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7" r:id="rId5"/>
    <p:sldId id="256" r:id="rId6"/>
    <p:sldId id="257" r:id="rId7"/>
    <p:sldId id="268" r:id="rId8"/>
    <p:sldId id="280" r:id="rId9"/>
    <p:sldId id="281" r:id="rId10"/>
    <p:sldId id="282" r:id="rId11"/>
    <p:sldId id="283" r:id="rId12"/>
    <p:sldId id="269" r:id="rId13"/>
    <p:sldId id="279" r:id="rId14"/>
    <p:sldId id="275" r:id="rId15"/>
    <p:sldId id="284" r:id="rId16"/>
    <p:sldId id="285" r:id="rId17"/>
    <p:sldId id="271" r:id="rId18"/>
    <p:sldId id="287" r:id="rId19"/>
    <p:sldId id="288" r:id="rId20"/>
    <p:sldId id="292" r:id="rId21"/>
    <p:sldId id="289" r:id="rId22"/>
    <p:sldId id="290" r:id="rId23"/>
    <p:sldId id="291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9B0E8-80B9-435D-84A4-948865AA7374}" v="67" dt="2024-03-14T02:58:27.344"/>
  </p1510:revLst>
</p1510:revInfo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xmi\Downloads\Sportvsag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xmi\Downloads\agevsgender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xmi\Downloads\winningsvsgender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xmi\AppData\Roaming\Microsoft\Excel\Medalsbycountry%20(version%202).xlsb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xmi\Downloads\Sportvsage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Laxmi\Downloads\sportvsgender.csv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Laxmi\Downloads\Medalsbycountry.csv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Laxmi\Downloads\Medalsbycountry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234131874099298E-2"/>
          <c:y val="0.1857348245528157"/>
          <c:w val="0.94493175189165235"/>
          <c:h val="0.46028600857943003"/>
        </c:manualLayout>
      </c:layout>
      <c:lineChart>
        <c:grouping val="standard"/>
        <c:varyColors val="0"/>
        <c:ser>
          <c:idx val="0"/>
          <c:order val="0"/>
          <c:tx>
            <c:strRef>
              <c:f>Sportvsage!$B$1</c:f>
              <c:strCache>
                <c:ptCount val="1"/>
                <c:pt idx="0">
                  <c:v>Min(Age)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Sportvsage!$E$2:$E$67</c:f>
              <c:strCache>
                <c:ptCount val="66"/>
                <c:pt idx="0">
                  <c:v>Aeronautics</c:v>
                </c:pt>
                <c:pt idx="1">
                  <c:v>Alpine Skiing</c:v>
                </c:pt>
                <c:pt idx="2">
                  <c:v>Alpinism</c:v>
                </c:pt>
                <c:pt idx="3">
                  <c:v>Archery</c:v>
                </c:pt>
                <c:pt idx="4">
                  <c:v>Art Competitions</c:v>
                </c:pt>
                <c:pt idx="5">
                  <c:v>Athletics</c:v>
                </c:pt>
                <c:pt idx="6">
                  <c:v>Badminton</c:v>
                </c:pt>
                <c:pt idx="7">
                  <c:v>Baseball</c:v>
                </c:pt>
                <c:pt idx="8">
                  <c:v>Basketball</c:v>
                </c:pt>
                <c:pt idx="9">
                  <c:v>Basque Pelota</c:v>
                </c:pt>
                <c:pt idx="10">
                  <c:v>Beach Volleyball</c:v>
                </c:pt>
                <c:pt idx="11">
                  <c:v>Biathlon</c:v>
                </c:pt>
                <c:pt idx="12">
                  <c:v>Bobsleigh</c:v>
                </c:pt>
                <c:pt idx="13">
                  <c:v>Boxing</c:v>
                </c:pt>
                <c:pt idx="14">
                  <c:v>Canoeing</c:v>
                </c:pt>
                <c:pt idx="15">
                  <c:v>Cricket</c:v>
                </c:pt>
                <c:pt idx="16">
                  <c:v>Croquet</c:v>
                </c:pt>
                <c:pt idx="17">
                  <c:v>Cross Country Skiing</c:v>
                </c:pt>
                <c:pt idx="18">
                  <c:v>Curling</c:v>
                </c:pt>
                <c:pt idx="19">
                  <c:v>Cycling</c:v>
                </c:pt>
                <c:pt idx="20">
                  <c:v>Diving</c:v>
                </c:pt>
                <c:pt idx="21">
                  <c:v>Equestrianism</c:v>
                </c:pt>
                <c:pt idx="22">
                  <c:v>Fencing</c:v>
                </c:pt>
                <c:pt idx="23">
                  <c:v>Figure Skating</c:v>
                </c:pt>
                <c:pt idx="24">
                  <c:v>Football</c:v>
                </c:pt>
                <c:pt idx="25">
                  <c:v>Freestyle Skiing</c:v>
                </c:pt>
                <c:pt idx="26">
                  <c:v>Golf</c:v>
                </c:pt>
                <c:pt idx="27">
                  <c:v>Gymnastics</c:v>
                </c:pt>
                <c:pt idx="28">
                  <c:v>Handball</c:v>
                </c:pt>
                <c:pt idx="29">
                  <c:v>Hockey</c:v>
                </c:pt>
                <c:pt idx="30">
                  <c:v>Ice Hockey</c:v>
                </c:pt>
                <c:pt idx="31">
                  <c:v>Jeu De Paume</c:v>
                </c:pt>
                <c:pt idx="32">
                  <c:v>Judo</c:v>
                </c:pt>
                <c:pt idx="33">
                  <c:v>Lacrosse</c:v>
                </c:pt>
                <c:pt idx="34">
                  <c:v>Luge</c:v>
                </c:pt>
                <c:pt idx="35">
                  <c:v>Military Ski Patrol</c:v>
                </c:pt>
                <c:pt idx="36">
                  <c:v>Modern Pentathlon</c:v>
                </c:pt>
                <c:pt idx="37">
                  <c:v>Motorboating</c:v>
                </c:pt>
                <c:pt idx="38">
                  <c:v>Nordic Combined</c:v>
                </c:pt>
                <c:pt idx="39">
                  <c:v>Polo</c:v>
                </c:pt>
                <c:pt idx="40">
                  <c:v>Racquets</c:v>
                </c:pt>
                <c:pt idx="41">
                  <c:v>Rhythmic Gymnastics</c:v>
                </c:pt>
                <c:pt idx="42">
                  <c:v>Roque</c:v>
                </c:pt>
                <c:pt idx="43">
                  <c:v>Rowing</c:v>
                </c:pt>
                <c:pt idx="44">
                  <c:v>Rugby</c:v>
                </c:pt>
                <c:pt idx="45">
                  <c:v>Rugby Sevens</c:v>
                </c:pt>
                <c:pt idx="46">
                  <c:v>Sailing</c:v>
                </c:pt>
                <c:pt idx="47">
                  <c:v>Shooting</c:v>
                </c:pt>
                <c:pt idx="48">
                  <c:v>Short Track Speed Skating</c:v>
                </c:pt>
                <c:pt idx="49">
                  <c:v>Skeleton</c:v>
                </c:pt>
                <c:pt idx="50">
                  <c:v>Ski Jumping</c:v>
                </c:pt>
                <c:pt idx="51">
                  <c:v>Snowboarding</c:v>
                </c:pt>
                <c:pt idx="52">
                  <c:v>Softball</c:v>
                </c:pt>
                <c:pt idx="53">
                  <c:v>Speed Skating</c:v>
                </c:pt>
                <c:pt idx="54">
                  <c:v>Swimming</c:v>
                </c:pt>
                <c:pt idx="55">
                  <c:v>Synchronized Swimming</c:v>
                </c:pt>
                <c:pt idx="56">
                  <c:v>Table Tennis</c:v>
                </c:pt>
                <c:pt idx="57">
                  <c:v>Taekwondo</c:v>
                </c:pt>
                <c:pt idx="58">
                  <c:v>Tennis</c:v>
                </c:pt>
                <c:pt idx="59">
                  <c:v>Trampolining</c:v>
                </c:pt>
                <c:pt idx="60">
                  <c:v>Triathlon</c:v>
                </c:pt>
                <c:pt idx="61">
                  <c:v>Tug-Of-War</c:v>
                </c:pt>
                <c:pt idx="62">
                  <c:v>Volleyball</c:v>
                </c:pt>
                <c:pt idx="63">
                  <c:v>Water Polo</c:v>
                </c:pt>
                <c:pt idx="64">
                  <c:v>Weightlifting</c:v>
                </c:pt>
                <c:pt idx="65">
                  <c:v>Wrestling</c:v>
                </c:pt>
              </c:strCache>
            </c:strRef>
          </c:cat>
          <c:val>
            <c:numRef>
              <c:f>Sportvsage!$B$2:$B$67</c:f>
              <c:numCache>
                <c:formatCode>General</c:formatCode>
                <c:ptCount val="66"/>
                <c:pt idx="0">
                  <c:v>26</c:v>
                </c:pt>
                <c:pt idx="1">
                  <c:v>14</c:v>
                </c:pt>
                <c:pt idx="2">
                  <c:v>22</c:v>
                </c:pt>
                <c:pt idx="3">
                  <c:v>14</c:v>
                </c:pt>
                <c:pt idx="4">
                  <c:v>14</c:v>
                </c:pt>
                <c:pt idx="5">
                  <c:v>12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26</c:v>
                </c:pt>
                <c:pt idx="10">
                  <c:v>18</c:v>
                </c:pt>
                <c:pt idx="11">
                  <c:v>17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21</c:v>
                </c:pt>
                <c:pt idx="16">
                  <c:v>15</c:v>
                </c:pt>
                <c:pt idx="17">
                  <c:v>15</c:v>
                </c:pt>
                <c:pt idx="18">
                  <c:v>17</c:v>
                </c:pt>
                <c:pt idx="19">
                  <c:v>14</c:v>
                </c:pt>
                <c:pt idx="20">
                  <c:v>12</c:v>
                </c:pt>
                <c:pt idx="21">
                  <c:v>16</c:v>
                </c:pt>
                <c:pt idx="22">
                  <c:v>14</c:v>
                </c:pt>
                <c:pt idx="23">
                  <c:v>11</c:v>
                </c:pt>
                <c:pt idx="24">
                  <c:v>15</c:v>
                </c:pt>
                <c:pt idx="25">
                  <c:v>13</c:v>
                </c:pt>
                <c:pt idx="26">
                  <c:v>15</c:v>
                </c:pt>
                <c:pt idx="27">
                  <c:v>10</c:v>
                </c:pt>
                <c:pt idx="28">
                  <c:v>14</c:v>
                </c:pt>
                <c:pt idx="29">
                  <c:v>15</c:v>
                </c:pt>
                <c:pt idx="30">
                  <c:v>15</c:v>
                </c:pt>
                <c:pt idx="31">
                  <c:v>19</c:v>
                </c:pt>
                <c:pt idx="32">
                  <c:v>14</c:v>
                </c:pt>
                <c:pt idx="33">
                  <c:v>14</c:v>
                </c:pt>
                <c:pt idx="34">
                  <c:v>15</c:v>
                </c:pt>
                <c:pt idx="35">
                  <c:v>20</c:v>
                </c:pt>
                <c:pt idx="36">
                  <c:v>15</c:v>
                </c:pt>
                <c:pt idx="37">
                  <c:v>26</c:v>
                </c:pt>
                <c:pt idx="38">
                  <c:v>15</c:v>
                </c:pt>
                <c:pt idx="39">
                  <c:v>21</c:v>
                </c:pt>
                <c:pt idx="40">
                  <c:v>19</c:v>
                </c:pt>
                <c:pt idx="41">
                  <c:v>13</c:v>
                </c:pt>
                <c:pt idx="42">
                  <c:v>37</c:v>
                </c:pt>
                <c:pt idx="43">
                  <c:v>11</c:v>
                </c:pt>
                <c:pt idx="44">
                  <c:v>18</c:v>
                </c:pt>
                <c:pt idx="45">
                  <c:v>18</c:v>
                </c:pt>
                <c:pt idx="46">
                  <c:v>13</c:v>
                </c:pt>
                <c:pt idx="47">
                  <c:v>15</c:v>
                </c:pt>
                <c:pt idx="48">
                  <c:v>13</c:v>
                </c:pt>
                <c:pt idx="49">
                  <c:v>18</c:v>
                </c:pt>
                <c:pt idx="50">
                  <c:v>14</c:v>
                </c:pt>
                <c:pt idx="51">
                  <c:v>14</c:v>
                </c:pt>
                <c:pt idx="52">
                  <c:v>17</c:v>
                </c:pt>
                <c:pt idx="53">
                  <c:v>13</c:v>
                </c:pt>
                <c:pt idx="54">
                  <c:v>11</c:v>
                </c:pt>
                <c:pt idx="55">
                  <c:v>15</c:v>
                </c:pt>
                <c:pt idx="56">
                  <c:v>15</c:v>
                </c:pt>
                <c:pt idx="57">
                  <c:v>16</c:v>
                </c:pt>
                <c:pt idx="58">
                  <c:v>13</c:v>
                </c:pt>
                <c:pt idx="59">
                  <c:v>18</c:v>
                </c:pt>
                <c:pt idx="60">
                  <c:v>18</c:v>
                </c:pt>
                <c:pt idx="61">
                  <c:v>17</c:v>
                </c:pt>
                <c:pt idx="62">
                  <c:v>15</c:v>
                </c:pt>
                <c:pt idx="63">
                  <c:v>14</c:v>
                </c:pt>
                <c:pt idx="64">
                  <c:v>15</c:v>
                </c:pt>
                <c:pt idx="65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35-4D4B-996B-AD1FB7EDE22C}"/>
            </c:ext>
          </c:extLst>
        </c:ser>
        <c:ser>
          <c:idx val="1"/>
          <c:order val="1"/>
          <c:tx>
            <c:strRef>
              <c:f>Sportvsage!$C$1</c:f>
              <c:strCache>
                <c:ptCount val="1"/>
                <c:pt idx="0">
                  <c:v>Max(Age)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Sportvsage!$E$2:$E$67</c:f>
              <c:strCache>
                <c:ptCount val="66"/>
                <c:pt idx="0">
                  <c:v>Aeronautics</c:v>
                </c:pt>
                <c:pt idx="1">
                  <c:v>Alpine Skiing</c:v>
                </c:pt>
                <c:pt idx="2">
                  <c:v>Alpinism</c:v>
                </c:pt>
                <c:pt idx="3">
                  <c:v>Archery</c:v>
                </c:pt>
                <c:pt idx="4">
                  <c:v>Art Competitions</c:v>
                </c:pt>
                <c:pt idx="5">
                  <c:v>Athletics</c:v>
                </c:pt>
                <c:pt idx="6">
                  <c:v>Badminton</c:v>
                </c:pt>
                <c:pt idx="7">
                  <c:v>Baseball</c:v>
                </c:pt>
                <c:pt idx="8">
                  <c:v>Basketball</c:v>
                </c:pt>
                <c:pt idx="9">
                  <c:v>Basque Pelota</c:v>
                </c:pt>
                <c:pt idx="10">
                  <c:v>Beach Volleyball</c:v>
                </c:pt>
                <c:pt idx="11">
                  <c:v>Biathlon</c:v>
                </c:pt>
                <c:pt idx="12">
                  <c:v>Bobsleigh</c:v>
                </c:pt>
                <c:pt idx="13">
                  <c:v>Boxing</c:v>
                </c:pt>
                <c:pt idx="14">
                  <c:v>Canoeing</c:v>
                </c:pt>
                <c:pt idx="15">
                  <c:v>Cricket</c:v>
                </c:pt>
                <c:pt idx="16">
                  <c:v>Croquet</c:v>
                </c:pt>
                <c:pt idx="17">
                  <c:v>Cross Country Skiing</c:v>
                </c:pt>
                <c:pt idx="18">
                  <c:v>Curling</c:v>
                </c:pt>
                <c:pt idx="19">
                  <c:v>Cycling</c:v>
                </c:pt>
                <c:pt idx="20">
                  <c:v>Diving</c:v>
                </c:pt>
                <c:pt idx="21">
                  <c:v>Equestrianism</c:v>
                </c:pt>
                <c:pt idx="22">
                  <c:v>Fencing</c:v>
                </c:pt>
                <c:pt idx="23">
                  <c:v>Figure Skating</c:v>
                </c:pt>
                <c:pt idx="24">
                  <c:v>Football</c:v>
                </c:pt>
                <c:pt idx="25">
                  <c:v>Freestyle Skiing</c:v>
                </c:pt>
                <c:pt idx="26">
                  <c:v>Golf</c:v>
                </c:pt>
                <c:pt idx="27">
                  <c:v>Gymnastics</c:v>
                </c:pt>
                <c:pt idx="28">
                  <c:v>Handball</c:v>
                </c:pt>
                <c:pt idx="29">
                  <c:v>Hockey</c:v>
                </c:pt>
                <c:pt idx="30">
                  <c:v>Ice Hockey</c:v>
                </c:pt>
                <c:pt idx="31">
                  <c:v>Jeu De Paume</c:v>
                </c:pt>
                <c:pt idx="32">
                  <c:v>Judo</c:v>
                </c:pt>
                <c:pt idx="33">
                  <c:v>Lacrosse</c:v>
                </c:pt>
                <c:pt idx="34">
                  <c:v>Luge</c:v>
                </c:pt>
                <c:pt idx="35">
                  <c:v>Military Ski Patrol</c:v>
                </c:pt>
                <c:pt idx="36">
                  <c:v>Modern Pentathlon</c:v>
                </c:pt>
                <c:pt idx="37">
                  <c:v>Motorboating</c:v>
                </c:pt>
                <c:pt idx="38">
                  <c:v>Nordic Combined</c:v>
                </c:pt>
                <c:pt idx="39">
                  <c:v>Polo</c:v>
                </c:pt>
                <c:pt idx="40">
                  <c:v>Racquets</c:v>
                </c:pt>
                <c:pt idx="41">
                  <c:v>Rhythmic Gymnastics</c:v>
                </c:pt>
                <c:pt idx="42">
                  <c:v>Roque</c:v>
                </c:pt>
                <c:pt idx="43">
                  <c:v>Rowing</c:v>
                </c:pt>
                <c:pt idx="44">
                  <c:v>Rugby</c:v>
                </c:pt>
                <c:pt idx="45">
                  <c:v>Rugby Sevens</c:v>
                </c:pt>
                <c:pt idx="46">
                  <c:v>Sailing</c:v>
                </c:pt>
                <c:pt idx="47">
                  <c:v>Shooting</c:v>
                </c:pt>
                <c:pt idx="48">
                  <c:v>Short Track Speed Skating</c:v>
                </c:pt>
                <c:pt idx="49">
                  <c:v>Skeleton</c:v>
                </c:pt>
                <c:pt idx="50">
                  <c:v>Ski Jumping</c:v>
                </c:pt>
                <c:pt idx="51">
                  <c:v>Snowboarding</c:v>
                </c:pt>
                <c:pt idx="52">
                  <c:v>Softball</c:v>
                </c:pt>
                <c:pt idx="53">
                  <c:v>Speed Skating</c:v>
                </c:pt>
                <c:pt idx="54">
                  <c:v>Swimming</c:v>
                </c:pt>
                <c:pt idx="55">
                  <c:v>Synchronized Swimming</c:v>
                </c:pt>
                <c:pt idx="56">
                  <c:v>Table Tennis</c:v>
                </c:pt>
                <c:pt idx="57">
                  <c:v>Taekwondo</c:v>
                </c:pt>
                <c:pt idx="58">
                  <c:v>Tennis</c:v>
                </c:pt>
                <c:pt idx="59">
                  <c:v>Trampolining</c:v>
                </c:pt>
                <c:pt idx="60">
                  <c:v>Triathlon</c:v>
                </c:pt>
                <c:pt idx="61">
                  <c:v>Tug-Of-War</c:v>
                </c:pt>
                <c:pt idx="62">
                  <c:v>Volleyball</c:v>
                </c:pt>
                <c:pt idx="63">
                  <c:v>Water Polo</c:v>
                </c:pt>
                <c:pt idx="64">
                  <c:v>Weightlifting</c:v>
                </c:pt>
                <c:pt idx="65">
                  <c:v>Wrestling</c:v>
                </c:pt>
              </c:strCache>
            </c:strRef>
          </c:cat>
          <c:val>
            <c:numRef>
              <c:f>Sportvsage!$C$2:$C$67</c:f>
              <c:numCache>
                <c:formatCode>General</c:formatCode>
                <c:ptCount val="66"/>
                <c:pt idx="0">
                  <c:v>26</c:v>
                </c:pt>
                <c:pt idx="1">
                  <c:v>55</c:v>
                </c:pt>
                <c:pt idx="2">
                  <c:v>57</c:v>
                </c:pt>
                <c:pt idx="3">
                  <c:v>71</c:v>
                </c:pt>
                <c:pt idx="4">
                  <c:v>97</c:v>
                </c:pt>
                <c:pt idx="5">
                  <c:v>52</c:v>
                </c:pt>
                <c:pt idx="6">
                  <c:v>44</c:v>
                </c:pt>
                <c:pt idx="7">
                  <c:v>44</c:v>
                </c:pt>
                <c:pt idx="8">
                  <c:v>40</c:v>
                </c:pt>
                <c:pt idx="9">
                  <c:v>26</c:v>
                </c:pt>
                <c:pt idx="10">
                  <c:v>41</c:v>
                </c:pt>
                <c:pt idx="11">
                  <c:v>45</c:v>
                </c:pt>
                <c:pt idx="12">
                  <c:v>54</c:v>
                </c:pt>
                <c:pt idx="13">
                  <c:v>41</c:v>
                </c:pt>
                <c:pt idx="14">
                  <c:v>48</c:v>
                </c:pt>
                <c:pt idx="15">
                  <c:v>44</c:v>
                </c:pt>
                <c:pt idx="16">
                  <c:v>58</c:v>
                </c:pt>
                <c:pt idx="17">
                  <c:v>49</c:v>
                </c:pt>
                <c:pt idx="18">
                  <c:v>58</c:v>
                </c:pt>
                <c:pt idx="19">
                  <c:v>49</c:v>
                </c:pt>
                <c:pt idx="20">
                  <c:v>51</c:v>
                </c:pt>
                <c:pt idx="21">
                  <c:v>72</c:v>
                </c:pt>
                <c:pt idx="22">
                  <c:v>63</c:v>
                </c:pt>
                <c:pt idx="23">
                  <c:v>52</c:v>
                </c:pt>
                <c:pt idx="24">
                  <c:v>40</c:v>
                </c:pt>
                <c:pt idx="25">
                  <c:v>44</c:v>
                </c:pt>
                <c:pt idx="26">
                  <c:v>50</c:v>
                </c:pt>
                <c:pt idx="27">
                  <c:v>49</c:v>
                </c:pt>
                <c:pt idx="28">
                  <c:v>43</c:v>
                </c:pt>
                <c:pt idx="29">
                  <c:v>44</c:v>
                </c:pt>
                <c:pt idx="30">
                  <c:v>48</c:v>
                </c:pt>
                <c:pt idx="31">
                  <c:v>43</c:v>
                </c:pt>
                <c:pt idx="32">
                  <c:v>43</c:v>
                </c:pt>
                <c:pt idx="33">
                  <c:v>37</c:v>
                </c:pt>
                <c:pt idx="34">
                  <c:v>53</c:v>
                </c:pt>
                <c:pt idx="35">
                  <c:v>32</c:v>
                </c:pt>
                <c:pt idx="36">
                  <c:v>53</c:v>
                </c:pt>
                <c:pt idx="37">
                  <c:v>54</c:v>
                </c:pt>
                <c:pt idx="38">
                  <c:v>39</c:v>
                </c:pt>
                <c:pt idx="39">
                  <c:v>53</c:v>
                </c:pt>
                <c:pt idx="40">
                  <c:v>45</c:v>
                </c:pt>
                <c:pt idx="41">
                  <c:v>30</c:v>
                </c:pt>
                <c:pt idx="42">
                  <c:v>64</c:v>
                </c:pt>
                <c:pt idx="43">
                  <c:v>60</c:v>
                </c:pt>
                <c:pt idx="44">
                  <c:v>39</c:v>
                </c:pt>
                <c:pt idx="45">
                  <c:v>36</c:v>
                </c:pt>
                <c:pt idx="46">
                  <c:v>71</c:v>
                </c:pt>
                <c:pt idx="47">
                  <c:v>72</c:v>
                </c:pt>
                <c:pt idx="48">
                  <c:v>35</c:v>
                </c:pt>
                <c:pt idx="49">
                  <c:v>53</c:v>
                </c:pt>
                <c:pt idx="50">
                  <c:v>43</c:v>
                </c:pt>
                <c:pt idx="51">
                  <c:v>40</c:v>
                </c:pt>
                <c:pt idx="52">
                  <c:v>41</c:v>
                </c:pt>
                <c:pt idx="53">
                  <c:v>52</c:v>
                </c:pt>
                <c:pt idx="54">
                  <c:v>46</c:v>
                </c:pt>
                <c:pt idx="55">
                  <c:v>40</c:v>
                </c:pt>
                <c:pt idx="56">
                  <c:v>54</c:v>
                </c:pt>
                <c:pt idx="57">
                  <c:v>37</c:v>
                </c:pt>
                <c:pt idx="58">
                  <c:v>47</c:v>
                </c:pt>
                <c:pt idx="59">
                  <c:v>39</c:v>
                </c:pt>
                <c:pt idx="60">
                  <c:v>42</c:v>
                </c:pt>
                <c:pt idx="61">
                  <c:v>45</c:v>
                </c:pt>
                <c:pt idx="62">
                  <c:v>41</c:v>
                </c:pt>
                <c:pt idx="63">
                  <c:v>45</c:v>
                </c:pt>
                <c:pt idx="64">
                  <c:v>45</c:v>
                </c:pt>
                <c:pt idx="65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35-4D4B-996B-AD1FB7EDE22C}"/>
            </c:ext>
          </c:extLst>
        </c:ser>
        <c:ser>
          <c:idx val="2"/>
          <c:order val="2"/>
          <c:tx>
            <c:strRef>
              <c:f>Sportvsage!$D$1</c:f>
              <c:strCache>
                <c:ptCount val="1"/>
                <c:pt idx="0">
                  <c:v>Avg(Age)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Sportvsage!$E$2:$E$67</c:f>
              <c:strCache>
                <c:ptCount val="66"/>
                <c:pt idx="0">
                  <c:v>Aeronautics</c:v>
                </c:pt>
                <c:pt idx="1">
                  <c:v>Alpine Skiing</c:v>
                </c:pt>
                <c:pt idx="2">
                  <c:v>Alpinism</c:v>
                </c:pt>
                <c:pt idx="3">
                  <c:v>Archery</c:v>
                </c:pt>
                <c:pt idx="4">
                  <c:v>Art Competitions</c:v>
                </c:pt>
                <c:pt idx="5">
                  <c:v>Athletics</c:v>
                </c:pt>
                <c:pt idx="6">
                  <c:v>Badminton</c:v>
                </c:pt>
                <c:pt idx="7">
                  <c:v>Baseball</c:v>
                </c:pt>
                <c:pt idx="8">
                  <c:v>Basketball</c:v>
                </c:pt>
                <c:pt idx="9">
                  <c:v>Basque Pelota</c:v>
                </c:pt>
                <c:pt idx="10">
                  <c:v>Beach Volleyball</c:v>
                </c:pt>
                <c:pt idx="11">
                  <c:v>Biathlon</c:v>
                </c:pt>
                <c:pt idx="12">
                  <c:v>Bobsleigh</c:v>
                </c:pt>
                <c:pt idx="13">
                  <c:v>Boxing</c:v>
                </c:pt>
                <c:pt idx="14">
                  <c:v>Canoeing</c:v>
                </c:pt>
                <c:pt idx="15">
                  <c:v>Cricket</c:v>
                </c:pt>
                <c:pt idx="16">
                  <c:v>Croquet</c:v>
                </c:pt>
                <c:pt idx="17">
                  <c:v>Cross Country Skiing</c:v>
                </c:pt>
                <c:pt idx="18">
                  <c:v>Curling</c:v>
                </c:pt>
                <c:pt idx="19">
                  <c:v>Cycling</c:v>
                </c:pt>
                <c:pt idx="20">
                  <c:v>Diving</c:v>
                </c:pt>
                <c:pt idx="21">
                  <c:v>Equestrianism</c:v>
                </c:pt>
                <c:pt idx="22">
                  <c:v>Fencing</c:v>
                </c:pt>
                <c:pt idx="23">
                  <c:v>Figure Skating</c:v>
                </c:pt>
                <c:pt idx="24">
                  <c:v>Football</c:v>
                </c:pt>
                <c:pt idx="25">
                  <c:v>Freestyle Skiing</c:v>
                </c:pt>
                <c:pt idx="26">
                  <c:v>Golf</c:v>
                </c:pt>
                <c:pt idx="27">
                  <c:v>Gymnastics</c:v>
                </c:pt>
                <c:pt idx="28">
                  <c:v>Handball</c:v>
                </c:pt>
                <c:pt idx="29">
                  <c:v>Hockey</c:v>
                </c:pt>
                <c:pt idx="30">
                  <c:v>Ice Hockey</c:v>
                </c:pt>
                <c:pt idx="31">
                  <c:v>Jeu De Paume</c:v>
                </c:pt>
                <c:pt idx="32">
                  <c:v>Judo</c:v>
                </c:pt>
                <c:pt idx="33">
                  <c:v>Lacrosse</c:v>
                </c:pt>
                <c:pt idx="34">
                  <c:v>Luge</c:v>
                </c:pt>
                <c:pt idx="35">
                  <c:v>Military Ski Patrol</c:v>
                </c:pt>
                <c:pt idx="36">
                  <c:v>Modern Pentathlon</c:v>
                </c:pt>
                <c:pt idx="37">
                  <c:v>Motorboating</c:v>
                </c:pt>
                <c:pt idx="38">
                  <c:v>Nordic Combined</c:v>
                </c:pt>
                <c:pt idx="39">
                  <c:v>Polo</c:v>
                </c:pt>
                <c:pt idx="40">
                  <c:v>Racquets</c:v>
                </c:pt>
                <c:pt idx="41">
                  <c:v>Rhythmic Gymnastics</c:v>
                </c:pt>
                <c:pt idx="42">
                  <c:v>Roque</c:v>
                </c:pt>
                <c:pt idx="43">
                  <c:v>Rowing</c:v>
                </c:pt>
                <c:pt idx="44">
                  <c:v>Rugby</c:v>
                </c:pt>
                <c:pt idx="45">
                  <c:v>Rugby Sevens</c:v>
                </c:pt>
                <c:pt idx="46">
                  <c:v>Sailing</c:v>
                </c:pt>
                <c:pt idx="47">
                  <c:v>Shooting</c:v>
                </c:pt>
                <c:pt idx="48">
                  <c:v>Short Track Speed Skating</c:v>
                </c:pt>
                <c:pt idx="49">
                  <c:v>Skeleton</c:v>
                </c:pt>
                <c:pt idx="50">
                  <c:v>Ski Jumping</c:v>
                </c:pt>
                <c:pt idx="51">
                  <c:v>Snowboarding</c:v>
                </c:pt>
                <c:pt idx="52">
                  <c:v>Softball</c:v>
                </c:pt>
                <c:pt idx="53">
                  <c:v>Speed Skating</c:v>
                </c:pt>
                <c:pt idx="54">
                  <c:v>Swimming</c:v>
                </c:pt>
                <c:pt idx="55">
                  <c:v>Synchronized Swimming</c:v>
                </c:pt>
                <c:pt idx="56">
                  <c:v>Table Tennis</c:v>
                </c:pt>
                <c:pt idx="57">
                  <c:v>Taekwondo</c:v>
                </c:pt>
                <c:pt idx="58">
                  <c:v>Tennis</c:v>
                </c:pt>
                <c:pt idx="59">
                  <c:v>Trampolining</c:v>
                </c:pt>
                <c:pt idx="60">
                  <c:v>Triathlon</c:v>
                </c:pt>
                <c:pt idx="61">
                  <c:v>Tug-Of-War</c:v>
                </c:pt>
                <c:pt idx="62">
                  <c:v>Volleyball</c:v>
                </c:pt>
                <c:pt idx="63">
                  <c:v>Water Polo</c:v>
                </c:pt>
                <c:pt idx="64">
                  <c:v>Weightlifting</c:v>
                </c:pt>
                <c:pt idx="65">
                  <c:v>Wrestling</c:v>
                </c:pt>
              </c:strCache>
            </c:strRef>
          </c:cat>
          <c:val>
            <c:numRef>
              <c:f>Sportvsage!$D$2:$D$67</c:f>
              <c:numCache>
                <c:formatCode>0.0</c:formatCode>
                <c:ptCount val="66"/>
                <c:pt idx="0">
                  <c:v>26</c:v>
                </c:pt>
                <c:pt idx="1">
                  <c:v>23.205462232887601</c:v>
                </c:pt>
                <c:pt idx="2">
                  <c:v>38.8125</c:v>
                </c:pt>
                <c:pt idx="3">
                  <c:v>27.935226264418802</c:v>
                </c:pt>
                <c:pt idx="4">
                  <c:v>45.901009443178097</c:v>
                </c:pt>
                <c:pt idx="5">
                  <c:v>25.161223238328802</c:v>
                </c:pt>
                <c:pt idx="6">
                  <c:v>25.671242278654699</c:v>
                </c:pt>
                <c:pt idx="7">
                  <c:v>26.2407614781634</c:v>
                </c:pt>
                <c:pt idx="8">
                  <c:v>25.324597701149401</c:v>
                </c:pt>
                <c:pt idx="9">
                  <c:v>26</c:v>
                </c:pt>
                <c:pt idx="10">
                  <c:v>29.122340425531899</c:v>
                </c:pt>
                <c:pt idx="11">
                  <c:v>26.532910874897699</c:v>
                </c:pt>
                <c:pt idx="12">
                  <c:v>29.110180843938299</c:v>
                </c:pt>
                <c:pt idx="13">
                  <c:v>23.054808867167001</c:v>
                </c:pt>
                <c:pt idx="14">
                  <c:v>25.5044002607561</c:v>
                </c:pt>
                <c:pt idx="15">
                  <c:v>29.3333333333333</c:v>
                </c:pt>
                <c:pt idx="16">
                  <c:v>33.733333333333299</c:v>
                </c:pt>
                <c:pt idx="17">
                  <c:v>26.0061551989448</c:v>
                </c:pt>
                <c:pt idx="18">
                  <c:v>31.4125269978401</c:v>
                </c:pt>
                <c:pt idx="19">
                  <c:v>24.773990767115201</c:v>
                </c:pt>
                <c:pt idx="20">
                  <c:v>22.481440646821</c:v>
                </c:pt>
                <c:pt idx="21">
                  <c:v>34.390830759226098</c:v>
                </c:pt>
                <c:pt idx="22">
                  <c:v>28.538822355289401</c:v>
                </c:pt>
                <c:pt idx="23">
                  <c:v>22.232189973614702</c:v>
                </c:pt>
                <c:pt idx="24">
                  <c:v>23.6932496075353</c:v>
                </c:pt>
                <c:pt idx="25">
                  <c:v>24.426894343649899</c:v>
                </c:pt>
                <c:pt idx="26">
                  <c:v>29.408510638297798</c:v>
                </c:pt>
                <c:pt idx="27">
                  <c:v>22.733038232528902</c:v>
                </c:pt>
                <c:pt idx="28">
                  <c:v>26.3080099091659</c:v>
                </c:pt>
                <c:pt idx="29">
                  <c:v>25.716861691923999</c:v>
                </c:pt>
                <c:pt idx="30">
                  <c:v>25.831419719336601</c:v>
                </c:pt>
                <c:pt idx="31">
                  <c:v>32.454545454545404</c:v>
                </c:pt>
                <c:pt idx="32">
                  <c:v>25.329524315705498</c:v>
                </c:pt>
                <c:pt idx="33">
                  <c:v>26.8611111111111</c:v>
                </c:pt>
                <c:pt idx="34">
                  <c:v>24.626269465132001</c:v>
                </c:pt>
                <c:pt idx="35">
                  <c:v>23.736842105263101</c:v>
                </c:pt>
                <c:pt idx="36">
                  <c:v>26.388546798029498</c:v>
                </c:pt>
                <c:pt idx="37">
                  <c:v>33.3333333333333</c:v>
                </c:pt>
                <c:pt idx="38">
                  <c:v>24.342322097378201</c:v>
                </c:pt>
                <c:pt idx="39">
                  <c:v>35.3333333333333</c:v>
                </c:pt>
                <c:pt idx="40">
                  <c:v>28.6666666666666</c:v>
                </c:pt>
                <c:pt idx="41">
                  <c:v>18.737082066869299</c:v>
                </c:pt>
                <c:pt idx="42">
                  <c:v>53.3333333333333</c:v>
                </c:pt>
                <c:pt idx="43">
                  <c:v>25.276293574337</c:v>
                </c:pt>
                <c:pt idx="44">
                  <c:v>24.385964912280699</c:v>
                </c:pt>
                <c:pt idx="45">
                  <c:v>26.046822742474902</c:v>
                </c:pt>
                <c:pt idx="46">
                  <c:v>30.2888430407871</c:v>
                </c:pt>
                <c:pt idx="47">
                  <c:v>33.422226404441503</c:v>
                </c:pt>
                <c:pt idx="48">
                  <c:v>22.8044328552803</c:v>
                </c:pt>
                <c:pt idx="49">
                  <c:v>29.832487309644598</c:v>
                </c:pt>
                <c:pt idx="50">
                  <c:v>23.3472978634268</c:v>
                </c:pt>
                <c:pt idx="51">
                  <c:v>24.825854700854698</c:v>
                </c:pt>
                <c:pt idx="52">
                  <c:v>26.299163179916299</c:v>
                </c:pt>
                <c:pt idx="53">
                  <c:v>24.3035395066142</c:v>
                </c:pt>
                <c:pt idx="54">
                  <c:v>20.566803405231301</c:v>
                </c:pt>
                <c:pt idx="55">
                  <c:v>22.366850828729198</c:v>
                </c:pt>
                <c:pt idx="56">
                  <c:v>26.462525667351098</c:v>
                </c:pt>
                <c:pt idx="57">
                  <c:v>24.056105610561001</c:v>
                </c:pt>
                <c:pt idx="58">
                  <c:v>25.851351351351301</c:v>
                </c:pt>
                <c:pt idx="59">
                  <c:v>25.1381578947368</c:v>
                </c:pt>
                <c:pt idx="60">
                  <c:v>27.871455576559502</c:v>
                </c:pt>
                <c:pt idx="61">
                  <c:v>29.3095238095238</c:v>
                </c:pt>
                <c:pt idx="62">
                  <c:v>25.183799705449101</c:v>
                </c:pt>
                <c:pt idx="63">
                  <c:v>25.6596269884805</c:v>
                </c:pt>
                <c:pt idx="64">
                  <c:v>25.502010184936999</c:v>
                </c:pt>
                <c:pt idx="65">
                  <c:v>25.798289058982402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35-4D4B-996B-AD1FB7EDE2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9225919"/>
        <c:axId val="1469218719"/>
      </c:lineChart>
      <c:catAx>
        <c:axId val="1469225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9218719"/>
        <c:crosses val="autoZero"/>
        <c:auto val="1"/>
        <c:lblAlgn val="ctr"/>
        <c:lblOffset val="100"/>
        <c:noMultiLvlLbl val="0"/>
      </c:catAx>
      <c:valAx>
        <c:axId val="146921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9225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732647956224374"/>
          <c:y val="5.7228695748081877E-2"/>
          <c:w val="0.2986354279103054"/>
          <c:h val="7.96417148103328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4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Age Distribution gender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agevsgender!$A$2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agevsgender!$B$1:$D$1</c:f>
              <c:strCache>
                <c:ptCount val="3"/>
                <c:pt idx="0">
                  <c:v>Min(Age)</c:v>
                </c:pt>
                <c:pt idx="1">
                  <c:v>Max(Age)</c:v>
                </c:pt>
                <c:pt idx="2">
                  <c:v>Avg(Age)</c:v>
                </c:pt>
              </c:strCache>
            </c:strRef>
          </c:cat>
          <c:val>
            <c:numRef>
              <c:f>agevsgender!$B$2:$D$2</c:f>
              <c:numCache>
                <c:formatCode>General</c:formatCode>
                <c:ptCount val="3"/>
                <c:pt idx="0">
                  <c:v>11</c:v>
                </c:pt>
                <c:pt idx="1">
                  <c:v>74</c:v>
                </c:pt>
                <c:pt idx="2" formatCode="0.00">
                  <c:v>23.7328807795082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90-419B-BF32-B131A9BD7239}"/>
            </c:ext>
          </c:extLst>
        </c:ser>
        <c:ser>
          <c:idx val="1"/>
          <c:order val="1"/>
          <c:tx>
            <c:strRef>
              <c:f>agevsgender!$A$3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agevsgender!$B$1:$D$1</c:f>
              <c:strCache>
                <c:ptCount val="3"/>
                <c:pt idx="0">
                  <c:v>Min(Age)</c:v>
                </c:pt>
                <c:pt idx="1">
                  <c:v>Max(Age)</c:v>
                </c:pt>
                <c:pt idx="2">
                  <c:v>Avg(Age)</c:v>
                </c:pt>
              </c:strCache>
            </c:strRef>
          </c:cat>
          <c:val>
            <c:numRef>
              <c:f>agevsgender!$B$3:$D$3</c:f>
              <c:numCache>
                <c:formatCode>General</c:formatCode>
                <c:ptCount val="3"/>
                <c:pt idx="0">
                  <c:v>10</c:v>
                </c:pt>
                <c:pt idx="1">
                  <c:v>97</c:v>
                </c:pt>
                <c:pt idx="2" formatCode="0.00">
                  <c:v>26.2775615322271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90-419B-BF32-B131A9BD723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62197696"/>
        <c:axId val="962210176"/>
      </c:barChart>
      <c:catAx>
        <c:axId val="96219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2210176"/>
        <c:crosses val="autoZero"/>
        <c:auto val="1"/>
        <c:lblAlgn val="ctr"/>
        <c:lblOffset val="100"/>
        <c:noMultiLvlLbl val="0"/>
      </c:catAx>
      <c:valAx>
        <c:axId val="962210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219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Medals won by Male versus Female Athlete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winningsvsgender!$G$3</c:f>
              <c:strCache>
                <c:ptCount val="1"/>
                <c:pt idx="0">
                  <c:v>Winnings_male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winningsvsgender!$H$2:$J$2</c:f>
              <c:strCache>
                <c:ptCount val="3"/>
                <c:pt idx="0">
                  <c:v>Bronze</c:v>
                </c:pt>
                <c:pt idx="1">
                  <c:v>Gold</c:v>
                </c:pt>
                <c:pt idx="2">
                  <c:v>Silver</c:v>
                </c:pt>
              </c:strCache>
            </c:strRef>
          </c:cat>
          <c:val>
            <c:numRef>
              <c:f>winningsvsgender!$H$3:$J$3</c:f>
              <c:numCache>
                <c:formatCode>General</c:formatCode>
                <c:ptCount val="3"/>
                <c:pt idx="0">
                  <c:v>9524</c:v>
                </c:pt>
                <c:pt idx="1">
                  <c:v>9625</c:v>
                </c:pt>
                <c:pt idx="2">
                  <c:v>9381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42-4548-A5A9-58822D4F2AFD}"/>
            </c:ext>
          </c:extLst>
        </c:ser>
        <c:ser>
          <c:idx val="1"/>
          <c:order val="1"/>
          <c:tx>
            <c:strRef>
              <c:f>winningsvsgender!$G$4</c:f>
              <c:strCache>
                <c:ptCount val="1"/>
                <c:pt idx="0">
                  <c:v>Winnings_female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winningsvsgender!$H$2:$J$2</c:f>
              <c:strCache>
                <c:ptCount val="3"/>
                <c:pt idx="0">
                  <c:v>Bronze</c:v>
                </c:pt>
                <c:pt idx="1">
                  <c:v>Gold</c:v>
                </c:pt>
                <c:pt idx="2">
                  <c:v>Silver</c:v>
                </c:pt>
              </c:strCache>
            </c:strRef>
          </c:cat>
          <c:val>
            <c:numRef>
              <c:f>winningsvsgender!$H$4:$J$4</c:f>
              <c:numCache>
                <c:formatCode>General</c:formatCode>
                <c:ptCount val="3"/>
                <c:pt idx="0">
                  <c:v>3771</c:v>
                </c:pt>
                <c:pt idx="1">
                  <c:v>3747</c:v>
                </c:pt>
                <c:pt idx="2">
                  <c:v>3735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42-4548-A5A9-58822D4F2AFD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21507968"/>
        <c:axId val="921497408"/>
      </c:barChart>
      <c:lineChart>
        <c:grouping val="standard"/>
        <c:varyColors val="0"/>
        <c:ser>
          <c:idx val="2"/>
          <c:order val="2"/>
          <c:tx>
            <c:strRef>
              <c:f>winningsvsgender!$G$5</c:f>
              <c:strCache>
                <c:ptCount val="1"/>
                <c:pt idx="0">
                  <c:v>Winning Ratio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winningsvsgender!$H$2:$J$2</c:f>
              <c:strCache>
                <c:ptCount val="3"/>
                <c:pt idx="0">
                  <c:v>Bronze</c:v>
                </c:pt>
                <c:pt idx="1">
                  <c:v>Gold</c:v>
                </c:pt>
                <c:pt idx="2">
                  <c:v>Silver</c:v>
                </c:pt>
              </c:strCache>
            </c:strRef>
          </c:cat>
          <c:val>
            <c:numRef>
              <c:f>winningsvsgender!$H$5:$J$5</c:f>
              <c:numCache>
                <c:formatCode>0.00</c:formatCode>
                <c:ptCount val="3"/>
                <c:pt idx="0">
                  <c:v>2.5255900291699813</c:v>
                </c:pt>
                <c:pt idx="1">
                  <c:v>2.5687216439818523</c:v>
                </c:pt>
                <c:pt idx="2">
                  <c:v>2.5116465863453814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42-4548-A5A9-58822D4F2A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21504608"/>
        <c:axId val="921518528"/>
      </c:lineChart>
      <c:catAx>
        <c:axId val="92150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1497408"/>
        <c:crosses val="autoZero"/>
        <c:auto val="1"/>
        <c:lblAlgn val="ctr"/>
        <c:lblOffset val="100"/>
        <c:noMultiLvlLbl val="0"/>
      </c:catAx>
      <c:valAx>
        <c:axId val="9214974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Medals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1507968"/>
        <c:crosses val="autoZero"/>
        <c:crossBetween val="between"/>
      </c:valAx>
      <c:valAx>
        <c:axId val="921518528"/>
        <c:scaling>
          <c:orientation val="minMax"/>
          <c:max val="2.6"/>
          <c:min val="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1504608"/>
        <c:crosses val="max"/>
        <c:crossBetween val="between"/>
      </c:valAx>
      <c:catAx>
        <c:axId val="9215046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215185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5 Performing Countries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Medalsbycountry!$G$2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Medalsbycountry!$F$3:$F$7</c:f>
              <c:strCache>
                <c:ptCount val="5"/>
                <c:pt idx="0">
                  <c:v>USA</c:v>
                </c:pt>
                <c:pt idx="1">
                  <c:v>Russia</c:v>
                </c:pt>
                <c:pt idx="2">
                  <c:v>Germany</c:v>
                </c:pt>
                <c:pt idx="3">
                  <c:v>Guinea-Bissau</c:v>
                </c:pt>
                <c:pt idx="4">
                  <c:v>France</c:v>
                </c:pt>
              </c:strCache>
            </c:strRef>
          </c:cat>
          <c:val>
            <c:numRef>
              <c:f>Medalsbycountry!$G$3:$G$7</c:f>
              <c:numCache>
                <c:formatCode>General</c:formatCode>
                <c:ptCount val="5"/>
                <c:pt idx="0">
                  <c:v>2638</c:v>
                </c:pt>
                <c:pt idx="1">
                  <c:v>1082</c:v>
                </c:pt>
                <c:pt idx="2">
                  <c:v>745</c:v>
                </c:pt>
                <c:pt idx="3">
                  <c:v>678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40-4BD7-9B87-34A07102CB78}"/>
            </c:ext>
          </c:extLst>
        </c:ser>
        <c:ser>
          <c:idx val="1"/>
          <c:order val="1"/>
          <c:tx>
            <c:strRef>
              <c:f>Medalsbycountry!$H$2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Medalsbycountry!$F$3:$F$7</c:f>
              <c:strCache>
                <c:ptCount val="5"/>
                <c:pt idx="0">
                  <c:v>USA</c:v>
                </c:pt>
                <c:pt idx="1">
                  <c:v>Russia</c:v>
                </c:pt>
                <c:pt idx="2">
                  <c:v>Germany</c:v>
                </c:pt>
                <c:pt idx="3">
                  <c:v>Guinea-Bissau</c:v>
                </c:pt>
                <c:pt idx="4">
                  <c:v>France</c:v>
                </c:pt>
              </c:strCache>
            </c:strRef>
          </c:cat>
          <c:val>
            <c:numRef>
              <c:f>Medalsbycountry!$H$3:$H$7</c:f>
              <c:numCache>
                <c:formatCode>General</c:formatCode>
                <c:ptCount val="5"/>
                <c:pt idx="0">
                  <c:v>1641</c:v>
                </c:pt>
                <c:pt idx="1">
                  <c:v>732</c:v>
                </c:pt>
                <c:pt idx="2">
                  <c:v>674</c:v>
                </c:pt>
                <c:pt idx="3">
                  <c:v>739</c:v>
                </c:pt>
                <c:pt idx="4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40-4BD7-9B87-34A07102CB78}"/>
            </c:ext>
          </c:extLst>
        </c:ser>
        <c:ser>
          <c:idx val="2"/>
          <c:order val="2"/>
          <c:tx>
            <c:strRef>
              <c:f>Medalsbycountry!$I$2</c:f>
              <c:strCache>
                <c:ptCount val="1"/>
                <c:pt idx="0">
                  <c:v>Bronze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Medalsbycountry!$F$3:$F$7</c:f>
              <c:strCache>
                <c:ptCount val="5"/>
                <c:pt idx="0">
                  <c:v>USA</c:v>
                </c:pt>
                <c:pt idx="1">
                  <c:v>Russia</c:v>
                </c:pt>
                <c:pt idx="2">
                  <c:v>Germany</c:v>
                </c:pt>
                <c:pt idx="3">
                  <c:v>Guinea-Bissau</c:v>
                </c:pt>
                <c:pt idx="4">
                  <c:v>France</c:v>
                </c:pt>
              </c:strCache>
            </c:strRef>
          </c:cat>
          <c:val>
            <c:numRef>
              <c:f>Medalsbycountry!$I$3:$I$7</c:f>
              <c:numCache>
                <c:formatCode>General</c:formatCode>
                <c:ptCount val="5"/>
                <c:pt idx="0">
                  <c:v>1358</c:v>
                </c:pt>
                <c:pt idx="1">
                  <c:v>689</c:v>
                </c:pt>
                <c:pt idx="2">
                  <c:v>746</c:v>
                </c:pt>
                <c:pt idx="3">
                  <c:v>651</c:v>
                </c:pt>
                <c:pt idx="4">
                  <c:v>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40-4BD7-9B87-34A07102C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3697599"/>
        <c:axId val="1703698079"/>
      </c:barChart>
      <c:lineChart>
        <c:grouping val="standard"/>
        <c:varyColors val="0"/>
        <c:ser>
          <c:idx val="3"/>
          <c:order val="3"/>
          <c:tx>
            <c:strRef>
              <c:f>Medalsbycountry!$J$2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Medalsbycountry!$F$3:$F$7</c:f>
              <c:strCache>
                <c:ptCount val="5"/>
                <c:pt idx="0">
                  <c:v>USA</c:v>
                </c:pt>
                <c:pt idx="1">
                  <c:v>Russia</c:v>
                </c:pt>
                <c:pt idx="2">
                  <c:v>Germany</c:v>
                </c:pt>
                <c:pt idx="3">
                  <c:v>Guinea-Bissau</c:v>
                </c:pt>
                <c:pt idx="4">
                  <c:v>France</c:v>
                </c:pt>
              </c:strCache>
            </c:strRef>
          </c:cat>
          <c:val>
            <c:numRef>
              <c:f>Medalsbycountry!$J$3:$J$7</c:f>
              <c:numCache>
                <c:formatCode>General</c:formatCode>
                <c:ptCount val="5"/>
                <c:pt idx="0">
                  <c:v>5637</c:v>
                </c:pt>
                <c:pt idx="1">
                  <c:v>2503</c:v>
                </c:pt>
                <c:pt idx="2">
                  <c:v>2165</c:v>
                </c:pt>
                <c:pt idx="3">
                  <c:v>2068</c:v>
                </c:pt>
                <c:pt idx="4">
                  <c:v>1276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340-4BD7-9B87-34A07102C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3697599"/>
        <c:axId val="1703698079"/>
      </c:lineChart>
      <c:catAx>
        <c:axId val="1703697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698079"/>
        <c:crosses val="autoZero"/>
        <c:auto val="1"/>
        <c:lblAlgn val="ctr"/>
        <c:lblOffset val="100"/>
        <c:noMultiLvlLbl val="0"/>
      </c:catAx>
      <c:valAx>
        <c:axId val="17036980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Medals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69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234131874099298E-2"/>
          <c:y val="0.1857348245528157"/>
          <c:w val="0.94493175189165235"/>
          <c:h val="0.46028600857943003"/>
        </c:manualLayout>
      </c:layout>
      <c:lineChart>
        <c:grouping val="standard"/>
        <c:varyColors val="0"/>
        <c:ser>
          <c:idx val="0"/>
          <c:order val="0"/>
          <c:tx>
            <c:strRef>
              <c:f>Sportvsage!$B$1</c:f>
              <c:strCache>
                <c:ptCount val="1"/>
                <c:pt idx="0">
                  <c:v>Min(Age)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Sportvsage!$E$2:$E$67</c:f>
              <c:strCache>
                <c:ptCount val="66"/>
                <c:pt idx="0">
                  <c:v>Aeronautics</c:v>
                </c:pt>
                <c:pt idx="1">
                  <c:v>Alpine Skiing</c:v>
                </c:pt>
                <c:pt idx="2">
                  <c:v>Alpinism</c:v>
                </c:pt>
                <c:pt idx="3">
                  <c:v>Archery</c:v>
                </c:pt>
                <c:pt idx="4">
                  <c:v>Art Competitions</c:v>
                </c:pt>
                <c:pt idx="5">
                  <c:v>Athletics</c:v>
                </c:pt>
                <c:pt idx="6">
                  <c:v>Badminton</c:v>
                </c:pt>
                <c:pt idx="7">
                  <c:v>Baseball</c:v>
                </c:pt>
                <c:pt idx="8">
                  <c:v>Basketball</c:v>
                </c:pt>
                <c:pt idx="9">
                  <c:v>Basque Pelota</c:v>
                </c:pt>
                <c:pt idx="10">
                  <c:v>Beach Volleyball</c:v>
                </c:pt>
                <c:pt idx="11">
                  <c:v>Biathlon</c:v>
                </c:pt>
                <c:pt idx="12">
                  <c:v>Bobsleigh</c:v>
                </c:pt>
                <c:pt idx="13">
                  <c:v>Boxing</c:v>
                </c:pt>
                <c:pt idx="14">
                  <c:v>Canoeing</c:v>
                </c:pt>
                <c:pt idx="15">
                  <c:v>Cricket</c:v>
                </c:pt>
                <c:pt idx="16">
                  <c:v>Croquet</c:v>
                </c:pt>
                <c:pt idx="17">
                  <c:v>Cross Country Skiing</c:v>
                </c:pt>
                <c:pt idx="18">
                  <c:v>Curling</c:v>
                </c:pt>
                <c:pt idx="19">
                  <c:v>Cycling</c:v>
                </c:pt>
                <c:pt idx="20">
                  <c:v>Diving</c:v>
                </c:pt>
                <c:pt idx="21">
                  <c:v>Equestrianism</c:v>
                </c:pt>
                <c:pt idx="22">
                  <c:v>Fencing</c:v>
                </c:pt>
                <c:pt idx="23">
                  <c:v>Figure Skating</c:v>
                </c:pt>
                <c:pt idx="24">
                  <c:v>Football</c:v>
                </c:pt>
                <c:pt idx="25">
                  <c:v>Freestyle Skiing</c:v>
                </c:pt>
                <c:pt idx="26">
                  <c:v>Golf</c:v>
                </c:pt>
                <c:pt idx="27">
                  <c:v>Gymnastics</c:v>
                </c:pt>
                <c:pt idx="28">
                  <c:v>Handball</c:v>
                </c:pt>
                <c:pt idx="29">
                  <c:v>Hockey</c:v>
                </c:pt>
                <c:pt idx="30">
                  <c:v>Ice Hockey</c:v>
                </c:pt>
                <c:pt idx="31">
                  <c:v>Jeu De Paume</c:v>
                </c:pt>
                <c:pt idx="32">
                  <c:v>Judo</c:v>
                </c:pt>
                <c:pt idx="33">
                  <c:v>Lacrosse</c:v>
                </c:pt>
                <c:pt idx="34">
                  <c:v>Luge</c:v>
                </c:pt>
                <c:pt idx="35">
                  <c:v>Military Ski Patrol</c:v>
                </c:pt>
                <c:pt idx="36">
                  <c:v>Modern Pentathlon</c:v>
                </c:pt>
                <c:pt idx="37">
                  <c:v>Motorboating</c:v>
                </c:pt>
                <c:pt idx="38">
                  <c:v>Nordic Combined</c:v>
                </c:pt>
                <c:pt idx="39">
                  <c:v>Polo</c:v>
                </c:pt>
                <c:pt idx="40">
                  <c:v>Racquets</c:v>
                </c:pt>
                <c:pt idx="41">
                  <c:v>Rhythmic Gymnastics</c:v>
                </c:pt>
                <c:pt idx="42">
                  <c:v>Roque</c:v>
                </c:pt>
                <c:pt idx="43">
                  <c:v>Rowing</c:v>
                </c:pt>
                <c:pt idx="44">
                  <c:v>Rugby</c:v>
                </c:pt>
                <c:pt idx="45">
                  <c:v>Rugby Sevens</c:v>
                </c:pt>
                <c:pt idx="46">
                  <c:v>Sailing</c:v>
                </c:pt>
                <c:pt idx="47">
                  <c:v>Shooting</c:v>
                </c:pt>
                <c:pt idx="48">
                  <c:v>Short Track Speed Skating</c:v>
                </c:pt>
                <c:pt idx="49">
                  <c:v>Skeleton</c:v>
                </c:pt>
                <c:pt idx="50">
                  <c:v>Ski Jumping</c:v>
                </c:pt>
                <c:pt idx="51">
                  <c:v>Snowboarding</c:v>
                </c:pt>
                <c:pt idx="52">
                  <c:v>Softball</c:v>
                </c:pt>
                <c:pt idx="53">
                  <c:v>Speed Skating</c:v>
                </c:pt>
                <c:pt idx="54">
                  <c:v>Swimming</c:v>
                </c:pt>
                <c:pt idx="55">
                  <c:v>Synchronized Swimming</c:v>
                </c:pt>
                <c:pt idx="56">
                  <c:v>Table Tennis</c:v>
                </c:pt>
                <c:pt idx="57">
                  <c:v>Taekwondo</c:v>
                </c:pt>
                <c:pt idx="58">
                  <c:v>Tennis</c:v>
                </c:pt>
                <c:pt idx="59">
                  <c:v>Trampolining</c:v>
                </c:pt>
                <c:pt idx="60">
                  <c:v>Triathlon</c:v>
                </c:pt>
                <c:pt idx="61">
                  <c:v>Tug-Of-War</c:v>
                </c:pt>
                <c:pt idx="62">
                  <c:v>Volleyball</c:v>
                </c:pt>
                <c:pt idx="63">
                  <c:v>Water Polo</c:v>
                </c:pt>
                <c:pt idx="64">
                  <c:v>Weightlifting</c:v>
                </c:pt>
                <c:pt idx="65">
                  <c:v>Wrestling</c:v>
                </c:pt>
              </c:strCache>
            </c:strRef>
          </c:cat>
          <c:val>
            <c:numRef>
              <c:f>Sportvsage!$B$2:$B$67</c:f>
              <c:numCache>
                <c:formatCode>General</c:formatCode>
                <c:ptCount val="66"/>
                <c:pt idx="0">
                  <c:v>26</c:v>
                </c:pt>
                <c:pt idx="1">
                  <c:v>14</c:v>
                </c:pt>
                <c:pt idx="2">
                  <c:v>22</c:v>
                </c:pt>
                <c:pt idx="3">
                  <c:v>14</c:v>
                </c:pt>
                <c:pt idx="4">
                  <c:v>14</c:v>
                </c:pt>
                <c:pt idx="5">
                  <c:v>12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26</c:v>
                </c:pt>
                <c:pt idx="10">
                  <c:v>18</c:v>
                </c:pt>
                <c:pt idx="11">
                  <c:v>17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21</c:v>
                </c:pt>
                <c:pt idx="16">
                  <c:v>15</c:v>
                </c:pt>
                <c:pt idx="17">
                  <c:v>15</c:v>
                </c:pt>
                <c:pt idx="18">
                  <c:v>17</c:v>
                </c:pt>
                <c:pt idx="19">
                  <c:v>14</c:v>
                </c:pt>
                <c:pt idx="20">
                  <c:v>12</c:v>
                </c:pt>
                <c:pt idx="21">
                  <c:v>16</c:v>
                </c:pt>
                <c:pt idx="22">
                  <c:v>14</c:v>
                </c:pt>
                <c:pt idx="23">
                  <c:v>11</c:v>
                </c:pt>
                <c:pt idx="24">
                  <c:v>15</c:v>
                </c:pt>
                <c:pt idx="25">
                  <c:v>13</c:v>
                </c:pt>
                <c:pt idx="26">
                  <c:v>15</c:v>
                </c:pt>
                <c:pt idx="27">
                  <c:v>10</c:v>
                </c:pt>
                <c:pt idx="28">
                  <c:v>14</c:v>
                </c:pt>
                <c:pt idx="29">
                  <c:v>15</c:v>
                </c:pt>
                <c:pt idx="30">
                  <c:v>15</c:v>
                </c:pt>
                <c:pt idx="31">
                  <c:v>19</c:v>
                </c:pt>
                <c:pt idx="32">
                  <c:v>14</c:v>
                </c:pt>
                <c:pt idx="33">
                  <c:v>14</c:v>
                </c:pt>
                <c:pt idx="34">
                  <c:v>15</c:v>
                </c:pt>
                <c:pt idx="35">
                  <c:v>20</c:v>
                </c:pt>
                <c:pt idx="36">
                  <c:v>15</c:v>
                </c:pt>
                <c:pt idx="37">
                  <c:v>26</c:v>
                </c:pt>
                <c:pt idx="38">
                  <c:v>15</c:v>
                </c:pt>
                <c:pt idx="39">
                  <c:v>21</c:v>
                </c:pt>
                <c:pt idx="40">
                  <c:v>19</c:v>
                </c:pt>
                <c:pt idx="41">
                  <c:v>13</c:v>
                </c:pt>
                <c:pt idx="42">
                  <c:v>37</c:v>
                </c:pt>
                <c:pt idx="43">
                  <c:v>11</c:v>
                </c:pt>
                <c:pt idx="44">
                  <c:v>18</c:v>
                </c:pt>
                <c:pt idx="45">
                  <c:v>18</c:v>
                </c:pt>
                <c:pt idx="46">
                  <c:v>13</c:v>
                </c:pt>
                <c:pt idx="47">
                  <c:v>15</c:v>
                </c:pt>
                <c:pt idx="48">
                  <c:v>13</c:v>
                </c:pt>
                <c:pt idx="49">
                  <c:v>18</c:v>
                </c:pt>
                <c:pt idx="50">
                  <c:v>14</c:v>
                </c:pt>
                <c:pt idx="51">
                  <c:v>14</c:v>
                </c:pt>
                <c:pt idx="52">
                  <c:v>17</c:v>
                </c:pt>
                <c:pt idx="53">
                  <c:v>13</c:v>
                </c:pt>
                <c:pt idx="54">
                  <c:v>11</c:v>
                </c:pt>
                <c:pt idx="55">
                  <c:v>15</c:v>
                </c:pt>
                <c:pt idx="56">
                  <c:v>15</c:v>
                </c:pt>
                <c:pt idx="57">
                  <c:v>16</c:v>
                </c:pt>
                <c:pt idx="58">
                  <c:v>13</c:v>
                </c:pt>
                <c:pt idx="59">
                  <c:v>18</c:v>
                </c:pt>
                <c:pt idx="60">
                  <c:v>18</c:v>
                </c:pt>
                <c:pt idx="61">
                  <c:v>17</c:v>
                </c:pt>
                <c:pt idx="62">
                  <c:v>15</c:v>
                </c:pt>
                <c:pt idx="63">
                  <c:v>14</c:v>
                </c:pt>
                <c:pt idx="64">
                  <c:v>15</c:v>
                </c:pt>
                <c:pt idx="65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35-4D4B-996B-AD1FB7EDE22C}"/>
            </c:ext>
          </c:extLst>
        </c:ser>
        <c:ser>
          <c:idx val="1"/>
          <c:order val="1"/>
          <c:tx>
            <c:strRef>
              <c:f>Sportvsage!$C$1</c:f>
              <c:strCache>
                <c:ptCount val="1"/>
                <c:pt idx="0">
                  <c:v>Max(Age)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Sportvsage!$E$2:$E$67</c:f>
              <c:strCache>
                <c:ptCount val="66"/>
                <c:pt idx="0">
                  <c:v>Aeronautics</c:v>
                </c:pt>
                <c:pt idx="1">
                  <c:v>Alpine Skiing</c:v>
                </c:pt>
                <c:pt idx="2">
                  <c:v>Alpinism</c:v>
                </c:pt>
                <c:pt idx="3">
                  <c:v>Archery</c:v>
                </c:pt>
                <c:pt idx="4">
                  <c:v>Art Competitions</c:v>
                </c:pt>
                <c:pt idx="5">
                  <c:v>Athletics</c:v>
                </c:pt>
                <c:pt idx="6">
                  <c:v>Badminton</c:v>
                </c:pt>
                <c:pt idx="7">
                  <c:v>Baseball</c:v>
                </c:pt>
                <c:pt idx="8">
                  <c:v>Basketball</c:v>
                </c:pt>
                <c:pt idx="9">
                  <c:v>Basque Pelota</c:v>
                </c:pt>
                <c:pt idx="10">
                  <c:v>Beach Volleyball</c:v>
                </c:pt>
                <c:pt idx="11">
                  <c:v>Biathlon</c:v>
                </c:pt>
                <c:pt idx="12">
                  <c:v>Bobsleigh</c:v>
                </c:pt>
                <c:pt idx="13">
                  <c:v>Boxing</c:v>
                </c:pt>
                <c:pt idx="14">
                  <c:v>Canoeing</c:v>
                </c:pt>
                <c:pt idx="15">
                  <c:v>Cricket</c:v>
                </c:pt>
                <c:pt idx="16">
                  <c:v>Croquet</c:v>
                </c:pt>
                <c:pt idx="17">
                  <c:v>Cross Country Skiing</c:v>
                </c:pt>
                <c:pt idx="18">
                  <c:v>Curling</c:v>
                </c:pt>
                <c:pt idx="19">
                  <c:v>Cycling</c:v>
                </c:pt>
                <c:pt idx="20">
                  <c:v>Diving</c:v>
                </c:pt>
                <c:pt idx="21">
                  <c:v>Equestrianism</c:v>
                </c:pt>
                <c:pt idx="22">
                  <c:v>Fencing</c:v>
                </c:pt>
                <c:pt idx="23">
                  <c:v>Figure Skating</c:v>
                </c:pt>
                <c:pt idx="24">
                  <c:v>Football</c:v>
                </c:pt>
                <c:pt idx="25">
                  <c:v>Freestyle Skiing</c:v>
                </c:pt>
                <c:pt idx="26">
                  <c:v>Golf</c:v>
                </c:pt>
                <c:pt idx="27">
                  <c:v>Gymnastics</c:v>
                </c:pt>
                <c:pt idx="28">
                  <c:v>Handball</c:v>
                </c:pt>
                <c:pt idx="29">
                  <c:v>Hockey</c:v>
                </c:pt>
                <c:pt idx="30">
                  <c:v>Ice Hockey</c:v>
                </c:pt>
                <c:pt idx="31">
                  <c:v>Jeu De Paume</c:v>
                </c:pt>
                <c:pt idx="32">
                  <c:v>Judo</c:v>
                </c:pt>
                <c:pt idx="33">
                  <c:v>Lacrosse</c:v>
                </c:pt>
                <c:pt idx="34">
                  <c:v>Luge</c:v>
                </c:pt>
                <c:pt idx="35">
                  <c:v>Military Ski Patrol</c:v>
                </c:pt>
                <c:pt idx="36">
                  <c:v>Modern Pentathlon</c:v>
                </c:pt>
                <c:pt idx="37">
                  <c:v>Motorboating</c:v>
                </c:pt>
                <c:pt idx="38">
                  <c:v>Nordic Combined</c:v>
                </c:pt>
                <c:pt idx="39">
                  <c:v>Polo</c:v>
                </c:pt>
                <c:pt idx="40">
                  <c:v>Racquets</c:v>
                </c:pt>
                <c:pt idx="41">
                  <c:v>Rhythmic Gymnastics</c:v>
                </c:pt>
                <c:pt idx="42">
                  <c:v>Roque</c:v>
                </c:pt>
                <c:pt idx="43">
                  <c:v>Rowing</c:v>
                </c:pt>
                <c:pt idx="44">
                  <c:v>Rugby</c:v>
                </c:pt>
                <c:pt idx="45">
                  <c:v>Rugby Sevens</c:v>
                </c:pt>
                <c:pt idx="46">
                  <c:v>Sailing</c:v>
                </c:pt>
                <c:pt idx="47">
                  <c:v>Shooting</c:v>
                </c:pt>
                <c:pt idx="48">
                  <c:v>Short Track Speed Skating</c:v>
                </c:pt>
                <c:pt idx="49">
                  <c:v>Skeleton</c:v>
                </c:pt>
                <c:pt idx="50">
                  <c:v>Ski Jumping</c:v>
                </c:pt>
                <c:pt idx="51">
                  <c:v>Snowboarding</c:v>
                </c:pt>
                <c:pt idx="52">
                  <c:v>Softball</c:v>
                </c:pt>
                <c:pt idx="53">
                  <c:v>Speed Skating</c:v>
                </c:pt>
                <c:pt idx="54">
                  <c:v>Swimming</c:v>
                </c:pt>
                <c:pt idx="55">
                  <c:v>Synchronized Swimming</c:v>
                </c:pt>
                <c:pt idx="56">
                  <c:v>Table Tennis</c:v>
                </c:pt>
                <c:pt idx="57">
                  <c:v>Taekwondo</c:v>
                </c:pt>
                <c:pt idx="58">
                  <c:v>Tennis</c:v>
                </c:pt>
                <c:pt idx="59">
                  <c:v>Trampolining</c:v>
                </c:pt>
                <c:pt idx="60">
                  <c:v>Triathlon</c:v>
                </c:pt>
                <c:pt idx="61">
                  <c:v>Tug-Of-War</c:v>
                </c:pt>
                <c:pt idx="62">
                  <c:v>Volleyball</c:v>
                </c:pt>
                <c:pt idx="63">
                  <c:v>Water Polo</c:v>
                </c:pt>
                <c:pt idx="64">
                  <c:v>Weightlifting</c:v>
                </c:pt>
                <c:pt idx="65">
                  <c:v>Wrestling</c:v>
                </c:pt>
              </c:strCache>
            </c:strRef>
          </c:cat>
          <c:val>
            <c:numRef>
              <c:f>Sportvsage!$C$2:$C$67</c:f>
              <c:numCache>
                <c:formatCode>General</c:formatCode>
                <c:ptCount val="66"/>
                <c:pt idx="0">
                  <c:v>26</c:v>
                </c:pt>
                <c:pt idx="1">
                  <c:v>55</c:v>
                </c:pt>
                <c:pt idx="2">
                  <c:v>57</c:v>
                </c:pt>
                <c:pt idx="3">
                  <c:v>71</c:v>
                </c:pt>
                <c:pt idx="4">
                  <c:v>97</c:v>
                </c:pt>
                <c:pt idx="5">
                  <c:v>52</c:v>
                </c:pt>
                <c:pt idx="6">
                  <c:v>44</c:v>
                </c:pt>
                <c:pt idx="7">
                  <c:v>44</c:v>
                </c:pt>
                <c:pt idx="8">
                  <c:v>40</c:v>
                </c:pt>
                <c:pt idx="9">
                  <c:v>26</c:v>
                </c:pt>
                <c:pt idx="10">
                  <c:v>41</c:v>
                </c:pt>
                <c:pt idx="11">
                  <c:v>45</c:v>
                </c:pt>
                <c:pt idx="12">
                  <c:v>54</c:v>
                </c:pt>
                <c:pt idx="13">
                  <c:v>41</c:v>
                </c:pt>
                <c:pt idx="14">
                  <c:v>48</c:v>
                </c:pt>
                <c:pt idx="15">
                  <c:v>44</c:v>
                </c:pt>
                <c:pt idx="16">
                  <c:v>58</c:v>
                </c:pt>
                <c:pt idx="17">
                  <c:v>49</c:v>
                </c:pt>
                <c:pt idx="18">
                  <c:v>58</c:v>
                </c:pt>
                <c:pt idx="19">
                  <c:v>49</c:v>
                </c:pt>
                <c:pt idx="20">
                  <c:v>51</c:v>
                </c:pt>
                <c:pt idx="21">
                  <c:v>72</c:v>
                </c:pt>
                <c:pt idx="22">
                  <c:v>63</c:v>
                </c:pt>
                <c:pt idx="23">
                  <c:v>52</c:v>
                </c:pt>
                <c:pt idx="24">
                  <c:v>40</c:v>
                </c:pt>
                <c:pt idx="25">
                  <c:v>44</c:v>
                </c:pt>
                <c:pt idx="26">
                  <c:v>50</c:v>
                </c:pt>
                <c:pt idx="27">
                  <c:v>49</c:v>
                </c:pt>
                <c:pt idx="28">
                  <c:v>43</c:v>
                </c:pt>
                <c:pt idx="29">
                  <c:v>44</c:v>
                </c:pt>
                <c:pt idx="30">
                  <c:v>48</c:v>
                </c:pt>
                <c:pt idx="31">
                  <c:v>43</c:v>
                </c:pt>
                <c:pt idx="32">
                  <c:v>43</c:v>
                </c:pt>
                <c:pt idx="33">
                  <c:v>37</c:v>
                </c:pt>
                <c:pt idx="34">
                  <c:v>53</c:v>
                </c:pt>
                <c:pt idx="35">
                  <c:v>32</c:v>
                </c:pt>
                <c:pt idx="36">
                  <c:v>53</c:v>
                </c:pt>
                <c:pt idx="37">
                  <c:v>54</c:v>
                </c:pt>
                <c:pt idx="38">
                  <c:v>39</c:v>
                </c:pt>
                <c:pt idx="39">
                  <c:v>53</c:v>
                </c:pt>
                <c:pt idx="40">
                  <c:v>45</c:v>
                </c:pt>
                <c:pt idx="41">
                  <c:v>30</c:v>
                </c:pt>
                <c:pt idx="42">
                  <c:v>64</c:v>
                </c:pt>
                <c:pt idx="43">
                  <c:v>60</c:v>
                </c:pt>
                <c:pt idx="44">
                  <c:v>39</c:v>
                </c:pt>
                <c:pt idx="45">
                  <c:v>36</c:v>
                </c:pt>
                <c:pt idx="46">
                  <c:v>71</c:v>
                </c:pt>
                <c:pt idx="47">
                  <c:v>72</c:v>
                </c:pt>
                <c:pt idx="48">
                  <c:v>35</c:v>
                </c:pt>
                <c:pt idx="49">
                  <c:v>53</c:v>
                </c:pt>
                <c:pt idx="50">
                  <c:v>43</c:v>
                </c:pt>
                <c:pt idx="51">
                  <c:v>40</c:v>
                </c:pt>
                <c:pt idx="52">
                  <c:v>41</c:v>
                </c:pt>
                <c:pt idx="53">
                  <c:v>52</c:v>
                </c:pt>
                <c:pt idx="54">
                  <c:v>46</c:v>
                </c:pt>
                <c:pt idx="55">
                  <c:v>40</c:v>
                </c:pt>
                <c:pt idx="56">
                  <c:v>54</c:v>
                </c:pt>
                <c:pt idx="57">
                  <c:v>37</c:v>
                </c:pt>
                <c:pt idx="58">
                  <c:v>47</c:v>
                </c:pt>
                <c:pt idx="59">
                  <c:v>39</c:v>
                </c:pt>
                <c:pt idx="60">
                  <c:v>42</c:v>
                </c:pt>
                <c:pt idx="61">
                  <c:v>45</c:v>
                </c:pt>
                <c:pt idx="62">
                  <c:v>41</c:v>
                </c:pt>
                <c:pt idx="63">
                  <c:v>45</c:v>
                </c:pt>
                <c:pt idx="64">
                  <c:v>45</c:v>
                </c:pt>
                <c:pt idx="65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35-4D4B-996B-AD1FB7EDE22C}"/>
            </c:ext>
          </c:extLst>
        </c:ser>
        <c:ser>
          <c:idx val="2"/>
          <c:order val="2"/>
          <c:tx>
            <c:strRef>
              <c:f>Sportvsage!$D$1</c:f>
              <c:strCache>
                <c:ptCount val="1"/>
                <c:pt idx="0">
                  <c:v>Avg(Age)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Sportvsage!$E$2:$E$67</c:f>
              <c:strCache>
                <c:ptCount val="66"/>
                <c:pt idx="0">
                  <c:v>Aeronautics</c:v>
                </c:pt>
                <c:pt idx="1">
                  <c:v>Alpine Skiing</c:v>
                </c:pt>
                <c:pt idx="2">
                  <c:v>Alpinism</c:v>
                </c:pt>
                <c:pt idx="3">
                  <c:v>Archery</c:v>
                </c:pt>
                <c:pt idx="4">
                  <c:v>Art Competitions</c:v>
                </c:pt>
                <c:pt idx="5">
                  <c:v>Athletics</c:v>
                </c:pt>
                <c:pt idx="6">
                  <c:v>Badminton</c:v>
                </c:pt>
                <c:pt idx="7">
                  <c:v>Baseball</c:v>
                </c:pt>
                <c:pt idx="8">
                  <c:v>Basketball</c:v>
                </c:pt>
                <c:pt idx="9">
                  <c:v>Basque Pelota</c:v>
                </c:pt>
                <c:pt idx="10">
                  <c:v>Beach Volleyball</c:v>
                </c:pt>
                <c:pt idx="11">
                  <c:v>Biathlon</c:v>
                </c:pt>
                <c:pt idx="12">
                  <c:v>Bobsleigh</c:v>
                </c:pt>
                <c:pt idx="13">
                  <c:v>Boxing</c:v>
                </c:pt>
                <c:pt idx="14">
                  <c:v>Canoeing</c:v>
                </c:pt>
                <c:pt idx="15">
                  <c:v>Cricket</c:v>
                </c:pt>
                <c:pt idx="16">
                  <c:v>Croquet</c:v>
                </c:pt>
                <c:pt idx="17">
                  <c:v>Cross Country Skiing</c:v>
                </c:pt>
                <c:pt idx="18">
                  <c:v>Curling</c:v>
                </c:pt>
                <c:pt idx="19">
                  <c:v>Cycling</c:v>
                </c:pt>
                <c:pt idx="20">
                  <c:v>Diving</c:v>
                </c:pt>
                <c:pt idx="21">
                  <c:v>Equestrianism</c:v>
                </c:pt>
                <c:pt idx="22">
                  <c:v>Fencing</c:v>
                </c:pt>
                <c:pt idx="23">
                  <c:v>Figure Skating</c:v>
                </c:pt>
                <c:pt idx="24">
                  <c:v>Football</c:v>
                </c:pt>
                <c:pt idx="25">
                  <c:v>Freestyle Skiing</c:v>
                </c:pt>
                <c:pt idx="26">
                  <c:v>Golf</c:v>
                </c:pt>
                <c:pt idx="27">
                  <c:v>Gymnastics</c:v>
                </c:pt>
                <c:pt idx="28">
                  <c:v>Handball</c:v>
                </c:pt>
                <c:pt idx="29">
                  <c:v>Hockey</c:v>
                </c:pt>
                <c:pt idx="30">
                  <c:v>Ice Hockey</c:v>
                </c:pt>
                <c:pt idx="31">
                  <c:v>Jeu De Paume</c:v>
                </c:pt>
                <c:pt idx="32">
                  <c:v>Judo</c:v>
                </c:pt>
                <c:pt idx="33">
                  <c:v>Lacrosse</c:v>
                </c:pt>
                <c:pt idx="34">
                  <c:v>Luge</c:v>
                </c:pt>
                <c:pt idx="35">
                  <c:v>Military Ski Patrol</c:v>
                </c:pt>
                <c:pt idx="36">
                  <c:v>Modern Pentathlon</c:v>
                </c:pt>
                <c:pt idx="37">
                  <c:v>Motorboating</c:v>
                </c:pt>
                <c:pt idx="38">
                  <c:v>Nordic Combined</c:v>
                </c:pt>
                <c:pt idx="39">
                  <c:v>Polo</c:v>
                </c:pt>
                <c:pt idx="40">
                  <c:v>Racquets</c:v>
                </c:pt>
                <c:pt idx="41">
                  <c:v>Rhythmic Gymnastics</c:v>
                </c:pt>
                <c:pt idx="42">
                  <c:v>Roque</c:v>
                </c:pt>
                <c:pt idx="43">
                  <c:v>Rowing</c:v>
                </c:pt>
                <c:pt idx="44">
                  <c:v>Rugby</c:v>
                </c:pt>
                <c:pt idx="45">
                  <c:v>Rugby Sevens</c:v>
                </c:pt>
                <c:pt idx="46">
                  <c:v>Sailing</c:v>
                </c:pt>
                <c:pt idx="47">
                  <c:v>Shooting</c:v>
                </c:pt>
                <c:pt idx="48">
                  <c:v>Short Track Speed Skating</c:v>
                </c:pt>
                <c:pt idx="49">
                  <c:v>Skeleton</c:v>
                </c:pt>
                <c:pt idx="50">
                  <c:v>Ski Jumping</c:v>
                </c:pt>
                <c:pt idx="51">
                  <c:v>Snowboarding</c:v>
                </c:pt>
                <c:pt idx="52">
                  <c:v>Softball</c:v>
                </c:pt>
                <c:pt idx="53">
                  <c:v>Speed Skating</c:v>
                </c:pt>
                <c:pt idx="54">
                  <c:v>Swimming</c:v>
                </c:pt>
                <c:pt idx="55">
                  <c:v>Synchronized Swimming</c:v>
                </c:pt>
                <c:pt idx="56">
                  <c:v>Table Tennis</c:v>
                </c:pt>
                <c:pt idx="57">
                  <c:v>Taekwondo</c:v>
                </c:pt>
                <c:pt idx="58">
                  <c:v>Tennis</c:v>
                </c:pt>
                <c:pt idx="59">
                  <c:v>Trampolining</c:v>
                </c:pt>
                <c:pt idx="60">
                  <c:v>Triathlon</c:v>
                </c:pt>
                <c:pt idx="61">
                  <c:v>Tug-Of-War</c:v>
                </c:pt>
                <c:pt idx="62">
                  <c:v>Volleyball</c:v>
                </c:pt>
                <c:pt idx="63">
                  <c:v>Water Polo</c:v>
                </c:pt>
                <c:pt idx="64">
                  <c:v>Weightlifting</c:v>
                </c:pt>
                <c:pt idx="65">
                  <c:v>Wrestling</c:v>
                </c:pt>
              </c:strCache>
            </c:strRef>
          </c:cat>
          <c:val>
            <c:numRef>
              <c:f>Sportvsage!$D$2:$D$67</c:f>
              <c:numCache>
                <c:formatCode>0.0</c:formatCode>
                <c:ptCount val="66"/>
                <c:pt idx="0">
                  <c:v>26</c:v>
                </c:pt>
                <c:pt idx="1">
                  <c:v>23.205462232887601</c:v>
                </c:pt>
                <c:pt idx="2">
                  <c:v>38.8125</c:v>
                </c:pt>
                <c:pt idx="3">
                  <c:v>27.935226264418802</c:v>
                </c:pt>
                <c:pt idx="4">
                  <c:v>45.901009443178097</c:v>
                </c:pt>
                <c:pt idx="5">
                  <c:v>25.161223238328802</c:v>
                </c:pt>
                <c:pt idx="6">
                  <c:v>25.671242278654699</c:v>
                </c:pt>
                <c:pt idx="7">
                  <c:v>26.2407614781634</c:v>
                </c:pt>
                <c:pt idx="8">
                  <c:v>25.324597701149401</c:v>
                </c:pt>
                <c:pt idx="9">
                  <c:v>26</c:v>
                </c:pt>
                <c:pt idx="10">
                  <c:v>29.122340425531899</c:v>
                </c:pt>
                <c:pt idx="11">
                  <c:v>26.532910874897699</c:v>
                </c:pt>
                <c:pt idx="12">
                  <c:v>29.110180843938299</c:v>
                </c:pt>
                <c:pt idx="13">
                  <c:v>23.054808867167001</c:v>
                </c:pt>
                <c:pt idx="14">
                  <c:v>25.5044002607561</c:v>
                </c:pt>
                <c:pt idx="15">
                  <c:v>29.3333333333333</c:v>
                </c:pt>
                <c:pt idx="16">
                  <c:v>33.733333333333299</c:v>
                </c:pt>
                <c:pt idx="17">
                  <c:v>26.0061551989448</c:v>
                </c:pt>
                <c:pt idx="18">
                  <c:v>31.4125269978401</c:v>
                </c:pt>
                <c:pt idx="19">
                  <c:v>24.773990767115201</c:v>
                </c:pt>
                <c:pt idx="20">
                  <c:v>22.481440646821</c:v>
                </c:pt>
                <c:pt idx="21">
                  <c:v>34.390830759226098</c:v>
                </c:pt>
                <c:pt idx="22">
                  <c:v>28.538822355289401</c:v>
                </c:pt>
                <c:pt idx="23">
                  <c:v>22.232189973614702</c:v>
                </c:pt>
                <c:pt idx="24">
                  <c:v>23.6932496075353</c:v>
                </c:pt>
                <c:pt idx="25">
                  <c:v>24.426894343649899</c:v>
                </c:pt>
                <c:pt idx="26">
                  <c:v>29.408510638297798</c:v>
                </c:pt>
                <c:pt idx="27">
                  <c:v>22.733038232528902</c:v>
                </c:pt>
                <c:pt idx="28">
                  <c:v>26.3080099091659</c:v>
                </c:pt>
                <c:pt idx="29">
                  <c:v>25.716861691923999</c:v>
                </c:pt>
                <c:pt idx="30">
                  <c:v>25.831419719336601</c:v>
                </c:pt>
                <c:pt idx="31">
                  <c:v>32.454545454545404</c:v>
                </c:pt>
                <c:pt idx="32">
                  <c:v>25.329524315705498</c:v>
                </c:pt>
                <c:pt idx="33">
                  <c:v>26.8611111111111</c:v>
                </c:pt>
                <c:pt idx="34">
                  <c:v>24.626269465132001</c:v>
                </c:pt>
                <c:pt idx="35">
                  <c:v>23.736842105263101</c:v>
                </c:pt>
                <c:pt idx="36">
                  <c:v>26.388546798029498</c:v>
                </c:pt>
                <c:pt idx="37">
                  <c:v>33.3333333333333</c:v>
                </c:pt>
                <c:pt idx="38">
                  <c:v>24.342322097378201</c:v>
                </c:pt>
                <c:pt idx="39">
                  <c:v>35.3333333333333</c:v>
                </c:pt>
                <c:pt idx="40">
                  <c:v>28.6666666666666</c:v>
                </c:pt>
                <c:pt idx="41">
                  <c:v>18.737082066869299</c:v>
                </c:pt>
                <c:pt idx="42">
                  <c:v>53.3333333333333</c:v>
                </c:pt>
                <c:pt idx="43">
                  <c:v>25.276293574337</c:v>
                </c:pt>
                <c:pt idx="44">
                  <c:v>24.385964912280699</c:v>
                </c:pt>
                <c:pt idx="45">
                  <c:v>26.046822742474902</c:v>
                </c:pt>
                <c:pt idx="46">
                  <c:v>30.2888430407871</c:v>
                </c:pt>
                <c:pt idx="47">
                  <c:v>33.422226404441503</c:v>
                </c:pt>
                <c:pt idx="48">
                  <c:v>22.8044328552803</c:v>
                </c:pt>
                <c:pt idx="49">
                  <c:v>29.832487309644598</c:v>
                </c:pt>
                <c:pt idx="50">
                  <c:v>23.3472978634268</c:v>
                </c:pt>
                <c:pt idx="51">
                  <c:v>24.825854700854698</c:v>
                </c:pt>
                <c:pt idx="52">
                  <c:v>26.299163179916299</c:v>
                </c:pt>
                <c:pt idx="53">
                  <c:v>24.3035395066142</c:v>
                </c:pt>
                <c:pt idx="54">
                  <c:v>20.566803405231301</c:v>
                </c:pt>
                <c:pt idx="55">
                  <c:v>22.366850828729198</c:v>
                </c:pt>
                <c:pt idx="56">
                  <c:v>26.462525667351098</c:v>
                </c:pt>
                <c:pt idx="57">
                  <c:v>24.056105610561001</c:v>
                </c:pt>
                <c:pt idx="58">
                  <c:v>25.851351351351301</c:v>
                </c:pt>
                <c:pt idx="59">
                  <c:v>25.1381578947368</c:v>
                </c:pt>
                <c:pt idx="60">
                  <c:v>27.871455576559502</c:v>
                </c:pt>
                <c:pt idx="61">
                  <c:v>29.3095238095238</c:v>
                </c:pt>
                <c:pt idx="62">
                  <c:v>25.183799705449101</c:v>
                </c:pt>
                <c:pt idx="63">
                  <c:v>25.6596269884805</c:v>
                </c:pt>
                <c:pt idx="64">
                  <c:v>25.502010184936999</c:v>
                </c:pt>
                <c:pt idx="65">
                  <c:v>25.798289058982402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35-4D4B-996B-AD1FB7EDE2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9225919"/>
        <c:axId val="1469218719"/>
      </c:lineChart>
      <c:catAx>
        <c:axId val="1469225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9218719"/>
        <c:crosses val="autoZero"/>
        <c:auto val="1"/>
        <c:lblAlgn val="ctr"/>
        <c:lblOffset val="100"/>
        <c:noMultiLvlLbl val="0"/>
      </c:catAx>
      <c:valAx>
        <c:axId val="146921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9225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732647956224374"/>
          <c:y val="5.7228695748081877E-2"/>
          <c:w val="0.2986354279103054"/>
          <c:h val="7.96417148103328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4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sportvsgender!$B$2:$B$51</cx:f>
        <cx:lvl ptCount="50">
          <cx:pt idx="0">Boxing</cx:pt>
          <cx:pt idx="1">Ski Jumping</cx:pt>
          <cx:pt idx="2">Alpinism</cx:pt>
          <cx:pt idx="3">Wrestling</cx:pt>
          <cx:pt idx="4">Bobsleigh</cx:pt>
          <cx:pt idx="5">Motorboating</cx:pt>
          <cx:pt idx="6">Modern Pentathlon</cx:pt>
          <cx:pt idx="7">Art Competitions</cx:pt>
          <cx:pt idx="8">Weightlifting</cx:pt>
          <cx:pt idx="9">Cycling</cx:pt>
          <cx:pt idx="10">Ice Hockey</cx:pt>
          <cx:pt idx="11">Sailing</cx:pt>
          <cx:pt idx="12">Water Polo</cx:pt>
          <cx:pt idx="13">Football</cx:pt>
          <cx:pt idx="14">Shooting</cx:pt>
          <cx:pt idx="15">Equestrianism</cx:pt>
          <cx:pt idx="16">Fencing</cx:pt>
          <cx:pt idx="17">Canoeing</cx:pt>
          <cx:pt idx="18">Rowing</cx:pt>
          <cx:pt idx="19">Athletics</cx:pt>
          <cx:pt idx="20">Basketball</cx:pt>
          <cx:pt idx="21">Croquet</cx:pt>
          <cx:pt idx="22">Golf</cx:pt>
          <cx:pt idx="23">Hockey</cx:pt>
          <cx:pt idx="24">Judo</cx:pt>
          <cx:pt idx="25">Luge</cx:pt>
          <cx:pt idx="26">Skeleton</cx:pt>
          <cx:pt idx="27">Alpine Skiing</cx:pt>
          <cx:pt idx="28">Archery</cx:pt>
          <cx:pt idx="29">Beach Volleyball</cx:pt>
          <cx:pt idx="30">Biathlon</cx:pt>
          <cx:pt idx="31">Cross Country Skiing</cx:pt>
          <cx:pt idx="32">Curling</cx:pt>
          <cx:pt idx="33">Diving</cx:pt>
          <cx:pt idx="34">Freestyle Skiing</cx:pt>
          <cx:pt idx="35">Gymnastics</cx:pt>
          <cx:pt idx="36">Handball</cx:pt>
          <cx:pt idx="37">Rugby Sevens</cx:pt>
          <cx:pt idx="38">Short Track Speed Skating</cx:pt>
          <cx:pt idx="39">Snowboarding</cx:pt>
          <cx:pt idx="40">Speed Skating</cx:pt>
          <cx:pt idx="41">Swimming</cx:pt>
          <cx:pt idx="42">Table Tennis</cx:pt>
          <cx:pt idx="43">Taekwondo</cx:pt>
          <cx:pt idx="44">Tennis</cx:pt>
          <cx:pt idx="45">Trampolining</cx:pt>
          <cx:pt idx="46">Triathlon</cx:pt>
          <cx:pt idx="47">Volleyball</cx:pt>
          <cx:pt idx="48">Badminton</cx:pt>
          <cx:pt idx="49">Figure Skating</cx:pt>
        </cx:lvl>
      </cx:strDim>
      <cx:numDim type="val">
        <cx:f>sportvsgender!$E$2:$E$51</cx:f>
        <cx:lvl ptCount="50" formatCode="0.0">
          <cx:pt idx="0">82</cx:pt>
          <cx:pt idx="1">79</cx:pt>
          <cx:pt idx="2">24</cx:pt>
          <cx:pt idx="3">22</cx:pt>
          <cx:pt idx="4">20</cx:pt>
          <cx:pt idx="5">16</cx:pt>
          <cx:pt idx="6">9</cx:pt>
          <cx:pt idx="7">8</cx:pt>
          <cx:pt idx="8">7</cx:pt>
          <cx:pt idx="9">6</cx:pt>
          <cx:pt idx="10">6</cx:pt>
          <cx:pt idx="11">6</cx:pt>
          <cx:pt idx="12">6</cx:pt>
          <cx:pt idx="13">5</cx:pt>
          <cx:pt idx="14">5</cx:pt>
          <cx:pt idx="15">4</cx:pt>
          <cx:pt idx="16">4</cx:pt>
          <cx:pt idx="17">3</cx:pt>
          <cx:pt idx="18">3</cx:pt>
          <cx:pt idx="19">2</cx:pt>
          <cx:pt idx="20">2</cx:pt>
          <cx:pt idx="21">2</cx:pt>
          <cx:pt idx="22">2</cx:pt>
          <cx:pt idx="23">2</cx:pt>
          <cx:pt idx="24">2</cx:pt>
          <cx:pt idx="25">2</cx:pt>
          <cx:pt idx="26">2</cx:pt>
          <cx:pt idx="27">1</cx:pt>
          <cx:pt idx="28">1</cx:pt>
          <cx:pt idx="29">1</cx:pt>
          <cx:pt idx="30">1</cx:pt>
          <cx:pt idx="31">1</cx:pt>
          <cx:pt idx="32">1</cx:pt>
          <cx:pt idx="33">1</cx:pt>
          <cx:pt idx="34">1</cx:pt>
          <cx:pt idx="35">1</cx:pt>
          <cx:pt idx="36">1</cx:pt>
          <cx:pt idx="37">1</cx:pt>
          <cx:pt idx="38">1</cx:pt>
          <cx:pt idx="39">1</cx:pt>
          <cx:pt idx="40">1</cx:pt>
          <cx:pt idx="41">1</cx:pt>
          <cx:pt idx="42">1</cx:pt>
          <cx:pt idx="43">1</cx:pt>
          <cx:pt idx="44">1</cx:pt>
          <cx:pt idx="45">1</cx:pt>
          <cx:pt idx="46">1</cx:pt>
          <cx:pt idx="47">1</cx:pt>
          <cx:pt idx="48">0</cx:pt>
          <cx:pt idx="49">0</cx:pt>
        </cx:lvl>
      </cx:numDim>
    </cx:data>
  </cx:chartData>
  <cx:chart>
    <cx:title pos="t" align="ctr" overlay="0">
      <cx:tx>
        <cx:txData>
          <cx:v>Gender Distribution Across Sports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Gender Distribution Across Sports</a:t>
          </a:r>
        </a:p>
      </cx:txPr>
    </cx:title>
    <cx:plotArea>
      <cx:plotAreaRegion>
        <cx:series layoutId="clusteredColumn" uniqueId="{FFF02F5C-A079-46D2-B270-C444CBE2CF19}">
          <cx:tx>
            <cx:txData>
              <cx:f>sportvsgender!$E$1</cx:f>
              <cx:v>Male:Female Ratio</cx:v>
            </cx:txData>
          </cx:tx>
          <cx:dataId val="0"/>
          <cx:layoutPr>
            <cx:aggregation/>
          </cx:layoutPr>
          <cx:axisId val="1"/>
        </cx:series>
        <cx:series layoutId="paretoLine" ownerIdx="0" uniqueId="{8C622FE0-C57E-4E49-B343-EFDE10D739A8}">
          <cx:axisId val="2"/>
        </cx:series>
      </cx:plotAreaRegion>
      <cx:axis id="0">
        <cx:catScaling gapWidth="0"/>
        <cx:tickLabels/>
      </cx:axis>
      <cx:axis id="1">
        <cx:valScaling/>
        <cx:title>
          <cx:tx>
            <cx:txData>
              <cx:v>Male:Female Participation Ratio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Male:Female Participation Ratio</a:t>
              </a:r>
            </a:p>
          </cx:txPr>
        </cx:title>
        <cx:tickLabels/>
      </cx:axis>
      <cx:axis id="2">
        <cx:valScaling max="1" min="0"/>
        <cx:units unit="percentage"/>
        <cx:tickLabels/>
      </cx:axis>
    </cx:plotArea>
  </cx:chart>
  <cx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Medalsbycountry!$C$20:$C$25</cx:f>
        <cx:nf>Medalsbycountry!$C$19</cx:nf>
        <cx:lvl ptCount="6" name="Country">
          <cx:pt idx="0">USA</cx:pt>
          <cx:pt idx="1">URS</cx:pt>
          <cx:pt idx="2">GER</cx:pt>
          <cx:pt idx="3">GBR</cx:pt>
          <cx:pt idx="4">FRA</cx:pt>
          <cx:pt idx="5">ITA</cx:pt>
        </cx:lvl>
      </cx:strDim>
      <cx:numDim type="colorVal">
        <cx:f>Medalsbycountry!$D$20:$D$25</cx:f>
        <cx:nf>Medalsbycountry!$D$19</cx:nf>
        <cx:lvl ptCount="6" formatCode="General" name="Total_Winnings">
          <cx:pt idx="0">5637</cx:pt>
          <cx:pt idx="1">2503</cx:pt>
          <cx:pt idx="2">2165</cx:pt>
          <cx:pt idx="3">2068</cx:pt>
          <cx:pt idx="4">1276</cx:pt>
          <cx:pt idx="5">575</cx:pt>
        </cx:lvl>
      </cx:numDim>
    </cx:data>
  </cx:chartData>
  <cx:chart>
    <cx:title pos="t" align="ctr" overlay="0">
      <cx:tx>
        <cx:txData>
          <cx:v>Medals by Country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Medals by Country</a:t>
          </a:r>
        </a:p>
      </cx:txPr>
    </cx:title>
    <cx:plotArea>
      <cx:plotAreaRegion>
        <cx:series layoutId="regionMap" uniqueId="{6066D276-04B4-49DD-BED3-AF9550984127}">
          <cx:tx>
            <cx:txData>
              <cx:f>Medalsbycountry!$D$19</cx:f>
              <cx:v>Total_Winnings</cx:v>
            </cx:txData>
          </cx:tx>
          <cx:dataId val="0"/>
          <cx:layoutPr>
            <cx:geography cultureLanguage="en-US" cultureRegion="CA" attribution="Powered by Bing">
              <cx:geoCache provider="{E9337A44-BEBE-4D9F-B70C-5C5E7DAFC167}">
                <cx:binary>7HtZc9y4ku5f6fDzpZvYiROnT8SQrE1VJcmS3Xb7hSHLNheQBBdwAX/9TbJkLWWP3SdiJu5E3PED
jFwAFLEkMj+k/nk//uM+/3LX/DYWedn+437841ViTPWP339v75MvxV37ukjvG93qr+b1vS5+11+/
pvdffv/c3A1pGf+OXUR/v0/uGvNlfPWvf0Jv8Rd90Pd3JtXlm+5LY2++tF1u2p/Ifij67V53pZmb
x9DTH692b//j1W9fSpMa+9ZWX/549UL+6rffz3v5bsTfcvhRpvsMbSl5zTBjzPWou/xDr37LdRk/
iBF+jfjM905SF8SnoS/vCmi+M3e5/cb60a9Zfsvd58/Nl7b97eH/x2YvfvgjN211cPriQM8/cfd2
+abfX87ov/55xoCvPOM8m/TzKfmV6HzO393+F845ka+ZS5hwGX8x2Y6Ur13kEYpcJpd/4tvUnmb7
XZmaL59/uzV35kv7TfT3Z/2s+dnsn0nPV+Hd7f+AVTh9/x6O22dd/GwC/r1DwMhrSYlHMDlNu/Re
rgt+DQeEceqyh1OAv439Yl3+xu/68XF4mPrH9j9emUfx+dJs/P8BS3MD++PnRum/8XT+3XPx722L
/z2n399ePzSk59Zys7r5f7cZNv4vB395k/zsevxfy2B+uOInV+aHovPNsL75L7w6KX/NMfVcieFq
fOan4NeUeURQKR4suPy2AU8Wet3clfdfvvH+/pX5rd2ZRf7GPrfEa9h64H6dWbrvGP+trsq33/Zz
Y/z3j8D/Tvl3jvz5Fv+lF/zv3Tv/3/jkZ+fkmVP+aJPDO3O3WmKdvy39ZpXOmv7MOzmdld3nP16B
3XiMn+YOXkQ7/1HGOr/7ZkUe1L/cteaPV5i+dj3BiecxKj2Xcuho+DJLEHrNPewKSRBDHmMULFep
G5P88cqhrwlls8nCGBxQhBh+9Vuru0WGvNcukURIhKQniAvtvn3Ztc5trMvHSXqgfyu74lqnpWn/
eAX6r36rTnrzD2UCSyaQEBRRKlyPu/ADq/u7G/ClQR39Hyc2juvm/Sf4FYne6K5rHS/oTRW1X20k
OydM6JDW7Ze8q8dCf0jzArt+msep89VUblmMPpkKhuPQpkynRdiM3GV5YEdMpmCIkc3LXTuR1qxZ
LSIWB2rIs3ctbzvBhlAJL3H6C8+pCbMrJ6G5zIwfpayMTVAZBTPvFxkbEPe9xAje+HmkTPyhT2uW
K78oh7H/s+TGo+sI46l661T90G3cqWL2rsknFpU+Ro3T7zXuRXHH3aLIwrS2ptnaycPxReGpckz9
2I2i6S/jmNrR/kRM2biBM7oT+YvGvaze5CVps4sU1xV8aYTGIfEr2jZ0Y5u6SXzVt8O4Gbl0x3Wn
KhpZPy2oO9V+yzCsh+94iS6CtkADu+STo6oeFJx+LAOpbZlvYypGGHhsiNy3o7BD4Ha0esuNk5Mt
0QLFmwYXo4z8Efe1iP1Mkry40qlrYf4ow0MtgyRDhLt+EWOU35WFjerOb7jjjLGf1m5sjwYT7XX3
6dC35ogpti3zZV64HfHjeKJ6Q3Sp8LSP8GS8QKjG0jdRjXB245RuP32IhDDxltLYcfysNUpuLXWy
r7EaaX50isbBjV9S1rYHHWfYazZRmqJ4p0TR1qlPy5QXK+ywpr7oBI/bgCNn4h+SfqrRIcWEJz5L
PO4F5dAUifIt7b1u69icJXtk22RcT3jyxqtipKoNRm4Ssx5ZZazPyNiRFUxyW/jU6ewHbBr5UVSV
+DCmTa/DSnq968et1qnf8sRiv+3STgQdSasxTNiomlAPTme2cdvWsY+E5wyhg+qaB7WUKgowROjW
T2JM0tU4iIi+LUuSJGumctr4Qqee2A9N2ja+IzJEQ5w43biz2qbuGrmo6sO0EOlXVJrOgVVBSR0A
rlM7odvJqQ/bMdfxOsOqrHw7RIyGWVyV9YprTd/GDcddYNCQdL4z0UgHbGrU6A+C9O8tZonxp2mc
0kPXpYQFcJrcYTN2vK4CJyrol6FovNqnjVOUfqsz9bWRQyLXo2LTR2JGpUPc9BZtGHOmaq0rTHVR
+SSOREbhwA7VoH08GBKty8RhOEgct/fWXoS89EopLm2ACqP7QHki4UOY5anbXzmNimwg+qRUgYZt
Er/Vca3kkbW5y3d9VBXOBazbJDZGTbl5i5MproegIcxxNnGpHedyUElX+lNPpDP5SVtHWb+WY+Qp
MA694clfMokTOcJ0pqTYt3nmRXzHBrdk+DJrUBqvkt7KTxpWqy78IgFTuJV5k3s+tl6qVllma3eX
wdm0YWEybwq6WKk688mQ17WfCjmCbZBlFQ9hN0VjDMdvyO0xSuTAPiiqXH7BrPF6v+6yUXZhm0ZF
etE7bk432ZiY3MckY/2uZlVZronyGon9upzSZDvksON9SevaNf5Yp2Nf+6jNcrvOa9YMdJ3lIuUX
sXWVlwa1jawOOcsFavxUR7m5qVg6iU9Dq8Yq81E9lM68l4hNyoAUbs7iMBmkhRVwdI1Co6NiCK3C
dNMyGWvlC4ePpfLdDrbY236MRheFPeqzUQfGVkO8MQ7q4veewnr4oEgV1xdla5Va27TtnE1FZG2t
rwfaOR+ARd1PhhC3Uj6p+aClnyRkpGB5xiSeVkPdShM6U5PXlQ/3YpW/RTAbqgswBvMRRg2vsgB+
yig3whLPuagnrlLtl6biTASOV0f00stIuunzoeV7pDsuLwtTURUobU0xhunINd7iEg3Nn0w1ffl1
YLiNsF/leaNvwSiqPmxcV2e5P2ZTLqt1r1oWj74t3bq4QAXi5jJDWTTdFhBU9G9YnySIruIYc/wp
kZrwS93XPCmbvSzLXiZhnlQDtSFYfoc4lxiBHTjmBfzA9dBOjORB3tCuq/yhciNiV3Xfls4J2Dy5
4j+4w89vcMK92YHA2KWIM4QBi31+g/OsHWKH4ivmDCX/Cr+3FVtY4ElePXNq/tY4kuAZ8uUuZhwz
cFiej2OoHQeWxZcqS2DRwFSbjz8fYPmlz30Rwl+OAHjb8xFknvBRpPFlhv3YC+vLevL5l/ad9xcP
m9UU2LDfZB/5p6b1o3wNyxqUQRb8/Deg2d85/w0MESokB49IUPbyN4xd7GUF05fx12pXrMAIWB5M
7/tP7q4LcZhdlG+SvXdPVmnY+YMMfzH6d2spwNkjElGMEf3eG5vKPJNpUh6z1OcXJMzCeGX2POxC
9dkEaRiHv/xecCVffu/LEZH78nvzztaOcIpjtku37Tt9lKtqFb/l62qTvFPvf/F5AGSfDUYQ5S5E
5Fx6sxf7cjCNded4RXdsV9j69sIN4CoJslsnqMO2C4YQrfTa7pPNz4f90agCNq7EHueSy7NRU1n1
boX1sYyUn9q3mqV+Zy51sv/5MPPOeLFzBEECI3gzES747u7Zzski2dOm0kci79pGhaRtwiaL/Z8P
gr5fL0IkHHMp4QhSfO6vG0MyV2XVsTw0u+xDunICdfB8EqQfyo34xXY8342UUD4fATiWEjMiziaO
5GUtukjsqjQK6rEPupz94nPOl2YZQXocI/gSIhl5uSGY9BJrPb5L3OZaKXTsijScmuxiiIrdzyfu
R9/iMcIkF9IVHp3n9Vmc07YQ10xK7LDG4DdJMfk69n5hIdFsap9vgflzPE4kRGVojt3OtsBYFi7i
ROwQjf7qaF75Xd9DoOBE4ZC6EB6UV0IUhyJP39h6vMzHZPvzjzzfgsv4whWCc3gqgnvh5UdOuPfc
ElygjOf5NWlbdVv0mpuAMbjyfj7UdxvxNBaFleOEQGh7FjiOAx37XPLdEIzhFCKftEES9oHe8a3y
/OwXZxif22VKMWcMuXC0CIMo5uzTsrRkYxOJdV3hYWgCb8iTNFtRVXC5d2KSqz2cygoCo9hMlmah
cFCkURA5Rg3H1pKkywNjShOvvSzNqk2s3LgIBzcb3avOzTyzbllB7KGXddt9dTEEeJjl49bqPB2E
72LHtdu+rslWkr5OVeAVWU9WxlV87MCswGUPDiPc8d1N1rmW7fsqjZO7X0z6d7uYCS7AAEgXbn0X
7qmXCyxL4Qlp8Lr5UO2SAPn9J+OzTR/IjQnUWobsZAEeEJbr0949AQb3urIN/KSHl+hH8l/Hb8/b
C4D5xJ/fsp+oq+pLeWuaL1/M8a4615zHe1R9gjlnJOURBT3DZV5Cyf+O8O8hOpjC3P7nmM7Zs+cT
ErS0O4E7DuevpQA0RkgqMfIEHMcHcEcA8ixnH0IwLDHcOY/gjkCvCYA9hBPsIQwtHoAdwHXA+Znt
OsICSQFI9r+D66CXOwXMEPTuSo4IFmC+PXzmS+Uoa8ARVuxLTfSRlS55N9Y5DqtkkhvUc/xuoDUO
i6mRm0Xqeg46SXFTkpM0z9WD9Edtl64W5R+1RfIujXUSxn1V75fCy2ff/4mWo633Yi7OeFk8Vd8U
nfbASzMCPjI1h6cir+RzMqWFs9dqK2tJ3sdVXhzA1YwhDgayBud+NQyJ2GBe0/dYmM+qNMNVPE4+
SpKVFk22VtNgP7KqDkqD5Ps+HtcMgCgT+a6YaJhHU7S3to72S41XMtqXUbygUSBZaBUhctH3ma+s
G6+oAATINCSLQ2+Y0H7MkajX4PKh/UInvLtydOR+qlSabW1Gy0M2JfqQz0USjSLI3YoGZ4KFXAqe
NvqgKuW0/lKtwOMf1GGR5ePorOJkzCBusf16JJN3mbVNv46ryLtM5to0jhA0Swa4CNrolrR/Srd2
rk2u1UY5ifbHqteX/VxEjoJC1ICxVOXgGzPEEM7QghdhVcdyQ4y5RGBzL+PKobdIp+Db9VG8bsaG
3SZxNRzjqn1XF0UUuonL+hulsvZiTALBWXvTuRDIwnf02zJN0xNvEcxnxZdpFu8Wkk84vvlZo6Wj
nPVb0mi9G0aia5+lnd0PnnpeLLwKi/GZYOH1tHr3sOYeubRZv6VoyK8akia3UeSwTUs5ChrKk9ux
tWB5h3YMMwBFNrUyZI8Q7i4qMfRbD9XpJRszviq9Sd/g0SMBc1TyXuWi9IdR9nvAddwQ/JA8yIY2
+3OpQVD7UGsHJz3xnmqCYLzNID5aobxJAyRKtpFJ1MEdMNND2bNNXMh42yPbhf2U1L7TDsmtGFW5
nZq+3saj691Ubd/4vVNkn5NxWJk6KT6ayCLAeJ30yAyODjFRNIyMjda6o8wvqiiGq911mQ+bXq+r
HOvLxCb60hWNvrRzUYuB+aNsqvUiaDybIDg3IHESw3yvru5FNx7rKP+Is2JIgkrWEN4DCSF0nwRa
TM4F6fRHOJ7wQY9kU9LmTTvtEADM+4kZuF+pomiflbmKQ6O0WZFhak7Mkzxr0SdeFclWFCxd6cTh
Qdc7mbdhzr0DEMFRiYhcAowaeJnIpz8BSsh9t05jr/S9GNAaxCrrx0zZazmx8VSUNIQW6XNOPHq+
rptpE1FQHfMxGAFM3eQiTt/oSGOAl5oCYNZ4O2bd+J61zaUo642a7chSgNWL9my2IwtZLMbkiYYF
vIqmMvVFg7KD6VFxTBoqQrhupg9x5B54i/nnJJ1u6cTS94Unh5XLouygp6Y4plI+qPbldMhood8/
uwofnILnrwZo8TOeHF2I3uCplUrIfZEQUcFFM98+z7xpgYq0S3jifVE8zXepVOBfYplWF07F9YVR
GOilek6fqz6jv6uet23tpALHjHRFyeS+6+r4pmYW4OA0zd7pIYiKtggibaNVPi/zUiA+UbBhhTqU
uTnxC6wT4i9Sb24xOk20WvSemj22eOIzPMXEX1r8eoy6bI51OZS3FjAuv+318CbFTXOIeJKFjJvq
Llb9RTyS+M9COumOelGxjhuvuuv3Jo3VXVvodg0phN6W56r903GKXZEpf5jM7RhP5bXDDbspku4Y
W9F9sIwl24lzukLCdB/KfkY7mza5Klgbb5tYoAA1qPBlY5OPfdTaoHDd8dCXnr0tVH0tZn7rjcnK
LaZoV8P7y/upc4OF38lMrK3J8CYqVPIRmavBjuJDZEtn23cNXS3suKc7k1Xpu1h6Zm/opMJoiNOP
BGcnn/Q/xbuQ9zIGht0nBAGLN+dmgYcDW/Hl7psy4rXc5ennDCmiABx1riEonj7CgwsPBovBZ6gi
ctNNHlzl2n50IU4J4KWrPUwQCdwksfPewoFdo0FnoYUXpUNDXHUoquahtvAAqbhW5RRvz/iLLoDr
Y+svek/ijNfXDWlgxn/Q3cJz22xTJd0bwahejV03HFxTsINqvGxV6Cn+YHh2JebDzSJ2XUPu2ftF
FcMr3Em1n/AzVS1y8Vk75DqrCvSeA0a8QhVKwiYxMU18hwKeX1573bCDI7keMgqAxFwDfFpBqNQl
D7WX0nM9Z0zhrUBDi5d62mvRBW46GnildA+OnZ4XskK7jPBmd8Z/0lVR5R4WkjN9MGMRbVNlbec/
qTy1XXhMl1d4gLBsaboIF/55s0K6N47CQzhqtY6m3L6FyzMLkIeaD9ya1E+NN3yKK3OcVJzAa5oy
fpo6XeoXaeUbJpsblBZN4LDyHcrG7AonLn73SE0yJu/StH6H+yK7QjM1yxYKw031pPm32k3zCI+9
PI0XwwgL9Sh7Gm+WPVGPv4yVudipKu38DKXJ0atiGowM6xAA7fi48JbaU6EWQZxTeI0bH/R+pJyM
UfQruOIl/AMPzoTMYRLGzMUACIqzg1x1VgvYvd5nJ84Rc3yGarxaQgqNNnmHnbcLodR2YJXztkq5
vk3tXV+IfdRm8ZHzBvyJR7KKXPAnsiE6SWUqmjcytqELlopNNT4QmsfbtnLxgc01MvOW2sJ7kuoq
cjZPekttSIcbBC83h0FI8F4pHtembtorNcUPxSLQnRwhnPjGW1QmMM/BIqgAUmA+PBm3V2hmLt0s
2ouiVFb+AqdZQLpnV/U8xwSgZEk4onIOLF8ayzFJHZw0xPmcZu6tmRrvjSey7NiqqA8Wqwlu131X
Eu8NuJfpsX7ke8BvH/n9lA6BrrGd3bR7gOnlM/2FT2Jxn0d3aSNvpMkneKn0CnSIHi3DqTbz3Kmt
V1nKqS+T1gXF2XAs4qVYTvRSWxTBA6E+JxR6XJinzj0UlUE9JW7oaAg86lxVPrzIlPt6DjwKTdxN
4pI0XEi39PI3BmUnSs8aJIoreJsq9D5lHyeTB14EoE1em/ZqwEMVmFQV9zUsURbx8WMBocjqSYOz
zxG7aHtALgGtUb5BHDbeE12RX3hcfIZa9ZLOMadpzCdFQHBIvRlU9DDE9C9XMWZ96rhjQj4zgLCC
Fp7VD91jwdsUZnGhjaHgHVbxipi0vXhi1SUcrzwFxGpKGb10UkUvVZv7GUnaI7UdvcRzsfDTjOYr
aRENzgSLdJQ5RLY4XZlOOmanp1Tkl67uIa0CFx/qMUU7pll71Y5de0Xm2szXlNvtSVdlVF3RTu17
2uN3E9byWoh03wwVeUeU9a5nWe16z2TtTFE6vNUwZyuNnXrXDlUGSR1Qywb7UMsfa0/Sp1o8iGyv
cNv8Apr0vrNiDHMKL3Aeh2cxwMnPTpjhqZtZVUb3ypYhQoJrv5tqiFlcCFw48or9QtYsQj5rsinU
E3jJ/iI+U4SnaAFJCXPrelGCFJSHjp7Uly4XcunSq9hVjkmxTjNjL1NKKuybKO8uq/3CmQZiL9XC
FlUWrePBHf0cjiD2n+SAY3W+ELnaTCi1lyfxQy8I4mq/aQq20vGqarzOQAzZNQeU6boIl+pStE4e
7Yt4tRDuQJvDM+UnNTtLEniu2Tv5Kq0q6G5hnapRl4JhFZBqELW5PrZladcVeDG+ADTiuPCWgkGs
NfpL1RvEoXJts+OJSR54T4qJNA89LDxZMXnxi3CIfLcDiCc8TjmDFFTAA+nZI1oikijPrNt8Vqac
WroSlVw3iXWOuVdfV87Y7xbqxBIomvym7GwYE08G8KI/07P2UmQqtReDaHa29JwjgaSFfmOlftbN
Ilh0U8iKhZf9AVKmqiYLMj05fzFc3uiqQbEPCJk1gIg3MbkecVl/HKIqDnJTurduMo0rSLGIjnXl
ZjuclvXO4wk5KvCaVmjImltSlFkASTfxx7nHRAl37pFGsbrxSNJsqFMR3wx1cQ9/QrSpx8F+SPsi
Wk2OGC5QzqPrRSNv+HCZZ1nmm8VezfZppJ17EIvRGmpbQfZOnK+7R8mTosZdHpK4LyEjiLRvJKRI
5fWY3NJaJrd46HCYSq+FhAngPWqYsVYhGqObegYQ2JSUaxxFadjO5MJLc1GsawnOv1ggh/iRLiFU
f7MoLjxHZlk4oax9swie+ioW5KLEFFI2HHNB62RVG6+87OIRAJG5JnChLytWsj2q49UZf9FYhHPL
RfWpEZtbNnPLx24XjYW/qOF0PHW7sM6av+y2lfoXThui8yPDi7uIwQMXhF8Q/8MGhbefs7tIThmT
lXE+qVatDGAXxHcgvyiElIwxXO6Ip7vE6+V46X1cGCnk0RB/uVNsQepQQc7SSX/hLS2ndBov+3vY
SHOv8y116utl/6dB00x8FWDy1Fi0b4q56MVN4tL6+uT5ze4fhOBPnNgr1HWVHWiHA3i/at4ok7Nb
6fRx2FJNN3Ek2W058WzPa1z7i3REI7udG9AItsHCAsQVGgyTn7dtuVk8VEeqLoQbQm8XMi5qyBbI
kd66M5ieRN+kC/L+JF2Q90XqzspnbZFyy3e6GIrdVI1fI4uL68RNylPhxP3nqVIInk6BtQg7L+93
GW6+Fqgtr3MXT+EoMYEvKXTZrTMSh/3s1WR9qwKLLbuqrdvtRcuqFWuj+GMrnKCJEvJhmqIwjmu9
icYuCcG2JLd9TZJbpMaVhIzRq4U1pqMGJ6tKQsgLARPXDXglTVeuEyftA4a0vKohK/ZKzLWKxZBV
x6d89yQYlaTH2pmCRe2Jv3TSmbJ/JgCscPKJ64CzkUZ02vdNDeiGAp88q/S16/B7Y8X4wfa6XEPK
g93wqrIfok5f8c4bblTyq7dW8fJFEl54EWTTUpcyJODZhvAzDKwbIq9x62n8NDaA9Lt+OTqlz+nI
juCnvdGsiKpAGPqV9IncT5nb3wJs224hGXIIFnIpekjyLKf6ZiFwCvsGslKi9UImqGTHOGNvFqqL
yv62T6OvKq+7Pe6d6hKwVXrCuax1VnoYnP2CYZ2wqtyTyTrpc3irfNQjC4olu2hVSxY6+cXihBUS
4h1V5W64+F36JSmtLEIjqjWkP7AjyfXtAu4vRaWK67hvqsuFimAJVjkRfHV6Dcga/qSvkSWQWWzo
Bc1GEi61go/e29o2h2HGaRY+tYpeSBN5b41XnfPJ4MJtmKVNMCA3jn7hySE2v4o9N20IcchNIS6k
p8D7NuCbL02bV+PW2JbrT60dvLCMomZniu4yG62y/lgm4zHWzXhcalqV7Y437SXEGi27WJRnshii
zPqS3ORuLo4SkqK3lZTJhXGG4iiyia8EpE3fgh8l/SZNiztRjHvVVS3cr5CZKHqFPwtrM7902SUG
TPAIIH4JCJdn4V0JLqR6cj3P57ktr0uhfMhl2HQFpLklPVbpFwx/FReWNimCaXa0ngqepO3Bm4sn
Xg/Zpi6C/GDIE0crCbe7udE935VRsy3wSN6TLNGhrSjbsdwh7w33DhGW1U2X2+EmM9EeTKD6sxKQ
2DCpA/wUdVhqS+FNjW39rDd73eZou/Aa2cMLEY7dzSmkg4ent3nVRpunIHCJG5/IaI4gl5jwUXdh
LRrcqVYR682urWK7fyqmvrL7Ii+2RWHwlpC4glTsR5UTLRJ4sOLRtGPZQK8mSFztyqI+kplaWAZu
nb1rxuNCgY154PfaTdc2cyFJ+5G3qMAbzkfU2XYzAMbbfMqIW64GM/IdKTmEX5WN/ypISQLALu1e
26J8j5rsxNdRpHc2yeachjj5i+gWsCiO5BUtSv4GUfOOz3wGwftaQQ7spnRECY9INpkGP6pHZPf9
OPDbkuj0ndHrBXiiLVqIBT+iiZfMkoXIZ7W4f6YWp+s6k8nq574xWdKeXh4psI0Cc+Hh+U+b+dlD
9EiGspLlRD4VCZwXQV3vsBSQjpOta5sb/4lHE2N7HwMQftIp89w9wMljj60W3TNy0WeuLf28gE8S
tblNnMleZL0EYHQuLHMDSsETeWLxtHV9W+NyW2NNT2oJ4WrN3dYLFh4ZFApZLeu1K70xqMa22KGx
lm9r7rgrTip40Z3JaqLNVhkvAa8TyMyW8B6oK+MvZOcxdNW79LhQKpn025idGi6cgvfbKMvEdSzT
+8wtyn3BAXTu6Bj5yxOYnf3PM54789RLvSeew+Dl+vTWdtauI57dswErf3LivzpVqD/bvndWCCdw
pdg4OvLJ7cOcKfcvd4p3Lur455eqSsDt838p+67mSHH3609EFVlwS+fcbrsd5kY1nvEgAQIRRPr0
/4N6dtrr3fe39d6oeBRwaJCecM5pd5rqlS1A7X3frYKKEVReWnYMpqY0kc41TTZjPGNH3yuFGelR
bXdBf4Sv726Mys7MSPeFrceOlQFct8OGfPFpXWnYZJUFwAGUjGUnZ2y+jUB4PSc+3DRXIHGjzUp2
7oqkLF9os7YzvnCCjq5ukzMKzGrWVjttxkb5SjymTn5cWc8MXILA8T4UVSgmAkL2OHglP0jfetWn
mO5CbW6H8IafSBGSfZy6F3coUOfU/rglRjOSFjKCd0f97pXrUbtEWvCLu25Qs9j0Fg+24Uix+zRq
SLYldzesN0UE/gRK7kO9c6YmFrJGwRBXY5EW2O3C+b1LX+lpeoY2dWM2pN5RatUrVN15lMQqWNmU
OAvQIPgrcN+gqYzDeEi7mD6Hw4mRlr+a1KO7keb5TJt2KNw5AXFmo82iyXdtbtFLUiVvtPa/p9ZA
5rFP+20Iisu1Ydmuytrhm+7nU7/tmv/aT5BT33LDGSNdDu39MF1oU9dEdTVUD9zLpvc+NTZrOZob
ozadAzVZscThZ6LoDfPehH9Manoi8kqXr/RojNB3uM2uSjs5jHxDZekckjApF3Hv5gtndIJDjygs
iruufEPcOM448+muRX75KhXFy87LNzc1gPS3M8DHRlO+lbZ74DjZHwOXhbfl4zTty3IBXpXuh6vk
Ljye7HkZGJ/gD04BTH8iiLPV8Ad4AtapHi18DgBNDDkBpG+ElxiArnAi6sp7SoIIOSgEByg2zntu
VIs2QQFL93m+hQoGuYaq+Nu0HByGDpFPxKQRPrjDZURyr5hZYW7MU/Bclp6j2KMZlnQaLCfsA239
/wJNTmy2vzldNhJWgEgB0+d4wC1O8hd/KyYLIy/bvJXfJHXbmYD/tTNbnleRwy20t2ufesDUEQnM
MPPdmaeHbhP00K2pPLlKOp5FKH6Wq1bk2a2cICczwLO50CEXLXy5Kow6W+iAzG+L36NJK4qHEK+q
xi9oPIO+UrW6VkTxzb3/DoXo/hrU8zUm4j4tNLtrMtaXwgaRJU/5NU36BWnF+Ao+At4psMCQ4aiG
17Ab+wj8MXZMw+42zRhJexC9Yc+0wwPvwlxSz+K3+pjuu3tCX7Lt98lf3Kkv5v3OOKf4LcN+v6nd
t3sgjoNT2DdHXZcUvHuwjLR7cSuvXLhJ1uxDIw33RjywhWEk4rV2qiOvUaZROkEMJl98oThLI0s2
5cn14Pt2trnFqT28OgBdruuhQtVnMvU0G1CmvbTaPCroUCKt3Yvz/VmOB3FtZW9ubw+z48t+7QjE
uHqKbkDkQaTsF1fVFeb23n+fq+95e2kMr7jdLwFTa1aPrJohSE0vyERb8x5UmYUMveSiG1vwb6Nw
h522aGcFZ5q+akOvYYTaG6cJa4BlsObf7gPGjfkfLhaEef7xAjk28OaghNrOlIT+ErWkfVoLygr5
rWG22CILzQ6ZG8aHvh7ELEXwMfdqL6/nuvPfhvVAI723unblTgeaTXhSftxetJFWVT23acBW2jR6
ZR1M2l9uQW6amh9lQeJ9WwXeerA8PqN9D3ZnEqp47pSymHfV4K/LRL1whD6LgjMAeEYwVDy3swiy
5c5LkLvJVvf5U7ogGQzUiWi50hYQvQrMzxHYpq6V2AGLonajnIbuQ8DGhf6lhI3MA9C4bKGjZVoo
9oBC9swv4u5Rz6jcDGW4PCs22iyJH2y7KdGjTcvJ3KhMebfK3DHfS7efN/CWjr4chuNYNsiqW8zs
FrEymhkLVO7P9VBtmN9CGbjrIYzHWRzHbA1GZzuP+966MFK38xHJnUucDu28n66Sqa+ggX0wtNtO
UivEGclRSs/Y2WM2yiZTU09VQt2PoO+srZGbC9Sxw13gp+Q8Gu2b3jrqIh6XrTTEyqq6eKeaBIj6
nD40WV8fNGStsfN0w8KKopCGLV03hqAPaUrqg7buMzTkTa/6cw89g8f9EDl446P7vqg3O9uq2aGh
P790a5O0NjsgVaWN+5ap90c9RtXP+2apr0r30NZBBaoVDisZJOkebGi2RdwIMAy4wAfTKgCWCbIe
+T7G8U/1kmfF3DYSTVl8L0VzDjOX/vKb9zYfwCk1LLkogCD8WTfWt9wP87c49eNZjnz3VtoIqG3D
IYfBTsghIQ05cK8uNrmVPoAa7IxzNvXpgTx49Bl8wNY0pgC8j5NZ3trx6p6a6/NsWYTtAU/BQxAz
98efiyxObj3JXxfTUGORk8HadOebWXAwWK3GqKuQWlSeUSEUQWdoAcE5Lxsql3lH+ANPPG8rTfAS
mWrMbFa7YPoZZhoutXOA3ad6SIZTZgSrEiC2/X3/I/hvLOHvidlt62vrS8MCY0EswCw7nmZPmP9q
UVe9KzB1o9ZCrh+89npLTOksygolBDB5Iz2jUBafN1WVHoRS5OhTV87SktgbIyhw6Aaht5OIXHfV
1Gjz3lSlueqcjG3uXcpPu5UDgPr4bFW1WqG8s0DyjR1tVCPPPaqs58BIfIRU4Iu2xDVoVARgg7LS
N2d62J0mgmyYIPKIUcgsk1XAszByWidcJVk1gt+X5/ssbaylsio8PK7rzmqPkpeSeD/60cs/ZOpE
JASMLxrjYW2UVf+eGsBS2Kqm8wFJ8Shoi+qxMFgE7r7/kNVB+Vgkii9MBWKkHnR4Q07UCJd6UHfF
Vm5EDRKSG20aZtbtvBg0JNGljUSeJrtmiZMdxlLmc+kBj7ssa1MsuEDxj2UoBkJZABVDfak7dZNO
w7crMPaKSOYoNd7naBPbrb8K3N7YppTZJOrdim/BnHjtwbQ80VKEp3a6Km1uzMxUDgs90KVFv6ZV
bESIXsgspRzbStCDV22jcNKTF9nadBf3sp7lSPGUwk3G5zE3TTy4YIvrJjauipb0bCDpfGm8vN9Z
Q/XtPu5UbrDoZG/PdZ9t1t+Dok/gKBAAzFbZwFEXjOX3xhP+HGyoYs87kxwtC+R4PCnix7/MkLFp
LTvpvoKrXVxi5D8dBBlXbSVe/MmaxuBpoOQ8zSwsY3G3prHB99MPgSTuLitUclbAzN3etzJD0r9H
JvTmrmvgcV63O+oCsAdS83FoLOPZC+pZVY3tEzXq9mJa+SbLCuPZBYtlXzqZFXXTrER2ZJWUTC70
aJawes5qCXSxBBBE39ouQOWxGvUpOGi7tlhVNPn9GySxI1ZNnCZRnQbOvh/tixJkzPDJ8GzR+qj0
WV1QX3SDctmxl4W3aGh98jSooqpRD2a8QfJ+yrTdOrPBK1atjUoajRMcYb6B2Azk9LN02hxQWKM7
JWyje+7d96nM8sRZD2TC6qepJjHCVSvBjVjzwrQXyJHXEdCl2UcNcJlV0A8iAo4KQdNcvSwEZN9S
476XlrUjRtSrGZxEY34DmmR8G/pjezVjUm3bOPjU7/ZOcijG4l3Ewrng8JmZmRM+6UxLEdBZyDt5
0VZCyavVUnrLy9hIgs5aVRZbPdjGTThH2TlbaZM7frNKOLHn+m7+UA1bYhsk8gJaL1urSJDSDFEq
pJW3N11UVioCyYqONuwd795Da6Xx1XVwgElbOEuTF+VhmCpciKZXdWXwnyRzRIQtWD3SMTZWCrS4
NRAy7SUbAxXpKQnYy8Comd+yzsAn0jKA12zR/kcOXHPUik9IExsENTDIJsFBHBiO9SUac4DrjK1Q
Zt84TyO/LdXZcoz6kjZ2upV1WkZA1DQX3SdJbWHTz9RKm3pgdMjXVb1hgUYVNsaj57dRPs6CPhRp
5Kr7BUrr4sExY3uBbBQqwsRp6p1uqPDKZeGZ30fDqHd5THoZ2cSud+bU6CnadHOQ1m8j98Wf1uj7
9EP19r/zm5au7f/t/0VwDoH9Axw0kKn/+H/VlVmzTjjdm93mYiliC+oBkz9hTY2+kizDsc7N5lJx
kmx0H5+ciq70MIA6QL0ihpNAbwCdKuXBQdgO2actQQgEVQiT+Nbpy1VrZ/atr/9z9f8/r7OrZePF
40rXKT0AgiPmIrGmw2Jtxm6S7nRhUpup2yefTD16n3xfCzWIIPoy+W7GdYUflBl0ZvYW2QdFUZyC
IV2LqZCvG+TrnZkIHWeFBCx7zMYwP4EZNwMjtnyv0sGIgFFuHsDTsNcyRRDJAjdFXOA4UdK3/s+U
RjU+7Z9+CrUNkfXJVlrYkn1ZQ36gz/LXeMCWb7DeWmkz78mTUZD8IbdRjANy7Aj6snjlWVGvIeQB
qoE2kxGU9I4Ohy5ph2cn/0jEmL92WZ7vHBfyEfpeYBrweRGY9VaPQiJlFkIyAIBRs0c4gd9A38wU
PF7q3+BmuuFTEbTQjA3z8lK33lHEzFuAusk3CvBIKOsQDyUNSc88mTCyacnf8XK88aBwHh0zcTY+
txhojEn1LSDvRkPY+5eFVFkv//v5t/2p2v/5+UeKyrcJkE+ebUKDTWNjPlEBRge7phH64tnv4Ys8
uxa0eGqW+MMyzuaqVXRn+A7dsbZ8YHHsrrSl+1FZI1BLmUa1DTYNMu+Aga27zhWbwU8Q4zFIkcyI
rayI0LHeOK3XXyDKIs+Fr2ZxlQ0X3ZUXfbtsjbyZa1MPuHb46FcKsM9pEQE5Z1+z8aot3fTUkiB3
IavSAvK7SGzwlshYk1Wh6LjoE8D44GSyWWU22d4DGOGl50AlBGK4AkkXb8qEJDPWtl4zoWHGme2S
YK5f4tsrr19l3hQr1612sTLtyMOxtErCsT6BHfy7kalrR27mZZ8G2DRFryDTCj05l/675VAf/BkJ
flwbKxSnwrTcNX+uKj2ibRR6g2AWBORHL0MAvqeJRm8eG9M/f8kDaPPexweIydTuXvcUOI4O95RB
Y8clqmzUjViQsy0YIMZznNBvLvb+k7ZUc8rcIrgKm4oHk7ATyk7Gs61YvzNNl88qTxnPICnxlY9U
aw1lp/YCAk5+wV6dPNT4QFhqeo9GgqZk0J0JZVLudJ+Q4apoxLCiiWx3BjXUziiGdhdmdiCju62v
7nOCabY2EfYdGZLMdmv161sQx5C82DIqrxpGoYET+splqoz6IgTSfJAI9mKkku/zvAIMsNpIRrgH
lnuyuOfN/AoelDOZujGb2DvlrnyY0KbbofI4iZo2pYeqpdGXaUkJCaMbO84cqbtL64qddJP3VXoM
hrM2kA1E2hmZ5edC2eMmHzvhRnqE8Kn45FpI205LQzxMu6BJDthxkktfkygruuysLemnAvULPu1G
yUU3IkOJawS/Cu7FX32uZPDlZTATacsOeTX8rGnrXFNfBtqSPHGuiTF+slBzu1m1sO1rmtJPYy1I
UXOkXsU8lv649VhibvVV0/Xj7Ur3gYfpRCakcSKusnJLvEBuncKiKLcRlWfR7dpywVMUSZZHBDXv
TQAdmk0vVLa3Awo+njHQo+rEuDBQ6rxAyYjP3Zw11xwKZBHtULfoW/6RIJ784eUWHue+AQOAJ5Hb
cgQddQU5pzQWMegdai9KI3j3Wf2LQmXsNQ8hbONKS1wLsMTmNAAZ6X9vqBDE+PuGGkxsegSP2FSx
mWL4C7wq9SnLIZdDrqyhZqSP3k6qcpZ1SbbV6eveAFNVQrZtq49ePSp4/XvUtLLfo/e1etT2+o2y
C/nwb+v17fQCZgNh7FWVPezysgeupWF59IUR4CvAwREMt3Z0S2IFSdjtXZvXM8TL3VVWtJrFod9d
XQTtClhHw7BPrsvlyxjwcduTYqrIwkSm0FwEsTNgk4TpxwQw77IpD2NjFS+eV0D6qMxWymvCRdww
fw3uT7nyWtu/qtG76EBwaEYWBQA8Pyad563r2CxXcZOQq9E6Fw6q1Dr2mLt2+nJr1kX+5hmAjUMB
zzq4Tm7vGMQvFmHht8+i9p91lvvPVFHnv6eSllq3qUHYvxSdNOZgTJKDG4CWPLcycKeSQu2akMGn
U0McHGyUYA9O0wXvthgvPl7Kd9MpPwjr/TdHChWFgo4vYK2BEun77bUnIGGI0FaPWZIP81IhSWEa
TbsISuae8txol8CFsiOtJMQklNvs/c4la9vowy20AsXWMYp+Q7rO3AVlWawHH2TAkBd8pXpJjjLx
jIUfDOPZBioUJcBOXfKkyOYJD5qnurIRy9t594yNy4mU6K1XTowMqInO+EbG8RV/SfUDDsCBjCX5
8DqxdFXBtjGKNuuyw5/Tunl2guBZ+ZDL8r1PHOvNil1zXsdWuU1rECGtrIt0v+gbsqqAbVv2MTHf
WOytWRawp06derzcmzEckrUEVRpMqZrPUNRKf7hQs2Nlqj6GMogj5St55TSLl7ZnOLumzONDEHti
kZll/JJ2/nMXjurDSJOlUp679IvEXg+IaWaFk6qLKKizdJTZ7giw29gQY7lUFZOPtUiwXTJHvHvl
uLRk1ezSgmczkspgh8I/uTXahApHDR/EY3M9YBEoT0X60hQJLvWk22U4LXeaMd+l/NNt9OSAN92M
mEW2sY2wnvedWR2pye2t8nN7GQO1+ATAI5TbDDf/cNhbN7LxR46DedZXuflgl2O+NhI3WLtGbJ8N
FuDVK0n5XsfVTK/Jg+CXss3iKoWbLhUevZ3ngJltWDkBYJ31SEdXJo7FRGyxGz5y7X1MjTN5Kbq/
UuNj/Kfr3o+q5KO2OmqD2pLx+naP/2efvon+CdAPeRUOYAI+D7w5KBDxk2rL+tiI4GwbCXvSXb7X
bGsUk0/m1BWElQCBEmoqejDxAgE4GYoB2gztAfk4f+USM6lndd8uQK87OtnYnHxoOz42jO/iLEUa
y2qzdWl5zqKdslqgTidRa4f1qXQc9Wir+NM0NQBpKcIXJyXDWiJNJ8IOmHW7DKp97wG7phttinTA
5+d5+RzpI+dMrSI+J3wLai7ylbrL6Lxvjhk2v/tGHy86YADlQo/Cy5D/oUqEPMOX8wSEkQAoT5RW
8XJalvkFgFM6uRiLJLevqH+iGLPEXiu33RisfOTdHsrpIB/DcAXa5m9rGrtb05ie2UzHev+3mf9c
p2fW0z3//IQ/63hqVKuuyseIQv3PjqjqUF4J92bdAjMZ+MNR9+hmAFhqZSQZpAj+PlD7GaIAnSgO
AmHOwyrfstQDkH0queEFL45eRdfa0o1bc2+FjaKaQeG0S4FADNSsDYNhxXJrNgK3BA6gCk9k4HTL
neSB50l40l36yuAo16h4NHBi/DWA7Fa1zEU8HJOwXrhitM/QkwFwRJRy7qdGCdhJ7j0yKzF38B+g
ZCns9wp53iduBR9jY7NrZbXdcsiptbVo6h1d12FADMf1RhZduEA2CsyixrsQKeRjKvMVhG6KFz/v
kr2nkBvUZg+8InYtr1lWfS5fhtHmM8Pa+oVURyPLxRw5KRtsk8LHa95NomaQUbNqQEZrw9jAlWgW
LRRJi9Uwjt89u+iiIW2bBTLTwVVJ++Kg2PpDtCih9AUYAYAG+evMQSX9X2Ygu1nMG2rZKxB5rOUI
8dadbwsIi4lRLoQ0xTPOsp/gCdAP235TjarPEHsl7pqSKkboJD1kbzLv3GWFtU2QKVkAc++9mtJY
st4TPywD6lN6Bn57cztRBxcQy6kPtXQhPSRSuOAT5BcpdQXVPcTKtgTIBZhTbgTd7gaRo0zFez70
+96MofJZo4rSGDX4oHXiQbmjs3/FlntEmjl9r8ALjlpAYV8CWeYzOKXp09Bya07xx5wzHjbLHNDx
g8fEsO4bQFkG3rId7b1iXQRFcEC6MVsmFSQB8IlBlMFBQXmIhV8v4YOPB6ccwASyC2cTm8bwmvY4
A2QfImdOq0MPtg00adHv0nqcO6zHtGnj6sv+0zQzLb2omXYwY8hxt8b7PS1NQfFOw1842tMXF/9C
iChUbzHkDhaZH7B9k5TVMbMgaxqDZvluQXkkNv0fHOKIsxG6rkBGhfa2biqOX9YuX9JCHIWf+j9E
ln3kRlc9kbKU/+X6armvT7mEwEUN23EhKWVB3MgF3Q1b2adcQtOnFslUMVyB1gkvlfscOAobL+Qy
th6EmeZplpZvAvJNkW806tR2pfPQ2xakNdCfjumiHbo5A+to5sg+3ehARJu89j6betQvml3J5UM4
BtmeWrxbsqqXl6xKq1mPbMebI8YHrnG5YbCRHil/1b787gxZ8GKAfjgTnSU2KP78apra3BlmjeKN
ksM3RvJLDcWgx2rqZwDjz2PXGb61+zKhxakzkXrXEX2RjuayG4t4puN9nRdAgas/cFt6Gz8jbrPy
CjOPSs9JViRr4VmCOI5aZZBXv5PppLPmQEu3e5LkMRwks+/22qZx0e3j3lOoSvTJ1wE9xZc+luiJ
TVj1CxH018b1zxpJqLGHYLln+6nLAGnggUmSQWIi6Oag0JqHgDTlgphTMGSaEhIgvP/ZcLAq7dj7
RYLyktDAeIWggDdLocZ6HkFWx/5vIRf3ZzmnwIzp5fjP3Zb7Xuz+qnh7GZ0hPimXdmvC+/xUg1YA
0TY/f60q3iwhuy1WRlXnr4z4b4q63ZmXI38MQenU3UOYB2uIJ0DiZ1qUD4j+XLuie5eZzQsv1q5D
xWtYSH+HKnE102ZvDI9gm52SSRAor+iRJF75FHdNtussp53r/jiPTwDVlU9OM8zzcLQiM5NLt2ng
gsOT3wM8/rm595mk6RZuUTmRnnIf0CaQot0CDD0yz7samqK2yB7CMg8XcDdMHJS8XfFElPu4HIpN
CrdwK4Bc2Dl4QddOohQ0QoS1NOM2AHx5FItBJP0ly0I6k0FeX1NIwEa9ZalXk9XQzk4G57tNpxqw
LD4qWS+HlFIWjd4q8IBFjZyBRiqNeRyZBYowlDQ/VMwfnXbMk18twBQbXTHra9QFqEofzKmaVgR8
S7G/PegxVHRuY85Eiv8zpmty/1wXphUU5LrcvrEHQpf7AJWGbK0RmODGOttCMlARJ/5uExNj6XaZ
BNQVT6R6DM14Azc+/gWi2obRgr8hF2Jho+jTYxZmztaEtM1SJDZ5DCpUsTmkWT4SiHsGkFCorNKM
Rjs3LoE1FqsGzsAWar/BMS7hb5Z2NrwVZbzjYdYcajN1VgSZvAiJz/gXIKcid51fhmzeChSXXwgE
wOdloMaTQ+SwHh1bbhyq3GVqZGwHpRS+zFht7ZzK4gezKbMFQF/pCySHn6EDoD6AcoGGuMu+Dyl0
O6Q/sDOIEdhpypyt46p1HghLGcJi23sn3Te4zKAbQJ+8O3BNU/B72e2m+mQ38RX0ABBBv69ca+ih
b1CMETTq/HPbNW+VDPvXNhiGJcld5BonIFYDAWtTGeHTkHXlHrwmPjMbl7+qIgFcDY/HWpvhWB1U
HXeXijbNQ1ekj/Y0C0K52Vo0A0RpJhPJO2Q+DfYj9zp1RD0B/woJMtIdJDXygaDSzJHL/wO2GlQ7
NyA5ddJdJCd8XWVshVqBs8vSHoSLmIQrV9bYGczMmNeWUk8Q4/Mjs2q7b00sHxI8HXEkjUWapgWL
8kTuBqeN35vRAuk85u7VHI83x8BIf2CjfqaN67zIxhrXSuRsoc0wbNXMMPCm3UbxZ3V57B//d97H
/8KqC0A7cZAgtoHgt0LzHwxvqxtBkfZL46kLcwvYJseZDeXYnsxOpNu6q+hy0ql+ogXcEtcW5KcE
LjBu8BLf5w5g8W6G9Ai3ANO5zJ9kybJIQrj4Pl2YUKTSt87Ab9ze5k639iY2SU0be3YjaucjxLez
LNs1yPh+VI217VWRfmvq1p3xJsnPblrZ6wJxxzourOQcgyM9840i/ibAyI7hlOtFbUdSZEGB0xiB
m7CnnUB6gj+ROInsqTrPIHj1lHYo/k47iB77Yw3p+HVsWgeUy3+JnQIy9zVQAuPEgRKF6UPnGNIq
X2B0SN9QF3BC8uSgtDtP1ZDKl8yjESBm6QpAsXoXmB2YyPqyUihHQsq93t1GcncIZ7qzy2pUIsch
mMXCA5LUHw8a56LhMPrqCybmi9l13gBlg8Z31yBLQRsIIqJwwNvgEaKjcDqDVu0soyT7JvXbRQ3Z
hyukSuJoioI+hNxDUsP7qRcJg2MRSdTSdBDz60V1GuO1ZIFzJRmUfr3sZNuS/VRdtwjsGm9JGRcz
fwAYBuy+76Txx9fQauoZuCzexRxSkMBT7h+axDXW4B+am9RM2cEDXGDpjp2xDZn7zCgSahlANnuk
6MId8KHJ0hBj95SDE4ezshs+KODNjYsHBHg84D3a5NqlobfgYfV7ERLh/LYIYWv5Z9GgkQIVpLqq
zOa3Rcn0k6aw6faTqG10Tyb1USIBAGjVuqFY5AB28uexib+DE2btOydNtqNMQji7yDLWFL5s3ffT
VxsgB1k6ZhF55RDecpCQl4qmePMqMw+CocBvGoblv8r2Vz3h3BvV9MsK+ZR14CVk6i6dpDjHbvoq
iKCQRwMzva7tF8gY0qPu0o02Q5EtkXhP9l/63dq2Z0p01SIfLqlyIIo8CSCiAgLq/HR1b3RfGrdy
neZ77FBBi7jNfMT3OABwnFFvb00UVOIDT2sHub+3W9++6tFBmd6+Ch/jqq83tkidl3QMlyjS+Y9m
T9hDxbrHbCKBFW4dri2R+hBwt/E1Cwp6QIWs8nWH/Ptcv7VWMOTrcAjUzdSjwpcbag0rfEPDL28K
zXoA9ZdI4/jogmkk1qEE/vNCi5/OQIx9HQ7koB1cZi05McvDzeeFrnMzIjtvt3Mkp+HOpFB3g3Qr
1NNqBnQ1XDVEmfhijpqxvUyYePTG5HP/iKivzz3xOM33lAjfXHufDUD4iwYc21Sxhat/Iy7kBq5/
MO+c1lz7o4cPQLAxEk0THJqUFVejiRc6zhxyBYVw5IdnXWqrx6FnciUDJ1nqQiFNhROJ1A33Kf5l
L3lylqY1PAN99nQDwQDr5cxHxzCX8I3JVlBlHIK2QXiZNOWr16RnfFmC+mgTufVF7r11aZ8AKB7y
U0k53YRGXa94HLqXLM/sKABW5Sd0YfG9GL9ycB3e8uKCZHABEuFfF4bxtefzUA70QhJ9npOXDXkz
Qe7TJQdgX6YaEUG6dXqc8holIxvf7bHUoy1okmUxvAckygfE6hQf5wxUguaYcZLuFb4ZBtprNXlT
olrUWWP9EIUyo9BKx4cMThKAgH6whNBueBVN+6RnVIIjYOXZtZFZuVJBzjcWvoTmoqbkm54Bze+V
9NrhILGnzZtJb6Sams4EmcZkwpoHFhsQ10Mi/9ThW3pmmSLJVfT86NhZedaHTwELC+RZP8bT2N1q
nPiT9WcdpXgQ//fpH5rkn+f/BLdB5cdCoe6fOj341ovaiM1+eBrDbWVYndpwAUxSGLrtvC0Sf6eJ
EfoqVhQBkAuO0zypqfF/tJ3XcuNIloafCBHw5pagpyiRkqpU1TeIsvDe4+n3Q1ItaDTdsz2xsTcI
ZObJBIslAolzfgOWrPO2bYYkDeQUePjkJk6lPthUz+Xn2IqdjcmtajfqTbQ1vYys8AwtFiDjaFYq
anK0c0oIayGCOyeTO+tn7A8+Z1g/PIiWjEeClkXPcUjWRjEz78h9u1r7mWV8hXH90wIody2cWrqP
p25YpTDM7kdHKslBDNeg6WrIf+1PtI2drxWZNbAL3fgSaW3ohlVyiUe/v88jWOihbef3lWN5+0jp
60PF22nKO+RmbMvuaVDl6S4J2z8UdK6fxjJT3ajp/K3pUFXATCT86Zj1SuO728dKJO1Lr/k+VujA
pXpa8H342rpXnOqbwq89UwvrRR91bwcdONthlNJeA7M4J0B5vyapthZ1JblBXWrs8+BiReW1l4Lo
gB+IefIyuCjiwOMThGJeIrc284RmXlX3u1d53lKhCUvnS5B7CG1qcnWyrbF5oCTGo7QNx41mDOUW
hxT9oeLu5PZeiaFKD6JgBWsbRaE2th5tT37QgMF9UwDMrPIiz1Yenja88IzbXLZfAiPrvts2Lhll
X9WbaGqjnVnJqF7LRv/imGa4qvSg++FDh6/8EknrVnvuMt35bXTSlZfifUN1fj1aMBZwBnGbRmlW
fRrYu1hvnFM+1MPexIrDm/Jso4yw2JO6W8mgq1+mrB22Hbi4be61vIFnzYNagN+rAR1+b+P+YlNs
/UXJiZyN5bi+F9hb5IKaYwIsRrD9CPiTFpiNUwdtIbkb/CC6igOuKMpJioHwzV2xJFVumNrGpjBy
5dxbI/yDvvgy2MWlNLPiGVTus1I5yQMiSvKnXFI+575i3atRUZ9Ho7pABADSn0YRr3C/IrnN7uTQ
f3TgdR98Kw11iNi5fieRgHY2U2CmX3uTrHHRytVWNKXRfLALXg9NtevvW7MZVr6UZV91KQrXldwG
J9Vpz8A0bfDPKFx5M5IycDgr0WyKi8DfpWP/2i8GY5KYpGvmENFGCesPycqzdeeNn6iMZA8lPlns
Tur7cYj4JU29cuz7uvss29ypgYanO5IkP3nu9tfU7rTzMFh7I9GD0EUWjYSeDgR9HpRHr792g2Ud
iyn+To2RiB6FhIMTopl1a4co4q5GWJMrb8i6TUFm+TPbmHYD9J7H2tw0NdNxZUdpDxn6zFtcFUa3
b2rsslpTy063U0tveU1ix2W7/dwb+zygbFVyg/6+wHJodpC5lGNkPNhps+Ptc6M72s+8V9jhRc33
Xje6y9SkhavmdrWtwq9TBdA34k1nbKP6d68/9bbVf6rjwLkrvQnucJlAq4hbSCQRt3Qk/Ly93Ifp
quDnfEmltrhk85mlK5eUm/5JdInBLq/TXd9rviuagJvSe0mpvseUhPPaMp6rWO4OWLlUrmjiTDKR
eYu/RVJmPqMt3D+mbe4mc6vIYWyGftduBnmQ7qb5AJrs9SyJtW7XBea3pWsJW2IdGMWUNrj620zL
rE+geH+XXmEfh7KODnbrOVBCh3Qf6op/7sOw3gWVFt9TShy3WqGVD5NdWRsHV69T3/sXhyfzPk/z
9IQecXMM+Pnv2zC37zSUUrfqKE8PQ9nkG6y65McWiwQ30Xv5uUiuVWWAOrCn9IqudbTv9ArLCd9p
HsawDcl7JdVX1cvOcskvPU7AFihZ/UdUtZoLUi+9aJRd9wCp5H1XtLFb5ip0O7KoB8Vktd6Q5kdG
X7q2pSnfTF4sVLkyf9lF+qSwh3BrsoKXXpM2iIsUv3VIZQH3wq9+xyfsgzi/GFnY7quxubf5Ke1i
1cbyygArI1s2uQUzUF9ko/6ummn0OzPPoDQRWODHfDGpPX+1Aq1wy06pH5F7abdl0uR39lCdnIia
oOdL9QWGUetmNZWAMh/cIK+SX3LAa5aTsScxbT3bQi/MT9OkGWcVHMkaTyjli96PZ3IgNoVKR+GW
va1ls/wWBgYWSLZcHklTWo9Z3f+CW8GNkqo9b8S1eU3rNjppoY/KXNqN96kzv74YxvdIKXxoGc24
V4Km3Zk+WyQEuq4tKN0fDjC5lYLR2+OY6j0I80reVlnXvpCeoEBCRDhvnO0yT69qX+fgAOq9bPnJ
wZpwblCmKL/j/zLejXJjPjh66azDflYrGiJnP6rheJcVwPGH0PGeDV2vL1Y1HGOYqb3W4/JEudcf
muQcIqO4o4LcbAS4y+e7XJt9WB4E9KtF2BykiN2gaQT0q27tVYum6bMsd9mj7OWkTBvjZFRd4mp6
1x/aVvE3k61kXyFi/KLqMlxKB2pHrgU/w/mea8TOquikwg1V8rCjM5uJhd24G7o4e/TV3iFf2dY/
TKdCzLNVfkmULEo5tD6Vsj5tFCX+ao9Vsc4zzbmk8wGCfb9SI/5QPVNSpRWJIGU9VVaxCbzKuYhA
3Db0nR3p2Fq99SHsBb/F4MYyryLCEmMwL/Zt7dtiiansfFANXT+9jJIfbOy8yM6STwIQfiD7505L
7pzI+cOKNeeMexuy1fXTpGmhq04qgrUOLPfKO1qOrZwLCCruhL420BNE8Z2kVg9Zl4wPxXwI99mY
ZltejsN9wZvCWjdb9QW5029aNQy/qc9NIJXZqPC2XUlJuqobJ9/05L65XSb+dJQSbtS6ZFwH7iN7
nAWjdVKayicz8q29F0sZUpsZv1cl+QJmJllPds2GSy7Gu8kDPZJibr+NTG1ADyjOt7Y8Wnd52bYd
Skrtk5Fb6V70LQeltv8MqW2VvJoF/IvdCIqEdf1i1329yiw9/Nwh6r7uUkO7xA6+deCRavDcu0ib
oAhASADfg5xnr5b9agqbc19pvAKSoXpKqTOtIGUPB9GnpJq56qYGUrFkXzATs35Ri8IFwW08337E
RoQUuyp/kyVpPII8nY66BNNk5aGdHI5zaqKUejaC8RepDpOvvRwAWAcONAOXbRLgwRFUeofcn2a6
8WBXGxMMvRGEFCT9NLyTiyE7hFPG76GQpXVpTSqlPcd7HK3+0Tf9M9xoP0AcSCLBErc7T6nyK/k0
KMlSmcFja6CNm+yaoNRWn8x8jM4DeQ1SIU31KS5y+96J9Wf+fsznaYTNAx38T4a4NavFLFSwkre4
ddlRABYEcTEQlbV33xQ/RMMMAnmTW328tqxqusRIY600pRlgJmjT5daH2sdOTWywF3OIGOBtAY0U
CQ0Yeoo+il3ZyNgAz3KBg2OVGBQmr2eJVsQbZCMNZL76uqEOS8ztlDsRf1eJ3G2RzEcWz0ByUpKh
dqeK453FgT8D59DCtNLQFjkblckDII2u2HfiaJdzW2QHa12VaUAchW/mYFSGdRV9jZ0f1bie9nlk
qwhMwexqE5Mq/ID2oZyhqVKO91SdtIs8joareYF/xTym2o3WmOwlXi1L1Z9go41zCuEBBOu6M2Sd
xzTITadQ4eJE+tcOUt856H6OWk6htR2LrWOTuC3C2DrWXs1ebD5TYuRzbp2iLQ6NdU+Vd9x2bdhs
SJtSoihgQvZS8tWLg/gPzARmRRSp+cz9XnGbyPOfwKKEGz2qvAdT5o8ijL/xckUBvq0A77cGj5a5
KQ69o4KqNRyyA/DaGFIHyzxmmF32iYpp0GOo1xAbZRPpFY8vGEkElJNlp0oOnqn28DcUKXSLiXyA
HhvJOpwk7SoOZQAlkN1Wu1V8+bWvalo8SAe1PAxJpd/iekW5p6Bn3sW54WyLaMaJW4p+bEIyLQ4a
1s9KYNaPfd2vZARan3Wr2zixLF3njbrX1sqLBmL1jgSBd2saRZq60dhH21QtIixIOxwwCuT/d0gw
JdRi8x+2F+U4B/T9kd9ayBuzPlwNlDTc0UmmneF49imupM9BlMePPQxJva3qZ38cq+ccNFKhNcp9
4UvVs6P1htuhUc0dliYuLN5O6UjNeI13b+SAqqBuefdZZP5Upil68dOoOoRyQEXI8eMXE7bMRu/r
cC9GYUQg3RjoBegVRrGZQKs4lp5kW5cfeX4AY6F7sDp4i0FurkxeNE+WNAEY7Axtb2h1skZFxIQx
FdcINoEegwdufkpJJeBfYctr8vqMjrKyK3Ie71JsGaRYAuQbgYluxFzV6fxdoRTt5ja3BXTG0548
3xzMDq/e5hPIeDEad+T+9HEqb01gWjywxkHeiuCsT6hvDjrinfN1ZT/ONlVLYuw2dxi8tUVBeyeC
ta5R11Vge7fRBEtg9C3Scn+bG/YU3jpKQuKfEE+B5FJhjXeY8ewxT+4eOqTvt2k4FXd2fAJ9Ej5L
tdspcv8sKVb3nFbDZ1hUzjnXs2FfdpA3JW3oH9oGCbqwc+AOSaF562uUb+WEntqtq0Os4F6n2OzJ
BTq3EW/MAM2Do93b/YNYI6vCBM2TLNzZ2eCmVtazxQutNfDp5OT7EL9hvf3ISE59K4pAXYHyMB5S
z4j24WAfm2ZKL60Rf2rl2H+Bj6we8bVAjdkZ/JcqbpotufZxK0YBD9QuNULnKEZzvXpK67y7+KGt
fW6/1WXq79Ugl9dFb1QohpjVuoa3uqsjipx4WiCD5BS4g2wiw/rzNJlPdSUtVfddwLtTPVWKbTyS
PvCNRw8S5meTf96Tg9ElWFP/M25b9dVL8qNoSUavP0T++Cha0ZShgJn1P0Sr4h8NfTvEGmsog89T
hXaQPVCjE6tGzaRtPZAp68iUtIfRk18PunSwpN5/WLrZ8BfHxPM/iaClP9FbZROMVIo/DGBALK9K
D7bAEixCyEfwroOOWf92Oa/jhdGoFOUTfPht2DfjV3syvfXUAGoelUw+yyrpLrDTaxutF/jvVeCG
swuKOOCr9HqWaIbNzzvjGW7hfyJGlbezJE+dzdBBKPkwIILFaN9K/rtRyD7Yr5h9TVaC3Ott1bq2
V0k9AdxrIRWTYBmn7Ihc2OshYqtwTOaDOFsGlrhl4EPcPwhZlp8AxMcrsf4yTzSXmOVK/yDkw1LL
3L/9lH97teUTLCEflq/9GZj3YfjDlZZllg/zYZkl5L/7Pv52mf98JTFNfEqlG8ttG4SPyz9B9C/N
v73E34YsAx++iP9+qeWf8WGp5Qv7r6724RP8V3P/8/fyt0v950+KvEPF7lDLXQRChLMoP0N8ALPj
f2i/G6IUxawssV9n3dqtHue3VW7t24R30/7yCqJTLPV+luj9y/jlqkuMTN152iwj71f6v16flxle
vXs9Yne+XPG26u06y3Xf9/5fr3u74vt/ibh6AwfCKPtuu1x1+VQf+pbmxw/6t1PEwLuPviwhRpL5
v/xDnxj4B33/IOS/XwpMfbsecfhZ6dFY37dDYG0qEPGuaAbdLBmgZzXIHUbBaBmuXNreWrLrXN0l
NaZ+deWwo5yHReAw+mDiAK/cQVKvjmqOZ9NaDPvdRtcT5wzmFwad6OomJzmVDrvAQi3UnTpq1lqn
qOTC+3MpMwC9nO3abmZuwtdNWLrB2UPSU5wawxRL7mL0plqvE5euxQrO87QIleM6+eaFtXTQkXx2
szSNd9SkyEfJaf4IKnOvl1lzj9hS9iiRfbkznOYixkRUyS9365jVsIYWnj2KMDXGSiwg2XIUIaon
s0XK2JqyqghIihwMlx4BFpwvIgb+4dVVu7tYhuqRRP2LKzsjykuq993PNDJwmd2fJ5BY48pE++Ms
2phNBu6QOK/Dy4D+FmLqEiH5QEjev04Tc8VBxDlvqxhlHGxzHfKuUsBo0aqIKoA4FQeyhIiULu13
QbFtn0Ffjrt3c0Ce/hn+rhdxxcR2B03ukelDwh3rN/O+U0LrXpwleFd0XdaeP/SzIQrX7E/5G/ow
YWiCuy72UWv4cw0RIQ4Fr7eoQJndbukTZ0FidXtokL8+9ItFito+VcVkHsWg6LKSfpvKY38owduD
maROiJGTwVdkuZlZObd+MSj6xdlyAF5nnkRzEgJ44tSmmOJV0etcMa3WQ28dalWD51k6bIEAdG4Y
TaqzQl+vvqxKrOwdTI0k/mqBUJO2M4dt5OTNpffl5lIphXW0OvtZdC39yG89G2lj865BqDikwJG3
pu537jjPFH23a4iVlk5xHdvyx9t1xIBcTF/SvKp3gqYrztCBur7ydT9QdxHhc4rVbex2Lji7gr2L
LCxoh2btoMsZUMM9yo2mJeial2l9lErJ5NyT5OpfzhtFq2RXhHtN1Q2nBivjlV936bqOtFfudCy1
jk12A3b0ctCKGrFOsvmi613IR+a1GPcjGzr2u1BN8noxXRCxkS/AF7gNMU4jZ61rEKXrxDZPwQyK
wCFS/iPNUQeajRSWiMBUFESD+9RVDx9AP3EK+HwrOq3ZLRT+q0ECZJ2/YYPQNDplpk/laM4A8kt5
DKmiIlyJLJ44IMie4ivXdDfRvELoSc9xDdWwWxxQi36D6kmNdFxRX2eFgm3YVNE6QOo9cEEKZsBB
0mjde051Lfqxuoo+Ze5rIXVjh0OOdivaYvjDOoMcPdSt5x86s+7vOtno7pyeCvFKtCNU6E+2ep+3
+ZCtbwMkn8ADDFb7PcDchsK92qG/7BfrZYU2i17X+tAXzOt56v2HblMOpZ2kDtf2zSX03XPl1UW0
8iaXHILy7glze+xQAjzdYkT73czbQ6b3Qtn1AT25MPzQx5WomOL9/dLDC9tls9mcOCRvZ6MwlVva
Yrjr49uMD/2iyRt0twP5/6XuWxtLc533XcmBxJzqoXReDplXvzZ1v1m1wETuxKDov83FzDty/ama
Nss0sureuitKxb2p3eoQDqFB9YgB6loYAgJWyo1k1V+xvU79Y5NZ/V0WZbyYhjXGPFNSHmItseXH
3iB3IA925oqYag6MBVVhdEBGt1TdyEPeiy47UHOXzWiPPEityKnrqCZ6xYM17XnMKQ+QWdUHcZbi
A6pOYXte+lWs2+5SFU/sOdSRAdWulKEwdhYfG4ofncuBtB7/ElDf61BCxPo2HOoOUpVvVxPR9XzJ
IZcoyXC15QMEVVbfdbV+u9q7/iwpQcfgi9dP6mFKwnJHnlp+ctoUoUrJM3+qmNcEbdp/t5usdytI
/RfvLTbUrOlDbG99qbhMUqKn7CuUANoacbTEqUknZf5eQ6+pvw2XZkhGEqTDa18OsSofSgxW5hm3
yWKdPpiTemVgr+p5pELHTFmLFU2M6UXIxynz2lBrQ1TfmSFGc6NcJ6plDeYDmPVsY9cIDfNfZ/40
A3giSlx+C8wIXQ+jTh7KKsb7FzPDrQHP5VnECrmWf42Vu8mgTAP0QVIraWUpPJIEZ6DG9QAyTExz
hhHLGrpqYlSwDcQoBunWbVTMzVvqkLKj6U7leqzj6tTJV9XsJ0W+ngx8CX5qaYrRcnaiEqNpjodS
pQNoqhVUfp12pXtJ/YBQCQye+WwZWPqCeRQEh7IzI9gKIk4cetSYbwNwN35OVPimvqeIukwQl/iw
krjEiNoJitAsLIKXayfzhwJ9VZ9LYE2YiBUbcwSOF5pD9BUeFOZH8lefL4BiYYjUcN8qX0tDAWRV
jE9j3sPPk+KESrivfLUy2aL4KXtnP5lkDBD5g52ni1WzJqsOA/nef7aqN6hoY0gSblZsHg9Gbxs7
xetgZoPPWqEf1t2Faui/BMV08Euy/Y0dTc95mbvDLIwGfy6/V1tcg/w5CtIie2cTjxkx6sRqyT+F
JcWoWBJWXn8nRkNdfrdkNmYUilnDbvKflBQSKgxODoLeah9lBMcPrR2YW7yOzM/SFN6L5/ASkQD8
PBShZWyD2kB0WUedql9Vk1HuxD55ikLtpFuZ+2GvDKmSHfgky9rJiF5HX/vESFhX70bGgcfP6rZV
p+Cz1/L6KZ7tG7UkQUVHr4+N3Ev9/VuToqh/Focpsw6Qo4uzKeFKyEL5vlbs8FEcHAAeRQwWT7TQ
tlDPpd6ctE7HACYd02GXtn3HTZYJE7//RytNGne2X9rlSNFhEtPIx6JprbMIGVWvvzftabdMUM0p
3nMHhVUvJkBlNtwG+fRbzO26U/xQ5HlwW0RD3vEhGCl8ik9hAcPHtt0zViJWHEBNJ2uwTf1Wn5ef
JLtwB1wRnqRkLUf4qORt3T+NfqW6YY/xregbQNzegYr66cx6r6KrzHWkglL5bM1dPej0bVyZ7CLn
ZsFL36NmfBFjIlyP4JE6KZSdRvb045h6X9EO6U+O7/en0RtAoYtTceD2Lkn4WrwFfIwq30ZEjGh6
eeOXK9FG6izcqMbU3dZcYtI8Gj13mS3WNarx9XPclhDtIrWe5b7ydx9CzFrmieo7nwKjwkmldfSj
3Ukh2MFJ5lQclrYYF5Fi2EIq6zVStM0l8jYkQilIjK7iozMigsQa4my5JN4Ekub+5dVEJO+oAaqD
IBNltR4eLAQG19GgxBvR7JyAvk4bHjp7slY9GhTbDwNen/wMqLccPvbnwzEoUuVUZVViYqfCIoP9
pI5Ff++rfgM4KbW2Dm+WV0Ttq5VXTf1BNMUhbu1HWe+iO9Eqo0i5tsawzjAQesjnlqP7/hVi5jKl
RIXj3LbG3hvrKXSdtkFlwEm/KdC/QxeNl4mfiIrYn5g+X3jQg35bhyk4pbJygff018qSgyeIAOAq
vSdx0CKzAUFkeMdk7rNrgKrTJGHuMjep1rcPma8eS915naB2QBgMfOREF1S0dGNNHbKxczzY2+yu
y63fSzzUQOBdJuZmc0DZlaPrd8G4F82pKVrAaGboiqZkJ9pjVnxO4+T1aqgilaQvTeugJU0M6ibX
SNrYs0sfWqIR/7LIXyOxnp9FX5gbgIiXtn7QIMqh1U+AN08SUaIpDlpoRuBocn/9YWBp4t2ibwPD
BCP4WVNsfHJGzccqxabYNKBjbwB8XDd9PW2pwiNdb4fBVQ7tVTQW6b+Nirk6ljwiNtFs/0nMh9z/
cb6ICBCnvUUsV3i7vhhc1gAUjJYvIHQHqf+tEaDhFVcYRq5MyDtnW2o2MDN8hASM/kfVRP4xmjHW
KxHdmqHljoE2XMShQTX1XHg1svbNeMlMSB5p5KU78ZmQmMaSwajubi2bMlotGcMqFl/H26j4dOlf
jCakxN7Nbee5/fzVZXJs7KlV+zCcEqg3cVEdgQuiLQUA9nEI3CScC/5zTy5HztEcst9i6BZUee0m
Ke1ws8zx+zxZjZ3/uo4YQMz4/3Gd5drD//552m6SXc1AoaxMDO0ur9VdF6nGofE09ltJ12l3Y8ky
bL0S7S4xteg4QAHGFVC7E129GL3FiPASUs5GaRy4JPMUESnWFk1pwD1iXfoIPjVxOW5Epxi+XVGE
D5CQNpCvqlVoh/HrXboYwfmsCl0b93hibHC/C3WXpIZ+DMvUALrNPb/xeeRhMUHbEfd3MU4uZ7Q3
Rdk0+9d9jTeEB7J80j0/EP/BbhN7O+SNhtbxn33yPID/HcycSr31ZyjvYOQ7h+Bg/qVTjeIg5osu
MUHhz2fNXwqyKPN8MdB3qX1nqqO0jdIBPkdf3IGVKO8mxSju/qopBkTIiKq1WU1Qa//3WLFSEvrf
LBNFtMp8KiRNcsWZDmjldpbNfUUiYf73Nvqf47ADlUAFk8y0k80HbSzRVIHxSlkIYHbex4kucaiC
zn9nw50ALUg8Ddm21D8rlg/5jPqyrqdgnAddA8AcPWlzt5e28XHkXdoVTaOEeo9GkgSAecpfVIUk
PFkgBEfnYHb0tzUm9jSXyAqefMhKLxxifrY6+xgcLswUv7ddXliPtWfinbo0IYccOh9Bk51UO7dR
H7Gya2Tqxh0S4cNlQibFGLX2hAjaePF0DnUooYJdhura6gpuXkNkxneT/TpBzBIHW0tuU0VLzB+M
ONpYQGnWhV0m5DrbcZcroXYtIFpt2oI8mW4YWOrNfZ6kN26Rm/UtRAyMLLBCmY3Smzr+an1DOZIa
1q6Imh7lKJDPStvYoZu/jHDFrs08NLaNdFbMYd9olhNi8pyOx1hSf98idchaoNP13BXXXD5M4qP1
HQGLKcCwn0R/0jiNW2LxsbsttXwYMSw+YGQltw+yLJe/KE5sHbJI9RFM4MVOm98n7VDq9kD94W1J
vNKvlk5lnMDdivdFEQ7mm0hE628xyxLLwNK3LIPbT7Sa+J3idT98JoX2AqFSem7y0djlrV7sm7RK
nqUJzTKAjz/+NWAIMbyofNIyQgpolOHJaAh5CTFAOTC1tVmm75v63BTBYlQEL00x+mFubgJPb8BY
u31raOc0Bg80ePYX8K2Kd/QV5NIh8aDyVRXSSJom0s/kdrWziK6HZh1XWn/Km99JbujHAImnE0xS
/qtKCZ9KmKF5hYgYvbjRDydSQmJ0nEPEmThUNSSp28jHthk22tHsfmBpZsKLnuPEcqJNEqmFCl0e
o9FHrt2PuxQaNAdtUgJpP5Qk7CeeI25nlJn9O0n09AQauCD1GabpqQYR5caWp7hiUm0nziZs25C9
VWZJ+hmrXljr/QgDcPa5n5uoRo0PTuC1WMk7r6OG3FXXCWuAMwS8F9468y9tGk0rJQ+9l7YFjqR0
+fjilaGxcpo6e/EsbAfz3HdwUaillWTA2W01GE2UDZyjghfzjaetR5F3aypC6gG1mnfNZVTw6v7p
3CTxQ9fqeSVvZvan1gKP0apQYa/gWGdzVjuhfAaKfaRmeOr9ciP6BiCX0/o2PE9Ju1zZVPMKOoSu
jaOo1caupGKPfIq9iaHtflXj6HMNxeAqd6X60KdlshL9Wdrp61QGRu7MoF7oz2zNlC/eVDZHvoAa
p5I0/gq7rV7VvuPdgwWcHgupuYp+X03LbeLpBokxLhLWzbbVgRM16Gy+hH9oQTT87CcfuwJua9eu
aKY97iflXtZT/5HXQTD0Zmb+DP9QG/RPRCTyZuPVjJCFed1ZozcJ8wlPxzUSFgkcqISsUTVz+EQn
VINkM45WcgaNZz1kpSS5km/wNHs78zNSpaIvfDtbRm9n0ZCf2wxxrNA3rwG71wN/i9q9OEBi1++N
yMO1EefA1YcB0Rwj71oUqX0QsUsEOu9kwgwwp13iPyLulz0pVRJtPBnYf15DHIukonCNzkp+NEPk
Tvo4/OHjLraZqvh9RD2XSP5jhNCJSqLQTcMAN1FfgvCRIbW5Q90m5VckycGDJ1zFA8daGzKaYDfL
8EC8nFiLw7gPv0EKjZODZmi7duYBMeokNj+apDqPUlFBCpnfad5Nm9emBjyc6urczFa7akfCVyud
4nEEmHjobUndDlMhfSaDdYvQIP2s0hHhITOCEpVRH1ZmvXVMoL9RelZOKOs2j+gojvdon++1jI/t
yvmYb41R7dciVhw0OfmGhJ1yEq2yDSc4ld0ePff6wsul200VZUkPMzdhlNvU5OFyjezIVDfjJ0vN
1oICjTwqr8PYqawFy9lWLWVlm6Z8hqDoJoHSSU+hN44bVPdzE6YMsrjiEJiyfJSM+QDWPOUuwinY
Wl2FUtB+T7k3UimYR0T4zGn/u9PMxwSygg4L77Uch2s4368R+zKo4SQGr/UQF7Jfk9dk28XScwJ3
i7tfiVfgaO1F/0fXTxGSRdpwSsZAX02ocKxFoBhYlhJnflzvorelPoTF9oPkKGkd7pBcUaN1kxrr
pjGzi1EkvGjqcbSr1CZZ12rIm6acQJxvZXxG9ep7X6TOVu3kCSsC/KmFd7Xoa5xucgdpqK9i4G/7
5HkuDD+oqUuMmJJUde+246CsReFxEYi+lS3f1TED3Iu2Xt9/ElXL2/BNO/rfz2/lTV3Dku6mOd3m
rbnt8vaTHa4Rv1wZ6pCc+7Hrgk0sQfW0sn9rxjPLOOvJ0CVdsxOtt9Bmvo+Jm9lbv1hRtES/iHiL
F/36bJD0Fi8uKUKdP8wSAaZiVq0Wh7zwzE3dVdNq6RNns37mWc0dZGxFjGGjSwhf/3VeY/eQgkRk
H5dYafWxtcnL+H3MsmKD8NqOatRP/BLMY1ka97fvQzRRvYIWzRew/Iuost3CRJedWdzP36bemmLk
Qx8Z32+eX5UrRe3lTd1wZxPqAkWt/QRQ3z34QIvBsCoroUFQ+2V6p+vohIooMcnyO9QXZinzf5/U
1PH5tVSihApO33oG3a2IRzyksGdexYU5nEXbxx5n242UEkWfNMe8D4R1veFuZd1mi2FywgqVRfJv
YK81hIeiXzqVt4OUjdpFHKams9ZWX/ubpa+CXkcJUfZXaSbrvBZj1d7PxmHiQLYavdWKnHc2eCg4
zsZhgRlrmFH/IQLedbedskXONnVF37IGOTlwT7Vl3dYQA2amOGfVZ6s5X6p9ux4ooGQ7TXr/cYA9
xw9Kr91hWbx0+BkUessfn6PuUVBCEmY2bUXUsLpqag7P2tIf6gwXeswhq+scILpEgDhE1vsuETpP
BKxs3Cb+61rL8v+61pg3X5wwUo62Gqws06gfxSFSchzvFa999bVpckSR1MnRD62cNI9dlzqXLg3m
HBVeMr2Pv6onE31rk7iiFp8pr9EWdJxLzqvMx+jlemKGPK8v+kZ9cC4D64tWWygvYRq8DHFoXYee
7V4Za8FBNAV1x5msEyy0+iw4PGnk+NdIOYmGCApQpofLqD+HM+9H9BPt7eIO1FRlQAZzW6zz1krN
L0fMEDEwkF8vtSw1X8oiiYvtNh9GafLg6lXw/OY1ZJhXdz2XSZ25siV72daXA0AW4PQvQdrdV1My
/g9rX9YcN640+4sYQQJcX3tV75Jai60Xhj3jIbgv4Ab++psoymrZ43NO3IjvhUFUFdCy3CKBqqzM
A5noUoHVaQtRbAYyR4Qh8wgu+QRxpgPwQGp49b4e7cSDkjBkt+/oKJHSK45u6QIOx3DVWpa1oGMK
2ehYQnc3223GbzZawEbVb2H6ZbcWaAAFZAh8YZ9Iw9As6u0aM4MSg6YTQ7vrO2FYqZq14zBQZPYQ
F9wY6J/cNLpAOqVVvkGbQbqpdTX15lUR+2u0gKBBSS9eok/JW/8Gk6cheSuUHGfvDSZPcHpUacU8
9zfHvJT2phO+ydA2RHYLXUTQNHqZKjB1hRYY/f3ecl7Cjr1BkKm4kLNr2QIkeeypzpvgUTGxJbPI
IcTHB/Thjix2X8bSlLvCrNIVeZ1IGusoSFBH0x8QQvt4/oB5ydH77QNQTPz0AbEv/Q2oTIF6RZtL
e3REusQQaRca5g4Afcpiyyzt9yDw9I9dqOKVdOL4e41GjomB/xRCcPZmYKULUosyfR6N5oECAKD0
QHYR8cttJuQBxffawiE4CO0v2ZQ7G4i74GvlgLU+G3Pww2jMSq/BLrcL2QoIr4Dettje7EHcDJsa
QEnkuSAO9ttUGhoEptRz0acLvaiPhdVjEuPL5HRRUy06rU9BF7fskKii2yYBBKvVl5ubbGqKxGoa
kAgix+9LzOtUDQrFyEKvOGvc4+0ydL3c9xWgSx/2CGikIx9BtLf6eYuWw36Sn2LKNh63aRt876Ox
PIMrmZ0aY0MDUEND5tnFdny21/mW7GShu1bPGVLJTtjb3MwRBCXBaYci6y+LflrvZv9l0QiCWH0h
Y99bMnRO6TMFHUCc0He345i+kel2+e38gUbhLxD9Ap5WzwS+jG3iZES2WA9vsZ5erRbx23wCIu98
nunrYQVAk39IeF4jpVM0V5mhgc80JjSj5LUHHuHae1IuOtNBWPMPJOz8ZwvPT+TwrPA4JU1zYBxA
SOgX8St+58NCGK35t9FeSOdLz3Fq9j4ntIzwKKMY0txpqdbWoJYqL3EqRkb7rcXzedGDxOXSyB50
HmaE05fIpzfpgfsBfJFqmUlwOXqDKleoqCQXQI/HnesrY8s8WT74VlDj5IM+LB6AblmTh6l4uB97
yb78NslqGwNsq3b50DbgPfAV83b2EKgcqhPYQKI/qPE2qVPwl7QZz5nys79SnqKTEru3R/BrNugx
RYQwTP7SDP2Z8md/ivhY4z9GoInNXxboAl75XfoMXor8noAO3dpEdevFUbJBA5h4IkBFKUx3P4Jj
a4Y55BUH1BNqGBs+gr2qA9/utuJFvyxLG2rbGgmRFPG8KM1vV7SoAlqSFiUMBRo7vXnRzlLdOoFo
CaDF2KaY3nAfmXVxhLYBTiAQJ5uHJFJPvLEWTMidgGFFb3fIrk1NYhZHWuJjHTJB0HPpJYaFXzPo
+12AHtF4BZKP6Di5LL1ILaTXCVH81QkgptogeFOTGa4yHLTmCKc1+4UASCcA0m7jygQNVB/5VNAB
yEtZZRYckJFTlD+9GR3wYEPm0sDRhWajaFMvGDgf9As5clflOCG9pvL8klfgEiVd865ORgCq/u1o
XANnCe2IkFGbZ6R9gG+xdkRJZR8ZBw/xaUSqKi+lKa/v+Z2Be/lmRIGa9O5WYa/Mb236CqXQ/C9k
+sxlHKjpbAHfdEQDOyjC3gOKPl43mQE8n5H4W9V2G8dsvYOrQsdbIV2SbgoQKQJlBI15cscG8w4x
/j2gH4JeZYbWu13G0MRO/zLArNcc6P/XbgTTx80Obpy1naXi9Q/xrrazOCiBbJTgIitB75GlDf5K
dU6SxqYfNQuUjR0I2iF3EVTWuLDdvIVkbM1fJSovTYskJJIDZ9F01YJYNsGzAkorA3yHNLRd+79P
qi0b4LxCnZCkKkF/qy8GeCoBL4R+Rjv9tGlHApkyKMIMgD2Z7lqB3biy/PqYSKUehL4Uo7OWVQl2
dz2iCwD/diyx6dSWIO/MS4daMY1A6Qg+DiD7IIkcHW6mZGzyw9CbX8lEF7cLyp1vsnaeKeNG7IrG
+QGJnu4A7k/IGHVj2kMctOyWIEJ3UGMaKuTbtZE8FEl3cziN7Sj/UWSmCbxMOh5xZLLW9dQPC8Ja
WgO6b7Avh4fGFEN3dAFLGngL0uPNDPrepFtUXfc+oZGQ2K4n85IyD1JGRht4eCYbDL+5rgnXqo78
VZJy9SR7gTyqEzwwE1guMVZgD3Ut40DOaTBNNFRCaJ28Puif7iBaHS7J6+NVc3KV9w2dxerJARf0
FXIAZdM03bJsjEs9gFuMIksH3dm1KswdrcMa/OlIZ1Br8jLZDXsL/a5gw8RPBBxHcp+wak/LUgSQ
kCDsM+pHGsUFiChx5KyPtBpyVh1I7GsFGi0XeqM29PAcq8cxbBLsOUQzKwoeMWiioER6N+CLvOOg
0T2hKxuP5iaqnmqQYyzMAcpsJX5pIRI+EeSC5MqMkvGuiwoALnROFcdpaxnHogYrHoY5KwVfAM2Q
nvBSAl9LZaPZxrC9VdIm1jIL818ChQcRgLDON2ZRQwVYl+AMXYILdWkuQw4o6Mf2TCZyuhIENmZg
DxuKIIfbgciJ5pPttojldMDo5t2Z7KY0BkjSQDML/frWsenq4q4S4UM4GTaov4jSKsoZiKwscKRO
YfJXjnc5yFW0R8gAt9CCSTcutIMXZAR3M8Lpdg4FdWWx7jqUpSBPvQqCV1G26nJLASjDRltAGBt3
lDggRyztEULYslnhAcvvyZExiZp3ab2CICPbe2VZ4MEXsK2dd8G5aqFrkDsxBBXCaVqajZe8toNf
LrwpD7/Vfn0eBiTkF+P0VuHAh99q2aKDpK9/pHb+4gxp8dYZ+K9F/7J6xnkgX4kikw9dXyIhYDvW
yRfjdKcir9vXZjBAlZf965PL0f78yY7+ZENU50qVyLOU2RuK9p8/ue/Sl6TKzWVS2P1liosNSMzA
xj3ZxtYulfGND/ieB13KQIbd+GtQ/AdH9Pz3e9TRrS0fEvM+BaHZ0pN19cWR3asGbWP+P6A2QqVz
Sr8ZlmG+Rr2Xrhj+6O+jLDS26N9O9nGayNPYJtPaCabyyRMhCKOFbX2HkMb7j2HhxzDCKPrecSQB
f/sx1BT868eIbb/85cdosLE5ceyTl92Iv+d6gHwFihD5E6hgywfe4rGiR3Zg4gIsX+Gp4kwm7Lbk
KpC829KQposJWCUatnycp6Ov25NLPRWNAegxBymyN9nxqufCuYallT/gqAVgQutcoSfgXPtIJ2Eg
gnQgWxNFGvWrua5AcnwFwih/cMP36ZAEQz0xdpBNsDvz2LX2+0XquxTwd9fogS7VIzfuJ+RWMo7E
qfaAnAeqPZa5M8FSuSJdB9tCdgElkOkINlho6pl/kRnqopCK0VGkU0NRxaTUsarNB+xbwmVcVeDD
VIPdHHvNoEIX1vY99scgg45B/7i7OSCNgGjzI1qNzbpswzvIdXZLjvzZjop3WQruKzBM+CBDBc6a
vOC8DnZU+MvZBDleH/SybhiuZ+DANAixCMPB35ax1fAV6b1b2ghNBX9Lwu4kFk935GVgcVu02lu3
wM50QwvVdZCEXSbBnxix1OqRcs0norAlnx7dfDrS/Ij8dR4EhufIijccjWSAhYWDo9ZpCw4l2gLO
u0EyjnEFnRC9WaRSOV3maLvl6PJFaf52CZSh1qrC7ncQ7l1iGxwghVi9Adi1qrIgfVVxU6HVD3bi
pk3jAEwWdTbbfaUZxvxQvWn7Ld5i9g9s3wY8w5B7GTVjO13alKFbZOhipNtgu3kjHZd77QSwA50W
iywX58jCi6ttB3RaKG/8EgRhtBp5zvZU3fHK+2lS8vW3qMFLdG1xn+EE/2DgP63jLgoXfuzZK78Q
KHBqYdaBy/GhVvgvpbJGz3Bmo/LayA3vIbNNfgXLztrA+waaKU53NDKc10iphmUWtnNMoIlI69hA
9qUANF3IA3nbzNkr0FY8RpGwaQ0y95AWPYoca9CSHHkw4JHSfJGLMoWCVSeulapr0O8AqFTzWFxL
EPeDrMVfTiPYZ5c176FpGIbeprbdd2+KYzVNJdOf5usIcnposFs70KRB70DjtZX+p8iZwNwr7fqI
f4qcOctNRzRH8k66Mk5eVMcRLMBvfvPSXxMNhcc+z/1TMP2t4amWHodDEXvjsnAD48mI1L/u1Mje
bcPH3W9xRgIt91E241YWKT+I0Qfpjv7SAgfxqKpRXZ2+5YeqUxlUDfHlbED3zXF6+WSnL3P4M35I
wAU69eXgmuvK9ZAgAonJYZKCHRRr3RUk4fmCbDfHn4bIJbB6QfNubl5M7qoVUMj+zWHp9TO8cVet
zyHxZVjiQpe8zJ7Qv+oB8fjTRHfgdQuW4JTP1iXpZZKxSiRoU1wfFGi/RscCYPfM/X4zcxXFt0/I
vfL9EzwH2C3NGhcsWSSyNc24BbtGfo2GfGcYYNlE91KyqPMx2bRQ+YSWnM927WTWZ1NXeg2RBwez
A8RAV3rxppWPEjknyCzU0G3VEeTIpb2z0EM2T0J7cbeSEDdT1hSeIUfaLowsqL62FcqRDsvFIQ/7
6hV6ZLO9UVApgiCRva7Tpv5aYa9qWWX5yIsQbEW5AtJY23s9HR1Q0W16DcnVa+R2LxC5KFfQ3kuv
g4l0C92RbdA2pW10938TZ5RILxQmuKbHUVjLgE+g29dPNGc79ar9YjOhDsoEZpmsaZZby3HAE6US
HPoV624CCXYAER4DBHmbRibWloQuJo+fHas0H9N8TO9jyf4mM0X5sW9uC9tWX3SUGXhbngMPUxr2
FXvN4mA5eAigHu9cyVYKsRrR5PjAHe5cEwg1rzygrrcUQRNshXSnFoC9kk1P6F2wt855AJ9FMUB8
6Rqs3eIVcOlmF/YNWwud+vJgd1rns73EsehNx//JPkwZ1GfrcCFG0Z3TYvA3KevLdVmI/BmUhfwO
upTBUoRt/jyIBk3LXuQtjADDZAqRlKhAj0nBFgefT58PZ3KmVTI9piAhi7B1GqCztcqjkj2xbogf
Bq8d7vrU9U2k4dx2X+FlmS0GKwp3Nt9ajpT93+QwStBdHXI2tvs5HLJ90JuBCBXQUzVYWKZqPNtx
2b22K3e0h1fTkC0Ep8ZsQcOo6jTDpAEZWO2FKmkFcQW0stAwH6FgFjnDFZXp4MHv3BOZ8dsFQ1EE
kHuVNljShwpaDiGYO/J6lnoLbdVu0gznu9vrFtmRTC1iZEigBfDpNUxv29vLNxzXuqn3UwD5BCmw
wDlB5mV+V9NEhhx0DDKkow12d5whrWHT6ypb3o3tYzyFm7YT0YVMnelD71g0f5OPTLdJN9uvk9px
qg9WN/xN8f+/k+IOaDGwPeBH66SPPKk3XoIkAtSjkgOvv6smOhgJdpvXImzLpyIN/7H0rqv2mnjh
YzN5Ap0gn4fur0Py3oKRsZKn23BI0XFmZVG9CoxdaOvO4pH70z1GEfUZ938cca8oFkPm1o+AhLCl
kwv24DNLbSAr3RxBBNfvBwmxnMDz5QX5Zb4yAJh4nmoIaaiybr77tdhJC3jbRQk4N/gJIBSa8+9Q
3hFfXOaxZYpy27xkb2jaR694X3KYAFjqBud9SbSUHyN8d+NWDl+MkvWgZsSdQg/eAjoHw5dC4jPp
btC2P8aVfAJNbADC0uXY5mJD2mAh0ion1wPFRQ3i5DUNm66BUDgUOUkpjDTDqpx5pw87SYu5SGDg
ZZwm2Aue/AKywQvc2CHePwtIdcw3n13/JcYE4GffTzHfRB3vVmLywl0cBOqLBznrbiirF2mVySkD
Q/RihK7HFwqL49TYgSMYOpu2t6hYH9wlKQu3As2KKzQm2+t4qPB/XWVTt+JlBt0PGqvW7kArYtvr
EaJC0AV1pzU3vS2wTH+Hjop2xFsP0FV7obsP+81E9smx5niiuCeTowEjI+x4q0Y7spOJnP/T/tv6
+I5/+nl+XZ9+zoAQHR9rD8zZBOhq21iGa+ML+fPSg8hWse7SFSl43+vBR+miSL433AvTNbDtyP80
HUhG9IQ5hk8JhF4SD6owCZ7S/17qZvlYbp6egNLXHXMohGs1BLt09LdIVsvA8rMN2Ug7oQPz6XnI
zAXvGXix8SrldmTtUBo1Z9zY4Gf2wpF+d/LAMv8c1/z9BZxU72EzjEyHBW3ZncAa4j6nP8OmdvzX
ar+G0fQyjPBf7OLbzyccjKHAdGkrB5r0vPYeYhnbD0B7Dugfxhe9NI9ZC2YLipQ2b+9cl/vgSmQ4
lOj4ZopBdSgacN1SjDIcd9FIoOkYaixzjP4EsC87nz7BXM3h2RBOR9BG3FM0LTsGeG7xuThkynE/
ekCt2KGR32XQwXwxK5QkQi+MTjQE1d+2ydv4akCR7porvlK6xzXNOEPXkywXNJwmi9+BjNmcvdko
AIQZi+KOvLSkgODGiYZ6SZWBk4+WLECvk3VRe3KiELQoRoBkhVgyypvoi2xywMQhB3ekXEoXVRM0
8eJoQ0MrFcOBmdAs6mtRPEWoG13tbE6lUEBTg/L5Nl3K2lwGXre2Wg6VwigJHsYarWpMq4VWQw/a
Ca8F0Ljrwf7w74jBbw/NiFf9bxFATiEtrksef1jDw/l9NcYc+vDYs+RsDSQOUiout3GdNO1+nxgb
ItKfbbMfpPog2a8bsMA6hWFtndpGVYKB1RR1sPro0RAlk3lICBvC1IjBmU03TM3HJELrUNSHiUYU
+jGRoR3hKCK0UiesvHRZeoD8oHcFNNi7eoy9oI2rOYEk1oNkee2vkd8e1+RsPSM4KaSsWu0kU1Fk
59LLGFhpMTuNnWSNlvpmQ9N9U1o4iTbf59l6EqQ0toD3x/dkMv0emyoQP2/pJxh7vzsI6AEvyEtr
MNTgCpP1D2QaKgMdRIOX3tGPAHXteu8w1wQA5OdPBNIfqH4Zj2RpzRyqT9P3MIn7HSXgJAhyt1Pd
VXMCb4h5e8aL9oGc9CVDNRai74l4oC+YSFu0ffw6XeZVtRIuA31zkfq7GO8BYHf9XRvU+ZPDkuIp
xz6Jj+l4iWqO77jD7KXDhLwjJxDS0x0HUcKSJnxMx/MqB4mr8ta+WyZnzq8EmmB4Ca0A6Z3AvgO+
+7RGUbkZxvg7aHC/uR30fUA0EuxyATVGL8usN0wkP01UleGvnASgmWJlmAnbORqCbxm1ukNZ3NLQ
C/mAurCzCKsm2/hgLRggg/SlS2MOttMMFYxMK0lpKRdtB7KWfbL/Go+a4YkFjeh2aF0eAWFNgVTQ
mb/fcoCVF1dLHqOgcXN8ShY2lAn0BrBqFjGe4X1fgktjCB+g4hU+uBaqLNgeB9seMrYP4AhAzt9F
69fgB0eKYGFi3Y/dt0k5TrLMAuFq+vAfoTe4ydLR7MCNXpJiaQ1a0qkbaPbpT6h7huRtB/XusEfT
mz7Z4bnkQsYvanc0bJi5EmCFfY5x8sC25d9h9KroHShoB3n7x7Bar0ZA5o8wfY6ZVyM7fajR2fL2
obRa14NRuU8HACcgTLZtpzQ9QBcsO+SWYW8VUAgXMZSAsZeWf+1CpK5r5pRfWSy+xmKoftQJ9O5S
bxQLPgIC3YjyRxfUX5Uhiq95XSSQxkm9q2L4Y64MkV0gUPH+KbU1fv4U146TNepgDeiP32puvrPG
QGl6OACzRRwxn8zQhpxpZf5ko0magsOPLEhsBP46Q+7tCpGYcu+gZANhHse+ki2SX9rB7h8HC6+D
wIHscDOBC+sWD+krQBqliV1qYzUP8+W1byeIlpb2vaNGd8/1ZtUFdmNjpSpBGXuSFxTbR6BdfzXO
4vFk5DoyWdv7Ufr+32VqHk2wnNxuPNeaLcHPm19iyiRQL3Fbv9EemXbLtFFWPcTmZWjuyD4E/kVw
H9iHbPraRZAduKV3KQ2s7TaD2LntRhvqPFDDSxVBqQJSEdYqRp0RknPJdOahNJcU4AQvaVvbS1Gg
Wb2RUbaUkxltptixzwYQt/PFCpg4BtJe93mI9BY5KGSA3NKywB/Zhmw9+v9WphNHEKbr5KUfQBfS
Oum4KQuJ319dGkhASrXHplF9AXuuB4lKx9h3esjYpg5G77UCec3B8aHeJ7R2tJVP3rKToPCfPKMA
E1b1o1LceNM3flq931jgx00lBEEcC9XFwsqsl9pv25XopH0ZLGgLpE2c71EwAKNDOAXrikEVIbHC
YplVIN+JtDxdoe86H2hvAHkwNi0U/ZLRtNb/OYYC6ZIkYDsROvq2GN2J/FtRtAGOW/xIR86+FNM9
M6YjyZClCVP32kcnTPI1DN8WfTj98P23eeBDAcv9aL81kGVYgPhIXAUP/Y3ygbEZQGN4YkkQr7ta
Wi+l0X3LyxFq5jF48LCr+wt0z3wx6kkG+zkJ4NvxhIaeBMyahvkyjeM8CbKq86SmREILcBMj7NND
XDvGMpuGZImcU3qIwhEk7eRpw0S935JrSk0kUJx82vMRBbRCt1WWBhrBYwvC69ACi49BCAYNI5fN
o2En1bKspHhT+XDxHPR6LfrhWy/99gdapv4RvuO/eBkHD7M/2pfUM1PoPkmxx2+2OqWKs7W0fe/K
Evkah9F20vUjugylCoCtEegbp3HGUS5OnXFvUQXqU8yHW/hC7WnUmlCcb1UwbQkSVI7QKe8bZPRm
hJCGD4GS5c826YKBgkSpKZjixo+5hDqi9SjuP67nNNij+2l7BP8G2lNMz1jdMiy9bT6BJR2YG52k
KWyAAkvHBVWZRkfrC00Koe20vtmmJDhbxluNY/c+9oMKp2TTGPE7jFbzcBxy96KGPEHnbhwgXQDi
pFhfyAEmu3DBnUJsP0Vjt7xqVNafbsGOp4m90+r6KQxC7vF6dPIGXOCvIIgJTrKsHL5okQ/YBTx8
rRgLz0ri3LIC/H7jcjCQzSHouZoWSRwaeLqofAU8EUQNbs+nkWUVyKzX9GBqyW6rzj4XWZuvBh1M
njBDBW5hSgAEEzkH//bwo9Vzxi2QLaItXbMdupoeMWIF+jLp1iTiw5uLjIOV2ED1AZuhp5AG3qc4
0VulWFGgE1toD+KVx3fMHmbbvAJX1V0DmTZbLPIqh9yEZdn3cTrVd07cZruCO+oyQQgSGnFJ/XWE
3KNnRMYPf6jv3JJ5b62Xj0ualLtJfTdkFphHgk5dOJacJ+Wme6Ingl20d8gRufOkELi2+yBRawaF
vkWuOxVc3alAl2qsl0haBSduDxZwNfpoD64NAfortB6AkPE9DqcmMJfIqgbeHCmfxcdks4yHLfTR
IG+Mcs4FmOHxkqdDfWIuFOoly12I74ACxYwbtS8D84FGrjbRHXhLsrvO1e0JeiotQo7CiNKNWQF+
54VN8b5KkGXtinXIpMaWH8brwsZBc0wZCAlvH4XaEn4aIGjuaLVRJXdhksizBKnC2veHeE1/UaX+
szLj4golN3akURMG7amoO/D+wUeXoDaHtQvExTopg3cbOlcfwtLw579FdNUWp2riF4qnP0WQx8t1
JIZ6fVtoCOU9h2zxidZBchj0G8pLkGQCpUql+a+sNP5HDol37/QQ75YhWOvJLl3HW1qNxQ5NVIzP
LBHbVvnW12ywoGRdNGpLYSlK6JmFg30z9Wz/n5admFEt3AE0XLRsHg7FnhMssDE6foeuwXCdO1O7
IRYyGibIrX8aCj0kyjKzqcP1zRsOSEqYxT8RXgvPPTSF9jLFv5KGtkC2vHR9NCJob+JojkhRAZeo
h2YC7KHUNP00RMkgPqVVm87DSA3mKaqMH/NKqHick6j4RqNIOs65b80Xb5qm57aQ7cWAjhj5hMXF
fZMFZ/KNQC7eN4qDMwCfCEaN+gEbrLsQBCvPsTEZwBSpDfnynlmPLggDaV7ndM1VtfGSfNUUxU9u
/k+Fb952SIB178Kivw55kYKWK+sPriZ3AmyY3yXMrqClA76oOQTdNDV3nAcaJUXGgAGMrQ0NewsY
7iINzjSiSQU26AskCPoDDWlJz+8evDR5Upr2JOub9NHQWduiEvYWG4wecjei2o3o3T9TCIoy4gwN
it1tQptLc4tGACAo9CJ06fJYzotEed3vOKDLCzBMBChlV+4iqQOgmSvbNhbMcAREtmSwsrspvK+y
MrxHt2R2F0PeaGFSTM3QZldU3Zm8dKFgtS+CyL2fg9IGD5cG34F53TQAU5LppNHdbdLtswr9MVYC
CtsgLZwVGq6AIQkikx0c/HI+9gL5EAOtTeNPb/8xVtm685AEr1pzm3RZf+eiW+gaCedvkUz5X4UZ
oHLglc856NL+FJA23nOgymoOwIu3v6sUDl16hQyHpUcPPDKL2IWmfWFF1cnLDP7K5GYK8/i1qsf6
PMYRcNra3BWD2KYAjm9QjOKvt0nvQ+zWE2Sypqk8zG/GkQX4G4lFifY+yCN9unQhAG+iV1D5haPR
71a6g8y7d8aBJ+ZjsCJLwBj2OWlZbsOsgBqeYweQdc3k2pEseZY5toJxG7V/l8hVGcy2/5EoY1We
Sr46LZIaGfDZOGl3OB5i+723qgbNdnp6CLGbefrkm80zSh79Osmw2280FsLV+AjZ2Hhdet2ZRp4J
NoWpTeXSUhbwHdrb+cO7N4rQLl87JRBTeurH/MAfi40ZgME0BoU1cgFohO91j0rGQauCP5Ar6vY+
uKJwFug9Zr51wxP5Q3C7rRgPpgNNzPTElppbpvGpzmK193RbRd36xdnRdzSM3BB/p2F/tCZobYOF
A/yMdTkcKYwiJiMqt20HstgdwEfd0nfyGhVPZcy9AWGWlIvYMod7q/erM7AvBtCsKJ26Q1Xi+1lp
cdKfM3iUBg8gBASHeWb/5UlfHujl1DVxcIYM2rYVeNMvGxb1GzDpNavbVk9PcIesPZBpAE3fxvQ5
QNJIj8rEHd/CrNqBeMf4YTnWEcKl01cJZoGlh37/C3izjDunM/s7tJcCtakneQ76FhOz3k2jKC9T
aBeLVBXilOmu1DQGPHqAJNA8+rA70inkKh/yfcHBpXgjmQEsFLo+RueBXdUs9uTI8PVal5mNGj8L
oeTamepUgyHttfunGqzuNWJjBI5csKIFdcBfJfi/Nok1jBsKAmvr+xzm1var9ZcdZXdDXcQPXc3F
leUcwPjMBH1Vk8TXTJbNEU+cr+SchKhOoKg+FaObHblKsxWUcSGwqIdBhzfggm7pEhoJHmHao8YU
Hg/CnVqox12TsXe+AxKXPdjKq88Z8KOLtg/ML6IZjVVZs2JHwxQVC6hjDs+ppY9gwNkuBJhhvoRJ
PQJbYfo7T/jJAV2n7hLboUWXSvky5ZE4mYYKQKALGACEZNuVUfrRvtRDHSZ1mBnV4oR8JTTRogbF
MKCwVqCyEXsafoRZejWAxcCNRqCCqfmOzg4wbFXlt8BFTl1nzBOzGYC06vzzGBTlER1x7uojAiUJ
tAAkw7B0dUTYglKeIqBJVH6L6vc1KMKA4hy4iMCRjAeS+diimLaeavSAjGVtPaKV3nrMZLBpkKW8
UEQeJxyIg2BcIDsFnl0vcacFnjZqR8E2R2O2VA0wV5hKMxq9JtKRzdouhylfVq6xGXvnK4Om1i4F
HdOi1cwwzhRWBxpCpIY/O518H0ajijcxWpVXYy3du6qAYBid1V38q+9kOcQrOsiTl4Z0Wr8F2+0Q
HpDUSRZU1WrtFlTBSdFv4sY3AFLOu720uX8wgdqaq2NpCEquERVWmkB2Kp01aoy3ChigeaXbhN/X
RKYIqoSrVGDbwzIA3UTep/dBijfaOHkPdVjABAzBYWT+283UJy4kEex8WEZt1iVLT+RylRhtupnH
VTRpzvKY7+axFeLlW5fFmZYocze9V2OH86GeDLzdvH6GFluQ1I37LD7k0ZAesdt5v0x+ArDP72NR
Vv0hbw5kpxltGHDQqJpENcPPngabT30IwWAPvZQ8NNiCbI524L+/XBYARa1vNCB0hzQ6yqhA2ok4
v06Ocp5GCZiMii+dNJwnsnBj2oE+oruX2tRzs14kVecdKKJARWLVSCihNUbjYkeFVklZg0OKpgpI
ye7RjBUsaIiWWOv8Pz7J43V3HwPi0qAKH3SZg07pqc4Prb7EI8e4UyIHZmjKD3RH7tLuRpAT8xG8
jR9zIgonP0VWUwU+n99vyW80fb2GlFa8tbMoXZFu+C7X3WEVvicr1pjDqQMA/+RkWbrKTMYPo1v+
kGHaHa2he79Eid0dyeb64Ndz7OxAzklHdGBrQB7tI4Q8IzroQOkMXrXceLiVqabeEwdT1V/lR2e5
jTIDmahMRRejBUWljqIRhdLESbTzxLmi9XOt2/K/rkX2j0+8rcV+fiKtzIqCH9CLjccnHkZ1is5b
QvD6H0Mcd9hz0uKxcvNiO/F5SF4UxEXGmpPtGMNpZDLc4dW2b1kCxA7Z5lsfAJVdYll7stGlcCv0
M+sL2gxAUvoqWpwgwNslPfVsAH7vJ8Zr1dbl94L7rz6+CN9BBT3fAE863/ziMsPRe4FUxl67Cz3z
fyzxfx4DCTB0eYG/e+10jnOsR9deENFDLjKxaaBTO7NDcA/KLlVlOucW/+QX5j/FE+Ovf5oU+qyZ
2SH+PWlMKv4acTs+DgWaL7vcGO/p0sZeBq3M5c0yIRF378Z6Q54KLfpqajbLorK2VowzqjtY6tPU
rFsaYV2G85K9Ba4Oc9RJCf0JOqd3X4fC2qYhiGDJZqNCuWharwA1aFGte/TU70JPZi/KmLZFzQBq
1XaTp8HNPkTlu90DY9uu/n+UfdmS3Liy5K9cO89DG24AyGtz5yH3vSprkVR6oUkqiTu4giD59eMM
VitLap0+Nm1tNCIQQFJZSRKICHdHfd0HVmAP+dN+8//VXlTAr1H2ak58TdkrUF5Ck3mYk2UVaGtP
yq+fbvmzrLOrbce8fnnLn2mkMBGFjb3NLSmm3PAlC93+SKbZHi2LAIgyyrmNRpCeIqd8un20wgNn
W1XRsLxNUwfd+6mpY7CyeWqayASV873i9nK0gBBs+IjAYIaSlEtWcr406iYHDqAPLnMPnlDDHriW
53yykV9tB1BQRAXJlmaYx9IEP2fRYPcBoGma9OcBy9N5ppvpNmcVp1u8b8SROlEH9pCwTJ06wPhX
fS6w4p4WMvPKAy++cnCRmp1MHnimd0U2gKpratJyhckQuTYdpEeycQ8EBygKv6PO2W2alyMVvrnZ
pP3jNq0xeO+npUG+gWBWopsU+ygsg2jaDozW1EmH9ue0QYOtwlBiVdW3BtuXLVZ2tJ7xQtRBUJPW
M9TkXqcBREJq4takXmDZcL+kJy/ErqcDgngb9OMXv8WWKBRmdwKhONZ41BaTkc7oEAcSErFpvaWh
AVjW8dqYhlD7NkNQgODf6eqH3+zzzO8+ZMj8eCE8qTcIcXT7XoSPttuZnwWEWP2Axd9ylXTLuk+8
CwR/2xNoPAAnHAr/i1WdyYFBlXhZCHDKV31ZniV0RFbUwbcONKa+Qtm5WvFKx2c/CvNLNKL2AKmt
+Bu3n7rSGr84AKWvoGMrp2VzsEWKGLGHBsKdeOcOn3PTbRZx6oT3UnL3Qh3YAgBbMXUYgNjNHaUB
/uXABo6irw7CikCtyKYSqL7RD2TTLUOV3dANDxUigxsnNPRdkEX2nVWb12Za1CZIJVFLt0a0McCY
D0VgiDyGQtgHRFX2BGq5AV2oCXVndgD5+dxJ/mSnw4DU0oHFfPe7fZoW7NDGobDa3Tv/yU4fkI5G
dAQgZ+78bTjQu8gfm3q+vBvehtxQEimPY5ltb9PaqKk/J55eVkbTnzlHQqdHTf5dF+B1DaBZ/NCk
Psp+Cyg29LUvl5ZrlR9FUwPGp+vss+ehCkBr+c1PQZ4kufqhXLlK01xAP/QByaAEu5SsWZa+E/xA
6gxl3Fn6tY9fgdGrnl2lhnWER+OpMmVxtJBd3Yyei0UlyAcWYe613xw7XBpjlv8AB/cHxQb3o2/0
CO4j8n7hhmnuCxfQfYE92TWRXrfUrWl9Htxur7mV/TDFeFCDX31G0SYEusB+KFSziHQ3Ppq2TLaB
W6WHSjTpnetF4cryO/0ZlfTboUyz7+YQfVJZMnzodD9g92nJk28p94Q7u1iLThQfhUI4cHJ12nEf
Cy86VnXMlmWYKFBgs+YYe9b42DbWI3g62GdoNEPNKXDbE/TDygfQtH0lO/4xiMp0lT5L0NZd6yZC
IXXsrQwf4DoQYIYXI5fxubIibPYdp/taszVPYvkNxTWQyZoc7IYPW2Aoo3Vip/Ie4Bd5XwQAeCHg
UCJez/J7C9pr3qLMccVjdkcmYLgMZKa170SL3ih2odEmGz0VfeBPbVxtL4sXCBvrgzO99+aOAGiB
MSjuqRXxoDjndnS+DcoKvPWHKAaJ58+JJBLGK9xMycagEhEsqN8mJh8RWc0i9+pvRPY2TnycZaqG
Y5svJJso32bit/lIPnR41y77cDw2qHVVlneAhM2CcbB4FJlzmWsWRkhjIDiQbKjGIZR2cwZA4wN1
kolH1tl2ujf/BhXuSJOF7GjUHlsSHYVb1J+K2LUebATNTn+wd5V8b0/s9hPLmjf/CgVAS2KvwO/m
kx8k9kMfAk01R7Jk0DVv/K5IgpwEBzco1SQQVC0H/0Jbt+CeCNx7fDHFcwdJpl0LCPemHRzr04gH
b6hE9BWvMNCnNKlxGhQb76BS7YEoA4DkaSRyusVzP41sCgSGQl7OI8mBBQCB0UgHFRV3KoHouPhr
JH2mKVCiSCNZ5JmfGhQfkQNWesBehOs8rN0HVIgnG/wx/JNOY/ANQ7x65zROibxA5EAtXJnQo3ZA
r+rY6TdIF22GUowhMInRGhxd1rfEBbIQFbPJBzaaeuXb2r4rdGhsu7FrD7xqhxPy7BAfF0X1UOEx
D3heJ1+wjHgKUhT3LqKHUdVgDCtFOamKuC+NYcrln65tVM7fri0szXfXFhsGRHYn7BdBt6K+yZeN
E7WHGZw1NVE13x4I9tXYxgNwJM2+1GmqF4isgkKOwnVeLaq1E4MxYDZypG3XXh8ZC6SxJXatrdj0
EDNbRn2Ab52MTRHjHR2y0zipePXTQSpTbJoQYuei7LdOL+TBQEnIWXPVn+mMDiopwFAWcL66dVRV
8DVuzGCR16LfOEno7D1RRg/eMEHaBlD9ovLkBIhn+ZE8Btexkd90noH+0UvosYeHHo8S55bWfxfj
n0/JaYQTpQBEErON7iNs+8FGNyC4y4QHDEqQrauprLhxmnZhtagM7FAW9MQZSqTddPxEboEJmlNW
lojAddhrxHHbXtrJrQuB5ZuG/8mtx52/lShFhIyVUM91nm8B5UZeD3fexmbRuM2nps7KZQLdkI+p
rMxDanPIjhuj+WKy/vuQ+N49Es39Hdi0gVif/B3L58tGCWSupmlzJbfkPyTibdoCcePdmAPZDmpt
MOxuPNSMLZFdjPe0taVmaSbJft74Tr1AbMTvmohlxvukMpGJroAu9ahwNYxZt7Csjq196ZsnRtWu
eEl0fAN4xv3bJ0Kd5hi2iNNko92eADIBvUQOouoTBDoDexOWAJUXotcb6qeDIeIvCS/tbS9tBQwL
DrEMu3PRVAWg/BkDg4zH+wUZ46J583G4UsuyaZD9nbypQ4mwB/8llBbSEslbaK2rs9IBigmhL7Vs
C0g06hTV/Ejd4xQrr3YDxrd24SE02S/IWE89dOahUmZfVOLuZi8tG9Qfc69yVlaJQsMeKwOG1/ix
oRsNt1B0blMX9xydRt5j6WQJFM4QN6cDclSZRkj3r3YLfiEJXn+yvBtJ7TGNLWiWL2mu2xgICSEU
Px3sXDhrt894dgE9WLsxwQV+Ka3AOZvq2ZrKvehAZjobI+0seTLIdYyVisAeJPBOY5gvySUl2+DL
Gvo9kbu+zVDH5jN2JxFo+jwlFwZUyQ7+dKCzMGWtBJMChxH7OX9N1nasXZTvTl5MuFA6b4Yd+ZDJ
ZcVfo2nKW5t8qFkUOXOXtx5uiWJlcQhK1hoJIy3jt0OCaGQNvDzaWe9VIBwKv8+2jHrIndWi2HS5
8YMikO+ClGkcQ+UnAnl6i2r2E/aO76OZvwU3abDHwmcjNj6gCto52wb4AbUTDVCKH5JzNWQS3EvK
uAKEZi+rNrIR48nCBRgj5WsfpmsUKUrUfsQQrmFB9F0l1dci5O2nekDe3uCR+YAFjwfuycbE37FI
93hpdWDBqYHmF+ma4+WK+4FJfBeJHk7zqeEo42DVWFPJtAKSaOqhA9eozBpAi9djN9jGNkB7oMN4
QeHlFWKd9aM3lv4JYMF6SXZDgXyxqKPqLg2c8d5nPdYv04AIXAHIGBXs6AJf/OQVkNPVpnwOi7Fe
9GDkO9Fh0EZ+MqfDzUZNpVWzZJm9KUYUhGvZnBseFs8+qmAfGi9YmnYdoa5lVXOZPbO+LZ4ReUV5
Y6keyDEssguqpLw7atVJ/drLapgngV4daFWzCPfhNGcxbWjxINJ7amYjG1eoBXK31Gy9EulBBLg3
1BzioMFurPZWzvSh4AqN98huOEvqRSbeOFQF6C2o1+NdfG5brFCp1+zt+g4hgyt1YukaL0o2mLvc
MJwRbMtpDUBGfWixOEAoKU+DM35bwZnODF1+Al+23tlWwcaFXQUdAvADmOCtHBvDHMrM0xkdQqgC
HIIYh1vzT363YTSCXGjYrfn/P9XtI3+b6rcruH3Gb37UIRqt9p31GEQQWTagElIs6PR2APEHWxVO
2S8glJAdbx0iBiV9VeR/DaH2rdubZrw16ez3D8haZCQtAZbDf54mqn5eGH0KXclsvH0qGXlducWC
u9Z1VDH2btNF3IZQc3ahUxpSlslHKG9We8OJi/sW0pAMqaCTnBg76VAODFUgRlAuB9t5s2k6S9KN
AVGj8zDdAaiNVs2mVimwEj/H0ogiQbVcL+zzzT6awG6PGZ5E9Km3jgH0Oprr9CK9CCtzFXV8nZax
v5w/8efEiFIBuA0Ob02fnSmJXXJlJat5KhocqZdM6OhunipTVrmOYqOaXXzDvzggIdqCYUIduDLV
YT4TWfd29gcbufSeKzLc2BhHB/nz7Gbj0zS3WanjZqvAErpMXNzxoHfzH8pOgJsqApM6NQOW+g/K
hoS2Tu27aPKoIK+2i1rWLamzcj3/oUC8Ja+0eZ4HaQWlQIB4EPlCiahUjbzzHOcCmpTqtRzZxeBm
+eoqcYkETiQsXpA0JxFn4GbyzWAv6v6ZCtKpDD2catERCZjtNxN5kD2vxjugzBfmgA1BxpJ7EOi5
1yROxAUPpDW16GCMYHPOnPa1G8IUmb4WFXmlXzVLjwdgMRB5eKwzd9rPV/yl/XmWJtabjc66zOUv
UTRkC7PIxcvcG25Ny39MlUqvjLH0Ct5rfmra8UgmiEOk1xaF+HcBnmVQzevDJbl13TUCGdM9edGh
rZtd6hT6TK0+TtJrLYuPhZBg0phmJlPfgLOCG3a4v9m6wqmXXmKmW3KhjkzlAF0UAPGQjeaMKsiJ
hq2brm6fGgrlbNMeDNS3+UIns/fC6lGvZXm44KQYvaPL2ysNo38S6iIqKJWW72a3KtDwJvMl3P4J
KXaUGuxfl5tJBvV974vodLsyJYJ4YYEmEZhUfGHk2/A6WBgGF+/+VZUdoIzUBl0VudDBH8EB0liN
Nf+raFLR+RDdy3O1vH2s2UpvZ1SoW7/9S7u6Mw6mpz/dvjgESMH7r7L97ep6yfy7Inyhuea/od+X
U9R1uJubY+kewLChJzCN3gsbIglGkfdfkqZ9srM8fUog2XgQpokK3ckOPTvHKNrLiHU4ij+9ZtOC
ymjv5aX7rEB0R04mt61ly836HDvMWBmsyBcKAnyPXW990O0gz3pq8dIfN6gVAXNy5VuPNe/rew+k
V62XWo9k6ixQe4V5GB/J1ndhucvjwlzOA5gdPvbWJlDKAhMnSvSwru6SPU0OTtz0gKiItaAmDfDx
YzG41V/J1I0IJWZ9V29pcqBN8lPiyO/USZdrxNYRKdzwbv701tGoNov5mibzRKovplteyJ8OfpJ8
KVJhnajVY3m4DYTdgU4E/6DR6MMrKlVW1EmmAhKZC7cO+gM107F0diJGsI5c6BI0kHHm+EgGQ0Dj
xa9Gc0cXAFoP8xCqHltJ7Kl0/NGMne46ukLdl6N+DbTvf4K0+7CGIuCwC3s0I2WsQLqFGs3E909l
nUOBDwjqT+ApdEGJm7fHsotRumZfZ3MHBT5VVeALQYxm+bbjBoXabq7Tu9Xmp0h9HDtZLt4V6jlJ
AzFxy3kwcNllGHyk/HVoyq+qUcVTiSTbTjWQ+EGU1n+aHCi1jTXgV7f5bCDI+TVhKIBMtfsjdbK7
NhvsF5W0A/RAbXnlTtxtvcruD0HFU8QpUhOsgW7/lA5QxpUQ6Pw2DYdGqfsjxnCRIxiMn2iwCZwM
P43MBCRhwpHHngFmCysF+CyL+g/QqACXM+w3Nz2hzzNfII2IgNrsxoG9JzegI95mGya322xx8i0g
ogNIHg+g+Qa8w1jkw2suIlSX+vZHyA5XKEq08l3Tt+mHqnNPorSir8DzZMsS5dEXJWzzXFgDUmvO
EH/9OVJnEKOgkQUPUbbtOObKSBIkiEKZfaAzGfJ0PtN/sP3JLzQtE8/NMnuXZzO4MxzBDLZ7l9Wb
c2xseDTYyPeUXpt7BbJka2ZUgJn8zNGRM82SVc2O7H2SLeSIxO6l7Mpyy0E/8NHOy5nPimeetU4d
r96jCgnivFkx81lhLQ170oJA2/aND5O/hzgZUGooU2BDAR5lu9T2eqqdX0bcBw92FaX/pq2XiVoE
sQqOfgrZEZTKpMUlHxkSLpZeUQfyhMUlhoags0rGfoUaquB4cwsGFm2GMBPL3gWaU6NQ46jyrnuK
tC3XYCnrN3NzBBGby2tcki26J6WtEQSu2Yk66aAFCMMA6rpSi2brU+ttNtfSb7OFjhFuOiVbRLw8
O10QZxbkh07as+oLtRoza3aJn9dLatIBQV4Qc4bNxa18FGxOHg0IxJbuJCVCtj/MMXtMA36d40+f
4lTQfi07cE9Gg1s+Gql1JG6GAOqkuxRYq3U/3RTQ6IunWLS+qyDa/ejq8WhC/HWNh6M4Rk0YLVtv
dE9NWjgfTNClz7R1ShYHsFCWqxBVc5/ILcgq92SZ4daziw6gev6V7pimgXBFhZjFtTXN9tiGnbcy
wzT+qvJzUTn+5y4F7erYjvHBzDP5OA2k/jotoKFjo1zIiVO+TzPMwxubv4YI+ERRq78iW6qXnetH
96lnWRBzHcEy6hQjRJTTN18GRRYFOUa5spA87cDQC+4P11z1dOZgq6ql8hAuwNncO5050RfW9lBx
9wATmg4gxVThtkFB75a1LpKyCk+iFssI8PuLcevjOXOtBFLrE1/a/MeI2mHVcARd6W+ZRV1yhbLc
pMF1z3yTfc7AtQsxRf3ZHntzqdJEQ0sv1LuWd8bORKbzTgMSvkRebnyp+v5EHNq+BHtnXOjPZpVB
DhL4C0Mn+ZME9B7QbZyFdQnZUDySn4xEvdluvXQmTbNZa1mDGcjFgxIQjfxAlxzwLDvxqv4yX/H0
T+ElyL7II4/UDooFybOfl6eiMPynBIRPBzxRprtQD58ne2bibWFHkXvgAlQpv9pHJDIWhdVUOzz+
+jMW/P15ZFxDH9ottqldxovK7CFCQD0iisdFW7FoW+gBumYGdBA8fwpqTc2bTaTZsENtW33tpkMD
Yn1kL2CjJnXcbEUjmk0V2N2Sqtyo3g174KtwebCn+rab3RDJuDVRO7zIiKb1pmzlO/UVubVmLRWe
HqFh2XcyZcY6ns5CPrydke1PvSgsBX0OaiW3CX49Bw+pg00zivK5ruWrgyjja1w1GwTi9GcrD9IV
6qeGi/I8RPasotnITPClLUdjEXi5dfKIEYECxdRmiMhhnRMeyEQHMUWR6QxpCmi5liOEaFG8ukmE
Alp5AtxRERfZQAAA/RuHnxHIKS7+9PiVyn6xx9bcJS7DI7k0+nTvmgbeElUKDfSuCV2I6VjJa4C7
wrM5+1L6UbKyGMsvfmp6x2gsmnWvpALWG3hxqHm+uk3+Yyi69smL4nYbBEW+D3MGpbRpMvIYHSiu
xw37gtB+sgrEKFfC9IYdKASpRp0OvpTVOhDMXlNTA7z3wN8cXIdteZ6jXHxoH0cZANqfxvkeOQ0A
DKHwcIUyyJutEmcjSPYy4us/aVYEDl61U+c4peKFjMwVSha18YjoGr4FHYflirD/KVJXO+R6bbzC
oPIEIsX6GiEYM9uoSR2obm93ztIQIEDo3M5+Bgy8O7h2OXFTewgf1pCGuDU5CBTxvTrnxAlRIe1x
f5lODOOQav3Amzp8FKzNTt2QBkti9OZ/2VXhZKfCmeSZEIFfg8s3gyhhucBta30F34ZCzb+d3QvF
B3C94A+Rsbh7NL0ahEPTo3aI3ny7CIzGjq2ih8gCebUKkMjC3nD87JpQ5unV8BFyMW92KsQAR+Zs
J/9RJsE6NEZgDNo23bk6jjZIciCv5414LiJXDnYbgELSLNtZad5+Io+ojd1tAnG+BRZb+XKmnm8N
s9/+sU3E88iXASXDPH9nc1DDRbyB+hl9pap+36ReRPz1nr7/KtZ/6/1t7M25m6aqPENtx3A86AFJ
V0ihV8ceEYCNrC3nUaIkDDLHcnwtgruy18F3Z6x+OMzznlVmYWcZ9sEJVeD1PEblpbGWA5BKdL+Z
g1tvEyMqEHua1kBqWvDo6ZD5o7M0zS83zPQNV12CTGKfVxD3cYG81jxvIFA8qDck9s0PmgxYm3f5
s2s2Jn6nugY3Te5sMobi4jityjNA8HKNsqfqQy2sbwRtNPg3PLbS19sYMx6jlRGwF8XxxyTUGiqM
q82t6Td9tYE8crTJRBie2ADoFes/UvV7UXSQpouC4eK5nj7ZChuZuAqsL006Ozj9o9lbC2QLKlSI
4JYosMJEWNgtTyRDk09NNjWp1+mA7aRe7BXtZ+r909iUR8hc5BIEqoa8YJmAdSUEaO2q946VMrHU
nOy65iAMGNqXSnmF80OlwnuAHu0KDLdhfo3CCcCg4hOYupn7TQJDvAKthntnlFD9GwyRPodZUa+h
JDWeAfnKDrxM+XYsC+feSUq27BiPXjpbPuRZ4f4AsB/1jb56jaq/hotIoXyjS20Q+eNdAX4EH6EY
Pz+xtgtQPdB/oNuf7LYr+VaU9aw+5A92fg9s91FKCCPdBInyMmq3TEUgwx0hSHTrsEoXgh/GPRhs
wERVomofwZVFxWJ9pGY7FG9Ngh7i7fC+d/i1Sb2JCXjYvx1bjKjRqWS+ArXtiTVC7v1pgYVqRCiy
eVUenalNh8klKEa5T1IRnywsPonPIFH6e8CK6J7r3n0wx/RCZAiO1M4WZaPJhryGfPwOlF54j7Xt
7EVme3Dg1WfwmlauP+cCf8XsJZuSb5TXOGtEKFEg3Nfmx9gBNxzu6+AqowZ83Hj4n4GRQQ4q6CIE
XbRzHlEqDnHExnloi6ZdFpbsPyW+86XzRfrdrloMn/JQLKuwVTLTV+5DaLUPmQlBthD3dNiAG0UP
SJN0VnwOLONLZgTuvKDsUis/FUn0hZZptEHwgHJdeE6XHmix5rv4DQIMX66JzYt4vVQfZGejxqti
Yv4ie9srQDsmu6u95c2V7JDpzPBi8KsFCHvHLUAz+UcBeXFpedHXPAAMWoCL7ZJkkb54AFCj1KCN
viaQBmAmuDdsEQfbX0emVjzey9z5KLGyOYOCSZ6x6pVn7ECSHeuND54Tx0cniTehnVePWZZ09zwV
KGjRUAbtEXNZ1oFp7qjX6Fh7CkPv89xrDvy1AfjjiMURdi3cNSB5iQgZ+dIBxHUbpqVxR6248vnq
X//1v//v//nW/3f4vbhHGWlYyP+SKr8vYtk2//Mvbv7rv8rZvH/9n3+5vud4jLngsGA+2Ec499D/
7csDkuDwtv5X1IJvDGpE9qPbFM1ja68gQJC/JjIIgU0LK4RufXfn+BOrApD0D206AIarlHhF6hzp
c/mtM1bzPjbUUXoEYmWb0gpLM9btUGrGsgsfo3zrEa8c5FLdRTRU8XZWGUzj9pc2cMSXCIUwt2VG
krJkhWxMDoEQMBPRIUyD9zZyrvJsZeI3foA8MapnpwOTeX92pkOftPWmwEMPjEx/9Wa1+gQy/XzH
OhMrdpbzGvVIXje70FhypgmgpmAu/vmrd+2/f/Wcuxy/LMaQg+bur1896PEKQzeCP7Y6HnZIAoeo
mrLGde4a1UudImkyLSf0CBx05bn1PXlwYJ4A1TZRJvZnr1oGxiGPvHfzaHOi2XB6BbFi48BYE71k
cW2vEifVZwFJzGNVgidjQG7qwwjSZ3y9/HVyBf80arwnVzOA0kiYDSe6zax6uFNR4hxc18YzF5AG
8R9+l77z+5fjmoj64ttxURrCGWe/fjnaSysPpfPycV6k85IBl1+4H5ChKK5QlO2ugOo/0+MwbqSx
oUceNScvlGvJ61BCq9iO/C+IAas1Z7kEaxoeTJFsINbAWPvJVvVZTGtEvBQfZGIWH5lRQjKo1HAd
CvfYiPvIKOp7FNpvkLBnj8XEpl+B2xZ0B2lwJBsow9JtW4L/kXppQB33Gzbx8iNqBtXaOnaB23Py
JYJTyX4UEqz9gQTksQ/AmeHotF42AVCEUfsI7Xr2+Juva9033N57UO74bWlPCnO2Yv5h6iT5ubEL
gU7SCHpg+WueLDf+Xms/f2qnAyKFZc0SEIChkce8W3SAHh5yv5RPtrLqjWGNxZp6abTW2Ty6AHnv
3RxvdEvbXNtum74jl+9aMT2VrXZDHZVtRv/hF+H6v/wimGl6Fv5nUMwWgCELZ7qd3j2p8GSxB1DJ
hI8MryjIx5n9RVugVyacYVx9sPzG/kKLMNfo+lPIgv5iRD6WaEYNKcgkPZOq7KwSS+KxszwsndZ+
WZaLdlJ7i1EECO2dKoG4TFodaRB1UPPf2ubJQjMNtk3jocpmcLxsJ/RoHU3Xs4505vapUy1kPKDa
Cokic+d6yf7W/Tef2eDWavsfnj2/PvanLxMEUNw1uefbIKLz+a9fZhrVppXlZvAg+mZAKjb3Fxbw
C/d2bPgo+s6tdZf58qUw2ZrWuuRR1xFQetrVYLgF8SzSiKUH7HFX7hrkGabnbD09Xd8dADI6dwri
bXAgMzQ+EHSyIoTTwlEu69QCvatt5lfLT+MFBVuow8yNtw5kZ2JECUDrbrhKLpOyBJdN4GdXjjqX
f/5WfPG3n5jjCpMJywblruk6v30rWFG5oWwz/mBCLvfsTIIZoDZJUcI2qdwSJ2rIk2TVl9eYj9nq
HfVyAUEDoksmG/jzAIz1QCVP1MqBGFAH1/N21dSJAS7uvFlSKWDBQM8BKeTwyKaKwSTcClWKjzev
hqM6TZiQbtRTaKgMEpBixEa4o6aabNoDQikanL/ZyK+cQk2z8+RHtqHxsNR2jZd6ovdeiHB0H/EY
hq6IHSZg6uLVnnriChpbQQ0ZLup95+27TQOBXNc/RcqefgLDZ/ycyk1iN+NOMhSqTHaz6DmeEQgq
gjUFO34Q9nsoxmfeomv8/tGeACQlgMhI3WKnNLWmPj1AQSlrEZaDRFgUStA7ayvYQ9y7vKg2Bs38
2AZHLxefMqnaBzIVeHWtMuQwNtSkDisDhMq0vvzzb8Rmf7t1fOht+BbEBXzmYhc+9b97Dg2+idfd
4FQPUWRNUWf5MWnq+KvUKDoMem7eI/MTozwPBcDg14u+lmDEQH4/eCmRVtpANxUsGYLHT7+O9OvO
xAZmOPm5EQPjCi4WrpMaMSnQ1VLTi8d1VKrxsYsEWEVCuYknRbyyMIozaGJRajo1scNod56YWG6m
Zl6DfLTyWL+jJoBGb1NSE1LI6xilZmvPwa+cEEFxYDfreOTtO+g10OJYGdX1DBxCoGrcZy6gbjP0
muUgkoASmDVDr6E2V9wFDnsHvS7Dvlkrnav5I+hzBgBzUPdtp+LFtoW6ctsP79IO+NceIJ4XR9lQ
CjfN/IQKBfFkhdU+iErrBawi7QbP1GBLbkkC/vMSuS7deqh36rCDIDt32y+3aZ1wRAR4Gk7TlqoI
EYovT41yR9SNQrpxqLroCZzrLupzEK2rRbMfGmQEACsQS7BfxK9YPslFPlbBc9qN9iow+uxOojZ0
p4rO3tNMrEUG8DaTNvPwwS97gJOhk9UF/dKGaByC08Ame9OB7Kxuh3XDHLW0+Phmow7y6zHKMU1n
nsOLtxCxau68EBEU6ar8MwjgD6QM2SbtkfWj/4IiRr5MxBABPwH5VNHW1q6PEbC3bMfBFXj5Zy9u
Dk0gnwFmSO9MPA6vAzZG0LyAwDUruifkuULI2YXFU5GPDWQCym5LTV5lat90KBynJkSYnfumMTeJ
coorIuzWqjAz8WBXRXZnVmJrDb14IFMfB+0qsINx40w2260aKHfM7oHO5MUu5Z6CtRANArthxvcU
MIooQzbZ2l6gNrozAQjHYskDdduLIa1rXDME9Ypm7wR19aOz0y9OMnrAvDbBEtt0976ynGbrZo2B
eqARdA1AcW7KWBUPf5onS/d9XlZbBCy6ddVBEk/G5UM5oVFQBgmV5AmIIo0Coo1NJnFLwUYHBuEA
8uUjnlJeXCEn3w+fvKJYjUMxPCcpABpexS3kWrBjx+rWBUCjwIt0IjdkWbkCsKg/6LqtkYHTnU7P
TVJUy8Yy/Sv4SaOt45UxFGeK4ZTaiM6jJFE8chuJAl5E3ldgqtZZHro/QuUfuxYZGRqOcgD/6oZR
vEVB07j55yeh8/vbEqsG13RMvBi4ZVl4pvz6IEQYqmrt3uggGG8hxKoDpJcIMgC6qXs/UtYOVGGI
iJCtg3ZU1HZPY8srCN6AJZ+L0romncR6QFf5twK/ShSXuR9vHqjhD5GoDuKdmChWiGdFgWQV+5/O
XxOpipoEbOkMEo4Qxl2GTZPP6wgH1cdL5Q7pRUWtfU8dJjIg9//8NVi/r0unr4GZWDdM/3FOO+x3
7wPR96jz9kx1eatpF/6EJMUtb0L5GCReCAM49gi+zNtNn4XOyu2d6veHAY0oMxT5090fleCzQ6Ys
Wf7zJbvWb+scYXmW5+Ev5+Hh4f5t5wmkqQWhwTi5zAv6MRA1mNDD+DNiwtkUlAfbTrqt/MDc/mWm
d3xtoZTq7+YQvI2z2XRU/BlSGzfvJmnFisWVBEfTmsKcufDjZ5uBy6XI1kPUgDgYKY+VTK3owQir
tzMIIbgrrQDzkKHlrobp7OYnIZH3H7bjtH+4RUIY3unYBrvYWDjcd020f/0562Hs43pk6W4IAPVi
SweiLN0IqW2BhSYCSOJBjxqCuhPgRKv/R9l5LbmNZGH6iRABb25JkCBZNOWNbhAqtQTvPZ5+PySr
mxpNx+zuDQJpAdpMnPOb5B7QW/166+FL+kx+SB1XQ+Dj2qhCZYjGESunEIHplDUHFmgRPhlyVh2G
pVUUxSEgETyZY3AMdRmvqn/G54ORwBNWlE95uPvf3wF1iS7858vlx2tbqIToqmXByfrPlwvVIpvI
ZAW7K4dLK9fXiAyxfeekBjmJSzRU6uWQzEGDDjj1/ZTDaUOgepWYqDgGXY8wn2wRtg5UzZvQcg55
XoC6+1v51i44YXb9f/k28yFpSzTgtxdjyCqvxHE0lQiPbtt/RrFkXH0LKwobL+0S/dBhF74GKQSC
bTCC9yhzkMADeG5bNUxJfYxWoh4EkLVFi5EEdJSH745cpJgdGeZZIefwkpEXFd3ywsjvgpCwiygW
BrLUTTzIiDpG7JbHtjyQMfsEbBX/ysozm0ZWpDzQyEj59sciNbwmMtg96n7abjO5qo5t2lsHksiD
19b6fA83O3D5K1fflnn61o9+zfPXPKqE0qNJMrEsz0oQsoCgINmfAdqf7CApDiq/bmUJD3UoUAXd
aZZeanQ3zqKXqBbFqavmHezn76JeVIlGcZj6yncVtv3r6xVEZbNM2Shjv+ryPPBE3W8Xs63W66a4
ufutLuvz7NjKlWsMFX6TYoi4lAH5y1PTOvu9TvSRjLpYPNB6Ahb/fddYUfNMaMuOx06r2gcyKogp
zDFcHBX4mXaau7D9VOMYlyrh+kTxkcnrpP5OlAu7CNZtoETsbqdN6jcmrmpzMq0RUGZFMdvsyepC
6zTr/sXUQ0pLVZf6yqppZQOvECMjfxPod5Ke/br1GAz5FyLYFn/tesJ+kZEk4qx9a2GzLOZwlokQ
Tke0oDNOooeeVsmO2DgB6KVR1GmJviF0Fd5fr5Q50zabptm9zhGx443n+GLVXtQkKMUt49TGzjeK
o1ib6wyFXz1o+FveJrWUOXIhepaemFWfS/8cpcHBNmSjWEMHxJGi9KddKl+v0wa+fsS65U10F/OM
pPVXLUKaB1H0Q1tfWDvgOpdbEIcqQE8jNdWjGBXYgbSrSz4TcVeiTlOhI5DrPov+kR4hzuEroSve
m2n0v2lFEx1ttOH4j+m3aqjrjwg96o/ajBQWfhLOpjWNMF+PUrLCsSV7EF3AGGhQ2HAjjVS12Kix
3npOj5pwk35PhzTdjrMe7XVJLV/T2WcDYqXfQUA2rtkW6h2uo+Oj1PefSuUn38FFsZXIW+VsB05y
YXdqrkRDbo6/+sqSHiK/SI5z06auuACR8Tt7gTMW/XRGqg8Z+5GPQlwk9Z+L0tFQXx1TLy0Hx2t0
qXzHens9ybW/VdMGaqlDGkdq74a4IvfQEQxc8+8S75XEkuFY85YReZRX5RjJ1drnT8xXgvxBtCpm
1LsmT/6eKIaSA54J49XrVDXf4YoYzdl2OvkJQ4xo66sE8kSxymv5AqVxd+3bjvCzsQootn6j/RCz
WaUleZjsGmuewpUnVRr1x0y7E23XmhwmRAbi7XqrttTmB55ZsFpZ7lxLeb5CRATaUMOiSTz2656X
mGhMss4T99EVsn7U9PzrngfTvgAnzq/3vHwdtmgbFBtx1dQAwT5bFpn05QLLQdw38ebhel//657F
oLGR/uueg6RGsJ+826XNx+0gJYbX1c6+JDcHB60rAXZIPVsLcTqlXQ1slZxIGVnGzhEttlTAVsxT
bN2uPVtIHbFhB7i2LbiQZY4BRPXWj+y3RAsxkhZ1MvKi4VGcXmvLXpVXQO38XErcMGIB0JKnuKng
c9SovLEFSZ/gXaZPVYYj5eA8iA6ABrSNDJVqI4qlnKiPDBYdxRAcwGx3CId8K+oam2RxF62xQp32
RZ+uv4YxbxO24HK6Ct1ttU+f5MBoL5NierceWTV1vMyu2Im5url1Trwjeb+uyvJO9BND62DEjk0e
m72oy0d5OE56/DFXc7e3tSp1iezGnt6OxkFO8uwUjDU79dH183JvJwX2VnKerdKwnH6G8zbNrebX
lM4/eIJWX+2C5EJc+zmYcITv5kbnwVJtg4fRR0cm79Xsm6rY5IoZBGCWJ51W/R4bGkL87Zw9iiuP
U2Ec4ng090gDeqVtIi+kztZdG4c/tUGtSJNKiFuatnGKWDW2ehkosOmwzJ6SylnLPpgHqdlUOsIc
KSiL73Ygn5HQXtKfRG3skTc5BigQRmrxl9QFPyqcXd/NUU7W+jD5Tw36lC42DDK0j/nr2rD4y8Mf
1426wH6ADwFtLgyHV1DCEJwVEAX/cT0suuHzFU25daYSBXPUz7c1GiCun2Khk/cKG+6pV75DzFv5
vdp8OA1U+xDVuJ1MLOPV0c1DlS2z1o6ytmeMjrSxVy55lJDLESOJRfphNT35jlIeLMykN2JAlnuz
GtvfoJakGOQMzR6Yvv08O+a9aJ/NmJiuUg3nsCQ8D7sRv/PlSpkTIPSlW8/87Nr9KIfJtlJr/5tf
b68DNbvfqN1cHBSZCBcmf+/XGwE1u5Jy3riEB4KTSv5mXSwTAlw6FFGXv852OO1UqODbrO26j6Sc
VqKDpMHPw7svu0N8qXp0bMynxKUaA/J2w67hPgADcTRRwHRFg2Q0W4d/zbfO1nTPRqrUC5NReit0
PvnlmkjcVe4c2ikpXBA/eCRX17erwFh9Bd4leDQlHGr8xURYjKhjED8Ekj7a2Qy8cS7rHS4k0+tc
4LOyvNFJhq4CApjZyZwlBwherK5mlqQXklUv1YSDRwSeYFcECbZh18Q32W8D7QTiWSapy0UIRjQo
gfUkjZhzLqtpLcXGY7kc7JS9XaXF0kYsn5HT02D/CM2xuS6oZRbNXoHuz1oMEr160LsT28mTKJlj
5+C6MbAMF4Xqsc1VDjCoVhaomJdUl6SHJCjvFL8P3kar4M2B7HmNRda1AsxJzsaNaDWzIHUlUnd7
EXwESforLW35LErLjCooipd8mRF5OoTViV8aFdf9myyehvhNQgo5gj21j53Rszvtq1HdDVZ3UZcG
uG6QyH5rlsZyx5++uZ/LGA87cFn20TfUv0+n0MRlZx7/CpRvgx4g9t31GUEwR0vWoRW2a5s10qs0
WU/W2DF6am9r5wa+yeNcy+FJy+TLV+dcIuE3dpl7LavEC2FoVi1ON8tkTY4PqRw/pJGTPpIaJ+Af
Oj87M6VN7exso7YNXzNxoUYvfnRlq2xAossb8M4aSlxm/JYGkrnJJKfA2IZiNSDJ7odJeRTFUVN3
YNDYRRW+8ZTP5aaY8uQtCGsyGYupFxvp5A23BNurZf+rNU7HxEWxadqL1l62vutFWF/EUCnYzJoM
YyGtynuCLy/iOlmuVwdxU9kyP5Txf78p0ZoRfRQ3JaHwyWYhqTx/muWjQHle8Z5LMScBvvJ5krmK
BYguVxmB35ChgeQTYF86WUJM4DbRtZOYM1o6GVk2u1UbbHikXwNLip/AgcwvGmj3pIUdLEryULBF
Q41dlGxF22uznFxLaTkdtaAY7kWb3zoX9LrsiyipgfxUIS15LYGqfOtGSzmLtjzIPpXQiK6q4TIO
8+RG9OF0vYRcpyt+G/5RaIMjsFqvcmcCELLcnN8VaBYoqX0nWnPW+ZWS6eRpRCv+7/ymUpC2XSC/
mJaTrjP51Jp1sic1VjzPphV7iSQrrigGqdye7Np/t2Qz4luMT2kwoTYmGuWWSxVa4xzyRiqex6Qv
tnlMiF60Dr6WHZuJf7Tr2BadFDt9Fl2zHKlyAvVs3JeLht3Qb3B8SMm+M5GDAsMB9H9aD8051bAW
SJNMccmvN2ejwucXUA6ncQjGYsKxYXutrEKHpqpR7uOs1/eEHiYs4ZY5ZIAgmZa910O4H2cw6ogj
5k+KM2TnKgrPsqRIBWDRmQc2RcNOaGk1oqa98ycQZ35WFU+iDqOrb0amAsRaqiJnwDR+eRCaxAST
AmtBLRr+fRk/KkCn/BBzR1EUI9RyGya9/ChqlJC93mSkyVa0hVMy3BMGuXYXPYYRw+uuJJIkijZh
T4T7+8fZGr8hldMeRXUrAWvkC9ofRDFoKh2mEXQBURSHoVaftTZNT+JKzgy9ImL1grLEjYqDbLh4
b7h8UdL7QR/ljSZ3/YZ/mmqbt4XlioF9oUiPw8/rq20qZ3YnyObA8phljjX1kqSxp4ZT/iS6GzmJ
WVWe1a/btwOdZyDjzUnwm1rDF4WPH6xxdkLZ29K0+8RakNmSfbhVibNktLYg+caTKF2rMNwgbTiO
HoTar+Ho/GtAx6d+jdLBPixHa5Pq8BwmULD3fWxn14Pf2Ivhgn9wugKZmaxB7m4c869+mtMN287C
2M8Jy8gdkkA5kc9uTyABMzcZ0/CHvxdh5lu7rPf/s12MZ2nOePhLiy1ZLsutSBHddS3cfOGOfisK
EZ1bEeoQ8jNLZ2iKdGb7/XJrFWMbYJlu7cjj3iaDdWk05ZdICZt2iERbXZueSAmzaztNGBE8tuxC
RS8/tl6mAb3iIBuc7dVDSVVe+i5qHxzdqR5SLX0VSJgyDuytVZbOtmPpJCW7mkxolZCMC++ms5VK
dXYMeWxJkigsQQH93UVobCVjWLlI4YybaSiSaWU5+T26h/FeAKSudQImZY5t417N3fD8BiBSjiig
m7LNm4aQcjjrQHZziDPo/mkvohWLMQyO8XVIkyHYjgFxulIaUNNU1EI+hYmzUciO3WvLYUL94j7I
ys9JrZODKIl6u1O/hoo6cZBNaXQnHtouhobWcYQ49d1kNf2zkXTNpq3CZjssRV1SrL0ZB9FatBZ6
7FyqWj+IRlFV9r3raLLyIEr45SDPO2XFHR7sv88mK9soqM0HnLLbRyk5dWo+PCiL/fmQkUJ3/FZe
iTZRZwYSNlbRQEBo6S/qnOTU1p167OPsfBtoTqO8EsU/Bmq5QVqcQfDBBsIU89eVxIA4y/1dodp2
es7ZJyC6oBDCCqydJOXqXe4P5n+dscPfKpYP+qslekQkjSjFwkIAHjBUvXEUpW6UjDuMMb6LkjgA
+Z/WMU7nnpYNCHX3dvDYE09dBotp/KiVll935PZNgur2MmMbGsZxGKTw0QwBSaU5HpDzqypeUoys
tauHpo0EKm+fOMR1fZdqmnQSpWmARzsOyqso1dbQH+vCnr2UzNkxCkIcJZdD8s+ZETmd1ybVh+iR
KtVXD1Gc0nRt6GWMLaHeIkELCWjGsnbloJZ9HqrUuchLQ7Y0FDpgVgRhoekXg3OBbPw1Arbrr7lU
oesY6b5fIAqaMusPOuqXs9o8ZgtMweKvfdeUhFFEB1E3LGJAEljY66CmkPQHy9nm1sk0xrWZqBFg
6Vw/i8PgjNiw4aG77TFU4oGehtBegM7T0qLDXxw1Qmqin2gFXPjc48q2E8pauWNiiWLad0JYy1HQ
2F+JBlFeWiU/+AHmE/59iJdQ7gzq0+0skKbQLZc6KaBVT5zfW2/9xsI4YnbzGQ5D9UFwlnQIH/+Z
vKv6WJGNFPU1HvSEzZpyJ49R9RHymJSNpfnad2x4kODkkXupvw3Pcam5q4Fm37cqijUzPk5vPEgg
gL6c1UudOBN1olX0G/o6/LPVdoavsUXt12tnCFVPmjVIcm2ISBJK/AcAKBtRdasXZ4XZBqfO1hvP
MZL5WU/9k4RJx1/LCZDJQZxgCn+tsWqcfK9W5D6fRBd34UGqlfvU5xkiEp+cOG2cGbMeexoIkPCZ
mstBNGizGh6cv0fYvNLzlQpkYdwCxkObXbUYW2+wK+WZj1LyhjTIXVFMG5DGBmGblSg2Y8JjGjuF
oI7Ubq1J6nYY4hjsEEMdEI6ril/endRqyrOYuI4rAqtLMTSZ2MmJtftEeNEJnux7BMY2ZaiOZ2ch
ByUjFqGyEbg9rCdS2X6ra28ohiFpmGTlWnFS/U0yc6K1Ul7Bc6u0t7psPiZDS+8D4p/P/zJIUibZ
zQvVPOXYaktSnLBXcoMA1CW/GDcSJ8PssmKZO1MzjW0mqbk3gfEmPs7iK4pao/NktSy+otjip7qe
s7B6mKZUP6ipI62RgZreZUST1n1nZEdCLv0bmLRcxzNB9ApLXYJu5ozvjo1oL4JP2VHrJdFLDP63
XpoEFyRXzJBoSNK/6dJJzFC23ddlRfGPy9KrSYdiW0mD4pI/zM63Q6yhB1fKp1tNprCOr8Bkreva
KI+iAXeR/Az5vTvKCPu+5xm/ZdaZF1zCzF02VcY2IfP53teNmy6YpdjCxCAoW/sYowR7GXssz69g
Jkb6dZy8pFX7NVLxs+tI0SH9Z2SlZtp1pEA7YTH5MBXtLsKr4nuTeyOCVb9qnChXVdmbLwYqHZui
H6JTXUnJXS2N6tYxzOKJSAu5LavXf3RztxKjkmL66MI5emsJxrugysJzqJNaVQzid5Bgk8e48cN1
kKXVZzTYqDyQOUt8VlSpbN7nyKnQbGnCC3KR/d6uiw82/ZlbjTqxKIyX0Hua7G9sOMHUdtGvxegk
gfX2kWeKtfYLI7pXWl/d2XZi7gpNIUkE/h6b3mH80M0CGxvWVkXyPzoWhE4xnLNfKcVzD4VgXeIR
slOconiWSVVB93TmdamH5fMwDfKlxS2R313xLHoYo70L5im9F1Vm7TTr2LbDveg/B73hVZmSuqKV
IH57Rh7tQVxKVNnh6GK10z2IUhtqDnwjfEzE3FFUS1sTT2WkYbkZM9AKQLDlN9F3LLL6nEUGjO9I
0jDTibJnQlfnPs2Lb1oERlpH0udQ2zbY2hlSR6MU3yZ/Qs2z0/lS4OXxXsqforukgE0abTb2oogu
g1W0w0ehddUOZ71mK6rxMXVbPc7gUmTqvlDDaiMm7SXjUPBjfDbzFkqepu/BkCWPSaHj26MD7m6s
Hn+qovdZCivWaqLJj2ULyiicekhe+ZCszaDudqh4SSRIl/L/4+DrVMvV/nUCJcAFNG4L1FcWxYYW
Zj96Fi+xghhZp5TGStTnyji7ZTBo1251Pv7WrbXT37uZbJb2Mvvk0xQJS3CSiH9FSeusGkvBL6Gd
9TcZ590cPehXWXbCi2lW4Wpe/kTZH/SeAzdjI4pmZZCHJ1BwFEVfe+kDs30NtVo/j1mQkMZkst40
IBN3SBzG/cok5/8DNrsrqznBCYBNd7HiON90DTc5rBPlR8Ra+u2YtNKd71TdHeRue6tFpfQQTwi+
hXC8vxl9d1bF+DlBBmqI6r/KHIuK0WoHFFrxHi59Jz9b5dTtkbGedrHftJdsklAVxorklQTRzyzu
w1+BvDNUjfuoFPXFTu0RNxp+e9JCMovjSvFgBnSHNpxxa+1zYxOh/fksL38UPL2Pn5LZoGVNTAy/
yH6XaLK/m6Q6cNtG1V7yqLV3ZUUQQhQnIGW7REriaxGTU22nOk1yLQ4Bv9IM6zNXLmL9JZVHsuVa
nrO+UmyNeKRoFtfOFunqXYWR4rXVrIN2ZxERuo4NC4t9XhpiNbiMLU2yJ82kYP+43BX0ngzbOKm/
tmYGRNLOllGhXFodp4x2gSJN19bU8SUv6BX52jqnse+RYoeMscxcWyRCsATXrq2GgtOzoSI4LqYK
I1nz5BYdVVFkbVO8uWuQLVjG5uMwe6rhY5qyXFfp1dHDvg2q1tTsG7tsd/6Uv+A9NI4rWJbNSRz4
eL/OYu1iNfN4/LOH6BZCeV2RyEs9UWxKTIbz0MA0abGPzHTVPjlzC86o9C8svpqFOIoZbasA8VNR
KfqJQ1DEn1YEslSURKMpoT/ZZcM2XsbfusYpsag0Jhd2qxNnrSo/qzmWpre5G5xZ7+zQODSRz4on
uvkxnNsKrRxXTKxk/PmsItjjGSzru9vF/AL7kUoq7hMeyH+7PhSOBpGjPN6IvreLWWqyN+ymPN7q
u0DKDmhXv4or3+aOctVeExhTrnNYT76lQBVd7FbEQYpwWgkdXLKnhVX2d3Wahka7EmUVq4x/Tg1S
aei3IDmgSZkrA7A4Xk9F17ZMpVXY4scnWv7HdG0aeaofkFpYLjkt85hBx1ORKOuTZCMx4qgbJbbZ
m6GD6wyKs68CvuWiaBqJxXNTWJxkwwleazzcRL0y2tq+qmW2sYCv3pUGKpjZAHcG5ay/ZEQDRH2S
OeN+DkfIgWJybHnIkYArJAbChlYhFSAOZRs7x3o5iGLbGtVW9iGKi7qhqkhSk+MvV7Iq60SmYusU
W611StLG7RxtvmMR1omNLQ2mb/UbAl+sK0nOPlt0FC1KhG3j0jtcxt7qxZnjK1/DRPE6tg6Mg16g
ufpZpY03Tap0BNKQ2np2EodJjxCsWg7iTNRFJIxccND1+o8GpMYhIC5jRedY6r1JLovDH/WihxhK
mtzf1myXr1f8t4uJsUrtfBJAXCJzhH7TwZ+28mKPOC0HcF1fh1IYKKbQSvZmIG9qUbz1GbRAXsuO
NHhqY8UrQzEiDKXrYG+VWeoNYZC+Rn7yICglc+PHfC3a33s4gNH/dw9fqlp3mlvkYR0URJ2uJXjV
BvlRla2NruG1e6uy0hhxhFv5NqJWk26nFdUJekx2FPXXztYkW26f4WhndF17j9Y8zBYdx46R2IlD
uq+2dthSFatqMtr7a2WZNx6AvkXIlbpiOTR1Gm14xpZdMc21QbHwj0lQ057lxcZp8XYapUlep6nf
rW91sR1a1rVcCO+mW5OiIKe6EiNF5W/totw0aGH8Md2/dhyXOxAt4iBmNBX7q+5W5FfHwi762HmF
I8w2gYDmOmRcxlUZTOVpxI2RzE5RyXcV3BRZCymKls5v1M4N2hpuJZ/yVlSatbmYgkxa7CY12qfa
0DxWkcx/iRpZe9tJCJcMdfKg2u+iTdSAOI13FpHH9a3ONPDxiHLYdEpi1I8hWIHH4lF0F4dUc9i2
y7Z1vYao00M5RjQkbHZqYQ87JZPBwGRZeiIYl54aYh+7EBWIyi+Uge+uzVG0iD5gOVvw2D06zktv
0QB3UtkWvYZkWJaqh8JI+ubZzzD8NSqs8Bw7eMqMaPxQMjDrtZG15KErTOnSAIBE3kyHqYJUz8Yx
uEdIE4NGCQZmwqPzasj06S+I9mtIKEOwSrsBrJHmgFnSERRIo+5Z8kni9VqNdIeF9LacJvFeWvZd
cJeKjTZO43PZACaPTJT1FTvZX2fC6JTgio/gY8fPL83ysz9niKi25Z1mqORxrSktyQ79XRZn4tBE
TbHTGw2xpyA4mf8cCK3BfR/5W8siW/Vku/kQjbf6P/rOYxUu2LZ/neM2NEzs/oAn30bMfasXZ7e6
ubSjY4Rs9nIHf1zpViduJpmRXrZxIfynq53rkVeZOUJbgdGcEIbFqN4KtO1oZ82mjmfw+9mDY0Hk
lIrWfi5z9b7Efukik0h9bjplXs1Wm971Q+Y8z37XuMRdLN4DWvVmMLca2/+NuhSdxUt3loDgiJni
vlbwjQm/i0YDqaBHn58Le+5jnRglNmwBP3W81zn6i5wtGSiwDKIsTpFJHw4gWhfex+i8ZD4+3+k4
nEUJKudTlsvD5VoKdQJb9nh/LZnWLpsL+UGUnIQIiYluQK5Zb+DPoQ0P7XwRBxUg7Cb3NRmIAnV5
pX811CAqsVyx7U0rG50Jw39pQVRlFfAPtbvNUKETcImD0MvTCDP6f2aGHO9scg30pYMJJ3SnTN+g
PWbet4Bu7vXCineTbsEs60ugJctBIypyyrCeV32eRtiVUtdpgafV88j2lJLoG0e6uqrNCLo69j73
HaZJsTQe5Wga3IzI1icqPJViftYo7blykqlHTSqt89STVhMNFWxzfDvlj34w4HDO7U8IWbY3NW1x
yDBrQATwdhoDzz6Q1m3mdRyoxaFVTLy7RsnfY+lAzBlCpWnU5XPYAwNnha/3BPfK54wNjldjhe2K
1gxy4akesleC0Wm77oZ5ZXdR81guSVVUZuaVYeHi2AcOpgAwpLAV6XL50Cj+fD0k+fB78VOazQyh
Xym4IyoEL2U58+ci/K0oGv6oS5d+pZ1jQSuGKHO74b/F2NXAgcYwJOMxZeHGCuUaVmwUPyhGDROm
aqrPpjefnVHWnpNu1HeJpfvbtOz9NwkawQiU5rOakRzN+6k9x3KmnUayneuqHvPLGIVy4wUBTLQc
lBd6GIO/V5oEr8hG9e/V5cBTU3UeFiJbTLh/AwaWTXoz4BpDo+jGEv2T8HV8EHOIQ2hGgMCDLbRU
cGmhPuNtjpShrk3ftLJEaZNEOq5QXexFPYhwvzfCc4yOw7moQjRfG98kEkHx1hAuxUxvgT5pmDDd
GiTTqE4SwE2rylHOzRvrXQt8tJbD2rozIRa/Dd2nuVT7eEDtuyU4SJagWoFgDnYKXFcUsAYJd1RT
OkIe1jdDkJH4WRpEnWg1FB5zEWunD3DYao0G4UrKZuvitCDEbUuPPuUpfWyqSnougXbtmllXt2mV
S++5Ia1FhwmHbberEv0oRvo5UB1hvYLNyGOmyOR3v6wgWiNltUu0S2wa6oWI5LANMgkHkX/qxFkd
h9V6CWdsJ2fq4RDyZNRPo80Xk7HiYNSpenaKZ1HQCv4gVhmgv/1YWH9Z9dQlG/bd6UaHwefeRlXL
+EAr+1Uz+ZYnGsSt+GAfsPAJEJlfXLEtqPhS14SvE57vl75UghUJfQLO9Tx5VtVYG9HN9kkRmLrD
uru0/n+PMvqoeukwX5I0tb9HnKi/h42A1IeGTzKZpOOtvotyEsXzbPM4SDfRkKSyfCTEuheDRD2v
F9GHdlhCXJZ2IdtNhH2wzTfZkN+FqE7seOgOWD+loEG+X7HLV6uRTLd3wNdpQdjuGxyjdiCztItR
Nl+jeUffQQ//0oLuJ9MFp6vOn1AAtBZpmtDAxSnyMfS8SQOKhrYfL3mayK6aKoCBG/s0KaiqCUWq
uFe9QI7skyiJ+qVK9HLm0PeuiV81LwD86Wb4VE6q/yBlj4CEobwshxlLJjeuxmgrisBFFxvlavKq
eEbY0u6OjdJOF2POELIk676GUjXvRWNkjdMWF+Z8I1rxux3vshwfHtFaZyh6TeC4RKOogmkB1Faf
LqJk+MQY/Obo83iTq+7iN50udho9gFI3BZC+FsWbX/XV6EaUx6VPU0ntWnhay5Y9wo1WpifbRrZT
lTAyZcs7P0mweniYGF+mpSSqZFV9RSY2PYn+DV9ZD5t4Vp2lhw2M6KEPdQL4TOZApkBkA6SYio2O
Gp2xx2ILOPLvU6YPk2yye9SjE3kp2eWGhgdk7VQ2tiv+Nx/Gui8BV6rJesom/PakHpeA7j1oDec+
OZj82TxYcLvTaSLbmmaWpxNd39qWY271In0v41ICpG9K65D05I507B4h4OjB8flzV+AofrMJdOst
Cs2KqmtoXOjjWZxJBnCjqkTAUTX5WGNpyLBvLxfRY2dN/IlVmlAskTOW5EH2cTtufN21C5UobrIg
yXfW+DA5y47IQdo34PpIYEzFQVPref2iRrC8kc848PsfV8DYfhRI7D2WshbsAzv7cPrgexgHjudH
irNLfInYFo/DrJIR36L5xYim1DMXNIPdjPu4Lnmt6OfYETbFurGakJO6L2EibkNkDxIf9HmlPHea
8s1RVHslgwhz9c4n2ilZq1ojQSRPAH+GoFv3A78eogQ5nlMttl1ohsj3jiMjf06ecKXOIQQgEhEb
QM8WxNNybFwyHZth6FiX5TS+G4EtrsKiPXWE4wMi9n8lRo7EbKW1m6BQqm3ZStlq0AGYqmm/RlcS
oFP0oZjd/L2tOg//wn0zGxetrOU7pwHbyuLUb5yozldKNP3yu+91jvoyz74/kcLmvWg+UBn0Yid/
6zPAJGrZQcUtHlXQaquhxlxeld6CPFkbdcWyUrXYj4X69zR/R/drq/HO5A6meaPV/JTZJriG/gob
oDoAOebpBLOXlR73hAwkaVirc54CsDK+qZE6A/hmT+lERbimwwdk0k2Zs8BOGWZTVZmcIxNk9RyQ
tzMSPArGovNAi36Xhjx/7vxfFRK6HiS0F4noKPuE+VyOBJCyaBGcGlMWj9lyZUU9g8fklcwVqkyE
F4BIDj/TOKjPyqRhhpY+d32vvGjWoQdBuZb88FmBF+IWKBu4I/8BRDz1PfbiZ30eD0Uo48SVZOeh
xfNJgSKzmRM+DBK9vReBJz1Ewd6p2o2lYp7oFzUWOfrw0ClRzeazrbzIRHSw77t7oB+uXk8DKGT9
oBS2tJKjKANp1z1Zc0HCcipmt/Pz+hDGw77uwOYitURqFvi61Mm7YYBjVug5wFdwXcjWk+2PLCxU
StJEbYdbXI8rQ+SbZ9sC5oxrTthVptd2EdqZkbw2QUCGSC/s5hkeg44F0Erxc+XAY7m9HjqJrbtf
74lhr/SqnUBxyIfYCeGHV1Wkbqqpag5dgnD6RZxW8N7S1W9tsypTkRdm7zVyty9KAl2gIxklZlFE
83WCAI+g2FdX2TgPHmSPHLbz/2HrvJZbZdI1fEVUkcMpCGXLQbaX139CrUiToclc/X7AM+OpqX1C
qRsky5Lo8H5vMKVP1PuEj8bSnoWX6HurVx9VvW7OEMkX7rDEJS6F/fGunSGZ9Pr8h7nKRiazeM+t
WN3kWRn4zH7x2dYxVyjjIKodMqhy9/cLeU7fU5cN3Ow0iV/qP3XbuYuo93VqeqcYrWropMOvuuXr
Ed7yVJs2Br413s1U4KtyNckevEeZZwn+wQSv2uK1TJYmzHuIyLL/Uzh4lkDUdbBNretwURL3cZDR
qVhc5R5h8BvNyUUz+rfS6qo9ziXfuzJXQidq+fIwdsT9Z3hQbTFQwqdQrbXVvU2Gf2JpdjgZJvYh
symo1GO/jwZZBrzf7FIU08FL+ECKGs8WvbCGh6biw9Jy8VqM1PX1hq1LJA5ZWuwXAOWjLdprUVRY
+2TV21irgVizYcipJCaKzDQqmtm+q6KrrHGVyLgZVW14qiPtI9EdoJpWXlT2G0G/DEOIctE6K7oi
wOwz85QLTC5k1/wVWlX5ZFIbqvyLS0/qT2ZKNHmbE5gaP3eloR1x6JVxb+1wQK6c9q7m4r0x1cT3
jImtr1vcEseO99IY8ReO4aZKrzjpGouEzM0+Ouktfp+5c+C017rLfdeebV94JYHvRe3uK8o9tx7K
oozb7lZaPWgudiSYqaHD6oSKJ2Xbv4Hpp74YrA+jilFkATk9CtU7jjmeJ257rpT5j+fgf2V5362x
IP7TGE8llSc/EZSLmZynYLag81W65wbA0NORnVdOdQ03m7xoLunYMQa7k7knPEP3+zXp08i1dwTd
E9xVeTVn19ul9UB2RoY4VYzpZTsMwkovVEcveSFtpMN2AY13uLsZAguQJb+wFb/v5N/UsN6tcf4l
9Y4aWGJeIWNfalSIzgyOaNpus8MH4VtL2GjolPkrtuLWbWK69zuZy2Mdt8VTMcPDU5L+WfSLb/ZF
HhYs6nY6wixMsVISvrQRLm1hB71GsnKjCwNDIDc7ysKNr8TSRLj9GMll8QrrFLFSO4sk087paKDQ
TMrlUqXZeCwxQb5CDTcOmhDzw5AUMYtZZK3QY5r9MBKMSK1JC+s0c56KLk7CWD40PbIeU9gUUwmA
xDuDJXHZkHOYYP4brCzIoMtU6uYmlHhLCOvVNjziAhfRvLXtcVBs8gbK1H3rKNoH0rF63PYTPIZ7
aEDGTCQTFvnqt6Vh56Q1Q/WhNNREvaybTrVlWjskr63fMVx+TBZKnwRdywey4g5yMtwHeKqk/vXC
+GACI1kRqdbHZPc9Gb5CJVvTIj8DXOQjxhDFZ1gfP8DT2bBlzfChedHgF7CkPjwLKyRrceVHXDFE
4GPYfCAhmzDVxuItVowzgYP6Df9JD0DCiXZbMxWLfisVVERT8rF0WR2gSzLhdMfdvjEnJlnTPCc2
e+IoNodbh4nrreV/vUyu3EM4Y6/MBLSrvQKpZe5YD6y1QZS8J2WRymuX8ZGNZjDYvEsshjKsvKcR
j2RMYfrYWFFQ3HygRkH7jUnQsydTC2wo43tVVVqCU9of7pBTYsYbBI1/daemM+8H/ER2MIXsgDQs
wx80I39srNHxZ5EZYQYE7BvWcNCrzCOTPB33S30bsmY+9m0a3Rb+FyW1r3AW3/IkEk8Aqb2PJxVT
llTUR6zQcfQrlyfbnJmwKzkHAAmw63DupjDFTlYd0j5AzNDtjTUEtS/TAEV89miPfXXyFpJWsXYk
g6Ve/qn6ipyRajk0pPKFc+29Qw7e9XJMEb5w/0cLjN+5cQX/ig03hMDhboGt7dhhlCWxH+UAra3E
B0fwcJ+mSIZEhMeXNuZPtpLd9HXojnOAK7vo5a7HO1TBh42JWyB8ABDAizWygt4rHF8tKgqRTA9d
GtkvY+0BqlvFvu2N2h8rQI3Ki91dRgCc31JZDtuktnezK4czRh32Qyq0lB/dAm+hBS7TTAbUkiX0
o1Ol19JoIOka1xlrunCw5vSCtqM5sPC3eGeP+KY1Rw3HDKG00aXjVsUcqv5lOktPEJuwjgNWNEmS
AiHPjhZ2XVQdqljkgZm+tbbWPMXzpPsgav8welNhHsV8Li1/mIfaT9pYebTrtr9N9qT4JeX6h1aM
IsCzmX9c9c4J0RtlBcyTdfIJtBtyQw/xp5I4UJYWAdqOpuFMj+eljymtq2rZDXnjnp/EdOtaqo3E
KHrnOHJJTC3cB4zcD0Os5P7gqo8mgE5o2PPsa51y7rzqTQjbuZad8kdOfFGTpRkPZt2UYTtnv1sD
/o7EVJzknKeql+k1H8bJV9LZ8SdSBjrmfVwhmFZUuzgT5B2Fc0R6kBhQSvdRROga1h3CUf6Ykzle
zAj61lQnQdJPVtAKfid9rRdnRQxIQA2A0XmqTu48kAziVs0Vz7GbKtlSGVBFDCIRdSI3IMuyIhOF
fZGTR6LLxOJJk0N7QGQbJpOCZK0Ry7Gw8hZqZf3atdWzokJ4w2C7PTht+10TuR4YUjO5w3JuPs98
XPoJldwSn9yY1KIVE+2HJAuxg2YFH2vzTmX3UXuJOKNRUqleLf+0rQFXjmXBjpsCDQU568EyTaQP
9d73PCpNv3MGsA5smqYcb+jWfqRUOt0mSIZ4FrX73I3fHcxqwsnTSTMVebhMsc1meOADGgaxt+NI
DYWTvxMINO0aILMQy1U1zBPYhJUSY7Si19dywg+rjZiiCts0fAdLuL2SDk7QFWkXiCg5gMHl5wzr
XVvV7Qtr/Cthlx025umToWnKoeZG8qP5KYfAMRapeG7Zz8YWhWbDpW4i0JV0TcuOVZU6K312drUR
T4eitrVdCsHGFy52suljLCaL5U07BAUMyZ3lZM+JJy625cqwwyKXunWh7gfkeMfFUT0Uv5icMIYj
pRmyYt9j/L70doWdV0oWA37q+2hWw9ZxpY9cOd9HnsVIEok4xOXpu4bvTtj07XjXCmChAvVNo+tE
fXkemaUGxl9NlE47wh/vfFUuGIv7A/gz3wuFpIvZ2Dk5HJkYUA62viNJNJEY2ulRAc1nEu8J+Aw6
10CBGwipvZPBwJJi31g4mDc4QcAOr7qXJkfCZVAI9Kj5ywkGfT6Zs6+ykjZ7osEYf35iszBeRJo/
K1GzBIOqRQ+iNb7bJnX4ZajPaZ+JUzkzXJsKdK6KakbtXBx2mUhPL2Tv7jRS6IKm0XBEqiKkcxE8
paw9d3oJyWvK8XSMGz/CYPWgKuxZhsaSnwdrgQVhVgXRSLb1HHnZskejSRhGhiC1XxR26lORQgTw
mhORl/15GsVw3h59HWLb7M9FCnUKTQ0ztQPcDr/9MJe5e+DLrc9GrtZnG7xr3y3Vbcbs94wl0nJO
CzZtHrqkYHs1t6MY0OfToaHAiA3NBfTC9YH6b0Lz5DlrynfpFgAopTnK45IUbJE9VM1uPmNL3M/n
0ejxMndasnBtrSh8y8KdRS/N06CsgXj1YZqX8swsUrIJmqLQ6qt3O4EV0A1xxesDtbTk7BZmFShJ
lbCXcqPzdmD5yjo0yW4WsPs+UlR5XnqJX9ZoHSTD4VmqGdzFhGWp38jqNc26X21X9p+f1fZo+5iS
xcL7fI4WF+eXXhyiNY1y22dsj9y1uUbz8X3vZF1OvGkO9hSNZzt+Q9RUM9CFGlb/7C6oynpO+m6U
cakFrdpkp65bKLgvO23MnjXFS0mz5x+j+GZhQ4kTBCv4to2igEFqfQPN41C1t0xhuMBCN0iyOSr8
RI2iw5I3x7FtMFYoSUVMk9PYoUtUWKxBg52M8/YOMPOgLuwsb5TtavIqDHcJtoetltRsfyPDTzpI
lFiFIP9+rUqPrdVogtcQSHWG6KCfBRrzoHbQsTU/3SX/Ce7i8slGeMgNuuWyO6ZNBhYxqIk4bd9V
rU/VWa6HrbkdTMw8+JmvX+X/dzoiiP6/rh4dr93PowBcLA9aPQaELX9nc9IHrYkrXGgrJgYjZXYc
msKjqMMFcU3+d+WmmKXPvvQk/EzhNFDuOAww/vbzb0GmBBXASVO6a5T3ySlXCuzcH3tiAvd9MjyX
UX3NGAfOuGSTkFYXP7CTiwHKW2RaPRmzi/7Y4g0PHK64oZNJxYcYTTkhTpeXqClKxu6l2Gtj/OxQ
FYuKO7nrb1J1jcOwwgSqZRXnKcYmUkr9MmtE2xwQIjj3XnIPe4MLX7KoXr1NBkn8QBkjpBzGk1LZ
GbeOO9/EjCGb5SgtqyZwRg/zhmbIz5Eq8OXuFJZViLEufDQnvGAUy1+oOvvKBEnLNXQ/82LzjuNR
WdfZ2auW33zZ5NNAWj2ZY0m2pp52u4QSmT523m0Ui3EAVK5RjQUpW4idJdvqUS0QNQ5sowKR16nf
53H1aKVUnDGywrS/PCC0X3ZUYTyuwvDZmHC2JeNGd5fsA9a/vERlagZEIpe7Vlmaa4ZxhqFVynvN
MLt3JumecnKJnsnOpCZtLd2vKRMHZ+nInu/Mu+OI6sAtUB4jcPT3qoxwTEiVH31k1gH2tAOMUZHf
FJV9T+sNYZ0n4kdcJ28gSQEJ3Ob3IRbPGKI6fwoBnsa8oJeK/ZhHLF/KOG18qRLbZrb2T5B5FyyA
McpRu/4IWPJCaRCNS98gtAIt2VVxm510HOd3TmEuR1xMl8NC6WAHS9PYLUrXhiwfd1U9pge1WfEO
D0SqBGntRG/fIPoTVyiGlxI9iZFWyfdIqW2U4BQT9HtWq9UqXklC1bCXl3ZUv3et9lGOXYM7OYJJ
qv3UYchqSd3UwwdoLHd4LmfPIs0KxK3ZzCAVdnORX5qiHi/Wit7NUH1HQzZHb5DKG9HXofAMIFUU
e7uoz8MpTuM3mII/BUFTD6bUlVdDtRTiM9QxdPsCZqNVJftcTu53CX4tPRdufRvNF4DPeJeb2CkN
VJCPOPLvXJzcf7TeaARO5miP7ACMk6yT9tCiPbsnZofqnUr4H4l9sOWlvyWBxKynNePZq/J6zR4x
j54xiGejiYA2FFH+yus/2Aok1EiT2l+k7d1hG0f7OHEQDDcLGVtLtjwCMfye9e60zKK7j23nPvcY
WyQlfGaCpuUBJ3CGo63+nfNmz1vNO6OWlvtf7c/T25Vb59beDtvlX8/+6vt/X2I7bS/RNs5jVqac
YpBP1B9rqPHnw2ok7nhrb4+2+WZIVC7a2v/18Ov81+Vb33b4n77tdba+WevKnaHWk8/eLsf7rSxr
JtX1oeqwhAFO/XevMZgsCNbzuQJlNySP7V/tz6d+HsVMGVCxlH2ciea8Hep1mh3NCvOxrW2287/b
uFezihzSazXr8YulqdwObmEEkIjil62vLmxG99QcD1vfdlDRpqvJGF0/uwo7e4oZxr6e1JHceDJx
8//s206U7SKp76xex+uLf/alSutr2qCevvrYcQaY2RuPlZlrYeLW8cGqsRqvlMa6qbWp3qLCS5j6
pu6HdLX3AiLyXVeV6bxEoghtAoieq3lh+xTPPhZv1fcExsUhJQDySGEE1TLqREL2dpruDbtB5mAp
UflgV0N7NdP84DLHXkjyZIm0ZPkJ5dghY8t/KbFsPWDu8lbK3LkhP1RDhW0Xw0psP4zdlLLCVx+y
qTtjhlJcSO8VROpA5IZFtYSGp9mEnhT4x1XLD+FgO8kH7d0B9B/KTqrf8Vsrd2K0y1BdtCfKzT1b
zB6bxiqbghZ3w4MpKyo9KoZMmo5QjqX3LhsG9a1xRgijXbaqKUCScvKhiKCKjY+0/m20fctOGUJj
H1vvy2jWuwLt3EueYFJQT9VPsPz5snXJWO9vXl6cttZ2QCgc71uk37vt+q2v6/U3zxrkdWsNSbVQ
YZoeum724Kl1YlcV2fhSiqhEBpuMoRKP48vWl1QsdiFH3baWRyrnJWmKP9jQ/OuCZcKqGlQSDsr6
Gtuh0P8moyWet5fx6iU5qUQX+l8XDD1xD6Yi89PW13DfXjslunktNfy52uGXGD9pS6ES4pnNe8eN
V3iCYXvri63kuSipoG5dVjXAus2rX9u4vnUl4zIHaq3ph62Zzm31MoOKf75CSQS2DlFp47xuJFfo
oE9pnTrHtGV8xbLl36Tbz0vahfW5Fn376v/f64D4S+iQhr7fXu/rwkFL7hPVOHY2xRjg4FQ9YBlo
noxp9c9pksnf+rbDUKnVQ7ce4lSBzqnPy+r5hDTnPye+LtayxTnWuvr01bU9mvOoevjqc9Pij+pJ
Vj8y8XxXtulDpVMyFoT1fj766rOVDhKB9M7bFQoVps/LyrjJj4oOGabTcR1Pa5MwFLXo3mKAoDBi
zbDfmpqoCtIQenTXjtW+iShaST4rVrhenIyiOKZCQKpem6PoaxKD4Zlg1cTeS9hvhpfDb6tMEOa1
aVJUP+otzP1u7O23qZTjUSis2Laz+dRmx07W8y420coPne2cI8mixM5A51RFE5ik5farM5RswTzx
vrWsQsvua51gayVuZL8apoVLUlc8b11VH7OaKOrlujVhTJkBGY7fG3wedvrUeK9WMihYgiVKaHme
+6qxNDqqJYu6rVlh9YL/Gouc7WKD4eIJBcNlOxnB6Hj9pvOzHoJxNriv6vpJXV8061judp5XXrcL
iSVmTTf3JCMRXOhvfSMzTyhaXKg89vdeUg+IaJjypm1i2+YmV3ci4M61jNMNyEUCw9aXo5O3e+EM
OdzPODmUuIW8xuNzXcti7ykEQ+fj6ns52ndAAovir9aHFaysNyUbQKdy9VsfZ8zuc1m8Wdo0s85n
lCM0JmctbjiXJUHujI9o/jYoE8UWL3rHDpoIjgnzZ683D1urqUf56hgnRscktMmydGAFnR1d95Bv
ZVhRl5F4ayeQrLyhJIWMRj9qZewEgprAivI5wQDTJUxys98DY63YmMtyvrjPvVEGpl7ER0/fYT7q
PtlrHsx20POjYSqPRim/9bpCFI/bzI+8aWw4qgm8OmfvohjIIlOKx0Fs10gNdTwEcc2qfnTl8BRF
jfpKkuHGuPGl6UX3Alwra1irq0rD5zNrsIvWw/ZIrGsMuzIf4jLOP7u0KUrOijG8pG3+q7Zd49gS
Y3ETFv5wM0vcS9EUH6y921+uKW7DVGh/iNnYZ15rsVl6bOfFZ0FeUsPuOugSVuZ7mCt/i1f+tSil
H5ON8Wam7SmByPtLKzCGU55yYkxedLu64Mxb7isNnLZU0jJ0x7Sm6J18Y9HXHAYXIYPoPIE/fdY9
mUMlAQLs5JcUP9R4sQ9eq63s/NLdzSoYYZmKiuBsF9BWhRlrL/rzko7l69inq7owF+etmTf4jUKa
uKK8t5+ifqYO1Y8NWg1jekqkuerL0nYPKzg9tg0eIZZSHol7IsQht+UR0E+G5iorZ2duvLD0588v
1CApUOwgQYWpQqGfolbup3qXAN7Yvqk/kzr4Ei+MQAZD7T6O9Iq07xLWl6LVb7rT4VlblM8Wu7W3
YXG1567V99s5rE+9S0+Gtj/Zv3sG5zdTON69qLHnJyLjbbCMmRRtQpjXcxNGcGDNpJquLRW/xZdm
ALlfWwPF4peSJN6thR9w/dJ62V5EtfXWVQ1hu2Vx2M71nqU+O5E8frZqs3nuxuVkqpmKrYV+zJp8
uRXroVPHy5J2OnANrbpvh/3gKjZeRrp9m3TNYc87Fz6IDp4BW6exnkkt5ph5Li6FLu2bOmqcjeZu
Cc0kGTCsXdvbqe1AAZOYp+G2NT5fqmhai6JqBYxajOI4DgWwZCsITHMtKRAM4Ry2Nav1D1AEsHn2
SnumagGdiObU6Vy9uOpy6sX8+tnczmiyHs6Jld2KfPgwq7Q6FSBet2Fo/nXAAdMJyZVrgv85Mare
9KDzVr6u7QxHM/x20hofAjnWIuurJB1g0KSnGAaYUfxoZO60FwNiSi1X40fuJEQC9rDM1zXDaOvb
rnOJBnrcmm5jPqG4A2VYn//VvzQt9kXSVvBljCVLuUjbiTkSKE45lGlXQjBGYjnmNUXktS8xGT0x
Aoqhc9jda2GVb3XUiNvW8rw5WqmVJJKvJ8cuVQ7KaKdspMv+VbVL/cEm9wPGSAfphSsaaKlsju9b
Q0hqTPjVL9etqXVQORDj5YetWc9leopGD+bw+kxsPIvHZUw+//DWZVtzkMg8ftlaVjECsY54omzN
hOz30DZXIHp9urCt+owWw/a3Zq471pNEgru1tvfXxfoxtwv5tL33YuV5TVaqkKe5vu+VWDTrWh1u
zZpweX6aJWk323uzC2yQUoyg1tb2akk0POU1EC+FZUprllaqgdK08mxTLABInhvGarNqj6pNZSgm
/PPNmarZT+PY+QGB+CJ5RCYd91NrLX/BLd5nkNDvdY9chKK8uJPzzVTP0tAno7O+weDIj3VlR+fO
WMQlipTkSB2yPFaYeD7qRfqeY8/2u5udF3Mmr91x699lUdlELmfTWasJNXZT2DdgP8nvE4X4FgSf
jYEWu+ktn8oUJk4cXyiRHtJpebWX0vCx44S+Uef2Q7f01eIXjcbPmzt1yIvH7aDYdv4IGopFdvTD
weExGDIU6O7YUE+LmwHCFdRzNHQqHps9Khavmy6Q5ZeTbJufxGYqJ0sr5lerb/jZTU8aefDv5K79
Khc3oECPc3cd7YUt/jR9kT0maYJvbe4oe2T66nttpRqL1m6vubr9JuwDJbH8m7Es495QkjR0lfwS
K94vluvq2ZTJHzOpfvaTMCnvNM5RgzFKlc0lOAujsUmmOQ5MiB88YWT/jBSJ8tlyoSI1FCsdbuys
mbydLigvNRABXqrqACKfUvIj9LwrU8JfcCemSqB9a5bYO1oelU+I73nYCOwxTQey0ggXvm2H6Gr9
46L6vo2l9mKo7RkheuNThYr3agUiZmF3CfAygfeqrM2lYzxO0z86iSfGc9XZ7nEueuwPJwjKMgBn
VI6aQl0NTVOzRzuvYw8SGedfUD3UWw4CtsNfyd6VdrnmyC4npkcsNu34e1O48r7oTNp06Y8OhXvI
3Y4AMeWgmJO4Tl76ay4JXZxGvHOJWvy7IIOpO90jDTBuA2sQ3TPFW+1gNZY4x1YJKp/U7i4uVeMd
5ufP0UrrvyYumNSC/iR93yD+FoD1VY05xNj1vopJ3YnkvvFFrbTkqYGlsrW2Q2N12h7hPODYesV2
iGodpsvkXSLEKi/YqGjQ/tIj3IgwJYvhcdBM9T5TWg09nVr31rQwUrwVKV7w68kBduF9NBBjT/Zw
3boM1AcHJ7GbXetm2t0bjA6WJwSitbV1aYaF4VuXZ+ftCevsczKYmVm7JMdKi1a3z7q/zxGUVjOp
n7cWmVRxmLsRETrryYmdDfXq7ry1PF3r74mSwxBwsKTf+nQyQk6DV9qoaHjCdmBRsufWIF50fULs
KnOYNZkKG4ErWFWnT71O9WE9qayHaQT4UxANnLYrgLrHc1ThAvX1krGbnzFfzT7fc5GMVZB4831O
gTtmS9PvbUQ0WinFOS8EM13VpX/tzsZXmrXTiyPsl3z8XZOJ+wqmGcyGNRFNUhqv9VT/EhlGE9s5
IFo1wJzSO8IYNV9tjTxDZfDGcLu2NPT43BBTE2xnR5VKD/Hr1iEyn5jva8gwci7OnmAFgRQtedkO
mKNUYZNFVZj9p0+fk8KPGw/zbltPXuZ4guUVeXh/m4dcJMbdrXrjni0Kgz6cltPWTBWvP2kL9JDt
Em20jTsT2OwUyef1ZUsZecKl9WivT29iuYfuHmGIjratUXrnZTtkacto147TyYlT56XDG/02pQoy
cx0CWmXGqKNJpDlsF4MIime85NjTRF0ZwPptQz6gKYTY/K/Xk/3fqlCiEGU/xChiU17Q0ulE3LX9
Z3Pr60y5kxrz2dYixLQ6LA0Eu8+mHvGspThEEDcet67JWCjn9alKrEcT37e+eYnOWsmNsbVkpwzH
zpIVV/BHt8Ngz4815JCHzy5UkCRajZ5vOGXy5Ljc5h3eWfasmz61XSrFxhi/bAdPFQe1Mpbb1poi
t70l0j1Uep5kwdKuKLBsHH87WyXM8rmlA521Wbr/6jO87I+nqkx6Q90+awmqsj8O2aJTq75sB35H
OHgMVKu/+iJzfJOJOl1x9FFfhjhKr1KzP74uyNin4LzRtoevPpe4sm76fNF2GDGswEYosCZ7vupJ
+tRNXnFjDixulNDPAyKI89YiKNNW/e2hl4sXrTO703/1bU+z2uqn7KJ4p9VNAcmndJ63gytBCR0E
ASjU6atVBZIutRg57jI0qneZRvU9ymrgNS9NDltfkZRglSkUc1FWdTA3kerz249O28WmQUZrhUux
YUL/qVXisHKG2TDuE3mXS/3SARQ+4Pcq71WGya0plChQkYOS9TBenN4c+AA4KaBP7SikwpTSbHlX
Z5k+tql72k5uXeSMaYD3rXfS5rG+zeZ0saUY+D5H4601x/rsTbKHFTTHxYOM67CsQ0Ud613bOnKn
WfEC8Shq96ZiOA9DhkQjHaJsjR8LyXH71hpRhR5+uEb18GANMY7tgpoUuoSfUZ/uLYHhQWax06lY
AXi11hynxP69uCUMNnlShxjlhCLgdKuDvutYgwQtq4/SI19IL/wFlnAwJQpC0ojZfKv2wY9BXW/C
QVeV8Qxj4k2TTnKImRAAuFUo6ZCUh0G/qAtec52mGBQXUCe5yiGf9Hf2XQw2sBd2taHeij4/EUat
XJu+Rh47jO6pGBDAGcZb2o4p2z+XfTJsz2IQ7n0pLO08U9EG7+gAE43KL8q5QzPlqxNJurgTU76d
SQPw6iHzu4U5ks3wgzo8a6L1nlYTvhkRgz03JrrH2LiabaruFYJR/Cp5X5bllYrQLum0el/ZnXsZ
CtJgAAJ4+HWYRxzgbaO5YFr2DYbFRApdN+xrR5DjquvRbSh/8zLijN2K4eP7PAaOaVC5rRTtWrBW
LaxJfTZyXnlsiuViYTgbC0gihULkYqajyZuzY6uN8iz7SIbER4671nHia+7KZad2+rd4Ij8AxlQf
xgsSDXWpny3oH8+Nbr4padIcC9war9gkwithTgnz1umudVWBkugj+q0lCuJmHq4QCY69xJCxk1lQ
yvrgFZN3Ko252eWsG9hamcI3SNMK5NAfrWZlBMa9Fpqjne0hCP/EqunHGiZ6NKmSB3xaQwAdrg9w
ZwPB43djtwp0vazrLhpHfBKga+ElwY69N5jtDRu1jfqzyfQZXZ0pLyNEg5OyAh5G+7ytqLV1Wc0S
hZ9RTx0kFxizlBmWEcnYqW968WOwlVueo/PFHCXI02fYy38X12jO1N9UZsJM4rmmnueq0V5MFB4m
P3vKvbYcM/g3ThMYpUiufdnE53hihVFo3L+zIJcn72vs9sb111sXQFbOgCeFk7wR1MsCMwNDtRsp
D8Kef7qm6l4nN+sCoMBOAIV+kh3IVqO2ZDuneBAkQsSIabSS0LJKrkjJN4QAZTCmye+2qEnJTswj
c/mQwVjB3kru+UD/ypyImAkYnuoDoRxdYz0BjOh+CrtsF6Xt3XNbNGZuS/qbalQnIRkHU8UMlnFo
g7oHE5DlE56m6nVIEu3arQfHJLDSQYSZl77Q4yg0e5h6QtPZoShOz9hrtWGcZW4AKWufVPFvhcoD
TgwJjkJAGb8Ga6zfO2zNmbSPfUmMneOiadJjaiDqhDzVY3n8ELcQeZZndiRdQN2zqc0bseaFTxrA
W56qgj/vWCuFejcjLn6cPAB2qfczVeH4BWMVps+ugaEUqT08fDO9TjAvfWKzWFWwKewzFQ2P2QFe
L3m8t73VfbYZfsduVGBQZkBvdPUcEoNZQjyMDmIhqlFHMO/3GlKm7s+IaDCB9hu2HnQ+aTugzo5v
lp0aYDRdhWrVw1DuFQJYNFXBPhK/mDiOKCzU7n1u5pdJ2O0VqLEIln7GFK3oHlEvv4A0t76Fn/zJ
m3VYoHpknRzbPSvR4J2VLHLP1srTadL+R+t61zphmDVbhWEsb5rjgsMSEar/jBBRD03f/0P2gYEm
2I5Dpc7mh5GsoqsDeFytAuI41++5417gP8yssqeIT3D8Z2LXDroRQ19K01A3+shvK0QURdoAVPwf
Y+e1JCeytusrIgJvTstX+1a3WuaE0GhGeO+5+v/hQ7Po1XtmxzrJSAdUQZKkeU0bmOy6ldalcqti
ZyV2ewa6XgCK8yxAN3wMTpCZb5ycTSm9QHML6diX0upcVnkK7ZDE8bmcWvPc15X3NfVe4TJ1auv/
nO36AOedb6m3QGSUn5HR73MrC270McAfsVKbAzN179IDPDtb4EDBnbAlpfhM3joI945VsOihmgfG
jPfeaA1P6YBGkUMKMZnk2JrBa54p9u0WVEPhrEmbkf/VrqGIYfP1YPmMHb3BAsfoZgA9K887+YHv
7UMP9TWNrm/PlHmnqwGvom8at3Mds23K6OPPNNePeZBMN+qMfBNCUc9aHPxlLQ5RUHXu0C2Wxsjs
jA/xEiziOWY+aneqWbfPQ99OD2289NykvDJon+uIoW5Vp+cycNRwnzo8RjBhV6Vl/tH1KSMPK3pL
Uh2dQ7N4sozRPo15xPx7CXz3fvY6eGitFh+b7jl1muQmZHpwk/pOdDAKCACwsaNbyzaf9cCAveGN
tCjsHgcQV6zvxcdBqZ9nDCpZ2GNy1i0CZ1p2EQyYvexIQxUGlmhai9cVCMz/BErHflGPtmnhYZdh
hEhq+SVIjTHzWpZZ8GtwkD1fNgKUWT/qPrauGG7BkcAM1INjHfSgsaZgmJhx+hzL0sgdgtJXGmpx
25jTkxrOI9QO3z6MqNLspyWJTMG0700elpm6AM2cMIVX0iE9OWugizyzuAWRcRkmGCnAlR46s3tW
WvyfcjNODjommvNeMHPhQuC3wJ8dnWHK4RTM7sOYahpDwS579Niau4mb6m0GbvQZrw3QhsWPcIjS
z2qOS4zX/ukWPo1bVgmcZamgnnVmOikNyvFc7V6CiU8YACtPOfhSGw1w7NVKCRXAnj5IganOzRs5
Da6Vr1Ed5NcsLumyx845YNgNPIQtBUBwxbwvUEyLnMLmvbD3Jl3e/aBB6a0BCuC/NpyShushOeLf
xyywXpI5fAuRgkN89DRhLXdwnBGC+4I3AqB9SDSeLvq/qbJP+/oX85r2th2ycz3WfCZBBSYOltZq
AkmohcdZ11cn/FbkpfEFCXkUOcdPehJYl3RQPs0sAiz0VvVcmYvxQPxd7YxL7I0hu/UHL569axhZ
DzFbaftUR1apVXOE/wwQ4/ata+rTnZbGr6PKLDWsAmQUQyjDi0lT5aNrkzRcDyjQ26oAEWR1d7LZ
8AbLVdqrcEQ6/eoGR3sBtusija1MTARM+mltwdXnad8citT2nmABOI/q9DqD4HsyACPYedCcqjj5
UjIwQL4yAlpZspkqyTnVM8Z8ZQZAU1HOSeeGjJ+MFPiLdciDzthXZdFfYEcUr51ZN5cRtsheknri
NOCNawu/UKW5Z7jM/2k7+6CXwZ+TrUznIk7nW4Q/nvoZsLfp2sljgJTLY9BoNTvDSGE6vZMerdqu
ziU0cCOAnaEkSMxl/LyFqeEOSAU7IZuMRbBz5jE7Mot+NFjnoBc/ZNljFwIW+5Hbr5iWtddswcyU
C64uBGFxNZ3HaMGN1sakXgFGhAuSVIJJj94UxfCP8X+yJF+qZ8trV9+UAffVa6HT7bIiJRSgZ6OD
nNbqKjj4pwlHyIsVvsYNSAH/ZWyC9BRA57VbA27RML4gVI66IZ53q66GYIQEN5SZTBjc2EHJexHc
kILOTyFJjn9MbhPcgMuy5iODVX6JROWNtiq4ZBeJJjMrSLCw+HtDXYD2dVsdBaFSOU8LpJCxbHZT
9MCtgwavB3+XKNqyjkBuABbryK7KN0fJD4ka4JD7p9kPoJiXG9csZ5TYhk+0tUSdjwJVlMxxzqbs
IjUjp+XOIIsY/D6+XU4itbRQnXa2k6UH+ZUJWtNswCJ8trj6nYNGPYvCiOPtIbkPVzCcP7vl+Y1m
5Fxy1KhlD1iCRO6/RGOmyGxpYXwnySyrzmGp6PjPLL8pB/cZ4J1xkUvKz8B5OYyqAXGSvjp6Zfmn
HJeOARzz5TGuT1gyBS+V++y6WAtpdMsbS707I7WCJxOgjxX7K60B2i071OOUjkdVr38IHliCARh1
V8OvYz0VyZGsGmzMiConpY93m6Nseq84r1ANvvcwF49eE/JEbSRET23SvMiztxP3cWDd5zTXBt26
NUTo7TF0Z3uruEkdpn9tiGbb9tDADutAqJvgII9LnobESjw+k51EpRVYoe6zr9ztvKLPb/B19ECf
SXQJICLQNpRzhdc7fcuQzAARgDljNYwR6LuoHO3gSAES2TXymzU6pz1oKDu6yPXGpmGNujnEbfJl
HvUbuXPrXYJauiusdDrIvZa7krQF8/9WQ3xlwQDIM5EjJCZ5a3OQtARGimNI04VANBF9HLpP8uDX
pim3ZmsNUlKz8rmrwLAf5FbIj9T7mvvTBoW+ZwWdUa5V/dEutiHIXa7318ydfgZ4ZZwyRgO0uhet
yluYtuEpnyE6t/r0SV+6DvlsZ7HtnOdgBgmMHd9Ohc6JEm6DnpCV5MX/c+F3v0Gi2F5BdtdDfa25
Pj3UZHAo7Q39IF2AfN875MYvNoCs8VMKl3e9uSuc4t1b8w5U8fEOGmzjFRGsybk5GWGuzcfYDb8r
XaYetztMJ3ijOy6U7q1zUfunDBPLk/yW3q8eU3tWT2g09vO+ycK7dtAVYB5LP7S81nKkxP41z+vK
GeGAMDlIS+jj9MQQhqnL0hD0EWknE4711nyWCnY1U8HU9wMSbBdpwWNnDZcpt5iWVMfcGTA+chdw
5b9e1y7Sqx+CFfZyA7jCAkjZ2t4c37v6AmA0Crte5G3o3pZuWVqSJLe8gtWfpUey9Nk5+k41gFlJ
n5xAoY+U+hJsb+u7JrpGpXyuvOHiNeZeWsJ6CLYCZ+WtbdggkL6QCXtzRqH7ur3hW1uWPEkGSytU
+/7UANI7h050kjJTGrvU2I7/2AQlLU9NYusxkl6jH8ol+SFvbbZlZdu/ux5s5djgT81rAFdulwKP
KVJAbr0Nwnn5cOgeRNNAZ6I66Sd8KNinZ1wgT3ywdYxBncd8bp8dxgbMD+90VixmtcBjO3nOAaUM
dXdrLVjVeSyf88HtTqY5M5RodPWgBgVrNz0CMzs2eE/CO5jyxS7SnIf6EETlo4N58fbg5aqSXF+n
LS2ZWzP5cEgxpO2lx35QGqME9dJdS0xPoC+ZMZwnuftykgI84wRmhWbX+9Dq9/KWwGonV6LvcgfX
+JpbiCjJvGXCNfgIqe6bLVyKkBvWxUp6ZR0caki84BvGRP8c9cDdkTE5yj2WQB57vAxPEMpljjyl
f+STfuPFRnZS5/E2MUsEyrzuIp2MRq/dwtktUc89hEWwfgGM9k9I+dlVTihPXmL09O3ChrGj4c95
8J4wi3NXzLKf2C8+nmenXFrE1hmomupcOW77fXo7aod+gni/3cUyc+hJk+Uzk7mZdfAt6EJCKoEX
8BVcssFI3EN+VKqwtwblxEAXZdSs46pjJoMt8LrVeXKd6wQwh/3cM/RINIoje5/hGLaOrtZZVKQF
BXtuurZ2wnCpH2ojMU5yfvldvh2N11Z/nI28Pamm8SxPdXu0Esu77mdsTNFuLAqU/qGQ/56gbR2H
It9+Sa8DO6anJY40TB/A+B+1zM5h57f5cI8gu3kBmlbdCGtniLrqhrbwqwyzbH2+8iS2PmZ7MHyg
/0qhZ5qTVx8sCNLIYjgGDicFL4FLD35AIfBYcsvkyUizDlTWHi3gwX6Bb8h/OnOpsPXo25NcG/TS
3283YSuVmFT5/5+KsdoIe+l+6+rlx0hyHYtvaYmtmXOE7QcDWoQZZKCrdPZFxWNRqshl1yGXRHHY
5FVbo+xr/4bVrx9K+Z3vRhnrsWXu7oEF3LEhiD0GH3oZv7I5wtK1vCZzgRzMPpjM72itsJ4c9sml
aMJQPUr1NeovX9AIMEgXpOs4TlqqjOi2YMub5owtBw2lSA2Y2DIIk7+zBStKUtLvxrLrry/nESbO
/Vig69YTb4Cnn2x2qeY9er0Fm1B/uPJDzPpGd3X1KsMyGdRJTIL11MuwUJJsBKF5HUAA2SpLlS0p
sS3YHuOWt13jw7FR/rlDqIM+jD5TOs4OIEB+kbS8edzxhGn8Ur7++LnUil2kDOq7YaQ8wrXlzT8C
iPZXaa4RSrqAppdnEHYdkhvSUv45KkevXRWgnObilunhIxUkgCmyTeE+cEKE4CGlW8E2B5QCCbZ6
khz8n4NW59f11y8teSV7bO/MOp5ZG7PkenresX/yn/dOYmstiX5My0HrWd/V+niBj0cpGhsbrf2q
zUjNSr+yjR7k2H/K26pI6TrOlugWyPPYkhKT4/71rO+mM1JbKn641D/lfTjrhysFS4eP0VzdhTD6
llccD2f2Kqp5navKCy8BSymQM6ERMXlfltm2YMubMzxBod9Rp2oNomsl6W7l5FvVdyUS9c0AhBBb
8GuLlpdF3pPtZdleqn/N2w6T907q/VPe/3oqf84Xcn8Rg/YbDy4ObQxrl7GwfLi2YJ3Jbul3axX/
VP1D3jqfWE67XkHO86HOeoUh8e40Zfildl64l65B5qAS277R0odsSYltA7Kt8oe8D0mp5/cIBvQ/
tRpJhKSwIfLxcrL3zvBWmvAalVxJzyxlM63Oquyke8XL1r0DpoI2vqWVeaGRS1p6fsZCAStKVma5
69KRH1jtvJfugdV/JFkblIF/09XWTsNWWUOQ3qUoZ0iYiL8d/qm73ZqCI5P+rc7WDLa8D81FklI6
Bk3KkoUL02tQZ/PQOXo672X+mwAwYLkoGV+DdohO6xsvN2UL1m51S8vt+tekFGyvriQDFlJ+d9+S
/nAGyZuzBOyElvAabZ39OrBey+X5bEc2eJUwecuuFgsjxrJC8m7muFWTYyWQgcGWlNiHetKJbnnv
/riUfDhk8CrlOBv3oAKfaqgUuAZIDVbKDQ0kx/LhKnHEa1+k6/KzJMsucmfKpM+zy6w6uyZzrIu8
7NsTXd/9d4uZ74YKW1WJyeONip4VvbXSusiVO4ieGHGETIqOVvYweyXbMai5aNODvKLrOqW0gHHW
4+arvMi/V7VqNThinc3WScPmYJ5n1wSJYFjikNYkqBt2K3db2rcCBf2z0NqVi+6wM1sYkNEhbysf
lq4FZ1P3b4WzbbEBEKlo18hdledSZ1CZ9Kp4LWN4JsIn15cHPLeI7rTreuaH2y839d0jWqeu612X
OYtE19c8YnNy9szpKHdZLrsF8gO2pNzYD3nrrE5KPpI5t5pSvP0lPQz1vY213g4bQ6zigtx/64p4
PBsIAR51GLMkoZ4hQFpc8Zmk1NLZOzMcZHqWUs8D5qknCd5NdfASadlZW86hJnV2XwZ1u5Nac5eN
F2UuzYPaZ4D0hqHYNRGvugRe5pp72wPgqYEpuksT96RGoZUfkQzCcJmZ/ZFVSVDDk3Nt9KB5hJPF
XjOisRDPMwf3oli9S/3xdUG0fwqQgf0E/6Y+oBo3ospBUvIyBI+yhO2JekQFIrar9FPsOSgLmt39
FKOF4ABbOOns7Z89y5+f0qr5Cd/x0pta+TbmJq5aqf89LxmS1/jA3/iBClI8a157b7Z+eKzWs7Pr
B2w4aC3qOMOwC5q6/lLPYHqZkpefdTW19yjqAK+KkO1Si8UWwGQpec6tCv0mVT1USASjDFWC48aI
sXoYlxKWkjATGHAUCBPt3BR2+TBPSfUgMQmyonDQPctzhIVZhLeKODiUFfJD/jR8M9k8O7fqIuWX
qZWBHQlKHIdlAXjn+szc4iJG9VqF8Gn4GImqKBge2qwAE+S1A/PhpnBvQGqwveax2N6i+jX1U/Q0
LAFEl+jJV5PvyGoqV8kqM0y60V1ElatA+Myw2K1xgqcGNewnlZ3Qp1TRtP00jgEzCApi2wNaldrc
yxxLUTxkd9MwdA9a0nmP8xLUGbA9m7YFu5oaW0GoZ+leKx1c0QZ2Z8wJs7lx1NGF8f+akmh+WFOg
OVD+dWhz2/FVZHmPqMxE+ypsd+ieGkdHs8zDNDU5Gm+A6QtDM29sB6gzsFbtoNt60u6wgkcGAwfw
0gvLuwqq3V2zBFuS9nlOCtZQB6SNbLhppX6Tz2Zq7DXT0G4kKKbg78yir5T95MFy98KUxWZEDV57
H8Coa4/9t2TIvxpspYMLh+7Pu2XCZwaZCFqhqFCJ6ee/2O78EuaJ/m1qEtAKCOK8BmMG7BodrMdZ
Yy/ZmhLrtnLz/kbv4/aSpnHxwCPQoPy36qdmVGhcWWreq0b/WqMadO9GyeNgVw3UV6X+FPdsHDmI
PR4lKQVshX5Gfj0/1uOux7hjNy3VYy3FlC8Gy7Ucxw42WY4C7ZY+4/DuYCv/7qSzeSunqhtTe3C8
8AI5DKfODFm0Ex+c6rD9gjZIfoXhnKznrY25fWy69piryNrsfSyW+yB7wahwZtG+aJgr2+YtRIvm
E9zz/oGl46ukMNptP2FaBxkqGxFrWmpInmOUHw9K3FfVRY8L10CA2tB+WLFYogoMujv00/q7emBZ
uUxRO5ECByWLKzKYCWg2boVuKu0ZsU1tL0m5PVmqLp8qB0zYcn/scQToUi0Dvfhsj7/Wv5MmuX+2
ixrO2XL/UJ0GkZdNHv70tJlxMFFOkagEVTDDcN/S0trGFgnJd5lSLCUd5I7D8AhwBgReMOzAdWGp
UFZ0Snr9ta6D8NLbQ4DGe1h9L8uTlMdDWJ9SHdWmalYcFqwVF7dw1gOvTRAFd90SDAm6J67hn98V
9H2Kncxb4NvxEQpDfFuOGR6GSyAxyTOZZWPZYKOoFmtRg9/gv1SUQ9ba29HdiDng/3JI6g7gK1Tt
/PE0bVcgcvs8PpQqq4H7D79OastFpqLUm7u0XXgUbDuaVgsDFkXK+2gJcgQm7iU5+T6KhZE/QF5X
YxbXl+JSRbl8t1WSGA56t3z4OvaROTh2WVUJy8rDE2NSlBvnzQKKj7KUlH44VJJy4RbV0YuDEPh6
qFzt3RGZbh67EoDGx4LlV01lDNnxeS7sryn2pCCXZje9bacqvXXHCMCJhvJml7HPqLJbcUyKUHtR
y3C4c/X6jzzU1JfBLtQXPawfOjrYB/amYbogOsjXrzfQ/3LqVr+1gZa8uRmnYjOnvE9RM3iLKuUL
fOTgUQrNMrj3i9h+kjKQwscUQt2nfKk51m/JoJmvmh8Vn7XkKlX45mQvatNAv3wI63S66wMtvR+X
AHE/fdiZSU3UbuYdfTZovCUpdSCaspHju3+pyYB7qcvaJcyl9C3zanS0NaPdS9Lom+Fi4Jp6KE0L
RfydbXX9J2yskC6yRv0YQah8a3psEVT4eueFX/kGFKw82JlvXkYsM59Ke3wFQtN9s8ofs9u4XyzF
bW+yMkI6yda7b80MkEJ1rPwJER20dMP+V+DY7TcgW/phjnERtxv/VQN8hoZtO4D3JBaH7XHGGha+
8N9Z0CJ/F37I0y0HVGw235WDVx/xaytRmHOK10yx7Jsm7SY0t/viVYcx/Qnr950UKsDYXkFgfIHJ
q95Llu037C+4Q3mW5IiaxFXzpmQvyTp2zaeZXTpJyRm7Qb1X0XrTYUTfBtMMLqGwQuO2RisGWnTt
o8Jm5/csusfdASwesp5Iyx4rf3BupKRvfe9oaoNFu8PtZPbpeRCMid56ter3cHyiG0k6kWoDU4j6
W0naGBHhA6n7d5KclemHyzf/QVJTnz3RX+dPRgy+xx+DSxgNynOatep95EMjDn3sqoa8egLoc0R2
on8uvfZzErfqLWCF4VnXW16VGFX5KnHvpILko4t4KpU6e5AsCUxUjiIbAkPd6RiuFrjHZnbwLNVj
6GhPufncNMXJ7dwKw8L6iIx5eWtPTnEbdZDlFrHg8lZRCZqucpGZVadD7PWIjttR8xhqDlbgk/WK
Qlj6TbUq74huZnmRJBwdIPV68VaaI5KURg+WYKmm9ZO/Q9MPVE0+4q6stgDFq/QbKOrsDB3fOens
fXyzLeM2dxXrxQwz575MLAAWS7V2Uv+aQEte+bRp9wzrNNyIiLlLMGupv2cFrwG/+3feVkViltL+
VfW6dv6n4/UWAExnx4/1ODcPo1IBly5cpO9AdZl8if7KVf+zOQ72W+OM6APlenGXhYaNsnGVgogb
5i995T5L1dFI7+rI8L7WTa4e3Dq27tPSw4ClrlFLQRf2M3SknwriV8e42LvAhu7UkpfKHeMfnQZA
zDLc5tEzu+BGsZ3kHKWh+oKqSr2T0zvzV7X0mp8d+0bAiMwYHcbJuLBmW6K6W1rPno3mOK+7g7Cl
lu+SrC5QxkWj6q6kT72zy/DQ+3p8UyNO/rtgrSPF5ZYLjwTwMzL+B3UO1Pgg5SG4xzs5W+y4ZNoV
dMLKMa9rUop1T0vGE692tNYMNP3ZMhPrrNoD3O3tFJZj3trAy2+c0FKOqVbo2FINzsUC73vF66a5
0wzTOdlJNj1N+Lgc+lZtPvM2qkB/XOc7Y+dntHmUX4336g4JQ9KxsE7PL3ZbmD/hJCIWadLP0/p4
abPEgaQSzMe6quqHWG/ri2lUw03kthbuvn6JLUHnoI8FWJWOD2amXiKL5ff+tzgYPyeRqfylgLRc
L5TlGlJxhfXnlA4/QkVxvmp2k6F2rM0voY02OEOU4BEKtXvOFlFxVfHT2z6NrTPLAemjCxUIjHNj
sX5GR2b7c/iNDvg75EPlTz3ABxl0EiNsBuFJ4Jp/ZSgj613/GmDN0bSf+g7MMjrFzavXMifs+kp7
BLfRAc/BYQnelXNgcc33L7pu4EE1OoukgZriFqd12a3EHKdmCxAJhPsuQdYF/5pPmjN4r3nqfdWm
WLk3e8/jHiDfW4dpfSPJzkB5Lnfi7qrHPcJUGuOya1cCdSsa1/scQEjfVUOo3vdV6X+O6vmbbgX6
g6TmBQHu6NajVPU05zbSLP9JUmEfnNu0TD+Zhe5/9mf2EgureSkNx/nsn0c/c77FfCrP7ai2Z6cd
gu+Ffq6H2v5egsjCMqeqL0MwFF+xudv3VuR+Yh55h8lD8VD7CuL5AeSNrg+13Zq3FEQFO8446y5M
lvGM2NHES4TwmhEZf4ndoYWYWugE3eetQmPUxqGyO+s0YCn40C0BDWM6NHgjHyQpBWzYFg/NjNsW
ltW3gJ24ctBVoBswHN2xdlc8GEtgI8V76yrGfe5U8ydWAb52ZTR9n6IF6NHC50AHCsm9VP8az8P0
fawjaz8u+dGS/9/1XSSXtvq+63Me4Gn7JnARfPv7/Fv+v53/v+vLdfVqgLntmUczt+L9wIT9uRym
+ll3TP1sL3nIZdTPUpAz+V3zpApCkc1zueR9OJYvJ3JWineOdb6JElgL29KrGvVEy8h+56nYR3u5
edqqSeEYe96uruEbBOWjkrUWhEk4X6NWD8HR4V0/9OjYHLJRKx4lGE2eV9G/6TutqY56mKh3QQUR
j05KEii0q3ftEkjSNhRI92s6qw490zW0Hv8ulfwtKUdIHtp2t3kEoG3LWs+0pVM6vXl0H0tu148e
+w8UybxvCXwmGlWZXz0fLqk+Op8mu/d+GAjQsVroDY+W62I4mqC3UqRqxO4rbGKIx9emVE6G7s1f
UGQYzh1nFcHTN2hZV7lGmAHn66vWuscJ23vwO42NruXcmFc86ty1z+BGLFwHDOOkN+14o9chmt2L
4Y446qzmOlZYQM5l8iUFEvRodR9dQFYw0XvnaqZmibhO6z9nTqI8IxDdHfSLh41YMs9ouhhoxyBC
7pg7hiDwYuKxPitV1p+Z/CGLb/yqzPY7EiPDlyjGCT7p2v4xanrtosZtdvXH1HwIAx1PDKWc39Iw
/QXoMPvFwSF28DeKaaKOhfXvM34yZ2PsgoeqaJrnYgkMleFhWCCXuFQw9IWK1ADZsNryQUvhxSOZ
rB4Hr+gepL5Uw+DpiGnkhAEa4jTJ4skOZB4v2T55DhDrwFetSZ8QHcIgwsIYzejU8YQPWv1gBV1y
rqDW3CcZpApjNOc7xwVZDDvevnWyIboWSBnfemZkXVn2KG68aR5usmocr4oalbeZUWDs4/fRXdL4
SDwNjnuXlBNerzWLJFGX+Ke4bVUcGNT65HrFCNEV0WUEoPon9ifKYxo73bOP2hO6wWAH6XFAA1V9
/zJ3WP1g7jy+RhbyyJ2567uQRamgUD837EHvw1E13kbXRcsb3dMveM/0uyqaxnsfHyokqPP0UE1h
hBIW+nF8myB8+On8R9K4Rx8/sq/sXjfo2kQL136OXsCS/opsdf5DSYw/WPiFXm4FLJQHrn7KWj7O
/mCe++UMbox/BziwEouHkQmVPSHSCcTkjwJcot6ZPzywBkwBs+EWbdTxqcZIfVHjnxFdq+89a+qQ
QuYNYGZUXrJGQ0gG8b7xIUathUH5eMlNJXr1Fc95cDTYtGIEH5o9lDvLHy59OkxfTZu5k6YFr27B
m6JNeYFsgDp+jQAAHoNy6C9ylB4n19oYtJvc0YYDa4nFDYygmKnqggy2PAw5/Ha3ZpkTgohSRWLv
Mu2lRDI/lmzVx0z0CbnAdh7JqyoXHhobePsMx8AHq2yxcmyV7q3DwPJm9NUM+QpuSYbeNuuWA0yP
JYminXec2gKfyyWpmxOkJdMqrpL001rbwU6Md5g8QJKzHSYFS6DnIX5PpTmVt6OXVDhYEJNgqyMx
ycNpnNqNDkRpyEFj/Q/HzQhGlRDU/+vcknx3aQcfgSsjod27vO0Quf4YlfNNln5tpjB8pc/1d0Xs
WFfdh1vR58aL6jn+2RhCZT/nPGbHK+InuyoukpKDTMN7abvMu7cs5YJ00fzgdQ2UwjZvv/SjU+2M
wQl+tIHyCqHI+9PUtFPu0h2gA74PtFyPqIAob5fFv1jMeEQdJP6jiuqYz07Tfl3s7veJ1ZX3rHPf
qoi430MUqO5zrQpPyJnOu8RUq/utQEoZYP2uZ2LJU7TOXu3egMjg3LycQQ6Riluyt0dn5ww1e5b/
uciHUytjAl9I999SMKoIZi4X2U4gyXRQL2x+xTcHd1Ccu24MMCDCOhTHF6UPoZDozpOJkuNTai+9
r1aAMDBDd82D6YulUupeHJYK7h0V45JYRep/TS55OHUP99ESSB4QTO2ILxq7IEvpViD1JK+q1exk
DrgCSLK1jfwYIQtz6OKJ5f2q/iOCuOAVav1NCybob305vTklk/Z6avyXfM77A1Cx/lnvYtQwnTF7
dA1EVWJE3O4nqx8uBahaFBwjMPvYVl2t1EMTZOnFB0eNHvJUrU4Zc90nFa1dVgxYvU6tWmFhvcg+
8+vCPWve7pfERgHFmk3zO56iX/0mtX+Wln+jspAZoIQDrympE4bSn4uytZHvY5GBDY3u1zh5d36e
Fz+NJv6hmKxS01sCoAc1ZFk9blgmUgsWkp7ZnA2f/Xpo0DRnAiGloxOWt2EGFVBKcyw87/x+bnZS
GqdhhuclmnJSOrV2+lAr5vdkORM7HvljWlcvUhabLmtOCC0xJo8ey1ZVHmKchIgH1hw9SkwCNQu+
zbpaXbcsieGGGh5ifHzWo7ZS1cmcc8xG1E7ynCZEbtJt4J0iDrrf6m3XUYfsvjEL+8afderOMa5U
MJFexsQr2SLy2TzRUu3WczvtVoVHBWc90s7pjFSMFEgwuqgG7ZWlTq0oU3XajtF85Wc5lyjb/ec0
76pYTgyHTE6+na3HpmPfO1N5WM8rxX4ac4l3NWdbUfbYYZkHw/Yggi2nV4YaiiAM1ncHSsF6SfmB
Yab6J88039Y8Q37BdvHJS2iCvtOp1yZsD//4n7bav8+r/ZkF6Dasv2G5CxJ792OXH7f+JilZL9qV
2WOMsCtU8bPVuuptsVSTCr5Zs8wjUSmRYJLbL1HT7ZBuGP7w2BG6V7rhxGgDO7WxuW+SqNrXGFgE
EVSzoMl/WEUzoaEHprFXr3boz2fH6/4CljsdUoQV1ehnrydYR5o2fhQe+mDe0F3DtP2zznzvxJjp
1kXCNKr06KDZ0yJl6/20FSyy426n1HTkCM2ayOG7HmuMDe5Wbp28Mc+8QML7bDa9t+t57dD1mF5r
vwJc3H3WgpGTQfNDETt56NXmzonhX1agnljQOaasbhWm/iMshjuFXc+pwBJxQoKhXDb8CoVNhwS+
7wUeMdNUL7mNFO25bhPlSY2Z8pb4GT1V/q3JWAR7uSVrGHtoUmlyv+ZpmLjs5mLIrttRASt5h6xG
cgnfVOVJCuCg/WhnGFdV20PlnF+a6qVJzeFpYCDUOjVa6DlT8mEGMoJ4WcwPCT4rJSYrOORge1B1
DsoO7bgboZqaHnhDK33otREHsCWYUv+5HuDxZ8WtEwwWqH+CgtXiPRyz8aQXaI1JXo4Cw3nGZY0F
07/zupmBBJKm+rnCRa9wLf8xWwLkKLzSqZ5aG7mmtEUXZ2QM8zQvQZQa5cWdnGknSXoQ4ylGjQLC
ULNmbfmNbX6JrNa4kSxXqXR0ycYZu9CmOEqeBIbu62wTodkoVd4VoJhnTM16Ycm29IL93anIr3Jh
yfPDYWd7rXFop5od6+VHSmGUqPmtZSNAuGRZLKs/OI5yGIIwfi7KYwEh+KnVtOiZPfNfY1T510Ez
7hEiT+9GzKqeJHBntP6RtbJOW1469TkmbijzJ6oSK1AafQPP6+4msRLricV+az22i+zjXPi4H4Vt
g4uWy6TNT/EYmq3SPa9pHJKqU12k5h6cL+Vhaem3y+A5btzH2WN00M8Ve0VVZz55XqI8WtFtsCSM
KP4djFb9rWPV8mYy02VaCN8H9z+AGVu9MUHlKJ3peuVEjlrYeFdETxjedQ9lMR3WFjWXUQDWuN2h
itw8FnUWPJsskj3rcfFS+sF4K9UkYEim77AFKi+SlLoaKusHqwI5LkdJHoyKFEpCcs8cbtx7auA9
pbnhPaHLPd8YRvc98GtUQpZ83cl6nKTinR+7MP+lGgqYV3buw3upwcjvSY004zaaaX/FFLUXJfDs
J8iizhMOYtVRC128DMbZeZICrUXcUy3ZnJGkFCCYYj5UKQNGnDcUlGPDlq1kw9j3Ef1v0lt3W92Q
tVPMzBrnnOpVfHInEBPIWYbPJWyIA/YsydFwUEbbO23lnwzPQDkc/ZZnpJ6jZ7Nt4IYaCesHI+uh
rpFiKrR4mUjA2GXGLev/2HqP5ViZLtr2iYjAJAl0gXKqkvfqENoyeO8Snv4M9N24/2mcTkXJqyhI
Vq4155ikeZqrotpoYuLwNMJCoo3UFwEe/v+ebR/C13utBrL8yNbw0N9t0SoR4dBXf8+Iay6ZX18N
m0to3CSMf8/+HuY/oeT2wKYW4eTfJ0HXjgfPZOKtMoAv9fKU/Ce82nTeOmV396abK22WgV3sZnz4
3wM1MlaHv4/LP9fDJMpXsRmPxs1J023/AtlEOI/kn//IbgG7QYOkKQB39+rvwWwHtRJw1G38jf//
qVl4X2luwsDoK7CPf1+ephWH6N/TDOwMyP88Y8wBOJ+hHZS9/46YuxBBksMZyVzJCPHvKP73ZWAv
560rc4B9QtwBDjPsC2KnLZaGxW78WUbxHUGLKOr2oIj/Cm3jMSbX8aoepzeHw3pOiQPbD4b4SBbh
7dSmqs35NbV3ZsUpd3+v939H++/Z3zvADCvZiZhjpZGSdtZHM+zyWBwHgtqupFU3J8kmIW+zztf0
8TAL+Vzwqm1b4dDH1KHzDnMKGB01uQuQftXsMOswMW+mtGpTXDvbm/X3rATasGvBgnDfnYyrHrJF
3EoGXVYDiS8v1OX/OjBYlDlu0utBKDpGoGllRL+fhlub2F+iTLSdZV/quVNXfSLn/x4skaqryNyO
XLl8lIbZXmH5ba+8qgU6/ve0cr3J2P09/Yte/Xv295A7UYvayYOGsWnn6y2OpbFaDDoUHf/PE6vx
nOqUloAANo/o9jL/Hv5e8P8+HEsLsoxBbma0eZjWTaP4dzjqP8/p39NhpeFVlc4S/u+d+TtP//fh
3zPPmIm3wsDL4l3DCeTB2mR//3uwR5EcRmGf8017/3ce/D2k24czI479mvaXv081kU24Q+xSjfzF
Gkx/iQZSm3h/p7p+KIy+I33UqvCAba6x/546ozmfciBfmOQ5phsfohXEGPw9/H2YpVCIjVT77Sgp
5zPBkIO/9s5EKoqWqbPj1qFFTNdQq8WPS6J1E/KpQ91t2cWYenSg9/PtFerJaDawLvUIubE1gXNY
6RdG5zuznPCN5tdl3SY+jDIGpWuTXCRamOs4GgPm7b0/L+VNaXCLqLzWDj0oq2e9HQKWjIYROp3F
ph1P4Aa2re2q3+O+N4/rTIKQdMmkdV6Hbqj2giEMKvZxIoulj/fpQBClqHxtKpmPIBMMueGyaGS3
wjRksBiLtou0gViYydzD/gdPtz5bojhVTUP/jkiitBfv7dySWbgUe/BL6c7G6FcP4yWJO93n5ogz
OanrsMeQkYwXwK/oSTJGuprO6DXOaKrgpQqAsqX7ud0yogcLFS4tCobTwdqYM/nGbh82ICp6l17j
pH57hwPjTh5RKfz8OnmXeMmzICVgK6oyHa4pEaWpQbt60gHfWhl0fEIz2+k3i3Bk6yipArXa7iGC
daM1w3EwEw4CHLpUSI60SPCK97NAFzO/eO7WuiQIknqs/3a4dW9ri2HAjnHkqcoPlrZgBNbQ+4+z
dqCiWAPmjx8Uz8nOXfDvN5rMYRMh03FXak+BN8cFj4Z8kxceV95yzN17BQLpyMRTvyCmJT3DJYFB
r3ijG1y6eObHGGCwG7s6WVujgDmF6ynRfoeIbJlOXW9nkJnJ4bpI1h+bLwZVz42yZZOtOdFNbY5f
bQkdyeQSDYx5IqxpmZk3Jg6JOXomQhqilzrvScCV+MRwcIcF7QRLYApfc70I5LAhRWAt+8ocXiPu
FyGUV59cZvJBS0Y4Ln9Ltl4KE2KdAlQ5C0Qv+3pstX0Z99H9AnF9bd1/TUGqXqzHn8uk7QeXjeBs
TOFWAE7SSs5o5fa2l3xrcFj9WpFNbKj1zWtpWNCANLQfh4hEuEZWerIMOnlept9DXHADaynCKJme
FsPdE4SLfCRBiqUJnWkrOyQt/8pbY9yvrRrDJSmavea+JFpV+XZWRruuqOjPTNXellp9WRN+4TzQ
GUwN4zZW2QCacjmN+ic7/yTwFmfajd1jnxPV2pHXRT9/J73m3Rgm8CwAklyL0ONhekGRawE7ypKA
FM/Spxo0ghX+qu8RmOoPiyr9zEmOttB0fwLZJTPxAkisFYgkwXwV1EetHlYZ6SsuxFDdGI+GFdt8
bXmNvekzitsOqFP9na1vq5kDXyuSL8S5Zdibz0QoPk/oJZm6QEudzx7I1G22MajRDem1qWV0aJkh
ApaR+Uv7BoSJfM9m+6ZWDO0L7yJMvq005mtLp/pnTc92E6nDQ9NfonUkQLZaDsTzStJlq+S4/CM5
m371U16NH8ZIoLw+LHcio/If1w3XW9MIJBqdQZ9gha6ATI5ohgEbxpwTQVePAMGyz4mD5HcNocCa
pZ0aRZGVCKMNhgPHXg8Lh4Y/kQJnq9l3pR3dk2047BjtZIFqnWepytCqRhYCDQxtUbyRcV+EhsfA
u++G1O/78hW9KCbHgT20ylPyklBvyo4g4S0nFmW02vVa8QLM/x50muv3r5OEQNemOb77+eSm5net
5d9lan71rUVYYAeZX2cPRYf7UM3jsndLhgWpgZbdLdARJUv8ZtAFVSWwv3mpH/WsvWm3RlW1bIPY
H6t3iF6Y+YcTpLL9JHy4d91OaXKzOze3U5L5aS3plmxC3TZWp9rgplCiEZLA+2C9sGrKOMiMU1em
tw5CDL8p6psyr39Lyzm1rfzsUzZeStwlblGGQi+OCFXoB0UDeS1zhK/ena8G0sxiUNVhiwJ9N1oZ
RJ55ykOpkUZvasPia3alwsjSvlzIRkk0IURPrZ0gVMocHHlYVPdEzBtj6FIc6AIc7JVOZlI9V0rf
C1K9924i0Q+jWUltTjOtfvP0OruagjhxN4bYw2Ql0MaLl2UdihD+zFPSrV+1kq9mvdxPMjBL2e5l
rK5X0Jy5hDzXkz9pSHldg7F26x7OYG0yURP9KY8iZNryMKda6KZk3b8vafPhxcWTbMaLkmga9fkl
GYpjjwYnV5wT2dDvQbKBppkuCeBABG2A0brCDvOGHbjWhVbH9QlV3i6ObV/PNHEXmHHwoYEGkF0R
2x/LoD7Ipi59p9CeexeQzZCa732Zf83g9KxWveMv+0G2iy7WOqxTehpF+bRgIw8KvX5oRuDlKRym
KUdRzfF4FISIHWrGAGj+LHpH/XpgAAlMrT/F43hPphEZgi798XlwfnrRg6bgDkvGNlHvlQD5C0DZ
18RM5KVegW0qLuZQ3eegeXxjne2d8LyDkt7pvewB9EEbOtXKHuDt54jlF+QRCTmapLGfCcWob/AN
I+FzwKabXJFNRGeHrvBgf+nlcMn1+W3kn2Lr95oiwoD0Wbx4nXZm5XtEXNb44+hw6OMbg2T62jYP
QzYfVR3t+2M/V/uew8Iiwc6f2aHyme2l1P8zKGCnuUnpUh0H8tT0nmAx5V3yGtbnaOXMU6r9nHL1
zm70UxREKOfo0yrVvcpxuJjecDe6RUCew30zxB92yb4RCxnRDXPx7uCph09aTwGjGVIeBNGfK+cG
EwGw8RVlQ2fMVDRq51o6AuPxINhnnDx2y3V5Q/RoRx2Q6vSquFzGVznQVF4LV/lweG6LTPV+60AE
1AWCI6uMn2pZ/DSD6vxyKOaw9UYSIzEddol+mnTvwbEoIpcEcnYVT2erp8puxuhjHLju1tHcS2De
Tj9dW3TvIKfkIYg7qRVMQ9sIlCjaKZC7rzAIETrFtNAseofdZHGQHQ4jkScrC7pRhqPpeBj+Xdef
srkMy8e+hBE15Zq+Ny2YDX2XPhAAP0Sw7bnBUUnee9+6GseLAYiM3Zh9dKPhSRML2E1v/BADpPFF
S9G9jB9d7+3jCaRon5JR7OVeWNAi6BhwFAjjw0rXuHgowlqRBW1MR2DU9ZKOdX4s18k9ETL56qTA
e7iDj1PzbQzUxsvM5VnD18nSi9BqEuZmGIoZp0ubPhgsPyHuJFRN5PesaXuJ0/qXkNHEF8bIWMl6
jnqXoJLqnwG5zl07XBIGiWBR6pLPWV2PcXuWFIvxUN1MHkND8kVAXV1jIHqh1n5xGVoEdrxlRZjq
a7HZAeTupG5cj1uNXMLcHbeEQe7mkgCprIej2r7mZsvVMQeyW/VbeyoVxXiR+8KlBpMFuo04/Z3o
Zw9nu94IWbaC96bmZ7ued4ZpKworQjNSB7aDHO+0WTWnVMvvrJiCnEzayrSrg0Vnqm3XmYI2mQ6Y
tK1eliENoWeZxP/gW8FOzdHsJUbLFcBJo/3S9PtM6/wUSUuRDDwwrbwpGzBmIO6FX6C2Pa523IU9
RExvzoJsta+70UObOv7Y2hVRy5eUYNaKJjTAR7R3ebPDyniXTULs9ap9B7JwNVYrxOd6QzR/tILg
auUZmPXr5LkRDpUQGiiXJoHf6jF1Z52CmUSCXrkHREs20ZDOHGQSc49ccIXYn9kIAnKaFzLbpbkX
1vJk6vLSZlyBCUc4F4RKMJX8sZ1oCosB4nC5Swx5SKX6WNUVypnnAkWqTy5IuysNjhNR4jc4MZCN
rOzXJV6lYdla8ParBplv07YF0EPezP6sGXtJ4JHv2dqjqMV+AnC7LVK1DwcVK9SCgPqw0eVI/8hZ
2DTrDDrwfUqsf6bUln1kTsCSsZBCNGR7WhTg7agIbY+zv9bwDlCYEJuY4F+hxh/SBEZSbv1acqh8
qWj321CTWDdpIdrgBU39PnV1E6qcE+aknPqax1ni2OYnDZcfMpSb85QztTYZ3C9EFeWm8QCwrwyR
ymCgtIxQz2t7+4FdSo84NE0G+25+EDZcWkOpo2NMLnVA1gSg5nroKcNbZrTgqIezlnK21Z3w+6J5
zooKO5K8AowZrjX18zx4pPrSpPBlkRxmEsehdq43Egl7I74Xw/tqyjULEbI1nKbjvVPN704/f0ES
Pa7LEkjT+KhVakNLnkH0Yr6IVGfDJ5mrgDmI3ojHKXfux97FlpGV15M7MkBpdQbZ3ntmDyTal9ZT
NDyMQgfVDUOUBDESd3QnClVSXRe2uAhDcunGA3lOzDE63blt2HVMdTWHSarfETjybE6kYnpjtY+T
5SGJ7AktoHPPQIUAlyyC2by+ud6DKzVEIubG4isHFQxDRoFNgQm+Lg4zsw4XKLbEnPtTNzJvSA5a
U11XxTPYPI9hZ3TknAy6JrF2KjPYiU0G32qm1U4zpRW4V30MsJOmH9oFssG9Ec1J5ezmVn/TioJR
y2geIgVzT0WE4RVg0FpnDOJp+EpapPe2daK+6KuCAmN2fJuqkt3XfKvnJyppG+pwQUpV6gVGPUn+
DHkIhacFEdrcqrWMwHWz78VJ3hLmlMsyloE2wQbMPHM5OctrLdJiF5mHQjCQrvCh4kGNd5IcmFqM
b3kVbx1qdv5RxrvmyS7ghsCspDPotJJXpx0yTKSLzJ+V4u5tk+q9b2ZKjkkOjAl7xsMJIdGe48FQ
/m4iMjLypLkZ4mRvESSy9xZ1bnLzX6Fh2E0yyO8bb6gdvlAkPTMQr/caGhW/5YrfeZrD3tDjUprn
/qZa9h4U4GWh3Y6eqw2jPIbOVmMLbHEiFEy1sh7vXxHRC0nT7zoqLrqjATXPGpKFIpvRU9ofEwAb
PqIlx+9q83u2wE4Vz4Z0qkNcGx+OoR2dVdE/8VDzWM13XYM6hdf9DW/mk4p63rdmcrOCHIbsm+cB
abBQCNbbLiHC9U5xN+VSxHBYfSKJQfo9/ZJveRN5RCynrFEGQefl5Lx4hjovHTASOHNkyVvd7dSJ
z4o3CyTKfZp75kHbIpeTZrkUtg71Pa3GfZqyT9Op/ZtmfuEaRQaCqH5bDuWui5cDP8cUfIwB3yYn
YoWec8PUQhKwDi8YSSN/biPUQ9+eem1d65Xe9pNTjlSbCFPtFcUZ0dVYJ85F7rFNZYmKLAperk1E
tvR62w55zbsuzY/WQEtVopmgYftQc/D8arbutSKnZSist4m5pRHPU0j6z8ZT8eJLYouneJVHo6BA
FzGhfKxOVACQ9tjDuibs1na0EBpDEqZhdecl8X3zw8IbMfmZcVaqZLovBDs12eGnyWZiUYT+lnQE
NSxmTR7U/ASAtNij4brLnOnCWAGjn1bciCIeQjaBl3kjty7Wo/EZV+6nM/Yvvc6JmdsvZF88mrIK
RUxOIRHAUMAJkl2u+o6rBVsXCvFjb+lv42D/05yJvjJKt94iuy7TacZk3P+dNbVwTEyndrzJWzjg
LADI4DZ4s/EebZtXV4svK6RCkNqX3JQrjbv+q2nVvnW0l4JIYt9JrDmYawpv3UbNEHG2UMWMVe1h
FRe6b4viqo6Gf5XAQpGMK1BK5E/d+OgU4myVsg9MbaSmqpDf6wCqVaZpodjyeUfP2GEFJ4o+q7+S
MjkCrrjq0mSv5/Z34nb0qTqmgCSpEqWYHsylucklgaJdW5yaicjUUW92qMI/c6NHLmqS0G2nuyxn
8JwN6N+iCnCwveNfOI/JrZNWiITnS6UZ8J2kkfiYHqPZeogGLBRR9LtW2pNJlJCSdfKk5R8wEyt7
NQMt1lFjzebNAnsstAbjyxmHk+mlj/XMZB0H4PcQbQc7KT4WY3rNK3zVpC1Av6p5zel8s+TzdZ0h
z4viT0qIT4JVE9+pp73dLB9js/nydG7kWumhCFxr2OMmajtq861TqQ5M8ZLQWmjN6qlJALxJNyH5
8GwSKfK+upQFcUq1/VC6s2CCrr2v8XzRWxDSXnVtsoQLxz0Mde0G5Qzkrhp26Zy+pUUngt/Wbr5s
q/gXNQ1aS7O+L6E1Dk7J4iI70pbsATzeea3mXUR+PConvNpGc8Zn9GhqE+J0nL+4LI7LDJYwIRs0
y3SaemM1cTaiOV+FFerMVGFwxXhBqjnQg2FVGUmJab5fY+eMg/JTivajWNfbCc4XYzV5zRXyKnNo
bdoYelWNBtOND2aXBc48IjjWSIvK1hvMS1dQa9dDa1s7G7wB9x+DPMoicE2urmnVpyOZDlD0kYEr
dwSyzotqLO9BOTRvHPopvkVFx1lcXVvFyyjykADVuy4Z3pKJEfh2Cq4LEVMIS/R9LDlR8E/crEV0
oCP+FjnDDZ3b2whQPrsEfGhFa+xIIToXonwcEvO9VFKw0Usoa/FTuR6UJzFwY6zSxz+pQKzTlKF5
3BzZjT0Sqv3WDNkXu98nXKDDCWw+mcprFOJ7ebObS9dE75QH6DESSpSIRv1FY5DTGYStjIud79zS
PKIyoq2XLRYlQxuTD6ldaqfRbthrvqqS3u46OnvysquwtuXMnl55+3IFRbOKIj9W3XVVawwI+AU7
N9e+2Pf6C14IkUbuUa0avskSZCUhWbFy46spndk0Qk5gtq8FTWYTW7zYh6UvjSutYILV4kRgEuGw
UXMTHXuGcVgWrz1hj0v9biGDSRlW+aAtPdB4J+8Pfx/+9zkw9BnXZV9EoYOFAxB/Y3KvGggbd8qa
LIMt/Um9uSIFxk2AhXTUErTecqodLOmYnD4kfWRDoD91rFE78nr2q0GhOoqITh8Qe7Y2L2vR9YeJ
Cr2buYdNHQ3IdHgkX/hzHIrN2cXdZ9XmkzAm7+BEvw6ZncFSGJ/oyLjX9MjdMl3E5BwX79oIULW2
KO3lbPxElctFQ4VdRtE/KxNjQIvIDcEGCM8C4qxXvCbJsuS2V+m8lWyJdk4cNHyR85V45tfUI99e
WISjMTpBYgaQTsdq8MxXLwf6be+bRbtutz+XbhMYSyKfmiHfe+4L/DywhxXJEmsVTEt2WXX5UDa3
TSYmPyvmxypm+ly47qlrBC1N5zY3cZM77nenbCD+cXu32MV9to0OPK2kbai6s9DjOeg7iyvCIwUe
V9kV+RhV2MatYoY/hBTXM5e1daomQaCOze7taMWJADaBskOXEAkMp4GJmlsOhMa422V2c9tl05sq
t6BFlU2HyCp/53TtrwdIGzHtbd1mp2zFHjfYxWI+YFk7L9Hf0sW59uJfs7eYyXbkoblsOJvUrVge
s8dyfomsFLqQyx4tia3Yx2LtqwGWg6pV4HoZe2fHnn1mqocs1Y3X3GO1hh3L7pYWiyrJhzLSsxjp
vshJ3LDHfpJ6+dqXbrHTOpEitIjfYIxgYXfNA24mPUDowTK4iQ4dYofoHNKkGoOt7bmbTMzqJu+x
uU1bV41gSDvPDwSZ8lPm2WIWttdd+bni5C9nWpXRxHAFhAoWdybu86DYw2nkLrlV4Qa5lAaOpunJ
KAAC6hbIl6lukFXRsLKb7zxrYb9U87FY6DMbhe2dTHEaymH0l5jBVL/SfHKc/HOkycfdptb8CtFD
X9TJKc6mrYA2320sLj7dyhjcieru9LJksGLa/+pt9BR9tHRYAiPXqF2HS0/PEplsdxVjDRwpRu4j
yVlZ1TQ7Rx3fyXQz4a8L0Kg0O6+yoaQvjD3kllgztnT80nWcmZdxwkBGyA9dAqWC8s5XXT7et2Sm
hz3xRhuQ/0xf/jq226AY6dsoiBrGTFuTWqo5ZVML8YM7QtKKKGjHVL8eZn1fUlP6i4NzOl1JLBf6
rdcI6yD0sd1DiDytbeb4Mq92iUlgyxpzc4hj0Z9n+u25i8A9y9WLrBCZ6sMzUzPe/2pF+kNHNkr7
7Kqoaauzb4VTm0miV6Y9LAYoEm2VXgaH+Wnb0bRvLKVhioUHWXjlbh0sbsZz/waiZ1fZW/1ZY41b
p5Ods5IWaf1SydU6OmaNmlnUy5Xot5lQh5yG+A00fE7eUdcW5Inj3diJhNNCmwUG7J5GIBca2yxp
v5RFVwaOUUUByJUKLSeu1yYLiGyrAEBtl+RtofgT+cIlbBWdHQghtjyF9mKL7HWQHNvIGOQxS3ME
TFz22HxeOskrbm3+JH4iOjGxZFljJCPd6dX2bITFeXkB9anOcX2v00LhjKr8iHdll+Q9uO++Y7vH
3zaaZU/QyMTUmSrLYdazk25TB1k8HQUbd+KFSyJWR1EdGBZbMGL23nRdJ4S34JX91KUYHkoz2k3Z
8mrNuC4nZ3ruI7yeyIC6Q0UQDUv0cKvSlW/SfgUpQbR14n+NJcfQccermBkqjUPPBIwSL7TNZfMN
v5lDtGR3kz5qhE+7OGAml9iNCmNC26CnNenQmYSNjCRsVpzJdgRujQsJ139zLZaB5UZV5glQSb1S
Vticc6IxvlVsf+rm76TWb9AzhFsACrfbu7WXOmSciD509Al8i58WptzrBQ4KRobQa3pMJvQ9tHm6
mZkxS1J8smTa9Yn27nXC3Y1GR+BamtfXTP6cXbG6pOMJZjqMvQLdoNJhn4O5l4qVfe0BsI8IYGLk
IbftU2ZFy5WMdGYbbH1EhSTHiWu112DBo0N+HLRC33fuHYwLCkN9eZmUcVx7na6w6p6HiYmInIfA
jKs+ULNnUCgWK/99fJ30w3shGZFZv+aU3rns9tkEc1ecJoXUiO3AqBhAJ55GzX7s8I3fxuSRaDVh
1oQ7hXOvfXf19G7F5HoV0XU+oq0U4/fs0tBvMlrwqCufBpoC5L15cH8rSfPDep4itocZ9IYdBp1P
bXOvJc5yVg7RBWWW3WuigZ5vL5xya1P7NVKU0JjY8zkbE79vqh/dmv8Nk07FIuejwdpz2KDbc138
Q7tBeiX0U+a97IxNp3vgFWWcVUlG+8UuDgkIXMSGYa5lx1In0LmLrLu297Kruufcttow5iD7S+Mh
D2QIbrSevUuGeb5p3J2FejZ0lSBtY/xclvqWO2xGFWz5osE+19UVOpBmv2SbYXdg30FoGwL5tfnO
MFmxVcgeTd2LgqSl9ZrUdsozGidFXI+3lcSZq33Ra58/tPjI9FUH7SRupp4x26qqL8fZ2CyCrVHX
I6ybeFcMfT3E3trfptuDTfetREl79fcpWbREGdF5aHLJq+23CJpIHUvkj2hyTdZSgtVdzYPi301L
2LSsw1FjPGVjmnEe6K89eInQME0niK2jK6UditV7jdNE4HKjp1335bzrIjYy5YwPIvM7VbenVvVP
k9OsBzOz0t3UFTcKyRizY6ZzVle0By4ego3dMYcjrJjVMomjhGONxaUPpoLu8M7q+vFmatyHouKA
Vmvhl43R3Qze0JDhvXe56bsNTJaB8QbUsdsuWmjy02YcEvVvHg0o4g5j+Ww0XiyJsrDpP5oWkguO
Lkqhcud1zm3JRCxsVtEHFK27COvgxIgVZs4WtDH/ZN0SRnIaiC+8yrtR7QF/o1yMbrw1vo4lexW2
ZfvcbJJg1nL6McZ8ZZA/QJGjflhygUc57p1hdfftmNOGkfFLsTD/FNyXYgjSnbb8KvKDs8gyblLb
msKhKuO9VpCM0Brur2Oj0SyHFzVMkS/AIAfOogdOv7A+W+u3UO6xs4jJzn4dyQm6lsVXq/DW6s5A
7acRYlQt8Xm2mucuR0wxcHKZ/RM+jrPXofCJo2QXpR0Uj9H0HU98bY4TCnHoJL1nWkFkOhcT5XXB
/GU3xfLkIfm5wqj4bGwx43GjMW2vOQCO+O4LzJb4iGqar3sVuUBtsuLJk8ypTYeMIlggV7JebieL
6YEtovfkDgUKq0oQzetuNJHuT931MubFAVnGaZmiW+JCsL7Qi8gNhVTH4XfGy/JaVvZPt6prIcZb
qlSwxck5j/gOzk4NQVC/z8XI2b1VZ8xRbmWWCMrZvqRzYh1bezgZihz0Uj1qy2pcj2iBTHTA+zo9
lh0l7uBZP2ZujX4l+1etHlb6XDk3A46biTOzRfTUucl5YJZGz+3TFMNwMQiLzRJ32WvD4IX9Wgee
SDhb0vsCMkMQs9bX3QGs0gnNJLfyXDfx9zcfhSROLFIWidPaT2yPn7nI/w1dsnL2m4e55X0RKeGF
5K3v5dp/xBZNyCzb7PQZEzSLjCezduNAgCijw8DE1uYwT920R/jECnuVDdkz7/+D869rOi+M6RfQ
pqXp33u6r81sq+z4R/XqoTedn6YYXt2lf2QKEQVmpsHJdwjO8iBKtRHbAWFs6h3mqBqpwVIgySby
wPXHcm3Z8utMnZ3IOgNK+2dEsxu0FTqxbZpVDdjz2akVIbE7p0lJ4A9Xi7UcHK6gKq4PJQt3JLU3
a0x/gZtVdJ5bdah1ZG3Y35Pup3L6V3Km6EZX9W0r9kbEnZM1HbqydyzFBP24+mfmLtp0tRvdFEmd
LhpyGfCdNlv8jLYgsIuMb8f8YaDp7pLVu1ZI0sLKAI2A9DptdTS9XnKl7NXwszS5bmqN1EqrvEjc
annVlodhsfUdsjmb6mIOxkoejFnF0MaalgiW9sHkF0NY4/LPxVXHpjTG0Um6Y4Lx2msHVvjD0mQ/
Sd1u0KnhZFUar5tUTiHp4lDesgnbMtCW+cVYE+9MZyNQPdnjrp0aO+VUT0nT3VkjQRBgqvk30nAu
0bq6dMvxe9vXMmcr1DIuD9JFJ7jKyi8w9e6RfwP9Uw0TK8UQQxHuhHLq0A5as5ub22HVjXNVTvu5
0uKwzSnKmv5YVwZ1Kz3htEp591S1c5P1Oi1ZgKKkrXZ6M1zFLsHtsU7sAoojw9P6nVdo2JWnt0J1
u27qKQGG+E4zKPrnqv6OGei1GWGUXqylobaYn3Job4U+HEuvWHaDQb1bDLmkH2RhFiogskTz3RBb
/xpxji1WTXICHcZhvx4ah1rY2Nwn74eMlE+aX6J1X5igHBQxcHhazhab0iSmjFCxeYth5TaZ9dt0
HlF7GKcmLsq9QXtAlvJOmd4m5aEcbVqCFBe0rk1nvvYqfUJhSTkKh8oeJowalbypVusxsrIHwZqy
d53xkHfrwWuMq4g7OWbRYKwZkBFNucsyupEkdmZp55utskJklHzkxhQ7DbqYvqRrjpc7rZPDMhl7
ZxioSmg2emQW+I1WXITqvqNs+s57ZhXZ6hvtQ9GOIxcNlr+ofjMT+Z0q+2ecanj9ZmjpRXMAfs+8
bAGs0LJrl8k/WrIM7Juqo3mm3Vr1+pTYzkvmqKNuWqc2oVTVBvMCfge7h0CjM3JDtHt39C+/htB2
rd5wwwANMXlib7fcYfX5X1eBDcz/CUuQw5afaOreS4dOXDHUr2vkhd2yikMyGM8eOaxt670n46aI
T5OLNiOkQGhHCkSpLnZJ7mlt0uAu3WcditsY1bcAjyaUV9NjO9GLGWLMsLUjrzGOEWgXNQ8lRgbf
W5dLNXphutqkKPEtTEwuFpwUxqzu3na7B8suP7uerDLt/zB2XstxI9m6fpWOvj7YGy5hduyZi/JF
ssiiF3WDoCQK3ib8058PSbXY0syZOBEKCGmQZYhKZK71G91Fax9Amt4/+DbhZcuHViC8+6E1WLCJ
DVMuGWg0EoDh2o8pBp3QTZAXE1bzWujdRgOlWuMaOsbmjWO4eIaiG5gQc++q4LA88sgLPM9FKlZ2
VMBNh+oT1OK2tuS1aEZvTa6RbTemdSutts5Z58htAaZn8EA+ju2l2ZENDkmnNNpXlByweiS2uhoa
FCTBpZouf9qBfHmWGexL3SMheObG2Kh4rs37zuiecp0QGKpICyN9r0Hslr7DooSF4gBbZUkDoicV
IzuhhxPBAVa/gfxce8aua+yrznXRQ6lwhkyZsxG0cEsCml17Giq7PRll3J0IQMyk9QbtAHxkWEmt
Go+5tKu7xNbSO7bVy7mqKCX8R3SKeGw6AVqQQRQa60bocv+jmY7a2G+xNaxvVBVwAPIQwn75GCQZ
woR53Bu3YpbVHXGY+g642H2lI96hqizsXa9rXz+8d1h6ZRiY7ni30eZjIALpsPQHUzuqfoCtx9ux
xr5+GVUd4JYcIgiVpK15Z6pOOrJdg7ATyLj8VZfF3tpA1OdG9UC7awLtkhDQFulwY4/9jwN7u1vP
LoaL3+pt1gZI6QwktP7qb9QOKhb2FXlS8/qjOsNa7ToEYaQGVfVZOWE9FYkze5FdZdbBOcHT86EO
AE6V1dBeqKLjl+niATdv4zHpHvwmzC7NmlhiEQ4dT47Wu8UDYZ1Bv2nXhTueBp3JV106Nb5ch4D1
jqqYZH6yh9hgb94HDoPhCq9CgmbLyzYZqnOp8d5VvZTnV89kXeyTeqUhxrJxDryQgATdh67OD2yn
tbUqxjBPT4NvPua1xvvQ9RurNuS9GsfgSkIZTX2lBhIFoL668IOdam0TsZ7A9MKqycpbdRBZ3ezS
hp8WUllRtO6cEq2LIZdr1QyiubzlBeNDgwczs/jSJ4/nCNQVSa2PcVI5jewHij1BCnPXtlZ8Q4g9
2pXDmJ1JwS/Igaq6RaLO3ZRh3N+lSGpuJKoK91NTO+sA9s0Da69mHQ5O9tQSfeN3J4bnaEbPzs2E
+6kYRbHKtK78bDfVG6ay0CWb4tnrk/zrWBXQBhPrWzEDZM+88ns7sqLIyamQ4SjXvV4xccz6ORhZ
0ayaK6JVQHJzVGhsJwF+gDUxy52e3nO5j8iFvJGIuLTauf6WNe6tC8L/SzwkL14RNa86ewJWb9J/
McndrtIkm3ZxFWKN4hv1LWby6GpmLlPQYris6sK0glI5ayx++rq+VQ1GaLhMEkG1VUXV0MQEh5Iw
01juMNR7vyoctw4Qs40qtssApWt62370UNT7+Rp4PZfAp8mjiaEuo/XcuPpOswxUiJc+anyfnOB+
rEX//lZVQyGDbl9Iclqqixp/1HRw/n1Evr+swbPBSD/MfYpdJCnQG9yC8kNXiwRL0Co68TPTtq02
JveIGMTrxhDt5zzTrk1RDSE54tvZC6LvdS5eAXj7z4Njelggt9BmBzcjquLXl1pRWpeuOXg7Nq89
v//cJC9u9Z+GoP8kSqRcIrGFPcAfaE7n28KtnJfRMct1GA7znW/E5c53cuR2ctlfgO739rg2BzfY
msqNVaf6E4jCBMGk6Fzr6V0xm+a1VeUILVjOQGqCXGCXRvU1Nw6JorBMr1O2TnsLrYVTmtrZvqtR
SckKElx5OkynVFjt3ipAFRQ2yf/ONvKT0U3mHmWb8GT4prPnh+JepSlEgJIJl1/ZRQHoZF9B7T9Y
IoluWY2wpDNc52uYXaAr4Xxr2YevZBtOd6prLGaNqMxfXcde/tbVguZ8p+Pxve9bwezbpfegp5Ir
vM/2Q4C2KWrLhDNUHQHPfV9XQ7QdsAvdVI1O1i8YbnNT4qycBPPWjOfhVh2wl3XXFnISO1U0ln5G
DxM3tCqxr5jaMO5OiGWj6hMezbge36+LEoLKnhk0FyTBv824+SFURaQfrP+5rXxkb+ApsRv0DiUu
KmAsB8jA8BJuLVSFN4B2xq2qG0ovuGV1D0YfxU1yQvRTde5gbYYJeSZVGqIgv0ai7KBKaiD4af4h
wT0PODNjqIOwRYBxM7+hjzrwnA2pXMc8dj/7kf/YmEjb3aiqyvcKJN2aQ9lgoT5mWbvRzQF0BQGU
dqclNn877CCjLWxE+JjanBLLMuWNy2MBIMBSSWwyXb+XZd0gwEcc972nKiKcT6hpOXwMoRpKEbY3
Dil1NKc9ZGAGeWMEk35QgftCy3gT3Jj/j8pQOPpBMwjxqwtVR3VQDfBQSQcvF89zBXw89Z1juGxA
66ixrnviPzdhXgNrQTXwM1FDSZJHlGezQqhCzPBxyo6Eo+UWb4VZ+rdxCPHGr4mnq/rc9e+R+9Dv
/WW5W9fQYrSoo39RXpYVqlBiwm06mIp6q+q7iB3R0FXPZHFcxIlG7FUTUpe5wHLWiAbtUrrcTSt1
2k44lxZjj5S50C5VVZOktKry+6mq/WjvfYhrWa59/61eFX+rE6ZnHPM63Q4eMVR8r6bLyJx+HHRd
3sYdn3W2wYvnkSs+GQnkA71Kq88k7b4Ju3JeNbd4ag2jPdqOZe89I4m2fm6h+oEG/JNdGqTPYHgU
psd8GhroMjVZ/IzjJabGTJigMrSttKZLD5WtYEqsDahw5r9ivJ7qOn+bKkQ9O2l+CoXUQZCWHjv2
QbsYng+m0SMrqpO6X+mDFR6CvGBr3ULt8sz8tfKNF/zJtTsEs8vLwkRmMHZnAAljt6vzKnvudZJo
k5YZOw0K12cnWDNAvu2e+yasLoy6yXY6BLFj2YX5kzdNR4KRxasxWCWspyC4zKM+uQvs8Lt6udn0
+AvWY3njlnl/HYRkGcblguV9gKAkp5WADSyc0N4jJ/klQZL0pA5WMXan2u6A1woPiQONXXoNQPJk
mbE9rlQfuJzLKTBtOHD25Y/izyFU97yqnvM8Kw8fQ2cWsGBb69ttV0MNGMf5iG6Lf61KRQoBze2R
vVfFpAHFAjz1OHjy2iUh2B4lERDQYXq8LmuteZ568qpJYdcv7kzeOh4z+Vpm+TMwj+ErFs2njvXo
m+wdKFlFiIN9Oa9KD5rASmMjv4Sj/RB+Sz6CkPFCe6Hb5/DEW3jKi7hc6dYozJlGtYqxlt6r4kdD
mmk5PsjgLHvC3Tfxk9ZjI24hSH3lOVHt72QFxHcYHXmMrO5CldRBdRFLP1WsF3aRPYTEy1r3Nh51
7Vh48LpyWOrs0ntEFEzIV5t4aVZ9Gi3Q11lGTLQRgj48Vr+ypdcu3i8xjWzdmKG4ee/M3+nawFlC
NMK9hTDEID9f4/36Icgb7ixeQwIpuByrdtitW3DYd2GaF3fBsuWI9Qaszs86T3btJiUEBnQHSTiY
K+a50T3vqjaT5gouyzN7YvGgQ6tCb8w5V9JFUjYBT+5yI16pRoGq/QYcSHXQK3CCbW9V+8IF75q1
VvgYB6W7rXrEEcxkhEcFvRPznB6q25g7D3MGysYvQ+1tR34teCt6lqRW04qHnLG2AGTTq1FY0aZK
MghEIAXuiWZuR8Y6W8IS93MTEDh1TXaYkOzYmyPqbtltslKtrkWmc2rd4Ir0PAKjcZxdV9Jprl0Q
a6TQm/hL7eYXTZGIp8aqXDgVIXIgcx4/VxoBhKWD++uV5FIlQXUv+gJe5P1KhxlrXU3SPJNbIuLu
1tnDkMFQQsAzvk2CAN0ooy1JkWTufpgc8zLhGQEcJu/IaCflFfNbu59y3b22+X62bppat2WG/V2s
a+7DuEgWoce7qmvb28sumKdVvngwdO5knEh1ZgQuUd1aqgoQ/KdqObz3axu7xNtC+3GFammnCYfk
wQ6wIITcTo57CyKxu3OsLrqvHDQrYoTetqqoDnSwXae7Y2W/sIAQHvrooOroYNiEA4mADMfA72yc
afvw0imy5jREQ75N86x9MuPkq/pTG9b3WAzRt4R7lWD6hNHFco2HVNGlvVyTucQUmsSWT7O1pA+G
4M0u3q8p/MxYmV7+45raAZeSZsUllCr/0mgn/5KUJ/mtwSQhUSdFuEt5NjS4YdNUqKbfT1kEWxut
i3fZWOcdJgU2PD5cdVeST4/KMz7qU4gIw0roHsdiqfg4tFmMATCo14cZIu22G3Fcl/FoXZWFmW5j
kWjPkORvBu7CbyLuz7YcrGd4CwVpcfkvXYO8u1FLVzsaz5Uf/+j626j2rOOxXtYpYcRXsymsRz1o
qoew/1sh7l+N3jHfWwz/by2/X1P51bCXTQAIZa57nMWlPvKMhfFPQlS3t+o0NRAEiJdD5ScoTHo3
Orpdl0267NfUaYEGrYan6q+1qowyfHMxW4Ss/Um7KER4CWXE3mekii/IymsXqh7iO8FTVWnko4cu
8tKbpJ9frFSvzjE6cVAdpKpVp+pQe4JcmdslqwrljB/9VctkhJ87v4kuJ+b5c8hP45CNBOaMvC7O
QWEUZ3XGKvSpJZl68VE/BqFx8CwS9+rSX/uCNv3Rt0W7d4XGQYfssBee1EEg9Ml9lNtbt87RLmk7
uN/q9KOPnEh3/N5HNTu6QKylx1gmBmYYPmiIv18WRasTn15OTQ3ElzpTBxny7AKeFK0+6nrTm+rT
Rzl15nSX5OiYqYuhOKLU9Ns4hCtJ0kjpMF155Mj+NgYLJ3ddTKMOvqaCq4VcX+/HZ4QMinOoR8W5
ziYXjnhgbfzJzP/ecGh7BPw+aivLcjdkWq2NulAdkFYuzvLQLD1VhRzAhzksOfbwNHKcZp5n0o0n
zBDqlSpCZSr30kJpSRVNG8qoBlfzShVjJ97wgDQfKt80z2luP6jqIUa7tbXxkEumYnqWBqlethDu
UbVqQr/BSXO+xSjbvpfF/D60n9nd5ZB0FXpKXETGY9qiK8R+dHlbRoaaYCk063rAV+nZDHAm+dd3
ay/vlmVYtCOTND5/vFs1ZMq7zSUCzTUs/b1SQs95XOzaMgQXvYilv6ujL3rqH8VaRjDRfCA0qlU1
zGPGzK7KmV68ZEZWHFRpyutLpkooPpmx9RPWutAC4/iMttu4kcSzt6N0J6BMUb4OECq4LlkKYZ0U
CNIPDfJZqvf7ha4VgZ2uvcXXIz4LTcZn8GYhW4vhNsX/4goB+ctOG71n3eTlJ3+EdeT757pPH+VS
XfjwbJqUdHrbpd7z2FrJmkB8fKVaWyfBE2NKn0ID9HRrY7EzDpr33EAa2xVNMu7UVaY5EI7skuTa
1zL/aU6u1Et6Wq9fofRKBnB5qSBJSOQ2hbZXxSmdXmZ8Z9GwktWDDIOtekm/JTdmzDhfd31mPtmw
xtLYO7WZRcZD1yEXY2R1winbPQ21IPeSGE4ALtS+n6bMRm7oZ/OogWH4uGSe54lJFIl9waPVErBO
ov4+jLr+HqMlQocZ4NAgpIjkDQYyw/T60cPogschsbKT6o/ridxbPURLVWyWAZcs7jKWumZocrFG
U8Tf+5bYt93U3IwFfHsWAEDtG41fq45IZmc54bfotov68hseTjk4wXDxGrBh286tB9F/SB6FI7/4
llZ8SwMT+ItTf7JMUW9blAmviEY6p2o2ajyQfPdzotUb1bX2yPOZg+7dzRnecJMe8yQRzXA3V36/
Uq/nQFLMeqd+DSqgilo9shjTUnEpIVVuy9jxngEOnFTXNjFfek+Hg2g6Bm+KiI76DGUw1GuXfdRf
nyFlD/X+GcqcNZX6DA2soce4qL8A3+13QZ3au0xP5wPggHxjIuzxqIp9kxYbM9LNR7uVP1pnP7T+
VtRTsz6QNMp3sJ3Jk1ha8qTjk77RJ725Bgw/HGsjlQdkk9ER1eJs46Kb92ma+mcg0PZ3T17KTJvf
2pppAhHyBEI5V89+0FxL4pllh+DCYBWvQ15He/SycuTvsqG6IjKHZdRy9luxQ+QZm2G7XbMPoHdd
DxPsCGyggzZ3rjPD2gajFl+RNvLWGXHXraqvPRMsEETn4soS5bZsBywjwo4rLD/G+MUfvfcBhqPl
2rhqGYu9nuvqV7YNFnQp1UkIiqdspvfGvomMbdP0KBIsDaqLavV7s7wkgYCKfkKCCiWwXdaE4mQT
3zw5y0EVo2xwLmfMJVVJ1aseRk7+iKSPizJ1kUB9X64dSjyOIpHvIlxv1kqAHabrY4XQ/30cApiU
BjgLJYTuzvLR8b30nnR69F5fZe66M0z5GbUN2Ob9N9TGeYYBf7kNKzs4hEgH7b0oK+7TgSRHq+n9
N2vQ1whAd686qk0bZByNa6RTcUDrsng31pp8anTjMWzSAUkdjLKmwn8WCR4qieGmV11VD3iAWBOq
/VN4Zo8BGbsIb6GVD1eW2Tq3YjnYJrhFUd5OSewsimLdCQjmJfw/sJaNnTZHc2ZZ8dG/kzLe6S1b
NlWnLusjUPhT3OV7VVQNety8IVsvLj66uSCpXFnmN5A3ndusDuSN12vrjw4oy7A0S6avH8NIy633
7QypT12kGrouHjdpFgVQLhhI1RltMWJ2HedHVezLwNkVcQUaQscbxw/Fs8eW7nLwAQGoopymaItS
jX5QRTctH1vSXWfIVME9DPWdbDvxXE0hBDb/zhgT+0TqAgn+UP8ODEvfJ03FlkbVqUMcF/IKzhW0
Zfrqc2ntgrmpjm1fvIAFhnruB+bG0L3kbpgKcbbNLx2xBYgz2FUckTGD8ro0lk2Z3ul2rG90skNb
VffeEFQv1mQal6qElKI4+8UX1V3VxMLQjyxa/z5OkpU6qIhW2zZu30MkbeVLCIfqfQw2F8C16/kF
8ou3bnwy0wmpf2OZgGL0Xu8/SkHwXlJz1YjKxUdb/0vp53VqkvvZU11Hzmm4Nwdy1csE+LPn++st
bYvgzr+5zh9D0I/hcAyHKT3BbExPIg3uunzqD8ixpKePenX2XlePJMwGkA10/6guGmb6lSrLuf+a
hQDz8Wc4BbkoT+pMHWQ9oaliZh0GYn81BIYej38r2258KPUwv0gGfCjfh/kYoZfatDWSRbtvGV8d
1FgsCvrVn3/89z//9+v4P+FbeS6zKSyLP2Arnkv0tOQ//nSMP/+o3quP3/7xpwu60Xd82zMtXYdE
KgyH9q+vd3ER0tv4P4XeRkEyVv5XPTGF83kMRvgKy9ar3zR1qz8KcN2PEwQ0ztVmjbiYP96YTgpT
HOjFS7AsmaNlGZ0vC2poZg8+ob+LVK21C7PvecAAr1Vd1MHLa29dNOB965UWDz4LFUwCsl2YpPZ1
Mwvr/ZDPxrXN1HpBbpjvGrUk+xpUfrXXjLBbffRTDeTcMNAsYySTq5igqCgOdeENJ1Hk40mdWT/P
lh4opxQs48CdRmxNToFpHNu4K2+rGChtYE9/K/mFfhSRP+3+8zcv/N+/ede2HMf2fGF5rml53q/f
fCwmcHxh7H5rsHE9OWZeXg+dnl3jbrGcw96W5DeWmnorJpzJgG2MSIcshx/VSeMjG1jL4KSR3Nzk
ti4QvBnlrR+7DRIK1I2BI4CT6n0Eq++vctU1X+us6XCfiZ5q4Po3MdnwJ918ytK2e7QgTd2lYLlV
rde1yckIoBiqYmaQVBktDfH85RoB92AbZrKBvN+JJ7AW2Xp2i+xStRZl+rfxx+pv42uWfhy6BqJl
YOB6GgQtYh2yPxF9/s9ftG/9yxftGDr3uWt7BpQv2/71i+68wmPBGhZvREQG9GL4/tQ3HOY+X6pA
ygJiH2p56jv+aB5KZFFlUVy894tkB1MYHdGLyJ6bK8I68GFTbrjcmTpMM5fK3lvww+o0COzl1DV/
9KqE89bXrLvqsPKPaFZZ295r59e2XU2SePiMQcxOz83u2OW29yAC46zac3Y5RMzNCiZn4Fw3yBuv
Ze/Nr4FMH0ZizA/MAb8NmAE/uNN9C6DheszQLZ3FeO5dN7rqhuqkSogETucf9f0Zn2cU+PqqCFa9
hfIjMBdrE9gfXbi0tYv3S03NbjYz65NDmYDyiJAOQcI+Hu/0oH6YRsPA4K0nluS1y2cJtU+uu506
ob/oqP8fAAs570Vniq8LOKz3lodJUFyKHMNUrv53oy6XNxZaCOrW+O9fpj+ppsOvZTU1cRi1vxX/
+VDm/Pvf5ZqffX694p+n+GtTSkAC/7HX/q28fs3f5O+dfhmZV//x7jav7esvhW3Rxu102701092b
7LL2r2l86fn/2/jHmxrlYare/vHn17IjLcpo6LQUf/5oWqZ9Y5nmfz4mlvF/NC4f4B9/HoFg/Uv3
t1fZ8vyw/suyLNNxTcPwDdR7zD//GN6WFtv+L10YMIpM3/YXBTzx5x8FumfRP/60/P9yvcUD2RS+
ztU6v1AJRYcmU3AV0GfPtizPcj3f+POvj/3j6fX+9/r3TzPTt9xff+y6pVum6fNcW/5z3N9nVScZ
TTT3onJbNAWr4QmJnXCo5utMc7FRmj1QkRIP0IvAiQFiQ2Nl4nIXelkcjnsbtJa57hELeCx7q3wg
f1H3dwQBSO4u6gwseiJDxkA0fbKCAFfJTbjVtitbzGSJouKXzXNCGPN8jXhEJpcbvTln0k2/E36K
vtlp1pOrYO+ENYJzGTmad5EFvtjjEuLhH4KupAyKfFc244AC/wBhRRY5jvSe/ZLPkUUEJbIOWdFm
Xx0nH87wpS1vhRcKJhuTVQO+c4K9iIhl9InW3/VmIHe1nukPWgGKejbIe19mBj6soREZ8RYaPQJq
EZYD4sT20sK4xKnmbheirDBvKmFN+crvq+g1iZzAxofFnOEOzIulVcq8vy7TekHQR7aM4fvkGQmC
KfdR2ahbDWgpTxDAq2GeRgFAzRyBLR9kQbObvDnWPukzSaV1IPANBOnNn/OJ2KeXAwIrjFfpsG7Y
aQUbvwfhaw3wfb313RhoXoAeqwkGoNmWXp19J5FdIaWlG022Kbwp1B/qOjWB6mmxjhAzoXNbFuZq
MWsa3mzIFwtmJBJoX0UiiuxNJiQGLpt0qNP0ySU/b6wxmLCxs7GI/Xv+yrHYDm2SipkMYPYCo/Ts
viL/70yDtrah7bnXjakPiMH1PAs3qehlayN6pWtvky/FEpWcvICY08pqYfrsu2lsvT3zp91f1EMR
il1hiHQ+Wz7xaLQ/PG8iAxqnVn5X1l6IWsY0GEIn2VCP5JsqkTio+UkhSuC4+Rzkurciy5Pq7s6v
Ew0xn1ZqMbLfSWW26xFDom6TFAER8RoOkbeWg1ugIRabOYCjvgL69Ko5WGpvCCINEo12Ow/b56LI
HO9bUQoLTos+xTnUlNr1U/0z/I3CA0YjkGoTTOJ9gbllnhH5CtFxHl7mQDbdFraQVu3nrIBhzY5V
d0YwyKGyki5hmY1BGon9FPV+89yZI0zeGDi9/uBZwkV8AeNM2b/NXp9lm751FtSk7UBbBWPmGFLz
YbZGIPO2Muh19+s4hwBqsFgZIC/j79QFN7i4hOLKhMUw3uNy32jVpssNa0RBEwjT1xSVmQ44+YxB
51etQgX3APTKti8N5KhaPF+BQc8t9HILsGv9DfamjbK3XUAyhy8OOuAJ2T07u8mA8svXAA4goNJB
55tIZHnXDb1XIbeGGYbzCOg9HB6h9PX13ZTllXXZTx56KXFUDDX3Rhn6ERyYnlhQjAqU08ZfQG3l
NsJio6F5L70WGuWlJrmpAV7a9QK1HpARevS4j7grABDUbrN2TQFmXUuCrL6Ns9kHahWAOWpepREv
ychAlgb+VsGMsOVl4ki/ja4LnBo6sg6oCyRS2wAHEpN+W/thoBW7bixQsdxKoqIIHYTgDFjKdAIe
tbaJIrQ/7Y1oq8FD3QAiAeLAcKQ7gL8lRs4turzMlp/iCrENuEWpvo2G8ssQp70Fbz8F9Q13Cjjr
KkWYuPvGyrTGfRPRFv0BevAA4Aj53cQ4WCa/nZQ4MmTqfeTA77JWcsjBn5J7NweEyxpvYpJfF0Mu
tJ5fj0QnkCQmFKdjXEO4v3FcOzIugKI5iPfJvkBDZAly4s+yknaXgobWRh1S+U26rFjWph5byCQV
6Wxua3h+/eLz1qQ7YozaxA8tc6vnsLZd+HdNTkgAgTrjmGYQCvRNLBsPOOEggZdtYwfLvnCFBXzj
rkeEVmyMVdrA3eE5bG4CEY7ptq+tEZKCadbAzss+HzQci0uZhOvMSpvikn1jOZ/B72vMWoBxw7ZE
/QvqIpMrmjdetJbo8vU3uizd+HmGt9btJimNdaB5+LhoFgDxCphSCOMdltExBbTjkKXM4UtafTFr
j0T08X4pkJwFw222VmdeDcmsFfucFQDuVFL6ln6K6imZeGQ2rvuCJ4+/RTlHE3dl1nloLo9YEWwn
0bUeblBIX7wA1c/Hu9q20RMeXNS5joMvzfCu9YI+PUIEH50NMGnsOaCP6e0m7xo9eerBro1vVeIk
ENatdHS8U4jHDt+zZab9ASwrUBm9mzUyyEkXLE/DdPTNi4wZE/Zs78JSXwnC4ah+2f1MfK/lmXwo
LWvsb0qS0eYWoTkzXs9l34hn7mvcqfUI9Y4Le8j6ZDeaRtwgZR837U0UGJpxtPM4TD+BIgs75vsE
rhfAd8OdL3jb0N2RnTTiKyEcmFyyjDPEhtmrmpu8tzU4GdNQVfZatzoNw0+o1ERRKva++9Ac5U3i
ReEbM4x2jvBo95HWKd1iM6Q5lLV5DN4CqIjc9zFr3g6Nur0MoiVrie3CZog8/RCQJ36MRRQcbTvM
rY0xmuXJAIjmXLXIliZkqaZ2K00WxSsdAybE1gaiz5PXWseuF9otm35+CYUG7RznjuwRS0ogJ1AO
w+NMJOturJsCksZsFPsGWne0tjPgcCgTOHh61zlfFPRz6A1yBDxUGrmJYClMgTEjt8GyxQigwpsj
i62hPaaJiWI1a7eyWmlam6MVYUYkvYjRxvkK5Xh+z3WFkTfJzfYhcVHPxJPDRbtAyy64E0uUpZxa
3BOCQToeQQiYFLqvFf6hjstJ33cBnrh5XY8P3sSq9Zg5kELXWV1JlNfc1CNS7phY7jZl2B2DBt9n
lhQDQO6ksZ61EG3QrTv2gbGpmBbsJ6RPfP2xAHUa7cKpnL57k2Edq4Jf6GYce+OOuyk/YtSixdc2
YiVHiUYv6gWx88n3tPbCFCau3WC1vgp0UM+NjR5klo/JCUJigHCYb61RuOyPfd8DAWaHZm86wYeJ
7aTHHLgZmdxk4qz8WhMXiVsWBzOxp1sWcSYgmt45MBGiC5WO2UHXSlwpu9xBDibOwwPzT/Ts8kfZ
O+4wgi810l0ohmST2W2/T2diUzJLgWQP7Nrsyt8Aml8FvpbwKNcQlUD24iB4QwcD/bF7Ky5YeVlT
Yd6R9MDSN669M2yb4MnyCSdbck5WoyQsCE2HaGswwdAoqnnQ7kTDccOTNOCpIVhWt89kwcP+RUt1
9Jo7BAfKrT9ZcKjHEjfT29mVBhoAXhN+T0uPn3imtx50kAR/FLBb0JoO3TTA88ryoPwyOfZ17PTo
n6Ctei95CkNin/UvA+geHW9xEe06HQQnlDN+e32Oekdi27clj7/90GfWKvfkiACnj8uc2VjwqS0E
IeEe2OnBS7Rio42QKMuoRrUwh/iy0lKJyF8idLIeGU9dlLWyC7TPBpxBqkX51Rw/W2Ar9rKs2h0U
jijfBmkuH7WJiNpar5sYvfPOe61zoulB6iErZOdy01nxV9OMasx4cGZO5ik6Ywser1jERGukhIEA
N/pQ3NY58u/GBDfIyvxrhMOtvYn+zArPrTctKr7VZQg6ByLuAiFPPkE9sHbM6cBX61DunaxFxMXS
yF7UxBabys7hY5egcph6tQ3RyuRs9Nawy+MO7Dbw+F07ddPWzJMvcZ2OWLnonsGCwnf3JK/79RDb
/bHDeWjP4gTlLeCfB4S/EZb2RtK+2vBgj/kjq+38nFZ6tlhNuUcjcaCtkhjGBmjCrAKc/4R/fdkk
rxjguGs/L+/TFLPXug0u6gllmmG5A6SZvgnN/9wRWNCeKqyD982IIM5sY8nSu4jS4WhjIQLSAFZs
j8KN1o2LGgFKotHWCZxul1vTo9n1m1r2B4Ran+oGQfjByOHkEx775A55c0m22d5hNSfvNSaiz5lG
ONsvg0etQWsdg5IkPjqVhZc872iOKvec80w/IKAy33ViTg8lXN3HwINOJQSCAzLTe2bMUrtiL+1f
NZ6dIPTn6luCsC+GnB/iwryXBjptfmj4GxugE2EqVibJeK0VePnM6d6pNZQzrPgbi4uLQDO/WmH/
NOhsppz2PorLu7Z0P0lWPADyW+agTyEDQBy019D6QzJzZrHOdXmH4/I6ksPn0jO+FJF/22RusvJQ
SowxfCpD+wyUaSXmt6rSzonhX0fzuGHThOWdvWk05HwLR3xPEmxW7dc4rTclj1tkVi88W3/M7S9J
RA5vTu/Y4K8D73n23U9oUn5JpP4Yee1nfny7+v9ydh7LkStLtv0imCGgMU2IVCSTWtQERlGE1hpf
/xbOGxyerDKyu0dt1vfeAoEEIjzc9147wrbUsHgqYlMS+1RcjsH4nETTKS7jW3q6z5SOnoZjlAoX
fwfWaiu4ygKsPEAT9deW5S5U9h0vmGJfMYkQVnOspE8bQjOGkpA4naj6VHPLRZRv+FJu7Bpx2dBB
X337UvCextuayEjUywsTssFv5hpnonpHZXVF0XZsejrMGpliQo5OnKFeFhn/vG72vxBY+l0bHIRR
hB5f7BF6xENK+NBci1dctG44aY9CRacctvm1ndmXCTJHibMRGa0QYiEfFAyxtzq0R0exB6LIydYy
mtuevDRWddZxZp2kWHHorxCH5spe7sQJUP1jXc4vTdLbHH3ri1XDMXX2o9VoV/ViREdLlkFZ2fla
b2avoCxeI4TubWM/j2lK9w3Fl83iIeJ9DECptxQnSJoNcn13BTEM2X1clfuh3bZVe1HBczX6FwRy
BfDUqu44o1zLU+bnmOaWZbtiafJ2Oxaqr8XPKbhJiWBL6OkKXYLYL9YR5WwdgkZzO9n8UNXWzyWN
YyHZ0w3m3W4XQfkozLtAi4HKg72h4gnt11zm8Kc5koFB1Xgtu9wd6WeUcemWGAdDqYSc1l236NaS
8jojem3RdCedwbvU6WdBDUKr5oJ5OqdR6VBh+JTLzG3UO3zerlCvW+qPtH7D+oNgYjCfKmlvDemd
aioXLAXuovwG2HAn5OZZkXmJI9yjOeUPwdkEdgTbsP6M1dCJE/wxAr/uJdYNWJdYkZbuUR25vzEt
dmklxTBrge8onCbwNdJZh9ndNmjrZyS9dtXtpaS8HZXdOKP1nmxPGQGRMrTvl2E7cWQdpPmqskmA
Z6cIktO8hAcTPBVcK+WTXTnZkPi2FzXWZp2g5Qw8tAYCKZ8bp5SBjvQHOB4+Im5fpIkXJHTgh+TB
7CpPsvdaZH/YeTjvqjDcDsuHvrxBtAe3rFe3pNCPDwSr6UAzay8Ul0kGfYq+9pxQ6VqtghBVoLJA
5JhAK04uCU97IhpYV6tbgf9R9DbadeWgQGpQAPKUxkdYfApMtxTmbo2eX5cHqK7JVTrtBX4YY5p3
Wn89E3PEuraJq1Wbw742lMB4sts5DD1hDbu0JbxgIDJOUyAU9O0+hdbDqQU0ExYLhcRXBDjAAgX5
G/wq4F5H5tx4k5QbLNJOytHAbkwYEy0ZEbP2iZBqpzGtktn4ZbW8HSC1wuSoHPQwHOfnhy5i7+Wr
iUPN5+DJ8iC5M6uHprT7vKMsDvvukw7TJirCox4bGyl6zsfhba4j144wfEe217fHbAHHDn3VGIVP
2PWjih0+VD+Fso5ITMM1q/DWQOAM3diPZcOr4voer/0/OCoZ1YC6FhvvtXTT08HIABsrCSgirSaO
scyBmswWdCjArKNSHVhit/zJGzgrN8l8X00ZJlZsa9JwxJbnaP3gKDn+XKH4BAxxbCHgBhZWV/XX
MvJ14FOAPnDMWyGlFjx2XCAO9PzXCc5SjB2obUF4IPpyemg86MQwlI+XCUKLsjROVaShGuwUxyzJ
kdeGC4tfEWIGHn1jjUjCfbUw3CGTQ1avrISdkP1IlbcD2dDRvBwluqy2PQUbJMY+VJMISyWndrn0
6zU8yya4i2wA3yhfRC5Odg2FaeKeJO1oxd1lw+xJrVY5YX0Bqt3DaZWsQxRghBW/eIASXBaDH+Fe
t7O7SOmRteHLBy0tZ6NvqgVFvI1TsvPUbt24zfssVe8rIh1aSpJQsq+TgsLNyLw8CYk6st+1Lt9C
VLKGxqGXMFbhJkOmKeJsO2JkV7FdEC4xRY8p1O0FE+akvhnWTV1dccSNtMZPDKJO1N9QAnUZ3G1+
R2jBBakB3IbYLtDpG+uu10qHoxKJdm0hiPe7bhKmPTc2/BjikJwWA7RB7dEpSDXpZFfDbVu+D+OD
QCoMxeyQDs+tfUVetrfauiR0/S2s07Dc6HydAMaoqkJvmSqCKIi5kxUn5LRmSfJNxRdeWt3vvNF2
kVlc0MkHv9ER+jUdxiY+tLwElUJsbGS6KH5uSqW4IxD9SYqoQNr4UDWFw1rsTSEEczPxRv4nag5a
PnH1xbrEHYnioXc7BOqRXe2wcxO7zVoQZ6ewTi8aMpgqUdwZafRGz+06nzXXHBbENzaOOBS4b0Nm
XsfN/Eh+HpSXnEWpjZ4Wto8YeuhGGC0UuenWxsAQT+HOrh+L3noaAhMw+GzeNJNyn8TTEQFOwoo6
RF7SYWCHmYz7f8r4KsDOYlSLlp2iBCOP50429O1oKoe5Wi7lPPjsJQZpsj5x+wRUyS/2bB0BvP8W
Ui3Y+EigijhA2Up9MxjSfVn2+OrLa3lWTpJGOFrVXcjxcNNwFIN/vSV2z9X0dJcG/T4fbZ+em0va
RrSZhukpgcJaJWCgKRXpITz1snRHficEq0UHXLlmPFlkvTbIO8bwerbfEgJqpazhhPRMyeJDRyek
EUVIp3WuJfpjnGfHAZ0kICW3VdAjBvTTkUwtkcNFdzpvjzJWTmPFniXfldHkQ6C/b7HFhPpbpVk0
io191w8IotRLGlAUMWN8jVX+YdHku1kXj3D8Ys+ExZ5a4avFL4pHep826kWOSNAeqEECzGu9Tk2X
UU7U2a1iTukmEwz8IlvvNrmZcJxflB1qM0+p40MSigeOWi1wg21n+PUELYEjO2ezIqz2ktW8xJpy
CuferfvDpNKZ1aOYMte8TPLnBd+QM0cy1TefUsuOqw3Xg54/FROhI5wZnrJAfbPD+ZjE4jaGig5p
4K7qlh0S3E1NpJSN5eVBI0SYRG8gWHFovNImfc5L7T5NcVxNAWmhQBoaVhw70B6EYbx3U3+VWzI7
NDKEnob7AnuHgJkGzn8XjVc8+a1o+61s4zxaM7wZMBicVCrZPsWpOWzqdnmBAeDKubo1bOV6lHq/
x10xDc026jECVM8TG2ulqLs4jW9skVabpon2QcwsSwG52IXhabANAgdspIx1Oe2VuSOdYyiMa7XT
ADPKUfMAke01HuqTFCenNhIXSCE3yI9cnoubSR9FJbk98Jmi9Cpjl4G+zKfoZlQJyxmSl1HW4Tsj
xp+21jRusb4eK9I6gwgyVKtv9Li4CDW29fzSNO7ZF12VcTPCcU9N8VO3pNlE6SqsyaP6GuwNhjkQ
zwGQbGlw9GkdDJGzoFs+uztHuOoGyk/ZqK5eyW5Yaldl0l2SxbApOJIQeO0w+IHhMp9mDSQTuc+b
ReUz781dCTSOk2F+NAwFaxlwXFIWoqA/Nf14iFudmn3yjVVAptKimd/kejlBTL+bpeCeI7SzyPWJ
0zXNMdslDI72J03uGM9XxGIPrgfR2kOvd1fSkO1lYjHzQr5flnifh9Nnbh5MKfDKLgEpZO2ISTwg
HnHmnllUUj/kVgJ2iyaNMynFb9QWnj6UTxhI2EmGQzKApEBavHQpdFT1s6nnrcrWogAAg1DbxkzV
DJaLvo28YiSIgayteVw20Ee1JsaxIwOjSxxIzNQd1NRk0Vtj9WLCTSOhxR3Bx4yxy/F2wnCQVb+Z
27iWZh96o7tRpdqRYU/PYArnAD0nR/oYJBOqwhMxYvDVSTYRGUXrRZVgpCRlV0YxhiPIT5ruMkoS
mJEgERMSygT02mX+6FRtv3Y9RfFsJs9IaDDZxlsask4rX+UA3eByLr26UTi+B/aTHeExz0k3gatX
6H7Jqjzzyg9xRE05HNKF6tv6sBoy45L6ZmKLEGRBRaAIOXb5qQ5N0ZKMlxylOBZ2a4T5zelS6BAV
g+IqEMFJNSOvwYCF7KPn75aXZgstDid0dqTJcjIG/XLgKlgB6LoMG8y1TpCuIYbyNkhIpO2l7UjU
xIrq0wcKrLJmhirIpqJ/u3D4RortK+AMfJTfOKHkT3CcTsmxjBw5R01oe/a4J7tyZyfYMZuKPA+G
ojlIQGUB+BTsS21nLTcJ0ZrDR5T+ouNIgXwtzNzptVNk7jjrcFbco2p3Zm3X9JjcDibpHonVOjJ5
5dlYupDqN6UdMfu2gai5NQxYUYXXZb+VcB82MVkk8z63GHBqwN7Gz5hckbQnotlUPFFRrvOWDxD8
5JT2rwUmFd6o0j3V9Wva/K7pfoY1a5wcOJJ2X8Lpk2zLJQqarDzLr7XjoqjuCkRAFM7tkTIXvoX2
Lzl9t/VPSd8mLP1o0R2tlS7jLNlZ+V4nF7IjDaSbrE1VlddtrkHF+p3O0gY9yEZudzRMLpgYHhco
ohV0JM4G11rwHhiEAFaRm4bWRWBPF4awnbpEIKPR/afdhX1wfjZ1C3l2tc+IDYX+vrCXpss7UYOA
9WaWjPVYTcaf+k6z/aFtacfLXpy33kiR0CCy7+LQ1xWam7m9WYzp2NtPIJLcBSGBOT5VHXOOiuo+
R1GesqDoPMf+qJg3dITz6jVQsn02ESKy6pSB8MI1O0X8aw30QB1aHEXwoQJVWRXyMa3ibQGXrBUF
xiKCtXLtkCZiM/a8ipwSasHEVM88U9HcqKOqmtjNB/ugq8E+IQcjixWvDwZPWswrVWu9as4PswDw
3yX+rKbbjiBREr/6f277GBqBu37TonhKDOUi139FnAmaFvqVduqrbc2Qua76oznTdJVTPms8lNdJ
aj4SGhpscrpW2PqKI+Pal1wiq62sw5dJK9EjNUgIhvZVNQBLZqVeoMBdGnxW5g6d8maolYMW6xey
bWuQtvrMK5sWNGpfQmO1Y3urC+UuR9FCKd3e4rVvLoyiRLcc042cEzCHmPttFOTyq9BBKVr5MVQW
rB8jEsBqQU6wpOklmb6vrCCgcatDp8psNtas8VlVi1uiwrhWyfs5xujMPRW7DtXhJBzQZbQEQYMM
uOIT5YBS/W4wQHqO4S+74IPrm5oGrDLrwIwEG44CHwU7ZRzsOA2298HYRuZWJz6wvpoUNMGoqXJb
3wvYJ9TfEDhZyitoV3m0GA+LXBq/p4nJB7ENaYSDOycIhMbt68CgpjFJHpZ4pWCFMBthdYV0saez
QpZmNu/G1P60c1qbRC7Jo+aOBa1pSxU38lSvFfkLirFDPgU3EST2BBnDLBs3I4EqQTQdkKrBWaJW
GEMZKpZ8G6km4bPDIbZSttYYOb4Ke5kx4FUSml5rLfcinu+MMd1LffYeVdq7XbXvRm/7RIMhyo4u
VLKg8n74aNLPaSaaMh/IBIoT/o3WwyeALpkjAWBhYOSaXwFeZuLMyTF00cD4ofI2JNr6A+4TbXwm
pv6pal/QoJyCLryAd3NMG4Vh8nREkfseLtBLGn1tWUqPgk5/YFckj0MBnCL9XoQDPLVwpSLI+TYq
K9jj/aVM6slozE+WmOnlm9NTrndvosa1Rd6XqedrTidSCQC8RuSZpeXP+XAaWRuylQPWqECa1Cd6
o6Fb5PWTURUJAx2q09kYaNxJ+uDTguFrw66xkZF8bKRiYHsyRtwOa3AMHEc7rOBOUOjBYjHQ+48k
FM1YyTfJ0O2kmpALYOkjxOIu6rYN2YqB9awEQJvi6NbQMOATQpVk8dYeVH/p+Guzz06iqpOotvh/
KV21ZaLKXULqUuyTBJB1wTUcBZmros0XtXaN4MCJR8yEJQAfhea4om24YYfF0IsY9gbU4TpGpShL
b0QrdkmUH4SUMgEnD3d4W3IZfH3FzG2BoBgT+x2G7NER1nTNwCzFVzIs+q4nFcvOowsFExed0yvg
gU5R0ykk8UjtE/qt+qmIs/Wgvhy6kmhPdnOV1I+2MPxYmbYBgQcDrSuTQ5WZ4PoO73lYJFHJp3mN
Gs3To8gZukSZ8UkPmi6Q1H0YwG8A5ntGNtwsE+mOUc0Ekl39Fh2tz6b0izbIwVYq4l9s677iY6Qt
oD/IUc1QsjRm1F/SuAYqYCPYSIpEsJjS3xuktTxPpt4eulFRr2J6Yt5SCf0mlHMdO1YcbhnsrZMX
x+oGF91QcjEnVkP8XNXdcPg6gU8bf3VdbF9LjZncS4liuaBRSvq905YZ+8BcS2WnXwB2wgH0BlUQ
apnxwEDYv7UBYzKiiwpZuSpjVkJoIDR+1GVKCfnpc1dSoaAMsqp54ZjFoStI7rvSaij6tjmuFCPl
eWQ2TTREAyfCRqMK0u5RWQOLslDjpGBGOXzYvtWIs2YZHQlh6lSYtfIQ7BV5nq7NMg5x1E7l3sRn
e5E0Ro+xlGZYNrGkBNJtzvTcjTtgf3M9PtRFkuWOodJMDQoSYANwoY4IWADVEaa+yKP3kZzwHbjA
JzDWwV6vCagZh4ZaMNROixoMW2XpWwB+YcoKld2FHWHgY9Sabj5H+Z5sHOF0eUZiQw3ChqTl6tVU
Z3HQrQALGpbBTT9By2zD/HePktrRbKIIjKbZ5qOu3jSaZuP4HAkPV/tPkSJCWewFHXBREfBot+YR
dCjyNDw0D+VMhAgi18+5o+rseCndQVfzJ2RZ8w1/ckB/Ig5PQkv7LVIVFf1N84vJFfqMsGdXp7Vc
OnHby+DckJqbKzJyg+Kl9OI2Uy7rRK1BryRU9XpM+hDN8sRDokXDKlFsN6JI8+Fbf+oBVCgiYTKX
NIGPsKzV2s/M+qHiIKfH4XItm6iHyAxuLBf7iuJ2oc74Qsoh1MMLDvcmIqNLs1KvZYNqvsYTdlXK
lnlrDVSvgzUeGWs1sK9bTrqWcbHoKbELBjCLItSqWyrI3pNqFEVx3t8x79fdHpgpPL8l2mJY5+Qj
zQ2dFpE/hHpkXC06b/tkZfwko5YA4pwxQ9RrpWVGL/AWzAsYw/ldpi+1L0JFOYyL2QOnqnvTNadW
RRjJHIYUEbAnOM5KnK2qDpnU6PKXygzvJGIPKH3Svt7qGD/4pson5jQSuKusXEEDa/4XyXRJtWTe
RFACUSlk0GLGXmeLgKLDEQZoA2UXDWFAf9Ga2LXZLvj5ALk3cTfoh7kvrHqnV/FyQw0xkqNsYAI9
6t00w5DFb1D6Ii7UB3qIxQR0uwZEwfqo1SaJB3GYN7QOizjhlCKPCEcQhWSJQk2nzl4UxIKgp5gY
LqAeI7RNdxjGca2GjbbWPpJigI2gZfARL+tF1xCqUqJJjy0am+RhXvjvHGQlRce6GYaIr9NSwYnD
E0lHCuM87pT0xkhAye4s8rMZ40oMqEpOb92kntBbTZ3XYFLVTmZf1pPTqCosZeQevXWl5akS32V5
CfdgDgZo5SrNNRaIGu8czCqEvFtUn0g8iPakSaAOOl3U3FqeWiipgrAkm6RA5CBVQyJAgd1YFq1+
Ucq5fMgUVZacKB+bt2xNIkns+JPoUxlSsJUotxYBAicaF9oOqZu0xSmVOpqqh5eQFzNqhwgPo6FT
a7XJwnkrmmqnCBv5TkbNtYE3EUPgaeT4F+mTKZj5tjiYWj5sWHojZk6Y5LJWS8m9YPw3a5XlT5ku
eaRl0y4BacWzbFJAuEVeJmsfsYaVFnZOmi3UTCnncAHJ/UKBJjpv4GxQcTUFCoHM5K3DmXi9WDnj
slypfKNT008zmtRdL1uqa4TIddmJBmyYqjX/7ieBMWAouu62oxy9sXA1IzoK58Ns0WIsU6niYC+V
pHMALtkLlSiRhjc59eSuiDVvsULsGCS4uyi/NNrTWAi9RmPUTv+sIzeGusuUyTXgSJdwNnvoE8Im
clSplAyFgQOds50ZL+R9BBE6R9R5yNOqj7nEPQhFRbsPKiO7XpLiXWnIksK9wlKfsV+jEI58TWbn
MYoRwgEkSIaJTXY7mIJhVjMeprBVMJ4jHiabgWCZbHyzDZo5RMtBjGANdKDH1tQk0LlzLSUpVFK0
U44LAJAW7T05MirqnoU8T8tgTB8bL6FKhJCVdzRmWZpcRk5s0XaYX09qoFLxokZiTLYAIG6QVjWF
8QhbT3XQ+MTPmV01LslM9z0Hho0eUPvHBn/cMNQf/SK39xJY8aPVBfdl1KTXUm52NPQaPlOU2GPi
09jMd9FMi7MS/UaqwDAWlM+DnBw0UUOIZvrf77D33qC0BeQ+y7b4DJZObAnFeK5UBJ3NFABjsvVq
T4QSgvQ0QBqNgCB46nIpvuNl3OrzuvV1BBoVURYx6bRfR22+h+2NI7CM50OI8tWv82qgQJjepTxQ
nCXgkF+rWuEY/ZqSYqPi0nV+8bCLLI9tGPVZpCV7gLvLc5Apac8HU4vHWe9I7Yl0dZuyJLhqSkdt
6W4sHOsW0ByvEvNDD7TuRipjcGUo9hMvBeK/qooGNbwwagq+oawbR1OC56DoCzZh8aKW+I7JUnKK
RqU3iz6gS6qPhrGHM+oR9uhJu8FTNO7bItLeDCGaXQuV7x3wWhjTuaxg2E7mfTdEw6eMUB+4cst0
E36T7IQ2ET4pwXQe5hhEC0szLfDdaRuBqdS3mGI+zaQRbkraD1P2HtCommqP0ODzvRoa2cZSBzT/
ci/DNWq6+AOt1GvO8YrDvxV1n0DecLvGU7oLzLj3W3SCGz3T7iSp4fSFvrhK/LJF24bIOh8nd2SK
51jGIB6xP1VuKRYagtClK1cydKbrmS1zw73odK9uUyvbSbLJuZSN9zEKwyHcj+HIa5kYYfVMu6rY
CQvKLIPMa2s2PiYADLRMBu06wGa6aUrlNReBxUkBjafTh0YFapfEn+gmw7DN08CycEy6BeIFKLHM
hYFG60voYGZMzOF7y+hjgm6LHPN6oTIwqK+rZeXjh91tqcj607JMBBxHoqUbtUj9W9fhBZW0ssLw
M9Y3msCYp4ID2qoteoBZyaqDIRM6IIAZbBpkuW4gwY6rMujDgyV9SFNH4llNPqsZVCexwAG1Iu2y
kxmhhFpte7Dz5H08J5Vf9AKkHJpWwWm6eB846m/Q+p2WPhCeQhF/wMI74w/LiXClheCKAmU8y9Sl
3qPaxg1VV9YCrjCnhIsiY6c29X0UWwdrztr7tCpSD6AwKqKlmf1+jVVOEO0/ATqk49UW02dQFAy3
Aey52TxCXcpDWwfTvHaAZ/mt73h9K/J6ORyOnxrHz11jqa/sEvo1J2xSpCNtIo8iWhzUQcUuqBGw
OnpFcqfPp5kdUClxFqshjkQV2SNAaOiIC8pYswwYAcFNQ77FkaUcyFZXe4qBGs7XPmjx9m+yhslH
HGvaQ1KsfZTRiFuvD8nhGjFXSikaeBY8Es8KWLYTgurn2bT47+FwoaZTCVGh7UJrb5dKjQFLBf3J
Jkam8sGw4WmaOsDKYUKbfG4RIBMZwwi2zFEV8W2Vxvscm1hQ5RXszJp0ly3GsaxUiC+FCqgtSWzz
My/V+LafyeZB4Wo4Iy6NQ622KbMDdhRTWmnmqZI4ixCffZbqWA101VXKhWT1jgYS/Zsg2oxB9TYN
/Yp5LkPA4lYJDw28YX5lxPRJRN9cWnEAV2DqMQ3MFq94HdnIHCrQa3dT39ePNLF7R1DUEl9DQGod
BKhtJklw3IZKd9nibbV6mZ01iUtyZ0O0x4OiEHIstEOGFHpw5DjILw0+qrsarsMGN4LstHX3WkWU
DqrcnFpruogUUhqkGCRYrb1I4ETfMfchWc2FhLMj0EiBzaZqN2tEq81F1AvEZTRZFQ4k6zxGJ0Vh
sKX9NMbzvaSWzSkzh9QHRNYaThYo970Jj45UFvDVwUtl6HfSknzSBeOOOu1mqaz3umWjCcdrutmp
zwiV9D2qfyRVIlsQK5SRHH9wvq1R/pctuGiTw+Ibky/1V4t79IF8m/QEF5CAJwyeG6uyQq+bg8bv
R0zuFS7SfVNLnKZhwTxWndz2bIZSoF6YWZLKLDLasCtJ+8IPInVmnXLsQaI8SrZ2q7SrEl8J0z1/
EGfw2ao07Qensvi7swsmjG6t3i5d/q+N07ZrAkRjUoh7x9hOrnCLE32X9CHcjvRIfeElEGAO/bHd
hW9f3G9/MUkrq0P0i0kaYfJ6xX8vvZqov5ikDTNXp6nUArdyueLVevHysDxNhBZFu3FbO9RRx5Zw
a4e8ITd0+JpCQkYtbzzWx+//FoHB7tu/Zf3Pv/wtgWoPpiaIYIg7bJgFWeMjAi06NHVHEmB3lS4S
RuGGzpW8b829Yv/gW/7xD1jttl/+gKoLZPiJRu6Ri8eC7UNZiDGruMRFOkwBLiXeyO/v+W+P31YN
y9BUAxWhjLPw6xVTdFNKTWSJN3Uw62jWQQz+/gp/vamvlzi3wXdyWhm4hTxtq/rtNt8aMlwDb/Ey
z95nHWMY5Qdb8vovnr9TNs5v08B2b2vy+rp/eYw2wa1BHaqBS3UYA1UpiaI2W3Mn5wTYlvh8vO9v
cX1I313vzG5OoaCJwAR+S9LXptZV5EEWySfv319FrP/Md5dZXe9fbmuKpcIcsAu6EHfcxbX9/CY8
SFfaHsWvcYKrwjdBQLR2a13ZFz9c+4dbFGcrBEgf4nQMPo3WMw7h6+ICEt/bs8sK72MxP9KSDd3+
h5dT/HTVs8WhrTl/VMSrekiSfQLnCFv+JOLBhW/kLCh6kU/1rkHf54cLK+vtnD1qC9aYrhqawPJq
n/2irTXIodSwKhEOCkh8kyx+WjvaZ2jzR5CfhaSTZv4mvw/mu+iWKpVXOfjpw1m/9u/+iLPfW5Y7
yTSiMGY1GD3NEZtG3+db0Kj70jXKveSa/9+z/R/L9ldihfhzNbANVTd0jYBtYeqrz/jrG9YEVhoN
Gbddzhvm5eluvCSzdse27pIdzmlrI7nJD7f558f632ueLQ9LSZgwZuTATQQpxcHkRjLB7CGmpOiH
K4k/H+h/L3W2LoBrtcoORr+7BgeXt9MHwhxX25DGVDJf/h/c20/P8+w1MmPQfAkp8O4oeVEODpgw
6x8+zL9ewmDnVm1bVfi///3JsmWQSjJMGTh6eXnMmW7tCUrakVPSwJr2UBfjut21u+8vewbYYNfm
SX656tmPhiCmn9G+B662nS7abbodfcXXdub++8v8UZcI0hyR7hvwUUyyvM4uA7Mhje2Am6Mvdigw
XTVh5ysDm3FUbFHB/7TKnRFbZPXsemcvCNFONEdbbivZx7v6F+NvB8aEO+/Tu8D7/tb+/NaEzfV4
hoSrKpYtn61tiVYLqaFIZDVfgxT8+TFymPh7rSuMo+w2Tuz/9Kn9sZyeXfKsvolpf8kCB5yrLvlN
TlaXmROUIcyfbm39d/6zcK3X0aiUNI16xdLOXvuiaCVqfHJ1GPV7qht7auXFDhN2ly4tU4IfvoG/
3taXy52tk5PWm2RfALZfRkRwkdynj9Bq+192Gb99/6P9cKXzOjnKk1GJEh5gVZ5gAbj2GDsy4dDf
X+WPj2t9fDpHQNZigbf47H4yuSGGJh8DFw7d5RzgtW5KwxlalJOMcdA6zMtj2cf2+5xG2uH7a//z
SZ3/doYMY0LhifIjruvNlyIjzkezr4jwdOVDQdgMoPgP3acH7+EY8XK0ahs0jPBknJ9ezj8PIdz2
1yuvD//LlVN8toBILbqsB+sms7cgEIWLCoUaA60xHaetOCxet40O1k8v7N9+V6pO3ld1/RIhZfzn
0plqpWlU8C266p19hxkc1oDHquPYyIUuZpcEsZ3+w9om/lxs1vv996JnX+Mk9LkLai6a7e3nys+3
MrHYDvFlfPlyvvnhd/3pFte98cvTVRJkrzVJ5f98k2QrejYYJyhT8mZ1qZvO4giHUJMtuISfLr3e
yJ+v1L83evZKzW1OD49sCy6N589JfOt6ftG4V8FjhXT+w53+9FzP3qMlIcixmLmctkVe7k078Us9
hE7lxHc/vjh/VBT/vLP/3trZBkWqkdEWEu9s5y++7mc+SWD72h19zQe34eZP39/b+s999yTP9icp
hB8Q5/yIfSpdBR29z7BBKpQjMfphg1f/9r7YwBmFTE64oRtnP5pkgVQtAZi5i4b1qbYvbGQJG+ZF
1N52tTVCvIazIRHUafa0YnqRHiwp2MmWve1HeYGBMf+2Vb5Xep7whF2jeQFeEDhtpfb+1DXIdRFa
9oCD0f4OMyPIKXXp5V2VmPcVRXnHA01ccCiYpY/Gbja16YFOQncxY995+98/VrzLa9lryBoY1P9+
GyERCUBVYpb1zMTRg5QtUWQQgBH89OWHJsP63M5/wq/XOntjsBvppE9VvDFjQkiVrsyQ1yT1h8Xl
z8LJZiDy7x2dvSiE+cWgAPj17I4sUBE5snI3TpWnhM2e9t3/5QvnsQlUgOvOpZ3tWN3cINEMjHXD
Lx9lL/XwdBBa40nbHGTj5sdzyt9WlC/XO9+HS9qUuoF1gOsFWw5ktILvanfwVG8GFk2b1P/+Bfmz
h8GNfb3g2QZRwevtVWLFuKDKbhj5enJDwJ7HkZtxC0OKny741x/w3yeqr0/gy3I9A6MEXrSKIt6T
e92vfEZ7rnpFotia8sFarbjzjnzV/E2++v5e//rhf7ny2UZBjrLBPsGVzVS49hRtJdztVKvu95f5
s/F39kjPFhharMZotjxSeD+OX94W9/MrKrxdvU0UL95OzuzObP6Uwxz2CVJNTwh/Nsn2+z/jL5+j
oAxXDVuYss3+/9/njCWK1qrNCS3VtfFg4pTr4mD84ddcv+mzbx4Kj05S2PoWCWX9z7/8mJYsIW6a
lwCKUuKrk36FFOaWXWofmfIP9/OXX+8/lzr78EsDXYEecamkK54Nm5iodsje1Nr6Ycn88/iigIwy
THXFXGpE9px98kQ0T1PFuIquraQSVOeYNApsp3UJaJ+AjNCv/LlX8GdfhqvapqzpRETT4TPO2lCo
xfLR6Llq56Mf3wJxvNQXt39oJwTE23JL3qqvINRBZ0dWuyM/2e7/emn9508w1fXHNAGsnR1uBpmh
HtgQNkZm/psSdBiYhfyaqVSC3A68aSaL+oea5o9f9eyaZw871IFqjQG3DUDqV1Q9xvJTUKqn7z+F
f3p4/3lNlfVTkBn28znQlD9b5JICClmR2hSkUkvEdncZpN12NKRDXLWX/UgQRz8/F+H/I+1Mdxw3
lm39RAQ4D38laqyq7qqe7T+Eu9vmIM4z+fTny/K5x1KKKLp998Y2NlCAQ5mMjIyMWLEWl3zaraQb
YtPuTIMOc1zoJC3PkUzDe+kBCXKhtbBohQ7MyO61jMSjN5nLq1vd8qsYSuip7NqVu+vubMK2h0CN
y/n0rFeSvNuzGWdwbukMpQ4M6236bP4ZT153prUHetXo1krFS+Z4YZiOqUNeA4nebSiw8q5TC9Bu
fgYkpE9Gc+8NgNIUlalJUMjdr4YDVndtTnKcETYy9E5o7Chpb/Tbam5UNOR5uHu+BdS0XAnq936K
OUZhyBeZkScy3K7O0BGQmrOAxyMkaRd0cmfruw3cfsVRxa+WvOXGjPgZV/HUujhNBhBX1PE0ysLo
vTdb1y8BVfy/64I+2inZXvbD9+Dd6kP1LunXNXiPHAYOLM1zTVuKsTBP6ElrYB4Swh3a8hW0+bQ1
RCk8nT5XLYFvNeNZsknAcx0qAg6lPmnJWQL5Un/hoQEcujvAMYJMBsVL+GnqF8Kvvx5r76ulLPPa
pHRrQd6SamaIyebsHlByEi83EeAZrPp30X3hbBABcBLT5bLkPXr7WbMWYmolxTXRNYq6nV26EOh0
hlGCvUhdRIfZA4a233amuwRArPLKqBR5FLhNignFB98a/1TcjzXo3rcNLO0jR111XNvwwFGp0qHQ
2qZ0owALouqsbxkOBZ/BKP2280U5wykeV2uLCzt5Y1LylibUW2jWMdnux71oqXrdx3QP3/hO34/B
Y/jT2LZP4Wp9cSEpYOTraqmSy2gjONdYYUSt9YFRnkefcVhGPWjeDntmwqINEwArIee+jKILmyZP
QoOwQ8Pv1msglJ7iqmSt1c6lYARuFSQdxQV7z6CNtnv7Yy5EHotHDtHHoyztymm5DrQF4hzOhBO4
oMJ/zva7/uL9DlJ+m8CEpAAnLwdjxejiEm1dp0HrkQjouuSjUzxdWpcWI4ff+6HvwjNcIOkm3F58
4IYr+6nrd8HVUHVuJkvU/2gKS9EtvLgQksLjj7v2eE4DYeRJ2Y1wVNKTr3feQRz+/GkuN9WYbOgK
IZ8I2fV27nerkXbht7BaIFU4lel5r2+Iq0BP2loE8B2gKnoKANUcmwNTzJ/av9Dt4KW3WpG7D7KG
bkLLr+qU5SyaKbeuNJreYJsVT59hG33iZtlVBwTsDgyJ7PVNvF9r8N2HHho2Gi6rQu7rGJYUGEwt
QiY6xRwkZlvXe+8q39/21jUD0tFIe9D3iu16fpfN2w6QVpH88baF+w4tV/r1GqQT31E7ypLGEVuG
quWmOjcQLLobim+vtUwGf+v/VCuWzEpOmgDTjyBHEyeCK/i9kW2ZHUbShFrx4DMhYpyR09j14RYQ
x1p0Ff/u2+yDJeuqgYqspwFlknZ1SqKKNzJzio32yZrMnQ0NYJTrZ2PIN3H028oGL1lzVKQ8eW0R
4OReig1WEeIJUn/RkgL5A8NBWp1FGxjRYH+Ozoa9NfeFH/vp57VYYCw5EM9iOm+upvHikTyUqUdg
4CHGh615BtWpAjwYdum8dyK/hlxok/rTFrQcu/4uPjOFcVByrrTgIxNEx/SM0mEJPcu23U3gkf9V
9/i+MoMnuIZhcloRW0DZ8fbMdpDb8LYnRIhfNp9gWtkymfFROaS77vvahqxak9xdV3JI1BBfYUOY
B38UdXS6ae8csBfp72tN1oXM4XZtkpfD3e4ggvUa/soToCx6BObJeILUZpfth2O2Ei6WVmeI3FYD
j2WBBpL2cm7w+GwiIGV/DTsIULeQ4ES+fpq+Fc/tZ23NtRe868actJlBBpc1pHg8RTbFX+pWFNbi
nTpsLo+X5/nPf5HRLlwnNwal/ewhL6thjBQG0Z95hi74iEQA8LbxM0TZK2/2pdUZGi9Kkj6EEeRL
2xq1C29pIqOeMe1bfC6C09uh4T4XMYxrA2K1V5djlM/DrBcD18cBirrXHjzD3YdVL1xciG46jkaf
WoOG/taOCZ161euJwML0vo5X6B1taqgI6FXNvzNUwEPZf3tpaybFRX21tIvVNi1syp5fQqfXXr6V
zee3DQhPlmI4ZPn/rEn8gCsDCtM+lxJsnR+mX+36s0XVWps2b9tYyIb5QFdG5OOUQls79/+7cbPP
FL64GOPt9A2E2KbcUstoVroLSyHjxqZ0prxxbofIYGEQ8fWbcj8+iHfGuEsBKZXbfwHRErnnWzsp
nak4gfi+F4sU6D4m6qN9/rXyqxMJ2uyvXb3yZ+MY0dPQLVM0Tg0KDLefTQus3An0wIFy1X4GIF37
cVW/M43+69ufbs2OlAgapoaIh644vtYyZ6xMyuWseGXG/JG35urig1zv3+uSYDU3eUx4iKhIuT1y
4alA2zh+Aqkm47Zd9KBEzJiY4XgOGqaQ317ZmjnpMNdMpemonTg+zUNo+V8s9xt8Og9p8eGX7QDZ
oTrCQ8nVXTlzqCOna7PAdfzYIUfIYn8KmgOzMNs50dbqlnLxkC30eLJQNTDFtSUnZCZz1oGrhzpK
AjDlOKCE9D/DdjohUAW21HjUYbPPYcyDUuBox6AZyGQMdd4m1Y+iYAjHMj+UcBRmXr5/exPkMEY7
gfapeBAbKBGRpty6q+lOWatEqekrrvPUespZqT7/BwsosTsoziAz9fqYu4pj2pw5DKDomj+VJjN8
DGeHBnNB03xZich3if7rWq4sSWvJ+dbd3Dq6bz4p3SZ6trdw4+x+WC+XA/St38AnH9Z6M/enkF6J
yHvJ69A3kdFfM9/Ntnms+p3KvOT2QsiG0BFcbw9/JQpUa0sUvn97FGkEUQoCAOlZlKDEhXu1mYhH
MPY5ssRqN20ZJd0m793HaW/s4n24X4OY3t0ObCiXg8ehx0moeUsH34yr3LBidKjsp25n7bVjttXe
GQc6J5l/HI6/mo7I5qSDP0RM0wBpZarF6U8ThBpWdHjbF+/uHtmE5CKRDVk9o7OG78KK5x6CQ0nJ
Kd7CQmHAybTjjbJfA5cvuAitShpBLoo0GmI3t59sQpIKNqHE9ZVCr7eTo3WfUNTMIEro5l8/ajzR
OWk6lw/oKOl7XfpgNmfY/X0jVKFzYkpuV/VcDG9v4uKCrqxIn6lqFLeac8PxRw3Sl0NetcwgRhD3
awdVZzrmbWuvXTrJ5W8WJe2fkXWZpcKTyuDHvJ/9bIdGS/2++wC3/yE8QMZJcRkCSMbc1E00btbw
MwsB8sa8+PvViUPMldEg3rd+UKuQK5ZK8hg6c7xyQSzuqSuCiCO+nS7+fmUFKF0W550CNwR8yVMH
tSvcXErY71Y2cyF+gHb8x46UeyFLr0RQmoqE3NhfnI+iZe8+tjtzbzWf6/XEXHycu493ZU/KhsqL
Edd1Tq4nai+8wbMdyHRkdUEHqFTpt+G+TzYra1yzKWVGNCdS5r941SQ1bXt9l+8DP9jb75lr8zOK
EGvp0WKYtHUkViyTGxSE9u3Hq2Lko6eQaeh+b+zTR1SpN0DzIBDfiY0t4JXw1+py8sNKxDEqLQix
UVO2VPnemajvQO02Ajzct6d8L8DN8KKvXm93z23ZjvT97Dijiqw3wo57Fm2syC8f3I/6Xj9C3LeS
0t4nSbeLkvbRqGeYKy6F518Yb3bT6hH68m0kSJnsyu+CdEuqcnzbWe5zTWoIOjtJwdwiZ5Yipt42
Hd5JxKTH+jvEzT8m2EVgtqiYkutPb9taOuMkgVSsKZI7UL3euknQWkM219jKkuSgZQ8pj9Rwvqy4
/0K8MlXdI9c0mI/QDKlDFUZqEWoGVgDG2YyZ9sbuEilrqoqLVgwbUIqh0YCT8xD6ufnQeRFCULo2
/ujr2jlxe+crOJ+Fr2OqIl2m3+9CwSGtZYJgvdUcXgKze0FoBUInpXmcLuO+b1ZLCAuRkVebTuy1
qSKoMsommkMrtBycz3zK3pX7+IyYyUv4rG8uvnJaDRlLK+MAe67n8kQkK7j1hVqfzB5lBNd33jNb
ipQa/CIbpth3yu5H+RczO0xW+tPDqt2l73ZtV7pMUcdCyyWGqLH1nU2AaBYcS4zweTtG6RXKJn6y
g5Tr8Lbj38GmiSLM7v2zWukOLSIzHtsIqykFYu375cDb8X0LEH48KlvtMPii2AAZ4/e2XoPaLhw6
DgLlYcPhjXqXMHvZ7LZNwnG4qME+SGJfbZ33uRH/+tm2ePdbVNJA//CUuv2eHZdi40y8Jcc6+Ajx
xzZCd3W+5CvJ0MJqcFFb9IN5isOUcGtmCnVU4HLMVDO8Ys0FShZnkyX1SlRc8JIbM5J35knpQe7B
pqWxap7dOa9/QJRU/v62W6wtRvLFlqF+q+hYTBo9zlP7Tkf4KiyilS+zthbJ98xyqkpNOMCk/BWH
HxxG6N9expoB6dOnUdQWfV64oJBBc9kfR/oJ/8UC9W4aqxQs5JG3ccgh/WtYguVd3ruJeupSZyX/
XF7EPyakvNBrizrue8fxbSPQoRS0oY+Do+M/bdU/VqQbME/VxDYQv0E6bji5Q/SzCtI/3t6rhcBq
gT4BEO4xzE5qdHtCatQ2hnHmYrJi3dvEUzV+0JNOPblew8xE7Njm2oW7kLXcWJTOZG5nfLPediAp
Toqzq2rl782QGF+pmaVPOT1sqFTV/gHc9vjh/2+t0jGtg9ludIu1DlqsPmiDY36haoDyYIsudDPM
8ae37S06ydXeSgdWHXi5ZK8sv7UZfrKnNjpHFrJRb1sRTiA9GW72U/yKq6dQM1dTCEef4wNJRRDG
G8dN1cX9AX0U2B8G9DC8uND8t42ufUTpEE+6PtlezEekNmcf4fWEfd+Ius85WtZfQ/iP/NHLkI+c
Yn3F8mIUpDhAqRi8KM2L2+VmXVCVTDK4vhd027z/ko3PQKxWDt6SEeoMKshJIfJuScsbM5Qqc8YX
/XlyfNhpxg2kfbCgGIhpvL2RSz5ybUkKJAhgBm4hvh60mRvg/BC8PL1tYck/ri1IQaTKHWbPIE31
Y8N+jGfzY4M7bNogsRCrsH8ajfb5bYOLSwJywTuB7hIz+7dfCCrtuh7FDYLo9xdYvbUtc/TTf/lC
GsVY+C0EskX6Qo3XGOOgsKokTbJ9meTIk+q9cmgvSJi9vZ47rA7pGE9HCxk75FQp/kou52pj26Hi
jDcUsf1HBJXtk4XC7AOagclTWczGQ460J7MyF9A1k0L73GnLk+MpxspRXwrWolpFT5yIzRvsdmfd
ix7kIXN+ProHh6GrYPUb6nd5MXzzEEBc2eGlz2gBZLFdUENMa0vRK0qqyW2Qt/HdXoGtpPrUFd7K
epaO2bUJ8ROuQlddMP2kKr3j1/pofNCZDPYrtzQ2cxWEK055NwQpPiLppkXfFvCRIc/mQjoAL13O
csS4B2STgnxAYI/MfF/59sbcM77kwrW7WhBbKsjRL0DnWwXs6dm29NVQLo6Z1LPQeoUcCynGdq4u
FoWd2M1stBeNbu6QPhoihSijA6wLrL5jgg+KvaAbbfPYu0RaHZ0eU+s+MnUXRx/tfAIjMg4qZTal
HuZ0o81FNQQQY7futG3qvo53K6dA3I7yPXO1DBnKmQe9gl6y4FB67HYOxW31udvPoizFVNzaE2jp
fuG1rJuiki56uree0SECYOWKRWW2Vexd1YXj1nDSYRdPTXrS00wIzGj6Djoi5dPb61xye9BPeD0N
PONu7olp3MpRGw57hzbXEWbeAQXUelx5qS+v7/+syGkXmoljHo4zD5OiDA5pHU7bNFUK33OtF2j2
9mWrWZ/t9BL6b69u6cRdrU4OZXllGqPbYDcY7ekw5hUUPaY1HBkga1eWuGZKyrZg28oYwuUTwjNd
H8e0VBAyaof3TA7WK3FkKS5er0oKVV4fj45Toc8N3K8AxhgxxWWPY7pBhLZ7CM1UXSnprziJDPMr
DFtFlZlA7Jn2i50riINAuvsfPhXFSsvWqRm58lhBkWZuNMKk4INWr8/ZzCCBlca0x9UqWyNJWNzA
K1tSiAo6FYlUNMsBZbpI//k5XfJNcejtM2yXwO/Ae40Udlz3ZW1KZNFLdBsgKPR5aCWJv19dAUY8
1J7XYzljCOfPsh8uP5Dwtr7PgWqurHJ5kf+YEn+/MtVlaMUGE14SQgK7revhRzWiYtq1FoQQCqKv
b3+/pbyLVqYYpHKI+nKimgbBHI0z5iYmfJ9SLeWmLud4F9p1eE7JH/wptP/Li1GQPsFxQ3kWSPPt
Gh09bVrzgtOo1DEzpjX0sVrxy6WeoAWGmN60mFvAyq2NPDMQOqpKIuTZPlyOcMkom+An6onp/85/
185/+XL/WJSjJZJCijKLrSxzbTrHdeLs6wHhK3Ocmj+8Jrl8ePvTLRXgwJ/T44c5GXiUDD9QvEEt
ElM1QWiGtMmqGIqgeGdDyr6xN8kH1En+jJCfhKAUuPZaW3fxSJCl0Nmi6g0o5nZ/i0bU5XB/P+8T
HzGV49CHx8peG0C7Q4WLjMg2HWA3KrMv5JS3djylzEc9iXjDAQKLj8aRRmHzYjMP8nv2O8IYfbux
dij4ovz44KI8uQVSVx7X1yv85S6xuPodIthencu6QMtXV2n4UkCBDsq7XM5J5LpHc0KJHA3q0O/b
qj9AZ60+po63dmTu21FM/enAcUG1AELSHSkuqGhBeExVTmSGgpPJeojP/QOtgE11giTiwXteq53L
twc5KKeG5pdGeYEhAOmBlAfaxRznHPhY/n1G7aiassPbDrxkAVE6iPhEiw1U8+2WMnUWoNIGdy8y
PzZaKzXD8IjXFE69f9vQ8kl57aELgClvj1tLZtNbQI1jjkaxUX6A6K8/DYeQsrz1NPjoz+5Ncwch
wC46r1H7LR4TmFTYRErVXJO3luF/bCdIKG1/Dv/II5RZhFqbuVJzXWroMdPn0jV0xaSP3Li5XLJq
RouW6Qxfe+VMQayy34qx9PyJ45mtZDKLb00eA7DYuQJg5EmramCi5Khjr9/3j3RiURFoGNEQU0Xd
MeD//4fvx+rIdiHwtLiEb3cRctcuzYFB+OO++aLvqqcu/tE+VObX7NJu4kP0Ttu5Xy8Qm87RT6Rp
HPfLL/8AU6DRDZsBRYuulZTp13MGSK7SdL/2L+/MbXeYdva22oIyOcyHjk6Hh+SaH/rKmufKZwQe
HEa3bZX/QRJBDLxduVpfNDsyULFn/K4ABg8rxWvjG0UV8O3lVl2Fmt97LEMhNL15vTOXCvT/1mKQ
hS6VaIuBptnT+53njPWI3KimBQ/uxQiblVtz4aLGnhi7g5za4aqWLuphNLU8il5XGCJo+1nbJL55
0s72vnjfjM/xfrVdJrzlNpSLsRdqBsB2yFjlbC7ElWI1iXSYhsRkj3uKT9GxPjCtsuK393fGrSFp
KwczHxyr1fWdofyepbHbP2TUaF48rTTeTQh/6sdUccLoU1hD1/ZBKCAla1PGi9tL+wrgkK6JYoy0
vUgvamOIuoafPrrn6UkAzy+nv3tz0S49GCtLXqhgMJv6f/Z0ubtbDPaln3Ts6S9P7oGzChalPmaH
v/Hu/WcQBmvbfH83mrc2pdOp1mZsJqHCzNgOmMYHMYoxbtSPaB5zMqEDOBXfV+KByDokF9KZqxTN
QZOJY/mQgDANU0c4rYOe9fwcvMTH/H3waL0YSN1fTqJO8+ugRAKtiLlg915xIrfnkp5A1yVDySJb
BoE2meHV6s6qh/ZrkURWt11Z4f3b/9ac5LuZ24AZHloNTJFV+0/NF4Ejnx/Sr8NeXJn1wTmHP2v6
u/9pnUQeUkqSacacbteZNJk951Wg7gwN+WIFYcivVWlrG8Qy6t9WFikWIX1GeGNswSJB2Y3b5daW
h1AhCkQBV/+jGFdVd7lfPDm7YV8eadzTOL+8D/3q+LbVhQCLUagGqJEys+5JRlWlraoYOIdPyL9s
E6UwjjlDs1utHNW107hmS3zlq6w1GhFEiSBwAKkFgf2H+MH+s3kSuCIT0sTuY/WzPKyGV31pUwFE
g4JgEN8ypA+Ypk3oIZGgvg5GmdvUL/4UW1qdzCOYi09vb+ZCKmLBZmbAuOuYgHLvhkTUJDa8i62C
QrD2IC0+6D+Fh5L5HKDZXjG2tJ0ijnLuyYthj77dzrGBDcNthL+cystnWiE79Oq4r8JD9Zh036ky
gkT79ZcWCTiwT/J/Hnt3RJtN7Tq0ejTVj2LAOId0QoqHWqyqpPZR4GzU3coqlz7gtUHp6ItXJcgO
RzjN6NfP6p+R7+w66HCMz+3ntWfGQu4qnq9MVgDWh1rlDmRRWXMUMki3C7/0PuyrgEfsx8tJBO5/
4Zz3gRtrFL4EzyBlbpl22rUjBKEtFfWgzfQ6E++2F/hjwoNz4LRP6X4937hL4cilKK2Y3IWUkJhJ
uHWaSxpAdc3MiG8MdgvBbPLc1tXaeMX9NgoSMTIoHhkgu105lClQaZe2MqJW/BQe2/ck/dt+G7xX
DvpxeFhzyVVr8prAI2e5WJMYgyW38Puj/mwcdO698P0qB/TCDt6sTTp2amj2GfOW1KK2+eOwUzbW
g/agbDco1fpol0BlcPrVI3C7mzLerpphApoLLIq4mf80jiJv6nfF8/iUb9dgnyvLkwNmNs3joIlP
ZzrP0dBtssFcC1x3R1qsh3EGMcrOjLnMHGKbitEiPcVT9wDr1a7Zhmf1GTm5Q+GH79faIvf5mLDm
4et4I2nS69+vbh3wG0Y72CwIReZz/ShG98IzkkziQRqdi/fr1Zn7NBeTmmbSEhE0mkzj3B6yDmYb
ffLEHh6QmdhWB216nQQXYST+6P1cK/bdlxTI/BiaEhPAjgD7iaviao1Wz3YaPVFZEHXHR6v5qH7O
f0P/UhBsoDl+Ch6y/AnFACTDfv1r8toHzshieZPy5L+1PRtzlw4VtVnth6iJzUe0ObbRO30vGDxX
7/O7S4+qBTNOZLvcPWRJ0kqT2YhN1LTFDdueytJn0O9hLODY29FZg0vfHux9pmx7h7Lbv2hM3rvu
rXnpNir6cJ56G/PhH8MONeOj8U4U+7sTH9ZfXezd/SAtVkrOaHbO/eBijU75oT+J14vpF4+CCg4e
z9W7/T59kexJgbQ0KmVoYj5l8KTtodY5B8fiZP07W4s7SfWEwSY+I9CUW7fRqtpOM5W1EQQekck7
mL51+HtlKMRvVkKo+Lfd5NZiZRZ1NdiE4S2Q8W12Amt/meriRE67+n3wpfC2xvHv+d0Eqd8I9gDx
CVHLXrue7tjaeJZhWzDrMTFDa1ZE3KvDmZH2ujaDvK9tdC/Y6H/s82d98Edf0LLGkML0gDnnje4P
MAjAnrDuSOIM3i6fCWyHAgPhQUzgSafG4z1q12aNMA6Y3PBBjEmbG3cznNZfTMJH7k3Rl1IB+2h0
qG5XG2p2VrkOQmhuYL5o3dD4BWX/IhuMbWXZ32f9NyV5fvvrLpj0gJgAuRC5G02WW5NTS480EcXh
1gqPGaX5gLhbJ6c8v2z1yv4YDcNanej+luSdDXsZVXYdHKA8r4rolecUF5OwztR5vlefkv1lO3xj
bGijH6Pzv4Bz33/CW4viPF15kRVpeg0t0+S3HhQw+T7atyiy+PkXZGnO/bB2YO4eo2B3YDVkaSSK
8ElIe0okGAsaiqLCL6qLyMP9GXa+R2sTmTQ/Dbf952CnHn6VVtCUzEqXSd9DJUJ2zhRN6yHoHaH/
whSn5kc5gsaM2p7jzFgLDktL5daExozqJtmI5LFjqKkN8qsTmqMOqmABE51ZWG+CMjoqur7mOXf1
PlYoOPxV3kIOAz3Sd5yqYWhQspp8ZTTnbZpZwzam6/SQImnv59VFp4dlxv0+RmnS26RzEvzmOrn6
8vaREUnq9Sm1VKoM1N90h44kcVHa51kfOjEUMaF0k0XBprdSJDiHNjWYXm+HYnrXec2QPdhajixd
Yg3J8NilTIauCjfIVxw/hB6SIeRp6GdRd7116z5FicsSnaRhK3irUsHndqqPgqLLPIZ77+fb675T
j5HtSds/1FMF0gd75iE89h+VdkOdI642zs44KAckDuhOahA6oRnI5JixEqnuMkPZvJQZ5vPFSZ0M
8/N7qGT+SHkYiTNV2vBYlTDmrfn2/cCycDdel3TPPOoS8uBYgA5ehTouYSPJT5UWnPU03hp1/s2L
IW1p/lKTfGfM7y7RY9sWGwcSdu/sZtoG1b81z7+/g/kpgJOYU9eA38o+Z7Y1cdoZJ1990c39XO+s
n/mpP4mBL0Pdzsg/qAf47aG0glFrrUskO7xJ9e51Bp9EWXD4SBs/hN6cOhf77+8u7r+auTn9uFYv
vH+LwgUraAwop5EMc3Bv/ZkamzaaKXcRXF0Qs45kw43vHUTbe73WfJ9aYI2UxiGjsZn+v2N9i4YG
aeJG3OuCVI9RNnguqk1xbp/Lj9Fe8NmrvvMnSUXyon7t1FWKknv/kn6BlBCHQxg1ZssvcD8PxMwX
OjVbmOdOwzfAeNaL2GPntPYx7990klUpeTQzBV1XsW5EEogazcExjuVD/WAcRLHbts8OvJcrkeMu
cEs2peR4tDJNNzpsquf5UeSOgttLOf8LqhkRg66DM75KQwhiYYEHZqRbShjdObPGSDOocf+vUoD6
m4ANQh14DLbjyliGcMi3jEkO25QdKJ8UY0lu7psoRW02Ol6iNdDSHa0uiwI0wCwpp5/upS0dwG6A
otBKVOycjHjjPIzHHu8EArZeMLlLzoQpx+WpDznp/eRgVKaTw23FqXCGQ1F8c8y1gfu7a4SxWObt
YSAF3slLX+5xtwolvbj1Zq4tQheKTb72CTwI91d26PbOoXwXlxt3331c58u7S1eEafFi4h+Mlcpn
3qtaVS8mhY0s7OjYCR5STfvDMEbtpFXj57e9/t47bo1Jx7uyAyWf4O9BXNxlQWF5dmqj3kzdWpFr
2RD8f4y3wa8ll50MN0erPo+p0pTDDwSCT2ZgP1+mtTmnpc1jRoGesnDGu6dCo5uTmRfB7FeVqv9J
jzv8rYvMaHcJK/egxEbz66VQPhf/FWSZECzDE357IUSlZvVOiN9DJFls0FM6QND7aB2CTfKwXh9Z
2sZra1KQ0i70mLsBBdR8tDZ5157UDCCktbYq4z5E3a5KKoImtYr36dgRQ/cRbRXRVxUBMQKI0H7N
0EuzDtmLc0z8+nt/ZvRzV57L4egMn3gdfXrlgOWhG+xWE8qVX+ZKDxcFCd/GsPhlylF5Lyo0zs4D
VxNu9U24Tl+yaI0XIMgEOLtRKbr9uh261yHAlNev64+v/GOXxwCUGx3802oyJ5Lh21jNrl9Zk76u
4VFo0yObwEYp06KPXe6oYm7bQ7pdtSXi8Vu2pC+s5B4DKRW2xLfKPnSkTJVvHKpTwncbHlYj6oo9
W/puUzsYAy80cenZB/2VVLH43B69F3vPePTzGofWQqLGXkLxDpksnXPgHrdfLm6SsZjyivQI4gag
AQLJcgmO1TfnYCBnYa7q/ywukCI0lKo0ee9m89UL4AplLkUZyDyj7bBTLUqzMJJCEnaBvWFe0yO5
T3nFCv8xKHmLXeczj14MCiKOfM+zatdQ8Pn1npmIcFd2JE+5TF6SxSk7ab8ABqSSN36wN8ErMa+3
noYtnoF/rL3mGVd1kDEqmstUYk2jC38WklzldxRdvql+tl+7lBaSlpulvRZMr4zBQ9M2fYix6GSf
kT0/tYBZq5N+XEuP7lMW0MdUNig/IFjjyMi8rNbKXDcjCviBm31vggasQ5KWwdoxW/AJOi4uk+oC
5MT86q3X23Ybx41LvGpt79OlRI0eWu5Hq82gJsq7T+VgvRQ25bKpG1Zgegs3E5LKJr6voijKoPGt
5RYN+oBuIbz76sekjzZt9VzF1uaX05UbI9Kh7mMndCa0lvwgRzDZNb6VantsE/fXAd3U/gQgDcAx
rzwauLeribLI6YPcEA2X3je59YaSilwPyaCxDSvoHKYPb6/s7qElELAAiwhZ1DnNO+xdZ+qKaqfx
jEX93Op+DOY2onpB98H5Iztpu3JbPq0+Z+Wg9WoViUubJzPtLBm4nlhGH1oJheNpqOZt7QX2yzh6
1rHT0+c6bZ9SdNA3Tjk1m6nW8Bq7+D5E0UfHbvdFaL+s7IF89i2VuoHI3SwBxkGn5nbX59DI1aKn
cWhf5m1+As8FrYRrDFuxfvVhrXUoH0rZnHDpq9NP7atRZ9FXLsZqV4Uvk7Ym0Xz3gMcE4BTBsmOz
LnjQbk0MI+QECjJbfhSZm7BHix7laVvfBw4dc7vYRvH8OdH7U1u7W3NkRHj6UCf6BlrBeDMpFYXY
cuNMwba+qC9OmkUPQdFuV3ZdzplffyMPUg8pRoRIVeEjV9vgGIWZtRm/MQBD5wBrybZQoB9hIN9t
S3T61O+oJK0Ui+RoIduUvnTfxaFSKhxkJ98I+JUVKXsrbT+9vbS1lUkf2DBCLe1jsTLtxeb+dZ1T
UZ3VdGWceGEx+C0dCkPwE5Jy3G5gbMd90ZM++s4QPpil9mDayrGC1mblS8kFNjaNACuo1EWZja7T
rZ02KKc+bT3V90Joomr9J8S7pd/NbrOhf/tSlGuA4IX9wyDr0rmxRH3x1mA3GK1nlgr9Sf1T2ebb
YjxHU7wdp34lrt9la38v7R9LUrxNLqOd2wKmZr6MSHDEu+xzTLFQ9/t/wVm8tiwpoakiNVOTBGNF
PG/jSi03admfVLN4tjPDf9sFF1cmNLEYeGJmjdh2u4ctZBVWqEQCUy2on7UHmCQfxXCtyOpXua0X
IijV/n+sSUuLS2bG8hRrCe3z4qUAHmBAUp6/rKMglrxeUATi9MQMNHBvF0aZtNWKkt7NoL/o9e99
9jV09yubt/Slrm1I932YMr9uG4lGTa49KV+tr+iWeB/68+Cb++RoPrRPHmz8X9dqgQsXg6Az/b+l
SVHbC1JUC0zMGnn7pDjaJhhX3ydrNqSgofV9184WNno0NQUWFA3YZ/skmP29c7WfHsbfVjZzKXxc
r0r8oqs4D9eXOmZQLII821CqUP8KH4zj2G7CJwshrN8t/MQ9zk/FR+95TW3vDqgtzve1bSkSp9qU
24OC7e7c7Sim+d0B0NjBQavFOXhnHcmUcL+Gfb0rI79aFfeuQ1GSpEKymltu4gwVLpqepi99cxQj
2u0xftS/5fZm/mM8pOfV15Kcgcs2hUtf7XJqzQZcPtgUoo3NpvxYfGAg8LE7zJhu4KjOko3xxX1I
zv8CKbd4Xq4WLAXscjacgr41x/+x+FKfvH2GkuJHRFT32jn+Lf1iIEVrOpvVtteia1mMV1Jxg25N
nrEM9Sap1BTpd4Fgaz6M0aZ7qV7cP0X+1jKpYz4OLUqj6Df9MjxJ7DdNFwZ1xNDTXUNGuYwUs51U
e51GMvziMCgb95MJ/Ev3IZdZ1ci8P7d0Ymi2iecc0zkyyVvd1HbsTCGs30/BoQo3l3Dj6ZvhEPD8
Hnel+6B9Xuf0vzcK+IuKJvV1ngYwzN06VZePiZVdaCpXdl4yFah7qI90VtOvpGXiMrouCv3dNjbY
Uh5xPCMl57WdQg+TUaebOFTV1nSbx6bN9qqL1/aID+q5dUTDbeXps2iUbhr7KsSj5Kz/EsVB0BoG
PdN2+NCYQ7YxnBhqsuZ3s8iO3NOnWk+clYzj/qTQIL8yKoWGJkls0wwwqjXlYaKAanqnFB6kC5iS
t+Pu0re7tiTtKZUiNGwd9jSZkneF6f7IhzxcWc39XcxqeHYzWw9nL5N/t/4R1XmbVGUy+YgTV9tg
aFsavJV90DqoV95ezv1RF9AfhsMgbeR7ya6Y9IFxsawK4EivviTcKRsjKqKzmmSfaQk3+4vKUt82
ubA6piVUWC81kt+73i7kDyaDVUBjguSrGh2r+UIsWXt7Lnwmk6IdMlvCCmWa2y3sOBRT4ra8hCdU
YMwdKgbhrg039g8huWuhQhWN2zVm4IXNvDYqF7OjpozbKcBowaRmmT80oc3U//vA/UN32uPbu7iI
TWBmwXEhT+A9Kve0EH7PPSdLaHBOT6kOPI1a/sHbTv3Xeetu6vNlv1ZeWDhkJmP3YobBg19Gl/a0
rb0O6nlmbsdYOY5hfsg69Uvv5Ah7z//BR7joecDiKpwnOZ1yVIWpWNxSrarHMrl0+3jOp00d6Gtz
GUuOwhYSicWD+W7ixFbnwolnIB5V3Wz08tOYro3RLXkFZF6caNQSeHtJ0b68QHylFAUBMY7/0Lrp
4wBzVKx0wO2sn1Pg/oete60YumDB+I8UPHg2Gin3yuQDZkLE5ZL3kP4olfWhvqCC+h+c8AoPJEeq
YA6dIbqwe2J6TuCBzAFkfbopPgmtkPTQr2W9IleXrrRrAJL8aL6Edt6nApEjRtmTb2LiQ1TVwmd7
X382V66yJYe/Xp34slfJn4Yts+sxpszPubdvgr8UJgTLtZLNogv+A6qS35RxMEMiriijn2XTvo1P
QT2vfaelmHu9EunodnWSmXXLStofAzMX7cdUAbqlAHaZdyi6j/MGWJWvPb/tHiv7J18ul8Idplqg
t+wq3gyaujOZYq+KT1Wwyt10/1IGxQOunctM45y50gKVHKpF5QI9WWn8ULxTnRb7LFCPsTdvs/p3
53/Y+7ImN5V027/Ssd/Zh3m4cbojDgjNU6kGl+uFKLvKSQ6QQEIm8Ovvkry7t4cd7T73+b7IBlRC
oCTzG9YgnyYH3G41ZnUTLP/9Vf7lvf3z1D8i6ssYKDHvepWyeTPzym6DNGl+2eD7y3v5zVmuD8Y3
Y9HiQRmRGmeBJkmQwr3aRg/Myqt+oZbBygaa3t9X9+bDr1oQf5F1fXdnkx+m4rocpAquJ77SdRTA
SnTbf4oXX0Vz6pf6MfyFrNIvz3h9Xr65VGhVai0lzthBkYCveQ6YFPTGsarBtvZkY35Z/Uqy8y9X
02/Gz49MsjAuyaivD8gVQOte2arXBuqwGPYxcDwW+6WH+y+v8vqDf3OVlmyLOboOm3IDdv68p9vk
GOXR1Qz82v22PpYH+un/ZaRGwJFCFgX58w+nnEzPnJpgVe3j7lPQel8qHek0Sdivosq/eiQSCB7g
cUS8ALTb99dWFz5aO26CAJa3yFmhjyWfK8BE4pT2rSrSf39Zt77ej4sC4mUAZFFIRWHuh9NNbUDl
ZIAWbLoZcB6oFR8jORQZr536aIGzv+rdAWIPtkYSbRUoE4wowpdl/asK11/kPv63X+SHBaOBFWdF
2gDUcRj0pk3R1rklqigdypDcJW5VfKGOW28r4rqbf38P/vKOgzEL9CjydtS6frjjg1VyVLUxCfnK
X8AEPidVC5iq/lVk9nMFFOPmxpK6VmCu0Jzvz+RwOc/JBB7rtfZztYAB0jv/yrmkvzbnvU5r3/20
YHFf3TbQbwFjClnz92fzaRxz8CEw89yka0DSJQD/jtnVKpG16a9KhT+1kMHNBc4IuLcISjnXNs/3
5xPaR85Voonkr+JtteWrz9eW/3+AGvxpwfrhRD/M58XwT15iv6DHeGt9KFAsnDNX/wcIO/en0YEk
EkVdFDigfwK41g8h6MxE3ckADLdu0S01cgWYFm7nTbcRsBoVDzNq9HwbbyFyj5igBQC2cFh+i+B+
jVT56RkBqQ+1w/jKSwaw/tZj+2bes/1ygokAbfGLKtgtB26qMrbgq7LIrvgYJ6+3kErJko3a/iqB
+Xmi+OHcP/y60p5qpwxw7qvvZvzUwnUz3MvNcJ7WvyKe/oS5Cq7nAtkEFshAJfwkcjUwBa5dVba5
2NtYrGvQXHuWVaJKqbS+aFlvx7tr/xkmvdCRTbGsFVm180Q2308mydghPJhgWzrL+DCL5lTCIhR2
X+YzLZ3/9fyJBhTycUANkG5dEYTfD/rEItMA3FuTT9v6wVvMYDkpAGuCrMx/qX7x0wP9/bl+7DNU
Ea2loqbJo3sUEJ+vDPhuHTso8F2FIaDn9u/nxZ+nq9v50AuHzscVx/Pj0G9lXDEb53NO8zKSGGwQ
qIPO4OKK0AWS8JeyCT9F8z+c8IcxNms/iftqbPJ6CBYQfb3C2iApuqgO7FMxsbVZOPmvc/OfAQc/
nPaH+URRlfQqwnUWUea99csY8O7kg7N0c8jXLVxT36x3y/yPzsd/fR7/D3mX569zsfrHf2P7s2ym
jpKy/2HzHwf6uZNKfun/+/pn/3rb93/0j1PzXt/33ft7f3htfnznd3+Iz//j/IvX/vW7jbzuUUO5
G9676fKuBtHfToJven3nf3rwb++3T3mYmve///ZZDjXoQpd3QmX92x+HNm9//w02yd+Mtevn/3Hw
+Frh7w6vgv709vdX1f/9N//3qxc5EOFgemPWRcXkt7+Z9+sRy3F/hxIDPIGuEr0IkK4LWi27vvz7
b27w+zVfx5yB4AwL+ZWlpuRwPeTYvwNmBHlmSABAOSJGUv/P6/7uF/rzF/tbPVRnSYF5wAffsqE/
V9UYtCl8s+SqfYF/r5SE7x/42LF6MnC19NVoAx0inRGZRMBEcW4jmpBLAd9I+xKF5YxlFwa08q3q
CKk3VFtjeeeNjRsddGCCbjMHgzu+0JrVyZ2Boi1B1xzKehNwkcOathFPtp3mzCxDMgMeZbQsnJ03
y7J55p5VqpOj/akdoL7ZJEpkcesE/C02Y4hafA9DCLtKZ1hJ8ys+xdAPAW91u4C1Bil2ZEaz91IM
YpYfHdmBsQkNJB4+QOJGQZOhLZ4Md8ZVr4p6iZXokxohRb4YYznxIzNGTF+A/ZPKzSZiarMePZd5
DLg+MLNzM0cM1oSFB9rXUjRNT3Z9YhzUsC1mzavZnhvreYxLTUhKHTlPB9kOgNWhglR5zkepEN4/
e5UP3iqLIOL2OIU20cfKhxbBfihq0a3GyffIGdHN6KyKxoc/wGCZaIaTHnFL9jQL1hfrqO0j71PV
uNwHVZIM9WvJh2TaDzIIuycJ7xZ3x0vRiZeISWe61zHudZs6RchF1rUJqSB7EBGwh1I6BMJ579t5
qGzAf1TSHcVY2bWb6kZ4Lslsh/dVv/LmyGu9VCpn5t5aRZI1cxrB1tDeNPZI3c8h/HdaksWGWO1m
bp3ePs2ez025pJbF+jCNvbKbU91hjdMrFSeFhJVNDMKSl9Z11NTpMMMOtVt6eoADTDTo2s7ZXA2k
zxquTP+gx4HbR3ROmNumVqdi/uYNxJ1YquyEiqPtTRK+l7FHh26ZmAY+DpA1cRLtZI2HYHHezzLA
QE4hM1cWLuzHuXSzoIIsw9luXRZs/D5wy60JQjo/VE3EvU9j3yZgv/oBH22d0qSsu7MnIah9siSZ
2Yeii7z6rvUS5mwHM4h444wS3zrtp2jk94FrdHOBz0IXLU0/FAyikklivINN7TLYhw1L+iZVrpmg
+EgtMx6jeBwwWzt1qL9w4nrWfrBLRgOeFZY3UEenyGGgBt0tayuUExtWdWn5zuCnYWxoSJ6HmHQO
OZdILoTaewOEoyeSeZRCWypOlWU50CLWbl3V0Zx5MSuBf2sD3ZX2PVgSrrLHzSRKDhBoAcL1pqma
iXyCaGdYvBIH6bdeSDbxbh3KcN6AsRsSlho+wqq+j5uliZJu8LMYv8r4Gvu6Zanrc1tWmTeAjbiN
YVpt7qhTYYAsjA/f7GxSJDZe2kAAQOJipsbLxQSX0XdhxaJfdi0tq3unsoQHEdLZK+3PIp5lsoLZ
AhdfSBS3yXPjQDvwi6axbZ3Qt0NheA4mUR1CgAv42Qosy3OzrkGa9Slu2z44TEVHhpMYAcJ5HJgW
3oOvRxcBl4/T1GCQx411AEzVZfeWJTFY4lGHYu8U2thvtHWlD1qn5ExvhUsbugghsq4PHCRQxKq2
cNiBN6NjrbzCsjHvTVVDd7UJG7EZtHaGxWxXbQCGouVWk1kEksIfsQrVeobTUqMzy5p8dalnK/Q/
uH1nTR9i5dD45PQDEx9aWZr4nim/8QGsCitr2mO+szVdF401VFmgK0dfHDNMyHgrOx42nMGG+jAl
mHhPfRgN3atHQMbdWROUZatF1Fe+dXAtCGTvPRNb47oI8CyeK4BdAREsVcVoyoxqyF2pBh29GTbp
4jEuZdKu3GQMUA1xZzdccyZif0GlL/qcCKs2uCrH8CMekKnaDB50jgn0qerRZGgGSvIc2KarVwEz
bFw7MNqdzpFoR7YDiyMKjhVQrPzFmVVUDCmhgVQnzerhyn1EIL2BwwOzFq3L3eA0QohAZhpuY8FK
XX/6wQiynT2vJtitWOwd/FC3ARSIvbnfiVlNLLMCr4lOUxER6ATqmmLa7gl0U7bwRKE8v8UB/z8k
+s21kRr81z9Dj59CovtrtPK3//nS0c+v34ZGtz/7Ghp5MYIcpNgQwIP3CGC5iFO/hkZO+DvCnqvA
qgsGO/RR/hUYgbb9O4SYHWguoauMkOVqMPBHZGT54e/QirlqvkGnEF0cfOA/v99/Ehp936wBNhgp
P6AzV+kxAB9+JuDGk2FNVdMcZtB6aTeAmVC/0albVvpsop4tifLlwhXSv2sZ/2B35jx4lTqAu20d
27hIEEg0n1o+WscyXqIMRPYipPcsjifI2JB6iZiszY3UZi3KBJmPsYC/rYsjMDUyZWX/K1mSWyPw
m2DvekmIGb1r6wmMJu9HqVzTXldgeNnkPKQsHbzw0lWhhhq/T3ekEPYHaCStjDcO960qvUVNhvkY
l+oOyYB4pwZyODpCI6nixxLd4dHxT3++1ByWBS5lj20k7kOgGfe3l3lwwn15qRUzKzH6+lSUowXx
QUMeVOHSDJ4AQTZHiq+11uUKVqdgSqpRrWWjsk5V/bmzJ4Kmd1DAkmQQj1XPZAa21rwNrEk8NZEa
Uu234x7C+BsU95odYjd6HBy3ygRKufltM6ol2J+B2CboGZ2Cyos3FfEfblsiGMjmm8H+x2D6Nq7G
cL018/682SirXmmgsIZBpgmUALAA30fWPlWAQ2sXSb0zDtsC119DJ/2+ryhZTkl3LwnvT5L0wT5I
oMk+nvy4rB9G08kdqjTDAsKe08uA/aFpMVEWrp3a1uCcZ3vstoSHL7ctU7Ji7QsNzZ5aAJza8HdE
AcXKqMrdqoqkk6NNmxGoo2XCN9C86Cr7vo9Dsp0Eh3TA7XBLTFb4QaaIE33U0qJZVRXzcSwSk/k1
3mZ3tfdoCXdpWUO8i73mAWo+5b1QXrkYUaJfOT6h97XtWCcETznpiufego/QkcupS0lSFps4luSB
k75YOfD/yJoptu4HBAq56xt7L5WwUzPw9jUeoyzoeAbpf6z9ZXixCQtOA8yrFmyeUKYRU32GfV59
jkXF9kIASlLPE5KLD5XHx13YTWanx8jsqOW22wI2I/0Q8L0khu/rYGoRJ/rwRLG8hi/cSchdUJBU
KSt46Mr+QwvL8yMiieCB0U5kGrZ6m87qwoe4H7/oQlcHJFPVIwQBssqyi0vc1fWjseZ90QbBseue
FdrHJ6901cmegiLtcY+WOhnEAk3ecEmVMTCaa/IgkNGqq4WfRVTj6ZeBSMXUxHEqHFWfqzl8DltW
b4dWBmtgnV+TcWp3YOG3OxOSBphnO2p3ZUmCPHT0fWnDm3IYi/vbS+w6J7dpxmMXEW/r+0pnVIuz
ZTofaVJPT0axt2Z+KwPRpRhydDvNLbq0uOS8Iz6Cih4Po4Yv/cdB3FeJrnIBLmSuCQcFJUZtANMg
NSvP8qIDvHJOFiv56UqsXSAcoWt3rMenRtqP8SgvSucDgt1LB6P7e47y0sIvD9JW+jgj0kx5qNiz
simSq5anSHnaJ+pMyTIabR/0TmxWHs6PZp+f4cQHB5iYOnVx+7b+9UVFVbS2ap9Z68Yx9K7uZoW7
EK7wjacPA1HVziVen4ED/moEdVelbOvd7WVq5no3VWW9szu3gOGqO6TXlSVPAoFZxbF0mUfGK2Ae
hZLYN9vquu0Z3m0DA5+afuzOt5exDTIaIfiJ26o7C50TJcJDZ4XxunfMZQJoYWf/66UMoIHVcDLu
bv+7Hfhz39CwYWvF74Ou6EaYco3ucLHj15emhUTWFMXzMiiU5y5EqFaCiTFjdUCXfln5585yTGoK
ix8Q47wOnlMcmIDrXewDPExb61xdX6AeUp27Ynvbo/2iODPlWOfJAyOyQi6G5bxOA8bbvVLeI6Cz
46qdw2Z/23V7ae2+/bqJUShW0dx9nGMGWkk8JdAx4LFIYWgzqq/PYNB4clraVvlCEbFj3oIThWtc
vYiUXx0LNlRHFrE//gd1kTIfR8fOWgXd+vR2OL6+Zwjx2XUjk6/7RF94ecdmkTHfa1zInhR2BhZk
nTML8pYLT2tEgu29hDxFADXlu8AbSvxqc7sUQ+MDNuMgjuyR1ET/Ojr+6+gkrXgrK/kWNtN05LWV
HFy6MTS5Q7LyDNH7Oi+nUh6rpiBOCq0q/DeywCiybEjqRx02x/lhpnG0w9K1bx1RHtswanOX15jX
wXRn8On75JNpp+F49FE2UAH3JiyQuFvOkkEVcjtgDTwOtI6y1nkxoLTGqT3HYllCQjmzxNiuQon4
pO/5lBeBx8CxaxMACVlcnVvJ0rJl4TGmJVnMUcEWZeEVYRYVHduJYoZ8SGxmZ9UQa4UOYD5GSj/Q
LtAPQeJuQOfg59uuxq2tlHh+uSURp7ALwv1HA4gehqFmB0t3YJQkyl3cNv88gMafs5aFPsKGp9yx
kdEdXMUkIpw//1vJ2ckCYgvkYo06MSRhGxBsPsSFSBZUON7RGfpjKPv6zO1qePSQG3cTT5qFPznR
LrTHDLc1yK1Zqo+1ThZwUy4+2TacABxP9Scdt3Tfgt226AHaeI2bTEJwMqYNyyBJPu3LaDpXDKl5
ZnrXWXdonaRgEwAzZvkRVhxdbHvdg9KimV9s/VY4QXb7r2N5l8ggiWtI7R6uelOHciQwCHZcQFT7
CoCH676Qju5BFr7OMWvS7Ou+6wFeg3IRJViUGKprY9qUvr8EFbpOS8ttDmj1y72C35uPZfvkMUAZ
hrG/aFv0F4qYY9mDLAo3ZziuZNoqvxhTi93tqEpsnU1OYRZFCdSDI8IHm+n5MnKWYT0NHm67HG5j
iFK+Ei3MYm8rV3BdueALVS89r5fZbV88DMjtuiFaBpGCztkw2/co8U2rMOHVpvNodedbJZxR1Hzg
3NgHJ2rFnV/BYawUvdzcNm8v1cggdOK20+q2SecKXDh4Xeiqe2pGETxXTg0JpaYZVrfNmdSHanL4
PQntlKCBi8KZ/wZcmngmPhaJum6cpVVq8cw4IlPllv2JDso8IDP+uh9lB7Jta94sbn+V6M5kbe33
u1bBX5vX1DqqDo1p1rRPU+ExjDJLpSTS9Bll03JpxDCukj6hz72jP85uNJy9Woz3Dregm9tNW9JU
8QIeji0IkpV77LkjtqFVypWM+/gSG8tJ0RfXb4O7BaN52JJ4Hhe1pZLj4NobUGIx9zhmnjJJXGt1
C6umniZHg6OjJ8v7oA2dBSFBsKBBUyyEL71dRWR1tmMFm2RPxzBED8UO/nJ0ia88bCYyFg8h7c+F
z+xXKJY0WSQneexGPz5SPpVZfD0AGulDQoydlrU9Hz2EQbnStFx1oUoeOjmf0Vx+CWrbexS4KbkT
jGrp6NB9rLi2clN3anmLC//cdK9h4u3Nt6Pt3AcXzBPLuoXA+YSmzNmPEa+2UcLWBcoxF9vGJYhB
6TcfI7XqxFpPDgTfI79ZkMAUO9Z75IK0Cr1e6jSvkxjgut0H88kClm7j1mzPNRELGs/BswXlicHp
+ZfR6/IypOKT8sBqojHhl65E+iKko7a1WiPrKbYmDPpNWHhm6/JCbb3BGTdkrvpd2Et7PXbE7F3T
+KuwTebDHNfFkjciOLrwZlvKav5QRNY1AHLpqSjKEuH3HLw2hl3mkciF07J4o6ypWjAo6d3RYBDL
0WbuYTTEXk98GraUBOMuULW7koh4mR3LrVcGeqebYFoGcUUviOD55ELOsVVqi4Ks9wRvF4SRbfUs
/DDzlOeleBymZyChwKQRo73xSDc9V3OUESDcH5EvZbTqmxxTUfAxbp4CVlSvdl/UeQ9Ged16d70d
zqnTTd5nd67yqDLkpZUE/uJQP9wDVMqPdHLIArOWnxaunNcoAZod6tZ+No5tf0CwyIG0anLQMciH
uhrVphrmT01TYmgWg3xsUHJNI8j+vAOpxLXbvmgjXxzvbWa2vscH6fsmRr036ctpfducnM7dlVVS
4qHEW6hIMhG71cJE4bwsk0044ATcHdjCC0R04HEX7GMhvnA74KlTK32HEaFz7snoxH0MUqioN8ek
atQKfIJoj0xVr2tT6V0NEeclLUaZNV10clg3HG8v8/V/cOalSwxEMA7C6cWzdfOu7TYzntOWKTE0
pzPt3jANvk/oBHwgvZ4yihLVBVj8IkcmNR0irfgm1ph7ahYMKHwTCx5Lc7QLhnJe6WKIjiiazjkU
+6qLbOoisyFD/ohavZNGkSYvsDF7ruxkePNiCD8GWtJ0XIwBUxTZ+7QMC9t5oxb8hMOh2SgPswNW
63LBk8k+8oCwnWckWxaCNU8Q93lSPBzfVFHCzYXKZ96ZKq8ipvfgOPJDqYtgEWMO+1gb6EsipX5D
gfxTMA7qUdvFuEQLSEOFDNVOpVu9EHM3pMzX8sUYzCis9pKD7LS5UzR4k6ijvrhiCJB0SrkvdGju
nc6741YiXzR4EAu7C9wtZm77URGzvu1veTznZWLeTInJDk2P4tFE1VYyj78GSQP7vpgmmPqc9iIc
8vZ1v3KLlALOe/SZX56EAQuGTUK8urb1PpmovJioXpdws93XBXvxu9p96mVFd1Ojqwz1V+epm3t7
BZPrNr8drQtkMb6Fqeh2VFUdoubQcne3zdIOHgpHWafbVtjztLej8k443V6ju7hGYOXtuqavMEyr
CJVHrD7we7c2M3yethgVYtMCDrGLSl+tbbQg0AOizqoFWfMgg6FY6gSLiHpSsx5SYdd0Z4YRwZJu
uzYLRO3knWbygjKYvSlbolOAqPo9pHCQ6bsR8hH42y1HQBwfu4l8NugDv3kF3wTwRvsowXJdyLqu
DsWY9HvUQKuca7t+tlC7npI+WHRRLPZwM9YpIQo5AundHSG9v4g8JvBQn0yiiheft15eTKTeYtwm
l7Hx3m/H/UQg2g8neglLB0Hr5GZ+Qq28ZPawK2vm7izpREs70s5di2ZfxuH99Rwgm4YvsAI1eV+V
EjN9N9MPIIrPz+hTuGAEBN1d6cpypYp22FGt3J3ED5q5DfnQWUF3HE3MVij7m0PFlbfq7d7Z+xYB
LUy30U4yu9xYo0d3Sae8TRH57RYgsWFb+t68sfy63sWSJ2uuG7L3p0quVcd0WnnQYJa8F/deV/qr
UVr+183bPjWBhDT76syqQNzHcEdYIuLCMv1aB0lxT6N6hhKjOXdeDxxFYlcPzsSWNfKh89CizOPN
4DdOceaGTnGqu6JdGRI6u9HS0Agwgq+tWQfHQWHu7sC7uEfRR2RhQ/hHoDM+ctyJ98oMGbRMocjQ
oBHqdEX4VlfVJ1K3zjMgAAhxVVXdg7mu83bGzMh9E61qqa2VPSInDhoZbGk8tWt70vQ4a1bkCVwz
7mCzSxZBkxzhVIQMMCobtYiRXptUjoPIYUpWZhGvvNXcYE6DB2uCab/8BB1K68Tm0jw4SY/2PHYP
nATbYvSWZMSqHfZCvzSJ/TFQfnexmBfvJ4PAvfdL/qIuDZXV1lfJynELxVYldTW8tmFzM8KePZ3C
4SGEyMwK0kWw+la4rfvbCwwvzybs+BY/brl2ur5Nbc31qfeC4eRe/xe6RbmCuHCQ3vb9eQDzKaiZ
E+nQl8Cb/zzQdglkA/oI07FnpQjbydkzdnWpp04u4PINwu918/YyNdMpFJhSAVOtL26CqlkZuCsV
SMzo110cHrYr06DTnWB9UPCcF7U7XhhS2LROCmt721db/XCsLG9z2xoonS6ei0VMQ3gmv/3B7UWy
amcZnx9vW5YLZAc8SXZAEBR7lXpWl+xnOhdfXyDMNXULdHShlmy6aqdUsOZCyIzONozwgC9Dlb0H
8Iu9O0Po5AkvgD4z6PGOvd8t8C37bYVuXN/gSfCHaUx13ImVItM+YnStHTqmQSJTD5IGyfyoojZj
DDXXEwznS83SQr6AEZL4W11vo/mRFsM6YWKp2byCi1rmhzkhPDX4s6R/gwvuom7urdcQ3SLLD3ZN
h4jdhhI4toPgjjIg/dwXIfqsGy/xXoV11qgvTYWFsF0E8ZjR8sm2wjSwdBrWJufRE4lRATCQthqe
RgqSe/zFxO8jJ+sggsbweErwxeMw9xHvUztMm8k5g0GgP+P7Q4k49btT6HxwR5QoAOGMmjG3+qdo
EpmwX69fxyueZ7dZhqHIlXj15o9N9XaLWsYaPrDI+NsslAIzzNaDvOEAecVCrjq4qltDktnyoPSu
D3g+RBAgjl47QB9C+ZLEMh99ldnqI4nG1FOvZRdlFHgC5q6l6VIn/AgS0IL0H0k/LATus+6hQoRV
GF+0cK4/RZfNuFwLlZBziEJ9IIo1zlWKKUXQP+BqHVumxNk3+Jxh8iA2j8xJYcpDscaOD013Cb2z
bVYNliDX+VBDJWKGyAV+qCFOMhJ/QaiTuvZ75V1aCAonBmFXgDpR/Xmin8IWGqT0U1W1q04WC2Y/
cvjiFuPZww8TuENWIncW46UAkhpjQ5gXo1g2MCulzZT1TZi6EV9UxYtNdQqv1hQUJPzGZ6v+7CF3
TFrktxnHPZs8lrbJmwJAwVrV+NB5dr+Qtn6PIcAHoPGDhgJuUYq0t65dFrIi5VOnPxPregsZbC7d
+gGQ5Zw3oJ5XXdo3MOMunsPEyeoamXi148GUWjFUqcH5xXDTHT6Lt0kqdcrV2md73X6eu+WAOwgf
9GmjwfECR/XN7RfjJ9bm9oSfO+utLLJTv1k2ZimggNIsOVgq6VgHuB+zYSmUw76E97TYhl7OrRSS
qp3czugssQXofiiKwnxT+c426cd8dsnT0HQH1HRov/DfAIQY9GZZIhJLmifP3Ti45hplhKztNk61
8p10SNKg0BmHepXadtWqhISrzKnO4wePpEav0cmddN4hs3TzBoV5VDlaoFBdvuDVExOngWSzv1bv
VuBjicgk3aG+6DXI4JcqegqHddShQJrOoFyWS5fukJe17r0f7v0mrbFyDsukAwJlNdcbxY/SXXI/
7VusQquEZTb4Yx5ywTUfQQjxF8pk4XCIh4MJk9S1LChOGga0R/hWSFOvc2ALeBZA/mDYJXFOi6U3
rm1rgTqyB0vWOGvL3J2WFt/a7Z3qNnzIdJHrIMWNCNplXJ1YgAQP1cGcTXmSfEich7ZDZ+nsOVv9
xYUeW7fBI1Gh8NstXQQZfj7IU2ttXWtbwHOizUb92ijYn7V3pFzY/oW0h3Y+z22HitB6xrLbPruY
2sonL7jrAbC/Ug3VaYDFafyxtZCwLbyjhthROgUTav/0wSqKRfEwOxhdzmME7AxbjSxLgm1DTRq+
oS/Se5uxyGqgY8UhQODgxUvEzOG4vaIayDZG0dlPbbZI6ElZX2zv3rcuvc1TEsPuHeKxfMUPjZ3C
lZo2r32DG4hCgZMlybLnwB0gM8EMEp07JyUMpYEUiKsG9ys8JZ+gVImJGF2a60juVpjy4YA7t6vY
pCiACOSsya7gVarNHo8VAiUF24Ho/zJ1XsuNI0G6fiJEwJtbWIKelCh3g2hJ3fDe4+nPxzmxsXsx
GqlbLYFgoSrzd8ntZpIhYMfCrgliBTB70quHAmC3tJwjFBOdaWd9sCCtknOvEpxKvI8cPcMS2zUa
pUYP+tau8ota01DZegJl6khaMMIXzaGuvuhzbWviXe2/RvFjXgNArGG6JtO5J4QnT51G/SPN//Tx
UjU7muUoD8wYNcLB0i9p4Q4y8hh362tXyJ2tutHlseNPzS5Zrp02gJwWBzAct10qGXwtUhzKSDsW
1+TQcW1+1tt9fuytRynsmUEgzhAKZz33V32nfU3ZXqjcHvV04T0ZhcaJ6dsSBGVOqQCD7FDIZPMP
z+4Gtq3YVrZvh0BQfLoG9gO9sbWYAnyHcogs3j7aydVRBAmefLOCMPXn2i+wTxnA2YPktOjg49Zu
eaAh65a9FTkxEdisj+wne+FE+a5zniwWrM0K2rLnOtoGW1GZNuKMiz0u7BWEsOWu2vzZkJWEZUB4
hBzv0nmHkEL9HNqXpbTJf+a6JeswcvWSN9mK5a5LwNVmPYTdYV0kx6T8GgRVdoCmLnNki1Zmi3WK
yMpGR+RuJpvnEF+yhnVUW7txO8grZA6iJs3fUks//ffBmLk800WgtlfiuPbafAoiq9wcqVzDqvCo
QwOUjIHYNzu5rOyOXa1KskO3PjqS0QoQ3EpdJnuCeR/y5sTEK0elIS6OrdHMXHd36FpaXwJAQtR2
C4jFBKRT6YcN0BlDphjZy0nZNuVQGTz3S/rSt23CpN7KkYHgDkXffFsxCgBD6F2KW2MHZZ0ESqFf
2sXKDmo2AVcwhsDWDK0IQCDpUWqW0PITm8neoJumzqhsGPrDsrwOE/rqOSIYqh/qfV/5edwb7vPI
SrfloKBqspWOJ5WAHo1YzOFN48QtSjUchcyfpOEKvWqnPQwJtX7E8GTrTx2n2d7conqv5abHacHJ
PJT1N/bPy2Z1X/UWn4CuIr/eFk4da7BFrboKbd/t//sA9Pa9lOZbXbAUZnJ0DglQuUa/OWgcStnc
nBHrqHYzbvuSY3DJc6eh/VbEPyg6RyejyipIoxtWwe04f7eJucrDa6I+n0fMKKkdqxMbHhWImKn7
UhSoUzxNHcEzN9vUloDbIEUf0RN/tSf+LDJBXdg+6ylQYJPiJFTkMowosCZ0dXY+6uSMWArqonHd
k3r4vdR7YbtJyesgOlQI9eKj+rWfpZxJ6bEwGdB4Rs7sYi9Ksj/pNjHKowxi42imB3Hov9mamVam
iryICABqgjUY/ihAgq5huXKkI2RcCzLnI+1XhWszfxXlInaqzSxOLxZ+G+Zny/w5ziLFZNYU/1lF
EmotaP68fkRGGpju82/UvFh3/ZCnvDZfh12zVaMPtvGvnEiHjSz/TGkOc4dOrNrFenzib1Y9ejPM
7DjL+NMkviV6/e/Tdi2O4PDHya44ydacWqIPiQK9TtJDadJ71jWfqd59Fvx/GvXLuH6otfQwfzut
fSUw7k+r8xgvoi2krwjjitsklHFYr6wBAUZt0n66NnGGAkpfSthjK15jX0NotF3ESAnUeTdt3Zxs
jryVO2FVg4OHGgUe8JMp/s5yangmJPdeyTSyLnw0npAGWmfSwl3zEn4l15h5PZeREGqJ6gmlicUv
0/c9db7K5kFsOiVlRgFRjLPgwCYgT1ATRh/0esjGNyfL26SPy9swYmSdu9Ezp3nad9Fr3Ufsgu3Y
2FbcSHtt5LtVufqWkOPZdNheuTgQAl5eB7lwVnLWTLbYvXAGeBTyY4xa0UKUIl7MLrMhbiz4h9dY
ZxiLHDRWyD+DyrcVhDsKaE3f/t3i+bOtOu6K9GotrTvn805LS3SvXwyD8lC0hshDDpggmBvBCOk+
yJazpr+lYwmZ99IzpDfyRRJ99OxfJ70nXct0i0O2zZxCQUa1Piiu3v1rk9eZsKvVxBc1Lp/rvO5J
E/PXVA/K3KtPyQuTRe3FJsyE9e0qNOQp+5OtU56tH0m9G+rdpOw4WIwqFIk6bvYq2qBW/Eg1VyIt
nZs7MvSGYKG9YNjYysxfk2TeNjAkL8Y6Y3g16cC1OzFl09go6S+C6Wd4h1pmDBMtsjWutit0gyJy
zV1zWxsHMdGsOWixTelgEueiO6bmilwl4ZJsI5wH2U/RevlM+ebGVFS8+RvP4lnozolygXoXHIpj
oYZqdCP50FII5t7AEDLJX2o3msKKHWd5o55dyIbVXKI/usTWQafirPN5IaafxqHU7KVttYn8Fxqv
zj1WBP8u/svxz98iO8IM7WKxSffpjVdKUj3PgSn5hXmz2ndZOqyqWzRuNDtVvWtHJJAOd0Oq+KfM
lc/eStOL1HM/71ZSaYVdL9zx42XYeij3hotBDdQOFy2/zcLOMm4WdV1fH8XpZJj+Yvp17Q+mvxUf
SeSCLkmCy7Ne6d4seqMSoAIxt8DSwoqtgjusBVMbpPFe5Q70Dq9300hr980MIHoXT6H6Ou3yQDkP
O+Qiv9thORh39Qon8XyTArGAIp75fMkWAn1GW0HcUnjS2orBpOb7Boy1U1a7qBIPUOimEnOP6MrW
gUwTmwlI63KAvlaqf2exOS3PYvq1qn8HXQwJOADFz3g7gKCqul14YVGGIXIGdtGVQEebwfySiUm/
lnkaJNOH+syJArlqHY/1N4kZOZMCpD0iDzl25fLSrZc4gxS9UMDXo8OevQo+rU5EgZZnR1Hwx8Yv
i7ch+7SyCzWrTuxce9z69yxnzJh2bp9Q+rkscceUJ0E/ifkbg4hoWlOQxyPivLr6FiRnTP8mxqlK
bHUOh/ySZZ+TOLH5+NSiCthEa0fPfqV/PO9eZtCgk4PRERy/vY5yWMrMnpYLd23vKQqGshmd0jgv
3Mih28vtvRwelmXYecHsX6a68/RbX1Nk2GJ7t4b3uL9y8HqbtlP/jimFoMoK/9uNuSOBIqbBogcx
DoWhnsGI/wrCq9BluwR7mOAK0a0vfnVB9FYE7WAJOZ7TcOzYG8NILCk/GQEk/yAwD5NNR4BPMSjv
JB5XRNhKdIu4p5H8Ia+fy8vab8CGjHdmvpZvTXBkB4VRFB0mJvneWF8Jrzqv9oIebCVn+3eLrn8S
XJUb0vMplNlEBifzsasf43nfEEK7cXmtWGrR9irzClQxdUv5koIHpU3w/38WugB3zBBZ3PIqcVj1
nOxqe5DoTbrPtvZMaSeWu9miZf2hIBSptbPizuUJ5YNL4fOVDmRinPtT7yLtTAIhFJ5Llt/swshX
lU9H0jSiY/6RdG8tvNhysaY4m06v5y3JuR8Fnv1DlvtKHyhMxJDPjNxx5tiyGyNo9U8UUE4xhokR
CBjRZTbOHJfDHt7Ycrm2TZRsqfkwl9DqXQXyUYbAT3kjJBCVCScyZKzmr4BoRqIYvkFpMxjr6sXc
BiEKGnM8N0NmuXnGftiN+N3TufBLbf1kjLsQdKbGaT2SDf2JjCm2k17bnKUsHaaydZ6UCi0LxFRc
sxvxTso9+JK3JqMOaoF00hQa3nWT8Oz6r7koxzWldhvUbDkRzuxZQzvw7KeNtxUVyZOAYJUgfsrN
HKwVY9w3v1X0EPFvbjc93VYVbn5skSYqXisw43lSX56jUW3yl3Me/uxjnjr1HTNKOFfjb1pAAlbq
uoA8w9/1MgVZ1NgzDinOg/E70/51oblmYbrlb2TS/pJQDcZB2nE67+s19tY8ua2oX5q5e9NlLkJU
GPpjQe5UREx1wFJxbjr5qvjFsjoFAKkQ4yclvUxZQIyIKuC///m6VvYJwIj6+vyD3oKmS9l01Hkb
n6B74sQ1Pae8REdBJ9utFy8TqipCMg4Rj1OtmIAu3AO7H5MI3n08J7N1VjvhPFMsLKXhC5ERSOL6
QTizHW+K//y75/c8rTpjsWvPgKdWUtqNeqRqGkj7LFlBO4tMhwSIog8nqgbGetj5HcPUuDyk4gkv
XGVzslXlE0prXP5ElNH1dE9oGdF4BhNykvxIthdvlRv1/iSsdl6Cvsc3OFx48o+ZokWVTmTG4COg
ZMkfbXtVoocGH1XYrHvLDofoYeQ0Vq9ZfO7b68yNXSl9Nq8dj8pAM3zepCvu+aR4aLgEysbJec2q
HEziOeEr6iQUzWl75nti4Szo99VT/FZ4GYRLrQRLe4lwG7V2z6Sm+DAZ3MSKU3iyC1wsoi8vbq7u
e+tjli7Gh1q6YxECNt35JvYeyB0axLS74qYZGJTQHKz+teJx1b2J8fSxLyr7McZkYjlDf6traI3b
wJnTxQVbUjjRjInva3oSdb+ev2XhrC6KPd4nAiWkEL13WYSiyRH9k8/f0hAu/U3sf830pE/fcntW
mM8wnivFnRlyldo69D0UpURZGoV6HQwmp4h83SZ7Lfem9JVM+7H7W1m7lZ/NBXK9Utj3drvRCfuD
8JBKn0/ae197+UFMPjIzYZMfbTF13qqwLqRbolf/DHMM5LK5isn206eLh+dhl5RmaCwU0n3900zc
TBM8778PRWWGqjV9zHLky03zd8bvU488KEMDaS4sL/VmHrJ+/rEgE51qlt6Rv+wmhC5q/KSWBcQ2
prjuxE2iOpRKmg1jCsy0+5ggg8hW/1VlRrFq6+CYhTEE+Oi8QTXvXZeWfkGhnUYGUqpV00NM1o/C
mvgXQnpBfpIzUdAKEiVfQ03fpQxbPTdNvAUE7DT8lbfw6y7x2poh3r19oiyu1Sv7HCwX5BBXcLlM
n1les7Cza55kZjBWvR/J8fTaqnMgxNauEiPNQZhvjslZxY3mrvogQIPQphRSfR+myJGsKrAQOHhN
Jo9hvdCrSBYhbkukm0cRfnTUtJ8e6aOJasDtq/KumVLjtczr8re+iH1h5vDtZv1TJb9GzZf+LbVK
fZ825kOcNvAYq2s/+rT4Swmwm7ZpPa1VztGfiotvUMqiialsIztoejO+gGywhfNTMQ/aSOl0RGIs
2mYuPtXcsmGsQc36SPIqhC7TgjYfba6lCS9zrNCCHMQnzixTnBf0yPueBDxbTkUDHFilrEbm+ZLq
aGIyaje08nXeMHOqgZUTyRq6d1Fa39CI2JFgHCzUaGe1WOuT+VTp2ZXxi5kvuhTCo5rV+tI/M4KN
TbNNzlBhWpHijMW/ZI61oMYURgth+BmZAzZzpEk63VIBMi5DnAFvOKRkfmhRvdpbVaxejprK6VXa
mamkiSpi0U2VxDoq64CCsUx9KRbflNGYvA38AL2FweSFbkUdnW1SZyeq8JNURmgOBrGqYs9JPftV
/JMfxmrkaAKRtFbIkKgoj2o3fTRGgZVPLq6iyuEiIlpTLV/VdQpppcQkibBprIIlknc5jQhWBoci
23zbWrCr/AV1Mdv/btYqF3r9aLXiU2fyPnMYqeO3bMLS6vWW7Nj9snq+J5kOwphpPFmgTWYbDop5
Src/+ThZe4xH7rC21T6F+D72eNkOqBQ1JeNXapyOrRJMv5LbSSPwWpFJds+71OdR5KsoPg/4ddMw
R8i4ivyw/z4ow3QcRE0McF5uKAUUb2nyi9xNUrAhKjwiWRB2YxPTRctOEZWgsol27tO12a0RTrTN
WkqnHfIBvaBRumUiP5rOw3DNDDAB+RwZRsNy+O/DNL6reVwHcV+f5ElhfHY1/t8P5GT3MHB14XVP
HOx/P8jpAF7739f/59Nkm5Gt8KK/kbN5So2Dw2BRxaVMnrrZq940PTG0QqGPx6eSN9+yWv1uIlts
Mkg7RnnuF2luToPcKGE8DK9S3q5vWUwkEg7Oz6HKY2es1tkuV6H049JqPrecAX4QaNekSFhxuCTN
vTmQkZYXXecaZu3oJNWHOfj2WqxKaFZ1IGRFSU8kR7UtMNfRlwZrOopxNR+77JmiOREmECnpJ+ol
NEsRBMU0Rddo4LGsNytsGYgpRWwP5qdQ1uphFHuGB8Y2KSfV54LlKeQLSGovjdsJUEJcPqoeanKb
zmXykrZjZRdPPl7MIslOgK9HZQxjSytfijKvDmMP0GPWukGL0voxgT/3ARmDLbW54jbmsth5alru
IqixG0GgG7m8Z+oHWELJoExi/vaEY2vusIzHDa0uyI50VuduOsitdMde+mgzsDERtr6SNXcbn0k2
mfwx4NPmplkDXt/mo5bMbW9GRr+bcyE9D8MgudKmOnpcr/ibwYrEBdjMnK3BnVQZzYL+BJFUI2zH
emWGZuGZuLXPUI7HlqkNPkYoLy+b5iC00qc01aOfZYjexxoNrTrUozdEZW3LI2Bfe560xmtaCqHe
oCXVjt2GbqZEfAgSs5r+vOjbzi+66qmBb90S/TLtUplBVUwvDAljJnU8QwLJenWF9cKcU+6jkfQw
SRP9voYMNHr9IES0X72RjygflXDEUe2ambqxi5g/i/AtW/PoVc10T9OYRlabOT2rXyBTaa9O5nhb
Vo7wfhS/tlI64sFJD5Mlf43W1O4GERisnkbYjxVzY5o0d2MslNu8ZNKZ6WtADwssi9KdlLZM/KYy
G7dM159m0ZEPLK26x5v50w7JcuusfrmlnOZhHeVQTIO63Oqy9LDUUxfloBnzUtPq6YO7NlLvNZcu
TnyksOYNcZp5y/q+o1/MU7osjvKRYACsrkHRdJ1TWlbk6po5emlatwdF2d6E72wbB9fKVT9SlF+L
q0jM66pqtqLBGESYmGhQLUev/hjPc1EWWg6J1qmsVyZU2GL8T9sYGVlAVcUQPpnpCiIyG+1cFa+K
Wjsau09S3tY4zFsG2G7Hdj6hgbJFHfa22nU6VZ8KYdGtwTgBOC5KgbG2R9PX2WgGD016QYFvG+Qf
NWPl48Vz1vLOEeKXlurxrtuJsuvbj2Rlv9z1feGpbbg2JwEl3cwJTiyN/IQZVT+l2u6ajoGXGFDu
XbVbWRoqlDQqMcxEs+yqLGjzJdE+Vogr1dyc1oxtgWYwuXBDwU8k7hsoIghqAfYzyge90vw2O8yJ
GLKLVuvR2oj9IQy4PmUyV/JI4eQG/Y+Zl+WublPcQ/PrlMuWr9SdvXFwGc37SryHKB6s7KORdxZ9
SrV8VdleY448QW3ifjLPMlhJ/oKG3xHqn9JAjhnLNr/HEcxzAm6g7ZfqrTNwKOX/0vk9pfXhfwsF
y5iK3hx76eqb6aPIcSR7UxYKaRjr35l0G7NjOgSM2pUypmNbp0WAeDIf2Tg6iJPUEuUEEt/6VSRz
RI8K24DJM+TXKWPOGDKh99QMgLJtPWdjhc5upFvdnrDQd9bZgEzPew1GfnTzsFcHb5EqV0tDghNQ
E/Ce4qmcutHpmFM5zXQZUJZ/SA6i7wOx4dflTsGt7msa1jNsuskkPHQGivkkUUcJ2UJ3kBNGd0f3
AfzTAkmFtqz9VfIHWryx580uoLBYPIvbHMrK6cfaZvfRhAWZ5lt0rPkH7XyLwE7l6B5PaP8OneQJ
EU55SefAWOunrnALDG24xDMcZFkFykoYgYicw6O4ccSIEeZfTYr9/tMUQTl2QsxSu6vKtReCOAtg
BEH1RmjwNgsU4HZxPIlgatH0OWWXSLiP+JfX/AAmla3/etwgRXUq0ho8dt+p/lQT86R+LNkeSgk7
vuXMbRs2SKGIS1CM84hMhIS7ameNf6PeDDqoQQGCQ3709WYj+ymYcf70Gg1d2JtYBeSzyDneJzD+
JM2XpzwgVYDqbHST4Wq+iktN95XZNfqMgokcbXIt4Bp5DJ/LtE3hkobyeR+ob1gOyWUFluS0lZhB
sUXewFQoc5cRmdttl0I8ldGFxAdorb94wdXGdBa2oQ6GTrz2yV2i2199KWGSHSoMMz2uvceKiuQf
OoF5PK0Q1fyWrhCOyXiOR7fRuBu9E2VeQe+uyFZgxDbyaEe791t/Jzeb8AAZQi9IeWvFaIdnfa+y
tpBv5ob3JO8hdLCzqWl9gKKYwHV0QgEwebkG0I0MpKQiJFJOFLC7Zd0tRQwsxCqR/mmLx3W0k7IH
P02wB82A8J0mOsa6KxQNURNgWfq+xmgjFNw9dcNd5d0pD4CdcReKjJsWE7iR5mQ8Z2ubwfPbEDPE
8l8iTxxlwWvGOYBDp2ndp50TNU1sBhaJgknkcRQ13FzwKC4TlZYxg4MDmE6p5UiGk1gT8I4/wBTL
7K7gZLnKohpvlYFu7zRLx7HfT1vI054rv3rN6LrmTZ4SN9H041D9WtVP2oJnS3+FgqhG62piPqlP
acVMHP0htKkvJg+rUjyTmpXchx5mQHdqXmSamLYQxU61fkmj7FjSbdE+8K6GA3zvxsDKgtrq2fEf
pHVxSrW3u/6YxdxkrbE37q9ooar9wV/uWelzW19sAneQROYobb7yAuYtOvTKGXIuHz7JHLC12jOk
5ltZcrbtzI7HUz/uev0op7IrabTlDWG12A3QOKldCWqLQ5KhcmJxF/6I0lGwcBnlfiITylhlLu+H
ZL2UReYsAwgIdEZTwF8cLbXGQeS1YuXgR7ohMnc7cCs5pjBrUhaf7EYK/cWbvBzk7pVLJ18Py81r
tByE4U7ig7SFlojZFDkO9FB9bsMkOlcStE7mRN1HFp9M4zFB9oEmZOCknfe8tOyE7lxJb2lMBxnU
062cQra4TDtFtMjVPTFv8rJfrTe0Ilv3ommnVn1HkyMOaOUVHtqwnkMrl9hvchxaKTKHINWvZu13
+WvH12l+qIaD0uwTLK+q22z3qntJ/0J+bJl5ngYOKaKmxEPPfUPxJ8zcsUMd/cbRPR8xI+7M5JrM
KyD/qU8P+eBW+q3jBILLTRCd7bsmkGncbS3/t5WHET2F4VtKUCOG27IXeYJGxj+179fzap36bte2
p6oK9CFQnxUry+ZQYG9h0ka/N4QjES05UTfVWV4Apv4m0XtqkHJ0gVCQo9Pceyjqx+yxNL9nc31X
onOyPLTuR1M+SY6kYBv0QzcqiBcYfBCd4vyY9h/TBJn6Vml4MXc8EKAggOBHZE5xeW+nmzz2Tp9e
0+k1IflLht0YT5V2SiVsb7Y0/ebsgObyoci7MT1PKLUq45ZFB24ArzQSfqQJJrj9QjlVsXs9DxI2
JB1zJ2W0bXHwWzh3HBLuHWN8S568xYE7jHBgUi7m+LqQJqe/jtZdmH5E+Twr15TxYqpfiVS4DZKr
kyz6mnqaEBe1LRgfJdKTNnuaCR34utj0VoWqa/JnkdwOLP7xZ1F8yHikTZyCqECEMsznPdMClApm
FfthQO9plDvybso5Zxe8JWWAC0fpcLo1vEfhaIRzG/blxCN/KeXjqnog+7RpOYhGJP9rR65rV8tv
kXrXCOYxHxVVBjMKNsQ4E5BkKNaXsT0dteqg93tpeixtjWGd6SY5qD/zqqN3Ceq6IzBZs2f531T9
7Zd3BB3JAEMRDprmSOJztWT1WVBF6prHku+HCvpVdXJz5azeoaNdjcc8v8sqFWIo699tQ34IVaE3
URtVzyynvbn46vP1gSnqLjHkjfQamZdKuk39sex2W/1WCgga92Lul2ZgkpyHaBBjoZ0iEauua7/X
zgonQofZuoLN3RUiIo8rA9QN3R2NB7o0KYMe3+vSMeu+GxaZ4JOQ52TLFwFEpXUypWMSXQ0ViNPT
bkK2W9L3llMjzY6rES6oEB3QAavB0pa/xJyPyINjl5+YZ18QZaP+rURemdJ9vnDDs/Wirudm22XW
OZn+lJgjgHrlf2w+WaLbhYHU2sE9IjevSelOK5zLtWzDBfEsEhTt0DcnHrcaEA39puGN6IyU7KNT
g1p1qamy9W50B3HcjTERQsGSXDjzdSSCiBouUndAHLHO++iIjozMOrvIT9p8BLbV9sryncxfaITR
zvLjEXasy9lCKBF7HHWacRb1h4W8yQi5iaL826df3BlEj7Hgcx90Qh7YO1/H5kSQlXjpmFCveqv+
QItcouCdBFvQP0frV+JxYeTQe0rK5Rj26TmPkcqn50j3tv5cyi9dQkDQSLfoDYkfS4c5fYOtsNvy
PsosupuF0pjCHg3OpdNvqfGG3hfxH6moZKhthUvljQJx0Q7PU4n6WNtOUWpSub91+a43w0g+5nRx
rULi2U2m1k7csfc6+ZUmFifLl1IdNCYCQ4DKR14/JCWKjA39UH+MrL2Svhf9He1ZnzwmAoPrW5f/
U/VQeJuFYGK/Wb8XgZFAn+bw2U1vlvpVSgc9j92nXOxaW4gncedFLjJMvT7q2ZuaBanp6QiMpzpc
ckLwb2X/Jc+vUMyKCsIdI2x7FMqDc6FfXvv5lENQd+K97h7V8reNXzgg4FVb3AvaSyV/z92jUUt4
slbzqmhERAQOwK8Tnxr/gFSPV6SNdbxf2y99PKnd4OO1s1sijZT0YsKTJ76enU0wlCiDVqlDkWhK
9ZFbptNlfgd6Q+0pUdgiCy4g1wdlLZ/jHZ4C5KhmN5BQ2b1WHE3LpTYvrIZmOxXZTlg8ypoleyEe
LZ9tC5an9VVrvzH3ZUveqZkatA4GRz6CbQvNGdH5R5b+PJwayqS58tPhs9ackcixlfaexWK8pdXj
qeDN/7HdZfy+DwFRcZQcqbip5EQ8yOt1qc60MU22y+eDoR6spbLL5rYhSDXPffkZm384tNhUDfO9
pkbkKEMXjGhXnl6W4q9iXdmGWoXz0QbyGRK6b6bSim8j19mTwiYGKwgFox/mr+dWZAQxVLp15ddT
LozqvWZbkt6GzjcmlKj1lWLoVrFLNsJ1zr70wkliigmVg175l2MASJ5rkR1ZlaCkpFvUf6j8ZaL5
JgmdTb7LpADXIsTNaWMDbV5zFP5pCEiJpNGAb2dFRl5Mlxjqld9kt7X5Aj7JoDbSnwmxRnkf+sOc
HRrr05I8AxB9uQnLL4KLbf4b5wfy8cQYWA15rwIasNQ7q5Jcf86QVSoR+QHNRFEusoOq5WI5C8ea
zFnLHJ2HoQZqG98bGYlAlFzqLv0mnfDpAAKWJeTElpjjvUb2LE7+tGYXhnTu1hL7VGMeNPQdvAJx
UPZW0vsl+qs56oO0/yIB5z0T0FeaUhxEUFLYIz6kYdJBn/48jXeSVZyGEtKVxyxHQmwmhrOZJh5A
i+dYQeJ6756Fdmk6KZJbvVCcEQk8mCqACHonETLsz6QZ9tYhQ+8xPFjbU2inOk0b3RhWjqZbqPeS
mooQyU1PzEMa5NOnOmSpO+w1WIecNH/xU0rDmRXf7+veM8XEaY3wmPX3bjuh46NdV41Hx8DrlSJA
+pykV84GjgqpfptY0nUUCKAHe1PfNWWQzi9oELqO9thGTZ2B3YkeSJAYouythr8ovBMJYcpTnzPT
facHY/yLJDmgqABOrdAmjp9FvRuHi3611jsaHQzaNGOZeUOBNIMAEL92FqyWnK7iqdVWFwqnEG5/
Gkoy/cjb+1mxfMiTTdQ44TA7PfINiObWGv2kOvcfNXm5uqu/zNML6aWOgue5+umSi4I1oRcP9exo
ZNt0yPaqY7Pet/ZFwd0NMtOjQqqOZMi4I91DYdyA8/lIx5AiHUxPOVzvu9S+kOv0bCb4oitOwnDV
DFg641gOlzE7N/2hwY6rpldjvWvrvWn2K8JclisZmGrzQN4sCAfDwlGx6jl2GqE+DkSV85nJqug4
RKtpcEvjSf0pdEk1Mu1eSd/+H0fntdwotoXhJ6KKvOEWBZSDJVuybyjZbZNz5unnY25OmJpqq2XY
e60/4qjDs6zcueMQs4tox95MYyzCu3Ip0JYa33qw19utVu1FugVWLKOTocNrfJndHYm2qt7GZJql
9fFANto2wWoGz/dpE2vt/+t0xJoEHYD9VP2hw5ScLhitBSfmdOw4CiWNDX+N60IP4ZLcQd0kmLLD
NRMHxL1tUb7dPbS2+IyS6V0WCCK7TBpwlGO2Hhkm0SAi/ssv2HB1LYDzxEbmEYVwhp3g5LHGE/PV
wHPVPzIZUm6PSj9K/kZ7Zw9nprK+cTn1Mus2w2tR9psVsJgzjJRfupjAi0NfXe3sb0xAN7+qmcWF
S7kr1U83nRsJ5f86SRj03Em7JgPI1EEUJ6VcaDKKLfjZiyl+Sv1g/+HJ55/h6+ymFUdNMQjcWSiU
1h7t0fU2TtdBilzsLPsuzmxD4mq/9ewH6l3tH0hnvRIhyhocMe5vgbITwb0EpFcfHRNCfLTYkin6
RXYm/eNdsD1j5aHNJQuI6KeeGbqP/8ldwyNasoxDyTpS954obsZsMxuvjR+9fno1moybMn6l0btE
mZZeHu38XxQA8AcrZ7aTyPYLJXqlXCd93Rh7Vh2+QXM4dbLLPNl+9iZToREtCoMVZVj/DIrmFj2r
Bt70XZKdMq/k0DnU3aPFaZQxW+KdGDFPnmvlT7bchH4rxnmJf6p+pvLF7l7+9BiG98K4mwAn8ZuS
u16znRiKfkxj2wTb0NhY0ZpYIaQeWbjJucrCTVWi9UcKe4gKDiU3oRCnBHxYsePV3jZvtrHnhpeG
0o7pkXrvcAKR/qnGB7t9021XLT7JyApU1xSbRLo0xFAWF8EI5B0LOpXTPdcOw54ibtidMC+ZBlZB
eM+1nB58DlgkLWrhYFxVzKU0vI3qg/FzKNxUWedDAW0Khb0goNuWV354gSTQ2+Ogu9wcQj9KNTsb
7pkt2tkx/IC3bVaxMfzLvHATI5lZjEHE4SPEe+qZQF0dCQqlRx1BNRyzmGWUhtcuW8r1URRvpF+w
Z2eOkiDjZWLPZH9d6MUsRF1UU+sUHyJQWRs9VJRk0AOFCA5rr+BsAuO9x+1VHRUcFeJDGOlihSBm
oU7lojT+tRrmBMeqlm1V3DwL0BoYzre7ZWrnG2H2K4YgLXpQzOBMiE6cZNpmKSvXych3Hg1ZqcCd
ayx9bW2bLiJ2ncMYCUrA96uQN+TBbxKaoYytY/YENyKYSJxAfpdJBzYWsN7V1ZIalvN3q5b/PEl3
QVfmH4UmsanCU950miOOJGXwAeJ0IQwn3ILJBbhxQM8tlRUYO7IffjHVQdh3jXOfWmQPiCT1CuyL
a9Tmc8t5vWQGsfyXkq5687vI/vXQMnjzOXQ5ivCaeB3Ix8qP3eJDEkhXNAIZHCGLaaOr2EnIA0Ii
tObyrqGi2eh4kbl7lkn+I3G7wGE5Emoy6de34yUhZasy0xYz4Fbb5xbvR3GSq2PVJ06K/ba4TB52
uVOku5V9YR7qgVTl44DU18+cHlexCqQ9Eqrmm28lUNAIV2j240LhwlStmkRAEx0rgwkvWhITDcZ/
e8OwDtNo0cmMrYhmSo5dvvfepLOH4wOvy66U+PZbpni8SzWiXuaz4qNs0aZf8H0vMDqjGTvZYhbQ
Tgjfc76ctcr7FUlPQ/HXk0I4XffRdtdyfE5YgAt9FRlPUfygSs/7R1kEKK+yZTB+Z/GxFK+2fIKH
xWhwEVPxALq51hwramLHm5m+j6RnLZShP3ixtMXnts84J7gJ0IbaEAUVcJ8ovz2Z65F2ChRbTqzs
O/2YjGT2TSNuMCQLo1Is+/CrhAVWeRzAs3IBbnu3T0mDnC7grmV01N0CJZwDHxDq/ywSalN5lab1
wmdIyfQ7moYCzj7AHuLRBewWJb7nfVPSYP8yOBRw7DD1M003AkvajTPaQ4caIPtP+XWtSkSe7vyK
s1ihJBTLCDsgRlNaPShZ09wQNCqWlo32jJEH1lGwTsJyE0bUAQIFC+PTxzu3IAfKWQjuLUwEG2R4
0M7Vhv89JwytC6aTQADFVKvGxrjmN6vwk8rdDrmK13ruOIBWow0IsmYJ2NGZe7U3b2YdHEhOhET6
K4HjQWV9y+krnuDEc7rmIOJNVp6GZDOYPCDvZnlnLd/iVOO8LMoLxAiWIYAVr2Pux6qEiaa2fiRa
g2Z3nbA3CohJYYjVKEfrpCGUpF73Jr5vRE+i/7ZSaZk3dyKqYejTrV7WqOg8OOkNKg7lUVkj0v5u
1dpfE7HOikn0E6QXq9CIe9LIv7vBO4rcW7cpFsESNXZZzR3UmMAS/nU5GpkTeGxH+58uzFtXk2M9
+PV2CLGQEpcJKVTv2i58DwL6Kwrqj+rgy9DVZYrUV0XplXs/Kkx+YVw9PVkVCjn/qNoSyBkFKVyn
HFPeNWIktmmBXt/ay9ldVHhh0HVkaNQMe8sfrHWED/dyue1QTw0G/l09ePUYZCbbWJsq/kwUdvNH
m2JyY261SXcGM6OVge178ZI9CUQ8ZjiCPx7Cu5Ipi47JlrEtmSlQBJ75opIicgN7BN7sSJK2nP0g
tS0tlc5zJN07Mm5pPb+bVl+XzG/ZVuP8TyV/D88hWaz+KNplZZEIZV838m7UJc7rnrXuIwE+b1nU
KmqhgupHlgmYDshNzE8KmZhEtC3G3ti0FrmINepNZBYhEnM9nz0MiHzSkKmQIUF7L2p6ieBW5fxp
1WSwRJeu/WkFIlFWgVEgWNS4dZjf7dJaOrqh/ppys+eE5DH/aQq+x8Jlsqtj406m8appNJJV1K2u
ckp5LKwDivcZpas7QrrrJwhUpRrrulEc4DllBviHUy2r9F0QRD6/kvibejYmsOrslyQNRwzfVl0v
Stm72G0BQlcjsv8ySCgz2oLleHag2O0BzRgScdHBJkmLDhNop68OPkcyrgCNE6mybrODrU+i5cz5
hoEMDGXdiHGbFvm2sVu+v2WAOi4bVl78OaIqqesrlpeNjQtYQ4sQ4PPTkk9S1o4jJGu5xGsg+eep
PxhE00HiOrTZLmpYYQNLt9U9oq5xsz/DpAvEHJad4MgIiSloMQh10lWaGXvjVxgaeXdvUT7o0JMd
2rVb0SVvFfyo3AaHHi5GhWGFH4N387j01epsKbdizw0W5ha/poonfqdqGC1RK+SaeRnq3K0RO3ve
V+QTqojfNRYBfMRFopEJpW1E/ubSjiJl0aANziJeLdEj2DdSk82Nj+bVC2Hy1/WaozmeErTVSU/u
Sm+6YOuEYSA2l90SWkEDb83jj6JBl60ER4EcJprvNPsY24nTqemuRsJJLy+s1FfCXB/EFFf6q5Sz
jGHBMYx+ZTMTp1wknrJhKh+yeNvRoDGr532BgKdI7WTTy2ZGfZX2TdzncibPZpwHDdPLA7GNem5U
rMl+9GojjnwgTR8c5jr/KsrZ1waqWj1lfcJHsZfku9a8A/9xLgocSVZWH/R/QU2MKFsvM7q801Sk
pbGFxDTXoJ8sr1uizP2tC057ramQWJPjgukPGCtYShZmmOhl4SzOz1UfQwOuKumhMb1EXAw6HBeJ
blD0ojoY8q7gDtHOlSacXxxaS5nAcGEo4wX1nUQK2yIDCiBVAU20w8CcNR92PRLqSM1tfW+5W7vv
XvyI6dyiB+7RlafB3vK/Za7DJHmk1TEycnZGKVoETXVLBPSDL/UL4qxkdQk2B82hDpwwR9XbLXRu
R2qe82AxEqwguGe1o55hBpzy73jKCrhjNSNJyTiXGV59rCBZiY7ZIDxDfM87ORiVnULXt67Rc7Cz
UKFe4F5Od33LB2KqDIkasoZb3D7RT0oYVIF7kLdXi6H7qnuCvvlE7MfMfzpDOVopZLd07X7LBoGe
OilffN12PzmqJa0HYni82V3kTtHkzYVjy1auiCYNlwbW24qoO/LYOPFDATz9neK2iHrye3KTjRLM
kO1EhpqLsZw6VYw+2bTxKzdy378RH7e1LQSqEX3UATkELrFtAat8hOh80BALQ5DJDMCDqepLLssG
w6xDdJLDS+TaGR4y9MtK4U5NsZzind6qL0snJyyViN+qMus+piwvq47nmbIF+GNOLhDOiNFzwtwr
sPWHto67Jv1J+xPj73fKVqV8T92nlV6pYEcDcpDagykjiUjk9tH4uCNLWhFWAzBNl9uAKEY8s3bj
fUpNsR0rMtWr2Nh1PvxkNo53kmr3qaIcvF6iIqFHj5E/bPpchfbFe2fJ1mIsKbAJtXuYqt+ZKmb4
mVffk6iwwCeIqMopou4VEQ8BNyWcTmbPisbhk0wkR2kIFsP+azYwbTlOxrPPcKIPvzb6tqD+bZh8
hAHLpVrLOb9zqvQNe+mIf4PNIw4EIIiJYmLkFfI6z3Y0UhUQKYVY1gDmgIH8daUGEs628oenUyee
uwmWtVXd/cjUT2C0uo2MTKXmpB4IX7E/xwT9T/TrGRvZHHj2PqLyMkgnLOuGeVLN89QeQj/5J1ny
M6+OgkdNn59JIWM4Iyj0x/OHDakYBqYSeVPMgGIy/URDd0zL8caAkFA8pxNbzLIOWtosJ2Lyxx+r
/4ilTwwXlOdOJzsc3d4r1nWHmBa03HgNySW7pkCJySkbgAQH1RFVvarVt36cPgwtPFQyWhpVT98t
dBbrQZOfSqjmR7/OED8gcnkRr6Vp/WoI/wzc1VWJzv1ZccVjT323xj1ZvQu5RkhSE61WmjbBgnHz
lOewYhULfj+2KmKHomCOGTYk+RLjkMTIj2XgAWMaHxF3ZT/In8OkmBxivViafrhV46/Y13m1vKHh
ImS76aqQI6NFyR7HeHILfYRtHJ6jwd4KsxNW1b96CD9qxq42f0ZltmlLHE4qj53/57e3YtwqfeN0
p6D+AbGkgXWZlIw8dZHv9Ck6Fmi/3FaYPmZ2e0uWLdoGuX7kPo0ZZVTAw5nRqjVIToqF/Dnq/iZN
THTvyo52h8WEz9VqH75yCqVzUf7zQFkJNrs2yrav/OmYadZj6Dlyy8ZAcNaj3K4JTCuMEm0xy3LT
slJbFpdTLcmPQCNregzbchd7zHU67FxLXCOfzHJKj9DkFP1AQZA5QZoTWn0vWdQVIJi31LAmipLC
ik8Thb7X+AsTBwUZryyfErZLJBwbtX1kHFX0d6yjchbxdM6iY+n0tL8mARxPePSiW9u4YUjwg9uD
FPgGtZV6+LJMPPmDJWHNDNgcO+mRDuVGa8Aisdu2rLfJWdNA7KZ2Q0g7EovmPRjIcSauq6VrM2E/
Voa1aRO3k95HSfqxIpZ2ZR7pozQKWLClR0awGaZFsPCofDPk+OX3wUrKO+GGkX1MFPXcyfUN9eMy
JwXJ9z1nXMkhMu4OLLskZcV3oxF1Z3npup1gpUHUCrlgLNTmu462+V+vxJe2w682jmW41Mq1rBNE
Wqf1b9Eu6+GDJGavcw3tani3mD8p0jDfkq8Smk7Ol9H2e+o+wnTRtG9t9SkFV7IKxkceDN/TaBNV
IS0s/6D5D7N2e/nEi79glwYTYjrQpTOVKXy+axb/SOIQBhlK/G1Zoebc++YmKS+yfQz5CbIbxLuy
3VjhjxIB22dvg7aXazew9jq456nCbNerUBmUKAXiezT/VewZgkGYBAiwpRaj6+yMS36UiXQAn8kT
Gon8zbXua789gw5RhEq4S3TrZo/qe6z7P1rHRcVteKuJxuT8CSFlAk8sldp/6VGjk8AWvOTAqxaK
pf94gFVBcBjVxiFUOoyfAwoB9TySEk2yc75bTPFPkZAjs67ytw4P8Hlkx7G8pY6dEOmGxUYLiBs/
y/iK6F8KNobC1d2kt1akuM6l9pXxLLDNQkgZLb9YQ/CjzPbJRu2GiXonj/s1VRiWyaYneqT5DELl
kOhuMx3MadXHF0FeTvg0gg2HZpDsLO1tHJ5kAx0maZ96wL2/ob2UGmK+d+SgYuSU8XKOcJE7O77a
01s0AH49rIRAsn9Bd/G8j0Al8gKBhPG0PPk+xW7a7Xt7UwVHuHG4ctIL16GKdLrngCk7gbjWAxVv
lUXoT+eqlvak/E0vTHaDo/ZgbMFonEd12EC0EVpFSRmJpMhYrDX+F3J2nrhfYdoT9GwBWT9bIscL
gz1cph/mBMf0xlwEjtpnFs/mmqSwZ9HJv3LZv/G3znlRTUJRulFeBMle79extsobFKmXgj3T/xD+
2TRflbkuij9JuqjRexbykZKdrP2DCdCiI3zg8PIvhccHf+8LDrt7ormpdGZGUsODOaxjbxcPSC74
jOuWvqt5uopOZOedh7AyF5QMkgdXksgsiGsoA+AkQT9Vqrq10hC67izH7CPwCao7mgY8jFsNaLIt
CDsUyr07EaGgvlfBb226UuySQthgi5k0sMKaRGVTedE1NGcUjaiL7rJyydoDuy6JFNCRCHkKjdbm
DzVw/eSQQnHNa3iwr9vVVOyD6hIqp0YG59pIxSJEx+q/8Xf29VNQPjTp2bZOZSNTaoxiARQ6eu9I
R2yodBtkZCJ3MJ7TjwCJw/wceQ+rvxnIA+MNZDzqHtl4C8U3fLyeIXB4wMhJyrXGVkVgmDqeGhha
9bdBcALpTh4Xepq2d43CjaDjqJnx8EPsOl6mORxeO43jdJNzigdglMNPj9kuhm8v0JhvqporHt9q
e9Xkh4l3LkPN3nMS6skuVo/4lTX5YElkdh/1D0l966xj4H/U44u4ALjOlVnYSw2Vnn2cqjd+7Srw
G4xXH+K9IZY21Ql7URDQ8Us0h+u6Em+9dAnUP9UHWNGi9EFlTwl+J+zwQNCh7BCffrd8bUOvARcP
ryEv3NGL1tH0rpOKU66B9YW5FwL86STCTS8d+cqa1C1Cgp/6Ed0I+1QKkucQdKglW+AxLUebOo+j
uROP5i0qMeOY0Xs4klhcSukyM/oO/jvHPIrAzRUq2cgQFAsfpI0p7hjReUELunakzhceqfnKPeoo
tQug6zCREsKvKeIWMOKTrr8PI7mcb93kBtUhtja2+eT1EvY+jPKvKjX+GaECPgCG1TchUsbkBEKX
Wajs7n3+nNgBAK7K4OTxVvokOYjyn13+o9B7H4fZWyHMD73E8KC09ZXaN5T11TZTdcHsoG4661lG
6QbMEHoNjVQG8RdCIk3arSBqRVwDWMbS3usyv9uNPxzG8lb0d30Mb35YE9qGhg4z73jsgm2h7ccA
/0p/KsJd610jGTEDssbvZOY7cEEUwJbVSJxVPAUoZmzoYvWwovkIyXfwJYUdeyixf9g7d0ZZfPdJ
E66Ro+YIfjJcE5n/oOZJW1RG9C2Z/SEs7YBOpPAzyhAgKTYHWBM/8yKFde4PWiraBbbCcNWrVU0U
KFt2NnPXCUrrugDM9rQSOPyPlBbJETp4os+DfgCnGM23Qd52mVvk+xhf6vyv0nF2UNI/VF6xtY3x
GwAewccjHMskHdNyL98Cq+U+w57s9HpxQpqlO1OO3SJnzBE1cUiKwgYX+ZWyiAL0P3D3vNYWR1TD
Nl9k+aklCSNY6F+CFnvs6P1dgulBOlKgPrb1y8y2l4tJfcOpVFZEBS4N/KzWEuMHuUp+sSb7oFW2
40TC6Yq/oNEe84T9aJfnW5P1R2ffB6PbpDihSZJGwwNKgd621w5WvelIYXy3tHct3BX8rWhCKZFA
LPmQDHyQ7Qb9dshwyIdYx4WyXMzFY5MSormtYXnI9MGjuPHTw6C6Y7gCdlObfUo4QHAdBMYPvjSu
034/Nk94ONQhQSwf0tq7U6QBWAPTKMfilURIw7De9WvnkwLIs6gBiygLc2VqeLboGdE1mRfRfcUG
4cCIzqBE85zotKWm77lmvQaXenL1YmJyRkTYa0VDmD+4hrp1CrpnkhMeM+lbpCf+dqRx6g3aRBTM
mynultweTzIUMqiH6EIQN67EpZbcqFGvyS6Yl4VMZ87NDQ5XKmsQ7+gDJ3OQ3ab8ldrkPJhOoO56
7zx4DzVYyQH12dg9RzT1zYYb1aw5HnHxMnmWR727Jgjqa/XQILilw8hB8uYQeOEKgmaffoYkv3aw
roCnDu8C3mReGx2j+WvzBbWDrtGtt4j18mMftROR4woce4706LiwzmGwwljYhh/aMSnIx9S2BWAU
qxcprzZOwsvQfUA8j/HCV18Ex61K2j3KLzwh6nCDAv9NPKB8alk+e+D53Pjxp2ft37rqZla/qvqJ
AXmcf8v0G5E5tR+jf5SdBdkR1oRzdv6WrIJIobO8nayKWJofT/rSLxyI96zqv4ZmaRDFpU6XuIWf
XQ+48APtIaGrbjYF/Z39PfgLCEJjL27PcbtNxvcczU7SIDC+Kobkmtb4R4O2Sj7rWgGw4Cdka4Me
mmjaxuafPQMpn7SfqEmy7NtoTZiqrhAERYC+v1HtZ1UdzXhv4xBX/3HVxR3xhp493Cht26XgJIpL
FI4S/QrzpKBbA4qSCBWB/yjek/ZPTr+R/qP4cHT7l8nBEai2+mKd+JTbDNMi/RHdZ2E/PeXPr47c
d5KRktHNhSKlMFgDN33fxYdMjRPHbrJbVKFW1ItPyoVwUfTc/UirR94Xydc3po48xCIiofHQn0c8
Eopyx+w2y/6RThJXsP5tK/Lw3pN85Y+3OfKsBiwlA+ZDyldqj5hwBTDQBRxD7RvS1WpAHDEujWSm
Ux0g+Htv4uz/NrFOYV7W721/mbgDq/06KLalAE88SZid8uCtQm0xbSZppX4WHRwibgAPdCrCda3h
m074gWWzrMk30VG+h68UIXnVvxadWkBpTkvUxiKHMWb6Ef0BMD3S/rU2LSQHTUcEoN+Sal2awaEl
iFYZwmCNi/ndM+ItiNyHmbxSJAXaEWhHc9Syh6d6yyx3WfXHvnmW5Bp3hHFY0lJr+4DXyF6lsF3o
wEBxlgZ1VIa5UGIOPJZ7UrQygHm7+RORspVAqTLyBJopQSK7p390JYES1/ZfykRHdZPcEQqNpmnW
XGF60SKSOIKQPaA2IaQmW9v45V0YBEuHk70GxfWMfLmIYTwtf5hcrinOJrtEMsyaZInMlWOjepPH
ptikKf2wVcucr7phrtcfo538gE6tqvY7Hazf2UtEcdnEKkiAWNRcoVvwENB44kdIMl6st7FJ4di3
rCsLBIOK9qIKN1t5jOIm+WKeTIihnCMK1NbIRwEh2HDbwjqy2S17ZYk6SlGH2V67YAnIZW40GyWP
KTqi+BLMHCmNW1qPlyfDeoS5dVfqwQr3QKtm3FIZaTQGGZFaZK0bPNuOqRHINwbjM6SODSQA+Lls
/GTGZNOSuFG1lkgWFP5XA1vCl0gEX1vYCynaYeQowd8oFV6o5M23WE4AwLBjqhbPe/vu2haXVpU/
EwFW2YIOyZbOmSuDOJCG/G2yKRR295Uh16hYzA/MJzjbFOmoxPi/gxhSVPTjOtXFU6nrE465Vowl
gSvmF51FpwFYCEIbq3YdUVnWoPkU+YzoYoomaxjlWEqSUE2ylWVyqVfG3jKDPykhD7xtGkjJoHJz
w/4o9UZinOw+m5GdwGpIlymcUavbRWlDG06J9MJE+u7liGrlTsP0TQQfhHjQqVg9CC4SZLyWCo+D
HHxIhfxMkCVSt9X19m30vqiJ5QCR6GA3VFohWZpIjZDNlurgdBGYRQBdzXwSHJCIm0tcSVKCMFsa
Qc588PdCst206FgCiULS4AjKpuFnt+q9ivLOtfXZtlmh6wjKfNjHBHd43kgbSt7i66WqKmRpdkpR
3IC8r1M9iEUzwv2UKc1w5ATb3J6zZl3tcSfV47uUFVcl0ZVNovwPBzSMDUUkX3mYDVkQCuJPSEgt
a+fbyK5oQPntm6gE6yoH8tlZ7hLgUa3E7BCUyXtlPSF3GdPV4pErhbKOJ0jRhjSwOM5+eVQzLCRx
fjTm/6CGC9aV5gBoRQ4cQKc8uqokmUXGZ9IRrWiz3051vTxJscxpO+oJo7l5KwftqnVvjXoUpY0M
wtqpPlUTM4BnZSPLHDdOazALpcze7YClCOyoeNOhIzLKXFODNjDqLBhITf5KUJlKyNfpVRE5yQjy
nQA/9xpn7MIIqpaMNs9691RVdYdx4q6Y/29CzSF5pMocRx4dSvoQXEnZyUr1TUT7hE0nP+rlF3rJ
dsJz8F2a9AMTkCdfSMrBheNdmr+B0hSf1Fs9P3p8hFL/NcSzeSXdy9QoiA2kVYzWsKv/+COK6oeI
SWTaxojcBok11chtiQsEFhaclkI3g6W0QaelWua+rNSVGR+67luD/TQixqocfvyeIqyfZ5muBLjA
zbEPPTJeuaRAIfGk5AQOwR6sxnqb2x0htupyQudtZPqG5Ykw72aJz24+hAYnHEfele+AGrtYvljF
nR+WQqhwzNvTtg4AYrhj8flhIjKXOhtobW4AmcqIHGj9rWWa6hPSxNoGEy7cUn4ytG2p7Mk87Vng
pQrpHN7XAoHuX9IQr3XNekFGdMztarFMXeIeIk7aqtLfQFapHvwjBZifDMeeA3FCx6loWzSDlDAr
gW+8ZWjT1AJBhUJ6xRq8S10141fTwidkaW270oQkR5LhxYTI9xnlL5HG/xln1Yzkz2NbRe6K+k+D
BPnhK4X3DHBlCWWHYICxrC3o7OJPIAgYTSU+EN3nFzJtDR6w2ZURx19tRZ81z3rCLyVHRpcQmVRi
Nw6NHylZMu5H1Q8CxvlrC9XfUuAcBdZY2T5RWqROG8YaWaKfQ+nK/P7wbhUUJGOUM6JNp2PfUyC0
83sAX6wzN4Zag9GaU0bGsmHuh+mIyyhSjrp20IdHzRNHFTp65neiI53AvjFFocsxlLvIEMysO3VT
dlstWU3TNjD2qBUos424Yg7esJPaP6PmSyLJTHOS/KPMsVRusmKP8jLvbn251eJbL4hNvJT6W9/v
UXIhYcSPWAcXzNKN9qUwkdEP79SgK5Kg8OVfoqKNrPeJIJO8BTUwr6lyo2y4xFdLqZrTExUwUfAs
caN6qN+/leqAn1q1zmZ292Rknq6CuF6+ptE3To1iOHOqhuZBqJt+8hcjprG2Prf8geaGWNVRPeQm
okIygW03D2cpt0MkivIlD7dZnijfESxb9ac3kapAeg5iXnbv3L+VXgDhefOKIy9j+eOM2XsanlL7
j4FJyNfQfFt12Z/nv0T6l3lYP5hLr0GvL7Tu3xAfo+Ac6c+uIU92djaVnJCYf1VppkcJYBy4XO59
B792+lHNrTecfP2thH+fE9PJjEf/1ap8w1hSemwL5Jxq55hiaF7U0n6N40mT79zdq47aroo+qtT+
TSUXSsTWn2hcFSzSAZvcIVLd2Duq1VdvPLzwoqkvHvKg/+CfCG8/u8rnDF6Tf29jlRtQrEnZ4Vkn
A5cMaZx3qnZS8fX9Rrl55vkwLQ9BUSf2Q/Y7Z5kj9Ecu1tRvKeak9r0u7uDQaXflnNSDk19cTfmX
BY3KoArhI2pIDVbrZZtfefFKC0xFOs6qo2pcUkKUW+QR8QhVJK4qTMInAfeIlC3oYox5fEZD3Mky
f+BIhFvXPLqFNmWzq/wnJMw2zM4aGtX0kGavsb/aPW8JFn6RQnOhj1aoTAUzjm03rLhw92EFNHWY
BDXq9hkSDU/5fDxmCeEStXAClllfwxyWPwLrPpg7En0gJZyIfEqSCHyszb7+oCVSLg4ahpJ2qaXr
0b+pRu9EOXqfrVC3BRJa0OIWcik8GyNh+bu03xr9WuTnqWbr3zXaqpYe4clC9heQj3JGLWnk2zQ/
6NHeVE+wVPaqLJchMeT1bk0E165Bz+vvcsH175YVsJpbRfeieOCZCa196W9rkicaEmi3U3VVeVU1
Tnd3sLbEHzVUkfd7L7vcBYGwCWpM5Fz+UY7eNf8YVPtGIEg+kofRWFcZfjPwj6b2U0prSezwSBXh
BpBxpTsYFXtAyQFrx8aYeHh3o3An0sZRbIzurFmxAXpWRQm/cVZoa+XM71Cy5od1apPDMo/7+8i7
EpOV0qVqHrP0GpAUkp5kG+PJsqcsMj4ZqwZZ3c8lCEmzFPuIHWp4sED9LwnX7TPyXY66cNz79GRV
2zR7MjPuSah7dsonEfjJY0Cgn+/y/l7BmYZ7zJGqRozkKjCeDMHYouLWbZUDj1bscf2c+MyDQXDR
ybMOhOp13ZJooS0OMzN7E90fafWsCTG/C/RGxGWGK808prtMHDXr3icrDD+qt0F1B0tm5JvUfPjj
tgcIIuZWO5jWsh+2uGkkdSV3G+SyNIMhomxDF3iOBxNsSXM5g9II1syNonMordGgEFJBeh1KJi87
4JNVtRt+t15n6tuEK4R16sIcy62CuK3tBJlBKj4hznB8KGKLf1+m17LaAyUrGgaL/hLvAsJvtInb
4TqHqrT+bq4ibG31ktBmOw6wa0Q2M0ECgWsALXj7s7MeeLuB0gq/JbDLnMrPwk9RkiTpsx9s8k2J
UZJI3SGbAyPDBCmeEL8S/hvI0TIQ/lY7PJcJhFyXTKswuS8dtTjX4Xv3H0fntds4skXRLyJAFvOr
crQkq23ZfiEcGYs5Fb9+Fge4gwvMTPe4JbLqhL3XDs8tORo1sxkIoKFX7tw58gjOS74q6mw9bzmi
Rv8Mchf5P/KlWNI6avWcQNjyDaWW/1GL/ncMJzDJqcZIU9b9YWy8fw4tshSoPooQ1kbFrxr9rw6/
J1JkKg7b2Mb/mCsa3JdYJfpbbxEtcC2JG546Y0HYvLMZhT2fADHAtmELGTBc0Yvu6UO09k9nFGi1
l03FNq+90Aaex+A981CUJp/+gF1oHBQorjSapz/RTiCv9V2y3IayvSPf7+uT2b2ShRqEh748xMPa
1s18UbDul15d78qJMiu/aZFyjka+Q3+I+QBfkjf0/ibxfMYUuA1Rqxf7utqhCrH6neFvDFTSznJ4
UdYT+u+hsMdt5EP5xUJcTZ6xd8kbMK3tVPTTTeiyeLYakR5sAUUw+Cm04RWmI4fpWXTZFlOZbQzn
cuLXtLhs+hT6svdFwusWKSBqDkO7+9jlVkje/IDiMyQeINu2NFYkVI1AJXXARv5+sH99KDohklqL
uafCVMtKtS2eUnHCe16qXW98hjVjYWCurwUmYdNonweMr06gFm1tnoN622ZHUe4Z2hHVjIoU0j4K
MJ6CsvgBKcfAxJwpuy3GoX8qe3acCMqX3KNUhx3acKny7rGgDtTDn3Ajj3x1W68/hhjeMmJgzYuN
RRMvT6FtdC2Ryw7C9DLGbql7r2l4IIuRR5wZIYuranj3EX2zHPFhDvqBcdUszfmYjK+mjZEsvTly
vKFyGCo2grCaw9e8vaUtYQlXCwaiibX0aBJRBHkxO3SMTS3ULBpjXRsqmNr7ctshep/3hOmmB7Hh
+5RmM+zChq0ecLTh+q8wQwzYbROs3FI9UOQO8QsStD665Pk+s7d29G6ytxm8dZ5GiKmvsQq3GSKq
jFELiKyczRBnjkZ/OD1EiPVwV+k7i9scMhRpJcjEPfY5+JHbhY0/IO4+E5cfHtA5OXtFnD5GIZ+1
sXvOaDurQdDOou8q14IGG7whsTyfKapBGnuGdS7MW4yvZz7MOD9R1myS2WUpzzUDiH7868ZzKkkE
obq4Rt26aV7druQUg7G6jwS7rr078dxq8tmHNVP4OCTxlffeO3syFqi5ek4aWEL7sb1W2k/NCql0
9mV07HvmOFsVvjkus1MAg8Kj1ylCZnddgG3WQv5QtN3egVuGdctsjgYnt0xNpspfffI+qt88fAEd
S8oj6aa0YAbhtz8lUjk1ofwaNz1qRQ2QtsPVMJdf7Jrqoy33omdLfYjwIJZMRhe2dyurdQ4FZYgO
sn4Jhn3NjBQEcOnEoKtVkx+rmJ1Imm7qBwolc+3Ua+auLBcaJzj6U3nzjQOE4qFmR/TOxRCEr1G+
GxQ6eJltAgM9CMCA9jJndPAqJT0LXRYSzqrKtl5x95miI9mUxj5qbgbCmjz7EJYFZxLJI5r28Fw3
3anSBn62yIW7aH60aAw6olPzW+Jd7eQ3s46Bz8x2V5KPhvqTJeogWcN5kvPS6BEaBO5wbFLSodwm
RKfXnjI5Oz99jNO4xo07VKAFe/HVkD9rYQ4jAFmg26L7xT9ry+Og3RTdB9QFPWgZVR0kYFDd/mHJ
SN+qr8fhDKSfEHp/fM85nwrGZeTh0UaSPcgahJFjIFchNY2yIdfTCDqh1x5GVjS27bxpWQ4FR+zq
mJbSLiRPJttjyTg7GNUHjrPltLSSD7f+cpwdN6oMdpQ0iQld5qwDTdKfxSwTuIUVJ/od7asboIfZ
MiRB8wMv7BibW3RKlr92Pl0d+joC4EfunQsXZtJbjtbFZmfZr6b6kJJ8IxHznb3po53yZVf+QK8N
scMESAIxdRrt1lcOdxyTs0PXfLERHMpfNEl56qMDyy6tjxUWGT+btUQsm9p9iBGo1Vhpy8IPj6Pj
MxlXS2omO3zLqx9UFUj8tfqUJTePot8Ijjgy0KDTlEOhI4Rr7U3HSr9rIGUR4S1Cx1nU5nscLOB+
LVv0kRk/WquduvCb3yMF+6B8NGDyUwveiKkBvLiIY6L1Hg05rcakr3KQNCr+sPGH7bwUrWS+jJNy
pQbMVqTvBBkqxxLuUUKT++JZ0WVGKbXqS+eIb1ybA6Vdpvz5cIs6MXNMADWMhfTstUIxNMRvHR+8
Gz4xVVpiOmO5D+I5Xw8t5CsTC0LaQMoin4zpdBz+zKwgkwJIsIIqvCc6PNHjMKMD8YgzSZ0HjNGy
d5DsXIvuOyNGMwv4WCQOMCtmUo3Hn4HlIolsa19l2nakqA/xxGodqxMKHFp46N4lL3U3/TNgAm3k
DLqs0cVDqtDs56Tsl+ab61aHxsy2YfjntUiYTM2faWPTUucu8+k5dJodpNc0min2lNKH2hBamy50
TpMTLxV6M2M2nsNojykNbXathN6R6+UzEnzzui+l2RvJzytRc9dsrAqO9JExU42lQDY1FVtDh2zz
gjsrIOrLfnoSE4LHmOeSFEEde1ncLRuj4EO1kZ6G4XEg3pJYUKa7+Urw3pmg6707ctYtIMwVecUr
iA2xmoGW8BdyGzCYa5+xW6aoAnnp9pswzMmdNH6yzAtRmofIX4EImqTQjIRjIXbWV6UF7PM1Z+wW
/r86iN/tGv+Vl9+cUNG5gRVuhcacnqIuNJ9I89PVWkArZYUsd4YX8e7ClU3gFiQu0Uoqfy/qfZ2S
pglpxzTdXQ4ctu31dVEijCjhdTQq+k50nuOQm2vsip88GY6907LVbJ/SmuebBmyqFHGi3ik20hdd
FSADrT+AfM8CimstbrnJxIG4hc1CXMRMcUvybgNgkAdzGUyvbm9gdNWfcJ0tmlO9rr0S8mfPOSof
xNKCLITViEz11MP/boEpQ4HOCA2Y+Cuq4aBI4PTq14p/dYAOkbxYa31mA4meb1LnIZ8wfRCnNfR8
W4dKP47tS8zb7dXDSjWXgeFec0yYqaTZVz38ooDSRl4Hc8MKNsj2zqFgLpeWvwRuLxW3QTcS08lm
p+WvCL+YhjWldXl6RiQZ9SsK1wJEq2r9N4GInNa6i6kDVXBgrzk5LBMoxESinqICYF+O9TDFAkoh
6GprnVgL5mGDMdJbHweKCR19jNrDJgljHOPRPxsJFVTLKflXp5j65yEJejl93vPSThRvzXTrpk8d
mUWdfdrej/ItarB5vPVP6946+LOmRgJ9nFMzhH+KjE2wPN5twu4tcTiEHskpMBECMDg9q3/BL7D4
mtL4LUXXqqXRDkzqU9KCNybeyNawKPI53QPXeLddooTMi1PqiBhHRl9gWj+jnqC2Sn14yYzHQgaM
pCPBsz8mF/BYCzNhtHBWeoP9xlvjvz+4sAd06rCKUYeb5PM7uJ6F/6o6R4WxNpnqpkWyqgYbn44L
2wQiwkjIHjIFD+Bw/1KWRMLWcqdTWZE92KcH2BMtEeS9cxiin677qJ11UT2PETbmBc7ltoP0YJqr
Oqqfiuwnyi4VYmfVXVTEGe26iwo/jsRfZXndEdYwKRQG65z4ZOCPc+LvKPBWY/bWg8mLYcH3Ox2+
k059xDEW2v3SqQJ2xu48JeaAvsuPFglXF6R4d7B616yggkPE1ZGaqDjZfrmML6X1rAhqRO67tCd/
aZqfCbqJmsM2iMBTOYuq/pFU3xYK5ISf3Z/TynJuoxK9fmGr3bmwbmPyHmiw1eb9KVE1aQjAnbxC
g+ATKR5U9sC4yHC6Gg5BGeF3jWmmb66FuupYQweag7AfEbK9tCy8VUjCmkhfTVSxvV6uChc+iqDy
IlghbHeRb79FmB0s1cEW8O5R2V6JhD4RlLo16GsmJou4TiiRD02SrWbzrMTOlKMVy4mUrGB7uBGo
b1yoJnk08zYm2Vj4+Rukimoz2Ab2sX9lxzK2Y1/58W0aOrmvAZ71aZWBoyDYrseWEXh/tYiXLjZU
Q2IHQUfQ/JIQK55MYaO4sVdEYA5kKZpwkcb+J65I63O9pa1/9ykZHqLYR+G4VVB1Lm3xVjTtP4p7
LUXOyRU70P4Ag6xAjwhtb2HniRU5AACm8HvbYEXdRixD/DbIYFuhZtMa7JQHk17NxLfh7pmTp/l7
SsPct3iVYSuVzpHJux/2qxJWEFM2Ms30/uErd+cyRaM8duNliJjOrreVUfJ5pwy0eUDAdIr0qnPC
DFT6sH243ez2M5GcKXaw4QTOonZp4AAhGSoZX8bwLZs1uh+tozNtQOk1dy3sSUpt4EOdsPseCp4K
oFnSfx183DJfQfRThDj2XyUhnDYk09nOnfzWEQGY8DiaXG0iv15J7vWmxyiXqhtJAEsTf+ocEoIP
jn3J74gYhJgBAoTeWaR3nb2qtI8ONA9Z8tuBtzTWPgwKkCydNoMvKZ4ZcPKiOg8EHMnEs32AaAoJ
1ImOBc5TnwwtnTkokoTi9/8pDr9tVoGm4/tXRMkN98H41WISd76zjH/RB2ZA7CQGECIYmFWBkmWC
0JANlvL//fx+2dZunqnyz8iqe/JzbMfBx7zK1tTFD+kKkg6ioYmG+5eLqDLuY32a9IPMXzKolxru
2glOFYplOuVpbZNoK2h+ffWh285hUoCcKXIIli5ZONn4z0y+es3pdzZ7HOBAaJOptdg2WdpnMjNR
zqnQ2HY/ouoos5fQ+/ZYlzRVAgj4o5zfJXbIbjhsveoNGukwEvpjs3i56YzjRc4dg0ZudMXMPzP6
VU61MVQatuJLxeI25JYpGSWZfbDq4IcHg2JMCYW8evLSF7bw8EnRe7JykvuIZJji34RfG6siXugd
CawhRZdpXnokaygJBFVQhQKI1zRqHm6JIsVlM0I2DeowBugtOrOZzGx7LGmguKeM6Su2BMZvNNe+
iOb1gNFSBJqAehc8/ugRzVNSRqYPP3mwUMoGyZqMLDLGxN7DVGf8P3WDreuzc5ha1N8zTo420cT5
7y7z+rO6pM5n1tjrJsAL2Pz00VsX9lutI5dhytchqjlPvCJA1WqTQvKPAUtcvZnkpyDqkQZKQW3b
NtBVJO5k66q0G/CVkCJGhiSP0nc4C0P/8oEXipDobYKUQCriI0cEgfDEK0kgo2kqObEtbB66e/Wd
3yG6xUzeBBmSMtx05sELbwZ50tPoo6HlkzIpjKsj+xHYdzUtl9wF9oYbvNEPunkkYXnjYaH3ps+k
e0RlxdfMhogUxhDP+71HA0FB5ZQvTBw697V0bh0dt+TTZXQdR5+xdhBMgzQ+13kzmfrwXRkjbavg
q9TuxrKWj5Kgit7HETF7N2viB2S/ocYHUQC8Ua+WHtM5bV5lMPpJcB250x72OC0AY8byXQn0icle
f/M4C4OeIotEUXdD9tU/IOlqjqXy/zEvyR3c+P2wyhDpFQUrJ7gKQEfTEjlq9OvGCAErEHlQXEJk
VjUeOXphD7NNWmxcwDC9PKI9RJxQ6vZnhgG5RbUYtoRFzjGcB6FhBqTBaLsPz2V76q9y1JtaetSa
jn2rt4xMAm4epE6ONnqYib6RAtE89kTECOT3rNvryV1amyZk7wPXCxUbQgtoAP8afnqbzTi8UbB2
5Z+o34yKaobpKxkHK7z8i47HwQCwGG87E2ypD7aTv5FAiuCan5nBlLCa2glzlZLD1N/lLL0RPxkb
eEv8ehaoHo33v0zbFp0j/xYhetO4a9UZwcdy1AI2rzwqwSWIPzNXbYW6y5+CLIg4+MTFViHXmV/u
VKJVzd8nDhjXVitZ3Syd+QrzJy9WTzXyWoWzZJhv9/FO2DlNT7VgYs8SPqleNfYZQFAQnqr2oOFP
r7GnKIrduQ2LAjzx5MWtG/ZANX1x6u2H6SlDe2r+BXxCJWNLrXxtgbzP217H/OEIDTt3lZmUzB7E
gP/DFZJt19r/DCf5RbzqdZAiUnFxws44KO+bEvPhZrWPdP1WDIKt1UcXvDQ8vyNHVkWJE5djT4lu
7yaFAQRPGplrcDySqL+H5fBcaBljgZLHHC8PfmfWL8V4N5uTg1MyXWKFWGTQgxhqsnGHBqMLfT1p
RCRK5zWk2bEN+i3gekKnvnabrbCu1kgQaFHsROldyESYkGb0RwuJP9toO2dwpEluR48GtgBF2gvn
1Rx4RmtstRnqPD8OvnKd4skNmEaNWf02QGhJDpZ1amVA7+stKN64rtm/zydfwIchGdRX1FplWW/7
KEcW2+dH3Skg5lTt+4jWWthhvLVckLaOGfXrrOw/OrTNgG4s75azFFb09lwXn0VzHieuBJxbOjfJ
2o2DdZKzjgXJ5rNr/dNRSxkDQp3go5CcJXm7yRsHH22EmHUTCQyNTngro5CVp7IBIpC9gB54ZizM
U8bsywuwC+KW8ML3PJl4ianYioohBiJaRokMEM38swA6juxLG/uFN9uaymHGIFP7r0cdgaYbZS+F
8p+IKtIgd+Bxi9DnTTZMo3bQFkPBoH5KfjoDJ5olqXhnDI0nN5b+a6izQ4IV6ud4jCBQz7DkdNa6
6Hm8EqIDnpDbL107oS6r2V4KrMf1bQiYTo1ylktD8Eamknp/Tki6bMJz3V/0qCHtZNwmJVLpoLbY
sJIu0Greroy+o3HrwvAt9GhbBgQ8QbMZtHevkX9uRCxqeVHWi6ETztqQI1EN38AbmG8DnfFAohiT
vdaJSOBVAdcRMqnuoZVFrc5dGWccJkT8GK11R0ShB9NLMh87wjmxxWHXSGogw8TczZ5Zvxiiw93Z
OZsBtgN1lrGRBjzwgTHjQgzhSc5OJWd6FY+hvbvEVgTiikq6Lr8yi+EtowA1IvEVOStCZ0LtaPq0
Ct2QHvK2W1uTtTWFAWMgIlVEOuS7FshXOheoeamxyETnH0RfZHvsHF5FRFgAgIzBPkYdV6eZeZt0
TN88D6SaUsc8pTFmX3QUDf7ShjAFiJBBdrK+VBIyfTV3iYLrDSGiCwj4lnxyohsXboy/KZeHiibK
wUQKf58dirXMKabGjMhS4X6PpFrxY9FPlAayuHrerjkBu0kZdR/EkIqCtO46HDZNU1/xgx56LIbY
FgkqxDkLRhjoO8LEbuPo2HUrf2CzxKmsZnBk394LE49z/JKad8J2XsTgv9EO1oD7TW67NKjXDik4
LIAIP9Sze5+kDMK+wk675k36sMzpuQjRs3diE7OTd9/CNnwqBz86W7ZBK7JuSw47UXXDWYGQAqlA
vWuScqgi1M7k35mYVdRbzRwj6M5B8RLQouThakiuaPhyBr++/y5/DX4Jf6xjJgHz9+lzk9A+GO0i
14ydpr4QV+Sg8QfzM1fYgGwNjkcZvMNdwEHafrMHo/gZ+ENjVD82ZUReUoM3ta7xJXW6draUZhHh
LBZPzT+3PHLYWSfUbMScZJBfrXzl6CxHf4J6B5bewRIoFiWAZTQWI/2S7BJQN+3rQaIgLJxtFZ7c
8A/sAZi+fyksA3Ih459aHYY221SZDexGMnfmaCFJ4zJiSNDHq4pXldw4DrvKtQExzQ2e4oDfTr+C
wYCb6iBPN/iNhp7Rgm//dklOZoXscOjaN2wUc52R7cs+5LR/zaZ0B0aQZ/ZkUSRrw96q0IgjGCpX
lblOgpPfvFAM5+6T2YOUcx8uMX0Tcgq8JGKu+1AJExmctK+Gw/TxS43k54CrSHiLCmzJXb2fuucS
DAGVrZd8TNx+BncQoL/8qRrcS19ASanzljKpHCAuuKiBHElZ1VPM4vD7g/FobHX1hOxRuvv24NJZ
1/Gmg45P9oS/h0qby9heDY5kKosLIs8KyWiNGW3mJNv0XSM3k+Bh4O1Q4bV8jzeXEpJOiF/QHUys
+A2WWUca58BlVV44xEErhkN6sXMw1sQOwuSsRr/Fcqdio+Nsmq6muvR3eJey6yMdu91okRUW2HR5
OT7ieJcya+1ksgsc95lhXEi/lLMNkIQzBuYxCsrnUCKkaL7QWQnr1JVRteypiUHg7BLu9zTiNTIN
76D1OanyzUc9AI5m79PjyzPngcFbOtZsHMmiT2m+k1F6K2qsgUMxc6jq4h7JUt1M93DKDmb+6KL4
kzCdQwv0oV0iFuN+ixugT8XsqjVP/MFOU1wduizc5rjnNCR9g6Y+0qq8Qy/NsxITJO4GT4Rnx4Ek
iMxAZcig42D4iXJklDkEX9SdpZZ+xjI7ocTe65zgiXlAeZgqf+UKDxE3BTazFGamLppU3+1HGlLU
OL68xRPhWr2LQi2oyEqCXDWfnuEKIkmKYiFZDy7tSPueTg7UO5191fA9YS06uQElJAlb8arpmTWB
3obARPa5O4ZkJ6MSSUo+kR7+nOZKVoRVPa7qkCmm4xMJLSpmiZnhY7/LcSkadksoDC6L0uYeepN5
/Agy7VIj2ejIQAv9uOHEGtNVH4WnpLgrsrOwX+CTyuW91EaCNtrzGCoCGJ1zoCLib5yDPusc2p84
pqdsDdyVCXGtBcMlL/jrgCSyOADZISQ2iG5ZWMPOhYfTE4tVFPrOzO8EwzNxeUFweTVYo0JYIG5Q
kDNG7VSuI0S5emufUpm8xY19cnhYbesWtsXGQZmhgJ/xYPrssomCGBN3p5sGIU7Ibu1P3TV+ekSj
CBxMSvxSx2VhnDtvuoz5tLRBwON8dAHBOwaCg7piMgKfJSEDp47VeB8dKv5Eu/b44cnrA6In/qb0
XpGzkqzis/kMn1MryXmy6qv2kZN3hQONCYmb4h30/bNRZGLfBEy9hPehavGEMRq1mG5/Oew3KhTr
7ND5CPtd4CNMUt+0yAMhEgn4Iv99VpMiLAqxaTPqzi7hOssaTD6FYPueeLxsADzDc5riBDx59U4w
Scs2DnoSlI2stE7qLQFghOvNpXv9Cfs1w/GaVg5LE3wcuffY2CUrVEjT8CrgYmlHS6P3+SajFXWe
ZmUrz352XLffxJP8LRwo+mfe/OgveZCnwGCaaRmCgpDJWB1cZPztgJZRz3I8GMWB3Q8MMMM6DwHd
E/4QwdwpUG//B3y9wG+vvc38t0kJ58YTBLc1xWnh5vLiBuUR2fXXNHl/weRmy4JTc22vTQ90czNC
XPBGAidQsxG+0X+7nd4dRnt6+C0PQTioP1tdyr+q/BcThkyZh3BpGbBdrTGE8F4nE0bPo6fRHq8i
clzUF2oReq/Qf846e20AAIDhOSmo3cvJOirakIicY7GHoQXoA2PcziBTQXsDy6XnJ0aVXvxKKoqP
CrHzYP+077Lz/0Xc27QFRPNyV3Z1HsE4LHdBN/dhGvTWcYTRN8VnT725meZewULCVmI+42CesAJP
LM1BIyut5qluc1EBsYrvxDvkl7HlP4R+A2Lvpin0F9OYxqU1sojNZjuUzRwriv9VASLxlTvFFwLv
QXFz4w105+XemVf+yWsZQ5+xQmJEAr++1UnaHayEisIeyr2bMLLuXJ7//pNd3tFUF2Tx21x136OA
OdRm8slF+kL+wyyZ5A1AeIc3FaoJ2h376o4ngmAQy/AEDP2u5pk27O1YHnji+N/ErNraS4kN4ZkU
UMtqVkwQWwTx/sKyHklU3eRgP9MPrcLDFOMcGfhCvNtscAxBAuAxije4Wgb7yZA4hFe6xxJ6pQ+7
KKEfGX8HRwOQbawVmdfVp298yYjiYjhb0WGydpwDjYYhGxvnRlhPboZtal6EJk+4R80ovuqSw3so
kic0ygYd7iCSnSnXDGyRkOokp3IgY+kgcEMuy5Y5RbSESs3NXh/JJxbBT8ZsDjmpZIo2ss+0znb5
aMcT8+kutAAOoZ5YOBi4sgEIyb4XnyRLS2r7QfuJh5vJgbQvOiweoMuq6gOot0GNZ4vPXryoHuMp
NyGZkdMXZh/moW/8Hm56bhIEDi+zqLbzUJzYQDeXEv+4veQpxw+jWPnGF/Ax/FcI+I7pibWZNd9a
55m3Mj2TGMG8S38H5FkFO8qxItiRpJM9kN1ZHKNAbr/nXIV+Oep4buSAmCHA5GcV7V/v38cQh7pq
bXZC5zBaT8FVA9SHulhi+u4KWBzetFsodP4uBTDidsalyc2sxnWpv4QlRhsfd5ku6d9EqaulLG5W
sIlcjK38adatgwGOVjn3oGstfbmGi5tqdML13kbTzjC7pj7SNyG4UYvScliCFFoFdFDGC2YmWjB2
yPOQOOXo4rdM2uvQlHfhGT9++RPLiZUbagIMSTUz3H8ajll/O6YPqjhQM5Cq2HqyjyT7jMEDybAG
xJ491mCuyy+f8reTMkSt4r9yjdlLgoO/tdrY5Q475rDg8hLj1Rw9BrSENXbCIh2oo2dguRiGxI6/
1jhzDLvHNE7lgT5Kr5464gBsZS/M0l8wTV7ZM9VhKI5SVHcj758nrbkbWOuCiP6hNjb2dIRmedXc
/ENiNYxqnbuj3Lg5BwJdszHiGOQvgsxAw+W3XIztLleo7WtRftvWgE0HLmTeb6oREAAkTxtrSK/f
U/nA7LNIdT5zAeEuGm3wKa+JNf5lOjNAPZ7DxhBRAPajh62ZHEc3ZWjgrnZ2c8+GJ4KYvWJrNntS
1viUD1366FJgfIHb3y2EQNm5tLp0rYu3KUP5EvbtJnQn0r9eBHVXlGLFN6dHnNtXkx+kxybUqmBA
31Cjc6mGbtm2xr/eBgBaWisWUfecyObcRfRWsBcmag+HEpsX/HMeHiC73g2UIj2/MXP/zKMHpJiR
2b1h86hjAFpC/HUw7Uk6YOgUgJeE8TlBq1eewxj6msN9EJlctTNBIOeqFhxvrzkji5T4wgITjoZD
uO7fBvgyKT3LvF6bH49R/7GFS7QSo5xlp/cW40kfS5NjIARu17rlPjJH0A90bH6F0A5FLUCZ9GfS
oyQXLKynJuU5+G3r6H2wkfOn1odFbR0eTetEODfxlxFkb5SQovmXjfl5XhPn9onw34L21xlgJJqH
UmCvyP11yJeAH1pfNfwig+y3BIZGo45296hRnaMrSftns9tGFjEwRYf5OX4RjJcdRlm1+aswTrQI
nYsbI9DGIkoHypBQBQg+c6NRpZlgVGwy+WZuu34SgbPTh+AnDoedKrofaWq/4Gw+ZQDK8xo1rI4r
KIGNvtMSBMaWsWoQ4Ej3qP4YR3vpYRWycShuqfaWcM6Nzy3lWkb6Bz0AlHRgneZzwM7N98ts6Wt0
0gnRtbZlLYPY2Fk+EU8Bur8PnsWAU1qxcWDa6o3pOhVoL70UmH+DKUg76rX7kiHZw2q3sfFQdUA4
a/xIjv7Re6DNASYEQXbEYNfTp1q/Qcz0zqp3RS9PkaUtHcN7lLjlwhSDmQGBiz0qz5KrSQcdIuVO
AS5hp9fGdtOQQ5qzKp3Eb9Oc7GT89CHmhk2FhwPeNGsRB327FUV4n/SjxQNaFOFmWHd8iF6JoaXJ
D6Z98sZiaWWIIHtu1tceYa1p/Vl/PoitoLW+WxgEcG+Id2vOXoVgKttjXmOVDpzmWsmHwjnDYBCO
qomKrIKkY3nyoPHFiUnR2YvhI2nFNWyZ9P5WiL5wYVomJXGKWHguN9+ieG10QL0R46Y1LpthV2Uu
/SHAbVruSP10wYSOi9oB7a/OxHni81LYwdrqjHDIWLcdI0cRVqewmJkA9salg8wRv7rWq8l3ENrm
aRjJaoApIPvnWlGFswqB/jf6mxqxQuTS17kpk0G4Aww0zZHxEdMh5TKYJhMGvjvXducEd+HOZg8K
0gZtK8KNthc0oyhN0mg/ZcIHUk15GjRknkUa7Kp8oyp4QCV8Jc4l8aHUS1f+1cV7Zk+bgB7CmSOc
gEdYhrYtJR5wrT/4DF1597dYIFfFOCPhn4FcbZRMtqBt/ukmZHm3XdRflmafopKXLHBPeTbyrRjP
Yf2p2tcGqonWD4uNM8aI9BNOWkrJDBB95gbIs05BOG9KioVT/bq6gWmzXVtNeNPT+JgnyNBNMpjX
IgLmH7oEzhBdiHDMhc3V5m9je6ynU23vCrV3Qs7t6p20PZwuMFXtv1kI04LLrSFnxHAEQ/NgMEg1
MRRZvJQV3eiyNLSLpvjC66eYm0qWx7ogb6EtN15dLMWfg+dhipAAFIOW07YaK1i1C633gVR62Kkh
cLF+Qz4KLIDIdzilxbEU1pJTS9JwNslfM1yMXDHgRafKKRy5/lJUn7nb70WECDfAZ9N82jQhkf07
IOpKhHWOeJk4kiyEK9NGMyPIcHSlVc9GTJbqkdeKEcdKm8IN4AtOwObZx/0/4Lny2A5zbU7M2gKo
67WcLjx/OzcfwMRUl9IxD1EcAPT8tf46EzGg9ctI4dvSXieUtqRPrbqGdAxmAu0uRsoVjNmTzktg
BxNPN9kN0yGdBL0aSGrxktmQR+OaEsfuV4VAK8Yv80ps8wBNCZHdi+Sr6W9d8OymN0zMHRWqG1Bm
pIK0prvb3rXh2vofyWSTPAfkE8M/3VsbMTJPnh0737V8lU551cdssTEZUZXgRUZ/78xr4bzgs/mz
CJWwXLXyq5tXGBvN7p7SOLZWRZquPWGh2wtpj1XxUrcEFmGDKECTSyS2BYNyMtauDKrR3zNe5Rsa
yq++pemz1qXFfaZSvHTDOWZBKDKd+XXTXCXcf6sfopccq7+v0UYXTYh4yUX0V1lkk6nxb2rkykMS
WVtwoKKFTTAubR7KaMdG+QzG+i5e/CnCIYCVOzqFirFbtas+6r360KL0WTavfjVdKyWWKU6FhS3d
lq8b5o+hP4Nm4gQIt3rQHXUbBK/WnWXy1DbtE7AeeP2Cb4nE+Ty0OQ3TvdF7x1EOm4S1SYEqs9Ce
J/bbU8RTX1CSljgzzI7VWH9ronNmuhcrmMFw1GyN2DiajoKEC8nVX0NAcfPYOSGcKOGPq03OUWIl
U8+qXwVF4K7Zn/VuNcMa/Y/GVudxbMZVX5D2qQPbHwi0L0hHM1pC+Vw8XdF/RJ3XUutalEW/SFXK
4dWSHME2xhjDi8rYWDlnfX0Pcbr7Vt3iwsE4KOy91lwzHCRcWQqGwmqQumH5IRRu/mtCxbSwLwnq
91SMRFijfrVshf5E7iIFhXhIDazGjEXNh896K5qXqJPAsJJCbjPUm0yCnOqzoou59sjxpLfTINwh
WvKvnBDkk20GRQ2+FyJLHzPMfkZRJNjyigi5iQOljODHIvFmNJZRPE/jRAKPmSHL6rgUYFbq8cFT
9ddIQOvQNxiTNOtIwfxP746V1KOfH9xUEmAjwU2QTeCyVG73SMTpnDnVEsl8SjKzE5e4LNmmN74Y
PetmLtwa+VYEX+LwpmnlljIRl/UInre+VyJt7uLstj999+XRAqlIYHtT9mVBuGlj7U2flBCKPgqn
uv5UZxM9a0rWdde13PnzHHFcN+qwoX5saoKhkNj4Oo4FMuSgFDxZVfeeVK9p0aFfZ+GPJJnrkO3K
yoIvMyHzocdFg/BUhMyYdC5KCHcF5owVPGWPv2/iwoURZ+kyfKQYPImqP9tK4raGHBiQ1CphiWO1
N4FpcpcJvzWT98qT8T3M7QGOBHBOSLPnf4mzvwtgjVVLXMsaCx3V80sPna2FfU8cPWjYgiie1H8r
O4LoAQSY1zJXF6ce79oOYoIcfscNcSAWcRA0sIrAtmKxdMqXmrY+oerUlW7fmxddb6nzi0sd+q9S
wSiVocIcDZfXgYMjQNp/Nl7vlOhyawmL+fQQTTljOdNFfbUyh8TRMQeRyCgxQpyc0FtlnYlDMmK9
TCDgLr7lQA5FgnLIzCfytGqktrYHuhBiw1J5c2wssPwYHgKa+MyizNIBErB6NbI3y3vTmJdnnzpC
R1iJ1OAX6dNvQETz0SEtrTcuHj74hZnvTEa41UzZbttrXzYBjrr9Khf1M+RAs8VahGT5FdPQz24S
lhIdPOe2roZLrXzKxvjeqwyoan7zZqhXjLkQeM+WfewOi4BbUwr1H2kUX9t6wEnA8rY+QeQeVkQC
R6GN9yLyyYBbvDSGTx1OjQWpv9e/xhqf7BbrFs3vjk2pvysYLasEnXvll6ZSRObKCnryBybbx15B
HdOQJZeeoghh/LQV/BhVBdYODMlqWXeBnrhGFCDcSL33ABV6VLPUfHX58KISzDWzpLJpeKl8hNGR
VzmN2jnqrMkg3CWciKhQf3vxO2A2UOeYhuVEpupHBFepLjPGUZ1a7mxhDhOJHlUeMFjx3SZh2e+j
jZM11lLFBSJlwjIkSyxaaX55eJ0jEVUeE5MNxrubIBe2Bbh1rzqRxTKiTeQ1CDRXOomsIjr0VYM0
Y/CorevSLfAHZXtQrci1+LChpbzJ5cx4UkScMITSGYjVrJhV9si34lrdRWSOEPt4CmgGCAJa5kN7
xrX7VaFG6DxA2/CdVDTMFVpHUsB+SahDY8T560jfw56VsYe09EQRMhe2YeGSNhYNqXGig2BLivDr
hRoRlMwfRQm7nUEuPqqhWilcl9UYO3yeHH7tNijStwY33Qx/o+6PVedtGygAYv+VsKRHEuneKdqu
OTolImourdA8CTq5MtFuyGNs3Ns9rhpUdXYDVJbh65eTpLu0PIPtKd4maHL0ZqtbcEppxneyRqNO
zFKlF/uR/VULGDq0Ffal2XjUo+YnDUNXJH3XCqUb7A8jToG3kDml8UwvZJwCldfI7/N/ChzT0bS+
4XHkLwi49SpC3IStPd472APHazVOt0PfMGj3yDYw96DxGIXGjwQL6Dquf6IR4rkvIOVEB6uNyzlp
dBpexQz3Tq/ZENltstYayE8sGWW2aZ4zsIKSVC/c99ykI3RLZlm2J6pFNEpzELduMmPAVrTXKhXz
e2xLnn2run0uOK0ZrsomWfUYgRTEfQ1NuletluC2z8lCZTNb8Zshc/Cpz9+rDPZBi7Ihy9/xgnmd
ZLKTRbeiy6kZnPQE2oczAiVruKafFB/bjFnD74Mn4spCzBMSfgHH2N7ISeUJVxkFfx6hT4NLNhEZ
GbrUuUxZMxtUNqVD6dd91XW4PtghthpsAviBoRrWCeYwLxZeQkWiQ85mNCysO/3bj1IXZXWRFa4v
JSuVoS98hXUOr6LohOUUaOtUI6yO/JAs+mLYMpOVgwwBZDFAx+rIWyIJNpte2o6bo9Hl3RK+v7P0
MTdjyZNq7KmyOsy2vaZxEmumpWki0ILHmE8NuH6mJJn+/Y7Vlubp79u/L9ZvyFR8O+oN22ki49Rr
jhgryFKabTEvxdArM96DccKFSCgzcrX57r8fjbI8yUzOe4m5UDw/4O9d/D0UdUCCbGDj5Xq+nSLr
wKibLnx+S2rV5Ns4MYlMnX/E/5fUBzXlfeWvxFcwLf57hjwmm27EQhiOdVtuuzr53y9+I70okkTi
XNHP2n1B5xeiTA6yzPTp72//3sffl//eVmr4aJlzyyGUqO0gYgvi+EM7cxQntAijSY/17zj893eD
IljEP/u7NDSRIRPyGqOndbrQOxQNMDRjFmEks0boR3KkVUFZihGprj0koWI+H82QOUPwGeYM9+bb
RzOnHL/hy9Tg6tGkJmhlCSV/aunRlWE/Px8FJ0do/pIITGES+DdRXE0MkUFKKjU01gwVkRFZ4THQ
SGKsZomSVfnYekgvoerRYAjaWp4PsQe1MmvkaBNFubKkVt7/He+/L7EC3hPjyYAuhx5Om9/LZIbF
Fr0qysv4OUYDcp5A62RQU/lL/f9TgOuw6fjWotq28A7gUVfF9u8v/8602UBZG4PvWqkY/oXDNi4J
Ds+IX04EZfPfkUmDRHdbRfvs8ziR3L+Tm0nsC6kC1pE7Uc8uk/TVsC31lOTQFlmsaYZcvH/P8fcl
60gWlSwWs78fySYyQZ3ng//3Re+ILYhMrV+okadz1lP8eoYQuFq1bhS+9VYwjXr79106fxT8CaQy
CVy/YBemfPUMC4MCEyRRouX/d9eYOtyAgSQkpMecXxSGyWj++1zwx/73lf9ePp9aBIpWtSxC8f/e
tmYaoIkxPcDfndRn1UvqTaSdt3M6qh9sRCt/h/iVbkOFCIa0YAX7e7JB3QVJuVZhm4CaYb8HaWcv
9ukbnR20fP0kcihjkUXuv88vhO8IQs5F1ILOVCwVHbZHqQ9jgTsPRuxFHOUl2TDAOcOKVeDdpMjO
yg5nrDA2+PQerL9uVodLQOnU+Cr53+usgpr4t1xEWjou7UW1q3beGu8M6AuwCpb+CqEsfCYakW5T
rf3VYH/pizujTqqdUXGHAgsWX4+WWQeOGDUHsUchovXe6CT7BNv2wwSXKF3pwhIzBIAJ6YnH6cWC
Ppo64CfwnPmvrDbWN+m947Q3JQe3u/JKHG7uu7ABSCieg/ToqiqnNFc4xpGQgguW2dg8HQ6NRgH3
G6Kow5COpqBUcUsAuyK5wlEMGyV4AP2LVOLARntP0mCNXJaGsv7K78o37RAgTyrj5aVh6OXKIU6P
xBCbwthCmYkunQ/7kb6bhODuGVz4cDN/jykTLqhgFwm0UTuh7aJuV2ajSYGIHxl4GfcdO09t+IBq
t8CaRaMmcOZ/Y5NjnoA6Toe0DH8CQoQNfpM+RpwKQGTAbh54s6Gl11BcYoFmG68YMROzEeggitgn
2cONcK6XbHDkxlW4reHTZy4xF2JAeJFb4PRgsSaSl+Jg5QYFCnk7oAuLyQvbGrUcbvU3H+HfXONv
IELw/ukt6eDoHdFocaz9cCGAC+BaQXQdc2zqNJuMNTKoO/jKjG8qF1wkhtuKrbQT5Y0zXDx8yCC2
wp6YXw7tOK9jPIcLYQg9gAqZiV/NjapS45RjcMZcwYanGD6sJyS85jYLK9IlgkhadfyikG8QlMso
M7QnZiI3Dh3GVoLhCM/+TKGUUg08EFF5gtN9W8gl0Jfhr40JGUU7UUJwEH49tGvGK5Eu8wCd3odF
AdzJ0WjvfpGDKsQgfvtXFcLWtiyc4ZeGpnrrvqXXYc84Ntr1m+HWY166hhkNv1xeYjHMMOmcXbIb
XTnNFR/Au1c3856feQBvNDtpz4ie6AIJmqMgz4S5RYWFUmr7x+A0PfMzPwGqkvOQlHZy46RyJXA9
VLd5pDbZ3YVZ1oi+faHetW/5PlSL6RkiZ5TnP+Mx06XYh0cuuIYhB46W87/hnWHirEWD1dqUvMy9
ixOP5u3xPuahDYRQDMRuELX5dYCbIcpZuh2Kz2cGnte4xAQghbvxF+aVJ+QPqhvpMkX7wnMLJtEv
vDPMYm7ZCW4k/VoEOfhmEcq6CI+cHD4pp583z0lHSjAx9rD35p0/js86rKpkoV4hOHU35cn/1Csv
4D9o19L5t1ws/iN8NJeez8kBH+DC27SWHATR3FQNQ+0jF2nMkIi4ltHlG8x94QADguDQSIuuwSqb
b1PQxeQiJ/OVbGAjxdrzjYzCk7DipBG0MZdhoRi22ndAkWAtzPfkorzxiOIZvjCOrK/JRUdrAtPa
1Q/me7gZ7/o7dzxLCm7280Hn8yIWeIGJKp9NEgpOqbUYgXsRg8PN34XEhcPgZmKNDpgj+8VuET1j
NAfZVjxGP1iy4HXwYZzMo7qhYI0YJYv2+CVoCLWwu+BnoG6LQECYbjkSaAXbraw3n6KH7T+S+J0x
A/Zljc5Rw5VuDAXCMPEkkgdID01rrmK1Udd51hKLS0u+ImUPSo91r1yGSGixT4Q6vfEh0MVQo2Ee
8ouEhQGwAHVz1soAd0LHXJSJzWemW9Be2UQ2+PszS+MNcHEtCNeBIwq1bjGeMyw/fwE1+AEUhHu6
n5YKFsNwHRmq1Y4xsOrBA1konLnStkrACZuzi5MbV40btQpxjcZv0AzxXsZJx8zjvVSFwP59wNHm
DVZ9/BnXgKBp0z+sFiBjcrlw2EK4ctoWd2hGQ66UopaiMbDpHiBa46KEV/SspSOLgaUaDyVEeNlh
9n0g5orhvsKbdQuI2+ixR/RArl8fCBUP9K0GNwCE0Z8aLAgiaek/6rHBIaNGlqgkNVrCyTy5Naxv
7sXwyILcboynee0uLN5IDl+wQNpgK3/Vrw2rovH0HyzsXDjzEvGMTmLleHfpORucOvFRvYNVHIs9
dwUky5l3XC/nlS7eFHx/4waCoItDDSGjoEI2G1BZIdEi5mDeidgZjO/+Gl2sb/LVsVdQ3gjZjrQr
ueA9dh0IMKa36JJcQCFAi2ch64ZZnl5d8cVqRgdoHC7XCBYaitU2JG9n9Y5R6rpp0RgucNXwCXwi
ypmTHjsYJaCy1GD/iOsmAxk8cteT6fGdtwi836sPNL0jjFzBgQ1uwEhlbmIbA6tsRxdAPTYw0WJw
gMXoSgC7QE5FKC8Wd+iGoWhcpAurOhrNfF6L8CgPHHWZfvUHr1vMsNnB+6wP04f0QWoBsH+2aA8w
EGs2MowXyU9iXsZROlW3DLOAeUnUr9MF1ASzOZY7PhDk2B304/bM6t758DYSK0czj/7eaU78AmvO
h3IRttKlPmv8HajeOTvp915zWdMwtzvFZ47ibEJ44XZINxqEWJdVR76rd//MekT1ysYQ3ACY5LuJ
ZdqhcTHWYiPF8YHLmYLlPXsKCHYQN951yOpkLDEgOVSWWm8CeJQry2MqXpFx1rU6pNQxWJtqjn9C
15V7nG8gEBQYmdBpDap5VNK2QAgzkSNkkmAoTzCs8qb+0Su6rcYUI1tR2p5gcFz0SddiFrRpdcaQ
ED0hC3d+Sy4zeGytTisz4JbQNEOFoIa7i6SZu5xXZ/PSiyXNC84dr+3agFSc26TSQQkHvgAhi5nk
Dgt0T8Sfb811v5EhrXar7gMlGsBg4XSxQ/SLib03SlnZDu+Yznb1jdgDWOqWvriJSbmH6E4Zrv4o
UJ0+kzeQ1xDa5g97s4xG3GWgSpJJgtl8tpggCLFuvnW/wwfeFMmbiAEhoUd02NNv/c5rFcNCp8Bl
94/t7oPnaD70H8gkOLdyIYKC4qyi/VIrlO/d2/RL7l3VOc339JuaCy9cej/+tfkmvEn/TLmoo2/1
E+rlT0gRwfgA6o646D/9d56//1SO1QcHqfPt5hddJ6FyjGwhW+LezyHhXRSvwpdHJsvkILjKMZkH
mf0FYW049CbsaGjQ6BRRP+CpMr/BKF5Uv8E3WguKFh7B8K7nA0D4AG01oe3BPMOXnNNii9gU/o4E
MXOSCybU1idaAWo7eHci+a9QTGFGQ41ZdFdx2z71byjb3K8USijm2TD5HTcrwDuikC/r3NG24nKE
5vJcwSQU7fgT892MQ0vA529OEOGncFZmmpAT/TJj805A73gNkwbHlUAABmGZyLO4AiMV+xX+JvmQ
pCUWLb88BFpXjtyrcE2mQDzkdWI89iujOMRIm5fUIoeBSotcSbDFz+aXc119DMAsBF/+cLE1Op3z
ghtBx+IMGW/vRlijjKsaZDR2Qm3j6yul36B052hyNZWCHeNQP74kvctZkSW8V3fowGcrag5dbEcW
rgVOiyfnt7cTmBYkxAYu5lAjLJuQwXdo8fFjXRBSxO6lGgdM45WbeA6nXVTBcFhASg9xOKCy0udy
laIp0pesQNGJUix+hMdkH7NkEPyJaotKixIoS9bUuhOuEFSPm8maHn7ybRUlC4cMlzGKNTRFva+i
gh+Y8UXVe0+IoEUXRc+Dho9am0pHwzzG7q8jpWAFe3HLZsDaInx35SC7ZqL81iQvp3fQVZZTqHbs
Kby/IHPKFknyEjkuFapsbkzF7o113oKwH1kYonoptqiVnHm7ufAO02N1o0WhUqOGpUjlG4V+5EmZ
0D3Fka16/gVF4gTeZhXLqaXlC/pnWpnY+y+1Z0flH86PodwDz6F1ulKR8ab5FjVScEOgREwpXq6U
mHyuwMbljR47bVf0SEBzY+1W4Djq/HUaceR26EOItcT0GRZp8WSF9UHIaSZHjpvDoJPKBfKZWjri
PZQXKF/xqjCIrebZUV5TUxMy5rlzF+h4nbZOKoEI1BjCGDq4u3hooTy+BxfCgStKUg4B4gSGXlQb
6pIngBz6VtCC0FmOB4p6BnJ/7RzvnP6MNz/DiRX0SShHjkRFaEItmYtT4Tu40cgKwyyYonTkGwyF
0PSMs2KLArHHGEWbX4tf4rtrzbEGdDOQHyAzLWhZiY5k96BqE0tHfs/vlJOhRBAnFSYUAhlqHz60
D37AlRtwcy5Ja+5N1FxcrI/oJ30xSxFe28G3dHZ1lCXkut91akEP2pztgR1ZSnEsh0DbSDEqN9zX
4BCFx1aB8xvlRvcSDowwI5bBqMIILzR4kdZAYywxHMpeutggql60vpu6e5Sq8Ez1QnbMXtiVxig6
mjHomO/gIqF40kqdUDPGVSesY42xRQdw2/rpRipBr5oABmqr51ydLSWgJGNODuP7LmZRtC2icxTG
MamDKOs0zaeEjVmpe4lKgLkNacroeeS03Q9C0blKpP50ITwS0fsZNdKyCxW6TsBQMNfkdRUJli2F
6AP6ooXpSzTl1FqZi52CAOLt9JVKNipzG82A1BYmKKDKidqy8sjtG0sukmTCVb5sQG3ibMLZcsGb
jvQdjQQ9AjQuepX5qlDhKE5HBootghSUwyx/iSXvhJiXbqIKW4+Jykxq4ZUIMays9AJB8bMBQNwY
3icGVuSLYFa98IiIrAuuo8xTK0cUlLfwzwNiwkZHxNOdcSOOGRqFbkDhlQ8d7XMTWS+Q4k9WT8KE
CAxOpAj1ePUNU2fYefDJmN1LBw1bRLXW4EqQb+cm+mTBb/D65TTCIAs4A8FEiaODKzPhPfvSrAQr
p10TzX6/KfmXg5ZcueYm3Itv86oAdw/Ky5P/A2OJ/q7aB8QfjmB2u4AGO9/lzXWGWOq1isxmdEkR
IVLFmtY95pftikm28mRJjYMVNSbTyJbbChtY7KWH3csgqUh5q8tgQA/X7/wT3RNLNQ1c4Eijq6s4
wrnkcCDZ7jGtpGWI1vFs/EVgbwvMigFmtuxbNzEWRw0HYaO6Z6wuvRJmq1FYK2bAO/KoTtHdoT0M
hG2Hj/qklDB+Rg+3Hj11BF8aP+VNnE4t9taa5oY6xoDtyLy6Q6WDkHQRxpRqg68+JbNhKIAXjRDL
2Y7LkVNFcKZX44eQNJC9oQtHhnRt1YmWCf6kYxHUN/qQcVIPhDvpgXYn+Mey2m9qC9G7UKXnZDrs
K3T3NJpLWng6fH3YETYEuMIpAPaZW2jT9udymo0JFSI9vw4W82QUCwDB+gV4Rpc64oeJXwpbLb75
/hZ3BcXsttIADpWrJNEbIbZkIDWZf0tjiqoIo86qFhunkqHljwx/tdhE6WrCa0fzt+jw+d6kTWTA
Y+TWFoedn3/JkONbzklTgiyKU4tcZsK0NBRWQeAT4xE8ugrBvl5a+/TIbZjlq9zfT0ybUNBAZ7pJ
iMljNNO70jso+o7uib3C9LaedmfFRdnFtkISGKt1L5juiAx5LBk7irr2MTGmRf5XukkcUDuZ7aGU
q8+6tmrCj41lRUcZuPOskA4MQRbNhEK28SE+j9GHV7tgDxa4mMaYzOWKrWngohcZqrO1H/SdT/E2
sCsQG4s8zH/FgtsrOHn1p6DqzNnl81BJhJ2D6c0LO412Ai9D3sj5a2csccms2iXWvGVzMBgRUCRF
DozwRuuHV20Y6eddSgIYxAmqKGvbwYARkF2tphaXsybJX2B1fei6dmp7qMlFAtjmI+2j3/QHlnDN
x6LfrOMBPoT21hFboRJoowSY8PUiViWqoWCLG7LT9gzXNU1lN72JvrfVCnQsYVE49QtPCQIlvHHN
kHRN3VBdmgv3ZXEztuoVOhLbO2M5YJlC3k69w35YPZHggPQFuNfAOdsCEZJSrn4JpyF5DT90JDtK
PoWbXgjPVdEvB0HQ3GKATql3WIgkHHKUofgsAOd4jMWglBLkR+Gup0246kXjo/MIJld1JPh9293C
UvbXg1R9ZAnUUATKrYYsahr6m2ocI10GwGhQJmNNtcNlAiCKzA10OOoG6jARDn8R6i03SUFmCetI
J7hm7dK2c1mB6oIeSSlXEA0S5TIM9CVVCwtxf2ehByxQvjXm1UtdJtfRTpGjDydssWvcXxtzF4hw
2Mt+XQkgKrWIaDATx42WDsuyQp1TskOwekobVcN0X1LNVZf1v4akH8gW9UerZTRadUjc6kshVTmX
h0nGOaElLcC0WRku3l8gjnD8rySxbSUTEw1kiPUukVrOmHrk/gP1UoX3SmzXcDG4MgE4dTSSE+ag
dGbDaZREfDeplVoJClhpKgQElbG+yVXBFRis0NVcEv0jQBwMkxEj30pxGWsEb+bsOEnKkIb/eQCD
kmjpUb1kcq9hE8nc2mL/wDMveht0TVt7FbdQgBeOKowN3A8QfcnsFqdKFrOd4JMIlcUncAMUHHOx
DFF3ng5Q87Fy4jPP4sG/UNRJKk6TTveE+S9f9btPVMATcIr4JnbnS7SXryBMYJTdhSIUXOUiopz6
P5yeBp17Y/7nmwQ0AwLPTsViyVmnyKX45Svdsf8oiey4YC1Fqw/SpF7zF/2dOlx44x+GZ7CnRjWR
8yyk57zhYQUKavtX25rmikfeqW2991yei2ne+KMkVoEn421Txgf9R7Cn7KV2B5M08dLmFQNXtxa8
T24zQCXwHlKigIK6S/syXaK1tQUi0KHicoxJzmXAiiPLeE20JdjDPN1g8Mc+jZbMteItiD6wQH72
v6jKAc/JU8UYDVCZSpWtjkIcqDacy1eX482+ydNhmMM/8kaZsnBseQz4Er1F/OJvrGYp/E4rcMHk
ScX9yTILBAUoynnipXnPMyj35r2DmqJfvhvf1gfiDeE2WDv0XCKyEfpIGncEwLiBpov8Pj6AIIVf
8T14DifvxTyyA80xQXSdylo74fxElBTSPMGcYcdOnTA2JFT6wjGncN3yqkC/iA4QHEDjZmma63yW
H04cDEt52NXC1tdP84G3cANxKT/4OmfoacvZYUojPno3ixb+bnOelWMGVsM11j0pSTir8vWvi4k9
LhYOCJcOKwHXJt8L38xJGFV1lOAW5euC6oKRkynNnQZPwbiKI0cHwE3PxRqwecFNRvjAVXEYr/QB
OEIzu06VN0vtjwktqFYVX7Dgz9UPLkxaDPC67rxdj7JPWGj76hN9XloS1bFgvImphUC/DObBIRWw
NZ237wgGBuv8T/3KI5RdTRpSt5QwVEEAiRyCtlxgGAe5lcnK/GNMbXfwGqp0kF57+EwO6YdwSlFo
UPRCzMFnD5C6AFadHx1gSBC7alkhQU8oe7nB9GD4wHB41UGgOUhSdoXV++B7wzEHwCfYqQLjMITd
MLMOnR8Zm2L0Dxkq1jKX2Q6wKFskmcBkDOqRrLcvGYGjfsr75RltE/elzt94XoQN28xegylERm4f
6G9NAdFe+ehlAOUe1u0mbBgOmgX03bEAysvNTV+DNTi0hRxqQHiMwz6xRUJWY/nr8BzL890gfAPE
WQQIFK/zso49ODbjYN6jLeo/Qn5BNsXwURrtenZzbsXLJLrsLfXSwJBwlzHrFkVh3XcyN2STMBET
7WbfbrrbcCuZeNOYvWBCQxSexc6yh/LL8mI8aaoZ29AdM9ya5ycPv4GA6zK+YRbIL7Wn2K6oZ+dh
mLXiEeXZmtzq9K+M4zaj61TvIrvRG8sG19JTvHL/6S3TVf3qPxqGLKxmcr2ecYkQkr8NnElkVPjF
cmICTM6LI6PCkjuAf4BZPW9mPCFrifduvWYXtnLuFn7Zm2S02dxnAA0cM5oe+tEFoo4jPpGnNqrv
OvROWw8eQ5d5SPVFl1JBexY3/6vaR/vyDChztt7KF14yc+ODegc3pWronT1afIZHTC3Jan+qd5a0
aHIZCC0rG2jdBuuc/2wJoGezYizMecUztshYbXHpzbM19apeE1wcl9VeYy5BCsff5Aqh1CI44da/
ic8sjW/KVmPFzbjcbM7537C2adl84rA+jxKLbLOuRtPcGV3/qltCwfC+fmV1DzWXaUIXbXA/YmUJ
eofuPFawcEFCu2iv3oF5VZLN7jys14wzoOtBeM8tBhIgacyVo5ORbKfg1aKtYEkg8SBzO9xGmG4Z
i1QB/1uMTue2S/S0J4br22nrvY93iOSAHHcWIM7AvzZGvqLZcT68HYdxvArf8rtFGl/tsvww62JJ
YqPpKYG5ZEB2TYdzzBLX+oBiTmECF/E049WjWqbRolrmOGDXOF9gC5a87kk1PePak820MEW58Deg
5moBairS9wEFJ/skJ5+/IC+E7pYB7R/oxZCbsQR/OAfp4PzEhV7Z3QnwjNuQIWF24qHCUzbXzEBb
6wf7Cuxl+nYrxvoXw4EYXny0FPq1mr76yF6AXWdQ1JV+AelEOHysdXToWKv1y76mtX3x4gPqlX4H
jNj+JPRDa14eVtvJKBfKB+Q+hRIGUdqwmH5ZNDDtzWGW+Hb5XmKXhK/Bp/xTABKCjH0Y0UL7Mk/l
T/L66NfkxX/qFXcKLjkLdW9RxPxij41kOvqgiuxdtUN28xnVH/H4a+lYOu414ungjRDJGdqzVUpz
sSiMhj0WIFXOWvHQdwnLa4iPAigtmqq1kcBWxGYapOiAtKrmm2BvyZjmy1BMM9tnhAi7aZHROpkM
MeMUuzNjxyVkAHEBz4uvxht1Qzvs5GYrtytGMbV0HMpj7B8Z0TTfNUpk6cTnzx2cCRxj6931q7VV
XAOIPVoW3ss0vonSKeaEMiiPCDkGikZQgzOXT0gtAlxksoxDCtGuW8D6BZZ9XeKSR4ZoR3iyIhGp
gNmQeFYFnLUY6QC9D+Dx3QfdIWYjocyKs+DN/Jv3DOkaQIJ2cHZAFh1EEzwMHJ/zAbgv/0g6y4vT
W0tZO+j52upfOYVkDMV3ACDUofXZu3IV6dfiFjFD17Ql4z5A9m7xRdGVnmU+H2UR1z+LKhcqTQrL
KN9wW0IFRcLFLDJwWGDYkqcA+R73x3zdg+vU45LdfL7bIRNIoNsbbEQoJVgNeTC3l6zOSAK7CZs9
aCM3DAgkv2USx21HxcbSwJ4B78QblnSJb9orMBBFQOO5II5MmRnLwajB9/o5UV3gVcrk4UrX8A+v
hJjiC8u+B/yYp8HqUcXGgO2ZoQCCcy7l3Gabrxh/IAbD+g82Zpe9KJwVWgBmSoq81XCgJCNJssd7
6qkIu8b3MeRkY+P+M4UhTTlmQpQeSM4e1gM/I+hiwjluFgNXJqzRH7yJQeH5B9FYMORBpkUdBapo
i9gDSUsUYeD/frecIgefFQiuYbiUVMfq1rVHG8kWipnVov9hWoLsnJLKym+xdmgLKPgiYoX3gDGD
D/I/XxUULEwoJgeXoOC7+QWvZ1TC1TAa21J2QfOxdcm+4zs4fc9lwhHgg5swl6CbL5h3MW+xeBW+
/nKNUDeN7zjPHMM71yreG83eukw36wmVIYFqBEbfTS5CYHLdsJe7MH7Gt9R4sjxT+jc39Qq6JEkr
+aqMLq0emDOXx5S6NPO1Q81GMUDRR4dLjcwl4zUr2j+xWnslZgtu3e/Mdw895zxm1t857RR1oNCF
5/pcEXOSg81mQR+ccScacK8evvRS9C9kBjTgrhg9w7Ni3EzC+yQz+YMhy2aLhlJxIsBQlh7EqyEV
pGxy1pIA4ZZLnT48aVnov6mB6yWUEkoJ1mDQHrYhuBreHViIJojbgxaPy599KSPmvF1BNfn73H7t
UB0woe9ISSCyRecF0PHgy4Ad2LLpMBojlOYVt2xOgha7LfxfeNOQMzWHcxIyVnqtQ1jhg/ytY4Ue
WcF7hWc3QnXUJ7UNqNww4mkcUoKFBrBnh8bTZwxDLieipsmRgDnwbMiZaqDacIZuE8Wu9verWqRG
xXCI6wXOu4NHFVcMcy+BecYvq3GGd+HB2GibEf8o/CwIjKW3ACBl6oSHBaYCrYNcpKGmlXdJvJpk
hJ9OiohYxVnxpRWdxHLngSAbD+hxLTL/tzUShPaTG+zYbnIkU8yX8XPFlN63USMpAyM3x1xO0wdb
N2NLycscXzmp+M8Vi2hNmcWamIkuhsLCAKnO7fQv1cPfYcHgiNDRqeaqXXF3UgrOKhzVZqOGG0YU
J2KC8sygxphYpVZ0oyxebb1mrgQAR9EnzSwABk0MpDGQS89swnQkjFaYyIQPhkps0v7DegtO/CGt
Eld+c6G7oeTgqmbHvtLV0R/P9AR55uZQzoWNSxWZiBuKOqQzlARsLd0TEgGLYBJtWOnABpnScDNQ
adCD09Xh3d9eRYYvBjMOmxqlxOcEGzC8UFI0anYA2lPZ/RfV/BZKtlbRkyQq04tUo28WhHibq7IL
SsITcU8xhhF+rWJFAnP0UyROq5EUGAXMXbIb75VPEJ6lt/kN3vFfMtdzTQEQotoUtBxvDn0NHx1R
LhtkaM+SDOoVwEL4cIzYGI+VgKYuJVd0mjv+C3LWB3ZWHFdkoNQw3CKUKzWHkua7dppkjfUli4OC
1m6ayzP4ZTy4M0Fjbc2yIT9wQsJsGVNxotuTmJzDPFigFODB0ehAauAtYJrF9YHrfI6S69Tcwkdy
ys/1OcYB6cl2xEmjmA0X5RfXxPge3meAt7D5FAG4IPF7SG9hx0hrvq//nsvsVmPtmOpLjerdglNB
4zZhLSejYcKKFhPMNFqmIogaSpUFWy22yNygZb/kcKs/1W8Tu3A5TNmllogwNKntXgbOWqo/er7p
9RU0UdbWwkREB8ltHkizODM2zYJtqR1SeR6hVvFOU9+l9oAAljzF1zB9Y62eHyTvmIonMYv+Mosv
mNtyN/qym0FTb0iJw0DCVSTq6FWu4XeBF981srKPKn8RDBc9IExYrn3yeWbDaIwN8KGjSoAT56Rk
+FAk1wQ/L5RjuzMeTOowCReO1kPf4z+Q2cqxLNzso/8UHsFH8stqwCLQf+oAn73NTsdP+Y//Xu/M
vfLFVJrniz7anXC2HnCJqchkz9ZPGk/L1L38DD4MDClgUuFgh2bu9X+oOq/d1rEgi/7QEGAOr5JI
KkdLsv1CODLnzK+fRd9+mAEaatvXkiWGc6p27cD/eQV4VjmNI01IuYjeW3E+WEyjxV1SOGxW7EyU
ToOOQnPD6hgM7A12jr3TANlpLqzy5klmSTW5re7G+GzLNqjefLI4TclpCtdcONqj31MxI7L1l1AL
oAKwJlGOmc/qHUIDi3BtzqPrgeWXsBHCsNFnsJx9oQCFevEz+xWjHmgxJFjC8FDiVXn7R0Tg5PIC
xABgPCoBCYAfvOO7y/NEc8FSTjkGf4GN1cTFdMdmy9KHVRbrodksKMmV2O6LFRv1ndeDpVD96Mqd
o2Oc/ZP45HUpkTk2DPYFfx29xzfsDVmkWYn7Tw6ecYYd8ETZJZybQ7vL5mMaDDO/o//M7jmyKJE6
fnyWnzHTDiyAXqAhYFZGechZh2PCbF5Z6AaTp5lfkD7jG0/ihTnBKlyiz5Bf40LCYiTC+3VFIZLg
626BRuXDXI/oylqKzlbEtMJRNaZBOC9BNkhX2b1g0vCOEJYxLQZNjPoAHIblaNGtreqJnLx1a7kB
zh0TALUNm5b5nEe4n/JG6Q1EpM7LMTwtpuXQLXNcF9HWfpkYZ2DvvcJfe9YT6ONTxeYZ1lJyBDh2
tW27n1FHFqhf3oU3OqzEIkohpu+03b9YkbLeMRYbGHv5LoVrMS9dIJoQegcV6yv33/SeZZyYoiQ7
BhVugvMIHSrmDHjOiF4GaYJaFVSLn1O3UOEyJaHUzR7yl3UpHsCnL8lHvv/DIylj8xdCTLD+FRya
C3C/8Dz9UgFDNGASjVjsHfPJ8R12LjKceGF7r/H3DE2cMUgGlMtWqcJ+OMfoCr+15wY4bUg1ikQI
na4MAxl3Deh/oPrYT5LuQm8Igh5gGGMbjwG2aQNTAAQ9ckjZEWKbenCgW+HrdqXuigtpDN7M4Qlo
fGQWwBWNC/We8aOxMZPUREmNnBKoAGdfRhZYyv5MB4VcAXoTfg+nE27FNEMe6cho1uKVhHdjvOK+
ZZUkyov7C6KwITtRcubKhxoSDWsjtpXYFUtbY2X8wcWe+S2cHi6R7L3iBqN0oK4u5gqJRtMkkBTe
EowS3vtPzCJj2pO24leqYYmfCys1n4dPBcmJDkuL3eGngtnCvUf0GykrwXyX805hNQWJO3/Y0uHm
NGnOWNUhJ/NR797nbDTVzA0a3XPAUJ2EZXozfcnt3Z4xEKSS0IGuLRSe805J1cBlVUMV59oEmvEv
iTXz0vnhfOKOhezCsx7p7YGLsSI9gxLNI0Tll6nKN5WH+goUhLsHsCpjajgigCj6FzAABScNFiUF
rX/PM6G78y9ciMaK/owXZ2SIuHVmNc9ebt4CcTfxxmySv94rRQx3ybwhzlgDm+Um/KYPTl149NwP
/8D0GauGiPdFHaJdQI54eX8FdaNcAe3p5SreSxe4/YBXiFNBpcm17cO99cfwzC267iUzDerzW8BM
gBfDLXsWJEDPpjT4GzRk8xCBkoe/4N2akfhhm78IFA+VjzfLc6IZ+TVPYEBSvKX5ZiLgAfDjmT3Z
gPUsAbVwwKiOohwgmQKN59OpU8CAH4XFCceL2aoUXITBxaX5BXRhus3RADlJz+A6IJHQc67KFuDm
Ss4MQgEOOC/NQSwyRrHLzCARcKnVMGsxpMb+cJUAL0gbTmSjOxqiS45JcQr9I6hjHNo4GzE41y2E
IG4OFw8sLcVabT7l/DU9WFm/I1RSGqQalg8jVn5jLok4k+dWPMLfheTJRVHiu8lQQkYjBUfHZlQD
z5358YxIql/Fx0Auxgu5lF8MtLsPEUchThZlGB049uWvXDv+N5cXpxMoi9fjQzNk5dNCHeK6yEXc
ROeWncuKs2Fil0f/FeIuxHoMJIxNNFDnvCjyBegIzdwL10WMxuDvmgP4oLgzfmn9Td/lOodszPQZ
KkhxBXsVfvl45heAF6ub+SW+5tp1AEL5YkaCaoMVE7y/APEkWJEP/8plDVI2t3VfzHKh8szXubRi
Wk2rz4BlJJ7CptFrfom2AyGQ5xkE2ChDF+BF2krARz42TWi44dfqZPlExRJwYf4mTE2pk2Pcoeaq
l3X5KdytQ/CQ5+vKYKGCI4E5DMO4F9YSok1bZSYCgVU0FPBKinWOB8xU0noGA1LMoqcd6433Rpbf
yrx7i/dwA3EAR3vD0v/BB+Oa492wRQBh5HsklXyGy3RkBj2756LKBelW/gr8B3cEtJ0t3/LGeCpw
kUIxYUPh5wX37B9curxSJv5hwTCQoZEwlwOv4kUJO4LTVlGkM4n7nvUjNA0lafK2/sXgie66fEUn
QzfB0eUw8n44AcAl/FD84j7mXypebR6JgI9wNvgZqAnHfYbiL9qFQ6TeaDt4dzxHwm+RRek0fsGg
/QNR2tfqV4ZenLr8aZ4JPpN8zH+JZYtV6m9lgDylvc/21e/gtrfkA0b0nmEe/8gB42PwNZ0Or90Y
K8IVZn1Fuo8e7IOMmVA9PMSv/hX0myMxMOuv5h6te/i49vkAUOGZ64s55B80e2Y0pr1D1aKzZ/jD
k4AGAGkZDfF2eIsdWz2zlwWf4DX58G7hOQalBl7iAHGpIW3IAZI5otYiYrwRYL00j9SLB2umdeEZ
J/ZzLqrH9MsL9lQEo8MXPIN3TZ1AENGFTRvn0od56x3xizckn9ovwAn+ML+JQCJ84RXVr3y+UjlO
pm/P721m3KOPW0ByY4g5nzq2Bc5NjVfvPDicooqEaHbBCja/AGV+vku51djR5075h2KYepBSNMCL
4x7CmHz0rEg0yNdQOLBCziM4MDEWhA8ZDyo0Qf539NevsQXMaxNnFvSZFQJ6+z4nKGjFXkZgR5Hb
9GrwuBGj9/vyBfhmeLCkeSRbLvNvqgGgpfDV+KBpEliWcHNQoR7YNGw8LydnzGMNUL/meTH3NUMH
xNBMWDWbPZEmb4AhHxybBzsgDRrNYXD1vmioudi54znubr1Pju3KaAeCHLWZhFiMGuHBCS2o8Cww
vNEH6FFiMqbn0kLTolUNhuXDpTG4gUyegetRjAmyv9LgKCzUiSVPaaOEYoQizS+yg54Q5S7X2n5Q
6u4YEp3B6e7ofVpmxJMney6WRLCLPjO/jpaVr2/SZFS3ut5Z7jSYpHDEIP9h0Kovk0jOXMNrbdvA
Cjig5U8g1fq+q81Z7c5wUlOHbCd7jKewAGO0AkHPiTHQJUMPFZ2HihtosdG2lURaZNYS8ErU2hy+
7HuXtrLMXZfDFTWtuP5IhNq1zEB4pFrvFg1NXjj03a3GyvIEOWxTyCaxYonEXaKEBwkcOPdC8Lu8
w+bUE+ufYppepUgt33ypRkMm+BxtGS8DSSGc4e8BUbq4lg00NDpTHCtCpF2nsnxHlEo7rDbCpggj
5Z4X+X/fIjHtdlUdgL7mI8RsPxIPgq52T5DEcNSxBBsGLK30Af1izIXni+KE4wjWw2ZgWXT+hoAK
m29HLDgv+NMWS5hzmH/PPyvmB6umEC3MSHH+fvb30IhlvDLLOv4/P5tSa1xNMbS0v6f9/V6VloDq
8G6lKhEh/wTarY6jGZnqPiUE2NVS1cbNUJUj2QeNdlP00ACxCD4qqQOjTsr+lHpif/r7yhqyN06V
iMLj//28LfSt1aUN/hMGsvQserQtXFosuNjzAj18VC0YbkaS7lqa/7UOe0i1mlhhQWXM4GaLvtNQ
gmOueoRzCJX7992QG8vB9IS7HMJPn7BCwC7bgBiblO+FGnpvfdiiB9QUcwuvjqDZvnGwLvLeBkGq
Hb+Cxvf3a1i99WEFCJIGxtryS90GLwKS8HxvqTUlzmyFes9KJgWjVhYbS0LL5+fywDqQq7dWBYIf
o0x7N/r4iGdA+MhKaOSGjIB7PimaZwnnv4ewSVV0kjArW5IJu96ob1oW+Dfq/b9vdDFrbkVhsRNZ
1LBKg1S6zg11R1pBsut90iDauBDPikAOE+kmF00K1XVpSOXdL1W8WJLxWM/fhVhko7M0pf3fP06R
yCpZ4QU16YO6blI/3BikJZDAKpq7pBo6NxPN+FTiA2AbnapfqwRIOKwl7xG2+Me1IY6vcSifDUsf
rlnCNdOY6Gpyr9BReJEAASH1m64gLwd6Nd3YFU3WfymQyo2oK98lf2yImlTKJ9AxiDleOcw7IeRM
ZWFdmgjLINmwulNbxobDApQfNEVv1qBw6U7RS/TPklFuPGGI91MM01cowT28vjcujRUblx4XTFUr
inWXccuXldE98hCbmrA13qyuMhzDlEf379tMIsyDtXKbtsTMWZNcX9t4BJdI5Gj7921sBZbbjt13
HlRPP8F9X1QUVBm5AHMyGaSXJMBaXfB7dJ/ewGiI60XKRFaQ9CQj7H8RSX3lDde/vqF4u8lXRxeN
/9XT+S6sWrxnmwI2blxXR2N+SHXi5yYTECwzZLaY+Wd6D1i5+PuXNFF2alBFH6S2uJ2GM0tMkgG0
UmXYd50S7ZPBbhpsZFNpgnjQZRc5MQnOKtISZHf+MuyDU1WAGmIjRyZyWVyCoPvJtSB+Nyx4IVqi
CLizY/iMa0BO3Id8ZyhNxlJZEvwLf+KAB4O2yavonLRYUsHMLvDoLsYjjls+Jm0ebJPQyvBvI1yk
zIkZ9duwugWhr0H/LkZWttBrsQgTA6xNOxQbvVV8wnP+kEOpOcsKDdKInZITlBXMSRKGz6Z1Sasc
3675YcCraeOZNOZ11IF/4ifw9yAPmASI84NZc/Fxz0Kb1p0RcsWxHpXMxRWoO3iCIjJ8Nsx95Ic3
I/a9zZiY4r7mA+3MGUnKLPEgm4W3TRMMgnKoxsSlZVBbIXdTYfnT3UP9jTubLg+B3XVheBrIMhdL
Rfzx9OZLJymXkgjsjGGXG2K0tBKjBj8Ty2cM3GUSV6dGbe+rkOyGZnKFHLpwHw0yKfPFa4yrDlB7
bT7MgYj33Brlc8q1neik3qYtlmUKTrNOXMsiYhUrWCPIkne9KooQ5CuQ/TGtdx7yQTUo1bXe1pMr
+ayDmUHGLycy/8QPlIgKwkr48LcsDA6YiHhrxZuC099DJIVv3PGwYVtduKQ1xWLnpfp3/yzGYfju
avpJohHHy5gbP03QYsYuysZGtbTmoKoGRIhq0G+iIYBFD7HkstKWu2J+4Om7ZpCfZln498IyLUcT
SJqug154EfLuaDA6RLTEomwFoVMoYvKorELdBpWEVU/2VXdCdIyycaZySONAsUDZ4k+MtcWiv7BA
yuu4bBQbr/v+LU3Ky6BI9OQN4h0IvYCtyEInTe8PJEmKjpwH/XbqZP/YWNFNzCT/pa4Td9QVNH0G
WA3VgvYYw3wD7ROGQ8DYUJ4aUH0hgmys4yKVpX3uWpoobPFpq/asBblTaI1wpQoC9Akjkqa7+C0a
i5aYWsybk4jIKTUL+3Pl0f41QiVgYSNp6zFIsb4UVeGlwNg8qf2bNHCc/V7mvuRKJeBu1i4cJlND
oWFBB0gnUdsZAkSgLOWmaoosPeqoASCySf2qvlW5OhyDqCFhdH4Qe2U86pZ4y+Rstil7T6HapoRH
JGmhvGpkxK/rXregWHB7BaXE2IRL98rxhJnctZ2r4e+o+C1lt+GZuHyI6UUjOrHPkcCFjEfW5pRC
ovINsg3j6fb3kGPLb4pidBn79D0OkA7WgsRlNvrhCSN86PZKt/370d/DMEm48KSEYtVjr+//HpKJ
tS+UsDX++zbwK8tJKxByP45JavOKeyLV2dkXg/8elKAF4iVNb11llbfTRG2ybx43+WmqUGfAygXx
J6vX1f0mY9aWMFSiE1KUWjy0rd4clNZMVqHIbE+NZBnzQ5YwU9UDzJC9/76CfU7F64drszexnCpn
vr+lWI7QtJDC9BZbBiWJZyMzfboatQXX1NBO8pSK17Qs2k079MCC8z9igaiu9KETljXuJztZnkw6
1/nLaV6N8jaCB1eo0spXRf3YG2q8qYdSWeuVfpESmD11ZpgQ/cagwwSRoEupww8smRCqjb4vbjWl
YITvQaXKoj3VI7du7Ek7EcXyU+rAmFrZuxtdjOK4hxgx+RVhixKwdmfk/Sb0ing3jvoAbG6kEOwY
MrJ5DDiDaqjUkEBMvvLKQp6lefscIlnYTW1CFLVaHv0xW0e9pxzyjrlxXCIFUORRPdRT/t9DXIuE
NnkkZIbBlB2EBnCjVjpzk3m0AwKNRKjJ5bpS4D6Nk6ftKIYwRGgp8KeuvluWGf0IEEVbJNBgOuYi
Uelq8zrM90McGpdBLSMnVMIGCrh+UtqguMVxTehn4cfnviQeSy5U/DDVsZdcYjgQTIKK6dSsyKCq
3GE7Ug8T69EIhyOvDuK4GlRFPXhc2xs1phWZ/MKC66ILbk8QwdGP5TVl0mfvp+BI5Iv3i/8pJ6+M
+8HAW2Gwrhk7bDEhpwM4C8SQiPTmNOrBl2wQlOQlaHDYiDdRn+6bivAaS4YnXbRr7B0zBh76VQGZ
8vAZrjc5yd9Y9SzbVnYFMdbYdF1ZkG+FkqG4feGE4DrQg/7ICnNFfI8RblZT9dthUQNnYwLypXbK
Ev0j8rvPolWZxUnD51QwvDPBRalHJVxKj2h30AJnOjLgFvNj7u58Ip556HdSqy8AsqW3BEi7PmPu
3ZRu6v+kPevoKTTvRf0V1F8RHg7DE7VJG98j6UK0bCLdw/Tqdxc5fChsr4lyqqqrme4t44UKoIDQ
Q0+BpGmGRhVoCy71759YEeTvA8UgsKHcEU5MiTCbm6SJA3Tpty41LTgdg0oQmhSvuhl7oDdmydrz
85lCpswwHK/WMBjYWOaKlxdfhV/LBVHLX8Nwfmmcpuu9qGAsRx++DObgJIDpDUY0gDBAZuM3J1E/
qe1s52LdW+Kg8aHB1g9PM3RuwhYnEg14n8nOmmfzjwKLxSGuX3kyK0PabsxvfoeOkQ57uGKwgGtC
OizGb/NruFLBnkGUi50SISxZktXUmifeTgagV+8t+YQ+D6UQTH+hOkKYhbzcn/nbeJwBkehYo9fF
Jcf17gO0XBttX8DK9QeEkTeMbVu4h12EYz+mfyGCGrwgkuX4jfsCOjeuKEZrB2E5XLstf1L4gTab
LnjlYtfDoNSX1rUlIYSc8IWqLWvGW0jVRFj+Tv8KLMQkB+e6/sxfgi1iwqTmK/4EVmSohtf5j34e
rr2PZTVzyuXEDDScCaUTxz+5ml/p2XC1w7C2rr6/rJ7y23DNf3AQgFYKAWS2sllxPAeir90cIwdK
Rd4oBmhIEjDxkpwqW4dLAfYK6AxcyGvuguljxbaA7utveVsvw2X8VqYNFbZy6ACXzGhloHvJQMxh
aI24ai2CAooN9gur4Vp8MPuadDKnV2Pi5K8EQnqTssysnR5cNSwbLKY0y5HP0625Cgz0FDMFzO3l
YyefZJTkXGvwG0DIrJvkPSvUGDhmgY80LkpNXhP2LtW2wDUfrUmyYSHH8UNyEuPiq2eo5/CgIAhG
K6jc7AbLsDxk0Sb5bbEJhfHzImcvnJvIWMEE46pvQ3tMHYYEXozdH/Ghm6L80qdztwWGJC+KNGTf
3xqJjb2UVNICORZx2RBZ+AOEq7MsPLqJSuQuCihdlwFCa0DNatORdJk7ZLy2ycPTznCvYfBdKe+I
y8LXEuZxMVwVMipKVkRiFGUTtDA+oNeymmOCE2K2iZuTlzncB9xwBLLKtwXBE2SY6I+RxMpF/mOo
7iB/DOppXskGl0tNk2z8I3uW4f0Aa61cctuiEKiOcBm4BYZPrn3CQDHxx+aRZA/44TjQkUbONZx2
tpWe+4zTj+gYmHAs7lpyECC7iHZQ7UT8AhDvPKpvnBe5QAgpb8Gea0IrQAq3RI74+R3TiaJwpeJp
Ka+BuolKm1/gwuL3NeZ5uUGOzXJQ53PB7V42bpYdR7T0EQofq3jmzakNYeigdEB5mfOlzrtiXtwe
DdLeSruHT8Z4L9opGhKihTysVQIamSMs5N8uJMttMUCQgqplHAph6TO1l+yp2Ibiq8TzPyUmcr2j
xw81oPrQzxhtxe0Je86e29R70fSTIH/CmMdkmNpOwAoQAxgwcyTDwVOFwCHa2LYH0Qlj8nBgRrXh
3Ygdps3TPjOh6+eH4BbfyTBWQLV8LKp3Nbkh0Sl8l9lD210Ybg2uuszYdvpB+myBo4lFkINvMf8o
kgtcUV62lMGcngyDOLGLdnypRbtTbNm0sf2vyPbS3x3R2vfJ16jsSJjWA+b2PdwV6raFf2meRIKI
Ee6ip7zdyCWOIgbXpXjT9xPR9d0PfwRpWp7j1XdvtHfOezHA87jgQBlzBpNrQSxJ9uGnV090hPhC
8ZgXTqJtjJ2yh/mXBMcuwvrwULW/naTwYd7y+NPoftr8w6punBZV2fUS+akbzBXLBGcYzpLCDAC6
DJMgBtGE8dV7AbaVQRmEHM1aeA/h2d45mqQgk9eOaQ0WGUvkwSQayzkWUMZbEl+S5FXHM0HFkZQx
8yU2X7XijdavLM4ek8pu4e/y93LcdtUN0iUCCtK3ibGOk2Ma/iDaVtfcwF2+bih0xmswflbGS6th
IPAyEY6qn8GTTI8hCmkD5FBu9BKLyMdUPrHd7yNGFIeBpCM2zBaPyFlLLgn7wto18YHrvoSsMMIl
s82TF1wBihkoRR8GKsF3thOdwLWDKuBf/DTUjTGtZCCTYqNJV2X8yXR3gBUZE1rzMeQbHKdx7Zx9
N03/JwzJBvhS29U4uiQfWVQaREgHTsEeh28DcU9kLWSQhVYNMyS88s9T4BjWbr6jvJkYIjncoFK8
lAQcuGzy3iamlJwGaZ2DcR8+tefUOdR8kKPP0dOP0LosvRdeOL73kFgTbDKVGwlimXgZxLeu+EIQ
rxsbQXrzrMPQ3YvmmsRrc/aehTaxaMmHNH5rbmfMPt+j07BOPskbYqko8eyBUhYtsic3kWC8iBpn
O+AW/WgxovBWKEEyxvf9xmC0ox05fXzalCCha0B1qZ4reV12dh58Jz1uWMlFm0GrZTVQAPZfGoSg
q2U6FIc6NBLT2LPD1IrTA9Dz98t8j0UKIcHcvGaHcEe+KcLMznYIJhSekmxXoMkUPjo+VIyCiMgt
dhH6mKvM3Gg2QYOHs0Tl7VgkgHZnLs4XOdi21I1c4z40BtwMWrQty/jI+shR97Jl7G/lm0TPv8Cd
QSzQSVKSRoKt11sSF8OEVkLfiDrMmT04q4/abdiOw7bvNliJlxSXA2m49vBJ+mCgHxp1Pd4JYUDl
o437iJg46DQNTnvIQFknVyxpKXGWJg4PjJvridS8qDvL4cUafhXJriH2cGPW4WvURStNeyTyMeqI
gbJFSmihZ14CHsFuxKZOZ1A4qX7kKJo+ysVt2xNK5+b1e9uvQ2IlWS6tVQ4jCEmg/Doq2xCDz+7k
+J4JEvvQ2rMaVsscjaXO25KnFyNoNv6wTj3uyRrTBe+cNfsg/+JsUyeS+rQo7w75vbFFuES/kPR+
meOeQw5FTNpvhp9HtzfgGibWOvc3c9cjqrMhIvvFMRoH2EI68mBiTYoTDFrvGSuQERuUSOhWhq2R
shkQ0+sLa5+hf8zGghMPthyvgnivutQtMMURCjeFcZTFr5V88RGiJ9BdrWzBrOLAaBsDmPQuazc5
v6F8WqDxxn/gVxV+ZP0sI1Ok+2xf8+ZqxjevGBfKK7QZkVBVH9rLkJ4y4WDEVzHxCTrHh68QVyZ0
5BCDBAENuOHvgnGX4zapMubKZcGeAL0mRko51I9M/RR/AFHa9xpPqEV3Gw/TZ3pPf4IbYjB2a/Wt
GlfyptpZtr5q1gh9Fphs2eNx2BhOfyy30au1g+9wZ7blqXS5lJ8L5Yn5l8YdTi1BKiycxcgxntpn
/8PZ0J4N2t3DtJ6e0SkSVuZPhzsTdedGc7rNRDeOTAND3k3BwAl+V7wYsFjvnEFz495OZDu4Dc+B
iGiaT6Ib67nYR/ZrSjtDWbM56sLapAhUV+kho8oybZ093XS4Tvna7NZ+TFKgg/Fu0B7FbkMBTLWj
qRjGrLDBL2qujAWtmgcyCld+ILFqzT1n2WR6URoST22xCo4r6kAVXVJk6zFdePRW6K5AepqwDDBE
wDJc3mHubci2AF+OtQuWfnLMw63PulGwVMyPZXxmQbbgypMyhsBHckzBLbs1eQ6YIwcOV8mET3s9
CyEhT7e9S80LVIHfGT18jlCJInE6QB4Xy/VkOKyUmogN9o5fIw6MXbfO77hwMC9ATI62ACMqqXLg
8KIxhfSq0tuLh1y109qmJhVG9vC7SgaitBVVkqhd3dticAzhxUD0zUAOSKKST/jZv4k3cEgR+zcM
j19h8Y6EBJHWwnj8QC8RcN6hDIK5waKCx6gh0t8I1FX9gVPI1ss/UTVFLUYNSz8BjpxrX0wkOiod
SJL8mWBRY+qwRNTNl1xEVCKIGKUnWS0EKtaccnMfGKcA8zvmyWw8ZuZqyGtZTIs3nOE0oh/MVULg
Dc4037yisevv6Tt9HRf18EkPTsq4yZwgwoBpKTzMYMG8MyX3yF/RnQGJY+PATzDUQdSNCQIoJ91D
Xa8h+CGXgmMQ/LFC4A7BboZH1GgIn1Z0XHN3aGEOsKAm5xyk/lpCv1XYarYcUE70c6vFX6Z5olnU
riB6HBFDJKNpJZK6t5c/8IANiXX7UCbHhCzy65PDSlKUv/OEo9kQLkMeCeIINK/zf6pla3sKGxPp
EXRRHKR8JADzbSfqbJ1LTz9LRDu3+KWQybPqME9fsR+RmCniQwgm2i+5tnOAr5DyCwn8KiSnM3Nw
Ui+5vAVSjZdNxCKMdB75Cm71C9ZQkBoer5W0JNMWB3bKaSGnprIRiZLJUgpXXKy51ywP/cLSp1xQ
FuZ39llKO/1N01y2NOOTJYebw/pkU2ebmyBTIDv50D9YDqqz9zsyxsICjjaydQ18PvBIx/+/XyXQ
h5CucQUjloT3MXMvF81LcZ42PWM+x9rV71PktDEmE0t2VJjgH0m2NHm5AuRtjnSId1hwd9BLwY/c
lPCr0o4Tux42nAUqYQ2QwUeJtGowP5jtGZZEJYoUVjfhkw0JCIw+iUyDgRg6KszIR0oAARAMgjt5
RXEdvYoHTUBlvCIYlu007vfdSQlXwhMoWhNXPa6aKpaV8IAW2TfS/QZM11zP8zQSi8QlimYKXXT0
ibLAe6BH6Jq7frTk2SE7eLfKkMTNLEE7f+cmkWO7vJc/9KcMwBTWNhKckMnkEMCWPlsqdASTkaQd
mJcCQ7rSZeGhD8EwsUHFW91a4dckiVpzq2kloh2pWVhAFJ1Ac2UWpB9+JuAsHu0miUp8WeSrAlCS
sF2KwsL1yM/OthbRkiL957wOMZVjEdKyuTpDMDRw6XlMkurN2GyhyqqtqyaOHKxgB4KLQHITvY/W
3HC3wat5ETy7TmaHJ4h2EN086wPROowaXC4xoEJJiVMwMBPyg7nbrtYYZrCEsYeLg4NzYyPslWjL
ylipzjjAg3QzYT/LcGIH2wVZdFIwyMjO4X6DJXK5IyxpMWtA/LFgGcVOrtXeRJk9raOz2EjyFnqN
1lOmzTc/M3TkpFjNCN4zk7ez3PuLNwmE7SG7mQElV5s2kbwdrRNR0Sp/d/YBobhxaOq9fofHulHv
KXT5FD5cNuuE6WiMy7e0naQL4Yjx6IAZYIWcUtuxxuLssvJlwq7WaIJWObQtZQlCBhdIibeq/1Em
DksWdCDckeGsZfE6x0aZMpDjA8A52iGJzSnmfYvxRM9ZKos8dsLI5vz1ZwAjNGVU2KxHFMPqG66j
3yJbByRpTrEHcRFsksvnTX3zf1ix+ClcCepsdsvSX5P/wGLCMgJ7+ZNVjnZEqJamYZswsdFaogG4
hO/Rrfxpf/p+rXyWBwIRqhNlCvf9pRFeOF47Y9edjJ22TylTbAGIiZg+Srbd8NJfpb1KKO2yvsbG
MnOKm/GZOWSXrYc1UnZAGXOTxzZ1l/QM31n0Ekd5ElZ+iE7lAY90dvJN9wxO+nk2VGVs/AN8A8+N
wxW+6LG5auULdpcQ11rXOuUppnuuGm9FySW/buCsGOsKZmYFKLMQTjqYIf39bzjQIFBVOkQjerDL
y2VV2w38aLh4uHFlJMdhLj4Tg5WACOJlL8J7thsXVVGVnA192SCVf0dRlyLmw1pEQigCfH9uqo2p
7TTzHuB5hJ01EhEkuzbFnqAsDahPCfBRproBN0YMBxnV8WrS3xvlw+sO3NMxfQaQ2Zwov0bxX/6k
71R3LFwtKwMQKVzHibxMV5CpHJci9HbNFiCRt+6A5EteyfDusGbGIhSBDx9BdRvDrtSVwtzDQo1l
S9LOQ6KFzyB1L8VOPosvegoVQjMDZwKAYDd5Y5QDBSWlVoV/QRgnJNjfmCGZCCi6hZIizjTXnnnj
UkFi4pPLfWPRYv6eCLiHzU5lKhukt8vFnVi/SeJsY6YqkNrXAq6TE2kma0zayN+E8Ac2hs03gM9s
fQZPDRDgy3OSJ8CTB8+TNZstsl9bnQOOMm/+82VLurAtxlA20GWTMU3ACoUy8QBLaj72qpqLNb/k
F7hD9/w6QNkTbG3YDT7b0GkwN0UA1rpQvsSRwe5y5PZMqTUW+jvapOqLviSxcANc+r/Vq3cIsFTE
ng8qJb2TiXHMxhxtGr8YkjzSU/RN8BiR3nOTQjjDhQO4vLhO1pdxxeKHHbkhK4QNl6wzCgfA7R9v
w/1GW6q/0cbyX/PJnkx5hP7TgszRLMpLz953S6lyQK+X/Jm82de/oYwP0gIlQylvVX2HHUwhbA02
UAQLdMtcvlwcZPnBdEPmvSmP8TU6d/tqk527c3Ojbgde4JjVqJXAyt5oq03AXOCAt+pzVrMf27cR
JYs1y+D/GX9wOpgiA37iDx79Ku8J3I934y481G8KsOIz/9E+mXG9skUSrgT+IvrL/l0CoLZ2FaWu
aJsT99CCTRe7jyfVdKuBJ2PydWAQoGCBQQ2FFwiZBTVEK4CzdXAj8eOYf5VfLJXja/hiuFCB4RUy
oqj33eOfjQscPm2bvxhbBKUvw8N/mx7iqlkWWz8/GD+kHkIDUuwEX6Jv6QFHGAI0rPXJjl+ah/7F
tIm9iXUYMiqVcARt+jRddOA+bjKiAhe+Gx5oZCcDUOUov1HvJZ9gHvp3s5ZAODGyJP01cDho4Z0H
/dx8BjdaprkORPaz1tS1lbMsMdMkSxluwXJkxdDdGqH6sGjvUrGal9Gb/EOU5EP+q5LwbMuZquj0
lSvWrAi2PUGjUIcZbViLnvf4d3f/h2ZCqIfHhJZjG4UrD9N5oq6W2l7ZJ2/VGRsVMLXsWwtcqiYM
VSi0WT96xN10eGCdxQr8uqNZokZojzRLIXUcRSKiMGTBn5yJmi0BgRDnhpMJ4MJg5E4nR0tHoc86
zYflk2j1jR6Aj6JTTOHbSrJpt1I6lH9LarEPjcFdB7tyqU70VierWmVnKqbxwWcNUIOBy+GfQTOw
TK98Q/qyENjlkVhFhX0ZZ8eQkECidjFeWYq/JbRQZlT4c034kC0BDisM8cXNjA4gRFi3SO2QPTRO
9sanF2GtFovmezyq97a+96Cys4Rjrgfnu0y2jdK21DXDYhbX/+XovJbbxrIo+kWoQg6vIhEJkiJF
Jb+gFGzknPH1vdBTM13dnrZsi8C95+w4vop/95EWUAXBFfAXvhRwL6DCKETNxBOctGg69z+gQosu
zvW/zJspwzrTZXOEWuJoYsmJuG35xrT/LzzfxXV8ba4bEEZ3yE/xqXoeHoRuIU0lTAcpMMGC+lPE
5mO5zUPE/9+dVzKht/eCniFrhzQ2krYHeyudRDkyB6uI/uOn5rmATnpSjrkHE2o55pv0ANrOfqI3
tvHn7aG+opgUeOb+Gt98SKt+4Mic//K3ivjUx34Th2Ps8ywmjLg4XswQJVWbu1p05BjqWeRUX0Wa
iTuPPwmYP2n6BNS+MHhnH90nj1r3PC/HgvxojAjh9Nj89Vx6qTe/qf8aLCRoALGu535cHRs4VgTB
H/wAIVbcu7AOnCaYMZ9MyeV61EGWnMJf4zNXV+VrPxygGsaIDzB7jlkgLI5WbnVuOP6mRaX+U38J
P/F9c8Y34crDIZFS5k9h9lxeOAGrh/xvfhu/OhJ/8L7wTfsno0gAZd6/7TtLH6wUDoC/8Md4yJhb
YKt+AcdYNZXJhdTz1kvxqb+xxcgkoorO8MsnnyksosOz+UWsJo8D3wrzrWtwhR3KeH9w910ASwu9
ucH61T1PfvO5bpzk7SsAZgagj8Wdj4FkYaf+0c7ZTlZqvKNe9r2TxL86KTp/eyAYPgnoz85l8yZQ
jIIs7tX9ZCERBegGUxR5zKAyHObAHTgI3wGMeXQBhccbNwZa04rxip0JG86n+FY9rI/0/j8JAh7O
SIg0HNl5IP3Qpx7z4kV2x3n3rT2QwehgfESLziSFEwt0bN9bTH1PveIlXKrvmPhw5ekAwJPDXxU6
8IiTBiLUDvscxO12wZtpKMwGu0c8ZzXJbCKC9opPIMcjhs8eHmqy8V8K2P3gEsXdekkQBz8JI6fM
l+5Pv/zic0phYfGbUTXb3iKEfciV32KyGoYDuNwnPPu8/72JO+pnkykG5W3NFywt+2HH6IlIk09j
vDSf3Sd36fgKglP+BejN+hPnOkyjggpzstvhWINB4E0znqCo2+kBYvYNlyaaoUkyMYkWfGTVsS98
WoINAqXAYxCjf6mks7/NlNRoSFcDqrnKJcyMUEtPpR4giiEVWccdn9Edj3EXecIpL/EvnhBk9Nu1
4BNhzKewG7O+6CfbCXWmYnnG4DXpMa7tEiBIRVTP834SF2QeLkGhYhrwW9nP+rtFfCExYb039b4o
ByPg6h7T7uraaeiou3lW0tdoO+c5Ke8HHVCjv5vEJhX8EQiSgTV8Qsde4i3MHX6ESS8lD0GBQj9O
gy0h+UcyUt3qzZUX9m4MUEeWaR3KczqaXzxccwq2Y7c07eYU9nn55hfG6yy6C/sikwLOm46gj5Mk
HceSx5hvMsUuB4aouCVHCORrf2k7Mt85JgzyGBwrdmWmFwo2Bz/iy963B5gIJ3bLQr/tNXXcwRsi
i7n8UjBATiw52YFB70977+PbpvAw7OnBh1Yk2cOJi3e+H5W7o/ODXZGzQNTFbEPfMVxz0amkEmRv
IB581PGeLX3cR5AxotgRNm3VaKrDDJXkzFtpY1FyuImq38brSbI6F75P0j973UMoepSLxa0GKtIg
2kog2Zz/Zc1wqvNfA+9kSVoFSh0qzazzJHXXJJqDrjpThP53s9KLniUXGoqDDsrAbDGk869jhaZb
YsrV87ROtlxCpKnbW0ep5sD/SJtMKwNz5d/RIFUDqwTfJFN7URsBF2NxKjdX5KOa7f3/TsGhls5A
3PpVCQ9+ztZzmWEtstTLfmxE6SEf/3SpyRCcvfYkARIL7FCJFuPyob1nHi0qAERP1I3jrp1gLdyN
nRLSHXdTIcA9/ip26kkt7mvyI2GInRgvDF7nGHpPoQl8rk+rkp9nk0G3B1RIObAF7Wxx3bdLuys7
RN9YwYE1iQPJmv5N9dQRZjKKHHBBK8rPFutVoVqPvlTxuCmXxuSgYpnX5f4NinSi8HUcEEbkQ4qf
AQ8PoQFKvT4nyGXZ5TqQpyy15y0jQJL4lQwoGqd6rEiHSWAh7HqmfbMrJqdpgPhyPZiL/tYVlFyn
oA9ttQAbKq7OJhVJ8b2NqEkufpIpi/whxyaEIzRi8xAF2Wl6gmcTfv/BSu86q+wcdZe2zG9USxLF
umB6vAo6OV1z30cPS8wDfcmflbVqjpLlSEyNXzFKULDXANiUBSehfcxIFmdRJU76eF18BEx2bQq+
3JGCoHd7PneD878thsdKGHqWjs9rHaIEdKqViDSpuK4ZHlKKd1YVCRrwbSfddVl0a0XnucEi+CQL
fzv1K028JEJOdR64B0blfaBZj0pq8R4TCMGtg7WL9CCNJ5aeB/kEvtAWdyM6mdPnJn5L2aOQXuZz
YwZR/YUmbkQzlwmnfv3IOWmK+q+qInE/Wl3YV4fiWcWHKvkccqzHTCWseMR3QCdjnwWoI9W58qYS
WbqPDmRF/42/EIAFd8Wpn856+pwyo3C9KF6+hxnYAM9YF+TUi4BaQVjBptFSX0zRYwRkc1X6o8HC
WzBVgTMBSm+QzH4ykKQSxuujFd46mNaeRcPvSwrGXBGFs+itIEbiuTN9ncDy+Tii/5EDHTR5tV5S
4TkxyfOcOJNRTxO6XT8PIOwRXjJORCRdxORtGB9HpSIxMEK4gX0JiBJRDQzJsS5+5OWhlDdlZ+8a
HMW6u+nXEjtwC+fq1IVdYTUW4hBOfeZ80vyy+hZoHjFviRGsfAwGexFlyJC//YwYBjjQLaM3rQMe
TVjTz730QQLycsgEN+6guV4qyyeYm4r1LHat9bKLyxc7xcm4IoqDWHIa8RQnpBsa1w31EN8e62aJ
9ykP5zJjFh4g8YX5YlQJgKeMrSa/plK/HjVZ+Cw6zTNB7ZzFgi3zipgzgWZDX1ce2eAx3IritSpZ
ggZfUcOasnvzKcFLntgMu3nt8mrGaBK97TE8K2K4kF1U2NSysymJ6428WLkJJxXlPAZCXxExCh6S
0eOeNxkm2XeXkK+zHNM7/2gNQdY9iu4BJJsPMD6oUR56GWyWNyuuuFEFdZdnXxtOEz5y+QRtK9X+
RhgdgQ79sb1LzJYSUWX3cfNGe4ttaTikJW0t1z6/kZE0KS8jC7zRssAw7+u98UojJh3sI1zakhHl
ZI0BE6cGrLTxHiv14MMQIvMu8ivjtskvDp3fuQqP3XhSkrBUXEU+OpPlprk/xVBFyMeCXD8pVGvH
Z615qPmLrn2YPf3LJ672pbq2PHjydh7zYLKuYsDjiPtCBsog+yj9EpSQxkVtdCM5aIRzXRBX7QnU
6fROY/lrdGkLr5Z5SDwTXKFzitWRaEc13W4+ZWlYSEez9DTD7TPaSZxYYkFABMxQ1YIviWb6s3xg
HOLdFOXXHE+ZEvC6ze0lsbyWHipuAkYdopXksCNkWHr0xJxLNyMNK8NLkK47YCWxwiYZ6dAh+chc
g7Z31KX4kpvrXUCMMbxMPPUQl8iSzCMet2M28tz4Vf1pGH4sP0rKEnrKFw8ZtWiS7g/tTYsCeSX6
+ZbUUMCHrhPeK8l6q2+raSvo4IjDVGyR9iki+tizgRERIW6+qRNR56V50FhXJPrzaTRfGimsR8eq
IA+8eOcjrntcW7beZXV9iFQhS/wHXSVpF+Z3FGu3kuroybWIKIM7h44AIzq2CoSPj94gX7wFt+iE
WXPxOMlRgfYF1Nxj4bqw0MLA5jk6hyL+b/DowkNksAlBL/oWIilqXHtKDwoSSz+Vkbp78jvMf3SR
yn3YRGCHZ2S3ggx+Sedx5kux3SD2RD4X8OHx45z/Nrwzz5ExcRX19Y9FB6Wro73Ks2SjDRqVteU1
CBlXoPEnsL7UcHT9ZRpfONS3zuWkNfQAxcGusJo9Yw0H/Rzr76LxjCB4xhmh+Vvj8dcFHoPVOcme
tugVYm8j3cL0DAoA2/O0vFv5n/5N3K6TcE6VQBIvmXFPy0AULhndyaKTEIKrX4TpIrWBhjuFAZDI
cFbPn/Sk2obDy54OTpa4+xmDIaa9rFAS9SnST5UQtO1bLHpW+lrHHD6ES80W9dmECpHdF5+H7FVg
2t+Wl2p5SZvfBfNpLbX2Wa3+NkNQ7VNxnByy5USJtGL6ovBcIp3Fn0rPAJUOJ5obV+sy9TZSpWZw
6c5MUA3KynlMHFXx0S8lTkTMuHJtZ0JZ2pbFUxK3Z0Mcz1qm3NpAMs4pyVR0gDFHl/OV6p1KxcCB
rN8b+heObghXq0TSvvylXNb6/4YAL+OCBq3ZirNS+QMHFuciirDabiUvCjCTk8lH6gw/08FGsYJI
pIXfpUeDQivY/BaKmJ4TuAhilV8q4VMa0Jx5PH6rwshyK1eiaEPBcrOJDi2X3kiJwBMzei/FswRV
nQczNlk2sFH7GKxzvfnG9G4B9FktpKldb2c1C2rZE5JT9FeXVi8xhbNJEmZ2b9aTmJz5NkYQs9aL
IIfK/C6s6DzcN1UMmEW23uZZ3LqbpP1qEBG+WRBrGuYW1hqXM9kw7zRsiinq95BDplFBU5GoYLZ1
+sqVCWKoyMo0NhD9jos1oBjZomxBs7PBBvHlUJX/v4v42tsYcDSjd8pXj9rVtgX/Yvp7hYzrjXcp
QpNjSyn3BcFlLgBHBCvJoZnxG6nKP5rhmyz+DT6GJ1Q77LHswax6Rsy/iL/PX5PP4rXOrlrJsdH3
NbqEKKc/ujn8ARLrWew2F3GIAs+OqhC1KHn8uc3E98BWgNYmgTdnrx8VR0GFgjcTaq6/zSQllGHd
f2WAm2TRg8jtgfYa7KPdWhSxOU31QWawkV277GqI36X+bMKQkd4GsdYASk3bva3ioy78NjrAaOtG
2ds603aCNiENtlMkY+HmxaqKx8JwMZ+X8SIYfzTcmcYVHw+4f4+JKZevk06ek1+qtxmnmrnTKPF9
JgkkdmPovfph8Y0SfD27ZZPX4iB6nzO2rOKjJ2BtoF0WAl3UCreJt1uVEL46YbvQJuFz8M2ghmVS
AvjgFS2VJrxK4/t464BkwZq34pqN7/tCkwkAdegN5NNIxv/fNX4pGm8Bf1m2X8alKnKwzjHMVdS2
xw9cJlIRKnuYy11TQ7M5xWrAB1GnH2z0a4HD8Awuys60r2uNRuqRQ5AnxD12lXa6181hn76uagfT
i8S8i3ZobqNATcXt73KBiIRCc9ZydYwHy/A7w1s4YkyDfXXvurusOrwcocaQEIt1hfpRrpn1VC0U
Cd0n5Z5a79Psyq2DHzfiE+GI/cyyUJNCA8BNCXUsRXYVp5AhlKXrgU4kTaF86dU92QjGrCGwlfeW
vBkYEDRu8MNIa7jsIpNp9QMhbH8ou1Dr3RjROZThfYvfhMxROqZdZ7TetPSx1bYuX5rxrY+8QnXV
0Uf1MLUuO5A0OWIS6A2yYQ96HdshcGisuAPeF6Dbr+YTgKR7oWa9OVY51gOEgm+wCto39H2tH+HC
p8f4/7tvoDoa3AzRC9wLh6aRkQ6oewUovMQaxTSoEjsTfY8WeaFSoKYEs45oiUYx/1sHk3wAjmB1
Xs1nlhHQkRXSk+DlZ4BkFCN8HBW2BuA+xPIdIVA7wkE3wsQ7qp6Tc6I9A9Ro/SfnzRSzMbjC/DKC
wkF/znL0VcbzHzMmBRN4tlc/a3TrCfVhqnHalWfkk+o8oqPkZwV6wfsof1rqfQPMJUZgnl618lNZ
IIj/8UM8CWCVTDdgI3NN2+2tIE4Kmli6LZAHFtD2GFX4B5Jzsb4Xls/rg6ZQrk8NZ1FFmpSgvFlE
MTOZDQ7Ch33+EUkiJK4CWIscafhRKGzzIGDpkIMY5TwQ5FVNAtoENO1cEK/KcNqfMNrl8w1x1LwE
Jv2B5Ue5+KwaIFuVeKwTbzZsWQ+r6a3aCQL8XXPYzaEqXxLjMVjPiuFotIn80gLC1O0KiNWjR73c
yKv9zva0o8aeRjajPfwihrnGG6ICip+sjNUtUESf6JZodMu+ISLulYpgK/XxvFdakIEfNO444fv9
LjQahb2cRnQ0ESy1cHX1VdU/FOWvrrNffiUkTwiEHJzBprQVC9VrX7JgHAfEqZbdqd5i3jj3ROVF
bF51I0Syi3G1zPmW3uuVgmw7aYIkewgiWTIemmadAWoJxMibEgfJ/sb2SJw8qAH4ns4V6/D5laI/
RYGa+cvyzry5DiG/B9ZCaWHKOK8yq86F7UCUgnnz0/g8l0A1NkWcFvLfKnYx0mA/4v08ygqbxjWb
/YETWNTOkXXsCaSrjoCnNOHUq0n+OxGtMx1j6JnkFnXlSR5Dq/egevsxTPYr2YbS1iXkfE5JI0nn
dZ3XsxYztYHGKOy2gSrfzOZ5omJjonNnx6STyNW6szl8my0obb/5ypIgfPSL5QSi9dy151HaL1/z
VsuPni/VB4bhLsItg5o1TAgtLb1sUENKe+vhVefS61tnNN61+ZJaJw7VESOf8JpO4dhemD/Y99To
Iua4Z8OJmMv0kDHPUYIhec4yBqVg91QJz6ciQmntYvKsQVe6ZPMnsGVmeTCZXN9+8sp8G2S4XKlI
gz8ikaAKfCtrNBoD8bJMHwJBYhvUMAqFtXUm87dvQwgaxLoS0V1rqBikb1HGcSqRR0dvjXaNuRHr
O3KGWXasxkYKs063cnH5mzh7bqgW7F+WmWObI8XKH5Z6HeOXFLVa8otmdZ7OS/kxzTAGbOu0gyLr
MTp3TT1dc/a1qvMG6wp8iIZgam5ZxJTH2Qy5Wcnb0VDv9fg14xVQ7ElwTZlMcW9LL7P6RzduYuUv
0qmKPUIOV3ZpnbOY1dBGJZf+bZfVFS122Hz4lr8i2R3IYR/DcvhZC08SrjBDiALqeZcLGaYzD9dC
Ya4J9MjTLTje+rXl6c8cB/hWidg5iPB0FxWtFieH2xeeFrv9/0BHltgashyWISHsEFNu1StzzpCe
5PjTUI+4Ysg9vOTde8K0oT0rerhLCrIamTN6St41cY+dGZ5bDpROBzdH+K5fEuwPxtmKwy45bf15
6m9NxjtZPg0QiVp6ZyRkhcd9IXLvJZ85RuFoAl5O/k7Qf2AesnJaCzdrrzENH8O3plEUHe/bJUNZ
EbmbcNRXN1t/x/lTyx8Sn9AOkQgntpWtuK1xoCENAvCvwlU8WSV4+XMcectyrSJ6N45V57RwqxLd
ZcD0x04/T22wS8AaFyoxT886qUqcytv6vlmvWm8npIbZFS9O+W9IX+X8xUA9HM1/CFGo5tMuOARr
j8JYbCiYJdJFJUWn15+Ohel1KGVQCgl2SnYRUiWVfxkAyS1b+9YL+Xk0xecNqbYSRIJtiJcx53bi
oyIDmMti2S0LOU3fkHWZi16df+Rk2yEF6u00jy8ucNQEehHAKNbJua7sEX0CQWCgRP/rMPFxR3yp
tmV+alG2e+NykfJ/EpzaYJ3SBA1ietKsT72GQ0lzOwHSNqBurEL24ujNyG+G9FoLu66p2v5kQ82p
E0EFaGwVBhqMUNY9ZfitjJs5XJPckZdjxZMQCxDV0f8Y1hoa7YuB4K2Eb1OKf9EMiZmGSXoV40Cf
PxfaZMSXrPX23r7tNyXVj5gS7GikIoshOnumlvkv6AkMpsLsi2NTPzVhSxbqJmH0J9xo/h8U8Upa
QGfoftEfx1eZwLKjalAb5WEa1gk4ks2V2MFeJGOW4J9UktmqoLoLrCCgzeV8z9iVJP0rRmPYpwFE
/pi7Q8eMexrrsJNgIWEBEgPEHlQXcXWKKC7nkyaV/Ww0ZwOf54DMpkIIJtnwZYdGfclWfN+BhSEL
m1p/bYfLAKBUcqH5luHWpa3xKJJrZB3mOwhgupxjK8R90M82Esey8CFJ+t4paTNZ7S1iHTyKe3ma
eNNaHnHikxtC/bj5FRzs3zWysYh4uppbJyq/GQQr8653vwmkG4sZQMU2uSmTXBkW1D51f6P+jeHW
GJETfYAQJWrYNNe6Pg1DcBbwvDM3OXXq911YVGFLRl3v5SNBzXhXjI+m64J63ffBeHj0FogPkkii
PLUBJ+w1KrzeohngIxFfEMFKwqsZ4z4JNXTh7Xs1XNTJFzO3UH1ROeE9KITrkL/q0cUg820MganW
+GGY3qYgzD2tNOjKnr7gPnqsfSBt57n18FvyRDO94o5jBrJquPOwIXhHY8k9t1sgWWgnPTPxNPIn
9fdR2akSILiBdyfBB44NmjQkPGiI0YLUfFFlb0nxz3prHbTvU3Tv+cOa1skaPUowTOCdlWzi22Rw
pnixhwihGyATjoPpRaLXmqiIwUyeJWyz3XZRiW6IAP9/JoaCdAx1ZIibM620prl57MBQAeyDafKi
oA5FKtcmPnpTMJhW8rc9fNCNokvN9lLQa2ejHgYl2Oa3Wb20RogTsqp8Q/Gl9MqPoLKHgZJ0N0PI
xWOaf00R0/55tA4CXDFqIT9eMVd7TDJdDAK6w7/LzHgT1EifMy9jsZYDboi8xVAHXEcwlNPXPCvO
UN6QlNaTnS+uXoVidsJzklTn/k8EJt+7LO3QktHqp/VxNp1R/O4zWq5CyQhj00kTB7y4I26f2350
U5jV5TjMdCz7CGSV+AQJaKCGgN7ET+orhrduXiGHyep0PQCjW3aOSOAZmEGE+dLZ1tOs3kSQzAkx
3oIL5qQI52WHHtyIFrn9++VV7GjkFNHD+KTVzrCXkNvVcqsq0jtAqW8qFA4fX7spfnYUtD/4uqAg
qMUZo7fyD6w7rxaeNStxGckyi4mNPZFrGOr02lJkbN5m/Y+VuZQ7zuOFNhvSmQlpHMTqXFWU6/JO
i2MIBzUWO1+7FkG1Odvoor2CV1oDczg2213oTgohxPp4lipPWkIV4e6ImeUJqx2loLYxuii+4u3K
PRI3vwrrTTu/TsmXLt+i9o2mx0XjnAim+MSclOqONH4gXGubi6w5CK+T+MR3B5AnSXnmw4ZyK/Kd
SkDZ67y+ptz1REwrSFGdtLARhkQYvvjtCE8O7Cgcaaafe+09a7x0/jRJ5I4oKKg8MWU/O0ldKJIl
t/7JlxehddgLWC40Mg4SVoCbtfOdV/x7Cuc/TjtyV9tjnbIme0LjqclLU3/M3RexHg2L8OA4kXoz
Fx/8H1aGpxi8VNpOWh46mwl5YDdoNEQ3H9HpjY8KcGOqyM6Un6neRD+pIWFNFuohUjn+irt58pr5
kWcRHoOVVYEezakyzymRlZvN8ZJtDvsUa5S+Hsp/spK/KvnV0nxnke85ZzOBKakrTPv2XPyOb8fu
J+fjp2CFaGYjHMeLol6OZERHCrdmxonZgneUucwrM0uv6oSFqzYQBK2V9K8wfRQl1Oe02Xm2AGYc
dDqWekA2D16FTtHEAws6uwJn2vV6VIjnj4+1dRna81BzVRwj8TzTj7i9MPihYpnQq8SnLr6QKSTw
ZOkOyKgWX6rR4+uviY8WfgSZnZ1ZcdBJ6IPTKi4PE8Icdou88NQhnKOXsbl0ljsArqMhfcPHlSoO
ro7UClftklmMGHd5QsXr0liAuxrN5jyf0DnncthoJzhdb1pxQlw2GRlF+rxkDzGjquQfzklT3n/h
hrpXft8CntyfQv9dlce8IXsFqvWV9twtMD8uyiDF5Gx1edEm8iu/oIjxD1TJ8bjgqCYZh1JdOh4b
N8O88Kog3UmEMcjmQ5GxVwWt4psq7z4tAgBQqPs1EUEp+gelNDFmzHUomT84K2D6FTCDZUOSEIor
bNXH0nHAg6hbjoUGUwA+OeLZqigEyLR/9RiqCBS0vxLJhcZyIualpfEHdpdGiT3RHoMmYf2HUT2L
yjXnze1Oxngut2OxHEQjqAq2cN4J2qbrX2Bnoz+oKyiBiyalKB6Y35jcWD3hNywD/QfEb6BvHp85
l2+jhKAn6Pms/hYhnmfTI18Z3y65kdkR5S7Z5nQn1GDCeJ1Mx0hdWGxRxbsU8rgBy6mqU3d8moHQ
H3PeCsQVIIB0FMT8CwHzI8iQwh8P4uGJBQhB3j5hIOGwdBS7jqjuWpZdKUwlyH7Iqf4We03MnbgZ
NiSIvvyMpjMY36oZhZXKmkiFl8FWp/B0Ze1N7a3PYmyZfpDuijRu2yAwfepvo2fM7i3dCH/iwgV1
G5iuXXB9CWErd3GI3CvDnoNdcFcQ2dEFrdH8b6osBIuxjBYPSGoj3rrUv7YFwu7GCAX8mAnOBOkk
BCpls/h8CIBdP4aMkzDY9OcC2Io+iK1t/YZSLNZkJkNbMh3MFDrBBqCxOxr41P2iXMu/4hJKivWB
3yvhqX4HAqMIPyPdBsSYIh79BURbsBQ32KH1QGSLI3V91w5q/Xkdv3XprDZoEZHg17W9EOi6Hbvs
QHqxHKNVGX1MO7jVsHSSZ+SgBkTvucT3okBLACTiMT6p8nlYaCePnWJ5xs8iIJotbqP0gbR0+cbZ
Q9wr1kWKEAoW5djypO5npDQIWGD18KXrFbUX1yW77lauFCSbFAYXHA/JJAyfbchvfB6IJKyPmOJw
ME/prIjPQoRE7ZYWHpFW6UZ3MFAuyyeaSHzvA6pe+jTDVPJKhJ4o/BDX/+jFUWsJ6TiW1tGsjomM
1PCscMLmO6UNxYV9Vv+H6EegkZx6y8beMFNJJ0pl9KCSTtZjJhVbITabt1/dSPuiMdFrytCQoRjI
8j1BPHaoBwQvW2C0GUguDRHzigzic1bqKzuWROgNicGMrr8sutQgPQGT1StmkXATaZOySYY3W5v4
cOLw9W9STLtXMuBXtBJQKWr3LA6OiGcBcgnMiqCO2BkLm50wzzEEJmTreFmL79VVivOwhjXdfKTZ
9yfkeDRwgjTg4et9xgQoKRNJFTY22Z2UkCuG77f81d946bXam+DscxhSSDw6yCkjfmLki0UX6iGr
nEx5Zio107+NfjUVpxt8hmDscfVbn2AchEU5zAskJmchbCYBJDQO+PV2FQdiRd/WChnABQw0oZ5w
QLnup6XdfRBVajUMD+q/aFXIFUOVChRiPkz6gM2QxQqNNigg778S20jDSDLkp2BnAOjSOj8ltBqy
+9huNn4IetB2eIsp7AkWC3MXFNuk2ujAcvOwgF5n1PyFGtJ56dlaX0yqVrFmyEed6OCPgq5IUg6q
DORmx3UVLRy1m1W8luuR8xkIh9RC1vIO6W+OjZLMLX/G1092u3Qw3s2/3Jc6wgoMgiRHs77pmIkP
Cg3cFIo0PPA09AZZdhr1YGDvJ3ZiJBET5T6ZSeo9rYtn8H+SFI7IUfPtivsDOYd56NiXkkPbOy3U
MA80ywtMPxkpGBEOig7HJh3gDZ9RpJKXl2+eXp4a/JVEvhTHPg/YNbv4NN/rxc+2UEdWQOKG7Cjk
76KBF7Bx02gAo+WzC2zMuNzdCOBKSD+3lX2VDc9gXL7Cak7dg2kvE64y5UeW5XebIzYXa6VY1TY4
3QxPl1zYGngK0TwiaYVq1/VjQVrIhQE+xueH8F60M+7lxUnT4jbHkjPsns3oibEb1a3YO8knt6cp
0o7rTfEFhNk28Xro3EmMFj5qkAq6pvLFxBl2ZyEiniu5r8hBXQOQA5mZ4vBfzqU6PU/ln+MwACY7
CXg7GjZc4rzL8I3CcWHey5yt9nNQJ3zGTPzG6nAtCYaLFiACxcSIg5DpY2v5vRMsjfDaPcj9iyKf
jBwtK/WLHbw96mw50o8NE2BEnJiv5Q6fGc8GGcY1Vy41CucUeIXcRdSAHSE+p40Iud7m1kRwlPT8
VHJ+jsAGDODVypPtmOzToK2iX4teItL36qBWxCFfVQeJQprmiB6wfinW7CLa4PQoGE2qEIkGSAtc
eoExOSl5KqnNBMk65OocqIRYo5eg5Zx6qNyrhiAW4Ef3X57KJZd9L40/9PatU8OSGrnBMbnpIAgM
rM0e4L/5qi/qz9C1fpH+SRa68ELiAuDdZ3IeiHrE7bU61vas0UWpn8hVRaBBtS+cRoFuDhqVG6TU
gHkAoBloUMvodEGjE8dOZpHA8hh5t4EK83OnXI6zhGtKWDMsGAJp1Tg5sSGROyVqz6gjQZ34lvXz
EYlwLtk7TkkOuYa9m3z4PIq5XMG9rAycs7V++3r+uyd2jcP6mAP5Kxu5v0ApXJ0scFQNNKYJzpLy
pz2spN+K6ICfUKVyx6ul21KiIbJ0HamU0VVfasJVIG4ZXE5kYCLCSfdXxW1K/MP3dvhmB2ZkXHe8
+4dXChwbKdNcYPhEnU8zxcUkNHP6y5dUEb02j0zldD/EnPPLEBeUaKH6FkV7TIfTnKwHaWNhU5e8
coizXEgbK34Yx0uUeigx+QwkvB6KV70AQWUlULbL7cb7kJS7BteJscuQIreEm+ARpnknDfML2hdg
DhSJPJTRtJExL74Dt8THg8to+gFmklnixyeYNP0vjEyi+XBo3Yt1wjCqvtWX/aGk9x0/1+5spUP1
aXonJcYrPRZKJ/5SXhYoRiYOirgwJk9Orp+ZzuTUWYnWYSYEwRIohWCqO7BYLmSYYQnYjgq24f7Q
esuzJSLPfUKhDbXXOcRZnsRYpzCpj90VjywbOufsURYDsTxF6DkNf+TJxhaGswcHDZHiZ1IXTvW3
4Gkv/CPSXMwdG79n7Hi7qm/4zT4hIfge8f5hY4InVTp/9169SJ/Q2MtrLD29EE0Nlsh/KeuQsLSS
b4HiFvA3UtHW1wpCQH3Ij1guYKq3U38Y/8zswk/dC3Naehoe4xtGt5/Wy5g1OGn3qjp2fXXCcYpd
PnfaS/UMgFGQAgFRFkY3LbZnWw8QejjCJZKYT55yN3WVP4QjIa5tvglcQu9mMG48UfwZYi9wqp/1
rhCd8bObw5Amf26SwxgDkku4BvdsPtxzbg32C9ONzuWbiusBJxUKMY96ONmOGgd05Fx5I4jL5/qZ
XOdXk1/kRO4UnRI3+VwRwHSobetq/FgvqH3Sf4lrPKcOTEf0fwUfNX2y6TCUPG20pj/Vb0fwcyQR
YKnswmxLVDx8EFxy/o+j8+pxVFu36C9CIodX22AMtsux0guq1OSc+fV7sHWlo6tzb1dX27DWF+Yc
s/1DKkLPPqkuasPKSd32ixlI7y2XFKU+uKoPc961BlaArXToB/LgpPyAQ9yNMaPXN5479bVDPOKm
1+QFCHxC20duNGb6TfVGeHNwoOIBlZAjaJkO8xdyph1f4Zt6QTRq2bFt+SiAUHf2drOzCofZAbh5
hFXY+tFM2PI/huJD7xW7+gR8CAGs4WeX9JWRd3Aicwejw4bCpNFOilv9st4NwQtVm+EiPx3eAJvS
wU1PwYXj1qmc0FYvYIAvMbzizfgX/YhPXAJUEt/9H/YlLJQrYRLj4BWPjRO7sk3SoY1va/wokw0j
yWPjl3vJbffjifHLd/JCituBlORT+ez5b+qTcoOg6QQvZPRc4kO8Z4y1H+483L/aTz1v2Kg/rvV3
IG41Xsn/86S0y/Qy3/Jv0O443hDyMzV4N20kcjQff8Fb5nYkJSkf0ZO3iU+GP1i6mBC19+6ikovK
LyueYp8pyXFXHZDw7XpffhMOwtF66OfeH/mf9D67wZmqn8ZoiYG/3DHRvfCludUhvKVnySGWzYuv
IP0cZdefQ3/BDYjO4pZ81OfmcBJeeBeDK6qEy/S/K6k+1+f2zFvS84eFO1t5JHbBZ/AMnq+ibmHo
WcvkIL2mLt8QkJf6D3sFD+BCycstrtkIHgLaZsApDq+GvoLMHsxOJnmbtPtoBJQGdI550gEbGd59
E/CstB2/wi/a2XJePyYot5S5RKCVPC+SQw9q1vtBoOfkwsljrjW4FJrF4sczuRKxLwSvSnjkwEry
F+ROnzPaDczkoBdKjLzOwK6lAuqJ/4iFJPZ7EAKM+6jm+e9CFhejjVdKeEOphdZQ85FO5dfijlAF
Wbd6MRkn8SiVIA1nQn1eGSBhKppae2oOODimxCbH0PgI3zBVsGIdJa+LbuyEDaIBuKLJ55CPqFRx
GR654wqIQeXGWd6xc6LXeKXdp3ddLC8CSmRstAeIG6z1pvxqzajji3CBS2GslplcOY4UmToTeyNq
kHORB5p+D4o6OmmTE6An4OScKuwPSvLWSlugy3gCUgAbZMfeQC66lp/6SI7s4tCj+tgE//DGorZF
X3RCG+tiC3QBl7j42/35LL+Kr9lveRu/uEtP8zV/Y7NA5Nq43vWb7E/DuR2uTp81TI0VHrNVkBkO
8bpaeeqO2UP0uvexu4V+C93rFj2io34rTiliu1YowQ4wyDPjRzkquStL473r+3clLXU7itlNxrVw
r0LyvGIO24/uDguN8615pD7qKI60acf2nHNMVFwTiSZa1QUdsd9R4h2Un+XXMuxoXx3H86oRWPPQ
gwcrcE4vmDYI4erbjuO5+6FMZlTRemRPvOAygmdhfOcex8OrELwgMEssrA+bDkebbX5gSt0jlLtN
7xKZ43jOYkbGW+ulew8+59nGCrKiTxDYLXSwh+xRHQuM/rhr513/jR7nc/43HXtG6hvsItULxv3N
IpGLSijujuk0grHoyfKXK5WsvLDyBOT3f/Dz3mq3e4+OtSZDgzEBygwfxG2xR5c3vJdf/uol3tJe
tV/BqfXwQuDQdMu7egSJdZjrYIct8iz/DQfJIcfoe3wrTuIb2u6fUDUxcfMY5fpyj5mIgEEkU3rE
ujEvE+OZmC85mGBrSBLAX1H1rIbsgyj7GaoICo6O6bDU0/Ac1DUrtTYlC/Rp5sKp0lvJCWPxjSlV
Kj27+rM2P9qSZEhOgG0ikdRso0cdeWFou/g7IKug9d7zhTLqKbTt1Ngx2ak/hbXBMJTMDGNBpHja
OtM4JzWebLTYiOOAi3pG9ISNzqJNidHyv/Scs6DesQCZOzbbKRLEiFS3LWsXnlfRH/H5aGsOMXhl
02aANpABCcewODJeBLAriX5FHaFCmfMRa0ysyjJ2YnMeVWde5054rxlylmVhuYnkA2OCpmpxlUit
9dXg9cDlqyg7q5KRatA+lJGClQrpaiCNXqVpb1RBY3nBGDXwcBhbyi115obcDpNX9xfMccQodpiL
f8UViba9qjLcp6gpvmfUZlRy86KPZ8o2kBL4fS4YMFEQgQAn5+lq5J9sP5r5LiqPUH0Uw37in71g
ERPdch0hUl/bOZmxNiMdHFo69rDkGOq+VOGU1W580Dha1llC9RqnECrviE6qcC/gDaInsqb7tJwZ
CwXlpV1ONFka1BRtOyR8UvuSY5PkI1DXPODrxc8MgE13FbgpdWT+Zo3eUDikUSCPH9JzN9qiTsu0
aV8WgDjltrWcGcHGcuMpqXY0gQPBohxfnPk/mGkC5VjpDn4KXT2m+VGIDpi7h9hFVsjESDGOKvOk
/sTqU8AcylRAK5wWi2XNvWEH4DXXAFk72Fq/9Vv5FhFTpu7CYAcEgTWt3rLlfAk1GsPhwLCv57EQ
OC44N2RXlF0ZGl2vUse+0ALpgA20EzwwnHFeRqw1vPpV5LEjsvKiys/QeojWh0nlNHtpjDxkA4R3
w8Q0Gj4U5U1Jzj2G1KI80qKywqV8twR3wZmmnefet6ZTIB4lQrvWTT3ALKdV3Wf/EhJhM2KXv6LY
BB81M9UDN6sfmbfCdFTZAWp4QJhDwH3B0saxfMi1C8usf317qNtToXpDdsgUROJ70uPqR2tiQHyx
lI+kvgi6PxV7iLNNbhcgBNNTikGOaHQQgiz+fkACJDj13mL8eDyCTJ2NO59smoBDOy7DlUsr+m2U
OwtfWJHyU0susXmtB9YOrpZ+T8PDiBlKXvrubFICh7+kbBj9g9wYtuP02anqQrseUl9kv0+AH5Ur
DdFMAPSxls9CzlrSVTiIz+Evws+1Wd6p4c5kHggcy5peFOEYV4+2eEnBj7Q3wm3WIG9mzyGgr/+N
ncmFPSKPJ1bSDY73qvICaIK8x044gQ/zwWV1pT8JlxpiDAmDB+apC/oFFnSAhpj6kRyPq/WtOzHO
NU7qS47dzvxrQ7y5r3J5EiAFIW7L9xBxjQL2wT4lY0U6aiIz6N1Itg3YKS8u3HZGgee0mk+rr8mg
KVoqFwJzjuG5Jb4kXU8svP4cYzRp1HTltnbq6oWvh+y+wfCRy3YmcfK+vjjq4jRnc1hj0WauAAco
3K45RX/SRUxPSXzui9c+PpjdU4d/xuNaenzcZO6Y0zHQr9kzG2wEPOa5xra0BraB2V2D/whayJ2A
8ZI9nYQP3ppxeO2KLzqHBswZ3Kk1eHXTndidn4Eq1LjWJ5/I9n9ptSHZqNKB3KBYJW+JhyatXqov
0zwADzLfx0N+hy5znjmJObHe9VNpAw3c0NxtoDWcSZOL9P+R0gwaf+f79GzpVMudQerDttpPnK4Q
lENnoHyjceXdVWxsbAZDXVBto22kwIztCq1Mig50s2Y7LWiu5vSUt3rpqCTOtDPRWBA9cBpv28eM
iggRCaNV7vhi3NSutpv4Zjl7KQxvqOY8hc6VwhfBL/hd0OvyRRQihoTWmOyWUfnNTnotCLZUwtVU
xHPHaUywXmszFMiwKyi3qXlfqmuPQFWgm6RTJ8wQ0BHKkMUtmCFoP7F8xfJT03FtGP0xGGroZdEH
Y9AjwBou9ZZ1JWIeKkeGTysUIdoO7w0hSfJWDigLeS2ZQo2rJp1Sl/FwhjJUdXIVpxL6Gxv0Vh6f
8vpsWXt020wfqbsFIn95ycF67oGPqiXcMk+FD8OQvNljxmP5mruIIuZ/UAcRNiBZMKSLNGNXWn17
5tfKHHhZ6MvQJjpg91QqeI+L1Zc1+OpOCa4oWG0DjBx2lH0Joz0kblSMALpdaSXGahTCeQj0wAuu
iowFlIqm+ZmHHYNtwWX2EKgOCyu0tPwn/w6qZ2r29kvPd6rHhvFs3Id3/umsvAo4mUTqInBGYns0
fpUPZGNwYzeEdY/qVnpG1/SenJQDybNIszne6aNodLHDbnCiF+NVrBAUvXC6twbBOWea7WbaR6Ae
QLjAl7mMks3OQkU+Gvg1OmxrJ12U/w3utF8V80kk5pvwPSYsTPV1cxMgKKI3YvLyif5oPCxP+Tu9
y7xF+/qFeEyBE4781DUWVP3mFjxN5/KS3YR/PGb1IaWdx67HY9G5vPD8hAVB2uRYJbqkLcnDluyQ
x2yUTKNgQ+6m8D6/pQUa+23PhfRGQc4F4qast27lmwY+msFs6fGvXfd4cO0Glomr794YUdT9KeRz
053yy5XrNe7K6DHhGAZbBrLq/+U9Ck1uSiHx+UuEj2a0kZwXHph/mqJuc08+aQuEA8hm9bv7W/OI
P3Ew2tgZ71zyyutwnb6o7GeiQv+RAnqDfSqZO17nEq8wmCFmAPxdzJVQkDht5wshjCCYqnaBlRng
Y7obB4dfvfjk51+7P2KKOIT4V8ZvAWgiIheQvNaHeHFpP0eDnfpxZlNN5ZHgp2aWwn9U78WPdhev
xQ81JqO3tb39h1+QoTeVSutph2jfsulbf3I0HqJ+RRYkTz6qEQMChD1rJ/zygiEEkki13SKT5SCh
gEVkTv9OG7Q+XIAiYB2glQp2hgGckWkx346r17B87YRyhv+GJuY396PjeE1fpZ8Er/qVBxsBu6Yh
erBDAxTJxtpUDyZmOqxn8D7UX8gAWYFseOBhgCYVIsRfqkvqVn4hFtA0y2y/d5CXSVkmjHnNUx5O
mHcgCn3XpkNhRbXGtIpFAceviMWLo/W3ZoTHXWPCyaWogTn4MDHI05zu4zcNHBxK0Re5Ykh/xl+t
9LbEc0WkIr8MyqYf8bMJb7yafIzmKXyVz8uFn2LjxbLnQ3bObtGtY1A4O9WOoEj02yQYkTYAMwvg
4zZtdpDOcJZkt8Ir/izUABvtqUY7I6KHP3N7VtoKzIy4EdF8AmuiW/lhlKmjfVvXbvbMtQeXstk3
JmGWm+B7fY7Aa1KHoh/B/BohT/OU7kVKztO0Fy7jPfGBG0FdK997wcHlbvwjTLUB1fnHq8iDVgrb
6cSZkc8+Dgluhqi+YP23ZKJh3Rj8ByGSPDE8t/3oT9Ef5Xrrsn5XYmSn9mg4KbM9AcfEiSNQrX7k
lSe3wZvHEED5iZrr4lQhrhbhwuJ7FURDHcajzE1c7wuVVQsWn2sf+IwEgs5hfyUTTEe8mbmvDSbK
GK8hLTkItyy2jQVI0S2xxWjsrX9Ruaftg62zMd9KNotIELpsn5XFjqwf4t9olxcCWxpcmUiCDhrw
A+Qm3LwZLC1Qxb7ARIawr/SXLCRSjokB4RFWGYPk7iy7g/Eag2jnnYLV1Tupcsj7P6mlcGZcuid7
ZWCBHvB37SUeHnFXf9Dg/0RM/LjY1A0zab041ONrk1IebHXTCVG/qoeOgGqOMUiug80bnhEnBfLk
g0mDjjIrxpWLGOYYlB7/F352yL0l013YMvTj8dCob230oQfbf8g7VfwnlkP5GZiPcrmZgT9DzU/2
Kkql3il1L9S9uSXozjcSv85Pqn5KywNzBr72SeYzPZTdNhicLDwEPda/DYneNXS3V/jH6CmFxCPx
yih2wBCguMO0hZiKUIpVCbMFUYIwQzsAF2JXYhMinLLmTSXC4EiZSiFqpZvitfxYnsv/HwZbF8Bs
M0gVYb2iJngL3NYRlApm10hd2OmvweypQLmHfPkoi8fEstdnFIY48iEgjQPEke1inI0/ovZoNtLS
M3oX4XZNXZ7fLOUcVM1mV/DIZ6eKprZ7GckQSP3AxEHpGpBXUHBXdqggNnPo/1CX0D5DYEA+PDGI
uuJXamqshswAdqjbZXR1FCIgUPSdxWCg21DJMxL6xYXHcqA1nDjwMajytMQLElg320ezF6F8nbyO
/GpaPbAUayDlToV4ltqB4naDawnIfw7JcML5K8U/JldOkLNLxnds8/UxHjDLXVQ6+HFrdc9DwgXD
D2JVMw4sLDecD2O3J/KWfVQZ2ibbB1pPiBMAYUqXWTcLp6XB9HVglcH5CZuFyrKXAe0gMHrThR1o
P2nZZ8s+sByjvMkonnhBIGkITJ52k2X3EILTM50dmi/0XiqkdkDwgs9zzmcvTsgowM5cyY+U0Z4m
foW5oER+jhTupRH2hBqW+AOkHYXfED+F8CY1dCT8ZFpckCu08Zg1Dmh2ShXLhKfQiPZngy4RZTjs
TiorUP/5nvk5K3ZewLX+gIX9fztG/aOzFoKVINOm7NndZhz0fGLJPh4cXvbmRCkizV5beXTWNL0Z
SpjU5/PXGetFEUb6qwagXD/l+ks1X0FTk3nempuxYnJw7AA5lm6r0SMdY/ORDSC7jyGVzVpT2DGv
GK3yUhyr+FKaDjdujf0KvJ3AM1+e5NllYjZELHu8DphF8cwJ3Yj9BCFH6C2EQHS7liPEfKTWI5F5
VK9lT3/+Vguc8L4IGTCAvtL5s+EJ+kWYyUjYkvsjl16anRpclywJDOCzl5zWMwbutfKkoenu+BCt
C9d4pO2S7FzMDwV045D8qwXxN+AV6ELUMT3juEnkaeCD4L1kfGZdRyARM+432RmLd1k/qSHkP/Oo
TVcRHkLEZW6L4m5BpPiTYoC3l5jpp5n0V7lEummq5NHqdsJbkrlomljVq8z7mUjC2Zdc/f+ZFDKC
cdwVs4PXFt2Binxjtq3QngufjWggeUJyZPxCmTQ7c+njAMp6T8EvRBnc2gmzHN1tYOa3ZEAgksLu
QBL8nqcLcRIfP9tnGYuy4SZM5nM+AQh7TKqPIHKWyI7IMke3Qd9j7nAbpOU//B994Vsp4pMtYgmm
7lEP1Vu+WyJRfjaBnUJsy+B/MIMC+Qnt8p+C8w+6ENtTdf2z4uoNpOqx2boZhfNbkiBDo1awqWn9
QrvoKrqUrYGXP+OoOigm4QjMdxq64vNUnkICP5rYN5l6S+WJXK/ug+9YzU4G0BO7hBOY2FXoUlgx
heaLqhLGMHvWm1BZKV12yodxYAETneo3NqBu9+RwyFnn2sNTpMGcJmYmG2pw1g8oR8YJIvSCiaxE
xTm1uPi6Su32yxJ+Kk3oFXuGhYQh8hci1qdqCs6jm7/cc7RdrC05W5YtFTrT0vohO6YznFV/ek7I
iTjjnlFI7xkeevZkpLXQkDAek6OPNnbab64ri4CU+SjskFJYjzA/ZTg1IX3sBv2SIwRig/gJw4Me
4q37VJFpbwi97W1GYLB0fzoWCszqPyeYQR6/haVvgE85tB5glCtXhh3HWwWew8FkCKRUHNBfOirt
CD9AJQ6CIe4GV/me68wEYruaX7hzys5bVwfCZebhQLCG9sRcdlLm1Xhhm52Bg17EFgdM4rJ0ztiw
pd3wr6QjSOr/ewliY/jYsjNVQxXjQtxZf1mxa0Bcpa7SOB0zkREp4zPobYsvhg+OcKneW+NUU9h5
hUD1Rn1ZzthqG/W8oH4OEF9YfzqBXJt8rr1lUX1tKH2YBcc2FH6CpEPf0dqaZDhBOfwiwK0Oqh5/
xon1+hsrHAsvskoi5LMfXq3+RBWAN5+AJfa2JlAQuNQlC+74ZSHfAKPNIPk1dANjlaXR5eUx1ioK
OuLmSc7wZPJsQNOULneZrCGD/FqS33pBArY36MS0e6OG22l6FCkl61nlOEm3zXmmhhf3snw2GuLQ
L4Q8kafE7wyUnLpSIpqELLmFnQcHsqPDM+Abyp8WUv0aIf8xNOivQIcz7qImiDbroAYBnrqz+gNq
RFH6gkcyBKAfu4vQHxQmF/lmpsdVDvyDMS5Iw6FgrxFRnjLlICgKueoebjsSVHYM6bYUmKw4sX5I
NQZPJw3OFzoCgTd6bSMo/FYRKC7SFTlwUE2HDObR7Q1PnH+D0q1DPPrXzDrKoHvafcMeNXaH2ONo
jCA9NR4r15Ep88sIsgXLHB/XtMZHMMghcgU7ISAkV46IDem8rjyL1cNkjF+8zpYnNT6OhjJ08Z7W
8IqPy1+jOD2bUFnYGfEpHtfZcTM9FlE+QiAhmhYmPWUBtY5dxec2foz13RxeY3jsKKSy8sjsS84P
nXoZoZ8K+hG9hhD/1CrZUUxOjwoQW/xY4q3NHlnxHSOVY5R6oLSuWKCjorGudffWgfMYLwPxCYtX
NVuN9WVwToOnyJAVcwQG/5+yscf+zZTjW2qOJ6np3iYBDmITMqKmeYwwkid8+L+ZWEU7hm+ATkiM
UNyckBtB8nFxcawJUF23PeuhaZcHAOw0mzjzad/euXXJ/VusW5R/TQAx8IXTvHWk4PHrklVDuMpy
FFVsroe8dsXllR3PMJ0iyE/oeXJfXaPrGNKyyTM26T1+p0qSI1vXbE6StEX4sWLvIRowcnlJEo3O
Dmj0Umhgs+5hmr/q5GZl4r1aphHAfP4hxEhha9V0FQt8jJZhf6cVbIu3MI+oGoOGA0ERqA4jtGNl
Q+6ASksjqChEGhaPPEv5e2UeccElFSNHTtPJmet3UZ/ZpLvZK73XDyrPub9YoTftm3P8WwoIXeyB
bgpeoW+goNGorBFfNGSgeA18SjFVNwniuan67ad7DU4SLSyRaJltIUHAkAqgvQ3t1SJFVILhR7kr
akSnfFgI39c4O2OZdx0cGdblKOi4YCUHTwgSX5TCBRlPlACCiyiLqBn5kaRv2Akp8AFz6/mLhjSU
zZa7TM9afRUrgZfeNcAfDbcCgUNarexWT2DcjNQMdVL3qoFjKeLdAgCctzzUb3HwUtYPYroNySvT
YxafTEAaJMM35Z7IL4ttH1c/al5c2AK/KXNlYW9MdrUQJ3eQH3K8j4ObkB9qLvDxR23XuHcs13Su
w+9kXGPqU42IoOXWaJ81/evkrYyFcKMf04O+fgQVqJkZsAmcP5rubM2fqG5TckpZlx3b45QjU3JT
+R9zHA0oawCS3p+wF/ACssTOjtq8maHm8ovFeyDlPFVFjzCQ4D5CFRu70s/zeOlg4mS+huDKzv6Z
ih0iV6XhT4VPAIHxW8KAFA50DnqeXSlFSGLXNalMdAd9fIm6M0EeVuNryotaIjlS5sfQiXdJGfV9
HfOOzRKpKvHyqvdsCTvPMvOXGsYwxSNMbmYI5L6hWUaT1rgFjNGP5HRl+MPYaaXkpWemNMudbVUs
bw2dTafdWrDqkazh4XPz/KUy37oVyLPvGy+zwNzZYryTLKhZZEIyLKJf8Lha5wxQxIbNTQspQ0e6
uVGumjce5vuMmizbh4HTfba/4S+84xHUXcRA44iTMegZ2rJVYDLzmQGyMF0L7265F+BYbUdaF4+T
cLcNHeVjujD0qphWxyyATnXyGAYOyq8u9FipxpSvxSG+s10jw41lCw0nPuPiGCsuF6E0XGMepJ6O
bzOhFERvbAHX3hYVQWNnDiIkWVS4DB1jZuzMlirKsJ1SnjBkFaj/fpimcgIZay4PwzaHbkkH5PBb
N3aIwQf5JOwuDL+kWyvnZPLYmmJ/Z/qeY6eEvdHdLWhc+l7mNlhQ2V11PDS6tI+75XVWiU8YYZfI
pBin+PRDrQJSYqG/GjvAc7JJf6cv2WaWR7ZVGYRzsymeUk05L4kd/DVE98wxGeaepsVmhcTgpvyw
lq2JAWLaJbOr1ceyop0mhwb7hS9ae711+dzne4de0CI/aT9nx6+wftFwVc1+jYsvQ+hqE+ASMwiv
LlaxH9mRIkXizkPaxi0YYehjNvKhpO9Zdx7le6dT6awBDL264y3jzdAZ3Vf0PKcOcBDPtEbAOOJe
3CXX5bs1beJ18lM6XTljMHYTeQOysmXHuKwvAho1SfVjEzoAYy4vlSnLt0q1Ji12+O8AfUDgROWY
eiaaDhNTFWNk7N5bjhpvQhhjuFp5CeWjSWK3iN6YnfeWP0a+QlFcCJIsFKIGvKW9KNEjb72UXCoI
Py9TvifYUWBlo3Om7SX5UFFpL6fAhEfmDbg7NBT9dimvKTCcz9pTQObF51yA5qSjXFdxguIqKEgN
Rp/wcw0zQUSoYqJRsGxL21y61IsT1Wd2nQCHwHcmhzhlsX8vc6f/NZDy4dQbKKd3EnLb4NTB4QvO
yhozfggm34ygZWAE2XLqGjShyTFoqRxPYuCR9qiJXgnyAijUcKq5TQqMCGcihEhVg4dUGd6i4Y7n
m9tZZA30H6Seij8RjKkW7r9XGQwOGRQ4Msui3Ckw0LMY4uFBF4LwRHKbyq8AxS4O27j8YiE5ZpLf
ugo3Gc8zz4ikOGWqfegdjccQg8YegpVGa1peKOHRngIzttuIHzk9o5o17AZ7+Mj0ciZl3dXm/fAp
QaMk7zyzyVi08Y+zH2ZRwe1OgQeukpoI2qMw7zvSG9HiIPOAVxSjDt0ybSUuCLJ7a4HZBJnEkSfP
GUzxnhc5v5iZJu3rkMVIMmAxHIT2XIQiMisDxNCygkNVKfyxahC0UYBzTaND0mXc0w0faVKN5bZv
Ar53KI9LK/4zytlJMguh4KD/U1Kh8JpJRSmGW6UkBttpqnMnV28QMvFFtBpGQgqeuJtbwLbtXzUO
Cxs0YNfpMAtOLHdQmVq/kRmFBsx82Pt6ukZKxmuJOFfnmEJ+3mEvQNrMv1iW8Jrw5pX6UQG1wN6M
Z09f8GpXom2RzTejhKhUni/4/GXN9EhYxO40YrhcWtwFXS6kNN/SMcqX8RLPJia5zrcG8pMz8c8k
bwkaWBzfqJoSsptl7TVVLnn52XRP1k0mZrdHSRCCFp2K5qeXX9WRfWN9qoOTMdtkfxD0SVopABJN
f6TKXbDAZDPKFn2DNJZ2JzGq5DDvbgIdkVx9iPptHO8ltkeqv7E/jNatql55T2Sdp3OfHtXwJksM
/FbjRI9JB6d68p3EoId5xWbB47tX9ZtesCALvtSSPeUhUh4qXLlWYajpjubT0vxpOZBE1RXQS1/J
1ZV7CBO+ypBiMoTYZ0FCExLRYNTje1LtTbJU/lUJ6efbgKrOkh5KexxwYBW/3NsRmqQQg3Ng2Yyg
mWFsm1BDUSd7nJ5onf4mEqxiM/zuKsviB4z4BAL1S63YjgQ5QHkTiiM95sjYPm+A+vU0r2Eutwz/
vml7CcKCVyOHv6MAdnFWVuMo/WhMJoWe8seTKEHLR6mUWginZREOCQkMglCZ7IlpQOXIN5bPMgey
jyCRSGMGH/onKM25cWWDQjpdLG03j/eJtAVSkq24YqCif2sh51CVoUqJLBIgZZz+3631pGhZzoP4
qNBQiMG/mDpfGn/lxI7ygxK9jclFtF4lIl1bIsuiC99x1t4E66I1GEXOVXPngCdPrIy8FpAPEse+
7lfyOm2uXtN6eKbBnTr4Dcq9kIWd+SFQ/YDfkUcnqU0aB42sMIt8vlhGxOEP0F86HnsqwD+rEPh7
RRhBwuqeYENqQGY5i+WTmXU3U5NeE/Qs47WRIUOL5DXqILnYN1XdJcc3NH02sDI4/gfcGOCL3kc8
v3yEcQgpaby2yT5VznH0EwUXk7tFKn9rAT/HWVAcruc4+o21s4Kkdiz5f3/0zSdxuZX4La+ZLwrr
cAG2JkII3fweKOFn3NZOgdS4EB81W6q8+2COUVcPrXbkka9w6QDq2al2KZSnyJsbR/9wU5Vm3mxY
0sdl8RZJXe82JgvBKGIRLgBeCea3QBNOYTsBX21fPpZ/Xf1aJaiJOFArXA+a/FEb1DrgjoQfzAbs
OAPyIhpf0B+zwbB/B7dNh+IYic9c0i9Tk3K8ntqPcT4P1Xmp/uiLFF4DAAkMZ9h1R/m+H/ddxU3o
JMljHB71MmCY+JcVhJQkftH4MupAq/2y8nMBbEA9jdQFTU4EvLEJWEjiqq6Ih+Y8TU6d5knxQ76k
xa1SOrfn56758cPyDY/S0vuNJn3p/YsCt8ZA4/AeyV+W7KajV7THHphf4wNXiBBLsbboJd/kz2f1
RARJx0YGYl+2bCrjI0dPBJFThUk/srN4Bmn8JJFxEuK7Tr6s9sjT2ySdpPzeykyfv+LgmaIw68L3
gnUfSLDuEfE9oE5ZPotziB4wcQnQXs7po8J3PPIXqkcESCtbO8fD0xwkT+qfvA58bjJwZag5c/gF
P8rob43iTfEdYUdVEcS6Lc5s33TzOUBcQnCcV9QPjFKdFeZk3fL0m5ILzS7FS8fhmaT3rPxJgziC
GJx5RjGSiCZAGVZ4k9n2snXmeYTraEqXqLgv0ikPfXrpHAicwnokW6dyrIDmQN52vI9B6wvapafQ
4iydhLtU+Rni7YldGxpTrI7VKUI2rVcnNX6qI3XIRtI8jcQvVPWKmxUHM/4m4lTNj2Szayva9jBt
aXmyfC//xuMpa98K7aXAHq+xCm99ET72AvbnfZYQ1PQyG/9+gAYQAKsj/kL5V6Fs72E08hXJyk34
C0Mbe7Xob3RIgIn5MPiyx9ELRwidM7oZrtLiI08+dcjYKcNllj/HhE59eJuVm1w4Wu1rKN20i9zj
ZU72QvxiynetwFlXO23+Mc2HjsKn65+K+Zb1X7ropDGw6ScXXdzWB4kQiCpgaDQ0t9zcl9m4enIr
hKBSJG5NAJp1YFsyRY8YmSRuIL+IZ7a0BQOutoAQYhbSPVKsWyqBhBMFviG5sDwhRnQ2iDXC1w+p
mTjECgxjcncIMWJRoWK7jMXuvdOdMfQp4BXwufk9jb8y5TpNX3J2TPGHGbTOI3hTqDC5fKFZlObP
cgad7GifnFtN+dPH7PmBC0MsU49ideiMi66fhEZjjnrlLkFqEblW80wROUkcO4F4S5rngLdAzR5N
BPBsp2RuqB4z6vFj2LKjRA9R7HgWGAI21baRHywCS+VHFa5zdGm+a8MJ2QPByWehtycQsdR2UEk6
Hcrdu7SgV1clfMpv1vwt1fe0AcM1/mjGRzoignEYE/aWW8inuHuowTpoKJNbF54W3a8AzYl7nQ0b
m3puy+rVAEGo5W9qcMgHX6mPPSD76m/MPuflbNSvaQud97soPGPZU3cZGfMNKAsAb2AU/uvZT/cZ
YzHkDbTEPTsf3e2xB0YO+ZGGcU5Yp5vThROOHDaUv8q/MD/2vNMp5w46e+Q87DWrcJvwa5RIJKgd
acQIDj92yMvRdcuerNoELwaBC+yf3Nd09cXSKQf1pya/EG5owqTXL5XyhajRKjxefaP4i6DwBZcu
Ry/h1vFnAH4mS/jfjsu+DrzoO61IS5RF6qI2tlXhJDeUYISDR19D89MalFjG+5Dv8uYUq0ctuAfq
b5f/M3DLJ2+i+UyQ6jaU2Ctr7xAyqyaNK/e0QocwcA0gneMSZhIhINzoj/wbGD8J7bHEO5rhJagX
1MqM5cdcdpvS0p1eB88pDDEiTPn4/6M85izfMqqZEI2v0VxoWyLxNE39JtPQeOjBDdr+f6Sd2XIb
SdKlX6Wtrif7z30Z+7svgARAUNzFoqi6SaMW5r7v+fTzBau7BCZzmGq1WZXVAoqOiPCI8HA/fk5S
fCBDXPOokM4V9OzIlZnAXqQKUWHvMzXsqfq9zy9779CUcKgDFkEIiQAH+RCoM6aLOL6W3Cz9ougf
5fQWhGnE7YkIicMiQ5X93ENZE9ySbLbrEnbLG/NiUDmEzpPotqthoTe+cIWE5eUnpybv0wa86G3V
I06C15zC3ngOXFW1z+oLbl9wmTZhvFGRlJCeW2Q4++JoF59VWvWQcdg5sWgAOvPya2X43YResa4P
2vC5mg5UV2vj91q6J3OeE9hySlSuMl4bEn0GQUeN+lamd1f77utbPuyVKxlEXuYymNL/IEMlDM9t
RzYeChTA+buyhyTspupREaMlEpEXkikVCoGcEi/P5CF/SCZoph5zOBzzm/So1o+cdRtnOrOcKwvc
kA8mXrmayj1ubPYffeNrRytZb6OWuR1MN+zPde0m164CKqEA3qIW1m0Z3retXgrZUYmuTukmST6h
JmiDZPFufEjsIsvtcmCw5+BNM+mmDUENQAGinffpPlLOeCM6T3zJypTg0fgAflS24QsPNuIEN6LP
Ztvd1JF1Hl9T2G5gkKD/GVwwKbv+Kg+uIBl1ItqO7+gBLOKHruACNq4S+uvCqSOP/Llor0dRFaKu
1BxTGTVS2COPmQ/SDQZXWq13uFpSwZq9lbN7vdyZw43u3RIjZdqjSmnMvOrginhmbZjQRD3vtNuI
rOD3afw8VWyzlkgzu1Rpq6P9Jzj3Y4qaFylnGaoosfFHEd+UNhAR2D+IusPzYTqPJhLAt6P8tUP4
4GwsUdkEuihyaKpzlljb5jadLkbA9sga0WTfbHW0o3jp8l3jgpZdaJUucHxyOB09SQhMTbuho4qx
Sco7NSWEfKjKVqVZ45HUiwIGlEXon3jqBtpnSoAkOG0SauWWIUnGnj+dW3cjfRWPtQ6vyWFCjylE
FmG3gXo3bFAEoyYO38hvf/uff/7v1+H/+t/zmzwZ/Tz7W9ampE6ypv7Hb7r629+KP//38ds/fjNM
Q7V0R9NNS9dlXdEtjc+/Pt2Fmc9PK//HthpbG6oR5bZ4X9gwBmzHZ9pObJBTCWI46A1C2beHliTO
6JdXYG+rRjhvN+T9FQSTdZAKN5ShpuBMN65r1Byyx2I81C9cHXJ43YF8l7daBnfkyjdXjVff3FZs
TZZtFaJzWTcdXbXM19/c640+tjxK/nFQljDsCfFwo711DEGT0klUHsCWeIEPnVxnXHgSlG7qpGiP
MhIVuVZ5X3pHo9bQTzz8K0cCjWRRvJKbO4sBtlF13cW2ddOYOuA86OddW/OdQ9151y8r8D+vlqB+
WZKveUEh2Q+a2X/+8z5P+et/xZ/562de/4l/XoZfq7zOn5t3f+rwPb96Sr/X8x969Zux/q9v5z41
T6/+Y5c1ZDpu2+/VePe9bpPm364kfvJnP/zb95ffcj8W3//xG1p5WSN+m88D6Ld/fSRcT1VYsL9c
Vfz+f30oBvCP38iqPSXh05s/8f2pbvBb5e+6YsiGrWiGY5uaav/2N1q8+USX/+7Yjqo4pmng25qu
//a3LK+aAG9W+MiyFVnRdNu2TAePqvNWfCQpfzdNVTYdRzEt1VAM2/rt30P/1y76c82Wd5X1yjUN
0+TXy3in5si2opi689o1W0lrTVMEBdGkWfQndXDMQmBwb6oRbV2Ue/NIpXZ8Mj9LW3nJqKIbtupY
pqGoymujXW8pakXKgDcGnZ5ST88KOa7N+0bEIr06L16GpmJGd1RdsQ0x9JPzguxAPko+ViKAC671
CBNwcCPvsn31SXooaeTnLr4iLneNm/cts27vGmbFTw0rUtvnWYDhAKIQwXDvFefvW1gcmmYojm0T
rWjqbNXMTB0CT2fV5Gagr6ZLIbVhweCGSWs3baXtf2VOk18PqK2a1pAVGTRx+DsUZZHIkdk3EYmw
9+0orw/Kf3njj3FpM8dQO6Uyu4ZxdY9IONrP0FfD3XCVuP6u3kMG1EL1w1P693rF8IvHnd4tL75y
YljcPSe+kus9W216MTw+5wCTKkA3Lk0FMMXuPCh/NuSK7lASovWDZFh0p+/JyOytlZtCWdyOJ99j
dsdJqT5qXSGaBo7yg3mbX0F85vrn8WWxA2h943+mzLHNLu2VBV702BOz4vOT4Wt+WqXhwPCdELpP
3t7wdK4s7fz2ns+wWPoTE2kadbJfY4L4AGAbyoz+Obn9c1RRHmFsWZvI5R3CeatbjqaZzmzzy1Ob
jkrMHmweKZVsqc2d8UQGXA3A8XhOgdmlK2nNqHDPt170w+h842vFWGgRRslZAbPZeUdn2lBVOKe0
c5AuVmZ0bYizQyCV7DbzMqw54PC2g6tc8NxBU/wAxnjnoId7L4YJWdIvOItjmLLm2LJlcfy8XsnM
VOGKCwH/6SoS5KTV2LG7lbEtOaRjOLplcAtyac4OgjgNlaas2QcwQ7n6M2UWFwmPI21ILqAtussP
9orJpaPHMVVHUSzD0C15dgJorR54hgxUQIf1qYADW39O4z8DqFfx02kIu7i9T43Mpi5KR7OsFIzQ
0Tzs1S3t7elZdk3vtbRFvvIAKiSnfnAGU8Z1dFiZU/HLZ95p0y3nWFyIsm3O4+facSwldMS6XZbP
CB7v6cDYWr9rB3JwW/lsbQsuLOErc+Lzkw2vjqOWW8Jcwy0YO9em8fSfD8iRVVs2NVPXRZT02kIi
W55kS/STg+TcFTeD7CZ704WS8Vv9LbkFV/sLQzo1aM3uwUzPNKh7GVKudiQfKUXpV//dmKyZ4/dx
nkhJhAnh+Kntkv86193igUJps41dGhRX/F5ZOJhfDWrm+EWgWHbRinXaQ2RFeBS5QHHvYeRygz/W
rC1dtK+szXYAgMlSamqsUQzaW4/gu/Xz4SLYQiq9My+Iyobn6XlUN1dAyrZbdDC270/wglc6sqbo
jmMqtkXt5LXPmOGkG06K/Ur/HmNQXjmVF46RV79/dgUYTiuPvUBG933heurlZCAVla6Ef0uh7Ssr
M8/PmixvwkzMoo/sKoESwmBwyQh+CiC8aCtA0kVz966+QcFkJVZShJfPzhGM8xQ3DEc1DFncSycb
W0uMekgrjKsN6gwAtQxE3SWKk57yUQsHmKnouqX11In+87j6leHZ2hmeY5apmFtvipGoMi/UzNj8
inv8GNts+SpPUca0w4QCd1kDTXoc371vYSnGfTWK2dqFQWRFuTABzvxCuk5ujL2yCXeAGekKJ6NF
pKnC0vS+VfFL31mzlzU9WbNCrlL8EqMIkp5R5Tnr9/WRAviKmcXdxVtL5o6RVV5dr13D0rVRnWTM
GC2PrhZp365v1y7RhXvMIQH0l5HZgaUOfVKGKka6fflEzd2VtjHlHrqsaWPfQDuycmRoC4HWK4Oz
MysMYW8zlZfJM+0tLHzw80hfkVdRaZPewPy1Sy6SY3yXnlkf+x03601xH0N9ek6alq8muHDc+thf
W6Cr6GtOd0ECKvAGsNHa1lybmtmd6w+eP5WJmJpH+CYJtstLz+225maatnRMb5NLb2VylufGUHVe
D7psyjNvliZFQccRi4qJAAJooonsbipDRROv+Jay6MP6X6bmPuz3WetF4m3Ub+Mn9Ky3Q3YJUeCh
dhG1phuxedCekisgbgdaU+Mvv7CBTozPPJsmDSkzX4KnQ3NsLxs2EFJyH1ZXUBwwbzaqTnTmENHY
jjU7gAKn7gfZePE1GM+sFwmt4p7kSPiBSo8LXuM2iI/B4AK3RQj64P1SOHDyBWYLmhZ2l6W5mOXz
4kjz6W44K3bNAyJSW3/1KbHsPX+N1p4FVE2neYMmdpYMiimMlJvCpAxKA1JiyyuOunw0/TA1W0DN
aFTIGBlXAkMVdTHHe3jfQ9YMzI6l2Esy2RHneqp4j53j38d0BLxvQlne3z8GIT4/OcYD3uWmJLyD
2sIOZViRnUCS6dwD0AIRRrIt3PctLg7KIHVt6KZCilKEOycGw6qPU2nAoNPSEtd/CdR8zeEWPf7E
hPCRExNZ3qtZLUwgA7vvjuFdjjprBwsy1B47cNHjlliG3qPBhP6iWQ9nRNTwZsed2Befn9gf+qCo
qxz74OIAYhq7MnVLQC9Yd3Zg7L828JIiUAMF4FY9WwuIFeF375mfbfhxIhxVXwLGLQDFI6DCM9JP
m/RmPQhYdp+Toc72tt71de282DrXz4EVbEG53hg74IlP8ob+hrVQR7j8O2MzZtvby+WgNIU9kcnS
XPjaNxTon0VaItuupSWWA6sfozNmO5wKTKs14nU2TNGdDP490hihhaQnsZwdP/t95Ra6DDrF2chq
dGXK5laG4aZEuA54/n+1cYzZaYCE/dSSfyYSopiuxVBRrjw0lq/Dk+HOzoIxK8MhEvumcZ1r+Odu
nTP7Vn4Qi5qKgAjy0WswxFQK3fVds/jMsalBkC7RKGnNzgU1yJU4bzhNW6r3CT3gAmVToCX/n8+i
IluyQ+VMU1RtNsap6xWzFKkmu8jaXagATg2NZu1UXbqFFEUTiRlHtpx5HgGgk6Q7wsoALTE8d+Wd
OFcjS3SqW7f5URX37Lan5XNleIsb8sTyPKFgJ9ZQS+I1DCfuLYJoNIoj83WdPAF23yFFunLWilrT
mw2pqJYlk401KaHOzlrdaBD7EMvWuKTVSmIooQT5HF7BwYzK8114VvEu2SNDhNjBBhgBrVXE1TCV
ufH99ADb715aDQKWDmCSblS7REHDcGaLHCIjaU9i38r9dNkmD5LzIUdDGzwibGTR2pQvLvaJNXHj
nR73nVONcow18HNE8h4l8W1OmH6gZ2wPm1O+Lf7wgHAdfiIpvTj9tmraKlXst2WbNEjCCBFp8QoL
vhnXwTdgwN/AZ+z141eQdqD2G6Tb7prD+um4dJGrDkcafy8Uz8HLjzzXKeE0zaNvfUoA6Ly/VZWl
wbGBKHUaZIXt+dtP45mUT6JI1KBLNKBXD0w0dQvE0J/0B2RIiF0RRLAerWmbjC4c1Wfvf4GlEWqy
6lBtNRRbnb9E6lHSUkfGPucuvBh0y4GFeN/E4hVzYmP+BEkMIyi7lzP3K+3o1ZF+zk9Uhzgh5Gse
Wbtk592tvbCWjtpTm7Nrze/D0FLFvLbeJ92/10aJ3o61tKO6cDBoJFIty1BBWlizICgp7cluASFC
uu1co4dziA9A6NIL9LQ/cA7dvT+Pi0ulICRAgl/TtJdj8WQPqnmmNH6OtRrm7hYoTjCteOOSM/J7
/7Iw2+VmZHfVODJpPoKrAVo4CdGyDfczNIOIhxiAhZRf8b8Tk7MrsVHkjAedWKdSp1tQShSAnlGk
Qnz1/uwte+GJpdkp7lPzru0JSzUdQ9vowrz1z7QzuHH30QMhz7RrboPdaqAqjuF5MHc6pTMXscIU
5ck/rcLbepPAZW1+ow9jCyQfLgHl88oolw5qTZctzVJNkknz8n1QFp2qTy93VQ+RAoJvZ2DPRJ3E
+0hfNA/g/uN6BVaEwG9GeWJVONaJazZktbRMkLZacUNPte0EDR2Lk/wpKRJeIgE0/rbTQFjS1NDd
e/WwEtYt7vYT+7MQXbb/fYqlL/jPXcA/aDd8f27f7D+KdrrukP1+wSTJs90RtBWLGTvcuAhDmeXZ
CMTufQtvqwrCBAU83ZA1kSSe7YZ2JNvom5Z4qXb5xtorZ8UHaBZpUo82UF+4K+YWR3RibrYlbJtO
XU2YqyGtR0KDfHi8Sw8vHV0ww4Ft22bfV7fEm1NmNsjZlkisulbjGqvZRf8Qgoq2t2h13iL0/aXZ
hMei3O4aJCAF7I5Br114b6NHYd5UwYDIHN32vKAnF5lU9BXIRxB9Fz701fUBppIz+XGCUm59a6za
m7mNPCqkd0vsQRXsEyv2lyJc9QQwI7ujXrOaz3yzGV4GaGqKSan5bTrZNK10KifmN3aKi5DGFqe3
YbFe2XKLvgNCwFAdstZvU5hN0ftZxm4oaLJGcgpuzdsV91x0lB8m5nFDOuZaNIkNVz6Pz4l0KU87
OXVhm6ZgU7u6BmkpzcYHujlEIucXor+XifxriC9JiJNTrco1o4xC7Lco8XjVeR98eX+ES3NoWCah
raIDdnwpfJ8Y6KdJqYsQYYfeCK7Mojr3urWalzo/mRnDqYnZydyNvtY4ESacjwJbAYfhBVDQXXSm
bkII+N4fj7o2oNk5rIyJjXAr1kRteYKu7Gq4MQ/NvfMI0wr61wKSZG3jCwStYATfBXcR+i1wavPc
/rBWVVk8TE+Grs7yKLzZUksNxJdBhGA6+ufJBxFtQvu1C/dr8eabe/f1PM+hF4rkyEqRYqwLwyPY
0zj6RtOiMzQr2+4tGGJmSCz4ic90vpHYvueJ11D7gGpWAVPvtz8fCuPegPIPedi7/v5pvUy1bNom
zuVBpL8FIPa116S9wxjrXftAB8AOLTlq3/3B/tzue/RZXOuhuBWv/vfdatGrTuzOhpw5aqP0HnZV
pQW4fJO1f7xv4M1bWszpiQERxJ3MqVn4ReFnNB36w5NWfy7ouzBQdioLeOTUD+/bmsGaQevNjInR
nhjLW5oDMx9jEAh97W7oWsrvpI5+bLcC2mJthjPThUVq37veRgMFCUWv2591v6sTisb74ve1ffIm
dhPfhyeeosqarb2JOeqysrNJzG5Qm59kOAsqeC8nKAEhlIPmsUYQtVl99y4uKbB03cauYs+TR46c
SqrRYrQ04UFp5SvqAGtQ1rc2SL7LQKG4A2XwurNgynCSRrYUkI80jyFk5cHbF5het+KcC/f7azOz
IErnYeHnBmaQzU2f6ID5gODgrv9aoyO5S10yP4cVDxIH16toGxTG6cBmAZQiyVM3hqI70pW3/eDm
5iYAmHve79SHml7qjQNACbU1kYHfI6NXb9RPa1/i7XPq5UsAxAaiD/BrHkaZchongQO1AI2Rm0uR
Fs8AJfPOoAX4AtbwM/Xu/WG/PWEZtUKgIVMU1ex5pmIarTLQdAxmvNbCYthp1Scz7Hc8Wn9pSX+Y
mgcevhWGdSraT5MLALUoL6IbtTNd2kONHURsEKqtpuHfHkGMjnkkoaqazhtwtzn2ZV7EeFG/raDA
2cbUUrKd9YFOog1tVOUWfqJ6Y0CZe/8TKbbFrWLIvG44CCzdnt3but3UUVAzYPkcCZ1B5UiqyT3Z
bvRgQ7IOh8lPXCeLC2potg0YH1T7/KmqWkYoSxlGh68w2FbwtHMAf2Btd0IvYkO/+/TQX8ff1sE4
uMubLWRoNATQDECngKPOYwMvbiaw85w/Ta/H02EwR3+CybyIVGh6NH+ieJaYXg5HqdpdG17X1Z8M
TVE4DtMeqvCprSqTmIpb/ynu1fiYWh26Jb5VFeNWcvyO3KjvDwO5Sd1sEXIJZSeC4k1C23d0evVz
6gdteKjyQokh50yCRIMtQa8B3m9riiARZG1BC7zYVcPQzybX8WNVG1zHCmoURiNZ4jB3ZbCgMBF1
RyMo8h5Rxsm2xkuVanAJFZwaTY28d6o+U0poPOKpR3WrmgbFgDmksSP4xTo1K6QtLa8a9BaapGqw
W+uTM/KPRtEjeOUnZbIqhYYpU86UjS+rWftdrfV2fOw7wFSINzQ4D2zQQWwZ9Vkhy6ON2OI0yBGU
paYHoInmDQnCmzyqFMQNfc/KOzjKgtAxISKyR4elblUvoG6vGRDthdu+NAZuvUELfZirbTVTS8BL
EbDkbT/2ElI84xif+Z0qZ3cKij/q5KaqManQ92mFfW0BFWq/VHEF7Q76uTKNopadmsWVHXGGfPHi
qZSP5ZAm7V06hiiIwHHc5PLetAsaodpe4G9aKbcxSoEjgrsTtHDS/FH6US8f21xXgXkPlhJXNL2V
NGgbVVFeJ7nZG2dlEsIEZI+eBQVi5U1w9uRp6kCcNpXVJy3ozOIussww+haOkQFdE3QAkVuGpBbd
rm7oPBv9tHx2kqlSn1M9zfTPRdd1zee+Nyc6ukfbQGRXbp14W9e23ENTYEL8pA1mbty27VDqF7Vd
1uNlnQ8RpazCnNAO6Ks0Q4K9iWMEsklvDAFqW4NnnI29XJQP/WhZ8CMovpw2+oZxFdD4hY03fszy
cEIVR9Ol4cqPDUj/bV9yyhs7jYfxvOm9WocwPiti68iGIIzYjJbhDxqqoTos2JoypeaVJXWSdzsa
2tjDGiJFFdolWZ5BrevENq2IUh1QetnqCNvUFN7M3BH88dFkfNEivafdNfR6utlNre+6e1g8ZPU+
aKwxv+Usa/JDZNmIN6qyAamdE9PYO0yT5+28LhnQJKf2FatXZaHa/lEzvCh01VS3i0clxgMv4WcJ
77V2dG56m1buoPIjfmGQKpTlpBIkwlVuDT58mH01IYZoSja6lYU2QjRZB7ptuJpZ1hnq7g6eh95i
kqrkTDonIsGnOxD5hKkZmrC01xNc91Fr2WfNqOjoA5UardtqZMk+BJpjCo9JazhDC00jfJQIc/VJ
kBv7ggb96rOZ9aFP/ie10hSUkIM73kaVrkjfZanMI9g82iT+IzeitPmglBxEXxtniBCFUjzfj46S
Sg7AudDirpYhVuo5nuLbdkrAW972npUY/YWe6lJVfBydRgudK84IG873qepDmXY7R2polqnqVqmQ
rypGudLvG4uSxkQnu2xU922R69L4scwHeFC6UOOcMktVCvRrcBC6oD5NUMdEFiUbBzg40knPv8Wp
ZkGlLKt5EGfuRO+iXLiyPpn1fatbjXLpJY5K4lIdbfb0wcscuWpQPC0K/SMdnomP0FDfNWb3OWmq
LFQvOjNU8+YacjbV8y6DrExBdTGNVtCuRAdL6RWLSIQXuwUmdh5Wlk0dNkHLA0xC2iivqM6IdmXv
y/vRzkJYaZBo/GFmFlaGUlR0QYMZaPkR0x537VV7gBIcUhbYavb5fr1FYfHFbLFVLIB7C+UuzdK7
DkC/eL63u+AbF9p5Q/TRPUyXP2HtbdDBCE+sic9PHkKR3Km5JWMN0iP0gbptjWgmot9bkgIA/+5J
6RxWe6Xexlmvjc4eBWXsDLlZY7Rxqwv66Z0vAwlA60N+abvDOSw3lUwROfleXf5S4vF0vLMVdcge
g3N+GW+bbGiiJ+84nJMAOcJrQmPN2rN56WFn8fShj1JZKi22nh9Ck8X755yW7F0HIi3+CfjkYtLn
1M78ed62Vl7a2CErfrAeHX3nIBQM/REkiPTXQI3Mi7aDOnXb3XmPU3awIBp+0B/zm+zcd9vN+xvn
rVeZRHX0SIokumKZs8Jfajj95Ms8E2jP2oTpV8kYVg6Atzhynj6mbSimqQE11OddUpWfm6QGMFHp
O+QDo5v+ciBM94HSltuQ5Nb0rG1TN4No8FcGd2J5ls3TG8+Se/Ewyc3gapDHsyp8/IXpO7Ewewm0
E9kJy+Md4jcqHX21L1u3yTDJ+/fNLMX+P6bQkGe5uSJLnQRIPHiCOPiswOgloRwC/H1r+2sJM+F+
89fyqamZQ9RdTRAwsVqiwq644inXobPlHJJdf6Yd/7txzfZCAh5wKA2M8cR7GoyjJcmQvcBzmqwk
x5cmkHYrUckwuYbmILGulwQkQqwT0WjW8mqqYUH5MCj+ire/PUV4mJ680mYuVzdq0BWVWKmjqJc6
O+2AQsgqBn45n3BiZ+Z45BalLBB20Lfyrppjsm/OqopUNSSrH8sLHdjwTxRnlk6Lk9GZcz90Rj8L
O6zqt3XqaoHb3SuM0bitQ8gRIDfcdFfNrw7WokPP1m1dnQPBIqVsSaq8vPbVikYU9XdqQruv+kfn
tnoaP8auc6zXKgHLQ/1hc3b96I1JWTPBNREGiOqjA2ca+fh062yjB8mk+kUL3W4VGP02WhLu88Pq
LFfVVqOkZmKk8mHaZzfdx8T1kG64srb2tUyFcUI273o1m7I4VpN+CpH8U9+Ao3q7KIOiZVkrF84j
Lj/lLN8iTbGBo/WmOM+2a3etsmZRfH4SzKhpWQvIH1nUI5e7FaLrGu1tt3WTJ/8b3NMbwaj7/lmz
ZnIWyshh4jlqiMkEwb+egM3pVq6bhYCQ1TuZx5nPaPhMGYh5bFx4t2Bv3ueXPND3MKyZaATv12rD
i95yYm/mLVNUWJ6aMKRQAcPffmggm+rWqlQLofXrUc2ONKVLw5L4QXhH/hQj5npLKykKOmx4VIG+
2c0mO+Rn7y/W/2cqdcXRwErKRBCvHSSgq1MyxFT2284l8BTtRPpm2krP+tl6FLR8nJo/zM0uIhu0
gtyJ43T6akH9w2YnuI63xS6Ytv3jtIXGBgKVc3UNEvU2vhZz+8Ou9nqYU2wrySDswpAL+zOq8dM9
oogu3NW76K57opIAgcRPZFAXL0QgdBodrYqua7MNCCG3pMYvcR/MVkH8JPXfTJjF1eQ/bqRi7cDu
2nTPaob55v3HcxgWyIBz1L6Ut5Nr0Ikc0BJc7YKzkJ78VW9d2hOOblIf1mWCWnO2zRtDzTU1pWE9
Qn/a+aqjgMZSWjvpcngmiSedQyO92oa86D+nVmc73xiVkp4orPYA7OM7VN3PI/LBSEpDpYz+Vkv5
+JcO0VOjs+0feWNEqRqEm/ORQzS9Qir+A9KE/s44aKTdIfDKttrN+xtzyW9Obc4OgyjK48QQlAcS
mbgOpitp2EEKlSlrdT/h+fM41OGxoAE6gc9mjspu7A4sKQVp/KY4Qt18bSR7EY6KveF3G++a+pR3
TD5KsBNzU9Gat68u+y9oLb0/4MWT6PSLzHZK0fldl4pZ1m8HV6eHePoSHsj/bdPP8mpAvHRJnRqb
ea+pRUOihhjTUnI/gbGFiO398Szvjx/zOvNUktWtmdjMqywn1o5UHwqEqgeZ4BisXIdrY5m550Ag
12mhWEFNdb3sOgX58v5Y1izMnDGV/NJMxV5PTengOLum9ve/YIEiNNxFGvWBeeG1r0sz8TxQkKWd
nRnZjSJ77vsWlo8O+AVMmRgWZMtsyZVc5QVeMAi0zbfpE6wl41VPH9TOuipd/bFC6vYx+74WDS1G
YACe/jI784NgGpW+qjCLbFXgquyfrb+jJ3+TPEH7J1IsP1G2W3Q+W6DSmUxKSbNbPa8y8FES7l3v
nGsqKsS47nAGTd9ueKhsVxQL1xM7b7ufxBV0YnV2uetTbIxVzBUUB/r0rSujGxsWPmoRQvjDhjS/
yJtNh1ZFB+FlYMrxlzFu690vrfOPsc+u+jIejawSY69c77ZEfhvdX9GSTW8dFPvytbiXvO3wS/fv
yeDFHjqJtDtDq3NdcG8J0KJPA5+8TfZ/GoXLnahOPvulV8zphM9duk6cuBUTrh9QPIMSS30WdUoU
cJHM2cHbjUzvTwDQFiNVCEZs0t+g+WjzeD1Wr3WClPKLmOLiSFWhvxI0E9bWOlTU9/3N+jt80aFP
LM52UdVDnFcLiwm4LFv6DsPiNiw/vu86S0Hi6bBmB6k0dFWg6mKpoHeWq405aLs0nm4zVB+8lcB7
YUCqALdYBvUg8C0zL9WmENYdjaUD1HQYkRXsgJWqzv37I1o4uF9ZmTmlkhV9HYu8j9Uq6R8ZxfR9
KKfqiu8vW9HBHzsmvTBzkJlFM+4QpViR0EWulSvT/qVhcGYTR9uGPMcBFLU99GohJkuDYN0fR9cu
ffs/v+QAD0HBp5EEA+48W30/MLPAEZsJTp98pxlhzr/l339hQU6MzG5SJVWr8M8jsgTyh0AXwqzv
W1hKA78axyxjRWU1pprHOIzr5mh9hXdU34Xn0varc4kOTsCbXxz+a/nthb1zanWesYr0kLKeWKIK
LlR7/BxQjOx+Rw62t6KVWGHpnsGWrRuA49hD8x6zxI8IccQjQD+UT84H74iQEyypGwEMXwMULfr2
ia3ZDrI7sAKjuL4B/SJAFTS3Sdq57y/Z4llAzs2BWxT/nr/B1SSq49Rn7jxL+aDIfrXRe+Ui02Go
e9/Q0sGtyieWZjd0qNS1Gf0ZjAw5GnoX4wMPcDc8GLeqdWbCDrtKVrJqc3bSKUHT1amwGRzrh/wO
uMYO7aFj8UQrK6x7aw/TF4zM7EHzaoyzFZPaOo8swUcpn0vtIUi39VPF+/eyc4t7oO4vt6OHXoN8
RNwIfa6fKHEt70HSqNwmhkD0iBU/CQb8tveSaOoFlRt65oPrf+gP9ffw93AbXJX35TWF4cN6mmop
xAVg88Ps7Jb06kTNNBGnx8/FRXNRXqVn8flw5mzNj2rl9sdoJ7nGSmlh0XkdSHwt1dbJP8yOm97P
rVwT75yS5mETebMYralwjcpn0YvY6aYji562N3kqRyqmliaYP8slDXoQE+x40haE9r5DA9wj5ljL
+i1tfRW+QY3cDRbnL2M9GhxSpyIcQLIgBN1noiv0/oZcMkE2WIFFS3AwvYz6xE/ypK59pwCyZU7e
RVLoZ+ror5hYnDlSXzKwMrpV5TkprOY08I6H9F2kDyEP6119EN2bgaAT/znQ4OKgfhic14AUraDP
ShjsvC9a5m+UaOWKWzYAf7StGKS75v0JdpAPfpthIErQ9kUarVaHtTtGnErzU8QChvdvG7OLupPM
jkwTNsZzAGEpW2gbgAJokMg4KDuZvPlammlpI4EoAn2s0CFqzYNqBz4TGF+xSKPMVh7uje5323x6
398WT4hTI7MTQmosK4vF1KF2MwQ7sna6uWlvpw/AlFw41xP7MfhA1X+/Sqe5uGgnw5uFV7xT9CwV
7VX1s7IHScrRvO826BwLgD56MpfB7erbe21KZ4vYIpIn2ZWwuQPH55+hvlxlG+2TfdQO2ROyQvoX
dIdDd/UOEvfoG+85GezsUKyVPDNDsZb6bflUX9HKFW3aCHUe9CEh/kHBvtrQJ4Tw6HWwQ2ICxfbb
4ca6Was4rUyAM6sjKlEgU1bgeyTDR7O88Iab8VfST5AQ6BogYZrRlflLBoEp1M0kzjCp9NFQPOrt
2nQu5VBemRC+dXJMKnpiJ4WQBqY3IdkHxebP9KT9Man32ZW2iz9627WSwbK//hiWmNoTm0GQ5+UY
YLPJ1W9j0x+7rDq8vxuXV+eHidlmDDxV6n2LmWvM6iyo6nuwbX9Earp738zq9M22XmFHUjuJ6RvP
xwSCv40BPcF+OLMEDXF3yG8osZ6vbT51eQ/8GN1s80nAxlN6dgDL3VJM7tzmONyTFylQQQI+i2zW
hbIRN9H4iE5GiV4GSGvbnX7/JUiX+cp/ZtuxcjK4Bj2+ivaxIw5SD4KA1tnW++TJKl7IKX/CqBjf
mzPAgWuJIBBS7/krRYotPR1GSk7mHyBWSDd298YjUEWEM+mE0G6nnnZr7QFo7DUkZ78QlVknxmc7
Jk6DSUlo39vomnNs0RtwhnhnpGuJ4SUPtkEc2o5hy8BzZrF9Itutncp4FqRLW1O/lVF2MteMvOQP
fsykaD5QKNVDckL5jPTCnEYVnMcUlL0sixolnKI4L5qXgPJtUSbY8++ImrnW1rsPj+M+vCHBSQ6q
OKx59CySevs9hMefHAl53TpJKBvQEj5Z3nVxL55OKEWeT/SwwyAOgsx9f+e+PoOEQZUj1SZ3DIc+
TUmz6Z2aMqkGPBeJKTTggOp78eX7FmZnw1sTM0epMtC/Ws3c2peoptIuI1ik2n1yxX0Jaau/ejfO
qI6ERXExwgKk0v2kgoZ7PYso1GlqVCOxVO8Gl6Q42BaU5s/Mo+7G33WXandFhiK+dm7QClpLU8yq
TG+tzzLjlW9WQy63JleJtlfsDW772dj1LjRWonboFGvht/iFr52XvJgNsRJ/w48x3yKjAHzrDU1I
8QONUGRi/IP8KMqG6xHk7On7MrhXtmaLqStqQ81JRnX2PPrmIzt1FKSVzlVibRIgS8GD8kzrhyCX
sxDldetmsxZwLOxVMu8KTFY0DVEbfln9kz0yZJGUZBFafglaiR+a/bgjduZbHLKPfstpjwTpBSKx
2kNyBhTxsvwkHVfX+HXs/jINnLqig0eDzOpNRGLERSxZQruz3hG7W/vyQKPQbsSpxYNnPdwT18ds
iV/Zm017GtWUeErsCT7WGraVfv8zWDQRDszN/D/Orms5dhxL/spEv3OWoGfEzjzQlS+p5KUXhtwl
QQOCoMfXb1LduyNRilszG/3QodBVoeAOjsmTiQcTIiKAX8/yI18vjlmWtWL20FQC9DwOKxP5fsUx
gNNyjY2A5ug5t+GnZQStBBqvANX9HjgmqkF7SzeRVXsgrzNaCfqOoOG+VQ7KqgBEFlqVZ4zRfPWX
M/w04jfT0FRxqxpQqjfAy6nvAHvzSoizZ9tzWb0Fd9bHEZldAg08C7iVmN1iLTVLqBbDMR38+CRS
sNKrwnNf8ytAFvuApMGsubQzd/UMz7pXN/lGSKhfryD32eZrAcQIjtJ/CsD7/rUW1kmWnWOlagO2
19cBSAPkOAI8MX4GAcC9e1KE18Imp7eq+h/vNXrscIaNGZ8MQrFloMBFnAmeQK0OiKpT0nh0LSGx
AGaWNAC9E0qU56Ld7w8PhFwsE4zvyOeYaHZb7IDmSl6gZ8X8qCHVR7kBX1okdgbslHrj7P6Noui3
87wYcbG4dl7nTTZ0CjBAfYCWOSzuuIay68xktUq35zC3H+2YX06zpWFJYYPQFQvv6IOJ+JMpRGbM
ySV4SsGiKwO10vAEmGivaSExneoDkgp1WXupovpxO66y0Th3m2Z3ZDk+rJ9rIgc5q1XNztun8afM
4GirLCo0WkGSfNeCoKJd6ycoh6vYUna2H/6rM4jDi/l+Hm8RZqiNaLNqlgszwZUkFeoLSNlJ/Zx5
/+YUAXNkgNpKxc2dEVULpyiXnA3piGl1g+bbEIrFTfm9Hfr+iC2GWBj0Vi/60Z3qGg8IGm1lwIJ8
RAKo9vNb9ZaG9pV1DQlDf4LY73Uc9hCLq/xzvt/3C/KhkaaB2U/TIei07GTONATvotEg2wqoU30l
Y7xjiI+2U0DCFMhKUJycdTi/u0eLQRdnprErNdPzmP+FSkc7U5ivktWsH6C+nLPCi2zU3HQCWmSM
6MC3R8LLXISIzMygXAvXF+tMIqzvKoY5DtjOhHhiHel+u3KD/BzQaLm730ZdRIN6DvpJXFrUwQIb
BCrIWm8hqBkWxC8aPzmwdXIDaWvfnDxMeh1DtUiHzq93VkRncZDxPbCrloP/5iKwviz7jAlujGzx
nvcRBEOLtQ5zBDl505sqz3noT3kQH+nLmaO9uKSzzw1TD2JMgPNnfsbFBvNcjJAt0QD8XXe/2k1/
7T4YW/MVvXEADthX/X3rtWHyOCI1YFzXm2wN2GnygDJN+PsvsgymNPgUQJ2BPBE2wwYd6OKLNAlg
37394TRlFviHigisjWHebGjsqRCfPe+mLfynbyMu/Kep64047TEiqxwoHeqwudl2gPxV4Zxp7vj4
8p9M77ehFqaQFiKHtfw42M7KQJ++e+wiGcgNUG0f3FlDMEeMeTRb4WbbhSrAp+dzMF9TECjEL9Z4
cb9a00XLbw4PbmzWzViAlagPDftJIudaG46Xuc2ZjNbSaP05IkR+UKsHnSyc8K9vTpehkgJmpvlu
pTcEQGY0O52SkONdn6IJStBRFp41I4uH/dugC3OdGznQKBIbO/gyKo8GWM6bqN6P4ewtnec5X16h
j1X9NMfFyZVoFQd1HoYzuUv3fdUbO6fq68iI9f76zC1ZvOF/TQ3Pt21Azg+UBF/XMzUa0SN7NYcW
6ds8MeQ6ZlmJf4/BXfvxikCHziI6JKGQtfo6HM0pCDETDEcdP1dC8cA7n6DzRXryJj+6he+AXodF
cwa7w34GYGAwkcmWB22K0ucRvCLnWSCWZhLLjY45VK5mR9ECddjX79R3ZWGWOSyWlRfPCtGucsAo
zyzzfB8X9xVjgMASb5IOMM5imRUHPMKApWseAfny8MyADJ8hehL0i13Awx70GjOFb3ruuvywvV/G
Xay3TZumHuAh4+SOga2hOyPeTBfS1305/hutGT+c3M/DGQufG13ZWp13GE5jyi7R0gfbQg1CG6wz
gKBljmc+tl8GWrjaPYieOYsxUBNm8cUsUjJn6QYSJEXUx6H0Cd52ewP+sk54J+0sydZPE50VNdFm
ivSVbi3OjFmbfWkksL/goz6xrL8YquZe0uzuzLn5af8+j7Mwd0ZLGxAVfuwf8lgbdIaXoJoZsX/Q
HV6fOy4/mHN0d/5rVgs7Z5TVZNaao0GSngA9xGh1UVXKyrD7S12vsm1XTOBiN9rX389ykd742MzP
wy7sHTU6UNob8FNo/ktqbyMDfUSD7r7hVx6Tp0rEd7rlnDlBP136z2Mu3up4asbaUiSki5UnRqFI
xM45+UtX99u0Fm+0IxOFU7QxeK2Gbj4TsqJ8I+iKkXvTvtP11h8NfWVBC11pbkU6rX+/qOf2cmFx
hjovsrpSMXrOrxOr2qcpcoRtpq0H014VI1q+3aoLfz/oT2bu86ouzE2sZyCLyDBlVV5o8TuuiZfH
6J3ITL8syBmjemawJR26K0swphDcQfBnr8YG6oJlgf4sgkEZgQZg0bz9fnYfdf+lFf80vWWdIM7N
sYrreUeDOZyg4TAAbNSin6lDzARRvI3uMT89nIv0z810YW1AuqFlA9h8PCGbFQSxkXg1i1B16kNv
a7fmeE5Q8adnGqzY6Nay5/6Cbz0bHS4kuDQw4BwadjW6+tSnsQ2L+kI0YK3Ya+hOQbbOCMoNQXYh
JP2LrYS0XfdIYjVBrIMaE7IN53MsP62EAbAJmq006PgtcecFSemkNTjVgGc4iP3JsTGVg9HIDYhQ
VkV1ziL+FEUgxwKeLxvNA9A/XpzoXugDpwID9g8qUvh3s+bGrCzpiDXxK8zwbFj+kzVEYzhqXeAX
xTO3uLhoMculbcMyIVRFA2dEs02JjCDSo2kEeJd7Dc07QM3NKZyT/HOm/fen/AcXDQy8AB650Gia
89tf3SHQChF77AdEMWX31DimZw7sGmwLXu9O/u+HWsDYPuIHjIXSxUcPAcC3X8fiLcqXPWhi52f8
xvDFhUQkAUGKGXWlh1niAx8N+Ny5IsJPxv/zsPPvPyWu7CHLCZ0wbNmwwFDj23ZQz0Ehf17Gf01t
sYy0kSCskRhj0k7lhCBsEF4KoqOxvPr9Is4ftDRKnyezeMnShGVAP8771emnhFQb1+5XI+s3vx/m
p8jry17NV/PToll5q/T1iAnNNmFun8qf0tx3IBg2N8ZVUXe+Tf3c1BZXITN5pkzmvE8JdFmMAwFd
E5fnKmg/jkIg+EJAKjAnGb9OrI/zzugrjJKmPY2mDlQCTjJdxoZ4ObOEP56JTyMtjnvXEGqC5Wxe
QnpMWCC6rXr3ZwYezLC6Dxta3oAJ7DzU8Ec7Zn4aenHknZYaRUswtLGSgGWBEBeyHYFWefFD4s9o
s//XHUNq0QRyByR3y0jPGJJWuiBO82xRg3wqD9reOlNb/vEaf6jCo9Y7p/i/bpyVoQzYMmxcYoJK
x1Ai0zjnY/x4NhzoUyBkVTXkn78OocTt0Bj6CGLAqliTNAuqplmB8/0MScHPM/nXMIs7PFg5LSha
ELxsUCIFGBpXO8dn8aOtndHsJjKhc6V4EZuBnqMGJTPGmHOh4N8qk0hoR/Cj0XC+xBo4zhCAbzIw
WP6/wqXPYy/CtcZCTUJMGBtUYwcNdHiMAI9Xnc14/uQefB5ncZUndBKDzA/jzJwn/HI6qsWueJ2l
ucxVeUmeR5TebqtrDXXp1Zm7/dMWfh56cbeFZIKCa3Be3njVXhrvhQUAIrh/8EwPaqBqCO/P3bEf
bzVasZG6QTH8e2/t1NpMNhoy9WMUr1gdpChwgYF1r/tJhzudGmfr7/q8hMvn5vOQC0PCmSlNK4GM
8uCr/oznUHbadgqdVbNtITMH/NGvEcWvPGxfZv1tdpwuRyyCFbkna6+ftIhvAQY5t/zajzv/aSUW
F9XOtKYdTayE6Vkr5SG7dC/EPn3L1TUQPWYkruVuTri0v/q75rI49r/0VQFC8BqRdP7A/0No95+O
zedVWlxogPt6wfN5lYweHsD9YJzLAP943j5NePEcx4NVC5N+nDc0jKtrdat7+X0BXmrrvUKHHDAv
FTwpEBuiz6yIbLaSd5R71vq8qf/RNfg828U77TTgHXFdAD+LfXXUwg9hqrCLmn3ssXBuBjoH2Jw/
8HeHcGH5dVbGaZlieQuCJHd5b7tJlDcPWguw7Vgj/jiTLfh5hhqiALwBc5PYYrXbuK+VscZqg/X3
ue38GYZRHviOrCwvA5s7FKDO8qb9OMlPYy5W1VQbmeXzkWZotYD2u3Frv5hN0J3IbkaAtM9CevWj
k/ta7mfbv+on//VFfr7553/j59eKT4Imabv48Z8H+iqqpvrV/vf8Z//3z77+0T8v+Du7bsX7e3t4
5st/+eUP8fl/jR88t89ffghZS9vp1L2L6eq96Yr2Y5DkvZr/5b/7y7+9f3zKzcTf//HHa9Wxdv60
hFbsj79+tXn7xx+aAZv2X58//69fHp9L/N0to+372992CKPfqvLbH74/N+0//iB/B8gdjBuovgMv
iIwZPnJ4n3+jOH9HXDrXIPAfelYsE3cfXK9t+o8/LPXvyHzPtN8OwGnIueOvmqqbf2W4+BVCbSAk
kIlGWUr743+/4eWfJ//PzcGK/PXz31hXXiLYbxtMaX7MP12QmV/cnTGhYIxWLdtaYqYb0rYW+jII
6IeKzRhAmbX2WMGBUyIrtM9A76O8Ny+12Fc1EPneDajBBUr0adl++BLLS/Pnl5jTB/ACUUd3F09F
Qd2xJzM1aQcQHguq1dQnqwGlexhdGqmk9WooIpMsOAet1mZ/4tv0P428eA2MZDAqwTGyAH8PqIX9
TCuARoY0bTihKQxzvTFwoUpvzJDdRGvaKWGeeVZBb2Gj/1wAqBGBsAxZU3vZ8elQI6NMAd/tLHlu
GmvZ6esza/zVQUXMgiQBPF9kayCwrpkfB+FTVJZwiGbqWTyArJeR7qBUNr8RRh93XsYniB+CXKXn
m25UGyVigyz7nZErk+OD4G6SD4L0arkeFZbUKwUHqTqoipqVASly8En8/qvOT96/9gTfFKeQuMij
oAsRF8Re+ICD1vU5aFqJxzuxz53BG/tyCzBaBNbVM0N9Xfc/h9LQyDXjOMBTuKQqVQzSpGqhEM9N
1VtbcYqdO1n0zNJ/W3nMB91brgVNCE3H7mK+n1ZeQhSvpCxFnsuYAiUDYIKSW8PpXn+/bF9fgXku
NspSsCSgEzNhTRZ+pdvDkVBUBDncbqJestZzsuZC0jKwcJ8BADr0XXEm1v++VR9oUugigEDTRH/a
16npSgndOsogSNa7gQOwhswaryqBiwZp9e+nR75e1Y/5YW7INwG2i/9/hC2flrEsLJJZIzxVFrv+
VB+L7pKMu54U3tTfx/HtWO3jck+AOT0zMD58dhO+HknbwQSRTwT3POhfl0fS4CLhTOjoKW7ANYuo
yQYrTSkECJRVUO+igdWgfJXkXMkjQl000nCb1a90NGILge3QP4ErmL4YAgJ1Yd/XXeZnAJkjAW0k
xUtPhuG5tcYBXZK1br86I3eDknQg9snEOJhBPOgdJJG6yrxz2xgKm61uTC9TXZI6TEYC/sS8LEFK
7iDyXPWCaSJqOiC+gsSkDiBfQ8/LdZ1a+bAupzS+NmVM584rllyCLhPftsrHtvFr0AEfbatTrpWa
9EdFtmAUNwfX9tBH2Td+0QEp5vW9o9TgeCjKa4dMrvBUMrrOCvrUirpTrIzdgB9eU9BpVNRtgGiZ
Uc9kSjPTbdOkDMyBa3xVlWJ86QsnFoEQKrXXsdqmSA850IuIaNdqxlGrqgnioUwZ+UU6OeUjj4W9
nSRPotpV3wZDm3w2dbFP6gysS5NsAg2dVuEwp/crpXksm06E6phBatAaO68XaN8BN3CXZUDt1+yi
rt0ebFHJaGTe4JqZDYVmo0autKyhby/G/jLO7UT3KxACx2FZiz7UnBx0ZNgJbZ3GzfSUDmUJJLFK
s3FfKIaA+BLU2yy/bRwyrODcMxNcNaCOD3SF0CMy6UPmgSDbejX14jp1hH7qjca9VkoxhJaTs5XR
SfUBzFLJiXHar0gSR0WZ2r4KvKBV5Im1HhioxldT3kzcl2YyHDjN2bAFTI1eulxttpbWuhBjkv16
RCAfJHrT+mYWFzdtYuphWsnc8MqO52h4y6mLxL1BbeI7HTM3k2aIA85n+tyqVdGv0wYJDZ+j7Skc
YxBf+EVWUO5PGrV4IOPRFp7Z9sUJ/CrWA615/ManTu4nzuyoa3sZNoqS5V6rC7rpkU0GnosB2LVK
9EHiH0wqGPMkhmwU3h9FmjhrYZE899XWfm+L+F5NJ1wFYBIuOlExH86WWNdl5qjrri9YvjIqili9
EMwu152el+pbUurQ2RAxb46omZnpinWx6voOrrXcKk5Th7irRdhpidxxowAFjqWK2nOMPJH+ZLXp
Drt5URKarS3Q10OUgHZePhkoTzMbBauyOOZkOBQ6EAcJvS0laLSZJSCzm0/oW3RT3UHnmRaYNjj9
VeNNU7srq+53WtU8cFuXIYjz7zWXXXf24ONC+XGThxqTLCgTQDQ1rTT9JGutXwNYyX3VLi55UYat
1TBv7Po4KHiTbp3R7iONcAJhASjt9ZVlXJeCjwEWSd1kYIT3htLatBmtV63WmiEXrRo6shxDMo7a
HUHp1KkhfjL2zUpyF9KpcPs9PB/lQ5xlva9kHVl3I+V7sL37KmvKU9FBuJcJSMn2cvIrJ9v00I1B
nvXEmAI1397haO6p0WieTEko1PjOsfgNzr4V0co9qbmOzhEJV6pPUCiqWpFcdUUTCMdpwH08BVPV
DF7qxtAbGMTcyNOWt5ou3A1vuyiPqyoEcDY191UzipONzvaAT6U7Y1rHrZVYgEo0quETWuqncbIN
L9YF4DeArWxMRTd/kb7TH/ScZLc9b8oNLn27URTiekX8XlZoSdOr49hYxoWhPdvmG020/MowQcYk
6nQ/KEADUqhigsRCb6aQVtdAbnqVccFmwUbAtzv9UclcqP062o2jDyvXHqOSF6ucdDsdvZZuXXg1
2OO9MUb1zy6u3awKejteEe1XVWheoXfhIJUQZ2prpBMetRWH35kIwLGMC55eDSg8O6kTpmlzPyba
G3fuGCH7qSCFP0uSizF5LIo9bY6Ds1ZwTWBad6mjhWWJydm2z5QMdPF8U4xDOMwVOveX6jyAp98X
VuTED2IqQhP6sw6vfDAaP+laWq5q515Tn61yC8EET9Pt0IH9Ilp50qQdTk22SfsmAIHZqaBDA/mM
LkQ4ccmnwfG0zlABNB7vO3En7AddRy9Nvkln+mslCQy0okEAYjPFQ4COqjdJHzsDyDDk8UGsYlUn
oOJRvEuvulrZowr2njIzqrv+mJe/Osf2Nb0N4gkoNrTF6xwyiOW0sstHhQNNp+dBNSo7KEvcoryt
ejEudKzpm4FVLwmgHlYm1/Z8ZmtOw4mwPIJDdZ2BOkCYBBx3DJ3P2aNgciPdiCTDhTNdVXJrA4hZ
s3shnauEviVFjTIrAFCuCmbm/lBZ1RvOo3lTT43pD/qkbmKHJuuuYHEIwYppIxNt8AqlgHBWZr4Q
JydeDBr/KE+QbWxRLUnBvKzd8dhZ6dTcG3KlmdzLbAb9kvbZSOvqYugycuO2QJV4ihJnUcZVsrKH
9FGOrLyhDii1XSVyXQDdOO4va9ZV2QIWVYeoT65is8Vp0LyYj1s2ZRdKjWNt5DZoX7Vu30wJsrtM
q/wGzj6MmwksEOlpIMaa7Hg/oJKpdZ7WdGqQKHZQtWxnTC3as7q4X4E55MUdjUBB153R4TzartyT
NvdReUaHk5pRv56G8cZQ3EBtNThBejKv/wACBXZXOD3zm5HuS5PGwTDC2JUUhIaEwUTSOhK6HYik
u1dje1UBwwpaXDfx7HaaPKu1ymiSPaiQ3eYVmf6Daz85mghBluo1Jfz6Vg04c8IWDV9REnPLG+r0
tbSHqIAK6tDqz1bdAVsLyuEQgSd4jVXMQ5+AzUTPyZugbbdyZHNouIvDAj/a0ZRrOQ1Qcs/cjMN/
sBIA+MvW3E1JV8PXoWuauqsyM04TtU9mnvZhmlGJ+00gZiZQou1dlKpSJId4tzZV+D1O2TRRO7Yg
HjVTB/7kUL+KeMAVGN19pViQhq2IuAfplOpJYbbrum/WEE1Bg0annCQZWw+SFV5rKn46XHKQjTAH
MW1ihKY57ZwpFb5OnKeyKnEdgAH2oNOxatrcnSVmtpWKs1w2LyAM3jIo9AwOvZb8NtbxtNTtivYi
ahut9nS9PvVK6rvGNRwvNECOXpldpYo4pd0UFpB2gXZNkBb2qyjUg0V/gcfZt9MqUvP+0BDhN2mx
VuFFaM5Nj1WZGhCSsS161bbFiNWNwaNhJzcdmj2IWz+Vfe3x+kq3xhcyASZqcATnLg0spj8WCr/k
GjvaNN0l+aMrmQ/sT0ZecwmInHuFUMiroegDlYtAZPKWqTejzH03FmglcbeKOWQ+nuiHHt6pFgtf
rd+LqgkNQBppfF80FUiRYHoddjRVcXLNJlL5lk4s6HHY+972pgaUfXXUMkijmld2rzxAWh5TwAoS
PVS7am2S5krQiiBrNR0J/EjgGaMqLw9o3oyQhV7rokBafEovCmM66coA05sEdmMceZZvWDJFJRv3
KjFOUKDxhRRBCbFgx7kG/QfeyOKk1/hME4tiuCKK84euAZceAFFj3R4sjR+41HylN0B/EXuNO23l
AKciCfQWSyOdrePyte4WJ5Epe5eVewaCT4liBFzMdKquoBFsegmUHrTE9Qetf2KM484V6aPNwdYw
HTLXRBVevoLlDoIscar7qTKqEDIiz7YAle6AhhOTn8YE/c6JZIe0VIjPBgsuFaKd4WpUnNaHy3dr
1XgXh8Z8mOwqGuXsTep3toZigflOW7mjCQ5WW0kPgRLaMiHsKLkvXM03VHZK63JftvBlq5a8E9AV
VYO9L/TkY8WtNI7iQn8zm8r2XQe3yzjaxpBHmaieZy+jbiQsdHfDCQ31Ek+C7bA96m+XDs5NojxC
0PgqMeJ7KFRfCYOGFnUB8VCnu8lSN30OX0WcGLj87JTcqnGzLimPlCbe2WaxbhN3rdRYNxjSWB2w
sPh8RRHrwpB+1YM+rjGDKX9pmLJF+/LtJLODlvEhcJve8VheD9vE6S5rRd4iRbVOamflpDD84L20
FCtGyqYTqxwtyf5A+EsaM4+7VyVdj5Pwimo65EW1s7LrvpCQXHKPxgAtOKqFmqpsbRUAzw57NOZH
ZD1i/mpr9G7g/L5MC3Qz5/bRGer7IobBwmuxRwS0ZbJF/KJfSlu/qxxto+s5Wv4647Zva0AaA91E
PzkewE1Z0ZUiS2TsBApoUMSB8gO7mBq2BVvKxo6HyLQA/9aNAOpSoaHgqRuHW4S4cKRbkfq85ro3
jhLsU9y56eL20o7JHfpT8CwCeYyhwR1ygVz1o1RbfyrlydCynRizX+akXhBTBilVI9NMt7Glhr3s
V+YUH5GgjXjV+E4L2Q0BNy7J4Qah8FA6YN0cjcGvOwuq7qO1y13TVwsDUkL2o0jh/RvFdiQwq/jM
kIPxJSIA6qJrtYWiRcE77JU2+Gg23nY2rn58Cd0ljyaG7yratdI+2JIc1QHaDSO9GFUWDd2A+6qg
+zRljqeMTZDXxgsINP3Gcfd9XKwAtqJ+MqiPVkc2cNgvXAU8KQ61BPxsZPPlllvxqhlhIGsjfeyS
UvOlBTGiVon9rC2h4jXcpE6nhC1oTPvB2eGlKTxKIRCqa/mFCgklmYFanl9ZOZSxssZAK1i84+YV
OoT9wap2slBvR7cPoZHkKZIEZunAmQUXnVpzBcwJRjC6+GTUDzNC8mCEu6ammwE0757RIDCJ1Q4v
TRrotYZ6u35K41XC0PJGQUWJiKoDeN0rU74VieqVk6Z6kzJG3OJwhUfwVAkaDZAYtZsOsbq5z90Y
z2AC2l8n3rgWmERT8cwNwPlRSo2GEu4TusxA1t/GIWK+2Db3RMqn0r6c8sQrUYApyVYT+LJpC+JV
iNhpNQkhOOYNXb3Ss2SnltWay+KiyPWozFFKmSA/VrYREhgHTtCAQ+N1amfeCA/BjQ/QfTuYWbea
Cu2ZZ+NT2U7rSULqNWaPqY2V7FU/BzCJ4JkoQESi1nPvW+034FHvK3nT1vFjY3YesaZL9Km/ddV8
a+P0brDRohzzu7Yeb0pigTPUOtJRPaqmQgKRWo/I4ihe57jvSjcciKMYnkYV7sVDHU2qDQnEbFOB
mc6TkNS7GbQqC0wdKHrG1GQNwJZ20dpgUqZqYnsxK5PAZUPsu2iw3TpZNuEoAjaI5u2QkuoUJ8qw
goYabndfaxu3hOLQKC1/bLq1ZT6xJGVA8xUHPrjrtBJJoE04YQPcRr+IofcJDbZNapYe8ie+LGpl
MzlIMoDhsNsxo2w83hSdh36Yp7TIrzmFEzE24xO+y4i0dAVJhIlLj5QND8v4aFntwc3foZmjK5eK
k6ysjG4R+frj1Jq+kY+7xs4gaYe+HXDOJhtFNfugY3F2M+aiXhsclqCq5MpJmoPSmgdhIKcmyp1t
vFe17qU68fL8Fl0Vm0IWG7wpnoHgiODB6lkX8gmZPEy9hQfmwsuxxa+0QfwtDKwWwpo6cmUcWrm8
U7IeL7e9l119IPGvunAiUPYFtX1ZjDkauJxdp/fvEtkI+0bJK7/NXoT2rldod9L1jQnH1oHemXD3
2jj6iW4jzDR9MDDsRppGdufASQExQZpE1J6CdHywbX45UDxLVoNOojdOHa+rHiE6B0LwbMWhOgdy
1mBI31jnIKzWvQJOTtWfkDRlY+ojnwO6chqwpA+pLT0+mzCIPEKLTMu6rWWDqAg/Z4bYZiXs5wDZ
Zk14ssCSSaTOlZe6exz7ew3AJLSY7XP2UqrlQ0NZ1EKw0GvYQDwZ65dDjm4nBD29io5XpCl0BrSv
HOAOQcCsMRMwG04XjCXBmMKE29LPU/dhLMej6PGAAdI1pZo/VWlYWckBSpR+7Lyp3YumQp9tB7hU
NBTAXJbWJdG7XZ/R3TgmT0OZAeGgmb8ENVcOg8Obc1B30rrOL8ppbG/tzFVWE7QbhgoAgKzakioF
V57lMztBXtApS+tXIpGLKLGwt3FZQabe1SnoZdE2vMK7kQStwq9ZroBgDFWAR3SOQMBDJQclwXsi
3RZepYshSwFBN9tUQAJYIHs357jqp8pq7xyczMBypqhNgZxEJQEERgMoz5V3OdgmkrouUj9Feu+S
8sXOk4BYGcgiKrKaHHvT2+1Vinoz4Gj+NDnWLwuPjy+YlUaxTV+gCCv2nUBRR9XaiOr2pqIwqVzD
y4xUqw+UWzRCmnCtiaS/6SZrqwyW7XWzt6jIB0MWowfM1hUUCSfuAdRheUlem/tMncZ1TFseGkYV
1l2ZeGnLTry0ob9oceNKVdIE7FI5+h0wHTXXdiSbqHUBF9eFdrPh0GdRj+2dbVfN5BlmpwyhaVDg
wBTXQhmsKIwEUBWrvitQzQqUnsT4+jG9gEBi/YR+vl7dVVDOlBHiOw6+/97uEASxmqIRocP1g9uv
6CmSgHFRGo9T5zqRTWjj9VM1+C3lBgoWqfqoukhhdpqmRCQzxySCs3vbqWkeFpzWQU4gqomMc3Ec
XIrYTSFlepRTJyavtR205UKm02cFAUM9MnJenTa144Fxve880wKbphd3ZlLsOU8VcMOp907bNadG
ClTih6xoQt2ObV8X4L/AOhg1gt6s3TaDy58dQdgxQbcBiKqRM7ihtMqehaA2iCQd5VlOMg9jRa9C
CHppfkIgIunxPLNXOrLsBElZYlxRRSa7Fp2vTyhfyGvmVjD5MiN3Co/5tsmk4mmWxbdjVbKjRCyP
bIaeN0eBNxEpkWm8zXRt2hBlpoJC3GdfT7aTH3swx2/UbtSDfqgAVnXrKsqm7DbVxgGRBSjtOTzz
WItK0yhUr1MlGD+QQL3IlVJf4c1NViPcqp3jyllVWyGJEekT6kthlRBq+5AkVdAiqFOkiMwC995O
bLBHjwnfwYOGl9ixOVjqEPC+OK3ID2mdIAeDBGuJQJs7RA1HZNZVBDOZYhyE3v4PR2e23KayheEn
oop5uJWQQLMl27HjG8pJtoGmmWmmpz+fzt2pfVKJLUH3Wv9o7Vb+toRRi6bFSOQ10TkZKT9i0ws3
vfbcDw+f/9UCv47jEY463dYyu2qWXm+XjI7hfo2YL9qrBUJ4ghx5diFRgtS2u7XsmbRxoWjtS9q5
/WUO0PJs88AqrWfH6XtTGFFm+AybtrenyusNv0wojAai2yIH3O4xI1mOiuGQnNch0LWce7lgauuz
7tx2rvdPH5L6Iu0m+SoWwIWqgldpjc6JTTQHW3KbcQ3Pzsx8aFihpoQNR03C6i5BbHBPZGOeyScc
7r6hsn9G7SCzGcED1dISojEGFABxvIFlIADSuAd9yRRcmpclT3emZu2VZbqR6fdTSNlj9mdMRT8y
883iZleLq+HQa5ydtMXnalgXRw5lzAla8lnol55o6Q2gGLDTMhh/3AU2eWu5aaFHRgFC1yDAqYLB
/Fc1ymTeVlk37h2h+/nfKW1AiU3hJHu/sdIzwjaua5MzjWWq7apsq7ys3AVVYh7n5clRDUMjk5Dh
Josl0/a+6TX35vWeehdPwDm3sXyuqfp0uoD1eFneXJklD33kCrTaOnvvm+Z99MoT7+grhX2noBz/
LPb4YmY1n5PW7WUh4qlTce47kZOax7oa3qq1vhhDHQ+ZczJ6KX8tHDpbTnjUzvoCYaH3uzWonavG
WP9LZJr49lsB9OXlc3UebYCgMZlZb/XgsIg+ieapk6cprZ6gTI9Mqud8KIfdYBGXY9gHrWKHDgrn
WjV1PHH4lF4fitZ5VS11o0Pb8HFbr5M0v7RGskP7NPmOKV4LMlHVE6hU1mlyaex2O/Eh+ET85ebP
r7YWmTYtJlbY+m9BHXfBQ88YWJuR51qB90Sk3PBqq1eCov5ZZIN6JIWXVWyB8drlVx3QiOx9qxRo
hAQnX9vV070aQGWvdv7SWscpf9EDZihWyxuti5tG3Bwj2zrFG3H8mrNuSm1b2fvMuY3m0RGfs0Hf
2N2bzn7+koMYWkjyeOx0P/RlFUrY9EZdhQ/W9J9TrmBoLHKSu0A+8lxuu8HlVotKl9iWoAJ32TfB
bx1armQqTL+F/5qWf0Xzr+RdfhqDNT2efQM8mcJJT0UTqFWQXGXOfdLoJxiX7bwy8M5ql5TzoZ5o
6hiS3/oQ+/XFAost8k+8sXvu2rDQ3ZqiZrkdYUpWrtq5ipX/pyYsLE8vAuGZplEWy827ik07Yp91
HivcqEEYnASJ1UqA57tfELpiHefpr5rDst6n+aN8bnZONLH5ypNeMPN8D+WP+WzkLCMjI/FwWTdd
/SGa7OB0b3TabnNJGaoX5e6ZYcGxvses3OjBt6PAwMRb0NxF+auDIFui3o/9/ODMPyq9aB1cQ2hP
H7rBo/7LFK+FUHu3/7QTLufqjRyFrQ8hGSyvUr9Dkz77dXc5uz/J10XGWV/HpnMKpjPDWb18iOre
e9+J8wq8IZdTiS4/Ca5zdispn2z8bb2WO7e5FxOXbNZvJsc/uIRjpg2zcN3yRRAb111tdcZgGY/G
93M+reaj9H8L45ka+tKO7wFE1Cjek6wlMaYdSz6IS2bm16Y0v2yy/szSi9eOYtjuvzWd9549b6Rw
NuTUfnFuC2YzIbdkwLzmnvhJgiqFwB0u3Bhmmz5s9yOnjXkxo0DniTcz+Oys2XESYThYLjWSydz4
pYY/Tia2Vv8DMivFx1y858OtLF6pQe7+j+OfdDMm/3ADhbIzlAmmdpqD25I6b02enKbV3bk2V429
W/LTk0qyHBj91Dm6xr9G/bREe/Qs/ULv92ml71P1PhdfWs5qZPwKIFrZz+eZAwGz3mBRr65HdbZP
g12Z37omhPs4qfFttY6uQoqydtfWjQvnNgHrat1OtP4ONDI05nfkSYc+/3TGw1NooFWbqhrDvMz3
bXEe5p/E/tUl+6D60fSHrl+D5M1uw3aBKHWnjbPaO08757RaLSLWsKZb+l1zBPXkREkkH35VnbKl
PWUD1HqyKUd7DxYTEtl/oEs7EiqevTYuW//I+QHcezHEZ6LsEEb6aDIJdPawm8mKNaY5XGSwNduv
Pqn3ZoY0I73kldpIKNvcnwF5GS3SvbRiSyKG+C3S72n87SXpdizvSxDZ/hgG3j/+GZBq1iStv4/W
rZzlNtDfaxlJ622p9gvKt8XTtoax81a16dSz2wbMpfvWZLCxjYn39j9p9DRBXDROHAFCMfVfhfmh
g4mWjJbpYoS5+qrGMTQn8tDgp0aP7G+2Jz1HpmGlUav91+d15AB9uQuyiwUJAjz/aQqsAnxJ/9uB
raziGgzfHOb7RnxQax2PwdlbYqOfN+lo4QNQkaluwYh+zyx5DFvuFATOrrohI9hwOu1Gg+kvk2Hd
fFnlp24/svY3kpdodL+qwA4N57YmnyzetRZLvo7hpWfp9dV2KoqdFpCBIl/TIRyx7bWVzh7mzewD
DZ8vHNZubs051AK8f1pXsZ3mbr/pc3jbWR5ap9z1gyfDZrKu1tiVexb318Kf8Xp+NvwCLIUnnG4H
w/+nCcDpJGnPQamdDU+eZZrsZv3VIIq498kMagm/16vEDZUgA6xW7rBpaoL7LO+DumgA3RomT9Ov
k02gUjW/2IurNoEHWmX5VzGAnM+S88uUx5r27Q1qg21bNzwq3OuldkhaHcavOaGii5A+7ANr3RKr
FipvBkilvruv9v3KvGOI13Yxzw00BSoGXk0z4SD3Z2MjveI+WZ8TQseNt+T7LPmbtQPLMtGJpiwe
02x9jZP3lfs+vrIFhd2iGK2MUF/rR1vNYaDJeyZ4J9G+ZXTKt0sB6jBcJ7aGzLC3+bN+hMH1Oq7k
0uA5yWHQBCMLKK9/tLyGRwJgFLgsXBXU/yi2fdGfu0TfBmhh2rwtNmUJDMZwKRjxDftGIsm0WSgd
+VJu9tdbggk+zGnDdEES7kzIUuokQOcyWP/UrJgTuocxOS+FywVQZZB908i2re2QsMLuykvvd/a2
7Uvq38x1PdUOh5fRV9DFWhe1gfzq1ubaWzyMHnnjTtppEc5mPxLFgKyi8K+GbH8Na1pux5R4QJMF
iZXlpC/+iYuaBZkZjeaFnTO0r26SnTojuLZFcp34HbWJkIigPJQkLXtTf83m4l/vDSfkQjtVdZd5
eW/dieDTXnmbUen5JciW9cV0ZfdwpWNtyK0/tclahDrwJjKC2YnWyZJvbSpu6di7XHTj1c7WY2oG
Z+VRApIGQ30vUv3FTtD79MJ4OP36lg1dbPvaa9BhfApFo9kR+Dkdu0lvbwUNHNvOlIRWFOq0Pqt9
x5VVoKCAO9T1ybz1Ks32vddgDNAB+HGGOM6Z0ioaz8aL6bw4snqpGb8CxfyYPM/aejXOMinkFu3E
t+FNUat/ra0fBuBH3vPosv8GpvZQY73z2eY96zEXl6Hw9m5SchJ9JWbk5yhES5K61HANCKXuL3pT
AVJGc/4yr/vhmXvfEv9UPXL3brolwjNYYtlxIo/JZrac98UuPgcP1ayj0ANO/1WgumjTG5FgWiLC
Xn9JkmKbi58WwITnZRPMH6NBG0jGxk43GTAoeUX4qKi2cyUwIm0+4tya/yHVZRxzN+NKPTYfytAR
lOf95OKjFacnrbQGt9QJPY+BVtv5860tXub2PhvLMa0fUsVBAjYc5PuVn3rOojxp9zwq2qTvkNHl
VLjLa1PDEpbR6r9n1rej1cS8jkgy9kKvwlUCDEQa++dU/2T5fG3ltC8NBG0ZSo4JPoY+Tu2s1QWv
w6kk2VO0/b6oX3yUaM+Jv2ohq/utkfCDK9htrpxVf6z1zql/1+1ZML+10w0GMVTrPU0vFlrRtD3x
AU5Oijjv7nsnrYKv+btCvK5rslnYYx0tHFTsOVygL2N61d27Z1wT/Tja52X+Q4GMK6O6/VnkH8vF
6KHDNa/fGNSGJi6N3Vp99izQwRuDijNdLdQdM3GraL5M8qhqE7WP77Jw2NvG0LezZwGy7bX5bw7b
2FabbgiHyoL6URHANhT9Cx0iYa1boPGxoQxetj89bH+3/qoFwgCfZV5+WcvOm8/LerCCNq57a+P1
2yL/yocJbFBuV3jaCsF37v+IvkUlpm/M4lgCZXaflQK6LA7GEDY1PxeTee++6BZjdCM2rv0y+dEE
FCvIn7DbCbS6KI/tOO286svTYzP7NySv2YhB3ngJehUFamdoYCtI3IpDD2K6mtfOLi1o9/IA/b1r
2w4uYu8lxA8C2Ukbxi9jaGEl7I0xVqI4SzmcgJL2Sjdp03Tj2Vy3DDEpqF2SvUFRNCTJusVx9SjE
cuR51KNxuCxMTKP5k5ux7u1HqtjpFYrbaS/S4lxkzRa/nXT/lNN98CH0bgGjvMxjWzUQFB0qOlvc
Eid4+NIM1XgqVjhB5KRkLPFuzF/gnG/CbS9BcAJuuUzN99AG1zo/SfMKyHJP8i7q5QHidVv22ICS
XZGDAFdpvKSHLoCGdz2QJR5NYJuAIH6nP7hDfkqSUzm/I+AjLUIPpU544fiWLVfN/2vKecsEUpkG
wmNjY9h/R1HtJG/kwt+s9osYNs5ymBgK6hSOPNKqWHSHrPUuJavP4L7WT/bbL/6ooBo3ZubPl5GW
t001t1Eu4dyG/DMNaNgmJUvXkwdJOSQNeN55ccShLQRNtWZcjwGLsu7lx5Ji+8My6ndzdO85hsXc
rB+9zSI0amI/GwbU+bsTdP/QUaL+QITBt5sfXNEcVl39Hvxg4WIdHomN2K2yD+6ix/4T2Mub9nXp
hqiS+ofbEGadwFFUVnrjkotN197Uz6e66051l5+0Eroq/159n3F0Tv6sOW3HfXpggjlpU86nOYXr
8z0k3a1cRaj0JrSV7myTWRvY7KgUyihtdLJDUg6xWNWjnPN9B7K9cVBsnIY6lfGcFQ93ycYtkk9g
Bz4A4e4si9MjMcqtOWhbxxqn0Ef+ZK3lf0sVRKrQD8E4g11mr+M4/zcZ6uEt1S6brOfYHs38eSxH
O+E4RJ48UT2YMcu8qkIcjfSpC3VjBvDDLNyzSlOUhvO2K7IdmFI4eX1EtnHoqycOuBC9xe9ENIGs
srtDBZ6ZrHFfDfxkQt2SgUwjzd85WnJ3/PkHbRZIKbe24yF1m+knQJY4WL87t/jq3GGbGN11EvY2
mYLPZEqOXsIqZCTbtEczlDbTWQ7JQ3XTtcRO3LJrr112hh+OMoiTxOXEVuVBDikuB81/1DrarxS0
XVrVlif0RF7QPk+13ZS7gL9WudHy5MUY52jVkDJVxj9Si45eJl9A+XGU1WjqDK2gK7j14C+4OmYZ
XJ3eujYVVHGunwBYGlQUfQTG9LuoCpx2DZItU0GklLehGiDvtecYwmg5eWh75l3q+ht0BjATiJ1q
7i1nvtg11OPoYUV8qgmCIvjta5xambb2mwwpS66SK11DyOm8I61493SpkKWw6HlJ6DcAssaITtV2
jBv9WB+pk969sTkGafdXL/RqYxPquGr1brLTUI7NRXPze7s0qMecneFLFksrXFHeaJkFsq2Lt1LU
v00UKg7D9Ji2MzdxcavbbAf6GE4dSTKB2s+Jdm5b6+Tn/XFy6h+ZOU6c4kQNk6CeYeys/Zg7r7Pn
jfe2Tx9lx8AoVjMcgr+aObYcufWhoRk6po4HuBRULCya0duZZiMABtwtfwi4ibTYkmcTrHxXTA7F
P9a4D/T6mGr2bnBQrs72m2U+hWz+uR00dFs6Kgvk7wjkq+LXirKNfNSTowUMYfWTWMt59N3F+mPp
vArr/DOr59cwGBvX0XeiTmO76G+Lk0ddYFz6QYVB1kT2kO7rXj81AVrwLntAVDwInHz1zK4IpZb/
LbOei2q02Qo1SA9lQ607i/s6Btqv2UlIsJiOo1DqA8ZlolLivdHSXVGkzk1h8rsLrerPtoJWAWBF
6zG8lJ0BcFtWiH37MBDZ+2AXxySBxlA1g5bjTmqDvgIdztqceUPunj/dsoZQBjs4tm71K/XkzibM
oM75Kvz1zFx81yvvGwpi53bBze2ac6EPkTUILDh5CJD6kebJbmiNsKbh3G2qvXBlaPhQ+vUoJs7+
8thBHyRunQI69C9aRVy8tkDMAlqYpr5fSSvx5Y17vw6T1f2lSnHFAaCHVpnG5mByX0x3r+OSozHl
Y9GIyDVRwmaWdpobktjrbIzLHoAMmftbqc3HVvYHp+ni1ZP7wUxjC9lc7wUxpio8kQY/NSJGWVJA
bTn7cRrAqt4he5CxIvQs/dtEDm7JyGgv/Uuut/esKDGZDECM4jvxNTRU2DmZ87JxruAg+/euNHkA
QJRAJkrcL76uLjPfAkqbfQ4lwq9LcD1jajqRsOGRm+DWAUIN20YrybXp96d84r2c578L1ykamt00
MxkF6YdOAkjStxcy+Pb1aB2bgYnMWD/wb8MXlvtkNK6+W++1tX7v7fHsD96m8gZkJeVbn1qvevBZ
u9khmP2fqqDUbyx25LoS3VrCxkr9HyjvbjJ9gGCPWz1YIxQ3m5E86XUZvzuFQsoR5VdbIqJpxro+
uIW/4auIA/5vH+CrXMkfTZKo8Ffks3b37Thd5Cn1n5aDPLguQ82TXffcfTUXHxmKUkTQsOT+Uw5U
eKdSa/dNRxov9Hcz5ghOwCly+5EqvDu5eyq5J11n2Sam+cIOHPtyPBTWwC/B4xB0N2xTC+h3jwfE
5nwS7jv/Rvh8pTKVf9aByzyYbW2nQSDWpYdEVvFaFvnWHcy3WWq3ZU1+iTL/Fjr5OJaK9cm+tDpZ
Mn4G7oaOmfqDcmvVZrFJyy7Kde3Qjx0osfktMndXudrDXFOxtc3pjAMj8mcrylsZKce5BGjSGRyR
BRYZBiCjRoCb/yyBFrosYbZ2KPKae90I+wxpn7YcjdXecDGGI2BCWlWxqYK3CZRA+M27ZaOItYtp
W3j2dkn/G4trAR5tOaAvHMHdv36YwqfTZDTXoykYrPkmzoR2x3kj/+n+wj3joL1oeKTRX/gWDGkd
Id0/IQbhwJ+035TfNhsJvltx8F6wN/2oXou0Fs9N78QoLqlEAu0enZ9qXMqdVkq510EsezxMgU+D
nU11EnWv63Rb9XXbIh9MbBa6nJ+TiJEtOnvIU96mbT1ZZ1urz3pvXLpmehrN7ZCSy61XDOj2nro2
4wOWEcS+jO3KRb7t7aFV/1t97S1hnJiej0DdRi6RF53eHED3tlgNDgniMl+rdo2LFmlN77UdABRo
20VVh4ry96VuL0WVnIx8fCv16uCn+V6a2hvcUewaA8S1HzV01W3kSoASII3n6Kxs5WFBhb1ZRP3C
g//jJ7m99dZxjE0hjkPGSaKsaya1q5W375omD6m1/MDkPYW7jI29b38FQXHzx/YEgoK/yu9T90Xr
lPsPrVBydCAp+QvZGb0syCLf8fRfoyzdZscBayDdaWV7zUuHnoIyQyZWjU9ON/P9926w4dPtPDnW
pueeTW+kQ7hPnyxcH5AUX0LobvTRz6/JWrFO2TVZIY5Ly6Cc6vMopXXrGE/e3aUAzpyQzmk6w9PS
fBkpWoMF+iaynSz0Buu1gGgk4Y9bdSlvpmZ2+T1Ph18OorVL4tTynCEuDYVYa4whtWMcBVQuVJkC
ZBpoRtxyMUoNkbewH8HsAqyTMIkwfQFyll7bhkNSWv+qvHtz1qU9DNoAQaphPcOSk60F2XCWBjk+
dW+DpfqzQy/73imGbl+sY/BfVuKomIegPoz4e26GMVTkfHMKr1Ov3orAoHVx8jSUA5obizaoT1PT
zYfW1oe/gwlJmOhlebY0kX84ec5pZgkMLkGNB4YEK8rwEFT7nIcjwlSJ0rc5ChefRZiAoW5GUx8O
k+3YqL+lvStlnZ4rfyHrjCT1evRRxRXdX5tlNmtSJnDi32CwKrRCAfKwJSqaQTa7ZvL+9COGstFz
uVD7NmtuwTxNGJ5a+S8XzrRPi/Itc/06WnWhHcwl0UllzjKDWpl8mQla83ydGANmAgszwhVBNW6P
1ui5mhGTQRZYSdhmVXOustx7C4Lq3TGYp8hm1l8xPCIsCaZvsUjvaLgdQSCtKiBT4BSL0p93/bMR
0DTyyMwztVkXf/y92EIelJc2kfV8rKD55y5sMUldh7J867IVULNCqtu4tjrUfZMcZN84m2DqB3wi
9k33xV0T/brNegexVb0CHWFy3KKvkJs+VeO+8Ioe25iiqEnX7Zjtor1NLaHYYhIkF9d8nj6LRp2E
ZlKfLb7EJOmWs2fXa1zOq77NVz9Hvue3p3ksWJ40745TSYZZMepn0v7ULSXI9uAjuTiaQI9xkff2
KdE/qWEYtr3qH4UurXDy5yDyh+xFoMk9eeawBTbk9Kzd36rzEGMrJMKqD37pXhEH4O2Bkecb1Adz
7Kvkx500BJDKbvZIWxgo+DwwHmgW27OHwQVMI28QjLQ8wy6BKImj9gaa1H2JkgmnkHtY7LR6Y6wm
Qk8kO6U5Dwxi3OSVz1HpRLmmvfAVI8QfIj+YEVWv2VGsfiz89B2f0qezLN/DVP2q+W9W4B3InVmO
/bq+aMt5sCZnk8zLtxD8iwhiSJ8GxWQmqe0dgt/NWPIwBzaGfJ18biyXKJhbHD+BPKLUiDwHDMQz
DpL3iLNqq7X+OR0ebW3FObFYnu4fjLLVaWFzorZEBLJ2xsVf2oUDdt4USju2SrfRV+qnwv7ofJ7B
BAWbL8xLpsO+6hmHV+l64Nzuc9bt1bEv5bBXSn0/XYVjs0ZBOYVqCaBke/AZqPIFrcycBEfJqdsm
YlcsK6O+YRwG1F2poc6uA4TYGEbUw/Qn3oU34SDs4jQV5aHCWQOZPs1Pd+ZmknV1R1wU47X5FqBq
jjaCGSUOkBX6iWLQIXazayLR8XgL9AtLysb2cPU2mdgtnKRpybSnBTVpfJiV3cmn6T3gJs5y64AT
YzviKutU9189OB0ZfeX32Pxeen3rOxN3jR00WH/HKMCHMCII0ZKXbG0/J+M6ukGYqPRgB3cPsTQr
3alS5q0EwvHAQVGhRZ12G92ck4sJIk8gdATxwQmYb5lFVlU54dRO6uapBerA1/QsLqxZv8welgAS
TcpQ2PBWljl9lCQ2WmV9nsb+jP8cCDTr3KiHu9xYcFNwpMw5pbJiIkwtNKCQa0WrLEhGvlssJ0kY
KPHld/OvrliJbB54vcp21fCmtvW2Uvo+y0mU8BzzppryPCTtW2ZXD9MCLSsUpQpj75FUAAxrW7T4
tMDagAtYC4jZjpy29R6iVogONSfYZuP6u6xXpG3SY6+fmEsq5ZwbHSUfxxP6nCw7czrSa4w9rBi8
AxLRM4Kyt/+bEoGv70NZv648tviljD8j2mpEhGlx52AR9ymXh8nw212RVRH3+s3Pm6PjZQ4UUqog
Iu3JDd1BxrmLNnJIy1io+bv2uihFfC3G/CetHXkazH7bCOulYnsYTdDhNmBeE/BjHXrhmYV6Ls0/
ibG+BpVgW8pfjdF5DeDMwfAMfnHBiCkn5L6Lvp7TBPc1gmtW6Qpyw6l6/xfW61OuQ+QZzmFeSKDM
ADHQmuxXS06PTM6gEYZyQ/x6QO9AfYSiicNai4cOVmst07uJVm/wpinOzfGoCpQU9rAP/PE9UPLX
uo4PjlBk6HWJfTidH7JGRuX6wB+JXOqt0EFXRUN7jV+nwPhW/cusvRYnSPdfis3Fse0oMH2QrsE+
ykTPeAY4/1zR//LN+qXpSGa3KzqElqeba0KpaloMfTzb/THRGUqc9E2aCUIYCU6tV1Ffjac61U6W
TROHPZkPu2uP3dx/J3Z2Gkar2yvbiOcm+S1qtNd6y7WZZs4e6R0aWePVKdw0HNXy0hqtgUORIgL0
pQz2aIZs5aBXmKdfwlkQN3hakB5ySrsimZTjuS4m97RmMr3LKUCOqnp7uNmuKLaWrRI6BNXohpzG
azzUhg2c32hM82MeC3NAD4TslGqNFwNSoWVTx5CQ1mE76Shxkk/HWHCWyfpeL8V7MlO3pmr1HxJq
92tJ1D/STV/XGRUDIemUgU/9qz8u9ICMWI+Ewj5hGWms8do+Qz2mnJW0RadLYmhwmBZWTekbMQbx
v75MXwriNdI8femz9aOZe+y2ODktk7euGlwaatqKHyJ5755fmjsDCysYAr9HosdvCa2h1rDj6nea
/GiZdlzpRRQYUl7teWExKxtUxLW+U0HHZquNtBqBZXeF+rDcp0sZJ4S9olvOgy94QXwXS4UFoYRC
LuRd73DWdbbxMo3rn+FZ4Zta6WNx1p+pr/458EOIH5yvVGdQFRmmt7XAsZB5iIk0r8wxKRv0uTU+
wLWqyjhAhB9XbHwpfZc4p5miVmqViaKdS21ft7l76dzkD5fmpdaGQIJG+z13mHCupjHanxz3zbbs
PG+ncV4hD/e7oYU2deRj0nEoevU0znt7xKhoWlqHmAZ9IPf+snebrj7XCt0UBjNvM7EPf6+Fy4Y3
V9OL6hctyutlKWirmavvekHtwkkO8YGNurhYJauRMdZL7K7LcOo4k9kd6zK0nbQ+SLfX/vPmZIhW
lteQAx3TJO7Nc+Hg2GhLFPh9Af9N4ca3chOssgpaoUsMdcQtMoaLYiVdHFugFxybWC26zxvo9m8a
keaHrihe5dPMIPw82af1WJ7NpFx85PRd70Rdvi7y0AS8/lOQLsG27tPy0MMNJxVP76xpKABLwyDE
clwy/6JaK3vxaBLkbeKt5deoSKkaRfIW+PqCAD8zQDPBVjFD9AkGFQ2/aK8Jri8TGt5PnIqd06Qy
Ymi10KyqI+kJYTKm/1X2eNQGNEe016Msm2eDzoBpF7Rj1Od+hgUUZ3k31LeurD85+xGwF5emmsHG
sb5NKz06qsIcVV1EJa6c6dzePz1ySwhND3wxuEmwFk/rLwb2iRJot+SUwiwO9bAFcWy2bMsdWg9q
/EZmOSouWzw7K7rmHITM89qwBHWsMQfYz8+JdvIg/XTX2dyvPX5AKwHILGN/Fl+B5b21iYE4u/1U
Mun3dcARTLk5pDa9yG4yPwa/JVKiLj955UCudZfh2TY+paG99kiGiM5YUVIRJxj8I6iHP6E4A/J+
wYW7tofSW5gd/degtfZOpW55Iv84ndY/ER0G/sw8EEDw6bXVJ+zzkeLujXT0wwDNJmjxfPLz5IQe
hCpv5YBDQE9OsrN0bqaEyD7K4aqNiRTh4VcLQtplrX+KpS32HtBqjGU2ublp6SCnxEfktQzmkPgy
E8FGEHu19fLivZBoe56H/14zE57mOk+vbi+GsGJDCFff4LS2h/W2au0S6W5GGmvCE/k/js5iOXJs
i6JfpAjpiqcpSiazJwpTiZn19b2yh+9FtcuVKTh3wzpDXx/VxBy3uV7vY94F2A+q8r3aIXXmxKCC
EWXaaV3lY4uPE3HSqZJtEYo/KrBFfFjVXSfvqgzOxgRGxfCoAqKt+UXBkjlj3cXx5JRNFUxp+m8o
xFfL9RCPNO7YB4plqcqtP0ku1Rgnyr4bMiLpYa3eErzKhWNUb1Tto3bqoV3oDjUkyc1nkiddolKn
0kavFZPfMFehEJe+2dW/g5H+FIU71Z+pIvlqhxVsSC7mDfV6pwAzoQ88J8dOOxUS83lOyip5qXR6
gT+NutyGmFyQDJiFF4PgLSGq2W+Jl6Q5808+bvJx8WWkuLn/tzTvYX1jBmhxvya926M5WTLDtxb9
NSS3MnMOah3rwoaJFdOekPA/oufeqrZyM7rsjPfpVjlzPLgobvti4G7FIQ1TUnOSCNJHs4+ma37N
W78cf4009AcUq5W9VZpxF8vozMZn+xhVC9I/1bmPiHuiurYrHQOfqLHD4aAeWLkq4T+fuc3I3jpT
wSGsYIGDTkbl4ZvoWGn9braw63FwEf/tvL4YEDDSXUJdaJqlIO6GQ8r8uraHrn1t5/VZMzHEyf3n
m6xn55tMg36XCU5HtFMMxc9tm81MDdvdf8K+I9RUPSpwj16uXL8uGs+6WeHmDZoHsKp+NeTX1bhF
0w4ugVOqYtfz5jQsL60hAWTpZxlPZwr0D6+IWpxkBCRstcII7O+W5G2em7tYMY6NUXwpEQWkMEwP
Q8W41+czic/0Xouv3CCXPRZBNXxZZvmhStIPPZNacHQB1v8TqtW+tzs++eqY6/TsCVtMzdEyAete
K+AD1SJ5zCJBgh5vhpQwl+6urigbOEsbpsTLaMosWsH9FLypaEu21U5uum2vJoEhwVcGemCv91a6
qxy4dILFuJS5lbl2drPk21yqAdLYprQ4YjhSVvIXBgjjq/Wlk2ebF443EvnSofEE9sYi7rGxrdJH
+U3iKDo7duGTbiFjjDOmBARbNivDbZh+Zqpn0VPsycCBK6Ct1MXDPkeqzBLKzHiK4SuJG6ScF2kB
PtJH+6Wq32yhY5HxJNbJsnUJmzhtxTFY7dhgO2j8HSkIkiSQu+Zu9raXFx+8jMv2Ha3kyy4hIJUj
/8SEoptC9HpRtxlfUpW/y1x9eqT+mjMP+mZ4H8w6wSkwSHlOt5kZhAaVvC200GVO244thkM4F4Rt
s+NsloyurStMpqQkOmh96Jf9XqvC7Vylb8UqPwgau5F6tybZ20Imtay2W8o133qmnGKDml5CBvDb
RDN8rkasrgKTifu06NhJPixl9GNo9cCNN3NrpbIiqLNh3xN2D59B63KnjcRzXERmZkWOxdOrlFTT
qVo51ydaozsxpBqqD23xF7UZ+CBpplpOx96uwWs8o4pL9a9iH1al9YuUTTzrQr6Wrn+TbB+TY1dn
Byn/a7h47Mlt8z+5e5cw/s31oqrjtsa0ViLct34X9yTkhuOkG9eumb7lhYorMRHVZSCxgTXTAVnr
hNdWZp9behHE5aAeNQpYm4tG2itc87tsj/dOsvct1iH6zM+CL0mzJDG8qLquXAbcH0l0DOOj3HzE
1Y+icZah62JApCFnMVrwCZa7Vtynnrljqm5LjeawEpUjPlujrySztQ2z35nHu4bUpq+Nj105hEgd
JMZq1C00j6o7TNWThnrz+L+W4lzk07+hza+jTiKIWaYoj5Oxr1QIDOsT2PeJvASAKkn6tbjCDP0i
d/MhrL4b46cwz2KiOmMVR1pEO0Wox1SqbkWZUYazTqPMKzmrp0+tna8NceJhal/07m7pyK3xam+i
tPTtPH1eBumvXoAGhM1PBEq84i617L28SH9JF9MkKLjLVu2RK3FTBg0rrV+MaJqcTqoOat/sjD50
CQ/uwgjZmpWow4YIJWOpYfuEBzedTqpYZL6AlQBF6Hvm5VkKyRnkL1Ed2fpNpCHNv5I5wVF7sTLe
F3KFmki0aCqOmbK4ObILpEGAMHbkJuHIdKr6nESbur8VknU1aaOZpIZ7yeADHN0ozK7KjLvADvE9
A/VroigXnXEu7591Hjua9R521pNiS6fmUdft+L4aTeBMKMLV+zU7NUqYbWWl/Ozj9Ua8lidBweeW
mXWTuUaCRojUEmRVbAYFyKft3FI80KpxviYa7/KiI/G+1sbrPPP2TUfmqtqin2QJkcnETzkhKetS
VK5Ize6FucjmHogEW0AWJe6PBlMmD+qqJCGvowW1yIHo2AnoD55S0fjXYENyiYFGepqNqDpZZjUK
N5YGFmeSUPK6NbxI69xt5NyqNyzG5Ssp5UNL4mRjCpvy0JS9jizlddR5OlvobVe9lzokG6gKm0FJ
Zn+YQ4rwhrwObwgcr0VeokuPSfRaC5jANRX0dUJfZvVUx7KpnuCzJvjSrbD47W0JjpuiJY5N8mAl
6BA3ir9E8V0n1TL37blXhp3A7JpRg0frKe3kDylPvbKuuQIT04tI6LgDloGS5PvJMBaubCrarbB5
I/Ej6Sg66cwzVjcZ/coyCaakK5xFo6MyKQTfRs5cMpQbs0ph7RCsa5lBs5KoohKTmWkW+Zrk2Ufd
6NBDpNLCAbADMMBBSUC7tOaAgc1Ry9g3GoMuJel8rAg4ZzRchQejx9H7U828w3CLdAIQhncE+swB
q+FY0981b8DZKKu8xYc5AlI67IgNFQW1EHR1uWUQe/TJXfYtbAyUobAxN3W+bqqvKN1qnGPisoDT
ovCc2YWDP4S7Kt1JBH7o5YKRghbVXGXF5YAqbkAk0umiFnvZ9rkIhf2hGsdYvVumH+lB1Uccg0Kn
MB6RGUSyLAKx3UmkWjBLX/P8s+ZEOS3vqxnIw29raZ48blA7KkXZLNovv4e2oB7YrwN5coWbZ12h
tA0G44biCssXslfTA8fLJGM8b22eKdUp0X3Nvjcsqn3CNKmUdwqeZjw41RObijSsttJPWteuvJQQ
5gHpDBJKrV3FayX2arZVl3exl8dtFJ9UHBDz25QCvHc+iZDv1iRsRcOXO/Ynyj6TCXkBRzeufpuM
+amSfmsDtYHDjpHwsZtfcrede5JTHQuCp/tQj16p7Aza2YlsB1mXOYAEvbJju6bNXQvClD4M3Z3R
tSwygRDFYlfwD42wMh5OjrgaMVVjyhQosVpH7SG/9Bnu9BrIIHJgNT2+YDMldLuSMeC1Oz9W0Vnh
H9UaFuqatY6UxHQHjOsJcs9uGOLrCDVuKJ9raSXFvfp0qX1szk3IQteivFria6JoqhbXSX4b7YH0
ceevGi3/Uyitl/IxYqeR6pqGdJpXKA2RGmgCdkJeV5/IoxnBQ7tSePCovlH8KyPFjfWBoeVfmn3o
4tmI38PkXJH86mBQl8ca9giIge1DbIgL/CkKRtLwW0xfRYSETXgsXE2ux5oDhxnUUu0WBGZC67Lm
pzi/a9UtV30b5ymbePiQ20wv6XBf1d5vYtmLZxNP/mNU9moMJGPfl1wWC8WiAWnm1OrTdurmLaec
YxWurrp279a67jIW15oM5Q0uIIE0Vs6RWdb5avn+JWUNtNTEsfinUKpj+4HDQi7vUfvL+4TrI00J
EdGTT9sgoVST8tLJePnbo3WeQ5yUuOH8qKFxm9666ITsDY54h6rpt21OSXA23ZQYxEMiG0Dn9KMg
c6V6E1aFTAgGCtnsN5Puh0PhgwJz6wcgECk8mhZ3qBVHiNzLdWOv2eO/fAwJ7j+iXFV0HvEsoqY8
kNRwaxZ6xRf8mBA9SZCOtOL00CTHigeeRJ6sfW9Uaf8Ih3UtQYk+as9mK3ZCoqUb67AO7H2i1sfw
geEQvddiuD9EtIXKJ/nUnF5RWISbthueNMki8+oOWc0hKLuUKGTVQPigmbZ11//LBqK/h6XOnUmv
nRwBvN0panidy/a4QqeYmexg8npVg/VC8IvMeAY3jDAZ8Ud3jH5HnpejzUH4UXyy0UzhmFzBr1GT
MOprwdIQ8ybFr8vwIqkXtZVJ/dOeycEPWGTnj0PslyodyV2u/eSlM1c/VaE5nQYBsCMCLhIOelQN
/iyreZ8TPJ/at6HOxH6avTDOjNG1IvQog2UQAsCQJzW5xnjAvCX3syuKybfs6GUVjVPNcP/q5GYS
Vmv1Rx9O23cDrL1llfcATCmfCGpuOfmXayetf/OokjyJZ6KcCah/0hlpJV3sKH3BoIHCyWcaZ9h0
w0+yZKS4JtWVB+qDSfyJMeXNRJ7wLs6x4MQcUleIge/25XTPZqrx45gHTR/tTGm5d5V+iLUGKdPO
tmnOsQzrb5OU884CfLsxbPVNqh8ART3dUuX/LpR4htZV8Ry19gtRJ4Q/zvKmo8/Fa5WbziJZdO/U
DsLNqmyYcFDaFEcPyU7ihFNSwmcsaNmEDECUUD1KMH9q09xAhh/BfrCsiq0oqhVjqD0yR8rn2Eff
uhZD1hVYFg014FWQu9da4r5WAbJJIrHYzvlHNuK2zcWC5qiEm7Azz6Uik9uWEtpgA1icls9UsTlW
47J+xjI0DkGceixpKqcfKPGu3RDvZ+Ry7EQil02RKkduNoxphDWmBZlBClpMKmpHf+dn22Rm+ZeU
WPqusTROEofbCrVtEy/qpx4bo9M1eYWYmaOio+9uJql6BQLgqVJDnxRuQdWuCnQEWaFCQlnV/Ix4
aaD0fbYwzoohw5O3D6FGO2ux4ifboKxoaM8dv3ZoE1jAUVs5U+hM9CMCzMTxp6zsyGl1+Tl5xMeZ
f9WCIAKZO71a2MjN/KvAjrWVd1OAC+nNmZmDx1LC6b6M+HzaTFA6jV+Far9NYfjH3wlwLXftkdcj
XVvSLaIgDaHL3I2tBcmL7uU6wN1T0nSmoIRvTvp0Q5QFQq/9ML37d4tmeb7+Qepxu1C+1bV5S1TC
SWXrFKRzygmSl0qnYYA5JFaQID0WWk7eC/Z8kD9QZdTC1YrpgLtU0WiErhWoM8LYtfFk9suuHcra
YdyjhdE/5brYl+Q9W0SDYtQvhWJf1ljD8jLPdXSxW/mlJOhjjjx+k8MqXuW5d7PHqdp2hXQzGhpa
NbeRm5Ef4wEz94CRLaIp6BHWc6h86Myns78ww9HwT8ev2Lj3yae0noVps0fYTXHppvdhDRjftzNr
jvmE1fzj0ZV6OBTK7FI2X+ILg5+iFW5t7wfJmdWfRDwPSIasA43Jg6/rvW79lhdIrHDUkujicv4m
0ELduyRcDW7Ylo8ZTmRhIZ/J3w2frLZd7Kd4eQ1HrLr3drX8FQTqElKupFRPJoganjODETUFQ1Tt
1/UzrEYXNtg5i/Zm8qklhLjhjvHh2OgiZi8CGNROXQtvYLyUFQMZIz/r5vPA7or1nbIXpypS5s1n
nklb5gJqN7+llrgCZS6dj1G2y7q9bLyvJbiCORjS14Rfx9LPWkXu/lUbrYPMWX/8mnFjdCxTKaQs
he7Li4K7HpHlOra2X2bPVojkilA5RbuuuhbmG7QrT8eCDBMQm7yUUUDtUNuqkNmX1HYa3S36oFGI
SQ6R90ifjtpXUm7biJA4HdR59dQ+kKU/e73ZKw4RfKroHrXlBUJlId86AjKVutc4HxZRYLeUBL8U
KvJG9DdPBzCwlPl2fXFS5oCmYbwycGaHVPyL0r05PbHecNUoxNQfk809AbaWbPhaj4eJcN8GhBMr
P7waBqZpber40iaf6nQrlC1zfbRcwIE96jQQKmIAx+n4KskNGe19a+3m+i1F6FldBZjGdorAYPim
tF/rxoEXY2La2s8lbsxoEQy6peXVqL+KgsAyRbupftG6a2q/mNTwMpOiEJLcoanPzYdW/s6wO1bp
d1yPPbMUcliLk8fJMMJ5YOUMk6RRXliY4jAepFHsRlj5oriTvhlBd7KabjMSPs8ng9KZTvJta0em
WwBcWlZaFabf8lOJnm0EaLYHtzkSl9a4Tf3LmvrT7NMz0abTJB1VkozEDPrqN5q2Ms/q+U1hYJbQ
gUv5RrhjaWBV/hArk/j+0iDL3vnJpiDvgpNTEYzuqcjC9XJNzANBwEvWWMAc0sJhbm9NEK2czEha
9HQiq91DlspTn+J+JA4Sr5Vc/VJqcC/VjxGdNCoAFqH0YQqkxD6jp676Jap+RfxTW8CRwreJwBBt
CVqM/+rl1Yh+pZZDWEBDxelQRtAWOEeS/qcLW/kA3XJ45UBGFe4AiExfY8q1eZpaIgLkXLlQhH4n
az+EW726DDOPxGjbw4VsyfKVy7GW9nF0EvGpy+9CGqkKvQOHC1c+x+9muHElzOvHEMGVhVAr3iSM
8bp/l0ER0Mnri2eb9/sYrZ7MKk7ZD1c/byFyvrFadWMtPxKxajXZ1g9+4KuwUSRT2kqXKeVnL04P
EWL5LvsjQIiRKoS+fEdMgXUbrNmTGu8ftrSqVNAoeTxCAhu9rE4ClCGOzLGEvXimd6c0xAq8NnJm
UrHdIZsOAHbkZlet9HtIZ9J0XBmQeVTxrkHOTz1EU8cyvP7SJcivhqtXrl6ADTnp7Xm2bj157FL5
ML8HC35H0CzncICHfoEZCKfybHDdqvFdJsO7WLuBNwcox/lqpTAZYd/SynfXaDcxemDzTMN2lbwS
vMZjPHVma0OBcY5xwg9Q05ucjCgDorcm5DPx3f0SvV7xGdtl9ZzVqKxfFVEf/S5EoMeEO+lJ8tH+
0gmmEIPmKIsz5gwwK5U1rOk5G91uPUfNceXfM8Mp3EXNvcGhTV6VGeYl8GwVPxHfJqW1lTJeRei8
7UlVftKCgULQnye64UWmF1bRBpV4M5el19OdhwMLjwLxLdmyJwBFmX7cDCJTSkjTfVv6srW7J9HZ
TjvTHY8cXf8EakRV1n/wIPJO3rIHZL8MLSEK1IGzVTny5II2Ax/dVx/Dg2qMuEjrOQ3oSpF4DmjQ
Ni9QmHvbTeXUV4EYhm+tuAq2s1NqVAq/TF4S6NML9r5rtM7IjyZiDkt6QUujCCrxLXTZlnF2QLq2
d6KBFPFPJEeCvjxcjfgjlU6PrXzENh52Cx8KXlPiG6aDKqDKjsF8y0oBUTsSbyK2F6f9jtzVXDzp
0THmE6aXmu5C25+7bT1uQfeN1guVgF7/4dszGgpLqDL7xgpygtIQz+ThZCNO1JwDZViZ3UHIz7Ko
TtRG8pI39JaufNjuK3SHZf58ACdAnLblxzDtiwowlgVH5jTjWg3ZbiG0p8q7LKQ8Er3E7SHJnlKb
Tnt5MNtPtXqOuktluPLEZ0UddzkvPU/priA7hjgyHgzzEY7dxfK14mWjav8q3jw4EeXXHHtxAuYT
1Z6PxbqW5ssqPxf2U21f85hmBl/eSPD/PaeHpBlHDUeGpRjtB29q3oq0/p6tht+D2sXXbH9HXeK1
i9tAGCoOvXZnd0MFRHA5Jylsr+5CL+LxVKL36tkmrKoM0QM4oCo9dy0B4O8lfuFNhxOzR1VT9MPA
n03jbbGi1jW/sE3U0VFHwqtP3H9DeW6l07jsrRg9pnI167WqDjPEMAPZQzkI82AnW9v+ivXPOHlh
DFLLr9xCUH2h2UrJr9MunXqItC0t9aS/2s1JBtdgnZT6ZkJ05LHfcW/k/A79uemPBZmD9ntVob9y
wQziox5/FPM28Xw2u23S1mCnKVhRVxevE2RsxCfpbjDm6jTuG+tlbE/ABwRjxap4k07IbZc0f4Py
GlpANdVflaSI/WSW50QJqMhQpBG4iyNDoLnsxLrr4le2Kzn9TBXzWZpEkEntwVR/k9XXIPMbuqe2
c9CQPJKt6K1M02soLnmzF2QJFGZR7X8E3k7l8mHcK+88lzSV6ANGKHWomqavPdj+OB8xBx0S5lPT
k0L2qdNvqI75qvWx5P/61Sc/6jWwOTmu9q07hPdV+VdPv12pOXL9lXSVE8skVNv3NPrNFlph2Umu
Dvk0cvViwfMDNEwkFPlY03zBH5DrWytz6T2Hg7qpuRFT5dql10gDG57cMzN11S7+4AFmdvDsokAd
T7nsW9Ve7Tzd8jER8/IEmncDmCGqr7nxOYtrRnBRAadZ4+V6YelXCJoLUb3m1GVB1+1z1DVxy1S2
uh5FEphpuXlgPCkXgbpMml/GGgOPBTVpKR8V5cIZJt6NyIgq81UG3XIhOwlkYn41MHCy+E8GeahF
2aFFVays1OPISjCxhZ9hcsUOzHDm2agKP17vpEdYBLASrDYGIMhg0c1ve9w301MXn9DUx/BiI8sB
Goh9uTtGKuSCCPZ9Hm3EvOkUoBwcVNQsaPtzVbtGiFNELfgqgxrJbl2DCHNTIHwWySt7Bqho8X7a
Nf2NGSxopENnvirhVQwnBNmZVcBxfbTBahjDvqwsz06DVWMKIQAa8OzMUYsnEmHjUy4C3CWbUxpL
W7P2M7RPVrFu6JARvNtklB0iBRTbUZE8UR7Js9bla4tzV+NA9IB9eCTofgb4CPJFkAgfQnzXfQpU
epkD6mBta8o3NCrhL7CilZecfq2xTPPv0HiZ1rsOP4TggSWeKnOf1jwBb1Kxlyx/qhtX6b5HOJj8
xj2S7bGNtx2Se/TdEzymdKAL4oOhvzS8lwVm+k2J35DCRpKHdfknrQ/VjWufOXE+Uq2qrZvKDJ7q
Ha8ahakUiVhXTo30JUee3nj5qH1nISUflVCK1o/gJz6hLjUQtNsRQbDer/b3iL7z4IvX4bIxWs3L
Y6i+HgTCTUNbEAC+QbTkY9Z5FX/nqMoTmEbep1HBppRdGiv8uSa69SnP8onQQ6KV2HlGf5SGLDA7
kIDVeCWVCi5VUw+5xaOh6xG9u3Tx0mkJ+hW8XT/L7lRMu6YkVZaXl6xp95gIg6NFoOeiaq8PHOAN
8c/MFrYoq143xccRDG2ucJHPQBeV6SWyeqRkHoNqT/iM5/OyjL468PBWdYp6VRcoZMhHEgUAw3go
xLMvoXTo8nAHEgN3uNwRwPkah/SvC6cjyOvT1E23Mc/IRzzaQ3ZqIDL0OJ1GPN7ShyabdJccsB9h
VSCU65fGzKOlCwOwLe9MRfvNsuHf0mIulnL7niGyRHan+8OI87BW9OPJc/Lw0P50rO72QZ6BqvY5
gJHCTeOiyNBEO50eZg9hJES4zlQGZWpZcUagtNZ6EGJQHZxBIkQcR9O5ZFGDOQBMtEfxKZD6NpGp
fmW8dhINUpvE7hdIwzIwxMxgS4SYyBsRJVoTfa9Ayti0ava2Zopr08bPV/ttmIoXTUUKSKIJL385
Dnb8tRCb6ZvsGxLGnDzFSCpEpmhA8f6Qlmlvpg35xZrXZsrUAiNKKxZg0A31wGq5qQtSJeheJhk/
NQdwUxE4lwSdBqEN0U+ZGccEWSpJPo52ejHn9H0xtN0kG1t7Ts9zknpSEo2bgWSZ2luvdoX4ZVvi
n50rvpSTLtJTcnZ4PqUuSJ2X76W8Lm46rc/0dX6IlB9sFisN6XKcCB8YE4+Y5ovuDLERFe8xhODT
x6Td8QDWWnlqyol7dibqzJUOLo51IreFf2rBBZWydoi0hmOA2eQUO53lrGCo52ES1S+4d9tu7J7F
qP3NMy6p2Z2sUSB7z39FONxwR06DBPylAUbVkUk12CWWJpEPO3zHOO9RJdkwhgDI9NIH7Z4NBzH6
af/ZatGuVurjYlTyRmbmW8f+GFkPmpAd0t1cfuhVuDP5kIiHGXZAQ6iOXN9DcUfjHUcmxDXALSXN
TX+yqmFhYs8WSRJoVfnApWJFp2dqCjOKIp700AYaI22cD6feSo+sh6FUEZ1Y7sQ6eJAYo/IPdqnL
K/ciF2hVo1bv6yb/EmvHIKDCTaV7x6YHnKSMgjIhEKwN9tx8d1MOnV1MH2QIyaeFYMEaHq4QMGa2
aVFRaPfZzFTYowxpNLVtOd2X2mIhxVN2LJHfF/k+6snTaMQ61mzzYzcA6noqwKzGmAQUYOW9TBuH
3UvuEDFAZd1rJZU7Njs7wp73dqNzvMlPiYyi/YgOxamPZurNAH7yB3fWJsAXzS9hD7rI1D7ZALUP
JWtb1bBB1IrAtGISqaDUUaut4SmZirneRjgNNsitQelO8QBL1Swuam4f7HI59xgeZde5AKdYIIQv
NUsVJOFpRwqEhmDeP9XLX6xX2N4cpAiprJMXzoOb1NGTwdu8NaOgZrNRgkcZRgNf4eovqLwmfBgo
kg7xGJhmIekbFFXlkNLCn63FfYB2CxN+qtS8KXLEEwoeaQvHZdDgB3B0ebAjYAdD6EVnpJxvp0VA
4j8YUOgLufXaMbpbEr7YbAWtLPDI9CBsWKjCd8z6s02RtfCfQrdAl5jT3hmT/BnstSfJvdsx1ynS
Atq4PoqSCzhO4HrphBZbVDEtIuNJ1vGpTMMtIHGnraYAhPhWWeazKdZnszQug5bvhIWRrUT3jvVd
km5dJ0EGJeuRr5f4aoNGySayya2U7OIy3oPnYDzKsDofHx7dH1P+xNfmXKc9dnR4PEuJX6M1k4Ed
RL9fQ22TEYOZOQyPrbItUooJZe6Da+agbWnuYPFp0FQU1bqzYmlfS9JBL5p9L5KTppS7BtJeaPb7
FIxk3aEBWepmbJo/y5Y9244/MfD9xU49da69mfMd9WBHZTNKxf+eMu4YpcO0NfdsYEBeHE5gJE/s
B+ICUbZ9VvpIxlt9FM+Z0jLyC09e8xejxroeQWKSLbOknui17UkLxzHb2uVwD6SCUDkksVbiqLWe
yIQJZpjp+ojQ6la4XWEdNUpz19P5FnXmU9XtFulHEbC/grR4GmTw2R8K/Ej5S6oeDo3Hemu8HzZL
5T9mGd5QnlbuAFA16WedfdYoOXXzkWaQv/G+op9e/Oso41Zez26Jtgyy4abkvzFDfri8Sig9PUiV
fcb6ipyNKeEB0nGa/NQrND74tiMDkSa+S7SUsMiCMd0TgvG7EWHDq+EXrln5pIAXlIIRvpQtputC
TbbeQilxqqjdF8qrDWMsfLNxdQcVjXZk6qzZicJ/HKKAVLiX5fyWAQ8ZzxMfZtO8DOVLku2gRvhj
DKQv4szOzGzL5zqMPDN/jQVO7qMG9a4L81iXB5a7OWOIj6n+sqCpkDMHL3FNET5z0HzEQsROSeD+
fLTDUUNGjB4OOiKhkGzCPO7M9aWXNhPotgLONuMBjjuz3Ummchub3J+mADJABycRtqYJUz1V9lO/
7R7RmEcF18RdE5t8wGCCiq2xMRGyzfBVWK4eHgmr4jhrS/GyDj4/LFuO2Fe0aoBeU+QoasgZ4bEZ
aLD/NtAzs2NJ+9vsjgaSWlywxOKZecRbOyJeVN0httYvjbWLFNWhEPigtUIgsxrYfJQfNSgFAqWo
xbKi15Zkr1Vx7/COgNC6afHX6L96wyfTcLyevJ6HgNL/QBVgunVF9aIKDMhl+9CEHoH6FeDFnios
QdXRsZpATEGBngdnoJ3vBOEcC+U5ROmGiClWGozT6mmUBsQ4bHNAWpbyL2Wr2/80xPpS8RpCUOk5
yUz2Vpk4zK6YBVFN8eRuW08rT4hyeopG1s5ShCjGE5Es1nleJ3Iui/6mYM/Ngq98Qv8A3JR9W/Vn
Hp7xzT0F+E3rDTDSxPqvld7r+tDxWA3fsCFZVGH0OyBuaMm8/Me+OAALOKnE5Nh5jNaUsuIQ+t/M
Fsd5lj7H2TrYreW2Wb2LWwrAnGvBVhF4AfkROQDISJ8n2Tmn8dVbBgGEe6fOFwW1XzIQachFFdBk
1+UkZ+ZLVu4qglXIM8jjkdlc26nbZDgIndApeof7cUa3EL5pgzzaQymBqueMxuSM2UaNvdY+ca7V
gDbmIbgTcJI3uMabtC1RQziwjjktULZPPgA2mOMZBRC7ojiQPCK6dPQrX1mth75vpIOXPyJIZKgz
iWSu2GtrAs2swyWQSekbHHoZ+MtVpBvyVxQFSP6K7DgqJFa2PSmLZe4x0eme8Hata9Z3LPJxyN7T
8ruvo1+gGU5KJ04djaBRL3IF2hHSIPV9wqR6xSQLOTY9ivg15klRFzupcLPBt/V3JcZNoKaGoEi7
IUFeH6QXqX8irumYy6GEFNnIuVtqGtGa3JElZBfZpT99GAbEj8L0ER0v6fJpqW+adQFy8BFLupvz
gs3j/Si/6G0TtHTXMu1SiH/C+EoA4jXrfbQvOoG1KI3eKoYkY/6IivxqGetFwiAySIOI0XbYGk1q
vMMZPYEg5jW/jWY2aE7rYbHudJc5BoiDWexsurE9v7E+vTfcUUJjwbS8PFsYsk3SepHyDJVBM2JP
Kn/CugmovzEM1qgSxHXb5T+OzmM5clwLol/ECAKg3Zb3Rr60Yahl6L3n18/hrN4sXveMSkXwIm/m
SePqSP8EJvEXacnJgewML9EMAY2/S/zSPDk9RtpEH5ZJi7d1tFfZBB3SA7IyxtPeRHVoMdvoE2sA
LuWVN52kle1lIfd5oN0JXuR2vB9kuAHAsM0r3HuDsTDLYWeG6aZJwwOxGTN+z7mYEmHNed4JQS7z
YnqfcrYcVsMejXQKo0zTs1fPcd0mBe6qC33WLOEpKNAV/lG5lWq6DK237dJiMUgulMy9+TDyi0P5
4f/CZkYvf7KMG7lfc20JsR9uiW6t4rpgEezswBPwMoq5DXJ9QjsVeIQa8R7W2sFIHnL8iEMYne9h
ePPslsrG36xaCT5ECZmypPiFJfPGyb59/tHzr2OMskF+ZGTNTEcJcx9sPgihdg9RgaOW5A6YU5vN
1ky7YtQlgN2X1xDfA0CpdYt5QoYSugvFqgmvUaCnIcb9luGUzVjDpo0L7xrlbO+4z2V9q3LvL6hY
idSYpYKWubPfa+QCqo5wJrQj1gvpm2W/9D4b01nVJ6rCE5F3/+zhJ/aMdUzSxoq2yp5hR/B55wAz
caqfNh1wzCCbVnsGbVQlivfkq6e9jMAAEI+7CFMdRvKybyiGeDFBNY9htWvRTiJnXcTj2rKqTag5
SxHIbdebfBufXZbyqYdCz9OHfbXiq2Mbs/YWLcv0w9Bfa4aYgMJji8BIU/MY1kRN3QVGfGpUXgi0
2SY5V93Ci8EI+DpEr5jnxHiexFtdTcD1Do3FjM1DpHBj66+df/fqq4FDQb4H+M/q6qE1D3TO+ifj
TW9WPy1JNQM4AT+KLNqdp9SqCRzyZtOqFdwIyqtoLgZWyL5fV3MfJMyq+DWwk50V/ZuMFy0H7T6c
de/XzN944LBxz5+0yce8Tn13Jdh12EOwq5yTx6+kZlbX9bv6DYtiIQrzMN9xAi/EMUfnJKvV7Cd1
30QJ+yyhS1jhpUgJlHLpnD6L+jkeCKTjfzA+hH5t6FpN4LIlx47+N6BffnhKXLE16G40qp+io7VG
fSJg9CMMs3PsHo3gYnab2qoPJnUjs1c4YoOnfYBNXJbBO1YleFpvIBa4ysOTBARU2T9gO0TzEWr5
kz5Uyx5LHxJlN+fBWV1gsGWYvDgU0gSAnerhuULiDyHShtM2Di9uXK90+6SMj5TNIUXbi6yGugzE
P/huiTPGtr6S4mfWRtGVFXFbp1n4s+eRsRIrbND+A0axKRQIoCDYxuOt8bQFJ4eob70hidQFm46W
1zCgdKOahcmChF26amBdtmV1hn2F7rNp+qPLdrBtrkH45WvcV9Jz7O0AkNFYjEHub+RoBo/Ny+BZ
GfuCQdRzcDRUxErj/cSWMdUvtXsIuLvwKYOjWKawVQx5CZCQac5hJyrFe2Zt7cTbNcjpNRc2ipR2
/I40rN1zWhmH7qRFe4vl1VglmMIfDgtS07MADuioSxaYS1wJ/JfP5V6O/lmk51S9I975DkktlIpi
PrzlDxhv0f0M8UHvHx3QueazRQ4Y2fAJ0sDFlx6Rqo8XrrqbIFVzNsIyCbeQ/nPvk9ov2/kqqfbR
gCZaw73Glsscq4GRTdmekntAmWFhZCxY/zStwiLjgIVggZT/zQ59G23e90kC2mCXQWZMI3sl45jX
O4k7w5+H4+QUmWchf02IvoE6aBn9FXe3eyD47QTdrCK5DsO0jLJHr96L6TJSCzSDHN0rKJCBNbDy
PyBE95D4OMK19K7p1zo6YYQXcNQa+I9X0VLgigtZRYeWXVD753af3Oq66mjo3GMAteQEBEnBlnGx
EujIbg8lyYUUP2A7mvZtua+tcSnNb9FekvTP7zfc6RRGavtpkPOA95yAiEJObAyxBlVWdD8jGqZ5
tcM7PcU591DMQDpgzuLdEvfMe7hVvI41lnTDpyaODXWMtDfgHyIgofgE7S8i+hM524QhNGlAT9F7
nJILRi9U7GnM8SUnhpn2Q7AwfcQtE+pyzWmIMvhtgfEXMyv905R/QmwK8Pudw4truvZgG/Jth1gN
hHCh+9yE2RqGQEqR1mqUTu9sVNzNMLBkr5bxZEyPwQUfC7dkOJn4g1CJcI4rru083DRF0IDSATMA
RrFz29e++MiDmwOipQLjHjSoFPleBKSNogBBUC4H5BMYNt4dGxGgqlffxyBUdAdJLwfrEIfqizYe
lx2zhB48+Es51kmmqf4eNBuz85mXS2ygu8TaID75+jFk3exWrLmdt4pO45aTqFb0ZiBgA6KCyEII
GmpOOaW72fRPf8swbHL5nXQp7FswEDCka2u4aNlfllcbReBkwFuSsChv/mEoXnqFc2TOzdtw7de/
aXbVzHMOPaBjuRlPd1oV3OTXwqfmm/+y4BGSkTfm1wM2cmCpVSS2SJmQDNwdCykxneM8WiYAa9vK
WVb6i1esc0oprYfs9h338oHLL3mnHtp7e8Cf2ZDtbDHAiMonut1SIAC0iStdb/2EmJSbxsHR+U8D
seQWnckqur9QDrdQNr/yORYR4znhO+8AkeHaUscHk/w9LrYuPoVYMvyCFgqIAdDFRPhnNBfHbVfE
LjD3fLmy2Fl282dp9b5XGbD/nusBiD4WqRFnDg0LaFL+sc5LnFzepRN8s0LnoU3/RPOaO8PKyGDI
XQqqWPr6wq0uyn/wZRnlR2ZcXbLDFXENOWhkd+Y3APiCgMLXviDrQN6ht9/c1EMWDXZ2jAceoCCk
JQs/IhAf/U0E9T6zLyJQZ8vx1rrFk1A06cnizh+7352k1a5JwBFxQ44tItXlqprGd8H9zUzN7WDC
YTMaVs3RJpvcpVDZPS2+G0sujODXgM5mpU+dJm/thNjUBusmQgsGlOyw0GCD5ajkWCUOBzAXqKSn
gShlcXNU6tYyYGD8cWlxTjz2J/y+fedmsn+UjHs2ixiTlwtB910IEIGA7qlteFOiddRPWsjOndN3
Tharst5q9p/t/TjxX2jll7iBoJdRH4KPqESzNFsYxqW5qJJ/o672hGfuaYo6FgDOwtsA9Qcol5e/
qObPUD9T8JKj7zTQhJ2uefWZ+6XzbScmQpdcj8NHLHCUYkZvxL8gJQtd5Ju2VSc3sjc902+GyXbi
Dj81D78td571phqXhMGraAwLqvVhsADfzeT9N10+h/mf8F5sOuLRilNwYVDbHlr8SSVFwm/G0H56
igvd4bepbxNmgcb4a92T5sEgeKG/cjk6tKACzUAqc8ZrG30nQ3SIWK7J4dPpuD5g5Qo+iySai+Mw
9OA2ceKjLyeWA9cJeuVcC+Jihpt7EEpeS5O+o8WQWy/rrtb9aoxz5EOzDrRt83/Kqrsldb+Lomvu
pwBiBrzqCDDjh4UdNtvPaeeCAWk4WMM7ElzIB1EGeCW+KndrTg87qTde4lCiSqeGOFF2Oud9w11b
ruoM+NM2D8+e/oeWqvoTCN9SKs44Dz8ylKp4ZqIwj7VcFtgdYKxCVcBZpviFjHJjyAcgZDb/EZ61
TdD9FDVklpIkFGmZaZOG3/q09jMo2yReP0rvCR+wyxOOmkbT4MowfhXePFinE43bZX7HqoAK+Q9S
DtuFG70BOSakMvhI57INe1dHl5B5oyD7ND9W/SFAcFBpnC6gAyyRwpkHNeuu+88zMzUNokMMNj/W
u21j/JhWC1bb4wG8sY3rvLNSBAvZg5wq9gfcrMZLglJQw1Q/l8ZHYaqFMeATKzXIPS8jyyCL1zLl
nPW5wSVtqIOa9l5/9iS/nicuEbOsYzXXxH5QE4nR/mn2R4KbwvOWv0P7scitUFPta99ds2dS6LWb
wnILhCfmI1cEVtjuAjlQM2cVNz1VjDrhmnDNwU6XCIbONZ51l0VmZa/z5lMz2J6Do9Otd9faNdiP
HaYu12mWhdm9wTDja7CDB+FxLhGoVazwy+rhTMhWrGLbaU0H2TNO843UqCGHDdQZvD2CRVt9Or3B
m2c3QRXsY6bxHas00SHat6dWwetXxxbaEzEboFrLtPvQCZwEs9EQP9FExTV7DB3v3NlCY5HYLbh0
dNeG7I5mPAtCbP9PVYiJ9R1Gct4+d14ON2jlAeFqXwsfXk621bqHoUBeW5/zO6Xyf8SAi1GcpHl1
cD7Xr9RcLYT5otQ6ad87SaAG8czF2aAgP2h/DVJZYT58d9og+fc23zqdSWZqdoZTvkjKugx4agHZ
Vi8D4OEn96a92frdhtcU1ZuaOVyvsrU3KzdsKUkMy/Bqpn91/DLZxcaaNC69mzaEtT6rDqdGf6BD
RX28riXXuIPRfbKRrMy3Hvej711G5jUuxCPQhZQCPKf7hApHd9kXLZSRa78kzSdMyN+a1zv0wK1d
YB+yd1pzafNsQ8i85GYSK/fgJ8ExnG8pzV/kBcvYjf/a4ZwWr+GUvuZTD9HHJM+LOxY7AsuyL+l3
CCE0nWnOPjdxJz2lsVrhrytAizaAoX1Uc5Zt9cuAGCX4b/SCz5H/sWCCtr3YOEaxtOTWt/5JLsd5
gOtwLE8jJnpYJusK4FFrxfsAtHhVIfJFty6C9sG05AKVHKL9YJgbOB2bhHv3pO8rPgFregtEu6i9
8N4aF0o7PtswXVqzJ6Jm1Jw9lZVLqSvbLK9hgwCljtCK0M11JKaFjmBsW2gMwUJjvjJnpSQ+BYhK
wncOqZPtE9InXPr50lvLCPnRLIirAzHUG/0iaNcNWGDn0kNZTvdUPc9i1ms6vcxmzhQDcCO13YRC
6wBCmv25wn7JM5IR7cGoov2IC7Lztz35r2LuJ61SlkLLOVvpa7wmycMg4dRYXnDzMyrA3wpg1n6E
PXsVo8FpqWEQegh0BvNYcEsBvkbOM9lY1qZK/kqqcoiHLZNZLWGlJyVWTvOI3RNvUYSPwiMc3Ub9
MUbc8h19YduXQd+TghFcuMKOaTavnlz36rKaJqaxmLItnH5iO/FDUZAu4cPNNbpDb9CWBNTdYpJu
+MPlQRP8wrPsycD0qDw43zxIQMX69BgUA0aPi7Kp2cKrrpWX3MV5dp1vG3AQEt5LwAp4AbvriSeq
juKtQPyru/GL1NKz1Xqos2JTcYev3BAnGBbskbEiI8wzzL1yOQdgdZrNQNirlhHaR6m1q3YgxgDe
S+7AkhFRazFmx50CVEme0O6+JBcnmDNkTN+l6e4y970ZuXRoN7abBiUheO/BUDlTf/LEMU+fG6RV
XFHaM03vkG5psNjY7UUODN9cZ4zrjEkeoXfivaT0Jo0+J+0qhsvQPFN5sooV6GfzyWHuTyAoes0x
55AIuL0W7H9gYoLpDdddJNEGibPxqunbVWKeWvMmTKzh7dkxN773M6ojJe0rG8I8WfUOpDb0SdFR
EBQC14i3qZYxrE2bOnnzEYI51Zmn+h1piSU1x3RKzR+0vzfrAac8OTznnaJEvvG42dah+m7sa6yo
LSONYGxyKr58/6ka3whXFSR8qcEUxjHGvlRw/21sDkjEk/rITgsTdSj2Bl4NlwTjhMc4Yhvi67ta
+7T4nvoV6nVwEOF+qp+z/Foa72X7UjBxRsmvQ57UHfdwHLicJPoj4W838hewKzhHPfcHX+Tos1qy
j1m9HVt47gMigrFoMYTV9Fnl/Asyhx2wb0FjitbNTyp/petuWoeDOGCTUM9Wg5OV1juwZ0n5XHNv
qODKYX5PzhWLLQsT+rAWIrgPoYY0j5BzLnDxkLdp4QSuG3KIiHZ/0MLXiDSbGi8EH463CYYI7jMA
4PS9qiYCvp3CEv0PvPjCHLSVg1WkA1ygYPl72cXDPVlZ2jLHGQ+Kf+lyYGjFfuwrFuRot06MBQLa
TCj4qFxAeoii+ip2nHXQOJQCEYse9YsMi51DbUYXZqCggR8yJ7QJGeDaKIgJE+yAT2LYUBfz/Dmo
mXM6unZRAp16YAGP6NDxfEz4MI0lp9mu5yaXhzCEAKFA+NlbgXZrdO6DNNOErbmjoXFf/X848Dh3
0DvKIt3paf3uKawLLsCbLUBnpKd8MzEVC5uhPnO5qKllW1VPSlIvEnN7nes5vK56nWhIsfCOrHzD
6Y+hz6VO5pA8qSDbxLHcxeROhP9tzvkc7ScconPkdssugKpoFXzJmDVKwHQMlwAfKMGQTF/JNqBi
bAKSMPC+qvAs1JlaFjDsDS0Gw/mZYNyvwYRDoF1KzXiNKmKIEM7k/+tGDJFzj/cUoDCzAwe4wFKd
0D632ZJtiCyZOJhi9aLZg2JNMTabFYHYIN6heOmEzOohPFZM5sAxbkXebKr+teGsp1lhMZNc3JJk
HhHErKpAMFDLp0Bx1iEGBG63vj2959rwHDTJCqgxnqJk+sh1sSEUvIyURvPzsKQccx2SVbG1lxL/
EvmBdTXQnGUPENnCE7GufT09F332GoW8Ak0HdxUJ0JEQVkz0pwiY0fFmx5Jw2OAeBDNGDkJd44ZW
Zt4ftNd3KdyXwYDAqU8IB+znxmqX8tOyUO3mwhSHLaLkexP1clfR+51HORpfay/pnX4ytGnRQpTl
PY+zzvwD8fcGBsXEye59KwINzpC9GbQrO2P6YtTpbnT0SzJiAKsr+yzzpIB5ATWfSlxuoVDdiiTf
una5rmPtWhQlhiBc+uWPxmhiIoE62dQ/g4661T1mI0k92CjcX7KBt8LHKSan9F5V8RdMgKWm4/XM
rUug/8Qy2eRm8OUM8iSKWeKm73TiqanqbRDrb03Eyx/T3KLQw+8UIHrP0tL2ZxHQIlYybLIgfjM7
oCbEDSGhWFcvsZ406DcsPNBpMLdULGaSFpWFMbfAQlnR49IXxkExL2iCoB1lYZZXbaUzMVO198az
eS9/xi3uViBVLfbI2mjODX6Awa139uhBVcXYrutvkQh2GZuLkLWvX7t3yepYEd3pqogvpFYuixGn
LAOAORDZzcytFulsqbl9MEmUMGEHCLMhzroIfVpRalcz+k5saXpKjEIcvUoeS6mHmKVr8rpQHE1j
51Bn4kn3oKXQz3riKcZbxHzRUOYJUZgth8VognscP4OiP8KN6nUF0iFDcR3THn8c2kNFMloQ1IqC
eBPMGtpEjVWZLZWqbl1DaUORXYOJiukBJkiOst3id/E7c27jWoclZvdyMPlFkAfLFXW3OJpDa369
Pc8oBjnatBgX1hMQjX9GgEJqQ0kZM5hDkVWvQ0HCPC6SQ6zTia51fH5of/RSrGw/gSmIK4jwtiyt
TZzNhZhwC+wYE42ix2bqd11rvEILXbKtPicqxXZt7u1RfpthT5SBIl8ClQ7sMr433K900rxj738l
Vf7VyBz11PkGA7Y2p/BctZS2l+lflb6lDcs+vIkpx7ekmpLRgfBjEGLWrHYyHXZjb90yZ3px4/Ia
qfGYxu3TOLTHlhlDw2M0KkaIIV1mKHFlP6ylWe2Gruf6397z6lKFqNOOH2+J1h6iLoLITIp0KnlM
izWRkHfV5AdvpM+r9Dd9jmgtjOHcZhgrTMlLAXsc0e4k/afi5A1a8EMlikXwiGzfQibssB7b9lxk
IZ+G7KOcl3xGe9Rs9VLGGoN4vXSx9nX8sMKt6ZznY9MLUMk/1RBtZ9enX0EM4+P3tWzZI8RT6f5E
tw+WCwDMGaNKGHORx6ll9tqcHoXuP21NphoKAgap7+cS9KKENtYIKjO1Z9TYtw7KQgY93Vb6uiMS
iW4Cv2lYhwTffLZXOoU4ui2YvLn1Iw2WJW/i9CsT2iI1xTpz1Hoobjr/JX5VHkfUd3T95xG5Mk+o
JMD1KFouorLi1S+qJ2OQ64GOm7bC5EBf9qrMvW2bVWvEqJ3usvAz+ZrVzr6L47eiNpeayyNnkqRP
oVZlUnFBpAEMk2tl+jvK6FZVZPwGXFJa+IzlkGybjme1C6enCLbYglNgOwiT1EK4iaTax371GUgC
qqwENV/bQua6KBm/e42zpF9ipdnmhuviu+8Di1AjX/+SjkjEPjTFDaPCRk+g+MfJOW81zLKkGWhn
8aKOO3YBxKEDqI3xosdbnJq2Wkl3Wrm9dTGgY6tUIFSrFb0t1KJw3tFRzAIbag6lCXaQbWLimCph
HTsWJ1tDmxMc1CmTo963n9yY4JRDXkqS7oR99WLqwVupV4egLIg4OhE+LheLU5X/sySdsmQdedZ9
9IUU3FFFFizRm1eU0z+jzK/S0B8sN45prpZaU7I7Cc6dP1zdNn3jm76l63ZH7/cinYOP7GVZL3Zn
s+Ek81k5mt34FzVI+aieXNUHunPQHmPyMVpSn8dO7UxyE6Pm8TgRyaud4EtwJxtDyvEq9o5j+Rvj
bCMJ4vzyCC2LbPwKE66ptD/wNjKPNP301GUrIvAlnU7Zh+nW5EGmDy0OXxNk9cJNu5XpDnuwjTcV
TRfXb65AIedmZGQTN/2w4jkJ1g1nM2N6iIFOWoTUinCjInVvcMIinbdvJSoXRNUXyyqspdVhKk6c
9mvwxJa8/rutGafS5tqkx78WxbKFUFem4J+2ZMwkl67XllibNbHs0qP4choZvlKHeJjNWs5LmOCi
CiOG0+KbDtvceLIzaCkRZA1OXyJCEa1ouDQQiEq/flZVlR1NNc7V6Uyj01pwAgQ56Qj8MpUmGXoL
nAYJ4DzBAhZNdBNy+Ye8ybfTy16B9m8H0gJ+zeZoMpRYDabPld8iUsqcz9zaFeJ39mqGTuMSIvB2
fq/hpjCdN52YeUnwT3PUt0ZVqV5A2q3i5hnj/t7Cz98nIUThkIEmiPRfLYjuFT3A7Pp57WEFytT0
YUfx1yRoX3H9syX9h6iIePKdvNBH8SF9K2dYGP5KzRi4q8YJoUv+nM92zC5om+TW4TjuphTl3VBY
Rvno/fTV1+bSQgonWtO+UfOHEUoZt7YLDpVEPxzbX0vjihvAQDTpeI5sRiVff4xhuIfsx/Janiab
LWrhu0SgtHMD+YLfIpexpkmg7EQ/cPxJBRneuaUQZGnjp+ssJAfer24DHEbrtlYuTo7n74Z50g0k
opdZOt9xP6CfpME60ea0bcAhZGhPIqMIMwgxww0FwBb3ZmUpnxvlbYYGnaeYZV7xEessKHy6AbMG
QiLF3wPynczFTeOrFDn2KWiRfnmxECONN9MQnkfyXgHSYGy5C50ejTjPD1bl7WrTI+mP/4YN6Vm3
x78uN7cRvaSxH9/wHM932zMxnZ0xAL5EHxroerFZlFq+3I70phc92cUO5RTD/ELVHM5V+lJwktsk
cWXsn2LbXIUViCLh7D1CXp7XsegiGsYkomMUKN34pW6zJT/0vRmtcwuaJx14kVplAVCPbgmLumMW
PmNE545b3Hw0/27gTpvWtw7jic9IGun2taY+SrKR41vGw1/WmAMnM2SBo9nboQhXE6H4yh8BQ/jB
Qefs0qxhjyPueRon1ioKwTMt9kjZPy65LfrSMUniyCxvcqSeAZYwTzLVJ4RONa845ENFvw3Xtwye
mpY80xcDJKdd58wkioYDqGwbZ6wvwLsO4HLJLsvpeYy19WSRMcFLdAZl8TIW6YGS2aeCTBIfDJtZ
oGpRlJ10GCCuHlzw8vLTtg2NQ9XKSuWenSBFQCkBCazqle7sdJlhlDT+GYqy4PHVFM1bmTlPmKXQ
/+NvsOvvsWL3R9REp7HMi0ZoW7HgwhhS591utIpXYgSDfsZA1SVbHXyYWAH9q6b6B93DOFoUWIei
BuGJEQ/ZvCbVQGYPI8VYWOhJ3slw0XatoTzhp/ocXf48C3eV+090Eu40YOmwRLY2jLREo0Wevx9C
wdoUMfNuClK1fKa/kM1hQ+590sJDCvfPADSy7Ib6qcDgHtUj25F+1U/psW2657aorop+0zjGQF7K
p0aOV9qWCnCf2O2IZUfKXLtp+xHE0xqJZg2XejlgerUU/CMZSdCmcmmVAWQICnWIO7htseiApU7J
RABl4M7flX++6N88ieZDw9PWBqtsMkPEGiXtKnKWlGZgMkiulkiOASIlpsghWOaieEpx/5omPks7
3flWuq3gxtAsZ47BW0yZI9+JR26wA6qSYT9pyJsyAzPgGtquh9fXQZAzDHVzkmE3swQcVstxoW8q
7v1mBv5NBEw84oQ1cGXO0BSC3LCP10oQwpTWqgLYlmT/qjJcl/m06Som5LFyTxEPy5TNSHNuCl05
vmRkFzpruKHOHaXsYHrYF97RZGO8Z4ssj9mDbE1nCGtAKmc0yLuNGV0agBnG9pMTgLSHdH/zYQDK
WHzQ/HfQ03Yveve7gJZMKRt70yl9Cke1JO7Hb4/IlaDQJ46ocoMuNLXJ00RbjyH8c+8QPqUcNZLV
ushoo01JQvk1zTzRne72VT76f0KOZ03DektN4yU1KupbEQBTkE9+gJ7h8pqKieencrp7VG4Kw/hE
izBF91VTs5z1+fukMtotrWteiVVP9k7ZbF2y7Med8KqWqIHAIj+hqXAgKntfzmlvRSfAmHxx6G0l
CfDQTNEXLbBbOcS77p76+aUfGlLF4THzSJoSdvIF35mcJWQvexBugXZ0Bv/i0nFqGMYrOB2Kk7DB
+CyDhI0tJsSMGgfAxPv612jsddg7P6HkPPNM4jl4DKsATTnLULL7h8jV58QwrofpYRg44kds4ob7
Diubwr6My7JzQIdjG+wiFjffpvTfHMVOv+dNypJ8bOt/jU2DbWftar3YJuLZCao9jOXXFExC3meE
pTpCesyiYakOwHRo6rKf57W8MaQ7s1DbDKeDRm6fePJ68KBIS3Gsin/K15cNLVWjbJ59svim5Noa
hVc+NwYedFYaJNdFM257dlOpNPZMKO+aZoAsyN1V6f3rEaSEBsLP0NRZmQHLO8ghwfDc1j5bFntX
TuF9AsAeBc6DdpGDYeevJobBCAiEP+BMa9OPcoLYRfYZ7YjNV8yQM0HVmDOXicBgYPwMI4MC+hFX
i3z4tYCsLqn9JU2nhvepobI86m+DWQwrLhnkShD+A0eNGze3YNGSKDD4zZOFtGaqNFVY7JNx+jd9
vc7IOOEB/N9d8YRT7cBEptg1zZQ/497rvOinzPgIBTywEFLz5CIYTQCVA4eFRKf3b2Fbf9BXv65Z
JJeWuCnsZ46LqlvSqegS7RYu/R8SXJz3GC39EzEdvQFMdt+fwzI9OT0mmDH/jEzJxstkI/NZYzIs
/Oi54fjTiZUmct7u+K9Ybu429i7iISstpRU9z15Bo2PzYvds9P/aJj/6mDtdHbsJ2eK8CWiPxjOl
yYOIAH7xiUoUAwibCxg/x8HuTxKCkdl8KjHp5CnInLU+OJGeWhbZ9wcKXhc9vHO/q+5WE1A86T4i
NpWKsgKNh9QyYUyMqsLg1y0bC5OR65wNx/qAlfPqt9mBO8xyEuLRZxzDkbVkIusxfPj8ewz8TWVf
GsvJ6raG669nYqarO6RV1DoP5K+HhbLSE0psB//B4PfRm+m+M3iZGa6Ga62Nl06oCAH45V+gEa7v
vZETKMwehUuqKNE/cwBHftbd6s4nBFjfdWKYq7Rkd8z07OOwH49hiNaEmAl9J1v3QHRIMa1qnWRT
cIM5+1t24znTbjCiDshJuIC9XUGzI5Y2/9wNMQAUTN1xvcHEshTEceKCBtCO4qc+6Zd2FR/yLAM4
q+z3tGMqwjwfps01h22vaTnWVORINRytzKmBXoafUMLWvc8PBoMrpxtQ0gFVJ+5pmDCsYMLyyEF3
GkVWRj6cB04/2Y0rVcTsQosdwz9jNbzK/JHAwJ4SwFLjxY6fpN6/GsG4ECP2jPY7ndoPFoLz25TI
K2+LzFNvVAoeyRKtUwI0ZXJ0HfXiJAR7oP2VfY6u4B07qo8FgvrUqn0axUePx1AzeYvS9sBPCUch
xsvLTWgTNzvmAxiNNmSoZMKoUEOQ3fowk8liw3Ds+zSATkmuLUw0VKtx6xoYtNP8bApsVzbcIipe
dpmkZkyXv1OOSJzgnmgB/mcyvESlsR8mxAo46PFa+HN33NjiriNdUWTtU0E5tlkRk9Si/q6ZMLsa
GhWgsrpD8ml3/Ny5ks96Y//CmiN86/nq1BkOCVYfoCc106XrgR9CT40T59Us2m/FocVZAIC01/78
adh6/UchzY/RdS56JIaD8mm1IM3dJe2WA7BbDYijS7P7bBziys1LyG1X6/pTZAx3fi4yGlYJSiE3
Xkj+xGu76RLWFBDDWotyNYQuYeO3I4yQzb0xjrR4iRoNrpmW1bZwCShqXBSj/tvRwxeRZc9WYtUc
Us7OJXg/lfqv5ZS/SWbya6h+YyO5TxGyjBlzprXU/HKMLcmsXJO+foSRvaj6Lv1/tZNJuDJWD0IO
RiILgGmbinBd0xe/dzRx7qAemJB+/HEwTh7roEaxMmA+ZXYHMhQu0KfWUcWeoBbEYfpWaBCWi7tv
FR894B48COJMu+lOufnFMoKr2bQXk0xDPapNikcnNwDCuqST0Lkth3hRGw8rm5BtVkG+riDVucai
TuJdaLtAWlxMyybSpU0BVuQ5fBO7tSfFIY6cvdTt49inbyGcyYGYmJc6O4tXplmGm6HLDoGWbK1K
XwWW/9LiYYibClkpnfa2E14N3oc1Wd4nX4LzI7inYXlxDevWl4IlmJeTxffKLwrn5oMMDi9Bekp/
hlcZGyxNSUmWIVVkspj+0oJjtu7YmVaVdnATInW62BMbpffAwSDTHPwGiUDXXnRHf6tUQn1stOtq
8wOtkD5Bv9uOPA5j3tag2x2AixiMckHpVvkSpdz5RdszAIJR8nIa7KzypjRWZ0P93Cd8ZSLeCylb
MK9z3hQR50H+x9F5LMeKREH0i4jAFWbb3kitVstrQ0h6EhTeFhRfP4dZzsSYpxZN3cqbeVKflrIW
fM5Emopjn4/XflhMmmmwFalzGtvqFgB6XRtWQmsFjEbcU4wXwV41NOOe8ICiBWV1ZfpYkzRvOG0z
sSClyOqsqYsE6NrWIHRye0J1bTU46VXgJ5yZCMhofTWEu5HP6MS/FML0B5DCkRjln6GRn3yrfbTN
/tY60wGI7luB+KbGgeFqkPceY2LSGRoa4i8HR2aOe+aco12CQfeBwVetAtWyfLVEEb4PXnDKovSB
X+Gx8Wogw8QcWAFKdmzSbK8yBm4gIgj6NBm9OMVIis1fx4uOWTdP0vPO6bIuDmlubvOdSgR9vfVh
RvCbcsLwIM5tjD80rux7HUPgXJzHmhIvvroozqOwmCVCTPk1STD905f6rJp+R6MeyCJ6/qj0tuql
O6vGd5mZPy3pBptUnI8/NeUm3ACyz2VxrwEOukm6anzSkKX9aEkQEWN4jKn/os6JbT4I9gTbCyFt
mSUPjVl/llTJNC0KtRKXLEOQ7u5qCTTEGG6xMbz6yGl9SgdFZLyVhouPJjDQuQRJYdhCIymKuNbu
LVAT7h+OvH9N5GCCApUOYL+hC0QfxIB5dxUrChZ5sZI+4EMhBtJOefnrzM0I50uGDbtMz5PfKYvF
viM0k6WbjvK2Kbbhy3SPNfCPOsvPHGo7H0+plZUXzVq5z42zndBNzOQxz9sxN0/zdLGWfh1MqpPR
gXT2noYI9FTLxz159XNA5W6LHcPi0D5CzuS6fRL75DF/FOQFXZf1U1ykO8PqkIzCT2nMCUcWntuA
rg025MtCp3zz6TAxMxgEJlUJGqKmVLSEjgw6ceARpSGXZeTvQfcC6undq2ifdpRLRq77hQeMZ0HL
AxfPW2lCch4HwMRD3R90n3+oedr6lCWuyRZfGwLKswuemeUE6i8rWMF3KD02NfV1U0y8CyVl3zYz
Yi1pu7r6chR/BDRORIr56koXTzZmCdCSIRgpZ4aLFHnYT+UCnltT5sS3sRhstqb3g3oMSoNVdvGa
jNV1OYQyEkNE6hCMxxmJN3Uayj003hxTQiip5plbFD9MKWK2at7ZgKtkRD018XKPcxJfjVG8zQVU
BGnU/kql8nPAj7RGtL0Xs7L5WP0fv3GfeKj2jYEkPQfzxSwztWVfeein5kiMfyXa54H1tJ/DX5L1
fqJAYuQZue9JIm2RXlIUqwIJfCU629IHTRml21LuPFlHM6nxRI3bTnPJH+lkae6m7mESxX2HaOG6
W+x9kTi3M56EaR253XFKxUNkVWsBOxkbrMezNdcv7LpM/ry8jaPc2vrmkrkiaO4MP5m4HwsO40dh
v8r6DUw8fqYCExeWJUdfWZHiDeQoJfS8lNJHx3Z2dw1gM6swX+wUNA5viKEZTnXIHqrU7wqMGdhL
i+CFcrlYhvFb7I67XmR02QzPBGk57sbtZODJR0MqumjLnItWQcoP/Tt+qphyRkoHLdplKJr9aJrm
ZGU/3exsOP6Xio481Tt38Y+yupnjq2F9lfEd6XPSThOLBujAyqO2/q0Xl1HfS2/fw4lcqPw7PM6K
GAovOhX+dfBpjF0c3ykcEbOZHR3jS5NRt6OUcrPvDNcSLI+9jWrn4+yDQ7cJTIgaaPPVfjLLv4KE
ZZieJLvbcrIufp+SixA706pJeSbmAaP6s+KWnHHMyxEwm3F1nVeDGnXDv2p3F2ImIyO6IkEbpl8L
1K8xolNNMVkMkhjc/DZw7NcmpdCnGb13z4RIhEe3ommLGh+EsZVPdUsV3YXG+Key4t1yEtC4AlNV
q34M4jFOIdmEIySPzt2MH5G19GYYWfSY6aFlQTHxM4aEOGSwW2LbU8nOMYlfTOsPFCtxlpCkv7u3
uhs5oWD04BDiixh5cDBL1xA8jeRNYGfvqujkOyTvJ0o9G+fWyX6rqMGKxvADf/mxgB6hA4MEj/eA
JrutR+ixsWJ9ne/tlvZvNx9WHk6wwvIPlmMhIPZfijRKRgRDtxPdHVj79Z9pt2tECivxoFnDDXiv
0p2Hw2ACW23ve6QSxfFR9O4loAKomv6SgOu7zZ9XXoDIHqOqpOqMoi/K34cESbaGLK1GveXh/Yn4
j1fjn5VRQAIXCvjCLhPZY+cgKzByOrxF3OTO946z/Vy6W7egB+hQ1y+23gXNrs/21XzPrDerj7T+
DSD+mGNwmEB5FCEnW7KRvIFkZ54k6SFFdAzJzvXsqxvAeeTjJ9xpZL9duSygbebxlL3jPX2ltcvQ
D/sWxbnqTZzrzz2At/mqiktIFFlY5nEpY6JjJhBHq3RurhJrd1gsRbhKafiLshkQO1/+CCAo3DOR
wBFLeRHZhTpYLlGBsH6xyvahEObWcOjngEFLZx8LR9JoXXeYcBuVeG10LHlSsr0NJdCc47U1EmvM
4eAO3T+TlFNQ/upE7zvF1Wtb+ga/FsahCMQug2QDx0lk9jvki9egufXEFdII+w7+yE7S+gGl1q5w
rQvSQnchN6WZgOoMyadlqdH0F4eznwFjX9l7Kme1H15ihRxB1QX9nBunCnYB5qQiNraDjz14BOUx
Gc53ogRb7NQ8d0h5bPm3fhpA5JZgptRd4XZ7z46eWos6dEBwmqhjSEsZW+tHW7Po0da76okhD+xM
KgTnjBPrbzb8/loJIozkWyzHXaeYrF/aYsCAz70g4bnuKAbQM5Nx94SY9iDno4erKkvIeYrXIDqO
w7WhUa+IQI0ke585esBU3ZH2qSgPbfAcgTCUZGKrz6oEXXK/lByXvLh6SqoblrOtK/jYAX4KH66e
v3Fh+828Td35NoG1nZxm42PtLd3vfE4PtA4wPlCQm8m9aYX7li3GYFi71Op3UY+04NIVk9OeDgI0
B1CecZnFyqEIszdvox0hIRgXn/yoYdtvFUuEmt0tOfwDtYW45/2jmVOUEIwfmuEoYXiz0O3YayVs
7YEr5JJfgUeBPL/NgOzkaDbbFkJbgWGfN6x5hmuyMWvkkD485vpIg+qmMfXK7ng+GGozIgz9Jk3K
x2kyP9wsPTtsBvMBBCXeJy1psyDlLBl1PVBRrj4NI0Fm0gwDqfm6edFUg8r+uweNbWLPBBuyDpMI
Moz9KIPqXGXDPuL+lRafI7fPhpWM0W/o9v3TFAwJ21qlIwEmRC+Qq4C5Vz0ZL+l8h+VzUL77uoMk
iLFHvoz+44C9Yb4KvsD/H2jV1spnMowzQSvNlSwDRaoOyGkqeebz537Dyg28JQC0CtoPAfMCjuMC
/FpcmMXgn7rlJ8ScWrLpkK6+MCRuAhfj18R5JpitTZRosqoeQBfXjt5K6T65uLXcBlp3J++hd+wt
LqkxZa02Hhx6daaHBJIQw+qqbCRg5e/Oeq25UiBNEltsuFq8l8Ou+HSpfMB7udglRaDWWf1sVo9e
SPYMAgrOMn4vE5TRnl34jEXPJwfNokav65F8RPZEcSxYC7D4fFarrnwoxnJNC8wuSiGxUPzbjTVX
QUjvOVFL5RwnbIrmwLbyBemEzM/OkBgIkUL81UwfVC8Y+ehMnDRwmBC7iPTPU/c9ZvRA3/G4AhHN
wh1Wfdt/IUbHMmbF0qNhp0e9qjgxsDOfhMG2sjdpBTnD2/SMY7ijpCBUh/slWtVBs8nru6r/tqzf
YP6U7rGPqRg7m85V+gf0d37U6bvG2Fdn2yVCo+8U/WiT2FTZC919gQCqtPTmrmNjV4uj7Tz1ZGJc
cC9r1pduvE2pjiUfjGhA1fJAePbXpKMvOjDJG9Ddnc9iaQGn/ZmeA5YnTJh4L8qLVXwF9S2q0TmY
mMQJ7aU0STENCnfVfUtTI3V11ErtK+dDeNg9u+GQ/bTqUHSnISBcfkyt+7w9WMXGF+8maB6alGDs
FsED7dI4p4KHxmZlEISrtEFlC+7awNzVy8EbTSTRpgOds0x635TKH4futwKMUmbX3HjCmIKP7ZRC
G61ma6d7uL+Y1Rsbk13wNUZYQ5vynxzbjYJ01PfqOAcfIvGuRu8RrNRAw929qpKj00lSvQIIrNlR
ANy+E5AOXag7TvPc6/q74ERrXHmys0Cdu1DAux/IXvgn3jlNvSDRsiXj7Ew2zPo8BNdoIhcnAh/w
sPd5V2RkSOqIlKgfzljPyAKCHjZhR/YlsgE8qUlitifNoGf2APUbsvF6bL+dZtwI78LePWtognvx
gMITh1+5OJBGkJr4XLiwzrhMlx3y/FV096p4aAfyreRdmxT+of3tQOhPaJxLXdJxNF5g4plqmAbe
bbD+mpL9qoMx/LFiGehVvzn8BFqWkBDhbJrnxAbuDXGsHiSNMJw82Olch3UJvZ9062AW2S/iExNZ
MVOEKj4GMlWYBbZJJhALqP8E5s0ZGNxPOAJ6aisGPz5rg/K1ynhMyKXMdn/zFk+1WbMzZiQpk6XL
+uiRz7ajhBywf8x8C+X8LrGNyzQjPH7roX8qkh+sQrsKpxz6IskbzpZw2/b9y5gAOvNgxh28smN/
0hRSHetpDOHDlbh9150ZBGDxZwtRYvYsTCgtAQCsmolum1uaYY3FWMuALLxYQgfNhgB0djlHx8Gl
vhTzVWmb9+3kpV9FzbYFS0z1agXOEp8bjPTRcjqc71Hq45yie55IVa8rn0Us8RLqzt26frR6xMef
waTdhWgCAElzqgYUghnfzcmBF0EQgAbRP1aCbOYn2kH7/TAbS9J0pDqFCXBZmdOvR1dDz9NNkTTQ
PZoakpwvXMEhi5L1Mkn8dCGv8gwfF1a5A9WSKa4CGLVNDlQtGt/q1rGwuMKGSZk4X9waMBNNXCNZ
FcKK5N7s+JlvmHySHBHemUuA+6+uzWLjJP/TYkly4rlBr96UGibGMBnmnxWQByuw3gpLjzQj0mEP
PmX6FS29jXt+Ee5z1MfWS23ADF6YMkG7bd2cLEcUWPCVA20b5GrcYXo1rQAcT1qzKWbHLJF2S9j7
bRy8I518pob92I0xIAfPfWwoDt70DqbJPu7YJHby1Cz32N6KzzarMG8yzmWS8h1tc0JnQeEvVx73
1OcOc1CEjwF6SUW3Xv+Ec2kh4QE15Gp7iViTrAASnaQyLllifEZdRuXmMOGPD/ShRgUnvLG80qYZ
pnsfXfrE/p6Ud2pHiAwONt71WJPjCSi4xQqJ3TBBz7TcN7O1TAz+xn1gZ5pAIV6LJjCLXTdxAzZa
7yknQJZ1IaGTmlEIIhcXThjVoU3zbMLrRnKDNTX+T6CGwAioX9h2rLczvuc+uojPTb/jiF6pzj33
lrkzSo4jCn3wCQPa4DuqpWPs7TrBCYzDdeeMtDulYIO8mgKvcAEBFSq5KbPDu8Uzwhr9H/iPmewP
VrNO48YSFaU3+dzFj2nblehWBQN3NAIjh10J3bR4dcLgJBqfpgbnziiMBmWhP3lMnft5jijeGNVz
rcs3T1vH0Q3JC6p16MzyJdF1STXtfMdGl9JL02OKV+yf/Ch01j7bkzCwnI3RjWtmwc3UgCgauWuU
ydQQaIHdNCStQIVwskNfFNEhEZAs3CL5h3UD14DOX5kzmevYjgep2210arQfkpTCVAUPi7O+ou5D
0EslnezXT8W+MV0CYUVLsLp02a/VbKhDCLz5+N05lLHmjJNu/CKT5D2woFAY1rH17R8uvfuuwQBS
2/Ko0wzkwZIgN7tNbH+7tE9KW8O0IlIcE02QpLHgx+D4JIPU93yl4B2uSMs+es7DotmSHn/MUwdw
w5gfJ9wS9fI6t4NDZeQ/0finMXR5tdppoY5O+q2A2UJY8qEZV5Lv79NMC06JA4ag3rkOJkbU+GJ3
RP7maYAmx3r2LuA6S23wcB/54ze7zBdv5BIa8wgj3lM8hQ2ba9mCW4YRMofZY1s0Ifx6+j4UlTE8
uh1G50JfUjMiM+Dc8cRjdxEb6pn4XTNu51VH66MD6Wl48lo8Eu65Zc81Cf5ug2S9ODUVNxTsc17h
723JPiKSHz7lAmH7mhnzSQKDZSlqPNesaPFmTsiGKY0TeEw2vGiQW2wEyRHj9fjQ6PiLc5BPeao+
YwYeq2l2wqyBUAyygkXF3anmOiiEiQcr+pcILFY2ZiLWx7esJ1fIN7MkAN2w0Yl0eETiX9s15U6Q
IrCPqsRehz1tf64HNCPfWD0cfdw+tiu27FfWte885qZ3btxqnfvptrUrZHoFfZFdjU0Qr6cfNIxZ
fOEFrdnt8LYIzGlNTeIuhXWfDi0vHve7ikmYGw10q9BSV8w+V3qNTwkgL96W+jSRYK0guOXF+C36
AulQtD6ElB4v0nAUqX1sqvLEO5aOJ11f/BJyale++lzOc8rYZNlvHRw4bkwmsStxdbPDA0eRc7Ft
MoFTkwhstjeXDkvdkhoF1jJH1SEgDTT442Ngc03meusgJsUxbJAEz6OS90H+G0LFAl7qR92ZF/zO
01ydCWUSsd5rFe5qhFzmQPZgU5B82hivKzr83Lh8M3P3HNHMvE1pzPErYA/Fv1DwpYcnBYjAdDI0
O6xoOXKYTHiC5srb2ap4McYOWmm1t4hz4GvildQjMTMSRFG1igrePVg5gIWazF0VUMyIqG/zEdLN
t3FC9eSIkWKGP3pAzPSlNAtyWLCGszn+dQSuImGyJ0aWzLB8zOZlMU35ucdmW73zHO0F68UISh9o
rbU/0YGufycqDacBdFTwTYkf/o10P3A4z/X0h1awBZbJcguXK/30GzFbE6iRDC3MgiuL2Ojfh+Xr
YFDiXtCdmJqK4xDzfrUQM6Jv9gM0/VruHwe013yOxvBoTU6/HpCS/DT63wU/kM3sJ7R8hdPMlbic
JoXeFX8ApNlx/8HjABMMQBcolEj+GBMlG1bXlV8G4k8ovG7j9XhT8ukaJeNnxD68Sb4B59zsKL/n
nHmJAtxGQ283D/EwH/IwuY9yaJ5pF9hXS7bGZvB5+PPmLglr/+gJ+qwVJte2Ko/BZAHs6ee9n8lb
r8xDNeOXIf5WDNZHFye7sfQb+g7A6vduvo0b59Em+O5U5mVcWEsKRKTMu2jdigDkGHhJF++PXal5
XdKjQsve2QetQlhEMRsV2G8qxFLvSQnnySwwNEbdYc4FAeX54MTTh2ctORzUzjIx17Slcj02w1WF
3GQH1XjX2Pm4ciTXIdWSc54hpDKCKSg1Bdpf/RUI9RW0HOMl/0jqRE9J4rzPWbSfU5T4GBoJMzxr
3XUGz2fMTyaOUqL1ESgzxJu9B25UF85HggG0FZc4/vXYjpjDE4bIXZHQsUXKL25BMWusNmD+go4J
NNQPtvXbCeaFkMtI0u4Tl/LJ4Md1vG0vgk2cyL9C7UcewpB/ITf+YJKWSYNYOt88CLVl+9LTKN3l
23JgTb2MBHb0wedwKDhxPEDJxUIOGdnxu4pWYRHZwybtBi7M2JBztzvnHQKioI8WkOg4NkfifLuw
9Whtf81GSgoKPYCiRHXgyz/dOzme7SoyMKGKflVX5M/sOHtmBDbWfsOqWQ8BHS011YF2JzlCWDjm
U3yIlQ1pqCN5XVZYZGvrL4jjDnoKdBSHTC14FmMnPeu7BmGyCWXPyN0H7K9mVj2DgVbTFcCGl7Fx
qO3dwLXLYwNEFCnIDhnvn45t66HtzYPp9qfBJ7yTVM7rVCw8F6Oh/KVHTAJIPrB3oymbrmKuOCxw
9ykma/qtsavabA0bPyRdYjvFcVLBrwRWyKULxALbWbb5vD2J2YzbJGYEGnL1Nhb5vcl1kuwldDeu
py9d9y9tcBNPzR5kxxOjKw0LyQfm9hOd0Ru3gp/oYsQqwFG7srkOmEo3Cp2tkwGrs/jBs78Ew0oY
Q3KWCa6Lxf88EIMAq4CLaefq14KgV8e7nQi/mYbAAFywS1S7AZiEIXAY1SvBQ8VgXTRgopueiNOd
Sa1o24U7VO0115td6d1kSC1mmxDTIhYPu0PVT8xdrBo0zLYI+i1J/lKdran8o0NtVxT/tPW5oOWS
rv80JxpJGPCp6F15C/cAyikge2krRrYfJku6u+AfDPgLuRxIADF28drn3jaLH6wIeJogR0Xt2dCv
IldvSuOraL/tUa9GyrvG+hoEegeHlYt+hV7uj5do4cGM+Csm/PHuQNyTdp7xY/Hj2C5fqXaLs2xD
MY1l3UL8DjaLUxF3h4F7aMOg5PLHQApYF+C94b01QBWVuTAndq5487HoNuMxtvZafsT6JkRCjQxw
dTZpaObsYtaZcGCWEO2zjwuDLxhfE0ywNb/tT9le4ZUQn6OdbGkalDhkHiL63sdHH87vSAGPDa0v
jrCZ3SayLv6oGF3QW5JtMeTXCT5jSA9rwcbDMnYq2sXyjeaimZneSbErLaVuxIxKKAmgHYfyz1EQ
JCegpWyF4+ErzD+7yr6xDt3pWR44jzaFFUDgTD/r9Mup21MaAJ+Ph+idml+H+109wdHpYVEFXHEd
Dyx+V/8WZrQxC2Jz5QzaQEG7Qp3uHfiOQDPZsCbFM6iHleRiT6ewd9P+U84/Mhcg+DDrUvTd/bPb
J42PrkG8KBtvv8DrMGOgCr2Iud+3y2OHjQ+4/dpD+01lhW2qeBjN8uZZ4jAri0hKtGuXk6inmsnX
G4HjfxlHJz9+LDW7wnA8Axx6Ip27E74Jc4psNtcqIf07ieeET5OVU3vXR91aGL9lyNz0F5GLzSIa
vRpjq/k8fP9JG1+Opc+2l7z6Y3SnI7kpiTcxkLBmeWnc6XekuEiT+p6mD7OD0eNjUl3wZNB1Ibvj
b4vB4mJNxbYwWOeyBMjIA4T7ylHPof2RVcFapAY5+79FkPSmaN+jwk5letcOXyLcpuxgMsGbUgJ1
wUtWQHTHZiccB7WDO6j1KlKxM1RNOOo5m5+cCYNFXKb3JXU9DY9sq+NTH5mfs/b2Np54hT3f5SY8
Tb+zh4+WFub5KfaiN6H9Zyc5suyxHVrHw0cd41hi+Wal2AFqFcHPLq/g7B5GxVBGr6Ei69/Ii291
x552jik/ARtaea66NRilSmO8+gv9E23do8ZKNMMurWZc3jS6Jde8OMfNe2ufAe8DzaG4hfaPxALn
mLWHCuEk9n4m/dQHTw4ampE0eGYOqX531dnxTpSdzeqtjkgStmty9kXMiMqlgFzKxvGoGSwfXN/e
OoWHYsXbCOc4fhWedibgkPN0aDoC7XAu+NokmXGp2BPNTb+Zo1ulcyzqD5aLJzc/mHN0imKfTXED
Y1v9S3BQ9PWwh3B2lCHbiah9tlmksHkUKxN0QO6NTyows52LAcUU9TvE8U3FlakgI5mLEu0QKkg5
EmiU9NamFoePQwgZAPlHsMg1k5Thui/rNyPSP76LVt/a4U9W0T6cVkcfTrlsmJSdosMh7X3PrXNr
g+ha8uWVbfkqDDBFOFJbj+oJ02A4JEjDh4AJrGgJdU3zBsvKw6ijJzOiGRDPhOtzzZphQtfaQChU
h2wCAuJKlvjIGI4TEFm18Exgv064YKcWHe3ciGi9ksbaNP1/aqYLYYKDUhfgSUwEGG0Et6BmSuZe
qgi5JPhr63B8jBMkCKTfpnVvcwfCLmPVHkA58Hv3qlrohh5YsQSjahE6PGRFhEfO+EhF+9aE5LZd
Vf3rJsKZDv/HsoaeXzsXgP/vgaE/OKisdQww1raT9y6aPQacat3Nxk/XVc0rlcJQpbHabZbuUnjQ
jtolhjzgSbnz/OKah6SQTB1yasc3kTbs3KkAKvrZuM9q9PMAGy/lM94xFFAlWASPpOf6oaJdXXy0
GUJqL7eggW+5n1OyGYmDC8TNcNUHYakX3Y39tU1NbnalCzOl+irzYEGPT19Fj5OevzhYMoGYO6r3
BGFwjS8nBAVhPo1USRLh3UWxcEkpCjRkxUqPLe0eN/1D7HjBTuKoHyvS/C58NFfxCmZnCIGmIDdm
J/jGVl5paXpI2lJezSJugHaapXvnekhZdz6hXQBc+EZ+zWiw5k0Sdd24d8xZy13oxxDmAAQmf71T
YGRqsZTeG8pkQROxW9dBxt6HyuPKm86qH37T8B8LltxLpw7hczSiVVEjutHH1znhsVI0FZxSmbP2
hxFU0x9RlVxKuhSpFiR3+FKH8YNK8udWyrzAza6YFMEK11CwKPwL0K6/eeqQM3zfKcxz7Qd2emhk
lTUHXF9dcFA2gRrK4ajpJslYcVSls0q9C7KxJ3eVgx59IA1qslPKsyx/MEtINTWVFkCDwmLGghDa
5MnMuDSejTryxaoyZ/FB3UnBraRTRfGgZIiv3RVe+4sW0v1YVTgxF5FepCCdVymDBYQOyf1PEcrz
47oNTzm30RsHNlEJ9ubj8xhN3XPr9gleYDf60kNUWhvfXVTMye/7L8vWSXui81Pm941UDMVexNS8
K+vBPGEplMlWAyBKKnRIbxnFunwe2SYNX0ZjPJoifpx5UMVSSm0UNi9WIuapucpcFgoXwDdNdUn7
HciBKbuo+Far+0qCCOKkPI9UdNWPQGRC8RgEOzN9gl5B7JrFRcMKjHqdLZGGXS6wZJFAkr3NIkYS
bc7tXUvtPIDva+o+iSS5GTUmEIUrlQMfq3aep+faCL+akW203Z9hdf4FFKtZHuqFUwdY68Nuj8iP
Gc2CiSd1snFnZjUFL1VHufGTKqA6C9vfzpPsIa650dej0e9YTpPMi1FYh57ZPkjBawyyOyUzv64G
7rTtxB0DUkelG34jCeK1lPGbNb0w/x4VKQ9vLnGBxy+8iF7cVLNmETdZw7Eq6R7wgvkhogyW2out
21n4Huo32zKW0Yhy8FZnp07kJMsh9fHbJVILqHtM9NmCYIg+hbjSO+YTsQD7MJXTQ49Hi9JFZsLc
lk+lxfFaiUtnj2qXZzFxwsXkDxVkO+MoowWauPxH7sHVpu6nz54dzmTDNzZFGl2SYlgtRGyHyi4j
BduE3Gj7NMeSFwqg+zPXrYM82Baz3DNpcsHnthaxyMPTGNlw/kJksiwaLrFVk8AyenOLTr2URFjX
cu7uGoe1KtvcEc0iIS8zbXVLd2E106szswkAfBY8FfX8WCXBwZCuARYTdGJDqYLHOzs21Xa0iHuG
5Pe76p85Rmtp6FU9QWnrg4NNV5uRo2EZFjNycDeN4ycrt0sfO79UT7OJZyhY8Ah9fXGVd19H5Zsz
4EPPffveM1n32/bRjsQ6CVVHS65PC+fEQ+Dz/84Nb43X8qPI7KNR+A+1MLYCVOeBLBUVc8l4b6aZ
A80C+1LDsZUa+6qp71PfPvhdi++GHFTFLq1w2j29UtvGcu5TELaGnzzwQNx5RvxC5OEt9qHskpBd
lwVuE9NkJQWZBHaY/VdEajwUdKeYMr0r3fgy0iFkcOtwqH9P5+537ObfMU1fkznk16dMIpDlVlFS
ZDKyAEEqQKRyjOKu9dY0Wk8sEuk7rYk7W/ZnU5JBJDgEtcW+OlAl3aw7ph5ybtcQMa8ZcPB5Q1nU
bfLZuBD/1QkcybbGzTlC7upKvSfHiwRWxievwTzLH+eih/AbHWQ7mnqXQCJTg95UibgmOCyGTH6B
/D3LxIR90t5ZUsOVsvOjOdf3fc8Zw3xWmxV6MJd7gHx1i/OW0aNI4MO5dIPECQOmG6m9H4agh8D3
pjF9uxCYfS95GHILsqKAC2DQI2NZ1076LK2k9+ohBWBO+HMr64DY/MmWAeahgt6QLg7Q7qLl8Jr4
QKLRRe47r7rhjvH3OpdiHULj2RQoneCszO++NLgXyB1kFLgihXfIg/G3zMk6+B6SrXBB3rTzn5FB
8/FcZGmC+2xDUoQGBic4Ce0qSust888JAGihplNf9W9jmZCCz24J/DUkDhdpBud1qF3Ud2V9mCXZ
HfptrhXuysILkQ3cJVdNW8wIjM8Ovy0yCzu/7Q9BAp8snuWrSskvYOExksW55KuWmzwsRhyjcrP8
oKJzNrNucZYUW6NV78HIXEUdTpILkhmg/KvpUIfTKWF5YxkGDjr4wbUc76Y8ksSLQhLTAfoco4QL
5nfESAXo4djmzp6z/2CH1YcAHEw4gzcGUPXWnxGu08eUEqlCBw+Tqd8nB15ukDX6EA/xC+7Ak2U1
V780b6wpz/Xcvkggmibj1hb74T60PWedpupRTThG87zc97wb7RB/iVQYktot+9XppEKomblDcHpO
awe6uLj2InzDPP0eB0uNw9j9Cy3nNpntXel91UK+LpPBKmp5dKAsUuLlFU9NPZ+zGRDVgIGNHgJq
2QeHb1jAYj8j2xdlBJKWO7EtHMzroqGbNfkc0/JHLRzCTI4HcIaa7D5vP/pIoaoK7z4WetnqgfbU
fZYcXdM86nBIl3DqI67vK4Le6yhSUqxeSrdp9dzboF8S9Ea3N+lBrOpHNygfPVdy00noRakCkNmu
i9gVVzZtLDBMh4aEIQgTz0dVigKKqwIvPEcxtyW/bVPKaBq+3op6r9mrqY+NxEPm6eFgGUT7c1yx
9BlShS6bSJ+6MInXzGHxJg/5T84tTViRA+Jn7hss+jI61lU+3qrJ0/DNSTkQzyZGS6kT58j0mDv9
pZQS2Jy1cfNsIXm82zL9V1gM4bGLPTR1LGBa+T8iAVu7mT9iy95bZEmjAgelNO9qTW4e4u/WTwyM
mH3lEqzhwpQNc06tTA/JXUl3uBRmwI8SwkHpk4bwOqLt3siRGSzphj9RXva3rHADNA39b4zMfhW2
wbTq6/piOXw3oppOI4IoxDPiljvFrC5eRy4AdxtZOU2b0BCH/3F0Xs3RIlkQ/UVEAIV9VXunbnnz
QuiTwXuKKvj1c5jHjd2ZlVp0cStv5sl61+gZAltMwL+0gQM6Qc5Q1AdYLjSmfL9qsD9Di56N6GlU
9RNTQ7KyxgAmZTq/xqV+aXMmkMxrnpQHEJLI3HE0qW5D5V5sSVHak1icINaBflT1wAlIVsj38s+p
KDaYqxroTRaUPUSRvpzaq+whLhHRgoJuZoQBYwVAqMSp2vTla4Ujl9UraxYfzG5Y/yl09p0aULHD
/tkz4RRNUMvt4CtnsGahRcOyA7hBT/Y6xosVsAUVM54Ai3aNfuyW8NOI+TF4ge938Vw8hFUz8lx7
w8Wbo03gz9aDYWHVNRrrNWdeVFidSnPYMUmfCfKcKtpgmsCt9okJkMrEm9ADb8G+/cx98WnuyueO
2npKul5q1B/pTJ8WNUn1yJesWS4j8jLHROgyfDnAsG7SZtBxQ5jz/iwgVJlOda6GFqZ/XZVEdUGl
keFr352IooLWLy92xa1+SovxlA/2ve0Hn/y56iuPTbhKWkxDSV06h6CTvKtGiIQm2WZi9RY4IT7J
4lgn0LXKJnrOlYvtAv1bs5LRyZUSOJEeUsiUjkZoYCcMlmTtgJ2CjPkVyOlQO8kOnshrQwsw0w/G
p2lfdZR5Vw2qgH0qcCLaGRPVYB8rFV4WPnenkT+DrtmLKrqUDhlUNT3UPrd1F6oz2Pya6Fyq1uTo
TmYX41AxzmWt7qxs3BtGcuU1uPE9VDv7oQhuESmcjkWww7g/5VCXMsgH/GIaY3eUnBH5Gfu74WNq
zWtTBA9p/ix9wqB4RGpmqJHVno5wGnGuRmGK0hquuUbfpfMfXqJ1zZSslby6Blw2YtgpNckIB2H3
mcrotIDTROI9WCG9hvR880Z0ItIeqABxo081inLZdtciSTdWn+xmUlZFTfpmCUeU2Ovk+JYsyH0D
HBgGwF4fLQlgeaBlhp0RCjNWyU9Xcp9nuNVym/uUrpWzUdzl0wwKgYeDParnBBuFu1UR9nFYCNrS
opX0VtorwhtafGP8Yuwf9lwniCkxAWJCXfrTbToa6BjI+xVXMQcoY3sT9carTFxO9HJg/DWsa0Jo
I2H1hb8QGdfZ6YGeiZ7nZsYv2SwYJzJZXoAoI39wOx3qyDyVJRg2SN74iwe5SeRWc2LT+V6DI6/B
0z+1xIhw7IfleSAolracWLgM8HqX3tEYHofmXPisovp6C9CGy9i6tRLcgKeIaSvFClnwT80oK+3i
sTkQFm0iGn+ZSQ+i3PXQ/KNLhdUi2Wc+UViWFlH2SW0TImwHa3xYlxA6+D9Iy4eYy4B7GW1yN5c0
+jfXv7jmeOiIFuFe6Y+WUusufZ0BbNbgoChbgmfb0MpzTsZLYm6i+cOlqzzVZzHsbOMU9eCBy3zf
B1TUz2RySVNwfoWXnqCdua4pdVv2MnKoSEVMkFt2GUcU3nq5AY3XtjsG07a4GGTaiV3YDGfIfNYx
6nDvU4lrvGG67XmFJkc65h3nFuvPWJ/482Rsrut9tCwsYPhZFBF1TwHrs6zpv9P+QluDk8enKHi2
hw38TBaF8XyGeVk7h1itpnof92snoT4iRYuUPCT4wTHhk0vvsdjfqo5Xy3ipSgCxtwbBvljQM5eK
9ENUv5l8Uaxn4teNDyoEFYQNsh0euqWHM9xpCZ+K+fyt7cH9o6U4gAzT5jVmT90fm2zXG+e6AxWK
KnlHAQ4h8AsCfgotzfkrJSqSi3BLEJvaT2qU/9mY6fUZqCINwiXPMhHD6Lmu1yOgLPtA9tEK4BBj
T1il0afuWIwRY9oDSClKzOXVxrC/W+6IvE2ai7ssVPUDyneQGsDPkIjjW8R/mh8JhwogZs5LZRyI
lfK0p9+o5012C7zvwTFIipJDjz5yAdCkOQn/WU2nSL9XvP6LbFM6x9ZAeE9Xjj4nCREzmuV772qB
C8SXmwaYVdF7jM9hpMaMzF+PlMlhY5PyX1ZdNs4tJnxP7/q5Xi/bz8X3LkaQzjnVSfM/U598fAq9
+0POIU3fbGpsI7I9i4Ji3YUuwikRSReTxWz/MPkZxBTLyN26fDt9CMM5v2zPN7r01XsSuS/RwjXy
npt4v7TX5URDyLZXjB9m3a2qJebvXHwiPMGlsx5MLpbK54W3xAAmLkM6+eihDXnUx09ZF29HS79x
0fsq2Dc0W5+jW/V/wg9ou/nSnjxj6Q+4pljehYwPIF6QnEVw34IQ3rYuZ4cihCEKlJ0yWkcaM34w
WRlYSRKWJaO4OtakHsoaL95fpHEVey3kHzYNmf2eiUdvvnWmxT6Cx6A2/jWxvqTSOCfuM3F/hLhp
U/EnWiA5Vqs/DBiKhbh4I26LsxO8ulgUzORnjEE5uBS8CsY14LvyIaLTJD30Q/qQIapkA1aZkThK
53wngboxDG0zl0UgitlGD3+L5libpyz9jcgW1RUmEy8uvTVvKfxl5EWG2s7WAQEs4VjwK3idJf6b
Y5c45RK2+bpjP+JyXZEQ1AtzBi8XYVoYhxkeHwoG3dBHw4MElxfvudHiG3CGT9uFhznOVIUP0yox
zE85+AdsYA+yWv4LimhDp6I9x2l3/lDcJ1FCGODiOO2354RbH9dL4bKWlm2RkCCPJq5sPvvK4aG0
xS0h3py3GPuxjAf5CJEpxWPOypa0NKdPCpDPplgOQY8Yato/Qxry7vIWa23Y5qztnJAe0Dh58ifB
Toht51R/h2rg5U0jkur7xyiIP3RHwaE1c1/IOwa+mK5wrtMuy8tUrwb6Y0bNcsutW4J6M/p2b1Z7
ttXrwP9JuDd1oNC7ufyMJOutqvdRhfKAkjEJ4duG6Z2V/EzNoAATqGemZgOVjhxscRtxXtB2sI2S
ZT2fHuee3VSbPOLGXikzufhlv7GaEbKKiLlC6S+74BVewp5y5LApKnxdZf6WNc7exI9WsR5y4xqZ
GsQ11ThHU09ATDL5klMYglg+Xkn0fIHDvE19d7SL6XceKGghKA4SCUBbqFDJCnCoFv1smhGXpXT4
lgvzNXRL7g1Nf6E0GtHORAsS/Ws46NU0pe5jru1bSNIINq1DrWuSvLWQd6rOfmxddUpkcZ+P/Ch5
P7Y7l/S7UAI7i4/Pa2ZLs5EOv5mhNwZb7bwGU0ax6G2ymKppA8O7i+VtCcN6ySmgcm9nVwJoC3me
Y9eOA33B1Yr46qWMluRD370PgieZrWJOv3P2iKMON6bnOeuo8K8QTT7siDfYwHI1JQi9Q5F/dJyS
S1Spf/yh+vVChk4nxlDeZfJg2/7OVc6Vvr4SxEd1gmB+ydvqAuvga558amGcd8phy01f4q0BAp1W
9sb3GQ2tyPc5nawAgy4IXYbzRxp9zmbib2JtIXcQeu6KHdQv6zQlfLuQ4AEupBd7CulqVLx8Jlb1
Zov7xC/xwhbzbSIqtgoJEs7mZKwGFkiJHQPmyAl0uPRq3Zm+fPdnZ+9RRT7O8UMMXWNtY3WjcuI0
db1HOISWCbJ7Kg/fEjddHCvesZRlu4X7cXKj8JYamvwKX2uSPIKmnnk3ESamHPtqESbNQ0nCc1bb
QHgtuyVKh2TsPns+/k4+LCsrb73xAkaMRAremSAgoUoIilYHxYQsN5hYl+uvPKg2IF7Zba3C38kG
fXomlO804pzazoWY2bHsa6gJ6XD0899qIPDfht05tHFcVybA9ooyySCyeSVFoClIBERZso8C40uV
dGTIfC/S9rEZpA/1tMA3abO/DCePoinHey2ayVxHkYh3HvGNmtWUV3PGYpFNrYjcQLARtvM+Zc1W
omjH+ELuQGlsSkrXiMnfjcAJU7eiJDH9EDgsUkf3hyCB9o4IX0SMM5lRxH+lPWV7Cl+nHXJzfBuc
eNjDiDB/ws6sduwcg/eKrojXLDK812YWsLRhJ1b/Jp32TGez3E+z8UnWPoFf3laHBAIEHQZSprDj
A8XtKtExVbVNZZOyNpMRy+sEby2jelqtrBLUbFK5p1aOwS3Uwc0IadSKck/uMm7errPcMDHhMHUQ
tQh9IY7WENKVJQSVCLEMJsDCHZgFxjvqoow6BCyva+MRpHZwD8/UumgvBTrfwRaSyo3+RfYYN0fC
SjwjhMUJZHP23KVkqS8B65aPNmzNvz5I41Xk+Vz8Gn/Y0KeQA6Mj+2v3fby2SC5g7SIA8JCqXvyT
uTFdKYP5J0TOt4FOS0Wt3/Iiv8fjdiqDD8s+26XUd6V27lvHyNaKi2TZUrZZ1YeiKzEKwBMCYVmE
6051J7uIz3PmbA2/fc1LYAJNHTdvjczV2ctoPOuawjpUSV9yPTLXk4PdcrRzpkRoUtbO8Oj4HFxW
DJ4uIDopysnCKKvYGlE17tkjRFszZWYP0nRbNjhZ7UUZpOOCn1B4P3NKSQGTXZTdRIdlv/aF9wDP
JtsRIqEpYoZ+B9M8qzsctEEbQdcJ3XPXCu/PFSFlhlkwjps5itSNBgV4nwK+UBuMf5LPGki3Fx0l
ZjjSxw6shNn1UOsbQuUlRMEae1PaQaVcGXMb0/jn2gVIkTSyzyLMwJzzNftiC/E6SFljyE3IpPDS
cl5k0yy1akBgnr0oU8/4M6IbIn6IB6Mxnoig2aCCcvsfgwb7oAqMee3O/kcX9AAgW8U3Ai8z1KdV
3zbRKplK6+TnIEhdxYQThrjwrFjhSkjraWROzWfxWI2iJFiBv/gu62DRx+5SUpGgGofmTySWgcYX
VHFRNhdmgDgAHVBwGGLOtkLE/uA+Xdh3bg0ZyWvjUyeoxYrEPgSsz4ZiSTQ2494OKpe7Hm5rJsQ8
nN9kH5ww4PM+5mbQ+UdbU5bslNVpkIsBVj1T5MuVm4RHwtJvCWW/h4p7okSXhgS7GS0auQka3Cdj
MJHxQjtNrOI8O2wYYw9OsTRMQlyqt79CrzsoegJyUmdKvps9syJJA99Nra3XxIRxsdKaw3yFlQ1A
r6owTmvrM1j6GkUhC7LF83quYxac3onqBlC3aNOx91b6kmRk6D4rV7OKGiY8cZHFT9JO5Dk1Obco
DdSSScStgctGVcXVWboPY/9WmOAujZnEjiKYWVvD0a6o4vp/4mr18sHU4eOsmt/ZpaZi8MgMSzVg
epnEmXQ/8COD2lZd0J/esND05+XWKyJNSx7SO3277CDaFyOwz+yGtpYhDm5pbvKGLh6am3o9v/oS
13KeQiWgUwAzq+PuuyQHwmfY2Z9ZTaw6Sa0dqXAMTmM3//be+CGq+iF0mchK8gZk66Kx+cjM/rvH
WyK67yB6l6o6j5HIaO7jkO/t9twQRDS6nEflU9t0IDCtsUrmrvtiFbc4hnkyf9m+sR/r+cvxfWbm
FJ+vGOlvSYPyVyLw2cXjmCAbcFE2XYeKLSavqk5JXHXD1qmiBYHk2Zuo6dGKcfQSQrPAmhIXcEzW
Dmz4d8V8GVIsc01QPbHOjQmf42rD+5Pgo2yncet7uL28mmeJe7Am/Vp4rzHbGKZ+EGWnCf2PulV2
IXRfWZRzQ+YwoWd4E/xHGCyGC28FgYITBrt+s3e79K3O1HUeDRqZDCxvRPbpZOb6VvcrQQ/bGNLe
iiEJHcdcCLMhHVhQ7RzXvK9oO51oAGZzOHe8BthfSEjiESuqaHxPO3UWbXuu4mTPCucMOg5JItzB
QTmkrfstqmA9qPpApIlzqiRiisYDgEEz4xvLV82E2OOk60KY67Lsd5rvMykSejTODhaZEgu8Nptj
W8PHBTS5HoB7VXOAlkzXeVpce40faGpfO1+v02rppY0oCY/uOtwEEZwPE5TOKvcJsLNsyzdd7P4S
ZFJHotTcamvPqy9DHYCGQ5DGnrDqnB7nToRNtlth6brUZvCahjCyKxw41WDcJZXei8QV29Tlcg0d
mePQIg5L6xHQDyMi53AZrL8J7bqpoZ7IaI0+gDv7ZKkazhHui4nhOBnaF2Vx8gevHqbEJO5WJfdh
4fl7Vg0HvDG7oQkOedjuZn61Aq9s2Lpn5qejDINdkYv7zgnAzfRvRp/92DFjqVclj3UMzG/EOI3I
sOkFOcLcPvZ0/XVByYdGZoaE+Vz2j54OuWq/DR7AXoEq2DRcXwpzUY3K5CFt+1PXky0hhW2O0aNg
35EX9B5MnUfCgM+nHLftYKHNOTcoZeC/x+yTBe+ut0wTIye746znOPXY967jeWn9y9JTIcQ3/S7f
5AUOASzLAHhTO2P0d1pxqSIVU6cTQGez8vTgR+ABc3nVRcvX20DOpMJ+Ug5Z30bi1jwOg9xjS56O
AVjoIfrpE0prgqr9yIPhz8J2SHSLHCCuNMNuT9g249n6Kpr6pvIa4mpzkwpFtFXEbC3s/tjloQF/
NsrrgJV1u9gilWsYRyaubTyHB9Nox42xmHiDmdeoCEK8DGF2An2JGc7BaduTb1Q40I26vFiV983M
RjFDAqKk8+CozVtwuFiWQWIoMNiroMtsDL7RZzPE+Paj5eSV9tkw4WdM5TwfsdA38LKAJY3WsFEa
g2XQYiPrKJApUvFbyj8ZIVBRyUS6qMbX4PjqZhfit+p/PMDCbp3MN6PpQF7Sa5T4yjlUabHvPbUV
VVKtnViqjS9+MvB24L8fwOMQOsqRuIx1j7nSVBrzjHcZ8uk1c4t3mo2oE0GcGVJUrU9XP1OTQBGt
TSIzIYqj4dXH9BhiMJhKh0pJH5WclRhhvwS6fJ+flDCoqWiPbED3JgGLtnkfw3THo7+V2NircEFr
pCdoQsl58s2PuMMTmi7Fecmzx7+M5lSuZtlFgULjQhJuXIVfV2dozOq1mrJroPMzrE3ziZEe7PmM
7V0mI48oXeCTXy4b9XAr5X01RMfQA5/Wzyen9x8KSyfrTuDXCmKWZy4sxdCKsWxgVy6m6DN2GJYD
lgdWdwn4aOzeuy9FdZsTZG/DIxmQOzc52c+9/SOAKxrKvNdOHOMXJPqIqXiJFMSYwAcOPodNIv4S
/i9RSMov5BBIoXpdm9FG0nFjqvpoaX0lvr0deWWkBqZmgSpctwNd3kwAd00QQp+tqCRoFLynsdf+
uhHQY0pFP/VkEJOJ0PBwrLymfnVUzrLyReSsFj2ZXORGwfyfKO6NYPr2JhzPuHqYrHgvdLvFpbea
eXt73Q2IzNlvg2wdsnjIe5JggrLilD9Xyvb9vqmRnGRt/2i4Yxs9h1+z4zMKyhYkTLoL4ad0hT42
UCLwsDw0hULfY0nA8Uy5nKg47Fu6QTryROxjH/yxDZfT/yCBCvVSEk1MrereVOGEDVGgasMGpK9n
DCBRmc6BYvCzn3HPC23F1Ufl56L5Gyf5Y6QkhzOu801b33QTliviAV+O6X27mn1jYU7fFSnsFHfK
1AxU2wUTvqrunNs4irvh7FOiep1d0utpmCP5E3B/KRIGKZ90bucv+7iCSBVkpglZXrbOR5Um/rkK
TeuaZtje0tw7RKJ5VYvDYDLbjmVHTHHv6D/h6sa941r7MOdrm0AI4p0yxDihIcHNdIAo80fb9q6o
Rh+9M503foSTLgF8JgoSxDNnA0J+cPSsmIwWXJO7/wtncKVRDXDvBTaSXrOKqMwKDX/NHYISAXq4
8IOBllk+/ABMPxawR2Qigo5j7G0zZVHWOY49pmnn256an2IOcfLlVKmoGlO4yTaAfMortGbAhi7z
j6wB7CHW+OvUivlzpzb/E54greki1mh/8K25EXdwYM3XevqmUMYapgvpHxDQZNxwsvnkbBUX69D9
xLdG9TbgNaBneKrRdaDghHczbIKotDT4muoTQNi/upi2mKHuQvOCtZGZFVYn2XHqZsxDOGN41zyx
dxJ7EA8V1iWUMoPtWF1UuLnpRTT+IqqUimzrOygdyJBCF/fmjAid7JfCu5R1aEZ/odnzZ/XuZfbg
DHgbMHtJyGvSuJgjLoMvK7HXSflLfvjOsKbtgG5blsUuF+5e1S8ZGLsYMIPfPNSIcI1+xECz7RnB
NVqR4VqvlC2DMS3i57bFFp4H8oz/jF1dcQwNqDpUW1EeEBn5k1ZMfNYxjrctmGgDkPK8Nc3+vBAj
Jgxq+ElRD97o5wasWqEWN3hpAm9ZmtFXdlcRTLHsa4S4Opj0xJQLsnvIj57wt05vX0iWgZHy8P4b
T75/lHG5gfi2vGjHgeIMbqNL1ypVSmR5N0N9ASA6sKb1Qr434R9v502ShDujjABt1Fe3hy2qjRcW
wi/FSFwJa61G8DMps0viah/gRpDZu24XiZDW92gVxi8189mICbahjzWbbvbcl6tIsVVtvEGsCRA8
mhGtdaZEN3b9kUHLMuZPl6UU1DoDUMRd5VEqa+Mnt8FxjFLiLBiCcw9kaCc6kmVGzxLBUT3+FgR+
yGdyJM+GejmjenMbZ+fmr6QJHSLhXGWkpTGxJ6RH3CjbsMrsrqldVUeJGzaTFcqtggWYWYJFyrgP
CYHKZD+NvDS8BRvK/q/o7k2WCnCAwYE4Z1ljZ9ZMoFEWbJU7P9oldiYeF5KubF5Y+/V6emhyJlZU
9KceixWUd4EtO2VhqN5wJNAFbJ+rKIJXssdRfhyTL7C+dyGCK9UUxpsPpMzI2J/TuePmwXWaiQUY
5tPcuwY5rIJlLQvGTlABIQ/SICdkzeqSozyMjFuaa6RtJBvNb9gIuYo1dvioHDBiTxwL3MpIA9KH
NOUOwEDjJvPvLH2pa3fbLSz6enimHmS3eJU6OFieN278mI/T5TWi2vG+ibcdXM5q7rbzUkaHrRpi
MmULed791nJphRczBmQinxlPZ0UPY457HIXmJVSfQGQ3aoS3ZvZ3E9EUgL8nPfjPXUcBxXPr6vWI
zz6LR/qVA1qInR3f3fvRxsfId49ir6UKYNcWj7rzfnr/qVHUsEAPc0tcMw5d6/KNrO6+Dci4Kbz8
MN1Xs8j/iokocdPd1+X8amsgOybTtQMVloxDjJWuWwnnt55eLTiNrW4JoIbgqNme5LbaziRPzcb/
dULPuRtYnnS8xsvWOg4mUmQfnhtUf8axtR82P7Jz1tSe44jAr1ZxklBFeKcbJ6cMwn6oHQMsG1GV
sr1UCli0miEuGCCFGt5au3ka0D7onRm52Lb+uI9YKjzzvsqPkC/8vRF2+pANeQicKt4EvRPsLG/A
v0qvxIdyzLVtScA29FBPhDaJZGxN1BRJIkDOIV6BkPVyo8SOeUSvq1o91GJiC8Paz5cYCEeDjYFd
ZzwKJNZyL3p2WZUrelt3EQxKXiD9ah6pLaga40hBBncqTvrUZ4nYuk9j+ldTyI7ThQpkLwI4m9AV
coeo5V/0jFWzFFD/pcP3jZYwc+3ig99NPScQX27AVlNj3Rk1srtuJeSf1iSHVo25DaNDkKX0Yjy/
AT7Odd+3f0UyIlvjMg3/yYD2LzOsMSZFI7wvwh14NOygRR+pkBWXaj4fMSQuxm3IAnNVl1b2Qv+K
vuVC6veWFkHu6E08cu2BBGKPOHxHkVnfZS+dnWEC6ZmyKMPlaxZb0OFwGzQ+pmixx2e+kTSkdPLi
sVnuREEYYz3r8fRafRcQtUmq3TRhco+ninyrDgrjtzZzirc5Jljvl7Y8GHUwbhKuFFgt4Od5na82
gLI6rCnOfO7lPG3N1FUgpFGF6W3AghDZSVivfR9DEaJ2DtYh49+WCQrS4nzAzTW6Fnigxrbny6yU
/ulz921ubeoF6mMFBGNVxpinpiKhrFo/BkBkt6qI7atVwnWvPTtcFWNKPnxgxdn1bOeMfcmtF59Q
eE4LiZWrxe81FkHBcGmDVgpJgT6DbXOvZk7hUiim5ArNDXMKgwrIl0OYltcIDmDi97s+NG/wUM4T
C5y7um8PzfKiz7OQ/GfRQdtk7WbLX8EBDUOCP57TNEemLCwGWbrxrYofdvygKQ//DQ0gewlJ7w7g
w0IpLr/RBj6bWQEH8smJV+tqyOkdio23Ms4IgUEj/m2bCitEASmqgJeBF0RPnL7KuVkCa9CAd4ak
k94Fhop2FmY/1igfSqJEeABrvugl8ImRYmE3CV74ZgYAqWOh0bbzwWarldjJqSTwsYOIDKldU3Yf
lfI84XCNJ97RYrnMI/w1dLi3Cbvd4BIP1Xtd+KckZqbgTTuaNJNWkUfF1njJUoku3xgbUi/D3gni
DWZy1ARi0TKf2nsLb7YOHNxTUWtsfVsmeKkUr4JSOAQ+2f9WTspiYuIFIAv+kiFE3jR4H3NfkTRD
0rRShCY/AlZcTq7FFTiqeWnHCV1Nc1hDRQ2r/ljYCTg1D4ynvcabFWDGpChY27xbCOCEeq2nSF/6
gjM0MLziJssUl5qfUyxUVA01PRlb29Et1SUEJmpNznDQhtu88FKenueOhzIKff1lEYyeScrMDi3G
BXqvW5MdNYqcmmnZ10+2iMiwpewK9ZhBVGWKZoq4+ibKZOMlvONKEQC/mx66hhYhg2IpjpiJGT8L
nX/+/1sxVdA6ELDWVxi8WfcouetCmiZyYywPPT1X626snvAcOOtUEhAWsf2LNCBuQ8cBFZgz5hVc
DHbDq9CqKILJelOuawIXG7eEZWgphqACKhakb6i32eBmKzx974WP6bbTUbE2WnbtXeyDVqtpYAGq
QkuERYNJEQQc0Fbx6Huacl/yJuvKhGPuTLix/SGFRVZ/xc3AgMAF+ylveVYDi2nHwcy74W/EZAnY
xKxKcYPcXvwTjZ0/zjp6sCKBxtTpHrRtsyT1Eo/baT6tp4njGDF13HXJbB+COaC1yKK5sGMJS6So
b56HuDaPDdRi2qRKbGN1DrONlfx6WKK+SeB4W8eJoq1tt/9U6DJGshKnVr59ZoFS7gbLhySgpp41
rWjc8g04Omsc0/lz3To9diBAUAXN4KCDatgq2sLWiNdy68iaVZKr42ec1sbLbGEr4YVP7egAUISf
ES9ta/8GzZwiwA/Gzld8VIGLmaI2LTB2dv+Bsb9dQ1EiLxhMIAZYnd4lsMyIzQ3BEV2M0kSIUEnb
edcWG8o6p81mm0+uez8H5XgvQcCf0xlzfQU1ZaWc5M/zoLpFMzB3nRDJ5nJXdKDKSdZ7JbHA3B95
qMKh3Sf2AF0Ovss6qKr0IVwKBqIW1uoQJh779cg8ThVsMVWVLuQ8AMUHhk8wa5FB56wPE9ai5m3r
857D3g4ciBigh22NsEzIz3ubSfFsfI2qbQoIy7D2Nfn9+iHCDM0GODarg/AakmiTqyiLk+pQ+Pyu
E91TnLLd+II+A2Y/SbD1qKrfE9mnmzHg1mn0sB4tn9jnbKf6q6OAECvIQBSqwmB4p0wfq6mDqdsv
bRofssF4lzUmB3BPPhy/8dOrKLRuK9hxLI+Y0WsuZdrK2ZlNytwWugclAm97zU0OIr1gvLMwGG8m
7f3FxQTwcLTAAwecOGlN+d0AcZoTTIykXJBzsmGMT6zmaApLyM7EQ5quaqGnAsAoth53MscnEYwt
uVsSwUXKCWPJxDyLiQ2W69IVUxMMe3Q90/gDsZV/iYbaOfBqAqqVNvOz6/fWMjFVJgqKG64qTrwd
V5ZdOnG5Y/ny0Zeg6csEobAMueH6FDJpiJBZDNMHsI9wzBIB2iQ+MOfEG6UI9qktvtlZediggn+D
yvS+rgZxwBNi0zpJKREK8PgEaiV8is3hIx8AhxFEQMpwzOC+zykM2YyQ9O5d0b6LMKc4onOTR902
yZMpXHHNl8KYqcl/JAq+Y+LUgNrGZ2Qjxs6KYU3gZ7/LXGs8MBk1r0kMUdoOm+pegPILsLcLSqKd
FmmVxO2lBMBy9gHIvbiYWE6Z29jehgu6AV6R6tWQ+8jQZ1+BETwMjfvYcmrp0P3XLHUmBLFWrOEY
typEDWu0zlOrWjZc89kai6sAL2Rgy3AF+WdyjU+syBH96w5SJb2PI8yTtIqLa+rT7JAJZCGqk1jk
icVhPgwNl+p6L3NuzNQikiNwi0vhNepkC4atvMR82dr40HPtn7PReLCkkR9wkyCPQ9rUpvUdy/Hg
JtNGxzNSZ7XpyeM6yl63I43KVgBFojU0il1M1AR+AaWXWQjhjr804IuVMQI2iiL6tcaM6b9rMq4u
FXXQPdlKY7gOXXhNaKElv00vEkI3cff5YSrThyQUDzFNZbsOQgniYYn53WuanRw8rPyG+ZJWfrMu
ckA0wmwfukR3hE7y4ZPT6+INKb8/OUdq3rjNdAYmtJRKZThbkBW2Xsf5ip0GgAVs6s/OBjvY5Du8
6sMqVoplJxiVXVey7eqdZV6pjnaK6KdTgoCRE1mXQDSaiJvL1dYxaMGooUx4WAtZWSDaS6yIpM9v
U6OoF7RYack+f/JCYOU81jsVYopPRgrJkk4k2IyQQ7Kgv8Jz3fsFXd2EL5JtPxgvReFRSBIxDEXc
2dcJPHOVpc8+NnJjGn59Ra1l7uhD7JtP8RS4T43TPVqEka6FsH8ru68AZ7u81l0fYXzyKNIIeJA7
x6ZfoP1sG6wvSP6kpLqMtUUYvMEjvHUel/HMiZ4LGVx4N6KlpTnecSgbTj7M50wAyHLELXL8jwSs
XJjIncC36pcZxGwuFf1UfLTOwIM/qb2hp7+6EjtJbkyNOecUfRP83c9Yh9CDYt6VBufXIYarwBLa
AduvVyRumWpUdFqSW6lRbcJGLS1SGAWGVYJ/MwNqZEQgCJO+/2rsrrlSZ7JF2jn1IdBhTQfJNRnn
9oT65PFPiFMJwh+tI+lscgsJMUurr55jpyrXyrX9Pausdj2T26rxgTuq2JfSpbesOWsLzpqe/iPt
zJrjSI5s/Vdkep60m/syduc+1IrCvhEg+iWNAMnc9z1//f0CMg2rssoqDa0WiaYECl4R4RHh4X78
HNE/YkCTl6FC5GwHLgE7cF91VsJqw6tOBt5BRx6NW6CRaI+CDlqBCsUpnRtKjbeNpr1CmKxtPD1p
Xn29ylFup2e8ip1bTsqdo9gfPeKPEYey13qkjNgytc1rStc4sit/fEWwwLrV4m5ttGB3gmxNNXXr
UP2pSuBlZNTBG65k9IMBVK6q/LcTIh3ge88B4je53r6EGUqPvGuWSvBQFKKzMWfJLTa4uszjcltr
YNXo0rzihL+S/Qhd0uKbmrkgw6WNj7Rv7LjddvSy+4qyyCqghLygt0dbl3T8wQJhPYTjG/pS7mKo
ImvrFA1Ev43z6o7NcxVlVy5VK3EUvAzpsC4NdJ5tupl8RVmZTv3sy1L/TVcJ81Qay2COVLWB+xFQ
cS1oHBT04QwfduVQQkO4HriXzYL2gnQgn6cwVUa7AV1fAjpIAOV2vHMGj40c1JCDqcZIQqIDhDzK
ZQK7od2lb55Plz1qXVSqLVUkiUMTOFGi1tYbUaiPeIhBUyX7vyBxo4LQWmlurMLTWsXd1rBhy8gi
b+CZlMCUsExTyby2gPNd13quQ93o9u9xm8ZPhabRkSEhHvZh1pH1jIwizYqNbURQE7TAjhqqo7z8
6jp0rzIV5syN5SGrNkbk6RxY8/KNQ/feK3lsGmx9WUZvOi+JQzwzKri26Bf4q6ur/KIqi/xDLerm
suAFkd0keanfyU1T/3Ri3fhRWRk5QtSgwt+B1lCRGKUW2vIS5NR161dQp5myG6+zMO+fTCMf7EXm
yC6dF1V5V2W8lxMDQFLfWc69P/bR1qqI8iNdMP6XCRXptJBoY6Cx1g9y7a8htV5RosoEO5V1L0dq
8dpm3YrjbG0YeX1V9KL86wLQWViwNt83sknK1UBnUkc0UBofef5ItwOajIgKaBDM+U0DvEqjMHJf
JnDzGHafXRtdAsd/APYFmGG5qXo8LtWlN78L/V1SKfG2Ki2hwVXLvobiH+2/jamXVyVCm+T6KsqW
ZdHlt1kMwC6Pg3oFBFa5BYeVvnZhBMACooeLtO8APkigSmLIlDXyT1wGirmyXFffyOCI6HgqxIlg
mZu66hxa2RTtvR6IAijEtyD0syaGJ71RCmRkZHnofmnQzVDfdCAIIVs05vKlVOSFhka37tIYOBAD
8TwF80zKR1PTXR63HEY5yB0G6EY/ciP9rgOZeHLCVM8XPOQ6IkIEP+gpllP0WvAujUwJ/fgeyoer
vhl0cpZRadZszrqhuQy3jsAkZLYFTzqVMvrahhpKT6nSOnZ7m0GumStmtbWTUoVCXdOy7X/VyJuh
CA5OtwoiuCNpCi2JDjrPMxb//Mf/+X//96P/b+9Xdk/BwsvSf8AAdp/BB1j9zz/1f/6Drj/xv+5+
/s8/bVUxLdu2dMtRTNNC1VXh+x8/Hgll+MvKfxG427oNGTKcuuNV7RibUTd2501YxyYcXUGnSWO3
2rouH5pIR5lHLakiSDesha09SdWvvvuW8+pWb89bOjEYR1ctpNh0w5BVezKYEcazjk0C6wR4NFsb
bpGRfvy6CV4BqoAuGrZsG4eDaTtASkWECV++78tHQ7o4//PNo8myZTpLNVOXDdoiVe3w58eJO8Sy
z4HTAFkROXUX1HWDaBH9al+3ZOiKCpTAsslVTUZima2d2UHGAx8ghZz/iEGANu3Wt4zteUPH6888
qSq4XDRILNOZrEpjOS437UC8ATUn3N4LWbn066senpVh+HnelvjQh+7syIalq7Zq2IopW5NBSVQg
ZDYJPPTDk6FdwOuyRdV0Zo00sQhTK6ZsmyyP4jiW7hwuEtWWrCsCclX0eC+rtblF224lLeDwWgRr
YoGVu4IIld9UupbwjK4QpF3ST7uAj2QprbqFu7ZWxqpZfn3wcGUZiq6aFg1zk8H3kFBA2sLHagvU
oujHJPd1c96Epp4aOpOrqortKDRwHg4dCLLcSTa5+2Itht6u2hXlnSUMDYtx8WfoaNIxcMD8G1og
PwcerdIlxBRLyIqW+er8p1LEhB8siKXImtCrMmlMNQxduODeKUZ2K3ZtKrk02OzIHyh0UEAvi77p
U7VRbt0LKbkyFw2L8M1fPP2cm3f1aNNOzNuH5lv6eyk0Yp7asUsW7sG2lunur7tsCRmotiSTFuwQ
9br4aJcwAyzyxe2w+N0twmU44wFHW42dzLlkaIqOQA6H+uEHqQiRLCpRJlzP2RYNla1u+0DLO++b
CZF6EFoz7iAGdjjvHFEG3qap8HnSuXBoT8kSh8T/aKFsWN1mLoRrcv1Y1YB1htK+VYuQODmZOeSV
E4Nkg8tQx8iGzS6f7D4zdlB79hWYomTzUmQopTyCy8l4Dykldm28G+iXMLXy1pLhJU9R8F3xQr5P
ymhJJeIuLcaLUhqvh3CcuRsUMb1H02FrhmPJTIjxeW7suWFZUVlRSzEd7XvndjtC7Eu4W8k/wP0V
JNBLd5tISe804AEVI5tZ/aPDz2I1HMo/tsNlq9qT1bDUWh5QEAYiKp71NSQHjfqAIvTM8Xdy0ffM
TLzdrmPaWFLMGO4WXAZdXc+d9d7rTwqdrUUS/Yejmiy3DA1p27eY000IBRKQWRLqIhKtmecPkaPg
gdlj61j4A/cUy3foy1E3QtYV0wfZAECsoIjxYWD/qglHg73KotDDEx8I+qEJz+JNJdUahUg/+25o
XXQXk7Z8OW/k2AsQuyDc4l43dZNI6NBInmiFVBtI60iBvFUIf8u0eQV7MbMNj888zDggX4hITUux
xPf3fB12UpUmPodkhPKSdvdyAS6TRqHcmFn+U3YUReNdrlgEXdNLDToFoko6C5Bvq1E9KKmcxS5v
eh+kmXp3fuqOTxYCVVVn8RWZf083UBDYbkI7PKUYQ7/x8iezvqO6ea3Jwbrxre15Y0frRPCNEzAm
h9lzzMk2kjSqX2loWouiddTrwozALgDoWvq1PHM9Hg2L21rVLBFTapqj25MdJAVuo5MHIpdTAtjR
QHQV1+Cy1q3+ptPS/eVhqaqOeLHiMEvGdBs1RZJEnoyxLKShyfbXI7u2A978ZTO8JAwcnP3qmNNL
wKabSwcFC+VDehuULyPaW0M7s5OOXA/+WPLYrJFO8Crr2qGLt2kyAjmjIlYOt23wljtXVvw69t/P
j+ToOCVWhVZRk4kjVcBTk+dRW2uDrcQw2dIBVl5nfTIAKKAdFiC3Qfst3KaqhVx80tGZfd7yCb/g
ktF1IjkZrzfFibi3hXmVxU5vKRA1qXq3LcwByqxR1X52VlHuQjgwF4bWyDNG2Ub82INb0maYROgW
5Dsy/jiZ1iIZqxZ5TXOxWq2uVqub1dUNf9qIX5vNYrPbLRb862az2fCnxW6xrRe77XbxuOXLv/+h
4pO+77aLLd/eLR75z+ffXYvv82Upfi35ZyW+LJeL1fLh4WL1sLq4usDWSnzh95JfF3yXvyH+vPp5
9fLwcvXzCsVC/tvVFb9+Xon/Bx/zamZTHjsXBReLB6RFf6FtG5NZ0BsIw/uaNt6Q7joNNgyPuppc
PozWl71YgzScfcJT37INeXIfRFrrhjD50S8MDYjljfTbDVcmZNcxQhXnHer4SOO6EXvG1C0dq5Mx
qZ4dR4lDB3vh6vclvJqWBPhRl2ZuanFeHTqQpnNgqjJDMhVbE36957duTQ/kQB4UdE6IQON760e0
sICWgUUdVOtgf+jqjMkTIzNM1so0ANBzFYnV3DPpK5GWa6GPwFhLXiuJTWdZUlq7pou7nTlAj3el
ZpiOY8gQjpoG8dyhqaAyPd0gsQsBTGSCmYpeaaXt125QQF/QtDndPhaZ5fMr9zlnh3Oqq7IIGzi0
NXExHVptDT+V+zihRrvIFn/96zGn3dUrCBzWtFtt2w0tuqtk+avbFKRW1u7TeBlvuysoUxYv+Upe
/P5pL4EtrYZLaWaniGNo+tE03nc8tsU+UScOPAYSr5oKcXG/p8qCYO3An88P//hIEk/5PyYmy1uP
bdehOgfCL8kc6ma0TcM90S3dBKyPTC1lCTkviJ6RSvl5y6cci10prhkLfZHp7kwK2+wbtyEx1oL2
jZYDUNMonXmmnXKpfSOT4eWK3QBCa1lLOoUf8obg0EKClr0jWvSizN/YaJs8nx+Z+KGHy0axy0Ew
kuQP0dTno3lvyySx6/p6i1HFT2Dcp94qgX0L4vJFsEB83ZaNvpFJ5szgGToJrO1MK31v5I0QgF1Q
pMtKvR61iwJ44Hk7pyZy3456uEuctKn7RsEOilcrI3gMvTcnYXvAJVnNvSaP3Z6HpKLSgctbS+RP
D21VJo1+sULKtArzh7Fyvwe9O3PUnDBhykRrjkKyQGyuQxMor6VuEPOStukNWqT0vdKok8/sreNX
MW37+1Ym3gcRY6PBG2jRIwfbXvOrdZ5MjQQSshaKkSwlupuC5kdVrQzQ3OfXSzk9QoMrltQ2isqT
EYaNN1AqoIxZRE+1eq/qsijD07h9H7k7lBpMZwtHtFagD3M5uNuiezn/AU5cVYz9j/3J2JEXC9xA
OAz2vZh+z9swosWkgh77Ucosqubfzhs8OWDNVDWCYnxnGlYorallZsmA8xIO1aQr3qjTbc7bEJM2
2dmmwmvbhueVVNM065OpHn2YHt1+bmW90Ed1QcnoLfe8mTtXzM3EDPqkpsYZovI80iebLcqhfpJD
GkySznrWLe/WjxF0S+OPyNP7GSc9HhKPCZpXKE9ww1jTMojUqQVwL9apQQ+oKOwPjcZGVLzezs/c
8ZAww2MZIBmHlKJMhjS0/piDbWMr1O213ycrXTchyh7WZCVm3uefq3A4feLQgCVcNkgFObrwlL3z
19ElGuNbUOt2HGf1iwXDUfpa+GMGIVFl5toDyNo6v4MHCxUXbSyVWyNPrd/wk8Z/AYXP2l1cFVlO
20mcDku9M5udrdTuY5WFKNpSS1W2QDzhWyrUAvYtsJSC3GsEZraR8pj+z1b31PdWj9V+HdW5/BDA
RXonVYlZrs/P6ue0TYZKHkIhbLIsnhXTo5LuOWCGNh09SKmTgFW/JcDO2kLaFS7EhqP+EVPL1uSK
FhSfHtB6qdb5zBV7vLImNSedJIUtk6cwJjeQU44h4sWQomdJ9obpG9I7q1A2HyFAmHlBHW9xxqmb
oszBE4rlPVxYL8ppJW5kWOvolL5OAkQL875vZvzneEeIpDbvBd69Itk6CbJbWhgzrwWRWnTWurGR
g6bDSdKy5/Nrd2zmswSlOiDqFOIfMa97XtqgU9lHQWHTAwIQ2Ye6QPRZoD133szxnInEjk1FSLU4
TJRJUB06LgS8NO5QfAc8r6XvSKu9nDdx7AG6YgkvpPJEGskWH2FvJMxVVBWVQ5hKv6pSQ9AbbGgt
spNi5lI7NRZbA7MKRYAqnu6HhigfR4UW0nPhFLuYlrDy+fxAjoMcXSErRRabU4c3yOQVZ4dAsq00
FDBSbdlaEtKo5ULp350838j63OadszaZttHMjdGJsUb9elVDdFT/RGt5VeSwJMy9T49t4dOmQTKH
sJTzdzKyKE81tHthzY3r9LcqdatELr4TonpLxS9ceonLi/NTeewTlqJx3pNC4nHFfXm4VGOTDmhO
RTBJqi8csUsQTSs/sKDFT2ec4vMFengGkkbURR6HTBW5vsmpwClbJkhK+sur7/T8LTxSItuP1+V6
+TBz/JyIqSBztnQSOCYVXWwdDsonJHAh6veX6rZckabZbq8pAixIocxMnpidyZAODE1co9PUPhoC
iPqRo/ostZaUWxGXXiN2vILYayF+Q/e7uPr+fXXjrG/uNotdLwa+vf/QF9dAXFYQnKyN9cfiHmDS
glr34nW7flpePPz8eRXNxBDH3nU4L5MVMIiIWiViXjrgr6shkKEjJqRAM4/WcisDwYMWRb4+P0mn
jdrsUtOkJKtNXgmjp6BFoTBHKu0uY12vR2Aluh0gpqRf5lawPW/u+Ljm3CE/oPFeJRWiTszl0Pqm
QQO/Ju8gtJ+idAGW9MrWlPsv2+GQJvRzDAt0ijbZOEEo6V5fgqVBb4QsZElh8Rpm3fNGjiuJogaz
Z2VykoLcGoa4MGke4gls0rIQxb/64q4u/tLgVnbVHrbXnKbla6e/NRGuqStLsFuh/hrD/dtvQU7M
+Pzxe8EBjcO9zv7SlaPw3ZSHKoUED0rk1rjzJe0OJpMP8sY0CgOGdpTvI/B+0qpfPqeE6/7xIuFl
e3dX7EpWDTEUXjSakBbQvlbU2zQOwLIG+ur8rB+5kCObOATTzktaPFIObfVlWwJgQDgmUoIrP0B2
2UBufShmPFUcDgeHx6cZXbcMQLxIDkw8CBaFBBIoqFWbWL6V6fszk2TzN0bCKulU3YWTTkaSWGVh
1FIKMg+YSTL6j3nYPFtGOWPm6BKhr1+VVUdhLIrKzX84YU3jxHHr07qjZDn72067J7Uq8xWUyKCL
SX28fHlYoIJAIVGXIBCwJ+d73+lNHcJdt0xlvVlHvmFvtSgyV4oOnc95U8c7kLER9WHNNglmp1NI
GGVXXYUibW6uFQUeCiQehcf7cOoO48aLJRqKURaNnxGY98foeSifZBQ4mt+WtRuymRfn6Y9DbxCF
UxnOr2mAMJYDlSrdpGm7UhQKZEGcg6bJdJcG/yELzKVplhB6GmPjIQNQmPFfvUvov421tq9uotSp
6ruEosq4NiTPQ6wzb/xiGVVB6K8bJQxr5OSLsJnZUSdcHcAHJTdCQtxk+h7XRgriml+huIv0GKqF
dBlY6ffzK3Vi13LaC7Qgz3EANhMnlLW6KTJ4HJbWADkmNDS0dVX+zJvjhKdjxFBAr/Dut6ela0uD
qdAL1HCp5u8m5FrtN6+/z79epnAACxE9U77mdcMVc7ihwrjmvIMnXfArqduhBKXhtgV0BCkrOPMu
VMSNODmHPkNp7kueBkceHg5GkQGdZUx+J7/INGYJ9We7/KUnpfOrViW0/0Jz1H8gnAavAGIHT5C7
jnfE5pV121FBg+FOl1N3Y5RIl9IHFUkOHBzy8IyeHgwLObxy3YxHnVhtSqr8bNB63PLTfGrtlu7g
WT4kucGwLqxX1YdPHaKc8z51armJJMjxyIAijvAqMdSO0AiU4TLwYmgVXemhRAvpwQtpxYGks5u5
EU6aI9HOzUNphar74bKXUQSDlFFgzjIv8jClUTJbmjkl/o/z4zq1H0lbyRzaskLNaPLYbANuvprG
Jw5sSSgvbGXXW583cWos+yYmY5EyGOR7CxM+at/o90rIVoclvU2Q/py3dMIVAA5QmjAVi/vg88jc
Cw2ATqv5qEP5Q1XfMMmwhMHvSLGRnjR9DsrzxkScMdksmCCS5UdxBsiTq6eCdbHskZtctj0sb6Nr
SVej773rZh8uNNqpaPF05oojJ1aL5OKfW1xM9d4AC4jtE8PkFm8bL6ScRRkBAtms/HZ+aCfm8V/v
ddJUvNs/s+R7ZrSRVqNWtxGkt8RxU94MVgzTtjFz3pxwjAMzk5CWSpacWiENMnX3lNuw/kEe15pP
Vnp9fjgnZu3AzmSlFDeyaDfEThkWUKugowVh8ddNAD7noekg3nl0POS9PJqeAoELR8ha99tLGitm
LpxTi+IQBprg0mk+tCZxr9byNgtpGeNw2yFajOwPj42nLw9D1HJtHjGkYynDHfqXocpF1mcNKsFd
/eQP8AU1JErP2zgxDoEhAZLMBUP+cXocaLpXlSaNBigMXmWtvSgGa5vU/kx8dMK5DFEsUmRZEKhO
t2eaI8UGMVIEnwstTkLBzO6hcfoRmjPPvxPehSGd7Dc3AzH8ZDw1TfAySd1oGcIjl0EMhhjK5vyU
HacxQIobhHicVexG8naH6+KMLtJdXKm0TobrwXl07G+GQ3c9ghfBunBpsd/6+Qv0Z6W8LRI6zhR5
ZtVOjZIeAjATxNmA6CZ7yIR1wwg6eKodf2uMNYQRs/G1uGomByr5yD8mxEfYO3Ua6NYVtcJE/gEc
C5kaLvHgOn3p3vu3OWz4Ke/AB3EMlfoTObZDW84IUU2cYctuYIKOr9U4RPJ4NTYzXnhq2iDflxXu
BxFUTULRuLasTrdheI7r8psXGbsEeaXzznFqPwn4pHAQlYry5FyAhdDDtTGRN/DRtLTmU8f2yr9x
MnC0cd3Rs8I7azKQXuklCNN6NGUSVEcMG7XGGSc/MVVU6gitFIXM4FHIM6TKiFA4oMIEvlZEvmmt
VmdSByemis9vkhCiVGByAB2uejV0I91zDMKJAoTR5U1lgriv+pms4ykzAsPEwgOUMKf1FbmiO52M
ZLRMGwv2yEszfCfhtvrysn8Cpf5tZOrBuoyeQIiRAYA2jdBLRXmW4T78G1Z4XKJFwXxR3z+csVxO
lMFGw3yJeNhOgqZEH8ONW8+l6k7EUsTwAhLBq1A/iqW0UnX1uiaGh9QB+bVcXoKcuAwcUC4GhEzo
DM9smlPORv0UR+YC4rKbHKipBpuGohBIkTjeUYi+CbTyPzQhjqC942wwEGFEKDSmtTZoYdlCTCNV
/Ozb+QU6cZAREf4ZyGT3AwQKgtrBCuwCtG/eICvrR88wyc+M5tQKifCGJAsODaTtcDSq1jum1ecx
CoU5vLuAI+ClCLPkorTHN8VGIOT8uE7toT171uRdMtgapIBuJvj/QqhAhDCjYtQ/U1f/dd7QiTcv
nq3whjdNnnfTiw3GnqozfTRWoGq6cqofkf7TVWmFvI/zcVnPtcx9Fu8ml9yBOeGYe15hJrbc2AXm
YC6HjSOHFR2JLTK4Sf42DNcJHfMZLCozt/cxrkVkGPdGOfF3Xck9mVa9GAZCGeqhi9J5MkKUMq89
qE6yakBLLt1UX4aNT6xOtoDpgqLyEqxKEUpLFcy1RFI3SY+U0PlFPLmd94Y32QUqdCKWkYpZbbRl
UfkbiBZnTJx0yD0Two/2Fs5oOxR1oH5ZtkWVw7QFB5Bq/JI9a31+KGIjHTkIOXX6AYmGgN0e2lG7
3M2Ql4Hg1Qy/17EkQx+hPlJaekbb86L1viM+hQzTeaMnBwdNsyhrAxmdxv2tCnaryWtYnqruox+G
nSKETXRdm3nxzdmZOIThkBwuHAYHSnIzQkWKcvnGrL5cdRZ+R7cC5R/uX8r1h3OYFE5ohz1sdZS5
bMHG80tBdf3rU8ZFRecAAN9j8FJQokxT+x1yaFBAK7551SLGHMv9698wQ98Y5SWRYJ722Fp5K/lK
01KBCM302aV9HkVtYDsvUGX9HVMEw2B9qHYY01g1iI1Id/2BWcuRt3HTZQPSO+SZeX5EpxyciFjU
VVgdmpMPF0fS4kTWpDGG+AqpybSO154SFUs5M6r7SL4d+4e+ydAgguz8vOHPjPjh1gLfqfAcVEl0
8SKcWC4cKCLhOTAgF4OVZUCr5BpNe2eFtMZfvTqq38qiCS/ARUBaLZRMrdaCHtp3hq0nwa5qVgij
nP9Ix+cWn4ep0AlJ6YKcxu6dRllmAFIJPOaxa96UeqZqeBwdHP78yaHVIq8Ver6iL8b6oetfa2iS
Q/c6VpWZqT3e14d2JtFBEqY2UpGMQ+p/Sa0L0eilLM318h1Dpxx8k/OJMBQqDX0K81GruqX0pFIq
FzQM/feh/BjcF6Onk9J6LJy3yL3s4DEPHpPAmRngKdv4KytETuGzdHHotakFZ1GhIYwoC2WYR8V8
742tDLDJtvy1HlUrp/tma96mzm5DYybDMF1F+k84aSh6EqzSkjcFhtat7zZEWOUygjDHudect3xo
For067wzCvff3x5TM5PDWSdCoL6NGXrSCbnvIylf6xXMbd4DSjxfjO+EMZKnNBdaostwmtFw7ZZi
g41iMiJMlpYsinoZKPHMqp2auH0jkxFZMbIBft2XyzJXwIaRndMe0F+Tqu3XZ27fzuRggctBHawA
O4V7H4zbCPHFxrim43ghhHL/M1uTLZ2b5dBncodSX6lZN6VU7VB0q5atmdbXCHnBsJXW6kx4MD2m
PhcLx6PLUDXA2E22t977NdSz2LTc7Rg8h3RbnR/U9PwQBnhTUOCibswjcDKBYWK5Q60COoqs7+X4
LuW3Yfd83sQR6GhqYzJxvYsQ0ZgLYNPW3Sa/yaBevaOctrTWxqP+5N3nWx0h9hnPmBvYZOYgnFLb
OMJokv9qgzut+xHqM3nhU4vzZ+64Tg5PJsjClKCHUnqZoLFaUL/ZzEzcqTFA1EC/hy3qkOokwUnz
0ujSU4Qi711mL1E/vOm2PRqDKNkjNnkNv/PCWUHfV3wxjSIWbN+uejiwAWlGiEGxW3g00zp/wZiy
kuego6eOCOJsWp2BHVtHvZmGFYnsgF5S13tAN3s16t+7Hg0QS1ufn8bTs/i/hqYP2lEbWzUQo9Fo
bEVA6zEMkL9E5u0/MzNZLAvu2L6n7ws5Y3WjwnUuh9JOz+c6Z8WGnN4VYNBFm5likiMRo917DaUQ
9/Weymj6/smCJqWMYJa/q+T3oppx75Pztmdpcoarvq7UkcjOxK1tv0m5Y12OpaU0yyq1hjl2DLEd
D4elgUCXQXmIHUXZ+nBY8FtC4BTb1dJ60l7rhblCVuI53VozBSl1muoGGXNgZ/JAoVqE4sSAnXBX
0lkCIeRS2cQb/Rmw2jrbISd48c1epwtvC1FisLFnLt9P6Nu5cYozZW/5PPjAYS7GfrdGju4abrJN
+IZcyiVUN4/tBQJ9C2sdbeVdsLv9PTwqD6iMrIN393a4mJvy2bmYuFIGP6/m1nwW76VZayvoYtfV
73TjrKPr8L36nr9I2/D2yb8BTrnNLs7vliMQzXQhJt7lGINhRGIhhktz7W5RbHauhrVyoSx+XRNj
fig/3Dv7wlnNmD116gBIpWpky5SPzYmf9WVGS7ozsEuv9W3waFx4F/Eq2cKN6V7oT8kuvfT1Rbil
NnHe8KnNtG934ndNBJZKDeVymXk3inSlhtfJHC5pbmgT14If07Qrg+vI8fRF717ZUrbS8wu3+Gob
jLge9scy8Zsiqi0fPDbBXfhtKCE9117U7uf5+RIf9nCfHNqYugf60J2XM18xF14u35Xa63kDpxYE
ii7w/gLDApnH4UZsxkyPyphBNMXHiKJzLf8FHmT9nxmZLEmhdKrfG3hbEz9VkgdX8Bvst+dtfAbs
06kiOoD014Sa5AgPpQdKEgyjwnIg5bAYV3fVFhgcq7LOb9y1PSLXsNAf5xJ/J+dPAK/pr1YFVOFw
/srSK6zMYv7afFhqqEoZZf7oKs3j+dGdcmoySf9rZrJfY61LpEH4AaUPhJMR3Kve6vZbFGqr84ZO
3av7hib+oI+p6VfC0EDqG1yJkD95cdtsWbY59JpQEfyNE2Hf4MQ3BitEslhmAl1njVBEmb7oxdP5
Mc1N3mSjSqqVjXKEZ0Co/uhVzS6Wo9cRqRLfzC7PmzoqlItDYX84kw1rmz38qDG2tKeVfhlvLJie
Vy7MWuNy2JHu2VTDzIqd9EAKvILEjArCNBLq/TJwqTHh90W985tqW8ZcW2U9s4dP3FSCx++PncnI
shERPgcE2lLeVo/gq9ftlXJl7iC+v3Cv22WzQi3tytqpM54v1v9oWwPSBtui0a4xBbeHWpAQgRFP
VpX13Mb5jyLOZ44O8fA6Z2KyuRQjswE0YqIZje9lb21LLUf0hN7GHqmfOvleh/XzjJ8cB2BiNv8M
a7LPNE+xx1QW0bjp3aUkIwO9WqNEsvbb4cJL3SXq0BuUz1c5gmPnbR/PKPQpIHbJgRogyqc4HjUw
lB7z3CkOajyajTho/cU0++fLSTTywAQKj8Y0UWbUat2WNuqNunml10joONdS8/XQSTQ8/DEyeU9r
RdRXbYoRS132V8Wl8gjZ69rcdeibPzS79jLZxNv+Tfnp/p0XwSeoghw197M4Q/eCV1kPh8wEfAf/
wIAiVx0s6q5ZJ8ocBvP0zv7jI2Ih9+xUWdrFY4EdyRwWVY2GWJWs/XDmyDp5Ou554uR07KQW/WIb
K636ofivNSKKnv8mVW/nvW5uMJPjA4WEqKhN4fBQdSIfry2l8P28iWPHZk8ZMFLxuKEmMmVU0UIw
V7HItjXqjYzAdfxx/uefDjH2DEwWZBjpk0uEAf1m/G6hpfkeygvpllfLq7mrH/JHk9jm1xylx1HJ
9vNOsRTQuDRDwxYz8bfAsyo6NZk6Ey3G/hXFjd9V/AMZS+SA+/bHMPcoORkD7NmbbCyZnoY2zLFX
RBcIKfWokHfDaxndl7N5+1POZ5PSAZxE/eGIi3IokjySS45eWMcH401PH52xIWk5V/M55X37diZD
yg0IxKIMO7X+0WlXeoYIRvI3Dr19G5NUW+LpY6z52CBVvvHV4jIbGtR65rB4M0OZUmBlsBUbo4eZ
pP8mQRWWKje51s3cESfX5ZMTFno/2lonLteh/SaNdOcsvRQRw/jW7C4lTUc1ZQ4YcHI0e4YmC2MV
HeL0JoaQsHMMZPOGjQ2z9fmNO2dksjJjomhebwgjVbZ09BsHcqA+/ztvW5o+yNp8ztk0weZUepS4
IlLRg0ZfKzH9bxUqCo96V82RVx6niWAIBi9CBYMq/REYpgjHrkMwmxPBj16c3Hocevk58duVbndX
VuGtOid5qpSvMseIgwhEAA8d4FjaUSymOmPi+R0q94gIr6LoanBpt6gvojlc9sn14hEHJEYV/EqT
9fIypYSlyyIbr8i7ED15BxHRfNie94qTPk6PM5gDQZk4baAJLN5R+cgkNu2PQL0gpbiATtzx/pb3
7dmZ3HzxWFsywjgsVnPt1W8WOh39zM13xOn7uTKftOQqxA5wCR2GCqUadNaQM2MQhd+CYldeo4v8
IrgpL+NvyhK9YnTM7921+8tpLqJ3aXN+Jo/QPVPzk12sVX4l44bEEJvstokXvBLT9/hK2gYrlAyz
5XlzxwsnCCxAIWMWftApb7WaSEpcBzAWZ8q2Qmvdv/Wk1fBVFjMRRQgWLfj3qBLStXg4pWrMLagP
cbU0wh+telfZF1I6d2R8oicOnx7g8RVgXwKQQEFy4ulDp4x90moi/SdBh63ytdoqV9qteulsam+R
bdEnkTdhsYAfbhes9Gp5FazmCh3HgdNnT6FMxlk8DaZdpnDEV0Pe8LOT4TnO7xvv7fyCzf38yQ7o
I5mL3mCUafasmTedPeP+nx/waBohrPj3ACbub7ayXUsRA5Af6utiae7sjbaFZmpLOvui2QBOX+ak
kwWbtLQK18ZO3tpr/WburXoiQDxIq0+ptfVhdDtZpLW9l/KDJk0E2e/MrbeQflnr9CJ8NW6Uy2Em
l3+EKpmkkD8pJPeeCYGBvLMqjNYfA2zh0O5dlNfIIe1AkfxVkjE/v5jHh/PhGCcuG0tdoMsd5kZ1
XSm/7fTFVNbnTczN4zTGaXJVLejwq5Yv+c6+gd3vAbp4qlbXr85l8FTfKDdfrlodDGqKmIa0VkPL
HYNFeBEaO3S0jLnr5tS87T+7J2ekjqIN+GWe3UJHJkVTs4k5obtxpmh56nBkF8OCJppogKocHluW
Bn1PRk/isne7d61Gt4nApLvviBrhVpeUmbNY7KzpzoO+UuhigCLiCDs053W13ncOQU8o/TUEN3VX
bnVlrUJz4M2xN5wc2R9T2qTO7BaGDLs1UZwdDRetkd8aPIcRjFkkflLNRIxiMY6GBdEg3U4Cxzfd
yGUBXDcVAdZgtJedXCEViP8Nefvcd+5jI7eoAKmvf8Preb/+r9GJh1RygWqNzC0aN1C7mNJ1bDYf
TeOu4NWlozDYwBOPDPggPZhZdWs58na0qp07lNcSWcU8mpPvOOmxe59nsrZFXfmZRuP+sm7gtWnK
2yoxFkozN+6TLsTZTY1VI7Ccxi6DiUS80bExMhmJNH2h5Mi72z8rS1rE4czJctKHLBHAkrohVp9c
6m6v+SEPbB5PcrnyBgCuDXDGsL4uwzmdBTE7Ry60Z0o93Bmdb1sdXJWEl2g7IXG08arvSbyqmgtT
v86lj3H8ft5/Tt2y1p7Byc4vm2RwnIJ5DBz/wojrVRI6X84VER/smZgkQBTVc9AXY1skFVSLcbRA
ODJsNKFJOLMB5xZK+ObepTZ4atWYJbMXSgMKd5R/6dTvU+VCrefqeHOmxPf3TJlhn+mpeAc4xYOm
XwABXLj6i1HaM0M6vT7058EDSJfmlMrZ6oF5qLJDOi+gtiq5N0ZszsQCJ3csp9W/TUzWp2CDGVbO
4Z/XkYw4Z6asHVmQU0X6VxtzRNQh2Gb+bWqyQKSHfERpGE2HNGMSbUL/uy59tav1X0bs/0/YdTRJ
q2PLX0QEwrPFlndtqrs3irYCAQKEMOLXv6zZzbwbM9sb3+2qAumYPHkyIXEAsTN84H9cVxe0Ipip
4kjrIdwYc5f0TvM/8uU/Rh9Y+mCHBS4gqPT//e1bXQXFYB+PzCt+pXez+7u/QC0OeVOq/7VT8k9Z
BQgRdNWgEoBlo/94ZgJ7zYFboHGBWRn8aHfSTKhRRqu46OlN/i9e1j8dBqirPQTpoJWO0ei//zLh
gODBBRqYFhJxm0nCIDwsHbav2f8cZ/zT0X4wcUB4hxMTuM3//lGrW/erL9kQ22OR1FZ5XBCC/nt0
+4df85DBQcuHvbaHZ8+/fwTzZjMseTnEDrxSMENu4aGwwMb0v3/KP7whAAJo/DxgAjje//GGINRR
tvOINzQ6dVL75vs6qKwMzcS3WwKxOpgvOvXLf/9M0Oj//zQIJC8sNsEl4qFG9p9TZN4GcO6uoMAr
ne9eXcpxOGDXMbWK3Sh+XPDdpBujSYvaFsbNPYRRfBH1C40bsoW+ddpXZdQ6p0ACq2sPRm9FY53C
T9nqX0y+EY+Je/0d9FPaDz9tZyUq/JGDvXmwlCFXmQ2k2Q/A5O31Lq1XQngSOGtkwVCtEJ/S3xC+
X/p3r38a9BIbYs1K9KNrTTFxfHGGTKl3ujyrMExMcRnhgt6803mIYMM5kbygKm7XHbIGyHrwdApj
COlG0IuOJfzfV/Jqh0iMJzF0EZjFBn/u4Ay9HvsZWHCqqZ/YRb6A6dc6ORl3DCJLynnV4auAfXt1
VPqxvJHrJpXg/1nkqBedQvRJLFXC6Wc4dRE2LCOAsJFqN9qHbtXPUL3NpYTF57bXaQjTeQ/WWhQ2
aGTj9vfQOUxzGw1OE03ivJhPhr0JeoIvf6Thmc007tbLpDpIjPNNJbD1vFnJwW43Lbu608UwL7BW
QviAPNb419hXMe8ULLaNjeumCnZHzu+wHLgRr/R3Cm6mvV2ceGmwAhweYXDsGL9FrbKJQaxNHewx
xQPovBgmPPby1nbg1LVR72zH4rw2WeBnMBCdV6iaGN/duPNaeCqprQ8ACw+kbG9ecS/cfCpuMMIb
9HY2tzCHJ0tmI7jxAR4K5NceNhY9eOweiEtoRW4/bBzok/YutpjIrvfaSPGscPwoDHJhflb0zwo2
1riZIDSrwsgrLl2zwhzxHKrT3GR+WKbCHmNlYVnhcw0zKc24rqbIDdCJ9xhywh+1SWkIv3rx7Uyp
oYykGi8QMqlMsM2W17rIPf/JJbdxPNbyaxlOGhFymS6aJG6bVO+MVxGGwnHX40vZm7afk4E8lT+6
c3ZyhgvolgUfvMU8LohDvPe6u4ryQoN4nXMICvZ9rGZsmjX5Ml17aMqST//h7p54ZopDQAPYh5JE
OgFokuNTr24NvFbNJ1Uf5u51wrOoQBfHWlKvrAPuFtP51BhxJ9IqzCwnheFnAUJ5FZ5plVQ8r9aj
xKfOy7ZebzP9mD4Gb0ON7RrgXeqoGWBxpiIYksbSgtXxM20v1NrawTl4rfStnDdi2C3TFMHrW+WB
vXHIC6YMkVraJOhGMIJOhkyrsYjd8tSjQAoLXHW4BV8N52udU8+nST1vB/OlXqOSpKQ5WMbNCI9i
3pb22SmjeXlzBisa/OMcekltwPP3W1VflvfMh2Tg98rbqbBNuGEnvnMb8NlMpEEJ+LeFV9dyGeo6
gqoF7ufdKU4TTOse897a39Weg8J6jZb2tQGhjnz51qmnzyVoWMEUhUsKPbmEYfDNhwZU8qvTq4iv
MIVMa+jRjkvKqq3jn8Lp3NUtchbc46ZvrKtEtLoueGpepAlkgHY1lLF1k5t6h4ltouXX1NyIEzNE
SOzYmPAdN6x0tGQMe8xU0LP3eHzGApfIGzbhK2MTeHviwYyYoV5G75oXYlOXsU2rdNEZKRHsNgsY
4eMTnDz3sJup2p2sEXbOtPmtO4KJEiQJspAkBINn4e/QKSK45HLOPNiJGdDE8rpDz+8t+2tJ4gdZ
BYdYUiWQhA6rA2mutonlWTMzMZAwbNxMR0XzuuGwa5FrNnJ8PVjpCsiB9+SlaM+dK3PDyMPuE8bM
ULEZWUahxAe73ObmyWwq3s1pP1Svur65Vt7QWzEkhsQTvFoFjMpH6A7zky0OZp1qfVuNmNNd4CTh
kgUTydohC4aL1tfWOXf43A6+7yP41fSb8m0zfzTVhYl9ML16xosz/nl4vNOL2W1sT8dA+Xar7b3P
iCDCfmrGn0nNUYEFLhHevCbHGMRoznV1Ldit0/AG7ZvMM9zEr14Kfh6sIJbVU1t+Gp7cQtw24HdD
vLjG0RtRT7AEssRDeNFB4oY/+DJt9Vd1eQGKTZX05ppyc0h4B3fT/kWUWA+Gv0WIy3mz5G3CQ4dI
lNjaw7vH4nA+tF1mGDZ8YM1I6dScngnPvFWnws1qFwas1Z7j/JZk2ZDyvfX2xYRhh5m1y/c0H50y
jCtwjies+yDIh1fvEY9mkjRVQgyYpyJLKAXBVJrC7j2G8ktU0mBrd2tudXaOFccIoHBqLAhKQZBh
dTQOrTNfX0McSDgok9jz82rZWOKpH75kk/GVRTMtU9p7EWM8If3HWuX1mnotDuKOlEXE6y9DHZca
Ml3JaOFbJ1a7W3yOwI1GlyZzm2pnL6e4maEea2yXTsUQB5DtCyvjutzbVWR1sPKql1h6+Qyd/g57
at78PTgIVkE0ImcE+ssMcjKLSDF7K1qKHAeVN7/b+x3E4ceoL46Qa4xa9yr1pbGOPWwarH5v2gOC
x6dlwcO19PclXoXzZeEh6dBIKUQ/ebAt3BPq+8iubt76Froipzw3giMXHzpg2QrID2a2akxDjKW5
tSPKiM0eHCTGoCAKz3eNPTkEUuMmxIdl36t5D2NpXm94hS2B6VXOSGrru6WaDGpQuTExXMvaTCxk
COamrga70t9g1hZhax426I2VjMiao4bntdo5LNzNsEOvw/fASxqv2NTVl/LONDi1476h0ApJ7PbG
W+xHvlYsdYsX0rxpsffRQjxeXmCpqOjCzSqG1Jy/KwdXQl+whxK7AlbZLEyI1UE+8jQbO7datgE9
iuDitV4W4kRa8CfuD1gfilAfId4L6iZtuEZdeeoW2CeLITMHmtYPxeb61YDFONJs79tRa5G0Q8Wl
Q1Q47z6qIai4RK53IENuSydFzeiIMmpYt3P9DzU/1Q+xUnIAqlQhDPIAJtVHPt8pw7i83IUytco+
GWEfpZacwZ7aKZq4KOHcWLxY9CRg516jDBzh8DB7h3V+X0eA8NZVdS/gk1jrD63MuGNOohseteLN
JXe9NHjKh1lnLlIv81XWVsd1hDeor+OCHzrMr5YpabGQqejVdT88b0OGTefkCkbdAASRJ4426VED
PRfjXzdfmmm7wJvb2duWc1ptaycFSaYSyrYByIxp0+9G9bvgAS/5PN08F1sXZjyz8bBCUtEf39r2
QPVVe0nLT7BhXuBCbGu4wZtODAGUrOlfg5VB5+TkI7k+nNFrmJ20g9waSPyritn4QpudU/+5bh09
yu/yZyXAzdiLg7BkOz+AnR6hoxBObCFu1fqZaEhfDzfFLoHY23i045VWTuZCpbBR+4nBOZfmc1vB
7AQh1IkV/y7k0cPCocnPIx5UPe2FkY24KUbdwGmgRKA1o2l4H8ZyY7Miw4gfMnhXTlgEZwxswgex
MRvRFB5m96eyXsjwEoZ3EsDpYUlMeI4vj68sculcZrn1lh8sfUW0R86Fbam9J1RA7zGlEHuR5kna
sL5hwEmNi63+NGKH1Pu5cdMRk3younFCYdSNNF1+dz52Fp8hshOrLqrnYqPxZ1Zbw6q8inx3SEy5
qarnnk+5XV6ccVfCipMpGnVIlfg00wPrhh9Ke2uWO/yLmWwfIjq6IhDgRGazzhZ4UowVSJE7br24
9Gj7WevH7twmFsI0Ni8iA7CS1NtHOBH9UUxjpsnGqVnkhW9hb8ceeevhZF9LqIH14qMmkRPex7LC
xiMsStWF9yOe3E/l7blVJav1CmXEXYc6fMIGBSqUxptSbKnRIBu790k6T1aRjyJz1mtBPg13XzYM
0QUgp8AkHR/ih/tHsxWG6eJUSdjfzeLDHp7KJhegyPeZbYDRZKae00DwfdOJTWdcKHqJAM220Ye4
azz5V4sjEXpwXCGrHHmqi8flo1DBsZvfOd3Q+tkx38NBxO34RVDEzepdz2a0NMF2cg+t8UNWnbvD
n+YoxGDP3Re/ZYVeEQSQrnikcagaOmZqyH63mPOxq8TBq78IroPAUu/86lVmFKC302E6gBYVrByT
2SrqYXoAjdw2PFpGMjEO15nfjolNWSD+MJl5HLmzhhUsweXwy9jSGPUX+2o6ghDplJfaeh7UMSxk
Dt5F1tBigz3xIqqNXQC5lpLOEALqY1HmTdgnVGLWpqettRrRzP4ge1qhPENudEc3qWReEWwhI7Xx
g02yAPoapR/E9WCcTUoya1ljt/vsprsjn8K1zUYMllFihOTUORTeeSQOyiWSVhbIm1+3EZvPLbqf
MuwiKrpk9a9M4+lbfRRKJ5kdN5q8NVttJDOWl0GZlH21gzBA3FXfLkH1wW8ajbKmD4/LnUS1RRFO
fIne8qJ4i53pdKyvfTelhB1rsdFrEvAhonjdPUQ7fHDaoZcS+da7Mv4WBPIS/zvUWNBWHCYzCcWr
j0F8MF8n+L46Dk8oWnvHhyWV+QbiTVwj6DFRpgQ6VxQdqlaJGY7HMvTXqCqOyrO+lq5Ih/UrxNxB
QHALRxBtpL3teBPPSOdYHk8m9+aVuxKvCerEchPKuzv4SSE/CBvSolKRz1kEjww46sKHjlsMtynT
uAVw+h1Q3BplOg0b14EwrM6aao89AWz9tpnpogoXJSARNCLNmgWwCAjWZUvXr5mU2Mdzt6UodpDS
ixj3Yltn/nD2LANWpG6krCnnKApGCNNwQp51u8ZGcWkfr2od/oUW8OaLYrVJd0NW27hED5OioXmp
hHjrDJ5a9HmBP2cjkgrlXl+t2aOsNZ3k4QSn6HNTbeC4kjhQQmVQCiCIL5Ar3XaF6cauJt+2EWRi
snLXUadODh/FPP3U3Ngog5+ExWk2h/epHvNuPQrl5B6547unRr/utatR1F/Vo7ZWezKjcJawUePy
KMd5F4z60x28bPGhW18yFNA4KUg1GXH/HGuKZweNvfVjYNLXjlFt3xofyjJz7ICOVDZjPrSo+PE6
eTFupf1tu5caSpXUenK1Fw2iuAcGmrsZDSn5KarwSAU6hg5E+dCreygoPwojnvtDqvTbqi8r+/KH
x68LnsvuwAyN6vyZelcpj6b15BtnOj57ReIrgdhtpQGoKKuLRqxrktH/7Pw/r7LREPK4neLJzxbG
zoDa4laNkYMQ5pn9hk/iw35AGO2UT1I+OeGYFzAIrpfyScJBV7hk19gjNCKDt+WhqDTCJ4lCYwsP
UMx3Ej77DJDDryPyxl9eJ0qwJp2FFF6Y5ufSBTFdYZM29ykknGOKRXNPH8mwd9kLugRhvLXTCxXo
z9AO+sgForhA+DOvQHMJzTVhAYTycYtD8z4hsa86Cwt3QyYWVcuLy8jBAueMBXffHzF/hcI+mZH0
ECZR7nRInC7UjvlEzwv3vqyw+OlZk8LqcIs9Q5wz0Po70Lh0+FWtz3L+5t6PQcdMAXbD40waRZB1
p2s7f9o2+OL2jzZOjTcnQaujtUcoUA419mro6I2hZIyFmiJ7nn/MFU1oN9VGNJpjZLVJL2AGtgze
XTInG/DDXSrOBsa78eLSmOEuR1r5KVQkkmoyY5Mo1Beeif+K0vN94GG9WUMN65th+WOgp+HGcxIF
UKyIqlLjSwLMIijCCEfg6z3jUvjriSv2Uym7TYSuy8jjUN56zJbsLjfMexkCUfGnIbEUaLUt5LKi
ydCfnoPJFhiDABh7B2pwNZCNrhTgy4QgddojhcL4INPRDLMW2EDMS6QHaDYgblYwUzfm6zi3WWO6
T6wx/ERJYKeNIzIXh0CZTaREiaapfyCZXhV5Fmtir2c0Zb08ByOOL2Tn/eexxzh4gXOaI9XGmZBZ
TOd3rIpcCUdH8LgoIizk/7rr8AP+UlJzuu0E7gaaIq+tbIA/1b6FxzYEMjKC1lnOflJaOm1CXkfD
xJ+Gyti3dGI5lrIgmVGnQRdkXENh2Kza6lCtaxGFRrGroCz52g5kqxYDzulAGEYYPsJGzrwGbbFp
MJ2LWaH/8M0bcNWdeJiCAwqv7zEYNtQsn4fQOLk+HAvbFb8RyXqxxGa1yc3l7a615mOgyswALNCj
JJ6HMiv4mrXETMS8POKsuId6taLQc/edYSal312xFZcKz9jUk0jXdvgjPURqw6VI5aLieQpS1Vpp
ZbPUgFdx5LI6YbY++ya5F6ieGMzpYiplYhXNCPaf/dYE43ae6IAmCdAD7AaNEcWI9ovrSo2dszon
0fMLZdYbIvZRcrYzpZnBVyKbNaRAiJGE2j53xrIkGL50AHYlGM1UP1tWHbmEb9ZpTdTKj6Phfo4A
w2sTXTyuz05yeqrd4W566iaIfw7swYtcxVPKgOKGXVaQEpgMFlUBfJHK+Q1r+02Moou7ob+sbnjp
J/4FjePfZdFrKqr2ALQtKbvlgHFMriFnoJduu3Lvc5pc4POyullVAyi77BKoDO8LC//cgAguxE2e
6WSiQ6K57fVvTQe8VM1QJStcwAfwL7faFR2qbJMhDD/khBLYmeWJwa/Fo9wH5mw7wHTLM3iXQ7Q2
9a5kAfo4JJku2Dhhmxdmv1PD5ETjwKE85j6uOw6d2bK0AEaF/qEc0oDjeCvo3Rurjoqh7xNh0vtc
u8B4W9vEY+1gnOoLihkq4PAHm7tVUJ/DjCG2IeZe1s5RlvgjQztea9FeTM+uo1lUKQz8smkkr61j
YukFMwvuqxRitLuAAZVk4LpDcPA+kM6IFl/8IrofzFmLrFktHs0oDmzneyhU0kJy1VBmyktv7znF
DaoOWYNUEVo0tWvyXBYtRAqgxdH65rbq+1vldHdlVlurK/fjWJ/gh3UeQX33DbnGgRq+Vh2KFIJe
iTUFydizXJEZULEKco4k4aEAgsU8qF5j/2s6gFdI3wYffd+1yCaI+g4iVmQBY3do+AOVjicLcMFS
kSSs+BWywwAonPXJm7vYoWORVgGuValP1sBfmJa/9qR2vhUcCLXOpURzZejl5CtATU1ZoiKTB8Ym
HflGYUWLOWQt1LNWtWR143+2GACPNX+h0trPwgeJkT5BRvOtaFE8oT4FrWfTL0bszSxx/TnvZpGO
bfPUoaJriJGrdbzC7DmeS2Q44g/ZMjbPHauvRMmtdqxNrcWbX3Vvs4t06PvTL0Ts+sgL0MUFaqNC
41lKdC+tu7M52FUSoPawTvDSrMDgsfPFRJlG5XOn9E5z+WQMP8W6prJwNqT3Nwr+vr615jbcnMVY
fxZW8OoIxEPZbiDhlE1rcep9CEURw8V2TNFty9m9c0ZOtRNuggHXe22VBSypNwEFu6hBHOTEqnL+
LAsjoI7tjQEAiVLibYCpgiHLtxn+IQs8lpKuBqzt62EzVFJB7R7xczHte1M2fib88mkGjkENrfeV
Ybk4uaaTzQvP2sI/Doszx6VUOzvQVz8c5uOI278qGy1iDz7P4pZ52XkvQTFt+jpAeR/+TCw8ToV+
WwrM0Rpc7s4K/ygdfzxnEjA7XbNJTtnS0xd0ShtWgQkBp/XWDJ7Nerp3hQH/BEQUhjxscACbMuux
Mgxp8PPqyGjS457a7NrWbuLUw3ESZtJDLhp/wP30YECs1wbrsuW5pdA+peW+9fSdABRs0BSFVRPX
fvkq5QDp1aK/drzbLjXPbU4QB8Rp7asvYXS59NVlNTSCfddmhajyVlSbcGBpPxepEqjLAXIDC3CG
+yh/RFem3LbjYrRiuxpSo3T3VlkmYmnPBOlEr2U2utUbyE3PtWFMsUXMTb2obcmtpAjqlDYiEjCN
ijHnjuaxPJqr9aetAlONSXdZMwBlD/l8aRfqAb9Cv8GmIW2pZ8V08l/Q/iSB56A6mHB4xvVNiv4h
K7nixwKC9ycRW4ztSEf/iqnYMu8xex6fPLP+6maA2ojgu6nwruvSXkO/pcnkuHvDLTk0Kfqbo+pb
P7IvY128aKTuiyXdBK3iBvomXepX1cnQpMi7Wl48qtG7tdSNcNJ2Cg5Y2CB5sib/1IzYMiKLRLQx
8UDc4Yet1p33xQFyO2e9WPeSO7dF7sK+QO08bZwSMx2sEVsxgkNSohKAb+G1QrvWufhRehx3C+I6
LddrV9ErEV1O+gmxorm4C81NYmwncwSYx3I7qCAzaI15C+1qbXV4ED3MOMu9YnPKBjMFZWbr9OZd
T3C5sAp6HdcpclrQk9G6AEe99GsJsNTbMBnGhWV9z5Z78gp7V1TeyUA0GLFTCjobyqyA0pMClCnp
mCy8TalV72VhIIP5L0bgfBhIY1Ho4xfNKh9mf7MsJKek2yuC8XXnb8HWS5wJazeaxNros06LLcEQ
eKiLW83gxLF0MEfRYlP5fkoUBLnpGHuDlzuqPExwxvamZk95s+0WkWNZAHEeq1jRKpf3FYtPpQqe
CmWeBsv4XGsWO1APbMrAjLgJHKuba1RD6hAWDpyk0LEO477oDTinEvwvkA6JbMovvtu8lAakNTuS
OpByw+Gaj+XQoNDys1FUF87B0vCCdJqtbbCgJ7ccjoytEopVVF1CrzyQn4r0+7YNvxxc7trwvlj1
M0zTUy/7dITOeNUUO2piIjHyvACcNhEPfFMrakx+XThsWAIDZMEgb7C2MUMkbWV+PpZ6b5kG5hQQ
C1bWqZk9SFHL1GbTwao4NBLb6auQdrz6/Ws7gYQuIfI0ULC+prMDexMCMhjBhIivSwYHMuC/c2a5
bWoZ6tyy5lJg0s8AnGOCspHKe6rHRxdexJTNOxeoJlDn7erVuXawfjHwXHAnW2l7HCcjHUtooISI
RY7SkW0uQwTpwAS2Ma82GXYCzbbka977DSac7DC4wGI7uH24cBofYNpsjd2HVw9Aqs3+uPR8F7oQ
4RJLPHRzYoQiKeriDR3abVnBfl+sHDIFx6YajzbF4kJYZU5V3rmHQzYHvzUbPjwBMMBYTqYgL8pq
DrBkTExi7+HFAWfXtk/WxgBwO58CgAMGAdfcxlCk+hFCwvUIXVtX7jptoLWEhBzMpK8tLa+mbeuo
mqqsasoDa7u/oXFP2reqXeH78Av38LNxZYFzl/e+Ls/uYmPTRzx1GmwbEsZmWO/JOCOSYu6P2aDX
hrdGlugHhm7vBAsG8ou4+SOQD+KBxIBJ2th3LLZbiSU179QZaO+W0IZhe/gUGqgfCv/CnUDH+Fe3
znRypmSCddQMHk6XtQI9YfV+7BLEv964hs50hVji3yolej0jW7wQ4bM19n6ARq6fEIO7uKrknlJ0
hMD0qb0A5a7fJ90ApIKLpT9fAwtzq5VdOzNIDQAXHtLkQDDVKynmoJO4lIyCQ9+WOyYwCpRWGPEJ
TI+2p28VE2/1iCYR34zHyNTblrtPsBNE/+ZjAOf39W7u3GcOe8Fz76KyNDjqe9U98JxHvVsY8BYe
krFeYII6R2vwDuwhWVgDyV+9HYhItOklADeTwAX65z1py3odWv1SW80+6FgGZlLsgI/DliZtZHcv
iR8XSsegfUZ+r2PtAfuc7USwJpMYWWmIZM0oZMVawfFuTUqn2WnYdpThkELK8Fg3uG0Fxq7TApyI
Jeu4gwRE1IWwUPIgV8c3Y0Uw9t5NoKBAJPI2uT0cf1Ui6LYw7Sgc4c0xPVGJJ+C5kTGbOwVrzUXL
yKt+vWqNPGcG/PpMkRm5fIZdTabC5wqheFgmgMcw3QWxekCo8kadWhWNyvkZxjwXF50GiGWJK4cz
+r7MR1xwSLUtmE4DcEWgFBppwLo9qlEsi2G6qm4mZhurZMB3/EfDC8ASGDnwgGIs8+CBCPsABh+E
O/LukC2Iz4CTCYp8P8ZfigzrY4B4+TgCcMWwCGuWyYSmdu4UWARGsmDbCUd4qN9AM2qCdxhPwdX2
Gaa6MQZA2KH5ldpPPLhmuW4Z0eJ7YkDswGVC0l96sUO1a/Ev6LSizafxzFFEgxZlAyiEzUkOvmtU
9yyV7l84oLGROoYxZsQx4UJUS6YQHA4IiKqwiozpQ9LvkL0Q1JlF/dyOZcaRgkJvQoRzow4DxHUq
dkQGT6iPUDhZgGjwA6wFACbF4J4eZNAktL0zXJTG7ZOuuC7gGpREbjxs0LeQMqmvNUU34QMuAK04
4H1K7L/OrferIROoMr4E5q+n7DycAK+Dr9JXeyXAhBlo7BORohdBTiBJO9XgU5g75Blg3ixlIY7T
9ATWKKD0ESJkZSK7cSNaMMQA3foIIYw0GCiOB23uZ/m1uuNZBLuitlLHRPosMM4Y+m0Iw2QffuHm
H+1TbwKAx5dYj/jlFsltdwHM2kRFOeP10UjhjNDy23LefDy7GsiUN+znCpimG2zWzk9EnxAe7hWY
LayDPSWmIdTZ8fAbVWtU+C+OAEUcisgm2eoFyHwxxFWwZNQAu5I9qxVMljvGvdHivDKQvzRlGDvN
G2+4B6ClSX0cMbQFXgpoG5Nn+Eqg4vEanriom6TE7Er1kaW/VzCEPAZHzBVrnZxlbL3T9sYw8Ff+
R9B+DNPbWEGI0/2Q/hNpX9wWm4SGA9L3ihkB2qFxPrKwukBKIu46HELQo/QsD373FGIG1Y0woEGK
Yq2Ke3MBElG8raqGAC3WYYUZCQU6BYasDZguKK5R6sK+LGpAj/cGBFT/5gOUCwBfyWpJanCiYKIU
6j6l1QKLE+jMNrc2BLdkrW/27EDl8o79uZg8lKRH8OJwFB1ya8iVoowzBvg3Fpi8waPADTd8Pdv1
mtU4kmhtvMJBI9TXp0qRFonOeRqZveEmkCpmHWqU6VyypLXW/yPtvJbbRrdt/USoQg63JAhmSZRk
SfYNSpYt5Jzx9OeD+tRqCeIma69td9vd1Wt54s8zjDmG47cvXLzgFcPut9mpq54yRWBEDzminnZX
A6nz8k1MMZMwrF9Eqrwau+x3QFpf9412LcgvYpb9gnqGiqxbP3tx+ScZuH1JffoDVJr4p08id6Tq
VmuryZ2uUntwACLsOyR90eRdeoJki6KMH4cvDdKtIhXq+sdRyjcpoKwWMnKuuG0x4tNK6q+aTiaP
RKQVERVD+gQWpriRXCLWYADxYD7kEe+wId0UObCCYfjpTaWs1DfIiipTcmefUKiTwbmQmd6FUrES
iUIHhO8iIdpFvZ4v+lj4m4Tik14/i1W3qj02XkBo1gP0LITibsgmNJp5UFIK+PzvC2hs6dq5j8Z4
1ZDOFmk6IQPjWCNZoDjZdIIEcXHoqCDH4qx5NlXrbxRyrGtjn+VKtshdE3rEtFj1+N/I7JEpS5yB
e9pVg9e09Bs6g7q/hVTasRfHTtyNq6LtSe0PtisnJ2iMQWZmtlcacNPn7ak3inWvBH97kgolLEdJ
mDiNGuwMjrNXFusseqUH9dAPVKG7apMl/DkWog0NeZfaBYmJ+khHekTzTGdo5a3fqTd5Fr4Vfb4R
QJAHos45ABuWWZBEGJwnpKFN03ahU+9KoVuYKKiGokh30ZDxNE6qOiLYp8cSKZraJygwJmbDGmCO
aG3cprGHVqEIUj2kAwCqvEZVWHJIkez06CnlmfCiZtmSsxK78i7XudbTzNy7uXRvtK49UiLVU3FJ
7tIZquCna8Guk3eUEBDYMQEtBChTueGiKrOtaParPiSIpIQr+K7dVPJKMGsUUSr9CJvS/VCV+3Kk
H7xp7RZicwsupYymVSMnZAlBZvUFiWprNxg8cpl5dElq13G9CayEeCzd1B7pOQo44BL3tU7Pj4oK
T1fYsipspIH3MgH+5fbLWOVCbLxtywTVfW2rPJBpqjuIvvASZnxUfKtXLiC/3IAvszEfBO6nIQUa
Z+CCpiq+aAEGbdLZK3ixgyTZVl71KEbmWy2060xKn9UkOnZxs/OTchULwWEIUyTkpZ0xZqsQ3J5Z
+6uEWmFJe0hHQO2iH7/IMwqibrtUm3RNLRZ/pd+g/rR0XXfV1EJJYFmvElxSSHPuBiU4+U206TVG
UnX2EBIEpw07qt57ssBD5aGFSiJX1aVNIsvripuuKN6hu1kESnqTjfW2MXAVTAIdYg2RvVOP7s6D
XLviPfVy0+5G33H1bk3NZiXyKAJs+UFacyECcojA+1YUmAwdCizDehL8QrUVj3SGjFdeUzOVT0lY
b7M+5fJOf+tl8i6QdiYJHp5Kv8T1GhZeAgqLQm7n1kdVo/5uaT9iv3Jwdoh3IxBzUfNkxupey5pl
CFzFK/uD65eHpg2Q8ixXvjYAvo22AeuughoQ88xbJC0dwUG6smptHXj9qmlw3FX9KTBB51nla5g2
S19NN72u4HySxQ3JdcgKyVlf2dRJtO71/ujn4kkuqBdLQFBIgDHBJpDfzpZ0f9GoKMD22krurbWb
xCtx6NaRpjm57PMme1z36MkwkaaaOcGUUtP0I7Df2y7IQOhlN6Bobqf0vKmMC6X820akvSvNzuXc
DlzVxqX83Qyi4xW5uRBF8SiUmlNSaAV8SG4pX2dmtE3JLfdlv6ubhuDc33a95ULwWv2RaxwT6ru3
QsmmxhnLXeVG8/RFPKUcUFZ76CL9oANtSury2FTVI9jJCTN2cA3DcT3p2ILwLAXhXk2tl+mJdw3d
AQBEQJqF94Fec6DpmDDG4lWbGu/UmGTgb1FjS6OtBtnfOjUhiUybH0PQLMI6PxpJ6njluGlN+cn3
qpfS8jYtYHM30n72CBrIZg8ETF7C9ekI1P6VqroR9MhBStmJzHAjmsY+rcqlZBSrsglfe4k/T5MX
cVbvqypeZ3W67vvO7gAe51luN6X2kJTtrdGRfytw6AugI6rRnuI2OUry+JgF6bH3g32PAqsrQHRh
9uuIyfSBKFQAbxTzbigbR0u0X03XUPjnVo1RQ3MlXjxJOWp+4mi8PaklrCscDLeONoFQkRSLbcvt
wIfJG9Oo7jNelcmr4xF0wqy4bXXIiSpkoEwJ17xUtFMKdZXMtpqyrwWOoZqiD+1m1PJAmufDfcG5
pwyLVHQ0oO2TKCtjtO69IY2RnKC+5QopaEyAQYLE+hQB8E+ZlwaszxiDFlCHVZCHBgW5tLHhyHjB
CQUmWK5EGKn2Y9Cu/Z4jE+vUMGTptpFSBKlTAivSbpTufxKMQfttUZfQc9vvyh2xzT4w4l2b5iAt
KrrGAfRkgggQ3VxRIN3B6UGhiHQlhdM/Q4vKR269Ilr/nhn8P2PhEQkxAzEVoDe6ePTT6hdU/puu
J5WT1SvBGA4QMSLR7dLDVsKsE4YT9IyXKOdOHQX5FPTeYDdJByb0kRuahUnypUZdPC6Cbd64mwZk
TT5Gf1rCVAuH3OD0ihKBahhMLRud8B5n3q2ujGuvrZ1CSmyqOguLfoe4Ce7CTCTcjCFaQeSKWE9S
mcq6vhmpbzYxnwHnn092MrWylWRtjNy6qzz3xmBQSgmXuJuttPw9xwEp9PbVa5O/OC73laJHdpzh
gNeCCooETwy4mkoWGunWVWGx72EaznHiUfpcelmxMgVlnVOS7snlG/ixsrbxkS2PvdQZwaWqo0cP
iEd9CeS+IoZrfczJoQZg2Y36QXYJOYrSlkxceMpShlIc/Uj4Van5KpHEVeXlOJymoC0VoeVuMwbg
k0EP6tUw423Rmy+S1SjboiR77CajxUUrQYHr00cjSOBAaRQX9q7O9eSPeb8RPZni8JBVy2rwgJvn
bbtvogrHIC3DVZeaim1ZubjKBKFZI17kLfqmYz08BJeHsqVxtw/o42iJHzqNjH0pBPp0fsaDOZLq
V9TYOgoJYWdeglwTrFp6LU0OjV8QMCfNCrYrn/6HmAaFiWMs2edpGb9LniQtgzizbgsBkLwZA5cI
yzsrNI6llE3PA9lx3bJ7YqGjEcrWixsBYqxIZi6F0oLKNhSahTZYuU3zGBKiEU1DXReHhyjJ30oh
LlFhSWnDqR4kjaiburp5yE0pPvldts5NfVtW6a2XZC+hJ28KZSREKeQfhsqfF5YrohxS0ckiGOp9
UfBHx1Z30w2UhsqY7rourW7DzJX3Ut9bq5I8GlBrd3g1xTo+yWKOb+gF1N6KqkHWgI6Jgdb5Zamk
U8+FqlDGo141JHy36Vn1g6KPp4QavBmdDPfG695GeT12p5g0lNe/edQ808BwvFo5hCINMCN9U+lN
qD4pjblWxV1eKUChvEWjtxsD8Gd2EkJAl+3KpKCkFDnfPMWvT4nOxasuutBYiq7iuPjrYEhK0LrG
TQEwDKUSO1GOvWvaYUMxxVjW7lFgAilkmSTf4/ivaf1A3nYBymUZAXc3I9zU/JiJ62zg6/+GxFhK
YQ/qDWq7uzQlNmxf83JcTIAd+MH9sFkGeF50C0TQ9snPqndDtWelugepCO0wutH0rQbURperhSBw
jg27yHTyi4HdaU5aD8fRJe5Rl2VLFfYXm2PZC78a8N1jOxz94VT4uMXxySPzUb8ShIKbpK1pnxXt
ssxFCmCES124c8mFdJ4F+woIKfYQXRauBgRD3od4nVn+06UXSQYjZE4FbrKt6m2Ho136tuhuqkpe
qvFOahXbNA9UacXWpZXn3iq9e8k37YrSaDHd9mJKRS2iAwzh1MDdq8qLOrT2WD8ZHLBONw4irRZ5
+nPsf3LdyrXktFa8MGv1N+2b21AHnCodcvd3CQO5C7YipNDmLikfkNrZeP640ECF4OUmNWoztl7d
41eq9dbKQ172gtSV4shDTUrhR0yLAWEkqRenBx5Q3pACPVH4dqIcGAiw5wK9s9JPVuQBnJI+lJQs
J5BPUbgzM+Nep9Llpt4mEexCk8kM7gpwBH6/H7kDzde+IskEJLxvTiFwJD2Q1rr5s+5yR1RvlZ43
3zgpJTUGdyu4lhOlxtayxjVK6w6NrY4rZstOXw+x4IyBeNINadOTzh8a4oUqfDTFYG/igsut7tTV
D1cFNlE3djuAuxyU53IcNhLKkyX+m5GBSEnLBX2PNbAz2COPtJQ7EVVhod82gNj7MLVj2g3yNNtH
5GPjO33odh3iWlm9TqO91TjpSGkdUXfQfLzmUtmsQldh1W47Kp119ioWt5L4XjTs9miVSsE2C9pH
hD3fPBEU7eSKFfT8RW1x76loXEm3svEDc3hQIogi6oAfwP2mUJWFJmuU5EjnHshBGODUsgrCtXBl
uXdpd8yELXFf7Pp7FRDXAHyIqmoskdpUeczQAVwOfUMs169pHVnFirfTE2+JBiTQBYob+KCeu8mN
/Ag9548SHyECMmfJ/b3ZPNbRBLS8ZSyyibMTH6mrGlwIpOv3vlhveqFesx9utB4Qq0F9rjRo4VHA
98lLBBgCd120z6D1QGXiCj002nYKSKuK4tZDZuySfpdGO9UgIyDu41iiryxaTR1zAX4neHRyNy7P
gpzTcACaUTBtUTjK2TFrbUEjQ/gYGU+y/4C4EMCDbZMepQxMDBUyWhGslQmgtXv0tYY+jp4EGtwR
6SoInsL+V6FYSz25zcanQmsgZPBXHdiYACp/t+xahBCQew7clRUolJcLAFlvSbEZs6fY3HvSsADL
8erH4S6mMVOh/pC0yW8jijeq4d3W4o8E5AktvCLlqIiDD/ZA1dYJeAfILW4lhbRYLGorPSTdxhOV
sTnJAZp3qXpjyG8h0boECZjXEqwgDOXy55TRs0v7WCkc0vHV7wAIAFAWjy2FjlikSAh6cZ/SaOWH
a8rUlgi82wnqrSicNNwQpSKPYzRrLxtoMLgl4UkqQFpGxa2Sgnl/yKJ9Pm7N4hD3hzHexzIdbfFB
6+9J+0iWI1V3cv/eW++x9whmPZCerNG/H/v43jRaXO1NIJH9l3aV/6bSveV5A2mMl5g1oD8hzKZM
xGrQlIAGcN8HquoJRAH1gI+hlO1dpMT5j2AQrLdCVIVdVTfwCQngmbpuoq6TW8V9oJd8ofWvI32D
6XsEXtCY9jqw+7eG+uIoSY6P662x0CWOjQv606KHT5SeUiNeNDIweNODBTbe9cp4p3qaXQz7sfgN
uvdOpgCMfIxXPPY8C0lWEnG/J/qGO6cOnyrzRxfduvqmL34I2otqnnL9xc8fC1dYaOB5FJ9W/SYg
OcmDRTw0slPgs8puwK4tyU6X6d4nm2mYw01Pgj5eWwEJXZIHI6HqWE9M0GuTRuM2sYfAOgKS6yn+
MggS1z2O7wR1psqh05S5F32nNil30L3hJUcAewsFIFQ79d6Zmd01uS2oa9/bFzlPNACC2OC8jtSU
inWH4E/prfUIEoOKhieSZykQzsBJ5acIGHwp25X4XqYvrfSuBuWmoViZ0BFpDbAdy4ecpkSaWpLM
XEXxL19mH+dTzEWKLthaKDKpBZfCEzst7cV1SDVN+kEDUGUcquZPN9Z2x8uWVUedrGwGjZ4f8qzT
PlVTAgMGSCZrmaq3oG4kMsRt/1eiBBLQgFN49zItPXr/rOiHYrT2hSwezBaAvf94uTVdOtd1L0kS
rDsWehSiOOMU6Swj0cwKcdehATHSyaA1Rjp6aRUNKXv5SvFYjb0dJhaot+ahWUS733qnb/NCv/Il
Z0g6+I5/P2TGbJFJElDDcArNc+HElUVGQyGQ6BUC8GvMLddszUgAYkmIzbTHlkh/adeWdpM3uANN
9IQs8fOVGT7X+s+4IGvixTGVueidIBQhgse0/heDtDbH6j6X/sCIfqdGw7FP2x2pc9rpSVoF7hXO
qzOkDZIEY5MBJwh0OB+kap94Tzw9SXDkCzQ4yvguM/yfWnyN9PcMB84XEzNqlcFvG+g1SrZPAIjZ
H9Y9UKqQTmvjkaiq93fkRS/P5zmLsjjRCMmKrkKz8pUmwpKLTpfLin3S+Y6Wuj+qKVdcFX+7oSAi
oG7oSqci/nnZ6rljIquaCncTJOyKOuO/QKjeU5Qaq2KpLDq1WHgyKFU6hi6bObdiClwoMnrIioG2
89fBEZZlvS8PE3/IXW9lC7pbLxs4N47PBiZ6jE9bgvhLBruIAXnAPbSKRr3TDEF0mkQcrozlrCkN
9Uodog0w0LOF0qUoqQQElnCLXnBDVe9+iK5s8Csm9BlhWNEGKTypmOgDgKnyTjYtel6vUCJdMzJb
+rEyxKiRMULTfp6Rd/5hSVf29LSsMyYpCdE9BWQYNwXNBV9XRRkFbYgQsF0qgZ8seq3dqoN4m8q0
lfvDg6tSq768Dc5dgEhoQH2JULmsmrO1CepGko1RJuc34h/2+kLwx1UVA6C4skKSfG5oBjI0DM6U
UUr9OjRKlDC90s2wzF9Se/L/bstnvNNVss3+QAggbC8P7NxiqSIEqZKBxChn6Ku5vmxGeGp4zuTy
TSx+yeIN/S//exOaiFSjaXETIOn11UQqpm1fKuyHoEQckiKLcjC4EP5vRmbnFBgM9FhELYBEyps4
rI+Frjq9qt5eNnPuvtE1ETlepJvhZputThNZitl47IPEzNaFIm+MtPkvVkRHgwAif4iR4A76Ol1D
K6p55bEBhIbUmdxBltHDMrZMZZgYL4/mg0Vnfo706RBBsmeokjWbtYHHQdASC0KkVf9i0COZrPb1
ulipy3GfO3SbndKNsTJ+wL664NUod+kVhvCz8/npA2bz2VllhPvJB7RgOPTuJb6mBfJxFfzPQ5Tn
WnxWVyh9NGJB2JDFKFbHZFX/rpbuGsaKbfbmPlZ33XP5K7zCAilNfuB3u2j2KpAXyZo2W0bNUJsy
nTCdVbn4NW4ovgW/fGnpbR8IQOQNXVpXOYenP/KSydlqKt44dpHLUMVlu5U2gHn1uxZM0ApM8k99
o9yJe/lGuBM316TnpHPXo25xvi3V0lAcmjnFMrULn4o2cOB1f5B/0Bca2sHa3YDZXstA4hb0pa27
/dPl7Xvu7vpsddpcn99mzUtVcyrEFKrjmatRy2mv8q5cLNMO/D6p/w5t+ohPRkaz7YfQw0h5oO+3
3Yfv6VPg8MBIfy6P5uzN/3k4M9eQqnQVBeA3lgmowZv6JUV2TVhlvaOtrV29jp4v27u2ZrMNKpF8
0v0Bc1kJ3ZMO3vtvB8C70n5dtiOdP+P/zuBsW5ammxsSzUpL+BdvALwvi9ULNBji1n0QnVeSAlcG
dkYdQkGe+1+Ds0tF1fugbQ0MKm8E+smR+EwmHH6pHr3RVh6vDO9cuAKVHFGDiuAsBNlfN4iqZVJo
FGyQIbbrl2ot/4Tb+Gjeajvt2g45t2SIO07a43jyhChfTVVhhWB24tVLsPf3ykNrI9deH8IXyELu
VXXV7E2nfg3X1pVn4uzx/mx3tjODVFciL8Ku9IYcz1Nqk9sPgAXeG7qtLeUb9VcoLMS1f7xGRTht
jfnhMxRFUS2ZX/T5W6gT29NLRptB7FlpYNdV0N/SLofKSNkF+YIEQ5zbiWooj2qW9Orq8tKe27if
rc82btEkSYwLQTio58D1483QXbs5z11hhqID7CBEk9mzX1e0EMNA6ah9LaNRnZgdYJ7p3GjRav7v
/2Ys/zFkzTz/Qa9Cv+2ZSaCyTpYYoKKt9WUT57fJv4OxZo6/r8uNOcQMptvlB+lPRe6Dx0+kqWfh
/T0Ix/E1fhfBAV65oc9vkn+HJn+dw3rMqNDS/kqPDUh6xd2QT3WgMV4ipzBdaSfBVa/caVeWzZqd
+UEQTd8dmU0xv6mL50LYJcPb5dk8a0IVZZwz+FWVuWOeFkNvGi6TmSN3aT3FoITEl8smzu7vTyZm
+1tPXKENh2nzUesz820hby4bOOsEwYgqEl7IdMXN3WWwjZ1IUyU38W3v+CCSFsaNeFfY+lvhWNtm
01+L084OibgQH52MBxP3dS/gtWtmn3H1W/njEK5j4X8tdEWgpItoBouyKmnqbOGbMoll6pT4j40B
wxQUJfmfUrumNXN27VFYEE2LqIxk19dR9GMsdlrHKGLrVoFGoKSF98phPWsCNk9iDDIO4nx7+bQB
CHLLq+XpEEVZ1bog50sW+Ar97gc96OcbnJiCyA81eWImy2AsX4ciwNhk9i3EWUntreTUNshU5/Wj
JJ0886lRjqUZOCK0JXEG+8geIIAabBL/KRkYPEcazpF4uBenJigS5z6AzM5Ulyolyli9h97MTN5r
VVm2AYiym2FAzCDeyf6jNKFcwj1cN5KyrrSjT/Yd3K+cbF35tTMeCv9XCh/b5d0+v4fmQ50dpzx2
1SyKGWqp9HZmsjcU6Fjig2FRQxMeLKhGLhucuwNzg7NtkiZJK3odBrsAOgDVO1Z0voxkpHXgA5dN
Tct0YRnnTPP0h7pd7mGKRlDKwMNCjnckYVZ+RnMDddLL1uabczawucIhRzDSrbTFV/SnDm3qn1Tv
rTC4Mih5ehm+j8qQ0L9FWEcyZ6fZHQZXjxrsWH5OzvdGlPel+6CKT516Zyl3skALOZ2mUPbRQQXN
FGQbEHyjmtqBq0y8XxqdlplwSk1aFSiuCNf4/eX5dfbPRPz7gdN//xR8uLR24F4y7YQ6wPD2qvqS
AzTxEVWlJ8TKnvLOQwcvgpLNX/iSz8m4yaznUD2gC7CIBqo90LWoDKDX73IysWN5U4KMjWTv9fKS
fdys3+YSzVdSZAr3yjzerZqRVrSKuUw45QGsPy1dErqY2OlUGaY3Lxzf2nQt0Gbu6sbysvWzG+aT
8dnRkxs9iF0L4zKwIc+ibi/vKUNeNjIdp0sjnB030cyaMHY7alpNSvMjvT636iAXtkoGHIxFbC0y
SperjOardSrT33jZ/Jm9oGmURVQRWieov6c5+LQX0rCpEyEYtMXYa2BN/X2hXlMMPjONU9UDI/pE
kT1/FOhYL5AS7mmPgq1W23kQ0YTltY0yj5fY01+MzNYqlTWl6lPGUQ7PFXAE8KtZeQL9BSun2/2J
m3vXunKfnN+cuoRpBkama/YK9WbWwqfOwGhcWSQFnCYaLUKvigdi1XRi3nIP1jCrTVZpLTqX1+0j
APy2bz4Znw24jdPRDSqMD9mTq+xkTkAaFXtT3vmBAIVDR3PRvQmqwYXE1aeOqDwrhrCSuoZ/fYzd
BNbefpFAmZAUz4EMz7WFiFRzZXf/D3OkUqvR8WsQk/q6v8ZaEGOjY124dWAk2prJwQeCI0zNZwVo
SVgBGpC7VXzwafS4PEdnNh4hu4nSki4D0Jl7CZ7Z6rTRjmw8H2a72ojhcBTaP2otxP/NTfHJ0mwx
pCEcVKnEEnTFyyrBJw2DXUwPxv9tQLO7IpGDSFEizDSWi8ZTsZSTqR/ymijLR0Xy+976z8TN32XL
bOS2hGBrwt7YY7ucKCMD4U6X43XqGXafv4EWkYuTSDow2Oftjdnuk9GngXgExXXMjFNuqUuzgXy5
WGXyU53vJjrJ6OnydHzLbX08ZAYvg6mphF4foeOny0vPSrhQZL5TkKz3UX+VFHRiI+EhzifO57bb
9j09olH2ChP92gA1v+iVa+7St7zQ/CNmt4DWg+RPSLnTzamv9bhZGs174e9TEBhdBhFLtqvEuwSn
7fLgz2xuTRNVJC4YP2WW2V4oy2HsvITzX9Qunb/C0W3jVZQ2V1ztcwcYO8ASTOIekZjx6wEWqmgq
K/AIesT2djjg8yYDj6/umiKt8O7PXInRo4aCEgmRjK7wglYJOl+vPcZn3skvF/xsvJkehSMYMujJ
CC9UcB65CO3HTRm8Q2U9wprNPr08w2efRraPzPUBkt2aLWxpRImpDlxdhMwbCc7hMWk3l03o3x9/
Uvn/mpjdGzSzD/EwmdAKbaE2v1UISRtefP1KgelbtvTjefz0zM9WkfzFEPpoHyzSsoLWLi6hBGxX
caLRCQbTrk/a1Ou2kWTR6k8YGrWPgpvcCEpAi0J0Jdo9d2K++Bwz/7POpKiutWnrglXV23upO43t
RO9wUFXapDVx2QSPQvHj8lyfN/tpsmc7SMkQRrZybs+omvztfWqsg/At9i36k1+95G8HZboSry9b
PXtM/2PUmBeK4jCJpRq0HchswVEH6z7XLZQiyitu3DUzswzFSJvvoMaMrdTuq/rW65/V9spte/k4
kKn4ehHkFQRAaT/tVRYJKmNg48//t7mabdKss9SQcRA4ZcE6hzzBjGgWof/wspnpUM1eN42kLy0g
oibLVES/DsSDiCkxRZakAigq0oumAuj0f4ix02U7QRevXCPnXlMeKDSlVQuZOHRVvtrT3BK6t5C1
qfU/aiztUyhBeIbE/qdv3eJ2w+QKNjqPQU8eRKNa07Znkesk2VA1N6LypzPfWpi9UojfpQbNiqMg
/o18j+Yp78qnTiOfzcyXL52uq0/vaRZKaZxPu0hAEH0Pv0myrPr6N8wwrSO6dfi7H6MovuLUnLnY
uV15yqZwWfwW4hlNJoGVlpiGhI4KzzMyO/N17aCU9OiUVgGnjNnn4NEkgrC4Kq+YP3ctQL9liXjx
hmWB/Pg66K7Uk7GplcnZeQ5yyE/AFuq947mPurnV9MDuTVh0ZOfyJpxPtYwuEbsPLJMlyWzE2V5v
xc7sCgEUolTS3ygudVD00JmP7X2WXUHOfLv8UfalQm1ZULWJMu/4bAOqQIPaUcj85Yvz29n+vXtb
3TzAjHxl80jzczWZMQEw8FKismNos4n0hBxVojEJlk/a4ug4i8VhsV4vlqvNFZiONX81J0PWNH/0
8pE3tWbvB41JcSZ7ebC0j/bReTn+88Nxjs5xgVn+4sfq///NP6wX2wV/OR9///MfV4tVujgclvbm
dNq8nzb2/vR0evrzdOV9/64XTLwLiGwqxij6d22opKg11YWhYtktq6XjAH74+LG5prsuz+Nf5kSB
vmaSJhZ1BM5mj5vYZUmUQAm+tPe27dgOg14t/osVRj5XUkVgRJBbffOIFCtJioCWkWix3z/t7eMv
Z/38pi6eV1eW+JvX+TGcT5ZmjhH0+ZJr+VjaH48s23J1bSjzW2cyILE0Mui+CYk3ewSCzMrCKoBE
an+07Zej83exZjssN/blY/4tUz23MxuI1CaZH2XYOf769fvx8ZEgePHYL+5HfqfrYvo3TK8Oq+Xm
4T1fPrw/kAfk5/uwoC9v+u10+Ys+lEI/X/L/fBE4NyTGDUWeP0clifvUryR2ynRctrdbpnextBn7
Zrm8Mvxvb9/c2OxF6YyU/AhsmEs2JVeCc7/mZGLJ3thXTH1on30bl6pwi6OQan7DhpIn9IbagpLf
5lrgBGBtOvfTTcD4GKA9/fXfTOYnozOnCLaRvqmKGqP07i34JVoQHy2eGG60DJZ/18/ru8Pd4bC6
sorfAePT/v1kePZ+NEUr+2KEYa7AbOE4j+ufy5trt8q5K/2LFfXr22h4yGWUwTQ8+4iMDjN6t2ar
/ri2T75F8h/75NNwZk8UidZSEj8MvdjOdr24uWZBmSbk2/bQVdUkJS+RL5gdeCXMUiEa/lmpPUrH
i2rVrGxnffeWr97YldMe2UzH4Mrre/4G+GR4dgNEipsko4ThaYdEi5dm+fJUrWDmWQ5gV6pVayMl
7dwveCxprednzD8+QwO7rFcwTSzA0PCTFbjyNn0U5y/NyOzJgOC3G2V4+abF/efnx2/TL449vak8
pNNxnX7hV34c+P3jNDFX/LCng3z5QOnTgbnwUdr0zn1yQYXCLRrxy0d9fJpj//N+T18xfQt/8SZM
P65+wewDiJS/+MCzfZLFhdGKGT6wXwwpXV01IaoCi04tw7nu1ah1XR7x/CGa25ttD13oXaUUsFel
qxQdhy6lDKbmm0j620DUbbhPAowpl22e93nx1D7qp/hQs6VXsx7VZXRSF1pHJmAXxvTI0px5Exu3
FBso+/XKfalfQwV/K9x/jPVfsx/yjJ8WV4/qVNdazI79Q9P99Giekkwf8ozHMd17rk/P8LYRNkp+
UzQ94dkVr2K6RD7vrX/M/xtpzKa6dWV6FxvMpyESNcNOItOQhm9X5nbunc6tzOZWimGrMQasCLW2
EVJkj4OfVkRLm/hzaI1JMhGNmy19VbSAwoJh/s5p3HUV6FGROPCz18ufM48z/vkaU50KaEhsz4ue
kIt74PGIrvzwVyK/qCOaFoMjDn/iVry2q86P/F9bs8cQBLPualRi6F79NRg/A6lBOsU6mpK5rCE1
L2Lk8IyllCYw160rF9Ump5WhBhn2vXElbXl22Kamk7nDHTb02SmGKrmSPIFhGzoS4tC+VgnNedGj
av2WoU+8PMffAqyPSf5kbbaxRs1NBqFk4O1YQme9KyBW9CVnLH82CpSY6o0ImS6KAGkRQW5GrQhW
Dz+79hXzEGD+FbONV+ckouGhYczlC7I1cJsajjoR/I1HI4Ks42HoIHOEbPLK6K/YNWZXtoqL2UsK
dgVke3LtEIQlCuonkmqJCmPJux/9hnn1slFl8jw+n+XJYZBBmWh0SEjEm7PBQs0aazBy8XjxXhH5
ffzAlb1fPPNG3Sx3kztrn5xrwec3uyRrNQvwDCVp2vTm9dIiKnyztLArSukk/gUZsjZcydYaU6T8
ZXAzIzOvuQ5TiDNNVJT22eIW4bQFhatlu/jLPyH0yK/eFFmvGOeC4a4Pd8v77f16u1rsdsv399Mf
pmPr4Ibun077zck+PT3tT5tm8e7Z3eLPtWap+VGbshfTZBB/gvuhwY7BfLrUtQgwAPWJCPadhCY3
yn05zF1kAmggz1BcM111RJ8gKowrV9v8Oscw3RKazIWDmL0xXwrTFYphVLtoCRuPiDQcxhUXsot4
HPUrZ+usKZ38CdAmVVLnusG5mMUSrLuM0XpNDdQH3IVnXmla+PY6fozHUERzSoJZFCy/TiRickak
TkZa43cQH+viKGl/TfOBps9KRrEzfe4nGnDEEW566cqW+x5wT5P5yfi3LQcGIHMxHsBBGpujI6KJ
il52T3M6pK37OD8kYgZ1zBXDZ2f2k93Z7vlImmQydqMY6WLRD5zCqo8DCezLF8b8bZpP7uyKtmD3
UgxY2pd10P0/0s6zuW0k2Nq/CFXI4SsAkqJEybJlyeELyhE5Z/z6+0D3fXdJCEWU9u6uQ9laNWem
p2em+/Q5UH+eKshWEoiF0Mu9bmh1QAACZHxFIeotVrEck0bwTLZDANecF8CYXdtd9fIfjFgk80QA
2/SWzgHkbM9JxWQkeilDVV1Bm1I+GRUMGr//iw1l9npRoiV5YSPtowrqF4hzQ4CJieJqCLeNxbf/
m5HFlSGoALxW+giDH/VEUOAT9PbwbVN5g89ERfP2urk1N6dUCkRXNUyDjqvFoGJ/8DohlBMkMbmV
GEaDNDKaWbCG0EoDY+DvGmzWTtUyERlYP/g7Nijw5bpSHTY+yMo5ovNB/pnd+bl6toLQ9k5FqIqw
eCHGE8yCyK7m3bWgrBBhC49KchSaH1As6MZ9CPf2VqvjqpcCA1VkYFV0Uy/mQdd8w+xgh3CmsKC5
DVxVDQtKt1HpmzfV4hxjkP9aWa6u3KeqULAXZGiVwkcoWFp9X2Y+RNoI1b3zdv+6w8+MLWaUt87Y
FiVD6nnHxJ806BqNbnd92VajyJmNeVXPVk1pJCH2K2zEsPr1UCTW+efIO4GD33DUdff4d+YWUSTK
C68yM2ZO99tPAcQkjexvjGWOrNcWZxHxZdXryridF0dgQfrjBN7MB+NmPbTt/vq0bXnbIsiPCsR9
9TxtiBnCUHEy0idv60b4tiVvPsHO1mYR4UtB16JWwAgywNNX7y9UwzfTz+Snf8yP0SfC5CH+PLr9
T829Pri1pVJEmO0kzbQsOtMXPpEbXjnlVuz4MMuE5T7vtm7Ya9N3ZuH1NX/mdUIf50PdYcHQPahH
4GRCk25WM7w+kDXnPjeziAllFlhFU84D0c0nBQ7mgdwQhJdfISa5bmktLnB7B7etKrKlL5ubSiNC
CiUQ0BMtfjfZZwtwtgnLL3R+yBX2G6F2dfbOjC327KTA3Oazbx0fFGcZBvACgRKqX64PacvK/Pdn
a+QNmZwWA1bamdN9fAktbjPtRoh7mybFxxVQdAr9n6r6BvQThFkq9g3nvsmZPHQ9UsZ7Ae67ydxX
Jap/wVNkdTdttWuUh6T59R+G+K/x1xLU2RBJTOW6WGA8SzsoW3b0TtnwYV03srabKJXxkpB1gyLp
IoqrNRMnx/AjysOzZT6EW60Da+vE1XrOCQBI1JaN8IXoZTI8KzAtz+Th9dMsqJXoj9cH8bZCyTqZ
VHeBTUlzo8LCG8ZeiiieY6UWYemBOWD42upRAAWeOd0QRdJZQU+W9pFaeLNwKTy4SN/s4rCod5Zc
IBQltKUbN6iNhJZP23lbe/ssDnLJMWjYtruk6U7IhYuHMQO1Qo55cBUYN2RnUIEERknw0MsIUlaj
PhPcoLWDTJ4KPFQ0UZzpEqsEfiB7p7nbcZ+qw3goaDdEtoZ2DRSCDejik5+GBL+3KHLDNAYahZQ+
edHVUocuS/L2ShPXMFFD45TH4/TgyzQNWkaH3pyUmbSayT6M6nDdSndD0+W9LRSQABZWjaBGoA1u
TU2IXIgWy/d1jRiXUfftQzwJsHDGSMXSdhc/QB9Wn4RUNsAnScURJsY7DYZK2xeR04WVGQ75RkHo
joaFR6UHdysnKKTTQOWYOqIfQqIidSDo0uehDLl/wLhxF/e5DqlWg1RrW1bHKu+mOyiaK6eUpfik
5KXcgyO3hqcsEfVTV4kwOeVNf0QODF3lVIKb2pNgKLJLNYMpWE1hCrruOiv+Cc4dFlVzBiOIyyJ6
LUbdpATwxmsagg3Q5BYsmBaXu3ebAeyty7LCJZiOpsWJ3MJkWdc1vINZWd0amY7KdIE4jbdhZu1I
OTezOJPhKhTHYtbgMQezsHPooyUFJvbORLb63QQh8547G9LiHDbBI6pmhy0FEqEJRewOxKq38V5Z
HxCNYKDvZTpGFkb8NBxrRZzDhxb9adENl/LCSYPqsZ/UjRTmSiS88ITF5bkutMyH9AR+sbT7iOd9
UqD5ve4FKyZ0U1NU8lgUTeHyuTy0xq6EkjfECyy/dxOzB0e6EQnXLbAuvLlIpy/9rCik+fhlvmA5
b/ewCP9NCk3dGMbsrMubLLHOBLwzdzAs+ybbkqNXFE0SJ7xWG1DeLcJEjemi6Icw2+frc7bqAegM
0nsGnw6Q9ss507ugLacpZM76TpmzuccgbRsnHJGXRW/8urG16bPmvkDEloAQL1snIoRso37kVpFC
Zp+ZD166cRNbNTD3gqqkUwFBLUYTF9DfWTGjkdCxR9BHGp+vj2BtbcjSyvA3iBzor6nOs0sDxDlW
Uqi04qXanWrFX6xEdHw/fPE0HQXE43Vja/dK3u0AyXAHTV+Cqkq404MgipCi7psj/YH2CJWpKrmD
dJpERJrl/XV7a75wbm+e3bPBdYXfjdDvJ05sFT/0lo5Hz1Y9nXraxsVvy9Bio9aZXqHByMAmnXuy
CL0rUmpSFcHWvXH/Wl0v+PwNFf5S8ksLhyB9NfnJmCY0iaAU3SdonmbjgzX4OtR5ws3Y9htDmz/6
cvPC78HznPgDycfCYNe1U990GMy7ihaWmtVKp58AdjY8fY7Mb+xw36P2r4ORWgJ+LDWpQimH0FOe
BpRaTxGaEhMcyVZybMUXdXrwtnB3q4vGdZ1rJogpEnWX3qGGcKEqGiPzPfPRoPTT+7dhe4iiref1
6ibWQS9yXYDbbrlmudoFBjEwcQoJWgElD288n2vfdV9fXaczI4vjKBKNTM5nxyhpf87rH6KSfTbS
LSurQyHiqTAz8MxZ5ueE0UBARSAejUL7Jxbaj8G4xd2zOpAzE4uBKGJegpZjL7XSxAMqam9kq0Ze
oU43ttLq+sP6x5oAMAURebn+Gr3QaQjBpGOkHmTEwfQlhxg906GYiP3y939YnjNji5tWic6X6peE
oqjXXPj/VX6ZYvfdRlCHliiCEB9Idyz2al3JU5kiVuEYo8brhObRSnGQ095wtZWJuzCzWKFkPuXH
FIX5iV6IqO2caCYssERb2uIqWPEFY64Ow7FCX7y2ZBLQQwTZup5njlKbN1rAi0J+Kb3pv0wbV1Mg
qzwJgWleOgKRJjfztOMMRJfCRGU2RwEKgomNaVsJ3VxKKLdaxG6S24u7qZm2ojV5RLjMeNbr9Cjv
joa108Vg42K6agcnUGBGtGRGdTkcUdArXyy4NSotulFxprwk+iyHI/FgqcYHXd0qqawEBQMyMWDF
CgjxN3QmvoEwgunNr4i8eBSr9kaC9PX9nn1mYklkUtVyoTUCJnhDu7p6mzXo2hY31428gd2QojYk
qsfwrwH7hmHwcuZKS2ubYuqJbtEU3ZXwsTw3ELDdjYn6UY79GkL8rv8lcFC6NSRKkOeS7ft0/UOs
uTwvdEBOOikKa+mMqhD0hdpRATHyb1KwD/Q7BFD+bybm9Ty7FqEwkqNdiwkl0By/FtwwQyj5z3Uj
a05xPo55nGdGEr9TG14E3FzR7QpYtabY8POtmZrD1JmFkGYUK4wZRojIV95+CLwv8buZ6vAIGFTR
G6MRZW7CvrShjCI+45noH5XhF+TidijHNBtxYW2m9JksxaBQSNvLwus8Gjkn1RBYDqXwb5t2Sh2/
kaLn6+ux6tyc27A98rOuL3NeQE9gLeyJ2pHoQWsPG3Vl2CKChrWXO1Y4fvCsdJ92livRM3rd9mpE
omROlhfWPy6ul7PYmVFWprPDpToCZMZ9MnE0wUBeQN3qb+A5t2wtDqepRiAnpxPWkXN/X07PdX5S
lIOAqovKjfL/Nq5FpK1ZtTBBDATZbiQzNZpJlehhyvZ5+agOf6/bWvN2Yuw/c7jYtIPR9LpFGs+p
e96aaV4+BbFy35eIeV43tOoo55YWO1fzQDzWmcJ1Vf6Tlyc1O0ZiCBfFtyT/U6JFZza32hb0cO1K
wcMQVkpSEYDDF/tMNIs6LjNmUsg+C/VNFiEfgWpqaHy7Prg17wAXpM79HhrP6sUZbNTq0Pm5Ol/D
hr2hoQocHaJ6bwrxwRy2LphrJS/jzNoyI59Hit8UoUYMzGbZJdssQbzNh2OjoKisDPDW7gvJHQ96
+LmY9YD3IvxCj7N2zOH6uNdiDKEM8AqHCkwMC09F2M4LRp1xa9CoR0V8C8f1xsZbW0La9Sx6pmTN
fENTZ8WItgkNS4gwPPpUySDnFVntnh4tQYDfIFGSL9cHtWaRTiY6RCAZIgGzDCulMKL+7PHkkWPl
oZVHAKpWAQ18aKmu5zf/oegLks0AXwagCcaExSTqfWAi8EWg7qlQZWrqNP7++ojW3PPcwmKTq6hv
i32ABT/Sg10WW/tg0A95iK5pUH/QQ3/rTrq62c8tLja7GVVJgSIndzc/pQX/RRbv1f6Y5f2+Mt0p
eI5J0mf6xsktrySCLmZyXtmzo7tkv/WCzMqZiWvoN6jBa7+6vb5r9urH6VcNu5DpBE7uiI+55OpP
AjhFhK8s2/9sfFdujY/pZ+E+soONTbI6+8acc+dFyMG+CA5oyrRFXo8EIbSURQMSzqdk+l1Rfk9j
ayPKrtk63y2LGVDbJpZ56HKhpfmsTH517bPa36ckR2VaGq971ermJ6aCFCLqwdV6OdvVEMZzkw/F
oqnl21t7q3kvdHu+OUOQTSIFRBiM0vNwzxa0CaIprwxMaOMXK/oMnUuuf78+itUZ08lVckuSLLiL
L02YuVKV+hy6U0V9pFn1ruyNR8MMdokcPIxq818mDUZuXaU+SNZmYU7khtykFrF76qf2TpLQ7chy
4fn6mNYiGCHzHyMLL+jIFelGi5Ekq11F/pHNeD7r2G8xF67amV8TIMUMGTe4nLvCHPxOjJDxrArh
g2BYZDviJ6lB4scQg1/Xx7S6TgRkTj58TVnSa0WiGFlNaHEpUnUKgvoOFfQug3Iua752g3S4bm3N
t03oaywAmTQpL6EKNAP3FINSRjY1CFiHyKIYiffnupG1IZ0bmT/EmXdrftD3yBETGBTByVq0do89
AclPxV2Jivp1Y2trdW5s4XhNUptj7FNhr2RUUpufqneTxBaIpm7D0BzOFhlXFLH/nbqF803KkCkT
HeUORBoBahTjMdJmaqSk3Znt1zI098qAVK5fOdcHuAryOze88EZTFRq/mqczpVLbI4XYosIj3Ezm
U579Nc0fZXGXUtXOtkio1k4d1J8pQZGKpaS2mFmSVkGsKtgNpOjGN6B+yr2THD1Rior0n1G3EUHW
F/Jfc4v5jXTJL2QVc30bP9O15JbBdOul1bPQthtLuboLICoBak+8MpbXOzXq9U6tC2Y0adzOOxRV
sb++aKtbgFudQpVQ1oiJl1sgCKccjWsslOlTRbdMrn6So4wuivth63awasqi2KDwQ6aD4NKUGHlq
10Ul84ZOvc79MdoX7b4pXwLt4/VBrTnEXHCAuEYnz7gs301mQXmYCpFTZ25q7ZPpoYs/+FNJmePW
aDfcYW2Nzo3NH+YsiICnKPzAwFg2xtBnUGC7N9Rs69iaffhiU2uUTmCKNmfeIU7JhZWi9dO4GEjQ
9/Deh+03UX6xlC/Xp23NBjB7uDJozVbfFCX1wMxCACCMBM3aAJE/63FInq7beLN5GMfcOEDZySRl
sFSSIbkdpoWc8AgdJDcrXdP6ZEov8vj+oYDRBuk2MxVA7roICQ3ae1JX4tbVWMGghLDf9L3ojtfH
sjJfDIA7i8iKqG+Q2hAMmAgMkV+Orf6x0REt06xbhLc3gsCWGfnSwQqxijzZwoxuxTeQex0EwUOg
sbq5Ppo3fqxRCQQ4L4MLpDi7RGgZXiIPPepuDu0QpwbhKSsb/sOEcTPQZLJF8DsuyRJ0r9GBQ3Et
yotfUn00SsVW+o1hvIkyDAPaOdQ8ADlSYV9EZ6kSqs6alc21GoEkI76LFLSfLf3LIPRuO04bh968
7xb78sLc/HHOdr88GFEGRc+cDgUPVn6aos8gvB3DevH8x7T5e32NVnYP8Yz9Q1aROtby8kqYKRoE
jamhiYiq98VukFEx76NPTaVszOObWwTkY6jjUD2RZ8GnZatDa5WhkabkzIWq3JfoGeu3bQhY5clq
/3rgrrP80/vHJpkmGlP0CGj0yF7O5BRLTRMXPDXa9EkbkeCUZjW8h7HegMaszSFcC3BYky6dVXIu
7chZnExljp0C2VQz9091BXNaFOcHr8v218e0sqeMuaJKwwOR+41Yjprlda91eEdqSMFXuozURyFU
t1x+bUTyfFMGbAMLibHwwR4Ga8mTcfkUdKoo3ZMuslv1jyjtro9mzSUAlMzc32TP4f+7nDnLikfc
hRdAQWrdnjIfLQZdscvEeuxV66Udu32Y+Pdjln29bnh1gNS9GCSIGbTBLg0n6dhPXkG2XjJLxOMQ
7+21EnXvcd+WWy1nW7bmJT3b0IXXpKMSYKuRjR+hrrphaB4Rr3cGX/t9fVgrgZ2k07/Dmv/+zJRQ
qzJqrsznNEb7xvsoge+Mt6BMq0bAXZBH451I4Lg0kudNiNgoKZlQMXY8r+2mg+gZReTrY1kJuzxA
/zWzmLbQ74B4eoxFM4K/mTW4zag8SPAZ+/WAim+5EXbXRgWEnSj4yhO8fPiO0zg1VTzOL7fdKN9L
/eRMnbdhZCW2zwRCUFNxjoiQ1lxOnSSUotEKpOYbUXfqOrKb/LMG3jbz6o9l+EMrNzIha65HcZeX
hQjH0hsWd2ls2qArOB7LQtkb/ohSbHsrlqbjB9+ur9ZaXAJ6yCnP1YUpXIwsM7KwFlquFNDx/MzS
zAEN9OW6ibUV4gI2p1i4iFF+vZw89BYpmdeE2bGVPrb9+L1vYkc0640S1KoZKsi0lRm8/pY5sGlU
miac0Zp6erAUiD7IsgzvrgdxFnLR+8fIvHBnG5XKeppZr4k2avDNQZOMVLFzFCN62yoLWHZQ2pL7
revl2iIxe3Q8k9hBkmYxg2Lki6XgkxgzvfhjWqQ3bbaF4FzzOBUlPFqIOZzeAPdkX8usscKE5M00
xHQeSp096sbg7QdFKgOgw2nx5/2OMbdRcH1RdN6Ci+us1yiKV2sE2ESFf8/3Se/INDfQ6+f+B0MA
mmhS5jrISXS5aqIvRJo2R3Izr5FeA5BhW01KL0CebQSKtZWa35rEcqgNSe1dWqrVylKHgWT7EKXf
4CT4qsZb4htrfq7RPjHnYGdE6sIZ5MYSOrnGhJr9LuF8LejXqaun6zO2FvC4O/Nckub2oKUikZkL
kNtOQeoYAtyACDsLYnnfJlNBF1clyePN1ExB53LtDu/CMBS2ACdrh8j5PlvOY1RUJQAbNnMTHcXx
1tdA33qulk20J2xcA9cmFMwONyZUGeksX4TABL5X+kuphg6yTnt/2J602g+B1WwJua0O6szQwt/1
gLilzaeIl0a2ZHp2W/31AExLCh0w1cYlem0FebqjRze/31nFS09Eq0IQM48jJFOn/SSkz0El3QSi
tE/i5mbUJadG5vm606xO5NwdZfIeQdVpMZFBCZVmZHHHNdJyrxaw2csemGlto7a0dvkkDM4nFrb4
cTky2YhiLW/ZzV6T2EVxw63G9rLPEnAuRTiW3pMZbbTIr+1q2P55JoDSBsC6nMugU8xx9hB1EqCL
VE85UtTX5241/v5rYllI5tkQmiGC4o7Yqa7EamntLo6fs612gDU7EDawOCYUbW+6r3xNkCIZIXQn
pw/brj3zt0WVxaElG6XxoT5cH9WaE55H+IVHTKLVBVPFlVMJ8lskUO3cNEDy6OMh8pSdPCXf5DjW
Ni6gb4fIKwv/I3iRwHjD4qApaOwUnNOAcXUUQDIaNXN4oyAdyjb22NsNPdM30aKl0rUJ3eYiFM/6
l91glRkIzNtM/25I3xLtNglucxiGrk/k2611aWke89m9I4DNO89ULE2Mp7Z2FtWDaYupaMvIIugW
k98ONKZlTit8KSa61vJj4r07RkjwoJLwoX1nFlpfbN7QpKVr8Km+xkXl6kl3kxrJHpju+83QDUzc
Q6WIc38JKxW1OBBSScwcJZV/WKJ6QHIrt1txS8jubWTgRfCvnSXzToo0d1MoUwblvI9WNVxyVbwx
lFUTkK3OkYfAuoT8avIQ9UKhZ04viAWyND4c+hF8Bdcd7C1MQJt7dxCp1mXSLpASXHqYLAnaYMRW
5viwTLRdbEvt55z+Uk24K4PHSUthyGocQdgY3coWAm/B44rk6YwNWpgF/xtEXojZMo5+Tm39wSv8
fSUKh7zsf9fBVovaSmwAE8RBzwhBXy79olOA5bdTmDueIe475WdWeDdDH+5Hrd9fn9C1gZ1ZWnrG
IDTmVA5YKptPtK0Tb3e+ArX0uK/lLXzh2xNxbiD6Z1RL9B3sYoOfVtiKOmeSnox+rxoPUb/X5S+h
Ye5Ec0uabyVSgJeExINyB6+GZYZYhU0beFGcO4NS22PwcZBHN6k3HsGrM/iPEX1J3F7lhVh4+jwq
SXEtCpim6tGQ+dUSX0xhCyazsssYDQgjvJAhLZvKoGFga5QEjES4DSPEFYY/1/1hZcrATFHuJyJR
tFnuL9j/o7hu2MaiZ7Q2Bczvip6ZrjUZ7e66pbWhkNUEcPq6rZavRYo6oH1kI3Nm3TSF6lqzwZP0
1gCIfcB11FPAABCWLkOFFtJJbAk8DsQugSlXTT6Zsai710fx1qf55pQHKQ5RUAFNf2kk0qQgMUsu
k6VeP6Y0Xw5FshdVD4QBYXDyIidIFSeNxI273log1CxKRmwowi01ikvDLSwZceURkQKv6m57Y/qq
RmZ3W+f97RS1lSsk/W1eDfJBEdTe8UWl24gcb6cXhDrNx9BqMwEs4+UHiFJVD2Q6zWlBl+/1fvhE
GnIrYqzYoG1AJiNDkZwX8eJiVpJLS5pRyOBH6tzMf67SLX6dFX/Hwtx4CMONQiv15SjAOZVpMfo5
AqvW7WTqh6r+2WbH607yqoNzWXShPKCCRgT6AlnBm/d2QvunbBEjUFPeCw8/Bzf9UduVazplbR/G
X9WXT51jfsjuTvEHtI5enoTPcAB8N0BkXv8kb911/iDIBAMso2l8+SpvI7CtiOnmNH9FjqXSb280
w81UVm5Vte7oVZ+aopsgVgre7y0YBmCEaa5U4sJd87rJsk7FcFNFMHbKw0mZ/A0WoVVvObMxn6pn
t08/kcxEbLFRFfAkqOODnKvf3j9/1OoAq8yU/PKyOTCO6irWPRZSHz6o3kOXfQ0V2+pPVvtDMh5D
b+O5ZfKJl35zbm7++7MRRVGltW0YAYsXfsjdngp0Vxyr4lenfBy28OpvyClRXtPnPg9CJj5qLUnb
464gN1glGLsRmoP5UdzljvyNB4nuqm567A7xr9/XZ3Nt851bXAyv76Ox6QWGV079gywLxzwMTrI3
bGS71sxQ0qJlVGSfy8sHvwe2zdSSlNGY9W70+mNZ1bT6dhsP/rekK0ygIktsc2uGdS99HGXGGAWK
HLb2D8Fp2HdHpG0d6Xt+Un9Ftrjh7JvWFt4OwM6Txgxrzb5xhRv9EB6ku+pueiDbMNjvBvbMY0Pb
CTAMjSFvEvDWKKiDKpUsVdXYVgzzr7R1tV9dpjMT8qWzG0ah8fLBhCLZybH5KsN6Lwp2Y+uSG5+6
28n5QVEo2nCOtaABWHRG2/JIJk9zaVWMSq/K9ZqrdvUpj3613QYa/S01OjNHYV+GGo8XJVeESwOe
VsleNfS5Q/vCB/P+s/5bPloP0634FLuOadeuw7tM2ILark2mSpwi4NINR7xaWJW0QC6VNnfiWqYc
o9DBAF1jvXULmZ1sGaDOzcyzexagRlTegqroiBkf8tHud9nv3DE/y60dH4x7yBNf9JvyzjpOG4Hj
rTbB66T+O7x5+Gd2tQJkdAGpiiMfvg92504fslNPzNorT7kd/ylOpR24nW83N/KHyC6/CLe7tnWS
H6M72tqx3HgdvmbWrk3DYi/qQqT7os7HaeqddmM81U53p7vFTn4qcrfeDzvLVW/KU/gh/uLEW5ek
1aUGBUXJDyfjhXU5F6FoNLWV4WBa+Q0WVB7Azwj0bOzOlYWe5S90zHBdekNUVOtGhIZBgxD9GEDa
OrpN/kgq0LaQpLl+KKxZgjMFpAOtaBpv/cvhiEbXBL445DRuRF+VNqOLoqlsSWPp6q3a+crmn3EB
oK7mdwgp00tbmSIVXhCKuVO0uXbLJi6dtNO2zp8190C1G8gi5V8ebst+jSgwfD3tR24Nz+Z349TA
44922qMV2nvdHZzWnW5lyc5PgEE3GdxXvOPC9mKHlpTIyrbENnqTf9OX6pQ8KndpaZv4pcULxVFK
u3gWv1xfxLWJPR/xYn9WJaCfNMFqFJ1C5Une6pBdHRWpBBweaRJxicqLAl3x+oDvb4iDLYcvqXfr
bYE41i5EdEH+a2RxIBVxbDVFgRHhTj80J+lk3E131k74U7ujG0q2eFdvBJKVXAJP1jnpQ5pppgW7
9EcjyielHvHHRIxuwGTSIWWi8d7t0lLcmcmwcYdYXSV1plvhRs7rarFKdR/2de3J+GUaHAIxvy/7
LWKnlQcHj288n+ocZYnlCy6MBi9pci13AGc5AXmL8KjWp6HclebIeQS1mr5xDVtzjXOLi1WLtaEb
ykzF4b1JuJXHsrvtNOMlVorn6z6+ZWhxxEp5pTf1PLQa4d4AFbqOmkgVbp3ka/FwxgogrgmOjkvE
pU+MljiGg4VPNEPjNIXpSEPsSuGHMs/37x/QmaXXlMPZoTpFSV+kscRBEps3tai6UQa9cyC8u5BJ
UyfOTdcRMo3GEuCT9vlQlhQ7HE32P+hDBOl7+mSW2sv10ax4HkAOixbDV8qq5byB3pYKOqmI7b10
73u8vDP5zhPkXaXpt0oCp2St/An8fCPyvfEKGpDO0dWL5YrjqVRTCXT1pD0L5mc9ehb0/8DzyQzO
zWFsKWh5F8eWVJtQbEeAhbUaMn1/oiOt20Xlp+sTuDqSMyuLjeSrDaKmOVYieiAEBRps8YPa/75u
5E3Em6frzMhiE1U6oOcgw8ik/MmVTw2t0ZL02UJmWjG25BfehLvZlgUtOyloJE6XPDupkfltNgJG
TaMQWvabJNhqWV4dzZmFxYN2pGu9HUosVI3A1b417sqhOoVtzXEhf0gCz74+e29iA3AALn3gXRkO
LRfzEp7t2ADsvRSZYF5Ta/oBqmmytUo8+W13zKst1Y4Vd8DWDLKds33SMjNcDmLcBbMt0RNts4sc
paP2llS79w+JQx1KdPqDRbKLl0MiYz9OkQmkAkUMqCfKgxHHkm2O5mksyi1eu/+FxF3c3GfCV0hq
aMcBbAgC+9JcnA2yOimsGLrP9rijiUrcoVyJON79XeXe3d3Jh+hYzRIJKX/49Y7/3K/u3f3dV77g
nt/e33VucXJz+1UT6evrF/KlLtKG7v/XS5plkr6639FKetUbe1Uc+1/RsVl37FV77P+JFe2+OUha
oTF14p8E9aL5X2eWUtoddocDakaPrwJLOySWEFmSDvbp126WXeLLXn+ZtZd2qMTZ/Pe/8kevykx8
19dvYp8ODl/ozP/H4WQXgZM8WM+tq+yUD3+ft5IGay5DoJ8LMDPUYplRokEkalLcBNTeFyE5jQPq
4MZGln/LxmLLSbrQ10qBjaqWQH/R7y0oN0K5hS5fiR0zT+s/Q1m4ZZbWWaLkeP8kWM4gPqfWu2vn
syf+Y0Fb1pFCtVCkbGIgIb04+ZA5aXubbLXfrzU805EDg5HKT9YbSDT3abVUKnConuwJii33bdjb
hapPykkaJe1LqYxIuedlmauHbEIAeScGnm5+EvgjfxdGtWDetrVF5BwTEAx2kSq+CXFsGtCWOuiF
Cqy1ikbE4CnuOFWfi8aRajE4MInuFuNAt45vndpasMq9WQaFeNSbMO0BbY1p6cSgPfKdQnOt6r47
rLxWbnFCOBcoqV7u86ai2tRITepMSdUix9Ih6TwdVX9sbbWa3nv1QORkTnMDDdMhgFySf3q6l4Vq
2qfw60afyjil3C5B6CSID4EQ/0Gp9ugZ/VOhmu8+TLkOgJrR6IubNbsW9wIKe1EQVxKcUUPujplh
w3hgh2Puyv5LJuQbU/ra0noZO7mAkBGkswOQBGmByzmdUi9X6Y5KnX30lN4XBK6bu4937l/Lven/
w0EHWnFu79BnDsrFyOpxCGJfAvfZyr6b+seqT/Ham0TbUjZeCyfnhhaXnkwqPbCEGMqhEtOVj2b+
THJvY+a2jCwOHVPrc6tFhtuRM0SP2H9tbFfNRm5uDnyXqwNUUJufdvR8WfQWXq6OFGtomQT6DKGS
HdM4GYVsN/XLaD3ptF43367vr7f1yBmZeGZuscEKL9GGxgDIh+/DlTgr4u1q9U/j3QV1bMvqUYxv
h/7jhtV5phaDvNjWi0EaUp/Df862Lnm9imN3136fssc2y26CxjuJ9NI1iIn54yeQmvcaOmuIMR02
PsPse8vPcLbbl2J1WirBIYF+q1MnXNFuQAl1H4NsyKPbMcjiD11sgPQT/a4UXbnJpxn5LSGw1UN0
8UL9ekt6Yt51bz4OJRySTWzMN2ivyJ/qJuiG1LGMvj0Ko/xdExQUU+r4c5KHj1pymMpYsaWh/bsx
Ea/piUvTc0DAMgfLnCdcnMVT3AST1EqBE1dRLdLTr43mtOvHpO7I5EtFelDkwn/OUPdTgLGOVW2X
RRaUd3pd6GTgy5xeaBVVl9sxGY09jV6W/D3T5JyWWE8eYeNo8iRzIcJSn/uxzANW1ytVtzGg+HJ7
jeKVmwR6psOhI3cl+gSKHu1C1RusD2CGoEKNgymZbo1SSOMnf0qS1EUALk13eh1JtRsFQ2v8lU1P
8lwxko0TLy0jcwvFz9sDBaQxOs3QjHSXKaWcHPit4N2IemiNd9WYC9GuEHtj2Oljok0Hqy4V5Sio
ZXIwGysv7jlSI/2gWd1UHuWiF+EcDoyx/uRrZQ/2tQ6TZwq2ueBGdcb5arRT/i0uKwv6UaOCrDxJ
p9zYocYyNk6cl9YIaXxLbV8rcjnfq4ISyS5crJLhaPlgqPuGptL6UWy1qjmOkdjQTdiO+S+58uLI
NgpdFpwajnh6ojiw7VCKFGkvl8C2wU5b/bfUlJFV7rO27j6JaW6aH3VPmqp9GhaS/JBSNpEeGr0O
RMcIkqB3BNULvEOIOgRqfVJZkyTj0FUcevqr/DYMGjn7ZZpV9CLqsZbRfgihMKRvffO1TI3+Y6iO
IVD+sCp/1WmY/DEnKS6dEv2ZOx3RBMGO40ExQPwnwQ/Ap+KHLFMywouUZrsGz/mTe5bh35VQyr1k
eVBqN3XT5KE95Un4M4QKvjlESaxkuxAGTBHJhbCNd3qsJsp9ypIUrp8Ce7FVpa0mCKcUsbNBVxDP
ikj27TCQDtKgVC35b03+hmPCgW2JVbWzWjMu7qSsUC03l3s/cDK5H6Gs0YXGg1d4oIAq5xFNAw37
ACapvFRi2xLMwncFQ+0bu62nwThooy+FblAOwtyMGbR/g26S/sRpJxXOxj5980qd+7F5GtJAgTLw
GwK2Ova6thAMwcbx2524y7gQHbI77VNi96dxb+6tj/3NcIh27661LQwvzohU7rSwEjFsFDTUR7kt
lxvVNnUZ/BYW5qGfPYhFSc08Bi/Y/fCcJIEtdlvNza8Q54sgtzCxCHKCgXScB+GaTSQvbfm22KuP
jW3Tlum7um3az7CGHT4qR+1R311fuDfXBgov3H6gCOZKSfpiMTh5KAJtqpArKutnKf8f0q5rx21g
yX4RAebw2kxKI2nyjF+ICTZzzvz6PZzFXUtNQg3fBfxmYErVrK6ueI6t89ZgMCLXlfODCISucwaO
oSIqzlKnomzkEuPjGgdmyioGhnTHML+FFnNwPFNqzNCtAOmkgp+sLzNlDHmMZWXaS11wcPjtscpZ
XbGFkc9ifsBYwD+Pig+lSSs1ldiWeJWrqQKf5i7n0CxQHdGzeYUxAbhGyIfNPh4LukBvmLF1r62u
6Xsl6/QxNZXpHEROHr6G/amXjoV6VMC6kfgD4aUTSt9d/UvQGZ9seZ4Y5JnJLRUFLy4aZtfC+SSa
OJ4HQEEZgFZo2PYdaI1YgL4/03hXVo/MEFvoCqhkQMMK5J5rKVxipIjBYfIggz+Bnv7p6QGFBbBn
Po5kE5ANiz5zRSsMUGB5AlQAqA/S04GDDvavASB/JqqDpPUqokWvWflx+0ItrB28MZdCKH+k8sg6
f3y8j7HNsTjIXfnPecssAcUsNFfm+QLqyk5q2GORDWoISWQ1Pu6Tdq/7tV0l/9rKmSlwJNQC0c4B
3Si9RxNMo9JKfAv+z4Er7otS0bZBBq6k2we2HDr5EYM9ewgBEDI9VqD5gO0bDIhRx2el4J1e9e+j
erAMtXsfkDFpo0eMqADagzqQcnoNlXR7+ycsw9uZ1GhukmFhSETb+9oQq3wUx5QvAd9ZR8dR1B2u
ekcyPKLMD+aQsJqeh0a2VZDn3pa79CfXcilbiXxO6dSmQgEhrq1Czi1pEAA0nRW/s3r8MCJWpWbt
AmA7BPWDecEMN+Fazz4OPbXMasCwJX9676XA6DIfs/YAGULodZ6wB+lfEEJIjjkibbJidGVkFl7a
2i3DFcC+IUawMQRJOfyISzjgLiJH47BElmPgNx5ZgIgr2Se+zoUMyj0lTQ8CmVmGIU0WLxz44jCV
GjGA7+opKQh5djBWlaXZik2gjIanGPdbhGKULYqGDrZQGduZffonqlws2biKarb1oeES+7b5zeZF
+d8Z6h5clPCH8373tTkUmhAWUlNkpsL7RDPuM1U04wkwENF/JQigiMgeARBOI3bUGTd0MhqoYJDY
dMnBwCRJPQik595uK7T2yaDRX0HUhQrKtqs8BANmHm7j4C7vNkX0S+MsMcX3Qn7MJcepZRSLV5wH
1uMAoozXmsfWFeWOeS8sS32oM7NKOux2j1aa6mYfZkTQHrO6AE7EW9gx2p2rX+5CJvU+A8UlUVvg
2Jp6DWpzyRVSb6NJO65mDc6wlKM8hpJ0VSr1FXbjlU+slGAz9Jzxx7p8VsseiW9kjSOrZs3QTeav
rTLvxwJwytCtnzZSIxLQqTth/62XA8Mq50OizR+vzrz8jxlEgPpdCxoHvqu6CJVNPQ9taUSluDpw
gHWNy8Ep254MBat3sXa3LyVSn01R2hAk9Ni0QN3CrYcPVAxAGKo6IWgVuYQ1IjR7iiv9kFTMa+0I
rBCqIpC71o/PRG0wQBpK/Az7tvkz8MBIXgiM0HvhiWcpCOqxOoJQceGJ+VHMWt+DFF59axWPBP73
7Uu9mhxdSqD8sBfITZlH4DtV3ekr3CRbZ9oAZmjL7YqX0PzsCPbmCW+hQu0EjLu9MBEoB+wLEBDP
KEBATb0+QgF12ykP5+Sy3tf5SxQ/cXFjFpMd9R0JQhY64uK2UeKoL1Zh9AMVVdTXFflB5p1E+dJ9
p6gPYWxNxQRWHIYbWbOQS/Wok0URrSnGaFav3DacBWRsUrHGOVky5v+/yJ6jIk0BwwkZKlaWPd+J
RsTe3PttG1kzQkBdofCABhTMkLrKgGoYtXr+Tn1+TiREkvWf2wKWPa6fT/NXAnV1PdARKlE+q+Fq
h4rbTYSzYY8YeZOc3u3tYVNagq3cK2a25yyApYdksHsUE01+AzJOwvKSLI0pxxwFnhgYNX7P2ADJ
plJJFIqM6JQhgqalaIuu1vz5UEf86VJ97pvN7UNdNw2AlohzcgHSp2vT8AA60BkGzF2PahLndjy8
ierDbRnLPHr+cChLyYCUAbYbHXv0aqByajd/uGfRfeus+AX4pr0ruPE2c+sNc2x38XxR8iilUIho
ebGAvM4RHoW3DiPnD8Beqy3xfOgP4kGzMBVgMZSc/RDt6i+VpOw/KbtKG1WcZCVF2JE+SsNk1qkV
KTs1tXqQXVbRW19XJK8eyp5xNVbNBFPuGINBW0Sn95BKTea8oYLCqKoG1V4dGbN3rL9P3bwawyha
keLvh5FsGkpv8yw2j/VP9lcD6i61RawWZQwJVfjcCc7g78E2RTjOZnwlhhx6L7aSWy7qfchBYUXz
rV/h/XToNkAEN4EWtU+I6qRO8Vwy9n0EllgqzA89I5yGHmIBXD8+3Kd/eDMkqRny+/79FeHq9tmw
UhYSwXI+eb4H+DdTziAGoZMLYPNx/DQrOxmk3Clfoju6+l35p7GezuAHG08BboJvVSR65vesquYy
EaCkUw93adQYmfNwIUaFTIGdvzQEA9+DZ3Ou+MqCVl9SIfxIA6gnakvAdKUXNvMU5G5TAl2jQ/mn
fBHN1Ez26lZwh4f8bdhh+84s9zFPFMa9X8STkDsj9mszqxygyam3VcAeiFAN0DIHwZuqWJ1K0ugF
sxKkUP49zENehU27eVcH02HUHRHVXjCqDJR1hXfH+4+N8nT7cvxMV1+5MBSZAPIE3AqsVGFyiop9
0N0BVmWeBuZ+wAqjvzFOEtHdyPKckjROuI/tZp/ey6ZvD2ZjTi/n3lWOKmK/jKRn7M7b3N6z5eNx
cpH9bUXiW8/Jv54B9RNnT3URyrRoBcZFlgSmqJ0z6Z65mbfwdPj7qI8jFQGGFw9ewuu/D9gXzMl1
GVqdtcMnD5nCCPcWjmD++6hxYQ1CUWcc3eu/L1cN8sQuDzDw8D5Ur32z6wMnnRj+ZvGqU1KoU/IN
D90GH1NgYj6R3tuB5Bmjd4zYZBmPQcrPgyOhMYyhVfrFm+oas1NtYDaW+gJYdLs4xLZ0/FVgDwIU
QxitD3edmW6B/X2UT+WTsU0t+FmXe8ptZXvbdpe+DthuPODZUY8FatSCaBZzmbmRZn1gVqg02Ept
13+MU/gQAlJpX76pp+5Pf8jf8SS/jY7XmqpzW/7KiV+Jp17IJAJ/Ex9AvDxuFOUky6BGjxmZ0Irt
zLhDmH1GORgDOpRtSk3LKVIDGbnqW3XsxOWp556riGE8K1fgUoxKJf8gkRPzZIAYH9O6bb3rZIaA
tbNCvjoDNc10eLTLlOM664tGCsB5Bb7ZVyMFzIfB8BPLjHXG+rsQMh/mpaPI6q7sVQjhNumLom2K
jgw58dzy4ek8Wr9LcuZGE6M6leJIePY3LFrTZUmd+gHU7TAyzPznYL7FbrgmkrAmou1hdaz23RHc
5PCvrOW5ZZhNSaRs0DcGwBwOkFhxTvjCYeTCBNL43j+UeADlL0U3C+u21S9XaSiRlEk23ISnRIbI
dpdxdwXmdczfmKM0+bcQXbORCKnFMZfdpUWoPeM5YlsVTQu4UFRor79t4lVF1NZKYAZPylZCOoig
6o/n6i/9R3V+wANslm6zy0hoSm6IXczxUG7bjW96ZmhxI4lI9RIRjhEjL3cXf34VkAAkmDVASahf
JXHq1GFUMjABxH9EMZfoO+2UPgz4Gb0T/VEtLNeaDYkP2fGPZPfkiOFkoh9T8tET/5PxYeaDp55y
HNHfH0OZv16ltdIA+9IczchUgENlySNprOkgm8FnY3tORobSzC3PFImKe8FoW624qivxlPFLGhiS
JOyQml211cKjVhbELxSis6ABfj71LT0pmwdasljWEw59tCWSkvpYOaKdPOVm+tBshM3kPnem7CRE
sjFOdDRcY9duMtNgfPsVl6mjiI+AAaUqcCdTrzqWrTzwFxh4CWvX4M5d6DI+55oADGAhdQaWHjAK
KAHGWNZ9MYHJR7+rtvxdf+wKa9LJZAY1EJbN0Efp7aX2GS/8MqiGSV+KnX/WhROtfJCPhQ3ENl/Y
SEEDOtmGe9/Wt8HndORPigvmosC2ja3Aes5X3ogryYvLFJZi2UFybecJ6d7kP607nWrwQZjKHfer
PNTAADdZOQvrmKlbM0m8nPsCpIaVk6dnVf2+/R2Xfx/Teyh341hRylxEl2HQG1Jd+QiCULPfYfO2
2Ccg/XFuS1l5++YhQUzTYtMCWDm0J8K8pBpxU4ANn4NkRdvU7m3Dxv1HfYBIbvQHLFd3nW6ORLOG
r9ZsWTMaK67w+gdQ5xgaaip5GB8zUyI5IF4JiXDQ/zSHt2/dGXeD5e+HvfxHtGXUxEm2j59kkUQm
vzs2k1l6KNixqv6rB39xIpQ/6rXA96UoBBIgCIsFeeuFrORs6fHQqAfyND4vIpoFkpgCwuIEfgDr
Z41m6mVIWrDrZNMvv3y8/XVnj3bt8SDIQJKCYRtMTtOt+rhUIjmQIUjPW+Pel7Joryh+dC9limxm
ZdzZ7TR5pOxKVj1h7RDnkB/Yshr2t+mtJM7I9Y7TcIhtFQLBLLMNjrVotSoCuQnyUGwkLcA1/ahU
k0wFZTZ6sOe4CF+rJGbcjnURM0epgmcaulz7tHQw5L5tUf5Jp7vB2FaYLrj9gVav39yI+Y8EyvoT
4NTGwLTGLZfM3saCHbYkGqv/mCvVTWqDtNCJyEv8hBKMb37zaHIxfsHy8QdeH5biEHkB/0KmSUdk
feBijGwnZhfizZ+DDvnkn3smn91K+HctiNK0lKMkEUMIUh6Tg4YlGmDwk2IfblPzVfwSHR3QqIzA
/mcQhLb/S+Woqxyn2aTU6vz9SPHE73hTfm9xnr/1U2iC7Ymkn6xpivkv0hKRUmLpFCNLaEPRFiMX
Expv4FnyY48UIjggz55mKd65ETa3TWf56qFbiMIONtdwxQH1fW2bYupHTT+zxXTebposMTsNrDHy
lUQZMgDsjjKPBA4FetBGa0qu6HgUPNVfwwmzmqXbOajvdBvfBW9bbU223VsIks3UYnnhddkokmOp
ZLZMuoKlq9UAoNkGRDWbqCXDY+aAKQ53pDYDgDuapWX8xkD0dOc7w0Tqffvf2A4azf+RT1d/+QjD
FvIA+a3p3WtbtUKKhJFeM3cn52Ey+8ASTIa7XomhcN4XMqlvGg5d1AbyXGDOSbQFsPNOewN+4Gds
ll8DlLcCe7C91+KONZW79ALoBCMi/eH7gMemLkqTpZNSjn6M+ZyBeKHbYYpFRw6C+LSNgfWBrOOf
l/bmMaALkVQ0XjSD0IQSRMYqv23Fb7TGSa0xFmBW8txrKbPiF1FpE4qCl02QUhyk78qZ3tKdvJXu
KiQ6tuxg6qNlXMsVj34lkbabqKnh6XhI5FEz+JVvBis6jXf+Q7dJSHo3mAhKzeyed8JnAUHVrnBv
u4UVG7qWT9lQFgkeH6qQH2y5k/Hoo39WvmDr4aA/jb49bTQMIJrlk3jEhO9t0UuPdC1ZvD7rZNJB
SssHMVaaXjL5N6C9gBzA+KAsGdK1jMoL+6juoV3YBW+16H9y8rseqazLv4zQrlWZA4MLsxmEII69
2Th5tzsAh4M3Iyv8PRoEN0E89dawE/eYkbekp//iCOeyHTigsItM5278FHZTJeMIa+GJyzdV/tKN
/zoeP987tG8B7gYIvsVytVj6HdfNIlLBz10+i1/9bBgYQn7aRdfvIMLbGaIXPRZ0iunIE/iCTVkX
IbDPyqT1nbiT8ndZ5urfnKTUD9ikle54ThUaM2+C/GEQJmwMeXk0fqpi3Eqsz7l8lUEyj/1jrA2C
oZmnO9ddpMVKELU4Viw7TI/oMTnhrnjNCttXzWo/bstHYDT0RH5gJafLCPJaMuVYPXVIvZEHi0ig
PxQIH6uOYTEsAZQb7dsi4icZAoocCA2g7G5kRn2GJYFyoWI/GUHNzRKSjoDSD2vDLJ8531raWpAr
gPt5BupYDPSmniFOWTPgupm9Gz4kluKU5rRRXxygipndnfoWOsEuIrpTH55HUm8YBjIf0pV8IKii
G4iNaOxEI3GnVETHLi9iDqgnvXduserUdaQXX1TlPkNZe+gY6i58GKRhSRc7AigCgQR5Po0L5zLV
agWQfqDTVIlihX5Dqokn/chiX1y86RCDVTx0OGQYPtaBr8XoaM+Jng4xYfshS/edfBfkb7nw6Kkb
pfmKdZFxiGtq4ROiFIOYaUk9gFUbP+k7yEuTgVTxABct77SQRf65fNJnvf7K+XmAL44PwMWxUsaQ
o3C96eFTgT1e6wZLnh744K7rfmdFSCTRMyV/G/NuxkSMWJbrf34B5nANGegUWIi4PtnaF70CzFo5
8vcq+U7CSQSxl9Fn90muc2cP04KqrUXC0O9lTDqhed8lMXbxlKnpXvoatGBo/kr82+2nY+Hj5h+F
MjfwlMGWgN7P9Y/Sm26IilED5lHqk67Cbvt9NZQkAU5jm7P4Q1eFKYohGSKg02SDeurjOpfatIaw
RP4aiz0nfjQR8MTiXzlz7WTxFM96oYKBJABLDbiK13pxcpW30qyXgfLVmyfLmQVfvi+SoDvFlcKq
KqxYsQawRh0QoVhQWjQq/XaKANUYFaav9Yc6xcT9UGILlWf4gGU6jPkVtCRQ/8d8/dIJBIlUhlHk
AyZ/yLBNygtcg2XOngOmRIMluY7Ik5/xBDC22OHXW6nlzpXiV7mNPzvEtjb4Y0kirhL+yFIk/aoM
wWcNlK2cPDh8f1LMuRT5cxEvLlrBoUuUTHFhttE3TIjoxSbo7vvh+58NF54QbheUMphVoGMejLVz
VRal84kXJFJOfXAOVTuuS7ftWLuBy7hkPnY4J4Q/APxcRD8eD6ikCb02sFM8K4Yzlo+Ctyu4AT18
xRKCCItaH770Mmgvt5Vc/95/BdNpQesjJKslCA6UZs81tmGcx+JbyNFgkndK+KRMmwQD99EdYMJD
/11oHxg/YG7FUm/cpeb0gpqvlvLoKfgBRWE4RYcKb2Up/EeEjR2p2sTDTuKOesFCV1y7ThhoBvgo
6nSoLlOP0MCVMnagy8LsDcNulFOofgadxkg8Vl46PHQzxKqozcj1lOsbijzH/0KIYmza8DjpWz3+
xBi8I7ZnUSzAK8SCwlwJGADui24i9jBm3LxZ7YurkY4oCmczFGZiPEfdfeQjp4vvCvFeFMEiKLOq
qWs38VLc/P8X4iS1k5BdYTlB0WOMdmrnUsGAVDKSMdIZ0d7qDbmURflbteQ4YQB/t6nJZjW46eRy
TU1yfjN1WDVpvowcQDD38vR52z7XDGUuB8DRzC8qHYKpjVIBzawtzHRMyQA2vLZ8kquBYSnLQTPc
/wsxCjWwUAJuagIGTAE0bYkU0rZPHjts4UfeqwEG8Th7VhKVaDqrLLhuL/+nHX0NuDpVasGHdtKw
V8t9Uruq9C13W15+yHUW3ifjKBXx2lrECeFBMx+lN538/EMTn0KRNdCzEgBcnSMVw3pe1xc1j3Os
iy84E/RJ9t10ghfpyj+3DWPF9tHJxAQLWiXavON6rU1cVVxSSRNeoXCLnXq+00mXesRjMoWsCcLA
FgZBZMyNowF0LahV86D3uK4whbZ0qu7sJe/a0Jo5izRh5ejQJ0WNeOZENxCaX8uZwLZeVc1QmDHy
wbL6TmUr4Qw77R0mIsuK2QHMEYjucFJIAuipK6HjVa9LBHjfIOdUs4yiRLQNlfd8wofasFMa0Bla
mt/pDcDQtZRRrFlkjlgTvhQ//7wLt1VOwNY1JHBg+KH+7vnVNm14+7Z1LKdlZxkGSsTAVcGACU35
jN6pX0UtVEyV0U1Vzq7Lzg77cJOKPZrBxnDugaMF2j8HyOxupxVWk/QmL06Wp9WPvl9sQYTu3v5R
KxcQ8Qw2NcDpBUY7er29FPJELNOoxLK5ALxJHjHxZHTec9UVKaPQsnLEgJkCWzwPx7lsJfbhnAvo
QMkIhkGFNU2xnSYRqxi+cjVwxOgjYsESoROd8IAguTMCvsLKVRC4ea0AuTWy/cI4Nlh0vH12awrN
CGtoSCE4Rm/v2mYELEuPYQ1RQZ1uIr5ys463/l0EkOjQD8UdRHJBXUBvZohUpaw026KQCaeJtZk1
PGuJcu0hRV8GBTA4FeAC0FGJWuRBBMa60owCnfh9su2SzsE+2Vbhq40EzqNgkk05lHY6lwG6pWL4
zbWnDu1XbNnMQwQq6hvXJ1nIhaIO6lSCRLkFHk1lRWFzl3Ox4ynZUYg9WzFSu4lSN9KBgfPvR4wv
CLRsDSu/IAS7lj3KpZZzIg+DwQgmiTpNtURhVBnDgWtmeSGFfsxb9IjqHpPIZuo/llx17saGhDPm
EMe93tZnVRLUmCcpseMrU56s1aZRA115aUILN9TFrz5C43LMNsJQMpzHmigsOSIFhTdDQDQ/HxdO
M6wMMMUoUmkmgXYeS9HCrgyKe8N91/kMUWt+6lIUpZU+ALjPR3Ru1u2g2V5WVI880F43k+yLDINY
vQ2gVgAWrwEEE8B+XKvlARupbTsFFqHXm1D8JQM9iWRqvp+y4NmrtF0rVIc2jg9GMPzuJMCO3P6C
q7qCNA6nBVR5AFlcy8/0atQrA5Tosc+95XHkDoF4D0B4Vs+ZIefnVl58PhBZ6XEW6qUpN0Vr5WOW
nurSKC2Nw6rxv6oEvinAwGB8EJisi/lwsO3JQQQgZRNu8hlZwWgpcldgPhZk6bclyTgcKnc0MOUO
ADmMkyiYFrg+PHFsdMmvoRTqmXauVu9Bp3/dFrH2kGN5DDEesIyxVEB7ZZ/z6qCNka2l/EaseKuN
N5lhgHz2OWjUfZZtNWXvGZUdAbFexaZeOm36blf4bt7/vv1TZm2utUVPHXkkKgWYzgGAzLW2hdJx
utaGKM1g2rHpXT939AoIffVHqL3fFrW87BD1s0IAiitUJKhbMRid1FUlqk154iEh58wBlIaJtJMz
VktraZeQBK3miRxsotM4BThZcMWFSWFi3ovk/RNA0U29ZVXPloYi4szmgrM8UyrQUoxBkXswfxcI
sAZ4rUkXzLFEy+DfTw1cpqhtg4qRX9Toasy211WA5KMd+myP/QXuLA8iyA2S/rUEmRdjln5NKTiO
/93BQMGT+kiIUvgO8GKFybUGqdN61/os9tlVEcB1QLQG3P/F1mOShKXXpUi6wUoUyL84wA/fPrJ1
AeDumBmQgMxH5WuARiykPkVyk6rnbGoIn07W/0/C/AsuHF8sdm0pRT/pU2arjbwbGxZm5jKdQXl7
BhEWZAV9DfpiKqkH1LcMmVPU6QeEjlYZV0StetDzTucwbS0+j1noPWvO4K/MBbVjA2Y/VWl6+Bxu
4+tOD+5USXdCNQQLEqvgunJHRQk9oRnaBiVl+o3KRSFu815CBqqhG+lEMQaymJgbK0IwLwQ8GfTZ
5kYNZc0jH0WG0CD6jYCFOPoVCApTC3RtRByj18nLHrnyU01a4MDch337PmTyjm/PaONafM2qDs6e
lPK0V7+FqlQYatzUzRyJJyLw8GQUJNt9G2JceKi/5fxX0DYnXEfWvsfKXQALMhpwKABj6p1OwIGp
ABp4GZq3XC/sJE/RzBj7pIzg9AdsgFIOwQbGBoGlhkYRvboy79/pvdZUZnYQf83zfKH99Q4EKBLa
aAc7lS2SzG43zz1RyD0Lom5JOQUySgz1AogeGc4MH3R9HWWdCxQgO1dmjX5pRfxjdgb0TmAptn/X
mdILFlkGNzimT5uYsIaKVxpkCEhQ0EY3VdMwdkrZmN+rAyfldWWKd5i7wXKDvo3NV3Qft8g+7Nt+
Z10Y+ijY6JpzLbp/MEheK4cNzpkD51Lu6lbqDtgkm2wsFm4ixlvAlEa5uSDR/Ek1oFppqzt/x5Hg
lFhBQri7d3mfRQynupLE4SQvlJtv84VX1YykFIQOyo33lYW9pJJgeS6xNDdiT0vObwBlsFey5mDl
QpYqRAg2W8jqd639Oexjt33DOhzhYSDDSdoyvtuKI7oSR1moILeoA8+qNW+tPX5o+450OwApyQQL
II+NWz3fsziwl8NZQDy5PE4q48lkSe+FHDL1+3QTWDP/5mgGB4M4GL0trQYzYYP7Hti8k7kvDH1X
j3cmiJ2JFdH0o57gPjG4eqwgW/gyvuMPx7sTTSB/OnjPpl2+ZSUiy0GwWdcLeZSlKmHLx8X8OeU7
LiWn3sSMP84akLju5GOKCaOMVoJJwn5zW9EVp34llzLZph+NlCshtzULB/Bznw+Ky/Nsc115mSFn
Lm+hpI+Fdcp+EkEsAsHo4OF2otv+Tu8kK7AAaIqJkcruPsLtR7Br9+gm3FZvpZM3n+tfuZQNGZkk
RXLUV2b1Fn+oMfYkvEP1WdmCOdgAmy3IN6v8tnpT0NbHkAqIdrHJRl3MvAXs0Ww5fNBs5KQh2chv
a4HlSZe7crPFXMihLKabAPqYhXgzMLmIvafaPgnb0Tw9vHlY68YmBtGO4vYufP6tkvEdw6jEd9xg
H1ry0Xh61s3b57yqNFCKwD+N2Bvp57XS02BUDaKkyoy9s9ebcvco/DO+HvQV5iEcsGmjFEvHkwCv
B0p4rOCGaL0liKkpe3d9w2qoreR4wObE0J2CpBZZBHUfOBDx5XEmV1h/MsdduJmI+C4T5V4NkIeB
+7E88Fiumc4tCwxs9fFAjIdUFqNv6GhQkgMZrG/1yFdYK+30TXH2EXjY6olzQ965/bFWdbyQNP//
xdMBKNdQSAdIKu1ONsH/SDJW1LYqQoXzRikVsLT0JRCGahKbBB+r0Z+7Ds+ftCnDbaQwNFkzO0QR
IDoFOQbQGqi7JstDD2JJmF3UncVyo5Z2YTzcPqzVVwhFKNxlwJeDNZw6rVhP5drTVKjyNVi9qc1M
mbZP1K1+QCQx2c0uIMee5Bvvrt6wSGNXFURkiKUZVFqAj3v9qVBax4CpCnPk8+nOG4qNjPY/ANjt
/0bJv3J++LAvTCKdhLRsB8gZd2JqdRIAtQlnCm6WkIfeNWzk0qqM1dbcDuaFLmO0RQuflfEr5kiT
jmkwTwtkE3TrEZJSn7PNgNod57Aa9a7+0B/81FIPoa1b45fmVJvgQ5oIhmds/4nfAGf2K3QMFtbx
qt0iycAGgwHADHrfs6/ltBYG/AJPdvrh3sNbnOVu77PoMWbnvNT0rxzKeYM6RR/zAHKAo5yihT1+
1zrDcNdN56+I+f8vPmmIYn6kA0ve5LgIACaA52/C9snQXm9/tHW/dXFk1P2oAcevqPNV17wPoXnm
84+as5oGFBbidtLBbKKaqsSIWn4ahdT5YXAR7Ujsec0TQlTOEknlyKHCADc9kkzftiOwa7E3lNud
lbvFvjxI2CRtHWySiwmWtBs7A9Syw4qKV45YwzYbpq2QnQsGPTddqWEkBByHX5HUwPx/j5LHhGOo
ujJBibYM2oUYP9NR/6ffhUL0MYbRhjWEEMEpTthxdJQ7/ruxOxsDSneiYf37F72SSH1RTRxbo84g
sbYTCyOK5/5sYBu5wShvJTHu/OoRXmhHxYVt7gdlk0JWon7GGvA8UzCEOrcVWrlsV/pQMaDY1VOT
+pBRGNuo+BpSxk1baZdcfyLKS6fFoLYV5q6xxaGcAqu1Iwt4sr31OLra921d1q4bkN6B9YpZxPnc
KB85pXXCV3lUIzHBNwECVErwEGGG11XvpneGMHHpphDPYQMeooDdTHclhxBzWr6S1GBtNk68Pe09
7HUVgJX6iEjkIoK4LW/1Q12IowxPnvQpadIMLOx5ZUl6Z/Ycy7bnb007jkuNKHuLPTmbJDEF8HVp
9feyO+9uOZUGYjbdwiPX2NL9nJEUIPcN/7BwmNaykavzpCxx8PtSnUBNhmwrnytLx8/O4UEsjEmZ
x/y7MoPftw909XZdHChlmD7WOXQtx4FKxm5InQTrvWPBeADmj0KfKJB5MdiAtVsVxbPrd6ZRtRw1
9xxteeOuKTal+J2HVtczRieWG4bgT7gUM6t68ZyJnAiWAxFi1LsIUJQ7ELPYp/OJL0gBwFLfTchO
JHxLPLtloiWsxCVXsim7nKpKE8EIg4LVfUcEYpjeKXY7+0+rERbE4Zp9XqpJ2WcZ+2LSB0WNbbTs
EJyaDXfH3debfzeLSyGUGTZtGoRVDn20uiRSadVYYsYq4W0hq2+0Ks64ZvKcGdJzKI3WiCEoYWZV
Jqc2G4wxEZnE9rCtNu+Bk78Zd+JT8DDuIxQF4s94ZHiT1Zfz8gdQalZ55vtDjx9QZ99JdoziA9h0
emCd9V+y/DXVR9mzJKUitfgSMyPq9Q/5V3vq6lXp1A4GP2t/F23He9UV9rqLecIt/51uwdhjBw6A
i4DXIgDCLnQ0IKsF7nAyyAvWV+3bn2LNr14cBA38lFcymtpAGsEyLvaB1fu0YhVaZ7NcOIF5KFxF
yQOgyJTZxlVYTiFf1WaH0gNCFTcl7TFArOIHKH/Km9BqN9OZd1nXZa3Cq6kXgqlvnHFADKwHCAbT
xbTlkdLy5gRgHs2ENw8L5mb8mke9lEd9Vk2JwASYQF5moCYvIujkPMIM+laN569W9Py5wvFNxmv4
YKFmhvXezyxPtwNlp0ig4EHx87Z5rD5LF0rRPdPOr6Ooy6HUL38Hj/AbXHC4qcCgIdioINglYPkG
hrloc9xx4czTIm3Q/oZ+vexkhVXJZ8XbhglPwP58WzfG96ITumocRRWLP7XJ+a5YnUTRUkXG4ORq
SHZ5fNQLqAxl2ioCZEQH3mx/e0/JnvsVEfUosSaTVy/yhV1Qj2CQoFKbg6rLLLin2j+K2eb2aa3M
deCVvRBAvXSJKje+Mh/X5ARbJE+7DA0awycNLCHe1g5wGDbiq/xwW+xPnWbpPrDNB0wLgJrSM5hK
mcSII6AXuA532l56NVAZrsm5Q6FFJrxTmK9wlmaCsi2/4S3hndUEWz/Yvz+A+oSFqHGGEkBvXT0m
0r2vMsKX1b+Pxh5K0RhllH7O/cLgpT7SswFLtiYHbjJZx3I5x+hgrr92sobaqISdTGQG13cqwPoP
3+pQQXXR7TKj7yAgwjE8c1ZiJ26/9a3bH20164G7/z+B1Jm1kR55gQGBCnjJyNiT13eR1I/jJmey
ia4byIUsyvDrEhW6yoOs3OY9W8VicEx4cyDytnkdcdUI+IDO3vmrePDtBlX9+CCZ4N24rfGKV9aB
jyNgKxnDwpjivT7hOK68pJxHccZpw8nJJvMjRy1qcNegLiyPHamlinHIK44Sk+A6poCAQ4vnlfqo
SQuIEk6XS0Du5RanulJzblNn6lCWUl9va7fmxjCng4lhSOSXy3RlAlLhKsDcmKAWd0INKIk+G058
qw1EbcrnMgUFh6EPn97IuVETM3zAiqO+kk495F2YeHqYYOTPCJHRTkgkSoOgFfDvBzpvAGFjH709
NNyo97uMPCHKugCFt1QMHE0ueRvbOgrJis5/AAt1+hjlSr9lHO1KAoFpOYz1Y04UVM40t1mYS9mY
YqrX7Ib4NGmeFUTjL28SjoHegJMIkJ8+SEZ8I92XXn8c1db5H9K+rElSm+n6FxGB2Lllrb339Ybo
6Z5hR2IRCH79e3B83+NquqII23cO2zNZEqlUKvPkOdd/wM/NxftsfsJbcFuwWS2Oj56NEmagBGp0
VbfVSeRQKnaE/rpu5ef5+G5lcXmkk1VxXYYVu2XDaSpTRKBJM6rWaUnFb3PZDmMzKl0mhtvrludQ
8/3+mC0D9A63BUvfslubmYlpD+2Ebm1chFU8nLqk/Y8mFtGuKPRkijOYMHtIxMrlPagPVkL4pa+E
AYmZiWHuPS3VoLWxzSeTV8CgdIXftZZPa76DjNvKEfgL17fcrRm7ZkJ2Gr2T5W7VZtQ3ikYBHcgx
jedQixsPvZjGbVVCKsTXhMVewHvYGZAIzQkkXzEU2HkjRQx2GDohvqKzDhKahY2GBPSXLYBiWNIn
GNhoLXJQW4X+RiU95e4kZgn5LCPNRsmt5GMC9xiqY7LSvRuj2kIPEVClwpN6qS0cmanvk9AhAVxn
KJBvRrmAiujEoK3pNKPQf0PqsGo8kZe83BKlSqyH6140++ePfQGuc6ZiRPthiYMHzW8rccoaV5U4
RF1SCBCysgUfhmKlB0mxQTl83eAlt8U8Nrqa6FBDWHFRxVaAMagKEwatpkJr3GpjgRJUksbpyidf
M6R8v7kKJAxs0GGIaoD4lO2D3Ezh9bXMgfPH5hkK8EMoFkKrdBFiBqGIVusbhLhEDvpJ+dR6hDmL
BbjaPloIoWHCYKtJ2krGuvbN5gv0LLECvC8uaFs3s5IjlYCUiCsnKzbAtq98q4uH88w5FvdTyTNR
mj22kJk1B8GS1AdmWtq3BCjKlVDz89JXbYQzBeDqv6ThF2uSYgEYueCIAzw5DKXspb3pSQxNHIDv
rDUptjVri4UJZhjjOCN7DM3TpNqRlb2ZQ/VHQVJlqysX0aUrYh6BApkiusM/+pkFlUmeUHyuukyh
qJ1/pmDqM9Kqd5kV+1Aq3sRpHl73zEtfDne+odszEERdwpzpKBQGLR50aaoawmFGhz6+WVOvhnjK
yjm75I1gNpipstBM/YFygQzbLByM5SlFgs9Fx9ZtqsLwgAprEFAS8R/tLb6dzRqicgJ7eNOB0bvC
sCV4wEDHXq1kMJcCyPnCFmlTNWQ9lyPsoQLiHTx3HYmtjJJd/kr/27plci3H0tgoJeJHSU9GlDiS
ddKGtQ7zyjL+KlmeRQtWjEo2ddivKe/DUmjHljUr1YC1dSxCrayVLKLzTnV6Br1w4g2qr6wS+F48
R3872l/vpbOFgLKY2qzEQghIKdr41W5vO3yZlj6lZmhGf/7NCfr728zbembNoBgTSDDb6zbGL8Ig
D9Yck25l3y4eHUz6gHfAANhhSYCDwQFgxwB3cG2sqC5OZZa5Qt0l8eb6Wi7bMcHlihMKqsLFnVuo
vYDsGMKdmoOMRvbU3sYQCwaZnv+bnYUfQJ7e1BoTe1Zrasga9V7n5V7CCNUwszNdt3UxhJO/17R4
JeaCcxPUEPC5Kv80Ys129J5uq0nkjnXfx9bddXMXXorzBfW/KL5Ei0B4XhHDNEfUtNvITNsZKFKa
zbBnOSj0unI70gJKs1ASserguu2LxwtwPswRI1H+oQYhUAHL0hp3YzlyL6tV0OEmkNdUVwLrmplF
YDWFbfEsg5kirz2Vki3SJ5dIa8xrl81gOkJDLg7g9/zfzw4WSCKGJi5hhoN8d0oBp4227bQmoXPR
5XWwgmog5sF3WwRvqxpayeyBgWSREUBAGS3PiUK8x3LMqVg5xpfSQIwN/n9byynPstYrDE8jmaXo
5JP+s4+CljwMaIHUtVeS26I3/41HnFlcHuia6YWJwSw3x1SWAjkuHZP6JV8BBl48YmdWFscZsL0K
8+PzHk4PsXRv2MdEe2g1XzYf/4WDnxlanGVb6YtkmmZDXPUmyZOTZqfm00o2u7acRUTPmYR3qAkr
opX3U1ZtpVa6V8vknlTZcyVHK8Fw/uuWj4Nzr1j4eYvpfgC7YK7vdAeDg15C1pBbFzpBCEpI8sCY
iDrAD4bpXGO07VPUWPJsQ9jLkDxGLCDmY2aFdotSqH7bmY9Fd19ma5NOF0/xmeXFZgKLxNSqwOqK
+ERL7rN8TzPqXfeLi1t4ZmSxhQVKyPpQz8vLd2oj/HqVgu5imJipeeYJGBC7LCxUtpmSjM8VjuS+
Q3YeWx9SvBHQf76+kovbdWZn/h1nQY/ZdOwbBjsN+Q3OSyeOPvL89bqNn7sFLD0YyIAjROsZZMgL
G0SMKE8gKNhmfiPAZpSVa2/qn8v4bmIREcCXHqs5eIvcSbF638wl2x0hCeuYkb2Grv55Wr+bWsQE
ZYg7qeywGinjHkTISPsRNdux39nR7+v79tMHZksYpv2rFfKjkMaK2MwgRTRnr5OXDNWOiuZNJs29
iWL/P/YD2FLwJIOzgb5tOdumWPnEhIZyIWfg9AHAukuIU6vNSqi7+J3OzCy+E8SjJZNg6Bq4cXoq
rNIZTPEQkTVphIvfCNz5EK6RNczNL7y6NwU1UaXCN1KLX1In245oyv6QjBCaz/vqQTO7diUkXDKJ
wwp09cy4gxG5705eMPA/k1FDnWDKNi2IyQQ9lpors4dUvr/uFxcag6DFmGeFIXWsQjt9caB4S1HA
Kw08AEEf9BrID8JR7lAf2xseSPCApXqNXY7HwcrHU3/mE9/tLr4eadPcGg0dQcl5tHbFYbpt/emm
D+4IJmRM9KarkONfm7FjO4865Ov6lzaUgBnW/cbvNjgr7qxfbLv0QDExNLyoX9d35sLk4PdfuDic
FqUNZ4CRuOZNEiaP7MX0E3CP2z5+wZ4BBdg5085ylPvK2SWh6vT/WKDC+v4D5lh4Fk9TjLtD3xo/
oGg2nfphVMyxo21FP64v9OeT87uZ+ZydmSFMaftogpmq9Yl2VDGbCJUIGSyvY8AabeXDXwpE5/62
OE7j0GdVmsLfGsagZZ84eAvm9rEfVy6KS2cIoosznSFOLvhfvq9KVZo0VyUT1+roYgzSscvM7Wsj
tNhjvjZcsmZr4ctNLOoalLrwFA0cbV1gGm8ibpwp+prWinqXjg00ecF6inQf7NSL0CCYkBLkw42b
ihuMH1XDp6ltuP1V1IFsvlna9rpvXIqx2qzRh8I5pqGXdKZyhwY+rWEu6r2UHaLkXQfL6nUbl5Z0
ZmNZIBpwg4uqAdiaFBmaoIpbp8ZzVr9VNTtaCtvHVPEnYa6BY9bMLhyE1qK3hm5eWqcHraYEMi0D
o+vcXM0DM479gk9OJdbeUZd85Xy1C1+JNau2c4rV8mn0Y+VP175n5kadXuN/TNKO8HFuaRG/BjNW
QeeHBQ6gtyRT5zHxMaF6ef3rra1nEaS0SEx5Mc3bKFVhqo2uoiQow8Z+A7Z2eY21bf7bvr83vq9p
EauKAUI60ghr03hqW8sZVin1LkXD811bxCdRaBEvGCxkfZc6RgnJrqg7qKnkUlW/1UGqMWj2Sl9g
5ZQpi0OdFVoHklob1V4Re2RQHBOKROAvXvlUl82gHIFhfaCVl+1BIzbSpJ/gellyXysBySKnQUH2
uj9ciu/Ak//PyMIfWqZG0VTNp7lNvEjGDAwa33YCvUEop/43Uwtn0NMullsVpuT2vpL2U5RtKxBm
Zsbmup3LkeLvJS1com1zkPlEsKOihWmDIYYKz84eqP47TW4aPOa7NWqVy24+C4GA/QZU+YvYZEEW
koL+qXXrPo2ZY+ZTK5wSg8T9v/laGIoCAQVQ3oo8n4azu18tDJ6aDQYcyl7zEuifk/be6F0IAF7f
wotppnZmaN7jM0OR0Ps0b7GiqB/fhGy+8MR2WFp4RC73UxuFwtBejKF2ctTjajF8qVL/zK3pzhhs
IAmnUz+t3gAX4JGIJhjnBZ0eSo76srU5Zo09Zd08DyMf817GDoMFvg2VNoEO/G2vPEnQpSW+Grvm
kDqZLTt9uva8+Otw/whpZz9i4V1aPnI2KPgR5s2N8YY5+BAccVvMxANU7XZ7aDAOnryl7icwr86f
RgJqLvekoPBtb20s5GIsP/spizjU11PfwCFad+QcWpxD/g54i1eV2oYWqqdy3Vxxv4s59vkXWPhf
EceYriGw2ECBuAqAK/n9bp9SJ/pKkF5XWPGcZhtOE7txoG+ljVgLiheP2tmaF46ptk2WknmGqLcf
reYmrdZq+Bej7pnnL67hiNCB6xk8n1ong33QElgLaXv9eK3ZWARdksTRxAvYSKfYK6K3uE78AcL1
161cjINnK1nE20QtWlYyBIvRBLzedAb79zgiLumpa4vXxtxwvnIxXnbIv8PT4mwAEVsqmYHI22jP
EvRlIhBFtLe02XB1zRUvlBnnYPC3rYXzW2U/6JExRyh9b3L0KaubZvqUm8ofCaAiwDC37KFV/Mbe
ZdPKzv74ft/VYJaw8BGa9PlgQA0myd+byEtlgdi4AkL62dxZGFlcKmaC4jTklXNXkw6R5rXil5ZB
b9jmgVwfW+JP7FNZ4zlaW5jyPewn2WRjcbBZ69IY6P2oOSBltXzCRe9d984fB3mxvMU5K+WoEibN
sLz61PcfnK5kG2t//+KMjSDt7RWAGNyyyx1SQRasW/lCP7x9XgHe4mATBMYAxabvm0UbOdaojhWY
U+VmOiRwkxtTil2bvPb/nDt9YWx5tBSSoH8EY20KOHjjR+Qd3YKqyL0IOOPyH9eGF+YWp8vgFohq
G5hLp2PRHieWenb5cd0DfqTusIHtQz9CmfmW9MX+tRPP9CqCDUkDpZ5U2L48SKYjzMyrZeJJLbrO
zUqEuuQVYJXCDBskV0Alvbg+6jTSR6LApqDVaRDqO435CoDi4sH92wZqq9/9Ii6UhBcjoDtRyzwr
HaAZCllhzU9oUI6NP6CQEumIW2tccpcO77ndRcCwS5ZaaQy7Zto860wKeor2vbU2HPrjWpk/G+oL
IKgC9uiH6t0ggyLLymBmqiUAXcAFMEG3GKBMz0DmFVPzpkmkUB7XWsGX9/XM8CL5qNU+ZWSA4RTl
7EelkzEaOg6ZjyZq71YyI55SpFE4pLzbUbMqjkLKVtH988f7lv79tXpQLYOWHlUqZeG0JClKjATj
R9QGPiPKnHyTmZ9SF4yVLzGkRdUfsQaVuOi06gw8R3FMxaD9d4cCr2eet2DpAwrSOkKqzlO6Krx+
Fufw8WNZOjDRKFUB7bYcMNZTpaSFUQNuRp+tPMzVL1vyyzX488WFYO9UiLSBSmP5ok1SKRrAlwtl
XYOBD1IPoWHiXV/IRS8BUy5CCgbgTHm5WWbBUmJlEKHTqCChHkFINJ6YcrLV+rcSDyqSEh0qqmCW
dRFSa+ipErISZH6+nrRZv+xvZa5FsI4inQs9hjLX6B8jz/5M981WOPbR2GYn1ZE8AyXofzxbuLC5
iNgU3I8GLYfc5XXFfcjTaofcTNjKw/CCn8zqO7aJqw80fUsAuwDloDAtBTFGkVOIfBUVOPH5vpdU
zyKQSr/+MS9bw9Aq8Pp/sQF9d3ydNtmAOSg4PpjnOdtnBQhlUxK0xeN1Q5diGhhEodYDJAv4Thab
1xdoTSlNCVnNtvSLxrxThw4qf2gipmwLgQOPtJkvUW0lj7xsFvsImmAC24tgoqdR1IFHPHc7K1Uc
hRb7xKzvZEPxKyVJgsIGMkSPkadb/vX1XthYEHbgHtQwKAo9n0VEYSOlwOAhooyK2I6K6keRONGq
D3pUBP+bqUVKyXq7GMdpDl7ZVDu0HTwaN89CxL4urfXmL92A58ta5JQcGjJJN8BWZ33YKAGY7Jmu
3QCzKywj5bmNOcadVUaYPZh5Y8NGkXzYwBPq0zayvbwNxLA2zHvprjk3tXAPJiXEHGOWu3pbe0K4
lriZoOEbZ0B+3vRt6qF0a5KH69/r8h5CFAiMqjPPySJDygboT/YG1mdMCgSgQSLGDfsE1PyKnb/A
aT82EoMwJhCF8yjOYnVFxA1JKXAZaGH6AmF197k60KPqFO5e8kc32toHyNNB17s8Mm9yokeQ8Glb
sUsfo9f6aw2/fnHZ6BfrCrBZAIItXGcsuA5+OFyAVWQ6U5HvOogYarq4u767F8S1wdINOmkbDRqQ
NSx7xXTWDAaRB5LDO+2eBHQX+73tCVcJ9BDPVo8NDhqq141eWtv8JcFdi7EnVCi/uyxlkLalLdCO
dtxDKkwr1I7slWqWJspl3qxNU1w4Ibgj/o7ai9uvZ0oRM1nDCaHVvoPHKkP5KXdJAGbaoDfLzb9Y
HUgvsDQMA/6g/ufEHlsq91idfYzF1rI/cj28buJS3mKpsxYMJscMEGJ938BkyEgta7hb6SQ5cx0+
1VfgepcCMqCws0sQC7Opi4CsjkYh5AgZA7Lum5Fbjiynd1mTOJq2JgV56dIBBzh0GEEGDqbZhamk
FFbViBH5O7sb6o8xCUtlb1hh2p8U4yD42/W9u+h8Z+YW8T8RhCdDMuFqLaqgpHLQ5qXbyOn2v5lZ
+HgWo5RWDthAGg/0VZei2mVJqQaCCnPF4S7490ykjYerhbCFCZbv3qB2Ld4aLVZkF/JNye2D2dt3
lBIPLBuBbK81Pi9v4P/MaYvnZArvG5JKxvdSYqgJHpoqcfRkZU1rRhZOEY1Cq40YRqSCBrl6bCPN
NfN/TDeAxxMmQNAkmVPHH3dLPZWymmfI56Kue2rKwcPCNpqg76VJPG1c46q5dKjOzC13zoC2p5X3
MCfsEeWf0uXKQSr2SClX8tRLu3duaLF7CUeExYMnd+Mcpfe9hAkAhXxcd/BLXnduY3GObDlNUNSY
9678nTahriVgEEEFOd4Ya9T9a8tZnCVTCLXns6mp3mrDB+rtmAlcOa8XQiouWrwSgAqcUeQLG+Mk
s2QieKY1UWBkIPo2Tff6hs3lgEV+AUUMaH0YAF8gxV0c06aYGqr2qGXitdxuOdiRPEtX4gdUSCpc
SbgOE5sep1KU/2JpKtEB8AaGE43bhTeYRWqT1MRjwraA+4eOQ9utPDAvODbugVkRBq9oAPZmXznL
QYcIKMAiQWI4RjOB1ovZpX5tP+ZrkISfHTc8Ks8NzXt8ZqhJoD3a2+ixqA82ccZQB+uS9kZD+zSN
TvbcHmzQ2F7/bBecz1BxL9kAtwFDvGzyFcjfRzxPcBNKh8IAROGrtIL/ZmLe3rNV6dKQSwlGNNyu
203lMUqf1Or+uomfTPLzzimYooELzMSEC/8GI4NJWoF8kru9Jz+J1IE4rdeD41UO0oN1I3vQEt13
ARgh/nkw+mv2E90RFIxUa+kcVtpbDaSAXHk6ttZBFe+ptpKt/OS4mFc3k9H9PxsLv6BVrvEqRhYr
h6aTbmJfeYtA82iHuJpubW+toHLRJ1BuwwMdMeOHzGVZaxhhn+a6EdlG8afRhDR+u/7BwCk6R9Bl
wJifPEjPkYfh7H53iy4TzZinUubqg+EOFYKeGFHf/KLKQ1Yfo/iG0V1hhZHYNSLoslCNfdofEw6p
T0caQgMktOoTaoBgTXDAD6SNnmXshX470FDRTnW7tzmUvcGoYt/a0lYmIc39CJ1saBugaVxtgF8p
xVY3K6e2kZw5DBSM2Q2HIF78hUryWKIH5E7asRsPMZgDSNAZyS7RAoBEvM4KMA2bs4Mlbecpt6gJ
9CbMhw+13vA2UKSwYrs22RJj23Evkl7NxLfSsCcQswggzqLnxzJ9KPOtoR/AyAdFwHJ6RS0k645i
PE6yZ5UH1XJGETb4H6xfFBglqoSDvbcp6hSOCgenSeKNVgaOuzDD+e0xflT66nDQiSNAOwaNHjly
Oto4rDolmBFRxwz8FWib9KkbF5nLQYrVjfdSE2b8w5L38ZC52iA7Qv6U1Z3e+hkmxXj9mTHb4/3T
lMl4rD2mPVj11MJVZX+Md2N/0LSTQr/wyHLatvBimhzSanLEvHunVNrQ9r0ZPhX5OSpaLy2Oqgay
o08bYoCsPNbqY1+/cmWTxQ8MP6eMFWdstLBSnK7ezfbb6AH3CcB7G1N4qnpK2EExHiOyy5TUaaXB
S7GiIuHbSb21IUhTYJpWh1B9uWe9G2MWJxKYp8v2gvu8dQrmdxyqqns1O4wFRH59rdqr/Jljeyt0
bq1qz5PMLWuMMCobXQ8N63d/k/RfU/rU1eEovcQZdXJ4mwyWFUnLnNFCSSJ7aOgNM98i0wfvM9gs
yPAlQYUn3qrmlrxbqdsZO0neEagjgAxN8wyo/j7TzjOwC9mBmwdeQIordWm5G4cHPJgx0ErROd5P
5uCm+VHB72usYEyONkB3nQQ1Pr8xSq9K3IG/WdzTxyAWO0W6HbojyFgGzYP8bSJ7vRxOuj+297GO
2povjV4xViiio1aTgO2+DA0t8W0T1DHWU1trTqTt+uaVW0Ec46/W7yrrjoIFazxq5e0weD3gxvZd
j+a2MnhjdlPU2870ChCFg+5gKoKyx7kNYqD1UkzMOm2vesWDbWwGEcgfLX8qiF9HD1oK5jspzMvW
EdWXIQEUSjDMuSH1/DmaMnUa7mjpXqKQGTfCnh2r0Z04vMJPjd1I3ppqI3W7KqsgDgUyqHtSbkXt
Fdldap+saNNDTZ6gHSPvFGiKjAEpgoae6OAXkR8NXt7B4UNVDYsEFZ33qndUaAZrGxvxJfcMHTmE
R8DWwYOxCTr2MI6OUj0W3JUYDvMfi39ogFaTAzgZUs2riqBPbjBskzX7PondKAtLyELQTd0drPEV
DL1x+oWSQ8tua+lTs4+VjG8QNG+dve+1jQzkl7gv9Oeivh9z3MCYI9ylk0cLR4/2ssGCZNijIDph
lzrdg2jzQPwen8++hzHpF+F+Mfiq6mjPdf6oVRv9FeVMaP5BWbe9pw+i2aV9oJUe1FTbJihwemXF
A61FkXlEdUfZJY92iwDi2k1QSVugqIIo8gf13hqEKxRnEkHShra869OnjDgo2TgRDaLurWlGAGE2
wDVoIuRkl1hBId/ryexksfVgGo9ScVf1ELAcAK8MzGaLszloTmoC+VjeZWDaMh9HA0OoewmsgIkD
ETqr+KMrGzqFqC2IBBLjTqM6OQiA+97HV5ToBhw8IAXIGOC2iID8LRP7QQXN+s5KTkV916Z7S3c6
LLKkbjseFEjRJy6xbkQE5mwFkR/h8phCfgVJ9tB0DlwlQxQ3M1fqP1uyM8CL0zk69VPLNYG1p2B4
Gr1Id4o0aPWgG7e0CbAKUu4Vsmun12QI6hEy1/iNxsHSXnX8U6XdZomvcK/QW6dKtyYOO4S5WOf2
4wRGNgeBss72JchXpVfMsiiQ8i0CRX7tcbUZyfMEiBPbjey9hxZns1foo1E7ibnlVaBwkAXz35Md
Vkkf1F3hdX3tjO3bKEEwx1RcVbsftZcUKl3y8JBrL3ziYPC/MyGoVnStw4BGMY17G2cl38rtyYyc
Og1nkXflqZduiPVI+yowRpxT3AxbOTMdI61dqTpaJTS5DlGDRb6Xlj9IB7M4MvJslvea7kEVOC58
Sbu1jR1G5h2uv6bjfWsfjOkYN6EWu1oSVBr8K3bK/okkb8x8trvGofqtKR2HKD6ayQnVMtPctOPo
q5Pk290LJO5w7z1GJmRQLH7Uxs2Q/CEJlGVqBQX8vcEeVITHbBN1HpkUPKUhztL6KE95OW4aoOY2
sX6XDKDiMU9CSVzJ9NNiM3YnPm3p8IcBkT42Ke7GL8u6E+xdio4l2dcjmMoyP8VNIskoo4y5Z+Zo
vWS1X0iveTKXKm9lXoUtPHsyVJ8rdzgVHX1hI2h000PEEb7HoywFrfSHVV+miRDDPtv2HWPgB0Ns
O9m1pvdBvzWKtz4f/Uy5i8txB/VMom6NZp9j+dadWZ3k6IFMn729j23oo8o+rzwFo2mq+mS0n9Gk
eEmlumpZeTG+bkVeu6xwwNM1DkFb/5Kax8kAcav8x47v5v+BaA9TihlY5tUFC5oYZACgoK7cItvn
lV9Mz3ayVxCWez8vd7yYc6H7OAWLpUV9TtHl3jb0UA8fCvNTrXcmu3IJAf94Amh4yG1P0u4M8JJJ
lQhiduqsg5aBw6sATDCYFAL2BNwaOzre65anyY92/mKoN1V3kOGO+oanT7K4rTpIdoBFvd7SqPSt
ztG6Y4scBZT09XQrA4M4yY8UyQ6av2gGl5BWPPSg6apvCkVzhiGARJ1TVIciFfgDFMNp76It0D7A
pTOEWrMvuKMkj1K2BZ7yoJu/dOuI35qWURBnd7pugTj+iAzHSbqjUgX58DhkR4mD15pCfXQj2tcU
KaQe3ZDu1OSBTe7HbCObftai1zliPuRY189o5YclkfaMP0oRGE7heTrftLp5r6AKWFJPto5t8QrS
sUx+VY2NAaC2IQanU3S/oq3PsvcaTjdIMfw+1HH8QWnvMBJo5CCZr5N2SnviFAjqA7Mw4XWHvKIX
m5Q8czPITOLE/aOwHngPZrr2rY48oXh1/ycn78q0yfpNNP2yBRjAPsdqwjP9kHKHKA8WLkd9w5Ln
AvybzUiQX9wm2S/NhI8UT2z8wri2U2qgPZreULt1RPIRo7hTaYjT9LEm257s7WYzsvxkJS86GPg6
4UXRZqyPQv8w0EHBOLHTJmCln5BgHQzTt8atrWwr45eJSy2VEjdWQDWsuKJ7M/hnA9IFMNtA6HwH
FwMUOLByn1VPuXwc7VeO0Y4KhNz6LTWCFlKOJb0vlJdyupsAluVh128qc2P1IBnDIwHJsBmbjo6c
gESbbgiGaZuUx4ze1v2N1oB0jfw20YKZIIRc47a1+hw844jVUCUrD60UNN2+BCUk6J7z6L4GTSS4
96JpQ2S/gxAsLzd1HnTdvh+3IvW1MfMmgX0xA6l56xvLN8st6vHN8FzFvioOg3Sqh8EX6FQbIfpN
DQ9TEJo3+yY/EPlTkOOU33PtNs22TR0mUjDmYSNXTlUFvM/cuv7dNfdcMXBvH2L1JJOtonxZ0R+D
WCFDRjbGGys6qDIO6GT5HFGg6H+X3S4XiH7HKQpN9pmruLtubBwpq3gzrD1y6FoCviMHxOQF8cZi
d7T5IvwrZp8DPcQUWGucTkkEUHUN4N9OWdm4/gObw7/x1zenFNIDMtByUHXz477dK4rbqfxQ0y0c
gzfgV4VS3tTvOtK5Kmd+Xj9YtRTo1Y2mbWqd4nVyosZrlvmqaTkG8QV9wx9G8sFG8L5DBW/gIOXM
W0fqd7n6Qtg2lWrcq+B/aW+EPrmamKDH+lGUDCk9Xk3zVxJAAeQYk4l+2Xj4tEWFRNJwgWl0yynz
Gh0vmwLjBexF5vZOrZmjTUd8skx7HrKdrd3Gc9axMSxQYoEJFKkFtTeRnrkR++LjY17aGE3YsuqG
Ms8cXsY6FGLP9VCxQTuc3Up2AcYBJFMPMS5jFH0Lq8IePJRa6o7lb5vdMqZCHhpPTrqpkIziWYDp
Xo802zh/ZMlHpUlenYRpe0rUzKPdppEzIJ3CqdhJMQY864AQV8OTqtOCOgGpn7ll9UuXPFXimcN7
qnSf15gyGNHuYHhIvA0NC7Rqp9VfNIpdK8scrUC2R/eaVuP04Su0r7IcNKDwaBQdAxGNo0HEVp62
DCTnQ++JdnAjc0+ojJqHCDMTk8YtIMoaQB43qeRL6jtJ/SH6BKS3jJxp+JLNW60Iqgg327Tt5U8G
yi+MeDpxgTzZcpsCiEGC+M0O+LWmtbH7FyP9VVd+Z/R4oWR4sNiOPJ26EfzG0h8xlE5WveLJ6UKN
3Rl0kJowXA0EnOj5XUTuMuuhIU5kbkUUWjm09nRMJfC9MSHBK3FD8QeJHBo83a3qd8o1x6K/YgD8
G1zzQx6M7ClCaqTpJ4KiL9ErVBEaRx6ROLLEzZq7PhtdRlTQf/pcrjYymsS0eGiHbW5n+Hh4c/a/
rR6knPy5jD4sZXBSW/P1fPL1DNew3HkcxJnJgH/f5X6ucH+q8PweGbrODyL9mLSbGCQqGsCU1LrB
092JtVDirxC9dBIkaGRAgJrwSgpo9TvXtlRFjLgnuYzTh0o1PxUdZo0y/Ob4yxQnAwxQjRF2023W
PMjF5BsIhcyk7kQeDelPTADMaTunmzKHW8+s+jNWXsL/FPIRNM9Z6SlZaGUHTH9N2bGiaAy3WyX3
JwjRjcjDmtGbkpshv5U1P2ZPU+7F7W5Scyc372v+1lj3GkRzkuSA3pSTjvsCBNVNfUcRMehDgpkB
AlryBhkyirdads/lHafQWyg/DMtXEZlTnjtjcVcL/OH7joe5/n8Unddu41gQRL+IAHN4ZZKoZCVb
tl8Ie2wz58yvn6OXxWKxmKHIeztUVVd/GsnrMDP/9rUQew3xZMiBTnQkfiaKsE+nXS54scohrRx6
mbUADVywiJ1pNG7TcsW5dFmuU76rx0eZyo7Q7qR5bxiGHdXnVP7i6fT+tFSRXc+7fP6p+Fsk6Zst
X9XqTs01Al3Rpj/mkBnQ3KpsI1kCsThMzZuqPnoUh7n6Kk5oOEFF5I3EbZ2DNCfauKZyV0dMfcNt
1ZxNEnjU+6vACuf8dbF+tenYLtu4cWuj9rOo3kmyL5j3JL522aac3dQw3VyP/Nl6UYzcTso9Qwns
0XltGCVa5d9Ivbet5deiq0uvorav5r+80Xixv6Z0GZZ/SvI9iaBX1NCuwqGsRjcmpw/JrpC+jIiW
StwOE3OZ2A3K0IbtSer9wfzQzJdKQeY3yaAnVy0LLOnWKhteYB7/WNapHQJRppa9pdMlWT+XCFiK
36ZlIbjUIRzvqn5Zo00r7UXxWIZX/mOnv5cSi0Os6Tatd41x7q4Jubx7la1c2rLQe91LLZDiyeaL
NjTEknbNTT/s6GSkX1lm58H4K9S7PvoCmAXzMjHPemnUr7n8kNudxq9Zn8XaT59+yhoFzlA48UQo
HoO+PvbqDfaeOulHD3dSee1ENBDgG6PhNENrU8nUBb+vcjv9qpCK9Qr84dbkm6eBW9PsIvFDk78b
oKBF3UHiMRNiz+n3RO1lxIzn4Pu/E+a9tr7TG3qV2WAKuH3WE5EYaH0YFOHpedvEEWS6EdyMwEtd
LeTvam/YQrgR9VOKzFjMQeL21XBVGDou+/2KqWCsUxpXQZqKbobcNZ11MACD5e2CK0uV3cw/jXXL
ufGD4K6NW04iLd++NYKOhcCK6o3hvMmiTUON29bHOr5PxsU0zrPyq8+bMWl/rIrPt0q+xQrGJLym
1qUZhtug4BF7KaerGfZO3nNGTXuYK1cWFkcMz0J7aDoq2fzUxH/l+JMK8l23HEH8yyjiu/y0NgSY
6E0hPmnGHnRwGU9dXxGAT1n0YvaTZ6WHJqppPYutHDJ6Z1kPZTir0RVHNFIuf53J2+21bdNhsOOI
rCTX28aPVyjhvSZ7RXE1m1NiPWT50sZnPbXsVn5VgbLwZKwzgjK9NpuL4+kMHGPIE1tBzhYRjPXM
KEEsMlARTG1xkGO6VDom2i/NLYxA1f1qfjrmXjKt3C5Yg1t/ZvUPvK8EQKjiyUG/Fs9+aM02W1i8
lb1BvXrV5tRViGlpXNumdBRB6KZ/pXAs9NQpZWcYH020M/PCtrLA0MIn/BfRkObJpiaLr4kzN9+T
uc0o7OoXzajpfEBl86AMPaXhaShOxW1Yvoz6F00ag6ynsBfAUYKGKfzI2JeU/7HWe1pHa0h3EQmf
swhq1s9n/C1sc/lKlNhuzPfK+rKwMxDWo9ycpOpPSaeNDN6rV0fJmtymSlgYs6uYR1MTXkO8a6zj
8qz65S3ak0suaf6g/8ufWLPKByU5GdJF7PalvGx6JXJreSsUt9k6K3nA/COwneGy6v1crA+tkj6t
ibujSJuE3QXq8ijbwm/0YxMb30r/FYuzE88pZkC6veLTaCzdyRp+rKVhPvi2DKdw/NRY56Er/jCp
nsDSgCUaCFpDoJqPGgFcN477NXozlXSncv/VMo3tenhHuUAwi7+m5GJKH+lwM5jWqUGrujRze2Mz
Vr8Zd7FeHmb+NeCgPy3BmAc51dwYZnabbsb0pWkboKgrmwvD8o18OhsQExG/JvXTkC7gxVzf8/pM
Uy9xXcRhcHg+WT23KltbwM9ToMQ4p+uR7AFysaKsycO3sQkG2RsbBgE+LM5HTyZDAJEv53Z1a+vF
TI8AStVKBqDcqFrD0dPpNI+SrRj+2gYg7oLY2m15HNvET4WjlVF10yC176n1iig+Ycag2JurJ+jr
AZGUnYgAy5IXN/+KPMjKKxFS67c197nyhWetXvrNHAVTdJv0/ZpdhIJI2H5nWBU2M7TD4FJlyJqr
xXeVQjBfH7361J0swMKxnaXrrouOw+omkd8AtjH44ps0mFIzOIWMNHh+0+P9VKxBJ/dOnx21PGjK
koTRb/rGr/svsfGE/HdeP+fnlRlxDmPhjppt4oSKtd5liDWUOAAUcyXhTaQpHhgUZmzIqXKiekpp
l05/S/hpcs6V5NHVO5XaMPOnkLLOcmTg5c7kR4RAew88em3m6/1CrDdGVGzaMqCkbJ5/h3bpIGYk
MAIBS1KGJ+yxSU9q1R8KAOFm9cb4I08nly3pbmOC8yW7kuGoPL1HeOZ0rXWRU9bO6JpvGInd6AvI
sEXRt+uWnt7loqx89EfWJBRFHc0CdZN+BVu1um1D95nJwUKdI7SI2FptO47hph4uqC7FJjws607k
ybEWXUbaeJ1WG/iufBJpdRc5GrBSsS2qexdek3nbdteBHJ2pCIu1Q71EgQhJApCUvGLFaufTtgdg
6/ug7nVXtNpfq8s8cwbEFIzXcOKAi+IpZG1il9O6sHo9NQaU5jqF2EWcSW2MKCSA52bPTl+r2EAN
2REqfj3xs3TypWb6iRLLwfvX0eYyqNvupUlylrizvd7I/VnnEW6CoZ+V4b02qdGqF1UJrJ5OVk9s
MxV59IcU98Cx8kGiOEyrk7SOX4wteIKmesM0kQJXYxfFspNTLVXjVzQ1XoUhb9H/rekaRKCh06pu
urC7DcjYjCINwrbc5EhM5Tz1Nex0J3j/RlI2Il0eDjF2pIW7OrlzNOxSY8escVelp/maQCMavctF
kOfnQdUgLI4qELoOw2Y6ovZ0e96m3bc07dvwihYMgjKtL7HUODEQNVYmbiY+sXU8iLD9COutZdSH
qNUCGNRNnCkf2XIOkQvn0t2gW1f+oGUn8a72Ew62kGKAL+w/SDrXoHYeYSzT/kVnmjJRWENaYpFS
fqn5izQVrxHqfDyupBsOvnPxEoNcTBFcSQ5ivlHB1XvZi7Bem0VXs76GZRcp6rkydnorO0nVO4YR
RBYrYq3+WOVpQDC3W/rU7hrmb7PCfr4pEBSSjtOYp6r/5tjV2H1I6luNH7Yqbq1k/sKz1htTyQsF
NJhpv4W+3/fiVhHEywhGhAtqPb01erqbpUNVB2XmA3H2kG1RFm+y5XVVruw52oj5JhdfcwbCWnAR
qbQJHSWlkfqZrivw+6GQPsTn6yT1DOeWNjkUrox041rgW7V86JnCVwz3CQN34zkzIycJ4fgwdkmP
YX9O8gIWLMRo6NStp0l+CcOTSr08oRi0jNclcddSDqzxlgoqQqFbLXkTKxHF/jdf7jDYqfDopVsH
2tUml1o9j+pvmnswEEr1KoQnKQXdBJ9oopeiPHXWJWKiemGCnrEsA7vR7Eb7N7H0oJd9JNYrVVJ7
IGCNFThQHO7nFQqZJzdDx5K3VBg6quWWkLRUhyEaXbmhKr8rLLsVmgsm/7aUv0oFNTttt/GGboFU
pzpzcdfq41rtpD6IIp5IOESGx4KAQW0fJQWlMH3FKwa7tXFRCVLk7zzbiuqJF5c31VZGubtIb4VG
JPtnJl60fEFvG+2lUa4JmylVxVa4rGrLOVRzQoIVGNar3kLWlqKt67c0m0CLf6VIdfSCI/w9kiZV
hpnJkRkFYj0PX3r9KcFw4E/eMto1N6/L0x09UZ0B7bCSHNBUThIrw+kvyYJ5B5dXhJsqBK+cBE+u
//qicwXrXsXHkmKCzQNAnEuiBTWwQmO+KuOPkKr2k//OiDACvMNC7yg3U0BPOaNOUAq8PZXjfJY/
RFg66i/y3Bj5I9mzXZptriWBOd1qEmm0/HUcSbz5bZRSBPvEqwh8hr7T+DgyNdrSJ+7T9gtF+zYf
pq2ml07Dtyi1fVi/JllFpJT9We5v6UCUpwQAxulhfLPkLVpU10LeW1IjCr8YE+/l9mJpD7BQt6U5
qYQ3dqwCEezl9LOrnn4BeRBr/1bxIJsbafnuqV7MwdxD7kZG7UQ6bvNjCSipe+wvUFNpo+rEjWWb
0fUqRucTPP1MhB1GOWBUEUZBcGyICShJQiQbVG3hyvw/NgC2kH4WVH/y07/xCQfBMoviti1hQblh
iA9awBxW1R1Fliuap0Q8aR1QRkwbasvCSc78tguALuiDCerWNp9cbX4Ary/DKw280jtLdqt6D7VS
BAunABS78HTavT/3FKnGth7sQbbDxJUMF9a86K+J5c0WUQYOAWg31hxcU82FYQUwQV8Yoa42TeVo
OFRJwPJOXN/ZixhPt6eyQBxJhw4BjgF/yQLpIH7QIr5q7BPfj4Mjl28LouuYp96JRI+MUMONKWu/
Uv5i8SWXXPBMQoLZeUZ/VDuv1Ry9O5DAQuXdaP153Cc9kv/XZXCS/oSiVRk5cZrN8yyrt1BEJaLL
zajUTftpKK4gQDiRygOW21LWwwrIki8u3vJdsvGV1IVAqNgadEUi3eBmrdx5Oa1/cu4aX8k3TQl6
lAaYHd7vSTQ9TJQozQ5b46g49oOtg1AAhSeu3myQjYEL7iz8fu6Mloeio1qnBQMi66QygAftAoVI
6pK8GoORIF6CrAvM5/y700lO8rFEdM/jgPPXvymHoTN4XRv9AwVFW7+E9dEytjJqmMmjVK1SbzGZ
k7f10BP4IzAt4xVRkKpekz/owpLOL+WzUQYTUuqq8Q1WRXDglezA21cOqenUkEvCJ7xuGj+/fFv/
JJXzdFb5nd9WkCDc638Fw52/DRQGSupkRjClG4teijWYxhYUqCYnDb7wKCI4S5oWiHpnyXcIBrr4
mIO/UehK3oBJ0Jr4YQ4cckjHTQ0qKru4AKsrHQnf1U1Ce3lFwKGbDqq3tbVZDt958s8aHUZpw3EF
CWXGSM8dfTyuwm6VvA6VMbRyBRwfUY1P1wQ46GiFvc29k9pDQjscpkTuxh7qk5i5aYQnyHYWb+HP
IG1aGkwFmTKoIqCFqxaKvTbbuP1CtmAhInrvftvSiVYb7RABowX4RipXYHUIGopvR+4gUpFSBzmB
2h2WcN9lW6M9JvKFNL7oblGC/xHtGCLaVSmqAPPKVB96+Vrc6NYrTYgoBuMAJks2KzeVQZI7xQ9K
f0hSddory2OoEnuIYDvclnJY9Af5bck3MO2CxDK5rbIEK4wiOiQT/ZT1bEtnN0PkYxm5K7YuiHdc
/A2oQlKIQoRG1taQ/SL91NJj0r4LAmAIvGi2bJKWoA4tq/qixhAEuwMkyxe699RgH0Ow9htdf64s
8qv13aKkgwrFm7dWWEPzMlLyxMVvPv09eyGAJy4dviLJnWtUL59V+kHOSxOcY08wzIq0Z4gakbO+
PooOjOcf7pRhdZzKj0x61roHNnm43XTXOCSSA5JallsFLq7dRzCvppeRtxLZYU+IzZ6Y/qwU+2n0
sIL0cmNfULyY9aazIEe8rApUDJ8F/ZBr+xy5R5ed85hVJCiSFzrYxK/1wi50yx7U28TtWA6xuu6U
9EUf7wRVYm4zbOrpUCovIXF0EQJrVrwyfX6T0pW0vTa91TL6NsHReXYT0lJFmpfEtx5oLzmHDd+6
WTclXZU4c9ryytasmemo/BCJtPdL6kRL7QF5gLLGSPF6p05CryLyLvQ8GdVYthHNGM8o0ZvaCaQg
dYf6Hi7eJJPY6UrWlRRxz6rfOPpbxV8VY29Y+yg7FxbS2/pr6EeulJtg3jwNi5si0Hf0pPAsZl/Y
w3gLn/MuevbLVIq+bHU1vRT5tptqzxp+a+CzOhaCdR79RULRoRpOlRVBabHuT9SIoz+NeWNLUDIf
6vS1BsSJDGkjqpHXxClJ/sXQG9cS8VqRPo3sO+oORrxTy42mfUtWMDCkMtYwJRYeYm8ST6AKmh2a
tZtWHwuf3MT7l6Rp7Tr5gn9RkJjTeUzfDK69pd6UTrKlDvHcDK1zXTMWxOR46d6y/jiy3YATh5Yx
m9704q/ob019EkINL+EYswVf1bZC24D6HDVCTqo8lOy0dNelcDKqljncm9m2oHIvsruYvhu1Vzap
KxeZLc9KEGrVsYzI//Rri+DlsWLXkIJYsQBYs17EjdttOvFpXqz0rGtuGe7WenFnykRYwFU7PLUO
1fua/AtrdC/FSxn+meUxFA6KcJ3ZBADl0qb7UrtGw0nRfsQ+aKZDLyquRqPaTtuooxOkS32asGHn
bocsxGkrhBw84CghZQCnyrv9Ush2q74Y8WgX2W2VroxU2SbvQD5gPSaotM4Nr+khA+nKOZHQFHeF
dkrXlyjaISBRJ5SWiMGkYCC2rcFKl5qc5RooWV1sC2SyQ0sUwSLfQ/ZkRM0hIs1Q5GnFVsy1swog
mBkalE95tTr+oIoG2fzHHXKN7m6F+2L5XAmpo3q1wsOaH5r+oys3MkmBFrseEpK7n6H8qD8WLmkl
H2QZRUQBr/5eq341bTLIVToxpa4AKkDWBrAZWB9F/IoZzTPumvUix2eTeI7Q0NR8qfutkp96+qdn
Z52yJ/WRaajDthKhwV/jGK6HBSoIHxO0dj8zOLWWH6UkqLWtEl8yinjoXHdqQR07k1+6nwzUouAl
qvw3i7Ij0yvNQHeGeNFynknUWOewMShwOuVtbq9zMnsL0ljmCtxeOs7iTlMuYstW2anbRAm0N0DN
LAOJzHcsDGGxvLFN3QJwLKsfI2DrynsMpbdG2OaIPzrC0TzUSMVmWwGjyfXJaVMWbiASw29cmv9V
zb8yym05/FuQKyw6yEI0uYPY2MmMqJReAjdGu4qAkQdfy/utSQ/VImFT0ms9N4FZd3Ycjm8TpGbK
cIohbJLppWTMzKrAnaZkm0TxZpKLF40isV5/5/TAMJDPlJPbAvq1A7lOMc+yptoyeBqbL11CFwyv
gloV7F11YaXYsgC5dkyGD2V+NMv9WdkLhXVSuooELnmM4t8V5U/S3XzyzZkTP8P0KtQN0+gg62oQ
W/TptR/Bv37Z+QT5uBLcg6UbwP/2Ugvb2sx+QnmdrRl1MOj1k7z7lqRH15yyjAFOQCj0JOYAg5Mf
niBEMwIdaXQ7Rdz3GwjeSw6wECIvy0pUpwi0FG5SaRhoFopzP8anNazeCmqJebbFzh/rR/KsHL/j
Z38h7xNDJdOqvtWeQwHUrc6dcdyx/FoKj1H2o6WSo3TfE1rqgrirtN/W1NthxMZqXXiVWsVTB8ub
xH3T74oJGdECRFzcJlnfTclqi5MOBzt5qsbf3FWbqks2nYJau7sLxXbVTBazcnwEUArckxd1dtda
ocE4NfNrP9BQQDDILHQFbZQnP9X+ZbAqNSD3B/SZbfUvWp/avYiNdPenxFC0fhV+VeLeqBG4HhPt
O5byK/wDij0O0PTbLMclkvwlGvczTYYOP76iskIa3ZWVN00132hwFkVxesTkKp+V8iVmKk5nIXhf
eJD2m3wx/dJQyPp3oQHEJ8+uGVRjOPDx650MDGTWsW+SBCb1WKrUDepr3+UbHTyg01VvKlqXleOO
lZ6kZmso2L5ReIxMNTxV0hH6gbjGSRrJi/zeEbvS8L1Sii9LQAWX3Vu2DM39qzT6KSlrSg55hhwG
7eYKjD6xySKb+aNllTao4pKYIGKGW4J8rFhtaIsb988Oj2tW14Ynyckemi2x5N85LtwGwK6KkfI8
+2Xtaq7uWDduWjys4htGwZS+Vo08mBjbxKy3Tz3GSGBrI5K3xI18Pj5e0QXNYfPUWRIkBEkN8gqm
u+tesugyq19hLAAMqC4qLRr6FjPSP1azEBy2AN56/KshWoyNT0trTiW886zHzryIR0rltr3FOTwR
stt57n+KJMTtc6rBGIepJYqkCKPDRfE7qvp6TdCSrx5Byh3W3Qpuq6uXLIqJf4y0dXUycRgh1TX8
yCe63aYX/Z5ytpW+wuWjxI8ov4Sj+BRPWYjhRO2X5VkpL/a+xNqhSs3gGUDzmmEeaH8aNe0+CvML
lqqHKje8Qu3cFXJVVz6aSZ7tIQ4R5YnRd9KkwcyRS+czO+XsES8IAaG5xOK4jipprdRr3HAOZ71m
e9VQoL8wzimoLa6+LHbbwS5e9RRDYSQgbO9EVR176rqCNJpAq42fV5YvLQDwke6tzbsAr2pt5vU8
NBHbnJACKOcVSEft7RmxBZNQSFtmu1PNQETNW0bfivxnmigq/Kh5a+TXsDxn6i2tH41yQwZbagzW
RhW6iHBfWdHejCO3yD6t4jrSS4x9FKjlPeMYheiBx9rBZcax1EDHsKDIdgyyUv31XlKd0/RepJqX
jtZTUpxFy1va0Ynqv5l+YaAYsaZjhF4OjgU6G6V/BV5KYxr9SLG4b6PGK3M69RwtwExHL/7I6QA9
sJGeORi+enY6TaPfwFxbHZzW3LVRbQ8iJfR2pKBp92J9StVAUfcWeIU0BCzUie0UbHNZYwyb34pY
9sf+NLEFOfdXesFFSTaq8NMzHBFWP0ouPSQTmo0Cux5Jm4v03eO00dCPDOh6ZfTucpfZsfkmACeU
Lrlv/lmnecM8H2gsyU29r0LiLdotTvGCRIInm5ZbtVLCpRoN4I3RrEwnjdLraqXhS9cpdKMs3vFi
I0IQ3oUzCb0ebrMiIypNDH5jTc/TWACggmG+h+rz2OUwM91som+yQvqWFbqlmupXExcJuypVuttO
Wby+iaUNCkuuQ6vOTg0Vu5kQufJSaneeFOMoJ+G3IELLaMoYHkKF2ZdytATMpserUA2qK1Yz8KUO
cC2WMZtr46a/Zv0U4/bTV7thFdXtUnJJtDQJefo+dedyXrfMEEa+kY05N1WibYqM4Z/ch9R780jR
Ubf9VbDAI7N5EKkSkyQoUvltFGTJtZRVhY5SGl+dy/G0ROAlc9oWrglSscXxSwCf037XIStdBsdz
Kj05345x+CUvNbeTYXVP6FfoISQKdi8YvyUzVG7MDN0VlXLPXIEOFNyEoMR6ougnkSAOoRUnGDVT
JyombE9LxwcJPcyo05rfMRvla1snyS408tXJTJ117mJXHfvQMnypEH8Ktf+Lc23wcQcNmUGopi8r
6/hf02i+mDUyXjZCRB+jpf+WXQviUndNI+3avJY/q1Bc4PFEc5sOxezWK4MPQpnqDBwpn01IDxxN
+mWWy3gn5PXomj1rlCotL14wzoq9NkyszbRM104Xpp3SNbE/DiuEVS/WFz2RdT9OaF9TPWUChX8+
4tqI7bad+0u2MCEQxhIhe5Rn5nYSafkRE7Qp8fDE85OIVDBIYncpOgXEqY2Miskpad71pqR4k1Q3
nhUmsa+O5a+ea+le7qmQ+YViEOYSQW5ZSl9Ra8SO8WjB5D2nGQpVv0FnvJmTNPmYLn8KTPMAVmEz
kXe408ap8WJW8sI+dLX2urSqt+MkgYnnCrBRZgh7dZoQjq1h4zWyNJwyBqXhnsZuY5rzVyef1Fp8
q1J1vqn1vCLvJWg/3bCegu82u6UaF02DKqdeBGRQRbDbpzWoI2X5ZRKbjvlhujElNTsGVVSA6SSr
t4VmrDYPGvn9WLOBQmlGfsr8L0zQwg5zLx/UzBSOPSM6ibF/zu4souiuluFKNWkfvUYk7SZhppSt
9tXY2FH0iQflXokhP7QVTVsCWKRgYFvOJyMu0VjQUiOp1jrUpyylEQTqI6+iGO7GoGYS0ZeENHEL
FN+ToHlr99lHBgpJeG/E2ex9Qc+J3qa+wEGkAiAweEA9U5k1D7x0XmCLqvGp5MCUUn5ThX1OWxkz
fKNUgjOlhtMvnzXSCZmx6lKrnXYFo5ivonXB/Ns2lJfpOdDkKQn6qjAx7RIUtqgkOzM/jOY1Q5qd
mWkwJZrbW9m+nwe3GvZSn4IloOmJMGqp8nWrtIvXMfYlZueajJ1IUFIr1bBwisVziD6hgypNx9Rb
jf6WCKMd9oonzNJp1q8y84Sz+dtRmqoFehcD9yx6aqH5mQZazw4pHEtppmjmBD4s9Z+R8gdL5zbv
Ib8ZX5p3xTP2DhDQekcJ/NuQd2A6GBCiTjQNr1vrjamnXmNCexjyWSwbWvIH546PMiA/yVwtGhEV
r5BuhbtKvyFW0Yy43uU2OZnV0yTJcMUm8XHtxGDr2fjqxwj8VRB7b02+24qJyLH1F8PcxMxOSZKv
WBVUg/XUKvZOA748k6nXcb6v7OGKCZY1vUS1Fhss7RwYYT/la+SF6i7tYc707QqonAznQQvdRYJi
Lty+FJDsPrTi2o6TF2PH23GSrXzwEmqNeS5sedE9tDnYSh20UnDm4VWNTVecgN/lLnjqMZMcdIuR
mPg5iLaapg/VUjvFhGQ1rYPFXF9TJt8KRpck8ElqfXouJXoTovjB3lpPh6GgzLKzLn40VbWtzUO2
WP6QCp46NS67RkFFlK2mFt5YrDeLyrbnXDYyCEOyH8sNLmm23Iwbw2SDhHYyqbA02tQceW6d3VqE
6VIdP6qYHScjAI7YbUNE30zZe3KyHDB2+lAGIIeIbGig4hbaqzzQlAJwGKWyyZLYi8Vmm4BAdslh
GN/l7B4irsGzza6nDOLkZAKuCuiJC3nej+ZtVD6K3qC2arZm9q6NlCj9/BItxTaaevKgZFcgQ0hP
LpP22SMU6030qS8WP2rJbPU5dbHTGuvQrYsfY9lq0TzJGnj+7EpULEsibQZ+a1OHrjLK7pNuU9Tu
LDE+tiypr8r0UAWkw78Wdb82BtL8WWlv4vyToFNepMrX+qsqP4gvpv6h6rt4qP2lYRoP9Xhkfcrm
d5r9TQyRrD0jjNVPJQ0bHbVaO58j6Ic+7Xy1BuXOihfO7EalA165u4qCARIakR4pfy/K+yzNPKbA
UKRtl/lDML9pDAN1/VTL/sp8pDuLHSACAprSVVFUR+p1opobCTbrbRbZQPgj8Pygz1JJP5r9RRUs
NbZRUr/Tht+kwDoUo9dG+ktZzi33xxTWS88P5EpGXDbsHyiKL2OKEehcCpWZOn6AtU3qzJehQgbj
MSr0d0REInwsfpe17IU6ct6vNZOomu+WcqD26xgyE/LrIJyGQXNUoCeKypZRiQLMbg0sEl/dnxuI
yrKH1xu9uP2nVTP++oc1y9yq3xSpYfdPGgVEiH+t8s8+YV6StjeOLiAwPROCSODSnuTW8DVF6P/q
Xye+CPVNQyyvNbdRv2bJTz/9q4DkwszTlOPS7tT+LK1fYt3aMVxaOS5utdR2lp9Ernk4MKiq0V13
DpqalhGSBUQIQwd+/b/WAM1a3kKU8muP3B6KKEk/62L0YLyH7DqWVyw3/bkp7IidXTkiKSuat73J
WfswxN92CNExvLX5qULz/dRLyhtd20H3C4xjZqW0ydTWBeqcJhB6NUQLjFyWQe0n5zctzGN+pCg6
9bLyFVk8VAyh6uAsvfWs+jesFrTlsbaTBDvdIfRD2L4qe4kh0gpeThOdCubslLawB6PwQ0085F0T
6BwScp4vTPdpeDPYptMcxwY3CaoUpoYWi0syv4rySe5uJbBtDDHD92Ua0fjP0XksOY5dW/SLEAFv
piRBgN6b5ATBNAXvPb6+F3v09CS1KotJXJyzzbrKqtS+E3KphbXR0a6s+i0LC7MymCqR6rvvjLNo
iq6tThTeu3UM2yV6pRX4fDX75cAQ3H209HI5TfEjb75GMV0KfLhFla3TeHT5txdaQtdDO0fKT1K6
otDMAxI34yHUHa+kmftxLe5cYzZDVJwCkpbMmZ2+UP1/vcni2N+GdtgC78AXhkmd4AoH4i6XvkM9
tsNinXlkWw9DGOEA6Ks0lfjKcTtVe2CAAc0tk+LxHKW3+7Fxaxysskc6zQXi8LSbmEqMrFkorP3U
vc3ix+jvWnMyWhLv6Osjde0yaJd44gRGf3zasGZ10Tkfx/E7MW5lq89MItCtbq1FVHZJ/KmEzqmI
NUTlhcx/oe46CqIW9+9q4cXovgYeQEErSG6lGDgX1brJHZ4nazV2ldajVKJ8p4SoBUyKxwSNWKbp
w5wxkthR0n3G9zPPF1p3q7qVafDUBgeqSpm+VYzKleSNPC0puHfjSdNYw6qzJrqJutMw8VvzX/Rh
wXg0wSxMQHzd8Zdokobi1ueXhJWhDZ61d5ejYB7zBKkKpyqReX3imLJoRt97JNm6pPP1ioubQYAD
9WTpGReD05PVEFq5LQ+nlAqhaL51+WI13DGF9+ahABQI6NOToDwahzMmZ19+kc5TMRoFtCa2UX5z
qv9MgByytJc4aqmA78MzMVIkX0nZtco7SKMkjaQvzac7Zn5QUeZCIXUzNhAYc7aqRvwH5YVl/2xp
XGnzhxxV+CW7bf0R9PvidyxvTX5NmQr49Gt1FlELRqSuqaXy91EpBCj6IsxsFRMSY6J/9ZatcAls
MyXzsjBd7oQgEMSlFCQK+mAt1Qjw2sgi6dsZoTlB36T1d8FtVqgntXoR+CoI/bLN2rWYz8WuWFj8
DnB7E8W1sO/JI0TFLVJImWisqOaXLv9ybywN/ZY1lfBcuE5Ep6kXev2lD6ci/w3Tc6SthuJfmn4Z
6TNr/mImt1pYadnf1B1CWfgAg4vGW/T0mnVzFrLMMD2UEcF7R+hRKeW5js5X6ZumWOr1W22dfhoh
QRzqkOu26ada2lKFXSCF8sLwb6a/N0jESepDFm3kFatz1fxHZ3n4XN3ekUFdy1R48pFzDb9fVHaS
Po/qRZO8LQmDCrW8jF5G8mVEx8Eo7br7GzqOQ9LyVba36k0q0scijZ8NMyE8SMQBurggpfKnsO01
ZBqS7lBkd6k8MklpxT1Jl0WywIYFHyxIa4tBGReTAGCoRbbU32NyF1p1ihswEdwzD1S5aKgPHiXa
F1zEp0GUmOxC2hip02QAan4CFRkeOINZcRx8lePNj+4NlnqALWWuk5jeNYiH+gD4aqXUfJWouY/L
ltJX6a3Fzo3Zu1T1omvQH7J3G710/4cOTM+/yKiv0HMz4Rr4pLFCXKRNE+OksumMF679bgYqOvXT
r/OFQBQx5/Za3eDtHCxjUOqMb7FIvIuis/t5V3wDePhU3pOF1lD/mum4nqg+pPGcaWdhxpAlp6zI
AUwDtp9R/al+aumWqTM8SrHftKQMyi6b9+GmVvdpv6JNM+Jhcz0vMY7I0YtdSGvJmuGCUkoF5tFJ
Np8OgIb6lnerQduJ6Tdq4/TtjQQz8wVIAWZUDGHWOUWT54a2kpR7ZaxROa2aO9ttEqN9uSJ6W6m3
FA1PSQssn3RWN46hUykUSbHxivIOIdPehF02unlmfwZP8WX2V3qnkvEtT46gLMXibgq0oi5DfMrq
U6e/SBaPsmRTJKmjH8SRRNwLnCb8D5QS+d+ThgGQrYnAU80OtJ1iOtmH/kD4t9kY5KB6LDxtCLYa
dgtgWmaZb3E84rVO1sXsiHOASGl2VkOAsP0uEG4wEQq+qGhD1vSD1zTLh6sU7XpqBYNH5HFpmreE
2UgxEE7Mu15FthBCTzFt0XRyhV87PIdh3EYt+4/KbgvgRB/lZYuKqdOyEOUt1D83Kh/1kM5FYiwC
+cbE52MmWjuw1jTKVULs5iZL/qGC3IywF/uSsWTWgc+gwmUbkDRSs+MvF7CokstnD/S58ajG5VK0
Z+VtwvykZzdR5JNi5aylTSpzxIgcqOJdgdStMqoH5TfKpjlxV0lGthe9P5vmddyuS5DdGS5Wa74+
yFtTP9VR/U6zZciCKQr8F3E6DDoh/L8pKjX9h1L//h8Z4rJ+fkJiFomvTz+tx/TihyTsPlMDJyfQ
VWiPkNJH8dGirbUHJw31sz6Nn/cCFbc8J7K88Kpq7bURhty97ZbcjbsJvXwmSURDPgFWPkb94wTQ
CF90KOoad5tN0dZK1l0s0oAmX60D22qIzD4iVtHgGvhv5k5ZfBue0wWs7JzIcdHZjRU6xKPtkKhN
qr+7GA2bN3btb1LSc3Fly9G3TgS7Ct2OgeHTNxz6da/vUuUvIt2OiRkb/VKUMKuqYVYQ7EmCxu2V
fdtf2sCOylWlLCWL+CaaDjk9wCiCckmDcJXITyH/TVOTNUPF+dl26EOUTNLQTquegNVb1jaKth8b
NnRSjZ8HCpm72TXZuYp+jfLVBeRdEh44c5+CFZj2CHG5sp7GlScyEVNfqyTWP/KMHUVXa5lQ+idO
pIYLMzMJbONvcOZ44bXJfqtu13IuGeIuLHliqDNYI+3b/u7BRShrnrOtEuzHqp03aNwKfxyPjEVR
K8s3ic7XjhcxKfSM2XqoEH9nWoPVmB5KGGsRtfSxoBqsJOhVdyIflnUcuZhc+jIk9gYdGwC/pd7L
xsIiaBmw0Patm+BcBjfJX6vkCQbrGmK8BpBgyX/KW5GfruHPZDrtvGPQkRhze7Aehnr3LEp3PTMC
gZBslwYtD+fVyI4BS5N1t+qlqTzH5ImwSQCMvkuI39Fz/quLPrpNQbvK1WmZR5VtMsviE1k959Vv
E7g5llXA/q1FFkGiiFXQ9hWKWTzHVUIWLTh2rWPSj/R3XveFEG5nwtL0eGa0XT6tPXlVUobMl3W+
KXlpcq2CLSpuMVFVadgDVqmwBaTN/HT0fdJzCpqDvK3ag6CQOOcCoRjhqL8aAluUNufSCXKvPyPW
h+kx50hfOR3GIHqUWH1xsvTI3Pf5T+qpHPQ8+KUjM9cG4SvByI9ZaEfEBcjCSyu70mo1+ftq/kqw
dlOA4C+uE5lhdFuKtGmXXG2iUEFB+CnwZ1oBdzBfJD7xzpYQ2a7Nf9ijfeGZ8Y5I8m1MM6i9t79i
l1O3/vExzvDD5XbT8OqvA1LDvTt++DKarYbEBfnA+cDINpy0iVFHSRfcbgrA6N2G50ZwvHSptAJ9
3HlFeiBsMSPbP4mXlgHrle+dD1lG3KMgoQ9sa7q2bbsX2YHkjm2m3wqpY4IfiRgT1GHTsBqU2WHU
r5q2iXO3RcWKcsdv3nECykTn86DMMT5T/smYv7PGhGOydSIH7XswTpNCf8O8+9adAGeRnCz1GQp/
MZXZkYvz6OktAqGFbKMTlCczQz1G1bet9C2GqLRuop/G0J6kX1l7WrRLCgk8g7VoagLd25pBXSFG
16e4vepiIPYQYaKEzZ8unvruMPL3sbRv81OdsPZFsU66j4dVJ8kyRKUMhm0buzAL2pjJl/SEtJpI
eZGNKUVOJPYr2sVZ2uL+mXPZJyaizXwlnFe01E0FF0N/BjqJaE5QNHT4Qjy7xOAZuXiHzvPBTRFu
PgXZRGiOuvfTYdSmCSrX1DuZUC4FuuCWdUj7dN6Zph2kHdwbFiWzWpfDS5eii699QWCKqG/zPWGa
j1ilI1YvlVFibLR5K26YKDo9c5QJKSI9UCKkAafMQuxuJl0V55hGjDn8NBkI47UPNuhj+m50T8as
Jky7y9pFkW1j2YWQNLX20HH82bBH0PO7E5CPTAQZI//G+QaQEiQvNeBLsagZhcjJfiyweFNGDoFN
jQFGnZyqWhmGw3gSzI3syszIxh41DFNbuT5H4l7S5gYtMNbP+ETDgue9tZh3Z97T6leKCbeLKPDB
tBwm7xCTBZbUzmgO/UEl6c5Qqe3UnDLEnBusmnDlo8T5S1VAhcSbzpb8bXKIWFZ9UEhkNwstnpG4
K+y2OoeZK0frnkwttzeCUeOdS0BVf1sTjfiXAdUEPhGqN+EyeTPJ6yCif7yVCmKDcNcZmN7SSGKV
VAwJh4l6EirefhjW2bktFyA5vA22M26u6i94l5rNWoQKRLfp2uePgczGGF9HcZuivNqZuNF98GTv
hD+axBYUAtU6NAzfuYNyO+IDGs6or+EeKFCOeN70TfIKG7uiJli7VAja0E6I8VuBOxG1FVyW2v5R
MaVwfBYLBqm4d/p25V+9hwmDrVmI9UPNvzwSv9VKSWBVbLI3R5oI6IROeroI8e1YnN+U18yf6ZKs
xYELwe1Wo9g0PMXolXBrnAZdYLB+i0xdqFLvCFTqiRMyX3iDMU+sHK8vY23Y1B6EtoXaY8Dlhyq7
Ucstun4hEAVutUvGdqIA+gvHp8ZD2O2HpHCxvotwqVwzYiBtv/D/8GUH4lta60wSJwf3lcx4BWOB
DNIcHhxVGf9t/aaxaxJumwO6DHvexfxy1qSN+VAJI7YTUCO6vzOuaGwW8TccKD7iZlHDczuEiOzE
kv/aPbefNFyMMLoR8SF5jmqFJNTSo62PfLe1NQyahlta0KRkNjV32tK5weVF7UVVQe1lMGopNkbo
ydbeI62NxfoHV2ec++YioKqaKWccX0p7PeGsRdsSpe8eQoqkbz60fhNSISVmlJG9t+Rt4b/1viXw
d6/Eb58DyB+dQIoYPLZh+TOG6358SSkYL3PFCUNnF1mtjC/MadY6zB3INlLEi5bHm2IJUxfrheTZ
FeipflPCMuTBnXhXqTu+kmickcZVdMyRc3gIdT5PcQyL9pj7K41eVL/SgkNC2DFBuyGlK4/rQBkB
LjaLKdzKdqCvEQLwx4h2Nmygy5xC0w/hhCnZhRhm8cpsmJyW/iuqdtJRtWuXfLimn9H+rXyW/42t
zdfKO4U53BFHqTdmPg+rV2Cu9JvEN6+zcYM36NuUMgprZv5jLxYQNSIbzkRLSGA4080jU8RtzihX
KQKV75b436JN9wv2kWMw0w8vw7jrKtSXhdotjPLHBHN0JGseZTavfusn+BvZbXefRLbf2EiWXEmm
X/JL2x3p4gs1WbF5+sj22cM86PtOXRrKLMP8p+/9Vz9E2/q1Tn214eA3uwUqs9ReFfmiWeeKd3Hw
0Dm3YiLIU8eERit2RcBWIYg148sV4q9Dp0LsVHn0nVpbJyeDTm/ukhxs2JIMvLil+bQSp3k30w7l
VAR4yGG/1kTS9s/xt7EuRK8RoPkU1Wg7UYOgEGwewFlaaLYIRQsecMm6CMMCoz5X5tlpOLcPnIX0
G/+Q7CBURYkhfaKS4NTm3tPWVn9NkfeYGNyeq5jGBW7vrDPIk8/q+NTEx4G4ofBlKLbhYySqLIhu
z7c15hZD3mExwaqcXmPjxDikUw2KMnx5JdlX3sQLME1h6cTvEhXPYAfb4nHotoqswUMxYkkr3qvD
PIvE3tHihxcjtScWuUsimkrnVgoTgZg7YQFsDoMul8OzJF+NJtpm8b3lNUOWNtXLpxKPpOi/tVrZ
cPWn3Y7RJyapfvvqLjQQN7nGmr8cQB0O+GLeadpSrsrVkH8WOcwAkA5uqMrPZEzXamXuhuY98P5I
p3I+ECLNLIFjteFj0whwIboqPUkR9rypsBOdYkHpY5PIFO/ANKLZqFjWRozCx2UNqQKSrlgaMl55
kV476pYopl4+7mLaNSk/QRnbEa1mE1kE4uoyULX1IGivQhDWSmXCXjDnAaF9X30LGT/vhAMSH7tg
mOElLRXf3Mt815LE9eNtGR09VI42ZR1F//fN42iR8uaDEzZcc2MQNKqsBwuZDE2aJS6p6MmE78go
ZtpIe6jUZ1SmE/hMGIa6yHB4loqXGtzGIWYHdBrPTjn4VQCBEqLJxMxaYTRY3q/avFN11Td0P5wW
0zQJ4HVqJ0/ZKuidmMGNsm6RWlTpWBP70iRwPdo6StdCaYLvAOH3HTdry9p23Y/OZEDEmUxBMO1H
ycaBnIUU14uP+RMsophCTseKuRizbM6tsvNAoCBuAjEU+PkZ9IT8q+OaZh2pQy7RW06W76rTVzG1
SGjwNUEbVGaAT+gEOh2Ghw88KSei3xnEaPhz6mWBaMOdXcEtKJYRWQXJ2JnhVyu7mbfLu5ecrcWP
j5YuI1Fdwk3TknuT71tieZ9k3EdguE9EWTA9dWXFXwxOndW/wu5X0ulFH4qpZok9GtV3Xj88NB8W
UIAH9XDUM/aq+l8bLNQY4NNF7jN6kMuQbYX6TQq3lgALsXv4QpSvpgY9bGiWcnFJu0fPAFZ/qGKH
gW04tM4dM55ZSZSGMO3DKyIM7V8b2jvwkRoQUTOzyA7QyECQcdSKotFCNL71vofV0WPX3smGSeJd
MDbxyCTW8Ok9jfFZTI5CLrDeT80qJnjFb0nSgVMCj68mlUaBDnruMVRHs4JvecqKgwZSRSs2Jh9B
Af2suXU6epYzdLcoPkblDs4bP8q3RuT64zD4w/7j1+a7QrSl4tabOwMLrNLZOLZVefyApBTvoctu
KfNiOfrY6SM/JP9pRqxX4aLQ0d/W4aru/tVo1sbg1uWPGh4idP7GwliBhpai9abxYGtUJTRxo8Lp
1R2pfWr1lyH/o7jVh0Qat772UkeaEcWq8NyCnFy9L5ptH1w9TlojcDPrDb+6Un+HepkSBJr8NSMC
y2MyH4qz1kbzKFnr8VMYw2VQvIbsSIBrZqHhyhopKgIokyeyH3g4frQLLVtlDMWYnuq3L1quJVg2
zbGJL5JJjVJpz0O7GjkGFOmStEeulCLpWy3i5KwZLrmbmaFOi/gTYML3RsswW5scO+YxlzYhBff4
7N6M++dD2DqCso3zrSytQ4HB6m36z/gDGk5fEtAudXyVxtYzN0GzNz65nzX57Ni4fCzoBOc6Vmhm
tbcY8l5mObGxtcLVJ90YLgmBzRTkDlN8BuHeJ1iNcm1KwD/5Dwb+D2ddn7+hVOXyEz8n7bYSGVHp
BCoSFKxibcR4VQY/hXRMPZ52zUaiY5eBaUA2QjVQax5ehuDNzVM4OWBoOfrzVVHbQkrNb6C9/4Hy
9qQpXhGpduh/0Re/1TL897kbNEMXxoegrf5KgHEKxi4h/pzTRbfoCxa2Z21DGE2d5gpsYr5Mq1Dr
lk0ZU4LGxifp7JntMcICMUlwCMPVYOdsTZCPp0x/Ds1Pw/tLg1+jXGjCFvGOUFA67CdzMWprv2bO
wn5ghSfrKaLnacekY3MSSUL425iSR5XfjPARW+teOyfDSQvOOT5mstX6B2kAD5FN1UAWHSXfhd+a
gtallqimDrokYSgGvXNMQUJqzRmbhcasUAYnRtyJAt9YM3w/pGxTePdofGmDYzSOjLpbHCt9qcn7
YpLnebgcamrJb8lbA7PUqWgaIDcwJzVVmn+Q1hZhXDGvoZO9EsCD0Cbag4UIa4VfkjGxL6w/gmQN
VZjJuUNMzbjrlreS4F1Jnxsd9bONybtvFNnyAedDQFN6SkoDKFvAqfRWMzeIWsEZJRilfVjki7IX
KARNnm53CntKpJvhUpyK1pWonzi6r3WL2hz7S5pYKzH585u/iHHPZGNq+l8d3XiwFNuEukYnRqtC
u+MVlOvlzZjq1aBKNlWlnjUylr2aG4D3svcMRH0emJEdSMdyXEutz3jya5LJNFUsJN6ORUzFqkPh
XOhUSCbNX7AQyD2HV2/aJtaxxJtfql6hUiz5IZ+e1J98Qg/1B50G09hgTyAStRXFmwJ6GdNzYrH3
KBNNYX1sSOCXTIJDGgHkxEBjC4pNwuQTsrJnx+PSaBOHDr5TouTS9BWJ/UWWdJQG4jgSBJSWwFCX
k5uoDi1wCzNG0YngS/THKUXnLB5yKhLbhfRXTReZ+E9CVKz/6LuN4aZIICO+TRvTrtVjOlBxsLdk
qFIyK2qGMu7JKCRVcIWjhlgcum2qXDWjs1Ur2Xh++oKvAbGCYiJvGTrDHREa6jQ9iDuuTuFj0OUv
qXsMEVgAaiHTQe3wFKR5lwhulDCNhgINU1FYFyNfD/zfvj5+GIJNdw8S/M9acoKO7P+WN4aZwW68
wYc7yBJuZEQLufEIeHHC0bdjU9Sj74lrUrON5Bm2Nxw/FojB1JcLfD8JRTS5gpn0EjpzHVqTHTc4
+6xbXn0KYG7QXlEE0H95wUz7aAhXc9SlPj5VnMw1jsOg+paFYZbD62t6kObJroen2BEiaNJpPVZ4
1fd+2jbjMVFSO2weCs+YZ0RulsAk0jmocgCIXImTsr7J7NayP7EKpHb7+Q0RB4jKaZ4SUE0UOJyI
GW2VHcuJrE7qSt5xGKat2a4M5hXPqxwp/3SQcluh2JzUR1i3cxMDRWbtVsd3jqve6L8SFdUE467j
Zcv9DKQ8kWoJB8g0aEVses3PThKV8AqWfdpTD/UscHkev8oE7acZCCS38iodkO+lyu6gebeZsB81
3ijCUSieFS6aOoQQ4UDRwNkwGr6y8duEgMPDaJkJTICOlZ1EPLmtyH/zZC2iPnGsyoJrNiwSGXOg
E9yKv2qfGtuu4L5bw1sOgNAJm6InBy6tlI5h2DRX1ehhif8kwa1j8kOBjngnlfLI1Ggta5ZGof9S
c5KCYgFW/StrtJOU8aRj/0ClOYVsDJX5/DBwJ3kihMF2nHSEY/BBDEDyQMxYtgNl3VEYTKTIyZK9
xNfLzJdGSr6cgEQJGz6goWkmxPLNpRYUcKh2MIT6kk1TtJbkxQZeQOpvBgOA7yxxO3Y0AnPpbuzW
svGtGrh/3jGsYPwcEzwJw5WCZeE9jUaZmSBMOu0kV+4wQFmgXz8UGC5PJevJVe+DwQNZg8ZD066N
tn56GIrfabibH0DoLSy/Qu6Ek3exTi184ynME4bdm7+VekmMe6wfQhqUnxwtNy2Qstsb/mWQFlyz
QHHQa0V6rdQS9bvBSg5NqOLUNTdQdwtN4uq7dYWOE5U5wzj6gJ0NlNPBR/zjat0pulviMqamWu4U
jzSr400rGDiEz3V1wZGEhkOiMSCnGZ3/lxqmzcBgoqiraNijVXL1SOIt6/SfMf2qQBbilYb1lns0
Wc3RgfKgFkhs6o/EpJPvUUktpu/EZL6AWt8xsa+U+BYmYIjXlNFr7zEYJ6kCuLgr+50FFTQpddtK
PSpvn3L5h3iDg0FpJB2uMNEp+zLnsv026VbzbyMpBTVxBAMN2qSyWyCSmpz8UAkEfV7xy1RrJ6df
JpAeS0h644PMcLjij82guUPD+90p26cFRJyFpcPHgCOnpE4wUFp6+RHfo2KdUxnDte4GdKiDEB5H
zgtVpTktUN5q962E9ODFDmH05eDzFeJa33wsZ4NwHI2UshpcvKFYciZKU2pL5lbIdHYb6kR/EVNg
3lrElU6QELBIS3U3TZQ/TZYD0YGgBCaxoS9Z6Q8RLHSRX6uAdnvPrQtY7MFLxLHWKrgQiJXViqzu
vEyen09FHP8FnBq+Sky4m+ufbwGuuTq3pnTdkzPV0G96EA/gr0HY8uTp+ndCCLSkds0o5gd70NSF
uGo82u/zbHjLBLQadt4UeWI8ik3o+tNOQwrHtP10gKOlR0dfIPJDCaAqnwlTrVKhI3KKtw8lPQuw
gIMemkdwn7KvTniLbxiymr/vo2cc8nIjbW0F16bhlQv8jIs+5zgGlM/qam8qrkJ8wseoo2zP/jWh
+vSUWnbARJL0zJIMjCLVSI5cBG1BkqfQrn676+R3E/3IA/8okdkp64DLMPT5dnqu4WRa9YomMh8u
kl/cuFmbfmc8AhHigJoapIw+G55orAMjn3UfcEv9Y0X/IrxgvcgcLj7GlOa8zHw4nQ442cF7GNVP
1/ya2lktH7TyFJNQRgYwU2ZhFHataZ4DMuFGoOw0X1mmfNQDAn0BX1+U+IpOaOBoL62AAIGhbASF
MwEhT3FTw1sCPQthXohOIk54n251z1z48BYtLH0wJi4jC224z9tRTc5G9qeVvMJ9cZ+z/oSevja4
fKWDsNchk5so7xP5x+gDopCsBS9uJPwuehBvy3hD0zo1SJTE9YXae6mjUfIyIn8AIc10ElNZDem3
EUgA+7YCiQT0C+2kiWye8aZuVzr3qvhAXEJUXg4Ag7y2hH7Z/mn6g6SHAQnE11xTvyoB14O0tjJc
9fECqV9H6Sog/Qe7it8mH0/1wYBwC4lHoUWaVRTvML1b+aHr54nCt7LyaWQAQ0nWI0USxTua0oYa
PnlzXgGXqdyn2mvSCxTyh9qsLPRyDZyKDr2vgi0RrGvt3NH/objE7bzYYy0in88JS7aGqL2RHtrh
HyyjhkKV4Xrm0jAPkJcVNGwCik1jEF+/Ed6iMhBah5jsuVmiMDBid7yaixByirXifpBCvYK32prh
MJdg/nKHJTAGcdFT4o9i39ahkBhA6HMoTYorDhcumFOKTZ9tQ/8mA+qLHwa6Zvut8yH43dekX0Pz
LMp/fUcB1CS/a+6hT5bGymufAm5i80m4IqoI5qYl0wsnnroL++WOtHbLXpq9a47CYGowVFMCtMdW
eKt0oWhTtMIr7tCW7632Fwncc0rQgAOk78isZa5B8DlVznSF0BjhO3HEZsCEyCX075iI9yeJJgr8
kJxTohHOM/UsCouqWRemDaVMyB6teW3if8ZIoZL4ahBAW1pziFTBuuMYKzK7BUUXUVwgshLLD+51
Zd9bi+OW9xTDBQ99i00lAwo69vrVr0BBuGG8zNu7Ju0KzHuNfilX54gFN7QGhBvrExyMlSLt6vGP
BGotnDIiGdbwraorPnt/+hYJYaF4ecRCZW0Zf6xBGnxlTLTA+MF/Cuh7dfmD7TDCtdbVS9lueCCz
6DQkz6lx/ei7NOaefq9jCNmhS3Q8TN+1ypt2nHeTtOozLrUJ11L/Ekmmy5cMwDQ5ruEfeXRx2ALO
kGVWTlRnYJXkfiT/VOICTuJO431DckPuL5+hmoE5uo+dwk66gTe0DwjQAfjy40MIeC85pf45tq6V
dcljOm0l3QDo9zRpoDi9MiWfe/6+K90+3mZIJxbxyH0IBqygeLFsjK1g7iAbtnGP287FAyqA5k3u
t7OSCkI/HAIj3oxYGC0ao1TuTDT84CQFKIP+RfI9KoNkL8h9V9+teNZpdmvBqTDefNfk8JEBTxed
UERl4UDpw5IHK3AmcCQy98dAtud10sknnXyxNzPjmx6uWooD4nQsKp2E6WsonMzYFOHN4nKfGmCC
y6k0C1m1LeMJ1Wswtxl1RDGA4XsZapJihOZmmbfPlXMWF9DRYNsqAAAA8jZgTsk+oXTXtGMa/ndo
rM3jFi1WeGjCKmOFakQ8BRoKN8naS607+ONMDc89YNP+UuIGNgeiYIY+HzJux9rQpQqNkxfasbGW
idOogFh3nIU5pUMcrSI7Zjj4cqXtPGpun+v8jBWpMHqNGnAmZZW3TtCgH2u/UbaLLcfsndBwYM36
qHmidImFuQjZYEgvXMzjdagMOCy5U32wZcal0Y8mIm35jM3lIK1GLm7xSSbTwIYozX1L5mFE+rSc
unz0/lmX5o2OACeQVsbfcfllMxDDnz31oEElp4mvsC5G89+HAN0Wiw99RWPIxWZHGraxOVqu4RIg
jZel4uYISwOTPNTCWdqWhHhwaRHy5S9L2kygmzgAIqDWD3AphkYq3c9nYT3yhj6qzVMSzvDdstHJ
J5avdm5gX2bIcaLAkpSd8uCYmFsNTttAm2/g0m9dO1oygr0Hy0DtlkkE2mU4kiuxAwJDWfxIqbtk
fx9NqRB36XhXafLA/1nIA6ADruxJ+LncKd/hBBIVU/NjjYoZCARR3l5ypZ+ugcNol1VwqiyCLy4k
IFDbUnxodb4eHi+fdheNbhqOtp+dMzgbNL3M+qlm97h8eMS6veMI/sjTUMND4FlcLxZpV5WhtENi
b6eewCYR/N6uJuJmPOVNw99wXQsU3MSDFxI1xkTgG+gBsDWxCTMF5FatXONyNfIhJjlXYvCj9Mnt
EyQG9EpXcmEFlCi8wB7ICcXity8dg6G39R5MXgEVNoe14yTaGSH803Qrok0bHYYYXPV3JqxLAsyp
+MMVtES+GoKCij2GOvFMhhv8jfQcp6cUj1ac0z+ziYdB3qfeDjG0+1IZdVH04EYa3bVLNjFjJwYD
n1yXubn+K+jHlmSjyAbN/SklxOI6WGvSeVL23KHQdadROCYJf5aDEWyp8Dc0DBY8fRXJT+b4FrZe
sCbLrVtfWmhrxcsbXx5Xgpgr0D6yeKitYzI+9AD2H8Q1fO8O9zf5eETSNftkoFdCtmcxT62vMvsV
wXQKBPDgJxntoqsPE01ho10V8R/G6BivKNrOS5bxInQa7ZoLT3lcDkjA3FaDg7fLqlPNNzj1LoPv
Nv2bvU1iNB0a7jshUeXfRGWV1eBX7QHoIa+sTv0U9bmBsv8nhVRvyJ77LAzDO/iPtPPajZtpuvUV
EWAOp5NHOcv2CWFbFnPOvPr90Bv/51GLGMJ+DfhIwBSrurq6u8JaMTwlzk+T49OkgTl7LNJ3V/av
fct4Nd144F3LFaMoylXNQPE3Xre0ohnZW5rtkeTQYonrQIslbxogxBJAiPY5RV/QmfM9qLcDQGwM
MXE1UI6Vfoj6n/F4m9WvXfPLfG+tvftCK50E6IvHMMIGFhuwqXztJ4h6e7KaowRE1YvhFcCPMiux
MbIHXg+KdOwA66CD233uXqcr8sTkTuvSvnSu6fHtKDMwqUN99qUuqQCS6IdvUGbud2NXl51O4Wfn
uDQDqYxED2QadiknXLeu8zetl8j+MEAAxMN2BKRdu3fqZ5fBandtZ7ejRyh+AO5f++XD4uVuw+wB
sDWDVJVNHrWpjxK8W7Rnxa8dTQo0Qlch/a3Uwi6GCT2rAiTygq+2KIp0F6C/D8Y1X+C2b4y7N9bR
pwXIX3OkueZlR1eX/6Ox2BK3BjXoBpzTx1F/MrMtbbmtzEPiFrQOYHhGMi3D1x4ss7eCRFcQPGod
25aGfm7Em3EA92iv9ofOhc4BmLV1Q6NmviVzQPW6GHeMVJGG1OMnibdPYl0oxb2dMPU6VVHg29lN
cLkuiG1cbx7KigZPi0jF3Ui6cMMHmFQMsmYx4UnZmVySaYce7xw2fFG81clT6FwPNmg094V+SMcd
GLBxc5l2bwyPEsSBlDICrh7Xsv3UAlkCUVADicm1Cto6kWcabXotADQ1r8cW4JgfZg7F9p5m3pDw
RGWUZjAmxeDoGpwrUBdM/8DYTjPl8Q9gOKdMW2UwfDHMkCBhbwAlp2c3bbePwxtGHCIXFKt1Gt44
vEwyxjjojtLI4O26/iFgP7r9gVav9Ifl7bPkDsAiQ4MNAXaZO7BkUoYaLRizFXDH1Qguz9w6WjCL
KD0jVv57Gx/rIaX5BRKe8nqQ+KxiXRo3hj/BjTkQepkuIxq0OeVrlUH8lt4Df62+Br84Y5lzU4Jf
dsKc66UBwpq6yxieAHiJ9GdHSfyLmfO1LjR+69B4HZWN1T0VzUWv07O6YnWcbFu9MWAEMyYgarl2
2dJES7OLvS5+8GSmf9LKv3Jdj6sX3VT2nQ2U9Z7hCuN305y394ZhpeSPHV1/IOdymIbbNvueg5xp
vBILi/K6t6a3GvdBslpvrvaLUXMJz82aZ02Xuf0scM6qs5y9NtUOx9KoddsCfzMvyb6Ed5aX+oqe
2l35pT7edlvOC3MPktXGYnxq1X2pL9B9n7+j89p51pXVAUIOZXue63SGShpcoD+fInDT+gGXWc12
wbSoAciWvsThN6YdlAFwYGeBV3yeB9fRHUMxbVmWFUGWrpeqF5oTCzM4CCvmSSiXBuS8ySxd+nd4
yQ3UDtwA7tr3APCdJyb0zis7yx178gETEfUJ2W9bKaWjaXyAZ8ffYtptrY5WeVtZEKNMNOwie6wu
G6rhmLJiKIpAu0urvFYp4e/1Bd2ZBkTOzYPdrGjRvw1+nNdpjtr6VJZAv1vw5Gx6CVlOEm7M4kAV
rwHSytMvo0gGwyFfoNJWJuc8p5zApZ2VUJ9mCQIpzGuH8i25oLa+1n/Km3Db79Pn8+rNOo0u26Zj
GJah6bZgS10GwseVIAdX78srin/HW2C5r5kFY0Z3rd6RNz2moLfceLfSwjadFPms6B/JgmWdcmTa
bXJX+A/zY/zuXTH79xLuravzKqoTmfA5QYJFUycKXPqayQqA8PKYvezGPS0zK9KwK/ONCbUH/wfk
PzdeujJv1NdmaUHnQoCuGrZl6LpuwOTM553sisqSSuAmWNDr7KG+tSmcrZRdQcvSGkuvw2/Z3XAJ
RJ2zSV7PKz6/tieSJ1c7kWw4fub4kyvVX2xjdSsxrbs3GatZZT9t+oF35SrYVJfBD9gMoAo7Lkif
deQT6UI4CiTqXX6K9OIFtCXvcMsgQvzSbfILwNd2S2aeiz26plo68FeqChn3R13dwooK1WWRbe8L
TB5ZcVsU+/MaTeHrkx+diBDCW9KYdlZ5ARljSnrtM5MO539fXdJh+vvJeg2ZolauOu2IHTMctAX/
ZNmS7LK9Cr57Dk2gTB2Adbam5MCzv4O+hC6ZV3JkGRlb8yeQDPaX70sc5/NaO6ZC6HZsyxZ2T+lX
UjgG051FuqPDOzX/gYTekG2NU1IxTcUUft9W5HGsW1pp5dK96nLaJT0YRiHkPW/cOdueiLGmM+XE
tmHct1rEvzVpArO6zeyDEixo8vuAFR3kVIaw00n2GoniI4MO/alfBYIADehXeCglMDH08qYB+9RD
1WRUrgvP2Jd+v0l09eK/qSps+7AwfVtOp+Zk7QUqvqZ4SrSFzT3nFIZim7ppabaiGoKnBpUf+DVA
ohQRaTgOH4zq23kd5q5wBpc3ahmaRtFSOJYqQ67AqoWGPqGXiflfbr/AeVAQOS9m1isIGCZxSlEM
WYgapRM0wMDB8gDICExVAIH03f1/EyFEjTbVk16diCT8CKTqr6O6B+v7vIjZ1TjRQlgNqxgrq7Ph
gfelH1F2GwwLgWnJStNineydUrGbKp9UKGESBmTYzr4FlrU6r4Q62frT7jnRQlhy0I58zzSQwiy/
spEeui28M3TZbeqDdslY7411KJ6rX+6uuCsfuisaRmOGSNfxf1wv4VrSVLpSK/pkTH/v0eFXGS/J
+OO8rksGFWIeRQtbsjJUraTXyHiUi/tRWlizBZ/4fYc+WbMsi7ohLBEhDXc+c1dt/vAPOvDYsGRD
Vk3DEpZrkJsIqAq6FhNlIhbNk3fZvTwvYj6gnsgQ1qLV4DaTaZpbm/fJ9+LGuxkPTGtvmh2FHcBw
v8uHBYGzVjsRKCxMFBu2p05KUftzVuAjHe7aS0Dj7rT9s7ORr5YO18lIn3ze0GTZ1C1Td3Qh/shx
E9cpFLIUvb+U3V0/XBs0tDTPibag2azHnQgSolBjJ2pWeghS471P6bmnS6yqFuLQ7MPMMExdV3Vi
qSYL5gvjxDDbBCnufXhr0XJNquKCcWV1q725C/43u1R/ZIkObtoR/ToBshobZrIbK/yXDWTB6qNq
Ck9qXdClq6tubFxSPmp62XXMMgQ/zzvb7JL8EWAINxJDawYn8TlDJfkukB6K/Fa1FmLZrI1szdFk
VVf4P33CSRCIncJVnXrqcfC/F+o7w5h/r4JpOrbqGLzjeNx8/H25j6NSbkGcnQaTm/7gMe02yAsL
PRla3COnQgTXlaWwBIUNIX5V51etSptRVKcAHQ7lTwJTyvx6M/GjlvZUfetX/6AiaSQTv5Yt+/fj
8sSEslK6UaMSEaomOJSATzB6WDpfzguZzVhxlfqfFPWjIccx0K3RRIrHvd4HC5X2tJWxeUxW9n30
3diNO1r+bpob+oq26Uv67k/tjEAwr2Q6PlbRMVy4Qs45jmmZFukVjaSemBXQ4hjsWm0KF0BbDjut
XXDMOd8//X37o75O6oC01vP7VcJYILndlDqBxmzTgl2VOd+xSYVZ3Mt1wxIcVLeVFOw25KSq8ipb
/U4dn8s62Kq6CugCDck0w/YgD1tA7PgRtJyadGPEPTzjycEBS16F8lg3SZ/SVgJSOOxMzHyMT+e/
ctYYJx8pOHjdZs3YTMZw3O85swUj5bAM4rrzUiaTftpGJ1KEWJDUPvkAEtVrX6vI+tMprr1lDW3C
RzU7eEybnRc360En4oQ7o1V7cepMSpXKQ5ffRkt3g3mjaSypDlgeD9OPHsRwAchzck3ogddIO0CK
AOpesD6vhDJ95Wej/ZEi+OlgZnqvhhiNbivI2kCOv2E6cQujxsa8BQR4k74HT82jvXSQzlvvj1zh
8GlHy5fyabFotA1u6juVnsmLcPUGjdNG2jDQuo4W1mtBU0c4jRylc5s8Q2INfSWzhUrxCvQf9fsl
k8774f9Uc6YtexJQ3c6lC9zBMeLjeKVdahta/m+cdb5l0Oan/FNdMTN4MOjNfBjvzq/mglEdIci6
DlSvhYrL+EF+oGJ52UbS/ryIBa8Us1BxCiBf5mBFEwbJbKAWl6mrrmx2/02MEDGsWg602sWGE7GS
3T34YB3AnHReyJK5hIAxSp3TFCbmGqt4a40lNFQLmVllyVxCkAirTq9kEz2iF+dKv4elfecetevu
a33p7oCaeRhWS06wJFKIGzy7Sk2vWCGJ3TzKb/AMrjqtXNhNs3cW25JlLkWmon6KTo0Z9EbcYLsv
3U2xjq6iOxh51sHr+SWaPvZTeIIuUTd01XG4onzcS0DkhkmvI6YYPW4mUPruBrhw/G/GYC9oNGs3
Z0rS6bJmy+JVUmXKIXIhY1978nXIKIfMYAiwjef1mY+3VO0US7N4EP3OaJ8EB00N+tosmCY0r8l2
Wt7GuQ135j64T1+Nawtgnz3XHWUb7KzNeclz4Q8kHHKcJI9NwxEC7qBrfqbWPWew1T8aRXq0cu+y
oRWiCBh8Oy9rbmNZVCV1RdFVxRKTTp2UdGqpoGTTB0axk7u0YGg2mCjY/0GQpToyBUhVBkflo3tU
vZr3uqNBZjPcpPZXGp3P//6cT1gnvy9sXyMPNa2LdLJnvXzMEhp2s/AmHuUFNZbECFtW68zWDkbE
KLVXXkgNTUpyCNZEbCfJghvMLI2lAvLKqtgmFRvBYnXAUAwFSwLSAD5tCg+JaS6E1RltEGGZtiNr
7FsxNGSSIhWlxqLE2dcuvKuzF0V6/+t1+SBCuLVIGtdhHoVA92hXEGd0NCqaCzt17sViaTLfr1sk
gQ1NsFTet0kkhwbpHzIx8Vt+FTwMF0/SOr7sD8auvKQf+oLe4Vt1ld54O+nyHuyD1VKFa265Tj9C
cMC4cEajmj7CVr4yXcFI4cJiqTO3lQ9qCr7XDU5lFRESjBWAYVuKpEdaprftFRzO9Gaqq2o/bFfl
kc7zNVWnIwTC9KSQnbryNvCXRytzYc99UtkgQCkKSQlTkXVLTLG0UJ9oWVkz8jOamw7ChxQWg/Pu
80nn3yLwbMuA5kC2haWNwXd1TJoo4T9UQHeo97oB0hhdvtBjbXtFemYHLV0/59X6I1NcyTqAHCBB
rQ5cvhASZ/XreaU+HZW/laKapBmk+jkxP8bC1MzdoJfopAmLe/DgaS90d3QvZozLnBf0aX9PglTe
zY5B4oi61kdBUq8B12RivbTaTvgn2csovZ0XMRnjw7EviJiMeXJKmr1eGUqACNNZx+YVHFmrND4G
f50JF8QIJhtqfQi7jDWR4yNjDpp237ThgrU+XZQmGYaqmxoDgoYiFsfjRGorCAJZd8bj6BZcgzK0
Bfpp5S7s5M99FUjiJkbIsigP82T8aLQoMM048xV6/69htX4YboL98FM6escEac3CLlXm/PlEmiY8
p6zMyWVfkpnhuPL34VV+5e+Ca/tK3nn7cU/hb18v+PesQI00pUwizvp0gVFoIs1sE/UG9zELWKzH
8z53/vdNWVAINk6nVxp+nzJw219l5cKBMr8+/1OAxp6P62NLo9W57aTA/bgZbmK6Md7K7bBzX/1v
0k7anFdnbpfieQzXy4x/f6o6K5aqtqNW8I7mpQqKNZAFZsYclecxx/WfRImV5x5iRV9q8xzw459K
e5eGr1K04G5zEftEG0uwnRorgTX4aDPSz8f4S9ZfwmDfRN+y/iof/sHTVBJkdATYNni0wkaC8r1M
omIaoqlBNhsSpeZ1SKPCeavNxTiVh4ZsIISHlKDS0CRV7EznXDORcbBv/GgXg0g4Vt32vKQ5V7Bs
7siOpTvOp0R/Avwd/cw0aBZefWHFoNfF2ldr9BfWaO4AIh9myIbhqDykBIUC19MYJySf4lvPNb2z
fvmq6z+NAZhy9+28RnO2QyGeUIYu8/wUREV5psAogTvUsJiN2veOcVcpuI6YAzovSJl+STyJTiWp
Hzetw1UhHmnOX0Py98VXdBLSlQG56nBl5VC4MDbSNd5FxPS4nzc3lg5G1fkvmFs8KveQAlGi0XVz
+vvJUWiHOTclHat2A/QkibuphvjNl9uFTMW8GJ4Ehm6CSCwmrRrXlYZOwucz+zEcHptwP4KW+A+q
TGeUomuGQ9rgoyoqQ8lONOLxKvgiE0eKAwBqUr+flzLrGxwPiqWQ/TbFA7f2nUH1daREhvGriR14
4ctNFQZgB/oLR+6sx5+IEpwDPIIxaxquKbXny6tCZexXaS8Y7bsJLeXWBqbgv6km3Lx8gqChS8iz
muLactqbTo9XsQrWabi0VnOnoX2i2vT3E7cDPlcfGnuy4nCsWxgIXs6rMvv7jmVxhTBljerXx9+H
qQSiiBQ6vBDy6AA+CoBTzkuY37p/RIjHkleHsdrFWIuhILj7oMNaBc/ynQGH3la6olP+vLzZHXQi
TvBuxzfdABok3i3Gl0a7qKB6Hf8lkhPF/89qluBwkWu0YIpNKo1HmAXi6kFu/jaHzC3yVITgY4nB
9LoRoIbFYLYKJUmnLhhqbulJ6fH0IrCSahOWnnrHYKU5EjTnkExAIwuuNbcrHWq2pg2Tl6M5U4A4
cV3Pq/pB7bmZWoAQeaAOQdXMNDXDZuFjoi25mTqrzom46XNOxDVjrYGajLhh32+0V7opniwZqrKN
cmnfMZVhPbTbZ8YNQMdnhOUgXdLDnUKE/kN7+msHRGHNxjscmbKRcFIUtq1HXksIT4Esr3ym/xR/
/BmCfbaws2Y01sjskUwklnOtEDxd8uMhLaabS5rkh5DBZR806n/Q5USE4OhuV1up1CFCS79Kxr0F
PFO2cB+fOSc+aCE4uio5gZ/Q9gUB2YRn8pxG1z3jTjoNEed1mfHHD4Imc544yGgXmQeAEi8lrXxS
mBCys6Rk6ru9z2Bng7dxYXlmAtEHeYIfJK4W1umUaYi1t85982i+6BduC0seIGwxK69Dwy5QCSSs
QwLxheKo1/9iNctk/IFzSBW7r6ATUMJ8ikOqvTGD1zL9RtMas6xf6vDneUnzyvyRJCQTSzVoPVkn
qJbO97z+nkbb878/vx5/fl+Id0rRmiaTutwSHP87t6yDnKSvdW7szouZeSKx7P8TY4vv18Qp4sZC
TAXatWRDznjdKdJaL0C4vSj0/Xlpc+//D+KEIBCUZk+/OF7We1v7GGxl2M0PQNscG2gaQK+4lZ56
Yw0u7nm5s4ulKuT6FQMsD7GMIY9BXlPiJDBAu2XmzTHUg4X1Oi/iUyLA1L3QCppJM+3dLMHEXuxU
mPWI/ynxKRPQZzZw6j0S6uA5a26D7tJuF47x2aBzIkIIoNApdJKr4g19+6q4LmQa97bF5J/zuNhH
Nq+NTqJf0bjXi9nUzIyiSi07jgMqjW0POhYwmr32+i8L/0eKEHIg5NDdSiMepPbRse7rYiGkzV0X
NUX9I2Cy6EmYdltmwxP64NZyPxwGBjZtGELINNDRLvtb1XqS/Fc43sCV/G+KCeEn4LUCtS6K5e73
vgchcMGdZ+PCiV5i+ImbsJImvdz6ucy/VNKdDZDZuGviamNDRnhem9lT9Y80sctCsk1J9X206Ypy
rUqPmfIokXqyrYXjYUmOEH7sMojIqUxOB2KiB4Zv/81RmegC7+C8QgveLfZUOIXnOKRkSEUDWGwW
ADv4CFu6Us1uV403PqVMhcNu+ooT5+tlNzC86a0S5tc949j9z0C50p37sbn/B3VOBAnbSIYYQBsG
Qk+cPQWQwHVXdrmwNLPx80SEsJGkEAaafLq72eO1X797/5C159f/2ErYMGXn8KpwsJXKmKIcefBW
H4L213k7zfrXiRBh19RtlabFlKtQOmOTaskaNqJuAtBfCGsLcsRTWxlyabCn9fD9h9wFNRvcn+Ai
CG7Pq7OwJuKVvQvNGn45bDa0z5Aigq2wsOjqdKAIibLTVRFHkiGkK+LfyR2gBxyAz1fG7Tf1LmQc
ULkpNuGrfKxAPl7pm+rq2atXYDIVl0sDlwu7yBau9F0TpNk43eRCIGhThcmGcFtmV7lxuRwXPreC
GyTe/niIPZn8ZMsWw+gn2fQWtxkYH5k6l5Vxo7bZsRraTeRFO9MJmPpPdskQfz+/movGFsKF72ap
Ev5OPO2UK2XnAq2+U7fdOwPw3cY8jvvsyr0saaSVd/fej+ri5bz82Zh4oroQROpaMeOxQnUrbW4q
I6ej0zfuRw2cyv8mSAglqu4VcTEtKFgJmfsOHFynf/tvIoRo0uuBE9aTLqC+tsUF7LugTpwXsbT5
hFiiuFRTu5w9Xpr7bGIIzBfM9HtY7MzmE0/dQbPyzBlRIryq1tleeQgo5vd3lHvKceNdDzvbWINk
u3MfwldAC1fdQb1p1s7mWdsnm2SpErngHmIuWats6LQl9B2z21x5dt2Lsfn6LybVLWeqNvAaEBzD
ClslIfWKB3qAOVp7P1yIZ/Nr9keA4BbAbXldayOgabtvbgSCSGqnC34xG66ozcmqYzEYagh3mKI0
SjXRuFoAvbp29fsBIEatP/rhUXY25+01f7ul0qTT9KM4NJ59jFYgU1VJnwxkJx+qF+CR4AMOroo7
ifHbO/0GRtnz8mbNdyJuOi1OguMgg12rWKgmye/6cJEDnHRewOdGuin8nkgQYr1taKndQem8lg72
/bCFc+5Cg1DsNf9WrpRjuA8vojtoeBaWbNa1T6ROep/o1Rt1WgQ5UpvwAkzsMYESeb+g2fRQ/7SZ
mTdTyKw5YGtM33AiIwPcw68lOgbq4kmJtqr9WoHP5O2b9smDdaz6AnvZeZGzq3UiUYjnZaNKkSah
VVwk2pWvWcWE57IEnrEkRdizaVUWTTiiV9RaN4kpXSu2s+AVs8tzooiwa6MCWgq7QkSggph6NxZQ
si88rOfK+LQm/VkeIZozdwzymYOMGLYh079pAeqW9jAu2sElhI2Je9mSlg82avkvOVELTBCIrGkg
lQX7xabeA1dHorlwGYy/0uDb9BdyorMR6USEYL8Elr+692hRkFNvlSQ/7FoBEn4akGnDBW0mn/rk
5SeiBDOWfuAaoJKRoFBe0uBrO3zLkqOX/ItnWybzm9bUjGoKNusrl3ayabEmNgXV+BFJ/3JOnAgQ
LNbYYQC1HQJq+0dkP0Oec35rTmYQzUQaR2MSncOOwunHYMDgnuTbHoE0GpNwX3WQTxejGm3Bkasu
fL0KwEj2Abyyhq813bD789Jn9pOpTXVUFt6hSUGQLnlDW2oTZJquqv2q7jinyhbKs9wF1umvRWmq
ojHqMkGIfGrlzVW/jJIMuG7X/GJZ91L4WmYL1+YZbeh+ZmyTxmvaoxTB5WozHmzL07hNQv7RQMtX
dFCXkpA9r8lMnKNzRKVob1EW+jSSVRmWKgW2Ea9rCSIei27ode/m0YJjzCjzQcr0FSenxCgnfZya
SOnd4q4Ks+tQ6u4lc2lgeE4ZlkVXSSzT5W8JHmC2YxWqvRWvk6DZMV/2GpfGwg187ig3VYCwdNqF
DZvBuI+qOMNoJEEP2H0PTql1YSmbQFbuY+dx7H/l4zfX+5arQJ99Je2yjvXHpvoa+9tiqeF3zqCq
blk2lTPygGJntBWYiaHDkLRuvRbo+sorwXQZgOyOKsNYcPY5qzLQYE/VSR2QJ0HjwBtVr5bTZM2I
y6qzvxvDwsadia4MKdMTzyWCNlqxa4TMhaUXUg45tLeusgtjeLcBddOkX+dd/TcQlRCePsgRbg5J
IRnO6CBniC7AYdTgrofgLf/uxddqtdPGn4F7BBQM5Ly4ayBXgCl4XxjHtm7//uQH4oL2GFqPbLa2
4KdtqxZVWzDx4sCAZNleCpdxrm9Ds/oHy6o2fqoB3MHlXVg6V5WLWJITkP6Lt04FPTj7rtbuSg+f
zpt2JvCbp3KEG3SsGRKUosixTDhS/YNWgepor0K4t4LsJgens96elzi/D09UE2xoul6YVVO075II
0DHbbZ1rN0j6770jebd+YEFB4wWOKu+MtoOHQ891DzKYMDdJkUPXxJc5GZSSVqt5xp1cZqWxcfuo
hIBR8RejxvQ1n13PksFnIaKDhPcxakReqquDhevFVJzk8SkvHq3ozixvzfyCejFv7abZKv2T3+6V
fwnxNBfpHFQW3UyWcJIobiKVmlIxLTlRhxUB/CwjNlq4jf2u2IsqMtluAUTP5LQmNsmMQ9gyRO8l
cCOC8+keYeVbA9C9/alsPFpamntvq11YtL7FE1t2eBEe4azfJgfIHY795bClVX/VbB/Vq+IRmMuF
HTfnoCcfJ7bX5KlneWTHmTEDb7TQHhvnyEfK0i63Vx1sUfrCyOhcfD6VJ2y8DugUR5qMAYG6oq78
vDVfpLLyHho1TpbmYj8FaFpTVEOhTUUGD4s380fnUip5tFRGZNZBWBvrWIaaSQZIc2HDfZJisKp/
1lds58kTulmTyYTmPdQqyiVo45sWosFVtht26Y27lTfv50UuSRS2uFXZZhhEk8TqYTTgcXs4//vq
zOP1g0rTB5xcS3QjM/OqQ4D1+AVOyiOp0G/q2r+9UtYT1sgUylb6Fby2W2/hqj9Xkf4genKgE9HG
6JQVPXhsynfrafzS3v7ogYODRf7iLtn362gp6zZvy6lJmJZ03RJPArXS3chtOHI0KG+N9E5ZAqCZ
3g6ftj9PTdm0VYtrkeCEYQ20XVRyIwEWYucYR10CKPlnLn+TjWcTxJvzSzeX0KZb0nF0ZgjoN/2U
Pe+ruPIn35A7dRNqwSv4rZvULva16qzbAu5zy2uhvQh3aRscF4RPu/eTriqBnDumwZynsHhRLNdK
qSGcJIG300LzUdEohHUu7cpj7gAkHlnFzonM/ktZtI+J0phbZQAp+fx3fFpTur55W5u02ClU/h3h
M7IxrRu1YUrStopVLF9X5tLs0aebmSBBuDEZWZukoT7NYSpvVvUaG6CPl0+N9fW8Ip+ipSBG8J1+
HM2smzBFgtrcuEzq6EW6l5KlQ2BJjPD8lUOTJ2iCmCS7G91Nn71o7V+7xm9VuGkxqeUwrzUdRCf7
WqcfsZI8LFZYm/FK35qb5Er6ZVx0T82lvz9vtum3Prjhb1k0QU+wbDQQCrI6W6Oa044AkupvVrBL
wnUb0nWUfjWiI/TIerrw9pm33//k6VM4PdFN0UKu6SXy6jrdmj1dglyVlWTJ6T4nrT7qJaZ/oz6A
861AjnpRtuunCoKHtxJWwT1wffDgQae4EI2XFFM/KgZTgNJkKY5hdZe1fvCjC29c6NhYEiGcZYAO
6ECMIUKFyZbc0XDp/XViVDCbcJrxJhx7L5GBIYDNHBjqLlxq1vsU4ycJ03S7wswjk3uCA5ilH1oE
I5SA00GpXtO8XiUQnAKWHcM1SPfqeQefDT+6bRtTaoIshXCLMqwqzqsUebwe12m5Vdp+PRRP4VKB
ZnZxTuQI619HQ5CO5WS5hKlYqId10Otfz+sy79UnQgQPSMNQUpqJSD7SeFVeOvVNYD1rA40T+zK8
ULydXP+SSJPZC543i+TH7DQz7lzM7U+wBG6XmErj4noNPazXKUgVL66TS5uwt6G6GVPDO/RaCGt6
VpcXvQHtkcTpuum8IdwNfals7Rp8Wrszw8uR/n0ajKAudzWV7FcVSxtvTLzreFB6hkUdWO+UEKz6
KEkWgt2ML1gT5CljJfiCKkJQ6iUISK6pska5rdIC6zMt2kHxYsK4Td9TtJTy/fzAnJz9ZJxeOC26
MlcG1WJs+yF26A9Qt+7XalXDmHip3cNPtlUfCEiHfwHEOJUqxPSs93MYv5iuT0hqy+qujB6rpXak
2XvDH81+X4tP4ngb+5GsFshIlX5VgvluLD0GZzfUiQRh4/o+X59MWkRA9ff5Qe1BIjMW2kSWhAi7
1oyBch9tFsi0Hy175zrX5rg5v2lnnM60bFK9pqUS78QblufJRiHnYLf26a3RvkvuHZRHnXo4L2Uu
rPI+B8qD8CA7vyPHyXooUd/5YBuBuQv1hhHnWwLwpg8vreTr4F7X7st5cZ/zYHg20GkyiUNSAqZ4
b0j1yB+DDHiz7t7Z6fvsYTzA56kf6+3VsIGSLl9dleumWksLkWjO70jOs4FJ0HNhFa55rimloURy
eW1k/fdgKH6atbdgyuknxCsR7w9KxyRadIAVPp7kZRGXQT4CYeMr8OKNlwm0WjB+Fs4Pn6vDeTvO
yiIYQSWjkhgVS59SbqRqDnzSmlLXQQ6ltd/Qi9mCAh0omwieu/PiZq1HNZeeO3I4AFZ8VC1r29I1
5JZLSuOsSnkXQFl5XsLchuJ8mOgKGHjTfx8kJ36YaUU11mXFewKC8gpaz8KX9/GY7c6Lmbu2AubB
uKrM2Btj+R8ViXIr8V0DwJVM9+79srph4mqrGBBpMJW47SrvOITVWpa1hfWaVc8mTQk2D0UiMc0M
wF1IhY2r+aj97N2VNN7H6sIhNS9iQsxhFxuMl35UrfdHLQ00jlo5tXeqFm68Tt+O1bCwUHNhaRqQ
/T8x099PFkrWYjuzpvsKI0urSmNgPtmF3oMxLrjckhxhw2pNwJSYzUVcL7RV1EMhmX9jNmndGv9R
IeGsbQPfzvsBu9l+vQmkx1F+UMiJttHLedebVciZnsxUGuC0EvZQl2ZtKuVEPh9y7fbaCy5hj/SW
hnXmdqpDGZT6DLkBZkg/Ls+gt3nsSYAzJUW81iCdWxxiX5IgHH2tNoahmyBBMpN72XUPWrcU3ZZE
CNfVrqrjsUmmcGMDAN3fFsNCTX3u1KNIbFiOriuEG2EtInmgzF2yHTNYwPzkORm+lMPtVyO56Rd2
5dyqn0gSny1qmHhmPmUx+rFeu/aLY90AlgSP9EJ5fW73n8oR1j3MmkE2RuTIVhHsZWmA0caCoisa
uoWNObs4f2xnCOvftzpVpenBCtAE2dGJSuj+/E5Z0kVY/qDxw8yV0GUorwIeLDSul39d9+Mecmqv
ScuTMCZJTW+GEw8TL2M4biH/M3/UcF+bC7oseJqYrmvNzLHKDjmgy627MdhY9GK7gQ5E5SZL6nUH
g+95681cDWjoZ+SInLxDK4dgPTXJ7aq0OOJ819xJ+e3QXkuqtTUdd+VqC1mZGe2Q5TgO/6e4JgRp
18i63nGRpUN52zHIW8H7bpVMtvgWSHThLomXLnIzGwosWhOCcvYuI/jCMWe2jZIEKueCDCCmjYb2
qy9/M4KFfTvjgx/ETJ9x4h/+oLOjTMS4cnhR6dFNrRfvQ7ZUSlzSRjBgZgaa6zeICTJzL0f9NuxW
cGRdl420cAOZdQvgiKaiLyjN4lJJgYnHT+c2vRCvOozNfvPuQFPrN/dDarz8gw+eCBPOVEmXOqOo
eTAP0KE5xeNqpYFkG9Z//wqzKDyB1EHTBRcSwXpBaNl1DGjQOkykbaf3lxZsG3Ee/W1BjaaOUzGC
NgZ8mFIhIya3ALe/VsxLGL3PG2zWD6aKMmgq7FyxeyRKzCi2LaaokkZjrmEbOo89j/ChWjj4ZoI3
QGE0begkbWlwFY4JBXSTmIFw0qgjTMXmIfTqfwk/gIBPmHaYTRxH9TjsBrDzOR5KY+Wa66i69euH
AXq1pXz3nM3o2KCsxBNI/VSG8bxelTy4xuHmTt87y4gobpcHj/aUlRMs4ZvPGY5aD6Q32G3qN/gY
D8LO5N2ae/HabBhVV5Oh3wy2b2z/3g1OpUwqn0Sd2vPiKIxQaSpI5I1+lbbO0UsZpAqWBsfnFFLp
uaL7inrBp9dqFfdxnUfkN82yfLSsYFMO5sN5beZiKKhKWO3/QygKJ1HBYzHOAjIxXg85vLQNwwvS
ev9NhnCO+1IyukOPGqm0G3t1NZjVqvV+/b2Q0/yfEAAkCC76OAf6b7SUft/Jo71rFVne+/qgbv5B
FOxVE66qzTYSNmhlBZXluNhsaK5GCtypvZEWcQl+b3MhVQF6hGkpJqK4BAve3KrSSLcJCllyc6NJ
Jm8Sa0PD0D5t1f9H2pftRq5jy36RAEnU+EpJOdmZnl22X4Ry1S7Ns6jp60+ocE5ZSesmYV+gd6Mb
G3DkIpcWyTVEzAz+myoAX0qg7pgWHoqqErEFrXkGmd+oaJc08BjiPKNlaZSmxhzuButgg087JbKb
h6MgqopgOOfAL4j8pjHxOXXxUZsIhS7i1ugM7/KerQWipTXcamqky/uphjWGPD5C3vwxbswd1A9P
UqWJmqrnlfm0c4uV4yJEhm5NbYpgUtWYMS2I+aaXxbWiBxt1RP1N96/wlnWkiBwNMoDIQ97V1nA/
VObDZZvXwgcxZA2cNGjg/NQEGA3QPs0ZPKhpCNXTOxPtVpcRVld1gcBZGiBl0qYYwYNOyZ8AAsaq
hOegE0WPl2FWfWQBw90hiJzJ0TAbUjOFyuOLr6q0gj70ZRTRcnERJGtzKWxSGNOHOx0SVlEuOndF
dnBP2tIaUjMfYUeSBT/80r4erOLOyGvBlWvtGrnYd4Mrw7V2SUZ7AAyq87hGjkcllU5T5d93Hdmg
AVs07yswi28AzeLCaosMeBJakLUQQr9NtA060TT2+v6AYgeNMbh+8ZNYZtqUup3g1sLketOq6S6B
Us1lF1j35w8I9fxsL4eo12UfXy66BfdxF14pAduk1eA1UF34/4PiwmtBWqzaCGu0MdjbzbjPLdlR
cgvVWUPg2LPjfopHpqbKaBQnaAbgziukUkPwDdrwh9DcqNlr1W5sGQmbWWjei0XZlFXvW6Bxa6h3
bYssOwyrTBmj8hUKOw3Vu70cMRqb39mwBRi3inLOSO5rADNasqmGuyBibpA9dbHgebGSkwbH+ccS
zr65uPSF+RD2VoIlZO11oh2neUg1qj0/uifSfaq6nSU4RFadfSZVn12dfJLsq3D491oBQNx0d1XF
9pZPBB2ZqxCQWZkp7EClyH9PaMgsUgPDUo7O/CsJojxm13zDilnzA1M+MuZW+FT+WASaLmlF6qDa
Z7t+mxK3TKvavfwprW0OBomgfwNRXBU9tOebExS21cg6UMyhqh/b0dQhZVyN26xtIYldNXSwWOHm
BfwwM0p9exn9c8wg4NW2QUeJdJWMqtk5uj2Mfo8MbupoyFNG1YAW0gMY56gu7S8Dff6wAGQTSEMR
G3VuPjnNegutVilSxh15tpKEds11Wm5kUCLHInrazxED1UzUG6G0iAa6Tx2joKEpzCCoU6eMrklw
q6m45KoOegAU45Q3guNqzQ9xuKO+CYJsHa/e8wUs7aquQE6aOkVf7CMDAt9V8nh56Vbs0fAslP+W
M9Gkyh28kPbwSaJ1+HyrZyv/WYKtanBDtXYiMBySwrmM9vk8RGofD3goFMzzRnyVZ8rrNkl9oPXj
Y2TVtDD2ciWia/y8aucg3NWrk8NAbXKk9QrjcdR+d+n7ZSNW3PrMiNkbFxFP0gY8nU0YoU81tXGY
9+jSLq9jKRCcTuurNQ8CmmC4+zSUM2qyP7AWhlTlbVgeNB+6GIIvZ92WD4h5LRe2tFMf5OMMoQ8/
AnNvJe7QvtdEcEas7QiUG9C9b0BfTefL17gJ61nVDTDEtjFeZu8qu/xyPIV+koUXGbIBiHN8ZX5q
Jhx4PhKEZXlTxG+JKPW0thcWThTTlvG2RWbofKFYWCXR35ygYr438Fyl+J1n0zc2fAkyf6yL3dA7
NqjFnA6Q00ObvqTyHY5XwSf4d/zt/M4znzp4Ds+SBzpy7Ocgw2i1fmag+aPe+G/KC5j3+9OoU+Ou
SvaWW3pt7+ojVW8mvKlHp3gsD3eXv5/P8w5onkCkxsQSxrdxpeTCmiGZpTx0eE7go9kY+zdo7plu
5flvswYBuqTo81E9kI3uQUNnoj8yNDF2B8gQUItKELmJ6U/fC5zwOG5TwYm1Eg3BNIB06cyb/Zlb
sYYYTI58MgQnWuu+S7LbIqp2oaS5Y21hAIG4ciGJhKTWDi90odoKwTGN0MitRs1Sv4FuMD6OqN/m
UXBDQmtj/6ccSRgIgv1KZxaG3lB5sHAlwMHC13OKIk2Sfm5DNFo/fjXxXxAHNQMZnRc6aXtaDHXZ
oEg9Dkd/KIcQXaNsh3nTja+Fw0CN2Lb/KH5ZgYHJGPKGJrmfvKPXWROVtVcixtkxy30JqgJ5QtPE
iT4o00ZpoS6tinJvK6EPJWbM9mhzHunTo8mPs4yQDLeTbjyBkqdSR2dKTiROv/5Rn+Go599brTdo
6sHK4/GPqpZONm00UisQpXHW3GhpDudGA+SfZTsAjJ10tBxuY5BkB4pB9fh3YogC1dp3gnS/gcFG
hPVPbNUjsaeh6dvUseJt1V8Hak9D4862TxLGlaAbfjlgrIUsiFYi9kKfBVLd/ISEUkkdpGaQvq6I
RsuoR/v0nVwzWoT3qXZsGlcqftXSDZEPRnytYEirqnZZ+ZBOu6w6YO7U1WTRGMqa96DWYRjQYUCj
At/fliSgttUJvtosK377ybglRgylxcmiodm4l+1fW21UCCAjriFsozh67kGm4mMSw8RTzvSRU7Uw
hR6U6baW0dJbRNftVL+A31RQkV/FRFDSMHWHYUu+k3yYkkZiE55A4J/2FCvbpbm89cPiWmLkSR8i
tyuDrx/hIOHXIAkDUm9w9M1H8OL0y3H6TpmPh50evPehhTFS0XN/LaqgtDwXDDBo/2kCGcyIZVN2
PkJt/mDHj5Yl4r74PFyDo22JwH3stsEkWaqxbPIzhpmDJ/Iuv46uahw1lMMEh5XIGu6Lb0zo5wwB
sLJph/9ByfR02e9WGq9na3AkgbgG8/Q81XBTT9GE0bvUyXUojg4towZTjGsDT3Bqhy36iMPOd2yp
raDe08ZoD8Podq8E5mPXTqN3+des3MDOggB3JBRNRaQiCFMnru+s5iYe3+Lg92WI9UCDgxjSI5YG
lgLuSyO11WCEFQbXaohC5jYfTjnGTtvkzp65BMx92UVUryxXyQdamPeNdZdWv/z02qzfoKsL+VUn
E1HUrQV21If//SbOpUq7yEk5250aO8hp0igGbWVL22jw+uTLD06CiQGgoUQIwWj+E6yqOPStLkmd
KZQdpCiQkt9dXuLVXVwgzHF18ZEnTWnnQQIECG+Dteo6j/a+KdhGEca8oguMKjZLG8NdKRhoJlrr
N3IiUy3afN0QiIZAMAw6PDp6Zs9B6rrpwPAV421ujy4ojG7Lod2oYPy+DLMeUXRbk+ccG4i4ORzS
YVwPLMy4ktrZdCjyDDLJA7Fv/ZJBjKKIS1qmaXKwomCEx3bMLSf5z+Xf8LftjnsyQAYKckMgg8NR
wNOr+LoVDp0PFxzLEMIsY1SSzG3swniudd/QaWpKtnSoq8ryvaqSWQ7KcB9FpD7VXyuMkisoXUEI
gMoNC54g1GzjpNQ7kHJIcQxldYVp9T6bMoz/QZJlfA6GsXyPiwIZ0suGrH1KuErLumEgGYY61Pme
jawz4rzArXIK0SYb7wnkETVo4yk/w0jg5ytQSHn97WBCzR2cLudQ4TA2OFkBpSBDFEi3feKR+CVl
KRJhAhdZOarPoLhPqo/VIJUGQCXxvmpjdKwY1EpiRy0fkmrXY57p8iqunDtneNznhfNVl+oOeM2o
e02VujHapi5DrHzBZxBcrDciW/btChCt2oIfy0tTHJ/602WQeV14r0bKECpTc2oCBDjnWzSicymT
WA7Okzi9bfTx1KPdZ8z0fRmKxuRWtkiHVBu4JGYGOKiCnkPFnaH1zMTlHNzgTm6CrOCnMT0XGjjC
vcx6/YZdOgQ5Z6Zm6IRxrmeFddWQtESKsrY3OmsdK5ChCdTt8k7EAbu6hMgeYXbZwD2B76zvqwTj
Cj2yoShC0ry7leVntX4cM0GWasXjZr0azUK1HRcSvowml1aQWqidgCSj9fK2PQyJLIBY8bgzCO6U
hVg0uiNmj6vzxtXZ5CXGTT/eX96ZdTtsgomHuYmNDwpqmAyBaUcpJrG0X1Oe17d9zCZBsm1lag0l
TpzdyLEgT/WpryzAAImqjjClMl5s49hIezkvHEV2lfghgiRPzJ6TWSasPiTprg5Cl0QGWnq3zKeT
sUvkjT/KB7WBuDqIg/2dX28vr8Ls7Nx3d/b7uI9bNtM0qyM4TVVHjl0HqCofKumtMFvPUrzLWGtX
2DMwm/vyVHNKmzmRkAToKcgpsVsIhdRULW51/agZvVOp93EwHaaJ6o2o/jv/9f+3qSovNhf7o9KV
YJJxpg7NzAE6TLs92IdQdvnB6mGbK5gKZ98KnuCPQ58+Yg7yPecm62Mx1eAvxK29uqvanKpT7vjj
++WFXflesK7/QPhJOFOtKzmCEA70Dh+SLHe7aTuxL7P9oM9vCcKd16WsJWU9n2xd/FTlTyzyDHNz
2Y41Z5x7leZ+Y5Av8A1/lVKVUMLBo1MBoRAYGWltpu6QXMnyYyEieVv5/OdpOJTE8JhCzx+3MQNY
g+HuI1I0yu1o30Tml8uWSCF+/H1+TyxZgpRGhb/v+7dp8OobgpzA2p5Dj9fGfI6MOy9/5Z1sMP30
Uo+sT7Zl6bsZ733l6fJ2rC4R3ucGmENxNPOEr3WbQnTGhAnKeJUMP5howGTtOg3mhw8ALviErJTb
CNpq6Iw+xuVG0zdj46jtLx855uE6DRAZWtHMweq6gfMCakVzmZJ/RqOQ2NvS0AEz2U3jr1bZD7ng
ZBFBcHfAWm5jtSkAYZrHPD9Ntqezx8tbI4Lg7jBtlJmRwgARR29ZdevLz52IVmZ99z8WitucpqmG
oVAAkYAFayh/jKqITk+EwH2CgRL2sTSvU5/6NG3+ZMb+8iqtNCfiI5xJ9KAnjTc0PytnJFKroH0F
t2NSHnzfcDuj2SRh5CXNsDWG8VgZ5jYtx6MaRgdJ7QS50pUb2Rk85whEbpI+tQFvR0/d+F+avlT6
QNXq4bKZK2EToxPg5kW5aqbh516lkV/Kda2AlhC3NZoN15V/KmyMXYNzPmtFSzpvCneKogcXOpB4
f86aE7NnLt7zZiaNtV8YuKjT5pn9zDzyTtzwN1JNJY32oNYLfoe0+NEerauRXrZzxV8AbeKFMHcw
fBpI820WdlCEwG7aJ7vb2CKPX3kYoI1dmfUtZxZJXgUbz5O6jmc2wqaExPawjf2bMQInGzvFxalg
gsNuxTmWaH+D42IhbRw/oHTzU4fpLykyB1O0n9i1nL18fdEWRvEVxk4OAkvLbJwTUuBU/d7QRCX+
lVh0Zoh67hGxTybLqmBIP0y0wtPa/lH0gnv06mIhIQ1qz5lviqdNYFDqqFkCr7P9/FotTKdtUEww
jOvMUAVzDavmLKC4uDcqSTVXtRG9lZDGwTvCBm2zX5d3RQTChb7QslnV5wAZlBq54gRZTYOC3ELw
xawozWvIgGP2H9dPPED4ZJEdVoVVt8Hf6u6226SPxXY81PsG8lG2Iz1FjnYTXKMz5yS9oQHEK6Eq
7cIjaeMF7pfX9fyncOvaYe5LyU0pdgpQoZel61fgQRcNv3xeV4CgbgsmOdRwMZl97os55hCkcIC9
Cnj482EEd+N9IKKJ/BwnAELQkoY6EO54/KxQw9pG9cN5UcnvfMSEWg4NJuMuQ9eGca+JVDvJ/P2c
R9xzOG7hlCaPoSYFOHLzFjnkpfEe4n20Zd7jL5tOL9H9r6zxIgel4oiCyUZzo+uSpofiIdhMHvHM
23wrUlf4/Dme/yTOfdVkkIMuw0/qGq/Od519aNrXRiQ6cxmF8A82dH+UfT47L5LjSeZYNWnumiBH
bxQCeE1zLbQEJ+lKTX5pGBp4z/1HHpWg7w1A9g5UyHovdGyvfYfg8e3oYrjTRXNocyXtTPer4QCw
GnhjIZ6LhCifJWpk2wehNUrSTN77BmCkY9szAcjnk/scZF7uxYEz6n0G2kWAtJh9LzpXQmpSRiOB
VexI9tppd43oQ/l8YJ8jcrdUs1IGNO8BMU0fpRiDNZPkXV64lSfEDDFXY0GYDOJIzhO1IbamLgXE
aJ/Mn03xq7euw7KmvgY++MfBPimaYBlXQ8wHIk8fFjZNjNzFvFc9WEYiqEedukw0YikC4fywAT0z
aEYA0kOJkZyUGCn598tLt+4O/1ZO445tRZJKk4UhdmU86cOVUnhZBmagqfFsP6ITHl8s+fKb9Wyz
+BZKOTLlblRgVadOrtT7dBje/OnLAjbaOcrslQs/jysGptjZJTAQVJKbRHWHbzSHAQPxH+k7C9UL
jfPsmpVDzGxgTNrP+a7d5q6kWs7lHVp1ggUIF/jzTlLL0QRIBQLPxABxdUWFj9WVIAsZFDweQKqL
pla+48lXUJmB7B6yxu07JrTsUKWasc0NAWnOii0GaDXRn4HqKQq63IKhXavTtSRKHd3cD+ptlzxY
+de96wyCWy7JDCupGlEYI9mNqZyMPHAG6f7ylnxWHsag+NIOLt4MFTIlxZw1rl+SnxoS1DSl3TPS
ppvgmpxo1YMsOPx5YDismwOJ6Z8/8lsq8AtldTFNhDzcc5CK53MYI7hhrIGh3KkolDCqba2D/LNK
afJcbK1rtChPh+HP0GxUetl6ES53gkR6MqhTB9xMujX0Rw2ak2YquCauXK7QU/RhG+coWodKSmlg
gbPyl2H/MXFWKcXBIH+U+Bj4X+fSnDuYPtA4n0m1cRjaGBaR4T9N2jBsoiwwaPUDW0BwHlOmZaGX
FgxKo7fGeDG0Bx8Pc2V8+sbegDNqzgfOPQPkPOrlY6VZVY86u0T+jO0rmx6+QQiDxVpAcIE1sWvG
jGZuSJgeuvRBknaXTVi5LqCuhJIlyJtmqUFu6802wlaAjO8vaZye/IlEOdN1APBCge0KaV/+gU8w
2FaiBIHdViXX7lLQMYtymqsQyMbObYzoRuPbw5hUKnFaAMIvfvnDI8Pz7vIirX2Dc7r3/wC4YztV
R+h95tm8CVd2BEW//rbpf13GEBnB+VJnWe1QxDDCrl+m/LkWqTOvfRJLG2b8xQltpUVlQXkEQbR8
DLSeWlILdpmENt8JWMj64WKNJjPQ33GGQOmLlM2EUm/deiMuaVl2V3eP31isBQZnDGNgjpAIMFJr
OwZ4DYqmQlZ3fAEw//vFarWW2Wu9jdJ4XD5G2mMJwfRBJEK0ioFC6Dx7h7YWPlHKEknPoLw2Twd5
enOlkt9Mfrq8TiII7vBI66BJtBIQTR25lbRjZeXmpkiNao4R3GMZlArokUS/B2Yb+KOxIk2md3Or
R5Lt/N53jPgNnKRG+BqDmOc7Bn1AcQY1k1QwfwIUNr5Xdlr7OsqCD3F9zT4guIgYWlHd+nPNzYyv
wcdG0aaT9N+4L4MBx1DmAbu5f5g7oKzKzjD1ghIwKR8TNXD0+nccC9pJVw35wOCFC9rKsBW9RGi3
h82A9simfbHJwzf2Y4HBvZmqvPSjkQEjxshoVGwbbXCtr5Nj4cJlo3QEsgvMz/D+JZdqGkcgRkPu
h2q4+NcgVUhFnaur8XcBwnmWIRdZU0oIKRKeZvLTIOLSXXn6zUwJ2NWZBRs38vOIYjbmgJksdIzb
feWyUrmy4sSNK2mjD+QYSZglaA0wRWC0TtDS+Pcv858nph7mLD5Oesy5nSPHOUHvdDuhUe+kXGVb
DOu5skRbqm/JQH1viukggPxbaL0EyV3x0P/DqrgBpLrN99H9Y74PGqr8AL2+k0QUaZ1teFLulDfi
SG4tUen3172S4DozU1HO/+HWmqlZakQ5vq4gPUT2n4h5tmhV145TtOLPdwLMk1g8BV0hl4qUWnB8
XfNYfKUFT3F4+Ab9mAZ69n8oPP1cg94J1KPnT3jSHNU6FsmLVu39/pbkN+Q7h+oSjPuWax86HWQG
M5u9Wr71sigzvhaQwFQz7wtYnzA6ce6ItdpN5VTiE1Cq1m5dya6m0i2gItZgzli2v85JisVDghtJ
aR0fHX/zVOSonog+oM0GJIqZblOZXEtE1FK5ZtTfaVjM3IHXjKeNNRJrjEjW426od15S9h50Haiq
Pl/26JU2Hg0D3xi6/V8YLjxFoRQXag0Yaecfi58SJpfvtdpLrjGsdmsNFAz+lxHXDnWwu2AwC3fq
OVVxvlkQPLDAzD3iUm39iNGxI8cFTczrGpOYnSCJsPb8xNQD2sLQRww+KM7xMCZNfAgfoMul2seq
M0kvSnnU2L6396moT2AteQlV2A8w7i4vZ3rBwhZguVLvulA6Gloa0ayR3WIyGhfEnLRofE8qareq
p9fLi7p2yGiwEF8tHkToxD1f1DEfTDWfi9Mg/6VhoOMcMwU3JBEEF3pDUw3UMpFxIpv35bSPJ0GP
zQoFNDxxYQP3FWfKOPWNgtgu3xl3yj7sqHrX/JdVtN3Fz5biSk9+QCcnciVXVAJZO0MX0EQ+Xz5r
guyNPPcPYetyqI+X2lvq3wb5RjZ8l4w3Uvjr6/u1iFh83hmpiiax5ojl1xq1tH0juqCvfWVLAM71
zUnPzWQAQGSUNLZNxzAgRXY7oVzHklzwSa+5BoQnIcCASWEDraTnyzeQCWKrBsA6YlUjhuOKAiON
2pg9Xl61VaNwy0EDCAge0YR5jkMaVdbrFDgBxEhz6xDkP30bUszGQyISM1yHQg0HpVaUW+U5Oi/e
aXJGWGfbDDHeSt2pZOD0AvUVUgTQspK3cTP+vGza+hJ+4HFhuNQntW8rtM/42aHtn1guSMesnSbE
BhsGxsBAcc33ExuJCSGOFGE+zooN6yC3mra79julDhyN/2B4HXVf6ZEKMmAGGezH1C6fEi3Zd9K0
v7xa6/fABQ7n3jVUlbR0mg/HGzl0gvu8c+aU6cn2plPkRPvg0d6CjK13ezf00EGzF70XV/dr8QO4
aO/bWVTXMn5AQh6hTEENXRQO12LScim5j8qERqI0xFjKYaNs9IfwMQzdztUO1ba8qmI6hY55cIJX
+QVUCUL1mXXzQG2C+Ru8vvkhxSwrY2KEANfiP4y0Tm7/ubyDq98XuhD/D4BbP2SlOhLO/l77tIhf
SPWaWDcBSPoKEb/SGtKsM4iHim2gyM+5Cuj58qz2cW71/g8zuZPIm0oiWtue1IiuNmsfGcIFml3B
PYPLDQdlsTRrdPClOB0yhWl8Y+Uymk4EjrEKMmdDYA6uu/zWpCxoiiBWMfEwSTeGX73HMvosa0Xw
ia15ACbF/sHwG4QuIwW0eLgXQmVVHQwMvYhIbtfvngsMzsXRvo1We1/Ba67Wr5iJOotRO0NGHvQi
eiI5KmSS0h1wIFzHIKI0qmyndaHATtFyzuuwCPSFbvhjUeE3lOGWxae2uDLHl8u+vgoBEdm5pQ+p
ET6NHJR1XrEOLX1q/MNqNBpMV5MoJ7NaRkJG/x8It19hhicEXqzIyHn5C17HN2G3aRzLDVoXwdCV
Y8dHt847+8bRD8JIUMvjpNQh/Xu+fF3dNhbEQuCN422h3AxMdO2cDz7+xb8E4PYnS0H1ZpQAGP0O
DbL3FUE3R/6f/XViZ9w+F4bMm7jwg0bLmJEw4GjJg4Z++zh90CTR1ILIGO6UZyi5qGx+IwzSW5y8
DGUAYt/Uk0WDSqsehxklDboZloYWqnNj8jZjdTDNxmCSETgNJeHzZadeNWUBwT0HKlDPBIOMK3PU
ZzTsblvjJcx3jfx+GWY1DC1g5lNysS2s1g0Gxm20sdkdhcE06v+7jCBYKz4VElSpH/cjEJJxQmv0
1q/uMmN7GWP9bYOMwdy2DM4pPi2rlSOZQjK/bbIrc9O9yB5aesHTGdPxNqfNrb41Hpj7E/QVgu9z
1boPYD5XO6Za2lg5gIdE2jOl3MVSuk2zUXAorW7TAoY7+cq2RDNIPMMQyHJFb6OQqWJ+gn2KAwsE
Lr5VYBRJNAYEK/8TKynNQFGePIbFLQqLXW3RXN5bhXd521avDgtMLrgNYQfd0gSYrTll1JKRYqxU
wyuimVdOQfaif7oMuPpRLQC5YIfpzL7QAwAmlhvrbz04KGxInYmKBGu7Bb4PNN/OjArgvjj/qMZ0
gE5pa+CsMB1JMenYi3gzV4/2BQT/VeV6FFhFaOKpdko8CKcH1N9ET9OWbZLfXY6BWoGfCwE5DzQK
PODluQk3vmZ/8r1/6K4wnzvUdPojU/AgSZvLW7X2YS0N5PxRVwM/b0MLD8TuqRx/KeZL2gnebGve
sITg3M9uVKiilTBJVQ5JjLkQA/ehq9r677Ilf5ND/KeF6raOVmzMa2GW5twdcPL1SoN3rhPuR0/f
5KAFotE2fjCRPs1oluD/FC9kpJHLrgihqJEl1HxNn9C1edQ2lUxFl4pVwz9+EB+01CllOug88RkM
bwO7is2JNkXsdq0v8BoREOc02qgohaIAqEj2hbTNepkOnVuzTICz6iwLgzhnISHTp7wHTqYctMRr
410lu5d3cd6kT5tozx2nKJiihZ9zlraVtHpkyI2AdjACh0idH+RsHF0bmoHHdmDyTdlUXkzYLYt1
UcV5bR1RScNLEdxX4Jjh1lGGRm6YzcM/tpTReq4oQMSPyFTGvfqymWsruUTiVlKPa4s1NZAY9FIy
HcxS9a/KfL0MIjKHX8u+mFgwD2RlY0fNonelIDtBSpoyQxHdDNZiMUoxSL8jGT4PfJ9/fISg9Quy
GDhjrhW39q8iZZM+I+GfUwy2FjoFM4ozPeBh/A0TF7DzEizuVZlShmD6H3Ccsie7gPLUsBlThYbf
efuAX2PWgAEpJdosz3EGqC50dq8hKx6/ycWmzK7iQRAm11ZwCcGZotWBmXQ2wQsujh1JDrfpIAu8
bs0hlhDcfbq2ai0MY1hRJLti3EoMzBadU8e1AGfNu8HEhZf9fDijlnW+WlY96EM4z2N1VkurZkOY
vzENUdfR6oJ9oPDDSrnud2ojA4WFkaN2oN3RBN61jmCgH3kWgQY75bkdkq21Wh/h5NImD61+ifp0
2XsFf9/i8vW2zxoIHcICmWwy5U/9HSUEPAZnVT5wKWLUX+csKNsmRrMGEAbyu0+3JfmZkgPGTWk0
nZr+Nxs3RDu10Tc6KxaoPIs6C6ygj+ZHPGkhkhI8FcVrZj1+Z+3+WcZTPli9VFptA8uk9LWR/pjB
3eW/v+rD9ixVMbNhQrvmfO91kpIRQy7IZCcPcfOgQFa4Emz/6ue4gOC++JElekYC5KbApmgkP9Ru
h9QH7QdBm7M6Hyb8mQoVjH+mcJ89uLBZbVdzqo3RaWM+2BQ9BjE1Qnp7TX/8mBzqXXueQXek/M4H
tEDmXte1DNI6zMAi4AxvKghx7eHl8i6t9j4vbeMcPM762IZSDlztpg3d4VFypJPkVNvgaHqVW+HU
8ejgBQ+9mz9p14ErepiuPokXP4D39dyqIZ0jwU+sN+UhOBXPiouBp/jhP+mtuVXuDsytaX38Opnj
nOT5t6W896tjEUutBdQi/8+svLK87fz9VPyuRT669hlA2BOqQKjHIpHK3SGK1vdB9YXPDNTgN7Ye
PI2WAT6OShAx5m3iXXQWA54FUzAazTMH1FLXx2aKmyWEs8E0nlNNyWlgorRzlKN3u67dVGTZ2qt4
CTkH58XVQYujQvIZINVipDhC0Ol5bSkbdTrllqgD8FOgRx+MieWbJYjRAki470C11aEoTb9x2lCi
RX5tmV8mzuYQuO+gaVkQVinkrkLm+SHYKdyBCS4on1zhHIIv9mp9w9CvimaUcriS6zctfZMbwUit
sr5QmJGECC+6wfhJbgmsX1pfha3DflrMqzpvOECshGzRp4RqeRdTq3Px7iavl8PI5x6wv7Z94HKh
WMnrWDHqGffQb80b6T53h6uCOe2x9UAw9Spay3VAC3Vm6Cmjksn3+sh57aOFImqdqLpVOnA+VZgp
qK/DFORIj1K1HfQNZvJRm3N16T9LRD72uctjtvcDnt9LI/XbIJfjFnQQv/TyB/MfiuI6yQsqF/s2
vstKmrepK1jkT+cdB8o9r0it9KbMYLP9C2I+9o/wQbnPjklA8x0U7tH6Bp3no3xVuLIo+/7pW+eQ
5xNy8a0HTeWjXSBpnUFrHcKeB3aSxpuiKFzhxq5+JXg7GmhkRNjk7w1yHDZ9XcHIxnSbo3zwc2c4
TN54a27LnfWQHnHIZjfqvWBt57U7C6CzhWibhE4legrAkHpuISnyKtEnOHDrdj8wdkv9h2B/aq7s
3SQI1cocrC5A8b4T95YdYEKudcoX5hnb6qS/J/8Vx/EGWapxo23022QjvwWvoTBZtf7VfFjJFw3J
2JOCzVZ2rkJtmm3TK/OU716ffKe4EnrN58nb80X9NI7YTW1a/13UjU2V3W3nREe8pB1yn9LAMa/T
YyasRK37z7+N5OcR1cjoB5LDxDE4outdGt8GkRrGapCd2Z/wWgdfGs8yFqJXXTZsbOCgSU6jKbRu
x69e/P6u3AcEF0+LCGrdJEZ86cDTK/UQfvl92eHXYomlQEAOtBuY4OMvQEnZZZkV4IvGePSu8LW9
Io8eMzu079eCosDajiyhuOAxGlIfhCWgghpZQy3YRPVrkwgusp/vkVixJQp30VLrIQ4iFSs2bMge
vYTVTqcDDqEe23Nl1o7+xjDk3dP8bhB90GvRcQk9+8siOpaDneboR24dbav/Uj2cApObeLan3dSl
Y99pm3Qb7CfP93LRSLFoF+elXyCHPenkJMPSVvGPLDyk5mMfbIXFN9EGcs5os17v2xYoxeDlaDUJ
t1kncMdP91fsHoRn/4rPopjCs4QNwwSKzQ4XPFv3AtRbg1ylWY+O0Endok8tiw+mSAh5be2WkNyd
MlaSQsHjvnHG7CodH+TMdBjTacS+nGeZbYP81SzPMZPrcJ6JrudGZgOuln1+pUq/7UHw0l4LR8u/
z7mfBKJcVZr/viyHt1ZduWnYby5Hi7UjawnB+VmdJnoAWuHWUYOjnf40/W1Q/BnKQ2ujPZi9XwZb
2RgVbcEg48X48nwmnzu1EgdyZk0Aq6M3RXnvstabMkL9ViQzKQLiAtMgoe1kknEhR3XlZEmxR7Jo
13W1K4Hl97JNK3t0ZhPnA3HYKXZkAAod8J6akG2gfZl7CI+x5bJxbpCUMfSYWkD42lVeVngF7iCr
Cyn7rx9NwEFiEk0sOraJuynVJYrJ/ogDVvVvVXUT+E+Xl2rF15Z/n2/CVaQWFbUSp+uIlktbClyZ
QYKsC06tGW+zxDqYTKTg/JlT7O/a/bOJb83ppwxNxz0wpegt6LwgnCdmoBeyjeW9PpXUGE/DeGuJ
etLWHfADlnPAKc3C0OqxlJHe4B/VVSbjeuhNagYiDuOVGH62qpwDynL6v++lbJTw50uakNDJ+t+X
927tXQTqBLAXajOdusHHcRKXamf5sEgfq1Maa8fW1w9TVjqpFLwQ1t7ZcMshKfZ19HAZetXABTIX
zovMkmwlwRZ2Zqp4ml5H9zEG4FxUA76spTl7ywKK+wI6cyjQ+AkjScoOeBg9ErXxdNMX3JtWYwbq
QRCxRuOizN9k/SqKBhk1NfRU/Q9p17UjOY5sv0iAvHmVSVeZ5W2/CF1t5A3lKOnr72Hf3WklU0ii
ZudlGiggQ0EGg8Ew5zzNVTCKuHhWrW/x+5zDUMeBFuOI3x8NBW2zgzeXx2zYklFkFCJFuNtDUWOq
jrhrvelQAMXlpGzak/2z3ar3Ze4aB32XP6Tb69Zwmdf8s0fMBoEFoFzMbDvKmClDApndM4gm/QrT
A7XigUEs8eadFWjbwh+DYlO78cG8xR+OsUtvtPtWhBV7yXjAfQh3xklmU4Xm+BDjLvdes5s8hmcG
IKZvA9Gp9qbd98yHt5aeyxdtLyrIrkSmsNS/q8CdeoVKJrF1bHEm3w3tUzz5SvYwm66VdoJb4bLx
kNOTsyYQG2XoWmELvqn92Z+27+3oDbvUdx6Vxy6IXWvaiur2q1cF0BFtVjG9pGW1HSBJ5HIOAG41
u69r7ZgA/l0Lm1NI5g8U0ACdJTqUq25mIZLbziwyRjkbEAtL2i9AwfrFMLoGFZz8daNZSOH2LbHr
rMZsFF4Uh/J4aht3uE/vu535jKcMYAxdzUs2/U/Jf0gPosy4SEFuH6PQihwSQ/SM2qOR2eD+nr3J
cLzrB3Ql4FcBOfnP1nE+gTSdTsYaYoryKbRKr7F2BeZ6bBV1FfOh0R8dETnsqheyQTkC5g1M+vKk
5vj1JNcJJOIZui0je0Oa/uO6UqsedSGC/X3xHCOGmaizxtaO4CFRb+ZZdwcniJXNdTnrqgAWBKOn
oPvjQ7DEbrvMkAtkW43aB8voNi0MgYh1M/hHBB+FUXSOQFGIyKf7NNnO5a2S765rIRLBxfnRSIy8
yMF0bSWPRvluFb8qKxGY2fqO/FWDO652DdJrRcGOpIWV7/s0+whrE7i3GLJxq8SQ/K+rBGBO0BCg
jQMTocwfLwzAoO3Y6hNUCsHeDE80qVvaynOg2lMoSPWLVo9zEVYZg4TDwQZF9NtoBE7yTLv369qs
mhlLZckg6gW8E3dGDau1nXiCS8+jWAtAKhP7hTOK4N5WFVlI4Q4NqOJjzN7DoyaT7Re9vVVLYIk1
AsSedSkYzMTZx6OFH1I3m6i2CPPb7YAIoDS9yPpBG1FkuL5if6VwQeis9zGqBjA3DbA9gYNc9iZt
nVlgZavXHuPx+o8uXPypZqBqAB4mHsjW45wAZVYOats39Jsq8uP4y9h4uNgVGfPUNqJQcA1zNt1K
ABjLE9h06dhHOSOgWbGOc5v9C2+ggIqXIf79wTY9PzrFDKCxpoE9h85bGUt+XE9ofRLVUNaunaUU
toGLA5omdd3ZPZNCVZ863jQEFpA+K3kXavcGfZmz1+tnaM3ulgK5MzTUDuZ/c3ZMu8oDS6trhW+d
JgKlXn13oUEFE0e44IBfyokZR4yq20aFgKF9VC2w/Ox1C4kzhLvKCe1xrjxviCGM+ZiP4SoZMI2/
UrmjWxoSxYgYpEZScuyNZJPG+nNCAJ03p9u20XYtdVyaRXfFMG0GffT6HLgtqiiTt77Gfz+Ds9Cw
N0ell2ChWf0jj/w5ecv64Po2rpUywEb417NzJ3sorFkeo5qpqj6XfbEtzGlLWrIpqAWGKgegju+1
nNzg1ebmYbXHxeNrSKfLoDXrBuXYhOVW8Eny2uovPolzA0Dh75RMhtoKkBcVsgnzXT79aLIDGW5m
+4magdEJJulXVxo8NDqymaAD5wdKVDkh2iRjFWhbbVWq7ZJORam1FvgCtmEXdoVsPvwAWtMvMqbO
3BcYMcah0TDaW9eKXyjJgyS3/oDJvWmOBSu5rtVfcZxT6PN0NgekGcH2lWw7INlEkr6VSClw2yIx
7O8L3yOF6OCZkKJDnhbIku0Q6IPhm4aIkn718YBu5X9WjzuV1CxlNZ2gDmnczs927bb/newkrzhi
qn1X2t69+mS7DnXR+bcTMfCIlOTOYg1sXyD/Q8kkG8FglgbFmGyBxLG5bvwiMdxxTOxc//9Lqap/
xUPkxi1GYb8MWMJuvsVCcgcMpbfGlEYspF4EDtooTCrKQAvU4JufKq2TQ6TmOs9UHsx0Ozi3k4hG
jxnvxVnClDza+g3WhsdZndbqCONmKJGXdzLdN8XT9Z1g1nTx+0DBAVGro6HHk9vwrtGINDdwCVWv
vmhgQCqteGsl8rGt9I/rolZXayGK23Q6W0M/Yf7UkxEbAG3MqH5SQwAtJJLB7blsSG1mjszPO7fm
PHihsTdFZ4R958WSMSwSQLMBn5V/JWR0llJdQ8NKBL4Pt217126tQzPGtzH4cZxIO5ljIfBxq2aA
VkyAPQJ0BaRl585H76swrAoEvKmzN4GXQH9f35v1CAQNGwgQLYDi8MgC9ZCSaTDZ5gA+y4m+h9Gh
TV4ldKekmCWZDgChcBXREPSq8f0VyuMMzID0imUKofZ8Z6u3TRN01a8c7PHXlVtfvH90c7iXagxK
28hG5Agm68al+PnYENTwtLVQCkTZBiM8ZsTonN0V1hRFKKq0mLN2Yw88ywcTlWwT0za7xB3cbG+c
6OY2PXzch77j9e9P7U3v5zfGlmxKl7qpV3uF4Ml02fcK/7f4Jr5RpZZp0wCwCUWru3cpwH5us1P1
kL9pp/pmvk3fQG4RPID607jX9pI/YczK8K4v/Fo/G0MuNEx0eaFdky/MZE1daoXTo0gbIxembUc/
9kFKMnhdkLrZveaq21gQ41yCSjC1FzK5nMGUh0NjYrzE+4xmTzmOb/L9dC+/E/+j9Cx/8tBQ4McH
/QarvjP2AoXXLHopnNnJIkigjgYK+HKAwodqp2+rIJy8bCsBi5hiOlRxk2N+a2+EXbjMvHiXtBTL
TsBCbITnX1hnECvtZr+GktUhAwWx1/44kmf9Dj0ovnmyfNlXt0QQ7K2m6peyOdfUTYTKk4b11u6U
zey+Wnfj5vPRdPuN6SsH+V6+czxtq/uTm7099Rv03gunBtc88vIT2K4s1B/KrqEmpgk89aQpMLEu
eMQQ8Eby/hy9clO811vroAWOL9ju1XUHbB5Q7k1LkfnegHEAAlA0YN0tN8Wqt8iT9+7wDg5739ok
Xn2TgnTWTYlXbEJPWJxY82vACP9HOrfrAwWIi2IzY6tejXArgevlun5rAtCeieMkWw7mWThrjora
KYZyBBdsp7lSMbl6/W9S5UAdxJsXq6foPMqpUuY0TWSIQJZc8ckOHrr7hOHc/Chfa/dXBAwYlHYA
3p2/2qLizlqwsJTNmU0bqmZROpCNlIKb0k1syGhaELUXrdkIYMEBrQB8NgektufGaQ5Nk5EZUjSM
H4AeBOOYd8X3yAWP+wPqZ42XAPaw+mhy3APTVuiR1pX8K54zEooyZGGObIEn1/gxvmenFPQ2tRcN
row59ew7GwUt7n5et5w1P2gZjAwPSCq2ypPcpN2QhoRqaAhSXq0cdLu/IlaRR4POdTmrl9xSEBdU
WolG4yGFoCZxs4dhp7jWXemXN/U+21HDNTVXuTWA0uqlbvI0vqZBhAv6RRflUlb0BWmpJqM8AaJc
dAydbzKq8WZYEhTKszDyah39NUEv/7apwJhWNhN5XDRYOYDcAWsyJwa0pXZpKqTBHN7Ubsw5ld1J
6WXkdZtsc31lV84+oEaAuANEe2TDeZSusmrqPpbbxtMBNYCw9LuW6YKoSSSC2zuwcSOWNiACc8tu
VyHTMomgOtYWDPEAZr8QOKOxk1swO2o7alQQYdg53hxxQPRXWYQ9sbL5GNlAwQATZkjr8m+0YgC7
BRiIGi+VTuP0S7EeiHwLyYJoam25ULTBiVJUcCXyNhaH7UCVvoeYSArKsN63VirY9JWLFJr8FcHF
TlYoZ5OTQkQFjxhNLznIVMbprhuPkdy6sSUYzVrdHSSjGPAMWsX4+8XJ7FAybAqNyIlKsavGj1P/
67odr24ORk9AmoGTg4bf85NZAtCiqtAV5tnKQz/JnpW34Lj6VLLP63JWd2chh/19EYOEekpp1UHO
oPlJeQyNb9d/f63JybYNFYOYuJBxGbPFXAiQrCQfQxlWpmvdMZmibDfZvera9tR4QLlrdloeOdsY
0LMHdcI4AZANigBeSXSh/akdcsEmPgRzSgBdRm8Gv6KKXmohwIIaL1LL4qcRTelb2bXNnZol5o+5
jszZk4jtfBvQvfAJ9NAKYb45xLVnllN3ZxFAQ7l2nmHCKZnn+8gB9m8UEv3WANooALdojfl9g5T6
r2aiGLLRy5q6SlrOqY94p7shVRKEWSHvGxAKZH47y8nvJFLan31S0/vRNJPWv770KyaEJzG8OvwH
mhr/RMCLlVe6JGsaXONehg5oillYA09k472JvoyYYDNA2r+CuC3uZK2STA2CQFvsGvXkdUN0rKIZ
L28RKsXq0UPvO3AGLHDJ8lEJKKwbg9gwV1p0x1xptkNu3eat+fUyJ0PLApwkA4B3Lm4RY9SdLJlx
KtLqaNHRn40IVPWqJnj1rQRZDkj18PRmwKl4aZ4fjpkodLAKqNM5kxkA8bFHH7Wd/OqK1PZkk85e
EYIoTJ4tXMxhRp+uW8ia+OXGMQtaWMgsz21BdVwzubSZWSXD8HV6NOTPpvsVjj/LXIQTITJJLm0X
TROoKgGhgKbkxq8rxVXK6ikx42MsG4LUk0gUd0vnZVI4kwNRYdWhJr43hwfSTp5O3q6vIftkzq3g
eOH+BO87EGR59Ik4RD9JKsOtDBLSJr3s1tVtU+2S5lkdy811WWs6LWVx95wexni5TZBFkn3a31SO
cSxjROJSEVwXtHLMABWHsuif+XkgepwbRjrAkc4R7BKDffajEQPFI4tm7QXl0vLluqiVC8gBxCNi
UPRTgYyVfcrSBq1Er80UOlWADxmk8EgaS3DKRCLYsi5EDGj6gSngvrHrOTDmaENM8vWQAFqgRIUY
F5EOH7A1xOyUNIXDmNVXNSQeIqkW7a7Xl2ot23kmhdv/cSaFnLD9L6cnA0DmY/YO5ClFedHyrQHU
k1H1y1CUhlw1OrQuAd7ZwjQBP701g8a2zHKmmtm6lr6jbeHR6DbXNUGguOaNwB8G+mG8qh0s5Pk2
FQORuqmBdlJN91EU7Yax/5A6ckw0Augfsk2iOAAwj8AJro2ngTKCjVXi2QdIdU6uMneRGjcwD6U1
jtVYbGQd7Q19kX4PG81L5+5xzJLUJejb0ZRkQ+mwT+Nmi3Yowa1zub8AZ2OIeZjcADmSw+MZpkWp
pkrnALmi8C0t8frm2NKXfDxaWuGFZuGSKnNrEf70hQdjkHDYXLwCcKwxini+7rltl0VpQqpTatLP
eOrkXQPe8acubICUJY2Wts2UAiOY1635wscwsQBHl2FUiID4gQtTmqZaUqICgIp3jfKSI0hRB9FE
m0gId2JASpj2WhgXnhGeIufYTrdq8nFdjwvvwumhnS9f5YwUaEPQQy1AYkY0twoFKXGREuwLFv6L
9OnUqWylHPNgSRu8GN0RWcPraqxagY4np4FIUTb5U5DZckXqJi3Qrdy8ar00u1KPMhGSgLaJqETt
dtflrS7bX3l8EZLkzQgvkGD7Rz3Qo+G2ivuvOmW2M4g50UGBNl1Z5W6xzOpYXyREzOm3pJPdLA5U
0QjZZd4eLt8GKJQCeN8/01bnm1OYeTPIhMAnevPGOepedIh+Nbv4LXqoPwECpz3atav+VAGBCgD5
EtAP++zt+lKu2MfZJ3ChDpjUIoNIdeEVZAp14EQNlQrelTBRQaRtIHq9Lu7ita3r4MbBkw4AE2iA
5hHbmhCRAEFhzYsQo05uY7nmPjra7mQL7ru1tV1K4qHY+tYENqYMSUlnPVeaumnjGQBpql9LD6by
JGPeErzdYxxEdn4w5XRjtMYpMl/UUPbytNmEg+PGs3nfhsNdbn35YjxfBz5I0ntTLpUWX9dn8JUb
qrw6id+JoJBXVxvJGaA6o10RU7Pn9hXpcVi3E/hLJnPWX0ESpb/rpZm/1+CYv1FrtQWaemmCYljO
YicV7MDl6x3gIUjYWTILO9Hlxd2NWhJKesp4F0h/dJQngBFJ2Snqgsr0IycDSpRnEi82BVfypS86
k8oXWDOMlNl0gNQpAqjbVtE+h/FYKt8SEaX9RWzDPASasv+8vcBqzqnn9FlYgH0LgoD+khEAML+p
PXEn0cjAygldyvlz8S89uIW+ntgJ2RUbebryM3VuG1F79uWE/x9l4P3BGIAIirfHKqJhVIZQBqgo
BNCJv6W75Ga8qTcYAEXr/tEKKKBt5sC8jQ/CfD3zpWfPICYc7bqOoSGMsP+0By00VGjV2qTFHVXF
Hk4dAHWO2YnQp2wPPqgtyGOu+6BLCzkLHngQUSNDBTnq4NonTLYgnVNEDR5eP8r6nny5h5dptohT
WEPcQrNQbsKxj6EZhrO8JJ2PhVX4M5Ahr2u0FvyxcW7GIWQiR8XH2U1NTHPScJGkymtk46IwCk9T
PvtJCkLJclXpOQUB8dQOAne+cgbO5HIhUjsNmtylTeFZ2i/A3HqafCdLN6W0va4fO0qcgZyJ4cKk
NpEUTHhATB0edIykl2agjZ+69ZzXr0511Md/EfqdCeSiptnGxoUK1lOtbyTQW0p0H06f15X6E0Jc
04r3zpVagikVWqXNzun2TTri4nkJzVct31Sh5CdADY3LTWjuqRHYuuUSexsrldfpTzF9kaOPiTyX
A2pasSI4IavrjSkNHEVmUXzruZZkBUlGfFlfv3bOzwRduaFzHEFhWIWfIdX8SBX2AK64ORvhELon
Gdr7RXZOS4wqj20s+XSQf+kfhLjDjviGlz0bXn+j7EmAHGkYXN+DSwwGjLfjmmJzn+CLQEH2/IDG
qdSV4Lcu0LkyBer38JsasIIlqEaiX+WtuSnuHOIBneFBVMBfCWEhGOR3moWsssE73By0fnhO4jmc
SU9ZelRiQYi8cvXDJMBzjXwnHsV8nSG2rKYgFvBgi67a9pnf6Sc136ih5jrObacIHNDq5i2kcedF
lod6mFFA8SZl2yf3Trmlxf76Vq0u2EIEt1O2REstbyFCsw5zeuq+3jLFTGEhgMv0kMnsQimBAEv1
pfmh0wSR9oqvBMsbmC8wkwCybL6HTjeJEXc96GzbNgkm7HwI/OFEDsCXLHiOiSQx21jcOvbgjCke
Lyy4fJPTT0nZpMpWFr0s16QsQ3l2zS6kJFXdZ+2AEDYuUIqmP8yy9dOidztRjmHFuJaRvMmpM4GC
spNYhm8enzr7gzp3c/j7q8aF1BEDxgGfMToN+Qgk7KZ0iDFth9zbHbX2BhWcxksV8PsW3AzD3kHK
njPeYqiTJkzx+y3Af9MG9XI52zjy+3UtLnvP4MqAOMfSMSgMQNb5ltBIx0PcADV2o706kqePG9q8
KvOPNrwzZj8CcevtMAYeUgDRlzEWINrUVVA/Qkv1grFOB5itnKvQELBqR8WZglwefwjUuwzcIAP/
WTI6DhSU487V6/JSwTQkAQQi+jqe5S1mFV6LQ3i0Tmgp6VzrVPwE8MpNfrB8geTLCxGS8ZCRTRss
OYCpPpc8yzIotWWcqCqvw9I1xqn9lcfjWANIiaDn1tbm7BH1cOmXXJqt4+agPjwoSVLdp5IZPhJS
qSB3yotBD+y5zAoQw+qR6Q52pYDkTKPai2PVyqM6jsB0uf7tl34TVWDWSI1HGMp5fzKYi2Nqp0Om
EcZHW0+KNyRAAk0fr0tYM24LaUd4NrSCXvZr131OqgjnM2yLIDItH4yIoSO4Ydb2fimEeaOFGsUQ
N1QDdYc3OochvJnpk5zeOFnr1vHPf6EOGsOBVIrE4kVbcG/lBTUxAO8V8XtZ7nobReeH6yKYxzqP
/LAnf0Xwb1SLxHVtMw4uIp+a8mFIb6YpyJxjrgKIqRA16qgicdy5CaXCNnWdibttH+TRlV4wRhbQ
7c/8ZPgngNTEvrV9U3ZutK9dRXdzDPm7pWd7NABDytc5T8+V594MYwcoikrD10wF5oyCkt4Pg8Ai
V41lsb7ce6FTpR74TBCBol003FG0eNsBMYJKFwQlK+QNTBn4WiTRYC78w6tOJotICdDIWzxWjZM8
v6vprk00vCsDtdxL1kctof1TrbwRhf7rVrR2sjFLjQsFBEZs5PX8SODlhewDW0hFxXSgGrtCKq21
k42OKFC/oJ0N/JycBKvQhzw3wepR5eChKE69noDmTOCg1qwTpUIkBC0gwVp8CYH0oCbW0wZqKHoG
dr/E2FaAYXbrFB5SCQ3JRZs+LFLGaPr1BVx5gcGt47VsYBkxbMincJQwd0A+AN+Y7tVv4XfNrY8S
gHwdT9+HfvU+AMd3RwHA5h6KO/02/iWi4rgMoc7k86kdMxnKHHVmXJoKRrjMmzDZDuGbbG+v67lm
KAs1/yTqFr5zrsLZ6AeICet7BU2XofL9uoA1OwHyFWiodF1nLJfnlmgii5wb6gBU83S8dwhap8by
xgzTL+fkz1N7nB/TC3XKnJSl9iotSOPKNaRum/eTf12bNe+xyFs6nIOiVqlbAxOjtKZrzndEid2k
fR7RTmeJ2ATXtmYpi/NUIDrVRsxpYuWsN2PeT6IhlzULQ5MZCuSaZYHBiYsI6xoTygSvDi/LQWKQ
AHbNnRqpDcDsnvitjqnlr68dyxigDgm6KPRMnVuCLmctph5hCfF8r+nHMb5Do0ZG9g39uC5oZeHQ
pY2aua2AukNxOMVCu45bg/F1qjYZ/LTr+o09ofB0XcqKYaPFHU08QGtBt/tFqjDF6zmz4d6TGm3t
bSYH06huZlkXjdWtJcuXknjaIWXsEb0ZcLWkSPfz2IF9oNxanbFtJu0wxK3v6KFndmrsjbH6GJWi
epe2Yin4AJgJMA0ZAyS3c02UDpVVwhJpJKvlVo37OnJp1Sc/rSmmp6Ka5FNsZdEPZJBDd7RB8QlS
74k8kI6kxFdVOcx2jZqVpZvllRO5GERU3xtFJ5s+qsZPq+tAi6h2Y1fiNs4dv+wpYHJTI9vgH+hQ
lGYr/5DmajhURS8dwFqbUdeI4uFV0knxMnU1+QhbdK+EuJa2IFKlvT+kxfhAhii+z5sUKJbXd/8S
IQj5EwyLgxaTvabg4c6tudbD1NErsBqkPWIhJMN31VHD4NJNuItU19kaAE3eAgP+7brcVdteiOUc
EAyumm0mNgpz37ZPWSvsBmFfzkWgChr7AE7O9LL59BMKRkNHYh2vAoMAlsFqshyAzGPl/B46y/ms
0rE7AM0VgDqTPDWDS9B69dvSyvK5wysz33xZYQO+Ap0UCgqh+Of5Oo9pNmJEG5V2Op/0altZwloU
86Ocvn/ohdBJytryeL/U22oS6S3qG20/u73jAdNtUD0jdVytebSr703+pNlHu9w3Ve06mSgEX/Mj
aJEw0PWL3hSkls8VjHpZHwpGXWFjZA6SE+szmYp+p3fOKBgHvWxJgdGiV5aVraEsXnznspKihne2
0JKhPvSvSGUGmooAX97Ph2pTIVv83O6+vHtnAjlzTbphKNHvjLVtj1F5aIXncO08LDXiLsnOHDul
tZkAR3ZpPXhGInhdrkrA69U2LFPBzB53m+iVLGkh68OwJ7pprHpfoGn+y6uE1DauEpbfxoXFxUgl
WpRSmlHWTTL4JEHxU9QguaIEAlk2jcGg9zAucb7xYR3jJiNQwqTU1+bZrRQRzc+qCPSUo0CIRmjk
r89FmGqkSDUrE1LyO6tPHfjUrq/SSkKeTXn8lcC+YBGrDpSSMZ1Q7Zy2zhOIy1WverRu8rvwPvG6
3yhEgMpQ3aSY7iMCG7icq0G7B2IxrJ0CjEGbbyrStawLswzKKU/Gk37QAylIP/WHT+MW4/rAqt9j
oB7wA4ULmm4NMHjplopKk+vr+/cTuKNUTbgIhwmfYFmfpLxzROBSa2HGmY7cBqZyMhiJAwHGD5Ct
dSF4YQZX9xMVVaSg/xT1Qq/Ulc/XlNvOOMkxqsQKoPG+PwHervTD47zVMRZ2KF3lQdpObz1GgV+1
504QIK4lQ89U5Y6DhLdxrqtQtXlP9+U+sQGTr6MLzlWYIXndY7b5uiM8k8hCrIXtRkkimyFTFkwL
CH+C2fg6Hd/5cnJOBHi5ZlcwnUo125fy5A/2UyXCMlm5rM7U4G7jYpyREZighu50G9vJfC06VaIp
yJVw8+zK5wxxmmsSpgWEpOMTVQpXo9867TYaRdNyq8osQgvOAMcU1FSGgtAir+7QA+3aetCq3687
LXY7XAQXCxmcpRnooSrbATJIeF8rBLmYm24+qc1DUu5l53s0CsIl0dpxdobhQ0dKbFgBNTZSHnk9
kb26utFEXSGr3mihF2dt1aBSXe2hFzpP3TbMMdUr0OTSHxnoDdZRo2TPU7TAcw0S4ziYRdGHlZdW
yhuVkwAogTtSRPeFFYHeQQv6wvZA0rtxYuURWIXb6zt3sZJMPFrvUYBlnbN84gKIgaoeotkaM4zE
rZz3OTRAufpJRSmFCytkchjyNNJb6M/lW7xNJYp1u0pqJNJaF4+6Kf8u58/XdbnYLU4Gd3fkSoya
fYiZI5ligi3R8crqBbfzH1CuM0vnZHCnNiL1KCst9JCemtJV76tv2mN2KE7NG9jF9Nq1f8x3gLze
NBvpxqKufodXhbqpt7jI85dWMEgtWlTuaDek0SzaQ+HRPuTaHm0Jjvp0fU3XRQCXSmM9CZjmOffo
BVVK6tjQ1wGWdvNtNN7z+f1/EsE//NvMNmvQAmFULD/Y4eMQPRQi9JZVKwfxB571gMC6qM31IBUb
EwxieGEZP+Z575JeJp7RTjeTmv6LFVMw/YSZFsDroLX1fMWsEflqvSgxbK3UfthmjxEer3OnvFxf
tTVjRyCNjnewlAF/hBPT0WYEvhGpPSrT4zhJ22j+fV3CyqIhxGXVPrxIGZbkuSIxuK/URhsrAGPW
uT9P2eCqjVoF8djb92Pj6A/X5V2aGugD0NGOpxRaNYEidi5PC9U2jI2pAtTjiapPknIaUF68LoN9
8/nxhQzcDsAesOD2+Hx3EioArahQjKj7d6XcYUjNjfrXGASu/f66pFVt/kri/brVOdUgD2hWqtKd
ZLuZ8TllggW7uHVZ+z9Y6jQTGUAdA0DnC4Z6BbxdZ1aeirFQuq2dnRS/NdGO0Jsy3lntx3WN1tZu
KY7ZyyK4azqqzyETl9ARxYg9a3cjFgHExb2aEsFGrS2fhnlnsDrhqWXxT5GWqjGbOanQHZTfxKR4
nGi7lfXwq8NNWEKUbEG8hpwI/s/ZeKvbPeqfcAxRDX5IAMxqX565/CMBDobNQ6I2wDnQVpGaMaFZ
jXGUH8b0aFYfNP3yvQclgN6PCAKvt4uugGa2nME0IaJ29pr5IaFV/us7j+OCX0YnFRwBt0q5noYR
JWntac7WrF9s52ff38v2XusGgaRLn4PW24UkLvLGLJ5k1zm7CyQwGjv7trszkGNs6fa6RmvmBaAK
EBRidoYVMM9tOa6lVpXB0O6F07e2Pk4ZwOarQqDMqhCWisCdw4iOuGWzygad0zNqyc54izqiW8g3
JcDD/oUmCyHcijVhJ0elDiEzpsqU3NWl5z4WZNQu7xrsCrq2ECOiwoXerfPVKuu6tbIEMtpG7fdt
CYwwRkH1LxRBG6DMyhkyZqLPhVROCjCfEPemjMgNE8NuhE1hsAT/ixhd5uLtISMmSG4r6GK+y9KP
LLoxzK9W6XDkAU/yH02Q6jrXxAwN0vcUIhR7H6pvirGpk9frWqyeE8x9oSGENTvxaOLKNLR2XAJ6
JI5faPzeGYeiulOHL8eXUASeBTP1yNgie3uuSKyHNdUKKELbZBMVSTDn5VMhRL9cPScLMdzFgoxj
VTkZxJT0rRzu8wEJ6v739QVbNeGFDO4sArUxlawUMibwBakGfY3HL2eB2bYvRHAncTS0Iet7iJCr
+yL9dIyv4sBwv88dkMbIoliu8Psh0PrC4TMFMK/TCKYo1w3rny3ng/HGyWlLdAhRevMpoqhD0Cys
g3awA4WKuvYFm8Jf8tMkqcYs4cgbveNm5bGm3/+nXTfUcwOW7WKK55ot2VAFlTb6jogkSmC7fD44
zQa0taqQMDSnwd4Y6gFNL9eVWBWBjj/W2ogmDb49RB/RKpmDS9fLyhjsDsS1DeAakVFwkVzW+ph9
LeRw9hsrNBmtAXLUrbLpD8ltdVu9tJtxZ82ujmlpYPf1O0sQu6wrp6PRXgYjMMK98x3CkCzJZKtG
aBG/aCTIi199JbhYVk0a8Mf/FcGscBG3WvFsyXMIvdrqtY+f1EF2qxQoN6IJ7JVUDlvAv4KYrgtB
dV+1XUGgSwbYTCTpP8qbBj2Z0jbxnW30ed0q2G7wL5mlMM5ptpqZWKGG919k+0qIXHbvS06Efq+D
ae7JKIrHLzuF/ljHX+U4B5p1Y2u0MeTJ064IMMvzimHNAO20h2aX7Z0XyXWCIegO0lbbNo8JOJwE
9skEXFOYM0+pb0cTDhyW0qSBEb/SNnMNPHuapvL0XuAGRWbJ+Vpq1bE0ahA2a0iG1f3v1qm3tC4F
F+yfV+AVpXjKDsmwBoU4WNUpfjJKv84Nt4j8oj71duIaw06XBhdcZtdNR6Acjyk1K2Ns1CaEWnl5
X6sO8NqSO9LNgnMn2DBNPT8OGu7c0kghRomlfSvFXiOf1PaDFpVbojviuk6rV8nfs8djwcjzf/3I
rE2uVOePuWQJntuiZeP8iNonSlwVsIle/ijyHQJvt06erqshksH+vnAhNKeTlTO765O91d1W1XNh
f/xvIjjHkZjd3FMmoipvDOMUJsdMdHoEvokHABrtMDLTASLssXudJ+kxRSOhZHXHKJ+CUYv3gyFK
IopEct4hmtvOtNFUDCQu/SVOm+camE2WNR1yPTnEKJfbdSSw7/V7BdE34IfAHvPnOljsVRn2Ra91
7F6W6udelQNAWm6sqTolnf5v3BECAJCt4rGK6cxzs4jRBFaTBEepGFTfJDRogTKsDKKRrFXrW4jh
Tqze242TTljEUR/9CDWAQcputTZ6vG6Bl8QM7C5BkxXSySpaQngHBDdeJXrRISz7BgC45FvxgCvr
1OwAT6nucYEc0tFVPtK9KEJf3bGFXE4/q6pVmcSQizqK2yF91TrBDFk5vuK6iqvuaCGJC2vaagA0
aIjpcguW2L+kokGXVd+6+H3OF1m9EmYDwe876q/SfhhazY2oi1H6UPk37+WFJM4jZTSVKrAV44bq
v0vD7yx7aStBgMsu04tLcCGC80hhWY4KyGpg3dFJjt5bw5PzY1UeR/XQRb7x5eEwWB9qXqqMHiDN
wrz1+WFy5FAvMoJXh6bmP1Nd2XRUyjCwAjjYUlT2Wtsnlp/HTLlpGRdjM5PuzJI+QNZs/h9pV7Jc
N64sv4gRnAluweFMOpplSd4wLNnmPM/8+pfUvd2icPiIsO+qF+5QniIKhUKhKrM4hRJYoFuD1iRE
KTN5MwudVw3i4TG2SUKW5eJc3RjkeBf4tkwUWxQltJXdh7yqEA+LyZHSsspSOYBtBOchOQntb9+8
9/XUHnXf2d5O889mPWSuQKBhb6bOYJv16r7qYrFBYNLzU599y2SrkdBK1mH6qHQ7o7S34VbTsiUe
EyjaQfMlswKej3dfQz2YXk8V83EkN0NxPRRPBchqSuOPVZtmx1xYyQQNFQp+RqHMiyecybDrQFdk
BDy6wbUYvwRhIkdPvEnPUNGDutprLFq+ci0Uf3FazY8SaDLEk+FFCzQkN2JktTitgjA8jiBTUBPt
Wh143B5rMXYJw4QNTfMCBHPItaN5cp+HsWOQP+7RmFdExXsUpDjwbMfWJKUu93oo98ESdMBLhA5g
Whq/a7w2g3V/+xcH5c+vISnzJDyxDoiAql99n5pHf6619yEVlYpOsUaLNnTDyEP9veSE99WPiKkF
PO+iWxJ961+RRxRyAzDxwsLoqTJv0du9vZXWjlyy+PvMIpWdqfu5AXeTpGqPGZRrM44gF5l17pDz
zpF1LPQqI6kA5yurx4Dt42NqAbagjxG3Jy15qerQDmRh32oy54Bf3UZ4Sf4vFquzoA2dUhEVWF2r
2HE8UTF/9HmDQRyD2LRPVNIWBLAA0ZKOkh9Z+xQGnJ6/j8bOi9Cq4QEBw/8G2AeY1LJLZJlgtBDn
+50WUO/OHt7zox5Rz00P2bO/G47ZbrTjg0eTI09GYNW+BTYTZjOhbkYy1zDGosLmCgT046kxFQTt
pucejSsrBiareUoMAxMYZGCi6wgaEvyTgadfHSpOd53gmN6vbWdf28fo31ah2aNDJxUPJl93Uzxm
mZ7qJgoSWuuoY7pT9MLVvHRnQit1TOU7xdN3DWg125wnG7xmHrjHFDxtY24T//0KrU9in/UR+ojU
tmztPPLjE3qkwr0YcCuFKzFDUkBzhsdgvGtJbC+3nLXZ6EkIUbpfPDUahGBHfr/6mj3wSrw8oCEV
AozMp+zAEa6nLV7oSlU+JyiKkKE7q0V5NCQluPKJ2B60NPZsFbTHO9DyZbbe5pATaCXRkX0kdKGv
IaPjqdes/ax5GALNHdgyOOS+fua0r6dOm4v8w9BOOwORxpYDEZ2yctRzQsxKfiVjBneu+qKNBKq7
X6G6SE0wkIH8Cg/XVqJeqfldKzQ08e8qHr3MSn71BYrZG7reC4VuAirOb7s2oDXGcL3BqjCz7Qk/
zOaPuzhBk7c0jUlCqj7uxq7B8xXS1WNvmL+qqNkravAX1zA0s8/6lGg5By8Q40RxFShNA4F7K2kG
twEvQyzzGvjWHGIJwRxwba5UIihYYUpAol0ixq9RTiB403a8zvB1JLzxowKA/cAGsCitzKKqsUhh
2Bu7VE3SXTmGaIBsQ17JnAfFrI+sh5FQNXjwLbLOKhUXUxp2q+y3o+WKf2NxPu1hFmeSfb8JCjhB
3+lnGc3YQnEkxkjzJAUpL+ecW/FwZNYG2AtA0oAWIwYsaKZKTgZY1AZ55oxK3T2qUA4k/oShwCQe
d3nVRU9i1aacZHjFSrj6PHyogRgSJ9DXXVxLZi4MHhIggsZHOf5WqOcg+y2FezP49sffc4n0wQe4
qEflTTrmhgyksRGOrR8f2j511Fa90xu0kRJB/IsAJWkGtHkRnTAxwo5bNCB2zdpByHGJMHIaViO0
hxp0TAdgqqFT30wQ0x54tcWVnEECxwZkN7ADcKtmvmdYxVmCWS1UVsaBFsN9mxx97b0r3O2PufaY
s8Rh2ROnPFW1UJ3Pn4igD4FodjF1uFJ3t3oS2rHsPUs6ZsO8we0E4dFQOo7Dcuxkr7xVIXZN68NO
CE1kNB0GGiUZzdD8Tv1wut+2dhUMHUoYAf/g82NPNc30RYxe4haA/S6SFymM7T79HkT2Ns7aLpy5
Uf7BYY40NEbU0G0BDvF6+5zZOQj9zPJWiF0iO9tQqyYpM+Uy2sQgN8GYNJlDBbFwRMuiGK+y+i4T
zUOTHYe/2N9ovkPeDKOwydmOQk8rUk2aX2dVsUNU9pod/m+VCkMt0C6v46sgif6iVQZ5F+jSTQwL
YrJ5jjmLnd6Gaj4kPq6L0aCcsjawhKg+oReRczdc/YQoz8pIdWYqNBamrisjHpCeZ80OYRpXbErM
A2k4fQ08mNlpFtZEMaQlxB4wA8lFata1ixHEnFb55CgCj8hmzQMxf4guUzw2Y6aZyXRKNUFH69wy
nZk3gmDJ4XtcQ/L4kRgp9XgVsjkWMXcrrNEnGHOMirkqmzn0q1GhILQb31RcfYn0HEevcfs7a67k
4HXb6dfObZQ2kSCg2x7Lxjh9EYSdGM2AgoTgm+iQItMcVebVK9ZWjIBvnoAWWJEh8/d1xTAjpgWC
NqdVUO7KuhQav5i3K36M6D/bNmjtC0LKZ+7UxdbS2M7DXJdrvLDMURCRQiCh0403Xfuz1Y++cZ8h
Z8j8n9uIq58Q0+64KSJrNNmG9yZv/GTy8AlLBbrFVXEjS3iPUHjyIqtXRcyz/4PDNtqQAWoEWYxv
aPi9A4WX06jJb0rSPBW+74RZjnGtOKJ+oj4Q0f+2bePaJoDqyNyUOg9Lsk0XeS8IQyzOZxsIRtr+
UUwPxnQbYzjIILXltX+xwZdwzDbwQyVEEzvgFJALi4fRL2y/fvEUXmvf/HfY7bbEYXK8SamSTpn7
YOPpplJf8ppzJK+6Bjog0HKNdyv9omm07sN2JPj7GZHv+jB9GHrV1kJesXvVDCjMooyATBUaml93
F5DTCC/YKJmpGJ4KqAptke31v6SG1mTUCP6FYFPFrBBTMYkR042bHIqFV8Mh3o235Yvq6g86/VH8
lhzPyZ3aITuQ9yiHbfhVA6E+jGo+MQiyLMbAIfcleb7IgHzKapTRNhVO0r3q4AsEJs+oukQhVQ8E
xXwqjUOa2PJE8N6jWEn1Eiv2tj2rfrFAY84UGQoZWYOaujXiWTFLfrXGvuQ1ga1+MwND5KAiwkQG
O1VStplB/PlFIusSzHBGXmipnbrbNmTlroJudxRbEPmQorG5NSZX+jGY47oyFo6u3+KKSWv1Xcwe
zfFlG2rNHgQfFYMeEriP2Mr6FPtNpOvwwC5+yrKfRcQJcdt/n7AV9bGcSJoQ/H0p/FHlEBovnrYN
WFv0TwNQzPjqxIGu5nUWAWDUXTO6yxJbV/98OEFaQjBerMYl9EpqQFT+9WTaA282mWcC47dF1zWh
J+PvF3Hu6kXsjg3YEgqevtxatmBCOVuR0T2OO/j8Mxb5XTjPc3+8gVYgjfH9Qwp9jlQ4dcn99orw
cOZ/X+AkoYKiJ4TDLBE1ufq3nxxTTwcDKKcZ/pLxDMFzaQ+TFpfgYBqLHp+tb82btKqdLJBsiJ08
joJx6jsIeIHUDRx6DZoACzdJouuq5HJcrG3V5Y+YI+DSWDGpM3V+K2yPwo35MN51NmiGVCoZYGUR
D95+tDMneiLPPNlhHjBzOo2qVstjhK8c9NIzdti14EUHKFM5RR4d2i67215UDhxhXsYCUvStOvfX
+uF5GN6mez+5Gjt7kh62cVbjxaeTspwhU1onmPgGzhioeyntT2rKe1XmQTDbWZeycQLBEC5SxU4V
fZSqRbptxCV3xFfXJMyOnmJz8v3ZK6A2e53cNG5JE/s2c4eGTpBXmVt467fuDBoiTeFgc3Yfma1f
OGQpqympZ2gcuXJ3NykqDaqD2H3bNnE1Zi3WiQkm5aT1eVoDxugVEJNnJ5RL71LT+KtYAuY/IuNa
j/PpqzVgDMvHcu4ZNuTUOzTEAyNelYDxqC/LKwhiJJxG0JWv9+VGz2xnpZ/M/zwAF/F30rhDJdNQ
8akm8SowK04IIHC8YI4ZzwrsET9mYuhNdYtemyq088HSp9zeXqGP2wOThi8h2MpZgtmqbBAAobnK
vgfPpmoNNDsJT9egFn71rxRLfoQa8bnYeU5c0fgt/R3zJCM4ZrLVs8kknRRG+A3gm6GqB8rhhJNi
rq/Yvx/SYHazFytNkOVAwLM+rZU73zQtsbrLPI4nflSmtz4ns6e7wkiLwABQCeFou3LTa+hBKDej
k7niTrNbS78zTsOe3E2z8PHt+O7f+paxy+3XEI+3kQ1BDhcSu3VIjWNo83L5lf34ZbGZbe9poyEF
Jn6dAt0KscIZ1O1CHtE2D4TZ9D54fUxQouEQyH0KkWJMQlignOBEMJ7PzCu+iGBa3etqMgFF0u9J
LdGSRxJ54TK4z+HJFK8AeNDE3ZtxGTAqjfVY+OAKb6YTCDPoIEznKDasYpJetzfhhS0MFOM0CIpR
ERkCvpQi7ApDRhwr7G2Ii5P5AwJ8TpjXBPMlW/gskkEwRwnWNJDuGWPwRFoVdBg07aFvas7SXNzn
ZiwoMeBBGEW7C83gutSHtFWDGq83OvXLWyUFk3P0LGpn1NeoUfF4UVdXaoHHeHVpCmmmqKCowuS9
K6ihU8aO6Z+73N3+hjwcxrGDNBhzqLjBI7Q3rd6TZnRC3ZFa3ljtxQb6+H6zICU+HqpOjDskrdRk
pIM7yMmznmcQe9nF4HL6G2M+QZiP5g2YrMkygGTlnamcW/9QKybt4j8XKZ+d4ROH+WgJaI0wNgQc
tFTqkHk3uXnU+ufCJoFzgymAbXAQg04P2hbLEoRXQV1RjfjgR+FtoMs2aKzKhzbUrNeI3kYmySiS
Lk5jY95BYIw8a/fjrf5YX8u3niva4ktFoQ7WHfzfEy9VWzNvgcsOnTRdFPq5gg+Yp8c4uo3DH5P8
vO0Ll+NCX21jK9Fhpsddo8E2cWdSzAlhnJdirJfqt+kx3RUnc6LPIihRSte3QTYIak+BM4W7treW
VjLR1pyqGC3AsNIbnLE/iO1jM9ii+n3bUN63ZHaWlpqZ3PtAiWPVHoNvRndThKWzDXJJIsZ8TWZr
EdL5cifga9Y0P08GzcD9DgkDOhY0eG6evPtTo1BwtNo/PMfnHfHKWvRdfsn5GywORnmKQxEcZrUF
PTjXe9Rvo+faNpwQid2487F4d5FNbNWqDtp9aQvfG0ja7eqXAg6Mobs9KBdNm4Bheq+8Vq54J5xC
3sVntv9LjvTxfVCSxXD6rLw7n1WLXxjIVaxMSVRbMVrGUxBiqDwe3HUEdI7NSsUgiGXWWRdqEOKP
OBHK7rUcb5WWN3txyVr5YcMnArPGVYLn5kkDgugf/OhtJKM1mp7jQTN1bOzWsGriDMG3Sdz1pquN
IsfH1h35E37eTotPSEisTqMIeCE/90JpTU0KD8s5KJfPHoyVzEqhJaHGpQa+1PvurJvdf9MFHcIQ
LzW6L/K9Vh645GQ8y5i7lVAMaaOnsEwthSM0Sq6qqbgz+uj39iblwTDRvGzRr+AZsGyczpr0NHYP
Mvc5jIPByiYomVxOIMmBj0TPMgQqPWVys0DZbVsy/9LL3fSvK7C1ZjNtqjDrZ1eQruPgffCe9X5n
1DbEEzPtWiIeB49nFROp+1iNRD8AXpbfjMX3TrorhD9WZ/nqd2zzVCzpSk5yfLm06PZGqb+oM7n+
9nfjxAiT2cGREZaRbgJDEjzbBFFKM2a8OdxVDLRcoqkBCbHE2pHVuJn0c5Qo9PA+EL3kG/iZ2/dt
Q+ZNeOEAaJEFww6euy46zRJ5mNRJAohSBbYv3pAysVUzcaTgN9S8OF+NB8Z8tbA2+97rELvRUUoj
7ah154i8pt5dwmWXWXW0hV3zvy9inASxMyw9oAYPrTvyQzN8V7L77W+3vkCf346Jo3ESCWFXAcOs
hp2YkJu44WlurGY2CzPmL7owI02iolKn2YzpQSme/QlN9bsp4DjBqiF4JtTw0AkGeLZTQmx1LzdM
5BxS3xzbxjJjfb/9qdaTxAUEs/SZKhdCEmPDkHNwU+2nPaT9Dum5yKiSUuT3aCpDwSKzhDNkxVOa
nIkjc8o4l9WqOTAsfgPjE02rQgAjhq937zeouPkgjCY/Xx5lzSJ2aYNpeWdYkzU+E6e1lOOkWY3L
m+68ZF5gfgPjM9MQD2nt4zu0UJ2x097S7odTvev20Vv5HtwpTlw4AeoRzvb3X08rF7YzjpRk8qjX
JXCjnBKB5nQ4NXv5p/ezVaho4iEBuu1vyUG5wTC/Yjgp5z19/QK0wGdOZk9V49gMga89nE0I7Tx7
V33kyBEV3ZGS+/bk3cvX3kR53AmrcWCByxzVUqdOspJhzaXhJKnnSnD0huNXHIiPPGixR6H6m0VE
npe0vo+Ko9m11IBfby/gauj8tIOdQJa12lOi+cDRQCMbm7hkefovGWoQZRM46LPjFKl5cDITd0at
asoRcIb+rhUDOkdKK03vQ/G+jCZ327RLLuqve+IjXV58QL9ITaGdP+BolZZh4PJovOA/QWEb1xoo
RJ1X8a2xtMfylO2aJzWykjvhatxt/wreKjIBKkinQEwFOIomoIwsyy46u9Pe4ywjD2X+94WpGilH
X5tNNRuUyyGeJra/m9C3t23hxPOPzbhAaXx0wmcDULLspQze+yrlAKxeExfeyEQTTYBeKmjCaivx
I0fQBdrWYI2042FyNOMh9AvnfzOIiR6BKJX9kMKgtLwakl96x1sXnr8zYaJp5Mzs5vAIjfSOYChv
T+JTamq2kPLYIjnfjm3I0cYqbLt5cVLiCC2U0GxNupqGZJ/2vYXLN8fjeCfvx78vnKEgyLDDal6r
gzdQ+ZgmUH5qTqaT0PBcg12+Vqz70X1Kdt0RGiSU14bJO3o+tv/iB9RZPZRkPvoRGPXwJL5G6q4E
hwzmDDSrtpEJOnpKpdvQQwfHrdJYuaPzqsqreRQYRzGWPQ9A6sydvmsFTVFl5FFkJgY6GOapKb9x
abt4KEwM0ct0MnwPKL4A6tSf6nAd+a6Gssn2blgPIp/GMEGkNLymLFTAdN0Dmri1vKG19qcNKR8x
eVYqQ3vQzHX0NVB5oIUIAj3GhgD9REpiK284KcH6x/pEYPY0yQUz73X45VigAU0Mj9KEyO5r4OeP
37Y/2EcJ8uKWA1P+sYbZ3kQLAhMdNsgCSnFvJspLkY8orhmgg+hBf+GJemBLc2LmkjR8qQykp21z
RKpcXkUh2Nsp3haFt6QmGDuDVtCYOQEJkCJCYvU8hXHkRNNU/WrNZngS+kp4kdNBhw5flKo3kHEc
DsYYEcM1R7yhuWYtTFdyL8tPmuzXzV7CqArvCrx6rVfQSotHKAw6XmjMTEmglBCMBGn6KeiuB+0e
gp7U0w5m/z6ikyXg9cWtxs9Z4FmHRh+q6IxL4jeUtVJDG1dIZVcfdMvwwnMWpNepGN4WLeE05qzu
gAXc7FuLkFJlUzRGcgb7uh8CNB0VCXP7+22nWY3TCwxmB+DFN+x1ASaJk3IY5Z/y0FGIHlB5fPAm
kEjwqnJr+2F+p0frswquyg9hy4VN2Aoq1EuxZnKa34m57o5g3yCNYMtDxqlkr0LpMlrHwWiDjc5E
Q+ioG+huTVBjFruz1mdPke699crwIEp/PMmGP4+poX+hmJDYqUGcoYcC9QXTs7X4ocAZNOCRfnut
eAYx7mdUxISWFlD8/BeGM4P0RUYbx2AGzjbOZUPYbA6OEIi2SGi8Z/28SUwxDMwCmVX4XdZfUtmJ
oRbZYFZT9X516c9Io8rQYhqkony9mDWvRzlamdExd8wWhPy0yWQ5bwAuQxrGyyzwnNOQpzy8tpWX
KMyKoelmzJS+Qqw0GxpOOzMfbCP7LefPg/lt+3OuLhtYDudnSpDNsq03vhl2ptRjG0+1Dk0WwxF8
MMP/KpNptw20/uX+BWJbywa0eyVemKOURjx03ndHGVLEaZb9xTsUinX/2MN2lkkm2HMjE/ZIgkID
XLPLsUEucAo9nlrbqkEYycB0HDxBYf3Q6EXIyoZYJFGOXXCV2QU0HbKJR3m56gsLmHkBFzGJxGWH
eW/AyBlYPR41P97pdWprxqHmkdyvWYTzAzzgiEfwP6bJ1muzwvCkFoFChoSCUdFo0JyMlwmsedwS
Rf5qEDRltFyrsYVy89rDY2QiQbn6HCWchGPeI2y+sYRhAiw0/qZRnQDT59I+69Rr1Q/cP3fpJQSz
TdsIXJdpC4giejLb33JzDGrOMcFbkvnfF6sviUoghiIghmH8LcYIOl6Vf/cH5WnblNWT9jM7Y3dn
qHmtV9bIzmJTpB4OCNX/5hmHXPuu1vswDOxtuDWz5kzwv8kgu0uLqKq0IUf6nLQDDTD+DqUXsCxb
/xsK42mgvvNCOcJxruu0QCjw5CelfdzG4KV5zAIlsSGm/giMKXiSjN8xmGsKUOFFO6F+C/oHjzdo
ubpQi7SSCQd+L/m92QOvSm8M4w0imAgMjwI6F4aHIucRXK1tImiT/ZvEMglYYoQaiMqBJgivofIu
jjHHEdYAcOiA7RrURTKoJ776txJMqlqqHWqi3rQTsm7nFeGP7RVajTegpPg43jBpwUAUTR6N6PFB
VFPNyqqF6E6YCTEVP99hzne3DbayPKCawyygClk3sIMw7kBy5JZmUlVWIl1pZH/TorlI1/eR98di
3JgDXAIxfmAqkz6FGrhNNNkW4l9SxJsFXPlsAIDyHgjLoEbKJqhKk+hFawLAqw1QhRs7xde/D5Vv
Z6XKuYbOK8CEamnWbsHwla7OwrdfnaDJoGE0lk1lkTBzkzo+xqpwjrKr5moY8vvtBVqJPF+w5gVc
BNQYqrBDJwAr7G58z7R781fg55xy9KoXLAxi7rpZoOtJDbIs3HUPhXoIyEEwT4nZu0qmWk3dcZyO
YxPbAtxoclgUEuByz0nGkcbNIdY5kwErcW753dgWX1MBCU1RASOoE8cboNEFLdOk7W6EZMKj5S+x
bx9CSeE98q67BuR9lFkWB5pWX5cLkryTJ8mQJWinjiZ67CTxu9/9TMkhMzLOcbESi2DiJxbjhnGj
+wIxuspSpT0uMi7Rm/3fON8nAuN8RaNGhTrBmjE9FtkhKW+1mnMtX1sn9ORAUVKHvvxlb06VBI3v
9Qh0GWorJWicz5IRjODz0Q1ngKiaXUgBJGcTqUcxQpL+whUxRCli8ggKLEiNv65Xm+YtxMwnbOWy
oR4ouuTpWvN+b3/GtYVagjBOUaPcUw/diD0cBChXvTa8F/lLLUdE1yUC4wph0kiVmMCMNvuloxEI
l4eB4Bp2DM2z2dgBFOfHd0FxFf1qaNzeeN02cM3rl/CMn3i976GaA/haUqkYP6fjZJfR9wGd5hKv
xWEtzmM8Adc/sO+hK5LJk8e2SnqpkCur1yOMB1qtBNXMeG8Ih22b1mrQ6KT4BJpXdRF5TdRRhCQF
UNFpmIVw+uBbKJ5Bnd6JkBzaNdFVEp8DzHQS5bYnh76/igx7UJ6b9GcV8uq3axF6+WMYP61DoRGq
Fnq1gnYgyX1juj560KsG/JO63U45J7SsRWhM3mIIV1XR+0LmXbuwHSOZHhiyAVdHdWWbYi24hVag
fbvReA0eyuruQM0RhGgQWrroc02iEko76NGzNAqvcQZbozUdLUwjXccUWu+0dHonPLYRTX5X+9EN
r6LnX4WT3sjXoS3tCBWfEyu4Eve8DlzOD2MbYfW4Eduiww8TdVcnCR24L7Rrn1kGdwFCnzHfyJlV
nZR+TJIMk+5p9c2vNKtIbyWZt2HWzFiCMNGnVyXfa5XZjIlOYYlbBW8JeQhM9BHMScOcNhByvQA9
30sXcF4W1vb80gQmvuR1oMTDvBJCfVCNb2pxU3ioxXNKMatmyCL6PUC7AFJexoy6RxdrKwIlqvdm
+aDEHKKDy7l6RGlZVlB+wVSEgVmFr7vKUwNNDCIsd07LY+3WO7xn1e/h7nm0WxfFJduzPBCr0RQk
wPvc4bU8r3rbAp5xBImgVizM9smVQRXt3Eoyrc3H7bC5CoLsm0BhHYw37CyBbPRBPwWwsRFvw+51
gigJhCfo/wYyr+QiPGl614b40JXlVwqNpnuhmGkh99sga82oSONAJQUdRVlT2R6DXk5aCJ6gQtwZ
DZrObJQzZ+oIBNwglqCSe5NGIibHHA7sXLVibhcQ7kNBUAVfEBhUmKoWGg/7GgVV1JuKb5pe0TIN
qN7dCW1K5eRtkG+qwe5yO8LbwjbySio2FwdnFnk8yYC76+tXrY0sriRTxcUz1a1EvA6qAKXV2O2S
Bl2rbm8Se5T0l23QlU0HXkqQGII0EYpVLFlMGHVg+TT1GoVpv6XSqLlDGHB8cuXwlEEmgYQBPIkY
EGIME3tJj6suQD9IQKiquKSUKB6baBs69VDRkLjbNq3sgS94TLiqJkUppgF4YlHZvjGi3pZcgyiY
cw39OIBYTwGfJzgyFAmvduyECCQQu8ozsTr9MUfvfW95dk5R34/t9pjvwP8PiXvnDY1qVLvvLNC3
WKCMsd9TO8aUpUgN9NtvGz5/yI0fxJ6YUeQLuDPgB3VTTbUIY3i97eseHcd3PecJLKwlvTKIifFE
D5Ih7aLZtfO1XDUyoEkSNalgpaoNm9/rl2BvxhRKIjQ3aDxyUqMPrZBLIz9hmeAjVx0q0jVgv6XO
IGLejLa7HMMP3kG9Da+mvel2JyQLELwxv4MyN6U/zMOPeg/ZRbDwu/XbdT7ZjTtaHi9wrJyS+B4Y
Sgb5EpydLVL6TShGjYcf5j0hXbvy7ea9hRwUFOV9R6roPHCBTOPA6xZZ28FLWKZqWRQKShSgJrJG
WUXt6KmvOZn4WhPmF8OYlF8Re60rDSAM752t7FVnFp+KXuon8I8+aCj7U/9BfUEdgZI31T4GTkx/
bzs29ycwi54WseYneE2zOvutdcJf9bVq50+36fn9tThru/7Zs7DQgk0whDueeKwKaw05X77AHHEW
B54JMky87eELCPvzcJP+JhaGIfQ9Oby/5DsM+3gZFb6DC+rB3Bl3I/25bf0lccBMkbfwrNnzFvBD
hT4YNYT12s0NsfRd9ybZAxpC/bt3ySqsxlGsaqCc8LYWtRUDIzXAxrnERjczLsIineLG0sU9qJOp
kZYQqf/WqwfFexh4rzyXjI6zjYaK2jHkUqE2xnxiXYvUuuvxiac8cMaypUIgYlzVsFLZGpR9Faug
eb8ayHWg2dufd+24UIgEvi0JMu8iewQmjakHYwtkrKgS7DJMHpR/LOszW7fAYDZpDw4/uRaxglJM
9ngJBLudP6G0J3NyaHn1CMBkgA6F65nTlMlegixoJG12FfPGs1B52Hl3xEkOwyN5lHbKvjsN98I5
+/2g/Sxt322hfl7bIx2smktFstY/DJs/fwpjM7rsDcze4bvGI3ZlZyc1LpeRm4KzE4AD8mDa7UR3
OhqcgLWWSCGXkRRMYEgQ3mVcaRglMZDUqEESpbqaUe9Cv7HRjIj5xkG71tv6ATwLrlzzpEvWIjEK
0ioWGtfoi5eDIU7HigzYMQl4GKVnlHz+3FHBL4VkAzsE9yM2jxrBAOXPJ1/TEzyEjnksSA4Es8XI
qlOfN9a4dpwt0ZgsKtVR8TDnDVlXHsTr0ADeF0d57ixQeJ3Sqx8OdqFrDVy8aF37Gt+8yWhEqDlg
B5YRyj3ZXohMzhV21SdwIQJ/FmpKqHd+hUD6GUuCXCC8zOz5eenEXn4qpmSfxQF0ssneHCTH6BLO
fvygg2OzFbTjQckY8cW4eBaRu9RXurbCJujTm7LCpMRQnYsxOURT5FaB7vhZaKWiskva8ZCZg4Nb
wHFUUFER8kMqqpYa6Hu1yCxf1U8pRpY46dTFKqPyirFztICJKDfhuvP1u4h9Bdm2HA3qut7TTPLd
TPUt0eypPL1te+/lHMVc5IXAOziJNRM3OmYJGi3QqzE0E6uyB9s7FG9TSqGXaVoJ9W9QfDmL94NA
eVWky8lNBpbx40hQIphOEpybhtvtB9entDoNVvtSPpSnPy5iMGizHy6O6s731TiTjASS5TuQSfv9
H9+9vwLoDOUSbq1EDmeAoEWhDjVRTOUNnITjsr2fAWFOEUkoh6mUAVJTaEzYPhYpujGuoZoZ0RRv
rlR+8e3CDu4flCPeLiMbDwjcNujLCjDzK5gDJB/aovECOMx08z3EDP60x8z/g+n8kg+169Fqhy7P
9nQaXrcd9SIafcAaODnA5Y44zvipJjaklDG7Z4EiWw9+qirvqfT/cclPBMYl+0kiMfi4geB2trZv
r1NL+JFe9baHE7Hfg0Fm26LL5IoxifHKFnUFGVznySwem7jebnj07/KXYQKZCg0w/70Nd5FQzWh4
0ZYIMhCU2hjvSQwxJoQIiaWpPzP/qpKOuvD4NxBIF1X0hGCZGIOmHBT4Y4+wJRk/Aripea+T/TbE
qhvMGel/INgWF1/oE6+ZACGET4mq0KziKdDzEJjv1KNpcYzSIAWvd07j8EqsOCNBqwuh4uDRcXkA
iSuTCBmxmAZBH6VW076kuABX7ZXZ8vra1uM6shEd5Jcikmhmv7RKZPijh/3S4oLYICyk1HAR2Kn8
EB4mq7hDdsm5m1zWHmYXW2AyO4hkctPh+TWxBlf9HZ96h9jTLr9KrssD2vdc7cBrip0d6ss5zgAy
DpdoTaUbHQDFnX+fPkGW8zA4IDO833a6+XdvwFxMmhRhoKMbHR7thHs8udSuBnO61/8NhXG8KAtG
SSnnr/eOx/g77wodVQKXfIrzydghEuLLXpP0QImuPFRoAtBSdE7o8k7cyzrx16VhU5hWUhs/GoCj
3kk44JtT5aDk9ZLs+rvtz7a6Xz+dTp7/fXG2151GglGZDfJ243BMm4ftv7/ywZAW4VF1rj2jx4nx
sbQMx8ocw9SqlPtCOKa14XTtvQcaJbWjhuiqvC6+lfgAQPRrzXdfkNcy8QGN/pDLiSHogWZyqumt
1RQgNOa1Pc77n/HpOduDTBtu9bjoMt4mJW1Sy2mcWiStdmap0j4K3XiEnEw1QXR24pUSVpbpCx6T
Nqi5L4ALGng6NKgnAnrFP72HoUoBVR8MJYGhD1kCY1DVekVigkLU8vEmgHcLKxVupv7PY/cXEMYK
vDcTTTABopEd0W7j9qgrh21/W13+hR1M7o8ZFFwgoxTnj4GEPH9sless5OwZHgazZzqlndqGwIy0
V/C88GZ2Ch1MTnlwLaHCwALo/tDiT+a3k6870wuNxFMloKhYES0sqCf+iop9CnH3Zq8V3wdUBbNT
Hd4M7ZPAowlbNXEBzlTnYkHpIkGEvw1ptkOB6WeiaDdq98ekl7PXLWCYYxbqQhWutbBRbp9i9ZRo
50F6nQpeUnJ5IUQfDtjNZRXyv5BlYoKQEnS+0E5GZJUhOPxC8n+kXdlu3LCy/CIB2iiJr1pm83h3
HDsvQpzE2qmF2r/+lgKckxmOMLzJQR4CJMC0SDabzWZ1FTtGWommnWqXhRLfuIx3KFOBEggcjIsm
oMja0zZh2c6zlQGsfEeNTxbelN1TN+M9xdir7TadXq77+2VgWFg5YApAJ7i9iKoYIuBgtdLOPCN9
yeInc5Yl9peecGZAJIAZ1DGx9cXAMKRbjVv+wN8yGQ34Su6zWKEgbAZeA892orOjyaOKe/T3zZqL
UjTIQj+pW91ww20b1/6m3FrPmS/TnFqfuz9GBSePNBsqJiOMojM0KEbNC6Pt9dVZuXRiXOC9hz9o
APCJXa9124JmpgZAuQ7YS7/JvWKTbtmeHvM9ek1Kj+0M9mpvK+9xcOkx3dIjkQTENd8//QIh5s5V
305Dgi9oek/Xd1qz1TmumNH79ZGumEFzFdS18EKvL3v6PFrVFMx7IPdGLjnvCL3plU03PcSKJJW8
LD2ZaASFh1AAtUwU8oUcWeU6rYu8wDXMLZ6yV60H01sKZkbXdJNDsg39HKBmL73tg2hTPFPZu9TK
veDcvhBJ0BKkczya4F5wmDean2/Md+1u2ujglXNuf9rb7z+vT+vKKXBmUEyeO3VuitSBwRAisO6g
etlrf4O3yQBYi3Gjfabu4EpMXuY2KO1R6E2ooO1FDBOO0FSdFHQmLB7jK8/pQ33XPwOFZh0BxOld
NGJ907zMryENC9Vsyfqu7EgINJhouwE2AjohQhggymRpWRjl3mRXv2qHAXEdKvnf74gzI8K2J4AV
xbqhZB70Xw5VXR4aSJ6UtrLJzH84eBzwE4DSCIno0iZwvivStIrDusbqmRPITtiX0vnS8o3JJSig
lWlDPx4CDEroePCxhWkbtbEFcU6Xe7RLs495Zvp3SGEkmsQz1sygsArBLkCEAcURzOQQVhisvMUV
iwT5wpcj7bW4fF8By9SpCWFtjCEcS6eFCRpuSOfqt5P3gbuD7eoPlPnGY71Pjo1L9//geGd2hfDV
E07DZIDdus3dhTolmiRVc9nkCZELkgRNxntYsEuUGodD3En2zmVT6MLQhWcAyGah+Rk9FufO1uJ8
LVk7ITaWuvLN7m37PY9zYLMSw0SRXssMC4SNY6QbvslI/3MaHYZcMuE3M52sr2h6039dDyVrY7YM
pLB4KljkkQX3jzU0xJbGAPcnkIbtMewf1w1clhagtGYthOnomLi8XQ5W11rxMqlNu+Xz2wjkTZrs
QUYAxR9vlCJmgYDBHJ7f+2BwIQWGrKOOs0i4JsWzUtA4Yoj/vVID+zim043NaJe4ztioH2wuhi1o
QK3IK7kKWEEYoXsVLXik8IaGlK+VERr70jSnL7ZdZiApj8ZuFyfzIrgHNvvENe2JOkHDpmbybU3J
FdcsbMJvJoAw7hlNrQOnDYBTyZQd7KjnoDJVjGd9Kp2bEXCg/cTy8SXu1eiLUmdj7HaNUb2BADH+
npZlobuaESUfY9WPG70wug+7AWtDHRfqHS2t4tHIh+QJWu7YaonjJF7SFSCFrFhXfoD3xwHyA0z0
20TL201r5eGRGy35MnJKud/pVf/AeaiFLvrVybEJY/ubqRbZ7I1pU9406khKtC8U9j3X7Xm+KTla
KR4wj+RxTMHH5mVpD4Z4x0nt21mZ9B0k7rRPPEyO4IxXMS1owCqV/Vwp3Z1Fauu1Sob4eYwG8qSZ
STwEoHUMXcbzNEhqMEm40ZCPj8CRNO/GZEfbpubm6OWhk2pur1l8BAKAsl8lok3hQpSavYSoHDw0
nWp+1wzIn0eDNX/kLJ/UzVjnBtrb2nAI+moib4DLGE9dHXVvYRYZPxAw9K9QiYyPRZ2bt5lu8J2d
mEYNYQ7aM5fkTapIgvGa65OlLwm8CnjrEeugCS4EsVKXKH8Xs2eOQOJE3ZZ2487OtG2q8btUkZXc
fxeDRO8HnAAqTrhHoblCOAD6oq7jqMU5ozz3lcuOb6Vnz25xa768RHf9TeJZz+QuC2q/eyg+4sBB
totuTRmZ8NoePI0qS9Q5KVklUQzB6XrEyOfyVQfEuWxr3wg/GotL6hWy+CWMN3HGeRhRM/eGNPMr
9dEu/5oxADEbqF08VC7zCSIEYSw0AVNFpsJC3fiNeWvwY6o8cHN3PU6uDQR8zyouiLBmitUdXZ1Z
lFCC90Jtq9rHvP6Hw+309/XzYdCCtVaY4niJ4nIXoTJB52Lzvw1BOEuoSaq8VDCEVD9SQJ3px/Xf
X/OqhVEBMwTHRpJzPoSkn/Qeewo3tIxtClJu+HsIargxlSlfywwJcwVlBQQGBe+QlLFtT/ZTzv0i
+W6nkvcEmR1hwkYNx0MW4o24HEO/tRK/GT+SQkVDgB38w9Sh2QKVFXRLAnB0PnV9Sp2SUUwdgZom
6nqjBaH2IcZhIekpXB3SiSFh53MtMyeGAiJ6x0I36aHi9sYcv89fr49n5ZEWb3l4+cGLPqoqoKMU
BkRJA2BIj1M+6AJ7R59/AeDzA6EOz2VZ4hpbdTfc0F31NlBf9ihziXZCSFjYNQC+Bb4KKsfnxpte
GdOEwHi7oSjDPjseOHNUeje741PpmcqD6nj7JAEfXbGPd8keRfUXHd70mO3n2nPsXQpQ5vUJWeKc
GPdPPkm8hKoWShhIVHIvH5+zHnzJv4bk5bqJtQh1akLYfsXczHU2YdQc4L1jCzmcABDl6dd1KytX
29O5FZ9v2qqKkixfFlZ9H+qfYQlhO9Wn+te8kvmQbM6ETZHWhaMpy50s+U5f1LvCcuej5XOEyKMd
AHbQu86ds0kkUWx1gLia4YyGOjaghOfOM0O+Fu2HGtxBi9yCgID6QS+QjFr7UZXEl3VTeA5figT6
RdMcjbV4iEoTyUAfomUs7B7D2Hg2zU71Na1wE6Rxf794gGxaGNfS3yQiqvRaHwwbHRSeY6CWNQ/l
QTEeoP4decPMzT0kdiV9pGsjpHiJx5kJCBzuVueTicuFyesMRw4ODd67HBisfWfZ1Vvfqxxdl3PT
9JukH+j36wNd2QvoAAc4FkBDim4RIQJkUCGHPDEen0k275n6BaFCErFXnJOisx1BBqS+AC8JI1Pw
hOmY3fIqF7fUT6mVudAEyRbKZVkJZG0wC4U9GmEpvERUt7Xy3KHQbcHNOhu2nb3NNBkr4+/isBCe
lnog6PRUFSK64mOp1Y1RXICN33N6H9pPt7Gv7y0vPE6bHCoBM2h1Y3/0UH8BD4rPtv73g+cEklRx
rTJ59hHLPJxmpXZFGlOdcDZtU4AGNtoHvQl9fpvsyz29ddz6Z/brqLvZfeU7T3/vL6fjX1b7xHQ7
GIni1Bj/jMtmSnBQjJKS2SVWHZ54amI5mU9MGHXj9I6G0eGuneWu+e1burHef5CDcw8Ek2s9tsfk
W/FYvrR384eVuJHpQdD1H/bF6UcIwW0KHc1BUyCmmE6ggf3/4D7WvPXUhFCliXKV4YUUJsDJ915D
Ymh0q4/iy7F/VT6dnfnUZoH998U7imonmokcoqOkLawemTrEtAlXgIi82R1U36RaRmspxZkJcfXA
F8eUGSbK3NfuazdVNjxQXPv+JbXdH6obf1ovXxs01XlNUGxrf6hcB6UDnE7WXXcjvbquTTKKNgBh
ok0LgtfiWU9DPaor4EEjfU/5964eJfnK72vTeURYoJ/InZYSNv4IEZTkRTclSzJfllXn5x1k+zYR
6lNBROOu9NukGj41pie3OSFJtsW7hmV7hLXDr5gwLXyfcqMK3YoXBCoj9oxWMmNM6vgwkaRFc7Yy
tqZ3fQ9fXufxrQDUUgd9josG4PkGC6csCpsGX2xkRIV6DAs9k3NlbzLQpkzg6/AbJdRv4rmKH69b
XnmjoujNUw2cc7oGZS1hW6FM1g28qhEdPcju3pc7tEtrfgdeVpenbnZsg3CTHaOt46PsG2AffMWT
sGTFLl3i/BuEfceQuMR6j29Aiu/qkAUHY9X/aELwibTkkRE7MJHoj2n/GU6SjE8yBLFRjcTABegz
fj+KtA1v203SybgZV0wsAEQdJDGAIgLGee4kZjVNJW7yBZhAEm0zo07/zPvsr1ktwT+DnWPhEQiq
cRcktSNNtZSlgPCB2mRybY0l+7iyHLfpR9lb09qAgHRCFECigxZpcU0qQymHnINK3K7sR6jR8KX6
rpt/zeFkIi8wANwE8hFUdeIDiT2YYOwJsTZKam84cx4hBP1yfRutvNSd2xCCbN82OWsV2KiDHFzo
D8UX56judfTJHeg2drXKnf9h+s6GJfgDT+wYlQyYRCrqsu5LkkjyxLVAemZB2JeRaloousBCc7Sf
Y3R5gxWdPJm+5RabwQf4zXPu7QPzVMlNf+UKfj6bgmcooN2iY9wwz3nMH6A0jOTundzoD4nn7G1w
Rhcb+qq99rcU2MzrC7kSiYGAQjkOOf/CSyqexy1S/IzDshV/NcLvtfE0z35D3kBZVMpwD8sCCeeU
tRQZEO/x2krFBjGEZJqjkYJ5pXY/9XjMnjIvYt8H+7aj9e76uFb2GmxRh+A1EkVj8TEG/Regn2Y9
81L6o3NQJJCJO6zk4fj9EwvLF5wmibZVR4kNC+1bfYdUtEXHarbDHVt5yjftznKbXe7W+9zVuFvc
K6nb4A7c3M7PPJCpsa4AKAHSXiopaIPAW+fv3XryLZy06Gg1R4bGVfVQPc9a8EPf1A4kyybJPXjx
B2ENzywJo645B4NzODDIsgMRFj+n0whax1lyeq0PCI6Ja70OOImIkEkKaJpbPXpl2nY7BJGrfKe9
/1V3mSfrHVwBOWDuTkwJkUyZs1SPG5hiiQvq5FvnZ7wBI8xG3+j3aPmOb9UP9dt151wBAJ3bFEKZ
VtaTPmiwWQbxi7qFeqwb+5mXeMZtfNe6B0f2mCEdpRDaFFUb+7SbmWd37vxDfc0iD/1n+8nlPg3C
Z83LD91exkK/TN2Fs5xMrRDWZgMPF3TEMJX5gdLHCnA0I1247/eS+VzyxSuGxGykLHpitb8NMZcH
Kkbl2Z75zG5S/8F+5M8yrYfVXWCjaAEEO9CjYk4fRrWOQorKQGwxeD1YHjTjvdRlxdGLGEZUAsU9
vPcCT0zxrIxRn+xqpG/N0KkJ6nc2KDqjp6GXXONXAjKONBTO0OqOZxIR15uTHn34fVd4VXaM1Scl
vHGiL3W172cZMefFUJBlgUEZVSXQlKE/UPCESLdqtMX1QFi2esAN9pgU85PECZaLlOAEpzZ+x5ST
6Qors1TnFjbUEWQO8eT1KA7M1d2g/JpHqA7zYMibQM0it042122vDs9BdyDBSzm9KPt0XNX1qILp
IaFeERoPyuxsr5tYATxgClEMA2gZZB8Y6bk3dAlVhiifCi+pNw17glRGmr3iTklMn2ofevwwqWBv
uOd9LLmsXfbOY/FQrdZVINvBGS226ligrMri0Cw8+1npFhWjo7MPsm22RdSaoH5NHxWUfQZ37twv
ylZ2uK3NLQjAwSEDmmKQLwsZCtCnIx9TQArUYnJjzXbRv359atctGItCLBR8iZgDZXECuu0SFoz6
xTF+mpN//ffXwr0K5AZFWQkgi4vXNhPPbVah4cCsyU02+NRlm94dH5Nb8xkgiFrZfNd3sgRIXwm+
YKnG/Rp5wYJrE+oOcwWJClJjVAVOl+7wxoMWBGDgbFnWqXDve1/f0rtqZ9yFu2YKnD3uJZ5N3Ajt
KrKPWUtwzz5GP3febC6aKuf4GMCcNOqmvRt6EKZ124d0gxKM+mY/JV4UAs/i3f28PvtrN/4z20Kx
oXNYomUMtvu37HM6+FoU1K750L3/cH7O2xEtie1uOFq2mz5C1r10Qcggc4CV8+LsExYPPAlNXQ0a
yGZZizKgz8Zb79Y46ckWe9kbA+X2UX+sJM8HaxkUqIYoStHwazAwCRG3Q7Y9RA0QE1q7nWJvCvgt
u5nuOQ+yh1FibGV4S2ULr4gL+Bc8QefDY/o4QjW+wuq2QZzXkDj1IIIsCUPLHAnhHQ8vAH4j/uFq
K+a4DinrpHI0GJk0r1U8lJAkFtaSJKASQJmBjbpC8B6GLOastAuP3/Ft/NUEYeZR71z1+SF7iwPo
EwHbJRPJWdsaZ0aF/FNX4oI5BYwOHt9GO811cP/c8ffqq32r7/R7gpvDJr4tbjTmSRXiFi8QJ3UJ
7CjCAVmGC9j5ytkUJ2NYOOgv9MNtfZvunUNkuuOH/hB54yN7TXyyT96zr8lzum3fr2/MlQBlEbBz
oSPCwQEjYu1JEZLaCGPmzcqGsdtJe66dPQhLJHeJFb9BWzw6pBB6UR8VQemFneBOD5gDqC6/JM1b
6UgqiivOj6oRaBdR0QaKV3w364osQdrDcNN0vjRso7P7LNxfn6m1Szo6vOD5C7QQB+H5KulojbGG
pV44W78KZxviPdxuWrcZ7qfuLpHBDC8GBASvvRz5YO408Sq//P9JsNLiAlLFMwgPhvLVGEyopj21
ILX+yyEJRgSvZ5wZCQcmDrjqxE2gPDBTE+yuhzLOD01yDEm0uW7wwg0Eg0L6pKqhmQ7jYjBJvuh2
8WA5sse/y6KYYEO4ZHGAXlvn96Dqtwja4WmDFrbSC52vaPdp219RicMVDLnaT53urVlGcXqZIgr2
BT/pIiuaumWMOaWQ6r7p2sRl1lPoUEBi3pzsxTSg/eh84dBMaSXp9/LbZ5FksQ0wkYXrOtJUERaj
ACea2hp0TGPzFbkwTlnPLECx5A7JtqVBN8luRxeXF8GgcKYaeUOM0uzB6FQ/qmhFpGx0o/imBziQ
dJK38ZUtQfH2j1IESBmBmxK2xKQDktirYMXnZeZHpn0zkvRgDrJDe2VIZ2bETWFnMx9jqB9VsQlB
UHNXhl/M6SnT7xxDMqKL4IuTeimM6ah9LGz/woisLDZZxiHOMuRl0NrQw7PzRz4D4VPKBFou09/F
FjoDkL6Dn/BC+ahKiA6sKRRaGrLTUQNQpq8cTKTWY5HuK+1LWD6ais+j76WeuyXQ7uPf4vUE+4Kn
xNNgKBHFtDJN+dqwptzQVv/rTn3BiDChBilmNnYYJJ6kN1lhbLs+DhLotlwPY6vrBgkkilcL0NGI
AAM7be1inLFuNFGDuQYje1Y+Z7F+TLRKcuqsREws239NEYGnpFI7jQMLDWLJqQzGCt0/5l+/A/6e
NCiqLM6o4XQ+P2ocJc7jKIWy0xCN97odb9L6OKjFTThMrq7fpMUoSfHWp++PQSFCGxBw6WiGMbHC
3tb5CA7soKg0FKiU4PpCrc4e2orQVmMhaRVZtvGCqpdZWXMv1JQgAReoKnsfWzxKiLhI7/9YENy6
Z3Rq+AALU2s1AFwphhaYdmXubLXCY/714VzeJ5alOrEm+Dftq6GnCaxpMaDWZpo9FGoFHL1zR8Fz
1IdxoITJLgPLFGk0WZFWNlQhMDbzOOTZogAGYQX0ax36AVjrQRImVn0D+CPc0BcOHjGRS3twH+WL
kakPKHiyG74zyf2oybqN145pTOUfQ8LChZB3coYOU2k4P6y421pTi0KVlbw6seNbTguG6ZK/Rfro
aoxuRtIFpcYlm1s2WGE5GZ96J4/xDVGOhhhQXCo4qQ267TNZ/r2+dn9GK65dQ40k1DCtJWS+7dqf
QeGJO+J191w3gnUDuBzKd2JxzBh0FloJVJMIKdy2yDddE+gsltRLZVaE6AFETjbEKcdQCFoh+GuV
ZUuhUWJlPXL8GYuQxWWkBzNKBysqi/wQ+OU4GiQonNVEg/7XhBjaIS2qMYtBYmzq/Th551BLVSZt
Y+PZFn1HEldbM4ambRuQH4B80R51HuSzEMI7eIuD9m45f22n5L42Rpz+1Saz0geaNBJza4t0ak5Y
pJnodcYKhPiZcuZqM++2HHULSN5ryfa6161tolNTwkrVFdhEYhOm4optRzjD3GueRWLfMs3guqk1
pzgxJYKSp64a9VGHKaMhd6OhIb2QcaReckwhxJ/aECqGlQ6qxwKhB6wYMZhgjSkwClQq4zgILSuA
tJZf8HhjJ7NfzKNHGtW/Psb16URPJ+jl8EwsNiU4UJRRagKvbGJ7A/yrF6IZyTH6p4FJG/3X5xPF
MVS2kUmJ1VGwT1tg9Uf8g8EBJO6s9mMozvzTqv2xop+7fliFaRTmsMIqYqAv0Eg3QyNtq1k8WkwE
IHqL6piNTQYs7bkVDYQzemZg3qy6Sl1d7bZ2Yvvx0pw3hl5SOttqsCVBanWXoRxvgZgK/cuixpY1
KwmxlwiSVAA/JsONQ37VuvG3hcXFI0+sCHvZ1JSuGyeEQoXrQc2afYLUIkTouO54q8nNqR1hIxss
UuZ8CblpfmyaNxOY1rb+laNrNDz09Zc8dAv00V03uj6DYBP5zdGBdP581WqeKiatcWQB5r1zQroZ
oDNDqkSS1aw6OopG/zEjuGBHrGmKgLJEssEOTU/vQZcnOU3WR2IvxC0oIeri+4me9XSagN/zOu2t
QlUjzF8UrkqmazU4oDT7HyPL/59UpSqmwg8yjMPCe7V2a1iz27NtO8jI0GSDEU4roLpVO19cboqK
7dib+6LtDggiwfXVXz0UT4YjeHYZl7WeL7KyrYUnSZCZJraLBr8q+myt8W8xG7930Z+pE7xbZ0mb
6QlUPnuQd/q91tKHbCbhTW6lpgxosBqLoEaALgk0E6Gp6HyZbDOHMlkBW3GZ+irDIoXbvPgs+XNe
faqyl7vVxfpjTaTSHDkIPwpIXgFRtC/iXzT7GvbSAv3yyRfh9cSIsFHBG16HKh+wVD6YwyLQuoV+
Z3lQzHTJ9rtyO/n8fg4KP3pWjpbETWQDFHZvHBVNVJWwHff6luTpJtTTXZMnkvT58uVjcZGTMQpH
yEy0vmAAxnrZdzOwDnpgOgF5qoJpw57qyo2h2blVb2TXuksCBMHsErxONnU04JrkVIvZ1xI4Ql/Z
hehoGF7NX8WW7QBMnzqv+UwhhfAvIQsdfIi9wKBfSIRMxszRnA7DnQ1J2tydeDCbXJLPrDrOiRFh
8bIia81ucRyF7TvzFsSAPngq/DEPRt3xFGfTKtIZXX7zwllPbAoLmfb1RJRlYHV2ICPb0OlY9s91
BwgjZVslfbMHUHZ3odvNe0uVVaBXD5sT68J6msgN8xJb0JudNnLHcthWGfu4HjllNpYtc+IzeK+q
upxhhBp9r7RHzZHh6WUGhJOG5KiroGaIZMD6tMwf+vDr+gBW9zQeSW2A0AHXE2E9Ze/Y3MhUFL2y
QzMdFf6U/5N7o8ECPQcEIGCxMW5KQxBf6MjO2vnnWNsHW8+rzTgwzb8+lNVT7MSOcIolnGUM0s7I
Ao2NWmW7uAUfAmhKrbQKUov8SypzYk04W9CekEyWA2uKWhFXc8pNNJF/8a4/NsQTJWZ4SuhTnMs9
swLadq/9BLjE9VlbdbATG8KBkjE0h/0uI0zJ4I201lxAA2T5kmRprCVQnGyTKW8Jgg8mqy24H07N
XZfxHxXJdrnFfZKiyeP6oFaD3W8ddrCaQXxJ2JZgnJvyccLEVQPwHeF7yI9m9NIaOCTt0u3SB6JH
EpOrucaJSWGjqqOTQsceJnXwWVvmM0l3BsDLTu+q5N4uJN63moACbQQ0KtBceDM/n1BnKs1Ei2Gt
pNaXMda2FtNu1GE8ZLWMqm11YCemhIGlSQ3CZAZTphaCSn7cWRYIvDkL4gGUldVzkWT7f1i9E4tC
1js3mtp1y1Sa4L0CMeEcP9jGZ1I43tDeUPq1Gl6uG1wNgicGhcjRVOjRL3sYVMe9HVYPywmVKp3k
lipbMyFiRJURgb8dVvpq3M5h5DdD5GvDjktPPsl4RPAh2rkhTrBcswga99x6GL9WKhBNnG6uz5vE
NX7XcE62tQJhvI5UsBOyh8YKwmiPy7cb4vGcFB9VJwPdrNaqgdQH4BDvnio698693oiarlMjZNgT
m1z0EXjZGPlJpT2NGlIKO9mHM0q6NNpafXuoRvAuUEfim+uL+OcThEiWhyRrqgZJhUbv4+hQprdq
OO9LKtPqvWxqXbLRk7EKuRPPK5MwB2MlVfpkcvKkZmw/MvXHyKOgVUMo1uUb4ijP1kg3E+luarv4
kdV8U1fK55ibvt2YravF/GcSl+ARip6ur/1liF1WAV1KJmQQwWsvfJ+iG2iUNilCLL0tJp8Csasb
bhP/JOpLGflq9vclinODy0F24mw8MbNGD2FwGHydvjbWJrEkO/TSn2EC+ER0aSAhssVMpbYaTFyr
4ILTHrrwLauggEXfbfNNbb0msv/65IU1ABQgv+IAjizGcNarU+HMETREZnMzpca2YCy4vkgybxXm
TIvrvGBkuQCT1rW7TzAku3z62U62JBJcesO5twrnkdIT8E0xGOqivZ4+8hrMS8jr1eqRlk8J9Bz/
SW31bIMsYz/xh3omcxIN2Imhjdbaadq3IUKrIXvYlI1MOIzisEtqguPI09ODlfl2dovmATDfFzP3
G/7NVErJmq1UvkEuBRQc9MbRcQLu6fOBDbGiKsq83JrKu7YEN2J6GHrVo/yTFkETFcEUB2XH3SaR
cmwu0ev8wrbwWi1KwUsboi2+XNUsicd5uQLXkE4JhzcDIjpWHYLpDEhH3LtRgvfa7KvVQn4pvs+b
VuJGl8nouX3hIO7xVFGpi31uxcmhMeJv3Ek6iZFl/i4GScBlCkFOSIyLDAygmGsq/CuS0fEmN3dR
/cL6vy4VYxwL1nnpeVxYLM6XsOYVMukJaa1q82OuJz/DlLlZY5mSELI2FIhDoY9Bd/B6IEKBrH6I
Y4hJcM/RDhncIbF3sZTCeW1RTo0IG220aATBOnPZ297E3xUuq3LKDAizBbEpY8wJRpE7h2S6i/pf
16OgbJYEr5ob3hWjssxSdljoeFXnoHav120skyA61ekkLWHkJBqFKYnRRQ0bA3vOtS8Gg6j40ehe
/sUKgA+oEuHUFbGXlZYk9VxgKXKQ/A67KHxK4m1RP1+3sj5f/7ViC1ibMJmcSc1gpVC/hSVz9fql
aWSuexlXcfrpCwgWrJlLa8D5hEV2gibQZcLCPjJKF50D/dIgE5KfVtqxr4k2VD/0Noo+hxx/uV3M
6sfrw1x1u5PzV/DrwQHbuVHh/M3mrQlR4wa8tNctXLL2YWCnR7zg2XNq6c60HPHNpryrt+E++kYi
lxPodgb5K/HQ6Xp3M/80nm1/eHNAHpWi2xeh9/pnrGDels8Aty9q4DhWRA46ozZmK6qS1jNzXz+M
fvLNeodE9Q4vScesdFlAX5RKYnTViU5sLkfNyYYw9ZrwnEI1N69uRz3Iu00jO5rXF/DPsAQXIl1M
ijyEiYi/TtDEHXbX5002hMX+yRA61s9R4+D3eXZQyL4tPgl7um5iNWygB9mGWvJSIBPChsHSxpnS
39rCmcvmzZi9Nbx1kepft7M6Vb/VdTUVfLBiy1sB2lEtNrGl69RyDZ54mfLX7zrwMRDRoR3CRp1P
pGctJ3PO2GwvqNQfDvqpwYHq8v5fouyJEcGpqBrRFIAl3L6sAxmeteSFgrZgBovBP0zXiR3Bszhe
4yPFgJ1aO+QUtJozlVhYvWqcWBB8ixlGHPIOFnLQlycL1PSFWzvdesnS41T8w+rry23NWViqEXPP
HVnNujFMYyhJmnSkj7NZg4/GnDWjCP5+2k7tCMvTQiy0wLtQ6+nsochurOQfdsvp7wvLUmadMaY6
ft9hAY9Tl0FLnU5bS5VxoqztfEiyaDAGmq4L9B0dO7W1NFwE00X2vvJi6NINsqKozIjgAjyKp2io
cTgoxg8oSXZRs8mZ7l9fkrUAczqS5SNOYlgCCNREAany5hp8Zn4Dwh88TM6x7LFlfTAGIRYaNaAl
IZx0TtEvmxN2JvVdqfwOqhWO9PVz+RExyUKg/K8RIZGL5rg3SQQjtfY+EX/Aa4uB9zgNzQVmJ9mg
axETEBbwmi0vI5ZI+MI10lmVhj3jkAEvco8G+359ZdYGA+L4hXlWs4A3FpzZCccK1bMZ4OkMhIHq
gEqPntRuQ7VAMZwboqAP5brFizUiyykD+AVEBgg6rYWEB3Jj05iCcdpT+++o+btq+L2Nf/6DDUAJ
dB1jgkST4G8sTaqYZ9CIq4ZOu40b29koJYkUL+RKK3O630CzM4dYRmQuTc4Wup2Akjr3bp0kJFcX
a3rum8TNvkdBuG0S9955sF7aG+UbuB5t9TZzyXPV+KpLY08y3gs3Eb5ACHlxODcdq5YvwMHKee0q
oeTMu0iUFwtAhiF3Qz8XTtfzMXYAGyfgQkStPbPTTedUO7Wu9+FUvGL2XwCsumP5vCf62/WFvGwF
FOwKm03TUjz4m7BrR3784qCBKHbzzymog3tdcb8OgBho4DbY030/uKnkAn0Rthbjy+XABCkwTi1h
c/QRL7DVoSXVmj8d5zVHiVwNHyNNJrEjs7Ms70l4ZBBZZtSAHZuitsM1H+Rj+5lUB0J7ySv/xTqi
nLOA4n7rkZsXreNOS9RQKzrmATqJ6glEluvCHWI0M8QeA4V88xRyWRK+NjzUZyGEg3dXSNEIu9FJ
WEyHrEPjF5AF7Nc8UG/sdC83Jlm0XLWEdiQTrJag0xavGDYNo7ixYIkHOdSCzG0S/FZpOfaQ5d6R
zdvgAtJ7n7j0TnE5AKMugwbPexyAZ9dz3PFGC7I9u3N8YKh27dt0TDb967wN3cfKD2/j4PW6d69t
WwJp+KV3l4CnRtxUGecjMfGAZal7moHzrPv1LwYWOSqQFqI5TIhMPHFKFA7RhTxCNdNVMnIIddmD
0uogkM4tDOZ4BhShlkOWl1FOUZobOKNoXMRZarnd1NkylulLaAy2IzRUdCiRwxhogM+3iTrzsCkn
WKriLWd3qREM6mHI/KLeRiD6BF6wLCBS07hq8zYN+z56U+qdln9cn9PLNxHhMwR3ztIogTQjnCx7
RfkTr6sftV97s/er22a6q+zjI3kA933Q7aw7GdfQ6mSbONSWhwEQXggLiuapsVcd2F4alGnx2Gqy
xvzl68XDDMcY2uCIjjRKDPQDVbqBlWCGpbzeECXZRVTZ2LEsI7yIQ5jEpb6rwilR6BUpLCJi9XxY
+uN7a+yANEJp7FPpmw6HpJlNlq9adYGbwjD+zHGG216kKLYMsHuJcV0+ArEQXBooj4KH7tyhjCxV
moLgIwCy+gYej/FjtHzSbJSNwlxDEnnXJtYGQbqKzBG0LyL1NK3LqDMWvhc0MVLjGyAOTvkvudWp
DeHAip0Cr/QT3AOaE5m+S9Fh6qQv1/3/kjwCs3ZqRNiG9v+R9l07suvIsl9EQF7iK+XLt1ntXoi2
8qK8+/ob2hfnTHetQhf2HGAeBnsBnUWRTKaJjDCMMk4jLCRpWO2abOjAnTE8Pwm/YMC5fAjfNO0a
XOE22S32Rv+YA/lKKnnxW64NMjRh12N6tnF1ygVq5/gJmjl9GDulqNyiT668/teMrI/Nt1c5Kgiw
rjqM1OPY+lUsSgAq644hHpG837/pJVO6uj6NoIFFHf3sISgw+b2AbRqeLd0t2rEm++ma97z0NH43
cRZIqSW6tJIOE6nyRfiOko2JdG9YrjFGXLTzzUmfeShzjGuuNrDTTngzabSPktTOpNE28iX4/atd
M3UW9Ypa7WPR4LQ3cc9agV5zwxpdY031+ruhi47i+8tzdq+a2ozhFmFpoc8LWrBzfDNYL3F9h3+w
ccmkOszEtbrtX6nZes++HfKzQ8FFZpKoRHSQ37fiYHTHadlL6TG5+31xl77idzNnB6OaclWzFqyN
0GPWaowqHk/81roG8brk8TGKsXJdYdAPfJw/r5M2TKUSDRN266kQNuiFled0w2/niHH39xVduk2g
LsUrCQFgeNz1l3y7uNWgyLMiwVKWBVbq58qNda3TfMXEObbFHOVlaWvszSwe+uG5XQ7Vtbrv35Tb
6/7/Zxnn9TKZ96TBA7i+Tq3bMuStSH/6nmGcT6TusKUuOgbHxGlNsCiON9ymIeTyRkYGG5MAv3/S
S3EHRhmgiWEY2MPzwkpVFt2QGGCaKdVPYGiZPP1b0AMWS/9/ZIfxYNQHfu7ZMMvA8CgG9kxBUcVf
CiiA4lYrVcRGE7J5xpUFXbpc3+2dPWJjXFp6qsMeGXWmlbsualg3bCP5rvjXHJ+4w0i6qKRjrAqq
BWcecZC1hi8FBdNREbEBWh60+Oxozjp6NyRXaFP/qWychW8wtqrAKaauId36+R2TPIv6pOE4mLZm
D3ejBlkxNtdsfEi2Xah6xWaxy1tYn8DEeaIh9fuSUQdIMxd1+WsJ9N89n3/W/r8/5xw7agielQ3B
2sud5Rugl47cbM8DRvbxVt0kd9dk/K4aPPvY0TjXlUix/sRgVghVNkjBd4EJU9MDt/Ow8j9+vxl/
M5ycLfHsFVpGkNtBZ2clKwK3CGFQ/t2k3mlxVdDiKn7m/G7vUrXp+w6f51txP45WUcNe53Q7dQde
QsoyUNCVR82WXsUhYo9G4xywxbHJWrhZ7/cfcPUTn12dMm6E0Yp/fkC7bxUPZ8zw3qPNo2IxbjIU
SXp2ra/zT6b681yjm4PKk4kWIlzQeaiuR3lfmkNd2XAT2FuAQYTCUisKdOjVgUBz1J8qFIJoFNua
DCH2gtVDUEnihka1nUEwTnqIasGivnRJkzuTeuWr/P2Krr8P5O0Y5kVIeu4g1dqqeFng9+kCRG7S
fZTaxWzYIrtWTFm/7o8PAZwrmIlVhL0oCP9VbGwpARt9bIDErM5aT4zmYMeleW365aIVCD6YUPJF
/+HcZ4H2pTLKBNpRU21lYTplHxnYzq7Eb39FBFgKWo7KWtwGEuacI21QO57RBammUWp236v7nKAq
XIcjyIlLNXcqKViuIqT/2igYRQsa9RYZhGbyOboODN1qjpIeQjnjM5Xv26rEvHrE4vJavPNXiABD
EH1F2QscWGitnnli4MlnI9FBd7R0xp0ZRcdGre6T9poozoWdQj1EA2fpag7iOD8dftnVs6qRskAz
MnrOLe0mXyT79xt/4ZOhereiTRX0CtEk+GmiSaBYCk4UmMglZk4aQvnXJQ8MUIf+e0M6dgdlSQ0H
4xz41UxWLqpcA8qrujGK26nwiuXUFW+/W7mwMWCE/of4bB3IO+fcnnWkc8nKbTnw+TQDltpyCg7K
8V+3olEtRy8d1Tfcn7+kfwmx2hT1LLxEum6bUguHpLki168EMpdWg8oeaDTR8IIDOgucOCl6nmNS
zS5Szqz6k0SghIZsw+/f7NIpgxASSpQKqKyg8/vzCCyTnqXzDCuVVttz2mNCTL39b0wgo6cyrg16
Xj9NKEJqYoCNQZ8/R2HVjsCRDdX77zYuneSVxQ21M1RhAL37aUM3C0taeAXAC+AB001lPgstZhps
/W7n0ufChoBJGBsCD3pmJ9KaRVZ0UMhT0e9GmUJMo7tyVy7t+3cTZ2lbanQLarswUVnEW5Jml+ra
R0T//dgUaAhRaMFXQwcEDPU/vxgFdH+Q+5UMv7tNyreFctvi16B3fwXjqL79xwjeg59G8rjVan2A
EVJGdlWBAUv3ckhSQYt26v9tVefM1tlJxo2N4orDVgziBtC0h5kmUO7/96RUEngjZABnAUtHrfrs
NJcTT7qpA8UiXJAdgX056TCToD7wa0xeF87BD0PrUfyW7BoJiWV1XrkcMUB9q/cJD1HRnLZarsze
76d6PVJnoQfY3oAJpjoI7/VzsP1sknwYVvAtJmLuB67YNG9mpq+ixZTvuMSZMVxDqFxanoynB48o
ntG/Ct55KYq2itGvysDuiK4Rm/PU5tf6JJes4NihgYG3dEVB/fyIiTqMKLjDLyhk2JSd9ZXkxoaK
9krAc8Et/Gi+nZnJoG5eNhkWM9Wzrcq3oo/d37fomoWz05BaGUaxYigwKO3s5+Oqd2RdOQUXTagY
ETbAxA5HfeYROimJpEmGCfDb3gPe7OpXuXgubsd/TFhn/mAiXIeEIUzkOki8uP4m5PSe9vxKzeGC
2wG8FM/Z2khBd/dsJS0Z4qixIAAAtQM3LWom4tMyv4zEZABk/Dc7A5Qg4G8YP/2Lq7cGMeOSDFjT
RCCU2DY7scRXXp2Ln+2bibPNHxLKjd6CCcOK7DIaMA8q3RBz8n8/Y5fcgALNHjA8UGzSOd9eQTkU
mCXoXeRG7smawYzsJNrUrcngFIbbXKtprNtw7nYgDQRZXiRW4D45uzUiwX8uhA4lj4nf5vTdLBZH
7T6KdNslthRXIK7rrizx0smAxrsJq4gVILd05g/yYSy7GSoNCT+1xgl8ULL6Is0PvXwNPHLRErpB
6+rAB3k+I4pSztyLBDzG/cAPGPx31CYDvMLwVGOE8nt3pT50ae9WQneMdEE9Sj0vjebLWJajpuGI
SAN0xaha6WE2cHlT0aEJtFyvQWKkyWjfVE+/n5oLoRfyLWQpKoQVdBTTf35SGJZIMa+FGeVG5ilb
5pIZ3VO3XEuQL90CYOVUDE7hMceH/WmoLAduSk2EvSs/0/LFTBTGr6lEXFzMNxvrZ/726LZpjzkU
gWy1X45R27PG5HYD7vjyGk/+xcWs+gmrwDsy/vXfvxnKprqPLBQr7aRP0A1FuZKMDOhX+7/YnG9m
1vV+MxNj+L7iJr6ZbKJtnrNMMuxmCtTxise9+N1WOjpE3wp0Os/2JjLGRpv7BJIrdMPjPSSeGJH9
DK739/Vc/Gzf7Jztj0FamvMsxXpiDXxnW6J6C7k2CHrp6q4s3f+zmLPno8h00lodFsMbjyrC1tEP
VZptE9/GcfB/Wo929iBKoPnpG4Jj0Goo9GX3o45Dnf37yBjJ6v+u59zpdUaJ2puO9Rj0ruxPWfUs
rqnSXIodMI4LURBMJkFd+8wJaFE+pMlKPJ5wKUwHI7Tm+soR+7tXh+oowIUroSm6qVDV+nmWAUex
xlrFc6EAQNWoMrB3U3SkRNtGmdiW0RxOvD/WleQvVXSlx3/pSICmDcUejAWreCR/2u7rvqniGDms
JpWge15Y2ag7eXhOMPmvXrmzl864Ce0RjOEAefjX6Eplkq5euhzM+M3IfXNJhW0m0ngQam44vx+/
S9uG1h1FGgNSLkRMP5dFaRGVGdTq7Ywmx7FKH4c+/fO7iQvzhpgzhAUFxQUQt51/uoJW+qytOSAm
jL1kMTdTTx9pk2/0fwgaqrApHqqqOaLU4uRzaoS/27/kmVbpMiqBZA8l3LOTCYhol/UGPEaro00A
+aJ5ASRa2JF8ZaH/FOTOw5nvls6itE6u055QWDITDn2kXMYIKdqtY5O5EvBNBSujkpauMc3Q32g5
6RJPpoX8rHfjCI0MlOdmyIIATndvRnX7vKBxhpHzpms7kOcUYqugHHyspWEK6kLC49fr01qE6vul
Y3UMQCXjlpU+i9ia8/08aVDCiHS5jk9o2FPo6WldXjhIbeNQ68uZOhB1qyOXKlWxncQEYe9WDAuQ
HkO6BYe0U0QdiRn8UgnKoGLJKJOMqZkcicT0wewT67ForJI6ubp0d0ldTLnfWLW1+B2u78iSsZ/6
g0KTZfL0yipGx2ojzJXXQocAq+hN49OUJmp8jJZZf+VTstTB0CGO8Qq9z9DiWvh8x6cOdBdco9Ue
/Csgf26NqLGzDpVeV63a6SlWAeVgSpJCSOL/dm7ObzzAv/iza/qtoJAEZaXkNNTQIYg/f7ez/p2/
To0FB7wis9CCPbNDx0o2q7U6RtQPpSuZZaE8Mv0fjZyFAbNSNrLFkeAbGcRvlTpmQ1zdNFR7+X0x
Fy8b+qFo0QP5iCv3058k2dDoFJhX4GqXAJvuTDp5GiX5UeLWFdd1ySODwfN/TJ036q1o0FqxFi5p
AtqV7i7PDVtf9gX3+mlyf1/W361ACIZJCir+Bmqxq4LYz3VZEcUr3UCUgmCera9fo+zNAHWx1nrN
fNssJVrZG6BTmQkqys5Xy2sjdn8fkp/2lZ/2awPP6xjB/hDnTix1Tto2jlaRK2f+7+cAZqANBVg0
Buoh9vbTDOnyatYjiFa2cuZ22rzR5PoKs8zFleAZRbvPQAvqvHnCx8Go8gWC7VEiqzfg8hxtUoFp
AWUpcuWEXHh5sBwoGKB1h2gBk2k/l8PlKS/kDC9PUT8k9DODgFebDUyXWBG91NEz0W4lcWzka0Gq
um7HzzutSdoa2K+9KIRDZ1GdMIY6zfUE89l+WwAuqvgJM8K3xinedKZ+wM271SMn6GEnYbkZXBTA
7PFZvX2X7cQTYW6PTuZca1tpUPm98rvO9hekN6o1rL8LH0Qo26z7MuStjiOdztt5uCFSzGbFb8Xj
JGcMwBDoZIOUGQJHMhNG7Kh60OogcJLCit6Wut9ytx8e6haolZsicxf5o2l5qCoVkJAYsd+I5i2K
NjQ6zukptW4zbTeTkKBxj7auOZ/a6hZcDjLHH3wdIwh2x/4AyJWBph1JhKMljhhcVeDFTt1qDorZ
n0yvJ0Hm8hxd4l0WB3im1C04q5qYdX0o75LewYGCEpSnFjut8QwQSif3eXqU8CxPuUcfy+k9nzFA
hncTSLb8NjcXlt1kDRYI/kYIltD4QMeGqSSs53D44LgEyYdBgr7Ga+1lmRsvt0L2aO7n8w7zxclt
nR5j4dWj0zR3sgymTpYPX0BmlMtt8xzpTj1tDGz7yKpyJ6CbWob62LJ2tKsBc8e2kt3UoyctbxDz
4BEC6IbxAuSoG3ny8buAXu0rz2zu1KhiWW1Pj515Y+YuHn1wQ1SQMst8Q35MMHIlLLZ0R7nxxtmf
31tc48lX001chhJ+DaRCjJ3W2fofybgfhiAanaLy6IpWnVitBODwZ6L94tq2NGdmQMG13Bn9vazu
yduS2mrx2SsHPTl2yO/VQ1Z5eeOZsyPLrpx4sWzj/0+x3SenhcDMRh3cHhgFw1UmrOmQpeFY7RrN
lQymFMwgINkJ8szXVcfqTha168HrhmBRT3XDkq38LM22nh7K1KVi33WbKPYUIF8QUKnP6uipEVgb
J9bmbznuGN+UxOUKiyymNqzqYrYMD3xA58yPCJNQwVI/6g5ITwdk5tZGKz0d8xGvOKjy2DvRfGsU
gaUEtNt0dypAjYkNadv0VEaBMrBce6/FJk3fh8wu9D2QPRPxILvZ1G7feohXE8XLFltLt2but7Fi
F+OGFimbygA02aC68OJDozuLfCeUXTnbuPcm5hSmXS7dpxYmZlncsvRNTYMVZD+7kIMoEL55HN5J
3QGxDVCir9DXwTpMFWa3fKm0QPzgChJiFfLCzCIsRqaYwSTZQFwnPfprnugfarqXKswG7DFo2FDf
+LNY4ShvxAQo9uA2sdelQdZ7s+anFC+oo6puplqMmg9xeUTlSO/9CG9cslM5aI/bgGZetNi9gUmA
1B1jyc2x7+pRgsSICJrudQJZ13RQOn/QSqd/WsDpH4E4CZelL5zK8iT1DpFAxyO/Vm0Faj0aG1Bk
1hRXlUaWeVbnd0XCwDtE5lvROSIKyvZLiD9G3ztWurAocxbDWWIPDJZTe5iL51KGhJ114J2f6TPD
UD/CTjfXXuT+1M23LdRE6Sud3DxjdRcmtS/XmMJ50HJbeRwLVgwMyBYiTjkE+tpNJ5ypAXH7M3BG
DKNWaeFHKqO6rTV2dUsNKJxsITjZZPvVNRU2x2T4sIuSjfy+Vs3F7Eq6J2lbGQqRs6txW9Vc5QHf
Jl48/owf0oZTC7mPsMYw+YyJfASWAP7hbIEg82YB7egr/xCVXeWIOXe09S1pz9PAsKCyie1yKtTx
oFLWsXgMNcmFR9Ozo0Q+O/4I2svYfO7KDoRt+7pzrFC5KYRDaocujqy7fbZtnnl6hOyvGdlWgccd
dPgS0gbw9gwJa8mn2mwn9UWOVEeKnJ4wsa9al1j3zfQVWbtSPiSGXfFtabE2cuY0WBUbCjZJGzjb
aAhV4egzpnFeR/5AilBLD32yHZOHKmGStkexpqXORB/q7EaPNmXE8tmzpA1ceNkd4vymr20JLEVK
WC9vPN2DhcaEjnVhQ3BAZEGq2pU5sWby48SOkzApd+ocNF/1afVj7wAD6fJ9dsxwxiRGIltSQ7gf
ZTxEisvbO6v2Y46qNhzGAqadOt8vzQi/tNP6UzQ+SNMXmTZ9szU04BIbr204Rl6+DPUp6h2QKUT4
7JYbb7qNQj8JkjH1rkbdeLnJo2D8inSfpzWr1Hd1Phkqm3Wwj/aO1uO8ik0t22PhFptG8+O73GTy
owUI7uuq7pkTnDBQnpCdDvi5q8cH4H4wTrjNkvzQxx6JNmR+ksAOv+yX+t6Yg5iEarmrxk0j74bk
j6Zs4L2RGKbQVFYCaTi1aiCm3UI3bQ5G0ockfZHhi/Sd2QREwOff4aXVKnsc9ibAXJ12NKyHmnyV
mm9YDculP6Ya1Chyscm0OYe2Yfqk9r1XxO9Vb4bjURFBgf8V+zbaEYCj8S7jdebHCR43G11V+zOo
TqFudIjc8aDWvGpkZuqM6V3cOzVkpt9GhYH1qloCbFSGsMfEIbcVfBcF7K1PabmbOGSok0OmhbX8
Z92+bG9IrJE9+KgudQslx7AZesgnS3LJEOKfq/Fm7k6QWhBGySRIgisor4fmYNi5tJ31jWba6cTW
z9vi8dbf0+QFtxUz8RiGHt4s9DUw79/YCe5fb8upi39Bp2PJoT5gbkrtrpeWTW75nRhZMeYBlHe9
AXJqI0isK6Ed2tbadsUt8C0QiOVu11ZoboUmsLx9JzGt7ryC1x6BEoikjGg/gWgzYskkuXP1YgLg
a9pUc+XtAnEK0ynih4r64tY46aXTYo7vLbVY/wAkK4QJtMmPoFgi4THv8B/GPwRSY+m24J9pz1Qt
zAh2n0EYJxk3ev1mfIA0FCCyItmWo48YSg9KIzBMp52ddAxGyZetLzXfSpVrVNisMMn3nNiRBoEb
vMM2z5yqPw1hJGMYaTcuAea7h2wfaazsAho5y4gfFRC4s8UZE5kpQY4o6n7pnvG4928yHPrCVrKl
ghI21bWPkNlvhhpsfpndj41XmPu+w1Rr/4keGsD2kPzTj3OGm/g4WcB3n0RBEaYdZ5UEGlQ0SgRG
ymZE9FDRL2o8jYtj5L5JbAQQs3UoOFCTeCWAPGO8+2qbu3Ry8t5iCeb3rfEmJzEISDuW09uuhPNP
HgU5xvPAZmwIKY5JTWyBe1M1FZ7U3Ug2irpgA20rv41BOZi8xbiFEvXb/nUQoUixmzM5jbWGKQiV
8XaVJQopEN3SG0WsQCyfSK8t2eXr9EJTM115KOVPrnOnU31O60DpciaZyAYsCBu6FhCOOj56CgA4
znCLIFlqQdiiFcyKXrM+O07t22KmIaGHEtxPo9gNzS3qbTaPcfbIY00ecsTNovkw1cZZFNTH0xup
aiBqeCcriFUt/EH9M6WTJ5ZjY2V2G98kWorx0ITJ42NBPot5r9Db1HhRyYImTsTK9LmSTryvXewN
VIiaUWYcMc6iYaY8lRxtmT0teoKLX5BWGM0d+uBMr2JP614yXFxFoBy0bIAvc9skMGMdU8WPseEb
QvXkbN9aTpbsSuVBLm7yzrd6DOGM90BXARQf6mqgzh0bwfSRQLGnwYswmg9t99q0+1786Qm21cBn
uM8BJxOD33STZ0jeYgb6+FAOgBmhtdIRu6anPPaXljKzRAKz1cRroc3AHURuaRF7sAZn5HclLxkx
nuPxkep+Btz4gtNclM4o3Yj6ATMOjp71jro8T4unlY09cc4m5cgjYROOCgSmE6sKpzkP1OGhlSC8
jT9QLJUfje7c3ZL2wNPHucoR8aKsVkCII4EOlzEZrjU+AlPEaJW7FUIWznPbaiSbNCbCuZdpeama
u4HfVZVXKc+l9lTDFSrFM+YfK8MIBrl1zPJYW2R9g1LM2YHqGhc1YtH8MPKjkB8ydK+MOKg67nKI
nQzgR84g4CJpT2XxMSufbX/U0scJ+D9e5L4W2e082VqyTYqPLAX/CdUQc26V1JdzajIy1q6BkqaY
EIcB0Vd/oOy4763njGwm3JhZWoDCfW3MjKXpLTd0BC6nZDmhZIjA9IiCJObLcpfSE5XvEcTGhTt9
JUiwErswbDDRpfRx4acMD07+lCT31uRyihTU4zIz21cD5Byz9GlB3VEGygsJF6cbq/Uh54dIZDFt
KXLH0uvlXf5YepMZWBicwNdQitcKrkPSTlosOdP0oqW7ZD6p4oQi6KAEhqywgjBcyagJUClINKdR
NtBZHCdvCBAj8XKXF6FIXqT4JIYbs4xB3FOuDesJZx7MS7MHQfS5gljXRhuCjLBC3nIK6F6oE3d1
7qdmJXx0xGyns7fmRxYT1T6WQr08qbMjmbsxyhjRfKXbQ0JoyHBtwzr12wUPRN4dOow+L4dEtVMk
h3Mwjvao4KVkEngWvIR4UJ8kGDauwf8UwT8Uz7pxD723PPYm+gjZQWjOtZarWHslRXCElCZQwfs3
B4n8mfCvVlK8Ao9zgouSauhwlNsEMUqXbnoUTbQ/RbRpl1PVbJfyRCQfyY7QHGEdMTNn1U6+2ALx
wb3hQQ2DzgBDMEBhoCIp94Ee28vs5GnQJfeS6hoPCPdNpAi4kOleV8NpDpBX03IzmTjKDnkfCQgr
Md/wJZL7pPBjc6fLDk1vkAcW47ZLbVAyIgws39Jnrb/Xoj/1C8rTaqC/o/04kdAqDngGc+5RxLjR
1LMRj4uEYrllESflrzVmoBJsWkzwq5U/Kn5yJmYGahkGHitmJGAYKU/y6PY4s3VxokagRpoTYd4I
uZaM6UjEBAkZfCFBU2crhg8L+UykBuDB3FNoktbQohZKSLSXiiMi1ny8X50WuQ1Kds3sFbKwJfR7
pf5r6GJHgfBGmeNQPEJPkcXiqCO5p9nRgtcbahet2zHFhQRDjFa8CuN9GPZDbbIEWvRN4ZQIJq3O
NaUNJ5PfIw4ZkOBESxNU0a0FiWETqQ+ogA3LGdIbQU4yNO0mPrkNOvR1dyLELqGJKU/2QPdQMs1U
47MppS2P77t5FytNYNCdqrUsroNpBBRsURl6sODEQArXWWzAFTRL1aeY/IosyuIMU7+T02ayvSgL
2PHhZgslaPptZQRCrBAc4fHuPRIPEv8jyspLs23Rh1N/21PFmbWXmd5UscVy4bdamCYaxsLv9P7V
lFOnMRDSvUqT8ArgOxH6tQjUEsQComa5ifXk25kHVoa+7bYFkmXk92P3R+WO0YPHGgcQsIEPuVRt
Y/A7jlJFhPzHCAHlIym1zWabJpMzADputbu52tVosywIJstncCC4JH2sC+TUGqsNIFVmYav8S6Bs
A9cIkEVjEOzabjTdpLqZCwFtGJl1mFTvNNS4LHgb0LShrtIrCyR2DhacUq0+d0qHupN0h+wZOXbU
H0sjZSLZtLhBUfKQ1nXAEZImuC1Ig2XR3JkgkzP5Q5+CyWVEigm9qGV0BXDuBj0O+WMkvfYysWVw
06vADOtwuKmeuKrlSuM76IjQmY+DaNnL80u77GqKmez5MLSaX+vHXtos8RSCJdMn5VcWmf6ogi9M
67za2GpROPav49yB+NgVYDzhjcHk6BUIn5uyAl1y/tJMGz0dw0k+ZQZSNYQamPq4UcAIhjRfWcPT
pGQ9gqHEcq1scWu+VetdIfeubLxZ6s3MPxRy0JL3ieeohnXIJhyNv1jZjSkFqbxp0SgRmIuTZh+h
fFvsCzoCSHZvoXARwxubCxh18qcC3klvHDD3SHitxv6fDhYDOVWReaMU8m4N/MK6dGsNr6q8VXkH
SSzBJt2dlTtzfGqQZ2Sj4ijWPc9flfyYiHfCEYqOfjM9q1x2ehFWeBzTwZnFe0o5K4nsNOlpzjcE
JTMrcyy9Z/LsR9MLR7yOJNUQAVm2VQe5gNqZuz9z7Q3rQw8WmRpPg4Vgx1Qfy8YCGiBFLKg5ev1E
UF1UEjvp5vuZ3JTIKyZ915g3GBiwOfqGhnxTIv0qmgdMqLs1AGJaO7vohtsAkLs5fsdAHxTzgMYV
V3FJ5I2CGzm0qIPj8s4Tw4Ub4L2K/iBhfGbeKWQHkCsbq8SZY8qaAk8+MiM14o6o9/p0P0iSM8/v
SxrhpuwTOYgxCCwjpx+rMG1e5uGRGrsmDQ0kLspXm94gmjdb8KHq7tIHgC+O9VPJcf3AroUYCcpQ
DFTIfjbijUXRruOolyoSA5smJzpCIuIkIN9JVB07a9hptkORgqW4snn9guzXjB7QQ9/Q/DXNBRY0
IFuMUYT7kJJVvzikItTzKbBiDBA1tW+kgAuEtI/fO/nLsMSBDg8NDqWVIWPLXMNEo1IKJIIS84ga
4yFGDVdDvWlCibldhdNGFuk69IuOavzc9rexFfspUDUxKkYqt9wyIY4u/9Fr2RlWx08PefE6y0gM
xvsMqigc9eEUEGile6vWUp1+KKrRV7RH3j9KcuPmMGTgvLS5Oxa3gG6webhrC8OXkExn3RMfUB1B
qXXimObVGOhZ7EEOB7CV6xZK1Cgn6iU/pgtKdjqqfzH+9hoiCNURSr8zeXmnS3dDhLJvi323PBVF
DwuxmtUiFkBBMU73FViwZUxOmKjTNoClJP5Et/I4B7Uq2210S5cnXToizM2rh2YdkkYpXc/xCpHH
WE+RMn1QlL/NTkHHOPZAKrAbsW+pBBbOoE2XYFQyT0Y1u+zcSnqVgbABpNlJkJDo04oeQdy7PKKH
fqdaKNP2lSu45rbaEsrISAzxQSdIi6vzhuAZ6HXxKTX5bVLvSLpgz+5NLtyxgrgzcg0AfaXokIIU
ZoCIRklsiXMXkHDF2FHrrkPelL53w00JnvUED3+F8hKQtnaFymA7vYMvZ6EnKzn2bfWhomKipqgY
Ln6N96EcDrGhugI3I0X1qK3QqtDcZEKeQlO3g6sul12yRs/YH+mrnPLdDIdcVIlL2qeetvcUAkt9
PaL+b7IapfIaDN2FCNuoZJrY6eu7m27j8qQ1f9oqciUysQTlUX1GXUY4oFwEHS8Teu5BBdyxICfd
95BNwnZkKRKPMSS5CqkS1OoqCK1moVJbTiwf52FmMjlq/CMxPDNCH0E6gegM9ZDJNjHlVjbuiNJo
BwCXOqEk0s7hvD49/4+081pyHUma9BPBDAmNW5IANUuy1A2sJLTWePr9MPbvdv2csirbmau2ttN9
kgAyIyPcPTwkg4wF3FRGZZBbTtpLjsJpaoHlfL9zA+4XopCVv9dKuUjZDL39YadPdX7f2yh2Bnik
E3REPPOnuVPW/WIY3mWxLnzLLSPIsNugn8jdX0syuWa6MfN20QHoKBlipWxRm9axGO5yPq+9C/Rw
adbtijOu1jcBZAg6eZrlhrXRnBRCWsJpKINulQPCjt7dZK6NXrgYlMrd4yBtaKta+dVdaVvrpLiW
4r0ySI7ZRGtd4o+/jPzeLFxf5eQVj2FlraTp1On5QRpYJL3VOU4V9V1KFFHDZZvHQFr4twON4WA1
3bbWp1k++CElsy9tSozQ/PElEqchVtlPmNCC/UzxJpXVY9e+WgTiDDRBS3ZJNcAZHXvuIb0od114
K4qc2+UaORoh4bZCEhRA0oRAr5lyKIAKBOnxbT28DOk2HFddYDhGWuD6RMljLEPm30kQG9FrSKtw
hXjB9uybMHowkm0YKSvVuLfFjUQYLganwesw4XGS+DqmRlT6u0KnivySbVrTObpScy1L5WLQtp53
bUB2NeEA7n7upFs705eiOE+6jWXeSoBoDVRYkXxCEkSic9/MxJK+HiRlXfAD2+eh32fBc88T2V+R
2NZJvKy8Y6GfosYhb8IOkUnfx6h+MqybjqTOpJYqx+dc2YU+aTYIVB/eJFW7tOVqjbIGoOOUzVkZ
Lat9t1Rab1XN+TSDO2PazbXsPtBeOUl+xe3CTHZfbGCGDOJpLUqO70zpH0MIMjE5cXudgqwXSQ2L
J8heOuYkrhJh4t9bwo/hcFuMy3Q4xgHPqZPAoJEB3+PUitBJsmytWu6kdI6v3vfMUQzbNSPvMFS+
G3EXU6snxQQVUeqFb6y6SeIOI6ktz6F8zItHKrBOejFJk6Tqdui4rWeukIF5pauoT015Y4vXxD63
8BxBd06RFHFBpuXgoFlbi+kxGTM3Azyp22cr2SkBrwU8X+8fi+geenwReseYrWBpW62LV3n0IqMh
9yndpjRmTMA2jk9W8jmF+JSVZG/lS2gfdcDtOriWh9tmOo5A40WYbmvCqBXfQQBZypUeRUsYHtPc
FsmbRau0CdHqL5XxKuDzKCdfWtnaVRsebOH66HSyOQWV3BxbwrjbUNxG2XXEle0jHcofCy1Z9PVt
JnQKAH/Z08jT1MDq2lXOVZdLX4itj2mwM6JHuXwxgLPDYEuhsaI0s6xtZijb3qcX2GCatPhS8kMu
P+fSbdx8yt7nVCaLFP4yp4Napca1uJuSnGsjNl/An/N86xtchyAvaKeXYbyxs9eevEXnSBR4TuKS
tUA6tVTEF75nQCVEye5RUg3Ozrulrbw2WuBcH0WAvY+9CJelslMpgKdl4vMv3rQsedM2K+fFvZw5
SbWP7WMucVY/lW6XQMdgR8hWc7R8WFEQ+ioYBOW3Un8hT1ko+mnUSZdKCL3rFqxikF9Vo3NktV5N
LQ5oir7sdXE0X3XOkR/CGHvoV23XyG9S6TroXV31XV0cKpUBaapA3gW6q/XLvH9om/5Izt5122DY
h7CGzNvw+KUzqwYeqo1P0qi4Dalhm7lxfWvYt7W9VyRnoKYhUep5c6HOUAYAS1m97bVt/a8EhPmB
4PLFh9Fsq/itGt9KfQ3R05U3Xdk7kbWt1JOhLEV+gDoMunbFhPmtKNOVBsBn6OVKBI8K/68ergup
dE3KHZ9xVdGVIblR2pDqcgL9dai8Zt6tn9/K3XuXrtT2mFOPBXM3w8SVV5ogjVfjtA+j66Y7MxDX
1QfXbndBflIpX+iqt+xd1oFU3BYNwenQlOomS6HAHOzxnQnloFF9Cv+5R6lbBxu1Vg4G+Gzov3WA
fEBXZr/XxaPUk83cA68Y1dqnipiirZpOB8NT1mOwF+1zkdyVxqHUz0iwFqL9iEqGHH4F8CxlhQqw
XQTVuO37wenC5iqkFZceUTfXzVWh7tFt1/1jhxW/0F6adGd4AKATIGX7bONx0fDLYGgl8m2GkxX6
i+2dUlvZ5nUVz0FSVrpPC/Q2iadVlril6UDD+Uw/bDH27yrwPIpf6orCcqbc0cIrzQICbhyVE687
UnhvVGIhqTtB1TIQgChqY7L3zj4ZMzBAajEVLhQzmB/dZKvE4qX6uwhyZyKXMH0KWx+3U7L4yu7W
SbBjqLRj8dusGRu0IBQ/qPbTOSBXb2Z9a8m+KwHTEAKZpFDUjE0BN/UAUTJ5nRAKQEEy+yubrur+
PWNGz4TNn3mU1WARmY4lSLZv9PrgNQyy8peRvxnBSqSqX6bqR5MghUANMBaLItrZgCsS5Eo/Xilg
RRlscmWgSXjsm68eDY8UUqOsAv7RiYfCG1zJLtfJtB6mgHTwtYdgk926ZYz52ZpoDN0Zxk3ckWdf
+dZzV5zodqyVdZsgvOO0kHj4KAnqajFxuIoKi8sCKvhqPm4e2YfY28qusRn/O9wNFSqFYSXCA4C3
SxbFVGABaF6M0U5rnN66E/zuvH8tvX5ht+s8eDazfTtcD7GObrQBcwWotl9D6cm20S/aA1kW+wnJ
76myC9LDfameJHGYgA6T8Fjz+yLlo43XHsibcEYqa0A/06Ih8NUkWwEzC+1XH66bDrSYsq+gsgcQ
h13zJsKwesr9V73Df/Kpqfe6sirIG8M4XpXsSdVol+YwkMY2D7FxmutcBCQJ4yt82LJI/Zi0o2pu
5HANfiUst23w39XcTLgdVS3qCFHsJtiN2ejSiDeFOAuBvWPk7330Y5ruSuLVIzlr6rseEM2ajmaZ
ulrnQKHncrcUar8aAQfk9FbL90K9CupjBhs0AsaYNi0zfCFb/Ur01w5cBkwmgFfIzyHJ4FRFbMvG
8ftzCpVZgoBB+SCXKSGxJK4rU4QL0oYG90sccsk0ol04PSKl5We4EWDb6HkHroI8vLI9B/WHF75X
7UMRn6Ro23CZa+pTNDhTGC4N4lnHPBYUWOItnGWnxFzTl4BK34hR88ThZniU5wJAEstBCxcRdiGN
dDRAbH3SO3IVXoNbqQ+mfuhHNoK68KM5warjZTcYy7QQW9Xy98JwhlBeKQlZt8H5VegC54axAsi2
wq2qgEZDkEH/UMHTWJHTTp7rm75jcmBsswT30kmB7XPunUsFwAn2XS1oHu2tjSJ/GiNwV8LrtZSl
1kG/7ezwGIJhmGm116Z6mw37ynoY45eytFelvR59BMWBBr7gXU3eRjQz5NU6mbbXKXpCNTmXeDLK
9wnsdMWM5xpJj9ytPOvOlN5D+64IAZJtqN/hLko1tgHRieJfkTa+aBcJ3GZKQtc+xL69Dqentti3
FPxG8BQwriA9jPlbwrWSe4wN7ObkjeBdYcnkv1vkx6En7ctiWjQBnPX03DMqu6qPSp5waDSkV9Iq
ozZQeWamlcVkn366CbmZA/vNBKlJ0hyI/rEQhZMBvxr1A74iZHAbPK2cGK3GVMOOS06v3GnZVTRj
a+0uSiZ3qnnN0lJKDkrYAB6gd0PLrs8hYoBCxwNIqq7y3I2lR0XVqSGSTR6eDesLjhoKCUEbiE9Z
vMDKyKl3rofHgOs10hmOQS5kIbYISXPz8P1f8L8OGC7dGvkp5bD3GUTi54She6cj2XqtIz2/7vzm
VJTmfaJP+7aqTxIjdRdax/EOa3R88UTan1dXhRlRoowDyWrkNwCUmU451yjL2II/9/polwzKSzRS
IYWk5Lo2PY2eAGEYHrT2g5kwy4lCf5YkJVME/M+vqW4q7dqXxbIYRseQD76kv7bsCLmXHT/Pdvgk
uiKLN2S3E1iGaedOCKlTWK9Wd4N/7FXhPXQU2ZGfrxAoptmVmGbqeS3pseMz2I0xEva+I+2kmG1z
gsq2Lg03iySY2kmQUUFqMbQ3vtPBydatuh7Uo5auI4WqvmPPKKSApFAPwJADR6FpP/XurHkbdPND
5UixI5JdjtZOOvvd9TQopw79J9uVirQs9Y0SvOahm/oKEOWuoVEwUqV1311bFCdNcGhMyH0hOT7/
OtApNLSwsNZ1lZ8UrVyMtCmZRrWc5PMA3FYL/NjrPf6A8EXW0lABruJBXgyidtRALNTGXGbRU0XR
Z3SxYzKLSYq/RlmlErjLiDCd/CZI/i0mPeeHqTlDp8+EqMZ5HixO2ENPpMuM9Sg+i+AdjstUmUbJ
zRL0m6LrD6hgAq7xcplRLobV3RgddB/UTr7tiNARewp5qSK9651bUHIp5V0RPeUc87FF9EP9WjDb
EhkiKaFhlC6ffFFKL7jALwwfuZ9ZL+z+OuOGI5Q2BbnKKdWlbYtWJ8N6ZoTjmeS1Hb/FYlypVuK0
gPkxJSLXWpSvrHLZ+wrJKdmk4oxGUm0j03yNAwiFbBztte+hGTKMOHU6HBkeC2rFTdvpZEf9CLFQ
FlAWhfKeYrWDqMwb6F4Ap5enIXw3B/agadfxe5Jn+IOY3rTKMwJK70WgQrpafyVFEj1Pda/vWtuO
DgZn4r5LrXbTFXGwq3ryOInPhiQqqm7bIIEOtFIg9pYf1Zl2djDjWr41h3ZY93GOjKaLBeh8vwna
M9LqO4ldhS8NSJqbEjvoRKVoLpa0UqzV8aUZ7smIFzaILx7c61F/UZO7xEeaKbSFb+7H6EGzGne0
opXfS4DGb2V3VpTcLerKMWgYIrLGO/u17l0DGHhSDOz/bXm6AamLljYqj4M/WtbOjBGjRSNWm1VG
N4CMc8oiTkIsRCspdjURYSTatPJSdN2HaKLAoTzt1p7eNMfWh/C2uwT9RjLQVVoRVczYHmgfCrql
bpbkFURP+8GLlEUFzSU3qRPAo1dafKhGCR1m0a4FtIaE+jYtRUQC2B1z9ihS/ms90laaffRVyRl7
eB0LVaQQ0iIsPV5AdGNFt2zWYzxzC1HnKjJX12g7npZUjO+rX9IK2rhRqb8rWdM2jPUs92ZrvQf5
Y5uJpZxe9ZHkipDNGt6kCbkf0o5aDe5CEimteUqCB6Qfi5whBqH+YPbdIvCvu/Gmp/i30y9cJjhk
xULDcRi6aKq6VZYfbMpqXTuN2nXePs0+GrK/r7RtgsR2YiReJ2eowOqFwg0kFf4qJ1Xr89egepDG
CRHh1qbKm/Z1/mrgKC9kbu80PCh2uqqjJyM4WEJFtIT+FZlkgNiBz7XohnEf66h4wTIyu3GDivNg
qQ8JXt8xYGCnvqjarore8LBsIZtj66tF91ODhpvsuz4+twWbv7nJR3ktIW0cpltvcmvDXmjsPFPc
tlTPlfFe2l9N8jERRccEBDQ7KXqxTr0ZC1a3lWWvmiqBZxyWlr8dS7JIJTvGUbf0c8UVFmlGdZ/Y
X2bL3PHWQ4acL2KDPqPsBl3QKhscgdSTNiaytI6rOt4lvUSOiUWeqa8IXK5S9e9e7q/NOHPMYLal
1+EE+iU6BVM7iMFGZlTiB9ryXPUpTm4SBC1+TgWLvZ6Yc1HevmDSdWz0S7pIMJCcVkX4NBcLSu1v
/eTRtr7gHG31Tgolp4YPrSmGmmlfxdNJQ5JeUkQHfEbpVkDj9MN1V8trpv4uJ6a2S/KLzOfXAukw
NBr697m7qwIHVV0FOQbdStsQHSYTEY5dYZzKFqbfVNFBpGvPRNaq1+4UfbTMZI+aEmW9xjG1bvMS
1ZIBYltqDgM1ADZiUBS+pwK/Wx8DY9jUcDJ2CNKFArYcopU+OXLWuF382JtI3etiVSpvARKQ0ZvW
FVl4og4A/9FyZMclTEgdEiqnKEMoKm3sqdupgE6iHBcZX63qCJlg1qGdn2HEoVDGhuI2vfaa9hyE
8M/kxSnJtW6EO3Malw0VqNa+oLaCimnQv3lOJHHZjv6dsNqdity2ZExdWSe3UxO5ASMM0I1TStH2
v5nG8ZNmE0rR2D7rfbg1DVLoGpKUgGFvcprjad5j5zKqSx6eamHu9cw+xk1zov1jkZO72OXTuOeu
AFXq22lXHJPsEOvHXiCFoH6+Sm1629boNjrSVivbtloFhBssbUSaPn8HmZ/LKYibE199UVGxe2q7
7CEXsuJlhFIPe6S5lMPGeMzFc2O+GiF+gGMEGefK+SYkMSnCs8VhCBoHDZ4xcuWtUdtl9EEkYERh
91jua3Ql6XZMX7nwYbTjz5JMWtYi5g47U3BfqugaujvGQdUSPxa8FUFwguP6xN4LN3YyI70p2mfV
MQ19B0oRZueasNKj+RqYRV/Fu6ADAyfqeJwvm65Yr4T3ICNIRuQ0W38mNhP8iDN5Upxez0p6HXjz
QUSTCV7voOJyTo6hMTB7MKJnWSuBwgbU3wVybZAEWmuQnnnc4cxPm/oe2W3gRta7IkMQTJ56LWz8
vANTXmexMi4UX13HgefoxMe8La9EXK+jJgd/xMc6a++DPnrNuQ/LTl9V4N2WhSAqmgihdSHcSarO
eoJoJgmRtmg2wGplrBmGqTqig8g0j5piXHH5eNW+VVf+ZO+TOFmOfePMngt0LS/tl5ShuPJVP9Sr
UHnjpkN8mbuD9zToJSkApdw5kqknQuHCrqzHQ5t+NcK8HxRk9juVDsO582H4xONnGf8Lmyw3GtMU
4gyA6pzXFIH6RydwafogC0XJ3SGjacjRm7H6lKHK5yssRb5MHT+mn7QkTBZtyjeVvunLU6fBiUIM
mRjKpT12ocVczXqHwjdddSD2zBC/dyBr4JlaiEVV3SXRSpmnJl558PcYbKEJMw+TXJ0jYlJQUD5I
j+zAChFmdtWYaDwsLLf25U2p54uZQ+vZEdVqiJa0ktU9yjTUaeVkrcYv/aOmoNL0TxqdF8kREFXN
O/jZ99BHlgioYBT7BH0u58KGF6MbolkG1ZVso8u71cJrPIoCY8F+Tppd1B5N5TYwX2TpI5f3IMkT
dqAg8KkTY5lGG0a4hKLTqOf0a5PJzd0+U4WbwZTExganHrIYke30z0qiQelANKKXiNjRBY49nOrg
09COqf6YqBVlwh5BeGmfNUrujA6arFlJ5lZFcDMGD6O/U1rHby2E5epqSJCKvORNvBnGmKgJMVp9
6MFTVJ2xTHaiXF2jboukW98EHjS8paYe4wJ969xQYvi5o6dPnj1sJmnfFJtkxDHr5NH8Wq0jld6H
m8iztgHjLDzLoxWw3+M34hrjwYSv52Zd6P1zTazIYJN60CS0CPJn/VXRheKBDkEM04WyMpFrDEia
N3oNZrvEA6yiE5mr7oC61U82DfxwuolCA0tZun59/7lM13FNqjSurcAt0HxqxbrgemKWAB/Zm+jH
gTAK7F1sPacw3foNiEuSOra5KaQbU31pShoHgEcG5DO6eaM2NJ2cOvGsdSWf+0qw1aR8PSR3XZtA
4pFiHvI6XfnWvcHGFtGLGp40Wv69Xa1d2/qTJqMyOCjWhrOqec+juRz3jAhaqOZTjdyETrq9npLT
gFOJEaXNG7NEVvSkBNPRFw3hfkY7PXs9BRAXccAo4ztcOKJhO+rosLY6UtR870X3oeYqBfocNBv+
5MwDV5tjb6/s+kDpxaYCFQ5Fs5X6wkVIXKC7sD+FDNjWZxQQ67Bv3lUZHbp6UJOl3i1S6VGFLG+N
vSXfBEqA9HzRPfSUM723V6gKo+sh8Rg+5lik1DGFmErQjtKd7m2MclmSp1unKncVNBpQdQJdHQIH
9ZhCJXf8l0rrylQ6/m4WptZweFcmabtA4gFyGjBqt4XRsN3eA48j4q5oTqhOTKGqmAhcfprFva89
GVwyTEOnUsJPGeWsQEeFSnkmmJMETuE9oDPJczrklp3rj47eAWOm+xEUjKq/eh35Xw1WjeK3Tjkh
viJrRPNBhjtdjz6gm36wTPQJ4EE6gY659Q3uxcGYwquLYyU2GcVeVPUfXguE1e1TtILeS4dPO7mw
tlOyjcUgaJ1aeD7d7X1ORivAd+ZcWFpTM856btV4KzwMZHG9KK79UQKDuAZGrdobu73penoibryO
Qu1gJtfC/8xe4ZJqQTlxUkrePUCcU/bHiNOcnGThSuV6pAjmmo8X8EykIw26P3WrIEht+ztkiUh9
kfnT//DWjNuovm2YP2p4x1B74D8B5oEiYbh7+RGN2Om2FNN4+dqmW+kvYWTCZn3QZmNyAdBXvElQ
tto4TNT9hwQL6qtY1Et7M0Nht65NSjsOu/HsI08FvWOE05Esu0BA5lmnrNSRjkQLekTUr8BYijvA
fBouDJe4HiefqrromKhiHRv53GYH0Zyk5kORA8pib8kUeKSHdLasGY8UdpugpysNjlMuN5DatD2Y
KF4CegS2XIVS+6Cra6A4OgKraePv0vI9t0kWNHNf2gB16ZqCNUvuPCU9mqOyTxEmhhJ/IwLhmmkg
pUTbaOGEssHYeXoqEyGu5AGNsDobhpP70qwGcA3Be6oT5S41n2PrHFJm0S2yrEd8+MLSNcobKaVz
z6eCIUN2RWPedda854E5cdFYipRuO51kyxS7Pm9WfvbQFIeM0aRsvKmCfOFGwLnm1NuAxDeki/ZJ
LzfWh8/uV81XHoGZMFQN08dIsjFetzoamYVcISiy6SdYtNcCKBLE3dsobwVq3q/hqshfGWAQom2I
PrpwrYvPmTyxonhpkhF606t0z7XNPJn0o1Rf5wqsHN5pG+Qn6dGqHVejcJrgnD4G5+FBJXE+CZCu
lRE1q6FbJvaWgSY8lym76vxBOlTH4SOvoR4hhhZKsKGlR1MfCUSJvY61VfpZpdgrI29Wtra8bgrH
qw5mCztIhp+vmnNIUn6crxL1hj+MsFI869cZSokcyfIjDYChdjciDaDsbL84bFm7J9c3/bvU2DUZ
MlNxtoPruHtouJ19sbXETcmE8da1/FtDP9CfqXiL5NXniCF2zUC7gvd8evK5piQ6kneeR089ejin
KD5rBDv5rgN98rnul0XOy3G6/phXTkhRotEWS7NOvNUpi1H1ZauGMDC0Pb3DMX2xNfLvtT/Pu0Mu
9kncHMonO74J7sMzzbGgKQzLpbUJW+vb7gkxqLxMrpV4L+hx7T2nCJBPca9XBxLEpnNoiQ9AxtGY
0c1m3slP5b54L2k9Ga58jMvyep/z9RJ/i83tzNHgTl2QEN+OaKoe7Z380hwI8XMjlLWwroYrqkn7
tZWWxp3/1gzDfYxsq7LhEKWPunj36MLKorOWiy0FaSEjyXgp7rTWoVm0glFAG1htx1N4zh8MwCA3
tKi3FhArtDHnXwzEjUDXEE9tkHHXwwntAX3w/MHB42OtA94qzfDDSuOaF9iNE9XVlRnytz+RbxoV
taKrRfSVIndGz7hstUVbg3HLewqAzLimxK6jbYLwg47el+FlkhZDxaTfXqXJY9mMK2CCYKCZcgcO
EdFXdZgb8K5xHREGTVuL+sYUi/hu8Db+iWbDjHaaTUalRIJ+raIQq2kYdUAIq1vT2yTSWgp5m7Rp
LOOn4muSt12wmVB00TofLnsAhELe1NI+ktqNWoI35yevf2ha5SpQj2X5lkjXVtQ+y/W5rJDnp/uu
sdaZgCOxtrJZCuKkRWMmrVDs56Z3CnpYOxT1xvp3H4l/NztnIJEm/jEGuPBx0ADK1Vgma1KO4S2N
3S/R6hqZ4+o9W4Rr5SrfhqvHfm9uRzcAwfnDO0uZbQd+syW48ENIgzq3O8Hq1vqtJfpvgjvo8ekG
ldXzxFyr6IbGOPNgXnknKnta+v74AbM517+tj+GZNg/70nBZ48+/mZGB69ia5tMToDS5tkgk6arW
/WKZt7MUX5P2gW3MLHqX/2Fr8fO6eIJbms0gTGv2pPi2bmJFKc7zKZlMwQFJDSqwOKA7sVJB+n2D
vrCoTRRUJ3+Ye/27Gwpfe/Yi/591L1xX/CmqtcFn3b5KD7M4P+AE+6+K8d8+4OyV8u0BvVHGkZas
C8NE/aSoxc6uys8RwgCtyrqd7Ds9/2uE7U/PhmsdtlGaysTvSzMuKYltfdAiVL39fhoDOhuclFKy
BU///cz8vJBl4RouZufwC8+Kpuj7XAwspBVU+Sn1YIFeNKI15Or3hX7aJfiKYVuvWgay2cvdqXlo
ZUpeotTRq5ccsfNcWVQ2puaGAGZD9Ucw+HcnFE3Wmd7OgFGVKYHmxUcbWrUKRE0l7YNIGsy48yMa
4u3+j8f6cRlm8whNYTS3plw8lt/pjGj0gDaEvY1RYGQlUvC/TvZfi1xYX2WFiaOowiIjtlagNLqF
AoytkHhIcX7/TD8uhWWZxURWBgFfbryMQV11p+T1sqCXP6rdoHnPrdD9TxYxmZ7L1sbXbv4R3w5U
3IzKlMcsQv/uok+20ty87IXOf7fKRXxILY2exon4IDS6pMfcwIilQW+ZJX75x1v78RR92wUXDyRj
UZtZEx+oU29FAB9CGZV/yKQRvz/SvGkvQzxBARt2aniBYuJ/v7jQYFitJLFO1ho0BMT1dS3S1yBE
1pBKUBDgOf/dghfvUBFN6g8dVeoUqEtkwCjT1bM9YWMtd2vlP3Ct5tBqOBcpOBAS2S8MrsyYDB1m
ucbt5HHMX83GpFPV+uOZ5tPyby9RN2y8iLklDeUiMiipXw6tzTP5mH8M8Zfy19CV+Sv82wKGrBqG
zGBPWb6ICWPYx4aZ8xSK3O1KhfdU0NX/hxeYmCPzb6vMj/ntEEUNIHXTs0pIN5wYgX3z+HbMk1NK
Hhd4FnPPdYGlMUNaTXElebb0x2b86zEvNqNXMCsiT8l3bIPSbExXXhQ+Sony/22vyZ749jYvtiCu
YWOrePNzMvhIv9aMt4xa9fdtLpQfX6Y6G8XZmqz+y9rp28v00oCmwZbcaWrjjwD9mqRrSxUfBrs/
NTVAEk1OOv3xHS4Fufw+5Cq0e/T1+6/4MYoY/+9HXNp35wntUpI9v1BmJ4Z7S9nVKg0MVuz8vs7P
H87ERpYuJgyUL/Yn7cF6T0ZDYPRMqtsMdTp9bKr1hzXkjze+8c8yFxu0FmPkAZVi09WcERBkSEE6
f20l1rIZUND8NQTlx2P9bbmL7dgrAW7R8ycMdRRVczeIEWCZ8N+9uovNKCVl4EsYiUDfnQbEllr6
1ACi/b7ITz5iOrOYZeyLIVSMiyhooUyRhpqLq0Y7Xg0f6nS0UDC28YufbTM0RUXR/ydnmUkV//dG
voiJucrWHgqypTj2DrIdrhHH7f0i+GNL/Phk35aZt8y3YxZ1odRo8zJeir3RVa7f5WFxhV3Mygb9
8m3ay5vP31/mj1fmtyUvXqbkYY1uliyJbs0NK+MUMGhKQ6/iI2SYJ3r/8fF+PMT/rHd5iK1GSUwz
JLfpgL8rWlQrhFglU97/Sgr/eJfWZeZueWFUZCxkx52N/Liw9mHA2CcvNDPXGuGTWgw2l6XI7s0u
iP67DWPNAfXbl0zgo4Z8fszRO/mo4lSIBQtDud8/3o8vE3NbckRmWKj/Mo78topIqiJvRz5e4oF6
uq30YeIGOdFe8Ps6P0bEb+tchCpf630jGlhnDAeog5AmauSF5l8+kz+GKFujTYBBxropLkJUXaSJ
hG090WMY3SQtnkdV/eO2/PmN/bPERYBSuiSZpDl/b0V+zjrrvmS+qi4P2xRp8O8v7a+nuYgZdSRl
GZaqZPG+fdOkGTa5cfqH7/6Pp/fbG7sIGL6dy8gygNq6+KzLX6pacR/66NwffARovz/PX6/uIlLE
ZjC0ecWrK1X8tHrKhQH7mozG2FQawz8WEz+vZpEj0d9AhnOxWsSYZMawslpv5p8ayZkuDLgrZpb2
/TnT4a2Meo/j9lutvKWVupM6MDptVvoxcdLrT0ksrX9//h/vawq///lFxoWtppGVpdw3vGu/QPUF
4tiC9saNo8iHElYxkt5/X++nQ2fIYh4nJRuKpl7sn9YwUqvJKg63SZNZkBmOatDNXyZ/7KGf3vT3
dS72UI6wz6+HktwOGqTbD+DDdIa12Lj8/jw/JpHfF7r4pHplBVErs1BWbxj1NdCGQmtVG50G5b4O
kSxVxxqDC+1TpQXv97X/eJeXRvd9M8ZDn7J0atswX/MMKKQovVxvf1/npzMPvgrUgZeyzGy7/x32
ReHnapizTmG2a9XInoU13fy+xE/b8PsSFxHM9lXDaxWWAP6igWofUgAqGPjhrBE/ePLr76v9FGC+
r3axCdkYmZIJNr06oo7R7iacTerxbkRoVAf/AVb0fa2LjYgJSaRaJk+W0NEvDytfUqAP/6MvZJE1
YqYMGnzxQGUWJHYicaqauFwNRr7vuvz293f284H6Z4mL5wiarm8VDQ20bljOUN2npYyWVYL4GrS/
ZvP8vBv+WeviTE2qlslRw1pTqC86mHp9FQwrC+kbdFL817D3H4+RohsaIzxVAf76v7e3OvW+rvW8
vBh7xQj5d6PjHdc8//7+xI+n6Nsy859/S2uGIlZT0+ehQh0ZF8tICBo5dcv/Q9qXNcmJM13/IiKE
ACFugdq7et/sG8Ju2+z7zq//Do7nG1MqXoi2Zy7momPqkFIqJaUyzwnabYhWLt5sWXxnpI95sSf1
6wBiEO955RsoMMT0AWSo/jNVWMlu0MbRUI6menjKsmnyylAf+dj3KMbFgzjdMFSScfWOr62C2Rmd
AAvrG/T0XVWOY+yiZDRsofcKYi6QkEkofIecujn4r8umrk2qsCLARcFduQdghecotKeDBCHKo79Z
dtCq5hoU2g3kNS+ntPHqolNc0F+6oO8oK2QMJBav+c3cCxObgIxzOvGbFtxHuoHRswbltUUn1rDJ
FHSD4qnOAK90dQt+gGpNSG42QE4whSWRSzlvqtEwCRXWrGrBtAviU+TwmQGGvbJc2chmvQMk8KiE
h3Ic8tqXJsYeuov1HibG9IGHKKVCkXZ7ypBZJ5CjJttl11hBE7dNVPVXNEiAJoNPiHGsPFSWJWgT
VvBmNlZOhNEK4qwzKtCR0lVoz8riFcAlzA1lDYghfxoMtAaBsDnOnP2yXeMoXS3uCYqwxhqiJGVT
o+DYJ2CjLBne/1DVCeoATY/RbvNegSszAM3LMuqabcJCU3BTSxUPqI2GlieUAPjFwTfcl79BMfDi
oeLl7yo7UvccxQ0darPRkusbNz14nLMVLZzZ+AyA/0HowknYrZM8rWtA5EkP1hKQPqJY4Z+sEN/d
NNc1PKkFRNyh3yyElCa5bfuVE/ase6N/mcIUKHqJb27ElVFwywECfbEvVUBeCq3eF320H9Twwc8j
sKWDwnDZsNmxm2AKe9tQxDH0+tAn1aG1u/VrSBXpK7F29N4r755AjH44CYNOEGW4CcEsD3xYEtr3
IOrRmWCq2A2OvDJPa1jCSnI0owv46AqV5r0qMviqULrqo6+y0tYUVuePBSqDuDGeDmRZ1AmtPTU2
qgFDF6XdPqH1PbQ+zioICyGYe24jeaug2j3pwoc2lNEIG5ff1RZnodLZpazd/s00jjoSClTUoJR0
OcZq5/d1oHG0u+XdjkjkMWzXpnHeU/4/BOizLiFAA6dFgweIPL9xmrcI/Qr/YgNuZpcAJFEkJ+vQ
nZFqYG9Bq1IbZ5t/g6CXEK7XRGoyThl3n8ASgUKo0FpGkGc3ffXPMAkbcMKqgfQVrNBBZ92gBqpF
8WAYHUuUg4Nes9I3BYrjsEOvjN7sHjLBFRZyyyNPyglweYFmkPyNotOlfdBQ2OTRByW/rdwfy5bO
bh8TQGFZV5ITVPrYTCOHz5BFqF1IQLgrozmLoSGROCYT8X4qYIRpim1xnK/YwR1dLg8cZLpOtvaK
Phs1JjBC1GiihPYeG2HQU9QOaL2HHEOcnBP0jy8P2hqSsOeqdEAKrgdSJv9SsgNFf2fUfIsj2f43
nHGrmcRc0IVB/B3kBZYan4J2J6M8F10Zfv62DLM2P2LYIY0xGD58oMlAIhnmG1opd3k4vC7DzI8a
05B6G9+/FCEyaB4PA6lH6GHZB3iaSGir6GZz0Ei0jDNvzh8cITxUOQGrsQ6cJOz2saM8kNzZhXmy
sufO7vOjrvD/zBFCBHcGJnvcQPcCVETyW9VJ0LC2r8C9kbt2tPZ8OBu3J2hCYMi9Qg5zFCBb6H5B
V7gZavGKU8/eOSYIwipF4gm1ah2GLVId94s/xN/wpoHaTNSbQ+8g0Z8UvF6uuMQsJlNUFTd/DQKv
AmYZaVxNIHBuyUp9E1HDciUX7bkN2DJSsmEURe9/4RsTwNFHJytKlqRAJ4GEcywBpT4YX5s6B/Nk
v5L9XLNr/PsEplQUTy1z2GWA/UB5LJF6lEoVFejQAQi3yybNLquJSUKQ8CJacy+GSbJnM9B+tDqU
fsqvOcizl4FmXXACJIQJLQ17nQ4wispfB9dD/bX2fRlhftv9DwJKV5fjphWuGif6OG76IQ8/4uB7
2DaQDrpr0QHSkefA2/vgqFpBpfjVq6PtBFUITJ3EIjbEQNUg9dAmYBN3I2nD0WZIsYNURbZj0KjP
GmdbGdKXTs3v+5gYK6M7u/NPPmL8yInLeDwgaInFNCb9G9pCNP7gMcfunV9d8UJQMgPRhWWz532U
odARjd4QExPilyL3WVbg/If4BbWrbgMuABCSluDCOWrgi/wbMIJ3IwrhMl2sMVJryavaFkMsqd9S
FQzlYJo8tkZtaniFWIaad9P/oH5XDE8GMovRlhqEsKtBOX7UBgjHp2WE+ZH7gyD4i+E2CbQpgQCd
NmvUvYIwYAnu87TeB6iAWAZbM0fwC1ZIfNBrBP7K05CRlF8Ik1cWwOyGiavA/yZHLKdspMSRyxKT
Q4Zz54KGo/teoRh+2Y61QRM2sBhNqm3ej9tlo9oSKJAkdA5DXR5t6+5aLdj/EUf+WCTsK4GjB7KK
ZlrQaL8p6Jbl/SGLh62MtpSuvov7bYLOojBcc4z5UPwHdvz7xPV6UueapOMg5YAlLinOiZPuanZm
gF0ezHmn+LNvCms3YB4I2BUEC1Vv7+U4gLyBjuenZZB5a/6ACDNWoN+8YgbcItZOFd10cmF72Y2G
Jru/wNGhpKvLSJpc1VfWXG90J8dkGeiuSdHKhcHjaK1MV2QaZ4v32ARImB4jG1IUPYzrlqO/87nk
d01xGLy7akBdgLzJo4fMGEAC9/Bv9o0rY+IVUTPQzm9g3xByCGG/lm0KdvIfHjoWl4Fm1/HEPuEk
gDfvkuolgLLgq5q+dMbt0ByWIWYdbwIhnAFKI2BRpgCiCdFHqtU/5JquTNOyFXjwvByuUiolKfRH
dwA1dekeC3rXsp/LZsxicDyAazKYTAw6/n0yJdwAExqEqpDwruI70qePRaXdsZ4/L8PMrqAJjOBw
RKFpqyjjCkrvmXcowHjiRRADXOsnWDNH8DDaS2UJErPCChx2Vybex0D7M3jKfi2bMzv5E3ME/4p7
uekgoIzwhm6lDAzdBXHsZYjZXWICIfhXbGhZywtY0mZoqAIPLeQzUrR76yBZ0nS+X0ZbMUgRXC3O
W9Xvxiucy7Z8pIACFdkywjgkV0dLNEgxmeh8vCheOhpSH0mF903U3rlHtfyJqONEEGTLbA00wx5d
Gb3ZM+QETZigSlcjGIQJIvyJFi+sOVHjlUFqQLmV4zdfWzs4zPv3H+uE2Qoh+K2mKazLE/Tk9idf
BWMqePLAC7A8jPMT9R+QKD4rZXnvahTV4yzy8GbrnDpJelqGkFemyhBOdU5JyzrpYAyJyAOWqmSC
jqs2E+LkdutWYIsC1S16mF9KZzj0BEXJLm/v/JGYvygiyMZFSWtCifYjafDu0/YgeYGEwpqc8WwJ
k064PNbnoQvrqvELzSgk1sd6Zb3Z6OB9YyCKhSejdwQKdB04SdTgFyH9T3D5QCcG7DluuwuRQ3Ld
CPTY5BwkqMVcHrvr6UFxiow6VmzhDJru498n4dQ3jAEcUwSMpA6KVDIobQbdp2/UgNBgs6xqGtaS
4GquN3iJrIDez1NA7QKBAjTEguTGpkWjnMsC8qmJ2tYroLN2McaQm0C2n4o12yTy9Mb1DdQEV1DS
UYabMnI+fTiAXTpDvzvFreiqBj7AwzgtO4bmCyjMQLcX9CzoCjvSYk3v+3qPuAASS2TzPm09aGuh
5oaUIGgNsjJ+kjo/iy3qqOhCXvaINTRhMTUQtgfruY5Hc6/c805BaZSWbUCbtZYwp3NzZEBpHsOH
AgBNFbbyIgkZbuMViP72dW9W1ETz/0HdgM/6LjuhW9eOzNCSN8PuyO+8x5fAegED3mbZ2us4qOEK
/ecbhH2et2XUZ1UJ5g3Qpgc6tzvQL4ErqY/ylVvUnLVjK5KGpk/Uy+jCwV9JZCiA+3ycxeSgav7R
TTV72ZjrLRi+jpZSohDwp1+V4+hG3alVIiEOatCMzusMtOdyOl6elC8BtAa8/H0ZcM5XpoCjzZPo
4VRID3Y5AHMfDJ51/aLpDZjMs5XenbmhUylsY5AvZ1dtTk6jVGSoVQQoFu5izrYqmEr/whI8+aLn
QTdULgYpQ0dxrqJhjUUgjkBpZQJuWqp+Wwb5LSd/eabQCHofKaZG0TjeLC/HC+ROQRSV8HjvYOyr
d3oGLw/KZt/b2xCyiSb9gCTydrhl5ktyZnf9fX/3pbD6vbEHP7wJNd0V558b1+nn0MvP4V1MhyHF
5/gg66JlijKO7ysWjxYtWSx4vZ/GCnUqQChb7dY5pztyX9n6Xr+Nj/UXyW5AWYa+zF0DK+MbdNas
VXbMLYmpiYKHtiRyvfJ3jJF/RNGNFzwXeJ6jimJCBGzZ1pnUxTi7HGU4lGPfUYR4FkSGQcq2ga6H
Qt4lyGOEoGaJB2VPZX6IYrb38hgcYw3by2O19DL63FLUUYqM/iG09GvicTVy5CFXS4iKBGF9pLm0
y9sGVYbq7t9ghHNqlLt6X8qAcaJfRn4soe+maivPM7OmIFDK6H3WCREfHZnLM9aCUgQ0WVsvfubs
++D9WDZjzi10jtZq9O2q7CpxoaRx0OKsC3UuSL85ECpW+/zAAuUJIgD3Eqcry2BuoaF5TFYowa2Y
ih1KkkSpJA2geG8o3i1At2S0K30Ms2P2B0EswfHBZE5LlGZZkuI8oVixNMM4snvFX8GZGzgO/yUq
AZOscVXnAP6bRu6yCvQecg4SvBJ0ROhtNYeoG2yaSg52HJqu1BfNGYebpaoiPydreIu+jFNu6VUu
68AI7AVfg/a+iX9S8vh5h+Ao3aC6jtIfvGddQoB/1U87ijjVRV+y8hAEX6Ct0FTfa/KxDPS7B0eM
iKjDwqsZjj36VQe8p0DFIG+hyugkIHVutmW8I/4xwf4JnQltqygHSA1QEJHXz2CBXgGfc8QpuBAO
uzBUJHCyIkSp2x+d9YD2iWLLvz5KrxwkNuWmeP2LhYbWHeQGoUWMf0d/mpwQUp/6sizX8Evoq2TG
Ie7ekugdEg3g9lq2bda0CZIQmXqkH7p+RDKgvgQhr9pduVLMz9wEQfARt9OVjlMgQINCe5T3jQnV
7iOIiVyztPP7HCToz/9k0+8dZzJ6ThpEcjAiFrgBjp0sbvu6jCDPLmg87KBzEilcKhbiDqUO8tW0
qyyorlvyXn7epuBtAyWQ/NV9Ak3ULr+HDBdUDb8sA8+u6QkuvXQMVoCD09Fb4DYvgwOS87PiroQN
Ov7G1VKbYAhxoyGRkoYSMJotCFXoaw5um+7AD6XtPKXPMvgSLcUipma73yLrBGI66/MJco3gnPff
6ArrTQuNgvAIoytpKE+rpW1cdTs10/ZF2B2WB/R35nPJ2nHEJ87Sa3rVsw7W6k9sl27kD+kO1EZg
I7sFl2Df2rINH9qRAxrBIEGjvru74cg/yIf3yre+vfIx80M/nqZRHIByOGHoK1932eAhZJOdtgXv
6e4QQxvS1LfybQ6uJtPdqHZ5o/yUwURsJjvoX72wlfU672F/PkEY+8hvwEmuYktU/YMBURB2SN2V
hPf4E1dDDmIJBHMkoxWxecRzjKqQElhphK1dq5Abqam5PJKzVkwghLCWlBFrihwQrK1QcXNuKqgC
o0J5GWWmFwuOqmvoLlNxLtLFs2s4hNCOcQDjZ8GXppY2KCi66XTtpEMCOXAodIK9c+lHG+6EZ4V1
h84Nn5e/YbTkejD/fIJwFVfLGHqbJMeZTNE3aEzfgOG0bXpUVO45uVXqFbjZgeVozgAVDawWs3GI
qmmkytgKe0k9Zsp9VvOnAHSqy0bNhtcJimBUkHDQnkfY7cPhHBgQ1at2pHxXgl2ld9tlqDWDhK3W
oR1IpQpASdBjaBvwWYD40mvW6EDGL76apolFgkO2LJO72sG4RYxtve6JokdE6u4cY2V+ZtcW8iQI
IDgyGiI9F4san6cZ3MF3O3CZ5uChWQkQc5YYhBFk91EdjVzeZcDEea8DtTosCYKvnmIHKFrnYAQt
+cpWN4szyTEJt/6hSIO2djAxJGc7KHVAISxI2dlwtc3nPWCazBqD8mQH8KImLXQPBjWUmqXxmkBC
Ifqbq9MURIjsNXdYk2YAyYxvvLxre3QjVaDehtTSyl1jbdxGD5mYM4Ro2GsVIHEGIr5wk0EfPo5u
0tXS3bmVMzVJcASk2XkQcAB1UXfMQGeLl2bo40koclmeoDmfNqiCdDQOvQYXL+mNUapRW+M8F0Tg
jAfhX3W/DDAXbqYAwuJkVZ6RqkYKIo+1I5EZyD9PoMbYZPw+WUut/K78ESPBFEw4D6P/OdOdBtZA
rJ7/0sG//q7Y5EF5Q4GjC4Jx15Jee5vs6S1uilvn7D4tGzs7mkiz6Eh2KiOz3aV/dHFT87qDsRIk
CRn4aOPy7d8QRg+deKDTqz5AgBBCjr2rf2K7WPGImcoGJKDRRK6DxkmnsvhQUcRaFxUuIOIEGmnc
LPv3Mtnp3ceotwGFJxZAwhzF5Ctra3bsJrDC2mqKFq/AA+67aqhadanbEn9dHru57XxqmDA7A0tJ
4SP1Z2FxgXH9xsMFUII42lCZg9aif2et6GV2FU9MEiaryTUQK6QYSdq/UFC4lsh5r4zaDAQqGyna
+1B9MNa9XvqDXnbZ0MmAiLIMehd040Ygvh7alYvL7642YWVd4Aiz44YRhZoFjvKdbBpPMtIre/88
7KSzel+g0e7gglXc+CKvBI+ZeCujkQb8LiCJMtDJcmkddR0wHDdIikE60gCVNSug2eKBaYDYy64x
N4xTIME8D812YGwEkOIcafvQaSdteF+GmLusXxgjuB9X66zw0QqN4919Cqms9i5IPXC9vhD+UKBI
M7kvIcCZ2y55bKUV8LmLJ8A5RhHMoiAvEcDlkmjS0IbYI233VrmrMYnpN9V69G+am2rvPdZbyIA5
+/AG5Lbm0XuBcOey+fNT+ecDhLVQQR/R6UN8AOQWIPFRO1DauY1BUb0Ms2qouHPmxI98DThQ9s6D
PdFM11R/eNuf4c1HsA3eUtn2D+59ayY3kGN9znbf2pUAOvqKuFSmQy3seH7VMEhwYJ5xqbEC8tw1
K6e3eWf9M5TiLoe8kuozmJgWN7w+yKPeKmLY8kCuWCFyiSRRh3r6fASB8nL+VWErS3v8SHGUfnfQ
ouEadXK/H6YmGxkUVUNCVSSgDfpDVm9yZTskpx6Ey8qtB6IUEJSvGTQzbFQ24PwgFAXFsCocej20
62cRniMtXf7JoPxAoOTY7ooC8lBvnobAhmfWaJOCjL7ULddg+zg7uc25qw9Q4paUu659Y+2D2p/j
dNdDm6avwI3sbSqQOpNT7N0OBYUK8yHgDrZI1QxwPkyJYSkQgoJiH8RsN0Wpm3h1sWKItNbVSY/v
5TreoikCzV/b5embWW6gYERNB/LHaEgU9wVkBlJc8zRkBulNnb+0GZSIwK8tr7FIreEIgdP3Ieei
oB3aiqodBNYalNYHxb2b75bNmdm6Kf5B6dP4H7QzXm4ErezReqCAabsBQxdviQTdCfldgvhFfTvk
a3hzvjLFE6JVVMcpz0c8jd2BANtW6HPkfp6uRxut+c8oIVQxpfKSTAOICwH4nnu207qj2IZK6TbT
+SEA8fLyMI6/KCw6RQYTl443BSwFMQfmw09qznhtMWOTM7Yv058N6N2LKD4MfPN5LLQsg5BRA0cF
aD8vpwytF/lguEYN0oYKYqynCgodSQqCd7Ztk5Xjycx0ger2D5bghZk8tsgQvbYSaQtZmUh+9pvX
ZXNm4uEFhOCBfR6XA/ScayvWieXjHuN1K0e5WQS86CPVheB0xWo69FrM+DhgaZG9aSQ7VI2y/Qsj
JhDC1lSA5D0chhEi//BlKNzoK+nH2YmYAAhbEw00yYAMYG15yZcs3yg9gbRDvxLJV0DESstqyBwp
1zAVqXYyqpPTQ1UPmq/LQ7UGIuwWIAmvFSkZh0pLb6sq3fRQ/XDWwvRclhM1Zv9NukIvVwnYKtBM
wwDTpOU3JdQPiQpaYK3etRxyjlVoU2hEhbELXQ0N1KbxtpSrh2VLZ2LrxScICxW6QjrSqxhOI33m
6VMOXaqoPMX6vg7A1/e+DLY2rMJKpcTpwXkEe3Ul2zkQ6UmzB6P8sQyyspLE1DH0tDtcvGAR2LHv
OsKhZaSvRNI1CGGDQKN/1zUEED5YQJQbDzzHyzaszYq4OfjRkIQFBor1xkeTaF/40HKTJcG9JgXb
yCFQPY7sZcy5epELVxDiQw5yGoU0UOgdqp1uJBBD3yX6Q6nvoQXcIeGArgaStStDOXMS/J1/wt6O
pPdV2rv36zaXPeiVQHQohmwbel9bNG9wBpJ5iJuf6VrL/9wuqICnSxurJEfK/Ms11/R920IYp0H3
UHyMNeVQQ6yQQk6nHlxb67+sDOq4hMVNdwonDGpbcRrnIezzT01hQ5skvMm+6Wfn6YU+Fh/pSj/Z
TE0vCn0m1gkhmEOBNZATwDUf5NZ/1Z/C2/5nDg2sk95bysbWDq/ag/s3njNB1YTq90ynUAfEA5eF
e+Wm/dXEpnZWDx7Eqsxs7cw5F0OmWEJo9lU0MHvogrEIcW0l06E4fWz+ZiebggiBeYjjSOcBQOKs
PKlVfcqLwO6qZrfsHXNxZAojBN9a9golrkZbfAiOjj35bM0hxp9Y8D9t/ITJTasHfUtfjxDSPjT5
rngPnqFmZSen9F19CpCQXSmWmnvAn3qgmGvgKAxvwnF+yuTV/aab7Gtlo0Vv46OortJM6Wd2os+Q
1jIeopVD2hh1l0wVonIraX5Y5UDOu68tf5WgfhQYj3wtybBq4VUECWWJjM7BzgrKZr5C4+zkH7XE
rltYlb4Px+4ekoaZSXd85Ylo9sQw9RghnKBrmHndaGNkmHlsyneqBUVBloFSdfOF4OV6bSXM7Apj
oRPV+Mjgq19VRRsaSby4klHsSnSbhrc0hoJn8NTn6Enc1/XO0zf9Gr/DdYweMQ0V93QQieGx7dJp
dVRKJG2MAtuUPEuQ5wbLXMV0VJ08+Kstq7J6vdleoglLJOUu95GtgfBP/sooFJP4PaTnw/QUpzdF
/u45h17+RtOPEgTo0Hl1fxgKM+shvc2gxFk6dgm13ap+Yoq7HZTcrvyXvLnp+GtBJQghhBu1gbKc
RyzNfwVRvVmWu2SUNqzv0Vts5mmKh9EI5Pu4HHkQidPcjQY5v7A0teY2CbKdQn8Gw4dBXkr/XDRP
YXdm2ZusfmSJhJjxkDZ7FwQyTNoYcWpDOjAK7pLwWz+cca+DdroRn3mDvMSTo9u9v0v4QU0ece5i
UN7ChcDU5dDmxT6rbkO3sDMkBLNjVj9C1D4J3/LhB+leqsaxquEWbEYK5OfJD6l97ZB2csrWKg00
Vrngavc/wEpA1bNMd41ON2nwJXe+ZuCzbmIoa/Gz3DwnwZOUflP60tb7zup1HSpWPTRE1GMOnu0K
mZIg/Ub6W4ia+cYuSyEx2AT7LC+hBvri5Pu83IWoSjbax7GVqztS6Tkc3lX0Znv5TQOCh5x9uGC6
M8IN67Yq6FQyKK0rbr/T6F2koGaItLukfUaByNYIccaND58M5yAcQ3xjoOCFhBP0PS7dNsqzJunw
lGGl2Q+vOkXVx/LvX6/+SwCx8yLtUIuohwAgeurs9IK4OCVJjp00xluF+4HVB98gZfuKZ45b2ehO
Ok2h4e6t7FozD20o6IWmA7Q+CB6JyLhFT/aUWHOdQoO+NEKPJR/0Q7Gt7Hrjm9ENaK2ISe6Vs/5S
bNLCfsIXrl0A5+AxwGhaAL0+Uq1idMgjLa2LsQotuIlsarVWaCV3BTEd8+2J3bh2cvyorPKt3OQr
m+nv9vXLHQaTO0EWIgVLe6YX2E7H6Fs6G3rMzeHNhT54bRHrUd/o52xT3vR77wDftoOdBKlv27Vf
VtxgJmBdfIYw/qDoSyu3xWdQCzdUQEN4dIc9oN2m7y84t5uGrd+E5rvxYxn4+uh1ab6wwXpG1RmN
jie0OPXMiu3KbBQ0fV8GmXlsukQRtlcSxm2ua+MLpBnfQsXj5G1DWAn92121cU7lvrbWGAVWMYVt
NUYrmFFxjGj8mpveIdniblpsmF3a36rzbbTTrHbFl0ZXWXIlIVa0XQgS+bE8FMQ4Kdu3w+PKMI7n
4P8bwBCbn8H35vtuCQA1rfFe26CFRDV5IJ+SOnnu6Xst9RDeLmWrRw9XHegrGX56fRqbTiOe7y6D
hGFENDPG13gcOx+wSyjb5ABl1VvH/h7uOnt4xOZq4iHGLLfcbCwomFutjbdl82l5IK6+AzET4l4c
NFHQ8mFiV1fueaxqqNNYRYCyS4iY5PKvMroL1zq0rxYHcNAXh8ssM3BoEZPUgRfVYaj6rRVpJVTf
P9L+RNa6Ha4pBgUQYQXSRkFhewmQwjfBtzfgEGimwS7Zo4D0AE2bzkzxuBV/1lcFVGFFwkEaiWRB
a/XJfUBftHRlQxn//wtXFX5fWH0eClFLUsMqKSAg9w3z+K3SHP8+Qp5UM31j8LDkc2h8f94z0CGj
M0yZNgoRXnpoF8slsodRaynSQ9PsOvLSKj+Y/ryMcn0l/23dHxjxLqnSxs96jJ6xR1Wm3G3ZDkro
XyRQVN3wp+QxO2nn8KCBd8NcQb66+43IVDFQUKhoMvh4Lw2EcrrRGn4IlzxgwR10Yr4VZrOBGPEB
pduJuaYocf3ILQAKE1m7ee0XNQDZubrxYzPdGZb2oH9tt1B3PPLb1XTHmFi48pyJhUIUlbQ+aXUP
gLm27Wycz00KxRZuqdvEAs3iyniOn7+AJpa/10mUNj0BWmfLd3zXfODtruw31BpvgMMOhAk4A0Hf
FZrGZr9f26RmAwzuIVD5QePCVRsSd4OBkCEGugdKqWSjG4jbtbZm5Fy8RI00l9Wx+VAV5dVYxfXM
wLDiXFX/qncELa7STX7Mvjv3oKrMLbzb37vbai0POO87UGDE88d4qhP3i5oPtcs4cCGH+6E+oDp8
69jRd/o8WJqV39XfVyaTzk3mBG/8++QQq0k0qjwvbS2dopwFVcyRqVj+rrQJaoHMmqDDcRnxujhh
XB0TRPFWWzsRiyVYyL+60HDeNf422UqNGWyZLUNv+K639Z10QIvD/ldn6V+zo3QTfPaZafwGhhYA
KKVhpK8q/vSmQc8NglHhnVT5l4oX22Urr/MFAoIQA1BT1sZuhWBe5l4KeSEvMGM9vM889VVr4l2T
qnYXD9WWaw2yg5K/dj24PqQLHyDEhCbkYU4oTJTYgX1tv0HxGYXBT9n+MTPRQf4Rb9HsT/bKsbNk
ZuMiaj99utzl8hNEkgmvcaraGM8CEFAzFfmJhJtYfg1X2RJmQwJyMnzMkuAiJgT4sqkIz3MEJBc1
bQoUgiBhvFV1beWBdX4LA1OCDLIIhsYcwXO7RK/cfgyz6MvVZBzL69utdgJ3ff8F1f/P2rHaoUDV
3xbbZWeat+8PrnDfUkCml8QlcLF/7iu/v+9qiHGv0hGuwYx/n4SCptMGJLABEztv8mAH/kFee3sd
nU7cOkZKqvEoynAIFc4aelaAJlLC60lNyo2sg+Oke2yTHXd71JyUpg71rb9Z6lNIIcCVaKKmfQg6
DzR4g20ahVD55vPTM0UQ3EJundoIIyAkzrnvdrH/ElefTnhiKUFhCNLU2JJwUhMwelfNlSZByiP8
JZuyYVeprYNk8OY22AW44Fdk5aw75wsGqNaZQtB+htrDS1+Abp7D+gyZrZyhdzSEqoABQuOVy9EV
CHRzCSj9UPyhEhnEUZcgzPVIz5QccuK6Cxpj9l559ZZxef/J+Rlh0E2gc/TSgDRIGDvkiZMiUUqw
VOBhrUZ2r0sHi8uD9TcwYGsZ7UGPtODbeN6qjbqocOKKfxYl5MoUYifSz2WQ6/vyaMsfEMGbIcpc
FgaDLfFwgJaW2ZLHfwMQBsvPBsfrY1ihyPdaHJgaXSsNnJ31iQnCrBfQfMabI0xAhe6m7JPXpNes
QBu+LhtyFWp+z/qfkRo/YxLNKE7gFUlgCLTHq+Y9SHBm6w4S860oespoht6INSqhqzMjIFH0jlQc
XojRGS1suZqUUz/mNTzAr+w4/uAo4E6lc6CuRIM5J5jgiF3lXlj4hucBR3b1o68qd7Gv2MujtwYh
OnMXNWpNAJHH7U7JwmNJ1ySero9I43CBxmukRcCTt3jUbfM28wlvEquBMS+yGms/YDUeaHW3Jf3O
9/JU2URto0p4Pu3Ur7WuNqdgCJy1s9KcR04/RFhULVh0IinCh3hR8sCk+FsaF3aNXonlMV01WFhb
clIOWe9gUBMemnL5LMuVjYJEoj94VWjW+TFJbrphs4w6O5PYnihoDlAgL7LSupkfZh5tE8v3ubMN
wOV9zGtX++wRBXMJsiDEPnQKEmBdrja96RwJUiAwbbjlEj3U0kMWlyumXCVIRhBUuKFVHo7AxM4S
hXtVFUY+OqGNt6F40PK3AkSgRvRk1NnngzkCLWEc+lmoThSJZ2ieZnFf5Ti511rwjekti63UTegd
0qOrLDfzUwRSLB27LcwTNtsG4YL4MqaItNKRp8FtULd/MXTI+40LDnXGKP69nB+Qtcc0JsOoZsNM
qu/iCMygwU2Dly9GX5Y9TsNvXRzyME3wAI48IDoTrooeJckgfdbJwJJCMIWUWzVoN363VjY25w2U
oocbtEpAEm/onaE6Re7TZOwT9Ptz6taWFD8l7dGrVraSWYMmSMJdDvTHNVEiIFX0Jwi+TDbkyFd/
WR61q6zKOGqjt0F5CxweopKmNBRRmYzmSC223bJD/09VHg0l3bllYqKWGxoZ7m4Zc84wQBJkx8ar
sEgi7fsamLZabMVFZWxZzXcxyQ+uv1ZrNLcvIuuMkgeI+KDcV/DvgYdG5jsFgkPBKc5FA+73UM42
na4uTE9P0qfPm6UjEGEjBhrIri6dvQZjMEGGOLWCBoE2zlUf6lEUvfep9OsvkEAcNZZt4R1OF5Ck
BId1Q4pTcNwGjr/p+rBB7llJs+6oMK1QN5+GG2MRuh5wlFVxGxAMUwwkvSBPZWm8NDvqbkPvZER/
EcunKGIZE0Odlt6MD/KMo9qzfC00B7TI0V9EWFTIGJARZlBNFS/TrGtS6M+ridUF6dYoOvD5Z3YK
quflIZvxPRlbBR4kEFvRBSDMUMNikOz3Os6zkbZr6bueK2h2060wef8LIDACMPTp40Qj3jJ8BdIV
Sa0h6kHfDez3piadwkIzQae44gVzJoFrm6NwD+HCuBo50I+E1GXY0ZHdCVrXTo1jxu/4Wv3/zLYk
qwiuOiBkTsQ7YB6hjgiZFSxbFREo85BJ7lR9uzxs14/5SKbgmUjFw5QCsTxx80sapkodC9Oxcbmv
tkGPo1H0kOLlkRcHKX1h9UmpHwrnTLrXZeiZDeQCWQjrELBjWp8jTPjolM20HU24lVV3oHqNov0y
1NzRTx7F8kC1g2OYxoTzdKB6btwTrCnelUclQVUUOmTtNM9NVEaeZCnfSGUBNgf/0Gr553cWYINA
CVTdINX6PQOTm5BfQ+Qr7xA1CsN5klo86Q6eZUTtJpTZB9g4DiBFs5ftHQOReASAIg1qI2AwZlUw
l9dulCUhVl3UyuYggzEiwoN89q7w+0y9Y3j60fiKI83MJq4SCOyjAINCxIXOqkxu9QarguvvXnvP
Y2IX5W2r/QxkZy0RePXeMh5EcRTFERSdClctJG7ohnSIcRDVlB+eeyjaU908VMqmLW9pfl9AAjXL
1zLKM0OKLRqJM9B7oXVRPB+Akwc83hFOpLqxb1UFbLUS6sZN/v+Yu7LeuHEt/VcaeVcPqV2D6fug
kmrxnrKd7UVIHEeUqIWiVvLXz6d0z01Z0bgmeRqgEaBhu06J4nJ4zrf4z8xE31hCC4Sfq9XPm+Pi
NeJBsZvhEIWrxVJWrPZ7mPB0Q40K0N5PvtXBowVX+V+eKicxIGH28kzzJ3iDtA1i9Ba5M80+LAy6
SUb3GvImF0obHwun+5qPANO+Hndtd/vxbNjmXsaVwM9YnYe43HM2kGS48Ak7N0/mz1iOHxIAtHKg
zAG5jEXW3RQW7zWoiUB+mbyMld/CCgzlqAyLIU/dD3RQ6dGFGFm1beHb2ccGp3Tc5kgBD9iNGuP9
68+8skbonJCjgIjyBOQQXz6zMSmLJel8slvZPdC9X/p2SDcAMByGpIjdJjlTRVybs+587Zx5SThH
5p+/2HlQBwtarEmeflBMRAUFzoHdNsPOs7460BfKz1RGVvdZF5x9mJJC7BHY9pcRLVJOQUpwCsO8
PEV9rMkPRXYss68JtDcs98Ksa1Dmzmw9a8sEGl0WxNSgmGsvsfQ6k2nDfEylycrY25yL/CazOnEI
ODXPTKnVUA6WI9qfDjjvi+ejlqyKzOzqTUnsyHPVbTaNIaHnFJRWwoAWAuNaKEB7AK3MPz95cbPI
4CRqggya+DE1yrhgZTQKeQ4lvbJAkDyjc40YKM1+77icxPGzPk98H/kz6FJROmYx7Z5SN98wYkSm
7ce8EpsWrTPW+pGb/7p76Zy6/4g+L5eT6GkvnUnM2Tvab3E2NJtmYFGflPHrq87Fxyx2AYRBSjhD
9TAvF4NpKA3t3BLnr/JxeWxTcqd4dQOO7hUz3d1vxPJMHPSzWWqwrPZoOjqUlngkz3tsh+tOdVhw
R0NbZ9Lq1QkCYVOgkimUc5cXn96H8yCWGXIKH9zJzK1g6OiP10UynXmgtfwQtxHsz1A/wKG7rCxB
DRfe9lDz2ng838hiT8HWn8yQjJeWsyvSt6P5lZGdyR6ac+aha8+ICytCo14CQZPFWksKU0EVBlCp
zmoOvM2sMB+CazdoHl5/ZytiIzgaUJ6bzTO8uTL+ch5CE8BiyqZAQFdDmBUAI+s9n1vv/MJpwZC+
N4b3pd2FDS1+/RB8Edl8GXkIVJ533AR4slWQGk53VNIzO9ba7EdVMAjQ56GAsi8ezkuEnwyJj1E0
hhg3QcgGDZGbGqGp5bm5spKXATiBeh3QxxCL/kkutLedwe4UzjdJ8l1CvCo0FKdHG8itCDa77rth
FvFnKbQoDVRjD0Ndql9PffEe8R9E2yDH+hMqWFFvyHu8zNqpnLAowGIss7gu+wjOfLsAvgthHTT7
FJDA35hGDnRYZ+V7QPmX2YZnTwIyA3iZhlKbMb/o+Yc8CT0ragbrQXnk1tbB40DVtYZQ8OuxV5Ip
E68Wor24kuKysdjiWszejGucF25qIZty236X+YrFr0dZW5DYA+BqBO1S3EkXU4lCDL7o53Qqt829
T9k+H8vYGvwz02gtDHqFgIo5qMV5y1k0EcvIHVmKjc/MsEqfng3fO/Mka+Plwz4dF0IbN7LleFUq
c3JwwXG4wezDip08Y3nsj+xsT38lA8MOjQQbJg8OKkbzs54ccWM+9Ik/l8cNeVHXMTYyoZ8cBlqh
uWuqXXtOwMhcW4KnAeft4CRglvf14HEEVBsayfcQFzp+4Q3ofn7YXzLgXO8u2LNxB+5rdA6fufbe
TkN7L0P79tgJkkNhzzG/QbguLIIbE4yK1+fg/CHLw/w0yKJoMGAfdphAELPqN0BmQi6j2/aeCisD
bpHWOcXOc+EWGbSwp4GTAcPpG/dOAy3U8nISaQg7+jx9fv3J/u63//RsqAWje42yOhwLXg6gzsvc
qyxcD0o1C2/b3MJhCwXpACtOe04TKu44U2gabZZCBGvq9K4hZW5v3XoYL2Fg5aURn8AbAsCrqEOn
k7lxVNIcwMgqRGuAzJ+UeTQ4aWOEfgeaiwoM2e8pGwWL4fQ2kK3htQqS++3IFTzBR0BFOGuqr9Nk
JuJqUnXwYagzQoD+K4kMZdsrfWmaleuCW9TLT7I2M4CaGmsE8UAVExwjOvJJeBOcQHKXjvfSKS15
7bDGvEiwQRehXRVBd5f1voIYaZX0U+jaMjVDjn1giFBF7oaosdIiiWlaFh8Mr0O1xG27fu+NKhAX
aWCqQ5skE3wR68r2wopiHl46zIS0oJyCvICFz0S7TdcVQ7tJRW5DZ4Vkzqe+pdV9ndU6CbXAk8Lr
RlXe0e97E3W9QeXIqWx91evWfyxH0mC+Ddaly0j5lXST/xkOtjjMciCsiq3fC5Fd0kS01hX0das4
8czOATG767qLsu2T96qi8+uBLuS176vpne0z9WxKlVRhEkAxaWM5rLA3bWt1xq2Aw9oRSldwFUyo
B/3RagLAKpQVZOwvDUfTe1tOmQ6bZkCl07Rqk96NyKBh5mm2zA9rYyq9sOQjLc+cNKsLwgMXDkkh
YITfWYkn+wuENDsBA3Skg4beW9lHk1z2XhlV9o742a/Hml0hXEC+sFfDZfPlekCxMxmNHAdqP3dp
Ex+TZXJDbgTbpgAqphqeXl+BK5s1ZGLQygGIzUbRYLHYA1b4gps9yi0bCFKSisaZFJsEjJYO1yFf
nMlUVjIz5JzwTMM/yDuXyx0r0i6VN1cngrQ1QqeU3nFIPdLvEiryAQXsJD8Xc2WPtiDjDpNnB4Qp
66cKhENBD+sM5CjFbc3MDZNH4pwDYK+crigl+wQ1F8t3sJW9fG/wkW5JKlKx4dLucApBPU3F6Hjm
vwEcQF0MtYYZ8gPJ0kVCEsghqdDsBBBjMiI9kR3tvWtFxsPr82KtqoE4SEkIAbUOmjUvHyiAK1Xj
a1JBFhDa36oN0+BZuFsOmohb7/v2WCe3JjtzOV+ZHqdBl20gZliqUwpBCzltHQKFHCCtje5YDB9f
f7yVJf0duon7HZK7n5a0Zh000UwESvm9a9+Y6bVJsBlaF78jRoji1yy2hQUGDbhlcl7VvYHjaJ4Z
rrPpE1Ayk+SQB/QMvHhl6EBBBC9vxnGjE76YgLBkr1mQQoywg/2lT29pa24M8+G8csraTPdnUCBm
OfK85Y4BYXFhCTRsN0LaBeimvVc8kw76jpGfpJzuS9upIR/hWcUHbjo6DXXrkEvBJMg5oya2CoOc
9GmsFCouIay/2Dmf4pWhePFyF/lSygw6mRVeLu6w3Nt23RD7xhQxsK1en0VrhYIXkRaLJBt8oy8o
IlUlWE7BQXY3jrtvgrhsDlW9QwE2LP3HUT+J7N3roVfeAryJUCKA9CT6LEupFdqiaRWUaGXqWj6m
Wt3Zip+5Ra+sEcwn+LlDHgTiVcH8FU6OPWtQoyl7nAbMgnq08Zjn5g4bLPzJ0UaXbfT6A628tBfR
FvPXyRQnYj57qiaIRPngDU48kX0+nXmqtYHDjgZlLGBtkI8u4uiGk1EQXIOon4VtbV9mvnP3+qOs
FVegHvQjxvysJyMHQiPXVooYnrMHgDwEN/0q68ZIkLdiKiE7Jnd9UsdDfezF+9djz19/kU/PeCg0
hCE5OVfAX4aWDfFQb+gEOHfkaBvso9H6F0GizhS9V+bGizCLIk5alFmZ+nOY7hoINhwSV2x6aw3v
fXVG2WplXiASHmZWkIWtzeJ9lQ2qm6XTis1oky3h7k1p9tsuq7deYm5fH7vVUCBo+J77HSG4COUp
Q1oFxT3LTdJdr7LY6nkk7DEUNDhzvM5b0E+v6STUYoa0vpdOtZrvjfp9AjphQC5GFrX8WhT76Sz8
de1tUVBPAFmC/wr6BS8nhc0zU7NRC6AePznoBWcsQhYWNf3XyT5nn7b2ZA5qwai+UR8loUUsg1RZ
zVLebDxiQwyguYelJNmoLNkYfo0HbbttWYkzWezarEfPCwJW6E8gT1+8uZJNdVB7otokZhVW3LhK
U/TWR36uIboex7ZQpEHf110yTYsgK/y8Q5yp/KQdL5T2RwVC+uvTcD0INnVsvUjwlpBeK0GZD0YB
gKhLCEB7YQMIXQZL0NejzEfTcga6gPf/E2UJ6KUtb6GiDiC8Wb1v8YZEm2Heh0bqhXX1tZvi7Jx3
0+q2eBpyMTWyvgrGYUJI2luQ+hDb1FU7rLFbzwImq8l6XJeLT0HWhkDe3YnxXJl0bX0DF2CinY1U
7KeeWeIzi2qFga1H47EpeQy08ZUpjQPryZlr3NopcxpqmYIEdYZGyww/s8ydUO6BZurMbrW2qAH8
D2YfWSzrZV6ppO9wooDgFIHdh6I1v3Kb33emilnWXRmUvn19wqw+0km8xZbFk7KSQP9gLuJ2qKUV
us6n1yOsTXyQ1Gbm43cR9EU21SldTlzNKH3pzTUS1ENAms2+vR5lbYM6ibKc+BXL+0GPQESz1jxQ
f7w3XPcqq9yN4RVbWFTvhrOCo6uv6seDLZstujQ9zjjA3o75XGc8NsiucW8ZkKOBPLOsV9/SSajF
wZx3mUmyORRLrqfiIZUfXx+9c59vvTxKWN7ItJ1Hr7dpH9q2hBxFOp4588+N1/wlTvKneoA+wxgg
iA3+FCjcMGneSfstbJndXzfKQI3FgmIvcNc+NvXF84xU256qMV5GDm36atow8eyRD68P2upl+jTK
4oG8mkx+T/FApkJWK9ut0fELIXicKBblJv1osHbbW+7GKuWZe+HqWJ484OJodGqno4VG6GY0N6W5
LeHPIN7lBU7/cyzt1fVrgaQIt2XYhy05kSpt/cL0sENoF6VHZIWjf3S4+TtbK2AWUA6Apm6wXEwW
05XVl4hi+KiEo8hp1r9zgUSx6N8hFouIMAFilYUQA6WRY9Qxt66gFbypztHEVlfTSaDF7PNyjVqZ
RKCmS7fSpZfQjNufmXvnYizm3lgNptI9YvAuP+jhzm8OUm8Tf9f0t9qP7EmFg3s5WZ+4fatcHjbd
+zPfYB6uZapxOpzLKdgYJWoF399YWGQ3FFCk3nHCUTahqOIgkaFJtlV+mbSQYD7z+KvT34NuGwxE
URdZgiANIItTQKBAxPONdzWaGig8X6VZsckKr9w4XX0msV9f6qgDQoYKicZPEkkDZMwmP0HKBoeP
g2UNIYAGm1Z6Udo+EZ99bqAr5qNT6prnbp0rbTAUzyj9zjmECPkivaqtfnALf64MJm6MUhrMi6GW
XKGhOFXoGTj8wziiSO92V7KsqzPnztraPw2+WDIFqRutWzy2m6YxCZ59+8oAWOLMTJofYTmTTqMs
1ksHhKXIxjkflqjG159det3mT6w9Fgm47WiaoCPiGXdAo5x5vLVs+UfV1VnikluUt2q0MLC1md/G
5EMw3fr+FpowUccuBuuozxkWrg/n/1R5IZHy8gTUNpZL3yAe+v2NiF2aEBYB61tALoWK4+vDuhrs
pJa0yOxaWnvdNKCWlNNmwzTE4IgEJ/YcEXstDOpJKHhYs732UqPNM0sNsgk4OvBQKDYuiAuQLHPH
uLTQEnv9ieZvvJwnoLSg7gpBQIh6z7vCSQKRoRmIEx/UsM4AnXhAybFjm3aob928jl4Ptba9noZa
vClLgL9upQjFDDD4uAWhzYHT4UyU1UrjaZhFboyWXV5xSFhshtEJTXsIqfExT95n5H0y3DfWwaTP
eXDZOpBMPVPqWXttp1N/EbmofbcUdJ767pOBez3vPxhAyr8+iq8HQVH+5QsDPSdpS4GF3bP2YI32
xvPhGaXI9vUwZ+bFdyTBybxIjXnGwOAdAhV5CJVCB7gdw/4onN+5w5+8riVmcsp8u+3TFE1sJ/mY
lHw74LSlUGb/jedBvQPEHKB+vOWWbyN9nGnzyLQccuhSL2otvSOCRVSWvzN0J6HMl29oHHzZ+BZC
EYNejB3fGiaNKewftex+vQsEziiUGmChDiDwcvAMLN+28/GWSNd00TAUKnYSN4TeENmgujmcuXau
rGAHFUZosyDZApponpsnk6ISvcvKEoopTp0ZRymqIGoqkZ8Zv5VEBK0ZdCEt1OuhcrBYRvBHm9rK
BmC38wGQai6BRGPBez9QIZ3SMynyz6oh4MU64NfNZAG0kpdYn6F2K1U2wEbBL9sLYRO/wwQK6y6I
ezluK9veoyZ4QWkR6ZzE6VS951xtgtHeFgHfkpRHtX+OkbeyxPGdgFe2Z+1K3LheDrNL6hFlXIDU
urYFmOETZ59dfU7LaDUISCDOzGwFzGmx8YPd3DOvR38Zm8mmLbow19Om1+e247WXiRD/DrPc9Cdi
+IFGmKR6X0NhLzE+1yK2yE1VG2d2xpUtCz4eQISZFvCa0IB5OWyOIFPFiYvZme5SVYU5p5Hm732A
S355L0HddsY3zNvJT50DkbSdS8U4Q4aHjRlbThYF8liph9fDrL2h0zCLfYSR3mE4HxGm3hneY5UF
IOmce5a1LHzeDtGFgcci0qjFqKl0ktLOEEXoe4EiC1UytKGIm0AerDlKkAz78opVx9efbe1dzT7u
M19mblgsZl+FSpKhpwliaPwj2OQhN7+k9U1qfX49zOoQnoRZzD5QyNPOdPCmhsJHd7V8kLoOdd2e
qcLMH7NIorCGfjzNYsdSQdcS0iOM3TuxqswLI222OXNB2gDyIG8eMrQ7X3+ytXV1EnKp3mQmKren
DgOIze2pLcS3HiAtYfX3RupvKybPZVUr94nTRwwWVyajEEisAjxiau7sam/4EB9JHhSuDy17RD5l
uw+MfhrOHXDr0/PH0AaLRdBys6OwPMf0pFOUBsWuBEJ/7Nx7IH4ii+N+DNmdNNFbKE/tXx/iM3N0
KeHLLVfVo8AQt+Nnr7vvmzFK009ef87TYnWSumgdYzdBo3V53qVF0Q3UQhyjRb2Bh2ayo/zLbzzL
jxj2ImuE6Hw6eg5iBJ6MCgmYyB7ANmrd/3IY4GxmgVGwKOFbsVgIdS77siDYTGSBDrjZHoPWuOyg
IG4Q7wx7aWXUTkMtATCpJ5vUmtlvwfTewVyoqotkSsLXn2c1CPgT2OhRpgDocnGkAHZYlhLZAde3
dd2HrLhQ6W8QXWZQ2b+DLKa46zHbnCwEgbVNVX412S5JzykmrmRuL2IsygG5LQjL5jTHhRy8z6cZ
p3QmlVodK6DH5vvqd77Vy7GqGhUU3EPWQpoby9chE19zcY66uh7EhnzFTH/6SckkB5WLZwRBaH4k
+ZesuSXj0+vvfGXZgyn2I8Q8lCdJbu92zuAmCOHWXzP6qfIfmNSbKf17d/mPp+k/0+f67u/jof3X
f+H/n2qhZJaybvG//7oVz9Ufd8Xnp+f2v+Y//Pcvvvyzf+2e65vP5c+/9OJv8OH/BIfe8+cX/xNX
Xdapt/2zVMfnFnjI75+Przn/5v/1h388f/+UByWe/3rzVPdVN39amtXVm39+dPj615tZu+Q/Tj/+
n5/N3/+vN8dn0X8psqc/6m9/dOz5j01dpfXyz58/t91fb6j/pwtVWNxrZugUAeLlzR/j8/ef0D/R
iQC/HgBF0MMgG/Dmj6qWHfvrjfWnB3YxGurg3gEHjtz5zR9t3c8/Mpw/YdQAsOhc50A6iub+m//5
ni/e1o+390fVl3d1VnUtnut7p/zHoY/DcGY5ABMH6CmIT6ixv5wndt84nd2JrSjKroaAQSmxtMbJ
IEFUJmoqNnVmk0sGlEkMhNe0hYVDvWNl5XCcnCpP7zXkhJMYasI5wCGAEG60GlUedYlqapjG0FKH
2picIDI4wE1XIKuSfkuKyb8zix5GBEVaTlDmM0ew/5QBrPcOMmowKwC4IUuizqqTejMWtYmGeA59
wmRbByXsbsCXSGAJUWcIBA1oq0uvx5LX2Wwj49j7yi8KZzM4E7S4VKqMPM4ha1ZHrDSMad+1hRXb
09jacScy/dFM+q7aagA6MzDJQQgOx1QKPwSGPBUxGh/4+laf5/xoog3W7OvUJ2CWukle7uBRn9ks
pKat4cGWthz+BzS5ynsL7s64YlqmEY0STvBIoVxn3DqDSMaDlOWY7QSqPCp2gQ6BZnjRlPZbqVJH
7ZsResIXaBYYYxoyWgkI6jS+m+fHSQ6de5w6uBDrDZt0Uh7o0Bb6TgFLNe1twlV2CXmfLHiblWpS
zzLxtYbRmCRi/CTdorJ16OSNpSHRM3ljcmORRsvIG4wmQ5/etJSxSTAjiyJ09MASJEidLI0PsIwW
4rIDgsEAOMwbJVXg5fUuKlNOZyQNpCqpsMYplGbi87hJ7D7LN6LUYCSF7tiqZgqtrE84iyvSDBML
fT3xoQ4LoLzbIeyGAf5voMR4UJlQo8c/EFfyfA9YXzUCmNOk+iHPyrp7AmMAqygkJS8CCrKCTsXb
lPvUoLCyGgJz0yQdqZ9st5GQRytd2X0OJlRTtl7GgubJHiwwUvjY4KbgauhP1DvsOom140jz/Qsn
zYt+2whiyI+D6xZ5bMO6o4IClA/lHy6cvICVqbIJjK1daFCZabrPWjI28Pjjg3fRdHme7RM9tUlo
+oWWe1ZXFaRBsEraKy2ZS1AApco7qKlu+rgL+ty9aHB/r69KQ7fWV+GUJnsCTyflO2cwShQ1WcDU
0Sp4X16iyJ7za0i0GHzjtmbBDkU7sPKCWL3vH/wxE9VOiYTROiS19Mc4yX2a7GRLrHarobYot6Zl
eDq2RlzL8MahN0rumooZoKZaTfaBWZMqwl4obu804KtGiM0NElgqa3IolnmlPYyhm/sSoNYsB4+W
KxBhIgLxOxBuVN6WW16IxHzI/EqATAj8t8qNkPmFm38RHAbUX+1uTvM7S4OnZgFsb8ZT0lZX46Ah
0cuMEVKxwoWDpRy5fidbZVbx4HkjiW2r8SO8LJBUjER3fJPUOVwwxrrmX9Fzx2LxlS/sXYmO/4ek
ovRL1pPhoSxSWJYIQfqLzhVTtyPMUnTXOpURQXvQbD9DD6eByiX6mAK5JXP8yCu6VFQPU4plf5V2
ubC3/UB6+q5zcsnjyiWJB2dbVQ13CfIumNjqOsNeQ0Vnbz3JK/kwdbaZof9qAaA7DrbHwqwccycu
qgSyDkUOtsuhTrueb7wiaLqLzmm4vc9yawwiuxzt5tq0IfB7QbrKqMPSKHIrrodBg987tJP7AerC
RhfSqjFhsKvbjsbC7gK+h/Rk2u6HRtbZrDcCTrzjtJJGxtgYjR/SMnD0vh4VVDq49v0xqso+S+Oe
OQ1sZ1CjgUmi2zRQlyizzkquJUcNIZYGYRA3hWiEGQ6l4OzOLqGBlIVlTlHWyYpxymBUkxXTeI9X
ocqDESgpQw/bcbtjOSkAfstNbCWlmLLiktkpZF/81GYAiamBtWFhmt2Fbloz2ec1SZsLFUhnRAVk
hDLDuwTdmDK2+7oOQm9sdH7IqlT7WyzXsX1ndGVnhV3v1UZMZcObrTZg1bLH6SLc6xSuBC5Y1xDG
ugT/LX+wJxwD8ch6fHOlkzY7OGSCFXeTObXaaRoouA8Dh+gdLHi8YSAqA/L49WDCZwhHN6QXIY9T
OmGCdluwlY4tqy8FH/LmqAoz53d2MDpDhGKfa8cpIQNGOrCmZm/Rmtth5qcarxgtdX9Xadq78YCy
Xf22Iz1rHglo/eq2LXuSZNBYH8RdZkIY544zO2MAFHgtPZia20mYjgAFv2sHW9ZbxoOJ38GPNnEi
zRwttzUx+VHg/Wa3ohL1U0IL65mCehX2anDF1pBJNYbFpFwCeM+EvRIyftlNQpKiuCC5aZBo4Cnz
Hxo4ipuRTZV/1Wofzq+ukVgMFlGF4V0Mpm6bef0mzQYUCIGbjNG0/nVfcgFXX0druNRQK5mwVgH4
2ZRdmnxJK1KamyEDKTnkhQ+rYRMpwizmBoqnE2UJ68Z3qUFTvelyOZqR00y83LVj2nWRNv3U2BhJ
j7S8rkUF4F+qAh4Nknwp6kRFqT+B3uWjQfktETaYwLxU4LPRMk3te1y2qbFxM67Sbc514byzU4W3
Ieppam9oYQtgkTor9x572MW1kRoT59toTCwFxltSK06twkYhvDVE9pBQQ0JNx0VKE06JlbNDSzOn
fQbejfjR4BlBCotFiq19VD1mvsloJ66zYExS5CBczrpraI6FqjY68HaH0hkuCIPl3rF1A9Zfldbk
faPQ1ctCaTHCP1oBZ9YuqQOcPw3BG4VHUzGY8LQyWB+IKCsLp2TR0Hb4yTB5PVjBPtKX69EPcuw/
UKS9Bh1H13QjR1b9wyT8pdvAdfYk67b+1r16F5jvDPedfH7urj+L5W/+P7wQ+Lg//e8Xgq38XD09
n94A5t//+wYQ/AnwKOg0UKJGkRD9SZTd/r4BIJenECWDVDVYN4Bv01nP658rgEP/hBAB7gCz1iX4
JB6u0/9cAWz6JxQPoQEGOSuoBgC08is3gO+V0ZMLAPi6uOqCzI46BxgeqAO/vADwxklkIioCw/RR
7QdrcuOkQ/YgB5NdjVnHrgpHWlvQPob72o+nsfoEUXtI9PidU0FFQKubSQnYg2ussZNB/Oe2cno7
+fm7zaAKyIOYgOYQjOKivkpKQ3RtjeywKoUF7/a+ipyku2uYIm/rAqYXmTJxLRgt+LKY2rsKmsHY
V1LCrU35fTSQDulC7/CrNLdo9PqXm9/bSbkUQ4VSCvqkoDyDYx1AV/PlwNWNk9UJ4X0YCD2FdgtS
OtGDvEkqH+XTj2NH2E1uBWXMxYRNSRj2PTecqHIeBzHUN738LGCfuzX8kl5JB0xR13qskRlEHm2a
g9XkVpS0bXqYhKQo3rE+1sXoR5ki7a5AbdtDonRhTUzuDN84DLryY3coaxJSEVxZdGS33/8J4A2+
zSxUp9HMdc4MwvfG+ovZ4+CCOoOwQTMHHWmJNLfq3k26FHDev0OTlBxgXDeNun7PvNq7kSN8Ogr7
wQxS63G2RKLw9j6QsdCH709TtiS77pJAvuV5wrYOo8fXX5Mz151efMOZaIyOF66+gD5DtODla8p6
18uZRAKlBiC7NmPWBzs0aq9TYevr2pT2bAEfNcTvMLSsvikLWsSDQye4C3G4qRSKhk1h1je5bsoI
CXoXTVOvLiuunHuWlV8C6d4W9nRny0weZKC8a8co7ixe0GMAQ7h0LNUly/MKyVba3o7J5GwCp4Ba
ZEE2zKzSqzbX/EYg73sktLrQwgPctu/MQ2preTU3C3Hk0C8N048txDtuu6yJfWJl28QydSQCJz8G
PGB7Oy3A3c5N9IT78sHqtT7TpnV+mvHwAAI1aOa5zJIs1jzUJzUlG06E5egigWBMfoVxZHdsnayL
Z6Z2rRW9UMK5Q9Zd3UnJrNDmdXorePuNNMl427vtvuBdDQe3IK92iQyOAheU69INPuFvXfAvlLzm
HvtS66q9phMkCzRy2E06csD+fNu4rus0+vE6RgtDBOZzFRfNxO4nE0UMV/ZXtm3cFsl4ZbHMuUtl
XOj5XjnZoecnD9VgNR+1p6xN36JDpKeEb0dhwiLDb7Itrw7QZWiPnisBu5ngdFeW95kmQehCkvWG
tdXXoJgekbBQwKv6s4JIUMl9MVlR3IeSFSilgENDwgcCc4sCd+lnbjA5yAjomOtITa4VQjb1Bsz0
tw237NCgug1LBWGF2m+jxGRBbOibhMMfIoUNUI20wECX/UoJ+skv4QiUDOW1cJ6kZ2fXCUPSZdee
F6pRxygReNdFa9phTw0zGgT9Ako62ziTsiOXmd/YvJC1mXycxiL2PN1fakpxkXP4jlcjEnsCe8kK
zbYrt4HuFdNqAy4vbPoovaotaV72Rf/ADDOEeaIB2ppz9HP/cchJaHLjU0O0uxe16UeTzB9lR3ap
aC6sHh7sLosdKAiElQP3CxE7o4olA1E9A5HXI/w6Y6Apo7Z2abcmNFasUNvtkZXjWxHoAul8c2W6
sOy2Eyu2uP8FnFy8suKes/S9kcBPCOIsaASF8MIQoUzpIxKxe4/eawEEK+gMyaag8LnUfQ/4dv62
dIfPtTq2ZbfrNbbdltPptmTfhjGz31G7CL2SIsO1nUsd0DvfMPJDQLJgA4NK6zBmGnkYILnXsuqm
LYNYG5w32+ptVYGA6ueAy95OvtHpu2TwoVYB9iVE45GdxxS31xC7AK5tRgY/VuikonAD/QCajvWd
SdKd8I3PY0mCbSvVLdr55i0K1f/8A2K0xPh5t7Uw6703lPqDCR0Br+lZNNmmfWHrtIiC1E6PkL4a
4z5g4tZTab6zGupc0boN9lVT3Tlgnu3G3sl2Ti+SOxAUcf/xivY9ZfobqOT+1zHIN7TYOqVr3rQG
Zbff/wm6xN6hjgAkd5JC5n9IroYySf+bqPNYshPZ1vATEYE3U9z25Z00IVQyQOJJTMLT32/3GdzB
0WlFd6urakPmWr/FQ9DabsIf0IDTZTk/5vuR2xVYrlRl/7Wrz77LC7IZmv5UqS3/02f1DxHM3U/G
apzBdWdT7FqqCN/++uovWWy2pXud7VY+6HodqdZo3uQIFJT3gXn1sjMTvfdW6MsPe+7Vg4Fc871x
/LDerYsXqOVp0qb5rVyqxHQH+7Ma+rTMpz0dSms4gP7Jd80LPiSA1MEGxEvIXCyedu77IJic59GZ
9sdlCpDEq+5hmFub3mUriEGuEo5P/xQsux81vrNFRIqraPetIp233nwdp62ICp6hdzvLfynaQ39m
g/ncbYZ4siyHDAdtCc5dOxuJPY3//vudFH7v/O9v0EfM8mafd5089LCTlnb+3y+m9kCQBCvAphw7
Lu7v+FD25bn22ue5K59wqLaPuTkP18HWlxDcJ/gMsodaVUGi91OW5MF+7pxgepyk62JdprXJVu2W
WtJceLAVvuZyWcfIs3X/+r9fENpgGY0GEc1L50XTME+3//+Fdb46Lh37fTDw4SwyO+RmtX6R7eUe
BV8KXqcCrnkZsmtlF1Ya1ETwY+i4VkWhPwtUfaGZ9/MJuDg74Vr9KI1nrZz+ek0+pqqsntt1Gx89
jIMXpyLHnyXragyG+ctd0k4VC/QKChxz2h1SwnkBDqOl0wzf287ZFpLFit+1xZzh/NvU02w5qSYW
+exbpXEVi3MDKRmfp8G+EKE+ncpKLyJx3x4rZx/ice7MoxGIf7IxzfuAA/81OJ+4gV77TVfE2trb
V7/rRgTX7UR15jKgwbLLQwPwdV6Majob/rId9YaACU0KMn339UUK5cf5ZOsHNcdaHfQ/9Gn9a4zy
uzRX+VhYTCuG0zI9mnp9HnwevKxvzGdivM+9GqeXqnSHgzseArIyXiot1uUUvNR5/9JadNOUQTc9
Lbk+PY1bwY83u0MuQRucy0nkaZ/7iWcL42zAmgDnN787LuGrIizzZK5ZQmmwvhnkvwUzwPJSll+O
I+4SO/rSbK9B7bTmxVdN8NfPdLSm9s2hPCnZLaCZ6f7bqsEm3e2+9xJs5d9l5tNr9v1gNCo/+YX9
qi/9dvnvl9nzzIPRDfWHhcv9jlN1VzXWZJ7M+JFzLxgONgVq8aIsBovVpsmUlKPgYPvZL2TY3W3X
JiY9t7Q5RVvsiWurH/mU82gb7eXFxAlyJr6hD+29WV40kTdXyPnPxXHnl06b5xcPbiKGAKlCbdFE
SOHvcNoz3bmQrpcT/NjUd3DDvqzjog5bwXWNi0VcSs2ml067/+V/v//vr/y2nUPfqBLVzflTvZZl
/N+3lsmqvo7252gNyy9DyCkBs0nRjkWQEObV6e0mBplRacPwEmdkqB6tgXmTtyM4gOGSrE40RNpb
O9Mql1HaiIxIlXpbr+NWjQdMd87/Zs+9BiAlcQ73qUoAbswbk84IyksVa9Z6zxqh1c8A3c79pvvz
3/cJJXKahd88eVwkkSdHPQpKb3zel6qJ7aE4GObUJrRsWO9F17NE0rFqZbV8DNYzkrAhLet6DQfP
b6/LRudrvy9nbaDtmywGDthtbcJ1KNq3bBj2yCgXEeVTkaW5lweRVuTAnpT3vOYq3ogUetGc1o+J
2eBshwwaS17t4g1q5cqVtryIfZ8OjY/6Rwgf4zUF1kJf2xPZPozwu0VKWrA/jL3eP09+fpHuPNOc
6Ca7yPsfzUIQHoWN5vK+tb1/tpVP17LvNGnXQW7MvlU/eAQU0aPWtylxEq8B68KNt7F7ydu/U2+4
n5W9t7GpVP00mn0f740uXzWnKONW5X905w693//xZjTLc472imih9Xs29vI6gOG+lpXxs9vK5RpM
5fg6N3lKDYxDRqXRpbPfPeuMpBTfi7/EdJAXYz8KxG6Pw+SSjciKzK3Sb438vQvzj7V2xZvlrEtS
2HaUD7NzltvyMC5YMDyj929eXVEKW3F1sYDUeTGkKCt+lAL/VY+PNpzAtcG4g8ve6/jZu/ZQW+OL
zUV6ZkRZH0x57yVeqqse9EbooKMp+hLjQWVFZvkq7EgU9k9bify0mj7/zZIRsd+nMl38R2udg6jz
WLUU0kvRNOVNDxhN6/G2FqJ636blhnb7WRoaL8sqaZXbrVRlekeYdfUhjNy5SrbrcEIPEjrSfHWF
9WHx1F/42S17nboqo+6nni6DvZXnHl5ApN7S64cMXNcSU5fAhzZktC/fAX9Oni80uhMelhcIJBui
SNWspdOwRIsZrn2m3bZ757vOTujNzXJ1R08k5QRtuYPUuj4Ds71rcasL92jPEAXe1B4lDCksU5Yq
6ZytQAOpmwP1MOcv5WxkqRloDLGtxphmapfe8tWh6x71Wg/9XubPmFXWyBkcGszYYRBEqXzpeLb+
0dtqpUt9xh9wRT4oo47hLiZLgT76gVugWrRQ37afeqWLF6s5aBIKpnsBBPDOyGFN3FN8KXOxPg+7
TBXRHihb+nSCtTu75X1m0w9Aj15YrO0jqwi34WiqeLwMpb4kpROPrPNxa+KgK1X26rZacNR2I80p
kY/dYP7ptIEXOU39d97yB9vtygfFYDaquU1NmwLvoI3LfiQ2atL3o6r/7MCWGi1d19ba34rc6Y5D
5y+YOzjDJqWO5VZfZ7IUZcNj6W087X6h3DAT65sxyy5xgh8ed0s4lj1RP9BLR1QPn6Iu1mgJtJJo
L8aYClB3JbnLCmgJcTLBffiDzZpTctUwHMJZ7fX2N9iQlKyrTvCt8eE0HglZohwvhdbfZt1/Ntd7
YqyV9cdaNLe8Cm7ZaLx7k5XHa+dkh0GKR0EOX1Ka7r+ZQyQhNXu7255o7zN+4AyeKCAQX+Wm2Xwm
zpxu/X62fC1L7UzV5EvtEIHUfbKbLtetXp9k9Xt1x4cyqJvHrfrWdOEfmOvUa9PqP/X3mef+GKyQ
9HjkojaQVqoXsPf9sF9v2WLGKoMvmz0SvOzWfZxRTl39rW9DW+zfuFuOkjjmxACuj90yd870qSRb
X28gNqxQFd3rvYOSvRhUUkzWi7GxoFWQQFtt3ef31uG4nE5rYdAKD2wOjdXqD6Lyb9Lo35xgGVJ3
sB6cntahGsBwXnicLdhedqMNFswAaWy3S55P6upx1OvugNNhrcN12/6KsgLXd9TJnuws0vuGSyQY
L5LYtXBgmBSW1p1A+d7Lxn7aVL+nC6B73HbBX7HR1rpRU6vLJj+0b55ZW1ExmT/zTu+JEyvcOBMc
pzSD7rOU9Moa/rmHm6iWxTvq+xqEppu7cc6KWe/9W17x3WZ1HvWW9K9BUy3suHChiyMQNo/nplnm
Q9OL91bLgteARGhX6PJFQ6wWbS4abL/5xsNkE8uLNcwtgO3uXhg9qObTfScS2tBRsgZ37ApekkqL
AIW1dPWLKtx3HuGA4yhEVNCjMthCN89exFLuFzi6LHR6dRwXzn887d3BC7Rfbd7WUYtcOIDPu9TS
yoFc1j0CPf1Xgi2QSuJ0l0lppN36106rd24D65Lldvbc9u4zQ5Vuat0vLD3Pig3O7OrPvfOehXSh
a5WTx443QjL7TCO+1SJrsNubrAFiG1lTWrOyTO3OftgHHzBwMq7FMvxGdMnVyELFM4kCfiaArM3G
PvRUJ6LSmysybyGrGYOsLiBZqMG5V2e1OhaT+j3oNpTwQkCul8t47xs7lv6DIxo7zJf2D2GhL/nW
OWG7M2K7Vm7HfteAC/GVR3RoIswwYmUN2z3+XUZQpOFeZFQJd921kztHRFuJ2BcNUa3gEZmL7rSa
6pBcC/4k11vx0w03Q2T6ca+qS7VU9mlb+cyccTOOCHmGELwiJNGvPWMH+gEo0JE8+1MaqjpQ+kV8
Sa6dcMo20eAEp1xmDeEm+5y0e3Psnax6aTs36efPCi9d1KwdNe278+xnjMk5c1xEuJET+2bGfuuU
rMqDcY/Mc6JqzedwK4jVBbSr0XMYpOno/Awa2QB8G6VITHp+qFKWYVvYS1R7ZdJqK8mtvjoaS1mj
5GFFZ32OR38bo1kf+Qy28mvUw2JZ+u8pu9cZambqLljFrILOU9plX5XaoXctefKD9Qext1Xu/N3K
ZoiIWevgmVy/PnXjXS7vvnpUikM9CypgF+NkW4Th9q6fDsWKesL5rM2qRCXT8N348iB05te5gC8f
ygUyP8hSV9gHE2Dhxeu351xMd+GfUcWNy5FgtgK2M+MsI9a7mMUttwcc3VU2hf4KxO4MXEW+3iW5
UFCJnWVFueTudrWJsGV2lr7DBcd8L3mwyX4xejfRKRCKXMp0j2bmnAxQQNct7hGcDfTZkJ3Fkoc9
MYbvq+Glo9zHyK+tHknBUMVr0c3xDidP5NBtlAc8mzJdG37qqkEAZUt5ARpyb8DCxGCRaW2aXepU
oMG23p8nvygTz1CfW8AF37f87Gbs9lSStTyLZbz1Xhn7+s6VYrrXncarGNXHlIwGk1E1EwThMNau
Bm+F3/upUdMMY9r0NyzlssT1/al020Ylvr38NJvlYpv1z7Ykn6VrNb4CB8VFPdi3wu7iZoFz8N3X
aTPsFOHYzAsXjdQ2Rqbck8K5H2iA5rYp49XCPjA2k4zEp+sU37rmzXFZTm8kzrxO8/BRtHMWtkvb
JyxJsbPxCTu7ZxxzpMKamXM1ZDeb+yH1M3X0p9U72i1NDBvJ34lw9G9UOVkM9Zon0r2PdTowd25X
rwR9pgynLiEigXarJnaHnTmIGFDfCns0SOM6UWhd+kuoyi22OR04/HN2LaWATtF2Ss/I40kRb9W0
w9UX5rtWoOqoewRg1eq1t0a3KGdrzdjQ5o4LyNPOS8EZ58PpRlC6F6kIM3Pzmgxf2N4os7hTG7QU
PlK1iOdUTyudf0db3q1ATOci570i2TJZiWOJZcOqO+Dsyx0Xn5OnHSGDQ0rkWz5gsZy7jDacnbH6
KpvuQeqIngLHWiBz+K/vnbYnDk1+jZ4/MOkDB9oc7auXgRreZXAcfCtSPBQbx94CwOl71YPrSv4L
E2Y4Uujtfvsx+OuT3oOu5GC6IDHOs9zUY+FX59KB1O41c0iYN7dMO9Rm4YV9Zd/cbL5AEjgcaZU8
kDcvQ8cuyTSFmUoNd7cfgPET1tm3wPB38DTuEh6lYdAOkGljPNzltex78qxZHcvFSALk6Ofuua1d
3EJVTkLo6LcXA3/gxcFHxWDOATiuwTHf7fG4zhPmDjHHSOpZxcxMJQKzblzpY5DWuQr1UdRnexp+
DHw+N2XNp8opThkB74dSK8ybIuFw2RpxHqmDyo3hx6TG7WxMWhX2bsNLr1Phi+uNNXL7sEbbib3e
sIhumg7ZzAFMoYX2xHpZHiunK1JbYstYvMTTcuPBbKtTh54lHF0anOGSnpT7VO3KCWc5/ctdNYeT
Wzw4Zh7PzvqtOeMDy0Gs9wlj70Pgc/kVS/dL6sacjL71wKAREkmbBuRuzfaXHPpfZItsoUpdlAm4
QRA2er8RPGwh4s2j724nf15P88ZJ7XZvyDt/M429VOyeXOxL7f7N5LGAGfjR84BLy078fPmQTqaH
Tu5dh2aYmBT4JmnzeYPiMRDweAj4toFA2d3gUvZ+oDohCslgP3bE37kRL9tgXg1BnFD70GdOsmw1
sHIgYDKXcOnBJt3f/Wp/y8WAtsxFFxpZB17bvmy/PcX71NTq02g2N2JkeJska4uzncytNiK2+C02
3SYWzGWh2/BtVoHxp7AVeKLxBgTGc8c5vjRDkq93Y6RWNEnh8kUKojZQePJEDW68bbMRLV6fxYAm
RMK9T50C39fvL0b5aD8tHZb5LCPIcKmzJbRE/TZ506PWPIusZ7JdUTJNgXBS4S/OKRv017pqP2pP
A0pW/cNYZRI5JGm1rmCtIAHSCnVb2nGeIVgcpg+vbIB/m+V++dmcK8tr1lbjzTG1Y4EAKCXMgNT6
eoFDMRDqzVqNPsbpzqssclY8419QusYdcNlD3Yu9VaYVhJoclQ79hY5P2t4M+p1zdCx5MmFLDEtl
fzPrqHQsvqGTEPz59qP3Wzp3pMWd7FMBLB9vxNOgStbJ4GEuJXmY+1U8zEyxJ7HCwbXcLqEKsCYM
NaN5HajsARnm32nPTq6SN01XqVidjwn8nK+nH8PaWgmwrTKfozobo8KZSM/q8oesoB6PvNbluR8Q
KRVPdFXNtzqfncPAvzttZsp321zbzoj1cvi5ZhrqG18+6tK8t4LVf1cdOEGvfmWspwzn6qtnPw19
tDJhC0+fZITNHlew8jgom4hoHHUbwcKj3GUp76wdWt7cLo3MtM/MqlLPksxgmVaeHXf9tNflEnhb
H2pdUSKnAgIerOllM0ukUsaU4+ydy3CCgr3K5Z27PD/KzieZLqy86XuS5bur7OpFb9mv8rz6GOS6
Hnbzo/WF/qgXaCrzZeSSlPxM6gL967qpMiXsCdDMmD+KgfU1W7ZH0OzysBe/7BE8dR6rKtpQyFmw
EF47sBNlK02DO8DHbMrhSrl23DhN4tN7QOLgN7qtyAICCes8cON2LF4zkxdH3rN2+Xn7r55X/5E+
WoKh3r9EnV1cNIAgtoiGzyawYqhP3lWZ4oseH+Dg8XWqHT02jSrtykF7sndEfjidZWxv2Ys05+Uy
du1LZ0IABBJBX0VgNm9ptC0NLZlKHWxjYv2XFhBB1zWp1lOE1u4rm2A1n1GPiHhweLAsz24ifvTn
wG1A/Yz1YfH0szu/e123pka1O6Ht+hyexNLOm8+wRLfZNJJexokl0gFIxZ9RXUAZxwPHr531v+48
Y2Z/Wci6j6btZCGJNelua5+Dh8emMrGL+ndxWRD8Q2LbHZtNezdb76Gel/wC6b6GbcuK0NbW46jd
rHmm1VZP88UPh17psRy9pM/wqTWIS+H8Qpc0qbjxckJYs6/aK+4Tc/YvB5ZZTe75ZVrDUeNkcZhU
deO5WZyvzt65iypbRXIaY22mtK2sBJM68FkWOOlmjChtnlF8mYkwOIT4cF82/AgML+KHS5A5Q7AX
YHRs+UG8dJVVhyh6vmwJbunejJJKDyJRwMosUKy9PfpDv8ZoPx0giTU1J/+z0qff9TB+VH6PnEDK
gwQ6ipRvygNq4qe2FrEqpwZVnmCzWJhO1FpdlkW8uZl8YSaNMoUOldLfLJ3g69KlT9r7/mRVbpGa
5sIUZ8H0rauZtKJtGUf8JgxG5A+m5S2xKVo4T4SdSRfQ4IYdwYG9Q0w0V9b6iAgXdEzsfFx493cf
TKbl0FW7qK6WFA9di25d37xIeQuti6ofYsjesAJapfsTOWIX2mu2RDlG8rTWh3gLPovCe/aywDh2
QBLAErMAmO0YMoW7hojzLqNhviKAyM+NBlNp1/lbwDIW49tFM7CNCYaPIDYmsqUR8J/K2lrCHCEO
768dLTqN3HybdaxzzN8MgD2tAMatJEjj6nfqqW/lIVfZy+71/JCGJhV9hUoGuDowyv1TSxuJ0gTM
z5CFd+8zfZGa99M1p38cDV7EIVlHC5BWGDTGVw2uHDlTWyVCXAwPXlkZCO1NoCSdQg7jUCD2ZjSz
q9Sv5x/1vlydesge1w3h7hZcAUJbrqo9izuuK7sKyyzbz+W32dfGoXe6f+5iCi40PUsGlT/PHImS
9rQw8Go7nKb76uLqp8JneoURDRGz+Qe3Kjk3m7NBfHrtlP9yi1tYL4HgMmOlNYTTqWQVU8XkHpGk
k/avePmHZqkja+9ntg64lOxpNbPvZYQv8zpgtNZFElCTfItmcv0p9DaZV9g+30E5Xe/VRW51k7g8
Dmc1q3O32+ZZ2GV2EFkVdpt78LycIWVT7P7mr1mbedH0+iPDIxWB+K15F7uLPA0tX8k2/UYBt4BL
BA6w7/xe8GaQKs45aW7mzbTqaxF3lfOzhpn+KJrhaUCuG66Gbh8EwGUyCBXEs7WgXtHdQ6VKKEKP
g6byzIe8Q0uNCsWxtPaEeHyqxGED4wrVNL4x8dtc1GhWO+mOkWujp+rJM4NgUvxhrfaQ68Fj5Sh5
sParxy6Z5E2A5Kr418EsSTMAMrC0UI6T/draw8XzBHcj/6/oE2ZsKOJxHD+1oWYTs2lVmqCPtKWZ
zs42uoegrV+dQjxXVeMxMsGOwrIkJDcieA0mLd0vO5C83/iQYjSERpuASp+R5YxBJdmDOjeaspIi
9+aTCaq9zOtybmxdxS4kKi+vSPdVOyHM/eXQ5hDmiGSrPYTECfPGbr4qCQ9cmQ9s9AMtSDXLo+Hm
v4tecgei185c5Acl9148j0aZwmJnYVD4KKF6myeyYVCx/7Jyx9IAwQcK6bTnwf0SueGiG0TlMc27
86jy+uDa/NDxF1EK6wCaua9FAyDken2X3HV8wUS1m47AONyQg0hfe5syyuv8oFso2FsLguOWNu7r
8W9fD0BpwxxiA8qjAESaf/zLmHyagCttP8z+oiV9hwhClGvsw/eexjfE8/3N7INTVY/4WGdcEjxN
HCa/lrp98pW9Ru2ysmyN7PKVy9sGhJkEDm9KJQvUGq1yD9RL3NCFadfV/xrkkF/NagT7yPI6qsge
oRTTuQbun4ZE0bM3yl958Fp0UoTISv1zPbr6zdGbj33kubxXNKPPKJYHO8ifixGEQ+qz/oVa/0Nz
zCNmo+4QTDC+/RMpm2Dk3bpjuur+VG1cDO6n1JCkTEwetu+czX6/6MTGX2f29GL+zp2cQS5DAFcW
/JXMyj/NFolgFGHuuj2L+XLh/rnWrTvFesVZXVJT6mz2v7Hwi1NR73kC6xENAQ0zTrk8tI5zVENX
J/m8Po06FiXPbbBOK804BmN26ed1PBHtB5WJAsByHttp037hZ6lDPDVVVDVO/qwC2oM47iGI9XM1
lsu5GPMssZRK5sm7mF5wbmbjLvlHGGHLT7cFO95pqdD2ibKNLu2bzkrbubRiPx90MGkSJZcWRJhm
oT3V7aUA0dLbZwOJDtXarUs14DqBOGnpqLF2VLVVJHYR3CaPo9zS8h31Nj506Q3h3GrlqfV/DFCM
lwmvEMVhmKnMQsWd6BJ31/7VonwytuKw8mCn+iCPYodn69aBd2OvE+Az7BDKKMLdxGYCXx/tK9EY
Q+CjiOvydBovfaV+clz5xAqYz22ARUavqiqtO8eKq8E3b1JWDxXVM/f/UVF/XJ2yZq9lDKAHeQjd
jKtdMNNK1ObRpqqraEyVgiRksXzfhPuGl/Z7M3IZurODs0TYMTIn1FJgxNFyR2W1Su6A+6Hy/OlU
ONu73qXbCDVX5bSOkLkRZn4iWySHtdC+W0MUUV+4MLGsdMUQMBXQdwkedVYVngyj9vC6ZOq50KYn
eGPM24P4Ve7+YwDsBESTg9aacM9z99LZ803OVRlb+oD4BHMKdOe3UuIJMb4er2x8CItZB3WrDwux
lXGmz7fdZg7Ng/FB1/SLLuYzrmfoq8BsrpqTPaCUerGK/NBVLmOXu3/NfNBdoeth8OXdd9kxmQeN
GE3N8m6tu5QEn5tjbNxXVfwAH9O0Pwz1gK0BTMpcx3dtP8u5+OCYkFQVm8kEhXhuZYn5cprtROkc
VtTKUM16s+3gXCtoWylGrrHtNhn9j1KzrmXd9Jh71rd9Ee3ZHsbLvIng5Fben8EW6OEMBt0GrBxb
D4E7CEQkyrD50zU3NtWB+1eUfhF1o0KSl6Gvya3l1OrA4mWlrWHhBgeklciLNfvFca713ZeJpwbw
t5+PnWyOetVzJiHbOrL/Rhlas7BQlkxWF2mPvjVjCEsyhHbZPTl6ffTH4BfD2R6ubh/AkjSIjRi6
MGNyDxi73qeNTbd2oaUauTPx2G57ONvm39ottWNJDDolEj/W4a49uyOnKL/bxGZ7mhHltehguIzw
knrNzD1FdhwpjAdXIYMkCI25kXsMCcHZAkYCbtQu0h4/8xyjoU7ZQog78bTtLvAJOpjS2WqkQNmp
zPFQ4eRgv2A+a8geQ2vpHK3i6NO2EjeD9rsrPErbzf6ghHMB3MnYBLjRBlT14bp2jwawZ1a2QTR3
Tp8KwAFy6ssPPnyyIXK9SMzFflkdF7uX0iNQcjtykD6wfsRZxskruloQLFQXB8jRLIYMj4Sil0DR
mJMIu7k0682ZkQO4+9+mNG6cx1s8IM7kHfhZSe9zcvYo83PrVMzslpMhklzSHF2sDRNg8erbeR/7
fYuh0nkqe9vGYwLpNGwIkSrrYdDE8zLtfRqsJbQjpTZU7O7VAYin0bV/uPvcJxBZY/AODXRprTFI
TyDC5MLATkW7zJwHX8dQ1VRwzQ03x1RMTaiJbDxsrWRARA9lZgsvvGdehbNiMHbzlA3uzWj8X/tc
/4WCEeGk0ZiVT3WMivvMHmUT/Wx5kZ63f4bRffNUD4ds8QBCeh6K4hdJygEvkA6TX/sTx1A+H4Vr
Jb4BLLc3/SMw+LI5w2GsG7Q9VobQtVJT8ne2zNRrpX2YXAO2ghLjaPYFqRegiHA/gBGBPnLVBG0i
7q+rPQx8bEBqbtYnyM+5Q5csmjy+ZruU726+jolXcHoPsOvamj0TEova6j6c2v73aCl6PFlXAxTU
iTdj39PHC+6lf+Vgealcp3SfLrLIHkgypeK71/+0c3eAz/zBYIZEaV1j8v4IWm4laNrwrIT4zu9Y
AddRHW4omuJsHGBeqDMr2Vv/c0LP1d4kgcLGO+79ZwXMqGd2mzoj8Hiez8lsBVvUTjYaBbNrjvby
mY1YwdFrd2HVrdxBQXusre6iSsbSBgJp8vQlzvJhCpvZvFbu+tLp3pz007iF3Tz82ALoqH7TsAoH
RFrjnZAauKdmMfgs7scASQ5F9lUV/8yJKIN15Upfiu9NUqBZeZgrLC/7zYvoHLIyACCsRy3sUbrc
Gxr/Db1HQWPnHnCwPna+FiO7vWi13qTKmV+4MjjoqvvHZRux21u/N69A1eLzQi8o0JWtUHuctOXO
Pc/7ezMVBGkMaxE6RfG12fa9H2ViKjMSWPrnySz+zoV22fGwoETx/pHr7ow8CPM0IzC2O7QKJuu8
4nKgdbYNQvsOIuvtb7t9Hj8a+y9ipvdx1a/uCsah7i1iROT9gtJbgwIdrZh/blPAqKpqpPZDVSJ+
D2S8rBWMBpWMRWBVsbBcNLXVBQgqyTOfl2Z0fgUFoyZ2pKPY3CLytfJGCjfsWCuMdJ3mkU9J/auW
AlVcVn35de4eU2/nC3bUGLAo0bwVDN+EwPyQI8nZraUYL/ogEQrJWue63xXkUbq4++c+oBNQoFxa
gwJ2VIIEo9b4NavpMUOKaIzeeHL+j6sza24UibbuLyKCZEjgVbOEJEvyVK4XotxVxTwkM/z6b6GO
+/WN+0JYLnd7EGSe3GfvdSpcV8hAFSpY9BF09U7gfNqQIdw3Ae2XjjFiXU8bjWhJs31gcf5RiMBb
ZbaT7tSId89ZhoRNunVCi4+vMePgjDHeQNSHleQxlOzZD2+06VW048+sY2aYSJxsq3f1H7r/H/zV
MjAD7riWFND8W0LkXS8DYg25WK/Hj8r0XrxEXCOH2TIF9FrMDvaxhOtBU5Ab0Cz1bD9LDrS0eJkI
N1JPhDS5qFsNipmSdoDOwkaY/mikycdCdVxHXtVvYAZ2K53KZN/w81AcRutskj+8jGj3yOpX9vpb
UZe/ezZwmD3uvTY4pnfe8LEstavp4prp0oyw2RXp7ZhO+2lYBKuF2970ZNW45cNo0de6vPjSyg7L
cN/9nmsOXbORlXvFUnMpVenPswPwQLPGTWV2bKyzsQpKZtT13TVxw78yrL9RCx9Dp88893iLaxPq
jpab2kFddDNZpOEg3Uy2JOQpk60zYktKW51tpLS+bfE2lJKd22nudLS6dd4Nj9jd25YMz64rd1Am
VlixOd6lJG2DoXh3nPFmNHa0d9tgXdexP3Q4ros04lHRs01Gej3VPvOieHVL4aA6g0LAXbsxA+Un
84RHBrqDw2+gcpZVpc5FGC5mSzKRadMe6jD1vZqiuDKNg1EBRCoVZ8rGUx6DCApAZfZNZzLegfbz
SedvP+fypMsx3HlFjMou0HxNpd6b2vzGBcbSGnns/XVB/zWnayTpRQQe61qc5BtaQUinmjGuxqbU
1nmszj1uubaPOwLSw9IiogVTi/uYptEatEWy1zmHiCTu9iHl/7oL5SMqRnSLgDNEKZ1bgffesoxk
Y3k6pwpPvSPAo5nOPNa9/FYt8XhzrLHlKfFGUoAqI0k2wBQeRLIeMXcR9XuNiji/BYa57Ss7ZINF
PSGldBnoIa/6gPpiLpEaoCn/UHMkd8M4X+Mq+SjTLf3R7EieZz/TdfNr1zgxtTVbSXIK1CpsrtJV
ft4mm0ljcF8yCqYWZka8brq52hhOVvtlgT220/qXClv/DtM4y592ahTVk61Pbwbvi+6MmHlHJdZl
WITXxQ9dOjhfa+VBsdYoYtgHe05QU4Shn227scxuJVLaQQzN872i+xZALvaDmxbrccIW31OFsrVn
Or7rKYTfYLk/VdjF60QrkL3T0mYiwBOK2x0JaE8nCCQXKyQZPNG7Vx7DyZPoW5rYW6rlYFUb7a0V
HLpc2pOrYDaKTd7QtWqrs2OOX4YzDoeOnFsfttOxsNUPFeRXmREJhs5O3byj2HMmcamsvtsRSidI
mIgtAyXTNVaRkZBK/ZNRi9pp4TR0UWgxgKGpdmXSrSO322TetDXmfDrNxYdlFsOuT/hDEzW4yVr2
+9Tpm41Z/G5I9xBfyt9td35tBoUB0OUbz3q9rjjEYWh0jgx+OnCCfmst43We63A9pxQ6Zdt+tpO3
H+P6JYbnsWdL2AaD+Ijs/rNXirYd87zGUKuOStJf6vtw40TOB9zfv5E1f6GRR+s4ba9ZOby4QbJm
pch3RIiCtcsNudJG3gSF8x1g1TqgaFvrEOuZN3AK6u6T4X79BVeEt55bdA/X6ddM5T2U+WxugZAN
OKMYYBI18aPHO8y/T1s306lTyYi6lBCryeo2kpV+VVEdUJKNn1RSBMbYyKqQ3bTXMW8nBOf2xThh
kxR/abyxTMUE9BvrcxQwJqSZYJIaHiJG7EQuKkhke4fBu2o1PS7Zkb7TvxmHdJepFaIzozL2ywjL
qZ7WGi3DbVDCh6wz7VOSbtpZTvntRZTXpptcIrjsqjSts4eYcrBHWv8zHBlGkeN1dL187SgGZtrW
ZQiw2bd1h0kwl2tGJlFpSG6giirWScSqh+mx6mwesL60YnRSKVCyiAa2WIkoV+fqUGAkCLWB7hMe
kzU2mH/M1r0mHbe0tBaV0UdajFZYLDGiYT3dOIpCuWxCuc+WXZtUYbrGFIoGAS4iAySxZu9Bc58b
bzEf3+jexEAxYf9DLtp5mgEjQuRor90/IxnWXaFV32bes8n/ZRJIutYbAUAgiCzCs7G2TZyoQ9en
dFrK51zjrKSNdDK6JD65lUcfLJvQfa1/iLFol7wZLxPn9wN+/XcaNzSWnG3LgAUyl7doaK5Ra1MF
MuImHxnP5mb3dI7vU5FYJ7NKXnvtOnrjw+mmkhNQ7EfpBHmoCPacGZwjgMAfA+aW45jW27xOLxMz
p9eqjvQdfgvH18sk2E9Wo63KxdKjmZ+pERV7ys19VbRbAobniZ5y1nDkrexrhrFxa6fRey9Tj3UV
Tcb+sEmF7bOM9dqLQxAYQ0hybnyJsXayGFXfPQ7NNuRxlPOmDjBW2jI5xCGQaYuYIkQVxYMe5488
sukFJ0TZIudnkpkHC9IBQhB2r8mdL+Ng9utuHL+dah9It/fDLDwNiOnLvf+w4jC+owTx/LnHYjzH
sttnTlLvAg/Bpks+xjlumBe9SgzLXYedewZgQSjWLY99j82GpuU2ivru7ObNXmOs794hyYbR1Fm7
TcwHIgtf4TVwuJ82ehBtXKR+xHdYNVP5Hs+dRqtPbtwiUucJE6DoInOj1c/A9ksViGJv2fyure7j
7ym2UiYtOl+6jZuACnRGjh2r/BhBceRrOEQmfb0qHYYjB4u7WI0Ktq1gs09c96Ko1hdbjHWqlrZA
1Xf3NMIxSzN16ZaqVcwasOo1ghJms47hQW4wVxjUrsJcdV3ws8D/s7Y0+UXoxcM0Pnp/HTs3P1ra
a7AiNmqY7H3WYR+I5+midfEt1y3UnTrWVzyGL2Nnr0YzT9a92+o7zwlf8yxlXEBFfVOav9LYRW4Q
urYTlgXMpYuPOVnRbaK2xtiWm31NbmA7MCmP565TK40zRqrv8jA5aW18y2YvZndMln4lb5gr+UMT
BxPXsvqlD/bvzCS0nCCRaoGV+fxMeCttozhIFHwO+QRSXIQAhu81RtX7OE/2hVf8o0irH8ca4gXT
AhcF8x+SE4+WCm/XsLWudQpsW+t+Vc5m7pfeeu002JpHse09De/wSIEMDWNaTfkbfTRy+ksvU031
9zKOYMPQPBpViurEzLNtG4MPE9O3a3DoislGMeiY2cbAvb7sqmbGV1YrBLz0FHQVRhNbP9hs2mVL
sqNEBN82tlczQJo+Y1JSntlZHPg5lSaRfCzAkbZhcAgnMA8FFjOhuS8GsQM4wJTrpsI6CFh2p5Xz
jtGV2apqFXGlJutpm8l0XTp8M5OSysBvaujlL76bFSbUJXPKYXY86F5DQmcaOC3y3VbCjC9kW7IK
T6ORGr+hqALfDE4Fiw73Grxu81ai9qEvdfEGD8Wwq7rovavl3yhVNwwY+phgktf6+jpH0ANYFbQB
g6k3+mrgDBEzJMmytlFDW0NGKYzsob3ojfFV9dw8Ol82J91ZBN150oz6JdN0i7ePUixt6x+idM1t
7cUXJGUH31Q3safjbBzfBLXeGjt/BFtNPQzaDfvAcnBepNYb6bw/iWlFR4vcFGdhYz8ZiOuIqaQP
h8F9SVLT95D/DyQevjSsY9iJXCO5psgga3cSaqszEekaClq2I+wgoYVQ2rSCaEu9pEZny5UrT6Kq
pE0dvRRwpao09PZ2X/K+emlxH3qyIm2vf/ccNBGPohNukwpWbYCB11L3IXBdqqf0XlrtJRgn5VdB
21RsMNNbZymN7j76CK3aE1usOmiBRqYEn9AkWj/LovLkFRodpNCYCxJ6rRdyYM1tsIPJnzx1AAR5
87icKNODaWMvKNqeIRRYeMxl1Aqp+finSod2NQ/W+CIJp1/T1vxp0RYvsjP3cnZ00/offIHhcbLH
sx142o0exnclRyI1y6ve7teTbXh+mVb6pYm9cNejbAc0Vg4tgXY1Dpgm7QprVo2ME2G43aKA4FBM
gcj18I5ObVk2kHrsMDtgifd2dDGmtUhVeTWXy/OjXujhiaHCl/8+X2tWvieInx2SC6es5lVJIj4z
Dv51h/FFYMJ5WCNOolQf9+CG8PK3RrhHTwYFF3nBMWvraK/g6i4udCKqICE2uTC6G4ZCl+grX0fy
iI5LmvxqPNvYUvKLrYZIuiJu45JSjIOD3lJzj+54hJCw4XnOv3H9s9ZhgEu1QkLpnfHLm8v5u3Hs
N6PwftZxvNQ/xvxhZjQMdAG/yCqq+aNgdRvivH3EgyPfDXf/tPLR3ozvJliO539Sgl+Cy+O16LL1
9IBpsDcquzg5Ni5EURfm+/96ybZ31ZTzUXdGf8/roxmK4mEvFwwd5RGzz7eOUcKcOguCklv65jQw
WAym0Ep4fqfJ8ApPyLn20OKv9RjsClyYflB41pGxxG8580OZ3ZK7TIUs8OLPTnbxWmsdK2H7Yg5s
nyeeP+zIussgG8f/7zL2qev3iYupy4nnLZkJNErXao+E8qxHkXbyKhx58FRuMLW2Hg6xLLL3inR7
GozmYxz07B2gytVKB/PFc7PoKo3+Q0288RLe2aFutfFhQ2K5F8FnOs3jo5nsbG3lY7ObjMS5aEZJ
pJcwR9O7D+B1QUWlH/wWPL2uleUnC7zMMZ1Te+UoN9vN0mm30naDg71YmRx8I9uW6uSQZKn6qhI2
QrfOPwmYncres8HyafiRo1h8xYTFmVWYs0oRM11NTIfEX9fQu4qbe2a6DN2FoYFBb4n5vgP2I6gK
pMAhSIz0P3lYLlPDLg4qEsmhay39/Ly03ET/fvR8KWgBrOK4OgjEsIM2eB5WKJzIzF1496YovLge
3S4b68Omsxob+56e7ohG6Jhp5PBhqDrGE92po7TabdRVnZ+btrr8d3ECbupCLb9vcRSuKfCI/M8l
XOypg6fDXNO1Y/GMyOOMbTgaQTOQFtgtglQTRwEiltnQtmc8S9sOa8k1jbvl1618GdJyXOklQSLm
2sQbrFFZdJZ5cyCSHh5g6NknrYmEu31+2Mdwt8jTrhsPYIQYynRiEWSDsMGxNFVzh2gWki6c8tOw
cFo0GXxDEar2AEWZXzXMwk8gW1WQE7ZePwTvbOzaime5vXNgw8eSLLAgLFXV2Z78KSiKja4hzuqj
oa9Lu1imQaKdzfQcBLvNs5Og4vYEtK+CE1qdMdZ3fwzTvji5Je+lPv8ojalaI+noDwhra+zp7jYf
Z21v2FeH/NAHv1xHJGMczjZabp5YnyLtdDKrGXEJrcN3rFBO3cL7NQ5R7NvExmkuTLQKGTHbF/F0
7IkQUDZET9RduaRYjqB+sNuNwnqpqsI9GDmVeE6sb+0UOf675e/wvIQ6FpxOjbvG0ik/lrBwb8gL
jnrjyPyOZXVEo41j4nlCzM06I6+yS9uvfxeLjPQAXEw2+CT7oAODTrBQYBSOgo0+V/36+c7rc9Ot
+iSWvIUmBn+iRMqnd1U3B6MWHynJJJpfZn6j0WhtCx5JKiKpNulokhFPi0uiJdHWHaPR18ndrKEM
bkim4f+hOeLj9Q18YZB6nZNiZFydTkQ47R4YyCHhKTt84Jg7jmPIBu7N+aVk/jbUNyf2NVwVQ+fE
q7DeV/Iqa1Hf/70MZfUSO1APwRZgAVA3RgoOt6SedfTs2Ns38/wlK2keWjso9galH0qZc8sbB0uv
3g04hufqPA9JyUo2HpPKzD54o6JTaGjRjkxAfsgUc0pMU/8AntjafhirGQhckJzHslbYFa2vtBoQ
CKU50HeSb7UM+/fKqZONnKkrW8v8FHFNVpAt1Srsfg9SoHwVNm0jOgtxq3UfTorcC4wQz0uW/zBH
U26apsqOdpt8xOYMAmIyXmsxxNeMmyiE9/I9Z9YtQa49hoLujpsO6adFjbXVmHu5wya3Duc5883Z
hYiYusR6IezgNOelq1x1mIf2YI3mugS2chxmzkDY3Vm1SzIyXdETopqMTeo49q1UFprw0DCru1TM
m8YJfs0weV4JkfCzdPpvEFbzlhgCRheOCBta5vm5jip8SU5jrJ44JmB84Q1Zj0QpQtd+tif7rY5H
uXZdYlv5lKdnhrt5+zp2KJXy0bcAcG15HGlqJe10Td0PwovDpdBtbZ0N2ETzVBNnnsLGiz7AsmoX
CtH+zdSYwKqqez+5xhbBiNpERjahnmlID2PXiPXztl8GGdJca3/ZWmu/WsnvoaP4tRGmK0wX0H3I
yhkYIVknImJyOaPWIIJe1IJ0IIdq+P8uPin4hW7BFSEcviG6IiUGQ4MbJypfLIHrvDSBiIbl9FNi
+TBML9vWy1Fi7OBEzZR2J27NLOBLOkE/ZjhGearfCq39LTJsWVVoinMdlzoVY22/Giq9RCSvMWaB
bWBMO0qOTdoDPuMJbEBxm5Mo22o4bHD6EzSwRfvXqcyFrUmza9KL/NJBjDjUufnoDWJHTV2QFyr7
wI8G8xjL7BlDRsjrgZlI8H6cIW3K+MIjRCvj7RAT/S/xmKyIkBmb5xsbuP3D1Ady8Cqf/UBO5p7w
ZE6V5phbFuyAABGjafqo087AUYtlcUAG1ZvpPFpUYLCOsUw01T+NwSYfcgh4rlAda+GOCvivIWJv
EyUuuJLZIWvQusFRRAWkxWIBQA8DAYipIYgdxV8hhIvXMkTApvhzjg7nk7XemwLmAxctT5aWMCt0
8ugxJb24jceBi6VP88yMpLiwN9CJ9dOYoZBXUNXGCHCFQBJ8Lv5TNKdru+E5cDOsFqHXCf95GY2J
87eXF4gwHmVyKmL69LVm7yNr+IGHg3BYHbGGgEclVNHiZWa02Smilbid5Difh+Uytm5zapE67QA6
A+doZzoli6SXmskVTu5aatREIZ2hFzb6ZjXqsj5VSf4jg1F2IV1SnAq8PqsGvjcPaZSj1ameTRYH
hU3ab581zXydyqWMHsIbsB9vX4bC+vfs00CAey+AXyyhxg/gBvalF7K5F/OhllR/zyVnjJqT3bVq
W4jsJZiC9mibA8JgVI9XfUjwE7MU7dvWdfcavld9tajHyGG0YphctelSMR26sDor/AAPLODamikx
8JlMfOh1Uch9oeQqiyg+mj5pz94oB85i2WvOwrMh0DR8UNCoXVbPjLBLJCydfjoTdtH2zJwBwxwm
zqN3WSDmdDnT2zGHTRltJJMU90YmN23QH6y6jx5FQP3QkC4uE2c9q7g+N7UV7cyFfvHvTz7Gw89x
WQGx795mG0arM3HAAR0RAdpZSjwNe7BKCLkVdTVu9OWREQQ5Dtny0sz6aD9psVpjNQl8PlB41tNN
rYoE7MVC17WbjoqvhF3WBHg3W0TBWDewaYTzXlaYvkk+p2fanskRyPBnaSFUjpFrnpJcJmf+jxx/
VWVddScLFqjwSBgo/3BJyh1IC2Yc/cHgQC0mwxLM4SWB4OXJ7NwPX8PcOS82LN+9jlIZEtR7eT5z
jlGJTeK0ziUYrOIU6cZ7nRgnGKX654Chatd21ish2vrFQqk2mBd1IZyLOLbgbWSWMwlWlYuLl6xI
jgMZLurPfJ5gOHnZfHB1xZPKA4sgmIzn50dNdB7l95IFmmUYv5D6kjdBWXqTKa4+VfhjFghsPv/z
aexxgJnArmVjzjF+tLdJWuenLuvT1WDa5WbStb0eS/MqWxpjnBTMQ9J75k00ajdxOLugou0bJmee
k4WZRwQh8J26O1hOTckD22JT9HUKXi9MLxoeQZazzWxO8k0ve9cn9CPXMTr219Q7G/a6be4V8u6i
Su+7lrBALRnFS/IlOE92p3xjrvubm5T5kRm3oNf6sL89L0qYl1DP/+jZfAd2TM+b4tIT4y0L5sDv
pwYOlY3TxpsqP5atXyZ24ddJ591tOeyem8EwK7X5917tSusHbLMXQ+N2EG2avinb4c0IDUbAQKfZ
w/9Mj6Zn25sRABS+5gk6Ud2t3WqwfaPLIOuMPNUz2Se/rAQtc6+h+IOeh13SKB5JOWtfqJ/0LGwZ
7mUxJ+sgJ0yl6mRJUtXh9XmRpgivbWhNpzqtjzRd9U1ZLfM1kwHuZ2yOmDWMRLvz5FFLpMHDE1j0
RIfXt3RmRcOQzHSixLzRQk/ban2cPkzrLQMYh8Nbsh9CC2rpku6N0kVMqVRKCZ1awu8ELZ9EsFfX
iE5TEpXBLpo0uXNYtFfRck+TgQXcAAJjKyk76rBuTnM8Zudxucgu+2JRGNly4tSvnFLtvGom3I0P
422iaujsjhbp6Da7aui8A7Gbu2xE4HcGJ0AL6/WpIXu6ipfvZC4mPOWonwWgOd82u+g1Jm2+VkYe
Hfq+B2SDeWqPZQhnru6QY0dq2jkggJZ5A9ltkNa1DzN7a0fetKuDJrt5Ql6fIKi0H7td3OuTH3eY
tpih4OzblJ6AzBoYa3XxoRjEEx5tu3LxVTD/JW+z0sckFm56Dyi1xtlpVXVtv6tQTovSyK85dOA7
sadqv6BhsA4ZlyC270g8zas5o2XESfaH0nf4SskmDVqWAcTz2FmhKWli4uxlZOrEnO2/yWTW5zZS
DokL+lb0d+djAcp6ldci2sB5Vjer0Z29Tj7zVDMs7xJOoYnyDnY5KfKXIgCQriUGwK7adVfPH52J
ObD4hizaPF8SsGFFKyJ03hZrBQakdGMXHAw7SayJn+lC5hi53fA2jImz/FQ4JflpEyusZP6yCEy4
qU5gXll2QT8wuxqDMjHbZNSaW99CFDNDkh5V632YFmVFy2lvI2YXd8LiqF+bRs3Y307Is20G8XFk
9rpU5SENvPg2FyJ8A3/PBtQk2l5kWAZLMdc+gHO1iyKbfrwLLlw34h+4SAFTYNC8TqP2K5GNts1t
u7gNTrR/Lqga2MlUyAEB4l6Foe5LZ07PWiQvWN0XPXX5LWNCJzZ7ykYTGEPmzmzennQllR0Hb7Su
kJKsM14wOBOOFV4sI6a379EtxpXaqulmydR8Sd2vwNaoXhgV5RiaPGRxdxUiR7Fq+R4ECGm6cHpB
UjHN09T4VZ5I0JF6R8jirnfMWjAWVYtTywrFRLuKrn31qiBlwbR/NHKaj3ZE6pj/Y0+j/Mi5Ntj8
e9Ayino9IxSQfvHCfe0yJQT5JR8Ogr6lPxoumxrrNGIyuEZz/gmNnkT9olF0hnerTD3088COToxT
wMfTyKMRZn9U129CO8EnDUK22drw02nYlt6LEcTJxYt1ABwcfWujB8xgzYfGw5WDMb7cDBxdTk9u
mzSdL8ZX0Ckkjb1tlNueIY5+RAQgr8lykY18GaGznxQ8ETMc9qaT2S88AAOIoUXIJMeXn1QjkRyV
/N0YJbiFdIhep++OOMcuK/hKTe9mX8hu6/TsMRUczqkV2odi6AjS8xzSBxUfQZuHNyBJ8SezHkhc
qNrIdgamg12egM56RpGLqYguHetaVvxyoHu0Am/lGma4+/Lfy1xZ/ckCzfQv+SzVe29f0cYlyZMF
+0iui66t3gWzQWi/aNO2A9LCG2o1a0tv3b3hsfk2Kbbkciko+lSFoAgSUq9x9a6H80mLElxh2evi
WL0S8I9vz0s6URDItDJ9MsnaO+agVa7ftNaJvgG20oINmz8G00X2vZbaB1GOyGzWPhpC9CMYV1AE
iP1tgoJsptQ8tS21PljmSCC4z1PXn4I/aij7U63a9gcdap5V94fTEDytsiB/9dzqLPWIc3hdMKw8
9Syc36o+2Hpf37NiMzqg17120r9K3eT98uKHm9Pkd5r+LU37QzFrwOwUlgA3sptT56qQfceeLhy7
wl1ogYcLZBecMIUTxnGgGppa/aMOu/4Y4K96iTkcrzMGiuzy0Zr9NA7+olThGfc8SGssmizG+M9E
H7l4h7riqo0ne9AVWBZAy5qW0RuiGtZWmmWcLQ2mRy7kr8JR88OOzSuYVetF4OwXUHH/fZURkDVF
Vu506AQ/5uKBhOp8FbaOmDpmw84cG+erQxuCPWm/o6cRU7U+weD123JyzNc8gWqo0T73oRiAgaXn
2cXZl6lNzHsnxLMpWN8LKD+vGjmozfOjOKFR+PxoQPIjnztsrRabcmLHxv15seIax6CDi2n5VDe6
2XXpy9bSpUmpWp9iMX+0+azfYnbsLmkAmrKDUy3XE8CBXscntlxmD8AAWnS7pqa4DzLXd1ZK/x+O
XYlFh0i+i2fgjMXIWSUWiAY5RN4xj2ZBkoYTQTuY9H+14VK641nMGDotg3Jo7I4cThPfWqoJNXDs
8er0TUI8+oJB8knOWKMYAFERi6y9pBPV90B//pCBnd7ZCge7CSWFKITzRxGxufWU0lX4G+kxvj8v
tG2tQ7T8QE5hejf9Lwx9fRdrYX+3TTKJEYr9Hdcyp8ulKktH+CqlGFdJmOT/pHhh0dgZAaQIE2w4
1/4zlLJ667WOmS8LfDoLPOhhUu7INt5snGdO1neYmhkOxAz1scmLs+mE1efG6iimMKy6D9nyR6xG
kA7l8pCUqbpzvAq/+556rIYDhT+h2Tt2lb+rhM49jgNm8aQxpkJwFfrcbsdRI7TQOK5AZ7QgwMw2
92kIvqCdsH9kPbjBHufgFvKqfR4r/Oepo34wXqdbm9GfGjezX1Mh2E19L3Tyv886uC+bKzRkDgBa
51mYtyrJRsmBS3d/EVvGtuvgOkV7C7b9qCe+Gr0EN72D0Xhgle6r3Kfm8GkJ7WDEesdoUcvEHJWH
58bRxFhcAirvbaaVpz4bph+WXrTrJvdod1BcpBqk5mbWJ/Z+fHqz5WE8J1h+IoJl8P3/6ApQyDB6
9ZuNWxKySe4bItdgcW+lCpl8oeMHmKZSvDmEk7ZJ24jd82VvMPRGr8UrGC54iC7ddDsa3W9V9S+x
2ZcfQ1PV+0ZzsWHXbfIWudMvsxH2tUntfEX+zLrmE+mmAk/NoZyx7G26csy26aRf6AWTDFl0UVU2
zX0ByXBu5HOaHTb30ZDZCTYRYLLY4UvCVjv0OW9nrnVnwxsnwIJooXnW2r/0ZPqmPlWPFlezNzcv
LHfVAYBnjpW4al4ahwVGm+Nqnxto4whRJJaXBonVcCADhkwKcUJ5Hmb3I9HMSzfL/J8GalZoGTuQ
QPqDul08MFNg89dxXlseHQUHxsCdwTLYIJWX/hJlt+8VRaNu0n1w63Q+9xaDbublz5o7o9+7QIZM
LHTYYTtjV5nqm1gIycAyPLL0uKeINu8mnJ3+VUe3qQnxftLExcAiiMiHTWL4SCz5diaNexurPy4t
sDWckOGTIgA2teMoa88AEVYWJhvuOqOMLwCO4osblHRK/3vN+K7XGtHi8PzUf59/flRGLT0VDayS
lwfDDpiNTbpJn6//XZwG0LYjg9+JFraH5+cj2Y80CcQf3WhT7TAhQvsj7mV/ko1xDDpLPGCQ9u/d
r9rAIUiCgKRm3U43/tJ061w9W7Gq1S9BATLJa734Rw8eaRNGVnoUCy+/bpsDoa+DPlJaQESxH0EQ
XNgcph89jVDqDAF8rPRemfd1nw3zd2mSqwj1zno3Ejb4eGgOUoD+ep5XseRbx250diV9Wx43XHMN
I+jOT1FC6XA/JjIxD8VQoXvK8M4P+NTdP9UkmA6coCYIWWY+VgpuBwkXskere14GfYSzgcGWP/g7
ssDRKzvv4iwXrdcrfTM2xl/uSwvsvlHqm3//hYT0vhl0guD//6vBfc3gAmbKkL6pbqMz/0bwMI7P
V8+LAhl9YDus2GlKURGHwstVy9GXgvlqlknqsif5i32gNk/I5vcmDayX56eel6yMBA8/uJ3/8w9O
0L4LqV7qCvS220bRRZvNEOJK9unOqjv1em9t+evOFFrGX8buqC/SS6j/cyiPys7zr2mTLf3L0pLi
6NTVjWIVZdgxrEdj9py+Z2F94JjhDtP06j12isdcu7uyq6afg/SaLVFtGtvw+o6w6XYTid7XeSjZ
o5mRs3tW10nh45JmHl9ontpM4XdsM22VTXXAFLSaJR2t6rflRpzAjKI9hBM2CThyf+FYLcG7uoRu
Y9afuq4fmWqHrCzKV4gszdqseAVylKY3oCZa6DORsVVSW7c0CRkzY/4d5SfSP0dTw0n2WUsKkPoS
a7KVmBjm++TEJNXlF6tPzpI+pqXl4SPMljUVj6qDjFBHXxwrdCL5NnKw1Tm4AkycIMEmh4dGEJSB
RVrybdIJPpixC+iOzjimlU30/yg7r93Y0TTLvsqgroc95E/fmKoLhvcR8tINIUtP/vTm6WfxVDUm
83RPYho4KeQxkkIMms/svbYNSdWKcZ+7lJsOmjmW2xg6JDBF0CzFQdXrq9+T25XWoVwUI9rqhguk
6P2ZGIgk2FR0MqDdwWOJrC9QSyZwFmZ7GlM6ZO/NzfJJLkvmT8xBfjKiSFau4nzm8/TTaBHls+Jf
tFoFt4PGcFXW1GxhSI/cB18D82+TOnOBP5gtDZDiqsvLM44rmMaM93z3MupKDBCTdDbVSnaRAbKE
Bajcp6a+cWCqLJyqBFEyHJlhdpcM81oRG6VXyqnBmGoLdIRZuJpMWusWOZqr1QAxMbxYMQUUT7L3
wGdsQ25ngxRitn4a46uP/M3LVU2eRolUOTCabttgR057bKEMIPdDbWS3qeF2EbHPlQajsNkC7xrx
rvOzY93mxzKo+0VDne5N5DYWecQzkvnbciSg0ydxhJoawG4RXFtFd48qASPSaQGqdHT5kcSpTTXD
xFIdvKjFxhvayM7bYhdr6oaspRkrVivrwlTB+kRDyQ0fU5cJjX7RZOWbqgKQSLsS0IuQ/so3JP+C
0aainSM7kYswQMNqoZIeLN14U9Ru4bvkd9VTDDxYq3cZSo5tEeHQ7PRryO720QktfBdjy6wN6bpu
I1o0G/+KVpjh90wUnXxlll7xRKMJWqtJ7+7KTlyYwRDXHLGzB8m/8wl523XkYVf0NEuHnAGMXuDX
phQIyOg7r2GVLRpDb1b9ZNjbSC7D8NvHN37nQ7jsWxntphZWgOHwIzfYA/d5g0chiDUvnWXfeGXM
BvsUENpll9vJsYfIWAVE1kWYjsqxBfcS2APgVtbPo1cVQ4V6IrmDbsDmKuu+wNi9AeEYQSjqzVqW
w2WQmOQwiKYzx1JDmbUc7eHVMULIiIlNqLGl7x0zeUSwZ6wgnnEv6ihce/ObJmolhPlloYlYutZE
STOsjSnR1npXN/OSNFlaNMGeaKWBlSxbq3rn7/0S0WQKMI5NH7hFEISs+iaKOD17TBRWx7kevOJQ
ZdRYfJPHQl5eL9qLjo7UNqAlTrL5xnFuPklulIWrb6bJf44zzKLVyKLSxIi5HyLxqtjY6ArLvAaR
lmGaw4CthMZ3ZNsc6VB5cxmUrvOh3dphd5NQhSmL03VS4bPYa7abXFw6JDm5R422/00Pm03cxPaK
iLQQVBTnm1F+10737SdsIckMIRYvIBNDjuUGtMB7aOcfg5nOIJAZjAR1fRGi5joV86XgqETmmfBk
Eb101Q4Y8PPEY7kjZGLV2g+S+cFFjyHwBwLUAhT7tQgL4xhFPsLpagCgQmINDwBuVUJCttHhfZXo
tK0RR4Takc5ZF2RGEOEH0WNRW/KDaJhzpFvyClmdmXEM4IipBqDIKvmqZ7CPxR6RKa5WLrXKRoJt
7hpVafdtb13G3DhKDRk8O6KrI+CUG+4U7RphRbO8e/YrU3IABUVp0J1asqm8JEb6rXbZHQk6eN59
+daV6DDGEhOoP3XlMhRiNVW5sYd+iOg5PhDJKmY1z3mw86vbNtFKWsEhKbUfhdHPKu/lNulTZV+N
jr+3uPQY6kzTEgN/z2SnouwoeoTfLWpkwOs/CvBH0F/uoWycCE26+syZ9FxGcAvRzq0dCw6KUWs2
l1qfg2fliNVatSwEKj6jQJGmmPBE2uwL5hqswmiRlwFmak2A232qiVddp1l7n5SKu2/8S1nhtMYn
IheoSlEhEYO6cQn8Wwy9fUlLiDRj0KOB476z1q9KzbODGVNwV5GXzhicPlRzxE6vlXSHyRAXf1gd
1TR3zwQ+RSvfIazBuGsDEiAgq58mwbWmVWN8UgblZ0ibi8R9tpEq8RFjr/3IPH9m8oIuyk9+ZNs9
5tX0Uk3irId42bHoSAP5MxXhTDrV4d64NNkJJOOqfB0a0DSt2r+Uo2XvtRpvWs+fY6yFa5tSMU4a
105YjPubO+fEhY2abzOb68NutmzYV3YfaQcurXuAPnQZaU2TNWIogBCHeH4Tj0q/j5GEOXFu7cBP
Hy27P1uo//foFOCC+9E+cwcSKgKcJo1S5vs2itp1lnMuJbhRh5E+wy+zc9Jba4wMXxMBpU0nL1pQ
iJNTJ/uyCrZWlGvPziwPQaaTIpeO3lw34kVFyjLm7+7J2MsZWnFbRzMnGOF6hRLF60H31bMYH0dt
RFwaHk1bRZxYcA8WOhYlYaAXgZ+uqHf48PCu44beDlH+4cLxiZXWXplNtlBVwbRZFM3GEVQepdKr
C38M0Jc15qrF3XwyJP17Dg7KqgRyESQjXZF9MyLszl2DttUgQ4EB1sKd7fiILJfwWW+TRfzFZMe3
DhOYPxyn5iOXhEhklrGuM3Uj0+DNV+VXbg6omcAiMHqHC6HF51w1ki0LBS9RNorSMuBVgnQl8F9s
2LTcOkU8QamLneJDxPItGrpPOZC3SHCas2ZY2yNmHk99BSLWTuUPjryfWM9vuKFwIrAT2DoDFWHX
uKz33UjutaGSe2omVsinEv+LJ10IP3pFvgBCRHPtsKt4kIN41qALY+XOqyXT5dQHvJ0nhY/lebpD
XIuDOsm3SQSYNOycW5wiinYLFyQTMIqVcHpEYCYKMtNoF40cdlnHdNbWyIch1FjcVQa7A02FZzks
kxhbOaurW6SBQ2gZny5MMzg0VW3seqXbWLW9sCpnOlZZgrqqcq2LKZneTpcQkexX1ys3DOCrnjia
x4Y7VzUDKIX1wGldn0tk9lMK5dfqnHX/0wRasxIGUIcGFUmBUrjpXLmTArOKMYTHuC74UAYbG3vs
hF/r5FJceU3SkW8hrXVlZgAaFfXdCaR2kZmvXsB3N44SbF0YknstT9aoqSh9xukpnCCMVkbyhuVH
uTe0utkFiF2Im7SeG9Z2y8TX7hggWIjRzHSL0sTcjrUDToFIHJurZMuiFrqxhEzi60N/yXC1ZoSl
7mmX/2fYsxgykhmhQgA2WMt+V+JFjQNSfUaVKRiMuTmEVGEgYvYI1YmJyQJ5xuqnP1iFPHQ2NKxB
X6LuETpy3kG7DHkYb/PI3tFLr4vUZbnCKnMbJKQoFNOdlfg08gYzx3H911Fv2p8z75kPObqwICm5
mi1MyHfz3/8hnwzhlQ1+D4N2NZE047SAc8LEsFcOiTpsv9CV2DwREQ0G+armUKNuRiGQt869GM2P
oF44ItJZmqE8SaLh/NevTvynbC9HN1W+gaZjh7RYwf751YGKofcZG15dwHMjiQdo/UHq31pzjbmQ
Q1nb0drMiIdOjPFO0xuUDdGzqYUnHjvKupZQ9Zi+HbEOaKBZuJPkgslypmyJ/1CfJ3w8eJHl8a9f
tqHNAXlFOgZFvvv6+984qq6jWo6wbUtXVZsx2p9fd1VboH/SFvTer4UJHNrkjN8b/Rnxtkd0Wtkd
N6d3rKT5dqLC+qcmBl4OfDDFIDkI9xyLa7NnDleNa2WsrD1xpPW+GroVaqTkwRDJQ+CO2TpAN8zS
ql1zF2/RO2bqHRZH9a7F2KXUMOgmzNqkWEBGUEsHSGP61Klmd2zzuMdLXAvYD2a4NBuQoJiVgEEa
xBkUBXgB34mOCL6zQ1BMw7LERUGhpK9avyyuTavV9xwAA3AXCRAKye92HUt24RoTylTNo0ME93CB
fs7EOtlH3LIHmDQNgeReB61tW4PlgiGH96mUjsO7a0JlK7Gh02s1hy6HTJRE2rzghbtZuO0KBBv3
BpG4+wBDIMRZkLZ8DYHPSSibuNDr02QV4cYIx2ARpkazRk9f7k2pwOCfP/z6LRj1pxgd4/r//lFK
IvGa2dkTrAb2Yk3CGI2HBHlU82f9+vxfn2qHFjkG5MYY/hRerPkDObMkFoj2OFUSC0ZBa6qB6V4S
vMx6kzUT9wDxWfa1c0Xw75XzMLEKeuee6RDhHhqwc0H3k3TNCCSdD2kNd6I1UeZjYDv/Gn1JTR93
WoeUJGCQsRqUPKUEb4kiiQRThQJv7q8PlmY9okc2Nnil4hVungLSSmlv3Vr5rOMuw4cM6YPQy2L/
67dGEl1G1jFOrQ77KcvuWtK0t8xqmaMq56khF2vSxalzkYJCEHvRqAV3Y6hDbNdkTKIBmP2hHq2b
qCTSDYekB7AT/vHXh7xMgVTYNVhTI1SOmVpQE6sNyTHUWbeql/pjBFDRVeLpfspzEuiLSSwDaikt
DOy3wBU9vi0QKHpARo8YWDU1ZU8IMck1KRNvdpwo/EfeC3cyrkKeEvLIL40ojGs9nu3EUNZm27h7
Z0BQ0FcN4FrdGmipTX1PGg2Ud1mNx+vAWXnEo1yhcjYD+AF11axZgfitN9mRcWzoy5R5WYrVK93/
0mHysGUCMx0GJcjPBIqVrA+rb6CjZJnaWYMnQy5E2Wv7QXfxkopRuWNawlqUaeiCEWXMoJo4hbzU
hkUyXyfNfHXkKzew0i1JfsVzJ/PEC1hv6VUm7wywgnAyJqIUZpAAGyX3aGKAWPXczknUKiHjkzEG
WFd9cTTAF0YnsGfBsb6mAW6BIi/sZWjNPUyUQuurbYRsU1YvbHuo9gK7rUfyQp3V0GUrByN1jL6C
dWy0H53gixD0HnXKeJwmAyUvrHohSoIyrGLXOHG1E+4cKc30a6uMUX2O/BovaYGSzC9dNibzn8Xc
b8gvw3pS1Q6tCiU0ClCnLHlfFf1A4vOZoLmEVyvDIxqKT99MBpbZJ4oG4+gbJvLVNH9lD28ebL8P
oB1VGAKTOltVBpbIkd7TnxNhdWnQnqh5vYpI4doMWY4AQ9G+UVOML+GMS3eLzIAt2LPAgRFcmwNW
Y9TgGVIqdJ6OG/7g2hVb9pZyl0GRXPbcbhb1qMD07FV5jfUp2GKZPZA+X1/0qDIpVmXySAY55rNm
XxhZekRcGK+72lHPis2Yw6ncdK/bqHiNoj/puMCxpOqEuhQxZJtxnzhx/NrOAOcxaW1iDDSmGugd
sKOj5RB++/HLB0Tg6+TFyjNxAwOMqr0zIgqCH2u2T6h9Dwzc3K2bDfYmUpufLuyyW5QO5TnXVNtr
dL09o2A0VmOjR0ezT8ZtJ7rXomPy0fWYhQd7WGYYM0ffqp/r/CUykOwGOj1G1acF9QkEzLQ7N2Y7
b1eUYoNdo7s4lrv3Q+0UEaFy8X1D2Y25UxEoEnqqr1M7QM06U0uxkZvoOrSeIHRVVN06K9r5gM6r
Sh1jmkKYAvN/60vCFjrGPdSoJgj6fTV/MJigLdpOmKTCQz5r7VLbsmzLHibo3FubhoNsIEpF3QfN
lAoYQ6AxdxH5GEuFccGH0m1B7OQHZjXlJjP9aRGMqJWY8aO0zrKTwVF4znofoKnvD3sWteKfib//
63P49+C7+Fcoc/2P/83vPws5VhGDw99++4+HIuPX76ndf/yMf/z/pYBvvovze/Zd//6l5lfzx+/+
r1e3fG/e//Hr3/JS59/gvoua8cbAcbz7rtu0+fW6/5t/+T++f32Vh1F+//1vn0WbQxu6+w64qv4Y
6K2TPf3/DgD3WPl/R7//+38GgGuaSWA3SFgLGptmkqH7t38FgGua8W+ErzuWZbmu0Bybv/mP/O9/
Uw3TUF2LQENNOIZGFi/6vyb8+9/4HFVX8dGrpHX/+oL/rfzv34pml3JUFwKLDZWdw+z8t3zkSSpq
aGh9tsvtd7g4TE/Hj8xOLc8c3YcmYkLM9pbVLvRd2B2Hwc9A57gq/nX/JYN6uJwmeR7d+O0Px+9f
p9kfs7//y5fF6EVYxH/PB+HPVWeWhknm+xExIzV7Dz0/MO09ED2mYQiU/zyn/3RK//F7ze/AH0vc
X8dAp7rSDWEbOkf+z9+srGNcgVmbMRHzn7GU47oWx6zw3TXMn2UTUhaM2rKXw97vLQzCXFsckPSY
JfXnnPWzUkjpWpjKD8abZ1PAv9KwtmLwVb4q58ftEG1hWCB+Qui0SdCZ/vpYab+1FvPrtzlWnBaW
wezB+i3DndQfGCXkn+4Szf20OjBpohk/0i4TyzRaVkRtFDvH1J1lZYe0yQMSQhrsv34R/8Ub9qfX
4P75GCpI1AiIGlG04XZduAkymMG5aUmtM/pybn/9zebg9z/0JL//wPZvOckt5Ms0qbSUGqj/YBZ+
zmvlPcx37WR/pZH1+NffTXDl/ekbcl0QQU8b9Ov4coaov/10xFVXam0WyQ4NFpZ+Neu8OvZPMjhn
+bdbzhKw3vYA7cyruCeBCDxztZ/K35mkXgbJvtLMh27Xr9IOvBYUP0eg/jKcF0cNaTN8QasuLqyo
BpQcztrWwU/11cFugNK1xlLFz44wUT80PdRSrCEoM3CuIb3M8uRsllj5LO3VIKhEzqrILidNPiRM
C+pFmeWL0rDvfV1ZCT/nInbGmixG91D52GZ9/PdRwJ4Cq3UcYtHK4MmWuCwJxJ2hnrF9TGu5rQaL
03n0MSiXGJyIU9W2wB8e9cgiG8zSeNLjoFHaA8TwzJuwk6BMCVaBS1Cm1x2ZVS4GNqsaMwTEs/Z9
PgagIccD/cUymuIdFppy1XBtLSxm6dgWCQ/QiFcVerGzixdghWI1lGm0mHQ1OiQW8Wi2Gu+ZBZGv
Uyp0j+aCmEwfTOcUjt+to+80GL6szvq9bj4O4k7Dh+1NSF2Yk+RwtuRRgQ6oRvHecJ6MqL/qzAyz
oNj6lrnK4mpDkvBTh+trm0l5rsH91k2+RKy5qZkAez5BFAIQPEbqXZlZPzF5U5azivQ1iardlqb6
3RHpKVFNY+MrLAEhSqS7MjYgAIU+nCKWEEbdXxW5Kgx/r2irLE+zs0scXxrAESyA04yu9ZqO4B77
xGTuBsdw+FDAusAc66n1goGswOIMkKUSxmubbfWgOjUmgiRbgSsQ7OEmEBAM4540JwC7VL7yIMJz
SC07pJrHio2AlsYz8VA3GHrc8nNsoDSHcFtKZy/c94DYkXRaau28eLXXE5wixKgauBv0PqNNXQT9
2SV6zN+0w5KtDhQlaKYyOCUd7pcWTWroSQNGFbwQ6tRy+tFgJnrJ41SS87UM6M3Jq2zu+4IqK6YF
U4wIk1xm/Fh9dRc67rDSNBLicPHNNgU6ZM5Fx6R1j0EPdaUBeWw4BSnsyxa2GvSjk+6j9HLGOduP
YWFfzog1aw45j5UV/aMDnSDr3uZvk0jj0LGNzhDIWrZEXy030sEXpbufhCuBwzTjt7pM3vqm3GDm
d5bsdFsRehk2nRnXzpZ6RHXcxQey4F98+BlmE51LGbzok3rsamr9Ci2yp4Z7NmVfqKy9ULR7R2s2
SmU951F5JhEOXn841KsAqVHqWttaZI90VGrtXwXzEq8gWtyrDPPW2B2WrZY+IUP4M0bMei1WMFqf
LoGdxp5OxhY5Rg7jujF+myBNe9T2Zuo8qn79YbsyXms5aUp2fsY66wCDs4kMC7NtGTcE8yhIEyZn
JTZL5+1g3r8cgqeTdn/IX5b5S7Fq9+KN//nnr4N4a16zg7Mg2voQfdhfaMjpBLnhpN83Ujq89qP3
+m2wThfuK+KeZbT8yb+3Uej9/t8yAgr9H7/I113wb2CzovjmV+891hfgjKdHuN6nYm0dmk21D+N9
lC4i56vlVmJDHLT7ZFXK/BmxvUucA9w8djYQgJ/jBCM8kvE2czwGEV5mHolkkp4lxVUrrKXkHQ1F
wrM7I5+UGMDupUBSKfu3gruuwobIzZ/Y6mFZw+7EUGcYtUOheT9Z+Cqj48CBTbZCubYhLdtNLSIP
qYK37vMnTX+22eBXypMp787gswL3MYyeG8AkSvyS1ufxK+4e65S99VuIeiMktFGWCt6lh7R5Usov
WNUISdUNGW8A/uAw0c4tHeMmfCR35aokJq6Ku23RaAsl+qyZ3/uI7B1UiYsS7TDweS7GpTnAHA7p
w3lZ2Fw5z7J1aQ0eQ4ZLooNB1O5d5StCVhny4wvmXbl6acsbQDFv1ksQr0Ri3r1UWS81Xv7EqmoX
7pQhX+jmx9hcA+1DLV665LlUSK32X2znnoGEDgxdswRzJaZryUUvr95M+Ms0OijYIrkFob4Cyxkh
4im3SYWaEUDeMFGgrMLtODYnEgZL+yW3d01xnA+N4zxE4WsyfnZxstaB+/j9k8GCLHWeefLX4tin
3dae9R4kC5jqa0LSEPkeCgFjo/5R4MIeJ1Z2HCxMtMS7rJm4ONOtFbYnzA0pXoGOSS3svFjyuuCn
4y/3fHfnkOjI2y5AmwBdJDILj3UpnpyclY12b5klDsevBS3zcsARlophweprHd2n3UqTtxp9ttV+
A3nNP7rwxJocY6ZkQQOhSLuBrDqb7FSDZwHclP3zMgffYbF83Y75FwsR322XNkKUYWsX9/D4ubd9
sVEjZvcpLJZ4ZLT2x0TXCdrTG+wXA0BND2aBJKB02TnvBl2Xs66rTWjfq9AJ9eoKqySJV1LuVaZ5
KCmt7Fg0cG85p+8mjcJmuC2QDIRpS07gYax2SNK26YupbJucB/Zu6m86q6sw5YLO1y2QVPD54yVi
DWWY3/F0m4lgHMmMWxz+c3BSupGc1TDZmM1rmSxKe7aAbOzoRl4N93WsVUt72MeuzcyFoeuhbztw
PUuINGBYx+GRrRfcq6DGtIXFnWm5vrWzzLOYgy/a8uLI1wL1sSVW2vhilWs2J+rEzmYDvmbJvJn5
63WC2TXtqvK+ZFyA8LPnKsXOHprPdvwVOCfFv/e5bosJnNXVVteyWBvjtkyes2EZ/cTOCsoDiVyq
uKI/cbTHwX4fJBah4qUFVo9pEQlQIY6i3umgzAri6In6w2AUROsxWmN+9RZxd0cEqM8BICpixvYB
wAx3ur6ETlGnjFQQM2TEstdL9OcJD2rufB1b+9WQX61611lnsvQiHs9psVKC5yiHCUrU0Rktkueb
l4ELu0m+fRhTITl1LSMaqiYsb8GZUEVkCQzZdIBxiGneqCvCelwu8/pJNse+2zrIxPWHJdudiJU5
SUigmxEq3qroO+rPEsVYMFmoMJ/ZULJKWbUuKuRiO/ZLy4RgTOqKUtIWYbxhOOV8Mcf3/MT3SEJu
l+x3SNgAkZbKfaz3EN1Tz+2ydVNjhrD3LYOuptHXcX0duRe1c9gMMQ+k+CB5x+oeVGfRdQuvtx+1
8jl1YODaDw5NFZqBgHobIN6K+e9DGu/i9GYaj/jwFOtQY3bkiVjh4xIwvzJIGCWDtG4UTMhAB+QI
F9ZhR+EASiMxnrphZRvcKV3KoGWt3i2UueqFEOPQLJ0HzJcOzDfyHytONRv14qi89JVK2JInR0RH
I+4xMGEo9zgFqxVHUDgAyOsXYbXeUjFuMNzWWvXUAoO068/AX2uRWFat4WEIR9w5Hibr2p1sbcl6
3izfw/IFXoq3LFkTjIiq3iVyhRnqJTWxtHuYOetwWsthAxjbTdPtYBlLqT642TUzsG9vSDpS0wcC
sUSXbIp7wnHXJlKWwPxiB0r8oo0mUD26NfwgH0UnubscBsbCtPkZST4K0+Fc5b5dLAmoR3zoeL1L
sB4ucgCPUnjeVH70WoxLc48UECSKUSD1Uzm5qUzZz245jxZ2uegBloJKivVDEV0s64C73/N1AsZA
0uVw3SzSy8UbsnvkfIeh5bZC+wQUFasccqLQXn3SRI/BFRc+2a9zgWRnr271XupfpW17U/A5wl9W
KFtR9fGYv6kgRJtm4Rn6E9ZKpsCLnMegqUZLmCQL2z+3JR5gHmNtuPEdpKN44fo4hoBFzGHG2bRo
RmbuU0sM8x5vGcjSBzfpX3QZ3qZSPmrGlRlQAl00+NLT5+4dzuIuhybP1ns78EDTCZF2chLTClBQ
RkhiUTkt60BfhtqaxfqNz14Nzfg2Bk0CtJXo7KB6KYqfkBvpKHDmBBYmQA1NV5dR39ykzialO2W9
fGVcf5ldGEKXTyUAcAvYH3IzB0AQjoenrAp+INydypbVSu6ryJiWhr+q3Pi8bvzyoxq0c5AM3Nb9
N19ruBoswhuAaVYaUXwKy3Md7qBZHYxKrF3IIiXm+ai5jtj3ZcxKaI2w7UcX3bXCLdGtWjVYE8G2
COEgo8Ume4qTlXpcg5gmfMVDk/WYsvp2UP1brkR9kH7buB+SdtxWWMR51LG1kufA7A8mMT6usmAv
9VB0lbZFsXeTUgeKtCqQMQkQa5iC4cOpweavm3oNJcd/aupd06JxAjmpaXgzf2vqpQJEPDRdZRug
1oXo3K44OuGibCoW2mq8HUyzQ+4ls1U24xVYs9S7pAVsa5LwuOqCnKaB6jNMimTRR8PVjKPwULp5
fETvJfkS7mMukn7pwtRZZhVKSuztzOgjIp8cEAI536zLWddE5XDTFZI771SF54cCtyqNoXnUwZ2d
mwfLorvKfhyNvh1AJeAKwnaGTRTR7baHJvzAc+zl9YMW9c/TECOR8w3uPB2ym3SP6aXc9TayPqbY
mzwQn3nLLB1PRvIUGe4lF7wATfVvxD8ubWtvUGW750yviA14kMGN+N61XvzkgPqj9gWc+apykEIN
2Srtw2sAy7ho970F648gKZ1y2JmjrYG2Y4LkJ2ofFNQb1pc/rIH6GOFdJ6o1tyNWG55r9Ecja5dz
FIwmv7LkTe3vO+c+h0Fh7o3sbhCNlxDEKwBSkrYGSXB6Ngo12hUd+1UUDjy7ye+kggnZD05EY8yI
KKkQ7H0kaRkxa6q66amfCoI32KCs0fksg5TwGnY5yWyE2RnYZxeutNEGYFXOEq77lWqtyfEiE15e
uvQNKQBXQ0GUE98uGBdJdZ1qE2S/fA8VGoY8IHmahee2JytsklBYz/N74BDjmFZr0tSBbWZsE+p9
6Z9SwHaBe/H7A3ZfNPrwNrvqTiZ7EnSCFtqPe671O3d6j9tvTdVWrAsUJXvR0HrFQPSM8HGG5cU4
8cnCU2N4Yri1S9R3U1beIC9I4G0nzbx0RK4Hb424A27FUoK62w/6OyLTC7IBKwBeR8PMv5Je4uKz
qrdCkQxSQgJiHMYjcAH0c6pp4TEhL/XoJq9pSIc55FDYO/DQAt8abHlE2OyJMVuT5c3q00M4iNes
uJvVZIbxEDLq8lmvaaoAWKnI+0Z919xrh4M0z74k8GTzNKC6HvIX3XCI5iGpMzIA4xBiUXP/hpNm
vXFnj8VHlnwllDA5i/lKfTZBVoz1ZwbkyW1fzOohkuecgdxUvI5j9sKOjTtZjA1xVF5hq4Ryr7TX
jjCGdNOrK6Fd1KdJuTAE9Er5JcvTRLVaTC6BTVCpJxCVrqTp+jY5kQm7YRb23ZSntnwa82/MpQub
JbO+RrnhWdrNlDee+JA6sWIxEhpsCFLsAha+LR+dOWJURb8xsNBDRa5QEbtGdafKaZFjRGSF7BNj
0UqySTpyo5mlISnovzoyY5SrFj029Z4n2Lrk7UMdBDFzBHsM4oM5VscFcWcygnAscM6T2VLvVEhZ
oFiURfKKtIKmh1Gj4z/lffRTsRiVjvXFW3NOa0oEVGX2c1k2/XpU+zd4Nkh3nKw7mVAdB2iE3mCp
GEBB5jTMO6fWtRck/1FM6TxtRTLDDVA56Nja2WKuZI0Yv3Wkl5soUjPW5YA/CJq2oudQkvnS5P1b
1SbWphibl7jgjQtC98uuGIkr88AqL4F6DgIRdp/oDz1s1QYXQx4VG7yz+8j1SalxoxujM/IVjfYh
qeXNqQiTN4bpy4qLfKWJnkA5woGrdF01eMDGwCuKbsvYj1iFnBmKIE7eM22HJax7mRcdZaADZuw/
MubFeiaOw2Q+sq1e5TWzufoxS+n1IcG+WUb4wmT77NgMNGE3sLuumZ7ZsYu2FzIbNjnPjqN3oqWf
Y63/KMGkLlL5EIQTZp6JBFWP7U9zUPNjV/mchpLpS234GFamzD/kvXnRQ8pNw3TqlVHxgto2O6Zu
ITnp+oejGqnGVfrPfRSm96VAAC8xlPhqKVZqI96xKT4bmSAJr6PkdEufmxvZaqozS8aMx6kirUOG
7nPJUaBIcfZlmt6TWKMtdUNh3Z4HL9IqN3aIRo+TU0/ai9qSixxWzKojLYg9N9aPKRZ4SNrDoqnt
5yGtlrXCyA9zHy4N0rqURB9psByVJIwvtX4Jc9t81WxdWcMKXpl5Ddi88IdXfTCQimU8huhjZnoi
C1X6bZcU5AhVv5qTqU4kTrUzSkHr11HJMYqzeEJ0zT7qQCmwMjOxtWzYhWdvZjOdLKyJEsjPa5/m
Zwa5nK2RDE+Ogr3K5H31UkNMML5nDiyTzDUUx7NKhPWmccGfq31QPjarTjcpDtvoXAAeXob92LCT
j+1zgCavTpFpp6JTd02EsGSK8SO4lk+8EbbuX5v0sCjIkw/6zwnM+9lHyb2elzy61v2AKFEPDkEQ
AIqQ9XfBtc5xjRP06G4dJ9xXHIB9EHHByRgSVaD5SEYLhCyBmr0a6nLStqm4qOZ7rIIZ2tTmyQSO
DYbwYGvtyZ5SncD64RgmgI+nCl+1P6VE7jrmHn+ZBdF/k7RnOw4eEO3SXAZ2e1NidN40wcJ9EL2/
C5mLjyKheB+SLYVx4gOkWPe9RTfgz7GC+44fh1nbyKgSFh8BqMxaab3wuGejccaWT7xNa+zM+q0O
if/S3IplunydBifZKKNGgKZYyWHF7sBY6U7yVA1ebgwPQ2yDaVFK0r/6k1vbq9R0STN+UxyC3+Fb
0iDjl/Zlf8lpxUmaMQBG2/OcEfKI3qv3ZccQpw3+D3tnsuM4km7pd+k9E6RxXvRGIkVJ1Ohz+Ibw
iPDgPBlnPn1/qiqgK2/j4vZdNtCLjMysSh/kTpn9wznf2ZrpvjjmrY83Mbnl6GwBOxcnBakH1RI4
v2MVgeeihBp/flVR55eKcc6qhN3Ij9KFBhMhUFIeKLcEM36SZDFmXeeRzyep3JwbS9lD55TLZkh3
9zULDHuXZw9ysJaRMbgqZzlBviBOpql1r2B6oVv8OuOsv1UvZYp9iJw+O6jgHeWmdk9sti1sdsCk
w74w7OJsoQis14+1Wc48suJBX3mrSFEFIehRGJFFSyhGio9pOzIvY/lEpu+4Isk+6rAelIAE8gpH
BsaFLJznACkFiln5w6QaqaEJIoRwEaZQps5EQ+4R3BpFEM0/rfQgysB+OAQPNHRo1XARAZPQwtIi
fJTPA85VMxsfmeT0og2Xdt4S50LDD9dho828X9I3VqQ+x1AVWGRvZvvM8OEdWFoQs8XhjtIwIC+4
TCZQT9p7w8wDCpDNPD9sI+ZL4g0nC+KfmuFaNI0HaZ/alZ9zBzgTJ/M8H1J3Bmn2PKbf8cKPYLpr
9klLL4S5YajkfFZYrsU3K/6JI8HpiDfCv0YI6NEdfcYS+CjKzjP/uOrBGQJWRTMLpC/k+yl4SLF7
JL20zb7HoFoEJqYRQp/c7hWUIfWFNnPfApAJehGsVYDEmTuuy08ATc3kbg6/WotYBI7UhCo8zX6M
eR9oxHubqWQF9WyU5yQ5auTgRABXGVnf7eEq5wMxdw2UA3791yw7smZ5vFBgluKnUcPh5D1aNnuL
YIrlbZ0IWidglv2PPC4t5GtKwy+AfbQkgZ77aKLKmjYx1GEYODGetb0dMdj5NPisCZkM1OBktZgX
62Gcc9EI7szpTBKq3p4oCgFdoWDUQw2bcF81Huir6tMwA8N5SYjZVrzY/d2S6oyw7xg10fOg/8xJ
NJgi+1NjPdetww50JEUjTzEpWQZCJDDGhB3UZJz9TiGOQ4OsBMqk3NjxYy5mH3l5ou5xYDBrB6nj
rfqzCYfzEUVbfBjWsRc7FpKbgvGF1UWrN0dnI3svIPQqVJ2jyqSWnrBgeLK8Z/O9hTs2FHLfKjHZ
MS+PNKpsuDYDMlgSdCxeSGR+VvayHSx+eH8U8Szy86yGuXnUqUkb5ZBMd2GeO+Zfbhas8bc+H4Vx
0KcDBimNNCXC6bzIGKh6e+JQoH6JbJO71taGBm+r55azqz2J7NUwUKzx/JTvadGHvXZK1XsHFqJF
ApvdqvwNZhfzsz+iOjPDMfE0FzydZufBcTDaZ1sL+ZHjz8afvFWtnuuBjevjwczdw9rcRu3skr3D
rIpboyr2RGoZw7GDeYWjb3mxKaOG7Jqxz+qxsl1QrRXjy+i8SZYQ5fRnxT7CayVlOTXh/+9QCbac
wWszHGKxHBBAboxyucWRfl4U98ZvfrQ2dnI07PO2FBcOYI3ws4cTUhXzZ2QeqPi9EjyonBmgwpfA
JKCMwh/Y2yKUYZil3Ir0l119udmvxnyP5vThgGAQ4p7GWd9XU35WnfUFyvuWL4MOFb1SwjGwuvzE
QxeFPDSsgTq3AsQ3g9k9le4+ZZ1GijzT5TXf9/G5XqDRUBXNYaleENs34qUW1aFYP931E9Y3cdkW
bJ93sz8V9WWpdB7Pm1vflBxG+fr2j2HC/1dF/ReqKM1ABvKfy6JO313dJ/W/66L+8RH/FEYJ9y/D
NC1U+6icNGpgZC3Td9f/z/8h7L9UDVsHUhakPzBs+Sr/EkYpwvmLSY5lqhpqdNVR1f+tjFJ09S/L
tlFqmA+FPRp7578jjTL0v+tqTAupjiZUPh0KKWoL9aF5+TdDQbsytp/o6TZCNPYrRkbHIWmKU29w
GNCvZUqgQULrvBeznFF8VMNnJJvliLasD5OqdhYMsrUDW7m1zINrVMrd6dPqmkV6G8a5WQSNTm5L
hbKC7jbRyldyJiBtwLBEjly5IJPTFESkVrfRx1w5IFdwnD/29RQgQeG24n00XCiTeUP2nJrJOQYt
nSALlPachEpdan4jx+JQS4s5buNmU3kq+effgtEzaytd/aNRB3tLFsPGgwrF+Bfm7nZU+s6luGmg
KLaZ7ZLyyfxvs2qCnUynIXgHNf9zJuX9rhgF4vy5HIqHjXM9tMqqHqxe0T8mqy8VGB7GHGLyJ8S2
qORFcSMI45ksPHdJGX1aazMSZqIZdElW3+9aBVhUPJE/wpcgWxIFxynFHBVWqbVuu74dGdNnLIuM
ST8BZFWes07FedZnDllyGRmDVUp7Ip0W/EOsEz2wMZpOYp2vree+jJKjmyvGRz7n4wkr60Pv28oL
+hH6upX8DseIrLcCQ/mBIUiGtz+r6QeA3MpJg5nb09qKJZJHV5uAjtvr+Izev35F+E6jWpKSTnjN
F9LlGmnDuP40cvWBVIjsoK707ASxNjlD/mGjO9aI9+HakxQpHeO7tGgBRTLiihRO9rN38BnjZao8
XX2sQEQ/QTog/S8b4vaousSo7HqRdl9YepSfcbG22GygsfvA1KZdP2dDqNpSnuypmAKzQpufW5SB
dTlTqwk5v69mScEiE/SyGD8dcAHZFPL1yu8KAs1vyD7KI3qiQAqccxGOuX1WKsKwIwTLNBh97su4
FLu+rdzn1upyb9Tz5UZszXAsoLcFtYhIVorhf2xsKEa/cT7mZ7Ps4iBW059uVyENKSGKbd0JVpil
9NNrltr4dQs3eSWhUXlvRQ29TQVvsrZd+0Plmn+fDBLZe0efYL1Ms/pcpiPQAIx6yH1Eu5frXHxI
V1M/CAXp/NGcY0bSCG9fRssxtoLn/4rpFoxJYmbH+qFkTwzeTmnkJDelnGzPxZXvr1KxA4JvFU9P
muEdZVrjJwr6pYpA+U0qajgeWtkejbFRKUrxrVtpvPwEjt8d6qxUD6tN+GLfYRmRul5+xGOJEjgF
LiVkap6cuha7ytSMEGYgFetSyS/iurAAF+xw6Nv6c60V+jEmYXtrqcu8HZNu3WErIjU6qwZK5nX9
IlBQuZMLN/tdGZt7iODDDlFUtymXHGBTLgZst2l6ApNOEwH65BRDJiI/Vk32NvGvLy4C8ps99wrl
DIADXcvtSzK05K7Lwr6qve5ijIRoy7bJZTpRWgy+0lwgos4sv4t7BI8PK2NpYYLLJyAOkWjF4oPZ
tdCQdSZe46oM+kmod73NE58jkoygtat/AAeEuSYL7a0Y1SlURZwfhB2xjtc6JcxE3KGo7I0m0C10
8aOhLedUU0hgIXkqkLrjktrNKEytHr7ArkuvjWjxy9iyo/0g3xHRMLStRsHd3VXuhw6giS0QaCgT
P8AxGxCf8aT0r8gmewQVvKXHvHJQZ2Wjn/KpwoRFDcp8jmYx1s6esVr10nWZycBFN3akdK7vBWzt
J97wBZ7BwT71mZ5AJTe6kxMBm2QB3C/M5xr3quSN5qe1ifReJc0sIl38GmUl0pGFXmIWorjg1MnD
XI/BqxQYRPSyAjuE1Oi7rzuGzxygzvNiKN3Onrv1lTFzT1zq1KWPwYoFH0dnPz6p8fJedJb2VSck
h0s31r5S8pwZd4n0bKeC7BZSXjxD7yo/UkBMRkY2BIal2rsJbfkLVhbQwDqcNU+vYeJuRr2SDMRY
qjaGWG7c3wu1eux+WisKQnDGrKmENucblHrCd4Y6falT8LMZYczPTpokYYZd3xPDksCeLEgonPMZ
ZLy1ODlkooZxvLPUiB0rLf0CpK35nMlFYHQj7DatkYt7mPQEDqQKuH/LHJ+0nah2mE7NgqUzXImM
rddBrPWwL7WS7C0GZ2zw9Fh58IeYpT1mlNDzFtA8kLU7JFz7loRfCI7l6o/l6u5t0+RC61cGtm7P
xgUqwkPemcxjkDVd9F5qfIzUBzLj3NbBCVUo7IlEfNeTKnsfSLglSbpSFg8w3uwpST796omv9aMs
4QzXtCkcpNSZazXaETii2+/MDny92/ftE3FOzJAjNWHYtmppH+EJ6El5K/PoLs2kJD4ybv1Mx2UM
TjY9JXYK91ksOXD3EQPlMuA62ya5DUkpAk/yT1Hxf6uk/b9T8V+b7+q5l9/f/fmr+X9Ayq9pLAL/
86L18Ou7+Kp+/61ofXzEP4tWRdP/MgzDUV1EyA9tuolg/p9VqyKMvwg1UoWLjvzh87SQLf+rbLWs
v7CsCc0xLQbyhqmjZ/+Xnt/S/xK8zRD06yZ9p60b/52iVbP+vtU0AdZbNlW2Zdga9RvF69+LVl0y
HSLFY/DVcd6m1WUhLLKBG9Jg1sn/xGPtf1jnSk4b6Z25H3caDVc8MSgktCGvtMBkWoUvhLGFDcx9
/2G5Fx1iFwzpUHH70Iz60JFdyIUeYpM7SvAhKFIXBKzdgeO/bLZETXoEzsHUrcIp74+Nxog216Hw
PWsdiw6xHXUfxrZPFiE2vLopj12sHDPUArocTs2gnATuIms84KM8pz702dsoy5tVw7xo85sLqk41
z9boqzX/9oRg1YrfstUzfmDUeq4n+3lT/YTee8Yrt1P673zLngnzwC0y8NNxXAMPO/lg4ld902+C
iDVvx12bTy0T5OxGXOsdSYdpnVSIEytROTYrQyleSjiwhjzMtngzI4IcZPVOWOvb7KtO9dJL9VmX
bxi8GSAdqra/pyK7aVLFQ8YJrGqBLS/9dm7SsM3lCfcWk0MEfSK+TUhHKpuvS6pHb9zJPn9KwArH
d/aaLIaz+xxldwXRTfuUAD+pmbjGiJK+khRt+Gqj71/34Oj3PLVBq02BMZfBqJGl9R4mTRu4qMah
8y6WGTbWcIz/OLy47L/Q/xOD8Ld1ummwRMdE8XjM8brw8P2HbqmvY+6A1Ej8nrhZ4/ymYTnvRoFY
jUxHM0z70q9EzyJA+B1zw2LJdo08aIzYdR2PwsqVmxt7AHYIg/CarjH6CpIHSXwQY4Z2nmEs0xCH
UgF9QEymqsFiG/H4Io29kP3eTjeMe37bOjh3Emt7mCmag3vtYAKtSfeTQwxh58PxL6mZrJpvhlEH
kX6I9sVAQB7ShGZePXO6jACXevVkCuOkT7c56Q+L0Pfz8t2r4IM3elgq2luWRu/F8/qwfV7tbL26
+Ar7KZwQkxGKCtrWQ2l87Tt5layxCWUIjN66jHuE2YbkXSYDg6iTniFsX+bBkES7qDB3S6fuuGiQ
q5b5zpiPoKM9h2dclfEtGaur8SMC2a09aU10BxR/j9vupOmHb6KF8VJmansi/SaUlnnMMZoRWN1B
xZsUNsfoDYtttDO8jqQBX3lr0t7XcRUScrFjc7OzyjQwIeRqBHIJmF0NkLoHxbwPZk6FarD4HpN9
qmPuJ3QxYxit8ddis3MbnpwZ8YCrbgsm1gaT4BJXWtuaPHdqIGte6q5by/2MOs/KxsBhNE2CnbPL
b9HgXpQShT2Do1ZbTmTbIcKHSBt0SQhP2aNC3Nmd3HWFCxuJezlO91A99ejekvCsNd0Re/XLkCdv
K3xBxIupp6LEXS/5TrPnF7HYZzPHtVydkBts7Kl7q4IEzoQ5POP9ftbIG5QtXmB6iMJW9nNp7SOS
j6QTrMwixTKd55WkO0bUhT6HPNkRltkc1Y6+aUN12HnRZRzawCLutCHSAjNghla+fUfhcp26/qKc
6p+j0u7wH8D4scCHzfAVwLgP9yznVFE0r1Uln+2NYje0iX36t8vr9k9TzN/MTSqesP/jnYmtyWF+
odu6bRrOfxC6FIaJqh+NjdcO0S4z1yCP/FQ6oeYop48F2hXB1oGKaXOrqMDL+vq6DAyokxEfaxC3
bybpIG8ktuig4qFOH5uY3pDCT5+9aSupe8QBMOYxhChvxlde7Q0XZsrVYq47GyBAoQJkRdqXJdAi
qwAZXjDCMVfczUeaVyiMKa+T+NX8NRv51YnP1UERhCQM+Vv7VX+5eBuKF4pTdVWCBYSjSI29JbOD
eizf+uRpKRnxSeNJJRCc5+3Z/mVTVtFYHZyAgeSanVnbnmw7CqQSILwsu+nIHjVM5/pMLqddKlfV
nu4kUXgjAPBsrZglb6yxf+W7xwrq9965NsWbSNf3fr30ZKK0BDE/voSUdy4NYp7VE6ixyIa0bjLZ
QUOT9B+fmClqdhEkGi9Od+zsBktGTcnP/tLcm1DCaSbccT2sWLKKs7Yup3Qxw5kHHxhfrPrZD3sX
Q7FhPefna3YC8nws3OoIAlpb8Y2StKtRebs+DvbZcMGho9bSaJcJJKVxSqaQKJBt3iLOxO1cTjui
w0jpRdv2p23XyYtmiyLdat+MPEEmCZZgLa/GeV3yB7avkRutt7uwygvNhzCCLfUB6/nHH3GDHTxT
7MiLYwjgC8XQrgQJMq54TGJL5RF3euRAzZwex5S7qhgbn4QSdaPIbD25qj2GYvhdRU167lgAbNO+
0zwnncXZrWorVEsG4QOJO4QbYAvPv6eVsVFbA4zQWy2cmWGxXjC+RwRoqno1YXtlekuSH+IoBoPe
IxLBaIivqHuHrl38itXNyOh7LeInmdu+1Y0oK5pP0tl5a6Pb4KonxOwSU9VgrkEMafT3WTm0fJ7S
QeCqqCEJKYjAHH/m75lVURS9sMTf1I3f0UiRrhDcZxcacv5zgI2If3EzDucUYQQIHDp0FkVvK7eM
8hv87kFqO1cNmfdvNJzGrdQOnCxEuYLK21AjPpKd/b46pTM3xUDyq7VzzHubuKTYojiCE7TRYVzU
/I9pizRb96Pxs/lVMpfnO9YxKK0kk3EDDWhbHKUwt3kNsmjWNxHbAs8yepVcX7FbKSzCnLGFXAjY
ScffYx0xbzGLI/Ye00yP9M/zPovtbU4T20QH+CCbwrTYZyp0ZsZlzQtCqi0oPYsM4x7wX1p4MyMM
9u65/tsk5cGanuE6P5nOeJ/j+ga8E8/1ZnT/jJyCkRn7SyS8vh+83Ci8jmKV7t1ree/kw9Fi7Ura
I3zR8uRGysnm5QDhdNZHpPTqt0u+g/nC8dXwXD84+wspGul+4JDIpEdrm7CCqd152yUGLrRtZ/Vg
t1ZE2nlz7QkvXVP2pi4/NtrolloKtxTC5Lnu2EmsQZrQbTZHXeohKbnkdY/xsVot3sYkCdxkR+NJ
tGIB1MQZ7poun4bxKwXSnDXiOXsZ+a6kq56zkyaH/Zywn0M9Y+gf0nrlqHcR9Wt2962Yzh4BxKYr
o72+rjcByS/nJJaEXoCK2QIlZydGrkbszNGB/nbby0jZjg6HlFlWD73bLxVUF06EclfjAEiNdWNH
1dccaaCpKtYoDv535aN8r9rJB4zrY1f21JjcDALxSLrajkNBekR1KiZALUDDCmssgDQ9UtKnow7D
GunjM97IeFPW2neG/b3m95b1aEXZzxNOBvCOotln+eS4+o9eSV8td3kzeCVW7z6v3Q8pK7yPeGdH
MJnj/PAQkC4aM1/U5xjXe5v7ZRJNXltjj5DLi5ZnLMhae1smSPEaBYBzR+Stzvh90H1mWF9z8tpJ
47eJ96Sm3hjIR35IaJ0UGj4jp6LQk42+otRpelP1XBuKICE7g7K40MDuXDkO4o9olytonZsELGb6
QP3jFZk4GbPJlVuZumJfOOq5t9qbwbxblrBFYs4aMX1qhbMndcHKDWMT83lWa09OJ7iL1tPzLij4
nSl9dbBiTMUxSv/F3bfuTeO7JTHOq1n2JbX5Q5L7G5dQYyDiue1rpB61tn8uJTJ7YwaAkuxWtI8o
WLGbWvJQlga5CrOg4C+eemtvFxnw/RgF1VxzrVhNBJ0TmwARmUbBs9ashB4gaBxTKBqq5UWD3BlJ
eQCN5xbJLs+nHeuM7WRO3lSSC4W82TE/6+lzKND2KK/zIvfdkpxpHwlXZzRhfmgGpN947Y7GBNgs
W/g5cYdyiQybweq2g8MK3SAyur7APFFHViH6rnOLoLdX4uDhXWT7kTV9McPMBLj4eAuRX2Xl4kml
/+RyQhbbcQRJto/hMEYEE+ZqAidIptdCLSxo5sZZFAzQB0t0Pv68TavyX0UsUTMbOYWmMM9ic2pM
OaNmHXghoqsz4bR30pKq7di5uyUuA5WP5GbIEmYv2X5RtNyvI9wvjPnQbmj3ccqegFpnewtI8lZV
6otJGEWsT6dBgi9HbGeOamh0Xai5gY6FUIuso+6gmMbeW4KG73T7pVa06Grwy9OTJP8cNPEaMcUi
mDC7R4RpOTWeq9oSuE/K0rov+T7HsyaT9SYtQoFibUBad+ojnt8IzgWuQZkecnQOU8TlHLsXJ8XX
A1HPZaEePfItQCcbDRTMyUZr5LpeV363ycBPUkXodElax/DGIe6JDpwJnteZ9a06MD0AazdKhJLB
Vv1nnlD+9aQJbt3MfU0hO+97jUdd4A0Quk1z0qj1GQ1fdspbZSbPYlAQvXPOov9HBM7R3bNU8xiE
v8FbanVBsHwhvsaVKzKeiHg2Dfml5kUT6iUBNy0+rrYYzeMDhCosq9w32EHrPZYJxpr3hWBMD24S
D6eSab80+PPtQFagUs/6MZmSrwYKnV8gSkLxyh+Ah6bDWt9RHcRqTQ/x+CM3xs946pOdXY4D6peN
WalHO6qfJxdPh9PWgY4IJyVr6BEznhFLTWE+u4Eg4i3hBc12+V4nRIioS3yPkOArmjWyBaxvKVUH
antz05HypoZR0wNRRIHXewXtLzsKvvfRW+7cKpWmnIXSX11ruYnSBaO+Udv22rAhicg7J18kGQLH
0gOziwI2PHvto9SXIG2ZHKTqVq2/Y6kFrioC1VyCDK3PQ1IqCHgeT9NAMOM7iNJ07V8hPtYdrPW3
ttTu9rJzomhrgAcGRK9XygHMsw4DiA2VrYQsNzo4ij/FuhdC9RqHshRLplzsmOC29X2YipdaNrsy
rrJA9NlP9pGfZeLi+CU/TmDAqGz5Ddi6OqzOVymIscyiUD26/SNw5DBVxbnSvyeR4NdlXFkmMwJR
BInqU80mPkp7nnmDLFYtGBGTDq5A9IhBwu4TxPh2v5WAJ8B09odCwRXnAPt8Is3v4Ah3fC/yz7J4
lpMd7SGJg5R2bMprKbElZY9YSgX3CFiycdOoCpbQod11SUTokdX/nGUVRpG6y5u3abk6iWgOPNt0
C5EJslXSXPQGKxc6RIY070WNXrhCP5PwuEp9l9jKDllXki4XFTRuhD/ooUER3XHJVeofm99G716l
HC4UNSGANRGm9bSD33ku6K6K7qMpluFspq+ryhho6BT8KcW2ctPkXlB+8QYtU2+p0s0ko4+0W3GN
uc8Zu97gcQewZBVkBcXnobMmanP8CvnbHKEDWcGe+nN3dBi25OYH88a9OrFijPCWTziA+buK7jtF
NstURppMoAFW+Yr506mL7YRSR/6sDJ+BsuecodicKNcb9ibiu53F2yNFTo1RmTbWs6taN+mW7wpF
vcaKbzOWP+a0ebaXh7UwxQIfQMI90LkbtG0dFVkac2hV32t64v8bVeYGHuvIfW2Cx9blixJ99vVL
R/Ie+bqgROtPTX/qFbwoMwsVdWHc8N5QEy5FszMo9hoojGamvXfVTYncMJa7ab4umASdNGZakO5p
0jglzjPfYBr5tSB1scKGEukqXh+xR9k+Cao3zTOlr29W+EdZy4KVT2s0uh+/qc4jJY2n1Z2hNj0X
TAU5ZZ/jcngRNIeEXmJha9YDb/6aXtBeDYJrMPMBm1LEmdnVOc4J9ca0qREwQL6yHij6H+DeTEn2
lvqjmNofQEEr7U/ywEhzabvosQCJlc6lsZaNOb73zGxlc+7IJ53RrsKKcMXWtl5HJUdcdrLOHkRB
0ArUPz0J7lRJ1s9l2T9SxLQTUbqA1bktKKJF/9Uon4pYd1IQavxAva5in+FJGtjjwFd/bHE8Upjs
IG7GUHeuvUY/eY+Eua27YWuY0YXgjpMDu6FIg9Kub1l3fGMSbhE6C7FO2WUGAbQa6So1B8MMoUsU
j7yb5FBXl96ewmaxA5J/OXnSqzkyo6MTqPjF0XMSXH6A9uA2rudiG7RrwlaWe8svmbi2ExolNlfu
Zsbu7uCnSNdzn37aHakT2bMzP+VlvI/BOK3PLGXPpsLA7SNOiluaVM9O4UViPKeAEgx4eyezzMN1
4JtIDxLzkyWfTPcoKdSx4zCG2ujqm4HSsit5NpX8bC856INXa2h9h2m6Dt6UlLJx2CRoPkmAxl8t
vtRGv8zqm0lDgh/kkGRdkBpE1BFUBUunKZ3tjPFqAKG5nGMuFIetPSdwVLJ0rV7y9qcKLr90cXqz
Ds/5qy7Djl6oIpxl6m4K8IyxeIpFf1t/L1Nyh9QJVOxlRuDAlbmJbSeAV/+Kk09brHLbYUExIuhX
8Uc1rZ+dLqxN9IWkeSNTeZ5oF3PMlIlN9Qb3C2otMfTYuprPuTDw6b0gCye0DUcYbIrHNI9mIs95
A5KhhbY4oxFZxgUDTYWEj8GAZHYOGyiccLfb2YOT96XUmW/ggl6Sl2X4ExUtFQniyQZqL8ptcjz9
CfEgI47aPtRpckjHYq+aOWFPb5KKs9ByauYnQSFTUGLdNdjoWn5KOlLUN0bEglrNr4r+23DepdJ7
Mj2VExJ83h9t/SaEw8nAKyYMflvkathVlwKOBGwR2l5uUeoaoZyK6sopaXPj1L80fpeO2RHAOVAO
D7tC/bPWZ8uuEm9saHFmdVR9TSQ/dHVXxYntdU2QjeYfcHBhhT1iS+bn1WF8MK2+RXdleip1VsNg
z02R+I2a1zN6k0xAlJka7DNlRbAwlnWxHgO4rI1LVc/nKW92LZWXKMOcYb+ojyDF9z1W5vlSZy0m
Si8lZ/ZBCHdaUCY4mt0i3jKr4PvFGuJHHHv826IydI2BjDIA49wccJP0u276zBgFGQ/Dbua3EIv0
VPWV1cJgnu2QMXkk3dpM7OJY20GnLM3Dyqpz0lG7MsIySIdM27devTVufsIqcBeZRjtAa5Zmd1Cm
GwJ1tkmc7KWEQzIO+4hpvlEY+7aE9NrT4CIkfWTGg7E8Iwa7TPoPl/ef2zPCn+NjXf4ZpL7B6HbV
LcE7Vxx785dtyKfq0FnMzsgta4R+zAtxbKii8jLIs/XIV4JgTfDM0bWz/YrKhg7TIGIvJqAnapOg
nKUHBnhx5G5Wkx259Mz8sQJ6cobcaxMG0JieZNo/Euxqo6yNMcbqHL0K4/BgWt3D0vDSFeOLQZJX
NVBoEtAMHUpTDCTR+0pBoDa/nLw4O3N25Dn8TruGKrzOGKlkrCROqcGJ5sj+V4Vrt8PXFg9frnZa
BvPKlPvk4iV35qutj08K10w/VduOgR2ayuYhr+Qu5RKGiLCukiL73qTVbezaf5QG9sA4iDsVX0r+
KKtkIX8W4m0AzWlZexxR2zK60YnAu922auWNv/Tr6J5jAsAN3jCtGY7amyTLgHeOS5Grid/cNSSm
Ue8QAWjrT5O5wNg5VUxI9eXW80iV3BQxJa+yLH+osPSGxTgpbNFFBAxVwQt16XtFdUB7BQ6Bx1Zp
cEQ5xkRXTODxPMbPyMyMcHI7JEe4aTVt75mtIDEA3fqUr7tprHYpY7Yc9Tbmpzm5aXjL1hrMTa+T
MRP7vGt1+6vpTD6QLCfLm+w6rJkQVSdtkFReFoF3w2X9mEbr3BOFlCbLdcWy4iTncYyCfnmfMMVp
qtwo0yOoZDPDX+b2PGJbwJN/tPmPpoz+ldWTTafnmPYLuZ3cT/eZAXE3efVUBxHOCMRJea0FDsuR
jLEAc1h6iW2DGQ2/So0ibN0qOiNtDEVqH9Tl9Dj9OOcjlPZTgGnIarNHlskua66xXR77VjkwvzwA
vDzoYM3Vwoa+UMKgoGXBqTCf50gSsZWH5uocuuQdG5VFA16yXiHAzdimzZbeIfpyaAbIeVxke111
/Urrc6tcuLLmKVsKvzogCgn7luhHv82WKxltfgwxJIqz6xyLC3oQouy7cynVU7qaocGvkgWTNRPW
Zx+XUjuMNno+lly2F31ig2hNYotd/CFuec6JiE367EJwzaU5FfECDZTVAfm4jLCz6MvkcFlwRzix
dnPNJ3wzH3TJ0Nbfk7J7j6JLYvx+iFsmBp8ALskJ0EGOrPljZrgRtbYHCBdr9ZlNLV4AqFZTdyHp
8OjGfkc52+tiUxc4A+7lVB612NO5CKbqt8nMQ+vYdgPWBRVCUC9QfDs5FLnAan91AXoQVGeyeW0b
ouaTl6j9hR973+OENXPnw3UOses861b9UdWEEYg6GKsBAJG2n6v56KRd2ENnnpcLyDhKkt1jsZkl
zX5xL6rKpBN3syadfZ9jSFNRI7uVD02Sh3fXzk+LEfsQfPYVTiKL6Qolm1H/Sig/M9a6FHc4o1ib
fQ9I8Lp52Vv3GbLb3MpdItRd6T3LCvyYGD3M1ic1dk5rMZ5bfGZQ88gXDIn6CivbDvPSBQuke8Pg
hib3MfaEpNRC93DvNeN6jy7LULxpbfdasEj/Xxydx27bWBSGn4gAe9lKFItEdcttQ7jE7L3z6efT
LAaDJIgjy9S95/xVNrQ9GcsbelW8LhEC1D9Bur2C9GxMWh2o9ZBVL5sRpNej29BTIR9BwPevnKO0
LIOnOXGAXl8ujsVCA87sgq8EdUsTGlMpL0wBKcJU64gL03PYXBLrxNvHzzwfXqACHiiG3guugjo1
OSmExzuohmz56MX2pOjtlYqyNKbrRAY/rpN9olMt0sv+bCOUosAKSXocu/U6u5VaueWl982K7P8G
WqFZd5PYB2FZHAovOczU0sXc05j1eVM0PfS6bYMUSV92JejkorBUSJU/lIo/IdqSVK/oFEANfb9u
yD4Sb3WEpcg2Lc0tS8MVJ9PtSOIHZnWz0WSn11BWKC67p5G/h7Y/SMMB9011oO0ZW1e7E8N/dcPo
KILE855iEXFnrKdpipNQgn0wT6kxXKaZaCYh3/ZELJWVFw+iu9x6iEmZZzuxKTV2xK50WnF1EjPH
8PJMXEch/w3Ow6iP8+SxNCSTxN1BT3pMAI5GXy0d61XpRfg/mA/9WPATym4gOIgdkzyqW9HlNlSE
tjeh8XMEwTFHYD/ku6iwdXbh2vCopdlY00FlhjLnXcb2oYPaSuEnTcIuifcuNp98Vs4NsJqmH8iE
nXT1YsbSFW5ls/I3l9axpntOHfp0SEvxEGl1ADZmnBXB2vbE4YOENjoh2DKlAXLmFhiGZQwlrHJW
T6dE5aBwc6DCKbPYrlxVTHypgkOcmLq1hLX40TZZSzSNxk2bXBe9us7vUJb3dr6rxCX2xOrTheCX
rAb2OyGQBFfD15oF9QiQloZFhJmwW+EtF6PYUkLPyos8setcHTlWVdwFyp/YpZot/mG1vuC3J01Y
xNPh6SXJJsorPeH7BJdmqU8vSSrccLoZ4l6YTF9/xRVYSu1erYgZ0dEyo9UzGx6zTVR/d+KH2QFC
qT/gbmBLz4mYejx1pq1RRbS56fKYnLXvSAjaBn6bfvqFvyShksUVy0az5h8WJZBK49X8cAzV3IlF
7Yjz4jT4brJ7J1FucIhYdjQW5TwrXeyrdOFIrezqIV7hPiIbaPXV9ntiwgHO1VvMZKx4lbmV8cIN
TgrXVZMFkW5H7NKSvFd++56AhMTNNvSR+fMQe8VS2mL21yyiX5l3q3OlsLcb1CGEuTzFg8+vmCh1
oILj8sJ0BMbIJ7bloJ1Ys6lEPFMNdEZ1wDf7UzGXltCqUvjFx0EAsxKJnzYPSk2yk1hwCN8n490g
F1rnbJBFBe6/DRC4HmZbL7VLrWY0bi12hFqx81LptWHnjVsvWXaKio++VG96xCZknft4Oie4xFGW
ynzSK/FgqTfjnJqPokfL0CSevpxber3asfefj8mSkTctEkGeYfjtDgYw3iISKux3c3tPzPEu/1lr
ejOm+h5OX/h6+FBROA2u3DJphBL5i3EUZKY9qsB38iFe73YDv5h9CyRPVxMkveHATdmJjhw9LPdm
4+gRyUoiLtY23VnAF8UfJX4UECtBj+5RFWPuYdtoJz+OXFWcAn1UAonCcL0Pg1y/VaqCcT0+rJ26
T5Nxn7raynNLjDyyhQFJkSlObq0nrp6sjk6FUrNKu5KxmoC9ames8fawnsVpPFa7BUTUlq/CCNTU
zk63K2PteUlzEd6iuTuZsXBqk+ksS9o5GuJL3MzegN1e3Bo/Of1cJme/hVkX8jMLxkpzDUl2CT52
daV3c6F2tSkBOrKcMcYXfwKg3o1G6lQGjZblvCMakZnU5ByX5A60UnDzIYNAA90RkAGp5R7DyR7J
/CEChXppkMeFTtlmz6kMzdC/Wm9dKmXDGiMlSWHj+BJV/YtUJi/R5jbl6nWhnCVST3lDJjhH0HOS
kI1l3yzJIZY3qqu6MtPP7NRSdu6g5rIFcWaVX8LntdXqu7xM7t204jUjWTqrHpYaPnpi5tYRWcp2
orljfV0b/TWewwcb4ELLXPUdP0oDcUyhBtZL7E6l1ww9rqk5iOqdXo67UMdizdWFs5K0B0iy3LHa
ncmkjEPFXYSgC8n1y/7KxsIzULtRdarV5MrzdquR8IvVacWoUo35C/aPiGJxjFxepFseYDFYvOBp
g+mRcuzNmejxCVm1l6hE8t0HaQSaONym2rqEWnOe9PU4lxqgmLidUbEDQR7a+FN9CvFx3Qo7dG5O
RUbmudoP6giMPSLBSzZwf03gd9uCLRgnYm0WroydUktkNww1wKYY1xuyIz33mJKwU1Zqasfo0aEf
vCnvSbA33+J2eW+aV9o09Li/rhYsIENZATEP7aWgZ6jcTKzchJg2GZeFwFjXjAi8rfGo9h3hOflR
08wgzUcqTONAV8aDRnGSvqtuee9DhjXqtbFCZ7IWJ2lKB6ZsB8+8C6lbUo1l18fA/dZOJXmK1PwA
L/2R73QomL3W9txsqyzdt2q/X/UjKbluJht7EyBmiJc3oxXfymV8MwfpkT2esBY2ULybdCQhRcJU
V4onvp4D4EQarHmYcLXXCFlkRdjLW6Buh3Rz5xlcSiMe5G65G8OOSIuHgn7KkhvbccSEiDurdZQe
KVhFZiux/otXKLgRtUcjSfsSIT5qyaApqiOK5uNUyXZDcUyyWxktRhkANa2uabFcs0K8isl0jcP8
SjvbRUawI0vOnF2fofpsu1vjJkP2w2Xvp+pRlPoJp/9xtVBLoar7KqZ9yDY3Rqajom48ImV1Kjgi
ioHcnPSwrNUwGr3o0l9krV5d/DFpUabUTvZOPHcs1enE/EuVy+DLXNlmTrMc0fMLBtKOICqrYGIw
CarGJBRW58H4LqVor1MUsWDX1PgHzAXqzfAp36oap8h/03U+Yeg/P/PNsGmIW6GDyInlg5rIhwxN
z8wThD2acsgn2oS+lWwmunuohC/sZ9tHLSkH5uZNwj+to5yVOppHBuon9NZT6S52UBselXfKwfyQ
/5ay9j9JJtrI6ODW5a4kN6Umn4/rZgyU7FHrxpnagXNJzfg8y76p7JMlDRpT2Ne0tlW94hNSBOHc
WgtCqR0lS56mpKwfCotRF2T4Zoq0QjgrFvNtQ1udiSFKWWHY6Q5ZH0ZckxPRb82wRBkVHalGDiZ1
DDohpF9uQJjwTpmeMyP2WcqgEsyjWqKsO86ZEFiDo0UfK0IWOXlVcHpjLokXgE9C0KhqBtornsoV
JDg6HYQZygqd2L+fULqXpOSrxsY6Wev3YJaumVw6KWXl15xEHJ08Igl4InJtSI7jLB+A33ad+a/f
WzE993zdOWYcuw2Ciu5g3pGCFJ2iJgxG20BdVgArqvJrVvQ20j+w5OMEIt+wKKRLehOU8oYL4TZ0
2lXKyqtSrhejE3xteJe3lWEeZK4SozpbqXbsoy6AVI/Xib3CM+WrRRoSTSyApd+4uZXkzTCK14hE
MKtCanyjXPmYRWSfRQ1L8noIC15yf6UwGpR/OLQVg6cIPcXJkxeugveZtkt+C+C1sIlYd0ZVdehk
ohF8cCJP6k0fHtVf9X/VrS8NBxTaQYu9MLJV4U5/bZavmhLJaeg9bdTcNs8p7bsgWiEZUiNu4W1c
42cTL/cEqksMOHLPDEtAgEmzYuJ1M5LOZrCl2LVGVwi/R6J1rZmFguNMS/BGUBCOH4vMq4FDTVWs
XcWhPTUBMS9Rco+UeiMkEbE26COb1otr2SvPsXEcI74VbtKB0BayD9zVBN8YVqz1V5E0wA7KZ/bw
TSj10aCoYE71A3Wb9KQEo0d4qWcxfrVC4lWZ4sLycOijRh0lJ9dDOw8BGLaK+DVZbK4ohaTwXSre
Z4M6P30rFt/RDlmJPUzARSFqo5GM6tm4TdGeFBn29ioSfZIM/DA0qeH5UQm8S0mXMoyGo72w5XRx
CiWnAfVlqYJSOEhySzoGpYFh4spE9hXAnLxkgQtPkg9EbnvRzPu75VllviVy4kVNJdrtSOFe/XlV
vSQrvBGdxRA/qmnzU/Z/CtSuzn6WsiV37Ge6spM+40g7hOJfpMIVM3awqsVJ0JevJA3Smj4JpZP3
X+Qajgni1fAJzpP5hvRmZaMIkO9QoNMUoVsXkicDpPaz5RtMI8kku5Z2eCYnC7pwaIn1SB74YDZY
jDaNeS5NRv55OTTTQa6/hky8jEJ9gv5BU0gQaJcSlzDuUhwmlXU0EdrXCGMspUN4HST/4mQIMk4K
gzDoGT5m2BZFbWP+XEK/SHE0iQ2YYb/vipHa5H6vwqrr9KBWExmW/MQx/+fCi57OD5GpWlMLF7D0
dRLDR9R3j7ZQX8xogXmlVaaH8pmDlAwLYdgXc7i3Svg1JaSpLtymvPkNCgFCsjFY0Urj9OMvxbR7
dfBjDFBY9p7pStJFCYfzVGQnwqUColN/TLZRKHC4jelJE7rsH1rj1ENEz+PEZ6H0WvOuVy/CV/XU
1YRgJYR0v4/ilRY/6kDIkVo3A3FwiS7YpMvZFmQ/a6oqvU3DbojIwHyCVymTysS4nLgYSVxWuauQ
70wAS5Zd4iODBtFGiyy4RS4hvUwgzpNSu5O1ujObRc41kiU1lEhkp1+xtFc3JMj63fSGmonUP1da
0r1mLvsh+nqqr8h7wiPka2GIqtQ1X1o+sUJGy2cGy2sozjxILNGeWpOEbd3WPN7P1qHmf318rkbR
IzZZsg5sSMdYmRBFQVm+zdp+7hNITPxU0LsCGCHfsfx8z2V/+iiRnCkrgjmsceecP2VMDlfNlcN+
m+vX3OTp3dCxvJOQbVa8X5FkYrHYRsWXjFJQiMgEhTT4XsV8W6AXRvLJE7LVrX9GN3ly/Vm1Imqa
j9p46RBKS4tNr/OmYdIQSRDlQMhUpIJoKARKym9hQfUwH5VW3hTDUfyYcLAhnS8Id6+hbfo/yEkF
h1ptuupvFhtwoO/+MBwF9Eu5sVNSBBNh4hSpLUmRk2zV4WgycqRcS/1iBEaY+mbpiLzwEOmM0v/5
U/YthZIXYiSz0XCqlbrfZGZFB4505IsLCGZLiXRvEeAYXqZs7s3wIeVqIA7dFqMvVJanRVQ1WQRH
QPbiBeP+w4igfowFT0N40w3BNsk0FpGVlhR+/upclLJUOVRhQZ38WSg5Q/Si5H4/P6/FRu7OakV8
OBFQBcUc7AchC2tWbrN5b1F8shlX7ZtG340UJy8iAn9Ukyz6wleSmVetw8hKECKA3aMf/zVJcdea
5DbzSntUqRJfLXETng/x1M5NoP8q3JPkfNSbVJPeez5vU/bRCSbrwuQpFpvxiPaf1vcKwJBwkOwq
dyrrsztWHyP+alEYfGOYfDMafZFhhCBiHTUUaV0jWpzyJPwUICiR+Jl3FcW4Ef1V86FZiVGuu015
adcO3+eFXCN/KJJj1rMrA1F/FARc4OhACOEkBvsuKk7rYNLfE+VMzwy8+PlJPW4caZOKxWUYxKtJ
HmbVjqwLqIZJ4sDv+hIbwyPM9MeQ6g/gxrE9FFV1MLRk2woHMZv9PL8qJCzLwDrWgLnQCpiBWsPH
gutTROjNIYU+nBY60arI9cizmB2BfOV+P0F6F01z5Ayq3hH+KCgopVdD3YcO6j17kYkqKi+XjnZ4
v5Y4zQxprxUkMhPWOX4iXSbBmxdK7My24Bft0z8N52xlf9B783g0lehMSQloUUX1+XqrSVnFE5nD
aRvI2wnxMZF7m2d0SdZTjVtfi/Gafy/hL/0VQOVbYYjorjqEuRVECBZbMpdbFhxwB+615icDI0oi
krORcKwwTSrdTYMIxTFzcWELyKY7cXFIS4IoDULKpFpvhjKahM8eJfksvQzT4Q35DYr1BtC1+mkH
nWuTbG9YSqBg4kILke4nqfUKKMJPsXnX8aDHXRBaGax4uiV8QY41Pyb0qNTeMcryFdMuqA3EAFb7
orjt8z3nA0+HN158GFxXSO8X+uqxGAd1jXU5zmyaN4O604/oZk6J6acEnMH3AEUphLSkZBzf8ZHW
ex6kyQCQszmxDWKRl58FJfD7vBxpHaTgMnErfXUNk7Rb7T1Bt6Fii5DPOoyaMBSEMxOdPFteW16U
xNryM7W+Yl10xLR0IUmth9R8y/cRI7wsbpsMOnHDLQWa3xmavY4/PyWN6HCp0a3JogsQH+0tbQzm
pgZ93iAq3ZdzCX5DDRgwOPqK0npbT2tVBGu2Ht/Wkk+FZfjMYvD4m4QI9mQmjh1bd/Hb71scQkgq
BgTjt7rEwiqU9jObARlstJUQzPBK2cfoyasKxVM6whH3ZhkTIjEfRd1rIsEjQ4/JABSLTIYhUAhf
Nrptzo42KL+ttl9ELBZoWJ+XJMsQ0u8ZF0yOC0Yxix2nn71cNENFuLrLmHj62Px/G7R4vQkmq5xL
WvqTIc7RKwmjLVcnq9Fe1Lh+DNW/GtV6VGQ2Es8Agjco2/CgjuZ+epXi4SAbCYI8dIG/s3W0LOgO
dfTegR+l/P9j/n+etEWZ8mxSMe842e1yOiBjg27G0ncveSoSBVFXL+xDAY4xlTf0FO5RVu4XYvW6
MIfeLw841oRw35vqQwuPRRpxcFhuko620iePplFe6n5Xw4HVaZAb36qqOUykbJrR0ZrRNJD4pfXq
DV8R3NO4HUk8NcvlpjC8ih6u7E08JI8QDU9+79bswduG/sd6meX0RufyVO4EWWNxmL1MbDxrDdE3
En5Ji0DZX8350SzkQSW2Gr2rRMIzCli+LuyUdkTT70fFW4QZXxk0P+trnwptL/9Yp2TP5iHRqOxT
gx6RKieTqu6lZMyZP+3LJCfOSpdATudZxU0gH8N2xTnvS+THLUqIjh4tKZAsU4WOwTOiLThs88Na
e7BOz4hFm3pdpzUlgDKdg7gii6KMON6MI3HyLu5bLFoftfYYTMNRrMJttiOPmE5KL66SsUBpC31U
MF+s1EX0dcvz1BOseIsyAsYaThCeqTi8AIzC2MLL9mdyqy5Ek1wmNTrV3ZacpvOACp1JlXJE7SK0
4Rlv5HadJSdOXzSh8VaTjK0y4EKWde5E7q2y3imwmEbuVWbNhDJ6gjh5XQQcARClp68pYWtVVu8x
/O2n53gSLuDM5AWLN5SObt8fFOKyohz1ZiTDmIFrSsg1COSb3yQ2on5e8ePUB10M91EkuG3jNrrg
y03jko8Hle4RYLJpMK1gVEfrL2ArRLZbflE+5HHODfQ8sYWUQZsjYGDusTCoMJ1p6tHoVJe6Nzx8
PwWB53kZmMOuM0yPKgGuy4n6w7F+k7G8CWbBbKN7U1GQzgm3GxI1DBum3Mw4A/ZqiLY3dj3uwcxA
V/NkZij5KxQWtCsnzMq0O24bdlDeerA9BuCS3+rWlmeUCfa9o0KlZaXEAsAjo/SVG1O1XJeHAeEo
scIKcltNcYcWv5ZcennWe8V6SkMUCZzNY0mUMMlPiBonyChjJToQAp9RPTVsU/iM4huXAA4oo8Wf
AuNBHAXav35noFodHRIInHYNnRFD78TaGA0E2E4XLZyuqc4Eov5K+5Yi2xr4puaD2YPqRCNpB1Og
kshCuskATI9pbSOgQlMkjHLVuXwdGEPzZD8bNtmoEh7HA0ClxM8EDMFScAo+20BqZ5R7W6v3EyFY
uX5UqzUojDFIBiycGrsFRa5DD08b9Qd9pRSI4DeRWY8cYbioIkSWWU87IA7eGjR/um0SKx16NYv8
pNyq5dIiWxaRvJJpq+qe1l0qRtVC22oaYeHRaz38z5MSe9xhE9v31qWEJUwCBvoYiHitEyeTViSx
hGf2NqGIUQdJ9aHmvZPzZwXZnisFOp9Zg650sUcCEeYcHJbTfkPSwpAcxrEJLJpIqvl94G/pS+ck
1cuUfxvN+KKFNYdQ6wyCZvfGVe2ym6JoFwyBZ6Rzx7AAp5YoeDoSckAmng5ISfUCAY0gfRC6gvMM
bI43S/Yb8ziwyiLqEbp92T29wmT/iId0ioNK/jCWE7J+TfgcU9o7pMwZB80jz8hhx4pjgGtb5Tdn
rjWh004UiraoXZoJnWeMPj/mPHjIKKgmRJfRUnp9TSOJQPhnvn+WPZ7wSfJ6kTu0Lz3NKmV9XCol
0Mnb00vjlLB1t2kwpoEawcYbnlhV21hvrpEw3xT5D95jnujUormDcKZJyw+Sig8BAGpA5jbDW9Uw
QGJAAyBcWExQWnxMpfQ4jWGgUbUxWbjX9qELggbDhtN2MgSGXN1F9+Cawg5H0JVkkcvU/xjv5Dzf
yvQ2D+8jvEnZzqTx44YtORFlLvS3YlKgUbujNsDSTOFBIM+mjDCdglAlJRaPmhjBxstjBFzmHt0U
HVC4KowtIHqSw9uFMfj7SdP8eSS0pqmIFTdPZjmfy+6tta5q8lR6BK9ZZ2yS6mJE2Ne/OPCgCSIb
EiWgenshkLqxDtl8q6jLGM0/CsL9gZtDUFavlMC1Zlw95Wsl0yLafqvGGgiCeOwIoRTxeVT4k6Fe
KvFFwuzCzIWYlwidY1pX564LFgTpGRKuVYA7Rkwh/8FvKFhjcutMvnaATmtN6W2X9jLh1+x+to2u
0peeE4EEg48SuyA8Oy1JtOOWj+tt130va+sckwZXgD+TuzjiB1+9uNRe2rl4hWPLkGL2JIP3xjcR
2bjSdhraL0n9oXwDCyqmvZQP5sjKlM1nTbTwVGL1624Y6y+5/C96zQjqTslBYM4ML0MYvbTWucKg
UyKx6S2I2s8WujsuqYZmBo/CaMu/sZgnONSVa6DmXxp7qL7SFhjZVDylKCJVyPiYFKQZaAPpHeFD
yUFO74mExmP1iwxbkPFYDb+xqkNvunX6afIxydNgHXgwsZVmToyEfEYzjOJHIkBCIGhsWtEO1JJX
yxhjyBnaPIsBngMmIlkcnE6DJ8ng188gAMjpqYfX4S+SV4rLO34omGv65ZJaR7l8FQslULRv9C3w
fk+H25f+iVG0yf+F8FqyAdtIODlDLJpT3dq1VbxTJdZ+kBSEAIt1idAalERHD/kf33+iysdlUk5G
+/6kk5m+8F/jveWP7Sp5S7vG530IeaE9K5j+idICnNzJociNpnFUFsNshV5hK0VaC2h0j9huhM6l
rJZCnV3NKYlqOeEH0ztIxiEWjuajgYxV7oP6Xkacsq8aOHsb+UmBsLwmDzNz5WvGA0F29QLFLzic
Ns+y8+rPPEqG3y8nxXh0u9aGbdppAz/Lm2Ws3qSTYYhyXA4vsfEd1a/zaJyfJwzws940Hk6BmJYA
BLo0h9kpqjHrCznN89SzOSQ1cmOHFdVQA5PSLbthrO0iWXfGebU2VsHAs14URfZiBEoS+Fp+N4zv
kTMWds3jAtLm+7jKblpSfky418B/ZApMhJJZdXmy3k2lvevyeNA7ZI7tddWE81OLBmA+VNDIOvZl
DDbRa0w6hDRf1PyXuueB8GKjSR3hDZElEP5E4g1EHYcYpi4N7WJMc5r8tBHPyq0dqztswUpI7rIc
h5QfrTAc2wQ+cXHXnlqFRT8rneEX9SNN55NSbBZhA4JyX+fm1iZE1zNYGEV/+uGmEb5UMpbr6k1W
bLX6NLbrLWTP6xhWRiyJxklTD+a4HdBRx6knFKcIXTJLiInmWi17wjRbCPp3y6Ak50dGdspjLIgv
g/KjEq+Ek0JFS8FXWvBVMJyqznMTT7lQZJNj8l0rPNyIjoG+sTJehf436ujyYyuvsB8J/0RU3ctv
b9yjHoA7ttNS9UkI2kbDS2T+Td2HmJM3yzPIKbnoj7b5hu7hDTiCY5Y4oydQxkwCDVjZpFlGic/b
ao2CZmXLXLdqrd8lwRJpbLFr4rtGWviJ/G+CzO6mg8WJWU92x5arITNxZpbhYpXQb4FYRbeJ4Wsk
RVvSHJFkCFoULOuN4W2tXhnqKEUgPjfQ77PBEjlqOzwRpO1hNmQR2DRgoNMnSxxpVOzmiGGQ3ijW
28B5XJi8iflGj27ddE84TFjfgQoymuI13a7kXwH8G2RkKc4DTo2eNMKGtzqRwAq4kviOjef+LP7V
6V0k72uG7Rk3eOc2Mo6xmXcrqxsnIW6WoWnGMVnMJ4DY51tt8Ifrrcgzr5hUkRfKRQztWu7pNN2N
8w1HtbETabbvDclT7RAqhEK1+VYCkwDETMBoK02fSTz7AnKuke9tGUkw/xzDwwLYBti0jdTwRcTK
bnFkhbeq0SmzVo4908Wy7kv1Ew7AYvlYt+RBcke8K2Vh85AKHgbpkxzJR/PSJcM2nOUAXCcM/wFl
4AjBhbXvkZqWjeFTfk7KDh9ygg5i7BCDRo2FDaIQ0h6lFL+Z4M7XjRkosBBvvZ54Q0F5evkqKMc5
N0AlCHHoRVet0VDoO138NyBcrtDGM6lrbcDjVWSEYc1o4Kp530zNIQtWclzWfULMw7N/51lv9Vpj
CctT8sQXZ0o/qf2op57qIVKUuRucnJDlBET4FYBnGO9PVAKsy+KnaTzrCx4twuQCQ8wzpKC+Dgik
8+FLQiFONDeaRZLP8T0FcfomPOiA3Az1Mao5UjqSsGmrgmPnRP62KG9c21uCrcMU/xELr0WcRjC+
iJfK9SgiO0xCqFAaHk1ulFMvmG7OaKsKx4JJ/LCGO/UeZ9rBstag4tNSfhTc4xqou7i4Dexv0+Ew
sSUG0OdzjposG9Ib8TSbZc22ScQB+cwXWF7kXNxoIGPhJ99ssgIUo5ahguikHSvj2WDO6QfCksn8
tBHqL0lgMJWPyQEPMYC8dexS6zRx1IcW431/w32BRxyCQsBPVvH21wERBQGtr0EV4oQdY2JvzIOF
fTtW8xd6NTfMLQeMD3s+XB/5/JUP32rMHL6D2mmEc6P96L1rNiFaJmzYeKZjpAoI+DXkqiv/WooW
JBYjXyyotZqGbTqlviaRVtxeY4afkTkWVa3ACvw00FBD+YS6OCo0ssxnKq2GaZ9CFCCHZDVBrTFh
SDNcqCoCizRf5klaeJLMeyVEh1pYg17m+Wp9dZmPXWtnmr4XU5JMIfRl5MrRkLA6XwnL2fdgSxhd
95ZVbDPzq4/Tj0TsnKzsP80B5u3nCU+v3YmIdXpnTRv9qZ2zthS6F6GQUYgNwPPsakANk20CCJV/
ogS+w4TUrf1W5cAeKfZaxWu3SNuCD8gsQKtN7A9vCc4qWbmFJEK3oBeYyrrqhYuC0LBt33+FbFG0
UzCuepQgxmF/jnBaSLwrfLcWdxPtKbA4qXlfyd1ZpL+ObZuZQkU/KDdm0Itk08N6Vz81xxf+Lh7t
hFEBcz4n1bhSrJGj29DthsCPDEE8VKMVRm6DKzuyXSV+GcYOJb5MxQOLf3GzOFhWFKNhpLiRRJNd
X2/bprAROMBuacc1O1Zt4eiNtdOYwwHrOYVmurcxB62l5Id0aqCh6JRDTysShoQuM4/wEg3jMI9x
SHJSrCIYwLYOHJpUAAboNELmlgxna5HQfkNJEN0gdiSQEdGXh0b9bTNI6kV2CTJw24luEI1GFF0K
Cm1X1fl+Qqc+NUhrZ2VXL+bTNX2NCuNiSYQOtJQjGSVLH4Aqz3gGM5rov6SLbp81zLGMnth42j7P
xYQLT2uOo6IEZR4FfHRly6nENwV2q+ZMoA7CI5ko5iqepto1FNNtxWc4RrqlOSBfjrQIpp7cAblg
IAEeokW23OHmE/+l5lufsycHrlXaRvxiIrhYCPtT7F71YToHWzBIM4A9Ew7zWz7HnIulP4fUNHYt
WRKVn2RUgnGVIBxDHty2q7tEtJ2RglRJ29T6sNg1+1IAdycYKqUj9oNuqMsTpMmpq4tKVlbp0S3q
2QKvKsJ/Q71Qf9cEhnwWCO8Mu6OVh+cGHH+66OlwMuXl0tXHcqWG8Bk6cKtXG0VwAH19qBVEJF/r
96Te5aK7xDKB/iRBVFyuwxktAbAcdeJSRgXNW/RJ5TRB9GnykVWR/axw4lk3eirFlNxT5dirU4My
XcLkcqh8xi7Bqb+VpGA3zI5mlgSlae4JfvRHwGeV6BNDqw4J8LGW/6UJolWr9mcNm5pChyed4toQ
eqUIqQKpWECMyLUH4+AJW1nHaMgUZOwwKp9z+neRBQFBbTJkKDML5TK/001k56glF4a3HzE3XfKW
vRBDcJPsSBHfVRhgTYoIFCLKq4tFzfyCoRGoOC84EoJewdmhex1/nEH2cFqFShZYKffFrROVM8El
RmBazXYgSoQmJ2sc/QgPkKERCKrvhxBFTZWBI65B7vCrO84YAZKcDrGtqClEJixojettAhs6Du1e
j4+tP0WE1y1LkGsxqWKpnaNYBXKdDPyos22IuJZAaoz8lpfptWbc5vo4rQaPGPmyCsN92DqQejuM
0Ds9ZgtvaBXI/RkRhLbsVowCuJ0ylNWE3TjGdw7w3wQzwXsITdBVsDui6Mdkj0uwew5LvWwLJc5U
4zR0Dcz3spuSJyds5wYyXqIdqBcW+VKFKDpqB8Bd33KBha92O7dovlKq+RKO2gU5X/dPpnkg7mlk
QAkZSyqWZgGp8WtZ9AeBCbQL240j0XE7ql4X76c2fS3y+VVFXVeOpOulzauuXcqyOGmtAYT+E3aN
W1kJQgj96Z/0FeqWpKHbsBjTj4omDcK1KzHykavfzGiR/2PpPJYjR7Il+kUwgxbbVABSKzJJbmBN
FgktAhr4+ncw9ha06a7prq4kMxE3/Loft4GqgmsL4u9RGXCF+zxkG/zItXNNR3Nb2PnOSh4uvtjG
oW0F+ZUBn1Z22l2RQMPiOFjvMvuwFrc9n3/mTOJ8DZKsRM8JmDFmvGAr1H9maOOWsXchrkumZbA1
a61ZisvWqTXcDQUgSCX2TnMtrOzEbLqM/6RCDYG9jdxlmN8jGiHoqWARtrYm6y453R3veI2ep9tr
zR52mY2EVsbXqqSioAKEgJ4dmdRC+PhpPH4shyal6wmUbdidsvATUrcrlXwXqcOQUP3kf23uk0eh
PBfvA5ZJPiR96yHL7oDxbvtO3ur0tVL/VaU8Rpp5VTZQUxr92pGKsLACNXQQG+D5M1+zeiIMFmbJ
dVJCDkEJVwv6iBcieurSoPlZCudjcIY3UiyZJl5lcpC65rF4z8s98ZoG2T/lo2cDKcOFMLp5rLm6
5Hb5f8AeDQcQgj640UYo3cMwu7ts1resCi7L/lLzDfKXpU3awzwCjTjXhCUrpFoq0rv03IfSiTTO
is3ijv9yUKxNRdq2Kj6oGrgSQuskvpqe88DE/jBiknoMHIkzSTQV1dWtCHZmxj6GeByvLbZYmv6V
FCBz7AaA8cuk0tTWVICV6xYfBeHXOv3TYTMYpz7eUdJNpQsh38GX5GKXmmszxWdtcxL8Vm20T1qC
sOWxfilqcikja11UzmFK2DebS9R42Pd4IHLggd17hSkDDNSyTputeNdjI5fgKM4WgwBvtoHUp2xt
655sx+RJYGYkB+me/IhT+x0Hsc5B7KRcUwzwFaB9c3QmdW/hCgRlq0IKa0Gs8RqFsxmRk8Ox8Hsp
3v2qn4vpIIOGbm/cTtSHJqI6/pzH7+Hpt+knKARvCiVEpJWg5+hrc2lHDedj0lNbTNGvtbMj06PG
cce828RuCL2o4ZCqYW+QKPeqgvcfWD6NS06aemNXswA+xtFbiLE9jeu9qvxCcbe6C+aT2snOacBs
mnpN/0DiAozO07NIkPnxr7GjzJ3A6zvH1/uXVHfrHgofadsGfl3FR+kHoxkwoCIrH1Ni30p0ipmN
Xc0zj6KUYBG8qWdLmjO6Gcea45OaMkBCT7ispsjmjT7tA+IZ6MYMcivszX6QApBmBdBV9V6q+dD2
yD8REVW+VNQcrKKj6J59vrEa52ba/oQBdCtHV41gdj8cG4ZjvXjqLMRH2vEwb9tjDXSepxZzo6OM
foL9aA5Nmu55ytNXxSTuRsg5iiVf5XC+jeKncCibRMsrP8siONRTfgRbdMwnKB4AnwjQYXjOs/6q
lthNGd1FsU7Q0jrmN8eh3Iw0ROJmiFz5KYZp2OCB6/mEqEQOHJ5b2P4rhbQXxBs+Im4Wky2sNwkL
2+EGvWM1ihc4nag9DHDlJp0UnH3rYrEFj7epKkDeE/PYemT3JOFq/Tc4f5EtUaBgun1YudH0XXcC
OvrXj4wMs/wsaSbndGPTwSmdYTXS+ERZuRcSbZGohIX43okPiEEmBVtCrlxeUpfdrTdzYJEASaxF
dMwJuNLYFTnKfgB9UESfAPlWgqwG1ZV6wp3dXJyBnBSW2KiN5sVN4w0zp8QgE4XJXFXiXRG4nQ7V
SUN4LdYK1uUi6F3LSj15Vj0VoXZcmwAMCe8PLC8oP4ARVa8ifDboknvBcE9rKlo7jjmZjDr7DWwB
1KlsMIUZAxuTiSOppSEWtaVltyXYbUGYrmRacsxPbRr9kQDWwgjYGVzZbdtFbqos5rQyug9gpiUI
/KibSseMEBxU9dWZ2PRM1Bh8neYT95QRZNe5ctX/9+XyLcW5vfw5vJgQzTKIjbcxsffqoss3bBy4
Dk/xW4fJw/jQybV0XPMb40eyCNYTigqCfWIaOw2w45xGbsOHupYTt7FTFn5kSPLI1YKHo2X3KX3T
q3CdtN8pzc3drKHilDjfYz5Xbt3GXBy159AbT0vd40fuhPmKG/OlGdVLN+8SwMjYOpbzSxljwjom
WKfR5cHkhozyDZTXPMt3vdKtoW6IbhuyzbRVt8QZazebnA9UgRSbtIKCR55vMT5iaPQ6Z5Qi7+YS
e6ed49HrXZW8gVpaTPOC+MkBIr+XZIU30WosS4fCXEeNfZsXZ6BiPdKyfHgFB3GvZEczwDNaeZVF
nJvFRt9eIt2+4HrkGWJ6aaLyabua+UcdhltpI1t/OmKjVSUkDKFS6I2X7zps/oP0HIyApQAdhlO7
U2agrJO5QwrdzUQG+DMVBGXItxjxTO74ZoCJNSi8YisxBw0FZADqmcOSijmMnELtKkSuA8dxRQLa
VvnAdLQWeroaWOLkOyJRh0kpOCslAArySdb/62zGPalba1bDSPrDv5KA09e19pzJ5llVC9L5ePjq
Fjns1Q5+1zsHx7AOPWXcMz5NnKgH0f+hgX5kcvIqsFTmP2VjEqDFMWAlkEL3FOXuYmqpUwzDxuDH
mQFStHQr0qPR+ChMvrVFuRELUlpG7waQ6PTHdB6P8SaJ9rbEnaIkSkl7Iqf58sWP0Z2Gd93SPUvB
yVi95cYdJ+ObXtbvYfY1GeklkdT3BG6SMPyOjvdJOrGdKc+lbNIeZ70J+IUK0t+Mt8horbXDY7ZC
hJYnE0uO6utsDoNCecVhOa1azCG6DkkfwWM0kdwecmS4Sss7nGzhw5A/O1YkGn4gtOtnzCWBf7gt
EYyVJ4cYvxAgKHDhW9esTgPt3rRuzx1jptRiwh0t38yGK3oxPHWar7iuGainiosrSkX0mzHETKy0
Hec6tv91SnsYpSMvtuEtTr9yyfrHav+TBbtwQMFHgS9LIpbvvFlgc7Dy2g8VaUHjtB0Azhihuopt
cwc1COQaqWn+Ie6IrTCRuUaXaB8gadCVy380zPYGYLoAYJzmMHNq0DSJP6/JrHED6qF3yrAXQA20
zuqYSUcDo5nF78kITSkEjgFIFQG7RUJ9HBkq4dQY41hGg+nbgh9OAJOzPEcwdoprwKJpsKZVyFlX
og5PDpCkcluxGer4S633KIVbatdZccks/atnrP2DzGEusqj8GfHzmyHA8OuChQqLIZy2NZxb7A/J
s8VjlmvzzjHKc5KDNcWqKnGYrmLfStQ7cXS2v1GQevrFfCDkb+nKBJ3MS4wRh1ThL9/QcVpjxYhh
U/JXAlE8C7YdSzlN/tTEN2bhiJQkHWRbRQBJ1dYNGFxIrcT9eggO/ESNEdKtvUpbYzme4po4Kg13
2R/fOVYG1CcHiD/9yJYyvNXEddKdEb+Ur8XlpVedJ4XtsUOhF86pQ8ybbxGniFCOg9FfouZOnWGN
wH61ine9XSui41OrMBreqGPdRaTLV+pTY73ggBJJ8ZA7VbyNwzuOzZ+oy1fW4pXE0pHygbUTlBQU
VQEPQoqvI0G/zAGzGr0hI20ddhAVsBpZulUCWZBVVPbr0BSPaX0dJlslw9YLrY+u6MKiJJDsJJXh
OhCOQ9c9raHxIYeoS0IgIK6tExGYTe0tS7Fc09seFPcki96yMX827SWouSJJv3Op3afRTdRpNVTD
Da/OvUrXpOs9QNBRJW7S9E8iwF3SQ6SIh1yEz4ArJZ3s+3ZM92UEIbViIAwjNvYzDzwsaOFvMk+Y
EIm9cBMbM7/IMbfGwHo0jTJfYpWcEVnKNfUvH0n8cBWpuYpoLbc5ri09ckxa3OMudCdNRfjepkR/
B5ICGGBjJmOaSiYcytwUguCeDnBw05vJeBVthuTc9Rw+Nf5PeoUMlPyJ3qO49wYHb38MPE/hPvTi
2wTfEvW396L4pbag5MTezj7VMjr2cXPK8m1ef8iccMY3xVorGRaVBgyHAAi8Wqx2nf0XYim0BqZx
6GH15IUgaSzWCTUTH1f4ccGu/csE4xbMSJO76IRi3eEkYSDkdeJsrzoOWzh1zGJ0p5CmHA6BKR1D
mysG763uPzW6zvzgM1Ih5cvC8kvPyKS8C714MyT5UQbazXIOgQF0hGsdl6lyajZBhSAa+zMrngnv
St9p52IYyKd7Bhr8PLkBKzaNrK2RtN4MT2LIj+xMj80xmtfQxlcDf9Mm8rEOHqF5r2RuJjgvMsgE
CbDIytkSrtmaLDYMODl4ZSKeJei0Cmt/wR47mVF2v2BV4sU3hU+afmR1VRO1Rav9GpOPCdHIaI3t
1B9mefS7rNvjMG1aA2dS4acpm7Q02/M0kxYVlMx5e1SBEk7ixooAfE2FUd/M0oMdQdYLM8+O6EO0
WJURnB9C2etb5n/7CDZEMw7lfI1hWOgSkbpHSdcNz9FBY4jUf5ZonIWxMjb8FthcvW3BCEYxdwLg
tFajPwy7etYMU45u8vcZ9vnpWdJNMBHXWhkEbXUndWeD5muHQ9HGvZhdHcIpJy7Dl5bYK8uCymnO
CSYgRxA3sbnwCBlGHxuSQF/JfbWqJs2V7cFL0JPaAjMhuI/wZUXroAQhzNVU++jLTW1WO54RCF4E
tggAaPU6+bbooHQy2C7ckhH/0kaDjr1DIzcxHeb/+MngrHJbME119lfU32arujX2LiNh0Rx1l5an
NaoWobeKXvuHHf7XlSRB53Uc4WPlxlGVBZvrnvV7+8iU+gHoo9ZuWpoBMsMq2dC7VMGCMTHXRkT1
10Fy76loHaLogYNRU0iB2/GhEuo+EX+qnGzx7TeIIj1hsTn3qfcF+joC70+9KbuIWKXGgjIChHi0
3HvIeKZibsdSxwIm1NiQjcXBXr7yiFpIaRWLhFsRJ8d/mJlnEJQgfZrqslCiKpRihumbLuXw3n5h
XAY89G1PTbgAD1X7sApEpikevunoDjiKo3OCt5ga44qhrYxpD3MK2jlwgmtycLJtMtE2FyXHULV1
nsgGPxtwGwnMvF3M1baXzAvYajUgfrXNU/aFueYjxdJsJvZpPe1HSd0bhG2Tnod5YmziSnNxOlEs
sQZDSM6c/RckedbvBXkpFEwXcIEb/rZSc0CVgiBd7uOQ5hwKtrSORwCXk9CbdIoBEsmdOvL+iYpm
tZcr5Q42hkip08X3IcKCEUcbrEhlcZ8PqhMRVHH2CUXJIp/2UbVfns8oHuSTSSyJErCgh1IVm9vf
zEI+mDvqbhEzbJyJCrp9k+8qSWGGZ3nSBF4nBa51bikMCuwA9pn5VBubqc682QPrmcAd+ZdHpLQ4
OZM47FGjUunfks+wU4gdnX6e4hYc5DqPUzBo74acXLgcC95b8r0X88YOTV9Jx4+mtV5KFV874roK
SY/EKC8zmc6+KfD+uXLdEO209/jAFu/tPlKHQ5tdamFCfhhVwHizzvazPclySn/lfFby8JIwg1OE
gF3nSsVgMKTn2TE/LEn5UAznRSxrkgZOWPuslNSEYPMluSEmbmqEOWuEaam5ZjXpmoms4PxfnAXu
T4s9BeWFHVJNVflySI8omKnwNbunBZhb7zIk4qxKmz1j7DojbhaUxtkCkuhUEJYYpyIqmaRkIZbt
FnmCyaG1F6uixf1W4XNVYu+zKQb91KAvXTLMl9o0PdGb9wO5tHCQ31uVJZNBsTySw5Q9Q7N4OoRL
F/F22ipRjQopbYCpp/OmN6VVOVGlqtiriQ1YGb219KibyaMg6hIX00ax6B3M9L2DtqKcKxtJ2yA0
DgVa2/ZL/4KDzZQah3xeRhz+kUYE6xJe63SRmWZxsfJYWYAH5J0UVF+2D3aY7vJR3nbLzBO9OoYz
rXhXev5DdkuyDi48jrDQLUnczMCxC6DmJnhtFR993t0MBDqdV1mYp0aZgbl5OkJyjOVON49SVW+y
jNVhmZ211lrlbh1sykg9tXJ1wvh8HBF3MzjVqv0ev7W86zXdNfRTXqUnMz4b94Dg9YiTWSk3nXGd
AhQeTabCbcPTz6P2gxMcrEj1WjykAqevivk6H49sNHEzo2eG4BgNxVjj3ga+tbg/uC8yI4hqWg+L
ZiElBCM4Z3s6cxDdcgOqI7ildDpqgH9HxKO0ei71Gvxh2+wjJA2TBuWRe8MhJRfVEdVhBVnzY2yd
4Aj0ORww7sNzJFtSIWUytsy5tlMQRUBsmDxis/FuRC+jpSFjvCS01ziAJ1JV3QZRtiqF8Cusc+cp
jJcYmIhxOQwu1vsNI8K2NmKimNsEfXTuph21R26EQ0+yY5YgGPHA5JiAPq1Pu7TgufdkFDgRtJ/5
f0IT/poWM9eswjXN/SjlskvmlVMLhTxo0SzEh/OfBNmLnEQGTseQnzb2HRzFa+m/nH6dhgtujGXY
t6mXXFzWWKZzLNNc+rcxdmll8hNShgqPWpy4TPUj30MRwZcJchproPVlKldUcyfFER9AexVrTBb8
hxNmDIg79NhCJzn04EUqA6JDdM4B0jAshB2jIDt0R7lV+W/bhX6LZuh8ReW/juK+ogwg0ycsWSXi
Ut25TaSzIkPfTHwsIrcsOOdN8Yqj4B1jka/BA0vDQzaq975Vbm09XsskuyT1eSbqTFYfLMOqpHMn
z471AiiYH4P4BAFwlANxGOh9rOJ1hggNC3wzy19xSXmMobrM3rU7LAcX9jAeSzt+9Emx7/jOTmbg
6+FXRzZA6b4SC3ESgwxrBgP4kkwzs0CwfDjx70hHOw3GRgpVI8dORxP3bg1+0a0lSEtj6LEZ86ah
9KYce6TT0v3Teg5N0Nktl4BX5afspkRegyxSkFcqQLb0HLoMlqwbRx5eLOXKTVDQCCBz0S8sLIOX
bNbPXKl/c90A+tT2uh/08kquU4qMxcNkwbrAGdbtiygAYQM5+dGH+WNcBdclQws65mTwcc7qhx4W
3jDu6QI9ocOslZ5gdvA3dTJ1F9J2eUZ1Ai6bndGOQESKomz9mYUE3nk0Sb+AsnOwgHJGTzySJDI4
6oVXwlnNet5RlbRvdPMgfRnzdKBvEye4dKLBymm0nfzRL08dBys1Yl2EWNfzRR2fS/IhUo0tN+4u
76/QnXg18mXg0KKMa10b+d1Q57UFqlAqd2yZgU1QGyiDsQgBTVC2k6FWKmcuJ5udgQQlkKBMVoFi
hr1rCfLumSuxVgzyCfevw95lW6vbErGA1V8C2yPZ1XDZJ+Ne2dKdNMUqo++dAr/TFPVYfI7s8Mkq
/oUCjCF7bHp69JLV/zpfhp/hlIEGkam2F5RJT0nhxeY1LGjVJuJcyfmhU1jcSnek2U3QP8kF24s/
go54esJrScLtV/EFLOZP4qBQjPGqSR89fZdPUuRsOGyAEQp7MZZSYeLKZbsLDPIX+rXkf/BPAQVd
QVW6ZLrbYnYBh9qjIxJE0bNgJ6WJl6IlKqw+K04uI0OR349GvW6JR+ewtiz1EKrdIeJPSt0Eb2RI
AvF6UKCjgPsNqVqV7wqTmOI8VUm6Lu+uMZyulLxdq+4qTGiUw7utc+/svUr3LZXhM1waZIi9MXf3
8rfdNZ6ICq8bGrwdmIgNd1DLO8yxW2kltzI515rKWUSymh9a1aLO/YsIr/Y0DiuhuOIgOQYGKcL+
qvC9oimdFCgI0VMFnSGyeQDieaJPpGivAfKNAaJWqrAcx98qyWRe3EkihalkQAThlrZBf06hfmAE
mgkvzEpJ7LXYgn3by8gh9nTdzjzd8VgSQhAfIQvzxBpOXfM1m/VastiqBEzofNWOCqNi2k/JtcVe
10nlnhHPz5o15oK1hezA9zON/pkENAIOpZkNcdBCbBUwOon/KOOPXNPDOlCRZ41XdDhfaa+ksu5J
9yuYAChUnvQrFpqoDHxJ+5pYYonofSjknUW6pcK8nleGR34uFF8Bi66J0LIe/EtIgkUlRevw9TDt
2DH2vpYRMhSL5XPbsIVGWjZs/KsMFfR0pVPq95Nvc29b186haP5CiQ/fP3fmr9RXyjV5HovNyAqg
twQQqNBTmcls7UfJNgqpek1+U8BuJK+Ss8220diNnobnvcW52mL9nh083dSTosZxmYsALNZUmFBf
Ui+Ydlqnm2mnK/opRpAIuu48ZdOZDCRjhlKQyFBSTG8EimT1goUJeCY0SZrmhPrIvkPVXpvqq87m
jTl+pMG/UjsH8EqybQXgEDceIRE6Llmg4r+qMITrPWiWL4usYWr2eIJ2LWyc8oeRouxOppbtI50M
UrHr2NcFlYX9kBZQsjy59TYhP+q0kSJSOUp26Lkdckc2cCW2IA+gK2tQvxlnB95Q7bJMAaZqSccR
v9WQlCxPoLBzvJocrx0dwgTUypOKANaYVOix7KxJElV/ZRcBzmkAgrJKnMUhkXiYnKOGhtzq3I5f
scEVL7hK+FcnUo7gwWU371Q8l85eZoJBcwZCtqUjHNxwzDzJwHfVQDdZDTS1/ECaHw0uBx+v3W0s
UykAcB3bVIYSERkVZwLPZQ3McPGbwmbCeTjMV7uK3W4TBifDbm6THgNFdW5NJt87Aohlke3jihvX
4DDd/FjQbyZpL4KLXRKUNUw/0KO1ZYN2I1StNpi6S/ytkHc71Q/VFtwvpzONwaablzwcNrpt7i2E
AmXkaCC+idNuAI0aSIhu9a0HCl8rpzKkhRoAst3RtR1iQINnkmbWTslIitRI5dNGmiruFUwUrKGY
qrI6Z4T41qm4wR1WwVBt1N9AGg5jR8MPUQuW+CtVp8y1046qBTSjbDbjnyh3c9NSlNudIrLnvQbv
xaSyZmvYAb0+0QnvdKFdOJA9zjW8pIC49MIt44MuZMoOeSr8hVj8ZnqB6PVpzY2GM1gp3hNrVVmZ
a7BQI8zW8kORkZCl4Kh9oW+45kQDDNsUncpoJPoCoayVP2tkaHTeCQk7yD8T+b8QvSwlUK1DypRY
4OCIrMGqUzpp8tGeubej4u4ajPcaJHEcHimS8oALsUL4zvUfS5tXOpycJGo3E/9XyM5StBCRot2A
5Kzd0LRjTOuTxeecfBV2e8qngQIg3rFKX0L+BZd2yY3xEDdEMO1t3f7Xy+sQ3kOo/eAmSAcTFQF4
rWXueu7vBMRSuIYbqSZ+lVmUkq+dTl93/F6D1fH9aoBuDzsi6SToR645RQNAi9S3TOJE4e2cWMTG
7PLNYNgMQZNP9qvQ5Y9hPtvYfvkkz+XGsYO1xPoa70ulKJdAzzcZY1YMQ6ktrim7Cl5lTeoF1foO
NI6Q6XkeJVbe+FDDU8g3eC7OKSvWktaXCkfuNCUftunJeNXNJjom5T+ZhXmwBXs0F/zUjA8jHtyR
OokgfoPm7EMBgsw31VRemodefco5u7oxP4oehEKE0Zd03zxfqLN6dfbwClvjfazf1Ty65NfY+JuL
BLYj8DrpbYqsfRvSvpb2bt2xMMLVVzW70Wx8ml59pDc/7Uq/H7jL1v/bndt4kkbDRuA6x2ROjOk+
foN9pR1k2GSDjisLhFK8MXCAkFx51+OfsNVQ9muvDWLPAUnRE2CLDwbtFFx8PVyzrq4WrhTu2HYd
m6w7o8SJa5E6t7QG/pF6ltGzuDY8ms/9Ma18IyEbNR40WHQyCzvHpJz8T/0IguAaUyPB6KfyNbOv
HbDWyukx4YM+OtV+tsL9DDJqHt3pCCZB9DdbQu9oJS/TrbOg28x5l+GHttg8OiJE4JfJv1Q3bTxZ
sN3YjLjikVUTOkOwtjLa0OLQt3rSwDrH3GRBof/STOYyfemIAW8A+Jwb/ltlWDt16LdttavkBm5N
fWnH5/QNIk10vpWPPhE7Hle0KEv8bAOcr7avmq3HHQz/viusyyjii2ima6AEt1ETD0sLGYYsv1qP
9tYcQgzAaNcWXohHnhV+7DQ+EClfyIo/IHQRB2jJ9lKZ4yVke6Pwz9ESjlNr1eo0mirrCNf4sIoR
pWRWRII/YBqcE+nXxJwpw4PM4h/2ugbmUMwEREHw/jb0nYbKfTJvNS048whp/XumtAwpwzSfFAiY
6ptWOR+GRrHF8EQo9ZpO9yV87ZG5MXpAYXTBg49LI43QfrCfs4y845Z3cQ+xgtnXr0HIypuG9pma
b6sT4Jrm0wY5RoSHXgv2Jtt1Nj+kDc7c9PL4Ca77MZWb0biWJr3caAhUrvlK9wnKuAj+sqimGIsi
DN5uvDIPmyQXf8szJMljt+VguNEKxm6J+Mt0aGSHPC9x0golFtBcNfImFRCkyDomgLIdj5KshB4B
tXOl3jqbgUJ5XHXuMOhWwlnj7XfjoluG72it9dNTw2pdoNMvFSm1q2Ju1V4lipvJt9VhkurM0YtL
FiweSK2lD8++MYntog3lUNeyKK+hUCiDeWRJf1FHd/ksyvhYpu4T50+FmMLaB/8ZPUQrWePpUPgR
CsrdZDlKFajeGHBhGIAFD2lqrVrhVqx/SmhQIYO203W7nlDuUMPHov0BOkyUgF6YGJfvi2LUyFDP
MWZl5NSMbFvXULFmlhhq7zEmYRunvp7FcseVvnCwx0XRwXCLXtpjzz7YdnsQTucO8lWzqEtmzbMG
rQbhY3DLjtcSysC3FLejCmimEkihDoiP7hw5IKkIKGDLHrnUo7KbQJcMR6bXsD/D0ZIXuzT+03DX
9vj6mL/iZb0/bEvd2fJG3lkldeg590LrJJntudSqSzlVHKAL389k4wzzU9/XA7sorUdP/xLDJyBE
DDKGm014GbAy086cts37jCDMfLDtub5/N8mvCexRNzZRdhkqCcJo6SmlCj/E8uAzVZW5nbraD4rR
t+qXDhlK/Ers+nt+0ziGKmuuE9FuQSLUHZN7dsh4bFhOdcj4qsZ/SD0GhLsWTBe7p4Y/6q7d9DUr
7BCzT+dcrLC/Dg7lTRLMQQoMTiw0LNXT+Bo00guN4jb/1b7dUS5D++GWe20c9z6rMyy5fR3vGYhY
urR+boZ+VMJHlTGjWL9KOK67c6LTsBfOqNt4RpQI4DAwLNva1w+nNPe52hwJb14GJ/bthnAC2pAC
LsuOwWUN0A+HkyxgEOUfDjdCqfDlXri0kbioYdyQgzMdWucsz8+Zrp2ClmVh+l3MAmBZd5DGeZ98
T+z48OpuI7xSOgNzjuFoiTVpAa+EkIsF8le9uKFfbSV+qeSXFAexiU7QGStZZAPfZJmiV65oRrcm
SV89i3d8ygMHQ9W4Kr86A7qvetPVEgfPCtd2+rvHdBsGq34bZvG7HhlvFvjCsG6enVI9lLE9msnd
acZrb1hneqDnCbxfBFVeoQcbp8wt1b5Jr6jWeCajNeerlBcUKW9RXF9wKgWLh73ix0RAk+pJmyMO
n4pXcQqyDG0xieAbP6ufAXcqA6aIcZZ1Z1WROdklFg5YFcio5DtbDhOe3aol+VGn+Kj6YfbN3WGl
sk42OGxLzF+zePQ4P6WlL3yGqvCe1kyFdwuB1SKM1yyVQfcBKVMArp7LnV28NZREFqriqqqzomhA
K/tLZquXPM9W2Hj6Xa2hC5NVDPVHp8me6OoTLDEBzBWN1LQoQVJpFuiPOgaiXLUOKtizYPqQO2sf
PDubB5l+dZfEuzwsjB3SArnpO3K657Ezm+88zl9O1Z5m1jNaPn5MJXyUWj/WJv0NInoNjvFGeeo4
/TMCgeWEF4NBAlgC9GB3IWJEmwaJrbJpNydQPtoXhSclTUDnYa7PRkMRnQx5JPDk5aHbBWsegTFr
B0JtKuS+scivIR/vlJSjbkYElIoz3oou/EfRGEVa8R5uPwYoIU+ndCpfiS1eqZ68gt4nMd7xYMnH
T4VXQy/EtU/FLXtQ1U3B5ZQa22J8b0JOjZ7BSLz109HuKzrY3+VgPKQGneCoGw4VoxF5Y5lve0JP
CNl5I5KfUErfkp3GhbtJNH9e1rSqcUos8aIz9p3lflmx9A0blFS8SCmVTNNm6DI/A+U1IhC32ewq
bMKBpaHL2dh685j+lW9HO9WejK0fWUgaMICnBwpXNtxVEKaqNxLF8F11E0MGdLtYUd6sMHpfnOxZ
pG8l6ti6kenInqkWieEUw5WxHpkONSe5OPgZ5pTJIHk62byTOFuK8JNUQ4wLcc5n12j49GecJTRf
Im+XuoQ31yYNhEXcvgTyRhjfFUr0SKSNRI2ngcCbBUZw4VzU+gOAB3P2pcxK1NwEBySoLpHuQ2nw
jeji5CS+2YwTmOVzt43JTVBhSGPvxFWE1R7jJNl9Ks+S40KZkyhT1dEeR4ByQZnvgvAdudADaLMl
JE8/odQHJH57V0cixqTiqeE2D7tN1+wxF6Jdo11wuQ7Vd5nQGQzWjBhyihuP5X+CQUaF5V5izinR
Ays44Fm9jwjyypq0VkDwRFzE0Y6drxe6N5XJLEHNQ961vkJ1386S830jbqkD1u1YbTsFzzcJVXqK
ziP2rqb2HPFNfeE6BINk6DaG/4PEvGKb7E3WBv00ACwy6SNEWKXycBfhxSKcEtHVBZpEJVmURr4q
DxTS4SitZjrtNybCNaa/utxo/J+R0nqxDLfaCRlE7mBoVZ4678uuDfAUZw09qIsJgYXwDlYrAz4M
sbxwjYoyKLSMNnRcCS+XU0Ggk/fBovMnvpmtncLgjyodWObai8XYAVfG4/2VQRFVC2+EkvJpc6uG
bDB7TXC3/0XNfEgLTutK8SOglIH+jbiJazuW6GLleanRsDKRjqPeZDNA5F1ytSOtmM7byHpidkvR
+rr9n24zBpE+8JExkNqhgLIF2xGIXonhFVnPcI4OjqDkjrKE8QKNZK3hFsqx47YTFuuBcKCPm9iX
qRbgEa6Tpy/6t5zfTZuoox/FuijPxRzCCP3rWfAPKWVnWBJqMZ/UPoEXy9s/BDo3gZm0CO/q2rmT
cdhRN4/fahQ0WACGnpYIo8FcNBCiEqTKuLp2Kv5QkvyspaNiExHeUk04hIDHpkLCpt4wxWrbbJuN
Wzu1aYv+KGvVS5UaOLm4Jtl7rd4W/EuUykfRTccp7o8q2RbD7dN+g8kmt4t7PxQPx87usdCutl1e
pHYCDlNB6HIOiPbYfzv5+H80ncdy5Eq2BL8IZtBiWxKlNdUG1k2yoWUm5NePY968Be0ubgt2Ecg8
IsJjhnusW8s9900MNZlwZb3c0UYjeRVvbdHeFPuqGdOH09k4aBcjMSFoUtiTZ+RHaOzKdVobb1K3
Eq2Qh9/Fid80Vjntv8l4h2+uEo1heddEVy9v8F3ZRhEoM6HX9N6sHskLOZ9UY6uImWXZKesAemdi
M7BR5x8z8+mR6Vcf7aYZD8nqBKRgSVBPwgLlFs04Yac6lVI9xfiB+ri7J/2nq94Zl2wD9vcpn6lq
bgkzAMchCNN+R2W2evjZPn/MK5vBxaqVF74NSIpZfwiwIbDAJbCc0UaBdnUO4sEqcTY4N8G7DobK
CwHGkuIPd9uWjVQzwoYWnyTKlQE4wfhzwIxwIxii340Mk9F2kh3QJOkaK0ZH+ledLjsby9GO4LjD
2Bf8C+rj5HZHh4o4XlWmsk7EV2W9G7G4DWgSFAThMea2Ah/Sy3I/4kj4svFQf79E0i7QPyPkyPYe
SJQEcRximyUcK7c5yNBAaB2fFbO64FZTUD+Xxi6eZu4GtJ8edh9YwR4JIDyuQ1drh5BJhI5yttga
oXlNQ/1qV2uylZAOmIjdRNe9k6O5YNMtCXVKxc10by7dqqjyk6oh3GLr5PanaJ016kp/N+nJOpyE
afA0tGzHDgs5wSFZiNaGLgvaefztQHCziGheahhtMmxarPY30fiEm81Afu9alz+GdrIT5wB+m8Rc
Eu6pKI+R2R9VHvniHJNLhPoOQ+iIz3wxuokvnkWBzUNT93bf7kMR71WN86NiNdainFXP4DeQGslt
bye4rkmOdjYxNkotZFcEbLgHNgz+VDiHKvDgyXEpPktxC/LkRtSWCsrurFo/hvyr9hFKjV2p06q6
7KipW1Mr28C+oQbAlTgj6+rEPdmkFi10QAi9GRen3hpnRiYIC0+LGLeO2qxckhmEYFwerBgBucDz
KxGo5mDd8Yo1F5WovlEYX4Y1vKkKWVQN+Pl1l8rvEu51L9yOVD3JHDm8pwo524iQC+pFI+eR4BRi
q/FdNHuxLKPuYGKWsgkYdHu4lQCznVtLYBABTiq5MzEJf2Xq7OxlyB45EFynXbqraBo6HINm9pbq
HwPMvVwz0YKQQkoI8DMtlK1S0+DU8lTDweDNWmXUOXT9pxoWBv1dF4CJmXWSiLWDe8HVTqcmMOt4
zSEu0nMyOMdctge0/Oxdz6k3bKizkb0RWRq+WQxUciqjzvAeg9nezZ2NgNG4p8lZh2laGeoxq94F
E83YbfdyEZ4U5YNUOn4Rjrqt6niQwABcsnKX+zrSNxnIHqWsfQpgZpw2BBn26Soqo7TcGyHlORnB
KxxOFU2o+6+pTKDgwOymI7392bRa4JzFXQOgEKyN4txI9zAsh0j6dWf5wkp3Lfe+1TRLQQmbPhbS
PRfojLvmr6q9cdQSQHkoeWEscl6FTO6jFT6q4h9C3cYiDRpPnhmkKzjdqIiAFhiWfho9+GXPUUHx
D3vegqpSQQAjjrTL/4USQyNDz1FylntyA92y20jL2sSthykxIuaHCGZUfU35K2YZS0e5JvA63RN9
byuTP5CHZ3+HwcXOkmXyxlU9BOLaYyxOfNsg93DCYTRY2O13Jif40hyGRbVmW3+si35XiHvHuoFz
BMrQnu4FQ//M6GLrUE6J7/WjH1euTzQj7Jz5ivC1ZtEYxq4ge4KXOmGLE9fPIgdpUv4qLxUhttG+
KrTO4WxP5M+x+XOqWPoUbIQlPiau56kr8R1g9KiOnfgbj1d9kgc3MI85Z2sHx0mPL3SOokBtYj9s
816Szah7f2aNAq7Z6TIV2RUjf422sQveW8R7jFUQRHZQ0NR9UV3tnpgDo9gFvdzhP1yCwJh5zskL
oADMrDXyyZAkM9YeLrF7k/Yp6EcnbaRLRYvGggUQiNvdLaN7CGiKuvjQjPFZ/OkycD1wiqdzNV1M
ixQ7xT46joWA++kmL/7W2vxlOXIcMvXIZveYqOyoWo7qjqn9tIstpNpWuCsQXFpps9AUsphSwqmS
2WxqbiLx65RYYDkRVbPemY3i2/AabeUCbO4s9U/XotwEnxOPra/yNVTnYY2jA5EO86aaHMWYQzKo
z7WenJ1xOnUKYMq9hnTQ5WauPm3TfmSAdUYOS3LUJPHiCSRa7AhBscv1q5p91fiGkbAMiEKK4Sp2
KIoVK7ubRXOTXQX6Or/Ywd/CAzb1PcRLzil0whRcDpMVb7jpXXYp3mVjnnW1OCn1IQ9+3C7eGVbs
KzZhLGBXYdr0IOgpy23k7YttY35IDV+lK09uMJyDkDfzn6mt7P5B9IMJShUB2PxUmZzJirMcAfYC
Bkn1f1pxjWAelS4GHnsdzMGTablJIaUQKhVqmxLtP4yPTYGbqC8/vVDe4my61fl0y0kfmYgFwtZV
9ngxVXhM3g1jxE2OGUtw5Vy34Uk9Sk0eyz6i7qoaIAULg/uuD0qgGJzfXrnBjMx42VRDtIcJc7N8
G+9ROlyjmEu4+4R9vS+i8VpX9LmGfqnD/SiaA8Tuc9L+A9e+6rGykVq+Fr15qRGuWz1THfc0Y2Dg
67D2Tp23abwXxbTN4aSZOzX7K4t2i3Nwa2JNBTuZqzr4Oh8XVeyFpyF5GuDtvelq11+jp+88LHGw
3wyukcHc26pDAoK9p17nDAnJX+SOo6XWDes0Vt7JdbpjWS+ilcNzooHMeJPWr9ZwMtNCkSjQ9hXC
WLxkHvMRoeKPrekfiwU+XkfHCQpPXsBcTnLhZ2W9m9SVRdxVP8PF4EFwG1pk1tSbkl9vg/6vjRqb
lL11KyQsnuoX1Iwqbm4V36nsHNyCyaI290zzshTGIbLpMK390stIrGhy9LCiOg7o9u0Z6UYWfYnF
zGTnZz5bXXsZZf0W20BfUfSFaM7j4U1W7qtVfN1xrgDBwCEEikdIq0G2e7cRtPom0rmGQbnNXYef
T8G3INnlF8C0VZrn0Bf0cvGkc5KtBuKpLNfeejXbVQ5xEA8HE2xgqmxE8jc4NqN+YKSyL1ixJWDB
WAxWTHRj2OUWasGARQ5xrGrzX34QIKCk32Xgg0jXkDxJdqovs6cmnFs0B3MRiGmP25QkhoCowNxk
kCbdTSf1jQzlRlkIMugIbkcEt2XPsRU6YKRFOH6RdtVpMD8arMgfffaPHOZeH3YN+EE5GOh+Cwzy
NMFwaCNMQyPYHMq1bjWBq6hAaKBXfuRa86jQNOuMtWmmVqIVpLAnSA+No5rZC2+M1s1TBQzr9ORU
JVD6I3OnrdIEzEKc+vaSeDs7Burf7Q3nIoyTwbo321g1Edc8Apl0tlHSAgV0ID3Uu5gQxgZn7L/W
4me6KFqUVj3OGGAfOHEIGp7sh+pVz2Hsn2iSnoXrC4GltNmfoDGKlLF0jy2uX0msbJ1OkY6+L9FO
sIjO9hbN7KGtBONeeRBI8An9PUiD6p7DOrXjQxPYDGwB5jAKW2tV99+HPodR24fuev6YNY+u1SAk
Sb86FJNxgmX+6GbjRbGci54wgZHFOVfxUJD/YKZgIGJEoSivso3Jw8y8AFl8SsRboElOJ2/j6jWR
UfYWyhUAvG7xTLNDD/0wtM/GeEi14Dgd654BTLAw0DGHRnB0QpP+fT6XgIA1HpFqhGWvRoAWwCE3
oD1dcRwdfOoegqYCPoXoQeg798zNn4abvdLCfsVfRIcMU3zPw3jFhp9KO3pBl0Xs1roVl4zwDVpT
1J2TmPyQ3dUUmusUYc/Y+6b3VqsfRgNUcerpu3o/7gQ1yUktSGqtf5vRA0zzSjhHaXc3ov+bBSrK
yHZ3Cb1rrPvhMBAxcWXsHVbsczeR1h96xvUohadO/pf+WD2Gei81ZkssAcvwEnaXWNp+NSFSQ2Ss
9AiywQS055buLkBLHtHdDYFGSBN9aN/h6QE0Mn0k4E+mag1XpJzdnzqvPcUjvXjbr0g3XLshdZNH
MltDYA86cWQBUC2PZRvsXSjpelruvp18V7LbSaRJqAIQKzLqLMf68c6dllxkG58dFTMRu6PW8KuK
TwVMuW1x4qlU9BfDjJeeeWJWtmBFRwbMQb5XNtBMJWVCTRgxAzQxdRujOTRYTTD4+8UhkuA+47+M
kkJ9OMRWsx9JGPLyc6lh37DTBbrYBfHB0x99lAdHtcFP4gSCr1FJuUUzgK6g6EZfq0gPLg6gD/DI
VQH/IUdowiCsLXSwRC6YImRDHyW4VAZQzgTUiOR0kA1rs/5QL89aebPD8q30kncCNKACU0pm26Ri
vlXCIOQrHBZJtBDEaBXjsG6b9GqNJmI6Z1066iU13zvIl2kIOwt52qoezA/Nsz+KDEh4cjFQmnc6
rS5Nqsino+M+jemeBU/2ZyLULlk+3mJCooxkvAFfY8/krOagKFGk16GgzYIEvrQw1nr0nK1+tO1j
1MHCh8FYozjy7rL3loj4tDNKeh8CcLCEIqUXwo+Gflt3iV+bHapatNrH8Oi95EKNvhxuIEJgiPTE
Ih3GNLBufgZlY9w1GGOSc5Su3Za4+IhyR3Gj8VkrRcxLo61g1JfBvdPDzaRp6zEWazXOoGH8tZFR
sc1blfCEFTRIjfqpx39jnmg/4p5w8g5m1TFXAhic/G3U4y7qOzqo0t1bTCuxOh+SFkH3wOILN34F
r2taatqwzFO2ahGyXhDixR+Ab5G5rcoahwNihUxfU3VFDf2O9z60h47pjBnEu8weQXXMTeJqnJZS
Vy5jmlBPaH7WAdyNTygnKudQi2lPwNzOUiSzGSbwLvzOqzoghuN6x43boNBMJ7lpUWjmCDkjAXSj
qbbu8ExjeRektjWEjo81EYU1Y3kldFaF1+JZ8/YxKlrlHR2mrzDObLj/qRs46ACMs9Wy43Cf/i8E
psSoiydkftr6GTTHbglu6Jh8KznppkbE6pJgxw5HT46LPJ82bQ0yGLOGigo2cv8vN0SL2KZ7i4Lh
l5nMF/Teidz9pFbH9rssALgR1zqeWuPeZb8uP3pYAOyOEo03kN6ofOl1CF6G+5awBRPa2tY1rhVa
2oqAe1iMzlobK0Y38gg6vTK+lDdo+xZo66riupjNYlT2M9TL3ND2dgLyAhJ1Bg5sn6aY1jkAFzF8
QAKES8yzCoYpAWfQNFTSBMNwmnCfqdXZ6ZyjVuyhbx61rjx1S2/pqH9mfXgPcs+yP9EiRXv72RDn
17e7Bn6xDYAhDYptxqeVR0xvTKL8rFUucGFhcXfJZlTYQBNIv8KQ2Ml0WcphZ+np3hyYOTn5Iaug
B54NJKIjKts2cxa8owPDJ1TzqzFtl2obkwEZHx2QJXMgU+4NB8WqDh1D+4BRvbFp7J5hzaZqO2LR
UTDNcnsGC/i5KodBMcbXkpLU21ljik+UAG08IkbzXkHxKVjX2hQDc3RGpEFrX1qGt7U65oThpw3j
xGKtX4F7cdi70ZCD5EZ4hZDRhERVWPiHdHc3CcePes8PUwFt4WFxxBEGvWgwwWbIQ7kYibHCL0Qs
7GB0+wDUkRN0bArkJXWnbTGuW7u7sz5d2MP4ZSikJwg2mFQaCdI/Ruoi+q7wZjo4X/paP/aJwmT2
r53yGHct7/t3h95CR29Rkwg+vES/SxMGclrwiizjZYoEq6r26HwYQY+ay1eD9RhrBzbt20lFiDRG
CGyYshDFk/wlTPSghdEO04NCjKoykSjL3vo0+9DAOaMPEIir2oh6lyE5eQAAI4jUwCwcYMbG7dzy
qQ0Y2hN8E//M4qJk/XkkatLUjYtZJ1dzeBjZw6TX1tslATJxkl4TZES1skBJ1He3YjianYmC8zdv
rgRMrEXSzeB+w8IfQghyC1wqbcC0FTESF7nWFk2Yg2C3/EHxtlhZeiKQRyKQ6cX3WoUry7tJh1eZ
uto52lGEFDo6VdC7qDpQ8hzn+8FEvx1ozgFa19QtRzZramhiA62uoTWetTNn3mZi0AbHpcRLo0Th
ph60swpJ3fgTWDobgHtsxuwiFDhINlFhuu/0vZ/yMpWcq/B2IZKIAZJf8mzCdJdbgAZR2AaU/qP2
aMt7aarUQ8QX6NlL093nrNqPf3OL4HUH0BBU8iBJ6XK8tddQeQy4cgU3TLZO4mcOxQBW63gn8U7E
rJbwZufjh+izowFgzMFai11CLZkshN8dS/i035vQbTgS2Z5rnEqUMkUrz0aqnlp8vaZ5rTyLXC5i
BVhDK/8T/E/2bSLfCuEgg61brR5E3i5gj3LyA/wMF2mbL0H7VJyUMSdlgP08rf5oRf1K25UDh2Gi
6GbP1W7s0IC7zhrOyWnh5VZlTm9E4Hs3TWwi6UL7bmWXNPp18P7OmS3e3hblIbTbQxgh5QneEOEs
ent4OnX9aiwIcsobQLi4T09BQrSG+WabyAOm9sVe+hmpCvPQdl+1vwnULQEqq0MC4+g7nYNKy7BX
hIsmcraB6LZWnG4DTd/EzPVQCpuYc8uyX+tlsu7slXScpXDf8rreat5Kh5kLyivRXiqRByEBsJw2
7anqwmPi9uco2nB7BOG3ULZ03yh8NSnQZ0pfxcin0EcxQufvXCAVhbK0ECxyEYVWM3oYxiu4cbo8
BJ9ZcjY9ttkU4drCBnNgeuGBWRr2E6CBxe+EolC0LKK86cx4KTTextoguJF5btIgmGAcpWPlySkE
0mOZLz3jovBtl6BfDQ5tD6QbhHSrffNsxpsuGR30l2qMSbmIdkH9VWbWZgo/1SAjRjEF6pcGOMlO
PaYCBWNGYe/xvxCqmXNoIldTgUgO1mmKLzqkGtfALGg4i6RksW+5u8iodmFwV2M6kVXJeW0q34n5
Nbia72TYL8NvpqGO4pxTBcJR+9OiJ9R3tvm3ZXqeqTf2uXnxqiHDaPB0IzZ5yJfcyQLuQ9Jb/ZEO
uj9jdTTok9qvDmIV1ecSDfqMK8hkxdFxSZkGBTnxjijCxLIRR/3SJoNfu9GuayAjvSBIMwJ+T8M/
FkHfiQOwq69PQaqdRibHQ4KZ6Fx0eG3VqztugI7tBlKdu5oQzNg5aEuSJTPtmVnZ04iwdYjuNiqv
EDNhYb8rJUEFQK5ZzpFgav4qsMaKulnl+IWHq80PY+WikAeCUSvkY7ELJGzCyT9UtmbW8INhlOys
TwXRFJHGSDVzWGZ48FHjGDAADCyuVZMD72YV5z7T5qsWJIpBQ+oJ62BnXwDLSuRZjToKE2/rBNM3
9TmZGqCTDCxRz57yciTq/tccS3qDYq8Z4Uula3GJ/g70b6rLWZMEi8rttyEGRCv5MKPvxGNtUAWv
tj2xOViz4S9DoA7GcLCLjccMm8qYpZ1kPvHqGFZMqO5TRCoaG1bV97DCd/0I1YIG9NGJA4z0wLiy
h8zZMbW0QAoH6gjDhrRoXzOJEsNbqLvl0YjLVYr4JxiQPSoQwsJTwZgkYwtkDBVNzlIrfNaFnPkr
jbQQg4yRYeb2CGKc9UtcekeCuzE8dJsYMLHNBZuSiEUxNHOdaLNgg9AR/rjQ8yJiy9s6Y97B0aH+
UtOsrNZbuubfAHE0HkGJwFqCj+jyw2CcCvwCCg+pUP8h/+baWsAgS3VcNyGlzruVRDsD6XXDTn8W
fjs22YBBQeAmtMPfFnh0Jk3oHequQIWtu6GvwRUhsopSMEWbDd2VzG4Ckb8GZcSxRNYU/rwKf57D
K2RDVhfU1JnFZetuc5imcwJteZQVuP3JPTSqeyCg9OBp7sE1jQO0ub5zT2ngbJvhjxLAE0Zb9mYz
rX1q9DXILMIS7q6FPRPcWYKdL/ruMD0qIw5agFGETWWIzlNSaItrSzc5zFRt50+ghzDRzKszVHcz
dZiILkBKT8Z5aupLhJrniiqNVceezdAE9HVOwbSJUUWKxf7aW+VuTHjqauxuwiM+fSCNe8a5Qb+a
IjpGR3BTnWj9VrPZiU+qCtgj43DtCTSrhvoJyGwDf3oRsA8XMGBCBPQVPuESGVk7f0HZzalfZphO
7plLz3nAWYiYuIAx6Ql3mD/lqbjOmV8DghETQ9kNifYehKBqxBRbzV1B/DDqSOYZVQJ/MFIomVwE
1U/41BD1DQjMpwaB7LgJXV7UtNlaJK5KElfjIN1aPRZXvGzpRAD2aGzSH8a4FyIcd5F4MyDod+Fw
JLftYE7Z3nbNnTTrbeKcuy8zljtZ5nx03t4dCBlbsybUf4qIbqUcNsqvJECtxcY0phsd6m/yj7iZ
PYRzvN7npKwvQdhcoz92uM5a+xQC52QpQ4mY/FFUfkAD74xKKTvhp7wQpfewpuZRiOLRjubdtWPg
UtEd2BfJAmhlGOhneXJRw3OWkSuXb8ofu1Cpn/OtYGKLxZgG9O80/dEaJOEBE+bQbwvLJ5BwVwzj
nnnfeoqB1gB90kP3mG6ADLwqJsrMxvqMUKWcMRYQTqlEB06x4Vb0J4fojQaKTFmwMZ3kPkL5lvW3
uNqHK5eGv/HetGFPlM0bTKoYTRbzzwoLXwadM9BIdSDBKtgJ7CWWuBTJqgv+ud2P1WMsGZ6hxdJA
F/eWcblbwWHglLHaz5Q/RseE35FqWIV3j4POMc69iWmT4tWGXGry5U7q0SLl7BGkHwNKKYn+7Sln
JTCjnrz9lzndzfqxDITqR1Wcg5F2gXKTWRGHCICWdxUXeA0zsvHY5OO0hFJjOuTCwJOmf7NvSNaZ
sEySog0/OmnqZH0aT4mulDNG9LhX1RIs780r1U2LWgpEVZjgh/nlcy/mFq05oNJoHIhmiDVzbqQx
gycVVNeReojybfaudyxiifMxWl/3DqsEJ5XEP9X+dvx/muyAo3jqsl1tmn6jYm6cKMMbRqDRIqR/
MtvfshlALQ2s+vW9iC74otgTrFqGUoaT+wrGdrV8Rzq4KYDHND/2oN6n6GaM7cVNrZPEOtqRBBZ+
R8FHFLIR/5NnfwImTfhOCJw4MGE4lca65uKWEr9VlB8HTSxlbvMxpGeb5RLYJGT9Xq7St9qQCchy
xGMr46fsT1j+ttHEqqMLbspn7mBrVNOV/y+rVLxi5i6Jf7z+mb1a8Rjr6VUh9bW65BVQMRc4GRLe
UhbM8pQxujrKGPW14xKFtOr7N91iVjOLazPfUX6MtPOT7mSwWmudGz8LgQxxbFdF8m3QPWfsTiCl
uVqOsy+8B0Pv9zEOIEe5BtCXy32kFKDCCY4n3NWhcNX92MQzTHVluG8FFnyqOWxFdGLvVtkQ4X6v
KWwT5Sevo+XN+BwH0EEO6opu3Sk/Zdf7xqc0AEngNpxNABgpFYJTVxM1ZrC+ZcsEiEUteUsn8CpA
LBSAmdGrJ/e2Zk3QflbJWUX5atBu46Sfn2nBTKTWdaocrIgb5hT93hs+7Eku7HWlPxqAHAK7F6O9
8aMTl6WZ4vNAreetsGthUQQgtQ3aN14OZFvRujZPdQoMv9gnKNoTbyZZfRV5eymD6YI+5xI6xkXY
d7dlA68EFF05lW2hPFok/Ixu4EaHOHhi5csAWMr5zwyf83ulS2OWgazBuoCLWZfaSif5pGa/XGFQ
6cE9FGJlmu89sgO3Z8oqdrosQY+shKP4CVaELDs1YEdZLaB2iC/RTD7g2zNd8tAVcsip/9Gl6nR3
NunAZJPDR68JIdaridXGzxTVO5enUR3xYNDAqk/Pyl5dWb8iGHnm045waiN9xUbZARWx9P4EOIOE
qwHhf5h8Z0hiC8N4qU7wdNO/DnGqWgSInUeTxr1+xEghfAQkc1M2AH4iiUbHmjVjBrjVK+urVWcu
aLxEzrr2dOPUxXSMeUzwJMTbrUhWuelc3cC4KWB5FQY4uIVP2dQQldqw5S6Z66NR8OJNk3oYAYb9
rPaMs+IQpji9XilD48EaWYtLSP8IbMz4loSnsn93uD7z0vWd4YsNNaEddjJupeBwhdKisIZkuYDF
XQ0fs4wfu/2+ESH9HiLD7JaskLJ7dFQqM/cxKE58Pra8uNLc9wlTbkAqctNoS1fa57TuzhJCLdwo
CuN5TFVgqp69K3aFm+fhfprUOzmJFSpaFIifSyd5Ws6tDMQ2QIeKI0rB/moY2NM5HgHOc8zxBhGX
oKEBYb2IfB0OF/p2Td8b9xxM0MxxkkQl3okAto1zEtvklj7RzXeZXINE2tSEKAEMQU1CDMK8CUSY
dJi6n9GmxQm900C+75j/YeK28LyDjWT+t1KBijJf/H+8s8eGMKZH8EjXVjn8HXJpLH5E2qqDldzq
Z5WdH8T9CiBsbS+7+cznyGoYeBhhsWPMw3JebCttyYIWUVvvq9TUTR1CkeWYyYtVIayHZPXuBoSi
YrpCTEUmSNJLfhzuzmIG1oH/KrlhClU/WBzqOfhhlRlATb/QAEBV5WlAxpdEGwlyorVdf6CzhUEO
FYmghGqlqDRqX80QHh0KuJHBZTYTaPMGZES+qhVijiqCl5PleGHm3pKtLHTtORByVEUsG6V3NzJt
2eEkT/hoiH4uIWLpKsITzj4zOHXQOEbCdMKCtMGRQ5LF5YyQ7bWfFCCYWZ5yJtjfcDRGZP16NO3q
kYIEIY44W/wNIeV559FBxn4E8DWdP2fgIuS7F5DOIkDLNmdWwKIse59bHcYgVW0jllmOjrXzaHAN
3fTNnFxztsQ48VGxWisLPBUsF3eIDjrfDJ45FOsscQz4acgt7c8IBVLtsg/jckm8K81gS1EHISlV
LXycwteiZ87/E/zuZmDNj5nYtl99+E0+TuKVa0UGGx03ZDg1vs6kMSfjIGZYV2HYxWIC4weFCIE8
eMzQNqiy3riSTCGWuY6h7jLN20V6sid0Yl8szFzZxU8Hl+UALSCdkzEony3sTgxDHEyiguBdQ+18
MnEzCII2ybfcFOAxVsQQzR4OT8Mx8j8Ph813EXDL1Ehnqc4n0yXFhgyyoDxUmrqKx+I+dPoSjIci
c6QkgJ2Gcq1NjKb08aCVOKf3GdLbro5XUoW5AW0wx23c9eV2SIhpqFAoo6H9g+xIZTfNHDJ3ArBr
TKLMf9SarAZyHJDloQd+oiLtTYSBvXLWcRRb3DzbVGHBR9jDhIFE8c7WBJuEVBEHcXMQx2zqXtUQ
r0em94Ofe7qPDdFXXTxn+OQhvgLHqT+koV7xWTfVEgXuYuLD4WbklL8qZbxS4uykT/U5SMWli6tr
Xd9Yt761K5tvEjQH4D+qmmUN8xrtPhwUEG3szWdlr0DZ6yB1bDKd611jhBkCxQD2QqIK+KJN0Uty
I1LbJEJu2KSQ0buS87nX1jl5px4Cd/QNmkXCMo6bDrI56DMV9Bl5eb4JDmAgCiXmrgj6vc1FjCtY
TnTQtYZvVPkXMB5moRDw7KptS+JvuoJ/kjIiU2aKggkcDW7MjBx2YCUw6WZnMm4o0CSJ9bkb4shq
7m7T+pPqAajWqHpQyYXNln/4bJ0HBKOVJwpkBJna2SM/idU8azB9GXTJvVFsv+dObsqDQDoRU0bL
2DeHCHXDl4GIjOiJLflzQsPKSN/43Smo5IAC1Eq2iREXqPg9KVChK94ZfTrFQY/EM4tDbEANZv1L
4WkX28tfeE2uzEPSXHnkafQAT9R44d7I0CG7B9HiKm2lbwHQiOH2Equ6scDMl3ixLh3g6irGjux0
WxVmQZ6HD3VCLPqwVONhK+7GxQiuoNvlY7IfVbfK1pGOD8s0WHMTtEFybGzW+0I19zpUkcCc1szV
DrJEGVi8KZb2Jk3tzTXaNzF+Z8OXHN0HruI6XIeNc+mc/haK8hJpDGQG7qR3LBeDSxDWgzZ0gH4M
Sg6aulGKU6DDT7C/AWveCAVn9mw/kpzkNPukyw/d/JE9JSguNzx8ohu2jjkSKsuWQJcMmNiGIBTp
hleMU1/BYOUmkR8P3kYviWHCTNF8m2grZL+xW8HvKdmYk4bDbLqaYLvUKHpLEupxWhSndnCXpkNs
TR3sC2wmnWBQHJOfCae3ttb6yOIo5V2vj6Zqb4wsgd8mGWI8rBbEmWpiFImPTV4dZfSrpG+lhqKl
9yPrMaXGrqxWEmc/JW7vMBsJWdPW556gAgnXvgaZONhnhbG9YupnksjrBfELeOECB/5LN22ndK22
sJzSy4gLuMXyY/bRHiRuZbO7hOTJ0aFZGvdedKzcswlSNst/FOqziQefWrMlrpcAiBTvomsVNyOL
r/qV0s1Vdk16k0ZF4Yw5obinDC4qpnJFutRbEG+9eERafZ+vg7vFXB7+P3q4hsUNUBvsYRmjdWK7
KEIY4nZzqlYA2NH2YwxTjgJvP5l31Y2lnNFp2cxPJQF9+vChNu6CI4PE9JQkV/1iYZx3dZrtcwWB
BfRWbcb7kO+JObgNXEWwa6hKXHk0n3r01iZsSJ+aU90seU3ZHSYjaXJpf8go9s3oreNIGDGdgE6B
HrPsjHgZYd+Y2rekQe/THNqAIUq7I642mBN6PfR/7lZavOU9zgf1kBrvHXUz5KASUVRDgFDg/k7V
uIN1oWs/uMQUa8QhiQ2P/tOJLsYgVzGz45qkFsF5OzUsFUDGTQqsR0bmNVkZZM25QblM4nfQ07Zn
7mCRKpW7qgQ2RHEEDGxQpUxhcCxSmBuIrVnQzC/U6I63DGWtLtF/Tn4zGucsbS+Ni54FF0tW/aQc
Qwk3pu0+bJE8MVxH8PVqPDkYYCNjRCICy5mT2PVrAychoHWnukcNc6dFEvZ7GYi94+R76Xi73ADx
AyXUKZ5drT6Gt5y8oGnNfHXJxxA259gdsJlYR+q3PcwGqbv7ckSl2q690d1oAUc7wIhyneY1C4zE
x3k2Ak0hLV5NXIphbSl62JdDCPRjAt5ZHEWiEQ8TIdCPBkKwsUzY08oYlk2gH6sJHutDjtpeVhnN
Ndoq4isKvOr9P8ma0RyTw8BqlvgDv+R3EuqwTCdkhF18NXGPBf+h6bx2W0fXJPpEBJjDLUWKVKCi
8w1he7eZc+bTz+JgBjjG6W50e9uS+If6qlYBt+ikk2bm51IYz5wH4WLX0TONYSH1EU0zXF9j4cUC
IPQc5vKYQ9adkBqIkegZnTz0DOn0tUQANGO3SsOdBqajFJ+Z3j8FDRV6mbkLI7akIPvKezGXN7GJ
r3WjBMTNDAuwN/ZgPywe+laQhWuTD7RgfLanKPkVso9kyTmI+iT19unyGJlfkaRmDNIwr954oGb/
GQLCbf63nscEv0U3z2lVPZ0jv1ovAZepVD2rXOr4T5v4l5ofrFc2QbVUxbQagXJL70b02TEnGeRq
n9PoOxqcitvOjxrANulAaJiJZCzZ7LQVa08n2Atd1pWZETUg7Bi5CydQquI4aEc9ra6KBCoAu/q7
1eGj6y4RIW38hKow+NkuJgWnjTGfvdiWbxm69vY8goC3efGwrHfmjMFLONSoLtZ0znYhXLglOQEC
uPQtpRQ8/3xDczoqnAMEZloh0nrEjIPD7MxRgWgt7hG/lSXaiGJ8SAPP7lG3/ksbyrqqvcFlMFNl
N8cVwyl0LcujSaOTHr3pDM1EsCVZR+1C1CMxSXgDHAToNX1SwrozAnnW3aa29grIj7jVvZjTHTi4
ZkgDuKQ7a23c2qouUmtcBCO5mk13rWSSTea5nZorVe34vF/hHp6GClt0WOJ0i5+CiMXinY/qXklk
2816iz7I5YQhxZOojeupjbNUC/w5bsV632M8Xw0MB91Lsk4veG/BOW/RDF7AkGtG8dFYXhgLT6xi
70zLfHkW8NjWb0IbvQ5K/bxMi3KXiMRxHEpMNyQ4ktEjqsbnaTwpwfJP6iqX0I2rBQqcqWgPEIi/
GJcTtPOOpYDxOhvm4pvASKdzsuspe2CiVXNjiELfyv5bBbK5zL+2GRalPFpSHMh5yAo5nSstbHJE
N4tYBdQwMIA7KS31UvD08lkj8bsrwgB83r4rqqMI8ougZjS3Z1XBnPRi4HOPFvFIVLjR8Pu3+WXu
8ssnsf6wDk99BgI038d0anCuUQxvAwSPxB03Kmaj/0AaEq+Yr4zpS/uCiwr+d7sMWGARKMizp616
Oibiqx865mmdrB8781WBoJNyDnsWsQmBi7KGXsZf+US2O0JDV2vhWofvEzOB5v+c9PpMdXRKoBTG
QJOEu7h5q5S3Ho4uNoIEfFxjbQ6WS9MdZtV4GdPmRVPbp0zRYVKEGIjTe0bXmmoRre7BqfRvs4G1
EBV8lbZQ51noqsuWquub6TZXMuBKP5SSB8ZDakm9puQXLwyv0S0Pv5kal4dJw6jD/XUTlzNqfo6q
sh5HsimdjFnKF8KH8I8K1epBV9U9QSajQRacHw3IwCD5W7OkDQmEB7hXAU4EsyWjqq/cepXNIKwG
6qOvXoeUal5YOrRQaPAHm2OBkTjCN9h0XD5ImScjyjo6J5lN/fVUCFj3znUMZ6LRrwuVgkaPxZhk
UEWltUYMuj2H/b6SC2T7f+F6TxHCmkIPUgYiXfNjCHeJazw1Wrt8u85X7zU1oyFpGYJw6AIYhsnK
mCIqqa2q1NBDUUYQ2pWWGFhqdN3OGkwKUut7kJiN/NRGTDDUyQbhFbO2f7IWmaOoHXMuoaYRfYxo
EWzjBRcTtqy9RCUAdH9l3k94m0zscoqMaf1rpMdqpKi9Fv+AqhzF/L+aeUzjNosTG1DzQRsxkpNo
L5lpnKBjmx6Y+EsY3nG8LcPbrCyXGLAxsVKlhraSHw0J5kYbKJ0KuzShXqDYp8KXXmPkxd1iRaVt
TYxldvksuOIlrbVg5l+FZdaRxeIHVrM/uX003OmmzgCry5VW+Rgbh07SvHViviV6QOokcu+H3Chq
rfMEfgdKJyDy9XRLeCOVoKnOrk1slv+rp/cmferMDSPtFP434xmTGgikOFnwEJnQbetYOxgbYjth
ZdeHezmaD41Hkd0J5QCO/TsJNaYMCKh6ZxfsWWBlnJxoMPEmLuTuIKqbV8eWWDYUsAUkrRkuj1Vp
T/T2bniXlfQHwKTBwFcV70p2g8Rb2KMgI9oGcNAeQrkGeKbcG1JHjPegGp8jW4uRow2MkURgYok4
iNfYneP10lcxtlUMqIa5QjdC5QChMbCiYhgqxCry5mHARruPrVY4DFL0ZljWV11Jr4IoRDumfhz5
zYXrqqY9Eqt4YbDV9cHYWcHSFRdfGceLKAD1DBmDl/MlM/Gw3VLyRhbmTQkKIktjBfy9S09pqx61
QzX+pWF7r0P5IOOG04hM8CCsi3whbBLg6zmXWnbiCHIYt0zKh5T8RH+Rie5rPCuDQw2xTPUrey9L
3sKedPVmCoFlFVcvKt7j2r33UeNOzLAt8sbGmbkbigUMxP7S8WQ0/V89JYcMoN6Y4BimSSwv/IJ+
CaZ1TDVyRtck6cUYvxmiUapbzgxYU8of8zVpZjbXlg1msut63heU5RR89Jbcma8z28LYNjbz1nHa
HNfQ2ms7ws8lMZNeOQinTGTzKDuBT7Bb6dkJqTPQPSSFXyMc5JwBZ8TUNJFU6NOEVpXfkuy3Afdu
FLLjwHLeUQMy8uGcrxXbD3+e6KW0giTmEVbJKlgnzMEThy8O53ZafDLgYFJVbmhv9v/oD7yOAjut
UY66ejIh7ImN6QgUIndi5+IL4xQOqQxiBVWkaPGUS/HnOvqrlcy7uhSPvfJQAA98EzGlgkVyE15a
kyIjCACUaMiUItDpBWABS4g6ML3/0RRCM7iUWMhGnbmu6M5ofBYw9wnLqpKc4Q7QDbILdYR3Nn48
ZXyyG77twk+HP+ekAQ6uFqZUQ+2MjITziWlkvQbF8qXf80Z9yKnyQjrntcuW1/JQng29uKtTjs7R
7masmD42HQSP5iSpq8OHkTpB/FLoyhKDPhmZcfC6t3BywogiZjZZYT61VrACl6RW3Cg+y+VitYgG
K/GXdv9Ra6Nb0LpU5dE+q0ClQAmEI7NvOdmsbMUyIcCGRG4ZMVwMMYTMPiGcTW3xE+Nj3V6IuD30
S8vI5xIlV8Btxxp1FJMtuhytnv2riu2z6b9lPlt98VlLDr54iXhVzGi/jSz21nNOqSqs2YuiPmq2
8hyA2pKHNufwS1q+hlVyEWYBVsbghsilLfbBWnnIfNR0832avpgPoxounJ8ZD7DK8sxdVeYwOUMa
Gnk9OUZZ0p2QRP7U/uQS3qiif5Vy0y+68xSpvrGUh+ZPZBXWDACTO9N8X/D/1MChMceAxMVtlHsl
B07LuIrUxU39K/aQbdFzFK4R8tfcYJNGiuW/SIXkJSz+WRgCVkXYN+AoppScB2agedlzZEDPBuuC
UE899GiMrmwwVUS/rFHpEvzpBgFMg0Bjpn+smeCLza+VR5xjvgaj/DRhCy/YQ8QKw0iB7HOIRuiv
1EgQ4ZX1T7MonIoquRW7STMiyLym6KklXyk/W1b9hjxPJd3WK/FWi6ZJ6CefFVSpjJVG424Sb36F
Hz29axh1uGVnJpY6TvOjfh6hfJo4VbCzoktFjpF/K+Gvrt1jebmM7AtNlNykf6kxJrZJxIFVox2k
z+2ghBPWwMuUeBn+CQlz+Uw7Vbz0VGN5qQC+goxT9TLmj4LQAZyQBb1eFd2E53ahRyXhutEyw0MT
7OO3PH7rENUt4iNl86FzmB2AVJf4iUPY3iVjbIsYB5Brl0ORkP7Q5MEGAbcEqbNDCw/nn1q9CZAw
gFEZw0E3cMM/pH/d5ppTQ6dlH5NQIpmFnxLjpcelmaW7lerhpUrcdGsZ4S4pD8AdXtuRuwTezQpL
iuhNsXbKe5N1IL1Uf0brpqz6yoKXy5dbHmLzaS1qkPFOsU2RHnpL2vaJafGl5nhUD0cM4ceGsKy6
ANnITl3/E2V+pBc7ikP5eHMZICm4gmjnSsTYEUwVRYVbIhStcuU8LaKOy6mfpxwzh8afcJKZRe/X
oy011XEKt5KnI/YgXxpDbL3MIA0EYtPw1FZyJ51Ki/wogLIsFX5AvtZ45BBRem3Kgddv2LFrBBar
yBltZ95Q6Qx8nNh8q/tPgTsj+7ycED7n/cMrx64njDhTVL9sDpb0pMbBx88Q34C27zuGZyPXOhTe
bVfAldj8JFTszS3fP8RUthTe+llT19zga+WQtbTSId01HOrN1ma0nwLvQ3xMOQlYaD8lFQ9a3LkD
Bd9IFtSiCzjHp48CYabF8dSpH+wxMLR2I7tVpO4jyt0L9WNiawFdqr8uVYgq6HSxuV/YdhqacFsG
9S6sX7vGzFMDKm0lR1Eeej+dhzXAuIAOkHglT0LG9bRnI+VEwNNB1F5e9xI9JpIMyRTwX0G2l/52
zeas534I6m/VW9fMEm/VWyJ5EYGJcn4nhL9fMnUnMp3QRhAocUGI4ArMQKfsiYpnymxeU8NfpHvQ
Wt81wemwkXxZsfw4Sg4tUeKUlqXF4EwVXq2ZVLEzRjz84PYyTQlyowzKdD3XVnhqoMBt1kwu/4rg
9emPgrk+TIKWIFL2IhO7ipTlAK9qN88d0cThbcqaN9rBXtFP8nC9oSxn8yVijhlx6LF4gwS44oqK
Zo7SQ1E1rwNdArpbkCdKk18jbCgTSPYWmH1svxrOuBwzom6oDoWdL2+olxrk9Zg38wQjICWEIw2u
+SpRKAEPiLecaoaF0zxsib3FvX5RRjs/k5tQ5GC1gqlciOTgXXC4N2Frgm2r1IEwZMFQCrjg5HPa
defesujbodz2ZAzUlnYQILCVYM5p5+SgGW9CcprQKax/cdEeZGZtHHSHkSNEtkJI5kQcelX2N8it
P+1ZXvVnldjtX8KDmR36vwqhbkWos+TFKxDqcg6nTQkfLlQ8xhrecEawm3nUlQaw4Cieyr47jTqj
UdWLmFI7EYbUgzH1jonlk7lozwnAZzlemVvSi8A2B7jATahUr2k1Yh/L8eSZXMj5/mwYfcnRxH4/
b2ei+NFK4SNNxecuzeOXZaZBFLNtb4fj5EYxgLDYL6i2jojRUsuB2InsPcHNgaagk4HIuW7KnGQI
m+J05j2L9zIdCi0BiAx3OIQEp4yEc14ah4Zr3UBPX+/b4mFswD4gPKwPfqUc801KllR1NHdmzZyl
0W+43390RMNKxby90/1dnt4N3LMWS+Q157Wloa6prtzEsPvBCDJEr+ox4ko4F0SXLMAkd3ulUdD+
QwKlBUk6+oVDhD2GbPo4syXsFkyKjAjr89aAN4a0dZbCRQWzUgnNRYW7OMZ1cFFgUNCU3aCniHuT
aKq40nO+lcfE9FUpIHZ11ZGZnzX+6OmF5lcax9YVubPTT+m4niuge9UYnRR5jxOf8A9h4iOf02MF
qLsEQFlXy3EF0j3ZVpgf8+Bex4gyZkL6WDvoUnfwDVXwWR1ookmol5dsiXuX+IgYfmcNZQls28Pu
TU3r/Qo1HMXKif6K5scKFTv6U4OWdJb8xYEafrpikyLL3ZWLFczrsQy9/pejnx1a1W1hmZkH+2Pa
FQRBDLqvi/+4fPhKQeRPwMDCEa/WVk+HfqTYH5VOLtuNEarrxIETfl9yA9eBXQDWT0dit3BtLfoO
mfuIxyAsT9n3NgoJ3Xkm6ukYMTAToQb2Y92KXrdxsrrrsrMCzsdQIFXKcMnGsuwdUlrx1F9J0XY2
n/aQMBnX0VJfjoOSHWC2ydMTF+Zd0PpH756jvH210uWtoCKH4RM8IfLaYMS5xVLWhybiYUvz+rey
m/YpBsiZL4zmMDpR6UJtXxZotkJHJzEv54BY9o9GDW/9JrLoNRSvioQ/Uz3ZYwB1a5L/q8Lf21YT
7rurJMScxyZfSmEgzi04AR3AQsz9g46rXQNZlT3CZWara+Qh4fGrKmgwvgzlCTPRkbuIndheYviW
fYpgLh8b/EcLuktbV4c0lrdtdEFfFnS3w6dPe/d+8dKdyOBB4qqdU0gm/G8YjxkfQgAO+8g8jB2Y
86fqlTo7qivetzgHBHBUMp3zcMPBvmUgD2TlVy3+K2zi2oi/IUdbY2Retx5SAFzZung1RLIKOzMJ
6AR+rp5ipb98RCuWS+a9+Eli8RzT0zWUHnb7Y2jCnR5C+C7ameon3Bb5eXUssTwlg3Y0WtGlY7l4
xwZ9iJSUa3HvC6NGISe9vXgpVGwOtHCWgWxhvVHImq8klkR+996GoOrFtGoX946fjE8MI4VqNu2x
bl0sNkFKK2zs0dTrZXHK9riRSVOPH9rra2G/dVzDMSUX4DO0bmQS9raM2WjdNxFFra7ajqcuTWmg
io5yyychDSzstMQu7U7U3Lo1A1oRAu0j0PQWosgA28Zul9hRj+gNNR8ley6Ed07sfNZD70tS1X2F
IbzrQ+6vN8ufrx3HUZEgT8992tjiltXsccedOPsPmblvy5IUyAulz85ybP7IW7tgza9cCfKzfB9W
6bqq/O6LPRrDOVLjIF3mQM+OCTQQw6ISMr4YTO85mMP1v68gzssaCYcv1cSGOKzIqt1hjPJDEVp+
8VgIcCt75rFOnRRYulNaA8ZDM6qUswYic5U4ne4dT6tsWtywqlv8Ch22wSX0IHHFiZaSLzOinTdh
SCvvRbXet8hXMsqBrmUsneaRzBhZN9IKu/ZX0370L71N9oXBzhRsillFBCoOlh0L1HE6ClDQNXwi
XzLDP4HXs4rqm/HsHXXC2XQoIuEiHp1hShgpAr0GiRKcurg+WBV5i7l8rHX97NL4hZC9wcdF+hgd
q6jO67DrW0f7JbiRwVPsN5wuJmL+p/ZPHvintJ/K+tVQppcknZ6FlT+06KQlZHCJbczxEiSqdlKc
Qao4fiTuANxTagUC4dmVbuYbHXYEk6LHVOjcGJ8YtWBnTLF6i7Nd5AJMoCRDtRJ/k1raGoAmFFxs
eWPrKbo7DvcauFdOzVKifsB5IhclOPGZnY0ntWZLL9nSU55U5n4QBBpXVj94yLcJxQT4mwHDh2D1
QYt1fISmpRW7RAwECkBYnC7GlmgaWlojwku5m5iJWreaADPkKLEobkI4XQvsykvoCIzCFMhqUQ6P
V4e6K4reGJOQ2jiXjIqXjTLhDkjH+lYaFFNLEDscpQHzA/WJtX1HpXJxGg2K7Sw7Jnm9MB7sf8WZ
+Q0jV3qC447h566l3tlgscogoPNRioG368WlpdonC/RI3WlVfxDLiy5pODPxn6OaidmhmaxDhUix
VdYf5LrZ9Yl1ME3llYH9DiGqqLLD4tfwPBOqUqrVeAzhgCdux6A9rJkASnhQeRZjqps20TysjuGw
Nw49Cbya4TJdLlHz3ivCrXiPGEIX/Y3rBER9pL1PTqs9zFDm03luuMmMORrVDVe0MsIG0z8HMhsN
ApccRHOJAPcdc14dulvJHQofS4X8Ni1IwRyGqYo/ye1JYNind5deYw3fRsFtwL2ojhY4FGjDTG61
2+DjBCSfB5qgD2d6etyY5E1Lt/JEk5ynZeq9048WRlq0sTZEx+aXRst8KGiYeR/cUZNiLbokEIeb
EWP0BCWu2KkiuS6cEpNO+lOursruk/KCUYDkviSv5SA+KzN9xNnspCrR7l68hKV81sIlgNTX1q5J
fqkmqUIVZE037Ra/w798/E9ht0IQOrTYe0oGWGV6WvOYyQtNeny217SzRRRTOOSG+lG7jQUE42A3
CLOUaoWuWGsXGdFn4Mr41gIW6e7pGyrBRp3VvGFpdvHMmhDYcdtD2SzoTib5M6Y4GdZgBYjxST3D
/Kyqz2XZG5xshTvH5C4wxZlDPo57eQ4YeA9m7ybWhDOFNkd61L+1u6XVL2w/wwSeV9+1E2ZWfFVo
Z/JdwjYuGes5Ltegkqmqe4N3qlDM1WKjwylYqxODBiAgTYI7rXLjN77vPV7CxzslWZJrz1yHLLdD
9QQkrXSEEVjoldUhvxuB9DHAY80o88nLQk6iOYmgPFJQHmMMEinlonds85p/6iXGq5BGe21q2ftB
aFO8vCSALtE0NNhVOfyp27JvJwdEgtz3B4u9IWRvEBV6SjIYUUt6KaKIXis9yKwfbXK4bGByOkvQ
gHDgmObgNedGpXFoeGx8b004GUV/zk39rNT4joX3HpUv63FXCu8wJ47xIyZIdPMGBh2EAs9y6yok
dgGzz+AHdRGh0Kl6XLYYqgoZNIXA2kHhV+eaMi2e13dmKs8FVL8sFDcGwK/a0HvDb/fB8HFUTmei
HGtiYugia3MHH8w62JM1SlgHe9rfk2WfHIjX1dHkKXe6hlU+RTPHrno+Em8u/ySkENbsewdwM9V0
rg8hHq74IqFPovpFZG1CZX4WGAXK9bAemSFC2fbAL/kqFRwyZ0yI69lZRHWUuGCnVDz8wrTep2/4
GSmo9OcdqLJYlq42vm2B3rPlGhcUhEHemjmTigikOU0LAy1lVbMewE++EMADDVN+s03jkfqbj5a4
0NBH3VzZn0NiMFOOi/9ajcJVTZM3tpmuKwmHLa5E7TYwnTnTjmchvAEHOc1gT5PRNjmyY/+g1fQ/
HOp0/DRH5QG5+iS1/bGeOlg8iz/RkrLsNBNJbycekqg9Gop00g3hvGY5UxN0ntV8vs/h/HrGbKdp
u42GQrnjdTxNeveYc/0easatIcVRHgRi6e1JpP3q0foZlV1BEqiKcltnggniSVS1s07pZu0+mMZL
4QccWKtv0foBbapOf0w5AvR6vx9379IcObSp3DuarUtqEus/k1cePkmNcePcu1bwvmJPA1SyZ2hN
oywZCvAalfai6uqrRVi2KZlhQxI6MExIxrs0mU6mtq4IHqtP6/vF8pTtqK+8COJ4ym4Ls0ecPEV9
gVcS4CPEw1gv9S2BbWMOTIY6WIAdQ2qhv6hicTNF6tIk9vuxeLaeaeaExPD26qIvC6q/Qf+njrhq
Gx/iBtIBTsr70CPbjjQcJZYfJTSl5KPftZXf4HfWdYDqfifGHuW4p1ST3U76biEptXhW5ehRgAra
Plzk2YGEKaxx6/ZKtD6lkddCA5IK9e7KJ5w+xAmJpGb6WvTk8OmQmSw/IRwPr0wI20AV2ut4VFBx
awTmjGfKMplDD34pV0EVBiVCksi0W5h7QFBo2b9LXtmJ9hhafIEYqObKs9r4Btf0FsfSjYTbkPgG
X6Mu0G86ObwihXSbWocI4VPDtLcWmTP08lOFfrmqV2OkmobC9QwavXbsmSSX7BFlSB+t9A0LwQee
4hVljsRlJ6iD2Pvt9B2WInXK2sjbgLVKLs6pxSlAkoNbgwTT0IsknVts0nOPgvnZUm8/SOySDMgn
ygqrPRVyRdK/HLhVWFjqetpthEfNEDavnKnBR4MTGH39Fwd1AiK1JzODiqFDoaV5q5i93sAjyYLB
PmcXPNZRkhB0p2B1TU6ljSjsELSDugCgNd4VeXUkcMHM2HzSpRJ2IZ41C0l/vRuVdpdb4z7ErpaO
Dl7bhVqMCSY4hbSXjsxMRdoQ/kDr98phKgciIXQwJVgPsWoPfhdLR6lyTYBjyVaIDro+Yy1Tubvn
EgvH3VCAu0aY62NSzoTEyB0uq0n8hQ4vEca9sp4n4U7NTYi5LPmZmKorwfBpbDwtxuCYYFlc3OID
v05v0NdJ3KujJIOfzrbKI4/1vK5HrTK4P8BwjB2QR9XwOWDBly0syNMOU/0tIq8u8KeXqnbkaCiS
VZAlj9JUPdTtDT7DYWsrWAfWyxYXUkuS/2csFgnGgk20IpNKERTYO4YY+KB+eO2EpURS5fDu1aBB
QzHGDKEH6lw5vXRMESrK8lRQjhRScCv/ZTHZIxri681zasHOiQ9DTaBo6N8WaXqXedlBwugik1De
h823rRnIRU7MbtYvEXpodjDX5jChjYZNoFAQbXJdyg3lIFINTQVCwgqttE+xvmLJQ1gk2yquVJCG
Z2Qv2LkobzJ8vmrfFDD1i2lzPRv0n9eqfMrIdEA1qJiw4iBcqldkrX0IXtQw9gUWaIwALD7nJlVs
HSLQslEhwN539O/lFN6L40FrwyvM0F0510G3fFiVdapr7sLbEZQO0cFOrNjRbyYRCsHNADtV5L2i
Ghww93e0cYHHbDJDDxkuabRghHeczvStvAJ1IIMA/WKbRN1pV7YBvKaS27BRGxwzDKYkGqTL0syd
AQpf+tXUCqFmyaPJSVNPZJvIGQ/sKsWAq5+Q59x/Z6bOTYrCepBluIGSergUeXfFSoBY02jrdVlv
ic4ZZzZPvPJn+JvzJBwJjuccKZSKVQJ97trJMDlh6L63JYFOPssNt4deBtYJEBj/pTS8DXgODMAG
5T4kI55qxwk/QoZ/RJSf1J8E8ZThxmUejCt00Cp4hXiENYyVvV3PsQf5scGDNrCm/ZsZShjYEQbp
OXNpLTJQrcVRKv7JqCoWnbedSj70IPO75eFNgamiUMlUVR1GY8JbYMjBNRb9sZVfBuLD5SmNRoJc
D7kWT8kUM9FtzwVyJ8LYQvMvDL2QS7U1PnQo3uRhK0JqvBBir73UsvGylt5UQDmkdwik/6eej2Ae
bxCP1P83s0+nrQ01F/WD+JskX6G2gPOyla2JTwOSwahlEmRPxcqVGG8J75AZf1VwH4qQxZ95YAmq
6FtDWxeI4NM7O99nHCwqJWQ5rHuC5Uy3LZm9g+AC/ar4xAsi9dZw6/nB1folrPE8+go5sjLXjpqX
6IUzpwCB7IhzTldy9eEjU+5Wuout9GDFO9koXiflHN0shTyBZh3CfN+0AYtnhGwsQfdZp3NBtFMn
M2rwpor/4vda/GZGqJAcXCjpYpC5s29zXJ4ntQ+iyqajofvruH1wa9pBI9CHB161ey1WXDKHfZFn
m+uKK85lKySI4+gUY4jQVjqSO4Z4RG5ZOI0dbK5N0UuPWxSh4/4yqLNfYIcyICDF+r3najcrjMxh
ETKZn+ASfC31RBifpA/3eEM+NKnhyvQgS3ifOghZDaTyFM2nM//TYZ1Z/6B72UsEjVyfrrI8fGUz
9Z8qVBEiq1Jf+RoRqSE96Z2K1WY8ilynlJ72650oKTsSuBZTkiHX/Vxhz5vsCbrSYM3eb6sGjAMi
5b1kRLv5n1u+apn8Eo96zQBNK0LynN05NK2dyjanmapTkYxKs8if0IIt45CLcpDm+Ys5t26bSdSi
DPdb9yE/S0bfAzBdbXh9b3BoAC7a0JCyIpyhPnJ6iu51hucR9UZyjNdUBMKvF8Gm3va1TjHkPz6U
VgvpI/0ReNjYUyQADJMgOeZMXxTTcWP9HCdY7oWEacGjv2GfFxv25BDzrODtOSrDt/WVgCkq5DcN
yS7sA2xwl74xLkqvuK1IMu/OIoG7652D4cqGQno5aKHiTt1wKfFWKxdgRFxZu00MDWlWFTIn53Yj
mgNMArKLbDULe4NORKWD/ArzX9gLXQHpm6t/MHLulotx18L/XZmn1czTuibYElxQR04an4wBLWNp
HNI90krkbXGJC+1ZuBhzUJys/BLnkV7r8mBYwkUBsCeqUSDqFCdgH6YHcuZ9AlERTXhysNSTpivJ
QqJvTqnP5Np/h86WclhuGXeMLMrqtQPhVFOIMEXEV4vZrzPeKSeJ3TJZHkqbvcnh+Na/aXn0mhi/
RDuY+F6yJKIqYA1iiJstNHIBAndTGCd9hnS5tkeZBkW6zcvJrxQbe/3PLtppux2RzbDYGW/Untgg
0jJ95i9qcihGlTCyI3IoANPRv8sRLxzotErdS1Vu7zAFa4dd/VUXm0GoOq2CcRpFXA6hca53inmG
5SCqRmCVyVVcz+N4JeseWeAHZZ1Fcb6uGr0paFvZqSeUwjjrtODfiMEQwROVV2f5MTLhBOQ8aEd0
I8Z4ofnSQmEjAt3KJ0qdL9P8byClnOX3Go14AbG/dR/Xr1ZG+nPuYEN3kNpwb/AI1gkcfrqN1Qml
H70X1ajnGWFAoahOKQ2nMspPPZYuwaQgksMq/DBOGeopKj7aRLxjl8zEJLDy7Ca80BNwldbook3H
iOa7/9ROvvPu5JjLaVgTBfk4dl+FhJsrwzIbExG02P0G9ShKZJet2a+Ifi40+fU7sNlme2lX/dLG
ybXmV8aMKhckfxOo8nQgMYhHEasuWNe2qoA8TN+ZRr3TKRHWp1LEWxdBstY77qUazlhuVANJOj5v
jpIVz17rHmkk3ukaulHSSJ3QkrxoaFMDYJwKr6c4FJ7YVJ7Ic6owt39jHI06gP17PCvWP8F403m2
0+LbGl5kbOLKHO1SLydBTbkLMFHwGK3OPXgB13sb+IZLRdh3tyTEzyLaX7YY9nYLKuX41JMdTnG3
SLjZNILdBr74RHpdSJIPkNb+raNrHKqC0OzwqTMuaWZWUWAwk3qpwTCPb6Je39MsuwGDg9nZBgDk
oyww6/d1Gp6GOt4nfbjmSxkgUBrif9J4Wp+YVBfwKQOOoAYFZ2EyMu3UzjzJjQK4INAiJx8031rL
A6g/+T4JmN6Qr2cGqy2wk4Eh46ziYQbvPDA0wEfTVXDuReS30g5kchEdCUQyKNqdUbulF37HgaNd
wcSPoBxHAZ8TPjtbJNuDi5xoSLWNaary3zyBpK7JRIFwogelqbGFuFL+WTtJzrYaZkdxCtGDni0y
OnO7SvvY6LwTy8hfw0V7QZVCLcal0Lqz9ciwVcKxOJiIdv2fjFVnvglMEQpbjAqUSO2sRb/AmNAQ
SoUDesAfiEPIoNWm77sdd48ea6CovwBtlLauu8zvRsErM4LVzUdS/RacHcYG1NKuI4CYtvF5gGRI
w5fkDJV1rQm4JHrynHjFpFkBauWPnRvKlt/r2aEzIb9Ydl/JZFP0A+L8RpyiWuMCS8/CWTag3OSJ
6Jujsi9KLnbUIA8/XdXT0tH4hJD8xV0s5ZDKPbnJ1sY3Oopvi5W9J3l/U7N3S59wUTjGkjO/fdFA
Z5eWjBeSOsOl8P+HpvPabVxLu+0LNQHmcCuJkihRWY43hMuBOXMxPf0/uHEO0IXe3dsl2xK5+IU5
x3RYz029spsq8BHAmTYmOj9JEbsQwDwgTLRRBKJA1AoQisTk7PHfYvIGwuX6HBklOZ998DmZG53m
sAaPsIxmSOVGwIn8QnF+Jo6uZF5plKsF0UGacUg701M/GS29G1L7NWO17boCPoZxC1HSkjgNrCYe
9HVU6QdiD06tSZYB/ZaGfrbpn9Ng7csmf9aYntBoukN7TikUDDKn4dZtZANnZwVtZTrl1gdGGYhq
MbZVA48V22xs9DnOiVhnRdYggGGxj3xJFyqpwkzTkcIkQkc17M4Xg7atQjknDqq5aZRfncgCgdSf
thfpDtXnQIHPHZFf8I0fc6ThgsBYEifKwCZ0pmMc3IEJ2Ks6LR5SKVzjW3Sj5qn6DphZ8Gjw6sCd
5pZcgPFk1MbZYb9K1ckkLfNZMNCBA1Hog+Y5JsRpqle9hHmuvqpNjQBGudTqoShYNpZ/0hLgztPF
qAw/Ff9kXYd+ar8nGiFa5PciG4x4xATfiXgqCRhxBYniqKwHttjld1y+yuMdmuBRiuTjfOHCJOaY
g4BBOVVgm5O1lPukmIBPoXkDv5A01kHiQacjY+qKjjDho8bt4DiHiHbdfpEER1rxWoWbBHBphIVx
G8u4NY9KC1QR7OGiJqeY7NjhOgg5ui2uCKhYKMZKIGGNq1iorDUvi3inZjxTEE6R2OrY3XX1AoCh
RSIMvg3gZQPPJSUCFwiGNsSAbWBWjf/y9jygy1LN9jheB2BvU0umHG53RFUzWEZLvi/a9AnWY55A
liHJSiVRs1KlvSP2WA2RAI40+Bp6zYa5ZPpPGNmbhesu5d/NCnKuLIVbKHamsewlkMbZp7Y9kwq6
dlQrhhBh7vWyfRDmxVx1K8vZbdbeyOHbzR2Ea/T1xJNrICtxtCf1AN7ED5gK1VgMNChmV7n9Q/A3
tFfdvEkouWDOCM4xyt/1fA2Q5s6osDi2zWeXfZkDudh0pV0KsyJbW85BX2LneT0hXi0tRYuxllUw
lAgxCpzx38jOYxWrEePqhUXB6oXN/EYc2sbcDEsybbfO7UfAd2j/UN67YYVE5ldB8tvKXzEKl4ZU
rqx8ABfMpJ+4/8VLzEDPrYr+PI3DKVzoZF1+NFm5LzZg7HR0ZUoZYTUFd5Yc5P8nJpPo7fCnkZy4
z7POr8vrrLuL4WDSEJhZ1Bb9aTDmsxaiWnQlpXPJJ1bx5ZWa5TrMxJWMcTk07N9khqT0vojpWf8T
w8Bp5GcDrTG2J/Iv4rPt8LsxGeu6xaeF8JnO81w4w/0Wkw2PDAyNlrROWFNFdnMAGbqOC9uVmfEE
A/Mjtrn4RUy4sb1UIC+CMPKDXcQyWWZDkMg1Tz9LDvoSSG2StsHNCfG1hpZWLA9kw8C1ph+L9zmI
DnIlHUbpM/ElRHcDieBZcJBQ9RosCCw6YoJW02YbLemI6BnopOAWDMSYkzqzyfMdMj0CilX0oYhT
KqweKh2LPLFf/AXL5sJPsorlCDYQRJm+g7kutdgUrUKLIRbOFhJ6im/uSCkH68aOBZPATqaMEtml
tDq//+AasUrH1fNr4fzWpEBrNHe6SnIXSaI1u60awXm4KLoBYZRS/jnhfqtytSAybdgoKPXrlhay
WeWyzX1PqQfTIOmY+LGsCOgJEaCK6k3Rm5tVt/sUABakmsBigA2DjGp5w0eOrp8IOWIPbfMWsnGV
sfA0mHHjms+dOQ+kTDH687BSCSAMP+xI25TzvDbTWzzfS4OdUTR6gc1ATtP3NlJXtQSqg5jIAu2P
jSP5x53FMWKe5U4/F1gNIR83NQl2rHMVRNVRKW3kfqPSLedc/lFdswjt+cYGukxEDxqBVGW8T2Eh
wz5QMSir8CuegjyAOI8OpX7JSG+2kn4PPHjfJxpug23QTV5mM0UEYFEzwgYiRlUL4gB1gbmyUTep
Mzl9CNkNyZ8SZoE8f5wkufLhKtMVKRUXGPNeSmj6LoImnBPxTbUmHQmW0kE8hl9NeFfVaSMilRmk
dJyCa8+56vjOMglBtsxPobOPR8NXIwtWZBKLScHsrqXYqqZxVFVWKVQUzJvf4kE9BkHrl8U1MJ1T
wyceOzep9hg6+I0GR9FTFOGjFA3BUjCsFQkxLgz/6YX7AHVn7CcEdSOpj5k3v05p5xobmyWSvKWA
Egh6Alw6wlo3PCiYy42IxRXsWN1316LLZTJTMfE1k1sY1YRw4EEKff0O+kDikIr1ZidrDSjCYpeD
hEcEsitAO7WwdEuV1eEcnwowQVXOjBfDL8NdRnbX6IwXQzU9FCcx2h05pR5FuCMh3JlnDfDk5COA
okX+y6VLZ6OYE8NWn9SHs6gjGuVKhJ6MsEdUrND3TDD3yMWyJIUnIDwUebXiYw1myV9vigLdCkzt
ZIaIaab3KIsfim09mPI+oaeRMaLH07Ua+51mUQHm5bWGDMXTNVfu5Hg/56p+ZKBx1ZJUCY+MYhgF
SJGQy8RX3BMJbGw06hyX8j6mko0ByEahVa9wVTS6/lkjh6lrF2UQqoVklzIVQIIV8Ue6plju7KK/
krx10aX0IuLm7Fj2kWAuq6h9e6vNOdGb7X4wxl3aJXurZcgctoRhoyWw0aU5+dHg+61I30q0S1Po
15agJsu8mPl0/YtDoik6PABaDvIG7G4P5nAttbVbSMQFmoFrxyGYsU8oytspQrjqRNQH1e7xkO3i
knTttQ0hcUh+Wtdrs8SpvGua/GFk8N1mg1Gn8tDt4THLzj3g2YOdaSPh/bM2yc6854a42+5thllo
jxyYHQSgb8cnnz3baVx83XBI2YbAEnJhqW9KZKQJMtKaHohjP6d/MR7IjvT53HaLgmFcB59CYh9B
Lu607jYiU+8IVlMkEpU7NhC8dETJJnuTWfEEaoTcGbaO1m4oLRRrfItl8Yo+/YUp/gPxGprtEUWj
RnORExQQU0XY8bDt0MaMLGJejVVH5UnY12oiV34JRJc2tBwcX0aFGHA19oTHaIQ8cIQdrHB+aLNz
zwmWKlCShY6X6f22K8c1Bc/VACMy5Xe0lhsyr46cM90isLNgs20GdnJqHZD08iKzowxqbNfUH2SE
bKVjJJurV9PteEOkrXYVyH7Z1qw0K2IB2lJDv0rpdLAbcg/iizUy18f8raBnruHmR/iTO8CmAYUR
uDnVobpmnB3FvhLLRz3K0EAdG1Hx8gVOxH0+TquKAffyx9LGfYGeXldixEw6fmFnO3KCJR03lbld
VJkazg8sErKG8R5adTy5ucPYY9FMWWwO3tWg8fKeGac9MU5LKJLLQxK5XaPSEnpDD3YeT2Hgtioe
As53upRCPAusD+NVQbxkocrYaVAUQjithkmICaE11E+pgdnH5IKWV7gHAZWYrYDg2fhzkR/DWfLA
93vBUVdC8GHg/cvy1FKiSBl6KmrzrD8tV7OOaC8YyBieLogr+Ym2hHh1iIKUas0hszOmacdpK4pL
MxiX0dSvY4GeYwDIPLOaYF2LgXSKjF1Z5chjuUrYaLDLTyaxGrBktKNDlzB7UhQ9gTOMefVrGNFJ
jcVJRRRSIgoZNuqcnAMCk8VQb5JEO41SeRqClwGwZJ/WzJQ0eN3Ej68N1ARTarGBgrPkwuFnlWt5
du8cBo0oxdj2UfnaWK3NmiQLmAhwyMdIuSRTeob9J5f1Nc6IbsvrK4d8Mfs2gL6BhaASsueZj3aT
QEn412pUj4bkEa3l4YvBrBvzL/UsBJRKLpGpesb4zrkB9a3ej9jM+ok8cQb6dB90UIcU3LvxwKzo
FwzqB9ZX9Nd9+BXGbwmWuwE5BkrTuMivgaperPpzlmkWqvRcBsepO/eNTr+TkCeL3YT7M8BzydMq
YmcG27Ol3k7TapthJNc2VdkjLV2Yju4IpWChPg50lLQrIQmqBnJjlRECDFMGQXpCr8PwvLAZ7nYQ
rN/1FBCIbB6t/hgwAwmae4d1uy5fHetLlYyVfMuT7KypqV9hfW9he9TvKt2pJb86OA3hy7XoKFvU
hTNEWIYjC3ZhXCmYsDS//EilZDUYr61ETM9UnI1k9Hu79fuGvV6GcNW61KCQFCfCt9KsVBg+bSHt
LdPZNy2tIo6s4kMJZlZx+SkCAv9PJR3WZkPhsGaBL+Ua47weKYaNdToFB6dMD1jYKjZOxj18cbqr
bLMYwAMoJbcZRRS99962/xgGWPaeHm7fZl9XrSAABtfAVTMw8hiRh5Oa7bPdGntiDrxxcjxNqQ4V
F7S28KoKwjYH+RARynNVAQU5J42cOZBjw6hBossJ3IROSWhw0QQ+7yGGfVIMobyxwU0RqPZoQGWJ
0WXipw1oP4W4Jfb4DYOwQaRsVelgeaz15cEeVE9xZdPAkJ5jvn4zJQm+VbTTJGZcIIiSdqK1574j
R6XtjqqEFlya1nLg8Jh5i2P9ZBjIzAB2pEcn3aPEOFsEVJvmI02iR9eTAT7O5LI512AVZALs03zQ
UsWrRmwVEOIwGeO9UclTwifdDdMWPuTMk0CZnX3xxz5KUP7pGGg0BMoRei2kLMWwiRrkNNBjx2Jj
QnQFw43rQF98qvYJwG5Lp5Dkbr/uCT/Rda7AvML3fRNUNgxRQOtbjPYs/AOEDm6pd9BHyNAALFxU
YOT16iDEeHCBvSV99D4ATapuUUf00mAfS+M+1DcTcVetK77Wf2nRW1cRAcViBamsZLIZXjRzykEu
gZewXWh4JKu/ZXK9m2bwrO3pgUBSgVY3BOKAPi2Nv+klArIyhPowzkMKHYXcrUn6/i+sTpfPA/LE
yv7ASsLkvdsaDHUGTeW+wnh5iRKoqjQiuS75RGTH+V2Gw4NqAFU59ECOQSzdDZ5iVg9QmpFhUuCw
MmIBMEPGXrF1W1fdF1lAOvkma5+Y8hXW6tPI4CvjsyOzLrX2YL4zEysfptq5Bm0J5m1Cb07JrtDR
/X+x2hC/tGGwVpsRMdaWZPiYbHf2vwHLpNY8dfZ8piGulFtj9OyAszVJj/kSz1t9zzeO5kbRr3Iw
34usXUm/i5uVVozug6XRfOU2HKLvsGHHan2kNrtz1tqLpJZenmDSTYxCz1nIm9Q2JjqyqWNNC5Eo
GHCRBAoaLzs/5c5Xxsq6xj9SMtpNGe0Wi3+Ebe8y8aXFRjixLhuv6qSDaN2BZ+rYQWHNA4xsL/F4
lOX6WNZP0Bd1zQccoTHIrkgNCmWiEMcAH+jXRApvIkxuReF2BV4g/nTVL5S9NaocCHC8Y/YpYw0P
R5sEkXL13YbtBTmk9Vj40WNysPt1HFNgpvyNfPUd989eBfUFR1xjwCiTPuRFlM6jH1Ba2c+JcVez
Tobab/GHk8InOc2ReWlV7JOgPbFvYoS4lploUACxK2WhG2J5clgz1Ef8P64lk/1gkrKA3W4FE5QI
TaTcunFV6CXDk0Pa8jTuuX1x99pMLai+WAvGbubUvkivJuFbnYBcMzl+wAZCrr5SZMmOnVySaqNN
8AMIA2cCVwqP9HEgP85hNE6xyAha6w8Y1w+FUDwIUTMsplA5Omxm8rUXREznZFSUaH/yrt3Dl8ef
gLghFZg9IuB6K53tbzd8K905bD4jFEi6sa57XhvNjYh/QrZAZZ7RW+XnjFyAwkTaGRgHRXEb1fJ7
mWDkjufyj4FKQAPNKH7rAUUwYJ1Ye5BdYRoYc7mS+RGHFhZl/ArQNyfBLxiPtcp2l9FTJHtJ4mD3
wVtztxi1WMVNlpprnuzqBlpqezFBc5I/3nbGSblbJsUaPB+8+DvCM5T2ing0QR5bXTPS+CR9mR+v
pY72T8Oo+h5wefZaBWF3CyFzlFQKZ69VJQ/EWNB+CBwK5ea3Mg52d5pYCfG9+ALjXGAoAvC0a3kJ
thP/3ftIBgrL3g0UTwueQmOrIyYEbqVnR7ZnF+LQEd+Uo96wCIiZaLYhYEoLvMhLYC2kyTW3xU1B
+agIICiJz9iPB6JPSK/UMW1MMOAADMtYWMBQbcESlisj6B+zE9wjqboXUnUYDCa43dUJ8stsm6eg
6f1wrSM/tgKaC7FkNb5M+p+cffYifx+zbNl1vThW9iShzPoBv7oKsWdhknATDbd/IG9Go2Lcxa65
BSieMz845Eh9oqQlnAfjI8mu+OBHi1oZIfzwbGU0WaPm9n3x0ML6jrGnPYXzW2TSUXeunCE1+5iD
MwGL24klXHg2G4Xsk/iUjZ2fK0g+CnldhJS3A/AjAzkuGNHgKGOoqOJHSaLWfGQBwUIxgdpBpzJW
08L/gqXFLdn2WPjZNoWhh2bcbiWgPTPdIy5xTC3akO1ogyj4c7j4SLxIOCqLBeS+nvXitSZ4hATH
+J6iHQkkrpfFTYicJNUZFDOt/0N0ldnySvjLlqbbLWeOxSQNMVGqFu4wHfvqrx+W4QdmHQ15KimB
uvGa6Ykn6dT+SxNsA2zNLof24kwf1aFhnLtNBQj7Ta6aWyNNeIoAgahX8XuXa2e7m67NWiNVK7aU
raGGO7IuEYNtms5y97Ki72Sa2mU324UPEiPFmDwLkuPLji6CoGhSj65rtr5SrHiqQpVGIy2KZVLQ
76y22KtRsKNPpYXzup1qIDHEHZ3FkL0cASMYIjLnkAEOLIliHuwQMYz4pOb8eB2iLBDALJkxivU7
VW12GolbgmKbdxqT42DdAAMi/IqZo0FFjewznATjUrWfcuhsYvleYODMoRvGpzEiRFfvKRcTP6Rg
z6nmHZq4gcATDTW26o4sVRnhYCm0NosNgI0Rk0Nms6l+0Ost6tkBUxeoipAJpyo/k+gFJyWYIpzD
AFe2Qz/tUhx4FpKAkcdv8JmyY0lRbCJqCFFsI4LL/xwtv2URQ/3qicMa4pjio7dXVhunfm94XjJ6
Rqe29KToSk6Yx2p8Pl17znTcXAhNNeiYzbQ1sN5UyDryhYS3s7rGD3km58rNJKZ+/Ax1mUUdvmEL
+VlJZG3rdrXXEc5MyUDiJpbdKNmM4jmKfmVh+9Zxd23GgSGjIK2c0wrL7NaG8T4A8aIF1AJw67DN
kGfS3jKc7aLvNj2RoKJNdIb23wicxM73qJ9Zo6WQbsYLmij8ydGMZJcw73wV7SSsv5+zZW2kCOfg
LuP9SxFYGNpVd44OCJqYZ4D55CFXfTIXZioeg+xlW7GgT3QwNWr1CMr56MjYMdHyomuD6e0y7hMk
eDHJYw/dEF0U8NoWip2VDcoJ7Yv1BaRAicZ9MxJAHFwzrNf4j6ebLmMxA4PSdDum9pFfwJYL8UxI
FCESKRF5Ahzp34LIQNHR4bKjUmUHiPvHuGc2JrsB44xTX3NJvrUgx01UptjueK+NTQNH4z/Hew6s
XLG3Sdx4xjweZ2zBrdwfpgzzt0I1z4o47aCbCrayCPdoeoR9J1Aw0QkElKetYDeMOKEDchYh/drG
WbudGallpD5FbOaTZSg9UQLIBSeLdhEUmeMErJsIEeu1lF8mmmsl+4qLEW55dpSASuTIYBH1DPZ5
Vn7nEJYcG4sMhx3OLW3QjhOiGyb1i7/NolhUtJ9gio8JRVQzviXJS54768YBGQ8ETON7sFCqh/MQ
yecOREm7cFXpiaJMQUjzbpVUcbeQS7XnmsxXevEzHFp8UVCggnzYygFA2qfeFAcNsZbzrKGQYCvw
SukdEQK4beYd3I6B+C2CP4YS+CIiiof6AE3T47hdGV6PERf2YzonFyLf97X17MUz2tVpsVbvJa7n
lti3nju7yaYNvN+NYPaooQvSmgw5QdMeMloL/LZ0zozttkw1dyrK7PotE/2OjC3Yb5iJgAPCRFLS
f5Hli2l2E/h3rzJGricKEgDchxhi+MjnMrGdD6vRH1oSX0Dc4oEY+UTo+IoXZZTdmmVTBKFKA0oy
3aYKoA1ceiQt2dcAOYvwA9bVcfqOvWXEa28ZiSureGt59Qt3U8HqIma3MUMc5a7rzeaKdWAF8qIz
2BOuEziBUlpdWvGqLmsMLE59L7l65mKDL5T40GfIdJsI8z7bIU7h3UzjNdoXOAvsjxViKudiwTpw
pdF8VetR0r0agZEyeq+woQe6em64FsGKuZGx9dvY+ml1mm6B5Zf7okS+9OfI45Hfy2DAlDCtRcoJ
LQuQQZf5vXqezBpmbrxvyicKewva909QPWpu+PpotZch7E5DVvgJa9PuA8fj2nrWbXcIRe+ZTrnK
kPfpGCdATzDpKnF1OTH2rpLm0gBwlMs3Vnqwa3hvu3BjMjwTUOTWzGcWsJDJikyaxW6Qn73F9MDW
NiGtIIwfGDWGGySPqiRnWN6kf923aCwO2eArBS5kQKOuxlNl9hdW6FJ/LPCptPkvygnxgtu2yi9i
BAEavaiyfYWDybgsyCDNx74aU86zSqZpcKzd6Bx63LzDgR1R0W1yPMcccCO7Dw7YUEbpOHkO3n6q
8Jb5kLaLxRYQPOlsN7A9CqoF+dySyceePqHVYhKHJSvYLbmN4NsSMEql/JHQNCs6zFruMs0xMRk7
5WeKbsLE003TnYlbyf+qvh1IH91P8V1m5mlBZkwKdv/yqa1msQ+pZkFpcSBbpmvlvqpR8JTuggBB
rznY0I0h6+wjn3Bl7L6S7Msdly2F5CJQmCDBRaHYSOA1tDUYmf0MrieVGfMwOQlNnDXtJpSuE+sG
5LwqDKiAmQ1fvmCgepAdqyi3d6P82woqPHgbHNbhHz95gwZPRk8To6SBSaEPbJwRrY0lxhY0q4+Q
QEWbkXR5qhpQqXZw5lqWkO+fjhTNax0OeaO8hi1jWlgiAfsHFmCn3DhGhbZWs+UbS8t0O71FPhvM
ffNuxDRSkeTJFm4D0IlJdLf560gfWk7Hxn4BGFQhbsdJ3S05jwct/Mq5KHQ5ZpZcHQOnXYvkZtEf
tsp0YAC3QGmKA44SpThpPyWeClND7hS7Uejaa+50naS+XIR+KF5hjL8FvUXyOku0dj3G8Ai1AVsp
8eEav8/cAk617nMcr0udnY9413P5rVOOTck0KVoroQQQ9OmwQB5yaRvQkEjWdGY3XPR7kJ54YLvy
BbyzwSJK6Zl0fJQm+xPNlfK75fEAUqbs4ohTFmAYKb7m8iWMt+yh/tteciIGU+1LJLoQ0IHEeY64
ZoccWNy8zUgwVRo8NxvcmSV6B1leY2EaHeU02obP3iOJpgMG+QMyKHzLbgUlbGCfP2u9WzAGihlV
xMozAEgWLdY6yBY7nKrDwgi0HghbQk5K2QGzDkQQ45SQsyNW3EB/p2DTo9ybJbbB3FvTuWYkVas7
22kJYyy8TCMSaT5xCyX+clik43SsbRyFic82C3Oo22F4bgxytZg8IY3JqAjllTY8dOvMzZfzRaif
BToBqOvLCtY8xa917JkG9g6DcnYlIRizh0+p3isIOMdzz1+Tb4gGchS7iXzMjLUp6C36wuuil6x8
5uNFZ25/QiTVKf54scrb5By5FWcWnhnXTMXbMlgOPfwpsb+i6jMBvVImAxq7zdwfVea1JJ7DOHLR
7UQ0FWXu2hYrgQk81UE0dxmIALoXqGzyucEcmBXGWUAe6t8mC+whK1E1eXC/clswfm7jN4zgB1Wz
uSU+iy7a8D628q0uzrFj72ywEByGIwLwhKFf2MSu3EOUhYr42g8PNEk1kPsgHs4zGjwcSw0Vs8iP
yO8BUCUYGFf5dEfaPHfZRe1QZbzlXJwdQLkyAN1VoquGocygqEwefO7hi8rGcJH2UJnG/3JM7Q4k
wgUwNi1QLdy2+kk05c6ckF9/Bb8lJyvPcNTa9gpakaAeMvAu8AtLMnqdP7t7KR1sZ7B11zV6ylQj
nC3/QUGKzZ4MhXIVkUmikejE1h/OFdIhwa+uzYhhf4geNMEmsmROm0MtviroglRR7zZdTz0125ZB
ZdyyzpYJAcJ6z14EDlxgYJ6uQhi+bHWIppiS0/QXFImvYXwf4MzSo5rImRJ95Rh3K41fx8h46c17
aYaHpDU8jLee1KGEv8PIACGVrRHNjJcCLhhzoBDB1wSd00z/wBZ2Ngw4sg95ZNN0cPjXyDcRDbGR
AT7CwzRibQVHUzH19ZHnJxma7MMGkD1jOp3s+UWSNhUDLfI26/67g2G78POs+B87NrxtK8RYdsr8
LJI3GR9ESYkOoFOj3NKWgSVDDnb4RPYRhtzL+67GQdpdLa2/gZuA1MBnw4JWv3ZYQCa66jK6zEhj
ljv6rso8SPnGv3PFcIgSIH4upVwMB2yiAJqc+WRkH8iBQIhfgmZtMvSqNbb96Iaytcotj8YBN8O8
NxmpVIjz0vmexCojwLd28dXjicJZTMdmuUNBA63sMuzyM3ObhtySGbO8zUSvyCHoJrueyVTP5DWk
zENbRMUjPWMEHZJ8VEfY5wJk5YumY+QMfkiQWqU6NCIOV/iMoGPC/i+vglui9eSGnyxep8I4NFmr
+s0BRm0OxbaJulWezxudAJOIfy4IV+I6XZOX5GTmeVOob2pTnQa8IarGkAaJ0aeuIUnJ2ZO6TVht
TOWLWG96OoEwcexvNgPpjkTd8dt2NRw/S/KBN3MrvZmIu2Yc82At2KquAutDTXCCMcfv4+8uEusA
l06B2ZruAnWv4zSHqBncxgZFTqgcoA9qNvWMl8ehRJXZVQ/y2jY/8qTwzZY9ylORTDx1axZgYvDV
u8zkTmHZaslbNrgJwSyo5RsENXz88uDbBuAGRDhsOIFxjAh7wuJcqRRqzSEtruOV+Us3txtKWPLu
GDj8G7BfM0NUB39RXJKODRJNcZjyMxoDlNmDMnWis1qZq4rhJSekIBwxX0GmYVw4l+FdIqjHKvUD
Sj80o41bQNBDfUsvQ3rohAWbC3IOWayfOnC5iQw0DUodE25DYinNCqTl2iwEYsCDgTEQiZ810Xaq
QYsJTD9gxqiqj5LPlYy3gY7aWmK30QjpZCYRP7wtZ3Az4OCkH5OB7aTt596j7aB94BAqJOKX4d7w
pIXrlpGqaoNBbCe2khqlLiJBephOBx+ClJCPNmQz2ZOAiKJL+iFSiimQgHeVAmTDt4MBZeh/UKXm
MS4B8tx6Ck+IsHz2vN3jUXR/Lf/ZM/VJ0ChAIr3XqLAd6P9RqG/ScMJpzwrF+jE+LIJfmxYHOX5I
8t0kMqXCmFk9eXczGu7Z8qfcOaaOfcCM5UVcjk+NT3tQGN8zNBCv2pIKAM/cRo+lQWLgHpjtBLy5
sdLPIw7ODGVaqX9K4lkftavNwnMBe2m8v1L8WmlvSJXPkBAYcPRfatWT2RUj2mBODu0XKZbKkHly
qleGGYVDZqoCMVNaWugQzEJt46sdKQxxaZaVOylfPHe85W4buj+DwykeffhRIMn13TBrJDrld2So
RgtrsQqvDUGjLTefkghPK1/wLb2X7PiuBrfSwDtiqA/bqHlPmdlY11xVj8tpYUWzj5KBzThIe8+g
Xc0JCmRetC0Vh7gqtE8SQZW5zCyRMQEqam7fIjRck/ylAq9gpZAjmSjHUCdlOr4ENiMlLaeEBRAS
T/YzCWF5iIwyLVjbaDCHwAWHDoperzyr0H8dtNtGt5nEn0lFp1Hr5TLjo+Bm84JROO1iuWHWeF+6
15I3wAKD4xzS9rjkAMa8bRLDe6YM2zR7TwlObjk0p4CyIrkllq9z0Da9q1E14gQ5yEs+Qm8dSk6z
qEYoltk3Re8wJihbNQZKOuPrUdgAK2GfM35lfpgyNw84Zoyr0Un6RudcLuNFkGutSgRS8HLXkYaa
NUVt1enVp8EJbMRwMYi0SFr2jouCSozPkmO/Z2zTvzbSjyb9DPaTOJidEoJHwmucE22V9vQrHMwp
alVNO9FDbBWTqr7P75UuEWCn36KXkp8HVM9pDgiaRlkeLMR7YF/0s9qbyU+TyeIPjGVETHAtruqo
n8EfHG2pPebWDJGSQYjPPOM7Ukke4n2cu5oZKq3Do46ZSVrMSiL2+By3galkKKqo2bGYZ/iVwDrp
q2tDQyqzm4S/ix+3ZKQoEpgoTBQxtLvSp8wxjodSZhAzrAxiRjooPrQrqP0g84NLMCn3RMjf3wlo
OdEfAPmKJBNseVeVDZ/SGe7quyntY5/gl20ZQRnyNXn183mEOsiuOyn1B4Uso4IJNVpnnM1VXEMS
wng+1CxdwRrUIdIldOFQC8da2TkL0Hmlv2dww4romTlgIwD3OMH0nPmi9CXp5UfQoSV3zhF5aHky
rk3Dj2hCJzR1MW2rRdWqgQbuo7OU15feHq4o7GjI1O0UYq5LQDbARvdKbIyG6ngyBZMJT0jSKIyI
+wsJ9+lwMNaePhpPrYmeUpE82LmgB1xPYjo3IIMMYz7pCoJM+unx0JGwWLRcpga5KxGzLHjFSr1r
ymlnVxaMdwpFu2KVDpVDflfxVjaGvJ/2+fzdDfbOUYyTWcknI2BWYRcncKcsGmrf5N5fbkHtmhCR
ps6tZy9JQm8RCWAcP5RHVnav9zXq3XYRZAw862nRkPFEtNEWTEZJ8ZrRPNRSyAVMOl7mhQQI2jwZ
RqB8pGj3KDYd1djlb4FbopCOSOtrY1LAEXZSz1JIg1b9n2JEpZkIpXKHgIuSlZOKpEup4UM0DaZd
j1n8leF2MEOEo1BZSHV2bJ3lbFMsdHE3nC4GE38MdSXWdRIKTeFZD2vUWJwVR7s4moxIlpl1zM7I
RsniN6xwa3wzioVNG7uG02+wQaxG85/Fl1WYwjcB0HL8J3kqno362qm+aJGI0POrr/TRM1pVFjDD
TCiUQR5GSa0NhV1V94q9M/AO5iJej+VfMMgvZhQ81S0elCt4okubqmdocn01H2LD5zUptOaz4Nlj
/6Y0T/mMB0L9IV3NjbjhJlI1nUOm9fsIK6HDSG0YyWZxXOkXrCSMhM2COWHKi/PkpIIYtSDO7jTn
2tDzgJ0Bk/c/u7LzUtJQoMgKsNZ8cc/1p/ZmR4+2WaukZNmbXuZRaEUQBetj1gs/LSlCrVM9yicz
gWv4byYKpvZRyOspyVoY0EOxalgLy5swTE71wxEBMj/yAXhHslf8zOqCF1YLVq33/5GuEcaz3jFl
IVfeEhujMjYyKKyR/wv1r1xD+srJiAZHSi+9sAAZ0sXGIhADCt1nd83eASgemDsH/Z1EMaFOOwGt
QPrUjfjRuiaIhQbteo8XU2LJqEvKUbUho0yRHwWpLxCtgHAi8IkhBXvU94mTWGD9FfO/gsd+1v8f
Y+e1JDeSZdtfKeNzocchHT423Q+hRYrISM0XWDKZhNYaX38XgtXTJGus6r6EMZkiBACHn3P2Xpt8
Pj26y49sZ1uEqWw/SPRpOCJe91miuguRAPj0puz6lOvNGWfUNh2Lg6snUOnznTVdezCXp+izc4cc
uibj/mrYgCElO/NmMjGjIr/J9PLo9N2RHtttSmZbmbubpAMYtGSdFMcKyWBOAjFtS89wdpTAziOi
Al0fVjSgMpqJVlISbRosFdb7BIdTX2qHhBV81b0mDM3YaLBrd/jU2gczO4qv0WRc02eKCadIgzNR
IPd5Kh7FuznatzBal3ZHQaO8E86b7SDTpZu/evAxaBs58K01eU8gT0nlTEcGutGCLdR8dhEWhVW3
APeoY2dP4oNs3rrIPhI7AQ1154G7hy6kcfPMjW+j/m2gx1hBYu37q+dQa64D56jrrz2x0xRKPe4z
l/Y2xhYfuw1SrZJf1l0EPze44yguSDtDr5u9ejE2i+GGwh16ZJijvIfF+BSQsOfqNE/865qEecID
sdPZ9RWfUhMWp0b6d3paI0tq9tmUnDVSkr4SK6AbiwmVoIz1benNVs12l/tvE9ZeU8ceCAYAmlPs
0sE3dh3RK+7i96SMWjIDohxRzpLUeIC6+TbRerC21namNd/Y2uM0GWvbLSANffEIiBaMrpnlZMFq
zJFkVPz/tAFutR1hoccfse6u477eaIO1+J04+1jKKmfCQ33pg4rn0/mIhmFFdXUqR2oJsM0Jsw93
3WZf9OHDse6aIFu1JAkQL9MCljJPYvoarY0YvjLqtOYRGrdZkBOyERWQ/rHcMinFP1h5CxMikoH3
siLOZ/17P07xOFlBhQh4WTBTWsnstqHnSxfgqRv3vxdOOpR0ERou2IjTQ2wT5p+m3W+9/SLH8NX3
JbNv1HBzaTzuOusudqONZ9HtTPa/BzmqLlVz+4zJ8JzYvRVdc8jDbkcVKskFMrEXcTQwjIdnhHGB
uHOY5VHh2Zb/hFgA3csiX06JA+feORbRbUjENrcpur1nNspmmWxb67P0shPOqtxD5qITGDEGG59b
m+qLRXm0MdGjlM35TgI4QKMw5BAhjkrfKMoRIYqgwC5mwy3FQkLTrU09pmSJyQVMU54TBfo+QTFu
yWSWDAqydrp9Rw1CR6uoIIUjHPKWVXStExKSa3ec+ipMTiYGlBSyyFRtImYNCdedjKxdkSx+D2yv
bMuR7FNs69GKXclj2GNGGtMH2eMk8OTK/5hoMaXq4PEk6csI7MOcYowOj02rjjl5u+4jgWqMMFVb
LaL23jI3gc6uo36UzjcYH6h7/A07Evq2g7lKR5qv/hJGJWX/h0E/3PHElTa96GEBQjhE+IOUjY+9
QGQgBvgnZrcc+2FVInGo2JxJjr5L9gv1Fmnmltj4eIFJv3NIv6vrcvnpt//61/+8D//tf+Qn2vd+
nv2WtekpJ2+6/ucnQ4hPvxXf/3//9Z+fbDJZlHCY5BuWIU0L3SPff387h5nPj+u/l603KKuh/vAY
yQRXCrEQI/DDdB+6LkE5+q55RyyCxM9nqbTd2zR1D4IbSN6mV67jXM39IyJXh6PGrcEkk6fgZJKz
yhEev06ovIjGx05Q39q3wkIpHIhbU89p8ux7wgzVC5HzRXeiib2dkjmp+ptTNTv6Xdc+myfNvapr
g8CE9jCUWKpnefaw8cntrUuAbmDrY+qZIGC8VJM5RUHb8zfY/DhxtOV8XGbRqyK5xUyvRy5O5RLi
soYG5wZbLoqtcqot5q1teT0tnFIhX45vhsZdD5q24CDf+GsIqxC5VzJF8oN1Q0xyA8nlsUZWNLT6
3ilzzHxyhxKw73HmWLClOf4bZZtEPq2KqiMyCc9aVK8SenCKWJrcvpmQSeZs5Y1Uu3Oy4r6H/0r3
kc06+HqQgoids2Kjs/4yj1qh4YuJNZ2gLqDROfglWh9W3DCxt2Y2MSEv7ruEjXVl3Ht0VYgIlcZO
dvou8fudSzSVnSY7PcfcjdQiAsNXb20DykBC1hXIbwK7UnKXB0EjVdnrAEikmLttmOYQYEIwyp19
1HSHIp7nGOYxMMd1rDF5YdwjhSIhhWMRL+/DVZb2p1ycI3v247unUrNP/a4n55wRLbrjCTFy76Na
A1C7knsAxqsjaONNXfm74GNH49aZ+kNYx4c8Q4YMZZayvaRhIXEeMqhws+AQ2+l+le8wUdfAeezk
PCfxXC6J//rpmqgv18h7XoxV6AfNL1/+6zqk9Knzb83/zL/2vz/28y/967b4yO6b6uOjuX4rfv3J
n36Rv//H86/emrefvqDxEDbjXftRjWemWEnz76t3/sn/32/+9nH5Kw9j8fHPT+95mzXzX/PDPPv0
x7fmi13X3R9Wh/nv//HNm7eU39s3b8n4p5//eKsbftX9h404VLmuK4SwIHd++q3/mL/j/MPRLVcp
x7RN3VKWbn36LcurJvjnJ0v+QyjbENLQLdO2LUd9+q3O2/lbpv0PyzWVgMRGx8G0lfXp3+/7j1Xr
+yH5v1ex+X38sIhJofPsNMnoNwlhG9LSf17EaJ2UU6Nc9hy5qdCNvY5GPsdi9APu+QmbV5ZeVdJ8
YDmVmcRBm7IFSxxnK1vr2RU9SZv9fUVK8tT7H3UZBX+zzOq80x9foKHTYXGEy6OpO9KV8ucXSCEZ
YLjFaE1/3l32RYiSQ/mIRVHjLQtBxJSFImAhc6Jxya9G9NJuSnIB51gXqFJXndSnXevSWU06WkHB
GORzXmh+40Whu/3hqP/x6f54TzB/viVwtJQjOZC8Zlfqwvj1xZLrZ3UMqqtFqKdy2c1UEfYC0wA4
wZQOWIYgPnO7Mldh43ePaEIXyWSYz20colynEoFQTXVUSlPeeZ1Jyl8Pg81I42GvGkttXQ1yklX3
46Evuq8AcADVoZ/Za9DeAfwJ+7XCaFa7FWtwPaFhDMiH+Ou3qP/5LSpLOJYSFieoobu/nDC9NkRD
GoNQ1l2reJ0GC1bNCIJw4aqedJYcG6fpwcbSJGYwK9OA9QgvOv7Nq+DS+OWsUJbNieHaPI3UJRfV
j/feoPUzq4JniZeW4qPFaMvms6IW6iL3rnJJ1124BYK/aFLGQuMEX3lmVRKDXS8D1ym/ElSFtIxb
/9+cAfr8xP/ZFMxngLIcx5COZSoum8v3f9gUTKSyaVlKu7LyU1yGKRxvg6GX37MBAfF1j6/1vdUN
yuSMOj6pImvfNniCUznTc6SZ/80nxbX8yysyhGE5ugSBZAqOmvnLBeSTEuzUHlNqI6pdGgLbtjSD
+1gtjZEAAnsgprrU2xrbcS1eG7d4F0p29wCo2n2mkoxaAgaxL9qFACbVGAlZKUGNzUAxoJqIbuzt
JLvLol6/ViXJWInNZq+mEM7x7j0hFT/ELSGlvlZPJ8fLP8Iarnc5AL0smWE0qY8k1hP20fnc+QM7
mlwhX40alI42HMrSbXDLUfHcREEcIVDiyohzzz7CF2HUZnN5TH7wpUacA5fAI0kW3bIebqFeVney
Ua98tuekmZqbHFn8rdLouqDnE2z5H2IHdkeZN+eKRjYk8BcA7knHmYOGh7meVugPfk+2TNL0/V7M
r3HQ7S/VQLlj2o35iG3llBfsxjwi+3BUod4Ky43QgbQY80OOF34pWpfhl9UFtKez0V5IwoBxdJKn
rKoB2XWFgHXVho63KBw5vFvZt9qUzUfPyAw9hIJep9LwmPtxQ0uP5cRRqGSmNt+PkZ0+86FbE7an
WDTny1sRGq4o1zMOjsF6AZeK0VVg0yE07eLoNqo4m533LfHqBkEAMJNMA2rUK1GeUQATKdlhKrdo
sm4S2nxY/qLXctKKj8bUlyKWA5yF1FpaETqWwe0BUqnq7CTl+EY4aEaKXauevYEYPr9Kh4deQRvB
sdLcjSn8HM8k3L6N1iaI2hd/xGptDDrVH/5VSHacQ+NA3pyPyfmz7mYPY2p/9c2pxNAq7HuKZNSW
JQXQ2FbrJHLz51b2cplLhlgjlPCZbGMmARoo/9ym2nCSTTJcUawBTSlUddUg1l9xyQ1LttBL1WdE
m8YyfZho+19OG6lREVeZ+WjGbM9KJ0GP4qD8iwL1Oc7DQ23r76pAXtc2lrgacuqsCR3JoQqpkAsO
Htp0kDAw9tHujT3mnOgms+vqLvQS6Fm4FWltzGmVkOExs2+U0VDp524F8qKs3kvqi8cuA670v181
qYVULUKapCm6ZfXIBK/vBvnk1i0XBjaicNSj3eVJhIZnMaLbz4k63sW1AJuS5B+ORksEERXQ98E8
D15ZvPbEVR0CJmlXTjtVq2JqUcaKxMITlL8pY8pWoQ4tHaEnQbOBwNZWTi56JiCHVar7q++L6wT6
m4Gk+RybFh4bN9gDPPOvINwA1ApmOTd3wPn6hLyAw3BNMkf3DD3gZoBhe/KijII0Mr6mqL3ucTm1
u6IhwsgG/oXMzb5PO4+7l9K/lpH9QMPTuvEjHkQePiMjH67slDNRH8XZ0zq4/3pLOoZO2zREGT6T
f6+7+RSo+hgUtarYAOhO8OBiyEXj34wFpl2jPoYYQHPcJIfBasXVRADjH2cCO/ibydbxygXsJEJS
fjIjdgkT5tgyE6xMICy56tu90MQ1aS3pibtOehrjHpBk1HLx+JNP72ViqiOS5hz4dbcEHe2vJqu/
G1piei4PdVXm137DBUzDx6A7nIbEVi7T1OnuUaJKbLb0+fV5s6Kl1DBmXYCvbwlDaeWA6AZLDAJZ
W4/0JWgL696d4nBzuS07DctEP5AB3WndRmgRPJL51acTAuwyT3eXrzL3JvbUMprvmV4H2AieJrXu
8OQa3qGYLGN1WWqn3qvXcaVT0HieeegkMGdGq/XCdW4SE91PoAl9U9moQSVNyHNKC7ppXeBQl9U6
GMFiZ2Z5ojBxMNXNUkdeSu26YDs42ugOILqajG6xUB/DeX9WEroq7JljA5WCiwd/ejGWa0dz25OI
rYllC0oR9FIo6GG1bBqyuoeUwBGiujG/JOOajl18Y9Udl7tvv9lTYzxCLiTBdJJvKKmDYyVM1H9G
RGQy18i1ycx9Ywh8JBS73pGsJ+9oV62+xtJtrhKPtJIApe0OHQis/yoUK7JNiqsgtutVk+EnSZIB
7bLQgg2oHgwUwo3OWU5ixvfrZYRp8QqS6SlMIPFHjTltjXn/VEjWtKlqHbrtEDbdAB+BPXAllM1Y
wxv0131QmPfwEonYCcptKW1iy3WUxm0+fs4sUSxHhLJahPgLXG1BbzN+E1pPIY7vc0tiyJPde2DK
Y2XCsUCQW/rIh0EHG7gIzNvLJinoI4INwQHt6r7GfDhBa+1xCFrcYzd+Ubh3Jl1qIJj9u9m16i73
Z06LAyXcShDweK4HaE3vaR/i37tSCTFWCXPFO+rUeKVixh+jm7xrI2IbCHj+DqiTfazNoF3hkxRX
qmhfDAcgvrQLslrQeTx34sUvB7KTA8QqXfrFjYPxIxkexq57QFOCeS9iNJF9zQqcYaLMqrV2WSRM
og0iK8zq12ZEApLodXaqJFV75sTAS0R6lUy4hU3DVC9Oa57HXVQO3tkoUqTEIK2n3UjW7+VVtbzv
ox7FjPHROFe+Vl2xuaULb4CLZXryLq3EPdRmr8hWCVZ5bRD90XbtsQuFj/sXjr7XynXtVP792BBe
wT1ges0i/wGHv46/4s4izGubVwltcMWgg84KyJtuBwEWcdZIJDHXyt3IjZjbRAFiPpnvY0bSNdu0
xM0UAXKJ7fBZmPV+FJ2+znpdP2qWL3c9FdUyttFbpZHVQVu26NmW/dvEUogFCkiRkdkCsg5bEwTl
i6bUazzDvvloZQH8khACTNftRJ/jxTCp9pZNRRdEV+UqjXvrWwKZsDEQk/idl20Q5/j6wsA33Cd9
zvguzW9qBwFYaABQQgWHofJSElSBRZYLO+ENuyxnBWcIAcu8uvmwTcegzR41Nqu0jyBIjolb3WaN
deQIb/t+yp9Dcjmuei7MRe2jhzOdMSYKQz0PSdy9jmlMkvAkgwdDQpcz8+HRFn2zsUoV3MN/KO9K
Z6tp37DVAUPK2JCGIS1MXDg07ETe73Ra8qsijMzHKHmSYBcX3SiL16RAoJ5menZoahe1bAqhsLTH
4JR5MejPKp+WGuvdvkvbYJfpxz6hAz/Nn2SaYyGWLZKPeF5M2vmltarZMrR+pqmeHFq7H64DSHyV
1PIHw64PWteXLBJsQOfVQjdHBNiTk19LHd+lr7p+nwURi0ss0TXHJQ1jS8SvE5uGDbu0cNFUMsYo
yK6mQH2fk05+9Tdl1y/dAlYtZViu5YINMhxA9HNZ9kN1EwFEUyI0R5Z+vOqRBfxMZox4I6EneOAL
gscNzcXtPbprsKOHII/ea2Y+92FJezcP4xItTzDLhkfrkFpsvnz+CDu0+ttfv1L71zqMUkcy1XRs
3ZQ0Upz5nfzwShMxt1PsWUMxf5a5L1+ngNyI3KmJCq7aFoh0hYFAgw7SuM7zpQSpx3S2t5Eo6fo5
A9NAoKRtrT09kuzOTpKd1U/JOm+L8XNFg9AoXr16MO4uN73GLB78wrSPuFC4qgD5hNtGjV9KBl9B
0nr7Gtq1Q+59mK1MrW5v3fpFUEk+DGWEM1vE19Ia3SNeQMJTTZ/9TFoxAqUDuA4zgmVEB1S4HuQ3
reEm+L1OyVyMZHgn+3stahkjJNOm8VR117RR+3dl/68FN5+nck2H/pUrDJN20c+fJ/eLQm/6CtE7
efJs4wG3xwVFTI7fJ3ZlhF1L7aPS2zdjpjPGtR9GTIC7SAfghVBtvJNu+/LXx/hPtTZxayYCKNN1
LFAg9LF+fk0le5IuzEa8o6UFBa7S4B1N01MxUO71jdCuce74yeScu7j4NkHJWrLYjp/ZKDznsPUX
f/1yjD9dHHPnxyVQUAgHbMGlEP/hlKuysG67lPCVoRHFWjZBcJ06iIt7FAML0eSvzYCp20RARPZ1
7zA0sVIiCobM2l925obb6WD2IkhT5EHktnh14U68WFFeL7oWTmNhOcdmIC/XpbewSqfIYMwZA4bv
rHytp6jB+qJOjpnJNvCv39v/8VG7uulKOpJK0taQv3zUGayhmJF7u6jL4smiaFkhrMIXF/hfqPOX
gzl0uyxtx0fXe8MgGqM7k8YmM9E+pLldrf765cwtix+bLJyKuiWki3LaYJvk/nIyqhHpcF7rPL9K
M3S03PywPmbswAm2sPTopAbf2v/1c/7aKWXuKunHSt2YrwDFgf75bBu7KYpYbOAj59yo7JjFhERL
TAAWLYNmJINs8KxmD9QRZrWXdfeUV2qTGmaI9ezFTnw2H/OuCIrCi6EH3p6cjgg5n2v9TcvU+FPL
lM+WC8IwaRRb0lS/dHyyUYd4Z9mIMNFc+TFDxXLQUd7p3ev3RokotHpb9gX3+zxeDT5OZacnbCNq
21dt1rhntUWk1mQ8f6+I7CTGSetyRdWpeWiJR7oRaXV2O6ARQV6jJlXx7VAMT2rA0man2A7HRs+f
RwuU7V8fBsf69eDrXFu2Iw2LCZyYO+g/HweYZeEQmw158FWs9hoojb4xq1PS1NqxCWEflKMkitrI
7mst969cDRKUyIoPMEnG3fw9skjzex/A3jGXeQBmHLceu2wC1KumhMYAW+3SIcudj5YK4Up2k0Ra
5E2btOoOWtiRhGJX7lpp+Qs5k+C2CBHovb5+6MgUnuLh6CVieFSCNGUUPQM6r3SOhrBaajjHmPyl
p4R9KKXM7lPPvPHGBNyEZ+Qb02Dj3tlQVAJRvl7uXLHjD2y6rrXUy69y3+ftWeBEujYzH1Ks9fNW
I8HW0gkzuM7TViwua1zlgb3IphSSpt7Hu6Luu4OLwINopxy+sxEU+xIa232NBNLVIDBB3SfQlpLg
GdwDngAQl5eGEqvmdBt5BT4Xx9gVeaRQiZb5TdGKWVo0XlkxleDQdVBdx1qu/WioiBkZcIf3gX/t
Z22zHKteLQRPvjcsk9owvG25c++pUvzrwjgrvYG/KFgQwwIIDztiyABAJfYMSQNYYlZ003WojN0Q
Ek83n3zD/GBPcwhZXD80huwWk+eIK8AtDkmXFo77ptKMnaWhKZ+g+x+L0XjRHBPlWhpoR5UBxiwt
GjOGXanby0M5DTRlPTY0iAlwaqhhBf1HfDAhOWS0omCZAbvI71Il3GPqeBWa3LIHm2nQ6EcbC7S1
xTjoi71rsAIYtmFeB56HbrzAYNlYH3lnlq+t60dEEGENy0FYgxbSjn6Byj6Y/wXAfxlnbX7XRK91
r9KH2ujb9fcFxtZTxDWhrO6yUZY7O59NhLaxCt1Sf/HdgM5gVpEMZDV44nWAknGRGYcmBBwsO9CO
siFpTBuTr5DcqjsXElVBQE0/n+hJbqV0RjH3eiZyu7J7tSx2LaZCfe2LujwiLimuynD8UuSm8zXN
yjXQhuvLheDinzyT8hnkOQoQkeCG5BRudPKn/+h8ylDeaj4pvIbWEybb6Y+Rb6crg8j6Jch+gEMR
5iTfO00cwhiudQi8be7wxj27ChDmXJeKDJ05q9SBkcvk1Go2mZXFewOE+E6Rgrtks0oQ+dyivfzq
pfGguXQcdT9w9uQYOOgGi6dQdRGCKwJx8tJz2CFPL35QkZGlNd12SDh9Q1yZh6m00VIq3+bH5Gsh
RrrTbFL9PibvgocxMAGxVjhwfNiENVry+8tzi4apfmp0JedwE261pIaHnGPUaM1xgn09fFyaMyRL
OgTRy2ZZu1n1yD2lWQpoMRBL+K1MrxhbmFjIoDt8hIZLRANs8nXYR6hHcgQ4bt54u8uOwYRnsKgx
W9x3NJHAPCBet534epIEh1XGVJD/kxMrkpJwGoDmXXZVcGjMNn0gNim9R6aHLFotzLizj5d34Lft
vaoxQMOzuk412MqhI+Rpnk+h8vSCp4xmHPpWfVibRvseUXChX6qA+tN/nxPrjm1mg0szsmzZWswY
fB+/t2ddGDgxyqvgzpRM5PMs/eLntoWBY3ylIbm36mo8tfTGr2g3d6uOIiiosW+XOYNtEF03yhMJ
8kRkS5HXRDCERXT2sdTGrcp3tdaT25EO3lFhONh5734yOPsiLOTt5KQHryhxi0UQWbuuXw6wh1dd
Hw238Qj3qxczcWRAquj3AapBOub9APM39vX+9fKveu7b2GOHEGWfCDldl42b3Vhj8O/WsZvVDuIl
+LiBzMKNM6Xdg/Rh3phm/FiIsDtz9b1KuG+bchYOmCE6h0ga5cay3XwnbIRxQMc8HIc8SD2H7xjS
2fFsJHcdA+uFIbkxmcOX0LbQKM+9vmDAH9lZas9lYx/DUrePZoHovrlMQmL/QFtRO1AaZWAk7HKW
FGFEigbQWmFA0NiQzVzbYmvEBcONMP5WphO+0og0Rz1Ev4GFDBik35xjrXsSbIz2ftQbBz9OWV/Q
7ZxpxoMnAnH85Mn4i1ezlDfkEOZ2kW06Myv2QQvsyiuq4F7XAO4Nw6GO8+7BGWpwGkgiQeaqlKCF
YO74h9rt0PY3Xt6eqprsOvqz6EyYLcJ/wPyfG5BvLrOZQNNhPc1tRuUg9Ax9Gh2h7E91gpor0usb
Q2AW9jto1V0Dsbpq49c41W56CGhWZGa3KE2RYmvmjS266o4QgX4lR5lv2gSSjwUARpBfUEyKbG6v
cyEv0KvycJYR22Oid0vVuIkOXBDtKWSgc5rYOG1cstQiN8OQoLsh/QHkFkVYJ5vG9Q6+bMxzQZ20
SnydyJco77eti8SzKXaBHJZwFOKry0Nv2sMSHwIBWkECR9ogAsNURXClmwViesDFkztE14lIiMyL
Q7VO7aq/PmRRUOMU58EWmM1cOQwbwuLqM910uQEjH5KFrGFarxkpP6YRkemp6d1GlxmbQnweW7i0
6Ov5j3FK76L3byJi5TkN1W0PuOWWFyg3dVNM93oQ3lZat+tyH5GVob70bJ6Wlx5iPYDicuQUXwWl
iq8qmoO+GUzH0k/js01+UEj8173daxn4W5Xv88gBzd1D0EEDDAKa1ImYO/qDW3oIXKtkJm0RFxuO
ZnUlAifC+mzsB3vkq9Ktrirffg+yCrw/rLeJiIn7us/9VdGPgFsgNZQZOWaFSvVz0ch+HaPv36Wk
vYInbuFDjBKoZ1IOzEFtvKQm6FVj/rOOtHXwQJhS0fpozHz4jSL1ymONbXhZs8ouB9p6x3geQHFB
bxzEXGcvFA+qhEVReYVOWHE9rzaRf5eGJucBLSU37vV1UpyHwYnvJiHvWz+AWDNXAxAF7KXhk/sz
9kV/6muegl3MtGoLZmXtUE5PqW5so5BK8Vb3uukryn66aPDZrZENrz9OyzQrslU+v3Uz88+XVnMH
7OV6cj22P6Vz40Yqu/Wm7kEPOjzSUeADh1DYGcxbP0+YqRn5jePU3O/sMV0XXhNih/WWOh2TK730
+g3VLskAyHHOUw3aTDp9uI2s6cWNyq+upBFlVIrRa5c3mP0cWIsZuLiuhIxRxVy6eucYj1MygFNJ
w8dhaF9MDMvuPISr57tRDXsKz4tbq/GMTwgdfugyrxYkNNiWZ+xbn8P113WE8Scdg0OFRBKLoqy1
HUf/Rb2nHPoXpp5RQkPhF5OLaLodmjNVXoCNavhs1kPJZMM9lCU2TBiLxD7PuobLA1nC6wb5513d
Vl8uH3gQGuahLCBrGH21jZLpb5odf6rpHGnRd5HodQxW7V/7WUZfisSDXkgpl4wQ+5R/bUyht6tT
WV/noXdjdQ6pfy4Tg9wah9Nff1qWtOYK/8eaGxkBEgKLjTmqC+n++nnBZI8rayahd2HO3No2rGGW
pzBZjbHgaJfLqiOJe6vpM6IE5xfKd3PPCGM8XteD3X7RuA8/TS0umR4H+bJKUwv0ySCuevkiInSP
0D39t0ZkoOCX+qBPV0NXEVGRFe5C+o6zwUvXHN0UZzV3Y3dRuehwL18mRvfHNxDHYK7Tm6e2REga
tzp88MAzrqy21Db4hKxbSazbOmyMmI0OuKS8Th6KAXZlXwbZQ1+qaEcynyZwOprzYEifH7iTjOtB
YqBVDptixA7lDarp7mSkBbYiCwCHkwafQ9l+eHY8d5cYTVuJWd6ZkNLmluJm0pr8+j8PYRqhshpF
ue3mq8pUE3zgVmkk3NI6yvZWO8p31evRchjbjQl6au+hy1nW0rUey5YMGXAUW7LDULzPe3hbcxWM
+CnGpxvqw0IfjmZYETg6nygZ7wgIsQLYCXfVc2p3WchWf8h1hKqaN570IEd/PHefVS8MHGlcuJmT
vqVx7QF55QG/NRQOdPW9qMiiS7hc/vPxsHF+c8u+grNH698uAzj/st+nI8ysTo2fbTdyAEKw2jn4
GvDRrO2mqB8UWcwnImq0d7uCVSoNL7/LO3s4GnD6FhrJNcw9rHR3WT3YCLO5GK7TtAqPRWN+jAXp
fWMQvcc9s6nWMpJbrMHB950ot+AbiotZcTM85SmMf98GjTUPOqdBODjIIHikQAp6VaQr2uvVlScr
wmOrgWzqqy6xtM/1nPgtkxgk7dgnSGObBxlJ9ZTZ4Ys9uMVe5NSjVFEs3QpHgQFnf+lE5XNbDfI6
6CXnTapAFqBp22tpOO0iVbMtvpRcX33lZN8XFIw8I9B2oCm1HpEGzW3gup7L97wdsRjmwrpXUWEg
b1LxjYuR9rI5R0qzciywJ16L3xoLufGY2Vhjpshr9+xevgxDEx8Co69vJ8HMRBFDlVtavY66Nr7j
hj+N3FK0zhifi6rdqiifoVndgACHcB49td87ZiMk1/wxFB8V+POLkiLoYfShWQQZkScyvI3m5wiT
TjswCbkGl/KhnKR/Fg78XbLLv5evcU+XunCdlykc6B8H+jeglCi8/YoWjkgBCiglF5nAbNEMxL/H
viCJZ/4X+2oNgEOIfD02IIKJFOPdGHQb7qzxjarcXUuG8NrQpvoobKx8ttbY94yxoe/EI9OSvLLv
xnAwn+2mekyacGSupdtbW/PuY83TnsXgvRC5da+CdPpc2eZxCOPw0euhkoYh0pkqFmDgUaTkFhqX
ifHirVeL7KSN9krV1SPhsPaHoKLushE2q84mSmtC9wNvJD5mDxygE56GoVYPWrVSEvvxVNXTum/8
dtNrEVtFtHrUiVBR2ki4OzvKiDiaQOQqwa2RIcFas3G0GhUcaGUq/eAo2A7w6volCZg6J93YrEyU
gyvTg2EVx53DZiN1N3VUZiC6B7R6SNOh1nQmPcvdpfGTdibD4kzzd5ZVOzhOpbO1LbJ95HwNJ9Um
yb4kqb3mOIwvcVrDanP6pyie1aFVPwhiFuJT66IxvtzBW0mG3JSyd/XIT/HteDypyR5O6JEa3I2g
RMPojdyP5uyIDAtMZp+rGJ91Hbdy0QrNRWIyGe3m+5SthljENAt1RM01dn35V2hAXUaT/32UaA4l
FnoTd/ogSE7z1RpnQnCCze6fkgESVW6k7LHnL0PTItktz7q9jueAVsyIOrRvHqz5PBEaBCQ/JSWI
kVWHuAVrCtPq8jQWDKdiMe6DSjYPuWl/GeE8Lxy39u4EwMTS1krM+2bG+B9TSpUhlc2hLwiBBun/
EXVezW0jYRb9RahCDq8kGCVSyVZ6QUmWDTRCIzaAxq/fA85u7YtrNDM1Y5NA9xfuPTehxfWimdTY
KL8KpVgUdcV77Q/phSkCxiZPEc7cV9brMO0cVzRvdtbu7UJBTMmT8IodkTxNer1fCS1400CWX7d6
t1/wQm5TDHD8JrLLGPTjryyt1MYQFVWqHb2hZChP5MGxuSUZY9gmhJDabioOWrFRKKZ5p1oa+dnK
WrKWRYL4TFj3Hnq6OHBx0ZWO5eDXMjgNsbextSZWQXgW8xFj7p8A5NZbLvKVSsUAMK1f7N5o8ITa
28nJ9LPUaX7ODNgJ0RyeS1a2G+1mMwqmNH229FuX2C7jlimN7ZA5oJ+n98xsyTU3gdqFc0H+jpix
ahZL+WBlRmz1o3NGaoBt06951cOGAKvFox/pS2Jeurp4DgwciXXa4jyh19ikENSvI95xrBRMsnNY
EVcEc8O9m0TQa6H+EpexfLG433Rj1H90vs/t7IPiqwlJTT2zucuZruGirP0fy3bgqhoBnAZnqH8x
V8c7f8GMI965hGUMMi8797LI313P3rs5elwTAPVNWTYTGsr2USdb0wzTWIHTeWxXNn2O8gSCAhJf
v2o/bPROO4CcbT1XcWbmIe/E4AG5kttbqUnkFIzj3OePgm1cG1b4u2jKfCcLMpz9qv/urYURk+0b
wBbRiK0pmt2TW5j/bLJUzsNM8p5XTFduJVB4zLnaKPUvhq1ec8lHg/sU79Jk2YRwQ2YwZ86WLTZ/
TU4QYInZ1PT77Er3/wlzSjoF1DQEwxPtF4/eFJ21nb2Mtzd4op7ZMIMWOC9Fd6jBJFxuf8VQj1ew
G2BEZcOdj1TjbSZjoFWZ3gd9ku8RTkeXbPGT4UReG0EsgeM8ugGNup2Ol1V2fY0Ifym9FABaVLwD
e3B+U5QtePSzN3DjT01u+z1XBNFSws2fxPq+BAbEzjSC/zLBHmwjL3++/dKTiIqhx3q8/TS0sI5m
0b+3ZhbEtdVlAENzAhIjFOIYjDxr/9/PMq8XInzVZz3hNZui/o3LIMHmZQ4RXSkCeQQzD4xIjYfb
X7VtYsSzJDNYMQU5JAuKAddzvJcppCyYqmiBCsgMXpfQOeRkvIOKTLfVIIxks7gQZHxQEwVYKnP9
09qprJ8hCf931/MeoS6ewbIHwC2aZgp5vv+vO7ndyL5Ot1bNDUVPdSsP2oRJ6jzrZ6vsq0dbl8wx
68fJSRwSxezkKUiS4NFqX5QE6Z7OEXP79XTpLFTqQZ9V55Jri0isfNgOPCRnO8FOd/sE5YQhyGp8
3C0hXIg6+TuUyBFy3uaZ3MHnoF6Kq2WkeIbX+fzg+ZANNOZyXzFlWUasu/0SHslgTrZOD+YEFJL3
FESD9wQOrdkE+KyQPljRqRibdM98aAOBITsQcExAHjOxqwvuvC/zaDeZbRm7yiguzuDZ2JLzd7Th
/dMwB3hKfSpSSMXei6Pqs5mEnGLL2CDK0Z/5Omi4/QLG7C4fIGEXi5MhJEv9A9wK+DVB+zS5Jnan
1HMv45tl1c2rFSZxO8jpAR7awXdU9jKtShBPAzhVmJUeWjcKH9oI6k1AVq3dJ7hI1/Ght16zBZpL
yjwySNJIwahYf7Gbujs69oo5W/RZzde6T1vqoQVAGjmxEW3Pqm5XNlop8Zv12XD2QhMHUNNyDBSD
dHcd/2yDwufqBoY+/qdXXSWO4xAM99m/GZ/znZqL8c5vjZBpi/etitq/6yzirysVbhobDOBolcfU
eLYF3nthRWjEGYTdfulz+8ubwobT0q70ucbfeHvibg+gUzHJAdaUnzI/5CSpeZjYKGc7q/cg4Cvu
0Mbw2ucqFKvVCnueQ6yNyAe8yJbQ19tfhQ25ZdRNyODmdnM7DG6/WD6KPATTdWwBMMnDrL1Mapyu
Y68+omEpX1ouK8qbAfITx0sbFA8l6I2gKZKzTsXPf6sd6CFQMdfqhBFbtStmwEH9gAm27wO9L+wG
NVMHvaGTNljbMZp2eZ+OvxgXZHfKHjDGyC+0DS6IaTRPCt3B1kGiHk85wi87zLHQdvC2Rzm/O4MZ
xmDkl4cATzAJftXEloR/KHRCQl9GY5Z0AQ3v0oxviWGZ2zpc7PPtR6asMHM71KQNEkRENPMzXyWO
BgwjS1oYyKtwWzot2/V0JHS5LYc3CRHi15gl83HKnOYQeJXzijbkfjBLHMmlpP7YthbbtE1XcOoW
afbXn/LfTR0Fn9GIR2YQDoBfkcIh4h4Fi5mTXbGOsP73R8Yytx8J8gqOTouckLTVrStU8BGRsoyN
QVjXuZTj0zKN38ngi11Fr7fP7UI+Nh0UMbJlne3tx9BxXoTrNZfWZNasFc0wbBMyTfKUp2okdHgo
MPO5mBR31Tqrs3MBx6VYaDFRdTWtKw8F8vUxVz3BVdp9nsvKfcZ5827omby99W/1S0q8C+uijVBw
RG+/+c6bYAlIEHO3H2u4M6yCDVI2SVx2hUcb7A6MRBegx8HC0DSD1JhWUfPBn4DejNF0zbBk4+CE
+ZUMg//E5bq9/SSqpfiF8jWaYYgELnzcaGFmhIzsIZXiT4QliQkODyiRtOo8LSAX9AK30/Z/8sqH
WiP+GpYcn32ipLdV2yd3ddWdtVNnL62ZH/toWbN0/uoCKM5yK/KEBZs4ouzgXBzI+zE5F24Hd7pw
/UgOm41Gz7a5XZmiJQ2Vokb+52Aol9G7B0xNpcVxrYR+b0tiuOopc49o+fT7TAyt9pqO7J30lzdX
6cWnAYcI0BkflT/DAVN6fKg73dHIA67rc1rWGiX4UbRZtSs1N8Zg2uI9TeeHUhvF0Zomct78Irq3
0EPBiyj6L98biWyW+rfqFdFMWYikG/7HrZBB4dc9UXlLsAR8rj30hSbUw/l21qKdoGv1ymGHw7wK
SA3+/18c1Mzbxvry1GBwgaPl4/09LJZZ/e5KuFpzRH7A7Al8pAH/UYhx5Iey3kwpx7jZ9mKS1sfC
fCrO/GAi0LD3fxE1vikDOPo8WnjCIxK33KX552TdLzP3+xe76B99lbG5GZvsSbTueGyq1kEeJ5zH
Vsw4TWQG+H4p/nsDyvWt6FPVXlwkO8pJgSU742XxfefRzyr3kUVRxko42CQaGKPLHftO7lMbLe3p
v7tUILkrEl1f1EQrtOl10m5tp/8zzCERSiozSVK0GE4Y1pqWR+LbOpz3h7a4n7MwBDnXthtiLaz7
SqPvbp3kfaZN3nSCiAdPTCTfJMPDsBpzfFGCoO1ZgDc+wc5h+ZQRm3cIjLYDr2DQXq6jplKPaaw5
lCECssMbcvLApYWTjRKKuM91BhTg1ood8onw2TT6FEQLdHDYUq03R3/h6Wg3Dseu3ft5ENyb5kMw
2fmz0Y2Eu1njL2pv8znr6mOahvbldjDrIDG2kyyro8NOAcmUeX8rVpteAgycwieGjxNab1Fd3LXX
4vPCcgFWGUVb9MijqGK/0jAwbkoesw+Lp2k9fWbuo1Ot1zLSe8Hh2R27CeGpzsmCqmA3ubq90Lon
T3ZqyUcHxo5kFM7UwiDoavUVOQHSyKQZnqq6wc4kpu6rzMWpVphdhMqbrXTH37po1JMDIEQZigWt
XzlbpoEuuQhAChUAkHyMnEeH+A5vXOYr+8N3qQiLMuYFLVEigbnbKSHMSX/0yfNGR87fH30GD2ha
Trd/6/a3ck1uRpFituHaUmxBZ7rf2XKfh+ghTSLvpXeRqqZle+0w1BxYhqbbm1bgVj8JH8mHlUtk
BT7u/9UnM5nUW7V2jO1/Tfuqu72psF2t3Ot6LG4oPjmmgqWJl0qbb4HtfSx5jRLbKrqrl0KxkUtX
XypWJruF/fbuNm2FL+nVCbJXXjO4dIpMMNRLpB3B9GzJNPQkT9yIOR4HQAvyltFHPI2wi0uq0tuW
PgO2csyn/DPpyQPT2gfhlDmwCJh3bZOSwYs3lNSJvvhDqlD+nEjc8kgJHwf2Que5a6dLN7GhYQq8
55P9kiUmw7wn9PumyRma5uG2bjFMAIqT5dasUyiGEa3pq8m2lduoSs+UPWgvfPVEd/QvKxBQJ+yN
DrZN9kthWQ9pVn53wFs3QWNl367UCOu5GzHdvEpqz60ET3iWBSJGWfJ+WF7HdSIY8TK5IzyhzbRx
YaoNAmSpvmo1jqSdIkapxvRcebCYAu979LW3zwvrGUA5k71MnNvBR/QPe4YJ0T7RyXiMoozxD0R1
GZrzQY2spWW65HFYZ+/sX4rIfTBDV24jVjqLY+aIG0gvZYL/GDl8lczgobBumh5ObT0R80p3vx29
xtstxiJ2UYSsx+WmSIDOvox6IsHAQJ3g2Q24yApWl0jABhH8MHtFib5CMJHKQNhr01720oDwFQlQ
rThfWHQ/dX4H7LgIACSOiJ1tE6FsndkflKQ45kiu8khKSsgO2zrhc3gaqmENhDXe2WdgcApJEEd+
eUqBkxn0qWy/SdAwad39yIhxlqRwEww+WmrKeYKp1BFrn9iy3k0iP/dlx0xRlj9WQ321FL87k+Gw
wwCYAC17Rrf+J5tgZS/AlrzZWx9KMLJF0xesQkien8K4NZv5kXETYcTDb3eCGj7LTzFDscmNXekQ
pxKmFuPD8U+f/JXR/JQI9Sd1JoKNB9nSTIqYJ6c6p/2DbybkqQP4YQIcQcBdVmlDYkS0V97fzJh2
Pt9hq7Njh++VOYm8VtBryvJ9mOZkP0BcJ787D1ACFB5DVoTNi6H/EbTVECkQkOcXEpGQw1ZQnTnf
+cbzkhO1MVrIiCS0Fc7ZEFqLATW9j0h5HwRsczdVz4hHwQ1mdIIYBuvt3LFkmXUluOpJFOq9iDgg
rMKboBW/1zn7vV8VTazYEqSMgULHv5MGzEYnxOLVRMx5x8jUGwjVDPmnpTrYPGelSHZAJ5gRjpwy
5kQaKPpnyynA4HfPc0jcquNkT6MgQnQ2/9Ru+EcanY7x6wFwBPiyK6jDlmUMYoHvJzC7Co4n4mVn
3snK8PF9kCoSPnc99AmjM75ys9phiKU7T4Kv2q/cmHkbiXPkHpiKgmvq9U/U+94OoZdFdC6Xyzwy
r8p6qOS5y9p5Tb5Jhbka0MPg7M/HxYvuuiHCTrYExSkN5t9lKcF3+FSxNVcDJqomQrci7STC4yoI
HpigoViAVkv9NymSjS6ZNyLb2Ka2x3DTWJAtENRtKS5j33OnizylxlxuIgMmPY8NoSPeqB4TT53C
bF1UV0gIRxRyQZY2GwwEEcQRPCOpgW2O6dcLIpryPsrlYTBUS+nEZsZGoaSWutiIiDgYi1ImBhPP
2rMkmbe5FPYU60Gy29Z9cWqlx9GJp8pqjRfdNPdTJE6i7c99yvHUtF6zQVD/PPAHxsnPyWCDPtsw
jzwarnowiUM+O9UJIxpDdJSyOdL9fvCRTHjNPvyprbRiNjdzBpkVMagtn9jku3pvMZlaTLLMw4wc
S5zXG804k5PKYcToj87WBHGyM+BKF0nwQgXYbjKz+VP7PobsCReb7XePlnpNTOBNWYHTbDDKa+FH
n6E5reod8agqK0dKkPB1GmxS4BAuGIwjoMNBWrJPYva6VD9RGy57NyQ4KiOHY8lIeJkgsShuVhYl
vWrv0KJtS7KRtMzaUzU7qOEqOvKRHJLayUEREh5jIDLDEZ2/6h4v9Ji65anzW7HvWHHsVBe8sYwP
Hjy+8wXn2qSIR+Eblwe/yf8181juAl9ADWjnPVVZdIpC1Ll5O7YwYA6oVvODm5uc3zPWc0cBUi+c
lyypGVVZTCmwTMVYedQ28noiW5RwYnxbEMrnb4Y+l6Ws632Q+SzrU5USBoSJa5IN2D8W9l5CDSqz
/iA1r+sSPWcZAztzOmuYmeCHAXky/HzgzDIPLl+QbS/WxlymHxudBz1bX8TubP8tWUrHeYEluzbk
xfZw9DKUbjZzZhErXwuINclMkGn7nQRNvfY+TPEUyteavevGDTUZrToqt1PGwobWtGIvAkUIB8fB
LJly1WyD4gpt6KYJDBShI46fJB3HTWQFJFm4ndolkKkPSdimzPqYxqZyceKgGa7lwEtAIOYK0d2H
sVrBVr5RQe4paOr11AN2I/6hSfNjF8ogHhMgLH6x06KGblPhWsQ6F24rIYCfkzie/jN6TEEJHNtt
yoEUt5Pd7R2wf5jJwn1VklrURtDO8ndTcBt3tnXgBlRgvNhni274QBH4EDj+u+elr/ATmocorO56
/GegrcPYIrf15M9P2BQ/TBa/G3aB3w480G2/IiJdrzhlqe895ePXyGEVd3X3VVlluqmyFJY3w5pG
jH/kZOM6dGbuWLWuPazll0gZZ+SR2HmhfK60MmjxwDLmBC9MPTZB4FSbWXT20e/61wBqreNgGpqT
B8BFOvZLdsquv9ixLwELMIIXcT4Mcpe7P85IgUGNnMQZ/EHLEWy5Ci5ZLhJArgorm0qNv8ixEZEm
1hVbsgQXfu1og4/oo8qNTF/5Y9+5tkkISU7rsjAUZWqnAPBtJtlJviJhx4ztoq0FYI1XdG/jsbBR
aHIgsTKh5kBbOnt4lUbFV8saAZ2yB9Muq+Bhc79pMD6HdB4g05fLdsjzb7yY2PxJTZiT6AsfH3Zd
H7ryCoNuCSusRg7UnpRbd/nyBEVc6AcdzfqfMOjeePJf2O6X0MmoKmSSIYCZTPexK8GOCeq0CkUg
1mAErHr4nKiwDiGdJHNJrtGFaKER1lediEc/HEmQaZqWKI9K7ljFQ4nWQKaypLKuoDGQd7a/moVA
N8xkMLi8R6uY7hzYGL+k7MF4A2q1dfiFt3GX9WHsmMNPNmQ81XQxBvl6PGIvKHEJd0tQG86N724K
SQiwX9pU4gVRJxg3j6YiRyuDD7cN+wo0Wk65D4mOeX69xHk1k+ckWVIOOUtsgJhW2TQgP4Ofsas/
zGkGU0wQrtGpaWeb6FynUNnHickiYsfhHlV5svJ1k8h/GxQXuaurKQ4jdRnzCfNia7x546vt1n0c
OeYTtApghbz2wBT2TUBRkNXUEAgsX/Fw+Agvoa2NLRJT7FD0qdm44vCyd4sLV8CR1aRwDC6qbKp3
YHb5czPCvYMAy6oeLVyTGDyRRsdU1Sybq6FPorfw1NYlavaEc5HaLxMAuJRdc2UOIb5zHR4FK9P1
RSC4ndPA5Rnvoyc3XcXFpX1gS/y5zoTKZPrTBOEmQbI6j8QwpzSKtH45Kv+JWtw0UNe1CYlO4dRe
uiqNaHbKYjeX+Z/SxHxdW4aFJDIkz9b0wSYXxAH42ZPrzOm9sq+sJMR+kYz8hsRhkF/1ZzqmiLoL
ABdi2q9EkuCamxymnm6pjEx+s7J76uz0tZR+e7KNP1mzg1zWjiUpq73kZiVeKPDd4zCOb01LyhRj
cEqvFVzbo+NGctBg3+pedETwiYCAIzqubzfK5MZw1ocl9M/+tFbUZdTfUQMbrsXyRHKr5yltPd+U
3lYmjOAgaWI3H35pOZoHK7COrmMaRPqqALZ1RGNMa77M8wHpAm9AB4vOzIuTPxy8RfwMng6OrRUc
3JbslMweoQctvEtWYfrHdiA/NihUrHOOgnrxcZdZwAYjKqT8bpTnPAkSXnuMjdzB1x6OBdMLbx8N
trOfpa7jwQVpmwJVywtBnBGDqM4k6lUW5XEGY7Qkw4+ZRc9m7et9Wdsob7vp5CTtO94FBmEOjJDV
mrSNNLmwaM6DvD+HRuDFVgRzl2FEgc5qTS4YXgaPw9SRDoFGzvBZRtJ4ntmhCaw6fvAtqz76MANE
TIMgYkd5A73LALO+6jwUtmmwxQyB1cLHtRcwUxOsX9Ik8VkSJB1dkGXHCUrqzSznadNLyO6FcecP
eUJAs4i20kCutSYID2tYkL/sCNkeAIOD7AzNJNuVmG9tLZkwI1Fyq/Ew8RU7MLJ2siOiy1dEkSG1
O6saxmEIaGyLT+6xDpCZtBMxUZG7UKKBcCfgAnP/W5q5sGerbCQgHMw+Dqdd1cxf0BzbDRj27iCi
vxRa2aGag0dG/gRFjaxNag0PWVTYc0LrsedQPoRs0pkGG7uGnFY+7gsh4cDsFZzvGetx2Zkx5i4I
w8NuQX0CambKMLwuCITaGOAMTgXl/DQhswsdAr1g5UX4E02J5kHYJRmFOsbQjZeuKcw2CuOl83yq
jnDkWzkVhfnarZlOmAE3uSyIC/exPIwNBudN2SNCwf1bxMIqtsIFMjEhOI6Hovt0MshGLEQfXEhN
B1zlLXAA1BuM7+2Q9xHrfNr2bxJt6Z5GBYVNzsAP7f+uBy9g6EEc3URtRzLadiqs2BjyF0gN56/M
iwe4qhF5Qn5ZseCoT24C3WuerCvf4HIcdYtOIfpN9KE6dWSlTEHyHfTq1GD/g6bbedsJCMJq1mbl
U9Y4tkuim8GcTAD5gYYMbAXRZfyMjkMQUc9xZquDPUn70Pl2jB0v3dbLTLMPNQfrgGb0e+n79K6t
NHmVhisfW33fGgCmejej2xyKlCMNz0NqSud+6Imidbrmbz3IpxoKEOcDy5MAEKvp5IdGLB81Zwuf
mb/xc3+lGPC12T13RpryyHbPhmcvsaCd4yrkDHRNzegzO+D/pN8HCLmDy7V3Aveo4AJchnHO9qvr
dwv58U4vE0f6HfrD8Ogr8qPrIFzizsrKbT93zLG/Cps0eH9gNMsBMTA18a9iGabt0EiC4BdCkszp
JbHD6D4T+tVZPL3rjCfLyD514DwFkixGTMLFPulz0jsWPiPhVBaAERvGAoeaHaL5at0/he1NT43h
/0be59wZy/hidu/CReMdILhi4YnEoxtZoRvJPqQOI3Mm44pV0QaR1rhxzareIM70OBJcFvb6Oiuj
unrSZCKq27Oy8mCLSCfbRS6xHnn+1uHy31H5ZkS/0bW1yEKAO1IIov8+4vu+lnM2oQOm+w1IW5nm
m6NBeAfL5qtUJWvQCVdzZfaPaOIQfFU1eap2cU6yMdhFVb+w054/iQl8ifidbyaB0mmEgdB5nrfJ
3ktR6V16rKE7Cpu9wPDLxNBwRcp8ZFspkPdBMm2QYHju4OylZeL1QjPaus5ONQ4GDeNON+28RXf1
XDON3rXT94IkFrwjaLZKyru+VcdJqeXBxgXtRSS0ojB6Zv0D9irsQconvGJdKHikpt+ia3yCJeZh
N1vAtHC4xaZVcbEEzlrXonqABxczNQcSUTl35fCVN0Vwb3UbSybdfknmUw/KYwuTot0xC7gumWnF
jZeefWWjtCIFzPSb9LyyhUtq2s2Utx+N6l/drtzr0ubtqHJIq333EKQ1+UaJPnGmNodeqPdkzKxj
bRTfLHJTQieAfjspMstxcpHN2cZugXn7ogL/jMwWW3MERHQJcJuQwCuHs3LHP16Z/1WlwxsTKRoG
gLJJiVRe9L8iWXu7EtLBLirNv+VEoKDTy5hubqaXCoA75N/+SNpi1abD9lC6zJMWqB/xgN+5S7Nl
205MMhY3H8+eKn7XOROhuqzb2CqY8+edQUj1ongFkFWZojw0vhjuglYftUUQKYWTdxzIYc+JA1Pr
2MoPxnlvp54H1GWAdBugS/JylAvuRBy75xSxTU3oumq5mJU6OqHnbFTELDwZGTXRgLLuMVUed01Q
H5JZQ9fNGfS0jTp041Kf7MF+R1ZHevTSmjvLIcNaGEdHvOiAGL0gn1+R9/00LsFjrYdmyWVOQqgD
/av9jDfz0gSQPtqFZFU9LMg/daSvuoPXc3V6vliFkmWblXxHnrCZUjto153pe17668BmbVNMKNcH
g/JPIqqFM4UpFCX/xi/1cWC5u+ms4SlBHkH5THhoXjZbhsINIJA7M5BfdlfeB03pIuK1Lmr0/vUZ
mYIjd4uv2oih5kZmTONkUiYbHHGM69jEYQj5nKv7tkeFSE85dvS3Wc/gK6DpyIpWMg1K9ozeyJ5b
2Gh6Qt57QXmZxl+NFLDjJqMBYs1+zavII+BK+PC7PLt4FYIPS5UUFLyf2BeAlO2aMIcMXSEgU53x
Vzv265gZNhxnebR80GRhw4LXgkOycfi/I6+50EMmCIl5RnisP7OkO6Ylb36F0rw+5TbDvbY11JnA
bgazG/ZCzIZCYhZNS38pszHPKpRfDGNMvCJMi6WlcQzJK5K6315kOse6yz9tp8aOpubv0ZPVlvkv
b0GvXpU0/PswPxCUuc+xrO3kDBV+lqSw9oON7iR7Y9Jow4bAjZUI7BUd4/kDHvt/mW4fF9awrTUX
d4mJGkEVQcP3aNwFZju+GeSwmo2bbCdjlDvfFbwugLc4JJ/RWRnEKaVfEzRf0LopaDLu163EtcN2
z2SgLQdAEeZT4Y3EAhYQriNdfgqMPTZGlFHTuYzwZNOVBJwHPIuttB5zJctd30q1005/AVf8oIz6
j4sonz6OKjIkVYRj92dKTIhiFVeoZqX1lgVD/tAS05gdU7sjCtKDZ9fMpA0VWKdi5Y37rp83TjeO
p8pBOza45ksZVHpvTA4xnrT5imk1185WFXS5NDoMSdT0Buv3wyhlAW/agWGuGQFOZfWSGrymozVf
pHVueqx9C/Ga7mij5fOdn37BeQ1o7ilMUA11ZAHNXYRLxbGL2APMCUyA6hSxhQ9KjFDjTkqMXqZ4
I4H4ThcleVS2oODLDaJHynXaXYziMRTuJgtQJA1sx++SzrsOgTL51MhkgZpQMPNpV45nl9L8WgT9
1MlXRlTAFv8rXKzEgIa8+M9TTdRu5RIiN8JE73NrebZr8ditYTO2mwMsn16GgDmc0q96VM0LwLl9
rdUHTob6Hk3pqw86aSYSbZbJperml7RGW+S3yQvrDRo/+0vMzN8LMiGc8avtM+ZTiSXv1ftomTTz
4OPKTNANDKm560M9gxnvi/t6JNxhGEncxHXG9Uq3y3mt/7aJRUxO7hA+YbDs6D6tSDM77/kXqxzv
+GglP7IT/d2U80lFCwawomNrIExZ3lskIf73Cx/xZmDlQ35BshxUlf6pw3yt+bIfB/jkwRVZj9Qp
IiE+JJPZokaWLTvIbm3nWGVOXndcmp5vvljj5+j5kQLCofnuHLR7HbmxTDE3QWI+4gWSW1nbn7n6
OzME2EypaV16RRg0hFlvg9j4e3bGf6Ki4XE0olP5o1OS1ayJwWfp+u95RMNdkGUwObQPY+l8yswJ
scQnJ6tlzeTJlKkic9hGUwUC0a6N3jqEprB5m7DqI9nYicnNjjZiC3chMgtZq9qGi/+rG21U0CHt
OCks8ZgyAk7HfO+ouWcOPJkQ2SmlFuh7JqqAzTIxQuQlnVzuOfQ0RgwL0w7pixFlh8cCuVCzECTS
d87fgW0DGJXvmdZysxANSgFfPihmpKwrRmr8JT2NjcmoCzEQLZeTbZlUMaWfuTA6gPghaTDI3V8d
J311DQ61vH0DSQL3yB4BaY7V78RYuPANh26P8Iu4Di2a+0adAzP/O2RJea5q+UVn9xougTghmYV2
OvbPPbT6Q8cgW8BY3zpzyHzSZTA0fml3xDbBie6V8+9Jo1Gy/2be8MNnTip1zjg8F2n72aBltuck
odnqu7hu+kM0595T6UqCspe9UFCCl+bASglQSB+mO36jn17A8sLxoreI46oTa7uNRMs2/uUzGpyh
OePcUZwD60rB7ztCQuyPsGHI7Nn0xarVJAnw4K2xXCbTwMwjqzXwqZE4KkuMxUXrXhyPssAlcBIX
XTns6XE/Ez1gTR8+gcfPO9SBjEA8fM7JTH9NeYeXP83DPftfbhp8hyB+dyBV6rj3aq6OMWGZaLj3
RT7x0ba2iEVPGlrIkGTUdFZR5r4s0ViS+TG/qTATu7Soz8zTStIZEXG0I9PzgBzbRPuXjuXWHaOe
eESstbMswopbEmHNqblg/mU7puKFSBdCdlCQtf3SbUeLs8bLyt9iZHKCQ/OM2IJAG9KKzFniSiRR
SCfZcaGJ35rUu/as6FZz4KzRSMhZQcoKgSjDyeh46vuaC8kQDAkix2cQxiJ3G0z11XIYFVATzdvB
zi4FPp+dM37bTuSuCjri5wqriNOaIbzfaDohK3tufQJJLTvZjy3OhYGSUZiVRVffH9y68raFXbD5
996abMK/j87bcRA2w0o7sffAN7GsCDr/RXZuvfVCQsDyDNDAFphAS2qH91ehiY+mj4TuIjLJCrQq
/8XO6ggphsVQleKjT2B6sCxovltafC3eB5OsvzYkzd0YeBBTjhNzpDgdQ+QcxqS3kDV2VeZyAYBH
3STkITQJLM3EYz4fhNSlqmayPi0WNNmp1jRfFJ/QgfnfcRqwSRuJP2M8g5OSscCQ8V8M6dh67Twx
GUFp56c0zuqtQj5Ze0nx3NXlcfIGtTO6hMqnCU8zAwAa+YhSDf8tRxr5fOVns/BU5on9kXpOdY7W
2eA6RvE7jbNjaklcz0OHDSn2q8YmjnKsL9CwsUSAoInDgPB6K2zjAOtxzOd+CqUh4KuNYpstFYHM
nr1lE75RHbCSgVZqW1dM2pgDZnNRbkOAzjtd818KAj4DDCREcVjeswHkj+wHl2PoKv0UaZDJoHxA
2SLyBYTcMP+pEpJ4ooq0bbf+H+bOZDlupMvSr1JW60I2HI5x0bWIQMwMzqQkbmCSksQ8A47h6ftD
KLtKovRL1r0qszRaiiKFQATguH7vOd9hmt+aHxBeoNl0+vRM8wbEriy5yfK6XHcM5vKOPvlgN4Xv
WcXXBPQkhmIdfOmEoxVNax/z4bvL1AiFQHFGR+7Xcqr56bSgawfEk400CTS5dUdi/Idh0Seb2MoM
rcQEt0MddeeFZnBnZ5JJdjaf7ZQkhlFbl7pVnmxLWzzI9VvmDfPa4pSoHuZ8yT5b5SHhtQgRPodY
K3Y1fs6VBw8QVyStZxXPJysM7nUDGoDAIz1OtUb978R0g4KFziAoICoC0BvCmZTuHJlrkuZDsMjs
pf1hmDCNR/TQmtBFzDwXJvl8X0ZAoZsA2jsbIb0F6BOvci2gr4nlJEfqvpuogS3qZECzDV5LQNWd
MtyrPiCDlWoFvUXziADnJOzQ9ucZZzKMBWdf4krmunGPU08i6kw6kZeUdxVRVr5WUGqHnfFiG7Aj
k3u317QtJY61ZZVbNQroTi91fxyrebtI4NyJfGgEkAdsUqtG1pIxndecZlYE2VEEi9AaD3Gc7tQ0
vbKVIyTP5qpld6Jp7XjlFdMJfp+9qYl4NBv2IEpZAHl4Bne4oo6TEtdeW9XbVBWPsrbPUrrzdTOA
bw89ImroQR7yJILCpk35msIEzjh9j7CT931Ug8itrHSLMqBbWw4JztG0QmG4sQtpHvEuciuMabBx
h3FvquGLTkTdCoF3iYbJvqHlSL1Jz8DPR+FvmGfPZAOB/E1zuaUMRjsBSrmzE/Itn7JCfxlwBD0E
i0VkTL9EXpbf4LW+btKvYzbc0qpQV5VNCwmuHiapMcNiQ1MH8c2xhNW1rS2HaLow+pjAu2Zi+GmA
woHEtoX/iMV2gxzzjYGaRcMjujGtMdjZHQnf4HOftMQ7k+h7FjKoUHDqmo+u+S7E+BMncXMyc3ql
mS5ILSbJdIKxXHTqtY9bgiiyQeMhwUm1nwBOo0iR6KlV80JeD9oT1ujZ5hKOMzbpHsSokHtpXy+q
RnuWCBZoVvctsUb19Ni6OvlRHXVJWrAPIBxkHWFiMHILNY5qaSVi4ApDqwRvMD8SFwoPCIoDyJuo
0yHsVHQkCWMXJilDhCUV2wECJk+gmO1ziIMgezULz1mj5HrRyrLzg5lQSvj1bIjDR5yzKMuzzOSJ
DyZSVxtcXg1cvoHcuW2IPNWNGDQIp9V3VoxhIHCPDN622SLenxh0dNFwJ0oNf6AuEY6EnnOU5X0D
gsghAdtBhIb24sVLCexx55oI2lT3C4UyXZdiUQInVwkVlWvLrRzfSNImi65/0ENiDmsu57Fu2FTp
MrxLbZ3+w02mJYQbN9GVjvBlJTyt8mMEsdu8vScjfKL7R1SVCOwjVuZgi2liFfSCHF9BQunY2Htz
Jk21NU1f5joNAIJLrOXZbfe5unJ1dvujrW3KBCKYAxIQPeEARnrKtXxjaE7qRyPxk2x6mZwh8VBf
wCosBtmu3HgTvhYKzh0uOGKoK3OKj3HWwadmguyqOds6R1Dc7am29GdBmxGYRojEh2pQ4R27wsn2
7NlURiwhpK4A8mwE/eZGlXdjp85DYyBnp3yoaEIhAY7OeRB5fsiuHXArbYzxpitgtBB6yu6rwxRs
jo6215R4UfNaxA8DzfeQX6bzTU+/zAV8GzYrLVVWNmrqOqTneBz16h5G407hJGXBa7zTWHa3QpBK
VUtipDXlfKKcrlGfXNUpng07SwGjQkU610hbV82krrWKFOfQNHFm2925wvu2dZJbQ7sldRDABHE5
J9m6e0nttJorLWTD6OpY3OAPWWM18W+43vYCuC31AalWE4W3mHytFZIMVH4e6NnF2AcinI8DVRzS
JMDaBJ6t5DhDB4rIICitsLu5cPiLVPHsyph90sHzajz7gJfsk0M4H40YjQ0Q4l5ZO/belcSakVCk
dmyeUFk6SDlzhv00XR4vulBRsHSBEDd3ENfQpUTeKUJJvw5RiDPAp6V3+TGqw/SECthdXfzdS+9q
QTx1yRInPbc46mKkz2jVnpAnwbyBKNNinqIpCLaOd5HKLE42mKoS1mcvfCwbd6lc1JcRtripuTud
OpegK76gwTZoskU8L3NBZOryRkhroOU6IwVE+gqaAsF6iqzZ7sdzGrubGYHUoUHx+tQSFGTPlbka
LXC1ZYDNMoygG0RIeZ8gJ7MfmPV7pYp7j1C4G0NT68uRhVXismhadRWUicuTI8WWqaLiUXmfUTNT
eI5lC4CL71A3xz6kYyKE+BWB/4eqmfFM7ckPTRk2aB0NLNcJYNXLJ2bH5XgEV3hrjcN0dZGkAik2
11SJIYmvdJ4NR4ZbvI75ahKEnQPaB3wgavMGO3vjB+CYsQpNMUpHgZ5SGYmxNmrr67fchdzszEeb
knlp5VLpUM3jLMZcRrO0h6m8aLhpaoD9JGcIF83lSzHT5Ik6uRN9czszS3kYvV07MnQekkIjRTw/
6HBP70uGwGvYmMwwNWzBduGcL7/fE60cedJ5tkY8iyE6JKkRgkeNo2ixby4YHmcCZj6UI3g4SOWX
s1XWHAAzLjmMMWI+nFTyhJmTiIAoRWR6QQbpCiMmDF78uDyoqUkzy09of+2pp16LkhoCmC+PslJN
u1ADpRm6VnI1qOxxaKsBE6vX4rDDiJM6mPy4eSQPsBbTXFM/skZ+MltdP1gjIipkIN5jWxA+is2O
1Fn/gmPNoclu0j4MKJCgv9GkqVZV7kyIp9Oz0NvRNzE/nMzSgYgzjQTEdayPA3o4TZXW32MmcbrR
3+1h2E85T6UMo7AvRPG6oH9P1eJrxIADN2KeEjSi0XiGZbaL2iq+RqWI+jQCAWjPWXo/mO52Sghw
zWbnQVxMlG1e3xT8qW1Q5ZZBAcrbmNeObjVf+oAeMWqF6K4QIzlzAR9dYjNuGeNu/jgmVHzkVhWR
qp4msPS8SWN4TouPtIWH87Aw+jKDvDE8r7fj4HzSpckOph+rfN1/Y4i0Ir+qgmm6TWrK7GYOMd3k
0wm7e3vXmBSLF7SKiOweqV6JsjbLw61ZILZi6bFP+fy3xvdJxTVTDLpcXUg4HhxIAH4UeeWzUZZ+
EKjy1jCIDAv1nAdSpxyQ0sliccenisaOMbZZuXtNC5HMLpNuw+okjtFhugX/xzgDX/0F4hMr5FR2
RIZeliixzi8oZp6+8Qm5WnNlMFlYx+QO+E2nf6bblB+nSI7wXqunC9PNmWKyXjJpXjdBPfPscm41
q2AdkAR1TuSdBgXNm2mKkD+2iYkxbBC0TBUBufmnph/ZPyY9QGqvuRpQJq5i8ga2WQb7CR/cMXUg
SZael21NAYMqJC9xbYZecrQKSuKOBfhWMi9ePNCXNxVpwqaqElLXSftgWky+92JLbCIYB5J+87rk
Bty706D2KHFztsmLUtDMp6uWXlW0UPpDEPlCOjfDYtaFhhZtA4nbeXA0Y6NnERvt5SMJ4Litw5Su
PD+HN4TB7bWmRd62WHJxsIKI0a7OBU7xbd8ETJKn4Viallhd8EAUdt6qGIbiXksaZ1u06PL++7dD
Xf8C7sC5aXrGHmyes30mo89IzQ8ptvd4LJudSRdyM5ai3bD9LK/5xjb16tOFkFUvLo0ipmGTF4dY
t57LqNteuPyNicL+EkUx5jnKiG5e1o3oYSyMZuVBwbksiBgqQV8U2dZuM6QDFdsfSJhskkuXnhUG
z2EMv2UolPmmzpV+dXnYlrH51eojBckjGa665Uuv44ECACb2SXvDaOSKh/Syvv/fL7n7yTFK/aYa
yvuBXgL1En9l2sHXaoAlfvnTLJOC4n3ot/2eHcH0UQZug9u6Q45QcRFYkynvtaLd1F2jXoqOGhcx
oTyHJenHaBj4C0VDw0K0Rt3z3AkkCO44fbSMk60i71A4fUA8Y558zHqiOCFVs7NobEFTYqHCZuqr
Clz5KXbqK6V/HOsgfoVog45D0KL+Rg1qS4sgheA11CPMFjYOAIC6z5oGtgwpyid6vMqpcdXUBEOK
FBWAidTwwpDpEAisBJ11adf9kutiPFmTeE7zXJ6b+Pmy0AaBlxGh0H50mkRfs6Z4N2MV8CKK8JYY
FeveAGMxpOZGyYiH/lAXZ0Rld2DwNN+UISe3xPZoIngZsIAcMUAG+4Isj80FnaDC4XZcTG5JMlWH
SXOip2Ly7ie4b9dTLeKnPhZ02ZwEhtzyl3Lxw1k80buxplSfWbg7S0tOLmrzczmmFb03XP1zCy9K
U+QMVYFAUetAau2yZtwNyZDetRWLcWvS0Z140h2Sybof2yUUIRkgAIThglfJyDu1AIAFtAjiWt3E
DVZ5TaA3WFCfc6Gfvj3wa1d5KNsZVmH00zpeyijJK8Tf/u3DwS9Vsinms16nQCYycsevBZkwbdE/
JTQdUbmN2mmMcKyg/W2vQpMQmTg9X9YTLSxGYigcE8cK2SMaVcgq50bZX5hwJLHPB/oUbBx6RoxO
WsdfwBncOaxYVzWmQfjYjXvQ9bTeDIMDHQXb+SYsm/FcZ2+XCifnucb2Fe6TMXTONs1Eevr2fC9T
Z7ot3epZmZZH/5bVKDIxBiL4qIlEF/cVwN9r10jM+4TZ62xX0E91c6IsDQ2aNf3B9kibLDoZ4GWY
HHqPU3DgomzWvRdk6xiDic/w+KijqLrpgpK5+AKVZ5bk3n17CYgKNfQ+qtpLJ6w+TIgDF7EdWJe2
qo5asmBcUbke7ch8DjRCh0XM3BFtAGEYcIUqlPZ7r22SPY9YGk/AjHgvl1+C7noLrHbhOpZ3toYR
LU8DhCUs//iI0VI1+VcTGkHX9uVj2OhnJIA2PSCbP1HArzWc8Y/FwN5KS0xsblV7ldhFfYPrjT0D
twNryfQRjzcBDMs5ObiqeqWxWcPuvqVbIK6q0vYHQ2+uLtyY3qr+Qfp8yyKQRqKvzCHM19mAipkJ
P+Mbq6azV0HDjcyvLSMBbqvNJd0rZSIkO2neqbACW5BbB2Q+10kWVesLRkaoxLwNVYTqFaUfWvc3
gCLcHfzPYEU7XNNgKhrr5vJSBE32aqfwrbGsBtom6jHm0k5Cfdbq06c+Ynabt+0NLhzrwRueIB0Q
lJpEn8OsVOvUFPQnY9vbpjrzFPg1uwtTtVdxvu1TeXvh/DsL6VDgj6wxYJOClCx2+X+2LNhnFAbQ
krm5MzqHS3LZZdW3ImrlOnQOAiUSXkpy0C/rPjkhJLu0lJOXfVulSDlGLIFwfNmpIaYKN20Wl7uF
VYn5IX7TyfIo0f9vx5ySFo2f3ONCRtm+sP5UMJiHZFD4oRwb+WHdjRtlM4xWF+6ASLLDkLJSoDmL
N63pJexLKJHtxWsMaYCBRj1+aXVELUVqrOE0Q98tAign3/5XwxlC/6XxRVlbz9KFQ+slsbVH4WA9
Kzdi7moUL0XrpFcFCCtWo75c9YUtfbFk31gYlk5BXH8dTbxPF0Tk1KBj0aeO4K/SdR6mtvP8pnkj
CgJLqpHxpTIYE0YmK57RDwxxFFpajH5bNzeTgxYEjxbEoZuGtadeALXIUflRRd+lHHTvG/ia94cS
HTFIjGk9cSxzO1EhItei0hkClESXLUHlOvpBxNfa3CExHUZxXwQmndS0/lLVk8YYHi6HRY7OquGR
c1krL6smq2dV9AYj4RMYtXLNRhDg/ABlyi1pHFxeVSaiE6Le0O8qq99bDqykQZMerCtjr4vwTdE2
3mZTznD1AhMerhCi5HsPOc9u8uyruOrix7y7oqKvPnZmTv3T2PEjQBDn27pjcgEsv9ktVo94Dtut
W3rmmtuWGF23LY6VVnA72fLBBIdSd6C4naj5iivzSujMymOM3DdD4L5hOjNoxNlvBRElt62tPsyx
2W+JX6E1EJjBY0nMp4rs3YyQZY0yur8pO20/gtEj+Y9JKLMjnJ5ZTOBdyIYsjwKk2j0ouaWA1zoI
qJdFJdRdnhZW53PrztehMTNIZCUbHK5uFU27oqaommxMz1ZEx7co7INCIHNleuNLCGP/5Fize2KN
TCHAMPPKWGMfKtazIJ+HR+JsUZdm5jPLVvJ3nPV3JknLaEPCI5O1ya/o6u+nSjTXLpftKm0YnY1l
7/iXp/0y5KbNNl1dXvPUPRTuWN2KpqY3LagLLmBVSejlYe70w+VhZi326cbUuY0BpRuQYRfs6eW7
Ux1+AlCryHXxBt4Qx93EYXNfisHgU3a9o5UNd2Zm7OvFal5Xxl07aJgAbHWMDbzg7nwFsqTfoD7N
H6dgmgFFUEFlbP+sBS4C4UgyWVQAQCAu3gtimY7cMOii5p4aXYJ6tXTV3P33X6RZYO2BuNOWrKPb
YGkpTFnwhlzM2mK4/kp7VW6bobQyUKpxeLZw6q6d3HWPbCk/K+Q2jMYJatRkCh27ClD7LVVFVLhH
Owa7MAjnThbJA364Dt5M6C5mMZaT1o580rUZg2FspYGsmnWhZ4dobMHY91lw7j3kRbWbVrddyEjW
4KHRrceqlT7uz49oK8mWw7K9tmT9NiNAOGRoA3luhS47uci/EFhzT2P6Cx77MCdYI3k+hjuLXNBz
VSjKHKYZWBKISKyCCLncuNXLcdprNVT5hdV2EzX5zbcsMsv0tn2UwnUnAWrZQKcNrUE4PyiZFtYw
tJ1ocSuwsQZ1xVQlAdtc1092OiU04eiIaCI58sZAo+jxsl6+NQX9kwWdZm3lAiS4ww659eKXWhW7
LM8+9Iw4r7XWeklt+oJVwrpfiAe0gcOTpQDElf0SJXRZSGhZX+cdXWG9tOzHNNHPcUSgZ1dYxP/l
Q374D0pYIxxGJJi2eHCD+2hk5nRtW19ml2bNOkVyV+Mi2xl1w8PnNg2uPfdJaE+O8dzI59Z8RKGy
agx75eC8NyWiamoeQ2o+6y3g2vWxEHtCgiWIlW7XFXu38/u2xrP+MrV3bX+3NHr/QzeiwqHVZFFZ
mDelhctdy45CxxVSmeHzGFr0PWa/puIa8THG8EcRb9dvUIbiOT4grNnT7H7RvUUw2xD+2U7ANmt3
FUnaHANc51q2z8RbMAeNMA8iTr+Fvv6AbnODO4snT2I8DKP3pTLsTVHCFZrLSlunoXXbVoR7AxKh
h8+rMJN9hlc0LBVoPMfKV0wuv6JQeiIOgU93QTC7hXWQTrKAdkz0uulwH/XdytN55CdB88CmEvYR
U2Pc0Z1XPrY4LsCRpfhHOpou00bDqo3ceQhSXO0RaGRIqcJlsllLJlgzgahmLjahQNSOclOTOmBz
l4+P4JJ90fwhvsV4n4Zk6JYUumA4agpbiPdJOUVTV143JjVd7dIfaHddT8uX1L1NW8r92pwqhld8
cUTFF9v554+X74UdYRu6hwymQQd/pnt7lGEN5EArMqJcpY71yLLk3bcvFdVtObDt+fd/+1//Fed9
+400+y5M/N0f//OxzPnvfVz4DzHj/zJ+/H9gqLgJ45e34Fu6+k+Z4muSxZvyxxjy5Tf+SRW3/xII
tBdrBL1UqbvgeofXJVXc/QuilA2k1zCl4dpCci38kyou5F86UB3DM3QuBNNegmOWGCxSxcVfJGVh
vfHIjSFZx3TE/0uquC0XevL3tGDXoBdvkA1gWhzG9t5F0ABNZG88GFt9cKGFMtWEZGvE9MEg0rJD
p+lmszH1XSPDsQVUFxtLajqZuWuGzL5Jg4zBi5NU+CAN27GRBhbcONMuReCT4GVx5+hNqwPup9kt
GxrtgQfan38ijdS9blOwbwazLIPrlgNnxjoZ2xZTtTPEMbJdoErSQGelz92bE2ksDQ3cofE0ZwYG
Euato0MLroA8CEoOc3pu0md/TOMuhaPDWLB0XnDJjLAygzmPMDYwHEm29uDwb0+YRpuDWVaT8xJ7
uYrvbZ20pvsZdHeGhr0MP0MDs4gAmmytxBWYRsUBXeGIKp03A0XktLgjMM6ZWoYapWwd5PZpyJS2
6RJyNOlxY9F6CGggoG11S9TgQUURvCbAVyKzV3paOafBcMgYiF2XpRH7VvB1CODu+8hWkmJYRcyh
3W6txbPTf5h4CNd75SQ1Gt+qKxlPr/hUOuN1COF48Qk0XtGdwl4x5eT5SwcurnKiC3keVg/9nLEP
C/rQ1n07EHqofK2Wg8AvQ8JOceBxNplnigCkF2I0abanLa1FottDgh6v6iBsqs9enuckCeWK8LCV
CY3z7KRpjR4twiFTxr47CWv6ZIRxNl25TgP6buBJMDAsUqr+24zp5DAodyobDf4UuqK+i6XMBvYz
TWlqu44sAyA85tDadyOb/pREsib/O6vsWaEO1JOx3qLJCuxPkxGy66mCcWlHmyzqBIbmSChUo5ft
rXTR3X+N2I1+0ArF4IRI0YJk6hiR2zqnTCJRcYpcihNYJg3oKYxPa48Zb4LKVmtDHl8Y1TZOjrOH
Pnha4wAa3XLY5HZpg/nHSZuvoiG079haacELwzqHcIHcrJ/0Sjfjqwbq77zEbzBWcSuAycQ6lEG1
nh3M5wTdTOSGRWNZfCAGFQMKIajEMzZiCHiwBswxT0WjgxGrSYNG6uxYAZ0Fpmp4tDYzcrxxE8dl
nPjkvXgk25SyEWCSSax5loXTYNbzmMEj0QpQh+ae6Ya4NClUV8bMz9AdGia2UEbp8bU3ZXkO8PSl
vmbj84VxPM+kR3COty7UCpSZOJitg2NUuC5XWqtC6IiixUQAEAHy7ZuYLOSoNYnrvV+jnfFCrDOD
CRhEy1vJ5yIlPpuu0T2iX3tjxigwoiNH9yUg2cYuFtWoZSLrd0gc5CooQVk+lq27JJLhR6HkxI8c
ESAfu+SxJWGSfvWUTDUUSlqNb5GeMNcA8Tog3oSos42JZiDHms9FTkYlpOESv/CczX97YJjh+/Tt
1LYbjco4gL6Gjed2JMB+2tAWzMUBtlhg32m6TsUOaNuTbMycxcmhE0V/m1ZdZZ6GSiCQxHfXGIQ1
tMPH3i4dHTUVa9QajulonjTVaY/NFGKK1QzG38yosz588PiHi5MWirA7KKcQFOBDuEDPKhLanU/2
uNCmmfAYzqYiwX0RKVc5VTC7+vhr0S48FAIDQm3t0peaTiISTAC0mencOpHoLFf57NjJvsvMmn05
PVp8HAVJLz5GhfwLml6bSzG1cHZHAzfpKtJGgzmy1jqoEcosGY+mhw4Yux3aTSwoMdZxwoj8Jika
5IZkTTzSFsmwsMlieksy6KBQLYLips09fgXoWJashZuz5tIgIXQefCeaz9qysxGn9kSAFBsuOT3V
WtkEW4FlkRxTOabguvmR6rklOmFkBF3NrH4iAStFM7w0tskwB84GfqIbDeyqA7ens4gkH98hUxBm
lxazMm3u4xpkyDzbK7Mep4w2UlqTwjFWiRYzcjDkSGgQfWF4RoMyNuac4FqXSVYrUDjsS/dO3zga
7VsZJKc6FYB9FIzQ/IzfTSJmcRXBMEtQJLsXQGxDFO064Y3PA4HNZHvoJt7TEHYcahnDiq/DNCs0
P2CwxjwlNSgowSxmxEN17RY5NF5wN5kpuCG0IXDIyoVowLjI9TH1LAZ1YoRwQQA1ouEoCJriaUPj
IXJaxP25mK4NbYpwepT6Pom1cMVN02/o3vJgmHiAoOTm9YRZjc4g5V2wDU2DZJHhUR1o/IUe4g8F
v+8hYfb0Nqq8JnorNY7SirQXhX7pXFdwq1jBpshAPNeAAotckbzkWq8YyOf6Zizy6AhPo/4EAync
qEQb7ii7o5NL8hYLtJtYrl/kukdhkPavEkjnpiZhxE8ao6KfQEiLFSXZNQ2w6NnpwDweDQtf5Sqg
7CAqIbYX6nQF7q+xTW/vdR0WVNvoaobRifyMOi53YNu5ih5mIG/cpq0pYVX8GSBHsC10+XdchR9z
mVPrAsvASMElbhiGRySvkd2DGnauy9pIcUtb3V0tS3Fl4xH6Cg4Gd0TTeC7UjL66yislyAjMZvO+
ocvDeLCzQBi3sfUFovq0nuQkQdMEdr3pMYgTMqTD4IHUiuI7sDfkNoEsEWZytG2jZastq1tNNMaw
bsiJfCUWIdhpURfu06IQX0rQ7kcl+mKfNKrSVtNo2nvNCJhK1lXtS7Yw+Nkc2g+O1MVq4Jm9j0Jn
Euu47qtzRplA6FmfJ2wWjWmnl67+kd50guBem/pV0Y/TGYU2DoMaFBONiIYQpxL5iYcfZwmAC3E7
MuMw78ktoNk49LZ6NBIN1DW+be7LtrcFns8acsGE1RIptGw+tdz1CDUIOMDf3HlrXNs0lLUF+aHn
KXG8eQC8C9Sjvp1So+uwdjf9raujM2FKhf8k8egdVpO51+lmIu+doy33HkwdCe+li2r7ye56ZEel
KveBWxl+oc/FlpPLHjW7cR6cwKPqqgHnMYBOFPiAcQ6rBjiFUe9lhSxLNQaBPvTO1But13mZNc2H
uPLMbUEQs1i3mQW0Hfk+TnelaTh8cWChICUxvNVie+cRQLEqe705dSNBtD5MdNS6CriBjj4euTrB
6fkqJG2PSbLWPKHrArLKGLzYFI5T3gQqpIcDaJgor7KhL2WlotymrHkOcnlzPBW8R6NvjbEi7sQR
afHax6DO2Ona6HYDtKwYkgQgi9CIGaZNowZ7bNUkSRkIyOJpsM/CKWVCqhTP/3kgtF0fFdLlNldz
tELJ/LGpjaLikRHSL68W68kwmNxvEngJAukGPpKiIXjbEXp9Tu1Yzvd22CInpf0d7kmdUimdMs08
gBMkeS8covqFdkj+NSKuQ62p9vCh5kCu/Vb3QAEqx3tGNj/vksAqwb57uBaJmznNQxijrhjrj16Q
6g9DLLOruIOC6zBbfUMfMzLPmXXx0rgyvJlNOXycwko9zJHlyeEeTzwb5IQT+FsamnWuqqIryC9T
860giKyrOsIRqTrjV8I9+le3DLTybW4dHNqmSSLcWQ9HEjqQ5GY26dSJgzPdSkSZPNdq7vKrBmZn
D3MuQkCdWm0HOVblHR7rjOv7MaiToD0U9EVq3zZIncRhr6GmlDYA3XWlRdOjnXVIoR7pjNsu7ke7
Y1ODjyLZFUht2hdkGi13UA4LsbWrsSNvmFZ1XGqIACcySR/zNDW+EAQwf2Ry2pi73m4QZyrS+/6e
W26tVaEELiWBWoaATUuz/KCv7RAiXBFCzaJb+yJmTXt1FVktq0Qra7IzGWu+5uijIz4XOK04L/jF
exMpvPHZqS2DQRVTAEk9PmPlH59Yzut8S8sOY9d3W+R/mgT/RtvwtoyLrv3f/26923YiOBcupmhP
tz0LY8cS+vNdBC+NltlsFh1XxEu2kq2W1/A1nYffH0WInw9jSmYGdFKkLk1jeRnfHYZFMYTU1/j6
0doiTAw3zK9voj0dNhAsfwgq+sUpmdJ1hGVxHNvTl9fy/bFGq2UPUvvmcKN1z9Fwo/fPvz+d99HO
vGk/HGFpHn13BAgecirBGMQNqeanYHz9/T//pxN4F9Zbj1rEQIYreroZUWUH5KUY6IB+fxDjfcPh
/Um8/0iCgKC9AKbjrr7OGMDovkFFsLafYfphC6x33qb29a31Vv/dZRsUF2HtJyd9725+/0J+8WYS
AOpYdCUkMZnGu4+rbXKzL/HdVHxsGAzDF8MD0v77Y7zPguJcfzjG8l5894HVPVyDgUau2rpHuU93
coep7I9n8ovPzcPaatDQppfj6sur+O4oQRiwiUHL6/KoWNne+KEsAF90gfjD5SfeJ3FhnudAhrQF
qfKW/v6mJZ/YVl2yfHQo9NfxkcD1neHrp2T3+7ftpwTny4EMGmaEmNPgeX8ruUlUGUaV+YTgPPLA
fOjv0yOynWbFbnoVforu5TrfZufiY/3hD0f++ep0PUt3XcfGhkfn7d3V2QElSXJOkcSWjfCRka6Z
juydHeTvjfWnrC4+l+9bb8tZfn8sOoPff24yC7BopZkPgXXlmQyP8LP8/nSWf+GnIwhDCoYylkFH
8ccj2JTpHr4G36v3NrqioZof08z4Glb1Hy70S6jYT0cyDBvgFk1n5J8/HilIEhyNnMuw1sFpUBKi
El7lBwilL39eaX++rXjjGIsuDVCDfPF3F/zcYl2jW8h1SMF8THfIvoh6/NMC8VOUOt1QXViu4VhS
2pR/785pKnPdLKG5RIfyOt/Me2+jHwZP3TlrfUtBt+ui/A/Pq5/vZE8YOleeIC+dZ+O7NYkZHRIW
O/bFXLHnnkngrMEwDf1IzJDjpdvfXx3iV4dbrnJhAvQlkOjd5cF4cyLoE1P1SsHk3dP+3aMgcXcM
FrivYzwIa+3W8f9w1CX2+8dLxWN+wrpoAGZwhfPubR3nsSMYpvCzg7GmifNK81Qzd/Ia4Nt6uurW
6imDCYTx5V7eisPvD/7LM2bnLVxJS8e6RJZ/t1SaXFZssrlMEzh1CUJa3AtpcYbl+qdJjvj5+cJp
2ryrOmGANPjffZajxzjbHdj1HVLy93zsB1tD8f4ua0ljIzNfh37wh/v95xuDYzqGy33INWRb7543
IWeERrZE4xB0GT5ob+j9llbv/TSH/WtpmwCxEiLjV8LE3ZGHOEeP/x9vsMOd4xoGa/cy7fh+TaPx
l0ZMm3xCZ+oIDWJCUIQ3KgaQg2MOf1h1livlpyuJWRuFnc50wXpXsIRuo/BWJH5pOAgqZp25NAAh
L/Qtj7mYaRD2ABfOqs6/P8dfLHYMZpjUOeyRbW6ed8ctbWPwqpRl9YEetLUVe20dHkh446nk0+35
w4f68yL+49HePZLsPlZmoipsToFcI3c4Upu/MamAvxh4f7o5f/GW/nBq7z6/3qxFNMOIWpaE2WeU
vtWuqxvy0W6bzbLM6ntiXIcvyR/O8RdV4XKSVDEsgJdJ2bvrZo4zJ+G4eB520bo/68OePIT0RRhP
8Yu3wca0SU7ZprwBFdRq6+JVS67Z+f7pdfzipv3hZby7gdqsSFLdLX2IbSQ9Y1FmzOV1f7hHflFH
cbKMAl2hO6gS3Hebn9au9QFck48MYQZFD/y+sXMMsTmxiU3UvxVJj2HZ6zEWC1w768IgS+D31/Av
FuEfXsK71cko4Ay5KK9RQwWM1hHVnmZH5i+ehHBnhGzfqY5p2LOr/3b3LGPb8LW8/XZ/vhsIv/vj
f/7L4e8PI+Kb6rV46JrX1+78uXo/TP4fOCYWS9brv54Tn8v5c/6FDtwrs+GCsNDp8Dfz3OWXvo2K
Tf0vVxIswtjTdT2iFLg6v42Kpf4XGDWPQtgWbAGFzd/8MyomauYv09Gp+jHhW4Zkg/hfs2LNsP9y
bVTbuvCk+X9IO4/dypFsAX4RAXqzpbneyEulDSFX9N7z61+wx6luCxLmzWYGqK5SimTak+dELCu9
9l9dFv8x3UJdZrGWLUmVCQFIpnW5cEs5td7aQFhM8+dNWsIMBZvRQseMW3Xz6c38s498Dg/8OQ7/
3hTP9HkZIUArkNS9ROBANsMn7Brqyuf99438tYH7z/rxj1YIkLI6s8VTxcsl2g+7vGhhCdtlPN0S
sHmncGeJ4TiGPF4L07BVY+FW79pfvWjtU2CGQjGRAqKSjyG0GzmSVmWnHEHzv3z/i3319CR00zUM
2ZDVJZng89P7RISEyPcpME3bQ9rK50Qf1t83cbGG/evZ/92GdjkHdUkooSUGL+niZXRTN161m2Zl
rYtVsFL+q5PO3xu7mG2QhlDxsQgGsqgHT1DVx8I3nn54ouU3/vvXNHVU0SKZq9LFWyumEA1pyxPB
B3Fqq3OC0LBJa2qoz0II6gKXX7XyOhXev2/466/173b/8ld/2lNaQTpNnUS7ZGHdW4N1RQz4h576
57b1X+/vP01cvD82IYurmSawZTl5ToZxk22IRf93B4K/t3Ox/NVy14zcwQt28gDi3yVvLEq8vPQo
kOudwcUzsiax9i+v6g9buYsj/z+bxltm6Ex8hGGVP/t8YlZdXKUmX28FunV0G5tiakLUG9+VTj08
0MxOtpID4wQeAoaB0vv+K14chv7+Cyyf+dNn1AbUC2LILzBc5wd9PR7Ks+/2tnkWrwZKnVsHge5P
g3CZxv7WZT899MXWru3rVii4lLEpfHKnk78LHcoBb/Nz5rT2SAmfXd+EUMxt/AE/bXUuDih/f+CL
rd4gNWWC/YGq/zU5gg+qo3+A/YhdwZPWDZkuHsC+n17yl2Pl0wMv289PLzml7DlILGbc5YGDPbVW
juBE69qz1tWqXAfnn57yrzDed6/4YiWpZlCf1AkLdrjNHtLexggje3iVHcPpN4kHmdDpPRgxYutB
IVI88mDdH4+8X05NikUIhogSBvuLqQn+zAQ6RqdzT9KjBP+jQ3I7q8AYCmVeGTX6jUy1HqEfI5PV
fziufPnONdY4Anfico315ztPcj5yUiq8gSDbkJ3lGFSufj94fmrict4AGFHFIU1IWbGSyWHppM33
Lfx5LvlHZyVIy9nA0Ng8X8bllDYesxTPmz37L1wT21J70M1rs9vMKEK/b+qryZY9OdhQAsPLTuzP
99VLctt3OU1p5kji0G0LGUcff1gRL4JL/3igT61YS5f5NBIyLuAMK6UVdQ2nUV7CS076e4m7hLts
Jbg/DYSLq5C/N3jRDWAnC7Gf0GDrjq7+AP7NCQ7GGnz464/z2vKKLgfd54e76A8T1Z/cl9JW2Tkk
1jSeYYsP1bPsUSHiDquO9LXIyR8KSlPc2olWPz3sD5/wMrDFPD5OVk37kvIxk1hs5Lcd+8j/vp/o
osiFvWoYsniZOQnFRAqBUDKXCVdR8Ltqdy13qt+38dXA+tzGxeyFI2E2DauDBguO1tfvKa/4oYWv
BtbnFi56u9H6c2votFADPtTAWEpr8kCAO1lbUfthvfvyaUheJfKi6oQbL2Z/vTSoWm4b+nx2GvR7
roZ/eJg/QyX/6OOckP7dwMXrCklUFJSUTyKU4n1htkBc2pJs0d5DWnP//af5csfyubGLN9cDbk6C
ksb0+/IQA9dMyQexRW9ZVII17LvwIaNuZmuu8qNyFTx+3/wP71K9mD+I54UmmF6GWEXRPwmU4f/Y
wMV8oc/RUl9PAzFZ/LJ1r3Nd/789gvznFOhTi2uCnWK3KZPY3x4CLh2/b+HLWfbTN1IvdpUFhWo1
97KCnW6jDRvK5/DsH4zn4kBN/RpGifTr+waXDnY58X1ub/lqn2b1ygiLLLNozwpN28ymdW8Bkxih
9TX4Z7jelJn7vm/yy42rTnjAWK7KZM6Nf7aJwwgNi0mbyy2j7pS38ytkG/Ou9ibqnvLBSx3cXafv
W70I2P1zqH1q9WL3mEhtrqOWoHtsJ49tq6NxibVS9gE85BId3B4OZrcavWqFUIFiLnfhUAFAjNHM
/vAGvtzjfX4DF/OKpjddZy0dicTUlfnQfVB6Zu7YXOItQhnpJlvB6R15xdE2OPRHHYvzz+vrV2ve
shQQH+GSVDcuulquBqRfzzXTQekEm27tA+RyJOiLd8oMGxAqtAe3yGnX6KfJryjtIt/AAPv+s3y1
8H3+JS76X6JqNQQHfokYNXk9vg+K7hik/P5vrVz0OKIWoZlJSyuUqQrYPPrGJ2Hvh7H05QzHPYa2
xPYp876YgJJIbNSppxWBfYKpv4rNDzPc1y/rPw3Ifw4cXwiCWJToNlKH+U5ckUBObvIPwd6l7/1t
Rvj0FBfdQuiUuUAkRCynhmF4r45ndiL4y49Vbv3Q1E8v7OLjayKRjmxpCjDlduw6e8FA/H++/H9e
2cWXF9SG4i6NbzIM93Hx1Bn3WHh/6F1fhuWWC6x/ffiLqWWQykEcY54DSU524g4epE7i9RuYDcv2
2Bseq1t5lXo/b5J/eoMXE0msKmrbLF3OAMURmQG5fj/Mm1/1OYtYLaFc7uTlyztl8gtTfTJ4trJA
ai2QpmxOdkEp8Pff6cvD/ed2LnZCVT9GU7AsRMuFPIw+x3j1XQBDdnKnr2rmIPV/fLCL3VDQgYsg
KY7pD+fVDBfRhN8eCu0PHfDL1e7Tg11G26ra7/wmYNc1v6FDccUHLV3JHlhWIlRoftMbzamPPx1o
vhrEnxu9mIo6iYzIYJkpGhk+hUGZup5C3BW9MKxcXMve91/vq274ubmLiSkuo9ofZJqLktYeplNr
5T+9xq8iEtCkSWwgJEDS0MVANsNRG0xg8yzf/jpfjRtpXW3bde78dBT78lk+NXQxmNHJYIKoaagP
RJQNEM7hYX//ur74Oii+VFEleigRXLkYtWkYRr42FT5lAU+9ntmifAuP064oyI/a39+39cX4/aOt
i3Gl6Z2aQzGjrexRzl/U8s7wf/w4yzu5WDP+aORiLBHglkeYsD5H9XlVeKgp2V+l59GmrJ4uaCMM
935OHvj+0ahj/XM51NNg6PuQVg1SjVsTzC3LYg8v8Ps3+EWH+PRwXL/82Yw0V7OmwGInTH9lJE8l
8dzvG/j+7SnixegJIBxkwIpA8Y6GY6VoNQXNgzRHebG8/r6pn17ZxeIOfH9uo4am6voac7yNIG6Q
f9refnXQJBWOm3Fqgk1TvMziIvV7CKocQYZ5XDJJgEm6JeAudrNraVe/FC4UatHmZmDapM8/zetf
nGj+aHz5nJ9ONFJACSRlhXwu5SELbiWNbYV0BtCSN8cOnfD/44XqJOsqMpegZDT+2RoFe6VehGCU
LZkCA5Mi/fBJ6LbfNyJ92UM+tXLRQ6jFKEoyr307P6AJw3nfXrHH8N0l0q8jEoD19ID+8fbnU8Jf
y9PfhrahkZAiaQYZ/Bc9JjB9Nbak2IfIQb4fyQ4Vpk67rI+Su2xxhlWkk9zIrB946cvogUb7MRot
U9rLa/z8W1B4bFkWbEkKkjVowst///RRtSiO555exfAIg/xl1E3BQqZQmcMt6VE+c6gC9NHyJqhG
CnCxcAhRsFUJ7BCLkgyD+nKgenbZ56XuILSfZE9Ws4CKxySB9ptJrd+sa7JVJcrHOgREqWDo850I
D/tJyIqGc/BUhtmdwODBFANvT4Sq3Az5aFcY8zBHS2FHLc0m5Jo8Akpgln2tuL2uoQ/nYryTdqIy
t9qNNcNZxNY91FkPN00qp+LNJ2m/YRsiICHWh2HwlDnAQFJjw7OuxtKIhtK2IgoBV/2sI2Ms5dYw
PAPOLF+lzTmks3eadoKfW8p60ExjK1DsFjjDOF7PgvRUAYR1rEI7k5fUryfJR3qB9x2A9eKszpJ3
Uv5br8sScVVU3bQSWkLUw6w3jjT2T21qUL1RC49WbblSVVAXJcsfSF7QJ+f3qSSvOWBu2RtfQS44
h1oNUCQeng0TA3atrxNzulfqYj91oZsV8dr3jWsRHVeiJPtSkw85HXlSH2sLBQCFeJl08OPWUdES
GDgDDEV4mZXczoV8vUjRBupDQTE12m2C4qlCWwY6oYwfQiMFYyZBWSVzS4tAbo39aEd8OchKwr6W
7/JSPmZ6ux0ii3rKzIu6atuFwKpPgO/5mRPmVWszKW5QjnYvoV4ZX3zrurJukB5wKncs4UHyRxvL
nqKdJHHVduDpJChTe9DOCoYZxmR1LRiHanijIBv2jxc029m4a9tnVe7tfISt7ar1MUdI31GE1UHh
B4f2u62A9ZcSGZOAWUmiBHSYgtGdFqSMlGzV/JhSmLOUQDCVDQlxAbG2oehBFnUC4z5ZvEqHqG+A
uR0G80WNruamdWZt51N3Pq+FeAvwhqIybiHJR5b2lrrR5pySpwb4PvhS/6ZC8zkHv0QNzXUq2n69
Q1mZdFjnzL1vHUs93yjSue3KlTAD8odfQsGSGO4tlJeEBlLLt1GOCeIZOsM2aX71/k0sIrTH/cHu
dz/6B7Pu1iLZbnr/5I+/9ZIzpVMB0DerTYu7zdwiurNNueAvOJhLO+OVNB4BvIgCmm1Eddm8CiCe
owJPEPARf8lIpIwuQhtO6ObKFCpHK97KcM91ji9h6Xk1mp3IbYi6GdJ1wGKT7ib2py0kyWYrxOdm
XAnyPqcmOCFTLDsUPhU6ThZfTf1zn/2OVUDb1JFIrhy+D/FzMD/p/e04vUs4M01ELf6DuVCcoSV3
zYtGLvS8XELPMxCuO8q+GbxHQ2m5EL2Xim3RbxsG0ZRQsur3vPES5bGMYAOQHSVKNfn2zKmVSXxF
8hLRoCDnWkEaxrB2tJ7QWJ9TyQq0XGyawxStI6Rt5b0ckZ6A9S9/HZFgI5QdiSZphhMirWl/DYo7
MBFp4SqQmW5ORvOc1x+itssmkzRHnOdwOZMrUT4hEJXQwvDmfbwY4V9mE0O+Hym27pGWzPt86gF6
w3/RCsSiO5NpULsafWHxsoPVvxkE0y3xHDbKxFX7i5xfd/2pVh8RlDRNs4rYAGo9eGqcRKCc0HxO
sp2UmyE6F+k5ld/j+UzhhIqFh5fShoUjt3A8VwwY2b+bxd/j4urrXg22483rQCFpeC/Ud/J4yOIV
BhtFO5QhmS4IcZBMRrZRbeTwGEVroT2ExZ1igieTMdQmh2WDbUG0zpXnMd9jTTbbtdFQn7daTPQo
A8FjsTcq4hMWjAhysaJfh61yU0vU4LVrmPv4+VqociUfAMaXL646X1VsqzkNwTZSH/XqhmklnQkw
1euqfR3l2vazV9JJPhZXHxc7s3lqySixqtiWmEoywOFl8NyVKG99qtip1hOyKz1AI8k1VN28pvq7
ViRONsuegVBOw2lmiZS2PStT7ijifTLzbbAsB9h/Mb2vpOZo1DJFug9ieB36t0OastEywMEcKc+m
38KF0NY5FUaKH1CuToW/iaPZMDDQUr5gMWkmGYrtDKrgAWE4wAL+ZHBzgDomm7am2k5mhj0dHEJ6
Eiw0fIaThgQf0vk8a/opEE9xk91mS41zqyTU/TxIQUwBOS4C3teQxB6VxgivRU+VKFbQn7gAAck7
7IRpciDVMU0ZcJwV7WaYHxQWSbXFczb4pxEWPIxsiENPnTg5AdNlz4ymKltzfKwpaUMu/TALN/H4
mAP9MHDV6MZJ9l9UTJR6IT9ZwXsD6LJqH41iP6bBtQY0vw6P4oR3TrrqgANmOoGH9FcIjCCzlO7R
jGt/w+wyeupoUfwM0C0FayAQGBYqwBmmr6gPygBQXutmaogFGZWfOlGgJ9wOlAZHlXhNpb2t1f1b
B0S+gMvXUD0RavqIbBmpqp5QOTtLt6ACT6Zvnuu+uhcA0FO3jR04eBaU4L1d2AUj9EB3rlI42cLM
d5YMxxQGFllk0OTK7/mHgmP19YsyzGtQDwCFF32wqLuVykw/FjtCAL2sOiYABmRtV1mxrHQkWgM0
mpmax/hQgbOuO2uvWs370EG8ypnfYplwaeFVfv0y814HdAXCqDzOcrmTlPjQC7teydcV0kppn2T+
vdTyXox0gxGISx6qztUxeMcgsI91yjjgSu/q5tBEp7biFcQnuAV2Ur00uQwH7lcu37ell2BXrjI8
BKirNqT3OHK/Kwz8GAhOawMg4MrvPkoF+yuiEfQO2tWsPJJiG25NNeTy9ENmG6E/UNVhRK+WwWM/
jB1wJsw6OpYgR8xf8KBa3Qo341KMbVuTK2jX6pPRxHacQoLQbgQT+tOqBOeo7IrhHupcdC2Ut1J0
Tqa1/JbjzEBNtYrAZoTaPQvLnK0tfR8aK1TKGdU+DxPZqsw7hDYjQIpX6bzCGWrXvEINIvONpAET
dROYWrafPOfGXgVHRSLYuC/NM7W/he4kG3UtoHNEIgYzC49ct5JJeSkLEpt8xiYVyTvdU1Al5870
JEMcAUFj2jrKEPM2qI4+0e6HCNGv6GGow5XSckKO4k1W7AzdmxVEDXALgd8VSW2T/u+xq0bTkcs3
WgrsHD1USIU24pYWHuG1r76Hna0rXuoy/mSRX/VWlnbY2fo6c2LNZUfvQIbQ9Q9BtZHxVNKvsLzO
jZei3ldBCVn2V1nfD2Pmtjk0xHvBv1GzbUzRlGB6/cCMzRoHEYHFNLI15kR4rL+aSluBQoB0bpfJ
UpQPaLf91fImSbWOUWQBKuNn45AWj8wg5QA75yPoXgbf6aYDpj+74Gp1eolBbFB/ajS3crtauOFw
gEhIi6ZbeX62us0g7NPmqWpFJzc+ECY6qZ5DE2dhhGNpxBiAY6hyMWPZYisVhBT1z7ZArZ8BRmLq
9w2Cj+4aheSQB4AsCAZDAWczzNavidfgWqDhIsOw9r62Go76c99AaoEHCXGcgpbCGx5QVvmziwWB
c4FONTV8X/C1jB57Qd4aHNfbTkNOkAHnkW0ZjkDCTY2q3qGzdgIMSUlMtCXskC/cYFVdYCRMqOzN
ulXevYrslFlSQeHYGbubevYIs21FAzD9MRykTXUO+pUKxFryYqwT83p8ROwjhScKT/r5kKguMuTF
1ET014NSZ/ejy0dQzbXcK05oXrXCuxnvOJ8mpuMD6ljre7XeIA+MBxdXVTtyKnKx1ODVjm+U5/BW
Ta+AXxuiExquVT6YaNLfxfmtTx2pRxUJA8UOgUyAIr9ny5kzzokOU9Hcr0QDfAukXVA3zGpX8wIy
OJJzZwQAQJ1ivDay32XuleH1UJ4za5Oc+R4+o2Egh114oFynJ4OsX4URJbYH1piamdCnIJk364QA
/thqgZNkzON7AIfCfPkgCqds4FIQNtlTy1KBSEbIGIpr6Vki01Cxk9viN6RyvmexUudT9wt+E74g
399M86rX9/qh127o1FZuizm6UFv+DTAO5pE8b62n4ZTc+9IHbHAdakjiqXD4y3PbHAOUYvNGO+QS
ZeyeJt+lyIooV8NiCenGK4BEFkhHdkq0jiEfkHWoP4XZi8ZGXvfhtntAUhEfqm52TT+MykM9rKt0
E5RgjY6qtJeVbW8dsD2kVDjlHnjrqNgSJ4nFKwbKUN2MKGMgJqB5+R22TyYTFtp7Y81rZ70hXeYI
9FDl5Yl3RfyIanXITlCxI1A9NzncgO7k/5Lb55wp5xlGcnibNic/2sflri5YSu3J+qVSLS6fgY3P
qadwygsV2ptP4t44cOfOMaph1RHtMlSh0t9JAvh1B1Eif7Mq76AGNmKHZ/PI7Fi/K8O+uDGSo1ys
okcwxUGxiwPcmFf9dQnVN9/j/jCSvVg7KYD8aVfts/hRZmW7g0WDWlqS3VpcNcG2zjcd//zYfEy/
u2IrCVskDhl31M1d0hGrPYaqnWg7RFBqchvKt0oAfgkS2Qc/XN5VKlO2EypuvLa4WphimxFPpFLF
W79JxA0LLZfM2nxW/Y0oXkknvzigClvkZk/o9PrMM+WTMXrNYVnUgslpkru4x9JBJVZbvujVOmUd
JN406wxw0Zaa3xnkhnY8z9Y5NQ7N7yXRJxttUbExU5mCJ5MQi/m18kAfAiDd1/VWJ1BBEG7YJPSx
bMV2AMI7VVC9kHoV6lsVOZfqzMBhGRB1lgEIw1IuxHb2YgYEStbB4BbhMdQZDXHH4rWdi2d53FVo
WmecaXA5Vy2Hm/e43IqkhrZ7GbLqgyBBi7HTK6D1rXrfEjVmtya7EnfNwp3Mrjx1heTeFD66cDsP
v4v2vuve1O7MPCs9N/IIbv5cw2JhIIEaE42bqFpN5VU6rk3tWRDdpn/pxVOqfqj1qg7om858HzCb
gvuCJ4AhzKlec1iTuGSkldgC/Xyv+Fk6AVdkH4k33jQfaXxAB97shgfENcGJCbZtz0p6Y6Y7oTsr
mbL+yzHf4K+v8L/jYkZD4z92zWqqbtr6GDIfTHdSQD3p9KCX99rwETX3SferD+8E/GwFxUHZURF+
QeqKm7soeIyFtZU+x+ZGLiZukO/gxSXVrcEMiiAoN9+bYzm8Q0kvMvgHrh/sgKpSIOvbnYV7jyWk
WndEUDCT4cB0LfHKYmA09mh+WMN1459ACMTpRr01JrfX1kLhqXRgkyLhwEmTtybjrq16zOHMyZua
KaYz33TlYaYIN5v3mOUma4VJHYMtXViCg2ls9PBci4fCEzUO1N4oQzl6EKnxSk5ydq+wGEu34PP0
+pfOKWgqNkmzF0lwAtMpGGQb7fXZbSdUZWintlh94/4B9J+tEtyY5EMz3OZWB6AK4gseo9idpgaQ
7w6tkM0WmK9ZBXCxN/FgK8KHxp2kXu+Tcm/Nnm/Zqn7Qyof+FJucoc6gV5lUr02OqRNRg6jc1rXT
5mQ/JYOtHq2nyqBHZ8kJLxlH8OImY3rnRWAE0QHucKWw6bvrmQNucvTVlYUxUcM6HYQOa200O3Hk
dhw5PA7d6IKldw4HHSbGfCvV7nwbs5y8tmyzDn7mgYICLoxoVjc3nJiVeIMvtoOnbzHzs8bBFsi9
ediXwVvVpBR07eN2WQG0kumv2bb9Wnmv+YFIJLMz90teNjt5sJH6M0kqyIyS/qBrsFZIEAayAofQ
4SCqndT00HXrOKQT26lwt+y4s+dO//Cx/sarsTrlL0OzK5o7DKf2MF71xKYsN8JRZ5xMzRvr1ZIS
QpgMSpasEI0DPiWtixb4FOMmsKOXKrhr0mM2XhGOKpSN3KOXFJ4ADq5DGSHqVdNh5YIpBiIPKOO2
qMnzcUht7ua1qu+F9ilMbqBqLJGrKGFhg2LWU61PUpqZv6bjlcoKtgRM1fcYm0KOMiCrSM5RnUpe
M17kbhVH76hNJ/+ktJta9rCptxoL3VveMxO5SeYys+fP48NMzTDcauDs2orglboJHytS1mmJLXKo
7gThMR3cqN/w5sRxbXVQzKsW1h2A88rBRVgk7hy4snWtUmd4xUaoJjU08RSORfUuyrcl4aLbDO1J
02+AVk3CNpH3Zu9ouF25qFfuOuSdz+Bgt9i5OkKhSvkQgZfnAG8dVIKVqbTPRn/b1/fNTkYaK1Rb
EyEB84Qdyrzm5wAQrwK1MThX+BlDIkSNcFTCmn3zScOqPHWgYTZC7SjNDZL5OL3SLTcWYz62Ro4C
K1ywS5rbJQ68JH6hFnb1el34a7yxg9k5xOJ4JizvBHzYEGnyanzwA3cMN+XsRW99p9psX3z5ugmO
qb7K/C1uX/Z3MdSzeZdq13mCnMYhuZA9L6E6bd+nntR5qNebyPX5PaDdGdsivutf1CuV03m2QljY
i+s53DbpviDy6nDa19nORhvMQ4VByNLWB9uyyIhycAcPhE5BuBPTr5IT+KNaPs35E0FQq3+fxbVV
PQyqIwuuXLh6tIxLHgjS2qifIpSTtSNnDriJgVMVwboJu3v2LliAQakjQZ0177P6KOCxmWcScYmz
Gb5pQ9b1mYTq6ZdGEI/oPNPM77Z/jjEAVlcdB0uGnf+b5MNI89oPLfdYWAQ21Kpn5uvleBueBjZ8
UJa5u4FIHfEeVC80Ytdnv9WgPGYh7bI7iRCY2e05UEkZngeKZ+TN8Ej3GctVV+UHEy1f/ARTCuwz
T0zEwaA+CdhptR6e696eKxeJj36D52I+x+ab4N9FYmcTfbeT3wWCmTd0Q8xNXbIGnsKEqtXHvtwL
gzsmD1njif26Fzz1VsWoG7p16nI7EED+5qw1QN0k18QJr8kEQXLI7FVZq6lwK8ik9EHDG+TzpK0N
NmgBX2HFIRQFcaW96+PNJL2B3nSy0uCIgCiL2TcMwXK0iTMT0V3i/H2SuzHhzTI+y5zeG86GAbS5
Qqb7ZgjkQqJdUn4Hfxs+FptHecqINdSrWcBlrMYnKR5f1bp1g268GvhzU5yRrEbVC5RT2avhyW7U
RttZifHKHc7gdC3vVhs6f60l/X1kxoYnG6K+0oouhq8XwXIV9WxGW5LM0jZC/bOe4jq+KYKUU0Ev
loRyIWb0AItyMTuDVJ92eRvzryyuT/KOI0oqqOKurofwOGtxcG58laOZmqjTzG8f5c1WEZueqFDs
DytNi5OdOhRbTewJ1Qeg6CfztAji5SC7ApbcrwtJl/eqSMTeVzSNCV240/LKLUBXxWqBPnMQPa2Y
0CQhHkXMLVnWqdYmw1YL895gvIDd341ZdCsY8jbNajdRWA5kovlNRr+sk79EHyT7EZpvAh2adS+v
siS+y6SkPWSzfqZ481enqPdx0+xyBa9SYV13M0HKZGbfGw9bAFL7SDQ+WmXZTcA7X2XhiB7TIPmu
VYQ37Nm/UcgyXQURIXpL3FmTyH/322wzjvVbZ9Wo4K2/aHbB2Wi65tGwqvRJrfT8gLKrxvuVm1DI
svgGTBglzzGgvG6YdJyBVnUf4lO19WgYzgrw8tAtu6q7MyNVWtYJrg/dbBKLwTYb8JFvxSBEwWEI
5sHYZYoeqw9UUxT9zTjCSwcbahBR7mXkKcQ7B1m6BQqIv3S00qDbF4JYSvekmKWdgsewqourpJ44
n/hDMgWUrZj9K1cEHYu+IAW0iJB4Vxt+LTppmtQw5GshsxwxTtTXPo1lziloDwrXEiTtFWOx0O0D
sYgWrkVIZLU3tJJLkjlqDm3Up09R1lnjBnlAPmE1QNBlK1pO/qRaaIn4u6Y0nPuUeg44L4lJMewa
cIqdB2WCP5+qohvOQ4DHgM64zKO5NBDswn1TSqwsfVdyFeLD1ogs3hN7Lt8g2B+NirZbilPT/RDU
s5p53VTXBCa7og10oPIKHHn2MX45yFcK0PbhIcyhKRLQtcbMOtfp2PtbpAazvMGt49+YVShHrxTT
IZXNUbnpdst1bWjH8PdZ+7OxU0uS4zHBSThZo3r0Uksplm2I7/MlWKTKhCBLWIpk4RGTHZWsIriR
zoBRF7yeECDkNRPOU4KSaeEvqYzy8WaIZL9ejLB+WnM2KpvG9HK/qd+LOpGo58chZ7h51A4VZrS+
eZv7tBlxaqnRRy/FPVj5iBtCcnumnEGGn4+jFqajeKtYghDHdiuYVkGwUWn75l2aQ6Xf+q3kK+8G
4EYBP2Mp6KtSDMt4HSCyWrWjgqpW6CMV3amsDibCd9Hgbh01arRSRyEu90qhqY2d9kKhbWtdwpZb
p8G5jyhBWkkm4kkwiOzC+J9JXJlNq4fgcyOLgMJEj85XElWM8EqKsvedKuAFEaeeUKmlKj3By7N+
DNdzO0z53mpnOb7TRgPMYJ3FMstaE8vRSo9i/zmLELO51aT5z6bYSe/VoLHyZ1Euj6s0a7iDL2GZ
4BEO/RhnEVQ7+ZznDTiplvV7nAoZPfcY7bossmI0Lskidq3wixOqatvImWHAss/zI7nzSqx5PQrc
gQ18PAKR9/pC9l2C6dFTlSvBa6lM6Qg6348Kpw9SXX4foE9XL2Upc1FginrhY1tvSZMVe/7fs7BT
p9dWF0/pm6XMbK9nFV7zOjQk4aXImaoJMAjiTRMnkeqktaJFmwyDsOZm1YAZowuGiIubrKoem6lL
+32uj0RUwd6M07rggRqvoAOCDVTyOebVdkng5gg0yFhIqeeppJbwbcCvQXl4KnEE6Xwpxeralhhr
tCAl0FLHQjuuwirS3/xOAX2SNQPytqEQ/ZAIa8G8qLRG/yTimCjdMo39nT4WCufNusZOE4TQhdch
avbe4+Ku3SZ6Xx/HcJJO3HANqlsXStmh9Z0J7GpZRb/G5jQM6yabptrNalA+DjzSSVnXs0UcT2IC
Ua5StYmDjSE34+xie4vuNCHT2XlVPVFloavzilVH1TIbeZQWO76Y1YLDtFVOrtxky5V3aUVPKTzI
juA6qed3Mk6rDhZtspOLsN8qXdnNm2QkE+OhniuZkFAzpdzoG+10l+Nz15NEuLZif3oO4nA+kUbV
+h9mY1Hlno0Qm9dGkISio42aippZ7aV2ZeUs7Rs1Vzv5Wm/GPL/WCnOsAMal2lxlO3WeNOFXUE/i
+LtZYMLnNsFDXdtcrjGekkzXBu4WLf11VMxiPFDpVy2H8WBuJbCdHdvYQq3Nilw31Rg5imr8Lf3K
ysIq21CiFHXPGvX62o1eKZHoalBlBS9i7PRPRtA10b4HVFkDzlD8gp47D5KndRCL3VSP4zu5TwzC
JbxO3ZbVlj3CXFoZi3XqF5yos1EIRk+ULQQyPiLVJZu08D/aFuPWBngqcNUeWFLh1PlImKLzxdRy
5HjkMgI+7UAaaA/CxK7gDk122rbZ6AmSnE5ejGaNeJPiG8oGcitBV3RjuBt5EYq0KWCBjJug9RWT
aHg2XCeB2iS7SYmgOI6FMf8faee147iSrOsX2gToza28VL6rq90N0ZaeoujJpz9f1sxBSylC3Gtt
YGZuelChTKaJjPjNcQP8QytAI2cci4PhRcAa4gGQbd50Gfa/rptYLvWwTOA0hgCA5K86cLMaJdSB
/x8li8ZwuAICrLmVe9jqYhFDtI5+Ma1B/d218Wr7VTrkkbs89jBDBPiHcvjvzqet1S2dwUnyl6Pl
9+q4wY3dNffH08j9hE3HEFk/8QGgHJ1n+slBeCcp4+BEkyZ0q6+5dWoRotNAAHXfUMY+/gowvR5f
4rFu6fxgEVCssawokZU18rpeet0xUj+ZsRH3LwGOVNgEnFwj3hyF7uHq5OiN95XGJH4qVgCAKV6g
jpw1m2NWJ6QiSjliIYThZ8zbKDOGTa2ZNu6wGA62X+wo9z6jqE6JzlMTbGorlplK/xEj5dfORatp
lagJiCak1O6OeYTDqu1UBdqUsIcB2vELwhWSlqq6xIuVxpfWId+27E8uct2N5RQ/itFR9UXWoaBI
BwIvn5WqDQgDK6aF2TTy516y78KurbamP1KNrgdkqFd5blT1HepRQ/6hPhmJhxY21jw4F7Lv73MX
vdW1H/ZYC9oNH2eJEW3rIgyWxuma1UizDtCWEq4BFbnjIazUzlsrfdgAGfVGmi5tiBL3PejY3Nq6
Q+hkuIMr+Fypdd0LY+ETZZ8xAsX1dFKO8WnXueiEvhZjYrpYsHeuC7BBC1HZjmoPefcxsMuDjmvn
UoAsneXgtiFNKXyD3xqMxhiD2nrNj7xSjsEG6W3rUARhSdddxek1wNd74KUWiwSAMw/7w9II/lRa
43fkQg7A4JWfJHm3UbRGydd6EjrH1ehaXbQpvWMVNPeO0aFGTt2UZ3W3NrPGyZADCuKq++Woo2JV
Ly4a+T41GiuwGsSD6p7y61h00QqdcztAPSjo6IS0pdu92HGh+m/Hundd2sOdrbFuArV+beq8Nz5U
dYRRr4oiCA25JECA6Q4zjyL76NoGpvJkJpn3ITHTzv2soyv7EheW8uhkvllaCxsz64cxjIviZ+Gd
vJL2KizLFZypRWqwjz8UqGdRwR0KUqpgExxLy1k3dYE5btMrBk9G1VTbVTzqublHRm2oDkGAxMS+
cdrBx7QSFySg54GLlDhaj36615KhjzcJV0G1HYvY154KNamVp8ZB/XdfmIaC1m6nmR+KwC1+DbzM
BiAG5p9Y717HIcYkO6rR6dOpfZB+bdLGUq0djCotWTanAHM7PJKbj1567DQwMNGp/hMmZJQbbJwb
OuGJf7LXTRCGPDfDXjG/dJwzeHlh+3Z84M3llNuxUaMaV3T0lHCKCut6DTkgHPdH18LFPhs0CsMN
Fqg5bz3HeB4UIy/v8Eah+9uPBUmT0rOh77ALsB38eeoEUFDnmMh6BC3Pbo+M19g3akI/FX2pflhD
mCspY2n82gVL3MRKMiapphhnlj87p4hpOuPzF3HFWnq5V5vG4SnDNsVIrw/xycPKw/patSdT3+qd
YrnfdGzXDRBwQ5JTHK6rtN4Cl1bxxnOrviAp0NL8QCLlRTsvQ1deAxkT45M5ZBGmS32SDtYP3gAM
XbEaEDMjm5AHOrKJ+YDO6pCa9rBrzKwnjfVrJaq3hTXgvrVMMPygyD+OYfkT9fY4+9aDvcG3IijG
Jlic4mNUf0xs7URRmpeCrXzBYq5uXw3X4M8sk7JT2jcUrgtqi1ppNBQ9VRvvNjfUcn/Z5j5+Z4mX
UCAuWo8CYxx7x/FpUHSV0zVtkPw4RkPcfhgqzK9eWXjFaaun0Gs/6tZYB58HgGTpQ+l6rsXD3aIy
1tluBRJEV3seQf9TkKH5iWgwiLN9WDNwfDtd/EzuS5X/69ZVzEF/+R+ue78sqUgsWNkIkYelzc7F
NitFFdDMDG8ZRYWNFDXHrLKaAQUL5O0lJhZQLMJ5WOSgmGTJmNioM5ouSSFCt1/cLQVxfA3WgjYY
6Yvoo75KNlRM/k1IVJscIfro2LLOT9rjQXIUhC2UdrWNvczxl136G0y9D/ULzYvf/5SMYbL0hUzU
fwPKoj+crTxaCgICLw0wjkDk/J8SS95DWIZjoW2G7r+snqBHJ692BDbQPI5mvTUh9lGmxpNzIL+J
lFfoTw3O27izPeJPFVBwxKj5q6NW4DlmpldGOSN1Yeou6GY0PFUkJyVeSOaBwCwr1VzE9+7a3kaQ
MuEJ/WoPwybclUv1bh7fLZMbREiTQSPzwV8Hx34JrB48s7DSeDQhg9PjG20TnMDx9fa4dBmSLweR
IPkY6hYwd3xjkf0xfrqH4Zv9x/lSrYe1vh5+hz+1HTWadf+HHnr6AYBS8cjFvQZYgn5PsfXXwwwJ
whCg/POd8/57bGRNbBNRTXTILgeNe73vNQ1PqyBbYZHzqHPLP2R3zqu/BaZ6KD/S9QOtuExX7l55
qLFfqxYZWd0y/I5BAJVvbdWvg2WyypdzfMUrHtz7b3McXEJZkAiqSoSCikzY6tTCXPTWOsqKH5oa
AoMOgagFMcaSGVL62Dh+L/0Qu8vqfqzwBFf2NdDo7r/GaBe6d+eaZjLr4D8/xeOnUElEXUQC3be1
FRtufzQFiQyky/Op/upZR3qR97fXhyQvaAmpWtNETP7/BxI/5Azdf/R9F9lAoFj1CWZcEh+OhvcU
58arG5Z3me3tKKnSWMRSfOFq7gwP8EpnRDoAZGGTJsWgqAs5ANRDtDt+EzrA1tY7IPmxtT/cHqm8
EQjlYVyG2hc6nKjbSDyp+Kga+YnLDXuE7RH7Zpi1j16YbxXF2Hcn/6C7c5Jx4sg4X+r/iSgs2WBO
IOsqHSkd6tAKrxq0vtJ65QEjGtSHETCf8ckeT3Pnl9g3t4JJXDOoC4baawSjtXfvb/UeiogP8gSb
JVC1gJ7Xc/pM8vElD0+a0NEET01JEbBV0d7nNTDd7p9yGy2Yr4aJAK/rik+mSTMYxcPR8qIYdHfl
OHsjSbJ7sqtyhv8qfycRBa0lHPdUE5qJfJnnVZeZSd74tM/Nb/7wPVK/hHrC897GtMfb3V6G8j0j
B5P2m37UqBd5BOtAimC9sQgoUXf08W+HudrXchxp6urapUo2EKfVFYyXQfOr1NY6a5+DM6J1pNof
EEnchnU3txLnRiivxOKoDQ5tHZxf1sqTEDOmDrzU8PBeu6/aMkDVIHhS58RvrjQmGDAi8OQRCMO6
tiOTVP28KE/NCZyP0Cikp8OAF+MOOHhYro9bc4XEhtgH/scWRW6c3829gAru5+S7xPc734fyz5C+
r+EkYawmnQ/qApfuEduwX6pTq1szTzBR8jVnO/OhJ6YbXqRLp4vEEBVl6UJVectbSsq4q7XxxQ7h
2S2czYncMF3Aa62sdWxvmPHVnIOFvP3FxaEbuumqSHMLEefLi6MKAiMsXLBWCbB9pf7u1zOpy2QA
qG8mBpZ8UDk9iu3BrPPENBc4vBu4wsKb0S2ln8mr5c3/PoyzKFJ+RA00Khkow3Cz1z71P6pt+dsJ
lx0OMZXxdvtjyYtDvmzlTQkIO81akp8RoL/iD19PqJsvh8E1Fiqd5ZmhyStDjiZtxHoc+rBuudrz
qvzhu/Gq6XjTZaY5c4uLv3O+5N/j8IVYDrxMyJ4vV4JpjWaiFLWJiwRmQa2ZeodOzzZJC8qDtL/H
Tjr/kFne8vZkTqwPNPc9TUUZXghBSmEV08UPJiJj96t+WVLb1wttJsRURkgyiLKb6ViwaWW2eCAa
iEcoyIvh0K0RBdqCBQp+C7nFEboluC1v5Xz8x8O6CCl9NV+jKPv+1Ur9ObI+V8o4sywm5u0igLRx
u6xN2lqklnQxFp2G5f2v2yOYmTXqnJcLYihU6hlimUNEE51WTtvlaZltW1A6LPTtsAJptJlL3693
Mr4EquMhX2wgayMfhENkm75CNo36J7VSsBYtfNMQCMdRQ8MOqtDtUV7vLoxw6dt5JlUADDOk5TcG
oRa7kEzxdlZ3QZLsrDpeWFT7/3kYlriDSD71K4jdl3OZlSUPX/rGYIW2TlZtfP2HGoar20Emvpgo
ZRg2DhmOanq2NBjeqGHj6a21GEtIYuAnvjZ2dXeiH6tkY35nYn+30iBzea3+Oeo8+hfpz/EYPRdR
/Ofo9d9v/5zrY/Ly1+iXY65rM0kMF9JID7IzcfoFeJON3kJZgc52O9QVvdsmjTsfuXEZq48su6Qu
yfyCptsCG2al4t+FSr+5Ou7j70KmP9i4M1/1eg/qtk0bGUK17qLuIn3VU6LkzckqGGGbBLBiyo8Y
NcyJJ0xMI3gZ0iG8KyySIumjQrGmf1yzIZLEutNbnPMU6Ax9+KQMc8JFU6Ew6MKKnEcgXivSeMwe
b4vSAkJ6NFVYkZibHX/W7b0WPd/+XOLvXF41ZBy2igETLkxUBKU4Ghy1rMIpAyHMcl9thUkSffLt
nITL9d4mjIcrhoNBl67LxaCAlIo2JGFcp9259JbiKl2qx93twbw/X+TRUGPjfWji4YLC/+Xaq7WB
yQxTbhc6SOUCz9FVuKnv3G7b3yUPYOBX2hLA96ui7CCj/PPg79e1qO+h6yIvQVtRhjyO1W4BvCZu
F6fv475atnfpDzPf2OTpzd6/Q7Y9WBlf/Zn9PTVwHNZwczNQN+J/pE3XRUae6Am5o9HQV1pSbs/3
zkaIiuchTq1L/ae3BaW+jlbe/jQz6xNLiOWD2ZZG7QMLFykHKxlyN+oDRZ4CFpCeQ/dswBIDQDgu
uwEkftfEu845wZMN7DkVQ02MTPrkLC1cexxLNUAri5V3Vm7JVBypTx0rC03jaCFMdJJltTIO+uY/
Na25g+ZKD4TNchFQ7NyzgH1tFRlsQ1Mgt1FbgMauh0vA1kuhrgrN7rQ6fcF0TN1gF7L83+hHXA+Y
4wf1IL43K1xeZo5Sm8fKY7pX9Qpyyh5xECjrwc7alEDEFu7e2FoH9wvQjubeWg578+70nK0oPSKt
/GtGGf361OWG03ABZeHjdCDfckHj02QFerjo8ohO/seQ2uLtXTWxuGykMrCK43hCgl06n5Kc7nBa
FDA59dPXJmsRCag+nZzsJ7iFjY8eROpmh5qFfzvsdQbOkYs6hy6Ejewrs4W29oouUJHUiCwPwgjY
Tg+unAN6wN7QSnsEerC5HXHihBQziZjtu46SKq3jMBmboyIGmoKbVaBL1laOhs5MJjkVhTcmssoa
r0wKQJeL11WStI9bC9+cOs9hf2XdAJMR8Meb2yBxOZMFzUXTL6OhcdJnbkCKYQ0edM9yYenfdSXb
3p656zTVcM7HJJ19ga32YaBWKCbFA33rMXTucPWtH6vcVP+Ehtndlzrl7ttBr1c+yD12H48HvLRc
uZycHyNFIBABSeQqlV3hlYE430yQiSxSRCEHQCrGtXgWXk6g7vhFWwajvjBe1WW/AswYr0I00+Eg
opyxQDJjtgpxnXgQ0tMszeNZZFxVISjF60k2pjpAO1TebOehdOKtOX4AhzKzOiaO7otQjvSqcXt4
m5jZwnbRu2/Ksd7gXru3VYhXafipqc0V7cZDkbjbOEpe0zgCCKjiDHgCpvwvPubfMTvSNKe5ZYs2
JwCS0dimaO+rCMPcDnG9FRzxoNfwWxXNAfkcA67eOIUOaNc9+fied6sxhU0dzXUfDLGlLq9D8fFc
Hu+4u/H1pMtY9c0GgA/HiIe8CtBD/KTXw1u7z/dCeFxbUcda04t5YA1tupXxyb3Td8rWfMrvmPIV
gh0b/4OzUu9m7fwm1hXnOJ1WtI9oCcrFBasK4QgfW7iwm/JehwzevGQHvLvWzRdtCV/uIX/JZi0e
poLiU+hSyeTEcxxpNvicLeJ3glfsHH+kuYmXd/ljbAFggjy4/YGvpBFtXsrY8vCw5GDlYpZiYU1Y
DYkFQtV/Mw/ohClLMdf6k/IgTDP7LQ02jPVmcq/ZqOIiO8tGnFxRGs0hqr7tV3SWdxbiCry1hmdr
K0rD5ucY1vFs7/x6Yl2e6iZfFJjgddZVWWlXVAFhza198NqFCsMG/vBTuyvX/Rr4b40Wd7hQ76lK
rG9P9HVGcBla/LSzEae56+ZBh0Ceua332s7ei35ysa3mZvY6sXRVS9VppNvYLl1pNCIBqUU4RYo4
wY7cKl55Sxv34mK5zGclLqcGdR5MGhSiHmZO2ey/g7qLtvXaxu1t7hk2kbyKQbFMPSp8KFZLJ51/
TDQjaIkjtA3VAxmz+6l86jFGRKR9VW8bIE37eglaB5rQzHk/Pca/scXRdfbhKn3Usg7hsPcJTQ5i
jOYm2Tj72+vj+ma+HKKUDjQ2eh65SRgXlaL2eJdU5dxWnwsh/v1sJEWZdPApCFGthV/e8Eb+ae+h
Ea6NpbtpH7of+tzr8kq6zsZk7PzLiQvmLCaMjtRoBmKe1tqmfU7gKQ57ccJQOeX8TB9TQBXJa/9G
n6h6zl7nJMcnx2zQ8TUo3uL+Kk3rEPW9Ho/ET3hrDdozOKSZab2+IhnhWQRpVlOn0vpEjLCvlJey
z3dljUYOZIbb62MiqbqMI82knRthF9tiJJ963K8hfh+EfO0oGmlLk9bO3FEyN3XS5o6TEmLk+8AM
8jb6x/BBZ8Z0nQNfjkm6fE551lWjwZjEYaU+RC9WiSQZrIzFf1ZlvFa+YtiIpWznLCir3g4/ubPP
vpx0CdnHAHCeT/RmyGFFhPdZ/kk3wczBB9WMF6NmuX67HXLi4nNdy6LUYwvs1hVgDENTz3XDmofh
SnkNdvkKyX91H2+yJbb2K7hk/QIFaXtmoic+5UVU6VNGoNQNDZ92WBIPSewsvMBf3R6YWH2XCRyv
CXxNOKKpNF4VjgFNd2YQW6T8AwKtTw4vszlLookS7WUM6STOFbVyQf2TNKDoB0FjVyGIpnb0BKO7
HH27iERJf7Tt/LdjvTgpsjlN9NFBlKuFv9R42vb2kKcm9XzI0tGSlmMXWzGfUi1+Jcar587UOMVH
uZ5STi1MTzi45IqJhjqj6ijVuAhMOKZutMxODzVElVabzYvEzF2F0mjQ0NzCTlV+FuqdPtJHgcYT
u8HvNnBfohgbgtyAru4iWoLWQFskvwLNK1a6UlirRFE/DtCjb0/o5IA1YFeYUmBjKD8bu7QqnASe
yCJnE4KKW/T2Qa/KQ23GM6t1KhIeqqxUCuNsReks1bkQ7Lalh+zrXrkIHN7DKrTsyoZ5AFkgXf7z
gaFLq9KOEi6dcn3XGlwf8Vq+pH/6BQQWeSEQ0sZvLSpmxiVOLPk7ImptmLyjWDYy9gGmmwY/Fsap
WxIMoriRW6veCx8x6FtEkNFtf6aUNjWTPNl4cau8VrAp4xed3e+KCoGoLoDox76NiktTfPTzoH3u
jc787hzzze2JnDw+XZpTjM2jsCBf51qf1a5R8U4UCvVGuC4/ts/GHcXyRYoSJfIMSP2BV5zLAae2
+nlY8e9no4yasvAHBZUxz0Q8bNjFiT6zRKbOT24GcBu4VngA5S8jVEpqBrbHPBY5QrqWm+2zong1
hvhtZgZFdeJqiZwFEh/0bCh2wUkDJJ23ZBY85AENRTfTzIVZDw9cg+uOQht09+qhPGVbA6bQ7fBT
E4lVLZAxTjTvSskYGFWZ4XCDnuGp2bud/Qy6d1b6emouz4NIX8srjGBMT++LRPhRV8vkQA9aWbfL
fGEs411xKB5mcdnvbxB5Ys+jSl8QgE/oN2Ji0/vTp2h3WiePx4g2Yrzx1qK2rRy8LWp1SwNq2/+u
xD6Rz7jnv0D6tF6JQnBc8gvM7Yg2h7esPpjrFrGv3xakYsr8CCcdF/UjImwi5Rdl/nQ5bIsH+06/
V15OH/tv8zaGc19cSvGqo9X6/YimZViO+3AYD3XZzrx5J7LIi3FLeVybGWBW7QZH6hYhPvRfS/Ou
Qc/MhOuecJ3cXsJTJ54wQaAlSOuAXvzlBnKOkILdKkJ3zso+2zZoqyzZBu4fv+x+3o40lfLDLqBX
wYFg0IGUMgy9GnxvzN8/6OlR9KY22bbZ1J+KR+MTVOhl8jQHF5xcQmcRpa3TBkAQqK2LJ2J7n6Et
3ggX09mnxUQNlVr+WRxpszQDnMxOHKj+g31I7qKDt9b3xov+pVzUy/SBMsn/cSqlvdGOcYRP+/vA
NMTh1icwxskSUs3W+G69+cjyzZpYTF3GVJq0d+dShNOlqzFooC90oqZZhMo6OL61Ufxi5Z/iTL8L
4G5Ec+7MkzvtLJ6UHmdBS34GCXEx6gq6K4F/FyboF92eyCt4JQ96vtzfUUlrssjHMWvECmk3J1Ao
4dI+2O7S+2mBNQxXp1XzxX/y/tT2wjl0X5SX7Bf9083cfTy5B89+hLRMjWgc6qTnR4SDtbPrcBUO
e/TsTs6MC+pkvnE+WmmdIqFKhnPkaBH5xgh8qdff3V/RtxIHaPwtfQsf5l5r2vQu/DvH0mJ17e5o
pLCpMAn0vyFxvE124x5oIup2a4RQ742H4732RzmgvhSsvF+3v/Dk7Xk2t9KBjRSEddKgpqMp1SGU
fHIWQde0W7NFhOl2pLmvKJ3btPriPnEYZqN8zp0H3Wnvk6Zdx1G5+r8Fko7serT0rtAZktDzLPR+
PQJjatJvaffyLwLRf7U0k6IX9dfLu6EdE3J60V5rlfZJTwDgJy66nNbwVlT9nN399CEq0nwQlxQU
ZHTKqB91lz6yKKIHvA4/VMvj0tyjP9qtwLC/RbPbbno7nEWUvhgQgt7k3B7Y/HqyU9cVhnXUEJ/S
R516troy3sL13F6/QrC/nzhnQaWvx/ijTEsJmkTZN0CgyNzF8IJ4Ea+PVQrLt/yNXN8XxaZBNI4z
efnkGv0b3JaafUYVeSiQEDyoymXDyzsaEXVXnpS5pfPeaLnKH88iyWunTpvSa8Xcmutyn2/aXXQP
OfhR+IsUj8UnwBIUuOO3cg7AOHlvnAWW7o1wzLvBywjcR0IS7KVFg+v2tpg8UvAvEc1ZsG6OdGdY
MH3zLA+5CbPyxQu6XeP/HpU5H9ep1YlFGi0CihgAQOV0KU3GvIXVhyjbCsF6lIuTbcwl74OfOplL
5JlRHDyC1J2jckysEUhiVPNopdEsldmLvRqOFIPEBCZHaObp6pQ/+cEPd5YMNj1CUP7UDz1Ab/Jr
Gx9c8EQxkUQFH0HWt+BloSzrxdcc1p6wjJ2Fh02O7SyitDj8sEohN6ccnTiP5PgiWSeqCBqC4mhc
3l4lU/U96vR/RyctkyjAV4Y3YbuwcHpejCtzjeXCrvw8PCf33cr7QyaxQoJ+ro0+sTpFewAGPmeo
d1VnG9vS6aoE0AyKRAhedAga343B6+3BvVcmpO0NuRNYJM0CS6Ohfnk1DL0ZWpaI4oCG0FcFkqwr
s1u1G7S6Dg6gqLh4Mq2NcALOtqfV+OeIHwdORsv2T/0pgL6MWwBil4/p96YlR04287zHiXfU+U+U
gQ1lktV5A1kAnuEPtX1JUlT4bHeltm9j/uP2dGhi3dyYDhm7UNDRc3Jh/qNvo0fBU3HWGR8ZTXXA
IXOI8Mkv/HfuHWkRV1rMawNAyoJDw18kHllAXMFttayvt4c1F0hawaWhncpcQx3Iyq2PRpMdjNZY
VNlMVjodRdz5orN2hVwcAaCkUUmUJkE3XV2Uar88oZ59eyxTBQ2Ww98w0mXvRenRCFJmLfqj44ES
rNETTpP7QXm2/1g7sUipndbOKiX9Rz17WMb6QT1izp4emt3t3zJxRV38FGnzoAiW4AnITzlhEhAe
f3vD99sBZqZUNsbOI81NAWNgZlCXC70lO+zQh7XTf54fcjGRGNLDpnrwfr6fFd/cDjKtXYAsQ4AI
+vqwOaEK3trpykNM4vaIxJRcbbCzUOJgPwuF05aZKV6mo1F/GPJDqN53Sb+3epjT8ZNRPAzlHElG
rIdbEaWHAwr0g92cKIx0NEBNtVrXqAJZSbVp0Ug86UixaTPLYvKrnY1RWqEntkbftkynGnAhacou
graVzo1rcvGdRZEWX6g7AGszxnU8wgCPsuhz2B9nqFNTpR6wjZ6OhAuXEfTTy89VpE1eHOMI9W/8
SZUF0NzkOdxwDyxJ5X8PzmEeMjd5Bp/HlJZI4Op5E+m8H0owVuMqXQVre19tlG267nbGzHqcSuMv
RigtjxG/OF13iEZ18r4CAUC3biNA++HM8Th1jZ0PS14VSEQ2iUqgMewQ0wzGD30DzTTRsF4dVWWn
n5Q58rzIzeWlfx5SWiKOhpyOGyHUZmGbEzb5fTmCrw7uVfR2O2y7keAecQ7RRnppzswmmEybAD3a
Flp6JqAp6dLJa6+NVPEog3XxqY0wMtnBIKCjTK35pcmWsD+hW8FfmcWsTK/as9Bi65wdMm7q1Gjy
idB4six6cE3ZMr/Tn+yFdUBB7cV5nmObTqbA56OVNkquHb04tZhqFRllc40/1D1p8FpHeBLJalAt
0cL6hCTK124O6DF1DpxHlrZL7pYdUmyonI+B9TWP2v2oznZnJtcukhgkwZZn8U0vJ9Q0OtDbmaiu
fcGn5PQp4VEPD2mNVZXJWTCu6xcAcut5psv0vFogAD0YCeIUuoysaJgDZpC8iHz8Xv/C9gPgWLm2
vmkH6xDfJZv0QZ079Ca3DdwHCibk3azdy5j2qFetYbJ84n3zvdggtw2cZfwkEMKzEDKxC6626Fks
6VTw9SqN7IjHoXrAgwvh6P+4P49L6w8Ml8/oxS5vX8DTm8OBF4jOBI9euRmblWqU6g6j659IjNbA
EV4wx3wWZ3q8i9f5dg7rNH2gn0WUVqiXuCWUKdIkxck/lmjgDkjDe9phtJGZTLcl8lde8/2kDcgq
ezuvepoZsfj713P8d8TS98wMVKI8MeJyNaybD8eX9ilZxxt7haXDSvukPaTfirfZ+tD0l/0bVfqy
9jFFM0iQHvpN/Iwf5AKhS3Rr1hbiMPNiPbOfVdooQ1xB2kM8VzB3Vv4BkUlRmFWW/VJbdh8zLDgO
c9jRuQ8ry6OYEIFDzAJ5hTcMz8cMxMa98/jQuxtVfQz7r47zJcUAUaOoknjdzEoWE3j1WV0kZeF4
wLO2pEMJ+TY/LgMmGCXYgw5s1o8AgheHWP+Y6fnSGmZ0OKZvNNckJIVUUTe6PBc0tbZOmSi6qbx4
f4VIlmyNnb/qvoaP9heEwHlirOvHZDOLsZse6d/A0kOxc81IjQsCR9hNNYtiX2yCtfurPvQH/75f
oky4FpoRw67a2W8zm2dyGZ8NWvz72V1KVL+uImLX6CEJ724F6hOrSqDC2t/V53B7O+DkZj2LJ93d
bVjpCu5zHL4ezsHmx9b9OGAH7cx+zbmBScvnVGpegLQPoJQHPDOMTbNN3sDTL52X4Pn4PH+VzX1E
6RSkZxNaaU68qvxgpjV65FgyOad1bA7bDjX0zk9mctu5qZTOPdTs/eDYWN1CCeEpl8qiR6K9TY/b
8tjP7MXpe/rss0mnnXJCuHoQJUBzK5ZJ/EWcPZjILIpHUYEvocvpH26vlCt1JirwUHr/bgvpyGsT
I7KdgiJgvdI2xbOxw+xBfRoPNjhof1jdjiYm6/q0AS6FDpwgg0ibf6jN2gvF5m9Iehrnc56hCOVk
ixL6bdbOYOymeigeGgFwe8EuQpiTPh2tBVVtRAqCncW6v2/3gqvEKwgwpvNJZ5/fHpxY6/LgTF53
PP1hQcPDutzkSQ/WD6VQaipJ0K5SlKM3ZWy6d7ne2a+3Q70/GS9jeQIIBgpM5b+mXHWvkshNPLvp
uY21TefeYZHTkp7/UvGZwTdijUa6qDUK5oOX7vhNGNplmGVVnAjLCqUobGznuznXM8Cv8gzrHXoH
61c65sYTFsaZS/7uJ6TwG/PP6YOo8uaf9Z96sM2/a2v0Omd59lNRKc/D9nwXKZHz6uNReJr3MTrl
Cs6YRRmqqyKDcYw2ej2zQycg7+/DQ9FPoAv5u5ffONeTNG5QSuApH35MATJ/8d+8pxpW9XGpNc/u
is7EZlBWbUWPvH6sZ1nr1w8VfoAHq9kAdKBfgeR0vYscxCJ4AFfxOhkO+AbM7NGJUwhMKnUK1FBs
10WU4nKMitZ21dAGgJW/ed4CT57yObkbd+qz/0oJEDHr5Bfwg4M5cxJdH+0XYeUKdR8VyOFFVD77
8ktSfVIq89GLaor2H4Loczf74ps61x10wODU6nDTZECq8PKIi4TKz6B193gKrGste7fsqtEsvb1b
J9NKFCeRH6OFdM2Z7JsWb1kBHxMKeOpxmb56H4Itask0/+K7cI3j2+k48xmvpxNFJUN1gMKC30SE
4vIrluigRbaGSWGS/bHL5xNuWEn+hqXFSkPiHDHYuUFOPfhAOEJts0wD1rB0/BWm4qZIl4rLK9gd
DwKCI56z5u5/Ud2ajIUiEOmjw4zKB00eGlruilwu3mcfsrW//9ms0g+l6KHOZFLXhwvkQBcOiAXs
ljNGmsbWA1xU8v0WUYsTG+5+vWMtcU2eOVgmrmHamyoHGBUXONfyga7nzqCm4mABnBUtUGk8eMsA
MxlgheHamGNHXN/DREOdBCiIasK6kr7VMdcGQz8xKhd/Wt5Yi1D5EesGypfRapzT85i4h4mG9Bzn
JYxTpGculyLi9G1Vj7aoDhobL1m65iLceAC01JWN7ROA0VlG3sQxqdPd4ERxUXy9omKUKERHtsBn
xZgkB+4u6uyZ9X69MMgtdBY84sC2DWjwclAVniRjEtFRVAvlAHr+gx2N+9HL32bOjqk4tgCdIDgA
0Ew+p7xS+S/0VORnIVDP9k7/Wi8W+D/CxlNWnJdzq2Nq8qDFom5geYxO3l1dYA45PivDosMu2Nbw
853JqSeWH4V1x2bx2TpLQ5q7vBgsHHPwAz0G2X3bttgdZ5iSDusjhhRGYc+UcCfHcxZO/PvZ66tB
+9qzT0gLGeYfb/hz6mcFOK6B1wDJziJIp8TR0poiF+JFdM5fjvoua4o74UKW1kiIJf5BzYGzl68Y
i/6L1XEeWHoP6UbdVEZM4G6pbQaoTTorJNmKlyV4eeMTltVIgM/jHyeutMsRS7l1oZeDluUEFpWS
HE2RzYjpvFAjpRyk4trpred39dy6kd5HFfB51/fJ9CzYI04VLCu3uW/xfq2sbqk7+cwWnyjNMEhT
rFLTgB8u771SccIAdSUxuwIhWC0xZ05QAPfoogzqYrZEcZ2TXMbTLxeqPY69cwrI6hFaNQ+6sCke
7UPpbn6KAlSAu8QiPN4XDsJq/6LSdhlb3pMI9iMtT2yhG61VOMQuo7XIZ/s1Uv4OGPt/U0W9jClt
TDN1K6V3mN92Y2xKfPjc59Lea+9cY209us+R/Z1VNHfXTp4HZ59V2q1OP3YnzClEWH/rGhufYSIz
JTYNFrb4GvbfWrRztjN79TppuRyttFfzsij82mW06T7aYSoYrAH27U+b/vd8JXNyJZH3UezXHB2l
gcuVFJtaretUKPCb06NVglNcs/DcSt/Wpya9D1qcvW6PbiKggawcqZ+GFNDVVqmbODxpKoD8ZLSW
sVfsMQJbdME38s6ZFuDE1yMS25KHtsF/pJMH44zMT3QKBp1ZYhNqpebWQ9Np5orSxXqXX9g8D6ga
QFi7xvSERg9jW/RM/kOoLp7CJxzDd3hsYWiZfQkf1VWyUlaIeuIOukNa7sn6iMHzPy8q8KRGWFro
U1LHkHGgRmMNlYHrIvIQRxdnpOzN1sI3YHJzSKmJs/UikHS2Qg3owhrPLjQI3S84zi3qMH4d6+9Z
8dWbI3VM5DTnL0wZIGS3QzCUIsEIT5QiIM1UkNNRlJw7vyeuZaBffEDeXI5+Tedgk7eaKDfpW6E8
n22rzWkvOlBzX2lqTXr4h7wXtWEBStvNyqrUKEtOFN91AWVgBml4q9sbbGrOzkLIbQIssezOVgnh
KVjqJg9kNAuUcTa3o8wMRC7Qdbi4NU7NLRC6gLa1YttYylzOMvVVzkci3XIBOXVatowEK7Kt2bTf
RjV/Qg9pW1T2xk241u26+ul0xb4ujjPBp46p89jSLTc2dtl4eK1gMXBIgFcpRrksSZJyo52Zycky
iof+2HutE/qkdE6Vp7w81cjWIr5ipWRn5jLbaXfKsqPy+dP+WX08PQUb7+O/+X5/g0q72C6tXIkz
7hi/9/Bc3qEAs7sdYaKB41HDQGUKRuh7EfLyamk6q88cfCYX6ku9Mr6kzxXGY4syRBZy4f5K7vt1
Dr8AxxZtOSvyMrE8L2JLS6eBBj72uYiNKU/ef8f3aeYem/psFyGkFaIDqyrbIyEEeLFfneqN0Nj3
lv5r/8cFtPkCiPF1jpo1sSwvgopxn71QtCZUNDsTHG38lUKTBlX1wa5wnFM/3P56kxPIUcjrDo2w
q3exHvm4HLpcJxgorjr7Htjs3KE7cVBxbf4NIcZ6NhY8d1HQsggh9Fzy5+ju/zH3JcuR49iWv1KW
e2ZzAoe2V29B0p0+yTUPERuapFAQAAeAJAgOX9+HkdldIfew8Kq3arOqRaQkhxPEvbjDuefQ93Kd
JfVmWE9J9W59DPuLweulxzqxtYJAcaSjBfIv8gKFv1eVtx+jYV9Ns9hPHhA7aLRR0OQ73XEUdSq8
x8FuoWJurP4n2wtiHg8pw3lRoIK80TQKPHvQfQtxRQv65fcLLBfJSVSCzf3XAicHxVCz1N6EBSxo
eYEJOSr0CK1tthUmGCYVlHvV98C9BMz51fZCVWwBpYImDH3iz680K1RZqB4yewPF7Qll6+xizeHs
1CxUWGhDOWBbXkpSJ0tI2hWBliAnFhkI/AfMu6E/lL/NpKYXDujZw2AlFPQIQlUX0+b2yUo9xA3R
QVQQze4rSD7aEsLlWfDw+/d0jogD1wGqNgjYwAwAsrwTN+KHWT15gUDnqXDvOTFiu/muTVvGHoS9
x8FZDdMApApSHOokF9ZePvvTIcHaqDSjLAWaKNM7jUYs6dcQYIXm+uCu3Z27Qps7aadkeA+iNqp3
+Vo8/37F5VY5WRDARnC7EWeBOJ4uaOaQOMt5QyLKXxn56htXDf2Ycn9Reoya4Pb3q53ZANYICGi+
0J4ADfhp5c1121EOogA1CAT11iwfMOFedUntZY997u9qDS3NiUmgAgnCy9+vfT6+BxQnyMVAwOWj
RHZWVp9nyBJWcgqizhhuLIiOjTNd+0G/qcp8Z2gbj4t6vuev/EKlNbhnUNhNnOxO+SL1JYTUuzZh
Sq+qfG9ll472WQz/48uhYoepsYUm/eTQGVNA8q4ag6ihDt2ZUkL9woASdOO22ToYc51ant9f8Hln
d5cNfQjwyy1VUHBgnL78wuFz7pIClRElvtlmtoOy3m7MocA7lmET/37/z9zEshiq415AkPydleNl
60iNsq8ftb1Vr93OzKBzWjibCtquF0z4F5sJnY9lLx0H+dQpajcIqrwAcScUXBs60h0YSacVc8uS
RqHUvYp7DyN6mMR3g0tQK/vUnICVdSFyAuUDGwPGpytrDrVpCR4cqG7wOXwMCxmKLbgbmrsQfFvg
Mw6NWUMludISmpwVIF/dCIWLmHlGIWMyEwGSetBbmxdC2nPDg/I4BpOWziCCv9NeiFtOlYE8Hxzj
NkNwR0sUbadp5zSZG9WGXnMKpmnI5qZiuESjfb40SEfR7vEITigc6lJb+SmoQAujo/YIWKhV0evB
o1AZIM2htslam/y5Ec1+atpr4Efvf3/ezqNd9LIxhwFeF4hKOWckmb1HbAqFQhLVDUf7HBKinnNH
hvFYZm0S9Gbc8nDfd+CX8b/VQfegQauJeZ4GiqbjTQ+rsPwL1exze1vIUEGzARtAxn4KrES3qjQD
DNmD//erRoHecUFtmJcxeHMvOLuzmxK2htk3C/WHhdTq1LLnEbj1emghX1o8S+OF1S+/39zzz19Y
QXHdOxipXfoon1+q49BCO1mFIdPMsWBKjdP3W8vi/wMX9XmhxeB+Oj0z+IUza0J+gpgQ0Nd+Ovbj
8GgLwlfOaF7wh+cuCotBzg0vCUBfvKfPiw3FVOoa8qJRZZFyP1tedqNADJP6tXupx3tehYc8Jajy
cSGhSI1a1ckO9rQNJzag6sa3w5MFlD+m9B+z5J2kzoosJdtLepHnThE6GKCLApmUt/A4ndwwLdES
IrnSjgzPjRslaeSOVETgGd66BnrYbjZeYs85x1zA62ByEMJHoK85J77G5Owi0Fk5kQ4xUeMaekMq
6yGDWcZMMjNyQOQa4ZqLGxetU8yeXQNjtBs49KGk2NU0TKzG91Ja+F81M2Ja5i9+AfionscLufG5
aX7+pkuc9NM5U17IGZnxTTv7gZcuJF4JqhqQp1Ieu+CLf70Usgx06RB2ucsp/GkpSCBDt4Zjqdw2
xtXI55RkkChZlLcn0lwAbZ7Fdz/eADifMSYFmZLTiKvyqhqCroi4JAuPROobiXYvRh7kgdTeB4Xe
XdW1l9Bbv3xCYKksUHghXz09apoFHqZv8YT+JKEFoZqVW7cJzQGtkbO9pU0BDmh6xwt3JV1IUZdV
vXIRCui6jrWJVEiH3rXhqgux7rl5+wRkwYirHXgu2NznjTeo6iobcuJRrTGYlJsG5MYzua6o3V3Y
9fNSBLZ9kTGE5hJwZai6fF4q6MHRBIFpJ0pw72GZnZOMGxb3Sf7NpCsVm5H8uNil+OXz/bTo8lp+
OlgNm3CISiyafbVe7J2zrpG8s9gMI360YtBRXqYROu+znTzoyZ6SuRRstLEmidALfkINJF8VYIN2
1536N3BqvzpZy1ACFEpBeHJWmfPJSMJxOVlmZ9+5ed3ETT2yJKhGJ56kN61/f82dD1suj/fTeidu
YZjyBgIJWK9b0ZsFyz6vhYyzceOwVbleuKswNZBHo1iFRULArjLH1ryqb/8N4Mz5lbt8FYwswKAW
/MfJkbJYYEnFoEaydDXUwjqkNwvAVL/2N81NeWtc1Mq7tOLJefJ0ZauhxIqmBIYdF0bT/ucx2ueH
Ojk+Je9yQ1VYwjLWwRE9rq1EYWS1bCzYzckUq+/zqlnT3X/esP3xZv+1nSdvltmyb9sGKy+TfTRL
W3W7rMtia+d8d5y1dHYqnqL68dI9fGlXT4IM2yWTtjN4ZLeCLDzAcSiYJL8/tr9aAsR/YPk3lyjm
FAWSdXLgxuIIeqZpVNOxiKhltqvfr/JL2/95meVr/ORvyqYwHbEYI3o0twvuyUvGHSAEQDtfVipZ
TsKnQgXe10IuiHAS83To6n9ejKLQ2s0zti3vQYcxEOhGXsmZRiQ7eDO5MAL1K0/682InT2Y2mrjF
hMWEfi3Ac8A+FomvC9t3djWjBo8SEyo+CwXyWT0CYOra7ymGm9uXfiXuKEQ4k2X6yXgiMp6+gUsI
A2VZbH2z3y5dFWdu9MfScKIutCEBwD3ZTL8vCZQVsfSAjPyoeJG9Z2R0tgSs2rt89rPgwsOebejJ
gicbCuA/G428HCLRYFBvVu1DNysIS5OCX0p9zvF4J2udOEqFG0KClRxzrO7LZDzJ4InXEPQxDqOz
CtwumsA1XXRi7Qxffv9Gz47oycIn/hI0DRkpcwTvky13WoHOILNsnkCH/lgxjLrOYPm+sK+/fJE2
chCUGhYo28mz1nUxDqaHeuTUuzbbEtXmsRH4bbcuKlTiIpBaMhH//jF/uebCygEAmAs9hBMHlkMY
akKpDJdh6Knb0DKa49wN+koGZhcTiCddspRf7qtvYQQSsdsil/bZ9MuZTZ7o0JoaeGFsTMBH76sq
M98nyM5cU9qjV2UE9SWKoTMnircJTT/wgiBVB3/yiY307lBAjxo2YgVqb0AGvskvzVQsO/XJp2EJ
lEEx3QlUOGojJzngUsNSugMBVjt6MSucx9HMbv15UVJ1yKPda0gwUZV4Q/Xw+1f4C3NEZQB1dBf4
CCghnbxCoLWnUIDPLAocY35kIa32udtLHjuyzOmF8/KLjURJDEELUINLNnDylLxvpjKwAdfO2/lK
sOKoxkudzV+4UheFrYWjGPSPZ4hOaGVgjwVyjbrzZB/nFq8iZ9BgE5UAhzEwiQOO3gZCX1u1BLjv
97t5fhF6iPCXGjrQ/QAsnFpEw2DrqOkBsrP277MUYfeWPrtRmOr0MtzrV9uJ0sHCx4P/n/PizDYz
RgaPBlKTVz1U18DAXNQkWA73ycnE5I2zsCMjgT8T6/QA1BlYCQjNX/A5K2picVVBs9hHeUI+XozG
ljNwuh760mi5ALZ63nGfsgzCQOi7gEVfJ2BpTZ1jeLtoO14OJH6xf8Cew7IXkTcMF53YtZU7hVWH
WEpTczOVzreAG2+/PxC/sOtPSyxf4afACDwjkzFVYNDTWtB1jambDWXqIR/mO6bbtyEM0qDrrhuq
/gJY/a/38X/nH+Lmrx3r/vu/8O93IaeW5chZP//zv6/Yeys68V391/Jn/+/XTn7rWn7U96r9+FBX
r/L0Nz/9IT7/7/WTV/X66R+rWjE13fYf7XT30fWl+rEIvunym//uD//x8eNTHib58c8/3kVfq+XT
cibqP/7+0fbbP/+wFtqw//Xz5//9w+Nrhb+7ep2EUh9nf/Hx2ql//uGSP4FhJ6BwXkDz0Jmx//jH
8PH3TyDOjc7lD2ePgQtcdrVoFf3nH4Zl/+mhdAVO5B/DrhDj+eMfnej/+pnzJzD/ML6FLNlCN9L/
4/9+t09v6V9v7R91X90IVqvun384n/3x0p/14BzB1o0LjmCQ4CRysHxDNIJ6QRQKe02aZ4J7HZBR
fxuIYqMgCBzJcLrTQ/nEF/bcDIIEBa6NshpUbH8ZKmC+IhuTTYa360H/iaED1B/SyVGQZZ1SqLHv
aJVjBrtBwFw/hhbosj0Ml9CJ3wIrcnA7vmeBvBX+LfP6959exN8P++nhPjvn5eECD0XvvyrfkNM8
ybRUVkKaNhuCqLemjTZvTBdQY7M6UBCvZrWzhiIZELq8RB8w5/HQfp3y+Z4azUNVyJ3b8kdj8Ddj
nyUVLVPcaIeOQcoaHTw7CQKApwuetuQ+tPe+YYFVY81ovXaonThmCUad7qbrxW5SYdL4mOwS3xnU
8H7/hJ/N/e8HRBgNKSrIoUPm77O5N62BKexwRsNgbFfcZjd08rfo1l1NTrirmZvKUtyM48V2+El5
9a+FMd+CbhrkKSzzNH7ItGuBwFKGkeU8ibxNLVXv2y7bDyPEuPTTXNYxczHfJqZ1MHcxq829CXrx
yqApRXBoDy1IF6w46I+Dq5Oiuf/9vvxgYfyXV//7+4GEHhJLMD643M8bM4YAYc+FCiOBvgDpxpem
ntLK3A2KXpFpOoy+sx+98WiOFWhR6BoO+8rvitRsv9naSjHJthKj2vH+pXTyDZvKtBfednD6l0I1
LyRnt3iqOQONCjWzjVR5xJ2tyd3Il85DM4VHuwIHltWjeKG+2H1dgHlhBD2r8Wxpvu84T+3OSGhV
Qp/c3Wnb34/2sPIPsz+uzaOQzh2y0RKjDnQNIblXm1XPbQVdMRKkVuavUbiIXGM4hl55bbIvv988
1/98Uf21ewGkZ+G14BTgFj7vnhlUxlwXQxiFc3Mkyr/1Keye+juj6AHwE3vlvvWme2to9miH9Tun
2Vcoeb7kA8KcHBK/8qEyATg114RgvsX0k5laB1XYbyqnG1uxuM1IYjr5uvXcr0VnpaxbB6W7gUJB
XNI+4qZc5QFZK+QXuTft3RFFLzTAlUcfTCupHCPuOx5XwPLKcH6gnn7lBX2EEMbeJUk3AtUPIZmN
bYRJzkNgGsr5wRN8W2NqqTSNL0EfrHPxFg5V0lr+laDQOmowqmWQdcflcazKXeex+wJHNVNGSg5m
7m88Ux5Ct741S7qt8i8GKFZJZx+LTN5kWOPOEt430noxtNOSEQrjHSdrtEUTlVlHc+i3jdDbsPfi
sIx7k1wHpkiDoth5XG89Fey4Z72h6IV/Y9ZvGjd+bca2aQDgeDUM/TXrvA1t2bp58Vu976hYC06v
tAVKPtVddTPUD7gXA/6QKMLjIBMHwaZ9bYSpyl0o9Yn1mocsyS0ZeWWzoxZa7WaTjL6IKxZuGlHt
AzZdcxs4pHLe5T2IMZW1/ZgHeeXw9shcni5IHlcVYCRo+iuDBa92k72C+LiurxCH3hrUPqAi+9w7
mC22E4izgPtCiN1oebExWAfRBPtyNFZOVqS6HgBnaHfZMKzKstsYmbhmQ/7YtEUSlodR97uKFknF
m82Qg2nOddYfVS9uOEaEZ+VvyTA/cS//Xvf+JivvXEnWkTUED7YWNxlp7/noptks732vWFHHTX09
l5Em5m3mFzFy8Mgw+Ddfe1sK/+OHxcqzwgfluc+t9ZhL97YiZprPQVqM9JvXk3SarDXSqbj2q8Pc
BHUEuMdD05AjB8+er8eDnItvht+8zGMGNmFQJyxe1wd9wuxvdffcu97RzforYtVfO1veiKk6hGN+
tE3QduRb/iJXloUzYlTIwCIjJHseAvTJlQvYHSzeb/BCLWPVNuIe2RO489Op8o6IXCN3rg6W8SgD
GlsqeHBb9qay+r6Zg7XfkrSop6eyszvwi+drtwdvhqhWhjEm3VxFdDaf1ORuRFO9Gb4JlADQtGVz
XzjlKu/pm+02txUFRVaRPYwhe+OZCdhrtQoVfzO5d2xsiAEW2WsOMJT0+iuHQJZxsm7bRjZRSLpj
Tqs18LMbHcAPF1kHqWGaVoG4bwPnOOQZqGhA/vA69DiP9QC558Zfjaho94BMGFNzNEtUL8LvXtN8
VLa4b+rhCTN0JsBeUGWucK8GI4fdPkijuBv2XmG8jQwvt3Vvx7E89OVw1VH/SNrmvqvcp/YD4usG
xr1tKxr2eXB0Q/UcsPC24CphFMRYSNw0yKCjsm5eBAPXiEB0U2fFIyctqO8rvcl8uR9I8JA77PvY
OEUiwirKM39juuKm7IZVy6y9ZuVXQcuDJwgqMFFXkG1bi3sHSAg038ynYsoeqtBOzVKmwpdbw+2D
xHehNiOXUMJFnMWRbkXaNr8HRVusaVe/ZS2B+KKzZnNTJ5k3QZO+DPYoXejIbwJwQtV1HmdOAkqw
Gry9bmoiA45M1C4Taq3MoLxvu3bDw6lCr9G9BVLpKGz+HenY2pTewwjePCXJm9Hp7VDYW0P5sT3X
ToTax84sjZ09wsMAxy5QZLU6/uR4JO2DYSNqM8oFyC6cuxlSM9yf19QsYpHp2Gnlfek+dz4/jHN7
NUpjP4gygVbhLkOrUzP15FrVhuR6C5nCZ2HM17oP88i1aVSgYkbH4Hmqs+8uaxLlN7dtaF11Wb7i
V6Ml7mTerGyznaLq1WMlwlXjGh37Bx9zZIbX7g1Hc0xqk2QI2LF1MBc1h6tK22uTcAx3NnBjU8oo
uzWZjsfyi+zoZlSwMdvcYTokdkx+x4jezE6TeKS8tXW4t1xsrdXHTWcdSEWvJAs2GvwhDJXoMkzR
zN32ck6NbHywS+8mA+Wnwj3w+xv6hBr67wsaRTcUwgCGQIXh8wVdST7wutQhwIAmpOWewEKWZPq6
dlDibOfEHtHQ5WbUe6Dl0NDyU6tB3brm22A8uB2NZY58BinPf5T9PYgK/ztN6D4lgv9egph+iCW1
6k4/6v/D3BBI0J/e3JJ7fsoN70uhP2r2+nNy+ONP/koOLe9PJCfAyAQQRQZcZmkL/5UcWs6fDubw
USPA8C5Go5D//Z0but6fKDWBNxEVLbRZvIW69u/UELmmay8yWeBPw6iIi7z1P8gMUQH5nF2g3Qdg
pm0tpCuY6YUbwbf4uZgQjsTiXU1YXPgWiJYtF3GZla35lLdrFxE+LSegzTVq6wYHiGLqXCtquWqv
WwOo6kxBLLsiGIIvmIMMoLvnbZZtwB69L9TRHyg/uMpaB21nxcwGUV/r96lP69fWlitWWuUWLEEq
RgQzpyMzRNLrfsV6w9iULVRvywrpaFcLI4EYWJ3jxHeGpkkPbv19zYqDp8RNldUStE0Wj7XTo0QH
SF7EuOnuh5lRCFThv3kVqEk7iYlF4jfbuqYbSLX3UQBYVtzX8ESmMV6jhQIaQYckzNLAZ08FQKoZ
mvkZc3cAd+Ca7qEC0eC+lYVcuX6JUEOjLOyVDlxq/QrKXiv2TeuZdmAh5y7uVq02jJIPqM9Wq5F4
mEYN+/VkujQ2dMUTqD0AHzM6UTMAp8gg5dzMEKa1ncZdOV62jOiRZl1TuFvFt4ARBKshFzXSjRUt
bB+Sgb6F79+8dDo7zrI3ImWOiDu7DFTafXMVhu0dyJ5IPNZTBS9/3UrhgOxFeRHqjDSeLb4Jl2ZM
lg+xUlYWD0XbRSWdSVQASLi2pSdiAY2dlaI6ADiZ2jEuwGh24XM8UuVRVS98/DlwtYNH8PeOVyfm
DHWcUngrbyQvDadpaDGwGo5VZOn2izLZnEwSskMBW7iMMTkxDMaHbeTPhqo/6oE22HMVJIQ0iV1j
gGQQHo3BKPvQinA98GCOfR+PaakOW9HQVdBJKwlGA0TzQh91R+rUYQVOij0nviidJM+zIQGy24/q
strgEUsko60TKdWXoP7VkJ50nixiyEhzGZtTjq88tc/euJLaR7TgOU3MgikeLIaWHeLkLW0xpRm4
deL2oQRGQKRuiaDIG7ovEMtDH8WOxOhRiFp45grx2pVvYf8mMH1FWW/DULIXJYdgl/PR388QE4VJ
tUXUuOacsBLkR1084jIEj0cZYc7q0Syyq9LSYH+z56tSdSFOxajiUAbHzIbiuqZ+WouZ3NUQn1kj
hOZ4bT5QiZOGLLpcY7bIEVOKq/2usnMGO3CLlTYjJnEWywTqin7SOIjIynr62lsjSDomiSTUeTKq
4ro3hwo25CJIG70ON2MR9XPRrqfRflK5sqKxrnHajWqXOWCm4GPFY2asUHP7OtYNjlZQPYL6OApm
vFslSB9pb05krsTGtkYaK95BML4pU7uGJ0GVIUw7gtvXwIG3g/pLoHOwss2jiQBJp9oFI/oM8Euc
DcB5KXeIeTWTxLBRseEe8BNTK9fA979jEJ3GwMFjqg9c2c4cHMqSpMATdYieJsinajsZ8vA2wMfG
haVhKFXxUNh2sxuLfko0nzG2qY0dY3O7aljvRdA6sFejsFc5QY6VBcdcM0jYNpadjDbOo9tKHkmf
6w36HFNWSJTbxBSV4DiyrPcBTj5VCJRLAIVim8AG+wmAYbthq4nDaomu8ditkyBch30PYKPDrMAt
4l6wOZUU3s1CjYV6Ly4tAGWvNQC+QcyGoUj7DDLwRTiZqx7Hu5NuJOZt3gU+7BkbU/gAQemp3NIM
JIKynZG6KYwjjr4NjRkP3pX7YIusikjykYMPDhR/hZvZEQHzAsTivo0mkPSuP7Upqiz4D8h9yxZo
CieYZZQ7qBRO3eSDDdyJOySoUSfgZtrMuPVB0qPEFfordVoE3buaDQTd/En7Cp6nMvYlsc27vLaC
GAyLG3Qx3znSfZGH2x+uUjIOjK2FZ3O7g2YrZyA1dH31PZoIGJS2ML0jQ7XnRWjGdfDWg1g7dT21
HryJbfLs2WsntS4ptLCpbldZla+Vg69HvgLj6XMziJHXAxDJ2Zuju2+YQQQbRGZ2kTJCaEfoONs1
BqaJrfK2n50esydOGec+CGczE/AOgBzNBHNNN6DVQdV9X5jYCVjqgx8MToLxvibcZ0V3r6CZJF0y
rHNefAvhpyM1izxpW6JAIIMbyB1Sr36vZwYmW1sfDAPshyws0tLoniscoaUoHxW2W28HKb/0Za43
ozfFfqEhDFDizht6AC8ZhQG2ZiZRrkpdyDHGmTS/LZ9hT3d5525DSzixNJW9HpQhj5XBVURZkTZO
nUXUk7ek6vkdzSe2J/1YY2utG99qU9/pi2i2ckhMQTFg1U85SC9B+oQUHI9idRiUz8ICrWnxUFTO
StUNqq7Ixg1ZF2lRGWmTVzXgvPBaDUjSk8K0SCwL96pRwZvJCveGJtzqC9BWCROWWV4HLMgT4D+a
Q5M9IUhIlR/ytQBVLiIUDFoPNoPgnWoiPhu3sFKNBuARGebt3A5sKUWATVsdpFUBBK3nrx4bZNKM
/Ishvb2okHbZtF3ntdg3hfY2ZLRoVM6aJMBW37vwBsnoGXdBSFHSboNj5YHlp0+KVBjZFNuueC35
SJImIxwe1kOAXskxrll+nVNwqdUyP07lsEFVvoVAyHRPS/5SKTNyKcUFMVZHyymd2PccHvfBDBLu
0j+iyQnzAxAFRufpSBSCrNDNgLpuVgMhVfQqMYu9mswqmYZw1Vm5l6KLFnlThvWDPAL/GPS5pumq
liVSqQyxidT7bIAEorb7hNu5iszJ33dzr/Y9B8nPmE2HvsrjEhVUl7uQTinh65tA4mQ5mI3zOlFG
rDQJjB26U5U3fFEOHRO073Fvl76OqnxauV6NQhPccTRIv4q5V1U3DN0xkEmJGPfSisuAb7y+39gh
jLljzjvVOcIxkCrYuRWk2la3MyZDhd89WBWgYAS45ghD85IMOEMqGJKWdNZqmHOU9kbULIHBWEvI
1faORE4NRr3EBh+ZCsJ6PXpzCSahaoqcQhh3irtJzgxQdAxl+CUTiWXPeeKgzQFIcNl4yTSPoGsL
lbOb/ByIu26IDcstt9PY0rUxdqifzbKNyFz7q+ygM2atmN9NcTbz56FX1mMNuEs8BeFXUoD4bbRB
uGs5I0CKbnujZ4FaFvp0qEfk7nrsSB7zRsTtSMEsgQmT1VgUSHCVNW1Dr/iQDqaECsjmxJndJIWH
afHAqKG4gE5ZJB3Uqd0524V2Ha79zL2FeHwXgQ+uTyQgHLGbuxHGF5WLsSNzcCWi9wi6035cK/8O
soJ3xM8fJjqPx5YwHRm9bSRFIVWEdr4bWXQL6VGEaTNGNhoiwEXKY1MHGxTNjQ2fyJR2Qx9GhBE7
JrJAqBqA/c3EVKFb1fgK3vjol/28bX9UrMZdBR3jVdeCHlMzCd091YyxQa1kLhD9coZCAwbE3oXi
QaJpBjoRZlhw8Sh9qaIgyHCBxZpZOEaeMr6jMwBoZPjezAQ6wfl0GMzKSlp/uDVaxOLmbPDY5Ygp
ZRCkfKjzQ2/nKLyFPro/Q5HYPas3FX7TUSyPGk3FVuBT2hyUJv4wY1xo8EIIcwdhjPGGdiVzIZJZ
IarsZJ/ME+oDlraD2LT6g+1p6OJk2VuZN4kxFHWqUIFJLHHPQtQNoPmyRjhexaYPd17WWZi0NkhE
MrCE8fyFcMSBZKYvtsuyNNTFE9z2sTKnK/BS3TFfNVekWWUU0VIDSEBkmbxdt9N1XuqoNAZ21yVN
/phbvQPcHc5CyWA4im5mN0RMgrJBhI4Q6BoKD62RPtgGOaowdhuaxxZmQMKjM7vdttODShodfi+q
uUUo0z433rxGUb6NQ+ehMww3BR4UksUtJkk45hVtwEgwytWQm7RQCPFCAyxaky6+OkPtwR9LFc/5
8Fqy/pAHYFKa5gn0JW5xS5z8tu9xAaIcGwmm1gIDllEYzuYKsmxtbAqBgJI/uL351PcsSIbBvct5
cN0W7hazRCyyCMLEuhd9HPbgRC+DeifweTPysnTOu6996CT1YHmLe21S1kOohMKo0cQwRoNGXTZN
W2s0Y588l+gyDG447Cej6gDAQ4RXoXyJWAJ+r+gaIMTFppcuQpkcc4tobulkakN6cEZjXJxcFftu
mE5lts8wc5XYwd3ceWnGGF8JALYjMGRclUsV2/Ppqm982JOD7LeR+GzU9m/aMXzs+/kqbMwrGz3X
qCprTI8HeZ7kKPdcDagAbkzVHIPOq7BVuBOmGkXh0QH6WcwDj2mDAEY44zdMOtArCjNypuyd9jzY
2HjDh5IUG4m/1XAjm6KDCDS8jr2zDZByh3mzbxphrIwWU2udNmMRjmaE9C6MjFFMB8U1wns+GNEw
8nrT0hlndpQueJvEqshIcSiMYWsUXlw7FCwnnNx27bbPavvBsb60DWsi7YBZtA/1jS4IA/d4Y29G
C46o0PUd1bW1swyAZoTxbarrcFcRI+mn0dowMfYJnakLvFIQ7lmjv2SNAt1IYKBdMAd2FJhoKJQq
R9+maHfMFuuygWJL1ghrZZjmgZdhmFbl1ODksg0ALHkkzAHDFpIijx35XQhcLrQhMKRJm26nQ7Yd
pTzQMrz3eQ4tadN+hXpEsR1VXeG6XO6/+grzX2U8ghaVgvWWh+jYwKkXkYMWV2pa4574NUQwgxIF
DFSjHebe5zwL1kGFQq/ThfBtPpJcO5ynWEBBHSPTmGBu1Ta3i/6m0BDnJSal/4e981qSFMnW9RPR
hha3gQiRWosbLEUlWuPg8PT7o2dspqq6pmvPvjtm57KtOoMIcNzX+tWKEo9u1NkvlphhL3EXlp1m
nkHMh42Q05Hq2rdlA3q/7cDD9C1eNW2vlPP5kmT73uRdL/VUPXOKGEkZfawmbi2hDId5maC41+JY
447DAuKdWfLALYDoS1U98Jyk2GcmrpcBeHyeGvegLDjVQK5o7CrVCpE/fa6C0VVFn4XApLpvtgPz
4WX8FlcLgkC1DuNeeeuGfNtJb2mEdv3cOGccbp7TxUdb7SlSSjeaSs3hU3jb0wauz5htv1LwH9em
+zGrHyIz+71upDfaNHiBZdyqBgh11u/WWWeKcsv20xm0grFo4pB5juO8Vvsl64nN8NQFWMQR0ZoU
KbhJTO+xCBsnLQxUQfEHtIRHTzmv8+QhJzBlR0BSs5eL552Nc4YsO89pn1ydQw+YLBwMKS6SuL/F
ZZ7sBsGxAtLBAVNbFJxVXvh9Lzp/yWndLWoMhjGd6Qn6Ao9vI2ed7grT+plRzl+yHsuwl4V1Rk60
Q/FT1hvqE0dF+VyZOHKbor7s+u7ULunBWhF0pkuIj/hb6VRxlObq7MdL2Rx1wUO11LiJlP7KrePq
xHcOuoX6RNHhOPWx/6g8edPH3+Jx+nAreuo+B+DSvDhMmRUla3Zq8xld+sPc42eY4vk6np2AA4c8
sYbNhUC6UGvUKag77eDF5YLU7aMQdMH5qNShkUC1wjw9WOT+zHX52dMBcrTnWz3CcF1jPM3zREqY
Ki517MW7tTATzhslYBRnpBXeGMSVyPYKSY+ZIVSiCXDlOJqOmUN5HqqxCJ0jC8ibOOlnK+3PBC04
uOFbneovmlqlgZycYq8VDivBBgNfYusmaVtr33rZW6WU11LVV9QZ5eyXSZYcZiqyc9eo9mlMhVa1
WWjqLSkPilzovNkZvNmjNjfluHM9ZbcoaxYKq7XCsleQfjQoQ5qBcRgMVKClDGRCxttSXie210VK
J/JIWktQaGrte81iXj0Vbvy0JiIPRDx10aqOct/U2wvOnkXS+3So2ipi3nt63o/2VdGk2Qm/1mVR
aLe0qxaf+a5DW+8qJT7mMjlKlL6FJp/6JrDa1J8ZIEwh/0Yd5fkVjK8ozeaMZNwLCpxrpDsUtWII
hK6eKZn62NrGQeC59u1mNP3RjqNxwzqz+hUdE3vTSAFco+0h1qntOgX4aWE/6OODTFiCJCTxos7O
VaqoTHapQWAtYKa1TWzK7/xUS/moyvzCadzLmWhlX2sfTWe97hQOkDgfdV8ZZAApKakh6f2yDp9A
5TCcR9Xl7ZoyXtd1bxJzvlqc6rC4D6muBpuSAMjoyN3w16w/DFp5XuVKHih98ly0vFXFyREgHZq7
fVrPfB2zGf0mL/tdL8jczNgCFeDUWktCaVL5G/Ot3RvP7pIj1zC+MP2wsyhhbfBaW9ml2SV3uss7
W6Q3fYmIaXWLZydTVD+ZqjZoyuxaxXB21Z2tXhkKEuKubUFgvhXXmi+X5rVmw4IkMr9o+q2oHGcK
G8jd2bP7U9eKN8J2Axz/rFpeOM569kju87vm2GcQP5Sn1idxFm+pXDkBbXHr8Qrt8bIJ31VzNFXG
sNeswvRNXcZHh6QNNbE7aKiFHtcZL1STYV9W7dwIYxVhm8bKrmqM+7keH9JWzEFaiNCVrRpWiw7r
2Y8Jeh1soeQkfPXSeXaV9mpid7/wkvrYL9l9U2QfcwYJXkztN0a19Cy0RTkUU1fRtFd7ba2y+1Kx
qLytNprIcLCKFou/BG2tNWMMa9Y3AgJeylTXozbN6l0/5m+MVcuDeH1YFKzRi5PdTd1g+ssp9cib
iSfi840BdNAs413sJOIkOxQlpgvwthoMTsHsrllJ4NRAKmWMZUf2tJdW2/oKUrRYaV8WUZ3xLwzG
RG4QYBUGActkGoEL4T1vEqqXZWTufZfftkou/Hlddaa4EzM2819jzKdLxsy2sgeD0xRtz2Sue23i
hpniXOmMxl/L0vPz+MpANBW0NQii217XrvrSlOJdjCBiRqun/rA1wyo+rWkc7umARp/5uar/J8zl
Zelhok73EwtI0vPaDvR8DbNGu5mG/rMs2xxlRM38Fpu7IY35syhPTpqjjV3bdF+UIkqcnFn3SnVt
61Vz6XoJa4g3Z8js0WdKyVOr2Q8DjxXrCrT6XMw2jMIDwGDprx5du9NMhzzfZC21QcjW7C8aAbJC
uS/SMpykd24IZ7z38lAqB2We2BZGB7wGmJMeb9zFijfdALSfkpqjzq0c4Bi7iOC228Bh4KqnzHO0
zk5DDxdWmnhJk+QDH27Q2dNd7FjKrmy0p0oCJzlrDY4jW0E9A3CR2iXLS+e9TiGZy9Y6tDTWu9nt
fWOiNMwcyW/mncjUZdlRDtzHKriIYo+gJo31uqyQ4Qhfj7Vb9qHWVTvRqs+mXsqQk5nOA5p26kR/
UaYGmC/vZw9zxTrGx15wAlR6sYZC03ucHd4cwF2xNhryLi2R7Sqi5PYFczELkPdAMxYjzHvzmSkC
U1QqhhkWnCaVTN6AsGF/GkaFLEvvaxkYQqfmf26uoIUKu7jdXBKHeDWreh4i2ch9ilhsWpJfZiVM
dzFXHk42qj7LVgDgJ+iNjkp2VuaLGngutq5E09l3CBKamuIcPJdh3Ub3hKGx2f1/yvd/JQeGJf3P
auBdMw7zW/0D47vFwfyD8NW9P4iE3fhe/A9ALxtv/0/C1/sDrhea1cZHgPR9S5b8lxrY+cNxGH1D
NAAZ6R5//S/KV9HtPzaRngq3gFSYiCfvv+F8MeND6f5bN8lYKmvTFYMHYQkhx9n4STc5u2Oi9iM7
3wL5t1IlahufN2ZW9RB3+UbwKova0FCg7XHF9dzmWRZYpCVqQaMlOWClQdbPBSdK4x6rTsxKoApq
xzORto5zD8GUxs+aPXfrKYNMGg4trUF93liz+7mwSp2nmPYylq75xoXJHy1LMiz9zMJpB6FTGo82
aHp/kXY2RFiLwIN4IhQpJ3V2eAuZsJy2vl7bun4Wj05iAUmTuRFZ1Sq6yDMgocABGLqxcx3PA/bs
7AYE1LMWK0xIC4BiIu0vBvMqFHKBWhvtliYTO9K6rn/xGHHwTWOazAsW/YoTSXSogD1nVOvnoaUT
ucxVgb7NkdgaKCctddnXhc3Il7ariyWq1mUClmxzhFccWWg2BkM0tLtaraJ6om3vASfXTYWUd9rd
QKhvc5ydHL60KfqJMqYxbJ2YPEAYR0nb6UkfOvcwi2auw9LpuASuP/VroMR6oh4gYMRd+lgPRgP0
80Aal+p+68e2dN7Ahq363LGoKN7WZrLUkzt5evqtTytRM7iV8Gu+5Eg/L94HrUinfTXMSUddpbi5
ne1gtYzpmLYSYDduNErao5WOYFFA+TK9KQenFi+M/WAvXkz9xasniONlVTQrZOfV2oM+EZRzyGrd
1a9iGQ/MXzNqax0ec8r0D3AOnkWsCIPucGwL15/MInvs0mFhes/oWMSzL+zLcbN2g+/OAF6BjguO
LpmzV7+ovGxVuBn5QDUQj/eka4Du5Ua5vPLP9ZfUneWjYAgRmbpZPldhDlAzXCWi5pBOJCaNHYlC
xfXkLNIC8k1zfSdHHT5ROhp0JRQ2OUwlY35eyrJQ46euRhYfZu7qFJeGUw1rUBgk/UQU08uDpo6M
4LJm0U6hatKdfMs9BSyjlG7bPtZq2tJbCjrTxa+ETv5u7BlyDLx6brKIciOpDvVaVs1pBhuYHqsJ
vI6KQ8/dU8ZgrChR1TGwpHzPc7G6n61WrvV5OQ1lgaSyseqjm6eVdU5cJfQDfbkzQXebqMhcxPo5
a5x0XCP5qrqsty60Ee1JYHZLUhyL2rFITzBrZfOHITW0oN/fmFeTPiMmRISr54oZ03omqS0+mfyI
sNPWMgqErO4y81obZYdVfDAsedbNVBV7p5wBvMAcJqKH1EWNxz0S4FyN2nEp7YhkzSm9ap2iGe5L
NI4MTJG9VG7lkPftAcGyWVBA1XomWNPz5ITEp2vtUdLFZK9mC0F3XAp7XH2epDARg9TDq5Sti/y+
qhiYXRBVmh4dk/ruetQU23N3bp7E6nUjAZDOspivdbJbZWpfuqmK9cvM4aWELhWWPF8TSl7a4ayw
CRnNquV5INRy0HaNroDB+yJNTeWsmIpWnJGv5GgnabTK61rz/px4GHDj9ACuGjSuvjZB6ybjifFt
tQWBmQ4qBonFNd3kmFr9MgQcCHG719UV3tusKrsPmxxN9klbPHQ1OdF3lNJelaJaHiy3u1NUxLjo
CFb9bs7j2Lte2UMqZA0afCQ9erF+5AnTIpil4FkKtIqT5xcZhJyHtGUul5D2O5/9jK6B6qgsiuRQ
1cCBF83UxrQ37DdIt2kzZWRNqbK+eWAy9nxiqFFWZ2E98dJ0522VNTFm7IFIcs09EIellOpdNaRV
CQ7nMl1MsGrqxKLbVJZhch/1Ds8CWvyS3at0Jyu9rdTZe3GQoDc+ohzbepBGV03MkEmo23R1ZG/F
Sce+ieXFuZ3jCpUeHmIqToQCtY8VdigY1UxFz/hPkagXaTIjtreTvn2ZjQSoFEAWJm80igS1bNc+
jGBxCwpABWV1iRQyQ2uYtjgZbJZ0VNglnTDrzbG3vWGNCQ6rhjbqPaciRn5sZCb2HIsr6eNwcuve
GTxn3o8KRMJdmeu5vcuRk07+f1+A/e8Edf+vOa4swn//c4kF1tTAaH+vqdv+4J9+K/MPRhJaDCw1
cCgalkcB80+/lfGHju+OkMOtkNKwBn1XYWl/oFXlr1RcqVt2278LLKxYps50FVwuuLG2P/xvCqy/
ZC/xhfikLYGH2YmG/nMOl6snpcbQWNiIvXtCiBw1Pl0SYeCMFxPHkvEHxfiPQh1h5a8tXpsk8Yea
7h/X3IJ4YB8wqW4WsO88gYoJsap0XJMB3OdIM4LxoN1IPz1sHv/q7Ltn8QvPFeOJfnU5jIX4UjZ/
m/GTeQSWS/WKlcv1/YkcNDrLOqTWOt9eeXeB4S4qFPuAVwY6KWW4mWxUFdV0o1a3JMDrsxFmk3nS
VhKYLBMB9aV0byrm55gjaJHh5MDlPXzkutOpBbzXdHzulO4gylPdp0dTX6LCMPxRPAzdgoXADKZB
ebf0/BoCJ+w2X4955nFYQcnOtS8E+D0ViAdcOmrPk54cJqlziOgXIhVv6SpurHi+6FDgAygpbKTT
OVrHvTpr4eAoD31pvOW9ftdXc5h6F4pEKQGtnxpfOWR+Y1VgxnlImQgtfw/sfNuLKlhjSAGJWsrW
wNSuKtH7VtOHaqzuHPV6oJ2WtuOrVnHtFjNMFty5QR8Kh2VtthLPvkyzZPFLDXeLU0SOl/lmNtw4
vXcqXTdoZu9CNi+NCu1fZoufIsWHSLpKNX2fgsdItC5aTyniob5nRrKCUjjOnlfnpau7EJoupzAo
+03UbQ/nRnEztl9oaZBKzf24qy3JLxdnBLGFo0OorBymm0KhiXfcd800IzCfsFneSvO285CzjbdJ
rO0SFOs4dCJ427NpqIhh7qKC1iGnZRiZgF23hm+jG5GxL6Y2HGHWBmxtVnPqUUu1m55dm96n2UJW
UjFssPdsZtRpjzJWCOMh/NWM8xsd7tFPKohks3ys0PlVhYVeoKq+vLnfuwJypTSXqDfd69h0PsXo
ZedZPoAHIF7NBpAxBCHCaoKkP9TSPBSZ3FMkfoHT+RyErXkd2875RgRqyXwzx+OhXvT7dfFCXN/7
Vr4nzLTPKuVAQcOwPOPorAA5fXfVNOomcryQjnhi6SM6qcJSHobqs1IcfyQXEcgCccqbqjDcnSp2
JKPKK0kBcawEmww9vvFsA0Uu2Tkatx2YkoHBTKnjiyV/WXKizORiBtmiXaKHjV0vnHImjHvlrshf
vIRJ7nbmQWHAdo/xW5ulrxViodFanqb5bYFpJEB3PMJafE0Q5AUeEUsFltC+req7WrkH3pKj3cT7
nKU5bz3gqrxWuCaVqofdRtsi8UWu3tFuiS1NAd88GzfFcm+mrDZPCaG5+b1iV3TG3TYtwPKWAyKH
YwJ6rKsCORGUYjEdPCXZt9O40ed4vJiNrACN2oFTaT6LJ2gVgTB19lv4dLqugwp8vsZrsDrTqYLC
TUxGoqHpNRWUi6vYJcpnyRRyPfnM1SyccEj0bklpW9zG/J9NyfvVlld9tT42an0zAX2q85Oss9s4
do6p1iALwWRUFQ1yPTLr+sW3pikUNaEPGEnXoQjNRdwZOti9YrPlfJj2g+ybw6IMjHfv0eugf4IO
3HyAqj3ujC7nJyPtIYAULc+ur7/i5FWZEz+xCapD2yiR1Lgi2Tn950qIeGYaF7whvq5XCEZtcLDG
OKR5/aK5683SDRUjA7SwGMrIbOlRe2WiAlFQbZnJJaXsa2+CsjbFLbBj5ColPq4iQkfxnC361dBk
1q5acC62Eptbp5qXjknPzlbNHcvD1EzPdKiz3AJhRPd6P85qOC2QrrmnhxtpItMkNBHc5bnuiySj
0FUDdLC+pTRoVJXVp60mYPJy7Rg5P3jP5SSfFMV9mxjY6+APE/166OV8A5D2MRXyth0YJtyvD3GS
vinConOzH7WyuRhljixk4sIoYxgtaCCkQeM0t82uzj4Kmb12CTvY5PqeRjKPjSIGRW6F065L32iK
fdu5rdOPtEbLohShJdFLP+HE2RlaE82piRkq35HdG83SO3RJeRiYfrIU8ZOB0G6UDHGGnrXWNuSg
5fpYowJkExeygmvQF/mqaQm6Asl/6NNxxL1HjP6L0ayXOI62UF3k1dPNosMTYuB6t+r8bVZz2sxS
WjtkfCEzT5kg/405eAjMXv/+OP7rYQyms80bd2n8DZKlfzz7R+75bI9EoMaw1FpRcMfeNN7KZSvy
4yIoVu935caP5lGLKAouSdQ/pgZCcP+StDyV7FCdoN2f/X+MLS4jeVb4H925GzGX5/a/TbX6+Xo/
QVaDU2hZOnM9dzIYV3OpOr+J1v0z3Pt7UOznK/x0E/uqzoU9cIX0GO8RN9wBa3yYFwwyiOQxOdFn
RuL8WO3Lp+ndDJqje6DRPda+vLSfirvfJVaY1na9v34f0EKEsRo16+bb+K6g48xu12QizNUuP5oV
M17+jDQJwfy3sh3Drl3DLTym8ph3Ll5txgO6CdlDq3M5MoezHs1Hhp8SJvdhKxjMNBP5A7P1zK9a
R/2LLJ9V4iV2uNabefZxFGJfJwayKnQSaXxQuvrcnYYzrJKkapJSfa3HsLgmwl8xRjJ3fa2XgYL8
N0EVPjlJSNIB0YMYlMRAeEByBTizn0YJor34XlxtJmda6GxX1/et+mYodwwqSeTLYt6uxjsiJQxO
L3b7wKwZ5JSvjTc8SSY4FMaI45XhvJ0MSd32cyc5z9snABt/Sp8WYrrGMj3pc3enQzM1KNrRoQTd
Br3V162uQUs8V329Uw2km5Dv0vnysqtxuVMx4C0pIR0ZHkHedbVBx9C5oalRJp5MvgW9Bag6W+xS
XBRTGrIRs73WvqvZ9wyyjTyJAMF6lFu8qR6VyLUX/TKldHF0ZJpqHiSAkbGlXQweKZzeiyiynYFF
Ii9RA1jZszVKcTDt7EiBssuyjC2rfBxSedhKACMbzrS5Oy8HbKLGHFniyx4eQLbDhZ5758XdYUFu
yrxXpA1ZmKzlkQmp0Fbl+ajJ26Ya091KRGO3no0F9Wf1qVWsFmemEhTJer5wcOXLRZY+cOhd1X19
MQHCrYJ5O+USDfYtxII/AwrDvZ2MukeQiwmGaoQoCQRremDq7zN3XM/yoACzwmQPN7bTi2EvOcc1
IThN6dK1mjSuAgbjU20PTRb7MKt+u5Sw3ciiMXWO87zfZGJq9zIxpribsQlNTlASotPAq5mPYLBY
Q+cA3Hnn9SrCeNqpHEUaMi6zX6NWs/aWWtwPDf7ItA8a8xXGnpJo8tX8eejmb7YGBDlVcI8V7cHk
uytgCBwNmdW8M96mgd2hNzn0kxU2xJITZRdYJpDVYEZ6OZ5n+EndyafIxuHZPbrxvMvdIVrm2zyd
DmqcQ1fxLtiPo/foti8jr1BcfuG38JMVPj6+jhGMb3+9OiT/xklgOTQm6Ooc5Tle+yuA31Z9GBFQ
oBThRpxWhLMudYeedNEcO7dVJnZSfPOSCyLdAFD516bzzWXeMeIqyrPpqDlJUBp3RvWoUbyv5isT
c3EaL3tnFiF6G39kuUvA9UWeNRqPbJz8bsqjznzKnCswS0p1h8xUrEpKcjNzg5K48dE9+sPYBebi
htZcXHTuJZpN3nYdWT0SFQUglhyR2r6beohmZMsDOnXm8J0wF6Gyag+xDaTiuId+uTOXMuhjthL7
YVKs/arsTdXxE89+qAeGwrjtWWLP51bMMDtj3mdTH0jGE6bWuh/Gy6RGDJrPj/Y4+qV8lcVn4bnR
qI3tznMMzPSPcT3uvVTdtxYhZXFg18peohQqDLQUQ3KIvWRftfU5g3eCLoe87QXKmVdkfcHcVhde
UX8SmPy2aDcOMCIMdZiiJZi9ea9AHQy4v3G1FyxFpQMcrJXdaGORrnJidd9NNC4quhE9Eefos/Al
iUtrboJK3dcqg7nSKtDyLBKU0GQuRJm+0KHEbWik3Y7EHriVh3J81UrnJWZ/zdhXcUeE7fq2CO1O
1IDMrJup9O5nT3+SvMCusPckwfglI3whaCO1qo+TQXnj6dWnaGlP1kF/Kq0PhV42Tl4qepl+Vi6R
v6au4is2YxnVp3iIg1nVoqT7FF53aOvbcSgi2dj3OlyNly97IsCJD698M2525oyTRhuvzZWnrFRH
1R78GNJbmXcWisRMeRKKc9l102epqtTsw04bGL6gqcdWFcHflzt/mbTAUY33kVgSFdskFsgt0O27
o7G15zlPezpl7S6+WQNsR1/1FVEcPqrp9iuOBBmR1LavSb2L/fHlN1f/xcH8w9W3auy7qzfWkhFo
uBLGirAUTfbRDOWhfBIfUwgYHI6MGv5d/tgvECVSFAGqKRMI5SL86cdr2qtaCKnD5Jfnygemob08
G3dYmk7YfqMqSKLfTh3+mSPkHm/TZGDImFdPlN9P9zhuXeBXYWFJ8sxzPEo4n04gHfhn9CCRnS/s
z7LYnBgn/PPe8qigqe+nV6ppv03V439/zyk3/1UMbVDg9/d8mBbDnrZke0Pb1UdH33njLo8KtNg7
dkOgc1/fpSGA8m+W2i/uwg/X/em+M0pCTVwssjT2hEGIuwUZQm6ZbGrLP4De/wjg6b+uqP/9EzeA
77tlhQKmg33jJw5hcssm1AfWs+5XoHnGPd3wkSDph8ofInmaLZ9ImfExP8P1/vvZm79Y3z/8ZnDS
77+IMdmtAaG1FZ5PKNh2Hp6x9PP/8EDhyPE+q9C0mPF+vEgMiKDMFvpqJIE33RsvMfmuhU9ZB3y3
s6P+/xImzZqG9mZkB+NIIOZ/zjPKyHLku7TbLTai4RVtu+JPvnUywt5nHkP39Pc/8hdP9IfL/fRE
8SPWPWmWFvAFCpYcOr2Rv3kx/hyd/lOXwDQQhkASuM8Y2p9DfGpT4CIz+UkG6dEzspfFsRAH9X6q
1ifHfpTTsK/y9tbzXqxeDTP4JGuV4eRV+36RkZZNkSOO2fI1qH1UOPcziIqb3Xse6tTmaJv1Y2p5
T+m6HBZ8cabVh0rVnvRWI/SBQpuMlhaRqmhdun9SnPVGBRZEituJ41aC8bV/955sK+PvfvFPd1Uy
AaRTt5Uzj+eIxY+azb6bCGajI9SycGOlzQbsKVE9xTdTYYd1LM5oZA8uZriiTMNWkCkEsDQM3WXV
tPuyyIKm/c2z137Rk//wYH56i8iQdLLe5muWx+GyOkNo6ONAugMyO1onjKZMlCX9I/x9/uCvzgpH
Q8BJ6gA6j7+gAV6Pi81QaosdBJ9WiDLpJr9DFcdOuQTywlR3v4v7/eVC/+6K2y763dZl15ZAncgV
nc3WiD5eTcrfLPRfbEr8KDIPyDE1SN356XYi8c1dReN25uo3FyhKaRy/Wt///oX9c1rBX9YWnKuj
M/ieLFHvxx+ydLocE4W3yXFYV1qYlgSByCk+2MOpB8geKHllSmeEsl83yge8n6EFBfD3X+NXt1Nn
Xq6OfGgLHd3uxXe3U8mXGfUxt3MszpdNgzv+Ln/zzzD3n3+obhq6TvSDymi1n25n0QAnl9sT6/Kn
oUh5cW4W64WQBgyXy8FMupOlZD76iitv7R8ROZ/zYL7mwg1sbQxzgojc2niGtiXjC5+qPpw3mLz9
nlbXK9c7mWQHL7ejv78vv1zZiJYsZnpA/JFu/eONGR0zwVVcsNkZ8gIEKlziyi/UV4Ghu1JedcUM
rRrDYdWTqdVc2RnDERQABGve/eabbAvhL/fvu2/yUw04ToPdu3PJI8qyYzVhua9wXWDQNYR5k1dN
hAOXelzgJvSqB1OyC9XMR6gZTNWVJ/RUZMjNbwx68+1FCWbr4Tffb3t+P38/AkR0yEf87WiQfrxT
AmmWMpNHtEP8vUZECPnDt20LGF2fLAcf5Oo3a1b71QtK2jOCKuIqXY7RH6+YjSvlJGnOnK0yGK+z
MA/c4M/h5FteexHV+9/tOr9cDls6DjuPS474z8d5STwBKRc0R/jf0vvsMOyzh/W2IwAjQDB8k190
ofP59zcWxd1f7ixh2FC7jH7eInl+huXK1I4rAhuM3RK3O3c0zZ1Q8m9DHgMK5KGGRIrg90giDdjS
UqQ6Hy2lv27nLtriLlJV8aVqRnZbM4MmRnbgtAcNWWfimMFo1EfD6SIs3TcS6nOCNkvhMDz6/0yZ
w6afz7X1Tle+kU6902V3mJxHDyZgakmaLUx6a+CWBLeXbvtNH/t6C/kMzaditDfTu97+6qenor5b
p/5ggqUI7p0dNyeD8OTc0k9880AZUzQSAwl5Q9CoJe8V0mMbamOeDghCyH8pLtz5fapz3zIfVkTF
jYV7trbDQU3PtLJ/23A7hRLdjL/VcX6BJgvv5QwoAsdRTOVeSRWkyTM5c5gusGOZjA2bgPnt+qHW
PtTsocl0RuEO/jSuexx22CYf1flBswMdmVbXzH5jXlbiPdPOZXru4X8C5bezS1vdErzfyfSIXB2d
LikGReaGdbtcW5LxzubkV9XdusRhxm8HR9tZ1m1G41gzBtTmlwFN6Y56aNoxcpM7gxq83BQ8mD8d
vo1tpNep+9EnzZVJJNSa56+NZARc7O1aWCQxLwFD9sjLEf0VkuWz2avf65Y+QYf1yPB0SJM4gVZN
/XRdoxKKW9qvw9T4xmCHTEzzqwUbYKfFl1iXqd+Il8yHIZqQFaMrJASFNDOlLo7amFyqJnaesj7E
6ZkpIPzd+95Mb1ayHhpgi5hDS++H0GyAy1ZevlEN1g1XYoyIVoMdV8xKytBCI2tetKO1fCzb5+HR
gj8g129AYI8ms/bCtmmiqhc7Q/F80d2uya0SD1GiLL5ZILxGFihrZksV0LztEK46E2q9z1zapMlN
G23ynHbNrpxcDITFWeuu+1bxHhMkWnEigAHt3chHtOuyU5w1LAnpNPr5BRPdRV6Ve3VA+836yMkK
QaHqt3F/PiwUeq0Sqqs8Vrayn80zqb67eRWodRukRn5ZeNfJ/D52K5OVPqZED10NbCx/IWyECPQz
hSgZwxuYRCCjShsOGY+wieuLTLpBBkQt6oMrbpf6PTXQDSAaH7sjGZJbXslqrn7VooKXEyj27Vjc
esvqLzUrWb57SnZRmTcthuM2Fj6zi4KMBdeZyLat5rDG7cVI4F6sfOFeITzkaQUT78lPG8cbA7xN
SQUU8AafP6jtG0EuenaZ4eZN2gdd3WRRHbjlyQLxMaGvOxTvaksjbt5KcCHsi9iiSKbA0JapB5Ff
zE0bzf1lvl6rMzrNbG/OwPazPI3ara6/xO1b4t51osXkfzuT+yNhiEbzoXEmKNoeM8TFtJlY4QRh
DTBEXDJ3OyxjO6x6wkzdRzMu4W8f+MTATZ8LZYJFTQ4ro1OxhbFWr7vxtdmOwImHm0IWz9YUJShf
BWexKT4sMd10kzwabXK1VE9tM3y5dRFqchM7kJhDREwyNUfNOqzTB/E9rLPCN515Ny13U9GHUl7L
6l4aV7rxNRD9m2Bl+h/uzqvJceRK278IG/Dm8iMJ0JRhmXbVN4ju6m54gPDm1++TNatVEaQKI+3d
F6EYaWJGfZiJNCfPeU3GF7a1YNsjS6WoiHCUQpShokA6HnOYSDWsbzOw9nH+YCg/o5bvxmrSEeEY
OSa0FibA9Byc8k0w7g3Kazo8Fd2QnlFWxEftVsnvA/rMp+rVCZrbBtE5gZCWwefL9IUlJfFk9CRi
FeYhanNeo8fHKoC5PlS/s9h4MnswECdnXaGtlZqfmo4MqbXWWjZ5kNT2kT6upaeKsGpVHARZJVSG
/WTUPOLMjZG3xyD4Uiu+i96nK+UmoEwVEjuKM0PRezFw0lMGqXwy+o3EOYblwKY+wbvIx2AFAHYz
UOTW4Xwhcuilk/3V8Q1PDKcw6GADPvRr1aP7RfeiRtZKST9J/XjsCgSe/PhJrnPUCPx9OuH9RI0Y
Ba6+Lw6xln1XhuFo+P5al141UiCrdLa6VW01hbdfDRUp/Uan+yYy9C2/0bWk0ze9gNRkWPftKXp0
ZDxxjK841bmdBcfOpFIeUgi1y3YzSPsIUdZSeYDHuZLl4rlXuAvtfFMaR2vcSVH7Be8ktwEjODRf
/KM0BDRv4S+rN7J5iORpn8VmiYim81C31mNj4bqanD4NIMWlpv2JPAsN4aLfJYiQwG0+1IBsS+n2
1H4PjGkTxtJ6QquhHOy37nzWdJ6dPCI1dWc21YPtP9oapgryF2SCaa6nSH8ovINzVzq9hjUaQMa9
k+s7pVMQrOHyA4GpTJrXGA9K/blE+GcYbc+3XjopvQ0pmqlgRJz25xB/QVrGm1SWhvppwPwm5CN0
egl75ZtMQuejMjPaazW7OdEej+vbAa7jAGZyUKLdlD7IyV1sYPycUOQ2Rq8P4o1lPE7Za0LLZ0AE
RMueYyitYG/H6hmQPNrE5q5GUqlitPLwHGZ0N51oJ0kPgT9Bqn2wTuMNVf3VFDfrANxPHzX7RHY2
tWlRB1chYf7IQZ6c0OYB+oWtLUFSupTxa9I/p/WvE0sKCYNt3ipuw4gqdCRyulgnVNlUR0EhVUE1
tPKKkZZr891vSzKPDmWmahVlnzpQDD6nLs/8irvQLBNkQwD6oHui9YHbpDehUKlQ4IaC2W7Gfbcq
SziFKl0fQ2FOP6fpfdhh4mVLXhneG6F6Mxro39oQrCS2g5PA+Tx1XmTkgpq5QWXg1uh+RpAOOiXe
T6CeMhg29LFcoEd3NMxuE6RkRh2WIzKdJWqZw1HLDLdHDM7ufkfkhBGND1jUr23SbVXOuKR3blTn
58D0+HK1kgB1IG+zCrneBuvetIcN/CstHj0cTyauCsBvxgANUA9JAPz1mCTrU/e9rgEUhHdNet9C
MavHZNUVw1OCL4XZlQelvwECSHkD8dfEf6hzmsVK+bn21UOVwt/oorXVIgfQbrIkddEjXDs6Fgh0
G3VfB5VzjwaybfnuCUSSor2WJgyF6AgmGhrdcSj+6KftaO8D7ceUHVotuqswpEjpttbyFjZYUtzI
zq5RnyXpXg9paoFxoT1CelByVqOtM5r7DiKenh4dwNZpYQlk77rRHrWBS3z6oaAeBMTbg30fWBHp
VrvGWnxVOvGtGaKClLsjdRz/YTrJqLe1L2b8og03fd5uu3rHo3M1QEwoi9cMXm1Jwqje4EgrWNpI
4o43VQP6nMY4IgCYD7eHyA/WlRywT4RMyx7RUVvleVTJX7QYQFUOhS25T7Qtete2+d3HL76Nf0/k
1KfxU94dTk5232X1bU4b3S5uKkT5jKQ5TlF7nxjqMaAHWoPIRuV5U1vbDA19uqNFyOcrB2AuzXay
0aPqDYpU8OS0nuvn56TZx77ZK8FT2j81qgFJ/jZh/gRmvEJcqm32tnSbOQij5eDRuq1f31WkyiEo
MHnaBaeGbQCxOKTxvVfTkvbjzeAcrPLJjw+SyG2C+8BE9qf61Kj3lkKiM4DohnFT3JjlUVK+ntLK
+9Zap/uKrQHC0a1pI8vydFP4ikcKv7OrOyeFj4+RtNuG0WPMlCda/xxiSAu6cC9zUvfFfWnuK/8O
z5w7BFvdIN43qRBCWlnpfdzpNyhCo1Pbu+PQgZL/ljvjvVRmO9tIwSIG7scvtiuvRB5slqWjsynj
hDV/JcpFP0mZoqH257Vu/UV1lZ20xpX4i7XlVKF+vvgUvmwaiKaJQW3FVKluz6tIk2y2J1+BfjR4
p/14Lzy3ml2zepnWoF6pbCebftcuVSQuX/w8vWGGAf+BHnRh3zc4XWUMJvqEwQ/eoqeH7oHHIx2S
hreFG51Wp8Un/+WLH7SxiWsSnmkUGmTxUn5XpnJOeYjMkIKv+XAs1TtH+x4NCz5piqhTnNcxKPXI
toW7sgnKeI5swqp9wicmwCLwgHs4joTDQdpi/+a1u4VlclmvPY80q2GOQwqEMiMStOg9zYjvwU3C
h6NF8D24NVeDi8bnbzq24+5/Ktr/lqzu/58Qfwqb/xrh///S4Hd1rprLv/8XwF9RIEpS6HVUnFPw
fxbVpL8A/pL9X0jpAnFnRQjLb7Rx/xfhr1n/JdyoqcpQOUUz2aF18D+quYr9X5ifKCDjbUMY/Jn6
vwXwP+9BWKLzzO8D2m+pMlq8zqzYFWuhgwRM+SveI75Xb4s71OZvrUP7HB4WT5PzjW1pOr8XBBji
wTSTqH7PYgVgjrS4QSYIcRaXjNMdbhCS1fdk/TuOY8Rjl8D9Z3vuMuBFbbNATnMgYNjdRM1LZEbr
d9/54a/t+96xZVZmv4wwK7OfrKbQgF3zUFwrng5XgVRLf+G62as76YFn/xJ6cCmiPquH5mYw9FVO
xJO9Fa1UcDu/8q/ysb1t7kNXelj8aizddwfXxRDf+nbvDkf11KOHlTOJ0g4zjw0aC80q2GIOsu+2
1CO4XrcLkzpfk7N1os+OYzp5WV6JSRVOuZYHjslD2s4zvdPWWGjGzO7Uf4xO+OOaJl2ZeTdmCEGF
llWHPckW6Seatj9xMbCs1WnXuOEufzwhvVBT31xaOFfHCC5BN3SDPa7M9oKNwmqB4Ow/xphu8B/e
WlvEdm6W5vO8wv82RFCXtImFzhE0l9kaja1U7qtJF0MMdtqu2ZEneupuEdlxZXtzw6nQj2SAFszo
+S0aVvhI+2hBvn02aYXGC5ixDVXlTX9LuvCsPCysk/Nr+6+BvQ842941yiCpMxEQzueDCnR6VWyp
rawgr+zBZ6ImscnvlghD1zYgbCxaktCeOM/mDSffOXWobKEH+g+8MBYYzYq/3QTr5i7wtIUlerH/
EM/lsJeBrkAEY8GcT2seOCkqvDw8HfWhzngsLLWA3hAK/0xNmEcRgbaD8PeiD2CLtfpuh6PrVubZ
UKU0PPxt+z1/Ruht2va1iyQIzs3Kk/1sf0NLa99aTHW+Nu+Ldqkhdt6MePsNuAEaKv8LaANuc+e/
odHGcvAzBOL+mlWq9b/pa2/Kfebld8XXhZUjluJsxFycrB0IWFxEF0rxvmwVuJBxMexFHg0f4SF9
llyQ0ZvuMK11D/EuasgQGzYLkc/TwLdxYofAoUJeSxvYmm2Sosq0ySpYqgodtRafJl1t8cwE5SUf
86b0zKi5GSNn0/nawpFzsVvQokXIgX66iWgxoc9nWOiVxGWCVkku6evQRvMAI5iw/vey978G+D7M
bFOGctP5XUgYquieANTnHODGE9V+t35GHm8h3tKoZusmTlsy94hwoQGES+Nqqu4Qafy/zZ09u3Rl
FJqySszdVO3H/hFJFDX9y5DwX6Km3k782Zp8/33mu7DOfLtwAmIgVgmhbxO42sm1EOrFX2U9/aaX
vZNetH2/WzzRLu4iFY18tp6psfFQ+pjtfxlBeM13IP6kt+kDuLgHgLfr8hNFxvVS+nK58QhFORF/
Mtr15J3nizDsqFicZEI1wEs7eGDoAiug2kfjV6eWC2vj8qgWAxM4NHJpMu25eas5nCajDWg5yQfR
OIY7dZTcBmVCeh7r02f96ePNPcMiiLVvapj9KgY+sdolc/VkRH4b+ek/4uXPFX04TKF+NwfIpAIT
pqxh5x/lm7FeJ8/aFogwl5S0HxVXWbg2Zm3syx8zewbS5dTLGBV41lO3zzcN7dqf8kv1VduGu+yI
JlwN5vZlie1xmVDN5mB2zKBsaxgdJDSSfMXr9jXUCcgae7puGxRGVzXgtM7zF4+d80rF22hJomwF
si6+iRf5lBT1fhoh8rvqvPqLR7neRW7DfIC5sRbnOXogyTr7+vH3nnXQL4POzjpkSqKisglqPVNV
cqedule20PBBQyEXu/042mUeAJ+bG5Laj4ngzjy9ymr0EQL8elapggkh6gF6trBfLs9SEcEWkCGN
K+Jteb/LA8Jc79maoK/l8C6JrLUPy09Vdx8P48o5dx5lti4DIztpOWLtK83cVtZtMH6W5c+F4Ehr
D2m7s3r/2IUIV7F3svC2tH4MUrku7aPRoOj7P6IE//rUVS8yAdPQSOVEdgU1aX7qNkE31OjBMOYD
u8SLDqD/VvBG9nQQbrSFjPXK6QfbH8SPReZokXadn35oWyDzkFOmNkBble1twbtCqegfl0+WurQ4
r3zNs2CzeU6zThqcimDhrWB+aZvYy7b2J2Vb7HFiWVvUC5c2//WQNv7j1CwuC5RpnvWGXvCmN+iy
9ykS3Hf+afGTXZ1FsUIBBCK3M98IfujkNCOAR5KuPlbdavxh7ZRVcWfugRE8W1vpULx0d8nRXCrh
XTxwKNOAlvnfwLPtXsdRnYfWW+C/mILhxuauxBBmz928WVot166vs3iz3GZQ2lMjvQ204iGs2+vm
k7JLa1447UayEXVeNVtr6dq4tiF4CrArsO3VL0yfg1HW7DLlfOnXiPbcouy+BeG1lbZYrGyWCjSa
GMJ50oOOhcKrlHcHaLg56BexrCHrS9qX+qO1EXDxN2yp59/qL6cHbYc5gr6SvVcq/Bv5KF6uipt5
LFzA1fBUAcqzgfbTt3bn7HEw8MiaNqa7cGBdSY8MKqpUbQ0ENS70KIrYqNRy4qdIO8GQCA7+rr4N
4EYsp0fXLm1IkliYAssiG5yDyQ07krX+RCwL56cvtDSHDaYylG7dfKf8MTCq2WSb093is+Tannof
V6yKd0d/VUmSEQwT002NoL/DMeOr4/KSp+XHX7g/PyPOYGyoGi+GvnJznw15lhJWWqpPqNHEq/yb
ue10GCFoE7h2s9GxKvGY52HlbGh6VNvFSvnSqMWV+27UUdpmag/BkVctLK3mW7XX19i3r5FtL6kl
wEs5FHtJ3Wbe0mW++KFnV0E8RVpS54TuFNwAh094KgWus8YoYVrjCLhV3BMSZov599UzhaOZ+gys
I5ts4nzItY/SmVTyof3P4lbI3HATfe5fULs+pK4EvWshp7iStRjv4mmzl5PuaJIciHg6vWTgSesh
WST4XDuXIZ3znOcAoWc0GxPmOaMc6plYvP6j4kHYWvkPr/oKidxdsFks3V1bNUA0NYrw9OD0eT0t
rys0w3JVnJC9K61ApX/HhpciJbLT8F8fBBh+/Go/Sd7CQXTten0X+K3F9G65No2SmTUyalx84UP8
knv+5rV/9T2gWxuIH3ftTvv0cchrX+99xNnLMMbiNQatx4UOgCrAn0PFPO/jEMq1/f8+xuzoOVlB
2aBfw/5Hps8d16Ob3FDy3VS75E59eHs1IEd6rP/d3gCX+fuws2NnUOVCskXYOPsuq79lfYGFr1xe
G7BY0GCis6MKlcxZAAe5urCR/ejtSJXRj3wE/bRNUYK9+Rud2qVos6NMQ0MkVdu3aA1uqKtwI62T
vYlexEraLL3iZ81M8fA5H9vs9KqSqEVHDx6zSBKUW22XbLVtvS+Oi+nI5ZoXjzlV1lWLPIFW2fl5
VVASDJ2QcY2Pk1c+KTu98KxiE/4pb3UPbikc1WO6XRzg5aI8CzvfaiOKHEjlEja/RcwyXYGiQkdB
WqM0eIzW8jdxDYePSyX0y+1mQ9XAs5h2INXB+e1/6trBMSUb26v4aWzu+iWn9GuTaVEPYR5Fj2WO
+Dbb2sJfCJJ+23+emvs2ejL9hW11dWm8izHH6zeOE08nlRj94bSXP/t79Zjfkx7vl+hTV17ftv4+
0uxwyk30g1rEpHjyK8XK8fw9FRYubMobvG2WbuyFuTNmx9SkYu2diWhCpbzpvzincNWEvz8+DK8t
O8vRHPFwM3gmi6vn3QlvKB0C2DpB7OxQYSmcdeCF4tZLcmP9caRrs2cIKIKCfi4CEPPMu48HvfRV
1lp663zLN+mx21EZetLW3eeA/PrjaFcW9lmw2eRlsqKHRkSweLwp4odR//zxn38lncL09d1oZoet
YfTKFNVvqw4NnIfsEIJ3sJ8d3kojFGp1137Vl56DVz7WWczZkdtZDRUThUHVrnQMsalfTxy7JjQA
mpXVfX+MPGMv7ZfyjysL8Sys+Ofv1ghWKqNexwx1nDANlZ/CBpGzcKFKsxREjP1dEEWq2xQSN2Oj
FNOgGmnbPwv5aeGrLS2L2XJXC3NyRt48K3kLN2JaNw8KM9jsXm0BQl2rm9MWOfGFoFduStqTGgUY
Q9aci35apagn3U4JKu4uQGo7ME2rjPZEtdxdXoo1m0bYhEXfZsRK9+V99Ry4ogZsr+qH7Lh0Pl3J
7AGEaLIJRsxQeD7OjkPtZILUAjfFYwaxmJWxi9xsi7TpuqX7erpb6r5eWyEi+UU0CRTJxatYV7D7
AVgSATy9y2UO4TcL3SV1JvWyX8ao3oWZzeBQYnuCoLX4WhXrxNog1yH/qHmm0XYNtqCPLcCdq/Bx
eNSqlXzbPC3Dw1RxPJ1XKc5/xGyddj5FZyRbQUe/8mhq15hj0K+3XDQjvwB4tj8JOUx1Ix5QQNlh
EkL5XkxJln7ErPo0GeXomOJHdN4IGENdCVQc6FIcg7bZhrPm08cb5drmFKA/C9CaKdO7Pz8CsCdo
CvRNhB7dpzH+bC2dn5elH56fKLYjByEgEPO7zleyjBRFE/mx4Wk7BNKAJVTbpZzq6r54H2c2bzVv
4aEVK8h6Bq88fglZO7SWv0H9wc2RT7ZU1LoeUQemadJxvQQwmm1oyonKyPo16oRP6tr5KXBVAhUE
BDl0l0ooV2aSXMEAZUbzyRSSr2eHdZnE+qlD1niVxt+r8Lts7dr+cTjxaiPHY2tiyrl0iF65+85C
zu4+iG6xhYAbMorfpFd9XR0VTAdbNoW5H1+nP+UvE+cIN/0NZ+PjVXltck2hcCsbvL15hsweBHmj
AdfsJhSonrvNtKFE4pkv2qO0VVfxAbPMhczlWj77Pt48n7VHJ+z8lniiMmbchJtulezj3X+Cn1Fp
7DAwPqVtk/zPNlyH2nlJxzJ6w89U/qr9XqzRkeJoQZsQm5tlLRaxMGbn2lnE2dZw6sSJZYOI8C42
sDjRyUJHArb0NndzVFxvFg+xqxEF2xjKM4OcQ5jjBrsFK3yLKEro2ib6Lq1f8aHhJdd/XdoY19JC
05Qp1FDbVPQLbY7U1nrb6EaW6abbsEFsSO+Iv1FNFighBxYcdNBPVJHd/2CVIiess0hVWkvzTk8Z
+3EGLR0+zxH3XXxaQTuGG8RXRQfYAvX7nw31XcTZRRnnStFHEkPVtyARP0dutI2fAU2/4ZLsm/gA
S28pFZ1JQ7zVAThw/jnM2ZI1mizMCzG/yRfrm/7F+Rl6/icMwwea3R3LaPoBNzV51p/C74un7JXc
6iz2bPEWdoLFJApGLF7M3W4wkiLlN7amFx8W75ArWchZrNmhY0JhNdF9F5M70BIRjwvRRldvFiNd
3vJIXtM9U/FH0ZFvmM3ooGQFQqHItwrsowAtiIzY98S4wsNiRfFyDh2KK1AKhLmLxslzfnMEue7n
UOT+OnLyh5Zmz2u7qe7/Rl9pKZQY+LsXBRqrUT/ZDCyv3QrcquQa91EIJgDv7EVA/xUUwvnAZldi
7rMlJYdo7eGu21Ce3f4WazL/4q8QL1gmSiyNbnYfqo2Tp1nPfneep425VnY8BG8FnDP+vtRkvXID
no9t9gCEYmcMzYmx/QOAGLgIBrrwnvfNNvDG7cJZdnVs9D1NulKUCuY3bnzCVHcaGJt9Zx/qNeJG
b8U+8yZYRHNdGxsRTORCaLUq2D2dr5LGMVAAkJ2QJLd3xWcTm1q7G4Bw4Da4WUJwXOa4jqh9UFYE
oA8OYBZuMPAZNE1qpJH6IhkckMnLwuRd2c9nEWanFAp9HS4NUJbEFTvhMY7CmgUWRsXqHvj0EhxO
+C7NrnRhIwBAhFvPhC00W/jwgNUEMgtEy2+jC8H0u3gjhLSokQDYTDf+psKka0VGv0GY/qdluYUb
H0p5tdiUuTbw9z9ktiN4eyMlLPFD8tvR5Z4/OC5mwRvdk3cI7f36D6b5fbTZnnA6a2hK4Ruvb+sf
Yo7xjHdF5YeX0fJuX5rk2V3b2lrR8iDkqcchjeKE9BNXRy68wRXK7v/ZI+b8s84WqhM2lZ1jkMf4
sqcGdYpVGq7sXwOdn5ar/rQP3cXM9+ooTcEMsUxIKPPSe2ilEdYUzGl/EDLC0y7fdLvxAQazV3gB
TjTrjz/iZUWBMVoWNBQ6M4Ljcr7367AEGyghwmtVw7YpJFwj8/0w1ZuPw1zb81R/eHOa4HAviuCD
Zgdpr+JioaOa6vTTqlyEcl6duX+GmL8ZUP2Q5XJ8W43BDn1Uoe+nP79telqDP9O1tFR1v7rbKMWo
OlAF/UJoaSwQJZUKILDNJvkBZQIcPCIY+RfFlXfKg3P78RRe9uxg5+FZoov/orc1x6TTCUz5J4MI
B/l1Fx3SY0ix1brzn3Eb3IO7X8vyeonIcJnOEw9GID4aOin9BTal8ptBzhxKLNGf1kU5a1XfoZq0
th5FGeStJbO8Cy5W5VtMBxgp2HgLm7nzVak1WYmhMD5s/UH7BC07utfd2Ivu0pvytS+IKl5mS8iE
izUqgurMrMD5YXk5C4pZnewECQO1T82noIjdtlO8j7/h1XHxDanwgEe7ANyno69LObrcq8B/LmHw
qi+2efg/hbBmvX/sjyzZqHG/UJw79fRkJM9pt9RlvShECHVPrHOEQJwgcM5mStOTQTU6VqIwi8Gz
w6t20j2qEXfRvt/wit3Gd9IOpvTHI1OvhTUB+yL7iFLhxVtdDvumVGLrD2YcIOvgGIvipJu43Q49
sX25HciTPmPh7SLEULoioRZ3vXGE1yyvFklM4vQ/e8czCUI8ShgG0Tyay6wVY1SNSmH+6dfdRtr1
bA2o5Ds8S7fTY7kXMKlh+zcuiCtL6Czs7BoMhs5pR10nrMBBoDYClJlbUNriabuj+rPFTXj/8cRf
dtVnQ51dhEpS2I2amH/ywStyMOMJSEb5UVLVtYxXRPM1jpKfLQroC2GvzbAoI5CRcvCAnzk/BexY
LsJOsf5oR8oWW80z16fs8Qlppltrnd7n+B0ese9dTOeunAPiPP/fsOLYf/doaszGVIbU+lMqpycM
ZhEifv54YJfcH+bzfQRxlb2LoJ9ayTQnuiz+93SNnGi6ip6MnUBgpcBLjHtjO7jhDeY7m257WoNq
XpjZayN0aHojukcWznF3Hj+oAjDdqv4nk7/n7Y82ffx4fNe+2/s/frZEJyV0MCo0/6SAUn1lHwWH
+qWK+m3nF5uPI127nOAZcEeQMMFwnZ9EOQ6PhlpPHAnhJ+mb4L1MPyWK2tKjti6fp7toGYl0bQOi
U2eBMhFs+XmyHytjoPqhSci/8L3RtnGbnYB9yDuUqvbL74uL+TR5WICWBgzpYJY1/1xpWSA1VUx/
gEuKHnXa+qgb9fTD77RsIcl4g4adnWoilridDP7DCpntuUYaY7Wpxj/ylro9b8+t5Wk/7xBfesof
xMOw2DprLEgQ11hJ62IrrVtP9ox1d2es+1vckJ6lTwufWGyGj37RbDtOTj0FQWX+xkzFC3Ytv0G7
h83sSm8NmMWH/kXVycQEhSe3IEzTrZzDQbLIaY2q0X93XnEvDnQNbgHNpUX5wYs9+BZHeHOADOGb
zs5U6MRlWtTT76k81jr1NOXzwrxdDkTF6hKmqwzh7TLlbpxmUGun+Q3JfJ8eo21xG+6A6nqL9ayL
NBgFZmpn4OsFzfyiE5LWp1MoGfavdB/sxs+isUtzEOKw4NgsNVxnMtcUP1mblgoEnTYWj4n57vPN
2kz0U//LvjO5ERIenbmH+88OvUTPeSru9L0ogVJKizf5fXkMD8pD4C2VYLGnvFiUqo1bDvUSw7jS
p0Pqza+yhBQ87U7VF+RsnNPwpCr48NYYsE1dRI+0mqQi+JYFoxlXO3S8utLcVEniZxmFCRXZx2CT
jHGqVr9HhtsgQm6VUoTPqMKE4rQgpWUamFvLClAnElbeUa9+Nwan7PKXsEqdEMEbRKKRwCuboQuD
fW3gWnzbTdJU7pQixv143eDArH0ZnSzCT4nXQ4bPyDRODlaz2WiHVvOt6YsShKidjgb2J3qhlnLt
In1KJWGjak0Z/UQLJkRwqLT8rn1R62aArJ2FmoZge63VuTvppZrfmJlUgKxN4qqFsTog/h4iJnKS
NEC+eG4pBhxIrvjopdVDKZHxoIolzE/CSpvUEVjFZGEXY9inag/clCMvWtdQyVCUnPAEdBDpbNM4
N+4CVY9THJAjxUIHsh80ZTxOvQ7/aY1LG9wLvFBOKX6rFb7u8q84t3c1H+K06zvDz76GfmiFuDyc
5CRbpXRL7P1o2WqIXqGR96rhWcGYBMlKcwJL8k5TKk+PyMkW6v3Q5ZXmrGq9C+kNxYFifBr5BvpO
b5O+ekYMxzeP6EAqE5WWosZxyk0NSTdOq6TB4gHtylhtIxTx8lg2v8j0nYa9XowVHXwt7iXNk6oy
CMBAOwWXvtWWmLFnUGkj3stha2DtqpX9gHSSMSrNPmwdqUWBUksrhKwSyTfjX1Zlh6id1YNhP438
H5RyJedJOR61fEysz2loOfmxw1JZ+dLmVjwJFfzTaVpblRnYWz0ax2xCAqypGzSPLCSKSmxD4rol
yZaVjEetKWP320hxhTiQJSVjEyHeOaoJUnCmESjV1iwMI3zN0jbhM4S9djrK/amL76eiktR7vfGV
yXRVX2ukpzHiT9u3dsRW2phTRvp48PlymukGqJ4mmyj1o7C8ybBulY0N3owShml1XQTaAcGu3sT/
osmGWwdARHdj+5rafS6pQOubPMNUlgpYHkyQEJ0ar4zYzUrJRoDtVE79H7s2DL3b2n7baP2mrpKy
5OfiOcODydI4tZqwjx67uu38TT7WjYRrhxJqX0PZT9Pn1CoC+vOxaWPh0E2mUMjTEkUNv/HFwrhd
+VPYmL9j00rKb6nmOABqQqv61pVxgliTbGYy2lZSXejZbWubKcd/Hym9T4m+qaJ9MiILdI+XVCzE
9CrWeo3XaZ/jRIj35Emg4IYcqjhMI7927dCsm+fcqAvrYCZ+lRvHUpYkPXpMEYiWb5IwakZpNdlV
PA6f8kQ18Fyo7QlfoiC2teo2OtXVm6Cw6dzJoZmb923XWbFnlOjZ/MljB/cjVm5sW3vVjGP5TxXx
Re77qNIqVeg4WXhmQAGsVWGr1cRxiLbYlAf6WrLZO75n65iLfdFC2cYJMrSQgBzwjMJFx7L9yW0N
PXCyXY/1Xo23i4IQ1ojiFdsKJyZdH0IUkmP+BC8fQNlY+FLLY2m4nItWGWPS2QXxsDawa/Yj2o2R
0sG+9EZbHcfc8UK7OhVDy6pso7GuPEfSWv6VVSMjeWXQK5sCrb5thFHZL80Ph8ADOTwY943tVPXR
KPsQLdyplob8Tk9U53QXF3Iblhu5yXBs0tW+Oz2dNGlKngsEX5B6CJVTdDpEQR0ph5YN5j/KQe/E
uJUHdX6MKkho90VZWydU7yOYAinfHBXvz37caRN0VCvHRMmSrDL3oAygPrfqo4gds5AYiL7ZeUKF
tg3sD6GEboNDnGUeYVR2tjImqM8YnnLUD/pa/S2w3xFiT2SWvHi2sqeuBK1nqdp4mfSch54V5qdo
0k96iPBNEdw54XRQFksTl9kiXW441QrkQgVrl9nTShoHTTph8EO/61Zdl0+iAyyk6yV0Kg9/AyB0
8Rowz+OJEb97yo1GBf+OePr2lK3l+3SvumgNi8r7GnxEuB4xDVgmslxJP85GKX7Vu6g1Rcca7vgv
UQRowWebyPmYnqD6Lz0VrywW6jwWaZcilDfMWfZtFIkplZEYX4BAdvcmY/I3SEFXFoaDAYWGXJGG
7fG8DJ21FvbbSkwYzcs3xV3kl2t/b+79nSBOwtVGDzEdFp7BlxVV8fHeRZ0NTraqVku1mMVCrf2H
bK5y2JqCDCRtgQ+aO9ODsb5dqqheIttmYWdrVJ0Qwkji5Bdqt1SN6lV0gGi3VtfTXqDLAhRpNLcB
EByvrW2x+RvL5zJjRwrNsVBdsx3bvkiilYLyXWRIr0LSThTQQs9x1SOINlh+xUKV/HKDCHgk7wPs
Amhr2LPBpk7uw4e1Xx09DtYdyRTkWIdT/uND7VoUoW9FMk5bkdLk+YZIEvRUKBW9liWqln2gtqu6
RAQ4b51u9XGkN0TQ+fGpye9DzXb8UErmyTKsV/O7KIfrX7ife8x8V9a6Rw/3Qd/RkNokCOvCh/8P
5vJ96Nm2H5Qh4kS3XnX/IadxKmuYyz0vDE/M1MXw6DupiBBirzMvNoxhlNMPsl4FUBcl5dUwUV90
fiR70EJb3CLZiR9HvDxhgB9xH8mGbSIKMy/hNMlQx2nQvcoHtr5nc5LV++Xn9iU4wTwPM9vraPM1
NsSqV2Pwop+8qrzYC4+AE3b24I0wXOXdIjro8lCjPgQqmKcxSlBwS84X5ZgpQxs11isClvteX52O
1n331bjvPfwe3Q6a5SZa8nG/MpkUFCjrYaKNvtwcNlDZpSTh1MtkiuNacHfB6C2rTl05QASbka8l
MglqYecjQ7LfyZ1Afa2+4WDW3Z6oWmJ5eXK5ZcPd38CxXBsW1S1B4MdSAaDCeTy/pxIQGT1A4PKL
/kV9NLeCsow14m0NXbXbTtuGrluFesC/jw2CrfEu9LytKCXOCZOO7jW/7W6FU5uobnRfcIFeLRf6
LsuZs2CzFVOlvZTitM047S2au4lbgPIsgAeKYeL5iRP28se8LBQxQrgvSBSBNrHnEEjbNyZdqwfW
zF96LZYr9kN1t1S7ubYFzwLNsr9UQtBcavtXG9nvm2hn3cSeYiHjRVWThzX2qF/9+yVsxiW4RUzp
u9HNlk48VOhPj8NrxRX7Xf/sBdQtp0eHixV7v6Vs6drl8D7aG7L+XWIWRUlb29hQCBDydFt8Dzew
YdpXQehHEtg17GJVrQPPvnd2H5+iS5M7r1s6PImw+et5fQOPkHBahdoMhcS6g6jasWzCrflzaXNc
HnCUFul8c8JxGABXP9+WRhmlIQ4RPzLpS0SJyrDDhWv9ytcTEViT9CnwqJ7fRihMO3oVyC/+Z3OL
URC0Ef1ThJ4qxV8v8JZa7G+TdH75QQOE0UzfGZEyZ66UZEqpPOpN90IFrFoBmE0fdLYgtnnb5lZ1
s0O2tdbFXlv7Nw5G4ubfUMW9MmLxE/Clob6poKA0W6+TpQxmpiU/RCaMyLRAIgIorW6F1l37EB5k
69PHK+cydSKg6ogaMc40F2KkgQ79DTTWj0ExH5C5C8bK7eXK/TjI9WG9izLb+2Gr8FSOkh/4l8hr
vHbuSHmfKZXiQImi8XERC7w0qtk0hlisJ6mEzDfuwRanKff9RnLbF570RbESEgfVut8t7v/LhxnL
VKY0bIDuvAQuVAm4T79uWUDOq7gtnHWH9tS+gCrSvfz7U2pDeMAViQwbqOAs543NQanijtYaWOcA
nFDgBr+FEqPYG+NX42Eh3MWMWrLoP/FkgOxE7X02oxOKPX1VKC+gcQFbYk4E/Jeqgb5B8JxBonDM
INvFDt/FGUNYtiOVf5FEXWxJJ4vzjKLJS+dpnkjamp3lGnd49pGx+WtpFy5Jwl3kNrOA4ge9O8Ix
gpHGLq9frKOCUkOxNVyEIdZUtsHXLK0XMWdn540FJEpjo5PWkNjMkZeJFloUH1Mxp7ftf7N3Jstx
G9u6fpUTnkMHfRNx9h6gqb7Yi2RpgiApCkh0CSQykQCe/v6gvG0SrBDkcyd3cB0O2QqSlcx+5Wq+
f431uZKH3zCfPtn0s2Zmm6+tLCSytcVpsunTU4mECRY1By2A7A1YDYtX7ieDYtbcbKW0ZT5QC81l
W+Vx8hlMZLsWZLul6+ezuYSGoNeIiNCUgAHS88epchOE74iJRqAZNhmEbo8x5L5xPWFBcc/eajIQ
S++Vz0W8WIjTUxMbD+zaTxHCnFKj13j2kjxZj1PWlxMxoIKwIKFrHS4ux09JL7PWZu8WY3BgUFTk
BQxzuAimOioKIPAbuhZS537sIxVqPSwtzM/n9VuzBtJ7cLSgNGY2h6wfcjDNyQtWZud3V1k4FcVY
O7PzoU3yOxCeM4sGo/pXg9709XfbrpKibdIkfp62wkRq73byoIN+pCxEuD/XFn3s2UT5ft9Q3GpV
yjGg6dZYQRR33QLlAXGbZbv6zMkFEAWKw95QFJ/ynFk61kCuec9QXFmr9wXO5zxItq4PmXJwjH6D
kXLm5PrQ4Gybg2HX9nCNPOtr7RGuXRTcjGtr7ew4Sl+W4uRnOgevIFYGTDCczuZs66HohaIu0nim
JixadjPU24Xr5kxnPjQw60zNRpHhaf0MkRJUnKVBjpolKLDBDVG9Lr7UP13bCPW/781stfeOXah6
NY0c3OG4tuNVuZ0qSpcn6cwtCksLkHkYd1Oa4ezS9jLqdpqiPg/FVsY3FvzE9sICPzczkN2eUAZw
pqBM+OP6HjKvjq12xMyA4mW0PqTTFqbmbAsA2E9gfdxb8wACc9RxLD357N0K5L6VN5rfBPqJbCc5
8WFKil4yHqe5nl2TqCVDdgHSboBJnL9tYiPhlkLls/0tC+y1C7MDlV1uiDwUv7hJVy/WNXIpd79R
33Xm4kTDIIbjfkFl6fwU1PqRIQxIvzGoqBYoY9X8SZayC9RiNdmtZLV07k7KBGe6+leL82NQdRD7
Hgv53D8aK8BTw/5B20+I+/hqqmInIN/ZKKnhEeDpSVDtBpiwTWRfOHdNtFTs9bmsAZbsu97PT0o+
DjotG/ksg+oggn4V757tQETkpgonUZJ6L8Im9KYjpvB3/fo3nHZndgsqpHDFOjCPPvsGe6FrWj6W
34A1Lla2jXUGOaqbLoCEH0TMV9ZOD1Ggdbewvj8fPSjpR5auh5sCkz9HW1leAdFCzz1N/nm40bDW
8nW8UVeQENosmtWfjx5EPKAnjscC8o9RdP9xu6ZWh3yO1H1yj+PKBM3UPWQXk/Ey8fYW+vV5NLVJ
vBzRejzVLWStfmzKQBYC8BX6ydCQQu6B3/5WH/kyQFDgh/vzSQ1+x9Lm/TiayAey4NZFxjPSyoC/
gZX2sVWrTcd4bPnjlCcLIw1z2G8mm7qCmM0SX+pjD9/aMvF0B3sYr1kU9s7OPh5biiX1/jGHpK6i
7LOki+pi6SF0pkPAJhoolcJJZAHp9rFDPYt1wQr10bu1UZml7fuN6Y9QZoA1vV9EMS01Np3F78yi
DIVgzERj5J5tbcCUYa88Ntsiyi+hU+svLJCPx93P4Xvfs9lUcTfTcrNUH7MtvTGQ6ifNK+9o7apI
7pU7iK1ZC7nqM1P6c4OzTFGTDzIbcvXRuLR3YGfswHq6nQYy3S2/tWYm7efGZiYLCog8K0fvnNup
FLI5ToLGynFKI0x3v/EKWpq5mQEjkBvVsUp9zO/tnYG+uaF+OWGKURz1Tzkkn/s2O0UI1RVo0f1s
TKzJDsIWhwF3FIdv5TeGcqFvcz0UyBW3QsFQkvtJDSW7nPi95WFyqkLBZskSXFiV801N+5rrPRpL
nhhgwT8bs9ZIscfrFbJ8wcIm+Pjg+nMoJyAAzHZcOvPTv0caDy4A7bF0UeJs78S6UgIMZwCR2In5
UXzzwk0KcOpCs2d7+Xez87oNPjTQBHXVR3OtPMb3DZyO5vcCriMO/p+vbPlSNcVHQ+M/3UT0G2wr
WPDGbHlSUzCtR3t6udbN2wxJhgetr5Bh1fqiN5Y8q7NQ+5/NwcrGhe3BiJnfPci0tapE4l3i5yXc
cdM7Nk/QSfhTGcaVByV8gNUyY/Xj9fqz3ekRBjsG8SO45D6en3xsCFLUTLgIJm9OtjLEqgtkqEXp
LndXC3P40TD+3NjssEbBAtJBVPNRDJGMRjzSswq4HCwc19dDdvwtQs25dfO+g7Mzm7pZ1pPefEwg
mAimSwuJTQTi3MvYV3ZTEcr/aqG+b3B2Zrs2TYlimo/D2s1vu1CNpspP9Yp3XyEHiDt9yQw9M6g2
QlMO1BKwbFAv/HEGXdpalc3JiXWi206YNujjyc3CzJ3Z9BNSAa8mA0EwvDM+NpLnLU2hN3Fybs1j
8jQZKtNiQYzdcwL7cQp9ZwjbLF24Z8wVhDShU4a3BRRC5u8aM+26ipfW4+hsetRDJ8pT13xb6NmZ
ff6hjekof2dAIGsmN7mwHgEwQkUw3JnGdui27qHcIsLxbXri9tKHBIwrVkb9vzAoPjQ+232aTFlD
bOuxDgVcdG9Q5Xg7gb+g1ciDYaMukmrO3EzAuNg6/HPwTHzyqPZmQdq+T0+QaR8iDU5VvkH4bUIe
/A6C4PMEOurEDZx80ygYnOcuxIPmCjVvTrb7UBuh6TyRZOle+NwhNAHg1xtJBd6W2f7OclTxjJzB
RZxfgF8/QUY7HyIW0fjtNzb35+PyY2uzzV0O0DyCAj1amw4w6FbtYdsGEoJAS87bz+vS0SbqJm6g
icAz992SNCGmxzF0/EC1g5Pf1OXgmwZKB/jSojgzS/Cto94J6Ergl+c+Fy7Qely03wy2Jengl+yU
DwtOl6UmZic/JK2HLC3kyaXruL+qIVWdLpEPzywEPEs1cBMmRQos7Y8beRySrk5yialJNmXpZ6vJ
EaGU0QRpALR7XNq7Hx2y02WG3NAJ4mNOf35iVRYddKKRQ3UqvMs8v0hKgNiQ4HTJa+ZDlt5nblC4
evTr0+rzWf/GxbTsqS4G3qXZeRFnQ9GVlJ3UHIrCcbHWu6VR/OhKeusVHm2QG4U7Ac/g+VpoOlwz
SpY/NVEH01G/9nwzqC+n5NcpGEnWLBojHvzGzjozfR8anq2QGmNpsliceGgzfwobeHAGZxexD5nm
xUv6zDjCZ4JiHETPTayY2Tu4Z5S0tZI/JSgTp3cZZKN/PU9nljuw39PHg+qIoPHs89PcSaE41Z+U
YQ8EEvTDb1hdLbRx5r3mgEqC5YfUqSmjd7YYaEdtVlTTgjdWLUMMPl8jb3CaINSfsnUclV74624t
NjmbJF11uNs3Ep6fnxwg6Mv3G7Hq880A0KDc8GrBZDw3kO/7OH393e1saQVtIPZ4srCHsxea4yxc
Sgk7txbeNzE70hkSe4Vs5cnIbpIYMT/PXRq1pRZmFtrQyrSGxOjbydQhYyJbTQlLiuVnF9PrGtt4
6XBaGrbZ40Xz2rLS0OKQbeMMSgLlNvGWZEbPtoG6UqS3wJsEfZWPU5NzByvcRq/yh5ze2EiQyJY8
SecOI2AVUIE7ySehluxjE0mH+g81GU6aBzkCdodCkwcadPsJ4zUYgFf8TMOPb3TV/4fJWD8Pwvdt
z5ZF5UheA7F1amGVheLeQi3dxEtUL+NbhHSgprQI9Jo+8W8v/ucWZ8vEMgjqssrh5JpDqDS7ugZD
LIa6W7m0Oma5UH+2BHE1XJZIGUCd7sdxzU07ixNqwJr3ABF3Nm95ClsAxRGGzvBEWRzMc2vF+rvB
eZKga4DoxasBaUruesoTosHQ7yDXbkEjnAXdaxXEXtgsBQvO9hOINGhHIXn2c/6V4uqkhfwxsk3e
VGMCA+Jiwbie4pndtzrIvi45c2fllz9H9n2Ls01RqVbVjwr06APtcdKpUSKKGm+wvsjOuJErlI8E
xbcuYogS56GHG1b8SK+XUspnfNrPv8VsfmXp9CiQ1E+JDM1dvUpXllihOqxEuU4A4/hIt4BQHA0/
O4x4syHPr5LBr2+KcxP+bhzsWbS6rszRFhh5ol0rcpXGD5mxcDO8vWvn2+V9E7M7liERhyLx9aRq
yrq2+S1BsvCYPeTNgTYsHMY6TGjvm/oadWU+RZmi9yORF1YJEJoYVnrxjVPmF0MTVSyIW7AG3F3N
12O9N72rQjNDkhzUpN+QftVm95DGcvKjoV+n3Ukd85XiWJF09IVRO3u/vu/TZCS9u+4IwI1lbusn
DtDYG7mj3iVHBhPW3KS9byGX6P+2xZkRkWcjnHwYxSmWM8nj9s9TipQLhAxdkZW2dKJPH/d50oCC
RmUmro55vqJwm8SLcdlOmTZkU/bbSRy3D6S71QIDBoRWLTw8Zjkw/9kLf7c4O8cV3lk04zrOOga/
WjuCODYlGhQ+yMzkrtgwPLOX3m7T/vrUS+hDwHMxvUbmz96hFK2liYneNnwbjBtTX3ltEtU1iVS8
4zQjcIfXX++3cyYGqkj+anG2cBQtaWtE7E4y1wHYfSLpwjAuff58mXiZ1HT0SAMetbZR99ouLcSz
J8a7Hky/wbul36V6Y6Pu5sRffuYzNAE5kmhiVeBV9RZMDvWbXw/a0jRNv9K7JvOi6+oRax9Mio0G
tRAGce3lIO350/hdz2YrULM75GoMOvIQ8wvzSf8h1klkXiFIvhKr5Joh10xZQ4tijaCV9U9FQ36u
/zcaOvI3UDM5T9mtSoJYnI5xfcyQLrRxNhmAacaFiTj5lI3QHEbkZS1tgFme9+dWZ7PZkCqzFWu6
eSc5Jxi8xmX6bPtaYIE0D782aidrvPS8UF96wH4+YdBNsMZAYbaQlzW3bRrIF8Z57zzx1bgaUSGQ
RPY2WU9ZnyChb5eypT7vC3ciLSADG9fNJJz+cQmZQ1t7xpg/aw6qttwHK7n99RI9cyOgAejMvAli
AIsz23jYd9C1aZvnqbKDbIoQltOpD9KbN1ZFqC7siLPdedfabNrKzoDmLqffGgeV2Gxj2Qvd+WzQ
e0ApwxSD7DMq2ezZVhgQYh/6XD1RR0ZZUwe8EAc5GhGiTFe2m920KVT3FkZwqc2ZWa1RLiqTjSdk
fa3gtt5l33+WjMAkWjeHSbCvvOz+OQhn2gPo7JuuNnIkUEw4m7pKWLVBU/VkIQnkcoiK05Seb9+V
B9DAjsWFAlfexl6YwDMm78dGZzOo8bbxurF4wsOhuBvD/nYKrHYolCRgoa+QkrMInvx8cHuaCvad
iwwGCxtvNr5gGRi5JcfTmN4MLfFj45Wld7+ew7NNTBLhhgvq4yd3Tdb19ihU9mSyVUyfXHIzGgvH
xrkWcFtDpwIy4dDgmO1jj1Vs6Drt1PFd1QCH76xyd6ETn28bD+klNvyryMpFJsts7VOHK6mDK5Tm
Dxq5SkkcxDqqF5QLs8F/yp2OlPFfD9v0iR/NkI8tzmamyng6sUdOErIlTXcd2+ssOQKZEv66mWlJ
/aqZ2ZuHdrmSoNj8pJe3WoxzQ+g/+/HfHwRx23//D/7+QuuBAWnBZ3/995G8MNrSH/x/ph/769s+
/tC/L+vX6paz11d+fKrn3/nhB/H5f7YfPvGnD3+JKg7qw7V4ZcPNKyRl+FsjySudvvN3v/hfr2+f
cjfUr//644WKClCom9eE0OqPP7+0/f6vP3SM1X+///g/v3bxVOLH/NeKfPr216eW/+sP4wtKG3Aq
IvCBJzziOZhb+Tp9Rf3iOMipRfohDgK4TFDB/Md/VZTx9F9/aPoXJFBp+BoqZ2wURWCZt1RMX7K/
6AaUWjwXJTUq0IuO+8d/fq+rn5P9c0YwDH/+/b8qUV5RUvEWHzwtrb/XxKSygDAh7l9gMQ34x98S
W96ZVoPLPDB7Wt88plsr9fWdEWr7qXocLvnrLhAg5Ex6Bcv5QNOh+quGZ4euUZoNrSE+hHI25k9m
XRm8oABjhKwGjI7VYjbEUnvT5njXUdokGXAmra9eV1sEhIDxn5Bf3Y8J8puE1sJWmx3vn8d1dk6p
VNqxcFESf88ONdAJG/012ZFgWPF6D7no35HVW+rh7NxqwKkZK+TJZlu2LSYqEGZxMllHCL5MAfTl
1CDgZD7NIrRtUakOoip8f7BaP45qKvJ4cKHGbTIgP0Avhq2nKuAANQpwQH3sORmoJSxecXvQpS9V
kofDIHUZFIniyfu0JoUX4WkrfuTSGNYgh+CY7XqjXet6TTK/GYRR+Wrh1klAUdhlQEuyHe5J6plf
QZfSdjLt6LE3Kl74Gr6LXbh9JSDbpUiHBBrJjJ07UPdWaU15iYdXcmnaCfgIuUzGIqgLt9H3rGc2
UO8EiO9NKcr2JpfmaPp9K5zB9/KGqf7QWsMWWb2I7LXCyKog9dzs2JndwGEKcfHC8Uv3+6wa04sM
FYwh06m7JrmEDGw60jBD4LoOS0qk5VNLYEJopeur2FZRUi1iM3LcQbvLKkF2WWWQ1udJNgAqk/br
psSzP+gso7VWVqbWYSsz/Uopqej9QY/dtS3q4aGHGBb8IaL2Y9KqoZ3wnWFIbT/WstsSKytfLXeA
f0cpgWZkPL8r7UK7HQEGI76WawhfIzRLSMD6rtgJ4jb4DbTulgrZrdWOg6mjWGJbF0q3sZ3G+qGl
qvYNkkL9cSz0/FjL2IJCBtw19dCpYa+oQ5D1owgaTTSlDx6Pt6EOdbYS3JSr3mnLG5Xn7DjCYriM
C0CdBrfU9mAKOVskgbjR2LlmAJtM+g3p7V3SjRQSFF26HWIlfYIeHGTPPZUiYbcw7ykpKyxuh3VR
PgzZtVm3SuxbNZVPLTCAGXg3JmgKpOhHLRKVZT+AZmX9MDITGmidKxIjtMasaNYYHpNGta6PA4Q9
O4o3l9IOj21JwYAVOERv1Mwxb9BZqOq1tdM8axJIpaBLVPYsrI5CsaMYcihsW2MOCiYYVVVgJqNb
RM3YpFeVqWduUNaayX1k1UkjUpWseLWZhbwFHdQqI9RzTxahl0okFWktafTAUKB+tPL62PlmxFlx
l6g8XRMutG2nVnqxH1OzMS6H3hyxbGRb1aHduGWyq3M9xQMSBOJrldL2rmyc/HrUrbYMq3iSLfY0
Ya6BAFJW3ejWu0ykDpjnTqEaUW9WiFG5Iv6B8e71tUFzbUtJVu5zvWmcU17rRv6KWkg+rmq1cfqv
FHlX5ip3ErP2uc6ByBAtlWbkqcTbakQHlF9DBdCpcTN7W5fdEJFc79Zm7RjVSlV6867rJAObGfE4
EtS8tEc/RiLZtlXBs/KTTtUu1V4VEaCmxRB0uG/3vObNY6WKZu8NNpCNda1koZ1qpA5sg+PEsMfG
20mvbxHiVVP3WdiKESi4lpELYKt94XugMztBWvHRAftVre5NU6b3pc0EPD88bOus9uGyfDBgrQcc
OLerzBXlk1WVah7osiHR0Ehy6DvOL6Sn1doqoQkNG8QVIwSZm3uujaiUzihlz3jg90DHyYFdFMgS
WjE7dnxLDunBaJLWZ2C5gaOkKt2rqgnlwu4N577rcqR0yrp4qmOeHqA8lwVdM/ZB2da5D7DTuAPy
HEW+ncPC2I2rUHdpvoe2IAlkW+Qbm9kk9fuuRJFBUyoRsmKdI8qX5N7pB2eTJPhus6jMHdBT5oYr
NF8VAKBta164KzfrxLF2GLtQRivfg71mHKTn0K3UGQ8AftTXcZV6UWv2OH7xUQKruCjYRQlG2MXI
U6Ry9WKkB2OMyUq2zXB0E8fcEFHT0Gql/aqU3hiiGJO9mIwn2x70lTX25/TL1mPEuNffM6FC9saM
kfJDsqqIalOt5Ip5Vb9TbWzvJLBsC4Q3oQOpGLgxHS6QOsOOllPTrW6gJZtJZdPUav2QCUWBNriM
o1518rt8MPKLojaVsANiLRJjVh/VgdbggHVt2LYlGJ2gI26lZpIQyzsBIA0EwG2hEfhdGc+OQu/K
tagMubFAmAuhIWBuEKxP7yBLWKw1q0B+y6jwtdfYKUAZJtknyZiEHXWqUB1cM1IGS72Vg5S7iuvI
CG1Y/FxM4qD5WL0OQKcdMlOk0SA9bxO3TAZeWXoH1pbWeqha1BCACQcHaW4DwVbhRqhtt9goQ8rC
qkm0GzfHK4+YDt0JoFfD3OLxFfgh5UOWWTYgcSjqGnPIGnWmVr/oec4iIlzctEUPkTq1qFc4zAD2
GfRh2w/Cjipd6586z4NpIfMx1G1ubE2m9geeNfm3kaTaE7eMWAMdn1hPoGvwlVmkViTUGOl1sZMe
3FqIu7JLwDuOS0gCZJIGIDHaPmGy/C4MK3/JuVHtk7ag616v44jDar02NDs90iFzXimKiIF+85Th
erALuerdvAg1pJQEhk66R8stygiMSDX0GtdZpYZMjo7QnL2kXXNojLjzE13jh2bMCQIPg8Dtnjgp
BC6yQksvK6JUPoWS7mVGU/uQIu+H+xS/c5jhVmn8FA6gMHWT2Ak0pqTrVowpvNSAQmLDOehaYXX4
30ZINbltFEHYFsqiKYoSkJWX+rg44mRvx3p/4fLeKOH5wkkm7SCvxnhbuUyPL8HEIvANdy4S6Zyi
HRqoMLfs2UICfe9rEJ22Ih6nyhDZOGEfVJaYxsqtPCx+lGB0WVhTa1TvParTLqSTJuymdFusy9ZB
7jFCS3BrR6VrgYrpxZzguBYFzfuIuC5LVlVi5M9K3/XUjxPN/irLRneqQEmkbb6UE9c30GTfD4cO
XEw9TJrEFluiuWX3orvJYNwCU1XshYH9Y8BwqqOxbdVLhVtW71NO+p2eqE2E8n16pdi6TCKDy3Lr
2mn3otjjeIkXkzxC6GE8ZIXXrwcum4PLG3tXK3jxE5N5vp73r1atkyujb+s7p8/0IImVMRptHRWz
StJc6AohIbLNDH8wZbzOZdV9t7yOP+kt4bk/0AHYHN6z1aB39TUdXXM1EgvqFJCljJCNl4VmEo8r
Une4XVvNC71Wa1atXoCTyC3Q5doc4H616VBX0Nt7XQ76qmmHbs9kGq9ahaOMl1bJOq+yBqaxmzRX
blENfirSMmBGiiLsqho2gC9jWZHUua/NAsdUTfl3XF7tXigj4P1DVzbHvMDUmEh1iHhtJgFhph0M
DSqrLmivWgFSzLTN28v1/7/h/0Di4a8e8QfRv5bPVLDk/cP/7Yd+PuXtL5OvGlVHyLJDzREKZ/7z
lLe+oKofoAT8gxLuqdbqr5e8pX6Z0nEhNW2jwtp7y+P88yVvel9ME7XebxyCSULrH73kUVn38S0G
ibop8wIQBXD8kdKkzkK5Q22liSES0wfalqNa0kbqD2cBLxE3hlLRnug53WRURl1uA8mq0Tii3kNf
y3KTMTA4y5qMAVJ5IzhhgdqMzWqVG96LErOHVCtheKCALWpjaBWIFuDU0osvYslWfQysKaXwkioj
9qKnF8/Caa9lzsNRAXRz1CTA03iXtsizYnq9xlX8PakbFrA0vhg4dg1fpY3hrFyL/KhUtrcFqsdy
TiMtrbnfGEABm+6zhpwfAn7LNpbxdV2YsPQkKrkTCaAsab+2jp75XQeSglIBpRnXkSmQZFXEV44o
L+KuyEJB9UvbHE6eQy7w7tw6AgIPBnj1VXfsK3unjODKcpA9E6sBaabqoE4fJyfR5lk4lDKIq6iv
DCR34kr3S1LRiFSwC6lyA9S27XtUhq4CwZYqUUu/K3UR1VXF/Hhwgr5uYUlS57vWe7HvJpoaOmM6
BDE3nxPIjfm4IL1NrtBnIQFxdY0cGFImkQRv0Zskh2fG+FEQsaIqu/MG9Tk1TLlmHGIpen5t9JCR
1UQgG61cCaSRBJ1DAC5NqQHsp8x93ibfC9G3kUgl/H6ytwPGksAsh69mKw9FdtHkCWyLynyEbnNA
yvSiY82I3xMmhpn+gNLIc5J48IEqlx2jh5w0d45VjKtKk3dtDwpwCfWGeoyhquJ0wHeAEpzp6Khs
7XElBT/k2vidxWCHmu2GFXCLjL0OadgI6XIYwNJSfRStPjEtir97UD0O2jqtQ8e5gxX8XcFRFwhV
NiukyTzgDngaQEBFQnt9JZLaDGFSsMBSsOZLfZTHipWtPzaueYOQL/xLgiOx1Bp8gM3EIeY6pKxQ
ipKQGgrA0vlaqUXno9jPb3qgEqlrQgQEN0ZgMcOvdTULxpo1ftN0pQ+kTWS3mu9gzFXlm5aj5oQB
1M/He+jjgeABGn0Yx+mKmVvwUiM3JjvAiIHmteob0Wt4+0NGLuE0rCu79MXYrXWva31DlWuQhQE6
6kAsZubXpm/LwAKP2xh0B4s6tf3spaqHa0eXG+I1Xw3kl/oDDIqiTcChEda9Leid2sV4XRrxrpHe
AUUAN0UKwJdBI1eaTaiwO1kf3JREZv5iAVIZdJ2ZrMb+QIAz8PWYNEjCsI9Ahjy4neE7ZXPv6Tws
0kHzUSa/gWQVZI9iOHZSDfg31DEHqmJGpt7c4n6M4STpjtwU3E9zcaj6Zpdr7XOFYLrvCDwTKwP+
C/zamVs8aay7ilVRBobXnNrYWPfGoWnSi0JF4ABUVxhj+QvMIzsSTdbC6uHfEi3bYXhA0SZPua74
eeunfR0HRIQD4B+QEwAFGcZdMkDQ3NOeWUcggFPqAcoGIiWpvoI0CqMmBlGja9aDyJ7wXqkCWLov
VQGJs9LroWOmExYNDmypZPQuzZw9Mr3SozbPjxbt9L0m2y0fiRaYXRPafHhMpFUESY90RxNhm9Y0
g74vnjINsl5jlj6kSOH3CzcDRYeJU07VHdEBYwLCFe6Fq8QcV5bSABGhaD6ecIgzKwrOkWE8DKa+
S1HygwEiSUQUC741aR7x2EsvNYXlm8ypO7/B+vN7uueesEOvMAGt6y3s46LAck9D1sPfYiNm0ZeP
ypFgO/hur6HInePFk8ofXGpF4ElT86FPecvHfgjNOA4Lg2xZnexgVR1L7pAV7/tt2WVXPRNKwNxJ
Lkfa+gUr+UYb6dpg7a5i9FrY2tZUMB9UUjfk9Y+BgxvUVE7gjkMdwUYD58P91qrWKU+SZ9w7h9gh
17RHSRiX411rBS0Gc8BV08bIXSAGHAqj6USGCqFVHtcbRc2VIGdmHgD0Nvq0dfZKTUffauw4yGBu
HQIFVl0N6FXnAi3Oa7+x1VsYx17YgRAdxFR90JixVpTkgju1b5Ra5oOMB1eL027dqoNjQb0CHxpl
JE0sfJCyoZeGA1kbn4asv9OQLDLhmY2gFzINq6x4BM0PRe0pnuP5MK5wAgEVHXdrG7zyaDq5UApQ
r6jlIpeNxMNa0fIS0HcqLnAoKxuQxw4mUGuhgkd3nMJ6H5ox5CO434qRo1RCgEZGBIqRauDRa476
Kwevar2vdimT8sIoHReevhKxUdXduKVbBr1LgZW3kUPQVhxuLFlcKoUG/Dysk1DThr2lxXjxqdC8
MbIjUwWyF91mJ4x89PU6BX4pKcE3jV1yRTyZIfuvPoFp9pClNgmbqk3WTQI6cO39wFVwoVI4VzJ6
F5cQgyJVWgR9oXE82Ds90L2npGov4YHILw3BsntaxDBuxZUVx9/HzL3muR55I8o8oTqACyx7TODS
wLUQc5+I8atTxJDcroGc7KMCRoufuLhJnRTS1LXxQloTeOK8ihKFq760xM0I/+Eq5uO+cpWw1PpL
r3fWDU6tiLXVD1rkFBK+TPE94rXgKBNrrTvxS+YoVtgAaR44wxMVgFlrvE82WfrDSpLHukfxW2ff
J4rR41rujrFXRrqHWo9B6f3eg9Obeu3Ji8UA540josyWN4XQf6b1/COr/I6W+HceLPsQZPu94Nv6
lU5xq3b+Uf8Pxt2mas5fxN0EE9V38t5en37gz8ibitAbwmSI4k4QWFjo/zHXde8LXn8IxyF+DA6H
NbGg/wy8KfoX0FURXfZcC0gmA0zhvyJvivnFtCcmL1gSqJQCzcH5J6E34y2H7u8QGNxYKFHSQU9x
8SdSU95iSO9CUhCYIIpq1PcDCrOuPZZDNIGY8WUfa/UAs7czFD/LifMYQxtg7ToD3TeyKkPU3iIP
GEWEl/mgIA/eVTPmt3pcvSAVOv1mGTWw+k4ujMhqLDf06tq4TpSERmOjim3XKzgeeplsSwq6Iqzc
/KDVsbN3sxEaCrC224dO5kY0TO6CVJQuPJ3qCLAlIATDjcFZukGwOr/xMsZe8Ie1Tcuujawisfay
63NIWlFGor5HNj3uvrL+atlJpvhU80iBQMaLSjQfApjrWpphWjfZPolpfZ2PBdt4kzIGQhvxU1+2
VdCwkd3ronHhKCoqA+dxruprQJEr6DYwKKOQxuk23qjEt9TzSp/EvPFRrJ7v8oLglExjZIR3QwWB
CB0Hux/TRjt2NYRBfLOo83yLrEBggSHDLfFzVMYbvebeQVMV58EduxQe0ApPIfhV7SLkgiQvxejQ
qCwTZBERvbONrTeq6sGo0/7BZqRdJ17BvnYOR8purMCNOWbak2UM7T0vRnejcqJeu3CwprjOChAZ
BbJeVTumqK5V/w97Z7Yjt5Gt61dpnHsaZHC+JZlTZc1VUkl1Q6g0cJ6CQ5Dx9OdL2/vYkt3W7ssD
NBpodNuSspTJjFjrH4H/lITtis11sl7TTQe7dGs33hTbU0G8dqJlxKjn+VMAZXRuQ8Q7kbCa8UaW
hYH10ZstLs6w1HFnmZzljefRf7E4EDqOTj8YVkv2cRAqxiNe22ZijmVWtmdpzelD5l/OLgsqJDTc
jH1sZaArTP1aBKPxriiM6ajB3RY9U24yd9/GYEAdPolsb3ZT+77nb7vftnRNBne0d/Zme+d+2KZT
Jsb5rp1M+zG0myGhqiA/GH7YTTuHxoeHybD7pFJGejYr+jMsUGj2U74XTWKtQ/jUOl2+c8oiex0s
v/Bju7GVGfW5syHtn/jiczPnmpWwlMlYdgySqalvbHMdSHOqfeNBWRMWzX7N5/cDXIS9F3IcK4A4
u4PLs0vu7W2xi2MFNAS8Eg5gfMaA9LwzFsrHJRWKUVuk+J/t0a68vTsG+ftqcKVHdYzB/AGH9DJJ
X37p4fjy/VQxFg/+6L62Zt75iVnrAfJVGusHT0tz39Spc7f4ozOfwq5Mj0ZDwrYra4ZvSafNFRUt
Gz041SJvKIXY9i5ayyEKgmo7NEalz5OdZQ8AZwiAWzm957tw36XuBWhHO3UfWtJ/toqse14oZ/jg
FNN46+VNlagSAH0rMndnq9V4EoPT3wStre/5aPTZXWxz78i+xtLQFW9Kpvp5sjb9eVaiOPgYm16Y
b809qq8xKVc75b+2/ilgnHuhUHN7zf2uuwaW6B9A4fAcjf5wsJiE2TomQgiYYr3p3RpOXrJMlcUh
M5UHg/6YW9tl9PByx/3mdr51NNZ++OQVvXUS6Uho92h6zyNr7adlnvQ9R8py42ifRqu2pw8xtchS
bCZrzwI4vp+11b6GHijBMCij4u3s+hPkNKJ6t93eVM2sOXvUxEYTTRgHz5mLj4W5jQ9pluZ3Wb4g
Ld8QaTwMfmMwkg/rwc3y8bYLchr61t66y+UkWNZA8rpgDq7AY+xXL5U+Y2tOwTXcF6XJhLpElq+N
85QzpAVZWb/TSx9cyXmwgVqHIhoRj19P9jheLapdE1+E81HgjIhVOTtnzwSnXnW13lEUwjPKoZny
ZCrH+6BHdH5N4YgTXFGOXDlcHWsXNrBEp6y3Ms6beeix46k+HQ5LRtXMvs1tH15QV1P23Dkcl4dg
0t3dRBwRG21v4OTb8xb28obqJQgExjLg4aXqd7kv+6Nt5M1vuZT/0Sjzv5tT/r8TCXlIMv79tPL6
qXkrPv15WKEI7/9NK/Yvl7hVFxMxKKIp/jStiMu0gm6CeKVfxxjmmP+ZVoJf0OaHCDAAs6lfIwvp
j2nFCn4xfaz44JUWFQmMOf/JtIJR9jt4kWkFQ+kFXsTLaJk2SfDfSz2mfjNmg44oztUFFIferKLe
AyhpBBpWHrjM/75nmF8ssXQOgI2FJsJOyJAW6VUZtNlwFTamuQLiZb7IhpjCKHAmiN6atkNZpcG7
IkyDsU4WXxfNtyJs3P6aPO+wO8qm3LbjwiHWH3CEiiJu/KEeIYAFrFa/2H6+s+w8G49jwI6xo6O5
Ab5qKMkNh1jZjkGwLHoBeQbTy8u9mfJD4/xtu7B5Gut2DN96kXf84R7g0S4dw6W9wVZW0EtaZcXL
OttiSbbZNNpTNzrdspczOMheLDJQD8ptfMDMWW3BnW/Va5H0BGhMkTACs1iQYEiSXx+2TgqLUqVN
N/IhV05wOYiQGkztoarVkqmI6qXAmfZhpWYWtKnw3TcHt746yqoZqAl1KTDZccvDia2ej92NC2Xj
AsRqr6PVNHPzLhsquUFrsD2HopxQMWROmkcGfyBQKQKeGzWUdXAcNPjrOfW7+bUk0uFBOy1ruoEO
0T4t2gSA6ZkLgwhYr/pIqVhn7S2YsubWGxAZXY8ZtWZXsCmVf+1Q7xMe87IP5NVCf5AdK910H0MZ
jJPLe+AuJ4L8SC/W7uSeBiQRqGPa0aJ8HO3BdMaqOm/Hec1WPUWpKT3qJ+quhpsvSyd/GjdKhx68
vA8mgLBm+JxfwiZ2bdeUOaKRPi1vZ6/RF/wTyhBoapxSwi5CBRKcXYaF/ZYvXn/cUP61AHG2w79F
N5N9Zh035iT3AwOyP+jM5Z6TtZW7KjNrqqJad/NOxLYZAdoNN7DjFlW5vi23Nsu7RC2Sh2Pa7PWL
54p+5VBvZL8za3OYL7iECdk6uzMnb+43vFVWVjXgipDhO28QhYOm/0JQ79q2FsGVk7fANi5QV3qt
GFPkKdjIbbviPWyLY173RbL1sGnHrKIXCiypwQhtlJCi8VDndnoK6Ygb9pL0U3NvL63F3qyaZSUY
g4GLWdXKjckA4tvCdLcMjb3ue3/c3Hd9KzP1aDG2h/utGLPqMNp1La6aVNU6CZWy5AeRcsMfEI9q
N9YerNOnMbc8A69YhzypBwafkxntEMYk17ApElmbAB1OqRiO5eStkZBNQNem5w0+uqhms49GyV6m
Yi8bevk2VEJhePNrpEK3iy5ad7lBGybNOAxo+2Pmt1aIvRQX/y7nc0UmZrL9DPcuT3+dKIDacFf1
XdXd+5hnVxo9J2vd0lhXuadf6C+z17haynp6y4vMpEulcFRPT6DRj7uMv64DxO1w9YFM1MCFEz8a
P7NV6quVt2+8s9KmtMZoyWygjipwBUqrzmPMQ1KFWU+PVbcgbLAMykXdEmwNlLCYd2ri/+wzYyPj
wPKosDxubohCyO5c8XUqstSM5l7V2cGSOqdvQm/pkt+ExjSb8cBuZsSGGpGyZYGZtq/IFMw0Yx80
l/7gMj4uuyFQHdEgDElvzUxTbdQVqwBgNgzrCxoho4b4Jrj1rvKJJttZlafpj2bvhcacZgbOLepJ
/52ACeX6FpidNz+vdbvUidPbYZlFdd4vNMGGbnPnKLOOqDXyxVVaT5oaeokG5twoqR+0721884fw
SDsj6HLZpXzEVu4e7LwE1+8NwVhkjiBZjdm0M2ywj7biYzGOPfKu0dmGBFBFyUfyA2UPTYTxDJZZ
sHlR1UboeYYO7rlSOa7QoRN63YsmX1qMYTlqpj21iu7HBWkHbidUsGVsZ37rJy7IIO31mm52luWy
SuO1cefiMQ+z7Ws1pi4TPWquInKFE9if8wF2BuajWHVMk0tJ/42vHeizsQrMMV7zAnlToaymv5nd
Ogjuq9yRSPedTF4OdUMbsdiU1SWtHLb6OLibpnUQTUzxJa8kAFgufXXvl9aax6opm/fwzOtr7crC
OVvZ7IZnGZiLc16tZtXXRu+vzwOngrv3AqeeT5vyp/pAR7AJAjZqIRLivazuPHJ7PkmEYwT/hk3V
JykI8ujB8QTQACABDs+hl9tJtQoYo9BoAZ83Zjwkb1MIyDgZAVIMX2+vWUWFnyS9HDTW7FONsEPx
MK9pzztbrXxMkaDcdzmZi91zeZiFAuWlsC7bid617Z3f9MN1PZq1fcOtDjnR0VtnfzIWx5W3OlCp
c29so0kDZwtiqaOMUyy88sSGh5NWP7A70ORmRlQTjt6pMBAtREp1MrjhA5ISIacRbHeB0aGlCau0
tk59mRVzrHOP/sTGM2ebssxlgqlEU12jHNRGlVhmOBWswWq+93MimGKl2nE3YBl3IsftCvk2rlo4
O1E1Lrde0N/0edVPt12pChWjH3C3pzFduvGUpsEwJelMC1+0zXTzxbVwN8iFgc/mRmX2NsT2WIfw
Zki5xbGx3UneYC0ER9k4F7ZotQaHrb4i6/s0DDrUcWX1jdjhfJzSyAywekcVqKyf5MRWW0etae/c
FxzoPJS0lHdxRorUfO0YE6dH3bb9hxXJeZpo3bvbJ2Pry/VgAfW0+9S0DXG06SjNDrnTtQvo7NSt
I8ExDQg4V1c62mfqpsxm54EID7FTDKTDNvYQ8GupHRR+gl4RQ3i0hOWObzrwqc9OSo9y6CzoGup1
rJ8rPty1miIoQdPddtNi8iJ7fvyl6XMoQVf1FFj7ozFfY+Mbv1YVikIsNeVaHuVk8VamW01NZSQG
Jlz6MGrY2Kc+zyojkWWf65dUmm6vQT7y2o9kZ+o14WFqmCgog+ztu3Jb5qxiqqz74DBv87SerGEA
r/I6p+i8R0s6w7JfhKjFbs3a0nkPPIAQvICldN5lY+5Mu3xggU8lTMa+SY0OjsYqTOMtAw/50ACo
lfQBVJhA6qLPgZHCWfrnUQdjfoSsgmKu1LLI220kwgR/sm3TWhBUavzQOM5Eh0G+9eJKw4bHo19Q
cwuwPSPrcS63kezXVT1vSJZKSAU0Rk9boZbuG1y+Gnb2oOf59F+Fx7RdXBqXRMV/v3/F+acvf96+
Lr/6N6hY2L9ctBusXwSuXqKCWct+M2lY9i8OSxQpO8DCwL78lt93L37PpZGa30Yek8WBAoj8u7DD
R9dhmV7IP6ORxAZp/k82L+vXsKA/cGIf/wWbF10VxCXxH5Qd329eHfJ4rEfe1VR00xLuJCCF9iNv
Dp30ZmDUKGOj46F5PwWWAfZWeH3TRnpuV/NM8rg57h1vK63bnJYBOn3b3MuKg56Y5AnYSzM/bA78
SQhPY9OzXW0fS2u2qDpth15Uu4ArQoTRKo3WvKWn0koVxatFWD0rczMXF9UHqnDzrk+5ZrCMVoZd
X/6haxkvpT1bzrtGm713M86is14lqlfPjpECT4RM+K3w7yhW7loDdbbrzNBJfkPj9DCiiXzfwI7r
bwz3LcETRSbtLmnayiF/zbPM9ble1Do+ZIMvcivCxO4eentVXxAJWLZmx+jwadU1a2EZt/aKd6t3
y0I8q3nY9C1Wq8otk3xS5vJajAw8RZQ7a7vuV3fszcciFbn9tKlmNPuIbKJm3fs0ExlXY7EY8oZH
BXwQhovp9Rq0UeAgGCiz7OZoNgcBdcjNZQIueozj9oum2JhmXNGMJWS6NV9SwKOxrRZziEzDnvSU
+G3KYcZLlN6ZjbIX7/DrrNspw3Yw7tCye8Z5LrymPqSjF9DzXNFoTE0YLKfcU6JbbiBQAcsR4bqA
c/Vrl3q18ZR1/uDf2WprWHxAGNi9o4lewOqbGIfKS3dyEUM6Tic5oGjh1qwWRH7LnbUtWiNSyJgY
1uXVZDhuq7ehGDApuJHMCE7PnzZtOwhVhrRrjFrtECjOAY+eMquwFpBrqHbR8FmbVRq73MJy8QoR
Mipxdte6nj7nBcHvdtxnRin0Ll0l1/+pNoowWL9Vje3UG4EXWvYiO8w0fQf5N15hlQTeTkYPS7za
eb3Iq1FXw9xBeQ4rOmDFtuDssQmaQxbJ4UIWK2mU84wKO2ub3eZZqWnd2mp0FY9Ymgck1Li5u0k4
VGUp79APgANq12X11PVRKy6dQjOKCDSfYiiL7dbWc5g/Eh1l5TetgYnkxmyoBTyABqzpW6fmdr73
qpKJ3MW80N0ZlaP1LYi6bj+IipQkmxJwZvM8bqxRZjK2Wr77a2IXnVIVnqtlGb5kptlm1s6S05xP
kNv8iCKq0XHxppSedpcylm3VBnt3XRwY7MajMo+aLHdY25Os3BX5JxaMxsr2TalaG53MaFu4dlED
o5W5CbzNSD/5ALzLSyCyYLsZdSvxhWJnwU/23yvntysH+u6f7pzr4u2r/B70+/V3/HbvGP4v4Gn+
r0bTi//PubCXv108hmX9QlI/DCU3ycWiLLiTfr96gl9cMBWilvyLzTZ0bW6l/9EU/mK7pHCSFRQS
rBeAIv4n5sAfnLBk2YbcfeScgEi7F4Tx+4sHeYOLcV7uLyEgyMDjVR568TaOUZvkdxNp4ZdQgpCK
c8VT+CyRl+z+9Gb9jT3R8743mFGTeKnFEaxwgelidvyLb3/Gtd9NpOEgR1z2RVDMXtwU/nYMjZKl
OcUeNGE4MeeOVdKmKNz2qvcLoAq+M285Ip/1vwVtPTynnTEekH8tX7JR9I9hLsp32TaU95gTrGPd
dvmw6+liPqUzAFiEsFedCNPiNmyD5v1aiDnOJst8WBDSAQwUzTGzC/d2CYLlYPubea+yIN1n0hxv
N1agk7FpWDJZ2p9FN00fx2a1HtCHQT02ARWvcTml/k046PKJPTXfrU09lnGq1fDIcYUPZ13EC+ua
/rp5oT4VpXT2hptuuxxI7dB2gzwygFMPKxwjvelnF48dXeZXDZW8yRSY4oMxW+FJZK2+7uG18C9h
0rqbhc0IkKWzmUjTQpnm5cWeCEvAgMVtQG8CVRGari6syWCKfcfif10Hs8CH4cizskuBTKY1d601
pg8+yiemkgmRp1i7T7Mf6qe66bebhYbxMz4u8x4spjwXqTWzbyra1NH7E6oRNNVuQm+Ozaw11R1v
s3wuJ9/+4l22Lu6gygQzYVUN7cWPNyrqH3yQsit4CezxADd5nqwiW3dU3A/7KoC0qoFiUY06sB1O
Y22xcsR0XkIfHtNcVYEupEoTXKDeYfQMiXWhNO7A18ZT01Qo5Eyjv6l9gRCUIeqh2hBjFdWi3wWQ
WkdTI5I6N1KUp8AptqcgHHhOTAhUXZvF2WOtfdkuzc9RaxTbeUptgsGwJJ1SV0zHcjXUk1YtEaSL
G+7BHuFS2VbirMttopQbWz7mlaM+51Z/UVQVeMYm2PC4mMTMrxqK/iMXGMoe1cvYcWRxu5SWea6D
Sr40lMPhvpjQ02Vbfi6hZD/bo0SNGxJHQSJ2n+1UGVA0Jrzm0Ah+PDip9G1DtC8RAddAxau3FdeF
PzQk945O/81nYwJ+Ven1nJsel844xnU/ljuxuPZ1lYfTFRkDBQ8y+q0Iv157FqmFGYKbbd+E7UVx
JUHc8xree5QmSECjFWZAyM5k8lzjEUcd26EcZf5otX5wY6OC+yy3SjyNbOOHZhPjAbm18eqju0aH
Gerupe/N4l3eLnrX0X97sntX3LhVZt32S5ifhrRurgNraQ8ZnPuhWov83eyv5o0IN/umxHG4nwy9
YBLN9W417CfP20Dei8E7NaFpx5kXpNzKmY+1BFhTwJWBwYtOnBT0S9LZ1cXD99j343g21xwH6ODM
d50vCTBd/fRmCa1p55uyPQg818nqDejAkOshsR4lQAP+Q05sSfh60x/WcqMFq+pI1Ie9uxq0134e
kZjuNntWeAeGIMEd4cdh18hnc8OwoYrAfUAUPCPR3JA+t37LbITV5pRWuo9xSlm7IkcnsRqWvB6t
tIeplA1DkpHPwJ+M26cm6wK+MBonRlMaB05+emewVPVolub6vVu51Qm1jEI2aQTd/dhsFhs/3sp9
VazYyyw5PrvjhFy2l8v8xW55S/x+SpF8FwK3ptiyPlGGuGzIygyvi0Z2H4qNuS0K9RaeZ0iZvdtY
zqmHYu+itrY6nK9dXue7OnQx/7Xj1n0BqlbpCVrAv5lTUJIYsFneylKs7xar90OAb288oG0bnipX
59fV4pbO0Q162AZ8jlh4PQoRws64KOcqdavs1qQq0U2vuBsW4Jq2Fzc9vOdxdVCj0/dZwz8hlXNT
Ke56uelnVwPKWMpXx7Rcwnepn7bHIeQZZao3nDNLBTXBQhX3oHk5nllvTkYfuTOyRXQkiv3HtJr2
ZQsyIBunFvPRnBfk8Hk/J325EeI8STxYpr4VucjeTYNtHR2r2GIklEPsWVt9v9F8dNLtBuSjKrUL
hqU4CWXxoJth+0LNaDvufbMvCVyC5i0jHbQAWsbYbdeTdtudXwfmk7WkJeLfrdpnqwrjrhz9HTuM
eHTcJts109wfPc9I7zw0MThRlI3Xpjawfw3GV0Ts2oyhCWIrSJMWW8TeHj1AXNgHZ4dmRb5rWQo+
4u7O0IeYGxvciKvU3yxV75UNc7HPNj/90APxHqagGF75ZtW7qdH6YW6QuiScRlgDhmWuDi5un1Or
1LzsQzOT1lWQT9UXzR0GYM5m2YId2zTn6LkpqGwsDexWKTRfhFa9v59k3x1VKr1vUJPdO1m1iPD5
WM5+mvbwXi6Yi3YMAvbw4uL0mlbjru6H4XEamorwPSOkpAA/XwyTSkj02l26ZxHeAgjKpX9RftMc
hrU031IRdvscWumqTAegnkZ4O5l6ZE5C7eyx8UhAbkyHd9zS5oNneO3NUEgqV7W93LMHw4a4+eDe
FV2tX/u+CQ9lO7kvZa15+tdZErtcqyuzl14sYAPSeNAthiODXR3iEeuBvQYtCpVedUma1QLLBBox
B0PRANgXan0V1lPxpYeReIFgnNCT9ixZ0ZI2xcemRj/NetpZibNm6aMM0/C1QHeUVOU8PJrmxeOR
a3SbCKCf3dowv8KDimNaC+fjIqw0EUvgPRgWKxQvWhXXvuOtieqR6IoC5EFru7lWS5gdQgs5K52Q
iodMzQ/zODlcXCMiCaEBZzEWOP2tcnw0nYbS3XO/0MUVhYudxUvjDedFy/nBmuv13OkFWbIsLmru
IUy3Nygo93H0RySn3qCtWOM6GKIMk+ehCHVmHxCk5J+mKZjnz3PXQcE5DA0j3ypXHQjHn5qo8oGE
d3k6YIzRsOfRMFfTxw31aBKgrN9x7Pcv2+qmp25Yl51H1ufVhgMak4Zrf5s6DAf3Uy6c285eyDIc
GSM/gpsTubCmfJOLYczvzIBTIJdbgLHBaulBKgrOBsMrarS8bhUc2qI33ktEGBc52bZEY16TK6BM
Mz1MtW+9jNJuHtfF7y6zaI/7uITamMUGLJoCyNv94BzK2eLODlmCb6UItn06K8bJvFMymqTVfMDS
n37At2YkZS/rxLca93oKHHnn5k775HAy3oxliIQLLf/B5hhKZu1lp8030DsBhiEtXlT6VedN+uJn
2XpKHQWls1m+91WEfRbuwlb51a4esuwF8a/7Bd+U4G1QenlkkpjlTeN7afGxTe0ym4CPxdifOr/q
V64fYyWBYci7GwjR/KQIgbw2a0dd+3y7b3HOs3Vs67shLN339sIBuG9ax0WzRmIKluaZE/LeFJoL
PXJDgm1iDIdVhca4R9U8NRZHRlWmJxoXnBWGI1uy67HK/dc1m/0PwPqreTUtedY9VgjekfPZS59G
PtywvdeQg/XFMJJhTM1xfr7v+3y7gV5aZ0gYmtRjBgRxtzF767h0DUxXltMqEh3c0kq2Ra7BtU6z
fl/bY3W9NqKazwIkRcVNajqYFpx6wYW/tDsTzKaC/gA3j2osBofSb1IG5ICKYS9Y5BJJAsaTrgFu
5ni/uClSe0FbPuSL+uivqsSpNJcOfF2aAw+e8UPtpSGRvmcmeolj3xhZRm5jl70YQTPcWwgu0EGX
vum+AOd06xU2ovSG8WM0TrjkpR8FwsnuPGPCEtRcGMi8dy73u20Puw56AA8YF0EkSqAZIBPMD/+8
9IkLnvkH3vnbzkdwOsCqe6kY/DHaPLjg5Z20UfpHy3oW8fI8xvoo34Jr8aE+qvt5jo0bZ9/tt7eH
9PFnSZuXpfaHVyfH5CIOZpUO3B8zIV2ukLy33VgEt9L7atVf9fbxn/+Cf7PToh+mhO/y9/trfRmx
szWzlhEXK9YOPoxs/MkL/BhGx9ZMIaMF6UYwMvqDH2PN0wriDRlgkhMFM1wRJBjNe//XCN9y95/X
bf36ckhpSDEShJAGF5T8z9k6rbuyfF0s7VcZRA0bw5674jQmDDPZh/rBSNL4n9/BX2OJvv+QMFSC
5BJXhZ8NLOT7V8ytjUNjaJPhG6toUlw1MaPHEoeHjls4+llVzF8/sO9ezf4BgM8J3+AKZneZbtBt
Aon+lpuFNP/fpDCBGf3wzH3/Aj+8gW5bjoS3tIlMLtF3SKCO4sShdRDHMOmOP3nvLn/YP7x39uWH
+ZPsvDBE5kjeO2CDU3O1nKdoToxD+7+pDvteM3b5Jl/+XtgDEbcTr+r9ACC59ZYHl1SK+hR8K4aY
/Wsq98XX9BpmN3FEVO76d7AQ06ftVP20mOPfPCR/vPoPgUgE3ml7MDC0vF+gscmTXc/5pXZS45Ai
8iD6aZjm33+Mf7zgxaH7p3eWXXprXKtN/KcNCoMXBJXuI7XnrEKJ/dNAv5+9u5d//6eXG70ySCfN
498OO8e+WsS7LD306w1BEYyZP4vf/zGg99cP80JCESDoBlRQ/fBhWjiehCbdxOzj+mTuWHzw6SVG
SAyxSsT18n451Adt/+S78dfvXoD60UfCyOyA/f+HV4VX8BCTD4lVvxasdNUkf/ICf/OYfP8KPzwm
gyKYw0Y6UZ4u3eXNATxxN5xkXO1V9LPL5W9OZo5Hst2EwF1C0vkPR4naltwdxZYsezNekzZx39KP
TqLjLRnvGBB/Guj+N28fr4f0OsBuImDBvn9Gsm5Ty+APyZS0p/oe7PSBZ5KcyWXXfJko7Ah+ks8o
/nK6BEzSNAEQ0EhwKN7271/QX0Kja7d1J17NK7JdbqsjX/+n5YX+ARUXBMmrREbVHG1v6DQf69ef
tez93Q9wIWRtXwis+KDj3/8AWVMuzM965xzSS98GifJkmST5HjlEaMUKsRqJKQcrFlG7RsXnKmm7
T8NPzti/zBCX95robGqOCKtALfv9z2BpMQ1FOuxb93Oln4v1pTAe/vkU/yEykrHw+1f44RBfQDFU
6g97jWHBMu/nFaYqODdIR/75df767eCFHL54gRleDvIfm4Nn5RLVB8XoHBQakR2RWzuwG3PPSnOA
Xz7888v9eoh8dzldXo4zxmI84jlyf3h8kG060uadu0Q9l2yreCEOl1IbdHBnTvIrJ5l25eOwN2hN
vCQFkgmOS+lVnX//pv5Xpv5/HM6If6+SSL423Wf5aSo+/+vxaz+/1fyP7tu/pvzrv2JCS7rvFBT8
Sb+b7Sx8cxf1hIUUVsBO8Y34XUEhfhHWxVBHL7ApGOoZ1X7nsdxfbMY3NBICITbRgBf263cey7gI
L9BiYAyBZEFv7or/hMliBeQb98dzRawvebceZJnJ1xG/yo9lmAveXsNYSSETTm705PYU7Bjf8pXD
8ayJKzSufGMpPucTzqHPjjW47RWxcuGnzc2W+bj4yv01RwsEjQkCRAAex/RxprhxMaTFxfdds5yB
nzlOe0fOIGufLtJQvaJakOWnFdOwiNbSHY1vpCig0o6tGunBNbSzro7jWuZ5FiE81NjrIQ1QfAOv
d90CWpUZvnmPWqsLTuA6AbZTMuYEMNAyWqy27pARX3xoVOD2VAIQboQNvsvGgrZnQX7O/eoPc/sy
5wJ9bmIUixtEEwlUvUKMVcFZR8qphtKL+mUkNy72rdYjiNNE7C6xybqAk0gWIU4YGQ3DJHJhN6yU
xaFjaPWMxpifwsFtV47ZhB8LmibMPs0rmVwqMgaP0C60W40SW4SytnK+5kq0wX3L3qjx5aFMtoaI
EPLag4Ly2xFc20QRpW4XCPL1C7b7wuAHDrI2e0SEGbbXiuWwdWJhEFG97wy48y+ut9gEbguz15+X
wSPVcDfNVRO8+os59Z9XI9AzxZlD45AnlU9+997Bdq7vKrdYwusqQ837Mhe+DYQzm5tvf25SPGgX
ibjvfh7HDiwuKjwYxLOePGt6AGiZUclBa3VtDh0vuG8A6y3ro08aBJkfW7NJ/71283C8zlqnmj4U
chyzpBo61Da2Cqz7sCNcO79QRsJyrheRb/N1X22Nf1ABSVrs74Xw+BzmqtiOGMI7m6Q2TTQKkjor
BMEw8lxEaHUhsCKjKM364Oig6kin94OR03PLTZ6suZT93lcWiXRM6IF/tGY7IFB7ot/hAcVqPZ0z
WCCyDbATdCRgw7g2u6AKp/Z+svW6HdNWqvqQ65m/f7KEkG/vqn7J3DujcAoLBG8Yuu6U5a3dugRv
DHb1ClZKKIBu6mH5JkNkth8avpXjubdVbaE3RSgXimhG+Txc52OB+4DghsJtnztGwWFnCV/PD0PY
zOX/Ze88muPW0mz7X3qOCngzzUQiDb0oyk0QIinBAwfe/Pq3oKqumwTzEX27pt3Rg+5QXB0BeXDM
9+299gGCAQXnTWr55katfZk3LOvDXuoMpB9WkjjGjwZY3eBlkd2jBx9yNuadppm29LUJcX3dS45h
BY9YtiTitsK2TnyKGR0OSSMbrJ2ZZ5gW9Ywrcg6k9FYXk6pcB1nw6re0JU81wNHwRCvTNlwIOpJ/
bJHwBTufMKq22drqlOOJkRvJce6UamiKh06NhvhJ1vy+3xbCh5dSRm1g3itBYQYd37Pa+Ccy9qBh
mToaqHYLVAPXFfyGkuueTwDPdYQ6lwzSMVCcHkEzPMutTB0/RxzoJ3NDRc1UHUtuSU8Nv0SlwcKk
HxpY+7CTfQQjRSYb0Z2MLbg/iNxALk4ZsB7oLFpp8hs3nSnvjEyNg5k6YlfWc42EsVB3MR8nosxe
oMTqtookafbRnuIaDa2NVhXVZcgXi9xGtKolXjJVZAXNBtxD7awObaEyTr5IPg1OKvdEPwWhyD5P
M2Ex2dbc2mudJQj03Y6JF5pe45dj/zNux0rrUbGxeE8bx8+ZOBu7N6bq1pnqtAbQghsHhJDfjJ35
XJV+BTBWFDDnJC2XYsyQSholxT7qEyd6wo5nRddFnTu5swF9EBi1a9baJH8t68nU6V81hU5vq+tM
xsUmXIcFdXuFaj5gHYWSM48iAiggnNYLQqRoVJhWuMmVyqzDDVoqBZG0P2VA8FzaTbKfbLV5qagO
ShBjj9o29J+gdDaCaQZcosPXErgBHZ7xS0wXKi42EfsPEuk2FTnFYDENylQdgEkm0nNTxSWfvzwZ
fpFsUNyJ7l5SaVdeB1XUhhhFE0fCX2A6XSZtFVmUJj4lBb4P74GZgE23jMWItFqM8nRohrwJv+r8
38ZekkXt/MomvFUuoubE5i+mo1dtJyyDD6jLusTZIIkbrO9Z0sjlwRKaSB4CeOjWQ9vUub5rbX9U
d8bgRweM6CGRFOooEncosBs+2YA/wTooHXuJy9I+YZ4lSWCCdKv4mrw1/U6RUre1K01iYeid8BP+
LlQhXp3yj6JpbTq+dGgVKpyzFUPCoZPbU0XghywhMKbrSm2T0CBdUmNecyTblnXqM4dy/xH4ohhK
QsLDRqpPdjuYyhUAVbbxjaRAFR3YMFtwg60cIH9z0DhQ/080bUhehtIKsQYjbxBg5UUk05Cqq/5U
2hFYbb5iCw6uZXTChD8RsER6g6xFfDtjE+jBYVQne7hTWkiyiRdrpcJvXsl+s4/9RJuO7cTOdIAF
4gDvLExxUrrIItp4TDrsoE4UKcFRzzlZVfsB9xV8I1qg6nVgykl4Y7Z51t81VtJJ93Lh+DoVNg2S
cLwZ0zwep6tBlWuxB3s469+VQPLVXTqliQ/Yr7PsdsfVtrfbF35HJb5Pi9ZoXrg7BXm7AYmtlT8j
BHZ4VvU+k6DQWmyn7Q+AHGyWO7g3ufwyOl0fvjZqFCM38fGeJ8XWwEzG/+dIQ6LBM5G0jJ2M/6oM
byr8UAV0IrA36rEYwsC8EVE0ZI95lSoDYCzs1c2W/po77Gwhj08cgMRrFYZxubdL9uVoY9Lk3Pol
wLtBCpG6+lmTOCA8seF8nuW2GWE9DQq/Lb7CQaXQX6E+/1HJEl8+JXzFf6jiuK/2Y+fU1kFOg45k
qWk0renJL4IE9NWArSK/1vFcKBuyrjML9GoaJvEzU67iSoW/eOp/4NmDprgxtCq+MbtBwX8TIdRC
gBQZ+s+JBcrfAqhGGKibkdZ/w7E7SeDREinB0l92aVYcy7GUqx98X0N4NFSzVr4Wha9zyqsE6oN2
m414AW87USM1ReGhdMcQp1f+tQiM3ho4C3Vjgi4D1q59zHxsSdtsoKlGo7WxC4ipKSTcjaLGkLoQ
IsQpvW5f97tHQ54UMEnlH1eJIXLoDHIoJRa4NbQ62yCM5zNbboAlFqLPWSLjMCqdhyHD2nNLk9iW
bnFYiemebbyysFHqedvf+yCV5KsmH/CAbMa+YlkcsyHKHwNHaCSlMTfbgzXGkDu8UssQaxpdlg4v
dSHF8eOfi8n/XdH+iwvRR3e0H1H2/PO5/3V+F/vzn/zrMqb9A80gHUecwW/l7KpBegBBqpieuJMR
0ME17b+9xIrxDxP0CQhD6ukIDwkW+PdtTCWPYLb92gRu8MfYk//ObUw13tZHuI3N9by5oGDPIvl3
kZQAPex5VZE3UZHYOHt97CAxXx0VFaUGtUuG+X3r902zC8yemKyih168KbQ44XAocYAgKMAZlPi6
1+xsOiqTVtQPuhw0jmuRBdnsR85K5Z70XYUvG3JGJv8OCoTdXidm4II6wCjbZTISM7ccWYhd7IeD
DPZYMu4xiyn+i+FAJt34ccPJTaokXeDV4QNBCK+WreejUSaGXCr0bifoBUcnEXR4bCMg3irShLGi
4Bs4lnXdhHAaICH6k3QzR0WMezb5rLpSw7I/mnFrE60k8jLfCBuoxEHuMnafyI7RU+kqnWo3ycBj
0MFPnGrPDmToOMX8sjpKoRQa3xyprzK3y4Yc4jROmOJUDij1d/w7MAJt0niUZeTaavREjzu0DiFg
4XSbVQ2vHTnwCYkMsCV80JtggPFcSMqpRV22QfzHabEMbPHqNKHxqdQ1SQDpZbc52rjwsntVBiR4
R7XPAGOXjEPsBewT8ZXUjSWWR2kCRf7AgVH2IYGw/bra4Bj942BxODjGdmzINEqxpbkN99PO02Ws
SLTCSvJ3J+E7eeCVtqqiPzOHVhL3A9r9jT8oLiTgunVLJHiVJyq98Z/buEAV1EfFRuikKwwQKtHO
N3QufZmNEKFaaoXVHc10Z9oZGn60z9zqU3FVJr5KqbLmeCw+Z4kVEQTcTFmyZ00fjKNWYjLflX+c
4VYAwfeZH9zJH+VSlbGPc4fAS65zYaiuhj8e8z7I0wT4eKOBHdskJYPv4rKqxz3rcqTiFIvR3XSc
IrsjqFin3ValZbN5B7GBFKew4vg4wtcQ19xtNeUHQpMh6t3G5yL5WUJw1rlakyXhrSJkOcKVp8Gf
stl3VaFf5bJaBJ6TAgGCXpK2dP2NmlrzFyoDdfENoY/8yham4dMfokrisGW22Fw3co2CYvZCavVB
/2M3gqZWog9VQoXL7djOnqTpjz+pm8qu/ww1EN8Stic8TJx+ywZdBEcCJ0yk+IrjA44n84/7qROa
9co9RMOXjcUdlUKvZ0kNnstvM8bl/HkzjhzMTuCo+YxVMUXiWDLpyxPKnL7H1oH+j2vzqGMBdeuU
dvRX3FFZDwFM6gSqi94JjkHNU18ZTi+b92DCMgWZH5dw9TuixQpwqBk2v/W6aHQXKCpaYk3Y2nAc
20io32J9DJNTrfWdtetzFXodrBoFjJCZVDCSAryx0qckrCZ64UNp15+wwSniepzGjNOa31Ql5wtM
u3t88HyvW8wKES9+sKZsn3PyHq9QxtQleYmN4twLbIjRzqq4ze9TFBXVa4BnFJ7BkHN93lWWEXzT
c7/52eg1xjupaOynKdLKznX0KEOOVsGjw3pBFiy4hmuUYVF0Mkd9tuvCj5IHcPnCEA43nLLj4NRm
Vd9tKCYlxrVdjOiNAFDnwUOhpFN+HStZpHGmKeJ2YOmL6t6VYS98saoIuB1HGp2+2Vj1RYG2QpMr
E8CD0bTHWliNczAjzJ+/QxISxAPsewmXDffp8osUiQoH6jClSr5P8wzzaVcBz9nU+hTLIBlzNDP/
dxD4p72ABe6jg8Bj9zN9/lm9vjkIzP/Jvw8ChqI6BlV7608Rlmr6v6qy8lxe5X+phlLZn8vs/20u
kP9B48aAfDW3qGR43f8+Blj6P+bvDUIJroTZdvC3arLm3KL4qyRrUeSHWCIrVJ00KG3qn2iis/Zl
BXtRa9Bd722F6xHMHHrfsTJ96WQHEYqkWI1n5jo1Jdxt1j1iOdQSAD8oOI0K81XM5JoonnY96Aeu
FXiw7os+El5OsWZjc2o96Zns3KBSQTHXx0TJ9rldQoot4WqyN7d3Zgs5axu1c/0prpPB2Sa1StmO
il+7kYUe/jRw/u4o8r3IZQ3CMZfM8T4ZxHQMYa0+xnit0b7xEDDI1Vo/9nWlbuHR1U/9BP4I0lA7
IgZuiVNFcqMgXQci1YA4VVoSRst9FcwxCwP6J2hSnSnTpKryU2tqKf/M4BQKI7uBDUC4QhZeoR49
mikIAkXOqR6H3Qz2nO7P5s/9P1//eSAUv+7iR0H4Q9vO1IlNoPK+6J5JeecHOOfEfoK84XadZP/K
OTK4Ye1Pro/S+amY9XlhoaxIOvR3I6vAx+iaKSptynnG8i87mw596+DMz3zT0/EO3ukY9B9CsuSu
B8EhbQxM5SbJxwbVs9r5ruNM4qFU2Hfo4vVNCpzWNx518iAoOZnjd7Us/R8Dhe19U9btq0H5yHQt
za+/lmpsH9qxAYHtNHJoulizY7EbnSLciti3wNfh/86R8fZFvbV6dImjo7dPFAuUqyo1zRtL8lEV
FpJWPSSmhnDTwNn7RCu+tk+9WQepa7NJgKKlKHtfKdJwC69M9SQlja+VMUBLP0fXWwL5daZJ3RdI
Y/0PrRL6WmebO8Pb35JGDO/T1iCP4181FiKZYsRBL+nh6NUB8Q3UdP9Jcvqfylb4gt8OsAyPtii0
j2MYjV5Z+JUnRSoeNim5TpLiJbWyakelOYho9nZfEBd+s6TU/0X8iexKgbGmTpif5c1i8vafsuwb
Gly8KwnCuJfSOKz3zUHbhwd5NS/17cXl3RPPvKU3kzSSG8cXcNnUSaUGGMjd3neGQGwGaP4rwoSV
sZZCtLQTDXe8afJkG1JtfWXmT+ZYrwyyMkf+LNJnX53SksLTKsrkjcFJ5twU7T9eTxb943dvbCZe
nb8xNYKYMs5PUZMwC69m34HF2MxBb6Yn9q218jwLlcr78eYHPnsgS6vrNOo0kjVgUOLI0eQHK76b
phQZ7T6Nmy+SfBwzKs+zgyj1GgUQ3ae6tVZEjO9Xszff3jvZisRKTVCN4uWwnGxjC6vWkJ+t/Ivt
7FVOUh+/5bWpspCwpDRka0ltFZ7qCUZwrX3qhpX1ee2BFsvz4GMPLUoeqLOG60ptxyte9bgNKe/u
8jmnKZpeLd+R7/6zJ1t8cDMHohZwVzzH/KRZMOETfxMN6eE/G2WxUrJ2cBYJNFAZMRSdPUxyy/t4
BH2e5x8sUNZC+EP2oAQiVcbKXJo2XqDwC6w1qOP+XhIRR6D4ERTjdsBJP9VwtEVwbKxuJ4MOjwN5
r5nSbeWPrxZ2605rt5alfufC/rsasCiD5nCtjMvhoKdeoGlbKIhcfSEIVvaeDsf1kEOnkYE7JS9i
FM+4y6ZDJPDFoxyS3UYvbuHOUtnPjjAtnW3jq9d0AmIvLobPH7+G9xPVMmVN5VBqIs35k4Zx/nXm
Q0XTGzKip1XfQOMker3BNfS3v4a3gyzmjGIXCqCthkWa7ZuOlnVX4YK4oifx/PHTaG9VBfNi83ak
xbwhP0mkCfpxzJKQFakavEh2nOymQK6A3GB4B04T3gExT680Dfy8PpXA1tELEAJXSJ+nofK3amI/
1zF3wNip2y1+TILPRl19Ymd9KssYU2MomUDVrJElLMVVgMMGEGxYVwcu7cVrgoWDtN3CSMgdI4Gh
z/tmC6u2P4XUkTk8U0UOLbl06cHn9wZQrJWpvbbkWgu1Uz3bQqhgBPu4mLyhTJ/iadyMk+JCCo2Y
ruE+pxgvyBsj48rL1BTxOAFWZtxc0aMfD3mTq+7Hv8zatmOpb7eBoklGBaNOsJcOk2d587bDyf2o
7PBCrUpqL22iJmLxPzNa17TF2jjbLdMEyKAnsmsYbrs46lYWqPlvWK4e5yMspnRNbzGWZXbRqXhw
wBmZ1/IvY/gUDK8fv7f336ehnI+zmNBtUBBYh63E8zV7C6vQjbW93k6nj0dRV16YvlwM4eXLTPRg
Pxl4CNpkcO2+1O/IdTjiH/acqX805e4hhu5I5t2jonyjhnLqh9hNzW+SMO9CMj4I7QNSHe+y1oZB
YRW5mwNvtLrhlfLxeIg5cK8sLMpbceM/Dxd0I9V5CUPbtxS6G0kG0chxBg9ex2ZygQidxMHaa7to
Vb186UB7PtRiAscidrSo5UAb5bcEafbJfaf/yHVv0D6bUPTD/8U+ez7c4pgGWsbAMDBPMGrDnjWl
nlIZ4a4hJu7j3/7il3k+0jw3zg5ooEJNowAu7IXHdoc000v28uMsdq/2jptdfTzaxfl89oPNf342
GBdoOsIJ81kTxwZMQd54idBXzrjzx/f242QXQMvLdqDqFqyet4OAPIfZF+G/IjZO1MdYORFk0yq/
lV+2sSL75Or2bjC+0LMnWhz1rDIMZCydigcEBfNxCEBZOjkEvPy2+rrR7jo10A6DOTj3jRb3D+CX
QSX3YaHqXloXhCoG9b0zhfWXDMP9UU3MHyWxZ1uqw1sNLNtcmT+MA7WJxDdaz2mcmbBa6cVXy8xo
xuvtVTlMwSE1MeTVjTPle4znR6uLinIrUJ3cRrVKTmKMBhecclooNxUBsyWC9HBWp5B+uylhAij7
UFEJtHNgLt4pUW6SGVHWOYlAUMM/0fsJyCBRUzjWUP/GYTC+0ea2zEMBuu8L/fho60xlflcL50bk
LQUBUvbuGvrBt6alFB6+vZEo4DkwNMjkyT8gfxu3kVKq3hBK5PUiBjphCU2uMsCHVIO0cNsOAzI+
NE9uhOmQAkiOMTEDv0W/VUPlNfUdPl7oq4qVNI+9zYlrS5k9vE3CLMYA1obaA8GD9XcsP9JNBYiC
mOGM/ECArs0Vib3BFyXof9llb1zRJC/CvWEI5RBSUNn7VPClUzgWo/DqBPDjo92Axzy2YQvidao6
h5yhllTXoYZmsSHLwj+IMB0eCdEeDmZDmswMkfoKrE/eB40Kcs7OMhzRgZP9oPGeEgcyjsULYqrp
iR6/X38PcM25GBTdFDkJ8M5gTv2tCrQCm6a0IRjETUkEhoFQBrRlcY3PVbghxs5940fKJxi35W1Z
ZfKjMKraRbdI+iSKHAy+hXMn06N6hMABNL6qH3VzGg/U5c3kgGgt3SFKy78FYJCqjdrokkS0J20+
cpUwKL6AErafhGHHnxO1cpKD7ZtzJ0MY9O74rrK0N0i3zMvqkx4LWUHJZhcmwNSSehXyBulZt5Xg
k9lNGNWrwra+aKFOsHGZZ5/9qsHkW5QdsLdJFZ+DCEreodbr8iEBlLGTbWo6g+7DD9ItNON60O6V
pNqWJFQXmwE3LEnMqtk9ym1qE9EA2imEVWpCy6j9OV7Isgb7Jk7wRLqhWvxZTVsj4Bxkdhid1fQR
lkP5im3WYp8i/jPuW6I04yH9NYaKfp+IYPrEuc/Pt6D0Y9M1IjHc0xijU4olEZEhvACgTJYx1HRL
sxEyOb5QOI55lquYtZvwt4QO5DapmdmiVKc9nf2g2+Rmp1Y7Fd7LDQeJAJxUaux9YaRuHco5R/DU
JO8zZtGvZeelAlRABOKEl1Kf/c0hMWI5rvWk8Mku0yVaWFJ1LNWq2MY+uq5eqQt3CmoCvo05BLiD
SNgJxd4ZNhdDdkwYARWRn/tyJIIozNFGxFJOy0Sx9Je8cqSNLstoV4b4uY6QeuDmNbt9PVMWxBjG
n/Jq3HdW17Fk+ND0yiHb+hYWxTF1gherq6cHW4iA/0DS7gatk3cTwsRHhApUg2qykAAb92O65d5l
Yj2g2xgCKIyTZ7J4jeCYE9lmUBGkCO2iD8PBbeBv7LZWAHTrZVSbAkkHR4PybkpNFJwQGD3uLcqm
SSPQ/b0D8CpG/4jr3IWKQns24J6MKI9v+ck3I/UR5TH1v5GuyH1RZ41Ov7VBPRFw3sf6PVIFmSpC
WJ0+aHaOQhIvBK9OOSmkDR3zhI7OpjKT6dA1qnkFNbVFGQwEMZra55YOO7kHFtJPgc07KXVnX+th
fDtwXvJqDIhH5GkqveXoAW23urFD/2djtI2XVXae7EjnsqwN86jINoRYTKorDTPQ1KKHuieMFp9r
mcVuhdf9i1RBciS1vWFpM0AYVNGxi8vp2CeEghKRSkqEmnZXkuoPP0SfIGcWIIquMyFnVxhtX5q+
9+ubHjoHiWWmRixVxBbSkBXtmVbM1g/Z7dj72s+ys6QfCUv3NVixzjz12FvuEZGxQ+CpGLa5pfU3
ShnJX9u61e4SufqEEaWGyQzRJCXB6jhlw32ZcFjqWRQ3MS0Qt2pr9aoHH+fCVHC4EGL+qKra+D7W
uUkwSNZJG4z8BjHhElfgYiqmX7TczJ1tBeMzXTqJ4Fyw15sp1bJv9oDpY9P2QfeFdkJ6jxhgvDNi
U/zMLT27KmM/XPHVXDg2vT1kLA5ogxMVRcJG7HVV0Gz9XhBTXMXXmlZYJ82ENYbCd7rhTH1tciX9
ROh9Szxb+VpkbeV+fKi6eOE7P4Ms7jsSlKNK9x1E5+OUHP10LGjCdNJRmP1nWyKufurqnChlOpbR
0Hf3Tkv3hQgFg4QWp4Zi3beH3tKCQ5fq+do/bu2MvrgqVX2rkcISV3/YN1tiQ8C7qaBKsNezKsss
Q5XW6Du6wockVxzPCOVuW6fxWsXnfW2Agxo4f8WRzT8m1benQiIYfahqHOBb5z6SdkE6bbrhx4hy
6+NfY2WcpaMsiHV9aiH5eaJL1NtBKb8qsHN/tk6zqwHCrpx110Zb3PVpOAE/Jq/IM0El1b8j32tp
dMfP/9kzLS4/fh5TPNHoH7eW0TNf2Easzo/4DfvHyhFrP9X7M/Xbb2txS8itid50ztnQHG4ADl+j
LFSraOXic2mQuZ6GUlxTISwuPmAA4QjLgVB4hXZqsGOLl8759Xdfm0V2+19DLC4irepUoS3q0WtK
A9EkbkmUiWpN7XRlzr0vR7wdaPHCcIuNGSGZqqeU5Y3T1BZKpuxbFabSLpvgwFEZDv72TY4hOezL
NK0Rt9mLIbM08qeQdENPr70++IRgKk28j1/f+yv32yHmuX92WewtI9fl3hq9OHpCYF2H+hZsUwt3
Zm4fpICnmrUez/vP6e2Qi8VKKaImCGRBAS9/zeCEDtzVGjhUK9fGS8Mg30Mai/oV6MBiwW4lFmuM
A6oXWqbn5MWmJx9rW3f6LXrN48dv8dJtmJ6+M4MNOGAsO8hm00x0+2PGQouqJhP4C/8YkaLJjQmc
VHEVjOpKPenSp3U+5GLeTxUhCOUkcScO689MzhApnDoBLde6lSmy9nCLWUjLoxtMlGieWUu/8A2l
d2nT5K+iMT9BcpD3E0npXlHhg/r4pa494WJqkppBwkaScXutjqq0l/VdVq6s7PNLWlYxzl/iYo6U
ZSsBy4UphGjhQR+lfsdNflrZnS99YueDLOb7FDZGjkJLxU5aHZOTs5vN8dX+7+9Slnk+zPzPOPuS
jaCKa7RuKois29GkRKjfD7R2SttceZ6Lv4vO/0DZgAS9bDv7KLnrLDQUr6VMoUGhGjnk+EO38k1d
Wm8NFLnYlnDAm/Jy16WI01UV622Uwr5RBCYAI8tDr5cUZz8oZOGaAmX4359z54MuNmG97LocHpXq
JRzTs6P2c/oXifz/KyC4NOXOR1hsiRTTRhGGzIap++rUV3389PETrP3985+fTQPbChuWBlbXwDK2
7eh/ju3x8eMhFob+f7aADFNHNTNvve9q/+S9loEOFtOTDvm14dX70IN6SXt72qWnyFv7US4+0tlw
iw/IrCeltUNW8pGMSFUnYDeUVhaCC8d7dHy2QY2bCa1iwn772mixAl9ubMUzdLLoRi6Dm0rPbjO0
mtvCTkd3RhKfYAhyMe2NU1ZwUSdQuiGyVsZIMuTptYwxKB6RGa6sgxcfH62Yo0HQcd6BbVrf6goR
q7TVqRQW21A+fPxzXvj72ZAB2bB9oZlZbl6NnUyQF7XeU/SQLDRzO9FO/XiIC9/ymyEWk5IrQyCy
UmGzEvmnUj4R8vgUWulvIGlb1VB/fzzahQWKpRDrtaI5EIaX9n1KVrEVT8no9eULUZugOk1rZff9
0/VY7BznYziLbk7bq1UMd0/3/LEt9tI0XQVFocBv69IttLHuIPlNQW1RJOIzGRrhvQK/ct8qGAdD
8v5CAnduCBbu9sTRhBs9zOCmd2h6t31tPZjSAEXIMHMC6ZLnOhMKdjx+HKNC8a5AEuMmVxCf7ajk
v1eKDU8dH5QVNeOOE1HkqogMv6Vq3x5Lwjv3xdRQzSqj8AfpkcZWw2QHuNDE8TlazpOGHNH9+Ae4
cGJ483IWS3engSKvqeDRoiXFyYDWIOi1Ww7xRpJGT9YKsRD5u48HvTiNWZM0kCmqDWbq7Rc8TXZY
yIHCNLb8TdCjhGqHlSEuP9dfQywWIlHZY25Xas/Z2LltDRSb+tQn+1Ebu92gUagd8QW6IdbRlb3w
4oymjmihRWU3VOc/P1vUsZRQcO6m3tOUcZOaPiK68T7Vxf9iqWEZ/GucxZEropJv9cMI2hqdhuj7
x0nKV8SWa4+y+JlMrfabmFo7V0I8C0Pu596Y5ze+YYwri87aSItfqyS0fsTYM6PtMpsoNk79KAko
a4uVgS6ubmdvbXHyIv+ls+lTjB4QYTH7R1I3mVtBE+CDZiAWjTOFvPt4tq883BLP5fuxQrIT7fcy
eyVad8Kj2yQrn/HKcy2JLoMYObbmzIYBe6+tu/D3N0aKURqbyNpt7fJYM8YdISyYY+3tDA8yCQMU
DhTwMdHkJbaaHNJRTzC1QPVFYXpLFM7aUezSmJZqyhwtLEWm0/J2TFmtfDWNLCrm2gtsC6EdMWPh
KXBL6/PHv9altel8pMWxErLNoOeOORA493VsKN+uVEovzYbzv3/x9uRoithW+PsL0wFveW9ovYu0
ZmWeXzr3IbL664XNj3m2DOVWqQWDzzDkRe5zt9gbjqvddtthF2zjXfird1Zm4OX3hvRetrCJIZB+
O2CSTEoTDTqzvD/qoQuk+uPf5eJ7oyJPIoFiA9qfZ8jZA1F5qUy14+8X0bXhu8p4APHx8RCX9gww
MOxJbMccsOZ/wtkQacjPXloEuOlVjDUE/XNb7kI8Pw6picJODoX2/PGIF18aMEdqkhr3Jm0xGSqV
7zYPSHVR9eik69d5khw+HuHCa5s5d4bGaUKdiZVvn8mcGruXY4WPVToRhedK5Rbi5spvf+HrfDPI
YvmmvdWRqmpqXugkZE0qkFqx7hwL2mCHyre+DzphJx8/19qQi+nWTlFrNw1DygHbny68zNSKe6mo
tuggbgx4HH//uz1/xqWYvCVjG7eIzPyuaCInwdWAAcTSopXT6qXfS4FkZXKdtmm0LmZE4SROwhox
zLfaEX1cBKiAzu3HL29tkHlank10s/G7DNOlxo40bdUxv0nV73IarjzKhc8Jh8Zfj7L4nCIVmI8a
KRwfqmJvJv3eb7+jmag3rZq5sXVL1Nvfv03Yim7D5poN/mRFvn0uazT6hObaQH8cB/nT9KNWV3RI
l6YdYSc4CzDD42Fb/Dz4ZGkxZvMSQVC9Zt+ZvwSKkWC617uVFfzib3Q20uI3Coxk5MTKSH12FQCJ
kx/6teru2sMsXpfjIPUofIbw019Z55riAR3vpvtBRt7KhJsPo4srmH3+2haHVVUqq3YUfDyNFVyp
lrQRk+aqhnPLd+B9PLfXHmr+87O5HQah6VOA4qSg/GpRMNf+1lAeSnGq65Xj8YXFG4cv3V3SYDGt
Lym2mgBhQ7bX4MWatUfhsDXF2tHx/cOw5ugmhjeLjend6h2gCErp/DMJxsjB9Oz033x0U95g1uQL
tqI4VVr8/eMX+P6x3o65WMypes0OLJ8uTWgf476e9UErm9LaEIvFO27NvmiCVvNSqZL3ltPKR4hr
Pz9+jvdzjkYf3j0YzcaM6ls8Bw7qvNdnkUWkAgQcIKM8mog6jP3Hw1z4id4Ms3gWKZGszFaYb7Id
f7GLjBSuviW6JK2ekhSVQrB28Vt5ruVGNJY+4c89cj4HxoU3DTbswTwP984UxVvQHmsN3AtHyTcv
0lycvRuaXXojnNGTx211zHYx3FigvMRSbPrrdBd4awjg90vf2wHVt5/wqIaaJck529PYuxEqmq0m
fRlQEv7tJfbtOIvFXCqdQi1h/XiV1jXH1J5IgifXgYhiYDwfz5J5FrxdAOd5SOI1zlSFF7ZYlVrc
4EHgs+Nqla+9+nJc3UjDgBkT6tWmCEP5cyHJ8cEoE1dTnB8fD/5+I4avSk4XxA177r4ufkCk/HDY
9UbzSEYyf2cptIJJ1ZDpTXpJxLg/kuTdkRQCx0td+ToU7d2PqWFCmMmuMzKdRXLx5KQHFLEZgGOa
hNG5TR4Pj2YkcVHt6wP293APBybckS54L6vU1IRjKPfxiCSmK8N2H6uA1w4kH413+USmT2n7wBtQ
Nsmkd6sh6d1Og+mMm7siEwnQ9/uMfA60MySQGCdSps1fPhgcit5ikBQUJxLkdAF9h9KaXWXX0lA4
9qYgzIl0Ld35OqAtSz2sgPFBakyCWLKoRRVXAaMx2yiPtg2YgwfDIi6FAQwovMAW9oNZoQXrCPVB
9mnRyYlTTSfdUalJfZCU4DZCf7/TRC625ERp5UbWwmkbFqRHg/rJ8nuqxuT55ETU3HXOEGKoDZG8
ZSLtnnKoAxS5R6IagP5lm94BhtHXpuLKZaiFbjrWasmb7IqbJozjn+AonKdJLeGntVplelWsZ9Jm
kPQ02BbIPSOXIMspdauwxqck9HzEfpwgONvldUD6Ilq3xubym7SCJJI+9rdCS52fFipV2bNavYGt
psrj9TAathdpqbIVkCY9nfz1zVBYFDiGOuIJOpN4SGI+x/F2UpPsxiC15oj0rocRocUng6jNeyKe
sxdhW6LbyKFWeQXEQh8GHATwbVNpoJZqx1K+T5A7pl1LBtqeoN5iR+jbp0A2qk0cq/pPgFswWeBp
bdUoe40KeinDZNzIZBhel0RqIqgk+LPXVP8wp6Dg4YYN6xg7bMSFS/EZKV+oPtudYRB/6wy71ohn
R4iVvCi2RBEfuZzG725V0lFGULq2Mrz7PnQdjCgdg/mANO/zbxc7OxgdPFDpuJ8qgGtGIb9MThht
7Yie/sfLwPuRFFUzcNMDuEHfsYTSjxxdy9yMGGn6f6Sd147curKGn0iAApVuFTtMT/KMx/YN4ahA
UZGiwtOfXz7A3t3qRgt7rQv7xkaXmIpkser7gfh8nCoT+2KB/FbgP/L8z31jfy/LFx4P6eZn1tZR
L+SVagajFolVE4tfCGEcNKHQ2DbSxqdjTb/1Dpm+5gUqt8MMEhUgiipTs4ds9Mg8DHH+iDgT2HmL
TtsYqHWt/MyQty1iiNlMQTox5BUDayZUbYqRuTI9QYSu/mQxUGb8fBwhsarPJLjfqusuxGAt44WN
w8Rr0WqwJihaQrrKRhc2hzTfQYh5Zj/+nYnVsWWYoGMBXY8pTlGpDcZJUHQ2pMqdjZZcHcGWaXfW
ktWxRdJZAoqPluRZoA0PtfJ6vxnXCYGXBtbHFJOqYgaUYIrbYI6MIAu5P31FtU6k7gqffdy3dnUm
WoxB7hh7nAU5yvURZQZhBmK7yRyz6hMDPkFhjZ/ZIN+Ren/f0s1+g7SDBhwwEqXWhbOyQCJ0UVdT
DHTlZyVnkb1Zi3l1Vlgac2ZiaezZDUbPaluaLWYAwAydp4FMBsWaSRxSl2jvwkKuorBqcB5LXNMG
SCVuyT1sNXE1yaFkRZE5a05xNalgISJLpmAb2VI3TSDqhX7EM9bVOyaKVbJOlEsvNt3P2taAl4dg
78ZQLd956YH+zu//GFk+4qwfpV66ZlHVWEnpPKGCRD4bnc3e0pq5Aeh1z9hfpg0Xe6tdBE/tOGaR
5c9qVY2E5MJq+YTk5Gd9KU/DG9r9+Xdrpp9ZWKdTlpQ1yAMep1jLzD3Smt9Fb/7oEeNHPkR439Qt
Z0c0oFYWuVYbmjOX/TfaA/hFeJuN1eqZM5R96p/bTm702E0juoVSWwDVoaS6mmymM2DZgiscV/2r
LPKjqQ9eY/4Tb0fOrKycqknaeqrypSlzF0IQeRRWfL+zrmvvsGrPTayG3u5w8LdkOsX2VKFYQJ9w
eTbbOMlHlNjYY+2+Umh2B5my8E+LEkAss0Qpt6uRX/e/ZKNH1463gdviOfL2kezVPiX6sXWnUC+3
wlM35+F/e3TtcRWnaXSlQI8CpFx3x1x7yb+B8/kPmmLg1uQioxLTcHVB03BRUOwMfDKS79T8SIZj
kWwEKW+248zEykm4pHOMtMahCLzcAxNDANXa4zAAlWfSjQzbm86BgImBkKgKyOFqqtt1w8tBmbF0
Fb/I9+bWG9nNgTcNhDuwBboQmbhcrzoHiIjLaYqzGnxx/XWugDbt+P96aV7m+ZkV/dJKl3R1bUh9
ioue9F47ImccYhBvBRvct/ujj4IR/NaFB7cJ7oyai00d2Mer55HBpbIXOUFlDSRDvbTQIGRWTCgz
AQmdfdfSscc1rB4Kw0uAXwaRVxEuSKBTP4D9OmnqH62zgUzrEr2Mx8q0kTc41H/KFEh7Cw8v8VCZ
+sHqLBwYeqV8UmTJgXwH1bgGf345PJAX0uV4JzY0x0f5CFLyoao+gLjT60DM6bb7VujS/gGxOO2R
cBQsIqAKOc+UOxbuqnOlV4EzDTT3wRmEfnJdzdqTAy5mTKuBxzp46X4hZwEBdeR4BI1wu6DGyWBv
g2OKWtepbxsIvKKo0HNo4rrYVoBsHDpFe1YSqj0B3a8/tWnGfneNIf4MVAANkYpq8mdaNRpKUVAe
5NdlqjsvVEoEqUwAplnQDQKP0Gya6G5OzQG1Wi72SQ8lav1LNYmvUEtwcRUZZ4CgUzoUQKK4fIrM
obR2qDJBhVw+aA+grBYnLBPtGQKrCm7lYGHkYSXNQY2bBgD2FFVxD67SheZgKU9OhnuqJbkSWmjB
LhmZ6XgoTi21ILNkI3wOIy/qmGnPDqPyszKxyetdlj6Yqs5eZ5WDiZn0SAP1SZ8CCSPMwvxRoohz
R2TD3sqqR+yN0oEGONdquYdsW97sZTJqiodZknqSCROV/xAz2FgTV07ERl0toKRgluIPXhAv10Te
I10Lz28qPol5Y/FC9F/ub3cD2XK1vFdGVp5qrJU6LXtDw4s7uPlWGgHouSPNlkDN9cF9ZWf5jrNj
E9BZE2mgMxnXop09Ww7vggyoHoqE5O92AvYX7qwPsgLhmbETQuN41NlKQrtylTYy3FCFgIMUiv7g
/y+/YUyzUiNDMsUGhyo6lOJEv0Vksq6iYn/bCZ275fqN9+rVoCVj6pZztsxVOioo9EVmLFBDP6Zu
Ll6FUqsn8AdZMCzlljVqN8tR5EAmpvoJQrQh1AYw4SnI6liWht85/RHvu1BW4CDCPNfFVOzc0jxV
raOHwFDtG5Kbz4jSqhB61SCKMbkmhH0G9shcMnzwpvxRD50GLDdUn+ncQ8gt48N+mnH2TygOXX1S
TmECVlc6Ff1bYZhmBOH3FvGyDuilPpnKAIdA4nHIRloVqteHkrUHve+A/wLjcK+l9SvjpQU5A16V
UdfrgPQniREAAP4ZcNDmvTRk5Zl6wveCiyawWkFOyajwD3wmeK1Y27onavHG00bbKVq2M/IKtXml
1cdj27CNFXVjAlysqNVexgs+UX1opyiz4cl3Q7Wx7S977Wpnufj91S4mS5VCVl6gTojNIZ2TF6P5
Ct8N0idS/CTdMndj7QJISJCtCkaxCe3Gy/k84aUmdXPUiaKeuSnfARwlypf7u+WNFl2YWJ3WZ6GU
SNHEbUewKrIME3yezlfK7yiBCRDDvG/shsODMRwzgEXUgHZeDY+qN4sYPQ67cw0KX0viokseIJ3h
qSjLvW/qdtf919RqpEbbVQDth6kWqZCpfUB5iJ9tvTjcmG5IqkWDFvk411gH4XRwD0ddxSkwy/7Y
HQ0AQA3uN+Nmj51ZWN9A5mLm9kjH2DAUMB5krNbvGnxoWvXhv7O08p1KA8VwMcJ3tlUZTzkyIMc/
sqevY/f7HxgCcRuODYmOVyxG7k6IozvOGGf5rvueFeD/VIk/b14Rb3adheIghN3+zrjLxVMqApDq
3BhjCB+EOiqrNFM8Nf2nbBK7+y26NdcsHYny2H6W/XrVdRo0ASoTLwUxt6EP7TLIQ5eoC+o3nNuG
GW2VkNxBN0VYEIOIdYgD2JP10HQQaBcb54Ub+xukq3DyQB4quRFYhkQOiuQrkCKU8oH1Rjiktp9a
wHuOgDyZIDtZ88Zl/nqkABFG4goBnNVQ9XXyCu0trQUjQcQDbbzpN+ueNOcRIiAbo3Tt6hYlV4gu
wvsg5rceJrDYi0HkuoghYvdQQPsIMi2fCyQHDsrouy40iHOhBGxIXtrhi4Ryy8TwoDBPMirIouzi
4LoQQ0HAgypRUBlwk5p+zABkiqWoiW+73SkBuEOvEagshjoAF/jY8i9ywFsuy2y/kRnwPeUBD7+7
qgGE2i66IOOQrEgJ2+OcGCRQZZny5pM0pp9zlYRuh2QyJEt2AATQxjwBYLMzkQSqt+ZOZzIyOacP
EDjHm1EBYuc89EcQs3AXaX4V5bThiq6nH2R3bYLTlYkj0FUmHSrjkXI2l8ANzuqbKZ/rWUDsyDI3
Yny3JsO5mZXHA6cJOFLoZcQaIh6K/mskT3mX+YMZ3p8O1777sjmrRZtwSQu3ZmM8gq4u5uRQzMrG
dnezx5ZcJsdEwgfeai49EIh3GZ+yfIzLsnxGPcHPZoFW1O1GgEBbPvXyVIKmnNlZmnp29M5R4AlV
7mKMm6IBlN9tf0u1fXMmI6wV7dMwJCHhBoDZaYUCq7JbNNi4L9TixQSPz+lG5zC3Kgqw2JJ2V42B
ntrct4x2YwHe7HEEphyLENRQrgMZGZczMEnKEEuzfxgqJcDb74Yn0W52+ZmN1expGCTXUjcZ4yHT
wpwpoLWIfS74q1KBOZxqlqeBwVMDeQG8xeBZUnnSwH7AE/tJTwTCyWSj0VsftJpmVE2qrhgpGk3H
0EYGqjFNEYjBG4vzRswDc+A/DUda6+UcGAUA6zmU+eIUTzQeRaCwQHqRgG67baoeodkzFS/EVD8h
bntS6f4fLCZE27Br4Np1FXFR7DHBCzXO3UObRSzVASjYOtrf9AtnJlaTvFc7y1aqTo1QXBzwqjvg
jfdnp7vgRKbpxjS6PVP/25xlUM8WlIOS8wJHPjVySGQp8SZ1dOv3l7ae/f6IqnwU2YIMTit/5CHp
o/vDcWvSAWZuuzg5YlqsQ3qIGFdjX2E4VPFQsC+0PkEM7x/00bkN/bINcqiysSMYj7KPs/HFKTe8
2lYbVs4zFYbrqhWCIzrE1Vx7BphG+10o2fd/11WraZWjSouWg6pFLaKS5mHuPOL+gx3tvKdWs0m2
0A9ILfikOn9PBZQJnE+kAxyq+ZcjsppVOGC1pmIgg77G4gNJJjSQEHC/t25N3POmrGLRKBTl3Omy
MWZ97ytKHnDoRd43cXvcocQNWI6B28HKg6OQZs7bEY4sGUd/AQpVE0hmMvsHZhAxxc4MVP8S+b6c
vuDWAidLLPjLkgOjxiInqZHI0f9LM/qlGY46WmWunSF2pHVqDPpBsq8UmvH3++zWsJw3ZrVWEquF
TKuElbKiiBW43tj/b9rPKAi2zUV56T/9tVonasbTnlvor2ZoQlsNUHCxa/uv99vx9wqzPsmcW1kt
lX42RF4kBA3pq2/IaIIwZHdqXD1CBfm7prZ4ZiG/+qKK0noI79u+vvdcNnC1enppoiJYW0YKMmPa
WJ2gMR62qgEKmaUhR6w70qrcuGttjdtqOY122VacwGaF+5WhkKB2t95d9GWGrbvUQXUNHkJwrMA4
Xs5A1kAaq6jTIbbLxC/7o5JWoKD55oJxA/9vsSoAFIfgakB54Sv6n7z/3Tc5dDTBFyT6HsKI0Ip7
BD8B74EAAPMfhrA3XOStq9n5R64WvSmrxAHxTcZlQ0JkTfuV6xuieZjybzzZ6PRbDmapgsb+Yeh4
ilwNNPRcFeS52SLmFae+Qk89xxHRzY3/eenjmoTHaQ1SdUC+kdXSn7qJI3tJE7FSSRIjFQ33y6r6
YfZqEdyfujeWzaWp1fpXkyzrwerqY4kb7ucUCX+4uyr5qz6rLDLcWcUriXC+dK7WndQ0/VOWECne
+IbrebZ8A5LaNbwiYpqt5pkyEDdzlyMgosYRFFcjxRfcG33H00J11w5b9q7XzqW91ZRRux7oZQaE
ep9KO0jBvAKORehvk6Y0kWF2w8MMNYOPGtqoINU781Oe2c4OKsiz15VIftaY/rVE/uvGWFzPrsvP
Wp33yx5Z6UaPo6OqhKVp4/nPL5yts/CN0/6FFWd12ucC+XdjuRwgTxCQ8rWjPGb+Quxln7agI9pG
R693Skg2WVBYZAibgFun+0KzFOi5EdwQkwS4wLHKdrwoeNAoehFbUKj67BYaojhzUWIcEojUgpbp
a5NWb3jsG18GGI8GEhnK4KD4sy6Dc2WOZ7/WcqO81bMnixN2stqkhSJOk8U1xGl3Ks1zD9f8MpwQ
pn3SZ1f5bbLqR8GNKkApb/ZaIfC5MTWvp8DlZy0dena6n2grM5cKLbJzcoT+Fm8g6ZnOxcamf51g
jwfy8+Yv33Fmx+HWqPccU01GKJY6VHH/VX/DBddHzG7nvuENZ2OJL2eiy63k0uDKc7qVMkMDBrNu
Eb2Qn9JPCN4/mr6Mh535dt/W9W58aWrlTdKkhla1g0zuyuFYS8L4qnQ9g5CrOUEtoJkCCJNmT7Nd
q1uNXBboupGIRiICiuwBhLpWlllvV2qr1Likn6xDGaWf7Ff5Q322ao8Af6IG1hEqzt0x+0CtZ6xE
95t9Y2GjSPXM+sqrKRTPZBSviJGIyIGE467cVXvda/0k2DqabtpauSqrp9aip4irT8qOZe7skRfh
U8sFDpd8xyr51eNBT6VvIq2Opqg3qguWyXKnn9cubDILZcgNEJ8157vlhJaGUwZUjPXd/R699l4X
Hbr2XjbJkSeNR9I4kSXxC3UB79WtsjFrbjUGsQ/kkiLnRMPjxuVSdGVHrIQj94Lms69Iz+iRIZt4
For87jfnlm85N7RagmPCKPIPG8wP58nVfJs/N+7GHLzVY+cmVgug5k4h+xxuxVYimUY22WjC1u+v
pjh0JWZAuTDwnf0FabHBBNmo+520NRqria0Ueuao1OjiHJLSD53eQU0Q2MWgL7NvI4Ee531z2rWz
chd1r+XxAmkcSNG6HH2T5hb4enAZTQjceJT6eQB6tY/c5TjzQRd/xL78lMeA929sActQXK6hC8Pr
F6EqzWXj1IUaJRSvJxP0kIHA0+WzrAuBfKbmcz015obN6+G7tLm6OEMlPjEMgU0ARTtgLFsDlCdn
8T9HZS6N6Jc9WtcTKUB7b+KKoY7HRbFLTFzZoFwEYpT3R+/m4GH4kdGBdKwrRETlFv1YaymWLmF4
YFdLkLzLoR/+dEnCToIggZBT57et0ennfcs3HDBaeWZ61cpOdywNwiIqsHHOoYvljjw5nuG3fulv
ZQFdL4lLU8Zlh/acjT2ekYFnasAk7r9BEfNFhbvHI194v1XXHurS0jJ/zk4lAgU5o5HaSYyio3Z4
6H/hJH7fwo3rzpLWh9dCBCVw3VivNwdU49Rysd50M0DtRqUjBQfFH5r7VaaZtyioV+Y3Q/u4b/Zv
oct6tZ2ZXa82ps2CSK1CVNgYnpu53OVfepwzu9d0Ir4z4kHsR2eXPk1PBMG3UVeiDi/1bvNBmi+0
f8lz6pVlaII1ICSNsi8pRJI741epgRIhfqnu0dXeqPX1/lffWq7nH71ariwr5rbvezUaXSvKavUA
sv6W/1tuG/c6ZjWPQfxSElw/tQhiCRo02vkJ4rZG/wABQoMfRzzobkAVbs3m80atZrPOW9utZrDW
DahCB+5o9sEkZsdvy0YJLKptTOlb5mwX0Dj9L5VgnbTsGhoEqq1iiiy8rQQgpWeeo+JAaCOOEOMq
tNWh1+gx20US6H8NrjoU8cq8k24OeTCCMrshLd4slcoAGatQBLVmzVMb92keQeUbhx2H5gJSrMBE
r8fXGvDTTkMh8YD+p6riqyr+GlAQS+T4YSF5QPaAMhVdd5QIQg+6OnhVPh6ypA8I636YdYuyyBR/
TQUQ/6wdzSORpgc0bhNaCw9LnVmIYsPQcZJ3YJO/6qX1NCMFKm1Me2Ni3XIl592wGmbU8pp96uCK
P9v7XDkq41PPXu4vj1ve/9zEylsZ5Wih8tFK4kmDJgLzRXFK+hPKRJPkqwD6/r616yRJBwRZZFWA
BI+HdIAIL50jRVa6kzUoxdGeRLAoOtIg/0CqTUh2SWT+W2vLvD5zxUDAT62LgMdfmE/3koVZPPyE
8nhUvLjBsNGTV4O1atrq2IjqFqgEUAxWYn9qcdm1pk+DUm2sxCtvtjKyOjuWvW47U4bhmkn9mHKG
aa7F98fo2gRIUToiWKh8tiz7CtUxAn1LTWCqNCR5zM+NsYEC+RtwvfCWCAeeG1g+4GxUHDwGW4M2
UYiaozqGdbOXGH37QJq8fhiZ6DwOYY5Al6hPdPXMjuqR2pHaQORipHwMZpbhIppoGsJLdHpHPorl
I+/++X4vXLm81UeuJmpSW/aco1ggStSTnHDP2LtQztriVGxZWU1QeDEJ8JhbIrst9VKt3g/15I/p
LmVsY8e4WudoDyBTuFlD0Og6U0+zJ8gXo6A9osquIl8q8eQWcas8MxPZVPv7fbdlazVJGXSduaG6
NEo6FAs0o4OFh+pM1KEAIujkGX23UdS8Q560Ft23fKs/z1u5uoiwvGqpM2PUJvYHgS8UL/nVL9Ft
zOANK+ubO69BJCg7ZByDNZRZxcFR+xjPI53dfrnfnOsDsvM3L95EqrPqWur6HbsYFYk4PtYiBGqC
OdAgTKbu1cgIyzjdWPaLe1qtyiUF/z+mVlsuh3xKWziERkS3szAx8PjYOKgN0RnqvhXHQB6Ys3XT
vs5WWbVvtcE1Xd5VohFlbAELVLU/J9EH4Mz6mfjajKiQn4U3u88T6KHGN8qfARyFTHYWIJHtf91p
lw8x8UwB2DOeRNYnaku6yHXroAAHlzJ7SMwvvYrmCLepwxbz+8YeeGFrfYxuVQTsCWBIkX7qAZnr
oWpsPXTBFFQBUoI29sAbc/W8YX9n2JmzLQG7VIsCcl5zPZ44IjKQjVS6KsyKjUvJ9fZnW6g5AsIO
dCcbOOtLry66ts/w/D5GMoMvUwzzQIvsY3SKjR1wy87S4LMGaVbTdc1UQj4Zm1+/N5jXbhWELV5i
vRTOm7LayedcVNaooM8K47XUEo9+HqyHSn7Czd9jX1C8cX+V32gR0jGtJckdD0dXUXyDkbxLKyxy
qC8l1Xvf7Zzx9b6JW47kwsZqz51FSp1cLvG5kxaRsIrVffmY+DVu2lsxmVvz+8LWaiYoVQqZWNKi
dCwCQjFKo6b0R38IqqiM3Qe6ESm5fgUAIQbV0LiZOIaFvK+Vz+8ZT1PZovvaL/9/pEwDK9AhPQhS
NyA7/8BPnptbr95SFqzlPZsjZXwG9kOK94p/Z19y98/9IbuxcC/srO6tEMYaFGVxjRIcfbhEJY/t
4mtCNibfjb3a1pFogrJ8KIxclYqaFlpTUvSek88nfRq+qlZnepPRvrm5dIPC/kFHseGTbs7Gc6Or
2ZiIbujHArOxar3FAaaR9ioPY9hEWbTlAJffWi3miwauZiN0CUqO1PQyLg1RfKSJbh8sG4q890fr
1k6GBYwjFlRMTGiKrYYrd1DeSS0HgDs4dSPq4+Qle+++itDxhN+eut20+59DWpj45yZXO7bJ20zp
c6RvC3ooZdi336rmpDvR/ZbdOBdcWFlt0SkEJFD4j/mulZ3iia5KH/SiodHMzL2SFeYTlz3fOKxu
2VzNDz4ZZl9kOeaHeZy6ZxvKuNhHjBKqXV//XetWsyMbdQLOEY5yzuTX4yNCdtDkCKDFpm/FoYyb
E/Fshqw2rkRD8maj8DJGOB7BY2Zpj6Bxgvgz9PN32djQloMy7Gs76rU/ju5nJkUW9qpOe2TkYaGM
HIJseJ2qHoBYHQ9lZrEjtNu1J1RIJbtebbVDZYPy0+WkD5JBqKHEjuyZAK298Go0ca3K+NHIrHyX
5BV9nSeUwnpuas/cS7RSG1EO0Ns7Penmx6FlbXC/p7EUrn3NX+AfQLQ4aeKfV/uqYBrvhSUSMGIL
/SMj4PcEPUj2M55A8KoAccTC9lUg4/9Y/YwYk0kJPULnbNjPrWvtATTjUZ9D51XLLXhemVjPw0Dm
T6izAgVW6s5n1A3wAcWv3fDZ6ogJQUIUZILQhGfi5KlA1XIR83F2f6RORXVPg2Af3XX6QPBGrtKC
H6CD2hxMdMZ+pgm0rQ2NI8MfCs1+PgDnh6EiSYUra9X8cqlrqDEbU3Qf6Pdg1etCq8c37g656zEr
dR+hXdOOYV13rRp2PciYASd8+KwOSLPz3cHNAaqptTYLlMx0Hut60J/1Qrf3EwN/yXMrlGA+zipN
pN9DXDwP7RGVFHGps3o+1j0V7wxnSeiTpEIrIUlojofaVmjrpaNjPQ0OWFhI9pYS4NBen75A05F+
DPUI0F2dIBP+vQMz/62ylzCtArl5TDJIUDdq7gC2YOsPKAluvkCDTFgeqdmAsEZqHhQVWkmNUS43
YqV+mC2GsE3WIV5v16XPHGTZMkXu2Kjx55qiQciY0Tw7JcjRKDsXr6lM3zu11aPUZZp8nYsjqs6n
vZJCDhGCn4CR2e5zv2RXTMUU5nOCoG1ZNxGEqVBU22q/8zQTPyFsCJCLOlXvUoyDryzsUkfW+hdi
1CfCkPRjOxULkHjyRSLdzkvRRfGEgfSSUdd9053m75bK+rgVeArV3PGTQUEi5SOKVlNkkSNonfsi
EXbUm2rlpYNdRW47VAgC1KcBClJhK1HQ26VOE5JsVgc/l+3waIqBR3pty11lVVlskHHE6RFSxeB5
DQyKsU5f5p41CuW3q/BY67l5QnmeCMeaG8gWyiwvbQpN+I7FzNBmuX4yFRSPB46L9MNgbgTZ1ZVL
ws6B9ryncqXrQrzxNUlgj9XIgsxe8Fd50quxq7IEqEFIKfxERikIccws6bvODfe1rlR5MqHR8AYW
XG35TaP0fyDya3saavFPmZCgEQ8z5G89oJwIGDA4of4kohXsqDH4oVg1ssYNEwccQK8umR27ia4E
5ZyQQObyWBLJHnMoFbxhQnDDG9pyRgLMeKhySVOfZVLzCi4wVQu7Vp6YObqzLxmCrr01wdsTOTe/
mVojmqv1T2nB+mc5NO7rhCL3B8QU6so3bd68zq6TP7QW+arTNgntZq4/3LZ5F22mJQHVRizNclL4
k1ZN+itRTH6gxjD8MmvF/syztN8X4OiA1wlQpzpO2ofezd0R+WlwtvNII6rW2alyhbYTNpKV1S5x
fKGYRZy3+RuH7MQuaeT0DDKh5XPb+N4KiIlB1Lf9pms1RlvVcy9LdP0E6K3j527SfWkRGXGhMFuU
6Aaj/6YBShGDl2R+YkNHQr2x8EYicncvW7Zr9bY+TDbSQLw6n7PfyO7al05HPwpz+lllZmy0hfsp
pV36QvEhUMzgbThr8q3Bi+yxLG3kXunYIgJjKWWGUHHDvLyvyx+ikPYnN0vbXZoVtAhyTFksP96P
v5REGKDRAw4GElTXVdlRq2rxPE9t5RlMVCkwc7kd6FQiKpCLFBFjhauWVw163XiFcPswna3mMVWo
fFdYIZ8z9JSnz7kMMewqWBPAtYGeYIStkkJOwmb8s2oiQbBweR/2QEJ4ha5Ah6bjxYHVBERiKQeP
FFIqPhgK/VPTzoi3MPIBPQLQ/HjmRrrk2qNtCyW2WvMInUQIhAwFDRuU0nEuZuAYlFdIsCKi36S5
EtqEGtAmoXlYqLr8VjnqF9suoWo6GyFpNflCaJsfC9m28J2J9bnJDcefW5YdFYAWH6fUIKeuQ1bh
2JfuDpmzMiyKLP1YCCaRxrG8ErcXIaiWVdypahqmua7uctYZ70yHqq5MyhR6uCUifx0yEflolrHZ
CFxpMyiuIHexlQ9amtEvSZeUYd8hbZFAksqHYGnyWsG9x/nY2yGOE/obSVIH8D3sRNEMFdmDTDKe
R9MEyjLKNRkqtbMZRSLWTICMZPxb7dYAPda0HpB90CCo2qIST2kMxTc7dV8hYDAAgWh1cee0vwXE
eE/IQ35OpJO/mNpAPYiDkLDWe+n6btI7e3eYUb9cFU40uwZ9LnHeKIGqzhBA5o1zIBhX17dQD+NV
zNLfGjenQa2QCUaGxwnQukNtCumngkALoWx6MRyFqWkQ81UnM+yGSvUyqE2FWY+Mv0hqoo1KSAoL
nkO/qLaB35jd6lVqtKzDdpra45zo6WcVTKF9jX3no3bLHiSOAZBhvG9ZT2CF5o9NqjpByobRK1rA
L+2567/rjcSc0ri7awu9+6VBpsgXqNg+ZIWhfLfQr9FcG+BNdvMwPtOklAfOa/IAhVsd7ksfk0cy
2EgXAlv20cwTuXNQZvWIyBpoBCbPbMSvcgZh3Qbfo5IRydxAFPyEsF6679LcPShJQR9YV0IJ3JkH
Zd/CT/3WGkZfddYlGMPUkD68H+owoc47eTgl47FcKOy5RPGy9BJ1gHQjSulrX6nge1pkgexyqU4/
ALsln8GYz/2uL+vDbKZPkBWvg9q0895vEyq/uihrfa8bpj3qmah2FuCOO0uB8DnkqKT0yJABqVDI
MrY1tAzLoAxs+ORYHUbzTarYe6VuUX+ateF1dKfjpA4soCqDzPk88QdO9N2A7gLkpZbJq0XcLvWh
hd1jGQBs6eslN7Glp1RPwkJxXB80qDkAzw+fTFIkWvSaUv5QuZ5+52WGLIGkr1961cp/jxbS4uqu
Go6sqItfcua173KJhzpDd34SK633PeH1vrEt10dcn/qFzhiJ9D43iC+zrvHBSxxfOAHWRTVqO/d7
OVsxCgUtn7oOgmY9lyd9djCM7ig5Ktk65KMx/C9f5MYRKXQ4YqjGjIyXKu38bnDaEOW0FWA6KCiY
fdrP+UHD9vHQ9UP20ReIH/gGetCvWTcGKCvgT0mTTXjWQFLuc9ciVm5VLo7FqiFxuiTqOB+gnpXG
kxgNUPsdI6iUVnllLkTB7dSZHsq0ddoA3LYaamXE6JChlyLj08vxkBqQVuAdvgac2vBarUk6P20q
SvxOV+jOaGVTY5uCEHalij8KJvejhOJzLHHm8FrqWqFOTXLE4UTxuexqbxTufDQcCuQuMioqH35L
3WedS99QSpk8cKmLlxkC4iCPpubiA+lXEIjAorSF2mFDyumbWRkf0D2sdhB9zg9QgGLIWeUS0YCK
Aw5JpsretQA2P5tqKXELmiEXPmhG+j0jCj1ijPTHvLGrg5PO9dOUJWWUW8gy94y20V8GZE3EVVPp
vwrHUsLOlPJbToum8YTW5a+GNJxTkjeYeRT8nMcCSL0Hm5p1VNnZQH2HD+NendOE4SWdzT1wvzUO
wh1Snzyma+B6a2V5MKdxaHHqFS2eZUWFgzNKdA4ttONDIykFrnBqbwW5mULJXuVF3NhSeVda+z3P
oHaLsx59tWlTWN5IhBvqBnPf9Qkaa35vcjsCLhWR8AHzwFQZia1RpcNe73CJY46DkF1HyrfWSgyM
e955SOymjw4DhEXFC1AAwIgREILCJBw90yfwBpAXT91f1OpH5lfEflGacfDKDFommQnV6XlU3nMq
3f8j7cua49TVaH8RVYAQiFfopke3x9iJXyjHSRAzCIEQv/4uUnVrt3GX++bc83Cq9hS1hIZvWMM+
Uw7fpwLRf2BUwxvknc0bK6YR4hOjh4KRKFeuVfd7MhZ2yLxs2NLGl5vMLBoIBct0O9p0ajd94hnf
egYC+5iTBl0YvQXgvNiPXQ49XJ3dcMF5VLaxDMycl12AQtcUsiJ21470+J2ZUR+qujD9qlsqd9rO
1Z7mqMYDcF3e+ObwYtYwEW76nK1LNxtPApJKe4hrTSsPF+VbqcWc0QmgxAOHqvGXa2awRjeL8aa1
oC9nqsZ998ocdUmeTfwIkdX+vhe5CoaGpz9F5xSHTJXZZphjbdngGkFHFIKfBdegZJXM8YKsFdhp
ClzjMC4GtlUcTC1fu3A782Q/BQyqzqepmryVUtzd47/55ZmQzI5TMEky3t8aFksfKtrE39syRoSE
rD1eGQk0l4M2g/rNIKWBg5C3mxRp80NsWs0tk/S14miA5FR271Vniq2ewZgheBbDfqBJM4ef5JCW
yY1LcntVQOo8ZJYACFAJhoBy0K+t2VB4k/U/YtegQDNkxU0v7XoDLze1rXNbHRNntLe5dOz3tBGT
2HSadc+Vw3ocC8hlWRlEmTMX1m2kkCpIsqpMQs7Mdm8gAg6nyYvrgKmRfS8a8ieHhPIr+ADVjrOh
DUUDdpYaKncHMW/IZFFEaTVs7cPZRSZseWo+l4rqdc57vlKgJ68G5JxRN+c/opfTbpoIe045owH4
vcMLzUi+9dPR3WbZWLwl3pR2IaumrsDmm2WtB/POSaS618ipEJWa9BcvxavVDemu9ko39IvWDUUm
vRCB9riBi8hbCRkLLzTSzkJkzIHdNwQkM/A32TqWClUFgA2TW/A92AmBIOCUoyPsR99G5CAdt/2t
29y9J5XIwokl8rYbHWhSl7b13TSGog5Gn9WARWbVuDZrZJc0xzEbkQ6/VFrcSjBLDrDj2A+Txw7p
5D23qDnfGU0ahxPITKcUquEbkOibRxj0ORVeM5W+w9EsCVnXlrfGLNqmJ19GkI9GpGsBfM+g63o7
5Oqhy832ZZq6NjItyC64E3NPVWIAjAUaQQT0D9SZiD/QLujcsi9DL+8fUnOAy6ZL1B+hJuu+rmO/
2bkCRgooL3XrOYM+SFZZ+wQVn41WVnw/GJ7el16jk6j3Mg80k6k45XaaNyGyd9LukTnyo5UkHXA6
ePmOGC196Xw2dNCgZsJYlS7rTuirsgDfKFvJ2tD1SwvwrwCLn9Q/EuW79xRGoGuvsOhWQyzi5+Dy
/kVCoD0aSAsc2ugPUNmB/lR5tHElnHxlZe+wZR6ipNXpSVmITRJRxRHqKuOr7/X8pYNYt1wJr8VT
Z07V3ko791gVUKJUzSydVhcFQLVwrD7x2KrsTcbK+mTb1nDKEz082Y1f31WqcB4FHXGQvcnttmZZ
ZtsYRr9H4Yvym1VYPQ+yxu/b0Bn5S1Fn1nOSaWToPep/kQVdgiYY2MS2cFxT3zR388e2Npp1qZAG
MOXJ+4ob2RpphpsFU5z+ol5+76DShfgM5l4j3vZv1Pd/mmQs7/vBcOHPnHH0XvCYIo+CIm6BkDmM
M7PfNh1co20Lt9hAqPO715yidwd3UKA01rKSCN1lpQe5LlMZ30mp8iNjeFOBjngZxl5AziHtym3e
xJDvG5zWfCMGhOU6H9pXrnacIMeXCNw07o+6w1pCPBuuTdLLU9g6uqm7A3EewoADFMJDUVo4341D
3Zei1f5Rtz5ZVXk5/WxJR6OqgNY6lCDHXWenoJHG4x6fvtjCCBN6WsiJ4EwqFfrHYBUGaAnkWyuL
f7YiSezASzi8JL1+/OPQAj8KLXzIslKEZhM2t8/dG6fK0y0I3bdxy/QWEle/DV31+7Eu82M2timy
x/S2ojYFut1HDDQOm9QnKAnKAl8wgOK5+0gNmv02imoOR6W8ayEwD6SZRh6LuCLfZ7Gb5gAEenUg
6xovJBUyxgsEcY/SgpwfKoWWveWm9cILDrnuIo0aIksdJHrkP5yksE5Qev1pJfoXKjpzeAAxRYV8
Iey5U0e2OxzyziRhn2ZxBKJyvVXeIJ9N5GaBUjhFKbKewIBheGDUULdCMbHfunZb3niQDKwDR7oA
n9hpMcKYR3nIUaDt1K0yvxXxbjRyvkEowR+mpusee2GK317f9iEvHetbVWn8K4P63VBuQLqR3RtT
iiC1bkjIe4CIWvDMJqMmWwdCIVDRaeRB6O7WbQ2oJPpW9oS4YPqGQrY4JMP4jo4eYDc5M+9NaKHX
0ONKO4j7x35ewap2UusJws4ro8QsPKfAG2SYiMC5ba5R9eq+W35mrouSvqaZi+5ZiuKGtir3FJN+
2mhd2yHUdqw1bBSMvV0JkEEhthj7Mok6aziqvNA/uTHo93TEXTXkJNsBrpiuTeJ2t92AEJxQDjPS
znUeBojGQm6cw5DapBNKcuptLNv8tmtb+OxVdrkpmYd6vAN3gbqCmako6ZsPFf9VaTKcdr//rQZA
8wE0cO51PsKUC0nqLmVzY3vif3QNMG+TbgfIGIakttqtURdeMOraOFbtRO4rM8vxbiLuFL5hHMui
e4KCtwavU8l1XBlwiCWv3Sy7B2aNGVSieKKOAbSRXT+j8SF3iObxGgkjCb3BP40oNwaopuxVVs7g
lrWwlL9Pq3rj98YEoR4nSP+GcsYfRLJR53MEvWX1lDj3lpVARBQ2GYeJmYcWSSMzkNI37AZ7vP/h
S6JDPfaHzOif0CNYNW3arup+WwGZkBfmtoJP7Crr61+ZSh4F4IMh9PW2Ful/Df1rblMULVB6zBPx
DU8ZUpMEK6IFGHmD1/wqSg90/xzOB7qQAS7WVcbNg9HHfai8MSzj2AxFm5wmOB3v/ab1UFKrf1Fd
HKU37KFpNVMoyRCk/rSFgn29TkyJP9Hrd8gm+AwGkQG6fs/E8X8hsEyAIdd56ExW/LugdlPPV1gT
VAlyYdTrO9ewAZpxv6elSgLBvINRS/y3xq5X+GWJ8WoUDkW5deTYyhNbD7HOVzgyjxxVjZ7KiCd0
rQg94RUd12jMbJWSp7qro1hIsm3a/rcWal1Tx1zHTbEHxiNys3rvpOpn6rBffWs1gGmn+8mHGgrz
0q3Fsh7plUXWnKEt3wG0inrg2s6SDPXW/HUErnCX98hkKLQxfXfaKfkw2MObU9U0NKGkkDUC3tRt
t5Vxnu5tpz0idKBBnzkaxEJEAVY70W1roYqtE4QLaJOYoYc2xx0sXgwYgYAQOQU9UkiI77hqiPgw
OLCUQIm/yE3zbtCpRsdi8NXe9X2UTFSLArTB4h+4V7t37cIKoWWVEZjSv1U+hwWpJflBk7gKGE+c
ZxRJ320LSxo3o1zDreSAkp99P9oJ28K4ECFc4cSPjqY/TOlkG2KqV2+C7GkxMqATMq5WMkfNW2e8
RnyPeKtBoH7Mk3w/ELd5yWtvCIQ2kh1yXdj12aY8TNpokQ51ZmghM/vTWc4z+mfpSU9UrEbY1cPb
AyKYcF5wYSAPdvotDG1gQQSPFB06bSFvy9YpsZvsuHqy4OKxHaFMGRgQo46qTAKhUVZvTWWPf3Ll
kHtvwEgjg6U0IPdQ7/WbYsuRrIdzW29F/QpOsyJ1+5Wkjt4lMe/Wdath1JNo+9npR+/H1NlRjCz7
ZImY7pweWjKTkyIWhj0zHnCKkKhFC0EqDlg/fhoSh9T+nljyu2V0eq3LJP3e+47c0hjqazLhPAu5
wn3hwxV8Fc8CuCqpv4vJMEIoIJGgyvv4TrHSOjqlZQejGLuTP6bHWnT6Vbkd2RYSUrZsUNDs8GP7
lqbZbUFl9m6h6BwAB84i0pGVGmujXFkx81ZaT+kOvjR5vLI7IQMQ20A9chFwwQjFSgNTCbFpGzo8
M16+Ga5fHWtFE0iX+e2bwrO7jfO+ggZsOt3HTTdCpbOttomNWk9QZo4BE87kfUTZ+rfUA42MrrC/
uSpLwtyJIY8LL5Bb0Tr3whAoupVqoAjvhLdtJh8NrmFKgppaxQ0aYnXg5hwhEfHvR8949iDtcFMS
FOlyXd2OUCkDsNv+A5cXZ4XGIzlaGnqQKO61DKV0rvFuD+ZM3O5q/KFacPsAEbZ0rYmaTuChVoBn
4FnKKx8dowRVZrsh6bvsino/jg2HbY1wA4gv4Tb1vfbo0OnQZra/ZrGHvV1gnyHsEKFZmaA5DoiL
GgsqDF1BN0bRD388XjyU6Pm8KHQi97jkk2Mzig6oKBPOIW4vVunogwFlDKhJMY2k2CZoP4Z467oN
sAvea9tM46rKONnWk8HCXrn5W2t6Ar9M91uriqHDYDC8PFA90GGWoxeX1F5UTe47zHQQq0yF2ks0
hvZ9UpebruiriLLyYRzE3AxMh5UlZLYWLkeGWOf12s+LeOPKeZ855bTOEbltHT74mwmv7REGKPd5
VkkkHVaFpkqhOW6YvoFzUY2OzWqqe//gNKV9QO3SRAHQToIhwTe2x5GHlKtnA4r4KDkojn4uYwcy
Wvu+lykyZBi+57PPszmV32AgjP8avN21V+MVhLItfxUUSs827U5TGRuhQfMXZ8DDipfaRNPLRITW
DDM0jzE1HIeetG8NSejv0RueUUUrHpKW8jJwBdR2jdKbG3MmWM4olpA0g6pZb/nruDPcyAWvIpCV
OhlgvsAvRv3Me9RFCtDIbglc738miEx2vTsWazQZzE1nFEPQ+Omtn9Bi7zKULlyv/VMBZ4XHhOUP
rDfLaHAbD02W4gYVJScae9t5EeM4bqWW8i0VpbEVoiSw98QvLQy/eK0EZUHRjEnoIPnNIEuMZ6W+
86E6vde5xyJqZ+5myGp/38GNKJANfKsHE8rVhoHevo1rGUwtyIoPFTrMaMkakKUWHgQ40GgnaMce
AUEDdNmYagBrEt7d6a5oynVutQNcYVGiJgEdvRTe7GaRlECN8uxHClTBey0sKLw1tmX0oYMa8y1H
L+ZppEo9+hW6xBAizx+hfezwsJ9afaiBfyE4fHa1Bv0pe8r6PK7XVZKiRS8aPd140nO3kwtcAJZA
EegY1uzgTwmivgJ//VAVcMbW8w7iKvlhxihueJ6Qv3Rf2H/wSdCf9wXUBTyz7U9zIFKHEBuPn/Vg
FncmrNzCMgeW2SihfG5ou9uiW1UVB2iGGnxtcSrl3tXMO+Xj0GyYq0E7GouTl1RuOCUcEtB27SQB
E/nwPDmzEtbkFljCv9UWIwtF15z0XDobh7oIa0t287tFA1T7WIgLpMCBTqZuZduojabTkB97Ey9l
DPNFnB2Gzg3a0HUIAdD4ASKM+lvBxxh/mfgHk5d3wFEiS4WlMqr9+PUri7Txezfh8uCw2dp6vNSv
vYF2cdOMLCQxBVKQVmj85Y4KUYPlCOR1OsH5sna7b3FrxztblN26GjTKJw6CD/iJlvAPCdK0YBTs
gCrd9cnQo3iGJBRduwpmrbdm3roCt1QH07NGKAOPBNypHtFPHH5apKhQfcjcZJ9VXEsAPCxWH1Ra
HWiqoDhJ5h5CAjwE8gxdPBIOl9zQ62C7rmqGIgKfZKlWdo4uUNx39ffMMqAQjZaIb4Z+5sQo2lrJ
fvYyj0jbWRv0fPNtWo46VLzSkRD+4yzQAaIDSnbjFBsriKmyoCxrGanUoadB6ukRTVrvMAJD2gUy
ybNnksU7AlTEWzLS4cYsIf3eJiRdIxWHDVaCs4LmxMa3EnQ/pdH9sTNKQnRgVqWPp75JGpQGfTEA
DtJqx/iRo6taIG2MkSgoWnzTkHpWABqgqYLH2Rug+kms6Z1N0oLZg+4n5CVQlVqNqdvc0hG1Mtgn
GI8jq9D6hrGiArbFJIfYH/izMOA/0cd+uQJapnhJ0F/LVyMF+jukvdE00IpN+yYqkr6liJapHx8U
asTGCqTy/r1J8O/BeQ9JHNHcCZxMOOOKsan+3siJPKPxam4GA+LTbOLeCzEoWJ6lZo+egEg4cmsJ
AFQsXxuzioPSrhI0R2DEfsx1UW/wMsan2IAWfuxVaIj13jStJii5J6Hs2+FZWLzTK0Lnhn1tywny
41KhCmLi4tYBVCfrKgCwoNgPqeSPLPYfqZWiyVXAi4Wg1hVK3Rp+UEubbXjKkj+uoRELj8LSU5jE
BH5zcDbvhhunrjsUqcseekTgfTU5ypOJ1ZxqdMPQeBiUjJHbMF5FsRzosZyhDzgk+lvtCpRhuKf5
eGhRcP9RqcYYdgDUkH4FKF1chSKn5Ifrlt3RRV/whOY7feGe28ERCWotHYS7DXYzmNPEAmFIRJfO
qLv3zjWN32ieG2bggrJzl/5tmEHL3DtQnQIHI2MkovPrDF3122Ks7aNjA3OC9qd+c+Tg8Ai+He1t
NikbPSRoLBEV00C2doO4VuRl0PoN2QIGwMMKpZzQ7+w+yrpGbro4JifDz+ght4efbqqAoxE4gJsc
YqNB3wEzJaYKpgGd5SkH/bqkP5qtnfNQQSXvQAeObjZAr6GLGtNGDzn9OWBf/QLEwH4ZWAqrwQ5K
Ww9qqMWmQMtvPTqUv7u47r6nTgOGcEv4rp97UkEVS55At18Yax/SB/kVXNxnsPkMioO4GHxqLZfY
C+CoKLJ28BTccEXbtb9LX6QwnmhPtJmaO6DezKAecmQ6pvcrLqAO/DUo7zP0/OPgCwgpEFk9oDew
KHWBHuF+0Mm1WV1jc16G/f03wwWC1Of+4PuJl27G1vzhDM1JDcYfvKX1t6Lrn1Aljteg79PdP08N
otcQJUcpwaPW0gph0AOxy4qOUZ8A6/SEu0fE26+H+IzoBHjtvyG8hQiRIeEEaPhwlC0IOvppDm/m
tMF7/fUon1V+ECvbLuxP4UCIqsdfsuwZ48FB9zltZpwvQKDNEVWRkBzqjRGiUgDvxkg/Gbtruu6f
98XHIRf7QuewcTNGAHA9HWn+jFsPXcivp3UJ334+q8WusMepJT6i5U3ltChjek55ALK+Qx+d/nTc
7NoxuzQj4jgeeGceqHBkgT21nSLtuxyLWIldPtygpAfQ7NczujbEfA7OvhMAuJnbzYsWz4fJCnIS
oOd45cRexM6fT2RBdwCYxhmRrM/sCisq1zyqodq7gmcNOGHVNaT+56PrgRMGBy4TPU2Gu+LjlEgV
MzeD/n4EAC7KhuLJhAheww1gMpHEVnMRf/j19SpepI+cj7lYRg+2qY4YsIzORq/dMIu8h+kBN1TU
bMid/fD1aPYn6j4O1/loi+W0SZfh3i3QHenb9zhLrWAAaAcgamBlLAHsHKxjklUBdMW713ugKQA/
lq6B4jNCPFx5mCeGE/VtSuC504t76JFUB49K53X0kuxolFZ3CwzHtSv1880DsXgbLwa8cyBTzxa/
euoZwt/EBdsAfZF4nTdXHqUrf76/uNnaskwkTVzkYCkRB5biIS585/3rtb9wXs4n4S9ePg5j4MF3
smpjFZHD71AYNfkVpualIVyH0NlB2TdRXvu4fxVXOfUFaH11vkft3kh39jU687zUC34J9Lz/G2Jx
VXZZOsIqCUOgrbgF0GJLNnxbRt2Vy+XCdflhmMV1WdDcRMsCUvguOgTTT7ctw8HcTd545Vq+dPw+
DDRvjbNbTOKLjC0qYxDgMvfptt2wFXomkbkSYbpiV962S/vsfPHm73c2mEbO65MOUGiOKkQ3jYe6
+h+esg/zWdAuqob6PZtIudECYTcPgCYHrGT971sZwgbwXformbYUyBA9wGFJiWCjTQLLOUyvYrgi
EPpZ8wVe5OdDLPYZEPWDR9AmiKxu3SaoNpWBCbkji96jfWC2Lv7KhQHClQ904QH4MOpi21GRtYA3
6XyjfdjiiBHA8KLG3ogrtjLo9LuY5KYupx9fL+elbQG6OmhUc5BOlo/15Aiu9EymYiIqmnUtr8zq
4iY/H2DxxpQeK6a2wSav18NKr6tVGwKsdA8tb7yi1zTtLq3h+WCLyxrZWkzdVBYbzfM3dG2KoBkt
YJbh+rbhKv4+TJkHKC23rmyZSzeT57hwgJmDRqBVPx6upB69Ipuwiijqj+63GgkY+91AX4Eh/7fq
UymuDGhduqTOR1zs0U6C9Tm24IpVCQw873X1i5ZHlYZddUyq2wrwJK7kyoeVObmDaV7QmPftD6hF
rr7ePhcX/Gzii02roG1J6rYrNrD0A0nDLveN6p8li63QdSYeAUe3alPHvDb9eXofnwIIm5g4pNC0
mt0qF9ESEOpAnzX2CLmRma3fQQatDOGo/v+0qz4/bR8HW2xhFmcd1A6whWO9Hez1lG3lPytCs49D
LDZuE0u/KkH9j3oClpFdBBV3jrHQKH6vUW7fgxoYff3lPh/8jwyxxXvgNixOPYnHNGYnw9mM+e7r
P//zBv345y8eAwF20wT8kp6BFSizerWzmgZXpmhY0m+WVM4/jjefPZsCdAkxFSQ7zmI8IM9HDfcs
K5KEFI+xWXQ/CPByQT3G70AM/vh6dp/3/cd8dHHguTCqHLgPJwKR65iiAu4lYosf8KyB2p3LisB9
X/lgF54l3/ehQOshwoJd0tLTJDY60VUNAXmdcBWOFQnHAsoRpN9VLQXLx6rDuZDsEPHGzStmdJ+P
wMexF0cgjWunUSSZIg6WUlB6/rZUkMMyLXlloKuzXJwE7fMyiZUH+KYs905tbRpooFq2cSLmWAZW
3K8M9QCu3APR5IoQzfJIYAtZDMw0C2pYMHdcvoUO3FpRS/RVVAr0uCIdB19vmk9v4XKAxSp6cpwm
3sYK5efIffMNB62GdVWCAXkw2Y0BbEK7S/WDhtbx1yPP1+H5dTkP7Ds2RLORkwM7s1jUGSeuzYTY
ESt69OxtDzhvgk6NLSJrYKs4v2bReWkpfUgE+I7vwD59eT+nuWXQ1iIqqiR6aTBPLbdxCszQ19P6
RPT9O6+zYRYL6uOJ4CjoQbULsNSghSE9PDnRCoYfSeBPDI5aBhBkJcT8AQ81QpAIK3jK+vd1AzBo
ZxUbUhGN/jy1fjkNRwu8rN8NUEWAgsrR/G4Z9jo6GUGSOt4dKppPSQJMKhuMH3oSv2lS7jMA86H6
TIF+bW40kNiwBy9uSWNlaPYb7TXp8+U5XE548SFrKyulbzoKWZYE0QUxdvo0pc9fL+vFfQrHEwpr
U4Le3rJQWldgS3GzQ6F0Na5AXgghMYrKh7+poyS6FrNdnNLZYItIpkd9u8P/kNUlsE4WaxM8o767
EqfMt/+nA3A2yCJOccauBbpVjBEHlMhvwQbu7uMyO1Xj09drd3k2sCxz3LlusDSLd8CVyXLmqSgb
wIB5NdPImK4EPxfmAvgTg63cbCjiLOVffEeYRI8Ywm2sbdy2YzgA27YePRqONbuSpC4fOmw4G88N
KlI+Xjxmz/M9Sxt9kpopiRWLePlKOwp2AdiEVOycnKEKU4XEu7b7Lk4PtWTUwhyK/tziaU24SCzg
PQDKqYCU9FIKoWgvN25VF+sQXU8/v3I5XvhkkOP4b8DFBgQ3vmCMF9gbgGcB/fLLvarFN//mxfab
4xJ4dzKQBJylZIXMVDaA8IFwNYFRdpfKW4eT5mDaI3AnYwa36sldEVPAfUiC51dpOuwGl5S//3lz
fvgZi5mCGJdByC1BOVOsautxerWzKxonlz7e+UQX54w6XTGAz4Z0EiQatIF9tJ+sFviyK2nlpW92
Ps78/pxty7iQae6XGKeEy7ANy74c9LJrBeBrg8z//GyQ2s291s0wiGttbFatgR2twQj5928C2yyk
MsRE+v1XCfZsEFdkBeAp+CbKOJXWdNchZhW0ePx6lHk9lhvwbBSyqDJqAogeNQ1cS7bxZrUeAPMg
/FyZyvz4fDXI4uRmBgpAcABEqXQz603KrYqcKNuz9ddzufQ82egv0FnHyYIK+uK7pBZkvUWDcfix
X9Oo25ShvSObaW0H10VtLl2AFAo6FJcgBSB+MSmbCbfyKty2lQ31A3hSS2BRgYGYGX4t2wBY/PXs
Lm268/EWZ3QEP6tkeUWiGVSkHBs+OTEkYXd1CZ3or4e6NrXFYRUWihYu3pjIAVAH0Pdk38DR/o/f
c+gVdnl5hIQoXKDNrvsfTu/5HBent/Yg4ApOjwJY8i3T6oY1DCC55Eo4f+kuOh9lsU2aNBkR9GEU
lnMQaMK+OoI6U1293OdlWm7783Hm33F2gkUH9IXQroqsRxWKXb+J78rQCei9XsnQ3F5TWbo2rUXp
o8LzT1nPkKXU6OZD9uQg0266MXI49XaALO++3iQXUgcblieo8UBvycf/f5wdwK5QrSqoiuBnix7M
VD9wwn921G0gMwFFC2Bxrm2PC/uSzPKA0C7zmM2cRZA7QrIUrroNUvnYOQqzDYjVgfIwpKtUouVT
g0Q/lmDM/vNEPxQQFhNtbR1PU6VINFVNepSNuyZpoR7zDDo1aY6IVGQDv5LtXjjsH8ZcfMuSe7a2
0tRG3dBztq2fPnK0/F48459t2xDHfRhpXvOzTQreN8Ep6+FuZiWgVFoceTSYglfWkFyb0OLTQdGR
x0CBsqgDvgM6E2hbCtnmD8QDLy6IO/uJTH1y6KGvsbHzNj6CG0r2UFBwt71XQG4DEvabJinEypOD
5YZq8IEaseN6BeQ/jwMYY2tY50F/u64rDzwDdEv3RuyoR0u44z1kj+wbLMX0XiRDwYOSGtlt35VD
EXqZzfYQ5UzCWEG0FVTAQh+KJofE+ii79dd7iVw4pMR2Z6P2GR36yfLPdVkBC1XHihgEYKKuKxnC
O78OphRyIa1OnAgKM34fsCRTN60cnhoHnDcO3aW1nAa+QkGHhYPw3kvbcVexMgA7zmt68mWVrGH6
hBxJ2l36BJIhhCRi4D6CukYxj46afosBVn8qtAlcGoVhfA/++G6smjswoeHcPIIH/pbzjkU5thme
Mw88BbeuowzRx9fLcG0VFm+ZTFWT1Ay+nUBt3MHMFdhiwwggNBN0zbX63yfzub87/GzJF68ZAf7b
k8mAJc/onitYaLOYqzWo+X0EzkbyioLPnS4Ah7TFCPKKAma8GoxxY+aQyairaYxIlfoBKUDCyVO+
zTu/vK+q3rpDNpYBXQ/B/yauf5glz6/sl4vHBpuFzSmC6S6zLNFkykdna4rAS3c3vInvxOiob8C2
x/8eo8E512HIUGf/+KX/ed0D19lKqILjEWZBN7TmTRUTfWPbbY6Ugz0S34CIU+4mu7IyYGD29Y64
NFEKRoVlUpQwoRb28RqizdAr0VN3Bm549s5KQ0KuzPDaEItNZxgDYhoC5gez9T6uDyAFbhjI019P
5FIQioX8byaL7WY1KVg+k2tF0HOwg7zg2NSUDbih3BzU17qESxn39nEfs31tyPFUWFN5kzvezmaq
efr618wB0yIE+fBj5n9+drtXUM6RcAZ3I2E+1JMMUxgvfj3CtVWd//nZCFkC6DE4R24EMZiw1fxW
JCNId/nD/zCMDwtDlxLmAfn+cZhqlmPLUwzTKdj5veHeDItrvZYLEQ3B5v+/Y3ySFRVQqOsnbBCw
lW5r0FNTAkzKlD764q52yivxk3UhPPww3GLLV9XQmTT2xgjF5X5lJSJdTwMYHENma2A6y3qTQ1jt
sZACkAa0YoMBuFA493aD9VxMLiSlstgS6/+vdf67u88+JzfKGtcR1iB3nEdTZCAx8uYmVsm/epLP
t/L5Yi+OyZg3vZHW+KBTu+3eSnJy2JWTeHFnnn3Oxd5nNjc0q2bqA2VrTm+bob6BFEv09YJdPu9n
wywOQI8NiZfedEEogpAqFExCkKhegXNY26tmcy3IJ/NG/3Siz4abn9azD0Q1ZJ1NYz7RjcU2DgTy
brPWtE8jeAK7ROHuth2ogKmmMtdEJvZDJiboSjqJX568srGe8gSMlEA3JrDnGjIbj5XJJyiL+/jJ
kFC86TjJ12hrglQKmlXUAF3zm1dQ5LFHs73jXZwffdlCIS6W2LasbH8Y41isKNWw2TH7LkL4aI7Q
dbG9d2Ayu9tRG/42awojEl5j/3JnRJej8ivFz0tfG/5swGMRZnn2X3+ss3UB8wS9vwbpCJjkezsx
1hIErqQcr0hsf+qvz/v2fJzFRaTm2EHjpoYuKtFr3+FeyEezXDPIa6067cifErYdScuS36kJQQch
FJbU2GUwwghLw7fD3NTWeiybIZgFC65s+ksp0tnP+4u1O1uGSk9lbTfIOZ0WPQA2bqmkP2NjWg0x
mM5UBR64oF+fgCsrv2wKTPz/cHZeO5Iq27p+IiS8uSWBdFXVVe173qC2eO95+vPRWzq7ClKJemu5
qTXX6kggYsQwv1EQO9QqchS4E5/hVVSNPUwmDO0R6bP7a93a/QsMd8FBWtYmfSZ5CMQ51VWvHVAN
+omexSVdcGWoLCjqRWZchZjsTuvy5gk3RODLBv8OBnN1wnNGRzX3vQraMkUeLtOFS49vIDRgfXyO
org51xEsK7mb0p9mN4inKBnxuNFk4bFR5b35+d/3uY4AdNxxkTDxHYXA+TYCGEEhzmKoGF4hyd2P
ysfSCRpZ/SDEqvjg46VcuJmhjidrUFHDqpvZbZgOoVoIyR5bvfQJqhvnFcLWNY5aFRmsVEw7ewph
5Bhpan5NAIYjGqHWkJ3r8HD/C95K/V/H/dWvT9GdbrBqAs2mC8k7uS8xnAZCgQJZ9VSHDOXuL3cz
AXoVLlfl7WiYkT7D8PNmVEnsVB10FLqm7/cXuXUCXj/TKiakRT1opZnK3pgF83E0EfCA2zM5ujB8
uL/SrbdHBLJkXRUNc9MB0fxegjQkaF4pVzKqjI3h5A1k+8KQugMoCv14f72b5+1/19NW7eG8aluj
DrkG0pn621+o6Yk/PGtStzBkljShRYctq/r3hervmWTvLb5KkMQ04ybTM2KoYI0/2imMXaEarqjd
WAfo/unHMtG6cxTLD2BP/9VC7m+cf/Xk8ttTprelmgv9YslX0l7qCpSKzaUj8H9In1990LXTj49M
XFAqDc8Yfkp/Nv0XDun9T3hrc75eYZUGhV3aa5UAllvUJusgIu+MXonl9I32/v5CG1j831f26gpe
He2O5mPMOI1+Z2ceRCt0INO7iD9hP0PXs9KPRlW+K6PEkRX11Cjjy/31b119r+Pi6qjL/ghbb6LO
z432cTRqRw3jT00Sv0f80Ct1+ccg7CJCly24icW0QdEeoQvKnObtLtHGXlAgahuenvujU9X6qQw0
9VzMxpcusoxH2CS6MxUxYnxy/WOS56OZK8HOpXjrCzOA/f8/YvWF/5bO8mgC4hDVZ2MQSk8Ky+Ei
YGz69f4rXr7gvcdd34RLOg1mapFkXhyRU+GAAod67LqpPXa5iluMbMWf768p3QoDADasZUjKhHQ9
CKv0EDrj0GMvbfqamxjpw9hK0QhJoJR/mlNvfYykoXuctRk2MIpyMJny+CnQ6+7TgBqX09KlueDS
zv8jhC3QIDZ+QWc3ceKh5kqQUSW5/4tvbcRXP3g9UwM5G6LOgWtWU1ji+0VJ76ykYXCYJH6IjBm8
DdV9hnaJuPz9lW9cDyr5qbhgwaBUrLejkCK32VcKnn1TryPwaUrnvlD086z43tTXw07w0pcguNoP
tKUUA5cyVcS9YhWhI32SIfqz/StJi5wQoRVnRt3vEBkCbustuXFiFUl9iMUSHnVt+MdWk5PjPPvW
b9UKokUNRbvmkVS/U5qWKDFUuvWYhel8NALRsmMLU7KqNXuUBZFWYa5W/WwKBF1b2uELFlKHioXM
FKxThRBtGXp9zjILmI6fJWemV1djrpHK9hP1xYfHCvFRAKWdNTl8b116mDIxDmwLffKnylCVa4kU
3yG12vBjmREwBKXtdDvQmvmEVHbndWI82lVUo3LR+4ymUkWBn5wjSaLPcf0YhzTNGtQcL3VTUBuI
ETynSB2OTTlrk415ShPbo188VfRlruacWTueDeqN70ELT4JapdAw1NdNPCmPh1EOgUhodYl8o1kZ
JoMgFJag1aMbE2jfi1hQkJfJrfRHpyOHi9+SYrfWFFc2O8UPvVAKlQME3P5oGUl6qDUQB0IpwB6d
0NhAMdaumHuoSfwfcp/Ss4HSxdckaE07RscuGIErIEWifurTqHUjn6RhLtsYRIpcPjZZEnlj6/te
naRfk1T4BWoDd6nEGs9RErYvde9n5IXoxHVB0r8UhnG6fz5uREocVhgegR/RVHMNx07qAo52RUaR
xqDPNEQ6PSHovGg09J2jscTc9cmAlghcEEFjDbLb24tBSUbRCOdAhDwu9g56FsVlUPty77zfiI3q
62VWoT+oi9gApzJ7mTyIF3Reht9IYCQpZGdx/qb7PVwBP1e0qyQm7UWc5PDs+4n4Uo+M6fAJf550
WbZhGaEcOLG5BfQoVFuaO6nFZ0QbPg8oux6KVs1+MvwyA2dEXbl4SCzURQfE42wIEdX7NBG6H30h
pKI9ydT5RaFfTMFA+IHXcNBzfDCmLurA3GaoljrJhEA96pxo4TNZV09dafheMmfTEWkkKUWANDAP
eZ5BskSy+4s4T9HHSB/QhCGZiQ8okL6jHVYt4stZ8qgaOd5lnZI6XZGCx4CrbcetJSPgmATvZXma
rh3Yg+SIUsrsmb75TEnVnToTEflJstBQrDGHeDLDJHUHFBYYQeiaE4nJr0LF+6JP+r0K7tYuJEab
urZAtRANfrs3ajNpK7/xZy82yAesFAF08Rzre7jgW5fB62VWGWw7ITs0p0wvZJp3Yv+tMMRri9Lr
lFc708oNNpfMT1UWRxEKZFPW1+C22FTSyhyG0UuLMPHiXBmuDcJzGNSQPM9GY1I14JxS4CD5JZrQ
ctKGaefA3TgJNGb4FapkmRTrq5c6p7Gh4zOketaoF+40iOVzqKcSdiHojMWy3zxKkq5/QX31w9gj
4n8/sNxqC5kKnxRTFe7dzU04wMgPud/ZYHHRWgdm8b9GRIYGX0HQIC4KpzHq4GWIavQFAlP4j8pD
QfRRby/WUH5JEbN6TKcgwqHDT5/iFsX3+z9QuxGQ3vzA1W4AfFog3simg9WO2UyTTU6tEZ6NvFed
vB8+yankMRC9ILsQ2kkiyN9SIUbfCj3tB1NG7r8vO+vYZOA+nEnAZ9fkbkU0HNnH0gNTa/1ErkJy
TamoP45+158mH4JLiJ7kz6yR5wdcJfSL1A+OYaXpaTJop+CLw/hWri5SEYoOk07URwxene3HcXuR
O1N/6NJA/4QCS/XJl9o/4hhKqIRF4pM/S0gYlbL5qNNDeEJ6sqGuyDOpPDGNyCqnT1AUmOigvw8m
JKQPCtJlL0qKonRC/wyZOMSN9qLxNuZD0VXZ/1hFoje+qn/0JJ7HukcHq0v+hIqL6ogTBU7HLPX+
t7yRhb9ZZ1Xo6EiHanOuU5qOpu/4symjMo1VNe2Ndv5mNMhhpB2ifvdXvRG13uQWq6smRUIjKXOQ
/oVOd2iof6cD+F9jz9jz1j5FQAXPW0mTtlc0QGypsgZ58uQ0rdCwYSCSYnG9c15vvcLXq6xOQ9xP
oEZT+hdDiRJsP4Hn7iefTEee9UuMArxtjsG4E6JuBGTIPP/7aOucoOjRqlaryUMiJrQb1DQjsc0P
vfClGOadvXjjNSJVADTHoEeomOuILA16WLcyawnl8CtACQ4d6+jjP+8IcD86iZRsLroZq+epuqAO
1Am7SVXgzKayoh1Dkk8cO+Fra/++6d8stjzwq8b2XPlV3C+NvFgN4UX4p74quVXGS4+6uyrshMvt
pwJ1gJKsKkmaZW7Yj6goqlmstKNnBJ9gliiF7zS/WmmPfrGtFGlN6kuSqMigQtZZYhijaxospa2B
xtBBbdBq7tPsHcMYy1HG7isalpbTDf4/UrJ1puzsCkNSAaHoG1SB0qJE27VQ1+MJPRfMilGHNIyH
Gfuy+ztk8xpZCN0PMKy0R9FVWUXEQRilSkbfxIuGaPg64G7UyWGK9FVUXXwAXjuF9yZErZZbBcYS
B57UTCFCdVStWOfix5PQDcnC0vzXaRMrYcwNHxjwLK9xyUZe7cYunWN5qJLRK9GUQX/OEv/4cabT
c7GkP/ff4WaP0FFTIMvozKXJbTbZYtlnrUZi75VDPXxKk9xt0qk+L5wG3HwG7apmi46eVao7u+TW
wjSayanoKZjWWuCg84MpDWakVUoBHTGEELn1Ud/TETS6qghaV375r5MkHnVhcMPehCChrfF9bdNA
wJIbfM6g6R3mODAyW5Xr4pBmlrgzyNvulWWtBSssGQp+yqvgpQnj0GE+R1sUh4Kp6W2sWe1B3TOl
vLEM4RECtawhWLfBLWAI1gmWCt9JVAoPuaOLWH+AifX+/h7ZnjNiiIQoMTyuG6wqC98qEegeQLF2
Jt0crrNSfsIt4eDLzZ637I1toYGyBIhBBGHUujrTQjhr+Iqj8Ff1zhB6FvY3xRnkEKnbNQ+MnSO9
bSpLbAVZlAkey7LriyxIjbiIlGjy1GBppJhXfJuQHzsaiXRq9NBpVNOVi2/KdLHCz/ff6ha0KMEi
hm9C3qMoW+mKhprFyqRu8hh6twcJnLcYhI6C9QtKfmg5Jxc//5OhN4+O2p8MCyZj0p9RPfqthA0u
idZjLFYffSX/rEaIOcvaAxgrBD+jCyCL90NTP6RZeElb7WDIxR9rSB200z8kHfm2knYHrRUusxm6
sRX+1oy+P6RavXPgbnxL3VjUeHi9/MW6f0d/Iiv9LF0w7L1hh7p1HPXquQu6Q2tF3/y8djUN2a/7
r3WTmvBWXy+6yr30YSBgNfngjSXcPFpqOucu3dk3mwSPToFFP3WhoIPNt1bHO7aMXGcq1GP2kRjI
4Y4YhQgTPEqlgdlYfsmLJt65E24uyYuEDCAbtKlXB8NIQEln1dB7xvjLn6crmrdPhdk+ChI68Wm+
E7+2n46OqyXR7EUHk3pztVolp75U6qLvmouSXWWjMpkF7/2xcbr5vd/sXELbAPN2teXXvLrvfJRc
G1XBy6JuDUdM2wuS0I9xKX43h2znNW4jJlnJ3zJ66U9v7jv0X0fZxxzObaPvZtg/FdVJ0Yqdt7ed
6XNpY3ClydDlZPyPVq9PbRpDrjpe33DoYTIiLAiXUXXiJwX1iWLnkXZXW70+hfNnqRgIuYueUokd
t6/8FYzCScPJP2FidP+E3fparx9ulZ1I6BI3Mm5srt/jZzOXL3Kj4wZTuvEk7iQJe4+2BpyAce5U
IWWt+V3rLKbLCEIrducJR/UaONZOySH9zazeNFbffrh1OqQCqxjnkvVQ0DcQ9NTlx2rAellsh/R5
mGDbsz0xL2mTZwwPaneMICbgPeGMKgiOTEc0RQ017RD7ODe0VTCibWoOrtCjOi5o/HfdqIcHOaX3
3WqIIZt6kHpTUr4w0K/OZVp/GoO2/WWFStseWoRVXbqq2MiZIx30TALFPHX9eWqn+ojRDN4TMfFH
x7ysTywVb9R0+DhpwWSbUfQDEuVPX9ArW+yEY6QiuYnzxjcJMfqnng6LU81tcIkEkVFCmHzAv+tB
RuPGbdvSdy1ccZ4nvL/cAJ9HjHPooOQVU6Y8TgL0qKUApyxB/rVEqxOAbt+NoSS/C4cyeZSr2A/o
48uJrRn4XamKKDz7lmz+GZLOsA0Ota2Uc+0JclkeWpTkTyoqsN4kTcajYYwi/5M4cyXsFy9tjmJl
iyvec2ZJmQsmMQrsssrSDzo3IFB17JhMfZbdHJQETh3d5Ixy1wLTYrQyFwly3SZNyQoXEALYNF/w
f53sWJR+9KFR2aDkPwoa62CRfF6EJs/44eFCkAo4t7Wi/tgik2kPdSUc75+hTRiirIV0BzkCZUgK
3NUFAl83xWkjTjE6vObdZ984SelO1rYJ4csSaCOSS1EgbXLDzipS0Srn3KvSyZZCVww/VbFDOwsr
SFuNXu4/0ObapRITuRSRyfqfhOZtCBeA90AQMlLPirxSOirDTq13489X4QMRsTXtBiG4U7R8wJ8W
rbjhl0jDea/bsETkNwd/mZWb8HFJl+k1r4uDAOkAScH11RPMd5N8nRa1cswwENaJcu/+q7qxFH0a
Wngy148K7Ovtq6q1okUrftJdSpXvUVBjO1s/RZJa2vh5MOD8cH+57T4AtMgFIKFQpDCUWi2XZK05
Y1C8OHpWP9E5/1nrdNYYnDT5MW4GJ8n2+g7bB6SOWgp/NgN8/nXxU7HjJ0ltfDwv0t9jqH0c0/JQ
Ffl7xPrxM0r0nZRve5jerrfsnVfpAyaY04hiNckKJkuOURamI0qEpEr0M+f+y9zcfUuJaC4iYAtn
Vl6D9XA1C61pIkCC/y29QW26UyzgVCeZbegFjbnTSNzuerimlqXBSbNk0VgLaOhGqtM6wSuvo9+M
1rulvY+lblfWaIk2bze/QXUHp38Z68scgLcvEDFrSWaSbLlNVeF1liFB3kRV72LIiSepEoIFA3P/
EIn+g+iP9SMKPg7WPdMHKZmF44CayP23fOuDMkUVGaNySjZ0DTmXoikkyXeDtFRtX8HjdMTknbb4
njbK3kqrakElRiZcGJYrDN1DlSMd7KOmjePqHjXr1sYxkNGhJ4BMEKXt21c8D0xzp6yx3KiWM7vt
EY5SYNnEpnEJhHSnv6gs46jVBwVNCk2E0RnJ7nqb1mWpyAI4LDcfxOQhEUP8cRohvAaVZbgZWGbG
dAKeWgLuX1mANaCWY/1Dyp//KGYR54U++6xos/reQC3cwcnlEy5dbI+2rz4O8IXCuatEuxVVR0pV
6SLOfeUFBXNV2U9eajNqHBjsE6oCaY5gevJJzYPvQmL4X+7vk02gWWVrq68Xar4clSKJrzJ8qBMM
CJA1ML8o+FoL4+H+UjczUfo5Ir0WNKCR2Hj7AXU/iqW8Zy3xiGiuVyHPi2HbOTignu/4O6ttdgsP
9nqx5e+/imixNc5GNA2CmwZHBQcOcImxeOjgMv7rUxGhVZVerUSVQlxb5fKd2DCmAM7htc7gSojk
mefg2DjCMUNyZa/22jwVi/FP+sMW4mk0/d4+VcN01aSxmXpJ8VOdvvoRTomILBmfdx5qe6gZTFN6
0efDfnfDHTa7ae4ZPOYeHh225KEw64x4yNitbRzxJzjgrXPZ4xzeWHNpJdEXpW2LedHqlsU3z0ow
vMm9hnmL+SfqLtL4dee5Fjjs21NNK5GKfJEFYAq47ucPwNIEXNFyb2iET3pe/Jzj8RQhqy4JTi0I
BJKmO+Qi1qbJj/tL33i6NyuvbtjGHGIxbPFm0Yv3inrF1LbH0PT+GpvDrC1PpywEQSQpdHN1mDF0
hmsGyN9Tpg9m/FwE7iRcTeudFO20paTbT8NmX2QcFgXKt/sQY4xEsMBseNaH5Gl0lv1B1fJNtSdP
cZMP6gn/3Z0Dvb3IeTAF8giCe+qC9X+7ZFHEEFhwQvda7ahlxzLawWbdeiSNGRnNL+kGgU1iuB8U
Mdsv7r9QsbQ95Jid1GcbAcGAQizmH0uvdKPJoyqdIPn00tDBxZ7P4T9P6XU8LLEiPUo7mc92N8DA
sDDwptkFwWk97VZNP42zBsu3ea6uCmmJk+W6ArHS6i4lXEMIBXJ9vL8DNzrsOl10cjqT/J8KYHNt
znpdaL2QGm7wB1e7c+bGjnBQP0pH0WsPibenKLL9aFQyy/hUloGNIQb0dlPASk7w4mbQ4iNdQ4tt
LG36RuATLOGfG5YaTSAD9SaLQwYNfLUUsNAc3vtouQTOj3Ws+AeMwU4qhlHfaSpSqPtxtdcEW7LG
t+GK8hasIJoKSAeCSHr7eFaHN45q8TbHd50bnHJPcOf34wv6ti596cPwzxUobXQao1wuEkXouidb
kUx2QqvrblgUrYulpXqEp/Lr/ha58ckU/njLNJF/4+mWZ351MeeKlYyqXBiI2c04Qy3ykniDNGc9
RzXgH5fSyTYWGpLCdAANjFXIaLS6xzFe5nlCfbRBlXyVceBxMgndpvsrbe5l9j1D4oWDRBGwgZkL
OqYeWcKbk/pr+UtZVGQRs9ursDd16N9VCIDmIvu7qWXKGWZhyNFzrbE+SVreHAdf6rxejaqPgo/p
biyHD32f7gSSZWe/2YU6RtyoTPztxxrqX1Drqy8WxUlpAd7CSqsvJidsRcMTRNJYkfaZDMZPk9GK
UgLwvoHZtY5kVnuxf7NnOG6LaCz/Ajq9kSjPptEKA4QZXLV4SpGo1n5nw85Z21wvsA/J4ExdAqQm
b5bQ2j6MR7HDn6s9YQl1toRxp/+yfQiUoqDUskGIjgx13m78Wu46UASW7Ia+fBxbWXWQEPldDJCR
7m/GG4+CIoJikI9SaEvq8kNefa+q66usFVuF7rL0rpiql7r956byQrfjEgO0RMTYdMZo/PW+GCKw
pdl/LzJnPKGieqjOKd35vYts8+IW0CKTFD48k9fNpzFwmQ0ArIxeEBaH0qqOSvirC3Z5wpuKj2UY
btNQWtJelnr72iyQCGZHUgPk6JCfVbc4Rpj52qKnHcpjvHdR3l4N2RKS0WXbrT5SGcAFC0VWC8+S
pzjBJT8VlEKJEzh7p2dzfpcGJuNROhNIl2zUUQta4TJurJNnNHL6X4TDzNmY5MkRoB260VCDrwpy
kMI9fWNNacPT/e0oy5trDOVShq7Is0oq18qaQzVEAUjkJJ+90WKOP0v0+ctKUzwVwIkTRkr7pyql
9Kmd1EY6BHnQa1e51Iz3slGm88XCRe27WAl+ZytVAvXeUGfsTwJRjiHLapmMUrAR4SNiDIrihVyk
WMCkhoqreNH71w7/RtUG3z7bQ5Oh2ir6pk2eUp1gWInvhDjqvoEYHEJ75rqgAo7bBTYd+1PvKACn
v+Kk3X6kZzVGh9QsxtCTohhVERy3hsQLugyNqgxNa/lgwj3+U7fVp15PoocaZORvOIKU1owdgdpP
UM/zQj2PKSyEKY1e5B7khFUWOGFNynclaJLD3Ggdije93z7rRp0foiRIz3Mh9w5oD/MBZ6sappaP
JXaXidlViRRarJiWQdFXB3zgcWR1ojqRH6I0xkPaL8bmQdULBelTxczetXH/Yx59/BeG2ncQ2vko
+QA2Z6PHR5J+6pMhFicdR/WTVJRuD1PpQas13BlzwKc0A/vwy9hWKuZvvS8fFJzFLmYhYYiVxd+w
FEfVag4UDRVXrDgPppV/nOXCC0N81C1w2/QuK0ct80OopuPJFPHcNHPdrJ2kHquv8TSJi+90+hG/
T+Xcp8Fim4f19oMmTz9hxv8RuBKdhMvI9UOzdhnDaCfef4gAGuTKvO0nzZ7nIv46aEL3PLX1RS9z
Mvmh+u2LmXLkgjHd0kjCJ6vGJUoEgp87piBoTlajpRYlJlbLpdrmpzSqw+qMo6JuMq0N/acwEKVD
KBodPn840VbJVD0IVSN87caifB/TekwPYyvKnlzP4yEOdAaisjgozWFpCAG3nu20bb80YdQ5oSL+
CItxOpahbuDGCVjDnrRK/izPoviQxFkEebLScKWrTNdIfMWVCOTvs14NfpXMs57MBGitz5je7mqs
ufIiEq6tNn3UI1P/1qI79M2sx/iLrgTf8aYvOjuoKyQ/eFWpjcez9J+BVWR9SPgDJ0hO9CuBeXq4
t+VPdG1+8hrpbLfyqVCMl3xmWBiO4wc6JwkGauhXS4bw3QwQQqKE7wX4MkoXQy6pkxnP+LQ8qg3e
yUWOIjL8lfTPnFuZOwbdS1O0mS30Y/fDj6zKI1aUP/W00Q+TL34SSqzD0s6SXFHG8XoJZw6W38aX
pNMzhF8nJFmckosNU7IhGXFU7btvtSrITlZWlVuq+vwSqzJaLobUCzvj4SXyv0mACKBIL2MutWSS
2rqHPFk+nvFhCS7UUk6JEfxnmC8Awv7r+vhrbO6NvjfXN6up+Pehv6AuukKr2rrNykCMOwA1o1YM
6Opinhir005/89YjIeRDWUFIBkC4un4K0suEOg0odCuLJ9wXYOyqYMaLuGdCKVbvFHFXwWjbNeDJ
Xi+66snVVYJ/qmrMXlSPdemqYnaZF09qKVeaax0WwecMCQtbNPIwO5DjJg+twsB38I2vYtykDhNK
mV4qHbdDruV7Emi33jvdDD6vjtz2pjAZkd0yccIDgB+m7acRfsQ3Jd/j4BqbSoF3gBT84kdE3boZ
FAglPspIleMqOMei04hCe8GkdzrlIz3sKMjbCJ8/TFqNAsvfUasiL+2YxmIhjYJlV9bHQZSqI3jG
Z2kwp9NQBIGNd4voSJ3cHsFJ/ST9/NjnxvdRHAFajuhdzJZ0xRk1d+u+U781ypw4k9XX71olnA5m
iAAFwu3hY16hPEIEhbPXZsn0mOZ6d/Ax5T6n3aicBLN5MbGj98RQzdygzc1DjHOnTRwW3Y7c6pig
IucpRREiG0ssDJGseswi5UkJ6uYsVZ11aLqxIYVbbChzcb6OvjE9GXPKbRkpLxgo8vHnPLm2Hf6G
aN6mF/Jk81SG889RHiMvYIjvhMgofKLE/JFBa7vmFuFCQc7CFsPpqcb/BzgkdqAcnhGao6r9xn9X
du+nNH/7hOuIAJLoL6PXhPKwOj5AfoD01fD4ogZHR6ikcEmxaf1T6XNzHjTlJ7C80OkU+d0YZ2g9
Jy1pnUbbL7Lmq5L3lrPzgzaNTbbV6xxv1SmIG3HgEBV0BuLUP2d+Ezhs8vy/vISFYLVK46YWUOU+
jX9laVGy5wR9J8/bkoyW30DyjFIyoNTNzKmY/TYuaxGuW5G+6FWfubCojkkUdGfwgw9Fl9V2x5tz
SIhBFXR6s1PDLW99/VVA4VLIYeZC52QVOSNokJEuEqcVymQADDJm6+hrHUIl+3X/ff/9o1ZLoSFG
UwFzQ2YZ624QmCU/jPA3xSqv0A6TbtWQX63plxDJz0mOrTVznOhdkmnK0Whq/5AU6os0EMrFmLnS
AV/x6EErm95JOzQMuzoLXEZOwJWxbIXg6ufHoZJ+TmL38/4Pv/WRFqMEWlmEfaZbqzYWOr9dTX6J
21elc6NWPiXiUKVc7UAd8YLusDiAlFiZ5vQbkEdmk3vsiVbcuHyYkaLjRS1CNFoTxrWOSzbGxdgb
86j7UFnhr0DJOSEp2ig2WZUXiMvY9P6Tb5onBsmivsR1iANgB1YnJBeENjVK1OqHyVX0B8LmrJy1
4ktinrX22/21bgR5MgWKj2Xyug3ycltnQCiB1bd1+KBhYpvJ2WNft7YqNDsX+Y3ijuuKBg3DLmpk
dfVYWtIrTdnzWPG5PUvX4DgsHfhda7UbR4sBN3gEhq8LImm1bTp8t/EbNCEQzuiayOEYoG6Tfuv6
+p/nyQaHx6LTtfRZF7lBDvmr7oUlSEKIFhIblNvItQYBFfKp830cvhWj2NkUW/QycztVxTUERKOx
Ba3Qs/PNQUUkunJnT3ZTxLxtKNEHya2P3V4hvt0WEpUA++J/QDjrR5ONXAsKdDU8Yx4RI6Ps4nx1
QVbYaqYFjjAx/r2/EbcnjZ4k21DRGK1B+1z+/quXmSuk+xijIoRuqOmVXnni9G2MWj5v9BHs++SY
GE3vpMvbvUI4p48CedYgX14P2TC30JLEBIA+47d1ySJffZrLAnWHJt+dqGy3/wI9Z2fK8IEW5NTb
B6TMzSjIgO/jnWzGDg0c7WONKs2h0XyxdTpp+hwsxU4Xz4SVwTxHoaWes1ApnKSUsBnTGHQf50Ts
nKrUi3fFKGTnFgXqg6+WyTEphXpny936JLRCDEYytOY2E5LegtqPhitqXKGmP5rfcTaTbF+ohGua
A0nsjH/1wURsHYrZgi1jE8D1WR2ojD0u0FWbvRSWXiKb2TIF/2dEK7Fh6QWi/cyAhGj09juMTWhF
Wci10rYiNtTIVYlNJF+CUaThAzbGu7+vbyRgxCJoxBLJOn+xvn/7hrlQ2lVYKp1o03iJWxyyw/Q8
HqxjexScPYDwjS3N8SGvwWGIRv+avOzHEOgDcC2emA2RnSMzdkD76KnPxGonk9tWIQyXSCgW9gb6
UWusWVDTLDQNemUZ/HktBCWk7H2r7U0oczVxbIBWLyzOpV33KihIdaxalS71Xt2M6UkA1ObmeXIm
IUuOOsoCdpROygVb3mgnP9tufeY9DD4XbpZIPFod1qY366EfpcGjUfFJa+dr3tfH2g+OaCFfVbXb
SdK2r/Jvb5obCwHVRVPi7XPOhKehsebB62Q8fRhVDGm6sw9vPNFyS0FQUgB+Kev42ohjEYVhMaCa
HYUAcfPFzhjVfbQLYreSRt2VUyvbWfTWc0GIgmyzoE42xUeVNjDFq2jwkupJ6Kg3uj2o6Ha7k4EB
HmMjAtGjUH375qpYgDDaTtyKGDId6o4mKOidi0qP8Xj/IG+vRFZicLbQYEEvrAe45hQpoLUDNPEH
FTZUQ04qo4p/qcz0YAZF+394dXT5FgFGcAsbJCdfsS2lCmrLFITPGYVyFv24/0B/xYPeVgY4T//l
i1LGMDNe7ToJnxipkv0evfYqB0FNUguXXbIec5N2UV5aXIRB8DWQ5cfS6i+JnnAOls4mSD0K516u
Tlk+lBddKaJro6TPzYTwhmbOv/3FLE6t9F+1P121TLGeJYBntploGMpNonRVBDk+0MGp8AVTepSx
xZhhBs3f+49445uh+sGxAn3N3bLOBYWwHaJ2SHrPjFonNcJDmCCkJZUO2H33/lI3tjp25HTCqCvZ
h+tQZdRJgixQ23uZUp5qIqJv7RUjN/Y6tSKoa+IRBd16r4t6nURT3vQEpfgw5/NxSHmneK7ff5Jb
y6B7wb4jfYavuYp9uigEw1CwTFl8zLX/6vZ70v0zcctYoisXBAEWAu2aiocznN9S5RDYUYlIkHaL
k52nkP4aHq2295s1VvVGJknZGKrIq4q1lXz2Z7G/BH7VvBvEKnnyiyBz4nCanaxozMtYJoXdaQqY
Qh0Jexfbi+YoNULhZFphHXtUYJxSbEbDDoyx/aIx/XBR6qmvQieS0eWU7pi4fJngYxxDySivelF2
6OXIn/0iHh05DoOjoAaBIyV9ekkWfwQNqK3jB/n4ONWjhINcokeOkk9/fGssPKEqu7MeJOFVUBEo
k1scj5vhF+Qv1aWPFL00Whs/y1UoHWkazcc6MD8Zgix4uSB7TY4uB2Rx/V00qhDvFKO1hSFsXJlp
GgQydXT1oJ8+Moww3jPNiB6MWEnO+iS9NzO6qmHf/R4yYbDnrNM/N3wtJ5aVFPSIeLBizIOkjHKA
GVXw1NSV/5jLo/UZlhzVo9QXruIX1QMGg827Op0sG5E05RCMafQ45LDLrCDVTjLWfTmGsZwRbDbx
2kAN3w78sralqS4vwizrqS1VfeJaQZFkzCZmP7GtsG8TuzBrf7aVHnWgbjDTF8ZST33pD04v1xEs
kT/3j8OtGALjljgCmEba5G+NEBsCMKzek3giPF7QW+gHqth+FJaUx9d3yuQbgYRifFGewdWQ3GO5
yF/lPH5VR82UcjQk7M/QV3REGFf3H+nmErhQAriSQEysgS1lrvamjnQSIqNenOWXGg2x+yvciCGA
MKhUNWQBeHfL33/9EOjWR1HEQ5SjfjEKRLPF8SxOe9IUW0E/Y5k7wDoFpW/AlFzFKjOc80hrYbQ3
1jN9ElGQbSv9f6Rd2XKkuLb9IiIQIIZXhpycaTttl4d6IVxVLpAQg0BCoK+/K/u+dNmOcvS957VP
NybRsPfaazgJ+JKNEU+ZFJke1ZYkN9yJD4O6t2Q4j6u7r80RU6ptl2C27AQF5Nv5f/0BQDhAq4rC
FXcC/vfnD7BQCBV0iBDFLoAur642aNK2Ueg8/f0xHxcn6m4f2gs0TeA8vcfIJJqOwavhEzM60SlR
4zGyAc1i/3cTDd/+X4+KLrjuvz4pciZXvrYo96f2CjVCTHM+Rqlavzi3P66cP94oevdFvdmVPrs8
JvLvDAqF+oknj39/k4/L/89HeH++CRua1oN/EdwIONykZvCg57e/P+Fj3/LnE95VpTGKebdyBbjz
UaiyqaxzwexO+XRTefVjWd4Y+pVf4ydb4c9nXt76X98HEHo31WZeN6UzJLgwvuPgklkIOCry1Xn2
F7svR4TLN77bZsxMOwZAVdNua3n53Pu44olX5k2CbFNNQLfA5LveCErrLz7wP2zOP+9l/KEgLnmQ
4EOt9B5b6rCQdTMps5kZLlAVxn2VQq5yN1ov2vo21kfhDN9xfPj72lnOjkBUbkU62M7AmS0ltMSQ
NfRtVhMz5miBcXEMcI3XM4Uzs98G+SiG6Sydzj+71IS3Hl4uh15KP1Z9DTUc5jzFAlX1UyetnxoT
zzeT1z2UvVftARKeptJZt4HHxGtpMUlWUzhfr07VflWc/uMj/+GHAGUSJ+SFI/e+gY6r0MBXYsWA
bdEiR9zg9RA+xolTp+FIDwxGiGIwXW7X9rCQvk8N0pdDb9q48MRMG8gpw5o8JeDDON0dAKv/w34H
u/3CQQcXGyjnn+tptXGkVUnnjYDsI9UaOCqb4req0julyPoF/PfJtsdlBMkADcBcRa3+59PUPK+j
TrjZKMwqMqDrzrnUfrkDNqN2f9+cnwwWgn88LiDNwU37ASFGj7c2cHhdN6DV5M1sUxqztOYodxaz
hZ9mViNjpV9+wRL+v78l2gNo7C9UQ5h0vnvLBbBNM/jouNDeCXzl8jqeQON3jHT/8xWPsRbkQGCK
eBjRv0c2sXBlrQN/3oCqK9POOhDz10Z/8ZRPvloYA1FAywPe5Yf3weUbBBJkpE1lhwMW647VMF6F
4crfv9gnj7kA+vhS4FQC/353mdZoFaZgdtAttKdRhghTeYXv439/lz8e8m69Gw4KFTLX5w2Nt6O6
TbqrKTz//T0uf+e7DR9DcYeChWKdf0CVem9tSnhAmg3+6VhUHXwPViV2ZqnnZ8rNcZRx8/Pvj/zk
p8MCCNE1JoiX/GBOMJilhdCiw4pbkMfEonLfWPeF8k58wRn9iHP+08uhpwOMfkmgvfwl/7p/cCbp
/wUsIB0/hnJEjw3Nz0zkxY3vdnXEmyOCTFf0YWrWV4cOWWL8HYg3zhcf8sPliz8EpSd+QxxdkAa9
22TUB6X04t69AUCOds7s/M45IGfrlJD5PIU/tdMXf/+RPxQUeGLi48uC2g9F0PvDKxAaAG8kDXKY
+S6qzHUSN/91C1weAXUoxjIA4j9A42RePCeCp+IG9KFgx8LpGySZiMBboy8WzGe/3kUZCufJy5p5
r8UoR0GbNcCCqQIYDasSKQctXMmzxm/9q3lqTIZxLMbCAchof/8VPyzVyytCyIXbBqx7nF1/LqCJ
DkvbgNi6kTaLOQhgdbFAJfH3h3yYwsDS2MUZgpsNjwH89edDEB9L2rnEPeN7yO6rewCghO05uK8p
CYUuIu3PuA86P/cgSvniDT9U6/88/AKthFgqHzC9mpKKmkgDjirh+CCJcg/DOoBr4sRVipT58It1
+ckvCljkopSg6PE/+J9APGyZGmAj43ZviVyOsHDa6H66//tP+ulbwS8Khqk4nj+4OHFITbqxxndz
yg3pwPyBtgqdq//974/5KEnCr3fRcF3OT4Cw73dZbbyhMi0svQakj9nRAMhxCwFmi9epDDD+2Z9f
mHRyE8M4mr7ATu6LpvaTbY6vBu0OJr7Q9v5DHv7XCWc7Jeuxi/TGzodEhEAA2P7v7/jJTwm2ATpZ
3HRw/nxP7JbgsvqTX80byQ92KlrVp30pEI/EvtgGn6wM2IvCkQoUA0zd3oeFB8l8YTCEejOONIXW
bOOgl4Ml6he1/sehdYyUm4sWjmJ4jUvo3c2NuULvwANz3tRuP+6iaHTzBcy1TITJ1RRBfa1ZN20o
3E77dKrrn3aeq/2EmuirWeYn3w7UUIAFKDIxZ36/eKaICNcC9NpEa4NLyC2C+qu4vk8+Ht4SWObl
tr0MF/88WsjEF+gC8Qge7mBkYrCnA7A/ky9W4UcrMdyuF0USPCzwAXGn//kc4XhtaKsEiZOgKP6u
+nU3rf58ty6hd+8kvdR523b8lCwR4sThSpna2jUFKM0QvtfEKeCgS89d3/6aEA3/uBDfXCpRJ3Om
cdegnch8OJcCL4R6xVnHMCMAShY1zhnxgiE3pkYeEJ3Lw3wpn02CkfVg1p8GXxigYzw0Ie4KAKfh
iElBjcDVLw61D0XU5fVxNWG6efEKfV/ZAn4E81nUM2b2dUrGMJX21jp7geyYr3KyP7kLQY6BKdZl
Doiq/d0XTYammuUawNW9nGRu1HpjYt0V8RAEeEcYvbZTT/YL1EXPfz8HLv/hPwpFSKP+9eD3WTnB
uracMYrt2WxEmdopqzV64Df1ClL9NH9x5X88DDxciUCqoECDcsm7LOx/nWtqbXzQv/CaHWyMSrDD
XoD7fnHgfNwcngu6Gwxw0NICrLv8Df96RlV5zggjKbwFrruL9lFtkz6DG8//4Tm42NFRQ0oKsfu7
IoKCd8vkgufwqijhAb3+qNRucL44pz+eJtBwBhe5OQxwsNffvY2P+ViJgGwI2prMTEX5lf3zxzWO
RC4MvbG9McX/2Cj08+wiNwFbfN2POpVS5G6dl9O1sS9/X2mffHt8GFSvgGIgJXr/XaAiVqsmk97A
AAkbPALoPuZGf0WV+uTz4+AF6QI3J8rk9xebbd1IeCyaNk3Lt5PSKxzfbJnWwVRYX9Bff3+pT0qF
C+UVOiLoQ7G236+CtWWatTizNlOx5CQXOWysMu/mf50OvhJ9fdyseBia0kvJCtre++601d4YOlUl
N8FW7aeT2pFDsOEH+cW5/9lPiMIflwuGAwAPLn/Gv3aQUkhgxtENFykybOP2mkw5pAZH+vb33+6z
x0AVjffARgVW8e4xIHcH3CgsiGE64DyY0ATwdcu/mtt/+ongRgHxQAQSLPCYP1/HhU5S1jyWUJVd
LDb4ZryKj3YLH5pi2AKX+/tbXUoO/Af/PFPB0cNYBVwmnHQfOmEWzX5bYUhb+KrRcwri6kVK1NUK
3s/OaLMm7Hjhtb2vUr+mIlshBDp4jA55Eo3zXSvc8huHhTziKRNxI0hSd2ll1mQXJdWEHJSp8Yuo
detja/qx0JXoYPFmYBJfd3S8nnVcbasWo5xmcQaYlnB0brMw4x0aah8hm7TWMCALnkoZDL8Fl/Kh
x2ixmAY6n1Zod5B2sqjC6Wabytlr75GgIfwchjZLtrIaZiyt5r9nDDKyEjnTTw5P2N0ABAzG4IN6
jCPkdlCfXdcs0L9lRLDJ44YdKNwRXy3c/FXh2fXRb7oWCKmCqT1HVUiuRzrIgk9mOkJlWl+xMNk3
ID2kllOF8kbUNK9aG59qN1GvNQgla1EutfPY0VA+ekOy3rRR1z67iBM6OiHsSUtJ1teYzvG5apYG
HjXU/1aKaU3dRtNfVk7ItSG9kCeYWMGdyDrBrl2sHTPp1pDZgRdZFZK7EBUPIs7LWR7AJJhZaudR
w8VfTu3BUzpqsmGI3BsjZrhY2nkq85CKPshIyNiKUess7nQdP9YLefUBCO8DCuWdu/DmHJAVlijG
bXcqgb0ZhFfBkXETXMnKhT4JqFq3DwMWp8tU8TCz1Ds1U1NvwlAvdepwD+Y4yKe/DuMVCeigOoxN
a4tmMQM8lgMU88uK2ClDOoSHywVm1nnDNGYEyTAUCT5sMc968NBFuUGba2fwD2Rwt0tQNgczmfnQ
++RX3yaXwcVCX+pVKqTn6f4KQZF5UHnlsAtbf/wxO2vzyDEZ3lN8VATyQLvnK/88V4zsBHx8gtR6
7S9wKm+XtazatCYUI+8L7bjG/3HwhxQ5L/wH0jjjAnx9DJzh4RSkXYj5sglasauVqnPeBCfYbNKD
hZVboesEEr1mcNMRl006N/RMY2MzhFCIFDZF/UOEj4XFzvFH0IkHd7FVd5NFVOwqub2RI4pZhDbE
kDYjbaFj3RP8OkvQ5UQHSZcwwS7kcNWvoAl8BFDBdxL+RrjkE8z+hjZ5hXQkykU7hwfUdBXsKi66
uNQV1NnGPosfJPHbXbQESaEWJhBMmYD+Z8XonkibqA2m1T/LuLS71lqzi0KmQvReI0mVV3JIGBcH
vjLaRevnuIs6tgGzHbzBq/bQOOG8I+3QIFKiYxuelGTXyL46SjMHRdszUzTaGw5ydcqrMXbFTiyG
nqF3qDGpLMH46i5hV9yZp7Nq2dlWIzj1vq2v18rpv6lkeXQICMzTZJaDG839ACNr6AlDyUBDGpiJ
ssnSYVuHdbBlooeowe3OjmuRGef02JtzXP1C6eyDMsemjqRrqfS5HVUP9BtKzgPxrP/Nb5flZfXV
9H2BvPllGibnlpXLehv54M9ojzgbybCkba+a8xr6+jhXKxLWkYJC02j24pxHRj2g2OxPTEXTi9Ha
pFCSujecwEkKZSXwFtUouFQJ9lAa4D2AeWAY5+rZ7jjOgZuoW+BxG8srOyr3u4VuPFu84cLLSJBJ
rMwhigzfkXL8jXQWj2ZTdLENIwOi8tq1IUnqc1Y9RtJrjuAhhMjgcTGsbMFl8j3s6gzQ/5yaRb9q
1bdHJzA4zSCJBRoJmHvjDiE7y8oJbApqub72ESh1X190RyFCCQrfW0jOQ/Z9aYM+m0wwFIPmETzp
JRZJp35OEloeZSB1hS4z+jboRO1LWFSQ1F15lI5MjwViG5KjavAN0xU+BRXeNvYKVokQ574Oeab7
ZAyyEUcVlulFQoYndq8RpJI3MpTReBLKULFxoGQeU7yBf+MiVzMlsY1/BXzSgLIahwQZI70f5K30
vWfh1jrrFW902tByvKYVf47tVL7EPAg4iCqN2FpmIejFoOuBw+kUJp7jMG1KsL6Q5WQ7d99McXdm
ZnWuJyBZKkXd0z+IFVPwbO2EpGnDmdfszGrobQLHjO0QhOcqFNUNgff7NWtZk4JeUu9nwFUadqGh
c+xUKb4LzwAJWNk8P9sliHI+x+GGRNWQswB2GzXFkAREAkDmbScvN3fJtuiC4xcvVl2dcumOV2as
qrd2jtU2shwG1wbcbrdAcgXUGaZtbU4Sa19KeI+++FhPKlvbiuw7U8+vvercDWw+yg0u4qQq4Jla
mpQPvX4Tcsg4klJ3tA94tkLY9rgkg6PSpnfr1KvLENJYFLMzAq3zznW/VU4kn+pSHVe4TNwRk5Qn
NoS7Epv1F5Ru80YH3bKvq47mcdnU0GarsNxZV/dvmiu3T6uq1ltglF5GaGWzxUqzHfpRPkMGzjKt
u3ZfMoGoD7MMBE3Belt1vcT7RqD3jATnrO4mckVGZFmlFNK3La5PkiXUQP9WKbKKwsLZjSAk19Tt
rvOS9WSSeMmAvJJX3tYg7NiJeCcQcFyIoNqLSxxSnxCATWR1M0I2lUMJ6WfswllatH3m9qL9JMpU
mW1o8osloEc2JffHtArW8DDGq76aoMi4wC7tvvUa+FmP5HaqIaj1IM+F1hhhW4SDkgcKHa6poQ83
gdZtFtIyCCG+FCADlU2Jt26wiM6ztF2OymG6U0Mtj6MKQpziQd+kQQnXWi+IxItTgzaUNuySUETd
PrxHS2p2tIovSOsSJ9eDruRVz1ZxGtUc7zg0jk5qEipz4q7dAzK1IS4Ef2zZIgnIgWSPnToU+biG
kPbyQwei++Y5bn2j6hUWty0f6Blie+xjKKo2E+QSG4NjHs47C7xw3J4Dp9D1mIWNorBeGXm+UuHe
szBsiiheWGqsbO+t6wmISFfvW7CMKDG6QRQLWoIUMu5lSj1Nh32TKFVo6fqnqC8tMJoA7TTOH7+Y
tIpI2juAKHhdX0GBTLKZjKCktf6CVD4I2ONjZyuUte3sXbm6/e1GpLyfERx2XQ6NfFaDHR5wQ48F
Trv4BunuCxZKQm+oV8d3Ip76nyMxqI9cOeQuldD9R17HTiJqohfC6rHwcTcVnNIlR+1jtm4sk8d2
TVAsQrvl2YL0bEh7ER3cakgeuOr7TQ+V3Aa80wWJj2jqwQWECX8c8otpgrfqVymTYS8aHAL5bDva
YEf2ERZEWOs7J+iOtpHlsVvNXc25fmzjYMiCUvqPM+3crWmXhMMocBge1hZrd4nKNvXcpr8JZzOf
kf2UbANWepuujK+gfh9f4Il1169BydJhBoMeUo427f1kevJ8gE2LCrt8KIdXpS1irxwYUYhloW+4
Tfh3EpruyVOcFhJdYdEP3UoOzWUYRKBiTElV+Qc4TAS4hCJ2k4AjiDdW4sUTk/w2jDCbGDE23jbJ
WvabpJPfIrepDpGDay2HA7V8gOymu9U0MlsRN8N2mZrqp9KeztzSrzMcZi6+KtevXmhE5sqo2kzV
yg4a9f2RaRiRJXb2txpj+AxVwFSAzAd/So2HdGGIXTuNP0MzdjnEriyHIVGFhUR2ro7ZEQmENqej
i4xvPfnfyOzzs0K2zSs3oLdUMWQqA06BjUOT6lnDU/O3LFdyQpsJqj5Zfko2R2/wDf6FPE+bDTa5
Gtau3jbh+B26eXNTM+H+QmKZfxJJMhQjrGb3cTgc+TJayGpbm8EioYZhwRDt22SkP0xgY5V2GsVs
KgUi/iCQieLbLpT8BuQr+jiQeq960W8hIWeHOehkl2mw0UHDasotYETkTwW9863q1p89R5qaPwhx
48MCOwdGX+7pFHgZ/JLuURrjVEjEmvmLQMTlErQZfHZtDqMP76VMJAEbOsZOhvm2TyUuJO1s4Ibg
kEIMFKOkSFJM0Lo4WF96Vo59TiNdfrNjGx0aEZKsDcPbMHTuAFx3146i0zdK+sDJBwZKfhGhZ4Og
X3UTurK+QyLphXi6RgvqGED22Rox8oCmZ9h6KI63xvHIsfeHOIXcGf0f5+Wy831nesWNS3AMMXh9
nl01qMOSdA3qdV3iD/J+m9HDWZTAT1AgDfuoghXG3Ekgov5AHSpuLK3XvF18iJjjAAHv8tIMBx1V
VzouqyH1O/JTNdQgT2P2M1pXfR5NxD7wxKuRXtYuVw4ut12PeMa8stFyS1YInPxk4EUvmQ9+Jfg8
CzrS1IucE5Htm19SKLQXTfsd4ZEoQjPPV25DA/ANUCUmEvEErvpejiyBH/jilzk8S5sNCupgC7mj
eB6FtUUIi9JzTzWoMq04uxc58TzDboX71sCQY0Sv6Ye6GMPyVrhD4EPtRvxN2Q8SLJuWQf7PBJLJ
0UqIoibt9TD21VMQOP1uhdXy01IuTpVPYbL8HiMZ/QqxxZwimS4GisLeIQtmvm2WGDfz0kbHrq2r
KxRBWLkRD2SWEBeWFAxTrY7CwCxhXVOwNTnA3RHdpmPQDWM9XCOAprsBDaK5ro2fPHhyaQ5jU7ln
nDgCXOJqLsc0gUb/sCxz+MbF8MaN2+99ws1pobitUgjx2++aVO2mVSYu8E/rI6lXtYvmpb+za8y2
JWXqse+cmOQdgVkM8l3LH1RMd4RM7BYAgMicWToHBiVxGsA7JnOWss40duJV4NlhN6Co2ZFuwVzA
rb0iIM4MIfdqkN0Ll7G+AupLMB/co3DtsB9IsnF53R0sKAp3IyHMy2tpo7sQesq9iYIBdCAPz+Pr
4G+moGF7xF47G8eAy+VOGG/IZuhf+t7jr/BqNjeeB+filOnmDbYM6JbmdbmOVNztwSupf2sxhrfN
BXJWAVpiJ6nHs4mmuwmBkwXuN/ki5YCRyUXhDNqCl4WONGDgtuM3NgZ8UzFvyj0bIB6miyLcPxJm
nOsittj0dVb11pxMr+T3js3gZOt1TGkg22Nk6vqhmnRwByeJMmO4K6+5k8AdAKZVLI9FPX6PAwPh
QBM7R+gU7Q2Ic9frhA4DeEgA44RGPkwKRjRglnPYXZT1ndcOwaFnrPsNgQOcEaRR955Tjwhr7ZJD
nZR6r2VdYkyvLbJglgiBrGLg41vldsm2nL0wTRgbvhPlzA8D2mCWI5dDjUVP6ygoHLsSniJR7keQ
TApB1/3o7DuabBwMie7jJugOLljKDnZqiQDkrhl0Ni52yhUL6x8ElwlAtMBlZzE7bua3FqDIgonV
vHpsO3VBfYhreB+2sCa5ipuuu52mZXzx4M5GjeQYy/vg6iPVeVPyF7aqq0VC7mqmgxi7Pl/LMdpW
9QC/JfADL64Qd6sUD+DVrPBlMQDuSp5Hs4SjDdpiTKWQ0ziWwX3j4nNWq/yNAuc2gF3NdnEtnkik
fKZ9L8F4RErAKJZTlXjLpr1gBVBbMjjySv2E7CBTaNv1W+s2zUtUBw1KoG4Zb6u+SzJEjvu3JljC
LEBswUV8VyM+oeMwNhrLvYtwaLR16+PC1uPQmivRJ0WED+xbF5+8fAhKnMzaj8ZCar/ZBS6yDaRK
mit+OR5loKYrFCnqqMzwUCXJtSPsqYcdz20LS9ibyo9wN5Mka1hy7lxv2LGLWrz+4QOf8JcSoCNi
CJUZd6iC9yEKCKxeuyVLch8s8qApSiSjk1wNwbUzsQ3oE8+NFDFKWDAigLsgzgK1K6a8R08iUsAF
YKkQ9aM0u26Yf0bZ/Oi73WO/xK9j1DbptLRbFHQ3DWGnhvAdr/iL7KddaOGJhboLyBcHKoJMVTeu
brTCTkKtu21XwzFPWb8LWI2nqwAeNXNd6Evw9dxBhaAHKnKYy9NTMxD7VGk9XCl0B9uw4u21nrs7
M1S7uqaHwPEBN0SPU6KzYI3oKXaGM9zoNeyoQBEd4HbQGlQwdgaLMrqGaw5Uzhe/QoIBKBTsv0Yc
4Gg1gx8IxoBtQnPxRQ/o7VKRDHbzv5BcubE6MBn0sNdB1YkNLEkgyca96EjYQy5znNtpfvZ9wMQB
2qZiCeTOSlttm57fJfjT03aYXsdVTgWv8G5IsUDWNr3hTUxTnCH3jMhrBrNGAFSIG3JC73px1gNN
5gsLlJSwaVpXCLSSXb/2N7ATeV5JdbKVk7leJbMuSdI2XK4JBToKP280GPZmRs2fYiFh/MZsqqi4
cieJPJOo6tOy7mCqViMvAAYHELd4L4rD1EiwvTX6d+xBpNPJbA44Lti+M/lizHHwQbGKWXwN4avM
aIvsYYtexiYDS93S5jCzvJ5U9B03fZOWnbwka1XnruI/xxGuxvMaQNOxAmQbyZSxAahLjLhJ+IEA
QY6mB7cJf5W4JOhMb9Ra/gyr9fkCt8AvtsPBHK6Zh+qKNe43XQ00bXXzw8zhjgf6CNZw7pfssZ31
tOMcKhngEKtywLpc9Nbh01HSZj8s1YgeeLlFePiPyM6voNOj0MQxk0O4OGUSQv6cT8PPLlhQ5KLS
TZN4rJCyjPEiidRyZWCttp3RgUOGMpqMghpi+7K/NYlQu5ZN/IS6u3sqO+3CR9Qdok3oCm+rvMQW
hjhyox2mgfKr6DhHibzmF0ATQ1hdkM79gVLpFVHEO712exG4Jv0nyCSJyU2A/16WdFW95Rpqh9Ij
pzGM9z5l9zHsc2yFOUFAjc2VG7zCB/OeLRABu+rolBAx9Qmo4aWtRBr5cwm4aAZ6Y50o19Uy557C
0WjZ/cyiJzLMV1wGb4tvo3T2ukezkGem3R96GY9lTH95scngmoMDXR+bnu6XsLzWDnq50dY/hYVR
de3AY4YD0CjVZY3oN9LW+04kULAvReuz7RoiWNELD+6UjCkPxb3fuTjOpkPrONdYw2ExcECnybRb
mCzWSJVoJnmVCgezmrnub90KLBbWODvoP6FeAuQ7OewlgYAXtnTLc+RQHzlv+jYQvMr91n0hAVC/
weH4YCJRKYvoORDNrzYaCneRR+7aa67R/lt3PwR0SoFh5AGPfuF0kVt4tj31vjzOY/eIO3yPucI9
Lj9UYQLqR9k/4AC+5tHy3Izeggi98DuC3wCGROYKLfNe1gAgOwTrwDOrxaVMD/2aAJ6Ij2yMMAcx
+hHbhgGurO+XIT4Q64DB2ORtrG4jNu17OJFk+Ol2ZK5lEcLOLIt0wzZl5b0xhR6hMkQXs2dwopC7
YKEEdoLGHJqqmc+UOtUOQjR1BTRCYMjjP3lj615xrOfVa4PHdoyh3IRZGe7P6jvDutzMFTngL7rq
BHlyHYnzt14y3HlArlWzS9TaHr2gRexMmBzE1NwMAnAM6IEv3SQrJHTguHFofx6MLfMaKtoMzi4r
jlbwS5jTRblNHPgxxfPZJZg9hEE9F1GI7WtRy2et33sFbIiQeu3GLBuJO20iCAFSQP3jBkK1GbEK
BrsstGiKZ77HtO3O4jfawJCRFh6pHx2/PLUBwIXAe5AObzOj4BQXCPscG+eGlwjRsxW9WRf9CLu5
BqWDcVLEE6PHnb2MhV5/QPDSEWrZ8KTFeoxVf0RgFMrlBIaUPtd7UiFkIdbwIEYtp/roCYY/UB+F
UZ97okWzG//SK0g0msQbzixHIj0sD6HHBukfUFoT+1Eqhzq3vhehpASqG5n4IAzAzbiLTz4Vt13i
qiuAdfC4b5di9u13TiYP/796R5PAFnapHyYqn9AxbHXYe1lE+9PilMCDuLqidJgx2Sc3UDerFNKv
JcW/1WdG4DCtnKPxkmtRm6VoEqeH8x6qxVlVQDxVtIcb37IVZAJuxiASiW1YLGuQXNwnz3VTN5mc
opNLxJPjrd3OVYBmxMz6nCVTXIS9RKbjRE+9A0Kw4uj8h3Dc4IX3TTCRtO3YbbgCaymlbnLi2OgY
LPOPuekGVO+RLqAZ84pYOlCnYLVtG7d8GcUEpfEyw6pvFTlkl07OvNpLBzBnM8Cxb4MWHP96hQz0
y6ApYnOQzWG8ZSox2ejxfVNF5Ni6Cv5xI522sopQ6Ymwvof1JgqQsbnxnTg344At3TzUTgesH9Dc
decv3TYyeIG2ieBjsxABSlXiFmM0bkQEjv04eBmHj1Aueo7bVBhx4yk170N3/C0cpIENkUVsW43b
2xXyqsQuyPog+FYNEseo0zzVFDUjXDRfFwIDeRuWd1UMON3HgYCa8FY5HQBOnHQM9NbCepgkjjMS
pud2SXVfbqzE4TiGHAKDptt2UDCA0YNwDmxABTwLyatQtz9QbKKFwNfFhXNom8xOFq7BHRJv36o6
Ebturv1Nt3pvYL4UmLxBWFmh4pYOy2Fxgy0dTg8zcCRwTlHVNSdaoyEROofl2Xkcyx3iouH0Fojv
jk7u10lu3aU9DHbC2Hg2yKlrLRqqpLvEiZzpgL5GcrOctD8sV70LghPawduknb55ZpIoEP2u8Ftn
/SYMQKx+2JRTtOfrFF6N9AnYKAcsuhTLyLde89PtvH2rZZ/yFm6r8LXfR0BBsoqGBSEg9S/7nqn6
ygdy0WlvvZugnjtaCZ+Z5uLoaGYMmNCHgZVC2c2kyQDxcA3bToMbiSe9k3WVV21h9IJTjJX3nfc/
HJ3Xctw4FoafiFXM4Zbs3MpWsm9YlkYGM0CCBMPT79d7szu1M+uRukngnD86BEovEvRD6wGjRV5E
If90dWYj685WPLrkrtaHvFVVurb5ZZHDXYW/ONj4G3xnSZx/Q1AJEu7Fp2tVH8M6zSemDqJb2UVH
t3wg0WPORAnkRKanifv2CdmEyJqxXp8IfbX2RUdJ3Yyi7N5v4NstKGBrJSS2s9QbU+NfMPK3SCR3
UrvJy9ja3SVvmfLaXg2pWeYo7RL1Tqbq2dH5ozfzyw+o4XaxZ80Z8oOIiTz+lxAWGgj3bwkWxbQB
dmYl6uBvPzi3X2Og2N0au59LaL+UI+FphpAgxtCHKfaO2yBB2xxo2vo/6QVZt9mP9vy24BLDBC0B
de27ZbC/HR2KtBjzixQl7+RwdPE7GV5LKEIgVOPq62ZWiI//wGPuA099LxikT8USv2mDdhHFHKUm
c8OHmddPlmHxdNbnzmKAHPr+aRVLlSVb+HcdCivDQgxquvHd0nYx1Slzrc/NFi+7coQedRftHNu2
5aadkzZrBw7LQOiQVJoq4o1tow04t2Tjcpz/ALmtU9tY03cAz4EzC0CN55ilsOzsfQAHuh/DYCMt
kQwEmgBNNlSjv8uLcSCAduUOmXKWvM6l56NcjmTMu7i+m7spDHak3t58rOSytVAhom1fpWG4Dnnt
SAx6NpY0e7LOyyyQhtmodzH7TOVLJQub3nl+yt7Re8sW746zPnFTPhJscgwSZpq6mbpMSu6YIKlP
WKB2yJLDNGxFaiz1rxDbgxmT73jm6zPull9EKJ69jgw5LdUjUrEyddeA3g5M171JSHet5l0Tiod5
/bM41u8ODnAndc/vmPsWoskecZkmwoix9DebMnmsWv2GZ7h0qrtbtoapKB9ehYw/yiCUmV9Wb2Pk
vZFr9HnzLRJj9yWgsPeT5T9NN75jjQmThAm5W+cO3mgifHbHNTlfRBTwM9lKZLqEeV+1vgqRwBxO
3rWtN/A/r4b0jAwrTniShiLelRWUusF+J6yJTcKLHiak83tA0C21ZNEeLRdXago1Uh/cyNO/oqb+
jkIikKVdjx921G9nQsfkLombf/HcnPuppyOyC8+GSsustybvrG6ZAMwLxS3PCrl1qII7NLziMaKF
+5lU9/XVWccHwiztrPNqllTQZguPcbbekKh8ze/yuvfpt5mYTRBoWJ0iIcn+J0qv+7GLNv9xKktl
dPy4V23rGipJ9QfmMh78le0EfBA+fJbFTjnaP1qtiw46XKyrgT2pHKqhTFLKO6zT3h0ROKCcdNtG
6bqFdMgPVrELmPyZTJspngnO1AFZnZpqqb426/00eCif81eLtSjzpfE+nNqO7vNydo9KR27WmISE
aOObYzfYyaNuiFZIrXoBJx6h+X8Mr9XZF/3FrrbptQiix4m99F2KYPBSGsTtNOkgzxqsQ2EWTiWd
TGMfHmsfOjswdpdqjEnnMieXOrXF1p08ED9+Qv+CB7zV75yMn0vjw1nrMD4sxF830GOefxt/VPNE
atej3Qo/vQkMrqyfEJhhtEFoaw+6kT6oDGw6hu+phnhvxhVo2m6dX5OnrQdLTHk2gARlHha4L9Xy
4TmCy35fE+WRp4nJzbGI1wBx+9a8bHMINdVRDLqMPHNB08pfPXGKpXeD02oZOe3OCZfoKsOcWGxr
ifj6Oc6DnJiD0WuDF4DGCpi3DB82KjDvE2pTd4MTV69ybeIX7YYPbhFuZzX51d0aLzcWVDs1K0Fs
noT2h9M2ddt9PG7xp9+tDBXhuk1kty7dhyTeYBeVmLVmsYb5PqrGR77A7UmDQyErnwVQUhRfOnTk
B8eyCLDmGE8bkNWLJ9YO6AgRAb8ykmxIl/rHHx3zbYKm+TUOG2xBwkiwkN38upT/P4kDaGbjXOua
cBZyk9Vveue8V7E4wzuyrOmrbWCt15YIDrLgJwQqrvJ226xb3uzCzyKnz39px6bIsXbeS8uX52qY
JN+j4x3VzLDUCLv+Vdju+srDSHweP3laeKX5iKOZmgai2dgGhTuS2zuOTQBF0v6qEh4eZ6FlbEYW
dm1XB1Cbu/g94q1tGrikquldhgXdXPCREwoR+Jx/jSGLw06qQ1uUVwqxvSu8nnflCOEaowJnn7Tb
P1EFBirLqkB4txylRjLZSHwHd97IfAwLTJvk6xW6nLNCteaXcSPzWNIuf3+r5NnPw1bdCQnHdQwd
/KS32GGqm2ES/HOch4a/9ISCGBJtsaUqXKMLyJqXrY7Tn0jZqw/tYMV/Eoi2X3rQ9SnSU3xO2trJ
ZtlGmdXp8sfzSgRUanZBdYtind5EDZLAzknFtluaFMR65Yw1Do5dPqnIlHzb8TL1WbsweHc9pyFx
3q3+z3NN/5rocEWUrSL+NPQHJos6JGhUQK2H2clb/CH8ItjSfWfjDmd8eazWilRdVfGjcW7mO/I/
3X2ti1jv6tV1/kVL3UXEA4b6z4Q57q8Yt/bOGYyGWoE3orOw/m8aNPBao8WHxcp0ImYI1GtTrkg9
41ZHanGmjHT8+pp3tK1suaneRRHeaBlXhOB2IfprWUg0lY2JD8QijdncBc+aZMkHknz7zA4BoPKN
KF9r6olKYlquUy8Hl8gT8TA6RfUAH8tcuN3C/9fQfaKvrPt0AsCH05TPCW3bszaP0zo1r/gxYJIm
ZzK8YaQFH5w+aMo0jirnPozn+TGi+OEhdKsDyLx/p6OcWGZVVxlf4n8Tssw7cDH5xaE+Bx/WEHwj
YH/KSYlPW5du077blp2ZnCZT07TtzNpetzUyKUl5SDkHaFSugd/wHUtGnMq667q5f2zDOfgr87VJ
dWLKnRPF29H3qvPiT91xQXxmWUX80PXDt/FIuahmVDN2zEiwItsg/79j73aJoI9VW+5YmBP4cGAP
tS5E8qBPey8cd3qsUDJ8MkrlqB1ieR7Hm1oxYhUIZCDuNSxr30e2ATve4rc1iAoHbUTJnTKFPQCg
K7z7ZOW7ApOnE1gSug4KX981cZ7v6Rzwr2Fnmj3vyop6tzYPCB5C8FPj8ksiwBprIGHBr0awYfJG
8NZ4CaX5WgQlhmyojoD2sRIkSJ62D00S8ah0bFYwwobPstnOBvlCj9JsHfbhOIgskoR2wavVu2bm
XCLfvnxrAzOlblsQ+BiPFqqSikSDkcg8YODp0kZFfbQtGGI0oeP70g8x4xLqzjWlF6g91q19xyhg
MmMvzAOLrIiMzg8x32nGM572ASO5Z7O4xxxGCDCXDiZKa+/TKadnXZhu3yKKBpXDcEy13bhfbb+9
ZyrjNOucbR8zGJ1yopC2uqn+rzRydh6y3ms8eV9Ob3mPNEfEn82yEkQQ+gudWc3c/6OJPL6sJYxH
khTkYg+Qe0EVsg7I6FmJpn0BvX5oJVPkXgcdiYfBehUb4PQY1s9NhciMq2elj2jSPAiiEpHOAgsp
ttFufPDiSKRJWLVnrazuUZNteB/bxALpuHrM6877hdC/JiOhorWZKi0fbKKDqqDJuUE3deN3tsIZ
d/Rn9nceH0eBgrGYK94Qm/8bkKnMYsVT4gBO7DwHlQVy6tl74cp0ypQbDzpWreYaMYX8QiLVoZUz
I2myemJMjglFHdpX7pLxHabLvnDylCzijse5i+U5a5vq4jDO/NZ0Za5d7x4rw3M8xV2OINZ/c3nt
npVrfrndgPh9kfKcOEQLl+703fPQlFpNT4j1mwOXjXfj1MjuWM1Ii0H1xd37QeNHndLqRYiJ2+xL
m1Njrld9SOp1BQNS1nHKeWXH2lkPTITVbZARB7uxn3TdiKtMlHupOoj9qKzK3baQa6UIU0+HhJyj
DTo1E1aiudxWGiAcAtCPMO53rVIXYpGWoz3mt0yrmfirKvfPDaK1Ka0a48Q7uWmRpPlkZgZVmkgL
LCC7yRbmQS3J/WT4U4CGL6stvnnD6HhribaiRPgabKPKGLeLPRMxQcRmsQ78ldOkRIfYZ9jW5i2X
zRd7nPe0hZaThiZZn6O2Wh4G2Tb7ZGoZVmbk8VV329YbLvmhKu3XUSyD2KmN4NKqH1+SYnPpIKms
s70WP+FA2bpmmsqWJIRWRKn+ICOws5zJcxHLmhLfulxqG1CYiMH5/7XvRzcaq3tR9yt6XM2hEpXk
ZEWF+eq3trk0ctvQ4m3e7xlHl0ZMXOlnggyptSt4bxQE+6FBf5ai/HCg4AL1HKC3FRkA/X/UDDCC
YuODmQx0wdpl1deEJJAzf9YG0xG5tMMAJdGMOu7asIpOQYGkiBRh0HAe5TMTDVEnJTSSYcgAFa3O
c1jmO55MhqVhQAmf5C924vSHfEOJXqk2ShdTLifbrm1EZZBqKuo9OHXJUmx7lZUxRS8EKsX9sbaa
P8XA+FFbq70njmvhWSvHw83VdDeumNX3K1jATSUzcM4GBjknsK4aiw6weFMJz2KBk5ZLpDfyXQXh
nPXBItJZBoy7BR70JaceJDVKRl/5QL5tWOgr3Ts0tQTtzxSAhjvj0pMIFn9R7tvz0k2c07Gi9wsD
dr6L4MH7zSUihtj9IHVL1ked948OHprDoLrqQZUVgKh05XM9wIQFs5B7d5koyd2iU+iP4a7Xsbpn
ECjOXCm39KOWeciZnkynX/Kt/Mh9NB0I/xFaiGDx9jJp1LXaVPysPJuVXScJCQhjuUt09BPzgF0W
wkd29Xg7b5uu/ybsu7gmUwjO0OEYqMGYfKwkvjftYV6u/lj9xII8Yl+paUyF6yx7HxXqzqnq8BDJ
4SqsTWX1lhA9CHnGAFSB7rW3g4KSsH71mvsbZ7Jbx8W5c+ivQsxo9Rl+arY/Pf7h5HGewJDHdBhG
3vq8UFGGPBSZQm/CI0I84HC1ik/eIWvPkUCgVVgVwH/mGDu5QtIQtNlSWs9G0Ufq5iTiDZHzyiwc
HxQChHf6owAjiy46WS2/SFd6v4s4KXQawTme6jDBORo3bkghG9zIVsnqPrDoFU4G626qE+5Ipy27
h3ZOuo+NbyjKVNdRbD/ETfIkeCp3aJrhljqn32NoEzuTFPkfTAvJ40yLKgcZFvVPy42Svas4x0SP
XHjn9rTooIMvUySWAeUO5U8dWAbQO6/3hDWz2k9F+wnAq84jSzT9T9wkeRGsZyKJwickSNbeEmV3
jN2kuovK+WT64nud2bPacK3/jFiCQPddH054y/30/1WWTBJNx8ii4ndJnjIwXdR0d64a+iMitvVI
KOaxH9AsWFD0fxvhT9dRBoCccf8hnBuwoUrvHey82i94b/cWqPId3UMrT88gnpa63n6wR+Tebtxq
YhtAwJ/RB7h/4BPxy7rdW+14K7Oock+tP08Zcmd/N3ua1mjP/S+YfOdx7kA80qGz5aePFyy1S1vu
pqlG6GvV5fxkOBLPU2F3mbvN/lnSlP7Tw/GT6CHKUz5V5VX6a3+IpSUP3MfW90rdBNv0AJkRt+6h
ttsd7J3zEVjWSzTa3omGjPbMabaeih6BqhhxmBiNxBkZQ/OHigaosbwd1MnRw8GZgjydEfntAgoA
imFpUlda4+8Ftf5rc6OpnUKYZwux5gOXrv4xpR2elDdSBDTY/zEGbl88/tPBIZDhHEzJRDmg38gX
xjj2QbPE91bU9tvRu/mLk0rcLDFCXBnYtb9bQ7Fd50i4h6ET8zXfcnA0WlS/fasanUcG/5BGRbvX
3FpNnAkGiUcprZz+oYnu5Zkvc8wd7xRHYDVWdxNcF+B/g8afztZcrjsX5C7TLbKSrSKuN9scPd+N
KAzbrEjG8F0h5H9fOSXDlAX5WZKNs2viwcu0p9SpG1v+CMomH/mr4N209rLzVEmWALoiRoQRMnKc
t/kPo627u0Ej0Ck9va4BbVpdTs7iBtUMyGl+ksWawJ2gJMZp/gDYWZAkjd/KqXE0dC2apiYoDBJD
g5TOJ0H7Adc7SsDIpo1hlejxcvVs86CkUd3+2XLOdcbOc5FYXnwoJMqelZ89DdrBvM7NXH7X1sT5
uMBtELZwTLo1Py0Ls5IzELa4im6PALN9LntUQItBmBNLao5QMO4oCZouPoY0MgCT8Y+dzB+OJqUq
N6DRBQHmOzvp8wv373fuFhDpftyc2COoJ0XohzSPQEcBXRs6YkhJm/fPpS7VHcBjeKgTheFvDbtM
2N7dYiAjB3opspJAn3TYkI+aUAAzCg+mk8zQKeURSd7moLu6DfFcrVVYXCrs+/iwgmdralHGWOVL
4dbNO5T0fqniZN94ygbb8eSe7xl9lR5Ay3qNAQETxGPM5HKOW1Xi5+DHTMz0YSHUIz+HcaTJw99w
3P6hlJb3gOJQ/oKfZGIJ/PrFoxLz3S/Fd7w4/hfHC6ON0ff9EgVHTHavyiYlSuct3WKGxaFsSXep
SwfZSrQlQVrNPLlkOMj9qOzz6NrriYHm4hGjsosK9sim1D1laiFWlCCyXmUcXr0VDVMsZ/8p3PAe
Ea7p4SDN3Z2srScVrf+xccB9JPEGgRPNmT9jHQrqsID1CqzfjJryX+9b01X4CpY63FoE+sMUI4ZM
WC5Tl3w6oiPI47wrAj18Ui0nGTFu3XDNHDhPpmrR3uIw5oZxmmvfOzbiHbYaX9tvflmY3+CaReoX
Q3EkubrcU/WGeaCHtZy7WGcRabAfxWZtz4VJ/F+do8k9paDtRJH1cL/GavseKiroEb956YRFg916
WHZyKQrSowL7vOQ+OIenSfnbtOXmmSVb+SDj+mpq5MWyHgQYsy1vClGcplg/dNpG5TvpqWRlL5Nu
IbC29TLKIXpHlgYDZWMFWN0E39co2ixwORGSYLM/o5sPhCZV8eQPfMxbaR+A7hQE5LovXXs8Txv7
NnI18lbFzErCHfvUgITjcvXLk6hvAKHhQCZppG2y/KY4L9AaPDvS4afUVdQCqPSg5yMh0jurhsOo
82Q6LzwoqLbHTwJbf5dz6LzkQ3dBNmMo3SCCW9YIh5m/z30yfuBLu2mkHf9uRgI+Lcr7KZKi/sml
WbKhVS1Dm5Qyi4okElk1BO0tumJlT3PEwgIx86Cxc1171fhgdSaIfsRSEsHCfkGQv+ccsc32l9xs
zT9vicVPFSE7qEiAciG5mbUOQafQ7YSMnnpU1qGsTHQc1ohQRgVrGdG0uBoCF+wOojTX0obkG0JI
c7ep7jxI71OZrPLJEq7hweFyERoTCik0ztG9bV9dBXxrBk66YmoKWOmk8Y9DX43nQQfJxbkdfWKC
vbFHyUUNIVpY6FQ8WgDL/aSG9Xc5eF4FljRhS6lF8Vp3jXZ2TrsO99tQsfS7fRKlWy2Se7r5ojvG
ZfsQb+Yt9pHdb3Etz+xx7TvZCOhaRm6qf5WVs4h2XMjpaIUIJzbK9kCMwtQFZ99PbRCIdBmYp+yq
HP4M1HldzYDWAUWZPhZDO9xbdPdyK61Ms0GMrUkjKsV4dosrCm4Ha2S9KexMb0lXwWSPAY1Yfgkr
wjtX8kYFQcYzC/OUBNODDNRwnQDfT9o0kFj8nP41R8m5D8YQD0s755lem/aNJar82hB9crfH9am3
+bMXYxV3CDpHPI5IWlGOiF0hopO8McBESqnD5g1ICG4dNmMjn1D2ozjmZNzbln0N3fKpjyyEfAVe
UFHAnhgNy5MOCKm4G2a1PHddUQ6XeVmKJ6m4La1hLHCQhu2r603dtaJ1Jouivjqv/dAzxMZoqFaQ
qgrVXHea/cp7EAnpq+0MAWIN+LzcuLGvxUzMGRNTvedFjH9vq1/A3otY7OKuD/bAUf6RYOU1BeFy
T5NijUoiqHi3KIg5Xsb4vxowIg2bfDxWIaOODNuiI7efE0cERXJkEODKtTzN6sYTk3CUc8dMoJid
GpO/VR9l2zorEFtMe9aoh+cGA/RlU0t9Nmu/XVsnjxBsK3tPz/rya9ODfWyi4K0fSXkp5hIfdleF
bxp95WVOkvlU6ZbKSTi5BU145mJA2Y3Sw8Ll/rWc6rliVmXVTZZLj0c5Lef2nZLK8qAtnbB3TIxB
aILby9QBt99ys/H7slU8eTouH0Oh/6oIclFXLhzcROK2HbEfcJuXqFQlulrP8zntLTTcvpm8x8Qd
PbjcsWaYUY38A7LDQFveIL2qcX7TUxfQL+oK6n4B5PdeXK0vK6fbbfYi7Gsq0NEoV2KTaXH2gcfn
vxzS+zD9juHfobchdZKqjB8bBPsoFf2vbb35QfIBNRN+2i1o+30fYLhBPX6uF9NicHJY9m8CYiTG
PcRBoJaZOWLAFXeJMRTtmnXZ0Ax4q3tRU4dCwmD/9vmDo7SI25usDZb8jPTBe14m9Bk8/GVmWV3w
Xx21VloSPnLAj+yf7aD27g0xcJch3EgKGTxY/bpY6jtsNrDPY5xMd5UV84Guo4HQHHT3EI+O/8iC
xScY04t3SAC+Xvs8TD5rY4t/I0/nXd27zNFdFBC+WiLGKMIBI6ploCSCwLkjyvt+m5FWJPEf5t35
xQMRTnHWbG9w/g4zYYHXo7Ps/pnQ9fFHzGY6IqsuP2xHWucgohRxm4sn5ZRwU57auv3cKXXAlFF8
GrBpHDTxAr+cYyH5x+ad3BtyyPtDH/OD76WI53uD62mPK4Oc7HByn/H+lR5a1nDbjgUD6Zn2P4yi
uSlv9iuFpdN2B6pdA6Btz/oTuUF98dsaf6/ehkMlB/xQ7eY/ePXs7jeKVw+WaHpCGyJkM87A19hJ
G4kUfdVuSpSs/dAVkwDFEA2AXIyaVqB1ulnRIeK2b4rTzGmi/dFKw9FC67UUwYZ2JrLCYx5btc4M
/3XfT26XOaJfYQqdM6gVLOCKBE7lwt+Fotz+aNWuz9Xij5nRAoRppY97TQpm1YXWCVdQNDn4nps/
JJMcXgvEq8kxCM+RKlScDQhLjgUVCNcu1yzXRnrtSz+hXgulbR/EYJqjO7FFhbVgQnDjAoe2jUbE
AVnYlWs9gCWHjIqeO7WfdUgCry08RFsKL0cy4VOj0YubJRwq0pBi+a06aS4VSr6nmXAMni9hHouK
TaGfw+AA5Pa18SkeiLJG8039xRGNlH0vlsl+BJ4Mj27X5KTd3JyNZdi6D/Ab82dkgU4gIJwJjOCm
7hDl/fUknb40Isw6DTu341OvE7IFCmQvB1dVkk+wdPEqKBFkcz807zmtjcNZwVV/J6KIvjzf6HKn
3Al9aVdW95W/bS/z5qGXpBC5ektE0l75mvkXQPuG72zFw6urc3yJgOAfa2iH6OgVQlQf0Jo6ZxQ/
G7j9h8mj4aXpoM9QYsJeJVVzv3gKGyeyYfm8DPzqvY1As8q75sWQEH6qJrT4dE4757Cd6C/uqSrG
+OOSzLUV/9gPIeS7+ClqBnNnqzjEolZr+cCNZwOc9oJAc0XsAibZaxSCo2GJtfYiMuEvtNQT93RQ
7NBKf9qeDE92FU8nExfg73xHd54zI3ipgwHBAWByvHrt2RplkkZk3WUN425W9dgXfQqodsrclAs3
IUNsVSTyN933tFbcBBIcFhz3b5ks6tBwN6arQhXfCHR9mpzFU1y1aByo9SqkjMFycowEllNfAptl
F29i9+AGFg0C8SAfVhA2lYHuJMdmo6UJeT7Pjuzjd2/o32U4Fms6j6RhWh1qJ92zQ6Dj1Z/A482n
hLRkZBFF+e3Hlfz2DHDXkQjbgH9qjOOHJfbM22oXz3QPYdRnriNxeMK4z1bq32SMw4YMmY7hunOZ
xEefbAIpsS+W1noaNiL5y9KljmjZTLSf+mZ6owH6LLhk4VPE20rI/G5Y2A2Vw0Qd4q27men0bg69
eg+92PmZGMbgoOQ6OJmPzPqrxhV9H87DP1PN32M+8j/HFX3r3Gw7eyOGgvYeaxf2qCirgm1ER451
LAk1xdHI9zNuxQ9+bLyzciTdA+HNGIKLojLrSccOYiKlF9GUj1sBVCko+PhrAw4dvUZtn90i/+qN
W73pcuefNTc5czF7Bnr28uRa7q+Fd0U7MYBfG0R3baHwA4UdZgbs0Du/J/vEaxvEJoWgcLyC1XID
p2R8nnoWR7tFuViXvnPRdt9xKUUuzRFsbX8x609pOLNu9C7AQ0wUeSbqqYAPjiirjFf7SNbJ2zz5
yw6z//DkDc7dhO4xLVqNwE5K3BooLA0ZLMGaIbkYHzfs6nv+9naMOkvm3Cu6e2sI1QD35v7vhm57
j1Z7eY4J93myTfMSsXVnvaTTuiYd88yLNu3rynTZOiQk6tcYDTy5ISwT21a8JF3A3SL95i9XpHuc
5q08R1XkYHQU/aNGbJ4gxILIljm1QLjiZ9RdnU0acGYk2qpCqZeisMwRnQcuF0CrJXOrQR2ZwBAS
es6SeY3bHQrl6mM4tb+iqlsfqiah/Z0x2t4zlzI3uvMHLTvxG0rH5H5NHGTSm2wpE1m6p3iovkZn
No/Aqu3V136+75WWjMh+cbzl5l2rgsCMuLTLLGZNTnEYYUguuF7mYcEmlKMsLVLQh+GlDZCWqMol
j5XIXT6mtn0sm6J2ofKs7muZBgrXByz3zmgYI6JY/oy53+dI/Vhx0QBYvNDIVaiNXxLn4i6xtZ9D
5eBs7BQ2oaWPg3/hNJSvuBBuyPMafFZ5pVLsWtMZCJ0l3WmCt7mwgGz8otiirF/tALB7Hc4T2eit
GydZNYcfakK9JGgIgziGicYYMjPcLMt8SNhFlyB3nuXglDD7QcOXEI1kMMWT62YtOk6cOlKcZBP8
LbxmySZk4Pel5f1HfW/w3vZDsV/miRAs1qvHoE582IwG8aU07x1A0N7Ec4ugMNZXvw7Wi4jVssu7
dUTmjASGUtl3VkD9xBHwXZZh/ViTuvOv0mv+TtiX/Bvm3fuCjASQLmdRC3Gzj24EbwjPfhynJfU8
V+7s1c3qmYUJfTzOjCB/QodOkCbcBytXIzPh1my5xP580/SE5i9HCyMCA2wzlvtoRkMFXrel4+32
CWlE3OcqARGJ5ZtyYvek5+m5ByXck9PRPdWhRGWOv+6g4Ftu8KrDXDKgRRnDsjnZA/kgQzK+d3L2
vgIEZ0dU8/i+EnStHf/xRU9hdYLueS8MpkbNpdG19V24BTNjrqNfbxDuxR685FRBGlw4z8JDRUn7
oUXmcSYDZjgjngU0yD04aDhL9UG1mX3qrdo/FMwme6dSeCvNMxAEYGODZ6WXN9hSSfAYS/Ed9H4U
Pjr9Wu5BZjZMeAOuoQXlhG2s+Vz2Y4ODYcVNFfgIjTd/4hCTmOvTbpgusso1wSt++61YJbNgHeO3
bRmjp6a0bDSW4fRQEgqyKxSC3Zi+3B22sPx+Hf1TrcaQOBjSgI6QFbwH/IjZBH9b79d5YiNCOGC/
GR0tv8KOSTj15e07NUv/WOMfedxseaEJ0gEdYeXhT7Xp3lXdDnyg+zRj7qWJQiI7Luvw4BMdkJHL
q18TYo8IrJgCUECx/GZMLPfOBEQ8j3X1wyb8UoYzdg9AvutWIHxOVUFcju8hzEhK/9/o22j1HfSa
U1uAfCDvuyw9jAqk5VvcaLRe8EvpEilzTzBC8FiofnrxEPXt8FGUxy72HtzNL55BdLnbIXqD/eyr
4CGo2/hMCRAD4oZaQ+Zi3slhOjoRUaVWzkxO76Y+Ue2DhpRqoyxigs2cEM/nWEpYcVDsvbD4mHNL
Oxk6AHsvZoJarNIr9pHt84XlxNRNjT+/+hUndmJtAeTdLRyjSOIH4VnBZz8E1T7QDbn7PAi3Xidj
f0yKcfihZA77KEXEcO7QAu2H30zS3k7nAzjxxreIPQtxQN2zAVTqb4jQ/pGJ0VxyMr9wJ6p/Clc2
jnfrJirhtVYANX7FThbU42tn3KBAXi4xveY25RWi7N+WMKhPeRJ5v1qkp4zz03DRMMEbnv+Yfc/H
wbsyBS8Y+MGY8LV31nx0HPrVOzfulhQo0BBvWC/B5/9IO7PltpVkXT8RIoDCfMsBJCVqlixLNwjb
sjHPM55+f/A+sRcFMYizuvuih3AvlqtQlZWV+Q9jZlIWLumC/BphGkIXUQpS2lKFraESP0y0bFrl
T1jzRP2rL1HYTfPY2F3/I8l6+akIq4C3WSUjWjvkEF5XAuWup1yAfQgrc3gVcWvCU4YsWsXqbYKi
GyXG+CGL0Va3Eqo0hYUNVYha1mORyOOTiuiIg/NC4AQeioW012rlJgVeegeaz1whHltvJBXmVN8i
dhNKyXPATdPShqXQthql2ngblaKB0u+r0Ysx+up12yamPmlxZf4W/ye/X6VhCDIaBZ70hnwBogw5
nUfP+c7rVFCzYIJ2IxIf8E3gRlVKhu5fwF1a07/YJxQo13bdfM8KEyUgqgQSYmX08JpUSX/5AIa+
BY1bvcY0CvfxoHi8CQdeAZ3d3SshNDxFG+hpVWF5Czmm2WkjeiddU2XvrS6bj6bVZUyzNcp1bGrT
vVhVV0KKaphmqBgdNcCl10Yz5NeqK6Qdel/iQNNwAjEqE0i68FOnSZr0t6vL4a/aMwLFsWLJvzZk
2b0qAIFuNNn98LPS2GMoKfj/+bSz4zrbY/xIw0FW3WTTKeW9D2nwB4fbozRZZFsaW+V2nHC22Fs0
0nRPewGm9bILqF8C5LcPpp6mGEzjwDtGoNucueRXsCQfjFDOcZJpMUTJKCyADaEqQComhcGqjQP5
rUSwdK/k0hMM/s5R7Czc4KhlZ6shytsDGnGN4/ZtdKeppsp5QJ3ztspLcV2PKj3v1iWfsSr4d1aq
/axi7aY1oz90TKHbGhAc5bD1bxO1+q1Iff+i8nPPCp2hewrP7YDN6XBNydKkSAop9rr2rObapZVy
T/9M2WahEu9zyYPPHdehAsewKuy3wlb86zYRvBoGi2dPh7wQEk0pyg+Y7SZqo733ICohVpMefuSK
0j6AaI9vVYUOHMs3cRghR1iGFqD2UGnPVkqbgYS3dTq3Hr5JpHj4yPXXUZAUxT6Ny8RBrzB4rBsl
3SPwCabOEKmFzI/fQ0qnH7lRqsH/VZe1+ztzJ9qLClJj1QtlnweB+a1HzeKR/4u7t8camx6FhuKD
kE1tX7Q00Aw7kO9aEGzpWqMI69K6GfC3IoQ3IE9Eor+YSm+9DgmV2RhsQLqPAbo+o+mITDX83vTD
rAJpVxlkSWACfsaZ/KHJrfqrRAj5zsWd91bPq+HgFlOJS1UBbQDIqwJQmz0nHZQjIY+Sf5Ek6ByZ
MeyPyEMLKu/JzzcgRVAwquseNmglKamDrha07iKnpH+NuAplE0lOLWdqjaqwo8Cd13mMMLlCerXm
NSC9tL7i7ykC5MjC6YBykOqcOsnJ1kjyZo/tcgdOPAjj+tDa0Hzug0KzPzQYzBq1gSoPd2qFzuOK
HjoUurTM27dMkYx3qlhIBuU2KsuuOapHS23UXV3mnkKLCVEoGK4WF04pvqOO7d5ricIzpvdudC8a
qZ2AnTPUut+jrR0R6yTJe7Zbsjkl75UnMwM80U+codzSJaipyGtaUtVBJ3DvaprRu6723I8ybb3f
lZIcIGWNV6jZACVwMTXFtNUHdWxVLlQtOqfbvAPiiABMku5RCjLCFUIAH9VIz5W+E9VqCTFsjEz8
bSIF9g61wG9JXRML4qbfNPgdv8oI790ozRhAiazNqypLETUhfu+SMXjhkTkR7csJOTmYN16JTJnd
2eadnQo6kJ19pXm+ArkqduHU5LBOGt+cIl90RIcnf+7Sxn+kO0ZTwbCSTTA2MtyAPL7RoypkgVJq
k3Vl+tsyrNxfFnKWexmtvQPtp3zdyWqzp72HHqkQxpscuiC1oxJKXzJGD8gHVgdPSapHObGT19QA
SoiRFQAF9EXe1LZu9xpd5I8BBs5V31jyymx6ZFljLoeN54diVdCfxjUztLnU0AZBJfW1h98jKdzh
akQN2DCHbAP9HwH0PJBeFNpyR4DZdwm2udetrD03QendIRZi3jRaglySS3l9ZUz0jmiIw7ucjf/g
WiJ5ZYBnW0PipMwhTZD5DY+KohsvnLonFOIxHkvbRz0am+t+EOb3oR3Z7fAroCQVOsg/Ks3Ke9j3
/YZWePyoh9CN1zxDK1jEg6Yj54W4RVUhExbqsu9gnaQ4AAVfG6SzvvsRj4QYYReQj+huZHH6NPiq
egh9MeGKfVeBWh48AGrweRAbklNrFpZHg5QYm14Uj2nhuveZZginUKDKUS41rzQdmJliyMGuC1E4
iAvVBQgNJo0ApqPN0zzjs2JRWQi671IfUqxrAG6DuM2r6id4DvrXoSi1Z6XUzHI1IK+VIGPuaW9o
dBnH0p/ovjkIbV4+1HQTuuhhqjkG21mFT2ZBcusRyxpeQkKpU8sdRB+1TdL7BALOPQCP8KGFD+KU
ITuljIP2MOhGADoYoG3tdMi9lKuxluttUXpAe8MkopCviwJ547840TDufkgq2lmUnA9VoHTyNqsl
9FdBcbS3+dCMO2/MXoGASofM1eP9qI7V1VB7Os/qTr8j/sgbxKe6rdnWYkPFsVrHQWfROBga4z2E
R+GgVansrAjbqbVajnTLo0j1D7RMr5ORMjooNc68jDWz3MnukbTJPfYJgU8yqZNZib3ucnnfVVWC
vCe+VFmieK9joY3UYrRwb9QeKv6QPIEzBNJzMBbFc0nn16dVMECox/M8XiHH/Nsy8LvL/Fr+haqM
tAkbO/xeJ9hwmoEe/RaqRncBMHz9Mki8iVfooOUKGWjlXqURIhXjYMSOmcf7pLGQ67OHgnacQKS+
AvLApTlo9x6B78n1qHivdYVUxTApP4Bqz9ALDNWq3pRJl4PFLlDvyotS2Xq5qrFwQ3jgT7eGNCQk
WNSR6KtZQcjBoGtzhdHh8O73mXmgcwtVQqobbRV7NHET6hwfbtWHtzr9z2MP8udG06T4I+6mcgIr
/u7ltE8RMuUJokmDdgO3UnuFV2vQg1RN90W42UDQxnMMjA1CeYBTJ758DwItjdyHJuiUY9UVxQTz
U9GniikJII/TWv1xkHqU1mTPeElKCOrIWfioBFlaxH2sjs0DlzLaBIo+MS57FON/wVzuXtI+gabY
JYGprBSTOnZih0Ciw87WfoamgIHpjdEPrR71I92sEGJi6V+1uabuu9KvkE7yKZfWaVnjJ19o6nsH
ZveNarq706W+XLtc/7fhAFB5bQWwR9XpFdoKYLVem7yEsqKRmg0hyjXBMwAH24HHDQegnWp/JrCN
Az5GPQhte6gOJF6QZVwBuUvl9vNQFILdnKTxUdKh8YvIKPq1P7rDi+y3XMWelZnbrke3jIZlt6bH
l3+LvRzmdUor/aExzUhHU8YN7zNyPvB48A1lKjvw/dpgz4nX2ICAl3bVEBQg822uqyhEGRMtAtSz
0yAaP8SQ83dqIoIQr4N+YzZI2mwlvdefUfz8FYAR2iQhHQnY8/ZzkBbqLR3VQF/lkAqhAFR692Jb
pC+2NUSoO2STrChynDkkptSaKsK3WhCBPatSR23CECZGgHdaIqihcrVhSljCCcsm9mTwE82n7obb
Hbw1cJByr8cpMU70iIA1XpbvwsrrPnQEGGkRU2Snlq3UlHnCPP5tuRQaarcokXbk4B1Q+4QFSf2K
JoFlt+tKIBUCd5g2SgFHoE/QfFeK/A0rBX5HZmOH4ErB4XfrwEf7zg/wLlz1ugo8zqgA6nu+sO+N
ofWvACkMe85ktUlMYojEtfzYjAlCychC7FSvoBNKcvaMmg4tLbCwwCJrNQw3nZUFx5au8Uan+R+S
YI8WFJ/CdLq0NgOnGcRb58FgRgLZAo4G4zmuyvoWRrq4iWX5JcyNfN+Zin9XFq3MP8pISd+lcOhr
Td1RQymvDF0SH7Jp0Ic2FL/6NjYDohdxIe1AuspPhlp0T1IZ508xKiBPvA7cd5cc5o1eH3K7at8+
Wy3exII8YOVL5N1UNvoJYww5XWkyOhBDpuygLAE24d1/k5q9dDv0gJJXlHipiyujthuawdvJVd/d
eWDkiGb4U/7wIwvduCbdAPFCdsQN233bp360QnRZvhvTCnVrP+tX8Lu0u6Iqh2MUpNdN7JprYBnV
GlS254xMFXREA3y31sHmREZHSorWwLGdUhBBG/y5BOR0gDti7Ao76I8yOjs6jxKk7/w4Mr+7nSvv
6eqbKDJ6OLx4NfQMiAMPfj3cSBXcADT0akiD7nfT0L4ZVCweBz9/H1po7TRM2kNdpbDScLmk7oqy
mYPcA0gnyZCeLcoD3+lII8HD051Ew9WuPFRENmwLZe0HJHZNr10hTfPAtUP1q1J5nNv1pAwuJTSW
phw8UmjjlwrKAcIPSFzson2UpRHZu4FDdQhU+iFjV8eTAq7TUNhosS/wUJVuIGYFSZlklHJc6z13
i0erQJQ/H4cUWTbKkSu27Ys5sBmKtFhFZcNCiLui64fdmCKMY2hiFbSjWMWVKR9Ekv4Kcq8/8jzC
ey7mGsdtKb5rI422tGUMJSgIb+jvzBLNLTWpgseiFz9Y6kmxK4v2yKengm50QcV+dG0ES0wYXSsj
t7yfyag+BTwQiYAAJyTTNGFAW179w+QWPMSN7f1uavst1yoblhhVWbjlk/6SAYxnBba7uC1wH6cw
S32/HUPp3jIyY4ccISwKtO2OXUYBctVBL9zCNcKtKO3Ve16TgAN6DzFrPRlvPUrNqHgPmzxxW/rH
fvaYgdtAmHbSBY2HHO4urDe6OfmuzbiTdHPgHwVYgTT4YHY3Crg3B7BCuCVLROo/KUPrm44A53Mg
1alTFgEE64nBghrIKqxb1eHdbv/SYz88AsNDgDWimy5nwv9G0pivXQswsumhHiC3gXLn5WP4J0/U
dgtJud3EyBytJWQCgHU1bzl6xsS+yRA8fy0TOBoRj7dVhrDK2sVkI1mh26i+mH0s0/GMYWqgsNQg
4S5bb5FGCdAI/KvAb4LrwS7S75k1MZrJbKFQNKp/E2nDM/E5uNIz+hprVH25KPBrwEpL6anJZjiT
FWTC4GAgfGtaNJ3TWAKmBy/mV115I9CZ0thRJ8xBivFfHwylC7ZwQ+pvUUElFJ4TxZ1GMcQa8g6g
cxVFQntMrann81iXYBpSVUYy29PowSu29IhmwzGWStQSwqi8lUuoE6Uqhb9CrqkVb51wrUrs1FZD
P2hlGJmSrFtdr/eNEsXHQHZlQmtMeteaBV1LSOn8VgqJ2UM3yjWLb/ROxrsBZug6FJi05kh5JzFC
KkmbDi9VOHTfwCRAqxDtaCAQ0vbbUaF2tMpkaqF+FdKe0YCwbXnvUCAHaCD9lhJkROAG5s6Akjha
QIayscYesrVU+dThUsieOmq5W2AM9pZqOsml2Q2bCur6WwlbNQRRMzaPVU0XpEGqJS1qNLVMWGTU
8Nxtprc6na6Y/ksoAyPULLSgR3tsNoFqPUqACWC3g+tIt61RT9wmOdCv1FBxHyq0ZzCI0B6rYgQV
JUcl9Rw999y9mSgg/jBPU1dtaOi/yL+rLbwHC9wjgCrHo13/0bV00klbJ2Nye3TSKg6OAbnBneBA
oaxKqH/M0IJ4pEmNmHHUWHcBOJhN6/XuO/mNv48bcfCqiHpDIFvrutQ+VACOa9/v5FsELPKpaz6i
49tWEgTcGu5U7g3KsTaG6tpPkj/ggNG7j0wVteXK+JGYZXdQVLvfR2igbtPeiO/6BDpRqTSoTtvD
h5408d5WodL7hAliOUzsnJLtnQtqmItg5OR0g1mtPF7CW8XTlNeoQE80KfCm4qYJb3jz6k99qAZH
pHrMfdyJbi2zf3aNZX70kUZNYkxq8R4ZgXdMJ3ONSgFaDI9QWtHVLg+aZVPf5zH0FPf4byg2BmSr
oWn+ZIb4rZuWRlePZG/l49u3GzTAwKvUyrWbUdThvdGAZumm1lanFqShbSz2RtliaOJ5iDJ2VeEE
RjC9XoALriALA9ShY3vk3dK8NZyljQYZ98UoOx6NYySZew85KGdiEW1lu68dKuburQyPg0K058K9
sSiyoRydX2OgxtUMShexPtja8a6NNcgYMCIDHcgjFR/AoLESOEJy3eMIRAkgm1U2z4RuudpUvIS/
Q1GOb/j77RXKJ9AscfbIx9eR6+05VvrxRqcEtsmSKnnn6Qp4CBnNfSajVEyrINvSYaQ6yaTWPEu3
ejp2aChHttOjcYOMaOHbazkxqNbGg95fSTDDtmrYhzyq+nQ/dEZ823otqXmAfPE2S9XwmhJxwK3S
8zCOgvHZZhpvQxmHBNQqPUx9tI1k4O4Kwrm/k0c9v++E2n1kQ2/v1UTK1kVI/X8dWkpzR2c2fy2s
BB56rxfpNXKckLRCnmeB1idTX/Wm0pEG/KtHkHst6RLV206QGsVZsWDR89e47YtBD/Vx4GPIfKti
5ghElZo+A1QmB3hgeoDJudc+cuAXW3cFsGpnb8zjZVOg6QfnAwpT4bmDOQkW3LMBk8oOwrAAOVqW
/ga4tAi/y/aabb7S/9jcyGO/MEUxWfN9HRH+nSyEDfBjZodoaiWNCKWxt6h2hPQnQHcEetdcqVnS
wOiXRXMl1W7C9gpVcAOFehXYqEfwVhZXJlidfYuUNToyTebQES/v6Io9tgK+KHdF/SID5UUTkKQ9
CWlmbi6v1tnvI2xdNgzZFIZpzUzPYjqdDfXy3DFe6l/lUazpj26sTYINgaOv8525NOAZFzRaujpW
TQJ0gm7MjA4NAVFTizx3m0/EDGvbZPcIne476SkCe52O/tqMeBdGOzpYG968FIyMh0Z4d0pM/1B9
Eu54c3kNzvyN2CimalqmLWvwpfm+Jx5ceRaaYGNwyuuLgwVq5rvufueV6lHXvDzQVxcuuIF4RWOI
KxTTnq+1LeHJI1sYwFnjA/zIGOUD/WckL6zwV/M3rg2GsGlsCs2en7ixKxScOzocdwPogL8yj05W
vDCTs2OYAPmgWNsCOMbnJZPTWqsBHtD8iSBXQFFcqc3h8mItDGHLn4dwEWQf6BrgLZhCv6fhVMLX
W3L3/Ooab7FY/0zEnn37zPfkjAYto4ztNXXq8AF1IunKV3GftaQcLStNVW5Qq/9Z6yZtYSpJC7vv
3KY4/RuIz/OkeQ3JS5Ybx0Z1VVSIwW/86Ile+eXl/LrJVdnSNcG/KSo20LNznhklhmIlpu55hKIn
uU0na++ah9pq6v9pe/nu8nBnvh7gIUjB9JnA180dCEsvpVLMgxtsaLVuJBYTdcII3t3lYb56eaoM
QySxLFvRxfzoemXn+XrCMGqc7kKz+OkOz5GwDh5PWbUT3+R4wcPz3LzQ9jGEIWP1rGrzZURoBTVq
PCIl8lKE4rj9/7hInl2e1pk9QXDkNplmp1nqzO8SEqWrK+G0etkd8EjDOBTwR6lhXh5G+XpzqZ/G
0T7vvTjvSn0IGIfUcT1usIg41Ff2LnM8R3IujzX91OdLUhVo82gWnHcNcOQsYqA574W5JGNwlHCw
eKhuL/++cm7NLEPGf5t6NnnG7BYGctjrDWZHDso5W7HGz+OQO/0eGsrDuKZtuiJSvS7dZl9PlTYZ
OwN74IVIujHbDokt1bkVMqitfBOUywL/xQTYe1/3V5en93XfaYJai2XKsF4wpJ8t36DRzRNjj09k
cAT1O6iPSxaR50YQpAFTIiCTO83WL+4qUALpwAfKqBHg+5Gi2GwuRKGvu0ATQlERjpY5RbY929jc
JWNEyR4MkEvPpd4gZ7WwD6aF+LzPGMEWOg8LIATstM9begRY1UVYIDtiZ10Btzx0DgYsu3B3+Xt8
3W2fh5kC00nOYPsqAkwywwwj2TRKc5gCiVUkliLBuQXTbGuKcARRtDc/j+OVIEI1n3Fs/QNJbOqB
r5cncm4AgwXjbtOnWDC7ALueuyDOGQCdTr86mtrmP/h9zbbZWTZ//fm51we7DDRKCY6MDBDhMljY
UV9vAB2f279XDZcbx/DzAhWaBvfC5u+vy09Z03+I8Y6a21VlPCogWjUfCePLE5pW/PMG0xVhE8cM
y7AoAM7yktyD9d1ME6K9T6e02mgGWkwFPa4geOzleOE58/X76IqhQd/kcWGIL/m5MsitUSD/5iA6
zutU1fWF+ZwdAMvQ6UjiDzv/QG5PLTPVWcAUuGfpqN2/jly6AlmRpINc0WLpPn+gWkKsbuz4/aLH
ezZzD5IMbiRN//U+09En4V/ERxWI/yyyQCjJfJrrsTNmhxK2ubxg1HvmocThmP7+lqJYxpd3C8AI
w9JkPgR2NhuNZ5L3nu5xVN+JDYJQO2lhvHk45qq0ZWX69Las2/yvz8vmqkgkRArbbKiPfx+vP4Lm
9+WdPP/y8yGmv8JJDJO7VoIW2sROD5HvRlN8eSMBBVo4oEsTmSLpySgwQnTf6ltGoUzh5ZAJ3BWE
lMtT+ZLJ/O9cptwW2rmhabNdRmMuHvyAn0f0dTNuECW+hoW5Q050v3TDnJ/Q/w2lzwKADXPDHAtU
zXhNXhUW0PiV3qodaP2i+Lg8rfNf6J+hZsE5h787YPKCsjAoaB6/3wsJ7snlMZamIz5/nz5LRFvL
7IJaoXRKFdM2+2/wdzeXh5lfmLMPND+fsReXGao+sROAjlIGpJ2NOxxqkERtH/67kaZFPdlwostG
ycABDxKuhmUAlMSILm6SJffIHi/Mamnxpj8/GWvI3T7M9NEF7qCXazWFT2C34c/RlaWFz7S0FWbH
yO7LAMg2OCdU/zRYn54F9ZBa9eW1Wxpllm6Eup3YvkE/T3Zvc/296v9c/v2l9ZqlTSJSi0Sf+oVJ
fmtWv2HZhcG3y0MsTWEWCeIG8fIUjSw0G4CASeMNXduFr76wl41ZBJg4+mYccyxTTWCakMvVIcyS
Q1fTrVTaBmGVy1M6t2rcOWQbOpVeUo/PuwzTLnPQJ2gOJEB9H2PasS2RfjgOEV6Ql4dS5unNdE5P
x5qFg1T2cNmKjQyi7i23qd/cm2B20AOz0PTT6b+GVyXIJtihOO2s/Nux+uMZN1OtjAL1wl/m3Dpz
/akKW1rXrHlQBxwM66+hsxS0+aZPq/caLEoEc9u14oUqzNkltoH5EGxtlerc5yX2csMzh0pkDs7E
hXGE6GjKzuWlPbuyJ0PM9j64L2wPtGBKHMkcTWwCrbpwHRQ461UMlHPVY/i7sHPOr+A/05odBjrW
FgiLKHRcKQupPdebwNfVdSP/ahvp7T+Zn0myp1G3+PIWrjvfQK4pjB0s3YB3DreBx5iiM+86H+su
+OILkzt30sWUudrUmEz1b8Z2Eny1qDDcHE1gzC5uwNzK+cIxP/v76D+Yuo0ElzE/dmYMENFHkMgx
yhcdmUOK0Qsb/NyuEycjzA6baDM7y+w+c7AqCCQ8z731gGXE5e8yfePTB8t0ok8HUT9vbXOgUJu2
deZoqntr4mUGPnyrxtmeXvMmCrc0pQCKDtvLo/5NUC8NO63uyddphsrEyWNMHZSljv0x2RbrGk+I
Vef4+/AKi42N+19OdFrtkxFtI80Do/J4KglQ+DUtuJ0X5/dAx8HRJAkvNZQMt0WQtnTNbfNwecJf
v6VuTu9QOgkQx+V5xRNC5YBho4IkZq72W0Mp7H3RdUiK2FW0uzzU+Y1pGxqFa13gqPB5ohZ/MuLK
ytKGwkFW4NbSvIVg9XU206b5Z4hZsAK7IMMOY++r+s7qv2MGG6Af+u+nYQhVaMyBys98GpLR9p6M
A6qDybTrYQe1sAXPLZNB61FVZdU2lHmnSVGDMTCA/aDaneDn5B58fSHkLY0wO79Wjh84MjapA5HA
gaRxh9b3wiTOfYi/tSxeg5Sz5s9ncJte6mEM6ij9rSu9gn5fozV0+UPMayg0ZkG20I9imVio+RhY
Y4yBPZUA+NN9G6bvbZkjGxojQQ2+ycQkUpb2l4f8ejFRrSeloaxlURwyZ0EprL1ISPgZO7bmvtb0
BQCPIvLmcWb8hW329d6lsMX+kqmimCQSs9MiMgQVc1jhKOVioFTvQLKCFZO1laT863MJCNNUaO0x
kibP8xWq3qWKowC1NHRAhl674y+zUA760myemugEGZsgY9uUu2azabqS3l/ghw5ytrgK1wcX07EU
lpuqVNZqNJJDiazjqKOPgiCAmvZ/zK4B21kg8N8H/R8jhKeH6TVqc5AZ17TtgTcbr27U/0k1qpiX
P/PXA6JrdOIpYlA5+VpdLG186QBSRs5A4hbew6O+/PtfqjIsBwttmVR8OOlfGkBlYEeZknECW6c9
Ig3syPfGsV13GyQAr4B7ugvH8UyhgcKyIN9g6ak2zBtAUZPEiFDkqWOLtbXTtuFGWle4J+3Sbbrz
FzbU16ubwSif6VPqT+N4lvhD5e6CtucOTeE9mj8S5NSlq8rcJsUBbmIRLrycv8aaaTiLawwTBc2e
AxkAcGToek7DcVjCa98E92R5C8fx3JY4HWR2s/h4FQ1u0qcQDjZNtTW0hTU7E1k0YhiXF/L37IpZ
ZDFUs2w9MyFrq18k3KL0qzQ4WOXCKOe+zOko0yxPco06dBOpGMLUka+gUO+xO3SUbbmzFrbbuS9y
Osz05yfDaMKNKldhGJzTYEmIV9zcLp+gpRGm5TwZQTSZ4cXQiRy7BSuN5Jt1TGzxeHkQZboIPyeD
+qePMotaNvUlIP18FOSm3B16Tnvj2TuaN/Bkd56jLKRi56ICRXpNqHgh0AWat+UCtF+DVh5SR9t5
+2jbX5fX+T5ejWtli9jAq70QlM9saZ3nx4TpoEgP5+fzGuaaGHyIxqljgW+H8yAvfKNzy6fz/KWx
RSVdyPN+cKLFZaE1UeKAds0PU5gr99qhfyiOhjPss4XS85npTGs2JZZUngnen6cDKTMf0E6JEYH6
3hjlSh5+Xd4OSwNMu+Vkz6GYJbKwMxmgXmdIQoiF5OLMnv40gVkIQDO1riHSA4zH2bA5wLYNsoWL
Z2kK05+fTCGRujbHj4eUSXPwWKckd3mJvgBTuNio/fNumy42IBSzPTUA4lG6qR2bFsUmcF8RqPSC
I2afhgv+nEyzuXXFAmhjOoWzUzo1aYQgYwYINd9mdqaVKFrTo2+7a6X9ZoEHN38IdAnMpcrOuS/E
o5pmPb1m7UtFKyIxiD1rqi+Nt3b+BHmj+Q8uM6QVyZQMW2ENxWyTeSioyYqkxlioOiKIABUfw2Cp
PXsu0nwaZbbV4Cg1aE8ySrVVHGMdOr5jr80b7IadfOeu5dvL2+LMtvs03GzbgYkCvNxyctTiqo4O
4VJb+8wO4PdNE6QBqJovIIBOxLXdxPx+LeMt7fpvqvYmgT0RbEJFNe8vz+ZvYJxtuE9v5tnl46l+
UXBd40ERGzBG8YG7KmU/frMmj9YqbVHk9VrpHSVyDaq19VwiM7ri1aU+Qktrfgamkb92UXeFxICE
LWgBKt4a0PXJ9ehhVGsDAA1aBFDSSjjWuASkED8wsRT4PyHTLssLh/bMrv40ndktN7qZi1BTaGy7
cDTWqDbfoyYWHyKg/OvLK3fuO50WG2ZJlBanQNNxQKd485J45lq1BVZKLwjHbaCnbS4PdnZaXKP/
28OnSfw51nWWZHetb/lOaO9aCI84FQwLN+iZpG3qqdLBB+XAs3A2hC7Y1uFIfhBhioMHdPAsd9ea
/PKvJ8K7TKjTa4TgMx+lDhTNBKyTOlmIqjh6nsfFp/S5gHA6xhy2GHdj7kFMSp3+DluBXbPDwW0v
H4KDtEuAVQ27/2pKc/zikMAWipCldeBTZPJ181FKCyOcSz4+zWgWSLEz6cxQhzSJ9BUPnmxnHfF2
B70dbVAtW9jYZwLcp8Fm8TQTJbq3ITUh1d0gdAlD4fJ6TQdjFnH4fW6EKbeB7j7t9ZN7G+n7BIWR
iPUqH3N3NZpIXnzP2n0sr33xdHmsc5v6dKxZdMN2Qh+wIWMu7RPekfbkkyyuW3ch2zm/ZP9MaYoV
J1PyIZwNNFZ5I4TO1F9NF7LpM8ef56dtwdSUKdSpsztHjk0TH0KyW7Kp0b4e36Py3yecn0aYfRQT
dk9cS4zgopNKYxjVmu//wac4mcPsU7iRImqkylJnRFc1s/UNhFYDbe9ODRaC5bTaXzbYyUizr4EW
Pc06OpDwZQvIOwh+DgcFUnb+rKgLycC5D4O4ujbBDwUPndlQKI3BKEM9zIH5MaZXzUe9dFrO7GAb
DAq4FkpN/Gv2ElBNRIVy7FycgQag++23OsmB/rr8ac7M4tMYs/AidZavSVqAPGKzS+Rr9B21bHt5
iHMhzKaiMaWDCMbwhvp8RAIV8021YYwKtjiw0GwtrRt0Ijb/f1jXxfFmc4rVLk4HFPccLf4LQ/U3
7arAnX4lnHotrpuFCHD2M51MbxY0sfvJApzzUkfCYchdWRHSeYgCi9fLy3j2SyE0T2OABPELz0Ue
EABopt0gubiI1vEBgcIV7faF2ZyJZ0CEGUIzaQ18aes1npo3Y4XbeWMJ9KI1UcJkeLw8FevrKf00
xiymQYtFxBWVDCSO+Xkp9G7sDA3ehm1eINWLSY18zN1m6VW3NLVphU9CdZqpap1PQmBQuLZJI6PP
1vxHe/1k+WahDk/5McrH0nP8Q7uRtwTVjfzWOMIB1b3Jfl5ex/Nb4p9vNQtBSlMUhjxYoZPVP6wf
hvnj36KSeQZ/+lDThzxZMb9QRaVM6EFv3OfuJh5vQm/hKb+0F2a5ZwtduuCF4Dmu+TS6GCEjfQZt
pkeXNbxX/W//1YrN4aOeWsuSFIeRY7jYXRbpe69a2NKWYnV5nPMx6J99MAf25kmayF2UkxNsR0fe
UqkI6XtgOAYa2nvC2efyeAs7Yf7cNrU80NNMAX8ZrQPqrhWOZ/zHfzfILNC1ao1euVKFTlsc2OJr
FQM0bZFJIC4HBzELDqMZZpRE6U3Ju78naIOg1f0Uu+HnbaSFl89CSJgnpEntoYUbNBQOlME9qDVe
YV7V7C6v27SFZ0nJ6SkS85hQQN4v8cJ0xsDiarhB8sny7ZdyvAl+5fKfMTQWUpPF3TcLDFHbwKGx
qVjKO6SRnHSDg/DafJGdwukWEZnnmjKf5jeLEiJTEUVHs4snyuiYToZr/RqJ1I3YAP+s/stNOIsX
oeZJpWjc0Kk/pPCm+QiNhS2x8LXUGbzM9mU9yBB92cbKRzL40LNBV+GS8D2PUMrxNjauuGtdSAvP
lXNPV0hU1Jdl8lf1C94FcvRg1QO30/R0LQ9kZPS21Jt+PWzqdeAswTXO7nydZ4UwNIPm7GyL1D5o
d7oo1nYIrxqgwf3Cq+JsRDr5/dmmiBBjb5HQDZ0IVabCXpd4CyIpevlknRtkqpeCB6chS578+X7y
ZL+rAs+Knaz8aSHomT0owvmvhvhbKT65AhtPw7VWm2pyES6wqz68Qnbp8hDnqs10F/5vGn8P2MkY
+eAWg19koaPflQd1bxHujJV8rHfVfmGkKUTPQ9HpSFPwPRkptWo7RVFsCq7WTmyV69JytE29LW8x
R9zYB23YXB7x3DY7HXB2Z+AP5A7uhNsf0HHUHJEuzGiKnV8mNHXjdTBiX+m2LkLO6oBsnaNSLq8/
yvq+Ic4t7bOzh3NCFv2/YeZBIe8bw287GrPdutsa33Dc2eBYu1LWYpNs5Oslut7ieLMnk2xrCBca
vCmGB2QrCAbuxl73UOmEk2w8ZwlUf/YrnUxvti0MI4LNL3jL4l/+P6R913LsOLLtr0z0O+cQJEGQ
N85MxKUpI6lkt39haEvaNKADCTp8/V3cPUbFqlO8mtMPHa1Qq7LgEonMlWt18c6eVg7R+c9HJyVB
hhbdgYtzCm63xhXg3d8ItQedqTau7LJzPhtAOzbXTZAnWZZO0ryTgs1tSNk+3ZGdG84wN9CErVzk
59yNYzj6DGRBQ+CyQg/xkxS0dTBD0xut22QRoADh5fNyBriHujlBntRwkPNlS4RDDlQiGlwF5GY3
5iYBGwDKGgHiLKg+e3ONG6iAbsX/nK4OUktAgs3vPQxsCWqJM22gHcSWNkRelfZD0q0Utk6n7fjz
F1eBVLVdVCbaNJmzVxYY0OWjwd2V+2a+r44dwbGRxRajJlrJoXyL2kwcMjOACKxmxhsa/xrUz8tL
dHk4VF8ECD3ts3EAg8kmKqC+tAPb5JiuBHDzjPzPgwFbw7GbnhTUVBMNXnMYfuixL9xXcPkwFoyA
n63ZImfHg5Ij4IZQkcI1dGzM6kBbiHpUgtYqVXnzWyW2vBnEY94Omwn+bY5a/TUo1Xmr6EXFrgOw
bTnEVs+hyDpCzFkgMLBYnIHis/OpPa01qZ/eENgYuFv/aWjh24pStmOsLBaatfOWJ+DXEim/ZgPE
Uvta7S/vjZM+aHQIHFlbTGYHrj9g0FwatqGaNnOrGtP8+bqQ3nilbzrigSvU9Nev9rX5nA/5u5ud
QV0I3IIQYq65FJt2YFBcIlC7yfp+5cV+Jlw5HuP8Vd6Z6kDDEKcgEoFOGIjCHGevD80t1KOvetQH
45S/RIIj3qsCZq6lRM+e8neLOS/2O9PVqCBYrEBf0hbG8IZWxMrPeS/uo4w797qUDYRyknzF7a8Z
nX//zmjUQcejH1wtJKBHMdRVZ7ubTDMCA8SQcVeu3JVnbgAbBC1Ik4K/AVW/ZboUy6esqptjtKu5
lU5s0zdIKkEuDcGGsUsDPKmsFX9zJt44trk4JGpqUTaDtAoqZGBL2syPD3Duh72vbYEVvxcrUdu5
G2c+kDZ6OnFhLx8fZaZpI2mB3xAgDoSAUADKee/ySTxnAgAH+DR4NjTvL1xoDEEAMOXDS09qZxu3
Wr9y0s9tivefv5ixoeoHVsznzYifaqUD4aBuIjEGmWYGtiQrm+KcE3tvbeFWnMmC2G2GPcHsz9Ob
LQ+0vDW1lSGtTdnChRgS2kmpjns6M9AivKMfD59mfD7BPsIDVz8BUyc8AxlVjidnYfGvLcg3QSYN
qIYOnbnLa3/u+nxnaBmtg6TREpBKwdqANLrHK17fTRrxU3C7m1AA5FocXDY4BxfL+/q9wcVmc8Bi
XUIdNt0gzWMl3mDlUNNE2Y5+Shi4x8GvC+UqDaSFXyFaGfsUopg/Ln+Dsxvk33NrLrZjRNMJorK4
xDsJBvn+pu+KsIQWj7Y2t2c3yTtDi53Ygv96LGY4Qi2ghRy03X+y0999/mITgqevEjUIwUMR13iZ
1tYmrqfC57M0sERmfWXlzg9nxi/PdH/Gsm8ECuT1WFkIt8saSm4bcAZeXpezlyWaUv5lYF64d5dH
V0agfRulDVjMeFWN2nXhXo/CqjZVB/bi6RdUd742Aix8dDWjNK/56a78t+nFvdXqlTsMbhb/frTO
PfOVzw91CP0/9GWLlfj7XPzxfpzzmXw3TjQLplBjgL+tod1i3xC1l9YKYGltreZT+M4EGXUWg5iQ
hYwPj2DKtHzw8rsrvmNlHGwR3ePdnUBJHe8IxXuf8xc+VMGsT315W5z1UKaFCXNA5XhS2oV0ZG+A
xpCFTp1dJZGmNjlIha+dLPplRlnlgVf4oQVYZ8XDnw1PgSH4l92FmyADB3shQ8e0W4x0k6k6PaQl
znA8ifHJcqGOULlonoZUk7h2QZW+Myqo+VSMtQH6/kEQl0yRB6GqWUW6OihoNb1enpjTaxV08HMe
B02M1inhRjKVNVCZMQQlbORbsx59Y2AEG7fOEFUgpC5+QSEz+fDWBcMLLM6YJHQ0Lp/1kAnNcVKE
G0Ih8yu0jfbQNe7BrLvacnVmcEeGFmfENLmWQk/PDU20nu6yoqm9CRJSV24LHuwkcSpvgCrbylY7
3dDHo1ucmhQaOdw2c/AjKlkHrhnZ0NKFAi0Edp8vr905S+A4Q1McBUnHycPY1jNl9VXNwgltmx4I
DWaFlTzCO0QUK2779MIFmQlQkmT222jKXg4qpkZDILEQunqR+VCc+UZMSO3qrHa+VAZLfAW93U3T
OxvCgDr44DgN20RPtIlOIB1dh9bCr4ps1N3K7kywj1HhkbiAuIauFBhLu96/bOq0tjJPp+OAUmtm
8DzpsGntjinaKTt0mD9jJ2YsA7ibozvTN3ZrAdpp3QjW0DyMbi1chgC3zCv8zsOqpGJtBNrUsBmu
uV1DoPNANRDpgwOXH2TFvUH80N3Hxiogr7xy8Z/sntn2XAFBjhC+b/nsScukLISDWSXRQWrfxurW
7lacy0mQBBPYMICg/WYLXba9tcPQcOn0WLgUAgVXIGAGcUiz9kY9uaZmK2iqm2kmgQ5aYsdzq0xN
U8GK1byhJTuQsliZqnMWQOgEzUmbzFjxxe43iiSXuiPNsFavo6X7MllLQ561gHXAAQMeFK17xxsB
+e6GC/CqhFA7mKDwC+GESubG/vLuPmdlDpvx2LWhh7lccnCFyDyyYKVRj1UHnaeVzz+7n+e7zkFe
GJobS88OKmOIUUww0L9gHfZkJ3fc9eZmIX2X++nXy8M53cFMB1ECHspztw30Po8nzaFZ2wCjY4aZ
DJ3kGtJc5hqLwZqJxUNDQUyHJWBlD1lzlYNb/V6PgsuDODNnGAVD5mFWz0HYugjwaxChx6SGCSgf
AFOPwteOHiCjhtzzOqL+7HiQXJwLkCbimYUrrTWQRvUExlTMOSRdSnYbdfar1WVruIJzlmwYgHtj
syddzJw7QvoVSTITNMwbowUucLdajTw3dcACAuIMQzg2ziK6Au1xaegUNqyDDOIdoFph8rMDA96M
PTZXNveZAR0ZW6yTDR5MCGM2JraaMje0tqDqBRKQIJOa9uELDy8jk+DlDv31U6jjmBMeyxqmpk77
EaVQ9a5Z3HkduOFWdt+ph4YlF54NRRaI0C4PrAsNEzpry4RZeUf4Q0a/1SPEtlcymOemjoG4FJjK
mX/2dzbs3TVnZoaktIVbgOq08CGWYm2sEfo2KpnWmqFmV3z0Bpu5H96Zml3gO1O0qwr0erVmaHMI
NLYeIhIRc08knwG0hQRFZH+/fH7PzSA6cS0LTQf2HIYdGxRuJhMtwokqyyzop/h7TPSw533tOYVa
uYfORCcYnQmU3m/ON6i9HxurpCqZodXYg/asScDAjFQg4dZuTDbuC/uH3TCog1wR9E9q9spr8LRu
gbiIgkoKlUmU/9HofGzczTM9t2IQ/EOHYCcexFYH4f3rDLLSA/kA8budG+j6SkB28nBbGF0c8ZyU
ZetC2Smk9k+evqDPKbBtMB2VEDG9p1b+dHk1T3fq8RgXh5xV0h4GksGjEAhRQ7RgcPrAzuPdZTOn
m+bYzGKX9pGbER1qBuGYQfA0gRBjDLHkOxS6HixLpB/fNsfmFtsGRag6i7QEp/xGbaCtfBXduA+m
n4Wlv9bRcGaLgrZ1ZvMD8Sk6XJbgq9HgJKoj2KKgpjP8xE+v9P20KcN6u5bVPjeL700tLrOpa3oe
2wWGFQ3XBuQchTC2DciT0Pi0krC35lji2K9gWHMJGojgGR++2PykqesJVTUj1JnKthzaJD9SM1aB
MTV+nBEe9pkItLGv/b7OPsWc0bvW0LvEs+HKAxJTNxCKollrhOipdArrpbcU2RbpkIXDJOke4iKJ
lwxQghdptGuUNe069KbeUxZH1xqgSvtIcf6sN+MATfjWDSA09ybyXG00IV8jBbBH12a3jiaNG9sa
gbDLePw49EXkp1aRe2xE0uvyLj53WN7PyeJsTrkl7WyURliUiVeIeGvwG3RPhJetnF3ldzO/OJKK
TaU+IsMSsvRR5eMzpCcyv+DqPnbX3isgGFlZ5sXBBDflUJMM2olTlLqea8YtmCegsZ6Oqvpsk7RC
T0gTBSMTr+jqb+9GZULfXe+ql2FqtW+RhRwG+v0HP8kTsP+Yvbp3MirBX5BLqPIYKbRMyzEwCwZ9
imr6mlRQaC+tJD0kWiwUJLZz8qPmk3avLDtCwNnUr1rTQFu5RRSQpyJCY+yQZ2FHtMzyKA7iBKSC
UNq1obeV4XVaq2k+WBuzexmVJfdB2uK8KMUk8dwBAvPo4SQ/Rzx0PIsX3awyiydZLfiW6+boOcAN
4OeiJqVXR467dyxBX2KeRVASifltBOW++6mcnLukgmgNGDt5OIhZITmPQMhBhUlDVRrxd2SOtS00
OgMzivCKtqHDXdIaAW6hRwcQPeA9II08oEb9hUeTvBeaMb1AKgHGCdQ6LG5fl3EjoBw31pCJ60fg
4zlIwyxMshNN3tw96Rn5tElTCLzGwHNdM5s3s4q6BtVzkh1mURTPdBJdelnUsG1Ne4irVMZjpOm3
XexuhyEaPpvR4GyLBKRQqZhFiZHVh3hUdqgHqNMX0GAOOANJWjpYEfRxMoiXuvJrk2pfEivqd6DD
rNF5QECLR1vhGSjpeCU17+1aA945yiW9dQooe46qIV97Y6x9HYCAAD7rJ6SdraeWRvpVBe2hLXHj
bttbEjIzEEL0bTJKcKFXwxU6h9Ntj68McgTHQ5PAJnVQs4/q7OdQQggQCw5txk6HJAzVEijXZGlo
GKXaTZC+3rLEfGN172DvRdC7xH+MbVGHSii1s2I+k1MONIDeNoTgS/5dY2joJ6wzvaKdbmTNu3vV
1TU02fMaIta0/q5PLQEYmUpfBzDjSVfFlIZd1lFIn2fJcGU0Q+X3FkHfqQnRyMnUGJTLIUjnWWp0
HuPUeiJRj4SHOVH4jLzAn+khQYLOGyb9a2o1nwA4vUcrDvgyGtDWMD15IM74OBnGpimiQ1tlPdrl
+q8MVa0AHTulp5pG7dAfdFtH9F5j0U1s9BBDb5xfUdqjWaiBsDGEojwIeGl7OMrbpu2gWdMUnt5A
qUzv+WdDuDetXVdBVRfQe7SfhAnBT2ckX0Y0yhmWqvxsLK5R64ZsPTwA1GMkGrcklK+naYCcCR/E
KzQP2XXnQMoMIXdQNc2wMSbIskd5fzAmofljpEEJJrZ1P3egExSpoj2oLop3rQGR0SqCxE7qIBsN
SR39Sw0amE1f51s37x/iOiGfnA7q9lqjxA1ra8iqxrS6byt9+qJyyyubotkQnScbIob2AMYhkCcA
C/JNTAKC2dBz3CGP6IRa4tomzhEk1DqaPE0G6mcQytO+A22lfF0b9A3pS0I85PeyAykgptFPHT+o
vGs3YExJ99JlVRA75ugXBaShlJGYvmbXN1OXNz4ekrlPnE7bKeUYP3Nz7AITYKdNWSR1kLQViHpq
dw+URL3BMC3fzl0UKFPIlwEd2/pcYkH1wfqOMmXtO44QnqbZn6Gm1ECECiLrrBB60NTyc1ka7Mol
Bog1CuBdCZlMj6HUeDUZ8Q+lYtCTNARrbSVyM5UG2NHSVn2Gzpp9o6dZvcUr2FVw57JBzzz2q21W
zSGCRP1tnSPKrAeevWInXNVRnIf6AGFCN4qLfY8G4Q4rNA2fyq4tv6GTBgoySWf84ol7k2E3HMpi
+sIcmIVg0QihSNF8LxwT4PC41TypQ2yFVHzyXdcY9nnZQ+dZmvUzgcDhtRG3iCl0kOzmALH7Wo75
iqPC9ahKmz3ecsrvJYeuDhSONzGu/0AvKTAuRSZ9BhV0f5iIODjG8HUCyMxDL3Z/A94pgrBIe5u4
SsPRqd0rkHcPE4RUS3vHsoZC+znSg6lsjA0T1niTjJyCgtKNstyrSQLKHzlXzKCvfi2juPuVu9VP
kk2AfVq9DblahRYi2pkgZ6qcQ5kXVtCklGyoC51on2TU2FYTdx5yZTtPPBreilr+qDo330H9mgQC
IsxBSdpmB3GLxpdxhbSu00C4HuOaJd7BoM+uadUASu8qzSttBQSoNtHPaUxeB5M3O0fA4UUdZJ1t
S28/FXAlOJJt4eOoHgaaWSg0Vl9ckhbeZHQQzMyHH13WutBo1wKWkDo0CJEbqIX9sljL7hqm0WCC
WpyvQTDvuqmTahOV8XXWGM9R1u1A4pnsXFbuY97c5bx7LPSK+QIZCkhKJkVQQmv6pjOiR4egGR5g
z87vYmgF00TY0E5PIWcpezfEuU39drD7m8SAs0ya8rU1BgAOp9r1pTa+qsSlG0da300bjVt6aYuV
9/+ZFMpxXLuIoWOKcCRmwgB+agjNIA01n9ya27ltBtmnx8uh3JmAEUI9YHZFCsCGoMjCmIAcHJ9i
hq5qtmFQiiwriDvSj3KbQp8HLKpoRZ6BD5QuQrihINwE6tEKXTMf/T42dgw9J35liP9gNO8NLV5V
zOKyw7YBKRZ0ym0H6o14fljoTv34pL03M8fH7zMazdDhQrasUCLBAH7QoEu0HegmP/4knZnp5joS
eh0Bjz82M1R1RRhkSMOptrd6Kt+GMtmYDbLEevNweUTzCizeUr8ht6g6MqAAllkMBCAIyHqMiDLw
e/cmY56mpv7j74YjK4t5M4au7qD7aYWtZl2bCJIglR3qMaII+fnyeE5zTthxIEmb66goZy7fhlJV
THQoj4f5aM/wJPA0AfOCgEZFn4iotq1J0B0mV/KR547ukdnFivGiRFkMLiREJApm9oS/jS4FQVuE
fJddOc5tl/f9AwEnnY8wqQ2GCT4qkSLb86Y3Vmq6p7gLJGrePwYXpwF8fAkdWW2EkzBvxty5IyXb
V7H2kMdceKPkv6CauDfQ0lg4eClcXoHZcSx21JHxxVpLnoyDlkVosLBAuZp2ENEsGNKnMWPXNYLo
aVhjxju7h9+t+eJVGqV66rpSJ6FgtW/TBsrC9sqJPAUJzp5sRgjDY1rYXAt3KVNN8cZJVcihhzvY
lWfYYjuY8a0G0XdRuRvHRGZT41c1IgILOFf3V1p/uPILrRS0SCFDjIo93r+LgU6GpiJutEYYQXKK
AxWd+NW4oc/1cIXRaxAD/+hSHttbuG8B/UAURDHooo15AA1te5dy4DEjayo90xgKiIJS+mEfe2x0
sXnbsbEsCJIjk0Gvs5epehj6zX8wLKKj+QsJatyBi/xRVCa1sLUK9ywQhY1+q7fdN0dHIxAypsW4
Jn92ujsxnvnxjxDLAQn3YudAk1pCUxPW+s4Ka+SIcuj9Xh7QPCXHRw4pvlmCBAJK4Gxc1nbdKkYx
1hrMUHDcRlB8f7bbX5dNnBsFSqIguwZbDvAHi1EMddcjZEeWtLeQLNnoa15j9grLIbz//Dn3/O5m
VcibNDzn+PzsZtD2ff4r+UHJ18uDODdPAC6AlhddfxAoXAyClshSpm40hRGVjzGPINTawRknODn/
wRZD2IMmaAgQURCBHQ8n10rltg5WZBjkzxii5dyJBr8sq31nth5wCCuB1tnlmVXhXNhE0WVxaGiT
IpfUYPpsaXyRev5jclZqK+csMBtwZdDU48m8rCECPwg9eH3CAg0xshFfMtdZGcOZSxSttKDGQVEf
YmM4KseTlsVWlUuBiko3eTMOG50/e/YZ5NkbaxdvipXNcMalH5tbbLmYZGPqMpgzn8SvZl+EMzfH
9Cc3x5wiX9NuODODswwtEG/w4EBiLNaINI5mmgXsuSTISAiersu7+9z8ASQzk6XoFrgLlvOnxTLq
YZygQD5+G2tVByqG8nyFt6UnWZweOs6/THkvnuPMBhl7D9WYvuj5vkqYsTa7c8SzONDgjcVSoiUN
IPQlToNrtLCURlCtZ0N+HVE72mgNdH5qyK54dTs+9FWvQy9JdEGG3qUdjdJrRY3kuhEj/XR5Zs6c
e4YGPISD884Fg/HxxsqjRIDbZ8aMgPzgjYqN+fa/M7DYSrWNJLKYYCAR3xLDJ+UX/nLZwpnNg847
7BvU1yHffSLKZKFLYSQj4qjxRx43dwbNVnq/1ywstifj6eSUiYUFs1ri09rZ1JKslRDPrARenDN+
jAIFfyL51alB8qmBF1HIYdpuc0dT00vlGp3kmdsEETBomaGQCNIdfd6c724T204dVVnYfIROD6x0
QlB5eBCNRZ7nww0y88X7ztQiJrOnNKpiZaCertO7rLW/9WkVNtx+tOwXabcrG21tYPMivhuYKaUy
uxrboM7KrZ6ZTxMEFjw+fkmmKlvxJ2dtQTQTHNfAwpy4k8lWjmYI2CrzaJt0YsOHKaRFuqNI/n98
d7tAKZk2RVwGJc3jYZUVQ4u8sHG5FLGOMoLiu6JZY945s/dwF+s4QThHp9i0QhtdUxgz3oanX7OK
+4kyDqn+5fJQTqzMoDSAxgDisIDiXbbldzQVSWEBL9JbYKqb/AlvgYGvLM05I/asqou+fwMspovw
os+0ajRS+JscJXGqibBJDeBn1xQOT1wCxvLOzFJvrAA+n+lorQvzpEPlHQ0W3a+PzxbIZqFkCjnY
U8CVVgsDEBRAREAk+CjF17YT390xXpmu2b8f3UXzOObQBXDZM0kBNLbnpcVmDI9gHmqkWrGza+qV
fEvXusnnmT81hRgZWM4z70Q+kTqxGphqwCBVucgfUjfzSNN9YcOw7cxfNkM7uzTXMlPzDXPJ7uIG
yiXKAeAFRqmf8ifZGnckM/ZpBOUTJ/vSQRQ2T7P/ZO0gRfnPoS42oUiaaIw4hmoZlRdDCyQVtUfS
duVeOkUxYPXQnwuWCwd0HSfAXG5OmW1I4KIapoNQOUY582BEnbNrEOpnHiqe9V6jYvCQnbMeeWej
UNVpaIksDLyRP75f33+X2We+87+ia5zM1DHmlJUvzvAgE/5cRJ/+d0YW4UpFHGXkBYz0UzYEhQ5V
r2jKEx/nKLxsaf66y13zfjiLXZMNVdqwGLsmGfrPY72P8uyWdSk88FpryWlwakJTcqa9pHgUweZi
t1iFNWp5C19iPs34wHarheWuuPndYx2shdr/g7WZgNnCg1hfPlc1tD+2g4S1P7k+UJC4KcHKE/uN
rwUfvigxNGgLA/mKZzhefbO3frcpALR1msSZz57W+LwMzWa4ao2gYWJl951ZLmSgDAhPONAVOVEl
k66OMheHIT3dE7EtnGfjqynXnmHm6aYA8hmQYaB4wVm4fOlZNSGq0UszjEY0wRDXvhrQPQHUitnU
QMajYIzqbPpoFRLQB1VUB5yK+CFSnfREbnPmDU2lP394o5LfuhdzegM0QYsAoR5styUCeDfZZ6Hb
kH0sm8eaoJOjSF4+aArvAzyecPEBVgeqqMURR9ptYr2wprB/5Sl0SZkPzdCMrkkEnazlbzPIKYIT
HhmbZRKKFm4XFQbkKGWqhzF9SgS9o/Z9M61S+J/ApRaWFsEwqLCo0enoYxCkvjErviXgOiWIu13V
hgkZHyTS4qK4ZtGatzw9hg7grAhTADueA7tlYgrafKLVnBamB33fjm442rFnTfbeYjdIkl+nVNwL
hDBtOXjovvWtRq7AXU/uxfkb4MAgc4reB1wkx2dzqLJ86kEUGGLLbsrS9Ke3so52Cel3sXOVuWtH
lJwEAMcGl0D4vih6a9DVFOJFuK2Bg4fIGch+nV0RW37zilF7GuJppgeKiR23nDDN2tBIDG/6UWSj
r3NjD+JJQLWdzeWNvQwa4S9mchVIGs65T3fpplB6KbuBVDrqnQ4KzCgxQiTPKtfkQs+ZQXMGkoTI
OTL8czzjE9LEIja5jhHEwZDooWqeXUBwLw/mJCqYRwPnNIfAIIE8ET3TEmdwY1HqYSvTTSV+cC3a
k7zZKbfaRRaB9ma7A/igtsavOXH2l62fG+N74wsfURVJmzoWphJYCC2oOKBJmgTSbBwMY8Xnn5iC
/Db6Kua+cYB9gaY+nk6TugKiFUjvu7InQeJEL8NgmB50s94uj+m31tb7YADVRoMa6H6gQBbPstnH
lrTOiXJ07yB91Ec0qJxuDOu2BcADiiZAw5XAJthNQr5lxcj9KGksDbC02HzSOUt3Yx0bn/KWNt9I
ywqvNageOqnlPiDtNV3lqv3eZIZ2C7n3atcLQCesWtRPAx06vtV0OX1z9cTc5Bmacrw2jrubGDeL
7pFSgWfj8kCXnvf3OJ0ZID6HlCd3STH2FZ4jyMCBOFKG2KlXrirGGD3qCffHhOS7j9vDK4ohB4/8
DVKAx/PKYjIWhehIWNvJXnaJ71L1ldaJJ3vrg2xD89CQo0cDBrim8AZdeDtQvCallUoCFGgTVHEV
ckAe0NAUXB7RiV+HHfBzINLBK2d+US02ZeGSjhmlrYdCTtetsoJxZDd0sr66tPbNNzT07Tv0rI+O
CwCfve3V9vIXcJcv0/kLMNTG5xc2HDtdBK5dr6IxbYDdoMp13yir46tUFnh/GAAa9F5ul3LLnfhX
2aflQYgahNhgNvR1o5Cgxlb19ZA4GVqoCzuYYzdPTwu0KLCmDIsEqKqodALVGsA5DqDlrQGpTN3m
e1lrlYfut2eJCrJvVtZj4mi9LzOqB0Mv3ozObbyq0V9SFj8g03E/FdHtwAa6lWmuXwPb0ULfCpUg
1KWmzVQNvRebWe5LuzSeIte6JXZWB0ahqh8xrlSMwo62MTK3j+44M/f2LQTmJ3tsvAGwKL8zunoH
ZFKxrzGYMHF09EXmE7hdXUdIaHaXbetlIyq+adFUW9tgENBNXLGTLWwVPOr33VB+ikgMnlaNq8+T
E5fbibaWl7fd3tW0ZMfKtvrScubcN2atvklHo6EzOkBoJg4wUAUhNyydttPY0rCDJFJYpar4bJWZ
8vDWRn2wSL71RUp2Jk/aA24g+7pvLQLkFhxlC3WHIE6LNfXUMy4T3DGz7BPKYYC4LILFpGlJ4UiF
qwGPNCPeVL3zXH8UcYId+HvvzbE4KrFL5cJWtOlYp6DqTa2WBoiKD6Di4wFNqhW4+5nRwBBcB3KZ
qFstWRo6nRa6mfR6yFprk7Y/6ETB85WuOMX5xC6cP9pITNhAcdk8Id5BxTWNG03iRmP2pn9lbfdl
RKWbOPcQsf75+/T+18v4f+K36v7Pj23//t/4+aWqJ/xlIhc//v2ufiufZPP2Jg/P9X/Pf/qv//Xv
xz/iL//xycGzfD76ISxlKqeH7q2ZHt9atHz9tonvMP+f/7+//Mvb70/5NNVvf/vjpepKOX9anFbl
H//41f71b39QLMt/vf/4f/zu9rnAn/n4jOY5/8v//dWkL8/lXx7f6u5nPvPR//nh//yEt+dW/u0P
g/3VQpccbnU8nhAgzboGw9v8G2L9FR10CM6MP8E/Du6usmpkgl+Rv6KyAzKNuckcgZWOFWyrbv6V
8Vdj7obFTYYPA+kPcAH//KZHi/HvxflL2RX3VQr6r7/9gfDpeC8YCK1MED6iXo3dhjajxflxUK8e
VZtvK9fN0sAanKovD0wxTnwTGGLAAeqmRxupWeDyFrJK+BagRFVBpVv1kENu0VPj7Gtg64or2ho5
br3RiCG/ZtKMH7La7IvrOov59DiaBAh+NhllvGmMgjuvqtJy92c6uqq6ySunTa6sdKBa2DW5zvZT
k+DSyc1iiG8TEMlMd7KwcWuLSPJ0ZzPesys+Nu0vXWr2Bk3e1d4apSoC9Kc66calok9/kTHVxgPH
u6N+ldkURVsbjZ/OfcTTjFXeWNpF++T0HLeL1M042wqF4W0gux67u4l0Vn2bda1w7wQed0AxGlXe
ac+1BcnXzRBXbAj7nskBPMAZ6Uof4pgR2rJEmkVbyWnao20FUNAnic647NEebIMD095XpXnP1ZAm
hzyP0cjmQTu0ZPDfWmv5VWew+oVIqKO9VgXKaFc8kTTPUNYbRtxZU5vEj6YgEqRnilTxYTIzms4F
t7G9jqwinR5nJpkkMMRgDZAhQknjM6n7vj2gB6DU7xVvrfwNVM0k/Qb8acG3vZMXeLwIrUMP/CBo
FSRxpdSd3jlp4QNL3otN7+Ltshsq00hui8Rs3U+QuhiqsI2QX4BnLzXdU33dNfsYsr6Nb2NaBh+J
gq7cSrMxM3zbpjYh64EcytXYRnHqN5Ob1f7oQDD5EJVZ1O2hq6TnoDS0Rm4GykLB4yBGAalRGeHf
oYPC2ATRsKaRweCQjFyZALcCblqVkROMvNfoDRLywg06C6DSTde4rN/jOOUZpl2gMZDLeHAeRd45
n0awhIxerQHoDwWYyTSuypJkqY9cezJ5AyDUDWZDAWORRCQdwjrtYvs+ESWdrou2i7jvktYCmL2v
yIG5IBz5lKIxIblGuFsd7FTAaDy1o4O+qEa3/YhJ+aJDUsnwnJZWBJspddDLAMYyCMgpxNKeNsTo
Rmp1U4zXTGnIsgxoiwMeOzMEB96ed+iQycxx2IA5sbYDA3DkF0PrLA4FSkg1expo7Esv7SC8CtEe
A/CQptATkNS1+c/eztNvjo3OGUy5jnKFgi54fMXd5tvE896+cRRXpqePpfZjiLg4xIaKfmaCJsQr
u3jrlHUfoM/JRAtUE/kQhOr1bac7rebLVovLkE1j9JBA5KW9p4qVr6nTAt9No6G8TUyhkkANFogk
Mm6JtyHXnR+ApeIKHZJKBwUbaxMWUFGx9CGTZtt9zbLRRAHdYgPAVXpFUjnnDEb0bVlUi1/6tEP6
qRQsqDRgaV87PDKcUIre7jhCuBraFA4yIAfX0IrurqOMdlexTEYD0LEyx+Kho7PYwf0icd4UpgUd
P2zuPHTtkXLPrLP2u9P2APHVdpZ/jbX+LhM8bzxOoYjiAbRu+mSKc7RetaZZ7gW0LJp9Q6dZYbh2
c7KJmSqAO88iC3Ho1GYaWmy4i5Z5My6jbTR2qfv/2PuSJklxLeu/0tZ7yhgFbAF3fAyPMWPYYDEK
MQkJgYBf/x2yqr+X4Vld3m/ZZr2sIZ10wHXvPfcM9/CHq8x1UOhgjIrGdvITw3mrVrrWcjjWhTOE
SWZVjhHlduvqRJOGQSjsWlrsJUckUzzDoGYJ3h1c/HZZgKPIzPzeWpd9AwVOiVjnMW1520i4Omcg
B1i6brPHLMf9xplRFf5WZq5tJA0gij4Fa6Cxo9ptTbghtMzI9trzM2+T5W1Rbeu2LW69wpP8OvSU
Go95DWkVjXQ5MT/tOxDmoUViZS4faINM5hSxg6ZzrTmUAhuwZMLhgCIfWPuqc8cMEhe3czaVFqgL
2pKtsfJE5/svk1GNKHZ8AhF/gjQv6Szuujt0yBV0fiF8fPxUhNzv94YmLjsU+DF1G4JED/8+01iI
rAfDqo5Gb6LnBGAcOmkjhU/eFB5AkHoVOOynwJo7uRMgNbg3tdWI8m3yWkd9dDVeNHVVd2HRh/Fk
FDjNIxyH2XyLnYSuf8ASoQbiSw3TundNSjdhgxiWdZC3LHtpbZyzN9j7KLVX9oC8cd2PRrMylsEe
OcjcMz9sSr0O6yFIAU4CDxJGizkt0d6PHc0fSIfgWqSrZAi2TyFuco21N7QjFCgW1AbPg7DrbAfW
K4hTUhdDn8w43/Mi4sIkPKm1UWFKacr8te9w0ux4PpIxamazJUcvm0q5LqyqNpKccPk1T/6UpzMG
ew7N1az9R0TgFTUo96MGygEsQB7sEGJD+KFMLr3z7GF2NyNvq/q+RtfiHPigrGKzdJ/VpocJhbV2
lQQUX4gsCJ6NwoN9imcL2AY6cipYpLibX/V4qupkh7rHr2mk47OXtQ2LfCEdYA++ibk8UpB6Voee
V4YFR3KnpXHADcrv4d1kF3vCvYDvFZh9zg+c0FbzSi1tKr3JuTbDI4UYyRwiW+EkjluzdaZ9VVtI
ycmHgjmYAjtDRwB2agZtkkuPALIZTCzgpZgdptEss7gI6rwHSiALBDkFZkGjvPIcP+I5LEHTHnXu
o8slHZOA2TkMM6di7GIlevLFMQieQrOAzUOWM+M+nEgu1jyoYRlGncnO9gWMyUt4o/Gyx5KVejd+
V1JQMSBObXctlCfwIHGDksWDHdbVVZGXEvJy1oVGdRRuKdnN6PHCegm4OSPMiHGKRefcyI7hJYBc
9s3NSgPCr8Hy7WJdoGWHyxSkJfUJIYZwgGMWGasPbswKor9GzBbKSI9ApID5RX3jhqXRyajuM7gL
t8Xk1VemXzEfmhNqlcOjg78MR6MzG2Kdl6XRPtiqr5ptVeUtPQLkFsUzV2Z91w0iG3fCbti0k1kz
f/lowsbbZqKG/QIxlKm2wucTpIOBCEL89E0O2a523VrjgBsZeTEzB2UkqlzYEN/TSmjxjO8lyCYw
YM8HQ118KwhSOFeHMij8geKwrdsSCbwzn60pdULmAX0ajXFsH2ZiVdaqcMt8uIWwXQGEngxU4Mju
8k7HRiGE+26EowqOqix8tg5KYKt/QZn/1jiEtAvJO/6lvs8+32eo/3VD00J7/O+HppXoXxWXDHNT
igSsT6yE/jUtLX/0z2kJg88CRiIPOIDtD3AtTGJ/TkveH4hY9oGNLnGu4Nj+Mi05f8D4xgZLehmn
lrEIoNtf05KBzwOH2wF8DKYGhAJYJv0b49KZZS1ahBBuMbDtWFLZ8Q/nrDuaS59Uw8cE04UmpTyd
c9jWOrdDbKudZ24hQn1hF1eOP8N6/jWv/3nVxU7e9eDq4v68Kb/uHINghtlw++GczClit8BSYn9P
V+HKPRVrdL0xbKsj72Fc2RG/8y+g3wuK+E/XPkO/JyPMWio+3FRtu7RM9dpI7c2luIafIpd/usoy
pf6yVfW7ici5/dDxkLBNdW/HUElCHrlCquVKJ83KitGKb/h6WE1JBbrmpWizi7f4DGNUQ4VA2u4j
kGG3m0U/3Hgj+t4IL+uDLsa7NjeA4ZWJg2xSG/sNUQIQN3ROk8LrVzD17dGZMeMJjfenG9IImxcn
bvl9K/UlvdClB7L8919u1ewELS/kx7RbHojaLA9EXrwf32Hzv944C0t8kOpCMEzPYGx0vUGR5x+F
c8galTT9hwhsSPziX46Av9CIX9GHM2j598ssyO8v32VoKDFMXGartlBe5kmAhI7lVTYjtr7o+fYd
W4PTE04NLAWx6kUoJzC25b//cjGgw4UYgncdW+vqgMjUG7oKEoIXLITqTt8ZyaXkmd9Oi/Mrnv12
WoysPvff3Zf61Y7dGHurTxXBlfBHdWs9/A+utzyVX39FOJqANAE/xFLHBXX77KlZYUgD13ufYqx+
112EdieZro1jsSlWAEYvCY++I0e4n8vVYKEHkge251htf7+fObaOTuW+ozGYpkhcdbGzh1VD4qTQ
SqduZK7nHzRGOvXqwkvz27fEAYijHhIdbHvB7j9DrChCveHVh5cm0zgs5s1yAo5f9APLq5hefojk
bP2AEQXkCARG4NVBEQH69v17Tmh9ZU/KWPMR0vkOYHjcKFMfuGrdO7AXvRvTsKbS2cIWrRn2vvJE
eWMM5nBjNKxgVlR741yuptLWEsUBbRGHGla28CPJTVocnNmbYHThd9aqLCbgMENJJtDIxjxbGUZp
wyRM6puu6/SmWvBzVUuX4f9vmuMoc/vR1xZMxZ1chfejNsWyxzNelQBzP8u0AwRtHN/zuRyPqg3r
bRd2nyA1ASARjd71SisIXduBpJgBvWPZchfVrRI8MXPUP307+UF/hwNCPw2toqdiNtF4unSEfpC0
1hdMuKbNyJzq0LrufIeX86Ue2QgpvZVbewBgKi4zyOWtqjPWht2XT13lDTFk4UZCWh0gaMif1Yb0
g2ojjkDT91zn4qUa62BPoYxayOx8CuMQvG7AkyEtMtwfZrqJy1jR79TAQ7H2agsLSa7FQ9nadMEn
jP4oC0Bqre5kYnS5jsyOI2d+8mf4VfN2j2w8LRKM3NYtmPpOiNPaLWa4HQ3Y64QNzaH0EjOk3AWc
gsodGTIGGIc5Tw1cD1hKXTZhzxHyqyFT9KOaRw2zjwZ0mUHOCLKff2rv+EcP4SMWZ6rZcgIZqei9
MdYdcqi0V9Y3E1KiMfBM3l7MdnPomO9FgOjyeKpJlkDF+T40GImYTQoYJLD+UFr1Wych6O/H5tA4
SI4UsjqAl7cvRg6BWAPkgg35lGDy6F+yCcYUVTchmV5wI4VvhNqGORZ05jLkz2hyt7KE6QevqBeh
nxdHJkgeY3A0j37b0qicfW8bqolem6Vo3vsMb5akHBSyWkwnQzs+mKjUBBe1D2ielhlhUP7WfrPS
FJr3GMnvgx8JPKOTX9BwbzD46SofmKJbephZ7TDvugvnw/djCSxz9ImL8sqE4gtt4bnTXldMgnIo
zK18PsEe4whuON4x4wor+w02iRcoJ98L5c+rYc7FThJNK7j65zwLGXAvZJBVWvzZME4VuamcY8Mu
LJXP+Q/4Ttj0LiyOZc0FqvFZe4RhcraaENYfO7YpVwCq4ncvLTb5zaXDdTnL/lVBlq+zUAJQt5Bd
DtzxfJtmeZBImeCumHxeWQpAJjxgxkukkb/5OpZHlvJh4q7hHTlrYdqG2EojV9GQalvk0EtRqHGc
fj2T6rVl7ToAJD13c9QNQ9yRCwbyvx3nOMwJWWwfLUhVzPOIpinP3WLwDVCQCi+2C6u74gVpLvDq
fr+Py0VA5AAhCgu28z1eEQJiz7G2nWHyAbOVyDWbeOJP/1wJl570+8Na3nRcwHURNO+dc/ckJOVM
eTBCIWa7s2qnuqeZ0+76KcgPHNElax2YpIrMWvsXrrwsxM4ujSlrIUCiRQSl7ZzgyWgnYBAxxbDj
h8fk5BeoSHmXCSfVJpk+illjC++0bbO2Sr9cqY66QyQz3j3KDjct6uBIka/gScTstdC548VQaMnX
hgTYIrSYvhLI120ZTWWdf4UQXCMmDofR9QSmQJqVmfVUC4fHsMsQcYllTOSBJPyWmQQ7bXCS9o7y
xpXn9z1YZ174bJJevTVtUYBM3JCuTTLtmz+MwuJ8VUOudB8C6kJwDQreEfVn2Fuycu+RtIUscjdQ
8gmoAKDTHF4SoLvAamGCBVLQk5VTwwtPbKixGoLM2Lat0+irlof0S9iwpb9w2Jw1lD9/nhAZQsvi
QXRA/POWq6rK0uc1XCmTEZE7JHbewqswBqYbjym/+x+Yyv3+Y8G0jUuB4kXg83n+Huelqws4EsUy
+dNTztqM+zpemtgpCdbyeCmm9PdXGqM8ZA6w4ISnym/074EjPMCQYRxM2wHRzChTSVDeNvnJwyqk
p+P6n39Bv3898CRcHHQO8AQQiM/OVdgl2a3TWzEvCeLA75vpwjHw+9fB52PBC10NUAPQFL63jk3u
DXh7MLza+HzVrYZ5ioj/aeWPvnsvwRv8569zrnLEiboYADseZjYS4DudXY/mbjgIz46hETnANCUB
CWY7YHj2YDmIUTW+cDn7/BTAG2jZkKVApIaj5JzxKRqA9SFFQ7MLUmzrNgTpbc4OTX/8/0GQ/wPO
/hOGwL/c94XN8I1ucMXop/wVLfv5//8Fl3l/AJD6KXOB1NFHQfsvuMz8A28A3uhFKA5ozPEXFvVf
7ALb+WPxWAe7AKQEvCwunutfeBnwN5QUgsIIs1PfBNz278Bl9kJu+LVOOGgj0EUQ+ONCpYoR6uyF
ZFJMjAoO7y3k/e3rYuZOLM25rLCwMgRZY4tq+hunCWj/g9WerO4qInLsy+ALYA+Q8oXSGcokw+KF
vtjZXLiwXjWX9LvMqs1RJ2Et4Ru/Cs2yCLdQBMm5iQJ/9CVMkKRdXilSF+0BsxOQ8CVtzj/0blMi
my9sWizb4GgwmJ+NqEIBzlWbF41IrQmKiNS1ZlOusbwbsxfmjRo1IJ/mZo7UmPW5FVcT6A9DZOQz
/DeizmL9PEdtKyuR5gOI+3dCEjdb+6SflImgJAkoaBtYMDWrnX6AgysLgm7cOtK3uyEema+XVqH2
LKwd8rqt4EZWTrqsMOFS0jmv0oPhBUxEwzBD7mPZEfMEg7xG3nhhOyArq50GL/Gk6t+105cknWYV
OocOPkv1CguePsNW2fNeBfiITeKOst15cz4O20oydTPyCSsXhHHBfRAr9IxiAGFhGaOz5ypq68HP
dl5fNF9uE4SnqgvhvUgcENOiuoRJTiTL0X1y4GisI4FAtuewKM07mZVY4IUUHvxRkWMfRr0ghwFT
5WHGlUaN7fhg+MgSolg2f3BJrTrmrSm+nJ52/MA7u5xfdQn80cU2LKibjc6UTYLdNAqs+CgxJ/fB
FVOJHcdgYmJGpkSAj4BwiL871G6MFVaLOovDXM3WD3uqJaitns7G8s0MpYcQ8SAD1WKK8Umjavcw
SQuzPLZ0UAU+TN/KUmO3G1JWJI2C1o/c2EG9jJu4p07Pv2wQI3m9zf2wr4sVqJ+yYgj346aVQkvn
txj5RN+Hx9wjXb93TaFGRMnJZgysFEumsLLTsFWlbT8z6oTlfFVXNodfjkJAMn8sWtyWAqnMNdfk
YHcFODBXUAcqBxGZYgr5R2BNBPsl08Lq59VFmngH5mNTgfKw8uEPJsHuGEEYSEyr1pVxAsWkKceN
p4Q9sDUsuXrhr4Qz2BKWaLNHtLo2StM2ELkAkSuCUEK47I2YVMfRrj6KviB9MUKD0WKPA3IQhl0n
Ikzqee9i/na7ldtjv3gteGUZANmUR5yjT6nydj5yOdTRxH1VqxB+dureqEhLkfaMNqdYBQHNAPOO
5Qyaic28rErrUA7ajzVDClMNRUYOruuQtrQCmQIDaAY3QKxThf4YtDmxaw27ePXUNhy0Ytq1hbEX
OR7NHpeHV0JUTAjY4FtS9hI7fWvKu8hviwEf4kwwb0u6CdlI4IeEwr3KhzGHUWxjOMVp4nZbw0HQ
EvAJ9lTNqngC9XeHX1ztRZRkmmJJijYx8lxVvzXZoIsc1madBBkT1RHmbUWE3XQ+nWB6NvRrUISI
3jp+gTVe5FFhkXdmMyxcy37syoMWFPagIPm07QQ2nqXBu/BcJldm3bfyhbS1DuBb6FHr1DmGLCIj
QEpMNHeMFyeRWUMf0VlV7aaG2e2X77YSLsCkwXRVO/5wFfBWjcAWwnwKj60Pd1oaAym1xZNkzHCf
87Gv5rSa27KGX8BIS9A6ONyVflav/yvk/7lADf/9Bix+bT//48en/Pj8tZgvf+bPWm7Y9h+LWBlT
Iyo2WmAX3eSfuy/D9v5YivIycXkBlmAmYIj/ogr6f8BqH2go2mb8UZjy/6uYu3+g/VyqP+qwj0/0
/p1i/jMe9V/jZrAMmItqFxEGaGlDOMl9b2ZL4E7S7Oy3xV8auSId0j7Nlbc3V/WquGvQa6rNELvb
LmbLaioaVhkAzo2Mixf7lt71W3vTxN0m311aHqEz+dZl/Pyb4ZQDNgsWPO7RebyG6edQro7d+5Qj
5DsfwL+TT552b2tOH61q3CDnYdez55C7e6LFCgDqEZDKXcXlFg6nq1EGW14CobW+TPZRBsCuWb3K
8Sso6zcK4UI+37U1had2Cy4YmIuP3MjWJabHyKv1s+8McIEC+jb5/Yrb8NkMHhoKbvfcx/BYiFRL
9qCIfIAo/+xM8oF7qDR7CnoS5znYMlc4AtZT8aR7Zz37WIDBbHVsn0RtiagJvTsCp0M4h3L9ZkLH
VfM7wu/98N61xWa2YVfYpgZ/CqYHiBKjjLtxP6P/lh+Ng1S8MYi7ar4yGutOgei2ll39Ggh+NYJ2
pylo87JMGqPemhy6mtZM+gKr/aGAy28Lc1KBQgP8wGZ76RgxQZsBLeEVl/12UagakFGAaAEMdVqN
U53S/sUL+tQnX4I0G8cQRyc3N3kHgt+0t92TDRI+lqenkGKSZnZsCh4vlMoBpxQas2RSIP1kbcy7
7GAB3lQTu9XBJ23u8gw2jqA+jtz6YDW9Z+2N4b06wktax1o35mNZ7GGYcSvtACJ5I5IERrtIEWW3
leeC1g4wfbbAQ/MPpJnjSYUx4trTtraOrFeg3pteJKevVkKsArdN9tIOX3UFZ9PuahlCnfAG4viN
ZM/gU0e5bFOtqrhHzIFnwawSFt+qUXHu5qltfppZGeXFZgqbFEfupwI9bMzmxIDigIHnKfyHpZ5J
8GGo+6X0c0ufWfhgeezoW1nUWuFVxgMKxFdEA1pZVk77Boa3eV9HZRVEyLQ/KpbfiBA+w+4BKBei
AALrCgGgKxDzYJf9ZNU78ByBOqFPkfNT6fYJImqjsUC2G6H1W9jkqbLcD1hzwC0G15is8CU0rFPA
+I6N426o9c5o3MQJq/2gb0LvyQxfZMlyeNjNcaCNgwjZA4pX1Oj7qvmo5ISeXO6CSj7Ofp/YRreV
VgcJRFjBOU3FtRojEViggeELeQfKrsf2yvVOtejSjhD4xtkrZLHc6N5YcW1HrS9g/ozYsDICkrIy
y1dCA9B/9i0B5OPgD3DkgjIP3qd+alTWviyCWHjmLQIbkUVkLn+b1cxpBJHjc+1/jGzA4pbEcKg8
dpZ6akYJErGMIX5+HjX5Au/mPqTvutOvblDFDprIUbIjoqoitGDbzljSt6aNhUiL2fJOZgUqJ3Mf
OMivRu2DGq3Xyj0MSEAK/GHDYcOHVAAsVb4WMbdujQ9cW0mcSmvd17dhn2+CkqyUck9wUr8FAXg7
hl/1WH+x94ng9x6kZpid1GRGjotVMnDymd6X1o86Gw8+djY6j828hlnp9eSOqc3nazuQMWwb1tp0
163pR2E24nF6eIPBW6KAbiy4VyKlLEeza8CzTvu4idMPR7AElszb1mkTDD8wR0b34bqx4T/pzN3I
il8bRmKF46M30Vs1CVieYxaAQB0fC1u8UdzCfNYlTsLteVvV2Sov8iMxjXXVqDaurSHRrt41tXUB
CPu+A//9wF+AiV9WuRlkM+4wqvdiC3nEZmElIOvmYkrYgv58L3hLZUVtxcr4b1QftTRk1jHr3W2u
wXyNwffCKwNX5r4A1hn90gtc//mpv67Cl0H4/FrYImAlDi8RSDbPBuXRYSjuxfzG4UmlhjHpZi8J
CuvCVb7jUct9Ax69qL3hgoGNwjl9JYdfeAMfndcqeKuqUzY7G4yTUDN666k8elpdgNfsv7mDP+Wn
DqJfALef72JAdCuFIb03DxpXpx9BiAP12INGdozAIs9wipT7ZkoQSXjsAnsbLv6RaEHHFjpzg8CF
xMJo2SQgYUYYg44gt0cSyeJG+Y7E7agvb3t5iwzpC39tBP78/jQWGbGDpCbTwu7lbMWMCIEKc7n5
Wk/NpgT/DtREg8WIkPgAZzfCdhbUMrrpqdpJ057wS2wiUt105ovdwIS9AmU+n+HnqmMy/QB3PsJw
AGppHIi3rHoCvBxYz2GL8EuTp0WQRZZ4afiN271VGeq5dyLivTJFovS4pvxHCSx0wO/W69NuvJWU
4my/mrI9ASW2dYSIq6a7L7h8aDp3VRfTntVY7vXVerAIJg57jfS+uPK7qAX66PTG2mVljAjdaJ6C
FdReMZseLHC4CbaS8DFdOIRJUbOdTdAPlO+NXkSbK9F6ay3rHcvyDVRJOJaeZ87hd/pQmPnWo9fw
IV23vk69nKVZEEairVPf3+azvzUhT5i7IMZf9qNVXSLYyOJcBFs6bGZrXKHjWVE40tJ5iGfnDZEp
2Bk272N3bY83QNSToYPWwf+gAExCZkSutFIOsns1P3plcJTme8/hIJfRKDOuseCKbOAYwjoUfbBq
wOwBs1FsWo1drkoha/tQc7if5qMzXk+lt5p4tiY2FsQiR2ABfn7ZO6+RdlMBJ8mmGIxrGOILiL3s
1C8B9QDnqZoYPoKrqn/kjMXEEVuG2VuZeSoqtDvIDyytEGIakN1nehL0tjVfrfndb/G1aYh99LAd
WsgHw2HtjwhFyOlTzwXW4vm4Vk4Ti/yLzWD3t3I9joidx0Oa67SvvRjcTSw8SNwa9DYrEOYwTXs+
Gc+V4axdwrY9A3+qaiAQ/BwCP51biFALME7DtW4wCPt7uPAgxMeOTBUmjHmJHN0IFPKI9ifmXA+F
HflVthrRJ4HEvh5aN2Z+sO7gzu8Zn0XwKBtkwc9fReilgpsIXZnfSFNvFrQoyOmuNvc9XrWq/wgZ
gOBZJXXlYTH8RvEaoLw49WZsFIqSkU548shUSnKgJp2qrciCNATnAmSCdXWH2Pt5AwMsFtW6iVXY
JhODcTegI83IivosLrHbGrNu1TP/ugrGkzbHJzqwnShE3E2ozWa/75td55sRhaQksGAD3vZbLsMd
KNEwYf8Sg3XXjOZBzdBMuI1AK9ltZGeir/qsDaiw60cagNnihVC25PjpYTsPtiwRRaJp8WKY0AGY
Vb12lPtI/GpYYUzfaMOOA3NMtJztNWkhGAnGAk2t+2BMXYx34q0fujt76teOeW0zuQFEtEdPHtEM
JCFktUlYoLsee0I+dAIu+NbgelUU2cucAW8TFBsvwqCTHs3sHlbr70UrL0XKn/GyftYJbC4t2CjA
vOV31bQyqomGWffWrSZ4kxdr8uGvxniOYUWWtpdC1/7utMXVvJ9FFrX23D8TXE+Id4zuDWppuW3W
wyZ8HeP+wJM2zdN/LrPf8ei/vhi+F8ZlcDqwSf/eOJQWEDmLdG91BQjIg+oAKYn/fIWfiZFnlRx0
KKxDMIqCM3S+QodoCMhP0b3p2IznpIuLE3htMPVhezcx12aSr1gTdXgTpmS8kBT2067k+7VdcGQJ
+FhOAJLU+X7Q6WDwMmD5iLVzzJ09xeFUDTZeqSJPCjPcY90ay9G5VUGbDBrnHWcdSWbDTYj9OVTV
Y6nHyB+4SqaSXBvCuQNie2U37r3RmWDDh+CUw1UjF9fTJC70dAA0fq+6MPAB63Bh2RKs5r8/HAdR
GRmZxFs46KgDi8Zh3lHP+qtuwzluhvEVyq0WZ1h2Hbr5a9GyB1KoAyH+Csq3tCy6rQ5d61hO6kcD
6cWqtNxrisCnftoo/3oM8m3jhJDEcCRUlNMDkM8Uy8EYYoy4DsOTXXVbAulCDYC8MsqYhO9KvPTe
ExbCcO4mGDaBWBK57vKJIopU7oMOsgbjXhEo2QDoFfOY6uYD4j/w0CfcYOzEDGfXcyslnZVm4pZ2
aHBov6vxPWyG6muRrdKAX5ncQwwJK0E/CYtXZt1QXmGJTU9V6EAM99n3z7onG/hmJYhc3dqa3s4N
DrXZ6sFTV29jJraU0K1HxL5eKGSFh3IAuSLAyimHUn86cKfaCnd+hy33HvkpPkJEcOL5TO2h7IiN
nOx5zeKFvMqAhfjtI3KO1hruCYj2EZ+gAZ8IDlVbdttA1VtjqFMFyR0W9qvBQ7BNG165Nl3ZpkBp
gV7de5/z+kh0t6EOZGkefgYYjEwgAszqX4Zs3egDQxB0B63ogEALCRSg5uOuRC4XrZ+lW8WQTkYW
hl97FNvczhAqlKmbLEecd7GM6phDvOZo2RkyOyBfoux+CMNrCYx6sO6rGYFenT6EcxlV4mNEvhdr
ERFVqiX54AC5UrSUUh8Hv5kdZkgKKh4H9mNZT3dgC0W2e6eosxmQ+JP3KkWM79poHnVXJxYMa7O6
xFpmjLr8DWbhKfw6kTz2QCVGYrCkxieT9ntr4imX5bBy3eFUK9Nf68lH0dO3oiN2Eo5QGgqr8OM5
YCNa3m2jvhohT3qajjhC4slFPkpbI7Xig5Y8KtoyNixza1AnDrD5AR5kfBnOQ541t1WBgm/CqnzI
TIhe7nrt3DDHjTFuLmUtbi1+XaBDckW1yygIFlm+H4i+zZxu27RT6g10nWdF7KC5dfswatVBlKfM
/jCat0xAiEgTszRjVn9ogNTFzke2DvhfOth1oBZmWUwrJ+YTfNCxReoGQNu588OD9zFIkCmIi3lk
21A4ZihugEmu1JQ2YRYVbrUO0Y24/psq5i1CaZJKIWuLt1GOisn0q8o+c7tPcnBCsM27IhNkgAKj
blF0HgJv6jFiiE9A9AoSLQt+kzfG7YgHR1zlIlE9tFcVpLeg3YFvkrMfvVceiPLX/fisyiMxdsx7
x0Y1JvmVrTDeVYicosaGSFR3AfVMMV4blh9nWOBMN+6MyYU+8uIhxPLSgtqNhFhiuj8ItFr98Nj6
/g5rt1VtsOOchae8IkBbkB+UyU1o/BC1GUPseXApompygFzmWFy7FWJT51cobO4tgpgdiPJzIDzG
vVGz5woCoKgT5qPG7iSB+NG5gcTPSFoiVFTn5da3ikctyY2EbNtBT0rm9hkox7aB9hRSlkONcqqD
4TMoi2dWmhAouoadCNuSixcKiRkc2pDHgghJdNKhzaKpmjci80HaU5Hrq5t/rotnDPufpRdMC7AS
YFm90JPPSi/CiYXRKoG6OCTNtXeaVnks0j4tYP2MDWGfCHibPpcJTdijPF5if/9N4QdyDv8SC/w2
GHEtk+oviEGvTWsaqXiDxjtuLDeasI355y8INP23ER6fbIFThtHw95CVApot0/D7N/aFF66FxXSg
IwshgCpxEfm4MTcBiBKqSC/RMM68fH7eWUAGAT4eRBYsbM6wg9AVpe2P41v5V/BjrxH/PCcFLr+x
VVLG8At1ZDSvgr258RMd+0/BrQaEcxOsnNh7wAopBI55oRH6m9sRwH6KEBMm5SGau+93HK9j3zST
fvOHvVntjSp1s+2FO27/fseXfcmyi/CXluvslaI5+oEMr5Sbtvftuk750xzLCDc/zm4v3eXfXyCQ
gfB40TMS7FTOoYwun13TauXbbChUjr1lXqAlLryZ374OmF3498gEXpCgc1qkHTRN7brktXd2TTlH
brHEb72R6nOER7OZ67jusGbxEP9lVmjYergGgE7kHDt6h7DWODQAHoDT3LtzZOCkbwVSVA3n6IAD
XnofJgK7Cmne1f2e/j/KzqM3cmwL0r+IAL3Z0qVVprxU2hCy9N7z18/Hmod51VlC6w160YtuiElz
7z0nIk7EaCCpUK+nwbjR1HSjM9DHXLhdqcUu7sEkAnNLb53ER6ELTsjcGeanVpZ/DXJ9pQfpQ54d
pGK/hPyEkjDCUtz2WnvUjA4UMg3piT7TKrgSBWVXV+2NNFl+RnZXOWBm2D4anAWKxeB9dZyGjcRv
yQK22I+Nrh1lwOvlysxBWtUvMaN8Qyog5te0Tp4YtJvQ1GjmMaUYv4KydiS52Rr0zUPMt19ezdo+
YSo7lM8t6Wm9wik7HyugdBPAPtRmr6w+guTZLD+XbnFHIbfxoLKT9mk2UkcrRMdCYQEqBNgRbdQU
3QmqghmGAJ7VAVIddU6uMXufwuGoqQLpgqqvNz28UI/oJHfa5pgbr1n6Jqc01wgvZqXedybYJCZ8
gpX5ZfLVdqNPCpYdKdHGUB6M6FYpbkL5LrSK7WLcYKNhA6ShgWRWtiLgrHtJB/pCoyDJJkO4kaI8
Ce1lPNYxRgFAHuydWXUdatdpi1geYk5tsH5IAybUd60hPM5B5Vow13Kd7xRYjvQZVtzp+D4KgurM
E5IO6pnQEa3C4c+fyrbyVQCfrh13cznZo1j43Sg5Ah/+LH0GYcOvMF21OafFvpGQsQUeA8qboDsO
HOGh1myFYLjCGtfRwO+SFAlx3ZC10bDHPCJFQViMIm2KoUvQlh+G6g6lhyfFqjcSGmZmsxvrT6LU
88QwVR5emuic8ltCggRrYSeKL3NhbkLxru1wMJhCr0lSF43aIcb+vl96t0XGv66QWYSZkRpbEyY7
klZkEXuntNkourCV1W6jsTeK+ftijH4ywcW8FFW0E4nIUxW7qt8J8nGS0O/QLAxd56FMRIIqev1U
bzRK9cLsnXSRCUQlaFQEWSKsDWIrQSkw/jKZmM5IV6r7924ggz1/apo3tUat3wPFWbpDJcYqeRJ4
N0q3G4hZaaJ0K03IkrO3lrggaWAEOjoa3BtPxalkzmTy6gJhzfBKfXQRrj7LjpDfk0KLB70APGO6
bcVTQ4rbwf3V4YJFw57EPUcY1F1vvga6BXVyh1yYkVqav8ga2TR+dVGES0lj9+3Ki5GeqT/WbbGV
2VKMXPGrahuhd13k1g4sKFHlYCgvi/HRC8FeAsySVXYBRBaFVGwMgRHvqZ+O9VLxDqxPRnRvMlW7
XtcZKZb+Ms27SLCuVX3LM6yWaJ8kAlREjo3KjTr3NCUxVgAgR0QFiGPrVEHmGiU+c28NYZ1Rvgtx
/pBi05m6V9nCkaZqj2Z1JdNX9GO8SfhQS76+mFZk5SaFefa7pfbzcfRI0/EKXC+EeDcK96N8Muv9
ODZ2axIo2bSnDG8HtBDYkYeEzDVLC6mbbTUlt+HEnXb4NeclPhjGtk4gWiscB1X5mIekEEXhvaoh
fSI8DibeLlvoSpjETjkakWG3QrdprJ5i+L7VnxK0zriq2L2Iqmi8Fouv2Dr0quDxxdtNCF/LX9FI
m82jG31u3UE03bQ4ywI2XFlpj8OwjfrXQQAhiVEMiRRNJXrZRCVOD0OiyJ4QYeECSt7gXRW2boXw
eqFtHIzK7nSZrz6Fr9xKxkwpmdsFIviol9xe7JE05y76g53M1PPCILs4ugJBl+vTvJqKU1EUdpN1
2x5zlC6msBEiOqbK1pTXqvyVzqIPj24O0G/EYpF/YatQj5GM9ajyMLE7TipeZjVthKbaal27zOd4
dJYZy7AfaLkNaAHcMeox203CG3yYsxSBY2ozeSp8qPQxozw6arzN23MhPdVMDNYck3qUuWl0pxI4
GlVeFLxVGhHwQNMmn5FV0YTo7LiS5gCY+Wn0VCdMBbE+hSGhiYdWXWlv4apjGaXtaxkYeN+8UHVs
8wjbjvoe0+dWI4XJsG6V5KWtmZOnRx6wqLaiflOJd4WCP0sUe4l0LgPKrDJbt+tNQgqpoh5Ui4XM
WS0AHvbz02Tc4/ehCx+w3x4jAo4EAZMwfN8qFR8VXJwByEs/DB6WhaTHJE8S9X/V819Bk9Pgtmiv
o0p39HDZKSPGSCW+EMTSRh+Yh9iddVO3qxZN26YrSomnizo5MvmMxBbbpQHebB20htDh/hejP44m
Fa4Sn8UkQJg1bssM1d77SKttsP9oWek2sNJBcK3IaAKmsxC8Sf1XyyYa6g2tpc5ihzFvEyRU3DV3
nxpIgJt+E4Oq2AhD7bq7Vef7ISIStz/pFe+aBa8XBS5qI2FtJmxv50kmZmq6uUvq4mQtnwgRUT5g
lmpeSzC8wAtxFPjEerhRou9ntbJ1QrGwfpjU307FblQ2Xm6ezeV5IUUZUxY+laMGSi8BfM00UlUN
Q6zfJeKyD1J40XV0sLBwDXhL6fmN2p7N1zk7NeHJmJ6VBLA7IlcXLV4DRB5IHev6BE1kM37GoNhz
36qHeuZsNN+btHb60QLfW4Bk2TJxCyGx0mm0mPZrcTvO56VA9waQI5MYWmgf02Jtusz0paZwiJpV
rc00fpUFmwucQGMAXCCApRD0TCo6aSB8uZlsrdvGVDlhfaiUM8zF1JbbEr8RtffGwNpUFAmCmGMh
VTlZz6V6Fmi91fkmFPpvQXqxdAapVcRnPI3oF0b8+5Aue6lwkMEnEZGbLRs7rRZsq2LiYhdU26ZP
HvL2HllMK7CvhLWDAWjBTo76YAVVBmlwAuGsollR1D32G049ptuy2zN+R1NOko+ecYzkjl4K+7Cs
bUsUHEEOnTKZNm0V73N5heTG4xKXKIo0d2jCnSEcrErDBuOtAWiJhm4TdY+4AkHL167O0o6Fc0nz
UplPfRxuRq0kNnjZxgKyJBJgYTUyGAqhPI/GL200N1b/PmsKCwM+JrjJKcS6VOVz3QnAdKlwbpRb
OQodlIv2jDYBTl16s6beMQtOE3yHskV2W+Mzgc8e2sUZkVIMjHEGTEgmsboZzfalZUpx6mtEMJlb
h9hDhkczk5y+l7bNaN3GdQO7kAy36dKcSZ+m9LY2gq7BneQbAb6mED40WWWNd7+WkWnW+UqwRODp
dh/mt4X5LMaHXNf3ScDYXPckLqeZoGqRSN6aU2WZKhcK002Xd6n5UIaAwE3OXmhBPbo1slVmqNhz
/mKx+wGtuKM22UKFLqFB3qtg3cNZ1LFOJ/Gq56gP5adCKdyUucR8Sa6Ye/HbqYPYMPm7CRwZdbul
X81S6mbl3YgJZ6FjeTzrV6X+JoAedDLyKQZyerhamJr9yJSQopxyJXJ10KGs41w0Mx40aoi8pIDE
4yctttZcuW3W3CZror1cu0aeb1WB0sCcWItfZTDxhbynuHs1N3H8blqxk/Dl5PAmhtgeW6hNQX4E
AMpxXhPIbK0lYNaouInFGs0K9p9x6rY0LEY422XIKcRGkSqlLST61oKe1RDO4LQrt15TDK6BhmpW
4cCyl2i5FcAp8/FJy95bqzk2yo047svuJHKgIbrZIIT2J5SnZpI4Krhla76XESAWAe9KjYuJxlbZ
kDzWUI+KL3pS7NSIqgErL4xNtiqteZOWN7V4PeV8Ix/o5WmpNC8dIt8yCIMd5JMwv2i4k/YWEqwQ
HUe9HKW+t0ftPSh3grzNOvCbYdip/W0yf41W4GQkkpjZcyGAmHNjWEgc++xTFm9bRKtdodgpibpU
fgUomshY5tLpWxGwNRvexuk9UT8EykTBwHEt9qL5KkoCX072wzxs+/RLqhPwpsROlBlwgQVG7xjV
KIduF4n3qyOpDtpdxCRtZDwbTE6hnTaVoybfWSG2a5yIlJ5hrdC08SZGBIMlh35ywuHlWizza4v7
K3pcAGbdBYOkabD7coJQHUHRIJ2bzmvzTyk0HLVftmP/SIb6pp4mN9UaNyCc0cpuCe31miV3jLbZ
WGVwDKT3vhL8Osb7KDG9Pr/p9Y+RnTvldCw4UzTrKbFkWooXszq3ZsP6XtwpVrf1VDE5mtuTauDj
lPpMErtovTcKTksqpSij13Yg3mnNeUkZjaI0jhlXM16GyTcq0pELP+x7R1PWRO1pu0B3duJVQB3W
L+y6TRSdlho0JjPsUBwYIJ48+tCjwBTtVL5OwgkcxVnIVMaHgxZTIBriyyBDPasfxoJGe3EZGKcg
ee45SZq+wnr4Lslflb5wNVhD0L24Qnsgp4iqDMea77v0xVio1mYZ10XmKTRm2uYF0pmIZJ6wlN9V
jUgveNVroj1RwYrK4CZ07QVGQn2R0tJSf4fcUsNXZxFD34FNK9djvjXoI+Ia8Dak74q/0jR66NSv
ii8gXdvoRXMU4UXhKdVd4xSMeFbDXYjhDvVuo5/IQceI28dDXGbwLhI5npZrrbvp14EQA66lZ9iR
NWtC7gzZqaPJyNqXoH+2lKeJs3LMb+KBLEm41TjJXLnfpsOzWI6vuaVvUl5Y/JCasOzkQ9XDbVYw
lwl60qyfy8OUtBygiZvjDCUInCL95K9J3hkKznyEsBXv4ERdoxPcnq5NYAVr8Ll5HuyaPPVxRUQg
+aUNy9GCVyJx0hMLuMzYtCMt3nezZVuqYZvyL5NZ9A5Cn0bA7mYd2V7mCngBVDio99qZmX1XESia
yRSPm3cmVZaGWl+/SeTjGqPdq4FTNC+soy78LLT3gmjqqcE6eIxo43FKiXreJDA6x5ulb6VxSyg3
uSniLsfcUbc6v8J+IIuCvVU+KPU14yfwAby55lPpaldkz5304RrjkzMW1u7UvggMwKBX7DsMqaqR
TRR10viRq0dFoefRX1skrw01mhKSOG9pbh9SeBY/TQZKK5h3wW1K6IhEEGRxTfq4QHBFvdFK2IA3
jB897Vg7kRv4+a7w0rufsOLf49SXl1JFDWRRQfSMe+s/oUtzXnQda8hPJXQJEJfczM03LHWHUsY4
JH6zZYpJf7cyMF399t8xTWjOb+7zz4uvYuc/kOogmqSYOZDPqcOcjk5GGTareEcY9D2x7naePFXx
coxb0oTljwZBCtTYBl30ptFTL+57D6c3t+wC3BuxVIeSBLy64lj1rCTxqC9WCcntwjptLNUJC/G1
yMlNGbJDb3UPmmw99JPuJnO5nSTEoRIJSikdzWRmvj681DgQ1dqvqRecWrSu4gy3FkAerRGuVaRP
6fQrVa/K5lGIAlrzj1R8bqJXq7iNLc0RG/aD5Bih+IzHdhdK9VYYpyuMApkqMSaOHowqCwOTPAhd
CbOGRm04ZtkndLyQ5eStb095h/t8Pe1FQp3CZY8dLa7TDYcBJjXVyJAKKHuIn72Q+9ISiAwwTZ7Y
62czAeCjFi5CUhCExKlr5aSYjLgo6W5hUnKOb8zhUdX9Pqo2MXJjIeKc5yNru1XC+S5wpNUW414c
ukaTbqOiOs6V+C5JLWuT3n7ZmBUyFrzFxDQ/dRnkaIQSbNMJkhPoGwXPoCWgWjV4otuyTTaYufJu
MRsXodyH+MVK+KyL0K2W2B2ijUili7LTU4V6G3GKRdN+njMfhavfdQ9lC7+vLTSBgFKcQLXS35qZ
6ofFS4f9W/YQY6pfzPDEsgNKTu2OJKeobCuZ/cV6Tah5woYgpYC3LJvnPrwRcx2dLm4c8Ldmvbi1
FHq6Xu1LfnGqTbslBnQyqTikmCb0FwvEU8W3Nrm14o9BFTeUUdSiZmabfeZwuIj9k5gLjrWGc8db
MFQnGTfKEt+0Tfmeg6ssxENOWQw3CabWwpvDry2bHraE2WzIzfjAPLIrhwOdFaPkAZhm2+IE2LjK
jOprjRPRPkJDPPLns2A84OyT4LZOgNSBvd9XA2FjqK+SiuRIQe6GUTEsYtDeysuD0kPnhV6aVTsZ
bwwV5jMxFxDcwwRYZ4nA0o8yp3RtybslCu+Wke1UHJ0Og9Yap+SaSPNCPMYomvRr2WISWmoOwMwk
mzT7IUUNDEI7MP2A1eYK6xwjssIjHLQEGKG4eumiN0X8JZSbLiow5itALIe7pIYNFY8WiCtuzKGQ
MRwlnqtu13HE9UqC3Kk8il25G6YJ8GvexbJ80n8JAziK5QzB5BQjVjyjDkwX7KvoflGuxvJNohgi
XR7p9lMp3VnlRpSErQAeK4y+RNE4tJtCmHA8kTQP91tXLMzbFFm7igIOz2UH6wt/Cho3xeElinQv
tYQddu52KvYw4b/lby2cgwKenk2aZ2SYisbjFgrUS4QRfNXwTVW9qrXM73Tl3gyu+hwUMdCJsk5K
d4wTh5QK4powU6RPTjd46TwODWBr2aneotPppHJ6a7UCtfb8oTW3TblgQptiUwv6sOysYe0xkwdF
CD18Rg4rIjaVmV+DTI3Tq8Z04JIi5K4iP6zQU+bhbVp1wDT1+KWICS2WeCBP5oCUx0Xkvm0N06s6
65CWYGfd5AXjc5+yakLYtEV4UPH6GHA2qVNzV8jGqc8Z45ByN4epH8zKqfHXx6f1bkDD29TBzaiQ
0tx3viUM+L6SECfT++AzmK/bAuQnSE5YWV6LCLySllu5KeEkFhspDO/z2E2DC28AM4Iyfg2RyO7j
iSafE1dmIL4AS8y6pyl9FrOTKGOP3F1J82MaN74sPa7OGlMxnKPqo85kVJLoGVF6VDS1CSvditP3
VJ9co34Sq7d5uUtC7CC1lyJCay8k+9lEaMAmNmUMmEitl1tHubgXho3Ce5OK8EFQrbehCK5KU4fH
j4FKzkn3tuhXetbej2F4ZWm6W6T5bmnvquGhpS0fB24PlWEsbwfhKbLukxhErxvsFZ3Uwy+1EtEp
ilu8grcKfIU1tV7cnBUgZlOMycBsnUUzXbNMXCMdAW1uDTDiZlbdbK2glbMBDGJNVKXBZhlUt1Ey
Ct+vvH8RBHTi48aaXqThlMS5qxn3Vf1lWrdLK+wjUFvdYgJktqcu8ObghpQFP52YMm7cDN4gDkNe
8VmWPv6zbtToc1keYuSyAbwELXuM6GWiXtanfCsRpMJwDSWZ35cvmDagKb1OFRRJi/Y0N0/44V4H
0QoyKcd2jrGaBjWV1fFKbXLwzw/4hnPdQccYmwQQpI8jrwp11qPsdsm6TlrDk2O9xa1otUY/yUtn
CyMQ14zJEpbLOFko2Z0oq1sLHdAUz34pYv7a3AxFspmyTOZipZuqDClWr+giT8EMambyUBbE2A2T
Epm4WV01CuZ+JTRjJvEwo/6sgmUhRkIRvDXLwqPh9LKBh6oF+0GRthJ7giJVqDgYQJ19bbwP85ck
Z5+30AxHGGRlg2rHy6IiyJw2+npimngLShhCqaRRqI3sC/lHMrxVTXkDKrVtBwO33rdYpO5ZgZdS
eIpHsCdqXnM91MFgqukcEnP171XYt8Xmn0XYRbE5DbgL50P52XrgnIa/bNVd2jvoVdEkBj9p/7+R
WyLc+qPeXGX7f5R8MpRqVCfmm2aPnuHTsAVu/NvVI/81b4X7H+7tb9ZcRaRALJ+BWAAV3gVrXqXi
UE2p8Dbv0e+8gDE4GWl50aG4KZyfWPNvH+SfF1t/zB+31sT/uZh1J/njZji863Z6z/Hhttsfbuuf
tnCrCoLbwh5TRLWPCuNSRYpdnVxWpvjZuBKZFjIm2dj7dV58Pd/TGsXnn2IHlW/bhD+uaKyV/B/3
FrNq1US2GMvDdYuuz3RjZbqhaX6WUiaNquZOC9CYzhTGpvwQBKcaOjmOr8ZiG4d3efwwIHnBATtn
qx/f8G9jOqphCz7Gw3WhfjXpSRTutPKh43+zOm2rTslObCTclge7LXaNjHw9sLsx/Bhg8Z1aNQ/K
/GbiFR7ET+b0KipXaVLdkCOwhpA6U9HSnzXHrt9J9LNGfGiTL1Uf7KJG30yLMVEy4SFUXRvBoU8/
QxznW+2kaLjLgIWizc5VMGpwC604C9qDPMPsJiMOTdqVGEb7KUnPQ9J7cvWqV49zWNuaGR4rE9Fk
d7aamwI8TRZEZHl3U3Qr9Lihjcupaifc8FNXFEW/1Sq3yVBKAUijR8QdqgR4HqXkldm0LdkQjqlc
Y5v9hI26DxV1kAOK/STP3Ek6omd154EqNWc8ldqgRcauzpoziiscnGyznL2EPa1B8iXH4S6mppJL
oJeSQvu1WBj01gy/LNEbQnBZ4QLZqu1IlEnTF41Rx5miXhpNr4mys8DsXZ5E2Br3DpgRZ0C9CaQj
LsfMBwLSVCd2W6ilWNkloXlsp8KVlMLXWiCH1NxKQoor3zmMdm06OHOTb8Uo2YSrcTEOBaownlMU
e0zYHTBlP5akUkw1LFGysIta+246Vzmnf2lqT2kWPKCLv4pTYHPr2qyafT6VLyQNeODbRwOPDFix
rHPGyHB02scVHshU6HZTpbJS9P3QDuyiDDk4aSX7tIAdPoRG238O85sh4S6u3EzpXW1eD+0xIFQi
NVByqGJO/4gCMxKPhQiHU4Z+KAsO4/bMlnUOlCeo47VYP+dCemZK8X4woyszEFW7NBhCSe5hTrRw
Lw6QYmgPkuQzQZ7fto0tm60f9epdIe5XOSblLE7Q52Gi4osjYaeKhImCTKKNpZpHmniOOHXa5VGJ
gl05U8eBbUcgHUspumar7apOPphW/lCJ/X1YG29qbnlimO0k7iAOtBM2r/i3poesx0+j2y3BvBkN
wTG76xkgb3mW+YmQ5VsdkF/EUDDIVu+nGnWJuklE/JDUhOY8l8+MSTzUXf5LmFd2N68PYdodRgma
A6fB6zix9vzX6yjrdzDzBXOM85VlRm5h9XfIf30ZJeqciVfiEj4KPVWWSgQb3pP7eJ0J6REbN5Cg
0XjdAN/EDfh8Pxm3KAb3hhmeyJV0lSo94Yx4XzONlBSEC4IkTZHsRxZm43HD9IOQo4xqzENgddcJ
uQnM9NyBNvwg5P72OPtzX7w4YAQCMsbGJDli1+x6XFYHu/fLHbo7DpifPFa/g0t0vEhplS0DO9JL
8dsYkk6Cx/1744a3DDkf5Yf0BsfFU7plVzisTlXVY/Ma9171vxxv30i2mNkXUTSuQQYYVv/zCKjH
ih7Cmt5bT/KnXeqFUK820vHf8bPq0zqR5Pz7Off36CNxQmSxYYGqKYwmXmBTCR43lZDM74YQ2CNk
ysgOPAYJ6ihiJ7CVkdoAwl2z//+vinfuauHDTNxfxmM1QR2qWc3v/9cGOt7QPHry1vT+/Sry+uMv
gDdch9DyrU4GaO8vJgCIpSlxAZl5nIAhfo6IUcDFlgnFx+QXNjYu8rdNxjjPhhbYqwmyYdTXBiYu
gCd/qie+KZP+/C3Wxem+DEM2tM3MjGl2nXvTFv8xdzwyOGWD0/7weC+Mu34XL/+42MWSaZokGDV1
xpxYdCZuM35JnXdjA63nCrsf8c1vSqV/XO2iKIt1reef+X3ycVOly94y27gP75mYtxOP9Cf331/r
N8pYvhncy5H/ajjpXgobG1lblilmVOmorgaW++TOOM3XE77lmpOfq4f+8NOXZHz79v57SeXi7XWZ
0KRjvrwXACSFPtt5+94kjwwQQGggxoib61Q6Z4XuaBokT3ZT97Ft5ned9iIFDwN6yEK9JXYQDHJw
0y7zK6nwshxsLHzOO8C7jxxstoM9GpDHNTCmYZY5dXxqpcitTQDxNYyBri5ORKfJ7+PhfqgFr+ZD
Xe0V6KAQhLS7CqiLQZpo5TbkgzhJbtrcx1mIbrHcFT3Cblok8jrc3NTp+s4CEsARuiq3aCn3CVKY
RMGbiMnwk1Q+lP1dRH873WTmw9KgJspff3iR33447D1EJUuk06kXnykT/m0ZmRWfadc7q/+44CAT
AExxiPb247ufvpzvtlfjj+tdfKjZjB9tW9SM5nfYWN7K7U+90E8XuNi/i8QYI9Oq3hnd3yAXrfxg
Zzlo602WQupnnuCaP+zfFx6O/1nqf9zT+pP+6BrMrDBSNJnscYAh0+8NLjqHG3IYF0fDL5upgp+c
ur/dVnVSxJFjK3R9F91s0Q6kYrQ8Rmdmd8FtA1wfUiNyEY6dk+30ML/9ZCT7XeOn03P9v2te9LRx
3UZ91de/R/TP0nY9MnRf/HFG//ud84/rXBwZyjBKuJ6t9ybvFzdlo5aIYwBds+XD/2B6/u2+8t/L
mRf7SpFjZypzOXUTbpFJeAgiHfw4bTzW9z/u0z+8t79GJgxJLoJ8vTdytzK0ejb8pFM8Bdu5tCmV
bUQnlmv9dPKtn8Nfp7C5xlxwEGNIsP6sP77QzBymgfOIkmr2VKfdTAfzGq1YJ9prQy05iJsmNEqo
EGz1h/zL72pHJhj/e+0L9kslqUqwEgQIO+G84i6B37oQoh6Ns/8jOPHt8/3jYhfrwgjTqZ6X+n3w
R49u2EnuhqfgyKArviV2sxkPEGXX/76Ffrvh/HHJi2VRJaY0yCUFIyleZv6rq4///vf1b7foPy5w
sR7SqK9bIpXecwHTT5MYO4POHzFfoF/XWKEbSA6nZmvWqhOVIQNMoQMPF+O6giOSW9T7TMeGRuzc
zoqwIngfk4TcsC8VXZjc3tYpMhyYqRp1q6Xd6tD2Eo2ykpeuWT8Lae3jGGdr1XXSciBoDxPtZzbM
7py8iMY9WLhdNZljzNgYNU9NlbpSS9wehGBaw69hnTOxaNHzd5GKty94CM2S9FlA2BWi4BnTTpSZ
FlT2uOI7Uv/r3x/d+uj/5bO/LPhymHBDwytfMDdtGnuCGTqjcTtUr5H8KYNS/PvVfvrSrYuztJe7
UqmEkcUtOkS62MrbaqzLhOAu2dc/nQDfblv//Sqsi4O0xVpTaFlW604Cj71u/aeK4IvSt3Y/XeyH
T9y6OFOnYKxJxJverfpqgHtkDuiHR/f9sv3vlPPFCVrPLSPrNF3RXNtlEiK8TTZZn21+eEHfX4YU
IhG7Zcx+Ll6QnNPaN+na84TbNWkFntENdstNvcu84sGk//kRw1x3t39+ghon9LrrihJX1S4eXbUs
FYokmRm5+ITdGNM0trlbe1j1OdriPYWJL1TrD4Nrf98nF+UGDZJgV6vni11QizECyNvyLS+fZvEU
jvdS+eOI/99ri/vCmthcZ+8xDb64MfC2jo22wlCANDfWd2VjRlb5K/g8+whyF05sRJj1Xkat5P9U
Rq573sVjBWNac19kAo/Ny3M0TxvmQjTzbfBXfwGMNMjM6TY/HdffXQUoQCaiCu++v9yQjS4EZMmE
N3H/+3s5jH70PxQF6lph/PNmMLBfs9CxXKYZv3xdiazgZisZn2aIOqAfdkHP9JTOuFCCclhoKztH
IaVIqL3nZJfkEura/jgqOKNN7Oxd52jJcJbLGwRsPSO7dfwYKViAIJSv0vlRNrqrmqHQxcg2KAQa
YCPDgPLUr3OaE3TpkSA89EnTOJxgvjV3jl7XezG0bqByt40s/FCM/L2Z6NJatjJ4R54DlsY8jT9q
ETNb+kLTaB0thoA+sdRwfljl65d3+TiJPV5DAfgyxL/YELEgtrJb6ABWa6ddho+h5qHUXL9HZm+2
PxUd8t9LgRVOJKO4Omww6nexrfRZzsC3vLyvNorza+pFd2stXm4MZ6UsdNCOdcGbNkDvhvEjX7vf
jvTJwVPk/bQupL/3m3/+lotlGSBTZSOd3ksKHkZ83OAx6e3603QHR/TDZ+zBUB8zTtn+dB79dOGL
LZyhsDwahfprNRhJt7Wzmkf+bkg8vJC90MlezPxH6AzhwOXLZsAS9IwFiiHkulD/+TVxt0liNe17
yXiYkp+b/AVVG3ZSh2S5wyomzGnHYwwhESHBTjpTAsmP8MDMNkMk+nHPuFcF4N3tZkl0we3d0LpG
xgCBy/J47avXQgjtWhQ2yENCLOwMZjHE5F6rP/r0PqvOivS0OhySIwOd2ntNK7lLtzet+qyRoplD
44qrj270XIRooLT6GIs4BsXXC69lAFUoC/QpbeIEiBUkxnZ7g3836buG8A+RPcrp9FFPJm/Qa19A
0Q2Qd9Usk5cMsClyd6qioyIfx0W0IR7svGuupFXDzDBPUPiGMu5quGqL+ys0ea8aJRouxtjxRJIq
cofjJx1/gWioHSVkfA37+ra8J9zTM8u3qEbVpWY7uLAdyIutoZepMgau9HGrMJPDYKem5t4IgD0T
Za2nrwKS0zh6G7rIWZLCycLOU5IKFby+KRC6ZjwIyRKY3GdjGl6RxfT4BUS64aSZsFVGfSfnyXWk
m1hvwdFWWmYHA5OszHyozO/hqd3KjyIiSBGOPtKv1GoLj5GIqVdqM0Jb0jqHoz6dQrH0Eb3spAiN
bCkeVHKZNbztErazXIMqmgGPolMjIxaVFXcwr+XU2DApKIlXKBbM9qbjmU3dynY1/ASW7izeClqx
zep6KzJKsw5qSiQnKbs4/dRHFDj8P9ZbOoGGoxqp5TsU+5g+p/BQOxXPxBaQvz0W6imQv5L8kPM3
cp1AnogBxCtR/YoqjJfH2A5XT5aEURHpDpGGO7ZHo6hcs39Qldd5+ZyCCk0Gn92mF/DYwt/cOhQT
DH67GbqXLpjwgEZL0RNeWIteFGJbqH4lMIqF8pCOBwKJULdHGz2ckeB8TsUtUxxVFNqCgjelAukl
N/aQ3Xbar0pjAGha/g97Z7IcN3Om61vp8PpAASTmjtNnUYVCDWRxpihpgxApCvM84+rPA8pukyCb
1b/XXjlsSc7KRA7f8A6btpsRJGhjNUh7pSAn5FkfqbyiXg21rTuWUfUszFt0s12j7NclIqMqvz2A
2YWfhTCcBE1KUw52afbLqh+S+lJPwDRmlRPau2T4VlrTJk+37H58n0PHz+oj2uf7EUkxHxCzwRKi
irMVCTBj6yGcnoFQrTB1iGX7RHD47llaXCSL+ytpJm0opuFJN3832XMwyCdCXNWYr6I379JihDlq
e/XwGYFZ6SJSf2fFsK0qYH4lQGPZgIZL+VCh21sZe9glbmZ5D0DKZ2b0dQXyWC0TiCi3Cj1jvcBl
uE89OoAwIM1ZkHEGM5vhRh/03SjHLsHgGmd45G+m885LNpVUbJVWAp+e/e605ImoGMX0ROx9q3Us
TmRvwp3plH0RWjhJ+VftgNe2pwOMlC9yqVurfblCJvuih+qNK+wG+zhCizuFyC6I2jMc455tWE+D
IX9t0xbdG8Byg7bVwue5+5lBnvHFsK6BuSX8tQxYjgnlodH0iz6vnHJQdg1gfFUtXXVucc6Hv4De
zHaxtFWPFGvVP9XVvSzO5cFDXgXhURi3ECYl1E9lGcZ4C+WF9lvRXUiqiUCIvB4pCvfT1yYPOVXV
LoVDg8vb7zoE/J42G732d3lsfwuMPnIkazr0jX+jMt/GKL4Lu3b4lY4X4xc706/ItKeyBQIbbsrI
cFoTvQUOJTYJaKUXCBSFG3+4iAeqjME3TUL6J29B68KPSlS3hBKXZ/TE9fDGBp6/Tur0rmPJjVjf
072DW6t/NyBZm019JnDRimsUvIHTQOp0RxO2Xpu6SfM1lMprrYBAAyHdKlo0YG0Bv5JPWQialtCg
kZJFC3I9EQ5qLZBKI14Zer3JlXjTg+k13ZBHmdTfZNnEELlSWWLGQ8vUw/UeM4HtaMdOrmpuFJY3
5hi6to+AzRyNIlVTghjKLICxMdUbC5iasYUzoyQQpi0dWPGwziuiHyzqTR+9GwgdRO2XJR/UVxpu
2EchfmraOcYJBz9CmQJ2J56rcjBufIoMcIWr4KnouV4Ul9fa8XN/M5SETxJcz+7HCGG2pK8xCciH
iMXUcD2jmrCmwQ8FvlJkXtSA9UMOiEwIIB/S3naKsYUDcfAg4U2p8SOLvfO2xDEvNW8Cw3sE7nnM
KZWE4HSLamMgjY7P+6qslTNAyjB7VHrX11XtXWIJeuHr3G2QcgzacWUcPnq8tdAAIePlxNX4Fmb1
prSD23G6wqVvl3rpysw3ZWwcBjna5lG3M9noQQYVQ8BNbdIHDvxGZ+Lq5B8qOhVBC06kAIfv0+zs
Qc/SmSgQUZyp6znaNZjXIn4r3acz7muGYqW4T5rHPvilKNEhtp7tZDpIokD6ERCHKeVu42uQviDB
yBgyIW6jAkDC9NoHOzt0oEZHbE0NYAD+rdcMPL8ATwMn7b/iob219Bbqwa1ZSWg404UEbqmZvyJd
csPELBxfGff4aDj6OB4SYa4zu7xFKeVbCkEnlH8lvuUEyg/Fv+GhAypyEWXZldFynoRyFbTGhZB8
14zgo2nI0tf0c9FtUmyKoQiy7iwv2s43l6+mEOp4/RMdC9HO3InB3Oe5v0OXYasQV2DbgWqvsUkq
FL9aWA3TldEYbgVMQ8ZJKvMtXPtuwlYCWq+deC3ex9nzZY4TC9ozsqq8y+snCP7DkA5P6mWG86ji
ZG5grSAToMWPda/yc1a9Ue/+epS9GHbxhqj4SCieGJ7KjXmZXwjyUtVJD/lW2nhudKGB70Ps62S2
/b70vxh2jsJfPV0Doo1ZIKzfBV4v5NvWvm/JaIYNOJOT4u/iXWVrhs5RVKC/iLkkIvlvBzPxfRES
S1tv7CcA/v4OJCr3ws85m6BFx72yn6sMGgmd/rWCQPsN24eThZsTv0JZtAX8ciz1HjGsub5h4GTr
yt+LjbXy1+Ul6PJTPaQP0pjXc375AK8WWHS5lZuW9zuJzgcSf1+C+Hgu58Xm89wYs593MYhGDxU4
nTA0xJMWa5ui+lnpOElYmoSHIsJsIu3duLhVwsJBmeKm8fWN1OpQfoOrZjJQ8ww5X/426fV9V9M4
AGUK/vOmVJutPXYQSVCSQVwOIU3EBy6RcANv603nghsJ2xjsrQMn1/jPjjtMVLAOdTTzvD5cw2Gi
wqy4ftgdVajZokJoWwpcLC2caCrObPkmrNRfJQD7tjLuS8CaPWmGlcj7oTM2ihw4YS4cIbyvSVxQ
4L72ICfCWoGG4crEkL6hb7X6ezqmLvJ18yVMnKyS04ivCAxAZZTuR3EVStWDpTzKRDnUZq77wKOl
TNMOp6AoPvbjWQ2vDFeWr340HIWV3nQ5DEFgV3UXXaoSvHJ4xNTjI4IxtSsuWRgLuQj7UITdWQtP
dDSeKlQ+66bbBNiVrdOu+g22/0R0+dH+efVdzUUanKVdVqK2/zQQpJHXpCrSdft4ePp8+7xvzXE0
Xw8zH5pX23SM9Aj9bLgQ86nQtXXkDA/yLVoFq/EOCFd2fwobQ8Xm8x27xONUISKIhobqudbPSDqg
3XUeImo+JTO6rNzpNT3XviEAKdxCnhX3Re1U+vNcyJJZ9CiEp+RDg4Ax6fvVVm8DwFSecmwh3sc+
AS3ZdxpDuasHt2wFEIDHzB5ca9DW3VCuKwB+4CzXKapAZuUMEF4Qr7gYepQw9O8z+6jPv6n5saY3
YtouMhNb4I3U14S+k+zpUk2HZ07VWkKIroOnorY0v2IwLiUcj8lA9K5zbFQwiln2AQLx1GV4CVvS
vSd/bzxkHaRsN6SRw3FGsCEPt8akfi/L7DaL429Dh66+Fz7pWXtRmvo1/jXXKYBMUwSuQPEIbuRt
KJtoN6YHT1M2BkYAeYVOch4HTpOYSCrBfECRweIv+V3z3YM0vPJ6dIEgV2uYAxTeoULzoAS1oGsT
6peTEzRbKf0hd/5hGs+r8KcXcnjCUqV2aLpm0J2LId8YGkZR7SznI3Hm7YMHgM/ujXUuAxlVqK/k
NCwIK9T2sut91J6NYwXwf4K+kHTX6l5KcpeGykrJjhgY+Eb8YNWcPLSIy19jchWKO/QuBgH2VXyd
QbhBdJ/nx6qxdhoBbp7qZ9OEjEN5Jtlfhzzd9d2vyeo22LKS2UMNoOxSplfWSCCYHBLy/Jnha5Ag
w1Hd5VjzJL15aeMXH1Ttrh3AU4t05ePXVM7sfpRp2rWBG3Lbr3wCzYHudHEls0V6IK1tAqMKsOwI
mAs0X6Er5xp6D2GyN/17ixxe1UnWKf5H94WebkfpNlNQWhRi1c0QzoH8K3rue8ySEnFWGynMl70e
Xg/BRQp+Pb+JoKACPN2GNgzu4mchocqp9ecVnPh6uFMmONrZse8KF2+Sl/pwZeOgYgUXvvK9wHDB
L46t+j1GRCP2n73soewRZu8SlB/QlNKgbSBXzDX2bRIIIRa+k6m/kI3aWD60iuRbigh6I2tb0coU
/m2QoTEXOWBjzZuupmHadTnykSL6EYKENdTamYbHYNS2SVNBTScAjTpwoz8G9d6If/gFVbG43U3W
fYw5CjLxjkp2luVIR1CMkMozBdp25iXXw9DdFQFKERrNBq14SvQJqUVpbWYgdszIxcAaLVCkWr0N
ivnbaaQb+RBaD6PAEwUZVDVQHXP4oQGj9Doqf3q20jtBraZfRT0SGeiA6t421p+JPzdgZfBLO3Cy
AumqV3atdd94300g6ObwS1Bt0hVeE55Og88xNWJdtEii1gnvmDRBqMSQ6XuaNJe6kawrQNeBAvmr
ILnGn6uHECSQH+i5WExJRRQAnLXqBOCB2SkbPa7Otba5a9IfRjAegF1yjZ1JUHRH8azpFLCVh2jU
bm1U3Ui4N2XSO0oH0ASeTNE1G4v/Se0f+i7a1S0ZdHNn0nbFprUndbZbidzt2Mm4XCEvYY6PDbz/
IS2R8vkW6HejetVmxTpCGjf1vsr+10G6iqsS0ky0K+2Il7h20JJFJhc4TUnKN2TmD1Gh70rjDkk/
SGTRujLYh/7ZJN0Apl+N+Y+471aqXDhhC64YqlhQADjXv48B5CikDEvc5XX+WYlntlWe5Z4n3MKX
noEsnA1I7vQwXvT6MZCwzabzmBXZpkabPObjB/ASEXE5V6ODDXKrgtLVafWupKyHRN2+9ys3pECS
J6gl6cXepgsgB40rjVjXIiJglKju6BDuj1UdURMcN0WkX2dD+K3reP+T9DIN5UOO4YkIqR136Ifz
9AhE2nFTxuIj2ZYtpHHg6bGuHSUSp1G6LnRwFNLw3RbNVacfW3HMx1s6gHiJYTiCsApHpTRTJyeF
6bVkg+HutVcRjcUPCSUwLxcuxKgewNosWhKRIoWxeh2r1o3WIaFW1BycQnLK1t/Cx0Mr6tpMY2KP
4GqqcM+QcIxj5aObUCebHDBs4jaqsnKXaaBbMlTXDOVoxCgsFd7WHK7LxiLLqvaT6Lepqp4VcbD2
I2lvDJGjto/VkJ8lI5qp2s9JCo4a/FIpN9yhupiriDbqZGZrUBXHs5adlFb4Zse8UzC1mlA9mhBn
UWHyiw7M/3kx/Izbo4Sluk6uhxyqWyZIBarbBNfyEJk7mLUjdfGA90PAiCi0s8lX+eAoxduPtuLW
1GSb8kz2EWw0kPtroSs0cH0rnFCzW51ivowQnlQ+FcWNoSpr0IIeJ6aOkGye5Ec/uMiDy6S6QPXJ
H8Cp47XUm0+9P3vU7VMWcPSvpj7ftzb+lp0Jin3Q8dLQVrUJW5PmQJUP+7ypfxQ6Oo1B9iCXXL01
P3nSLMfDbqicJIRQKqBmHUlSTSQS7fBFvw+i/jo2p42U3ZfGtPYHby8XyiqOr81zqJjjKtnGbEZf
MR1fiw+9TSUtV/cmzI8gH4ksqNqFY7prcnPn15pr9yl6PLeJFyG1GFwqSPhxvxxDuvONFNyG8TEc
vV0t0gvsLne+r17mUrTvGvtolv4fAMy/7d/+ZhDf/s/2b6iFPOZ0k16bv83/4o/5m6Z+0eDWWyad
/9nKTSWw7Z/r5r/+pilfTPRNZ9sWy4aBMves/mH9Jr7wJ8DPUQ3VVRm03T+t3+QvaCRg9ELPm260
0P+aj+sCwWsKGVM6WzNoxGpA7c0lgpBf1qvZAI52wk9tW0pWB89e02yXSzK8L5JUPChmLyPNlsnw
GGJqllkN7Q/BOD/a+0VD3Ap3C9KGoNP7HE6ytcPgEi2OcbZzSGK8DpRJ1aOzzvOFehBmjvMKfsc3
o6SxmzXRFOhHmUaOlJMFxxCHzOkizHKsnXQtGW4kO0yPUiNTLR500e61SPGwTp2GdqtQIUUjztNi
QljYR6B+nSQNUyRDIrioNR2wOqKV0srKtIoq1bs3K9rog2Wg4Zz0FQFxCZmlEQXesG3Sbensqm4/
4cuILVS1SiR6576SUVoPuE+7hA4G1ceqOQYp4kxDZWfXXagmV8LnD+I5dBw97gxkDcZ11+uUcYsO
1RM7U5/AvqXniUL/qQ06FMQqS8P3zNMq/ahPWrhXouuhtemYQmrfASQVG1vPleMQNcPPQfHy+zGI
cjejPM37LiZgK11LRS3PQyeQ+tBJauT8RnVA0C/uPRegL8+83rRuRuCBaI3tSYeojPzbwgrM4Yw+
7QyGxYljrIZxFTZF6yAxGl1bdUpXyJsCys7EfHE2GueJnkmPbaFjSVai6H5XajN9GDTzcF2BmnwW
BglMRxn2LE1yyZXVJL4qctlHlDHCT1a1AoF6eCnRyZv6sbxQmgTB/cj3aijWgUoZ1zYIt3vL1M8s
PUQBipDHc4cJqrU8qTiIdrkh4Rqgyr/pNZau7+U61N0OHTdaWXJCSlRPQaM7aa5XD4GuYxRiGUNy
13lKEWwqSIWAptnr4Xni+fRn8zCVpEM15d1lieQAFCe7vQkHhXadpc/WWz2aC5adZ1clyf0ZTroA
xu1OxaKmVXP8bUUrOrdhmaJvqZbMXT5TVW5aIyRPaQqoeZUtXwuTEFuRsQUcMrlbk2W29LuK6HKK
lOm5KxDEFdgPQCZMy59mHCiPSEQO95lVFb9VpcQzqhyeaV3LuA1Fc5BVDVeNZwZfab3V32KsibE0
COAQj41W6zeTZEz2Of0hyssZOtY7XfgaRsqjgQKFmKaup0NhltGus/vM2mhjTkFd0qKBgj6ER543
QQKq51pKtzfCOxEVqhR/FgjlARupTZvxW5RNRrBBRTRReK5DIIXw75ObEYv02cysRWZJrrOp2cls
Sn+bwh8jNhcdcoyiNe3mZ6Jm6kVSDv1zPtijf6G2U3n96vq9+tNKe+24NcOa/tlgM4WiY9EBgpbS
oSoEV9vb6oSlTZWemLpAsj9fhTKBUyrvA/0QFjKyscbd56PN/2/vR9PAWZlzkXIJistAxMkYXgsM
8aDh93cqmUfYiNXno7wt7PxjTv8cZdGW1CxJDQ2JRMWug3Mrs3+VU3MbWuhCN9UpCMdc/Hs3I+Ds
sz4OL4K6KCJRgUxiC5zAyjriNoIsiH+m7LKHJNop1/F+pnbETvvAYXMlx7zzHz6f6aK49Pepvhqe
t+91cWlI4lSyfXCr5aaFGZRucK/6A6AMf9HxO4BS/XzEj+aLiyoMFttUdVVbrK2Z5NAHZ6CsbW3b
lrSheCzI9PGjlibiqmlLoevzEV+24HKJXw+52KJebwdpRFN3hWjT3ljXRw8x92fpIojX9o2yS498
2A0ayevmCPHxinLHYzo5v0586YW+/J+lfv0zFvV8z6cYhGA3Lgobee2fBd9HpKl23ZV6ltIoWsVH
aU3VCQpIsiu2iPo48ll9yU2EgO3OOJOcUxCqD7/96x80H+1XhUVJ9hq78vhB1jG86X/MoPhiQ77s
DhsejEP++Pl3WFA2/rEAuHuqtuDCUBcwKV1iP8jGXO1zkBTaJLOfT36cgf/zNkcGcWf/OjHkB7eT
qcqyKesaADjQi2+n2KaWHZllOa85mcwqP5Tjtn0GUbsDia3RTtHcakuy6kEsP1H2X3SrXqb7emxt
0cyoIXVUas7Y6Jhtq33ldI6/Y7utex5QVz1o7nQcd8HxX5gyAceM/Td0W17WbgdPM+QUu6KVttWx
E7mg/PfD23ePWr/yzs0tHIADzeQUnVPnFBDug9vZfD304mxnXRGpicrt7M/a6InnjSRbfXfdjJp6
8/k0xYd3NDAUgRmjrWLC+PbL6ooVhlhkcI+Qu+7H7UzJkY+02DdoAV5BQnBmyC8EC766g5jr+j7b
5fvye+ieKpe/XNHL+8VSkIIwFRM84rK/g1hi0ggU81YIbBnY6lzXO0T96MSfhbQMHf1SeqrOw6+E
7sHG2s5UTNg12za7pIreO09D5SLdwU7Ehm4tn1inDw85cm8sFKkH2g6LQ14VXVFZ/rwdju2mRc50
PTNBOwooG3Xd/C82wQdHDn7iPwecewuvbhV58rBazfkwk2/rOx1T+nWrFUhKjWm6wZpORsSUE/D5
dlDnrbX4BqDwULTT58wP25C3ow4qoZPa8ozO0HxEyB1/5tysh13CjkDI9V6/mB5a9ke8RtUQFpW3
QiOTtm2yLRwUZS6jY6Q7vmvf5Sfu/YWT2Z97gIcOgQfDAkupL+6BNI0Ggj+uPUQYtGsUpXAzS4/y
9+pBldflN30rXAzhjvGjAef5xJ37wWvLsvxz7MWyqHUZtkbFa/tCtHK7nbqt99X2LzZu/zFHIMzM
D6uS5S5LOmkizGSX9YfJNd1ya/OUoDK/RiHr9MMlPvrYmiIE5x4b9SWzSicUtqyI0czLGd4/5usZ
7RtcGG5xn1yb+8/31odrqEPiQhCFVoW6CB/kSAS5aYPUkwUKorqc/ipGaT0p+ddmanEc72/srKXd
pJ54QF6YEcs9TdGb6Izny3pn9dOPQxiImPfZKb6JbefQCbpTd9I6eQgcZLUvkaJ1MJ75ioy4i/Da
57P+4ECBtKBMYWuybIhlqUIQlgqjBefYJ1+lUpC8G+7nI7yrhjCvN0Msboo+z2u9b/mMoTdRvEP6
tJEom2cgWoeCtLHBSWAKqCY042WJ5J6m3ZR+tveMO3B2Rjx8+/z3fPB6UecRRAsqYgTaMjINdIzY
esXQVnGNHwwmD16MKJaQT3zWBWPp5ay8GWexn0prMIKuZpyaOnuC8YuBF0ZWKqsUeBEFYaP5YYfi
TAqRSyeXkoDlfD7RjyITfgGcUgyc5vLWIhLtknJkw/ELsr677OCLdZSrp9ZwIxR40gpkZFse1AnV
FdkDGC1R34f5Rmk2EYAPK+R7a2t74jd9uPq8T6rJr0IiYXFLKnabJKFEXjwLDzX7dLOPsWgFcDJs
sk3o0JXEC2D9+aAfPFW82YaC6ATMiHeE+n6Qp66Yx9QC/P9K3NpcXEs99DNnWe/Px/pofialD1WR
4ZwAOnj7QGVpnhnSAEVEpiWQqzLK2uZlZooTh+rDKQkeGeI/GW7XIiyK6lhLjQDx8MrsQWORkqOk
h6oAXg0YPien3Kk+OsO2CahFQRp15gQsHpguCmU0RUZt1R7I/40D/sFXaFcnK3W7yffVITicnZSU
mOewuBfRtbB1SwhZZ/DFHJuh0qKEtSSoly4Hp91OBNUtUCxUnGB+n7r/39+EitB1jeAC6QU2yeLL
taomRDiCZ0/sXQBxUlEj56/uDUagJKxAKp/ZwotFLCyzibNkoDVBL1ztUQOw0TuuT9HHPpzIq2Hm
Z/VVZKYNxuBL6OKuAqs/aIDAs/Dp84l8OAJXisVzSCagLUYA+YjyUtorkJ3oOePsQBftX1kr8kdZ
V8jqIG69nYRolFFvtFZZdegjU8y9MPPpVsWc6vOZfBC1gdaS5wtJxoqOGvzbcbI4ar3RYJx6MziK
gy8JODS69Kvw2t7oW3i5TgTVzltDmtyeomYusH/zG/Fm9OVtKLc+Qmgmo//Rsquf8SyA1AoO7Mcp
vt0HR/jtWIvdJ1KYKYH3MlbnhDv1DBRKd4ubYLR6QsXLTd28uzo16vvrkEF1UwXMaRKfqotDldSq
ndQVmsceTjC977lFN6ylyD+xWz6IoRjHVkziJ+6od4FpKkVSm6P2thqvu2/GVnGhwqxr2gsrj0tD
1bfZQ7GRrsfz+le1Dvp9vTspGzGv39vrCjM6km4ufgDDQp8PzatjR1PBo6RLe3JW/ZGP/kZ6qXjU
V9X21NU4R0yLoVhRci8UhmwE/JaHo9ekPDRZVT8+ID/+vVQQ5sy1reeHe1xesayf7k+ck/eXMYHE
qyEXscSAS8yg2TFeBI4J9a2mcb5CW38lu5ipXvsns+0PNg7jEYwrqoqW4Eu++2o1jXos8thjioUd
71lwSmcG1C/5hADAQhDr5QSqlk2LjvoCxcpljtH1VZZ6A7d+iYgSzn8boFMj7vWXBgiczXz8Q1fk
h/RMVVbDlXmnX1l/F7T8d4/3b8Rar7aZ87P5+R/PWRM248XP9Pm//obHnJ/+zP7j5vn59+tG78s/
+9PplQjbvkCGFqrQhEKv6h+NXv5A/WKSNgmiLZM7Zm7n/r3Ta34huqcICMiZQruG8td/d3qNL+iO
6ZZt89DTAcZ89G//7/8+Df/pP+dXf05Yvfjvb5oib3epBZ1YJiIyDVppGnv1BW79apdGctFm7Tir
RvaTZ7lhlccR91uj4dmDmxJwBHTkrC6eXNkPo6MxKMb1YGrQlSAgGIZ5pae+oqOAFvl4BvRmhpr8
buorfTb5Uscy2jKVUX/ADDiN96NWNSOwsUzpYussz+Ms0wHCFfEw+0xoeeHG1jSkT3pERxYj6rBJ
jdH5P01eN5YdhMm1GvU4ek8dnE9ky3F5SPIWihq6aYB7Ui+hdRzZkTbhbdSAvks9v7ix+7h1A4me
GHAYD3SE1ORnIlaIPach8KF14A4erzLZrzHGQHqPplSs4qxm5aOPZ20YgMBQAh9c0si/5+/HunHs
YyBVpNwq/8burZ9g+OrfcqZAng7CbHD6PolH8Fci9QAA6gqC7PVIR3BUZjFmAI4yXjRNat0nht49
4t4QwNpI+yNO3hhmmaPQ5ja1oNU81XObuSwGSJhUEkc0PCWEApQYvNeqrZPi1E359nJ+2RMaSTws
aYSwLTbo23dA1I0EDDZMrztXdTMnco1fVeACXcSQE/LOnMuLnbfxA7eErdM5OJW+OkR/36Wvd+Xi
MXz/C+a7/NWuRARHDKrFL8CeeRPTddiGOxQ61lLmNDtwkxisU6K6xOBqQ2EahQTw599ffsO/77S/
GYQw/zNuBTBe0by+y+a//ucqU40vc8XSsGSUd4lsLTbOH9CK0L4YXEgmQBZec0Jerpm/X2Wq8sUw
ocBYKkENEc6rq0woX+yX9J5ytKHDmPlrV9kipNDmih7REzkeyY++rANhhY7zlWqgyg0izxrUHa4D
hwLbS6EXa9uut69W5YM9OgdDryOYl+EQ0CCH0HjijUUwCp/dCqqJUkNbiLNARNuZzfT5EMqyoPdn
jFnlklPIY7AI7Q10vjvPRpcG0sN+QshVOMZvD0m9cHU5rJ41VANaCASrAxPcnxh7GQwytkXKygeb
K4p8nbdHkOuuHYfMg29YfA/qy8RTYVUXZ55/X8J40yq4iNeJBDAZtOSJoecKypulJRG32ESUBcBH
vVOFxEQII2mJoaXssmuweVcPEBUvlE7bDZ13Dt13axk/uOuvPx/47VvIW0sV0aCuMyte8kHfLXfp
Gb3VixiwaWrh7BqoG09C2KgVrXri0769Yv8MBcSKdN3iHJG8vV3dsNOt1G8Zqi4AmUeqeq5gnRTK
w3XhJ/c4tdg3dQrh//MJfjAqbShMyy3KBIrycu2+ulZlCAFmzkuzzic/giWhiMcY6P3GG+J9H8M8
sA8aYrhPn4/67qRY0E2RLyXKp/X07nOWioWJ1uhHa1mb8mwtIiV/UuLS105UlOYA/u220dg2IDso
Xel8wUWmNsEQwJUvw+XT8mZlhM0g4lUuZ2f4NZ1YyPdT0gHh6YZs8kiq7+pxRhRoZlGKGfDTYsjy
MwgID//7zv3f3C40puixzz0DFX2AZSknFia4NKjfayKAbZbgP5RWab35fJD3+51BeOTpTszOR8sF
a2UrTOTZamRKDBtxgLxBaR8zBWIM7cR+n9f+7bfRiS/R4lHIdIgtFt9G8WLwN8SZ0EhaSDPuhKi0
sG88GHwNiN/P5/XR10ExF4wkCg3v2ZemlCmKXuTRuvf1Ww77DSoNf3mvMR/OEeUdPtC7qoDUK20h
gydEGaPHS1aV6njXI0P9Ey7kkLg409Q3n0/qg48FKY8NIcy5gLksvaWSovq1b/GxsPzWcfJV4a9r
VXViZ7+/Ima1JkrqM/yUrGBxMTXgjps6xN8N4TbbQHa7VUA8GhLWOnbuw7MC9LwvtWIdWBogw8/n
+MEuIU+iYsqWlKlAL94cw/S1BNc05jjeSvGdZHyDcnI9qvefD/P+okCTVqPLSZMZqMWyDa7YU2fH
A0xnYRbYUcaRWuQHKa+7p9pUKH/4URyEJzbMu6ccFSxqpsocC9FcXV69aVELeWxrfPOMFKfy/Kdi
2TQP+vGnsq7z69RP6p1hRvWJFf1g16izUjablOjLXj5pZiLXXhchH5F0yaZUILeFpbwVlneiCvHB
keN652yTmqLatDzfQ1jUE3ILM+8io6LapF7vprnlnTgEy2EMAhH+/8X8iCn00BcbJFIktERSNkgx
+tKl3475xiZFOhH7LPfHcpT5V7x6JieyRDXNAF2BUhZOoPrmOskn40x0arlJoPqd2BvLj7Qcb/7z
V+P5TV+rHSyltQeFQjmbyq+ivP18y384hMqhoslOtr8sEhdtoYWtzRBjdTHChE3RrLcxXfp8lOUm
ZyIUEebmig0E/R22QcRxG0cZRrW67vfnRHH9Ji1873efxsiSpb1AmCjR9t2EpRCaBn54IoD74MNp
mkJfdD5o6rtZDsmoZLU1olhRB0C3fckFvY5FWZai1GHnJ3Tvl1fly2yJArgubRltr8WbZuk97P+s
i9c9jo24cEF+XQ8iCx6ytu03hTcM54ZhJMciGscfny/0B59To+PNJU22A3ZqsWPoJpBtaD0LDQ74
MRB4BhZDhn562rY/Px/qgyP3Zqh5zV9tzgjVK2HEXJZTLr4Zo+0ix3hic364kK9ms1hIGd5p0E8E
w71vW+dhUeLY27XXtbFvsB1bFRnmtGkorf+Fib3kn8Q/xMKLUTG4awD60T4VHn2gIbBMyK+jfWKT
vDsSvDFUURRSinmGLwplr5YPlHXTSZGo1rpIcnxa8gcYQePK06ydnwWXRRTfdW2wnUz9xCX2IkHw
OuQiAqYvRGfIBu9lUolefLgSe2U/wGCGOOW+78yzcUAyfBDPSVLescj3MKWdBjWu1E4ePl/ad9tz
MfRie1qqV8lt3VXr3H6wTewysqeQ4tXng7xDaS4nuNiZYd/G6BQEZKIZnuZe6EpKtkWH4qdteCUM
ghiSprLVCs2xjfAg1d4+oOi38vUY7W3PP6FkPG+Xd8sNW8fClwjL0mXEbvSAipqGD6121nkZdIe6
Gw9VmJ2rYXxo5VN4qY+WeD76FnGSTN1jscRl7ZutOvJ1LaM4D0t/W9p0/8QpH4gPd9GsoglZScai
YSmSa6uS5nUhnxLO7nOvD1dRjHoBRHNrEjgC9o2Klo4lMFOG+0ZO+fk3/mhRcYegLk1/g+71IhqN
Q7Nv+wb68xRkWnvn27WWu2oaldNVQ4nHu0k0gKvukHSF/ldDDRJICuNcDNQ/uGYXoYYxISKTN2jf
6YN1roj0t6alj5/P7t29Nw/B5a0jeW9RO1vMLseWLheDXK2jDmc8bIrkMcYZsHHqSvnqS+F1441/
9dJbDCneXgopLH1Pxw1hTeWZOnpcHqb0VKzx7hVejLFYucHSAvL0aR6j+dHnOr7bwVkJDGqFXsip
+SjmuxuWrFIl2KBUhJKuvjwJTMcKEphYq8ooocSUYlKcMpRHGt6a3JmXg/xilyezwGiPTRN47sLA
U0ERPTboFC37DPeGRtWptCulbTudb+DjMhhGPN3oJRSnUjuUCdLr9BT8X7kKbyrk9O2qVDGPhqea
TiebOGhmUbnRUDFYNZoRn6lWi3MIGiWpNBqr3Bh/4jl+3w7DbTw7FcnKd6OztoX2y5vuUl1sxrHf
jFp2TIDshRr5fhGupUJcx/25JG0r+9Goyw0m3CsY8Ge4I200HL1WEVoRBbIVeuEgSIO/VbsxK3s7
RTtfvS8F3rppvO30chOY+Vnd1busQiVKu1W6bNd71UELItjqTzlEe5HsdXQZFTk7ZKpyHVSV02qS
a6FYApDyGEumA2PUMSD6/H+Ozmy5USQLoF9EBPvyKgHaZdmSLNsvhF1VhmSHZP/6PuqIeZmejrEt
QeZdz+lFFVaMCK1ZgKzWSTIezMY+V26yjZz3vlyOs1UdR2zZ9SjO9gyRPLcKdeX0E2v1GNKqwZBr
ClG3qCu2rP7AKaOMkoqVBPcIYmQTL6BR5HAu5Vb3xN6Kbp39R8B/GTF/Kopj7yrgO95k/bGoV5iT
eC1cxMfsgAhT31oLl03ctkcnyXCAI1W002smuodmI/iCx2nacq0Pn4bOAJkQgdNVK5Pj0xmfFM0G
woWxsdUBz6F4Ym/WthrtI4hpExgFo/5NFSVgX4ssqsQ76xU4P+mz2uaa5XEy8nLVLPco6faNjpnb
Tf1Im09ajxVtxK25e4JJWF4Gd9qJwOQd9O6JtVrYa5Crgj2r5uTZ+97YPpGbKegKrVzB7VoiWBjZ
Zk7P4P305jth3cIdg2Q+stMr5k3lgTthM3GrpWGvmIE0G78Fp9BWGyTh4HytoIsfpfg75dAZcWWy
Pu2zwbnqtfQ2F+reRBWllhD/nWyTMOS9iIeSDQ8Hb2ndwL+oYt8tkrXrIT1b0+nL043HJkqycszd
BOtD3p7QwpTNL3Viw+q4mDectgeU4ihnPyr1dbI0n89VM3/HiJkGr4ZdvDd5Flywkce8j3ZGmtyL
LsKqeVrQS3vbrn6LEjzA9quFOsNqL07/li8vfcPSW6qEufDWtO9mXww1QMkTw5J73VZ2hn5Pp9+F
3b4Ub5em/Sz1Lo8Wf9Y2etL5zcLi0PheW1dk8QOsNDtwvDKYxD0dnNDMTqZ+X8x7xYjFNN3ooyOd
JbiwHXbzg2W+gbEHA5L5tn4q4t1IauG1D9kT3A3uSo/6vRYPL5rDBFtny50bQ6NLy91QQCpgBX7e
5eLzaTxWl105sFDHjsNFgCJuI+j5h8T9cfTraHwrGqhzgEZQEt3SPNDOoG4gvUfVh/x83V1P7ouW
GjAXjnZPC44qvMV/U49JbYU93wzC+QHiAhzBIkz7TZGGqXnToJbecjiDyfdg+ZZ3KrrzpO9JXAw4
FM1EUa5gn/ZoShYoh3/q2NN4jNii1bzoD5OPrEXO/0octsy2vz8Nbp3Kun9ujkuYwxUliw0sVw6X
mdAa2m1dwu5kj7Qzuhmp2hIYvNBT25/ntNtIw1410HjyJfs7uDkWcN5cAWBkGmZWjgsbykGy7TPr
vV9MfKHR3krYw3Gn6NVTqpcib170nDeuUu1Xtm/DJvHOQ6TAihJwQZ+/sJ3Ym6Zz9mM5MyRqHrPE
vts90BaV5fdZR3/EiJk3xRtIQKuIFdV2aL/NGnBcbu05UHZwFVep9tXrVhAX006W3jaV5ypSX7C6
5aAhjTTU+earZS/6F9NdKxNw4RuFndgzeL5vrfbmuKELjzvZOqIAgkLFsA3UIcy9e43gdjxEGM3z
0PrOrLAFYyIC8AZlsi2jV73gmAZg1v3RaEx32aEuT2UWcE8I69Vt3+HJKN02+67ScC7uUoHUA3qJ
qNfO2K3cE5+tEu6qHAjVtDUnWHrMWZ6X8cCj5gJqkL7iHFpAOmxhTiVDisxRKWAjinkTGx1mh09b
5D9x3F2tcTjHw7+OX6Mmgh5ilHiyedXm8aRHxWb05hejq+p1u8Qra9Q9yBJWqGD+o0ooPupChkOu
Xjtz9mdbUIECO4hLkKsrGe59dtQ7vCNQEN3iiT09VeOHkb1n2WekvUqTkYO/dbXJ7I03bDuxGZ6H
3WVYAsHhqDAVPN6nmYe8weCUBRF34ug+pLWFCeXlfwsqEIgtlOxv772aw58ombhobnB3Ji8Q8SET
X0I75CW8BjECRv6M3Q9DXzPl3UNDzJ7QyeU3QXfk/trZZjEDbjS2nbuQYbAyftBuWGXJm7qEpnFW
5LWGiWPBt7HCql5F7joff2lGRnblV21z8eJHPakhWBL2kt9H7Wx6WOz0+EB262epeywrGCIsgIMi
G25lOTEkavHID072k8PQlWPpt8ICMWJQV9Frv6ex0TTGaUxFoA3vsRB+L+SnHb9ZT5Zj75wcN99N
CtF688koaqCN7B9kr3o6bx21fT631dgwQ/FiVLsMN7YHv8Se17JjSqq6WgU0ZUoZ9HzvUa2861Z8
HiftDbSR6n2rGp7mE6Z3UIvWVmP3v6rvjUtLEv6pYs8v3pjsZZPemae5pLp3SL1iN8+vXcc5DlJu
5lu5e053biv4yrN2NVUHzaL2NRbAYLolmFFaeVBvp8XhpLXXbvNd6FvDJVmPzuV8nUxv7RgvjSZh
rhXYlfYemLWRun8e8/3Nrl/kfwc4J6BJeK4MdI4nGX/m6tZRgNyGdRQ2SuMX7HaWxdVU2JsYoSM2
X3I5a/V9NE52+R0VA8KSxRc6Oxuj66sK50hanVtNbO2BaT3rx1GXYFQ8vngREAp1xUcEGcUajjSI
N3lzXNwwVa5j9OlR2JiRNfZT61fVgv4RAI5qvhQLULZhiuEcabsZZIsNOTPVplAB85IUMGIlh9Bi
bMbklEW1rwKdloZ8qfJpm8VcOHW9TZOR8xy7QpZthFkxBGpdAd2HygKNjoaIr3YzNKo2+mptxKlK
gVEZH8tYaLtetf3xGavwiVWECNLcdzrE873ZqX42fhsj6hohDnNkbZIGi3XNATFrgWYC+Z2zq7EQ
7fZD0LIgXkzlp704MEYLSF+W9ZaY725zVRYNfFkWaiB11V4chRO/te64GW3zX598ACet6sOSW/6s
eMeuMOG86iclGjd9ou7i/k8l7J0VnZRp9DvQYJOUX2n1Go/OI08OrIpfc9p8/fy8BLpAtqyPaWvC
CTbVP4wkhwcMAgfOxQq//Osk3UBzBOfKPRmWsFLkfY6NkIGs73L8t2DlcnO56vpA1b/hPiRO85a4
cSAIRy0Mn9SA97l6NuvbE5Bm9AkgvRgOtbf0q4JTVG9KP/JgkJv58OW63bKKB+1tHr+Htt/15lGN
AoPbDqMsWFCLTEzNlomYhoRiUfjN9NpjxDSaA0oz9q0fudUte4nCVi5lyIiUx9fcEd6yiH+l9zSE
lWjLk5XFqMjVtFmNUe69DE5R7bUMt2nROYcyNQ5qJfRg8bwxWDLQ2Y4F0KppOZoIK7xWv6qLenLT
zvbNRPhiNgNhF8WGrCHU2/i9ngFpuDk8yPI948NwEvWlcoZdCfGpyJSL7PKzoeldUHm2++4Kb9xm
tJl1sG5qxXi/fpw0HhBHeeEx5EXs9L0zuafhiSdGtQsQ6dKA223d9NgCEo7LW9z/9WqT3gwC8Szs
xPso9+V0SiedJCcU8KK6ZVdwPdbmCVjJUYGYO5W0i9LqYE7uKquxcWrJzcWcRUXab43L1EdAzm1k
Q/elArk3g10owTczaCbi6k3Ly2srvy3rX1Vvo3w4xlMcqOVWypIhBwdmbQEPrweHdJ/63K8z3KqF
XNvd6KuSu8O9uAqYH56yGgegEdfrbib98MDJ8zzN3tawB64cssVa/4grHL/xtC5m/cYr+yjyNkxS
FZCc5716XvmSw1BrCEu8uPppkwHa/1NHO63baNOn+aqKGDNT4qB1q5deVVY1N68Cx9gaQ5meZm1Y
D1m0nin4K5nrt/3RHb8KtoUqkE+VcjFgFTpezSbhe8opOgxUxICq2dDnVDKTiPxAeNdK3Ud1d2TM
b4tN1y8ae6+Vxznj2nuZMkS97cUo2E7GA20Bq1coxSntn3ZsD57sd0JQ0O3iIKnIXZJ4Z5pI3UW2
AfBBOkPp2ravyiBAc6dN6Az5vhdZ+z0tyo/maRfYCeAHsVYVZrOp+H+fmArmMA8KVFB6VIX5tFwi
m+/ELpZbW86/MXAx8w6XosoOunvxZsEeXI2+6gjYmODnb00cqxOK8US49pOKZK0c9MpeHVQcFVnW
hrVzmmNyCLF5XvNzfC3zt8pUt3wPY2as0r5dmWUCf9EHRog4us5f7PjD1D+WcWvHlyF+1elrp2LY
LH38J8qh7RL+FXES5CCYGJZJ2tNkESuTDDf5xgGbWJa7eNlAeJvTfEsFDrZC55cuyLWeQQbsEtZ4
miqAqPE5a3cTSr3mlVzMLLZsXdlQIeVz2OkBBXnTgIAAMw4BW1sTZpXyaGk7Pb+BChy8nUaAajTr
mSDP6ndDNASdtk2jZZM70zezkVqwFNDgeaSDTNFhOH6QNVSKb3X7wdxIFxa4Wst1U57wJE88WSuI
4FH7OiQg9Vw+pt+6xeqDBtOwaz5uM4hra90+MWDT4NvJPukvqRLADhsA5mqkrSX/PFdtkELr3jlE
gr/VIKn1F7YV5jvbuUGS/BUuVHc6feco+liUvxoqm3nlJhsg12N+bgtvVVTfiN1Wkg1q8Vep1o44
G6SmyvJAPSbJPx1C2+mQlQKC/d5tL2p07oByyZl4fHjr+odCEEyj5qDmxYFBrLcUIFkJ0pyMtaTC
0yHwaN5HW90rINciGLeK+KcU15FiTO7N+6zbtv33TCEG1mOkrA391qqcnynw9Hklo6/ZVrZNy3gN
OzlsGrAw87wfLeoAkO7mEJ92nCNphGnWQf9i8p1CyrKwmIpXQ4CMhwR1KrV2DzVeoKpbmpuMObdG
iKUshF17d71k3yDLIVBKKkKrDO5XGckQiMsqJUPyyMxNjcvWj+PQGl/T+TLynozuYbKp0QNR6ImH
iH78Gda8tPZToTOdQTyfMkJbGGe1rQ7lQDRavVVuCiZfqgSFVAUystL76Kn81Pa2qI0fWXNgwVRV
TGXVGLda3VuVuoZLvbLKLnDMzjdibLeuRaHDDPOxWeXiOMXtetI2sY64hKc67bmNJYmOoQXM1pnV
S+vtY6M+6dqfLDoZjQzsmsBoqFdDxiCsPfS7ejKDrIz+1Er3O3narlqKnaLCUOxbi8Pxc2Ist83E
wezLgIFXTm6btRFxVhgVUlVA9U+spjZTwMC7WpLqY//23N2gfmfQiCN5Zip4PzSPTn/1jHnVxPEu
p/Ccin9mfJKtvBCu8SfOwbRAx8zia1ulwWI3oI9iyls5tM3n22KtpZs7wZRm0xpDG5lc5PbrXiP+
97xWgCNE5NK7dnrs0IXxR4slKITsnVWhMr5sFh21sTGijU/x2/rpPWKvQJ/tWa4kidprbs/Gp1Wb
1AekEAusYW2IbpoLHz2NdbQbkdt8jTqFNIV/GI7D96jDF+raAtBruUwmB0QTq291qViY3OYKZYAc
mpwDe1G+2rIr2vWYPe8l/ubyMsdi5PaehIIsZuRpzI1B3UkjyQ7CTaE/xaXSkAU1ZhtGEr2MYtEv
cCb0Q61Nw3LltFpebaXQqUTabfpleelycDPHYVlBneD4qXGzNTQ7vytissudTMz6Wkx2daE6Wz0p
maJ9kZHdAy+y9DeV2dZ9P8qlwp5jGUHVyHGjxG0TNL0+v5t6NlPN0o27LHr9Nrpa/6conPJf70Va
fxUjx8k6Al/vbpSlzH7cWNT7NqkTGFAwIvxYafNvDU1vvl2SnrimsViMVXs8BFpFq6kTfK9YE4hW
/WHKtMBo+BZ9mnONx0nRNp+2I+RmkdQdx1kpGPzoyg97GNSzREFzictq2EYslVzbgV1PYVFqZR7f
pQbQ/j9AbkXTujSs7rWyBBwjRWE/yIEA9JlSRD0mtk7xsRNFebY82XpU/Jp4BWObq8tm3QD6ZZmO
CRVYjib1KUoGejP+KduZpHjsDdZri05QGR/ysXoXg4nTQ8VID2oybfu96kaCiC03XvO5ac7NXEyX
wtCrLxfkvPTdp2Chyz3jX2EZHkVUZMn9aZCLlYb1AqVzLcsM5OGkc40y6TD1QaFUREZ6rE1sRabl
cJ4rl4PN6Trtrck049RrTg2NABO5r0+k/HU7Z682sdO+txVlpSlG9qIqmcOrPy8gWkYtpto4Gmvb
4RZdFF1+xZ2mXlV9bL5dGSXHpE0d6vxV5VEvyNXxXTYLXBVh4cYcJlfdLNSwKLOaHM3FqPa3yJny
YFTb9st5rtqmY86JMWbu9FbL8v9LMGnPSp2ZfydLQKzDxnAyyhICqWJXJkdmv02NaaVZiCYyphCc
Mi8o2zL85/ct4rVzU+qN2KSNSfDYMN6vb0w9IdHvO/B5sMnrpdx1eY5mOhJpX6wGKx4iAHoDIpah
TZx61zBt5M+FAwt2WNrnz3TYgdgTzBX1Z6ENlbxag1KguwJPvc/0uuIkGRfjVGUqlT9VGClmmNqS
OSksCdlkc02QsBdHp3eGP0s/qXyseWkpUO7ccQgHw0z2dpLaJzerxIeaAU5Ny7lcF4gFKUoYZqCq
BZGhnQ4K5ywzdGurJ4m2ssiGnk4+/u6OTbNx55o90pKb7zDYGien1paSvfqyaXbg8SrCjTo3AWHI
QUVto0ZUsTBlu6+9KJq/2B2KaxspxknEKRUYiyoIT0DJ9vcAjFrlaX80w0zZLQVKT90pnowreDRn
y5qfWNaJR7FcY6U/nI2MBsQUCyNau2O8/LYMUzRrfXa0sAXe+VJMsSV9aSsOHYE2r//omV2IUGqk
xt0APk62b6iohrvW2R9636I/ek7ZwEZsj1Fe4/M2EZXIhErANPVhXGk1M9SJHthun72McPPsU4+U
0SWPLMhi+oUm3drOaW54cVyT/HQE9mr9w05+84cEOw/bnk1c9B3Tj9pRpZ06A8x0x0jUa7foWEBS
QOC6pIpuJ6LfTCUywKYo9floKVV6Iz6jO9AsJVd/qjV14steo0Zp2eOHO6qDsfJmKd9VvnvcrQMF
xKZbgLCwkCOhlzYOB82SE04xU31eBrX9zNucIZFZ7ZKQ8gtNhGS2to3dKesWyOBa6M7M802uVXvl
lKyxdOEiamRT49eR4mdevPTsNKJ8jaeSO7HtBu1uGDlUbJDtb3Y+J+46iWC1JkneqmtXKeIv+nTT
I6mSlOg5eRbZ+kl5yZjp2OiOkryx10N62qb1pcTR5ad1Of8wjNHQv17UywCubqFQlbIvV0v3S2k9
8a1FRh9WoPE4czVl/hqNoaKo2lQpKfuYqd6+n6LBWEd6VwaLjAu/M+ySqiAjPnoH25WLLVJKPqjY
Pak1BFY64/WSh1lRtf9KfALdTk/55vy2dIg50m4pB1pvvfGmz01LGdSeroVpRldrAfDXYp1a4x9z
CYwKlLRz3cTvpUPdqW56IGxpzClfePqHlYnqiZJF+eXl5ls6PgN0M9ZbB1NLNY442wi19UOjmNiA
h4atXX72ZH3ElshRwIEo0lbCZfHb72FpdDCIbRVPEAMkmJgru0DLYmV5czDqBG602w4zC8dWbzV7
kSQLpdiuNcRZMrheXYrZicD9ZoMZNd986k4ZdAOTKlSlhzn3Ux1s4dlrk0jdzUVktS+aKeto5zI9
Vq8zpJrNyQGDBvUqFk8UuRGnHSmDmsoSHlRTLDbbWo3BvFOnlMNAXdQFgN0T0cDRpqWYbSNmFVno
FnndJpDi4tp+gs2ZgGZAwpoX52tOKuN7kOo+m8mztOW7A2hns0rpN33VFms3jqefwUyGZM1nkv2R
Ta69G5XeX3LpyQ/mkpxTquo6ws3iMtlev2sTjQM44yh5jzRPXqYu+dc5gwXbGtV8y3VViATNZMSy
edaZ5jZzIuPsFmb7FRtNiiODwghjRHIzJ2Qm3GIPrSV4QvHGgaHa7Sb1yrM0qHNQp7mn3fi7pHCZ
opFHlVALcLSf286HqpahkNaxNcHF9V2oN1Q/7bH+rpR6Cgx1hPo9k3KAWyq5Md1NRuJf0CcXyGBt
hSCu0FsiQlvfWHNfhgY3EEaEaNp4KpWzuUxczH7yPkbL2pN2MEvzXwVUk85Rt3ek0sKUROZhEbwB
OXKokzdYD2nuhPnyWTYcYx7U5LZgQG4zifnYmffJUmjHputBCn+MDToe1UtZ1EHULig78Eu1CYWl
4W2CrSyNGzPfm6I/doTo+lhvAVBunUy8om9Yd3kc2tyGT/RpJNpLnGylhs1w/O2F+6o2WtDPNwji
HwzFUtBizRqqqDMUG4uujf6+9P1B14xNZqrfXvoy9+rGoYNa0Z6vKyOgsfdXTlvXoMoMP9KZlbcx
yrBIDltmOFdmR1RkHBI8XVoPBH1E15Ru1Hrae117FUm7H4nHnAY6t9Kx4fxnVuMX1i3CagGV04NW
6ufNOBhboUnfSkdKpqRsDLmTPQPnWuy9rT+77cQfClow2w2yrv9wo8yvUXpNsba16we9p6kuaO+K
P7GkvuzEfK4CLw4Lk9EkzpFgvETv/JhvLmEBesHA1vJvdb49JcHo7L2i39tVQ64b7VXHCzL3VEZn
N+pDbSbkcAx6w5575aDaKq712tYppTsIqzGtYy9oNd7dcTg5evbQGf/MxF8Dal1ORU0CZhfGj1G2
gUZbx+XHemlIU+g+yMdkN6/qcOSIZXCLjv6YBWlG8Ooqt3yCrtvdn4orqKgrIz8lnvVkr35CSl6x
9hW6tfEa02u0deC1Tn3s+3JtwMgewJMmhgWHXENTI5hNroPeo6FtWkGbPBaJfoMN9KczEBGo0j9i
dDJquZyodmz6TEW7CSK3vC70DOtn2WtWg5LpJzqHXeKBDStB2fYbqzWOYgm94q1NXgY2FNV3AL/r
TL0Rqfplf6lIkE2WsRde8Jzdh8EKHEjx9niq524V2yDou4y67Hebk1ihL6ziMLawprErUdiPDr+I
aeT+2P6ZKyrNDVlsvNLY4u6438DR+vN4s+ABRMvJVCgRimsqeIuyZd304zqxMNvnw7YXRCXaGNYw
WmeFBu/iwiMudcSJUjwqy/FV3Aa5XNaq9hDOo18eFXjP/HUpoewv/deiYaVtok9jHFte7uRXF+aq
i+h1UcGZZkHeGyTdp+fcRtIgVqi7fDcM34Ob+caSB2p/qjHvZbr+0vMQsX57WibWyyq/MwNlVnnN
5GUoURGb1Vrwb2QjOrDPIXtX9IVJs1Of72HyasbvFHc0OaPA645x3bwm5Cngele6ITgQNJ/qCjrL
FGkKUzy0tJmA8ebHQn8SFNaqjq7jk6PI8DPR6LpiPXd2B4KUnLotHkwFB9qxokVOD4wjtXI+BkO9
aDCHGqPxnbl6R8q6yc0eXQcteoDHLDcnDye+yuL8TAUlL7xU6JTS4epNpCMPZ0LbtNe67j2t5Ioo
/iS96Dp16U9m6/9swZqSMa0z+1DrrHaQ2RlPlLS/qIyaXJ6/cyVCjf/JLQW2N0Fww6eYhcKmx+gd
nPwrUbZ59Wt0/yrZwLrHvKN/ajhsl5PSXj3ng3G9yNup4153j0NxmL1jlslNzEBq35thif8mVi/j
cu3SB9LwvyIp1kryRIbMEistoqKgwhRTP6jams1p6JvnEMgQHwUp41ydDPdTWuc2awND+LVDlRjL
o5G8dlQdOe20OD71jJ1n+a8uCWcmfTuwjVDjemGUZ6dkL6xuboint/rwM487b5zWgz3igJu2du4R
iOGf29vkR1VMGeoxFiQNrEf99ATAkT3RIGTcCa9CGSuBZ/wmjCEmlebT+zxpzX6sqGuVWJ4VggfK
38NT3aNz8oiXbtiraLHdaVg15DhLtOs4ldTmXk7ZCyXiyLyL2bmBZA7r5EflUdHj7eAu1FltZps2
hh2tC8a81I56q+f1CCs/U/Okj95uxOlhSw8Qi6QpRXiUQhGtjL9diszODgaVA9fL9oZVh5r9sqAf
8eJDMYsd0zYvztJ8k/gQoZVEbBzYsb52YrLpvKSQx+1KoRGPlTEtexC1+5L40BxNGqJ0fdn3f5bF
Qsec/+hWu8+fEsIelRfTK0J41JB+m/ySaYh85J2lvYBb/Shs81fxMLOg6LONzaI+AAm9A2XfKQYI
EgWbG8FN6iYocrpAUWKopEZo9f3ec/OzNXd+y69W0/QGQe3HzzMMc7ejJ5sEzQHHP3UK03zkWvuW
E7NIgwqABIbp0GWjBZMnzj5vsl2cMP5FIGoYdcAC/nopK8LL4tQoy7+M8nnacp4WH9J4Y+wz0KN/
gOd8j8eYFUPf7rRvvXi2x5RDVDibcjov7TVyrNDs6TiQHRWIZ2f7tnTmKzNc75n5nXJ5SREYCNAH
VfNBkvuZQohoEq2M8n0pvoeU8JAoeuipjHaNL1L1qHgmSkGTDpK6GUadlMUqiGASGv5CTBZf7nAz
ZkbmavfV1gAGaLktmTTLEH2YZ9Pygpy40oxmGrvGNs4jf24yHLhXtf/uBRMFKG7nZWWU4lUi2wH5
HVJTPwxL8khVLWy0eOPqybZ239K22EYLB9sEklbr9ovF5hYlhrXV4Y2akn2hFjTtEpjvP0PP1Mp2
QME2LzOFjLvN3WyRaemMJ6NSaviJ/JG2rWyGnouSWEu9LLVNtPEPrBaCme/YJC25qJLegVz8VFUQ
ulZnA38V+yRHmV9nazwI2YXtyJDdU3vU5RsJZ6FUDq56H8b3ubQO6ZzHG6VViFt587qVkZGrqMaM
znbhcpX7fACUWJDj9li6HK3YJ45yz4W+V5NMXth8sFdkmGQtrWj9pUkRSXukt1QTmmBWWyDv5o9A
zoU4c4HUz+vuPqvdG4ca7668YLmewjHx+2t/wKYFzBLlk3ZxuKaSffcqs5OXkk0EsbmNiQ/kVQsN
ZZUe6WoCfAhc/Ckjz3mAlUZReGf3GKU1hpCfIe256jdEsfMhdY75nbZEpmyVh+Pe9d/oE5SF+lCZ
CXvAdnDfpb3KEHrUXFh+EyJa0VdzwFs/vk4+E2V3/t56r8CQ73xwSlR0ga52p74DFr8CufWkrA+S
yYbhNTG30bCmc0WoO5zhWh6RXYXYty8ZGjxGWVbLVod4lh2jP0Wzy29YkQjye8a+QoMj/7J8WLtu
PezJmRr+TWYTGlzaUPZ9lpK3VbXuqRBu5ZmOAcHZEYGvyoTgunxVPuSVqIaZqmy1hO57oR8KHLwH
1u6b7fBSmrs4PVMXSyGqMn7Q7fUUgGyKmTX9SduVdXeQLYXJIeFeNH6d4sqzxBYZpd6YqUOk6rf6
Ivbxc1HhzdmX+/5nBNPJYAghmZ4eqdTOdBg5y8ISOiMftwPmSn6XPpnZrvSTB1Ecr0SyAZDYBN0D
WUx85zGh3fW8FCekcDudiqDU0BfRQ23bX2/6rqx/bXR15i/Nu0r54S2nkh/BZFEe6t6uF75W+A2N
13ara4y7hA4+Cvpctj9Zexn9w6X8HPMKCQ4Y5F1oM/bvk+1TXLLkiiYZnZWa29GgyMbIJH3AZKea
a0pnE7M0y5YugjqF3XhMe0ZCq7Dx+ekutaJQEgh6t5JCrhOolDswuK4KTGoNG4VrLbvQ/neSFSOb
zL1a+oGY3UnpMvIKbOJDG0Q3hWHJICL5eCv4S3x2atj5HW7Wm3FY8O38GAk3AGf9Kr5bvw66C7qr
awVyvVyB4PCHcDrS4xFrz/l/0OyaQDbiW6hvJVPsC8gUKtsZePI2yNhG4N1hroX5mf1Ubodrw31f
/HXksXnezeumWuUTh8gWzXFWv5Q0Dvh4shjN0tmuXgRzf0z/DiG/8gRfkvnPn8jZ0Iwfp40kEk3X
VE4wfi7llij9UDBXSxZN9Bq/MYijDsH0Zm2N5dJq/iA2jPjGD4QasVj3V2tT76c9Q95EKJJnnYFO
4LZc1vzHEKH6bt/hQX3wwEyH/52Ba+0xuQS+R3oSNhd4txrJnutrx3j5f8ydx3LkVpumb+WP3kMD
byJ6NgkgPclMMmk3iKKD9x5XPw9Kml+sLA7Z6t5MqEKhEs1JHBzzmdc0m+glwKCcJG4mliDqfBJ8
B9mA5FWMNiUwGulYmT8qBWsLFyPh/Jki3PgmhUvlMU0f8kfzBti/eOwjJvtC6S6S3g4lWierZnaG
s+XUNYfFhE9hvUsiN+I50YF8Cw4c85iF9VhyAEi/rMcn89afbH1aeBdF406+w0/yAxMem7lT32tX
lrJQrmRXW0HV2HOOEHJTaBCwfHBZSIjckLjjNlUS0i4xPOMpZH2nxzde/ayD20FhlfFCYUlleqE3
3JTYxy3mZtprJMwnBF4Z16QUHqvWulTLpd47nrdXQBZJp6baiOJjgFdo7Zacg3Q/E9yaMMpeWY1t
ga8ZiLzlfKEcxm4ZSAv1jocB+VyCiYBtzLoqD1Qg63opXxiPJA7Ay7H2MJ+rS4Kw63Ha+tQWCVBx
GweupVwa6SEBA8yK9HRXw4kmDV5IfOEftv0GF8AE203tXZuerPGpyS8189LC6al5DHSw9emP3F9Z
TrSbgI+Ni26NJVX/Rtte4c/VcNH/AObHUxdusp2epwZaqE1bQ1iL4iJ+FI7iLj6kd/UxBOX15h04
h5ptxeIat3PFQlzI92Fid1yo/BROhwvuEurFNZE7hBMuhWcMdaiAgF+u6nVv3RTFURzcsFsS2yDt
eyNBfekXJqCzC3mH0XbH/0Rc2OAV2TRBOJXuBOyx1vJOecQum572Wjc2AW042i6t0wFxHa6a9F1c
qhTkrpstjo8s/m7aTNGpKShYXWP/yjMKP/IL9sajrN9aOxVzc04IjujaBgfajy5WmMbev6EWKbwa
e534ajspe4AWFb6qW46r7thEx05cCDDgErClqAvMb5PWNZ24reFx/V5M1FN1fLg2anjfX00Ik+Oo
GzrqSE6+UC7rPVqdulNsYhdDonrrX4U+0d6ifp7uxx+xuGkvzN7WX1PJGaLNkL4VTKDMiiR7t1ih
XntfcH50cWaL+a3IlZ93Lu60kuUo+bYxZbsHZxG17wElp3UiXkD6jYB4nIRNtVQccWusWxvifRSt
vP4VSImCdDs2aM1KW1UrOK176xFUH5lm91qAR5BP6kW9qR/8V+9HDNpvLzzR0ofwulCfIpecpZBs
4U7Efd1acAiOAuZuOwBNsEJe+pfe2mryJj5FW5nvtTPXv1fuuNjb4bIhuBVtwB448zxZwrYkdnqh
q1s/Zo5JZO1QVd0xnQ8dNWabNhb8EBfLvHjt34fXBjbQxUGndnbFF9DRnRPLXTjjYRfBtBlbl1Bh
WINB6h4wt3DLdDO96JfVa/hU74UD2E1q2dwWe4urNeqX5To4cK8eweNekpEq99Z1eife6g/WJb63
/H7+CRfcxQ/yIyWxTrwiHhu9OYcCF6ItLe9gKteI1JWdayikVScSEdm6S8Vd19xmQDit7qnTtlp8
xIgpyi6jGFSHcdOStSNjT3K+QHZZMC+zvnD0B6lYlNoKbP8wrXoU1WUnpiiWHUgUSr91MjXEIAmA
fryix3gcwj0tYLQn7DyAqHElEeD67d7Qd5O1zpWnuWzcBTstYNYgxZCwvLV9Jzp9w2bx26s8pY6v
W+/1jKMzIDQEPhcQdiw4dGTeqynj9hYqow+cTT0oYvcgBtoGjccdwt2c88QEGFYBKMjXfnmrcGbX
mX4ZCm8SktKTyUrSlKVn6cve8u5ptC3q+2xGigDU1Zca4LkupntquhBb331+oUoJJfcsWx8RGTcH
t+I2DvBBPIzVzuhvQrIMxMqsVeMPC26h6nkGRk6kICxGddWjKFHdCsMlXBg6PxWQiI49upMhNXfw
ijaZtg3yQ3Yfitzg4MTffSoEIlYs/T25RdwtgAQSYgfeCqSfki0HFoBseHZZLoQ+2mYtANNmU5db
L6MtxzXrXVX5lW9eRqAn221cu1Pz82V6jnxTvMYsn8ENshVQH9LKFt3clIQApe0AH2rACL7bkT7j
QJjUjjjDy+JrBVA5maN02/DcnS3gqdBSdViUx0K9VhTOLbd6qI5Nu+UCahXThTprz96MKWwp7xAn
5pXMRJHmqI74XD+Qwo3VQydfEd/046EoDy3QaaoW9ZOG2Km00287AMPyRWGC89hbb6Ni1/dgPOmh
F0BrHyv6xKqyjAWOZ31fUnosjGBnZo99m2ykulrEifJcAvpSaERIPzha29AWvXeFM54K9kxdyK5V
4RJzUizTqCrd5z/U1u37zZRtc8BqJojAIgUMFVYXKkaTnUCeczuRSzXpbcjriIuKZBha07CcATaa
3RSPJbAH/RiTF2NA+6hb7vjGrheQLLfQbJdKZ3riyjI5Ds1NxI2Ee9GiD9NNANehXrTWLb5fVrni
0lLI0TqQWgG3KI65uHRYicsjqMlbrWywUrZonuckm3ibhdQlKgwMy6i1h8FR653a/OQuBRivLhRz
6QmHJFyV0soqkQFd9NZDPq3mrjFOteMtGT7FLhG05v2U0d50hEKwUzVblazqBoZQ2Tq+wcqm6Cy0
9AxMiqDljZEn9kDBVEtnVcDcw6a4uBqUcBfnPZwgqriFkjSOlhk0XxRMPdVd1UkCdLC22I1BKC0D
IpUpiIO9YLbWgyZEQPjhXSUi7bvG28aWQsGIQQAOhapFIElzHnIZWMnWMMedDJ69G2phZ9RtE3H/
lcZzhR0lKIDwR9xEzdLCyzMIIL3h8WoevaYMtXWTgOh1IDRQFixNiSImTlIscmQC1XU5NNNj3fne
4xDJYM59sJKse+/YdWGyyiut3wAMah68NCi2iScnhx7w+GtQmPKynfLwNp06ko6u745S0Scr1DxA
dIratNVGwCVJqGcXk+4NG0kRj5FPuSzWouJBDWNvL8Z0gIBxG3Q5kcUaxp2eShmGojWHQKohuYDC
iTReaWVKaaNvBWUvaCkt+6bytZWH4tMp6KkwWAHcpxqFDxIKvx8JweJaccMMeIg70LMAc6ESawoQ
D2s96+gpSyAGZTNhTYddOB5ln/tk6mYfOkzeTqUhJA+YAPgOCpUgRSM9a/NbPP3oTgWU8nVIPk0f
TK9tbAh7EUzSRofR4ghSLgDQjTRCzKwGTgbCE2W58j0dTMmjjpoBQY2LDEZDKZbbphfVdYRG48Vg
QMug1RE1+VpqcSnlaRCsXejG9BiHFJKjqVd2OYalHug6v1iD0GZLBbJf8HdaVHlA8yzX62Q1mZ5E
TtN3960+a46honekGkYgElGQ1LWK4oVHlTU06JPNTm7zKg+y3gnroXXw3iaJKwLDNZsEykObkBTW
2fjm91AiO9HX93VYyDisSvVWHgKYlpHUeKtCobjSeOmMxQKQFSaNCUJ9FK/rXiMoClWz5MCpKqQ2
a1WggqlIxUiEFurt8FADY2iufFkp8TCU07glQylqA8S8gjk0SBy778j+Al2p7/NOUm8lQQPp1uXG
QHcq9EsnqTzAsmWhr/Q4Leeatlq9mhWUQsFT++dcygROgSGBzd/V+WXbac0+htV1pzSRSdKOkSAS
oBnQTrmZir0QFuSnbd6xFQvD9C1H9pOUzFiVIVqMqk6+HXiW8CMZRqt+KuQhjQ9YPOoZXbexEnd+
nrbWxsu01sJS2AD6GlitpN/plPCF61LUECntLCqIdwrTTshYBrgqyuVYWNuytNrwxRgHqj6pZXQy
AXHijSVKCxk9W89MBJFQOCvMLuWQkODX+XqotW5kYKx4EVkmV0aQmvNCzyNFDF69toQVMHlt3D7S
cqOVvuCjWXPYGqgR9CFAVsJ9hrKJyXFUidrl6CExTo+HCug2sbIuX6sYWed3ljCTdVMvnrSnibuO
OzTOu2mlJCWXfeBLAIRgYrV5Ul6Y2dQTwUodCBDWW5yomjdSOZgGmag+R+RQbB77UFGV7CVhfUsS
DR1aV6a0zBqjlwdribWKpkMqkvpaX6lJ3EMrM4bxhJtAhSGuhEiQn2QOZKsQbvRyKpNx/TWh/lwu
wJiVlhGvwlWAUxbZ9V/Z7V1aCsBn5hSovx9y8LCA2TwADNl0stTD12Od087nsWiazvq9Ip3Nc2sK
eSgbSwVvBe2sxnd5rDngy+wpjrXTJHUpoqjGjMfFoq4ip/t67HNNlp9jowEsqxzDiojZ6y+aLAFi
m5BrxwrX8IQMpPHjS0FQ62+kS855/PMoGlpOABzA/fw2m34jcLfih2q3csQJ5/vuBJo99618EwbD
d9pBnz2TNitaIPRgAc84E0MoFEXMvB6hiRZ4mkUm3Kb6N9P22QPpIprjaEoas+7ir9PWqWmGeBrT
Jocb1dx1ZMwJZ4MxfGfXIc0f9qMYyDx1AE5xtkDLlv88014pEllNZTCYRNGiqxp4LMvUb8R85auG
utS6fkPktzAMvT7G3KBRPbpfr5BPHlUj+Ec7AzF5lUzk10eNBlx0zaSpSMBFOtMTDADXr8kBKF19
PdIn+0BDf2T2CjZUlGbOJlU0otFHzLOyu4eZIzDlj2Wy08QV2LWlqW10Kf/nbxEzHh6OFYH66vmj
hRWIONGTKjupAzzLwTbfg7uFoilnJiVB4TuZp08WJlp4KMrqtH3YcGcPCHY17KaJVcNdBatcbEli
w/XXk/j5GFj1yKjSyZp49ro0D1LMAP7YNnRy5hywASAf+NFfj3KuGcOqxGYPRSDk4AD8nivkthDR
UJZg5gTkFeAph/J7wHBfD/KbH8Wfo3AgIviLR8i5HkcjVqJZRHP7xYK2mwQPXqDdl8AZpL7bmFbi
TGRfQg1/EDg5IAqAEEFNn7FfeQ2XCo61URoBDY9nofAyvvr6432yMdiUSAsiuoLxh3l2zATgF8GC
Yy/nVVK6Bps2ON1YZJusANop5F35zZuVzsVsZ1ESWdINWmTIk/Juf92JSKPSDizZH5zaAImpQKT0
7CUasSN9cCiOeiVcRYYEqZv+w9cP+/uyUkUiRtzcVCxOTO1sWU1ToI66QTEAU/Fr1WiPaSJ/83y/
rymGUDUNNfrZnuj8pKv6HDumkTWlECcX7aHm1WW9+c2DzHvs1/OUe0HWZe46CzsVbb74P6hoEWhM
xVhwnpaAZWTzhsBs26S50yJSr1e0P9TvjjVJOR+SCEJRpVnOSUPVyZo/0ochzV4HtGdwv7cS2YgV
KGtDKd+MKVy3QNFKTXup83qNdbab94YDhOshbi2IqnAzv36JvwU1KvYjyH6KxBtoYp7PcAzptBpA
oNMZH8EwPqILu1DjAkg5LMLpm9f522k+D6ZxNiDVi/OAcrZatcQrIPvAU0Lo8NDsSGkdQL33zeqf
P9N8pM5CoxY2B2e7MNOtLtZBOthin8WIXMDpNbzxutCEU5OIBE6U8L8e8fd9yJN9HFL+9X1mmWKm
aL/AjgvBleXvlMW6BB543C+a4oYwj8rFLfqj37y983HRM1VnISlUFwkWOd/P1lE+TfooqzlCXaSZ
RQ5bW/cupbiAunmRgQ3IKdJP1lIM/tqZ/0jA/pSn/PnP+WfQ8Bmr0A+an+4Qf/9t9ZbPXhb1+Tf9
8jNYSvw17myB8ctf3J92GMf2rRqv3+o2+fP340Yxf+d/9Yt/mWqcxgJTjZe8zZr5t/lhnn1Uopc0
GbeLv3WUf7PjuKqbKu/+RWmvaot//a9/uU1e5U37r02d/MheP/lVf+raI+E+C9sTfM5x5yyJ/B9/
6doTXvzBsamSUbAheJO8vb907VXtD049AwHo+Zgw0Mr9t0WHqv5ByEUwNAeBFHS5zs8sOb6y6ECX
++wI+KnNzCcwRBEfQmTQzs7xYkyzKhcS/bbSpFfKOKD7tRP47NpOjFSdka613ZdKY6tmcCHr0XtQ
Zt5GpKzns5nAzUlQrpZekEIry5VFiGAPvjuq2EB/76xjrcsC6ji52wr5dFFNl4ZXQMcbZMADHXos
kN70mrqi3JjmRghAR6QAkCoNErWotcFqnIRVqqL80FVpucyzCbAnrTIg4lSGRRrsq5Liw7oOjMtM
KeA91yOVdm1fxPFJndI9PEhYmgkkojpqrwAKtQvTO/j4huwSIdtBgXcTUTkaBVD9sVePYnGdBlKM
q038rHkKgJJspdBYgHd+GKUQBwABerRlQhUb/U0dmY9SpxylVr2OW+r8sl4XAABmAS8gpuoYHNq+
OGgpINIkeiYbfpoMZdvl02E0wwg1gGCj1GDxczoOkiRk6AN7LxooQy+ZgI6GAV4g0dqD6ixOdI4E
PMJ1LADHyZVL/3YmBCvRA2nTQOvL3Mip8COQjI3aJu9R/aDDyG+97CYS1ctw8pcykpQboYfYJSFk
VN+P1VzREpXAKVR968n5RZ6HALbL+DmUaJmM6joNRArpIywnPu1Q65eeKiBCpOkwqbguMupaEiIr
tbQqBe1H6ddPc3KArm0I1iHAsyR4SsPxyqDnLk2zgmKvOESIbjsLlUQShdVhEO9CLFIMaXpKUu/U
6om+kKg9qbrx7vnmYxAqD2WWvHtyQZnWTE5VZ9dR8JRHVH3HDtxCqjcvqXQRoH65SAuoplRYFr0a
vfohvPAqvk1EZlaEIXIlsWwH66qJUxr+SG5UWnaop0HEKIbmVBVRulBL4LQ5/YNOzG0VBR5fofEK
322V+wDWYp12W1SAkI30sdrWenFdepdt2HmbMRAmx8zAaYoxV49ljpEz8wlKD+hYWwIjQgTkJest
jbQ3OYrU2hZcK0drUI+UpHrHnOiHdSZIb0NcFwKIuGaqNpY/27lQ3QjKRdiA5pUwVoCQzHscZ8UK
FTh/Dswc7c9VB9y1hpbaiBIWB7URu50cbtOqXyOLMdEKbaASQzpWlADMBAoLugixOVGPliFs/RHs
G8h3Y4aZC3nwngnBe1WGb+06LHoZwZjYaXVqSeNgOkrKbAMevE4GADWGWrOv5jcXoFTVEKEnQXao
QmxqxmZ67jWQ8uyc0G4k3GrEsNyjD/9uWPJRWxo49dD4QQnHF60rWFabcarQm6oieph3uWQl28GD
NINr3zqVtCVH1twY6i6aBNgxSsCojUX1lQj6i4zYh4zZmYG66nLBZFeMD8FJqQtaNJkgrmeRcxPN
hqXuZ55tBNdWDm0Q0O4qGWlJ+UHyBF/hlIvM6wSFz6MUYoNmmPwAjn12DNe16mmLaMhOdTej98PX
JDRmDsUltgvKhprweqJDBbFTPxjmD91nNWQCeXhhVtHCL9Rjr6NCURTyRjSkY5xHr526aRrvGEGO
XVPeuhaNyVgL4ghTJHHy0riTmXx3nMR9pNarprEgvxmwWWhpKFN20vVOdquxRIpjqF0Dqivw4PwQ
jGB06otQQ1aXxXMwo4DuRSHRQetZ6mUVXhpoIyGOc0etiSq1751g1jzDSXaMrl5lLXsmj3gRRm5S
eWuz7c8FI4qWG1XqHVfdEVFU0K1mAxW8DHZ9XBxE8Pm4Adjg7mwplMBfD9qj1+gXKBjDVOwxrrVk
+lMZJ0/dcAZog7aysuhaGSXbAPOpehAKNInTmMv3rUZMz6gAK1ipuRHN/KDlfCohzw7dkPcgs82f
ojdDkO9LldZyBJWIhQtDrnhYK02foOKkD8jZa+sc0aFhVMHoNuTyw5Q/lQgl4VGyjAfxchTlO6/h
qhj7DPwroD29qyw7bLK9ptGAR9QBVnyOQAMXVYj640KKJDaJrzsWdIVFUaOGlZrg4/PSCdT0Vkh7
3ykyxe56TXQGdLBsH+moltwCyL0p6K1N7RLdP0DIqqm5CeSWWryQoYksKuDsvpnspwIuuzFap1ou
DtJMAocRj7XHK1LclyVqk5wnIzw9eHB+RO2AqjGKwzm4MWVAJ6mFHiw3kAU6DeWG/CAU7UWZsN4V
2U/tcpA7G2tbAXYVfEDfyC8DwJMQAwB/ECzldEAbKGcGPIO8TvFATKsaKq9JQiRdwc7W7Upkh4Gm
qfI7NJlkAKoFLH8dX+Zqug1rxJzKANIVDFDNHy7LZLBsVeToIqIwerqYKeKn/aVa01UdmidMb1hm
nXFTYgY1VzmzFLS5B6oElSIx1LK5ZXHIJdAeokCzyFCqd0Qt6Hwb2gyjPZW9AEonBC0otmNPWaxe
eqVobYboppGrYVMUwVYxCk4UfrpOcm8pws8EPJN5LJnUQv7AKKsH1BAe0J59wSHHMVo+a6i0bFpk
vIYxuzGqAgDJBATBV7srAw0y2+pgKGXJfZZClQfT7aQajXRxkF0hTE0HZczlIDbIkKg3Zmc5Zqyf
vI5QSZy4/oyseiibFoku/TIovB+4n70jdADhWDUrJ5JgIOTPRtHR0zTohSZA5lEP3cjzshYnrKla
40QR3ndHLbuqa1ra8RQ/D0p9IUVcW6nK5MjWj9rPEa+zjJU+8WvhAOONgWJiFox3UH/fpyp46vLx
VjMekKgbXOrod1aHOgi4OilC9673OXP7mDaS39NiSvYstX2Z8kuJVC8JZncgtoiTBneC7QCsT74D
apSp1UNryTUwLHPnF3Dq4vhOFKa7otaBTHRMu5iAuguny1gST6NWeutBXXqSX1/pLXwCMQfDD8Yf
lwi5Re+PtWiOyF6WSA4toKpFbj3VS+LkgRWSz0oGurmGr7guoDhtar+mUFTDYtbQdRrMZK0W3Qq5
Rg+aAshpDzwgCRbnkipeWsFSHmEFZzNXSQ40F5lXkHdcn/bAlawUBImRhiaWsBX94oZewJOpqMcW
+mTptQvYESDn4sCOS8tn3TQoDanemyr3DsJooU0jUgVSqV9SXoSjZjRrLlE0CGCecs8oq1LjINFH
V24iaAyogIoysVUmazelv/EtGBo0vd7jJH7v24IWeLUqpERZlG0j2xatPPTlaI5R5dgWXvJUvCu9
R89SVgF2FcI6pzLt6CVesfGUOhJURVu3bvGdg9Y2qcdYQ5grD1ah7CEOCnY2qa9bzgi/46zKBIbo
lcYZ8ByPFRccwpXKvT4kSJnQ6B5qQLUEj2t8/Ta0zm7g2BwGLX4qJAV0drge/cJ0Ii189kd+XRXl
tgjCLyrHO6HRCbM6lJdohkcYMA0DIxnQ+0zYSjiwxI5IW1t/8JJkm04JBzIw/UVjCm8ioic0RRAL
9Y1NZiVPWg+kIjrSkgbfZpys1HrxhOCVpOfVpy5J16mvnbFOXnq52eVhz7uNUCTR6WlCUWVTewB6
sNW7G+Vh1ZpwOJLYbkSRALdrJ7ceFXBIGToEWq0kC0sX3rQ82pi9cuWhFym/CiLEO1jQyiJJ0yc2
r91rkKQU4Lr5qQ/8V8HnwOXtnjzBeELTCOhCJguLfqgfhr4Ag5g+YG3xJPHu0TVAMdXX2UjGeDfE
ycFnCKCWLWZVEPBMOXrQ6vwVvZRhk9XXQuzri0xC7K/kClO16qVjlazo6h/ksNEgoFj1ghtX0+LX
ZPDfx8FfNugNT1XK40EnQg1RTjgTyiZ6T2FCL8SqXTcBs1LS9LA39+rgHeZ95ZFpeLrJgRDCUquM
QgBdNJWLdW54zx1UgUWpoYCnlCzeZNwWffYs+r3qdG+eFQZOIkTvPydbSLpNPdP0JCjxNnLEWWvc
tqhu6KL6KJMaIDYUIvlGQQnwsnBqtTk8F+u7UAQ3qc2vQSfsaCOOJalADcpPgYD3XBLZSLIIpRXs
QDGc+jG7LThCHSAiqMXqGnVfRYyW4kh9OLujlzKti7aC9wQkEbxwl00+wsUdSacUPZX7fsK6KhcI
uaISmZca+HJAuD2M+CxOHF+hUaCJx+2OJpkwozazaeUFyD0WlnXj9bBYAZztyyH1nUZIDgQEQIBE
ya6UCv0tWLcLRRju4rAtF5Mc7lpDuiwyeVhUlnGiobkzg6cm1GaWC01hohgm5TVp1BeoUmi0u1Np
KCtCJmQ4xRTKQ206iFLUCxjKx0ZqA4hQgNkHX32pSxCV8+1vt/Vwp4Ws75FkCBsV9ALjYl91urmY
kvohzcoHIyAwNqM7uNGQ8bBUGsryfZTQ0yWlaz10kPK5FCutWv9HIXPHES5DOMitU9+i3xoiQi2G
yyiC8IZg1UMJrkowRB8uegKOc7pDJCofY82JuvwpGrzTaEXQBSxtFcdK64jE2l3mv4Zx/ZANxHvU
vsDuChAly+G6lCGTlD5JeBaCv801TbK1sUKqBkSsj8QOdwb0obC4A3Si42FH9BZ2BDaCYgJR6PhX
KQKKIzdQubcjFc0coyvSlQASdrAA4pfgOjtNPIqRATbUeBi0vl+FRoze+PigUYPVM7TT57y+670M
lUV0gpLqprfMHwA1JmAkdlpzqyC4wx2thM9IKjz4QrZP0tqyhwatiwA8zBRyapsNqlK+BIUnMYKb
1KzeUzSlJVV4HKF1u41aIoxRv8pzxKYrKIQX8VNbS0hjKm+VJcmOqMedm1Y+mNLEOBo+60UJgYKk
akCUiiohlNYMIrI3EEXBIjpNRlMDXbXufB2vejVUNpmfAKBFV+yZoLEKgY/1sOjZYGgEo+XUoIgk
gWc2UT0xAEarRTpD7yAlE/Q6CboZm583eeajczLmwa3vyds00N51adhGHXJxVYszuVoPq6hBKIdi
KRE8AWU/EBkkbeyopi/Y5iQgyNbxjX71mHNB2mRy4MpG/94KLFKsjGBzLKR9IYiu0XLFB9BH/eqG
fGiLht5JSqSrZorXqkQgF4PIgnjmhPIAbCWHtWBwEBj+sEPbErhaKrUueuzGKhSP1Oe3HUIwf1aF
/1GN9CJ8qfI6f2/OK6C/FE3/n9/1/2GddC6n/9ts7rciqVuFTfX242M1dP6BP0uhqvKHROGC2j/G
aSr9BkqNf1p8Yv6JLAoqmXSTQD0o8t+lUMn8Q8R5HrcE+otYYRrU1muk34P//R+S/Icy+73hPGUY
WB1Q2vwHpdDz5p1Ed1THO0C0RJEmxXkvzae8mMTTBF+6Tq9CNd2nQ7sLR/81YM1/mJPDn72ljxa0
562zn7VmOiA8EoZ16rmdh5Z1Mgw1A4vgnrZLNEgmKl6ltfl6FOm8ffbnMDolYpQxmNf56x+6THHi
ZWZHG/+n5TooNwTRID/fqpt4Ly7JUOxoK3Qb45tmyOcP9/eoc735w6imkkXSKMjqYqyqyG7LJnUK
c/qHHkXzo1E7F1lKaCbw2n4dJDLagMiLfp1UbdJkQmDSVYpvxvjsQf4eg/r4r2OMak1jPieEpTBj
1+1aql++eUFnpXeZp8BQijUvSjTf+MuvI0yliShpzFOoRzp+d+UlOh5b9Ndmdb8TNsQvc7n3nvaj
71inr8f+ZG3gU6hqOvsRsMN5I30q0OMvZ3WAsNmLwVbTH9Vq+KY99d0Y8477sBJiEChtXTAG6aLc
Q6SVRbtD3PzrJ/lsmf/yKGcLrkP+iwrpPMy+cZoNvQjH21uXmpvue0d2Rtykp+8ART9fzcem8fzq
Ps7f2QL0kFClJMig4wrZwaXqlhfkfzO1dAXO2Ybye2deDa5iVzZSrtfCK2KI3zz33FQ8/wh0gmbT
OppE0vnq6WoNpJwMNR0AIeKLi3ibrizbP0ku1Mlvt7X0+/ko0zyS5lPYlOhMnU1zRDkARNgwD9e7
AArFH92hEumZuL6L4OoKTqu+UZJVvIxWXz/pZ+vo48hnc41SYKdn/gj/DV1OUN6tBXUv+Gaxfvp4
FkLMQFhUUzw/LE0MRJNoHoQ9bzdhBtT5fqLSQDXkfzjS2bZIAljFRsEBGYNXiVEFSgnE8EgI3bhC
h+Druft0dygisjU093XUDM/ae57QdgBj54W6xSplciDh2uVKuFYd8wpiLJrRi+JC+25PfnJ20t//
96jnYMk6R7Cgzxm1t3sXpWW3R4D82XJJQ/l/7MpipZqP3zzq/CjnG4IoQlbAw4AbMWfUxYfzppgk
oZ4C7jvzVhwXaLREj9Lac2pHeodGUq313h4fDbt19GWboeJg999h8z597A+fYP76h0+QNVbeofzD
I+qIpIhFvolUMMlfP+dnKxXcD4EKoANNls/WD1JOQT7Nb9SPY0TtUEwF7AxWE5mR969H+vRxVGIs
TWdWNfNsJJImo40sRmrlowRi0o/+qWXUfIzS+f73CGeHSimakSwnvDIR5kJaQBKI829Oj893wIcx
zo4PGT3FqpnHmA8u2a5xPtrSp0tXnT3Z2nuybi4s4dp0v567z9/SHFBC9gG8dLYY9TDzJPQ/IbNm
s3PTdlT3UfLkNd+NI81T9NuqB6n4fwc6W3OoXGp5PfGSko1P1wimOf3qU5q85KZbY5rklM7g4u1u
wEYM1vR2vlmOv1nl/fkO//4A8/H9YdHnKVk5MRpyPQ581v0FwAEntcerzlXc6u27y+Db4c4Wpei3
JreipS4qp75DKtjhwt8o10AAbekictEd/2YBfXb9KB8m+GyNjmpcBvkcrfewhwpOlqh6AwPxzTR+
uteAlgNAA7ZAVPvrLNJM9aV24rFK6LpRJdu5ufx6RUqfno/AojRFm8FR5vz1Dy9Ka3tKIw1DNC/9
e/BqvgW8JxyiEJ/dFi5VB7e5UG7lHR4Wj9I3h/Onq/Tvsa2zYBo3RX8AZMAmVCk+LpTOEu22ULGi
UMN63Qrj4I6QQb6L0z59dx+GPZtVTc2FJgF7u9Dr53Laesi54KD435lXUzVmUJupUr37dV5bw0/E
YPy5ATrHhDJb2vibactyFa6EW4NuMbra1wiJ2Ogu4b5je9+Fgp8eNpZGSoSLIubFZ3uiQs/cK3re
bO32LgxWp3m2so1l09p2sdlwQmyUFmjvG8o3scynUSGFuX+PfLY5AuBlplYwspq4mFQg5LBGBAKr
jZVPK8emdkoADllDeQzvv572T1fUh5HPjvUw92shS3i1AqF3HOEaYix7D32rSHVGw/hmiucKxO/H
7IfhzjaPNw36GCJBuUBsS0ZAoIMlBu5lYewQh+/WysrYwss4ApDYeFeigw/38y2WYXQxtopNDRZl
kW8+0m8o0p8H798f6Sc68MN+7ovkryNDXSnLAf3gq26NGfdCXCI5T1h3W6+/nvJPz6gPA54t9KYN
jKAAsUbXqb8kht1W0cX/bIQ55/nwSKUX43k4L+QCNXfJP6H++t2KnX/Fb/flh4c4u5iz9P+Qdma7
cSNbFv0iApyH10ySOUip0bZsvRC2bHOeZ359L6qBrhQzIXbd+3ALuCigQsGM4cQ5+6ytDaNfve8V
nNEMdil+9I75pmxjW7CTlR9pZdm832ZnE0LMYBbByGhC9yxr4r6SgKgEFp38mu+oUM3wld79d99w
cR/XQa9OBP0cBvhBjeEtlmor6+DqHaxKaAaJs2WLt8XHnymVC6oCERhxE/efk0mzqJNMquiQYosm
qLUmph0z/dE0guxgmrkEcaamPJvng3Bo26ima7ECcGiY3c3nk7924KOPRIQiiqrKbfrxL5MGI5Py
nMuaxn1c4lrP2AKEHRH/6ZHz+VDXflqymIxCYwptD4vv7NdKqkDqUjdKpR0is2hc2tLoP9SfaP3k
xunq71IVP30+6LWT/nzQxUmvTI0gCBZZSrU0YY8B3CixxptmMcHbfzfS4ksCkeOqSXmmToVfv1mj
QCd14QOE88Xitsniau2uXpva/L3Ptkro07RckS/dVMpfn7piO1EaJ200WsVKrHV9kfzzyy3OcjUN
aNWaoX5leWOCfquUU4w47/Pvd+2wpG9hfnLLNBYsAzozhb5Nfy8Ztj4RaV6HzCgElEhWhrka/6PK
Q1RvUq8wl1Fd6CF7SSDBbcbH7EADwSNOMOjqk03wNLrhgcuAx7a3XWvgu/qsOht3GdFZsd+18pww
6bfmDt9bO5MdC1uZDUwdu9lq+rb/ZTxID//JV/2/2VqLK0hsQkWbgIuSt8Sl6w0+9MrauBZW0HCm
kwSiXY5+qY+rUJsGT7a8Xt2kZfulEwy4i60JGLQ2Xb2m181LVPfzKV1d92cjLrY0aHOrNVumJFm7
Cu1+UoINRkTVm+HK3K5GDDzmLUU2CP+NC613j1w01+a1cvR26R6tNVdfdAc2ZVNsMWFdufzkq3vg
n/EuOj5glhTNvDZrR6G5c4OHoq3/Du7Dk+9oN75DNXQ72t1dfx/bvksT/b7+lT+vPeAuusbmQOls
2spi0aBwD/uQxv/3bFR7pDX8mP0Yv0a2cId8D0Dq0dtUx+lP82ctYrq+S86+wByNnB1qWFRIxBv8
uHMibJrc9nG4Cbedkz1RUtVd06X1737tSX71fDNE3dB1fW7uWcyX376JTZ2tWXl8e2EMyzcZcSie
gWa50sc7H5XLaGpueKWBkbY3nq8f5wfgyMP2Y6BqZpJjkLyvGIfdB4r+cyzNe2u0Zjfd8L6Tg5V7
/moIokkAqpmgKlnLYw/NJvkqOgQ3YZE7QYuigwZR3OsogYtIoPCeGDXvwei8O1Rd214yd32UOV3t
v0qT0K8s9CtbWJ6rbJqFUzh9HotDQ2iapktHvoKMw58IJtzKj5XVOnEqrBwWF92/rOUPQy1OC0PO
hVbEBn1T2B35FpJyR+ludAF879baC9dmtYgAItNqK2wiiDXAC4Djfx7M6BCq1W4cypWwRpr3wWId
UQujdZJqBqCCZetk1mAlR88HSfFvkmu40x7KuKN+x7aPc2n15XRlZmgCGYjSyVxCXgYA6OVoIG35
vXbVLTjcL9U9iwRLpi3vZaxzfucutmq7tXGv7MvzYZdX5igiLArnuyWCxOoUQ5oiKwvnBC5EqM8v
lbWhFvuykmN6DImQ8TzFRh7IQvTTiqeV2OPKXflhPovDTaC1GOQ7n3GoHy16zLomcf1a3CRa9JL6
2srt9Z7YXqwR7gqALBrPDu3i1YGDX2jVImskwUVFxpJ5o9MzEUvtA6ItnuMtKRhsFn7Q5Jk4Vhbc
UFN5xG7S2zWq9ENNEkztvNhCdInnneh7d2GAoM4C9gKKCLV2HmIcl9btCZYENska6krgH47kldVK
yujKr0NkQRpOpgGUPrDFJm4l7NPLXmQTRyZqpH0rf8Np5N//OnwumrHnRxraiuUSALcxxHVHuk+K
t7VO51La2GA7doro7/ApWPl5rtz1H4ZbLIaEhoraalkMmHIf6el/beDWrJyz176bpBoiKhINNMZS
oyGNXQOThCkF1iGTv/ri3RR++9cbR5e4yIwZfjGnYz9eaBp4MaUKuDsNEW+ANI//9LIJ709Vd58P
JM8pz4vlrKv0b/NAUMzlaRBkbTEZOZORd1BFT+JRcXGve0QS7uHluJPAoLqDk9upfzvQ+PPc7vOV
S/T9DXLxJ8zFslleI14Eu4oeG7mfc0rIr97JfITIu00fzR/eLQrZr7rd2hQN/iqwg8Wb8B5a8Nof
cOUAgSPxz/iLfaChX6X5kH3QIFlLQmFjmJhSFOGmbe5qNMKff/Hro9FNyX5AOaIvNoSVKkj8C97O
kzfchpr6B08zOIC9DYzshG/FSmj0vlSWX1dGvCTJuoI2X1ksJVLtpilMvKBhBdoWAOYT8oBts4Ec
icvfrbLF88j2tuAl7z6f6LWs7EyOoZ9zrhDqhvJxEVutFvR5xV6EzbsfT+1XGJZm5MAQJtzmFPwV
P9ewK9HL//p85CvhIBYoMjEniC3pIhwUvGQcKdESdBboBgUvcyyDTr4wvI8D62dZifJ29OVfHkLv
ldPuWmDE0OiBiUTJyiwxF3ItDx0/BREEZT7v2O6afXekwLeV9/rT57O8dtSdDbVMvOr+0FeTOZ+s
hWY4algph1CCNfj5KNeeLeczep/x2dtBrkWGGZjR/HZovA36WxSu23BHl90W4u+N7gZ3uhvb2Ykg
4vPBr0RIOqVlZDOEs9xRixWkipEnlyIrqDY1/JBEwNptQYcTKMFRG1e4GddnKpOUFWkOlc3lVRVN
CX2c83pt3NZJvsD7e+mmm/yx23eUEKSQDBfFPa/b5K54E6wcxNcuFVasRYkSmIasLoJBj0BjZp9x
LCTaoWiHmyLpX0VcWj7/oteegmQVeK3wP/JCy4ow8vFiCFOOH+FmcMG+25HrfYn/qMiF4gcghODQ
lcPnY16d2tmQ80I+W0FFKPhS2nCZWXIkuGlsSHiyVPU9rmnqypmzNtT878+GEjQAdEEisVg9CtGW
8qAI47EGuLGyMK/lMD58xsWdUUa5EQ4Zn7F2RFqIZjJy+orSPty19uSIwS3uhOnKoFePNcI0U0Rq
qhrLXB4bMdeieUzxWN7Fx2rfu6rbnVazBfKVkIAqgASnB6WVuHyXmDIP9pk/thlcbyf621lZhQ0z
Avdt88c65C//wfI4C0MXyyNOC8sXpJI8KO34eQReWeSC0Av3vxtmsTTaOpcqOa3xxYk02a0Tofza
6HgZZdkqT+n6LXA2pcWdO+GyUYUyU0oOzYFGhRxJXGtL27rYVF/XZE7X7gEerCa8HyRj1AE+rvlx
7DQ50hnMEH6qPsmtLln5dNeOYUWWWQ0sOs7FxXR6wyeS0eYzo60eAplZjGW3D0RY1ZpZrh3D15bf
+WiLDHxiKkNHnEhFA0Xh6ND5iJ3cFo/nHR4RoFScf78uzodbfL42GQaeJnMG2YKXLrfqY5kIh6JG
H/D5QFfjobOR3kPxs8NJ8+EijTQtb8BQIAHqDtKX+Fj+oXHxBPY/PVCK2jUCpuFrV/jVFQK8DDIW
ZDiAPx9XiCLCm4QHOh9WpP9uQUJot8oer+ItbTvYtDmxu5b8WxtycT5SrA+NWmfIrPX6TSWFz5ax
dnBcS9cgCftnXot1mXbNgAcng3RufKc6w75wRlfaRhuQhdu1tMnajBbLkvYVvJBGtlmv8GrVi/p3
0U/lylV5NQY5n9JiNdZl3SRT+T6laHyRxQy648bfg4e3w23/vcAjRXxo/V2HuypZqXA9K3V1+83v
9RmIKFPO+bhYoIsYA23jpIcOan4jO9KefmnMb53w93iLReNuZVdcHQ9RKNI+CEKKtYjxIOtKmSoS
xmq+XR0yNz015KbT2/yQP6wPd/VXpFQ6Q7ZYOcvXF9GXgV0no3kB3I4JH2D89aS1I2z+m5dvLuVs
lHnOZzud4MBDt80oBdyOJ38v7cOvJNo35nfR9TbNbvXKnh+NywGp/ipz6hdq5rLAHyi5FEUqJ3Qb
wE6Xi1G9kczG2zeI8mxBtaJ9DmQXxkVanQpea47adp0tBtYaXevqnrSg4hHLzqzEZRJawcsd1Tan
d2X3jkYuYdh7t93W2iWO8PCfXH3ngy1OmcwzJhmwARdT9SO1nuQ8236+Oq8sF7qQdQoLNJiq1vIB
IvRdpHlgszc0/O9iZXKDZGX9z2fv4pdjMaJhMNlxvEkX2y1Rg0iLhJAKBVZEBr5uOm2UVvfvL7m5
PDKzyHR6cJZPG9rCc2vQPG6A6mupQaqlF8Hov3/+sS6nQq5KgeKEpxoy72XRsqG/UZHxnkOYUzuF
/HVs8KSC9PH5KPOh/vGDMcqsZmX/cmosy0qRJox6X1bapgoFJxAe/ap16M8n0LehDK3c2VendDbY
YiMLXmN5o1JDRC9+G+Otr4JFWQvrL6MrJmSIFhxzWFvw/z4eFqVVNxroJBZxBGZ3sMbpwSz98M4X
oPvg4v70+fe7NiV626jKUZuDCbZYcKrRlJk+BVg2eZNdI0HX5Ef6nFZ+pcuNo0jsfhUiHPwBaamC
RzyV6lXdMKkUV0B6gc1uLXC7shDmliWeKWi36eNb/Db1QBmn9jTShsZE1KtqWC3jEmkaL4M63MWx
tyYNoTRzsfZkQ4b5ia5fpt1lWfcf0iwlQxDTVF5LoVMbSv299ozgW58Voov7dLIZ/QjySoqx9aTn
LBU/KGp/A/O7+GrGgfQr6aTyZ9so+vNEp8dDBpvkV2QV0X2cg/gfM2wp0izob7RMnE6Gr3QPppZE
z55cZyfY2PKT7KvQ7b3BaOAD5SlOfqFCZlT1RGcY+6NpYUwqt1QlBrWEOKRiRxMV4Ch6iCU7T0uK
Uy+kp74FFNNNtEd7cZY7/Vj6zoDJupuDVNCVVvuamT04ibH9i+22hD1XAQesAzbt1wXDhZq5M9MY
lZVVEZkP1lNVDuFhGqBuV1KCRcYwwzTS6di19Op3k/aGAYH0ZIpYf6VRqO5CMx+3EJ6w4x0gz4J7
wKDdsMCl4m64GZHL2sKo4FqnGRTf8hBBYS9CXJ2dPIpOrV2gON/koFYg44hQ3GEb4Hs1Id6PM5ww
rDL8AoMIo1n84yyzK7dZqFHLMyeSWLlSbiyl0TcqFKxtRolgPzV4/kREdTB4sBGK0vKXahT9F9EI
EoCm8OqhZFYvEOPpla/ANuAM3G3GQdIIxRqsMks8iOgH/ksv3YuihK9tEzp0JzM4gJ1NWRedK01w
Gas2VaGoZXiyou1w00mGUGeq4WlKswgD00DfJ7Hy2mbtfTSYEwZQ6a6qql9ardsRMHfQH4PynAxT
ekwFbbizlFB5DltEiomKE5rH6wlInQiyLjN3XC6naGa7a7Otbm7gGlwIOCznmUwjt1gcYOdLttdq
XzStzXeKlI7bQrKe2sKQ7CJtXxS5eu3l8E5rmx/TkHk/NCETt72VWbdFO4PJKumt9jXP5cOm+6qJ
34wSzIFixHhKmiFed2N0SsoI48moFA96NenPUT3hVhKpGYCHsglku/IHnR+lH3epniu7xvMwiRtx
vhlgPoGkMWiW6BSa2ExJfgoKoAOBWIgHBJRY/wp+7tYyd1k7yMlLEs1oMU+PcrwhS2WvNV0Bo6wt
XiS1gLBCcy2eYRowLUGBvlOGv5I+OYG515/zWmxxcwy6+yA2vpBaxpImbn7wzQPcqX0NTE+eH4oh
R2bbxW7i4dVUThmufFV1DGVM+vgP5MdR6ISZH4TFpCrl7XYcMVjEFx2jGV3FKivVT0qt/MiGDoA8
VAFK6d2tkWdQT2Ksq/G66BVf+RtJJawjcUgPnQphisjEguOTi+CZpXJvIAS8L6UsJa1Q1EAFgywA
m1GYJf3+mERuddDFu7QRwh+ilFr3nFbCCXpd7AZBa7nIQbObWUaAp6qGkZCZaG5V1MUNmEX5AHha
uUmTRnzwrMj7XYyY4QKrUuXNxIPhdppaaIdePn0pilB1JDGzsOZNor1hwY0bm9Cr3VTRij9jQ6MO
77OOVTnhWqdEHYYOodTUWJokWTHsMkAck21FpWLu8QkWGqcxOwwjaz0WnvnmmEP5nUJhVFTFgF/U
Rzni1HHbxVsC3v5Lko4l1niJ1un2CBUCk7ChwsUyU/QXATn6vgrE9DFO8mZn9br/uxFGwEdVbew6
DvLdIFktlgOC3jl1Pciu0qTFfTII2ESVrQ+8QRIPUgvWGb1XvCkU8T7IZcxcusDaqblcf4tLk5au
3lNbVwkkzy35MZ7bVu4ZKYRGFoc4ShhSYBw6w/J/5biUH0S/6r5ZvdBV5Lii6qtcpNjZJU18qNQm
epJ5Cu1HyfpTAg4wNl7a9Ie4APPReDVepK2l2OifOZSz8Ver9RAp2soKnoc27+9ra2DgAZgOdJaH
rKwjdxIK/zaWxvygJkVk11YKvLATB+ADXYN1zNQ6LZCEe41+aahYqeUEpdbe9yMruR/hfulVSUUu
8c1dWMfS01ikDfZ5E34g5aRDNAqnbSLH9V7sdAnFjcJbp8QBsA4z2od7iuWPhZxpNhWiBGfBoNrm
OReU2AFWyJop34V5K225KYNDNgmGU+gjpl9yjdNU0Ke4PmpZUmqunDUBNX0tupMLQ4WoyRVRqPgM
mwO8vkbKtEexDaFT9p1/4AY07EmTYVpanCRxoKPiJAO9kcwYP5Va5jcvu/4WrDsdzlkJ8QoG050V
AhNRUu51eUzfhKJS3DrTcCQd1Uz4Y2pSsRfTTrytfQEvq6Y1EOeZeUVPYeTbrVh98+LZTSToyJGV
Qzf+smKr/Zq3upzZODSMdKsmza9mGIe3sVF/6WEg/PVodyZSboNT5w9h4siDGd9ZHggXP/bx6jEw
Woo6s977UZ4AYwtoIm55smJfkhw8T0n2BsQmU/UeRSs+lcUNT4nAjSNMrQcxSb4rQ17sh6i03DzP
RMyspeIZ2iGrXgAu8xZHUXUr+7J1NGs/cowRR98kSDEnB3ll7boOvJVgYQWb5Rgb4ju0F0YjPggt
VI9akISnSJrRTJjVSKzXynwLkqR4MtQMw47Sy/62PtwzUwXMUwV1sG10/yUa9MAVpIJQiW0ZEE+E
UmJsQhxQqn0JV+k+UoIGuFfeKA9yD8BciBJ5OiZNTwqaSkI74RKLE8UY+PhaSmKcPpUJxJKtYUTm
tw4IWrrzARLuppI0DYcVerMgsQGi98QSAfb2qaZCKVED21Q4oGQh0m0+zIDdU4d9mNnnB04iieVW
6ZigT6Gtg+x0pEGv3KKjwaHIZVzK1bEiZyh0Ila1Sh3R9iwDc9UySFONOkJyLBW/F10FouvLoOdi
ZmutoX23/FI59IMaiDuzHermLgWPkLIrtOpeMBv5u9or8GKS1pS+EjJXv6JYnWxiTOOGiCKhMsVC
uSsbxGNgGE2wc2p/Ow206ycpxbkqCJtdJLDtFMxQbstADp4jMy3tfAgq+qPFKeYQw1A1w4fl55jJ
BWKVpsJNTkWJvMNUp5qNri1PYn8p/l1MLlTa12FoSjdmb4w3PuYx0he5I26BjKuXv4n2TEhLQsHJ
pGMNBPlNwOcIPUmTSYdp7KdgC7dZJZGlj+lgx/7sfiFHWrI1JY9gLiWjgbd4JshJvu+EdAqAuUnC
QWjC9Ls+1cZsjGQID0aa6K9ZGY4vST2WOaw7qJXma+8plovbVKrdqqSnKYiwalzMMPlvCpjY/Ghk
KT/EfNW7QCnpxS1r8UUIyuqvPwjJKQaBVfOCKJFZZE2BNxsaFVLplV48VIGafMvNWgiPQo6e3ymk
fsRhHd/yniYmacDqlrP/S9rqFZgZyF9T1Mv3Qe9nN14cWac0qP0HFo7uPbHyUmlPJJLN15PyYtVx
bndNZHzrCNxeNVbI96iW4mffMHG3LMUhIU4Wy1tNoKtIq0fpkFRpc4MPNwClaUQvUFZT/EMfzPyR
a7sN+Q300nI6dQg0XpFGALDB6pt7QbMI9mgSoNDeq37Uok9Mhm+BaZZ3RFW0tmSwQ/cRAGXfBZjW
GRvm50MC6xrlV1TkPua1VpOexmiMv0piVHpOFoIpcdSa+w+vw6i8HeUxvrfEVFR2VpxOp1KH0HI0
+kF7GsqWMVUfkLWtBUHxW8lD/0GoAPAQ3GbyfgioagAGa6fZW25oilY+4ODV9C+glw39lu0rfjGl
qn6k0Yj7VolFKhBhG03VKSukgNyopEqvVRtjdt8idFV+ikYsVQ18XiUD5UPvi4EBQZqHv2s9+oV6
p9yKtSU6gs5OaBvLwHMw45ETSBLy4xp7w22rWEllU6uMNUdPNdk2mk76YlhR6vrdYIo7LMe1E/6b
I92YraogFkny0qcwEvd3qWgS21qIh8BajpgClukM1iz9AqdAP1O/JVqR3Yf5oEAKJi1z20vReFeh
AZtsxGTjLvb7+mhJZbvXW4BYSkR3l1I1EUIRocy3cRL2D6oymkcv8PCJ60bzKc9M75iI+Itrcln7
bhKalSuoQn1QaTP44wHthHWqgHFOSBQ6leKNt/E4QAp98T1QV8XkQeOEGgwMsfXNOwO4321rcG5V
YVBxJoQnXccbORbD2zKc1L8Qb4utlbSGzR0KbsFQjK1VlsORZxMeXqEgwKoMQH29ikJI3qTV6htp
sBQcyvG9sXmZZoeoSfufQhSVbqam6S8TXRwQGiWJ7lAsGTe+V6SHhJ2Sb8pMxq6vVLCuB1WW7RJe
JU6q9QT2sTnaY2r0vEgEAfpxkN1MNAX8rqOyP2pdgNC5j/MXTB48d0rk4dh1QeVEw4ytVPPI7QaJ
Xkng4PXfUiuM27TUk300qj1BnZE1DnGy8CpYIKU6MyqqjVLE5kscVHARzao4YgCv7X1F6zToyCr+
Z1OqpneZURTY7uKZ5PqCrN2V9GG8NpMn2IIi9HiTDFq0b2vJP7WIQw+4t8Y/+yGRdplSqidM3/w7
9upoOWQmi1+RImW7sW2Ar9LMEX/LJiXo7Cb2gxJkgxTtpUYenoxAM1L+f1pDDkPkmcFvmzAux4VK
dAoVL73ASMPbvk2TQ98F7UZsID14tVHsGqurHEEBZqv3Mes6s6AzD7C3DoWXDq7uhcG+rGXxXqkF
zF+N2HIbJZ/fxN4AoyuKxdMUieMu7PP2pYO+ehhNKcCFdXaZ04TuJw+ozC4nRXazEW835ELid7UJ
mkd/9AmcezUmbElDGzlaAJe1SHnvqR77J2+sF703ui9NnyW2zF+GQkIFOxyk5TPvDhlzVJ1EhJfW
cWj3sa48q31nwnRPgZ+JOWlhMS7LOwPbbSCWGnDqYehehKTv95FWy1g357X+kIglAWsq5cUxIyGQ
v0lKEHi8b4nw79TcKA5BQ2R3rIc49+5loHa4MEYQ+azbdihM8V7ywSE6adxXsYb0NC0FAJp6EMlO
MemB/hQC8gm2oa63ozsVga9C946xJ6zleID/2QptuZOr2fV1jNogNDaW1WvyToi9AKP3RMhbHCqN
pHDrTk+sB6wo+59Uopr6nh4SI7dNKLICIN80UE3CRUXfI/Ko0htVQR57GvsCF9DPE4nXkmGqTFMD
jRzkwtQ5P3dW5DDroDXTjLxl30EYlUzfzoge9p8PcpmtlI3zQRZVt0aovVIKGUQDTuc3r16rulzI
K6OsTWWREx2SiZ9cKDQO8fJLm5i45nQrPaXXKnvnM1mqRgutsyp51rHPoBzDJY9kvah4aZIuP82q
ERzDg037pXocjeP/Q2x+/UOC38Kz651X9fHXGljaGCxQ1lN3zUGH9IuxqX+Md7Utuw3Jyi1+uz3M
ort2JYV+/dv+M/AiTZtysqRRzLzHusY/QfGSXZ8Z/srnXZveoooYeH3VFXMHCBhNEPDmQQlhruiS
8/lyvDoZMGaz1ZF4ycryDH3ykohhyCI4fckJW62pUa/1lBjUUNBbIP6V+LU+/lJp4jVDlPFL9Vtx
K9lQ2oc/HaVtYZe7af1i2cVpLZV+TRX2oQo1f96zvaxwOAlawoOmoWqX/ZC/avRFCdv81j9IWx+O
ujPu1yQCl3UP+cOY878/G3P08lABc4zMqHw0OnzVxLdafqrbbqWG916k+1gx+jjQ4oOKsR8qzSym
Fo+TLeEuuhV4p7vWNj8ke710iq9rRe21qS1OrW7we69H84/7dvWk41NrFMpOyuTNoJlrtebLJTkX
wf4pgyxW/lj2bGuBGmhDK05FdL2RnfDo51tri+ex2yluuKruuCLZZlD0xDNoAoLgssrbJL5oqCP1
5n47uSqohzkqBev3WL4COzpYTotoHOTeDs24TnJe2tIBtVY4uzpzilhsFtAPF6QlvmlndKlEyyLF
krup8PSnyCc18fmWv9wbumiwDSkjz83m/OPjOlXTBJrzrCauHVQm9OneytuAKft/zFttN9rEULS2
rhw0F+fZYtDFqTnKOpWkTp8bAOCUhLgQPWTi6+czWxtjsXL6ikdmTe/exsCyOBAzt0Np1Yb/mhQ1
T+VdDE17gWa+X4xn+zwNTQ3LXL5fnDz7BYYDk2RbyRsE+JWb5up8zgZa3OJWncZaW3OhZkF+wDP+
e2OgHVsLey4BNvN8AEDTHoYS07hQ0FoCXRQ1G05rZRrfm90k/x0jehaix6Spd374iGGOI5Hs73i1
E3I7DWQCX9Xp+6mcKYJ3GaewoTM3MpOV02Ce4oej7v1vQx2HxhzH1qV4x/QEK2xxyuOW9/f1Lt7N
EtHUXdObXJxvDINX1EzjkiTkyouVUyVq6+dz59A0Re5cQyYVs21moRcZvX+/SM+Hmg+Bs9WjDlKW
NL7JLUGZM8zlbYRviTYl9ufDXP1Vz8eZF9fZOGAF6fkS+XLBoTiM+oZY3RHupH2suOUx4rKYIzSe
yP19Yjk8pde6JeZLaPnLkenicxoKbjvLW79vtRzmPCeqSfZXjJ7T6eegv+L37k6+4q5Mdv59FoPR
4DjfipZimhedGVEmd3WLDH4zvbU/68d869nNRnuUwJBVO99eE4BfHNRzr4sB0dCg2XuWlX38tkOA
m1JLE+2GBtX+NRkT+ZsRjG+fT+raILOTIa4jloJXyYLtJIulbKo+P2BbZP2RGM2/Ecs23n4+ypUz
Bi8/nSS5gafaRY9tlQRFErd8uT7aa+M3X/mmRyt7+HIi85biqqF/BEWXsvhakaiFeUiJG6r7SGY6
24F8WlkAc/zx8feHKqDRnQLtWAXksfhWZtWkuOLM8UlBcU3HS6K4VZIJAy5GzbxjH8W7f/vd+PFV
etrmwBmft8WJMVCYz8dZ5Rcj2DCxMZdwaonNf/3YQL93Psz8bc92sdSZJX8AE6tmpXIbfCe1szKT
+fMvv935EIuDQsr7Wkx0ZjKEGsZcP1UBZiC5A/zocL1xPv9sl5rhxYTmk/hsQlZfjjBmGK0/Vu0u
+zIfS1QuvkQvGJ/cepsYQ/oX311jeV0e8ARVs3801xw9asZikmDby0IMa3SfEsLPNnZ9raPHVbGH
aKVj43K1a+irTBGtoAFxe0k8rVmJc70ADnukU+LNaNxVjFUI9UWXo84oiKtojGdT0SP/8TP6fZUV
JaygjSrQcMsSHIVxX8s+r17jG0ndnYTln5c1J7P99vkveHV+ZyMvvmRR0WxNcY0fsPDh1QcbT15j
vFxe+h8nt1gjFSFr2A0l1Sj8GzBLAWlf3PvFXOo2Tzw0DyGSBHGQ3P9gZqYGVoZkLO2wi3BLjUlg
pf2EuKQxbDX1SQavCNflOcr9uNeYGRfUfGnQKG4uzqlsMPUoy3WN0FtypS9ZsVG/qkd1m7nmgcLV
pj2kNqZhiF8c3IeP+E4luzXWwZWtMLPLeedwFJtgDz4uHRocvNqqUjILCCt2pZXjjoj4x66Udzck
DCA//6xX3huaiaBtbvKZAzltcf63naLFSQcqL8fRIaAO1CNBKAVkdKHEyzVx+zyzVbHCfS7PXVWI
7s3+d4+o37SoWKDuWfl75qN58SPw92jvHr2wLN4b4s+OILGVmiqg+EZMWf/srINiT3t4Vm5WvkvQ
13NV85a4GFDFeFSh14kky2KzRkPeVv68WUPxNNbUjrz7oPq5MqsLxTTYWloK/2+Qxb5MQ0UMPXRp
bJYRE3nOjGybRY341kiCiKQtkjcW1xRakQA/NOVnH8nW2pdd+xsWG7eJaj/stJxfuv0qGG+JGmMh
MW0HBQ8UdAiZVGzK7rfY33nTmvnzlTPjw/QXi6yaGrVsBlXbeLne7PKK5VW2I2Q4/IF4p4TmIRaJ
coXMQ7opS8FKwvV911z8xjrR4LyrtIsu6GnwzYa1PT+qldFNrJ3U7mZWpeXEt/GBolqCO95f/Xvy
lP4G4Preovz5Cnh3tf/4JyB/RQUr4wuGHmoZZ8ninMvv+AQKrboQ+LY0BEj6UVRtVbXzY/CcUUnA
6mwz7AVHPfgndCSAEryH8JVOfBfaCQ0YIoSX5FGmyoGzQb2dcnItfDffjZTn0Vg5Gi7vkpmXBHoC
pThsAHHxo7VlZLWDV3CXxBmOWnUVHCvTWCPKXR54Oqcd7fBkiumFXUbrWtXUiPNouFXgPx0Cf2jd
VqeJTfKl1m4LYVjbBpen/McBF9kyBHBT3UG0ek94okne+EfLmfu9ZDvb/euWAew1RJS7IMqQDWB+
8fE4zyaKSoYe0jMk3gLHsSUzcT5fWJfBNSPMQY1ItAGofnGyDFksGRaoWRr88UZK/eLNoI1Yb3BP
9U+RR7HHaruVu/jqmMRPKmk3outlPq4rTMWY/UNZoAJG24DcPetEIR6R/IhIBUGWsgZdvbZMANUr
fEODHbx8Q0iIXbUEX+dNmIiZ45E/OuiDPjylcm+6EUZ9Kxn+pc24PBuj0GdI8zJbVsayYvHLCcYQ
ooNmjop2NwFJ6UYf+8Ononlu4OaUvMuzTLZ7qdp9/oPO2+rjQcG7VeKprJIHpOVgXr9nFyD0wSaU
8XfdCB4MSWRw2X5CGvqstW2/G4Yq341lsNa0d/l5GZTS7yzS12n6XWQda3+S5LGnqFyEg/BSC4b0
JvRTvxGUST1IQfXvs3TzeATi0Lpm5sgimpuMqvdamfJ61/ZvAcaXLs6Nb40yYbNljsIK8+MyJ68z
HGsHIhppNGmZQUqhkVYofPTN8NbZ4T5xZyQFJejTCLR25lF8/hNeH8+i+IWvD+SW5WpFG9NMZjGH
4cfmVnYmmtpq29uPLnbWjreVDp+Pd/XXOxtu8euZE9AJRaFJpSurY4RCR40PSokpXvfn84Euq0Xz
hzwbabE4yY8NUCMJT9VTZ1sbLMIe/5fuYX6fcXrrfZBXnqTziFydJCk44pb3pmdEFT1GjOh9tWAt
H1MepAqAZVoYiMRnil9EI2v+639IO68duZGlWz8RAXpzS5ZtL9My+4aQmaH3nk9/vtTG2apiE8XR
/IBGmCtFZTIzMsyKtaLvt5f69vUT8TDyxRQQqLwsZ5imspgsiZDODdum/ljR3T4lXThsRCYr4fe1
mcWGQlkHY5fGbc+lgzIc07NxoAr42qunodvzRSdEi6bTxKDC4P7fFrh4mowI8VAAldRHxs7TQvDn
+ZfbFlbCruvFLULrqU/6ppIxAQonO/pHxi2PlheKqwcyY1+6rTt6pRt4shvtutMW5enatdAcm1k6
0TuFMO/ak9LEAUvDBJlrW4jeKaX1BVLC0o0b/3toKFsPhvhSS799YW2ZuXWJM0pyJQ7qo3LI9sUR
3CfjwYyv/BMe7LfBPNNbFoQ3TFhTF7TF2i9eiTqNm34OiGL0o/73cLTPyrE4a555/w9mdNdepEtb
i0BQabXSbzJsKR+60CvPJeIDAOTH9+Xn1gVpD6dP+SidEWPcKuW+zRuuVykCkYtV+sDuyl+WY5gN
RIOhO4Sn7GBt+E8RIy0/3eUCFwdFVTKk7KHfArs0Km41xK8GusCZmfy4fSHWfMqFneWzAHl7E6U2
sVoA5wSjX24zb5Cs/QqXbyzlzcxYmoxdW/Gtqv18UPfpIZKYiG3Jt5CQhY2/4LkzXvqBXvGh3Zpf
Xbtwl+tbOLO5jue2tnnVlUBrTgD1GLfQw2Jf+XJ7qhOKYbf3c6WNcnU+ltPchRnqYdCx2uau24sW
FJKa8PFaTzo8Xvohzdz4LkSsatwhU/vZ+njb/MbpXJb5wFV1zCBhPUaFBK/9q/21PUS+cTqdRYSf
IjrbMEqEY6k+KcnfaXqU843S1+q7bsMSpiu/hjR/Za8XFy3PHRUANQGLPnmNcTC+iJazIAGAzBTJ
0/i9sp/u/7zWxddjBNViOhTCoWWI3cVq0JY9Rke1tvZt0xUHIK5fC4MBrca0kt3tz7W6jxfmFlGS
1GlRZeXsI7BVl57BvpNeJ8Ylb1t5i7wiRLJpddgGJR/olRae2Sy0xAgbzDB1eEp3CIzu4l1yNI7B
OSO6pbPn3GUH9BWnYme+3ja+tkSHr0gZH17sN+CBznfsUQft7jZ+DLyrij/bufmd7GHjsVuxQ60e
zRadFJBh2MXDbg5xCSJyNFwGRZ1dps2M3BdzcZ+VxWbsvuI0baoDGFOQFHqTKqA9XjBcMTBB/Cwd
Bu+/JFLRK7B15l/hgG0rt9uIylYuNlATRthJAql/vBn61jsrA+ktOojVAbDonqz0fWSS2EoJlCm9
mrzYafRXEWWfb3+/NfdNocwUhUISFkRarh+8LleiwEbH1m2/9Dskcz3lvjyMH2kOe9XOql0k0YuD
enJetnhv1zyAQ6mH+rpDtQeU5bVlKa6TtqRDSFlk+huhWqtw812wt3eMyaV3tZvtok2u7JVjRGlE
oRHNejlKixtpSU7Vpz6co1owv5P75m5SU4ruRvL19rau2aHCTR2Gwr5Off16bXMOhnXqGUzVy+Y+
19FMtKy92qsfbptZS/uoGcDMohl4UoLOaztVFsIGOzsaV39kfjF0a8BKcKlUu+aBMZup2W0LBa68
uVc2F99tGicjLXpqMZOpv1SVvAuq8cjIgFuFgXd7fSs30YEsDtdCFfUtk7pcTVJYw8bg1qr8qZMG
BkfUutjwn6vf6reRJX261ZfmUDDxzb+dPc9aduRJ8GzNP/+btZhgSugRixn7609VpqVTasw3oq+o
7cBPgyfLNrZrLToBV6mBsWC6lQxyETcnwJVTCxcK2Sn9pAflpJoPEvxtcDSGT+U3X9wpkLle+Gh8
jf5GnPn2Eld3Eg5ciAzJX8nar5c4NH5bWL1GgqcYhyB9KtqvnTHvbhtZS2ApbeoOfCW2QCgsFumn
TTBoDe5ZvuvPzCPIj9VROI30qX6K78dH+RQ8Vxv1nLWVaShxkJ+b/L0klbD7eCyjiPuszR0Sc5Y8
/9U5PeO7QTtuPAVr1wuqM2oPsIxwUhabWCYjROcC4mREe9vaMwPrQd9yMJp4w/WLfVoE7rClUuug
mgHEaUlhEVmM4nSKpFFyy3ZpQS0nVFx7gDVRuzc3GzKrO0ghDL5LWu/WkgcmK7RikjKshbnNDMfE
C2ccsqHdb5yOte3DrxMRQdKD31hsn9RlUz45HdfsAbals7xP9uEhvzcsONaGg/0lpmjUNd4WJetb
XiAwMxRuyPqJTwA4LTxxL3VtnHSD5lpR6Tz0yI/eEUcwgQvjWvfdDDRaQJTtTprsy+8Gewrfh81s
IoWkQhFRiUGg2xuxtg8MwVOLgHOTt265DyhiaiPlbbdOrJ+QzfxH66YfQ1T8PdJdvW1q7dNemhI/
5SKUhzKkCKOy1dxOzyG1iN1pejEZOfoXVqAloS4HXgPE5bUVu4JiXM0b6MLnHH6fHxE8QomcbDwG
qy8q/f7/mVnEQ/IQtbMsC/aQQzRD8CR8CwQEDMRS/aMhtq0wtrp9JqIyou6nEoldL2xk3nrMjZnt
G4b/RLP/WlWd786O8udQQ/ItwAY0bRg6wXteG1IzKBjgC4GKqUrGs9N2yY7J1Q5WE5rQtz/W6ulz
qEMDLFDeol5s5gMbVOs0ht38l7bwPcnuvzGn/5CU3fG2qbXt402Dg53VvW1zmpPTTh1kye7UMqCc
KWW9a7s2eZjM+su/scTZA7gg2pOLKzVrVjtoDicQCsIHwP0/tFR/ShnzvG1mbe/ASBoCkLHSn0zJ
7+O8IqWiN/ElK+JnKDH2mixx3Md5I05daTpZaJqClOM9ddC3XtyqaIyaoggFn3M+RbGXqXL4Oc7s
4K6vtPl9ow7WOVDU8ChPtfohA4Kseb4fbNHart46OpacTt4heMMX8XI32XLW9abIBex3/jH0Ks95
ag49uorIyO62jufamUHXVxWvBExuyy+Z20rKsWHVUlV+aGq0QFPG2eKcKY3b33LdEH1YAa2BWGex
vWo6KUnGtDxza/VTK8h1dMWH91NiRPe2JeXXj16+58TIiuDlM+gBL16gtnbytugMWkDjMMWeVAQa
osxJJiu7IG4nz4km9cwYaPDE2Lz0oWlb2Qsyq7uP6zF8sltLRtpFlovz6BQ0c4HHKeqep2X8Wbej
/UK8on6xJ18q3JC51OfYVmGKZrbwZJdy+iVyyiZxTdjqGOnUpXEPS4PyXp0VO4aOosq+VXqihp6T
pdZe6arurkyi4MmOJQViplHaBwpjMmY22Z99s7H+suNRe6yULLI8KdLSFxCxkSQGXUciiHgeP9mJ
mXSuVoz+Czqu+SlD4OlLasgTkI/R9l+msp/3iLhBrJQhBt4AJsp1bQ+pRvReMubkoMHpcjeURfTY
qqH0fhxL5wwVVesqzPweSz/OqWckafuzsPP8I3F11LqDDEcQnDxsh97KzjfGg5VzrOpN7nbxELxC
bmI9Ks1M7ZFVPEAZFd1PgQGJSVyB+YCjLrpTYcc/S35n/+1XJoQ53VR899MQjVaUY+9jazIfxqRD
mdbk8xmVLDEz6kBnw1T4fVjnVBlLf0BRqnGguKMYtDcL+4M2DRA0d9AxgiXvv0gkwJ9kc6Bvreaz
2xUiMPEDE6IEJW83i3lvTzm1EooHFKHgKjPMxQtWRpOfwV2Dt9dn+0tl1vYdQRi4n2Coio24Zs0W
2t+8YLLAH9iLR2ws1GxmrBsnDAtWFHOX5GxvSVuyHsLhXF8mWybgxzmCzQNCvMjWCj2wp3lqSQpR
FvkGSYy6o4MDL0aROtmReeB4X1l0BVszt+4MHQmzDc/xNjrnB9AXB3fI4wYg5vqxtnqC/jQJyOEZ
qfXUTHpNzAmFmQAJLTk6w13QbFhcccKU2Kg+UcyjlIjVa5PBEKS2DD3xL5xKf55ehcLd6NlufK+e
/kHPem2JxDx4YLJVup4Lp19YTaQMc4dy71l6hhkgeqyegBidsiPCMYcg2jtwiubu9DE5bA4Ern1f
tpUkknidsQdxzC5i1qg0lDnrLWaDPvQPznemyIf302N40J5s51Pi0c04p/s4+JBJnjXst/W831Y2
2GtYaJEDUUHt/hpAu7BfTaY226FJH6FU9lXER42q/e0XYd0E+otgOwhYlrMypTbUjdliAnfxPAfh
y2QFh9sm1i6jEOYUZOoUapYlPDnqO98wQDnoifEta1Av0ctvYT1sNAtWzSBFRDLzKwNfHEzJmjJb
K4kmi6H9WmcmkkStBv1ev5HIrO7YhZ3FC5qGYQwynh2LGyOHNzeghxV+/RdbJpA+DtULnTNwffCU
JPStfOr5KqkLgxqUSD/7cAu7tHqzgIGYYJcRP1qWOc0kZrCrxYgqfe6SHzzQTKWRwjA86atbUMvV
Xbswtti1JEV/gKSeGmQ1tQfCm8IbVXhibu/b26hY1P91hawe9RHbEr/i4sL0mR+Nii2o/tJ4cCcU
dXaqHXxT6vGlGa0/lpoDKHRpbeEesiiDAKbGPaAf9OgY07ksz4oJVbWSJhstxdXDLUh+KQoKWoiF
F+zCWeHk8z4rqn8y5NSNCXT8YUsnZ/Ur/TbzKxG42D/HDp1cziXOdtAaZ8hdrL2cbWIDV8ogrEKk
fESitKWW+UTSmuo4aWycGLSWI688CHWR4pz9VF5zb2vEeu2c81CBlyMaAI8oDs3FoqqqyQM7ociR
hbK8V2ObadzJQho1HilH6+oH6Dy2jvsKPogCpw6ulqI7InrLSlaoOoNOqqm50d/5w7ibd8YpetVq
OMU81YJvgJb3IT2CK9a37sDKUbm0vBwBs/2qjfWe5UI0FaDk1Mbnup6jM0QaW5X3LVMLlwv6Yqjk
aqR8FPSKN8lj/SDILd2wzMePt2/2lqmF/5gTqacHgKlozNys75nJebb1DfexkuhefbVlPBVLlR9P
NlbSc/XUAez4MXukZNtU5SuOSihmMl6kUYbEW12fyQkeWD+Yh1/Ib/AQPVpM34D/HYO76Dh6SAq9
ltFpe2R9JaAxFFsXupVUQd7MV0olfe9o4FTWGUSv9l0oj/DRpGczqL/PWnWks/qEdNPWtq6ulj4+
3VIROi7Hm6pi6iUCU+3XBEsGy9VhBEcGRkfIFCA3+yHcy+4W/cDaiSF4o0ZHiE7Te7HF1FbHQhtE
ftE+5HX5dYKIWLPyDcf8K8Zf5ADkMqoOTQUtG2N5ZGD6nGHczsSRac/Rvm9d+S+bmoFxavqdyigS
yrotFYqufWxhC4M5bwQL4m7pYK1t8eXPWLx8iRErqZNStqtG5dlJoPWaP8SqlrqNtfU1xa1erliI
rKjUzxkaWLo2VSm1KRP8z4LDpT+LawLM2xvO2xiTFdQCD/lvW0tnlqCwqkgDtvqDdpBgTslec3qJ
+/p+9LKzetCzQy17vux2nzNtHx3+WO+CPtWl/YWHm6BvTZHGMdxEre1vjexPXlQP4fvbzm2ly31t
ZuHdpnAw9aRhmUKcOVafEmeXHuwdmJDDHHnVcCzE4rYexrcKPawOxnWKTrxUhJmLqMJP58QOkur/
f0kNrBBtOQbK1NPWsPzabXSQQxB5Ms/hsukIZUyf2LFAuRROuAut9q4xpFPcb/YZ1i4Cw8kia6J/
RCPu2rO20zhYmkQaMA+182ANztfOliO4pxUFqrIo3t3+dCsRE40qIfQgAxx/UyQswlZTgAvRHwuM
x7mrd0EQbJhYC5eAPxBGKIhaUIddeLLJybMoFyXlNO1JbyLTQKIHmR5JG5PPcdu0/7Hg5HEVq4I1
mDlnF/7fv5I28D+oyCJtNDnXzqrISpk+AP9sMEJ9vcEyYoa135HO9f5d9Kk8C8kZ/xBAnvht3P8z
tPXK4bkyudgAa2wiPZ1FBkkRVg9CGgXZIbU3VrbyKf8bljLISUK0jLHpSMaRNYP7krX6TN3nOe+m
PwYoIRxFFizGRQwagIu8LtfLmtY39RoTtt49sZL22OmATGJnUjZKvSt7dnVoxD25iHp7SkNN48sI
SHXxYx2PR6sznnnnt5CdK3Y49gq9YYOIgoj+2o5TmJlfUfhD6mQiT92Rd9GS3iEG91C7zYfS8arn
7dr8yrcSKk5kX0ytve1/BxbvD2RvqtsbP7W82g2Rfbx9sVdCJTHSw1EgfIBJfHHmhiZFUYxqqMtj
174iAJnREZvqnVz26VPom/Zr5UjZbgxa7SQPzb8IrbFJRYazgjP7hW+4+HyKWZb+pIO46rumZA4w
q1xEE6RDA9Pu7YWuvbFouaK8wqAW02DLPocVNGoNWQwtgSA7GjHUp+jAxp9J1lP49xQmp7tQRXhy
+D4bPqyFYQUrNuQtEo0pVzPHR7iaUZsCeOfVY/clrO0XGDvqjfKOKNkuog4BBKVQIaaQKSVdn7Mi
sUwqITS89AZK4yCXTkx2ha4dG8co1R+hf24QjDa20DIrxxtgEcK4KvNsAmF0bXaem6aqQ94tZCm9
Qf3QmR/MYauZt3LWrvzbwkhbjnUnKXxsq2SSWi+UGR6wRjuOEsJkuXonJ8m5TNqHeBq3WtkrFwnB
ADrlBLFwWS0//gCJ+FzyJd2MvOC10vzi3PtScrh9xlY+ng1wgQquQbXJshaPcp7SDTFDgJl6NBZe
oCA2GPu99tA2FboSTlifGN6nWu9bW0J6q+ujkiZIRMSY6+LYVHXUdU1DvweC3sJrxtq8z5rK3IqJ
V6IOoEyy4ABAFJta5/UxkZ0+DOwM7sTwof8BdSnc0mehGmY9wbc6fVWO6oEW5XmrJbplduHkjUEu
jDYF2V449eTayH27lZk9ol72UEj4rttfcW0vxVAcTWdaOFD0XC/SSo22lB2qawD7Xpyh/wAE4Xzb
xNqCUKyhcsdoI03exT6WjBSWVlGRWeB0dl1dHU0j11xHbz4Foba7bWwF1kq+ywtCBu6YGF28XalT
lnksMLz9Ydpru+I4hweI3v2RIZl+b3jJbpLd1ITbnSTSzba6N2uLJeoGewPaj+husZ9+FRaVFAvz
yUdZql80Rt0tOwXHWJ5ur3Tty5H1K2JrkXxbJuC2YKaOkTN1y0lqn4WCz4OWOf7Gfq6tB9yDyi1Q
aCUsZ9PsuYF4ZnYApQ33gazcaSY5PuU9vwk3jsmKVyZzoTYuCnrM3y38SdmHgx4BohSABPMhlvT+
0DWtcVKFcsHtrVtbFLOgGnhrAoE3QMLGycNcGhmOsUbkMCJjgJ+FlPQh6SX/sY4ydSMKXUvKmK5D
ApADCQxn+a2kRIeaOuJUCKly85MY4DCO0l3zjMDCxoVe28ZLU2LtF0HGYAd9ao8UDeoeKjrN6Jje
d15NJgU2DK1gTgGZXSxqcdOyoGumQRz1wet3+qcSS5RG3lmBaxYHWvbeuC92euNBVZXZbpR40fNW
trv6IQVdm+jXQpC0aNY2eVzkNdADF8UNzaWGUewYLVEeIFwpzpIx/Of2uVmrJQJU+W1v+fKkea21
Bvbic/G+O/YnUSQpXraLiatf8cKQev0Vw3GMSx3BbBpSRbpHBOAFHuVw54AM2FjSiiWCIJpbuCya
EMsL7gR+lPoyGVL0CYB1VXlDBTcrUwD73pOELgYFPQEe3hxcFktYBH9I2FMwFX0qKAcXx2euA3gg
CfNoGDTkvvvqGB2tx57Bsf4o7f7FSUFKiH4zNQTw0Uscr6T6WVX4sKJMSvV3YOlf8qbyXaQh9lG5
9eCtbSnMpYolZnn5b+HJRoZRuyYA+2MPyrErpJ2OAlrsbNExrDwAxK6McEBRzcD50gwvUMncJhj5
zgjfU7B4qfp8IxNcuV+8YzTqoZgCw7Rs84KkiaK5AgzBKXwkO9un4ecu+FmOW9xAW4bEWi+8Vhw3
DZowwMBAeXyxShW0lHkoUtkby3nLb60dvMtFic93Yascx1TuYJJ2zXdQvDI9K0hPmod/hvFc/UgX
O7hwx3U1tDVjGryfFWQq5R4g3MYNVkVIsbxIxDsOqDZOw5ujTZRhwtyGxx9gcG0d13m278rn0TXP
0mvJNPc7NJhhntmJ5lQcM56oHpu7+BhuJNdrnxBuEOaEeVJVLtv1tqKkFMPmY2juOL3Ycczdctyo
Nd1A3SjPC8ewXC8MvQA4FMOGt2rx/eJYieZsCpgRjqQXqR2+klb9MOXgyczU8BAWHNcNH7m2w4zX
OeTTGoHW8hoANFIkaJbFsE10GmHq3Alo8LgfztMH/Xvqbb3ha4dGTBswRMRkGBMP11sJphCuphrv
XzXSXS3IkzRp4ylb81GAqChcCdjPm8IYlAOaVVoWJVU9kp9t9KaPk6WnUH/kW9HW20SRiRQBZ6Lq
Ivi/FgdjiuXESC3mvGzk9IBZHKLpqzQlu7JNH6OYEVNT3jghbxd3bXHhTfpWCdu0ofoRW4+1LLiu
/jMQCN0+FW+N2CLmYH4CuRNqLYtYAP3SzKLOTgQwv8yluZcBhRFW/h+tCGd24awyfdK6YMZKX38p
x8adS6S9hp+3l/LryiyvFHVfwm6DP+Rp11baaaqVOeXiBCnSmPvynO3jw1juww8ixAGKtktPaMnt
VG42TArdbt63R5VO32vyvdjIa9ba7KII/b8fs9hY6G56FRFDESwLQLB2Dx5z/Gyf632/j34GXrwP
wIZl7p9zOPBBL+wutppigoJyDXbDrOjuwsKS7nPLHoBMlNDVOcPftzd97ZLTqIELFa/ydiLRUdO5
AUFFB8BBOUtSpuYQ5I35/baVtVNKUZV0CqwEfZqFK1Fl33TsnFoJlLlIsnSdcijzRN+TEDQbhfBf
Hv76FFHGo+ZEE5rqDOXj61NUGFmfBqMqUu/gxEhR8Vd933vNQ3FAOK8+wtiy8eSs9C2YMsCj0KoV
0d0yhkQkaGZmitUJ0ImIWhN7zzRyfa8dYfzw2ldH381/fiWFUSTWBcyKJ0hs+cWVVIamVX2kPt3M
CWZeO+0vVKQQS6K5srv98VbKuJiCmJAlgqxhgdemZN+yBsqHoMgPgugD5YLZVfPD0D+23Er0BQ/O
o3oQD3sFjXq0lba+PTzX5hc3orQp0xviJgoGfkGGPz7kh+SIeOGxOdde+m57JubtrXBIRDirlE4I
nZde1eltJ44zhjqMYTL3tCHqHaDtdCOuXRklZEYFIW+AtmLuwF4kHwiG9kTUFjAvBL3xdv7XCK0S
yuU7ZW8/TzvR89qi/ngbt1zbFO/kxbnJfWaYNJ1z09HtiqNjZDxFyPemc4ZU18vGyXkbsmCMeTQk
ZgCkUJ5dGEvVsBhSMtW6nbTvRTwHj4kZBcc4T5Knpi4AISq5FY4edR+Q261UPw9lV/5lAsw/QAs6
fbJJdg8bv2rl616FAouro4rOkiZa7/Jd8ySVXFhnTwl+J4QCdwmkeOlxqw6/0mklGKAOiD8SfdZl
5jdoChXVlGBA8J8Lik/7YQbabHjhfhuXtm6N6U2R+dENfNM6yxiOGGLe6+HO+hGdKpILbu/kCkrF
7ax2zeWSX/42tzhTJnXvoBF9ns6LnmoOcnjQXxAt/oViDmil7G9/wdUzfHGsFvbyOqNTTUnSjXxN
OZGVxJ4fBZWb1GaPDILduKNSvL9tc/2yXhhdvGHj6OjMtAAXHzzLbc/SD5G0OQDUraNxR5p4CPdb
5QKxjuVTRroL25Eo5b6ZxY112rgkXBotBt1re9ONHXsX6SqsCIprqu8N7fPtRWrCld+yuEwUhzBC
hzSjaRMk/YMUOeqdzhS/ZkN9PKL344YFcp1uNukQJlSh/GyUjXQqIEn7jmonRFByGZQAi3u42Jx4
dBNraL5kc0WvNrTE+EBjv2hxFzx3RhJ+lOc6P6kREvZSUym7OcpQ4+MFo+OQzwXs0WOCYHvQ69G5
LLTJ64CMNt7tJa+9LpAk0AGEQV8D1XXtonzmFBGb7cABoUfmOKgRNx/DeMMRvs1K0bSHIZsahg5c
VFucnc6kx2c6ON2htz9XGvqdiRm0nuIPD0Mz/ovbcWFMX4TRaqHVk0m2j6xz3gcujbjwUS3y4duo
dPUTv8U5NPaUbDxmK/t45QMWS/RHM0fAEh+Qdl+m8KcP831mRBsfa2UfL4wQ511/rNlhOlYpQBEP
cX0oSuYz2q8OetyzszUGv4K+w2H/z6cRgVybgusbZHTMeu7JRqxnlfk12EniXeYhn3nCsjvv9YcI
amz1FB83Qi6xWYtreGV8cSiBu2ZZK5MJRbGDCmSRhLtMSfZphLB7Jn/wGcFCNDT7hlT2RrS1+jZS
YqByiMshV75etqWgHhmIz9j7r6FKm56w748vHI12lgeVG33hNzCqMY1p9GMhQ6jWV7jfHTCE+NNt
K2tvEiWg375zEXoECn2issF3ync13+wXJeV4N6CbZB7ydyGklLcNrmzclb3Fm5TJU4voOLHcbPtu
3p3UcNg4FCspKdHUxZIWVwwxibn1S2pbgzfsYWlHPxWv5WbH1h1tD3Vigonm3hi8f7c25uuo8DL8
voQqGOk4pJVl6nRLA3qIiNLy+W5v38rNZm2/TYjtvQhL9RBV8BAooVv4/aNmfiOidG3k5BOUo//c
kpDVErBaGXr+xcX2xd1ChJvgofUfM6l5V4/Tk5ghd5vW/3Db1logRhv2t7HFRe5qdF7TEMi8dN/u
glN3NM/yuaFwIVhYt8KFFa8hQ08M1IIWH3d4cT56yJczbjV3F6yZ15uJ9OzXdfpNEHo8lpPfe3qV
xg+Z0sr7oO7/WLxPMD//Nr8s36iD4ffjQLCfm9H8saS1cbbTGLbujT1dOSq60MQUzTbRd164KMdO
UqsQNN3hwwh2F+bJV6Z4EZGm2Scyp0awM1pn7edtu2sPnBjGpF8rOHWXjQ5bgrU7DTBLHS79HNqV
88XwZx0hYmeej7dtidO+8P+X8cJyFFKvCrNOc0AfqpNYrtlIz3Y6bCBLVtbDBCu1GICWIFqX+Jwx
GsI5FtU2RQ7gEhzNr3FWJfvasraIH1ZXI4paSMkxebbMpiWpyuIgpAhfw8rg+tb4ZKPpe3vHVsNz
Xmkgx1wAfNHi8EMbPc7gcxlOsZU6wQM36j7X+hK5DpSK3TkOyju+7vioASd7cCjS7+Ku+jbngf5a
dlZAx6KDQMgFnRrs5FHVNuKjtSoK+EzKyLqG7yEpufZwoYKgjSoPxC6iUY3E3dDtqhHFDfUv/2wx
cRreE9hEnZsmO+vrlgtf80QCHqpDoUof7c2AhqJGcqiI9MUIduGLYDigkeuhFTztDO8fIMBXPvqV
vcV7CJrBSuyhNEG5mPbTIEkjQ+OjbL8fUZ+402OGFdBU6SiqRqaNMvYoe3VhFiczd4LetdRJuRtn
XT/OeOWNGGfFgVz9tMVRqQD+j5nKW9M4RXUMRwuWnqjSvNy2qs+hL9fphsta2QsmRyl/CFUwB66V
608fRwND/aKApszMMWeFO+jfbx//VQu0z5l9E1ixZdimRYbZSQaPmi2136Ms2Ov9sDl5tmoEpBtd
emBaEL5dLyNPepTgc/YthrRZy131r/xrenCoyKdP/eyakhc8b41JiK1ZeELwWgSKQgWT/sbiWxWJ
n8CCQNsmRonFyy3GSOcm+mI05mMcVszboZq08bVWTYJCB+NPaZUpu+tlVqPfDYpCsla0wWvn1He1
oYQ70/SP2WBXXuTUW5Hd2oHEIwA4gnOFYf/FIiOlTTP6OyCq9ex1duS7SLmvp8bigG41pdb8JM2V
/9lavtK6WjXVWInDvxd9jfJD1u1S/aTHcJ9Sh4NrMVASN3jeckArz43gFIO5xhF8JEv3lxdVms4S
EL9aj7tTOpf956ZM8vsot/ONqGvlnAJ7YCNBJawMt/sZT6ck0bhUgso8lrETnplcVH/evnIbHvUN
m2tUWpFURnjU6S79+N8Ew/yAMibgvuG0VUBcOyKUJ2ymT7jhbyqpTeHk6tgTpNppZRykvjjYUXpf
lPWnHoGq3e2lqSuFJyiLfltbOO9UMwpt7OloyHeqB/r5nfNU7pOPynfjCVKQu/g7lVJqis2uPM0k
Hq0X7VQYznwPdtmRPoD28fYPWj21gqgAHTOwthTFr+9k44Pf1UxOjxBtRqmybz5CTGfA1VDt5ENc
/9X0EI9DrXbaMLxylhBfp3cFZYlosi5cd92kIMZjIjGIWMfP/lE7wYPkhd/s1Ctz1GlZ+mHrW6+g
RxH2oNFvC1wxtEQLR1vMUgHUkgL1mHrSB/OR2bAp2w9/I97ijYhDZdW7xDqJWLc8biURK94PPLNo
9xAn6BSQr3dalgIrlFIQvuVUBI9KXk7vLD/NvFpti33Cu0CFLteTT7f3eW2bL62q11Y134z70ID2
LNFpELiFpsG8bsv5n7t2LhAlU4D3YHc08TMussy8lsuwmsRYsaLsuvJJLd739UOTF7ybGy+y8NmL
hwslDMidFERVIO0SF/rCVB01WqTGTKaqR4gAIZCPGCpsj1vtnBW3yjgKHSpY1ajcWYvzaRepZVW0
bl0mgglg9BOU6+chmDaqG6tmOIxwoRp0i5fxRQxxmxRNtuHOjvXNkvzKbermY9xF8cYXWjVE6soV
p1D6JithYCYz1SGgUwxp0qEzIDOiBlUmh3asiq24bEUAj7CMmiw8FYK+bZk0MKZTSHHMfECzn/aw
Q32eUhelt2lvv5P3+S48SHvLS471HhBptIsoJoVufjT3f3z4YbzRhBQbw75vgDZ1mYdZZMC+DBHa
wZl0w00Lawtiv/ZcXXW9FhdbjdLUtEoKN/qxPQ+Phde76SfbrSkb5Z604bBXTv+VscV9lpS6Zl/J
ZyR1HL7EplncU1DV7rKkCff1PCrH0K+D3aTnjNt16RYl5MprqYviJd1VSA3psF5fvkAKYUz1B6H8
ZnduIRnH0iKRHv3xUE3hn98NA+gopCDgxUmvFk5FMkeGXRPqHhrEsE+jH2evUx5DHj35yVYMvrIw
etK4ZRN9WdA+i+vOXFo8qR0xB8xmXIeMhXrQesA/hXJY5aZVuvEArhpk/pwZVJyLvNzJpBpMM+1o
CM15w06m/n8cJf5eOu3XZmq2KKBWXgGgDIwMCUpA2iSLyk6tRU4oqzXyslwGJQ+obm5Wj8S/sfDL
VzYWX6sNOikrrEoAfmEmfhlDN33+LzNC9VW/D9/9udI8HvNiTYujqGdDXSCyCS1cBmkXdIfJvlQK
NMMZWT7c9iMrl84Qo3ZME6BHBjDx+tS3Ydcog9SKG/5bnVw9bXVfVyD3LIlRJMCBggtnma6gGG61
gYad+KwBo6M/4Q5PFSLXlhc/9Z8F47/mcRrb0UXeKthUm1o9JuBQftU5GfheXIJRT0o9NUin9SiZ
94Wu97tU683j7d38Fdq9OSkXZhYxZzr43MCcu5Z01XOtRMmpCWPJkwPxSOSltm/k9mfsJF8m3hC3
bRk9KLP6S9w7DNmFurrz2/RHGsfnLqBKmPjF5xpyr0hWY7cZzHDfqWHuokRa77opjHexbudMLjj6
kzL1nyIn36Wt9k3uutd4CvaAJL8l2vykJcHnkd6Na5SYAfIjwXat3vl9/BXI6LfWlnd5WtzLTfHe
6dJzbhlep8NGE1TqD1VJP+m5rBzzOY0Y/9cdN+iCyG0T5VXLRvOkjvonKYdsNlfC527eElFY+27w
cpPkUgh8S9dV+ZY8Nr5QGcjiXW2Wu7HZwJNuWVhc7mlm6s8qZF5Sq8UvMg09fto4FSvu43INi+tc
hi0TnXwkF/ZqyEY0+b1phJ8cLZY2goK1bg+MKqLMgsYh1YiFpbkLmNlk/sJNPpWoqEE8TPfRROYl
HhHUaPcCPJIc/sFIxKobuTAsnoSLyDWa7bHQHQzL79THrIb1bBc8weeOqke4gyNnfN/9MK0zHCv7
5ODstvQvxLreXrvf617cbt7zvlc7m9s92a4VqHQ6JThL5SLaVC5ZOy6XW7y44X5GDQgHLWoh486/
q+60+hgeLBAd+iHbGcmRPsLu9vlZ60sSQVNwJ6MkkV/20pAuqOsRBVBYXbL32olSaLvzP2qMnJiH
/pGood6odq7tpyr0HIFYAzZbPqqZnkmomAIHqKPirNfB+7DTT6Wsfr69sC0zi6sXNs7gG2g5unan
Zp4SRc45U/qaDtu01Stc+2yXK1rcDGWykjpWeH+mKfJS+grN1O9vr2at/U84jnwGTACcxeWu6VHb
6XrFJSi/SM/Oc/iSnimXfRX68Pau3jeqGz6ln5KPzZn/2/+boOHS+nIznaauGZdlOMRu7hTfePl/
nF3ZbuQ4lv2VQb+rR6L2wXQDoy1W7+ktXwRn2ta+kNRGff0cunumbUXA6qoqoAqJSJtBiby8vPcs
7djdD7GxEi7PnuRgI8EvDiYhEMNZZAyuPWTwc8IRJ+3GutpzD/N4Kbf5fCvh1uJHuuVXgoQd/OxU
3HzWqrtnFw2E6yExJ+UIl8WGxs2sttFQXVGBrkZC6A0AOSvT0/cv81wOq2s2AfwYJcgT7F2Mm2Qu
FYu9fsz3ZlI9O614ZSaD6A8t/8Rug8UG6F3YamC/L6JXnKYxNymu/VlsXfBsvmx09YBAfvv9lM5w
ORE6pOAt9jRMDZZ1qSy34jZvAVsqdwS9pI/sK5TuQFnEV6Z0Dt8MA1qUg1D2x61jeQewGDLmWIdE
oLwlaz/4pvHdW9uXlb/+qrpzr9eWxdkgCawBtIOkMMKJNKvrtK0BWbZ/yAfJCmSt4DLuIjCTAGoJ
6mEtp5WvZXnofBpQWwCLRrdjpTFiQN34NRfmfe+8DUMJH0V1bxkvK+/u3BXkcw6xOGAFadDukHmQ
xFMboBxKTBELNaAI033vZSuR+QPRcDK5T3nXYk3axpwSu8LNXwXGwQZGnfhFWFCv2cPu6DjfCA01
1H/UAeIQ6XrnjYe1V3puD8qbCUCMAESc0O9hGdPOhgYdqjzpPdYj3dVEAOhwiL7xyn383Lu0oG2C
GiZ2xknotlnega0iT1hNfTAZeXSN+tYu3d+8yN4pLzbfv85zMQywXiCNgBmXxjBf06UC8EVu4B9g
cHLLR7eB+2pt/6QiX9mH5+YFNQ2YdKHKABzx4jXSuseHM27HqbgE63mrjQKlscpLlTSAPHn0/bTO
7sHPwy2SI/BKx64HZeSDR5FMQAhs5RasdnVYz3u7QeF7bZGcHxM9THnwoshx0iiNO8cZa6zUKUpu
6S33sUB/AGkHioH2tg7zP/vq0FOQjt4o76uLjdiopTXUEuzWcutQdvynlQIQz7s1AMTZaA0VDw0I
GTg9nTS/GrSUp8xANsF0/dBl45UDY11k/7e81iKKDdeJ9DrnBZRXFeE101qme27pOCBE4sou22JL
5j8w9IoyQNEDCjCI3aUKpnq6a0YT11Jt7D2+apt8LsQhOAJYAmKPtDn4uim0ik5166LKUu6mo/NC
3qQrmH1vb2AByDbretbnwgtOKFx1cVOS59TX8YYCdhuxhiMqHlBWZEpzZ0LyxddH0h7VtPz9/d44
t26AQCII4tBvAnNqMZrRaTFTsW4aXL/7mgd9/pSoYqUUfq7pBUkbcJhAMJU9L/k1Pl3ERneqK8dA
t8K5MH/HzNMD9S3Zu/6ADYj8woMyFqora4zCc5tQ0tMRpS1M7oTJW7WkAzcPekiSyYvDF8lF5Wdo
tIEVH7YXa/p95MziRFMTJT/sQ+ALl0/TbdV8otLDEXKylT+mT/QWwFOpgG1g8Gn7O9vZm3w7Hutw
eJEpaTP4xXN5W72Ouxqokc1a9n3+CSCUmxIDcNqEyCF9k01Oj358EnRHeBJ68a5LvPiufJfPQGxp
tfKuz1xpkICjJiL7Ebh0LGK7Xop2rnvsF1Xhvl5tTfg3f79mz91oQIwGxFKWV0HkWgQ7bSLNLCSc
d5giKSFk/mo2aWCHdhlWR3vTuUH/RHcox2+01/RoPhdrPaSzc4QqjvSHA1JlyV+uCtNUeEXR1QSy
+dqGwes2N8dsBWd1JhJIJWZJ9UWmgSbA100j2FgL3mTooWht52WV+4rm8ezVozIFLYnXerVnQgHo
Z4ZkiUk9/yWKDts2ds3Rhp56kbMt0XsWQWuhvpxdtkaxPzcznIwgU8E89pSPnZiaghs28hox0q0z
976ro0UlEFfFzfdr5eykDCwUHItnBG4LRcuMOEF8K+N9Nx+xc/0qXpvOueWAwjjaM9hiuCstgijr
+xZpvokqstA8xfhpgsXzJ6aBth64dYhmJ9mETgYndgTw0nZvs6NKQBSwNehVT0m8Zsx89t1gJhI0
/1GC/7rqtJnPZi4rHT0pIq5ZAkp38ZNT8lta25vvp3WuMojLJSAushmL+uAiWJAupQYzQIjUr9LY
0wJ7m+2TCwNtjGI3Bt1l93Pc0nBNWeFcAxFgKMhKg6CMvtryjFX7RDJ8cW3hoRbJQkgcaLfFzojU
rRtM1yuTPLcGP4+2KIH0wzg7VhFjDTZedikeuAeWUKjeZTCdNvcwrbhbB1CfHRN1AlDm4GiMssjX
t9gopE3mDM1n0xzgRpsYAI+2AxBnAPevhONzhzt6zv8aaxGOk7aZ0jZG6UX4c1TyIH0FnwwHbZOH
+oW7GS5dyx8fK3Vl3HMLVapWOPCuRO6yVFqDeCc1Kg5moEOS/UyMsCo7T3HKYBzFiv7Bxzpc3DtR
nkAlBG1trNIljCXOzFYQyWKRvGhJ3E2jOfG4CbSnX4D+GHtlOG6F6sOX3VgTWDn3LnF6A/DqAodh
L+usVp+ZBplx4zUKT6TkiiXdlhRkZS+eGwXNPagPAnwJfNAiiDXTCDgxPkRinW4A0cKxpj8M8Zq7
1plYKfU6JXQYTO8TN56qyua5y0owP5Tm2qycIwLDWt53ZmV8yBoDSQJ9M5xmXxe/kupjDc4eSJuZ
UW0tlbaqZ8hukC8Kc9oypZh/fb/Hz40IWjDkVlHKArRzcUmwUqXThQpPTpdC34CL1yZ2dzAJcXxe
Zyvx5MyLwgIEL0K+JClE8HV2Dbho2pBDbM2y5/RKhT61JDVqO60Z1T++JmTSjgWB5uGppFQ2NILr
JcrTjlA8OqKakpO7ViPR90/v3JrA5QpqJjgHpD7S1xnNvBRJ03I0ymEW5gnd2dsOnf/4ESpvb1KS
HeD0k7JNQirIUH/ckJNLUlYecfam/fDHJ4JushQLh9HCiZKOw5QkhhYtCGGDeK5m94nX5E8gCzAN
ibJBAnyKqLPVhJFGMpTNZvBMyM+mVbnyqM69DweCDPgHBHrc8r++jzxjRWUUeO0WG94Ks77VNPYn
tC3sz2MsDkWlNkojzeUYNzPx7GjeFr62EVF72e8kEnGtW3Vu1wB4DNIZAGynYMBhyikqJBgPmsUg
ms3iQh2VGyQlK0tAZiyLkwJdAEBM8K80clvEHjKVM1GkF7CuTXdmzm/zFlNzy1/OPP7gplihvpyr
aOO+iXIZZE9ARlxWtBXVpP/QRpMwh1enFOyS6UbvhJUutEeRSde6OUdH3BpIHpRQsPWsnFczRG+U
ZEdE0k+gP7PyJ7GtJPx+O5x55igr4HvBHhL7e8mPdPlg8SnDs2hcZwOv6Ys6aWaIGq6pqp1LIx0J
WwKpULJSlg+dDmZXd7NsxwMJg4sReUhrv7+A/dnR3BiZp7yPrxpFd2tNMOXcDFEDw4g2soOTHkmZ
Ggp6PhmS5bibdnzqOop0GVqzQmnZuJLwnBsMvkbI/8FzQjl4sbTqts81Ls06qjQnux7s9R3kwSov
ydTmj0cAJFX/Gop8jQCEsNlMXDxQLcZt2iZxsTXLwV4pA5+bkBTUgF+ThWrJskaK15bP6oRuVtcl
lyJ2dqXN7kzG779fhmfCGfDHYNdB0+aMfPOUEZVTWdZOSTV42aAc2nrVa/YM1ECCnMEKw30W3Z5F
zCTcnSiFqesXxNK62ceZRAMVNBU8Eix3LLnFGihqpat7GZrNWrkb7PTRJmPj2QqwLwMcgldWnCyM
L4LZl9EWy6DkcwXFWA0vqGWv1VShClEPQQPX7ymBLJAYq9ar1ebx+/d1djtDdBg5HJJdKX/xdfW5
EylSvUIJVKK/qhBuqBMJ218tsKvThjmBtR239ZOa+2slkHNPF8EbJXtcDaWy7NeBe944mSjBl2kr
9UpTnhQLVtVFH8REi76f47mlD59gXCY0nOYnXmXMqd1K6rhhTSpoVjNN3RlqVuwVUVbB90OdW/4A
VAOsJDXM0dz5Oqk0oX2ZJxjKNLnHIHjEyz/B+kEmIlHHUv4dnJivQ3QCfqiFCpqKKzgK8TW0aJr8
LdW1m6JJ/8RuRikZqCtpV3YiwNWn0i/WxHRoelP2bzGqrX/ief1rAHORyxclkutRyvuWxpHxyYN1
7kp0PfPyUVoB7VcWjbDeFm8EGpYTrkC4nNcz3SlG9aMndJeb5kqOdebFgxMOsAx4bsgRnMVbcQsU
HrLYQQM/Gy9Ls3xgevP7+2d1MhOEIqn2BPNNQB9O6IB9W8FzxUYhlMfDk5pNt0YzXul5tf9+mJOk
CsPgQQEqLE2kkMZ/XV8ZaRKLJribKqAK5V7a5erWSBpnN5ucVV6pVwQ38eIPC5NhWGSMUNSFziLU
3hbBtiMGVFylcMbccj8WZdCBxdKpa7otJ1EHw8j0BY6MkFMCpfXr7MypH1InjlENLYjnjvvJ5Z6G
CxfkTlaW9vKQIoBO4R7n6FDRlbnSYuFZBuSde/hee65yUzXDbm6g217fz43w1JFEaf7G21W0vnxK
nw8ROSh8cKHDgdQbFJLFUwSbU2kt8PY/krPkIFsw7VbiO9LQWanTLM+r5VCL86rQUYZqEwzVu6oP
xU/f1It9OULcRKf7ng23c7IGr1rugOWQi02G9ae2mYIrn2klnopjuB1utXZtJZ7Am5bDyL3+qYHG
KK27rMHMxL4fpb6zUkaQIhI/ta0VwDotAxrBK66rHwTA2g9prDXW40dR9Lv3uFg8s5oPQzrgK0gT
m/9TtK6j6sJ4dl4zI1B34+/0BVQuDJ+Gpc8i9eAGUhXY1jz1Ng7LJ+MScP9V26xzq/rzApP769Oz
Ea3NyCCvkko5bWedbKlwYGaVAlsjmqusgRhSMt3OTKwcrGvjLvbtVNgayNYYV0LO0AzfjpEWGts1
XtQyjC9f/SL4GXDnjecUw3DAma248NBw/z68npQ3l0Ms8p5U4zHWsBxiP0RjOAcfYpPSoAiAWd/a
5rdSzLn2tT9YypLjouwDvVeYK5+aZbAU9ptN6uLNFQMAuEpvhQWkeiEOlqThyhzlRlwuX0nXlV0a
5JTLJo1LpWyhrMKP/hQUtxBkhSd3eeCBi05+nHh/tOCAuaEA8EGXQPHspPecG7RwXfna6oH9rprk
iSvwJwL1e7cyseXx8TEQKuAgMkBADWnY1+WPJwe74BYNm/yY3ar+OHsS9mgE6W2aQLZufw/IfLDW
kDoXkFDf+v9R7UWWhN4RzY0Co0oNCCXzihdYIieoiQPoAnsez2SeOYOG3b5IFrE4rD3eM6H+y/iL
U4XTfHDyGuOrP5X4vq6Hjc06n7UHh89B7Xab75/y2YeMahg0g6TJ3LKrPagW5LrsCTvEzf2sAbtz
enbi+8zJo+8HOunYf7xOdF/lHR9Q1o+9+imaKQ5GQQUZT9CD76/l1fD9hcOqkBAJdgHNV39lwDNh
TLbgUCyXaiMnRUu0oKlKNbl+dsl2RL5be/ZjitaUuUmgj6R43Z7ujO2gtl4RKUVAU8/drd28zk77
87dYBPExR084U/GASygyGH2gcV9qgtubdNtfl/vxUe9WwvcHTGAREb5MfBG/VW1kUwMDMY+GIKBZ
G1CiA/swb+PNsCsh5BWlQefBRfqWv+4b0BNg1lZ6U9jDqm3tcD2hb8q3/nn6iyAPMbiyUia5vkRI
HwAaSVvPfLI+WpOokXqxN70rtp8draN7E3vqD+tgj95qq/JMrvblayxiSRy3hHXFLNdCtiVvSVhg
CzsejlP1sObLdCIjs5izvgghTUs7wGMx2BRZe/5eEq+55B/GePVWPFUVLGE13/RVbx1kddIBXo69
CB9Wn0KDrMTYEFeGPyvOuzTqPHNDQKH21uF5J7C55XiLzBQFB3duU4xnbMrrKqw2bahGGoj+kNpc
ORDORcZPS2nZ3C64badEBpCuhpM3tyFiaUHNQQzvbufeDCUkvKZhtTh50gVeznCZobKyMamNYY2N
COskyA4cpreTn7+kWySEe23y2MVa/fXsMfR5souklA2KFn+8x+w9Jx6fQ5N4yeGKbmIED/KkgwcT
ae/mOwmyf+eQPym/L2e9CFs9Sy2eNXivzXv6wwC6U+I8MbSj+3Pp/XsWGCsBW1/ErS6BFKEu45YB
Pr58yCBx/Bu+wmfyTsQCYIGlzhX+t7jZWG0xs1LD1GqOAWYKV/G1XtaZy9OXIRZrphFFQZNcFoCn
uz5Pwil5Smd15YA7gYuhnidPNkj+oU1inRTp6WDbRjtCkYEFWgSeDfLLYIo6SBmgQQC1KicqompX
znhdRbR+wJ48x8Xwi9BepSx3FBfD291jWtf+MHRrOcO5IUDtAcULjVpIsy52gcs7ay7HUs5wCjTY
Isc793I4FKCvQgbnoI3+Wov9dLtjVp+HXCx8URism4ePIXt5YQCjL35ONkhUAuy1KIYW9NoheZoj
LMZcLPy24CO3KMa0LooXyCd9XEL9zlNhjRgCPOmvnodrD3bx7hQzizVTw7sbfSv1U+I5+x6hJfO7
McCSuVSDIlqLafLJfUlLFrNcnMEKhSog+LaQG9Nzzy70ABa7QUlzeOutvcWzQwE+Axi1NIlb9s1M
6M6KZkA227jFtqCZ4tuJKVAvHCIzoSs3sNMcBxNDm8eG7A+Y/ydk68rONMIUTKw+phsp/KmGLLA2
xAeg5krmWgkL9MsmQ45FAmWX+8p2fl5Jds+90E/fYcmOMaAHVKbOx7Ktd9a7Hki6kYDA764J2k39
cx2EfH5E8MJg+gc+wPLm0EMBkbglnjGc3QKjfK7BQPuY1H/+nv4reWuu/7E2+N//G3/+3bSCZVAY
XPzx7xfZb9bw5r37b/lj///Xvv7Q36/at/quY29v3cVLu/ybX34Qv/+f4wcv3cuXP4SoNHXipn9j
4vaN92X3MQi+qfyb/+6H//H28Vt+iPbtb3/53fR1J39bkjX1X/750e71b39BHPvPz7/9nx9dvlT4
qf+Z39ivlyx/Wf7I2wvv8LPqX8EFBcBPRdERnWELKdf4Jj8xjL9CWgA3c2C5UHhVdSR/dcO6FB9p
f4WIigrksgu5G6C4seF508uPdOevYI6hZ4NCNArqqFn85f++2pdX9K9X9h91X103Wd3xv/1lWXIB
Yxt9JqlMJUvz0IhYnK753BHaDzEJSe48xzO3rnBE1X7VjyHVyKZP6q0Oo7/cjP16NpKonvsicIf+
MXGKFmKayWObtblvJRMc5kpOHj49yn9+38/fb5Fj/PPrQahdEnQcVKa/FhUcmLf0jLrQApvy625U
3RsI516KsY19s8w3hPC9iCEbXUIs6/uRFzFJBZIBJxgsAVGpQXtsqVkH4n5stp2Cmmbz7oDu3zc3
YwrA3WRH3w+EF/010qKlQPCaIaCEqy/aqebiPElabUT5iechbRQRjGY6XuRWku/tYiSDV5NZvMSu
KEKD1OyCkn54yDlNN7xW5t+kctFvoGpST15rJcal7ojpJm8rQNGLsdzDSEXsC6XLay81Z/w6aXzy
AC3U5pfLe3GXkBZ6sqQQygFNRwI8kkXEZjAt0EcLYkAhf0jU/t6NYdPiTzod/Txl1jPUi2aYjrm2
Hxtl/g71D+WH4SrOpYDRlvALNc1DiXTZG6VdX6S504bDRJzQbJkUdhDEr5qu/p3HqXqj1hPbQ3uj
F944qtbgjfZo/O7jiR6VTrSXOrVKzesGfX6djbLfVwlv92k85vdGZ6aaL2JBUnDq++meua69q7La
/lGMBt1o+mRGQ182+76egIBqJ8M+1m5RbCBPOkQ1KWHhzEYO8xWAVO/cUgyPODtEkOUVaPhzaVyq
icNhJJ47ZRtgp/ZtxJJhjAx3Lt+02gF5Qy9hn0czbIYcQs8BnIXqX6I05kiZ0vmAQofYiWa2zMPs
0g5q/wy8dJ0ZGx38zyiFZx1mXVtAAzYWmm+qHdgxMXYdNJR2xtD1l5UplDuTq4Pq0bpm93UMVTiN
DV1oTBxVESyPA7UUDi5ig6uHkY83kAMaao+Oef3cOQ0ksmptiLRZZW82yYenhrbaJjHdPOrg+RMJ
pal2WcfjbceMLuz1qbyrdSoOFtXSo1WWDYd19zY10+m2mhi57nUxhq6VxQFCxNOYQkwNYYrAxECv
0iObqeMnaCJvSNW6dyNvq2Nep7CWHQxtw9zausxja9qi2TTvQRBNc9+tM/utyWh7K8bYDrgywcic
WB06740Wv1W6Wu0MLdP8Hu5pAS264Zoq1owOnD3Zg+foE/kZD91wwxKsvNBtRbtVU1t7tUZsjkI3
+dHi8ZTD89wYQ7NWnYPGtWGAbEZfUpTlhe6baI1lgBL0Rag1dfWi8D7btjnhD/hR5qlqbfxsZ6Fv
mkpLTV/PdXE1I55e5ZN67VZ1HJXCnv0CDPpD0WbQPhiUeacWDrsiClq3TjGrmk/Bit0XLB1/kjTP
u1AvE+0JXNL4AVUIiLsYMGQ39Nr4lRbJe+wOkMj/PtqchDV5/UC8gS0oMnTU2b4G1JjUTevCCTec
hyd8a1+1xQvgiPcQD9l+P9JH3eRTAik7pXCMgveojv4kuHKLo0XjM3PFUGvhMPJHzS7BiTWpsYFa
pxn2XDkomRlUcePbTnql5R2sIsptrY8bKL56LHltKuPerGafp2oE/Ow9lppiDbcVXMhT/AaV0RtN
jSMKqLMyAq5ppp5Va68lnbJAcGKvXN/AQJFZ9pcJwfvFApLMkv1yYCUWh1HZZ52jUbsNjQaoCV9z
puKp00E09GHGg7sca/v9NFF2pKNNHw2g7YUnIdul682jYb04lT7QoOV9sdNYooe6MbC9MCBdRCF9
stW65JcMtv7oJuoeVErloNude2H2brVVW2IjkBguuenUuvXmYeA3msuau1g1+cFg1ix8iMyoL45b
APzQkGLU/FnkRpQ1NvGzSRUH9KDmbdWN1n0/Nvy9suF8UAkYP3B4gKZh0allFw2w5uw8+DTn71qW
iJ+DybJfY2G6MNVUjOlQ5r1ZRbAY0oIKXnzM6xyL1349teJ97IouTEo4PBnZrKVS245uUyhX3Khx
xxFuODqEkzOZj848Wxug1YwQBe3pt5JwXA4NnGCeW8xU+KNakg0Ko1ag5XMLSUo1RxhKy6xXIhYP
InIMaoN4WU97Z7aZD8GfMoLZXXJXV4oRVJk6IJF3ZyWskhb8WppaT5Js4fe5a13l6AVliBt9shu0
vv3JmXQXy3TnKhZKFlrq3AepTpzjlCsjVqCZRoAQGv6Io2rjTPmbExeO7ZlaifCTqyN9LA14QXu5
A/XJnaLobRoaTow83uYtRIry4lWbaP08D7a1B/5ljKwZos2eztIcakGkx9lEm77d2VXiRh211CNP
i70FzQxo6E/j2zgJqqIITowehBiNeWM91GFnUXQ7eOW4QWyPoC8C9ruFAp8DVZLSeOoh0fpDM6tA
zO3zVKeRaXc4ZBswya5ZUtX7FMpKd/DkeJr1+dCOebXpxzi+gdZ1XAZVkhbPbOrVyYMWm3NN+77o
vRiobyQJo0mfO0PdT2y0QmVEoVyYmgi7GlLnOJ8uitQJRJL3OaASxA5iJIuBymAoVEGNqVFJ6Tsk
fqomUYeJO2ny/D3Y+fSIg/cJMAtwAk1j2NSMG8/QDWZ3FVZi0DCqeHPGYz/DHXFvc2iftybbJ2Z5
0TCx1bP2MS6VfZvX3O+sqbruEECiuUquqNLc4mXxo0NK0DMG3o44sOEm7bkORStTKW96WFpPaIeE
1J3HgyrIA+4fj2qdPbtz12yrFrsZ6QUNNEg3RII1kPoe29Ac440792h8U4ikz2MMlaq+RMPZVrPL
1mlUn04VrA07E1YFHMYchKRGFIMNFlQOKjGprnqFk4B83rkYQE2DQev8wun9FKg2Shp/qqcDTA+s
zdioQ9R2JAANOBSVFRBNbBLOdBlCUy+JDynNYSgtbmZHvYyxuDn0q42+D9VyurEcum24GY0FbAv0
hqsbpah/WagaelQbUA+KuQsNA6J5RSZAJFGrFGqCXaT1qHtLOg03nkZDnaK26X6QqgtI2QSdWf/s
IcMODor9WJvuviD57BMl8bUEJ7lVxhfgejyQTnsouLU1U3eTquydZ4AONDrancY0b2bFCUdEuc1Y
dRtrMAMusOgSxd1NZntkBXkCcy7eqBkiL3B/sJO/aGZ2SNsuAmnA73LrMWX1a4NDFzinYBpGiCK4
/UOr6Fe12yZ7paqVXePQ2mNVxrzcrs190dH9QKzIoEOY59BwUPBG0OSGkviIVZU/acP4mlB2xap4
kyFGJ7w5JFV+7CrlwBkJymm6gGni72Z2ao+PVexTU6ObxDURpyx2CarSiIWmKj6aXo8xcX/05vTL
TQevx11Jb7PMYy5U61Vr9nO1v1E6cBqaPBK8Y7cKMgtPd8UxhUAsHgUUHuASGqEEOgescN9ZNt9o
dnOZ1OLOMafCg5TnT84REdM27GFEEY+zz0z1sRm60p+7Tt/iiubHxfyAUvWRF8Vx6pqj7eYDasSC
+c6Aqqpb8ocGOWw5qIeknfmWOtbRzsTemnTUDZ1+Q5G9ol94MZVwR3fay1w1t2ZtuXiUccBoCscw
c/o5u/MOtRdgrIviLo7zYLRxs7CZeVE7gBaJ9CVmNfWd0oZWU32nWQMk74QdmMwN0zgLkVP/SApn
n3bzZWIMB2D9oiYjBwgzXwmTqtfWOBZRmojbnuf5IbZdCMUN8w7XqAeRVRduWl1NCK1em1Aosim0
9EtVsY+u2t4NCYFTZh90BrscDfOCdmgx9vbB7LveLzllUQaa+KVKKQvjEgk2JGEC0robuJURj1Z9
4s0W2FVC1wM3Td+Mysj3JQeZU5B8xK8s0mjUKn1nzckxLlKc8kzbuUbW+brCIl2DGzoXgWNAgLUr
kWTXSQdZ8lk3XvGkHnQ3QcctmR4gJnwBG1FcrfiTLpSriWhtiPAQP9NkNvbJ2JTMK9rB2U+cv1U9
3bhFZnuzZmwFzSJojgVpb13UmXMskjriortUxfwIByIw1Jqml8B87OkJqbuFhCobfgFIYoYOE7sM
YqIFLzdNVm1KhwJU7gCX5YS4/vlo0Lbwgst+4kqnHwtS/8p69nPSSB4WVY1IDpbTAQQIlCYpuDO0
LAic54v0YooN6ts0KzyuyqMMQuU1h1IC2q34TyIFOIwL2AdEyFo3KWwz+tY68kGJwRo0cc2h9JWN
2q4whse8Sy85qsIA2hgQSkzF6OlZ2oQum56s3jwgGdNChLsSG2wywlyrsdtRYR8Y0ECmgn2IUwoO
UNwzTK3xzIJs4ad6x4229YvafB7sbjuDvhPa/fBjKLrx2GgGWrB0Ni6R9kOTu4OZrmOkzNNIuk9I
yjZzUWa+WVWFT2Ak3VMXvPvBIiGbutmvcUUKudPf1QrEhJh20RV8xivKcf4AP4gmFYzpfAgpX+PS
W9x2rC0gWF+HcW77HMSGK+B0RYJEg2V3lUmJH2v9tRDlZnQsf7KK6udAxieVjNVTAlXaPYjaQ0ha
Zh2LOm8vasWFa6qA5H6JQIwW/vTQi3bvxOl+HBvmJUPGNgZPktcZK96bKviMJ2g+5k5YZ9SrYycS
hX1srHybpEiuesu86CZyj+x09OhkkKc8H4dLx6H9XcVS+z1HNyrIuy4O7bpVfSsuD4UGSdqZZtOl
UYGXYBMlCxTR2B6q2rpPehCizXZ290qe5cd5giBkq5DfMJJ7SMTsVl6dDKgMqOqg39gprd+UQRQA
uek6TND7LBNTiHolxA5aYzCE1+VJZW17XpDnBFKs7oHHyWztICpLnC2uXE1xzFEBQNymUPK5ntUs
j39PSWImILEhBXc2BZAlz1aOdAk5anyZ25nj16VGdq7OlGxntm0MTcgpR1IwKc1wV7O+NIO2ZwxQ
9CxLHtpac0afAOt/VQrooz7i1fLnIZmSLbNneD2kGTWPjR1Pd9iXBGm3XW45BWqElJPxWyFdGdWN
UuxhztIcBsg3ddDetecYG4MnuxFH+3VtMOUIKWfnnuaZc+uUmXE9gzYVWO0owC7iA/9lwXLwwhni
5pmg0+zPmTle2jZiR0VVmLrMtIoGRucrQROwxkXlIP5IObg7gNfyB9XO+XWn6QjheSlNd7vM2SeW
ot0lqtvuh6nJIn2axndzbpQLGIHL80K/r/AckiubdNV1SdtxT+YBKVWSD1dCpzVBqUIzryjrES6Y
jsy7y51ozLR+U4BWAwdoAHCfx8Ypf7cVwEpMHcdtp8dqkCNERjWKMzDMxa1KKFR7KrQ4U/28m1EP
qAarO5htNkEtteBxxFpaBjbv5xvVrV1/zgmunSIvLjjX+0Nvm+2dC7ABFKJE011SXG9sryIJBKtR
cGsDp05QBsXN437k2nxXlWmzK5UGtR617vMb6PW6D3VdlAEymfhA6yydg4YYiu9OTN8JRbTHEoUD
hJiM9RlqA+1wFGVZoWXKFPcB5uz1tZKa7Boe3XAw7HFJRjwjHG6NkJKBiDYSFQKP0bnBSd/0ZE8h
dzH6sJN2fziFxg5igJxWm5Xanhr/y955LMmNJWv6VcZmjzJosYWKiNSKcgNjsUhorfH090OyujsS
jJuYurMbG+tNl1WRHgc48OPH/RehYB54MeZqACvmLsdVTM4zhfS6SI0K4a/KNB50sSlvu1kMfgR9
Zz0J4bh84TqBbu8ymq6FFQLHSF6eDCQEuMEkqivnmuLopaI7Xbs2GRWT+hlbIObboti7vZHUJ3kS
RuoWIfXmVetUGYXZA0eOXTTOF3/NWlPaSlRZtqD0mSNjlXHQ9OFhnCkKZj2FybzEpVOJQeCUAT99
SWXdVqM2fxD7UPY46b5PhtJ5VS3pkI4q+SkpVNmnHA6dWGNQEylshkFPUNIMZAUbXDXF6TIbb/Si
Le0kzrkzWuXizZGJ6plemYdliDKvksfgQQ2lzAmz6nM6RwOC5DkVbzsaZL4p99Niij3BLEqvVszq
ELSS4Al50DmZblXuiPSxY4Zz+NSt8MslUsrTnKWZP+U6Z+sIB9wMY8sd+w45aTlIElcVy9Sphzp0
rWx5mbpJfCyS9M+4letDu7SlkyjrNQK490TiCaBxLcgM2V2kUm0MDZYiWdNfp/USc5lIZU/PUhoo
eZw5zLSKn2OdA/uFsuUXlTk7ZVGh8qLqudMmo3UlaxgktQkdKF3WGw+SxnTqrER3xbTNnVqP5Rck
LLCgCCTORtSUBZ/OoWVLybgA81EQjWv67kozeTJLFmauqkvZYeL6dZ1xuWP/jpo/522w3qesp2Cm
zmWXTlRGvXbQIgyKZitRDoUpjjRrFEoTqYhqN5Sk5IPZC/2DitnO17kOyucpD3LjGOhL8aKjzFHZ
yPbMX+Rmim7bqhK+02TQvElo5vqa0058SJc++0QqNK5THZQ8lzWaLtx/S9DsueQIYsFRlcCEbZYT
ALqHSsWAIUWNhlb513gAFSLkSe2msjHZ0VBKojMkinHs1JnSskyT676o6+qKA6yo3GaZq5dRoQLz
pLzr48Mcm3HtmpMULR4VhHKUyfH+xKfcOtGcBo9KNkohjYSixxwZ9D3Fa4z3RFrPp2IwcIoek6q2
vFBSs68WTctjjeFrauvm2AFF6symdgsqhQ9mVAYfWpzTHptgTh6BdgLNiyNJuRehLt8pZTjPNx0m
vodGzroHVU9VR4lTJJvIDDYKedoTN4/ogGYcWLOa+vRTainZaR7G2s/TUfwQ93Xmp0IzXiNTTnNH
FGhlzI11CBbz1C1x4hrLHF4j0NK5hhGoLoDa5MSZ2j+F04inbV8uqaeX2fiMOGT1oSRxVUS2mhst
z2ovR02Gbr1RoH9U6MJJsJr0bpFz4YUrRPtngX/lF21ZxqPURCZ3BbX106gsaQC1LIWxxIEeycwd
tY9ujC4dXpp5USrbKsfuqAVpdj1nsXmYkKhySmnBz1ELyvmAghi1q9kxodfrkQZ8UB3GOu6vejXg
ANKGSCwcWmblYzdPwp0gxMGhX+T5KTOWijuJGo7otbNQcaqm2B7LSmUR0RBHdpLgjOOgbzQ4UZ/o
11xCtGPdFEJJOzfWT1WoJAdEmoNPCaykx3FGBVcMSuGOeWE0egJ+ID8T3qtjcRUo7HhUhJ9h2Y2H
MTNTDzSe+VmRhfS2i/ArTRrLPKVTJ/g1FgD2EFf9odWl+i4ocuPHWDXqk86sIHGimiGCXK6mTgIt
rICffaypDXNHT63x+0xuv28wNHyYCm3onLIN2eiF3peFG9CIBD7bSM19pAaUr7hFqEwlWsGJpHG8
m5GCBszV6Ni4lko3PRhxNFGcUGPw9gvrlOnzXHtKWLUPMW2/Co02Y3IwhySzWXLQ3ej9El7rgmE6
Hd9M5hS10X1UunD+YsY94r21AFtY6TLxOGqpQW93McOjPCc5ojlJ811PgslyC6VJPsmlJp6GuQEp
WVj6aaoymid5B1k0GwqQiT34Z2pf0WxPyiCl32pK0G+4DKnf9amPnNDq58Oo15UrTfgP2tEYgsvR
A+vLiPhZ6uhqSK81HY3iqQHQe51NZviidfXCbhglrXFaxHJ/zlrXSg746u57ohTKNzVLVTfMtKhx
xnJYHjVt6e6ntW50+iUeTj211sdeRPBvMefukHZ4bjNhla0H3dCKT+zk6GqwGvl+3bA3GaPBr3mD
dLwdwgRa1itQ9o2uXcz9pEDTvJpxIwd1/GzV0p+TUeePahhSbHdzfZtmafNSqllzQOJIviqFKs3W
+rTBY0dLrNlppHK6j7s8e5YS42ercwQxp5JKJyq1ZLaFoQEZWCzy0ZqTwclSUbwxVT4jQQ3Gk9BV
uY9ee98D5astLBMMPTjSsQjssBJHh/k2hYBaKVclc++HvA/GazURaSBigMD3FuQt73agUZAEKUd2
VAvf5WAcn1IUlhGpzpB/TMw8fxg7a5xcOkLtkRc8/qkaAnlxvced6BimE7YGqeloddYw6ZO+xwPU
pa7V56OZhOLnLDGka7Now5L9qgScSZLg95YgXNNaTJylVQNfNiODU73RnCqYls6Rm7k5GWlg3IvB
HNGjrfPgGjy07oZaI34GpCLb+mAExzZL0udY65JToPfKz2kIK0pZA1kWpc1RsS/iYvwSWShY4axW
VQ+lVoWPZj7mt73SGC795bp0hMFIGiSbTONblMYxCvPlXFy9tl2DVF0+iolh+PKiUqEMpbB4TBqb
u6qsm2uti8b7WVfrqyLi1WbKMpyCVJavMsj2vD5DdJdwzChOCv2lpRT+gKMF/vFCuDixNFp2x0zz
GvF97Z6zz3pqpoKrvIysF43mZQlcfZoKwMeS3vmGUAunqek13Sk72up2UEqlT6o37tCCEb2EOtAN
1pnxXBbSMRbkwdG7LDstfT4djEBp762MO3g8rXmzyvXgVIpxeatnVn4dxwk1ZKh3h7mdEAfiMsmY
NYyBa8ZS9p2ebHetzpL1IapG7c9Y7EfyUpO+pG0RPdH00e67PulsLrDzfW5FwrcR3qFnLpF5G4yN
NJ6CIOqdGbui26ZVuPpYLZgqGws1zW9fa3q68HQSajnJTxLH/LEyc47MZfqS0UbwY53heT11f6ZN
O940Wjl6XR/EJxxM8tOSx9UppSC+zWej84S+L5xO4j4fKkboRM2SfW9yRXioEm1iVsEP1T+FWQ3R
xGEEzt0/z3PJ7pWkqZ2iLKyHWk4pmltBElH/rsvrLGdelBvUV2lZJ/7QicaXqlkVZ8NaGO1VXNBF
poNPTl10fDeX8Di3aXKch0i9DdDTedBrnf5mG2FOGXWYckaa+KzMCmz0gD4lYmS97KZqR6cx0Ys0
seVB5tmrXU/XtpuSQ0cmKFxdHNTAE0gwVA+Mpz+KGQnHpgYCM65pFfZdplIDUZOm8LtixJWfCzKL
aLqR6kEOJrfttUVzl5xEhniJSDare+DHDJztwGzTT2YimL6yyJW7GKl4Gxd4wbg4tdXP8lJglVVA
crunpqrAvgmzH0Sp/GnMLcrUMooWzdZrxnDOxFT2U7bE0S0ikMmD1arZj0TMtEcY3enPgIkwnco2
r742k6n7TG0YK3Heam45MdFS6c/0NkVPUu2Az15BseWqG1OsQCIU9PCV4jMGEATex8CT7O38VbD6
rpNp+XnIfkiu2WN6kaWDmdtWlKR3hTFbT2U1FU6TDZof6TH2scMi3lRDfg/NhN43uHCqgc4ZxvGQ
jUJ8QG1Arp31IL6X60JzJ1Fon2dh0k+RmI+nmWFWS7k0ME9u4+6+CIKcDtnMhE4qHDO3rBtzwCTU
lH/oA0aawjj33tiwHYGqFgdsSbJTj6Dq4f3p8Bb5/jodFoGhyRpsTKrUDVaUK6wSY6Aqe9IzJ/5h
9fNqv0yO7Gced7SdaL9NbhlFs5sg1OP6gIDV5qkPfTgAfS1kDxRcyZAZei/1ftk80uGJXEkYw4dg
UUwObfSMdha6Ad79WqiFTjMntI5S4/rvz4g0iim0iRSx0M7vPcVPvUlifmWv6GzJCZ3yPpqc/M/3
g66IoTe7bF3vWczNw837JEroYyBJySBFVEefIj41hWPLhVKim/t+tEsrZCTOxsZVg77rijk4W2Gs
9MZcqjzdumlOU9b6sZbuLOjidsFYAjkEQHRo/m7eoJSbInMxYrTeq/KZz8A28HmLh8wrPuhP769I
+h2SBUziLNyGl1HliSQYazhMCn3pZTkKUFCUq3CFFdvR1Z6518UneIbK2ISr577l4WYyE4fqRuVq
FIXdp50lyb/vCUz6DDB0zKDR4tu8pYq+jaFCu+YJSr7hcz7T92JqAVkUuUHAMLs46fVX/7YLzz7x
9Red7QsGH3k9jOx8xgLmATG+g3oyI1v0V2T2HhHv4g45TygbuEkXTksl60QD7aA8y1eqtxpLxII/
Ey/19/TtX3fce6vbfNc0XKHDZjGKILBKK2foTf0bUAlQDh2l74hwyPc4mf6UBln82iGR9kmYDatx
d97qpWeM2BAQG3RKJOQc3j5jLqNU9GkjeSuBSPRaZznKiPuurgXRjo7DmjS2C0b/Dw8GxKsYf6xJ
9ux1VvWoKF1KUpFi/aHLSxdoF3Yy81/vL+kSQuk8zAZl06SAGNKC9ziq87VgrGdZcD+Yot9m+g6m
Z6vj/5qb0ctT136ziP3VZklFR69AHjTJC835iBxVe2wKRbjPzKL5HBk999s+LTDQzvTDlCvlTTWL
nLroPNCehGSqyD0kANzqbrPFaG/1ZQgTVyw78WjOKm7cWjPZSRNONrPAZqeSuJQyoGWuGrn0836T
vFj6TuXWZjDp5e/XmADqe5JeF3Ig2GA0flDgh5OpbT7fQhgV+lGC5En3oiM7hZ89B+4wH9GhsUuf
Bs34z0/pNwE3XzDGKeiEzARM8tHG140hq2k3wDOAV7hBdD/RUX5/r11KGoikgYRDWgNtpi33r0mQ
gOwzlZCnAcZKCgz6YME1xK3I77kj77y0S+cK8dCLNhWUs1DPe/sNBdUSC32jSJwrogNB2E2nR6V8
VSBnugGo43O3J/FzKVEBYwZ4jtYlDKRX/unZd9sm0PC0Mnhd46l4jtzv+YmK8rCXHy4/zLNAm1wk
JXrLUJJA4tVwaiJ75VJMTn2SkNgIn/c0xde/bZOO3ixr8+1WZqcADyKaVU++VqaHdrxO80fmefYw
D/b7G+VC7nsTbJOU+F1LV0DC8RoFMrvwI56eGd/+3wXZbkbaDIZc03z3ANABO8htkRZVary8v5Qt
B3RNepqM/gnuQCKUhG3lnYnDbCrdIHrKfe+FRwoBbnc4QkRHJhzRzhd2IU29CbapOgpBU+JeIRgl
8PgohbRUBal131/S+vQ3W4EPWAT8+Oqnuy3vF3rRfVn1rCj6VtU6VCXTD5oXIZ8PC1gHe+iZ/Q2n
94P+Tp1Yn+NZ1E3RFqMo0xZAZTwkcYUb9TC5qiPW9oCCZPGTu9rs63510E7WPkH6wnZcHZdladW3
1xBweptGqgYErN7Aq7VmGtPQ32rbqsbYrdtijy518QWehdqcAlUWLN04lyJzL8GrtdKT1OZ550le
KGLeLGeT+KV0rJNazolhXa2F4lq4icZh8NqXfem6SzlYW92xgPehpgSi/u3DW9qOuXSdiZ56yJkn
ohXxI3L1v4bcm93c7XRn2ecpXnqKMB+4AnJ5Qdtgk/fN2eyzpY+IGUjCoTLb/BtGkdWO7tDFKGiL
oGJIOQMe6e3KYlgNuT5WopdFyaOUa48LQkDvv6tLO4/99u8Qm1dlxhRnRlwToqdh07u08+1w3Eka
F1+Rui4BBo6JFcAmt3ejFXc0qBhBH8rCA6yOulAs35Sw44pDLzrCP/boeM2KXF+RB4VWtd783j67
co71xWqZeq83vvCaycsh+dTDjdd9+ag/5TuakxeXSP2moSLGpQxj7rfxtKnNIFP0FO6SvXAfGz8w
3D3IvT14NAX85sMen/PS8ayBh0Tnkqs66mXr7jmrA5Je78UBhWZPOKo4M4ZX4c0q6KA5CR2XPTmP
9XFtUjJCfGgPK6t0ovrK2z0LpiRZgZd5NnnJINnNjO+IGgIJe6bkBobxs+mGw/sb80I5wJLgmaz9
pNUV6+3qgkzK50wh4Jh0YGLog00ohAyK+BCX5QtD/k//PB4YxtWshrdIBb6JxzaqlSievbCO2icr
Ugovt8bh0BgpOh6LMTtCJafe+0EvvUNogTBkEWpA4Hmbu6LOmHRBJmp0ak7aTeKiTsHRHXzuDvuM
8QuP9E2wzSOVwK0HFvBPT2zU75macchk0mwPQ/BEsfQY9cFf7y/vQnLBIoYbByJtKOlrm+SiL3VW
tTXzWWLdt6p+mLXlWGvJTpq8tC4eHmxHXh/sy02YpdT0xNIK6L1GfVCAQNmz1N1gZ3Ktd9qXCJjJ
TtLcyjOsyQU3RJWnAs0SddbNeS1qYVMWYzDSe5k9ev6+CKeYSySvbi372z9jnwby+w/zUoZ5E3Rz
GuQRA4gKz3Yy2toyaxFxEZzUaVD8AHXv6ztP9cLLexNu81SHtLcWhNNHb0gRBAd3n/T4Mosd46D3
F3ah2nsTaJvHtDSerHVdyvIcSJ+G0tGE8U6uJ7fPXnL5pUhD9/2Ilz67NyHXtZ9lsxkq3awzvYQo
/ktzLlu426yqBs3B0hxtJ97eo9zkloWJWikahBPCJ0nPnAGgVC/tXaDkvQe5fidnqwrCUQ5NhTCr
m8Sq8YO1OH7ZV7Q3NC+5T76sIlqpg9gfDEiaSlwaEV8znfJnKtqg0v1pgB3//qPeW/om58y1nsRG
KoxMRZKj2pJy0s6eh721X36jGnJonBgYj237ZnMVVN2Iw+7fHweswg8NImyrXVOQ2/+jVZ1F266q
rwYUk4nW6N4InmvoIViY5s4Xv26LzZmLYNd/1rS+77P3uSSCaCjrmspMvzGpzfrTMp5I3HudofXn
/haICZYlwYzWYPm9DdQYLSzWNZB+OzvhsXBDrzlOMV6Gq0oTQDMb5MY1oGPIUt77+2OrovIrlZ7F
3qSZLqbCSdfYq9XnamEje7kXPbQovkW++GCeDCf61t/0z2Zoj62z12Zek8t7S98kH4BxmWismSBI
2quguZUM4fj+Ci/dKyH//+fpbpINSgKxLjWscPCjB/1jewuTDTjDKfWEJ8NbHAEtsuGxQpBsL/L6
3t5b3CbvKEQOovWYWrUJX63iUNo+DETExAz3jZ1v/fJHeLbSTQIyhyqmEUG8X/5H0rFQT5YD1eg4
fNCG4//oKzwLt/kKrcEooejyYJtefQni7LqIn8Og2esVXT54z+JsvsO2C+piHtct+h35V1dlqvxD
d+H8+RmozmHV2to5MF6rze2bWyc7iExQQf3WDQ7DydQEOPFrL0LywWekh1xDfnH1FJYyW/Gei6/F
6CUf9qRbLn0P54E3zxTAcllLHYEFCx7ZEDjqEOykta3Gz+snfx5j8zyTtGwNa+J5cmG/g4XqYPL+
KDjjd9NWnNzN0v8DYUl5/eH//RNFGvltjtPzShRqg6Adak3mR8lu0zsAiXXq0qBurvkwPKE+mIje
QkyE+mQHhi3fVagRuEv0Q18Lg1P8aU9U7VKK/8+jQMLm7a+S4xIUhrJuYQ28rRYdtenWLAVXLoPH
99PQ3vo3OV5KwzGmiIYuP8bLVVaCkFVj+BW6+We2JO7cI7EkCd/eD3qhMre42sC9ZrwExW2zPBE/
PrB87KZePE7JtWh5eqMf8/axS3avwxcXeBZrs0DQ2b0CzPM1+XwWvcJtJ6QE3NotX/LTq85selBN
v3iM3eTH/yQVoYKvYq2Kkgtty7fvcaWRRQzjJ6+C9GDJsRvm8aGZwp0Me+nrPA+zOSwZpoS5bBIm
GIFP21U8I5PaqEFlv//eLsZZDQTW7hZWaJuPxcjmNJnVavIs6UecLozNdi4XFw9F3NX+HWGzM8JO
yMFXEcH8MDv6VeFHfjBeVZ+ku7mg6pi8DrHniAsVDOF+JwH9XpPSasJDlHaUtbZr1tWf1VXKOmSN
MmB3UnSQsYbOQMeP4Zf3H+GFwuZtlM2xX4WjlUKLWpieKP5qETse6sMA8EA8TVdAzBCjSpjqmnfK
KTrt5ZWLS1TpoDPpWzUONid/VA2AwlR18Xq61UJ36oHBW8OOkeiFg5F+3qsT7rpNlK3Y0CInVT8H
qCOG36BaHEFV4LVkOXADHNGubndPxd8/8bfxNi+utkbGD2s89dCdMh9Zg+bUH0ouwSF1xuSs+Bv1
Uw9UztlNL+uh9Pb8eBt78zp5Dp0KumihthHuYf95+TeE7q9fYT+Z/cmC+mwzp6f5Nou7os8XKivu
ARKphS6Hrv+SHDrbsmijSLHY0rVX7iXf8qHQOrW7Dm5XFWTt4f2te6G9gfkK7xOZJO4DDDfffiBq
1E2zlqdrRz08LtVneTxGiNOt92OJykB/rg79p7/hJX/LfT38epYbfbHNP/4/Kje2mvb893pjXhfF
ZRVzsv7SLnvFFfInfrzKjanGH0w2FPzraIIqIm20f8mNKfIftAzXhpeBRSwYDv7N33JjkvqHyT8j
Tbm23pBa4kP5l9wYamMGio6UljKvmCT4T+TGcG17+1kwd9TQPFulMCXSzG9eFkk241WsT9B/mEpb
L0jv1B18TZgy+nMEZjy4UeAhr4T0TJkiwYV4niu1ZxWl1H1RQiVNXTFrIEYkWRhYKADJplB8mATR
RKd6mabmGMZAXcHSFqJ4r+Ki0sC7zifprqmUjBSawmO4Hwe5Tm7hSLfa3SDUcvhp7ntVoJrMQ+hG
bjhUGRi9ppdb9BBGZMYMgJaSFkwgrmvOAPUeZpQ6ufWUaLABS2NWxefEGpToZR67gIpJHvvIQJVB
09JEVQ/FJHSQ/AejjTKUAgYhSqw7LVeFpnpWQF6r7V+FiECfktpV15tt5Zll0OvzXR8XyLdfBUFW
zp/DRTRaP0f2o7oem7otj0Y0NiH+EtkAB77TaX4/wByoFrvXm3KF6Tdq/hAJcslfnHfZoIf2NCVJ
gsttSCPUhapfdV+prlFydcqxtuIj4Ok0x7yA4/jYQEug7g4bZM9wqw2A5XdFGQ50L3AABPrUZq4W
JLGAOoMaDNeKNES5P6ty9ZcxdIZ4FKEiiJ/wWzNUu5KGvP00VtUqEQFqxrrXYdBOpwhZCvMql7Um
ex76xYBwlMSwcobAXBF4bT/SShjHVqQV1khCVIbohcBE8WIrtoSHSFPgoXpCk4j5QY5iQNLxYmSV
n8LV7E9BUorSD4xolfFrN0qLXjlmVy5l49SLHulPio6NmZeWnV7NB6GbgvlugesV8d7r1XXbRUxr
VG41Nt1wF9V5iBKeNtNctUcNr01HbMCv32XwXNpjii1X+gO9J3NylMUagnvw+d1jKtThZ2PR1R+I
kgzlDX1njUU26mB9UQcehNPSO4U+AcC/sNU6bzsbCZmyOvZpGEGiS029cKdMK77Ukwg9oBPCmSt5
CzLem1A70FHlGXQDPnstpcAvs7w6RWqs6oUnJWHTe3004tbo6Ik0VyeNBk7oBQXFNkr1uhbc9OVk
ldcxMOnhWVzyICo/lWWGcjDSgnRzy7RKfghVJwH/540XNr6MS3aEKZHJvmYmS/KX2Q2D+dBLDc6Z
XdMJAQCGoJO9Mk7C+A5eaR3+nKu5hXopV6Puz3MYqIkTVnJv3qudNMa5HfPdVCvxCFGbRW+trnS6
Ya6nr0oITx2NixXIcxDhzxoQNZVK/JgOxfyDz94cnNKUYkjnM3ArWAeRYEWuBgt8tM1kjltgWnAO
ZNGG+2eNrgpRrIPGZZk5RtxxExTHZtbi8mVVR6/cfOzk9gCacEKWIMoNVAYUM9cZphpptbhjOuuN
m8Ppo20ow7uY7bZSEa0Raj1QyAZ9096idDRUB3C6GEPF5BvTQTJO4w8EYTgcVagq4bc4izX5c4G+
WBd6pOfh0dRLOYkd2O4SN07gfuGh06yw/MqyOv2b3o9tfpVA8IpK0CEF5JxcpbJfOGQZX45uoOnf
s9S4NUTUVb5blK7UOHElDH6Zwt/32yGLIvZ/ZPpJxh3ES6KeJ6uJM/j9rJQLRAwGK0o9LanM0Ybq
tww3Eehl6a7XUlV/WDrBqG+NOSvxspXb5sOQ61Lnw6FZIJ0ydgwcU6yRKonDOFU80wzlxY6WeqrQ
KZqD0JmkeB0B4hD5MZ4iGYpUYS6YJQ/cJk8rfiG3ozATXwbTkjS373H9PsyW2lS3WgYu/75q5BhY
0YxKFOwxHC6dYq6t+SDrbW74rdGzYqmmx2oWPS71aSMv+csswEf3AXxn4r3Voe18XzGlKO1uadrh
CgZhGDwtLYxdrxssKTipUzmrN7jUW+MNdmNl+HGsFBVSeRIVwaprJ/xFSkObliIZ8ZU0Mdr6ZI7a
WNE/11sjc9NE+FksYTd91sKqgogkKaHmgbuXRdTJjGk6oi1glId2CgCRwtupO9FpA00rYKBLkEFP
agnNzJOhODZXmhgpHczGBXG5rks+T7OIKH0uN7fMdE0NHENpJt9To+mMQ2Ut9eJC8ESfU6nTNGGK
xhhUQLxosbIBPSnDSg/o/7TJs9CWU23cGCqCfA9ZkZnBURxqLBlhs1W9xU1YRRHqaw2WAr0sHXnK
MLANNUyK26Wy8sEN9KKW3KiSwg+jjjohzMg0+YaCAf+XQ4dvxFZ1Ew50V7Rt6eIoYfX+VElp8YhP
lgQurGvK3k/KKvwmLrKOSozSxuqpVKpx8s1JGX/Vqv+/avzfQIHeKxuf+7++Fec14+t//6toRFPW
RHt59cxDhdkAofivolGW/jAx4hIxkUWdmRKRjs3fRaMs/wGIDDNLg2rOsGAX/btotP5Y3dBXKz7w
nOsf+mcatZvLqbxWiyb0DVNaC1Qsp99eL8Ila/W0QLp4HWQiK+7GV9ad4a33t8aunxGq2W2obpHB
v8XcXB2pOpdAbYm5zsbgMyLsdMtB7FUPrVNyZ5WuVB8K4uLFLxxmR0tBc2SnqbJt6v72GzZXyFme
CznW+Q3pxzx3mbMgFK/c8uF78WmVOM/uSj/0rX94S/87LJOk1VFPh5Xw9nE3pakPmUnY6JSdmAMw
Clz9R5af691xH2Wwbe9u421hj9SUygAzctXjDq66G9WbjvPDg26Tx29zcMaPf53t+7/vjf/rTPN4
czP/Ld6mlQRGKrJQ8kBigq7A6lugHFCn37UD297Bf8UBnI32M7wj2dpMN7JujHL4RrrdetCuZS++
6iC+2qMLvTPC3GOXb/Hb3Wr9ThCTBp2F6iYClW9f3JwUBpRZAian9pvMwL+4H46rdxZCct1ht8Ox
3urPOhy/1kf2BqxvwWfbKoprEvZGlRxw17pCZ42dkh7br+lV6Bme8qg0tvxsHQpv/tO822MDrR/f
b5E1Ea9CNCp+txINpBZuZ88tD+3dWyqJ62Qav76/SS7knDXXrMtb4XqvPL6zBgrqNtIU1OADI6nB
LC5MTkmF9L4i7Mmk7gVan/JZoGWJs6wP1hurnt21U/kk5taL3tY71pUXHhnrWVEoWHPBu97kkjxd
dGodwgTWs5Bww633/F23OPN1P7wJsekhhgrMzC5u1v2e30H8BFQ8OSi87X9Z6xe6ef/0KIDOMblX
6DlvDgSdikobRyKtKPr+rnYitznmJ8WTj3ug9gubnJaWDGQH1D68wM03heMmTWkJof4pi+6tsnYQ
l4jMhyJ4lszag631/rbbDEBen+FZuG0ubGG+5EJPuBklqjL6HCPImuYt3Y7U1etup6t+aVMgaSvC
bwXK/JvxdYLrCY5lJAw0M9xUf5qW3Zy0F2KzvQOj7tU8Z0GrkxNeMczoIf53rubNPq4Vbg+Mhjb3
nlHlpa/qfGWb1zYXjZEhlsAhAl4/A4fUIx7R0b14/3VdOErYHf96gHBl3n68bTPJeQ4vyQ4l5YRq
pTsiZNTM3/VmcIJ6ukrCR2s4vh9z2239tUcM3VhxgLT6tp/yUEViKdSvZiDm4+yNh8RHcYpu6/IR
4AWz0L0Z76VVohgNnBOcKu3dTe4oMLuV44TPLSyDGyOP/iw65WfRKH6YqLeoqLjFFPqI2u6k4Euf
Hh1MxTJJw/gkbL5yuiujMSRrCi4Tt9Ur35JvrFD1226wU1rbnbyHyb2UV84jrpv5LBe3ydShoUgl
shZ900t7WL00qfMeY39vAHjpuzgPtXmmVpeNfRcQKsR73lZKBJE6ou/sz4s5mTmLSVFAsQ5h4O2K
6KzNCLoVa63T3hU+E00gh8JVc2h3duWlD+480FqbnD06oZFR4IBRa3PIoHz4ZUboGaT43nrWd77N
/OdhNnsikFDWHE2OsdJbfA0S63Ad3+K881n1xWN7Le4kSPlyPNDZIqbIFBybPJIn1gQNmA9cfsQd
DmGur/h43cd3hp8+Ipre2foJsemTSYPoKuht7eqX6e3ebrn8dP/9M6xNnkHXXOsG5JJsGb3poL+d
Kij9kreTWC4dPhDUDUpHHUfprQ/FQtFvNWshLvVJgrSYNtDfqAvllBZ64yxTXvtxPdMgjlcFt8SY
bamhtZGbi3roGzn4SIM9vM06EJFqNrUv8ZSAEs7n+cf7P/RSPgKkL3HnVLgTbtkBU0RHU1kLePEq
PLYHBJFOup/sGthtZ86vifY8zublzxmZH33aX2UG6jcaDgco5fnaNQ080J/p4LBIVAdped7ufVDb
efCv6KvnmQxmmNpq8+kWTTmWecUqc/5H0/Zz8VC4ObrI+Jp6QF/605DZMFb85Ktw2oPZXbq8MPX5
T/TN94y8SYo8DWtfEcurwRWc5hVpTjZ0YncYnfdf6aV0eB5u811HlWbk2hpOHtDtDB+kvPHfj3Dp
E1I5wnBvh/PDdextghrSlI201jqBPnoz3jGjNDxNufT0fpjLC2Fnqjose25Fb8OIejjISr/uzbm+
18F821bHePn9IJc6A//F3pftRo4sWf7LvBND0rkCjX7gGotCCm2p5YWQMpXc951fP8eVM7ciPIjw
qurXAboTFyhAFu40Nzc3O3YOcPKYJcLTRKTvlHMrRjHKwkAXQy+q5SayMZq7TRwBnwg9ZVcBf/+O
/1Jf28JTq4xP6GY0odEFq8aSgz3W2FRdh25FzVsd/TtskD+1wzhDMqlLk0AT3goO2m4+TPveC+4o
8UJlm1zA8doHU9G3xmNSpvh8xi+WMO8XEQEO1JGAOIKA8LMuJU5WzwIfvs8yQMYol+GhDPEx5nu1
80QZa5DKzLvAX7a1LdigAXemH4mVOiMXbrx6egkauejbarDLOvtcg+dBzbAo7b7bmuBmA+RhooWA
X42vH3n54aX6JV5+J+bYVwuoP6A3NODikH1j16ZWh8AIaJzkBx6W7Bhe9EDvxfxROGaHmpe1rV5b
BPpDoD9ARszOs6axksYJDdP0MLQgqXTQcXDQQAUUmOoAdnbn54/mkQcvWfMcAuIFWjTFNcGOkYCp
cNTnFLlBobWPAorhXRPzHGc1B6aX3LcwFObFzg/6ssyq/v0ehBQXaDu6p+pX6qJXBDIx1Mc6u/Jz
pz7CizweZQ47JvzHZ09MM6ddiHMJhXs8M6isfOsP+2V2qA+VzryZeWPCq+tESNNUQLywlUzYFCpd
kIoZe5kJzdecV7+WMHodIvUI+gMJA9fy7BRFxcOxryUS5MQq/VUnSSupgBEYCxzLzpl/V2hwHKa7
2Q78ygt3HWQZMPpQhr6+q26pJCe3gMYzz4SeUZJEIaNZXeMYfn+b7ofUju+7u8iLbfN++mFODjqW
hq34P9BA4kTZtWCuSCIBtwPF8bMhIs0boRIS7HgEgkVka1bav+rj2/WLau2InBhhA8OwSMAFosVs
pWkMQP4QWtUkLta/MCLDdXAGRQQi5roYpk6FPgm2cSxATNERR5V5A+bS6m6d2KALPfEUtEH0P8qm
sl9sxwg+0vugN9iQg/lu3E1u5kY7Xulp9ZanPE4oPlG+FfZQ6I08kIGKvLdu4Ed27UPWBOTL1QaK
6Ain4Z28KezlzeDJ4a6vFnp7yF8wrYYC7/lqS5LpApGxo+IuANRS/wxdULAnHj0QJsB6E7RPQFXs
/4vvqKHlIGIGFzO/9Buc7DEaQGYZQAXN6lTDBUIBiOqA4yprVwVKuv8xwZQopypEH1KCCfCpWzH4
R4f5XayxIBWlGyXfXl/QaqXm1BwT1fQInPsF+u6WUDvNDf2G6Xv6bNrYWE/a6bXNn25fC6Snbxbm
MBDBWMRcgUkpxBNlxJUvy2gD701gi3PlYeB9tHVfOXmMMScD7JcBSIFhsAGLW/sgbbq99JB0Fn0s
zE5jz5/Bbc8tK66exxOrjK8MoB6kNKh/nmbLDfgPBjDxeqbbuYsLgrMCJQ7T4b6K6HXLZqanu8v4
T6iBp70l36nGAOZoa9kXLyoSboyQ8nWGeWtkvCcZtT6caZIfqkOFIXuzv0vrPnjQ5YhEnNuA/nB2
YSdZMMugESy5kZn0spfbCmX0MU7tMougwtCAedIbwOP64/rZ4BlkEhsB3BqQEsFOLnMN8FS6D6UR
FMiD9q5kIS+grV1Dp6tjUpmyBqtKIuOeD0iym4tpE0Wco04j4rX9Y47dAjWuCGpSNFkKN2RD64aQ
m+f23GTeSpjTtkSNOi30aTT8rLbESe+FV2CXHaWyNKjbANYcPsmQtAQWPrCXOwm82EBaeuLfGTmi
S7q2ZOYIhnLTiwktQwsbcJ9uajRSxaP8iMiGu7DdkF/XHWb1DXX6EZmzN4RhXWUTlq7fJcd4X9u5
Hb1A0siSHeXzX50+qDdBuVBH+UW8nEUvk6ntZzhoqIM2uPioonswrnPuo7WXE6a1MAUCTCxQFuzD
cBLxIK2DBHnvNl6s7qb/UH9qu+Yo7TVH9SGjIBwkG+1bGWUXCJzxgNsr8QxZE8qadA4GdALMN1TB
SozJHnrshbC3kFx9Clnc2u1SFiAuFt6btt2Klf6jCPrXjiRbSYs5fcm1ZwakdlHeEvEvbbTBzU5u
fRJlyzBji6Djo9jGUr7pSr4vClD2VwR6A5RuQLYNyNFAr3MDuVTnulutldnw5sDT0UB/j273uf08
yvHLwkC1IIGyU3+CKrnZhnt9T0vL6oN6P76pYG+38rfhIG4Ct+S8XlfiIJRFMQyhUElJtDTPzZdi
M45DB+EmYMeCHRzc8DMlbjZxuCy2NuqTd329K/nBmT3mydMaUjFCd0THLBCAy4IR3RRpcFwqBIlp
edbA+2yFYfNx3ehKdAQcGIQOmEWiqCB2kUQI9TYFPjVL3ycoyKlttIlTkBCnsd9mgyerxV0nif51
qyux8swq82VB9d2MC7rISPYQHjrg83hkOKsWKB0ipXK7TNBTUY4WVBV1KCVvi+wVyrCc+LDiHYg/
OsordLICTE/n3iFVgqLONbStpTFzY7yjSJxvod5raWrDOQj0GzDh/MwUcw71cpoHsYxBuBfpniao
dlallmh8VsDDztnT9U9D/9iFMdC16BgHgOom22kA+S/kbiFIYwHCbrdUHRfhR5V4bZPV7cO8tAGv
Q4+bjS1BAsylYcIMuLdDp4TGVK06ig4kVydUnP1bOVgGaFkMsDqjUwRYyvmn6pqin9Q4NTB+Znqm
iSUJza4egHkkkE9HStPV3PoFbfuw22jggUbNAZ4nM98MSXATLHqCIwuZD11I/Titd2VBrLgQnyOp
dJUhhBCS5kSd+M/jiAl5F7y48TykN8j5crOmGqYRCikWAPVuh5c5mNRFv9AWaGmIkQXgPFgOWh7J
z1phk9bWcWdKKOQDsnBuFiMlSYE/i/DVC86YJ49m1NwH9RcmA7eynlpDGRyIUn0steQ12U9F59U6
Lz0XpN2UJoq6FPBWzIkcoyib5KVGotcSu1KhDCDV1VYrY07z+5uv6Pzb6gSwWtAnYYoLFxTjT1Ue
kLztv58a5Q9lN0JF51Z+Hg+5D1UnD2q97VN7nA6U6JVHjrG2RurHlCQY9WP2IR6mkLPIWkQbIy59
g9ym5GgKLSc6rzyOMVeEETXKWCFhqJJxXsjygGmAvsX73fKz2VJwYwkZ4ZcMDFjjFgQSuiVwnHbl
ssfILZgPwcWDDicgROfuk7ZhPCQU2ojCBnhMIJ1j2sO2cCJvwDheVdvDD3RsZm++Ez0VaEd9/KcE
Eiir6qCcw784PIh/rANVdQHiEZpXiigl9RiVjUbOpbHmOjABqBcCgwy4F3NIoGIjNXnz7TqU+Kfy
wLpf7ufZog3z0EdONUcP6M8TN3HH/VLY14P75a1IV/gf8+xbchGFqVk0JJUQ/7PNFmq7EJD4n5lg
Xo/o7impVmKFaQrlwuwt1aT/4SLkc0/BrKMugo4KD62ysvXqV9bknDWsHQAVY8U44GCepTXYcxMy
BHAEsOn96VvIYLmTLGAmNsSvPv6gCCROur9yrmEQo3y4pYDrNZhdi5cggZgC1gRxrK1ulHY2F5ss
j93rH+fy1tXPzDBbp0BWSYFQNd405nwPZbPfQT86UELeB6LI28TLrAW2AANFlwujiSC1O9/DqNW1
zMjoIzSO9qqa2CB+9EdyE7WCFUYR546nB4eJyWfWmOR51iAkkNC3SjaWTq4pQJeZdpVp4FsEe/Dw
EGP8A1K+HKtr+6mA3NtAewTIXvaqFSDEnYgAVWA8DMCnzMW8r9uGR3XIOT6/Fh5B448RABASQJqC
zqGevsWatsHwfqOraFMKLUh1ggokE5MzKHa6CUFS3Du6uG2AtZDuBMMGmu4P3uyfp22YUD35GTTA
nDwJMaRWNsaA+N9mgQVAii2aGBg0ZavFfMg/91Xw06JVj1cJwX10bsooI20pKwnl0moRbJAjapQv
KbzPQkjoQK+rfrhub8VfNbx1MZ9r4Mijvn5uDxpK0FaB7iQwIy/ZBB1UKH+kxUOfVTaBsNx1YyuO
8x1YZGAFwVzABpgkSAQyLnjrzbp4xIzdPiqzJ/Sn93kWbq6busx+dUz0Uhw44pmGvvP5uuQq0pss
xAxuJhOnA8uEER+XSXGqtLdz6EqJz9ftrS0Nj2X0rTCBCf5z5txDsz2sMbGMt52qbqDO7fZiv4Fm
MwTjeBWClZwTOGP6SDFBqYpHOuMj7TI3DcZvdWv6uXiyW9w1QP8YPyn1TMFNDy5jNB3CQXoMQnJM
1bAVGfTRy6g2UY6oBEwVGjfi+KKNMsfr14xQPjtDVTC9c7F7QkxqYW4IcO26aBMxs+TqDcqo1z/R
SvsKgwEnVphomSTgUx07RbWCZx0sBFpmRShVFmA7cLVHHAFwH1jKZ3bIXziGectjnNGoRoiEKjAs
3dGuS72L3WU/7CHuNCB1Lh1IcJaPPAYNGpTO74az1X7H1pOgpedLX/c1jBb9Tui/ppSH5eSsioVy
6m1uYuoZBjooJwOMm5QPhHC2jmeDvbo1aPQ2GWwYGdA2YQTRyfsh1jn3zGUQPN8q5pqRF7kjA3WM
HkrQY+kTJbb1cRPORyN4uu4L37ty7bMwdwkkZsWsQxUIw62WmtkUy6Y8Z3fGsXrpBQsa5Bua6ZeP
pafs55e6sDKfF4YvY+P5cummn3iGCMRqWrU4bVr6WAYQqN/q8w3gfbY8eqnKqaeuIFbPrdHIeWJN
Ip0Z5BOs0WE5HO3uKd+Ibl7b5ut4SykeQei2W2zdL4/xL7zxpI/49W+oo9CgeG3fmQANOS85zCu6
7zeUSo5WU02bMqIre3V7/RvzAs03ldfJknMJYtygdFPRJ1d2zfY9d0PM5B6U42CbfulVz5Erv/Cs
fhdXrq2QiTIYmTDNYcZGU+UVkOWBECxwKG+PcYwPAor5u94ZHeE3CF42qpN+BAf50L5kaI1cX/5q
4KHVe1QIaYmVuZ5AZq1kGZJHa4kLwB9EK1d4z62VxBBOhUEoAFGBg8ao6LlTLSHVz6A7DG3219md
tvMBIoITwCmo0UuuDnAZVcwQKqtHrwl6J5I97nlp4cqD6fxXMK7dNQBJSDSut+7gQH5l9NvniIIe
QcHWPw63/2qG79wk48ZhBJw+0h16miSPOIkj6RYltgEFnK8eeTfXuk+d7DNzZUoGFMGVlu7zdrrJ
kWqUu+ytPyz7+BnM+4pDQV+y1T0PD4kbuCpa3n7mQ9Nr5h+q1ah18lMY99bKQQ7VGT+lcwYHUsV2
/WwIFqhh5WMFEkrNi3bmMQTe9C2+4yHrVq4hMBmi7EUTFEVm3yFJEEMqNsfR0slNL2wKSNOCz+Gf
J0FnRpibIU2VwIghdmQl5Fenuan5NWiP14/mWmQ6s8GcG6VICzCuYCHZTSVb5uu0Te9Bynhrpmis
W9FDYIHkbl9+8jQ+Vm7YM7vMSZFn0sQV3UBjKiyCfzdBcQNqXVAGcoIv71MxB6TU0kYbKuxi28V2
Xn8UEE2aGs4YxkqIO1sOcyzaMOjBr4LlpPIEbg9c0vM/D6JnFhhvT2bRGJoYFroMNYT4qdS+rrvC
Wgg9tcBS5CF0tWYARiRLuU+Oi6c9g1cSOZaH4UXgqqrZTj6S2+5j3ALUaYfOzHl4Xj6YKDnof44U
W/uRGyj51tQT4xYhm4Av5J7Ib3XPSfpX3QHwLQxGUKk5tj5PonZOtQUkpI3y0AT3IgQli8q7vpUc
G98zTyfXvWL2LURqJdhQE0tN79ryqVrur9tY9bi/1vHdtT6xAToqJawarAN944MchX6cEE4WvPKu
xBahQqSgzI9RVra5B0X6EDzmM8RjNkAUNlvQGMMTghpZw98SyKNpNZOwoNevg+BPQb/yYtqzFrOY
5DXsUZy0YmcOqHqMI+XBo/y+QWLzkNlrUejUIHNsU0msZAwMqRaVntVJ4IbaUWlVx8xCtyQ6DytN
HycX6wO4HghQRTUx7naepMQQNgdzFcyN6YucQoVXTn00ZlHzfBLAKW51/TP+nldKAZAO1RbAPC6c
YyXr1XUCygQVSAaQZjBhBFQAvRbMcM2peqq2dAY62BgVIBzlEcB757qPrjrQiTUWXdu1HXimGlij
9MlASyQg/JUfdV+GhDuI2rn519oGn9pjNljoUjxw6cETG4+inCjHX/UbFxnF2P8NUmOePfrfTw5h
XdRdpHf0oDdQu8hdPOF7izy0juyhMMkHZK8depCf6MDC0NEaFqYgmLkQZDkOPZFDSwQEpm85CcFK
6EJjDTN2qJXR4TX6309WJJlDCFYBlJKKeHTwmP8BOuoa5XiFF1tWwj1KmphpwQQSmkBswj7oPWjx
DBii7MXAugoymIsxFTFYrTO5/V0SWupzsfsbMpwXh16mtAnA8kCCBWu82MSMiBX6UngWPVKFO8zp
5jkQjJQuGdIT319uBive5Ewff4OT4iLGMdaZkJOn4G3r0CwHngpNL6uLMC5H8baSPT+lXr/ntYMv
UWmMQebE57raamBe+xNUyY38/SCZ7PZG8QywptgZ78vSFZxFuTODJjtyPoCQbQIB2p9np/m63CiT
lZtu4lFm0dlZFqt6GPziXf/if9zr3xYqvOfuW2rCXIR4gwJvoPnm8LUgu4RetFOOsyVrxPqn8Y0u
FSNuAHBQdBSbswSKHLRAOND4JtqUoRlwR5dOuFHEH5f8fs110I7FExfqYAjeTCabRv0sjEmIQbDQ
odjKcDeBZ/ApjQFkpkJumR18cBbIM8l4K6Y/hDmLYLJxWtXrttImt2N0OqzktsDICV894bsuznrP
6SIZd00DrVaNGBalzI6OQDB3kpX8DHfF5wAOZbS8vSrfUdod6MO4nNVehHN8TrS88SUVGU0yti1d
xFqFxmSsoWCi+dFb80YHFmOYbQeb/3S/CLWwhhYLkJUwdUkaJZYATZMEBcZKaW6QlN5GEKMvpZCT
jF4iOBk79FI5CemFkRjRJMFJlftS9czQbW40W7JyP3ox3+XHMbEkf5YtyUVtcfD5Qlu8dTJXSmUq
I/SgqP243UJk0Uu1bq/UJqeuuBroTveT3jgn64R6WA6SaOxncYOqIhVzTu3Mqm9kCnTG7c+bT7qs
9jAby5xHQ4+Ctl6wMOlu8Uqq7xG6OQZQcgi22wSeGjpc6qu14Hq6SOZAVtqYZSPdTHptkpsmdshm
2GB4A/RX9zdvAWiUfmdf6B/wugcX9zUWi1IHIFVUTgWggPPdLWIMvKoKEOo0BbGDIM1tsZ9nW2rl
B0lMOIHnItGBNeDFgKCC7LF+MWkjkyk0qgYgJjB97aYE6Jexe7t+2nkmGHeREoC0qhEmujB7BJiq
sSYhEzk3xNquoUIE/BmwNIBJ0fh64pNGpYCFBKSb6KYuOzDP/gbF5g9MFUC/qKgm3s27cvsB74Yn
G7IaYDFZa2kelPqIb4friJa0y91QbiGykX8N4Dma3HkrgznUsGZIBuZ8rZSVtZ5ZZ+JMpEFsDj37
P6xlEioGiRfVO/Bc0mM4uMQOXqLufVCdkKvlt3b2NTBJgx8eFBjihXcq6EA24oIuuXFotpSAjzK3
0wGf+BcYmF3eu1FaiWkYAoOSCeio8S+LkQqCtixBK/pn9NSIdkt2r20pkZnkLs99YUXviexBaIMH
fLt8UeHz4dlG81fckhcTd3Jq6EXTyvQTlx8gvoOikXSvY+INU9p7boRbuf7PrDHRZtIjs21Aeolo
g9mw18TTbxUoUBVucch2GVdVbO2q0sDlCAofCrqFF58fl3YOFCFHCLKC9wmUo7/mQ/FYPscH+YgC
/q4wwKfYYUi786P7scOQP+e0ru4uAo6KVoIOmkmWtksi01xnqfAH8DQMUBTPfcqjkf+q3/jJ6sqB
QXiDTKIKbivlgj9DS1ojbQMw0ojtT2HcRcXTKEQeYPWb65FuzVlP7dC05yQI9WMcp/0CO2UEoudf
JTkmhFP/vIw8lLENDJsUJQbcIPPhqkKeux6AB6B/qskqZO0ObU2sq/V1sNmCCJgHEKB/8DxNxKFD
DQPq8qAOQinvfE0glpWXIO5NayT5XRoEH5Mi20E1bcYm3k61YDXDZwNc8fWdvPxisAo8AmjkUD65
GAJHMA8DncBqFoDtV4+tWTEfWlnfKuPwed3U5UdTIEuKWhEwOJQ0gHnJSPEsmomgm5aUvrfF55RD
SSzntc0u70AYwWALXuG4pWQWFNPNcjH1vWpCDqWzpCK20pBX87r0DJjQUUE0gbkEaotZxxSkgVh3
BkxIudXEqjeowaaayo3cQJkt/NXkpVOnXwAiWSExLRBROBn+t2w8tKPi18tXMaQclOFK9MZvMiSI
EwFTBcQM4zwlINmROoaAb7mGP7vDVgcvJB0eJn5+VIFetmKHN0ZzOUYEdftTo0wszVpTAQQIRhtH
/6l7pT8fqYoPShz86/ACds/YYo7jmOWS0k+wpfjabOkgCzBuio8BLGHcOVf6/diDiC+LqpqkY5KY
xTnNmtK3aVuBE1rV3WFZnDRtt1WJL9kntpwnfgGgRl0blpKH9iJnnG95CZ/AUqHIRP+PAqdZCFkQ
gEWkA8ryOyEGAg8tV7/+Qikpt/VbvN1sdTeDPtpKX4dD7GR2cpO+/POTijsJ7IsomAE3x+R4jYGk
i/SdboVQwGkKILZBtsuxIa1EHkpdCQsUdoVM/DzeBV2HK0THWMHg1YutepnXbWjdcRN/Ab6M5Aov
nNQC5Tn3xbESI04tq9TXTm6PMm8HdSqBdcx/gBr/pnCkzxQgDaibgXhOCPGw+ucT27T6/9diWTHa
wBRzAG+w2AZ9AN0DXUoLehhc+EBkTYfUE7bmllcnW18m5mOoZj1glkxM6INiWoRg0i2xiCxZCm2i
82DvKyEdy/rLBBMB8gqjWGoIExkeTyUkmsxZticegJNnhfEUvN46nWQzUAAk8aGLjNv4DeHdve70
Kxk3/Ub/WQyLJkv6vAZuCItpXfV1edU9KjUn3Ws/ow0dBOW2EjjLYu+RZooHEYzrukUek9DV/HhD
mwl14oZPwWaGK8oWP0Nbcwr0+IGFBdARx47Zy1yNo7nWF5y6RXcgLmD16dv1fbzsusLZ8DAEABbT
NHTI8vx4SaRQlDSFCRAv3YOd6KG3O6AZjI/+kH+RBPJTQ+6Ir7KXO9XB5E8Rr91LZz+ARp6T8z1n
YqINBvwFwmtOe5vvKHXcCM4e/nA41xZzyIwxUSfSwNYMW9BCeAblqRXdErfya17EXP12JxvLnLYg
URaxoxtL0U+Ua7r/Chz6JNReYQ8NbPJ0/VOupRVnO8l4C5llI1QJVpdtoQ+i2IWTPEKy95WSwCM8
3w+Hf/XyBdpJwVwB/l9GBsdsaS2aQobEm14MVEfLWzapDWmDfCuDBQnDbtfXuHYK6bQiLlo68slO
g5tQ+gk6U8B0m4YHfmrapXzbmFx+NfqjmaRCgRHo9GkQIMRT7NwncxIKRrZgVLGercVLN/IzAJjR
q0y1n2mUCZ9qxQ4aXyysiivgu+I4FHJMAdUYQcG/58YVcGjk5tSjTpLUN/PcbdWaU91au81hAtNP
mqp9n/xzE30E3R4yjwbOnGjrALH+yjDhhb46sesG7S+on98tx+zG4DzTLrGXdKJLkwCCp/w1FxM9
QgABy1aZDWvyADTFFOS2tw1fhiqinUbfJZPBhfwHKjbvudNuZSt9rO7/BYYcP+PbX0EgRfuMzKOg
HnShnBNMcovBrSKWXie9mgbPi1Z8FfN7gBFgFApvG/ZGb/qBaEVqGlY3d7YU5paQS5tR4VF0XdZI
sJYTM0ycSeJOizDPhG9Z2WnjFVvZpVdhErg90LzgmhD5l+Gai+LUY2LdQGnxYqw2H+NCgSyRgct3
uKl/fNeBXJQrbslOBqNN7HArQSsvCswxUXglnS3VdSbMdGVVxnOBzVRw8/YHbTt7Mq5cxG0OPmct
sTizxOxnUGLsX89hKbylWhr1Ltj+v0Je6vExAyuJNZq9UJAzABylmKDzoyh1YKou+xxP+h7Ju6PM
gFuCRFVN71HjliqrXjCL4l6PomtrhDnULTAdouPdxISYvNEFQZ8S0ypq3UPSCQ5CU/Slst3G41cl
pxut3veitK3iRz0EdXbY2orMe/yvVLsUA70nFLqgXQJ+D+bhMpMyFJsQy4222o72S7pdAb0QOjLF
32d6+TEhHbUa+CyGb1BhY2+OsDVQR4QsOi5HStZH+Wckt/N5bYqVQ29A2kWToU6uXo6iDRGYwBc0
25D9Fhuhf23DaZ+DbfT6B1w5f3SoHOEbcq/oiDBOA0wBGKul0YS8w7LNdNnupYrnI2uOCeEKvGmh
iEBQEz13THDuknqcJlS47PF3dTMAcRVa9X3pV5u2tKJs14CZMwR5zgvv/bW2h/hEuOehHIUTz+Qx
wtwmZtnMJkDSeDfXsVVFkpObPKrsSzOYj8LeQUcZxaeLSbOxSXSQ7pkmxkVG1xCgpJiPtpApzvVv
dZlLwAwdhUf1CaV6tnE1Qgqr1KAiY2nJrioPalHb0ix9TPXsp1r+dN3YypmCNUq3AR5fXGxsYwA7
lqg9VLktUz5mIMEatC+Ij9+3evAsDdBzA0GeFmUuaU0b8/PPZMi967+Ahsfzc0bZPtFPBiGQKWNd
526TLJ0mRAMOdddFN4uqO0JljnZItKMozffdmGxJP3Bi9tqXRDsCCmGo3MNjmONAxkgFCCpA3Kw+
zBqt+7awRKhTXl/Z2ofEXa4ZqgTt0IvuFkmbKBIX+MtkavdtmW8B9vIrMTiMQw3VTG6Qlld2kvYB
6CHHh2TrOuESaK3Q4VPSbhrtKUVO+Cz5FIrYvvDITNc+mwnyKHrav0fvzz9bXgZ5NgOdZ4EDxDXy
4Dkkx1wxrLi/bcOPMCjd65t5GcHQ3jixRxd/8uprW03rMa+FTwZZxSIDmdEQcA7eSpZ7boO5X7Cz
NTRL6QFHRrkZeptyoQuu/DRntnEXB1b7RCutyTMXl3OZrZxbpqs/WZ3U1VnURXDIOE4+CwGzNkS9
UevGkqfMivM3IZU8sa+sPD1c39bLoH1umJ6UU8OkbxbA2mB4RAsCB6+cdxA+gFCoal+3tHoaVJw1
GYTNuIyYMzeWhSAMM7yz1HHS5i5ytFlwZ2iNC0vsjf3v6+ZWj/iJOSYri1G8ClAKQTuii9wYHTKj
Al1jx7GykhjR/ftrVUz0CmuhFpXs+8wtHbjzQe15u/hwlbG0zJ38N1jiVg4CrjhAKuh0NRoCzFMk
G2US1iIsGINqh2Z40KeO99yjf4OJyYiN+PO47ijulvEKcIVHSzTDBs19mjuqzkal4YJ9wp21+r6c
r9miHnrigaBEBGNRB1uDlz5oNi0HLLfxM0Rm8pvyHaLe4jGzaEUiAx4AwrwCxFjA7vsuPKpbaCY+
hh6vsrpS4sIXPVk+46pqCAGsoMZParx8BmVKhieSWNrhTn/In42tfKSbUZl2tonc7CuweaQqK757
Zp/xXcgZ1wuh9vt0OwemE8l3YsbjFLnkNAEMEK0IvCIIFeNgL8F0lsLvoIN8TQYpraGAqRKifIYj
3o0e5RzMMZCEi1GqaczjRIPvCUL2s2OyDkKGUJuijEfnn73qtCAf0zSwlPfebbbjgUCzXkLNq0sx
F5UaLmXGxWixp0F0LbWKg/7W+ICDqB8NKOuFTUjVSTbXY8YKQAqPi79+FNs6SAIhlqYMP4pOei64
QWMg+fE7RifaaJvCD27JlmNyJSyimQkCJJHOAuK1cb4Po1yDbb2GBqjiN9ugsaob1ZsPiQfE2a8S
NIkdbZXA8BhaXDbktWNOVcupYVAis29kI6/NJmgjgPd3+S0gdhvzgQq/gLjuhfDaXmth69QW49ND
JZAWlIjY2l250XwSA/BmQA3ZAd4GiD6A7G0DgJRyW3qCox4zX96kj+pH7HErA9QS43nIM0WdQtLx
WmF3XIFealHGJf3IA36Dr2FuA4RfAbjt5Z+VKx4pthkFGKj3Pguc7vL3AMGFccp0RSuFoNxiPncX
q0EA5V2kEiADgV4yimcOpLJ3n2ZseZmT29ovgLoLKz/QkEuHMOO3DzCsgvrLr1Eize+4Tr+SNgKZ
j3gnUvg8fOHcAyHDPGG38JNoPT07grZ8pxxpg6J9DNF/vO7vK+5+ZoxJ46Z0UsREhrFaeMlUCNpN
kR1FYI4eGoy98ujcViI5Wo8anV8xTHxxlkIuMkbIipswR6zeVu/yCKFOsFI3EKweakOpPexUF7Xn
ZA/qaO2Tt7eXTg/dH+gZmOBmAxkm+7aZEzHSIxlclxO0eMPfev3P0w9KR4Lv9p1RXby5h0kydYgK
BNAzDRqvQZ2C6lJEwFbqQK6D4NDj9bVQ9WXODxq6KFXQcjCwwAaaQOf+ooAppMOj7RVAq157iuqh
But3WCeJ2NwYRR7qX6GItzK43IulrZp3pRshNuBOYjnrh3wMNTlx6zw3pMiGcG4+1NugIqSTbwme
uIXsjZnSDsQvI70v3bAJiJQ+JhNmkSqnF+JixGUQJNCutSeDZCDGC6fW0D7DIEpmTN2Xc9F23oiI
m+obOVui2C5NIVE+AjEIRwv4cEBf/DxKYuLibu1BN6erc1knDug7AvV5CSdcS5YAAepdqoHDNXO7
YJYbR0gp6bEzQUAuTG1kk7p4ELJJ6z1znHq1sQ09nYrHLquQw1tJ2uVTY5UgOYk3eZuk1W8CBF4J
+e2qj0xIU4K1E/S+edXmNiZLtKq3AaQLRFw1elAVv3OxMao3oYshAjVh1sr8nGv8zLtWjzuy76RU
7AFe0oyw3kI2cUapJe1G6IRbqlwY5CPPJlL2TttrA+arG2JMy2ylUKCAjJ5aQ1HabdqpiSFFlE4m
WL9abPNTtgiyOjlVEDemBnF1I4ag9xyOUv8UCyGZMDmMbe2sFIj0/gnHal7UjdQYqvDemQNRj8VI
yvRnGi+5th9qoQoT/BVlkLdhFZOu9iAI00Y3UaeQnNgD0CUGlFr6IgneVR0UC95ElmmC7m+mjMZD
VAtB8VxIZpY+j60Sl4k9J1Ih+MIgLvneyEiBQGmg9tPvQVw2qS6qsCS46SsgIH+ojQy9bXtsYS2z
jN7IgvtcTzQUJ0ddmm7rqVGQaZZpoDipnihUscFoi10KgaHeLyJUD+xsiqVkL4+CZrwrbZVWnt5U
0C6zkzYVg9IpCJDqYHotarhhGoVKu9WXRLubmqZzQkEMyIu29CPaFmpYCKBvrKHObmwwip2RQzqn
5lJaQ9g23TaqoywL7XBEr/8xXYBdU/Bf9Cw+kGYoetBixWNT+ODcrOD3ZSBBHi0QkUAdCrmIMLuO
Tm1xg8ElWrNZgJ0bAfIeimmyEy0MZFuSx3r051bNBGuaUqJtAj0rGtlOlKrqPuZFRuozQ3yziQdK
XTzNY2tFil5JnyYKe0u6LRIhpHzfWRw1oLurpbmK7bEUQzSFFqEcYi1/VaWq7bZCU4yTCHEFPVKa
6EkLkwiJ6J60YLbGhH2nK+lvmSihLkMgaJim17qpk/pz0BZZvB/HGkC4NNJzRbVJJMf4HQORluY9
1zo1AqVpSLrG08qpTA+CSPTWlQUF0u2jYU7RRwCmq7tOxYvMlUsx6O/mBN3wwRqXNjBjp+mlGSPb
GLPt6CT3AnF3O8nmskEOMpj18BqGvZG8FsgB09hWSiIPg1Xjcqx+g3ZnKW/jRjaAgcjVUAwzS831
bnRLOevkxppncQifpLLrbQmTweKDnDZEdqO5CYBT6zA6lr3XpFS1nFa4hO7QTEmW/dDbvgXF2ZQZ
ageoujLPm67vo/kBgptamjlFNplgoCBDW0TZvtZTo+stE0T2+XHQuyEN7HbWhaW3En0qwsMAqXoA
iaV0jDcQYhI0NywSWfgs0yUeQdYuRWprYbpBlnZwNj06jtUQJzc5qOLT3xBUarPO1fJsE+BEyU7Z
Lm17B+X4iOyJMQBgQrp8bKxOlMPybViGlvR23/dZ21uBkSxVBI7WWlj+L3jj/0vM/y8Dz93//d//
9XP6P+x92XLktpbtr3ScdzpIAuDQ0eeFQw7KTKVmleqFIalKBMEBJAEQJL/+rnS5T7vkE67b7x1h
O1yDMplMAth77TX8Z/ldZq/69T++d7rSy/Vr+/2f/3jg3/9j+9q+VWjgf/z+/ts/f/+ZHynzjkd+
A9cDxmcuTmWUlBf41n5X+p//cLwAOfMkBOcFY+kY+iuc43/kzOOnIIvH7B2znJgEmKT8K2cef4SK
BbIJLMkY/BGc7v99dTc/6lj16dd/zgUHGvhTsQB2bXyxIoXpaowSDB6vn5AEPqFSGPvmVrnkwVq+
JqNlLSIQfewPUDLnPvqtBNPzFxeK1Bo74TjB6qwmC6q0Sb5ho32eXf/ajTACLpl+9KnKvMm5qosG
1rQh8gMdT+fRgJhiVp5KP0I0R11OCYMNexJXRZ2wqrBJ1FZvQ9DzhC5dj6ZKDnBKqu5bMXzTflAm
cem70MSStLPR2+w1b3VdZ4za14Dqb3VUI1zcmt3ARIHIJOpVOn5oZ03Skg0RqFFgLx4oh1tvJTr6
ALlQmcws9t4MWeJnThtztsq4Kavr7jngM9o86jj9rdOLeN/bsngpNAnOtijidGgqvSIpwoH/yzr2
aaWL6ZqLDipEaF0p4geqBaRFFvYimxBdYFKfW2PTtQqrTRWNpZf1La9gvhGWj3yKYTQ7+nXSR4t+
LS1DyLJYBLSjRVNN2eAIXe6qgbEvsJ1gbyiVcZWVCzMNMgtnOwCF2HhTOW7nuYxhclc/mpHI4ziN
8zYMZ7g+devQJoMfc5lYZ2VP4TJ4z0h8JWC/GTl5CXeF+1Zqh19XvtPdBlVf3perdbGLxWMDv7I1
ql91h4tOerkGYwJR23LgscNR2sGv+BoCX30uVTkdglnCsxdwOzBD5lTPEm++82xUXtEBtWXl62KP
dFF4ebuN3GHc5mXTQh+FV/B9VJnoxfo1oDozW69MAtKuJ6pcoByjdTLk4tq9DDtNE2ZULJLeOtHG
Kse+9DAMv1FcBdnFFfChi51pP0n8Z4CJz9aMi8lQWhqQkSfqPNvSkv1CQ5sJFugzxhB8L/gcZMZd
m6sOZ0afKpf3+2jk03aCO1jC67XbBqWM8D3xftg2vVn3vlrrE0KqIUJvmUW+vaoPayDEy1AtznOv
PC8zTNR53Anc1QXZIlA8smdb+M4z8yqg48Ksce70gdxTfylvZgwhn/21KVQSoZa9sS0dnkEZCe+L
hhcvLVnYC4k71icMBKt9vLqXo3IIPZm0q+/wpKFkkVkz2fkD6qPwmuBxKhONn0HynqDzSzQJcCDx
aWiZyJhN14SH624J3DWvG3+4KZaZ5DAqB4fZ1cpsLOE2gZk3nkdkIEN8FiPedrGiuG79gEN/1030
vZ5N3GVW1c4TSqB5M0kPjupd6B0FxtUZGdr5blZE32MnUi+cTE7Oxh5yIqSpPkajyw+BK9imGvvu
xiWtfza9Kk61nMObphKYIjf0Kxhe63nCfJHvVKWrKzsuBPV8IQp6FA0Ckj1b7BrtxNMG09XgHrTg
Li1dOCB0XjHsemO8PVEd2tkxXHaFQ7xNsbTrl7my18vQg9PIyqHLHWnK705YfaFu82R5dGC6/ZCD
hx2wwFKHruutmdo2V/0UbWYMpo9tXIFvNrjknvQ17ng0iBTkZbmdixjzaFnqnVyI+64Kvz7TtnOv
zcwM1giSD2pnshlt2rfSK7+jC24TvC3LFmamvJ08uYU0z7+jKJnAFHRvjQvpcdO5/XFgXahQzwzx
RgV6uUHSY5M0Ysa9mfCEaiWyMZyqvKkgzJqbGfhRGYYfXI0FdkGh8j8deX8cKn8+RD6NKH8/QyhU
2ZfBNUhAfwFsCr1McItcbhXyqcENvyDEMEgAYQ0JHli42S/e7oI8/g9E89e3u/S/fwKksUqorcv1
dszqNR2/LHfkHXFI4L3mIrukIbGroELbkYMPe4HmfjXM/tXbfzoxF4dICseL23mKs17TPNR7Sjh2
2/1kwn0fwMzYldu//8w/t/R//cifMPhRtgaK2+WWhGfYJ6foKn/1HV5e4e9u6idIvYiLpZvwqS4Y
EzYocA1fBlhXxqnK6m+ReOS7Cx32V+lSv/pcn6AKXi26pHy9FVUegfQXrPEPOOv/CtN/QK//p2fo
L5Xp6dWM2AmN+nNh+vvP/KhMA/Ibg1gcByLi7i6UOQB9PwpTFvwGkB06FtCI4KMBt9l/1aWO5/4G
QQIMtRnQ6N/r2X8Vpo7v/gYmF/iqsGu+wLbAKT9Von9XmdKfUWDkw2CYzDyww5AQBBHGpTr+8yqX
diBsbkJMcuzwVGl7A8bqHRaaTGaloGmrwhyVzJB2PWqBqRr2pBtug2FotnJEHqvviI842AaGwOTe
fwsjPaexVyeQiwMvWhGZutLU7SaYu/XRuSxevWXYle18CnC8AGkCylOmUdTe9QrIZz/7bmpq/oq5
G5YfHzK4bmDPnYo6M0GT4jiPMqMpvAR4nc8q2CkEw+cEHXVifMSzFWRIJHz2//SV/pudl3xaP7/f
JACoF9U/3NnRZfx8kxpHMmiZxZKCfTlCPFogyyiZUH51gz13hU15IB4k7LkNDh2+lge4PV97a40Y
N+vtRyMOZKlOC/PlNYuKk9sBoaT9zrbDfbWiJAq6fotbDd/Ber4vJCxVmqK4An52SSrsjn0VbE1R
XQN/eG8bWIhxtfn7T/j5bIEWB2cK2GQBQ14nHq5PO1/BqnkgtOmzsoieq1hdI18ldasgawIw9906
a0azIbp4I53e9ry9t/P7Ly7hU4t0uQTgnKD8AIS/UDc+3eQO74z89bDPJJ9veNzsILHcsT54/e5L
lVo/2gGGSFsJq5dI/WL8/2n6Gv3+5ujzMG7ExydwSf75G+68wZcViXrQP+E/uHqgwZzc9avfBKkK
Qf1ZHtuCJrwbsniOcuQYpaszJCPsilSzWVv+0GqVAgBMoKTbsLZMgJVsmL0LQYSWpE6MJ+/dcE3q
ZJZxDifmX5gofBqo/PEBwKBDoidWM3SpP3+AEniOclU5ZNCkjl7ZJfVir0uKwV04sTWFqfWO+ZCU
jet2AdPdqPeo3xQTAJtORwdFZtis6KQo5gxIWrLK8qp8lyx6cu3GQuNq1HojQyxs4dkuWYotSuH7
amZPQ+z8YrX97rL2pzPyd6ZzBHEFvgwsNihFf/4oXcH6ammMzhDid/JD57HT5uhU7FmX3utCfNAD
3VcTlh8qoLtfPISX2/TzexMCtiyIsnBMADj+6TnwVyU9NHoGTmI1TKxd8sJrNwXyI1BrN5sYyr9m
cwy53eoO/koQrE4/jtIfyMa/2Wx+OJp/vgYwhpC7g+WAqfCnGmHlzkyxo2E3AeyawNf9A5t0jrPi
Pa43MvRfVEteHDPBdNoGN/GA7DjjVn1qnHiENIlkceEDQ0OKOzbdFgYhA8+Nc3SGeWMYevuxhV1x
T8Z8REAH1uL7SooqU1qgQi6QAzAuVQoUVCRatTu67pjmbsrjykKfgCfa8hb0yfrgqWFj56+iSjo3
OkHYi1d2g3caiz5dIpU6/tombWPuSjR6gOzBSpzXdIo3M6tlMhqWs4m+6PDklPNpaclzaesH4LaH
XolDK/0XvdCdImTnKvqGnZOv13qKTk7vvagALkisP8tY31VT/I65+nOkg3cRVw8lw5iwuI8UeQas
elcCykyVGXakKUU2F6/gsH+oHsI06uKB76LuRjvbYMI0vbVPA164H2dkz9fkpQjVkfjmbvDJa2jr
A4YgOUrElPveZi38rRqiNW18jiOpCzJtvDRe2HvZx/uOoiy30nkd6nVXjc0DApnR4Y/6bmLdnoQ6
7y3+Rsui+6H/xpsw6waEX7P6oW2rA3fjR+6qpAR/uR7ZaXLZO9IJby7/KuG/zA3blSV5aYpZJFiv
Hbr4tiTPsaJN2pa4cSVg5PVOAFmFM3QFvunlbqp0Js4XO7VrAow5lS5M6phbfURrFSU+XXJL6usx
Ch+FYc8A9vc+NYc6HHGdLn4GHdm3Tj8Ehb4ba6yNdtA4tMHOnyuyk8QkmMRIYFN9vas878WEuenp
VT/MC2LFom0ZTDcNX3EX2vJjYjhQZiKSonVfJPVeWA17i5VSQGKEXndOKlrsNZOPwcDKyesi3e9K
VomwfExWf7q7hBsECq7EFceb/v4ZmdAZLDsOUe9vWVAdWg49oHGiPY3qh34GImDljQyu8cA/o9fb
q97dBLV3FRhXp3h41lQb9i4UULcWGAyQuUOzDAC8Cqx13+J/FP/Azv4Rzd7LGrgan7VC0o2dOnzV
E84In39EDNt9ZcG6haKzoeN95eO1posiphvguTu0h3rRx9qK57LcMczA8sGN9ksppmzsJE+Ktckd
Mi0pK4HSAd0/ltxJIhGDfEGPTHk72mIhWo+iTw5hsqTd13nB4JivV5FzbtwiI6rfFwPe1mDIlzhB
cWmr54fIfR/DkiXczlXaEIyvYsz8aO+/RgZXr/oG7b5BRFFkMIom27IJh2ye+mLru20GQ0n4bcKY
d4HfSiX5QcNiKinK+NGWU5Uu4Q6r+Lbug/eZ6iNoBTgJrbu1xn8NIn2S3NnhSuBuvNgJuZd1UtH4
igAiwbBK8ISYNkSIcAqAKAs8/ZW7APScAdPKsYIrsQD6RV5YED4qf/4ez+BNtLillMrpQogS5GUa
yjFri7lJVe1fy2IbNOE7zogRUWHh42gj+M13Wcng2i/ErX71vRYe7Sx8nBV9laberpN7WxX0BcE8
NwgxTDtFD3zGc7861aEb3/Uc3A0rbtbMgX34qIfoe89LP6HM7JoqhCTHunigjb7Ddd4Dkpkg56hO
opqvA7DnSze44cxN5gj20pHf9qkQHHu2CPLBFkMiI7ovOHZfd7zrR5J3tT4GBueeQ/OlDbNgdE6D
QbLUXHx4kBZoUZVZ4TdqU/jiK/HKrBxgiRr0zt749EQi4EZNw8fUVg3GryzvPFxn5KTt/Dr1OrUN
mnkYczDNrmZ0Gaje6Xs8yjXpGoRdVF771kT4+EUh2sRWHsLBexwJl6OnbelLORFYkjeAjds7pgEo
enu84jkKjQWFEkSW1WHP4KmfpPcQtOboh915qKPHucJNEhqm6cF8WDy+neb4zluwVMmF7a9Gipg3
u+R08uCTBilZMsjiS3w5c0IZP3YKl0SYuadCbDrCIWYeNVIfY5mNmIUnnqihT1yn47xqQJeNeKrC
+J72zY0sbBbV8U3hd2cPI3QfNKvQ3P+ifLiAEp+ObtTOlzxxzBMg1PrUaMeDNXHbeLBB5c3DGBuk
D3CKw9ffQPez9afgtJbBjXCx0uP5DKUjoKxgX1Px0GA75SHBAORfY5J/U0x8In6gLAQ65rvQUKHH
jEJQL36upZbawK0ZIvTMFP5LaxagkmQXxijtronC1GAtvDW97I6roi9RDyYSPOLaCLhXUXRw/sHY
FpVkd3a97nJseAjOacDKGbAx/v2VgvH2+d6hA0UDAg4W9Phgw32qYAMW1ZSDdoy4dJuPw/DUeFPu
I1ZZU1x3FW3QeXWJwkCvXdp74yynsC7TAUhmq/pnz3R4AiNUaOKajjFM8kFsYD1NZCnOQsJDlEzY
d/UTi6aclu6Jy/HKt2s+1lFmJ45xuJtfhhij1h+YnuLBHO8WCwp3MD/65IHCfziZDD+G0ly5VuMX
ir2sAqdajEk8+Q6t/ZTyF9Nh5MzIvOFkvjYEvNs+TqboSjtvy8hxv28hkTyPRZvhzDgUyP7i6LVh
gJLGJsplUB5Gf/6Y3GhT+h1UHEHw4vTV194HHqojimKLp3Qu7ydu3pup27gAhauo2iP1Iq0uRduy
mbAGYlvuHQHqpJp4NsfewQ54xsZhF+v+tUdH49XBmQ4AD3X8qJpl48xRas17XDS3iA87Dh4/9vYR
Cpdz0Dc4T5B0qR+0rjZx332r6u7WDN0drVlqKD0Zz8NZ4GZkfcSeDOD3VYFfUSBidpBuBmZOBq/7
fbtHKeuC2cILcQyYc3LJ8hF3xZSuhBwhugsKHMJRPSXFyB7KEYe/mKIKB/18Lax3SzA2xtys2gEy
qbIwKk8EJ+2woLvS9RUCfdOmXVKM9PZR/c0ve9DE4eq6xsuAOFjzFpH+atDrdpL6pqMmc8EEcRxz
mgdxjGd9rSx7qdf11m9RLmCX8oaxSe0C+UxhJ2hJbfWj0v9fgWYPssU//3X5mXfZL2MF3//f4Zz/
+dWpeh+lkh/6b//W9ru8zErV57/00ysDGfrj6i5A1k+/yH8ft96a7+Ny913B9Py/QaXL3/z//cM/
hrMPS4+h7bs0nb68WlnJ7s/wWISV/69N7C+I2vb17a9//QeY5tHfYJwFuiKcdME2p0AQfmBp0W+I
acO+C8c5AjOxC8X3jxGv/xti2dDPQW0JoiOct9BMKrgmcEyGyW/omSBfQhoSQIcLoPa/QdKAFPyM
pUEQFcYYJeMfAjcKqHjIz5ttyxtmV1bnazQH695xqyi34+A8xFHnfmvWdnzGmLe4qdgCPauS4moA
3aHPBtJgqlRg3CahGanNmAzVSjBLKoK2g+MbEuC3xjLvQMuhPhvQn55DDJi61DBdwYg61PF87a5T
fZ4UxnMgtgQGknUMys6SuU63K5QbKZA+2qjDVLMprx0ZyueYYTaTxkHJ6itwQ/CDXr1AxRyNTJ9X
5snnxhnYfnDiYNwQObGPaq2cMCXN5XXCsainDdVuOAKWc7xvS1BgfgUYpD4HjRM9Idx8zhxrGUuR
711eCxbafluIMICGX0ll7mgPBHSDSE2+V85orsdwZseCUAdLUhbvC4sQn6ldvV3GeNkQv6998NZq
2aSD68KMm3lG5aM3kSe2cH1bggMITlZFlwOqQxTOKFmHjJeSZsINMaCjgqMm441MZxZ6T71c7Ca0
DKL/oGJPpqb6LiAXiUStguWjjNYGlDI33JUzxBl16Kh7xCRd5BoFzE0YxY6NoWIyejMSqKjkJwlg
KetsaPIl1P2VFwjwR/uR7wtUgymCdBnCY53ybq1cmk8CBTccP+acIkv6EewmkZBYIvgLv5nWPl/S
wgtLzMooqhzM5bzdUlfYzB0w83LWzvYbNAuIqR899a23k/wu4nFAmepX19oby30VR+KKugj8bnEm
mi+REI3vZh5v9Zem7OACO3KzwUwZnQIMoOatUkp87auouYuJE7y4BmMKjMSXq7Us0CEPvAY+ScMV
YrihM+nSh822YQtc8iFGfIdST+yAWqhdU9P1yugKVpoR/JjjNdQkUR0DIaiywG8RubB+izGReBIG
Ge3p6uFhREbaSpJiMv52asDuASnJ4UOCm+4eoEW3Z/iswxaRj/6djoh+UrHrHDte291qGDu6VQNH
S2fp7wNUgC9TgIZ8bR2JnGnRseeg9OoDQoWHkxVu9XXqvfolGinw69YGbLtAxIXas1yX58nGxV7i
1RxUj46TLC5fTvDWbqLEM8vwZng/PcVStA+MLX0OpRf5BkIluvxomu+aYOmP0bLChD6MzTVKRLHx
ZxrnC+a0O+N00wZdZP9mRIH6YR1GVOUDP4yjmO4X67iZBHUvd8rWrlA9RqCLNFHxVvtCbho5ik0L
GSBq5LK4ogi43XJAzk+gU5IcTLbi3I5iPBqrv9mWIPt67vieLxNam84uOzz2wznQvvcFVfD00Cjl
QW8+gR9QOX0L7iX4CFMmdd2kVVuKfK2hLwunKEQH5bj+zTCUIaxRq66HCeVSVIemBnMwoVwHjz0+
wE7WdhZwx3GAadASBhNetNwVSDTeDtjU4JtZl4ikCLoVlGOhwwpvUzVZBP7rs1lCfuLBLO7pOi8J
ALj+JtJhcdQDFbuxrOZdLNrJf4pwfn7plAwFog17JHZMETrGtJFOMCclbS7HfdkaFNrNIjItFgYc
dGbuE1K6dT5Q2uWBqdsvYirWj7DncT7Gk383euG4XwQmuvBTK9Bix5xueaXBn3EXhS9JlOVeO6Lk
qSt6/wieKf2mTdHfYEgv0VG2xd3qU4AbKHkM4jMntqGiwXpYOHLA2Nw+aylCmGCEftNfso/ju9rx
vIMfmfa2knA9TydfqaN1Zn6sB+O0YAX1xaOKI9Dr8HXO6MHw3aSN0rC1iC2uEYk+R2zVzZVsZ5h0
l6OpkxKDvnfZkuG2E6H+MsYSI3sIrq9s388foxOgMCxX776sZaFTl0TRUXhgE3m42RkbmbOvwojf
KTF5t+Pi1jdr5KOKBcvvClMuCor+so40jeohvgkrK59qIxTmiaFatmHbY0bfGkF0ptxefRTNqs9j
7Aav8bwOaHpLG1+wpNo7Sok/n3WE80dJYr/X3bxc66UJkGRTXQJIZV1eR2UxfqkC4T7XtJ7PxJ+/
IPVvfqrqFtcARITvrXLL6z6uK5bSsF6WzFfcJanTLTjN8MD5YK1Koo6xQd0XwBrQAx+JcIAxAvT7
vfKtfO6xseyt0fET6cFtzlyMSuesZRP29gIjpte4qu3e62i/cQGgPcOGem12Ar3QN4/1+hwN0fzU
iVFFOSxyoBgBql2l2rE+iAgB3w/gJb5PGvMqIjja/nqu1YdcQfZIZ69tpo3fMOe5o018A0e/KUhp
WfVfPKzvIO3L4AKO+K0+Q+rZ34Q+Kw92Ro2dLKNwYRODW4zgjUlccRV3bV4BNzsGnnSho/D820g2
SG2v8PpFDzsEfJ6wBGbEW9xttuLr6qraxXFs5oWgv67c3ewxqrZqxjQwdUrl4Lf7DlzaMIQPQM6n
sTRJT9FMJhNd1ps5iFc8ikH0RIYZoGDdDkDo+NIuKEN8z4Evg2ygIIF5SbXvehB2wqrgkFYGqzUp
mCRyP690YfnshMtZrMZ8o1ETfCztAHoQE2O5c+0aPWkQoj46KpzvIHGNxQXrsOyMtR/WmxjwSJTi
W5J17qjOvnUIGT8HyvKtxCm9BT3D3MFLoXl3hxU6OQ6SihlpfysCNcFkNpDOI3OG4nW04GbjMY3D
D5+iPUT3ob20wT59XsKCHCI44uH8RMGDAPXioJ3Bv2rLUsOSFzvCmsB4oMPAThTrQU0OORVOZI4L
QkG2kxLq4MOFMmVxxbfdYDYjJjPdWF84SMt32y/AMy3tDiqk5l7icbyZNHG2hq3r1p9LzOL46EEh
QggMqzE0AehVxhjIgp93cNuObB2yuKcF29dJa2+CYCso93FRASCJogbW2q3r3fTNwl6VU4QJgMDu
WrY+36jOYWXu153KYhxDuSkj93oGVy91at29VX0I5mHUO9nF3yMtq9ZLygmbkATn/kb4rM8pNvZ7
n1TRTVe1TqqsstdT7ca3rPT7q44AKAKPpNtBJKBT0mtvQM9GrEiFr/ozeDJhtlLLwDI3FhS6QGLM
2nrx1eD6+LAYWFxx5L+mhVHhg7O65THo4UYplAHkVWMVw81bXBXgFH0lhTUbGTmgnA1zsk5odGlG
gqk+6VB0R1iAyvOEtg4GfKPFx+2a7boWTo5ZywwkFGhU2VG2MaJ67nHwbQFxDttAlOwaW+Ocg5pT
Z4Ml/V0Ds9n8QgFOVSOXbCijC9du8TKnhVAwiE24XeCqvKlANNpXI402MNaQWzceVTLqGExJpqYD
kcvX0vUUngWOOaNDI4zttAjbfTe6HdzWgdw70ud4LS/Kgxl7aIHt9xT0BPOpxQ7bWTbrk8Lk9Czx
xKWQj1YvxsUMGo3FsBWjq9IQ/ms4qwEMQELr5y3WTwa65ZrRFVG9Wvnjo+FieB3Bof0G3QTMPqEs
fwJD7TSqQac49sFIMV67d+sSx1JTBGnQkeCKBxf6YTcWYB52wdUKft+Gt6o6ju5AYYfiTq+kWMqk
q502dwUP0miNvG1FXH6F5gI5lVUknzsxwauJr80rUSPbg8LJsxZDtdzG7nw2K0f2dleydFnpvGcL
xJk9FtidrDt37/gy2Ds4DfNyAfCLfTBIl2DFfLrrqzwILcWgHtQFZaJ233Cfnv1yBCyLkAsQu3tX
76vSRwkzFfD6GTG2GVtRPoSjWQ/UkD4PFwPs2enJLlhcjOJdfKebtRFMpW2teUqKWty3LhH3q4fF
V8qGZAwY3i30K+3Od8b2CnxEclgvczRBvR47KkY3XIHmn2jpjfehqUCJ61EJpf4QNnu3cLpXSnlw
6n1ldkWs2JcZzr2vMh6ok6w4MBSEIksN/xVw72XetJyc2Mjjo5xpcXCn2E2LtuaYnVnnqxAKEyDa
r9OjKFfETchZiXMAkDdfnCiAK+MAIFI2pf6I+6X7wkdd5AFTuJzOQ45R6alw149OBSDGLCOGXnOX
tj7GRQC8my28k/RhpZhmYRAWPPPFUbtWtPLYFRjUsxljx2lAnHlfarYfOSrBpUQNCMmhzDjtqxso
Z7znsOhWJBk14PIa5hy4ouLaxAH5SrBlX/WtqG40BiWbZpXBzpdy5pibQZmdIJ992Qw9KiBUKtGF
xum+MpQ93y2cS3I5d+LS501AyxrIBwYLbX/Ujce4Z5gfwvU/bJULOjOtNnKJ7FMB79MNle14LVd7
P89DWuC73BSFbg740uXJd8c4G2P1nbdYDRBQ2FM7z+8tehY3V4Mtj9jFCtRW1bwPdRk/BNazQWLx
yZ952HUnhboF5FhI8lEgoXMhZrS34eJ532qDpcmIaZpEiAXf8UJaL/dXtsD1AMG5RzBlMM3FwdbJ
NvFYC1JSBqHQUuelrESFPRnr7bZrUDjdegNtpoPyhqEmF2ouve10T+9FMFjEDvAoha/ujCSimCtY
QNaMi8QCh7ga0TDtxhGSMzrjguCK2kNwM6/NBKNfaLEE1mTkVum6VNgSZE8gGIU4a193rXLSxki2
7QwZnik4lv5mHgtodwbi8AXR7g0JDnCu0KdVBQgkR91TPrgVdfeSYieNwUR+GIWnr5HHWN62fUNw
/ITQ0QHpxdgDRRD4PXPZ7fsOyYq5xtxOJ7rwL574FcFouSONvvHiiuadDIch892huoqDxj+LhQoQ
RsAXAhTaT+B6EyyyjWhLuWIyXbZn76K/hESnT+FHMkKFZ8kw3UjworqM2GKpLgGEHxp1QO5YBTgy
shKcyMGKEwU4cuwmFxx16G5uJw98W6+aPDedw+KLbh3QkUandZ4hjnSeNDrOIw748hxOPtkR+D/E
oPj78ZUaQCzQpf1a0IYfEXPUPRbNMoI3b9cd3Ha+V21LMlVGx97D2Me69hsKsXlf+OQQ1xB5KQQg
9Ms+bnAHJohn0iaoolOPzwBqALZtIsavSlC+49gMUigUoWCJgxZ7a7Mk2rL3Siz3wN4fxf9j70yW
40a2bPsrz94caYCjnwKIln0f1ARGUhL6vsfX1wKVVUmGVIpUvVGZvTu4N29KpAcQDof7OXuvHXUG
Reri0qyXc36FxqBW6J3xamyyO39JSFRn6dbyG94lvrQDgVV5NLwkUpBlNkaNdsiFNLt23j7E/qi5
kNlVh5L2Ck1Z4tnhbOE0SlFzjto+S+kKhvTDxrjax2p/UcQFAnOUAGbd00YK9rx77a3Zo7CKIjAk
flWv7XqGjpAUnQMpJPFoxVQbguPn9ZBlz03f3ZhK9GZienOEKGHRz3CQsrh+HrXpa9e1btf314qV
f/WD9m6u8zfqGvYmTprAnST6IdOXXE8vOzlDzdvdIMBA5IHm2rGzmhNFuWvG5zHxbyzLupC7+Da1
AlBB+TZViXo236wCkcSQ7C1qEl0+76IsvGMzc6NNEBIq+86q6+2khl4i1d/ZOOquEmPNoKeium1i
BC7AM0/OR1A1s4n2XwweE3cXsxNscvsLZR2g10l2Jhv9ROCmfEZY/V2h2K4VkZgb+uW9mk8P1TSQ
hJ5Ut5rVrbu6vZC6cKOZtTdF03ps2mtKphd2Mj5oATJoyb5p6shVq6tYqim7qA4Z8bMjWqtwQ71y
lIw2JotuGfWc/FqxEqCPdGRAzhxLxH6JybPjFsJ/WF4HZvaUT8PeLoZv1qyFVNv0K4kK2Bjqq3qa
bpR2XodCfk3L7AVlxn0Wdhd9GG+MvtpU2v1YNKAhTVTF+i0CGdUVflatDTN/iKY7i/5g2dzm2bSR
ytZLpfme6nPfWiV54pbqSTblHo0PqCeVq0nLkZBPHeK/oLGcCfGUjM1baCrrVnmomtn1jXNDMi7l
hiZQIbJdWWffscmxf/NLQk2re5Tz97ZNBcGo7wa/8cqJWIpsn04Hv3qJ1Geb1Nq5jZ5GvaLNp3oZ
Lo7corBDO57fgZ11coWJU4MEd6eUkze1yy/HOnxKumn2Kg5xTAMcKC+6nDh+jqk93YXpQLu49voU
UfAorRMNNkzdbVW8BTUFp1weOH7bd/zuu7q2Hfxph9Ro3ZaoXMKKQ8wzi+knXRtcYR2w2/FNaTe3
+TrskDD5T8pcxQ5gj62SaZuWnR7Gi72BiUZryW+bKNYGBlsIMnjazhOEiqqVtM509nbWHY5RTnXJ
1ggmVHEPcEY5QI77Um9du4+3E/fOQo6vNwTqLIIXQx8f6D2iJgPlqplbH1lBOhHYWF2C49gW81rt
lV0cB1QBqnsRsy2JW1fMyUqmHOVqPiXuqb5Re3NLFf9rzHEyFQK1pHURYF+qFE5neKJydZ3M4iHL
wRqGYqP2AYjR6aIeytsxxnNYDq+jkbxWVvaWFcWZKG3CN2t5G5XUe5rvGV2xyJwwC6xNQmzrID/T
omBn2eF60cmEUrQKCx63fLiyZ+VmNHktNFLjyJK5GZS2dikxdG7ix52XqmruKqOUYN6uazex69Cb
+8jGnNj4JaVPW5sTb2a2b43ErNYS3et91cf5NR5L+8s8BiEb2nBN95idehSdEYsGadTvYIEY8pnU
zncNdTkvNuVpFQ2UlZIiYK3NtG1bznc+oeGNgw8oSS8Dy7en1RzaySGb9OZLP7DQYFTke2979k6R
2DehdaiBIVBo9jtHzuC814WK/sRGmJBkCaboGBBtqhQFwbWi3QVBFqle3rMQSCmHtcGprIG9gE/b
fdz4mq+/6GWpymt6OMWlXchS5UbFML/oWRRWXwxpDAbeCFPfKKuGE/e8ahKlGtahpFp54OWtEr0Y
fZEOblzXKIvEFBb3UVGI+hs1Y+nWjKN6DLeyzrmOjHBJ8HpabGDPWV0k8t2kJT6y5XjIEseUk5ky
D4diXkZsJ/r+QV/K59dDOprn6VAy/XwKYKh6MK9++9Cw+kXX/bNcmD4QkAVbBSWBvBoZ4TFZI6Tu
YxUyC2kmdZtRace9ajX+CWLK0rn/R2rw8yBHKsnMGMyZKjMboDncAiGLV1YQa17to020+oRcqd9f
1E/NreWiIIjq6OLocSE7/yQU13RNMzHsYmgqbpmbDjU2OrOU6Hu2YtXkAcE8wUo5EiX/fYk0c23G
Q5apH/XT8P1pZR7MzrQhNe98wYbn284rHeXidNjZEcHqfTDBpQkoPGigjWNkeCdiW+rK2aHIS4rc
3j7DDuQGkqM59mbclCczVn8xSQRAPIOkLBYvGpdH9zOcMZBZuC2NgCYJXi6jk+7++Cv7NMTRFMFZ
FU2jLTt+FFLjQ8ZG/zyQXlsLF5VA0f/w++GOUoDeb6Fq2Ex6Cqk8A8ccnbGPq0Dp8ZBjbqmv7ewC
kFGWbPotbbcemxKwhXKt4Yz7krNjVkB5n0JW/WrKUG7UdcVETG7+BALRFdSwSTiBlfE35nbezuVT
vRq8es/uHnX94cQVf9asv1/xp+GO5DW1PSYoz5bhlDVb2LXWXURuv4rPUMpFJxjQv7w2UwFsbSOO
XsJkP88YSm91X+J/XR6H5Ix0b0/eUaP+Hz8OmM1M+uOUtTT9GNAjSXkp6/3sxOeyS7Vd2qRrKOx7
4GcOJI/TCblH0MEft5L1hT69QZKUfAzgDCffDHKqqNIZGsV2Fbo4ARDsOjb3s4i8/HHwprtofQrA
9avnHknIP+MePSTmQOWnHz8990h8Y5Jd5bXFhf6hr+7nC100ZB98dX7vZ1nFgPJmXs9ef72e74wN
9biVAsebBSfZAfK+62/+xT1eZsjRO+PTtR5NV8toq5GoFydOcbKoa0HLf+t7mqPWaxBLV/8iaPnU
iEdadqM1u2T5Vv9eVeWLJYDkfVUlZm33P1pVP13h8hb7cHNjOy2SKBToobtXFMGNkyGcOvEmPDlV
F+vih0HsoI66YXk2UiIfRuy629QLVsvDqLhaBCdTJeiUirl7YrU5cTO1I4dME1ZlwB7QQYDmCnwd
brq2PH/LUcaRxb+Jyf7FO//j3VwENx8vNJdBVfp/T1XNHW5BbrQeY684G0YQo5g3rK3OIlg46Vl8
5+79NFkNfHHoKJeEwKPBFePvwacNgooVPbkwOddc/Tza05bdNV5g3KpuQaLu5lRYn/jljf4w9JEU
UUNdP2pct3QGvya701wDgyYhodc7FobzJ8uJz5K1vxpuSvW+doY71Gje77/rz2LI90VCJ85Ow/yH
IFI9BnaNSYTQguK0HVaXRW1q+84YvqQalhOzm1SEvKeUor96u3wa8ejJmQN9NDLkv/JG2ydsfkZu
8jKh54t/seguN/Dou2WnpVuCa8OxdIzDiBV0vvI4slNQ1sNlDO/tx6us3ku7P6VIIisVpMDoCkLY
Zed69LTCViJMGhWfTDVIQgtKL73OXv/k6zLFMoZtCBWIMnIyNkGfHxS9s3KanhTUYV0Zc3IdUMFw
RNXEpBKlsttE2uPvB/wsNP5pQPNoKTCgMCwJ6bQoJ3dGNm5SBZGi5MSK83mP+j6KRgGNKagKwOz6
0ZwoZJFqHTDjMTyz6uY8aaITW/wj29r7CDp+v+Xr0W22wUdv30SP4nTWfCc8hzW8QvKdnKEFlygJ
cmYuULs7havfqiRlTh7xRE/NVeQRUJjxyFEi3loZKbAuTQnFNU/BiH9x8TroVxlinU2myDFNPRNa
855zD367vksljs6+P5in9syfl5ofN+DDKO836MO7JBG53FixBPVVXVOkWcfUq871L8iN3HSFuilf
/37i/OKqDPbH76JH6nzHM1UuLLWuW0IvkpjUaB0JlIU24vdj/BSow+NgAMTTdJQrOrmuR+unIUX2
PDaWkzxWj1hdnXRN1PFGcnv2cub39gaC6ImZevROfr+Pn4Zc7vOH++ijaLFH8JUTkl1HP5TnP3ZU
/dY41+6o2hfX3V3+cGqZPvIq/jzs0fxVVSnmUVcdvRnoUJiXkowGCQLUuY6CW1LybV/3L3Em3Qta
07+/y59fET8PfbSPRPelW6Gvgt5QcFjXmyZB+PcAeeeihHvzPtYfSZX/nQ75qvwG3K/+9q29eCn/
F4iRaQ18uO0/qZGdqP4/9y94ZD4KmN9/5tvLgpdStb+oyYPtNyzENxj6Wfl/aJJV9S8s/6QELWBZ
cgUED8F/ipLFXywrhFnA8FhgVYuQ+G9RslD+4vfwhyqvfeAAwvwjTfLn86kp6JHCt9J5/ZESAp37
aPutWXoirJkOTGpTdHv1+TuA5ND21d/9Ug0rusmhjS2MPkTS0qDW0T7Rj5n72Fi2PFKfBLTKal2/
/fP59L9tplh8tb+RrYcv+cvHSbL89R9zRPkLO5ABNUDgxAHasCyHP+YIEnQqTUvIhaksJRP8xP81
SRR+jHAbRO0cwBW+P37q70mi/WUiLrepVC3wc4VqwB9Nks+7fHAGGq84C706IRuc9I8T+gRSgzyO
7+X97DVuRKTNCqHmReiZrn8XPvH/efPSc8M7dWrRXhblf7aBf48MGg1h/sJEs4+WMAl3RybGO1oa
m+ExI8gmAfY7p05AKva/iFxbft3vhuPJ//iOAH9a9dp4J6eef+NvYCZtC2INetd669Aze5n3L3a6
py7x6An0K5y8I2V76lHgrZ3+btns0qBeoyEmXI5Hbvdh2l3/uJxPmKCjZ/7H1/nhph5t2qpAG/A3
3WmbfpffjU7rmDdo/oh21H48xP+tU/0YE/7TSMz4j/czzgMUPuP7tU0PyloDIL3MGhzy5oao8U2g
/HgN/fcjfr6biO3ZT0BpJ8OOhGXOhUcTpi1x17X6l+VudptoBZPcS86X8PblEDieSAj7PF3eB8N0
ZinUZwkKo5v1+fLmclSNqX5BPTgkX3Ncs51+AjvxqxEsA/KGoCEsfpAAPmxaaB7J2uy/+P6dXD2U
8s6avp6YDJ+3ez+uAS7icgTi92OE+XwN5jTqQm1fOGcdhhfCWPfWtcaEMPcTgPFoXZ0IlDnahv09
HosS8XjYLSjlHY3X6uj02pdmVe7kVbYtbqrE8z1EI+68qoBjPoU38eYUypwKKL/2nyd7GZZDJO9S
XUEUKKj8fh62t62wzNLXaAy6fd8l8aOODXnfNGpwZrS9AqcVSbfw1AKzPuuzcWZ3GtjVkgONSIzx
ix7r+UsaS9quD4bwBT2n+RKgmbxFkKs4Lf4sLyrVeV3IOs3FMO+J9pLj53luamzEpW16GMjni8S3
dJJhRSa92QtirY8a8dIqbSY2sSwP9b6aGjvwiqI1VlNh5DdpYNgRmsteSF7Li/x2luAVQrkd5ZeQ
82PnZAD2yLiwCuiLjqFJWnVZp1niyUVrh1BvtfJQxIvgp9MHeup9Gb+lhkUDUhVp6nK6EF9z3FE0
bs1eiQ5W1peeSotMbIwRIvBam0v5fvDT/mpEsn5rJrW9NgbhanAkcjwajZrtdbM6YP1zZBXEcJvK
qduZZbOSUqvCtd4MT77aVV6LiwmiQGLy020229e5PFfg4XwzQzTS+EPoxhxVc6+KbBl/vlVbEi1p
uwq3RYSgZB30lTxcl4OKxTxEmt2slcowv8MCGb5HlhEip1PkJlzVwYgmQZG7hviDMKQHFne9JW1z
Aw9rrJYGgRXNHG3rphWP6dxpgZsCDsDTD+q32bIg049X5iJXgWbyyz0R9MY5jDqapzqBL98MdPtf
oiqVA/xGKqrCiCSKqzaog7PAV7Kv8OwnWqUSCYUabcleU4AnZg198xI6klPil0DIXrfNrp3s9JZi
Pq1kzBrncyOVqdOUXbxprBqDP90S+1mudXmrKsl5bI+bTMUPKfHW8CZFnjd2a6SXahd0a71HeyWQ
ft1MIg53ZSLZmyFs26epLcWrFBntszlKzYMZBsNN3NF2xNzSTzTn4Dq8FajpAUrY1YEyO8He2GC6
1z6WYoKnQequ5q6xz/XUbp2KJXGPvlW0Gzklfasy+ui+q3xwuhrE0RXYx/oCWFG0mnQU5BGBWpAF
DQphYrZfh7aZV0pOUxKzbF8dQDPOXpdFuLlk+Y7JEYV4gZRh8GSbHFBpyvV9oJdq5c36Qqbo2Ci8
lYXSX8qt0Z9rsebLbtXNxb1Wa+rlHPOoBRngUMxf7WNpVlgKysnEOutLIiMrY1DgmQeQ7i0eHERs
JTKp0pRaBL52hfPLlsCdjOVzN+vZBebh/hZYSrItQIR6Ld1r1PNycwaSez6rUjz3KFXafdT40crH
of5FBFGNHR1FiOQr6r6rLEl35MLsbtuwCJ/mhP1FGuNctZRGWdfjgCmEswErrS/Zu1Spxd3SjN4U
gIN3PPaBNzfhjMemn3womxleNfR1lQMvnfULNc5qUhrrohMAFWC/y1ADGv0S0fFwFhb9A8a6AA5D
qynajaqW9WsPp+rMRq/zWmV6cxbkjbHyA4FAQwZKXOmRsgYXP+/Qf8buoHfTqjF7usaYfN2wSq1N
ahnI7oxCu0mxZ1z3fVR4DRnbXqrFzUWuGxpJgFMwXldIh180ZImjFyg1YCxlsN/Q5pdvZkmiilvH
BZTE0Q6D56lVSwszQxmuhdWXpdeiGg1Xg5RIKzmz2lXf5cGhGBp101lQX9xSAr/cpJXqKZgqn0e/
E2tT7qVdAXt7C+VW8gBaShRLhtpwY19AAqkUbQ4cxMLtTUMewCVeMhCUttF+CUa7bFd+bBVfAbIF
i95qkPcWMO3WKcIE1zYCaHeqQdQ7iRI1d0YCQYXGuujQTzbmBe6Z8g4/WnlolLl8wLojSqdXA+sM
04H4AoU/39AJNNc4APnqx6rUyCuVrMvZitNVKJcKbggcCM+ES9GXj21fg4c9TttSLGsENsjIm0WF
fpwYgLJ2zCbyMRJiQO9FNV+ZfmfRNhX6Szgs4EukcAjFZbmhgmPlVLBgruv9TtbG6XUusvZbgaXz
ZR5C0OF60nX38CpNymow8FlwwJvLUdF9k1Fm8qrqtSc9U8UXWYB005LOXmd9FBJYKHfDGQyh6cHP
8vk19RX5G6lgJiIU3EkdrJrHCSjrqlVtQKmFMq5rNda3Oh/Kq8FxH6RutM7icTLvUwWNJwKsCVki
HKxih8Ctv7IaJQaxyXcwNc2kOEpTh5dLQgArUkLteBMNQr9ORFMMi8DE95E/lyMMGMgfi7RIr+4M
CWGhkwT69DjFsfaQlKwGXGb+CtN+KNYY80oa+KEyYfuKqn1mCuv70PvSXtGG/HsRoSVztCHt1rFs
Y1gy1Ti5i0Jz+B4EvY3aJxRe28LIWYVal5zbVR6tw0gWu6hsEdEANQ53mj50jxmZuK86PSHCkeC8
f6nVQb/gLU8QaIv4Xw3r5AoAm7I1hpb6uo7MsSyofTpqnkfnWMMmmCLNSKFs7pIUIkAmXptkxvpf
WPbDDKN6M2WhvB7akTYEFrXCkVQRoRfvsnWMsWRjDbnAxqu2uWOmwt/qCfqTqrKHS7/ECu8Uszpd
VcKqsd5M7TX5Bdl+wMbfOgJP2dcuGPE6YmVCuY+dbVNndcmrAzAHQhsxVPJ5CbZtemzVWf7Cnt+v
0TXx6GX8eew2JO65uloiHHT7qpfaNbA/TYPFjkE5wweTqONDqkzqLmIXVDqqloCZDpNRWgVqm7Lq
61VwLcrcvGULC82ol4vqMFUyPLVoGkbJkyVyZbEtTc+AjNtN0aVDBRYFkPAQ9eUFjGmSHNghVG9q
rrLs6GmBljpE89Z5ZloHuDu7NMLiCn0XOV68ngOgbSjq1G7wzFbTr+ZBpTEA8jQb3cwakptcTrWz
NMuJ2molY9oEkQThNe5jscOK0cZuCZKl9rAO4irLs8y+kgKt092KJetOE2NDAdcGgTwaY7SVSz0m
jKSu9HnVNrZxlrB8vBjx2H4XgoUKsqIuhBuZlXQWsbe+DztVVZ3Q1rJLO2x1gikw1IJELGUsFR2x
B69zb80yeju73NW8TM4TX5oOU6MEl0KCpe8qtaluGr3CFhgpPrDjIO+b1DWDVgYhXkYSOpciTibH
kKgSOVi7anUzy438XGZzmHF5/UQCYMkPwD1Gh01+iFx6po14Hvel8EGHqdm10sz9XTmmWvRcNKlI
XoHUVh08r2QId4UtIm0fY0d3BfjqVR+04bd8XFJ7VW0IzVWTV9qjj39mX5Y8ZujhWFxkk01tPyi+
ucI9JEMmVwCbCbNChNjLMD7AFKPKhqpdfRNmSxcgKcqHSNf9nU6rh/2z5CfNvNfxpICyU6v0DHfa
aO7GJIvZnmc4mZwm1HI000MzG1gc/BjvLW9fDua88A5wQRTWyimB+ej0pijP6qjvrkxp8JEVx8aA
PtOvzwB6xMKZpNj+AkyudOdgmJ5sPsF5JIhQZM3HquiWuVLoV9CPxXyFN5AXRIATe6tyHpgv2V7o
Nmj3MlZZJ6U5uVLQXbD1hmhOHaZRzF2Yi/QsDTBs1tLAPseEx+y0HQx6eJlNCuRiqHBRU7lz4YJf
Vf1QrqzI5CnBS9jLuyi6VdqJt/QoWS6Z1HxxvWWss6yXWcMSa4zOTTsbMw9UFe7UCunXo1KU8QVt
CWVFOMq05gmyXT1v+gulLnw3KxHA28tDj3i28+IiL55aVaEli7rqbRRgrxFiBqtmlijtyI2PTzeT
F/oSbpM5waNVTqWjNVV57o+hQg02SR/ItPW90ho7L4v5iW5MJfI0a3VbSt28NwY73uSZ0mEWSG0C
bfJqTc9t3AI4ABpmWNLKLsZsL1m3nTGtBzvc9lUBenSS5HMdVt8123dkzVpoB3gEBEX6LCoHl53T
8Gp1AGnQbVZwn8h0sb6aNbdv8K38wFYWjICLcCy1Hmwsrg2khniYuztJaXQBLKHLHBmj4j0uuO4S
IEbMVOfk49R4/c8blLXPgAfEtpgi2QHHHl5IOrsfp5Cr+KYnMWSvwLr0/vjYj7SMmqFJMDb/OW4f
V7NEdEj7tVkFt8Zjc2FfLoU1yzG/1079YO/0U+P9XJf5PN5RzanNpkA32q/R4ygcYtQvlNvkfCbW
nPfnQ3Ay1Pznssnn0Y6LGtCu2q796nep01kkGCw8Pe1Uau1RE+tHTeHDPTxWWwSWBLxQf5PYZJWc
+d3i1th377lSTJYi9HgHtpt/UaVcqpDHtYyP4x5VKfM60tAdf5U3ECCy1UDoozc9BMh8XbwaWBsR
0yABd6l4ue+z5v83ef4vrf8PD9BPTZ4fEOeX/HO8yPsP/ajgS9pfBAnjxIEUs4ScUq7/rxK+YpIU
sqBfQFZpePGY+v/Z5jGBzxA5QooI2lnYylSl/q7gQ7IBoMu/Ru4GcJb/+ZMKvqp/rvkCLl+qlApK
Y51/XD7N5/pXjlZmkKvwEuQIkn2p1uyanfmUYlJsGqv/Lokwh3MBr6lw5HYG81XMFCadIMD26bW1
P4VeV+kDyikrCEFF9UlnNuvEpAX+2ESD9dy2Xdo7WLCNhSc11tlGtibTXvsVB/GvRT0QYVWWRVEN
nt8WnXkLT0vJ9qqSTbhYeZ4lT9BCiy4VKE4NInCFjSDIw6i9gQggVauqb4bqbarLzLgOSA5Ctd11
3ijpxXw+FKlR3vR9OK5U1P/jPrPsuR28RQYKUrq25OC1Mwz/Np87OcYl2Mn9Zo4mXwnBYNmWX0F+
wqBKVRxghCp7eVN3wa2U27UeOxalOlr0fMqa+3HFvxX6oDoWnuFUfClRBtf9uS6RDwzWAdOqfggG
Erbm6xlhC1uVybCyUr1RcE3XAijJKLCnZHKlJ1QxSPwAdcI5TKptKnh1iEXR4r0rwaXpeXebc2vh
2qmCKgTKhzt2ltd1xwtyOJMUWDeq5ulJrXE0rZWhA5yq96hOOegWQR9+5wxoB81Kq+S8fetoULb3
WjdZvuQgesFI/wZpTlGKR5pSYR/Lq7DNNIBDptmVgteWJjA2Vc3IatLneXVBkAgVkC6oyUYCQXYz
hHkHR2PQy4LKzFhuxZQXX6sETGJhU1POm2eD0KqDVJkYTc10Ss+UGd+IjbmkdsBKatuMxBdPEEt/
BngtOA/hNrikzNmLmcrYytBrcVMohEuXSfVWxdjZ+yA0djxPhBXqpmDnblXak4ShHtZiZxnAXDpj
V8aIpsCm5YT/kq8HcylI/acmNLLnlnstE6xcBTelFPVEcPhpdwneZFgRI9eudWIvnwvsnt+sJuke
OFtG+IOQYfO5Zx9PSKvngCnkaCxhDHWMgC2cdLFtgMMbm4MljefcJ9LEQHp060ydjQPBdCovo6ZS
hlXUgjgHT4BpbconLAahPNj5dQzsaGvmEJfdykqagqg5E4O3qsVkzCZSqoMwiMStDKMBr07rU5NC
xs8H9ZOzDtf2Nkr8tncHrcHuSVQ1kxhC3CWpad3Ol/voGj+6WaLrGPVLHDmwbqIyFRdlVmp7SfEB
PY9lSFhQk1g2QXAJmxc1hoVkUqD1Xa1Vc4Q0ktyeQaCU8W20BeZVTavabTJo2p2Zj0WwMmurA7Eq
25HLwUN77Aj3W88du2QlT0KkOqU2nasjp1peUab2NM55nHrCyLR9nnVzv58Mzff6sTS/JfXkn/mJ
1N00qlTd1wmnmQiEtceWTH3FcUPCUQCVc2cDqbB3TUCRcdWaZpi4k5bimLIHDJqS6Idgk5AbCJxE
VAo5tb4colUWlfgml0Ks8T4l5zXpMLtRAwrqCLXIYFvEcaKep4FuVS/IYjV1l1DhIKBSa/T5bUyV
mUZoS5Ff3YtZHpSL2dTG/KUiqcXGAhostn8SlVL2xxVhmot3OCyqOVvFcmVAo9diNDh4GAlvCpqz
GmmIjgyMo6zx3WffKV3hIc2TtUK1Nz4XkazeT0MYwXEZh2JYG2mv2FsDb7n0XHZDETxJQZxwPkoa
P9sRDYi9MPJBKD4NDI0ZAw5G162ZVuP31pKzYltJCek0gHoxpEoiEbu57krtrLJj4a8nQ/WbRyOa
ogME06xw51pVDV4bc9mSnaSPPZ751hZuE6ME2BZGY7DgsJDDHUvkypmjDN9vT5WHQxIV+Nqdms76
OjSSbHmt3BHkkgAuCFZRJI+vXBK4gQx1obklRMf+wmo+CI+/3VTYEbrhqxnxtHN4USZtZfMIHeZC
tW6tRLLQI4aW3kfrGVah7ZmqpNwZlGW+9vGc3/WyXH6jqounWakpJLidUP1HRIfQhTSYzMQT6GkJ
qzXSupTqeIDhu7bVhDlmNRYuISJJZ9JF0th4HOHjNTzRuh+dE6UzT26WEZk+OFgQ5x5FmjFql9jK
TMXVhxZKpYx50CC7SY4V3kNSp7pzV7UKjj277LwkKkZ1w0sgp3deycoLZ1RgbgVPSe11ZdMaF3be
mCNn835CZhmGerjFA0PFulcljRezygm0MQu9uymUmcyB2SbUquOPJVGeNyxd+G8AIEjxvhTxkG6j
hirgCar8kTie5xiBmClbi0JAKPRej/YVXVrk42CI+35Nh765xYbjLSHotHzMDVCLbbj5sO/6RfP6
qF2psEuyCcnQBfU79loIGz51lMXMU+9PzSHIkANiwe/T1e8HOL6i9xFUjeAMOPkmyp2jEeogJJAz
nw7yPto2F5ruhWtQYXT/NdiiCZHaf2gwsH4a8Wg/X4QZS1I5HYDCrvATTjMyx3lr0hLVM9gIa7H9
w+icHyPS18UAYwCRPxZ0pDUUikSdD6pWbiLOsukzOPVGeDq2aRWnb+u/TH3aNmexRD/yym7G4KQK
4bOo5MdVk5yHLIr/MrjVn79JAOi63zbqgQ3QKqzw0YYbRVkc9PSl4vnVEoSLwtRo2yVSIAHpb58H
7CECG0ey5SUlDK9vg+ief//1i19NsI8f6+igWtUJ674lDirV+iT1X01buxRVtpmH+mpok0ujeNKo
3JhDdEkwXMa6Mq/KOdn2lAXV+dLEWU0MpQeGEmd0gO4vgjatDg4dIEfSil0DWeH3H/lXn5g0DDK6
8ZQTTXDUUZ81qwD9ox1GCX4eb/EKS+b/2wiclT7KOHQxmO0wa4dBnVYKtWD2XL8f4OhE+z4fP17C
Uj34IHMo5nrQICAc8E2syRJg83FnkCtgRCezE/hFH47OPwZSgNKS+oK2VTsqDPhzK6eQBg+zIuvp
Chp4fYvF359PlDt+vh7TMIRYUsJBLWnvzoUP1xP4TUIRTjm0SUYsqhkoTl0iPfV1ro2zWX3i9v38
KJmGJfORKWMLU9ePbh/IKBkqrn6gzXkGbGklfIqfBC3PRAGO0cNMcfT339fPU44BWfgxJRLQThn3
8/fFG2/URCsdJqFC29bY/JM8c+LVssgfj76rz4MsH+LDTaS5mCqB4R90hy3zll0YjbE3eOPem+FE
17m0ki6W5O7kjvzh89iVTi7Mp67y6E0AQ8EYOjAdMY8sJc8JjMjvb6NydCpnOhLfAXyb87pAYHfM
g53koQI0KAMCAaqtATGNnD5jBSYh+76aK4J1lBwiIbmXog5IVlKb/jKRrccTH+NXF2oLZalF8DLn
XPT5TpOdJ+lgUg6DEW+iGUk9ndXKUXna+3IoSaZW4rVR4cJX7eHrqOk0IOcgXpc5mYskNFp7jpin
TBm//EwWaax4RemoH28s5CHFoa2ah0lJkabl4J5Hcff76/7FU4pqX6P8Qlj0Uhv5fNkR2tvKyo1D
2AOgM+zhhmPzdgA55zD1khPf9TJZPq88i9v0n8GOZnNkl0NHWNDBlqhhWOn51Os417UTu5df3LVP
oxxNWV73amUwShjT55uD+sAXe2KIUxey3NUPjyU1TyutIuNghjPkiyH3lAS8v2Jtf//lHFdXl2cD
zSuRWmzyVOQJR5eiWvBv89g6kGWxUpRrsoiu5Qd/V6/G1fjFNBxLX53eGB2ZnJZdyedRj64Ofmg4
Gckyau+19zm2BOwWTnlZ7v+FF/kXj/+nSzzaAikVlF1uJ4Mpaw6N/8HeeexIjqRd9l1mzwa12Drp
WoVWGyIiMpNGYZRG+fRzvKYxqD+rUIXZD3rTjc4Mz3Cnm33i3nPHbby/GSAwJapt9y/v5+1n/f78
/fnt/K2uKU05xiWvxSQPk9P3xJbQW94DLE+O9vDPH93fPYR/fqnfLlmB+2nIeanEcKPcXzZ1/Ouf
X+DvHkE0nnj+0EWCIfrtBUrBnEJ02btM1J0M9LU/l/vFVJt/fpW/+zV49G5UA27wvxwPFgRt5gPa
m6nXGyHwGHM6//Mr/O0zTgFMMcg5RzXy2wOAQI0BVlm/D3Dk15Asn7U41NYsP80npirYfKE9mxt3
jv75df/6/rG8QE5qIignIPAv9cJYLzGpSO9zarSvTbEUV5X1/g3AGkCg/OfX+s3zf/tG8WIMx/GJ
sqGj3/if54VvaLlnjslH7LDeUvNDLZtL0VUb1bMdnCTDUXGXFB5R7K9I5NdJB/FZWney7hhXABTW
KKFSQ/9uvHKzaP/yJP2mUP7vvy64BcvR7qEa/u1RWtzULbMq/WgyF6lPc6CYe4gDjxQQHZX5CKHR
HXdVy5nj8kH0iqSTccVfCCu3+Jdv6G9WoT/+LUhiAdWbqFSDv0hjuYXnuiKrJdunu/IqQ+ZYG3fT
nv+t+/ubx87nhQDr+jb/wZj4Pz+SWcxVCxDlw96yPLopYsLxnBxuXAIyPNpPB3F9Gf6blv9vHjrm
KhSLKA6od/TfnoOKXBNGS+qjHECe9UcShVeO+W/q4r98Z8FpI5e2qWFuhog/IkT+dDmNkObKZpCf
3qOx6eG276YjprKDvoHlCPyH7v3ffq2/vpm85O0QYlbAPE3/vXhid+C0jV5/2tvgbXisQhmS6bK1
tsPaCmnfz/H6v6XR/1/D/S9Dx6b6DxaaPi1/fv7ZQ/PHX/jvCs77j2t5OEUDHUMhcu/bTvu/LhrD
+Q+PBS2yCR2DB++/+zfD/A+rMFy/OLSYYNGs/d/9m4clR8dwyuPK4WBTnP+/7N9+eyw5/24jBc9m
B8fl95cW3cpLKxZ9eXZiLB3BUeO4+9P7cPd/7vE/ezpuZcmfbve/vMBvpWziNHanedW5c2YiuCe0
jke31Has3v7lUrT0P06Hf3qt2y/7p+8YClYBFNpds9hsUIosuEhgSIZgcNOzyPw02SBaNjdtu3SP
vq+5LK2ydC9VbT2nHUZWuJv1qnMF0WOV0Uel35YhrMz5mheQgG2nco45hLNxVZp6Dtd9IOyuJlTb
XqS5Bne/EDHXkunTok1LXTTss23WWyOVwy6pavMMSruekPgCGbNyR48mCx1Po4D2GWDLBLR0Ow5r
vdV2SHLo7BJZ2LvCWcQJrq96TG7zE3+uid3KZpRQXZfXLyTetBfTztsFj0fhnwsvmOK9JLXwx5DX
zi9CBG7kyIQhGiP7ygKt1vTWbilUJULuEv1UQPI+KOHMK90bsxe7JyeLgXOzCnojv3rA8T5j4dN7
JZZOgrZNPNe4zjJ3gKPrxGty2+In6UoIOY47FaQWDMlDndULvqSlsNIQa744NmY77lpSvV40bR4u
7SSdNUQxLQmRXhXfUMmKc4kPol5lPlsgVc/NOzW2xmQa2F1n9d5nP/ElWglyPKBrVXiElmy5mF6a
rYu81DZV1dVb1tztm+E05soaAu+ACHA5jIlIjnHtgf2rkpk5dIpw6NDAyjz6VZW9iMkBlmuwK9kL
FPM/J0TebGCZfte626yVmU4rrTcclrVa9zB6PbKZUqIUHJKy/UTnBqCxh0mtt5X/YDbgLByZzWsz
KdDDLmWZfYgkCE6zMpCpq775Qs+e828RsmAIX7LWrm2rAI+pTUe+Jd2TPzLbLf4IUGmUFrYWIeaZ
rvmvmWics4uO8VRqzCaBF4sNQSdBCJYm3WbZRIJdoV3nymRMmzqshDiPLjzP9Rm3Rn1P0Ny061Q5
fuRNZx/A/8YHg0llOM9Jepxnhv9JZ7uRHGx3XStUtaPrjD/kZLSb1DL5UVjx0B/Kn9Ix0qeYcOF1
jlb+Kqw22Xo++bMKZOc66fP3UQOVPhbHZCrHDXpLK5xgXv4YSgj0qoLDaLVk+AUpy/Uq7kCSA/9a
kXXhHhSxIfHKTGYejmnwECDfXAdsPNPl2o+ZKVa5GpZjiilkDRhBO7Y5aP06Hqc92zmNAGf0iFsX
L8/OFHm7IdKhfCRFwcm3mVvBCFV4SU+20eZoS82RFcasMtYuPdmFe1NM40X2sfOLtUh/XyL7O5Sm
qF+EO6KuLKb2OqMwIwcKLHW+JNYFS06610qN0MjC1q+QcovPdFAcQIxQwG3IgsCxVo/tyFAJT4Q1
yPba24R1hH0rycqSZYUqsTGsvYO5hbQEf4TrLTyAcKZT8q7oZin3cbdAvu+EuK9dVourfsS5Mbbw
ITUp1ERSlRZktxWUe+c0TswhNFhiVQayWXtdVf1ESxEQkGcb8JDKOMdAzxDrrpZ+QZoiCyJ9rZGj
dTTSeu75yo7xmkyV7rXXc/tga8v8mKEnC9tew02yGHZyewds+Jmx1r0B5yTLB1D2mbOje57mAvaI
p5Y3MzfmCGF9cQDED1oe5UakEaTRrjr2VwcLCQMglqC+dk4CF02kcjvhz7+rSHzZwqFj/RhDUk/L
Jji6eWu9Dlya+IraOYqnttjoo+tHdkwBnAXDcHXtRKyNmiRIcruGfYW2eWstvoNbRMjIA7e3IclR
38xwnO9tIme3JV+LlbDVfDUy1Tzlta2OjVdpp5xjaZV0mbfpb2cnZAwh9kOmzLOwpNgFaD7DpXPa
e9tsLbgOKFrPfaUP57LsWfaxbNwEZj5+acHCJh7p3r1bFgw/HdHYDzyK7rNKli7y61EeFjG5Z4FK
AA7rzGGF0jFxi0jXRXxqmiW4knHgPFIpWMdkcGbF7zQMD7OxmLsh6/V1Caz2wN6k33TdTWYxgcSI
6r6ePyetKiXs6MzcFAMN69ZwCof1DV/Ao27q6qsMxmDtDBkWhjRTGEVyLb9Pe0HEGOjs47C07X7R
ywWZRp52CC7kTfOtFQ+4N0owjjkxnbW3EBotmBGi5lAe0EIUPRCseaeHh8DRxnRlQKIuosEyk/2E
neejbpjUgOGTxU30HszvmmcRuOEHZNcNsClxsfM9ZcSoB6vW06dToTLtkOqePAhfwdyQ+jKelaX3
ycoVQdaufadxf5koNOtVmeTDV0YnufbgP36Sii7A62ft9zDiqMCVoJ9scjGQ7ZcWviZ0jziSYu8o
C2u4kqCgjm4feISA6m35ueQGWx/RuMpYMWecT4Wo/S+rrckSGjDBIBky4vmZKo3sOL0v0VYmZQQu
xDrAbDbuQP1bdujFs/GotMXcg7/uyIYRGePwKSYbPDfkyRy8QoaFPRCTMCcxB7uorukYtA+AWfIz
h/30nGQeIm/hj90haboK+i0Q5O9MWs7eSeQoI4bA6iH2/Uxdkyop71t0hXfZ4MfPVZAFku2rmR0M
uyJAz/G66WiTRfDeWm5GqKWt51vP5jMzCzGiYRelt2XAqp9ME4gwRIw2Gil5fk7FND8amvQujSwC
a9UvY3xckr7/wo6Vn+CyN1eaOjtSaKt2Otc5STZ9G3XuyI/Bzgax3XVhh3pyp/nNcPGFSehlnRI9
j78gsif0RXiaFNBRb9iOyuBjyXLDO7VSr6zV0LmeXGvw9mGRu9ZDPUPxWC9zT/LRoE0ztyqnVB6a
5Dgd58nAcNZUQDWywigvWZNZ+3nyu23teP5ZaDPXVd8N67zxUZ80RWMfOWX5M22un/XZDAhIN+d1
E7hOWAruKFG64z5ecq0Ic8gDh2ZAGKsmMiqkVriXuPJ1UiLS9h2r1RwRklheA1V6kTXraGU7LdnI
pJHvg0zc+4JrfCtHLD1JLC30wYQp+XNQJyv+H/4ySoTD7Kgh0vAD2JjeEME1iV69FOhdDkttqGFr
lo52gzP3cGdataBJKMfRfvEN/lsTxErHd3JzaMV2HcB1Luk+O9/fW91kbtUg/ccsa7yDIg8uW2ke
hFwbTO6u7IzmXmm+dimKrjggXiHgOS1ad0saS/ZdIt5ae6Wt7XDcEBC2JPnWGvqGZDQ1h5nTkMYh
F7W3+A6RXpaQlUtq0DHLBuOtALkStkvC8b04wRxqiYWpTvX1dKEKXM6BK5JzGXtm6JpNsNHT3Izy
UUsP4w37PbpB/ioMFuuOHPWwQGJxNTHDhbxZ+pVGOI1ce2juR2ITMXNo5cEj5Oo4msnwbDWNuel0
UORohvRHBIA2/rhmeBu0uA3CBqHChQQjcz3xNdm2vtOH+BvNNyJcxNmeEwVHNmi0r0BirHFi6kyG
lJTuaBu6W9Q1cSmtbzlbM8Ag6UqfmDmpzbNcB8SQbghZSF5NFcMbTYmpjrC0YB2h4lueLK1sotwx
kBANTuJ+tHWJCTQlAHNczaLzf5pZUoVjV5YbN2nzyClb7T2mQNm0Wq89TZoYHkjJEgSb1522haqN
jkWrhjsdlyhltz+f7LaDKu2OWhQgyjh5XQ9t2iN9FU1f7vn3+mIWBwrR5SzyGny6Xt30ZKMY7+DT
W4c4VSCfCyG3VoBgS7mYEhJbTz+dKm2wHmTltEJO5p6HlDzlSIhg/rEUUwrmKFV1vunQC+177naI
60l91sZufi9bSMfZ0BIGIwODkz4YTghUnbvRT/F11kbVfloN7pkEVvaqYNd/HyQ4DIu4Etul1qBT
57oTZUooOgYPB+CYwVYqC2L1kLLJtUO60w6XS/qzx/x80Tq3B4k8NApgYJ98N0jY68jHSYE4GjZ7
2IL0wk+4+BZujWzYI1g0r8Kc7oOC8LmoFV26cc0Klb4rLfLViJ6VQ/Ot01QQV3EFh0b6oHTdrUAF
sha+UM950MGl0PXmF0+v3gNPT1ogdIvdWlHbWRUhc41MHpVHmRP3mb82Bry/Kx9DBVm3TUA525jO
Og5qzA7UoMu7MfvpuKmxERyd3kn7Nbkm3nNppuMPUqE4yLFrDG96WqLC0alGryAyBzgpvlKbIhDG
xs9mj2SDGYa814Nj3omhu1HG8049u3Gsn4CxT089V9Nd7YplQyHuvoK552GlGcXJFct0vVixt7FQ
LRXQEEeDtPIleYg7N/hsvcXetYZrbRFVet+B5pt16Hnl7dZP6nsv0TJsBiI/S5nHMsz8Pjm17jBG
NvFeFxRtLlluAdo5v29+ou8pLktBTn1f57/k3MwY14Hxu0vdRERxl2hgCSTKyyCOXF2VWwy5CvXW
3JCiNSv12naFsXegOYWd4ZChECyfMqib0OmTPLLzFLcQooQ1+3IoIbp9mVLr3apJqZO6l1rcv206
/nTcod8RKNL3q1LXy/4AHDyG7xnD1Od+pwrU58G6WIXhvDUm6XCrsl36b0VveG8WnkWuSSv3XYr3
idukcpHeUxePWHBO0h6q76Ht03MOAwEDZj2egnnQHxpQ3KQ21oX7QhB5cM7pqKkm9foYlL4817fj
JVSF40AQ8zR57Zo428ORU+4qKxuPN8fM9LBte/gWAWK2qJP6/D02WhphmA3uoGUPAiesk+GLzqtg
Z5NZ0JFvkY8tXUBM+6/i5aKaGyq8m7NgDypK5/voBw9Vo2tRGpQwabU2PhAvUPGRNum3VlnOSzul
ZK7jJcxWxciPmMjs2ZqOqtd8QMvaNGZClohaikQl4RUE7HI7QXatZxLqTDlItEnb1ox++36oprAv
+gGGeINpyRaet2u5a7+S0mqw3XX1/FUCJddX9kLRhB1KgUXggSsepmbxNSC2Y65eZeVM+VaPRYDU
dKyxuGfTMpBDQWaSv5u0tG4hdovSuCvwVv0sS3rldimE/+k1DsYz3/6VFAX93ZSctQHoQE8U2opp
PeJe4l4OOG+/EcZlWxSxyIScJIucJv0cXf0NjefPebB3i7Z8TJXJNwrLqWquyTL+0vT4nUSVreao
bWOUJ2qTp4wpmeq1VetPtKRzXKxsM3kYY2Pb9uQTB/bWKSmveke+tiO9WCGXcTdL/LyGhwUsx2Yq
U04YbVh+2O4A/t0n8rPvCho4w/t0JuR7njuc3ak/1LH7VJCVeI77Fi17BoiAHM16PdPmnFLCz2lT
gbziycNkSrRVGs/zyqLlJBIwqHnC9J+FleFKrItXo09wRBVCrNH1tUiTXH+1LKQaUjN8lBq/9dKb
iG795Vdq093YcBTaHESltSz7ODA53GIImYmzqXP96onq2ZusaMS2ZdrxZjDKQz+hShbD1qmnfQG4
01PNWvQcyG7wkFCBxjnznH6wwrQn4l7Y5P6p6VR7QQ6ZolAnIhaDy1TrByLumWnQ3jyx40k3cmw+
BtuZvoZajGFV10mkT9WFs58buBvaRzVTTPZYrD5njcw+z58MkPU+eTga81IsqSVhdg71ptGUDJcW
m4C6qWR0Qv5Dgsc4zAf/2Zg8OuqmMI9eMrrbgGFaaMS31BPClCIgHViCvRJFZ55pawfrZlS5TnNM
6WU2zRhoa/Z0j/nAhanSmlJATYQJlenyNDkCs+LAWnbOOkr3iRQEaxGHLJ2hEPltdQj0arnw6f4y
i7w9UE2NG5XqRPLGFmxioEob5gUyVEH9ZLveV09Dvi25UvE4tMRfee1j12tfbJ9uFu2mj4YbFlLm
klgSKZ+YYk1w6ilX+oY4bnSYPwwiDw1Kt1Wa2Oa+CTzwJT6OMh4uuedUtSLdYLvm2oSGEVT9rTwF
VEG33qy0e/dl8FHN8qhh/2Ricsvtnl3MICla81lkddjE+hu8Rzq3VsAFMudHSv5mEzSLEzEtcM5z
Ru7uIgBq0Ju7OJ1kgIOZyIYifaOS0ENlNs56TNN8zc4k36JsLdckOAYMKfp+hwe7JhZtMmjtMEW0
NZ0LDACjacgdUehHSzR0uQxaejUt3+JcKTatM0AeALbzYhp6f6RqAsEsPfc4JVW2yybtjo6uCIde
qjUkkI/ctXnUbLc/a0KofTHeNMz49KK5Wd4hV6yHxjvfYgtS6s2NaMxn8jxGVPOwOCtZPxJge+d1
MZOc4GF2MInylb6PF2+n2fEz4vudKOm1SivdFFIlK0vNz4MyHwYp3uysJVp3+jH1dRz6snqddZt5
9zxhs82yXyPyHq1nwcffXcbh0ycuboX1+zoR9zyoHn9yRYQLeS7mjrIy0rGIrjwFnzzuT3JQOHCr
J7dS5zaehq1WJA+l4mhP9K3lkQDSGTsny18g1WxKkW1mrc53tNEkyAHmB+iGYF+E5Ik9tHO6M43p
nCniueOLJF/es9tsTU14hU9BGnG9m28BgrZNwKh/A5VmCcErXvk6z9TBaTWchB9ERf3lCQgDg5Fs
e2EfW/wAXATb2pyZa3rqFiwJ6djxtuTEEBDs1tJ4YJF6mGJnbxUzDaQUa80FF5LF41Gl/WFpnL1N
Yzp42bRqq+HFdjqqQRkM29hx6WRcxd2WlfdpDASlNnal/2MRHs4SpDtkbeWh3msf1JFnNtLFeiEM
g+NIvSRLgEqd6RX5RSrZotV+icvkNY61pySjdEnoDrHF9DmmAQ7bvjV+5R23yexcKvLFtBz1faaD
KTLTr3wO1j7HXKNZEE/8+ofhY/W2/Gc9738azfJR10PA91e7+PnCm9w/Toq1fqVOSyreKwdbtd1Y
G81Kt1PQG2T26kwgkLgpM4sqe4wKOugFo+vK0Sot6s3hNRgTf1VV8TkISGHUJmb8RmRaxWfBOLNj
4OCj/l91fXO99S0q9z/x0mw8nCcrF0IQs4LPucH566u3zjK34JOfDQA/fAsrHLZw/1ZG5QGf6dUz
zxbJJ1mtEwiH08WQQWjUlHMt0/pBkWA0dV+Gcl9irbkl2dh3nc1f8Bzb3VSWdcFOe9fb3PXEng3W
u41x3XKLR5OIT8lJZPnJzcOBBcAITcF5Qphf4h16osvHQ0t+ixknV7vKbwdA9nOYYvtg9ILM1/ka
m7hqBG8LcUUp74h7US08+NHajS2JvIRC4q15L/V6PQXNxTHL4zKlhxq/sZENt1vksRyd6Ja543vD
vWSwAK6BBq3LTsbiPU2mOI9Lep/SSo8pxOHafMeTzAZLhlpNwNmChQnCQ7ryKRxaQo5JZXnOdaYb
noymJI38Id3JZlqZjIb6H+5yGZP7tPhlj104x/VWZh7DGVoI/njb5iFcZ/25HkePvBQPHOoIHk3L
wjgvmDUYA15yxe46n8JEVtdc+aee0FePjUZGU3+s5R1pabtgjqPZA5phIJRioWQ/kpyyqeTTFE+U
cG/pbK4Nfet57dmvWavQk3IO5O3FcKc98XaRSv2orfvNvPQ75V3KsXqqbiaTSiFK1PA9M142nyfU
6KNfPDEzoj/rthYXJgpu0o9kSDEfZpZ5z27+ey6gjbP2auftnBHjoEEYMsyHzJxeJkjovQFmxrBY
uKiLKt3Q0jEhc7UsjXmcGF9wVM7EMg5hr6XfnQnYn4SjNgdJAC0k7sOK8zKxm3WrkzHXT9FE0Nci
7qAxkefkrYOcx9ufr5oHICQ37/Xbg+kbb00S7KuuPTal/tIb9kZmWah3PBP+tJM9FRo9JXzh8cGy
WvguYi3QoTBXvvcJrQ+yKsxgXGj5DDeIcHbfcHpQMMDDWPVNeXfokp4f021mivMV/dRe6uTxUcJH
HvRvjcLFY6pHGhKvutTsBfL2dZFB1AUxfUrzms/FByL7VzLesPPlR2xLV1Q1ByFJhq+9+jh5fBiT
jmsK9Wv6KGYQHDsFc07H+ZuLO90kCPeT3HDenPeeOB/7tWAQYvTLauofsuScSCOikF83ScWnyqFQ
V5857yH+w72pmgumvrsx3kxGum9IsMVN86SlzpcjglcodP2qiautkwngoGX3nIzGY2/5l3kSzzNy
8IDmw2h6JCS5fow1OzKr/BQr46micrcCeaLAXtdT9upxxUh+WSQ93Zpd2L2ZjISEFpGy3Ptk4aBw
8GlNxa6ZCao1tWu7/BoAzYi2uc8SAk1B+LA84bBzj7E1M+fy5amIE+xksrwfnOKuLhdCuA0GKpzQ
0gCxE+xvlUIzs0bISSoeF0pJJ30ZZlBHTBgyZfzQG5obxE/rrjE2JVNzfkkWoIW/SwyfiJLuMHtj
TKpls7dJhuXyoZjpy6PX0qnP+Wa2zM2oe696132NRnOuO+muvLZ9XHSO4nrqQ8fvxXoiiBn2hL7p
JrG2Rcf2igRbCuhE6pumW/ZtNT/hKgqV+xos+wU5Tg3/JidSPXd/OCVkNr+PDK/iGk3Chf89OXR3
krFd2r+aULHTPAuH+jIQ7Gp1P8ayJ6c9eSXC7gIG7S7mD5IwN0J7JSUkfUZJEfXxhyrFU64mwE/l
LrGyu5yQabMqvjQV06/Hm6SJ2evwJGUjCwMATGscK+9pLU5LMB8BVlzYNm/7SY/SEaUwfVqnBy+6
2UeQtDZGd8eXbkdQGQ17zJLXfWh83oslO5UJbDs0Y3f6ZDD6s8QdsYRX7ADkiaru2xo7d+V07KfT
ThOceZ0fUbQ/0cGsdZHeZTpeM72qvuB5MUlMKLHYUGDHd7SrUPEP5RlPowYvguOd3jdfSd99ySDe
RiMvJ9Ls3pDG0ekwv6HJHyRxsOy0e714kcL6tlDl9WazsmvmdppzwJ51NvrxMSHZEG34d1w194nu
MVinrBgn58lvxQ+Wix7ONReSPCJZ5oHZpnPdz36eiI3L/EvATHlr32KS5mIxNtlkPGu5JECtSt13
F53yVbqO3Gdllq75oNK9FTv060obgu+maWWUme4FG8h2sVNYesXiPsKtAqKX2zSty1cXg1zKGaZh
5jTWy0QCXEGXHPvZxaiJqJMlsVkpX3vSUr+bWvFbzxunjkny6iMi3OkDeDyMNAZZM8mPIQgehG++
6KN6FktHgHBHldM++MTBZ53/kE4Niy5bumEbJF9oul4HsMBOMK2mSb3F5ffglGEW5NeE8U8jh6Ma
pq1vuGPYDANUk5fA5eSxtMOULr86n+MnXnZO3xy12jrG3EGEn9K6JBSCNBDU5qomMTzvrZAp45q1
6J7Cg646WLJXKYIoG+JQwcmcdIbzmnDYr3SRuNmrMRl7tUYqeWPu2mw6LJl5YS4YuDAnYy2yxilK
TVY/2oaBKy2uBq/oMehq2hs8s5na/THunwIGJdOKyfRO5/rGRIJ+LjlgrA3hIG5bQ2dqbh9NHlQv
1nhccPdO+dVxy1XQdZfUz6MWHprUsrXjylU/A0RtD6VPDiHrB3usmdk8lapatYl7whpZTUBiCr7S
Zo7hNlvFFEXl/C2nt5zJfWBtGYqwtfgeWBPdTOW96+xLdBat8VDNLTpKylqmYNHk/exi9V1kz6V9
qjPOYM9ZKy1nFXnnuT9G/dOs70wShEFV8kg8NyoKjCTq+jqcmkOdHKXHJHGcQzfATj1sFLOnRj92
dGqZL0KRDC/uLX16uJlPpy0KGMbjX4V4rXiXbP2kRhBHtrkN/GoF0YZK88seJgzKrwMSGJ1qG+cr
yKrHmnS5CopSYFwh1YXmDFAo3rT1aagArjjQ/vNnWTFM6QhaBpTpUBKuK8VevYU3KUELinnf+ebK
a8yIVPVmNYzkC3JhVMQFOb2OTul9cVBU2M92TcoeZ0abemHAw7Wg9il1uYIhGyLq293GT6SPrzxE
Kmzjebs/3ORBGGfpnBwipBbiG8ktJ37RDItCu4ftRmfxoGDbZf22rzOkBa3JzdGtS3U/UkhTCMDG
8a4695WOecxzrRXsAKJROdFj3O4+bW29n3USjixuBXdTmqB8yo/bvndsKDXKJxWnEQuAkXJRxic9
2fnZwVueuuJZX6LYPpNavPP0i1m8pDU1SsA3W4RlT+hjt/Zs7rNj2Z6HYFNpl6o4yhY5ONnycX5V
zZ3ymetHtn010zXnFIl/K7IfkCjx4cvvVrs4+QHJ+CV1ASXCKSKINjJ6P8qmMirb53h5dqxXfznp
8ZfoxAnFAzoWe0UOd1TqTWRkt372LRCf1JGRquJj6z4vsYhqaNKNiIqO7L7ROdbaWZvwITo/PQ+o
EeH2ksWM8ogGrc9D/Mux0RmM+ZrDLvTIb9Qd0J3NOWaMMTl1OKT3PYZiupmVb2fnObEBJXK93A6R
5Y5gQxY918b+wWgPNVUdyvga9F9W1W8sS67jMYh6GHNalx0C3mHPKncp9ma5xCv7FrSN734gzMvv
oQ2gCk/QFzTzxTQXFLtmc5jUtHd9RCCpxYz7KWDKNtnWQbEhFNqHIYmlLfI7J2lDP34izTh0BP5w
60cq9LXbvXXdeRjfZyAAwVjsy/iAUktw0HevCcnz5UJ3CBC2oQNWIo3qQedLmq9TazkgywmNVLsV
Piu3UWwQ9PWS5ps8VcT/mTdu073T8vE6YLXMHaPde7QgYcdW1m5/NUt3GvkCcEDvWBFESzkdF61f
IYQLLa1eFQOQO8+mBxRH0K8PLbDRHhWgW5ZRr2m7ETPuqMVAPasLTU3ka2Kvxm7vevXHaD/ckHyO
/A6Smr18sfUKnppcU/da4H5V2nSFjrCHvca6X/e5g4DWecNLMXo3mfhLIWIdVlbH1N+4lCUPHjFH
5Sp1yh05J+zT4A2qKWzQc266lD0Ba26mB3k0286DQTFTOu0pbyEv5Q5ymcze6lRkJOGGpWl+Ilmn
Y9TpO+iz2WfJhrN2WdYI5mq/BjkVo4831HW2+Umt05Ee0eooP+yDp4Jz49MCN+Xw7WWE6zKih4e2
Z1KFIFGvdws1BMfMapE20bPLErpFdsKPex719KyS5D4AwUBvak/rtJNvqL+eh5msksn5miCRgZbY
mUsVzsO402g/e3g/pDRv7FvnYDCTMylqbiyF2GPXoDnlryCvTtxU+6TXHgomLIMh5J1r1NNKlLSJ
Xktgr5YEbzo3RTgXrboDwsod0YtfpVZW53pia2kk8X5c5ItGZxmOvn/JxpY6aMY60gI+C7WJmPK2
SZ482WzrAi5JJpmRIP9ex21abbP/zdl5LcetZNv2ixABb14LQPkii57UC0KURHiPhPv6M6CHe6Qi
Q3X3iejol969wYLJXLnWnGNmzXMu4psmp7PQOhye+1zZY9ulwNLQldAOtYgGD+6SgJyWrKn9Mc5f
SbCmlSTocZDH6826cjcoOjM6pJCrJMx8dWJNSFrm4jBG63WjF9m+5ci3mkS9R7opfM0pz3KI6o+A
641jBT8lGWJsoQjVVatgQYFZpBWYvD+R02u7kM4l04/celScJNulQ/tuiBnUhaN/xM1U0lTtE4Cx
xsuYKvfJFNxkTXSOJvGWyO3SyXKge1m1F7R1D0+iu68cPska7cV7Xkn9fZEfnLDec0b4qUxsmDlz
mm0CcY2Fc8oIpAnLZ31u6n1sGh2yi0bFTFWWis9E9c2Eq4Apb9uZKHtS9I3FpqXt/JboVfxUq0FK
f1bFEw3OkFmTbFenvAZHsTJZ9e8dtC03fcAeBek52tUaGgGdFl7V9ms6n+9iSsqNljZvSY1pOBqK
c64iqhgGjT3W+DZG7T3TnQO8zsYPArFrFboaLWq7sZyrlW0Oa2amj1kJ+CzmkBeIGCxs9ShyA9eU
ka77Qj1Iab01snBfLFwVEmEPpcp9T3L29OwUGsMRqM7aCeAWZzJoaJr3bUqTtlxG7ooryuFbF4K3
jgYBBMb0lD6q3CK33znrnUPRvwOkOHfMm3rAgyKu9grqNQGiD4Ro3q5ia9xSfflDND5aOoMjQ0Nk
q21GI/ZEI3Zz5jB9aYo99N5j1dMFRBW5ktMJWG+L62aipZhk3/DQ+y1BlG2eprwOEgNwaxF9fWNO
vs84PVlTEZAxHGLaKjybh1rr9YcF6A1lwdm0ghs6VoxRNFKreu02gl/B9PJHrcvbQg/eWzt6KGrz
gBl/WxjFfTg5O0WTb0WBLLHgJKPMCZ1ibT/aptvZicbRuPRLYd/okdjQHVsntLPk8W2gzWuiYJjs
6EaOlxmg+p3IZD6N+RC1ORRICjSTfzRK75z2l+S8GiEDoqItOWWo93lJGGZj+2SC/6y64pbiwu8i
a2tm9Ukb5TWfvq8VyUcTjbdDqH2bCuvQq8ZtJLVvSi4rm26SvSDWpbMWw1uzEpUdzDrWQyQYQIjX
si8f1KIGlqt9D50OWoZSIew0h+pAN8y2oBnD7EYg2042Q0O91JlsGpbsxpNM3wOFdBSwTxbmTp4V
a43oUqzJLk/Ko2YUTCpCgcJrA8XH+UCKo0SezlQKLDsAzLMejaT7yCCeN2EaUbKxD1At080ut+i5
Z2b/QYcgYVLNkhtlJK3f6M60Q7OhPDUpFHeOmKG9mUq8jkXWZ09ZgFKVQB05d22VY1PXCPVEAWgf
naw2UbAxD/b7qXJi9toiRiunTMoNAIOKLyUCIgLKyDkGba/kq0QLibMoCyU816ljrY0ia33VzhNO
+m13KzN5VH1UF9EvjtQpeGu1+KhVQhpXaKiUWyomi32zwyclO0iwhi6UdmFVWq5ewDWZOl0HGM6o
wdJgeFfAmg52lGrvs51Pe6fTrddFL6xwWovHm84kF3yFUb0/hR2PET0eAL1mYPxeMNl6oM097Qgx
qfemgDqFhD33QLyY21bPW2llYcu5K7JOfnHiojlKaJ88vSu0fRjPjLjtpscOiIxwb4zMfacFzL3M
xR40Ijc2wxDKHIBg7/SrsGZGimqw9hJQXu8muu6zNVvxfqrTqnJlBIDfy5oSNi7DlAouQpg1pgHw
u6BvAwYhjUpP3opq7ZQJjUD4QR1pBprBz1weZ6jziYmYJi8LfWMPBhgpAxK4qm0TGA7LLtqX99Xc
9I9xomqHpiyaZhs6EwpQZ6i2itX3xxQpkp+2anYva7ti4lQSMD0zoiR5UtKZoZA+T/tsFLTwpbZY
D01Pe7Q0QOXGuhPeyY3aHIqumOC/OPKakdZQe4PZOz9JRCn3Zo1SD5ZY6M/8HS9KP9JgymWI6BHL
JaqDCS1WUf/SA3U6VDgHtsFUNfTwrcw+awCm3SYDKcnO2Y4nM7YMpHGh4ir23N4HWlk8ZjxDb8gj
6TZFyX/oaKody2LRt1hWuIW3HW/MJfE7CBF74Y6eHyIlMTwd1d2+rLppLdetFqwoPqXNNGiCYm/Q
f9iDQBU2O/0toO4cSgZ6eVTi8byvW0IgRanedXVtU1Dk1qEplH6dDmEbQ/gdImIbM5Aa7lglBipX
Gx6+kVO/T1qsjW5aztYHfkaEb5nc/8rjQXufbBk6RGnmUHoNvZj8Wuk9U5LxTMbEOYCDVr91+mQM
dM8MVEnZMoYljXwvhnHe2PDen+Vysv1KGsl5yIZyXyMKvq8Q76Cd44VeRaiZHrtCirxEkwiEgOnw
zBD0FAQT8HJN18EHy9NxqA1Merj5Tjrj13tuq07HTqKJo8NF8pIstsl5lyFQCtX8hbiv2umCQe5c
BOahjfrUtcum3vZBZzxLcazcV5yeySc1ZP1N11pkISLVH6pcfelUlMIrszC6swZgz6+SLocY36s7
Q5tAvrZtmN0zuWH4UQwhzWuLsS3Un/on29fgQ11nmYurlGYFYr0ANUdMshynb4IC9E5RkA5PqS/E
OFtI2qseJb4jp2v0VPNHOS6wXaHQJUHUc0xEYSmrPCmtOy1H7TMabf8eNb26xRoh/xJQjR5FRDvX
1uCRJ4mo7yOZyVY/DOCdJtm57+RSAQQYI/mZTTl+C5WpV/15DpplES7aeyrB+KfqzPO+4iQW9q0n
Q2Fx0vmeKQBbWxmY0ypsACjH9Mhihv09mwSJhAj/aP5vFal8i7OZCTsmEwMOlhVtuyCExOvIBgW9
FswUS3ZyC1erg95nFidJY6QaM/ZCmt+JG6VTGAjaaGrW5cggMKK7I/e9QIhamNYxKcl7WIkxp0NF
z5aOaz+WObjdxIDc0wCA1hWcAS5CufRtBAx8H3ejdAtxkJPMRA9wPYQMBrlFstgXcYtAUdjjYxja
xkfbVCC6UrU894EdZgjTdDQS0qREeKXaQgXxYUYFnX1ccF6TxOlz1ZT1nqmNdefEzfhcKl1QeZyo
6p2tTtKDIrJpN/Ra45sOEG9P7SeUBuRcMOBIbY7Sdlx/K/GrbEa+qVf6oSllXD72GWMgi4wCDak3
L6UlnsJatp6DrIhfOiS9bJY1Zw8dC6+vjKYfqhmckx552JTIwU92LuFpCLUegTnoCKGaaa9GarXl
gYaMfSX1Xq8ny5d4MVxroJU+Fmnqa1Tb92UVduugLadjEZPOsqpV9M+rouxjDQS0XbTrhPPaSxOp
yc5CJUyJFYHw61WaEwbNdDjmyW2kRPV/s0+jkMTLZ9imjhFH141L+onSQQA15WY/ilnbG2FrrHEd
NK6Vltc4K5p64evjUkgteCMxUOPWvTRPxx3eDjsx94M7r8NtigfLZR/yem8JL1zy7gkoYLl/1z3A
f57sHSV/WBOY4aJ0CdfCdcpjvZ1erqYafvl3YbLFaKtgI7702fZl5JDUsfxd3HD8w6TBHvAmbTRf
ert2MfPS3LjcBA1yqQGVC+TXJacjwNSSWZbEvjgED7WuNT9SjS820J+jPM5vqUqWU4pJeBFiv20/
9dOGbtI+iyUaYpZt+mnHqVLLdNp6DoRpMNUhvgOVHmcwTDRr0as1Scq6ETM7IvTmp2ksVD9oU31F
fErfrEUxbhOJOkO08i1bnLnRtOC11vtdKxrkKNrzQo/ejJJ+X+pG7aPzllnssl/5PP7gzKy+pGan
77IFS5jIOMhmwSAoJIegpm1qj9Jea7ONaArfGHBHStKMC6x9MU0ycTIlOCHqj7+psr4bW7JyWkYw
K2fiq7SjujtHuCP91uh+l9HfZGZe/81cutx/XYaapGr4xfVLmlEuN3kYLQmvqi22dV9Xd/yNuif6
Rn+tED9doSKoX71cukqCFy51Mg7VC6d40Cga23x0iNG/HDBKSXz5RrQJzB7ZGbgrBkE5ujvRd0dH
aN0jkT+FN9VmTFungCUaISFom1q5CwsjfwybuL4dGzafvEn0n5ZsFBs4naUHCjdd64U27v59u35/
/38aZH/fL8AKYCMA1eF2/9sgS78HIbPM34+izi9niZkATQRMEY3u9wrnxCiM082QFEyJSEYoLa+1
8H/h+qMYEp38IaVZ4f/7j/rqG4KYocDRhaWiXn5DpjrZcA2NPRqy5Mk05Gl0k7GW1jFCN070lV4+
//uCl5bn5SZYAOZMC/OzDmXg75sQkMVhtLWxH7X4rg3Kd0OJlCum5+U9uLzPf15ieY/+MCIbxsDQ
uDT2uK12en+iyoQXrF+5yKfAst8/xKDnY/HVw2a4eJpABlK01+Y+/6BRcE4Pw1O+4Ujq6eviJnys
d0iR9vXLv2/eJQpi2WJs5DL/76IXHuuJqIK+0cx902FcVUT6jeHkt7wmGaVJelcP4wd7SLY2Bkj8
GuHTv6/+5X394+LL//7HfaWsV+JEMvcSTGFR3E/Zk9pc+YEY6z89OpslVlMWmKN2uYXqqiyNzH33
hvKc1vdpK/yM04EirxRGh//919jQYmR2Kv69l8g3tQ56SgXy7MJHO/hplJv8Kr7uyy+eLQp/v0y2
nGJcvCOTUJJRr6y9ehed9eea7dBxtY2DmBeURuxdJUZ+8TU70MI0lbdvIXtfXK8YtFARQXRQHsxv
9mapBCS3OBC0wq7SeoO3ZCsy1GFg+O97ubDKL5/bXxe+eC+xJylt4EQ4qFep7S4hmUumY7mJN8U2
e06ZZEEO5lfnHh3HK1/iF++MY6oWRZcs2wo+zL9fS53TjKRoyYEWQSG7VZ5Kx9EI5yO+NB3nDVEt
7zKpG1cCyD+vYyxgKmA9G1gOS9nFOpbhcAo5FB4MpxzOkoMhKxxt+f3f9/XzbbUcVmZWeHZaDbbp
3z9Ni9pGkTprz+bUr80Wc6EoxzFzu1JKt5nZEnSOXR5R0UTuzL8vfUm8wl5lkDnLOcHg1gIiurit
w9h1BO8oB7UZBt9ozXknRD17EwbPF7Xo1DcsDKLiEOWgomvM2nBFW1TraqD4HYrCebjy93xafX7/
PbZK554qWr/8XqMFyhoM3WGJpkCxzgBdNbzYd1x9NfpDTjQIGTueeJ+vPOhPz4DrcvJTwELCEeFx
//0MbI78TpBoh37sAhpyMulnIg9PhhzK28aeTKjoTZ9vB8YdVx6BCuTk769quTT0JzZMlfi6SwhR
iX/o9xLVeSTCxd46mF1Iw17AVPw1ZGC5gk9xStfVfv5FJ8/79w3/6n47Bs1fh0VS5Q37+3cnVi5y
OHyHMockUDLTy/A6Pv37Gr+Bsn9t1ZDll6+WabFl2+plSRcZZWepo3xwOO5gzhst1ntTx8LoBD6j
qG4rMqveDULhGEMnfmUPVYd6IQi9vpKqzVCOjTfJoeVWSqveJakxHvDCles6ouCrS1V7aqMR4W+F
vfvaC7l84Z/+dqhMLO2KCqprWZf+2A6VzGSUaxmE+dS4qx0juSuR5DxAtcp89oTCtWazZUSS02BC
PQOSmNnDILXzlZv4xQtqwO+DoaSbMrDliw9VVapp6oR2oJlny6vQoARXhaSTPNLKB/Lo6PhNTE63
ep6bV1ic2qcNh+enmTQidWU5ClwSo6TKmoRG2w6tcrHFHP46E0Z2cup0XIGeudEdjr5MtxiWEyeo
FZSUKaF2q3GyP8g80FZDpnGEjUZrU5k5hiAtprvc7aIgeXI0CBTAawpX6wtMikXEcEN/CWjAEhDI
nLHVvoXd0nwAGYyRqWRiHkhk6jBdXKlzQVCPzizVqvE002xc//vN/X24uXz6EIAMfjV+5U+Itjwr
WjICjAN2XlTXdtQS9SaLO24RFH6rDzZ0inKE+zF/f5NJXt+11YBe21K3UzObvlimiSiCkXgFjXWj
REu2YiT+cy38+wH975+5vDx/vKRGocixSYhfWgdHXWeOLnXVU+3YV26H8cVqwYvwv9e5QIcNuZYF
wtAOFlj+OItvBsyVG3Y1JPwz51sn/tCwyeNkUl+mSOaZVzkysOZ7XYtu1RgF8RQBttdRfkE48E47
710V406ym/s+VvDxqu0zxedjjIKFqQk6a0gayA71p2Cy+59WH5ue7GjftVBrXbzqWCBVZR3YwU5d
5r7OGN2MWbQRqnNw+HcweQk/pAobfzG/mEThOdg+V11ZvOI+OyPhOMYO53naUG6J+8CdKnx99jzz
9qb6a1RiuYCr0145T38uF3lYJLrTOkL6Tll6seSqZURriZZyVBQ0NJKs6PG7TKirq7Dx4I4c28Yg
W8AOXaWMiCacinGtzmlN6miuerGUJuZ/3wT++ouW7/+P14eIUbjXmnUwaco1eOnTStqZ0tu/v6Uv
3h2L4zAHYg6gy0r/90VU4g/GQnEObQpOBUkMgQd48a+skl/dXItFUmEvdSjFf29Ff/yUUAt7JW2i
429uqJd5TkXtQFdgra5Sj7HVtbL0i2X5r+tdnELzgIyuSHM47etePowvmYy+z1Q9h8EFhsMNturj
v++j9sWOxK+TTWo3kq7ty8xuQYvadujCa7e0j7VX5IIE83hGS3tk1Ek+L9b5piIpIvd7k522drMD
IiyjXy3jg1e0G0gKjtF6ifzqfRK4TtX1xG2e5cWyCTufbVFVVbDCl5tVRUCiJpvKcVSxKWE3nYFq
AaNxjg5JCzgmWnubiNC6cmc+v2HsjJbtUKnTc6A38PcbVqARiC09PSLhWdnZIbV8QhuvnIGuXeNi
pe2KPtMHTTvS+bC36J0TVq6p2RZqL23//Zy/vBIJUIAaqc4+HT3UuasTdeYeVnp0jCjP9/IYBc98
o5L77yt9Olqp3DdeJpXSl5v3Oz39j28m7uQxDtP0qKhcKEPCLfItTnRflqSDIslXGmRf/S6NN9em
zraVz69vYwYMsIlL7dqNOpKxrZu7Lr0GV/3yKqZOtckMVXMu34UwqeOCGdMRaX7PXKmzUPHlAldc
pG7+ffeUz9+jCabYplPJEc7SL29f3jgSYVXqMdOzkLzU1LDuBozj+xot0EGyuuEsY85Z03yWV2rN
WNOJCf900OtfeWM+N6t4kMAK6QqQG7YU3BcfAMCwol9IPr3dHlC8al6ldd1t5BgAVxsZNW/umA9m
ZIt9N7QlIDK5Wek588Zx6HEs6MQO5YGeeUKeHXrb1f9h7zOJpyT2gQkNm9/lY9HaCHXEOB6xCW8U
znXYozYA2jbjTeUCKbt2Qz4frbgczZ+F7siCedm7rpmJs05RmLadtrVI+nyTqjD+hmdDQRWNkuO7
1EXZydCT8Wbuh+opaxN6GFdekK++L4tONpBZ3hLr8myJe0APhpB93a+fvwFxQfrQusuZtvHDsxtk
a33d8OuvsUm/+AQYHnGXeSGsz+dKbTZCm+Hcycw6Pmfcvqq5C2vzyuLxRYnMJJ/TkW7CdlXky96y
nbSmYvQKS1SAJE5S5Pxbq2rhyUGg0FD6V9KRvOJxN9o6Qmp27KMJYnuHjXY+W40evtMS0d2pZEY+
VEja+tqw01XXIli48iC+uiG8CTxweMsOo4y/Pw/THtU2NcITRJIfTIAbMItB5SN7ca7ckwUqerH/
Lffkf690URUUemsX6LWOhOXNCPX0At2mWqwqKmUU8wpMvrwJ1lCYb3sReVOOi2ccxDnI+pMGqQfb
ePtQ6BBBxoSwJUYfw1q1xLiaK/WdZJ/QFXpUbjLIfF7hdOeiFhsNtthKyup1Fjv7YtResIPCCaj4
yImDqxQQf6HOf5lt9h7opN8Ww3sUtWfkfFsSpmHm2coj7xEgtBkLSFRmK0sR2yLqz8woH+tIuqmK
fFxBCWORc4h2ynBmreZOXakoGH2oMdg7wCFh7bCI2Bv31miOvwRHBH/SlXfGdNUmXYzpUSh+juMw
+8LCC1kqw06PstmzVDVcB1V4yq3mnhw+sGb5Wm4k0CIcOXyGc9dOM1ce0sWJ2uo7fa5s66hDf3lG
8Mrdho75aMJGulKYfOoi0tPTZbY6+vrgX82LF6+oo1LMVXSKDfgxYVncV2P4+u9Fxv78YwxdUdlY
zaWbc3lEJ+/NdJjTnQRJihKAFuwb8yBF61KJ0zu6dTgPx97ovotKwtp25drLse/vcm/JY/qNdZa/
CBQK69BKhyw+0Z3ZGVaHEjLZD5XlCmb5ZvoDwCXAEnntoKtzpHYdNMKP02aV4J9BsLrCPrzqrck1
hhNV4Xqwhq3WfKO8X6njsLXl+8mBZ5lBnurQteswuTQoXxMokBbHOl9YqbQ4k6UHLEQpnodZ2siS
eA2s6EeoLw6fyTjlQXnse0QYVf4cRhNZgeNwL1XlSctIqEvMYyYlNT0KxNSza03WKVpcaG3vIoy6
Z2Ujbh43xGi7IbG88AziY24hjsQ/XR6JrvPIaXSHnH9coSMxJSt6VitJBkgooWm/G4rv+nwedH3t
FL8GIfYhhJe0H1cmY+h6HhAxGXzUtfaLoPJbpwStWsxHKYTKniLsu7I8Lce5T4+LAZPJ68J/Lrnz
VQz+EfIgXor0KKvlhjGzH2S4pTRx5c348koQ9FlyHf6lnzrbiwtutBIoYAuRIFTjhxBoj59MRuWH
cVZ9u/IifvHD2GF1tqOlnr2sLoqS08U8ZCc8/9k9iHXpmxWNbEpmFjpvjhMOT7gqnFcb8ea1QeEX
Kz5VIFFobCwWH+FFZ2RsZTPBt32yZRTVM3nb/XuR1P6/f9+XF+GAgydhyV67PNzGhaUOQ5acFLOW
IF7atvguM6GgJQ6f8/9QQYNEIkNTJ4bD/tQZ7tJAU+MxIuZbXXV446Twrouv9UKWjfDiVTSRNNPT
5CSAnOZiZQTBVjbzZB3VO6YPa2WL98INHv7/Jkhf9AbMvy52sStTmVnKAOnYnrlYrJ47yfSTbt6E
+ZJUoe9DJwK8KZ5ilbPPoJ7NULsVMwa3//4U4ZSjDlgWamDl3JM/jltMVcoCS/lpiJeVZtjmROs0
2dVjlvbFrkPPluAsmrfc4Mt7C+JJ1IGJ9RuLfQBZrtWq+7ScSGqF/oCtMtsYynsM4y+9dYodZEis
jjJIVFAgqluZL21ou2W/Ltjk611C8yCzb7XwuwaHgyzFRn7uxgM/0Y2demWgzFU1aG/xA/GN6K2T
jZz+zIbz8Fy8Bg6CsyeHzkPXnGbpacQSg0SvZiew6fN9FEBmEQuP3xuWbz19aS3+iiT1hHQOxqco
/e4MN6V5A8l0JWEdmYbJ7wBBgB2DdsDTSrCybNL2WeI0E7TrMHENwg+1Jjj3PWFFsbQim3gXzZHf
V/TaxA85DldSBVAlLf3QLp4sKgGsoRKS1I6w1btRu9WiF6F4Qwfl2xcbhnEUbfbga6Vni8e59KuY
GaSXbozGq+9Msc3S7aT/GkfPMda2FbmQjP30wwGoGHMkdJv0uSneaTRG2smsT3Iku8OPSJwHgStj
XTisF7cGON7kLgDMYqzwwPHfFjEG4ZG/YOq3qeLbd4GJCWpjnPTkSe0PkvRq47AYbqLYB4aUN+vQ
2FjRqgTGoy7UP7eQ12WrbaALUjruIxJUbb9R7kpwGvHOyvZzCs4Li253rPWzNJ+KctOaOyM9aMPd
EDwmxb6YEBwJF1TC2HsBplVSgmnEZ9+X4JX4ByyMqdun2MBjSLVrA6JrcLSLnQBgVt8a1ks307Rf
meZez1HGn1sbAbcf4K2DUgTzZFo3j6q+EgeSWaPswYJNC6Wn3Zcd0MOtUj00dLKM2wklIN5+0y9x
G4bQvzZYTQxrXaN+M8HgwFDd6ymSvJWJbEv/FsKlTd1i+DDB9HQ7IZ+Mdm9GnH9dhLtj66ING53H
QH3FVDGlOxvELABwE+xV68vWa9CsnRcDk/x825TrNPSKcTPbtzHBsLCvVdKfS8kvHRdxL/9XRSEQ
8CEx3bzMPXvGywOtEuFprK2j8AcyOvSaaByZFlQyAz7gam9KkmHtrXqSVLPyLDpeibF8SH9TmEDG
gLRorF1pGFvAoa+93qxVYZ/arNriEsI++zFZjHtACvQVSIo0kNZowo6t0iDnvYm0fax9YItaQ9UJ
bGwBYguswVafM+2xAhNUT4fIeBQUOGLoXCMGWQZLQKbjo8zBDY2s0qA8OjrVU6M/5MltUh9ntQco
datLrzmfSpd/b2g7Is1Dj9z4MRZj0b2Mwwl0pV3cTNKLmj8k6ZOYvlnNuJ9s1KDTqqu2efECD0QO
bxEgARQIMk83a9ec11rJgFX1gb46yo1AB0cAdHTq5L1QvZmvQ4Oh7ibFEU6RhEQ4ybfEficxt8WD
zlpzjhiGLSwJKFBwFQrJxViOYR0XK5AIkF/KDX6IGLcc/GUgirh4+wRA9nhAZ7PKonUD0IAiEi91
khZ+BoNksg0viG4iIFpZ5qxQHwA3TD0AEawLGlxmTM5CNtfgG9J+b2KJbUcJM2mzUZAaDzZnGX1X
xQ89KuESH35pMT8vHsZT2BCtXXqJmDxcxb2EPwCJuwRDi6lYyGuDMhknbpveR72HeQ4WO2Jt3sju
zamfADxwem2mNZTIlSFTsnJYDgP03cK3pF+6uanltYGtl989wf+ZXi1rZ803s/4M4Q8lPnPKXuzy
wK+ydatwSvfb96b61RA7o+GDfm/IKFawd+j3SCetYptOd2q8jdJ7KYSF68XTvh73Qw0jTif2jxdO
OjXwQmjhxPt02DBlmcuD1q0txglIlKdHqfPM9p22lyi3YjeUa2faDlDUon2nbVgHs+Bmjk9xd1DN
bjVqh2LkO1yC6etNif1aVxLlSlX6VRmlEoEDpgVlrXzZsEsNmzNsGZ3GhgpRkydINIEd3+ljABnh
33v9l3swkhU0dYpC0MOnvV5Pp2lOT7BlgbyGY3aIhj64/fdFvvo9DCh/539SVVx22/MA5mdmc/yq
KGgaUQwHIGDaTic7/Erv9otOlvnnlZaf+0fpUg8TZ3GZDzPRyEGqo3dsqkC6+gZV5sS3xoD4yg38
6rfRNrO4exoD6EvpwGCpQdsaJbxICQ+31BGHuBgGkx//voUKDdLPpai1qG8o4emEf5pZGJmp5Gob
neqAjbMHtJQGhpth5AzC+igpPxw9c4v20Znt44CMQTVxPlc/WrPl2yJ+ucweBJY0PI7mQ9hY7Jpz
5Ww6aIg7G4YviwyeGW6S7uu/LdxTZsJnU8qVY/2apJFFXetdRe72MjhfI4vqdVk3u85Q/KCE2wrc
cZg5EYvQ2CUtBpEo9+ei2Ubl1qpwujun0vlo0m0o3cZYtM0NENMGTHFds+1vLGMdSOEtYqbDIPVe
P59yZR3aPhThoMeAFpPDC7zL9ACCIphbaSSqBGcpwnpsrLAC4Z2eAw+TERxROYVMs8K8ZrBLAGbK
6n1Tb5wKCJInfkW/iIwson1E/Iy5yYuAHdmHwQ5cuJqfzNkrqVIEaGR7V83YlTyZzLOFjGlxdCLe
xHnVHJ8yRIeOi7OogdPvwTuxiRmX/FHUp4XDnRg/pelGDIJBIrkcPex3sC/xr7x8kPHaS7jmn0IQ
TTq3Vxs27fM4P0/dT3LpNnotbfTguetAH+X3GWDMMH2Xxh85Rh8mOa4Vv6nSzih+ttH3BO5HADCv
M19pnPFTo+jeBAdg3A7FyrAQfsMeuJWObIW6cHNxG33vyC7ZFxqDeMicm7k7aJHvSGxLe+clke9t
A1MNz87XWgz5eAYWyR6nfUzkzmCvYAbg7J+qUwSXgvKjTs5l4Y4W5Ip4CzTbzbScJZWyZB0vuXfg
r1+JF5kccD8OSe4aqX7sFvYbtS7DVRe2RCJW8sDf5/hNhY1fO0rasfyWpHcBdVQGASaxQLj0YAQ2
YfLdgFsUKbsCVzop6GaznQCg0YFhPxgaBtQfM+VRvRYEbQzxCxiBJpWhym/1OjoX6rOIbsd+x6EE
Dtz3JjlUneyKgto5x7SgPRgOG6NaoozQPCWnWzk0p7ykJu71tYbpT7XHnebctkuyj9NtKrXwVeuV
rsSN1r0W8w3wG3hV5GtJ2oqYgxV8W1clCFIhbR48GbbSB2c4cZR1c+WtVveiWet4fgdvtDBoPyfz
TiKsIqmgW0vsZGAMo6Kl88SmO7Y80tQ2ti0obCEMXy4WVvT8GqbT7WCSPo9ZPM+3jZVBoYHAcmeE
x7HYGuxoyn1bgfY+4tOLJ/xME/03/Szrz8RnuyosBKjV4DBggZThIcFjNYbrDilbEZm7RquA+fMW
xnWN3x/8QIphDyeWek7zQXWh3a8qFWJmbIVunQu3gJsWCZI2ikSchUz5k2DOF0Sx5liQVD4+4BE3
SfYyQrkf1exmmGJc3ccx3Eni1MSbWA73Sv+S6Wf4zt5SUUwfVgpHnDNOVX/Y1VsonSLKJIkUwuCh
F5kbNyEF3No2NkZM1FC5iwCq0KCrbnrn2OaGGwUPNsjKkZNCupL4ZeWpsKmu9mn/IgGTSGGIncsU
6U7zE8RqZED3SL1o3Pf9m7Df+vqhTH7IxLxE+4FfQNFuyPivdgkAAFnZzs1p6O5BAuIN3RBxNI9A
WV7m5mdkULmuhmKjEDNpfWg2Dyf+OUQPtfQrCJ/F8CiHeJcwjUJnLB4msavkd0ffOcEhk7bGABVF
nFos3dJT/mQ3fm54Zn3MUAgbwzomDK/ZVDic+1WHEzYHO2NT9O+L7D0OiUuCL7Zq5vNs3c8cY5yP
yjmZxQHcgC/m207v/Fp6Gc2fVWa4BFZsg5D6Xv8f9s6ruXEszbZ/ZaLfUQFvbszcBwIkaGRIibIv
CKVSCe89fv0sZPWdkiiN2DXzeqOiIyq7UjoECBzzfXuvDQvzYiwOEtgNXKR23G+t8lbtKHrvAWRy
MZpGbXRjPZAM6pMGFfyMQs0RIBek2shjQNRME/VYIu7DBp8JYbVmY4NSXhr8YBz6bs7DUkDyQJXs
CFaMRi5ddA3cIKFdyiqrWpbavVIs65DCqP6Wkz/h87BKTlNXqCX2DekQU3FVSW6Wrbs5BEJYC2AD
KW4u+quyuLKiC928DfylAv8Q7wxQydTEcXSXzj+ZPGPTcXo212p51YWYCJtXKoDrSQsuYFktcOQv
u8laSeV1EQ7bGhacUh/ZyK7yVrgyyFrGE4II9j4KmL88ZYl4e9MEwgWu+2a4rhSO1xF7SEJ9NKNm
5YGkyflapBUBNCjtVwY0krJgi95q+EnbBc6eRccSJN6oBV03+CrVqzE8J5iK670+hFQ2NpZ1G8ds
rW8a+bIHWeR1nNwvc+OybWMMqzeT33BIuQKxsmXhAAt2oZobX9qH+tLKmdzvEh2U30oCrCRQduZL
vIO2EQ4XWf6kRravOHpxxNQdpU7606zcdCOoa86iHBcngE17KItVBqvQDdW9161HzhLBQ3Sblodx
WIEyotR3pTaPzY3CAmU4YX1UtYsw1zmvFAvN+hVBTX1t8D+ocBOPDTKPbtG96e2eNlAQ0P7mW38p
qgdUlaPsmiU5BhIPDX68i7BbCyUQMVJOcl5U22hQHL8BwGZZ2qbiIcrv9OFaLa6MCsj2NeZpRPo4
+bBrgySHJXaQxtVg1Av8qj1zVE2IVJguB+8oSzzyBwvur9+9AIDtiCXzjUWilo6Y7VLvSqsOYrlX
me0T3e1Ul/1DYV3F4a7UbzWDUtWNRw6zmiaPXb5N82mTiKPrB9ER6wCgWhIfcP2bQG316C5oYtoI
dg5B0IPTBhxN98lNaG41ssMBXHi6vqijF2DUC1/YErC9SOINc3ATJTa1DhP12CS8wU5ngTnKte2r
1zV+YyYeC7As8Mydlx4U/VIybsgNC6VVWB2Y6wf/CVQn3Bu/3JERRwYPiSSX0DqWU9PY06Edd7F/
1Hg4veLCLEhS2xfjcUq23VtPTyTbC0VnJwSoC81jxVJNGdAGzxKOuD+XfrLHng/wS7tFXGT24jaX
wGkNcBzCbtUmWGKhqXSRdeDd3vShsh+rYxdAjZrcqL2e7pTcW5YBDM4AQGpMX0Lay8nKB45bXFpV
sSJeedSXJhDYqlzBkkyE/ZDvisJDIwcytcMhCwmJWqWd4GAPJ22dwmL2SpbQcBFJm5nSHtdPAx62
jrYHuOaFNL7U1ZL6qiwtM2GWb/ICrwcaoJxQmNhR7e3T8abnYFcEd0W1kdgyT6g/I7hzsXxIKarB
58iq57LaWqRklclzolyjX1946UVcHDzIq1b1mqjg5UsSurJDAdY/3ZjVLsRdl2G4EJkJ7uvioYHJ
WV417RINWB6zAXZpPlZPsPYWvbf3QfeFLoQKkl4j7UIvt329JpE7HVxmBNZn9r22CXWzeetwOZa8
D3vFW6YQnEoTDPOyh+Cl8MPs6bzhUCl7hU6UMiXLtsSGQVqTH90m8m1J0G670pFVW5uG8qMOaobX
xATdPj1WllOMz7V0n8arnJgnS6YoEHCQSu2JFLmQ1xjHojS8qBofWr/krmIB6PsLEXTf29BdFJxE
DDqzbOKZcmUgatbRSHoAtHRNyWR4s6rdKKx8FX4YlObs1ohBtxnbCo5bdM+W1oxWFvh/g5jCLXub
oXHVG29yphoExx35ERnFOfrR45JmBmFoVXm05KV/11BOHm/jxDZKDhebYbqBE0MLYnwoeRkiR88v
QFyJ0IbEZTQtG97CZhkZtiZdUuaCkzIfoKAKs+HfVCJWY3YX4Kzcftx4EvtWp/HXDcp3YvcMQhrZ
VkQZAlIi246FsKUwXYR7rbvVpS1HBGIaltmrPq8uENe9Y9JfkUhJfFOkbcNor0dX5rhl51z2nQ29
VVlb5WUjPfj9NY0aibcvTLeYoIHPoszAqEEp7NWPfmqhhEf+WEb9EV4FQjptF3XQ9ei2H/18eDFM
3OtqMxGB0tkyN0/TdtaNxX45MG9LIqoWSQ0GoN/11rb1fk3ja93zdv0qhN6RWepFpO0TLPUR6IUI
xGoy96qPrLg3FhJkgsgpRaeaniWPSjQ1NbJ/7EnYxsWyqa4UCkTKvlKP/XSTio4FlirALRFcR96V
mmzNjjL1qszcyqKCAtZtcBuTB/pHKW51arT9zq+WcuAIzV0i3Nc1GGdEw1X9EAHHtPYiiC5wVv4e
aBBvBQmEQb/KmnXPOypt+vpGF/Z+yM7FhZQrTARQ1XS8ko0f3VTZM2RgF5XvVN2S/2P5zlAdzGA3
vyn5vjdXEUfrOt7k4dqswQDejPEura+H+pEtkaY5zaMwfwaKVMuIxKrOVo4xW7fsBn+TwtZ6CAEJ
oWSj5eCx9WsrmIBzOlFnzxvyR5+SpHSVAGvRgE2TGDHtsqR8tNLOWHYkTy1TaM5buQg8Z5TlnLNb
QW1dpjqNU80lUeGHUVm0cvsq2dEtYkxAGWcaQJ99VAhyVMXSZnmkCN39pFmYWJk8lhzQ6y0PHxWB
+MpfW6vEIVPURgk3Pw/MS69zGwym9JnRv6iovB9cmzVT72o4qeF1saJQURluCcJbeIA61T8LUv8/
ovgfc5Ptv08oXiBaesneJxTPf//PgGJL/gOhD9/1rNDT8D3Sffwzn9g0/4AnIMpzt1VE+j2rif4Z
USybf9Cip0Y5lw4tnJL8UJ23TfAf/5D1PzD/zf8gpaYox+/7v//+Ovwf/y3f/9lhrU/+/G9Zm+4x
sTc1P218lMoJyHRRpDPQLCx59zj4XuapA7KsdeyXI305sYBJAqkyxegRVlsgECKiIRL1wB1pCsVm
lZ7fSKkC6MVdmJjxvRmInEMgNWi/mnCQ770xZYafYqWlEt/22o8mSwHhWamBJZ7OhsmBJhAT62mQ
iuC5lyv9Zgx88TJv4+pSrVIr2ltS4gdr2sWWaEtKS+9NaQX/V1zJ4JIaiePQhaD2Ez4YImfnriXB
r5Q+0lqz/SxUDWdKokJnoZa9ca1kGiKQchpBZ5pJ3BNuOQ2Sd1EJZpcvjTAI7yQ/0mCIGuwUiOGM
WDyhR2hOS+hAsUilHllTgGq1dhQrqdeILCEATCBDAmlInjvdH7f0tq0LuadUno4Tm1FUVC0rN6jM
HwQ4WtdlNfVsXhNwpJIRtRYlfiospZEq7Bppr/vQkNIcuI0QX0y5RUsG0lvsQjHI1xkC1+c6E+o3
gkD8S4LUjSsf9PyNISXJndfRQJPKHu6MqkQz2ZuUhutJK/tpQdJXhz9DsBwOZ+VDk4jIUpOoYrOc
6NFNkk/lc9ZCCE9jdeCwbKWpLSJyXfWaXv7Qg0L/SQBEuzILAg5sE2GKM4pRfWOOIqkFftdH+6mh
KMDGRcVmL5CrYgjE4dLrpQKWxRZVaCpunA5YMPVFq1faq4zzHlRZFJCSrNNPzaEerfGe+WsCC8Zl
PUnSxtCppdIZFbLIkUypvIjFhqQ5z6D4p6UCFylA/acrUppeT2SIHhMkGnYDaBq4zYMjCqCR6WaQ
95wOqvYrHqu0piPZizKtDNlTOCzozUMjkhLK0ZR0SZsAEUlFAFQq1+hIVYqkaTeCntcK8aVJ0A6w
OEWkkBbJ2O+yIKV1kolJuDAMDanbVEHOVb1Cpz+MsMVY4QcWniZuyzG0dGFyESmDEoOZV28lqgG/
hGoy4JiO6FialVBGUL9rDSUuIaDy3M7lO7zwI0O+IWC6IK+oCjivEXrPk4ykToSQKieHRAuNmxDc
MPitBKQKTEyJICJDbDcwAtti4zelioRPDDflCEMWCFPwluJa6+zS8LvXqjX6B8VkcXTaPCS0JRuD
Bo5i0z16CoGojpUj3nhM+cuc0LJcY58g5s1LnzSy5AREpYF81ISBKoTnVdcINyWqcp7kaySGFnLs
CogWX1vBSDYwUTln1I2Q7M1kajdyFhf9AjsXR1Wx8PwnlCj59SRLgHS1TlkLfUoLVRp8mqdD7c+B
XLq2aKMe7xchb+3awga96TqNzHCp6tESY4p+BpKXzzqsKZSXBUJkamolVOuA9faii8lYAT/cNlSa
jSLmACyJPB+NZC1zeqlUHjrCiUAjZZuZwbRvkmiEKlvKiZ1kOZy5NvBiZEVN6dvG0Ks7M03BpksK
QOBISCFfZ4SDr8opG/dBNDMNTbHIn3ElAbWSyzY9oLrSXX/S+TA9ogdLBL4vCR3dQVBn4a4eFONK
NMcQ2KhMoLhkBTqbU2+8yWv5TvYvG7P2HnPNq+8Kk/ezS3UEaM3AMbjzhv7t99L1txbxIzERefrv
88+85ig0Qz9ofq8qf/3JfcuvXtK3+vQvffgZlqJ/juu8NC8f/gD8OGzGQ/tWjTdvdZv8+ftZxea/
+a/+x397+/1bjmPx9h//eAV/1sy/zQ/zD4uxLLK4/fer9+3b+Bq8Jclb/X4F//1Dfy7hmv7HLBvm
/RCBWsx2if+3hKv8F1GB1IMwi3/BKPpfS7ig/DHTB35r4LA/USun8fTPNRwx9B80olTItKLB6m4o
5t9ZxE8UPxpCH9zDmiQiMxdlFcXdx7W8CaNQVdIUELD4oErpdeal0wqq3ZEIl2dd7IxLzDqAoqny
D1GpO8QCP4tG4C/GrLwgjr5Gtiij3eh3ZqIcRECsV1ntXVb0b6TiBlUkdFYh5SVS0ufQ5KhW5qth
EG8nFbTx0D7EUbAujJRMR35nJKN5oWT57iv558bl/UblxG2ByhzPCCYymrd4oPg65u3tu/3KGFV+
0goZ3DTAx40Y7duhWY+y75aysfP9ZMOmYVFr6hObJiQF8Zl+5EdF4zw8dia2YljYDIyNivJxeEI1
otirVWthEKsSATHXxb3eNbYox873V3riuv081MmVorjSC04rVM0bSnqDl99mGucmwgBjy9/4iYyJ
I1p1mnahhpadK9FWUQn46XW3yLWnOQvNIrp5hP3HxgiwWLGTkw2OaTdJ45coC54rHVZ00daXnjH+
quuERA7S4K3yUdWtVekNV/5cPJ5jAfRgfAa5uKiCX2cucr5ffwkA54vEEy7zApjKvDM+1U2GBNGP
HXYgW4aC1/fay8DJeVHrkJdL6omPAczORe0FC3+gKpHSugGB2nbHXBcROGtOUrqtKtiWYa3lgZj5
ClAyQrWOPR417oDqq6WhSSdLMUbZYRv5VaiMj71RuWVBV8g8FOVjAmmOYKLvr+yjJvr3hVnzS4je
G5/nJ9NHXElRKGVcWNJHlwVGR90KXTpMTq405MiJDpE0F0rSnfFqf9SB/zmswgyA84NREfd+fD71
IomQ/TYxoPttp93LnPCGaIJXfteyqUyJjf7+Mn8fF0++QOvdgMrJcTLPfF/UKwasWqKV9OY1kzEj
mD+aMngjOG8jg/VNBpRC7ArWanvZsZuwy8w/SINALwNMXUc0DTQfOiNE3oloBZl/yjBYJ0b+Mw5o
u9QhMJO2WZVoFOf6FacrCq7gEkxaD2N8J1p08Cql3U/jY5QXW9MiwLXs96VAwSmFownDdpSpRrI/
RTimvSRR+yPorGsicF0xNGlV1A79f8fDbPD97fk8XQBW+uvr+O3lfDdbGdZQI9Pl7gxo1LonuWUn
NKpu057zoc6TwXdfAwfF99Ni5nterI4MJKY/qD44JI2A6wjOfNucXj+NMoPvZkMduIpTCAuE0byJ
VDB0HvXegc14bh2+v2G/xSqnF4JaBrOUokHTOV3DRh+KYWimsV0vpVXRETjgDOvpRl2Mjtmg/9ue
R8tIX14WPjE8o+L8zs7SkHffUuWJCV50xqQSanuZOzkIFigIrqlo945OqGBDANji3Hf2UXHy57vK
3GfCE2Ti41j1cdhJMdV6JA7ADim1h6ny5BNb3YgovVLLreK/p7Weh2PZxJ/F/wwZM8rJcHFhWSHw
zdDG+uYQJoBNWN5QTXfzlbApd2e+x8/z38fRTuoKEHQLv8sZTRoeTIgQlVFQMj/o+lVYeZe6cSdY
KBHVnxXJJ53criLNuExVbWcgD6PRHS5wKdgT8W5ZkK2//2yf35WPH+1kjrRMYumVlo9GDi2bKLul
Dm3lN98P8vnNfz+IJZ7Mi37XCGU/zHebHuqA3pqSxkKTnzN0vd+PdMLwOf1irVORmR/7NbsWhtJG
9jtN7c1Rlsadok/Lof9Js3P0d4ZXOmaQ0NiubpswWf0vP8LJ9KN6IpHL8ny1SbwLJvFOhbrdgFII
hY2AnNjK74vgAPJrnNuUxZl7/cWmkJstzZ5rnQ36J5kdBDENsgbDJ5twTZl+5YHGHFfKsnurzzw8
J7ief97td2OdXKpv5kltGCORY5fSa3yV3shLD3kXNE7lkjbVbKunvn9BDch4IydorW2+v9efZ42P
13qyAy1JaNJjsgGI9kbcQNd+OYErzkz5zugA8ifn1JLSl68LxBka79jXlNMtGmhitTQmBqyX6pYm
S7Ev7cDJ1oorrgIknfr6PJbo85TMG4PuD0MzLkpOXCeb34K2P9Rb5CZWH7v4Dn/oDZGSWfHY+CQI
9kp0N+ZzM8C6bU3kaN3IMk6uBLRoocdudE6G+PkmsJnjFCdivjF/Gzc+ztV9IMkwkJFVeXlyExno
QUzqTEqfEOMabIUqX+tmuRKlwg3CYpdl9MdycZ0WCIVjyp1pd2Y2/y18/LBOWhLaJo4jkJJmLuHJ
Y1CnvR7mNUGLBsZZtcVSgT/P0QdUagYNO09Z1xM0CIUMX0DtYZitKvFGoFTYJdq6EwQbJKRtpCL7
eyQyHZXepHKNUNpQSbhO2vA2JBEBrLz7N59ePjYHKA5xHHwhTp0cUUczlkZ/zryZ6Cyq3RN6AvK3
ZP9Oyf72pEB1jWO3MpfcOZyf7r1KgRpmjbgLMHOLxDghpgCdRVfuNcxgVbBHtbAMSMLQatRaabX8
/kKlTwsgw+uU9eDl4Ef7xDGdQCFnidcIhOZGLPFEWUok9MUCTBKNuULce9G15N1NcngVperREnuX
fuFSKdHci28BuVeNjHnCTF1dMM/s4z7vsvhw7HcU08TghTD55GuIEaG3adsKi97mKe5g+LZu5MR2
Zw9LQ1807rlp8+yIJ9OmUgUI0zTZY/aPbsKa53Usq0e1uS/CaNlgLgkUbVuJyPHTaDqMRfAUogmP
9PzMAemLmeXjpZ+8OJXviWFORDDBb6OjZpNjao9yW+ziUUb+mjjmsG9JrAqjamegtTR0CMKZdtFm
2pkv4fNKMn8J80MyQwEgjJ3McRaKTr+u+STzhiwLHeIOccIWSFrvi1Wy8jbZWr0WDsN9tGurrZ/Z
8So68zp+8ZBSd2IaUeAcalSNPk5rSukBjOgsYTEnR0wTwSUGyoIouNNAx4hFf60RrSg3w5mX49Pm
COwgJNoZyoklGqzzx2EDM6J3oMeUrcnDDhTCcRpSDQz6CP6Zr3u+hx+nSfpqlGus2Ztp4Jr8OFLd
JVnWAYtcBONt2PeOKtLDVvozo3z1dOsYMmnqQkqeaZEfhxnz3M9VQhBnjgHppLH34k0Ho3vMydY1
iNuxvbp5iS00pVWxS/vpWmmSxyoV92cmnfnh/Xi5eApV6n9s9pnyTrt5qdaqfjVKoa264ZqqHaha
N3erNQX/TbLUPUf5n43IUZDTCuvQ6SHGoB6lVpUVsDvol/M0EqsL3WEdPsqLwu5/DE/fX+LnJ3a+
wr/GOzlXyITUxJ3qAcbe+GsMo27PJqQ6O18p58Y5eXDGokAEazAOpXVHqKkpjsrFoJMqNrTE2XXO
GJFwFIz7WCD+KZCdxMLb3yfOENYrfTQPRA6RAAQq4T5HQ64gKlXrI9Z0rckRtQCAHh245svW9x4i
+qc+qmlP69dVIG5IPHN0ZUTt6NtpdDMEaNyy3Kmrm7D/9f3t/Px+fLid+skxxZhQoRT0S9gOtBtB
Sxw9MGg5hOfmuk9HbLia776202N9oJkjqVjzDh3fHT1q5CvbzArcnGRQsvbssQWBoharChC7Sh5i
N92UxdtY37VhCLO9DbbIY6niSMiHdXUx4bKTlfSYtAlWgYkl0r/7/sZ88Up//MQnUyMIhaHGEYTv
gqJAd6EiwbajVbWON6jYsTc651CcJ7IQThYn9+hkZSoNI8jDkT1v4+M8YdvYFak9DvgAgqOvbCL5
BwrhldFhu63bvZWQ2RN2L144S7Csx8yqrlQU0F2tLr6/FV8sVJDbgAqBT+Yc8AkBPxTUGXXSzWzR
HVbxVZJBr8FJ6SRX+25nQBHrV6h6XXEtHNNr7cwM8/nJ+Tj4yQsfj03XjlqK35b1wZfeqJ+eub4T
btJ84xnC0EUQuNSjaSx8nL0zP/DUcWSIeSEejuUVmYG35tPMVUZyL6+8Xc3pQlhIm+9v7NlvfL72
d4WnTqumsGyYrudnjMvr75GcXXfw2uRXwZUX4apx9RW23dU5FdDXQ+uc6qDdQmc9xfYgQ0nyQMCp
XC/nahBeSSIV42VsIzlVK4cQWRcMB60exIGL83CiL7ZhvF469CXkIor0aWFu0rHA6IG5fh5/wvq0
ji+t+eyMlGSB1yEDEXq24vbVVVMAmyciOuHsfU+mO0HNTAmcKU5gUWK/5TtKPt3JpF1VJsoALf6p
yRuaLoQnYTFBQTno3kryoAeGlB/Jw0z99NAbuRPH6cP3z8IX6828CVRUAMe0EU8PvEKogHKANWun
9Q++MScmsJVGn5sgdwOZuw5zCwel9T+Yl0HyKpaODG3GRJ3MOWmmVomRcK7VD9m+XM7RIixWO0Pd
yEs8IEumWhspuz3Z0zIkIP3Y2EG8COCennkJP7/mbAQphMpsomZswcmrkA8AXX2QLbZu0qupBKc4
P499sTv6MMbJLs3QuqJsrfnbf8QZFl+N962LjZ49ElqQRbf0FtkSp4StIEJdSPZ40d5m7jkslzxv
bk/2aGx5JUmD6SfS8zo5e4XsKqZo4lPIruf61QKj0rpk84TL1i7tZhduu4cyoYg0XuC5GJ3GzdzI
xcnxY6aECedKd/Nwnz+OSXGDoyBFtJPJz/TjmigPPs48B0U/ixXP2kW56Q7/wgr39aX/NdbJ09bF
eVt7Ib5CxhoX6U3NBQs3hp0C111JNpPOZfZmXsXB4tziOsvrvr3M0+erZwclJQwtwB0EU81GxLT7
6qZSZtvAoZYec+KeKmDKLYFGuoI/B81+2qXbScpWTJQLKInLuH+FGRFiCI9V7PNjQ1x0jY/G2xr1
GzWPXdrk+6zWd2NXVtTyURAl0lOQTyujeq0gY4y6cW3KNcowH9MgTnAdxIR1TyjeopieVdp1Espj
egBFpLqKdCyKO3/E+54FaJl8pNpVJ20JoFtnDZ4co78MEZC1lJgJqrruPevWkF8lC/cgwbzfT1Bf
rJLzUe2vL+/k7SlSIRV+38F6qW9ZrDInup5Kt1uoNEkUjH4L+Yewj/6FWfvcIzofJ98tk70qFooi
sBcfwQYWq2BVrMn9sElpPstz/VxMB02LTolaJxUjDTb+x7HKQDIHiOLzuuS5om/7z+pGpUnSHitM
rLZ1Bg32xbT/fjjrZEGqmx7encYBYQRpUAWPJs8FGLwloVvbwDyWpuQYvXKmhv3V4vth1JMpSIi1
KrdGRm0cSAuDg90vczxiKxAaiIEDKoGG1/kN7lfzLzUGEQAfFV2aUB/vLVVBTx7auX7LVEOTjdrj
Yq7UkxFm+6+Fm59rQn1xukEKo1FIZrUHyHfy4NSG3gP0Z0BCE0VbvJ+jqgwPxlD1i2VtEb9mW391
ljr55ahM7xSv56LA76Plu8dVLCSjFtHVcJnqFruYy0JqT+tiTa1zUWyrO7Kezqye8507ncT1v4ZU
Tx6jQlZxQwsaWzcNUousXpCPhxWUt1SJdYf+Ioadurr8fkaQv5pT34968hj1ljf2MmmNdrdSVsJD
u5wc8W5Y68UCcxGA4Q7DJ+tohS/mDYepjR3geK4e8EVlfk4go/ej0ClAX3VSS0KCB21oyOmHbODK
48XKYye3M/L3Fv4RDswLOtyQfd5qOHMw+eqEyHlBnXVXTBf679vz7ntWYhWJTslUEcEGAmdaXE8A
rAYb5TFEJxs7/Jlv+cvJiZ05oS/wTEHHn6yfkjbkSOgYEZHuCtvJOkEakcxq322aequRQzU+3gVx
f64eDuRcpmdOLF8+2u8+wMkqGnSe1VSTHNipuoWOUhtuWJ15aedf8elRtlTE5HSsAXWePMp0DWqi
rdmRTtMvubwMaWl+/9h++b3BM4PDiLaVR+fkLg6qlXWd9HuKL+9RHC/oGDoT3VlXdhQ8jWctF2dH
PLltgkrAJAvrvKiMy/F5JAmdaS+4MnlQzF002GfL7b/rbqe38f1FnqzWQpbpZFwy5IiZf5CrdTKI
bgoYZpCGC4KtdwUwmFgYl54fOHrXLpRSXAyGsBrgVHQJBkBYnI6oEPk50B/IUgfF4HYS+djCkywp
yzy/6rTrwbgfCMau9AM525dR3QIVIxqyMC+LKNkmTXJd98Ymw5zsseMLKXrl07ggD5yW2SZPJzf0
IhS9E1ZqJPwxnuIuFJyki51ETl1fkIFT1E+qWL/2ubnSw191+6Q3+pozmzPhlivh5VtD+DM32bzj
txf6cFVPFhQD/aIlBnpRYlGtVOmtiTBHICKqPJAUpNQbJOmlgXgg/Jei8CvGDbuCe1PRhpGtfB3N
BSaIZeokHVM5v2kwGakR8vZqWnuwGsf6mlDW/WRCRELhRFzpMvDviUC5MXRlJQvTpqMr7EnGeir2
ej05sRxdhnpv6zRt4wTsR5axl3tN+FuDxl0p6oukmpy0KK5TDVSFtpzDS8VAs2PskeUgL0ld5JJh
UUk/BsmF72572uOAOdGrqpfekq/HSfih+vFVYRKLkujgISwQGUbWLktZIN9Z2Ot46PE/PcSeeRSn
S2GM11Ysb2U/7+FgNJddPTqtDvkV5phSlbuRSkBaKEstzl+8dnA61b8MdNR4laC5/qDigySKQzpL
TP48zVCQ4TRsktQt0tw8eXhJTdD47RSVgU7ABQx+9m50WzQAMQi4GoDWVwO6PvucIOeL9/TjuCf7
Bdg8UVPJjNtvTTdeaw8NrNtbLM82XcQ3sBNnZ/R5Nvv4ms6aIzJVWEk4/p72gAqv9QrJZ6/QEOs5
bKR1sRtX+io4eMszs97nnSYjMePNiiPaLsbJxlbPqceQLDEfgKJVVgxrwZDsgRxan/CSjLwaDbyZ
hdQ3Rb5eVKSz9iuVymwUqw/TDDyJ2jnF+iZWugcsS+c+3ld7Q6Dw2iyrpS5jnuwlAFXnEfIlGuzP
bFZww60CBw9Is8R4YXeUHJbnjoRfrqZz85NGCQGjuIk+bkdFlZw7U2/mWVla1QtjV94J9quyrbbV
27lGm/bVsgYEnMYFUm9GPRmsMWLB9/0hsHNa7LyGJhh/wXvtyNHp3govd6NKXjfgYKt5CzMa61iB
GdD+avB7T2Rfx4G31ESAF3K26ZRXSLtKPTM9aqwFx04J7VC7MPi9HDn3CXblenowG5Mj5OskAdnX
hePk0d1FaxnkByt+1Opmkcolb++V71PZrbSFFXSbqZAXYxgsMwxRLQAvyeiBymTVziu6ZZ2Xdl43
24oV4czT+dVWkuoToGQRLQPpKB+/i1I1sjTS2z+PXfWivcztbiEd8HavKNI9nRnt8/wyd+YlTrNo
Az5zaRtpihKpp9jWY2u3rTUpemRuQRMcgGXAmVvCe3jwHevn9+N+sUtnWFBgKgUGkefu40ViGyiG
sOAZ0L19AuYt6zUqDjupAAjRXw5+4Xw/3mddFGX59wOe3FVhaABBEpxqd+obkW6OrOwnb9yUqWyX
Wul4fX5dWNmhGrFgh+3f3yuSqAZoDWchiWqn2yxcf17YayUkohwHYf8UtSGm7Mo+c41ffpcG1F/K
ySok2ZN5zcc717OY82JVYb4QQ4HAcfIJOfSprbpV4FeGLdl6bbiUYb9P0IHKFhKSsNfa+FJWkjN1
3K/KJGiEsCiI+Drg75+86EY/talYgszhVEJuYIgzH/eRHu07HwBRSsZVlawEhDtirV3pYv8wwqD0
vPImkhM374XbPjwX//rFZ4JJzJdB9M68pT5t0hZW28uBOa9rJDZLwuX8tAfopzmjDTYIr2Ln2yK8
gdW5YufnL+fjwCcn/qxOrbyLWXRGZPmm/6vz4In5yZnF43NZcR5FYXmQ56PYb63Uu4OYPqE7n3rO
oWFCqjPNOcMLlxIHfbzmTgTu8/tH7vNrPA9nzJ5b7HmfEn7zQc7ltuSiJB1weRG7SgSX3PKXpgb/
Ne4PgZjdfT/kF28yOxMOfTJzPHqG0zr9JGpJXiq0SyoIvOKtnt3LKCxnzIRoXWApdgQzAs2kLqvo
zDF33vN82qFgTWJtphymzfal98U3vaZqW5DAbPe47zPhWKK0k4Xr0Th8f4lfdRnZoPw10Mmzoutq
MabtfGIpV2kQ3QIlxUUUg7boiN7LBO1WVWD7eDnZjCr+/4r5bMg2aifeCaW4z+XwLrGuVD3Gajxh
KvQBWT5+/xnP3YuTuSbAM6LE5PHYMlbCPL2qQYoKRQ0D5ExphTfzq9sOSJxOCCcGqhsfb/vQ+mEw
5nPbc5TXgtQ4rQ9EtI9fUiRLKeCLwaN27l1KSfazaZpNA2QmaW7LqVnFqrBQxV+sNBtrQhdoTI5l
gs+IYZNkJOlZbGqB/Bl4qbuk3fsTPBKfta++IGbNLeP0IuoV2yCtT7u0Cs+WrHJnZvBEIwRJQXqd
mNE1E+BFJwEqarttoaVuKGnbTLvmRXTTlNNkmKbPwQBfG9xUaMxK+rsGW0IF9a4O4pVO0mnhCdd1
x4kszhM7ssoLyJJ3VpEdEu9YJjC+4EvK+ESBmRSbUrEOZvcatsmtmh5HWtCTZYCfmMBaY1riMBdb
TJ+Ixyf6w4U6bEujB6NMoA0nwyjUURikUJoPcdxgclecLN9QanAFFQ6WCMHG1+qZ+WptADveRGHh
CsqIV6MA8N+vBCLWvWmCUFeuBEl+Fq1kWwB7rnq3CfaTTzZnPtxPPqxC9QhtC/SHdx0bnjNlotOn
wLZxJFVAqQukVJkaoHMSN4qw1Uz/PmN1lPgJzbvKBW2TSfsEjbQWG+4o7Q0YbZXaQF6WYL60xIj0
24IDfR3myyzDIm0a9CrVtQ/jVgcy1kKa9DGYZEK1scR0N8oeYSK3XeMdfPOlNTkYy67u1T/Crroc
mhsNmysgatO8r5SLPkMbmTxNSrW0LKiPKiCMJKUCg3pK0NcZR9/CCi75v/6Ts/NajhzJ0vQTwRZa
rI3NRQAIRQa1voExkyS01nj6/cAe6yLBMEbPzsVYVVdleQBwP37EL3Rwk/xE3Z5QTGos8SLWC1SB
biVIhSPCLxqm0boLABOLeiyC227VkqEO1uUomo6UIAtTG/j6EbziCwhp5quMqYjCwe5CDab9bZhq
h8YPN01P5aX354Xy6nXKKkBlXJXOrMa0g775fJGNgoMJjgyULemuLV4FkPYikUFMvHWcn3vQYDLv
D5wVegvZKk/0nTjJdho/+VW9iqZ7K79XCnSbaHyPISIqyrvG0TDj4kpNGbdFYeAkkfyUy2u9kfYy
iEwjZF8hgOQZllM1CJP5NBqpj3Lhpddfw0TG6AB9FcHbQPa3JfSZmwmcZXsmDPWu5Py2qa3F7KU4
cERsKyvTRG7gLcg5TLMkc/Uoqtk+RwJliv1rC0RuW15blbDpiISJ8pJ65lr2Yqg36Bv1KBNroR2P
wUdq5pd+FN/4tXjj6+jZDd290AeI9F752iM68a6ieDeeh/lkjWRmYOhOmmCjiIyRVbZrnKI2uRns
p/q1AQZkjNpl3uArXT7UyZ0pIZYc3s+io/3Miekf47Imi1UcQ2sIhNr9/OU/fyAa3MMseawbKG3J
jmZCZ0GSSxSrjUePDebXoffzCxnlqc4IUMRuVjGbqRjSM5QYd2ZzwD9VGMSPwYOdovc3BTKoEYNQ
uel2FdJjIUAM7GLtPvNpohxatINGNMSqqbqQpRDMzGD7aGcGfuwKEtAttJS6qVtD9l43Jda6CvDW
aJa9+tNXtSOL5Pt9tZtFFIr+GU38/ACHYqAXRtao+eVLJDGNpNvUFw9Bg/46lRf6h4gb3KejhV5l
5qYyOum+cGY2iPl7PhJSJmpB/WqM7zColrPnJC3OJwkhODFBl9RDHDG71robpbn0mCDWiFDKQAfz
slpN2Lh2Sr8aTOrRXnXBTcGSacMr2fjIsLULchGlOeakFppbhbhK49uRGAc4/rxQ1X1cKvbgmauK
ZjDq/5sUVeBMzVajIe8D/Vlg26SxtfeVbB2I+xpF0KAL3ydJ5nWhEeDf+cAvFOOSCA5fkr01XcaD
ait5+NzF5pXpBefhGDiTYm3GCXl886/UcCRj/Jqh0k+WZ5c4HKUks1IGnMNIzmnZOyL/3KPAUbTU
LXHkqwX9qjM8uscy1Pw3xWz+9L0OA/S1b9QVqndS1bkzj7OhPzjyveSaUzxqtoVy0iTU20ZR1mH0
rHbSbsIkqGvQgUNq1DIQdieQBIK37yw644NgrCPvozGhjiILXqBfpAqya3aekyX1BhELt2v2rcKT
CfWBB3bqAYsaDWihlrhW7SPYIKHp9ydHA8CrpNe0Q6w1ylA/nbRVrz6kI6KRMpTFcXDTcga33Rme
Zfv+aCOjcjFU8NdGNrXOVC8I7nph3hTTti/EA/YESO8jF1H06Jphf6SsoeLaPszUOvbQGJxOJMnS
0VaTYnyiVMF8fGJjvmTJgVQB4fJI5MxDeNNuhJt23T2oW+HkmOITzPcjZfyy0iJNysc6jtQ5Taqz
R+gJtligsxTYWlHahnaDoggNaQkng3YFRN0pUJcsjMNg3Xe8cW3Q16H2N5CfOhm/BzFcBY1IgNYZ
7VyN+U1UoZXbXhiMw0frpuZ/l2hSApuzOxnKEfKtWj9usBkiNTFRxAJbLND07ic7qG4MT7eHcHC8
5rWOeMkBfDt6sbn2EoovdfBW+Gc6wnBFu9EZO1jydYnkssh9LXP3UTIiqzemLzKUvd/zyiMDWfJe
VVLwkAGCIX1mg1++zaiCQQOAPqv93aZ5jsobfbp2eGqM61D9QOsGK6TRRrOeuJ05KDiiU1HxtCd/
yPxpfny6Lz9kLui+/JApz4QSDYPA9it4u+nNLM6pXAqIw80CGT7uCrX2WNR3rdSv0vyvPEKwbq0z
fbio5HDtA+vPYh/OQ6KfKA+Ob19kF4AqMXD7MW1LrbjJ64KyPoi683boNkFpPUxpfN6Mf6yovEEJ
5m6I0WGurOffv86ROef8df5ZepGLl+aUS1rC0hLMxQwsYA0IBFnlmxBxug4iC2T5bavWG1WNmbeU
141SH5BPgMdeob5obTR5jeeR2wP48ILm3IposY/NuTrd/P5Lj+8j5t3iDOYSGYx+/3yRMSmR2TM8
a3LxTIqEK7Mvdrp1hQKkFiKqhjfYiNJipxmU453gaHAgkgZiF5qyJ37K3Of4sZO+/JRF3djLsSLU
7ecUfMY20Tnc6I62kdz48lRv+0j9T3kKpUAWgTBh0v79qVvczgbfo3JssmfRelI9UAwZvHEuUUYt
p5pqx1cDx8DETqLFs6hTJ8HS1KRjNzROUzkqlu/reYiomCvQW9sa9XY2il3c5E4PvOFEFJeP1YUQ
J2SRfg5E3iVOEMvkkESS1YvgZkQf1fKVqxqWQVnIlMUMk8bHELt0AaWI4L5kcmWa3D1cMB1aCPGM
JMKApVJFZwwupD6+SyfLpmi8QBk38McTm2COFss9IOFfC9GI3vcP0/p4CgOrEeemviCCKkWeUhOd
WDnlt3hsbqPwX4f4D60MxMHiwjHRLdKnYqQBFDwOY7aelfHrbNznRv+MlB8ytQ2qm/mqKZtLRWwK
NINFBmHSqa3xs4tNoGCSYELLg3NmLjZiCJ1FCRs2Inr1n0glKFU9o1UMhFaKfZpVdXQzMMAwZwI5
k5P5n3+J1gpudlqasRmSdpdLOgqqJ9urc2z78QlnoKKiz672S8p/W3N1Viot5GEd1DuAwpu6t5Nx
JX2MTmUzh/PXJyGJp9ZcPFaLApaWRfTJ56GYhIt3J4HZaVygJKvunuIuPbFPj/V1YP/TJ4MDpWvL
xnzB87dROS/YqW7C7NpCVE4S7BJJ2d/D4rETocs4QaJiwwxguVPrIhQ9DyF8Bi4PfoO92K3Vnugd
HQE5g3GGHErwhY9kLDvQvhGmoye0JFyrGc9LdUFx68ZueI0om3RBCbljxH9RYZ3gmid4qfqR6Mjh
kY2ZdMVPWA40EdWrJBJYH9ccfCSiMzlt76KIOFU+5YZwlqYM1cWiPNf94Fow6GY02YWV64+W916P
0t4fqBt1zEWS+07Rd4KOCVOu2m0NQmzchxY2wQEFwTzIV9A1yZIBAZHkXSkbO0UQTkgbqixjjf/r
Pgr8s1QdsE0abDFWVrFvghCqsacokw9cwW4CKYWdD2pJ7N0ytdy0u6KnVzTPZhbcJ/n4KHTIrXVt
PsGs519rURIXEFuF8IM1BOnPoZfw+SiQ7RzuUxDFWJxfZmPuNBQjQ/Lw+875ZCEsTuIcVQhy/H92
6iILwRYq80ZdBnvgp0/BFG7GeG8IJZAvEfm3xNHwzzFdJFKQURmvtcJ0agCLIIRoimBYBZNFCyL6
1NnKKMq93/ZYvUVuq0jr2HxVJVT+cspSS8RX1vzrgaHIS8nuDfNUkDySGDDXR4UC83qeZalDocfm
VMsFEaVW90OOvFGBPQFC6zTunACbsyDrX4j1KIUnuwLvrd9f4xw7Fm8R8RLyI2gsFr9gEaL1bsBy
VOFw6PFt0EM1ME4FkyO3kamC9GDG90nPXo4jcHvR/bBBzllvkrvcQqZSS+8VgxQ1Mc/gPiJzd1e1
/SYerAshMs9KBQAZp9b+/UmXqTxvGIjYTFhnMsJQfblfGrUf0bHyEMkma/cKW8F1swt826K0jmQU
Zo1pLeWnXJaXAYBlmeFy63+iN7g1vt9Jg1wkCoIUNF2tepcCZC/T1ySkX09HjrN0Ip4uI/dytflG
/nIDWmBzumhu8Sp0LakaVrqJGv/oFPIJk6Xl0Ge50OJtxn4mV+bEQoL0psoDT2Ws0v5Wm169Ub1E
G+7m96+33KfL9eZ//uXBckmox6FjPSO68YIrc4pOvLkf8WS5wqLU84rMbBqJFfxYIRBq0U0/Wk8i
G4a+xFWgW7cauHxTKZ4KS1z7w1WU124FwSvCn05rX/AyuvCCR6mFHifgUNeEm8xHCQO1/+FvL16P
tO49PXXqsnUsJVmPFaYDU7vKjLsirU48zQ8wx+fTzAQ6trRMhbg410lSWRN2zlxswT3kilVuqqTk
16aF05/o5pXdkyz7OjZmH4wKT61+5Kxp4pfVFzVBnfdZ7wsg59RNhCnNHqHb+pXONxD51C7cTUlX
cAdGfsYVFJtTl+7Rvfll9UX6K3hpNySNDri4ujQE8VwE6ldKDxZyV1lmMWgxt79vzmMLkhLCdGbs
Dq1hsXV8IIGDxYCVYj/BP/GuLPxd2kl4MPX0wbCH9E5cfsfeLyGF2l+i4NKWQUWfcs+Ty8ijAY7a
Remv/QoTiggnubjD8yW6RgLUteJ4/ftz/hi7zrvq67ry91MYC16e5gU2CzkCc6Web8r8TZUS8LfB
NrceQp1ecf6Bbq3tt9XfE4sfi20SQlgzBg7U71J4pQ46nnYMuUdUVEVt1Y7dAIx+YNo68v3o23zC
R/+oXP+735fWlmnq/Nwm71qbJ4/kc4sdFZZBIqMpLDBL0c6aMF0bCuJ6SRpe48xkN4J6kRfaOqxF
xzBnufImB47MtKOkCI2R2JcMu/GEeybWTqa8Jskz2qaIxNZ2b6nU5Aa+LGK5ajKk7qnUNJ/4hvdO
KxxqoIuqWq9w/YjEF8+4l7ifE+tRjv6GeITmfmmb9MGbatNpIMNwW+0U12juBZp0fryJfGNbDpd9
rt4Fw0EwOmjbg5OM/LtckycS7SPfh3fEhHb+RrPa3vfNoVe6znSakKNI55F5M/bXU/5OX/r3b2HO
e+xrxjL3nj4JelhaIz257G5kXdHUGlCmVaenhy6N8DJtnqRIefcjmEpSS5cBp7c3ZBBXTFoup9a7
zYe2hzmOP5bFDNlupuIgJ6+TSuvQjy4UafaEjYJ56qrBas3Tl4H3mmPllwv0UucgWmgvTYbN3Jhi
PiRfSMo8aZJSVBOnzezw24/3Ob6X6RTdh2N0Punz1KwH02QkmKt7hugm0+wekaHYl62aQLFjeTr0
6EI7vZZtLazSFcxOSg9/dKF3a8vYNi0tzap68eTWbQv6nxFpy+S5mSU7Pq4MRvGANOAhrao3PbBu
YvlhVp4ufEpsa8JUDOMjFYHMqiv3jcGAwkRtIbbOIA9vU3j7loC/DpJY3higvOvbv3+lH503Q0Hm
UUYAQf38P2lx/1Q6/H94rlQvUIcbZsmTf49XOWr+YgEx613PBoLWnVrKDN2BeEokSG0NIQzg8e8/
5cfZXfySxV2kZ5bXAGyExl+8J9hF1JbCAOtEQP4ZGRerLCIEmBDUNZmgrzAO3Qp/fBerjkt93RyC
/Ukw+7Ji+Hy3CuLWqE9xpH8UtFNXB1LGRHHuB/QXsCw26AEi71Xdn8Jp/kjel2stIr6KCL1kAlVA
lGVaYyfkxG4KSRTXuU2ybe6DEzHk6Mf68miLGGImkH6jlOXUJNsmKSPYNzE/Jc/2QyxqfihKLigP
s+MpWPbvkSoWzWKMaUisokBwsSPyHdXL/6SjH21HXXORhFoh6+5qFVOU+cjq2tUg0Kb+YMOfITU1
ay1IYHGUhyTItRVrbSZF37YphLimPvi02ILMtFvrlH7mj2Ji/uHmrFOErQB9rkWigeFAjVj+vMvQ
m8/Mv0NCj9WXN2HfHNRT0kDysdXoWEDKBdWF8NjyY4hqbzYdH2MKm8rFFmHT4+CdjvddqqyHyd8j
esxwD8FQQLlelp2NAUdLvuvrZDNU8+jhTgKQW8S4KCKtW2JNnEoP0YAvsfASWulKapRtpuPWJXUn
eIQ/f7pK+xP5Zo3fThRa/PSiEhpVRkwXLuh5UInYX8lICt367UeQ//k9vhw5Iqw1F9DW0WSMxmda
x8i+rJq/+MzslW0RrrvIljbCptqr+DpiTniiav+Z3ivf11wcS53tJg05a85YbYzP1tHk4ORt62v8
0NEROvE6jzyjhB0GWqCwFa2fIwUzCkE1gEpmPYzBi7dZ30934l27hpeNiNXGdH9/qz+SCXY6wHeg
4Vz38GwX9wcZtDCO9WRg/fJqKehOsXargi8kt/x9JfXUUosLwgr6AXfk0YAbY5wbibiu6K6p4VsS
vYhIIiDgrSrUc1F66AWUGCL2PQZ4iY6PFHWNGl0ZgXBVpsoKbD1j7RdPVXa9Wtg+AAbRwMioHRF2
3wqediblV5FZnyWS4fqoNftJdjaVqj3/dYmlT/6nHODwqmxbkHQ5jTQQ5kUb/UUJ4XGarFexrsAK
nciojsXcr696EQ07ozEGQ+f5h+AVJ08TtE7+9Ps7/sFKnCPulzXMBYstqy29xLFxvh5buCSkxGcB
wwBc814HF7Dtf0BdPv5Y81RolhP7oYw+pUOSoQFsrArpqs2ZrScICb2deK4fbYnP5/pnkXlvfWlL
KGDT6lZhEeSX17llp26wFrsdetN4v60mN7Lcfmu0Jw7Hj5b2v17nP8suTscopIOSxJyO4W/zl+re
f4S15IZ7Gpsg3uBmda669q9Av9yP21NH8wcy9XN1VYP3CFqeUmzR0iIUKsqYfj60uamh/6/SV0Z+
Nns2vp8uaAbtwjvFzteKDWjlcKoaO/bOKcgwHKDrq/7QiQPQ1eOxhwxLX55bI9SRUT0REo5tna8r
LL5qZmDgJaq8Xq23ELWUN2AHN5mV/m97aGweg7hKa3SWflsSbjyp801Fng+FKm/jSrkLy8zpAw9R
TdGWp/4uNu5+36+fxdH34gk6Cd0gcp5ZiH3ZFoqwPPGSYEQw3Kfr2QEvXoWmmDhKY9Hbql4zIX2o
I+U+NBjkqhqN+2rImM5b4nksv8kZLnzpBBYQKc2O3tbgNeBkky3owd42uvLSNB7CAFy0eZsqALEk
P91IunWIjehJr55CDHJGoTyTvNqZh/9oKNybcrDpBNU1PePE7EWeL/nFwzL3pySFffB5k3w/nGpp
WYke6+pKu9U3hrxSttEadF9l12icrCEZIikyq7IJO/UGMItdumenWf4/JtSozpP4k0TB/OAvl8mm
PGXF5BvE9MJXV6F6nQ+k6gFexmq1DqLEDcBkRtOVDBAX2zrVim8SRrN+WDh9nG1U/FerzMA4+V3v
qkte3ABvxFIHW8YIe+6U/75DjkTqbz93KQk04R9Rzbh3Itq8Ce3qWbyftgKCJNlre17ctLdqbZ86
0p+y+D8+lcWsEd1FHdbTIqApajzVdcNLUkH/eUG0kfr6sVFzx8+cGKebWPM3Q3tVaN1GFS7lLEXg
Y4/Evu0n9yIOCaDJdCA4hkiLZniQM2Y+3VM//pVjdWUqsxvfY0oOm1nxqpsZp+P776/tSEnxPSFb
JJypZ2k+tFCVCy65q/eIl//RNxroaPuTRUe3Ezkd8xwXZEfdtQ4y6msMSQ6nCCYnE8M5eH65kNo0
9KsiKBAdvPY2mTPTBnVHQppYccPbU9Xhkacm1qMjqVACUekvZ1eRbo6gVvlsGBsdFBxfqerF4h0e
AGjkwwhpGJf3cLitjDc9pUFnIsiPLaYQJm4MZwHu7NrwpVWYQ8OLGKKPAyK4Fykg2L7kdIJ+/v0z
Hd3dX3/wItcD0I8vQKjMeTMG8U6Id6fHHYXkxqfcjj2e1Y/yyTj088aar0TyZ96RTgW3uDDLcepM
KRIBRkGokwakdT4kGesu4T4zmEWbL2XNbIAu4NSieKOF3ks7Ks8K9ZLpD2B3LNxe3zPgwrlprnqQ
Zzhn2yUsaqsOzvkPb+C22xaGtJJylc+gVtB6fVDuEXXfyY24jaV83Y7ldd95bARvdKcsOwe9K269
oLpvksbVCmpWvex3QGa3TRluW+C+RdXeR37uGEbvGNGdWlfnWRKS+qvN2uszV/dhAHM7xhYevIN0
3mMfLdSzv8VbFFT4Sz5Ws11B1aPCIKEbhtRofOXHObSZ+lAHerXqu456MLjwUuqlWqcV1F8gR7vK
rV2tnYmi45Wi28ajPQwgcOmH9XW21nwPrHW/art3T9yK+JnrNdyD+FzveyBpl4b3LiZ3vnXVgHb0
9TM8LZ2y+ithTzqGdxi6rJR5akybjbmkK3jWOhcPsf/SaHTIgILL+Xte/OlboJNBbgvTYxSdVcU2
LCDqa7dmcciyhz7xDqWuYau9Q4PR6Up2lKbZWjmAs5RtvwMrWz8FMn0/7WrCeBNHzSl0G6BoGBso
NdaxjIIAY68lXHhTmnZWITpaDrQz8NYqcE0RvWnfhNTOCD/NbuXuo4leZxO7gtpSAQI/RUCkZ5vn
yTbEMyF8wWBIEXQbiy6ABrwUeJufvATtQtBkGssvHUyX1DhAulz3k0eYfZy7ySnwERWSyLwVhyjf
V011psJt8vq3fLoUgXzo0lU5/fW9/ACgj3IeiLtxh+XwyuAvO5Wj/ZKqGBxLzCIw+vbFYU4KnHqG
8ebP4ngjAS410X7BvsvKwP/g2i56kZ31qEp172H83LRPSvAxqMJO6Yjw7PIpvtT6s1wx8DEMYAH0
e/zHADvA4QFnbEpbE2R9T8GV1o8M11dCd9nxcqR+93vEANX4I4tQgdIZGpkE3jw/BrgdToEgpQeU
36S+PUhZdCHgN52hIcjFrNVX2pTod6HcBsAdq10vFnvJNC8qs0hdfehuxbC58mTzqoukQ2OVb0Kg
PQhDcNbg2m1prYl1ZDisJnPAJLHoS1tvYngfhQ4uQ0RxzydPvVHF6VXaxUlIQq1Af0rr1/lHrUy1
ktemjgKd4Oc7yBlrQ0OTU0g3E83kxH8xuv0g3ZvxQD6huHI17kGEYELfdsUVXP4mC6+KrICDOEgc
otYNFdMOM3PD7ND1ojajQg3fkSjNVr0ikNLh9uthbo9ehcZ/MzPvM5JDRB6G+n6K74P4z0TjPMSp
rsFUPQO3bfoXrQ7zIAXw1Ty1M/AlYMsZqElQqKieyv628Nt6ycNNmO2VCod7NMg98boPXyECryaj
PR8EBvTxuOnb3O20mu63huAEmSd4Q2AvCEagrCPvK+ptbYhdhcNoNNZWz6ttZYluYYx2G2H/FL2V
ECGD/KNFPDA1D0oERCzHh8O8ITnVayg02t5QfKf2zxUcqWdCFv4BhtI6jVJsG886ayQEIAcwbJ1y
qDrhSWr9PQq1A+L7QcP2KzjnSs5NlgucyminIgNmSSlOXPtI2hrl5GTGs4hB8yDeGTEg3YFYztSi
qi5l0zgkM7eJt9zm0TbCJ7sIDgir2XGKeI5FjCvA7pmKXTD68WXT9mg8pg1cr543lBb+psZhu1Vg
i2P1FxTjRtEpyBgFJmX0lvX6puyUs8YQnSgKcFDvV341rSp4NBQMjgg3Sq8tN1Lja4hFg6bfTfVE
fI0c34ifrIRc0AjXE/YCsd6sQulJRPlCpf0nRtAUeKUlTF3uCmxMlFVXYUzEZzayB8Uj45Yvgpy/
S0nMpvguQ5YpF01b7k3X0EMnMm/RfSBsIdw21wY+5l0Icoy1fO3Jj7WR38gYVmYBPDWvdeUmskPO
AtRiJzVGFI4uZC91GuTJc/2AJY+jZ7qrh+ej9pHg/8Ospg4/KvEuj+VV00xrE7E6tRwdr95IyVk/
bLT0UMkfvi5u5FTeed1OCm4Kk98beKuhCDbWeKPBmFaz0m5ngZSgspP6g+Z0io90nEEmRJZW4p5S
qycplhB1f5CSK3V4nLy3THTH5hKcJmdQYOs/e/4Nppz81Xkg1kC0LlRE9ycP4QkwKBqe8NVlTecU
IlhUvin5Y6o/ZNMNz2LROhpB7zeNukqia6G/V0wZ4l+xUjJU72ACyB7slSupeqwI4P3sVG62btFM
dgfmRQ5lW6TM8wTDSQK0qcXIGfjDTcLkq7jo1NbuNKS5wY2pMwEPN88Guk3io9oc1+sBM8ehTNaJ
R9BtYG7wsfReRJkvPQPERDC6bXEFqvvnEEd4NXvOSP8MGsZV9T47VQfxJToOUP7CtYYdJZVno6Q3
vQgp7wYIFxDdyaZiI5vYVNajhyShABOiwYNKTK+rrHFSdeNj7hZx3YrmSjCfZ5v3sL/sVQkyRMdt
+aeic2+ZF2V1qXsPcrnLpvdSPcduW2lTPF8ZAioAMNKb0XgsyL5UCU1wkp1sSB0thDOn3o4KH0P/
Iw53evXmS7ljGXvT3LRF65gGuqh+7BTdUxXL5APQ0cq/EjZqvngB30nvniZes8jdWyEY1xnhVooV
R9b9M7VlCFvcw8G06wZSm27aORNMLbtOBcEJdBwrQ/+50igXYghaOcZdqr5pxGcDEKYhBRtF/cis
Z81v3RxzL5hwjHyRiUu97TjF2zCcbtWRiWgHKQFZVo1GqV9m27Ru1o3Sca5EWxkf8ojeG8rymmkx
MG3eOmFgfF55a+4dgPql/mcclBsxTV/ltiW1axFBbcBvY+MLW5ZgPCTxVdh4xCeMFIsJcp0QnRP7
ToHlj1y5ANi5bUXYvgqauN+LGCnNlDAtyZcjRM3rTYe3yixqfqp8+ZmWq4wgTWChrAVUZlF0Mt1Q
prLtSN1KnczW300n++Y/O0nfl1jUG0MTMH8uWEI9tAgoxm6+UW7i+79YFNuig+wTXh+napwlsQmE
wrfHWvRzo1ISR6VizWDX7OpN4OCijkj36fd3pA35bSV90dUNBLmUlZKVGmf8kN3sMt4EH1pk/50V
DHOnOxR2RIPQIvn5/3lI6A06839m/T8qz3ScPZjFmt5OE6ybWtwX3nAt+aXjy9mmMSLqTPjgobfO
c+uEItuRIpJGzpe1Fx9V0KVqKiXWTqbbooMJVQVOk4/rHCYyGETbUOEPT/65HkA8yCoi5/AgMLlX
B1JmRXR/z1B/ji/4NXNviRociMoSFmOoZd8HacWboFZSw10VdIDyGrLo5ERb9AfnaN5ZM6GALJiO
FipB389lpFfTaIwslZ0T27YeHfyZwcJMdPv7Mx2ZN31fafGKJTkx/Elmpdp60kV3mGAnN+eVcTCC
fhUgEFYIH2XzqvWFLetnJP8n1pd/Jv3fnnRxhkQ/jZKcgRd9AuWJpA0JxfQQfYjrzM1whXd+X+7o
J/znvS7lKrVWphqcPyHmbitLvY961e66P4F/6gt+Sop+77N9e6/LToQZTpNRlqwkX0d32Z2wrs7L
LcraNkbtLsWuTXVuOn/HNVTAcNMx5U+fogvwXusemqZdGyfO8bH4+GVHqfN3+NKuCorMalSD96zH
UIbqu0rWbCDwJ1Y52hX7usyiOyeXqOWFJo+tbtrXdgP6EALFZIfP8jb738umfR4TFcMuvJbQ7l7O
LiMzxFIlZDXjEiMbmkxAzw/zitZGcZMX8+b33XNkHsNHVRWwzXiZiz+00sEgMAQDAcjTqcXFYQKn
5PruzC5T0lXpiOuWARj4Y9tcB671LJwYDqvH7tGv6y/GJbVhlKHq8xHTxMLf8H2CE69L92QycNov
A0CBU1LYplI5GpTOcnywjNck/lsnH1a8gSblknuLree0YrdqUhoHpWdn7c1I0ZiRoXT0cTOYTHXJ
6fAGSpY2PxQdo4l4sEcvWynITjTXeq2shtxwjUjYjIKxbemnJZD7JrpAKimKZxgn4uGp516EQz9H
yi7V6LVifRL5z4N6ql159HR8+bCLKEhBII7o83M6lH3c1tta/6M14wnIzfFYi+nD3J1EAfTzn385
g50ENcXMWIXK16DV+JE45UFw63U7nKHWYP8HUnM/EUzzjv1nyfnNflkS8U/PL60ZMsHYtEZqrjub
EDdL3PDylCPP8Y/0z1LzO/6yVBTGI94OPB1i4nahFSQGJ9yO5s+8jKmImAFmo+eDsvJyhTiO2G8c
v8y6DIFZNymGCFQWDMXsQu42v5/2Y8+jiag6cd7BLy2/Vjv2utq0PE/enaMHwWHpT2zro/nN1yUW
XwegQRWZJl+Hdup6bpI3W/OK7eCo62jv2fnWP6kzfuqpFu+wUpreq4Gp0loQ7UaD/X5SzPJYWvz1
qRZRysqnYFLnyUiwm7mIw9bbonmzip36RH546lkWYSEUQl8RQhaSKa7HMXEqvXV+3wTHCqSvz7II
DP2UaHpUssS/CqRmizYlyJ9TBdLxnf3PXltkQbLiR2IzR4YyfxDp6E3CoaLJUhbdSqPj9fszHY1D
Xx7q85r7clKFvowyf8ZsDcWh2CmOv5dufFaaB4Ir+YnO4Iae5++LHouwX9dcTGb6sZ3MUmXNQgLP
7Z/lleVY0vr3RY6mH19Xkb/HoCoYkCcAN7/q1p3jb411eu3dKdceUp45jZar35c7lk1+XW2R7HS6
HIyhxzMpwrU/Fo6MjE5kIhminxhsnQoUn6PvL19MHOQxzeaVrNvobjrvN8PWqFf5QXPLXRqtZu8Q
Y6e9/f54R6uQr8+3iBXBKHSmPPE21U2McIe5G/aoAR3+A33xk0stYoYuN/8TbBPvRRMf6wKfhYxm
s76ZZGzLZPNV0je1fNd4JJPIIXv0sNAmsrvqWZD99Zh3+xx9I8t6DcNbKbs3zL+hoDLCx/O+ovks
ApEoe5DJDfLeF2omoThrbgfA+7htOVYwOjE4WDFS1glz8SG8NKYMuaKJ5ml+WyiPOa29Rr1V5Ny1
/FvNuxfDu3CkcSi8xmhTMHN1Zw5QIjRuKl4DdAVyobgSQ0Yhv5Lyc0N9VsZ8NcTrvMIE9EUQwsci
7pGkUewUYzdrQjGoKa8krbwBUb7rioRGUn/QizemFrs+m+wxbNx58BZZkIwYJ6HFtGYEdohafVXo
vqsWyRuOOvQMEXBbeRbtrVgScscb6k0vlVdt7L+jhrhuc0C00Bt9EyBtrjzHyuOEiI7G2wyn+7y8
HZm/VQzJRkXeIxO8zYr8LB3L9xO7az6LP2/zf8c8eRG9C7E2vGG+Jma2cHOHgd+mcpU93phnyebU
pXQEHAJs4J/bfGkB0RltKVkTJyhAtWhDzTUyDr6wLmW7Xk1bOrFNYMcb6xXBndlUJN01W13CXyR3
mA27vz/60XtL+jdmdglUKcxGCaWO3yKMjd3GTBrbE5XC0WvrnxWW2BLDxAdC1VhB3VQ7Bdj6f9bX
O1oQfUX/LqK64o8yyoqsMwPkoyvFmR2ay+vQ9RzN1Tajk7nFQV3Pl3920mXjxGvUFsFeZu6KViaL
xyi0x17uaAjrfn6p//N3+L/+e371r+1Y//d/8fd/82KsQj9oFn/734cQg5w6/2j+a/5j//7Xvv+h
/74s3rPbpnp/bw6vxfLf/PYH+e//z/rOa/P67W9Ap4bNeN2+V+PN/+PuPNbbxtI+fyv99GZWqAEO
8qI3JMCsQGV5g8eyZeSccV1zB3Nj84PLX7VEa8Tu/lYzyypaPMTBCW/4h1cMFZqfg/BL53/5r374
t9ef33I3Fq//+Pu3vM2a+dv8MM/+/uuj7fd//B1Cz5tFO3//rw8vv6b83fJ//6/m9W/f/8e2y8OK
nf3nd/71h69f6+Yff5fEHzPRd/YNQ9gb3aXZcaR//fmR9YeB3PAMCMMeA2jxrAiT5VUTMLT8B+9F
QOMDrkVyMpO8aiTw+Uj7g7YvNTbLwtgPygA94v+agncv658v729Zi34+xo01X/x+hWDJoQNcFLPf
mkL3ll/4Phzw7aqIa5kW0hYZphqv9G7frpJLlYVJfwpBh3OoIJ7t3ak2D2lT1Td4LjQWoCrOn7+5
qatOH9Iwn2W4gqa/K3tNm5AtNaBb37UGVDuUA6zB2Bu5HXOOC6VLqwvJ0iL7G+lzNEvPCT8sQ6dI
a731UJpLrKASruwLg+hCBIkhioNoO+mbnKhqu/DGfPL3XgioYNtLmVJd+I0FGET19VF8aWjVjm4b
hOh5BkWZ0MAikbbiRdJ7qLhlNtLAVDxlwzHpoBA09T2cqLikdTz5cje6QTUrZSEgr8RXdhyK6klC
7KW8kz118G5qvF1i10AeCvelprFRLoyEUbaLminyrhK0Yy231Wtfp5UZoL156KcI/We8eWPZkXvJ
KNc2IKEGF6IcDFI9xUWw10qrsH60FehJSLte1XnAuc0UFwYxqO1SNXB22CWKHmvbupMrD1Ckn+SX
WYoW5rJV6IY9ZX1QJ49aXY9UOia7QU5B9oMc+x9eXvk62PSMFnDfGusCD8amdv029OUNqsiesanQ
ach3KbmZtKOYhTRp0cj5dCnB+7wDNhdxN/edNOVfAjuojLm9N9SbDJ17sE4YK9ISUkrLX8kydekb
4CbcrJnWqcXCUjqmYZFlXhPOMgO15kwhLNpN3U52uLQCYdbrcBID8g5+Tn9527aJJbm4PITRgZgh
0J/9wXtMQ9UAliNp8N5A+yQXrT81oORNScWxsaAksLKzgepehryXjXRgkKPC4RWqvdWw4/M2aVcJ
g45c0owzHEV6UsERXbbtEPzo2WwyprKShQp6VRQeUA/bu83GSegu8kN4iDXZpNRrikh1h2dUj7xq
F7Nmsbdo5whYxh6Ci4GO+6RUxYCc2exX1hR5CwolU9s7WwsRKWhhHWgbHQ0OsSrCFv0+IKRmvFKK
PsRnq6zhzxWlbhm7oq28gdaehfN9lw+peZWVo665cdeBfMhLI632mdm1mhMJ0dhru7YtGsCBluur
rM7s4iLBeUVFFSuiYOb7onu1oyZHoMC3kf0w8fVAARGsS7S0+ipBmLE0USu0/DbLNlOKWF6lDIzU
t2kASclEXs+tA9iMKDdiRLFP4eAmm6roWzqco2QFjqfISXsZmIMmHyfLL7qNiHMpOaSWkWpYcnh1
upR7hTaFoccFwXs++NONoUQpwvP8WNv1LE6D67Ewrcy1igoF3DGB5wgywESsLlP6wd4pcdtKP7JE
johoTDVjGfMyEjhWYVBS1/Y0HcZuGVEONLpS343J2GQXNl4M6TKSINXOUnh66Vbsj5vQnzz7Ka1M
IDdelDyU2mCUmKdoYe/4EMWalaT3XXipWPnkLRM7l78VqT1gueRB00dtTC1pmMfCfKj0lM71oPZ+
i6BplgLEjKwcD/rO6OroEGSKIR+LNBTdUm4GW1wknoH7INI7Hh1bHfqlI3uSnYLCmJJukyIeBaQm
8JGuLSc9HjdmHs7QHXrmxtLAWDPYIJAwANYTWUyVSw8qE6ZHnQPbjVV4j5qFSdG1JCYrWdd5QsU9
USU9XkNC7nDjBFMGg3iYqsfC9qQOZd08ftbMIQ2IjzWACbmv1PIiUoascE1Nknay1Eb6wqoDQIO1
hvrnIp6ERa+kkjN9ZaXDNDlsZQm3lCpOZTcYzUa9H/U5PYiiMlFWJp671W1Yt5INfi0hJxYwzoxt
rcnIvCpGkyvrJhFJeFBJTDKn8dQivBXDJCU7zaoaYAF16kU1cY8VBgfmoPiaR01938oc00s7EDFk
gXICfabgtU520uK0vvStwPKQAfHi2oE/nTerxPfb772EK8BKzoPGZGlxn69HRIuKrZ+libS0MhmD
GBFWiM6FZaTxVpW06F0tEXKFz1eUt5uoLsd73Wut6IHGkX+Z6pqsXFd9UgMARKiv2/cIlyM+WybJ
pSZD7z1wpHV3xSAA7oBQ4bDybXOqHU7mlhxaB4isfw3zRnzTYBpna6uVZPPCKG1R7W2L69NRSl6A
M0RpbvArFEt97lEUbUEyl7MEXu2NGGTXFTozupdmaICFFGDdPPaNaFl4jdhFpG4p/iIGQtSVjd74
FgQkbDtUfpqLmNtB/Womvn4vDUUIXqawB3QVmrqFBo43I2jAvguqLVFl9RoAoWZKdUvL3HqM1H5V
FrGnbgbOXm6CVAIL3ctllGJmWkwqKqNIFq7zUgaImBboJlxg3y1FTohNDwCSnuvgYJfhgKR0Pg7J
0lb80f8zDfm3gtv/18JW9F0+C1tvX7NX/2vyNl79+Re/4lVF+QNOhk0NWRgAHuw58/oVryrmH3NV
frbDsYkaUSD4Z7xq/GHAOOQDhQY4Dvd/hauK+ANmCcRHfGdgYRPs/RvRKgD8k9hxtoLGhNYg/EV7
/Te7ayVC1iptw4NOLb1fJbpkPjWMzE1fcvfaHN9bWbGBb4PfrKeFJwrLzVOh7DTkiu4MoRfIP6mm
TwotQcQHeaUq7WaU5RKlCDr3wIXUW6Oq8DMfy25blzopf4NTQW19l6oEYaShQc5J5OmuDDBlmJoI
cDg+Hzu1r8PrNKohXPkFtG5czNAT91GCp6iHaGcpZ3HhmKXtf2u5ahqix6BbNYU6XVJXCF+1Nqo3
orTQSzZ0T7rrSuofcZhOB1UDcuf5nXFoRMQXj0LdKmy6BVJNhgtOXeNYsaZVItX2po0ac28YOJSi
izlueyDYVy0/cqUEEQKrfWRfgHqXtmFY6iudO//CEzHAqaEfd3XglY9m0FFQ6RrFwRms2w6ogrnI
Cclb2Rz9jdTqygqgynAsotoul6WIlQe1RPHKLFT5ix1b6rYB9o9Iqx/spC6uL9QkRYRA0TrH5m53
VXuwbwIKZ1eSOfkJ7TgFp0fEv5y0SS0HCzR7WaB3UC50qxLLoRsBFQe2iLZWN9p7T9UGFwMBa5OV
xeBofdmugyYcDimnw82oSdptwI298a1GmuWrG/Hs65J1IymFeEoyCQddQKXbrEuYTlB62zRtCmcU
U/J1TPTA9T1//DYhqr0ZqrjcS7mAI2BVcr216iK/KWjgHHK9qYJFWRdAooe64NyK5Na+JMErXS3I
Si6RNsQpubekq0HKS+BsSOjb+OsSxXn5NzMKxruxEeKL0XbyfSmrOdDXKtp7FTHNqmw6a9MPXcSE
yUoDRKr290aZ5+m2r/o0W3Kaj/u0FOWrVlbeuhm8AlVdEh80G5KwQNvKsLh7FLOqV/nYGJDH67Rz
SutKslrzukJ+HM11TfZqF1nfBv4UlnSHQorNfRC2g6tGuv+Nt9u5cVvau04pIfHhVO3mVpLsPVBE
W6nso9eoH3sw2GEqbuImpojXpJq884w6x8Uq7voFnbD6kA+Bd2g1w1s2BvHPkOCEYRVFdiEhmrby
1Ujd+M2EMaRZy+tGU8ILnatuHYZIRY2m1Vwgnu8dATVWm4hC5tqnFLcpCEsuBi/Lvxi10l9HRik/
hiYC+mgHtxe+0uaHjn7BukuUatehBzvi4evr2ygw8x1+c9VlEnQ4M3gCRHcQD/X3qC1SGsOZ2t9b
XZrfBGzNh9iOC3WRyantr9jP3ERdOWFtl9alAFlPdLUP+7ymPNpm4VczLrWXUCTlsLIJ+k1HrtOW
xAY+68UcPH3x2joK121Sobk1ar26RZSpSJCl0LNXicAAqhXVyaUy9cVLWntIpPR5k+11s49dXQw+
yUU8ozIqv//ma0h0x9RqwsUUmeiB8HIacND1BA9LZKNxn4/C2hOAmNjcyFX2MIEqvvaJn/1Fqple
jR9Vh80NCl23fO2MFeq1BosEFDnonvvRha9VULoR5wcJbqLC6GbUzFaqYXfX42T262JoonEJOwrV
0sauieHC/LpnQp6sojbkqxF7i6sqTNAzrIW3rzUiS5CpEiJVfaKhQ1gq+Vw/lkjZ4eoPs/5GnXf7
ZrK7I9ZBgD7jtCJTK/Qye6WtX+0A0w4/SFi6GyOREJqBdL+uAhtNeLPNkis1DHy+yo4JV2WO0t4t
lHS6rdlw92htENLVpa+5kYjARmcJabgG74EHAUm0qPSOGAYtgWkvaXCXIGvpEqAFpKuQmvCzIFnk
Wjzs1FxEV0mU1vtQN8pnosDEQf00XNueAkrUh0BzrJuyJ+0Q0ovO1QEanbNeqkv14CVFeQ8008Bd
YNDUo9UW4h7IKYJcQQnFzQQZCxC0N73rvpKrJ91P6usqmsJDazU6YE+6k0CqxmjXB3n27DVTfWSV
DV9wEUJIUe7K7tYoBmWXVnHrTGkIfcb3kpcU+qzLd5c3pA1VgrtDJ0xHqXvpYVKkCnXrwe5vcZwK
n5kohdNinKrvipTFXKih+go6Jl4XIYwbTLKSq9zIALEbo7WbTK/daqbflQ6d+2Q3oa/nCExYnKiQ
amdKEnPfmGW1lqIM3WMMUMBrV8DkFzYOineTNvVfYc1q39oeyQo1SNJvfaHbbpmUxZrKkO4vIiNs
vpa4NB6TugX/H9dhdohlEyPMqqYosewDiqzQEofuChY0+YIyjOgPYObeLeK26+/rMpkdJDrigSVZ
nLULUS5HvTTu8UOI6wHv8SRuUOMNo1qjdjQ7jky2EW8kwwhuJ6Jl6hmK6V9lRRqBo5ly3R0TTb5U
piHbwQ0wf6Q9PFXMOYrcraNpOiY9EssrXaf7jqVLDeuFF1vFQMekvF1asWLfNlGk3CT1xK7wEryK
OQg0RNPjtPYpB6fStMnUAg0AtMSDu1gokVOHnvRiRfVgOP0YJSE48yr9wQ5Dt11R6+B5LPMCe6sq
HK5sEci0zeUIOXaU7OsbORh6fote6fFSbWP5a6JoE3wWsxqv/SrsLtFZLeul5WnDLRGNcS1R31rj
1wSnw8BKB2OA0Vijh5UbS1RsBATWzPMPRV2aDhd4Ed6EImhoT8QQ0I4WNSLpmzXCed2kpIdAgYux
lkKqMaMMg6pSZbvY+BIVmUUpsGWDSdSreY9diwJJL8vbRz1rxRVV28qRfD3aBLof3Q6ceys2sf2A
2HJzWRUYYvS26m86BM4gpYVF7HblKK7L2oP9FROEzSY+ELQ0mp1yJ1ZtCSe9b73YJSEp3c4i/18A
R57QUfCniXZaOnUCyI4BGD8ZvejVi0rgNJ5KMQordS3CbzXqTANdBqOyHNM3B+EkFbz/Jd11aWNV
o6e5aTt6z2Qt/apoVFtxNbLIZRFm9gWS2LJYCcppyLJYCLY5XZP4l3rYQZ0yQ3NY6Fxg21DNsvvM
whWwoRDzXMR5eogNpX0uI6xaB+pJF0ktgzJVJq8onCqbqqvG90A+tSprgMN8/NHrYkRl1srsH4lq
S9s20Lwr9ol310wiezHjSFrJkzStobQYt95Yy/gPZUn3GtmZeMm6atpagzLeImkK7rvzPQWheyUf
Fmqo9hVHLNvBUZscX+fCbDAFUFJ9gErBEoKRE3fRwUJ5yUTotczjfJ+Pk/wQTT0RkjXI+bDqKk/X
VskQtbeQiIpZMkuVHqWggnxpVZWXOSnY7HRVdu24zWPAQa4ik82jqOzH92MugisztILXDmkrSk3m
2PqrGt8PDpdRHXSIEQOqY5R+fQo5dSOg+8k0/NaimCj/BGaQSo4Re4LtBBX40ZMtynC+WWTwpcxx
wP1HqkJ9GxoDBDZVDzooInkTAC8OBCFDJJlgPlMr2fUlRcxV1GnSo+1T5AKVPt/JshXBisABYYBK
Uc5KuGqkKTW67klxm2hckksNaLu9IHoD7hSJLH8YlU6enXZA7cLFCctmRTyFSIelxjoygqiX6gs1
CQrheHaVRItg6mU02xKAmoteUoFSmhyB0Kco9CGk7cPjgnSlYYI7+j3eOByKV7Jaq3S+ioIoZvJM
ykzmOLbDTlf8LttbaTTmS3XoXz2uY2NJKThwBwpt5UpvQR1t5XR2y1RZVj16ch6M+bjNlGJb9r73
jB62tQ0RHUfczRDpYzl58svYSpnhiI5g0TGzLAsxDfMq+y6WPS6vq7gJrFdKu8WxkPhhvYrFBpkW
m0tNERIMRmUzZuRMIUoMqyEktCrgbLk5tib3U2MH7UL4kn4xjrI/YL2GZRa+5nYcVIsiyWzUWmLJ
3AZJHB4GtdGnpZrJ2VUnPPVAqXM6TP1EGAWa0Y6XTdjyD5RwUlnNo9nVC7YzJJ+hZt0uKlPDpkuq
NYOgaqAQ4xi6hOFYGxHEO0XSmjEpjLDW/BElNsyImuzB7+jALNokD4dNTwHz1pDU1tpEsoleYE09
nCInIeaYUTxSMpltofQEulWrllcegGpr349VU6483SojiKsVFg7xpTZmgVmgCGyG6pWPCM9CcPcu
Slt96TqFbn3QUINNtOq5buoIQCOSwZn5lXoM8V2Uw5yXsVLZjklbf6kMSPalbunRgqqxtjanHI7L
FDEdXkpPvu+yG0NrsaXMMjmfT8/ytQntmn6ibCxhenaXal/2jj2a9q6K5QCw/ahGFwakjMu486Ac
Ut1c9XkPVSpDVOal80NtraqmthFh4X3Ngsm/0fBOw3FbwSYOJztIeHkQuqYP18YDfkwPOPKMx0T2
8lVDHHZdhL64T3tYtTaJyH1A5Q8KU6sn9oY0LftuA3TBoUzJsq1eAX/qJKxm4Vf02lU68r4Wusjq
Z2Fl2StSCRTnafmb91qrhzBb7DY5A8U6QahYso2y+NyzM+jffaDM2VhVX9EhvG2cYqtfGbvutrwI
HHM5roCqogPggAs9A5877e4xJKoTFGxA/1LSOYUD9oPZalNlYNsm3yeW/NLlqP29qR796ii+6yC+
h/j8fCwNCUzMi9HX/105RNgB9p+FctTW+hPlif5i2ocX/kG7yrfjwdoEu+iCAOKcONsJQuvPYU3B
ZFqyoqsoQb3vIhrxSKO4Uo41ZtyOQM41uMr2WCTJVx0m1PFKzc486HsA2n8NSMMSEhDTesrQaceY
qDs16Ph48iO5fXYXiWJEfRNDu07WRuQE+iJzPp/djyYXd8m/Bj0B18ksXFBoxtFIvUNjjdtqQNkV
d5U1rSH7DP7swwec9cloVmPxLSjvve3LqgnZmDqYx0jkAZRwSL5qd90Fw3WWlU+dLX35/NFOrFt+
TSjtYfrBs3DPqaQbHFXK+rJ17JeTukRupNpmK9jCl95d9oIgm3yd7PPDn1II4cqOXOk6OJ5DFX60
Qcw3v2H+/E0vulEmG7My9Zh2L6nxYvv0+f/nSQHz7eb4rVzJQnn79SdTKmeGleSmQfVCSl5E0Kn0
1mLNxMZYVl610MueqyA1ndQny/l85A8fDOSQhTAfwj2nahhjLENdqOWjXA1zapQ0NA99PTiHovl4
G74Z52SBeoGJL1mt8BLFTiwzZ9jol+TJ29wJnQQQ0edP9eF20A3aK6ZpU3Q8AdMMQaB07SSOo4kq
WvnDzndzU6uP9DPjfPxYbwY6Ac4o2Wim+IUfG/i1y9lZI12CO9jjc+FWx3B17rk+fFtvhlPfL0NL
a2yrr61josTyM/3LHHc6H4ja57N3bpT58zeLvRK1yKpMPQ6wc6ceY0jlzBE5L+d/4tV+7eg3j3Gy
3PW693Jb1Y5KixEgVGRrEciTW0jh+vMH+XAcTn58VQDVIAv5/kGiOO5jq9eOrVYcKIyu8TLeF6V1
Bkv/4WJ7M8r8+Zvp6kLV10bdxplDdSPzW6DDmbV3+jnk6rlhThA4ZSSUuJHEURmv6xJ5qvpVkid0
lc0z8ceHx/ubxznZqdHgBUPLkpbaXYNMWlaWSxFGV/4Y3RSx6n7+hpA//mgtzMQ8kC86fISTJU3i
WQ/QtI8BGNXErld1rWzkTnHJZVbZNK0LT6wLQW2yRASCTs+CeHLfDdadlIxHz6rXGJVcoehD91H1
0VZ7qIqccmixqnt8zcbvlaLu0XBaZBD8lSRfZvlrAcFbs8Ndn+lu3cIgQwTOt5/C5DmXvtnVQ5Gi
LJKPO5SZlpYSuglexKFnrwOa812XLuKiRm+RLuQAJBaBl7TQ7owmfAqQSbaLGCsRrE5Bx+roLhCy
GW2/obt/VQbB/VhJN2mprJqB8wh270rwKws0HWRUoPRBXQaJvCmBt0bBd7m4LJFtNmgh2XCsMxNO
kuKvFV8sg3RAQy5G1dWsskfStgXR7qM5edsy+qL5T54efa1F6A6FfyE8/FRnOQxE/x3ZNmHKG4oz
xOayJxfQqweFXDaMuwP+aDQrrJfcHlQgSJCUNL3cBAKn8QQidavcatF90gEayPprBXc7uB50utEx
acuNYTTb1DevzBQILY4mVmauS9O89mVvqXu8vjRV0Pn57lFLzYIOwU/FzfrImQbbGerIjavv5giR
D8+xGy/OySyAQWmTK3emG3nlRdsDMCX29oe7Uvww9XQxpoys8Et1fSP8zaBcVOZzHvB41FfyZ8Mz
V8Fku+AIYPMfzO4rai22cit5V2VNV6TA5qskKc7ACj1bxTcFBM4Y8MLl4rpUJTfMVDrZUoJ2zYoK
W1xOuHxaxzQbnTLRbmgaYCusX0VNeFmE/VJv+hWpJsgMNREI9DQPIF82BUbMmRFuPaQxjHGLaao+
J2bTtgqf8/iCo2/D9btEaxsNG8v1M1evH0wAUqHvrX3llnLwWkbaoUk8ZjilTov5VyohQyANK7pL
2yryHK1yrRDVgVpfTRLawPYPErm7VHmBpeX6w2uZ9TC2Z8EOsdP8mxr4iFQnK5nK9WCWRG8WyVQE
8KjYTgKFvSSbdpmy9wA56wkyw2V6GVvWvYT6TYiwR5gfKXsv6UoioQD6RG1myluDfoC+CRRvnzbC
naJ8Q8Czl6p6Yec3tbGfRLDS1C80h59iv0aYRkITJK5KbRMFIUR+1YKApLY06bspXwVegURH0B7D
NHBCDQWqz4+dD244Hf1bTVeEMOlVnxw6PqlnlfTiaHa5t2tzCekvRY/OkdTOjXJyj7Ki4gSp4mNS
IQPihDc0d5fBqnTSyknxfz7Iznn6y9zEP71bdfjlMp0WE5D2KVsWqJctYKgePZTrOMXK8NjJQc+K
kVPvLjEqeSWNIdiyTMFuw7H9WKe71YEn+3yGP/odyFX/81w/eXjJN0i2leYmma5lhX4EdrvKpd/f
xoX0IFfmWhbZqrU95/NhP5jyd6Oe3PgeGjpB69lHoCn34KhW5dzl+nyIE2bMz+gFXyxbMSgiaSyi
k+BSFZnhJzhmBNtqG7vKI0QCevELbZWutMI9B7f/qByARjZpjy0rFsDbk3u/qfMm6fz2Zsb2W9i9
hwsTIhgaJ2xoUPXFjbGPV+dw9R9ETuR3YuY7gt2Etfc+pokNvdXwJzgWprpL6pKMx3qwhnMSih+P
ohtAlPFL/c3zL0Q7jG6ZOAaKSd0zSl+kIbyjSv3j8zf2QeSkaxTTEACwQKuclgBk3yg6tbKOdoHl
b5L6wJc7ca9hF2b13Tl3uI9Sgrej2fMGfRMORojY1WIIbipHXeG7DE202Zho60rrZl2CfTsTS3+w
4hluTsRNImrMM98PpzdlbOW6dWyF0hTLtE7DC1qm3pkk/KM3RYUIZz0DyzsMM96PYhgYt2iteVQ9
EFTtGBYu8DmaKUIZzmyvj16WgYAKwG+bEU+fB0PuURlLcRs0ykU2hDcxdm2oou90HXTb5+viw1fF
ITl7js7KwKcyFGw70D3C5ppdTqv0RtwPyIQ+zuSZ0TEC3te5MsKJlsGfZ8ebEc2TxaFOWlNjqnZr
31Zb+3Fm2AcyGksL4w78iSstxS2MonqBCskFJbKlvATxeNehUPQorxFXffkPEkqd6hjwTJJki2z5
/XvtjDGCXaDdKkl2bAPl3pjK4D+a5TdjnCQUOmSsAqHtW2QpULE6tut0bd4jyL6YquuU9F8+V9M4
JQ5QzXz3UCclvwHBj4Gj7RaY1ia7qjazkGl01tLioy3xZuqsk1cpwiYqgPTfzhF1nB2aZJP11n9z
7k7PYWAPWeDr6q22Hl2zvpjnrr/OFsrSYu0wd/HjmS3xQTqGxBngSgB8Khi+k40u+5o3Rr56G3G5
zWU2WkMraU33yC03Z4b66OR6O5R4v/YCf0rMtNN4tuhadstl5GjXh7W1yK+TI4fMmak8N9pJyGfq
bVfH7fy6Xnz5SbKfPn+aj46ttw8zD//m1LcjMZVxZt8CP6ANEpByvITmTQNy//NxflZXT2onvCBb
WDLFOsU4Zby1gaUkI8uueSq22NFsqnYtlgoWJ9Nj7EMZKzba1cgrQ25Y23Q3MZXRalFekWScuXh+
owQhUA3FCPtizk4oOqdLZQhKayTgp08hdjpqW9fl0nPqlXeFvcIdYrn/QfXr/YAnC8ZuLTnrUqyR
IhoFauVvIt1++Xx6P4i2CBAsGhSzATB2cCfrP5D9etRK4zjzjrbKAccUp2AGr/JlhyyJWGm1Izbn
roXTi0iRBe/UBIlFIGSo+k9V8DerJ5RHObaYSgXMVdk8kCpWOh322liPqrROgj1J/Lc4gXKZDQQv
I7p4v1jl/xaE+f9Tfp7gAvirGv8bP2//mo1f38Kcab7xn19n7p2m/EGahP4VB70KEHIuj/+JclbV
P+i2zDL4OiuFc5LF+IuUp//BVaqqENZM6HeaZXDU/CLlSRp8PYUwSuGylVVZUO46aRP8yZn8mJX3
/tChpwXCyoLqpkIdlJH3OlmscoaHiydTiRqKYqF00xYYP0rHwUVdeds3c/JB++79bfdrKIrpGlud
pzstpQqa0GCWEcg0WmMz5OCg0tklJ3r47w0zP/GbjdD2utqnI8Nosu8EnbQc83pdWtbq82FO2bZ/
ztybxzmJezxN0POcx/G+wBZHMWt2WS6uay6hZlM65cF68jadqy8xnTwbdJ0cMr9P5klE5LdW28Tz
6I0TXs5yS9QFgkWM2lK6zVx5L/b/gsLTfDr+8+L4fdCTqEiPokkDREADedG7cwtmflTNyRnxPKF4
/rLfBiNbZR+QlhDPv3+PAfykHBwLeqqxVa5GMuZLIJv6RlJqazvFyrAxJvHQ997geHT3zpSwP1qs
OCiRv9r0tH7rGNpSTA99tsy1azynwR4rSbEtpHOd3vchxc8ZpeHP9qetrNmyOFmsmmLD7fOA1qiS
ieRQaV8ZVf/8+Uo9qTb8PsjJSk0sNARKwSC12ycL4fq7eFk7yg9/CRH8vA7YBy/u3TOdLE3hhYOv
2gw3fBscf18y5LgI9/EXEzcFdFSgHK2qr9Ru3dn/5lw6chJT/P60J4s0BmkPDY3hu1X+dTgIFyFf
t0GAHhmGBb4Xa/1Z356Z4fcVs59jWlCrZzFCbBx+Wy2qWYXYNmG/MFdY4HKgnpAeiHl357AI8z1y
sitmYSxFzPAHhEJPUwb4JYlc54zUrVoyzm41+2CZCCeE+5z/p6w0t1yH6/wQXkw3Ol5cs/hZvxFP
00O19lfnQuIPZhtEBCUeS0DtwbjqZJd6INo0UQVgLb+NdHlc8FlH3zWX4Ta5TG70gaj/7Bv+fbbf
j3kSKFuDxvTMY2YHbz3nM8q63AJFPevPoczb7/0ZxEgIVXDVWuxFcXI7VnBJmq7DX3L4hr6m9kBL
piZCLdzsqz0tpRF1ClINFz7iudD49/Pn/cgngWo0mlVZloyMsQKdHCr+9abVzqzbeSd+9ngnL0+y
RDyMLYPo0tcyegrQy62b2NF8aOeFCjlAXXy+UT5+KnACmqKTfZyW0fTcAOuaM2AMoDqSUEeuvys5
odVfsdf1n7///46EmDfjPHV/DXJaPQtUXAo0j+UxTpsSSVQNWnVQvkILWuRJsrBh338+4Ens/eeI
Blw2biqqIL+lMbmtj7CvGBFnbB/7E2WTLr/paDJDZHbTlXRW2eDsiCfLQwNOm7UaIwIWPjYHDYFd
YOJP0xI8kiM5/14t9/cHPF0oeacJkJkoY+dPKf5+yqZADeHzWfz9KiQ1ezOJJ7t6HLD2tHvGKEOU
R6ctWqTu5yOcCvf+XBlvh5iX55vQUKhB3yGnyHvCqRJPdbTJL0e3us5WkWM5WGC0y+BBPBX2Mvvy
L+gqzbN0ut3eDn9y2UueGhDQMDx7i1tRrxy8wVceA+f5lbmb76ZzZ+VHB9jbIU+ufkqhnGwqQxpd
7PYo+7AJCswO/IczU/vRmfx2oJNL3w5FaVc1A2lr6SlbdZt2FV8Xu/OSeSdYrt/X4sn9HtkGQgMK
I1WwCVaGISkLTeQv1KNWmpdRv4Zb0SaPJeQVXzcWng/Trotu4CnQZpfjWVDCWIRp9qjlqFuk2UNS
B49hohw8T11h335mWf9+Yb9b1qenESNOkBR/Toy/adezZl2wEWfd6T46Wd/Mv31yU/mFLf0f0q5r
SW5cyX4RI+jNPtKV7Wrv9MKQWmp67/n1e9CaVbPQ2MJc3XmaCEV0VoJAIpF58hwQFcAMCBTBKf99
xlRMa3JK+BLZLhd2sEWFHWkpF30ga08IZeV3FUqPnu7E3vCj2Q5btGSdMEZD0OFvZE50oBF8sTyp
UJ+G5Th5b9W7yORBEnnfiQ4/PRD5oQgDhFuQbGBlQ9px/fbyQWE8G8/3AxWD0rTtwQQAO6SWDVL/
8RHZqQ3yhRfAjuMbEg3IozH1LbdxAe42eEGQE4UsKgqFoLjEXCF+QOMGG8z17XOnOgz7wUvAlW65
4fNlh5kZInrIKpjDkUOhWX4edEcILiWt/uFwsNG2yxYMcjvjavG6TejqHn+rsC5HMKQDjCyLOlLT
j39fhfkoVEvIuYE9kRB59ncSLALe78gvUGx1MBjGY2Vn7E24hkoqpNkJBpI6e/mIGdABLkLORj9M
AdQ5wLNweRV5JqiDN0DV2ZpCcBTV5ktVvuX6fwZn+IiqZz5QN3wnYeigjWHAMDeTEniaOHI2HtMF
AxtAEi0G/VNWNALqZNC/kIT8bpj6h26MOfks0wQpuooWymoQhD7faspQGHFjAn6KCXhQ/v0Uh5vL
n+Ej4acCIGEegHq2RZI9GuUulXlW5CKICs2rHkQ7iOdHq0Q3HYJakLjLTiCcxmBiuIslV/5J1NWq
/XjQZY6frHcJfoYmA69NaLUU6gyLUxwpaBxFdgHxEhSfMDjTOpgldYggeqWj/yGDKc+40TnfkFF2
wileGaZWWMLTOpYIUWMLWYfl2N3Mj/2vaWt5GAD1xAdMpceu+Td7f2WTSi0CTDcuWkPWPLsfxvdA
/Hn5o5LfTH9TlF5AHWESfjK6HWK1k2WpLf6+CvmAABREZSU7VnGD8RSnnhbet+OYo9kAg6UukrmD
OcKKmmgQkFi2umtez8hTOm98myAMnIDO2xafedkgc99YGAxRZB3MG0AVnx8QTGLpIkhn4OpVhTT0
mG7L28TvDvNNfixluwHtdX4PvNbd5RVmnUsoNRCphg8QBXXnDQHogEcNA6CKdDcDeqaKqfs3FgDt
lzUJiCwajYXZ9WYSUwNNs1wcIT815JiWahrOTqQ6Z7+jJGlZobcJJMiXbn8VZ32ltXAEfeE71Slv
01vpYek8s0aTh5w+8KCiwNXaJmTg8RoDrZoduzGE50SIhfN6PmTZvmzcz19DIwEAt++bRcSvGaDG
scy3oQKBPu6RJ3vikhXqdsONh7l4CzcDYFCd5sWlZ2zLDTjqNqL6REqI/Byf6Zihov+BhzweKNR+
MVIIVpo5LtR+6e1YEaGeFtgKmCQubxrmSVyZoaJoOpdzFKU4iVMbeUOlba35KIxg1Z80T9Z42hrM
Q7CyRoVOTDiHJfDL4KCN7Ky0Aaycvd/iE3A0hUrom+J0m/9UUoS8eVGdkyQ0BtF/wpDI+ZGfQEmj
RhacJFCQ4qbfCJ56b6IUKmIMLLviYYlY6R54JtH7BNWoJiKsntvLgTPVpEUCWtAFMYgDprtoD2R1
Z08OaiFuB8BsCKgr5/wzatxwExRCwBWRajq9Zep6SDTMAhA3J/RhJDufnAFtGGuTeZ3u8JaVHQlW
9qi9U8pDOGcl7CW7eJsJbh9tU9MD01irO+Xg9iARfoY+5KaG5m3oDODdw+8Jd+NBjl/71hmgble5
vIDAWgVIYYAYCTAhkOTTzNRCNc31FE3kelZ8ufMJ2Sykk71I2TRO7ObPlw8QKx06s0cd1FJN4lLs
wVesfyOU+V217TUX9ed9dx/uUe53RVf5BWLjFJx6TvJt+oWF4hxixrsNaCeMO6K5ito7/b5uAjBq
YMATl8qGiGalm3/HCc+6OmEHSIUPFCXC0vm+BrlCZ1QN0tcW51aNr+YTlMwkrK8BMaDm+7gDWiJS
D/znDCNunBkmC7B6zQxNBI1oATECZc27FoQCWl1xCIrJZqVCPPhYNQPtaAPnh2615YaRR2kL3yrj
x4SnGfga5xayegnvkc0I7IYsoacnIzRAm5xUkVa+6EveJ40AQ7UJTsJCc8EU62a5wdkTjMAOM6jD
4lWmIsuhQq1eC5WS9liyOLxuBxO0mLaR7bNhB+ZEjinmvpAlOETaeJhLpY7AYraFVoF7Hi+CZtc6
2b3mZ77gKVcCAGp4cNrNlWnY1sPlk8d648LFT7NU/ElBTxSCuo5s+wGTCRhXtxOfbP4I0FTobWEk
hVt1Zi/rp01qWZWsiiAohyRLKq0HQs2QBc5cZB5YAdwkKj2Oi6yNv3aROnFTIy2YdScb/0OPI/En
hTzkR190QYuBSZ7+ZkoO3ByZvUc/vaTOmwBKGFAu4J5WjF0232XQhgRJpVOFb7oANXbpZpqLrWId
zOm+htRkP5+mCXPrccfZWaxDuXL/Ax2/OiuyloDzhOhFGph7r8EbkSnzxoQOZlb+xfFfW6Ku7GGs
azUPEEIzqXM1c8w2w4w91BWQxgTlCMcvVoaw3rofl9jKMZRae12aPr4reBvUo+Iu2w5Y9DR3OjSM
Hf3Ap4Jmbl28DaBmjNIAeP3OA49QdFOukOhtJM1TPqsueNqMXH2bIOLeLLzDybNGdvbKw8xIwzIj
+evkp2gwFK+j6WZuuXmDqKeffS9O48MC2sorHhieeWJkU4NKjm4BZUNtXbAIgRZYgd08qfystSAh
OnK+HnNXQm8PqAhQ+IMYlXKtDmqtMmCiH5qXdoSKfdtlgJipJ91ceO8tVr0Zs/6f1qgQUAqCFIHp
jbyVFb/rnKCZnOg+xUPL2OCZB/KG8aa769XtWHv/omEjwxn6XkT7WhGRWID/nC7sjT0C3RygkEja
+obfbxY09jqUWBRPfeallMzkTUYGiwkDScY9TC2tkBYJ4J+wBq7GXXc9/opcNKIyoP7VQ4/xkDtO
fCXH+qt3n/aoxZXLNu80Fchxo7C0Ym+iMDGgONcaVyBnw4u2HJLxO9hQoWk+RktquGDeq36oIciG
7T5IpsfLv4eVyCnSB44R/XYs+/nOMsU5NkcS7+LiIC7Q4zOQTRrvRLQeT3tQhjzJeuNetslc87VR
Ki7UlrIoyYTbe3TIawWc9ODdw1OFPBuw5tzLhfGYNtb2qMgwZLViQXWcZJETZDbGU1n79YZcaqo/
N/tqE/BuUfIV6a+8tkiuu1UsQu8JFJ8tLm0IxyugFvM0XzBtQKXvi2fjEQxKo6s53dVwGjaxz9OE
Ysb6tXUqTUmybAYZDPwFj/UueE9GaMGSRxGeJNlOPQLX9TedsLMlpo7R3MZJupDg25XXOaZ2SxU8
R9wRHVaIXztGHZ7EaBt57LBbG2htlHdCYINOjTRzG0+d/eFJ2E+b5qr/ET0qO86eZSUoa9NUlNdA
ti8KYJPEmja7BOLLdg8KrOvlR464OHiKJ0p3/OSPKFIwNhIKX5IhoRJGXy5NZgxmFWNdQdTo65Pb
Op3g5KmbPhroWMmuuA3fxufKIMJ5O/XAfduyV/yPfTofsuYU5EUk0UZ4PM46FG438lO+BRuLb+Ba
xdRuEDxGB2icbHgVaPaKf5qmEqQApGqBBMY50MpJtiEJR3BMbiDq7v/Vl/20Q4VADC6DQlWGHfKW
zQI/SA/5JnbQR/C0XznmY0Hi3wOy9xdgI/QygEEG1wy0QGhYjmDFjdSQBpauHSQdsygq9Oq1x8ve
sZKTlRH6oV5hOj+xTPQBMfHlgtezjXgdJuZn0lDnMiBlAi496kxO6TT0Lams42o7hBEG2Vun1STO
ncGzQh2/qKqVWJtx8k0LbHHC/dyIDniSOVZYfWIMg6CopQAtbQDdfx639TyRB63HMwQSSZMrev2V
9CxJTvaMGX7h++SgVWzXEL8DRy8yEvCsirbEiTSsXA81e7AjoiuCPIy6HLXMEHSMmyHXi5pv+SS+
m7V0b9XKaemUzeXNwVzUlSnqXoREAUi1yeGOq6cMuJwUg4HWzFlTZjq5dohaUzQmZaMHCofgf4CF
yR2htCu/SgHpI6cMdEeHOvIWHW2Q2OcKuDHv/pWP1F2oQkYtSAz42Hrq3twP19M2Ip3/6G7coU3g
p61zeVHZIXtlkboKe1npBVS0iEXtpffCrRg6IOqsNzKo5kBQi1pw4w1PyuKMoKHo/8UQMG8LUUdS
HCDBkMVY8aoeH2Sx80d12SlR8taAGo3jLW8PUQczXsJ0GUGi+hE9kTFW40mO7qUDqUNKyDe8YkBT
6DufUodjmNaxzuUqhI4ncXIUKrupTQl92czwgpYXe5hln9UOpgfHlw7DHKAR/X0JTz+tzo7+USOP
JVvfxj7vamDeuhhaUTVUCDRMnZyHIeiigaA8Q/oYNqXTFZojajNkFU0Hiu5uVHznfEOeOeoG7KdW
Rv0F/pHcJgVS3bBcURwc1SWgGHB8CId4uFkEe6mgiWzXHNQ/O19duUuFPKixhEJKqsmjWT3PqH/0
Q3UrCJ1bBlYMzQrNzePl2AboSY1DFdoyWMihVXAjaeGVFUscWiAS9b7k7qtfQ0XFwrIgGDViNZqi
8aJ2dEC5zBGzZJlAZAXIGToveNFTDufNHEL6DC2pCCyzDUh7harhpDWsGCBrmC/SMaEPyAL1TWNJ
Qoegx/GIiv4gJ9N1YugPZumZzWBztg/5U/SCAYODFztGG7/i8NNFMkHPjIBHSoYE+d8Mfoz6fH4j
b9FRH3m1LFZOvLZHfSCrnOQgIR8I79V6Mf1usLCQ0P42Mdi0B+zQLUteZsBcTswZIAUXAUChxwsV
tYqXpiCJQQCJnxiAk/kYNR1ocF4vryZza6wMUd8N/KP61A8wBOplf1heZZW3fMwLGaWOP75Qu69T
E7AKgUzfznbl4hmxPT71k0sKgqSrglJ2A0ZTJ6xQ0PoX/XNmNAWng0WGYaFZr1P3ozo1U/2R4BA0
Cx6pM6YjfchlONpedDvHXFxehY7ZMVubpC7ErpySOSDFz2yX3ZhP4mOBnEd3blBr2HSOehBuCgeE
qmh3e9E+c0xMafMOCeu6Wv8E6p4s46QH08PHIQlug1vUJyGzagcuaVXKLha72whcpWt2ZF2Vd6iL
JBCguaGQKNC5sxPsUVbOfIK5Ht0e+Geg1i0ucIjlKFhO/9xd5N9XpQ/QRw/lMsLknMXbfLGWo5W1
gMdPRuddPioUVc0HMATTt5+myKFdmWqzoJ6DAqZkHeLXFuCUVjM6YX5jYQChW0C53/QAFaXd7Zhx
8h6mlyaYXgFAROFXoXbU0KFCphJMT1mb8nRoknhAmaeI6gg4/XKoeEklA+mNEwsEHB4lovlFiV0U
BjVVApQNAZQ9kIYrCGU8IsPd8i5jVqTTDYmMqVvgfaXLr4MhZCApx7RIdjSIRownexlQNrFTvQNn
Z77hlJCpn38xwsZa07VlKvSVo9iBiBu3IuTQjosP0rNfxXXogRfFFt90PMg2qZ/yGj6seLs2SgVD
sDKnAwTrcEKgDgI5EFsdOfBFVna1tkBdV52qZYUGOmTQjr2qaFoNouV04m1Y17YwzZwzwfp6mF7G
8DOoQVWwOJ0fCYzHBkGrw1hTGbehPkHgUIZwEC6sxQjdy+ePtXSGDDYlU4NqE4Q7z23lKsgsE0hG
2GZQ2Vn2LoJ57rIF5l1hKArhx5EJORbZMqsTXqa6ELQZTGg2OGTjrXRIN8B77WfwnNuER+OvasVr
i1RMqYmAaBjCIgRDgo2p2gCZosKXPBH0jlrY0Z7Lp8E622uT1IVYdWDFS1OYnKLhaFlQemmlTa+E
nq7e5Yv2VGnKzgwStO/9y8vLLHesLVNRTMhnQRyJs51b7Motyd9URy9R+rel5/I2cgmAqDjNoHk2
y92/uJ9YR379A6gtBGVBaIVCwwRv5fZJdlRv/GWdBjvfAaFpZ4C1hj5PsZ5tEkOcoOAwwIBBnZB+
BM9YQ1ZbkiMnWPZ5L9mSynlDMI+h8mmEOvNNP3TQeYQRPbiJlwfAmm213cm1zrkXeM5Q5yOLLL3v
yRFMAJmFoanR9oMhcY4hK4Lhov2zZNSZUEKQSrdkeKEOa2furVvwP+07ASIVyXtcby5vSmbOsrZG
HYdJBL5J1z5GJdR9sDe2ceqSIjspFXV39XUMIMv2sk3eMlLnANrD8ySR8RBlflYqCACh+sa9WJnh
EgMZYDAywNpOVxGKxEg0mWy8312vD9TKD+sEOk8XhbFv8w/h52Wv2Cu5skhdqMUyV6b++3RVsit/
RzfcGWyIhRMSQ7yb/gXRMQurbqAJ/sdL6niJ4A8Qo99eLi8TJqO85Zj19nIgVHslRJEg3PA98biN
CvJ36Ufo2i514iK0ChSR2AVdtNf87B8jH9esV5z6m8qZt+pfvODX5qiDF7VQb57J0i455Gomwc0j
Dj6EHZwBpCKcThrm2ymP+rpQINgME53be8Eeaxnsxav8tr2FytdeO03O5IFyzOw8/SBvrR1v/JT5
aiJIrv/7AZSPI6R7tFTAqRC2UEb1+o1ySJDw3hp4rD0LDqT9HLB0H9vr5JC7kHzRTyXnXH7w53z5
qgA8iAAaikDJUz+hlEYh7slPGB3hejYcAe2YI4CmBTaUvot34ov4Jn3rfxnPv0Gfktc2XnLLIwBg
5yGr30FFQKuD1BjmLAkBwOQCa+YSZYdq23j1rtiPz9xuI3mXXfKbioE1ahlJPsFvdVPtQEa4NXcE
5i4e+VhlZuxbuUbFPujYiGVORiUjaFu5jZ7cx0rfQk32H63Vt+l/2KQ3zPi3MkTd9VkVNtXHdurQ
gyrwYkvCgHNRcXyhu12ZkP3zmYL+UdUeGpDiivqOE1XJ77zwbeihz9QSIUv0kSFiCih6zW7Qho69
3yOEMlp4N/I1uABxNHLMhA9/M06NubM/R4KeBtWjIs0mAiCJn+LT4sYHZZtv0tQetqmTgrTYBv3x
Xj5gIuhu4rxk2BfKyjYV3JNqMcHBDdvRDoqND4R1J3XeWjwLYZUUMHjpOO+DUjGwKULRQDqAMKvv
pOJqmB576cfl78nZlkT0dv3EsKCXJC3kidEK5bhscrNrIdfWlSGPdYbnCxVD4kUSG5kwJEziyTQx
Fq3cBPrtZWfYX0gnYF8woeE/6pC1U9BBQQ/e6N96bziCFQXfiDxg6sjFxgAcnfeJeCbp0apwAui4
JPQS4r7qyG2PbM10ocHzUJ2auwZDtX9nEqhX3IoiaiH0RFWpR2OBGikJx4oP6P9GuZPUf1D/qGmB
BEew1YUTXNipzcoqtRnFVv7nvdu55q0CyvOFkDH5uVO70ff4oXwAfJM/b8Tcnyur1P5spK7WtAbL
izb/Xaqm1y3o3i/vGp4JamcKXVqEBtmZyyDZS3vK88fLBpiVOsxH/Plg1H0WDRmopMh9lj6Z+3bT
PUM40pGPuc/F8zFP2coSdZ2FSoT5EFK+yjMbiJV3sbFTEHj/LmH1gO60KF/9x0yAv2uRaw+pgwdg
9iSjdkUKdOp7d0PsEczioNuJXTl8mORlPzF8ex629LlSZ8AWMU+o9akvqsGhCWoXTZ7Y5Xw75u4A
1a4OJVmM99KtD2sUQ6MnjyN1AwFAkOJAAf6eMCqoPtqf8StwA1waa3ZQWRmVz91rtCgPLfIZxY25
kVxwu2CGvXmOnQUDTSOavlfm32T0K4vU3SaWTZe3MvmAY7sxyp+m0Tn/5UqSlV5Vs+qk0JSy+703
q12Kt7RuR06CwQW0JozbwnTlI4QpOUk0O3ldeUZFEDD8TotGPCP1HQgO9CgfF7MtkUEJJ9oHOZfb
+v/5fNDTM/ESxHwodRoI75rUGzDZAagHmj5HKXcRmoIAyjnLL1NyolvepUAO9pe0zPpjUqEORLBU
jYGLj9DMKM31YuaHMZm2VZXsLTl2WlMqfLEdOW0A9p2wsko1WBJjEMuqJVbfO9QMvRyajnZZfhCq
ZngVBTY2K5SS0NbiBG0mitZYmaaOSKhXy6KQc0k+K4YVHD3ZkCcv4XiwoC3+k7N7yS1waYGpA2J1
EyZ8iauDH4DJZ3DSp8Gdv5MEQ3f12o0Xv7jL3eZR4aSd7AD0+WWpYyNnaUZokLCZkt7uVQiF5BzF
B2YwXS0ldUJCQ0+1j684mI+1vEvU0hZmTl2LZ4O6ZLUmgDABOfyomjuZ8TpCBSABoOLyV+KtFXXR
Vlk6JZBPjm0rML3cnCFH/HbZAs8P6oJFD7xIBPL8mXrIZZrfTBPif7xhDt5eo+KHmLRztpBqjqI2
W6Us/SDs3T4QfKG+u+wOa8HQ60J1E/8BLUF9+mw0JIhfwhIaJ04pHUt0ZS9bYB5UxEA0SsBlB358
ypmgWFq9IM7M+/BO9mIQQar3yYkgayxX8P87a/S037gocSmRJ9PYLt0LxEU9yJK+Ql7gVtZGB9Rz
+whQ9ArYFkHW7mJTUv3BTHi9WYU4RUeLldMf8lGru24IWyUMPn6GU2p+8TCfaswylO8kX++dYtfH
jo4Oi+7mT0sOfj8JVEaGE9xjhp8oPoMwC7EMmbUK7dx0q0HoNQJYsNa8FOMSTrRF1WnPq3gx98Ln
hzKoiJroDeSOyW/Oh94J4r08Zx7n6/BMUEE0hJx1WpBSOhlFkNzYk2oE7f5jXlk+BHc6MKXPl22S
I3/pS5CftPoSQbVAJGCEyQBQXWDkxucgBCNpEIAJLVdGuxF5TUjm9b/++NShgpD2Px+/8/Pv5QlC
VNDPEV/RjXRaDCDwH0nMHAczwiZ0QqF/AiHbcydVPVyivsYYj7qRUKtUttPWuMLIEPYQ0Snk6gey
AtTaHhXNwbkRhFIOe/3szGT4vduW3zDG0tn9i7UxTVv7vmR4afBfOKwdtLZMRXgZSst1R7Bjehpf
FxooDAReq4JnggrxWWcUUTLiHMSg3x3le3GyeFGKt350TGwCY0hUEqWcDKM/L+HdMiBNJLUK8QZa
zbHqTN8JVxVvcp1jmC4RYiZRDMIZhttGh3xaq9qA4DvAGd6q4v3lg8eiKzBWn4quFLYQY4dcOmyZ
V5DOBZ7qDtQvXnGMjoM7ucYAkZnIr7bS7eIY+6hBLX0xnfmYYaadz99KTgAdBkAHQ6h2ZNxENOaw
7XoJhBR4aLTv7VN7ipziOrpGpQZwi7f2odrn1+2Bq0pBIuYlo1TsAf/xHM8oltqjqAIbLLYYBreO
mBNPHOheP1uRfp0JDbjzGgAhNSX91gjxg9JNu8tfgh0eVs5T4UGRxyaHNjUi+9PoGX4Juc/WTXeS
owHKwqdH4K01FR2aMtdMPcHSDuj/BkHg92XTQ6s9ci/7xQrtAOlAIhkaU+AXol4fhhUHtZUhCs3T
ax/lm6HxIIrmini6gh7YuWyM6RShNcHICoqL9GzEPMS1EH4EnuqUa6couM/zl8smmD0vC5BYtEiR
J+HwnIfxAMzjYxrgO5F3YxjaLSrryAtE/A+RYOvs/Ij94QSHyEtSr7riPSKZkW9ln9qvyyBMqVUi
uIrDY4M5hTF4vewhiw0Vrn16SO1EoSsGOU1goXHDuwpE3RDa8wuMsMG33aAhlUZbLwZ1AhgeXY2v
GM7MRiGrCrwuQF4qCjrnSyxmSTAEBCFEqGlkBws7AYbY2co+OSQQp/QuO8zcNStz1F0yKYQe1MQW
zcNbMX0q+xGtpR+XbbCPNxFoAKxUBs0WtahVIJRhTNBxnSs6H9lG6gjOhM46xlh/ZRuL05tlzngA
d/jHIHXAsyqJjHT5+Iqdm7Z297P81j42gQvkjIpWXblrb0Rb/mEpQGZs+UV39qp+2qc+YqdD/29u
4bCEwSRN3/TTixU+/82qQu4CnVfUF8Fwc75ThrBAaNFwGAlgYXiInPAWhKOOcJttMdaxMR4u22P6
9KEnB3i1hsL+ubklLnWtBlEauKcE21C2Qna/tLzr/4P48suNtLJCfbk+ALiqlOGUeqW8RQ/Nbnoh
UEN5L74b1+peu178BHxNw1b4bkLx9ImoXbbbereAdavikokx483q11DfMYjybikN+BxMUETvKkjg
xlW/ubywPCPUEVT7NO5VcHOj8vCKqK1EPy//fd6Ho3I5NAUHgNaxpHEXu6p+36G4OEo8BDXbimqY
YPwGpxaN2wqGxVQbEVaqAfJdTiOZLXQyx9nsnCy1dB73J7OyB8IFGZMLYDpCvfJ8O+qJrC0ZSRkS
cE2FdyoIA5Hc+5Kj+4QssEJ45tF4MXPTlUnq/dnrRlHAL8TK+qlB6MiEl2Ym2r48MSrmA23tHHXP
6vIkJmBbAt3KNTD4brlP0LSDey5mUMGI7fBlvBi+mQghugZRSujn0IPM6mQOYkVYHTpFuevKFDBt
UEVHE3R7Fx6Emfx66owT+DIaoBgTwdw05V1nCaEg9PDu/664BnMboHXoXYzdAeH/N2kudHzAU4X6
zsco7PleAYGChsQIzulXOpjotUOwsyAG6EACyhsxjX75vLHYj0xkEEjEwH6L4EztE3HqxiqF3PdH
YCbXnYQBreDJ8iBf78i2/ByYaDw5csvn6SEB6cvSrkxTS9uL1VQ1CV4Rih1LG32vesoPQbTLjbmr
NBszPw/iMX3L9mJnc1t7jMfEmdskzq0KGWlTVFU+w21CBgbhJAKDV5E1RduxgKYJbwiPdUjO7FEX
UtsClAsacQIpK5+6h9RrazsEINiZ30CEPT/Ax8DpDefy12XlwGdmqRsKtJKV1ZAMUTjI++VBOcR7
46T9WH6oNx9MA07Y2/lrfx27gde8cVeZ9Em+fGEN9C8gG4AqKd26CcFpWMwVVnkxRqdWrrMcoie5
AFmF0gmTQzjUtojZoYjHh8S4pdAs+mOX7t8obRhpRMPetgrUlav3RubkMyw825kFKqLXlaBUwYCF
TY7WVof6XuQoz9Zp2QC+DkgbvjIYsgl+Bod2ax2b0BV4eSPjEjv7CdTJnYRW7SPCKK1u1PdEsctl
M2lbPb0xR1t3lX3hLfJhriR73vIwrqwk2QSGTsRrEVRwKj13lYp6V5cSPh1GZO6AW3olPeoUQVGU
AcmMPF7mz4z4K3t02tHIxjgQe0H8K1U0AOpfxeJmqngpHXPjQLAaZNwaEN10eT0HDYDWDIj2qgUl
eHRVOpl3oZAM5suZ+DTxpaYOBgpdJhNz6ibYy2DwvK8fod8ORGtgg8dlU5yIFpeyKx4zrlwpcxlX
tuldm+G7jQsibpEWdtFgTE8O/ASAx6LmRB72DlmZonZn1Qx9OREm7/BduTY30DeBLmWHWWAA2jDL
vW95CQ/n09E5nR4ZVY7qBkClLWbyBQ1FufvL0ZS3etSdMUEPG9wR+HLVNNqxmDg6oqeCqnfAk2ng
+ULdFqMQVZrVwZIxFZt2Ub6nmtDYl71h3w2rL0TdDZaJz9MRIrDBH58iaLPdJG7kive9G23N5/in
9G5dkewUIKjXZsM70dwNQj1XQHrbxEMAHwn/DoHBAgT7TFjkUNfzs416d9ld5pIiZoFZ9qObQCUb
aT5BaIQMFsd97I4KMiqdsz1YWT56Bp8mqP1RzMGgGRMCsnyrb7pd9iZtu0PjLU5+M5xAr/MvtNJ4
XlEbpZYFaxISmFRkSOHIE9j+Wk69k4TWL/Fq5RW1TdpQ0bseWFt7WIrieWwL/QiVUqjM5ga46vMq
elbrUvbEWK+5HE0kSFyyTe2RdIYWZJfDPQzOgxMYdAJed6g8wu0luFw6NZ416pLRxaGKkScTa+DC
PaLPdJ8dgHbc4Q7vuMUsdkq4WljqqdsXoZmMw4dzkj/slt1Q2KFHXhaSM/5cwLTLC5HMqwevTyiS
aiiK0M/QGTqFpkJGl+Vw8fr0qVBCe9SfC3B0NwSm3f8YJpUTZphZysomWfRVoj1qY543Co75YPzI
1MdRu4t4wBmeCepoLwKIEcwc360zfpjj1bBcVbzOPvuZtHKDOttgCwL3gQwb2jii+p6qk50GfbQJ
wvo+aMXTlAi+moubWTQddSm3kaZvFUAEo1K/a0btbbTiEwoRHDQL80Za/Srq+OtRN0UioYuETLRX
a40DKB9oYMDgnPBqGOyMd2WLigNNtnRzQ/RFlnshv66TnS5tFF+Bgije3zsL0uSaLfeg6fXI4Otb
+gA1gn8x2cuOeJ97mAoJUW0YRdjjZxTRaVCNLZpCnMSauaiWCAp0PPzBj0lZCJUJ1NxE5Cso1Xxr
pla4GWqhuUq7ut+XvShycF88e1TYMaVwbMOQfMTirRYmcJT8rBIgTftfl29AZiBf+UXFGympTW0o
8CgSl3mT192zLA2Tp5Zgu1BQjVVSFN1i4CMuW5VITvklhltg8yIzt+qXafOgQAtjJGXJ39Cy2Et/
qT815IDidvkbEnlSZAbvFqHMByXEebRJ9UBrf793Jfs3mbhyJd11mG5HTnEl33F8I5GF9m1ljoar
B4bc6fqCJSXFoWEXRjuiq0BI00WRECJAWtj7L01SKTwEfK1KIy96+apzmx0RzxQAbRGuJHAwxP5f
EOcBtQPOWUmFOijCyPmC1vJUoL4OD/VsXyrNa7y8QSX1r9ZxZYU6AoWmxrpBVDqBahLA5AGv8JpE
NXYBlUb9k0+qSX72lw+nWmSoHTKWX0bb82kYhVIiZ67R78D9tBFDfQv+1l2i9Z7RlPVf3ILSyh51
fbSNoAU9oYDXZe1X35S/zDp4L5KcE0pkVizBTCjYFsBBC6UWav+3egr1puXjsA1u85A2zpA/Sqoj
/8qJqOsdJBycbBvnALNMv1S8k24Ty4HArGYrT6nfAcDAOf6scL36QXQlZpIXcK6TWyOOQRaUS01q
AzuZ+JdPBdttE3ojeLPDfWqXpoCtNBrpkaOvjUbnMZd+LmTypuKk+KxtI0NhCNziYCiFsfPT0LT4
kBOpWEpoqWZi6U6gKUjq0Q97yZ0bXqmAsXhA+YHfDSbRIPx4Qq1yJ6Evi7kgEbtxuyMpMSXuBI5Q
wjQjuxMKiC4v4yYOUOfizCK9T7slMxtSy2+L6qY3+pchFk+1lj9c/l48M9Q6tlauDzphQNLSb2X0
MGmmHYH+87IR1gvzzBmya1bLN84QGIgIr0oDhExYHvAk8yM3e9YaHxo/ipPs9f8c939mkdqHYS/P
k0n8yqpXVazskNu54m0JKlKq8tCHrYYtURISE+lHOHH7OYxNDicM5D+IFThMVDrdlVo3dR2WrXMJ
Fjz21Nc7E4rxgINjzQ5EYlCx0x/RhvO5GInCmV1q73UBATWTvacJoI4r/HyjPywgNPI7oGp4M97s
dfx0ktqBSTSXZlrA2KIotlk9BCKP+pxpQTbBfIP7E7+bCsVWpY96UGEvlL1hm1HootfocJZMZh3X
Txs0AE3PhxAY7X92uARC3zB0DA8QKDyQQ0i2uBx7jHzHklf2qOSjK0VJzki+07jpKXmVttG95cwv
xQmCZ7fWDRcZyfOP/PvqBAcoPZRNCP8IYzG4xK4hiuHo97Jf+skv3uuY88HofR8IGFdSBLL/AlxS
wkti8LIAdkRarR/5CSt/slkpxZz4A+b9J8JAQ6Yp4wfh6t8R0PA8ojZ5X1threr4XFk4u20MHHLf
cm5eZiRXNFBXocMDUBz1hZYwV2uhhkeCUuzyYtrVQnqcI5VjhgV1Ahrn0w4VlAY91yU5hR2iDkWu
wjy+T3zSpVy8OfDFB2uPEAUlM+vICxUkpH65E1emqY8mdiMaIIRzCWo4g4JEWIXC+qgZY7YNTfBz
7WdxUSxHyDX9VUkKmTNPwnpAgdwOmpWYgMK8NJ3caJHaWEmC96i4J44X12QasD5Gh3nL5Qpg7hhC
DQ4lRfDp0ZRPaTbqVQqOZ7Qph49lBt9s/o1MWxF5yAQsOte8oMLcQWgNEuQhxD3ofohWLUkz9iSm
RK1bafsKctAWpJguhy6eFSpyjSOk4lKiKCu1haML79nyLVoG3hXGyEMBiP30hToNMTCHml6DfDR4
NMD53GCkEYxPMegt0pvoRPrpqRvf81aQNRELsxD0MPHERl5KnXNQ9NZyTmTwujkBHUsuG7ZeBSeI
PbuyoBhur2ihPeXLVdZZx0IJ3Mtryz6cK/tUopUmctfOGEdHSyuc3FT3s4cKaeoObCZo+iin4F4y
Dgsa+ZD9ya54T1Tmnl1Zp5IuqTQCVdJQYRTiwgY0yZFjjbN72GfQBMwRLNpQQv7SXBLUOqpbnIs4
AmmI5Yd7ED+Pb0RHBG9uThbJglVC49MQQQUMHDWgIOfXRFE3fT2nOPHzPo0dwyeBrn8hfOHTFR//
x6ptnpmjPp9U11BbIJKwya48KYNT7wlOQACqWW1BShKih12MXnvgMbIwP9zKTerDmaUCiBKRhW3n
5SRIGLM3efAd5rFfmaDSZXNRWylqUC2JJvAJqFUUbvXFaN25HXmFLp43VL5nJNVQygm8mSo8dMcr
rZ85u5DjDF1tgiSyEA140tjy/LrED6g6pzmPWIK39zQqUJbpYvU52XvqlQiOc+Birt669xlkqnxU
DM8hKlxqEbgCBlLLKkTxoMnfQx1sIJPGyR1YMM31/qYhXMYwjENONOv+l7QvW47byLb9lQ6/oy8S
M06c7gdMNXAmJZLSC0KiKMxjYkjg6+9K2t0qZiGYtk+EI2y5KO7Kac97rT5YQvT0HqsqyD8RM9Qv
yd4J8p+8y7Y7jDdraB6p5rlXSIyEYEQLa3hngazyuQVE9O778Jt04gWORaMmYLDiAVYDhVhc9uMR
6QSAP0w+6z0bI/4Tvs/go4UaOjUaQIX7nABwQ86qtXVpAbUM0giwIuq6mGHoVfQeNzp/+qAEauYm
oI4mCVJkIoTVzoOmGAWfpjKrGmXKz6mr/x0JmmGie41AZ4qOe5kBuM50cL7OEAer+o3l0ph4KzaF
9ndBJQUkTGR/3h+ZYrlVZ/DH7T78PvPR7zkZfQ7OqlKymk11zI/CdkDPBZgLQfu3AKps0JbOr4f2
07pzdggU9q+Zr77ML84NCYvISjyZEeXaSXRyT4UKNmBOTcNeOggFJuyeQ0RxSIbyKPOlN1/8iS8t
rC1JNLdFwxoug6rfJ3nyTEhx3SXKi8Qj0TeWcxouCMtRdMpppCGH87BYGPe1fOcwIflpRHXY3GjN
XrayrXLuuwhFuCK57Q65UvFCZ2Q+q6lvP3fXFjJ2zgEjuqWfW5EhFypbp2Df2r4jeb1AKAoQi2eC
iYqnB5WvfFihieQV5K2mkXerFKxcMqez2ivcW8d0hB6h622/XvRP+vVUH+kzhxGucUFBKL2rLiak
Kf9WVuXXBRLzyQ2atujIXd2uNm7XutwXVIbwvW0CT2QIJlDPrHGNeW6Id2tP6GAKMV8MWKriS34c
97rEqm+1jZxuqS5YQUOlZjO9pSmt/awdDLz3MoiDKg9s8PIlQXNJMHkqRz7aUswnb0SM9RhJYlMZ
sZVFS68Gxz4MrvM3IARgV37pMuFRuK5O6TBDrRjrHBaOhsasQqYvN3XziQzhDSxmbMV9AxnAgL8z
QrbXDryXrj/Km+o3r//peoTrj8bsPxD1eTETYAX2pxH9w9QvQAaTPxRXQwHOaljx0FmjrgUljCzW
21KgJ19AvP+YWph0m3eGTQWYb/o1SDMLwLCyxuGtnMepGOEJMLambOR7Gmv5y2ImYUsAvplVh7pz
O29qqyjXCknYs3UfT2UK76CwcopsH5aGtv8JKJvzUACl25pX2fDh1sTV6a0Ubz7GIlg6r1jdFKk+
OPxUNPfMx/WZRDWIC2YwMTwlQN0rbidMY+1kGDqydQoOUY0exbhaIN2cuqBaO7+KJR7vtgQUqVQd
HM26iLI0zU6aKyYcIhBSYv4Ddf21DT+2sNyAnvsLv0QIh4V+XCNdbSxCMe/7IfdZ0QHmNg3SUgYo
tpk0BSj+f1fDbeCJu6yRHLQDnNEls1HwrkKUcFQvf2rD9hsJNXQ3F6pEJcsWJ5yQ0ysYeeRZMLcg
iZesNfEcPQFed98c9Xx9/XgrpQsUnKK6Uhx4l2/XMb9toySs/BQ76gMIMVz2S+XZkg6XbRcTvRga
qNYw6SsCfmmrluFBQ6J+MwXOcdylgN2pwOvY5B5vlkDks6MU3BWSlW5u7IlcQa0QvVIMovDmBYx7
KPv2oAAArHqNLzmaw3S9ALxYldJJbuoyE2AphqaCAlYXTnOeCmuaeQOjrVe9V3bDyziUyMR19Xcz
WVQvLcwbVHb3f2etoHNQUUTTzinMx7rSaEFU7sYD2ghK2jcvLOWeZ/xXHyDNd0sXIlCJc/9vuaL6
iWjBIjamQleky5H1APMCOFEz9MLUkX2t3qovOQvgox3lYAibDvCpVME2NjS13XZe4Bpql+rqW49k
zztT0jWcHF97WQLOTyor2mzr8l9rNUSorpmW06SjwYBvs+7urM7XyFv1EKQkl3GyK/c186YqmC+7
2/WznHpxU9la6AfA4Dz/HsLrtUbXwcqhLAYliRztfkoaybN5K6KcKVsLPL+GCmghS8w+0gIkQbEO
ehs+PDte48kUqDAHVYKig6cWQWP5LvQFgzYkiT+8YrrGaoI2OWgXf8t4gagBOgNozmctpJ2hZEmd
4qugb8wviiWyK3r38cvZDEVPRAimZQH6ihnzyUVj11xT9DfpO4B/SsdlN918/USOYFdY74xGyfBA
37g6A/0J81gFtpEeAPOGuE1iMTf9/FN5gh6Ka1ZmxMT74KfYgOy094xH7unrX/Pr+XK6z8Y/4TBu
qtyTVQrXk5WKrpYTdEGpxA+JDdQepETvixEjoQsxZf7+ua5FkRSgOZxvW0P+QtjTmLJhjDV+UwfA
pibKcgFYIN715JSY2dFCmsPW5Pb9xzdGtkb++YmHAPLryRkmSC1V0ExlhD3GM2a+cxUYOsX0/LGw
bT0HkhIDXHocnl7Qc22h18jOrPwcSdStHs3ANcH2A0pmGJkc7nSG4W6p6eSR0pkO+CX1rQZ0skZa
sxRpNEhFTeCe3sed1/iNr1/Ftza4c/tr0GtZgEP8E/mozfjqRLJgtFunheJzoGHzw3CoA2BnBJOn
74youZFpl7fc1kerFN4+YYCABJEN98xZMB263eizyAVkvOEX4eig+58d0z0gPApeS4vs0PJ4qmO4
ktnQbSX030MWE6OGWU9lbuOLlFg0xQh/cbCiPwH1yhf00YIFpcAGC8WeCcc6oEcJCBo+oWhxQA3m
YO2RfZYta6uL2wX95H8u75uSOrlGGWtnShvI4x0V62WeIu8ON9e3n5pdsjPQWdZ9QtSTtn6sBUiV
PYzwu6WclJv1tNOvIbzY2UjGIenxNcpD+qONGGJmDFQDpOlPUEHJtljIQcQKht6M7M2eVNcVXuoY
jcCv1jzVKzGc/rF24OpUPE8DiNkGRlvhcYqJYqJ3oA3jEyvuAvA/jJ/e2Frsm63aeB8L2owaTiUJ
Tt7I8tyqXdxQtAFf2mjIAaitEwwhoxGvFchzf1ta9lSgoPfUrjeylfdnaa5ynGMUQZkWqfMSWYYM
i0giyhKcOmNNLNqMMFp2kR3VDNUQ67XO7+zi73RYnqxJjJSpzlJNmbCJvDQ0I5IFMBAaYh8cjGJa
3HpgZkvmssoWJ+g4zMJwcFnEI4pxv6i2Tw30tBhfzEbW87BlMk4XJxjjvNB1tAbwXYzjQ1djvBQD
5uDQoxlWpiWB5EJuOcL82mNiAgO0iNffW+F8NeaE5fCn+Ei9HpgXb5yEPNqJvelefcqvZDu5aYpP
RQpqpFbzBU4Mjo8TtUy4+4eVgzOAE5lDO4+A5YpkGlS2SkGbVINaL67Dn53a+XUF38bdSzZyU4fw
NgPXMtH9K15Kre7LulPgzlBerQQu/MDJHTkCuK8FmPH5Lg9iNhUyGAgBxuUYaDoQHTf4FnQBrfvv
h9fzDnyex3R3xrQbdtIM+4abaOocWhF2CIl2XdhENe7MeS1wM2mo3DjgtwD56iNXzut360sXFCCX
9aofJljTkd6RneCGI26/ky5oTruyadO6aOjiCdwbTlPW+eypOPI2J9R+v5mf5ZB554/+vUxBedpa
R6nVchfVApjU8CldX1ogOxIqhXI+v6DvJIkBce50A9BasLohiO9SA0R33c4J9F1+HY8+twyoaEuM
3kYo9V6m4CI6WuyQiu9ofJUBlXYFfUjpjUg7/M2i9XtpggJ1MrNdMt5Z28WXaVPsMnOWUK5tGNf3
IgTVCbQOl2V8QfNRuenu+XAyUGRD8pOE3LRK4UHOn/x7efxQT9yytDRp13N5xg5jEqbrEbQmcD8Q
tDbqi37kOBLxtUzs1qV0DUMnIAZ3bFcVnqFTVK5BF1zKsXQiphr+qBLfNb6w4lGi0rYupcuhVAkQ
BsEhLdiGQm3WEUOTiLUxcXaXXXNnpX4Cykv6qL2AehSDgjKk780zPJUpGAfdpmPT8IeQNx5gVYFv
xmMX4P71c8BCYLlGbvDxMjf382SVwn5mSe/OOs+7YYYk0CvXa5QFQAGvyiqLs7fuy+naRBXWjuiZ
4veltO6Zeq8gSbzUEjskOzNBZVUAqmgqjrmx0O9K2nmF++Xj7dpehKs5tmEglBb7NrRu6LIuRXqA
5V8ToNsbSw1K8d3HQrZX8UsI//zkZTVp0tGigxA6Kl6XVV49fP2/SRDutpoxp1or3G27+ZT14BaU
IVnKliBcZE2Z21Xj1rJezH2a14dlKSUKT3YUws0F7hVYh8FYgQmtbl8N5cGZaNAPuuRKveXa34dH
iD1BcQy6bnRLA0/r/Wmgya/QSw0+Iq+8oXjpr3sTdFfNXQean8kHXzgNhid9b72WN5wx1Nzpvv0I
/zHE9bjQw3ZnB13rw7SFtWx4dGOb8d2ArA56WBVcnsIeANnc1NE1gtcLyP5Ch+2KZX2kGwrinQjh
2bIlZ3mrIuyFpvCVtTsmqus5i4UBPMlk+EbOGDsNtlvwQ4JT1xBH1dBWt+RW0nDAxfguv6X3y5X9
VOqh/sQemp1x4GWe+mvrT1NQfEHWbOXjZFQSX21cK3AN4qBhY0wCguv3x51lq4qRKDyNBDMwQ9GG
ZfPTZGXw8QPcXOupGGFb267qxoEzk/MwQHMCxw7oNWZIX82n5gog0IfqknOozQ8OkMRGj3zLnpd9
I1nr1tmefglBXU4ZAxgGj7Z6oD/Fbu/NTRclhbZnmSZZ8JYHizQr5pxVALfBmxNUTmasTjxx9Z8f
imteEOBvBWhTR8xVo1ckBRdAK5G5ubwTkYISWtOla3QFy2MYCkx51WyfA2gq1SXjDvxKiBriNIPM
X+mJvk6VTu1TXmBQ8vhTa7VXcTwVqJK5Yaq6R5UPz3x8ezbv6EnKWtjLAbEQwBvwJvX8mwG4bKXZ
sWmSCNk+Mc5jj2or3CAxpmsdUpr2CinKfgRaf3IxX3d3+QMvkLGfzQ/6UL/KWkU2omMk409kCn5y
Scg0GVzbNGF+mMNsb7TRunf9PqSX86dCBeW1LCLnp3N2eiciBb+5UdE+XIPgyVMGN6pK6zJOHYkN
2TwvDjruqBzXWWyXKpamjBnPmLbjcTFvZ1AHFpI7KBMhrMJw+2Jt+MZNc+2rOQjwTBpZTFKF396r
XwsRbrq6gC4zS/CiarAmtXD8q1EWl3HFd34cv0QId9ukWqPGfCHmDaf+rI7dZ/BnBBxlZt1x/iTj
MntpfTeQUdrKBAvawm2nyTJAKORN2SUbL0bnC9CBggrlytR+6uNKslCuWz9ap2Bn5sXM5oQXSI1p
+OSk5d1cw2HVmyIgevslKZPv5VKFveqMwcfKQ9SKNhCiMZetY9Qehg7JmvfaiqzV2JVGz0kCy+9a
2gMEfnJ+1kBs952ukYGqiTfmTZqB9BrASYCoIUZRrAPmocXQo6Fqo3KJxzYcAWTXSwzZphQ0hCOB
janzM1Wlzk1fpRo6h5jeqX7DqvEmyZxR0u0lvjG+FvDAEbSZmCb6MgRPsEFFe6BzBib6fLoa1ypI
+uuZrOFfP59TKYIKNLoqdtQaUuIm27t4Z8qgBQZJgzp5+FiSeAXF9Qg6AyCxCH0HSKKa4pGsBEDy
ZWIr+9hFzodZe6fdkR8fi5RtIT/IE1OJNrZuYBQi1ZZ6lt17WvtczI8fC9m6Dac7KNxwV18qq2sh
JM8qXzdRj8tkg/pbj0gjgJ6FQ4OMp+jNoJiqD3oKEUl6NQzu0S5iz3XqYCalxHbIJPHPT3YsV6Yq
0ytIiltrxwr7OJA18SZqfisIk4SFm6dzsipBJ1WtPTo1l1VW5sHIy6+uYj6jzVdywzfPx8DOaRp6
GmHw3y+pqka9RUd0DkgKuwj7lWSfc3NV7z6+BRhzwO85VbFv99sGP6oFIFekioT7nTlNZhpainug
IbTwtYVUx9Yyy/u2VfMno+m7T32e5D+VVVG+qjSLbxpQlOW+acQsCdPZqn8QY06fe3fxy0oJ2Vo0
r25BaxL01YyEfQY0HQ+Ab0Xr1326AJnMpOnwOpg5YKtr7ObodVQ3MwzIVGDvQotvmbqJDggJmqul
VxkknkYvaWplBB300ufwvrtVK7+QZp3MKI/j+RutnVXzWJ1pim8Td7XvzX5Y15u1adrqOSnm3PyW
5G6GfpPaVvrZr5qMfi9d1Un8RZszGjixaYZ1aWC4a21ZYvhrPy4sWlAbWzzaojDoZwtjaOy00uWm
mGj+6NJkxJrAmmVdrKOS5J7b5gYGB9vVvO4ohxufFSfxlolh7qe1tOIqzpGMY9Rd3YMWW3OGEWdi
j5C1jm2Q9YAu9WcNXUGHFXx2RchawI5HqrXO4I+1YWVDrUoGMF7Au+gvaFU0n+wktV971o+5XyWV
pXiLpXSo88Y6LMGOlXY6+lndVSxOvCxpEwWZ3CYhznA/qTQutEuXjSWUS5f3AEg9sGamgJVBUifr
Xa8vFJZW/pLYOFQQn8UW+vKLmCo3wJMroHCVipHreaEj8Gh0DHvdAEe+szy2Mtbv3VEBdFhLkXa4
jclMWRsslUGNr7znqnxEqDPGyQUb28QEM6GT9iZ2muU9C2Pilj31Yj1p14PirvFNP85rtnN0mhkH
VSkspHuUhPyYpoHoQKDL5mYPRNyivjPMykEduEYxPOD1WjcY7HKJGy9Re8D0l02r/bRpWoZWaRrN
Tm3dCuSTVpPWVzayekjL9o7mYF6NrfPCnotuqiotJIrbux1Ad1m33iqqM9V7QNbY691UGJWSXFk5
c7QfTkNpDfsADkQyeMU8lkZgaQQsUMeRWtOnRQP/xGXaztkPxD4dsiGjYip+RVt6p9vxXEVr35TG
VarUxLqCf9KVwHG2lSVSCYMWzYwXJQbQjl0C0KfOlvxbGa8ocKSUuWEDGCLrwlHcwQntZlGmy9hR
FvDHsdE2ItvKjTZUFacA8AdwLWbPyfTSfujGOSv2rZunZqAbDbU9upImf0Bdo8EQPtqJur2eFfYU
GepoFOEABq1lPyhdjLMu4on6Vjvr6L4sXHv+ZLTrMu1XhdH0x5ro8/C6GkqxBuiqMerCJ2ZVjrsG
Pf36MalttPOogwEWtykeShLZ9uw4fm+NGfPgYUzjtcXWdbns7MIyvapVVoDJtO2iXNBynrVP02LQ
ep+28erntlkV+5mOK6AQHFbrUAVLnXlQn112rVS93XpdS9TuUMQxK/y2U8rK1+LYgOkbYlUBBkCT
LuPj7M6YaK7LoVseir4yVxKO9eDaY0CLXu1Du7IceAEuekN9zc6Qn2nCZGqUgUVKrjto9vXdJu2n
T2TqSYrBnaVPKJCxnWm8zdGcbgdDXLq2R0jfNlGnO4p6sHC/2UXlZknFvituC+TBiHVLO8SHj3X9
ppF0CLI2IM1BdVUwXKkDXguQD+MiAYZ4udTsdm/mZWRSXeK/nLUhv9mUE0nc5pyYY7uC1UAyEA7M
ERR+/fLA8efXPdqBj+qz80LqEK97vpFX4zaN5olgIVfTEEXXoBshmBZIaETD8vnjPdwWALgGE4P5
oHzgn5+sjDUaG5kLVa9mzxO67MBPJAl5Nt0L55cE/vmJBEebaKEbkDBZ3w3nwqSvdfXy8SK2L8Iv
EYK3pJO+X2sHIigFhwPFvFf/aFeXlS0Jt8WUz9s1AKcwcEkR2QAe5f1SYEDBQTNCzlphpsXF2HuO
AdypCHKXIKKzoo+XtblzABkDRBrG+S1TFKdraVowvOW6UKO6a3ZpPQWzqknCqPdibHR9AwTMMgEx
BzwIZLSEZ6QldtPGxfiDpRZpQl3hSmTISRn7+ZpWc/jxooRqFxfHuUxMFx6nAeIiEfkwTpVsqWry
3WR1TLRnRnIG61ROTvPUrqOd3xXoKzDv3XiYlUNKGwsUcfhf9d2kW8sSoBN+MuNdzxqqzF4Lw+Dm
3ttX/H8v7H+S1+b2d2eR/vt/8eeXpgUWaJIOwh//fZW99A1tfg7/y//af3/s/V/69037Wj8M/evr
cPWtFX/y3V/E7/9DfvBt+PbuDygAZMNyN772y/0rHcvhTQi+Kf/JP/vhP17ffsunpX39128vDZQ4
/21J1tS//fHR4ce/fgOO2Mlp8d//x4fX3yr8vcvs+/Lt7Odfv9HhX79p5j8RFwI2GrB1qD1g4Pe3
f8yv/BP3n7oLiDkXRgI0J6iX4JMaxOHpv37T9X+S34naHA14HzwPgHYo/glx/wnwP9CqIaiGV4pP
f/vPst8d0K8D+0c9VrdNVg/0X79x/fvL5wfSBXBg0KEB+fgWyFsKV9gZh1ydY7QhsgmQ/ujJYB26
5pKHpWw8YOEGaWp/OdmYP77BqUShkwB9yvCaAHWHJiK0uaOLmL+qE7VmVS5zG0x6o2wxh0vmV6Bs
Gzywb13mSJKh+iORx8OW0yWK8gQdN7iNbtLEstAAFl8BFZmDhvYXMMk9GDd/1OFy0TxJRL63DW9L
RPyErBFBRQRNMMIS1VbpB4a18yGY3RKmQFhLnFD9QiPmo/MlwvNMJOU9YW7xXKawTMcatNwpE7ht
aCkiQQnWgTIO5tkfdS8tvfI6v1D3CRpDQGbxdfoCYNZq+P35v3v9p0fLl/V+p3FTAVEDmBoMxJyB
muSDW1MLOJ9eWaPZs7uctR+M/vh4b7dl2MjHwffGBgtBKvi8+0brE8tLEMGVd0Z/sEpJJCxk8vlW
Qs1aeGA2GOLAICUE3PnKW3YBkgeMH8xFzqEazphRWO+JyTte7DcYqtmTJdbfp5fepGK4BLYYegB9
YSJ/2pj08dqYtYmKT38ojnwowj1q0lkpYp7fTgyy4A2i+wxFEV0cMAWtdZk7A/jn13bREhKWLQDE
1IfW1RWkgnwVzryLTmi3GhodVSfD7Ug97xRSlLX+TCqLOnHQZ5nW9x5w41vYDaPUre9opym7g1vn
8RyxwnEScF9Vk0par5zVGSYnzatKoRgZoK3dYFgB3+KFrRNVhsAA1zC5yvUC+UFUTWOEtV6/YMAK
ONerHipNvhY3hZITbdrVpQU3O5jRQmfjZ2vu9Vt9n4V63pCbdq5IMXukTfo6BKSQ87VYCTIC1LGq
vVlmlvqNkHHojQsbEU0XqAZI6onftuZIdogAy7nz6GwVbumlBNw6YKhH7NC2wYhxGLsA+fWQwJ00
en0ks+euqzFqwAkddOMRxsoZ7pwld+xr5EEQ+3skjevO8abctuInc2bZCjprpyt6zW9sozG10NIm
e7bDWU1q5auSa93Ce+UKKwF1tZX33RoypGdz/SIezJSA+3VujUw56kgWWHXUlVo/Zwgl3HF9SCww
/aZBVqZV86pNhTm9mADBWa5Jhwy2GyR0rJc10sbUVR/7Yl4dPWJ4Bf1rXeg2mBZnszHoi9XMFrrE
0ZfrGKHWqwWGqzDQUVDF02xUNFQPjHh1px9n5CaVp1q1F/fZNNNuLEAsChrx26rXFud5nY0qJshx
EGYDZMVoy2RGBmQYE8zi1SO9p0O+FN9jm3XupRJrg31ZW9mo/0hS4F8Cq34d8jUsaaqwNaSFsbTw
hMmUge4vL8aRWL4FrBwLBahCd4efXWrH5efS1NRkPXYTT7VErtpWRQ8uotZp4qivmJneZ0QZjMUH
LgpDMqmpNBOJgdJ166CntomcuFkAQ+iLkikjSoV5ZY31S+nMhv6aTmZufZkbS6Movk7Fmq0eG8qp
A0SCUZtd/kUBU6BNfXshtQa8XcJYXfoa7kh6aYO7b8GIgwOc+SNWU7LLdoDRTQ6zorGZeSCym/Pc
w4NlpYmIQh/BIuNZANblDDKZ6VLlLs1MUidfMNbfL2h5MpzYHuYxrJZGLV1Qnhfukt82FqJkK/aK
dMbMo4U7aNeIof26xWvAiGu16NRWJbn+DauuAzwLCV4HUSVoQgVHYnDyNBnn1PB6tgYuMT8NGfkO
n+QmnlJMKcdjxIlAtDp+iMd1RxrgwVYjlSRkRW8GOhuS4cqgK8IGEaWguJGLdYZVLXiDDgpF3bWd
WEfURz3L2c925gO4MPyr1og74gDs0wGzoJ6tulerOdb70vBUwI/rz9NSw2uS9nueWwbMIlswScDo
xrCpaI/MAgkFIOhBytGM3CfOTZdG38dHDBIfs515NTyScNip6Ha7lfUPntsKPgaN6MYG0jRoVYRj
VQoMAJIUx9ooc9hNeURq6fJ4NPbebcCIFSytgdo5EN3FOlEM/GhDrQ0dnku84yPKqJRS9O81UXKD
ZFcvhePYEqiZBoEJRNSGf957oCvaAbratnVvPMZ3HHqnyC/eSDnCfmcD4ERW/dh4HKjoYbLTAnSR
dW7aAVCWxlmJFRqcNCaaLpgO7rDmwHb1Z+XSaHcf30phYpa7EjbYeh0TjxE5bnhK7xc4rVSZyl5D
8sv1TOINz8axjfKHtfJY4imP2WGJRs2bL9+Yf4L5TlYb3rg17+QLyRd3XpB3YpCPgq2vlvcsfpCs
kN874c4gIDZdPAsEL7rI4jW0dl/HFBIw720+8LmqKqwB/az44xd2x6l8Sch2oEWThPxbK9N03kZv
qHiPoppbJlIrTocrqSV3zP5i6VIsBEGCjrCPe2UaTo/TiIotk3OOkUpaqWAg8Rm8pNtqr0xR/0Tu
OUiM+Y1dlRgt/S7ZTiFGglBwKqCJDFgSmJ4/gyEv1l7rmGJofwwAcpYoPm5s79I96hq+7H6IHvab
PMvGub2BWZ4V1ZVetxoVxSavfukvSeA+6UF25JO51kvskcf+z8SBPAA6uTJcJprUALaOnA3CMnFj
s9pkTTxD5uw7O/OBDxxOtwTNMqXXlp557K9BZfqXw88zsfy8T8Jd0JgyVEIgtv8Da1udgd8E6tSo
38XXphRRWcCeA2i9sE4h+CQDU7NkBEpoUgLhFdgAwHH6iX8F0wWIK17TG77PK4Z1QRAQ5l4TFZ8Q
BO+nP5JBfzYaPPseQkBa8dRivIC0akgazyx3mV54mayDWQBG/c9qkbuAWgXknkiHoHcOLRuK1eo3
nCrDuR2j8n7YyXHzxfQbX4/Dbw5yL8heaCLa99jmJXNrQnCQc2hGVVjcKWEXYDgusr7zwPrjN3mu
ByDOBp4F8iTgpRWva1JUKdqgNOLl1qMRXzWVJMrd/P0OpoEQ6RrnhArW1A92jSgU6DFABHFvaXv4
eAHCwNHb0bgOeJnQmkpAs/M2qHpy8812VuDOTwRuS7zj072N316QY7lX99Jxo43H/U4WN/knsliH
7o+5nQkyLohwfC00Om/1lOtkR6PVb6+dfeZ47kHmHgkNeP9Zow2TC2NwPgw6D6bVVnQkUCokGj6N
O+t2+WIEDCh0A0if6XdXNhewLZKDnAAuB2PZlvC+lSJu866lBA3WBjiEkAmBB6OEZkiOQ+npPznr
gSk7SyHtwi8/96qRIuRMW4aYe15s1lid2xCvgE5JLgCi9FQCi/6K3NFLPrGWwN9OvMb2JHdo45ae
yhUBUQ0ca6UtkAvAdvZc3pJAxcE+9RfkTkl9+qm/U4K/7K+JqzWFOEIx5lLrwB7jqTtaXxigLU5v
2j2hl2rUYOBQihshOKS/y8PENrwiE+6o+Na7urGZUlT8FjkgmqWYVouDeg8sLtBoSpld+bd/bwiR
cHZVTOUB38M5e5cAUFi1PEvw8vuI03YmoRP0cTiFWiC3f2cHiNoY7zLToMNQLxH1M3od+qIfKOb5
1a9p+bAYe8kNOXv5toHOIoSeCJCRyhYjlGJJqVM1A2C8ovqwBtPNgF5I4sc/9K+lhwcxfevAfQyo
IzWNJKLFtaHuzrGiEZEhsQ+aXCGOqMbGMFm1gFoak/YOWu5ZQHfKdbzvLkGMbikBBZp7KEtov23Z
6flBLOJcRJ0O/w9Alb7Xdes62WhdLbnYeBffaY/Oo/3Ex61yf/F5VMj2Nly35bIIav+F+QuayO+b
H9a+B9+sfPpeVA3cDSeqA18OGB/4bsIuoPuUVI1dtV7DAkUxAiPOvGb5i/N6CLC5GILBDVRQTAcZ
0verRh20mLUWYnjZoL6lHFbKdy451ez0GeCbEvMrwCicyRM1jzPrda90f8jjbxJ4MROgeYoj+ll4
c+0QWpG672K/3MV+l0XLXnbS5zsLXYvWf14iQjxlCGoIQBnjvEwYVaGa4ZWDHVllsXfQpCe5x0Iw
ha2FX4P4G3MkOmq0ovqZVqNfEqeFHFwoyycXxVW3Q48jj4k5khTuEchhbWRVZWbl/AUhv86bXcF9
oKlnzHG9DagwQB1yyQREg+D+7EDIvOdgnDyCW/Zqx7y/xgDNTxbx8RuOvou6ly3Gjhqae9rJAa1T
T25Z86Qo0nh/Y1lw3hCcosEWkwBiHqqr0QIFIsXay36OP60j8eog6wDc5CmfrWcg9nvFjdxo8Xf2
Xi3AQbV1Xo1GuR15hvcPpCODO2eqU2OgdfxpRhQjwWuPSQCA2u2Bo3K7fpFcG1Hz8n08ESjSOiDH
u+hZhVWiVki/sU/F1/iH9qOtvOwSBKdhFaXAsHrVAdfzJJEsWao4Y1anK8bzVyzV2E0IH/Mou6K5
Z7zdGaDL3UvbWM4EQsVzBG3icmAVR/S52hVwDo2x4spE/aVzLI6orNlwuaZwuaxu5v0km1Q7izbA
qAbAbozpI0nFx+gFJc9Njgb+9/pt4GkN0MeHzK1vAKPWPHYoIKr3kj0VfRAIRBHYNBzocPxLrASb
a5YjJ472fRpaFeIbjogDn9IGjsqfAYY/0zmCOCFFVeeam6CTq/LWmsbemCthr61w5aaXxiw9BXXM
/+P6hOdRDGltNlygfaP5ikd3637Yc5JKBsQ4mfU4S3AAdREzA3zSEKVE8+wxjmo362TRMbNbBmYW
9EnIUWQ5Rl+3sw4dVMEC9G055NmZ5oFclNTR1wU+DDAZC9dmGtR4zvUOb7AF+EFzN62SOvPGxYQE
FHmRW+T1bdEotS2KAAkAcLwutO5+VzPqoXtjxKyACi31VoWcPkYI3svj9/YkssMEhJrlA+TNR8ef
ojVSwxIv3raB5DZHS5De6+Avh4d3IYvApUvlWuFEtN0yY3HciT8JPspaB5iG42kxx0Pl80K5lZlD
2VL54Z7II62COiqIDLwCrZ0r0sWTXvmthuJ99dNddnlCJNnMs1jybXMB5QaOagv5P7Hl29HVeiwK
SDQ9ng+jfjYGGcBJB9D7EozirnkgHdo/82owGg9fBuEAryucZd/dJh9MVUGvhwEEKkw17OyIA46B
beUF/FV8ipPrG5kvJebg+T3CTLIBHG5+e89qQ5qeNs0yIe+FRuRLAH75ydECKQTBgJT8GW5cHcRV
SE6jmI9EPCpD74/SYgkm4hUefkSWHdgYylNgip0b+OKJDx5S6VjemTHmCZYTgYI+NTKTYpRtRJc8
uTGs3mNwG5P1xillE0pvAdU7P0OQJChS0ih6p7eQNEXNtWLvcXxwNXq0CO/7n7VnReBy9ftoRjjy
l1U4DyN5tOfyRK7opxYmXLdCx6Yu/5+9L2tuG9e2/kW4l/PwykGUZMmDbMd2XliOk3CeZ/76u+D0
IIH8hE7361dddV5cJ1sAgY09rL3WvgMoI3EBcKHFTOIh1hgt84ljj02UqbFze8x9nDR0inwV9mjK
0dyK2/pGg98me2FLOJOCKw/GpS3GcfvDnJq1Qg/MR3BS7BKbCnoeKyOb3qWIEzCZHZvJ4axweRep
VVoLMIAlM2Umw8AkgUzKsQEQCvpV75ixCCFSQuWsEswKFKhSI8W5iY86b2fXTuu5XcapdwRNv5Lq
t2aTZTwMLi1PFx4C8XKbHGRvgl0QuXpcAcplHIdKHRoLKsJkVcZg9eW1DKe4w2gJyv3xTk8hX0XV
QsvtuDcfQCu7Cfe/Xdmh5+fMICvfmJGirVsRBkUKJKLftb/xN0kNqbViE21U3gflLNBkP2gTamWl
w14NrtyosdSteQLu2o0pXz4lRBm4yc4yksMIoQz4oAZwI1qOjMluDnQz9kG01G+ALm13SCC3dQO6
Wircl6EnDZJi2UscsuPSPNELyLiiC9PsMdKkUu0LiNGDz30TvqF3fBwAEgHT9Kf0603uSaffvjEG
KLWRLguAhCoSu8GyXpUqxa3Q1MNB79gCubtXuq0lbKC67Jg7h5euLuro6DVcmGRWOWeqDKjJnODl
oop9eKT35ZbqkpUet867PD+Xtujfz0IQlHmB0uqxvOD9F3U3uaXYzPodvTE0Av+FS4c91JUBy0Ew
sKhlJWGhkLAc6XYGW+WZliKlD8r3KWy7F6611dWdWaNu6Wx1QO7UYl3BGhVzr59AtQLOJ9qMw2Qb
msU8e8t4ji4O0F6EV6hiL96rXhqbucSHU2rw2Ysq3M9WDNPqkJSoYndRrL8EaWyeeiJJHHKQlXAH
tlEaNShPn6iwYXqhxsU8k4FejcGNS4uqyPdoi2PcgnbHeId0+ZBcmmPOKJRVe0PxYS6tt8K4ldVX
lYdwpb758rKjW4VGGKYtpJUedZAWGfIA8DXSoyIjeRs2n4WNHeeGU+bJhR1cbRmyfAgX2YJyJvmY
1FExNZIfTAsDcHj1KZOK9GfT6v+j5YGWx8f73z9h6Qu0/PH9+3vw3ny815eQefyffkHmVQEYdwhC
oCgIhVLaBv0TMq8AF4+CIW4UxvEBX6Xn/g/IPBHF/zHREkNPA4yDKGdKuN5/gOYJQPgaRtER9iMp
x7+g/g5onp1qQtsEZSDgzKDgqGmKwNb39CGrY0VvEUEUuadXI+a/5exFHg13jlGXL8zusQrHuz54
qKfKa9COIEb+nCj993wsbovMkJ3K5+Ryl8+wSn8TbjpQRph6gbAry1Og14AKZinGePr8Li1TJ4o+
gBy1ZAVQ7OTu7HPd/7oM50BvVm+P9o0w+kKZ3ijZ24IjfsgMwFsh6WpT3XUa1ZROuiveFU/e0Mg1
RFheQVbWAxLPCbcQJGh2mRM+ZHcKUh+e77mMAujKL38M43uwIWFgDK1v92A8J9Dp8U3r+noZb7o0
wTyLSRuHZRjCBM0EtC/yNsHSDKt5ytAObLbXrdFzeuaBltbogs+eqRmKfUY1obNAm8oE7Ce2+mLs
UUMGqYd+Ux0zwOOSJ9krT6AKxcNyFN+Vb+2X+lQ8chvrl2/Y8reweQlOuKplWLnyEGKW0ZpmDLzh
V9Aqgb/xHz+JyTMLHCeRbPETaXYo/Y+Pq6BjSRnkFlTs+jg2mpbipPlftb3gtU54jxwFymSGW4MV
2fcGW//UvvCdyEbcSx6IrR7jDdAGlaXb4GtHNtHcU/pB9UeyoWFM9XL9ezFwuz/36K/fyBK3Z3lr
VBg4BQn0o7AHPdWXDsVF9dv8Eh2HjenVp/aL5CBF3aOFwosxVnwRPf1/G2fCbwXzoVkvw3i8UxJU
qupdf4dkCmRrZLRqN7zV94WDkW+u4fWT8bdh9tqBc6/H9NuvO9HvkNk4qFM/xMDgBQeIax6U7XDI
0FJWTpz9vgzjlvvN3MbIlyJ5MhrfbtwS8CLcjxC9QMWCCIngSPAwPJjHZXSzNMhcyDTpql5sYJCU
d3F6nOoHNfpyfVHrTuzv3WTuGZ5BfEYduzkDTTwWk9ULr9ctMIWbP1dh4F0FZTReC6YmVXaj1Ckd
VoGppNCO7yUXfQxitTfdW3XIb1VKKjZY9Vd+mP/J2PR3TLU0Tc/SmUcryeTLRoHVtU7zJcSdbQ+0
TZ1sJ1ffUG6zwNOs8DS7ipN50m4ELTHZUzVUzZU/CqfaFc7Erbmsf9W/94MGnGc/CqPxqAaAecAO
MCOg99/N5qPGwPD1XecYMRie88hshFKqYEQWEjuf0McxVbvqeeH++pPx11rYJFwJMzEy6PGhjdQQ
lBnb+C56LrfZK62RF45aWdLWv215YsIM2nDxZdnJXi0150gNe/jno7jx98JzKjsKJnLua9xMBAc6
MOoTzclnu3jyyzsdEKXEkqt/wLr+/3CFf28C4xc6wySmFOO3CJ5/nH7WOxXPQOTqtxCzbN3oO8Vk
CTc8MCs9JlfOtsE4Bz3ojXAg2PoszKBNhHoHlLcswy9vai2x0Yuxy6nctCaPQX9969Gz1xWowhvA
tV6eX3TWBRlcFHh2rDqyZDALg5ZZ2wl3nee/tZboVQfi/UkHPWB27UlDI5hX4pJWPdfZz2Du9tir
+ZCCo8Ae9uE9GhZQRP18Csbv6cZ3FEtDmNR7EoojGsZtbHMP+VCHcPGSTAX1j5N49juY6zzlZhom
9OsP9rwRQVJNfwnArqKHWSoyOMV97JZHnsL56v3+2yoLE5nS1FBiHx9hLmLc7y9S1jky+XHdifDW
xgLSRhKCzkAq6fUWbD+1hB+/XjxxL21ku/dSZKs279VjukN/7igyKU0GRwymPy4PmBJLRadH2NHG
bb5IzYbSflNMSIm77KOPEbv/4DPSf3RxndDwljQkM8j8GKOx2oJpPC2o0clNtgm4Y7WnaIf5mo3A
i2EYkM8fKzwzxsYwlUA68G8gddgEkQ20FiZ1TTd2in3+aNxLu2QXnyRHeNFOw1Psmve8H/A5a3lt
tYzL8oUWZeoGP4DW9ihbbnyn7ZC87fUn4P8d4JxQ7SN2W1vIoCCGU7vJE17Jbe5VW2FfQOhY401y
rd1nzIdqyKqAtloAAYJq1OKh/vxJ0fvglt9FyOOadrSDJ/tnbO9rHvTcIuNB/JTi9fUcOUZ36ubW
ijTQeZenHIN1rXFjZpFF6tG+fqV4q2S8RVNC0mRu6Sobwx6NYyZUm/9kgVU4qf1okiX6aeVI+siK
eZeVIq9rtPbso7go/mInXNIFmjPIrXrYAMXNDKai3jIqAK3p92rdOLKDN9DuSU4IEXNeL4V+FPbk
Yo7fAB8h0KQLSjezH9Mxk/HRunx2feVRI3ei+Kxjirf9oqmcwb7Vr3VmjO7DWaiW+EYpl0YDAiqU
NIz0PtJaznlY3ckzC8xjWgVtVdQhljPpAmglBVuiNZrWNUjOiQh5a2FOezVIZK71FglLS/ZmJtqp
OnGO3tqjdP5t2MONIeU0irGY3HiupVt9PpLmy/XTvb5foHIwMSWPvg/juLKyajKpxioaEFCb02sf
CJZuYpxZdq4bWq29IL75yxLdz7NvXygh2HtnWIp33fv4SPPLFkgvBJLlnt9HXznWoMSkpUddpdUt
urVn1gipfQkUUrld+lNx2xUt6lWymLzr6dg6sUyJ4BRZ/ikZQsztrNM9O79SYEYEfg+Maiq4ISgq
8tI2ip66OiOetMeP3klbFywOG8qZrsc72c4cvrTmIoSkFqk4BOXh0BQ8upcW866fWgGAYjvdJY2V
ud1zjjcHCnCe8qX5oT0heTjEyAxrT35LvhcgBrMiqMR5v/mJ2Z/BHKZB7DC7UeJn0FcQwqLDqToS
t9tIEchk/8FQFnsFWXvMkfK1ZKDEXli20YLOtbbDkAOTWuwsipKoQaMzis4WZlrZErFQFE0PCTSa
iyie+qHt50PuqN+EBKJ+v6i8U2AJnAx5bW37H0BNPKQerzLKTEd9xjfo7NMeEKAhgIszG1voEE4c
EkSnbQ5+swSgrfFbKG4EED2pCDTkQj6IU7G7/jlXvI+KI0xpBYH7X1THNfA7zH2JYDWSH6bwhzl3
YMCLOF50xQg9sIBB6tjfBcAGatGTEUKJ0laA/DDIdgY40+AiQFa8ARDCEsDRwPBhAJu5kaEcqZlC
q5+NOwPtom7QtwvcHhIGwqcEmwrZlhrws5SrXcoeUdrFOLPMgmsLfwqUlpac2jy2jeRLWSn29c/E
YJQ+DwdMALX/KdQAzcDLy28W+ixOLUzEu2ArjVYMZ6NZgJne5w+j9w9C+5U3A5PekIYATAATGywo
Sp9GQwR7Bt3N5FaPrPquLXbE1kAGN6BNID/nX1Og6zBHxOmNLDIZNITw+TA0hf/BI8/29Ma8k0q5
r1NYLndj5AyjXXiJrXoQTOp2iTNDHX7Lu33sEWWNMg990xoJol4YDcnRjMAmQ45jzYsm1oxgcBfD
jxi1w5wd/fvZe6UnXVlBkTCxwS7YA9NeBg9t+P36SaGn/OJdwu7Bgwi4b8gHFBYlmHcxppNqP7En
Az4jKTeqWe0EkIBZsla9dFl8mgE1Cfw04TwM7IGhO3humPHTVaWaUz3AcAD+7ShBFUc9SiUYHNvW
vb5Ekb3prClmHwNVHeuIzPPnExRtY4x5DhthtgDXheKiUtM2ltUewQAaEIzV8BLBRZTD2qdbcfYd
KxDLgpkTS/0UuADIo7Czo+4WGAEDWxSHjo91Lqwx5uaTthnFroOxbnoW/G2YcA7McjPhL036+KEy
gv+YZyfpAi2rwNxqC7N4lwqTHSeYQhbzKLKa1HwNAjC79s3gc96E5XHBHAtIJAAjQd9+wccH7sFo
EmQNTIZ4DPxxNwi50wndo1yXnMRreevAVwEENEoHMjg5WGRHkEIMrS1ERGqmb8n6vjZju9M4X0m6
RCKoKLvACpWWB9oI9JEs8bOfRHlZ9Bmq5Y7hyU8S5hCjh2/CT38P7lQcjgqDXZoVfZcO0g2GzXhO
k56Cy2sP86gCID4EYhfwnMsjqUxyWuVtj8YZwMHZbXMb3UC8dksdJxbuDnczRuv4V2HpbTCegxlT
SExT1SiNuQlhkZtKUmNvG7BC1+bjIFIpEtGSBRAjJ/HGn+7G4eH69V85ORjWAdkwmCQAOGBLqYIM
2oVWJKk9Zr1hDUO/gfTKATJnoy32Cic2XB4eyrun4vuagHYtxgajLA4HJYoT24fqY2PekXGbZu/X
F7TiT2AEODXMjiPyW5BFhmNfVmABEuz+FRRp8Cb6afYK5BHgXLDDZ4615VG5sMZWQQPMHU3EB7Hv
ZMsfQB9Xp/xOIVb5oj1Or+ZxciRrhrzYXfjc8hosy5UihwHMCd9Ox0QrBi4uj2kAFtZSTpA89JvO
BfGc4hbw2eFt9pQGEJDm1bsX3V6aPJzbYx+lVguhCYHkoXXKA0TP4yN01u0UlbrCrr8lNvka3goQ
Vu5vk43vXt/oxdFhbNO/n70SKWQw2szEWpPyZy+A31R6G2fePODiMjBGmAsYIChUSl+AVldnWi2J
LW0CchRUo2OrcDw2bz3MQyQXajamCtbTBQ9GfkrTl0R6vr5lizCX/V5MGNb28aQZ9HxASemUuXf+
js7EApHyT6SoFy8rs3dMwpDoXay31Nicfm2mvUlZQ/8CSt3/8r7nyBvOt2GLiujezoOIKSk77uTB
ArMdnoBmfut68KtPcZZwcgTO92GfgLENu1oh8MXanLlyplqggXdBFeBdX9UCT8R8I42pQ5AaXKhE
xbb1G/V1gpYpako36A/bzWvv1rcAaDpgS8JYM9gBvREXK/bSAzg+NsPNP1BsX3izy4+oMR4lGQs1
qePPXyP9TCWLfPg/6fwv6t9A3lSH8V35aIGq5iZ9a18X8YSCQRzoaJpsMJ+mYdcDud5Be6FypyTz
Oq3ZZMR3Cegsrm/5olnK1kAYV1LGkRIDb9MDwpW9j6kd3ZoWunfoQDjEbZxAPoxfFAw481zYopfF
GmbcSyvVwMRP2F1I/HngcPD6XQ5VQhT1Osf/kA71UX3jTZGtbex5nYvxMzUx5aotAIUzssASOmPT
Qw+vizGgmxLn+saueYBzU4y7ydVgbkyRPg+ZYKvFvZjwSh/cHWScjAzBA2PSiw7ZLCVME2/K1gLa
CbfFEe3iuwCMU+BIPLqDRVxGdVvAFSNDkwvKTuxoIQmqDpy2WFi/aXf5huJvKSqW974ucgccfEqr
jfkMOjrJ9v8SUIWactblducf5AzllRDTafoDsoz9nN7nJHavf68VF4cwDDp7iHAxD84mt2ZW+WAk
7Ue7iqELVyG99LpSzx70ueQRzy3ajTj6F7aY0CHptB4jBSmO4dfo9FofondQJoDIAP0at9jH0KUH
TGG6QZstcUx+h3zlaEJT6nMuFfKXCOkvo4euDKepg2KFPX+0h/bJfOkK8IzUW3I0LAOiKZU1tRb3
vtM04SKNwKJBM4LZYnTxkH4xVkkyVkMK3m1b2Edb8o0i0xBV2819/NBtr3/LT+qLK7bYqplWhUlN
DCkHBqCWrHRHh8RCR3pLsDTFyo7ak/Q2bGYXHfMf9Y/sLdvQScPx3gDTJ+fpXNtsDMVgpgrdOTh0
xuXIvp/qRYTN7iPtI4HKSSg/Xl/t0qmhtAzyE+SfNG9hqVXSqkgNtSxHO0sSZ9Irq/V91MvLA6lz
5z+ZYimDFQIVkDLAYqpqeCB59BR0pqOVgjdEYMG9bmslYMN9xOwyYGpYHnhjLo9pU48KIRmgSsIe
qvHE0m9CqCgq1mybP9uvfHTfyrW8NMhcy7ojclblIz0182ZAX4n2mnyPDonrILAFHUXnkJ8DGNV8
lOwLpzwOLzy3t4w5UIYFGTuo3TE0irYqs+gEJeiszzC7JLQ2GJgto1TQV6vcbv4SoEnI2eOl17s0
xzzCpM5SUY5TumTKEdfYuB6NYvmY5B6c6VBsusYGqIS3yjWzlLUGXDEUUMJ21xK1rKQpQTohab1V
RD/k4T3oXjhrW948DN3g3CDDRna9qD4NYMeR0U4aAFnObikTOph57hWrOlQ7il8gzm+3CaAwAYvg
FET1iVLgUhd4lpZNkB0ap2hs8SBHJ0yoe77X3u2iB2OnPJoPEBMA44cT3Bmn6ytdXSiGYTGJjxd5
wa2UVBCwj9IEiVr4XBSBJRo83d0VFwOyS4wRISgFAput2Ptd1pJRLlHk6SFYM84bX54dDGXYaE78
i2t/YYsJnFJfzpNpxGcb8TJK7q+hYtkboWGZAS/GRTetnMULe8y7VATFlEkK3Ix2pJOZ0zH7GjpA
TR9HV7ShS2OXR16dZBlC4ZwYiibIaO6iTcy8CaGqTlU9zK2dQqV81vudoAmuYp7m4qevos6mpYeh
0ngbu+Ja0HXB1DT+w8wMm1WonV9XYHrPbBJaWr1Rfg5eZcuxrX0XT/1W9oxX7a7byeD8Bv0Yx9Es
ozmUus5sM37G7KPcl2olQxmtjQ6RmiabLIYKnNGI3QPYs5BqRBA2Q6ONqzm48n0vTDObXWK+2O8E
CJEGQ2e3IO5XwJyUgTL2+iXkmWGObdVHEIGAviuextQuuuyr3EG1mVQcWNbyI9JOiCrpeOpR42Ir
znpOlFnrAoz3iJ1X1fkjBKqgazhHGzFTDhM6rr+9Lg2BPuZ6IYCAJitbVpNIWPTGQBLbjBU3Fp9V
AUBWg4cfXjoYcE8ooH8CTzGYp1grTZuoaiDISF3qAt3475Acs5q8QdTPqxMunSVmBzEXRefCQJ3G
gisQ5ldAOtDKjKRqYFvXAgugE+f6YVhe8Asji0kQeMskpHUMxfP3+abfJjtpk+65UznLQwc7Kkj8
4JRFtDOZsw2e+g65Buykh+zWbHbqIXZAgGDPe2nalFgeqGUgY8fjnlyJlGAXyBTgGUQRnX3GrqgN
rSFNyAEHu7DQ/jO2yS2aEoixFYc8YCTqAL55m/wEXJ/Yg7VNOe6E+wOY2wb5Bm2U5ZH+AP+h3tVO
B1KdEehnUMIYTrCjzAHBjgD6/Mluza/+rh6jsx1gXo2u1zK/HLEDFKoSbevQ8iHMTo6+Rd9405lu
uMwlizaQiq45AmGkw1CZQleNiS7yYhAgxoCGYAGtNDTSylJ2wKrvJtWuUyNIK4xeVRaOVs/e9eO8
csxwWyQR+BHEGIuGPcT+kg6qMsgSgZ9uMs2JiW8XPa/5yjPDfNTQBAgpGfXCliXfohz6xvyMY8Zx
aCtfzlRNjEiq0COG12GCNGGaNV8MoV45dy+5todmBsfAAm1DKWDhMRUkY0BxLSaHIyJpfipOiChA
FETUySaC+Bj0mTvNyTaKldek67+VefqQyBHneVhb3LlpZgvTMC7j2RwKO+lP0HGzQF3IuXpLT43F
IQJUQH8mU03sy1OoK2Sqsrwa7bw6jsKhUFEMHsGlg8futw8dsDa054mODqiJmBtGinI0pzkY7Kn4
QYSPjEyWwmutrm0Xmjjg7UXUDpU45krlQtHCqaL42RXTmxqUlaUlytP1ddAtv6xFfOpCIB3AzV2q
DKB3CIQ7GNxsdIv6PZSpy7tM6PFeN+JsNbWsWiTT37vBbDjN6dXFQdaL6hehWsc+Dkk7xXhsEfSQ
eQN1GKtNfj/mwdLOLDCnLQkxnBoJuLBRLNpx0bpNc8RUHqcBveIWLqwwB6FMMhSVIBVkt5V+D/am
UxZgdCgfZ85+LdFBuLdny2FntIK4VoBkhaEJvF615Vd27sSOeMLYkIyeKdkXlDmFlwuv1DloHAJ6
XIg0rJBfBpGWQN0tRtcQzPCSm7kQSoF+ASZGc1d46W5+G4+EZZ7bo+fmLEvtY2KEQYkiThy1oNwj
872cVy+hb6icG7zSW4Al9J2REIP+AtikS0sRJpghXjTT6oJ5l506kOJqO8hwjzeUTEQEwRf0WXzd
4gqvrTkpoLyorB4dcmSfyqLus6oPUMyt9dSM7hoQpipftXRUwU+dkzEL3cjIu9AR1VRPbxQfiYhU
geUM6uDm91TdytorBBx/ZNB/mm9F/F3iYDpWavf4bZ9cuSKwIwvGNcUX2wjFpk808xdiha/Tc+RS
bjBc1PJUfhVuAi732TJ3oDapaKCIKaGFfkxaVE2oKh0Gtqc709j1UN7OlB+dcQQ/8e/6PFgC8AZF
EKQMi9JLPWL8SaBY01TvDun0pQNGjISDZ4SHx6HjUg9JCxd7aY450TIRUf1QIeDr+227V1UUJqqG
jNohJVCw1gmdjJArCISRUOgfhilvDlCW045x1enPU1qVHGTHytcFVS9otdHCwzOJeODy4PdF2kkm
GQAqtgZwBYPt0cbEm02OQI/twz2QSZyrtuYjzw0ynlitZE0cEgkG6x7C4JAjEL6XJfmPVpj7XKiR
1osDqoVSY0ru6EdoDiaZspsj6CleP0HrCwJvJp5NFERZcmuIoqW+0qOmJUongeym3vNxM/6FDcqi
/ZnhLnJpOS8iAaIcQBip0DiBKpnSozqQ86CZS0yhCnwnDdtROVsZuB7EAtKaekiTlXwn0/E50FSh
2AoqHtQG0QX5pOMJXpM7Xs6w9IN0ngo7KAAGh64dE6yV4HHqMrNv7X7UY69qjdSDl27u2laNvDQV
CSf8XMY6l/boRT17WhKpBMmZiQMi+sCYa6DoD196DKKaxBnl2AkUHg3p8phcGpQvDXbBMGXyJLZ2
kE47EUAfuaS9j8a5flI+E9rLIA52Pq80RpyW7npQK8kfZyyshwA7ePnorPqMobHb+GfXAQRHk77w
h+GOHxLPu60tUQbhMCTNEKMuisqFaM5mMQd4RLVHonfQUcpBsZ5wVkhdJLvAcyvMl9MCooGJB+Ur
SBhapAn3EuFR9K8uBCzm4GxEPCqw/Ry8t1BGbrCHZRPdhyEUTYrQEsL+2/VvtXbmcdb/MsM8Bv2s
BkZPAOiuZKikdfskIh5oeuycSJvrlngLon8/O+191XfAs2LP6vgUIImQMROTic/Xjax9GCT9OHT4
/ni5mCsMrYOqiSKMPWX5hzHe6MPbf/v3mQ8fGvE4SiVmOn1Jvk2S2QrMeHvdxAo0D8MnKHYDlUfV
8Vg3pPn+bAIo24IOdN6oGzoPLn1PMMsLnTVn5nAgrHyVC2PMgmS/iBVU9DN7LI+d7KnGS6w+Xl/Q
yje5MMF4ncCvpK5ssR7F/GLOaCiTwr1ugbcI5hALYQk3NMBCWO9EfTpp4g+IQ3OOFs8I/fvZ+VXj
PiJtTO+89BBnGDFBobCrBev6UuT13QL9nYwHEMJ+TNQwT+mUCiVOsG4gDxAmDYqPxMtn43YSqkdD
mdxU6XfQLPZyNXVEPbwtAnA5K8dwAuaqECz01u3aVGy5RTbWdbsp0u7FPgGAx3T8MkVbFuIsA4Iq
TL/ms4fi78lMdr5hbqKAWGKs200/WxHoua6vbCVhpOcazwIKyhjTYdtiKaTVIc6Er0R5BAUXHs0p
G7t8EQG3peSTgOyP0b863n/bZCI9PVarKBGpP/BLG3UFR5eJl+gp786uPOW0SPZJHkjFfhi/k0At
fQ58jNpScBEiCPlbNuzam8ppDkW2mY/xnorEJJOlP6FDzeO+WqYq2Fk0ycA4gJAJiJzLoxlWAIcR
CatUSaLsiSIG+1Ik+maYX4b0rS0m+f36t1y9C3RqAJkE6jFsRRuauHIlFVhuLR8S8VXSTpXKYUuj
v5l5YnFK/jbBfLmQhFAMhqafHaJZ7WSJNMGnJ1vf91FB90e7KQXfIrGRuSRVDE4JdyUlwY5SeXlE
1CDHY0tdZCyrWKLf09Bt46F5bxB/zoIV/UhUG5P1IMROMYEYgZwmdq5v7fL+A/4CEgG0+SGygXnI
y285hqKZmH6C+1+niQsMS7gLiznhVIlWouxLMzQuOPNmSEnyQY6Q3U6e8kDuUCZym2OONAWanrWr
e76l2gl4EyDTwMP4LA/PpWkm3SOtKKV9XmS2FB7RMLPGdKv0P67vIs8Gc3oU9NwEI4SNIn2JWmUv
NJpdSTUncV+1Qms2UGEFuS2bdnUyZMxUAVZm4xsIxSx1/mqiZnJ9KcuLgO06M8J8KVNJjVEVkK73
JvjBiGHF82DHg2K3UnjbTKaVhgFV3ebU91bWhrtNWRIQTINGjvEpiZbJBunB96x2fe8QySgPUxtD
tdsM5LfrK1w6T6pjgxYtVO+oC2UChCExmwK64hh8Sm+qTtlH8lHSR6vqb9pEcSBavbtub6WGCIOQ
oTKR7GFWRmG8dUNAYRV3uN2UKvAzPblLjiaAoJQTfbjhqsys3GnYA9wF7N3gDWcre6AlNCopD1Hg
gRD4aOlx2DwMo0h461oG81iXJIkIHekUGVvIy8TMQDWjpuui+CTRSu+A4VNUoGot8LGD02LazrFV
5TteRWV1hWeWmUPaN2MwSnOAcemoexwKEZe7m3n5+UqF9HJ9jOcY8kJumhGjag1owUNQdmBYoG/s
BKpSxGseof8QP2AQFow3PCj08oWlloGNwrQo2lSfJ+rMXZYqVB914L/sfBYfo2K2TCrLHky2WeZb
Q6s5749Ew+7L1+/SHt3vM3uAfPllArIIfMkBBRDR0gWrSBzRdzL1fmxvEo8ylGXODHVICFo76vex
d8PEK/jw+tVPCzgT8HWUA54NSA0ih1HQYtOD8FgU7+LIuf2rXxXNP2D3EUqgyWherrXRsqKGCjT9
qia82ZPkNh5A5qZuxaGlu7Q3bvSWrlgx4Macd3DNy1GJaYzn4nKCL+fStmE2qMYNsC2EuyQH50fr
oPXoXPc3azt4boR5jFRxEqI8kVJ7FkXb7DQrAcnIdRMrXVQUNBEtASoNaAhaZ5cLkWaTqAaSB1sp
fJRri22rgr6S6PMNaDluQAoUWG2tbVtlPgUlUG/Xza9uI6XgQJcYsBc27W6Eok+T2pxsvZLvtaJ5
0CPtR2vwRqp5ZuitObsVZiyDrXfORjvRtO1g4Eq0oEUbQ/f6albfB/Si/1oOs5k1ZhwUrYxmOwDU
PLQDDA0E+8BTH0SAzFMJSYvHGy5eWRpIH+iIPyWgQ3Z0uTRjbNU56IrUniDaU8ido4qB4/u8VsPa
0s7tsDOH4ASSAxPM6va4AWiIvApHFMiqYK84pie/w4MO5Z6XnqxkfuaFUea91YhaoZpaprb2IG7y
+zlEmnlHoAYobJI3dG/aG9PJODd7ZeLw0ihzWIZclfNshFGakg2Iat/km+w4AQKzxcgMZB2U7ag6
5bOwzffB5vchfNS6ARl58EovM6S0CDBdZuJ7Zj9T8T5IA7dp75Sy2Ih54/K4XRdsghgcv7DGeJiu
HKvYrPMUTVHdGt6r2VZsilcMHeE+vBNfUDoHGhu5P67LRoLEZeplCCSPvDBgzZdf/BDmGLd1hEms
NEvxbo0O1Zyav/kxXqt23wKRCnLLY/2jDfb/wo2fm/2cCT9zDAJYlXo9xm4LI4oJSm+pw5sv8Br4
K34cX9JEgwVgQnSfmWNcpIVRFD4Wp4XasW+1UyaS1+uuZ9UNAJKCehU6IItZNqhKqX3YwwS4kUcL
ODYvC/195o8P1+2sLUXGQihXHWV2ZzxcaZBURBAM4oQh3AmZ8LOhCJzrNlYPw7kR+iPOvgo4sEcQ
ehpgNXeVveyANzd2zMwqv2Ey0qKCVVJr5UfgbjIeLHp1eXgEQbJGp/F15hjqSqs1ag5+D1/aI3cC
OKHmvHirFuhrB2584LzYwCGPklKuQkpVKsSWGe107pTvqteUIVlLcyPMdLFPeqso6SQlKcCrmwnR
buMFDzpms/+QbkKeqb/x7u/a8Ts3yXyxvqsStQsSmJTzjTydpgQDsr7OORg8K/TvZ+ciisJkzDSA
ZH0TT0EVdbFVNJC/AMuFc/0IrlrSoLBLCXTQFmDOARhsDJQA8ZWKURC3qtmSg0pU0SmnQd5cN7XS
9KIqaSblbhKAwFp0sSvNHAPjDy6Uvj7GGGaUHArJDzwJ+owuhl9lAXwoGGrgsvmvH5Yz68wLMCM3
aY2IsoAh9Qtyp9bcXgbGFJNqrrQZg7umAck3j4NsQdhFH57zRTMbrBahX1XZp9nBjW6Mn+bN8FzM
bvy90IEqsBKXuHREdVLdEVJRqCuXVvBqAO3K1XLjbQE75Q0FNNIbKS59DUqDAByo0FMK7+h9GV2Q
sUFl5ThyysurXuDvXWdbNWrcmlLf4Yp26Wj1Iqb0xI53rlZtQPcPzwGq54veflqjTEgIvKj5qL9S
Jj80n7bKnWFF92AmhnYSrzyyemnODDK5POrIaRuF4owmPxQx89HyG2mjGJx1LXla6NFBk47KtSL9
YrH5mjKlAbinE1v7CsprYKExTxU7ymA1z8Ux8NqSNvpvMYFAx4/8U024hci1nUXOhAa1hhEPVPAu
/dDcBXI/Sw2IWQrTmhGbNp173SmsWqAAZBPdHGS4THophNJQCrUEzc3cfCwS+b5P1f9ogrn4XTIN
RItEMGhEkPIdb3UeSmGlFm4CiqEhPwccCgglJlYoqlLoSrA7fsZ09VOypXWldkulPJJ72TW+ofzg
XN83if5qpv5xYZNu7NkTgY5Nk9YibII50p0g4AFOw6dgG+J0fI2d9qbdZW4PdcjGmUAaUnpg4G+s
0Z2/FKWVZ9CNA/SQN5O7emJVzMZJ+JQrTJNy1CZlqyU4LxsqLFJ53QnTx7efw/92a8kT6IYLCDlK
mRU4eAA4RaG1w0QJ2XRIfqM3IDPfYcYEJJSzcWGy3vSidNqrlfbz+r6vXX1UfDG7BjGiJcI3nsep
xWwO/Jmeb/Ny3nRGcphqk5eb0ZvFft5zO4yLAd9cFaTtlGDiI9gSqIom9yboE2j5tccH/hcbBwpV
2qDT0VthowDFxJiM38CDNlTpc7w1x931baOv3GI5dAQV6leYMmJ7NsFcBOGEqZzP5VCRLdVTNlAP
55hZPYCfK0CpR6PSk5e3ogKrUtOnNb2JA8Smc2e8oYIQzfEEckUgYAswT5hvqbstuSQbq4WDM9sm
nbc4u5FEk0NglWCbEhkQ0VYRtj+X7mzXeNCL0hm+8cq9a4cRmuxUmJnWXln3LBtTjpaxgs8G5Eup
ILGVaivpv1//dmu36twKUyYowqYlkwArRYbArBLsEGj96ybW9g6pFpCNIl46BSOMl3sXCUrTChqY
42oHXQ7oH8JzVZiZTJ5+yUvyOmz0WWHOoyqgYAteBvAPLvobkli1tViksJcLGBoMLaXd9ImIvPU9
4zIzLz4Tut2Yd4G7gIwWOMjo388ORlkVQ5ITGJMy6HToP4iCftjMG6xb7iHM0Aox7XOj58y+QtEE
tNf/kXZmPXIbSxb+RQS4L69kbb2p1d1Sq6UXQpYl7vvOXz9fyph7q1lEceQBDNuwAEdlMjMylhPn
IHKOMsF05+f97TQZnhHjg+viXgt+BjpkWQETmlDfVv3z3J0atCSuf8eLo8JPoMkHVR6VuktlwtGU
tBxYNAcyR55h0nZzGG0clZXNpMxOJRoEKsn5Mq2smiBvMpkYtnS028KM3dSSdyM6JNdXIvzruwNC
YnxuZhE02LXRSZVK+h/5eWi7jN8E3cGafMO/rYomsr0wMzJ5ww1feEmMkpITbFHYUC7q/EOtmpGd
hclv5tTs9h8pwu2cZG0L4SXhpVRtODSW7YTEaf2utEMqb+G4SxwEVCvL06Zud30L18xQ3lMQADcp
1yx7iJE+WTyS+I2oqnetZLkpj0tglPs/N0MRkW4lrVEbPcz3t8sYFDuBki72DCM9DA5zkWV0ggpm
Ixq/rNUIPnrqGXS3hGbYEpxTZySvjoYd9eg8qr/qT9Y/lIW3heb5j4anntKf3aZY/NomUmXnL/E6
X/CGQ8lla3naxx645s9AU1+KKDpmdb7Ry165uCyOG0utRjSaF5tIbyt3/JLjXhmM/9ZSdvC7udm4
U6tGqDUQmAn86fLcOf7gF77FgQiZ2VDkwm2p9F4/DGvXlgMNLEQlobjgHi4GoJpzhncAtnlSJoJe
07zpu4w+z9ZY3paphYeIK9uO2hD1pUQr8AzFU9/Tg5Onj7k6bGzcqilQNjJ9I3KM5U1KpcRXHJ/X
cZ6DH5qZv3Fh4ZkK2hcirY0QavXAndlavPaAHQo1CRgIr8xur0jxhzHVPtW5tmFmdUl8H0MM/NKU
Wxw4W24VvyrYvTJGHKwN1KcQaQ5zqr/PlbQ1Z7By8ACLirlmKrmAlRbGVCcaGoBhFAgSFI5n1Fhk
deMTrWybBimPmNKE5e1CtiL049RItQBnZ78V4c92+j7FG3ivyzQTggeGCxRYTpCnvqiuzxGja7gm
DneHBpZ26FGoi5KjJZNamT/mvTKS08koZ2ysbc31CZFEMW8IeI4ay3sX64zKFBJ0oEvKRNl8P9+U
L4bihQe6Ja7iKXv/jsIONMp/nJaYBEyQdjHwo2hUkEUUdx44wbLA4IvoPevmzugad8rzPz+H70ws
bnGTJLWFNG/qaU79SU38Ux6r34y6/NCBWb/umy4hC4vlLLbRsEodDkBwSvoxht4XXRMIPod99ewc
8kPdHyxPfww/2G824eG+pxtkfpF2ycbHXLkL5wteDiUirzqOkgN6zpFDrx4mt3NO19e5chXeWVgU
jcBkdHJR0WiHliye3amq4taTssYhN8krxdpY0EUo/35Xl1oTgTlNY+PECITp46NuNXvEn24qvbmZ
k/hGnbd4+C6LqNjjCgp+BLikLmQIgiHRer+ma2o9mre6l+3jQ7iDUfte0BtFEH9t5Spr+8m11gEs
kTxchAByU0jBUBuwlTula5sfJ3ty42ALoLDikOnEUoaDPgbpt+Ud78jAGqkCgSWVTeWWufM6S8pT
VzHpUKSwAfz5GRHkHwyBiFLN8mabhWT2wcyarKJw1al001FjuOfHv7HCRzJosgnsx3v/YcZV648V
DlMOQk+ePgUM9oRMEV23snaj4E/5jxWxs2deatC1xPJjXIiZ9d+HiGZQq9dbOkKrh4DBK0HHRH91
+V7GVWOV/URuHNs3Ppp//fQQbSX6azeJ7PE/NsRCzxai+2lgdCULKdXXXo73bT/uqvGLlZgHJd7I
FFeP25mtxacZgQC2rQBPSt1RjbO92hWunE4eL5B3/fNsWVp8nrCwOMM6FWYNeH8TNG4KeL/oSrce
P123tHoQzta0fK4cqba0jG/Egfba8FNTv1w3sPWBFo/V2LfNUOfipBUfmRZyM3gVp+QHYcFdHW0R
22yduMVr5QeJ0QKXpNOZ9Qd6AMa+dyADNAu4ga8va23fNAMGIqqzQPSXrqfye1WeJs5CLIgGSTuy
aNpdN7F2CCgY/NPrZrBi8WmCvKAI0xhEMJN+31o9spYvaarBTLsVLK19o3NLi2+E2EMWVwOWRrSr
qzZxx7DY5dBOpONNBCr//7euxUfKK7tINWbOecm/jM1TWoK3V5+s7F9UXaAf+c/+LaMGdTbtupRY
laXvNT3ypOIjj/z/bzFLuru6SINhLgXMUeqPQTTu60y7h7t7TrfQD2tn+3w56ntPpxm1JtcdllLB
TWZ+9KXWVeWNnHrdiCj6iQD2gjRgcLQpUCAM8Mx8RrZed8P0VGw1CbeMLLzbJPs2Y4OsxLdlL0+R
S1c+JluZx+oFBQH6vytZ3J6uj0YjH1nJpDwFzp05KBseYH0VaM0CNRfpk/b+e5htTltY7znGaujZ
9l1vAlKqNr7H6ios0Rii2wjybBGXSjMKbH4ifIAUeUr1dx9MG8vYsrA4VqYhRQyMsE+W9mtqH6Jw
YwWXiD1iT4Z5/rOExT5JYZ9kRgFOdvCCD/199Wrexl/tV+Xkf3Xo4keCR9TsXfmTfrctoLHqQ8+M
i9WfhQeOmSp5KDybQ82895/arjipNiDzZGvAc/U4nFkSf35uKaDWJuXsI4hPwPh9+asqssDrInUj
VVn/YAZKX7Ta4aNbuE+nDK15FsBqLQesrmqe7pc31z3077O7qCTzzf5jY4knHbSQ0lqsiG+Gxu4x
OhW3/o0GsFPzusf/A/+kOAPX7C2OOf16MgajE6Ao/yh6sP5Oe45guBfjsdVfW7j/y2Hc32fyv+tb
HHo564vYGht86X33Crs+41HTofik7UtvWzt49XU928zFBQjK2h6ClA+WD6hux/lPY7Ztt/PTg9Lm
P4K6+Xb9662eRJHoQcBKU3nZt6x61APsGntGRpUqLXazCO260rtuRpyzi2+G5Kmg66GAtASyQW1S
Kqp4XlXdSFxfk94iK/7q5MEPP23ugyz3D44CVZBSfblueP10wifNfBYl7QvszIgvBwtPy9yfVM9v
5J1VpPepqbljFNynXX0Y+sEli0PINnIN/VVCr7lztniD1z4rryQhIOS9lxzweecYWUQn3YsnsAlq
Jtt7JRp3c299mQf5vkmzDWKJtYvP8DuPDXI58IguLn6UNP2Qi8qS5I/3cuvfZbTyr2/t2tGhaC+6
YPCNXQzEWKHfWmbJPVT1J639VccPZfLXdROrhTkE93AvmmAmWj5phREPhhFio9mnn3Tks9tDqrjJ
k7QX0neZLsZC+nRfvWzfxNW3COk7GAQ5N3RSF05alaKhK3q2MLxngT+gmvKyU35AZ1mNGUoRgKFf
+sE8pU/DFw2xl/31tYs4enllzs0vAp8+Q0mpGHuSVSm56RiLaaThxqo+xGa1M7XPgfzHMyr4uXOD
iyBIbWLwUeKtmId4VwEgtLdqkauH8mxHF6lDBV+pXYV4gVauP/rRsFdLfeNQrr3h54tYnHtdK62m
U8RHS+XMxa/s/fQHpN2Tm6jV7voXWr0ATLIDlKH7R9n9/SueoSuv5AWveOCEhSebWcRrN2hEePBO
N/afW+MNottIA0uMJS8/T24MWt1QlmMq5SkKxs9JPTzKSr6xgSuLAqig0GfETdHSX5z6PO5xljp9
i8mpD6SVbtN+rTPpeH3rVk6CIWgXYbcg7L4An6vhWDhpQjEuKqpna0qfJ7K66yZWFiLaCfST6Cte
Tub21lgGSUJPBPTk7WRAhm/Ht1rsb+zXWrkUO7DdaLTkLimD+qDRGcGFiRehSsMVCh+VvZe+j7fq
Abo22wV7ERy2AJqXOKDfc7lE+kImUFGXHZ+kTuZUVQIRBNU3Wb/TgJH4LkXT7iioqatPw244RPfd
jok2k/++y3IXpuw/32JOJEdSIbS8oDxoMgWm45rIr26NXTD81Tn6vuv+WEtJLPXMyiL+0sK0GCIJ
hO2svSYymnbTX3Nr7a8vZcXbvjOyuMupUyihNWLEyMuTHNLDyKZOclVCf1QXYY2VbmQa09eNroaW
YHo1KAbQN6FY/N6D9DFhv639ft4AKpyyffWTdpfnHKtDGnhb3abf0ynLJwWCfwH7AEZ8cbfhTSji
yKY1MnjVq3Pq9tohOzWfg2/gRhkZPM6v3X3gFTv2+Db7Et9uMTeuNojOf4Dw3md5TzXHgHhCRs9M
2jTojBR9NRzr1BTaEdLkv8kGrsCW6+IpkDsNfjFjaGu3MJVcA8rdmd8NX6OUDk7rTc7COttVRVAO
R33meLoAWvriVHUKtJ114QQ3jU3h6DBnUrlnGITewvWvt+Zgzs+l8HFni4mTPhibUVBwJ1kkFBfH
eBc2uv+mWbO+UU0Wzn3x5RgnYIQB5WZbu0C0OLWkp3mOrTns3upyPko+2U9lvsxmcUJr+dOfL42m
hZgLYpic8Ov90pQ46eJJgJb9LvIC7QDXPNVke2MDVx4BiqHgJZHIVElPF4lc1xq5JPuE5lb11GU/
LDokf76McwMLz9HOsR7OBlRNIwl9mT6X07fO2iq1KeJnLr8NvAXwigvh8ou5TUbux8xucMVym3BY
i+axgHSqsoovSa3vgYt0XmFDr2S20Uer0n8gHb91FNeiHvjOgCDxvxMow/ffK1S6uZ0UjajHqf9W
LCl1ScVGl8fxxu6rLbe/ZW1xizM0e8YWSllv0urBDQbwXKrSf5Wj8E0pmn8RkBDtoC0qGOgvxyiz
DJbrTieiY8LRrZgTg3gGxsaNPHjlLIqDiOK8mKC+4Gco8rnOm5CzmDvW9z6dPhYKD/f143g5H/TP
YfxfI0uW+7Y0e0B5XCtk19E8uGt3gsPA+Qv+WoOhuJPxRM9Dey1e0oetHuvlfOjC9uKyaYMdt6gS
CHoi+zjv8p0Geld3o29BwVxZ/Hd5iIaT4+lA6ItdJu1MINk/hvxG+pi8bE0Dr3jO883+/Syeec6y
pl41S8B9ksbfmfCJD6HuTvNW0XUt92eIBUoB6qEW33XhxgCCMg4U8ZbXbPS8E0KjJI53YtA530cv
WwPcK2fonblFehPGcRSaAv6gRJ07Mm3UBy8bJ2jl6iFxCEuqEBOQL+p5VtdZ4CdJAgQzZnzf71Rk
W3N00KKj+WIdh/sK0PnWs70W4vL2YBPeaGgIlwjEsaWu0hQxwaYDoAOMb+NVCKD9MDu0paxfqK6h
K3l9pStHhAkEOrUa155y8OK4Vm2r1r6FjwHCCaT4u510sGF+vm7kkjIB6XcdoiUmHXAwF0xrUyFX
SSJGOKNs/itUs9M4l3/HUCcEoXTUuvIQ9vpdJpl/T6NyuG57dYGaBuQSZkeoKhcLHKp5kBBRpLIx
NB9KPz5k3fApqMLddTNrMZ9FZwtUhXBtl0/5OLeVMvyegZ9sry3cunKtXbMfd8Wzdcpug6fyzrwf
3pwQxl+4DYTO05bzWbsYpHqqLAQKITdYhLlInhtx6s+J1xrDie10zcp8ur7OtVCaKTgeQIG9BOWx
uOul4we+NuHA5dv2/p9BMuvDcHBuq8dgtyWnsfbxzo0tbjqwLVVLQxyY1KBcUQ9gt541+e36ktbu
OnU1Yj4VFdcLgUV1NJrcaGiGj+OXIbpN4tTt6w9x8f26mZXMB8Z+nViPxIB/WRxEbQjDJitJ4srB
mA5xJjFI5oSz9D0gJH9sVL36HJdRWKNJ7/vhn2eQjMQJRC4I4EvURzDDNJ13GI8gJBlSfTfOljtl
Gzspvv37CE2B4AUuRcHnoVN4eB8e9VVRVRB6gCuEVCZwvoD3g7bY9ioJlFq3hWK8PO0C8imYrAAT
Mkm12NA+SSdWxZiC/IROZeSmX5Uvzof5qf9Vv5bP43E6ZV+uf8KVh44aAEMewNI0gwGJxQUL5LFJ
zIoF6kdZ2tfAJsOduVNuJeMAh9tuu1W2alGDCUEkJFS1l9cNzzkaaVsQL6GjAr8vg5uP2nP8qniQ
Hn7eZoxb21RNBZmOGJctXNn7T8g0CeEf3NOenJ2mQEXaYGtQc6XeSw0b0LYQTyQbX1K5Wekchm3e
C64C52Wa9jPALQ91LaGDJ3R6jIfZy5MbUH6GJ7vbXvLSqby3vwirq5wGTWJG5HjOvGuLt4Z57RDG
wY2zsrqTZ8tcOMpJjidVGjEj2nXKPUCu5lgcRXcVicav3SOMDH/+mLMyAbnjhaVQukxPLCkba8dm
amZMGa7SEabQuYfWVrp36TAxI4aQiPX4hsv5oCm3J50ZPypxzuRGSA2N2amcPkzmxg1f+1A0VZh4
gvFPPDjvz2KrDrliUlsEJMJ7GRg7M7k3On3jQ619J4aiGSikyYL3X3ynrNd6qQyxYpkEWwqqnviS
62dBXdsxHRUNMU8KTnE5uCXVsaOGLTbaXb/rP8nHmfbGPrmF0zZ+7E/BcbyNPmY3tI1Pyr4+UpGZ
XNk1btVd8rJ1SFZ/C1UpSomyLR6F97sahkY+Jx1BQjV3NOTe9NLwZjFlVY0by179fgLHTtlWTK2J
Pz9LP6awsGMlyMQMheOqwc+WPhK4wI2nbdVFCiQWsj9MIgHwfm+m0UKjnjrMCMUrqd5pu98cSxNc
BEKnOMqJw65/z7WFiT61KNnAILV0kvBaDLXWYlFrkrtCO6ZyfPTnLTjo2odizlWgaAnlLoC01Nq7
WLG4zU32s4fMRWt+Fnrt9n8szWRSn/ivnWW2POVa5vchdro22rU5MiOfrm/X2g0jtUDcA4ImVrM4
cSVyv04uVTjcdNixo4Q9W4d6JeVHxRDxSGgtKdxdAH8amFyTMOJRKd94UuobbQcl00G/ieAv/Jh/
YV5/F57k06jv1Ofrq1s9f/gNGTJITsQFHMjJSlurHYKCap+9GqT9tynCesFNrhylo3nKj+Fxw6J4
hBdxliIqYLwudAMustNE8wM9h23Zq5wPdVAFrjNEDACMwTEOyr2mlId0mNDt7pInOY29odjKVNeO
phAppBMDm+AFJQ/Pekaf2489q6+8eFT3RTTdT/JLuDmHtVL148MS+BBsCcTSEjgxZL0fB50YsMVl
1XnlNfbHLjoqJaQ85Ygm+F1bfk7Vn2iHb7iv1UCF2e/fdFc8eEsSKuYri9DKuebxvV16Y+fpv/ob
9LoPkCKUXn0HOd5HpXalY/Qjvu1OW5NNlwkDKz8zr773a/YoDXYZ8pWhpT1YZeEGeepqMB5Usuk1
+uQOzhbmdPW7nplcuFJkFgrierFiHQWE6etQOYcCGlNN2XJuay70fHHCZ5y9DRbJ2GzTX/AS9SZD
xyqPH8z+x/V7ckmZg2c7N7J4gHxNywAbYmTwzKM0QSVBpWHXnpo3Ku5fk2Nwb+37uxpGU+UBmYzP
HZAD6KdP13/G1lLFpp8tdS6JdbOYX5EyRlg1NhFZBNVTsr9uZgXDIVYrIBTUyC9Zkbo4IpNk6EoE
GZErmKwUiMCyz9Y+P82wvidvOmwFW2/h6gWlSEZrTVDoXwB/OC0JeRG+AE7RH/p+PLXQX7rFTbGL
Dv3X62tc28pzW4utVOd5GieFbMhvoE80eg/iDA9KgY2QYvXgnNtZvFhyWfpmWPHJ2kNXu1nlDb8g
pLUO3YPkBcfoRn/07+v9vDfvNC+Gl+FD65X/h3rOSrFFQacRP88YPvIUS677mpa30qS8au1bqXk0
oNnePnDV8WAd1Z18At16fYNXRgOxCCEngp64d31ZpQCl42tNwWOmWbS5JfulmIt9iHhAVz73luo1
7QQvtXMK635XZT0vT4qsd7yr59hz6s3O1VroACc2bzrMjkDnFjdYahtr7HuR/ibTmy+Vn8LOwBGq
tNh9a34wnMd8KO4ldPHkeNwPxlOrfu41Shu9ATONdpADw4Nc2y2nzlP4J/oYgJt/1WVwmqWXBtyk
dF/If/uhs4/r6KDL92WU7QcZtuq6PwFsyF1dvZ9l1EXT3g270OsheK4a+c5Wn7M+PDiR5mZqd+tE
ykYrcmvpi7MuB7VsDrEje0ZV7x35po7N3fWPvWKBUiEhC51x6qPLuCzVKrlFchRYATqZvQTZfy1v
mFiLy4iLaCuJUWpwZYubNNSFUnYBsZ/OB4GTw7kJ8wNt59vWbXb9a8bfiiMzduou3Ds76XB9hWKP
FoES4/yMIhkEaIy8Lo5PPpj6LI9iGj2W743+NiUD8evCLUN/I1hYt8RIugLOBgKxxcsZZNWYqhIh
SlPR5GfYNHQT037zQR26nbnZDF37dHj7/5gTf372pvQ2Mr9TJygRpuF+VIaXSd6iwFlzBSqYHgvu
Spg4L4QZUnuWZq0EoaQ9JqarPw37ad94cNjS533Wajd+zr5mm+npqllwEwK+RmxJpeH90tJZTYMq
x2z/Vt/Hf6tQlEmeudOO+Xe0PE/mXfa41VBaabyQzGELaUYqiRdcIL06NFWRhv+kkKKBNYkOVuQl
n5iGiiARDO+3ooK1A3NuUkR/Z1+wy+EA0WzGbCp72knpU+6kxzl8maMtye+VNxM2fBIjk+IDseyi
otcFTW1GvoBVZ8nLAI1K15lea8ZP16/amhmdIBltQdsSzd3369EKMwx7cdHrAqawihluA2Z629y4
Z2sH/9yM2NazbYsHuQlCE9p5PRxuC127NYrD9YWsBTRChAE1RuG44EZbmIgq1HnEExjf9PfdMTv+
EIF+7Jb/JjIUjzvFViiLLgVIYJLsJRMSUM+as9fcyu4KRfkRm+nGtMfqpwG1ABeMBn5i6ZtiP4qa
IasgLK+aG2ds3gJYBu1y/PNBPwGE/q+dhVPKJ91vq5yNk1LppPT5YbL+JqXbOAGrq7EE36yD+7tQ
AjGaRrdTn7RIqZRPQOBfwjhtXIr1n66fA/GZl28HrBIO2acMEciy+qhBNpOjASJyXOIcq2ort0st
yK2T8ktoFQ9VjnCGlI+f8Scbptd8g8WMNqLmAlW+hKsVvBzK3LLEutWfuzF7Ydho7xdEQMqwwSWw
tpsWOlUEWDRICfreH3ZFL9rWsYnep8x35eBXTWCtTq/Xt1I88hdb+V8jy8mViJpjZgqsaxcO83NW
pvFtXmvRNwROCmoYsum2MxPV142urEwDkAAuH8IOMSL+fmXpIPWtlQMCKQ3tranMD2M3fJvt5l/k
zBpjv1S2DOKbixg9VwZJGnIp9hLZVw6RFL7YaTaTSOqFq1vDFl/jZVWAKhpIaICw9NkuerxDb5RT
quJbi9K46zWmcQL5VMaNq83HuendeUs04vIwYhApcjACpAMXHaFCnfVOgZTSS0pnfB3aQHfVLvUP
KBDD4VGEW5WBLXuLskfOJGJXQcXtJbOMQsRzmtcexK9uuCXMdPmUsDAuJ59M6NMsj36q9tqU5I3P
3OZdOf2NMO31A7iSvQkDcC4xiQxdzDL2zSbHSeKi9ukWaofpgZDCawXjColje2xOsvOvtg5SKTyW
6M8sj7wd1IYvpXwqRDNB+fTUj2av6frCy8zRubGsMgw2ihurX0tInYpTid1FdEGFzLHLSoMoVwvN
X6NstA+V4SnjtIO/wOk27vTKJwPDwH2m/EmtYdl/rZEShjiTVDxQpsModbtZ+fP1nFtYci86Rp9r
QdBlXlunt7P8I2vyvaH53thv6ogIB/TeK9JGRvUMPi6uFv73vYPq8kYpZwfUpP7EJLx1qI7O3oCa
UwzY+XfbpKorUS4wH2YA8IY8hxfJNJOsMcIhrM1w7afie3KiIemRsQD48aBU2UWbgJRLH8zK4FW3
mAygj7fsFKa54fh6NWReNX5Tixfb15n73pjAWql7YYT6CM1IvNQFBaOujbHf1ywrvs9vAE2VB+Ou
+Cntu4P6Ntybh/6bEGFwNoKqlcmA92YXfqpQ1cwsh8wBCBOc0l380r7EBypTRFaus8/ug4+aVx3C
2wKJpL+sr1sl+Mt34L35xfNWTUM1ooyUeZ0/3ujQAEnh31LyWbeK2z5uboxsU8/kMiB6b1FczrPQ
my85l3rJPjsn9ba/Tz/m9/6RVsNj/5fxLN8kN/336mN5WzxKN1sJ2mUA8d60OGdnpjOna2Gk7Blj
ATbWa54j6d6clYc8z1H5+L7ht4XPWlxMDpRDQ5FDC8JpUbNQjTEtkgFrJpi4Jss9R4NElHn1Tn9p
ZBjnQOhZKHP3in/IzJ8b1i99nFjrf62LD3+21jghJY8KPqz1Ut/7v5LT8FAco4f+VgK8japI/UBB
fsOmOKvXVrxwRYWS262CIrenzB8V/8mxHpt4dO082svyz7yZvdk/WcNzWhYM1m/RO6400N6teMkJ
MVV2Hncq+5390n/hil6yz/OH0et6+Mj7z9LuX0waYxC6VtyvBVRpWRaKIzPudAMRT/th2AvHGxy1
47D7v4HyVorJ762JJ/Tsg6LVVtrpJCRDH7vX8QCV4DE4xGSX4Uf5FdHh36hShBn0XXRDO2m4n27S
p27jXVuBIOhUc2i/AqYQGMHFFZrg+jGhkwHRquvuPDHOlCJgq44PwWjcVa12kGxc5zA+1KLc2EZP
QdTcUu365Dg/5Nw52cHfZRNTomgitxvCg1VVn3wd1lQH1spk2HVZsaPUKLl9WG7kKJcxhgCkg0ai
ycBbuZzIA9TfzVEkC+RcMjxXaqifqMCqd0UVm/wWc4sKY+1FYcoMAA1MfBYN/sV1yCG/NcyeYl4a
udrfRrAPgYsfAGrvJU/S76TPAJQ+gM14NDZEDlYtU3onK4b/lpRi4dWlSK1tJ8Ky/614DZiCzcgx
97DyufUH+dDup116G71s9XBW3CuYQIuUk8qlciHN1piUolpFJqya468zUIMoUr1Safa96dzArL+x
ypWnS0Xnkt2lY35Zj6gbMwj1cSSjiIynJrulObYPxonyfbZr6HP2xXS87uBWfKoqwM24VXCeF2OQ
cMaSUhWlCIypKdBzTFTlAJjCrA7XDa35sneWFo+knzgdwhhs5eBxaPodN/wuBoeQor3qprMrn7Y+
3kqM9c7i8mIPpsXwTZx7d12svaJB9Lq7vqaVkQYBwUIwjViVydhlTygz68GcyhxGt9N4sI8qhXqA
/tYOVohDsFe/KkfjNm9cNLE9gKW3I4SD/w7dzM/gTcYVCPj/Ml4G2Oz40QgrVjLN1mlo1fkQtMqw
kWKsRDkC2ExThOk9+mCL7VRDLWmHfqL8bCqhN+tQ7phakp+MqT2OWXNjD4lrTMUHPa63IqyVLwlp
HstjxEkHxbK8/JnURHrOKTVS21V9dBjG57S/uf41V7JS+P+oZwkOU0DxywUGJSRZjlP6PAR8TH1f
kZYWP2BZ7Pe4tM2hhsurB1CWDJiyOrBnukzvX78g6UsnQ0kQtb1mfmsDuw7dLKZbt3FKLzcPvDHu
BO0MSDYuqFn9LB6GOWP8S2lKpnuSwYLBprD1n+0YtButucsHSdgyqR3QgmFZi6RX9iOrS4n/PXgl
nNcIDl3GC6w8QMEp9bOHoja3qj5bFhfJRi+XztDX0L3LEu+gVvnpaWqTD3RtpG9V3w3zRkS4upti
yI0km8x+CVg0kyEA30ZaH/gStB0p9Pnj/JWq69ZE3drx4NDb5PLQ6l6cRicdG6szFRbWKHLvzZUc
vEm+HTxfP/WXLxxf7MyM2N+zGIxKa5QOOgHu0MPQBUE/c4q0m/dKox1NK0Cx16zijbBla2mLk18Z
cW1EZIjeYNbyA+MY4yHR/kUnkJURqlAJlAUYfnEWKTxGtZ1PnHuYzT92uSQ9R75B0nl9A1cPICUl
KoG6TRHwYjF6r8+zwTUmB2iYM3HHPpoPgIybfZQaWxoEW+YWSZDU9hMdTp7RNC9dPXNOvqQlzHza
8m5Q+y2RlNXTgctVdbIBGj8Lx5uOcj8EDXtYZLdqAD1NUh6zWZ7dJh+AmWn2Roa5ejLgKWQqiojk
AljWq1qQ6jGHvjF8s9jZjl38TYnekTeC/lU7MPPDSmUjnL70vZkfDMXUsq4kTfp2l1GN5EaPU7X/
48MhxuQIrGxmTC4g1KU+9UM74+PNdt7nkzQi/ZI7d5M/DDdzEIYb5lacE4GqDecEB/6ysp+P5M+1
zLL6zpQ86DnC2zyekkOVV1u40i1TYofP/EbdjnWviExxrqdwr2U8zHoqBW5AI+NwfRPXTBFu2AwW
g2S+ABUXnTHMheBTNs3p5MTtQzJUd0PIGNl1OyuHwqYch3cj/L5E4yoT0/uWhVsq8ra0dn0vcdC1
1Ko2ovy19YgpRqZzmJS+QJcgkZrFRTvA3hwM1lGRrM4NWyjTR7/7dX1FK1mTYTsshvFlOqkXj0gd
K3QeJSh8AJg8BimEC9GpOlLDdUFMIg9AJyb7qLrlcasId+k4bKzqAiWBDMFF0GFySM3BJiQ1ghhk
Vi6rgeurWvjAGJ7z0NS+cqcr/ry/vt5L5yimIQg/CHdEDLfwxeUUlVnWi0myWgu6/TSGJehwpZX/
Mq2G2GdKTBz1dZuXp+a9zYVDltM66yONkbWkblrPKNNvZVH+2bwHCwJkItADgBRgWf6dW51dNk2J
pFqr4e2dtPlDAiMWqpXxCPDJ/kNJUWEJ7mPiUTHJr9vLQRkoirIBqTrVS3VnFw7VftTrjbL0IsnF
BAmTI44/d4y0c/GmjJM513U2Tl6jFndggr50QbbXs/F7oeav/kymWxtblOKLg/HbJmz+zC9Rc+eV
XtQt1BTe0yAvJy9Rhg9pM85uKdNaYFoUYUbdLDY8yeKG/zYHLRNRgQBnXwimtL0eaXalj17cV65d
sIsh+DiGC68fvWVOjUoBOnDca1kHiwS+fxHiyIAx7NkfKs6Fv5tSFCvmQp68PGhos2bq9yLNuz3h
qvXB7uR7J4if9LA8DaDedrbfbXzXxUW4+DHq+xdh0o0pV8Ki9uKmO5Vp/8NKsj+8B7/Xy3cUrEMa
ZZnF/WYU1e7HSq4JVqc7lenouIs+Kf1mu3BtKfhMkJUqRi46173fFIXqzLVXJSfdnrw62iLiXULo
f+/WuYnFbiW0DBrJRuumHuWvw5DdGGHzUzdKr1Oy16lHrxptqXhWvujTXO/TPPhoKTG4keDgGCPk
GtX9nFWPcZ5GT2qcf5ejfONwbe3B4prOdjgxssseINnwHBnxSUvH5+vnd3lNDN5yIjCQljC7i9mU
9yem8EODLNhpvShX3ar+nJima4xbEfOyu8dWvzez2GqlTGYbdmWkno/c+eCOcUqae8ZDdW+72h5R
oW0J8svNEybFmCgujrO6OKhhXmhTL7GyQDnqDHLuUIr8ApXAm92hBnFUmWHbHt9cvvb/LJQaDUBL
uusXw3STaY7GBOu7p39zHsfd+Kl6infjyb4Hd/k9+Rh44+focUuRcvHSXxgVrvfsbZqMyWgt8RFb
x3lV1MgLre6DX6k+om/BbarWh+uHRgFiyf/yrClzcXfE7p+ZbNRKNoY2sby0HwtwyLFczoY3KFlk
ZjATaimD6oFSw9C6K+PBAQNdMBYkfRh8NbCP9hgYLSpxg84UL4oy2rc6N63vui21P6WxieODFbWj
hOpsH+THxFGt0pvywLpLG79FwB6RY//Qjc6QuxJa87KXUoVvP/f5GI452oAE96NbJWUvZrzbyR4n
t8+mKgL4VzYJ899pOOvMxJX0bbPMjauokUPg4iC6PkZjniZfgqSO2rtAbVrReTCGsR3d1GgGGbRV
wqPfuHGfG3LltiZ/JBS/sjYmiGSoMEncypr7MHXtOK+kyu11dXJ617RLjSKrk0ZOdVfNYzqepr5N
Ckp22aA3gwuXgBNR39blrncOWRWM5s85quw29hBdRGDEnbPBQkG5rKf0oLVma5yiWsknTFRNVD4M
+tja/0PZly03rmPZ/krFeWc156Gjqx5IarZseUjb6ReG05kHIDgABEGC4Nffpey6VbassPo8ZtoW
hGkD2HsN26SJOd2ObuvZm5m5hclcV3jJmxUMioPkQTmTWzpCtHAdCV1XuCx5VZcmNC5UbhjXY14Y
U4yAznv+reI82XAdhqsgHsxjMoxVLmou6oUeXMi4UkeaKleVr8YFc925SQs6kb1X1Xo9V4nZikjJ
bdH1VoNyjCuueRclO5voQWcuHdiT0cp+IHIMspAU8SrpLZwtbITDj54c8qNqaLkUirpXVmu3LCWm
xsSNoWxf2trVAP3rMIE1JCu/+9zEbup3Xlxcta6a95oJ+9mL2vI60hJ5lLZr2u2oJ1ct2zKeoKaJ
1PKL0wVxZtezvrP8Qu9HrypylM6DpWPwi0VHPTcd+mNt1bICYlZ8ngua23JuqtSKg/jVccaJZJGm
waYL/PGHE3InZw5zHkEJna6HUfiPxq31UYoyNpA4CPzqSfLjhuFGOnaOJ3eMYm4XOC2ETBP5ve74
GOVlOLTfelnC4t1rBIeIgFTjNZGDm3dOby1hB9dtrcZzb2FG6EKD3ylG1LmQcLueYw+aQnY/3LNO
moNpok6mg+mqLR8dLx+b2LkyIjKQL2Um2XigcLrYoQ7wJEDfHmYauHucjKjzck2W2G5BCCxXOaZg
Z4Di4Q4kLxUf14MJupciskDmMYGIF4nTy0XTtpPZ2bBT6nJRhuG6IWJeY6zxHSbjDVkQgvmQ1LPY
K2asl7idfZXWpZVcFzEtCzhLMDxbSqXLb03dg4JfjML7XpW23oYWfGFwAyGHthFFlSKDYO0KRB8U
Ab0ApT5Sxuw7bLcA76lgu/wShLTfxtJ13Dw23VisrCbs7qjxJrUqRhjdA52pyd7mPr0up6m4IVED
grrsEyvMaKVCL+N9MP9iCQm9vFb1CE+NChs2NYzZRerG1tAelKE643qIdr6JlEktSUn1aiqkFaEx
LLwl4V35E7jecUwFjwqgt7syWHvR0O0gpQ5hK1yF7C6zpYK8BpCD1ZSqQfpwNp4oe0gCPt7DM6BA
qChJhrPNvxKglD660xQccK7y4+wWJcTYZceXbjGEy1Z1rroNYcb0Fiml0e5QMJ2zqTJXkJM0UBdw
qhUL7fmQeDMORMibZhO1OKQVInY3W5P3syqIXE0q5EA0JMGw8Avqb1hQh9chFdaPGXrjaVTE0RX3
WvaL6rIGGWRMFjxw6DVMOs028gjkJ4DCSgHznhdSsmgt4mlGvcmC7jIH+fYaViXDtZotARxd6ZZV
ynCww0c9knObWTqxoszmVrEiSevkgafUdetA3awpC7qalTfnts/1yip7KDa7vTP9TDRJNkMbNldU
EecnrSN/Gbhev/LASPhTIsm2T2zpboowKneg6ozfao3I1An8CM3O400SE5Fyt4MiglDzDra+3i4W
zpvXxPhKZJ62EaGAb1I9+Euw+LqjSAPfjHqubyhrzbKhA+qGdHZvo85gxdZVtA0nVz5Di8pKG15U
S8/Mfq4hHpsFZWKtPc68e5v64VvpC8ektWpEPrpEQVW4KvoNmMr2JqRsXNvS0oexZx5N4XJVPgOd
QJYNwG65T6ATDiipnw6uWywZ4YiHjlvd+sZvv0U1sw9BEdCHQuPRhbhJvo1G2ku/xDy2vWDZbLdq
oVE+WmJL1gyW743zhIoSsXD2tLi99BVfVoMnr11qDVuAnceHhjbNoq66RqQg9lYLQb1+4aKt1Zy4
0kmxpYN8KIz1J/yyiiyiExaSRZKsDAY/H4EX/R4CzMLSxkh5h5GPd8CzaPD/8ay/beoAEsH+1DUL
VZr6GSeDWjChuzIDNDjI1UyGq7Fuoefl02RDAGbLizGw0soR5c2EUvmVXcftEqJ47j3uAnw52FG5
DCcOwsZkrMzFDWBV4Si5gpIJDzHuLXvoRNnlumvd9ZgA3hyHRYidTvsXauLqR8niOrWQPF1ZpLcW
Pfcg8togoKi5d/ca3oK5MAK+ZzpEkXzo27sY9dx1M3GFBFpNdqQwTToXIYANXg81DMSZm8YO+M7T
Hc+0Bcp+HONN2Zq4XjVV8Vp1PstKZl/XQvGcBXGxdEZBMypkdKAsMM9I9fgPvS2aRYka2pIY7eWo
LgXQggHwNgKIJecVjVF2guqcWwt7KXs5HYw9uwvll+CgCybvoCDFnrTW8I+umfMyAXvzw2uD5jD6
tE+jWQcLiXHY+2rqMu558g06o84hktOYE8n0I2oAYc7DmeTKn+oDXh7BDsWBPrUL0JDJQG9UaOlb
nBPY4UNvlXlXdvPGitxi1/FJ3HEAwpcYwXLZTb3cVJBQfAUogS0gDASyi8aU+3yCRp0KxwNv+Pwr
UbRfMssel1Mw4U5Tx/VSeD5MsDxV53U4BD8FsvR9qhGDt6Ub6lVnt95V64nYWbhQFrxyRyFzWk3O
AVeOOUjnIYFnnK8EiKpguF27oc1Rb7W53A7KDX5U2h5uAZF1rphqKaxEfSI2PjRM34y23HvXbk02
lxN9di0/WuC40gsr8WReMd0d7LlHcCmNLQkY09D1KOehg4ipF7/Fdj/jbJ/0iplw2Nm2Kl9VX0G3
jiT9bTwWQ1pWyCc4GjKZc1iWa4p81S4RkbMceA9FHE1m/G3iPMdt1e1B2fCXXThbVxpsKVQAq6F5
YUEfgDRam/7OsRpTpXE10mFddJ3bHfyAGWcFfMRU5BV0BXIBTVzg4EPCyAr0GlemdRNTO/dU53UL
5vMCRoI12/vGKtZQ3/J+0GaeX+ZK+DvhTKhDV/C5eBQ8rHalYTQHcyI44MrV7mrsy1XkA8gFfIdc
6Fa4S1EE8S1woGDQ14HBHp8Bo1tQLUXuFtSse0ogaQFd+4UuG/3k4AqUBliMaRuHoCsR4SxtpduV
6m175fmSrUHSt1cG7ljfKkM6LA8CucFOV7eqMmNa2lAYGfsmzHQXJnnNE9gleWNwZ1wToj/KTyOU
5/Ij1/2AA2fIwqjoVnaZOGkTsmjbQ7Qqn3p73CkzlD877MLQs/q8KYRe2AraboR5cumzIUg7BgUX
sGadBfJfxZ1qjLMmdtCvJmCcFmFA2j0Nu+amL0m0sINRLiifotzvGoB7kBQM0y4c6c5PyHyV1EeP
AkCB4tRMQ7NGDIoXbUmdTdM0ziaugxahgLTjhtciWlXSQQ54ghtZHusyILiFAMIWuSDeVACFrGdE
uFUtbbHv23h4SRKpy9T35v5Vzo77Ztl9BwHYafhOel7u2qCedkVoyDro7PlO1BEEY+qpSaVHx0Ub
hOUGqovFn4wV3j00bBSwJSywRTo6kfzWTIXIW9TrNiN36ms7GsXKqmE9ocnEYPsLCV0IwlZLM8/u
aphA2RK0FxskkckNg+5vn0p3drJ66HGLTNwx1/XQ5EFYaMjjK3sbjeWwaVs2PxQRRdwMcC+Gck4Y
TUvWteK1IpWzKShMw4MazomR5auVC7GIfIyGGLe4snpqbOZvoQFAnhqt40Wc8LnZNBAv22JEcdYw
i9X1ncPLqkwLmdAnHUK6Bi6QDkgjwkMuZTR8fqoqGxqbs+etUeS1n8zsQrWAOjscpdaq6RJobyZD
Pxwg+I6jobPHGWrH5meJ29RNjMFbsQknbioDaX2jdjvfgujjBelgNRiEGiIcTiYKzV4i8I4O0GMY
HzuksdMJ4lHLFsnsVcDi6CWaC7VrkZHsNu7vV2rgmHDRNG39UvgCYqrJXE/jIkoccaOoahYwUOQb
0CrsNRKbkKoZkvIXDgXxBFHj6HqYSVgtp9KLnuBu5x6iGfosIC8nzp9FGWNicJy4uezwFqOYikU1
crEUOqmfOq2g+w9bqlisROmXIod4soRo8wwRiclO5m0X0HlNOQlXXYkIHJVu1KStK4C/AroXqs/G
lNsE4kA05eCAIslRkXz2OgL8TwKgceaX2t9w5Bt+WF4857Aar246ExdtmpgKTFHc1us1PV6T2mQu
n2oEt63udInXLcVtT3EmvtOgYOu4SLyDQ0topHSTtZzqgGZWPJQ73uMFPMKE5c+G+XYO5cg6H62Y
v4UoOl8lVIKvRBSE2fEIwJJwPFM/TDWrdi4HsXcISLADsiFGLcav1MIDFOTKMy5cmioVQclDuFWy
15WQt0JN0aGTyjW3IemEtSxDUN2trtc3joqwz0UAJUcgE/i2HfEmBDEByYZhKiAAT1hSXVdcmZUq
e79dAkgYWDeijx21HYXCQ07UXb8bnRjY7IACGSUgkG0Vw7Sgod9u4FLmQC87KfK5n1HFMYj4xTwe
74Y+uYIzaPE8DybyU4KTIpd8tu+txLbWCG54d3Zg4AwxkrZT75hFxXyz84WIbyLc3dcWiE9QF6tL
c4gJEqhZraJ+hQNgWiIM8zi142qCJnlCFQCOLlbXNhFlcBix3R9xRdfPVsKjBxlGzaYcg/hN1tBm
Jy6ZFj1uiCskc8JUD3gm+qaM7okO3HWXRPUBtIzkdkzmCPJ0DElArxqq1RSRaIOl7OPp6cxZ0Isk
JxAZT/lU1pmDVwlJS7yEc6TIxlxFtT4YXUHjn8P21c2k78tXYA/IAu85tbXCHisbDhrXEXgwUxZH
KMiiE4yAsKsQhEhYuEugxaEP6wajvg1GaMthg4B/XtXFA0pj7ZohE3PXBpZZ1U5naGrCZN4XsaY/
i9J3rhS80FI+jney9Bpkk5Dt7zuznswcI+9ktaAmIUD1HPmOmod7+1h1gK9UDkEWlrfKeiDQV099
AH+XjoYnWSr7iS07EcCiYGTkqnNbdzm0eGE4XZhSv4ZTDvJNq2DG4RXwxM+joLdeTeCXC6cjY7uC
eQoVOZJOw6ZxqdwGjhJ2jrQHR9bOxyU+d7lvGFJlGgBKOcbTYm7neI3jr22zrpRsYysRx9vISup1
JSb3lhFwaTLb5qO/0jiprDVBYs3LuTfVK5gWW1sPYDTo33qlkJmJrelJAGn4Co10C7ZdiYmuDNJB
V07Vhyx1BUxqYKvsjhK5g7HIg5EMMuOQe67ySiUB/qNOHvB2LG7hD48UraU10hwsFKmrKhePnajc
ED9RyBhHkXk28G7kAOBGDOwNxgzNnDGargamnINrivrZ8uAslGq7pj22Q8O7tdu083xDwsh8SziJ
9cLHQ+iHZOXwYBp7rnLf1eoRBy5wVCVcqO8MC6ZHdzACKUMeNDw1/oyrMeyxjzh4v8NTZTTQCsym
UNRbxSi7Sfqpf1CeLrAkwm70cT2rxxeKetyh6Tu986xQvnlUW4vIctkmdpp2pSOCKyGTZD02rN47
Eb50ikhjDZtAUN9klkFGwQx9sehAMX3D1b5aW3KqrhxO2NNsYdOlFgv1z2EOnUdm02LG5bYsH+wB
sXlq6hl56Zi3UDrjFDmQcgyvKmgpZZbi9hWeZRUsoFk42ZkbNgTqtFCz7xZe7ZpnC+tB7VEJMt12
GIM+XmtwFm0cCybGfHSFW64E4SjsVZ1S/dIak7BDUd1THGI5cUzHZ15Bn/MxUhbWcgxmhkF+rBnr
lY1HOrvrfei2309DaPynhtS4iaR2ZzhisSCgI6WmbMZ4X1HaXWtS2v66nrpx2gyKmGpbycYf0gR9
td4iMdg1SXskK8j30qOdEyFbh/cGUkGTF4U3tt+4423hTYN36492XNw2A06T+xlgceeqsPGczimR
E08ZjUvkropIQYnXArzjwFB3BEAmnvBc5i6W5taqUMgH18WJ+sJP2wKckG91N47w1bbw+DgUSsbh
gruCylU/6xIfG7PexXHhekVsHiD4MyN5ULQ43qD+18ZbouOCwky6QpDoAZl3nuA4hBv13HjFs+VD
b+ZBjT2wJglRDXmqR7wEFqaU4bpHwICqzhQiGY/F2fuPpVZYxG5lR8NiHIBRydkYULo63qabvKm7
Bm/9und46iC7op7wLJ5KoGRi6eHbTgQfZMMD3kC0hfKguifApbKbARQQeovEiRVtXThbthusnd4s
UCLrHkq7soqc+10oV4PjOP22DYux3hdtq+YfXYvU0XcUSI5zRIJpgG2SPVu620RMgmPZDkXgLjU+
mV7FyBaEe3fCk/HGExD0y10hbeh9djHMmBaFq8sZqQsH1w8Dr5fZse8TVTTtXYf0Dllyy1PPX1db
Tov1x4prlCRQTnJwm4VK48dSywgjEt+vj5XQst5LHPxBZK0sbnokWtXKkUDkROZS+fxz9QztAeMP
oyEwzINTte+SSQqVAYPYirImyygv+MopZH/JkPtc/REXy6ODDeDbnyS+GRK+keoHlQ2afxtjb9HG
I86IqPn59SCe7U8IsRDIXIKgeQpLKZAFJxFuwBmJumHvieGHotJffd3ICTz7d1EMeI1/N3KCQyEN
bj71hANp4HXK6b7o1FYof6NCN50RegbZ546+JIv0eQgxVe9aPQFW+PCQrHiPa8CILA5tn0GCWTTx
Jfz3mQE8uq8lIbR+AQQ7peiU3LMG3zgyk020I4IvdRukXw/fuYK8D1gvCLs2cNKAEX1c6RGU0L0h
qHtApcY8rLehSQUy7GGagN8yrd/gefbWOAc6p9X34Z5uL8menBlJyKxCyglYSwBST7ENtPFqxZxY
Zj7uUseUFqfXpJHrr7t5CoTBfga9FbEZjCcAi08L00bXjYXqT5+JMbguW7UdInKtUbBJy0jsv27r
zIoE8R/8CIB9UJM+BeAKbnPPhalFBl8CP+sKmSJ6L8MaNIgx2ldhc22F1jeUlS6BmM4N5VFaFa1C
LQdg9I9TWanWcSOUVTM8bYa0C8LHcZJlypv6+9c9PDeaRwleyIEBhfNJEEXOhpixTBAd/WZbEv4o
lHnoG3clW/9CID7XVIJ58wEa8eDEc4IoCIIaONzClRkQsvmEQe1Lax3b95G1+bpPZ+r5yIk6x2Vy
tKw8JZP4/uREteiHjEAZrO7punVfUYjaEIssnOqSlOTnbsXAKYAjj2MUQMVTYX4agHzUR/WQzXjT
ZJB17badRjqiMB7NA8urL0TJz0vjQ3unkq6A583GVxW0zporw66R48G18OsBPAvDeNen3zI67+AJ
giWWIynayIOb8k4eULkDGyjKILSaZAx0cpJfktr4HCDRLXC8E9hqHfGPJyvemZNWhhAvzoB+3NVM
r0lMFhe6dQyAH1EXaOOIWwXB4/iCPAn1pNQ4xDiuh1YDekDtrCA5uGyHae1P7W5wp7wkKveA+EMo
YXs7Ereysh4Z7y+M79m+Hn0WECwdoFpPdoLFPDyzLDZkjHNkj2gK9eP8676eXSXvmjg5SyUp5gJm
WlDGC8fvbhP/sBSSt257yY/nc4Q8Dul/unIypJM/A9tgMKRQFGXGB4dlXozjTR/qvKq+QxpgrKIL
59y50QMg+CiE7iE0uydNMo3jDxVMlTnVC9xv11HSX9hiF1rw7I/RNxx4VCJbirUoI5o3QXQzzvGY
fT1Dxxk4XYzvuuGdLHg51UMX9WgEpfQFXg85hQFq5ALKZb9os2lKdmH5n5sq3N09nJoORBdP73CD
LFFFbABzQloJkM457donVT4pHWeQ3oBNX5ENKrxApzoPXXvX6slC7D0r6Ou6ULiUOKiUZgkU+iCh
PGbRit01PzlKMiBMfz205xb/O1TeKce3KybZWiF6GvTHhz+D0NtYz3jTXAQbnwv+71qKTlZKgaJX
heylQtbIe5qqYF2TZIuzdscHvfm6U+eaSpwASx7Jbsg5nSz7oJoapB6UgqkoyrMqqPJG922qmH4e
+/gCTPXcDoAvBVw/Q7zRPonmTXY3+DGyAkhe3yu6t9gFAsGlzz9ZFQMSSoMZcEo2BYC9NxV5/Hqw
zq0AmCpDNeSojPdJBWAI4d2MB6vKZucNSpsZA9eaIZf4dSvne/GfVo5T9u6Y1AlKHG2PVigy7Chv
pB1eYl83ceYuA4OQ/zRxclQgXaF8NuNjkT1om+UwUGYDaGqVRSpaj95SR9HvcWC8v+hkjMcY3svv
Gj6ZIWpPfuIa9C3p5bfSjW+ZVPrC+J1Bf6ORAIRfFLLBQD49CJFiQgFYCzxfTeosp031ApMQkUYm
g6kMcK0JMHs/vx7Q3xeJ07j7vs2TjjkOQD4OUpqQUva3NlQvzSJ0V/yWZ8hLZMU9ORSp/ql+Ad90
c9ThvahQcWzg0xcAoBaWL/BP+OSJ3YRwk6ICa39cNtf1m/KzalFsoDCTW1m7PlqIBK/diIIquNiX
rgVngwiU5472BlCgO308IYPolFALRNsaFqXlrUy8BZcitbxLx9vZwA/uzL+bOhln1x5V2OJFmJHX
KUe2zeyh2p+TvZ9atyhokjeUDvOv5/bsrn/X5EmITMK6E3gfqgx5v8xWN9J+aXGyfd2Ic3b+/tOK
fxLz53AsrGJGK+F+zPvHIs4asWLDAmjWZq/g5pbEQC9kjrey4mxauevw7utvcGESTzkTZNSWLCp8
AaBvfwyy6jJHMoV6etJmqFsHy6+bO3V4O4YCqFge9awAx4QPwnHY34W5UgPcKXocp8g5BinEc1KA
JFtEJPGzGWWZ9XNHcsCxUKYsaEiBZhaXZELOzKyL/AmexECj4516MrMkNBGKvqHKWHc7A0vcIjvk
/vi6n2eiOdqAM18C7DmEQU5CLTRyHC0hcgbOAi597TcUGC8snXO9ACUDyRHkgT6TXYCAm0VH4BY0
QcZr6ZaPaAlyI1EtF1935XxDIQ4+9AYM4pPhMr4Fb9t6Ull0rHSCwnej2gSGg+PgXNhy5wYNvFoI
KiCahcg6fVwbUkyzRatRQa3dAYLWSq3i59d9ObPa3fctuB9bsNs6Vu2xhaRkD6QAUwZg1IODYzel
nn3h5n924N515/iCfLfUqWuI9D0ct62MctugOICUNzb7hfk5FWr4vaXw0oV8NriFoBgev8e7dmBb
WKmmwek6LpGli5YzbEO7HJZLR1eby4/rU93bT+0dB/lde9Vs+tAf0R4A6znYm2nJJwhuNekkxnSy
Tcrml2KiKGtDbV1dMrs9u0je9fZkZ3UOMHVegNaH8PvsPcTVw9dL5FSv7X+7BxF9DOTxWX8aHkrU
zl1AlhGhFi5e9c8z4GjD1i4zQDnd78MSeNl2ylERkq8VDMHi/JjDaLNLOYwzqwcQLtyZA3DpYYJ2
snp4y61ZOS1utboxMOnyvmmn2zeOfP26v2fGEwRR1IWRbgLE7fQAaDjIDyEgeSgSudumEzfA3F6g
wh0jxMklBXA0GwIY6Api1ckCrYRtLD6jiUQ9teNjKB8tRdK5fZNkBGBBpFXRXNgUZ3qFJqPffCqc
Mqe90rGpSouhSTxh98CBr0Jy6VJyZoJ8D+zT8NgQsJQnCzGuVFU2PkFyjrO0A2DFpgPsEi9Vf843
A6HOEJMDXYWTdRB4cW2PvYWkuz00VyOofquyA4ADkO4y/8tLAZdI55hwB8H2k9xAmzROwMD2g3HD
D+E+TOLC4X+2K+8+/yT61qaqw/C4DuA6hHuVrGhWFtxO66l+/ronZ+I8NLGOpRgPmrvYyx9DVC91
BL+HCXn92C02whMbUddgmoTVn3WX3P31xiBoimLMkeWGTNLHxnwDDGDYojE6rpr2qgWiEwafeeFc
2Knnhu9dO6eZJBIXImiB0soIDJvWg/bvw2KC5LNTrb/u0KfNA/ErVAFtKLQfVTxOZWuKwBmM0qhi
Kdve1sah6Qjn3wv3l8/HCFpANQJ3eqQGoEpysn9w6FpNN6OWGgMC2Bn1CH7CrT0CxtXC476J07pf
esmOm/kWRIT7r7t4/PAPIQmhAY9SaCg5HgQvTmuqwxwFygbW+4haaVaeBXGNQeU2c7aT45WwNJou
hYtPQfB3i9CvgXwqmDmnq6QJPAk4BVzthjpZSXfaAeYI2h0zf05dcEgEEgtT6eMlSQBX+7qznxYO
/FxhOQx1cmxtZDlPRpp5oz2EXt1mpSXSCWgay3uI6KXaxechPUokR1BchzacDd2Ij9tgDkFB0T30
xcoGDsbDDNxV8EN7dEErIVLmMpN93a3PyxQNQqPKc5FYgmbhSWTkYeHbTVdAEmiEoQxY9ICbOPzC
XjgzdmgEtVY8W1DvPzWPZTaHfnaPRmYdV6nTTvtWBc/9KJ/+emdA4sZZchSB/mTp3RaoKsdTBHFa
x10pxn54oKD89SaQYEe900bZAo6OHyeoiQMByDbUV0TfoMApkvtWWPWFM+RT5I1AToJu8DEjgKvU
6a7ugTHyJMUT3WpmZzE0wxZIr291Ut/Vg3NBOOnM3MBYEfd55J9RBT/dUnFIG6LgwwMP2n7XWVCT
qxgFSqz9y+0cJwbSwUePJRf5pY8DBxxP44L0BIWS2od1nb2Yo+9+DBLgX50fD3IWx/iARCNG7+Qc
0U0UKxJ4kAgD99CekgUM0C+cwJ+3DJJEsFz+Lap4FLX42BM+9LVxW9gkUWF/iyaQZSMg8r/uxudk
DZQ5jm97+zfl+9MTX1kGYEeP1lmxR45cHJotWybZkDvdb6dNkcGT6UIo+JxHiSPUv+B+BaQAcs2n
uShamzIIJWCi4Qy+TkBy8FyglIq8jYrlOm5kFnV9nlh2PgJ/zNwbJK+Wva+zIx+EBBDQiaJNFwqS
Kqu/cD/4lOPBd0PR7YhlQHoSw/Jx0LuSuRKMoi6ren7wY7KZBiVXVHN7yV3v1j3eHDzIV309DZ/O
G5ypyMxBwQ8j8vlWQjjKxUBJxdCP9ZbeulrppbWSq0vCR59WFJpBWv+3XmzwWaKq0LRpUZaU6AIM
x+aKXTnepffDp31+3BAO/E+AnoA0wmmxf6xEP7sJK7MpKdJy9NMQJB0bG+X3iP3X2/Tf5Bc//O/x
3//zf/DvNy7MkayrTv75z335Bt8Z/qf6n+Of/fvXPv7RP2/Er/ZeyV+/1P5VnP7mhz/E5/+r/fxV
vX74x6JVpTK3wy9p7n71Q61+N4JvevzN/+sP//br96c8GPHrH3+88aFVx08jJW//+NePNj//8QfG
7t3iOX7+v354/drg7/av9asuP/3Br9de/eMPL/g7TAkAlMG94WjlbOOY1b9+/8T9O+BwIbKXKDsD
IRFh4bdcKvqPP6zk71Cm8qAPidL40cPedv/4W8+H3z9zor/jkoyoDQFZnN64F/3x/7v+YZL+M2l/
a4fmwIG/6dGXY4r0/VUuhARQ5NvIf/sInb+/xft0hEjGuajAXUWm34EmGzVgWi4q43UvFu6wKBvr
KISkBmDIQODEP+LOhmqIrqHRtXg3aP/6Zh++CUbi9JtAvv4YwqEaBHzWMRC8S4yUJRIjDd7saaAD
7yoERreGYUmh74xs6p9101Z3Awmg4OwwLm5rsMTuC1d5G+21yPE2AJLfN7TrNl9/LVBNTr4XNKeA
pYoBFUOlz0lO399NwRib3XlKkymOGMSSeDdf+UHN1ywi7VNQ6h6ZGhciCDT25bKai3Yrh1reRjV0
VNrYbXbUM81NMPfD0gLud9sTFS7MEANT54MJLf0J/BHTljhPwCJJVeFxQF7nEmx2MLV1a2gOYQvL
zmCUyqHXEHN1Y2waHEq8PvagZtrLFpZBK2rP5N6rrWJJuxL22oNP2m+qCKZ7IELBNoERx5XRUNUE
bZeBWhhJmUuQmXPq+lmDqYFMxZSK0TY3dLKhZ8GpuwyF027svqffbRK2OUCz024Ou2g9dLW38QCR
hYWT3ZRdhlMrumrK4/9K5dVLWpSdTu2kirp84mZ4gX3uhGuAW9h3jg2ydQZ0LojOwtJNqpmZnwcy
1ltQwgcww6ppN7oONDM8NYDFUcWZX5XhVY0aYwYCxfRid4Vezdggt13QRVfwHiRg6Np1XtQzvRpn
7tYbOdJwiWs1xAbdNnpqQbfDVXceIag928k20LK95yIEVbUGreenjZzRyg+Ze+CBdMTBm/pOwaKV
8L7dS+SUHBATNIwi7XCqiiMtIRholRZgdXk3o5xrAcodztK3GVJOdrcYwK4Dl6u1ytjfJMVk0xfA
tUOowsUmqtpb+/+xdx7LkWPZlv2XnqMM4kJNIVzR3alFxARGRmRAa42vf8uzqrpIJ5tu9cY9TIuM
gAO4uOKcvdc2sLRcm0qV1z/48hrMQHZTK3TKbXJ/rbWeFmPm9Z0WpFeUN2qdEaLisDsIqvDJUVty
YBNdMmHcLEuqmNgPA8xGEwu9/hzKIWW3BveY5rfJMIxXerLwl3Ejh9RbRmNsw+sOGi4nVZPt5qrr
pSxZRWVrhm4vxcZdVVdUeZ1U16UjQWAgw/RQGSO3wsvlWXWr/RZKEd921tjhNZL12JstOBVGEZeP
cmmSjQz8KwKunTZ/9CgYifYyFKg5CKdm7Ix9iCimJhb+GEYIt/t4LKBoqROyyURT4G/ouan9URtT
7LLRwAuUR5ntFbWaHkRrdL8DO0x1BzNKYLqEBVYvmpaauMk0KfNBsyuKs4SFONbyNNMSarVecWK9
M0xE/lq96SYl8rHdckxWl2KtaPnwO+Sje0nVug0284TjC/+vOe0SGbUo3pakmneTLqd/RXJrP2Ld
7UbfmJQcs/Qk52gDu65R+JZGaHyNObeL5Fj5UMTXbREMqxZ1MFJ6ISYMCsBPMItl8/I7DjSAJEaa
+JgSw8clM4KVkUvpH0kLaO+gwZV9Pnp7JxuJ9BSaEdHMvVof89mqvaVqdccUteLAQGmxruMQyrB5
bycj6tsT0XPxNZIOekcKhQoVKrH3bSmqW9EO5pEWT3OtmqHYDpUZ3w6JIm07wZtY8A4R+Bqb9aFe
UjCJ5dA9Z3p8yubsApvN16L78BgMnKNKshwVeAwr0sb7bQLpimJAlyyerdJ6ivCNuuowzdhsjWle
BblIcKB1TO2mtJw8AvikEMwny/2IV/AX7Kbm94TK/S0JZfKCpiIExgKlAFcOuEWLE3/TWG5vmdnv
MIpB2cZxP78ZDVgpU4/xollWvtzNaY0wHoxN8Wx1nX2TB7q0UVNTumrpN9/IyiLvIdWWprdYlE5y
gnU3rV6Wq6WowZtJqvowYCECipBXGG2I3JQdbbIB4dRKD3dT07qGF4ZqvfRnqa6eiiqsH/DMVxg3
28o8RpGlPWpRoY+uFMmgOaRwVu+keIhHJwkbBXQihpi1rWH6VStICg62EqN0h0Q/Jb/SGrjlNJu/
NWprgkOptfCh6orwT9RjLeyXIcd4acX5CjZH/rNpFg0FipzvsjQvtqKQZfyovMcxDSUcYlF8FZtN
uY0DhYdJJeNVkwZ9ZWG72wTGNG4V0dePcyeHnhUBuXGskJGgttXsafyVdSsF5laOx+l6CvL5d6rb
me5U4cgPNXgeTlh3auFNjanDmKmxUmvyYmzt0cZ/KQfpj1RE2u9RHaurOGn1hypFt54koBSg4Qea
qxWosZ1USu1nI5ZMDTGqrT2za2o3HXDSTZ1neKjl3ioPopfTV3OS5sQD7co0VbOjsDBQzwGkv2Ka
QA9NxfgaJbFGILtSQaWMAS681MOShX5txGHgpEyjN1Fp51dWXph3rIwwgxZDLvwaoAO0DqMJwHek
hsfAxY9tm8r4xt4Argz7ue7KjGvWEzOp9HurUGX82hGIIeo3gmUy19dk2BnEJk8xs3k9K5SpCjkb
ZqdZ9GFYZY3S/JRHozcdUVmQWXjWuVgloK+mtdw2J+xeDdrEKbVhKZwiDDhVCUSEj3Ox4Odp5kQO
b8tY0RanNEvLcpWiWbZ2PTQPQymy+yEr+bq0kFBWBxd1dcO6MzyAKsDJyp6TX84yVHhGZ+p3RlYE
K7xgshsKa1jFZmqErlU0xTWG4OGqHIsIyowtvQzLeFpX5lDZJjFWt6AvjdkNR1gmABe7O1mr1Blf
lzG5ZjBM1xj/y7faLjFEwZrAfz1L4j7uzGaTjAWyGZABJBkv1tTZLmlZenjVZCB+hnm23pY0FHdg
aMQ2nMuRFZU8DZO8i1C/BcKVb+3cwL2DZ7ZZQxHuA0eJrOkw4UGHnVCmz3OWG/s+lhRfaCagrEnS
8QhrapFy+unqXWpM9bXR2BORq1VR/WZ0BsdyHOt102hKdaCmPq9VtTFyvwhRTuJCs3gpfUby2xL0
YN6CXlnhmbLfwnjWfLksKj+mcgRWu2gepRblAwtfY+9gziQ+QzrbL6YAMaRYKd8BcKHeHqajMWIi
dsIMPkeJpnFbZLJ4VKSk/NFCk9h3bNxnN+H0dpgCgUOemuFeHwjBAyLUKmttLAh015VFuYbS1m1L
QD8YPBVtK01qjJYmTAOkhOwKZKeNBLumcZLaHxUon8Wht1P+NOJGfZkCPjQnB2pxnScNtjEATulG
VaOhdqu+DHfs05S/64PDrR4n+TGhb/NKyRAY+4w5q3X6ZYSGl8ntj7qyZ2hldd5ssTeHK0tgFDUT
q/ipj2X+VgO8+qkpUrRRVCm/b+NeFZ4GEWs1QEDYZxgEd2ar2x4Gl+yxTBR7bcpVwJJfcseUXrt+
p89K9TNUU+hqBPRt+zllGlKNatpkdSo9DL0xsG9VjWQL2kl6UpSoYZzFJt1OdbIfc2phR40C4Q53
cYJjModqkJ4munkSazgNKozeDKPlWOdsk6XYDMH8WfIV5NnoVjer4LHvZOu3TUvuPlUy2P5RGt7b
Zqkw1NsAXyRyWE+Se7FWlPoEda+bfJWVWnsYM4M8B6yC8nWcFNKjJEkRAc15JY7h3LF02emcPYnG
aA23lBi4kmINXh/L0BtCVd/aZmcdCg6MrEh5tExvRT3bsIkG1Z+YorC/RVNAv1MxX8Z20HZgG+q/
8sXq7yuOf8ySBV1GN7Lk4W4qzPqI39FcnAV3/2toGtJVPFWkQxbDLDZSEE5XMViWFQbfcWUPMzj8
vGbFd/h4zA0dCZq2w1j4illPshORF35Y5Nn020mVYmdmHrvCR9yg2y2ljKzLKLeeRxDSxwYKFL4v
AX1smlTPlPkYOWCFcIyCxWOdlkJ89ea0CXIz2OYC4sOcdLIvF8yJwSzUX/ogi5fZTqxjaDaxpw2a
/MjMk9sOUd4tIPEuMG6Y0xovD5nJApz1a+gQVeKUschvWXOkgyZLg1tlln4kcAMBn8Xkeif0vBGO
llTRX1rftzelpOerQG6qa1A1Eh+GmVxlojd/JOVirPQlKgEpWNpWZ0/8kIWL7Aq7rw5S1bZHQ8zV
Q6lV4TaxInHTG5GkgW2xMlzQSlMem7ru761yLFch0r5NIotJ90Uv1fCTpSZel5iQt0pqNRIYuDL1
NDU+tWMDqzsUSRk/5Bn7TEcesMyysBjTUxnr1UburORKGlTmCCnN+oelWsRVhwTzWcTLKXNqPhFh
5PbY4B1LnXypjMW1tFpFRxREtDeYQGEVBqk8OXMoWQc1SNSrSu3i02EO6jLz3/SXNLT9rz5rO6xh
5Pi9mPXSvFihJmo3SIp0a5mt4ce6yA9Lryp+wyTqMxTUp5692KbJxLJvwjF/Duah38aJYvw2pyI+
CPZ9mNpmY42bO/I6udePUWGW16k4ZShFKp000DLqKonmdA0DPd0teh3dSmyvJSei6cR2Y1Zduc3S
TQfn4jVNY4EMplwKOIBx/2tYmmxTYCi9MiqjeiGefHkOARpSxtQ7f9Bj1aFnpx/TykhoMM35jVmH
6b+Mgv+/UPZ/gIW+K658KpSt+7j465Xx07av/Yd62env/bNeJinaPwhaoCx68mqeAkOpzP6zYCYp
xj9MeggAwGmUUak+xTb9q2KmUEyzjBNuWlCg/7so9u+CmSL/w8J6ZBB8gcLV4n/4b+pl/LB3RSr6
rKcOIEIP4pto0dA/+ViksgaUIElcHsahXNeg6Ar51ioTDxLNhQL0x6rTvy7ElVCXIJD4lAakpGAe
+7A8FCVTQm83v3RDutCY+dhy/PcljFNVGGkJ//3xXuak7vImLw9tJ95Ku38wMnEXl9JzmBQesNAL
jQ2hfazk//N6JGLSChR0AnlLH6+Hht20eqk8AC+EnjBXQxj6fdDKL4pIpVVLlWEFE298nKve/pFU
U79RTaHFrqG0p8ld2AUOZjl95oTV37bxwEib+9rN7UYhJ021nRGuFBNBTPqb1Tc78q9mTieQWvxs
GeZ70RfFQ63OxR1HouRemkSt3goStIuNPC+d+Zay0KS7oiamwstts+BYEEQ2LAgkCuk6aEMOda3I
qmxvqtWpJRcjNI9ExaQOxoB9VseZ6W2M22V2ct1u36gK1tssMhJfFhnd6T4oq8mliTkC/ZupPYBs
LJlvwHD86O2as8bSY7ItYszlM2mISlcsfh6wv5zzRl1XbE2PCkMvOe1M7HVQavoTO6b4V16GJef5
UuzivK1cNvL4EgJIm6u+Rv3iSCZ/c5gW5WUSUgzGGyM8xDpiV0dXT0sbgoWeoHnOw4EFKo7Um7rC
P9/l8vyLim2iw6vI+7tlVBPZHZTUPHmzOsNhQ2hDXFLH60qvjdxR4hjJbcUx9GDEer2PtX70cwRh
h6TKjKd64VxK7WuQ70og6vvEUJjOcxEfEILKf9jmzTubRv8LDn/Ds/UWnb1ih6rPeOoeehC6t0kf
D7/g0QgKPWGRw9I0tGMumeJHlEslG+I2iH/yjQYugUGN5ubxsED7S+wewsGk9RvQSHXXuFljZUZ6
FMMSj41DcJnebnphSuYVKNZY7IyALdbKpFo93MciTNlXqLkSrSLDStAaw+wQ1/RsIss1Ja2H57Bo
2X1eWiFl4EFXgWraEwPRKOe82qRJdqofF4O11oIWHWMyTmA2iSkGfJIrUwoaCHkDVLhOGJlDJl6x
8P7CEbBvISLoeWOwB/yQer1dFX41ZRBixiJ0aml5nWlYH5JYKu9qO6vv1UXCVQy1k3P0pEIGncqR
TrK2KoDY/tanurmvTmypusIazAppP4Yhp/xHKWm2YOw45mlxF68x9l7NdTZ6hSACQaTVtVwrx2lK
lzUiWcvlFMc3HGsNMA1jdIIEuSK2poO+mKNHU0728JXUjtJkzV2A5vEaQOx4gLuxrG1bqgpn5CR0
Au8NKKVIxaiDmcjGecpXjVpYW5limxuBk+WouWgrYJFiz+gLngspaFeyHo0+0MF8ZVHcewRoTmpI
KRfuWFXBegZzA0vHTjyVPoaLjvg5NsvB8sosKW5Hs6oOlWSpf6h1idUI+8Mnbrt8Rqqj+c081L5K
v8wHkaQkqJsL9VYByvrHaE02QGM5jIfaGptDBIPBM5XAeGs0Nu8Emqn3kqp3V4pof8+BDj5Yl3cp
5MjneRDQBsf2zVhUlZN3Ld1LZBRQHlgoECljwO+jzwnKJlZIgaIEEIN28AthbfomwPmg69fmqYwr
Z8rbUiaDkzBaNnWo7jsae/4pCY8NHIX8oWn3iqpdS0pakEVgsTKdAK8lGCavaAZCPsWo+GyLKbuY
ZeguvUWdDFQDYmHtOdXzX0OECQ0DNmNr7KeHuThV35uJT91Ojc2Mk+JpbkxpxKjW/GG/mR6UMUx2
CmyTbRM2aFe7PCKqIBYvaETBVBeq5kdTQ9pmGy4eZN9sZ0OpeJPGRS1oeYZ/7AbNThIvg1uoLX37
rnkDYffKmbT3DeCqfhSyFavSLubvByEBBX1mPC+a2l/nudk+kuSoEShkzk9g8SSOUcbkFxUHB822
EV9RBX3qFtR/UrFk63Yu8p88D+UBY6m9SWW19cNOG28EBN/KBXCkU4SO2qmnrgC1xNUMphg3yWps
0pPWqHyScaSZDnCmxcJALYVgN9JZWp8gVanTdtZypww6GBOjVPb6PGi8EcoJvpoP6j3ArBhac8Fr
capZDHek4GbXGpVgaqGTmA0vxm/+M8wNBbZQqLXPIM0ARUHVNvymK42DYL0xXX3QqCu17A1QxJBK
JfR43Q7KsouUQXYUGwKq0qayn0ccTElusb1KLXbRAoktFEsH7cq6jkeI3dKobbsTgqWhzbA2xDK5
BFjfT5EApEqvd7ecOL5MCetgGgGScpyBA0jVr5RBQbRqdI2jHc1XSsgSA2sY3aZujYd0GGEaJ3EY
N94yJvTOS9oEbs7htA1n8rfNOMOkYVVUAavp1lTK/Ea0VK7z3rgKUqaPzOAkME6htcu1br6RIMPt
LKnW100dBtcpXKXfHTXIg27l2jqEG4w+0XypFDX/WRHNJVNe6+0HjoXKlZU26VWvhglRUyS93GVm
YIQ7MTXVQ96V0TU44vG+CpT8OteSYpeoeX3DB0Y3R0X0MzD+8qZintNGA1n2adgyUZVXFqBfIGNj
60tFOT4ZlbiEwz8TZvy9ZQKYQjwc9vmTF/tsuynAzJZCGw72YIW/cnQPUosQrJVlaRfFtuFJyxz4
rc1HTNuWfOy4av2WBtYrpZnGgywVvlXjkARXdKE52k4BZyggafUPo48Awb7bzX/RwT3zc51+rWUi
ItFPzWn26Oe/tiuCuMlm8zD1kmeHfxnUFdnluFSmT7O9qwe/+ALv2chtACJ6KXTTYKCkTwgu6hJT
eTTDZ7ouTiTZ3qjQgomS1fe/8PPuHaOVhVZbF8SckOf5cQeqpGqkJqZ9CI1RXE+taO5mPbB/aJUc
HhtqcN73lzvDgPzzgaCwIkwXpSaZXWc7bBvSv5AS6VDsOz7UiTaNfJ/70Urd0j9zplfRbTJlQ0dF
bbdi1a3/a2nPP38C2meZwDXgKujWPt5yDAtbjTPzMKy0FxDzoOV+6nz+PjxoGALm09j5OkaHEbSQ
o/34/v6/etzvr33683cd/YrNYAb289CK/llRT8qhHItdD8XQNZtwcb+/2ucTE6qvd3d69nKnsqea
kZuHvP8F9tvRqsfv//0zZdbnR3kmUCg1wpepmR1afyb5ClYAddFwZ7s03omJJEO7WOvb7695GiD/
UWf865J4rJC2qbKOPPrjE4Q1V9vSYh2YA/7MBoI2aiumZ9j0q+KW99hXSAyiQQofCBu7dPHT0Pju
4ohQ3r8+qRGtUHvrQJ3WLU4stNwCBXFJ1n6mQPn3PdrIPjCMoJU5e28jS1mtZvZBpFulHK4p47LA
3GhE3XJ2caXsVQ7rq9B6+P7JfjVaTFlBF3oCUn3iyZSjGDj8SoclUodNwmP27KoyLnirTz/9/Ami
p4OkoSqW8sm60fa5ioomOw5BtkLTs82lfjMZ9BLTYj1HwYWrffG5ofdA/0i9QyUn7Wyw2Hoo5rzL
j0EQup30VgJJw3tNZOqFusHfB/Wz2/pwobOBASs9DoEWH3Wa92spmo23opCleyia9ZZDpuUYUm2t
sWYari5qJMxlpN+bSWS6Ab552UmB8S2icrPK4DMdlI1dRLpjFJG11bX8R7MQ/NIr6rC24D+vMb/H
P4iBsFe0g1ugtBmYIRp2Ff+31es7uatltwJKNUGA52gFOHYN+2xxlLIVtwWhnc9LnabrSMGL9P0g
+uLztFnvTgJF5EEk8H78QtJcL6lSR9ezfhXrGrX1yhXRU9A8Bg2bMIiUZZtfoDh88VF+uOTZjmAR
zTBrY3sMooJqyeLTSnDIybhwY18M3BMQhcoQelADw+nHG6tCdltpOByRdrOjo9qx/AVH0fS6MG95
f1MY/qEl016Y7b74Jj/c2+nP360XSTZ2M3jp40C6XqdR89WSC/f1xYYKMfq7N3a2HDJElSYEghgU
KoolbYzYD7fKDZ1CpFDlcptZ8eREYZduGimQfKhubxq7dAsqoINUlKYBXx5b1ljZSSKWPKvI9v3Q
hRd+51dvmZB4fCQ2acuf3AA9m2e4DLzl8o8kP6bhVZq//PdD9/0VztZms57jRJfEUay7bXEdr6Oj
4uOwvzBav5iSbJT/CHe5DabBs7m9MYNlouxx7KsbUb7mEmovSnk1qofv7+arkaPCl8KDhx3lUwwg
wSVFZCzKMSqtrZIFt0Na3n5/hc/FS8yMrMBUgnA3fiJZSWMiKgJlrhmgnbmCuQlVVKZOUsH791ul
t19kGufwChbjwpv6aiy8u7J+ZnKnQREuy9QcMWvtSDDgYG4XV7oxbb6/wTPS1N/rMDgUzj86m3iN
FeTj19fbFoqclOvQrXNxFj7o+3rdbdp+i4/TjTblqqv5BpxBu/Dyvnq08MGo4THfUPI/m9KGZtIy
ID/HNoBGrNmok/Rkp5XVuhHDboy0TZt38YXN4lcDUyDr5F2eElrPjSn0C0KzMitgqLiYw1JG+FQ+
FnqyLvLswjfw1QbHfn+ts1XCGqWsAEZ7lBa0T911UZROpr7EqXAtWLF2oayr4iqfLkGGvvomeJ00
SvRTF+F8DpdHknr6TD5OEVlMFmuRdmG/8dXAFJxtmJ/YtuEY/DhgGpvcqDqimaj/CsqGIN3RBZB9
4UV9eRfvLnL683drAgJqyCTzcCSaxQ3G2y5OL1zgq5GAVdnErIzV8ZORLs/VyoDzfLR7GOdouXyd
cBQ0NM+aKB++/8S+emDsy5hFOHTZ2Hs+3ktriTKBp0ym1bqcb1vei0pYzPfXUC5c5JyDRAGj05Ws
pSZet9cwIMPCaZGOXmt9PdxUeRh7g1VHXtCVmgMRWt1Ookz9vGo1QqSn8Uhayy8jCJZdGVmXdo5f
/7i/0wwNLLK08D4+gVhaDHsU2nFYdVt9Q46Gb3hIAdfqSvFzD6Xh9hKA6v9xSTpOJL7Y1qelVE+z
yo4pXQeH/qn6zWlpRTI9tXFHOkw+8TZr605a/W/ewamHyUSKoe/cfS4ZiFTzRuc2xU51rb9OPJnK
T7fllmKci5R43f9vZu8TPFIVaNXxkJ3N3gb5PVD0ZWbvZZUJt/qNDprdiVPuZ4/+x6Hdou1Yl28X
7vSrz/P9ZU9f17vPE8p8FiI9PPZu76d30zbziEGntCA1jvq3sf/S+7x0wbMR1CIrlDON8D2rfJui
+clQ+ktv79IlTuvV+3syR+zvnTg2nVLROstqvD9BN6/CKHudqgTwf5iM67i0hK9Nw+SM9aI5yJHQ
nxtR2MuYUKvwSi5s68Ie5Msf9m7zerYrR6h4anx1R6IziEqS7yctuHC0+2ryeL89PnudtTzHZcW+
P7cSNytrJ2OR0sJLXtfTv3J2fmQTzsYQyAsN/vOy2EiQvZRxbBIJ0QxaRYYWejrtrQcufGF4fn0/
//dKn0zfROTJNFT4EIO14VbXVL6lo+Q2/uATJ3RNmFvyeOnr//ot/eeaZ29JlvRkrGLzaFu7pJ48
MwouDNAvH59moChUSYNFj/BxfPZ5y6naao4iHxDAda9Ra261xHyUVHTAFx7glzfDYkVljfoFO6WP
17I4LJnEtR1V3RFo7VFygsiKvBhIrT++1Ntuna4uxb1/+dKw/OECQpXAkvzxmoVJ43QK+6PRoGdr
UuwAcIjyPUundAEq/OWTpGqIVsEUJ5/WxytZS86+M12OjJJtvPwoYxwU6eiG6qVb+uoxQrlQWfNO
G9zzLa5GsmlcVeNxzKybTp+9PI8ev39Tl65w+vN3k9ZsQNXPgvy6MX5lOSJf/cJm76tH9f4Ozh5V
JUWtZRecFPtoHcf3dvVXVvpDHl8Y21+9+/eXOf2Md7dhcrwKg7g/yvLPbvmtKr+Jp/K/f1JwsPlH
zucfNsZIgiDDmJ9Q7bUQRaTGybU+FX5RWA4C172KD6HRCredsw3Kn9Tt6fx4oPL9UPbLvnQiOn92
9EZDzUnzhzl+IMrQTfUG/TVhBNmvTBkdbaYJToicVDinUFxoXvtunHYEEKzJHCBzc3Ssar7Ly/53
Ew0o0yrHEPFJ5U02YqmF68E01/2YaO5iap7d6Vsjrp+JNglc4xTDV8uVF5T9iujTtVRhUJg18081
xq+UZcuVOfY7yhfebNqxo/b7QL+x471eEWBC5pL+QOm2TDfUDQnCRM5CwApCk8PQp/5wCukk1Koo
nuRE8gQ6W4UFIB3ccDl2mAhq8M0AdBz8UK7WbnsLU0r+qKW4qUhqUGMn1rymin1VajZpVLlBhm8t
3jbzrmsIKntQikc5u5Nwp+Ve31qkMc6eMmDTUU2vDHtvrtgLRogh+2odGIoLOGYfjC1i3PYxGQAG
IFGeX/v+RsYvF454Z9LbOXiL0UAGw7GyopVhkwQnm149gsMYlk0DTSnvHvJqcEt9dmxBblK0V1r0
MqccY5mf8KgGh2C80dBjZPGmUp6s8YbUmkw56Oau6gJiZF8n/R77j0Ph1jPCh6D4XdmdF4nJY4UX
+bzWm3LTgAyee/N+6AIvT0ofNNtV1uxDqPz0fNeGVe1j8u4GnlaraFdy9JeqxavSsrHDdE5FqE9U
kK4xA1sOyh+B0K7sBHZbOCNosKoObZPimvryWMGh7Rd1XzQTWohqhwXjQLrEioogqifpLiliL9YY
N1W1b7V90BN7alWOrCQkLM3eHKW+BapjGaWVpv/K5OlhVO11buduSVpo3mSuNCENT2pqX8hAoOv5
afjc90+avreT5ibr6mNbRM+kWF+ZaDonkpkI1GFEDiR5RfRc8Ej0DhvUlz4dJWLvDKIKmzbxDFPa
0J7iQlQrwZp4SxKSU9ekCF0LVOoWcSwjNsUsmq8Ju9q3DRGccpu6mbxVzIc+JWNdz/cA9yvAR9W6
t6RVagtIO3jwtUBeIRnDyhI/5epemZZfQ2PsRVtsSXwuXeLTt6Z2UyMAQce7lc35WVNbD/Gbp8WA
ZrrT0JUPfIM/gtDeWOmjPunkROxzvKhagjeblyfqB9LUqFzRV45IZdIOiWV4UdNdoRMD/1cbXqEY
hzDXdgI1kEyspqqNaIbCTZSS2K7/tqtpO+konqvhisTlK0MbvJjsoKXXHLJRHSJv0KoRVDrlfosN
YwQLTH4XlpwBYeVTNo3wP0s/JOhHTu+wOrkDzd6yFq4uNwj67VVnx1slHHeGaFwCG27iAtGH/mQP
z2EXbE/V9bz+kyEDaNFxS1XtBTa6WST+SXzDCdg1kARHCaY4mwzNtDo2qrLHmnlD3BLS60VeJ2q1
DZn28W5u5Jaw9Ak9GDld2Y9s0Lapmd2LpnhQiXUcFnFMybEcrPxeHZRnpEx+QhTpilPpTo/syW8U
qyFv1irX6I93MyMFb4FVGn66THyqQabv0wCFQNTvl6WWHZ0kvA6rENF6xivOT2+pX/QqtDYk1y2g
WawHW+I98xOduSTNyzQpNbakSmF1KX8PUnPD77xw6PqqSo6xUEGwB6xDOd/HLuBx8E+JY5vmV8Lc
x8z+3fQa4Kc4EcW/X7W+XN9pWMk0q0yKOWfnHrW2APuM4liRbiXLLwnFiu8v8OXKa2p0xlXc158a
xVoicjFxkms6G7DCvFn4Di00gN9f5e9z6Ke1991lzhb4tM7sNJyUo2FSY4T5ukajxBJs+8Uf3c8P
wb725pVYtdfVY/k8r00PuLInefrNpUbKlw/0dJ8kh6JIPSfQVxPb5WDggUblXTfU150xXNjLfHWF
UwNFPtn1VfTMH/cyJPawZqsUO1AUtfVPQ3r4/lmeHtX5o3z/7589SqvWCGkJtKPSFA3hs/24Do3B
9lAx5isjVYzH7y/31QChfmKyU5apusmn2323NRNynE1BPR8lJUTH8DxUKeq4C7f0RX8GKiflPspx
VIg+lcj0pewTaUaSE43TXhhSe5vhOFljnZVJW0cQ+pdNouZGw9H5QIyRLk4BV+R8GRHOWRdPFxqu
sZGTFxvl1bVeGPpOz8XwE1nQsi0WE2rq90/lDJx8KptTNafpgCqd7gDNjo+PZQ4XS2lmJgG/2wu3
dUtX8tE3eeBJViRhXXgJn8fUx6ud1SY4FiWBqc7HUH7QjCt1evr+blT105j6+O+fnb3QxZgzuvdj
LBbpZZwRSFv9pF3VJH2t5UlOnaxS401Yp8G2nyIVj7Fah/sEuzziS7nt3iqM/neGCIJNkUX1ba61
6ZWOR8oniG+4U6o6P7ZWLNZyrxKFOdQ4ri7cwqdZmQa4JtOiYYN/KraelaUnCZTVIOojPo/ngZbs
i9nJ1ouYovxnTTHwKh3i4Xqx89KPaTK8ZEK7adjnrxYzKfdFS12lNqbYhyBVPiGvQq3TEfHojdzU
HyPQCJlpY+VKKItYC2wsfxVpJf1JxyD60/fdQs7Y0L3m5jz/+v6+Pg+0U2MfIi6eV1KL1PNj8YhJ
2Z5Fe5RRF+9TKk9OnXf12oSn/7MxRvVGRQ5uQaEf2CWN2Ns9C+cuklvUd7GlZ/dSTBTwhaf9eVLg
e+XkjGMDdDgkk4+jX2NLIsy+u04QbZJB9xSX+W+iSr0L9/7lsDyxqk4nts84njRuAjMMpeO8Zm+B
8H2nbCzPPBi/qsUXm0vpSV+0wvgK/nO587KR3apYI7kcodn+cFOs0skNPMA5DgSE12JHyO9qvrpU
2bx41bNaS2Jif9WC4KjnxVFrg/0ojT+sJL8pxhr7lerFUv+q6vAXQlht+cl0jJD2OgUNx+47s7b/
w9l59jaOrN32FxFgDl8ZFC3Jtpy/ELa7zZwzf/1dauC93ZYNC3OAMziDmWmXSRaLVc+z99p6FxUe
oc4XiiTfPWLuBjYUdjkiS/PnRzwrfV2VrbWPMVI/jihlgFTEgbGcR0268MU8g/H+32JKqf4PAg0A
5eexfNrSUmAFB84TnvDULbPlvIzuJCejTq9f4Kp+f11/xzr7fAbykCmUzQ96vOri2tWsva9ZF3Zt
l8Y4u3eiWmAPybl3jYJgWuQM9tYpl/qn38gMPy/aZyteIWcC7md1L26a3AMaNoHSj90SO+UiuPKP
1uTNDzLhHsFb9Zb/voR6l07z8vM+5PPwZxuDktMqYYHCvnUHj2P8xnRbWjrxqry/iMv6xkP0eayz
CdKS9DjokrBXRgDrc7Xop4oFsd81IvrF0EiW4FmeUZThn5kdw9SvNRXjxdhupqFCHvvWRETLE9Na
lcoyBJ5qJf6yKRMX1M1aJuW1LuJ1PPt2nNwWrYqDNPD6tPKM5NGHYDdXJOF28bK0sLpIo50owzIr
IaSgDScxeiWkj2LeLHQM5PiJsWCLHOmIBJbqvYj3lfdzl7GPQRZJMDL1hTzYGEq1i43yRuilYxa9
K4VyUxGFiilpqfsmEsNyKeVvAWdci4JN1G2MuXWj0byq6DxIQnFVCZ0tG/1tJxduYNLbkiwuvPS6
ULFL4nyFlrqCMTnm0LoI0lxVfQMGuQzlYj1LqpuGiYsGeuML5TpTRg//Li4eWMbE40Zav2k5muph
ez0KH5kW3gGvtNNcvBX7YB3p5jYQfcesxgXhWk7gP41xf6VI6lUbbev2PZeDJcmL92b3QdS2G0mv
gmosOjPxQLTgVReXVfg0EmZuJv4OG42NXPzVmiQvV/qlJcSOwlG7Q0UGzQN8R/QxBT2iQH0RyxSs
msH3Ml1gNQIPIXDmA3b/29cMe5R+mb1+mzeBIxRPCQ2ZWa6cCLvqgCWpFD9kOV4KgGmCol4aWbHo
q24vCPVjL7zhIt8AlqCfUwubCV7SCLFDnEuMqSSqNrIjJK+FP9rygMQ5JTezUJazmjhF/ktMeFwV
DJQoXPkjEHHAWQAz+Om3E15yC2HTJMJGmpqSxqu1sYrkIIy/MA9fS7G5Gev4ag40jo7T9WgtGw3q
AuLLsVU2vdB6tZ8fEKgAlR1WiV6T6iyiNTFsLSdbHV+SHLV2MmcrPXgtmsFNo9Qbm5sxMshYv679
N218s+JFNE5AIZ5U9fdART8WPU58jmVYoC5gQJrHBGqU0mTLMQgdNR45QhOFOj3IRuKVde5mCTJm
YVzqAk52LXKmmPLdLN9047CRCstrgPsIlbhge0ZhsFyFwluD7jzqJA9KFnfJxOWS59q6MqyAuT3d
o6N5ZlcBQCud78omcgoSIG3hZB4JUV/V5EcEhxD4ExuLk/FiaVZscXxll0qGV+azO2ERyoxh4SOr
DMNrMYf6k4ou0SI7meczorlQ2pICpuk1p6PznK8z46MLnwPOL20byzbIPIeC6OKUlhrX/SopZice
TC9tb9qqWfVp5xoTfypqaKS/NuZ7qSrLPOgWpLItgcKsMAqsrKS41/TWs07R28K9kWcrrei8FHpP
ZzXulHQHjRJtNuwbAQjL3OyFNncjeeTLjgAl4VeoFBgPrath+cal44YJtoagWlOBWTd+/2C074n5
7I/42Brci5YPcLHyJmWXlO2VYAS/UEwmroxorfTHmzSZntv+Vzyraw2XU2QQIk7agZIfB+VRkh66
03PvNFurDyejYjJT28JYgZkSewrtTdU2E7xpJsL4cgZNaGRpTPUy3074+JyS/N4xFvZGWz4OhvRm
Gai5oxHfqFLnGyAxVyM7fTsxZVbYgVODGgL3CI2V4XdulfQ3UgZfyPKfpTS+Cnvsb2pv/Boz6UYO
oL5EylXdlvdZIhxS2q1tWt4UEuWvur0yJ7a1VuYOsvki1ukasICjVXtk9gvB0JypkChkoyjQxnWR
UcKWn4oYi4Gur4pxHeTAQmgBtq3wErV4GuWkdiLNcOXsqS99b27TpTy8ZOk6HylalrWbB9USM7hd
VOEq9oVnNLvzuFZOafLCQ1bfsE10y34EfiOt8irwqJB2UDkmmR8eJYeiL1ZS+N9S1/5vk/T3xHm2
cSEPsB2SXNjrMY2esktYmEZevJ+33N/vXP7/IOesU03LKhwp076LSZDvXiwJu0B64bR/+kW/bBwA
HJJXgTUbqu7n3V4oYKChGnSIhU2t3kOpsIv4uafP8vOlfLurZOcKSJSgUumLit7QGikeQhhmaB3F
exLuncZN7sLVKXgge/x5sO+uCdYwgn0J8eaXshLWnA4n0bSvemUxNp0LxXBjlcgj/rtDHLMNBmgV
XDT+bXSPn+9ehmw+jLVhT7J4+Z4rJ0MgudvLny/nq+nh8yjn6sOxEkQWkWGvHJOH9kpb9SvCMWa7
9oxNQW0u3/03ZDSz+zQgOcqKaMI/hgP5+bJ6aUCGxGXppGTfGL2WbdqywqpYdn19KR3gSzWFsU77
SaKAT8OeH6n9McrqoaCrYU3670ALoydrmKQLZ4Dvz3V/K0TqmYCzkoV+mKv6kKGW0e2ms6KbPB58
sIVd4UpTmZUOwa/ysOsLhI95mxavJ5dVZLelAK61rERxa4xm8i4HUrbW59q6zptkvNDg/XovKJsw
Z1XrBBblr8/3HfiJ0MhStdd0MibKYjfyJl94Eb+sKafKjEwiMg4xIN3n7fZ8iANBtSDPQNMBpJg/
gBA5Yrb+rwdWhiFoB8eMJVErOc98GDE+tLqe76U+3heNdCh8vghUsW4vvBqnWtun5etsnLNzzzDB
OpCGfC9gj1lPr9qq2YEt2ep3oLnkA4fW63GZHcEuXkf/dZE5G/nsFFRlFXi/Nt9Pg34V+H2+iEtR
dMUhR50Ln+vCY/u28oQCHj4sDYhTcfbz1MhKU4eOV+6jh97VFpTsOVh2i86dvdgL3Eu2o6+KvdPV
/TPcWY0zaSgQ9gwnlvEvqonwrmJVc2SzJs8qq7aZoe6mob6ClU5rqH2oS3/f1+3R6moPOuBb0Eah
e+FRfzdzUSgbIEROdO5zj1IS15JAUtw+PTGkqtytMv8VvoIrNtO93skvg26temX8iGX5oeiSJ6mY
HoSu3Ei16nbKfEGldbrf5xMP3xJkfWxh6hdEeExegZT15V6CvhVnvd2wZWyBjiWG5DTK/c/X/u2l
890kBcFAuHLe5FL1IZBCHBNjdTN2R4uemtgcfx7i2+shhQD9voxd+bzqo1V5VatGvaeR2FoTbAOz
vZ/AQ0TkWW0sq1j8PNx37y2KX6qJGKV0+Xzbodd1IaKk23eqBZHU8Il6yvuFkU2PFsCISqiXtG0u
jPntXfxnzLO1oujmtIn0et9U73RyCXaybJG96s8X9t0Sjmnk5DhVTPVLGJFeZ76Vys1emhRXUyHt
itaFF+HL7oZXEwUzGGuDaC4iKD6vBKrahfXUMkLcQBp7CwFDddWquxRA892EoJuCllUhYv5LLmPk
Z7rupzwhKb3lFIDWxb+TZv22Ua1nw0z++7OhR4dCGIsKW7Zz6WwBDnaYtHGPQFzyBkWqYMxSvYlK
LGf/+QEhOKJMTngL+sfzLVuShRNkdWkvjoajj88ISLyfB/jmxjHA6X84xpnfZ8+nVweh0xlA6Kst
3D1AN0FD6xyOiF4mhyTrlj+P9820Zk+NVo8gY+uUIvF5PkSaXxDJJkOhq38FkkSNxxjlRackF1a8
78ahJEyrjYeE1+BsnLACL+b3gF6GwpHGd2lUIONeygyTv1kYaDz+HeU0+//pcHaFxfzI5b14A/Kk
fopqW18ai8jzXf9OvFavhVsQLzvz7vTts5aak3vpBjAMRYol58iL2cnf/jr0Wdnjs/h+6chn2SSL
KEkPNXqdfHyl9wPe1kCLMRL70xTUScw6ef75gTIbv35cLBMZwCkGFhfQ+eoYqH5USDzSkrw8sjSq
yBFr6TbzZ8QNVfSSpNZeyIybpgxuBMO6FfDp+qbIeUdGsoLXoGjdtqG4kPQ0qQgyUQ07V/R1E2lg
QNCidQMqr+d8VD2/ihdwym+EIHVCELBmTNxC3azkpjp0Vbbr4olyUkPVKpcdUjHI2R1g5KpDj3PG
n469TNUi0qt3sU3vsso6BoW/YEvm5fN4o+bTYTIU4IHBFpYTaiRBR+PU7Gj7rwMkagoEDloudk98
8yyF29l8LuPSyYTgFngKHIrC1lv9MR3kFx+MoKDk20SbnNbg+6QirNdGa9OCCzkhgd3AsrbVJNwp
bXorZpEDbpY85eJWECigxTmgg7DjqD6srE6/j0VLxwUPXBnQeY8NcQqHh6FHsF/F18OY7mCPH7tK
cJWiTgBiRztu/ooGd7wwp3AGcl4d20EFzR7l3VWXdnvftDajGFM1Tlas25VNqv0xHrOjBSWkFXxH
TORlHOQrjdqLZRFO2lA7s2c6g0M4eqkx0Gzi8FNpG1hcq3JARJYacM8HLy0VVzSz34007nq/fCJk
wi0y0ZERoCQ5XrGYW1iO79HcIW5M+7uo4W8y33+k1H6VClPg/uEY5b75OE6VF+UWWO2crRRtQjRm
yrZAK9QOzQINkVuAjKAgs6jG+qrqfKf1K4fexoo7BQo1WoBbIYok8KQSbm0OpjPrN/x320CDpiOI
eNQFeWMMijdpDRsVMyouHOa+LrDQlBD7QLcg9e+LdL2s1LjgFwFZ2URrSssN1W+p9TBBmG4AzTHW
L+0cvn7UGZGQUo40tN++ZPFRlZuTQpP3vaRvkEdsEhrZF/YN312UhKaDNfyU+Xa+ugpjETSxgmUo
big3pm9j0AOyEYxdqQG5R5Y/XthGfHOisMSTl1Lkm2ER0XhW+REkXzR9lFOajcb2NieF3jyatuiy
jLrB4lLU8lko5amm8Hm40z3+Z2GfB3VgL6TQIDOeIF5qmBqupnv2lnuwpZtqrS+MB+Wei1ZDu91d
TkM+1Sw+b9gZXzFAAGAf5TGeHsA/4/sUUaKg0ffxOlp1u3Y1LPSFvL3kAfpupvw7ytm5iVN3RNaX
ugc4UvvlIjQvbZy/nSen2oCk8pUkz+vzZZhlGtVKI+4bHe0BXs062UjVq9Lf1+39hc/Qt9eCRYxW
lKkaPMHPQ6GrgESYi3skdeWd6liPwQuUo31T2MKyWrAsQhRZXxjz28sDVsR01E7pKmdPKUrS/EQe
PQzOiJzKSVbZKnbnN9Nt3IFYPae7Qt3t0Pe5+nlg7Ss45zQ/scTwtaWyQ23k89WmnZCopV/tUzhH
4+T0AYNEVxKtpmQBrwzNbKsvzdq/DYVgNTbrhCAKnxaNOU13tVjtggkOrqSuYVEhJq9j6K1ja1dV
7eph7oT8yEnZytbvmvSUcp5WzVwus+BhEq9HpKJq7PJ3Q7mIIxA8hdMZDnkVtjyJa4CxnkoqWAev
gsK5ole2wKEpFTdiPy3GsLXr8lEzq6VMm1UYSlKqrjoVAJ2h5zs6Qk9qUaiOoUiPpERBmW49xciA
02ePU+Lv54IwA79wouDYGAN9Rd0Ro1VRsoPIQQN9yPFKqWs7GtClAoKQ2q0f6USVvY2lYMvzdSdC
MIOVSCgVhCpuQQR1odNuexDEYyo6TdPs4FIvdcSsfDThk6PfUAq7sKgeDCGp6wEMxOSqV55VZIbV
gwz90BrRHGqCd0L+yREOG7DaqfhWz7SvKsJrqQ9mKTir2A7CTR8bC2rvixLie9Bth2YNTwzC72MP
RqArFcwDiW106G9sv1vi07WVsUI+dQo+IBIiPSAUXVgm32OE2oI82pHo83XkWM8P7LtnUXor+Mj2
o3zLEcVO9IMk3Kjhrk5KKloZsnZXFt4iayEKq1p/KExPVh5kMQZHt4zqXZn9quOQJHJ9Xcx851V6
nUCwzPrdgCItNm9adQhNyTZCzZvqCcYbLDM/XYWB4SWD8myBtaqa+Kq04JeozxpxG6j0t432mI+C
4+s0pFuI7+Z+Vju7M5e1tUjEZcIGJPL3koC2/GbuXwI6XHUeusJ4bC3SBaJFHd2lIZwFjvYVPygx
b5Ac2j45tsgPbenkRqiytV91O0gTK7Rn/POVIe+M8APbRlmvi5GsIm2O92YNWKppLEfOM6/TjcrO
E/ZzhK50ZNr0fWrzybSS1MuNEkra0i9lgsQW03Q7YNZPOB11eWYr5m0kubL2EHXvCYlCzU4H2GQB
8BBibJPTm6mqDgFpboU7Ipa2WfhU97SmicORn83kI8eRAMTmSQuVTRJsTJV+bcVxVRPc2qJnt5t9
yxFIQDxlsksYJ9itxLHuTCX59FXrFuD2Sv+6hMwO8d5J2vvS7D1qwq4CDrJOM8fqF3V5jMa7QnkX
krs4fRYBfDXZJpkaR2VuyvqVFocLSUntZNiKE5PY5zM3zg48zVXYxNvQf6zZhCcG8zq86ZGbW3Sp
QYw58SSz4Bn0UMGfB2+5bNhtkK8rYQGD9kXI9ZVcubKVg16zlnEXvjRycRTrEFlmhfQI0DZPLGlb
e+r7XUIGigXRakKMvYBTpEZeGN/P476ZrpJgV88Hi8micW87VoKMEhnhTcHEgndd6oIT568IvEer
hr26N2civ4kb6EwIns/A3G3qe3H2XhhrqWodMyOKQ5UWeiZ6Sv+7LTuUEbJDQDnefhRSgMgJ2lBu
AvUIfWrTaaHTRh/yBGkxOYp4OxvjuVOuR/FAs0YHIh3pXlfd6PnkVnx4oP9vwkLeoqdzo5rMB3YR
i1x8SXibS/aaw3xVwhn108QZmqWoZ66p/7LG0i5AwE8FzVeotSMl4ViyG/7Dmj9tblKLc1sOhNGU
vbKN3LARj20LatLPMgJjhPQ978Ibaay3vW54enJfR7VTxgr92x6c38ECk66Kw9UpCg/Ftvtn3Okp
EoFsZ50zl4cqeizoB1ZMhZi+fHwfl9vQeixZSs3wo+3uY45FdULYH+9k4vnqZo5EJ4HGbqq7PBt2
TVFvFOnQw24rY6oGL9Pw2DTq08lEY578Qem4qGaXSEq7LF6nAbErwpJUQBfgGd3ghJwP/CHx5O53
RWJT73Oa0O2qCZ0hu7MQ6hjFrihu4mYhmeFNaEWOiipmwLUSvIapuiQLCr7oG+lTKyPhpF//DtXH
puestMrLu04l/Kp3hwKO/vSBBcRm6wz1Y7ZJSzWtFyIMFXknxQSLtyNhWQfqw0EWe6UB5M0ULmxl
v1YmqB1hEJMgy1EX+yOO+mdrpwwZ9Wr6fY1V7FqNzINIXOmReqFw9LWFyQ6BOHPphJ+WiS462yFk
AP0JuZX208ZflotxJa5nx8diTRzk8pIQ8VTm+LxbJdGG4BSodUT7fuE6GFIbFRq7kbEMnKB4S/gU
CeNry4r7877nu0I/A7G9gwVNWvJ5j7mkwNHXIeAPL9kHJ6BaHtqhK/+SwICYTgCWrnvkk54OFwaW
v71C8nwJkVFOO66zjSxJW5quoURuE63fzoiFVy1Y0IUp1POt2tQg3zscPXanCArWtLRb5fo0Xw1+
Q+qlzpsZqnN4U6ZtfNfMWbrK1Da4brISvlXEvg0YZWCxpqkmavCeV3awepn0NVVYWmJT7Ubky84Q
koK1/PmGfp2LPDiaeCdP9akDdraBrYOsSmcOp3Om3Rk1+BbosoHVXOoHfR2GEyk9Qk7BOsyj833y
JBYzyjZ5r0IA1kEuq3XqzfIFasqlQc4OM+rItCPXaD9AQTJTfwFJa6WUw83Pd+y7YwZRq8xCneP1
FzhEJqVikPTSPmqqaRXhw0OZVrz+PMZ3xwrO7dgaGIBu/fmrW0u9Hnf9XmuI02DO+foyFu+0xJvj
8n9YjFiNaGtopzQs80xBLABcTMrEhMhiWKvMwoJqZDmhBpElXhjp2xt3ojqB7WFVOq9ka3Nr9qkl
7Vvlt0JCXjjd/XzTvnv81DxPTwZKD2ve5xNRX3dGlwB0UtVnydh37Vqvjj+P8M3qw5L6zxBnz6Vu
9EIM6/QwbNBP2WzGwHQkoAGaq3ZfuOIquFjQ/UoCOq3iJ+DgKceWkOfTVf/zsRgEKzdgCyPZ0HTU
UVl9G1gt3kaDPY4VkPVYTdr0Xrd1YDdikl3NVhPdXrjs02V9Xt0//w5nRe5hbFMrm9v9+N67BPRt
kxt/3drh3n+qDtb6UrTwd/MErwJ1c5xO0lc5jFakOl7RA2kd01IsLKlmd2uyZ/35qr6dLn+H+eP4
/ufGTog46ixq98QxottiFy1QIo4v1cYvjXL2ejXjFJoi3yvjOHLrqPg64wrssguDEMYKm9PlJdf9
n+7ql6f1d3txXgdJDDkXslFkSH1D7Xt6afZj5nDkWQpeuuXseKM4BNa5vo1i76oH6ao4xWJaxY68
U9bhyyWx99cvJ7Pn7+/zZ4b/c6ONeAR7pxUHP/0IjQMpD8uOE1tIKtZ/f6CSZenUmWCC0Xb//KbU
vsZRKev28ykUwowPAcf1Pg7+c1vpVHf5O8rZKmONpBlrY3YoiuFD1LLXQAxdC3Tlz9fy1dT2p7zz
d5izlQa2dYFefUZ/JkyLNnSVRXmduygMyeJ8plngnQ789HZWE4/xfysL/nORp1f0n0fWdmVE3Fi/
N6rhvvT7XdpI/8O3+t/beLasVRwrG3Hukbam7myAoDA8rbxUpP52vf53lLOFK4yhcAs1JLC1uRFW
+vIUjR54Jvwo6lxEOG2n7aXZ/u0L//cTcf6Vy9I6sgQ+EYG2UFG4dtqvEqnFz7Pj2zfq7xjnAjs/
isIo5bIs+YPgNruSf+cznHKAqD+P810N+t/P3dkb1WWj38J3YRIGq2Z5CjRXF9nisnXqqxvlz1Hl
tBOl1YSS56x0WzdjWRJ2Ap6GXpVv+S+hiBA+vZsSQOnmUxlQWh3Eg9pMy3x8YDvtoJCBGUveSduS
ZqUe/Blo3cuY97fxSLScuE3kwgvDZBVo+7wHwxH7d4B1kVHLq3iq1hGxCaPQH1RBXKr0R+cQv3jf
vJBKSEgIAZZT+Vob7OcNZ44fgMguh6pcNJni9oQgNrl+q4rNS9EFXhoSYZZAVjV86q1wH4xuXUpP
hmZ6Se97YA0IKu7vSZ5g2wsWIJ5j1xf6l7lWXlJZ+5ihSGjGOkCYL5AWUSQ40f33eAr2Cdr2SU0W
RNo6I3q0WrzVqSkD4bRHCqwGImNZOsQE2ePfcwJF3gzo7aM76BdjOC5lbVFmz2B2KSwgHEiCNRta
b47YeOueFKhEoxXbWjxBqk5yU1fSXgPhIyB/uSWDL9WEtTLQYe1UUBamrRmD01Dh0nuas2PkzI1u
923tqtk97l5Ha2J8BZiWBaKdp0NG/S2AnlAVyHTrXVffiIm27rR6WQkRWAwNRXbgErV7LAw4Ogo0
cZEzfv1bkflZgrUgKsQVuoBkLtEdEgstrEiROXaI3BvKa3wRavCk+NuoUR3Bl+kF60s5DY9Ckd8k
KZATVQxtamNeSqJwp0bLiDSTlJxUvaJXmT+Mw9EIKiIeg2tBvG8YW1D9dSplip0FFAOYHRLlSMRx
nUgABI1ddDJOmI62JpDPaL2AE3AEipZNFW2i+RdbT+QSEtGMuE2kjMzegsdFXVx6F+mH+TnliLeY
RD1Qe38OQGm1mimkJE1x04v3mVUuW/HVjyChxftkbq56on8IU3cHIg+UaCfxf35ruD1/fMhKzzR9
Jy5fBrqvIqm9jd4tcOG6U2O65FmuTekxNfN1W0p8KjTDG0mvbsLRqXlScYUEN3708e/k95Vk2LNB
CU/EByD5bhNatkmFSU5TJ8ETmnbTOvSTlSUkj3VdEf3b7avKRFmHSUhw+0ShzkcIS9Duek1fUW2p
ZcJ8CCMn9depc1zW41EPmcdB73TpC2xI7sv7LJmOWIH4b1I31sDc4RgSw5DqC1bs0vBicUc6w1Kk
TBZWJIH7D1Nl2YT/OVWWLMRhq8eakzI1YnGd0Usn1jGREo9kEqQeE2aH+0xem90qlm5GyujCI4Hk
W2HC/SRbmDY6R1VRBrR8QtMEnAjgDbITWQEGbVgTcEpPD+6+/NKHNcYmMvUa4NhkTKksGY+NTCHx
yJlcJ+6SbIKmX4rqSq/eYmaH1XRObmA7aW8j1ZbUXwqIUP2arEAKFfugvOn8h5E3O3uQKVxQpeNM
bxvlMyZhbz6FesKNC9iOsZyLGcySZzVSnFQ9qsm8kpRkLZTpJjSsY03PqZl+TxJRd9COyNxbSOxh
za6iow/9g9a7o2KhkclSwprkSAERQARS9AFVy3zYTqLhVRp3vWmyD6X0X8B9rMaeizmllIhPmh79
FsfR6w1z3QxMokrCNzCG28QgJmQo/BdRZ2EwZ8u3Z2V8CPvIrhvlVuelqstqNcjk2Ex7zEmuMRpX
VoHfFOS3PtsBD6QjwJQWzU6Y9rn+ewqOUnuPNNcVNKy6mbAwsSCXr6b2HnHXA3K1SWC6C4vrKfpl
obKZl0zpqbltg3cLlXcLxgdWlp2nv8yA5OCFUsTXk/ISFwcFD2UYbuW23yhYq8JZ9TKaP1O6N5M3
3H5VejPoi6y8bevRLkInI49Km1O3J8mlvjF91xheTaP2opKMXvVuTAkfV1axsW2KJ6OHfjxa5Li1
22QeXsEAidCAmtTT4RpW16cWFFkgdt0nL7CL1vwCpU2UlhvPwTHARJSp+vpk2NFBPebB8zjycWiL
wjXm59hSSS9eqoXmaNE6CPZF6dbprUoqdO5/lN0h8t9C6ziKkuenvWMmq1wdWCNZJ2kyxYGrj7Fj
lQ8CBqS+vTvFPoUsiEZ60wnrrH1qStKUqQOCYoN4kxrI8+l+kEFuCa2tBcBZgDE1Q71OCipcxrEM
AkcNxOsEC+UUvZX5hzG7mnAQzGwZ81Go5bvYEj1/fkQulmgt8Q2VU9Pa0z4s9ZDy5RthSxUvUrYr
Qt3F42pb1VqhX0H3pUme1Hl6p0VVUiE2+bI1IASLtHLkXtyJWuzE1i+ZGQ1pBjlL0WYnecx1MlQ8
+i1hTp4c7fNibeSbJNlL2paM7iIl6uhAn2gUFqF6n73OpsUff8BMpRp7X7kjYzpLb1LVM0IvMx7z
+M56s6zXRt9J0fVMUThc9XQFA5eMzYjXO/W6htxNukjksrnqqzJXjmW9RcK286+L6lrLVmpAKs4q
Fdwk4l9tVKQzeO2lBFNk8N70ZCnjFVbyygnJZdHUfSGn1zHI4kgJ6JISh6MGS2wtbchJvn/1x/Us
3Ij0Apt0PFa1v8GntUityoVJT2cQipUsvreJek20GtKp+Yogw9fUSHkhMnRUWQKUJyZkguZaLqwx
AOigtayhuw71cl0IuPLm8M+fi3T/Rs/qlRkYKyWs15QnXR8mTj2ZUJ2yNcc3Dx6GrXeK3VebvDmM
xin+9w4X2Yp8WUPr15afLQ1CU/t6fkhM2FIhmLL21KkybLl4y2qrtzUIZgM503JZXHORCxgIyLR/
d9Tx+zQDpvREjv3ULFPTrcXRQeyJJ4uJAsjZyq4r5WjWqZuUd6G0Dudd2V2Z2aHyf/vpm26m3snk
lVzV04o0LoA/RKX4W2uOyQzM3R6FT0Q2gFgRgdG4/rhoDThNo+oOrWRbNaZEetp88grtOeS0EEyO
RdoZ3r+wLByzaFxe3jUfTy/TfmvKoi1fR3PbzQRUTVxXflXN72k6Op3+ouEJTjLHpJZQbDJpWQyv
J5ZU56Y9P0lOoEPtJZ+ffUMDouCzINLkTulFl1DVbiQBatLgBplXay5i1jrej4NHAJgs/W7jB4F+
an/UtUMaLMvBUarbyn+ufpXSMtCWcnCfsYSFysusbWkPi1Vgi8JtM69pBJXWXaZ57H96+sli5DTy
gXGIzoiC2zR8U07LN4Tb+NhZ+56ODW3LYVXjP0kX7fRKy7FOUV4REmfdmeqqqp/IWPRVbM98USuv
7z4gW1k4kwMXDr1r6ZuhA4lf2Vq8qvo1QW1OT6C2+TTyyYZfRhuaCafGcG5WWsbmcnZjkFdxo7t1
qC5165U45oXWMvkVn8izvaHStg9jWxrWIqbj6eHUmg92rN9a5A5D5gGDSoqliKKdLY9gEeCsbWsr
deugxIh4DNJXSztmtM9oJfH4Ygm9PbX36tlS/IU48mPJUlfm+6JfhNXgBallCzyZUn4aSAFTTirV
V0P4bYTiSqx/+USA94lbzc9wc4lmdDTpqqC7pR1rs0NTj7uPwzn5fo40VSslwgPRu9PEO2Uqy7a+
52t74FVD0Dsv27Y6ZNZrBtOsblmBM2QB2WLwR8/sItrhMcu2O8v3Qf2R5+s6x8hjejp+RpTOpGGl
jlzescagTmePvjDyj4Cz0ywv24EFNqM/73Tzji67wPOnSSfycyNODMGKtbuxmP7sH8fQ8si09UsJ
s7LA63NViEc6l2GjXc1KsiTYyp7wUAc8N7OwI8IQh3gz+C29K8ykLMiIC0AKAbfNF6XVOXK1JWV6
YUHgrqf8/5F2HsuRK0m6fpW2s0cPtBibnkVCpKBIarK4gZGsJLTWePr7oU7f7mKSw5ye3lRZGYsZ
iUCEh4f7L9ZhFN4HeDoPaABCb8UGAv5kvBcCyx3K5CrDDCzzb6ApcfVZU+aW9R/0QwuRhMib202E
cBw6ov1wNVFjJaM3pFtZuvBpbXcpeziZV1VH40R4xy7GVqwzK5EIuiQoOtiCtjTucetyUpw9O83x
jdDBJm+VaFdDfK7KjlS+RaA66NpielUYN4rWrxY3YZYgPHF55Yuql5DEWzPKQdVzEr+NkCgL/0AX
GqYoXVDhtk81CSr6uVFcFwkN7kRxgFNkpLRpkdg54KO6X8AmO1HZ1FG7iwqSDITv5ulOqJ7Bcaak
u5JQ4hUBd6W1A83V/fhpWQFpdeYr7+2Mg1j6WNEZv+8bDV7tXUdcwuBVjm+IoPRX8bfHGPBG1fdF
cBkSObv5NrcK2q/22LCMI2pum0a+1oeNMns07Ov4UITuDOhFtlPhVlbdBgyNeNVZL2azEQF/98NK
u/BLWvGARLiQbyz/UWUqxslB7w/3lG1fnw2LtqK87rF1G+4X1qvJFTYLwHsaaAMgiCfAxC8vov66
LkEYZV7e38vGRkhdq3BKgZg6OnFG4+5HfyXVbNd+NbdnGApo5w0i3wYGG7ZfO4bltj0OeZ7huzqi
bkZBEVH3lEHYcfuupx+l7IXBDRANRb8QTUcLXM14CSR71G10T7ISn3VnfkdQMjO9KrEVogvylODp
u2wnopAicpsmdLgmTiKSFwurRN4J1QYZPhbkTdTfqDPOcQ/JLXk/mCmx3S8wmPJKqzEcdcRkPepn
lrwXjQ0qjuxmNSd5OIzKJm1uo9bD9hLVua5YhyyI+BYaPKDMML2k2ODzOcUjLpK1eC7/8KdL05w9
M3ARXF+N4n0RwFL2t3qxjQHwqjOrsiZenXfwt5qLmhvB9FyV4gqdiji+HMoNZGi9uVCR+hNW/UOh
3iv7SNpmOut12ujtRhRfQ9AAyd7fCwWnZeUEwsukgABbJemGy3WbnQf0yCWQGms0D+trcARIcIaN
l8h2Ebki2gTdus6usV2V3PhuOoTlLjPOsoDdv4LtjXUiarwdjeen1nwdOF3fm+IlAUKWeEuuPUoX
fWh3HIso5Qg3teYayC2G16NyPgsArvbDuMGZa5WQc3QKbpqIc+x04A8CCkqdO8Y7Dj1BvtfKq4QC
rNzsosFV/GuzPFPQEs+3Icikn37zOD4kio3gGd94uYUCopl0V8scoD/WfNMZ2+GnJmx4Qc0mxgg+
Q3kgOxMaNAt3srBpSwd0cQFmUUEZCcWI8+UkkDFnjTnA7NFcp/WzzvUdJvuWYklMcjFBO70QYkcM
U+yEgCnYmeZ7VKsq3o86ZEhInFM28svGifPDAONcs26Tekvw6efzVN3n2p4CFwlhAzqv8WjnxNVN
9qMMbeqlBdqSvZ1WdwDax+kc2ZGm9qxyBb1jlZfnU7YVzc6Ve2QcgWoY/qrHEph7XwnYAmmD8rK0
HD95a6ozoVojfqBOy3xKkY4BJG42V809GygjXiXSJhmfh/Q2jdxoFlfTQ/Y+ceLMElsnuCSQzvDc
hfPgunuRgswWh4h1p+2jCL84glXREO/0G9m8VbptGt9XXKnHjKsOKHe0AXoueRv1YXxrOXapvyXs
xra3BQNfRq+N+bxkJ+B4N/hgBNsnAa3JeVScUie3nPXd3Gzl4YZ0Z9Ao1qxROI34AF3+0UBxQDnZ
LlELGbJwXcuSo8azO0vnsnzXG/g/bUwYIcXkttq71K4b4UKOsELVdxlQ2/F+9neJeq21O3F6MeuZ
oiCy7UQ86yznalU0W91CmB9iQS5uTTgBsZLtQ15AmfmraTBvqgFtgKI4n+U7hMC2cROAZeIQ4TDR
a1Ln9kbk6wnkR3iAbQZL96ZO3HWd6gkC0uJULAx2EU6pPyMRyutoTGur0a7LzFqjAn3WJLFd4FiT
+fdFFKwj7vvKlCK6fqjyi2o6RDrEiHS+LXJjrVYQggM5ClbZIFQUbGL0LuL8ZzVRqMM41mKS55s2
DjH+nJ6S2gu1ZFX0F1q7rjsKicVKymUH511X7F+Ucq+J3jzz/Nd9JNkhcCsxvOp7L9VVoGSpJ/mQ
Xjrb12oIL0GwbwFkJNMr5SKnKNV11kWtQ869V33lQeujE1BckOBfdCl1LNapFNDJ/oTFbZRBFPoO
n6ZaewolZH71+UfG5bSKMxLDvtnMES3UfuCCTkattkZnN/qQr9JQsXWWYO67SLqJoUyEHh0Ms9yo
x960cUNKs73gyBTOgmk9K5YjNGeFZkE3MDFUNQnkZIHoQVPwS8cLXMvWffAItqnDGVUwKgeq06oe
cEw3djP5tvnQJw/0kIin0QobV/bbmjLjSho3qf/IzSg03XZ41KYd1Z56PhOG5xqf3uY6nq9MzWk7
SjHZBUEq415PkXilWXsI4SB0VxFCi217G6rDY9VMq16/sMpHgfopBYZgvGjn216SKGHvhFpfxR12
zYdm5jaXSDejjywd8tTt1YxqDshRoCG2aHmN8DJL13nW2D3bP0mumhmpG8xvJa9GvXhIXkPkhBDt
W2uAIWzsG18lnHA1aQvzlhLXIgAf6LvOrM6FmFQRl7B1ysVaRUfa3ygsUY2wgHDrtUzjDsGyTamv
0+JHQhzokM2VyBn72c7my5B+TUV5xyjIySB++Injiw+z1tmJLD+WOvjFunVF2fQaiXU7zNch0VVv
Mupj4G0zKsbVphA3MeizucrRiZFjty7ShSJjh4u4ErYFNBfZM9twaFYRNyGderZvIoUk/ZAHxdMm
2R2C+aaX38saqBPeAP15g/pszm6J4tGZU+Exmmyx3yLFz5Fio7DmxjpXsQHagpqeNSreyjri3CaX
U1MD0Tsjh2TcW+TUaXaYAVAtNK0gZgFtTCPkXlc5g2k6IpIlg5PlTzKcrqJ50Kx2JxgsoFkJgWDe
w5JB+MhHcmN4loE4u3E3TDheiyZ1EE6qUMkku/LJR3yK9GdCPVBsVgYD7V9qs7kqity3UVmMK4iG
UeVgd+SVguihn+XICn2N+TbgK1s+qXV6Da9plWsZcuDSdVVz7LUXOfBKFaUHCpuCeocapINg1Frk
a9ZIBIlIjRLA0+qnr/FXseyRwUsTchrDTrIK728MpqnnyqL2Nul3fQvbS0NvfKrWUbhvm7dWPVPg
90zYlMNBA+KX7MHHe34+byyFax6qE/e9kjpi0Z/og30VWRbgCoIgi9rBMfZLn4VJqKgnWcNjDDmr
zOvVYJyiCX3ZBAM6p0qihCQWhrMfm65VCghe6tTLxQ5xJwMTvVImtM47rNd3pt5HKMVwRevehWjR
uDGTvRQrodNUobrqpyh86uY+35thyFpRUD1G4DiAX9fJCuVFs77/vjX4VQvy9y971FnN1KgvY7PY
axGHR516sxVvtYAGgqm4/95IRwg1OceyWlLFS8V6URSyAPJ6FA4BlZ+AanwFO/n9iY7QY31SgZiN
tctIKLDDlKjXnhL3/RLLA01yAWUukCv1qJ8q4vBuKM10OSQT6Nq3kmJvaj31abzTe9HTuRYOwcZA
iuv7Gfys0Ep79fdxjzALSHC1dcS4S14FRMpBj4486Bmf712lKq6u0lzKwP11g+PDaDKLQwNbkf4V
DuAUkIvGniSdWqNwWaCqpkjGA1yDK4tr64kv+hXuTVm8SBdkJ0IFRxPU5jhe1LwD8RoVuj+1cf3t
tBcuw1sw0St1D+z3KrughUYTDSgrB7ITXnQb6zx+PtWW/mrTqxpmKWh1G3DYj77LiFpsZvbYmKgd
0OJRhBWZJ9Ieetspne5TIx29nrkErWKAwTSVJq5WlB1J4tVKvTEbyijfz/Av5OAxOEg3DQ0Ncl3F
A+VoNxVaVOalgWRL1IZ7BOB0r2uIEA3+FW5RUzDJaCdXSozOej/RbR3mM1nH9rvUYIAa9TCfCK1f
QTQWAhpALFC1Egz0j1FvSnU/nDTxMpN8YP+pGRSb3lTGM9i+5B2R+SiAod7XpdLtRj2NfkxTZB7y
NrcSWyrChHR0UC4NX+h2Ka4MN99P11frEQEPE49IxDOYro9fLlcQsAaYd2lWUbsX8xC7pqLqFiMB
nW5w2I9rAcTw7feDfrUcLFEVFQBwgGWPN8GoCL1s9JgqwhCgn3efSvQUG+X/MgqoYcib0hc+NgCy
OOsqbDYzrg+ZGA+rSJ2e8lR8//5plC/iKica0j0WuuaoXh+tODL2LpqAoymQdUvPDCXzrNLS5qZs
Nf06FysRK99YdVEkT7eikUhuU1b6fT9Z82WXp+YmC7oaloxKSyRpLYrsoUGFRqlLwRmLPqVGTtkT
XSuSD0rJttkkqVeZZv2Cx6rldor0biTB/C6p9Os6vHC3ciQCPvbNfKeIMPdHUYjXUa/X79kCHfn+
6b94l+gJLUS9xanaFI+CiGJG1lD68Z4rXpbtNOsslk8oF/0pon60pREoM2hB/FJCOT5VNF9WIlox
l1m2XqAg7S7g3gsP/KEL9or/w/Qvp+BMCXaF9QxnyB/9mxFTGS6ZmT5gUkGFdubqgrVM6CDgvyKr
LpSdJT8S+4b0PCgvkm4nCOOqKkG60ZFEaof765lMs10OAm5Ge+yqx/Faqa6MhCA9ZudsKe4euAUq
gr/yQ+1KE3AroYgcQHQPdXg8GFckTxa6aqp6Jow3sYSu50YaE6csaZBzb4jXiflWFxtr/pkaN5Kk
2zqmGWVIs++H2vmr1vTdyNhopgdXrlXwo7EoIOxykmGaYMizLGWyC02qV0qb223/VIwvwniNbkA3
vHXKYWzKrRU+FAlfJt7BEsv951LRd1Ro4LNhI5IqT8mwaV5U08OrV+ikldA9Ff0bZTqByUbDCQXX
Eb+V0fwxzud17qXdU0moDNHSmLyqe0kTmNCC24mil88y+ekue7byH039nvjns7Hr+sEVyxfq73js
FI9pRSx+NOjcKrBo4oT+1pUApRP/E7W+8Y37Fn3XxJ6V2zzal9SVNHnXpxQjRPp10qsp3AvzJtc6
bGG2QXut9vBgq8uC4l7tZfNzizMN0CMDrTw/F84VbqGYsxZRXABLis6q1uTCg9hhYMBfLBBhBdok
No9l6BtQ8+aNxsuhYqGGbkDzbYe2Zkgnnx4sCgep2VIGh31R3Wv5VU8BPXouioPVEJRvYqxu/DNz
uItEvMcSJ1GRhB+wQxpsWW6QgA3dgTuQ4AcUJR6KoqX5ZrlTgviCFYy7LGxfGzSRYi159VXrvOzV
bWkFdqW+N8ZNJjM5+6B9UtH29D3gHdQmxOF+Tm9q40b1b2tusZpyr4PYV+h41ev60jcehoC2wQ7S
aRV0NgQ4W8abd/CmubENyiL+LreoQINd4HK6ldpHOdbcIrWRI1qJ9cUAH66qnnAK8DpaIpW/bjFI
ki7m5DbswGlRwZ60A/LG0DXS2rJLoBk+/NziTH2kVSmiQeGXt3730pWPabtbUAKZQgufbuGZPsBl
Oq/8n/58NeEb1d9VsA3V5LzDIUqL14H6NKYFi9oeC29O30YgXz69+1uwQ9lg2lA3ButMz2c78a/6
Zi/AAE7oQlPI3DZQgDUApDRzqXBAxBPkZ7oVir5Wk63V2jRye3IPKISjvXB3S92uRRx+AC6/hLT5
0NaY82tgC/HP3rqg2hHEmJg8hJLvqdkN1ARD/zlV9IaBe8TzQ5tvEbBejXBjeCSKB8gPw6gP55d0
3Fqg2SmzmusYtmkQ3ljUKHpbi92+3mjCrmoeYu1ni5cw9AeCiQkL9Uk0zzvFy6pDCGDFuAxAEMk0
ApWF+6Wum/FHqGxT+X5xz5Gk+0jwMuGm6NYiwus6qgvDdVjStb2ip22ZdyVq09EdfkwdDXcqxhTt
03nDd6qaC7h9wXSmB6I3ghaBQ1hNngVIrFSuY23ERed1rkBUgRSKqNPK0UuNqZAVPFrao2C4Qu6p
tUcJTSIci+OK52p7V6PIEOi4zHBde4uLNX0wXzkXkKRRwtuJWiQOOyF2ptKZ2FyqVGeV4mmib71P
jTPdeA7NB1oVaeqNlKL06qqPOreWrpr6UnnMlEdL2mcHyd9KqltHaOvYAlrE2aasoR4P0JdR7riN
uL6noE18ayNwnZaf0apl8HmRePUHArBbxF6vUX/YLtGuXI+DZw72sNQXKpAQMGNTVr6YEtezQyW8
zcFgt1Kx6hFsaarzXKo8aJXwTi0Nl9Y2pA7zMLaHznxN8PxpnnTZCQdHAGOEj1cCrrn1qDhaornr
4PgWj2C9PCG80pWNMt5J/I4gbIJoK/u0qIqztKWiuRa6fRCLtkQMafZNct1ql6a+rmPqPndNugms
p2DYxwWYEZeC8aquHjprH+m2IfxIAHCygUA/Iafre5IEwgT6tE6Nwa70kPb3vWpeVMEmCxHn3Rfi
jlDTyxxLNNyvJRawT5+B118QHh5HxKYtaZug9C1fF/K40/rnqCtXjVa7JT3KWol3DTrbFDtgxMu1
TFP5Pi0X67bx2rBu5v521N5CFlfePI2lSS/wzGBblznrjFNJhWrdpHY7AXaFmltNw0oSaaT56ywL
uJA4oDLvLNANFrf8mXJPc2GhuXknG+8KS6kxfgrjD8u/CUIvw3ZukKXNECNPFNWrEM0yzaDi2e/G
ad1LK+B0ZzI/oH2QTXRGWjtrH1LjEd4WGD0yq4klED+UOKwFFwi0rMKRthf4zbsBxeyabpl0FZj2
YACAtFtlK4GQ8ndUMEbhCdNqJ4o4/i3HkHYG7vRpi0h6TzdgZeVPfrSWfSawwymOPnnLSlBo/Ax+
7QaVtg7JTpUc/XJU9p518BJTeYWzRh9kj0P2qkzBSk6gXfdXQ0RnMEcuOvb0al1Q8uxRzUfeeFQf
/Hijx3i9xY8Lz5eI1wN2kOddSaSLXbXdSDRnoyUqAxEvfgY0YGt5V0e7VDyruqueRlvdMBjNC7zQ
VKj7cHpd0dhVRuSUVXKRkOrQ2TNgHNBazdvHCNDJCDzQJ/0JXo1kI0VAmpjF0aTNONyawRorbDsB
aKaO51lGb0R7nbNuBe4q6Uqqg5xzNk0LXQfh9JKnZ2ng5dy+hMwJ8MoICX3c21ZJDM7okoZCAL5A
vcTET82vMjAK802r8RY1OEo/kWoXQRbrcrpSMcKI7tOksw35tqHkSaNDUhVHDX+GQGmKcNMB8ZKm
rQVoJUjdyvoJb8splkapeY8E404wTVvHc0sTzG0l9Y/f58tfXRa4Dupc/5GL+yQWBz1MmsBdXPbJ
jxLXVeOEbMYXVStJXnSqcMQyRWxxP97nDLPC6SggZBJ/oqR2gOpgfgIstCjc7x/kq8RfpiG5WEUp
ivGLpPMbg6IpIC61Y8vZhbki5nrqIHNCzycKJl9NF2I4hoIECWRE4+h+OkkoOEliiExsv5JlqNXV
y/ePcWqA5ee/PUaQSCbCuvglzGCt1Ousju6/H+CLGzaFVV3kdoSmzydi6FjlSVw2zFPYoACi5iiu
m+6oIzwhs5ixlHz4fryvVgBTxWRpUJWp73x8ICEuBJ27ImcGQO3BOs9Hg+L5bVP9y/atSCPxZCbS
0fAaPukEy7WAXRD5d1aKtatJUwQIozxhR/LV2/ltjGNmVct9E2BwsldbQbwJs3HYT02lntgzJys0
y5T+tgYiMLazigW9up7cSnSxsXbxztw2XnWOnNl1IK2wxjxl2/HV/sFBRkU5VaQYclw18Ms4iUNL
vLTGivZRsorrmyE4UfH9ai38PsZRxTdFByIbSu1SF66QMFiJiiuaHLYnSgDKcsc/up8rMqqUv4Rg
0YtcHvW3+UsynqGz6sukSgxnaKbRzkUFyTojDc+MQSaQd9rLSPmZxBGFDbXhqhCCZJXDIV5h7hTY
UYqEahLiY2qOyHDoMBatMZtQigDfW05oTdDHlM78wupWtIro7lrqWG+GqGgekcAV7dDEFrkIUMOV
Fa3FkrW7bis/P1Fc/OKdKZCiaV4sipifaouCisNBYs6XsyV4o4jiYQPqrJxOEPC+eGsIY8OHXdQT
OCWOdrBW61IQzvM+jzvHzB4kqd2U2BmFwSkHqS9C04eBjpZHFLdQ2tV2nyroj+S4m0oKRgp5n27S
WTozaKJ+H5rkJVofLRQ6TKqyWHbx0fpRsUjDCmwMu2jfOqLdbxFoAQq4eF2uzKvkWshW+Ssyo6vJ
UVxpJ7mJw8FF6Yo7fao633+V5dGOvwmaUvgca6Iu68dRMsTotFTyYJ/BM0ExTx/bxy4ey2fsK+XH
QRXnawnHm/uk4wLwa+T/eBv/MzgUV38O0vz3f/HvtwLh0igI26N//vdFRGGnKd7b/1p+7R//7eMv
/fe+POS3bX04tBcv5fH//PCLfP7fx3de2pcP/3DzNmqn6+5QTzeHpkvbX4PwTZf/+b/94V8Ovz7l
bioPf/vjrejydvm0ICryP/7+o+3Pv/0habDa/uP3z//7Dy9fMn7voqiLt7fi028cXpr2b38I0l9F
cTmz2Fm8ECrRLI7h8OePjL/i667DczTgz5lUWv/4S17Ubfi3PxTtrxaSuIsWKPR+C8mhP/7SFN3y
I1n8q6FTlLUUshRkBhTlj///3T68pX++tb/kXXZVRHnb8DBLj+K3FbOUOBebclOS0HjTPykWDOIY
i4EivjYu2jq2tInRirmS1rPbrgPZPUWyPPaP+nM4hOFV45djwnFzJlPShHRifjX2oxPaQOodeZtt
ZUc8O3WOH3dMmFqkTcmxiDfM1aecMZKAZuhl9LroDs4OAAlKKfbCmpbc+jq/MH7+9tb/PrMfZvIo
CvwaD94vPQeLP4gDH48L1Td8OQZtDGbvEmwB5pDtxniePLhsbr4++XifXhySLdqiLCApvDY0Bj4O
509pNOY6Tnzu5EpODElupTq9q3vlOl5rpx7uKLDwcIzGaY5QDDxP5bihgmeOPFVm/drtOlfzoCjY
lr3UoS79u9qV0G/BXf05vdcvTyn1sdc+rk8VJWYcQzT+JPU/1gs3ehFZO2F+/Z3KWvOEJ17eMlsf
tgFWCKxIWh2L0jq+6B9ns6kolIj+/Cruok3zHCIOoa1ZJ8+5fUol4fOOOxpqebG/pRUAzLM0seZX
DG1sRKqAqTiRbazJoAGwOKcEfj5tAxxvF6dStDcXnX2wEB+HQ+dQSLGMPOgXxq2/7tZIUNjKs74S
Pexs8Nz9fiKPUgkuTR9HO8o5c9HQxdAYDhmCrbN/h+XayhhPnLdfjoH2OSqeHHKfhFy0ZgpQPRcP
fR86mrVVUaeBsfJ/eI7fxjh6DtMs5ywvkAmx9qq074azMrj7foSjdOjPmfpthKN0KJzAQWuRdPCN
W03bTNUz5QGYvScaoceXgD+HWdB13J/p0B8HXGWqB6Q8pYO8ljzZjb1c3RbDtbydPLpq8GQ0Z6jW
KhBS7/vH+7TMWQmMZpLnqZwx+Ch8XHdiKOZqV0qHeNtuB2jDV0TDC2OnbhAE8SEenHhhn04WdErp
vBoGPjKWzGY+Gs/C0sUKNfm9dXoqaysF95rOM3YlSDvv1Cr/4uGWuEuMRzpLX6TrPz5cLaedPKnG
YTk1UXJZ148oS7rkdl5qn4y9x5EeH2aRJICKhMKBBq7h42AjQkMxc/nWe/lWdhFx24o/Go6VwoNj
csqRQ+XDfg+EDGYaKq15g865/kkuKx5mnFvG6U2PqfPHz+G0PbEuTg1wtLNGLaSv1k9vIpwzx9wt
SUCwS2x11dVOcbVYV556W59G5Jhckhx6jZIOVGH5+W8BVwPJqU5l8F5KFlzvO98/iYX49IaORjh6
pqxpZz+vp4OwSS41T9rojnw7eWDfPd+uNt9P4NHtBnTN8jQKfsesBPlT6Sio0UVVTOGgjhWMiaF8
9CsZ56kCqBkShrl0Ith+Pj+OxjvaV1NB9TMsgvf0PL6LNtTxlxzKiy8VGz698y/H3aPRjqKiCTev
y3hXffxctHQAdim0pe8n8DijOJ7AJdX5bTmIYgXEkQdaAhOammtlbe3whjyxzj8dUhpIMbxtqYFQ
Df0krJcYeFdmsgx8gV7zcFsqjQMN+8Ra+GXU9GG3MgpK078wLijnHMehKW4nbeBZgCU72spcq+ym
2JGvomvLTVe0ee/0x+hkTvHFEvww6tGGaoewKEEQvM8DNKN5m1K9mKOtOL9XiJp+/7J+gWa+e8Kj
5YcHMVr7efA+QDG7TBsH/Mlef+j3tM4dwxY97YVt0AAivR4fYFDjUXTKKuLYFm3ZcR8e92h3g2XS
IT7yFWyTShrsl4vxbAlYki2f59enU7Zj2N+nAY82ge6Xf245Uvt3eGCwHKCt7ZCiXXfeVDu2/jRs
yxdgz96in65egH8/cZouj/TdrB/tkdHvDRFG8rsK+cxIbnq6dj7sWCV//f71HiMrPz3qsll/24x9
pFZWwX6fdvU2c/vNvB7OuXk6yYl19DkP+vgSj43ZkqSaYot1pO0derO/4tibf4ubA37Tm9w+lY7I
i9HbNzN4DO6R8rjNlYRA5sVX+JRi0Ju5xdpyDTs7r7ZAU+6VB3HTbSoPv9nTa3Z5Qd8NL3+c17pC
XGFg+F9rVl/VV9Ozv6v3zX2yriDTlc2qQhHnItxBXL37/p2e2rL6UXIUdpMOYSB4R0kishUv94Jd
dP2qzr+EzHq72FrvFXIAq3JX39c79MxOLN7/4V1j4aOhKMjV+ChmKFZnjoEJv9qxbuXsLN8aXuwJ
QN630BhCTi4AqPtTidNXAZ989x+DHkWJbGxqAGnquwyCo9FuBQjokfby/dR+TnJ/reJ/DnIUGfqs
babWEt8GG5amjX7MvUFNEUDEScf0ryPAP0c6igBDlQV1k6nvpbEZx4dOxaUd5uP1v/k8R9tf9oNU
xxfkXR0qlI3CfSgGm0S5bFCJGdTGi8efVjGsE0jKYvJ0YuyvT7F/POFxE0adzUibCOuwLV/i3oZ5
WuyUswQjabd2ZU8O11XjqGfWtj5ZvPkftsg/xz5K6fUwnOEREV/XaYusE/wNAnx9lTqhhyD/nbXr
b2CmpatiW92p5+pGPDuFkv4qr+NU++dXOIoQRkp3UiLEN+C1AYa0ArU4GJiQhVfaiz5jzXHqUDmx
Q359o99iPVjSLPHj4L2dbsvoR8Qzl/GJxtrXEytrgApMAyHKY5i0L/ZRWxHmIYhzomj+algvjiPq
VbANrqyd4sqPlxISjou3A1ywf62RspxmOJxwLTR1Q1qA8B+jLsweeawa+SDOF3Nzl9evxnRqx3wx
iZbGTZfiPtdc+RcZ5bdJVBKzNTBIOBi36rRSQbag1GRjb35v3AvPyVUFnR/g0sm6zucbL2YmYL1N
ukOY4SCl/PHRfBSKJiDPh2YXbutt7pnb8QawmdNihnXqwvb5GT+OdZRfCm0FbVSRDqr+ZADMEWG3
VdCdT+z/5VM+HpHLKBb3XJ3ConHcg9faoBYaQzpIeEc52bxKnWCX2fMl7H7r2ngfbvM1Su3fD/r5
7oGkpin96gfgeXucFaT9DOo5VF/ibbCBp/tLmO9/Uc08Dt6LOioGI7RgF69lVT86i0apqc2+ag/t
U/UwPGSbyO0fEQVrPPy4rtpL9HacdN2fktr+lCgfD3t0Ok0jpVqsAQ5F7TXWJXIfCPmtBLvCVOpe
eS62uRvuwvX3M3q8Vn6NyV0Ylhu1/k+udILSyrWV94dwJHTipRL6+SbAmP3fG+VoQsMM9buo6Q8m
+XCEgE4luzh2fD/Gly/ttyc5mr0oHzs4h90hDV4M8VxFkM4SN5Hkfj/K8ao/nq+jc71TyjpKGWVM
aBvAf5f0EyH41As5OtJjemCZ0uPQMN6q+CmY2JedmKhP+d3RMyhHJssS+r/JPHa/Sotadm3qXkW3
Rd12izSo5o7rVH/8XxTuv3oyLI0V6E0UXqhqfgyBUjHjF6MNh94LUKckXvhOS3VxDS7UbbYKGgxO
t8Gp5/sXZsrHr4wG5FK3p34FsooYe7QwkMUV2nEKXpJ0sqazpPbl8CL1lcJCd68QguDB6tHic7RY
DH1f2ZZ6NqYTuOo+7rZmApRsnSpxKbx1eWC2d/GgCPxmhhu7YG1bDT8OeOZKbnSQiKrGqh4DOSnA
WDhVRyN4OAN5I46QpXugCoVwkyi1ipdPFXeRWq76sq2lzNO7fK6wLUnysN53dR41d3VWVg+lOY7R
j0Jq4va2sFI01qYs7/3nCvs5aadqoYFdUS718npEAx70PxR5vLATXSm2hVUKml1JiBAtLKZh9ApF
as4jvTETZ+pV+NOBEQmZZ/SCAgo6QV6T74q4kIre44Uol4O5MnWzCzcgaXlks8DVas0c+nZSN3my
qkQre6S/1CAgWE/+c23O9Utu6sFLnA0g5BsZgz5VFCC5inU6/KgGEAD2UFbKDuQO2aHW5JWXpioa
3pqaI/HIi0BNojHncYbUgA9J2lazm6RhtEmkIkeiAPal4VkqKPlNmIvYPXV6Wl0mU2+iGdRDvV+1
nRXu8lnvyMX6YJrXMvDJwMWLlRtcq0f3kyTlN0o2iBsAHZrA0CNeWb5SthDc6Y304VqsAf/sI5gn
yBmVCCgirJS3BQUpvswc6rfGlKYNsjj9WKsx7PNWDB9jtGlrvJbG0M3Dxc9RVU1AQiiW6yid5WGG
w0pYC2rpKI0Jq6wOYwXHQ1BbN2pQzRFwTT/v3TIIRxT0+iZrtgXCztdVCGQGFBU4GlxHuubnnCvZ
rRrl5kE3Cl5mSp8WgHXXgVMfWzN+7aRZuOuFKXzL2ItveZsFvjsaBohGPRMRiopL1vKqF0UBIvsg
CbtuZFIQdRk6aRf5cXlRG4MJfr3NhdRSb9O+zTLA+nLUCE6rZLWMql0RRtjYjIKkubmWhlj2ZBX4
fdmok+yqk4zAusqGeZQjTy56Ad3QUfh/7J3Hktta2mVfpaLHfW7Am2EToGd6K00QaZTw3uPpe4G6
f10lU7/YNeiIHnRElW4yyeQhCOC4b++1rbrblI3sKWsRpHG6MdRg1BDky5V3aEw8KVvbTzV2oapQ
zt5buEzftCAGO5n2aQ+m07BrEUCwtFJB0EsJS3nh110Ky0gNPANl6qTkV/Wg+qBE5MZWVyMDavbh
+ZqquGFMPs4B5q43i1YbWNxlqIYNomXLU1xmaJW1tGLKCOPC9E0DYFweCpmETGZu15EIdJKM6inQ
yRDKJOoxQBO5eKjUYeXXjLSIXvUkmn7IdWyHIM7qRiBtblvPVYkja6dFJXvsA1XFmCvgiPIjSmBo
9E1WBXF2WWtGmV55odzHz11h1MX3wcL25ZLqYlorbsaaAChyMbg91AlAbgpU9lpEvt9tJDoFDXPZ
hBm88aXhjXDOYbrB8mC/14pSJNQSu5AuN+/aBAGWbrbNt2mSRvBAsDCD8l5Vsk5/SuyyRgitxh0L
fKv26gqYXCCKW1UdwmytWGD3I24ATx2h3LVJqd+HWY+UdBLVCJxBFaLn2i9CWb4lIBuRfSdnFer+
ieiCq9Cy+ngTFGGKv0RJQn3fT0rx0FVpTuCN6Eik8QTIj1WfZSKH/1jZRGihWr3wzRH9ciymAnRj
AXuxWdhGWymAv/o4Qh/epuykJkSHjpWXoQ9T1K5on6ccjWXoNpAi+4AAJ21oQ6fxFfEeV1pGHsc4
5GCxuqbBDyOiLL4ipiQPYa1FWQAB2TazGlBoYohkrw5Gjz6bXBf4y2SchBAoAGqB1eAKW9RwHogw
v5yM4cHzssvWN+/IK+qXwpNvCjXNln4hsSwfIBEpk3yLAukAIwDysiLus27wsGoo1gF6H7vcvRyt
B0XbiKk5WG0R3OlysPbq9JW5+EdvokuaDKCwdhJ1B9kW0FQpx6OflsEkjVWNrrqHwlUYUr6qaxOk
VmcfbG7HW1GVD6aM9arWN3GRraYxXceJvhsG/crU24dCQDBoNaxWkWwcei7yRdkFgAjn8dIi0l5V
UYKkFcFJdrPK25xxr/RIMCI+u5nydRom/L2pvgxj862WteeuZbs3EG5GxYVCvWRfjcLPAXWJAtqf
xI3k+T8sL7tui4TEs/yV4eCiCEMwzwoBSFppQYLoJmuraPUt0aUNrhf69qkn5o1RE4FNOu1aNUhe
SbjyLiMtmO7iHgSaZfSPrR5di5JRyG7saiViztVgY17p1UYH6yilXH4lCvoII4OfG49Ryzjf2stc
bi+L1thKqJbxRDE0tXh1cWkBabbLFoU8iYJryQSWp5SNKlxLHePnupeSXWdm3zyv9gEM6VGBYjy2
8JRUYB3bcpfaVfeeEyN7aLRS2YfYXui8YlhHFKnCrWW3EBYki+Mz2kJKwY3ayX3XR9R6TW/mFGVa
Vd1MbUEsWqnEPrxiOx628zjGvUJyoFzPEOHRxhkWBaO9mKwZxtzk/fg9GwArNRqrCb0yC/ASBAk2
XtDvqQxMhzHpoF4k2UMtQRrMyhCCNKDRRRXAwmqZtSzAiWBd8TE0iErNXdsqCOWrMutZV4eWollx
a+sBwCjy4IH5dZ7/EOU+11GpC13DlpA1YpsREVcvIxWiHCehzsDUpDgBpNK+VePhtZGTKiG1ajR6
Ha1hWV1muM1ctUXprwSWCaksCZ5a1fa3ZAKXMNDT3uuWFLNxrhl5TGRa1i2KYSYopt2t7pOj1oSv
xtiuB6Llhta6aeR6mQ0Gh28S+hluAum+NEBxmLjeiObpkpqerMb1ZwM6aU2bMawlrqyYASmagm9G
kWa4t+wOavzi99xB2ThfD5H2PlVWtbB1fytKTH4iHncp7qFNUcg9aOnkW99bW0qrKRE96ToRdBlT
avpwm03XLxgGFRW6kfKitQRGSloBQNpQlqMVbdqObKkSE4kqjQtigPk8JmoDUSo7bDDfvVxeKBa0
9bCdwMQ2imP47dKAaPsk64BkuwwYThGOtqP36qGsxJOFl6Wtm2w5NoXkZCqkmVhGKSuiKl6qdX/d
mn6GI0VctpK2VlqQH1VjK6heJAX3Qwr+YkvPy6cJ07DdhjJG5cosP8CYq2RszhFjRoZDFkP7KDla
bjA7njRzJwf1to3y28QOq3cjhyI75UVwYXXq8+TH07iQbM18jrhTnKaUmhm9/piPXbRM9NBfhpGo
4TGLN4lJ90xASX8kRpZqa440YRbdswkg8ous8ADAZW5TJRehLEEgy9pbfZCXsh5fKa0Gn9xIdWx6
07Wp+qrb9KSPRYWmb6Mo9K9NWWRvgxabwK+SGUtIXuIgmY9mR5DzVLfbiLHYGXM75XuI0R7Jkr/X
PTNfl0xst9Sd3rsR2DcfbMOI+jpWpryd/AafYtAklBLKaiT2qtyHgdosspq+pQKoowuMwZnf43aU
axBfKecs7sr5eHErNaskVddqxVSn74rEkWSSJX1pAmDpQYXRBsVa21YEtQfKqV03T3TQEMFKDFLh
2LSuqRXRkj1vcN6jBNOpzMFY54jdYhYsnlW8Fch9F4aMkyoPIYMbZQ69E1TYWrIAFA6aD4GX/sZt
JmkjR6Gxzi0pvQ6NJn5U5dIsHc1OwcUPwY9QgJCu9Dhz21rOIbV6CCzKuPE3qqdAdwJy8dQFRXc9
5UoK4itKoPEOSW0+pKXVQZjIi+syzqLL3PfMy0H3xCaXYzBAg4jTe1nPSFSM6orgUxCdhpxLD0Ib
sjVUTrEu0kKZmP0C3xTCqDAi4qc1JzpLu8LvhnCyg1Wn4QkzwdWPQ93BlB8fLWDPC7uHEc1uFvQs
6yYaa1yivUXcozDjZWVih22K4c7Ok31W9feBxURFq3EMBZ5sJ8+1JWNLlVsA0qEfJo5W1H69K7RI
Jj0T6397OShe9RJ6ydwVBLUB4xJtvyRB78+1CAJrAyYr+IGSHgRVZvjJTTCACnMLvRnfsqlI3/Vc
1wucunAq5g5YM52eGTOzcabkdmzgUOS1C9HYcLCNMG/GZVzY4XsUNJji+1qU/qEoFNYawo9kjSvW
pu3MklFMOeAEFN5LNH4SPIigCpw4DAD0C7+PapY0PhTi0Qo980niRGYHHVd7/1DDzQhz4oMGoMZ4
zinVbxNJhMq0ilNNJY6h85jO7np50oMD5x2jd5+McXRovVaaCbUjFk8CX1V4eqLECDPPW4KBXMy8
rMVwEKUagpUfA9QTbEWwKGOvFkj/bOeqNMGsR6JEx3RSFZa+mWhM2xQ6+aT7AvklbuVIkwrdia0y
QpsbNqwFiHKNNdCTsZaY3XsndyVb9czjohokZ5Rnt4rQBfkGBiCA1m8i8803Oy1LyFcodA2ofyV1
/g8m7JL4YPmhV5hwpXQaLpLQS+t9iq4OaLUo1P61YdlzOaE/6fGZAy8nBVfxvQXbmjjsvAHmCD7N
XnjaXVX6DXM5TUmDrRlP+XBRMYE37xQlEKDOwQ2FrMELsoiTIYuFW0Jkki9Kqe71pTC7GDd8VE0F
FtCx6YB8ZVogYOalaXToR5SSgMb7un7srFak0sLsh3rNYN5q9cKbZrcyodL54GINQocgd7GZfAwd
XgaMwVVs96+SEmTlc2nq/nsnyZl2ZjPtN7vin7dmTnfTWl+YSH9e5jIry4U5rRHm/nJ47G6D5TnJ
7+/2gfDXoeY0WLh/kWaZeVJF7dR+L8eEcIiB+/DMXuqXjbV5p4lUeNNE6qt+1RRnqdJ3Xad8p2z9
VhzCW82pqS0QwsGygbiDNTzd1Tnp7deSjWHqwNlIj1FplcXg5201u9DqQdLU79Wzf6mutGV0V0Gi
vgSfh8ZiWBLBxW6IoztwUikVaxfWOcvf6cYraLC5qoE8jL094C0npQ32llIzjaOXLLjtgx+e8i6S
CbC+d05JNVfUPhUcTtqZz+8vpRuoesPUcaCzIH3+ZiOXuPEVjAnk4fnmz7uGXyvFNIYwEJkGVXAw
SCfbsLEnSmDJ8QtsluX4EKxshzVXjtJebONzBffTjdH5C9S4EQi8B5hCTOTnA5O8QgrjrHzJvXYZ
Vd0ij5JdCsfyzCGda+bkQolihSVHBbU0v0i2+grC+ZN6a7/kz2SIzhfIXNM7q+OYN3VPT5qB0Nhm
75Xr41TGqlURM76m5Q7vkdknbiHdsoI1X+ci8bDE0E4JbL3pF/Y7STwqHvwzJcWv9yRfLup3RZV1
C5TeqfK+9+vYyLr+RbtIAtevF9PBcJIrz832jKnGlUpUzSLateeun/n6ODluDhd8Eu4THSHvyTk1
82gqwql9Oeruh0W3197t245ZX7awneSD/Zut5AZgfYmTWLATMNrumdP99ba0EL4qylyjQ+l4qlxO
oyKtFQ4ctjqQeg2h6GW+Kx2TCO/b+DCWF+H1rEEUrn6u5a8XGgOWbLM3jK1LMrST0rhPmk0WJCbn
fFZZBE52BfbXhVyNJWCO4U0u/uOunYDaX1s86YKq2LS7XM7e2v5WZLsaYsiZL/PL2HHSwEnfk4QT
G5WT+TLXLuJldpU/dHv9tl/JTrXI78Au5E9nWvzyJWI2mG8ZRVeQ3ZrSaclsIqJ86DS+RKJfgAHo
qznHsAdSBuPiYlYvS0+ktkzXZ9r90suasso1gw0HWp9unF42yFW1oteyt3oJ3eUqWnkuFOUPg5HL
3Epnal3Hu+DTXUJjGu2hc6eKrJz2svYkZyyKqrf4MTho6+5gU4kK3OJJvlXX5ZaFwPVMuhvOFcB+
c4yozilfa1SLkBmcXC6KUHLWDPWbfjUuj5LPlbY1rohjcKSNeuYL/Xoe5U9tnVw5YRIlaanUb3VE
SroM6GFezcfp8sxpO73b2XvgfBmM/1St6XhOimvsOA5FPNpv/a46aNxz0f3kGk60moWWHpSxZbTs
N+duuy+d67FVhaKerSsm1+jJF6mGZqGHSv3DH77bV8BnFqy0HOk6CxwpcXqAu0tQ7Ztz+oYv08Zj
s5SsLdT2uDKkk87VZy2lGbhL0o/OnYUAR+UNwCunYQg7Nzqf3vpzYxqeNL5YOG6YFT6PzjZLoGDM
ko+k3o5EOUhs8Jw5d+daOLlErFwhssFQflC0cJVjtm636JzyUNzOc7bkbGj5b4QGHBL3NuABzQKE
e3Kx9CprBq1IPthb2IorJVuSO3flHcRFBkjGIcvn4tw84Mt86vgtGgAhMF8eHeGfv0UpSfKa7cEf
cX2w1rOe0GKBu59dNPH5YMV5JvNrt3La2MlMp1RTEuDl+kfj9kvDCZcWmQZO7c7xFnQv+uW4Gt3U
ZenNqk53zpzN+Xr43DgdCgZtOk/+j1H785G2cj4WDZ1L80yc9HBo17M/LT6Y+qLc5m64Oiec/M3d
MKtVJBP6N93pF+RGWeYdBev6R3botsjXrUXqEDX1rK2qdf1qv//58L5eq3NjcyfzUxozd3e/TMKb
kttRKM2PtI5e7YwNCJiN5zqz0y5TQX5DTzZzSo4I0pO5d6ZkMbvAmOCqZlFZO9/XILWdGwO+niZ6
rFncejQifZkXjrawhjAYsCBRfYESpTkkeGFmyO/H2oW3E56PtP7dcf3a5Ml9LuoqKKJw4LL0mlu/
uPTQS3pbc2leJAkRXg/eUX9/9tY7He1AEuise5kNGhaKt1P/UxBIeRqN5jsFWDe/VTcpRymtVGfW
3p8T+38Zhk7amj/LL5eHxH4Ok07zfVAOCCWcvqldOxVsoqfun6/Dr1f9SUsn3bIxY1O1YT6qflne
kqaxJsGNFXZ5d/6ovog9T7/CkzMnybDnI9V8j7YErbnqPvxBvFuxb5ZsHy9D79tZXO25c3ZymymM
b13N0c1r3e5+PjoMXi6Mtqvzfomvw8HJV3ky1azbSitAbdEYmR98lbekyy6yxTex7i7+D5o7XRL+
/DJ17DZEVkukPXy+RkrZm0yD5qQdsZYLAkfRAKlrsVaQ8//5IvnSWbHyw7LGSIeOXeXa/9xSM1i5
n1nMvaBv+gr0ozOdyLn3P7naZVitEqXHt7ir9/FQriYkLH8+gi8j2ckRnFzlU9InAQzet6i6ylUc
SdY1QVNwbR0B/CRQn//c2rnjObnMMzbRGzlu3ipKmEQ8roz4/s8NzGPfp7GRw4FyxYzY0HUNE97n
E+IHVd3Xc2jcnKWkSTvJ7jbJoJOZQ/mKra1zi//fHZAK7BcIraR+Rcvb6aDrTS69jT5lLK065ITR
BepI/N64tDE+sTpA8wRQhmW52fQrb8LYkVWunZyToX0xtCjzof/yUU5ussYOy76ssB4ILByk6Uj9
jjBM6iPN92j8PlFOikZjkSvBYtLv8jhxQxm6Ywrbb5UIf1sM93WrLqa5kGs//vms/KZ7+/zZTqYs
sjaEhmiltzZwlHEB21Z/YnMNvc8zoQfmx/SQPQDI/XOjvzk1hqZShMMkq6qqdtrDGYUdoct7s70L
25ycmXv35wZ+c+uAKmcehn2QeN3TbG2rozjUiP6NiDbDRbtHnaH5VunKVRBOO6HnuzYe7/7cpPx1
+LN/bVM/VVZWalw25cDieWTimawCouHqJjyMPecTtXK9lTZoIJZl7208m8zbM8yqLzMM3ebGspgF
8h9c3CcdXiQZ1LMy+Y2MVlKxNsnT7AQ5c4zzPXpyD39q46TT05SpIPFCfvNfrPW8o0ft/s76YT/B
H3QHp3m0icy7IyAmvev3Z7dlv5xUYijQ75tsiuDoNk631SixCz9oTdzPsNFxc2fuhA5w3lJjC9N3
kkuxS1fhKlmf00l/nW+ctDx/sl9mNnpIshwFkrd5TaE5EDzWzUZb2OvczR7OLnDnbv3Tdzw3Zqo2
+4esOr/Q2sDiR3IsGVxHPxcwcwwv3pJ5jBRozr79vUv6/+lD/wN94y/X90w3+kQfunuB6/OvzY/k
R/byP//1v+q3H1kNv+hfL9n7v+7Jhmhesn+9v/zLabPg5VdE0fFt/0YUaX/NFmKNfV6sAkCsTO6I
/0IUaX/pxyUvlgW4NuA2/o0oEuZfaKDJIjCxvLDjpswug78ZRUKT/tIpJMES0FlGQk77DxBFxy32
fy4mg4mWrsBMkWceHzoE6WTQnYZ0CElIpYqvzVvN6V1KQXEk6tZTLqz5n6FVUje1iUI/Pjw+YcaR
OS6OjyslvCcL29jIZtNU60Lv/AOC0p9PlqXK6zLsBT/fy4DiuUJzyYoKn11uAru2/L65BkEZLwlq
SW+RSxUuAQzhPXXt3omnJHycPJatZpIhfZQKsDiqXnyvyumVSNLxtfTFdV8Z3numjBuv1OcYoJjE
SL8WRDuiqEsUgHFZ/pHoGkiOPhUkx/rihyRFF2NuDW9d2z6ZZZO9GD1i3SRvgm9FlUiLtkYuHGcG
ELrQvNFJJnfGok02FZOGyIH6cWuyq3aItca8Ced/0M/C5Khvjq+vdTO60Mb+4vjo+CKCGIyNzoC3
0Cvd/PmytJbbZWNmwv35tpIM97mfmzn+SQJF/JcL+Prnif0VpPTTn/nrCZ+vQ3pJmzU6hA1cTp+7
KkUt1UwY4c5SrPzS8PJHLY/9R9+zAH3rcbFrkhhTrZkVTpjW8bt3Ezea9RbpIykzXcrCpopG1qNA
iU2h1o9mCblgfmEZS3fZmHaPfRAVRDKr006tEoUsxaZ1/Nwmv+hDbs34XVcTAEdktF6HQqQ7ICrj
KpEK+2FI9cfjKxIvvEE5LB7TKAyIxOu9Xd0HxZViW5MzxH32Zk2bAV3Lu5FVkaPJynitWrG9FXFt
rGzLbx/yVP12/FjNoF8WRt89pfqkE4bYFXs/1BGQ9CNFLbYYXqvyvw5ghKcTNf4N2tdxy7UUroch
9u6T2Hw9tuZ16qErSLvXogrqYxtKexSjHUDzQjgERMevkU185nyQLGIQzAdecxNXKUz91CvRAU3d
Pdr2H8dXdOTMZI3aPWthXi0NKRJ7rCMkVXZlQvKI3z9IalasG8NyNUmZDn4dwdP3m+lQzP/88/D4
0/Elqf3DUON2f3zVP78+/hQNcQNWd34nVRmuk0IuN3//TlfnZ47/Hv+ynuQOxRXJpyfv8bv3jQdA
QZlcaM4/L/71fY+/tXo7XhGqWfzdzM8XnBzHCON202b24XeH+0/Tx59MdDSoRTb//DoItG+BHJIe
hqxsp8b9QY9L7xKusXdpjcK+PD6UA1TUOsIXuUhgvh+fqASxaY2tZ6ipP73YQKa117Po7xf//JPJ
i299M/N3/7zp8c8Ig/eXo0AKdWzo+OzxCU1p5H0skyz870/xTztFPTx0I2nU//zq+OcZ2zJLKfa0
Gczs/fzsx79vSGM6mA31ls+f9fhkJoffJj0EMD/AY/5zx0HX8GnaYcxsFwabeTjSKDsxZp10HIYy
xjgTGqIBSQCIlTIpXaWNsIt4JhX3sEs7Eo9V/SBDN/j7x7xpeMzs3dNEvcu5Y/JLIgv01RB4GGxM
3yDNdiKb7viHx1d7Ib6fxBIWqapzE8dfphEREoPEuUgBmTdqM14NiGofqHaExO4JC+dKljyECrL6
QE363fHZJJpJ1wwFm2l+sRDhtOQT9KvjQyWeirWFwsY9PqysBFOdkUzO8eGoWv3e91l5Ht/Zox+/
zEfp2/ERt5JJCkWxPT4ypNq+q62HZMqU3ikJeu8mO707Pofb54B6bpbE8fmsvqefTLuL46NuKAhO
8Dt/f3xIfofpMIAYm+PD3o/zJQp6a2VEfXA5xeSsVqxI2f+0781Jte67YiR/NQ9uj7+yPe07onTl
4vicBHTUCbWE9PH5pcigo2UE+HB1fG3Ulco6j8jUOj7EHmTvCOlQFtL85iKQ9Mu2NW+Pf1plWnHX
oanqsknqHJPkwVKxpZvjkxhG3gZ8lxfH9wF0R9ZjKJTtz89gdsUyRHKzOj7spsRbc7OBSDB7+97G
ybTHhYTRth7OaoekzytIRlENBy/rR0uD3gfj8eRq9e00sU0EdgvZxP4iujJ3y4j+t7M6orJE8np8
ZPlqfN+Oi+MDqvLdfa6qT6hftYufrzZzkDx+l22OTwa1pa/tf79X7afpxZBWr/qUdve2VMb3AXCs
zETI9e/38aKMWO6alI602yZZka21SfT3eVqAeOmy92kgE1IR5rNUWhESZLM+tMrUX5gZgvqoqbrv
vs/kaH6pYWUQx+0uvsvKJNxIpTLADxiqW8NKh8XxJXqG5FKe6hfGUDx0Sp9cdoVv7Gtj6pZ9r9e7
MvajXWkb/mJErPomm+Nea/LgufF1GcVBVe7TMQyvsrGDt1p1/RsR6nalW295R5pQkhvTFZVnJNeJ
IpZ6pFdPiVZf9vN71Wn1xrxHvqdkhpQMRd9W9j3vRs+R8B7fI4ohsltK+13tfcVVZEI8GkDDoc9R
Szo4FhOd+kORedUlk8rn46NgbPrrUC/2KFQKbqFJJxN9IqWVR7I95Q837Qg//tjd/V9Y83Cm+N8p
avUTovW/Rbf+PwhknbdB/3se6wKDbNimnxc7PDriWI2/sK5bxwrevJjhjvu50FH+Yo9FNuA/Kkw5
fxa9/kax6vJfusReHwIgdr8kcy42/r3M0ey/UKxBnKPUo7BDZ2v/yTrn874ErnpkLgh9qERbVN4A
3X8evCS0tEmZMifzEi1z0sC8jGt92VfJPV7PnR1pd3qiV049nCvAHWvr/8y3/24ZRuDM1gexfgpI
C3M/7yP6p0XYaz3usPg+EtG9HtRrGVSMKm2TtDngkHOjnEyGXn2SuvGl1bjLfC9c2Lt0By2Yianc
7Wy1R5reX+3ra6v1L6z6ssUKpJX91m/XvuoBhKnZ7xBWdj2k2bdfTvRvVg7gqk+/RBnMpcK9y9iv
c6pPAcjt6BOc6nkK9TB7dGQZ4OFgEp5oTE9RR94FDoVXTAVMBszOXkbptK2NTKzrXCVmt3ntCZGF
wI0MGYm344BAMtB+x88Rsm+SOYaPrmkrR8fXx/uSCm+L8EJMXuCohYWWl0SPwiO73gtit07lpaYm
+1A1fvi2yi+GaM77iV29smtXLeNwZQ2QNwYmds4o9d87G0pQEC0Ny3/BIgTYAV0QwRHKAaXsg5d9
qM96doNR4Y11NzmaFcFZrS65voJtM9b4wE0zK+qrECfjnHxsf4wSxasmEPvW669zQ+ynVoseQ7WC
PR+1V239OjQSJfuEmO6wTlDmpJPPRvad1WbEglT5pVrYH9xu2zKZ/HXmi9CNS/vJ7qpvJQ4lPELh
dX+rYRZN6zRzvWIOrLHKXS21vVN3yYXZomqYZct6Ie0l1nqun8q6G6d9chXVTNVwUODSJERXQp7N
Ze9tpqbk/EWxvQurnmSUgcA3Mi3YabZwHyakjygZW2QslX0txkIxIfdNvG5yRRDNX8ZWj9vaNcoQ
o4gvNnaYt5d4mlNHhB6p6SkkIp1EO78YMIhF+OBjpV1nyuStyHQmx6bAGWzIiYuM8XlsiQbBYEHu
SjUSSV1O9zNSuGwYcYgfYA++ZUFGCDVogus4QDFWm/W28inM4wMlpaNkOzq4VCoKRLn01IcFYGBC
CN3KkO7CtikWZtVZ26lYTuNqpQ5z3lIqPGeaI8z9wN6rlTnxHVmY2gaWcFhKN3i/WkTVnrkcbX0l
aQ3b7jJ54hK+G1Le+uk+Gxpy7q34hlDnQ+L7r3FsfRt98d3TJSKOtYJRscYJoo+Izj+KPrdQ8YWt
2xnyFtz1jVbVO90s1mJoN5IAyEOx2yf0ZeIDNMl1OwzbVg+ilaYGl3UBNkMNYa14LlUQ9mWM8q5I
LVxXCnFGlTl+lI2/NDHoLkYo6gvzKvHy52EycIIOWyN1C3UWcvsYbPXOxLLZSoYrD/tRFCiOiobA
mWGKiWSugiu/NC7GlNR2c8wJGpUxRE6asvPG6dBhm0AOH5JuLSmLRh27je+RgpwN3fXQLgwMG2xW
7ayq/RZjN2HhOKDPj4KnUA6nRT8kLzoRz47WCnZg0oOGN8IZTenZbyo3yLI5nKzeanmn7Ks4viiV
jEBpkp5yGZS1SUrVoFvlEvuQtEiTgLxtMoKyuM0co2QaIeGsS1jDacZ+akgZy+wqJZzlzk6r3Bkb
qXcjYrbNPKycgG0FjN2qExNFQn5kRTRA2uXI5pKVZ039Ojequ9wg1SvOS7KibW1BJORKzdmyjmyc
oJnAajPfHfGQVwtPVhHksqAw93lnHIg7mBYypkHi0Mp80RKxVefmZasarYPN/C5IvZ2ZeR94mmIq
XPJ7UgwJ8n/Ew12gd04bVr5bdtUa+xGRVgaLGY0Mk35Q9dXkkQdua6TrRcCLUoVe0fZgcCX4h0Iv
vPMx+QnVD4ixqwqnxD/skTFuSuNdLVJ1W3XjUsVix5UxObmnWEt5jMEyac22sML7PieM2ihUaO5e
49Z54bKj+RrLmD8M/J5PcsE19p4n0vdCEL1QpY23jtJmcLS6var94lUlU9GrZPVG8pEj+rpXu4Ph
VY6205LpibBBFSucZLoYEPSwexXWpNyC+34JIm7ryHsINU5walrA+0WjrIrKWMnM7yph1KuGBGeR
GRfkADdOYww3kiYiN30GEUlqrx30RJPnK7XkqyqKnrOSY2xNRCAv2il+7qc22lcEyU+mfBOP+ZNu
5gqGHkte29l2zPdV0/nEPGr78kEuuLhy0p1k+zFVCdTMx/xlCAtGjqIiIAkvT0o7h1YDQNakVuV6
2AsxRD0UbTo4hu4nrhEYL5EsP7ZYjikl2ikJ9qW8YtdhXWAWJ10cNJulN6tSGm5JncWgX8rsajH7
qJpxk+TepkuKbxX7PnWRi0O1zwhMWslBSb52Jj2YUflRq8lVOabYx7DDml7APIGouTJPt8nkfWtF
om70lrJAHFoUt6Z8FVviow/t54heY9GH013WTd42LXL4nF49OYaoZyJDscjxj68G7kNr8hAEkzhC
xNtciGy/4Uv+1kqWcKwAmbBIQYI0lYV11yCMpDR8R1Xi2WPmpHn3PU9z0uzI5VDiwlpDAzuMnmIS
8oebzUKGmF6IwJScigAFJyzDp0EK5p6gbLA4e6uIBAUzxjvepcmt1A/EkFTpSrGgLwVCfQ2ThMKs
v6/M1plj8Ij8Yqh0fDahwqTbZnHgarWCVzuNiD4tsEymIyF7eEbXPv6gBXHc1xFnUMOZd6PVTbow
Wg02RD1HT8djQA09Es5YR9yc9bjTchV9Rc0llEN2WKr5tT507AsARVippMUuotK7tUzx2gR26GIc
txzPMp9RaLAhagVummb7bqAO1T0yX+NYWLfrSK4NpOEuKzR7NYG7IFb50ut9f1vmw03ewMKJ0/wh
wHG3wOoVKyYs0IrxnrHtsi278SIcMP5UfWyt82DbhvqzHJsvckQZW2rIa6u/+5J8XQ30K7HJ/kFe
e44NfwL7rvLmh0W84zvHK0aOYU2C/CWmu4Ooe3LlVLEKNDlZqVnzIfBVixYQqSvY22IFyWBh9WlF
/nVbkA0XNBedv1aUdTv2lyWUhLtwUB48KZgWqTxPXJS43GD1m6MTtWGdJeaVoRfMcYPxIlLTfGHF
pO3VJoQF/15R7TtREfrGZu9jkRNYSl+2kILm0Wwtndww/bU3zb0oarYx9Ku0w+s2NCxhB2/pKyPG
rEB2gkyHwR5n3/XBxnkY2qnT95QdkRPnrtQVt2VROUZfF8sqDj0nEi8Wab//m7rz2m0YT9/zreQG
uGAvp6KaJVuSra4TQsVi751Xn4fzn2B3BkkWiyBAcrCzM7YsUb/6lbcwRkA3hw/RRSilhO9sBxAW
Warhj6a1s6zrk0Uj+5vxYWTTWXhlN+s08dTQMq6t7lxUZr/MUyPfFb5CKDOY5gxyQ0foosjztkXQ
A5XktcENuSh17jFR2fupOazLxGkWvVceS0XsVmVXYrLX+Iuo98Kl6JgfiIP0XVbPHWDX00WgFNbU
MzlZssJy57CxLhD6dZhiC18g8NE0oZ1nXaHtoTqNnEacdTlJ9oHpciBLDuinrP3QKkGfE2yfywhD
mmKouBek/OCpcrassy740uPUpaw3eGvZeqXYbE0NC3PaofWala+r9UrsamVW8DSTcuoNBREGiQi8
Mxf7Uwrwg0udSMkmnZKoU0SkXrLfxsfeeZeNXi6StDHtqKbJQYTaCIP71edavRq6Eg9ZPZmi+BLg
r1l+tFWUTQ9EvNKB6/pDRqZiIWtd/zlEoTpJtOFQq4pwNnQd01u1vIze5NMisMp5jwLEkiEDNBfq
xRRRt7UHWX7la7YQWqqN5Kw5iYTo5FnJNckGcyJ258oLrI0/YJsr8WmO5T4sFJMnvZPT/gisZaIM
2O+1jntV4uw3zJtqh9dAvhZC/UsI5W/uu+GSl5mdDlD0tSzBthOnEVpcOj69lbyJU7GjpaBGa8nq
2VeiV87CtFwmTtfavYfHZS2ZxH1pT8k/v4ut0pPh1eZHlCrEQEq7lzrjK5PTfu5qBcYQNf0QBQCk
I6TYi0gWA6ggKmBXRrvAIHfw63ZC5VTGL1LZD3U5fGl1uwok+Zaa8hwGio9Mj2tQMjUxFyYFX0Ih
hOAdtdZMBYUjDOA83Fp+9q1a2lmALWwamhdlVK7N8qomng+2dA/XJHngUL7iKrhojqatE8pTsoKz
qieK8VQVCOr++Ifeq+281RIFiYdat1tR3zWhSLcc2nKba3O17NMvvbuqSHHODLcna/aXlpgeo76S
J7FemWtN90OSkGHR9NJFJHGYIxrAd0XUpshyeV6oWGhYvbUQEtjtNa3DvlTj717SXcCi2A9KfE5a
hFxzAXdBKxImmYEICDgtcIAXnWOHPMFPnxbHMtFXiNM8u86jpCl8ukk0IAyhPzFrxE5CSMuJ2ETY
EwJ74JSHsd2kzdaP+5cA9GxS5BYx3eAjONkW1sodjAsKBck8w9gXb6ri3GX+NiYFsEVizI5aWFBr
8Tq08Phk82TJgLRLgHhJUCM9IYSQpnMHw8bC40iTIcM61i4tqDhKfs09L2drtQ4VOyt9cVGKw7V2
vHfaEyWnrf9LHgcEciBUSIsS/eqm+8zEyJyg84gSAIxRO48jmPldLmDom22CyMimqCI187rqJALK
oV6HptEsBLSfPryarU8bRFlrbrYO/US4iJ2XLwyhkeaNohQfFSqcduOH8YePJhr6piRsql5X66AO
vFk2FLqdy00xg4RPQE1bblNL2cLlNNaZ0loPcVITrZHrrhizhsykqFpCqV4y8I5MN1rTnEtL2cns
yQmiTLvG9YN5GxPZi3ozj5WeBLYqNgKetkqOYozhPiR3rZoGPd7emTWqdcZ+7qkOIi7TkoreiXGq
gyr7yJ95lnNhC734wTXIFk503DaqnWBB6zbjGLNcE3/RELPONjfQmKImW0n6LKe8K4qcm0mjL0Bj
YUHuz5MIACATL9ceEV9zUNTS2BLi+bpcr+teALCFfIIVRRQZemVHhfdeWYZnN1pe2yq+E/uw+WjF
tCS/tiYt3XQMfjYISl20qhpDNunTytNlW3niIq6jTzU3XjBqsEKOiTy0HFvPQtL6mZqJK7cZPrrG
CG3Ba8RN2OjKNMX1fZ76vbLQSwsSfYhkgZ8hXAdJy04C3a4QCltw/7hTNY7WcRSIeGkSMfg0PxBM
qq/xwtO5iBoz2UtcWdgI7sKu3TceQJiaO9srsImAyfSVuhYDFU8VZQSSGWhftdLFbCIqIvlAmmVC
0m60dEKXgDjejYOFEDkXGtHwmdp6kgqBv8mCKqQ2Y1hLSSpXgyHoawcNHw7SZZBGvyAIbU/1yG2K
XLGFnFTVTAJ/UfUqI5QVy9oglCSALpZmlZAVJtsw77geEPEgdPhySgcAgLzPIcyhuBG8ERk4SF1I
MjruOc0qBLZq2Xyix1564oRvbiz8zspWeR5sirwot3GlYTMahqTPYj2tpcY9epHSrmD5WAjUpKYt
uoW+6JxK/mkyyCl5qq1zXZjnbab+BIrefGgxMk6xghZMEdWH1G/cQ9ZVC15T5G29MwtB+2CwQruO
y2wyVEO5/uNFKTn9pBTqwHYUqba9Jos3ZVLiZCsLmxTjNFdqy6nbxPU8E5B+MExrF7pxOXWC0Jxl
lXEwCsta15UxFcuErRVL1kepAi52i1Ptd8h2/fEPRz1VWerZY/NKFjobRr259ENlnSBkskVjiwtE
RmkhaqRFaom4niuq9+E0+W8bqgeEPFxyZK1cOGb+g6XTSNZHFxgzvoPVTign9TPwusYst/wvwhcF
fkZ6gTdPkSvu1EmflsW2S6vPPqg/0Qwk8VaRCynlq95WX5oXiralNyhySFzjIe69Y7yTrimIoHwD
Vd8WcA0Wo2IzdEEyBS3ihvmuKvR3WntHrSvbeYFQ5BS/L8JBZVcP+bCAdf9TJusgq1ObXucrzGLN
jkHBKv4XYhsgTnowJqKALbZT9ktkc8JpoRLEOGMkcTccX52MOzwxUJXrkWnpSxqkKVIms74kIXPS
Ye5Kqjg3y8yfuchaTRA0m0uCpCxUq0WlSc+MSYxY0kCdMIqp/qnoCqxRc/C5cgyJKNrHzLgxBNzb
kORRk45zQlxadRbYcROu4oj0Vc2KZFI6/TXDJ832RgIF+hU8eP/gN+A9WiQEDQyv5b7D6Tpli/hx
/RBG9a46aXNkaQ4yss74gmuoKudhbbelIs102SknAiiomeXOor67U+dn4xGbZIiXzS25+NGa/KlC
kKemqs5Ga62Pos+fJaFvIWfNuujEZSSg96GnaFX7eNOXKI0qIM9xqPbiNWpL81BRqExo8ivJ7gkf
uzF0hNbjxGwZ16CdhAPJFzWPXUR/iwKnOHdmhsLh7FYR/Oy2TGdrqasg2VBJkkV9huDXByWzHKdm
UZgHPrUHEKn3ogYvGIU6h7/zM0QJVS7RB/CjwZfP6q2l4HASiSqfVfs7b+i/tCBCnAA4yUJGxLtU
K6QcYuVkdtbbtJpHYiuCfg0UpFUoIN/aTlImbYb+h9dzGsrUc+JGm3hJNwKNGeQi1inuZrHtZ039
jbbQqqpSdZXFFdJOgWl+haO3Y5ercyujIpkYCiwwyu+TNCNXiIJsWSkgAEpYhH7GnaHr4UzTAwyk
xSBlccnrFqGr1JESkhhjO5BQZFasTJGVt0s1zz9N9Gy8oRZWXXrEKiGmg8xAU4ef5tj2ughTMZPC
j1lh40yv09Y7GFRDUAWLsqkW1aDWn56Cl3gAcTnLIWr6TWenkfPp0yKxjXbSDj662MEpTsn9ujIv
5rrfLuLuc9BMCjIIwqCV8l2L8U9jpA18SHeFKVyz1kHDdN2jbZXG1oP+q0lLcscw7peKKi3FVr3p
1MYiT+MAc8MfNCOJo8wcUVkkU6dR61NY4XmzUhpIStxDDY9HyB5ex6lgBd3WcFvXNn0XZZZBtlVY
vYtxIgfU3vTQQhPHO4JYGHEZxiZHbhMFq3kQa59pUs08q1wE6GEsilI/ZzGYArUkpFRyZxFFn8rc
91NxPtKa7KgIv9qwmLWOYX6kqX+JIsn40DuBja3E07701nrdp1OJQyfIt0YV7XO/VFflEH6ruhl9
p3G3EQrRdivtKeX1JgiSXVmFKyExZoigzH03JoRV66UTDl+Z1wtfafKSK61fmJrXITEXrApRx7Ve
GGEcEvm/kskkUF5ta0PKCSJH6ui+Ct7NtUKbiNGokPSLGaq2LN2579TPGoE1U5A5BSxrbpH8cKOr
4O10LMeH0poYSmigydei16R32LKytlLAGHbYwYZOUMRboEEUUlAzYuaqSikngTDAGHOdSppNS2Qq
V+YmUZSnX5ke+mptSSkGRSRNz5ZZOdAoNoi5U1ArcNYRO49N5GoCmWBQpAE9QbEr1VERAxGd2YoT
6zal3nnj1M1EVb9QyFPtwqQyEPlYxI36XmxrbZI16bDE1lP9tAgEg8j/gqrO6Z7GD7/18zkX3dlK
U4HkpSiQ8Ux6u2mQ63ITbZFnEvdayPRY4kNDLLdoUd0cNogXLcNBTD5Fn2EVvPqnUIbARugKzsEZ
aQduUaXkFEjUd6EPC8EP/QVrn2KTy9VgBnSeGtX8kAYSVKRWJ7g/G5NOhe+TU0031DqZoqa1N4x+
Vjs5x13p//SjBiQNPo7GeMDAV02XBuWABDkXxgUXeKARzVfsludEy1YEkUxfGtn0biW7z5cFuit2
2Lq0WDSdEomECC3YG47zettnxSbDbMd21eGqy/FbKa1TUdDH0dtgBtgj+5AtZzK4MdZTWnO2WulU
e9mMno+2aH1cMkjNkqo69yGNxH4oXDsb6Na4HTiMdqnXxodEk8OWHbWwY5R1kEmSbcuT97qW4q2q
CYiivkxPgofXe9gXaOIuGJOLtKzbuSKeQNv0q04YZpbWTLHDtTWtzOaVR5qMcbdNgVNYuUJxkwww
Ez6kXbuLZWQPE2JMtannldFLX6btzsmc2klv+N6sV9PNEFeXIcMDvhbFD2fQ2mWSiFfHV7LPmh/I
BtPQk3NnaIMgwVft0k7yJn4rhTNVDh5F5SdTCVA3WnqUCOWvUDP6lRK0HwPOKbZplBprifqm7mOK
nebCrddxKOaNUFyd9SI6DVXtbVu0We0sNPSFZrQP3WibNcqVk0oF6JJobk14gVATmm0zJ5kpkv8u
8OXaqgmSYy0fHXfuRggb2i2pTJ02VJeSgeB2wKmoUgiPkU/jLiznWHxs3Yq+iOPUxdqE9D/1UzaY
0jLQcN3iSZ2FU+5U6kPsW9pbxmSQTLqIprwCVWuuK+o8XC8RxdgZvMZT0w2bDG3ceRa6FzSdrK2R
dCppDu1FNwi+alWIZpSsiXxEeaZ73SHos5+gkAfbN6Cd+d6P3xDry6IwtYLhIHcFJIYQATqCPbA1
ki1QF+Eh0mMadPpEYdCn3KfvRDd2vUMK56JzOKnI7FuXBARB2GoRWriqJzrcixCGjZgP31mvzKBe
1JMu1asP9OSp+6afVUs5uB1ZSFqUhfM+jqbYztYzX4/zmWrG0qonukBtNUDKrWunRaE85Dw/ttJY
W0h8NDH1jgUVj/pt2bSznNXQB8qSxsLOE2I7dBNyu6CjCOyOQmB1Iy8Bw3w0lb8WQa+JKdqZsYuX
cwbvO26LmWJQjmuVmT/05qIosrUE0G4qdtQxi8pYgv3ZU9AKjWGmidE0Dj1xmgoy3gVOsDYqBzlI
zVvoRrez2uRoISw9ERylmznIo4oB/jlR6BFgL+Ou/6GVV9udWX83KY24yj+CTX+IkJQmOlL4BNsB
hVC9s7MIaaxBCaBufzmxIixzZXDo5oBsaGo4tEKZ/LCOH77pvut6Y6V8g8DDniNVqCrlTjftSehQ
mEzXWR6pX70cpYu+wDkk1oqXEaGoVQFqqCuFiTXTn4HA1ax2ct14syFpz+LQZdOi0WzunnaCVBYu
5hNUz05NrjlUr43vOmLwDa94pbJ8iLCONiNqL2GvX/KeA60wotmAacmiz0xcCiJihjikwy+FwSka
Gg+RShHx0SL9CAdXnju02ud+l68ozVMp4W63jaSKFm4g0QDz6GejTvBhdHphu0ZozM1A2kSSsLUu
I7BRsiME+mZg79G7Cdn3ZFQ9KkJlNK2Q5DLj+lcMeKCwBmwgVt2tEPp9TAHK7q3aOavDWLqRCMkE
80dFa3mDytNK72i2kitmIMylcF5AsZv4WXL5HlzE/apGopfWdycQkIo9+MVC6zwXVEE+1wrh2JQN
8Fzw+zOxMAqklrOfqqu2dSLd8/HW/s/xVf8nyKm/4KsWv+loF13+HYT1/yC8SjKARf2v8VUb3/0t
/L+QSf74i/8CWEnqP9B/gsOvj7w4E9b2PyFWqJYBeLQ00Ri9UUYS358QK0n5hzlinhBrEzE0BNb/
T4jVP2Q0gKACaBg4GgbKd/8JxOqv9E2eyoDeZsFIYRvoOH/8jUniVFrWmuSbjYhdnq82CM9y0Yhd
RcMRJWBD1v8NIumvfLr/8YGQ9+AJwmn4OyCZ8iEBTxgg5IixMACI1iMZScEYScPsXybhf4J9Ao/2
F/AznwVyDcg+Wl8m3xI02l/xY1roKUlcOxygdRd2Cz2hggFY0UPDkzH3y62H1smvI1ZJ+mn5iACT
wXuOhYJ2KvsrAWtkhWYmOHi6nbp5lSD8JFsEaDpt6cQ1KNSJ22jVwJnkurqUzxM3aw3g+tz37HM9
Lq5Gr0LXA7BU6F/aIICZSNohg9qCQ6A+kbwkvfik2cFUk4famKcir05cRF9R26+9eSmhDTwDvOVY
06pO+vTDQKt/Q9chJo/Lm7wjG/CCVkdth3g/YdIK8zrC/PxNH9VoAlPylappH0aIYxj6WXTNYIEm
pnaBwOl7C8sotIIhEQr0tAvJ6sABBGrbxV+pX9KIpxOmF+6qb0H+7AmB9Wo6ZEMrw8kwg94m5cn7
VeIIUbyMHDTsQ+qCvMfCSmPDkudeWIQUJSg9VHwt9NjnJYQBD2XvPBWVTzKX3rkGbiVA+elUnQg7
NeTwpNWi55+9obW8D4gsiTbH80p2T6g5ttIX8QXJthCpvrkRyAUOrjJUTy2mzkmdrpETYDZOskVs
Mi5tiFQj7iMgeQdu5GeHhCI1dbRYdIJpJhWzdDQeIL3M43JVtF2m/6gREpPzrnCTh+OYtHWsLk0Q
GjNM8BG0y7V0SQDZ0lkTpRTDRY8Wrm1KRhKslRal5Glaug6Fu3qwUAfsS8SXw16jQAdTukrJoWl2
bhSpqqPpgKZmuQD4PwhnrBRyhG/DXKplu6BMX2MjqXjClzMqL99yAFpEmyX2ETNXTJLvDn9r7+Io
LWFCL7nmRRbLUp5Sn0R72mtSOV+3VR8ZOxdBT0ocoVkkFHpCsbtHrVeIJLw90uEZRhTSzsV6wFnm
YVghH1YqLprpSA6H9TNFvZ9+/RCYFM2D2ERkvUbwLpiVvpkPdgTqJ57WAATziQiy2kItXK1fVo8Y
J6FGztVmAXgGi24VvfQBJlBNP3WQiHueCS4H+UUrTZzCEoNp1GX40UWiRI3eTCqTOCQMrHZVdb4C
8isyS4SnE6X9lGOtibc19XR5g+5tiSuEVzYdWAY8F7qpFsEHmuUD5L03cQZ1k7oo3J/ahOdDeZ4T
gWvY64AIfkRyUtFIC6VG2on8H+wnwWm2SFgWgN1AXqdfamOQyyogyQPbBKNEvgwvJAGxEzvuh5Y4
gBTgGVEZ7xQ5qOYYigSnjF1Xf+vgVRJUfOsYTE1TtDRCy4bfzwJVrUHfl0ad+YsmQpizp9+BCr1K
CRlGxn2QETc1jAK3JdcV1LtrtUEwzzIRVeYevp+Numj+qrO0olxm+ZSJ2yKOER9PdVea+V5VrTXL
FRUKh2HPc1NY2ydJqF1RCB3rtTzAtRILKoCaghk2hUIJV2jX0/VtXgXJm/pFJ64CAquK7EAMkc91
C3LNWO88gGPeSAAIC7/6pl+ssk5Nx/tIkSXiRCu0fOoGsnRvBhTcgXI2lTml+q8Bfc0N0ASlViMX
bmR9o03xfoCiGOlBE/5iGJund8E12z6cWJkvGGtukK74biAnK/fSQXydtqIR+EGKJUfZ8yQRXi71
Dcc8SamngaFQHLG9MqQphfdvDYpsWtQtotUQRHz1Vvkowy8G3ULNcqJXIk8wifsBvPyk1irNoY6U
FE4c2YHWtcXFG0p8WWpVLUnG24Q+KwL56LxOGsJMkCdpjrtCMi80rRF/KW5L3hZx2VDVVsOQ9QY3
SuX0b0XOAhAVkPSGWamV6BgPAr45LCCR1f3hWaw61Os5G8lBKDnQ2ukDLkSKs4UV0Z3sNcEVwAE4
tM27Ccmgor7qjtNj5YZNH+4MoTZNMDl6BVKjzCtxhVlqk9ti3w3GMsqFHDMguhuRjZUFQtDKoPvS
iVajTI9FUOvmbTZBYpKJalz5k4AcyLii+iheSiVxpYWhDwHiu0OjBxfQjW1NayHIjNmIgfGXGShp
NHJFT82VbYVymLSOBC3Tdx6WI+1HMaT1MHXEpFemst8oETQUQyk+gZSIxRx9e+pBVlAEA+oXugfj
fEAoiAJDRH6QQhOq5xpHHu1s0UwLILLDoFP/7opSOThJBIRGH5TOWgN/AUc1tlCQTlaTETZLcR/P
c9B8rrqkHa8+FYMs7952VlfNHQoviG4kQ6jZNe4MsCGGUFmUndtFBz1Kg7Hj6hhDQu5ete66bAPD
ufZqCQkyEToxW0WJrrMHkoAuWC3pJF6JWchELSZOAKGVIkjrKoXgzWotknCj9uPKvShujymvSfY9
h3HhAsVxG+QyYqvEHqYs8hi9cDeTS0TaM2p9hiAXNEQzP7JA2YnZYNno5McGssNG9E1xmn3/B1lE
7KQg0pANViNgYWRkMR43ShAVqFLrTd9X3bLJY4vaDLX9zG8ATaliN8EWJebYNiraEJidKO1CruI+
OTOhvjoiWIyInKrVByH7zYu8R8k+dCiVdJRD8H7o/g3L9a/knz+iNYVAbdS9QiwKwbu/Rms+2zPV
2FdFB9BSbp2rL3f/JiSUYCZk/4Lrh5VgiTRgkbbTDAUngb99Rtip5HaJa49uc4Qh+cJE4KCbNcNE
Xv4p4/t/gY2yzX6TfVX8/lZf9+z/h3xI+d/mQ7Y30uzje/nfPsoI2v2/Ek+k8U//TIxE7R8GMbNo
InEIPVRhQfwX90TiNxpKq6bBZCmKZfKbPxMjQRL/ATVYwWsMr0AYGMT8f3JPxl+h7qvqpEao0Yzr
6D/JjOBGjNoe/1wtoxyFpPA+oyShaZFp/U1EpRBcIC6FLC1hMQzPxJ84t/47ubhn5SXtq6dzL9/q
zb2rt+jSXcTvwJ/AvN8Zr2FnHcRRyLO7SDv+TNr6p/odv429ticSHl7jq7FzevonbS/VlBEmBTWC
n/A8XLC6482ai3C1XsZB/DaeHi839u5d/O62YFnTR3wKz5k/0fbJpdtpz2FvPFsKPZPq0n9nF6Al
1qG7+Gf3jAvVTf6p3y04WnyknjUQ/ev4Dfq38azv8t3dEM/TKrjoJ+ESvfS3eipB906qffnt30Nz
rZ/kU7Xv7zGeWdf6p3t1h+aAmkx2bQ4CN+FBuHT8T3/T52oe1lk+ir/VHreC/qg9yl/trOEndcw8
uhVT51TepHO1j57mvUMT51DeeGH52x69S7zS1ga+iN/tb31rtv0d5GW3b2/1zbzLp/KnoST3bg7l
j3qKrtpncE2uw6HfCA/x2BwiZdodYrrHBxqX9Y/41RzEU3vPXt6VR9VP5u/gTbxL00zKO2y18keB
fppO6K8wLodmz2f1m/7IV9tVL1Tj3LW7Dq7FVT2Zp2bX7AEqNXvvydtTo/lMb8K5/K728rG4Bk+Z
WOWCkL359q66PucV2Qt38v4evExhpr+HZlHGq+gq36NX9hoOwdXHPYPnc60pZlwdX6LZFnwZPuaa
04w46OGU809goPjah/beH5FWZoSVcbi7vcyMjC5eW8bOfDO3d+/Fw+5pP5ff9du4hKe+mMgnnuok
sSDf4tt8d0Cgz9qeUWTdOAVGbJOaByJGF+94rASYRtGcudDZ40/4NowOA2X5uGRXr/rbo4bJz98N
A/Gg7NjtVT5ZuIwvqGbh3XjyZ1hmeS/rEt+JkLi8pKe1z7nDDtp+eJqL4BC9old6D+86f1jsVZQp
TnzZiGbwrPEm0hlh5ZP2sNyJvFUPVKxZCd/iSbzTkQleORLXLGsqs/4JC55uNzydN1g3ZjKIQfqD
MuNVfL/+Hd/ru/j2RRtoAi4OTxDAxjN4Ko8GjylGXJwoFDfyifVIb+lNOef0024UG80r0tl4Cdys
ahzdm3EWj8WeC5jVazziG03p9micLcEWzoy9eNTO5a8YzvgR66H9kY81q7M7GGflYV7RdirsfjNu
lVf+Q+n7WH6XP9WBB05e/Ub7FI9smf7IEDLNu/IWPAl7WfJIZZzrn/p7XHxIYtD8j2/lzWM2q5c7
Vj8n9E95W15xDC5QZ1b1L5vtDAkLWkN1MC7as7uUb5f2NlMnn7CxoV7Lh57Y6ZwE+d2/M7/1PUFU
lhkRniDMX/LbulgXQhqGa1xpsIrfMpyHhcdSYZtsFRR9+ZemmDbP8KHfwlMhT1S4KawB+CgpE6Md
yrd/93E1+Rkf807Dj2XVbL1r+S086qP16B6cCt89nwmUgk8Krs3L6SftuxvXHn1g78oAiXdaIexW
6cI6ZbUyrSR04ltQZxkWoHtWAW89wqVIBEDGIzzGx9+ly7At2NlrsbdJEVJ+/BRkW9uzZE4gKXfC
S7kOT/knvPPmwoWdxDHI8/f36Kqf8LA5qSd8dcxT9EyySbvJXkzN1mJ/UGM9eS9nYa6cd4+iK0Q0
YTbOCGDC8l4ij/TmfdggzCY7H+tcDgK+HwOmvvkSWjEVnrgTGxc/XtX39K7feD3rlxkdDjikCzPx
ZL6Tl0O+MC7qklsAmi/TlNsMVSRP02HGgBfyNCg/4rv2xCqNX0vcF+JbcmcMiHvqwGAxk9LFOHB9
AN0b5aTDk/X0rszmT/tQf3yuEW1fXNjP8g96phwXTNnJ+Oye7il9a3tl754K3hhPsmeQT/of4SB/
aQfhMDz5GUC87Nc9yT/Kszp41/AeP6pLepa/pGd8l54aP9VP1Y5v4J8w9mgfzdG4Srvw7N8HCgIn
7hl1JqxzbEjYlSzN9M4aYjoMhNOfDJdIL3i8y4YLZkr5wzlmF4tllb+5sg799/BUf8Rv92zetCuk
kfTcXVjczVY4a+di33LLBgvwO09yYQaTd35yOXMB79u39uSzTslVeDJLDJ186uHGHYdHStHqrD3U
g0vYeYAp2Bzqt7gZ9uLGuNLT50s8LYYVkfvijDDkL8py1ZkXKw86X86VjmT8y3+6Rw4WacMZojzo
WH9kD/0a/ipn8+r/mlCtrumvTsfzt6fbARXj5h6LhyTyg+4R0a9NIO1MNHHSnXl/85rj+HPlJ9Kj
/TXIeR79LvwduFPDG6Zfzb4ABjaJrtnVYIP+cCDE925f3qJHv5W3wWk8bzips7kGTWwaaNPhwv11
tfYGJ4lzUniLrXnqXuWt2TmngBoJB5j1KPblr5dPy+/01p1rbh7twfHyW+2arXikukdD6VVzizd7
9U4Dnz5P5S34cAQtX+Wd3ceuY9uO3Cz+H7Ib/+3c4hOOb+xavWcXs4XZNVwZl+Hq34uX9MAli47g
eGKpR8hFV44C9RTeOHfr34YDLbgGl/5U301CkW7vvOt7zZHpXTnPVL40Dz8cuLz3LH+mtr5zqZQ/
8omS2o3DZhMDagDze3cO6W+2l3O+RLGv9lyyHO4c4uNEtpQEGej2l0M5vjEX4S2+aeNd59+GB5Nr
XvkHEzOCscJJe2uP/I6bfFw9JREBY8PK4T2JfqgM/uEKMFZDz2G0aYmD6PH7t/xXymf8gQAI4o93
6/LZH7fAOAuuYUdP50R4IB0qTp76O7nK1gwmSLMnNOr24jF5cUgB7/SY+PGyTLkZCKLUacNSy39x
/sTX4knbkXcnaGmPBFtXLnm0ms7WYxzPIxhxicuI++JWbdXj+G9RZSv8ur+zxN/VTv+ViPHE9zDe
B4QCnI+n6BVwl4hH/84hBT/3UN+6fc11Jlz+CHeag36vdqwDj30y/tGl/Ame4w2qnpoD0/ArPbI9
W54AkSCi2wPMZWExhGXOBgiPHu7RD9a1/um82ECRw86k1ycc2WHtLjo7hwSTuv9O3XkkOw4lyXYr
vQGUQYvhp3gin6AmAE5glNBaY/V9kFVmv2vQgxq25UtFgsTFVeE3ItzjFF0L2zsMO+UibppXdVN+
wmftCCfrIu2gDuVH6SxuEDgUHf17evnVqswX4nZ49dvo3Dvdq3mRBcPq3wVX8T79okeyn17TvqZl
F76VX8mVwK+yr+8R84XWHKd9dR63zc08SHvzHpzFO+mQO+JtB3K/gut4F04IMx9GRzxU529tR525
fBHY+qG/i860Fy7yXZ3VGLxjcFV+ekfZ6a7/jK5785ic5aN6ICYL2jEu8kHeFlBE7Ois7SNbuUQ3
86F/B4i+f087nSpDj4FhVnb91v8eHYWCeAQquJ5P88Z3dBNdY08+i/9ke5lumk1Hflr75Gac8KBU
9gTndRGfVFc9wg3jo9XBc+Xt9JpJV7+6iy8gfooEC5yMJ+6dcds6RD/PzXW6jge4da6/bD/Lh34v
rr6b1zh0FsVZd7wvcjKH3+ZinbVrcbXOntOHi2bvP2KXpPj+WG+LfUjgnf/XR+usnNpNdi2P1Bo8
tccRZH/30FNacNlFiBb6jYTg+tjs2kOf4eGDebXSrv6j4rvpnxALf8rOtTO8PEe5Sj/TSb8VxbK7
1tt+wye821xV0qbALGeMU7/JxGVzhf7wMl5QaVXHu5NyYIJR7w17FKmmV+Vl3qel9Kd7qXeRMohn
2EIHttC78jPth13aL/XHuJW3ZFD4pwJ02MAtX+jqil3dv8hb3cU0sPqZsJIdX6buTTHfBmpJkcm2
C9n01yUzRKTbdJfZeLaqxbg1D7JjHob96HTX7hq6uo0PSLrWTnMlF1c5I7l1Gg/mLbmQ8TadTc5v
l+mn2fXmQren53Btt/G9uwz9Oj9AqUZizXKJNJSgc7bpo4Bsv1tdGSLl3D+mkwbYQgj1iNaS8mye
5Hrvmt1w1Rn6n2o/QfzS1oTAGQ3t5d2rffMMLvU2OSs/lDuFhcgg6fMgDVfyJaQf6afdTswMri/O
cC+Dc41yspO8omt6ZJRkR2BJis4AG+wqOuZ37eiMmHpnQUZXxmEedp7cd7PrfAFLYV6YSbbWHd4N
pvUE6HyZTnJltFqSBchBx5u/6M7+g3x6ftJ56vAZ/qQoZpouO7Z9kOG4iEj9T1chUiUO3y6shXTN
dTRFdXqHr2Nqc/q76gdcikwA1aleXMLHu/PfVh/kTfWSdjwW3y070lk6G6/sPPAai9SZdqoDlys6
tw73y615yV6n3+Ca/IpvNCW40l0tabHsIeIdyoV3mH55xGt0JqySXYc9rlUeipOovGDmO/1WuPCF
yp6GbUrarPzQZffiPN9i+k2u5oH2synNUz95jRuCEMwh8xBXK53SqMxT1cFHbzrB1XOkl+74D9WR
iSyy5sikLHnr3sCuBnOzH96r1/DSD8lXvYKTg+U9lCyKaUebuNi8CxfuRkutC+UHvQOPfGhevDMr
PJ1bV3ZENzmrR/0gnHuXLc21Lr0r3/u7frAuxd8rWVDqYe5h/ZteOE87+VhcI3u+beuwb0o74SQ/
6BF7dHye6szsOjLUx4Inzq7GpXTot+ZVnI33bm2dpBfb7kEEcGw6NnLlZ2QkGURpL7NNBa+A982j
tLOurds72U2aH0amy7NrcR72DL14YHz1Q0w/khvIMNg1a1JnAYpMQQStHP3QsauM9+ElYhbMh3yH
lzL9DsgS3nInoImjO2+M6hEv+bw7Asg4UPmr1CHBb/CZ18Kp30q76MrMwck6zybRETfqPbp5B/PI
tnsYqkXLdKNDOL3spN1sg4STeZh2HV89vTJ7+u0d1a3Zedlw9iKhYk6T3lEDVWIoXLZtuZ9/+Afb
vLH3n/4z75cZMNM7NrbsRrfgRp3fakLGFaWhr3HLpdgIeUtvudQNvHqP+MlmP4mYCpCKf8K6kv/8
TYoRW5h3NPD9ul4x33D6JQh6bG4im5x8Z2FXNobwlyvEDdT5+QJMqWs+rJP3UGmBzoPybu74J/lA
XkH4jM6BLT8UgxuI24ojYPlsbiwZzBXjuJnNt7jJWELwgc/zhuMdR2Y9D6xThWeV3MQ738Ur0q69
F1Q7XUw7cYvZe4gb8wiExqCOG8SbSmklHztGj1x57CHw2k5uNB+T8m0+mhtgmsdTfoobDaxs3WUf
p1+gJD0LG8+Ap64wgjNGZ1+vOtKE2M4Rf1qE5rqZvQeey+XeDARb/2NPIn4xA8RxEwULeb4l98hA
KiXUviMF23iZgsimy5NglbEodkE/ZgxR+Gy7z46zhAokNR/SHsKP/j3Y8iF/shkwsqfwYp3kLQ3B
Mh/CZ/YibfHBf+lhl93kPiIevgwv6pGPFrZ/knhiYCtzaG7Bc2TeZCyP6qayfuCo4UaYDxSNCDt2
4ZNTRrjfpoW9CglvJd26+UDDJXk5Q7KRtMsLbUET98m/dTe8zMls5KFeuptiEz+NL2BM8ITFJLpU
2KR21Rxws+HYw5vTcEI6ABivoNnmiDMAb8bVsMvdXIjxpNhAUSYLv5oZpMTQMjlCNbay5wlNV56b
2d2wqMqeoWJoROZudzOPAxPHc5na82uusB/g6s+t4E+JhTxmy8n+O5YSFZT3jORgM0X4zQ2yG5Wp
XQ5pex7cphr2VmZ78k/6Q9k1L7AAu8VMs2dLHs78V75XZ+LpbOjhQ8IcV9e4XgFmHuGDvYwZRGT3
ob3qY+j4rvGSzgikxk5/oHLyuT76LhV4jXO1S12NHGfCMWfxKB7BPsfMWhZAKm/GSGSEd3vj3KsQ
Cj5CF5Xl4wSQEY/NHtlw6HDZhQ+dh9/+WF2mk++gQYZr4jBdiku3Fxm/Te42FxJjn7Gj36rd8JRg
RJzKQ4HDat08QzCSf9c/6IpnQaKq3ZxkO3tmT9GWb8ID6Qn+YZNLbU4rcrvJiwZxASKaJ4DkNLn5
gVzP/jbaxdM49jc8Amq+4lOtjTegt4eNeaLyLq6GW37Lnp0bPWO8AXiZb0K3Fo7p7IEgJf5ZclMu
kymQPrsQqDbCIeYCTOMvJiZF2UmZuR3yQ3XRwW4Tb3m2d6NJPN2T3LlbvamZXs+KWfEcTtVFeZLx
y4G7XHi0lH+hnVceAEtksjR776Y8+2N/gJ9ZusppOk3D0rP7jedUl3aTXKCkdeAf360faGEc6u10
TR9zVNtVztKr5fzQgYNAbIcKTGPemfFHjCQgQHfqecMvrt0Z+X7xCE9l7qoCjAmaIkbXXXuQHXkg
2RUQ4znhg9fJbm1n/Lv1XQpv7mI8nqfUDRuKgi9GrAuGuYAGva+33U451QfxCJE+hoK9CF3/nl08
uzvr99RFR5FGV3v/3m6EGblrZ/VmHMts4T9EB9Sh3mLg42m4NqiCzfYeQ8o9KFfrqnZvg41FewKB
t9v2CEwgCR820hlkBbooztgjkPGhuHJi4TbZurpW+xlLzL9GGMwgjoP2U9/7rXks7Io1yZqKVsPO
uIh32fH+QhCSHqqddOpOyrXb98zpNlqZvKfzJTM40dJVc5Wu8Pslvj506L/neOBh6BqWIK7oSwVW
nA04J7JbY1d2elExF97xLxQaztnVO8RPjUMUpt81TuhS9vfkxRlvXEAn6BgzkE12BsnwXGryxljM
kJozRHMtt8T/eXIArdOdGTaQ6V/4pAMLzZV3p7+8O2gDipB+r650ovXeflsv/wFEFkFVbt8tPQdz
DRrt6bpjdQVg0/DgStFMbkHfcSs2E+2VTGuUeK+ut5nHbjjzfepyuHY7bhA+uhdPXF0tMplnqF5v
R+SkHPW7PVT9evitjzGDzSnpYJylE8ec9jCKK1apaDPMzYkc1Jgkh+d4Q79mvMHf1NyX4iqENm8s
N8sVpDfhIbkxCwU9ELueXXUuHB+uCG/ib3gjlOTI+5BYkY4/sHPbdNHv4ltp4y8k4NQ5qT0dSts7
qRfINg8cwcfwnDkSNdzu0124y4RllDv+OKJW+OikVXxOr/zGfxAwtYkdLMxTiWNRupdkIb2Ue8lb
FciJyAQ+YgaIQ+8cOTMvIuGLeu+d8yueQfzIEPOvFaB1xKnTv+ZLrzimoXZzXucMJ6zza30d5BVh
Fhl/3uTgggLr4tXFM8yPxrzngMOPw4dJvB20tfkSmXYMPq5rnNPze5D2EzwXDRy62YM7BynwD/Iv
8dXPTXRyXJslD4XKxDA7Xv2rd/HP8Y1LujspIjwd7toPuId3+SdzcE3ukN+QnIpF7Yx780RAzp22
+LtubIfDtnyZp3kc4GIAG4VF49a36aBS7HpjHee+FvcK57RDbU8b/ZI5htvfpq13kbbUO1f3uN85
XO69k/Hg88QXO1qI24t573gX8dc65oQaZ7c4M+w6bcWd+ItT1+l3415z2c8lzpGCmzypPW79NQH4
F13t0L5mB6yxEgBSu/w1EVX8O37yXj+lr+Ak7qhNLO4UHpJKyufpMO7l/fxn5fC49LR5UY4t33VE
8VLcNY5+IW/tpRzouTM2Y3KxHeKOBo+79PzX6W/Xt4rkkmdqe5cOd6CjHf8+YuoteRyRgJZ/7nfN
vjsJRxza01bdl7fqnp7lH3k/bMd9T86RKzyMB7cX99YxtDW8/HRLfkO2hw5oZCadcGS1cESuD+1W
eoa48Z7DMyC78eHf0nmhJE/DtdwAD4hNFONWwUomuWNhtPNa+7u0agzMjXSo0e7xALDg/h63xVt0
wd5IV8wZ10fP9jbnV+EktPlWfiJ1EcOrxAja7Y3zefAUHrmd2rmtX1LbP6d2aXMvFmdtK8fqLh2S
Z37zmwVRXTRdcZ4Odx5NOUgPREGcAjf/tQlx6s+ef/+sPcTffifvWVp4XJlvsws/f81e2ENHdJgR
AnpWS4IeNvoRjMU871Jmm/kDwEaciECedCAmcOTZPJxHdkswhjEITth2wt3zBiDvaV/xrIkfMOVO
BjvAuOu9JTXnDeqVs88ch41wHLa+TbzbYZQ4cUATJnrAk6eYnF/LTW3jqNCo5j5sNFc4mpfmznXz
XaaNxBYj/4zEcDfi/u+ymKhuaFuudpx3nzk0XtzphEPF5POufC54Ti6RAFaixMs8/ODIt+QZMJU6
t3Fju4Fzg1/gOmzbGzjjprjMDcZWmBcb9AfACNM3t4MnT6sdjSPdFM9DJN8YkIoJIRy1vwtT/M1f
3im9BSf/1tuK+8UO6i2zeQJ5ROTYGcW95LDehLv+MoBjgDc7YLWO+3lWNU8IUdFzuIs7dtazeVIO
7c27+e1CcIunPk8/5iv8s+M8/5gi8SK4gMhGm87jSRFwurFoW+rMuYO6ii7YgEOzBxwWT5DZ3Fpv
XAkukX5xIfT//LB1ZEZ2AIn2MJyaU4rTdVveQFv84F/iNsY3SIy23aDHnrWnJH9FFy5jDhRP/qYB
ya5Y/svOdFic43Ahn0i96XbodBfAJH1FQXfLnVV7luBR1pR/r3b9RhdWpl26JSgWeMbtpHOzb/b6
bToLOIQ4Nbjds9qVW9QOsn1xDR+pO/wa526nnUxbgsC6aDfDr3RVcMudZdr+9J0QcH/Cb3WBgIfO
06Hn2/NHuwXrPM0bgPcJCOLpgBO36jLa3bM8yDcTGFnsmmF+KND0jIBpdvWcfWzxeniyeMHkB1hG
komsxfz4Iriz3ZSuZ5s3BaErECNX6YSyqgvibbTsRHfguzzEkII3s3YWuhFL7QqU3OrEKmf0o9pg
zIt0jq76XXspZ0snCZmn0vwlu+/eBBH+xgi434D0h35TXOpDswN/hEBEcMIubbm42Yd30+5OIOQJ
l515AyczLuqNJ2VTSp7y3MSTd2M4mSG8NdCqDujV7GrGXbfnAwF9AhKLV55ttSueJL7TeZvhOSfd
synxSrPHSXjk49Gze6o2956u1U6/mTf6bHoG3aq6+I5363n6GWjIdK5xLl3QucopmFgc1403+o6/
g0v2pD25jS/Xn2cxr5HlxzbPirnkt/7WMPbdLrwHF2YgxaNnY8YmUs7T+sJHJddcoy11MeYtP1u2
X/PZQ7yFdn4zXPEXawMM8fEKz+bPehAjzLBjs4mUVOhybJbT1jwNW/j/7LAjVg8tk/BskYqAdZpc
2in9k9XwH+V6/b+2bqprElJfZNFWz2v7X/nrvw4N23HdhPf/CzwXWSTR6n/nuex7krn+jeby9wP/
zOZSxH+QI0U5ElO0KOKqaqTW/UtJ2PyHqUNJFEXNsP6mc/2PbK5/iKoxU0EkZGqluaDK/0/nkv9h
QumA6AKtQhehqMj/SToXH/q3bC5NNw1d1Uy4DSI1IiW0rXj/f5T7QQnbG5FpOURZPj3gZRorqQ/i
P1F+7EN5hKJniV+1pSe/gRYmbFxq8dNL2nATs4bE+8hDTytIKV7cKvVv7FENV6hSEYawT31JWSSU
Y0z91kDNBgRNUnRJ3Dp7CJI/naTeD+YcdX/nJe2EcjdnCCjexCuVzh/fxlCrfgyKjHJyDwPzjyUr
uBi91GC3Rqb706gNrf1MIatsjKkS32CypXZslnhmoiBAjDDMDO2iTXW/9MuxF9dqYjQz+giIzFe5
+RWVWqWj2G7ixczUZqdSzSVaZvLQkjUjRbNuhJHhevEFdDM8QdRY130trNBHJcMXrgouBz1P0HKS
5O4ZpkakvDVi255H39S+WitC1BA+OT6RSBEeCD56P1WESmFbeeVKnIIJpnwoIAvlKZh4DQI5/OkI
8oImUzWtq96ssguB650x1EtfHMUfcm/jTz0pw10V+eStUoRgWnumXN/LKjc+WxlVQDOZhFtiFqOj
yhYRWl828A7kHCdIrB8pQ1hWVsrdDPEdWcTqTY1zpCnCARGjlDJ/6Ydai+n0UUf92C8o2+RDyOnh
sXpSATiAINh5f/o0mhIiC4nePhIti4t1nWKd8tGsIbymZfANBdBCMySoEKVV4J3qi8o0cFL2KIJ8
DZNubpBb8T7MsCrK767vWqBRHUjfMAH0tUhG+Z8pSAjrBbkhzcqfpJGRQ4/cQuX9lBRd2aOkEn4I
CKv+afMe/hAabDvZzCQToGA05yhhyBdZ3ca4mXKD2qoZ1cjEPJT3EOOD8B0l0W5tCJm16uHQrNMg
ND+zcZCPEnpw24EkarfVtWSf+vK0Q5EVp2yR5fuiqcMvyZMjImSV0a9jc6h+qPHTwLiOIxNeed5P
wodhSbUEvd1M5lIP1dVPuB96r4K3UcM4wPcAR2lFCqi881NN/xKFDm01qVXOSlyUX1nmab+B1JMN
USnZBbJt9CU0XsQhOBFzbx17NRO5a9nM00A91KkUvKUhqjyVoafhsZBDxVv3saHagWpZWxEyiLxK
dZ8vUOE2Y3kaTfgcAnU6pIVVRPtSh/2xTCNJQztLF0n9M+JZPK5usqJdl0g5ZstEHqTpvaGMzPSJ
VOBM94bG1SwHT5RtKcsaSCqzTplVik26bJIEF0BO4YJq2bMy3yUN+bN4rhzhBY2FMlwiIuXcVQLx
PcHSZRQLhuqjarV8aTZltSaZtvrSCiH5DEa9eDMhLkMEi723fladKNosfM81UWZiIss/izyPJ8kU
jDdrNLu3gmZD+wipAzTU3U8kqtO26UvpCmvAOCadT3adZeR/Ki2SLkLYkzFfetYnOe/BRx9RQiqG
DP6bjL0AvQQVBwOGzqrMBiLvc2r5UhyQYF+1tVG+Z6KugZIM4FQlZN+m7I8XI+xMW2hSgvuD4q1E
HTp0piIybKamt4WfB28+E73PWhqn+1/b8x+Z3P9Vo//fmKb/19KrTcie/7sVhjdb+f/ONp0/8E8r
rOr/MBT0MVDNp/6iISokwP/TClN/TIRmKpmyrM26+hrm8V851apCaTLNIpuaGp6SohsUkflXTrUq
/UOk7CAU1L9p2JSi/09sMK34NxtsiLpoaKomI5liWMj7z837nzbY7FmrHjCK0jIiu4cchgQsPdbk
Aj4fwNmasoLCRHr3M8ENXBaC6O9lJa7eS6oOLIdawZ1lNsqq1dj0WqtsP2N9VFDdQwRsKjztLY2l
FwXfdYghQ/2uhVa0KmU1e4sCpflj9graNaU2fXUJskZylPrvft0RC1MtRIDZAuLTFNfpspoECkyW
yNLWk1+v5T5M/rD6YYxXQfmnU7piaaI99556E6pOlOp462uvP2aG2kHQEoKlF6P5R0+XrO4RnbAu
LL+GrsdR2qPLKQ+htRI1CRngvDFeVlfjqzQFvDphiAbaUI36myF29ymEIbqINIMkQAMB/dSbhRvM
ib087M1kpQ25tlBlA5E6OUmgSiIcL49Wta8olr40hN5YB+iZvqNLRmJ0Zo3sBej9oR7pLSo1NlCS
G1I47kb/livkIOp62q0mgYw+g6VfwsHY8pjWyiym4U2vp+atk1FKB6QU77CayoXWqBp7DsLsKshj
0+qtRtU2QV3MemdYgQT9VVMftuhsM0iTBVTx1bvuNRQtSRNyKmAlLtBcqleJAI9wiHDvhaJ/Lzrc
oHUFLydPN6okhJ9qGbTLsSZN3utMokWKmdy71CjeOgUhVMmDcRtqmgDTDN0QedIVSD+DtI48dViW
TdggYJQQZfERCl7luVetNOR419B+rHddRnpRMQdidVrZEdzoJ7fOJQqhq2GpHuuuHn7g1ppbrVbJ
XJtF8n/SWh910pTU6i1FR2NrskPHX+iMD+sEpZkgaP+U3OVL8NrYBRb3H7EvGX+s3lRdJMz8n1bu
0HsstNwd5FKFqIeglMEJDuE7KWvIuowtXqwGz2nHCncakyrAJ6kbs7ZhEr3ViiZdEIVEuiYOtU0l
tzOPDj26xSh1KdpiGfJTvddbb0ZIZSUF0/+bF7GGHxgBjR9xENKPsW3lL78IxH0PkvkRk0b8LBF1
3I5lhixjnvqvSek4kEFkq35jKtgeRahcRzk1EVaP+twtEQD+jkal/0LHaEKVekw50cOG/hXzadhk
bRqjEgQF96OwmpzFxAENiIHAs4qswybOZO1TU8rxB0nz/hthZ+UPtCrvAEOwfm8iKfvTC3146BRd
oPBGhV9e0IKZketl+Y+VlvombkQ4f0kSwCkTu75eNL3SP5VYNH76TM2+fCEpt0VnZghEKDL+4Khp
HcND8kfQA/LKphz/awYm+hlGf/jMpXBAtb3sWqiTRvgya3/YCQCdrdloZLHrCH6XXRW8U32hfRZp
gCaqoAQ7cULGaFljjJMPRHDlP63RJd6iryPhp7Ba/y4JaXQyu755M7saTNXJ6eyX1roRBw+9jHMj
KeBgxhqExsII/J2lI5QzGhqx/Cw0sm9Q9rCXB1MTFtDJp3AFTSrYYsP1bcxCWwqeruwM4NdbnUXG
LoqC9ClqDeWpxqDhjl439k6UWtZ706ujk+i5TmQ3MqXyj+r39UNQ9ebe9aHwEcJwvcT+wGRSULGK
V3ps9ojypnq6HpSWMEfFNk0d86qfVcCQZ6bsRNhdCyWB8WlMJsEmHZXbtVz3xZ8gFYcFGLW4yKmc
rM1ELR+xMSiouYckSuRFnX5aViTt/aTqHklkalvds0A/ndJHy5KFgpwVak7UXAk8b53DKOxWMO7M
HulomVpVkEiXiRAF79UookMbC+Uq67rh12LlfJWlVn6WglL8dN2IbJHRyIMHeTc0NqkfGB+W2oUA
UhRCT+GoBbtWmqbdOA0cR0L2ju9sKrJPIx1H8zP285KlURDc1mE6clJpkk+0TcvPLIXHt1AMQ0U/
JBfIJBmh4hF01wtlleZ9cB4qQ7q2mqe8IfRNAY5CxUc8ULDkI+0SNMY6I/1T5KYULI2yHz4Zz/wP
OqYapR3Mep1MifhOwYoQ6ahYRXxEaBsRxqTmIUEn6P66qjMkviyzW9WN6puzdlqdoWdu4QRthlL6
KfPOeyv1UfpulAoPa4pgWldU4SYfMrRzJcqfcF7SAqdW1e5r6mr9VSTT+FlRBMqWezP/igJ9xHII
0jZIqOgJLTgbbkKUdwfPimeB8qTN13mNtMOib8SJzD1BRdKPPf/CGqpc3kkedTGxsPzR2lICwlxY
Ujkw5UMh/xOZULDLPiOrwMi9fqVQewWBN87rI9kIOrxwydeI7YYUckTXWfuIhSL4biXKCapDHh6k
VFcRAVLUewPwtVtdrpJ1HeXWt0Vti5+wTAynbJT4S8o8cmLLynQ42jWEmUoDBaxSKd+CNKj3pW8m
z0bWpnfWhPaRmX8FlYq2pTRHU2cU4CRrpE3KDi3sZBYCMKf3ULXyNVp6zZL6L94KPXjJXBZFFKpL
JY30D0ydscjUWtuLgJUzmhPIONc6XaFqVOQUTc/7LQSUz5AhkDnsQkhG+2xEOohMn1hT1xqz7E2E
hP+bWMhsL2pJ8jfioFG3JmfNBI1ewHPocr9fdL08vEFxF15NbMJn4jD67UcpZWD6SpR+ejOMmQKi
phCZUIXZ4owEHoUiM8ilkErxp1FF/01NBvONonZojVqTD6e6HItZjY3z8UKzsvR7lE3lW22qSVlZ
sp82n/FMT31vpTTl6ObnVAyLjQJIksll9h4zPUl8UkbrNkkVqVElinCbtuT4AYOd7P8COT1krRAO
TVclddzmsgRWW741Y4MsELqShPeFUmjDjZ4NIZGepNXhV+n+hfWLMa39mDobNcUHvib6ql6n7UQ/
SWMOR0zLe7uPAn9cIv86FTBKdK1EnSuf9Y2qQHlDjdLIlpLZxPmvjFILQePWlPp3T/ERRUu8gfOh
lySRCj87McnGFDT/MJH84xHcHX8oIMiUrxd4ECA5UKAggrERGhD9wri8t4P6plXlyiMZXiJILE75
b21Ey74+VGT4mafOPxhdSvjsq0kDjvc5OpF/RuNZB3tJDtnjrKWXJ6uYlP2p++ki/TesdnVxoGbO
h6VX90BG0RP0juX7hFzBfoFsKeLC4mGkKEnSjgtVKLesqc+xTGy0NU9w5r+MRvqjRcWxLLQTYgfv
Y1YtPR+K+nQvzfeY060E5xl51OySi7VTqSWIqTlWcV+9q9FofVJKYnBNayVMFvQUaSGmHgl6CMrq
RRGimqmE3ncjt4ck9j6iqlzrAgdVfE2zEGX/lIeeMhzZaJzipiQhLKF6Efu26cnDlckzrpGF2ciB
QP2Foo7/ICwufnuoSbz3SM4SpVKC7i3SGh32WKQM5HpSdlErkmOoR8ktVNv0rQ816b1pO41c0BrH
dOJdTA/JjSJEazntSbWmBkiLUsQSkeG3WhtsU2m3TYpm2zQm1r6N9YJkuCadlkZF5sNUmisr9LWf
JDf8XSP60qpBVXyJSkC81Dj+o85NFHosDPWtNoqzj8LJsi+IFBgCtQ2MsA0+vFEtCZoJHfpcaFN3
Om6rWMTUGGay1pua/i4a4i9ZCU0ANZVlq463xsQplul1zf0s5oJYk02UB+XJS/QfJCN3eTBYVBkj
kKL2+rLLrWGV9Va9aPvOAaxemskiKp/770I0/XYWcnEecRVdRFYQJbJxUeahtmorrD20b9J2gA2J
EthNwR5QWVj0MIRC0wrIO6hBRsB5MNjpldaefFa1liM9F7bEKEsLjXBvQJKvUtGqEhRS5vRBkajU
GSerypKiVZsWTish3JzrSn40TD9YK+hVIUrOwaFIjduEIV7EBf4Rw4vEVWd5+apAuPYdWX1hGVri
dVByZTWVBMLaBn1PDUUuNCupAlqmsDxQgo/XXdlojoVC6GYYSqPlMDbUL1NojZ0WjMjem53yg/yt
Zoc5yjErAbj1TRFYaz/4VYy7V9SX/tSrVxToiy/o+xYeKMqeLQW9Sr+h7SenWFAh+lQBCWMt4kL6
e00p4IWnCzhRRQEcSQn4bt0gELNRGiH+QqYYRpnXePqpz5EON6pU/9BVRNYXpax567bzsPKW5FEk
i+IXTz/Moz3SeMqqp9baJ6Id5q0tde+nqPTm2Cexj4OlSMgBCceFKLbytzgqxNX7ZKxWzP4IvCnV
fFoe0aQ1GqPdBFZJKCmvpwPFkGRqtaWV8amok3rKkag61lIifqVsHpRv0SnGsCxY329+l+f1r4UW
tlNNcjOurUyQpVU6oHvwLmM05/bL1psUeqgnC33af4qy34jrQBBlyKQ1kmbrWoz64hMwRkayblCX
XPb6iYIRE8zPoZGFZaUZwqUzPAP2Qd4hGpRy1Kl0cfo0iwZIbxh5dpj+m70z243j6Lb0q/z479PI
yMgR6NMXNWYVizNFSrpJiBKV8zznQb97fym7j8kiT1XLdw20YcOwCTsYkTHsvfbaaymz3q1q9dmT
ClC1F3mX7Lw44i0qQKnFWEP369qS7sgRFSHI3HVjXA72xDHXtIh6X6/ns/01ltmRoofYqtidK9XJ
XpsjZUxsSLxNFoz+QQjOcSZDBCwnqawjO693ciw+1eroLZFyaX/aOfigJ6CUKWUzvahaUJAsTlp6
kdSVeqgM1YJGEvjFRUW8fin0uavI7pq1Nac9i7FHdEZodnytpbH8EpkTGoLtmPwkmwoPLJqxDbjs
rkWrRjdF2jqYe2Kctej7dvxuD9F40HvUEYn9NFq1NCTeJ1RdrmusaEEw9eE+jJGenayAAp+llcgW
GnQWoyHdPRI+hdhbYeAVyQAiuQKciyAImjx2m6+CAh7SGOEEjmqIuvFVHQkPz4oM+p5Hq772a4xr
lkhJhHRC2K3yKcxH86GLSSRXocwQZCE6hdHUOupVYdf1Jy8dEBW2TImsduaV1savc7nz9ZgP0ddV
ttJK7EmWIbKitwZ5AooYw5Buw6mqXa3M22Zt+H7tr/2uQk0qs0abQAthrAcRDzGE9jKK4J9aqUJT
VObld03OLQZUqm6tvuySZZjrBD6O+lym9trO8KbvAsq/I79fGiYjJOoK1UG/w8wj2Nuq+aKBJiyL
SVDeR2QJVq5EStUUNPMTthdX6ECVT0HXyhs154BdSBnQ9mDk1SWSSvkmb60JR9QGN6c8oQXVt0r7
4fdRz/8LCb7/h8T1tFn27r+HOyE3V9W3fx2oyL+8FpL49Z/9CXrOwg+aRYnNocRnqfYvvYg/UU/E
1v+QqmoiNqbiKkxhEvmJv2BP5w+HP0wHwTZdA7fmJ3+hnuYfjiaQfMD9Di9T6fAf/c//AaQMk/4v
3bn66J//BZRxk4cIzP/Hv4XQZ1mRv4UkqIiq/GJo3mlYcJqGbs0/f1V6tKy2oYqVbDN9Cr9UdqT9
cJxM30d6Dj4ih65bI9BmuergJBu1tsIVahTFZ7809INn5ca6BVBaFHr3PNa1uptaun29OEeJKYpQ
0otqygkWKnVCn3aV0LaNUqebYQoOQefdTIWOFk1S0adS9si1atTxfCeIqWr52exj1iw1AE3iD8B6
I0gQjA27Z5+EG7V5GOA4sD6J3DFcPe++OZb6rEgk8saUgFHNDW0p2nI72MAYKWUWjGsgRgB7UCio
bynD3PI42dga6PZqSmFqK4Z6IUok+Z1IwyrJpxSvY+NileIxrOF0tvou9zxjPSB2+9SpqrdVbTuC
BKBNI03bjpqup1JTHisjxqHMIt3YyDYiYg9FBkwaVqO9mOzEIBrRAgSJcA4ETKFF1DYK55svQzTV
60DTcWe3qvZGtQv955THcwkLBeJSDfJlnjrBlRFoxROqbQiJ+UjUj2QiX1SVOLeZbNS/7Bgh+TXi
JlzDYq7yWLnWX4to1L5T7k5pGDfiLvhW1hiYbn2U7LZZNEhaT330zZaVVVMzNgco6nozPZchHklc
qM04WwhNyj43hgRMzsTVmaAAvXOq54sKv6AHvRwotDm+XlzxYhQmCXFHh6atoGHXtL1z7U9NsscS
iSZefB4aZ9HLERa/3xOuthE7MAyoeaUGRkkLm4L1uEx628cbJPW6dRiK4kfky67cjBmy6q2WFuum
9pM7U45w7FPRabvET9Kd7gzVGi+BhuYSZ6wWZao9Waku7/sidnaaFRpfHOB/fmulEXfY0hiPiEtN
l4raF9gZ0QUWelm5c+KUR98yuUTLjthH5/OWuu+4eqnCLNGHWrlTajW4zBPf2gBihNdVasPtb7w9
OnzeU0b5+6LOlGDVWClNyE0F9xhL7nFJFujfjUmf75MCWrRTjrwAijGR/eiYQ5T42UVKiFmoGNsN
cbYBbc9S9KfSm0AnZfI9tMDGdWSTybtsNUSIO+zlM2XJ7qXJcdJNa6X4IQAD5VJUsUWXiB5sxiKi
28ZMrD4E4tR8TKtaIiFEZj25KD2/X3doem8GO7Uu2rLEsMTM0xsMvdywi2moSVJtXMgqLK8rQuGt
PozKVvWM8rZOfJReemTOSl6irShr6VGvxyLVkEW4T5LCWIWdmO69QLBdRwgHMaLkm6pSfUr4Yf8j
SEr/kOhqdeF5RX/QVVWurdrXrs3Aoptm9BFlJ2tdCV0bLuukmVuG5JQj2j/YN3Vk90To1mj9pCBZ
vqRCH5ci8NoNgQO6ZYKAjjDBf54cD2fTcnZOrZx8P5id80MKtaeGiBTkBnuKcSsqrbqIKLncxgg+
wdweS2sZUXDHfsAi9vGrcZ9oRreVZjvcdVH40GXRlxgPnKTWkrvYxvmE6nx3IOopXN+s1XWdZ1Xl
RgAIF+VUdQ/RiP50UHiQm0SLGrt06zgSs1FMpm+9ESfcgVhFhLdjaP+gtjBRy+la83bS85yuz6BX
IINFjgoIXRInyG5gG9h4xK/KVMWQ0NHipwBVPSxCJyvcj4iQ3SChODznUi1XQTkU6567HbOhrJr0
hd4hfFcIM70vnX626526n4Eaq/s2VlHRxEQa6gd2m3u/7dJVMDrlIQWNf8rSRr+1s75CPz3TMF5u
cZ8IFZKfSSWwyyE/7LQW21AFea9VDuwJmcvs6eY0RX5TmwZ0u3EIwUKNOuKOm0oc620uuhpRMlhk
mGxKhzAczf4Qt4NB38qs0IgD0bXsPentZN/R9QO3J8AEVMcAZJLiukz51yhAe85z4tTtTT9pPqcY
hzLc88LmWtq4njalUuFloVkUEkr/xkK4dGZtI1u9MAr8Kdgn47QENy0eECUUV+jjBqRIGYqJK83G
R4YwzMTz3kx1PHcyxM4xY9YsXqjA32Xe5F9VdmUO20Amxm2jUXRcEoLa4bq1gwpEtCr6bt3Z06Au
wy6i7dawVRr5HeWSQxZeZFGRfCvzwk+WPY/ySiVTV8gfkuYiDCtr5TcivNCSLDiEkQqpz2kjUkyv
qndFEv1sUaRcAQ/fKsiId2kMPwN6W5i5aTPuYBVc4831HHTZRS/6fRHe52q5T7tm34DQ5n7ys0UH
OxguWx+X25wcczIvPWyQs/zJ6U34FahCaqjGtCDrCnTJQtJFnE3YTNDlBppc2fj/kFPU5Zc+NVb9
SBIL5hRl6qqQc/v5SOtHJeQ3Mx6a9eg9+RlKcT2GHjXxfRatwsZ3Luo6wgmani8jnq0ujFXE22kX
uJ811aGZekgjBTBVuUKMEupTs896bBcKZVHCYTAAagvx1cOTqEg4vUa8HisoKoa2T1MVwVNaHyiv
OC39JT01KW07CZrQWwXTU2NJDYCtoi5FXRPs02GpBuukmg0igaERJKqCGL3uT1g9rstuQg0VEQSs
WHr/pXfYeTa2OUq2LhT74MyS+DoATq2utAwRdT1dZri6VuGnqIKMM0r5g6tih875RglJE2IdTYoU
zfZoKxGbo/a5TMPITVDi8EcML9ufseqtYu3BnhoXI6q9EMX3rkE8KShvgc1xawpVwNNvLXWnmjZT
0Iql7oTXdUQUFz1LbbwIK+KE8SaEKV4LdYe/B4nYV4cLN1WUSx9BRtOc1mA4kB7tZFdCkUJpfbQ2
FvXd1TRYu1TD7ztvr80qAVrjSbHhslAIPtgtwktYoWXI0lsgsxbfvwpwLlGN56psrpjPZZbUu9Zk
92cYSuQQWjRCJ3ywfrbSKhdaSFi1ils13EqZOy4C/eXzAMkIFK1o1k5ZRJcOXsV4NTv1ISWOWou2
Sm8Mu2mdhRp6tEYFD+F2WPqR6haWhrvStJEUyil3uVR1l9x2mKOjRkzev9EN76YKHkpbu8CSap0L
Z9mSU0lLc9tSAoc6S9BGh6A2h4CmiXvNwu3FUyDI8KlVJXEpvixVCWSGe4eC7i07EyxhYZr+t8r6
Vuj1KuxjeGRYoNzhgrKulPv5jhBFtM7qcRUA4/fsw6z+bOTmVVDUa5M6Oc7keLWWn9q0ufAiNnRo
PnZt/Wg39QYxYAB8TuYiUPw7RDX1VWpla424SGlesq6HRtuvYg6T6oXL3khWWursR9taNMXPbEh2
WqyseguKPN1n+A1XsKFpBCjpBPV1HWVGgoO2wKLH2pjKg2+NmxTjYNIbULaeYnaJjwzAQ2ptGpgG
Lay1Se9uKsooS6XIfyg2fSDmuu3VS0rHd1jJbxQqpXi/+MjwTtmPEOJ7KHgeDyK/ogJNjA4UR1UY
p61VyIfqvLuyno/lnY00kSqqVc4KNR4S1r3Yaz32QthaX1SyvdBsExgt1HdGPYv2avtCoM+TPAnI
wCn8XLWJD60hqBF2C560dap5rlnrnzp75CB6qwCUuzQUWiAPWtuD3O7QRqXvFsC8BdlclMMz5aNl
64yrEIp7bXd4n6a3vkbCI6u17j8FsbG1IWKTZF1rvb83AukiinvT+I8dXVwt/SXiMpH3YxSvArVZ
9yK5jSUzpMtA1tu4aB+80LmwvHQlSFNmHdM+67cqhdQA99YCEWiJLxg15k2sa8vCkiuD3GrQlVWC
yBGuMxiurbKJMqEWu2WVPGEndxFRnx944LkRbjqI44XuoJWS3IcQT3DNhsptkZspwyOapBeqWTzG
TnJlU8fp0OMBNiLCRr9Ccx5zikdZkB+QGf7RtxgHgCVfAHLgBaPRKFebgPqaUjcA5JW+blRRXnV6
bvwIPeAmHUSjxf4smCRwcW7Yn+pycKeupMOrNrByEvnOTvWvjWlXF/qkEtNTiYQ4EjTuYFM06Ytg
2IhCfA78VrsyRuOutDF2y2fgepygiCe1h9WxaExcqDDCK3rnZtJqA/Zb79zj8advtIFkMre8GytB
x8jLabzCps267nmUL0OBIwo6ubfThBANn0jZ1U5p4EMeFG7oVPZF15fNnhpYstGC7mEwe4dDQuAc
ks9gLqTJzSDKLVaUXDtVuowSrec4OOhnlGJcaAI1b61h35NwpqTR4dfCEVc2FZDGGi+xA28200CZ
uOwjbRtRGMjt0qVOv8aJvVrVonsQffygxhjfCNA1zww2UwRfXCYqmh7UbJJ62QbRctBdW/X3DYmA
XufIaSuuYQQrooNlK+4UZIUc0l+rnotbSkI1DtsUfBRvZK7eOE6o3GtwO10Mp+8qA8WdTlf2GKG4
PZqwnx09QUlp1Ge/lMowd9rkOfvW6/J7Y0yUVdc19PWxHykgcQ1lRorRsT/ky25QqUUHHi8cvMgp
mRr04owXX0GVULNhkWpq9lPI8cmKzW+dU37rDYWSVWzsuaJfYBqwbG2P11NXctz6in62hHzUaMiC
sTChGzKgSGAa3R2Xbr+0U3k9Vjz46XSlD62yQb/9CZdkqpR+sZ0S2Pj42mKYY/SwtLLLZgK8j1F/
g3i6DHU4CGlGN2prE2ek3lWDPgoS85/8yroCSDCwrTQeGq06ICT/SIJJWpvRgBqZGwVsxJrMrTRG
Ard8S/ncTfthJSNjW4fXU5bjCFNd6iN57JhfeP5w6c09poUOU/N58AQwYrZJEK3p2rVjZzto0+tC
Tt1DoRiJqxX993gc9oqHeEjVkckANgI0NYtwwDrIVsiMpH1tgGuQRyrGEstxeVkF+Mto4jkvIniy
/WOV9G4X9piuoirVmxuVPsWu3XUVNJCGiTmfvfxXGZMHwOjlKu6npVfFNMTjO2D4mEnZJo3yHWIV
WliZdzJT+qUxDA/ZCD8o6IIDngHDqk7VaK2G1s6YBlyF462aYPA3WTtFxuMinxIuCwPV35899Nok
dGJXG5xPKVWGVddAfSgQ7lL0pYYXC3QHoJRNE9J0rkwHMZoJiXH7aFW5aw/xZ6Gau6FqGz5MM220
sd2GsNpihV9ziAP6ymRQQ1OPqrXaGIes1e4C3byU5VNF2bSuPo8IiC/zrrivlbxc9XgvOFJSzY/c
MirUBRLCPe5NXNo13L6wsV6wkpuhhCLbtq2+zQudmw5SfN9M2HZyUBZlmf8I7eQGR9NP41R+M9gh
C3oSvskMdYUkQApNgUJmt8pNHlRPftFuKyi6lpYfdE3hAgxuPcipvv9FJ9psB3S4EpyfhbW1Cnq/
U3FQrfYx9VL/EsbGGrLFMlPhivmRSdUskXI/dRGuMKZl3jahP90HekJq6VVcBr5FklbgKAUBb6X5
HtzBJENa0efJJ7Bt7WJnqwZWmWtE0in1sTv17DYMo0HFRjjW0n1aQHOCCu98l6kRbcC1oQiRUOn2
7SsE9S+E8g0iCbR5hEdCzQTg1KXUHcMwjvBIMxddptuRC4dnNa1qioZu0r84S3/XrYs7bRH4S4gv
C+3q9LjQUk8Oe9SBAdyHynQTuXoQPUcCjT4tcRR63grzO/6Y0ae2qB1lUfXDX1LMbyDZ1xN+2/ox
469v5zuvxyv8lfyy8aCjuHE4E2nqttnUDn6/0WBNLibnYbM4PdG3NNe/xjM1CXgM1xUw+e14WKl3
GE3HrqEphyYVy2H0vp4e4aMvaIBbayYOFjof8+0IQFGhpZupm6vmnVn2+8pqX2InPPPBzo0yr+ur
ddOtrm1LP3P19MIwISc4OFspZ9bqo29jAAHNnUMqVa+jtfLAyylfpa5qZtCCnfFBIYK0lKlwUdG/
OL1q4uPBLGBqS7dsVRwpOkdglGRKsdsvibNXyWrQnCVSL0jArYI7ytL4f1P1zzGrJ8i4OT34ubHn
0/FqMSMHzlevx25YtSTAdG/2NNU2IEjK6vRAH3419t7/meSR7U1oxCVFBHafTg4maELYOg20Pju0
/9FFYvw9lDYraL+aUzV4SloRFRffG7mktAvjyY0vkwsM0YxqQ3rtjm6ypMh2eoZnlvL4fJWJBpNH
xu4EFB8Gt05IQNZCTK6qMxvmzFJqMONfz88YwrjDvtpNS+Pr0GYN/oxE9n5tyzMzemtV9OeNYej6
TMHnqsL65O1AQRHrup8nrqc9RIQZk6FjWklMaKMPNUVn7v+PrqfXgx3dw1XnOXlWJq5RpI+m4adr
Hzek5elP9OHKvZrQ/PNXOyPwcbLUgsSN4amD767tDqoCtYe/PMn+26v93DjzVnk1Dq4daUbi4c5t
SAG6xnl5aXW703MRHy4YFxFtEtLWHfPojpos7D/TKQF/XTQHhHLuB7F01t3SJptcwN3fZ0satU8P
em7Mo61HtQwMfkzcweifIYLdO6p55nY/N8LRnqumoLUskbh+Azlf7mT+8/QMPjylr1btaJulUxPQ
SAUhOohxvZ5QrUayRKirJv4nN+urgY72WmjWFAg6AvnaoWMphFlVBPE6Iq1d4IzxTw6PxbOu6rS1
4pl2tOEKX88x2wHyTciT9eEKcu797y+ciVOCqQlL08RcIH+9p3tN5NDwcxdS5b4IvJtUOj+V0N+F
lf14eqSPTo+J44pqUiM32N5vR9KkQass0Z8WF1cGuCFGslBPS6s484U+HEdaTMqx2aj20ZOUE+WW
zZiD5SnGoWqSejs2ZLZt7UTXp2f00aY2/x7JOXqR7NjQY6o4bhuVh1xUV9i9PJ0e4cO50LNMQ6GJ
nYhxtAHGHBagVhbuiJUMiBpNJ2adb8rCFP/gBqChg1q/pVn0LB0t2hjgY8wL55oAfySe1sPol5en
5/LRamGPhwmgLfn7cfDVFqkolaaAPmAfgAERtFCU6cw0Plqv12McXWQgnQl7onCHJtyasXoLHWlv
WcHq9EzOjXJ0ZuISDKS1ChckxIKdQDaV+GgBGdnn0+N8dKm9ns3RpaZEflj0beEGfv3U5NWdVLqL
PG3vdXDkfzASdjiSmJh7QD/6/DqehrLKSzfNpmcrG54s2WDQLqGJzVHr6bE+XL2/xzKOTg33UNYr
VemGY/HTbghxvFYsSxWB0dPjfLTfaH8WEn4N7fjHc5qaEdApyNyq7O4gn77YfeGdmcqZIY6nUtfk
D6OVurEMKXg1QbbLaOk6c24+Wq9X8zCOAgIvF5mqp5k7UfPqW++r9Lud0s5WOP/FdPogTz83laOT
E5temQ9D5nK3oE2jUAqyZLc9Pca5mRydm1DIrrKN1IWM8AWS1CFTmu+QCTanR/lwJrZAhEFIAQ3r
6M6ss6IcND8nvDUvLS/fmXQdnR7hw3nYcKzockVJ4jiANrK8hJOSu+OYubkJu6XVqPA4RXLm/P/6
Vd9yuZyZGmbppKuqaR5f/0nrD23qZG42XA25uS7cDD3S9LKAa5GFt72CiSU6bVqBDQZJXmmJ2Sl6
MZX1rQ0qaA1nvt+HKe3r3+cordSLgJawLnPrNdbHtCeqX2l2U2xXsy+yVbCh/QsPa2sTQu/enMNV
fnlynVqMozsKsM0bYAO76lSnt4NeDxQIy/Be9+TL2ER0+NQa/QjFoCErRneASrObPvvdd03W4f1a
U2latLGcEKLKhhy1n3pKn0vRdKiapgCSWOEEMd0EvdbctTIC+C69SK5LlbK+hXX3Q9cZ2aeKFNVe
V7TZrEM8zoEJdT2+okrVmT+pPyEAYY0NHah5Kuu9VoJ/n9578xK/WQUhMCYjDeYlVSH5He1uGQ+d
CWHADXRqhwNQIf+4CIJqneoKyz54W2Dd1ekxxXz4jwc1dEe1gZmkfPc8TJ4Zp5GtukZMdD0mdx0i
dhH+rINPAwKuAR42Z46TXEh73CJeskwm9dzWm2+5d7+CCYXS1oQ595u/jR5x5FQiR+CcZqP/8WD3
FkJUOJDaMS3M+85saX2oKGbo65I2g9PTf3fcWXIs3ITUhaPS1D7//FXaN+tGQMcWrtmO1oVBBw/8
hth58k2Rfjo90rsH/9dInHNVmLoqji3j5ETxzSg1VxrwfvprGimWTUPt5VwS8yuqf7eatLEbMK+k
xl9vp2TTINbnOnDyOjYX3S7cYzt8sLZ0e8Qbe316Uu9vsXlWjiUw5VTZs+rRA9ahE+FMge52G2vW
RqweGqhqP/T14FpLFIPj3ZCt/SVqN6v2zJcTcyzxfp5/D330qk2FasnEkm4osCYVVrGm4rqvff9B
5PmKnkOZCbGKCggQRuCenva8IY+GJs2xSeTZr7zfR7smgSzQTSD2AySUtRlj5hJwGeUCM3sYnZ98
oMFzC/3u5ROCagBm3lKdwYPjzKcca0/1+ao2rKwAAnqZA3M/tMjdRuq9bK4pkYzFY1ZWuHD9UKZd
SGvB6Ul/sIFNizySINsgxDs+pZ7vQNmzpTvBBq3VpR3eZMaFnfz+MYFlzS2gQsKeLf3e7t5qKEaI
pIZrONG4s53UuhqVOnqiPVlD41gdmjMR2OyA/vZbguk7MG5nkSgd/ZOjbyljnHDLNOe4eFvNX5bV
VUVT5k22sakCInG9Ku/6y+Q+uJeUmy4r7Qryc7KhTWsxLfsdL/iFai+UVXQm/Jzt3E/+XvPneH0z
0VKSNSXl55W6lPWufCw+y8++i7f4Pr2kFkUH0KLRH3S3X5wLfd9fIUdrcnQhG0owNTBEfsHbtnUx
H+eQ44yucYqz+6dwZZ15heZFfnOg5gEl6L1lYacs5dGAXdE0Ft2vdPgpXzzLHldFQJmv0np5JoA8
N9C86q9W1atHiPAdaZdGI0zZt3eYZl+Punfu8308DliSxJqS1/xoV2HFLCAYF24epQ/6qD7WNoaq
WX7mHvpgFM4IhxIZFgEacrRsmWFV9WSWrocqfb+rreeu/3L60L+7dlQHv3tblUCwPCbH97vwSMF8
RjBSf9zT0FXsNYhA5zDKj+YhOOy6pqPjJo5Xy3PSwoqL2q0S3IhF/WxLb1sm5vr0XM6NcnSiEAAz
Pdus3KAaXGfybh3LfkL64/fTbRNGjaFp4GGURuff4tUOy6oO0jB9R57XNNsgj/D4GzxeKG/0W+S8
aJQ4c3be3ct8IkA+WxJUGKzfUewMOqqrRdJQD6pw/ypvgxTuSqHfFGb/6R8soM0IvHgGndlHd3Oq
dsbkBK2L9W2Acgi9hxp9tC9mqCi/+6l47WywsfmtQ4boOM+zozTRzcJ0IePnm7FTvihtVa8MpzuD
J76/6Y4GOroPFBt6n96Yrrq1t9Ym32IPNdwi4LbM1r0LR1U9g5W/LwGAwTi6OuOhwItoObzdHr7U
PCXpTa5WKLx38UW7jTbxsl7ZCxVpjEW4Kn93P6LVhGAT1wQgsyGPaw4i9RInyDxX6t2XohUHja5a
BHdgyJpqcAbTfrcVj8Y6CskC6PzTLKWQRF8rhIex1tJgwTT2mdDv3UFmGOBsYFO2Pqn60Y7n3wzK
qDtunb6ECVLKGCAaSISe3uwfhbaMYnMrqTqB3nGQFzZNW0ad5/p4oC+HQ/OjvE1Wyrpb4DQTYCO0
pw3AbS7hOA1nLt2PNsmboY9uKk04pRAVan/lhgbMnbiIt9TLJfzNpbVH2mgF8fXHmel+8O3QsjRJ
gygVWPz5dmO25hBEreTbYUKDg88VUM5luNdvun37uV9Z+/wGLdoX+1yYM2+JNy8/IpqAeCRg9gxN
H6dFU2/S0W2A5CB1vuxCQqv00nOrRw9JWFd16zOnQcx749R484P36noOA08PB8aLH6OH4AcsdelG
GzxAEEum7cvZWvts7exg3gRL7YrOzd+OdOb5GvR7moZGwKke7d0E+ZKp0YpdSPNbUaL9ND3Ytnnm
SZgncTxJCa5k0n1o2e+wJUPJDKNKmh0qLIsAIcveP5zZLfNVfzyCLngHqPnMmd/RKzeQ95lTV+2s
e3MLsdtFOgcfKICXdbVVVsaZ+XxwTSMR+2q4owNRJx0JCcPNt6a+nMtLOMd4O5rTNsMWh4P6dwMr
vpKhkkObaL06JDxvd4nm02Y+DPnO02sPblpEb9BCqojvT5F17gR8tJQ8B45ENM8Q5CBvxyqtgZ7o
oNjhnHpnbcZP/t7bRIiYrbstNDN24elP99HeeD3c0VIiBtSJ2C92lpMlBwiXdFKglPl4epD3lwnr
92pOR5dJlptmg7rbzmrrYpGk5bNm1NcDbDGaz52n02O9fw1A/YREqIxPpspjxDbNvTyqs3o36Nmy
H2885Zs/emceg4/mw/tpEclrJPzHRBHClK4kSdm1dHBPZrZA8AOr2X2J18I/mczfA83X5avrqTSc
gBev3pnaw1ANeFrQZKmfSXk/eNlYMc1SHZ3wVL4DvVSIsWNTNrtuY27HtbnEv5Ri7TLdept6Na5g
we+Tr3CDz+30D1fx1bjzz19NLkTmzZxXEUXaK+UpvsUBNf1Uud/Tw6Ssxx1aaqua2GF9ekl/fZzj
u8oGdJMqeZJgg78dFqlYk8rqsFO3/lVq4usxHaovcLYW8VK/9x66pbop7iBce5+jC9W1MTM5/Qu8
36AGiAZBrANuM8csb8cPh0zzUQfeDY7afi1bobqtrzvXHgpSn06P9H6BGYkbmedUUlPWj46dB7CN
iBZaC3CI03hEfjlCBL7KvgikBU4P9WvV3q4qnW4UYUwAITGHs29npelogzrJwFMZLWf+p4pwzgpd
YGLZfoU1DbT3lbE7PegH8yP9YDAOiAk7dr5KX22g0eM5QlR2Z6StjqCS990e+2ejr28Gha6A02N9
8NUYyzbRvURtlNfn7ViZN9RDWQy7ZpSrpoo2ZhVsApluTo/y8Yz+HuXovHe66I0sHHaBInC1SRAG
U8Zi3aVYNrR5cOYAfjglVo9rDJT9XeyBUHeCENuw60xwWZSVOwMvPWN6PD2lD0eZKRoovs48jfnn
rz7SVAx9lnTjbqKTR4tegqxaKFFyZiof3GHgr7YgQCf4ACw8GiUJZSAVU3KocWzHAvMq34N03yVP
9QY1HToTDtXX7NK+Us58sPfPJ+CnoZvkUrMO3/FhLgbZoHtl7wK1unMmKP1KZQ+/v/UYw+Y9YwUB
Wo+OMbIqJFFYXUtFR6RKyAx1lYrmji8eKrV/nuP/L3/8b0szuCtIeDWU/9Hy+JUn/lfZfIV71r9e
MiRbx6tv6ct//Ps/79b367vH9ep//evppcY7IvvX/Vi9FUj+8H/5p3iINP5wwC8p3qkgI5RduC/+
1A7hJxZSxcBzPH0zRsOt9Zd0iJR/zFvIRj+EuAKskF38l3aI1P6wdF0Kh8sV9hzZ0e9oh/wyVHgV
sH/4i78+lVXTyipJK7H0U89YVIbh+ohfrhF9VW97Wz4VDi2Ijpbi8KvcRnr3iBwVonFiVxvoL6oS
N5mqzbZJZVy1sxgZRiCtg4FBWSdfbXvwlh3E+EU6mt5C03xt2w3mk6+FYhHnBRqfmfCGTRROP8dB
IvYUdtX9VKsocSQeqvMDnZlJetcXVoF5ZODdts2I1lmX67sY7tUwNFfSTNwxyR/HPkOJxwlQHnbQ
Qlt0eVXeVVpgQgrlDaD3b9iOCEgtEksMS4EAbT5Y6yprL+vU1jdOlz3FUVDc6KEcl/SiIlrYdmsU
cumNqcKrErcnUZhbNbDodUVwXZY2EghRcJVL62rKw8fGCW8jRRzIiy6DUNtWxjit0QxrD0ZnI7po
yB5D52JaovjerirL2XqeSTN+ndPWVKQ/VS9CocKPxFIftAMCg4dxUulB0hk57Wz6p1QV0b7kW20r
1cq3FYWfKfES3XxkqVPsHqkT4ZhTGHSAWOhMIaE6rEU3LoM6plG8pNxX9fdKYT63mj9t0ybH7bAu
f45oT9qVVy2LkW0AHf9i6DFWKqzvMZ3PCzo81r1nXWchfeUjUsyBZ4IpItdhZim94KL3LoYydM0p
3/htoqLRgh7HSgZqz5vvN/Uujc2a0jEyrUaottusimklBFW4aZHP2ua1sO57/EVNHzd0L9FH+rJQ
sZJW3KzVZKCVvQ59VpC2XpqquPMXTdX3NzU9XSvTScXWF6j1ppAxbSv53mgoefhxOm1iSGBfqnLI
LuTUT/v/Td2ZJMeNZOt6K7UBpKFvJneALlr2pERxAqMoCX3fYztv9AZvFbWx90HKvEUGeRWVZjW5
g7RsIhUeABzux8/5z/dLKix+Sn7+QF8dPZf04XbKTQngqZKzrWXkV/Sq3rZmCAeKDuCJhjf6mGnb
dUCZbUCA4CkRWbd5kh7E1mQy/8A0wU6UwjWbcNMtGCnL+i4ZWoC8sa8r1ISi9tBPsqcqsz3KNciq
/GoyYaT02UEv6k3a0/6ow+sSsbKqFY2za4pDp4F9cCbPPiQ+zDDDX4mO/8y6vn7LS8lzjsOog0H0
57eua+Kbf/F+ro83/fdmvv3eAi34C1e0/p//7od/rrL3c8Uq+1Kibl+/jS7P4g2HSSH0+Z9X5/sy
LN/9779WXukPE/EC3VkslTR+EAL+tfIK4h9QRjTWUJqTqLuba/Hvz6VXkv4gOOHMiOQCURyBxH8v
vfofcHCUda1eRQFEmebfWXqlNVD8V6BMNI6USKVIQzKGWBl7mrfxkKYEmWZSfR8dw16OlEx3o6/6
y0V4vmZ4bqiTaFKZ5WFeGErddDvrEHqCwxLo0M2/P6fYOXtV3PTX+0kkCKOc/hwq3BZ+vpnpdW08
2e822aYCTfLqYV//uluvG6/eZu3e38M1KnsVU/ZT2HYhZafJJ6m1STfaRvWbzbmsj/ozqD99VsC9
OKqtlUimzttxatMAdJv8EOVFC7dK1IjebNQdfHve1VwUZuBT8bRczPRsGi1bWymh38KdOW7Cdrlc
KKQ5egMzh6ZqzVPGFtN4gfb5gUmyEqqa9mBUZfdNMurSTePI+KQEEcy7gVYiiyYptzbVwdEziAEA
gswra6nZd2EDCX44Q2sQ2jLwdcQG+86SDH9SJ/2QjJnqC8hn3BGatIM5j24HrQR6qZUs9A9DdtDC
YPF5S/AwCCFxibE2bMl4MwnloboZBKXxY7PWN8ViKd/xGZB+ZGMxfKtx4NhQo1Hosi0wQhFCWsb7
pWNnEDAjnRLZaQS1utexT7nOreW7rhdAXCWVPmygK/ulG+uj0KYzBFxlORZGOl3IgRwdRnCNq+XX
mO/4BznmJmfxlRKKtaemzQS9RtNQgMHiuJLrRqy8fIznL1mTV8uNPFKofFDzKe6v60LE2duUuqy7
WKSsoP0/bK38OWmrUvG0wYrV1haIcx6qBGyFpeANYdeAJUN/yMp08hqEsSE+P32Wj15RVpLiKRXm
O+xMqlHuKk0a0i2dLYLh9MskFI/cuQFCcFeWli3Bi5w3eiIUn/sgEmaPA1FDP3jQC7T0R20D1npa
yOAHtfxDTVYQP7c/jEl0C3MYeFY8N9AK0mKKNm0PzOwIrcMaXcyOguE4Zamo4OJaFYGj1kZ/n0ka
1jxiv8ShN4FO3Cz1LK5ux2U+tN+kUMa6Iosy8yqzZvayckh9+D+lo4Fl0lW/Dg1sTANJg6gUXywJ
yYcbQe3aHyGhix/GfUBA0hZk+bsiPPR6bv3Q+rjeK5E0e0uw5gmRYCDq15QyvZBHiZigLmTlIQm1
+ZMOZHyyIz0t7kthJtJRhyz+pMtgsJ1Ebkt8ZMtGuzZxidE2WQvxiMfbRJcWTCIVUK2m3eWTMFyl
PeKdXSbLsDoqS4ConYjjA/Rd/VAPafDY1dAXhKXRtvSeTtQgsZSq61rxEASnnwwRwhuMbeNQLZn0
vUj68WsJsfehEvvxkA0xzcZK2sMhkOts0xdhtwsrpfZWnHOMk5bROosU0Uk6mYV8AMUfPcR1Kxq2
YYwpOkyLkM5ueW5fk0gbdkbBym8vgHTpnidaw3ZjNOvESeJ8+tLRM+taw5x9ocO8udXbOHDLxSxx
MpLrWXLDuMBmPC5WpwddEDeWWs2ADALV0/O+IWVP6v1LIwDqthNpQZSpCublWNOxPioZ3D69nhJ3
ibHc4P9EDwkAwDyIciIDrqSc/iAKUfUIIlC8aXRzeZglYaKvWIrbu5p+bDh3UQKqYKHoMoYzLeo9
YOljUUyE1FZilt/IiVcjJgvj6rww9PN2BFh8FeaW/mWWLOFzDpQM+H9miHCGwvhybTD1Oan3nqnU
KlFiWu7meZY3BkLOTxX8gTt5NOLRU4No+d7GuGRO0OY8kaQEPlNBN8O7EkdRcYwWYToli5JA0oy7
gZhMju4AK1UvkzRaLzgSLH7J5j24cM6b56mTxutc0wFncJ5uLpqgmNwRIzCXLmqgaDpsY52X+lBq
hrotpAyeZyjSPwBl12mrNtiOaHw3mB1N2BKo06HJtfYQxFP01Zj18CArVfNVy2r1ZiiErP8BKme4
1jpjPMRJq12OVZY6awbfmeR8pUktipdoc/c9hYNyQ0ALYXiYA7+R2+WbOBfSpq/TdtMHibrhcIN5
/KCAumvH2K+nkSjYoAXNpzEE8hFUsbs2KqPPS2n0t0gwQo45QaDso65v7vpGrB8FBSxHLKmxNy1W
u2+HUr4UBzXYz7EsH8oJk44iGiw3z8BLgeMZbnNlyC8gjVVfusJ6gTIIqtAQOvrjw3zaJWbQECon
beaozaB4lgBc1ilnoze9DpEIUA5t0O8bkX+aE5xYlEZVLuOoKO+VBMcmxwJwdJHQn84iUVsvszbk
cMRiQSxBwoHFguzGzl0o0G/U1ICiOjRJuskZABrOxPwQzRjQlAm+yVhRryqvyHYaTGXk37N8m4X5
UV3RjiCigwu1qQSPVaEm1CEe2WlpGHqWmMDShspfIWAWjUOnaZ1dyLF1hM5IYd9KxtU9q+ufA85M
OEGnVv2I3QhnylpXnrWmkxdeU20G3DPHK51Lax7GZRWEddGyL+Y6hrMoCe3nZoz0rTaG7VYiJ3mj
DmLsGFHR+zQ/ZJeTJML3rSPRhRAdQ+I3vmmtJGzFQbS+gB2rMNGspGQzgwDMYH4Ey5FzT+RXBtxG
s+FIZUWhDHSwUqhEhpjFIPAwcz4Xo9tWDCJH5VXeK1OoP7RhEx6iLKivoK1MuqNqBXitXCrAFQyB
9n2k1RuScjjotDOxsNt1P8WZF4otj6fKChQr6RhRCUiXHm5+3Xbyp7pd4q3VtDAHB0lvv0Vxbglb
Ab8L61d89585rbw+rPzX/zYTLhr8XoW677JOd//8P+U/APH+8//+A1PMf1w3//x/xUtcfX971uEr
fp11jD9UauQIcFAXYXylrIeJX1kmnU9E1Nv8V9oiEHvwyV9HnT9I/wDftujMQzBBmf2/jzqckESJ
gtZKsEXiAKKWmsFfh7w/4/LfMmrXtOu/Amh6cYCXEjtTFWBE6Z2asideMXK8i10RmiPLna0QhyJZ
7La1K8j38TUu85tzhxH1bRb9z1EldlTyfdZ60nobtgP67qRJ/1It/TYAXahrdAyAFhSU72V7n6Vf
CeywQcmgwepOOn3t0wJzG4DuCmLPjoN529og1o3wVkieFfz3Jg2yDnpPuXsygMOn9UrjAWeROHqU
Qw/DMmacWK5x1+hAB6r3Q/0MYcTPqXsMiwqZPPcVq7gpSFBjudmFN1P4vccCoFLPyqDXg9a/7riB
iIDSMcJJZBviBwKKbrTgzTSNHXHCyIYbc46derrVEsWthBxSfm8nvQGPhzyOtVew2rYqw3s1ZT84
na356Hc/QSbBilTQEiETv739OjtbPMiN3cWZGxKkZqBho8mwB+vCmv5mFfHPC3412joZXp0FC3nJ
BENqOORKPiUuXbe1Q+QOtopNsCdj/+m0V5ya0q/z7e8v80SFsI68lucVFJFoj8jLnpx5c84iTTz1
NnhML626276mjxtMKrY9OD7s9aG1i2FTixJgoBcr+iFN/RkhxE9z2be3+u1PODkIg9FUCIlIEgKe
6PfFbuaY44wX8bbfSG68hyvqDh4mrfMxOZBWc7Pt8j2+Oyf7f//A+RVgsFkwdInHfvLAJaGxrGb1
4eAQjExpXkaC8n0C3kyonn9/0/nGd7Pr7WAnz7vpo4yuJ0BqwnSXtNEWY4VLtk0cFVRexccx0C5a
iJV1PmG5Sqow0uwW1J0+PSj1Aqrts1gj7skzGzQMzMfMLXLVTpX7aLgQstkzk8VrTA6Bw1dTiI8F
SfGw0L1aA4EaJNguRTuj/DKO9LR2l2iT7biKXbk+yCRVsHBVgmddwoy7u8HAAYcz8FPGuE9JGcak
LOtG2ORN5RuF4szmamJLLylwp0GqXSPTNlMFp1HpoAyLIDMFO1OOOV7CiiRhM4tbjDVtYW8+ECM7
6pISjEmeQadDsVIy5GIrRbGXFjrdYSQMrHuDdarBnMxKLE9Qv7X9d3j/tlzItxaEOQuBYZ1O14UR
7WpWtYUIS9KE7SAMrtFMu7knDxl2N1kFYA0MbbQcYuVJiKNt2hyskAegP6sTNngBJgUS/JucM9Kc
uuhInGpAOJB97YKXOcXEDy8XXUBfzZnQFKzLDBOrdKW8Svk2CtrjYJm+NhuXEqnyGqZDKD+FkBCo
5z3qaePM8ELn9OuEt5QoUUAwJR4uTg74IBHtIvd75r6AUUIZKn+m6O/OC1X9JN71hf4J11OslSll
xLkvlfIuJpSrJ5pRmsqJ8EEQI2BNfb0VKulClfCHxPRCLQO3KUs/Cn6EFa4aEoj27DBZjBUu7phJ
flPD7VWH3BsWcSuX4/d4cWPdVrBLMkzUSLCiMssxgi8SEGBbJG6OhKelKv2pLEj2Q5Vc3WyN6SDp
lQN171aa4aBm0acsCf3WpHktAcMq1nZbQo+VBteizSMr4wspV+4xA9rkpuamnQaNnQeaJ06ow6zT
JdeqOptzgT/Hj1Kb+VQtXTV+sATVLWKVLja8Y3AQSVPYwdJdG+7Z4Mox3CzpYzTJOBq2oAdKUkrW
RYqjY8F/y9vI4+gJj9tPcaCcmdHZyK4hKXcDTNhseMkVAIqYC0klzlrkxRf4p9RLXWMKMJMdLqKI
c3ulkFeX/KIjrZALdoc7Gy6U9ANjVilirQgMHfiXsyyik0uJnzWXuvTDaj/NEDAjBVenoLgFWkbi
350s/gy010m/zk2IoJA+JXycMPMSxApXFsCbXQrrM9zHI4DXJrrWsEEr1XxrminGKtvIPAiTiNvc
lUn1oMpvh5kUj9bbopy6Vd/dNiRcIDmFANeMT/QHXrZ67wfmYqfDRJ2MIm/BqhqssMX+QiiCXZWO
m6YqHoek/IJZ10McZY6i9U6hPQeSeBVQR0MqRoZgAbRLujK6qOm6bbuFGkfiK2O6nfN0H5LlErTH
MFOvaMr1xyZ/HpLpqh5z10T4U8/FUdcaGHZAFqHEahiHgl50W8QBSR1t4OeBiaz3bQQFbmp8jebI
Po/p7SZ5JmcOpYik1y4VSXsYhInV7Nhl7AjScDlFLyFLSV0JfmNBICi/WyxOrbjXWeZGFXIR3OQo
PqRWgGceBZdxtltBBAKrOmO/bJbpsqvJUeiEG8EVCS/MAziAtcekecZBwZOZWsFDIT02UnANj/9o
0ctXaLoNgXgzra5vXeopSnpR5niLTIKjDuF21ioPyxkc0Iwz2eMT0efPjZuOKXZtOiVEUBsnBXUR
OxacHpE9o1ORncgZSYuLdo6RNsxku/Imr3Sbh2Tawl/h4tVtf0ZPeNJluf4C6FoK8TddAapGAPE2
aEmWFred6mvrCVfTPfv0Peh6arFO4s1bzvy/3zPfb88IeXVZV4CLIDM9lfKq0VKKyvgyJeyC5AOL
+5UlGJaAocfW+f1Q8rmxTgT005Ak1NFeqGzh6uPrnr5R7NFbb3LrKX7lS4fciZ2OWwxD+JjvADrT
vbwJnebiXPr+tCax3mSNMiVlHlr/gFCcPGYit0EZh2/Aex2zvcZ5BdNSNChDcqwrvOOL1onpXxJr
bVd357Q18vswBVmvTt+lQnvne71Qm7Nu9PrTOsXCQ/C0+BV6fswAPHrIm9LVjwAvL4OvoQuseN88
Ng/xN/FxPBJChP7ZGHmdTm/DxLc/Rn473XRQ/+qi/fljagdS92b0dV8+GGcUWSdtaj8n9pvLPomJ
W5qll1h7Ipd1ydkHGw/cSN3iSvB6yv0O5ysnwrqTzobmIjojQTt7y0+C4QZ/XuQWT/QqE/XjJ3/A
pE57rGjjaLbF7AVH4xKXOmc9GlBmtc1D5BnX3Wbexf45WfcHZ4O3d/wkJNYAO4ez/tR6za518huZ
W+7oNtGfn+lOfzj7hD+cbpQ86TCiY/xd23Y2xqmuBU/BheU27gqh0+HXkiTyUkfZAGQHKn5dbc5d
5k8Q2+nEojLKq7b2sLCgvZ1YklEqFLCeR1oiVuBjdVelDh5+tuk2s2Pc/LmkHZBLT4mn7Opz6+j7
0y4FXiQztJ3ht0PX29vxRx0jWqNkfHMzHCvqjnCz/eIysbENO19P/XA0JPR4Aemca0/FXrTOYHpa
8lAnV3LJ2eLd5qxy0QKXG3v8fO7unvR9/HqZkE0irKQfn5aIk7sLJVcc1V9rSLxNweH7pjs5k9de
Bwf1a+Gc675Yv+/d03w13snRqh7DRhK0p0Q71jQHLTkP7evv94cTmej7SzpZk2ETq4uhP0EHp65p
q5+os7hAxO+Sy/nYOdnNaJ/DkZ0d8mRLklZX21J/Uikx3tSfVEeyOcY5veZgxkr+qbo5v+D+BPi9
vZNvD6knl7nAJtJNaN8onXbyc9v6dClsxsvaidwX+S64w36WFhNpLzn6tgNK8RR4iGXO3Ot1vXv/
I8xVNAZw611/Xt3iUBGSYer3vTd+om9oq6Pud8CeP2pOj/beVm9/P+RHI9LLAr8EtSLq6pPL1mDa
52nNLqfej+1Vc64R6sOvZ1Nd6VgqGuoT5XReJwBeaFdDmeKqmJ9W5xIZH8RlksFmjZx47dIVT0MG
HTOjNM0gT4s3kQHspX8uVMnBcmWbr46CRNxID+we8/qZA0x2LntHcPDumbGgmT81xigO3nWZUScT
F8n4MkcjnhH4RpjhPukyT0ERX8mKmzUTLqpYa+UYs0qyLS2Sna20eot9Tf6cxF/TYqemL2aVexWH
ZCHNgDbzF4jmJrH8MXiycObCIN1Vy9gP0sWTmsEbjcSlp+U73s+btkl3RJJOjSKry5ZjaH0zjXxD
RdvNc8x6ktuUPEqif0vR1036S0kGbB5GDo5gzBPpCr9pO5U7iqRQobPrqd+uHHu8W/YybNywlg5B
ZH2mNOkEGtT+hLwsP1SxsOpQpZ1sXRZ4UoQNOnIO+/gkbTJz3qlVd6MlsldRdkoUKMdccyZB+h2j
p0bYFZN2T8FyZy4UZ0tQ6uLwqBaW00mPFFB2hNrukn222tAtxYuWH4dJJCdBslX9/bx8q/LWibrR
jfFXHDAXqLFKK4jT0lbeRUZxkScTHrMV/PlLpdCw2WlJppLcm1G2IxSLij2GGqQ3/dy6GwuFkn3h
a/0ncbnKjREJXOP1c7dRQNZMTJlcoGgr7aG320HZOUHyecypl+ab2qSjL+1xgn+uQA/gVe3lSGq6
2bhtl96RAN8MdYDvzOWkNjagqGOKJq83aq+LCWSsmxn7rhijDPWgS4vd1y+1mN/GwEWALmfIyqZk
dGfyFKRPyAOMflU1e4vSdyY8mLrgmeHg1bpJCk++obTp6P3kRYm8qyrOowCUVzvu4bGIP2F5SfVf
2Es9aF2VG6KQ8JiejUn280q1pRgXBgNJplVgco5LLe63F72qXU9qfmNmd1pVIAQcNp2Z+GOC63p8
jTWuo+iRm0RHVU/9pQW53WQ4IEx7XRgelwUmevYitSThZNE1x0ecBPYazOdoNLc4VLoBhOe6vcXf
103C3tVyzBmGbZxdJljozmNwjGmfacxg1a5Ao7vGU81HnQXK5qqq6evVw+tOvlSS50i9MDPFbpUv
Cqj4sbpn9nqxxsTHKrfoJn5b75W9tdNmCP7Y0sQUZq3+eimeBMSdy6xflUbj17WGjSNqUqHA/+pr
h6VFOZF6UmmxiatdXgiOsnynqu3o0HQxjkxA+Wjt+DJL2YbsENwZMK0Cw4q0A9MoVWVfopiEUXwE
cmSLxn2VxRvkMo6e/Ci0a00FTD8ablw0JIYaOxivijp+ZjmGwqq72Kbsuuk+qmYHmZObVg9NLuFB
elNy8E0UxEhhZ6eaiIklbs29QPtxqqAsDW7TNreBb1Ecme/bjuJ1dNMhZJWyxsf7mCq4woTvutC2
DB4O+bhOl5y8OSAFgN9vbcLsUVZCdwLWC0PJbRPFr2UYFeKlgAmAEpj+hDtoQh5rMC8qDdPfqEeS
CqUfdmQXhH5UfsMC2Q+mAPvCjhVP9ZVocsyBFU8v8bxABLYWh9HTKNKtRZtoWEwPpCWgBRWXtTU8
SnrqwFp1QN/t8FvOQMQ/CcNlnnzuu9EPMYke+bs+cQfU2k7i0NcLzU+A8ZYaiq+wcs04P07juJW5
9eRQvQnz3klB+4sDEJMo1u5rpDd1nDuVjvu3Pl5EYvSgZg3NVG0F+P8mLjAhsZJ92eo7CFbHgCN4
q/1YWPLSftqmUgLlnYFnGcNvyWk7vM+V4N6oxkNtFSTKhukqz5M79NLHtpZdTer2GNy7yIuPTdvt
R+RhihTtezU+xuxNCVldMw9sowsdBKq4G+Z+w6K3VOGhDMSVhI97Pb6Uk3TZsNia2Us7hRsM0zEM
EGk0W/U7VuV2Yre3Mt73PjHvDExnZqOLeR8ietPl/oI9xq1RUMxT6Tft9JSJ2lWmad8CumQyrCOp
RT1X/fcAt5Mso8MVTm8Z5oiURnt1wMs1DZcXxdHiz3g4bFSpvV0MNFDsbJagbFrWlURDV4Heqox8
WAl2IgxP6vI44IhsdZcigi5stG2s2DAsie4JhDbIZ/bDgB1cgDakfAHe5vRN6XcolPN8RpQ37y2t
/JYK1r6uxpegt2qXXM1VL+JYj1MzzB6lfyoGnHVMhacaYs2MgVi8W5T5RVmC25GcZUP2q2tv06KO
vAYqSaqXP4b181S+6khFOgNCVCeesO/g1cix9Yk6alHB0q9OMY1v9WiJxcG4kWPhS1bjWFY+Mtc4
O1OAYN8Dq3ArN9kuD83HVu/4KQVWt4N4KXIpVUfFo5a/ydNRGh/UPt0MlCArxPUFgrOxoXlOxz4p
QqVNCKo2klPlmZPPd2VIb26GbnCqXJmZpirNMSrAQK0ZWp0cDAldKfuER+dGahtHV1f7QaA3ZeVh
DuqIk+5HSbJL0yelVdkpO1urVNecydwfRHLKkvhsjPWVFUIF0bdFjFVno3uzknmJ0DpTV2yxoUi8
JG65nmY7UHmUk8lPm+XGUhLsBTEpGyN0JaIXBiqmU+UOT8TrTDGd1kC9YCy2CW1Izx+zKfYUVqm0
+Tx0BNk1Chl2daN1J42VpGUy93aELKMuv1TrXE0e+ukqaa+z/mIaH6QRCXYiehN84jDRKKasJuLY
lKH2bjDzKEIDZxYMFcuvjXQdJzWJ6tugbnAQexCsYtOS8qXvrJcyO+wiSKqWZzBJ6+kOLNO+S7Nt
iy15M34t2q/KgEl17abzUSEDa87LXs+fcKnkgWASbKWuKBce5oRO3hcEZHdah50RvsJy+NPd84ta
yo963ByTQHQnfJy0pt01wrTRyHKoI8FN3x3roP800D5BR4ljdFcZbRqo+4u2oSqTO3OTeVq/LfLL
eGUG1KRfYCY2uuI02QqnH6hd3HDE3why63Xo0ZVCp2hyrfWdm+LBhCs9W1O6z/rMBsVA7p91ZMYA
ZyCjh32iMbbHOK9vMHX7tgTFNll72WfZUZP7prkmZEOAz8Fjvk9HXMXK0DWtzlP07dzeS8JzNTCV
aLfQzOcigNdPVNfNj/HyuRPOZQs+PN9CV7agda2gspPk1BDLWUxw3XqSjzfsIXGFS9w4NmtWKvYj
GtXPxfMnbWl/HndfjXiSkupztVFnkxGDzfQo+ZGTucv9egpklpIApA5iF5749awC4qNThKXT8KST
4n53DiPmyhRZ+DJMEg/si1H97WOeDF+G84kOZwY7gJP7OJV50/Ttk16hTsu+6+qZJOIHZyDKyHRu
01D6AYSv18akmTu+XvLGWbH7rtiw9+ocC35/Wv1gOjAO+f9VkU814OQy8kLvln58EivCH3mv1Z9x
8j4zxEcpnDdjnEyAFB31tExP6oW6yS8juqoJs4+jP3izyzFscxbV9f6ITJnv1TWdpIzGzmqWZHpK
dvkB98YXtl1XH+3OVjbKD2EPU3Hz+3t4wgn9OcPfDHiSM5p0jDHVidTy6AX7yNF/KC7Fai/YlY/q
4+wGAq/W2cSY/H5+vxn0JM8gyFWRydNTv1ceNb/dCI64s26ww7H/jbHW73qbReGOrnx+DUmUjm6K
z1/pS6qqsJp5IqscX8I03Cl+64Sefs2WfIc/9HxUt+LnwMnPgEk+fI7/GlU5IScvllwa5vA0yVSi
mthrMOw78+A+nP2vRjhJnWZY1svS9FRw9r6eXhaeWewNW5I3HJDkl7WfonC0b2cG/fDBvRp0/fzV
zcyyth206WmVq7SXObk/uuqeZJ8WsruzueGPxzLAXNM9u9JV3o4l9VIlCuLT4OeXWPJR9Mid8brc
lS7GZe7vr+ujPLiOnp9eTzArNOme3MzF6I3eUp/EfdHvEV7Hh2Wru/pdfQy2mFn1g1PRgZz6+Kzu
dO7subfwo9kCCFIlIoPozjnm7aVa+qJUmf5kRg0n9Jf2HJz8w1Xs1fdbJ7OxiPJqLIKn5IgBNoCI
xKUNcLAp/Dqz2+xxxfpPdqv9L9d/8ux+09fWExW/bTKmEfgvuack/QF9BoEffWrsjTDc/5J7Gn9Q
17UgBYtMQDBifPBXTzEfrX8IeRZ/ihZ1XpO/eorFP1bZ6KrMhDYDKkX+O1rPk/WEX7MWnhgH0akF
ru3kFeh0OYx0Ad/fpYgyxFHWYySG17nanWP0ns7GdyOdLCKBhdwrlAEyj3vhqr7N3JI6jHilbOh7
9XJ/PERnNrkPL41wUeHyLFLDJ3vcoCVZoC8ZIVu2i4FhR4rmoCCwXz3p619byuumtpOwZ70s0GKs
HsSLJO1Ps9ttFKBlD2XaRpCtoXRHOWF32uele/n9OKfFiZ8DofJAWof9IZvbydsc0b6iGRGXM/jR
vXipZ261U9zE77YRlo52cJd6kS9dtm5/7NgEDJe2lnMr1smu+us3kOqGpUaMCq/nZMWKoV51epra
BbnXfr4Yys9LNJFI3rdnoc4f3VieHbrgVdDMWf7tWPNAL0jUMVY5xI5WPAaYdSuPFsrU39/Yk1X4
1zW9Gmf9/NXm1rfNKAxYL9pabTopJV95kc/MkdMCxbsxTuI7IcYAV1qvZdzHl7M3bjKXOoWywSf4
Lj4rHDhh5dDyyJx8fetOZv6y9Dqd+gyX0Bh0M7gzGXhqvbLT3qCre5ivjI32Kcmw63UrT9hkHgjr
szqOdfd6FYG9+xEnG7mQTWGJzDdH4lt75s3shYfqioLFzgBEWx2wSvqkPKe+gu/Z2Qr3ubFPiodj
IBvdYnADBOl6EjNnSjSEandiW9mV8BSRweinr7+fRh+sNm/u+clmrkV5GAW1xCk9iukEJGtEgiDX
u3On4XVB/s1t1U+WAaXUqXv0M1Ve6lo3YwdktZCG2g0nHUVoMdOQFX8xpHkL4MQvluhRJBPxNy8V
GRZxNbsZ+iQIQaeXSkU/7hQu1aTLTlX3nRE4fXr/+0HevzNvRzFOLhTAJkyCilFI8nkrna74HH0i
he2J28ARz/DUTpUfCiGghQSarZiVVdLEk1dm7jO4pOB+bXkjPa6j0Zp5qdqju6q74qu/vTedDHfy
cuRFnS9qz3DqlJOWlJ2k7+yGusLvb6L6bnE7GefkRShFM4ETQX5fQmE/ZNKdJq3Z+F52O3Ka00xy
vA7daMxv53wADYxbLQ1nvbU4qdnsNXqg4F3RC9lt8OrW9ZJsfODK+nfB+AR9FBMvSLV0JPVt7g5j
5AZB6OadYYerbTtN0K3Z+UrN4+t0F3qESJdSgptDk1ILlO50BQQJeSbkIK6A5rW2zoHY3m+aXD9u
DKoKwojACwjAm8U9bUsEhRqLUHHs7nvTAb29tS4pzEyH+KZBXD+7pk/8ne7GI5nUTfs5uTlLq3z3
yp78iJP3pQ6Ai1jl+iNicSNnaLvxcnIja3g2Bf4lAZgpt9KD2MmbrpVIMIjFuPv9RHi3Or39CerJ
yyQmWlulIgtiigO3hcbVLO9L7Zxv4RrJvl2c1mFILkFrAKLzqzP/1V46MKOXVuFKDVT0l/nlkjug
T93cKy8stGQSrHVjnx/povMbW7ow9rgK+Od2no/m/OsfcRJoFjoah1ziWgtFdwac6bvk+vd381Sc
8nO1eD3ESWyix8hxtIXrbFx1P+yCTb5d8wvql2mFu35CDvhv6JjOXdf6+aubm8+BOAQTgy5X6maC
oFlThbYDv9yFHOj+nSzKh7Pm1eM8CVvoXEXuq7PXVAkPsun8ur8pM/nMlvYu0FtFvaoMCW7V1CJL
e3tdotEIlp4S2Fa5iA4AaTw6bFm6loJzXqjri/Zm71xHMjgy4ZKLIOVUmTUOpRJS2885ChTHYlho
leitjc4txR99W4j5YbaEi7jJjDN5odMbiQgMEgOsNrSt+IX91F++enRtoWpBkMgFvQY6eYXciaQe
e/QzzjPvNjFyCDpEZbKinBIQDp/sKoYgdmNEFy8CJnm/qndxwXTl69mXvFWjdVa+ePq6n453srrO
UaRk6fqmTZLLO0BcJwobOATXul9tQK7O23P75vqNr5/g6YgnS2lVtnWXKGtgJyaLrdAqM4UrVSm/
VtXIIW/PX537+7f9/cMjzgH3DXZyRYKdZommMSlTWQdIpOaxLU7UlKvoWhDPvAXvzsfrpb0e5uQ1
iFu6uXuNYcofv15uRAa7wKUHeoPI/+7f8F756PGxVAOz1ICriacEbvpLljbONLgHF1Tq93SR4GMa
fRo8xcl96j3e37+Pa/OqxuKI29upSksw4yYPR3qZmlq+G6fxek5oj2/b+eb345yWb2ggZS15NdDJ
tAynurCUhYGK/Eurxgc5ajayMvplGG5TQT5G1Tdgnpv8/3N2ZktuI7vWfiJGcB5uSUmUanaV7bJ9
w/DQ5jzPfPr/S/fZ55Qo/cXdfdcR1WEok0gkElhYSzPuLCADqpG5dTUc86ilicxcQTm/KLPsvf+r
1tF7/aNWnktX1Kokix9FHdI1keOCJOR9C9f89M2y/1Q73wSZMojnpbWxYDtPpnJspDvpn8kioCx1
vrPro2D3+WwsyUL6NL44gT9qzDyZp9L++v5K1jfC2szqKOhlwTRMIjzFZManixQijFyBAArSv2Ld
2Ni3qyfv7catbvOpaJI2nTCn+9kTQl2lz9ir5cVP2RGGkw6onpvcbA2TXPcH9IOZdpCpUImv+eZr
KS0sRWokbru0AQxnPfS56r+/jVfvA5DIzDJQYYbXZFXcm+nKWgO0PNwH415yC5hdg53l6SDas33h
/0/9l8pt+BeYkmzmwf62FHbxZPvz3d7YW303CIvSSBMlPtE57R5rbzguDx0VhsYffzgb7OXr6v3f
zgi5t6VqTNMzq36+g2PYa86EjpwLZt0Nj80j0tWAhGFP+sKsmnM/7b/fVF72F7pSClSH7vube/W0
vbG+ejCW5hTTqNWgvhv+GuW/8uRgtFtzOdc3FIQ87xcUVWDBPF+i1i4zlA3MQQuovuqZHoR+O7SK
DtpeOm3dreum4N8b+sba6vMlgdo5gbAGgvFhvLGkw/i7OUHWsQvYVSt9qU/Nc3azla+vJ34u7K7O
X1mUbZyLSz05xcfikTk50Pn6IdkD/Ny6ZUUKtE4gLEe1ecbCPcydfr6jAXBOG2ouJs6/VcAhf8ue
7s2fynvzKXqMPYYRI69Y3M6XTlvZ0lWHeWN55TCJNKV2J0Z5zTT8VAW3yhLfWu20cc1sWVmlgFPD
1JgRsr4ejjDFoYk8cvyl079w/jdrWd2wi2qOMOSwlj/o1vYjOKfd8E9HAP72izdWVlcmAInCagrW
Yn+rv6e32UFIWMbechOexJtHqXllbfUEN/xjXXXSevBbqsLK+jA76l3kxo7NWFK572QDUckNd9yy
tjrfnW0GlPTFCk1rb4y0bqtjDjRykUt/ntJ/E7L+bz+t1fkeUd2ubOEbbeV8CDUmCVPje1inGy54
9WZ7Y2Z1nBelCMpeZDpOW7tmeLCQNHrf/a5ZsEnFQYAgOHZBgT3MuVkDYeIoVe2T6pwAvG/VA8Ve
rOPEGxPrbstQQa/NdZYy5iceUmbqRwcToQoY6VK6K5sIELEpl/bQJECeC5LL9dM0D2MoCS1ib3OQ
b+Jj68d+6Cs+I677ZC/tlI0DfC3DYl7hf82tgpE1ynXt2NxeMeo+eyfxbONOqbd6Y1cTkLdmVtFI
6cqu1mEXJLOC3IIs7qVk1otFeaB3gIUX/tYw1KbJVWiSNGlOggKi1uEQUpRRXil+1ju4NHZML34K
HqyP7/vipsFVlEoqTemnyKjc6YtQn2I636uZ9xp3yVHUZLYWeMX3mXMRxQTw25D2r05XViYpUp0A
01UVmH1iJdqpVWt7o2Bx0UIilSNj1BFoAvJKAXW1qhkuCLszmEAwHpuT85q9dD/0r0ybM09S7/qd
vEv21Sdq1qblNh9ERV77RfVmY2uvHMK3P8JYVS0lG/50XadaazzClGAdlmPqdTfgd9pTeSj8LWk5
4RqrM8h4Em0NKid0WtcpeSZ39MxyJ3PL9nla7L1TaAeSBaZcjtFM7bIzN+LYtfyOkSsYWCB9grF0
PZrYFnmmGWCV3ODe9oVAo0NyHj5Rj96JDu7Gdl6JMW+trWOauUy1apZYi06idRyiKTt4/S6AbCdG
23Ur4bniqWjV46HIdtC0XnvqrNaLkqpz4o6loNaGo2GLSOda5mirlA5pdqrWFcqopjRbs2dFyWk4
pR+gR3ABu3oJmlPGRsS8ds7PbK1uTyeeksjpsDXC2ENo8flae/VXt9cP+aG4V7fkFMUJW3kj6DXD
FpN5lEzWdAcd3FxtBhMXN9Bylx2oT9yBlTsmG/PXf776uR3G3VXKWgqMZLAor3KQ2RylELKWBK48
2w0rGphJ6ebjV51BK6NjQjg5NJYK8YO2dcde+uO55dWOqkPGSF9RJ0x4KgfTQ/xSpHfijp10N/7J
yLn//glY33pCjlYVXUuiJ5IgxiqoLdaSGsbIPZQYvybrd9V+Hu3H2v72vpV1Cr6ysu7QSsXkSM1o
MR80j+HnjKSfC1ZaoNjps/37ptYR648pAYkG0kv0WGNhUQPMaoj5xaBe/Wgr8bEKKGqT5L1Orfxi
jQ0iiKW24THrc41R0lEHCAp7CTxj5TDt0OZOkMhcp47pJjZXBENH76/rIjCubaxcI2qDPJKZb/zz
8K2ftWPqwxDmU0mAiWDrAXrFLc4WtLpSjWBsq1qll9KX0uCVWdXs+gRifaP/Ng+9thH0r7gHU8Qo
q3DF0D5fAxx1rQ8cewRxZei/h77yma1iwGKrFXDtI9Hp0BBw4f6+aAVUSHJayUTwhTCPOfubmnyL
csxcHBjCchlTnP4LIfFLo+DSBBKK3grqz+tQwkBdAvHQkMMb9XuAQTzeyEout078+6Je5oCvQ4uD
kPmmZtYYSTIrVZ/DJpXs0j7x1OWWEszGo+zSHc6srGGTcaRX0QIJsatb6f0UKE8mrQVJKz6Hy7Jh
6qKRyKHlCSPQgUDzqfGsXK9exoS2L88MtDZ2we/Wyw7TcaCJqH1WDyBjvO2y/0VqJ2zifsiREF4v
u2BWkGsIM0M2Vu8havVSUN/FbYeSl31aPvSa2xy77E+6jOD7C8iSWNmXrxvnW8SIt5eO+A0W1nUF
Dkxk51df0kGDXB2mP6lWQ7fY1FHonloVPAB1sMpLR4eZPgDeDELHkhlmHhPx+qelN+BfQte62Tgu
VxyX4rYFGyBphHYBBIYNQ9WjlpuoRCrc1H716feNBYuAtVrwmYVVQAuUMARlBk5vpJHqCoCJ4yl+
8Djvsv02AuwiWfmjussJhGER0MPFSem7xVjGEPqpBlw/0icoehU/GLXyBELceNJO7y/vohb7tz3T
pIvEd2XQ//xklksXa63Bmel2TAbvqBg6n7vXJfEG+CxB0ag7WHw/QnnFwKpzatD9+qRsScRdXhpC
apjf8J8fIW7LN+HBapwkzP5etKD6yHZOSd2SlvweupgfzGq+v+iLeqlYtFCDE08FXrnr9wL5dBg6
YZH/uaTiY/gs75lq4NPaO2RpOMNe+xLtlWLjAhF7eeZKK7Ort7ucmyMSB+y1kzG9BjHHIevk74kT
38yyccy09tP767w4HMKe4SBjRGECAtpVjIK0LmibjFdYSQO7Z+p4mTfysqvuKjrWcJ8Cg2c85fzL
zZHVOmMDVZ9wV9OD/czweZwADG58kgAjcaWN7sHFomCfoZcLTEUAD1CpPrdI4S20B1GkslJ5r0RA
l6rN6v2WjdWZ14epBZWHDft+3EO+0LspMrWIrLrmIy9YjfLHVgvmwjdYlsFxJ5DJBuw6q43MS2tw
0G/ghmyf5eRXIw8nM6bBq8LsEDaHf+gY58bWz3OrywMn1jDWQQ0ptYes3Iqa4oF/5uoyFz06HoZl
ANy4uB7zYlGLRB0LN+PF1TwK0hmSwJvmfgvYfOVTnRkSf38TOlroO6pSFog2zVjuR6ggvGiEA/79
DRO7/95yRH7zxoo8qH0Izz2ZBdIuvW+f0lN0xMM3ovGVNIkXAXA3AVbAE1a+ndvIMU9zVDEJ/SUa
/arSXEd/fX8pl8GWmPDWyMq5w65pSsNpSpB1BsNIf6oJ7c788t9Vva4uCUo4pK3JGS4CxKSPMLcP
SI2GmuxZOoOoo3bS55d/s6j/M7Oe36K4Bgt9M9Jz3oGIyFyhiSPkiaXf+vGfF0hIghiq+t9Faavv
BIH1YhtdRwyaJz/R9KO2pBtv7Kv7BrM0r0ObuCBozN96HJT3LGnARFV/tYcPtfMjrTc8YcvE6uhU
udW3KCUALaz/ao2nYfhhBht5/5XTyQLI+EVxnKkXEfXenBvy8ASGDvrK+igPj8xBtCd4/fONJPCi
EiK+B/qygpmdyRvu9XMzWVUPJUP2f3db4yO66SfLF5nL1oPz6uEBAQMYTCznQl1TH8oIYQDYI6F7
8OV9uh9uCzQvBdGc9LXe2L3LPEWsyxaKl6S4kBStLoVWS5bBgVPETe7CxUMNaJd/iG+G2+w2zOmm
jTtYIGq3P26Vqi+vdQzDo0j7GmVZh/fN+YbORpLrmlSIV/zf17qUePKwd4B/6gf5OAz3WzXHaw+q
M5PCW9+4it1WVQJ7C7wcp3Ev73nuVjf2TncFOWiSkocme5iBNnb4mn/CyA94XLEoiKyf9OU4x8rU
lYmrQR1hK3d5+vX9wHTFABVATjDoKdx/nYIlGWyxVTolrgzZUAj/fbUFab1yNZ1ZWH2qdGo7uxP1
guzUnES5ZTxwyP7x4LFo1p3ZWX0fua6YxhxYyXgje9MuPQ53cNAaBwG4l76FH9F8HRgI2brfLx8o
K7urpHnRs1adxQ72UOy+FKfqAI+AV2tuZbnlz2bPuXBVVzQy6n19LP7aLL6L4LG6+88WvophWpgt
CewTEKC8/A3vi3bas0Bm5o9bi936lqt3kJB6VrMKU2H5OYQ1W1s+58OrPb8saCQK5h1pCHbvO+i1
GHO2vFWMsaIuqyThPwKpMgxuGXvMse+X48/nfpdCY2ZSW3YbfwtUKLZtta082GX0nQV8Ehq48/Ou
QayeIo1AAaV8sLLod4+apbo8SPbnSLX9jUVebCyjIfD48EQRE7vquloDb03pENQYevHDY3a30B1y
tSMvvleYM/dhexq+57vCn56onBzGDxvWL5JhrOtEcqQ/FJRw5dXRiQdLWuasIBm+Ex4U34T3In/c
rodeBlExAgMdARK4LJIU/HxTyyRRzDiEa7D5AhlroSILTgXBH7zIhCTO7WEI6DxoWLec6NoK39pd
BaExsUdJjrELt+5H7dgd45N+mO7jzdbU5QW8WuFqL9UiNso6xdJwsBGhwE8F42r4RKkA5oPN7r5I
hs+8dGVuFX0SO+rVWUKvZzgImgXUSvsDig9cR9FN3Hraxw1X2bK3OhVg09AhCHjOdH/e07U3sZkF
uCrRQZo3mbmFP7y3vFXAScugRC5OpjXGPd/Eu/5+oDcmuIrLxxBeyX9MJaFRejnz0FW4SZngsuri
P99P29WUC6ab/DSeEILabX4/4Q6rBTJt7QDcZ7YNUolVZqjpXPFAkeiz3JeftYOgQDALb36aPKGV
Kd/2t/HhHzccWeOZ0fULK1w0GUFG0dzsTrb5UPvmHx7Z7AhnFOySlb/VHxPna71MRph5YWlwgULl
wt/fJE9SgCZzkgMQynQpeRjHPryxy4kDsuGe1+wQvxwLK8zcrR+oGnyIem2HIo7O+3yv3cJsOHRu
AMWKiCyyAjmRt8VyeiV4q2+NrraTVtmiJDHNPxG8/5PhyNsZzjVfeWtntYlZkDl2IhYn0IzGK2LH
3ghnq2u6MkM6aepB0bj/V4tDOAhKHDiS/shVvf1yYax02pyLu4FCiXL79+H7L7RVLx0EvgEgEjp6
5hqVunMH0RK5bObAIYkpxp2RDTsp2QKpiX9i5YOo9or7VVDFXmhPNTCvORooRrdwoDoL1du0fZKk
F3ngDMDI8b4nXnFE+iCUFJg90sncV9dAL2dpO6goy5gGdrKd0m0RtlzxhjMLq8ivQCi+aI4GC2kW
IGPtuHn1xcqf31/GtesMK1BF0M9RVUNe+RyyYKkVofkJDaKLeuGpOIhS2czgM/cZTHH79+1d3TZi
E3c1xXaO8LkbjPNk553GttXZSSFclImyESKubhuhVuCc+DJrOFxax+0UFyyoDj8s2ZegOZl0Et5f
xZaN1acxZ62r4wxwWqL22sPcmM2PwZHkVyWR0sP7pq5u2JvlrM5NH8q1XqUsx4GBtIH/7+P7//41
B6AsxswLFT8BF19dUIGBUHdQAeBrdtNO8OYst6mPGiHli3RzePmqNVVBU5tMmNaHuQ6ldq1lc26V
/9P4YF1iTik/qTswfeHm9Ss+xCokcCdRvQDqA3uZudq9wYmyRKohRrRiWASyW2sJd+by2nWP7+/i
la8E65rg82Bh9kWdpKkY0oEkOnWpoMKO+7Uf/4XLCWSZSKzpo1y841UFRdto5uDE5ewqQ7czohtz
s7l66djcACrnE6UzGjfreo9jZY2uB5BgToey2FuH+Ca+bw+GX8JiVOwrD12j/dab80+x//wjMaPA
2niKCUabtQfmppLWc5Myrj+gRnqCfWuQXARzdwnSn669fKfLhHsCsfpdQTp7Z8z15Kp9VftBOi+6
F44RhDAqxLt2ajt7u40EbWqj+XGuOgepsb9lfWFkXtqbxhHdv2B0U6n9LVvzQ9e2P2mze+EcGLu4
hX4UzvEQzehq9LJwJjMcas2L64Fa3lIU+1TIyo6tWn6xJ9v5pc9mJ2SQAFLKCjMPzuCAxw6aj6oS
6b5stiET2cgrp04bnRJNGe7kbpB2o8PAThVnyhYmQATr1U4azKny3cSTlv7teXRVIfjq8pjeeEt/
PvJ6P9zb9DGbfX0a/P52q2V0mRehiQALFbV1AsjFh7OsiEHwmS6baEqkaDyWd6LttlmFFEFhtawz
O6ugESxWMdgdvp/cmTdQBvjB6Sdq898FWc1mwn6ZRYhKmSpIlchTrHUmO016Yc0KXJvtvrWpM4lh
6dyHVXkPRagHgyUUoJ7MU2GTO/Ly8PH0gF0RyhogPszDn389RvBGOS8p7eq+8wVmUyY8ohdz1+2Z
ifXmozJBLP1fXMnXzeoKBFNg3Cgsn5vtFF0p5YTadQHVdIwY28sQb9XHr23qH5QlkETkpdcDV2Gj
h2ZfN2I+CHEgtKVGP4K+mQIIXKB7NL7gbq9/VTflI+IIWwHmyqXDxoJfRbBE3DvrGqjROmXbKTSc
FvhABP5yOEID+kEAKLaH7S8PxbkxcVW8eQlxCRlGQfMEYC5SMH53K7h6thngLgCs5NEysBMgnjws
qY2uP1uZBnkq/LQBN7HsIi+8yRjvQg1vc3T6+ga+sbV6pfc9auWpBdAzO+l5uouPNWCF8WDw3wz8
oryyeQovj7xYnS0uI3AhF90nlJ/zdLGYs9L94iRWl+wcSFUWr3to/K2Byit7yZETGTDwJhSk1jfQ
kpWtFYapeHgxmkp4UfzxDolo77+YfL/0j3Nbq2CmWmGnDhX1B91nOtXTf5te7YsSS/G5PuVfY+l+
/hIdFxsMSONt7+zlaT83v7oiypZyBBjM2s3LhyC9NcyPcCG772dDlyVdkm/wHrJMIRDd93UOHhXm
GGg6Ruo9UoY9ExwLVR3Dzz8mD8XzH/UvbxulfglPW5ldpeVW2milpWFWQInQrN4ZT80uenIQhAqJ
4NEh9dK75nt+Qj3TjXdbelRrmTlKSyJ069BPAuyBPnEVwItkmrRJQAGsRwult/lQP7Q4LrIEHtJ2
u/KjfVwysL37AJR+vNtsml00CoR9A4gtj2AedOsic6GmfaikhiimyZ5y9wf6+qgfUkLCZky9kmqc
2VqFuagsqiYZqIkIBgABSoPYcy+aIRqsR9Lm2ozLDBtzvFLgjtMpI6yr9W3WFsOwMOWk5kuIasHS
9V/MYEm+2MpQfWrCsf1VVT0KWFYxo3ew6NrXsic6UuWHJnvUJD+YotAbeHw+ofccJF6el9UHtHSV
0V10Y/FKbYYd3fmK+IvbG/X4mDQ2syOD1VXTfYa4X+gtlRyDciyk4Aal+AZuuWWimGek00OkQw4S
VED14G9VHjU7Ri26aYsYSdwePou6a06xoVaHgU5x7oVdOkmo0BrDIQYJk/H8zuleBWXzwYlt86Yb
g/ggjwmMN6HGLGHT1/E+iO08O8zSku8dBJ2/qKkRHJtKbk8b53drs1fxviz6pahqYlTlPAZ7UWqL
PAtZMxANivpRFNq2C7PXbdq8Qy2qKhcxYzCKxphTMOFJ1H8Y6vqY2fmvjXVdib1IhgHa0pAAVy4y
rHaiez9EHFD5A+RCd+nNdFQCb6gQTet3y17cZGD9YHPymr+y+2ErLl6JvQYKrIy2MJYh+K5XqYEi
Ke2YI46tCQUfsCJh9i1Ovr6/yCv7SIFNkNVAPEJOtzISxnlXMkeZuAqk3Ue9LjrkUxCced/KBVMG
ce7MjPgZb9IcZGfqmkpfBem+W/8WJLHaQeRzVusieduCfOlPAoWcfQq2+DAuwQHYhi2KnAcQDI+d
VeozFDoIvYRnTgPWZt4XOwjWD1ByueUpuq3ut545lztqoMZmcKPxKGD2e7XUgWTOMlRAUWRbXyq9
/FRkW0yS4kCdv3AgUwETR7ajAnywV0lB0Q1/yOVI5hiFi6vmS1ZPt0FYeONMBXisg9ts3pjFuNKq
O7e5chQ7l6U07UFgCXp8I3bVDHBxeJPyXGw+jzBuAU+db4P9+45zeQYEqTbEycDIgZaskTLdnFFG
yYBjMTHnZb2066r66PTP71u58snOrKz2MwAsZ6TRUCI7PR/Rp98Zevj0volrC4FgFC55wQigrnPG
duydKkwDJLca+1OBPEgT5HvIo7aq2hccIyT6QqOMmRlLyD2ubz5ksDuzNEwkLinQhsd8z9zXn1As
7tqRSdiZ6wTl1feXdy3nPzO7ugOyqFWnSsU9EvoC3UsE5kGMplbP4u1bH9+3du17WTZMI4gXCOnD
1YnulVYx2gkir5KB4gIFkHHDIa7EDBjBxagTpTNA5muccAmtm9woLEf9sByUuxrGInSWDtX30KuY
YdxEE11WHrFHHCIPY1oMENN5fDTjtkBxSxGny3ms20OOHCh6jg2N6eDnVHu96opMabuAccUvKaMJ
uikKn7y5V1tpj2GtZD3aM3J/N6edm6QRSJUt77jywTQgaOwoVQNgWuJXvAn/8JeoTTH24vU572f0
cWgcoDEmuahjifxATGh7W5t6ZWnoT3Cp8azgE65jR68uYR2bPArRYdpNsB0m5U7Ih7zvi1tWVrGD
fk/a6R1W5OwldT6X6Z1WbHnjJVyBfPHNSlaxV83rbjb1sgTSQz0C6hnz1B+qh23U1JWLBZ9XdZIq
eJABjZ5/pzyDjSDSJWR+ZND3yXO+fFg0G+ql+9G4X9of/3jr6CDIvNrFdB9yiufWeK9Xjdzh9KX0
ak2/bO23Gm2kN1fO1ZmJ1deZy3RplTiEfqBjdnBIx2860uWTjq4nekrvL+eKk9Onshj8ZLaA07xy
clKMVlMKtLCoD3hKeVStznvfwrUoS8WW3ILxWfiI1sQaQRyZeadwjqwXVHmoq5i/wtMIVW3jO7ut
ROZKnQNq+DfWVt5QJfpghyrWuh3ycCcRBIM7g05PtwmLv5ZenNkSm/smQnSpUvediS35RvmjAy6l
HxBoZOa58RXkue6jD/bD1lzBlbN7ZnT1xSSqp7gg935rvaahCptx5tVputVj/P9sJFkfQR7SxPX8
glSJQVdR5CvukLe7YaTQ61zbLZ+6Tfzh/8dF/s/WyuNbTesmVYTa8aa7E0wGgg81eRDswnQ8/oXL
M1/3n4WtG2bpLEkBDJMl8oPBTRmeumaLCO763hG8qbjptOXW9WannZQqdShz2/fmTe/n98x13VP6
oiKyNapzfe/e2FolMVZWUBiAS8TNP08UERV3eY394MWkJhK//IuaCMfrjTXx/Hzj8kY9FEtj/yng
Qxe4z37+rd+MnuxX+3V7COBKTsP0vZB4sFF5AL2xOs7IfKW1YSLoMtKnkPcZlSbEBoGL/KFNu91i
frmym9hjPAgxbFGZXb+7ptSYEenk1kL89fNwB2najUoM9hwfhDT+6P/j4Hhub/X15GaQpaqjHCPk
Y4Sy0Tie7N0Acqo8DONxi2358moR5nhQ8mqGTHb9ck6LPnZKKyvduqeN2Pfy/FDCbb3Xk748WnPp
bAT/y+sFe6AuLCE0xNdbZWrj0LeKGrC8MAN6ZoZ7ue42jvPVJb0xsdrB3A50M9MwURuwg6AjnMSo
vlWOF3dbBQERhs6fsKyGkX4mg5EDuSg+GrLkaIEYTBAMfoLQVWFu/NDvTOD6/VH5teEbl4nNubnV
9ZIzQZRPFuaWnz0UPa3b+rgGGmvZQ/0Tr4Rf4EGUeWuUgJE4+v6++aufjg65TctMMLCsEh1GcpMm
KHGVbLhp0tpzeGK+b+HyJhOcxmQdohVJV2LlHMlQtlFtlXTii8fCuontT4ayMXuwZWLlHKlkyAVN
OaCJrX2gcPlUFKiSZ/+iVATCmvQJqhUx4L9u/mV90KJ5i+YzgrHTgbTjA2nHr1FzBeW1EEaDkej1
aDzNz+9v4ZWX87lhcTrexGM7CIosssnk5wYWS3Vv/Wg6ZIxQ/DTd6Ng+CuoaSM03rIqouzoIOgVG
XpngIbUL5sXFqmsj7fCNBgWxaTd8zHbRDrVj3/EVVCu2oM/XviIvfp7OzDoSuMTf3ywyn83SrnPM
Fe2XPvtZ679CaSPnvnbREKG42kxcEUjY6qIZWQ2slczwhrZn/DRv0K3cVbdoS9axu+wz2Baljxu7
yJDP5T6eGV2d8An6SqQqjZ95FiKGliRykX/U4kpZHoZKDl8ZkM3ko5Nn2fMwpkbnjvKCWLYAR8R+
PVbZiDZ2pC0fjGihH1Olw3AoSA9VdK2zWjuoNBOeA6UOIhjt9TxE1RuCaI+nH4tMpqaLPXVqYyRH
jSG+jcopf6y0voCcJarHRrt17Hycfb0pENwcl06SbqNIll81qFPxahoMPTKh/SztHUVJ76yo0B+1
YEIfuwkk2kCVnO+CPkqOYdo4jl8XMUnXVLXpUy47y22WI5RsJjOXazOFL6bUfk8sJTrUvBYYEV9E
W2HuPIAqhhtPRbGLs2XwAgVtcNPOkGOadDSt1VGHYsX8WStz9CUww4R2hiZ4T5mornKvbqsxfKyG
UDu22eRQy6I7qiGvOmWx3X2y+iYy/KasamMnG71cuc4kSeGhqzrH9sauVJnYdEaaF1kUZk9KSZsf
Zpcov3FaNUdKtoP6esf/Vkm7Zmjn/FBXhh36s740r3IlDfmul4OwO+RBZTxOQ8cd1RZ20hzKtJPi
+7RoEACG4bOyHhjU0L7WHcIosPcBg1UWZI7jNPhActz+5ju1z0Abwg7hSKcI3bEZ0x0tyOqDvujy
XTFOv6wa4vSxS3MkbdXIte1JuSnYoX292PMhiEeEx5uHdmH8BMYt85AoCSWiwWkfQ21CQ1YRvqEw
eT0EX5cR7JFTfZRigzVkyCWp4fyowUPh5dD37BoDDWmlNeK9rk7P5VxHNTLSUzi7HYQUbbkgR2sW
ZiF7kjJlh8QY6nmPz+goI02m15VN8c2YCqipRkNyk069qQKhv6rWrdfWhe7KnePZ9nJSG8RTu2of
O+3n0gw8Y9D/yoUYhqQWv1tHHnYygs5uUznxzpIjhuGzDrnvYqwOWtfdB90k3WJX85OWrmis7alo
HoI29vMIyrKytT/IQ9nvkmx6zbOgee4tPWQbIMk11Ti8CbNg8qPQPIaG/DPVnO961yHGAcDejZTq
ZEPjMljtwe6Dx0Lv/UUi8lbqKZ3DZ2E0l9SbrJFORk4fwWr67sQI4rNTVbCMGbniqlGqfltM2849
aocAuFBn2PEZPTVVfMVBVV6rzPkeXulkpzWFug/kyfDHdJE/JPwZnrsFsaQ4cdtF8wdLX/ZtUt7N
VkHlNCif8i6+USfrpOTpEXzT0TSCXR6aDXpcyX0zRPdLuvCdEvabcpd6MhWp8exYnr20bH/0TmFT
Is+OY2O9NPmk7qscMKtTzNo+sMcXZZjMo6X0LxlPKS+LCBxTX7fIYCOjHMz9k20pDVIn1rK3JMmv
5tlvw8A3teGzGRa+Iy3q69imlT+lw3SXJbq5t/P4U5As39BbO6LQ158qtW/9ekkfq0rSPL1D0jGy
vchIX+l9/ij14Rkin10sR5AmOi9ZOt31YbCzERY2yuB+UuC6kDLLU1F0Tnr9lywFbh+Bqi+G3agF
TMzrxg9lmU5j7Ty1cqPvVU0a3VLLGq+u2t4tluEmzuCgIaA+R4XCf8D5VQ/yS650bhF0+6XIoK9S
pVe8kww0nh6juMi8pmN2TTe/qIXkx2r11FRw11SWv3QWmstNG3hRntgPU1M7+3BWPy+aejDlpLzv
JRVNxVCBajuKwpNSd5Jfm4nf5ObrYBbPkx4VR71gzrGxk/oZbeUIUeyo3Ffa+CWTEBeppwzR6Mi2
3BnY674NjOBWaml/oMB0WxaR7JkE9n2u2ae+no61Mb0MueSl6a+yUSQqZxPayI5nApr3zCzb98RL
BazKEfQfhDhW+U0yBr80y29TVB+VJX2GzeaY5eEXu0r3dbf4dqJyNpT0Bna/20QqdM9c5Jatm+n3
dPKNXuq9WwFJdClleIuNw0sDy3CWh8Wwvls5ATphTq4Z7iMGwQ9xae+mpnqddfCK4fLayHW718Iw
etRSKCyjxRDaBrpzWDK52aeF/HFJeXEk8H/dyLnGR9KRYJMUZy9DVgrS/F6OgUwHrfw8zDrEYNbt
bBffW5MWGEp2v+akPEqlftKD/NYYlC8tAxkI80i3+Rx+Hs3OD+z4Tq+nhyrWieWZ82in0pew0rgF
LRh6mvnBytPbYqo/5ab8pVSc6CAZxSGtOd7qoMGb2M2EjaozHnOnAKrCYCw9d2TopchmPZ20q/Tm
SCHrNhGQgKWOPweiRzZ1MDAs7bKvTe2ptixfjyP5OWa6sN8n9vCdJDT8kLE/zX6y8ii5T8Zy5DZM
VcjB2tnZVQzp7ZocYTqnGLhBQgcQR2gUnpTIPC2S8EefpYXf5ar8OYzGUIPcd46Um8Q2ms/20AX0
dcFgPDZSFvsWmuS7SHVq1yhmfZe02XxoG/R78qRQvChpx4e56GZfLdoA/b3SiiM/aBq8UB4yTy+T
zIPWNfb1PLc9xUTxwG70ct/PykLlzq6mr4qUInsujymi8X0Rftco9u/GTpn3uvVH8l2hAyaI8PPK
6h9yrU0+QYyk7HQ5y/dWN8qnXDURuq+DV0Xug9rNtKb2lmac3D7PQZFEWZbcxiHhearhNprnAmaD
0FTivZnUzi6Xlvjb4jjSK1WyLNvFWl9/mvOARnDez7E75Zb6EPd1iKhtoEEEPtEhKEIpp9Vo8hXc
GG27xe3tgpxkjCXNl5ZQqLNroMJ5/+3q1Jj8JkwZcw9ygq9pxU+hlpW/0i5pfgUxOaFXzUvzHBNW
PipOa/q62U2BV+Z9jB6yXhXhgec16aFspVPlltacd57aLTEw3MVOvVElXWjovLlSav8sorZyR3Tm
bWuCa1axfvWG1oG7hHIlG4HUzNYplNqHYbZ1tzKX5zJ1nuyFL1VV1s88Nn34oMZDNjs38SLraK7b
husk1g81C003y2aViYfxoW6aw6S1H61uGve9xEsZgs3pNu9N/WO4hPqppgy3t2qni13moAbNDRP4
Bsn/lZd87vtDJtU/p0n2+yL5aS7VDbXW/RJayo2mGUw+1ot2i5x8NXmA2rzQKP2hCJ9jHcaAYjkl
reHHXbDvU+JCVR2KVnIHne5UPZyYxDWRTaw+DtHyu1cIhuHY+3o1xl6ejmgh/z/OvmNJbiTL9lfG
ao9+Dg2YTfUCQOjUkuQGliSTkA6HcoWvn4OqnukMRFjGY5vVoshkhocDLq44QhG+8cbevB9cBxZf
2icrXCHNPlcj4NGT6h9B0dIb4pYaH563CWreTxP13wzPl0lRhGnsBGqGdctypWzhJqHbq70/8RdT
42xEILzhVvbF6WURUacjO8h0gvfSbmWJ5zQ2VZzS8b6025sS1+EwZnDfkVsy5mTFu5CzmE7lK6Nk
FVbNNxMab1E/WLeFztIIiicDzv9+2PqiAnKB6NvM9NNdyKwKF7ArIiLMbSobBEf+dWl4Q0TL2oiN
fLj3cJ1EvmA91HByK6bNcNCj3NZ5cz0yubY90CcUuyWA7eDk2Og266E2wtdTn62UHGOeciz30rsO
01lSD95BZvACCsmPLG3fq8z51iOe6rhxa9q9SDxe8lVTpcOGyvTOYuwtD9mdU1ToFxqA6g44pROp
a2+FEiePYNDeJso2sbtqp1mbabepPNeDjDY3otRU4qpuWXBNZY/N5QYqYnl73SiAbcKyzyPpwp1N
IYznZGuxdiNQ2JZ+uOpLGDiJov5uOt14SHU5xmFKipW2/OYZB1m6SV3AFCy2aqh5KKoi6aGDeLDG
nj8Wjs6Smo3Y2AyNgDZqZHPvVWn6lrkuzvtgvGM0KKJU+pGLsDwerTqISpXJbamVAuihDDmNy5EV
dZznUiWtR3pshNrOnVXTBB5HODGWL1VX37XK31TDz6nv9uGIAgMEykOz2cJoK4YG1cGT3V7206+m
zGZA2LjpS2eAqLQ01xal7oZ7NfKcsrpRqrHWQIIkg8Ef/MKzD7apf9mBjqU/DTFx+10AP8iCo61Q
E86+mXwwDiVJWZJTc1pZUvbrMJ12vvRg+MPdIjGdSd0oOvxsFPHXlA9hVFjThI2JLG0a9Bc9cRpG
ChRt4MeKAU0tNxcatWpa+uKtRvOfHHD2ldMGgau3JR4egi71fEYNiLAiz1MMGsq5j0ALFyj5jlCW
fe3CxldJ2bppnMqUQiB48NQa17qJsLiW7pakg76ecne8omWP+FqY3ipTSq2pdPsswhv2wMjwBVRW
4TNCBYL01MmRtXBrNxLkmp5oy7duDMtNLdt045AmFVFtBPx98NvuZSKUTrGVNc4bHUYk1qA7QMRt
sm1WxhBJrPrEGmW3LXtZbxgbxQqJBoD1detsWOdC6Y2k9SPKEfYOJnxTVAxwCUBpIogL19E2cgOp
w8gKhb4nYPwWkUELxD8YiWSxMwhZrCjR7Z1SpgbYZJL1E8ro/a7OO9uN6sGWL4ER5AdKhvK29J36
Sw37kWsn6NP5/m3WIahpt4PbGO+MdjP/RFLhx64FJVY/t1mCtmMG0qQOxoeAqCAymsansVE46lHD
MogiOB+tb34GXZEIhh9cJt7oqDeSF0aP25ABAgZRgPbZsIbyNStVeqWZr6LebO+Y0WXrwNVIdofh
OfAL5xD6VF1zUPjhx1iremcgR12VUEiZYrMJB+hRSD0eEBeTn3bPgo1X5AIIg0FZe04UAPd5DZAm
H/Kboqqwz2B/kmR2ZR56t3bXgRbFtdVBrVoPPkpVipTP5GaSxrSlWYMMQvUwsAK5H+dYjyyjbav6
qkiJxYDkD8qtRxjgQlyA14V6dn4lpIC2E1gza2Ahh7jXlelEti+7X1blBe3ecLJ67TdMXIGbJ50D
pMiRetAiMx5gU1e9+Ky1+qjxhQvZpjHz/ajuA/rKHW0+VAzlqKgZrS6P6Jgp2BhbsMbGaV6nOmZg
aH0bIK8HMWcG6g4qHB4imtxh+XXW4dKJPSZbK0nnlq7soc3dy/RnX/UjbvtOJE7BhmteFumzKztY
Toa6ImvqDd1b7wb6MIhcrTy/RNDSkGn8aSH7eRIir1/asShETJAybyULoM+Yeahwah6qq8GuyfUg
nCJpR42TELmRKVEFCHWEGFDHWVvBEjmU5CZMjXSr69DYQuLH4hGiGIFOdz51V4VvhnFZU4Rm2DZ5
MoyyOjiSFVvDtuxrN6tMyKjNOsE+w1/AqNPPvjupb2yR5uIUUJ6srvCGEYdCsOXGbCe26kjNE7sL
xievLdPbztftEzON9gfv0F5RwjTuHKvk+3SsAI/NB0iLuwx+nkUhNwJn0D70ef4l9Ao4Eqeui54a
Ys+rvm6LWz3oyo1Ke+ivKrC5D7ZlkFuhxpFEZt6ybAb6wFKodfRr3cgeRbnBgC520bOvXAk7Sas8
NyMS4sBEVcx3v1VTGVyxPiN40bO5hoRE6aNCYGbFUK4bob8JO4xtVpp+zLh8aUlZrWUwjO8MC+7A
W8fpYpNocl2E44CuAVXDj9KagoOjoLEQu8rn33AgdC+8NMbbvnFa4JyqrstXqd0acI0rhmGLQBlM
bIkfjbaNGKWhwR3kB+U3Njhkl3nw0PXq0kxgy4pzti7K9uvUMPVk4Gj4UYWs3aoKIkNRB4fxKQp0
oL+ILA3eW7sSSBXM+okPXD6Pba1uK5oWiF36WhaJ52i3OczlbNxnHfodBuracPwou6e8dBoVowpa
HlwAJ8YrSCrTF4rY5EsRcDi4ZF1tJarsrL2HYw0q8dLjd2jM+5vArwf41NZtvmEo3uCIcyt+bbVj
viV9wL6ApYZAMXTTux4htI/Eq0H9xvDhauuXKdioJN9bjNQrN2zae64acV2lpvN1sv38wTXq5plV
g2PGOmVTiAsvCH4WaQVHLAgAIxIvEGNHVmP3V2WnQx7XaIYNNwZHoShUdnljhSbU2oyqLCTeQVWu
tNS9sXEaOdw0BWQxIkFkvyJ1XREU6hQ0RoYOwCApxnabw1P2lwsU9w8qUA6AiS3pKhQaDZQ986rj
uIU72DhG0+TImGal/ZQycxpjrFp4ukLEjzTb0skMnLc8YLhvUsNH3wCnjvfUTgKxFYL9stgVVdds
HBiX4CWFcAKzQExkuAjL3qhgBtYSP7uzM7yiR8N0StRN0CHuvX2dAad85bU9tW4rmNo1Mmpx6edj
gu6BVa7t1ixwbQUtxOvgVWN1lvlYj9jj3aYeG99PwtEEA3knbQTFvy6U3s80DWGQDuk3aEbZp8rC
bY5I2DYhHz9L2QEsl1Qr9T28MV5QKVi1kFBE8BMD7f75sGf6GBgvhK61g7sL2LLjPgZsyZkVZia0
QvvvxES4UcDmcv35GGdQy2Dq+w4QDmi7woJr0aEfAk2zzkBXbbY1g6k52BmGHzXfzXtrp9DHnu0T
9CtlSfZ6YeTT9mgATAgxAxtALAsE6OPpVXUmbVVAGHDmSo6P8EuEmOcU51tI5Gz/A8ZkMMsko10D
hB6MKRYPs7KD1BTY3yChzbgHm0QUABUkBBtvXeTRJdnI02YshpvpWlA4mQlUix5UTRujM0FTj3DK
sEpHhF2b488KDAjfOlhiij9/mPO3P+6wgesL/Dz8Dmc1F3PxLC1baOwByNj2FKo4bXZIXXodMKj2
qg7VMPb4+XDzovhsuEUjqhp9J/U62kQVpf4vKBgMO7+T08Y1DfmYByi/u1Vl3xS22+wzjlrj58Of
ebiYLSCPMFgA1XaJeixsOQRqwmxRA9gIRPEVwRHleWNSUPeqNOu9svoL3fzzU/73mPNq/tBUTI2B
MJFizHm1ctDT5DrfjpfVDOdHd/JoAeKHJTz6wtZynUIzayRwCYa6AXozK/ow3oGmlTiJi/2ZTC/e
FtrPvyvfC0AuqAvoloI7CbjHYq3akz3yOkPX2w1vOZjuqf398/d1dnV+GGDRdS6FYWWGhqAChxuA
aTypzEyGbu+191Q7F3bCmQMN8GJ0tiCIDrWtk1Ozzx1LWGlGI7LJbvRq2oGIBSRaMnPc+ngW+aqg
QunvjL9P0v935Ng4/PO/8ecfrNUoPuTj4o//vC5+9Gxgv8b/nn/t//7Z8S/987Z9bx7H/v19vH5r
l//y6Bfx+f8aP3kb347+sGrGYtT3/L3XD+8Dr8e/BoG35Pwv/39/+F/vf33Kk27f//zjB+PNOH9a
Bn2LP/71o93PP/+AJeSH9z1//r9+ePNG8XtPb8301hTAi/z9af/3K+9vw/jnHw75hwOgLTQgIM6J
/5kxVPJ9/okV/mOGxUJ/Dcq6QLmH+AnykjH/8w+D/ANC/riNQrhL4zdBdMOiGRj/64em+Q/AaiDI
DE8l4IXwIX/87+zv/t5Lf7+Y806bjj+vv3/vObhuQ4YOlwJgJSZkUcHqPd7bjfIyVyKjiQLWT+XO
6GqvXsMKpBu2AhUi5xVF1tGNJzSYHORZXjgmUB31Xwxf8zEJwZSFK0ntOurnhBZ8v8561aB2SRQ3
Xh00r41VHnaFTFJw9IrHUKB29y3tqqzdhopN3p3uxYRGseicMV03ITzuf6WTGEXcuYS2Awo0vY+E
N+3975MfGuyKNH6Hsj9IyKgYG+E0zrgsBUp5ZHsBun4wH6XqphN9qiOaO00Y9TaKFa+NEVoIyCWk
eTa878dX13Pbp7YF5nZfVY0FI6jcKW5qH/WNXd2MKBzgzCifDXfSeyRmuFCMNKjpxhkGtD6UCTxa
FGQkfezQPpy9DrLh1TXHFFGxSFGs7hGfocGpjGBt5nNhG85sJu4KV6PhB8o7rWn/UlJqPyC5l48l
o+lXhW59venNoowN0rv3edNzlEhRK6FRkXUMnjZepvpoMiQXIM3U7Z5CLf+Nd47zM9CecUd8lvMI
gCHZRiPYxevay2EjbyEgj6lrQ4lEj4pufDpRdBGMLKmagCV21gQHG0bmQURyiPEwmSG9bQYvcVKn
f8rayVyjUR+iE2CGxRupzeEBVJiye2ThMH7vuqYSEXqzkC5VDDp/HlPqReYlCgydMf2grs+vCtm3
W6JlRxPZh/O5VA/1N8QrIECqJiXm2s+4De5db/A7vzIoxP37HmAPgVINZAobz/lepyG5sRu3TSOF
FjpcFfu0uO1I0f5CibJBBTO3CHT4pGphPeHLQUdqKGEkEmaVvrOJdvaw4a5Y3HjKRwvOK990Fxq3
vfTzL3ZV5zQyOt+mqGkouTcxzTsfRFEeC4OIvYOyYRkJq2h2jTcij+xklcd1TVWWdEw2d6kom7iD
sfGq5KG5bvxcbFthTiLKPRU+dLkudw1t9c5nJkEZm7QbavJ8R4jMvrqTZ8ZpMNhrQ7bBhoPfeoP8
Su5bJEybCXkzxNGNkO9NLdGcKcqs+aERSAo0oLzmi21xgroXWKp+NNRBoROBzryMc3ifefs24EYb
DWg1XNFOFc+QxrJXMCPna7tW4ltgGsKI+6qw8k1oZWhslapFZ4QXjR8Zohq2Dspj+ylNGYr1jtmu
B6EyVImoLVHrMbjtJhws73znI+p6tfzJ6TfTVHI7KqDH8pOYAqpYRU5VsLaFyB4L2zfMyJ0KbJuo
R7eg3vcEvZS9H+SQeTHHKoTKxWDIEArdLJubR1Udvmhn4NkTMZtGr60eBt17uJBk0y2qGEomEiG1
Qv+vrgBppHn64LA2sK9AcVD+V1FMFtmitNX5a11mKFwXlqdg8zs1SDdNGXYSWJ6yGjY1Su3eCi+U
KDNCr5MBT5DWTpj02tUPBjKWKQbF2B2eCkvn3qYeeNXeBCju9VGYUiu4gzSPAThZGaB/juy8tlDr
7M3M+xlIFFTeADmAo4Sg0yTWg0kV2rJGUXceajmmbiOCfLYGNMcy3QSOb1kWuV5Nsl04oIG21rxD
PFQM45gjPaxYlbiFYxkroWgYPEmrN3chevxhAo6xBMiM5KM/bjuK2ds3FR6ocDZUi4ygbuCYhb+S
neNmOAF0Xaz5VDR8XRCO3kEVqNyHnQFQHbFZ9/70YokeqkOoV6D8tjYKBXG/zWjD51SoqM5U6Otv
aYPjuln1kAr3qrl5IlDAg7JqP8W8xbER0XqEej1kXHvofrE1DF9FcKetiZnPljk03lq0Y/k9H1E2
KKLG9WTx6KVmA8RG4RQh4DW1x392yGasXVahSPy1yQPevhHNjODR9yfq7uBXlDZJKoXZrYWhpnzt
GqwED6mVpYy6QDhb5BJhn6C17459FBgmKgk1LwA7AMPPaR7MvMpU5FM0a0cSdP4qyyD498BlZ7bX
KHmGAdpTA0shjO/JIG67tCY7tHXzDvjPAs1Eb4JdZazzCSke4lzrVwCACHA42ahhDjxkro1zIINW
Du5lRp+1LNCk18xr+b5JG6t78qapZevJKCHE5hBh6GehWy7Xfei6QyLCPgVPaLKr4hY9myzEmVh6
qGsEciAAIJQd6TdZQ9C5j9ye8zKppxAFciHQ9d129gR/whg62xN5TmFgUe6QOvn1wUyNuWgL8dgJ
l5Tjdj1q2s3gUmyN0eqDrwMMI80DQEQ5pIT6jNfPTIzKPFhdpgEnQl/Zo9sRLQTzPiiJP248GZbT
q+o5WgFRIeygvgu8wrLapJtS6eYxsGUN9giHea2E4IZDc6w8dAQL7kd0gNExjm4cNeKLwgGco9M/
OkFz02TU9ZIqNyGMQYwapVkTJxPZWdIUq0K6pYOO+BA6KCs1ACx5XVcChVe25rgnhHtBhBOL2Pdo
zU1uzLxyatH6drLmCXZdDYtrFBrDG9aOwbAhUqhwXQoTZsucppQ98Y7aag20XHZDCUnLKy3QbMW9
QAVu5rKFaCrUoQ0IIqwdf+AazTM/GN5LCbvZVTixml7VAXA0PxAhMKgX9SPOH/igdTSGSoZTxNzI
0bMPjCp3gVVisO/NK5TXeBSIwg/2QLGi4cBtEdo7HB1yfDdQ5JVW3PXyjXIrqXF/2F1MGptOmxSG
U3UCtSlf771yUOleg9QcbvEpMHkBIbwP15agsxOCzXP3W+9ZCPTGdmiMq4AqJ9uGWMV4bmZm2ai0
dY0XC96h1TShe45TIpT1vLAzN39rsUnIt2JKA0sBN0Hn29cOC9j/Ua68+2rIjBrrhvEK/XAl7ylA
F3XimalVbVmOEhT2JQAVkRXI0EDYlvr2FlIzoQZ8x6F6VY0jVSv0wRHaQXur9iPOBxhLmZDaKBLK
JA3jsMSRH9s1sBq7YdQh26qOpe+hpS6KPv4lX3wUO89xO5n3L6DZFuKd49hZy5aXbqE5QO5QAk0Q
d9U9Wq13o7uBb6wNUQkVpV/DVZdAXuiqhloamvlZvyE9zstgdUno9SSUn78OxNMIhJ0DC3nt8dfp
XcZQB5FYJ2m1dawvAyrX4RDnxiUtynMDgbWNfPkv25slNcLQGo33EJ1mm5tPuYvKFfW3VpCucnoh
ez6uCCA7wZTwH5ITQPrAuF9kJ2AWMMM3gWpBILjugQhFTT76kLD9KyX6r4bTO+z1cfjzj+NKI4aA
yxSMukBcRdlhposdPzW7hA4pOnqAghlZPIw2AFnPZVNcKNv8lUcdrRUMA/dbGMUTgKtOpGoVIoEg
MwtIKXaJs+l3dEWvyR15xJFhbACZXJu/xUj/e14fB0SC+bFoA8/ZifgTBBiEkCh4X0/1mFTuJamC
Bap+HgbGMOAVA7iB/NZf5o9DiTc3wOwiAiAVyi/dpngnO57MXqYZdF/83SVhtJPFhwFtE2pCAXJq
iFQuirY1JNkk43CnbExnBU2ILec69s0vgbZ2n68M87jW9vfckIHPEiSo4JhLg8pmpG1ZohIS8T2g
PLviADnUdfZMdjAYuBKrPrKi5rp87g7qwrtbOIicjrx8eW4mKkh3AB869ejZILet7weCkCR8kMF1
qoBPDxPDKH57LwDO8GHCi+3WeB3u1GFuMvbvvbgDY5eib/z5Uz33/j6OsTilpsJsfNMAB7mb2iTw
b5AHbKe2iLX+8flAC4La6UNc7OyRaY8X/oyJHlb0xt7miZ71k1Xc3JhvdH1JN+y40nc63DzxD1VS
A7J52hgkuEeWvZ4aN5nCas2BWQf1P5ryOv58eidHI/YBzKyAUnLBzwS15Hg4GMkFaDvC11CgiVZZ
yLZ/qzT693w+DrB4UTRzBsS+DDawUOELum+2ev58BgthsP8dAfUtHCEQrVsSxPuisnPO0dV3vpVW
NPPE0jsJpfkbI1zlL2w3CwsBbTk1cXVJan5+98fH8fz0/j30YoMZoaNI5WBy1PrqMkTG7he7Vxde
0ZlBcD7CpwQVZsjbuou+i4HEHzlRiRRg4pGTPyLTjFn19PlTPLMOjgZZBCGA4dhZqnEAC2idj7yN
nLDffj7EmZWNYx4MNMjRoFe2vCIttzPK2hFVhKoecB/jRti3lAeInO1ozC9s2zOHLvphUHWYnW0h
jrRY147pAYQWAEUeIIbqMYoH6bSWKyRu/apurD1Fs/vz+Z15T6DNYg2iSwYU53JIXjCFjA8Nq2La
AukYVTP0GoDVz0c58xSPRlnspyafat/WABgHIUhCrq6NSNrINozcPjQ8CzZBOz18PuS523kmBHtg
sfourswFM3Es08wIIX4Dpl26Ccb18Fw8j5G599bOwfqeZcll842/wszF1joac7G1xgFWloYAYofs
3bX7SvfisVhBSP5Hupu29o3asm+zBQgITtUdFHH3SPCdjZPG8pJAyLlbFJQ/2/PR4kFDZNnfbZEL
eCn02KKWW2vqmHeC+9csLfcNZ49mRl8DH0hPrzjUBTOTzx/9ybZE2AoB/cD2bTSxA3/W/PhwG4jW
61H8BsmoLWxotbnFuEYKeakbeLKmFqMs3y+kB3IPsuORA0hThBW+Jl0bg2GTGAN/B8zs/vNZnWzO
ebzZRBFHwdx9WIzHTIC/fQMZDzDA/kGipwKyT+gmORzY137uQ8qQUD+WhPibz0c+eZ44gNASdLzA
BMYZgmbHz7OiQcnbOgCxkZJtMxVrQ1+Y28mzXIywOEgztyt8VGz6iDe/2IiQy7itJSRGq9eRfPl8
MucOnI+TWcSwkzIFgIkIDaAOVyRk8H8OY/3YSW/9+TjnQqCPT81arMJCKqcCMH3GsHCV2B6/dgy1
nYoatJ9wTgfuBcuuIZYOqk/pH7Iqe+zH6e3zb3H21cF6GbIzyHxOrg/wVxhQ3SYSHf2LT49AWP4H
n4+TG0rr6LFBqPl4aeSGVgSEMoD+gp9d83VImwsn99kJhNjHs2HSfA8eDwCoHwU8BgNM4QAa2S/m
X4K7XBphETsCKGyHwkXVt7da8rO3C0V2o7Koc6GTf3bhfZjJ4lEBOORk4CVWka1f03BI6jxdTaW+
sOwuzWaxk1yWZR1xQLPuxAO13g379fMXPj+N5Q2DYwBIFhQAEEYu3oepuRrreacWkq6a6SUYIbMP
f5s6vBACnxx3OBI+DrR4LX4HsNgAIdDIrtKD783UkD7OuuuxRcVOWoAmX5DGPj2D4EwZOPAtQZ3g
VCpXoVmFrkmFMiLA8HbjrawclJb6YBkgjkAE/PPneCY8OB5uMT+3d4H8pBycKSF0MtEGEFl7PIwc
5AeIhr32Tv+zssATBisWsP4GQgqoQYsKrFGTFVkyeM2FpXO6QOdvBDkYglvTO2lHj6U7zsKLFVqk
wMKKsGz2AXqZK6uS04VAcz5kj1fR8VDzKv54Qw/Ks9oGk5/9dWaTMHdjri5rbl2a0WKxVk1RCyA6
8UqFHWsQIMBfj4j5/fNXebol5g4+tD1sxDsAgSw2tttLL+jH2QlJBnQ1VmA7MvClN1ZN1AaGAza9
sHbOrVQfBTl4UEDC/UTGQamy1Gi2wFgF9DWwJwZ4dngEnfIwC0F2MKj71qb28Pj5NE9PFlR8IDcD
URYAIE70Io2iJH3InCoyhbhj4Ceie3Fhz595X0hHYd6KRMDxoMhyvCzQVqsEAaAgSvMvhIA4dTM2
F8Ly02MFrbtZhc0HWxlm1Ish4ALWTG6btRE4VCth2qh4k0bt4Pz5Pe2n9RhMsJEx9e73n92HUZ1F
LFD1eTMaNQ4zoxb3KQVnnXkXjq/TirgPERRrxhk6gBejpHr88ECazUkqbVAskvQeygngu7VwX4qr
FfKcGJoBUxaBTwM9WPsF2nPwytRPdF2//wehP74I8u4AUBnANJZVQiN1Con0HgLRMOlyYUOq9sam
hMz3bxfd5xn/e6Cl03MBcoYP3jVu1OphYGJLAJ8XP/3aupCjLrBdc7HkeKBF6A0CDFzgBeo9/Zf8
znrrH6cDBCDKxNwIAHEZRNuQAejv4e6S9ufpnsPAPqBK/nwwQzbw+J22xuhD23TuS+sWSGMeZ96F
AO50yx2NsFyZMiyyoGgxAlWGjUKG4MgwEO3rbsXAd7kUzv2Vzx+f/CjFExwiyMuwAcNFfMIgzdAo
A6XxMZErkOSS+lYcIL4fDVdikz1eUi85N72Pwy0eoAJHReQpykCGfvVyaHVQJxZpfuFAvjArZPvH
74kPbBxyjmHqXbuzYIeX7vxrCUsG6FFsLztbnFsWKMagugAN9tnC63g4e6bw5iHqTqWhbgbP3+du
eeFSOz0n8Z4+DLE4TVrV5nnqYIg8H95MOSVN2XTbbqi+pDLbdcJ5advhQlRwblpzZRC9DAD3bLII
iRw1UlCRcYJ5TbvLTQcqJ/2FrXxuCGwk1Dtx9KPwuXhyYdZ3w9Qj8MhdY21JP4imwWPJ7572APXB
LQPOarjNyFK6D9zD2gUsugHggr1MpryzsiH//YlABQhgXQASA9R8FkGHpYAXkgLXV+WWe6f0rlz/
93zn/zr1sLRsrDL4KGAqiyHAPiCTPZdQC/3VJ29pANaFvJDenYYyKFF8GGNxHKApmNV12gyQRCui
vATmpYRQLsgbDZaeyl9//8V4MJ+BwffcOV6W5ICIAcyJTFXE7fC+A1fSp+xCJePMvpk7wYCWWkGA
xbzYN9oWaQVKSRvxQgCF9GjRPAYkYAu65n5CoA+xou3nkzp9hB5BGxWIVUgNz+3U48OgSPucCW+O
LcpvA6JQX/yqwZL0AmBmfn0+1EJKdF4SEBwMCApQsG41EQgej2WOgStdABagwwq5N1h/T1G3L+6L
a9B4PGfV3cHR9LreTI8Xxj3dtqgPz/kgWp0oUC+XIoCtQduKiuPWEEn30EMEG5rRXxT6gOVKfm82
lzqdp6/Rg5cZwRIhEEwAKON4oi2AkZ6cs4Wpsu0I4CMnwtnnRWkXrmECCP9kPrVR54Wbz2d6ZqIW
BNlNUDjA4IBP/PG4XV4MdV4CthFKN/EbpNlg9H0+xLmXaOECRhMGAGks1cWCGRvaoVdGqghObMOb
uLMPxg1ya3cFHEpMv5rP5T0/VBe23pkHagFwDZk+AioTWUrPQVbG9+wJUNpUWXZsAB8ee9q66qsS
bDjUD4BK9iJwydmF2Z4mZ0BWBx5WDfTaTbh0Hj/QoWbKB00DBe9wXFfTvW/fm8Mvh5EL45wpeENo
DqaDuLmQuljLniBtLBQqJgyk98He3I4HehXM/mS/Syn6axPakA4GL2weDNr9iyl1pQ4HjZHMW/ky
Wy54X2swisTb7JN0SYrTPvMAEWOjxzmDQNyTCl8K1xXdBXxmOwNLec10a6I+okORsh0i8DFNOLVT
KyoaAQwwwItyRDzOSvwC61ugPu1Wqy3UU8TLwEPfeCGjhlaB1UuLrHo78/uVoWChgW6Wb1hJp9is
iuB7Wq01KUZxS/IAal4oEOosVgOEVmKflJ15IwQUqxLQ+2gWmRbn76oJjewGqTHsDDqj9tY5H1W3
BdMtmGJYhUP0yzbbgmzTqQ/bCyYOJ4EmrkhsVxj+AB8xp7DHL8VjoJNj2kOUQhY4fAIFEXzpu893
7snhMF/DkOpFTAEFR9z+x2PYUAfyh3LGsaQ76oaRpr/dOTkeIVzEsblfaRti8giPendnleYUaZN5
F7bKyYpaDLI4f9phSmlQYRpQd904iSgex/aqBHby86d1WoBfjGMdP66e6SxgLc7wsurA0+Tmjnjt
Q8qr9VgZ0IyBvEETftEGfZKd10FejALZ3dD1ha9xabqLEwjscJv3CmHU7FmNZPy6fQoP5TpcwVTw
wQji2eQmW0NZ5vNxzy3ID4tluSABTw6FSNE4zjXkX/l1bX9J86fPxzi/IEHkRAQCAYjltSyAmneB
9W0hbfjs299GGOl8PsBp5g12KIpOs0fPrHd54lILJkbd+LirTDOCCIxaWzFUIr24gKytk0B2bO9k
m9k4IrvoAnnmvR0NvXhvTZhCBy0oWwAs3euKIX185sGD4Za7z+d45kUhGp2BGKjbAHS3ODm4zuuM
1airkRIE6OB1aiVsSnn8+SgLsW/cGvOT/DDMIjAti4pZaYphwJ+ndgQcJEFwYzUHb7AN8BVEeG9L
2L12CIdiVVomxHJ6dJJbINEv1BxOlg2uetxfcPVEOxGNqcVXGfOMgHrBO/SGX231MFmXLMHPBBvg
E86sYnv2p1he+g0itVpKSD125rXrpatRq9WU36bajHIn3wa9d+HpnrxDzAiASRBmADk5LQEbQxii
FosZuU63c5DCGKIAEDZNPn+JJ0tyMcw8749lc11iK2ivibTT6U0OoYlHHGsVJL9r8sqm0bwwrdMX
BWP1ucIAHQB4SSx1sSFqrv+HvTdZblxJ1nVf5didY1+iB6bo2amXspnAtDJT6AmiIUHg6c8XWtt2
SSBNtNx3emtZVeVSUnREwMPdw5v/txo7o5CeM9dE+DtdQz4+v7yYsG9Rc+Boi6G7mS84Fkk7nU50
zrS726n4URnWUtH+qOmbnOnXDPH5S0KWaKShim6SNRfP8mH3QCC09d1xFIZYDfRNXLv18/4b3RAe
1bK74nvORrrXoNqFT/6c7xINGUCCiDv0ua7LhwQw2wZVzJMXvXnsy1tLAVLJxvuBYSmo5wAB+/vX
JsaUiXvJGNKAMYsTGh0c2bghN5BI+yemmh6OyuL+a008d650nYoGOEpFtGGf4W63+lQ3gAQw1+SP
fv6r+Gl5JiDSVLK2i8VV4tgLu2hCscqNmqFQKMVmFmOwa3IEIrgWU9AdlKdqmEbXqVzP9J13xJ0I
kwEJtpjl/awhcUPcdYrpWmxjzLFsgE17LQF6doQRwfjognI5pRSwJT6LmPRsN9X0DjoNDWkGnYmJ
9oBXcPpjdUULztRdSGK6GuxKTfRwq58l9V3ZaIyPk+ywJWBG1RTktJG8QArUyBVluCZK7OuHk2Uf
9APzmZxi3bHuNTiEverncW37R/fkF7kzvWrR/8o/f1rfTCfUPlaV1u5FT5futgB8qcPPxPBTdRF9
vbzLqyPbqjH2tThTdYuBp52tIChLcgCSpmdNtwNt0B+/FnOeRH5/Yf+RM4tXtTyxm9QiLga3P3UF
kyeDQq9ggAYqWZXE0x6uCBRf+Mk2zQTONORYkMPcH4lM/2V1YFwB7r49FOUKPfFXKW/Et51J+3BD
mi2vAHO4sA4crr2mBYD4OYtqe9COzih5i8W9wamW/5zUyY97NTrG9jLTrgRaF4/ehweYLbfvGdA4
pVRxpIkh15O1nuyD3y1sdyqMKypzbh5FtAWNECcPorMzg8VUg74vJxabHtz9cg8jF+CFTJ44+krx
6Ky9srQLKopvA0lBYxIGiTOL39PlU8oyseoeiJ6mvOnknd+c3q7oywXziBS6+RjYoCRliQ3+cMwL
bZgWY04wPq5gGfOKn6co3uQv/84bAMwDSp33tciL66LvlV5o6t208n6WuKuOVlrLGGHq69D67ded
VjAO9fy1lLNwkZelMWNAZlGUpezZ7hmVWo+dXNK+qzDYXSxuQcgMqaLDNBWXbt+9ZLvvX0u8dNZZ
FHloMkW09ZoziylP5dgBWwQsDHCTDsxjYRXuvu2i3u+WyfcsuMbgcmkjP8oTf//h1S1YdtLskGe0
by2gaBYzsoz7Xnldlzbyo5SZglTayAAbGKxOthCIS46hbhusmGiUF9nw+tr80Fn0yIvT4XBdMAr2
nqL6vCoQdIdsJ/xOlZP/YiSDlj6/TEAPON12VnMlxaNcsJeIo2xJ3CNe28yA1CC36crAarR7A6Cy
oNsuts0f5RQODEdRwhy/22EeadG4ZlR9EcPHnoEmFV47FBfs2KfHmOkOEJBmmgAczawplKuAx7cD
/r0rfEWqrtiVSy8UzCLRugB80dlNbbSzcdftgIJIdFLhcRtZZg6owz5RmFTVbw9JHShpF3x9OC6t
D5o3jcw0PQRQRH5+q1Zhwpvb1tz503o56t1GTZhGOMBoexivNE2IrZr5JLIXxJXwBcg2feifRREL
NaMSg1qwLx4y87mCQeHv12KRhmEGQbTrzFVG0ou4tQ+0tw/avnG6WOKOmMIUcj+oabpdHA6F+78Q
SAGK69p7VWiWwWO2drQk0OrpGCgav5crEC+6ujACearJ25Jm7+MrIi+dQgqRZC+4LArioc+bOEhk
860JkLTM7EAsmAAGBq7iVarLB7nfHXy5G68kEM6nVzj49FvBAUzWaUEq4bPISTTdN2yek1Te4g0L
evKMFyII91c5eADXl2ise9xCN3RlrRcUBhfBcIRNHUNo6GfBCYSUQ78gq6aAt9JyxaoJPL9+gxdM
NSLeswji6ji/vUkTKXZDrjoHgOxvoJQHIKu7u6a4doO7uBRy1Zxv1nGG+JQBKno0gQgg+kuflMF7
v1i5i2W9AXlcCnW3CP6O0+49B8V66OuijEfBct6ihAvODwuJAMI8yMydG16X//U8CVVx0gj0plIK
BQFt9oJswGgYSqCbN7MYBV8kRh5N/XCfVr10xTaKqGBmO5AEcA9YYJiruQ7maaW0xQC9a2sawcgQ
dJkdokqXX47aGNCa5Bz6w/0Inv/X6nE+4yFWiEiTMtoFUECaG5SMry5gNSpuLHhkPNtTISQ+eZpr
W075u/QS3/DqTaK5muZDYfkKil7qXH+dlzRVpLxM8mykf8+s5942Eth9aNcrwDa9bZLXHt//9XLP
q5ViuR+EzGIKO9WZ8DdpAK9eoCPo7s1vyX3GDEvy1L/IfuGVugdQ9ZVjfsHvMegAb6/13iQ4N2kp
rLMGcMSQVcWl106Gvy+qbbZ/6ppb6I9AnL2WBL5k0T5JFLHHhwANBF8YVE0kxtv8qVwWLy15DsGM
DOiHfn/00+gULiL1ig5feoMf16l+lrpYTMbYH9ElMwZXJumt3Dta2W2qpNHXr/GaIGGMPiwPYol8
ZNqQerZduYdmk1udqzTXnN9lKfTKAVtJEmfeedjYKSQBJWNezNK62m7a5DYMHXQGfr2YCwEK7+p/
xMz7DpUOIJzRwAmARLud9CPIB3HdeC39vuDy7osr8ZCAHDuzNEQphGGEKpTsZ95Ohvl27ARKeZZn
eXljark5eofcniKoNMzNHv6O+laZlAz2JOO03/RxKfCKDna7rRTAIdatNMQb4FKMH/vxaD+miVIT
vaoZjJ9VbVtef4QHtq2Nlvx4Xe1+TuB23sPHMrZU6rM4uZnqowwHvQU5Ez+xyjoch4q+bW23H1w1
6SpQjIC4Ji+dKlj2fbdQfG2S+m9WgnUEquwAtIQBNPK9khpgIkA62pIs1xOAutumWPwCL4WQOiaw
hJwBjFzTt8Zk0gCfsBA5lH194v63O4H+k+fdQ28Y8XbHYkENNbJiLR+OZU5114QSMxsrjPKYdxWN
9Iue8c+/ffsqTSGwBJOINGiRm3mYCvhxpsnAapEmCiXAqykGYz3dECqHq60a8zdvkqwGewM6CfKe
54zzu7YxFgewRN5T1tWr7aRuvUpWYIFlT2TboEsHJebvbxhzscI8fjit2WEYq05XKhpcTN9sh0ij
k7hPIL+yi+9f7+Y8CpmLEl72g6huXPR7ZpErp6Y83zL7YNnXRoHnIsiEg4X6n+MzW02sS6p2OtJP
Bv5R+YaGxd9A0D49/N1C3qWQ0qWyYJF0nTvD06AcJcOeBFg6cOjqL0O7NnV+ybrBcUkiXLT9EUN9
3qpTJhf5oQCSBv175bSuGL4E2WcHBM/XS3mvusxDm4+S5js21EdtkZd0CD0eM5g13ZFWr/ZmtJkc
9e1v1Vb3rdvqKek8e0eHW1DRJoqhfc4er0WMlwrA3JrIzkAHu+AONbvPNLLSHI2upQP62BUIN8Az
cgDa6mJP61pdgsGgm/J7K04K+8kEo7p+6hsYAzBQytgxkpGMz72V1TDjAv/5m4G82vR7q9Z2q1bV
YD7RJ/Vqw/hc42ZKbc0euu6RujNpgUmScvLT+qB6IKBnVyL4c+MA7hz6gE8g3CU7NtMHmt8njD6s
tUcrDnQtT8G/M8AUzuM+Otrj3zaH0ISjmoB78T5wsFyCPsvrFIiO6NCDiCTWH7WxgKmLRkPva907
XxTfLlpnSZ8yiDS/MJ/ssaxHixJnVp2OrzTfnaDkyTTXmiAt0/Pkirj5mRJr+ihOvMkP5oc7OxPT
O522tHS8VfL+4FSG+Y8ORNzXy5rfkedyZu+qOSZ1fhpw4eNi4dVl68XHaqkr4JP3O80D2e+KvGvr
Etv8YV06oGma3EiA6naEDel3Db86pFdoa8XmfDQT/y4KUAKakfjfOffuOCzoo4sTsnsLGvuO/eIA
u8Uhi77eumtSZpHxvin2kqYWmJihCYBc+BVb+x9fiziLvt9XojD2p4KeLUYtPm8XqNV9TpcuYGgt
96ks2t9WYbw5rslY2q5+D0LdCmY1BZTy8GvJl/SC0jfFRsa6aaOZCTanLKmNnmpwOtDgAu2jIUi9
8x/j8K0t/rYliFUyjC+S98xdyGewJdB1HSZbshhjgT/mVDWuVTzndnvFe5zd2N7F0BuMcSIjhHH6
vJl7hjY7AAFEWenkDTdd4xyhag0ar9vUNAhzZYM2c33VUwijOtNGGnXJjNKlSLlgnjc5KmYmyaAJ
ECtJ3/dBFfZwUE8vPZjLX7+zC2fro6C5S5IPsQG5CUjP48L+be9POq1jkLDQZOp/LehsRlTsJBUC
Gq0F6BK3/c87CWtRUtB/8y/tero8enogR8qPE6zJ5YPCjf6aOr4Ppc83kayTGO8jyX3GhH60y/FY
WHguURI8LtvbmsJEHuiBQAMv3MUj94qQJm96J2D+WDdXzvoF66/RtiM62Rf0Br032X4wW3VRjAMo
RXsntuMHZcwjWRtWWb+7aXLjive89BY/ipppqdKPeZUeGYsrJsVTOwCTf0jmtcq4CJTOtvPDema2
q9caOWeekrkq27izLAmKUjnsyjgYuiagP/txGowrY+aXlYaMCa1IILmchYnAIJ+S4kDw3nsLt3nY
efltuXDUbe9rQRuWW6rlf1uReNfTDyJn8WJfd7LZWuBt1tkhMDq4sd7JBJv0xSr0q5ciofUfN1VE
2gzkEWojV+CQfT4Vdj72Fb35gEUcvfEGvOyNmiWhXYDYNZqAQELIu1ifDsEwNgAZJu4VryduJJ/F
c/9jeI2+MswNhZHP4mOmyUZNIsNsVNS2FMBK5ayBSanUV7oEyKlsNGXYx8f1bqiveIuzsuF8o2ey
rexkgqDMu209mCXdQ0i+JtJ9WvdcGIWX5u+vDdDF40hbGz03Ak3l/XE+HMdM6XV9J+6BVt9746QH
mho/w7UZtbtrS7t4UujwNIEBxBnOPbBWKhLYz6KfaJ87MLse7NVRORGNScCaQ2N9rbNUFUfv42sU
W2lxr1BlCucm7urza9Sg+8EC4aUWK+l79Uo+xE387Hn3aPv21vbr8LC1lulL+aKuYgdb68Es6aVP
qgN2h0e25Dn9o4Cjfc3kz7WLx6IDxBAVRtBezireQGpLQ2uovM3ezTd2+rwrg9E33CY0vB5SAZje
YeED2PS79p3pAuf6cOHZ7e/9EXRa2VWmvUUl6fPOyGOiSgxp5I6pPjQ58NW3yj38xF4TWh68Spm5
hHX6MDjSH8GOSzd66Z383k39a5txwUTTOCf6DtkHpl9n1yijG/UBoixIaPf39v57q+4DuM6vuJxL
QsDTYcsZvGEsdeZj465rswaQZ2evkyNP36SWRNLp6euDdCHMMz8KETHuh4O0sLOySiWGKPaavrsz
k2pLn4U7TuXvLN+BEH4YbO9riReXRRykgo5C6XY+Sr8HvLk5mLSxkQFU4ES0n+qy2QdWNd59LehS
7My4JrMPHCcC6Lk5hqCpzA8p14xh1W5E11L8JD9A/Hp0YR5w4Fn6kz6n2+FvYVvQUmwF8L0gw5Aa
m99+D7Yat0fu+053IuYrrKPt9LZ6ZXHivcyMxCchs2tUnXCVLg9YJNI74ZHxFUcFBf1KwHxJCEkj
KiiyCoD5vN5dAKzPVAdUemanO8CruAzBXhFxKShgVJi5FBAC5IU2v2fUFrOPx7bJieviEM7IXXCM
lNvyJb6dfEqokQ5t27evFePSsji42DFIc8AHmhnYQ53oVd0j0koY2dn/Tg6PXws4a7ISKvBBwhzn
Cx/MnJSU5ECkHBw9mZy6r9wJAsta/0UHuKOrb338lpTQo4OQvZiCr+VfXCAVQHDrIHw5G/XMZLle
tDGtHnh8+lx2/m5xDeL1ooh3aCV6XERr12e7MZgyDN71wB4OqeFXkpnQyJnsr8BuXAoruBOKoWtY
sThRwph8ME/qqbcAgiZ+kyJjFcMeuEq9NtpF1ZLeLtlZfJPzKwp5wSDS3WEyKkeDBxoyU45iBymm
Ca+oY2akliV1ejppi7U2pS92Obi7YTKvdHpcCGW48opGWCEP4OHPS2wLrQSMu63AOYCjwdBh4069
dJd4+Th4X+vFBdNLGkzgGfMfJldmLw3kemYcLQbABmlxZ/fGSpvkTaLK19T/mpyZn66G7KDk6XsE
owdT42cruEV8UkzB6O38nvkAr/t2zVhd3Ecx3Q48ACMP87BpMBeqvR9JAtpDvuUufp9k401+TH92
AJ5/vY+XjBapdJ36L9I4BTMlkbPDadFo74mEKTBWFTM/R6fz4KPyFWfhXG8pPuvwwqLgwWyawOnJ
O4cugWNAOWo6JJO7zbRRI+uu/Ac8JG0ZExNENCC52bLbNEERlM9q76m/h5W5SZ+/XvaFM0+CH8Qz
8qwkvedp/kYakpi+Ky5TpfXDnIp/6qy6IuLCzpJSEDP94CQy0jkfkJGmYhFXC0K88b734O0OAC2U
vh/h3RORbvrH3mj6lQN4vixE4qo5egTcZ+0SU1Kp6VFAPlXKqqSJzDCvlS0u+ANEUJgD6k7nVj0P
XBkHrY3TxKp26suO1J1U9f6+rW/Ndu8ZrXR7ODBebOXGU5HEq6ylcQF+4ebK6b8QD31+illAmSW7
0tYKiic1HXp0YgzeUdpOGzG10PrV00J/aOv16NEc6F27h59bhM+ixTv4YMfhn+3bhTFhAlLDNaH6
RJmdxOqvLPHiq/ywz+IxPohZSHA37mDaAzGv9k6a5djSy9dn4NpChBX6IGGq9byWaU13Dglk74mV
BnXGpcdUu4evBcnn963PWyYc1QdJqQFnlinRjS4Ao18EIE29lVw5TJ7MrXUX/9b9MThhbo6Nc1if
/jojK6Z4sWwC6I5jOI+dG6gTzcWRO5RdmY3barnfpSDE7rlgXVnnmd2eSZo5i6KR9CTviSR0aFVk
L/tWbrTWkQPD3adOstK8xphYqO5eryafbbEiCGLpSqel80LXV9IYMBbbXBDeB2BXwNEGWrCIruUu
z3QGMQyRcd+BE4LIYuZ2YZ+Sa6vCw9OGaHj7lqhdK3f3VWp0/tebeab/SOJaQAmM5CyJqJn+x0AY
1T2Qws5Q67DlLoYdCZLpyhG4KIQMF4OFgNVgqj8rplXFap1JqIaWj2vuX3eDVF0DLbgkg5Dv3ceS
ApmHl7SFjvrePhHBmqpjJvfQJV3Ru0sv5aOEmdox9gf3U49Jhs3EkWn4SQFkr/Jrs97XFjKzudBx
0UkI6IBDjWNd0YIytsqVl37hAFE0+c9eiUf4YCjiBf0wVTnmTryXQtMMpi52VPUF/hbva+26tGVg
ndjAfwjIb322lp161O1DzYUl09eTEUFlGl8DK7i0XR9FzNYC+LuSgEdHkmmRno7BvjuOcGLF+8U1
woGz8j1ZD3AqaMYEcY/b57xZJo/tCUqtXJgdKN0l34CWIpgY3c5fDdXXbgcPGu/IPPr7P9fswVlG
UYimkGHw/4DHzsPwUrakfV7gQyy7bVG+Th8j8lpSQFpJWtkqLA6Mew3RUW+vIRxcfIUfRM+0XhBh
V3GOOo5tE8nd4BaD5B2uZa4uaSTRsWg2YdAIxL/PGtnldZaxePJ0+0l/PCiDojIno0jfzTKP3/Ru
+OvbqNhRMbstcFJpL5/F491w2nWJ1lBQ7p7l/B4D5X6t+me3QtG0TjLWojwoOnjFij+csQ4qqq5e
EDflXXwXdz+hocayHt3jREdk+dcpMqQx1EAKXxTYyOd/lkZqW6kthsLo0jh51nAbD6mfTvdfL+n8
JQlUJoZUSOywoPkdZgcFOfvEZVAwItNWCbWIO+hvyTV0zvOq6zv80/8ImlcloabMiqxAkHFPh0z+
O3Vbkc+MKnpIuRFuzNOy8KRleu2SdmmBAoWU5AGY5MQxn3dxOpQ7eCiV/56qhshw991kMkZLIURk
ALReNgEJLkc73sUP9T9/v7lMADGJy6AI+dvZOTvZsQg8SHLaZZrc6kB7QAEpGUrmNKd095p2ivm3
TVgm2/xR5Mw6d9x9y0El6VOmsKWqsEyNWv6kKdK1lN25DfksaGajh8VJ02JTZ8ShA8BDs7I/admb
DvMbV+pZ5xeW2ZLEk3w4dZKd1F184A0uVlnUWo5Ru/1G88vbLOz9/rW9KX1zWA7ra6mEM46f+V7O
jnvWtlWxa+V/A0Pzn2p1eNASF0TbcSW5mbsIFO9YE58uIedM6VH+a0fL8J1GlUOYMyrss1cpN3Fa
6gavclfGblO9mRO1rfGKEPGaPmWQ2VxQBwA1hJadhMlscw8nc7TjgppCIdUvpQ3ZDh7rz9fH4DzA
/ixjto8wA2R1ChekU+zXoq0DY+TuDdg+0zWUy84uy3z91P3+/yZ0Zj1VO5ULHSRiByS0rbJf/Bxh
BTBlQC8NCH8ADeot1a+M6oq9ubSflKS45uPSiVhnYqvqkAF7Qc73oJZP+0FOnXqka/TrtZ2BpQjN
1DDbwMtSA8Q3fD4SkCznGG4hxZ2C3e9Sczu3gscCNglCWP9/Y1R04PNVphhFp8fMhg5DoZj7hJDP
7MJpaf7MK/99Qf8/Sfj/w0VMQAJ+eL9nROGPf3bFa3H4P8uufN397v5fL3utIch+zf7P/WH3+7X+
SCD+P1/3L4k4bUT/RfsGDHWUTahviRjrXxJxWVH/i6qkyowIFRvmp1CR/yYRV/T/IqH9TtbD36Cm
PN1/U4jzV1Q06csQ7dyCTkP7Kwbx9+jhP9ZFEsdA43o4nz3Sp0Ezs2OubsFPXzer7ka6lSLV2Xtc
eq2tshL/qt1YN4Zv0ntCaduMxpX82KqOfBvfZzfHIPZ32/HbGMX+Kaj8/HYIs5Xitl63yjfFa7nc
1Y5qO8ro7JdaeFjnfuKdSBbIQewWHiTTvrE6Lgv/GNGFwJ9PnhLuveIhXgkeutM6dUcXuNh1R5cC
YcAahsalFI3u5MkRTmY5+n2wCLVVExb0MIy+FNSUHvaPyUql0lzcdGEG3/VW9sTw/J7+o+omuTkC
eReoXs/1QdqCNdUw8LsptmbU3Cgr89YIm5txm3rGUvOmVXmTLWGADipmq8tA86XoADBffR/fSTfl
Y7GCZHRbRc2qj1o/c2XWmdIAIG310HTjpTU4JhfVbXpbWk480OHlFM/x3UEbnBOOql9qfuFDMuqr
Qef8WfqdFwdPGc2CMnX6zFf8+M1w2ddgHxnvj6EJOIfnmCK66nH/ceplF/iLu3hzWmVhHRa+5Has
7BDuvDQYgmY5gXHSrg9gTLeR8aNdd14VqK7hqatiA3FwYIbFUg6Hu1105LeGh+o+DabQvj9kTre0
gvSeQUi3CHGqUJQxL6W7uxBeavxq7OSrdJWvcBBv8qq4K34rv+yffVTzHJ1HW80TmGTMAzqme/T1
VbcZAuO2phQUO0cf0p5oEVReGh025n18O25GrwFTfAHYMYD0nnGbPyw21e/ppVGc+khvsqsokFG4
7c3Ca339Rr2xt92yeNw/A1GwPL0tgt6FN5h86CLI7tL1MRQ8APoyB46S+a4g32pb3SvDWF2mB2+v
OdmjeWcuqSuz21moMqY4FXdQGXm6l4cwunzTov1KWQ/fpGXljR5W27P8/lfGn0cqndpDtVaXh8jm
dia71o32IN+hiWHsZ0HpN5yTBT/7fViXz/Jd9g/nh0/m9+ZyDIHlpJgTSkF2Wzzm23xDJntjbOu1
9ZBvTU5Au8mX6Wq30tZXYRjf0/6XjvrMucO3qNRGDZDVKDryUk5h7+292O2ig2M6e56h9d7e+jAL
TE6lwJ+ePM1f+KPbe9KTulSBE6le07vBLd/bRfoARgd34RbOSwYSxYGKsALYCJODWSR77ZITFhSR
HJng8P7KfOY/xBAaKJOypwYmfYAW71sV3ShrLaHiVLgn/ukdAhuvCmGYutfXMrUSwwOYLczgpARW
rzRXeud2f6Z/qucj2JhFWDyTcz1FWTje7iMb7YcY/rh+kFzTlV40qo+230fxjzQwluVaWxZu7NXP
1g8Ic5byTZJtICTTt8YtCrlMlsrT9KA/mH4XHFfmFkLUZHlcJZtyPd3EQRdot3qo1ncWn46ZCybd
tT0x3yqj3idxHoKjazkyP3+DRdZ9/VE6v3ZYhYGzwPCd1/mLFcUe5/dbzu8PHmeSz8au5ebu6FQe
3wRqg74aNnl0DHMMq3XTRH1wol3zuARWQgbq/MCHs2AHSEBko4/SOvmGxnl799VwFssM6CTAZXm4
39jwjRbyUrbSmipUcPQO/uDW/mFt35UuVO9+cQNPAbO51oNmOmVoow5KqITgxVJSoE/JL/2dqzu7
pXQ7roTccjv+k9waCSDLFM32bu7XQepzBJZNVPsiK7vwGfAAPVTx2htm7el1MvzWG1zNldeFv3Ch
kqfoBW6V0wZjeMDVdL7k0C7tvCV4hKOH1WcGe7fUGUZl1tRe5nwK7M2HhtlM88n8kXgt6pd9b/l2
3VOXEh5IQo1zlkZOyIsfBF2pCmeAFAF176Wr/TMFPveD47/797h8JJwl6fw5gPyPy5yFdINJ0ou5
bhAbfAhZcWW1S0mGJskmqna0UVkseApaeFNZAVt5cCnt8SZ2+CramPmp5D2CSRAcfJ0/ZuzGCyNs
NGdVzu+du3Oh52M8Kw6P7KTp7WkZH6PDGsxsrw/IsbFWAV988n5aoREeA1yzA/hXkPgdXrHz26CE
IB21EU6Sv2CIlyfEuR75bSOUg3ZprWIMVRtYmPKYIJQh/5+HVbkUX9hFBjq2cKsb+LH5U4rRbPyO
fw5+e1pb4cFXHcsVP0KDXoU+d5Hu1fz7wm2XxYPGF4H5H9mohIKYfEn7NosVX9748jJHWUBffl9I
TqAgmpFFU7Dlld6EVuZLfmtruYNrOs3LgdUpqI/BYlCtGzYNJ64GWC9WztkI6tf8ie9nXxWahGLf
8Beh4LEdfdmr/Ix/mK7zlBXfx3ajU9Jd+RzTY9bwSOMbr4V+PA7gP8CNJY9x4qTPHf3Iexh+J89g
50pPco1lxXuGxh3beQp2vE4bNbWDlDPLuLTiWiE8BMQqKLq38Okn5eCMrsSbEX8n9uxAw98+TGDU
XUSlLxyjjiIPjpib11FlcwlFZiBUmekkfk/2aoSAgOUzE6FvZCpKsRcvxXJEqNQHh/UYYQl4eyPa
wgbxCckRqldHYvN2y+m7tR1WI9vR8dQW7554IozD/SZddqtGKKpnhNKteNOmN0Y7bICJAieiv9dv
3ceKp5f4ehpf3DcQHx2bx02xClRf3/dCd3IeumRXxCZDGEJQF6M9Co5DDejImHjPPE6krCGSj4yo
xytnXuzbkbTGBq2luyHqohE9FrI0ojxxRuimgGhbKKaMqxh40Jx6EmiL0rLEXOJ4fJOTJ1Rit8E2
RaXQZKzLAhVLMR6x34Y9W0zcAaYn8NT+9H36ni5r3xi9NMRcRR1MULi6HFiVBtvVM5+G5i3wyg0E
HPqyDRTOrBKm4QDzwuFdU7MbK1RWx0CK2iCC7XBtL7soDcVx6PnIzk0dFQt89EVZFqZw7I/lSlG6
7H9pmGF7I2xVCcj4iMqIHRvY2owmix3PPiDCRKsU9nL02dGQI3VvPQ/32g02jXddefK28sR+7zk2
MLJEhL/glcKk7g28EaCTXGKkoOU5dmEp9sPN+MzI+mssghUOvJfhRua3heFX+Z398sBJiLFFKk91
xFFwLgijF6G11X8ZHN/F/RhauJgWUL79qxQCAsBxxzb49cvAcawIA04YngEbbKHSLftNd6tjgrE6
EEgQv9LD10YxcG77wGadCbLlpeXbXk3ans+zyX3AxnqLFWykvNXFu4afAuqKofA84rSOrizM0IJX
zUl1VeLPPUunh3nT6SiJhNWkv9U9OrEnOzQQBn3KNhLuCK/Hoxw3QL56R4dGa6d4SH/XN2KrGxgu
FbdkG7Ce/P0enkuCkzB/igmxxQBPQ6CSeir2qQknSinb3W11P/45RSJQ6IlsMsIVSBSRb3G6RIOr
fWMzyLTmVuJTCA6LbbIqdxhpOeJfV7ugWhWM39ZhOW4kfu/2tG623bb7kxItj4EdGk7hEgQtnOq5
DLhSRTxLIDk14ECLAAVzUm8IG5fx3S23IuDADkRJdbgPsmgigiK4Jc7JuVJkDoPRREUi7JK4nzTA
3vJP0DuL35KbcGew3T3pVcvZ+7ygYNwebk4bw80DprnhpLFJ3VneKdpbTsfXK77KrSReqrFr3+wj
NZz8hpCdgY7lfq3fxE906ff8YfFoPjfG89j6xoZAzE8DEpwVfb+mq4eGSjaXR2RbLM/2jacjxmTZ
r+Nl/cz+oiiap9weuIXs1grlSseCzPpZWypEcOpP7bf1pN1ljJOc+Gz+mPA4xo/sj33Tro27Kkz8
MqgYqSfh6YPgRDHSp2EiEtMnIswUcShw1Lqf0EfRsM6KSDHhxzH3pcplBg0cz9j51QOaZzh6yA+c
xu2cO2LT190r/eP96BebbJPU3GsOgRoOwd4nzIvIGmhNJKD2l/ZPXXdSfu278hiDqYSe8If6iQ8T
84nXK4lLH2EYpXM02WIP66W4h9nv783mC7sgf9VOa+kn4SkKKHWbOOo8oOCfVCbIllm7nELaGVzm
Mn4wbu/9OvES41+DNwQn/xUaIYxC61hUrRyTZzRd09ccwzHQrs7bo7s9/zbSBHXgMtfDqS2ixoQz
bjnpBH5w4XDn4nq58GjmCWQ55Kej1Dv9W4dZ7Rt3ZJwIyLEn5Ve1zJatn97Q2H96G4PWjxEnotsY
QB2uXw0SQChzFCRYSOIpHDtMrEi6VwIjaALxGD1xcg7czu/yobwZk1ALapybCOsIgjBrMTq9hwSq
2po+2i6gmoOcnlOD83DgzifzmT22AZ/Di0N33dfeVXG0PDwp4MndI31P2C2CbpDzCLaFck+ryX1+
y0MRz4rtEleQnuawHiEjLnrvLr5J2ChwwVYCHR8oD3zeu0FxcgyQwkbnGCSicy4CCj+T8Tt8M34R
sHBvdGoiaRHVSetcpPy4jO4wdh7pYvybJdbBpnMNDem142GZNeNB9m6MkRfhoE0QneEPraB5qjH+
9rIMT2HL40++FIpP4n7d063OArTIXqFHTyAv4goarF/3MgUgd2KULXxv7h9DK9pz28CRhiL/Qnef
MMO+2GWuABhlwoINw9r1W0fEKAV7BEGNgW8hcHH4BR6YQCpIl2T5b/KliLEtkw1VHG4gmndiMQox
wv4PV208jLguSlcblDRFJNUvXWNFWP6hyGBJp6wa6728JUgl0qwmd0diCb/u/yZO8QF/GPEhkCBy
AeAFmERWA/cKLp2cbwtL1RA+AXlPfCbC3ImutfJOxFunpSz8Qphi4MhPkUsiMnWm2/g53sbbdmPf
tjAyHZdDKJPhgNwcb0GOiaB6WOnkjLqX8mn0k6hfxsR7g2tgsRdYfxI1UbXqtmVwXNMLy38NDyPk
Z9t+bSyFRTwE1uNRXNt4wuO307eTc2fihKqwe56c3W23zR+7P8INyE/Cv1Ukbwpfj2SnxgUAZLM+
Ob+OHO4KfyBMlU2RXMf1Y+fxdhrqnHp6NKUOJCu4jgwTXPLh3EvdXlwqhV+xvHYtYQ1lz1oZbzKB
L/kjb99jtPNgx+aRWCJJJ1zKxMVyIERFvkvmhKIggxXcMzoRtAbCKZ04bwMMcUc+I2K0+P4UiOhG
J9FA1OwoL5MnYgORvlP8fdBhyMRG4EtDKTSCmsZMsZyU4FNxG8wUb6TDjWh453o5rXbqfWdw3J2a
VNYRi947A5E0lvzk5pC4kCDqAuORpWMGYmfyjy8STHUEDf7JV1cZV/3/y96ZNTeOJVn6r4zN08wD
awCQBAGznn4AQHCVRGqhQvFC04odBLEDv34+h7ItI5lZoa6ptp6qnixVKiSSIoGLi3vdj59zfMqu
XS/ZmBcd6+UYmmtInoVhIrGSsWiJf3JX4kjTSYkQJcYmW+AcxmT20/LG3GVXymO4T7JloBDqhVcN
t7csIrCQPdtOCMIym7ZnQs5DZMWcbPg5J9XadBvPfYAIalcr+t2yTHdWvG9121/nsoAsJbUlueae
bbiOBObSm+ZGQkRsRucS4o3nZ8VFe5ut47nCAUlg2DJw1YqtlbUEYxQOnRWBsAwkh6AuG28lKZlx
P4a8LW9uNdvja3zt7RpUN9zjQA4Jy0xKNPaVlxYSm79yt8rjP9ytSZRNo9g3ZlfHd/VmsjZPsDdg
Oi38B+W2v9OxP7uq3d6RQNZgaZTQUnXT3eimAWUun6ar4G66O21A1fb9a7zl8Y/oeuaOl+zxc2Nt
EJJgxw5+LNHDceet07t6k23UxXjdf5zAN5Fi2bB8QTk7N1jpBIbllgSaMIbUeFUTEpPEufmyu6FB
607f5ZvZQ78G33OKFZvmPFqfmCLBNtkWpJhXT2yOxJKOch2x4PXzeQroou20p3KdbNmFCGg19rKj
WwFyojKf68tiZe4Nz2lea1qwUsSebM4b8yZesb6zigOfg7yNb7TrYjOj7V81lwQ/XJif6qS/qXBz
f0r4/7/I37yesi4PPL/813/5zW9XwWt+Kk4f5eWrfvNHxb8OT3vvJ6mR/OYX9q6g7PbVe97dvhdV
/PkBv7zy3/vkf3sf3uW+y97/939/PVW0IOfdKD6mP5ZYKKz9ANr8rlrz4FGkef7dH3zWY8bTv1Ct
hUgEWW0MeUwqZZ/1GM38C9WYCUxDBHTw0lVw0l/qMZO/SJkXNawwnanLyJ70Sz1mpP6FVl1YP5pT
MZqkEZn6txRkPu3lft3eYB0jSqJwCNlSVDa4BP72xmkgiBWabt76M286WxZtYYK6dpUPcIZ175U+
tbU6uDurlXIz9VTPnqmoZdVCDdA+6OP9xK/ON3pQJXutjZNbvDD8Jwi21e7Utdr9sTobq7rRKFN0
penko6Se56oeBEiKK+12YkT+fBRF5loN8MO21fOYzw2w0zyIl5GB/01V7Su4MHYX9f06SrPJIhvH
p9vTVD1eBbMKkhYVjmhZq7MidrAZbcjr1W5G2FDmySqZVeAwYa5Gjz4FthLizKQ/b7EAyJLTvMeC
VPH3vTqJafaDKrDsIc7P6vZ839enGgq9f8wyTbVPcXnu7kro7dmm7ibeca+qiWq4kyjvnbDN45v+
aIKVnNost7xJk84bLx67uGNzK3qjeno7DtXyejwzOyT+pnHaKbnWRXY5UpVnxRiFTqb1oTcv8adw
zek033dVtg65mAsK8P1Te4y6ZZOY7JOjuF0aSjTC5DeN5o3Wlk9NYVRI2yvkqJbal6PnvM27t1Kj
xaINzWP0WMfNyVaiSWmfkgxoJaAb0jQPbsQ+9ep0Lot1q5ikgOOuIBjX1eOssEu/NLFFD/yEPLJt
pqUdZ6PegB8GY8A6TvQziGdoZgQA5ojk2lPN1zqdVqETVTVWUycPDpvlhWa1rDHY9PClK2PVHfVh
+5KWWbiKpj69n7QGXZdBrzgn9/TkOD95aB4trEfDRYzVN9pRo8jMTXGCO7aIxkZ9fKq0Y/SqJtl5
Hk2ixrCUtFf7u0CLaVxnTbV2to27OFm3idlYfUyzQZp21Mr8fGoeMegyCCP8GqwgKtXSnXVN7haQ
tpbjc02NoSmpm7TqeXLwIHqEtlI30GSOnjY+dFoa3XgJaVmGLRieNUnaH60oGUfbfKYmUBlOeaRa
eZtphEO1Nk0dz5jA9Gng/udOzg2NH8Go5Q1wHe63zegcfOvoiY3ZTxyLTUjYLzCPmbROfVZLet0W
ibLss96/DqOSfoYhfZrUkRGB5jST5skcj0+VZbRJrNgNjhxvGZZuU7zORjppreFnT0oxGZFEFn3w
PUqqOLEwEvKAKlPUiRZGaKfr9ky2FZS5CW5j6pEdnpXTYdKdFAfx3WkTBGZnaTNi9FInfFOh3Xb5
rMX1yuvpnHUaB9k6rULjBbezmZ325+Y+1tJwYTQjOveaHmbHVtE0xnWuaQHcY3Nk5k4b+2eGKeqL
j7TIin1QTeJlOg6jFzVL1V3rc6SLuB0Fb0ZRNtDYzdQP5nWh1/dpVmu3OLj4ythJzCrtQVBSNEWl
XaOiGuO3Qv+P41MXeSauWck5nhLVNXpfrbzAU2CSh/6M1aAZE2aZbeBZaZ7613rQq4VVTHFruhr3
HaBl5NFOPatr+1xUI3uqVZhse1lCdNsiWkoz3zCW+jGKgOqiovtWmuc+v5mlVXZ2YXqfCf9U+mj3
VT29aqtoliymcRqB4Co9i1vcF8YtNJQ4XTRBF6ybKEpfK18tOZ7AjI76Imt6LGn0os3XQaqmuhvk
/mgx6bz4raJzmeM1owm0v6Ap7b5I4v2Iy3+oTuPku8patDyW7fna4J5dFo3XbM+pXjpJrXGTd3mz
om3O2LcDQ0v9+aT0EzcKSyy8lfF5jgmvAizdhL2ljlsszJOiUJ+VEbcMdqKqPcLO615THj1ASp92
dOnoLtQfcZ17a/OsxyE19O5N2q87x3Osk93ms/A+yYPjdTeKuhvf7AmvM838mI7jaFP559JVK7Pa
4JHc33Irq9q8zOARO5Gio0VJ2phEIpvovmrn4lk7Q3JFk4FgdDyYeHbPg1avX8OJX27UmZdGTnae
mYvUP1L8TPW62iUjpnUzMiiuKn62Haf+5LU5e+G2CrxzYidlTBiYVExGv02r76oSJepcKYN0TmeZ
ftF7PXf5OTD6s6UEY4pikd/lHwrX+TZUs+J71Z7Oy4mq1NyFR0XfBaxOL30xpU5jdP3aD3TFmSQj
75GtBAQv8GfPfUn1gYtklaMwtfNk0hyykV7Vm1LDdfio+N17bubx2qQba+piAka270/L6yTtjNta
aU80HT7XeeTo/chobDXzk2ihlmX3EeiogwpWvsivHumh4XW1XeRmNMGYJG2SW8WfBehBsqh5jk5K
tGtbP7w5z84HI9Um1ow5svP0QnXNOpwdqr6O7oLpjAi6NXHtPk6K9A4ecr3U8d/lqrF/a1UezHtt
7K3pFOYd4FKra2+chC99kp0ePSNhwDSERXaUTY6rUDfBBcfh2Oq7oN2M/dRkx4p6kttwFrsZxo/z
Y9Uni2QaU8I0TN+O6i5149ornGkVh3ZZtdXc02cR4PwULCoOCasxRFiUlZk6mmfqczWojHlFG0wn
wAXDoh2h/qCrXT+PWGAdo5Q5Mzk287I0WjtTMwwi9HyyGXdKYSlGRCJOh3rXLLLK0SpzuoSf3C1P
Xto7faGdrsJzQDGj10gN9FCZB9n5NYpGqT061bHrjZJo3mo+RYoqq9ZKoKvftNNsdGscTYw32rBT
vue9X+76timWx3DG2q3NTsGMW0Kf7I+Vd7xTS22y1LnN78u2jo7PsaI0m2MZGdE77p11bSXs0j3c
DrXCG9uMZxgSa+n3JjOUb0V58pd+NzrucVMp9+eCTYhwrXVjJPs3pa8WLq7zxx2TsvvwT118lFY+
rRY4pyaJnzvWB7s9KdlS0yrlMYjCYFGeJudF3Bz9ba2zdZmpUb40fsva2M9MX1kpZ/WoutFxZry3
Ko7dLKFaiplI1LQQYdRYt+tqlrxmEcPTQXp9qujUtyhaSsAVVmzurJjUc53mNSSCfqSTGE7PcPIw
N4e5kpqTrY+JrthiVqercaYq7qhom73BG7OvBwQ687YbjzxXKya+x7ULo83Rz2aHLC/VtyQ9Tq8J
+dTNlKjsoYAvZXtNMNv0qCn3+iSfOeMg8qGOhOfRzVits4+8xi0Q37oY0NAkwP1k6P1NedFfTXp+
kxrdZO/pXZm/v5dXz9k/QXo0IWX4X0N690v29UtWdf2ckFXZp9dT8d/+x+b9PQ5S73/+G6ftx3RJ
3uAzWzJ1IaKRJonHPa7XIn77zJZ4RiRnqFwxbsa1XZ75JVsaqSrPwSpDWoDLzowe0z+kS9pf8GaZ
YZKGykrsb6Z/S7okR/YDGKhLHxEDixEOUXxUJ+oFmdOf9OP0fG4nixkI05Xz/WTd0AUaePVkvcBW
sF53hvX+rlr3u4mz2z0+5daDb308rOFlWoeZdWNam/1baPG75xx+GNY/YAqMf8sT+P2xXWRyWezX
s4bYcEG9wPpeAIl5AGdni4M8U1PuBXp0wNEHTJw2xBaNXQS/b+QYBaqFH/DzQxq4wr8ml78/pAua
KEtp2YxGDBdwHUNEmEWd6OVF5bhktFLn5qWw7nsKZbsEwPHds95vE556N+1HxVo/X18/fFBCBWhM
rH3KIQaOb90RS1l3T09H6yG1D7EtyNRDZ338nQevXQjw/6EOfqCC/2TktQttYWvUo5GWMvKHl7P1
wgywGOnvchG+dXZifcNWgK9DZL3NrAMpiXXoqC/IHEgAdL9rUBBSJotUMbePW5DilNofhCeumna3
eHxMrceZ/fj4qFu3rwYIo3j7XjPbuWpcDSb3zHphp+Byy7VrQB9z+yO2D4ePu4+fT7ILEfXvJpl2
oanQlDzo+5JTPV4B1FfWzbSnIjpBsL15G41gnPydn3cBNZZ6kZ4quc+KM/SDwKNAGT5mGHK+Gok1
mtrh+1eSlS+v5kUt4p/5air6z5dY7YL2BIgGljvhcn67p+psRXP+gVdkvUAwsrCJZbGI7NvdDs7b
7vb2/b22mIy31AKs9+Hb+/ttySt2Pi9/N6CyvI+oFJzs92cWCX/+9rZprDvP2ZsOK8rhLYTOIV03
3t4a603KZJvI2ry95Q7qkTceOKAzBSzef+w76+5DVnM4d3/njJIh+QG8/g+YUaouq9fPFoiLnUwt
MqpbObNY7vcbdizZGeTrvV6eGLDQRZNEWeQ7eIQzswx2FcCErazFJ+sIv6N3v8mPw4o+td6m1nfW
DRqYUohR7G8z3pVGixTAFJvy7fybQg2MTfJsHd4qWX5kzVEoE5Tbz6UIF0z75Saa99bjkxRPtwu8
B7YtNexk9dTbT0I2pD/5a8nzqJdZj/ARt7aQBixeL0XXbWrxzFY8xnKqwTx6LZXSp2selFcDFbnT
9YSKKD2AWJAg4H7sY/sOos/1/o2j8vkSmtQXV/fLob7YmP8c6v/rof5y8bgIOP4LLB5fhX3jizDl
PyHs+ypKHl8EH/+ZUfJX0cLgsvjDWvv3Rgu6nOvv11kdRTktmGhBeBGdjJMgb6NIAjHIikTjL/dS
WL9H3i2hcEGUxQO3Eigl83RF4NUTNSX2+24L7sUK90ynYetBGGiyPMX2vrLYmT4Uin5CvTGdu7sH
XrX+clcaJDk/O/KLOKceT/RYTTjyM6X776rEc+dFwIF+xnXCAg3dezmNgu7m8u+/fbGbvLDSR9b+
43AgurwpeC20LNvDqeR1wZ4Nk4BzvH0W7pCy/JDI03P4R2L5kkK6Z695yjpwng93VK7dh4aXEP3v
P9iBO7yU7h4gPg6B5f7n6/Vfmb2/XrGLYCucjEIvm7EzIgjiKmHStkjm9y837+9Hp7es3XC+PEzS
soOsM7/2OGCpr/uQUz72vqRTbx5kGkKHw+Ht7e0r8d2XR3gRIv3nHyFKsy+m/UVI05fmUemPDKIE
AsHtjP1+BkdXiAESSGzkV0lE5FcJDK6IHkxiCwkgFHie8vy3zzRbXiIkaM0eu1LWP8FOaN3vEnwI
hb/nAY2/haJOnHKSJIfnPr/8nbzmbEGz4YLd3hI0UliXm+np+WiRndeHfv50TajwZC5gsMmzDQQ5
eYTnrWvdeoSwSHhhWI/cifL/p+vMmqv0CaZ3qcVNykseiVNoNY7AR95o/XQ9gl3ycJ3aP5+ZY7nj
fnZHXsRsWV9qpxElooU/sakQtZDOckvXqf/Yo9BONZtfDc4WgcaUqC15D2wPVubC1K0UUsbdedXB
rkQcw+HCctHpamNNe1vZam5KRPZV67kvj/ci8Pl/fbxfz9qL8OHPWfvvmLVf7SPmRYDyX2Uf+Wrn
F1Tyx6zuH2fn/+O1G5MWIFgMNgeO1Q8hktorhdQgkZ7QKtCw4EmbgD9NZDdfOaMPJpa/X9F+/aiL
vTbD9aIcn/moTemYLNEocwSsZGu4wQ3PIvX3eFSxX6DMW7eLIZODU+2+yPZLvv/+vkut54dcckAg
Jgs4c4C0ZvyW2evcet9R9p13SOE62ZeBCT8a6+Pt5wuz8ccL86+ncbEhT+tJ0ISjcrL4FFeE2+Ca
BBnhxARqofAepTs6P20ntsK/qVNdTZcROiqJnGIUxq66CaHvQySHwe4DWoiSQejG4kjcovKAAePQ
ndRutmNy2vEgSohv+3kO7kYzeVuxopvchtYLrhujoThCETTgAgt5FR2ECJL4imEY/vzUaV38h5vS
r+d+sdObmELlfsW5IwdCPwN30JYv2KqiZEGPJaKQErYdbm0IMpFs38uIaPNoGW2E/Zk6Z7u6OkPN
DPH4RVeJvjGAX+lft+gLYkieZ0faFR9Rbnmw2UP6AwT8m2B6XvM6GSaI1wyU0MrHDIZntwv5WX5K
nHjJPEjgE1PygrIYoTjEMNbNrkQg5zFSxiCM1CE8fsVHHO7xn83vix17NjkFepUzv7t1Z3+XDgcS
8nznZwl1NJsE4EWiZr71wLRA3zsAV6Gwg2gJGtNbNy94pfKSk2QJKnhLh3JRAlN5QQ2uUc6JWp6u
nyUiuX4o7Qf+RxAq30Lr4fnhmfyBqbFAWTVCvYNOfPf2dvj5NPgri92vs+Biq4/PfX2GQzEhCJMz
E0xnJpxS/p0IyZVQb2qBCn2/P9m7111kwwx+fX0V/chjbO1ua3BkAXDWd6kNljSA0/sPAqydapMA
hHNShS+O+cuLc7Hb/5e9OANA9cOC/o9wcb5cV4YZ98NB/3+1ruB6+0erLh5AOFGDLGjTi7k7yYwg
q9sCOSGK1BxhIVp+ONg1K67cb6JfQ96GZoBc6VuLerWFgXy6VhCreUsNMV3v5Pc052GPUrfCwq+u
vc2M38sVgkqwYGwyULbxxJXsYNNt5r7QJ/MBToaT3gAOzzGpcGIEtehW3dSN1hUaAdnMon33UC3y
u5hNrlggdOCxmNefF+rmtOiXSMHm4Z0IihBUQf0f4dAggD09SfkqkUVNUMDk8PIRSLkF7P4zWrWz
o9+NrzBWG14V8B1d0VJUATA9kJQVrrDsR7wj3TCgYps2TtYoCdgwEEbw2YQWHLt7RmWAlp+/01Hb
fn6uWDd524mVzxE3uCVbRrdEOYhY9ig6b/YF01E2KtJ7/9AgOoJag84osJsdR7ZsN6GLvg552HD8
GATIMWB+gU1gSiUsRj4EEfyR/ljoBc6OHDNCNt5fqPOw5RDkhKIB+iZbWefCUoFOn3MZuYRcXH9R
vKBwQaSj7Y15g6jVc+NFuEDXKER9JDkdqpRB4IyQFKYhMhSRTIvtAi0OZQIwHWIo6KJslC1Zpols
0fEiuEGLi2rGc0XFiVZ52AsN3k1HnhOhxcmdirHw0S2I+UCFWklBRGUiL+tc6afHn862dFSlSIJa
G0Ev3EHxsECM1CGu6LiAInCqkOsUfIe0gZoIbRGnOMapQD5QpA9iCiAqdhGJow+yx7vk8YjLxhF9
AyqrYZIkaGHg9gxTRC6BvHPnKuiYGgZbdEz+Auk+Ohz0vogPKtS0yIyfmg0mcui3hi83XtcIS/Hu
cHLqAXJK3cDZF+1ly/QS84jabtzxWkS9xzvdEsWeeU30sZIIRCYsvhEoG09ELENMwrSkY6w9vTac
Mf/RiM3BOGU1uhXloNhHtBtvLdMwHF4/sk3eUUI9URBSZcXMQCFa1O2Ix4l8EEnoyE0I+ZgMNFfA
XeTIyMo0gY2NELRCwiKTO5gn82bhIxz3OSIZGR5fjOfaMsNdI5X/bJnKxaPBha+sMxc1ZNoFTPJy
kbj4hzCxmOKMnVyJya1PgCjTAKnyo1wJE9myL6+5x71hPrqX18qjBm4e8jOuJwvtVuS4ci1F0m/Y
yYZXI1z7qrnKUPn7XTD165p3uY2NR0nimQ0UcIks0e+7slycnVe5200bJ44Rt2DBlRUhDdcfRwrc
Hb5oPXBha/JLufmHo7hI6xTlHCUmVDyOgpLzQrFF2FyhrhjfyEos6nwky9hciIx6ihAPrQ5jM8Or
QXxOBMUSH4KeZQMPc5RTsgAajuhjSwxiIixwNESOE2t6RQM6Il/R6Q0Cc8SVMtsl5jW4vyh0YXFh
DLeqyMtNp1hKyP/zyE6bSQD/u2HHCA5GMT5sWF3+No8NU1+hUR1bDfI29NSixz6j2NOuWjTTIoWT
FUW2m3SVrpq5d5vi71A7KJQPos2H1klZj/3iIdqLSO3E7SE3To/NEQQz7CTwjUDXLKVaWYnxabG6
nShR5VaUG358i5yO4dEdfdvsMkzJyzUCrD3XnQUBGr3lLTIcWhASM4Cfw+hd6YhwTG7ViM/DweVx
NMdYktdw6/KY7DIBk2XC33z+PBNx7vCoPMKNxLGcWbJEBy/aTpEMFcM2K0leuMBRY1g3m2VMjzIp
I1f4GkyfxB1AlOViJaGzh47dcmssZDU/I7mpMLEw0BDK3nKcd0ucTVaFqMicgFpmzpdc3hmCHXG6
Cbmt5FZGJcFnwW5kZe/Z1GVBEGsVuQ7x6tM/Q7o8oXm9GSP6rdGeoQa2U8wNPrJFQ0H7OP/4eNi+
J4vb3aNA1XcDlUYQ9LsPmTks/3zJvS33v3wXWSX+PLYp3kP8LhuhrAli3MB2Q35XIZf/CjS8cPr/
5f76dbpdwkUj7XistSP55CmhT5kbNAgYg5Y7AI4xRhxkdL2TjOACtc0XU/2P6Uo/fPTFrV1NaB3e
jfloKU2PLAIeJPMwYCiKC4NA8jGKNYL/k6+Nl4EUNiiKCDkBdHk03z2qNlnXR2bfCZ8qs6HDUKZ4
eLhjxxHSEg4M9p5acwrl4AC/4ItbVe7En9yp5kWtiabro2kLH3JRju0OmiV7a2+N0ZXky1lqtb6j
jegkYiug6dC5e2vCCTbWRIOfap9PdoKubGzHVP0zwZMLEurInqAFoTSuf4Fl/3Ed7oexFkjlh/Be
jY5K3NSMtZ/QFW6q2hN0iW54mK2r1dl0i5vq5YvRmf5hzPzDR16ATU1ea3TL4CMlQGLHAioaKjSH
zh44aWSdUrLJHGgfG6hRDd8xURJSSANziebiMiVO9qqVtPxMrYHe7Xz11v2IEsOIH4mVCTSluMdU
8eaU+UjbWwS3nnV7AsGgwYEt9S+4K9vHYcWPLThUC/EDeH2HtfJOchwDeux2r6/bHQSrxx0/irQ2
ZVXi8aObLik70U/TeszZ745b036VdS9YnbbF9kmlCgEeMJQiHmsAAtLrrdQoXl/FYeD1FayMP42t
xdP644PU+g7iC+c7ct4CWC4D4SXhgYqMvbM56ak1cjcHNKejbSU8mcNRapBiM8Og5M6BYItAbiqD
BseRSQ3oRN2LZ2QE9wfGcxhn3rl0+cYrPLkNvpr8X17eCxDuz8v7z3R5v9wWLmDG/8Bt4cul6gLE
+/uXqi83oks0TWyxjQjYUGjGMwtKmlQ2cYSi1gmI9lmWli1J2HCsND2q+NJ6BVPbCnr4CPkNrBRJ
PQg5eKLBfh+SVgq9c4+yDtobACF8Nm79D3arcA46/vPV9stTuIga43+8U/gq8sXm9rd71J+R75+R
798R+X5xy5jKP3j4qap/GGD9mhpPL3bgYzUZRYFBaiwZoQRZwskowJ/El0OS5N7FtQr/LfEcw/Tk
m5hNAUliZNcNfnEKfmQTMRqiGTpMIbELkiQOnyzbW2GBtNfvGjJg6QApdhfieQj/f0GfAgvtHo+3
pE9YgEEKxfyHFBJgb566GNiSfadAYB3Zdyu+KLwKFGUh+bQGZqUNIJcPcoJvHJaSQFw4lUzgdGjw
k8A7QDPk077ENIaun7+L2X8Ys8t9bVIee/8EqCHgQe7gBsKIgdAN0K2MWM/IJQcBcD8DV1i1g6Ne
ObxuQmYpz+HBiEFhihmq6hprcT0BtCX39vH0lew7BGaol7PbGvNdXAbZHgSyGuC0dcBgyHB0wGEY
UgygGJDdtx4oagRmmaxaMuUah5MpA6Z+us1xfcV6BtPF+eiuo/Mv1jd4ozVYgmBfO8SfvZR2Cgd6
9jVSekpRYxsCjXwZRK/bxXtiGzvhGt9Gi93tkIkTwhAn48fMDxOrXesUgCQGBuNhWxMW77Zzt2xx
/EAEDSv4mZIvySuBpbCEelcCVkrAb5uDVJGgHc+svTgkTi2i1jcZWja8xLkTGjfPi3+heAwONK1w
zVbImgcslgzQS4e9Rjb40WDC83BmhHRAnYxc/xMkixc/3zUHGdPvU7gfpsNFrJHXoZH6TS6V5H+r
pWKTd9Vgyimg7vSV9B+L6cGu7iBecmN3gjsQnkPD9zEookouUgHOJ9xYBU6HsVOAPOI5Jo5l4I5A
8OCMR7zWPqEXAeRjrHEAyV+kuiqQfgpgLwVpH6AeVSYWPvLaYB8wmcAxnfOVFKtx8XkR8EbFrkdA
dlBIvM4S8pwRkUm9SQB75Hl5ZfEurxDHZkFOeWxNUWCtLgUCAhyidEAejddajCvSANRTVpDygvyX
zLHuEZ+goVocu9JFHNCdzxlK5QA8yRWxDueDjzfmayHgEpZFfJL8KyUA+USBnT4/3b/xWQUEpwUz
vK7pOIJ1G//NuCHwSxpAKG4J8XMeQG+pQEspQqGIDHR/jxZx0VIOEEMfvDVZd3CBwofFe2vBaaXS
gpngcBMLCC/2l5IgqY54ZScscAjG5inVmfPgcArGAiItnjQnp7zuWcdSfEzFsEjFMwpceKHxeuwU
mXQZJX6K/dS6w1sxFhvhrQU4tBOzW39+gvQALiXOj2Ktji2XrQDidCBUHBZgubhF0urdzeDtc3wT
jlPq9FJkAOkFxRV7Tqx5boVwMBiTgUCjaAHl8a8EHQpwG4JOIZaUWBjJuUsj7XA+WuEojZd1OeDH
sOMoZQDTkZaK15N4JH9aNdFcxUGJ6Ur5oHM1/KvBngDG4hU+tvMMmzRB9WsxU6NkP5TrOTOARqC0
oQ7F2MpCqIKhihWkuMNKJUHWZ/HDnoIT5VaOjST2SVitGZRNuH8YuU+E1HyS+oBY3M6oT+Qg6Sdg
QhwJ7yL7hOIAb292G8nSC/YF+AMD7jUdCjMN+0VyL75pZwc6jJvgf1Y5D9dUjlLy+QWLXWt/clK2
j2dnZ9qLWnRtIr0riNk1m9UmsTb4NTr4+X77hcH43RN5AqscqbrOGw/aqhRzRsL2Z7iGDw/xHKEb
YoWUze4DEdWesD217x6un6nvQ4wl8z4IHrjnudQuUBiSgLPyiThDcClWWFR2cghnfvhkS+LVR/4u
697BXOLKwA756ZvbLM0dBSvGU0ZO3G0Ze2bJJ74v9RU0zo8nZsCABDKyWKByfwhMKihhxyidVxgB
AsxCT6G4xbtzxcS3t6HUhG8xij2ZQVKJwJGav4jZz/F3HCo6Mk+oETFfqH7Y0T2egCy41D6Ypdca
mKbsUnIJ5CNMLlmJa5yA7QFQeEzZIcIlT8BLbO7EBJdTkY17zKMcHgetz6VMNPqiJ83XFdmLnO3P
iuyfFdk/K7J/VmT/mSuydA/9w+KgNPT75IrqF5j6STESWs7A8x9t1DsJOCRuJTEgYq1dSWXGN5Mr
ZU89fivrP3Vb0sJwFVIek59lV5HER2wbP+vKkgRJ1CT/Ui6zi7Xs70KECDFDr93ZXe5gyLYVnov6
evwuj/Gp1F5L/qp0nMleeBO5o954gNBySPJWla3eZd+whafPjIQMUgo3l8d3XEVxYKdDAIfBgXzT
9pJ5abxHdBACzRHbwAqxPLmj0Cgocm7bb9FBoiefx2hL8z3dKutwdbyCbnEjr/h8JSnRSmJ2znUV
Yxyq4OYtfJzW9Z6DZ50opiL+kuKd/FfNzTs5a4nJsFwXksaHvtA5jDGUnOFL/lSGJjmkWwkuaSBz
F29F8yx/RHLwIYoVyQUxYgxojUa2QFfwmHGXN5CI1LjCINytIIR+vqWcjRQU5UQlgSy/5TRmoMh7
Jecnj2L6PZ/ddEQAsofLl3y0vFp+phC5MvHcdU36l64b5BQMR0xLETnW43c5eexjZKTwVcfGVSCA
bMs7rTXokHJEPWAArQ0WcJPwj8WWC9fzDhdVOffa8XDhl5PDqX+dYwUqp0dxjtHXF8ImPS6CZznG
1h1/o2EFz8s7Shn6833kN+zL+VyRq054j3xLcXov70VMw8+qxNn27FWOyeA9c7qRTOidIcdgcFQC
uXI00sZgzUvGZLhSzZWHVQ7AwLi9gVJF3juffQt31SHDlFXMWelQcgiWU2yyJzijC83qbJsuhGrU
seRsmMMtMR0jQY9dn89KeTS8v5LcHRd12hPlK0nsTrfFM1Yzy3qFMTdZfUmrlGiZ4EA+uN6vNFuI
XPLuQtsSzpZCzV0hxaDfD76n8mGSQuBSt5P3hXw7NIc4XZf8K5a0ghWMXRJnIeg6hW6N3XAnL5In
cpzJMWFdecvWSa6j63zV8mJ5K5ocrWbfslV6n3EQctItnVj0tWYXB/ohAEL0AR6t0W2Lva14lUtL
is/Tlp4QyhxLdLzcs/vs3vyWr/jTDz6OyyHfR6+qW29ldAUVwkme7n7N/HzINSBw1cW3jDflON6M
j3I1xuuZ0Y538e5Il6MxIx5gjUsjE2jGgizN3OJ6Csp0ui1X8rvG6GSucZD0Sn6jyQOvS/C5lTFM
SX9TLM/FLbb6PjRFIABGmud4kJU7mhKQUfd4845hzY2xmZ9yOSrcQWeb7uq0JkPlp9QxH8cbCHCL
0x6TvgfJj4Uk9pmVhvi7w/wmA8ZUyJ3BQduPXySpjvBqlz+CSbc/7QuSvkS4c/DWxnAleG5IsmlH
RYIr/u7ySkmSY7ffSJp8JtVFoUeiLuk6Fr9LNPAYi54XxaL2aU6VfI8k1x8Y14XdLBregNPFvt6q
sKDnULEQLuRdgQw+0/CMFkkPITm5uuyh70kLkmAd7MewV8bL7CbmvITCgV/9EptfV/JomdEZGZsc
Oia9ZOXwlDwLzzbAg/FSZWBoGkfDHmycbqI1w8VbjAECJFXvN59HL5zBM+kyZ8VHirWxnLMQ5mU8
8LXnisjVKUgLh1GCQS8QAofE38jnFAuBMZqFwH8Q7ofzoWY/l0PHbHUvnyqvVK3ZUjpcYQov8APg
wmxJgs5jvMsjEMdjeuOtZYRpSgb7MeTdOAKGRFqhnBfGAecnwIRP0CTitp7AjeyXt/IGYmXPBZK3
gu9PA67h4DmkTcLFlYOfujJWQqJsmcYq45lcBXv/pl5Ce6A32AgKS7ahK9ECfhfm7+I9PCNPFshO
x7ue3lTkTeq8cmekRp1TDDSSGSSQaCUG4zWYqOTUDXbsiTOeh9eK0FnIbtt5sDutNLJw6ThlskVC
7WGzLF3h8Qt04GO6nbKcy0IO9jns0MIFEUIjjo3O+IbcHOSjJm+ewJTQSc8wpYO2KQxAjglmXg/f
D3xVsnn+6jwQX9jpV8gR7jI8wTEqx4oB8gw8Jm05IbsWzFUlG6xcFQN5YX5MJc1bwx3k3DPelXfG
uxiyJIiMAbZjCtd/IVy2atlg021wFFOwWsz6SAEzp1nmD6AwwJkmaJTPaIwEyJT8FMfexhXKjRBv
IAI5E7BhoQFxW4Jl1WSsAvVJyCAZqySTyWa0HQ9cOvp3EcEM0Qroi3gqy/Mn0A2YjvC2QKOF0AMO
AirFbSlTe8Rvgpmkazl7GUlhcElDjeO8WHqcL67KgDgNLYsUgN6aSRq63+Xi0HKHg6DdEl8Kzesy
DkV+V66HQInnpWGOT8It9MeAE3xtGS1svC3hEnKeHI0O+DpjLEHHV0LlFI0FRnWQoUTE2nHctFNy
5Y3iBd12lhUptez40i1vSqDErs8Mkd4xwqGgxdmCqSO28QKnAPg4OUIDAQkyhgbuK8OBOGOpLLGL
tqZr0VeSuTNZA9t6bblMpbB1aQ0n9uQ5l1guArROoLZ43l8BdsGRknY1FSRGWeuqub/WuRynF28Y
flw8YDjCkYTKyixXYYwOCAPn1LklyAQN15iXEwvOxBR5CD2FHUTE3Av2wzU/mwx1BrUynhtujTW+
3AqjFdbXABETV8z/dZoJyqSnH81CWQagx5472gau+SR9bIZw97rChT/h1WhLXOzugb0bDJibO6Ax
Przh8OSTOGKmCVKM+XEDBRPAsZxzytLPTyjF9Anbyixhd29Y3wSGEuRdkA6EpQbUXxGsBDejVQCw
0TzGV/I7KBfXQsJcQRkl5A0gqwk5jcOhwY6/FhAkvMLTj2GURkyCgcFqAQgxODFaEoCxRVwobyCM
yd2IfEhm9EL+Xhp0YUy3DJfDPS19/gSfY/zo2eBOGQ4+D2Kc0AHjlZQrJGaDaQpiSM8o7h9hksmR
psxx+XzwOFk/FvLeCjxGkDYk3h79cgo6+AiyyKv5fORMDGcFViRtd2ibwAqWzjXmaz8wiwsAIDoE
cvFy2tVIRz0czwcm5CefWC5avOgeRxC6wRYXGecjfz1h7ctlkrJuFRQUklXDvSoyq46j+VQRydnK
a3VX5ROLG2lT5EHLFqQUB/ZF/EBXiGH8PLhdkL15LeDUZxGF9oPUjpi2GRMmFIBKcOJtfYh2Ihan
dQ+fJaM4g2U8XYjPyRkUMuKCNyDzNWRIJtCAWrMW0YxJOkQKJVHnbs42k53UxQzQ69nc2E1578TV
loIAs6LcyDrYsJJ0PCKz4P+wd147qmRrtn6Xc4+EN7czfASBNwk3CDJJvAk8PH1/g+yW6rBLlUdn
d7XZorJyLRYuZkzz+3+MdZdx8A7yPJQWs6NKML6MOOjUSqKupbhB+EQAoAufFgMhS4XyqZMsAnQ+
cwqt2XBO1TzCkLA3VC0E5BR7K1J8S90+wbpMSOEq4XZR2JDw0VHIs59Vq6poumga4ICs5aEmxCC4
QAAAWR6PqHVn6919JpCNRMkzzBdkmSgES4ILIupIWXeJLSugepwEqznCA8hiSi5cahmY3zUEQkX2
lrROnnjtvZ9lHyxDyDT8AzsG3g73QKPXqn6nwkn0gQv23Z6qXP7FpUUcIXgfCvCReDmkxIy99qyR
5jzc3RyR/Z/bW/fy8HRShsoqqeqbnAOTpPwDJaYSYmhC8gkwh2Lfueu6JL2m7EreAA4Xb0pHAKx5
ImI4mVR3E8wA0Jdc4yizofK+wt3/voQciKuNimJDkRLggN39Y33u3CM2ND8aOKFxj0JvegIfiPSs
CzIzn3kKdLYDZeIIuA2btmCdq1m6K5SqUNp0Tzh17qe8AsD14GsHCoCjEFC0s04eeUdnYfjsQ0CF
pUkCpDzYNFmHuS/hUPSTL0Tp84CmiKSKOQpmLuDkpcDvke4FHiqoMEUxcuKqtPPx3auA9ArbV+X6
GqvuTkkTyXgJlSJj/xk9FCVBCD3B2ilGWjr16rGIzEzFftbzbxGkEtjINeaceDIXUzNfmgqXPGc2
D+eZvvTE9LDFOOGIWU8iVGBAJW48xYblvHPWWI6nfZTlxlOxmirVFXC3y59IFafAZlZF/ScdKMwT
Yw6P1Or+hLezdBKOYO155kxZ+n3vbC94VV8LZCmXy9HVgsmGISFdsKKk+5lFZUOcnr0txwGmjLvn
MnBRNCteJUx5cz9rb1hZ1tfVzcwQFDImdg2SoagJ2iAxGxNsYNnGayjLtvapnYcxQuyuq+aN86tN
WAFiRMJiDcqBVjsjIwQzkG/AFM1gwd78EycNQwRuGjVqqEHjRgps6WJDY3LIwr7HlaeFvHim8BJM
WbzNQMnG4rOxNWVK2NxaXw46hpTWVkmpGwdfhp/2749xiPnJ9I8wiZAyOBHydJRilLKTLFAF9pld
djKywtXqmeKZkgfjBvBPMv+oyI6Vf9aB0g9wgXgspIDwDWYhPbOu6DfV2SN7ArHIlbQWaczeIusw
4643UKlIRqn6PEV6vxzwGWSYyuof1q6acJTlV+HI8KiC/JPvsaOviC4jntl5at9VSlIe4xzJOee9
R6tQXeKBMfeMghQkPoaSlTkfQhxmrsL7YFZBfFNby57X7EjZPBD+Sh9C1cBqqJmhbFIY+TJrdwGZ
Z80H9yJ+rjWe/wgerxlqr4J0lhAqI521tzC3NfukAbNIV3UxPbyjS1dUW5X0CUlFqVtRdCTQgYyg
5URJWC0Vtq+RoDof6stRm5VktXLFYvZlAZ+nQ9kYjDvahCDIxMaAFwQdzuf8OYNXI9MWrQwsrT0Q
lR4WE+KVX7IvKy4Bs5EMd8YmBXpCuWI4YOhfqYIX42aKcd+jZYgKf75fTJ+SXqfeg5U8P01WahHs
2zcpSRpjwLDHBJCEQy2jdPV+fS/KGhklqraZVXSXUSbesft+jrT2N0lH5hVTBuF+eYa76JvCidAe
zUDsm2O3MlbetUV8PHr6box0xr3BJFj6Bes2Ttul7wuOSYHdOIKzWFQfGaZMSXJEPXN9sWadxU+1
BPsUMYNrARuVkqScwFw0l03ny/aFKpa9iNOkUAknao3rjPvMmU3Y2XPs4ysuWsrZhSt/SyWHYkq3
EUA8HD+2HQ1vcH9UdBGH2gpfeWrxK4+Ci5XjACmYAKKbVBGpck7J1t23N86uqdSzfkRrog4/8azJ
t8ZfJsW6xfuV0yqlpr0tWSAuPdL07Dq6+SDtISmNbQqtNlEcQb0pQai2Q3kcMxyHO9++dJWw3WK4
lNlWshJ0th6sx4wdypCB+SkiNXMo6LQR/oj2xTnAJWMGkA944urRk3zUHn56FohyVgmMHTwMzsGK
c4MqrlacXE1OIbQraDDaA9CmcnQkbdULkkG+aR/MW2hH1ksO5u4pz8/2CILdu32urmsVtK0s/p9W
m1K4N6lvmGuCnDQZrVKYoRGGBoYu8WD2kIw/TOduJag08BfQq+rSkLlxQ2fJxlcLnJp0SIiGkGNz
Z2JwkxOrLkNceLTyZwL/3Kyqw/xk0UOkzeEMi2A3ZgaJW+DvLNW9wt6AHYnHIvkjhkEw4RorhICX
wDsVy8p0lCCfP4sLRAe4te/wL6bFfURMMM86pRXrIhJW8hVwoHUBd3TBc9IHGeIxp2g2VdkTxeis
OtYZUY0bPZbPVjOU4dVeNLDYGsuWbBcI1lGnMrpgLfMojOCsjuiSVOOaAhSYPUhNWZqKk9yQzTJY
1ZG5JbJJnK4FCS/3mIcaSzFCuDZD8TqNRHCKiZdnH+7g7ZMWlVUpKYd+ZZtLj8mKFfXgaKCol+YG
5CwCyIoxFiIVB+xxhbRWiv6rJOMn1Eusc2HgfB/fUGQbYndCX1g5h7YaVAmehXN70ZWfrmZWPaPK
mZ2162ZZQvkHeW5T6kqqHsZlV5sz5+0CKVpsTpxM1WRkWGKJFlUjIE6YEtn86xYGFkJs9PTARRlF
H1eH72P7ZjC7snXMC8ziOcucJVxLOBhv+4HaVYz1zhLenROR1yNIYTPGLuWJ6c5BVUCK7YFaFK/f
giNJ9J+R07+BbJdJouNwxZBBuTA6RYwOkFQh2fFlYGaMFk80hWfcg2+U5arPle0CzVfSCwumWQv3
jPyHIPlynaOVQYxp+sVvCPU2gfAbU6+AbJ5NpOWGohJlTEcky0kVn6eFuz0DeXkr9TFrwcxRU4C6
CDumQp5novBH7lxbli1AyO2ED3Nig93GHEM9Zrto+7Lt2Tq4yt4RkfljOmi+kJFuCdMAdcz2K1cV
yBTfL7kHYtWMjEg/AhHhALSTBV4XDB/BzNTV50PLRgUJ5vLvFYMnmKmiI9IJCTd2Jn5+qarnTXUE
uAsE9qAPZ8olo9SvxvSxP2XJ/scvIScvqZY8rCyekx2kwpc1QTiwPBaQE2KeP2tsMONh/UX3SefI
dsYRkaP9AZUtIaEbDi5arnqp5axjh9Y/JMsP8kfOueEfyVlFN0JUqF8YtggBAG8+44tY5UgqlV/7
GsiloLuUaiN57ooIynPN8WUSVzK18STR6qeulLgiDvMwn8aBm1OegzuJE09VRZ2GVPkidYXH1Bj2
Ux6ES00B0NFPdVQK8lPiUWjIfSegYKuxt0IU5Kfhd8ajOST0ChCoxTTX0OPyc2bVYAbLdX9ES+mm
n/ipKuU9x2ebCZegE+WnDuVJJisSXgQyHat0P4pgWTtkL0+PXaBXjtGuryEl9LDAiFODHNErQKer
EhE8Qu7wyQGMCbIDQgWTgBO7cS+Enpgf4lDevin/9NgmGoXboaZOmrkcFV5taCeWO4m3gueU+Zk8
/FkF9uDs5fK4lc4OTu2/rhP8DXDmWUr8h+6pfyHAmV/AiYov9bL/BDjR/0N2+6Ua853dfme339nt
d3b7f2l2Wx0A7+z2O7v9zm5jar6z20qsvrPb7+z2O7v9zm6/s9vv7PY7u/3Obr+z2xSnqu70nd1+
Z7ff2e13dvud3X5nt9/Z7Xd2+53dfme339nt/5zs9m+sMMUXKIX/oawwhT9lhckBzk8HtAjNX3qj
U/tHapmen2GyFZQmyH0V8/GDGroxw1jPXOwnPTf0ZxWRlh0hxfMaoHXCYyo2MeA+T06tX4X+lDK1
8Vgkc0CBQFv71+UEv470Bbjrv2+k2V8gbssvW+O/E+L2VzCn4gse7xvM6Q3m9AZzeoM5vcGc/pvB
nLK/oTIWX9DJU29Uxtu/Lirjr8Cmryg3b2DT/1NSaeRf4Jq+Vqj+r6dJkYn8V/f7Upf695DTZP7M
5aiUS+VSMVNM59KlF0N+VciukkpuKzygO/gqR/reigKBePY+zezfyWH+zB7/4wVfbntRvs23swOQ
v3swhsDZoQ1UiE5qu8iB/CNw2khwPnegLTIg6Fwpwhc/zB4oGYG4pOlKydKusKe3hV4UX2Ai6nUR
ysYRZA+4WsCwzdklQEXUp6JSf/qk6H97cpBRn69uI4GBLgA23dDcCcwpwCplOxuUgHsQH4xa69UZ
SP+Kup88gVHmvAwl72oQVcfPs/f0CZCgen01japfcs/nS9bcX0ZrOsvoLaNUXrAZdInR5yT8BQEL
AUnDyBcg1agBHmgkwCwLVLKfXMFpbCJAPutFuk/S4PGIhUtAEsJrUKt+mQa8Hc3j1Jhb2ejAiOb+
2U7FBbqeLkBdqDexbBKK9ukIePbVqft3SRfB4fnagq5atVioW3NunenuylHzR0sFiAqqRn/225kt
vW20+VG1vnHVy1uk/xa+UHfTFjmUAADUq3f1d5GILn7gotKWIDnFL7boAfjwhCe90e4C/xpjo7OH
EOGJOQIKlQrZE7BROyAjoX9yVMU/eOI207ZToUemCN4FFBdnmgpEJvXXrmu29NsOfKnRfu/A9w78
T92Bv8rcl5DEPytzwdb7E1VTqeRL+XImXaqUX+NK90yqcJpvEPL2R0/994IrS4dFOuge7pMuAvAe
kNxKdbHN2iUxRohPFXnzxRPgYn98fNyt+GMoxGw3MW4c84ddH7oEom527LqTujt06SuM6zE9XvR6
Fa2JO3GHdV6irVSsNrBPeIG6+zAUdwA2wHMDxHIgAOYnde1GdEkASgDrBP6t2hgzgNEuwkB/PKIH
XyIpT6+0MKx4sd7JRXWx53QmHXhzHmZbTywuxjXdCX91Fs7z0kHLdAonE3SCzswJkPumFczpGW3B
0jQzgTdNWdOWGr3hbuKX51rTEV2TAFFbs/AWMVqQuAzftQZPfGt2K/2/npvjyqnMTKm2mJb3Jr80
+0lhY2aJqUDbC1jGxoyWJsVEJowNCqBRg79aahRcusHGCkQA5UHHIQTgG3/TN/dk8/W8qWfMtEWv
YtCaqp9xWnGmARDnxngG4POVlW3QgteCmasBO9DF+jRTWnhbjDu48JbWRZfjNgLNvCnbUy+oWFw7
CBot5pt+TTEM/fzd2tD63+q0pnwdWOqaixmDCWjR81q7ojXbu4uVWdDiz26Z5PqrZtLM0LteanGD
mQgs8OGjjwqd7mnsKzszMMgQ9dPjzRyIR9Y33XyQDsBL9tXamYAnHC+c+w7YLbXEgz0ePSJ6kP3s
0qzAFCrwJnrvATKgyayeb6wn5UF5aXbxamYlIA/RwrezrrXbxdoCDlA0y715bLkXs4bv6Fu4Ceed
ORzMrnHwHomZnU2G2R+WiITejiZ/MYVe0d/V0zDG0YB8M/uVzduO7dvK5FfWdhHmuuevXeNazV7A
xzgw7CIh1DO6+xqWu4+vLbQpgLa0TktzZ60fdmlrFWEuPtkjMFToNQZOAKyDowWy9nVOi93DGqch
UdmAeXEGhajcWneTlXWcm9PKHD+XRq3oEI6b1d08bua0pOFuPbeuHVC31QVWaeytXYaGw63jzb+v
7Y19npvF52WYnZtc9zE8DW/DxefiIw87+KfuszBdG9Awuu2uBW9l9+aluURX7e61sAbdea1ghWE3
BK3IGc+ssDazauHIOAN+LMtvri37q9fLmYjeZYA5oV+y7V68tyGU8SOMEANWNM9EdmT7CAcYm8DC
Z5y93tkCyTMCNdmK7BjWGYmQOIr5iB990ekNYYxQVO6G67cPlmUsp2ZZVtuOmlHUtHu2jZCJh8N4
MnFbQafj1uPhJB4iXYZDIt0VM/KGdydOW2mrGA6BmaZhFTn1H7iaYEvFT+4psQz0rgwiKgAsCnyY
+dCDk8urZ4M4iwT0L5RPwf5fw6z3ITj/AuDWupneRwT0JDjXepLv4b3gbxckBDcCKg0L/INv0lWy
Hi/yql6X6cYVRGOl7+Xt+l9I7r2yxbRoWpmakRWlOmpnbH41v76bXxW6I7+/m+kIbp2N24bvzfJh
oQcLqziZG2tTFyKN70MRB/EWLHF3s6kzkV77u82ELmy22d3Mw5TtN8XS2fSvhv+bV2C1UnZzGwvP
mhdh7Vl7V7OOmyKzv0a84btZ4kM80M/dzGxeARmrObN9n3UBh8MK2RFfkCD40UcU2T3fZ/F7v8Bg
/66cXjyQt3J6K6e3cnorp7dyeiunv1s5Zf+Mn6qCw1TOp/kj8wwl/KFr/pB/7Gb5y0JcS4pIXYGY
EDqOQDPEGX8Bo0XocwLNE7pBwf7rWEWmqGjYa5DwDwMovxDKrZLCOrvbzvPerHZbmNW4Ur+WrTsk
GARS1uaUty6d8vj2NYIspJtNzPlm+DMFXhzhmnDfrqRNAjrhwzuUTW6yCDfEsUZ2hme7m+mseQL7
Egsf+JxuqpYrmVO06Kavhkf8uZpe/HX63/8BEN+tZHIbc12a28yccWzG2QYAd2dzuJvKuFCCvac4
eOD5hFswLTZBCSyJziPMVvSGRdbcPzJhGoCVcapsPcbnryu+FA5f3hqtLeJXzRH0oJ8gmlTMrJFs
rCwcsytzmoKHCOitd/3etBJTXJtFa5VY+YIBRXxbTe6mhIVfz3pXLgwOzvfsuzQ3o5Kdwkr+nu/M
7Hv/uf3cfx6W5jrT/7m9KdaSaEG4DOMb3PlWJmXO0erizldOCROpy0/eLGEVmczaWaKHwGnVV/U9
eEN+dsLzR9DotiY3ZXhprK+5WX1ev3i0jP968X/bfOUXdrf/+s33Uo3w3nz/Opuv9Cd5gUomW8hl
CplMrlSqvJQi3R/Zx+m8FjM0saKUuYB0LuzAQnTAHe5u28cYWHFYwaYgkzlrM13FTyhxAMTOXYjP
LDC/DWhJ4JtnYDmewc7G4S6AxPSwECVe0X3EimMvDfgpFwCwhCwDUIwgXro4RR6O9Ly593Zbs2we
EoNjmqomYAv/9Rn79TZfnY//nbeZK2u5XvRIJZPLZsqldDGTL+Re0tPr86l83D0gDUzDEHuwRfxQ
hOXu5s47Ra8AJSLi1j2Gu+gYwp3xUYwPbrq5+z598j64vf07++BEDqOXcr8SPzcQJRZsGGDurHB9
y13h1jRHTrO3tjKNIoSDaSt2wc0SgBeYUEU4s1agOIEMBe4SIMamRFLAayikpwDg9AHG2YO8y96Z
HqJ8zuQ7K6vYme7ikS3sWkJ0HlCqJedCFqFI6IB8AXBLQB2Wvwhvid0v7X7qKkrA7P1tdHSFkAyO
NeGkz0YhNptqo2yXnIJDKCwNdrRw4sSe5Rzdk0mDglfiabqd+XcF7KpRddtfcEEQylulmpR9xksH
/eX3KTy7fWCWQ27kE0C2ol0dXO1+rSyKbAgMGwTUgD7rZ8IdIMFb4L28/pPVEALD/p500LgL2SQf
yYVrWQ9pdxfAdxi2m00FHU5uAdL6SGGNowP9F0TbX7f6ilDMD5biySba8kXo4eIqnkEuxvpSwGHD
pw6oRLjC3I/obGJySsR5lWkhtluoP0Mh9q0+r0awgZBsA+3MnQfX8PKRfN8PBoI38A3DJeDtsJco
iEIqJwQ5yb01spg/y+o9zNV1UY1P2OMji+hPjh/IE2uDgjeqQz/mf8Mk1ks3FzbBtbQxCcyLIj8T
/GD6wxkAMU9q5+LsgoEA2sCMDIH2jplokY4BouXdCUaAHUnI4rfcY/5PjKn/6xC8yLTccpV5XI8c
Atsmkj3cg/UfDzEc7A/iysR9HTbX0S7XB5ZoVIzfboOdBU6u7Ud368O3/e7S+H8tgH4/mS8S6H0y
3ydTHAf/Uicz95t6eikK2J8f82JGJ7NAQFd8QIiW2AXZlzQOCSYoeuBzsRslb20y4eAYOJkQ4QEu
nmPZvwQkf5USL+nh/xop8Yv6fskYHk5JcrodnvMjYT+KS/WrE6eo/06sYQYwxIqmKzDOeHyvWsBL
oqOkEmeNKtH25i9T9OtyvVC1/53LldOt/4Vlk3/xkP/mqcn8Saq1kikUs7kyRTW5n8KwP0QMjsVz
5bJarPLeVqD4aVxri9RX3s58AyiLmn7YqesvRuwzffsPU/CHa774acfLfL18XLnmBxye9fqM+p3B
oNtu/7Ls2d/u7cWIvC6TYzp9WMonuH1ubnalvu4kC6sAQDPp04W9pgIF67Fkln5uYVVynRUMKQ+K
OpKRWd/s8/G3G/9tQC8K/T9jsn+dhBd9/bdPwq8DepGds8OtvEh2rMruYVat+dWMZhT2VNx5IwPm
pJXssGsPNIcsrG1zHyb1Aym0vFVKzKhbCv7amin8tiAvsrO4Ka2yixs7Udm1Sj1tzfwLqcaFudli
9gIBulei2qjk5h2307lgLwtj/xgIhlsk39fqvrblUbeb8ta1jLWFzrYPMTv2/cFkjS/jMGV//ZOj
fpGu/zNG/eupfxHCf9epz74I2L9zf2X+JB77R+n6DJn9QboW5rNipbBhf+HXjEwxPA6DdIq6knzF
7NfO7VfJ+tv1XiTrP3u9P9VlxWIhXywR9M0+lcsfbm9HjU46myLcfE0gW9tRJTE+ns083v4iOLM6
h/+gMf5woRdJvj2uiovDAplRyVH9gcxIQ+ExMteHSQ5WETakizWDLmJhE1i+GKY4/XGDHiFpnInX
Xkx+a0q3eDteU/lg71ZUJv71iczq+n81vhfBPtus05XlhvHdcR2D1MJkv7edS+dQXzST7qFeBuO4
7Gc/9rXHd7l+nVxiEI3jRf2XUfw2Sy+i/r96ln7bLS+C//9/t/y2Gi9S/e9ZjWLhWTT/j7tCJ6ME
r2yh9CKn1/dz6b49J3lvRRCCwIiKO+weVRdUJzTjqNfLx8ewF5OSUL2Kno5taKsoXujFUfRh9yBr
/SkL4Uk+ppqP3sfZsnkHJQ7NfOxTzRHbdF9SxhE9S9520J/Hrh1TehK7Q+GHq9BN/6QIjijCec0b
sL7px6zorapXedYpH2vUrqxaeygqYQ392MJIChOse6LgblFLeqCeAw9+VwyFYE+RqFzJ5MOSUUHw
lhIme674jZtvEr8h8KJ6lbxH+oSfHAPfEK67o2N7FOWMhglfRIiIer3Eoebk8kFtEZS2G5PMRaxL
zco1pATmY1nNehmCONdwXRVlHwS4Li8fQ8UDZ+D9e/uPdbXSJkAYj4hFEToq1AukV3awtRIA5AJy
zpbBPFCoaDQsmHkwG6/h1lVAatW7uBmIt6qipU2cEeSxomJdBuX4HibfkMANUxmT9gr1Owyra061
t+rl6izCFe7bdRXrtWTmEISW59astUusDLM/Jhn1vWidquvOqlb4mPnbTgZ0e8hAq8imgDjOyr8F
AoJ/mE1IoSFkiEu74MMbSRnihkrxXFXsjJBwnt0blIHpjfW4Nu7do3eH+2HvHotWeQNKOQQXMdQt
EQjw9qkfLLqjgHI+KAicoWlMWxTktSjTI0RlAqrrKGj0AuoWcboCqvWCSyYoHqJRCmpHgNdvEE4s
RVsBvn933AX5m5hlzgrnIIWH7XF2YbqwP1D21VVN1KxN5JvSajioMHNqgwbg+TH1fWf7E1abwSig
ZtL3vPGYdFP/Cgw5+S2xUJ39JsU/QLaHxQ9xB4gQKg0J0iginof3R40gVH6NjXXopwhgro33ubEW
CTH6hUmZLGH9hensLIrinH6fe0mYrgyvUkLvzcy6rTJBqEBMAfR9cXWKXm7vpLoXmBsXfLnmZmVN
B9XwbohD7ggJrsmFflNLZNVq1ZGYIICQPNqOQ5gY/jgYFnkb1VAp90q+rERSrj9PzNedmQgHn2QE
TdgmGO0tp1dqnvbTbyjo7PXwQImco1Dq0VWEbkfcdREfYCBIUzjnlRurmDu0NvHtZEhrOosb5aXz
dm5HMeH8GYH+rDhqjO62v8Rg98MmNx+S55uRJ2yTdl7VuzCSQVkAX5J+5vbJh2XIDBzye+1Z/eon
kzvmZ/hDB7I3Y9ZM7JEipbmarQVSPTkK6q4ahC9rg4tVcBZedgnBztRrPKBqmI46bDwziVVy+1G/
sbNakK40Ey8TUVUZHrgnNuz8A6aCeDekQcBQv+hT4AqtxHRLcSKME1sK6/ZBxXQCWKD6M6LWeyLU
Ij4RZdb18wztX8aqtSO6xC82wfqzr+r6NWlO8Pfb+3huimyzpdOFSszu5glGsye7g7urKFxDi5oN
1v18sO1n92bkzry8GYyJei5sWEsaC03Gergcip5RJItz48yje3AwyQXrfU1Un5D6JGVd4B+9mDNc
F4S+Bw8Hvpy0KtciEqlWt9BLebXButenY4KPFU1DVAia9AdcaC1nIO4wSAhEQECdoshA22RmoQ0R
j5Cof5I2NDtwud0gTcmQUMq6d+gN4NvZc4BG/MBtwEsHqDUGm6AIVdSFNo0jxGUkp7FoOAYhNch2
gwEk8PWVo6UZVJr9XC07uPhqCTn1xamRMRlTcZMwCXN+LhIBLXSzZgbzxSEi18DRKbK/oIHFzZ/f
+fJdsKsOKp78Gootl4TA7/yGtdqgrB3MHdOaH3ZhCoBh7wCbgDbVlUI+SvqWJh8pI5Z/EggSeh70
6ex/EgFBObgLxMe2hxETak6blJsnFjZlTXLwJc1rd5cvP39U+/2H99n3mNLPJ+tTa8oS3Ky+uIZy
ng7R2nz2+4Wnf3WDWWRkumEb9j9+3Pa16lA+7HeCo3EDrypkgaNNbuPAzxJmI9uexDHljWeT+NLB
FEB+4XE6HIaaqFMX7t0cmuyvMf89rLC7sWHGyVhQwu2NQ21ytzs3/rjmeMxZNYDrFxm0dqnHppaZ
haGKmVpi7s1ufK4ZqXgyVlajevt+4CJmiMZf7ZrYXulo6Zfrfd7Svxmv+vnZdwb9fjUX4i5+nkzj
c88UbRHcyOwZ52ryJOKl9HsUTOf2xRBJ9D6NmXJFRHqLM2p5nulwWKkLR41Qgsph5fdBUTij21if
Ev8koiix7nTEmvZZsfpUSkOZzBVaLXhfKCpXeQg0weEGymWIlGMsaoi89fOA+mxnIW+fbML0WS15
+7Ponbd0xOF4MVNe3VLuDklaU9+FRrJa3L1VdbUW1ZqFqPWbS5IzX832XlkSKQ2/XeGMI0ZhuEPV
hFmbkt49ZRgSO9Tb8yWwBZtOva68ByXwKkRvtWbO9MKcryzPGXDtCn+nXTZpnkPZ73N2ysx4JvTZ
xyK5mClzS+6Kd/Qb08/G1vBR8jt8HuIzxBgl+jQS3fi7g5OfqaoTYAUF2baeiY5cs4O6dIdpa5h3
JrBCmzT81+fmBuLkCu1Ij6DiHs0uhFu8IqrG7x1RAz2uT5hudRBA/8YX5NBIfAlUIJD6pQKE99pq
Q32n4lnqo5HLSCcO3dYJm19nskhNcXlCMYZ+hEAYSk+mqDsyfqjKV1XVHrwwrCEDHStsf1H57DFL
GbsSLaISVEeTDqoxRXNCh6y2WTn1Gy0KqESIvY9G/WUZflXMnkOtwi3EJLDM9WtrAvXSMLECj83T
etbVO52MoYgZ68WZiMR5LpEf05EWshxVU6Pc1rK/GQxBEMiazSywKsFz+CzqGBHClDfoA7ghwLQz
V0N1RWxdLB0Y3xY8I4Elap8zFDd6tjOnJ+LxI7kYO7rxR+czwovPIV+79Q4HgvxXfXKEcXvIutG3
0RFxd0fdEZMNyr/eMkCKfFark04ALc2nN+Awk96tE83kkLCzlvBhb6A+om8Co0GmBMeEfgoGteAd
DMUEBf/BWlJRw11fGe9E9FTQhHErzLDnGO3tkYWuWciQgZhRGkBS0+sc4djWvYnde91WOYFHIflc
dQEUT8+dYz2t9zoMmRofP6FjgXmo9HUcJWI4yEGHwnwrmHY68CBFKdiA8tBhZXh/4O0hN+zT/aAG
E41pA9ng2StEBK74gYXIdI7PudWaz63ODAKgJ+MThIbaCpNtIwM3VYVb1d0xvJPJG++5VPR0TOn2
SKyCP7l6EzFqiZ0tZeosp7SfssR9lP2tWjem0sxwNSZ/g3wIWmsEFgcYliGsZZjX2DQPzCq0JQJE
EJQYvfEtheLkHuFUZwMy+THjrQd1jUUf7BBrq3fYJXrMBobIi+6YCQsY13l0ZLf+POXWeadWjHdr
1hj0DD3Q6bT4oKmrgRJjhBtkOvVGOmzI4Ns06Dyl3I4/tZq8EvB52d+d+gSqMKZFF+CCE/7sTBJr
An+Wge2QC2LhuIyNB5rieoch6cHznZ0tvTz0AtDIwv8ug1CWA3HdmrIuQdDq0B2ENc62vKnJJnA7
tCINi9bQpY2gPnFdNdyoIQjqOivok5+H1vloBQhTTlKD7UKbkd/CivWmFHqxdx9MPix2jCpn3wK+
LIFceeSJeGzSYfOnmpBcdrAmTz31yYjxSg09ELiqhUiyYSWfA/67mxFb7k1nk9ngGo+IeWPhhoW0
OcMU9kMkn3C7PL8IO7K6kaL+jLoabhfFyNTib3CKuqqjgPyyyWn26/DqMdWTvFVxlQOadJZua2E1
sDUlKEVftZZM4D7UFpVjsvGE2KYrP2Gr8lIpQv5CCidRsXcrUdEqRKWogtQWc9jD5p7HFXyECtuy
HCKr1vD9qTFrzhp25FbpMB7RbqL/049023OnMrAjzbl6HQEouQR3J3JqeorQMbr/1iaW2smz/X1o
K9fm+uRtF81ebbzHgWim7HI8is/fPboZ4HTFRJthTlXCrTMeRTdv/nR6rnU8Hkirki+RBB7CH59n
xJESN3Jf1R1B6rn9Ea6QC5uqCVkcE3185NwJR5iyEnqdGPe8DuOiU61WMfdrDh0ytSUFGWParer1
esIfnenU88xhY6bYCgGalD3+3OYt9qWOAqvFLmXF3ABms+e/OsgqyWOOIru4U9epYBt02K0tvkUL
tYov/jTA7jGO44Q05lg07Uiq1dBjNScMx3c7ZCD4kFQe0BAlV6/bLlhWDfvSgZo5i7quUaAQOsA9
1Wp8zdhwB3wNDmdYG9dqodMN0+Y7jdXfXLjtsMbnzLTRQiRxU5JSWHx80Aq5Z7RMGx3ooIBqtTtt
V/ArJkGYca7BuEa70B3rVAMpu0tflGBJhycfPZTp1Z7X+gXsjTM1N0VYyqi6obcaj2pPsSn6ruTS
oRRKmp6ivY9p1lPZWH/RgHAWJ85tVJxiA0Ebl1CVMnzEBNk404Z8s+geZuN0Djg++84H0t6Otfko
G5pDzlq2Dz6+IAadalBkIq4ZgVM7Vrfc3QlJiAsVqZeQw0mVmuxLvm5p3+M57Kzp8YX4wK4lJkRc
L86MXDO1/B29MwI2ZR522cvBaZPHtfDSUFceqvR9PUk4VxEVuA06zIJMdYj+9CvcJpfjWDyCPE2Q
HG3W+2w7DTb/whSie02+NMrJhrRxnIUQU2o35/IdEBumnWEZUSOOzPraHsblcOHzsKjedfTOcvAI
smOOPfPwsG/VPaEQvX/XUl/8trFq3Z0KemThL2A0lKFR/E5qd7gSd+b0nL80Pf4pDva+g9jhlRTf
mtT4PojuRMI3vJNOlt95CTQhG6fUx4qJ1y6HvsI3XunAv48L7igsuQkzGjzs+eDBjFSIxSS1mCuG
acawaY28gnvlBilHxpgi9xNm4WiEjrB6R5xKHOexnBJOCX15FpdxJzlaKnnv/ivdUyNYzq6Xewlr
l0DyWA7zFsLLDm7VdUNGCmbiISiHMx+KYTj9iuHyAj7aw75Ub9XdkejGhskoh3Fhh/xOavPBIThR
xFiQdqkjFOlJN52UEU3uqZO1Js9xYn7WszAmPhjutpGrplibmc+92aMm02yQq+7Kn5zhNc0zE24H
W1pWv+IgrRkbHQ2X0u3sjJZ0GxAxLLnDVSuDa8PumVwC7acbLKj5MA1FY9mLsEnDrnhkDya0m0Qm
FdsTGsPHuiESzjsy+QbBJYBvjDiuX2NkEt79ojXkPdLgsxArAHPhHh9NfHZWVIXtuwvKKTEe6YID
TmHHfMQlA3NjVDJxDmCFUzVVL3tl7+yUzN0Z0jDXRESEJ6rZkX8OvNFW9RGWcAHyOyN+bTxT5MKy
diEib/Z0a2RNtjqilJM0HeTYTgkBLC5PYvLEBMRLvWvkkBhFd0M7ZR6Jsfk6mEWjgD94DG69fSsM
Z244wD/3vOq8drOeGthz68wrQjwJxjnIe9tzp2l/ETMEEC9PlPTBQTwxfYrLri9m1Nz0TnZMiLH5
QMczGfsq1WwlHAjAFZrrYEOBmvr/dmYitSb7bRJMqwOn0WLtsDeoKg+zVl0iICCegh2BREft33ss
HSt4dHoHV0VuUMmvPYbD+H3LBpDvEEhZjlBM/KSdY+/qaFTDOttrxlN5BlkyPWJ0dOBF0TK48KmP
5tM5udW6xwBWzaAS3sbqAGU2mc9KWAqlzQY3wfcpfEDMb2UnddxoHGtPTOUb0QgSEjlYiUv4cAGx
cnuHubx0FBShjFbvhJsxbfPFaQOkw8nqhsSBeh9FlnvUnDfonHz2OjavEYFPSu6wohUwV0C8YEp1
9hVFff7Wy0ZLwCv2ELifvFFfozw10VPikF+39i0iP7VEHLzEaELrbr5pb6RcGBXIxMan6mVu58N1
MKsRi6fVcR6XayWb1sO2+BIJi6DfjvCLHoNUeGe86J80cZuDVJG2U8461Uo9gevuW2v/0CoStgzB
u2gQTareg9oVN5dAEYEB8ayWiQLVrIie0BNxeBnji1rJpIhHBw83VS99UhXJfX6HY7mxEI+HqeYg
+5kLHzCuUvl3o5AZt2bczTmKG+3NkgtgLvb70iksBy20FG56Vdq2U9aneLY/8Z+JcPLxKqWphPxy
tc8RXcNF0x+MB+1u0196beI64Vh0y0lQ+U6eNaGlArExQYpUnbbfFhNmsx2Oiy4Rjo3t+FYvmtXu
7D4QMiyc/Zn7PTf4tb5Vk77uz1tEfaRhd9W8KTQxdfLGkq9bFnukRRfnqp3tM4v7cMyBRDmXDY2+
2jJsDBfLhs8NOMLaHyu33TyD6oEvjd+V7jPks/kSFskHzSZshyW/H0JkUT5C/nRUCs483Nsfh2qM
rR3H/tf+39j7siZpcSzLv5KWz0M2AgSoravMht3XCA8Pj+0Fi83ZxC7WXz9HUTldndkzU9U2LzNm
/sUX4eCAJEC6uvfq3nNCrGKsZ91xdxSrBt4X3Lfn2MeNwDGx20l4GeFZCBVGnOoBycJyKR9CBa/9
KF11Uuu7nsGqCW+UpLCfffkCrHBPoZbBf3jMEPuFl+NG2gEgKBjvPeSW7Fkw1bGogirLXYqVBuTo
wDfyEy0+yZxWkG16X6fT+YwxAKftEa6UYrNH5AF0NFjK3geEjwuUFskJLruSCYUSes9ZwNEInlfI
QiTmylWhF6zyvHwYkMUq/OaAoMFs1GEywtz3mO3mvR4c2mPr1A/1cXwEqgoOMExbP7NptpMSAgYi
WGgNGP3NPeK2HuaNiUULAyrHECrPQ7i80R3bxU8qEBTqre4VER0x/YxnSZ0r5VaPijFH+/y+P657
42mBUiUVdsnZjPnIHTGHj49QQ1LUkkWpaz8R+O4/UCDuVHkGw3MgLWgVeUKhAOGp3zRQ0OvZJR8U
tNfPBD5O0ERfkLW/fZTu5uauv2DF1aXPsFgAumA75VsbYuqszg1WL7z2rdjC03Aot9wbEpwGmyaa
wYELYl5MsfBrW8/gI/erM9kNFzzvswRS0J+lLcGRQrB8SyMo/6Hxha0AZABpu0ibATTL4BCXWA89
5ulchU/tZwfOEmnYdDBaeQCz5iCtDbqrtx9S5gI2AhbT45zC9u8dCzTN45lBs4B5umUfNZAL5BQ5
oHwKMuQare5SPKHWRcaUrI0H7EOHafRRv8kmDt8TFMX6ILXG9qDDr5VteTAYjqXCTiuw3eLhzFAz
XSuiUROM9+BJl8TFaGK5pTtxBot60J+msLlrT5Vn7dAuHBkOXLjDYbkMeNdYicIv3sgdQHm2ysdw
wCM94f7gf5aCtPTHFE5ozFtoGjqEdDlVXrkVd/VJVsd2/VuLbIvlMsEWmzcw8nBtfZLPKWnQucoT
4Cp0OAg2IL2GTxLGafkmLbYqEFi7jxbZHyrULhQ8XOOyHARaW/44R+Zz5Y13FrRgyRm+PsIitoLp
OKFHAdDoFfrTfQUBcxw3K2i59/UDDTCjig1UNm843k3H6vENy6d3WCGFIX2QmiXOMFwaQBUSGAew
0cn2o9y2b3wDzWfn2RBEDmsAdBGaTr3Hu4O1VAO9AhOznJwJkBycFrpVBV8HBSAFSMmD4gSAkI85
mh0zl//ZMTkosEdFBFsT/nxNgccsMZzxw4LvKLKlNn4PyAO4M18Wr7jHXOxiQnOy1wLWpBJ2R9Xr
oMjAdY3JAGBI8DiLI9vaWNMbNkZgBj3+rpBSMF8QbrXpH+en6Ywh4BpB4wybBJzL/QZTmupJpmQI
dsyjHMsaqpdH0uLhkeopW7Y1Aw2z27JpHuRZFAJIhcqUR2n0TkD8rTnvK3z0aMe1eUcY1FPvPdMD
gbHT+c/lfgryJ2lHv6KVclYb9nQrucEBu4QpguBOFo9hykygYUjRX/mXi7aTLuP7i5wQ0PR7mJaY
dcFI7MJQvESAZ3DPFyBGwEmqOYCKuODa4xlYALBNz+65vWswWUG8w1SUWqHqoJyzXEWSZnmHcs64
FBlyALho72CGuigOol6udua4n87t8a1sDsVKJDQZUFVfYHS6EfehxGBZB4Vi8pBX4I9c4ER2UFDB
S5v70g0tFdHqVIPZu4AOUeP6xh1DYycOmnQWuBctagqnOhnQXUTYQteA7Nq25zHUsGYlyzBxRG5f
zMjYGZH5/DcK58IbZREosE8d+wOHdlpUYxoYD/XZAGrI/G0/iwPaLNdukA44H1RHi6RuVAb2B6ZS
XNpiFoMKIydb2QjgOKAigaZL9/N4iT8Kz0AdHM/6B5dD8pQLMEfjLokzvtUB2gP+bvyGIhwPmMNx
y3JiRHrUCT5RYH4Z0CD5doTChgQqvLKLucNuaOOSMZRPZD4Y0YjLQQN+qlARwEbw9FSoA9yXlTfb
OpBnDncEhodUulC4pAHHp+wpZjQ+yJclz5Tk4qVn7+wILxsrbsWPC8DcXcSPMopq0L7m1LlYTpTG
g+a1AYJz0DIdPR59zMM6mCyE+OPRBlu5RCbjcL5gY9mYwbv8Rn4v510e1ffCHR8kN7Z0dXQYEFC7
oCG4R0k/Pod4rNiF10EONRgI8Ahp3hano/8dse4BrQ1e48S96Ki5wbPQ4KbQ3csq//x+YX2v4Vbl
bI86Ygd60NF91eFU8dBIfwsrJwEzt/R2UFfqHljbxGIWvnzFEqMZHDEi/WN5f/Rd8b73n18H77nc
wLO4AiUOKzX7+z046+GEQm7R/lkP75/v4eHZ49fZw0FTIRLg/YhBhiEjn92IviFv57LFkqfrbx0Y
AFg9h3/nGCI9yEEc9+DBlSGd/1j3g0iCMoc2vrvvHYbeHn/fL1gXuuCfcFEMvEUd8F1qaOTYgxaI
/6WHm9/i1QIYBn81fOIf+vaCPfkDjxcGoRyXf/sjz8VXgIqRZWCVGEgyZoSFwgs2zxj/sDykNomz
oy1+MM7x3LEy+9Odzj/SAazwUFl/BMMZvecsOeELD/oUcEwwcCTkyRkbV/d8/jn1jHKwjRIXHEWR
P5bSFcM79SOcuGAsRFIfk4MJ/RCDYntF5ZAT5+357HraToogoJfgWjQRVctzUKAcAuYH8FVwxd8k
0cVF490LjsA/Bsl2gRiDcJSbEFjooj+PD6dLsJwzvscmrsFzhKTCh5QSUoZBWsojP88p2tYeyoQ8
lcNflrjFkIQ1hocDEBfctYs7cwGvEnmnaAe4FZjo3lVitlwjKO2R555O0SmKTi4WY7GJxaDT5Ox+
VrhO3k94wcmLfQ5RiUxJXIb/zLOPPETaJJMnIAUvOn1JWz52v6Sp9XWSdaXflkfvoyGSBPPAfcFS
+mP9EUWe53rwtn5hCRcV4XJ8uvhONkluAx8GTUITZCugR2MfCv0XioECL3M15UHvhJ0oup7RKnx5
QvjHCf9kMIRs5g5l7a449IX6UAB+5Qe2cauoK5EGoXfFlrwh74oD+I2R2CEbF0Vf+N1JdBsUA4U+
unpnfONd5Z3h/mQpErJG2cgKYW2EPMS+jET5aQAagfiM6xW5iSgLj1L+XJFgVsFylu07nWVYAbBz
YL4uu6uCDlqF1QGRxrB/z9erDDm+pniLcqm1cpcdAHsQqyPXWnEqPmHfXxv3im+n6FyFV3yV4R7w
XuXFilyQPEcZUHsiHJGVSHfACTVL5B+5c0UJqAooPHgC16RykD2HdU3U5Zxln4fz9iqvxQ6sxXMk
F3kxEtDjUa9EDkLPkvBAWDXD+nsBSw7j5afdFUYONorgirdzvcL/iyVSdL8GJn8UnTv5kcrB28xu
+hbTsFUUJzrY3RlP4oyHhEbAPXW64r7QctyhNENRq2zwz82gWQpiF7APC64Ktyeo3tg64xL5IK4u
Vi8l6BPqBsrRB+Id0Ew8xsptwglDOioxOiNMTvDqYlAHM1Lvt0XQwfwq77pLg5XOOxM5oJj5YHVQ
3CGfXUSB3HXfMj24OuBNPSOjovmWSFkyHgoIlXiy8vmnzg/wEd45ngHu/HrCm3ZxV1mAPyfczgn3
9/Ocr9efVUc8YXwr/8jXjQ3ZsyBRfnYX9HG8bflaoiueK0rBS4f5Lh8xFi2wGAlbWr4NNCS6Fh7E
GexO6ALR9sKhdmzNKLpIwQFxJdE5oRdVkB6QNBB0UkjJkuU7jlzZT3en0xUYm+jKJ7ie0PVP+SG6
YsBJWQGYJvQxHJJAUlcY7HIwYAB/IRhDDuOvys0PUjrAi+PurihAFtLCAYjBucPgtLzT7gufEB8e
LgL4AuKMPRcjXQ5uOapleRFEhSwRw8R+QEWxP8j2oHwe7r6+4CuQF0P+yEu+rti+QqD8jP7BuUoR
d+rlBZAQX7uvPIRzQla7+wIcFgQCFnslChb2+8h4ABroUcYxyFvBB8rx5O197YA7hV0v8nZfg/Qv
eN5u9w9yAP6J6NI/xdPfoktv0aW36NJbdKl3iy59vEWX3qJLb9Glt+jSW3Tpj+19iy7FisktuvQW
XXqLLr1Fl8plw1t06S269BZdeosuvUWX3qJLb9Glt+jSW3TpLbr0Fl16iy69RZf2/79Fl1aB9n0L
Lr0Fl96CS2/Bpbfg0ltw6S249BZcinAvGYt5Cy69BZfegktvwaW34NKkrn6phvK+zirR/+VXSv5X
SLI6UW1qWarKTPNPUK00U+a+Lkw9lISwPX7ljwANjxnKzFqQ7AD2U2b9I+9/2/v5ngK1rwe4IEUk
vIz4Ty+Wl7sNGObkd4ML5hZgMUzAIFCB4cCQ16kDroEByqX00xcd2aDTEVgRvuGrSDGVEAn5/QQo
gWozgNnEdgd3DPDj8Z9yJC6DPE/ivCDjEqhBFPmaMo9RZkrSnUywLOW6H/IyC1+cG8DGIAkRuYwV
sh1JxL3mDCRDF1uBvqMfOVYI5RGkMAJQCVhSAAgDxlSQbOsLEiYjEqVA3QEYFUDSsi35yGQZP2BQ
MutUj4o3EEsD0CCtJCM3EMTqEEhx8gsU81PABz+DFDxC5t8bvg1wotwBqfgl8dMzkEeA4Wh7gIe0
juAcugBdDSUpLsAiPckQZHsa0HJAMbSRfEQSTylzJSMRqKf3mWt6QEAD7BzYgNxqV0UZ8GRABO2t
oeGpYLM2ziD+2xqOjgxFEE4HkgawB7ye8PWTHoL9Gtutp78B/R7lmuA7klvJfkRKkHDmk+EYHqjz
9pbMIjc8egAVDgpBMaEONu8OXDnTJ04FnIrpFIAvnMB0IX+ET0+jy94av9jLSj6xBIVqUaiFq5BQ
juoBTIStfs/CGRh5aiB/JoCyaJ9L0O/b/QKshhr5isiBimQuVhvUSOsqPbBxBdpubEEuvEQKMAaq
kLv5z2+PzHkL2R4KskckoTDyI0K2kVtJgG83CbInJM0wAAA9xOMjAB+5AJJ62GObaadsZDpDEqRv
MkNAnsUUJAlMqIRtqsO049+ykPxNXii/s9HjQTDk2sCVlrRHPXosO/cAdJCoGCrGh0wn50gBF57E
Z5BkRdRDrjygOH+ajOaBQCxAOsVuQly/bHQWKPey+YAVxWj6qdllsnlRehii4RmJMUijYZthx8Mh
yg/sVd4g2nFkG4y/y4S28UvsWxiPtms8MHkbPyXn8hPomvo9D2OUGYMAS4KMyrR95ZHiamWj3Kdb
CbSQ3OWhHMWSW/v/jFX9j0XMn0CabyLmJmJuIuYmYv55EUNsqaX8EX+dgQKXqqZp2Qaz9D8Rkq5G
nvOZ6VpojsCKGXd5EmXdztbuynIjOs9EWmR15hXygY3EMdRoFpGp78x1dBagBbTptgIEDxCiAReW
eg3oc9dIBVyHue3swBh80/BtwGE0XtufxzzUlVCJow7oERZSxfd5VTh15qdmYOXbrtro0z42N1Pq
x4NLuWciCXveNesmq4N4jLLlseyAUsJObbwn/SYFKnYN+Oz62nQnG8n39o4ql0a7V7NDkb4oy44P
G+BXzA6ZApYcteTRKCLOg7GLlHZjqGGshqPhcdOzKt9Iw8U8VHOQJAEFOVXnlc8acM6Q7K8H+ezr
SP5dw8wCgQMS2oble8EUSB08mXrwaB1N+W7IP81Cd9Y2zNdDD6CkPFjqjShCAoSE4ZUr1wUJ4eWU
OjM0t8UTqGYNBuBoaaEen6qycRbtJU7OJN6Qxyq9N5QnA5nUeWhUH3V+5dM9l018SoqjsF/xXzP9
sQtotWuSQ51dmBFwa1f3B3XZZeXe4Bdj3ek8pKvfkUNHNsNGt3baGLLkUXTHzH5Y9e2A9MfVt0Ky
gDZPO5g9ajuMc2SKjYH8eiTq5a6YQ0p2qrJTjONSnrL8dTE2ZfwPyIj+cW/8E0fErTfeeuP/bW/8
l8/5X5Pv+v5vQrD/679h/7Nuli5LUvGn3b/+96EX3TvP3qtfnKH7fh9+qa+/nMW7yHqRffb/Jgv7
94v/+sddlPV7XQDlev/Djl+JTCyn4btbHr77gYufVqBV8sx/9uAv3z+lPC7N919+/ayHSsjSkqyu
fv390ObrL79qBhhO/uU/lv/7weN7ietwV0VWvf8SvPf1f7rs+70XKOE3EKUzk9kWaHpUnamYQqZv
eUShv1GiE5tZTDN1XaXSBq7qTqR/+ZXQ31RbZ4zhgGXjItDs9PUgD7HfDKIaMJpV26YwnS3r1//Z
vj+8lb+/pf9oiNumJCv6+xRm6SjLBJ+xSZiu26pO/yQ0eJGWZGiB7DbVmIg4L9VjnApqOhkzymM2
6LruaOXMNIfTQWGuro0DSMbzWVxtm6fvQ8/MnU2KevVLaqm9s4xG75ds0jdUm3ugvpMyPed0GYFo
UZZA0FpN7YU0GgWzgNLoKGtuBWhVaadtOjq0QLLTylW46zLTk67X+UY3JtC0q5M+g31CGPSuWsg4
eVWbV6ljJCXQ9TtDe+1Fn4U27xJYremQA3eT1xxg3EULYnhlHduPcTQs4hVDb57IqPOtTecRSNVz
oe2KvgSlvJI2L2xuB6fR1TH2kqTUY0DvlMlrbfea5EqvrIfSIMl9GtfF5JRDpYbl1Cyz06l6/N6V
zeLQxNI3PbWn9n4xWS2eOr3NaxCjtKMC/hK9YTEFqLltukM/ZkAuryZsKoPSeTTNyJuV2vHyRKZW
3fd9AsLgvlXv8BQVkDlUpmL4cReb/UYks+LQbmleZy0BLX3H53KrTkVyT0k7bxORrXeaqFPg+evV
fOQ2XqTSlst2Tawna6q0YmuqJgCfCqK4TTsRL9a1bGP0PUhGSL22u7kkZRjXNrt0xWq+CqZqH9RU
Cu6kBO4bp8qtJdCqKtvzWAWMpE7z+n5QeBcqk0g2uUaKO94odrBWFXDzOiMGRgslrpX17XOy0hak
9tMSf+h0Gp6smaSbtBFidLiwtc080zZqFg2Ueg2vBB5NpXlG2+T3s5mk18kq+wUUA9PQbfKhpk9G
ajUmoIZs0LtpY4bEeaIDTizl9h0lShc7Q8Lm/mtpF7WvHKVa2cMyz8wER5amvWgjI0GZKUAZN5T0
rlCWvHdGRbXBjZAO4PMbWWvuydqrzlyP7b6N42lPsg4KVpkD/HVNAcildaVvaBn4g0cC7F9CBjcj
JfDRNC1+mJSKAIq7Wa3vfCqyAzTG8WTkUxMMFi/DLmPFrm+n+TPvpvIrVwzNKYxiclUqgNukF41L
cl05T01W74UawznVVdSv6CiCuprpe0/1mDgLE9Z71w3KK+3UeZ9PLNnwxdI8NU2ysODUfq3bogo6
xVA3c9mlbrXUQMnRCi1Q+wSA9t1S+LTPxo+OYrjVeql+iMpejlprls85FfH9UnSqN9QGEMSKWP9e
y548rEYJREkTemTaaMrsZDwu90PXtHt7VaA8MTyLuNbMqGN57S+tNextRbvqqgk407HTP7o0Le6M
hk7beKHqGaMNjjpVBVpQTgs/18ds1+AWfLugY9jEOQlbdSVBRm32qBQFCy0+915uTgA4sXQ45hQx
PJYkAwZiYuSbImnoVUFH8oSaDJuMNywwOQEFs9U3rljz5pBXK/eVKbM9PIfmXh3q6VBzY7wbmzX2
TTVtn2k3KVFpDbVnWE290XnWHQQbpm1a9wYQd2ISvya1qa65O05kPrDGrKcg0fOa+5oR6x6dafal
2eXg270NpurOBGoEXKGbSejdZ1Kx1RN5Yn0Xos6fJqEuB2ONs4CoeX2njHoOaPuxzY8N61hk0yFH
52kLym135PnAoB0XlX40FBoHdV/0R8aW8siFBpKYQfDtbEyFRyuqlxCNy+LW3ZS/ZS2t/bUWZK9o
bP0cy7VIIJLV4dCWa898XbM5qLmVQSWOYmVl7SWqARDvRKufxyZtRswF1XQscn24MwpiZNHQ1ZVw
kn5IAG5GujTzyBBPtd9nWkP2dV2oUxtWhTLULMrreYDrsbPT5HmdS406jVU1VTSwZn43BWdAVSuS
BzbZ5UczjUUJw2my3HSIs6NmqqRw8mkBGHbDwAjTMrqxtW5NXMETsOh0a5EJhzatJVxltJIauHEl
cGfX2cxhRaQL2NqYRSygeXLFjDQ9TrVtQmbUErNqTh2SGMvipdwwg6kom81EVKBi8hxWXJ41xlEs
zVy7lmnmID2hfHxgA2ePdan1D71uKpVfWPVaumqb5IOjDjwDEuGsm1EsegBBm0xJHY6D0ZBg8umy
lIZKatJ3WsbtmzLEa2dEkF/NRrSie26tWOSw+Pqs9/Sm5HBKTyaYLRdGss2c5Dlg1dYyBzZ4Vafw
gvfas1FlSuGyXGtBa5+y/DVZVQwQy4qtNnEZsxTyaWt5oW6EVecNkP0s2hV6pIxKuldzVWODg8mE
NAd0viohXmbH07yJK1aB9Wqa1dlnHVlHV81XAky+1pqt7sgX0U4bvlrmfM4Hysl3qlap9U3jQV/3
6lRWykUoK2D/snXaC2HA6CVmCQExg69w7uwsUio11Q/1uuZqMPKk3i1qZ8LlbPcxeGRFzoGlLOwO
KIaGpn9a2Ti8ZpU9YBzm+cEuau1is7q9T0A9+yLySXnSVDx432wXUDKlTVI6jShA75cXC9B5k077
YoWydu5YFPSjprqRuEbeN8qDMNuVO6pYu11H9RQgOpq2LmGi17biLILmCPDjaffQVLPgnqGn2dMy
d+xxpmtywG87OdQSAEicBz0Ne0K0baOO9WtDSJU5c0G1dbPSRcCsnpM5sNQ8CQooiTystLV9WLJY
jZY4X855HMepZ7crIF/NOekCM5u1TbWgG9A2zV4ynve7cebQm3u18w11sgDIkwhAdZFV0Y+T2moP
nLdx2Le0idQ1nbecTcm5zez6oKS8fSHtNLzwwuKnVYUU8Eg/8g8x5fTUVpMGskNSwiwv+EyEU1jM
6J1yyZetWZYNMP/70ZrcpC4Nf44bsVdrhdWuPmQkhHxvqcfLaTrVTcsKtxPMAqeLnmJtoxJl66b1
XHq9VdiGU5IG9ETrsnL0BFUH3wVPtHPBO/YCFrxmm5M6OceiY6VrTD2znQEz94ZavTiuvVE9W3nC
ICPGoXTKLM6Zt8Rz8s76xQg6jYBCCerNJ+7RADi6ndJHIswqsEmiYA2IpfFDZavmZ13B2MFcbdPc
yRSibOZpHWtQQ64NqMY6punw9DTDQ96WZHL0PjFehWWKczEb5p5Oadk+Czw4SOeSWIu7GpoA8toA
Cj+npfMK1VWk02WytOK7HMr4TFgH91BrpL5qWek1M2L7QR8GHkATXnba1GmuhknYHwtreFRpnRSu
KGxAyS2YZCxSmU/xVA5Ri1G01c1VDwp96TZDZ5YXSrl+WMlsf8/E6DyLZRbQ6hU73fRzvrglXtY2
SWzjbOsKGGJwomNydIt+GodHrvX2g7oW/V3Rp1gaEWvmroWxHAltY1dvGhAeLZMS0NHiUcy6/nlW
4/Z5zTNlWw9JGlUmBXI9U4iTWhSrDintnXxU2Qd0EH5MyxTkVYsJboS8BGuywkonVaixbTKF+4tN
bCeZp20Z69HSZ8dqNCq/KpOnpiyhohuwkLy4ytrQLHJz383QWI1uoUc6cv6txUJ9XmH2YRWNZeRF
s+Yycxa77T7sQQFeLiaKb7vVoLYOamfv2kYrXni9LN8qtcbStee087sqhpJP48XqoqIbVH8iQihe
Xgp7P5jEHBxdW81vXs05SAhJV6YbXUn0D6NnBjBz62naqkpifiVVHaPypsWMoGjGY27G5ZtZs+ao
96qeuFPeK+9JB63IM2qrfiUrqXK8JTbeMT0ZgKg+2pA3tipMzIJ02pRmp0ZQ4Vgklnn9XioIUnNN
l8HLp2wCcv7Qmn475cPdIqrGM8Y0hW1nga1gWqdtbtT13ZI33YFAkT8aSV6+xJraYHAYIlDVJedO
2aTmXam2hc9oo+wtpiwfsAjt75qQPOwLsuzLMoZ61hNgQ+eCQUUYgTOO6SLbQxOtPimj/X2J8e6D
3DW/yzUTIJiWAdhfSmB1KDkWC01i3Jl1Y0OJMI00ID2xQ1qV1lO1lMsF1lN+FRAOXtLbWWgICnXc
YAU9W7FSH/SCqKd4XutjuVR0u3TpgOkqHfvZUdtluJS0HUMr0cXrGHdtYNXx+MRYwzKHtQOLqDJk
92Tg45OWzCNIn+puNFzd6JLXDnqob2Q9QLETagSC5zxYY7YEsa1mF5UQ5lgiVx+pakFwL5PhJ0tn
X2pFw1oxptO93XcQYBk0o6Af136X1AkLuaFP7pCTJFCXWtmV0JtfGevJZklUEJkYHBKmLTInncQZ
ehUQsIg2n4aFVl9WNtl3/WgrbzEUS3/kWhNS3Eqod1TzKed8V1vcdPRKAF++6BRvmKn1qnJNBeAj
J2bilKkpvrVOmd6UuVRftNKazraW9S+2lpZPysKajQpjG2CwZpa+VFranZTYXLdjRth5rYhRYsTR
/gAdLjtzNhdBgf5gORkx6WtpZfo5zzv6YFV996bHc3efisrw6q7hEUwW87XtBry9RRO4Lz01wXEd
29PLMrNlGxtqt6nqocOoU4pXwdcpWhVT8WmqA9l4FeldrQ29n5TDEM2p1j/NMM+epzgxYd5zrUoh
lSx1D2cJONFsbp7TKh3Af9c0Aj5mupqerklveZbq7blpFQDmQk18LRQl/bAnvXgosq7+gG5UgTMC
QsC3lzaGqBsZxwJsbAEnd1pWFeZ2USmbsooFaK/smT2ZvdbYztgqNpgYrSl/Eoql3OmLXb0qVjq+
ajaGpsPmfMBy/Mg0QFU2aqe4UtiCf48m7EAb1QLIt2UBiho1AW644qA4HjLdhFu7H+8007aBAZyq
B2KaBQyELs9axyg1TNEYER3IOjlJkp2WjjXaQuIu0tKGPqZ9BueOI2BA+ZnaY4T+uLr+Sx6+Q/bZ
1X19FX903v3RLfjXu+a7Oovu+1sc3ps/n/kHJ+D/I14/6QT733v94PvLPrL3Pzj85BW/O/zob5pJ
4FcjDPIXq0NYdv6bw4+Q3yz47iw42lTDMHT97/4+hZi/wddHNVWFT8+wbQ1Mvr87/BTNxjFmGNId
CAmrGdp/xeOnsT96/OCD0w0CXQmc2jZUfNQKj+Dn+0NWJYjUIf+tKeZy1BL0oW6uEtj4VUw65VAm
MFv8Yupqtp/jKc6DuqBWcRBLJ4BFKGa98KZiGmbXyLitbuK4KcpgHrq82OkldOzdUJdE1Rxr7Hna
A+i7T0tOfKtMFK6eWWrqKbGjuszq2PS01M45iAa0RUFNjQmf2bTFNKWs72TiNQDs4YpLo2mBnPWJ
Dp7jiFhr85FaCVRYobG4dEhq2KPbl3Wy+jSuFdudzKnhB5ZaJfwBepyZQaWo1fqZVnP1NcaCwk1X
plV+yoiinWNVa0H2OCUq0Nhbo2t91tY6yM0s2lsOydD6rV5iqvU71cR6kGHVHDeZMt3jM2+zjZUr
tgoc1VwYsAOGtsWMBtsNRCTZooyezYQNMPW2qfRNbU/0q0h42UaGnhFwBdTLNO4aoiYAfoWzB1Dw
VG/w0G0sYpmTZr22zK4GINNWS9sHWWt1X2mfGuAIanVhPHV8sqBSJFWO7VQtNF/rjHYMsqEWM0Ru
kg3qBIR+ky1N/10pxmJ6Zp3GMYjaihiPyxElS9gWAVxpaOZ68RKrSrw46qR2+uOwlBPs1slqyyju
iGoecdEwXvp+ZRwekMWe/DyHZRjMCZ/S64K5qfXVxR7ByaXhEQW1kgm4I/V5tiYHvvFk+WwrS6wg
41p1jb7P7Tgp/4O9L1mSHEey/JWRuTOEBEgAPA5JW93N11j9QjGPCOcOLuD+9fMYkVVpRrc2dmSd
emQkL5VS6aYEoFDo9p4+l3Wjm99pbNMfbc13sq1fNeQ6erfwg3C0HCNtBs7RzhP6UuQYIxbRwbqf
rh1awRDCtV5pkRAjpfRKL7zc1yNkUJB9C+xHze6kcKIiI/anthx1uVFN1cTwJmvbGW1SldtWsC6E
/zdIZmPA86CxYFtWPMd0MRkG6cdRKwPqFU0fJM8916S9L5AGiDwzQoi9iWnB/Z91x/rmMzHCkrql
ZsXdXTiGhv5SyFFX4WT0lY5pmwV64T5iSdq4a1rSScz3rWINiVOVyOo4ZKNIkISNwsL4yVUwqI3V
9ApOeZna9WOoZx150kkwGCuNpqqKkffMO8bhpdVxpTudlnXN2ralFkmnsKnMKqfikZW6Rlsm6udo
pEIkjo4L2EZI8dG4/zLorBL70TDGNHftdoyHj3wYbRMX26+6r5IJE2FkQBPEbkxF0gDvZdv6w50s
SyOHB1ZF462go4huqiYQ+c/Y8FWzq0KRW6u6ZFWy4YVMtnkV9JjkI/VYc/IhqIN9GguDP5mIBRJM
tNBLET72RR01K70KK4rQlAmGGrkOItQhyRvMc6Mcv+fEASPJCwl8C4X0YDB9zy8QLXp6YGo1GJ1z
FlrgMg67KNlbPunQAUVYpUq3ZUPX7/ukD/neSlkgb/IWifTbkmm+uUdGXaibrPZ7/k2rrRozIdXg
G09dlKfx2jDKLF5TDYZxVfRU8O3Ie9HdCA35dS8qjQQDsczaGPdWD8P7E4atizAODfkMsUEda6zg
GIdm6416bYiPY9wpvlK23XDMcKi52NLeLkdXFpnW/fQT1Rb37aB6/zajph5G7tClzEceieu9V0nC
Sei24UATx4/jplx3kvcDpkRrY5w8kZZCrz3hC5ahga5ExWLNRRt87YfeBF96kqnyIStEnh30sBJY
aJbqGL5sC4o5RCmiOA/uqV4cbB6OumsZQmOunxlh4MVSSzHeAG+aDY+i8X23Um2ItBpifwwWqiVS
KsNYR2RHlKrJSyZT2a0qeHL1egwVXOAUvgtLEASxPrqHIgT9rY//tnNYkuRfLSO36j1CCxl+slXf
/My1whcrXDf1yivDD261Ic1jdCZSnjT3CtnDEAF0K7JtgV0rP9oBszPM3RlS4b81WVDXaxRgkIHs
AxrZdyfv/V9VtNOqmYHX+KRohidUoKqnM5voDK81ZzNm1DwTKW3SHAYYQ7HQdbpn+9DFmA9/952h
g8EdvmsgZo88BOrWbkH21FPyd8HuL9kGKnXM4oKjdHf+fCPWlCY1Ecyiy2+VflPo7Ax2GNfwCYGp
uyBrKv7NZKFqaSKJRrCxJqfnsrSBjnigfEwxwIQu08V4yhS1Ewz2wVTcVQJO5HhzXeK0cdcETh90
4puESAvDvYbAGLPJ0PaK9k8MzgKr7nUxxoVNNCyTEMOGx2VbZNa4YynRDo36S06+x3x3t8P0iv4Q
gLh3QdbkT71b04ks1HJP10QyHblJ3QYP9K3AFJtWYk6MvapfLQzgRprjJsCgubVYXZd68eROhM5O
jpeyiCoCodQubzUE2LgF2+sijOk3ri1sdlh17msx45AxaaLYMzd4TA7FFvO3XSQetvmX6/LOm61+
KT7ODGqPTiubCzG7dL7qMtVHcKlYf58UmzLB7LP2lfWfr4sxLp6XQFSFrnRLoDB/fl6xkJZNQ2tS
en3fYZyQxATc/obt1LrxsgfMujhYD9dlkkvHxamJcr8Fy2KQ2dqGhIU8qmGkSzT1BsrxXwpM7QMM
+VNWomObY+g0xbCHaWiWeFYf64nt/1O1UUtHOuni/EhPvoNOscPJ/WtJSHNW4TsEhpXZ6/4GHeGO
+RV1QRCU+0vm5b00hlDIQExEdYIrMDNl6RgYBjQVQSrm7xFMrUEZG01wsC7xVt+WfOkmvt/lc3mT
WT9Znd7zIiKTPG0rNsYthsGugsP4xJ5R4FoNW7U1iiWR75XpXOTsYKVvF1ZYQWS8Q45jl9/xdb4x
d8Vbh1ka8GPATC8WtpW8C/AEm0I8ncFwmxPC4nyZqPeERWJqGMa7rnbI5cB/8Sbhk2j+RHbGIyKv
VbrFPBqL3HRfuHddmy/cIHzA9GKQSaWZmFlXKkuBVxOhhokxoXLt78IaFXevXg2Y0le44m7AuFcN
HfQLci/p06nc6f8/OV9lZyqNEsgNb8d18WBsBVAFErNRKjDcLz6OF7cZ5U906hCd6ObsaKu28yvC
7MDRMZO0xqCNdeRmu2FHXpula/ne9GFD/xZlza5lmgyN2XOISm/tWxODP9PGGXE3Uyd+0g4GhqX0
h//GCt8b+HOxs3NM0ypumwpiASnAQDUM+fzSbksv36EO85geFl/KS/IsW4f6GshlTa1NZ+c3tkNe
2HDQoTcDJsMV95qPIc+9a28wigfDo7/9Az8A+omELYdDJQgs77nEEjXovkjQiqRnz1GGztoWJU34
dSj0oLK05qRyTLpBMLrul2z+pTPFC2PiSfttAs9F28jActUiOCx7sdZ64IN4vpHNLqTd0r24ZIRO
RU128eReJGXI0F4CUTWgVcVDhiFywAlhTGPndbvuNt5328XbceEsTSIM06awQMKeGulOZY4ovqVd
2gbTCE1Mm53e0AzYn2A3uY7atyV/55LNgTzTJohWkH775aycrLHoFLI/Qz2tsYWrmqyyn8wrPW0j
MBfL9rb9w4KxmZTx/KlkJrUowwoRDrC5b5ykMhOIwaaEBkOZQdv4YfOT02wXtOVXRDuYnol6kMzM
1g21Bs2CJuoyrNhzIz9mSfsjE8p2g7I5oHpxu/Bt04Fe+7bZgXdJPaTItuAiHVCTqVFax9zmYGW7
pPTsF/sRI6EetQWhF5TMpNgGtLvjLhnzA6+qRNltoAJHMJRxB90NuekQVPQX1jY90vO1MYKqgkUY
53RuJLJKk0OIFh0YJX9jIHVerJl8DX2g5ZJP/VO+S7el9lF164xtSAs41pKZurTQ0w+YeRG0KdqQ
ZfgAfPYK/R7KxkyybFhfX+f7I+SmznU4oFOPKOWz14WRJtMtab7pw7dYfM2sw/WfN96bn7PfF7Mn
JUwy02pL863FvOz+tnzK9mgDwABW1mDMF9wwj++C+6Wte392UwYcISUiaLgGcxc+Glpbkpa88fBo
6RGaOTuk2u6JeJH+m17IJVV5f1KTOIHN0/GimGTagxOb0IdjXmk2faNIfsnK3/c9KpkGgIglskZS
e6aY/pZhmm+8Y9NdQYFSQ+kXgA7XMPKF87y44YZhCKwevgKqAOcfM7SJHRKfvPXkrUWitsz1Z1+N
bhKFd6kWrRIADfUcQwIBqJCEeH4rdnkcemqINtqAQYzNlwUNeG/AsDsIgQlBA7KJPuTZBxW27HRm
vMmv5mPwBJ8CpS48t+EX9TX/amAOHIYAvmo/kAv/c8EWsSzbhq82tT7PBDehj9ypZbwh3Y+2WXgv
PPao/i1HZkyzC7SV3lTxYejvRPO1RQ7byn7mxW6gBxICosIWvuaCjpx9zOw2Z1M3XhWStyj94ifc
LS0UB9uly3bhMkOIbSLMwYuPW32+1VTX+1xkxlvt6W5wY/5MgOC1EVl1XvMD8xc/8d31Lb60KBST
LGYSjjzV/G3icZyZQVS9hfFTZR3M4p4aS2iTC/aDEQvFKIblIEieHeKgmizsu+itwzRp8tlWns/c
CCWiGNjbKVgdR0cDMhs5vC1ZSr9dlj099cwi769SMRZKDSOagF2BqrrbZ65vrUPMva1fOYDAoVr3
n1FpSRazKsaFg8Sq/5Y8e1jRuqWSoA/fLAcZXSC+0ZkT7TnwP2zd9w6aNIF2vX6Ul9ZqccPmBMld
Ax7VuepkjR9rQWX/HLUUcCnNS6LUHW19l6FkcV3S9KKcP6yAsgkDsAK4NQb8mnNJvSx0Bf/7R1PU
WyME+rr7FCDvqu8ZvLge/fWiXljbhUj1TOQ8rkE/fBqGqf2DvFiOv7HX5aba+jsM582A4R7W5Ud5
h1oW2FfIYXln310Sm8BhsYVuUsMSUKTz9dqNTDojtl9JELoWpoCK1Bn8ccG8vE8VwwEmNkQRYunE
1GfnRyOTjJmZHPvvbKOvyj1BZ/iu2BYr9mxhLDoB1Lx6Se455m9+uX6e713imehZOIyipQGvMzmi
Taf3gDD30EfROyGQ/wrT4WFJe+zq0hNvTL96pkYzqbN3TpgamuL85Fh7yOl8QvEO5TSXb+iq7XGQ
S9fDeKe1M3GzG1knnIYlT45qJTDxF829uZM9jR9H6egHMC2ATSBHbS93xmM8eP7rcpJ86QNmtr2K
ojIVKjmmevV5HMsHHR/Rkq0s2Y6XAP9ZnRP59dfrZ/vODs1WPVmNU89GKdtgRnIkBA1CH4H/WFLb
yXxfO8WZea8pmkz1ID22a38zfqRIuuYu6lr0JvRQjl3pXmg5aPCsoU8vS7Hc+2woVjc9lVwQ3Jh3
5ZWuRl9AKScVar3+Vv4wiFvt1B6j7EHJkXryWQ37emttAFD9SRJXCKf8YUpMdVzKD7w3UOdfwude
chrUjDXxMd4FW7bixaOCx/pkr7NDepOUj1At4VDXXlkbOiWZwFFy/Zwv3uGTreAz8yGMJsjHfFJv
f2OKG/8zRpivjCdjX90BGlxjhPWzf7cUvL+3jGf7z2eGI0TvJiBLyTFOwBqSyUNEfqpULZmndy/b
bG9nhiIVNam5HR+nBEFwo38afpYHGzQhCXGaFDng3Bu2ZrNe9D8v3Z3TLZ1ZjBZK98sic3RIRxlZ
KTRDLJzapdtzKmJmE4ZwsPU+TY5j49iBFzZAlq1ijF8mXv0RM+rNiZ/k0JkjzLDYDjdLWrN0fjPr
EBlly0idHA1VAJWOlGsZOsRfsvSLl2NmI9AEkTZJHx/LyuHPAxKE6jEFIU3iqrW9yj6RXbcud8Wd
2KaP9gN5WtjjJfWZOe4AzGgJzZLjVHwaPsfStaTTo82u3CeP0QadtOuqeIVTljyrJd930v+5cTw9
3rnnkAs0F0XJ0bo31qbbBHjRTS/bxdtOYPjrf3gb55F6ZQ9xp4fJsQj0rWVg2mpR7ZVQCzq7oDNz
P1OvlQXUJWxuaDoBv+tb0Ca1366f2cK1ENO+nr5aeaPQ3ZscRRK6Jnr7AeRzBqNzkzxwOmBNrktb
uOdiZl+yTGNE4hJa/ujpYnAGgFGvS1jas5kl0eOajakRH6P8B0gS2uhLny6p2vSRV1RNzCxJr4ks
onjoyxUWsja2gD044nl6dP47z83FBaH6KNB4bVliHjeWjcqGroiPYxEf9Ew5en4ra/Lp+q69SwJN
dh/xBVIP6JEk5uxJ07piDMYgOupD74oocWge7QlIERjVbtvYP6CXa3Vd4kVNQM+jhRojBSxsdl8R
BAR9hEeUlMRNOuFy+nxdALl4TFOXhIlo+xco+0yzhZE3IoKfwCynSbaD9hCBFKLaUcALQntTECfY
yrW2Kr3RBYTOqerbWlvR5AsvflAMT18Obi4u+eSDZtaxQNPBmPL4iIyU21HgzorN9SVf9PPpiYTZ
pvIBZd0mSY6V52/QLK02ySZ1Rle/DdFMtF560i6ajr+lzY2gqFrAurT4mClAAICnslkNyLrwyhBh
cX5cWNvF40QzE5p40QbwriwEZrpSR0sa3hYKx/Oo3NL1vWIVNZv+M1vH+yWP9+JpncibGcbIKtMB
faHHvAebis2cFq7e9SVdvNknEqYVn5hewH81tGRGx9TU91TeNehztZLhn1hcigZjfCNBi/NMJQYQ
/SWxHx6r8mPKX6Lo9Z+s4d8/P88WsFFTWWeHxxLuoS8BTmbEsSxjYRGXd+pvKTPzJDMZ6+gyOSqA
NwrypOnWqq+WFOyiOv+9U9b8wDVgVUcsJdyNX8vPJXOM2wTNMxz1sXbVA0zQOr5TI6AwF3Jnl7wm
0+LImulTzWqe9Kipz2iTRahAWWylGF/TOgRUjjcA9dOKrP/0xKb8O0E5CIUMdMrN97IwKzaw5iXi
mGyvPpW97cRiqRD3fkmonxpTUz08dwsJpXPVDkbDHjPSvqhVAz5HA8yN1BtBURh/bldkDa97A6q9
39bv/4Mf/jeex5MznihVzihPVqoDf4uMztAP05/8Rj9Q8sGgUxEW4+SBMcAb/y/0A9U/oM0bqgCm
LNRjQIXyb7YTjVgfuCE4GvFQQEQ2jsE+/hv9wD+gnotktmEasMcWqFD+gO8EenfuULFfnCloa8DH
wNHRf6EjTgwhDVpKit7XHCY5QIQ9UGuubKU2bCoLOWvlp/2TlTB9VygZ3aSKjp9yO81+9MDyfNfC
SiVOaZPY4yIpyY4NY76KG4ZYB2h5RwRErmoLsFGrRY9uM9avSQMBrAh7p2kEuVVBgjKwb9cuAwzW
RV9+8DC06hklCAImksr8TNtMjCs0sGb6yteGttlQhMrhxzgj/o8qMnoAv806zZ/Rzh+RWzRIhwcr
HWNH16wAiE4gfe8CyVHHiqr6Qa9GETtjEFvyvg2KTHSuFmR6diBoUI5+5FTk+X5i95Eu1WxNA+kE
IJiJ07W2X3lD3RmHPDTK25r5WuPpCY3oN1TZ42ATJaRNnQJRiVxlcSLANmha3WGMeUOdqqCd71Fr
zLUt7mfZ3JFoVMgBqk4+ACjagUWFxWu/EcFtpeA1aWDUcFiE8rHeImfY6Zra8iFvwJA2rvM+BQea
LB60vLJ3ZhlW4BDjJHYqkj33vW49diU3byjVdiMD/1ATkhVvx3ETRGm4trW6WEf410ea23IdmoCr
OL2dIDKPM4QIXj2YIJooh7AyvggUDLNPpqj1WAGYgS2909BvWybur1vzRwbkfxwuisP0/te4qOeJ
oOh/PTc/juccStNf/WUdrA/AMaHeaKCGwmEi/m0dCP2ANhiUOSz0Lk8QJbwU/+JCIh8IZWBOgo2f
ujEZfu4v44A/Qhso+tNhMWA58M+f2AZIOrMNqLDgE0xmw+ebjBiM1flLIkG5lheAc+RAD3axC0aV
vnQAxxBA6Mmi1eQNrEXbJ66RdwARyszQsomTp6f00bS14LmmoKcAcN2KkInIcMEz1+qS/HNXKQ3d
zFFUgHrFalVy6MOylV5kWip1Sa4HQwdYvNJNpBCNTmV3NSB7/jfegPmldOIIrUvgSxjLekThYJAE
5kr6HQMeEjhJ4HCdDnlw0UwYY7PJtw1lIK4ABQxrt2kCIDhA2CbKKtSSo7YXaVVbTwH3s/K+VHGB
227EPYgFemGP2roqI9D1BVrRGq5ux6ECaEqamdsNasR/69vAALVO2bQciMiYV2m86a2a5k4/tIHu
IfZr+EayXMTf0fko2x3RW/T/tdSXqy5MIr7OpAjNY0bzsllVmohAZmSOacXRjpg0AB6gwYOmcL1B
GrVltqFQabNBnrSqqpzkqJRXY4SIvojYV2CJ8dn9EJVepoYqnfr9we+z541V5KWTUcv/ESSh9PGJ
YGkCy5RqW68I24CBxTCz61utAkzgEAVqhDXX895eFV3em0+xqrr2VtoEuYlKtoV+D3qrvtsJwMWP
o1ZVIMPt4pg/mx2vqKOatqo9ylTG11rah8amlZExuH5Eq8YtKwImEiMQVXIPjE1VHNoil8Y2tgG3
8LjuVx/jDjRADvAPcbLvpRhTz6D60LpW25TPXcu4dDN0rMeu3QircEKl9A69L0YXrhnwPHLNVMNi
T1cmaHGqViP12iKq+lRGId4eLVV2dQBioe0ftIG08n7iWGhv7bBoUA4Ctl2u0gi3wtHHdjw2UgJF
7Rsaf9AakTTAVCU1UDBo2nDNUvF4bQ5N0K0FLXrDJQFy+N9blWdQJOBUIBy+pJf6Vqybq1InUfFm
RsQYN7UK+uTLAH4NoNEaaSSxY+Z6r54BkZHRehyGCC24QdYzwJmKgOuHvIqL4KcPiDPZq6AsVeRZ
RTf9+jj6PUi6wRCQJI5GurC0XJaIyHqJsJ4aVAKCssT1R84fYmCl9Rx8mCNgjyXCO+uFFWkExGBs
GQnf8nyQql5rBdcAbNY6Jdgra7QR0DiWRTxZ+0WUdBDT+HpSgMsCAG77kw7IPrJ+ylCceQH4WtBD
0pe4nfghSmtyl5giAW/GAAASkgBZJozQzUSuk3ilx5ZlAUuFFo/CtcOcmfssbDhg0QnSFXxbgtSK
rUaR2aGNLe8KbdhFiS7GxGFaYRqdF7a4ecHKn0hoVlkxGrR1h5Rk7Ue/TULybYilJR8sgNfzb9wo
7G9FIsl9kAxV7CS6eQBrxWMVjivdGgqQfZLONjbIz+W+Y1pgc3GGklDHQju4UwNYZjsCzyBwyrbp
RXpqe6TDtY00O8o9KodW9xJQZDU7WYPzw0nDQiMObF7y6Gemn6/SNJAl9k0liG3GwgA4BuQL6JnV
4qC7yYk/FG5sx1bmxhogZa4wyupb3AvZuzmAguBE480IpgatC2+q0Wp02GU7RIYqjsckXYHAQpar
kdjZDbowwJpT97gXAGTZdDVqVhFstSDJQGXKzAL97Koy1vkwdtU+HwUofSwC9pvVYA8E3kJmjmbq
NeHAqk1v1qW51ksjFk+saJr2Rq+Gnt/5hqj6bTHWPTlqgWWBah2NRMCOwJ8CeyrL+s3Y9l35GTQr
cb4ex9TE7BBjSMHrYuAOHCw4T3xjMT9tCxfmSEeBiTRBBAtYmcUKNEIgphs62Sc/BtmDSYi1vcxW
aANWeEeU2fsPQIP6xk022jauMUGt96W20wTtwVESVp8C7E6x6niRisDJAxFzEAwBRf6zViwUd01m
ltYdkILFK0xAnO5ai/sWEldUlzsKspNsVSfQF6cYIjvbxIFppOCdS2O+SwO7blcqSRPtmwkUmATR
RSGrdRwATbxpQqENDpBT1R3I94LUHWD3OxdEIkhCwcPKhVvmiYa6lQSX2J7ZhQB8kxRm59lGSjUn
s6CJXiDTMD6kA0XnvMTLFYHNJU7Gez0RvHfwnKa+l7dj8RT6WlQc4F5XKBRqkahXZoLfdzUZ+W8x
wCSlq0AhZazbTgS+M8QV0nJMUSp3dRYByGdG3WQ187KADecjd/RybI+ik53lpElugyY/iAFcIz3B
FsB3GYt1n8dV4o7wG4GJ0wHbcMFalaIQCcCbjSpPC16TSCjtTRAta+45zZMDpWVaAPUpJ1IZODsi
BTGYlnevXNbcY6M5ANhX6cOPTldCWwEyV4iXbpBc7FOzF6DBlaN69cfcT7wAotHfWIiwRb+eKo4+
2B2tW1+J8EsRAQvqMnBFBTfUzgK0KPpU2BtA0HHHGhucjA6oesALXLK6VXcNyfxmPVgZut/AgqOV
yMkGTXZbg5eFrgPkcM1N2ORtcpepoAUFPtop1A1Vsd1/BQ0EkW9qNME7A968rgZmo5Q6Tq/MsrUY
u5GvEIWZYEKjGStXvsgNCzYyF6bn2w2h4Ndo4v6uaU2GXpq8rr6NtBmbdd/pv/pn5aB2zCgFwLsg
qUT2NCtIvxoTAupemhCzWvu60vLN0OhWtR2RIQCKlkShCUYzPa1WkqoQsxIUy3K3q7UYwFlT04P9
YCoUs3PwHUY4roBiwIRNkt5jAUiB1oMIkxqcljwF+lcD6HWl1WBXcIEJ8rVNXAAQvzXsKIHFkXVH
V38eGfy/yasABxuOtQ4OA+QHDYLMEHIA/3U88X9eh59neYaLf/8X6wJ+6TfLAuEfgMdAUABMBkFr
mo7M978iCf0DYAUAFoipuIHUAHIDf0US9gfgKwQHzxhSF1QwlLz/JMtwnpKavhPgG1Q3wNRqI6kx
z7L1geV3WlG/wHYXbGW2KSsrV1WBTkeQfnE882bOZLELFaLeCmRNe1oaZhq5YJmrxJMCIiH1HVq1
aVG9gICjwqsMWHPFPbQatQMmJ4yIh77/ueL9TwtJQb1+VYVkfay+g2wY+dnfhL8Tq++vP/qtN8ZU
SPitONqv//2XqmhM/0CRO0aY+gseaoqTlJQAO6812S3kUbn1i9P3D5RllpAi6AjWDfT2caBQbIBR
Z0EnuK6qsYLZPGSGeNYEyRFQsm2YyaWuhFnd7bcgypEhNQB6hRN5Ht12oGjT9FrIQ87bF07pS25W
H7mPtrSG3vgTg2yo7052++F3nfIUKH1xbUi5MbR6G2gynuV/xyH2Td8cskMwHkjvDPrPtr7/z0TM
MukgANOGYBgBaQ++Wv1T2jxVwY9/IAKAUxS0gAlFGuJ848KiyvEsRPJgMv3RkHLPGgrOytC9Lubc
aACDPCnCiZgpO3GSmVRxbZRF0MiDRLdIgdE5THOKDjC5+PdFP6PmPj2VJUHTqZ0IMqitFUxQeWCG
esRTuhvhuwCjiF6uVPeuL+qiBpwsavqWE1lBhkwkiC3loYy3PmiL+JE3C93VS8uZ6TXhioakGCAi
+wFyL1Bdb+3RJaxYWMq0/yel+HfnMyup9nCoC9Bcy0Md8BsGElUaLCEWlpaCV+10tzTkBPKxwlK4
9dqBFcKwXNBcNGqhCHRxJcJiggDrS8REXnQqxidVy8tQwRJMIUdkVda2Ymm5vn70l6SYnANmYuEd
fIdpTqjR5uCoRqqZgJunjDM0qoEk63cl5o+UGYUlAwRxwpxabM/XUhcTByu8/8DB/ANnTA+gwHbL
bzLDk/Bv3+OCKbu4mhM5MyOgG34aVK3E7SyML1YiVk3bLyxlScTsWEzVSzs1YMoqe+2DjjtbsMbT
RZgrMDYJrpeJahx658+3ytd5ZopCZIei/AryoImK07ZzcKgChJJ717drTg7w67acCptdfK1W4PGr
psX0a+Dj1qBuxqAQr/wOAikM1rK97M8q3L8EwtsDvoKARdCcvzUKnJBhX6OyEVngD7bSZxLkDivl
/vrCLm3iqZiZvoEGvCA5i2EFQgFOT21YjaP5BZTlN0WCPGsu8qU+pksm9FTiTPMipFBjGicYDFaL
506WqSOaTl9T2mjb62u7ZH5OJc0UsAb/dqq1JDv0lQF+KDdh6ap96etv/5mYmR6ihhWTBozhB5WC
jcp+BurBacTODxcM0NLGzVQw8e2SZuAROvTDXdB9q6Z0UfnyD9ZiWChcEryUxhyNWAw+SBQLrKWs
ybAqy+ajVaJFpbBF4cLOOtelXVS+E2mzJ0jXaw0FyCpDNuFJmjtWFWD/TR2Vg2k1XF2Xdckawf0F
6xxSZhyTJs6txRixwYcXCiQWPIQutG6rf6LZxMD8CYKGEet911QF8lK/GdrwgNS8hSw7lsNDoDH6
DCS+11dzQRcomtpQfIY0hGazS1Tw3u87YWMI34CeXGRRzbFyAntBsy+cz5mU2QVSgKw2liVzoG4j
b6Cbqu/dAZxcmeb1xvP1FS3Jmt0ikYwWRZFWHrSMuopsDPpila+F9mBHSx0Wk02bPRxny5qpQhCE
PWhsu/ww3tdgkgA7Webo98kOLbaYDfgPDDmiFKTmbAtAURT+zxWvAvUcMHRcHnTANsB2+ylEXb5J
8n+wf6diZoac9nmBQlKQHwJTwC7sJ4peQ4EWup+KWv9A/U6FzdQPjNFFirKjPBRgn9PMbRBmwFct
3NhLOi50FFExagau3ZzUaGR9SkIUtA8W/T5oT2P1NDYL0daFFwJTYv4WMdu0GGw/4KqH0iU1cXXL
C2jvhcLLh6fryr0kZ7ZforUxLiML80MDdl+QJRXg1mo2oABbcFMubhn4CylG8fyVkDr1hFM9tww0
EMGrE8c0uB0wNtVqF47l4lr+ljHvOFGEROjRYPLQ24c+31UMY2Tj+1Rl7vU9u2Cwp0arf63Fnt2b
kbS+rAwcv448dYUBKpvrv7+wV/bs7EEEa/YY2IE4i+wS7XtIHyOyhA1e2qvZuTdoHKpiE+dRswHz
8Q5G8lbax8UjWVrKzE5HCZiF2wB3P47zWySNt8YA4iUUMf6zHZs+4yT45ZIGQSqhxbb11McfyZT5
l0vu4dKxT1t6ImSoaS0bqcG0gLIKRWiMx1sIF5cOZXqJTiTwAUn0err0xlTs1VZkGL1kvBP0zwP5
MwWeeTcUvRcgXsQbTejXhsKBGlkOau3KbJwKJcgFdZ5zwE0Bw5m42avWWZqe5wNOJ74FWf4Gtb37
qa9+4u37Q26M36IIMt/oX8FLOs/xKYOhwTLDZMB8PAzplyBWLl+6nhf1YOrZBx8hzP88/sEcmpDq
SpeHsPY3rTU+t2G7EB/M0Wi/13EiY2YC8gHgzijtsY63CYpngMmufmVe99Vcd14AUrLAW0KxXnJz
0Lj/72XNLMIQRAnzDWRdBLVWFevu0ph6/cB2lEd7M2m/XL+y06HPXZ1TcTPLYNi1pOjNhbh8jVlK
27411qBmWxcgsTH0W9oCUcW73XWhF83RyRpndoLUg82UhW1NstE1g72Wf6/bP6NneXd0MzNh5HVU
qBzq0ViYq4nWt8DC5KVkITq+qIRo7EKqdGqhmodDSZtlmLmCBFaBKqu/Vf+XtCtpjlvntb9IVRI1
cquhJ7s92xk2qiQ30UTNs379O8q9X1qm9cSyk0U2rmoIIACSIHAOEexxq6nIwl0L8C8GAEg5S5lT
bUwDWJPOSgWW0wKBtZ/wpnoYR/A6RJEvOPmuLsxCHGc08I7pnTSfsVsaXVfGC9UiD1xB3geWfyGF
y69AgO+AbIhND9RHthadrbRzUtGsvUgVLrlGqSkDMngmJ+0+jezIusnOAoEfi1aHy6hJrsdZTLAV
Bcp+BBVu3NloGGuAarJtsFUvuxiMP1G16BeJkwpBas5lv8r4PJhoA9uWsWovQDthagjFS8ofpouh
ZH7Wo0jeo28I0Fm64cThj20Zq3osZHDptOtSBr4t2MtM/HqndWSeFuoTwUa3pgkAcDCZhPqoKZP5
74vt25pkzBCjv+qs+SN669gLQ6XCMIb7bWXWFn8phouVoi8wAdVEuCQahyTxrB7QabJNm6e/E8MF
S9cPw2RNEKMwEKdMINRAryLoTKr3lxPxsnexGhcvho6udeyyiJfm0FUELJDXE/25rcvqygDBV0Er
6gzuwcVLlgWE+ejPOoN26gq+9hPtGtdd135EFQzSzxUqC5iM3BbaF6GiNMBoPmtt6wAWm2DEU6He
ti6ry78QMvv6wsuYX+uA6cY+LdEGSOMnMAe6EXEoe9iWM68vv0EDTeOPMpw3h0UzgKYGyVIZ0Q5+
W4LSrwZoSHEgavqBFLAUxXm0nwDPGlSc2dlXaq9WwT9Wo0qVfuQAvxTDebTUKW08zRqp011Cz1ot
2DNXvWxhMc6Tc8sH+5qPTKal6Z7o4S6Qyjsaa5+3F2Z21q2F4Zw5CfKcKBkelRQmv4AC7JDq+X0F
5HOQjH4HfeK+TevcRmOyIL2tJdGF+TQ86C8dT+pjtCUFWKVUTXZA93enMPg7R+CP1hI4K1vQBeIG
36tXqCSiTY8dLasQnDbW3kyA0P7Ht0H08UqVsBgZUPERqPmv0QkO9R4leEyE5deji2ASgksIHEPj
8gKbSJ3pOsQN2W0O0kT9CuXKbacQieCyQqOQQqooTp2UnkAEWZADa3bbIvhB1N8n26XV+Izgy0ZJ
G9Q9QgysgEDymHrBiTz5w27GkEhuRaAg645u4g0N8006ZpJer5LcVRgNBTnHeSzIMyt6PDyS3VzX
m8IOIyNssskkXyWNCPlwPcNe5HLekQyJFCsD6qI6JorAq3GYKlAadphkks2DwKYiWZxrhBhx8vMY
ssi+fVFceL3vdHb1Sff8x/EagzelbaWgPPpQoF1U5Nwl1KU8CGWctzHJ6tWV7BRgYW7QGrmt3nrK
uIjhPIYBlg584FjBxr+lyjc0am3/vsh6898XeyF4R1k46Kgs4A3F1TBCZFQZWIkpJikw4uFuC1sP
sYsy3PYxDhh9UkrYrBgqzE0dMOhgy5bAIURCuD1kIjEbqhRComYXQwCIVzGi8Jerz+0gca5OEg2U
/NxHn8aveQR040RQyhLo8RtNarEyUW0lKbXS/FxMd0q3q+rrnu6212P9gPJnPX6jpixEABNlJEXU
4A0oOka6TTBf0Zt7f7rJhBVfgTb8HSWxMDAv+dDGBKxk/JSX90X+sK3NqggA3FJQEGEIi2e6GHQw
RBU1jqhGW7jI5BhqNDAM379zLvnfJH6RwwMtNZ2ZkJYgJA3yRAGmbUSnMu+cHozF2wqtLs9CEJe9
9ZZpAavhyQNuWxPbjfQF0KDu9FPD7OG2KIHtzPnvC0+Qhy6kQV/nZz95LOBs4NEToYquawMuMSAV
yDjZc8Hv530AtsoyP2t4jzGMndS8jKxz2nSXA4nxI+pcZHE5AA0WMdg38bgJemMt36n1Qx4JYmc1
MaMT93/qcBmgx8DAGFrYdqr8tpnwvyDxr6/In9/nz4ohevWNTsPvB8U/GMYAiV+CsfdeYCiBFvxx
MRiJFrWzlLL8J2utp55Zz3+1FPxBkQGQXI17RIsy7oz0oRjcWATwKfAs/nCIma6pqCXsYWbxVDWP
NfteAwh+9G/jPthva7N+7r0suzYbdBEoKFtrQ1ExJJmztde86B4AlDegET2pXrGXnkTQ3SLV+Ljs
graMVYpThrUv47upxeQDRlEarzFDQbYRqsYdBfJQkosoQLpJXuInfQe2nhnZ8nN+9G0c6YWkBCIH
5/JBkdFwTE2o1puPcupm2ldJFhwFRN7NpQGMM+ZdZEz5ecA0G2FfJCKoIYuWh0sCUsRqyUfz1jlB
uYL6T6i3olkRFPf7QdTZu/qgQS+ex0OKECVRaGwgkOQZhY44tY0RcFf9Chzx6/BQ7Nmz5Yn6GwQG
1LkdqK5DqwHAC1xCzmy1+WYQbzue1g1ognce82yA2ub8ewxbZpagLztb9JM/OUNz1/k6EICujFJ0
J5kX+82lHxjs/xPFufcE4jkUMVHBBLniLTrSnv3Uj3HJB0kEMKwltcPEb7ffVm/dxy8yOR+v+4IG
Oh3nqtnBjJ4AylOXj38l4vfT4SIhNXKpWhHYIM8m2uIx6uM1OagTEhF+2KonAOEdzBNYJso3JSl9
FRjd3IidqEC3zBngCDPBgVckYv77QhNg8LO677EX5SBPxxOUw1TRfXg9xy3U4PwNrDqFpMydNNXn
7CjZip0/UycCDusxd0OPupOoTkLWvM7A+y1G/2X6BhOZAKGiJRgOPQ9t6YLl1gFVs2OAkzJPjUNQ
WmerSMCkWd6ZPgMHW3LMKlPgIat2XXzC/IkLuyp+UYzliIco0Gea2rlLXrY9cDWwFr+vvv79OO5A
STwXNerkkWnfcsSxX39R6+tpsLNJF4TU+hIuxHFugtnVpAEhM+o0BwLazV2xC3fWk3zbeIPXH0NP
5DOrMbyQx7uMUqGhoCpw1Ut/tWAqSqKHRtSrJFoiLjcRtFtNRIHrF8avLDir1fP2Eol04PIQ+B+H
QfFxQqrNq2amx7YOpBM9Q80/8ibBLgzF7bZNmoSgpcaGbjG03mlgh/k6NymNBIPkH3lWw2Den7Di
Nt64nVgM3Bf4dGeeDTlDr0cjeIVeWRMN8GBgRsZUAK4rnM1IFjdtVeE6GRV3Qf9Ild32mqyEzavf
58wVB36TDhlebQimWXxgwynlJxJ/zSuvA6hNXgmywFrcaDM/IlpJAIL/pq2UpBHoigu8ehjnmSlu
xmdUbirPsicv9sAdLjDf2nllfscD6IlCDRkta6/TQhnUZl0MqKcqgceOePSsbeaCCHWXHCXMK7+M
buOEngh8b44UzglfSeWSnS9pkyGXOFDELNuX5UsTK3vafsstweqtRNQrOVzS66aOyeM0Zuep+VwA
D5QBtzbqX7ZdRKQMl+p6KvsgKoUJC+vWxBC2lTk0Ppbtr20xPFXAXNF4pQyX4kw/V5NxXioVsDAg
CrBn6OpwB2wjAOW2jgTux2CnHLelrqSLV0Jn5RfbUgIaVRqZ2DY68ElVn7o8BMTU5yxz/fEDgzev
RHGh3JVBligj9AMsgB1UDqmYW2GX6t6JTPvGkFxMq0FlAX+mR+1RuU90t65Poelsm03kE1zmkyaz
A5QxdvMkwwyR4UXFMxo27a6Q3l8aWBqN51cszLaMJAIPZ9Kp0Y5WI1h/QQTNMErL9Z/GgYVqhhOl
1MUHaQjdVLI+DzQ8bNtrNY2bmLmieLrGBYNbexJWUt83LQ5gfu6MU3AEJIkgta5qshDBrToaDguN
NnicshIMiQC6J54y1yRP24qsPR7hinTRhFt5Lc0MzdexYWh7PLg5NU6u5rNyMnYFGovsXGC39f3i
Im4GzluuT2mZZVREHcSdB+YYoIP1j+Odfk5A1Q6Su2An2jEEZjQ4hwCuT9FUygCHIL9oodqd7ja9
4MIu8IYZ1WuplB8NXatLUEoxjxSEAapo11sNz4XVuH1Bjv0ArUVwt/5+ZiLUd/IzuDvxBOHKR+zx
jQe25UMERA5RyVOk2fz3RTqF2yXA5prT6fDoqw+j7wrcb3avNzvrQjNukyh9Y2T+gHgNj/49Sd3+
q9LYvkudyuvd/Hrwylv2rDvdS7kDUai3LX3NrCYGzzHWPMMV8O0nGOrIOr/GdLY0ZIY7VOAhT5P8
G6aDP5FOLwResrY1gQjQQnsqJiHevCQo5kDTrsXRDxg5dvHE4lvT+DIA32UYP2/rtebzC0n8W0Ku
D3HZtPDHKD4o6c7UPkuinv41ZSwLXYgWFEHpnVs3vY56SZOwYeB65sffATDjlGpkF9qNBTSmbXXW
ZKETCVONljJjZnPe71cyGgIp9oxU1xFgQJ2x09j83o4IZzYoX6WuFbxfrhlwKZFze8LajtWAhzvX
xWgHUeBa3Z1vftlWay22cNswwPY5g36anJAyAfsYQC578Cx3AIu0jRE0eHYaJqogyFa1WQji1sqI
FalCtRzv5sG3FBt7/tNMH7Z1WYskalhAFQGVEPiMORGgIyziXkHvS0OYtcesXFb3lRM3mASUMGG9
LWxdn4uw+WMWSQmwdLky9jh4SdLXQvV0tFgihj8gA8+HaLPC7PYbCmE8koaAZJttVo/gVyld0oRe
D9q8bTGrdluI4Tb5IlGApzhX4nu/t4vgWpNfqul2CgTb7orFAPsK2EkLl07MAHLLU3VBpJaGmZ67
SrdzdlCB7SnXApOt6AIhmL5B/w74R3UuTCmQRaYcMPNnFsWO6bt6BloM8hR/YEgXHakamFXBtTnj
4r5e/gbTs8gDyG5JG+3UyLXae0PrvCQSdUmsWk0zQY2FXm4VgCGvBQGq1dTlBkeHQf6Vs9M0NnaU
7bYdYFUG4AHwuGzhSsu/X5r9BCCpFtPUg/JSEU/L72kvWPyV9IkxQjxeA6oFcnhe0syQgXiW0PTs
l7nTTe40AirkG8u9shHVJVdS2itRXGRGkyoxpSrw8Ofhfj43IsUg2xru4xf2MvN9F3vRzXzVfgvl
ZuUXuSDVFS2OWkhkU+K0A/A6TxSAlR9YpIUQLkotqwG8op7jVZa4UfBPUD6N8O2PyID1VDg3ACO4
6GklACHqMbAJwumutTzVejRFb+WrtrJAOQHGZcUkPDq9XLExKSuoUaa/lOBL0O61RtBpu+prFxH8
cxLITdQCSGQzlk/7Uy8bx5KYI3WfpZTd5EQERbCaccDWh0ID6DQxFPF68QN9VOUJ2KyYbx9+1jXz
ADnlAoztYGRMEKernr0QxS0PwBfxltNhgxuBgknU5IiDkUDE+vJctJk/YeHKMsYXdU2DK2PqJtRu
A/+WqYLHkPXluYiYP2EhwiglpSEyMlqT7ILiLq6vwk9d92wOgqPuyqkeMAoXOVwe0NMGfNszpBMw
db4pCRB0/RjE1Lpld+V0FVV4HcNEsA2cUWc7ikTLxKWDoE2kf2tbavTcWDfqz+2fX7u+QjEgIWHr
oSpGI14bkMm6n/Y1yp2N2wNlP/LwPKYdGxtA+26yU9AKKUip6y5+EchbcpAkUvS4+RURRuaCFgis
OQi7bn0Rp5NIEGc5dcrTrgdkKo4IxyI/YhbUoYlLkv9wv/9fuJrVFaKA3sGrMy5ebyiJyyYGJiwO
b7nefMeUsxPLtaj/ZFWXhQxOF91oyowOcHPD7L0q/dwa1033XEvPAm+Y8wt3eQVqw0UXbl8ogjzV
2Yjb8UzMp+8SL3T9a2VPAO8SuPn3bWkipbjTCKla4IaaMFxhTvtMdU21PRrSSSOCCffVHHFRiq/Q
qSmLwlZjcIT6BCxnH1AAtV6D63BXy6KGx/V4WgjjznJxzKKOzu3Rg2Krt/R2cjFSuQNQzuDJO90B
7rC3bUWRdtyWAczmRNJ9HB511WOlixsKCDncMLpOtOO2JMF68UMnQOViDa2wFQ7yJ4v8oNajmtww
YFZvixEpxO0adRhPo26ggNIx61CVTxEAZgP6k0iqTf1f27Lm7Lbh7yqX/WhjAEp43t0HXXFiNtok
+GamtWCJRFJmwy42qTavgrjIcN3PFfkuHdH+3yS3hEWCPUokhk8SKQBryIDTkAowct/t+6tQ1Gop
EsHlh2hGfs0lhBIYP2wz3SUJYOOpwM/WHQDogoDZBJvHDCm6NFcWR1XnS9hrJRnAMWzYUXW4V/AQ
waTJI80kuE2s5+8/4vjRQyS8wEeLFWqdBvjr9O+Bsf+Ik10EcCkhBQsfLkQ4Bqnjncz2IzAD0kog
Y+0ZEZn7IoRLA1MSVVoTw2jof0xesiNoc4D3bRtHAC334O525t4n1JoEhdz1nHARy50i+7AlGbD6
5nNRcjXR8S6Z+hepVHBgVdxtMwpV5BIDrRLMhchwvv4UABXSKV80EIQDLN9FQQa8rflxPrLUAvdY
AxV4Zdk5JhbRO8ZWwYiEE1LlDmAIV+zhqjlRvPVle8PbVnE9vC7W5BIFa8qkLBsg0inlmZjXhn8i
reD4JRLBJYlak7JMM6GNn6Azru3tFoMfYTIIkrhIDJcouhozqkDqRhWc3jLw1fsn/QPoCHOZAZPp
4OgDyQenSRSjwIFzF4g8EF3oKSRG+dUMJNH761p6WIrhNJmiOAQEFDZ0VSv2Gk2uSrXdbS/72pPV
K1X4jGfmRR3qARblGfQZx2zXHeovM6N3vhsPojeCtaVZKMTX0gFCLqt6i2e4Xtlbyifz29gLkoJI
Apfw4jxTgYWDxSfldzKd5vGViD1t22wt8Sy14PIdsJIwYJ3j2FOk0V77hsfLfTPdkubXtpjV89xS
Dp/g6oAqnY94qT11hzE0D43M1MUYg6t64wETYco/2xJFxuOy3Iih/rEIYbxJQ4DW+7EZnVjE4jbH
Bn/uWWo1f8Qip1mSFqWlDOuBLsBW2PUIeFUD7NOJZcvxB3oil94NSp9XwjQQR/WsxY1v7PLvrKTf
c40JbsnCZeKSQTe20xBRJTvHR30HOp/AS5wOvcxO5+HQ7dbfOxGwqyAvmFxeKAeSVIGCvMDKL13T
Oo0kehUQpQWTSwsWEPwNw0fJnuyLYwYGvMwHEbMMArzx0MaOaOxWEFIzjvbSKfIu1jWQP6MUUHup
cTfpk61IN6UsWiyBh/MUgh0D+VEI9pDzlMXomwE9UuYyUZYTKcPlB6VsKHo9EEZmk8YO4Cm/l5oG
AqimmWyUKz/QbgIf1ynF/R9gMzwiQ6UHoTR1SKotIJHL5A47017Nd4UkgpRed7uLIC6YJoMEoZX7
cDv/XM4P5t3Ldv5ZN9xFABdJVpVqkY8+9nOU4MStXo+KYmvkFxFlhfUUdJHDxY+UAGoGZsMCKS9G
9pjhSbdB15HkZoZgOxJpxIURGDB63MBw/kbN2wmnmx4dLiXooFp323L/TxL6oxJfaEg1QNlgeBOC
JCs7duijP2Qh3VmyRHfdnRHv6zrudnGvs0MNEoo70Bb2aIDJeg/YON+3P2ZdacBTqRhpBtoJt28p
UZmMrYrDcgimE5kdjCl0MsnTpePfyeG2q7AvgjEOkdxpOh1BaHKnVIbmmGPrqBn59HeyuF2rHKHT
NLfaZFm0H+Rpb43sR2t9Tc0PAIMjnC/Wm6273B8p2AflAT1EugVCyDtD239AE4DggjUH/BQ4wr7+
faBQVEkczUDa8akH/2RjfJXJLy3/vC1mNVksxHBJsOt7KzR8PMHU0p1s3Ya6wOPXf98ABBoaJtC2
z0VWCTKsEvhQ2KBA/+eNVdI7VhOIHpLW90GFYuh5HlgFE8hra41aggU30LzQn6w98aJT4pDHFLe9
0PMdUUPX6u60EMblJTRXWamBxpZzA6wjZbqaOebyfre9MCIhnOHiqh4AUoStdgq+xcm9Je0mIni4
Wl0bAqJVPPXOkzVcsISsDvBCjh3JqLurPBtOevqRFLOQwAVJNjKpBdMeLhIgAC2fCuuLWcS2xQSv
8Ku2WojhVj+tyX9OlkXPfudlxY8i+EDlDNyQf2zFrXkLei3gjCNxy3kxEWca5eoZ7Ip1emgknQqE
iRaGW/vQkuORAqfjXOcRtStAjQO1UGCz9a3oohF/yZviWmKxgpBpdu1/hfziykQPWn1MUYIWlYHm
NXhzn1iI4/LZHLp9AOCes1QCyKI6hdnNBNxKY9wNnWDDWTcfptNUUESjYZ7b2HSt08OuhmYJVfdd
a+z9TCBhrc9bV8hFxPwJy+yv62klT3Bs/5lFdnKjgSw+PY9fUB/Or7ObZm/dmIIzyrqTX0Ry0UpC
v5poPT/85qozykfATNiN/HU764hMxwVs0hm5FCfQi0poTpQlx5Q/ALD0ynRcsAYxMVmV6BjHBnNL
0FZHPS9v64La25rMX/rG31QZXEx4lNU0vmOGKWacyxryJ51yV6E7PJE6vvYPoYIkuurXCzncBkqq
3q/B2AZ1QJ0HvJuYNNFe0ptuDz409Wj0ffbTmGL2Pm+AQJA5mKDINdF8hIdFbqHy1M9DtD5VJyLf
ttqdQvZj/LRtQc7h3ojgUh66QYfYaCfzOPZo9gcptSu14Q2mUQ4fkYN3UdXAwyLIwl/Hkt6GclEr
ugYGLHCeMpcpwALR3+cO/ynzR8ibyXbLijW/lKrTZLaySzLgjDSTeVC15H60NIFGXBT9KwzgGb/7
ziCTc/EcdLQsSpL6lBUlBsWscxt9+YDNLhIszmZ1IhcMhH30GPbKd9VXvCyQf4Kq190WwwURrwh/
RaARelxBhkqPIMa+qlpij2ZwlSqVDWpYgahVb7toRGebLjJqZg2SGkdlfSJ98+AXV2oQ3TWF/xE3
WEjhkuhQSlIRJz2mSVh707aqB1in00CVq6gLBaLmJVgkoN+2o2ijBAEB2hDB8fRaoSjOgNuk0Oqk
Nfm+oIrT4whm51TaaQO4jxvT01kl2JfWjLiQaXGOR8CSXuQN1qvrMi8E9WQTsZs0JAL/5nLerBo2
VowuA0sZiKyEEwO2LHMcwS18GtXu3On0W2rGe9YUD00fH9PUF/VPrLjhK3mcKasmt9R8hLwqyOzA
vGPoflXMq8gX5PKVuF3K4W/nYOwLST741cmM9L2sTLs2vd8OqJUFgnFwnUPLGygRLW63QM9tH3SY
5zsqSf9dqc80iAPHkJS/FMOdgMyEKrFqlbiZxr2TVz2QuykoVd/ZLPqvHyy04aIpMstBZaMBF8e4
jtFeZ/K3LnvcttjqmixkcBtd4A9GYmaQIZHuGbvHPtJEz4aCReGfd+VWqYZQSqyj7KNcZiK9SUYO
LpxYBA2/Gjd/dKEKrwttlBoTytUJtZxkdJXmZuh+ZOmBioYhlLkQyyWfhZ9RhYvQbtBpYXYROUaj
7IZqYNflt8DCZbiiNprh7IYdExVQOJEiyHqrobpQkQvVSa8VE8TJ1SlpHvTx2pB/huwwoJ/mb7zi
DVBv3so1ULuxnfeEdfsabISnzMp/bQvZ9gvKt1o2Yeg3kgldKPjT2S4CBGTzzmeW/0LIkHFLwT+i
c9eiIQb6wwRo02Or5zfl8ExHEM8ayf0QfJb11tlWaD2W/gh7c+UzlUANZQ2HIO1XbaUHKwsFG9C6
h6MqBoBjNA/zUGtxq4OoO2bVKcpfwOut9U9Zf13KdzHG/bd1WV+cP5L4PYhkUlOgemkdYzTb6xpQ
IGuKzvh3Vu3/XR9Mq4D5U9fAHc9lUmQ3ORuiyDq2ZfEN3uAArQqdDNlOy98J1v1GFJdNky40wI6N
1bGq5ocBM9qS1Z0ioxDscquWo6oCxly8jYMW9PXBpIhYZBrgRTo2Bj01QWH7Cvo+9A+cuBVAnIBw
V9HBbM03TuG4n0Yt66xjPiVnwwIIUmDtDFyRdLl43631t+VQP9TozM8KUDQu22W+OaalBK8bMstO
em1X08Tbdre1vEYwiwW0FEC3UIvzg6KalDSppPJUtAcwb5xSabxG7WFfFCKQkbUQAsq0ZhiYsdVw
yXu9PH1WqwNuRNXJqB6awpbAu538MsdTpApOcaubBAH9LN6iQNpHKOdwZacNFMTu8lFFr6PpVy6L
qkOIpo9JBz89kGmIH4CQtHQxSyyIXr5g+3vJVABtg5KZUEvhLzB9zZQ2CA3z2AX9Q2ehtdgCl/mo
Xk16+ZCShyiQvZgUh6xs7BB/QoVX9A1r2RBoFKANVGQVzyfktaGjMa0UoKJXpzLyvSAZDrEhKkKs
hRqm3FBeVTUNuxS3loYvTXKVF2iqktmXOO7dUMrvulrE8ThvqvxuvxDDA0Qkej1QaQjI0QSFX0ZH
uzJUG8/pjmQUTmTuLdUUrN+qRAuU2QZu7BgX4myn4x0YsCHYtvJJ98Loi1VZNil1e5yx9YoHOWkE
8bdiSQxvKHAVFa8VGIh8vVjT1Ie4ZVVgAMmkW7lRvLrLv06VYMdfib1XUji1pliXxmQyjCPothwy
KofYz76YWuYGY3GViobH+CriHAQQZ2FogBgoVPHDKYWf0bJG9fqoP7a/rFO9911yV/9IjmTXOJUT
7OjTu7PYUiA/qkJ8lUZxn5tHYBXetrBi39OnRlZ3KGEJPGQlYb4SxS1YPIKycNIYOVoZUDZPavGp
Kq6GUNCrxrfe/TahDm53iiMeBvpn4vdl2SDCHFQ+TWjp6nYjhhPyfd077ErfZwARDEUDwGtOCOhn
igfTeZqZb1NpeoCGMtT74YSEug0J+30x5oBIjjQmeAJYVczAJiDLQJkBXSK3S6tKO5V1gZgOAxT/
XYV1dfiI5sYhOmRWJwFfpGBJ7Vk0V7R907JC28dtWNArjRZafyjMVDIFh7u1JcWuRBSoPlucs3Vu
5p01aLF+BH/jIct0O4vZi9FaTpeLIHtXQwMTwtj+6MywKc/Je1EOAldXUKSlqSA0Khy70fDmu/Jd
/jm/nn6361A3//TO2EC3k6ZpxkwQheMefzgGBo3fNIGfnuqJXWHMwU6n6N4EohBLR3db1Js0w4ma
Db1QLgomWe6bbjiS7B9K92Ob2xi2AoDzUVLU9575580NiRODOzPFET+hynLF1xntoVb7o20AlsBk
IgJrebubc0K4fY6SOO8n1UxPbee37uCHsh1oWnsfGfKJVhOaYvPqIYmS1hn68msUqMahLsOvLE8y
gWnf+Cj3JfS1aaVY76smldJTpJwwJ2uG1C6l82SJulffHp4gCDTXAJ4CvwrFvOxrQVQtizFIguGo
9UWCsv8k7zUS4RylRE+Fb0Q7XVYLG4wL/aMZRdW+VKVw/243Wn4CX50Fw3qIZ6gxPZXZVWydimyw
8+lOjZy01QRetGbWhbZ8dZa0IQrNiZyeqtLEOOiTOnY/x8xwIgxUbis1B/ars8xs15nLEvs8OFL4
NillnKSYhml6SjrT8ZPkRrFEuXVVGXDPKhSXH5DdcrmlzbqqNrIiPWkm0PXQAj/20l3LZK9MRQfA
dW0uoriUCXSHLJkCJT0NQxPNhWYdkF2iG8Obbem3ySxtZk7FFYVvFckVeDmQzvojxhO+Er2WT4XW
flK7SDlsr8264S6C5r8v8laeBkpUNUN6yqT+m563+8Asn33DcLKhEzjcbBjeDSxcG7FEGkjL+b4R
cNeg0WOK01NDDBv0vU7SnWvyT68MYFy4LxrBANiaZpYGl8MUv2ZgWvi1ZpYEzvpYRijV1vAFwFNO
wercS8mw03pdVCNb1W0hjDNjZlUmCRMIyzvj6EfNU5FotlRMV4o+XSdTdhVJpio4jq1sOepSQS5D
y2ofNR2DI0a43+mRR1Nb0ROvtU5mX/ydLJ2LrzjW6qFmJD3pGTmQMf5kKsVLpBinBIhRqHaTh223
XAuyhW46t3i9mYym5dP0xPLm86TnV2ksC9xxLcSWIrg49gtwrA6+jpQxmKeqqWsMRGhujp1BYDuB
I+rc/tU2JEmDBoJU1j/145d4jBWbmKNhV0kgom9a0woph5i4gIOl2lRfe70fpXhc1qv0FICCsBnL
a5aw3s50S8RSu+Z9S0GcRwRD25h9N6UnsyldI6ff+x7wuo0yODRrDn5oCWa+1zxiKY/zCJpaUmuE
SFS5VDuk7IDWWghy4eoBYCmDi+IZbSAuC+iUqP29bF1VyaQ5XRPtkjS67gf/E55owdRe6Qe9M75s
e7xo4bhoLsigGllYIzuiSjj6mpf59J5K9btLJNhZFjryJ4xuKgxpSudIzmVPrU0nlOMPRNZSBOca
mQn0vVzDyaI06vs8fASV2X7qInfbYHPY8NvJUgrnECAA6DQcRvujmWV78F7YEzpunTRU940BOjmm
XY1mLbvShMefbckC1+cbNagGxiWthwnV4p6l10pJ7FYLkT5uatENRuD1fBk0MaoSc3ZWehrN/t6Y
LKdH1+C2NtsiTL52nIAGCVywuCQVDfMMjMFSSZQrtn3b5Bt3tDxLJSOECL99mJjiJPqLeCJ/Lc2i
PQYHTFxmccTgqxO+0aIZpEtPtIg9zXRj/TwR2c7Yp217rStzkUNeZ1hVA+xoacwZVkl2WglioCn2
nTAMRe3I6252EcSl8s5Hhb1WIYgpgE8tdxn4DSIL3fLdqSOiA4zIelzMtnlas7CKEE2yv1cSI3aV
ujvpVf8p1anAggLFeNRJPMmrctkjzcoEcImao7Vnif1sO1x33ttS9TvZ/TGhzu3xZtegpztC+Kjm
4JJSuw2n1A6nUPD8IjAev8P7QBxVQvQPnspYuvKLYEcmzPGFSmCHzfhz2/3Ww/WPSvzNwGzGBKVp
yErI12xiDjByvG0Jq9oALwxXHBVDljJ3XpHMcKwtGusPZf1dmtxKJ44MFNr3grUCZhk70UUOX//1
uxK3a7BRnWI4tdk/5sMpo50zjgInWLXYQg6njwoGncQcUS5JW+IAEu+YVu+uIv5WBbBxIEw2TPx7
nRM6og7UKGYRUX8DvNNH02x2oTQI/Gw19QAi6H9ieHcGJacSgifoRFvmyWZwTtEIOZai/sd1g/0R
w9dBCt8vjInhqGVpT2Vv7hpThH0mUMSaXXBx67T0qIjlDlcXJe9Vd4yyUxvU2b7uRE/Kq6mGgFKJ
oLkSbVvzhywEpTkmK1kAi1Wg/i3rXYpbrdkPjq8ey8IQnAvW7XYRxjlalIM4tZgvZKQnhQ0aTela
YSwRdHmv2k4jIIenJuA3+QcoaZIajbBKe5D9xygoXIIKRy9qB1vNAQshnKcVkQUS4xwuEJI7bAAu
TY5d8r2RRGXGdTkG0O/wVAIWCM4RokAJY9RSkM2ab1PkaqVla7o3xvfbKW11ZVDeRhmK4MGfv76W
APSKNFzDUEKMdpbVuWolqlKuLguQ6UBwj8Z3801nSV6W1DKl7hha5b3v109gaz3gEuZua7JqsIUY
/lBAaglt0GZ3lMHkKCWxNygpc0J/vNIY7ibbwlZ0QvqHRtq8NBiUeB09Wq41rT6o3VEyggNqvp4v
t3sqvZPnZt4IXonhnG3SI/Qx6SVOoNUhN9xM0j0LsPjMpX7h/ZVG/BRq3RkBqTEcehqAKtLJ1V4N
J89HRfn9YqDU3BSoGcCrnP1xkXY6K9BUQ0M5ctIVH2e3lhwxXRTarVQmu21Ra4V6cPqZhqai9xAI
ttwiqUncmIUsaQ+N6+/nWfW4sePv/86qS8foA6eDpTj+/JHitmOGetQd9ao8y0XmpkpyHIbIYcKC
/Lzu3A1vKYp/vhmnRFHbSe6OWhc5Uz14ml9XO0UDGJbUe5Gunqkel/tte/4faVe2IzmOa7/IgHdL
r15izb2qOiv7xaily/si7/LX3+PsvlUOpRFC5jQwPZhJIGhKFEWRh4dbNr9aTkd4RnR62AxJNAxH
0haByXpEJsZtFGXvD0pMxCQqDtZiJCJ/GE9qTLst0+FI0ag80/DGsnvJRbHh9NYiDMEIe6uNndwY
81M8qi/Imv8d0Xej4hcj/6OFIbrvup9KB5niI2OkOajW/CUqYxmWc8PlQQjiWBQQYN5ixmIsB+qE
lpKdilI51YUK1uQWvbPsp9knH1kyjHHC1Yr/oBno8twmBgfko0vzUxJhWnypuYqTvz+GM9EQ8VuE
ECSU3MbxQf0OlYPOTzFEBWU16vGh7CQ+aHP7/wgSDVlH/TgJQyc/5emLBRu2TO3z9aMikSACfsD2
p+ON2qhHnTU+TbM9WIH86yI2T+MfJURWKFWfhqhXYcNzE/uZsS+GykdV538SIoKFaz2cmlyr1aNm
wIjtaW8UD9Xwz/8mRLi4k2KsUbIc8lPXpU80iTxHszxltCTmtXlY/iyYWAhLFWKA+i7GzcOOje7R
ovO06jzzSBIabMrBmQTl19LkowpZEACO8xnZX+3YOuoure+pdVILPdD5R/QxFx9pg+4HFKmXJ3JA
dUgrVVzYYfEzykE2NXiUBHb96QO7AxJmFNZ1FClFzC7n46gkZoUyWLwvB+4W+aNpSYLQTVu2LABp
LQpycTFCzAFYAzoXsS4xWTD15r4Z6l09ObsPqGJbiEEtNPKAS+1yxfQR44QtBxZgt4ark/moav3N
3MY/r4vZeFkt7wNgQZddMcQQxzCbSS17nExi1F5rPub5PymoHFixq4fDdVFbfgZFeY3ABHBPiT0c
SqLYetU18MrlX2UF0Igpu8e2rHktQYhA21jryqkecY+hjfE5oS0NCoKxhPMCru+7VAY1kGgkzq9l
edEovMR7pNRAmwBkXa7m7y9/AskAAwACZoFuC2CjlFUYtxNh0ZT4bxYdR8V2ix7s4p+v782WUa/E
vLYkryLdFiR3ZZjgDrDy3sfV5vek8PlEJe5my9rWYpbPWIkhhlmGhRMBjYKJLqO2K4ZPSYlkTuVm
ju2/WyXUqEExj95FDN4UXQ4dOk1tSJ+fekqDrKn91g4fylaGGNpYuQsxokpqD/J/DSgzpo6+Fqs/
eG0HKKtKgNQbpk0wWhHPDaTzEEIJ7qCc7SIjXOmPcRgeMkt/TgrrpVAyN1xIaz6wcmiopxTPRUpF
YBLHGDUDrb/mE+8VF5Qyx45qbtF2EiDdxukB7e5vMfby95UxADuMedytnp+a+S+uR7dt10qug81F
W0kQ9iZBioVOOc9Po9XtuvarwwEKms5UldxumzawkrN8x0qTMkUVesxLyLGHXzVILttRDeI0lfgC
iRgqXNYY71WOjhbjTTPk7qDMP2oDNFlq/v4Lbr0vYqCus9JxygQRZ5cEltW7SX3M+p/XTWzjTXgh
Q/DUoGmtqrmvFoD76E32k1lEvkF7n/BPujZ7c//5ujyJrVHh+AxRVFUANMLWpp9KlRcu3iLvxtVq
oDv9zwpwwYmuussnSofxNVK/qfVgjsG9RA6Z3f8Px3ORI8RSVC8wQIja0KU+5vWzlgca/ef6cm0f
HIDIgU4E0lX0Nm1bGFEB0vzjwMbnrsLQXTO96YfiS9HEH/ICv0VRQRtlRIqlAEnjEa1oBXrZQcaW
pb/+J3XEg6M6Y8w7NDacsjZB30bFPGvIwHYytntkAHfXhW2b2v8r9HbcM5bTbiuYQVkOVTAA5nkP
NrYPlHthbH+kCC4n69Qh47GBQ0p/oNXz0Wg+ULO+kCAkpNLEomNn42JzaoceygJ5ft/JlXyUxASy
9RKOJptzK7PHBpmopdLWJ3zeJ1VcS/JBm1KQCyBLWQcGLWiTaCaGzsDYn+qkDHdm3ER34VBkEimb
Hvq3FNAqXV4EmjaN1pzP/THMSeTyrLnl0+SPqCF8xAf8EST2q2K8tz4lptMfGz77wGf4TTOcqWJL
9mbTD9jg48S0FqCRRJrWoqwNJbTxOsDUsr/TCENTUnofmf0+5i/XT83myv2R5Cx/X12hNGeV2htd
juLxC81vcbO5/SSbH7ctZHm3IazBK1HwNePMIm1Wqh7txGMQ6+3RirSd1ufHD+hCEaotTzf0UQm6
RP00lxaQ9yez5S4GcftpwzFqQoYR2zTplRjhDmVj1mVNgVTEwFk4+o2tJOFeqUP+7bo6m0awkiMc
0E6ZwrqvEEUxomR+U9PQm8M59PlANFRghvD9YQ5dOkYw0gKF6zeTm3idRtyYIxSuEzhoux7A2swT
5cQ1Imu73VDtQpS4hE1WYJBw2h+jpP88VMy11JJ7Zmn5IFCUFTE3heGFbRo6+qTQuHpp4nadpYOG
xstTpdXfqN0dSq26I920L3n7/fqWbRj6QjaxwGhQKNNEQzcyWs0DD7OTMXcemLfdwv5uEdnTZyOI
W0sRK/9KwqIGTHt4mxrzISQ00HR/MGe3CZ9nK7yzI4mP2DD4C3nL31c+YmQdBseB8v2U9YbrOFnA
Exkpnkwl4egazpxijK4Og7Bi0wUS/SmK+OimvXGTNM7fShZ/TpvscH23tvUiNua7oeZoimxvHFOK
aKub2UkPh8d64Gc97mVp5E3jA177PxliESaygJ+glGcn2zqj3YGp6BEyHjVmvv9iQvHKMgHih/1h
vtflHumNgnbLQbfBcxJjwFc5tDlFi5TZq65OQ0OViNtcupW4Re2VSTgEOLRpuTYwBarZd5l2zEg1
BR/YHzy5DRwkstwdl0JiggFCUWZ1x4onQR2qu4Tqkot288D+ESFujzapGckjJzvx1MbkvfGfsO8C
rWrfX67C7vzWRKwEYzylDahG2B31wXHnogtGGu2uL9aWJoDRoPPPdgjyFYKXi53JasOMIp5Ha76Z
gUfO4o+tln/gzKDshtZytCCg8004qKYaNqAuxaUUJs9T9tjJWvG3DAutZgaKv+C/g7u+3HML4/b0
NESowNFKmJvjXjNkwMDNlVqJEEJSFF2RkJ17+Jq02HNFPdeg4AxVKolJZZoI1tv3mI8Y93j8pI1z
j6lrvjNWEhHLlwoVXjT4/14sEbM59iytcwUtE6COL4/MyZkHsGh2U8ZRc87tonMxs05WIpEsn6lf
7hAIo2a0VyN9NIzPhlL7GIfpDeMHYjnU/TVjobNY8A2COTfmZNZOuATavRmgPB9UyoS6xQeQZxdi
BHPW87HoKoaxjkzr3bhsP6nTeEA20f/A4QT+XQXdIwBoYlGhnXhd0g5pkK6PvKwqn7oU/Tv2O6d3
LUgQxG0YVGmiexqZa2HRstYqGScMwTwi7q88Gr71CpgDFCD39nQuZGObtywBvAwo9wPriFZ049IS
rIQOSjHY3XGOeWAZjacY3C+UKLi+eFsHCQ0ZqLyBMmC52y7FDHqeIVuBa9qOxn1qFkdTkc2j3zpI
gDWB9Hl5o75hJUj7MI0H2+gw+CX2uD7s4t5xjcbexbWDSmMkqZNvLRx4wgwU5qDTm1auJCvzLGu0
7NQOVugi5Vu7gIFMLplk7ftba7egRHX0jKFmJoY4YJuo66xk2SmCJXiMz2YwZIMsnJdJEZy2gomV
WjlAnxnNLG3Y3Ge2jNBhc8lWiiw7uAo4tKwd0YkAIzDV0i3n73MVu8Pw+bqlLS5Z9Ker1RLJ/LU6
70PDigH54Ew9A79nu4DY8qdSt0u/HHsL/Nxz9VDEjXqmNFT86+IlyyhWTlI8VTFf1MhO1Xg/oflt
JJ2EHECyiiLZ2jS1lKSEZKdQB0pM1RnzlVpnu6joLEk8sq0MuPBsDBoFdFBwDiwpe6IrhfmU6SfV
+cuyPqTKn99f5K8MomezQ+ywz059Yj+R+mdkKs/d/PiRHfkjZFnPlRDAFSe76jOsF/8GkNZtNstG
ZkuWSWThBDmqmpTp657TrzN69rwE8H5JnLAlBEedAuS24ADE8cIWAcWFagzZiZozP/dZrx16rZBs
yHLIxcOzEiLGBa06Ab5Jpv7IItB3vfBUCTE7YiKOPd9ZYNagZz46evvl+g5dSsUoD4A58a8FcobL
FTXHyx2yxyqfOWXdWS+6x3kYby1moARQ71LjfV77X1ELOhnzKqgDXlbBBfV0YmlLi+zc8xIJOccv
rP6mDQ3Jwbl8Cv8nBmkK5LAQ/lgiKIyjSsLNPrafaocEKTFcsFp4tMW0rpIiaZZ4fTFJnieXbuE/
kcAbYRSaiSBC5K4ZYeR4gOfdmQ6Rh2v9ZSCVS6zwx7v3CjQPCwAfskApIUSOuOJVxSBTduZ6SlyM
aD1NBSZ209Dtx/HpuqxLk39VaZnVQ0EpCR4jXV3sZnVyMU7bylM1z856iijIoMPOIDV517n6Twim
nS/MVDqwiILxEQx/KTNFb8+207xoeuGR0SglL+2NvcGMlD8yhOgHVKUdt2eannPemW5RjyChqmP0
lLRNIbE8mShhf/pCrY3ImLNzl5QPRFH8uaH3ZVIE17dm48gucSpCOgNcV5pYFRpjGnfj3GdnMwL1
fRbNp9nGCF2bFC6fZY1ZAm3Kf3sEkiSQS7yiHxelV4ZgtnPXdbwtz2ab7NrmR14flZa5NZl3dkv9
LD5ZWX47q7dhc2atn5HQNWJZr/mmNa4+QrBGo1F5nNakPdM2GKevFXu+vqQCivlfLRczQaSHsNIW
a/q20ehakzF2zhq3Pta7KMDAdWc3eFNQYuaekvjXBW6ZCsquJqJ/8AOAZOdyVedeTUxmFpgcnTs/
eRftO318mAdLkp4ROH/+X68/cgTrx9xwgKhATnHWay/cg14hsP0+h1Z5kOxk7CEypQT7H5vWqmPY
y1lrDC9k+T5UBp/pnSSFstwTfy7KtzoJkVEc9dypM+jUaN+nOkbdNQaL5jnSB5eAq+n6Rm1Z3nqj
lr+vzJ8NIGsp8qk74yWj1Occg3PA5VWCG+MjFgEAPRiKkB0C6eCloDqO1IgVWneuhuQczio6E+eb
MUk/4DxwOYJBHPRgqCgJe8THyMQ4G1xVCqBlTUHcsopBXW16RsQl7nDLTy0dAcAwATsFnN6lRkMe
E7PQ4BYUjAGixAWBvqvQO0wFub5FW2a3liNsEU4ZqXWQZ54Nuwv6Vt1NenmoiX68LmZbHYBAX/OD
GKMjqANgdsdakp2V2pp81EA+Z3xQAgxoL+4B0HlXMelfI8fQmd/ShGCpmEnTUo40lBLREKxRid07
vm4kOnsZI9VMJLekTLklqFqZOc2omlEFt6RmZtbg1nptg6YKuarAMkct9WifyOZ+64tFi+cYvaLq
Qr4HJyj2sRcMxSvusPFcTpbfsl82cwJu94FjP42Z7Sc5C/BE8XVLCTCoqx3CfTvrro1+oDJSPBPN
ei0GAPXq4Ffk0ZRt9+Vb9t8NWH+dsAG4cTJobuI8Tr1baok70M9pSt2O9V40gPvaYe5Uy2aabO3D
WqqwD5aas4iD4eds5fNxbkkwZ33jx6kVmI3TSHzbliNdCxMyrNVodqzLcasO9J6VvcvS1M/Gv8bs
l5V+f//h+SMK9PWX9hVZCVIAIcLJOqt2ccIeAKJ7KdPOzyJlkqi1eZkvDzUbCfAFiSz4uCTEEDIj
z9uzueeB7VX76Mv4YrpDsMwwxPi/66ot7uWNGS/JNTw3kHUX+QIja6j7xggxibiecq/irZ+qYMS5
LmTLxyHi/y1E2KrZ4Aag6LiGeJ0ckji8IyDNm6Lq4bqYjbfT8rD4fzGvDCUrNwBEaKGydmLnOSu8
ouqfSVbs54m7lg7OvLrUwZf/vgmQ/x20lUwhRAFQbB6KnrXnUnP2yWB6Vg5yQks7T+PLde0ki/hq
NyvtehvUuqTBhVQViVuq/qQwt6kk1idbQuHWAxdmacM3tOes/6Ynhyi5i+JvffQzjP1ZSpe/eYIX
iAMSB5ZjifSRBa/bSU2gEXHu4uSJJz/y9lcR7bVWVh/dckzmAm4A4x/oE0WOgdloOXdSuMOEmo/d
PD7je0Y37tl9L0UjbWm1kiUGx+BPMfNJR4A3ptY5/zEVRzWqwN6GOqnELW1ZBPLHWDyADUDBLHiK
OoenoHnZniuMG1ATTyf/FElw3eq2LhITrZHoHAPFJwz30vWRXLN5saycw76q4V1cfLarLymMg5/L
4kymp+viNlVaiRNUcurQmVokWs7UAVAjMMozsSQBlzDo698ja4KyGv03KMi8YS2l4TAWaI9szxY7
hiSgaC1NOzA1fm+N5xGjH8syMMKbCkOEuXlk6fum4L4VL1zNeWg6eWL0+blakvJlN6leqzeVe30h
N61wpaRwFdvRkOdDTtl5jE2vQCcmr77MQxaQzp0BkrsubPN4rYQJ/n1EHR3oq5mdK5a5drZXRt0H
30o+fb0uZ9s6fu+cmKFv8y4q2p6zM8UMZt14UeYczUaynMvWlbiyDzERn1cW6GxTvG4V7Yand5a9
u67Flo9d/75g41bcNrzO8Ps5u437z72xLxNwLuqxC3SsEv+4Lk22ZoJH15Gu7IuiWsKkg8Vsv8sC
ynJJFCGxNrIs6epuatp07rRRY+c4fSpRn7NbHkRW0JnPKWBe1xXSZBotf18Jo2HZNbVRt2fn3tgN
pZvuqtFlP/bPmrcMGH9EkyvqdxKhy6aIcdJ605YjsBIKLtAqNxw4jerX4A/Hdh8xN3dca68F2S6/
nWQvd5mSgpeoC1JkeMdg28ynqiXuhKkh5ZfrSsl2TfARuDmsacyV5qyz3B2nyVOc2eU4WrNRgX9R
YvYyjQQnAYxCD5QV4lqiPvLhWJfn/n0l6X9dKwY4mEDQo3cLGeDLTcpMMNAyA1mIQflSJU5A0i9J
KZt2KhDdvZUinCiiskZV9Gg6G+ReLW23o59jtBtk2Y1OS9eZZjeND7rxvjmBb8UKZ8zWRkvL2Jif
SZMcTMwLJJkSdK35rq6a/8SQVwAtVdEAJxh6UyVzH2ekO0/mj9S8p8139X1jpd6KEGxbq+q4QpCG
bRqfS/owvK9B8O3vC3YdEcZic8bvR/Qu7f7RE0l2Y1kC0ReARmjBGL8ukWDJNcqdyJE73RkPqp1V
Nve8DmN3tpmboHoj8Txbt9FKmNi/OYeDZmcWlJm5fqAWfwLEOrjuB7ZO5lqEEOP1fV03jEAfNoFS
rDH9JvqaFpXEb8ukCIez4lnE+gqK5FYwGPfqdJ5l7PdbDg1QTk0zDGBwUVy4PP8gCMlJXOrdGWjC
1DVRwCeJfefUiRtN+iHnMq7GLUNYyXvNEa0uhXA0QBKQLkdS47skRnRVxjsCJpkuJIfre/SKcxGN
DkgbBD8AjTj4t6AbOlLDcVI4jDral2TGTIkCjUK1myrmLamznWWMe8tC8j9vb6ys3mO6bJBifINb
AjvpAOCYNJkXt8MdLyyfOImPlO2vpPt1/Tu3dpmg9IZZB2BqANP65WcSGlvpmKLjA8+WXfiL9sZx
nL9fl7EVQIFfAnU9/AOKGMFeCyV00pHw9Bza6mM3xX4Vxve5QR/aej5OJPJ7nMnrIrfUouhhQRUd
XFgoJ12qBQgIRulUeJckMSuQecYFCQKSp6hznq4L2nydrCUJyilVFDrKjMMYZZ8yywX6/l6riR+Z
5T4e9XNc+DW5UTpArmoa1ITcof4tsbVlj0RTW3+CcFL73AHrrgUS9V6dvNH6jqAuqUtX6YwAYGK3
HzwphcBm1gtjK4DPt/CcxSSVywUeepJpzrAkHpYSVhGkOxqYn013CgwEWM4H4tW1NOEGMrM+1Eob
QTHSxn/Vde+qo+IWGJ/WT9rN2BHv+qZuGuxKueXvKz9hZdbcG3HDzkNyo6TfMGMTrySvNdAeTzDl
4H2zmf69/zDdAGR6AJfhJArGquaxYyUxYsda2RVj0LHv1ctEJYa64ftw/pZhNwaouVBkutSpmuOY
xTZirS6v0XRVPNvO+NTrw5M6yIgoZaIEn+JMDbhJqxgEFnHFFM9S8qx0GYYxJZhJEdvE151GNt/8
lVBCOARr/cRkYhfOuZNHCI7TxkKDyoMSWW6IiQIKOPdSG5MXlV2sfU/yf+zcNUcY66zdqPANIa4f
NpyaovM7Zu16eqqzY6WDeRSdqdfNaisSvfhGwVcMJmIDlsGMjXkctZc8rpHp59xsh0OV1o3lTSEN
nWAO+YxBVo5Cs4MyRnN/0Ku0aSVn6q2LxGhpdKSB6gwND2/YAgeQQxo1HZ3nkHa7Qcdss1nzuSor
076NhyDGQPkPDYWwPxF2WjGO8R394DybZHAxBeYcdomELfvtujro2ACKFnPA6NIdt3zD+rwaYI6t
7bLZ15nqxnrjJWjmaTC3p78n9Qv6o9wivO369zH94twKYpcVXonFwUGiFMiO/Uif2yn1cpa4JJbc
ZK9B0IVhC1IET4sGAacNOaRY98Wd8wOZcWNnHBSPPxj7+K7oPeV2cbr8kHrKQX93qkiQLnjeYqys
Jo4bLG2njvekT9G/lBvpOeN586m0eC0BN70xl1d5Cz/iwuRhio0RdkdYb2Ud1tR4jI0DsSXLKft9
4a6kDdXyaByafaPepSXm5Byvn/E3p0r4fiHsK/KqKvQ6b/aJfju293p3pKMsISrTQTB3J5pIrfXQ
YfihNm78GVmVe+OANN4X3u/NXR4ovuwUv7bdvbXCP/si2Dpge6WJ2mSzV3Rt3AHW2wdT0kWeqmSj
2/VO/00tHTMwarW5yztn2ClaUfv4n0CAmNHwkM5mH5BcSX1VCdnBNBTjGNaV5addwtH4EDm3dUvG
mwpR764Ma/WzEZds39al+hiPcOl9bU5ui9lqe2bk8UGhMPUCw3I8XeHv64B9vZAv/LRgJFHBnRBg
muaMUpubfrXbl47JfNbyGxcLiqFpmJ9moxaFvhzTFO7jNLIn8CBE7Tk9joHmZ0Hokxv73tw1e+o7
7z1Vi7AlUlv+W8cUuktPRfWRVkxFjSNdSil7O/v7utVryw+80WYlQLjyc3D1aomdIN0GPMnMHpMx
KPrUwyAIF71OfxkRqFGG2SUgrWBfG/WpU7+lirqL4EMmv+uck8NkPSlbeceV0ljsS6UHs631MWmR
F9a98HH2NTd7xNtj9EyX7sMz91O32af76yuxGfugmQO3EJAb6KS/FMpUbSgbvVWfanLCJwURzV17
LvYGqhbXJW0tOYh7UOxRFzpM0YCcXi1Miyf9uU2oN+mKN0QFrp9Dh3FOk12i9PzzusCN17qOOagL
WxA413Sxmx7QzK6ragjkuXZIzDPKE74dp15jvljhu+8dWCoYRcEwiynjGHEk+LgMRL+ApFfZmZH2
oJewm6oz3M5sH1K4P8lSvnHaizA8E4HGA4AIANTLTWtZmA0aTOVslQi8Jw8NjAr5dX31NmUsXBTI
92BskwhxzUtmGUW1PJi0xzJHE1bd+J0t8SoyIcJtbY1jVU/AwJ3zuvW4Yh2yaXR5wyWX3Jbp6Std
BCM3Cq1p6+UtUZR3RH8pi1u9uBlTAHcm39DeR7T0rzfGQDuEkMCqwQCF3SFsAr1cYkDakBzinART
QXZN3bw/kaov3fToY8O8U1M0bzsdnGZgEONoT036Ve3PYyc7s1veAWwxFKj0heRPbG4vOLGLWl9k
OBm4iRRXGVJ30l+siQfXze1NjACTXksSFk0xy6lUI9SB554EGH8WgJ35A64OXg7nBv3mgI4J/pVq
LTONGCIaPn3Cw7MB9y8b3WHCfGkMJbmuz8bKgQEcCSqg+1TMAxTiqpaNpKaArz733PonNzpfiQFH
RicYBgxHEsW2Q26M1bVRnICrE02BZSXt2xEh9wLpib3q73g3IBa5rTwn6H1zVz42t3Hm9ufi2XmI
Je1mb3YOEaSJBV2walBYTFKyxshpaSLSwhDZyHf0ZMl2EFm96u2N/SpmmZ4MAjN0pQquIqr6KC/m
sdnnN859dMB4eOamqmtBQc2LvNor97qb+ZHPzrJo5O3NLMgW/MfAWAK4P2QPu3Bve/Nh9luv8gpv
elR3QED/I7+X3yasBJlChDLUKVDsBEEzP2m7elft7Zsu4H7nxUHoVZLT9xbHfilNTOngwVY4CYeG
5t48zX4RVPvM64IhMHe6W3tIeb73ChMECqkFlZNoSmuop1tnFUyb2mcmGy0hW0IR6ZZ3+jDbJmRY
n8pjApOxH8pz/Fd1tHf8oMmmsMmsRET0mhjUNzUd1pDcjgH/K/eBF/Ss1u1OXTCjdFzv2XdNEuMs
VnARxwrLKIQdhRYxNV1OhbmPDu0+2+Otsyt27eG6N9u2D4BZkJ0G+Y0udgCMttlaoVNBzt/R079V
ccy7uY2ODARiruGpbr3PWokP3VTOtuFSFh5TwLEvwxwN/G5GFCftXgdkOUm0PRkGvzZir83M3kOf
a+Fm4GmOqP3PdXU3XdofweJNkdkcKOac4/FI7xUDVLD+B37fQQmZgEwIUYLgy9o2GUnYgtqCDRY6
GIeHrh4TyeJtJpnQcPxbiOC0jKokLK4VZA5SkBWZYEC5ISQxQMYWt65aJqkXYo7sS9GMndsBaBrk
cUS/XVf0TXy3mOfqG4QdNIqQDIkdt/tmTEYXgzNBRZpW38OhtiQeTCJJhO5oNdNN0hL4k+rcGw9j
50Wl5BC8udIXZQhuc0wtRrpHvGWnnIH/1loWtC+DtFa+h5EObFWjuZjS1Unu9GV33hxshKwq2FNR
ldOF+KGmVG3rFiYY679y7U5LbnT7geax6+Q6sFYS1V6//Zo4wY9MVT9kTTNh+R7zr+pJ9YCx8bRD
eOxHN7oZd91fyNh9l4UOm5u2UnL5+yohaUQsAx8HpNbmD730HaDiIskLY/Mor0Qsm7oSUWX9nBkK
HOSU3xj2o5G8O/eyWMVKgHCWWcbHUCmhQxqh67A7wXb8dPp8/Rxt3y0rKcJhxtj6ITbsutmrj4Nv
elkw4TrrDsmN5jVug9gnDWTTx99WCqEZDBBTHjCfB6dY2B0AXMBMu0SV6XHwu2PrRZNHjoOHu8xr
/obXCIPrWm7t1VqgsFejVgAOusQEmfXJbI+xLI7bOsDr3xe2KrcTtN9yRKpE+RQaqGSA6bsNrPex
fvyXZl+tm7BXEeBUocagxmCRACyIpzCtdvMo45fa1sbBu1YDPhfNeZeW3atVO4dL3J3OIFseHyL0
Gzrsjs8ykqntbfkjSHBFWpwZNuaNN/t++KLVh7LLJLHgpnUDUfFbleULVocU/SxgfBmwYulR+WR9
NT3NzXfFXkd0YQTF58jDXyT+dSu2WIsUjNsgMeisciiVzfZNHzd7bYrugWIIKqs41JrjUZUempx/
v27imzEpSLQ0zcYACxvZsEtV69i2I2txefTTGDgI61EF91EP8TJf8WX4keXHRK++FiZcv1qVM6XT
cIkY9k+7cEBtUh6KsPkyxFEA5MZOVyNJ4lamnwhkyJI2jvQMIsFjfCwKN/2keE0w/YKCvav4skL7
sk1XNBTh43mZ4UWvYTmJM91bI7sprCbI9FwWTC3PkWtyhMNWzppiWRnkjJ6NSLvcAT9xZEe8jfbS
WHv5rWuyhPNWFnOTDCNklZXLPTjePb2b962fP+GZu5c5XdkKCmcvVFhqkRnS9AF4eLu9Jb3idVMo
KQItvvWaUsJ5A/HOpCo5xAwz8zLzoS2+Z+mXiv/SwsP1I/a2so57a2X1lnCNhGNZdgNmF+7Lr/RT
fbQO8Y565XN2UgLHa7+qD3yHLuxAPcS3/Mk6ZjsSXP+CLYcJOiYg+ECyQAGmwlqs3FmUNIyHdtbu
gSCLgtoM2R3+H0Oi5+bGraQIh3vpLNXGiiAkcNCQ9BUsoZGs8Xtz0/6IEIPqQa87W58QvjtVipHH
qQvKA6AR7ArpdDNo8lHWaPk6H++NmSwEGOilQdZZnFoDyknHABkxsjyGZ5+KIN6ZBtJ0rnGH2ZM7
facfSi9RXfscSZ3l1no6RF8oKpDLQpbwctf6sjeYmS/rqSQ/WKb7BbM/OfksCUg3rm0wDmKejwYU
EmZsCtuW0rBPRjzB9o4VpkXkgWqGOaXPLDBWxD5eTGlTukCHWLqsDruh4Erymy5DNlNCFSVq91X/
1FWHOgUH+Pvfe6AgQ4IAqU8M21SFCItrPMaQ37zdD+odKW7s5hY9utcP16YWKxHC4eIhVYxQx/oN
xQtLDkr6iciKxxtbZKJlGjUjG2ATQyQscbo2An9tUx3GKcBsnrY2XZO4kYwtX9QEAyYwinCZZgVG
Vwv9mJcGR6fIzsOhMk7dyI5UzwNLoT9tXXYli95oEfM6e04zkbiBY7wUU+K4YrxRzk+G2SFvCWbN
45hN+e76tizLvj64ixS0OmFimg7gjCHWETV0eAGXY/BTWkVeYr4YJPQnjBZX22Mf126O8SbvFmih
aKmjPAVro6KTZaXBQvQC81NU1DsMC3SNKPI4qpaVUfiq1oDc3pBEARsrCfoL/IPxPQS5CnEljcme
rKpVT3Gj+O2sBNn867pSGyYBCQsb3dJ3pzpCmNFpIZ5hU6OelCbe8TD+0Tj2jUGB/r4uR4x+sVug
/rFUIMmRlaciAGnUm6nqWqadQqMPGrU4dGDAgDdyR05RccZ7IvpVYDrVdalvUlKi2EX91cWI0T3G
OGkQO6OwngMkkdgvHeb9pg3xw6EMxvCLOsSuPst6uTf1XcYegFUU2E8RNTzm8UB51WinbCrdpJg9
9FgX7NvslO5UVV6Soq/CtiSL/CYWflX3j1SR/jXUnRo2GmonXVf284AHO3rJCKrBWZR4Sdf7iTH5
SVF75uQce256tRW/01uKnyBcalRNSacOg3oarHxHuwHRiOqFCfWv76zoMUUxgt2qLNW0XsPJKM3Z
j+IeOPDo2Fq5FyoysssNR2OhVdQABzZAC2DlurQhh3Kl0bQKpjsjY5SiwzF5wePUDeFEyxotRrJ+
ym2rXUkUjn2kd9acjJAYdS3A7Qqot5+NYj50lbkfSu6ynnuRdUi09/L6LKuKwJiAoHgZJSxydRUM
U3bmscOqhpNfNM0Nl7LFbDicJWGxcGmoKN6JHFOR6iQM7CQqBpYnPx3wqaQOiJIcJZMc/Q0DsQnG
NICay7EwK0OovYbp/5F2bc114sz2F1EFiOsr7Juxd+I4TuLkhcokGe6IqwT8+rPINxOzZZ2tsqdq
Zl485bZEq9XqXr3WOE7WNJsRh+5dn3/JoKFhgXF+Uk0xSWI0Wq6A0aMAA3IusRtpWoMO8oTaiuas
G+6QVPlmYIG9PVYcbtmCfNv2ETyRq5oiPUdrjx7JwEEVTYv/2KaPtpPawaA5d16xqLJiyUdaKZGB
LlxngnDJXrq84ydWxRNiRn5eH3mZI2yW+2ZUTQKpzAiZVecuJKdeY0WY8nAwpzfPASrCJEgTrkIW
S74Srk/DM0CfRsBYKxxiK3WLDKT8RsRiEyx+jQeWV60eFFFJZWX9+ea6GdqqtXRvJJGTJtpy9PXM
6wNeaf1r2YlwUPFiMcGlAR28tUN2acgA0CjpmoxEdmeCVprs+tn75pcqNWHpetwV/wwBBcCahF2j
S+3HCXpi0aD3+tHUcmgterUCcCr1AmQfNv7FM0jsTYExEh3TxrYiZ144xfVkJenZh3KsFzrOONiK
55AknMMTns0JThf7ellOTWJFYJb2H7pCn0OzQHaAcVjkV2yZbvXCLW5GNyWP1+8suWXgm4B5BiCH
CA8xavVOG8eFFXGa7MFaGDgZO0OfsQTEfkQbCaWXlqiogCVhA8v9Y1Tss0O9uNOh6GFHNG21XRkv
e3ti/edlWOL7rE7cv66vUWoOypUIHzALDsFLx+xN6O6UkAmP+spOH+KU0oAumrvLoVMf0MJ87cvp
90F4tieGeSB4csuniFS4C4LETXbxlJ8S8uAwFeWLWJoQj9zqxpuzXebWTPPagSWtuJ/mZe+47r7W
MeHuLqC0iRvFTsrtPZ89IZbQxY0xImWZERurT7MF0iW/fDcbXRp0LmiPOqrwTukxhKbmOuqAUQFx
JzV/QGmT43FomMuhYdWuRXZF8OmuO4hkWbgoUYpwfBQEXhCeMW6Beohb7oNV7yznsWaozyUHWz/V
UIu8bkqyIhDuryKHeIU6hojGsOcyMc1Fs6NSd/YziMjqnuxdqnoXSs24UHTAv2uOKFyWRTdW+VRW
CPoGuWkgDGZD92Ph5fENq9mYEeIW5yA281LE4pxNh9pYohyYz4LVirLp6lbCsxpHZYUIoJ5HdE9Y
zWIXWTHYjEBBAsz4QZZP+Ts964fXB/0LM8Jqclo1VqWlJOpp+dAMX6o5vTVS1ftPEo1wc5mYqcGA
DXIuYTExnkHcb2Alrzh0weyw0upbZsYHqCy+Pt+EKTRM1zkepBnCVYn5EzCWE04iMKHcdPrdih0L
0AnZNXP+4fWegOINEJ8o5GDoT9i7eDGdeBpjhHQeH+ikI+61B21SUWDINu839b7prc1YEVWaaQXS
j6GLHxI/JN5XrU8BxDzGRqc4pi9IMRFZwfGP+qvnrQPoIvZ+LgiYN5mDLKOfUOfNlxOJO3KowG/1
abKG98Stq1NO+1WGHcw2LlSw3HFU0tjIzvFK4Ao8NfgeX6A1+6QmTWG0TtTbdF9o812eIchz/ef1
r7f6nHjAkFWDCs2Bejxmii/vkczUK0h62iTS4mQGbV0FJjurC22gnVu9uuWdavhLti7QSqO+CN3X
lxVue+SomzoxifR0fF9X6U2jg4/RVekVytwF4t/gD1jrsThul+tKhyTJe5zDSE+MDx71e1TRx1Pf
dHtwmCmqvjJbMIWYC7ARRgjEE4BhGK8CuDaiHQhHQaxZBl6cPyZVYezA2X26/sVkGwhIEe5zC8/i
F3mbnVsTPppPonZI31ntbQv8VG2osGfSNT1bERM1wxucIp5xCnzUycDTXxzSeP7ZmdYuTpbDG1b0
u/2NkUCgi9a/ZZPLYHASUwWYfI4ACgtzw7y1Mr6zpv7mDWZ+o4RBXYK6n/AGNworXfpssSEZA5bW
1nb79yMp9d3INJUitOzawhAEAMn/MyV4n9vULW9LmKqoV4TtAKEgFB8KRaiSfqONFeHsMm9x07bB
g3Xwp3cQrwt4qX9OHDPAoIviE6lMCfeJC0qA2M9dJzLHuk0CjTT2HSlRq6yaAUUTfWaKC2w9M2Jc
2u7gusMbn2jyOnH6pLeiTuv/7nTj0YLuVp4VH0difQbhUh00rHlDFrCWTVwCMer1pr60WablqA2l
5kQJcGZ9drIxR266ioxGdny3RoSdzMa2SpomsSPeVHfdaNyYbbrXC1W2KYvr3kqajjYiCk7irdzX
XZL5C3UiSBHfxlmR7+bEfyoYDnPceecKzYLXny4PDR1U61BIAyD+cvM6zMsYQwaDDGQqO6tqH9Gl
AoYl+XTdjuxobe2s+7txjGnBKGU6+g4urNnecRdj+CYbVPU66fZtViOEpHnOxxU/akUsIR8Kyt6h
YnNqi+I48CqyFxVKT+oUaNp7SNvBhyzeIE3cd9xIYidCFRQKvsw5O8aKdezat7i4ibogqmmYZRQx
bZNWzC0f4X2sTOqA+u2BUh0s/m9oFSFNQwMR/7V0QoSvNBpkIn7Tu1HVUXA3TXY1oLmCt/7TdW+Q
btzGjvCdjBa63iiV2JFReDd66hxYGf9EC31/3YzUHWxMteFJhZvDFQ4ttlPTINbpRBN56NOIkOM4
PZXljcl+XDck9W5kESCzQNHihTwF6tSZ1QMPFs0VmFx1su91+pYtczCcA4A3+q8i/R4EM2MtNxaU
OUv/XWr4YcvydzlXDdvLbgy8qv+YEYKp5za+xibdirJhuFvAvF5x72GaWZAZ3uENm4agjYc1ittg
9r0MCZ5dNw3JJyeibjfVx7gm3QI2N81S1OqkzgZZBRQKkLli4P3SDvUoPL1xMPwK5oV6XI55Zxy5
81r2//UBgsQO5UfkkvA2wUxmDItXLkjwRoppZhSTaOnuiJMdr++azKdBaoo2sAunxhm6XM2iWXZa
JcyK9DEhu3atRlhOPtyPWq7vrbqPx8Axmaa4JqRWoUgN/RWs7kV/AqTVdtPOCEB2j3TcrbKvWs3K
0O1AngTMEjknjao1L/ls0KxGxgcmXBCqiHioZIhHoyW5Ay0jF/S35ZNhFIemVNFOys2gNYdeFd5r
YrcqzzuWxh7OVUXtp7SIP3g+v+W1SiJdcq6wmmcz6wZv7r9m5oxaHBvYW9a95qQh1MEejNY7zFSF
45KuCDCWFWBr6mC2vzSVt5j1HxfkYAMYd0OW15/AcNLceNRQCZ6qLK3Z4GZRtschD2FyO9JZ80Do
sC9K7b0zvukTAQYC4h6IoyD2XZrJ9EmP47iyI6/jh3aoDvh/b0bot10/WdJPtMr2IVSsWkZCPIKg
9NKAvceNWEduWVruO4/e+78qX0UeLN02FAeAnrHRqxBrIojuM1vSzo1sc7637PwDyGqigqpcTm4G
mR38Gp0CcTC/hcolcxlSLmibndIWQ12M7vPy5/Vdk1x9mEtF0vC7kfQiHoG+Evw6uLGiasqK0OyM
OGQ8V5VHpd9mY0W4yae4KvIJBaYoYdB6yrSjmVpPHLEcPLevv2gvFiTEca81ChArFXY0FzRECfvY
g/gqAd/Y9X2Tfh1UyUHIt/Jvi8xeo0lYW4PwPdJpHAyOEWnNd11r99etSL8OmHp+vyiATBRui6Ly
xmkGAUyUxs7eTspTihb2dRPST7MxIXya2mrxoOwQp/UKU9Yk7XfGwqLE86Pa10/XbUk3DaEacwOo
e72AuOWcFJiKr1G0TKadVc+7qVj2caMKONJdQwsDMC30MiwRAcPioWhzDScHYyThUtcRCimvr2oA
qvdsQig19LOmObyGiaE3j6N3r/XOzVK4imt7bZQJz/ELK8LnZwv18OqJrciDEnUQL3mzrxqw2kIB
ExmdRoodWwojwN3UPeYgDVOYl30u1JcNMM+uIVXMv6HuugBfp6FXWec3ULYPCq+9T5Y3gBqgnAWM
wcpJhUemsErTKVovLYkT+SUhAWV9fjt04xC52vSTsFpXnFyZd6DWjNIrZJ7QqxGuIw5dR25jnj0a
ObI8ZvXmjkyLaghCunf+2svGlYSGtlD2ApIuXaAxZUbLBFG9SguShe4coM6unyjZ6f0N0wGaBEqi
4l3kzmXW0RZ9J7Nt7gqe3VR9uh9NfipiVedaZgr5CKgpcbciVRb2TcMbj+mgi4ZkrRGikxYCtBEA
cn4TL4rKriRbXdcCGKwPpDIEDi4TBgp8EAXIHDly1QcJaz9SD6oQU93vueWfa89WjI+sf7l4zPD4
8yHqiZ4n2pKX9prYzhtIclsR9EtYaDn9ELA4BileNX1sh1nbVen8fUyVoigyHyEgwAEqG2gUhKtL
uxR8n5jVAWooNfJT1tY7PkyHjNLd631kLQ15NjAH4C4VtrPhDqiDHIAd2hGItRZJ5RhXX4olP5DY
UYQMmZNsbQnJa2r1GuDFqRX1GPRZkiXoqX02HODl4un4lmVB2haM2BbCh7CstnbhHgz16y4ZvDg0
62qegtFq8h9t5ef+DoRAzRtSTDxnUCCAID24cIQPlqY2yoczQsektz90Xj5AIwBoJfLFcfOn66uT
+sbGlHAt0xXmxVycNkz/nhYdvL8ZNCZpq/hecjMYfcBQ+PrmEL5XX3XTgtkpEvGs+Exz4xNNm5M9
qsRapW6xdvZQ/QL4SQSdazhXMVjsSFTOehIUZRbW2kLD0Yv3NNEUx1m6po2x9eebZ42PXw9BnRxP
QqP5MtSWHTBODvmc8+D6N5LFDRAEICDisbaO1F8aqnhZDJ2J4uvoDAczs/epl98MxLwF1Tg4WNH/
tVUcAdK1bUwKeQco33ywF/UEBebywCs3KNFUGbT0cH1lKjOCo2NSz+oKryMRNeqTUWbfusw6lolz
um5GdhWjOAB98pVyDbRClxs4ktktAAdycKWQR81w7rT27/9iwRUfUXpussIdfTtCljOC0bTo9h5X
Ar1l22VhXH6FlIE0Viz7U78cDUpKlMJKh+9pVn8tzbw5zZpSQEF2kCz0VrFrOPgv2ACyrHXaFE1q
lBEpJg9BYkjY97wB5U6lkgqULsrwAQVGARYIGsEHnL7vNSNFsMPEFdikihHiT10V+FOsAhlILSFZ
Xx+IJi7hddGbA6t1WlXmRYHeap3taF3trTi9WdAYv+4LKjNCrKuQ2hSppyHx07xjkmU7yNU8jJ6q
PLD+GjGbwDr+rEbMJuBovj22AIHMfr2v8hFEu8SeQ6Me/gKOmwaWiW28vjSpW2xsCgcJA9kJxm1w
XnlulGHGrVsKbuHAaNP7JE8Vbx/5Ah2gXKAPCESBEPaSNK2AMUDastCVOjhNY/rLTJqfoBLnYUOA
vWddpeqsyT/es1Eh8JGhMnB1ADdJnbzdd4nxsa0razf2seJ5IDWEeSWyQuDQixKckTo20DQTgTPO
w+ekIcMxJSn8xdT7b9c/mjT6bSwJ/miPnQ8JI5zlxtIOPMn2xKDH6ybki1knzgE1eamlxfs2oa4J
X0z10gFjchOH4Az86iAJVCSZ0sVg9A46BdDqBdf55Rm22z7OWjasKGEkKW3H9F3FzOVNVgBGRssB
PPy/Bzk3kWIqnZKRbMb1V9TnJsnv3HE4XN8y6VEC69y/JoSFWBMr7LofnagxnVt7sm5qa0IPfIg/
xYWqZCndNGzZOpKJWrm9/nyzHG/xp86P8dBZiuakpX4S2Hqj8DKpC2xsrD/f2NA6fQDPMyA5yRwf
Ehv6cIzcmJ2K5k4aFDZmhGOjGQXQPhztE4K3TJJ6u5a26YH7WWCN/JTOpupVI18XmjVAkCIUiUzt
dYx+GqcTgQZdi8HqOE2CwTUo5LlqlXygzBTeTnimARuBWC0c1NYp04HhlR8l1HnQuyrq6yTHp7If
rrue3A66kMDBeVDmFHL+bMhcm+nMjuol+UsvijPptYj0zRtyftzq6HIBu4fXkxBK49LXimUakHVB
+GmxqqMz1A9OUb2SoQ8NtTV5+GNGyB94US+zUaOPAb0nZ192un4YzURRKpBumWFj3A3iSKtqxqV3
60tnJN6EYQuNTpExAU6v9weeqQD0UjO/x3/xRIKSg+ABiekyuxk7ZPru8GAsc9Br44esn95wjWNW
EKOl/zMjxB7aJajilR26t1mrvV8wLX5Tgv84zPHE3c35xPdvcDhkKmibAfKIzuDl7g0zKW27Q9Au
8uFEQUedpvpHb3ZP183IQirye1AoAtppgrDx0kyvp+VCGBxOb9uTTwHP0717XnyH2oDCkiyg4nUO
5AOGpPQXkvFNn+sj1HqxgTVIF5ZmTxzV00i6GAvscKiJonQjMtRm3CjjIsbrcqDa3qusD6OV3jBr
3ptj8fX6vkm9bhW+BxoVrySx/sq01B1SDYlW1ydnSF2HGkYBXf21Wnq/DyrCmmGj+gWctBAPtG4q
F7YOw9SuD94tvwJ9bJ4HLKWv7+RjeO3ZkOAHDaYoDaPRSMR4/ZD3Rjho00NfqiZgpdsGLSR7HT0H
eF0wY7EcRUWC9fTg0tba5VA21YPNa9U4s9QTALQBBhWF3hfzV3Nd4RyjXRq5kGFqZzcknasFxTyd
G8tgitAg9WxMMrpo4a+FUeEjET9pKrfzrAh3OUYlYqiNA2keK64G+ZKerQhb14CHOxmGDKXCbPnJ
zXafFfpnqx/fkWRUmJJ9JWRx1kq44a/v2cuggCk9fZ5WQC2GC56Ixz41SJLCPpsVdmQbt7WzLnmT
/xiaqU1OgQGQxuzzoMr99ogCd7V//VFFDAUWBlk2Hg3CaiBhXC9Ti66jOdBjmVr7YciPZREfrpuR
LoZgSg4HFR00McvWLc0tSrzXow4TGVlW33vm65IdIGc9yOEiGwWPtId6uDgk2TY9QGpFXJ2Rsu4c
Vodx/qBky7n8+C+NrOvcfJShLsHA7frVOYYQ3/i1MO9y6+P1rRKI5P61gdCJRAznU5y+z/LFpJqF
hWRlMO6dv/lxVV8qaKCPoQFaVABhFOVh6aqwfahyrtzVooKX3+WTDYBNDZ7vI4ZzQnf6OlOFjcsT
+s+qNjaEEzrPWpwXsV6du9QLCOhpyH1ifp4KxcNRbgZNCVw/6wi1UFCoHKOYUpbUZx8NF31XZjGm
gCBMoGJ5k2/ZHztiCTVZHK/lNexM/pnk7wn6PLOleAEp1iKGTiOjLgf3WX1Oio+lGfKxDpNs5w2v
G5j+99M8r0X4NC6eCVVXjdV5Qe9c203giFGxL12e/5cmyOW5oZjHyZZ4qs518t1tP1rlq0rnL3+/
cC4hAzdQzNfQc5NBhdNZomRqz/6oEp1QffX155vjz3kykNRI6DltH7vyQ9WeF/pw/firdmp1io2J
eJ7MBV3k6uw3H7zpuKhIRFW/X3gREJMmvGZLdfboO5DAearnrUDj8c+n+I1JBLANTiXskZ90dobB
+Oqc3/G9fTBOydm563/4R7qbT+nrHjgvrQnb5fUxp0VuVWcrR+xqx2Nh2qdxUFWJ1l15ro2+NCPs
GuX2kDOPIO5Xt6l9hxGpQJtQl+93Tfy6ub+XtoTHzTJplT5DkOfcLsXftceP1G3QtAarQJZZqgKs
1KP9lYge0R9DJcLBTCFPVsbwiHM33w9xsNAi4LWi7ip1uY0N4XDq1B5HEA/W59nWpnvozbpPNE1V
hdb/x/GelyI4nrPMw8QyhGTzyHbLrt7RUAvbJ/NAD+WxO1w/ptLYvFmT4HcO9OfKsYMxr/qVOffQ
WKvo16x8um5F/nXAYQGcMiBbolyW59DabuqanjtrXkDMwZdQq/Uba7AUyabKkHgFeBrhJpiMzqAb
gupT7kBQ0/Wj2FYhg+S+8Lwiwd+0fgaDmIcVZUX7vmHsnPD763sm+zIguVp7WhiDBJPWZQB1/Hgi
LLUREaj3hUEgpcG4cZY5X1zDVTiBLCpsTIliwBjmTLwaqOSzsdyn7VPKjzomqpYuSCxFfUDQc/hf
UNiaEp5RMeHakLowNUaIPYwGdRak9xA6CItjckfvsm5XQIAvXOUH6lAFClItVHCPdujKZk6n+uz2
RpBCDahJjok/HTMQiXWve9b/u1QA89EqxICwL8Taoemshq3ZaOIsv4a2Dfxq/JXHKhVQmSeu6It/
zQhhtqvwhoDELPzEgjKjRu5MCJddd0WBJ/zlUgRfTHlh8N7HvqHrMwcgQ40IolIBql7yjfvBStCY
7ExFBiE7y88LQ7tVOACVTwvLaOh5Safb1Jjf67N9ImapSOilZqCphDarDWVTseg7VTqYYTok9Ib5
cyrCxvtYquYiVSaEi0Pr89keML161mczLPzPHcOEna3om0nfWxhFRy0ergBMmvCRbHOqSo/BSvOD
HbpV7HbHgp4Eq47YKrZnKwLU6lhiLrGxJyLsTL9PCr134HiVVgSz3YBCRcOZnXIcbSfUfP2Bj4pI
Jd/JP2t0hfBROc1Cao78hRv5L9+HdF9uf29mlaiHyowQJ7KaL3ThrD6Xs7tzIFBV6t9SS1UslW7g
imLCXAPER0XsT1L3KHL6fX3ma+eJznk0LJAYqNeRkOV9Og9BQ1TQPumtsrEpRAufNcVC26E+1+ad
TU9Fqu+7b4uvgqFJA+3GjOCLccrK2ogLep684mjE8Y6a9g2D7jPNE7Q8Xic1/098ejYnjm3ntUk4
YhQeG+y2II9QXgxGlRCt/HxtjAi+Bz7NQgdaqzqXflDSwDm6h/ygYUVBOQfVjb5T05VLc0HgEv91
ERGa23aNQacEZzq9MQ4m5Ku1sP8KZcRDcyzD+S0Bd2NMyGkarmtWAzKTc5YVO7PS0fswd/OsUhhQ
uKA4T2bWE9p4DdZE9G6fWyfW/sg6HpijIj5JD/FmOevPNy/QmSFVny18r4HlD9OqYjb7J8pUY/wC
UeC/zofJNQeA+nV88dKOlRl10jdwPrTYVnin1exK24r3Bne7Xex253VO+SFh5s+UZWYwTNlf169n
WQaAEU2wPgAbCay48N0AU6TDZDIU2owpxObuoLuqyKtl32wtSJpo7QBbYgm+35Z963qjj1CV5189
AoYQGh9NLLfuveANqwEjBzgeDEwBinOA8WTQgfeFi/H3Oj2A9K8/x+Dm3V+3IncOXJKAbDtgcRP2
rJ1HDCn4+GhAUwVZGllkb6Qf/psN4dqHYbR6GYpFWn7XmJAYbUJmfPxvNgTni72x7AuQU52dHBwB
H2ZkMCDHvW7j/4lCz5u1esfmJKVeOc8Og4O1FXTJmhskf8fuNl1O4ObeNUcVO5XMn4Gl+vNthMS5
SxwypXgvnu2+27epFYx5rsho5ffTswnhGmzNpahQZUHuorGwS49Wfaezj1qVBov29/Xdk3raOteM
XAksWL+vlc3mAS6VF3zBjbs40w4Qsb98bn/oluzmupn1RhWzMdSKQY+CiIQoIDgCuubZUnCO7I85
+hEsH5jYtu13WsPpXUGKx8aIWeBpXRWiE/31um3ZEre2Bf8YnB4vHZ/U53HIu8By+EPRZp8aTcU3
K3MMTBMBMmH5CLViqm7aRZlzo8eh9d8v1o2uKVJoaZTb/H7xwNZ0Gv0JXtH79yz+zuchHKpdOSnO
k3S7wOsK+ijQ3UNn9fI4tbFtJ1aJl709HBfr/ej8Zfu/3vBFNiaEBFbj2TT51oDQ0/Cg7YN8+Jur
gHry3XpehhBCG84qPERK3K9pfT/G2qfUYjz08zR06tdNlP3vjgVByZ8tE75M5oBF1l1Qeuti96Yk
yRCQ2nhD+gPkDy45TKFA+FTIWQ003S13bbnw6hZbVsEIaz5d/y7SJHJj5MWjKR0Nu2vwYeYP7KlD
JG0hrtT+mMLkfk0gbUVUkMW5rTnB1fo21Xk6dSi3cHo2DUBDucnBd1U6gQ8x9KVydtcXKPVtgCUM
jDOAFl7ypgGYycQRovRdP+4aCs9QmJD63caEELsdVAVA4mnVZysjXzudfPLByJwzLfLSSfUQXP3q
RVTd2BJ8YqlKs2pGRFVaNPfMc0PwSLyKq/sf14Ze9ap1iDkGMX1M9YYSQpAO06Q+dHN5u3Q/bCvd
X/8ucsfbmBFiNLjttSn2kMGB/JxHHh4v0+2UAAsdOgEamfvs0Kh6GuvmvNy855UJ9zgmNuyla2Fy
aeaQzG2IyXZL/5UObpD7X4rupqGK9pnU3Te54+qdm7u2aAbAU5mHajbNdv50205P82/Fw/eOrjjJ
UkffmBL2c578MgajCaIFva2qB6pFJf2PJoT9ixlyVDdzUIVAVjeleyBbglFTXEbyLVt5/8BLgRlT
wUjf187Ac0QIizR+WA5QUJjJZ8w0vh/T+PPYV29xd0hG/GtPOL1DDZ1sewbyoB2/lywLaP/UNl8U
zr6GNdHzAOy2V6J4CB78rkJv/MCb5mTs9H5GVcX1jhlhDaq9yxHwmt1cjaE9QxALfwJbhmPMi9u8
VLVVZHFj+wcIcaOsAWJPYeY8FPYRXOsRH7jiSSZzwI0JkfLcGassY5UOGHb9fmCfRx8xcH99HxWr
MIXbo0ImPo1IGc9G5ZShncc2bo1GxekrfV5sVyIkK0DcDh5n6H3yyP9h7tujFiY3zfc4gPpQqEJY
yde06nmiuAbgt3Bu7XxG/qV17t/xxMugHipISQ/9rHhfyO4o8Fr9sSKcqhG1op5bDZ7kLbsFWdn7
wdTepUlzDxkbRZnj/9m+Z1vCiQJA26hArYoTfIS6YQWNSA/PGDtYwiaAuMbJfR1Tz/9urO3iBOfu
IIcK2B/ezov3vqjQJHrgKmif4iuJsBTX7XyeNlhT7n2Kk0hTzVLLD8+fPRMhKWZik65L8DSfBj/w
KqReOSozvaWoZciCK1CQgA2ukg6gkb68j/wRDC+NvdTnGMB4q7VuMQoC/jG9OswtxuGSlj2+4cRu
DAq+wKeK51qLRs1E/u6Th4woIoJ03za/X/j0qb1ME2QrEDrLu8q9G/uzYysuJIUJMa71XU8xq6yh
Qp3o4ZzUX3mrnfjQKNDxcjMrERQYCEB3u/58c0X4WYMP1iCLnAkLyibIIXnQqSQupUbQWoImHJCo
qABcGom1sqgHNEXOrpUH6Q+3+glezOtfXBppNiaE4GmSsSdmBxMJqUI8WxqfHUESPHi/rttRLUV4
7XmQHO8av0WaarNTv9AbIyWPM/gV/puZNTBsPgvv0wUsLng/1HV8LLJqV+nss05Uyo6q1aw/35iJ
s7Ff+rWSAGzVns/6yeqHm3Yx35DsgHrrz/cXLpsK6qZT2qIEPbq4Z+yh+nsqejdwp+nTW7Zt5UNB
sxmxWTiX2Vz7S1YaSLU9futMZejR/F2vZQpnk2/bHzNiWE7IpOXugtdrYt8m3o7MZ39RmJA+VFDc
+XcpYmj2co/EU4Fn+BhpYxAfx2N6cN/N9+ln81Dus1qpPyw9QSDvIOCHRQVf7NNTBiE+3QZOtalo
UGEYbNYzkOXiATGYqlxHZUuIz1qZdmCBw5MIPB5Z4KT8W7saScfBCZKiU9SzpNfPZmWCVzBuzFaW
rjFOy5owpWTX6M2jn6aBkyQrz6a/v+6G6y98kXf/MQgQ8+WxGocuLVyKUsOYNTe+S86G63KUVMmp
r+bQp/UjyQH76bki3ZKmCxu7QpxlrUMt3YBfjt0Asp5sGQ+pzr5dX5zKiBBpQe7Z8dhHTrJo5tM4
xx8z6ivyBakJqCSseBEUBsUCp+bnpWFz5PTW9L6AzEusuPRUv3/9+SbsJVoGuckcQXzidkC98Vx0
zofruyQNEZslrD/fmJjiHO9WLwZ6rYUKQ99gpLKGwtyQvY5S8Z8sdGNIjK1t02GcBcfWb9oDcPLB
YjknYHsONicBcZeb/7YuIZUb3G6BkhBFRZV7pwGM3bY3hRbpjtfNqL6QECD4PI9DUwF1mkLRmHfj
KQab+nUT6694cUg3GydEhakC+J/1eJsmxgfmPyTOwXcf6xaCq9WBZYrXiWI9Ymd+GmqvGwsk2oDf
fIJ41a01q1SlpEEHo3iYGLY9EN+LTk0A61oyMiPpybsIOpBRktAQwzkHyoy7pO+PM2ggCuUYvtTT
N3YFTydoFWhVZtbnwtI/pM1Xi7Q/dSWwVbU6wc210S0ndETwErqxD/2xOPKDdVAjDX4L6L3wCnSv
US/BqBsoHC/PLWSgE23QxyUJkj4LXf2jmz1q4xLE5GNLZlA1RM7wtfSS0G2doCr2JfnWaHtuzmE3
z8fBNHeDBdWmkYImzw0TC6olyXm0F0WEFHQq/jn2m79TCPVa67lLMmBYNi73+WNxmk76PXF27hEo
voMK+Cb/xM+bIoR8v198e+D4xAkm2Wz3VOQUMExFUJaex82KhMzaTUvqJAWwMnGNAktel9ATazHr
YRSB5zKoRbEzGVTjbNJEBDyNmNJz8c/vLGwTplPL8ltvAlC2sKGzjP9hV1nmYWhczFUTpghq0m0E
lZiOqVCQU4ncy2NW1PnM8c3auQJj2VOpawFkHBSuobIifCyoUbDEgqzG2So/pvGucfuw7ukbjGDO
bB3NMiHiawrHUfdnnRhaCyRkxg5JWYZj7r8b/eZwPUbLPs86dgAKDMzmvRj/8QyWxTVHjG5bzd73
fvOlnyw9sLXS24H/SpEnynZuY01M672+rhq+uECwaJAMG4MF+mT+z+srUtkQzq3bVANyM4CLtCY+
Msc+TWS6MbrqDa62XYrgBNQjXDfsqjpXLLulsbajE/uUTioiTdm1hnIOTg4U1iBsJWQDgGHXE9hl
0Ps0TLwd4WlgIb2+YdJIt3Kg+NAVADeYOIBCJ7eORwg0nZcxWOGc6aH+Ep/ShxVyoQp00vWA/NH0
wemBkyrEoLHRoKw5dhSVXs8K7GXYjQ4KVIoVrXeIeMc4GyvCTW2BhN+zejyHKWn35sSObVGBR3Mp
bxAE3xVO8673y/vU7767sUoZRxZl0Y/Bt4KKIvgdBP+DAgEgZwVeyEyzjrM275MkYD00huwfTd3t
qCqRk/r7xp7giAmmkyl8D+V5LTJnMGPfuKr+kCRI+OuoK0btQZ74Ytyxbb0sJTUcRO/zYzb6d37r
PLHR2RlgMVB8O8lyLmwJywFR/pDoPQbTptgPrTmKk3E30tN1B1EtSPBCm9mMxxPeDtb0rRxC5j4y
lORa4/t1MxJnv1iL4IZjx6tac1GVbS1uHOfKTzCP6LRv2THMIoPPHkyaL0JEp8242JMc17qenmvI
J+jWcAuMqiLgSfzat9HJAIUgJvtfwNfnyRu9pUBFYSxJYNtPWfwLkshVE3BjTYJVL1SZH2zNCXuH
lzZrZ8cFRnQqH8CBFy4uEGGNtbv+iaRmcExX2VtwZoowgnFpofTI8NqqEy9w3Sw0kmUPyRhFsUm6
eRsz6883WVCrTZXXmUCaFXUVg2MoOzq29ZlbHzyeH6ANEGg25HCvL229GoQgiF4/tOl8jN6/xIM5
M9Jss7GRQXjfy2bHiB05NVgLoChtvKFed2FL+FoWyFMBRc1woMw6gAw5iE7fT7EKzyQbD4EZUO+B
Os5+qa0xzEVRosn1G9SyM8O4DdhNttfCLGR77yOtQoxM3nrvVOFC6iQbs0JMAlbLzB0H7cmF3zL/
28TGMPa+Xv9aspC0XZoQkuqOZlBOw9JwnAI8Y02Ev1gPDFNBzSHr4oGbA9A9sNEiRxZbRf3UA320
Ir3Zge2MXfF/pF3Zkp24sv0iIpgRr8CeqMFjeXohbHcbMU8CAV9/Fz7dp9gq3a1wnY7ofqmOnSiV
SqVyWOswndN7N9BOFab+FoXTkGpuJ0yw+7UtPOQdTTwq+QeXPwGlHbDPChmyvuirFQl5himblm5k
DTokTL24m60sbFh1jxqCFSWE4pLKvwL0+keb/8pWXyF8M+wXh+x5gWIRaZlXl4IlDJnP4uzRo6kp
/JMsS71fnFjZaaa8qjMXGcfml/krPQ+oWbde4JzsY/GBHLXoFT2xkOejtgaoIEDfCHaY9Mjuu/U2
TLZkeO22xDmDZoF/vm3tcrU9SxH8BdLFPrqdcKL69XFGmOQebv++3O6ef3/7+87f2g0wPNkKI0/Q
nopSmNaFtvIdKD2yCDPx1gR/HrA6r4Wg4l5biYYaKMWIi3NP679846xpl1csZSfFu5ZSVI0/ZgQP
jWXwwpJ6kTOkceuNiuSAVGM7McJJtVptzZDLQxhpRWlShEMXT/QVIBDod3zWmHBSQc5a9cW0IOno
6R8B2fFI/Dlieao4NIqNsYQUU2rmM+rfuNTpYIEWIA9W/YFnh2RQ+FK5zn73WgN9CJRf11tTsopP
iI2zX2tR5Msnx1uQnQJZEq0/cSNzVP2Icl+A3CN6u3/LE6x6Gfu1NXuobzgYx+HROicR1wIWID98
ZCfALA2KsqJckc8CBQuvFiejS4aW8k6vo4E/5Jh3cts2SJgie6vSpGDkDMAdyD1gQs0sky9Goh0B
fFJEnccUfXsqOYKVO3QC106JxxKv6Il2VeQWaN4z0uPtM6vSm2DnJZ9bAMkhq9IuRmSV7wak8zIP
3defbsuRL8e3wKcAPC/Q6l4bIHam1dccgCe8KD5xVGJ1gNlPaDy7Leb/MbxnOYLa9HrucWIpqr6m
9jBwEuRO9Vh0jwWZ3k1zkgW8WzF1t5E6k6gYkT8id5rzurvQff4MQa0oJXR2uxVQPaTgI3Jq0Vqq
IXZ+2g5AdUyPheKa2vT34nZ/FugKjqRoPKtyQGT0YGlNOPgH03rbmjYakcLWVVimVBSoecC8jBFr
YOddb2XqeXTKNTQKmPBXvvfQjA/tMIa6/j5pFKuSWs1OlJCh4FVP02TEFW8AXtxOdGBLmduMq8Jq
VGKEqJnNbTWBThLTB8T+upI8CytmvtVn4CXdNk+VICFkWQogQcwe5gPwzDtMundZkul93RiKjhFp
zLJTm+DtUS11MNeNVFyXnVl9WlSQP1Knsfv9bZm7mMVvWQHgY9RM+wE1U30Kx74NWHEivsKrq/S1
fchO0FKnYHtx8/rBRQFmdKKW+Ac3U1XL5OoCgB0aHpBTFDN9TWU0DcYvt6xi7gScFj9QEMqOt7de
/prxwOSCTkAAs7vCWta0cBJvqoq/UQA+DrV5ty7JudD4Bey5B7scH9NWO9eNc9To+mV71yeVasRL
vtDnT9hO9k6dOamQbmR4shWr87dNyd9+rnpGqUQI/ndNuzrRF3QEmHXkDfeDpYgxVb8vONasMtNV
Zyg/VXSKyx417o4AyPz2Xm0f+cKZYqYTRFoeUlXW9hE7PWmsAUK6NZO/LA0Kmis6f8gJS2ioD14S
VEY2FsG8YkpyWp3i3W3ZUpPfyRbOlpXoK8kInoid4Rz5cDSqHiMjf98WItXiTohgi8Dcpobp4Xqi
rX4w5uVnOYxfboswVAsRjK3K/CLxR9xI7EhO/hfQE0Y0YkFxv74fo38uQVXUrlqXYH0p0Vg+Epzk
oT7x5FzT8+1FyX/fRbYPgISYixIuCtCELbNNcR+ZtH3bdV4EfMjotgh55gh8vP/KEO6ITqNJXRFg
iftOscZuuf7EZJx/SCZrvnPRqBA5jn1yuFseMbI1BmO1doFugPuoxmM48Ky+O3nm6B1NDL4Gtc5U
aW/p9b/7vk1Hu8NRjcATQl8RLkt/esNa+nPN60vX0r9600Uf05+NWQPoDzONwIJAhQKIP2CnEtRR
aWNZp0kDpsbqsaxDd6jCKbvkSa0485vJP5/5f+RsdF8erkbQGwpb6+p919hDy2K9XsNmemPYSdhV
HEN1fxQ+/SsInRmWY6PEIhKMAFGbTOXcOrFVvfHZYWyeAA8eTPo5t1WZ6Wtz/Y+ojeNyK1+BrFFs
AwE4M+jSOp/FdOoeCpq/TXtVy5FMbVslzgAikwP0bsGT+Al3J7b2IDOp36zug9+NYaUfG1OVtr12
yf8sxcTgFOrLBibpBDkUHO86tdM+XlrDDTpnejM67X03sKNe+E/FPMYA11CEUdK14f2KoXvwcb+I
C2pwB+AZa7FYo+aRjvE46IFJvptM4Sqla0NVxPXANY/uA/FO65KJoNrIgKCqP1FvZlFb29k5133M
4tjd+Ghi74KqnrjiMr120f8o9Vmw+GiwK3cFRE3H4lKfsxN4K/JTm1dZ4Ay1qu1faopAqwcwsbUR
fgnXWtWzcmwWzmKEpSzOCx1Aro2ywLRpSjzEoC7Q0Y3gER00i9e+KecggM5cWGPWssDwioChTdoa
P1nJcli6dwX9ykcVvpp8Zc8yt93d+UN3ngc66VhZZjj8oNnlEICjsA9uXwvSrdqtTLARjzEz537X
x1brvfOd/EOTTe+0UQVRee3c/7GIZzFiyxPRC2SQDQZWeCCSluzsscecDcFaxJn9dHtF0tMFT4vp
dXSDe2JTc+M7pdbpTR/zxn2YGD12QEpyu+aLC6K014jCZNMW3gMLTnhG+n3PzXyE8jRaB75fXTy7
jFgDDN6mfo3PgGP/V5RwjXheQadE91jM9Yd6/TEaWVxV7xhVPfGk9rCTI1yLbGIueobHPvbRoT3Y
yZ3VrAGxVcRBcjHwgCimI9kugpxk42xkaQfXNGOe40i0tI5mbTjXmaoEqBIk6K3LFxMohVhPStrA
GH8hHxqoS/ZS80aTigPoOSBi6oJ/WJLBKpKhA5uF9m0kd+WUBHXxa6Vf+tZRxBNSV7QTJbgFoBcO
rs8WFvs8/QDIz2PjZmdrmOOWGW1gcg+99Ml7Xy8Ul4nQI/PPEd5WuBHbAR9AEIwRSJ1NejbGBh3s
S7F0WuRn48lhWpzp7Zmu2QQWySIaiH0YU9QzTE3F37uJeOGGQYYD4ADDhdMXMkQEmShjBBRODKMJ
1yQ9tE3yprTGA4ZcQZ7ZPGisPN0+4lL7IRjsQ14K7XRiU21Ru4mzENjPzE6lf8w4eHIUR1vq6BF+
oAK/BaSi8RQ9dTutn/q4mqxgHvwLSnmvEAFcXVAEu44Pim3hVFdpzr100HAhD6l+BJtufWdrpqm4
S2QL2fAXwTeLRwY6EK9vLM81Bz+3Ngsh9IILGxg8TP+zZ8J/zHAnRGwu0v22thzQHsfTvDQoayDG
zZLhF12GH9nMl6Btuz+DfXwpUvAhS2c0rpt6uCMN+5C789OsEUXtSXaqHYA9gVXIwREWVbek3mIB
emeMU9Ybh84tfg0NPw1kNYJZM+6mZqxC6qP5vhkVpiE7U6jegZoAKVdwnAmui6+zyUpzxuLok7ke
qua9Qd+Y5E1bnpfBVViI7DTthFnChVnnq5fjIoM3NmOtvxv6yzIrnkFyER6IuSwfsZroI7q19gw+
G33cLr8qr8TkyJeVDB9vewVZjOGAtehfIcI60hl93RyorfFQYvR3/mswfpXWu8lQpCmlB2onRjA8
2lEyorTfx52mhw11zxMbFOqS3VwoalrACAD39Qsus5IjePZQUovXip7xJnk3J/Ro2XlIhye9oQpj
ExoV/jlKANn3MEOwkZoJHjyveZtbNV5VpuZ800HmGOTJTKPWzAOzb76xKsNgJY/TDPOomXa8vWtS
de6EC7vm6UmNwgNMw1o/DNZ65hNXrE+qTQSCGI1A7wBAWa49IFmnbMlXXFCdUTy6lZWGq4mOo7zu
YqbHBR7UrzlQzwKJoM8BRgiI0mGMV6O42CsJWpJ+9OflcFtzUnv3UF0jeLViXkpwEugdzTPgpoBl
3tID0j1NvI3JDzZrCjnSHdrJEWIMkIAujo3RCHDnsgv6mO+Z/sf0vMj7eOjFx2Wu470vXujE5QBa
MFw8+D1+AOxCUFnDCdOBEVvz6LbWJKtBwA4kboQqDohsNq3uXnCJC9OuB2uKK9vIfzRD6rxfO64q
TUr2BnV38LiAqgvpBJECyM9mn3kzsglkKT6b+S+a1dUR9EOPbmKqWvIl9o3ryUCYYiBWecFtvNh2
j2xgMcWstw964wVr1n8A3+KTm5D7AuBHCvOWynM2sjPs2obdeK1BcHeTfLQyFg9jFYBudtF+8uaj
aYel9fn2XkmuDczyuj4ejT4Boq9g4XzxmOtlcExeD0xi3ibDEaNNlzQbXnFkryQJa9LsPumyOZ9i
bOgUTNmMmZClP7otURwm2ZKAZoTYdaPu0sXyEwfynjs52RxrWXP0+jlIDPfO8urTn2sOKUfUy1D8
AzTddgp2Vl57jlu2rgFAETcJ+jUJ5q6PgCCmMAVJhLSlAsHdbWN4GIfqWgyGxzVwrdM5rgvz2Nbu
Yeryx3wxLklmB4Ne/ljpGhre+u0VqwN6ErQInqAXGCaY37PNQUt4jGnbo6GRd4P7V1uqbmHpVu2k
CNaHVuWsz6cUtH4gr2QteyzgkKivItRRiRF0OBraWHvryhFPNBeiTcfOdt+ySsXcJLvlHQvYbr/Z
3DAsuH3HziTKnLYG8xseg1uBBhOoNSqgbDlIFg+5c2C5cfIr7ZG0/GOTqZhmJe7wSrbgdPO8XSHE
ZnHaGXlgpPyA7ozDsKZfjZx8eIVxIIGr6xYQJ2GU1+tMaV1WBoYu4w5TVhiUW/AfEuFEf/9zOTbI
6nD3YqQDKYZrOa22zLWbLjPurOaTy4xPepKevdF4eoUYGPoGoAJ3QQQxcBdpnYNIBuOHeZyxItB0
Apg0FX+Y5FpExgcYuhACSFjxwsob3U0rsiJm8ebHLiEPE27h2yuRiHDhJhyc2Q3CUgR662nj5/0y
4OZlnREZNBkPnK3la6TgsvAA5oUsvid4PrYkDe5BNsU2SeYD5Sw5FlOqejPJ1rK1VWwEjDpeHEJM
mVjppOdGqsduBsRPb1zdx4WR9XxbYxLXgMkJBEVoogI5pohNNvtuTTR9xAN0Xe70WT+xqX3fzFzx
zt0cmZDBQTViY2g20RMBWrVrS67ppHUsg8oql6NPEOX2FIW3grmHdNTeD0V9uL0smfKQV8E/sIet
2/taHgMPBEhG1ynOk7Q+WKVh3GPuv1RIkSlvL2X7+87fZWmpt7Y7whB6fo9G2RM6JR9oqupRUIkR
3E01oxfZW7M1NsvOCLgB9PoGhCs9eUWIgrcLtmkjBofHEe6Juqma3sv0KTZs+h2srKduzDGNpMLT
ka0HQNco23gYhXsBwaBbvGAcyZwYsOxfS3dF2IXcObJt4W0jkBndXo5gBLWp1UNbuVPcV+ZhmCPK
/bBn34fljqtw3WX2thclWMJU9XozgV02xiMjLFvvPTGsp9urUWlNsAJe9D1FMmeKV91FgQ3Ty33z
xlLyMqhWIoQkptOPTjMQxFukKg82M5Zwot3n22vZDEl0B0CGBg00mICRHxR2RuuX3CsIdgYeNDRZ
G/H2yNBZkIz2gZqnUoUJK7WEbc4JiHQEtPeC+6E5MmvMgLw5A5lkzf3I4+th0acidKbqHmg4ioSA
LBTC+pAQAMiIv7EPX7sGjDBPg5N7czx0AL1i+SFrimMJKDf4qnPj0EsPmj60NeP15r+9rVxJxLwB
LCOth4Q9UpOCctdUQ8ajNJYYLDXBkH7pATiZFD8IHcJ89AJqpqEG4N3bQmVlAkjFdKsDIDbsrGA3
LYg28ADF2GKv4UB7S9Rlf5vaX3pZBb1fntIGwD/rp8b/CsaA6LZsiTVdiRbc1gBM2ryi5hJnAFPI
rV/W0AclZh4mbYIpaag2qh4lsu3F3mLSFf/YliNCgTeJOc8jnt9xOphhus5hbn1ypiNeWUFK07fI
UAYaBQomCI1vr1XiBa4EC17AL20nzUx/jrvErY+LD84FnY7VUZuZIviUOALUtNBZCAhHvO8sIf6A
FdkVOFVYbOXTMU/GN2tC/zzPuRch5mRWG66GlMVWWnL12Etb63E2lYOOksMPxPbfu4SMGfqsro8i
LbKmB9cn4s4yOxWDH5pJ84Hx8n5ZvROSW4odkukNsKio6GCoDUx5gq8hjYFkf4HQAzV8JyQ+K95a
DHmzP7cDRLoI3Cw8TpEEul4UpwmydkU7xsn6LkuDTPu5Fof/TYRgaklGp83cgGQ8jN9Z032yfvO0
WzlX+A7pBpEtKYe4A7j6gqX1qZ0va8KwlqIygwIzoX1vPy5L/9kfskM+jwp/sX24cPvApv8rTwQI
18BATycDwegI4O5QR/mU+rxGAFL+4KX1/s+1iBIcEnXAjQNziHm9UQMQwWeSajxGY12YYwS1ArEN
nzOFDmV+YS9GuG/csjbN2U0G3DcgisqKwF9q4Juonj4yMQCvcTBZi+Wg2He9Gtot/spTc4yXznmT
uI9TW72xqaI2Idsf+Bu0CIBneCOiuhZi5+ncO4WJrHOJ8gpikK/T+qYtFCNMMqtDosICVzseo8hi
XUtJ2pqVedfinLbZYD1QdGalAKt1vUcyatMUdYz3v9xac/7+c4PYyxWO1eI33ZyTkaO/R4/yvjwC
TzDyiu7wGjHo1UO5HDloQzhURQEYlRHwCHHmZzQAN/C9W2o8MDRVh7bUJGB6OrLQaJESHw0sKRy3
5voQI/UTlE4TcqM/TEqcV5lbxVMYz9QtEQJh19tle4NNujJH54g3HVDt+OyvugKjRRrDgC7CtpC8
B/W4SAWVpE4NuvaKx4PekYPp1TQ0OzdDZ1nhXfyi+Vmn6ClCL/5nHdnpYLUosJqoqQIOkmp09xnC
WU5no3W1BPWDuuJ/rRMNHQAJBVWrqsqp5AjnrK4pKxs64QQ0YJerW+enXbAKYZqnig5Vkra/7x/K
VmOijl6zuPXdANTxc4DcVmhUtYpMQHqod6oTDpczNeVIej7FUz6fjSQHx8ilSJNHzoE/S+dREcDI
PBXSGptjxxX84pC5zVLl8GM87uuj7R2APBqsaWhpqg4Lmf52csRZa3+0HYTN1RRnlXFyBucyk/VD
nqugh+XLQR5oS+lviKrX2+RwargD8YaYNR89NFR2ZVQlp9lUDcjIdgm//185QkG2m91SX1JcVi4w
v4zyneF+xDMs6DmyQX//uRv00KSH7hSk8TFvdb2kxJ1o4Ztotu0IcoHUjmoDwPSLd74tRqo5E2nN
rUrxsuWWELPPUEUdUMB8ZPRUEjBApN9dJbKF1BCe5Yg71JT16GsTltNqFTIArHSOGJCuMDgyVdHt
JckcLpK1AOFC/tF80Sjfts08TxPCZqJ1J3N1nvD/Ki56lQhhc7IKXLXMQmsLLWnE/fGokz8br/3d
eAC+JrzCbQs7g6D8ev8bz0hIZ1uoUnnp2abVwZpdsNuomAulFo0WOQCpYOTOEKO8xZ69nBQFi73s
G0qiJPnL7L6Y6f2Evbm9LVJL20kSLocmTa2ED7gHMQwToR05WLolLPRH21ZUwKSCkH1GEg5zoBiX
uNYcSNtWL+utOS6BQwNAjiSecxu9yFpxHHMVw59K2Kbf3QWxJA4b2+2N5tjvC/YIYsR6LUO0F95W
nvT47NYkZAosbwYIjG/yGMc1IlMbImo/W7OK7FkqBuMlDso2lmmK/cEsARm2RbFHXtbEDSU/5rEJ
UTK/3F6NNF7xdnIE49Yd1AjGqeCxYQTtpQZXZn/u+2A+sLA9qbrh5NI8PNiJgeQwRtmEPVqzGeRg
LaKjg3XcsNK4E5pv/FMTaRdPNba07YT4RkP2/r/ChJ0CdHNFmgIxkG1pdlDheTbaTcx7+5wwK5qh
laAoC4VCpf4I5SlwgYLP2RHrenUGThU+l0vcGOx94nSf2PCKNl4PQ8UoTXk4WUSMlpuyMDCaUfOY
1VPQkyzk8xfH+ug4n/Xm85pfOldReZHZIoo7gLeDGwRSh+AvCpOniLOQ+kSzbowXQFjlzkc7d6Lb
tqgSI7hy6k/mikk5RELOeQA4Vhcp58Rlu0MsUFZi3MMCr4RgEgtJXJ0CRTF2nINlf2nND7eXIPPh
+98XXkwe3i/MzpG48RvnsfK8Dz73P8+6demq6pfmNcfb4mQubydOfEr7DDgtRY8Og8kvEA8nXlBy
gwbWML7pu+I1VvCsu99ne+dfnSWnFF13PF616TvrtEvDSIHQC8zit1cltYONWXQr/6MJRbg1zLpf
gbaOTeIp/eYm9V2eGcesY+FtMVLlIehGfRSYILjfr32RTzs96xcE3k6mHwYUwpbSvqv74bAkqkkj
6YqATYA6LwbSLHv7+051JdC8kzo1MWTE/Y+6Xt2X89Qhpa+CblHJETTnOFWvtZmBuZ+lOUzEOKVJ
9RbV+K+v0NxuOYIXZ4ynWbZijoBp62l0Ad80uF8r64c3IjtwW5RqRcKBnX19GAxzZrFd/jIxcWaV
aUAmFSat1BR2CxKObQoWbG1MSlxLXXWPkPLgZNPntupPnjuf/6cFidNMtkU73EkwhYxnb4z5rVea
T32j4nSTqw1cJhaCBwSTwutopcaISAi30FwVd6vlPjlI8HqTqudSJUYMHoyk8dexwxFa7YfJW8O6
80FWl6jIZuT787wc4QJifmI5hQY5k9NtqZRuPnJaGU98dnnoloOibCH14mhp+Fd7gmdw54YAlQwD
U6PjXzBIekZK531nD6fSIHdkyb68xiSexW1a3nkHwMAMTVui7QiwOsGY5mA4+rGoEPK2gyIGQ0D0
QqUc5fINgvJaiMZXfSEDouN2+KLz8lKa7rGcy7suT0Jm6V3gGr3CwcrUiFsWjHX4d+tAuRZJOKtS
d9haxnTgCnrf6s7tAzLQ92VhzqghctVAosxMkHEz0eyJchqgNq8FNvB+et5vg26zHbX+x3bWAro8
6ZYiyScz+70cwSkN2Vr7ZEazUz1bka7RiJAZaD654mmrEiN4JR81ybkp0jEe0ukATsAwGeo7Xtr/
kxgERddao21CsqTBVIy/uuFEzNCxnXBcfYU1yEKvDUsT018YF3kRGOuDnTJbxxyRawJmqcxR3szS
4jWOby9FMAGwnw/rWhG41/yzU1/05uOoKRJ28m15Xoiw+3q+ZLM7IH+Sd/wypkMwmsYjwJUU+lKJ
EXZ/GdvWbDu05ydtEUz8FxxeaK8q6ivFroiVRm1BI0OXGRgkT5bPnjZippt6p9v+Tep6nndexJUH
G4SluZj3i2c7P2te8hMo5mCZae66bHgqPOBfAbhEETdIfc9OpuDuXF6kNmnzOR57gKVbH1frrHvr
yaJzUP8ZZvV/8kM7mxN7H5GIRPRgoVnac6YDZTxwkL0zq8C2/mJoliAqJC+5m/uvAYr5yK5EdAKs
FATioAFAdaaa6rDrD77yMAn4QC9Xttno7mZKPLJSPnAeW0BiA8VCaFHviNqtv9Is7JEICdKF11E3
psHsLz8o6d4CxE9RppaaD+i5AIOxzZCIVJA9QevagFGFeK6/msb3eYh7pEanpAn8tgxrw1GYjvRI
7OQJLoSCpAhMD2hnXJrqQrP1PE4qxk6pde5ECC6k1Ba3chzMqrjse25Frs6DlHzv02OdWq9ZDWYT
HNyK0KAIT+/44+jSEoXxwjAjr8seN4KH2+dbqrCdiM1ed1YylcO0+jUGEDtHO6UAOkf97XJbhNQZ
otMPu49ZfxQJr0Wgm2zKSFGNsWX3nydkLKuJfGOZrhAjPVmo2wFjEwcahchrMfY0shqzSmiWXtbv
Fi0j2+kivUNnIUKX6PaSpLI2aksdk3MeYEquZdWJnaEXykHXbFpETHtX1jRe+vk4p75if+THeCdK
WNZSUQ4XS5Y4R7H6yHzPPKZZrh/txrECz27/JrpWR5TMzYGNzSOZtPZor+UM/mdL1cEt3cndtwjX
GgaOjK5n3RhPnXPfc+uSlk5Y6qpkukKM2BaEO9pNHRO9LV3DogWhu5kkIF30j7c3UXKQCfrkUE1B
egzT5cI1YxqjnU0dQveeUTTvPzjekSCbsDqRZXy4LUqyIojCGUbqD1BHIkaP6QwuOkTxcNQ9/jbX
+HGsnI/cI4oVycVsM/ImpMFvXJtlZQO2kSV42/dGcdLdJKZLd2Cac3rNap7FbKdj5zPMzkOah/RI
IZh/g3gm0Mpfa1f/ue9DbAGQJuB0u0i7CEfMcTrHni1keOpee6M3+cPSqiCaJL7vSoRwtLSicQYt
7ZGzNLTp3mly+77PR9XsnMRXXEkRDw3yyRTTjTxuUT2pchbozAi8IiLe19vbIheEChQyb1CaOGS9
tqyaW4K7z2BexMl8njS0I/bEuaBn59NtWVJLA4PVv7KEs2M1+eKlFR4EcPgfAe/zxUvZ1yqxP98W
s+2A8PCF7p7FWNeWltrjNjZgYz6K5uZRQ47q1MwAy6uaDhP/ZOHHqsiTA7qJVePxUuewk7zZzs7G
W6Nu87LAoLBNP7f+idPuQP3PCbvTPdWzR7pIG6xNNtAT8MASzNAmDKDd1cJjDLr9omz4luVzuE7g
mZjmQ44JoyIjit4nqalsnMk6GNzREbn9fbc6p6vH3qgmJEmqX27+07CHMPNO9Tgo3kECfO7vIJTo
jols8Aarjq6Ca0Gl7vbNQpEO3kBr16g8NiG6rFjwH9T9jgWq/lipMncCBWWOljk0flriZsY0ou4D
tJmcp8kOGwNi0R1cs+NtE5WeBAcpCwyCWQaGJ65X6Ji9tSCe5aAzfSisD2iqCaZc1XYniwLAu2eC
fGQbYH4xEFvmBfBkvd96tL7Yh+akfXIDIyTHIvIjFemD1DpwS+GeAleC/pvHbmcdSU1rf3BxjYz6
cOiAtmGw+VBP/qVdVfhQUhe8lZcRVhLM7wnHjJPBYIib8Rwy8yTqG88+TpoSUkswQ0BMYVoL6CT/
xUAULkZP07Jl8QC6bz9kn9y4PdIjuTdOazwfmogeXsUksBMnHC+wa9vVogHSEA0jEYAWo7Sg0W2z
u1bcyxUJB6twChBK2UDD7IfL4rwdmCJiubaBl78vnCO6rP6ktxjUmufHAa99q4uAG8MbVdrv2s/+
KwcTEgDFw8C32IVpJMPQ6svaPJA8dqojbbSwM+9X49zpqpSmXGXPooRdSVAIrQeSNg+D9jajT54K
tePaE/yzFKC7oikeQtBEeO0JliGxaKJjS1rzL1zxa0EDXRWzyi15J0SIJoqUdRZ66cDxBnJhcJYB
ByosQpcG/Gj+BgJXDZ9JN8h3MdShe5YJJ3S9KrboVY52drBwJGM0A/6h/M4RyPA3rafIZQpO7l8F
PosSbHqsUzfHOCxsOrJj/VBGZh4V4RzWj2DVsYM/gwV5KU7YLw7kx9Xi4GectDg3Yk2VKJDa205z
wlZp6DJvXL6RZJQTaCZZkP1Zbf/FCl6UkNusmjE8Xz9gLHgxH0ctLMZPt/3M9pHPEdh/RCAGB8E6
QIoMQ+zNXz0do62ahkWkDQlhfu8J7w/65B/HdYMWGJqzQdp4bMan24Jl2tsJFvt9Jz0xGJmt+qGc
TpzfpdPx9u9vu3tjYWKPDp8S30/AMfhgO0MXret4b5DhwU+/sckMq7HtQgyQqsKhLRi4JVQIFmbA
3CbUwWFCR9USskv1TjtgYp1GYN46YyhNcaJkHmmvQyF8Xvps8OYBnA8edU5TDtIALQ15o6L4UonZ
tnIXL1gTbVPfBefDYr1LMhZMYxlwYOve3rDN0dzS3fYVOymVPmC2eAPVTxczcisvsBbnWHfGCXOe
l9uipFjTe8UJTm921jQfbaCOZzT0PqxH75gdKrSjBelF+2Ye+6CI6lAVuqoWKLg/irGAytRhHGCr
z60qWPozm8B8qSqYq7ZL8HvAv5+amkAOsT6S5GdP0An3120Fqg6v4PryiRT5lOHwmlV2duYu6jXt
4ytEoKcJPSaAPtZ1QYRBAZ9XDIDOBv4HoOBsMEbYc/5HxcJ/vN+zkBcOFi8vC333cBJgm6nt4WIA
JMZYVNhEQmvdP3IwmooHE+q8GD+4tu0O3McUK6iBbd5eEC7G9bm5mIEeaJHKymT3+TYF+68oYfd1
L0lADaqVD14HTPMZXdcNJqOTMlr4ndmyw+1dUkkTdilfHYA8bBzIGVKT64kXP9O2DlwMLmeOQpTU
5p4XJjLsJi3p274HHxmv0IafDGMWdKsiKlbJEFozRnTI+zYQBR6s9dEZn9b5dFtd0qO5W4NwP7TA
LVhwDdcPQ99HOXCGh/uSvP3fZAiXQmkZWatpJQgBljYqt6dxY4VIQCiWYkgvWPS/IhG+QfKJ0IZ9
O6U8zwje3Z1vvAc8mVPZ7y3uAji5Bc+L/hO470fOyjvdStugAboYxv/WS0NYaI7VHclqcKD7d4vR
vTebTJEAkdvl88cJDh5v7MSqBq1DUqDwHwubfzW15FLVepA4fVQDnOS20qWxLUoT/9XG9kG724sU
a+EWyNA95PftZb50IbgLYg9cdlWkRYniqpSbEbpnARvsoVtX2GJrAtNhATSHhwlvtoqfp+xzouIe
lB+FZxnb33cLyljv9Bicw5O6PjAjtm2F/ajWsP199/spUKwo4OYQu4zTUzVW90bDXORNVTU26a2L
6uS/uhIswbJbQ+vnEURH3i9f80IM7wYtt4NxUA3xSA+Ehb5pzJ4iRS+W0vvcGcBgAUoxgNdEWvfR
oekxBVJE72Hs0AsaprBxqQZ38gRnYg/+rCNthGDTi4vs0TFOE1ONqsnteidEMDUOkOe+w3DSw/KO
RdtztDo1PDS+eSfrsJx11ai//KbcyRPMrrJtzCXUeP8mtnUpefczSfQwKZIT99MiKHwn1BpNP8z1
9NkyklCvVKGN8gsEw2wJY9aYQa1OMIGJdQjXc3velpsdVZThqh0UbdNM6mzqYTEYUA26Psx6Jyit
423XJBeCvh7AY4BgTGzrr0jVNzogMh+A3RlWLaAEvBbonCpEnt/kEC/id/Rt/ytHCDyA85euxZaD
cx+y9+ZTFyKg/rCGS4SR72NzxDyGwgtKffxOoBh7AEehrk0EBNRKPtstPzAHSKomfTeinQVtbapG
YalHfJYnDukBpJ00a7OlzLR8DEzKvq/lenjFZiF8w6QR+NXBw3HtFRNv5qWZwVtpqXboyzFIpg4I
sapjJl3KToxwypIx90tDB7veAGiLlZpoGlFsjtTqdhK2v+/ce2OPY1OUPZJx6Yzm7fd5+zZVUWRJ
DWAnQzg+dcmpyysdhK4D6BTdHLSKE/3ul+gj8lraRwZs4vb2/D4sL4wc05NoE3dQuRRRqp2kZw5g
1kCE5Af9F/fkHdeARslH8+P/kXYdy3HzzPaJWMUApi3JiZIsybacNqjfiQnMYHz6e+jwiQPjDsry
QgvVVE0PgO5Go8M5zZ15cgIaVPv51jyqMB+leUHHd9YWdQNgFyJUnMGz2Ddb0A0DaGA33ZZ7bQd+
wH5vhA4IMulu+nh9pVIN8THbStAhukLDXp4fQxsMih5wTUX7sFT5Gcr6guQFBr2B04ACEpAARFW3
rLw0PGSeWN5+bbrm4Of6G4OomtRlt/JWjKDqxliYYzMlFSj07j0MoU7NHfWqiNfvsiA3n67vmkzr
V6hvcMOh4wD1nMtdK5MsLgHqgQyn8Q5D0NbycVBRSq1KLWrgD8Ihy0MBB/XZSxEJYNK5n8B0PdBt
JFkStU71kC0aso/08wtWs3Ib/RIlBBgt92sdnCsIaCq8ViwT427tGwZEl+AFclyw3GHwH4sSc5Du
wgZQppV4sSQkO3fU+NgWM98DQUzRHSpzGBjL+i3oj5xjBWQQklrFnVHfZXVkj7dt9S7/0vVf/2lB
Yu6x7SiGLUxUIsq4CEHEArSidE/yF6n2ZjnC+fRmXIzNAGrZePDeAE8jP9ICyNssGVsABSePSZUt
O52pprulMeF2GwXLTTK9BeobyHq147S39ytxN91bBz1CBKNk7ZaaFOgpcCGCYg5ojJf6Dnagdiwb
pJqyuvyuM28/F/xTYqrKICoxQvRCKwCjpT4oKgfEYD0xAupkyC+8vq4YUme0WYwQsnQ0daeeIrr1
2v3A+302o7rjfC68gGnlPknM6Lo8ucL/t3lip1W9TFqfMvBhcry2SxBfJwCINWPtNrPHsPIUzaA/
0mV/+Cag+KIdAPknS4TnBP3mSPRYx1ur0iLMox2nAdBcI6sel8V7g+t0X+v8dZyWrxJflT6WH+Cz
bCEYMPGtoC9DSrcixk06WIFT9LvcbBQuRCrGB388bnkgoYnTYh06cyY7wb3IARAyW03gdgyYEJnC
JcquX3B//idGWE1ed0gXrm9JIIKO4TjzEjB6f4fT+DMruRUimBZ4ZGeNA5jhbopfx/67bDkagyIv
otouwawAHT14TgoRvX2jLa/BxhkUsSJUUckQjMrJ3HkaMlRBAOsTpgCmscciqNjjdVOSRmCb3RKH
w3g8F41R413IoyEieBdWT37YRf7BjPRgPBqn6/IUq7KFe34cPMoqBzu38JqH4FV63ab5vGfqCEn6
4t2uTLhHptLNKCngleqWao9WqjkR+mzGoFqAPmfXuRaaHhhYnH75qju9FVQD96M4LlVxgELpxYiw
qPrMmBe4egPldYaRHatXMRHLXRSoqSw0Xfto6hHuLlC1cngoZOJpV/8PBcInnaHmY05hYlevkq7f
J/BUOcAMrUXVuy6N3Dai1+VvnkQmdbskLhG5DTSP2o91V+zMJKr+bhT4t1U/r3BVrI0YMulj1VVI
DrLuyKxTVu7m8vj3uol+V4RraN37Ezy9L/SC126yxIFOPtB6r/tn4r9A/7cyBOekAXm+79YHSNN+
QbUsTMnR6hU2LbOxrQzBOxVj3CWLhetRT0keED5Dyng0Y1U7nkqO6KHGtJjz9dKwvHunAcLvbacK
ymQ3/WYpYnWk8vq5HDrYDqF1f1MXRXqrZ3mK/Eunl2kQL8P4OieLCihTsTKRlG8wmtIafOQrujbf
Idi4J0wPYtc4/JPCiSgvcaHHCWtwUA2YxAMt/lRnjR9k4Bm6LkeaxNpuo+Ae7Fxv3KpA1psCG/ds
RVlEI7TifSxvtCft0D5271XNeDKnt5UoeAXujU3OlhTO13w39h9BOnh9SaoTWj/fuAPTKhx7SVCY
IKwGisiSvO81UEQjdfL1uiBZbLtdiBCyGFXqGhWLURMe+yCun7RuV5gNhgk/pHw3+SqORtW+Cf5h
NujUkBQ9eLj4E/pmIooymvz7gZzuExQP0G1/uW9pXlRVhwTtXRWzY+UlT5aXK2JJuc3+J0KMKAba
afmIXt078DGGJbnF0zhK8yqorIABVvf68cj14FmYEE80I3IgbG2vSLpj0rxHwmx0XuROn0UIcQRJ
Z783ShyJ6x5b69SC7poqtkx2h6JH7fepiCGCng3EBYEUehsSoEa21cFiD6PGw8n/cH27VIIEs3S0
dMRTDe9BjEUO7c5OPqIaFnSjwmhUKiBYZ9lkTj6UUAHfLKLW1wKnGYNCO9vakalqoioNEAw085p8
tjlKOQuSEsM7zUZzvWLXVCIEo9ScOeH9CC5yvbud8seFvvdVd7b0YIDoibcXjBJ58ku7BAFmbKXE
LO9a/mHSSehNb8gcB3muUGap/W/kCLtVjGnmt5qHaK2cP3Q1XnhVsUQvUDIDxAnAYUOWVcTu8eEv
XdAdtglC7TJiLgWoXGgb7GZQjRJLY3xM9PwnStBnMEX6RsF0iOrcAn1i5GDxm8x5xJMmmIqvcfw0
znu09RyT/HB9kVKd2EgWDsxMmWF6FbJ7nfHYYJqoZudZdVjye3sjRDgtc/BiiyVIj/MI5FWREYDU
/jV9W+/6qHzFduVh1sMXLMtEGgANweD4NAWJTWtYDF3g2NAZHFYj8DVBoVapShzSS3UjRTAo3mpV
juwC2oFNDxSVd9VyZy9RV7w2gfauWR+vr0n6OsKk3IrKC9JA3RMuPVRtlkqrRkSRXoouvHJOhvMI
dJ6Q1nW8cwjjT6Vn0J1h1MnRmHj7BjTCL/Ehz79BjGSHniS1wxCwuF7W7THPr++M3Jx3tsP/DkP3
51MJ6BfofrXMlYJFuLCWKjVBm6SjAw/UanGSB/YUNC8qKG+lCDFlW1oOJT3anoGfSw/1fjjqX503
Jmqi8Z4oegKk3nGzIsHMkxrcCGRc8LzFKLZjACJ6bh+1Fvh+Q/4S57URJdi1PhkeK9de19E469q7
vibo3njf19NL5FgoK2OSk4DwXpCTAEfGqR28bCbrW2rbQWJ/GOfvc6JoBfzxPWLyEvhPQB82MaRl
+KspbgJl9My1vb6YMGhQpKAgqoWWoYVlXAU6Oobjog3IsGu86ZCObzz2lvg5MptvY/NbRd75fhM0
bG+BatN5Sq0jkiYBcEgncGvEoZEoQlNp0LD5pYKVJprZtSmf0Ehq832psaDLd8XKwxD7B54pIi6p
+yag2UFPC2r4Ys3EzXy+dEmHpxfQncb8kNZ3sX+87ndUMoTYFBPGTeFDne6qzg0c7TVaCtFD+I9C
BGOnNTA8MW+KQoKZ4oiDroMHTRVHI7W/zW4Jtl7RLu2NDv56KkdAXH7lzD3VoAMErOvu3/ZMsPTS
N9Hk18BNog03oJoRTRXqwY4KMliqa5sFCdZne2kye2tdxC+9kBSR4d0Vzt5j+Mf+O0asX+4YgwjA
NMed+gdv0OT5lQN4e8TcaN4/JXGmHUnhxYqLW3pEGynCxmUFm5dySau7vgfVuT0bD3XMHiqXvqlx
A1w/JPmFCkweAy1NmLDQBc3uBtpPGWrQd6NV3NfJUO5yNNWFfYZkPgO6KPhL4g9eXOa7rgN/wAgA
TMVPkNrW5hcIar+4GjWXDjdCapEgMV4V2VrPV/hoefy1kSLoPYv13J5cPP6RnqlP/SF91EKWhXj4
79Zm+voQR+7X63srXRja7MADZ4FYWyQjNJcBZXIDcWXdASDrfykBK+CLNHIjQwjyyFQsDk/h/Bxz
ApTK5M07EM68KJTcSBGCPCP2+ODOSAyPdh16/eeZJzvn7xB4fxnXRohwvZlei0QHodDE9jWYvyZr
ARZcYFGFl12/5o9bdCNGuJt602a6lkNMjfGGlu90/3uWdUHa7wrtS5ErLm2FDvzRkrVoc9ppDEkN
jGANNXiQuvNkv7+uaKtDuLIkU7DhWAdLChJAeDczTw8zN/vipOT1dRnyhSC4cQE6gvkAwX7wNvdp
42DbHONtUb42l4fhJf02IIz6T4Tg9zC4k5ramlAn+l2DHg7ULhfV41y6VTA7E20cP7hpL2OovJyo
mxgIdVF70Oa7F/XPY6rdBnmDubLFCpYyTVbuc3T93aXDErhJZHf/q3RFCC1fw7MMwVDKxa7Bw4YW
r7oYP9eseGsiWLh+2ioRgpGM2eAOXoE0ydKeYu++UVa5Vqf+h8o+75MIyaPlpttwE8/hbmfsnTDb
61ZAgjEy4Ym7Y6owEKnybqQJBlIRe+Du7MO1jHVUGOzM/BtwlkTXN00lRbjI6taKR5pDtzzdBwZ2
mn02CmNXlr3icFRyBFPUzSQhjYMLc+iSObTjIZiS/m0yLl//bT2rkmzeGwn3CspyuJXMLR4mZ+Ah
+k9sgKja5u66JGnEszmfdcUbSbwhelMMOB/aYAb/qz85t2l23xQq0F7Vzgm3JQghsqmiDuI3+0PX
fOLGXdocri9FWoXfeABxksqgc8xRCMcD94nerf3oyd580N+wd2TfIsjIFaqtsFQRzruwcsNJDSgD
Ou0+pnr5dp5GRTwqvTFXRHIdo2FANRVOp0FuDL1UiDHaIv4yp/orDxhXwEe/GUl83yZvK9t7iSVt
JArnRKwe9SZaoQtpKgPyzdQBPzsprGj1xH94oI2M9fONzjULxWTY2gkZ909292Hi32yEAQPb5enb
6yohPaKNJMFfe/2EaZgMd8K0dg1YeGupolvVWgR3bbRD4s0M8689jT9R144SNGTPE7lLah5Zlgq4
V67jzysS60INElZ50yGY7nZTpKVBDix+65Xzhr+LQ37IvqnITRUaKLaagBFmYY2GokoFZOrewzw2
cW+M0QfK+xLFbbO3O6ZQQalL2ixRcOak4xYnDt7J5nJKvH19LLwnq31JdLgRInhyTjpatAwRT4oL
8ZGnTn0/Z/oQmD5TTRlJeyKBpPvbiu1VSzf6PuX6UCcppu6W+y4J61O9rw4kIk00/EAgoQqXrpQn
eI3W9BqUckpEWrfewYqWYx72++oUh3kUR6orUamRgsfAoMXkEYYitfVmDuNjuaeRu1sep5Dss52m
BKiRXiRg+QYcLeYKXRGgBhxFxCu81vg605zvTQoarn4Zzb0zN6oXnrwwspElHBwp05LrWQFNrEN6
KPfTcXmVpwHANqJ07yiOTa72zwsTTq3n6YCiMvYx9liErKKu811qPDjDS/oHAbjz3w4KB9bbhBlJ
4iFtM5Unzamjvle1M8n97rMIwcNTy5mt0cNN7Hpjt3MY1cKRqmbcVEIE5z5zc20ARuji9fHOjOOv
xqhihZMrGwhtTQ+wkphHuLTchaDJfepdiJh3Pe9C/mmIXcVtqJIhuLuMguSkGqBkeX7skuOkPdBk
f/0alF9Sz8sQnF3dkKmtM+xUYmphsri3LhiCrSY+mBmap8pG0VYi1+RncYLZJE29LDmQUu8K1nxf
6Iz3JCDbAy9OwOeI18b1xf0/7u5ZnGA4Y2qMVVmg2IAI2TuQXRZpofYuPul7G1Q4bnRdnFzrnqUJ
1hP39kB5iuNa7C+l/aFWBUfS7/dtTIoABx0aJ5hOS1e8rwpnldexFSVktO/MvlVVl6XXOiC+PCRU
AaIgUsj6Vg8wkhIDealjdG6YFi556khrlCGaO51HYtDmC7LV/mtz7jvFI1qm8FigDQAs0wFFtaDw
Vmn3GJHNirtS+5R9aWuOdLuiMCHTwK0IQeGn2B1p32ETW1S6Rjg5IDgkpwzx0nVlkMpBJ/bKfY1+
AxGIQm9okU8ratFYpIG3cl8TjFEG2kuilbXj+5ecH6nkTQSBx1Ou6/0MP1Q9gEUhKgD7FKvaBOWL
AYKVDrRSBwnbS2eHmzUtEgp0CLM2vhf1Ak/RHjwfFYrKVz3Y5Vr+rH+CFYEEabJqA/oHKvaS7noV
wo/U4230W7AiK2Wzi/YphK3em5G9X2gcLdlxpPs0VU3aSNVZhyaDoZQgJBF0zZ8Nv8pQpLrrnPHR
bu0vvp+FraMdr6uabMf8jZj1840K9CCT7pBJQepJW46FMz9W00sGTLciBAVgo824m63tgAkYaJwx
0J34aNiqDZOvBPDJIEfz4AWES5Wkpj12Oiat2qqIX6VtvZxKI/v4ku16FiI4GfAUG07lIstFMzyS
GrZD0/fp30QIB8+mZOm5gWtuatgXN8/dwOhMxSCk1CZXqOlfeyWcemkuJJ0MPJVtkHG6yW5y2WEw
HhOVdsnsxd/IEY7esXK0Fk1Q4rRKoy6FE3uy4yoyuyOJVTytqvMXbN/Pk2QlGEQ+O+a3lIKnmiUq
6Gy5DAxagpDTJGgOuLQWY6K9O7N+/oo+wKObPNqZu7t++vIde5Yg7Fje1GlMXbh+NKDsMhvspR8H
wiKteqfVn66LWr9KzJcAV/C/xQgbNtcziSlgJe9GgNuM3X4gRdipMJelmrYCYhMQ6IAEVvCYaRrH
RhPj0dgsyauSsJBjNV2MgFQJeSQ9nI0oIXDnSVVORkfZHfOOJL3NVc5ful+b7xdyMr4GEJRpzdLn
5UNLgyx936qKt4rdcvRL/dI52OytaUDfTrozzTfmOsW2M9o6vH7yUiV7Xok40FuYFSawZ1yT09IG
Y+u80+3qdvD1/VLN57a3X/I0BIztbyUQm54aa86qJEeL+zR/0dOIqBpp5Otx0GiENl2EM4LReIZV
gg4AJ5PFlKBCY413i5a+K03W7+IObc4J1/6Of/pncdN3nsMawXrGmrcJhqVxqy2nBiAoPEUd9ev1
c5Jq3EaGYDzGYM5JacRw05n/5HZNFgwYSC1iRQxwuX2/EJXxFgWfAtQLY7aXWteiE0qrK6DWN226
0yGlBsqAZgecjlFaR3+zpj+FCddbVxh00WNwiAxmfmhIE6Af7tA3KhDYy637U4zgqTmJKwbECSCX
p7p7GGmLiWjmf9Vbpz/824IE5avcusUggg2+pPSWxOfCvDVVxbVLt/BzMehRARQ0EASBTyfoQbp4
o+6AeOVsuc6+WYaA1fZnaj8VcaFoJpJt21aS4EMpOIzsTJt70Hpi+s5O9hUD2wUtQUF+fdekSzKA
Pw1OVCBM/Oju2MSd8dTgoaX5IPIrH3TzxqNpYBknZXe4SoxwOCBqK5hlYefQ6ndX6l3Q+t0R4CY7
hqHNf1uR4BC0HEXobAKTRd14YVvmh9pm74FlcFsrOeKlpwTQJ0z2gUoZ7G2XBgsMpj6hKxPYwujN
WOqPWo5+dNdQ5akub9RfegdkGMsmPtjoRb/aGrZb9iuTC5DvdpnfHHOuQhmRHtBGhLBrrNAANluC
mCl3urAjxpoqbx78tFm7Xv7uHvpzPYIdDRpHF7JW9mf47n1qIrtbJAr3plqPYECD11kmOuunszNp
B6/kgTc5nznIzZpseHtd4eSnA8B9PBBh+CKdBfDHeYUG4x6ETwuQZYvTaHR/9Rb5vWHPIoTVxCCf
mYHjBKquDkVPR3vTa77C40hXQTyCrI3nrET3l7qs0bjmTZtM5xJkGSEthvxEtDl5gZM2nqWILaVt
gn4u0OaN5xSMNzkSuox9bUdVGU16+BspwhMUFDYM3Xd8BDYae9W6+X07p/eoOr0xU1VWRbptNgaK
gd8P9BcR5V6rYCJ6ChcAdofD0ha3ftXvruuXdDUrwZK3gvL4umAtQIIG80sFzhx91h/cesCYiP11
AUt2MQzRdVHS1WxECXrWtbpbjA64y3jhDoE/xe2NBYonhTarFiSoGnFpDN4KD74GozsFnfb+4L7T
l+Z2MAaFVq978/y2+mk4qBMADww9Q44nomBQvbTrGXRAZz61u7x9V/R3tVvdpBirH75c3zvZZWAC
1AjwF2A8QB/5pQE1ltuNpYXobZorFJEm4yMC5Zu+ZPvrcmS7t0aHID0Apj5gJy/l9NwrM8qM7tz5
Pd/NnvdlnjpwQqVGfXL8uVNYrEqcYEs+nvLukoOGcix8+xa55ja0q2V8tdS2FvSAmvm31QkxsAbo
2mpeQBQ56U61a3T+RClmQYiV347oyXmBMAcMEmC+tCxY1+VW4pmXDFULyLhlrHcVHR6zEvgRc5vd
FHH54SWy1i48CwGAK6JqlaaL8RYbCWuLDWGSJJGT3i7W2VQRykrVEBgsv+UIG4hWvxrQaLgqAErK
b4AYBZ4PYx6Pucu+X1+RVBJQV3z04WIqU6x7u7xaihK4CWDwMU+ugVoCfQ8o1ON1KTKXhJ7C/6Ss
v2IToFI/G7PWAXd2UvVnv3BPLhkUaqASsZrARkS66E26NNC5Zs6L247j4shMFTaDzI7Abw/YBB24
1rbYr2p7ieUB9HQ4V6y5by2fB+bYvq97NJ6XmgoRZ1Vc0e1thQlG68RWV822052rfgkW78Ts+4Z/
TBoetNaB0W/Xj0jmZEHnhaABnEOuJ3q+0dKWOnaxf56ndZE7N/8jlnbXTXR9sGA2hfzdrOlPr46x
LXAP+RAKirfLA6P5xJPaw6NythIjsOKFAdstrYPWtBU6LlMNC5VhYO0io0zEiTSTxprBk3zlrU1C
x2/vhyJWXFEyM9qKEM5q7mqTtwDLOdu0bqeT3dLhtZUlrD/0/egq1qMSJngHsnSpPTYmtLDT6zC1
mz6op3SfVobCplSCrMsjInoGnaDGcC78PmrMT4mu3RBlvKKSIihCZvVzb2qgXGXtdLa6/uMU93uT
qLDiZbaL0B6EWpiL1FE8u1zMVINrYWkQ4Zucf+2G+3oa6+CJ1apIT7acrRzhPrI17jfa2HRnUn/x
aBIk2oNjPF03VqkMogOjGI9+kEAJMlpQ1g1sfbPGmC3F7HQM/kWrwiirl/4dQshPMwXz2W9RIkw4
67OM1SWuPG0EkLRr3SVVd2MOquF2mfvZillPb+O+M9a1ZqbBG6BMRwE/bndZDAwfk98vsZvvliZ5
0AclJKxiH8WEOgdtXEc5iNtTNIAFDdh/Ayeubq2CKIrdckGWD3549FEAZOxyeYnnD55b6MhrjTcL
u+PVg3KGWrqDABjF0w9dCdDzSxGGi0FtjkHV85DZb7uSPSXMvl3i/DRP8xTkaLC8roNSe0I+1VmJ
wRxdHORPGECJO7TXnhPviScfe/fgQPagCCVlvhuIxP9JEfSid9EQQLylO/vcrgNA0Re7CgDIu+tr
kR6PiwAI40hIAIgvjNzlPtFsvGgZYHvR2Q8qOmPnTrbCn8pudAzp4AWDAVVwNQlm2+m0N30+9GcN
gEKfPHtwo87U2Ikjlxy6i33uML56X03x3yFz/TRiTHXgrYJJNoLb9lI3WNYDi4xlwzkumj5CG5W9
a0nZBNd3UaYRqK0jbAXXno0U+KWUwRqYPlsDRs4d42bJyB5th+fOcwKnLqLromRqsRUlKLs3dUbv
Wyk/IyIPzIXf+HGveODKdGIrYv1845FKbJrXam53tv0qRNC0s+o8MoiqqisXA4RbguZxnI+gE4OW
Thp49XBd2B+W/ns6vdenL9c3S34uzyKEp7ppDHoXp353HtwTdULH+94v+75+f12KYiFiuU0btBxE
cQhXC+BVEYx1+P3/xv7vyHF+aTJMFDZEVlpg4eE8mZyNTlfw8wIETEPzIlAS7gzAfFxfjNAx+0sO
al02SBbXGFXwOyXrplJLc3DPRuOOhCwC0OfB3v3kxQSlo+J+kOoz+o9/IKR6vsjDzlo9XpYaD3Rq
NB/qvv8yx6p3skrEen9s9LkGQm/tpBPibX1igEhN0yBz/q6p9Pe2Pa9D0GbTWnrfo+VwZrb3qdBq
M/C0UdGbJlXnzV4J6jwvDDwkJZyZn9qn0U2Oqa3dgilsz5wmuq4GsjsVeaDfxyK+HNpSM2uKaw4s
s2YADuSgwpTq7J3q/p5WCvuRLsu3wU2ICxUgyoK/aeM80zwOCtHBBVFC8zA1hy4twkmFWiW1040c
QbPbBVgujqF158x7IvlnL32ah3fXt00mAv0JYCYFCImhiziyZo2DHxwYaVbXAdM/F1UdYChLcd2o
pAgLMSkD83uK66Yr2J2ToG+Mxje1XR+vL0Z2LmsT3ApYBAYz0eMA4VybqrTn544ZB9qD57BNP1gU
oxxN+u26KJmJotcKhL8EgwiYwr00UQ84g0niV/xcZcnbfCqeuKYqqcg2bcUdXwfaoda6EAn4Kbhe
rRps11qdHmZjeova1z7JVQiTMsPxHWTlbB0OlFiCjQL8s+srzF6fqxY5EvYwF/dO3wTlELWOov1K
uqJnUWLsBoRL1lMDotq1Xd6ZHtql3c9cNRgtEbPOd7lr7w2KhbawcRWjDoBcMdoVj+lnq/VuFrSt
+KmuoiOX6IAPXnXiYIIVHe3m+vnGTbOlH5vYQB7GAZ6ARUF4EzeKMFQuwkO+AjAKNnI+lyIyA6Rp
scumc1q3ywP658tHZKhVgHUqKYIyL4x7NS4cZO1pf+skM9rI6v11e5GeCeIm1Os8stZVLxditHga
F8V69BU67+IMfVDVoUlUl5pCjDjPRV3X7XMTl3NvjbfWwiMQX54A4LG7vhrphj2vRhzjWmZwOWi1
gUeInYTc9u9qa1KEGRJf5q+B5q8NE5VYt1CGsk2kRmOS3s8eevHZ+NmxKF69fwcb9iMS8HVgbAMH
ZG2SFwtepM517nOEGyXQchtb33V47cylKkkqXdFGjKBlcdy67lisxS47Oenx/TD4772i2vvKNk+p
FqBT0SFos0CKVHAAc+7oc9ssKBJW+s4f88dRe5v6Kgx2ieNEcgqOGQ3eoNwWvZnGHKegXYEicf02
QR8CRmas8VNhH2tPFdxItw4sNWiDw01gmoL1pOh7ofqUT2dXG49AADl0+pwg/VoChubvAGB/acOz
LLHetTRt7/Uc5U9C13aR9+1Uv2LK/mvFiiwhy4LXRtNZCAngo7ODptk7y2oP4FUIa0dlrFJt2CxI
0AYzR7k41SGKltZ+WEGam+zV6LzIw7no3kGWHLQ14pN6WqaqB1L9dC7m9AagahhXTe9LX4te4Ho2
YlbXtLl0erurei9GFchCv0iV5a/6QuVEZd4N7Ho+ynSIP/B3KaIFzHBVF8h9jJZzawNmNBwzS3V5
yqwH1xoqxSBpNGwirIPOSRKjqXg4uyV4bgtaB86kH5Kx2OWO+4FzVZuSTAssG9USBzM6QPQS5Ont
oHnpuIznCb1kk5OGtc8OBVGNT8mWRQxkel0HrRV/NKfkCfhVMaM1nDMyAXCch/rkfiBVF5VsODZ2
qoh4ZUe1FSf41ELTUGTyFzziCnNvOOwu8yaFCOmKTNSbfBuYw2i4udQGwAzXgJqZhjOIduJqh9rg
jhq3xvzUTUQR7UhFEcADgvMdN6j4kp962401K9HhFMBXHi8k+8hz1/g2FyMLR0CqfAUeBVOkXFbf
KdTuVop5gDasvTh/dJS0NqqQYzdP52Th4eB8LdgXQN+GRk8iNE0E89gFrO+j61Ysc38Yb0G2Anye
KE+uO7GxYn/27aQZ1nPLwLCHCLiNGzj0ODsTvrx9gSwbvQsuSiqgpRPyMCNPPCCis+U8VjzqXe/U
kuVN3BkhJiH+qrX+592BDDPexC54SWyx6G4aZtrgrhrO9YQuE59EiQOt71SEDTKt34oRPHrs2F3P
Mms4a24RmLRHPY2erm+azF1sRViXBwTSlKltDRTuisS+ccjjYNNXc6fq1lUtZP18owbZPOAeHMhw
7msbwIcMlFyaA+KO62uRSVnfQR6On0AJBGUDiQoyAA5OpSd0TzI9ssi8uy5Ctl1bEYIf8uzFqmbm
IJ/sjruxKwLDL/YeAB2vi5GZzVaMEAd1rCUo0kJMjCnfoPfwEkqb6lM1fXPyRDF2K4yr/1TmjTAx
m5B6ib9wW5/OGlBZ/dTc0/ixscbAxbjgOgKZ1nPoWP2t6z605QvKhv5WuBAf5X07z3brDmfD/9KT
+MZ33pssVyxRcWqeYEesNP0kTaB+lW2HnIPgNqahaTKFW5eKsRFRWDqcwh/lLquZ3IqMWIuNMdJw
dOZv3HGrgJetStP/lER0c/V0hmMgmyC+yD0OBliS+2hcmZxz2qJhirp3lTse/lYNL8WsP2Njtu5A
40bL4+E8FPwDzXMeNJRHRk53vrMoXOpqOZfX06Us4fpdYntsQUKMV5PBqqCorTjMkECL3Wl30JOA
pcZfPzwvBQregjPDpamHPXTKNsy0x5xop6bsQkwv7q5vo+q0BKfhNihL8gYPwjK2Hq2anvq53aG1
e/8CMQhcQK+HJA2KasJpZWPFpr4azvnkRdPUHqbe2rW5itBCupqNGEEpqNVgkmGBGOq/qvvvCf+c
KUEu//R/OJuNDEEZ+q4ctXGOl7ODR9oU+KVvP9RWZs1Hr/KAMTjPJFfNF8rXhdnSdV5Bt8U0ZFs4
VuWXLW7CEoCTQxLYJkFb0/vrh7Rq1R9qvk5l/pIi3LeOT90hA68KesK0G8/7MCf9aSBpEmh6H43z
rMCrkVrVRpygE0NS+pUJDufzkFtJQBcvoMQF1BngfRlGf/yhwtQu2pyuL1K6lWsuD+AXiMZ04fgs
UIlbiaPDqeslgBrd92Qt6xBqK1qcpJu5kSOYsAVM78Yu8AhpinFf5loEzMvXbV6f2hyp91oFUPFn
fAGt3IgT7NiwF9AXNR02M7HfjYkeDSU5Xt85qeJvRAgXv4VxHAfsm8N5rlnoekswYHYza191jUIP
FUckQgMMxmQ0cObQdoAyeRmoCKb2NbJm0fX1KLbsR+yxuUGQ0HEH5HIGdKcWIXXHkz4sCj8uAOKu
8cvFsfwA+tjIIHlVJLXWI1iaOVIrxls/NorAMucH1p8yMBQFZa09zY0ddRV7d319qm0UzBmDH+ac
rudlOWMIXpwwtRaQbqi2USVGMGNk5c1x6OCbFow2WZN5wxEROlwFAaWwJxH/NjZmvwKoJ8qYOggP
uoiRO66Dc8cIevft9Y378zV6eWiCi1gIGHQH2kD/yHy26y4CNGYf5Eu3j5sSg0LZrdFmp97yD9fl
yndyjTiRA0YlXQgFNdNlWlU0uIub8mZqbPPIGlSB7FFXZZekm4kHNzBqkMrEk/TyOi6NkRdj7qKR
azFD7mq3eWo8EStqXB6V9Pv1ZUn9xkaYEEYvXosOYRPBjK19Gp2HwvfDdtrlSmwrqT1v5AjbZ9pl
o2G0fzrrdfLgG9bB1VXdfap9E0yqII1LACrSnwHFcsNBYBpUeXro6urMuL9DjKOallbtnWBcLnUz
N88Q5VLKIgylpSHXaIhOmw/zoLpCpPfxZv9W9dz4qjjt+nmi/nhOMDcyme8YBh5yJ0RV6hC7BzRz
R9f1Qu4cNwIFOyvNHL3hHIpBVpBwykcnNPzBjAarH0/oc/3e2BxEAysedW2TCJ2176//AqnBoXsb
2Ouou4Ms5nLF3JwKzhuKuQHwcdeGGzD0y5l6q1ioSoxwN2fAKsqmQevPfQqqdt85lCgaDL27/7fV
CPfzWPva7NgI5anWPbDcilwKlvFxVqxmVbk/osTnTRNTWc7QZXyysGnDwnZVCywnBMDXVyIVgQY8
C7DH6D8X88TL1JKkNZAnNpv0+H+kXVlz1TgT/UWusrzKr7bvmtxAIAGGFxfDYkvyvtu//jueD4ij
uK4qUDzMUJlJu6XuVkvdfQ4yqUNWqchgNx1rJUIy9hEv4iLiKOpWnfGhH6YA7GQ/0oh9q83k/XVt
Nrd/JUoy8zYiMetT9PbxkYQW4NTjIr+hc6RIbLcXDc2fyP2XDF7afmseuRNr0wBv4qfaMfeGp7gG
byvyW4LcsoYe8W7urWo6z0zcgF/pwGJ27jXV9JVKjHRe1LE+NbQw4S4TP4DBD1CWRYCOd4Udb1vA
kzbyccEJj9PCmM4G8GFm2HLV6HvWsNTX6+7xD0wAoxSAOVjod9xF5VVoHTMBaB0NNysTgAOlGYEc
SgScNbvrYjYj+EqMZGkTAFuzjOIE7Mc7jFz5Tl+gac0IACoYaOmRorv5ukCJCOFnfruSKEVQ0eEm
U1VIJPrWDhmfw7n2wn6o/Y48zP3BnkGA1ZM92FYusyeOWfTGqx575bjopsmsPkOKsG5bR8IwkLFZ
LPqCytBhsjrm95oq9m3azEqO5GOirqceMz4d6jDsvs7vp9x7Z1aTL5LXt1gjB8VVHEwPxPUwnvzc
Yty67kzcr/ozBT+aERd3mSdOZqcCpt1MaFZipP2rydgA/x33kygRIa0CppFgyGhQxGFUjAqP29yl
lTBpl/LUGIbcwy7l/eALau3M4r1WRcF1m9ySgmmzhc8Lp7rpSCvXoFbazzGqBqzLzkmG/m1aY7ib
jz9eI+cnCAtIgn4Bv0hy8rx364KAlqjhH8jwGaWjXjMUMX35HU9n7U8ZqIgtNTG0zchgOVWaa3UD
AtNL5L0f6AdXxD4Rp1x5H5D8+JcgwCShjQrvtnJzQwYmnaz0gG46vplqn7+1gioYb4y32ofsFlgC
N/rxT0iCvSXtwggGgPnkJy0Ms8UNqCGAqAlaZeMO4E/D8KpWt59KrURI2TrRx8GjDaB56HRKyNt0
fFd0x+tGsLlBKxHLobwK7ODrcVKPADCtSJlvM9/hs29YO1oerst5btQvVVl+vpKjVcTNdZAoXAqx
c5PIr9FjP72uRvBSiGTRumZrRUQA14vELPW1NA9GjN3oSI6uK7MJb7reeynqsKZqitkD8F9ymvfu
Hllq4LX7LpzCYp8eTBUM8fNj8ZdesDK8nC6hVFo8Xsx1DFhYoLPZPCBNMGY3uvWej+/SKvC4qvtg
2ySepEmrSJO4TasYGPpdJXy330/g36LxQbcUPffPQ/dLraRFbMq0KwUg7S8i+142J2tAc/cHB63D
olOFoW3rc9BPYSGDwdj4c+ub86TOqA66lkicO6DlGEaYjp+uG8Xz9PWXOk8yJE/qGqOaMgue1GWO
3xUoXQvViMrmzmAQghgg6wKojJxYRsSbBnshU8jrMHJuChx0c8nB6q7Ymk1dVoKk1LLv+rFCLweA
50qK4feocfemXSj6+reFLDDOkOSYMuYspS1jkcP07+6AQZlgstOuD/XOjFRvEJuGhj6JX4Kk3bfy
GaSEArEndZOTyPVvCKtogaxwXc/r8ksMFsnrprBpbiuBkik4GkqiegZzsw3npk8y3y2Z5xe2ighA
tYJSXBirvHYpASp/PgHYXcyXGhw7f6eKFAw4nQE/G8Oq56a6EbbnY64o4I6luDCrVkyKBRNhabU0
914w8HNTf5sydsiiL9dV2Yyiq11Zfr46grDnuRdHwLgk9acS/cM2tueEnhZ/YLsYXFTXpW376pPR
SZl2ZTVJTwjQCFNtDor6tulzPFR+yof7v5IjNyu7pSuAENxBTixusgTHqpffNgYJIjtS2ILC3OSG
5UhULjhwsEmGwzOEuO4HQNL/btnkjmXeT2WppwhxAi/W1vfWFrv2s+WokDU3Q4KNxlt0K1ML2B7P
bUGbcmZqXjN9I8Y7LdnXSH48+yalt6PSg5aNfpECr0RJQTsz28LkFfDqvd6xqiCN62I/FZ51Es4A
4viemwfM0mUPS33+1JS5t79uIJuutZIvxfI8c4y0t4G6O5cPpEN3cdiIP7HBlQgpwBqVm+jobQEO
spnuhznISR22LpoxTcV1fdMCV4KWn69c2E1yvN/oiEaZadXJjSv0RN/19SheN3b48zBfCZIiazeJ
uh8YYoXnpj7xPUECJ1LU1lQ2KIVWgalzIjwdELIJLfy00Y61GPIAmOOgxObdXhuIKnFV2YIUZtPa
IEIfsFGape2nBR0ZZC61sBSBYjP2rVZPirSJKNDUSqBZbn7V80ML5qrevWF/u4BSiGVlS3LXbhfL
LuadBuZTtOpEN53joMaFW7qNLrU/8SWL2A4KPqYu0/419WxQNpY42IfqhlboNLc6G2MI4ut1OVLb
2C/7exIkGbpAdzhtJ1AKaaAgnb00B+P8GIgufcOZq/lu+zldup+aiO2GsfjQ1dbh+hcsAl5GracP
kBzARmt7ghEogOnSSjt6zZyc7XpQYfVvS3miHZBiYweoKPS71zCUaT9blzQ5Xtdi095XGLCSIWZz
O6b94KUXzay+ZQBPsUF2Gdbj617If27XSo5kicnQAunPAJ5tY+zb/Ey+M1VJdzNYuBbm0VBsAeSD
tFJZN1rAkSz5BTWkpcGlP1Uk9p3koOmKsLS5JytJ0nnh5llCqybll8wQ+x6v13FnKcL4ZnxA9R49
+w4eF+Q5LgudM+PYZvxiem9Iek/HOw3M8a/rfvy5KU9S5MwoagxwtGYc8VX3jpaDBLzQQk1TjdVs
2thKjLQz+ow8op+wXrYB9i++h1EHsf7xDwx5JUTaFOx9PNZg7wEJskl2BTgHbpM8TsPBZGb4d6Kk
w7ywSWM7zpheKi52g2cd8rbdc/N1AzUvd2cxw9VRnms2JuzGgl90o32X5fa+JM6tntWKCKAwNRnO
ZrLKHKOPrbgMVhRo9ikCLuqoDX7fKprBtt3mt03b0mnuYBalNiLBL0i27F1mpO0xHsA6cX1zVOpI
BzjYDOvSneE5xJmPUfo17dp/nerNiCrmdUHbJxD807IIhkHxlP98f3hlobMIMCLf3Lzw7RSUpNYd
mMWDyvqul0dj/Dqlt4an4VZrKHTcdKiVZClo0zGq5gbto5deS35wq7nJiHkeR1VL4vJrXpxwKzFS
zEYLu2fxNuGXGF0Qhji3/T6tDN8qL4Wza//ogvsk7cVAXIIpA67DPKw4CcwUjQIi8tGGubu+bZtW
iCFs4M1gdsKUQXqAA1xpjqcxDEY34EGFInax/zsRkqEbmUZ7awneieP4fM7Ddmj+yAKetJBsj3QJ
7kJzyy8jGN7gutWlV3bBblsZxTg0eDxRc5bCXOalc20AcOEyW4B1NDFloAvyBT1nigC0vSNPcqQ4
F+nMtbkDOUybggz9NSZ5XTPUz1AKEIlfqiyqrkIp6OhtNHg54jI2Buahc1Pzo9K8b4k++W49ixP4
KWNF1/9mIFrJlKzAqktg/3Tgi9BrFszG2yrhgTc+9io5quWTTaEHmmoSA8WfWNVXXuefolwF1K1S
RYo3nhdTk0MfGJl5747eXse8JUuaL5xGilVbvvZlzHnaKSnm4Am6sOcJq2a5PEjEw5x9s/XL6GFc
UXEl3zTvhUQMkwwWejfkrKTQvaFOKnFJByM6ORgr1lCQBePf8Lo2hJ/Wt5IkpSZO1c61huZP0NTE
fjXsmu6hYF/KWIU/vrl2KzmSw+rNwLz6vwhKP2IuqO73fdP4jX7Huu/XI5xKkuyyM3OzyoXL5jMJ
6Nz5rn2w28eujAOXKNKG/1q0XpgEIGAMkG8ALVoGZxiLjFUtn7Jv3KG73E33rnZ22+pkkWOt/8uq
T53Z7mrd8jGNfg8aUZ/VuwLIZWPysS5vda6wG6mn7dd2Pn2P5A1oPWR4uqyRx9hu41dm5yeDHZqU
hpi1PtuUB1bm3msUQ2aatbu+8JvOvloLyT1SQDtEM8PRkmbTJ0rqj4OtKm4pRMiNo8acGE2S4YDk
lnsA6TGeDVRVSJUIyfXMzPYodpVf5pneZq0OPp1EsVCbIetpoWRsAq3qx2ImFb8wehdhd+Z/LCM0
DMXRte0Hv01Bfu1IvWpyeQEpSWUDoeiOpl8KFNdpu1Pix2yHqydRkssJZ8TUmMb5xcFApgBU1TyR
N7qtamRUrdvyGauTsjRGvAj3AzTin2lxq9OLOx+5+f66Gb9UZuEVBrcEoJ0AiiQzP4DXymntvION
tUk4sB94nUGBQYXqopIincCscQuSNBm7mGhGoV1dBTXGuIyiVc3DvVy05+osZrJaNAstrtlY9BCU
PDbV3gC3VjkGU6pCn31pboucBQkLf7BwUoCPCO0iPrDmc16dbNSbq8/58LkBqU6ret3duNw8FyWZ
2+hlXotnjvpzHqX+RI52QXx9nvdlcUj5jZlagdF/172PolbxF28v5pOSkgV26ZTqmRmzi3CAoH+j
lTsnzn2iakBViZGNY4gah1s0uVjFXcfuDDLdd1E4RZ7iuHgZ65aFRC868VCjBQLUc9vgjQbKG8sr
Pte2E+heyv24qVQ3NZUQyQDNcvQqhiLuxe68vTnqYdl0/nWXXU6156cw9CDAWgAnFe4C8nhfibnj
1C7T8rPm9jsnETstjQNvjv3ZMR9m190NRvzjushN/12JlCxBy5u+47qZXFpHf5hAiDZrTUCs/HBd
zHJmXtNM2qGmjRYqBVhC2dko2kU8iEC6RcpPBFyCfUr3EyehqWsKsdsutlAuITVYuByktLD1PHM2
NbhY6bxL0NTR0VAMKEAlflwPqCKbYUmOkab5jTHsr6u8qPRS5SfRUiDx3MIeDXBMXuZef3TQldGB
vsrVMWBr4vQPmWOp8FRUEqV4Mkw591jiJJdh0Hz+VUvrsHYDYig6JrZN5kkxyWT6vhWVMLVkIdET
YxjNaKxU7Nu2uTyJkMylLRi6MJwIVqlnb7ukN25SZpUPJq2jg5Ulrm/HiXYumFZg1qYYgr/bOcnT
qzHzSN9BuuPhTKtB0/V2wmSFQ0/X5Wy7+4JTh/7UZdb7edjStLh2yhkW0g8UlRTnJu7ruzHS96lw
L7whx4Hpr39QW0LMk0xpZZtyzooC3BuXovZmkJAlQczdH5Ug54wgOWBF40daEuCL3mOGymdRpOgm
3DbSpw+QFjdCOcvoBT7AIwxvoCIESVRQOfSYgWni+vqqRC3rv0oZKlAJmHSq4IEeed8Zn5ouOmt5
uXdbFcTy5tmwWlXpyoAGG9rbOhLHzs591iW7Oh0VRrntdb/XTb4y9PWUuV4Dr2u1Iki0SxyDkGp6
f33FVEKkS0Oc1PmUjxPyAiO96dEpNCSWT81SYfibGwNQSxDRGECGkxvh0nn22oq7CV7dK7xAEONH
kuFayyM3HKf6n+s6be4NQIxQtXIXLBdpbyrNrtBoMaSXJCvOcVLs416xatvq/JYgbw2ayvCeYuE9
xdDbQ9cCtXdwzlrMdvmkIjBVKONKGyTQH9vko85BhEdyYD8J/WCm6Iz8qyWTL3ZVWsf1SFHmy/pi
NyRtEFFNEYhUipjPfVNvgEWZZlgzbcRsHArIUabqrtk05qeNd5dPWLl/O2WUEztBv2oRhQMoF9sY
GNFV3P97fbVU2y+FcbTPt4AKQg2JgiRlHD7QFj76Ni++XBezBMYX+cRKneUzVupQhxTIKTxxQa90
mGb70vzcZX0AGo5GdeXePJhWoqQYPdCiwoDGkF30QvhgWpvNo84Kn7FHwE7UmQqzUyVOitNOkVh1
ztHPgNrEdx53b53RCjOD4qFadKiXVm9hkIfrq6myPykqoNiUYOgBq5maYGdBvssABnZdxKb9mWBk
BV4HMCnlzlJvnlsN/QvTt7wZ96VrorerexM7huLtblOTlRjJk0DZVDmjh5pO1RvBQonW2014XZPN
DVqJkDypL53cLNpCoA/kRrO/T4O+r0nri/JNHhcHMf24Lm7T0lfiJIcyKzCZaCn2ppov2hwm/GHM
P1S4cCktb9N1MdsCMiADaZjcgNf1Kdg/WNV95nEZDGNgROUu0sLRU2i0bQpPcqSwXXKdtoTjMa7W
olMdfdV7VOiZKgtRaSNddqAJabt45heRudxnicAMXqbd63WBKSSm6JVVCZPMrgGvhZknMDv0ieDB
/dRn30l5I1QDXCoxkum1cZa6rZXzy5SW+2TcW9lw8r5XmSIjUW2QZHK6Zg0asVHrs/v3CRF+E78r
/+iqvTK2RdV1AEcJznNnJIl9b3i+6U5vest6a9gqUtFtb30yNil6t0ivWzvKcFBkd7FT3BVO72PV
2owdK2DU9ioIO9XaSeG7Qz8pK0y81UezBjTX8rOHYoXetIprp0otKWJ7oBvWmhqvpnH/JUvOqVEE
rgXGxDdOXfuA/lTkQNtB6PcqyvPZHZqpMj3Hs7PJeQAEBJs8uhxTffZt0b9u5nipduBSZgErEqjY
S6VMCg+oyds2SqfpBViKvlENYT7Uin6qzU1aiZBiw0i6OTIZkiHMJh3cAvgbRneo/6AN6bkmUlTw
vLqwaY1k2zG7U8doCDrDIIpVl6HNqLDSRooKMDcxcwFtCl3sh3oGUEr+oSCNn6XxnywcANgwoYhT
4gXiYANy0bifkN25bh+CBsRvDTvQW9WwxvLFL7K7lRjJidI20r0ZpnYRUXoA0Zrftdnx+rG66UAr
EZIDAVemYjqqfJcYjSxkDvpCC6h27zp3kegOjfbpr8TJmIMpY6nRAyfqwgA87/MpOZOaXSYCPq8M
r87Z6JfUC6/L3HTaJxXl/sQ5aaZqwizSBQd72I0n0X8s+8xvxSlqFOFIJUpyqCy22gS9YyjipLrP
7RTdsAkAzd+x/gYjHsF1vbatAxAzCxwpprwlt3I0EDRMCUqSve0MYZfjCcABC9ZfSpG8qjcaGw/c
gqEcFf/Tmclp7LPddUU2wxBwpX8psvx8dQZaUQ5c+wYiAFnsO9/tDihO36+L2DbzJxHSMWtko8Ub
DFBcaJ0kQdO2X1vT/WchegR+iev3MbjQcnp/XahKL+nMzRozaYUNvXLvNCcPgxYauaJrY2PcE7F1
tXaL4qu1i2uLDTGDDGArdLv42BySEBhAkz+FbcD2KkCqzRi7NMgDbRBNUHJ7rD6YRp4ONtYx/xAN
Rzrqu2QKB8dVWN32G/2TILlDtuq9rqb5lFyMAz2YYXzOj8WJ+yJkoapxcWNAG2u4kiWdtKOmC7sC
jyHszyf7S7Ybj8m/HpjXds7+KMIosB+uG8am5wKs1vXA4473LsngHZHbCBJ4tvMoKJYvkyo/3jS8
1e+XrJ2NdlOKGkaRcFyaGzc+aKWJN8iIaIqEaFOSR4H0Ydgmps2l6DC7iTmjWxFzV82tUwKyVgum
8v311VLJkFarHsGpbHWQ0dh6kBdtUJQPbFQVXjf3ZKWJtGaazQ3A+mX5hbn6foxQ+Iyzw3VFtp11
JUMKCH2PtuI2wrB0nQblyQz53tvNd97ncVeEbJ8oxC2/7UX2sJImhYZ0AoJClyT5hRMNl9hszw2y
s11wOUWPRa46JzYjw0qalEhkcR2Vblrkl4relRgzR1rhj2wIvH53fRUVgmRaCrcEGxuv6vziRgWM
LQ3yMgpd69Ogsojli6+sn5yA86lmBRugUQ2oP7/vBVhh+du2HXcYqQgBtI5hXf5xKNmX6woq7F1+
IkKTfpZ3MeYM52jujpUYfiDifi2c6HVMoD9vGE9bZkkJBBe5AEkephBsHdQ7j5nxw+FEESAUbmVJ
AUIwvcvrCXPAXPt3rAbQqRZENc+6dbgT1K8AiAzEPVTJn5+B3OhKLTN095tdmUFUm0f8JwAMATqJ
FeQT/lH+SRFpLVFyrWLGEAqAmkCKUrUtaH6+pezB0/PQVrXubxn7WpDkVYNeRRZAV3Jc24njR3V9
R5LoS+00BzP+dN3stnZqJUp+9uIzmjKnvs8vfVXGPi3tf7Ra8Ty0ZdlrEdJB2xNdoL+tRIyYwexi
/ZNHwy4aFbXEjTZBA9Anv81BxgUVrRO7rEXcs/0+FMf4XB71vblj++p4fcU2k5S1JMmBWjTOu2yC
pxZOpg07CurEm7bLhsqP8UYQMz33wcWSXjAes0Csz6jzZ8B4O+VaE6meY7eiPdGBZLNQtnkviDnM
erSz1sNYntF8Eenk08YNZlEcNfRnjqpG+82NNMDPBu1dRBBpI11BIsY8jODN9DEF8AdaJ4bk4frq
biq0kiHdpfoCSJ5AcMJhOYlbSyPnJHLv0EUesE4/lqoHc4ll8//BENg8v1WS9tK15yFyKsyfWgd6
BrPvocE0zv0YkCDf5QcCwl/FXVG1hlJkzJscTMxuinFy/diCEdMvAaxtTSosd9UyLp+xuiBotgXM
phQz3o6e8SKYK9c7lmVTvK8i5FB6pms/KlN15d7MdNaeISk3RV2VOaAvuPT76LCsJv93vh/24y7F
YiqZt7ZOatDHmcA0xHAJGKue69jXmNkrDUz/9/QNc328PfpkuNWad4LgggdwVBUD33ZYfhIo2b85
GEZsaIDt6JqMn3XwhfuD138mOuiSdWB9K+Lmdmh+Eie5AtOS3mQ2MhGgT95GCUPsVJVetzX6HT7k
6vtA7ajwIpzTpp6feo6LEMHIRNS8sZmiyLt9Wj9JkkxDpEnOOFp4LqI0ewDq2J+sBKRVXZ8sN4hT
QZNzUdAP14OJSj3JC5xuaCxhw9mq/Jvz3clK352DTDWZrJKy/Hzla6MVZ0WFmZeLmN9M9h3BcLk2
hH1S7K5rsxk6nmK9KSU88dwO6BiET9sjAMWIP1SYGjT2fydEynGo13ZpkyDG1zT1s/a2mtpAmWOr
NJHyGwFri6cMJ2il/+P0X5yaIKNSHNOKXZEvDCzL0BZDULiuMgQ8J2ide8M9GeLhr9ZLPhMNByzg
YzYj0OY3ANDOKGCjFKmNYrXkm0EG/JS0qnKkaN2BuTun2emJYtcV3infCVgMgG59gmlpqbHDjhD9
ketBWdEQmII5P/zdmkmxwJ3qn5fueLRZSJzYb2sn2bsjO10XtB1Bfwcda1nZlWci4szxMCHoWCkF
KSNyIs0bFW9xKjtbfr6S0eKC5pnNcqAnBjkKkQ0+R0HKN+g431a0/35dpefG8H940DUWoxQEKEbA
2nSh2LLBaglU30PGH130GV2X8nzhXkqRokCet5ruAJr2LJL40bGi9wQcTn8nQooByD4ia7DBGlER
IyxiXD7S5PV0xqBdewKulDOEZOyiPh16LBbrQjomN9Ncv8qWX6yU3IXVmek4khakFP3o7MoJEKk9
2KjmSbFaz63spxji2LjqukDQ0iWX4bPeFUjLwbFhifdtlNxzz/tSN7MfYwzi+sZsWthKlOQ0ox1F
84A3gjPGaEFuQA4gor8paa/IblRiJL/JeUoiS0CjiH8EmK+v5TeDylkWZ3h6y3m5apKzOFWUOC0a
eM/UNB5Gnu5aNEAEKUYQcuHiusas/d+tneQ3Tu05ZuViYog2Qx14E5DjGs8KcKQqBKnsQfIeMIED
JAcc5+fKnqNQBw2GIfjd3FaZ33ilIhootkp+IwCLbtHzlM3I0Lw04Flj+9UIZOKUqhDRNuOO5VoW
hmjBvSLDx6estyrdhDe1CZi0ouZIWKEo4m6u3EqEtEV2YRYjtRETmIj3Q1ze9jR/b8SAsfTsD9et
QaWNtElRUSdDUiCKDpP3Nc6jQzyp0FI3t+ZJG7k1oRCu0cUpuCWL3nRvTS1+77bd9J5oCQ2uK7N8
7AtfWkmSLj9DVqZVOg7juSsAYKvXPhsBw9AzQAk6PlrCHivtoRDJ6bpUxW4Z0h1IgCDctgpECVcH
YQLzQiA3fm7c4UJt+idWvlJQegrghseF1sH2AC/zbUzSD6abhm6rwn5UGIVM5lbNFrARBexPr2sg
c+YHpD7//MGi2RbaDQH1j6uxZOIu+juEw7FoeMn2zQn1sw5FrtIvM1UhaPlNL4xiJUmycNPsADwr
Fn+dRFBk9V6vuk9JxADNlO2m5NZozMe/0k02eIALeq7dIfCN3NiLXg/moXyoML/giPh4XdTm6YFX
NRNd6SZemRfbXGV2LJ271tAThL2hOJgaP3quOOax57fU2wHF709MfSVOOqzoZDaJHmHX8joJsyHz
+8jCiLMX2p3CPlSKSfZRURtogws3LMnRGuF6vmh0v6qr/ey+LcbmD/RaZtgIIFvAUSwDKGpwq570
CTtrmfYGCIM72uiHHmU2/B+KLGkrGgKOmID2CQ//tkyngIpDNdJMsHMH+u3J1HdlE4UxS3fXDUN6
5/p/XuFRDz1AC3I93pyfW8bYEbPympqf08h61w3jfKK9Me8pB3VhHI3fPMH4bswNZz+hT3sPkPDq
UEeGdSh7TO5d/5gNnbGyOsXMAdos0fDy/FuMatazvtfYOWu08+ROAeUpgOZeN6b+n8rPxCxhbeUM
CY1cEyjT8bmZMjD0ZW+cMld0L28Ek/9sxPFACA/qNSmY0L5oB/Tg8rM70sAFosKMurImrPftZATM
nW+bhn26vnjSW/4vtTAN8n+Z8iuBHrd6Cq7p+DxZ6ELJyjqco4fOzO/RJOe3TesXxrvMFge3vAOc
yXXhG2cbQb+TsTxh2hgvlqxo8ia7oBn07ckHp2Mh0+udW32YO4WcTQsxKQjCDWpClhTHTKcFW0Uv
+JlVZIf+wr3ISrxQqcifpbf0n2sJOGuKATYbIPTSWR2NaV2O8Yi15KABtLPA8axzihDjzbfdiKd1
IOfQNHpMeeQPMZ4XMCBFrPRVryUvv0LyB6saUXsp8D7bUrqjEw/Gujq69HUga/8XY3gA7sbxAGoY
R4qhaDuM7DyKYvCxOgeY0F7XtFsjVQGtb+3dQlbgmIQQ4CssP1+5nRd5vQd9gHU4umEyRrsMvYCY
Fj9eN8VNMSC2pg4F54whXy9RV8obk0FM2lo7NAz7tY3HC1PVCrFl8eid1O0FVwED2pIlUpRkKaaa
2TmuslsHvD0icR7KSoSGFr8+myMQYbnA0/XwL5Jz8bqfmo6DW9jIxFztnClvy9Cq9by9eDw2VD2b
WwtIURMDtRKOOFTinu8TrxPRCBeNjVkLaxPNng8xWCVUD1pbIdID1jqahzASbsiNlHOil5Fpk/js
gRmQFuOpRg2uwUuQldaPQBpt9EgFtrClGWycOkDtQS4kM0cltdm6NWn4OWFpyIR5sJIhzHoVGeGm
GNC4gzoMFSRHDsTWUNChFCk7T70Vzm0WNqw463r6B4a+5Pggc3KASSaPszFrMMhgOMnZZWUws2Y/
shpTrq+DIPp/dMCQIQbNsXRYOCk6dHklklrrk3NeXpw5iFB5sChKfQpttvxpJcaRIq4z8gIo/xM/
Dxb6HWx66sbhHzaYb0ajUkHhbG2QA+5NvKiBswDm99zCadHyXjg9P3tlPwZDWeFpg9XT3siaQeG7
/11QpGsFcQmxkcrZmJaSp6EB64AO18hKzu0MdCiN2u1i4CZYPnFAV9ybTlmbEDyr6EU4dZXr5wTT
iTiXYl+Q0kT/rW4fYk18H+MivZmH3nqTE0Aa58T9I8e3qIdxUsC24cb1fFkMvB7kll2zMzFN8GCQ
/M5mke2Twvr4+hANDZYHTWpgSFzKjupqplSvvOSsp+5d7jpBhOJJUYnDdTEbJoXcS8cpQHUdl2hJ
H33uenNKp+jUVnHydmTWG5ez6DywjOyGmj5el7ZhVMgVFoYcGzmIY0oGLGoaG82E5BXTFSCxtgJX
a/cG7j1/IAY9+8iRqYNdkmxXYO9j0YrknNTswBL6NS27wCpV3LSb2oCgFnkNuiKRjz+3BY9Uk6Xr
cYxHOSscSxS8syTfJXqnwqRfNkHyj+V+AwkmNQzLlWyh0ydQVXg0PuMd5t+BjQ6AzUEL/weL5npk
ubMhVsoRuSR8igqt5Od8MA6llRxmoh3i5A+eTA2CgAwRNgWdm2QCRpF2Q6l3yVl4cZCykHZFaHSv
f2w2CCbMdcvFa4VJpOO5dBK3A9MtUu3OQ7kkC714eldZ8+76kklNSP/F/WdypDt817IW4xtmfI4A
AO+wYxObyLjfGuSjmQ97QS9ZM4ZFUijse8seCFBi0JGLdnpiS2JbDWi4hKGEblRtqNceINtshYit
uGAsTeeY1V+SXmkF69IyJ0wsIvxn1PqwXGu+m2VZ3fE4j2t/SG2qai1djFg28rVESSnw9A4mOH3j
M2osN6J7pxe3Xfm57soQ5bZAxKGlgprb8l+AqIN/DIaCvkIpTGAmKq6pi2WMHB3A3HPQFvEe9GrB
dSvZWkprKeRYrgkCIPmVYqh4Ucw0Ts6xi2mYYmT9YajNz4PX/sDYYaewSZU0KSjlmK63MbOPVARP
MHy27/oBhNK0vC1TWyFqa/0sA11ocATXMl3JRqKBC4PrDTu7FtrEjiP+UtzCMOIQ1DrTl+uruCEM
7FOI5wZszQBjz/Nga6O4Uo9RrJ+7NPaL4YJ5QH/M310XstiYZIMWwFgWikkMhNhyH2vSaDZge4R+
NrPkA+/nM6flXe1x8M6C7CgvVahPG0ph+Hg54TFtCKbWxdFX1z2ESQZiW8bOZWbsC2cKyJwftXja
v1qtZcbZQ2qFhyNLvkZMbK6rqUJ6mpH7qQgyVwRavzO1+0pT2PpWZMKFEs2CAFAD/IF0UuljZld1
3Ygzr6v7pnTvdTY/Xldma80wYYyTA5GPejLRXpmPsTOLHDlEwQ4eLw9J74SN5igC4JYmKzEyXjKP
zKZgZqKdsoEmtA3QCcyzNPAazqOH6xptWh2sDYVegAE5cqo3cYByDlaVnkczAyiOWf9oCG6UuRuk
hUATv6qYuKGahXTilzyZE9GKIt7MecHPFug9aZOeWqa//gB+JmLZxJVh12WkOTnN4Thath9ay6+R
yTOiKpNv2IKFFBl/8DqLAogcwfV2SJvRmc5Vzk+FZXxM8+6NAfO7vkHbYnDcLrd9w/EkqxZ2PY1u
1yHpt7jvNHuzftfU99dlbMRtqPJLhitTq4FCt8/5FKfnBhfvu7kE/lPnaPyznltkXxi8fX9d3nWd
XsCj8YH2mIXL03OSajvdTQAGGAH9QDVKtpUiPdNLOtZbMEJrRZN6p6FxwtjuwnbqvrL0EU/DGN3W
Du7wP9KuazluXIl+EasAZr6SnKgZBctRLyzv2gZzDiC//h7avjYHYg1qtK+aKh410Gg0OpxW9xby
VlVYb94ioaVaeMbitSa+lo1iVG3ViJNjo+oxzhY5s6RD933ey97KK3uHlgSDQg81C1Nn57VeantC
agUD5sajoT629Guhngx+mFrZM2Bly9BHNk9LRQGsA8fvEiYHMZkSDcZ4NI3cj/TRG6pwq1SaJMqw
Yh7Az6Ta0HVMKnzV/WdgcBIyr2ZyZNQBz2HI0+q7ZlS6xOqtSIM7Ft1kaNBXDcMSFMPp8oF1Gt6C
9oDHGchQQYK9L7vbKOt+uuja7DjgsWlYxLaF0AwKvvMeUTJyJNmxaxqvLU/okJK8nVaWDO4P4nMQ
x0QgQzAQIfpVrNCg4TGKax8TC79ElvrjujavpS7AZIgEFMhJZ6MnrNdUgyoH90dwgB+ypbFzBE3K
JjBGdB7vArVBIdJJ7RsXFFE79HZI7vUVDQfm37MkgNuRk1WGEzqHsaj2uY3WXbN57MOnzpb196+l
FS6ghA3L9agOU7CUHpusRIueda7YUx/FeyX/jBq7bRhlu74f90pf7NpqW0/tJpJGk9cWG54tXli4
WeCdidZYcYywra1gOnZGt0HPzKOu256CeSc6HzbETI/KyPzRzB/SgHwmRifxQ1fOBmiIHIzZhFph
joLg7DZN4BCEleB/5sqBjw2ckHBjEdl0orVdXcIIBqU2AkzHSXAEO+uuV1OvJbu2/ycj9Ru0B4cQ
awkTietTwLFZ6/B8mOJjRrjXB7avZEi1VaiSihh/uX5OVmVaYAnxBSMpsD1llxwnRT8gPueh8vip
Ng1vsN5QQYLAD2LlaMvHwReDy0XA1EjXWuQc2s6L1NhPxplUVHvT6v2F0S7N/qQZoc2imBwtmvl2
GbhxGRx4WXiFLSuiXtW7hUSznVtcZEFcKiMNsHiOgjm1OfNZGZ6Yom2u79GKucRzBBOrsWZIZYsL
p3ZKqmMyZXSsQe+9qRW190YM1bvdKONUYl4xIo0IbopRs6mI03xyajQaqOMdC+mdMrXb64LMtkh8
Ly4gxHMasRCDinmEwLVlqJ3mclIg19qWJkdtVFEYh5SqVbWplHxU9qSZOHmDZzqXJBD0NFkUwwku
N4wlvEGVKGRMCiXaW0Oi7ZMhjPxiGmKJrKs2cYElluI0fRTWVYR8LwI1p6GxXIfttPJTSbSPWhqc
tJxukvRL3RaukoX/Xl/o+X4RF9ogFAbZoRBWXGjqFK1WpQzOQqltNSXbDbqGbCI92lP0Cfwtye26
Aw8I9hdtdrhxHeEScrQ0DbQqio8GtbPM4wbl1OUt0SXZ6xVrBQ1F1Ra8Obz+xPB76HBi9OAIO9ZF
dbCm4YySIF9Jcr9h1U2daD8dIbghtq5iOj0yv2ITP9WygTZ5HByckAaebSaRWyoaQcOi/vnmzYLr
iIAavDuQGokNDAHTwOowRsEBhH7+qD1V1QtTM58OX7Ubhyj9kgrcSUjIgE0UCT7BYhESGaydaIxQ
KGaF59RPI/D0xI1Lii+0eRma2yivfgMiiIWcDJK/ujOb0IWJ7EcUdZqVkR6ZamyREduWKho0wKlz
+xo6FsJqOuJDNrLalzBqhEB5o2FaeIi2fpt/sBzu2cX7Wn+yZexaK0bfcpBlthFScUBIJUBFuVOG
dETQa1TItgU7BopydtYk6zFYUfULGGGnUp63WaeY2bFIotrPw3H0Oqc29y1vvkWN+YaCjQs4YZ86
O6KhWrL8qPeIIGeaX7X5XRLKSDhWrjIbDzITjpoFpo9XlRR5MqDKoCFHRQtd8Nq+r6dG4gyuLNwF
hCDJwNLfEMNMG3fgLZoOtKdMld2XK3owHyBnDn8iO0cEm4chRL2tjSo54lRvQC2ytTL1ODSqxLTK
YIQrKyyTqrPxXj/a2Xdbe05o6ClSs7C6LTbI1ebk9czddXl80ihUdLu3CebFaC5jXxM78q8f0FUx
kKBFYQFSJChBvESwRhVeLR6Xx1ZL7G6LAToYIZmbuPpOAyE52f43OGHVMH7Anhp4OUezTt1k+IIG
dDeaJLesMAvop3HDc+ePUOIdEcem0geZQY5IK3mTT91oYx+yJ+U+YvtgP26Jj/hkB0uO0rnNdQHX
3n0X2POCLwxrqDXtNNXAVnd0i+O6S3ZN6/fe4Ks+CMRiN2gkmriqJIvLVzB8famqYRHi8iXc9EuV
nKI2l9zvl37L737zOTAJgj9UFYsByqqJ2GTEBSY5oTqtLMNDFZn3I3yJpst2jSlj1xYW8TXeLPJi
EXs1ahszCdABd+428JT2mcd25QYlKe5MFBV41zft8hC8hhP2jHTUykYTzXDcfiBkbwSVqyj76xhS
mYSTRrokwhBs9NuGp1/cV4pX3hlnVMBsk63jZ5KGESmeYDucGgQ+GFSNFs/EVZ9+MfhY98XgNp+V
XX5ET4LEwK+vovkzPAWWcpG6LnKqzM5t9OBW6Y/JOOX5fRT886ZF/IuhXiqGFoH9f+SgGGn/1Xf1
Id9mO/vEDvQ4gZUo3cnSx6siGZjMYoKcGg9/wVwlJqp2tBhwtZ7sCnQpZcb42GSKxCrOW//3WfBb
//7CiPxhlCd1hjRHdk7tQ6TfTzkIndNzQG6rhv4/jqajBG9+h4ttKZjgmCpFN+bnBsMzSfkBp1pi
i1YNBcpKUUNGkO4RCz9nXirdqYFQ5d/T6GHKiZvH4Q7Uxw79dF0XLs3eb2HMmZkawWTU5wvRmCzT
w5JWBiYaptsJjb/D++vfX9171EdBDA0VUraw94gi5hR8daBNqJt7nmSPWogp0aqyuQ6zLsYfGLHi
055apypqNJXj/kf1jXYfGeb36xCrm/JXEjFu1RcoXEwxqOnsTCE4hnQMkU+eMdHZdq30Tms6ieWR
LJwjnNEcBXdqHvQguOh2fbd16u0o4y6gaxjIN6NDELZAd8SoezMlgxPZdn4eE9bsp0r/kqX14MU0
/ADu1s7VwqLwzTI99bx5RuRn3ILGPPFYnf479pi9hlwYcUer+3h9pdc2EyXP+IdQ+YzyeCHgGSK1
anF15tGsLfYlJoHpWkkge9WvcgAuYQTVT/Vk9nBU0OeolnLWMZ7nUNbjF61MNT/ptJPT+CGj9zzE
NDtkrrJjlJPBQyXMtHECNm7isogkJmz2qkUTBoFRa4tgFXVE01KgPQwd0Q5YP+p3RXGXwVxmX7Ox
AsOxPzkytrM1g4n3JKbOwIghjiKcTTQr6/2ksOKM4p5jx77jVuMeYkiSO3vt4CxgxLNpNFRtYwvj
6OuqfRnS8Vi3wTtrSF2jyz3uSJysVZ1eKI9wbtD1VuUOhUErNeaWJHU1uuvUr9c1dHWfoKDopyB4
IYmeXIlzmZgFWP14OXzLa3VbDuaWWv1LOejPU/04WXx3HXH9TNgYRWDgYYlR9ZdXdmHocY5qW5C1
WPsJJSkyWobVTcJz///fF5Yti4MyrwfoAnV4/N7WpvauHG3MIg7RyMTyInmu7FRWb7q+V39BBZ+7
TFR1KkDWgXvuMRo2XXXQ2Buc0nn0wv/lmtd14QOHSl8iKNThYqiz8tD3vbNhjmm4zLSL/wg1S7uA
qhoj1+0SnltC348vaBFxK/vLdS1YdUeX4sxHeoGhWaVWtbSFj/3Q+rPnhrjaJ4oGSPcXaRUhEqFk
ejfrzQIwTEMWIoSNWy/O2SbNabJJe/vf62Ktgqiob0bVN96dYue3lYxVHKMt5Nz13Qb+7xkTGSV9
UDKI+UQv5ACTcWqnQwL+nHZIvLhTjA0tc1nqd/UULQQRLKpBUIPfw6ydsyjUfWUKDZdY7NDVdX/q
rO5DW4a3ZR1+OXAaKjzxqkTZHZpDLgXD9BJd4zXHZWmQH83XdAKHGfkwKke7fQz55g0btQAT5Bsj
vepJB4eB2i8Km7Y5EinXEVZNwuIGFOxcZWamNc6D0PMOJGzO5KtEe2gTicJJbj7Rl+NJlyhJm4PM
Ds86pdoY4UNQvDffwgaNTh1E2ZHgsuFjXe5NXDVq3tS4+boscCtkbK1p3HbxIFkzoSX1tw4scAQd
oG3rpFkMksVm059ML9pknn4Iv4Z7sg+8t5DYocLdNtAA66BUSDBzalkFVuQM+blLAzdKfIoYVGW9
5bguQAQ7l4NQJapjDRIhGZ3fRapEkVfVbPF9YWeijmOmtgL6uKop/ZyjUiIrv8ahbPaukCb7tTNo
zTXmsiOEhcWX3GRXA0YWV7DXIMWb39l17GWnwUfryj56SwBmCSYsmtMOTk5DqFtbal6UcY8ErWuD
PvH2I7qEEdZOmWq1s9n8/rXQdp/m6metyvhmGIZ3/w1IUOsy0UazM0EHaajWjhlkg37IByUm/nWY
NaO9lEcwaphGO6VdauRnwvvPRlkc06r/hiTTFo+O8zjcVrL6SiVEdxgFQYxYIyycydqnuspPMbjV
w4hLGqpXnzewPHhIzD2QmOZ+aXyQFw0LDtZVGIX2ZH4tPHTD79hh8qAbn3PP8W9Lhv0WbAEoupB9
Wg1GD8pCS/8WBB8tTEFTwC9wfbPWDu5SKu1SKhTExeOgQfkIKr+DzB/oaZTVqwpliq8lmZ2JhbOA
zBTGCBszD6nZPRlNs8u5ssGw07PGizMeSLvAyr70IX0prL6VnK5VbZzzbzqmFKI8W9BGhyuRlg4U
VNCYZOzxqqF3/QhCiLDn+cGOhwAspaqs6U4CKuqkkdJGMxIdXnKRZ1vQam4Q/X+nMPJsm/nopoGs
DWJ9G5FjRI6JIsAl2JCQVIir2nCUWlYM21hj38YKZWvFGMvKS+b1Ep/UCNXNaTkURbyapdxVaWDb
zIq/x/W+t5pt3VSuWaFcAfOGg94z0ALaarHEpKx5m0vQWfyFArHaTExlGudY0aOuxaAEfr5+DGQA
gqlnGjoT6hE2q53UfRUx3zJv49P4fQgWCydsUaw2nA4m7vk2ye91hdwldji4VTzJMi9rzhisFNqK
UPKAYJSwWFOkjkprINJVG//OzZrxsS7vWxnvyQoKyHBwpghKJhEoFFBCJ2uiccA4kCYFswpIXCbV
3hLG76rQfLp5cy6ghM3JurxlQYcJ4WpUVi4KfZ6rG6uMf+4OOAGQZUYRK1pgRDMBA0J1iw8hSNYL
NIpUHjPDAyJY6hsmooGlAkUi6Ps1sDmCGqDDGQwcyI2dUVb1fRht3UNZn3anKcobGKaBhP5WfElF
d5Rg2islQiFYAKQyrzCWmPmlkn5Wal1yg6wpwhJGMO4YWsA4aWkI45645Ze0H0Ecj7JOSTHW7JwI
dudCGkHfCpDMmRx8y2cnMk6IISJDW6on8OHXiJi+aGmyNypHNvlv/ug1UFHzKOnqSoeSq+mngQwf
tTjyDHu8PcQGlUMVtYlwOCrqBL+saK2wSvO+fOlH6lkaZhDltqfxRnITrti4CxjhJpwa3AgZgYqb
GAJS8f7EQUBw/aSurtdfScQ+srJAyas9YgxMMdRbyzqPCj3oZu1fR1nVuAWK4ImRPmz60OmAon+u
ekyIQmhI7airkq9vAQIPhQraAVh8AWhQ21LXG6i2nYYY9fdEhnqvUk/nsjkjK5cqugFQpg8qhZkh
SzAKzdSiyS+oQ8y5nk5RXfsNZg+P9YEaT3r80nHqR6pEG1a3agEpKB3TY5TGlQ0Mno0CDt8MXsrb
Snh/2dSlVILCcYIRDznIBc56W2wU0HmqlbFnjkySeXFeHVK0xaGj0ARZlZh1SbhGizGalQ6sBmZ+
MkKfN/cGMzGBQcZQsHqGcE7RW424MfoFLh0RA62E3RT34VnpwGJ2KmVh49Xvo0ccNWkE+UPxVq0p
OjRVk0DjiHJXDOVeDT68QacXCIJJmxMiRRTgMh26bKP21XNFjB95qdwz1QolOrYujYVEtQrXG1Oa
Ller6tqh7fIGjcZB75O4ORFW76+LI4MQNiTGiD21KLAhQ/EYR+9N/XD9+6u2xvojgthf7NChDJoB
G4Lny1c+VijcBnuv0kybqJMNUFg9kkjSqerchOuYwtbApRspn7BciRpt7dDYZkxxe1NW87F6XhYw
grGpK8KGCQHOc9lQzBPd2tp9SHU3aDdviT6i2A1FvuioARGNI0DFoaXZSga7RkD2F1duoINR7fP1
HVqL4V+ACFrWI+DQJ3oVnseduUPZ6C7zjE3vzQ/z2gs3Mu7OteVDmhMDZzG4w4axvlRqC/kPkJTD
cKI4Xtm2zHrUCuVDWgTcz4zgGe7dG1Rw7sdFKTOdK39ntVk8fkAcnpdGD/no8NxWnyLO3Sh2Uf4r
Oa1r6ocqKhS8gz8NvVDCbReztqpiAr0IGwM9Vm4wWDte0t317Vo7sEjJzq9URNiJ2MTsRK2il/Xs
hRDzoNQ8dW0lf76O8VoSNN4gfjtXyID6TrxO8bdMsU2sWKkp267I/bCxn40okfThvtaEGcZBd6KJ
ik4UZFxuTOpUIyp5C2iCZqCMGINBIi9XdXRbulnz47pIr5ftEmv+faEEoJgM2VABK1CHx5J8sibt
03WE15YOCIj8YeuJhlpbYfuHuIp5WJTwdSdUv0ZZjFHKfe71vPSIXm6vg62IQxGswEWHJjAdynAp
joroftGhPhCTER5qY6dWknj3ijAX3xdsgoMOS0rGPDxnAcops2e96PZd4iWmjGRAJohw/5jMiLve
ApAxPRLlqSkk99v8j146N3N9I+wMSIpA6yO2k4+hYurMwq4oTb4p+afI8Mv4cxA2XjXdR/1btmWB
JoQcY70pSY6Ol7OZOjnIiJ1sExVcxrO8tjmzkzvfC+CvE++5LCGToye45wJMdxqKzlWbIyb0jv23
60omwxGULO2MJOARzEDCX3TTQ0mx29kuUSX2ed5icYuW4gi6lpM2Y7TBFjU2qmiz8X2V8CNBWVac
Va41E1jpfY3cdXvzs1FDJgS3DGITBMZOOLC6Neb62KfhmWU/7OSfNAlchvFY19dwxZQCREddBnQQ
TFaCfhd8Qu9th4Ma6v/q3w0w8bSyKSlrRwjPK7jTYGFyqNjRomZlq016Vb4UifKxVHQExlChdF0M
GYZgqsfe5pifjbWqg7PC/6EybpOVZULrD6zmzCSIW1r4fpuVCUq/HXbmneFjzsOmJsXGYrdXGCFZ
jHH2M5ubY6Px+tJs9p3d2qhBZphH2aWuHvRIh3ePtK0e6FhKlmzldrvAmkVe3Dg65maDwgeWLaAP
VjZ9Kbo48kuufayzrNoa1Y3sb/Nz8VK4+TgvAGmLHukogXBNCDfxa+Ekfpz41/VgbZ9mwkwgoUNS
Fb2PdrKaGpyJ7KyxfocG5XsLlfFu02L61O1A8KKQdXBAxPjqgssYTmdljgxTfsttzIhb6NlTUtmb
6zAreo3n4F8Ywfakao3JWS1g1LT3DUPbRdKppGtLtoQQLACqZ0iaN5yd8zb0QzXBwDMVY2wi7z9J
IjZADlapt0FJ2VnJ+N4ptE1f/PMGBPB5gboOyot2x0v9Gggt9b5v2dnRpwfesAOTlbSuJLo0tK7h
jQ6LDM9QJIvXjDSZyn4qXpzJwowUtutNbZs4o8sSrFvYP5pG+xgMpT+GraRoYW2bltDCNoE/IFWD
Dse1rKqzaUbbTnd+dO1tJIO/DikC/hoFVwuCVeIi9pTEJcsS3KmtWXstSKm8lKOurYzAvHV9v1au
b/BfgZQDnXN4Z4kJV4sXYMuY77fQriy4O1XvTnZRnvACG3YRG/Wn63hrK7jEUy/1g9K2nkyHhecp
f3DCByu/028P/kOWhUiCCnJMH237ABAZSPeHOn0gRuTWRNbUvma6lzDCNTGq6EjAXPvwnLYD1kz9
NgbNp8SwP4+T4dphJ9modTgAouJsJiSef18YbpUHSLkbATszsA6icTMuP+naOx48hsXtLg/W7y+S
YO6cWg8Ns1HYeUobBPlCD/ekW5myjgSZQMJZojy3ujrBNhnauyRz7SB0q+wh5j6Xsk+uQs13BHgU
ZzYKwYkbqjEkTMGlp7Ro7zHOMaZYqsFR4X7bFG+4k5Di+oMlKHjGrTTuU5gIXrbPJNKeURl2zMdA
kqlZFQm8hoj1z2UgIodYkpcjBkDo7KzzzNXDj1Z+3zapG2GQZHZ7anA2DkhwGT8ZbsUAE+1tsw16
G/dfFu2L+KwWRGJXV6VBBgAvFbTHvxqMmZEEYzgzvXgZsx9Mf0RaFX2oLNhp0mEmq/ZugSSowhij
2Hlq4EPqdnOMePxhjIzdRPr7PqokbsM6FFiBZ4JGNDYKUDQpqxgkYgxWXKF+k9Yu7ngU5Q9bqoL7
4g12FSni/4MJajcUTkWaHGC6Fr7jSXLoivixI5OMXHtFKDRfgNcdTjgiGOI7IhwCUEAYRvES6QTd
z6BV1l3qPEuf5Cv3xAWOYMQLXie1ksLcKRjnyNj3mhXf+JR8vnnV5pc/xvOiiRIhJmGLHMxfjroK
p6hg55GfTT1yw05S07TiPeIJiUQ0IouIx4mlh20J6qbC0hjKa8s7PvBNHd7Gqv3TX9DARwzKAqCA
2l8QY9TyWplsONxjndl+mxifuja4i2mpbFGCL0sFranAEk1QNS22a8YmLBqIJR5B6+ZRBP7aKdtk
hixaurp2C8EELeBRy1pq9/NpzfkRrUWKZ3aWrHppTdfQaG0as1PpgDTs8molTK2LogGK1pLjVEw7
uJd3AzMlRm6+N4UQBhxXFaYUVbXIrM7/xuIGT/QOaTnTwGsl5Y8YCnSYen1Hrel+6EMvYDEoscrb
dW9mzEDEcWb2etVEbtGwbDBLA5A1bonW8hVLRo+3skUXEKK3UPS1kTcqO5vZnWEeKdlfP6Ir1aja
zMWBzkJkbxHMEpYNrnDfsRLKXSm9p8DXCi0H1BVPBjul2ui3KvMzrh3b5GBEkh1bqVG+xJ6PwmLL
nNhkdtFDuBJT5N4723irePr7qHDZY7/Ld7JJb2truRR1viYXcKNJIpaZA7YrDOGLa5h5Iiu3Xblp
ZwJIsM8SXBavO3Vtu+vTBBKhpOxczdnvliRuP3SHKtc2MYs217dvVaQFnmAsRsqiKB4mqEerbUcV
ZWypjJZj5fheiCQc39ZuzEFvO3aO0vQcIYdvxclHWxu21yWRwcySLjZHaZQwoQwwY37fJW7LH0wZ
gbQMYv59AQHK4QIsTNicSO+PyI+DuTDfJ7mMfHsVBvEZFJYRMFj9fGAvYFIF8+qnSiteMrNwTVPB
7K7BBeuHf33BVu4JZB7/wgi3ktnqaauB8PGUov4qwhNdQfcPpqrLciqrKrbAEVQscGIjGktbObVo
43YHFR2BFf33uixrSwZaTLCEg10EYVThZFZBUCa9XWJnuuCdSer7Nk0fs17WqrJ2OpcwgjGl5VAF
2QB7jRP6Piy6exsMZsVYczcFrXJYprvrYq3hoawQTwiEt1AKIRydcVCmtOTQ6SKfEjfFGy9U1SMz
UEECYs4wlL351pYRNKMzOQsmZuHxcqngJOnygFXAGyZtZ9Pc75LiQZVRUklQxCG6ujKxPjCAkgz0
gVrfTId/1jsZC8ya2sGrN5FamwlNxQrQqmSRWs9RTgQh32Gu4Lc+pe+ub8+aIDOhjYXpMnPZsXCC
opjWpAVdPV5cyLFGjCWYW4kmMDO+kYf4pwsJ8uaZsBEDGqgh7kwb62nUdJAmsp+D+JFpoOMMvl8X
Z03bFhjivmgYlTFUGsRpJ7BRD27e3rHR3LDKb7PbqIBeySNOOa6JWcdtjgPrTDFzjekHCTFWsrdk
UaDVLfq7biIRoKak8OtIhZyEEj3aU70NQm1nTOP760u3CoPADzxUC7QHuuCI4IgicE/w7OooZpiG
X1JwhTmxxN1Z1egFyLx/i3uB9uowgv4Hd3Xc3MVT6mlZ61+XY1UF4IuiSxyJVkSILyFA7AcOvjCB
Q9Ua+6qqjgp4L1LQg9aB85UUtzdeYKrlXzjxpmuUIa/bMcbupPRTzvQtog9elpLdG6TCC2z27vFa
EW8Hsxp4qw4hXkQOCopyJX9ocPW5mKg1eGZtmw/GMH2+Drm6VwtI4abQ0nzAZEainBxM8U7M/LHr
ZAOuVvdqpvNGCQ4C7mKcPW4KzjC4pXipmq1ufzSnAwpO3S59n6BB/bo0a64CxvD9gRLUIqwUFKlk
kIYrx4Hanjo+knoXmqFE/VaP0V8cMf8BRyEOJkxTO4MYMfaGPDQ8PLq4rwaO7Gpd36A/IomhBeIE
DcpNUb4Y5g56ioz8S1bJPCwZhuD55CSBxeFYtrZxtozXX4qglJTfyCAEDyFN0SGOVA8mBQbpLhim
hymoJI61DGL+fWF2FK1IaDJMymngT1MzvR/V/ut19VrRZMxQmquHcDwxEka4R5NYy/Sq5cqp7+It
hmhz631npxhB9K0cNv8NStgSi+KGo7GqnPKxBl2Wus/AJMpTcO4E/f1AO8nazQdDiClcSCZsT6Yx
ZeocqpyKGFPhqrx0lYJ+RDjIV6r+Pe/ZcYq0L4rOeu8tcoLmRIPJgzMnnFgNRaZJYo/KKRvKI434
56QYA29IErJR7f5dq6pvsBEQFWNPwRELZnd93uSFmpS8Rdox6osXy94r7WPJuZekT1Yg8+tWbNEF
jmBZWa4rfYVBrieSqB+SyT6iYPTBKL/2VnETn+lPH+UCSVjDjmq9ErZQ/Kbrn3XF8PD0/wJyaclW
rZyvJYzITDNmZKoSQJ3siKQ+LB/fTBW9vWgb9Wx4IGFsMkjWkaC63B67NxRmVFg23oxehpFEGBQr
UfbVnVlAzL8vNMA2eR2UWquclIggZPExiwu3y7a1JtmXdRykl8HIYmLIiHCoDNJoWhHCXHRMU7xM
LzEctu6TDQcltAvOji/Xj9I6nIXCC9gmXE6CdTKqLLHRuQkTi0dyp5l3VOdeHBXbvJLxLqwaQmwR
mqJAoAv+6ssVbFUQ0dZ8wJM85d8Tms3j5e7sYvinhruiF5l/XbL5qLyyTgs4QTI74ANF/ZRyijAi
szSmjc7sp3yw7xBy35Jk2DaTzGm5hPzF/zjzFM7DEuYoq2AlEmtSxqTBEJKoYhujPUyJ4+r0U6i9
T4J/OvrhFgF/oc2TrNFWBJ8W9VuX69npWVYYTpEchyye62y3psLdMJ/8JnQ+pDloGdub8n6vEYUl
ndJIr1vwhR9H+9myvmNGDeZ3n6n+FIC247pwl87SL6hZHdHkiK4p6OalcLYSp1pfJfSYlfdNMrn9
tEHN7xtA5uE3yC2CARmpmEuQ1DF4b7CcHsdsV0TPBp/cLpJEwdd0Yokh2A0zDnplqIER5o2v1aUb
dOc2R5jjXWD+C+/8+rJdmttfy7ZAE88YxTNdCRELODJe+qRmOyuTZRYvj/EvCHDfIQkHIDBaCEoe
WpnSEXukx4p2Bz0FnT7HDI2PToJyfFmzzNri4WEDikIYKHSXCFoQkV5PywniJMDKnGejuxuqlxYV
vyzDvAAqsb2XDs1v0XBuMdIZMZVX9UMhjapMbcBomvVfY/PQ2086oh6F+rHlG5VHbtd+v75da1qO
Qmjk5tDAiY4j8RIeiNKVtKbHIkd8oD4n+uBJh4qtLaKJhhOLoiYfROkCSDGlKkusMD+CUxylNc2O
g2S/r6yDro73wxCeKpp+uF0uE5O4NAdxo3mAwOXBCho6Weh5pEeCNqTRtPd5E3lZK6v5XJVsASOo
Yl8WBR9BNXoMWNp6KcaMabl1MNV6k5nqU9nTfSatx1tTf7jyP+9n9A2KW4YhfcQsbYiWFPeavQv0
Z9eo0ZXWy5LdQv7nlzYukHTRE0hTjCvSYnrUd8he3Fde5jV8y73RL7bpTre2b9gzG30vDjp5oCjC
YtIItZS8LOkRHOMq/VZ1GyX493YI9L1ZP+l8Qb0kvE/Kus5UkGzAqJP3rQo6yGfrNvayX4sGBxBB
UTCnIrAsmHSG8Hmuaowenf65D90u3zbO7g1SIBL2k6ATlO+CUYqdRE07FfO2J1rutFTdBTmIBq2i
OFzHWbPlSD6iVXzeD3Q/Xh6iamoRn6o1euySfWB/5/nX699f02TkSFDGiJGNsD+CfjldOZYtLXB6
ok94p6GC52ue32FCOhucT2+AAvMruI+suQ5KcBzSvjGqNlIp5kH8iDPtYSr0fTZNvqORfeSUEs9v
zapidPEfNEHNMBi9IHqIhbMK9Ljoven4tjm+oPs/967LJUMSljDPg6yz+x6urMI3elhvqTJskMj/
jzCzpizeHpQr+pCpE2xOfseJD26fRkb6IZDf/D44uPnQoIyDDgb5Swxl0lrwc5TZsd9qW5RT7CJr
U8R+vcHV5ya+EaPpadtIjdz82b9e+v9hZ8J6ZNdtxH8vYUcWpHltYiY7ifRnCtpeB7G3OE4KtxmO
aGff9rHtW0a0jwP7cx7Lkt6rZ8D4Ay/6S62ed85QOhPeInse3nXKD/zJT6KtYn58g6oskIT1ZYgO
VdlI4mOsa2c9AAWFE28qVUZhPq/Xq/XEbQ/uLFjAVw3t0PpMozXma8SkdhGfQ3uK6Vkkcw1LRlK9
4i2BVxMFwjMLiUPFwFZVa3ajBhpmHKvfaidwVfDeEKd2IyvdhMWjmhHP7gOJy76yYXM8ASkpFA1j
+oBw4pKeFwo4DuKj0j+P1UfeYJi3uWfph1CX2KxV8VTwNYAZALkCkbMhy0iYdSqQ2uxLWh6KsNrM
WZzB/MDI/WBPLkW4/bqOrFh8eBQa2hfQ6wMCNOFmcdqUVxnj8XGy/i2j4Cm3lefrCCvqcYEgaGFE
BiQoEx3MvFbhVgwLZ7tgd2xuq9r8eayBA647DPYAw5Ql3F0dAVNkhEU6siHaEhxhorWS63FdlL8Q
8+8Lo8hGtF+wDKNrhtK8DzExfERuqvPiVHYPy4BmlVwAxaxssqm2MUumt/yuJFu9AK0V8aJSsjnr
2/9XotndXQDlZtuRDEW0mLXYVV6tss5texm1hgxkVvsFCCn6vkSJMN7wieONKXtCT6sklSdZMFGN
s6AdMQpCnU2dE7tpb/hFWyZenegeKSb/do1GKgp0yYi5gE5BUIOYhXapIDx7zDrTHwjZ2AP/xrL3
4P+NJLZn5bZHW8QfKDHggkkNzEgHQLUF+cIs67Er45eRWpIS+LXlQ80zeH1+FjqKflmfjhpD/jID
DP+Oz9+NY4WHaLhPiMwvW5UI7dOw43O3hxjWLliKzguMkjuaCQIsTUgKF+mK+hBNdri5vk9reqct
oATlRi+jlRsgvD/WSdluEK01d90QvCGig+L3PwKJ93kWWmE8WRDI4JofUAy5IN2pKQrJSRXagH7Z
tyWOYN9A79ZhdNYc1SEgVZgSz6h3avDNDjHiJf/Cms9p9NzJOsRXnruIhiHPi7IPNHGLw5IwWcbq
EK6Fi5aOJ4RLPpLJ9GmPjk1UGH9rtHKDWrj99W1b1RAwVcxdBeD3UIVtyzpEr3IUxx/hvRDV406Q
xFsts5zB19X/kXZly3HjyvKLGEGC4PZK9kq1NsuSLb8gvHIBwX3/+pv0PTPqhhiNsOdlzomZCFUX
WCgAVVmZcWIqprrXDl1UMnUdE5CgepFfiB1qlmiaCxGalJ9AyLghYLMyUfypWycwY7SZJjBR94PC
7Npbe6mg/mtXulboKSbTbDpia6PIHua7eAe248cxIDtcfncq2KrSnHSk1JqmT9UMc/2OhvzAcd2m
x/oX3YldtJtf//wTusCXL4w2IIuT07HXJXNSDwwZMg+dNvJj+0lXnferHgFZjMckqgd4REhXFz6l
QwoBbiNstsbODtJd+60+zPtuY+/0w6xi7VpLkefWpGtMnBTW3HadCB3h/qQ07Id6bxNa+Cbga9dX
b23TAZ4GEjxwc+ARLplyeVq6dkONsDS7k6h/iDL3mfPVmqOQxn7jKc7Otf12bk56u3IwxXYLk2bY
dvupe8REUm4rzhcJ1Pz/yQsva0iu4TWOYWNpT48JJb3eYJOxDHOLJn/k5KPZPtVmEozt7KcTROZY
hh7Jo1AVPNc+3Llp6fbRGZMuZg4taeJmto8i4YNWorDq4NMNmqrzvpZMzozJ53WVOl3rDEsyidNg
8owbYU8Br/Ugr8V2nDsf4gB9q2rCr33Bc6tSwNj5YHBwZOZhbtoPpt4fHaN5BPGPotL/Pi4X4R7I
p7meh08oJ2bNzQyvRIskrIFsTYsoaMRdq5ObmDVBMcW+XineQ+/9ujQofboS3MVeXsRF2M7pZ0qL
fRllD8OsospbySQXduQXHu4qoulNrwoTFuHl+mDwe57c9PSFsoXfvNh2/IswQUGI9zMZVMKR7wN0
sY4sBi0VIFNlNUfaesDq0YiEYAotmzvUp4h5sNo/TiqwAg1MvCtRbsED6fISnhRTU2ZuTJaCjhHf
6XG6t5xdZcSY1PL8qvt5PYdJBErLjr+0t1zOzi79aTyzPk7glX3rPkaHZq9t2aH5bPt0V++9jYrS
ZDVUcH6DTALV5HcVUi9r3ZFUcI96dzR5EOkp916uu7RuAt8INAmowXrLdzzzCBNPbpblKQm19mgn
mD1sj+gEKC787xPIsmz/GAED0KWRJh95NI3wQw+Tg3GI9uCx2egH1Yj/ctpf1mzAVGD/BsOj6fRe
7QuQxMGOoYUoeJglwmfRDzC4a9ZrQxVJYy26cccGix4gLBYoky8dmroRTJ7czdGgTjBvAamXOX3S
p1+dkv5n7fucW5KyhcWdZsiMgoSG/UzLG9eI/WxSPP3ePykA/nnzRuZgFt0wdzR18rCMGQjv2Ud7
tHd/HmbnJuRkboydTgrU+tOabLU2uetSFoBlQNFYX/UEA3qOjsEK8OVIq2VyM9O9oiQgybmfbd9S
UauuvFewVJTYUEla6kuymLdTVQAA4v4c6kZ/iNl9G504++VQthG1t6miB6t7ZZVq/6zmcvTvgbjH
tRB0XXK8gfwrMboZee6lPdFtFLonzC/xoxEsdP6AffzF18KMhI1CACRFDSkpEM0qyUw7QB/m3Df6
xNfdbzZV5O61yKagh1zoSRcsi3R3RwctdhwMkIddZWwHloR6X+1mdPX/3JdzM9LSYQ7EBjMPkkKP
Dm2LOrGd6EE9T9vrZlbq/pYONBiKuCgBoIi7uHuWSC2Nl1aHOnJYGpscKhhBE4Db5iA+8xOtN8Qv
gzxIg+tG19KQhU40wCtQeXiXhoCKJ25hoc9YQRLF7xi/Ye14207uDS9VyXXtc2HckWLcDDclEFlf
+jfUHoa/IsMISXpIoKdtnPr+eN2dtd37ZgKvyEsTY0MGMKY7yxPBz6dDZj1c//vrLuAMB9Gz6cCH
y79feELMLeTAQqMWP1nrvNZz8WMAz/h1M8ufkY8hNIAI+LFN6Mg50u4xswoQQFczwhHUtIUwtqRZ
yJoWpOoERvaodQO0FxRbdjUUzoxKYd53TW/XcULCpDf9Yg55/5HGH1qUV687t/LoQZy/GXKlOMjp
nJejp+fh0JcxpobL+b5joHCaMlCUdZiTBm1GX94QM402nUnTLehKzKDwYvPx+i9ZO+1B9WYsfFso
eMmlcUGyDJcAvPBo8qmpcx+z/8EoJr/m23a29teNrYUO9hj6x2hkLO9KKXTszjJsgYNFJJ8qaJU2
vR+riierNpaxYqAvKcqWUtxofVbMtg0bE4gFIsQOm+4y1XjIEgdycP6eXf6fEcmRWKs9o3RwnzCt
n0W6tXhYohmpRUGCC2yt4tFYPS/Po0UKy9RKBaTd8JFm0WyG6LPWsmMpElRHwThgWD64qBfq4S7+
dv17KcNU2usYkSrSeUIuaRonAD3XpqXfUd9+ysFu2L1mI0apHdv6DOwuWFE0xWZUZAD5QmWUttmI
2gVsB/w7o2X7ZXQyUBWwLH4Q8dZ0xsCN6+11l9fCB+coIKjA1Cy30ssQhaijJZwUIJ6yiHd11uxi
1m0qy1CYWU80b2aWn3F2zlWMlGXNcOZw787lmwHcK231Qts/02b4/6fWuTvSbpitsRvjHslaiz7E
baC3OlQbT/rw/fqqrWeRN3ekOBEgZ2ojHe4MdrubzJ3RRT5Oh9kGW06puJ2u7b0zl2xyuXSkytG7
7sYyzEphWduoNJNpE5F4ygNq5+nHtndTd48DJRP+XGSeqkmviBB5zG10ekyjckuEemuCcs/ZU7d7
oKRVJGaVGbkG3BYiskrUSbG2k+/xAQWirKq29qSpyFFXH+RnS+pIQW+VXZHVuEaG7vxaNgeOwhSI
tI+1M/t6mkCP7lvLP9la6nOv3LOp24uxU0TQ6q3lbd/J59BItLErTZIjo/Yvwkz2qa4Claznk7ej
TvKyznhSzCipQnyzCRxH+HpxB5CZ36WorMdjIAbcLL5c3xhr+/z8oJAyN4k0p61rWoZ8IC5qRWmB
Wd9quh1a3fTryKW7/2ZP2oiTYAWPWVoAM/fqmk/W8GUgGwIU1XUza1/LQyUFDaBl/kSuilXzDIXz
CM+BBUI8VtMxj3rFNl+Lfw98HZg6MMENLd//wA5qp/3Mi1ArP9rVl9F4TROVhPBa2jq3Ia2Wa7Aa
IJ+oCJk11MEYRd/TFlMOTCNAXk/od0cqCPHaGxTTV4CKAOuGetvvE/cs8dck8cAlhjeodtPvFgHQ
/gAt9c24bYNyr+rsrETfhTEpVU6dbs/t8gKN89eB3xQVJE3bIC6er0fD2qsNdkBMjde8s/zPZUo2
uNkB+m+gYHBKvmJwYx9v6sPwMD92m/hQ37It/3Td4qpjmNXH6wDQG9wnLw1aVTZTfRQohEQfCv2Y
grcDDSw/n1WkpOvf68yStISxiMmgaSaKh7fdNkLZTQTsJE7TRmxy5fdaiXm8Qt/cktbRbKKpbDK4
1XvVgyY+mjl/1os/0+76fSe4sCLlQWfmSV5ZCMFxujOaJ2q+pH9GsfvexOLoWZSbMYrNA8OqVdmT
pT/yP8dULs/1t4Va4uPs7xcQ+tB5bBFQFH2E7JFfaCFNX6/H2Mo9AzYoiOkxNw1Ah/QxWtJoNK5g
Q+tvMIXUuaDBjzdM+2HwT5YVKxL32hl8YU76KlpUZqTBiCFeEiB7q/Z29bnKPs30mOkfOW7c82fW
fsy0D8S9R0IOrvu6ks8vjEvfq2wZ9KNtPEe7ydzWkbFDc19xZKzHtouyNSBYaPNJy2nirmYULY6M
pngw3VcKCHn2+boX61nhzYSUzrOKZix25jyEcAEVmc9mNxiTkGCq+bohhS9ywwSXz7jrJhTd6MC3
EGe4yXS60dLueN3M6lfxwGUGqn9U/mWERUOhpgveJbCQkH1nPOXl85//fXx23IgWQrZ3dFIiYaNu
g00lLFyKZ0G9myJyuG5i7ZNAuxLgejR3QRkjpU9Iw4HBGRzv4Wj+iKaPufGc4Vwl7aAI4JUvggYC
hqagjYCZS3mzZo5mxkURofxpsQ94iuq+reVHLTJ//LE/F3aWT3aWePpxTpKYpDxsHXHnuQJKAmPs
A2+wLXmtqICt+WTpYB/FFMTveZxLWxnNqrix+jgE+63obit2W7ov191ZyTpQf8HQHh66uGRRUyoW
ziI1pzou9NAwXip6E3kpCFUNHxyhL6VV+rRxNlb+LevKoIm6feUkm6Go/zgz2CiFGtDCw2DdMut0
6aeFkSOSzrj6a+VtZoMs9LsdKXL5+6W8NCHVa7RpKEhvwERTAjMbpb4nYt+Fptv15Xx/n1zMAOjs
Yb4ebY3lZ5xFhxflGjX65WQF3Nkrj3ly30DCNxY3NshIr9tadQmKUMvxpOOckq5ASZLNpV6hMV33
ZC961xcEdXKmKsK8z0HQTAEKGDlooVuRJ1gYnmJlnOEUTPpykybzwcZI53VP3ueISxPSG2kQDdV7
jWLVSOzX1n1Nh00z7LTaVSzZqi+g0gSRtAGBC3mEaU4ZRE3G3sTombHnaGcahko4dNWXMxNSBOR2
rHVJP9Wh2XgD5r/671naRPt04OQRiKRKcUK8DwIs3Zs5GWBYe4nBEy1twsxpqO8Y0Xeu62JrFlT1
VFKsnQw8Qoe7slmEtSOgAMgc65HhJXE9DtZMgI8PzJ0EfRhD5kRiJSvi1ISJeSq3WdGB+D9S9C7W
Po9pYcrIXiB9GEK83KCNgKD7PNpmyMqb0kZ1Q5xI/rltVJH2/u6IwbIzO1JI62KMI1c3irAUZeSP
CfhCZiDChTEcqt7Z1dAAQJQ//8X6YdRsyQf4h1xdT0qaxwNuE6Glf5pzd4u3piLcVr/QmQXJLQaS
GLzX+xozWhjnsN2QjJECDrb6hXAUGWAfhYybjAG29MTDLU43wwqCJqXhHJIpmvyxYH7dAbV9fcVW
P9OZMckfx6610u6JGTYoplv8Y4leTNo9A3xcYVpvUsHN1nbrUsv4xzfvMvqqgaQjt8cipKI9TJ2z
awsaTJXqdrr8mcvmBILvzYxcwu77zijbyEIOmmL0/5gV+VAMivYmOv2+Xabzhk7RTdqOxY52nUrA
ZXVNgU8E/S6wwe8I+2NQZ0VJpmMeERVn8uB1jV82H2q0C4djpJJRXl1RkPWDzhUz8ygWXa7oGMeG
k8VjHU698Anf8AgNYvPpepS8P9Ux8YjuuuPgGov/K322FgJ8GuGchqwTRyEwah6NP7O2DsquvK/q
8sd1c2s7ADI7IAZEMkSnWMpRCenqzvYSGk5p4zfdB6sfg5Efyj/jtl/e6PDFMiGKhMcFGrnSBcKZ
ZlNLjQpwVVDQGSPfdFW1i51mf92dtZxxboZcfqImM2bKR2BU8E4PMF+3Ndik2MarJgDyxeAoBZGa
TACvsZ7VTBc0dOZi4/Ju6zJHYWIt0OibCfmebCfoFqVWjo9SG9vSSnDnT+pDrlmHv1itMzvSagli
QK3DZUWILHxMjeiFpdofPyvw3d9MyNjoIbX4lEP9GUOG7THLIRmVF98qNn34T57I99MCBBOmE+Oj
mA55JHOLAS+u0iBZ3ZlnrkirZVvcjgFcpKFhfo+TvcC4XxE/9OwJCCZFAKyYAhwFKBG8YpEJbOmo
0OYCU/1mUYWsB0ZEfGva1zrCPGP/aqsGr1YyKN76gEahU44nsy55pVUAATbCwo5hJxZ9LovPmrPL
Su6n/Rd7UGSblb1zYcy83J5cT3Hz7gBaj1HJn+1sb7Fxdz0SVhLahYnlJ5y9inSPs65KPRo2+i2f
9y1NnzowisfZ7P83Q8smPjNEEzNqa9cqw9zVE18wVKGz6dUVIvDcdHvd1sohC2InRMNCv4XDTno4
a0wURl67NKyHKtDMk5nMu7qeDv24iapPC2wDSnoK/1a/1ZlNKWMbQ9G2XttCE3bsAjNjj53rPV13
S2VCij3ixp4xo+8Y9jXb56x98NJU0dhRrZwUcV5G44Y4ZRWSqg5AN3/kYxGAIo75aKjeM275rdlv
SdVHf/XJkPpQJALRr6xPb0cZADC2W4YkMh4nyh8aT7sFZnPv5tQnGt3xtNqZefp8fUlXMweos/4x
K4V/MeA8z9q4Re0BeM27EdwgqXfH6ydUCxRJajVzWNBTRdUIlE/y9GGlzTEUV8YqzK34VxSTjzWh
hzQaH/MoGvxRoOXoOdHmb/z716hcDLU8TPDSWFQhzR9mscPQmy/y+yLZkkhFw7SaSRbRmkURG0Ko
0qZLvKmlbgX/0HGKfct+MVvM7IG2RofSS6Si7FrShXSPBnXHgke00eFEIr5MJ57bpJlWJi0myn9F
UwZOMvtONIlK0XM1Ps7MSLs607iWCdMuQ+bqgTVVhc/EtJt6Y6Pl2h5Ex6qh9fVVfPNL2uMoKub6
CPnVsBk1sHEKn7v3QLk1sap5plpAaadng85rAPLL0BvxzBA6tB3IVDw5Yuz/JgZRNADuy8CIvCvt
MU7MPCEFYtBJXN8eHvXySz9p/tzfzqWio7/u1Jup5XOeHTJ1bha1HudV6EUC1HSY/5vbm95hfzx5
tfDG/GvGkzzS8rwaxjrDrnJ06B+QT97o+JymCgj+evC9mVm8PfMmSnUyCQ0x3jfxZtIPg/fLqIAb
NcOuUOT99bB7M7X89zNTrjmOsSbSNnSYB7zFYdKJ34unvldcoRUfSIbYNphWr2YdkIvRbrdI8cdk
wKC8oQKxr5qBtt+iSofmt6xlk9ZgHoPaRxsmbvlJ9C3qyWjazhmkKq7n19V1Q78MJSsbNDIy80Nd
6GyqHF6FE4WYbPVckaeGxkGroiQnCkPyO5eZBnOSTm9Ct8y6yg5itDXazwWnZQZONd0pehtoP7M1
brwyY8M9cVvbI5uy5BCgBXC07KI7R4MIygeNtq3lg3awFR8sweZyM+OPQNVsgmisHoNVRbi890WJ
52/kG/NUWyB+iNtxvCGJwQQNvAqER19pNqT8Yy14Et14HE9Z088AlVNNOa7eSN5WWG5NFgLdPKtw
aAjt46BKj404pM0QuHW8meej0XyZUMT4Tx9VrtGYEIAYkw4JC7UEv5yMYzql9+OUbPVcqVO1usfP
3JP2+NyjDE0aZKw0Gu4drfMTpn8wM23PdO+nptNB4duSmuRzEy2/paGEizFwq5cbXTglNLwFApZm
xtZL89Mwqagt1zbfuQnpZKl5xkYWc9ypWJN8rCNb2wlGjCc0TA1F2lq7Uy2PPkhhY1AJQiGX3lRQ
IXQ7KKOFDX+axXPPP0bj5wzxahhR4KqAlKuOYW4ZvHiYJAMa+tJamhfT6NS4HI9gpZ3aaF9nBN04
fXs9/BRm5Dp415UdyTyYqd3nnHwt4g+eis9rLZsAOf6PJ/JEaEyEa5hx1wJ7FN2Vmvmd5c3Jiacb
rQOQ8Lo7q9/ozJZUoaNRZaPNAncq/dGeNZ8T6mcdxjeGo82+TpmigrK2oc5ck4tBJUg+7GrSMCvP
7nTrwTHqQCxDCrhAOZCQue6b4lOZ8vWwrakX87oC9eiL0/6ayo9d/+O6iTV/FoofNA4c8FXIG3YA
0YY3sbgLo44EWcOOGsCmrVNtPAYO+tj8cN3cmkd0mfLBPzDwLUeGlxsmZix4B4h1su9yfucM2t4T
zfN1M2tp6NyMFBRNkuc96506rEa+LecS4/LO8S9MYP8vumI2HpTSCwGcNU6T2sisebGwTeme5hNj
ShQRsILCx/CvidIzupYm+DmlbDf2MRghzMYKaen4umb5c7YzQXwBTmbfpvMhSsvA4HdjPWxr99d1
F1dj48z2ssrntzaEBtRYcM2poKvoW1m7cd3sKWt4FnRpASaluFaRJq6MO1z6uwTQmU3KvXrooIoR
emW67WPhF7w/OHT257HZCu9rZL+AN2ijV3T/35yVsm/i0i4ajbQOB6v/IvrZ3VZuexjT+WBZ1I9w
NCvudqrVXf77macka4Z8iNo2JATowqg/oE3o0wx87sSrhqDPBqoI2cu0jE0HWldU+3EsAzW5qOFd
WizG5PeVFmIZ5RR0NYQfTlDq81uueL9c7r7/2QHAdWFiW3gdpJjNPTLXVmNrp7TPt5ZbHQxHVfaX
YKfvbUixWXTOmLAWbO4GBmTAv1skmxngfx/l7U9NGhv70YXagKEB0FJyI9p2Rpb5TdoNN4Pe6Zu+
m/W9lSpb5Zf57Z+fBXpCjGUuWn1SFGVDYQBqoBdf3PyO8n0KWguoFCmOvPX1fTMiRU5hzigsNeAT
1zIg2muWZEeN5pkK6C3txffOLEfvWYRCIDZOW3C/n9o0B9hp8l1h78akOrKe20GVkKdK/2awrPcj
aKNc344qH6UMDkjx2HgjfJyi7C6KoMltOIodrzAhzxj1NTrYJEIICa/U/NGb9G0SWSpkgyIi5FZb
OiWAMjAsok1ia5OW1WM9Y3rbGFNr+zdLhrcROAjQCpPfcFrhQLxzgOaGEYGyv3lJev7tP1mQC98i
1Vmn9VBq0Cb2FPfkXhT9X8X2v07IWJOiN8o+7bh2sqgXZgy9ifjndSdWsyCAU/9bJjkLNnquiTKF
zsDgNgFNQTG2HGysePIa7dd1U+sR9mZKSoQRa+c+cVLt5IAK/ViVWrJHSe+vwvjNyPIjznYpM9pS
jGkO3YR2TB9n2+CBE80qbd0lp7w97P7JBW9WljA/s9IyV6saC/uR2toLJR5A91PlRxhMbXT2qaUo
w15fOwl9/96ilEpNjBUDuFhBSaNuE9BE6DXYAWoAfMu4erUnUB9WQOEF0Tx0oenmPz0uoHHQTN5e
g7in4teogkZKuWPSN9SOIDAD1chjTQ9Tqt9QEZSNoiansiOl3H5w+nFapIwKaxQbTbgHZ5y3WplZ
exBlKEjmV78pWgZgcFtoU+XaR5nh/GrbReIlf9DcozWkmIA3/RHzs669uf45L59p//uaZ7akKHUy
h9FZQ+owWnCyxnsyfYYckC863ERifzae/sIcYJhgxiZ418g0z6wBw+00Qpen48IJ9F7fuQ6OflCa
1IMXuML4JDDfed3mWqYHinW5qQPl807+LKuBiirNmZ0mE9rt3VNa2reRq8heaynl3IgUIEXZ5ZiN
jbAP0/a1r9vvDA+P636sxeC5CenoZYZWdZPL2ClBNXhk+8HzAtvaivxw3c76ekHrAg8biC7KmhfN
VFlRTz2sl5N4W5TVbR8vDvfethGI102tRfpSM/rH1OLyefYiSZ+zDKdKGvXNsYi0vcH5VzN16iAr
LMABPUW4q3yT8kUNyvmmTJCUdTt1/dmLsz06nD9dSpjC0vrXenNNCojBrTO7SgQsueJpwizChH0c
gBb+mdilqsu+Hn1vxqTQKJModbwJ24rw2Nt5PfMgFu+i/n39cylWT75nOKwx59jGuYmsu7VKAE8t
48dsdp+vm1F4I981UBrtKpFCBshoTW8ziqy9j2PyN5nvLPbk+4aFABusCniOirK7Pu13Vmk/tq59
AjL/1RoPLVMdIstXkM/qc4vStaM1SY9pG2xgU+Mbqmlh3pkBMdvdYN66ZH5Mavsp6VVQ7vWPBhI4
ABAxVSLrJLaJ1ZXNPBdfmuI78O/1nPl19vI3X+zNhhR/xKrzSoNGJtK69gUVka+OSlByfTv9a0Fu
M4Ng1JvQbUDyG4oXDHwcwY15LJ3pG4p+u+vOKBZMlkYkMdFIGunsNIKpbwvEH0gO02nDTVWpSmWI
XGY/u2BDlOQTO2VRsfOmX3pX3dWkV7izunIolgPFbWJOxpWKlQM18gzqMgyvftr5o1XdaHl2F9vd
PU+ZojC/aguqPyD4BAoHNFKXHvWewEy8jVibUBHLvWM8jEFPMF6msCOV3/7/2mKcGZICTtg9tcch
sk90GUwYvwrjptLdACLoCO7Er4pXPr3Ew6PHVCLoq0cWSCgAhIbOLUabLl3Mxnzq2yaBXJ1Z3EzR
51SguFjO2k1hCyhJgF/8ejSuJsMze9KJFTuYA5zyAmmq+a7XZD97KizYahguvKzEAEIds2eXHjXZ
lFGrQVZ3ATXLnA990n8qm0Zxq1j1482K/KrnLVqpNkGwW9b0mFpZQBL9w/WlUjgiP+nBcJPn4I5m
p3rIj5mHLrC408xKcQiulrhQP8PNaGEQA8vX5XqVPOnqdpHrLD2azICXmV6ZY6LA7bTxOa2T3mg2
MTr4+oFyfeLfbAikG9kumTJb3HWe14mN6EstgvgBXojowGZlPGdPKQpSTa2A7q8vydtvlaJVz8TU
gcObgR+s8XMddTia7bRJJbepMiMFqWtkopzjnJ0oa3fC4EfOdxW0365/39Xz82zhpeyCmcWkaRPX
wrO93USRj8feZnCa+9zd2O0DyfutIEKx/Za/+e7MPrMpbY45qhkG70h666bN7aJNWRjxj8K2d65H
g2JIPkaJ6r2ylmEwlYnuAvROIDssxVdDC9Brcc86cQPUWuMmaV0/a36N+S9LKzbXl3T1NX9uTAoQ
TA051gT2llM35Ru3+dbFc5DzR6PqN/2QHVr82yxtDyQb/G5M/cRNv1//BWsLjLkSAOvh7vthtpJW
XcTmgZ5oSzcD+eKO0xbisBsL7Lu0zoMqV81irAXr0oTSQTe4rLJ0DUvmltWipfUJ+ttY348D8En5
+HjdrbWT8NzIkg7PXjYdn4BFMW1yY2lf9PLGRB3cAi9or1i936wecnye25GCJZmcMa7mKTplE3ko
9cbwraoPsopsx/RrX+ufurQFWoPuCit/rltgNkx66G1xM9jFLzGaD1n3PDffomHwQV65M4xkR0Fo
BRmeYLQZYCfzvh+GbTxkIGm9h4jRjnNtVwzOcUj4vk7KDT7u5+trJ03A/v/pvnRCwPcECmrUCS4X
Lx1o1w8ot9wY9TY/ki3aaZWfBOYUQEEwIH6yUbFyrJ1OdOkaYmwTRH3yuEKhV1ONYQb9puGfWv5k
N4HCpaXt+O47AX5hLiM4y2zMpUszgMuZSdr0VsuSfUa1oPaI75Bxm5ItiiWbHHoo/ki7GwCYFWlz
bYdhVuZf08t/PwtFmuuYS60d6+RB+ralBWT23B/xDMXM6GcU6bdzriJf/30bf+et7QCMDYYiyDZJ
UTmLwoY6gWmd2i4Purb1bfRi28G4y91nHMxxbG/TBgQhZtZuCTDZWcw3eUV8Wj02UenzgR1H49Bg
GNhxvRsr/Xb9a6xlWNzd/v15UtJLSy8zh06jp1I/kV7fc3MIvCSoI7qZMYF13djq8mO8w3UgnAXI
qhTMPGo7R8tgjGv1jUV8q6zRDes+l/2zzjGOShVdPpU9KfNQQ3PZYDv0BGz6Bo0hM34tbX3XWp/N
6L4TKkTuajcK0psIbHTB9XftjdIFIVDX4VTWjB+m/pS1le+6GxZ/55wfCrBkpFnQuCq2kdX8+mZV
LkW4qV7WZYcImy0o66V5AH3MDXjNEuVxIWHw/peNzkxJDyhWWqhPchvXDsMGZywYeIEpQSkMhIp+
qt1nLIxiY1NEtl9Mz63zNRlAcoZZxb4ZDlzg4VhWeO1HfqbXgZMfPIoAd+2tl/GdiaEByx0/FYPY
X4+6tbsSyvAAj0CTHOM40r3FHabZgAQRPRXDF6cWh5nOW1eYQazNaELdTeTZS5rtdZurr7Izo79D
5SzTpFmT8hIJ4TTX5hd3JpuofCoaPYiQ0wrhBjbp9hjuBC/Qy5SrBkfXNvW5cekzeTZA6EVa4SJR
cN/qBz+txi3eA9vGvvUw2KnwVbHA8rYujY7n0BKnp6p2groY97x9qXI8Pa27yM0DG/pmUZz6Dvid
NONbms0b3GT2uBZs6vipnkq8UwvolThBL/jh+m9bu+CgDWdBHAhJH0w5lwm/GjpB6wHN7qFNw2oO
rXa64ez1upH15X4zIqW1Qk9mI0M16zRDBS1wtU+8BHSh5jXmGeYToSo1A5VTUlqz7ZhDVtNkp35C
3bFKHF9jqOCO3s/rfv2uh8lnFwCS8Ax02+DfWH7IWRCTXCcV7wbvZBbergCb50zSbeTwXZT8jFoW
tKkdNIa2I1Tc2k32isne/ThaWzs6lQPQsIuYJLDHG8Pq/+JOiQESVOVBUobSqrTkcRcnUCl3q5Pe
kWnLCzsN6OQVr70YkqOFKautYinWLi3nBqU1r6cqalJwH53c3PtmTmJTW1AmpMkLRlefiD09si79
UOFMH0lW/82NCSy47iIOjKqEXLeyIBY4uBrpTxhO89O8D5L+Q9/eiOKZzIBaF0BwaN9y9kPh87I5
3n3+ZZbFgvyCg9GFy8+v09Yi3MZTFuSAmF+ezN5vyzTQDIiFccfTfUfPDxqFStlQp3e5AzGGPPms
A6WkWP1lcd/9EPDymqjcugsl0OUPcfNpZFCx0W/c+kcVfUhjVTV/dQe/GZArMpgtKRsjzfQbZCKf
Fx+AD9+20330HQyd++uruuyZK77IlRmXtzwGXl6/0ei3eb5jbuwDxviHNjxjmTWxcc1aYLryjWAs
875kc4esF996OWaz7zKV4OM7N2AC2scEgEw8V/FYvfwkrSi7Pm4ymBAHYnyqi62u4iN4d3tbTCw6
a0DwIfd4kolhcI02zwdUUPvhZBTsyF19E+n9jpT2J4OCatg2/vS4WEziXgoGFnSboVl26ZVjeyzC
wETxxct2Na7cuHkz++P1j/Mu1i5tyAPO4zz3nZtbxZc5cjFhAoTC8FiRn9l0NMnTdVPvDubfpgAk
AZcI8VCJvnTHIlrGJjIWX7rsp0gIlOcPLvme0YOb9j5QCCxRgevfhwUF4QvYtHAFBs2H3K+C5J+l
MdPKYXEIGsgFZVW5G6JOUct7f9OG6My5Hckz2lWRUZRO/mWsj11xwkSyr8cvU/xsiIc4/mGNG+Xc
8/sr3aVNW0qHcwLagy4X7FROSROO3LwZnOEelATAYToa5tTAu+Trw3gbezgCzIHfNR3S8/VPqvwV
0q5o53gA54hdn2jcbibTCgRWONLuDPIMloRHPUZQDaaforEK7VyF8XenIJYAVBaAXDoeBThaOgW5
lhgU9OvRyYr5TewyP/F6n7B023pRMALqAu6/vd0eOHiwr5uWjwBwd6LLAFL65WUFyQrzMpQLIgph
xl4TsphtSGeHKfO+XDchv6MWE4AS2/ANanqI4UsTtoU+a29PmNoo7Fv+f6RdWW+dSrP9RUiMDbyy
2ROOHU+xnbygjMxz0w38+rvI+RKz24hWfKUjRTpbclHd1dVDrVor7z9aI4RYCqp+GhUZ0aqYBERb
wiwySyFNPap9gDHeRdq5SG6MbNpNg9/1kuO5uCR/mwJHmw6lR/BxvdnFe2LXyogRs+u7lt/m9fdO
+/avI2eCB8Akc0sNOnnU+RMW50TqDtAtKZI+sIy6CpqmLQ8owsUfnHbQd7XdScy9HTyYs1wU1lzU
1cBffGkuHwkQ1z1oVeJifBmn4QcP43NqjbvBmA5gZvrn0Lsw5wq5pqQJ6DwHmEPF6GwN2a++DCWY
qrfRfWlCiO6QTCHNJodCvT6OTngbpj6rdV1yaH4bCaj7gJ0BWgqqPm8Jl+M2VNydIOHWQp8Hx/mi
OkcpOstxht+OhrXpWZoRNlFFI4wO1ED/SdVRT+viQ2nUZ2Ps7lor+8UUmQjailszpaIDWbdZf0os
Q7qTnnU62DUDmkxAUtcHrcu8EXS/227JzAjpwU6pU9IiBrF7yQ6lzq+tyDyqbSwx8zYLmYCDgYUU
LfngzxMhsiUzIG2Em0CgAyFOMn3nqg0YDzPThxjG87ZLb2cKLWN4XYag1owGe/NIUfRK1nTQiaDO
F1enp9597KKvqEN4jpXst229DfELW2JPVx1Xwzg6VR0YzMoVzzDr+HPWUlk5XGZGyA0DBSVpVc3t
qCSZwDQXx4+FpslqifNfWR7ibWxGi4ET38hxCGB9DahnEKGY4VbQhXR2zAClK9KsSh+IWktwkG+D
78KgMf++yLA1Kfohs0BPWzZ3ZXelI5Vbt9sTJPHJmANzYSKv8PRb6BNYsp2TpUOHzPTY9FThfd5y
WpBfyPYlSfCJZQBOdcqrnoF7dZz82D0XCsUY1ju99tviftu3t4vqcviEqEijQuW2Dlsd+2QZX4Ef
PKCuUVvlcduOeOD+HRd4JsX2RCC2pwp2XKU09MJ2mkBR2l0JQrjefFQZdF3Jrmwcnzbgcatryeax
GhuvRsU2LxxnWJOWeRWo5U/WPEfWd85/bPu1uqoWJubfF7FBS7z6mhrY7q22+qCAt4Dlw3nbxJsj
vTB2YojnVoQJ6rtZGScDYOZoOdcc4mfKZ1tJTgmfzjY7p/F3idX5KfTNSp5logDRweYhptu2qsuM
KLOKS3tg7qNuP4XKybK/gTmwSY4Uvd4t4ELou9i2u7rYXs2KN3SzidFyHrpawJXGU9VzGP+M7A9a
cubsOBoydszVsFxYE96DbdDUt04EaypqT8i7qVrtiLmvzZumOUPUJcplJO6rC+7VIhEONNlo4rUs
t7G4k+xKTQFFKq3vqa36ZsglqXE1NhemhNhs8jJMVOgPBSym58Fh10rYS/bktRWGKy0kBNAuBr30
OZUtwl8xTLAcNBqE0uv0hsQ/00E9G60MufoGTTOvgFczuOBemombsHLVDvJeOtN92l4XcYJK4YM6
nAZmon9q8gb037ld6pl08Cr6y7afp0SyDWz7ih6dy49gzcgYqGQKKPL+jMfRy4rKa2MZDeNafCxd
nb9iMaJgk6+VorKhUuMUBy38ODUPKksPg/Wwvc7WgmNpR5g5UDrXQJVCDcdJy4cydyNP7WRtmZIR
Ew8DOJmqiT3r0xZqEGlgDYE2GVpftx1Z2y0Xjoi789TqVctjAkU2m+9rtT0qKV4cXNTSaPu1bYlU
1Gu+DIiJcWlQGLlmLBqL4vwZ5P2RAe7QDXtoZgZV8ZWQ7yEb9p2R+EV40xiG55SyZw6Zu8JGOuIh
GVgOjClLK29K9gaKiD2a12PUVVhx2B7btWS8dFW4sKDD1SiIjnXXxMSLgK8YIGqh5GSXpXxfNNfx
KCuZrYYMOL7I3AMHxU8hIeNFVctKQE+CFnJXTfldI/m1NsmemlcX2cLK/PtikcVxXWDM3CJgUYNm
qDi5ysrqxRli31EnSal9bYsB6SO6afHuDNIfYUFj9IhiVdhiDHCcDt1DYdq3Sfxp0j/3NfAzegNM
Te9vz9va4l7YFKm9hrHUQqPF4jb6SvUUjGEYTZJ0KLMhzJSdaoDGa4iNmBzz8tZVEsnCXgu+pRPz
OlxMUjToY5IRHEAqSCGN+UORRvtGjXcdFOV053uKnuDtUftN0iGu7KVFIdwdPgDvb2CqCIOmMTox
nFTDWfh7zYk3OsMh5pFnqLlXp+c6eWgh9mihjFyQ2Cv5KZFCGdeidPE59vzmuBiA1Ha60Jy15sy8
+tFHd0whIMCHsh07bzu+tuiWhoSptJQhbbiDqaT1Y9482ONHnkkeSCWTKYqvuejHx7NeqAU5+ZbF
z4YDqFvyONAPIWu9YjR3/z+PhAODhvKc6XKYs+gx1A7ReCCOJDeuzw5gS2gZw4u7LSTiNrZzyAdj
jeVAfLCm9qxE24fJp8z5/A5fsB+7eKV0QboqhIFCU1NhGgRV2/DjGBteZP4CeYQk9le9WRgRQiBs
RjOMIREb8CKO7lIX4omRUkAGSkELVF27smPwalZE+cVGigfuSaQLjxM6uBVqBmB+0a+brn3oS+s+
ioy7Lut+AEd0yFq0qzf9r+2xXE1ar2bF0zeqdWHmjJApHuvvUW57HKx92xZW19LCwvwFi0ULgUEd
2qbQoZzAGTklxY3O1cDKZGKGq+tpYUZIVVM9GrwpEOA9KHM649rqhg9t+hKNhp9X5JS65X7br9Uz
ONjp/8yYmI2GqUmnHsCdgHyCtCCeLf3UL65p5PHKG31IDPpyhWfJdNlCVDq4cZAcANDAmJKvdqhy
Tys6WY/XG3jzfLvAPgIclI4qOl4QL6fMYHlSIZlDFLaBfuJwzg3bI1BDa78kND/X7JvS3fAfDQtP
I58kw7q67ha2hXBhJktTHQXVAHQ7+9jAjpJoPgdsvJepKK4+IyzdnCN3EZnVkPZpnGI74dag/0jR
m+MRF3RvBRj7PcKKm9ZIs3MUA6PWlcYECFsqY/5YnU8UAwCoxlEIkgaXn5COVYrzpAEVbS2IrWs9
PWwH6fpo/v37IucXj3LwiykYTd26qrKjqyW7Mb9rqSQjS9wQQRFOpSRJ1jpFEBZR7w/qZJwTW/vX
JqL/whI4YFcHvh+MepeDxQonHzh6RALCWwM8QfoXkPTddk54xVp3B5mSl+3BW1/h6Cb/Y1CYnSwc
IF+X1bjMV0CGo3FYJ1fM+OaU6sGdqjuADO7L7ImRcjcw5qUpzkjKA7CUkhL2+iT+/QwipLY+Qq0m
LUCOEpem65sOt08gpsM1QCnCvQsWAUnQyPwWMxvTRxXk7dB2V67C6/DYH5V7IDeNzusPAAfuy6Py
OMhurb9xWG/Omq+DLaa2Wh0royU4a+aTfgIV705RvuaQzagJqLwUHYciPPx24akw+x1Y0gsz9yZD
8kC0ulctvkE4Yack4bHSQGTYqsz7UJ2+WMz2aioDG68vl78TKq76sdLUmKsw43QZpLbBKJ5rXgfW
yMftAJa5M3/HIsENagnsBXergPN+h8raVes6Xts4x20zkvi0hfs/eN1aFDmw9Y70vkifGlXZGcoP
SmW0Fatb/GJ2hANmp7AudJyxxAETONiakjuzbB6QFTxdrU51qT7QMpOshVWbkJTDAXkui/9eKosh
5BOI2A1opAeVPvqhdSB9t6tSe2/pdxlnfizrdl4dy4U9wUc0gtZ8IhA6bXm+t2P9xMbqeupAdTnK
IBqr0bEwJaSVuLSoajPsDVMf79PY9cNIObFck1z31z2y8Gau4ZgHndPLICSNCVJ+k+GYFO477aA2
CMEUJKgyybJ1O+BeAKAceCJz/n0xU6U5oUToYCtN9ciL00MSP0XRMQ6f3hHs7l8zIt+pPY6AQhGc
0yudfCiKp7QIz3oJKIOd7bctvcHv/N7vFqbmCVx4NAyqmhtaVgcxOjN1W/GrKj33beQnJLwdTCug
0d1k33DsOrJC+eoRECgwHWcPYNsAqhNsaywFh25O7vlOO5BdsjepTz2Upw7tceA7y9/2df5zYvJf
mhMmL9W00e5NXgTjFN9wU3vMc5na+lq4L0yIta+qirUhbGDCiA3s1ONEugfb5F3nTZzoL9v+rAXj
0phwVNHNsgZ/dIuUaDiePniuFe319F7tZW9C6wMH7nGAfdFeK7Le5JFBWqpiqwaTIicfnE6yelf/
voZtAt4AYSmyd2cxwEc1DARUb66aRPVKS5fM/epYQbQTbwb4D9w9l6FGDUyKkcCFUb9zQEXbpg9l
c887XXIRvbTzWyZIA1jiD/20WEgzptqqHZY1ATpsaoN6NejsaHKa7Fji0OWe8daQMPkoAJUDteIG
slW3dHzOsmMC0ZhMHUD0f6vIaNyFpfrWnHBoMTWAJwHNaAJWm78yA1qXes12SokGMcO97Srg3Rv7
vhnKe8WtfJaPqRfb1T+dAf77iN+NWgDFzYJMwiS6mduBCbVuQSZf78Yk9Yj2w+xe0OktmcX5D71m
ijeGHOHxx6g6qynN2ZDzte6uneRHo5zj8QsJgUMIlP5xeyFfxv8fc2QOm/k6LN45cvxPVa8AhMpm
Fbd+PI7Wv+sJo7kHz+FgXgWa+A0oCYRtsaUVAI0V4W3LblXtVxZ/3vbiMvf9z4uFCeGEpul5apJW
t4IJaF7GOwgsPmal5EVTZkTY6JV0MDKtaNpAz4sgpvwazCNAesp8WZ2RhS9CpFHHKkp7UmhAYre4
10jlfB0t89+IDt+MmLhblJNVZ9PYAziIJwidomZQ3eboP9qel7VMsZh6sbjDW+jaNaFKIXSI1it7
aKsdVYCL1IB+ukdz6xelA8SGVE0suehIBtEQcobi9iaO7AYNNPQ8o7h6m4Dfets3STiIMFyeN+6Y
xJBYrNjXtGx2pPyS/dvN+O0szW4uTkiTYVQ953CjJHiBI1ONS/hU+lCZ8Jy4fk+Kew08EXXStPWY
VdSE7AOPfd5b15HdQGGxvANiSLKUZNMjHIcmokAMtaZtQG3AiocUJz7Za73MhJASCtdNoppjegbr
ybLph5I6ErDR2n67DG4hHxQUxCWJZtGg6LN9NEB2Ro0+g8jpiw2wwnasyZwRckKD5oXWiSeKwhAo
F8bKIbeIBpnek2S1iu0YJWGDUw8doHxZYOcfoPBcmtcQz0vbG7yySVySGRMOEUlVdVFoceiZkHNJ
usfKAUuPRdvB50OV73ivnYFrll2iJANpCnkBPNi9xRTMWZeau4mgG7OoTttzteoYKhyAf1vYPcV+
PA7kVtQwDXT6uoLOGZCrDHi7+2lEmme6zO9kgb6WhyzwVUCJ0kH3n4jVr9IO2qgmAr2Ox30/KJ8r
/jIaskbLtYFbWpm9XmQirbOdPnJtZCKmU09Bwu50IsmoawtqaUOIcqI0IYS9CBZUl57VjCa+YTpn
tbJuJkeXdRJKjIkV80KPc4VRRIKiaOcpKrzC0vk+Qndfl0s1CdeNzYQxKlD6aEO4HD3FsVs0BSOP
xyhnF/atNXYB5KmcSMbcIjM0T+NimnB5R7krxXFuSL64DpBZxIOqmGe5suU7p0/xmIo3j78ezVG5
MEQARjHUcGoDoHDb9BHkfLhmgtQeGin+9npaj+9XS7PLC0u4k3X90CC+DftTaDxY/dcy/Sdkw3/b
7NIZYa/A/S9XGwjbBTWB3DPUKZgVP7zHC6DmoPg7o2GF9aPaA03TDuNVJ1WQG7cJSJ1o8nPbyLxA
3k7KqxFhAXUDdAD7qCBBVN5Ymep1IGJxzWhf8/BgTfu4Gn2ljiTHhvX5+WtUrI2wxhi1LodRt73O
dSyf6TAV75Fes8DTjo4atDyB4u0yCDCkEciZMXykI9Ag7NmjztjT5PBblTVgsVDeM12oOttoHEXD
t0gDmeEpxSAZ1pGZQFYgKW45Ua77JLzbnrC1rEp01Hp0aHlAB1DYBCk1h7DASS4YwKxrVGwfN6pk
+axlhKUJYflYYWiTjut1UJRXnXUTmvF+4HsQ7EjsyFwR1lDf58YQt1UXVDQec2jUaU17cmw9lQEJ
Vh0yoLqD3juAxjQh86AZSOPhYHQBBJF0D9jhK1qhKJ3F6o53qeR5aC3NQef+rzFh9OI6DJ0Er+Yg
5WyuwvZHFgWzynOGF+V6fHxHMICMEexTUCkDlOQyxjXwiGVRi2YhDrlNpaQ3iVQGZX3s0A+t6mD/
eNOqrDmdYsQhTBhhDkm8ow4NNMt9DsGus+2LzJCQiSpolrOuhVhtyR+S4TRlHch+vK6VTM9a7gHz
wR9/xE28dBtw28+KjKXanO0p/cia1o/65H7bm7W8SnCYQ7ShkG2JooWhSwkHCLKGsBsLiGI/Odl0
rph5tNL2WFeAlAxhd9/xSXIgWnUPzPfgd8YLKEALlxFRVPGolxZvAodwf+wdz57/zVzJZK0u3YUZ
4XTi9oBadwbEcbqm80KzO05UNlGr62hhYv6Ei03chcBkWMATx/TQrHwsQAvSjUT3umEAH1Eqyd8y
l4QkkWUqn9AC2UAFvPPMsDwYqazuI5scITU0RtrTgkGA13Kq01BOfpXoh9yQiQrKRk7IqzhojW3q
QFphsD/F9Ll3sl1KXmhqe1Eq2Y1kpoQzCk5ZQN1PXRMQUGX6pYmzow3mloqDuaZxbaidhufthbU+
TXgWhA6uiZdVIU0MZtvr7qwGmoyFF0N42ulkzzSrJsCbgI5psCeCxO0y8oZWLVGVCOvA7MkxgXDE
wCzJa8ZqsluYENZPMVJbKTMogMY9COnYZ03/6JSfjUJG9S5zZf59sYgSnaXg9MNoFTnxJrs59bg+
b0/IalAvXBHWzTBw6JKUkP403RfVML8wC2rEU/lp28q6IwS6xy5Kpm+Y/BqlqUtlnva8fiFuHIyp
KYGUrIUyaHoAFwPtx9zVeTlUdYJiD+QpcZKv6gezdY7FFH/tk9jPenJOTBnL1JpDS3PCIh27GFIu
EyLAKR+4Gl0zwiRXlLUYW1oQ1iaZ4kQdFehPmRHz+1TfYe0UXp47fs+tb9vTsxYES1vCqsxj9N/r
MWzFOoNw8/Ro9ImPwrf/HjOg8MGmShxoN1/OUZLYgz0q0MvjfDzFXeHHFbtikSrJMaveWOhRhUvQ
6RW5U5zKwDV1TCEDPKV75LLeZyO7UQdopG77sxpzC0PisOmKWoJ92gpQxa4y6qnpt5Z+pRBDsvhh
29RKNBDQDKB/HcMOJLJwVExM9MvZik6DPP3Q9L6BQ7ZWX0Hy5N9dQvMmASOqhgctcCZcTlGrQVjW
pDW4GZj7xJXxOcmrzreIia7o/i6fqVK3HVsZwwuDQv6BOoxilINGAo7ORyf+hRTU5PdG8qKhwrht
aiUuYAqF33kAbQiPXPqmGmVXOkbGgo7m95QNnmmlGYCQ3cu2nZXccGFHWLm8bWojr5QezcTRt6is
I0Bd+Gnbxpov+ix/jjK5oYGr9NIXbvd90qc2Ll9TfkWggJfo2iOk+fbbZtZmZ2lGmJ3ciqEnVoQ8
YOOzYp7b5LG2Xjpgu0z93xctOE5eHRJyQ6ROLKKF1QVa+TlCWSqFkiHeh7fdkY2aEAH52MbOWKQs
AFfdeSgfR6N9JIopSXOyQRPmXwM3lckgLhVgt6Y7lYTjDpJ3uLBWlfPFLk3QoSrE3W27Nv9R4SXo
YvyEXJQ5UQjuSo7bymDv6gKiuzT+YeNFXzP6KztRn1DokZTc1kcTLHSga0DNWAT4axMxwyQpWaCY
9dGN0kMTl7d4YZUctmRmhOFstR5NarikBJPyRU++d8knNX3cHjyZCWHwhsHlrY7NNtAj3CbrAVCK
gR7aKpZRl0sMvUFshGAAiVIw+SThs9l/HrKHjD9t+7IeCH9nRXxhKmkd9Rb4BAJgoHbhcB2ha0uH
JuDwxI0nV9Yxux7rr9b0yzyURbqTZ3PtmgPFXCfNwUima+g2Hlw92nXt+9Leqznh4I0XjqztEqS9
JH3Wo9Qrqx8hnoK2R1A2SUJurfqmTsMp7AKjHa5Dnnu9Zr/0tUyQZW1LR6PIn+VjzZ+xONxrGrUg
wJ6zQMtacN8YezrgMXVqIh+6R/9+ykd2eLUlZNcMVGutOQywxeq9VWpelSgfQYoqWaqr0aDpUET4
XZuyBTNFH7clhbRzkMefanSypUrpRX3s0/wEkuntWZLYEt/XzQmF62J0Oigjfyr4p4Z3u9752EYv
JJNJPawuqVe3xEsrmMmHLk+QW6lhH+Nx2OdZ/zma7KPa0705suuauv9+nSHA5/4ZSfGNfXKNELQF
Kgsct7olzXRlkfqomQWHSGp4ZXIZQn415hf2hPMlATzdBckPRnP6WDEUErIPQymrxcqMCMkCl5kU
2iKgyhrQfWBD7suMrF1ZWIftyFhdWJplgQESvFyu2E0X2mldDrrSgdYi9xx+TQGLq0s/NSRPTqth
gWsGzsm2DjSVkIwcl+E2yos+KNrMU5JDk3X+YD/S6FdOcK40TttuzWnnzQ6/MCekpaQbrHoaGxbo
k5ocJkutoCViysp8q3MEZktdA/MkdIgFp9TUUVCpB721E5L+uqt6y+vsLt0nil5L5klmSnBImzD9
o0FZMOYAlA4OAdNT7e7yWJU8c8kMzb8vMu3Y447BSywmPhSBO8ae4rpfoZH1niPsYuiE7Je7JR2T
vsGNnRVoqGyBsEIKzGQ9zKuJD1x9ANa5v5X5Lr3pG3vKdFrbgUbvuv5zqtkeuHyG+hOIwvx3hNzC
lLBgDSMeJvS99oHuPitA+jbvGrKFASHaxjrPjCyJaRBWTw39qLjPvf2eyV+YEKKMVUXhOBYeuBLw
8U2Vhpv6V7zYSGJ5fVLAnQhIMVLP7868RYiRtK1VNJezwBrD59Kdjng9HR39PI0Wks+gS7YHodPv
dwEbXXSv9oR8XbQDSfRU4QEqjbE/5eOdhgO/P5llewSNa+Tnbp1Dhr3/oHLHOLW8egc48uILhNjg
2mTnfVwDu6HUQahY/lTFL8UQfd0OwbUka+B94XfBFC+6wtoti75keTQfZ5sUJ5ePJvusqLsR764c
I1vJ6MzXUsXSnLCGk3wsWWzihpiiam8W/S43lMfSTd5xHptV3l1XxxUeuu+XazhRoi5HDW4ElDA6
26GxN5vwOKL9Znvw5q8Vt4yFGbGIPlCmW2ULyAukw3Y59AqsYvSS6Imwp21Da8OGdhiAn8DZSSwR
VD8yiFrU5kwfarinLGFBP+lHqP4et82s+rMwIwZDr/dT0yUj0oWxT3TFQw8E1M1597FlpcQlma35
98WKRhNJMk1FBluxC9rvZlfz+nvZVEfValvJjWMtyKGRMtPKoj8FfKWXtlooag81IL8B2uPpDpRm
wKWQE84X+5zF19lUXlXVJBnLOe+9iY2FTWH96okbGbWDEDSt6QZYhYADCrM9XatRgYMEKB1B9IKT
2KVb6cgcI0qbMSh4d2XnpXuyNfe6KdN/o5T5Lxuine2vIWEbyewuorZd0qC2vzlQUtOTTyFki7e9
WQ2IhRFhIyFhXfYQjKJB04e+qoeBMowf6xgF1Fj9vm1qfeDQ9W4BjI9TmAB+mZIosuuK9UGjsGMS
/+xJeKRDLskOa3uWBTpN7FZgl4co+OX0TEWkFsmEArcNZRLKHahmp8ceGrUeJapPHNAOvcetvwbf
QNCjSSkgJjwEo5YfC236Uk6hn0y2LO7WZ+rVjrCcwB9Aa6PReWB0uC/xvWVNnt1+r3LZxVAygiLo
XFNLfYI6IA/K4QZZtmHFLpzoDnVHncvaRFZjwtDA0KxqACk5QoxbPMxy7lQAuGfpztLynWK257Cw
33GFtxZmhCg3wQPipJaBd8TIKHZF1R6UWv9EaB6gOfuhNcq77ZhYTUPzRohbFOp2Yj+/k7TAzoYI
wmR042MWmdqR2ljC21ZWJ2phZU7Ai2Q+MLWh2qhxbOk/i+LWpNdUu9OdU89+bhtazeSzjjWkOcDR
bgqGRtPO9SjCRhiX40tTEj/u+cmNe5xrrSseYaNq0cy5bXM13H9rHgAX4wArd+mcVVkto9qAIxJ7
UPVjFqNw734dpfz2MjtzhC4G0WRqTistHYNIHQ+Z06AYCdmuoj6hD0iSmmSm5t8Xpgo3NOtxNHkw
C8hGzPFSC9Tad6Mre5BdDwyMG1q85rGbf18Yslld9ZHR9+izembDM7Fu8WiwJ8qu4ZKcvh4Zr5aE
yAitlhStigpeWFzl4LfS2mPD7vr2xah/mvzHdkisuoUjM6qFYH1yxRIo6t6NWncIQ2dC9NV7TTXQ
IXVM+4+Fk5y2ba3O1cKWsI3YZTUVTmahqMLJfQjGHWvEO2YTNYepao7btlaT4B9b89Z4OV2l5Rhm
7AIEYY/lh3pyH6CVfRfZ4XuSIB6QADQDyh4chpdmeFo0ZY9W2oDZ34jlG/wpjG9S87NDZKRM8+C8
OYUtLAlbVWTWUAMHlho7fXZd92oANsWvUZXehxG76QZyAGL0QELZnK2P46uD+qWD06Rag5Gjrkdr
+gtyCYAx6dd61kjQeuuh8WpG2LNisCg2kFtED4HFd1n7Yai+V0mxUxrZMpb5I6RAQCRQ9a8n7PiF
dUMgxqvjX8VmklBfX1aotAO+5Bhv9uAm0xs1BYtrEKIBiJDpHNexX+TGsVbNB6PMZF1AMnuCW2Hf
DFk/3wvC9MSNKyOuvci9B4XXpHeSjLs+gq+uzb8vEmFVx2oKzjE8kwCLWgzFwRzyfdvXu+0FvB4R
r2aExG6FXW1FKg7RuAhMOhJt58X6caxkN6p5ZN6uq1c788gu3HH0Ko8ZwdWj1LNdZfQfiNtIgkE2
YkJCT508UQEW5kEW0mYX9xPznM74YsSmTHxYNmhChtVLDaJbZs4DQPWuEsidZSi/j64Ly8P/b37E
uoOlNEMUtZQHkWN/7vrolqtF65dG50+2KqsHSPwS5aAI18pkSKD8EPede+KgqvJjIHdAS0eaE75D
k6T1tRlDVQUkEIZho6VACL7YjqG0als9QBPkQ6V+6aGVq2kv2xEuMyJEXqiStJm6gQfQhXxxrOoA
4ZUckDp2+Hc7gNP9yUXi5XpKaaX2DvYoO/0SKb8U54FGsvyz5osF5jQ87DjAU4o1tkyvijLVsd1y
7XMCG8MXLjswr6Y4dKJDh3XGW1vCnGS1ytx0SHAyD80grNWbIk2eo94+D5Rc29AP3x61+c+9yQs2
AegefR6WJeKo1BTopspEV9uQfGqyJwpwWGEH3fvW0cKOsMFWVaPTUJ+AAeIaNKwPA8n2gIg2uSTa
VodvYUfYYQ3SD1YWYofVTfB1lddDdj3i0puU1731njfLhSlhMyqaiTacoFkvia4ddradm1DW/bya
tW0X70XojDGgkHyZtScG4XbwmePYP2rGjoRtdHT1XsYcumoFvSQ6AeU46GCE012o5AMeptIhQPre
daZ+KMvxPWG2MCEc63oDKjA5xA8CbRx3SjYd9K7w6JA9604bSq5/q4t0YUsINceOOrucs6iChwH0
u95kautNjuy9f3Xl4J6EMXMxP878GYsdtW5VLZrFeQLbZvvCyj8ozN25VXTIIPy4vUhXg3phav6U
halOwdOThlJa0OpPrEEXU0yPfMo+kK7dN9IjuMza/PvCmmOXjUFY1Adm9dRX9yqKJ53yZaruobDk
bzu2HnmvYyjEt0amISXM7IOIJh42Iah/y6haVqcJ0lC4tyDFARBz6Q0xB43mec+DOErQmQXlbAKq
L9Xwa92RnBVWA29hSvCmK/Os6FUMXKP3EOjOr4fi+5hEkjvE/FfEjA36K+zW4OoBsEQ4/NilY1Gw
fQyB0qb7Mdsrje3Z9bPr3trRXRLLALBrU7QwJyK0sryMXKOBUxSt2w407hz937iY/3utJur84mqS
+ZFSSA6uouRUGfEManamryfjSUnj2xCUzP8ebEszQl4gSgSx9572Qdm5h8ntrgxbpuSxtnSWByoh
k+YTUw3XyWYEBKAWoWMz303dI2nKj0Rt93klg8WshdzSoDB0NjPTKEf+DqqGH1rS70ii7Ku83b9j
6BYHRWHojFIZ0YcFM+oU+dQGKXkla8GSDZ2wcWMH6oYxywZwHOlfQeT0jRjqyY6aX22RQVKJvqOr
CKn79ew7x/0iyyVDWdGB4OwbJ90uIs+GfeO0lgdBdmI/bo/eWgpamponcWEqG2Jq9Iz3AOnZT+7Y
oVeufQFe+WhPTJKCLlerpc+EcqgZ/WHaEmHQZhlVCqtB5qUbj0z9rE73265cxtvvv491iqbTGRBv
4bx46UqngjidxT3Yf2LnpbOi0dP129DpJBeTyxF7Y0ZEEtUNzmwQldWCxHkwppupGvymu9ZkosYr
o7X0RrwyxO2YkKidtGBoHx33eqzO26MlcUOsApdWVqotjnCBUthpt6Om6dywpu+LY5a02SNPNePf
OqTejJz40GlOcUcTgJmCyC0ODThcwZ4kmRzZqAkbkBbbZOIjWCULNEvyMT5R05bscdthhu3nMsy0
cNSsNEIYK/G9UwJ59yOXwoZWbYD0TnPQRI0293nyFqsS4Ho3d7taCwAe9NzEU6wQ1O+/tiPgcrP+
33QsjAhjlYJPDKV5pgLFX3s9UJ8Ahbu/oiLdqc2+0k/b1tb4JA3n1ZzYpquUSmFFWgSuQM2PTuWB
nSZ1BxDePt8XpSfTLZU4J8JAdatS0LEYI9bKatdVe3esdhX1TZS02z2VMVBL5kt8iaknNuHcC90l
mpv3xIl/JjV0i3MZDGB1zb4OofgGkzdZURR5gtArPo7tk85br8k+ODKAiABY+l9koPEGGwPuD3iA
uQy/Rre5VaTFzKNm+U1VH+zqRckqv6axF7Vg/LTIByU+F7Ws43TVwYXheXkv4r4enWgY5i1i5NY+
Sftd11MwCtoEnDbJv71ovfVyntSFMS3CIwcvkWHjxPHQYO2146lJP/FBss5Wg+PVKZECiOdoRG7Q
NhVkqr2v2VWGtn7qqN72+lrNfAsrwu43VQ6a65ROC9z+SlW+mBAF3zawRpGNGsvfqLCEfEEhB251
KvyYPiZP9bk+4Dl916H52HeP1aH8JMMbCtSSfyYIlWAHAB5cfYQD5KSZEWofo3kfPSkPEAA4mp/7
z9pd80Hbq6c+lRxP1qfp1ZoQe6NNlDLVQJrqdLXP3C/Eja74IEMGaOvz9GpGiDpmaAUPaxASTw/j
Ln+Md3iO9onhTcfi3JzNq8ivnrcnbn1R/bUoQqy1ppwg1QqLGnvOBj8k5i75ruWS05fEL/Eupo0d
zboCOy8xup2eVof/I+3KmtvGme0vYhXBna8kJdly7DhO4iR+QU2SGRAkAe7rr7+HmcUSxCuU803V
zEum0mqi0ej1nAatluuKbD8hwX+aXKzLFO3YVmktjlMAeosS18hJo3l8P6LpjCW+eAb1Cwmy2FuM
hAodKKPOHtVldcaJ4ctVfGqSd1ximIi8R/k9biDanwvkN+auIVM8ChIVHk431AEVa45SdSU9CNt5
x0Fv2Zh5H6dTeugt5kcI4aOy6HTDy+uFfs3mL+6fGlD7s0vHgZXyuKwAh65rJ21DY5+TvcXofkjr
9700bpqFfrp+zptv98kxK45GsJwDgAKvALe/lfndaLxPe2DcAc32SKav12Vtmy0qpVg/9l3wap4/
AoaHokgezkAY7tlPLG0/mzbdXRex7Vj+ExEqr2mZcpqnMxCGmWG+BHm+W2breeS69EonZk1iT54z
GYhc8hzRtSnrG86+kKr6w6x1HIL/zx181UZ5Z6w6ECgjAeh82OcP1R7oMR/6hEYi4YmhG5xeHfyl
Ab7KUgxB2pg/6+oSTAXisXF+5qGzy6t+B769u3Ao7zGbGHk5wIW7aQc45eT6sW1aBsrbjgXs6bWp
onzPZsaghAPrn5Z+P5fDoTY9jfGd1xX+vmChidFBMHWuXD7WuQhe8S5nJsJ8OtB9jZCASPtd0ZK4
FfTOEDrihy3vcSJOXekHKLg5Ep6vtn6o6KfU+uSP90xHl7z13U6lKHa4FLRI4ZvFmlbEvbRjynRo
VlumHhKM17mY4EftdP3zE1NntM4BtyBASmsFj0HRHETtfbQaXcVMJ2b9nidi2ql2MCcNMQN7skA+
y19ARX/dyDaDqlNVlK9FW98WpQUZ7W5IzF2RlLER030R1bdiz/a2Tt6anapX6kSe+kwzvwQQi4mk
b0ReVAu2F20ZV/59z36U1fsxmB9p9Z7yD9fV1HxJFQlqInnh9jViK2nX3sFOuXsvCreMwgDj9NdF
bRr5q22ooAisKrsMAGCgZ0NWu+SfJvN+7m8D93BdzKaVn4hRTNBu5GTzDhqJvo/B/nU/NrpkaNM7
nIhQzM8qHKtI4Q2A9gpUh9SNJsMqox4reHwR38DgxzU6bQoEZIXnAvRlBe46t3fXBx40GOHxghQY
gCwbJ4iwV8gjh5c0KoZaRGGDyOr6h9QJVXw8MwBQSLDFeBzsd4aZYwfra7t8CUHmWLeaHfhN03jV
L1REjWzquLdWVeQ0Yd8rCopun3/1Jh2L9XU5jlohmjB8W45dTdBrcYDYVQCDCluNSyf2GGHTDaVt
Xq3/lEJx9fzQAhEGZjYbJnL1A1gCQUEOAMHrR6QTsd6FEz+YMsuWgCkEN9IsPltVa3xtjOZhroNJ
0wXZ/HAAbcZkAUARLUu5VIijSVNZeKAKEjxNU7vLWZ1kc3ooqLW/rtO2KOAPEQ/boAj8znViLsaB
pwJVXM8ZbvppTlJvfHR6FotANx+7aeEuYgiksL9YdM9F+cBdmHtiwsIDUEt5NPHECxggkomaAKhn
mgro5mGdSFNiimnA1viEQdPj5HlR7XBAC/hr6/dw/fvplFLMbs7nZsaCjXnEWxzZ5a05fQ3Cz5a1
a+jNdUk6hRSjqDs7pBn4xo8ZanfslrRPmY7rZtMYXr+ZSh+RLRP3y1LioR/reMjfUb5jISCCZk3p
ePujYaDFBkqhbdvKRQJiO4A9Ru491c0eQ4ng/H4wnXemMcVL32v86vp3XTz07qss5bPZ0sLGX+ab
R2c2It+pbvtSB0m/fTKvItbPeuIXhrK15hnwhKA06RLuz7GXTzcFmIKuG4BOE8VtZ8h50fWHGGew
YrC8JsbcaERoDkbd4WmndPn7EZrIOymGKMXeceN8JeXdaP78n7RRKT0mjNhKdGLNYz1+rwT90APh
87oEjTKecvJ+bQh7QKx/rGr0DLE6Ye2FSPe1B3f67TdE+V7oIUsCHq86kS9n2sq5mN2nxuiicbhP
/W9WB9SFmyX9cV3S5hU9kaTEJinGgDxipN5TNeWx6L77XbMnIhnfuPf0T052IkixNnuS2HP2UMpv
jeUjmoz7mfPPs6UDD908pFcxahw+G6QyOrqg/cYHMAn+RbD2ZJKfsnogaaap3G7e0xNZSh1VMMKl
neMCjUiV7K7/HBZpDKRZTXilE6M8CY5XTUPfwu5qcjM6gCLAQFjnxv+THahN5ED6RAI51zz204uR
vyvkrUOWZJFvg7S+MAN11HH2HTxvAb5ZE9zw9sXJpthx3vFMxpXUVE51pqBYHAUYTDe0iOCwlL0f
PJ54xfRpYF5ieogal1QTZGmOSc3FOtDVGFZvwZ0CpbnthkO2lIegHTUHtem1X41ORcedMcaEAAsH
ZbQD3tQOOCw67MDrPuGiE2uFqS3yCuEi2lhx6u7M4C+j/g5x103u+gcDBcv5MzdapcnDAS8p7b63
XRtP+aPkP67L0KmiRG3z1Ld9SteoDWM5Zf6Te+FDn4moH5rDdUmb2gQYLcAGrrsCTZ9r0zZlPYF6
URwH19iDSzLOKnvfsbehUfxzf07EKLFB6WeAvgAe3tFK229lacaFzDX+ZrOVAoJCC1hp60ad+pRi
idn3AcqEVD+ZEifGqAxY7hIXMywx0LSiJqYPhvFbn+9VpnJQlVG5WUphDN6QI0TgyWh8rx1dPLJ9
SK9S7PNDQlfWdrMQoywzeFiiQnr3puMf+kw3QKeToxiDqImTdlhZP5qWeQvcuI92xaPFC26v29ym
db8elNq2GAziFR5DB6oOv6T+wcV8NbalgkE3LKxRR21YsIUFQ9hwNCzcKZr9dMdmuZtDVxPG69RR
HHYu5qUZJkwy1DkD3tiH2fm4zB3wDTRVM40cT3E8ohBtjb0Y1GPAEJHzn2E9tVHNv/mMfL5+QBvO
GmUKlFJ9C3C8SIrP7Q3GNk1uCk8qpzsi7qQuwdoqc54JWE/uJFWAIiBZ7CHAOdh7sUv3xRcAMNuH
OZG78DY9hDy5rtGGKZwJVPyPt4Q5GdFlR2n9j4q5QN35qyGuJrDaOKAzIevLfqKVYTM7zMq1eJtj
tDoLf5Qj4DaBWZlHJcYlrmukOyMlAq6KelyoDWHWHNw18/dw9jS+TSNBnWKxQONYODb8aTbKO8wm
x0Om7aGunktJS08/mTrWNtlNM1YMMpaPXbKSe6eJ/zR+s96PydrVX3TE3td1ctXmdyuFkS3YuD4O
ffYAwvt7APlprOC6qQHa4twKwtzu3Hb1Ol3mHoqCJItRAAhC7q6fv06M8vI0TV2mBXclpufmY+g0
B3+wH3yr0DTddGKUp8cv07AxQzgdp2AAxkpaK41MqrHl7YvjByHIO4AjoGY/LWiY+6DCK5r2B1Ie
J0A8yfnQerpmwKYyBPNB64YKkjXFC4CyW5CqhrVVDTrYjIYvjWd9Shfry2+czYkcxRFgdxbOhSNp
dHj2Dlie+9yYP7SgXv3fxCguAAw85YjNWfMohiXCxtpQ/gDis8acN8/mRBfldcsKJuwcK9tHv0vf
+SRPsH38BXP90VKJ/XV91s9y4QxeRakOJ6BtIaVAKpLRY2Umy/BcGO/AFNNqh5c0SqmTc73IDNfk
+HJ0ek+MxEcZXox7qpumvm5vFxNLGXUFMPJQ3PGXR9f/NoOHJtNFves9//8/mqeC/vWEGSCwwztQ
fO0SlPUOwRgNEXnq/nL21s2s44fddKAWsG1sE+XrCxIIv2dDSsF5fiQgsMsKdI75b93S/0QAnfjc
gfaydLKSY3QoYM4Nqor7oaDvQs94eyEZs+FwNiG4EUJTjUKXzMkqvxrlkfT1noEKxKqNxGkKjVFv
mtqJGOWSirKSgeQwag+7xa3xJ8uHKLcTlz5dvzzbB/OfOmqZb5adHLMMIZW7EAAfNEd3etvW9K8k
7vSLeYpbW3xObbOGqTkdj/uwjgP6vtONIW+lcWhbrcgNITZs/HC9VCdRFCnBQzFnsLAuIV/RAt9b
/s5L+sTZY7Edm3gx3+smSzbv6YlI5YyCjKVN66Ilk5VV1I350fPTZyPNP/3GEf0nJlAbgQY1qgaj
tOj8MPJAxzAKDEPjDjat4FWEGt8Ydlt7uT3D49jPmfPVzZ6vq7BpzWgFI5kGsB9Rc5Ax81xw9SBD
LELvbvDTDyUhDwOnyeDnmrSK6GQpoYdFx7RkJQxhjM3YitM4ez/2icsidt9FXoQy9r4Zb1kyfXu7
jhbYtUElhlICaBvODbBdPK9qO0Qjs9HGxTSZscn498nsvgQm1e38bZkeXCm6myFxAWSjOLvKR0MS
FUxUSVuUqr6YWNj3d9f1+YWzqD4RWJUFFxaGfrE1q5q3l/m0BaXlk3lY9u6e3BhhQlFSjNpkTKwk
3RF8YRY1v1FoBiref3JVYwFtmsE4BnPA65KFH0L8jD1mJMbY6Eeda9qyFRwXcJuA7UHQgDg/s9ED
yX0mWlQx86NIb1p/2rN+V9S6PufWLDxYxZCzAJHVAZ6X4gOncsmB7xfkx3bsoyHIoxnwxD7S/Zw9
FZg1nQcAirCYSx0qxqahvApW33nZijrnVWDcEnNZHB63dlnOSzQBGlI2STvbzNDcg22JPvDlUEEH
OuTqa04csT96Zc4MYMOLvLgvcydZuvCHJUPNPd+K+tD7hKH4JqZM1JVuxytnYQKLGZDt/YPg6b0U
y6FKyQtSjaSU9tvY7v5+xU7lKSfI2z7v6gGbTlU5fjflFzand40oHjvmx9cv3nqvLu4dyBkdGAT4
X3xFkms07txPEo6kfcfTj0YN+rkvYfXDqN5hxVIjbPMGnAhTLnk7djTv5w5xBn0k/eMIzsBm2pla
RsetFwbj9/8qpeZQttkBJxlHeeSpOKTVgpLX2Gssb1MXx/HISjgVhOrgB/e404YlZJhlbqNyB1oe
C1uXUTrMf9l2oAFH2DTAE2nKMVmDkVPpwHdkU/Aw0jCu6pXeyKqjns0xlud1mDDbAgNwb6B74Fvq
MlJddYBvmmpkH8yKBiMJ5bHNMO1Z7RcdNvzmaQHx6B9R6lsmPDm6Y7HqVtkxcEeAgkqer1v5pgiA
d/0CZACusfJcgvvFcVKfChQixoSh7U99XZlo0xN5ADwNQNS9bpyceyKazm6aDo08uiGNOtHuaSgS
29CV1LbF4IF0HH/FAFz//MThLdQQhkNypO129a5pi89SjIfBnm5+44N5r2IUewPsrZsB1RoTsVTc
L2K4k0urcQabmpw8FoomATA4Au5jY6sv1tE2b2+zOrK5Dq1fI0btuLC+bJal6uXRGKY9xlduM+D6
tsCsu/7BdGKUh4jnKZ5il8CI52onXeAitOiGanm/Nw359aOpY8SewfsxaBBvLtNdaz4z6/N1Ncjm
vUeL7e8HFSn0uX0FjTUUXV/lQMAjSRcu+7GqsmgUH6vBipoenb6GRBZLb5jV7nNMHHVAIg2spxzg
0uikx1nx07J/o7eEgOb1R62++MToK89YWJMHAlVeN5FznnCQhqVc9xZun+GrGOV5Miu51KnhIEDr
grs0nN+TEIDrxe9Z5H9iVPQ/Os69OeVAWfOy8TAZbOeinVl5leYKr7/24mV//WgqoOsgSqzklzjJ
vkkjt3Nu7Xp8NxRhPHq7oXTuvJxq2vTXbYeYyvcrwh5c5RmaTJPXoxBL7LuKLKC3XUiUAlTdXlKN
ips9mlfDIOo2QkHGihYVMpN1M20tLLFdc2N+HGLjUOz0o+jbt+/fkyNqfMu8Ip3NAuIYWKkAKxV5
JDxcv4CbNgikUB+tLRAMqgO/AxDrBGlhHEQEf/I+/FBxrCsWg251cCt8AfAAeOp80LJgZeT8Ssl8
dtsqS+GvmpvZ24/dtxG5F0glrqtzXcxFOUFQoBnmjpkdnTpIRHhnjZ/AwvbRyXRIChuCsCOwzgfY
2LwE5v25Pot02UILDnNrvg98t5RHn3/xuCbo2zCAEyk4o3MpHkL/wgmM5TjTfldJkVjOsrv+xTau
LeiZHdMN8MZjd1URwWqvc/rOw96YB77ckTcx1qR2TTHsHbBdD5J+dWum6dpqZKpbqxUjTmY6DJMP
43e/vUvRI+7o49jFM3OT4Tfy4BW8OLRXrAAX9OTnH9HIB5valHLUf3jE688lc6IeVVSuqTNtXCUQ
qZOV+HyF91HXKoTVGNYy+wuGmJcD5mFu68HHoJKjOTCdmPXPTx4noNL2KeLO5UiaW9QKj27m3wym
oZGy4VvPlFGewAKA3yIHUOuxkN/CPA5cQKoHD629K96Iu/Qr+TwTpVwlMLkPecZ4djTYdyB03gfL
s2lWmox6876+Ho6vGEGWlR7FXHEGkLT8yziIz029JDSVD3zmuuWGrYLIqUZqUNM2+QRSaHsBBBff
eeCCYeWcCBCH84U9MA5znwISNdjOHY3fQBA5k63cZ5QplyYnsELPtL7k5vMYTI/XPca2Af6NxgVo
O1OpK7lTNTGzwUMvSIbFmzIhkuwKX4fws+n7kIKuoF8QYyknljcpHZiAIvBFj23JD0v2Ntbjfy3v
VYQSfNojiOTGIcuOAyFJXzu7fv6NeRscByiCTROMGLaa11YddoRqURVH2SAd8HniN3zXDzrq3s0z
ccma0sLF4VU6dwoLXlaHFbiugxHGnh8iGnIeB49qbtG2GAdoAyEQ7rEFdy7GxGyCP7Vw3F0XJgBG
2Zt2s/Pc35hMCVdmAFRnQ2Dwqe2Oua3o6JSZeXRZkXgDeRb2HIGu/vY3DPlEjOJ4qBvyQFoc4dVS
JWRoP7ZNn/STDh9t0/WciFHuS2tnXdG4EONUz6kR296nzL+b86+/oQymBRxYGYIsNSCxudGINquL
48yMIbaZ5BFoqfso74rfmPYEzw/g1da+NP5Vvpu7dD5yQlEci7ZORO7HizUn8OC/8QQBENZ2TQ/w
PoFKKJmh3GXltkNvc36LUI6PXsy7nS//6HR07usPVlKX0LNhbaC9Q5fDV8ZT+qoapN+S+VgUL1Nw
XwXfiHww3E+supHl57efkwdHQBwMkWH4V5FlolcsSeGnR9sYdiVwO/eUmd+qRjJNvWPLf54KUpwb
BYVNWso6Pxpdk93Scirj1AgHzWOwtey+7jaAbgU89fDTij5TaglGaUpvgzY7gDCMZtilMVOwP1WA
hGx2lN3l7V3v06SrdYwvl/mY5xNgtmA/DV4CG1trFHMSC3XB7DRTDnYPTP0cJm7sDW94MnL/4Hvp
txarhVaFlmJI+bsC2Xsx8R8Br29nRnS03xcfW/khypUI/XksvRqUfL1o4jEs9hXRIZpfYmt4GD2E
17VN9OcDILidK8ux6B90c+88Vc3Nii2TJXls/OnOsX+wkuoQaK7fhkpn4hSVTDqZ/lKDztAlc1S4
WJoMG43xXDwn5xqpr1bZY4Iuz9G/WWxvN4b0AHzbqB516/ZbYiwTL7CF6U08XsqHKyqS8SawjNs2
rbG3VNyAODteKl0f7CJkhjanYtYPemKMZV2P5QKYb4zw1gfazpEzlk/So3GVTUkT6HrB21o5qJyh
T2Rjs+hcXFV6smNlmh4XoIVlpEvEUOyk8zZUVMRIv7R6FbP+jBOtgBGI6kraGrejKRNzCqKOtLu+
SzXeSqeNcpNbAeJl14O1OTO/mQNxM9rOrqPT4Y3ed9XGQskctoAgRiWqC/sldTrZGLe8zJ/dCVzL
XlA/jFaqyXA31XmVo3LYYGxmGIoG5KZj1bzM1vyxN7uYmN0f/5M6ankW7U42ZiCOuzV5evCN4gG1
0IiWw+43xKDrb3n4eID6UJJBApL30lwc45a65mNJ/H3vmZ8qcCReF7PlcWykzpik8K11xfnc1PzU
mAD1azBUO6z7zC4fhNQhoa6x1tlLj7/5VISiSelbhp9P4P0UvYgobWNpOrGXPmfuV9R7wakLzJ43
l3kVmYppGxmfiDAr47Yr2jjgVtJzioYQ0xyS5uupyE/Ucse6KlAobPr5oR36uyAwNOZ2Ecmea6Ki
Owlj8Fy61iKd9glcFIz8ZWH61dGsZ2vOyFUCF9OfqgKYdgOgZOVdXk23pRHuvMk8hGEV51j+WTq6
zzpdB3L7+/nI0lDoAjKzIla0QsJxg+uRViGLpGM8W0yHQLf9AV9lrL/hxJlaoN22MjmwY9dYf9Bq
anbTbDlJlVUA6ercNy+6/zqvV3GK5floXQwpB/vnkC6Ri4HO1iRxmHk31++tRis1U69qadWut5ao
py80/RmC+1bes05TXts2i/+UsZTzwcB9V5VT494CXymZ0SQKsp/DgJFl7B0Wgkbc/MnyNzLigb8S
GQgYQC3HXhNRFZGzXeBcq3Fyn8IqNZoI1Xh2w0LSHsxmQOmtAudCZVqF5oOemyJmrCAV7zryEVQT
4QoVMwFNbtWWbeY+kcCWd3XriwhwEvlbpbgwD9cnmCZ10MpQ+0KBb4dd1rXBUwVI8GCyE2bamqt8
/gxCERAIY/gA4O34giCRUxSxhnC2MansPpnjuLP85rE25c4VWmKhNRZ9devrUBpBDEQcG2gVluOr
dYnScru0IPhggTGmNwF21SNg65EEc0kfKmqw9yGKcG7IdASuFwflYxQjAL8gpjNxXGoHyl6IQKa3
lC9DOYL31t05w9frd0uJ+lfVoBFIu0COvCbdqgWaaPGPxWg5T+2ue0eSIglu7XuAmByaA0vImwLy
VRi4320YX4iBsTUlPvdP/VSETdua5UdieeNTUObkI/yl3NuD9DQB3+WnA5IcBK3JDIjtLcU0RsOv
QF1Cwqd2FlEhij3zg/31b7e6t3OrAGYYaDdWhNYAg4RKtWoqhFP2S4AxvrSQh3BxbxhggyNSF09W
HkaY2dZRF17YO+ouPvzFul4NU1Qv7pjby9iOA30CoGScuWxnV3PU1eZbv93fkyWYNIeC7oV/WPKu
L2UAHN22/V4Vf5Vc8+EurtP69/s2Ek3EyIAsUMyAVdVcoe/lPBUrKIKxA9z1LWo+CWvRc5+AOqtp
5F7YwjqgCIAZzA6upYRfU68nzyJg+FoX4AXuU0m7vaTDg1mVGmd3YQsgpcbDjuIoPCpg1hVbSM0S
bKbMKl9Mv40XyT8VthtnmDEgUh4bt53feEQg1sVGDUqxcIGwPJU40+hdewaVufFUDAeavqO5JsE4
f3NxM1Hrxe6u6eICIY9RO9Fjnac9ltSzP/1CDNWtnZbUv2mGVKTP1JmX7pEMojP/vH6hVPPGg4G5
PbJaHNji0Eo4dw8Ci9E1D2r3KW2qiAMIxqj2/fR0XYh6UqoQxfisMm8t6RUsjSj6CqIUUZDme997
zKjYW1OtWeZSPyRuKr4fOuDoD2LW0lZipDkE2xn630saDV2GdNAIbwarAZQ41nlKbbf1QjlF2nrz
TizdHJ3RmwIH2CmoN3rPWDK3Ex423a5ph3mKOsseY6sEx+obv6kiVilBG1UnM2RdEBss7QPmtxM3
61BxCV5A+rzDIFvyP8lTwWIm+KbWHynkpUVzDNIyFoC6sIJpJ4w56rNJExtuflYYpftrRs1SDTNP
J/BBgFUOUfQ83LtmDrw5fl9T834a/YiZuqkJ1WHBaCw0vhA4IR61wO50foxFL+e2qddjtIhwQeaD
0qNfyW9v/oqoJ2Ho3kScBk5rJeKtjKDqhnrVijViZ1PM97c24LEC7CCjypjyT78hD9k9hgEAVoMH
QNFqaefSEAPkNW6VvlTYOIpIYaQPM8AJE6/NvQcMEuh6ShsX0DLx1uAlg6PEAsW5VGMBwn7XNIjd
OI3A99uGaeRlYP9Kf15XT6kWA4RpPbUTSYpn6TqkPzQrWlz18kOFfpwdwBiNB7/29gJSHcAhYhOe
hmHcVc+ta0dj1h80P2IVchqU4EcEeBJ8UNR6YKBTD9UCOVzY95X7bzy3zw/mx783ecJEt2x3njP9
0vhM2GrHJ+7GNrFpNdVFgRMNj0HRRoO9870PElTYcHsR+dM1iObhU5rfq0zM7+JeoOMFMj+iVnHQ
E8LWEOf4ytjxiBrf2Gf2Y9A4UZsbkSTuHusx8VQteHk7TdxyqS5EuxhkwvSFi4+rmhIf7GLoWon5
s9SMptYFGiOJ3f6ncGhEgco/pfeYCX+zc0UPAouzCJog0lH74ZgkpvniA8A4CoY+4tNnjlpF23xl
ZRn5VOdaL3WE54EZIzw3ETWpq9R8pI6se44ZO1p2UdjXUSCAgVPKmAxW0iz1Ll0+GMFbI1vkohCL
VA4hje86ah87hAfIe2qA3cCQwNU2J+NbWi5LvJRVEF2/IusbeH5DzkSpw9PzVEhiOOv3ZLKI0Vzf
me2DtBIfk5/uEB5soqPb3ZCIZSP0momJTOHC8Q2UowtZ2iaUE0SCMmIBPCUYoILMrsh7Z6Cz88Mu
xywt4rJuG6QNi9/3uuLQ5aOClqC/viiB66yjSueXFSE394SBXlrUoyFa3NfD1GP/qOo6V1c3VrPK
NUOxV9xmG9wpLqgDlXDYJlDTLGb5golhdtMCYiAfduOP7IHFTdx/KbLk+pkqTv5CnnIzMy9tirCz
5MsQFNHYvcvHb1yIaGk1EaoSCPySgy+HZVv0rgLgFZ5/Q0FNHjg59CLGC0hjIg+gxJ53gDsnurW/
TVE2bqKFcjVCYuW4HI43uxwm+cKDBzZbsRc8exhXIGw/63gkt74eGBH/E7X++YkbR+dlti05ypcl
+CPgsQQwa7jIKDB1cPaKIDgwC+RT1ppW4p+LgVMsONti8QsX+XEbNT/rKty55g1A5TSPhE6O8i6x
zO9pOBgA7gFDlO+8twGha9Fkfhs8NdrC6PQQWDcyMZjERZzWFNKHc0b9qUOVv7tPm9gXmvxB2SRc
ZfyaUcD2J/YwsJqj2EEYjtwanIqnUTE4eyyHHWdioM34o+5BB9M8MzCmCqOLhYWXsC7jfKbwLx5Q
VLG/WenA39Sb/c/PQWyBGA5lPbV6zhCuVp3Z4uc4eGvtVGAjb35EmBrxcNobDH1CrL04S7ZLhz62
KnD6WprT3f4ka1EHxStU5tQlR4Ayc6OfrIpFYH93OQAJx7geSgST8iV1zQ6ll/6Tl5b7svvK6BKF
aCWFrWvtXGYfTN/ROJ/1BE4fFOzlIurDFNlaG8R/lBOqMQ9VBGHuPg3LQ2Z85Txp7DcmIGsibqFo
Zv/ieUVV9fyG1o1JqgJs4Cg1yfdOGc9YxMkwgoNVrcV7G7a7h8Gbc2Hrc3biDsAkahecLRBmNDcZ
8SM3OzT+83WPrcYZqxDUAzFKhhcROYjy0exQksFdGthR4JRpRIavBliFuzSMm6xLSj7sp+JnCLu+
LpZcykVYjKod6naI4C6ubJUFtEpDbDlHTgdar5HM+zasd9THiLrfP0rxYmRjtIRe4lQlMO2Y+4FU
AaCd/U9zA4LajD6MbLxryaM3/yx7dHiv/0DVmFCiWivN6zQfgr2LWMEvDIsSKt0nx9hJw4mq/LYz
dON8ytuCEz4XovhHv6p7syWgA4T1IEUht9P8062+cItFZarr8G98cQyyr7vdGGRHOVF5M60SiLvh
aENYzr/MVRlbdI6JzfYV1nlp+J3xdFe/+an5peKrVFuJQNByF0QMIRB0BCkjI0VbAMQ7FU714/UD
u0hIfBO7fqjFWgC1wBuqOmik2GE3hhOKO8wbZ5BIFDPm4wi59fLa2RsEgIhZncvbugFvsj94VjIW
Xv1y/VdcmA365tgYRvnRxL+YvTq/syCxAJNAl7pPdXGDlwg+qOvf2GxZO9vYBHSxBAJ2MYx+nYvo
OxT2vQKWWfplNMgpkYUTD5Nuz+fihcGAHErCSAgslLnxvCqqlJP0K0Lpvx0JvssP0wfsR93ke6bN
YNXQfBUW4PVG2uyDQlnNO0hTLOUwQ1g3oed74NbBwD2gT7P9Z03eGv4A2QBmgilADFqhzKnWAhcm
pFWFhvNEAYdkR673iRiPzHmrKbguhpEwyYXaLcg51Cy14WYp/QwqoahSibv2p5if3mhs64uHdxvD
OxiexDLAuSVYogvliAXBpxwzebaR2Hzc+zqmPdWiQ/zF67wkECqxfYpi9LkQ0tISS2QMvT0aHNqq
uMX/GLFw0jwIm2LQqAQGFgbB0VY5FzNWgcjQp0RI2tN928qEpfldpgXjVO0M6fQ6GobcC0j3qLcp
Rm1KD8CIFg6Fu1HfPoohEaKPFoqOZWINOhSIizuEWBH0EQhK0XBD50PFZrBrfzIwf/zvHSpQBbI+
tsBzWbt6uiqQotvfyRf6H0DcQTP2IqpP58wgkjL0PprvnvxY9H8u8qcX3BTFYdCRRSnH9Y8sKOes
ZnFh3CVbimI0XPki5zvBH5zwEOjQeTfVec1df62UnoQ/zJlHE3guyPGWRznchfxTK/fLvGvr9+SN
g52YBDlPlMn6Y06E1Swvllna8qUWGNyxrZ3kzofrt3V9zE/C0wsRioWXoFBnrYNEcmyNiMvpMFTN
256GXyJOE0jlrmbODOwWDyJyPOkWuFiz7g/T/H5dDyVouRCifKrMK61COj2y1NyMhPtF9s+9wwHo
k1Bavi0KW2U5uDXoisPMVuSt82MJs6YXw5oRC57Hbk5iYqGgqC1mKnnqhRglDmNYfyOFhe82+D/q
7HEQd3bzk40/3vzhzpRR3DXWgFtSyvXD+Viv/yrZt3CSSTA+j8CEvi5qw9bORK0Kn5gzMBEbLtxh
tbU/fTqDCFz3LGzczjMJiqlhoSIbUxvKDEOdANtn3wGycIZXrTN5SBnfC8vSgFVsiMSLCvwZNFsx
Wa8mXy2Qx8M0EBDZHjHdO9pfxu6+NI5e/2DrOBw3/NuZLMXIS2KYxpAjjyWDjLtl2QFAIqGF7px0
YhSfMNEJnJQyR3FJ/OUvSW3/oL0mZd0wBSyvOh6ixl/7iorV+eWSeowG4mUx8wSs1h9zgA5rrunG
/UHjiqxzHmvfQ10OcFlWTn3qi5es+UTTDvNTz567E1jrv27Wm5/rRI51btYAUnckRxf3pZo+hoEE
5V0ZLW/cYf71Fpxpozgd1E76FkUAaGOICHP+pC5vgg5NhtTS6LN1Nhj9wkdD4QJoV4oka5pz0c6d
gJV5uz7HLm7Hbq5/sg1vjdblq4j1J5x4gio3jaWfW/EiUEn0FhrbYKlZeBYN+ZdBh9+/dT6nwhRb
K7jo2qUYxUswg7FofFeEqJA59e66SlvWdipFcW40aJrGBmP7S+h+7+yE+ikga/6ag7etWP5tB6dy
FBdnmzkgBlycTjGXCWC1bvKaaAxAp4riZhhfsEQsBvFS2mAYyz+FjRV34Y6kz9c/mc4KFD9Dhd8E
cuhxMEN3sMVXcPzE7VxEbKp2Q6/rz21Lw1zhOgpomqo7CIb/I+26lh23leAXoYoEAYZXUpEn55Ve
WN7EnDO//jbX9l0JYgl11g8uu7wutwYYgIOZnh48e4wMaJOx9+mXKXgd+u+U/TQxnfK6XUsOhwgU
/fkmWkiRyTr37q6rMJOA8+QYY45HmzYbtF3aTOm312GWzikzGShzOKlI/gowoFUgkUOL5OjFEIGF
DoluJM51iEVLTiCEc5qHpRemepkg0pmcNFU/uPeOkq6EgbWIglgKFArw7sGQOl+vEv8a/clofxt1
iOHptMUox2BD+vr5ujVLfs1RuKQGvtYMugnnOLnv8RHZPbTZKQTJxO0U6k6u3eYyuteSPSc4hpBd
agqWmcoUJ0djIndDg4KzySHSTInEniWPBmEJtSZoJ6PJd/4dJ7do1udDU6QkPhbNdrAe0BGLrH44
3puyKZiLBiFGhyzrXKgUPU0LmrRPgzA51tk977YVar4Df7y+OcsYCKdRusfjXnxqT6hJ9r5mxEcM
FLNbzm91660xKkm0trhkc175b5Rf6bqTJetMZeRJbMbQmf7qja4SfOPmR1Hej4msvVuGJL7pAwJe
TmnFxyk7qCoKnSgGpuZbRb43VMb3k6zdrwf/iVVJnUy1WfP4yIJ4ZYVsbfB2DdFzyXdh6cKZC/D/
Lp5w4Xh1pxf5vHiN+VUNwsehMiU3weIJtdgsCcMQszHhhMZt25Zh1MfHoXji0SbGShXDneF9+wNf
Qx85clSQpkTT8vnBabvQbyeLxUdriveRjtwsS++a4Q/eiRy0/f/DCN9RBbV6P45pfCRqe8vG2mki
a7C1sfhcTm9+KJ7hCKvWaqAKxAFwguA+045I70JBQxJML7rYb1vEmj01vdycqhFLBgp40GPMxQp6
vP8RRDgzeGrTmqlDfMyhoZOtKbQ/cMn9AQj6uyAhMKepL2qUVpplVaE38ZGS3qbNpqbEmWRX85Ij
n4IIH06vbiY10VuAlF+T5ibqLAfz3TRj+I/GzNt2cvLzzjf6Ia1wy0CIL8rirRFRl0aTJF6XmTP/
+QlMG5QdoTV2vy5Dx8u+6piENaIuVn5K4gHBLQIZHZqjc1MpCrhiG1QeomXDgiDbsTbvSexoECvR
DEnN/MIWAUPYGoxpqAszAgYP32h3p+oFPmYrNZB8z8TKz4UtwtZoAU1MDHGOj95UrzXmWO0PFn4t
h49Oe9DVWyV+iOjn5gX9u34oW2AgOtxPzO73aA4iQQLfjv2PVLNszPv8rEDdJQg9dwY0dpl52MO3
pzq6izz1sTDChxbP0U9e0vM+IYBGmQcMFxBdzmFGa2jqsI/jY1bcGcmXsLzrZFr9i65wAiFYEnt8
SqoAEEF0ixb9OH0e4j3JJA53cXXOhoCmARUoiEpf6NqPTZvGHbeio+Xf1N2TEe15KSORyTCET03R
cto2mMN69Oir3zyYxtvk/by+HxcBjWCG8JUhXqmEnUeiYzvuMQPAL24Ldmw0N/k0twlAaC7Q8KrB
FXAxr4XpVtmwiUXHXuvQ+7/T4i8FBmuX2cbv3q/btOQA0CtBFgp9EuBmCIGAz8we6rl9dPSRSIva
tVFQO+YgHquSi00GJOzPiCnQVUC66EjYNwoBxDxwKu1Vl2YHZDjCJgUT5lugoh4du/ER6s0+ZLfD
7ocOWb3rC7fkb9DbhpY4ipX4lgqhYKPRQI+yJjoiK2orabZr/WdFl4nlzr/2rDgxe8IJinBVT5rS
DZ3fRsfQ6+04h4jGiHRRBx1g9aVQt0P/qpnln1iG2ijYw3NkKBISYr8BX1DDTln1lzF6pxivU5uy
6ZWLy/cbROQfqIlZodF4iI4pnlL5gDZBKJSPkntn8QsEUZR/TdGEGzSMZ1XbfAIKKNc8m/atViLL
tqcRukvAFtTwrzXjoy1kQogy84R71c9ZqIOeGB2n/kOtX/RGtcn45boHLnr6iXGCB3r+aIQsU4Bh
bIfUqTp/VQ2oYMlskeEIPph7lYYXKbaKBtQ2VKcMvo1GbPcQ/fxvBs2LehJjDRzMfJ9j0fIAj4QC
U1BAQAKLPMiy1X9Dmk0+QULnLVVjY/YL756PtR00t7x/9tlnH3M4vXjDQSQHbC5QTwT3q6HL49d6
gdPbIKeXuonxNLEvQ5lKFm7B2yC/CnYoWA0YzCxmDggIBw1aK6MjC+96AtpbvZpqJgFZcAPws0FS
gtKPelnGJnVdV9ZUwQ2qxm6DvcruvPLJa16ub82SLbNWjIpFQw+n+ADOjNHIVD2Kjsr0UBaZPZr7
Cbrn10GEQR6/IrhZE+5fFFH6Rh9ZEGQkxqcc+YLKG+06/apqw2qAlHPed46SHnx9V6MnTEnerPiV
aC103d4Urd/6aE+7/msWTZ5f4WA+IEwSOaMeWietxOjCI4MGMZrNp+SF+D+vYyx8SNRfL/1/MIRD
3EZGEDNWhyikj3ah3OKrZk/KE09LRzFngckHDIWSuP9CvHSGKZxnQqGE2HJgRg2ELM0nTfuitX+N
KVvLh2LLsIQTnY4dkrgR1pCMjy0aiCDIE0NHgpo7q0m219dShjX/+cntYfgmq8ymx35RBUoVoPqO
T7EfOmrvQyX2+TrYwsaB5jN3LaGdFZ2fwh1ijeboNWYaIgIw1gnGuSoZ+Tmo9K5h/UOHSTB6BdSc
S2AXbDyDpec2pmVgNM2YhceGaLZZ3IzhvQ4mtQmF8KmRnMaFmwWtLeg+RtO7Oav2nGOpHkoJFGq+
RxRdn5Hmf+z9YdcVP4JAJjm4iIRU8VwDwY0schG7TkUbX0OCI5iPYBc9ZWlgx+pjX0o8ZAkHwnwo
gGjztFIxvZZGKFUmkRIca9WFhvms/RHx+7KW1JCXYBB7ovMJdz6anwRHzAKvrNumCY4J5Ovi6jHL
IK1fvuuyOGrJGU5xhNi9JDrk1XTgFGm00i3HKm8I5KgwPayUsYtkUIIvoKSTKMNYB8fU+hjC9ZC7
sYaRsg06fz7/oQGDcmaBoXwANqVwOxUcsaA5cR+1A77jJnYIMvApzT8fTZ/BzHt4cllkRmuGoWH6
R9Jm67xWVirJH4Nw2F+/Jha+IWcwgitQvS7BjfB8lMI+0HGnlu9Z8O2/QQheoOCFDeI4IKi6U0ay
ZulGLZXNdZCl/YdqBKiN0HEAk0W47sKwHDhGSPpH9IDZXr8j0ZMy/5P1Ci2E61ALpwfNXr9UYech
VCLdlFRJoU+6RQ4eOl9JtZ3nybZ8bfaSV8iCSdCuwbcAF+rcdiq4tNd2EKVo0bEX5t+6al206ANN
fhB8L5Lp8zfpKZRYd+u8MqiDaiKHJHwr+QdBzVInqxydA9eXbo4WhGcpcLBPIEhARlNcOtYVLXoH
OnKIubIa0+wmiLrddYjZm65BCN7Gp6iaDL8khw79fqDgF+U2rTsbQ4Rs33BpKAsJZXjCLllTgoaZ
rCGHLI2eLdWz/RZ50RwU1JrvZuZ4bMmIUwtn9nQVxTZ9yoZAL6FVdzAnf2USc692/h6VU8lXQgYj
HCmwszrcfxU59Hq/5rRZcdrZXOkkvieDESIGHpss1VssYISIiJvJRzA0dljKdKiWTi0Su5itAqY4
xFG08/uUkQIiBMRgz2VvOJaV7ijNX82uvKn0QZKyWrLoFEqImcdYM5LEKLA/muKUKCpZ6rhipiz8
X7ofTmHmn3HyhfBjxMi0Akwcv4DWZI23BR6+Fn3tM1lJVmbRvLgnUOnUavrQ5OSQTvQthMDQrp55
R8Y4euvrx1e2TeL3SB3qKqgyGFWNUICgHwpSSG1O92aVvl6HWsryGKcLKFwViae0BAk+cqClvhpz
f1Oy1hnDbBPjDYdugPsEmg162+8VaAJJvH7pJkSldqb7IwRD88f5imJ4g15WdQqvD/rVqA+7MaW7
6/YtLeUphHCwAnOY+ijDNVEEpj21N7zwVlOyq/C8uQ605B2nQOLRiuuOpz28o7Z8Rwezt4fmMxll
PZJLNy3qGbP2GaTSwdg7XzI9KjkreyxZG1LMA4i2pbGxjKewwNRoa1rpKXu/btfCAZsFNUBRhU4y
/iYcMHCZvTLUDfNA+Hc2bHN05xflTRfd8EBy1V4igVeFlj186Tkk68R2mamoRzp1Ez+Q7sMw3Fa3
bEX9YNpXFsgKXWIPA6priCbQmWNBVHce+yhYZY5DzFqci0MEKY2R/KTNs2ZM6J7othjmao/VrtW3
Nd315CEvmCSmudzDc3DhIgkJxcQ9DKY6mFUIBpHpaM3aTKG7Wzz1yoeST5KreAlPBVcB/azQYbtg
sho+Ep1KBLzcqDbhuC0SdV17ryF/LtoHvOok8c3lPs7d17MQizqPlRXjm2ZK2rDMR+WASXx25N+A
enpDOVQwv2WqLPCQYc2mn9zJmTJaZhGryqEuYtv0cRRMVCx6O52+F7I2uF8khfOo6twwIcrBJYlZ
aP6kHJTsHVhGa9lssFk0bvKcuVF3U+B1H0XBllOOlu21yY7Y0jh9Qj3Iw+vSGOlOS77laE+8fkYv
Lzn8MMxPQBcQ5OJwC52vQp/4Pdcw2PYQWHdBuKobz4EyWF98XIcRRjnPib9zHMFxqTdUFIxL7Gw/
7rKud/r6vdST9YRgT8nRndE+sZyuMTzESog9EhUJwIcW4z8lv2O+Sy82Aikd1PKWGnXUxsRUNaNQ
DqFXoqlUB3XBMaYEEqFOOQ1OaAzrSdsV2X1rhY7efzNlCZ6FryZW4uQXCJ8ViBcXSdFUykEt77Lk
NQzeWPMwluXK0B3fPHQg2GNYruQTs7DNFE13SIVjPB4EjYVtjmJsUGD19GB0H0O3GSH2EVJHkT25
Fq6LMxhhl7upZVozAUarSlsfIZi9qcKHXovs0LuzLFmFZP7VwmYi+Y6GfuTncBOLOTq/NdBBNHH1
EFTNXg9UN2PM5rHs1bWweGcwwo7VmdcqPRivh2gcf5KsszWffat6dYNlXV33z8uwRj+DEkIBzUQJ
1YiYevCLdNt71WvBEwkRcdkaMIRNNDLyC92eqkwZR+ZPPQz1F7/cpA0eJd3zZP38E0v+D/PrGJxc
r3lPqn6IAQNK8tpL+F43Pqcw/etOwWL9hhBiQHyzohQDjtQD9/PN6JGPMlYcP5XRQZb35DeMsP1q
EWO2XgoYpTVXCUZ19bFsaMXCtwjUcDytkB2F0IHIQ8ZTEf3tGLJ1AJ+qLDe+t5uynyx2qGzC8uKJ
gVIUdDKg2nERkpVB0k7G/Kqm3W2DXumS/BWaMh1NGYhwC6g0gWQtor/nsHwMxtjOvb9CakhutKU4
DGv225R5TU8crI58v6a1qh6mOt/4Q+SqDV1DM+G7WkWroO1dK87fkqB7KDlxjM5aj4Hshb94lE5+
ghBCdIRHajCN6qGEpMMqba1vI/UUh6GfVouZjJOw7CS/DRZiCH2AxljCqHrwlFctXKWhZrPkr3G8
6UdLEodJdlAs06ExnVasGNQD9V6UobCz9nZkn6+e4q77vXqicjvVw0St2l49MO/e8yMn/sJaT+Il
kh0SpduTUVMwlxqGhIkbxvdFup+Q0pINt5HsjFhI9Au0S7IBKEOqOZyvO//gqd+V4Jl9bv7iP1ce
utvRYwyeoiYi8abESL+umj9FuqNm6V3A2685BGr5rMp4/QY/d4K/R2CABQPFD+DiBTffiycHTCUd
8i8Z9M2zYq+YjZ0ZjslkfJTzDboEmX/ECUiuxX2ZqwDx1UPWb/A1t7tuRcevf2ALyugcnfuoZF2k
C0JOh6ozW5f5T0X2vWa7qV3/AQRYvZDyRR7dEtWDMW6x7BIl9d3QSlZGqq+HadyoXbf9ExhQB/E5
AMFGrD0VbaS2qk+sPSRN7nKLr0wjvctIubkOc/7R+2dfQIf9B0aUnS+70PQLqvtu52vHKOHGPuvr
RNKfLQMRPIz2Go8zlbWunmo29G/WpE321+1Y9K8TOwT/ooVKNOhGe3tkyu0E+cptXpqjE7bgdRVS
fsN5/Hu5avOvOfHmrKBkivva29NOfaiV/ehxqHtNm8LvHVB9S3wMr5u3AIhLAOx0yKRikKmoNK83
vJ88hbB9AraYMd3E3Q4y37mFSVAbJuMsnl9zv6w7A5v//MS6tEZxWhkx80qlNRiLHYpqgRd2tj8q
sZ1EqW6HmPkjsVCgjFyiCh9ZRYfsbJyrrVsz3joWj2913XslmImm5qy2W5T0mh4uNChr2gw/WIDG
RGI4JQve0SLnZqT/YYbd6/V1v5j/haYx5JqQRlNAGbcu9Dmq0VTDAO1euxpSPvhK6pW2zptNG903
LXMUkjha9eh7f5G2X12HFj0ayNANRwENL62ZuSI8EZIBFBrmF8OuLxpIFPnU8qG4XmlearbroPST
6lnLWoz5vA47Rxe/31pIF86w0EXHfHVkZi4MHolSWZiGo+ygorpK/S9ZqD/5ZrZGI6BNDUhIkh+B
Or5cBxU/Qb9AkWij6MyaO8CECL+YMISpK71pZxIjcYsA3wjG8jetlKpvLq0q3kJQ+NEhogj1i3Pf
NpQmJYSycUdGa9VY/SYEr88hnnFTIJSW+LQMTLj3tKrnAYsBZlT9R9QUuyEsH4qQPyVtLMmMyqCE
+89L+rLSWTXtkp5Fa25G6pNJiuQJ2eB+26UYbHV9x8Q7wkKBaJ6hoII6sqDyMyh1MgS1NezSpHxo
vcLxhu45Uer9WNcPZq9+uQ536SDIxXINxxAF0Xl2yPm2+XUwRLxiw66ZvJd5ykHKm7tOKSTOvwgD
kSkw13DsLzgLedx3RtOh5TkP2wed8DetbR2MiZBkd+d9Pz9jaJ4AKRxUNIuCIiE44aSYGOmh5tZz
OLXo1lJue1U2EPjyGJ9DCK5H1bJv9KoZdm3eZ6s2KX6kXbyKx+Z9LDKyisaqcypvTg8l3cf1vaKX
vghsyBmhcA21zYuCPJybDxMZhl0Zc/aGGRnsZgx6N6945RCD3LVaMTmjFRS2ZxgrFhQv6eBtq7j4
UQX9Dd6tz5mX3CO9ZJtZ8NhV6SrxCs8ey9yycR09Zx3kOxkZR0dR08jRWoy/QO/At+tmXPoCpDYg
y4VQDxyGi57hPMv0sYjTYTd05b7i/qbNhh9W/7mW4fm+nSerIBk+T21AR4Lg2SyKTTVB3LCbumCV
pHcKxkhW/hdIRjnX7RFSs/8iYegORgGAOiW2u/StpxdT5HW7ye9XufXF6L97ekVtC1rWvPpKLAy/
85AWDlFWzuoXv26dCGMeUykV4NI3kZucv2so6qENSwzSJ7PNct/gHT4xgZ0bqp3k+7I4atFHku4a
pbAD8FIlxtOLIzfnQ6GSihcOXjliYtTAuKG0R2oUuuTJq7Yqt7ETIjdvqw5dIVHdSxb78no8h5uP
yEkIFdXZZI2B0e30ooE4+Y7qlZ2So+FvEhlNfQEKNxXGSIMzjI+w+FAwPR6M1ojVNIsKvNoXP/1K
w6+RHzv+53hq8CBc91AbgDT3TO3lYkkMSk5JB+dpt1amOEWj7jMEu5XWv/Q0RCQKXsL1Xbs4gud4
YrPexDwLOvZDu1UQ0NuGEfkOn3xtlbRI41+HEtTzf9kGZUHwuzHyiPGLEAS98+CIemG7rb60a9NV
7dIx7v3bdqU65g7jRyV4F58AHZt1AicceyzaEKpegKUkDjMfYplG3mXgigcwBBkNaB5DHBKH7dwD
4yKKMf67xIhf0qwShJFlPjj+lL0NAQTAQ8spuq9jWGw9zAEYTVkqXXyvYIbXKbrYfhKUWZN7fV3s
zMTfxIqrpgGKTeWK0Z8FirZhpe6v79/FKZgBoVGLjsS5VVkkgU015vSq2VBvB/atTaBWUep22uz0
7inpZZfJxfdtjgzm+wvzyTBPWSywWxXKH9xKMCUNkwcSf0UVzBqI94Gsj/RiESEhAYVYxOEoesxl
0vMtbPIh8VvQAl0lrOySFzbLb6wUL446dMLktoLC+PVFXASEUiAGxiDUouIiQlOi7WpwjNxG81Mb
+CBVWpuk4V9Dn+yDirv6/AS8DnpxyGcrf4OK75xuFgRG9rhypyR/8ON0HWbdYTQKSYB88dERYISA
SE3Aiy+0CSYgeuwb3Mr0DcJ0m7jGJw/TMgfvnVmFpEV3yba5DQI3J8apYADZ+Q4WSt0gFe9XbmSa
654MW6vRt1GvbK8v4dK+ncIIjtLmmMjRgtjpdtmDkqxbbtkQGQaXz6YInkry5Trcxd2FpZyJljqH
SqoFQsa5VWoe1KhsJo2b61bnxH7QHA2LyoRtL06ZgDKf+JNPqFIF5oTBrI2bagpGBmAwQ/YAZQOo
3H6uvoSr/xcSRpbg6pgV1oRd8kPUlwoSlm5ZFjeG3m96Qh+ZUb5eX7YlD1Qh4vYvjOCBU55Sj4Yd
dmkwtkmmYazjbd5GThIEzxp9KsMDZtFJPjMyTGGryDQNw9SN2Kq+2qRF9BaGzY5O+FJjBsOGT/l6
GhJ8AwpZOmfJ8/FMQ812LgGhn+l894a4UmM8L0pXzyLw0qC0TI7E/359RRdB5rQB5kNjWpE4AQ+K
MYyGGjZuosaOFOFaHVG05bJR1Ev+jlkSaGaC1Ns8YPnclqrrPejsAKZjwQpN70fkS2U9GkumoNMA
I3xAN0LKf97IE28vaJ/H8ZiUbpW3K56m992gb9Oufvn8ip3AiN9lnzAjDUqvcDOqr1UdHOk43bc0
kFxIS2cX4eGssQJl24uG9GIkUzJVaelaYeq0rNhNlLw2g2Jrevj+eYtmltY8RlKDwLHgaDF4RlPE
c2xObO7y4jmK+k2qSe7xRXswQgXOjIZQqEKf705WxWk5TBFzw5o6TNlZZodx13dTvrlujLrkBvjy
/h9IuPS8LmSxP3DmNur3ugtvBn1dGP02gh58UQ5rCyNpVHy/ciXamJNnl5jBk/gvMH/L/Xp9/ccs
Gw2HR4IC2tRiA0fHJjLi+s/dABPYdd7bGW1iZ1QMcExl7XPLdv8fS8yIKHQgAac+c/vSsNGOZXcK
f2yCWrKPSx/K+b7/xySRBcXiIhujKirmKhTv8YXs70qCHkXP4fTG1/b/aQHFvqupHyiujalwm0QB
MdzaFqx4Y3REO+znekf+/oSdGCYWcgvMEByURq/dGArQz2amV5sIYoE7ZNX/+k9GidXcOBra2LJg
VDXeI4upD9GKlmsVEz+u4yx4BAPVBwEGjhyS0fNWnlyIaejzPG3hESneKnWApkr0krMp/Hz0eQKD
ZP85jGVZERwvhDnEgr43ksO23lorGssmo123BzJ050AkaXukJWLmJl38kKJFWbWG96n93JSlX47A
MJoEpxURmoL84jmM0nGQtTFywG3q14ryx0jNX69vzMLX8BRBF1YMn1xjMD2/cDUwpLJhes0q9e06
xOJa/TZCnDNbYyJHlQdj5RYo5rXZluRgZMtKOwuh0Zkd8484cbAAoyCquIUdvGabfNwT4r9pZLoD
B8htU8tO+8Itg1TyDFm4VM9Q5z8/QR3wDMm0KWSu1X3UzAXF2dHoNvhkp9KFH+jCh8Ro9BKzFQPm
Gn7hWHm1JlH4yBPwICG8fH23Fk0CIuRnwGsCMfvcJKo2yHHqZu6qeFathpJgShyKla5GokOaUF2S
PJfBCfuWMB16ah0uhhyptaF+iXhr58VDIAss5hU6S9KD9j3T5/81S7iALPT9Rn2OnUrrW4uuDfBi
4nLv924mVSVbPFInUMKhpWETGX0CqDrgN6Fq7pNR8ilaOlEmBA5VsAUw5FYkXJMuQAa94RqSMAkU
UNtV01gvdRJ/v+4KizCIXhCLwXORNT93hVhPqgkSZJpbTPi4QoN/qN61YJQwG2Uoggd0eq0Frd5r
bs09B7u0giaV24WyYtCSAyB59q8x4ozjJGq7FFyz3AWnedZ5H26yaDroFT+kpfXc1w1ZXV89CaCY
70krMpkDIZo7ad9MbdNiLtlQRHaELs38U4J+f18PJ7aJZ7aOej1SoSHrllrtpkH2dRyjdaH6EuKH
zCJhp8ba1KCwiFtIY73T6kiqluY2K8PNEIY2AkxJeLfoGGhBgcgbHgNUmX/OyeXa6uaQaWgmctEs
Z1dGvM4zzN7xZfLVSzeQyUCsRBoE6UZDeA3E+uizUjVLtJ5jVmMXdZucjpgFEfzsu1oSn0iwTMGk
IkQThRnBJIzfHYe7ghkOq56mSTbBcHnp/m+TGG6FSqxabcY05BqbVYMknz7QXWyG6+suvgiD3gaM
VEFiE9nN8x2au8zQq61kbqbdKupLrK3aVHLVLa7YbwiR0cSmsdXDesrd2ijsPknA/mdQ/d5m6fN1
W2RAwndPg1xUMAZK5Q6k7Zocs6f1sX+PaZo2mlOEGGL/M8jCoHy6Drt4piD+C9FPDUNqjHmJT5x8
7ipAYTfT0KPrb0h2Z8bGR54FxhpMWSdKuz9ILoIKQjGfBt1BKOgKHydIAYaBXk+ZG6qvHXMachMY
r8H4EGorzfgc0/+fe+k3mFjx0dTKHKuRlW6aWA6hPa54DI/h0aeUUy5gxLxsAIqTktOidgPzL7X0
HXXqt20EaipP7E6XJeEWnf63UZqwY7qV1SOyJJVrRCFC2mBVGs1NEYZ/8GI62ShNOFtFPdZ+3+Hj
Wyn6OmwVJyeW41eyEXYya4Qbqa7Dqg+8CbJ8NVmBDXYftZpd+rKuzIWYCGmduciIfAuIloI1ndlo
NfSJNFcN+RbCSHdqLdNCWLDkDEKI8AI1zgYtDzXXU5WVp3Sbahwf6jj9ef3ALiQdMAkJYQTSe/iL
ijA8bVLw/nPXzN879THQ3mr9NvRcinkOqLX/JzDR12KotBZjleSuDr1Bzcg2fdg8UWSZ88Z8jjj7
0FqVSBxv4UY6NVB0vCxWuGeaFaREGsOpqnVWUkzn9FGy2plUcnIvaIJz79rJaoqR7JSozVR5ce1q
6nf0W9ta/8ig5x3rHyR48NBUVfrv6IHecF47/nBj6g+1gf9qHm00fbm+1gsfgLOfImysERtE0Wf/
wWDce82A7ARXXjSKgmARSJZ40VV/+5D4rPdJkEVhmFZuZ5WY42xqrfGO7jZt35E+3Vw3a8lfMSMO
gQXS6iBdKecfmCLr+8GMS8SGHXWGIXYS/6bCW0uPlDWx7gfZQ2vppJ/iCY8GZPuqWgkxNqdWyy+V
p4HnXkhOxdJOnUIIn+rUghSinumZS/oXjd1m5UeTYQJw9O0PVg7BJyrDYEiAVH2+ck2mRv7Q8tI1
9A4dVxqxlUD98Ix2m5nt92wwP5TU+3w4gLa435iz6SfhQBVEowbmX+Za2rNaHFCNs2P/mRnfBpl1
Sz4IxiR6CxXMmeViSSdD4N0OI81cdPzE2TNC3ryVBPBLrvC3Uio4qDjnQqwxleCe5xbCwyBtV5E/
YYhvKjlJl66gMxTTLQNVbnxcRFGQcdD6oobKvKsW3rZuNkpp2hloTxGVHKNFINRzQO9CUgSDlM83
JsjSse+UNnOH8JgW2xJU4RHqYuHrdZ+73BXMdEQNlmEKkYLHqnBaB6NqDGLxzJ1yDKm0eG3HxEd/
RfFpP0PAjmre3IOJZgGTnpvjBxAbV/1CdePoYzBbO0IlhCorXXuAHrTkuF5+UICF8HZuk0PSQgw5
IYdp0UqNVHzEPmL2mGJILAQx22nVSOXNLz3uDEp8LSh1qceILlTXIjqztQYTjQ3WfU6kao43z1GE
i0EvSF3hNQSD/GSX5KVTqJ1rtZWki1/oOb7EEb5I1VR2FWqyqlvW6X6g7Y2POwcJpb+gpPvmU5Bh
IGQalfyurYNPJ2XOTRSOru4xOmA+PXpzoetoQWv2sabr666+tFd48YCbAo44/mE+CidXXZK0VqdB
GMkdcmOr9OjuMArJob2kgWGnTjGEU+uBBc61Ghj8JXnlm3KLVtAb9Qk7t4k30ZZK0sELp/cMTgim
s6ItMyNQFNdQb2n5rGIUZ1PKBjoJLZR/u8WJUYbgFgmyLyTGC9/FzDp9y9bg2b9WxmZwVCdbj7tA
xn5cuPrw3AFbEBrboFHrwiLGlAz+AN6Vix4tbrM+wRCxjmw5FIW0Mf5kCWcefQ5+GySWlJlPx0Sl
6LgGTYV1zHdTBhl8K90nUe+oKZe4hmDUDMMRwIOki3GwyHILZ5imE/jC1eDtlbrCZAodHRG4kPwn
opmSDIbgFCKSWMzTE17EhIfanirNts6VJz3jr6rHf14/ThKDxEqeB059qE9D48b59zD/K6q/ksFJ
ZXeSDEX4bgxpHEKbLdH2cZuAdGU8FzoeIXrL7TyxDtctEi6IXwsH+XswnCF0AfKBsEUJr02jDKzK
jUMcpKAyfhCOBOp1kAWDZqI2xjWDso0+EuHIYs71WHsmOs28/N1iEPFIVh76k3wv/tx1N1uD8cOQ
Y0EVFBNxLOHLPk9lQlOTZ+15Xa7iVr3H6/7znnYGMdt6cqPGEYdaIu/QNZfRdZhnK71O1ro/SmKu
BYeeg4aZ7I0EBYQHz2Fqn6h5zzNvXxWdw4Zg15W+TcD9//zOnMCITcA+JgFDh42RPfRBV+jlN55r
I//uKz5USLNI215HuzQKzQEUIQqESKF6YgrOVnXgKA5TWbsTqTdFN36jEeqIOfvcFwJeMMNgRAW8
AY0pTHA3LQNXNjVTNOPV0dojwy5MyH5UZYydy6Mzw1jIs8CpESIIW5TrDauH3kBGrA9WaqJ851P/
6dMJCLwpDROzxGaV63MvqEo86wsjsvYdLR2MpV837ed0YfFUnRfrBMI6h8h5ymM/y2u3zk2MeeRb
9OY+9KR90rrPDfkRoOZpf+dQg1rWnGSFtUdYt1LQl9vFwbYpesklMC/KSRXy3CLACI/jHoMy29Qs
rX0U3gbGVld6u4EAG5fUgxa3/9+FA4zgzF2dl4ppwppUGaB0220zpvyJJRAGxnREC13mivAhUFgx
GWOExA1G9DooSsfZuMJsvDj/JHPk7yU7AZoP7smlpk0D+HqqVbu0TfSficWjyKZ1ZOZOyEZPVqBZ
Wjn07+BBpGK8usoEswwlgbPjCbHv0SqW4IauW31z/aaRQQibE+tekFpZULumitJ62W0NL/9c9P5r
zfC6Q+lsFtQHWfl8zWiXxGzAE3OfYO5ST5UdgWRmJp3vtnRnnsD8or+dbM3QRlpPiWrtc/zvSdPv
wP0GdV5Z/cGC0VkwEM/vubXq3JoIqp+k5DH2RB9XA1XXY8IlEIuW/IbgwmWWQte+quoaByZAliLJ
Vy1LV7U6Sb6c8y8Vjz8yxogCMKIIDShCqXFgNSa81bWxZ1GU2VGITjRdaW2eMidhwYtJWgngsl2/
AYWl8ymbGq/DVy0taoRr+R3YPhG+1bJpB4s4eOD/j7Qva5JbN5r9RYzgTuKVS7OX2UeamdYLY7SY
O8EN3H79Tc7xkbrR/Bp3ZIftcFhxlF1AsVAoVGWivA8WYsg0n2/RbIYssnKj2U/Sg2E+EuWx+eRg
1D8+fQLBhc6xzBuIfuK8mcEwm4XpYxSh925MCj/vy51iGYLGlNXP9ARvMfnEuRulDyvJHNt9hITB
iYwJPaKV9nrdtdfXDRcaBSSICDrculmREUuYktef+iQF240DkVmjf7+OsW7IHwxu4aghDXFZm/YO
SnZBaOb7UEoEn8/asWZj2vFfMzg3Gw2QE816SXYq1aej1IxT6shWBpZw2WikoNeKVtCKsIqom+jg
Rl2WYBTwfHfqfCbSwAx7J5NmV5ca2vxQsbfYt05Rvlxfv9U9WiTBUTCzUdbhUoMYw2pNFKtkp9fU
ZST2B232jDQTHAtLTL6IDXgARnERfeMXE16VoiVZOMfqTo/yW1U9KsZ7wQYfz8NOhQctWa/dqRb1
9a/6xh9QvsOnq9QurG2cRaxpbEevCXo5pjn7G/cAcRXEwaGFghHz881SwsZOVJ3pTznF1JN6iwMd
XepfUaNzrm8V99bxT4w4AVrMPflmjV7v2kZrrF0Y09lRRsmbITsaaVAGnaNjH7eYghLJW6x64h/M
j2rNCWYXgdMzmRIkQtR8jtLemwtw+NYkxUiStL1unwiLsw8dHSyNSGfvit7cmRFk28qHEgOAtP2r
JAUzzBpYy+GQfFuCXilTMqmtARKAl9hqD6iVCCrQq5/VHwR+2oMNOsvnAbd7VNZvmDUFYzc7GBF9
ub5kIhjO90I0BCO3j+1dLaFXiUobXWm2taQJvt7Vk/2PNWT5GSdeUOQMfGVqjSA7JY+x8jypae6o
YDUAY81G1rqH61adw+GAtUHCdUIoxTlChpwYYhy9ctSqWznzQK4xyhQ91ejqbwVPtOcLeAnFWWZQ
bdQzMLYd9UIJ6Ggd9Dr1+uJzPEyXMIvrnyygCloGIy0ZKBTrOxJSB6qHcyNKU5Zl+RNjL0G4c8qe
jEKLkg6EfZEcWHO/rSSRTIJoubjibKObdG7NWjmCUgg3FONm1h4lqdtd3//zQHBpCJfgU4b7Q6SA
UKwktxi3N6HBZEPTbPorhkMTNyEozoBIgz9m4z5j5hgChwwUgwE/5fQuVGJMgPVu1At8enVzcJPT
F4EWDAlwNhUh0wZjKoFV2Vstip+IHgteVNYgtKWSiOGvhc+C2/+ezS1edBNAFIpDYusOmj1fr+/M
KoSFvxzpPaTM+GnKZrLUjDJQ3rSL4KCdbbNJxI53nin8s/m4Sf2G4D6VbhwaSwJp9bHKuzcUUMFV
Je2kvvES2t6MEHNPieFIpvx03bI1zz6F5RavqnvFtFmOLzTN7xILFLzFl4H1/nWUNc8+ReG+nzks
J0iGSzJI+e7Lzq2lzp3aIJMF23SeKVyuIedsbaKhuyOFMTH4y9T6R93dVyXUBHLwMz3iafJ/Mopn
VZ0jDNVGE3YMLxtOmrPANos7qXpvc0uwSavuR5AWg4rGAtkJl+yDe1AausyWj5FSeYWEGTNTVP4V
QSx/fhKpdTYrcj8Q+Whk6mYm1K+S/1xfrtXNOTFi8cQThISZM2b/4QOZVDvgCI7SQ5r/KvLewZNG
iprZdbhVlzuB476nojS6sMDj1xGZkJNMYDkwbCeOil1J7e/XoVa/oRMo7hsqK0rNbIAjQEzJta3U
JyUozDPRYbr8Nfw5h7IcnlUJxpNNvs6AroipJ5ImH+uBObkZgMIblwioKTrC6fH1xfsDpZ7vFaYn
8tSoVflIwm/SvCmN3GOSS5Tnv1m4PzCcX49NmlVKbYB+W5+3Hfmum6Ov5q17HUVkDOfahRT1cTMB
BdO7ntT3m1ILfyBhhFeIaGHXoXDUGUiul3fO83UjbT6odSKDx366lyovs1/G+gdB0njdonWH+w3D
Pz7OSjGOVg66fBBXfcXMOiTS0++j9rmOrP+G00VZ7R9r+MdHaoOemkggyqeq7Qy2Nw6Tk4avOfuL
ZFSX0V2roPdSvVCKG9SpROqJVbMXAvrRo0hGNNGNbm3NTkG4I4hZWo9pZ7h0PKtbKS6cqNdvUYUU
bM3aRwrFTnTOQ2UDhSbOAwyzyro4Aqe9nEKBkQQReYotjK7+6tj2uhMIkHgnaPU8wt2EysfChIhv
uy0NdJt/nWyI+lFB1Wxt7QzUz6FBiMzjIolr7RJV1LmUj5X6YILqeEQvltLk3nWD1o6ghdhw6UhY
5qCWX3FyQMTShG59K5ePTJ88ueoDIhwXWjEEFR+8YUHvDuOqvBhtHOp4O6kA0YAGv4lzX0UmoqRT
cN2Sla1B4YwQBeXtRZmEq2N1rdmzyWDTsc++UlzfUuVrqPX+pO/UTKRCsmISvlAotyDcgH7/gq48
BpmgPQ0o0JXHQvppoVTbCy71q+bgGgzOHjRNQsP+fGMaC6IBadIDIvk2t8EU/ehSqEj7nWhscBUI
MjXQOIEp4Mk6B0rMMq77qpiORIdKwYQZdrrIEpM5MNjnbUK5Hm/dGhxtYSw8hyoKcOhILRmOM7lP
zIe8huyU4pjFbUELgV+vWHUGxZ0/IzjqUhBaDUfWvWu9U+n3enMPEdgkEwWfyy8IrIjYIGuRa1nI
xs6NshJlCOOMDcc0Crr2IRbFgcsUDn8/LkBQF1vkj3lfAzNmaTRtMRzj8VlSn0rMlIN4TrYiR6/2
YS241/GHKfiUF5pTUJktt1R8t+fW9ImsD8okd8duOpgJc2XkIpkKpR3Buyr/BQFnKbuAyBsrh2dV
LmRbDCQAhFXVMaYYQoLIsc1iHxQ0u+tBYRUGyivocQY3G8arzs1Bh7tVWVpSHc2xdGLpK8glnaL9
8jcgUHddBjvRx8GtGcioVFUqAILWXTdubF8No21PyObzMOgzBd2uips3esjObSmYmkjJEFXHuZZf
8kT+EWv0tgDJ3HUY3p+XnTmF4c7ssjSI1CzW2L3u9Yy8qkUiqE+s7QoISSDDheRDB6XyuSX6LDca
enMpxIA8U/4FEpyM/fwLK04gFitPzjUtgt6PjivVsZ3D0ZcHUgZoJFHc6ygrX8vCrPLbEG7n+6HV
zbkDSj2XDjXu6Dw6Tb0ZRWmHCGf58xNrJpAmWhS1vOPMlJuqRfuGLTkdi+/G4rPaFR/bj7MapzVa
jS/qVFlEmsKc4+oopX0EHaLYwdvdfySzF6Q3XEsuesQWPzsB4q47odqUIDCCO8NH3EJqHIX1kV82
w/fSGo9lWjzgdSggOUQejGn+1LP+f8FBiweOXpAw4b/OF7SQyoEhzdaf9IqVbkNJuknz+LbAYK4A
afVzOkHiPicZz1xmr4/wdZpg8EYHqTJF850gA179ok5QuHDaoBGSTo1Cj1H+Oti1a07PkkYEIPyZ
+rFj0E7C8YAh9os2YyUZlDhqNIBghEg2qKOR2kFtASzfQoq/VYNOsDiPr+xMVtIZBo1y45iy9CCV
HXjWO0E+v7o7ZOFsXgzCVeXcD3qLymNCB3oscyPQMf4f088KUi6rBh6uhakQcxUX+UGb2aQODfh5
16CDpL/NMB4/thuDCd5x13bnFIf7ntS8UmXWLkddE+1U81UxU1dVW69jma9EIp2mtYh0isaFcKbU
1MJJQY9E+VWru5wQv5/AtfTy6QBr2RhIQcHcxKnHn3lN0cSlVWN/xlnzsib2KHvLqr0iykz5JAub
ZKFRGnx3Cwr4d8/9oG4xkN+1jB4T440ptwWUupryJ5Xv0nE3VYITdmXtAIZsDscf/ILPuLNZHiJW
1Tg1uhT3rQL0ld9yRgPFEOWmK1+RhSd9KHKgrRCzFpx7112t9hDUKo9W+pVQsIIQjKa8X9+iJbSc
VsiwdLjTgWEMJCcL8TkXepQMFNaYisMUfvkAI/qxdcZyb6ffiO2ZE2TCBAGVo2v+iN2ngLzWNJSm
02Yq2/JYzg8SHqQn/cEq7+bwzoyYG8XMUYqdTW7M+KDHsttkh0SOH6/brKz4C25LOL80pLGL2Mm5
v5QlLWUMmBVHMjVO1FT3cvYapZkjZ9WGkJ+xvW2qArK9hhuGT8lQOSyKt2NEXcuIvTT3zGb0EltE
zLF2pp79LO6wMTPSFSiF4WclMriqB3fWWod0hzEeHGIzr9JkL29kzwo/N2uATcFoH9hRdVStkFld
koJ30hh2SsfeGH3Qo60af62kJ8GiLxHszNM4DM66ucTFMlWBoQf9jekmfvRVejECc1M8524jame/
2GI0/aJrES3mmLXCWAMXEkopydsot7o3EA76ivEU249G0wVsOCjEncbps4crB8cdeFB/yJIR8+9v
Wmm7RX4wIKVaQVpjnp2yFPHZXkQgTGmYZGHzV2AjVDzO3TcjOUntfKaB1RHHzB9UM3So8sDK7fUt
E+FwRk29pXW5ZWbbYRrZPkq76REFTvCYK2rvN2NLg+t4F2cg7LLAsYP7KyqBSOzO7dJKvW9AsEiD
mt5h12L1Hfcypym2GmjGr0NduMcChd4B3PmBA7L2cyh5SIik5mO+jafnYa6crM2D2DoW3S7pbH+C
Isl1vItQvuChDV3Ge5Rt49Q4x8uTKdMHcFYFZgmGGOMbGvi76uvnMdAWuhRnEMohBnKOkRhkjHoz
q4Kq3HTSGzW2uujsW9uhUwjO8xjIC6ZBSqug7yZUFYIkbf1+uZSX1Mt6UVRa879TNG6T5pw0oZIB
LemeJOubXL+V2S4tZ4EvrO0NKjPqwjKP0qPBGWWZaSwVGtYNA+G2djfO983n2hsRX7H9pxCcJWXR
ZRh0hyVTtp3j4yTfmZkggVy1QsU8DSqB6NFTud1He6sU0gEQg/nWDSmeuW57++W6h61uyAkGt1JD
g5mNqcBKTeoXi2xqglbaOYh0gSnrMPqSlZgaWuo5mHTKlbgcYUqqvtDhXunMnT4m6CIS0faIgJY/
P7mYq3lKJVDAVIHVvNnyW9V815StHX/yreZj8/FJ/msOl230aarbdYRVI+TWqF/p+NqISP9Wv8sT
CO5sNRIGPVcJtPfWiIQm3xrhIY/vWf04fI5p98OT8eCAzBeFegW5I+dmMqWzVBcMgQyTpMmXQb/R
8cT1aTcDBiaykZziDYUfeJKTpcUWBw36ZRPkQZjdYbg8HtJBkAeurBqujjhwMH8EN9M4W2gUUjLN
CvwMNF5qvhvpa98XjtFuStG40/JXnSU/yEBOoTiXzotO7QcCqLB6iJQXRRNcSkSmcJ5M0wwFWSsp
tgZoOAet9er6zYae6KBvLOnX9e1Zfus1Wzh/1umUJmxGh4hG7i1zr2TPg4gwQQTB+TPeMliaLztj
NbedHljZNuwEA2iiFeMuPhBaKhULqdQ2qUOvw9gjGC1iujEzVyI/ry+YAOqCm2FCYM5MQNHwwWJ7
rSs8qzgk2btOM0FJc33h8HVgPAtiODw/5mQabZMmahUYaBIJ6bsto21IEbHxiFC47dFSKzakRK4C
LdxrdD+Q+7kUFRiXy+2Fl6E6i0RGIwa0bc5j8xSXrSEXRr5NM3WXgkG+11VH0rejfWyga5BLxAdl
jBuFX4kmcA1OZOSfIIdHB3kht8IsJE+418dJa3XUyrc9RlQrEOJhKKFb5JyeoaEMynfTySbQhPXb
SalervvKypG0NBn+huaWVq6LsW31Dsos2bOd+a0eOnm3aWfRFv4fNhKCaQv8G7Mq5+sbTgpeviSc
Sq0fBsaNsu1Sd3TzO3OD/4t6163iCMD/XdE/aItHnZy0Rt8mGAXFSZvX8UY3i82o/UfLsxsQ5HiR
LnllObtaP32ZoYCuSNvMkjdaOqF5r/eyuRP9mqW8deFb6An613YuWhpyX3YVxB4CFrtQa3Uhw/jV
9mIQpe2au2ITeZlouVdDwAkiFzONAeOujQxEnX3Vq//Mle0XseaqBUrlolYXjuzhcrE5H6rHNid5
BrB8F21104184tqNP7q2Y7iZl5ugShUs6WpEAGMLNIZQL4UI0Pn+1q0MjRWK8yfXfip0W5P38nOj
af+1CvJyoH/GgU0IZ1VbW6k6zQg6avqcdJumfLGHzXU3Xd2lEwjuTJCTwmTzGBfbpPilGEGMl9oi
th2zc9RENM55UXhbMoJ/sRZepfMVs9Wop7RJi20LWabC77fjXgrUrbG7btLqxuCR1kZlFHGUPxBy
UttdSib4gvSt7w7zdBuZAoglUlx8TScQ3MbgVmCGmhpWQdlUDqogLht/XDdibV8WHSQIFCGJxhzv
+VpNuV2HMTqdgix6BJ+ho1kbY3g3jNc8ETygryIh/oLPbrlK8aWVIZfaoZijOpjVl0G9V2dfg85S
Yu90Kli1tY1RT5C4L2Zm6ZB1k46TWv8JFUhH1xNnZr0glV6NBSCOgJQrXoUxKLFs3knghUK52lZ1
BiEF8LnGEubDILOaWQ9y9BP6Pj5675ypqx1mmC6+bWey7tv5+/XdW7V0KS6iYIUaH98TJ49Gp6Os
A64o+lLhVZLS4yDK5pbV4n0QHv4bQ+XM7LUZNWVgtPWPNnoOU4pjet+AvvS6Las4YOEwLKzGcnyc
46Tp1CeKAZxcfanzQxw3fmYmjlUT/zrQ6qKdAHH7RlhWhmaCDHiYvqXzk1096vHxf4NYfsKJa2gg
D2iSHgFVSr/W1o09PheiPH713AetzO/14rxcARflkCS02A5u9l7tWif37IcmcrRv4GT5UvrDdoic
/O1/M4w7bBOdFJaZSEhPlRsjOkSQ6KkE6ekS0y787cQuLua17Ty1cgE/GArIOJTGIpGNDpXXCHTq
szk4qiTyvFWHWPTf8RS0JPecQ8yMRgabgdhUR7V8b7qnPBVlKavejWMCXBaoK0PD89wj1CGxp76N
6yAxKjdnO2O4YXPjWLkgwRbhcF4hg+axTUvE8zp8IMrD8uRNwjsoxgu+1tVdgmzEkpSA3IZwUSGJ
aovGUVIHGKcal5ctJXfaakBfzFOHY6QgZnDd81YMw/JBGgqVXpAXmtxBxdSoCcMUhsUEfb/1a1p/
76uDUTKBYes4eLkDjxwkd/n+K0kbmqjKUmxUmztxGAwjOJLz3ZwKNmrlaIc9v3H4htmQFCZkCXB6
WO1brO/MVlCBEdjBHw0tDTMbVJx1UFeTkwz3Q3lTx09zIVKsXvl4zuzgHAHCIUMXFcDJtGOufs1y
6mSdKtiUy6fN5ZqKxhuwqKBf7aKRGU8/pFTbtg6UZ+veerM2iR97iat70u2QOMj2t6nA39b25wSR
3x8rySrLzroa3VHfe2goMcERQS7D3KlF/P7gEkGVDjxNgXEP4v6gPyQ7a69uRQ1Sa1nKGQ6/P6aO
Kb4KdrT+5CuQsVVRwD6ggc3X/Gxj3vWiURfRwnHnOMQ9ah3PrXUQU82laAAnquChe83lTreGi9eM
jmYeTli60t4W5FfauLGICeKjf4I7hc6WjYvXDdOzupeAIW0lyA3vlI3itYH98OF3QeVnqkNVR/Wq
IBJNiIgWkAvh4ILAXCfDGdtVmlvW8V5Src31YLq+ghgMwKA81LZ1bo9KxsBMl4JMSVceVfWQlr/Y
/HQdYi3+gP/9NwS3SZ2Z60nTwA2gNOW26oa2NgZuJ4cWIrL0laMI12OoVOHmCionvssUfVfoG1Ow
VXmYO8b0gu6HBgpac+2PWtAlggvTWt51BsdtDzSFlUS2ANd5yqZ1Wnf20L7mj478TAK6Sb9FG5H0
7/pHfGIil3apudZaMcNisv3gJ9t8Yz7gHQoEy068VQ9IjEz/+u5xBJAfJYEzK7ksrKnZ0Pc6rGx9
9qL76Ya8t2/yBtLXB8ML36+jfXCQXHxtKqZllyoHrqNckOrmXJX7Cf6IxoxNtpV+yLf5Jtm2AXWl
O/VB/qG/YRbnS+WWgbw1n9SDIWi8XRbw2g/gPgiW6HGcLyGFTX6u70ZMBluP2vA1HQRhf/XjPrGU
+yyYTIu+XI6VrHpg3X2uC27ZH4TH1yzhAlcy6g1UehZL9vo+vI225SbE/IqTH8Z976IU6MpOdZu6
xeH/w0/XP8U/+8h9G4bSWXKiYB/LN/Mx2g5B4ie3T+GD5GIy0K0ct/7ZYA+z1+v+83946x9c7vsY
RoZG1SWetb7xpvsUWu3o73tRHdmRvNQVoIn2kPs27LkrcQBhifOb5D2Cl86hOwf0pr5RfBllJjip
IJiuxmv0lUKYG8/o4FU7vz10g97mLMrBLdvcqNphKI/jsL1u1SoEtL8xWIPxD5Q1ziGkxoKCc47y
TKZTZ4ifTTlDi9hfJL26bX3MbskoaXL+MURdyLolGemk2zb5FjXP141Y3RlQuiogj7QX0vFzI9SQ
UrmNcMuyQjDQJ/Nth0mN/w2C24oej4G5Ek6AmGJQeI77OhcRtCOvXQtHJ3YsyeNJ/QBF4KLHgG0d
FChv+lTWwOCWV6kH5txqZ+N5yO3bvj7IVRk58lBWrlnSxC3tSXWyjMg+JrDYPpnizG9IpAdZrRj7
MI0SCDw3Se6wMBy2adkWfok7qav3tuJ2oLjayhHmd9W0UD3MdxUu5iCb20yjrY+bkuXEcoh/WB1Y
eUf68nUsVNNrzC5yraglvp4ms2sOJfNmc8zdYq6tL3gDKmtMAKZN7USyXrpKQr7IvYymo0Ixu+08
mfJWmSvolaYhWqanXPdLdLP5Y5f1jtxX0vcpTu9yu0+8XlEKN4ll1e17hd3UdWJ6k9XPHij2EmfE
ux3YSeYZ7wwUY4/OFCqDC8W+wiEsLzyqN/mtEVdsl9TKuK8gYONkFP2HY17RbYqw9czGdPaSTGm8
zhhG8A/P1cZmeD1BL3Qd0Cwl4PNQiwcIbk0eev7iW91so4DNLNpp46y+NnUTemZVxO6c1WD8bWfT
reAtsKQqRwiwTxgg06B4RxRwm2Cmp3PsgqheUtLZo9TWtnaO9zepHrMDCTUJChx143exljtV2qZ3
himPGxRx7TsVlLWvyIhsRyu68XWU7NcRTeiB3UuzWzbdj6KUifN5xzcW+SpIwkEokifTkZUQI2LV
jNgu3Ye14qDNS4Cw5vUGMjmQ0y8Tl3xzylCoDGM1WGuj2KTIOuZNPr5dN0IEwQUgI40sUNoAolNf
9PQ7oXedSORJBMHFoEluxzQJC8TqadrE+Gxwm92bSeVft2SJM/w5f7pYXByapiGth8WSGYMv4Vcq
v2XSTk2RjuIzJyLW8WVdLtDQMY0uLoQlFPG5gMQ0khgDAlKWvc7ZF9PovXzcgl3Ju27VWgAHxL84
/Ht+bltS3LYaEsFo9LRq9Ioy3VyHWNsfCzx4IJWFp2G689yUDhPqJj5SXEymzC2SFFeG0Z1jUZes
CIY7T0srQxV4cWap3U3yfzIJ8waCEs8ahI35vWVudOkX4pyZaLNsFCGUnGujapx+Ggx3LPrmiQyl
/O36oq3t/ykU59SRSouoI9gXiJAmw03S76Rkp5mC41uEwvl00qhVgpoiam/R7YRGdcWEsvNNKhoI
WYXBoAH6EZfXO74rMW6HqZe0CrdfSl0I1+FG4mYMnIV/EWzAoPMbh9ufUdfKqG71OpDVQO6/4Im+
ELGwLuvOf5c27uoKJDqhccCXrjVmWvGMYyKgXbKp059UUZ20eijru07U0rXmbQSjOvjXh2oI5wKN
Ab67xmhQgsM4dJp4lWQ4iSUo7axFtVMQzgNAa11RFsIeqFKgzxJS5UctNJyWHhnd2qH+FycOsZHs
gphdJWhJOY8FSUtRhE/sOtDSbxaLHBMV0r/oHQYXK0bVQZILTiie7jfs0k4ebJiE0rxnkthrJ+qF
OPGvf6FrnnAKo52bktah1o6aVQcTKLknKKgaFN13c7SJVTPIKJKj63ir7nBi1hLJT1JUFk4Sy8Az
DRU8xS9ay0/Naa92IpLAFRi0EH6IQtjgATa4HbIGpVXokgm33ZOaPEjSjWp/uW7JSjg4g+DONiNJ
TJKVSGy0EGLEUQB+EVdXf3Vz8Dc4mAABZzLmgT6KPCcrVs6hYiYDwoHR3rb942zfRfWWaqIRhvUV
s5YqCno5UVA53xh9ttNSNWGOAREX69YcMtfoRY/fy5pwcQdr9gdk+REnttiFmhS2iStwOjdPUgt+
SGOUX+Y0fCRW9C3Ls9uBhM85bg7X13DVONBLgAYYgfWC5rNpJKkZGpxDRQ9mBDOc3qfQrjFZFBuf
v+dhMPEPEvc9lTJGGLql5GZpEAJoyrrZde3wOZW2jzIb2AQUFTP4iyYXz2FQkXiQorjHV8sKXwKZ
rWrTrWlEm79YthMY7isy8spuUgqYUbNvwij5ZefyNtT01+swq1/SCQz3JYXV0EiKjt0pK+t9tPWg
jcGf3Nc6GiWJ4Gta9YQ/WPx1REWYAzc7sBqT7C10m8kqA999tf2USai5gFAWRUmMmCznBL9BUxfH
ITGz7IB+zGHYVZgXG6sD+P0+F04/cBZ5ZXDaYPwRT9HnH1QfmqVUzWV2KLUHNPM57bxJehGrH7dm
/4BomOI0oWQGXn3ODbSQKZZUd91BiSu0mKuPKom2Vd8JvI07ihYYxB0kJciuiG3xqksQhch1Kmft
QW82dLzBez2ue24xQQ37+/XduTRomWbCuCGOCNT/+cmMRXClDRU1PfTJt8F6KBi6ykTsEku8PAl1
sAaP3DLmoKFuiKBtcotGMinpJB0YTAtouDdEpefln+f+flD7AkXRljdnXjRcSnWpwSBDc4CwmFdB
jS2d8B+C2kynuvlUOLIdeteX7XKDcO1ZkhEVvBwGhrzPnU22pFFRWJodqPLFNB3NnJ1Q+aXqrtyI
6JJXVu8MSj2H6q2ZTnmxQJHxyVooMSNRgsVFnWWDEAfIRwjVkcPxG2Q3UqWDCeZQx0NgS+pdPk7B
wCQf7c/+9YXjC80fWKAxW4hA8JFe9nwNWgaRvjw76KgwNY4dVJvUy5AuuN2L5jaB6BV6xcGhF7So
BuFzXcw8Xz4Ik8wS0cf6EDZ48gy62C5uIiuxJvQtp2ifu27eml+o0EOxMbyHb8pe/vzkVA/NDmJm
M6wzQeuXHSZ0sOWK7uTqQc5qwfm6atkJFrdrrTzpA1UQWDHxstH16CDRxGmjQjDwtAYDTkUMI1oL
oQXvHEk4UYiJwaShtZyZMDBmU4eMonxIBMOF72rsVXvUCqxZBK+I9hTDAX0miHZrjq5rKGTaigl3
/6gan2yPYYZ1AnaQ9kDoYxejQWXwTD12elv0orpmzSnQ8kNOgGqjAW0cdLgOin07WyEURGovNgTO
tmoNtBzATIj8B+2n5yCNNqRKNdLm0NSDo6jvJsqhyui1ohmxNaeGKuRvHC4frux2bpps7A4kCQ8N
VRy0kRw6RQrS5K3p5O31T2jNKgN0FoADxSxGuc6tAr2+VTHMPR5aA/TpkvwkQ+zHrqUNS7LgOtTa
LhETbo2OMlwuLc7nmgya2g1t28OcbypySAsnETFNr1gDKVIEHnxCGBfhAwLY9Wx0wQzZIeylPabb
XUSNzhvimz6PRfM1K+fgGRYXEEYKWZa+1NLDKI+x08raS2YNnlrJD12PzotGsQPWiqLQyvGE6gla
eAk27XJANe2KyZ7bDuTzUehKNXsBb4KgSrfif2cQ3MdkUU0iYdIig2wk5ugteqxpvZdLdtfgRWEq
RIWANZNMbeGrAz0iRtk5t5jTqjJ6OmWHLk3G7Uhm5uEudrzue2tGnYB88C2cRAi5VaR5qpXswAZt
l8bJrlAnF4NxOh2+RJGoZMv3PyzHLnI51E7ANQviAZnzjUbvc0wlqe0hrsqD1oWuKkH0mczPUF59
V6LMzcBxiZ5vT4kVDIAp/qgnHtHY83Wrl6XjUjWyULNBmA49Mzgjzz9uI4oTg1GaHLK481KQr6tV
tJGLlzhtMT/VvzHpVkYudR2UHydajAcFDwqJOL7APseTgplFoqRGmRSHeNpUOxakHgFdkj/61Esf
/yLhOAPjoqWpQvMVkT872DaojKzc1/S9LYvmaFZ89AxlCW2n7pMSVsQdTuWk/2pqz1H0uXaOjyUD
b80iloDs/WJmRqJKapoUBxhKE15s3ibp96nZysaTIRqmWwnCCMB4eVtUWxQk0+eWUDTmDBpYNQ8Z
hmAlyCzV6eyil1iNnDLPLZEzCOAuumB7Wqlm0XYHq9M3ZvOzGEAlHf1FNkPwCIO1UzAfeDHwDgG0
tk3nojikZjckbmeXjLo5NDp+gdNGF/QErJmEUhWOMHzbGtLc8xWUKcpukqG3h0jGjCVG0eMcL8qF
Wm5tqxJx8qwcaLj9Iu3EfBCujvwNmI6saFgZdYdJtw/9OOxpIu2g9H5XC4k213z8FIqzC+1vaTjJ
IY4W0gSzlT5rnSTqKl9du9/m4N30fO3sXiMtHaT2YFrM76PKt5XGj3q2uR6CVmEWXsAPCiiQw53D
lA2LinSAREuohZtea1xIj2yHUUQItgaDKguochDhoU/PRfkaPx5tfHF9KHJZ3swguPKqMbOcUg6/
Xjfocm9ATqSA4kUFQxE4bLgzuYAQUqfIIY6vNP9aTFXmWhmd/OsgfNMyopCGowIMUwvhCrimOBSD
6VDFKork0Gjhc6z/qswgqohvome9l70oH10aSjeG/twU72F+HyWVU5mfz+WXqT57UVBEVw/+5/ne
TaSLDFlKi4NFuyiITbXxezzzOxnum4LHm5WTClg4IMEWZn4Qx51jNREjUQ213qfWjx80L/GJL/0y
gqUrKhRFwssvGZO8mATAf4ExEQt9jqXScurSvkwPEogKIXHajkHRVtYTOlDea7kRFWr57BSdKiaE
aDG4tRDboNrEwclWVzClHPdE7Q4QVX3FVTx04zwr3CmbN2arYfxBlBLzH8Q/oCC6xvsuajUq50AS
jTEcWafj3urVIIy1QFYwcx6a3nVHFcEsyd7JaRzmJiv7Iev3iFdubmp+24GH2hBdJkQw3BIWIxLh
Sk3GfcrkfctKZ5Sjx16Lt9etWd0pqFJoYLUFXQs/L6tlpDTqvGT7vt02FnMoiHQs+VEbPVaNjqmK
Jlt5R/zYpBM8bvXA9zfqdml1+2TejnSbaT8y3P3jl+tW8QxmEGyDA57AcKsnYQpUHepo3JvTtJ0L
8x1tTF+y1sZUh3YoW91X8LRoK9Qzs/71OrbIQu4km9EzxnSQbOxHqbmvieUbDdsYdvRFz0V9x6s+
8sdK/qQJW9yrhzrs9i2pXCTgG/D7eIaeCyIVf33hFpMnGqSJPOVy+/9Iu7YmOXGk+4uI4CIQvEJd
6Xu73fb4hbDHtkBcxR1+/Xfwzk5XqfhK0b0vsxHbEc6SlKRSmSfP0YcwLx5NtEaz9CUfiqCEAJ9K
RkuxebL8IqMsR4Mem9dW3s5GIYCn9SevJz5KCIpVLedw+jyRVyU9T3iimVWrO21YThisNTWfO3sj
efGSLyzBdLp9jFV0DqrFSUG4tSc3JxzHVRXFTUoI7uthX1P30SlU3VOVZyx/PwlSImZGac7mEKZO
fXS8r7Vd3uTT7+uevh47yBLqLQCEZDn4OcuqxvTaIcxM8ZQLY4sW63Ea4m1UJLdGyX/03Zgq3nfr
C3uzKS0M0JoR9NzYwwJSENC63XaGeSgL1VD8chSXzvFmZjnKk/3zjInoYym6kDv1oamBiwSh9jtp
xf4JUm9GpFiY9x6tKw/Y0xK0z0mU7DF6ve/Nzu+MSUH99P8ExDdbUkDkpZdXnY3rROPz0ZrpIbPF
sTTsdgOxRL8UzSecZZAwPGEj+vd1P1nfTEAUwWACX7lAKpp9108Jng/CMLSNZtT2jd6bqkrOepR6
syIdWTF2Wj50ODI75QEZ6js+Z08iKaH8aDzitalIA9ad/82cdHiim9y2G5ouNJwf7nAgyY8R12fu
3TGoiFNVK2U9dLxZk46PWOlga8Rtw9kCymsyjtWAymLXB7mjiourXxh6eJSgVwiYj/R8GVLNjfpM
a0NRvdb0KRGoByi8cdUE3i2YGYU48cU4rIFv1qF9OoYjbmI3SXbx5B2qQcVssOJ3KGtAJBZwL+Db
5RdF3TVOnurdglXrQ7fz6sBoMYl23bkv17L0uRe2O6B9kWFL3cF2oplW9onzXIph17pu6IKRZyi5
YlJlzcwi4IEhYrBBXGheVAWdGsxyO8/gR12K8Sz3sfT0kUAKN7i+oou2HUiFLUwqo2pnAH9jy7Rn
vIx1w6MzeXYpC6ypDMT0yYJza85NNPzVU7KZou95RY+Nl/pEbxUlYHkoB3ERxOCAEYCnEjBN/Pc8
+E51ubj6UMf4dB+L6RMeD36UPlizFtTVndk/0/i5qJ5G8rlGKVFYpu/xv2vy1R1C3U7BQNrs4uxV
sSmL0fMbAdkxeorgpTVNvFKlHxW1Xd61nJDndkNCEjQBhq2CNsx8bZ9t2U5TzPVf+q6HKq6LSuaC
o3Bk7cUkqxKvb4T3TNm0naPkNqOqCLZmYrm7USRdKnJE8lytqCpPiy039nPHvCOVHsbsy/Vdu4zJ
f+ip4bZo/wISIAXJoWNQ2eNF+Y3af4sI74niZZ4Pk3YzMFWDbOUDcUC8TUFTjef7RSspHzFzgYd7
+a0r/86Z74nMT8X2/cvBjgHWAKEbG2Ju545Zm9CqnC3uPGsY1G2bw0i6gOCGwYCFzUfFZ7i2IBwK
NTFkBIpdS+qNQe18mEwrt57FvB+zxC+Gp1zV7buwgZ6HYUGxAuxioL2SIyQaLSwHAw0JR88JS9pv
WDJsklqlonOZfSx20Fa0gRGDIpm8Fj3OxtltUw+Qx+8CIXhKQsHcTQoJ9wafbzZ+9yrwN7aKFP/i
jl7MYu+WEXjrsgxh2zmqfGiFhSB+2YFDYDcU+ybjnylL94M9g1RbReS5tqEWOmQwCHwxEPPnHgLd
KohP88gJk8pjPqTxgqGI9lmhvbMMvByWBakgdDhwJUAs5twOi6o07gmjoV39GTLK/2Ys30XxO8dY
8K+DvteEJBrQ3+gPyBMGDU+SLMb/H3KjODZ03Hb6z+vf1NqOQTUKp4Q6GlJEKQq1diqsKOF2WNcW
ib+C3hrDH1CeLY1bl3mJCsN8EZFwiQLGg24zyh2QPl+C4klizwvQcNNhoiHhfbWMUG1tqz24Zvwb
/A8Yg+5315d38cpc7KHAt/SjQOQktyA0oY1i0HX6s4efF5UIbIvtIkMLujLfmfToDuOGd9W361Yv
NxVWURte7ip0AeWM265r0fT45EJoPh3yUt8YmhHiBx4+YAYdAoASkCdCxex8M8eBY2Vm7IRitLdG
Wm1j4DLryNy+3wxq3GDd+tMzkt+ZudC1Lo7yKEzHaJcOrT8R7ZYSTWHm4j784+tvnih9U40TOV4Z
RSTM9fJHUls38NjNe1eCz+lPbgXSbxeV0fMN00g1Z00207DovY1F24OZj4cqNRTJ4upKUMVedAXg
ATKfbOdoNWgfSgcXej/eTJRZX/So0hX7dfEmWfbrxMrihCefUunGM6i2GxrSmFl+Fbnf+sT+1FbZ
S+5YihfD5WeLHAK3OwRQsG8GXX7Lia1MWGNORExRCfWOFlg4csb3dj9vicN+4Ft4vH5OqxcW3g5A
Di1CXCDNPreHC0IHiTnWVrkDKObxhW+hJNO8xl0y7LpWg+52qgWWLciuyatpo42YKL3+G9YOEe1r
DCyhmw9aTPnjcmnGJ6ZT1NB7I0izyd4AQz4rrCyHdJbWIj6ZEJ1b6OchRSjjKVMPfTY0PJyw7zXM
hrYHo2p8l9cKX7m8iZeJDrBGEYB1kQpI+9nknTYxbbLDZuLh0GcBzeIvFWYgxra6wxTbQ1SJX9f3
b21lUF3w8MbEUwbd2fMj1LwxrYamjkJ3ZGGfG7dQ1/sC9ZKXj5jBUwlD1Egx5ftrckq9LilCbde1
/mCWO4xMbhKWHq+buQB14LYCF+uSq4N20EQyc74cXJ6iNd3MDgk6J6GY885POP9N5tnb9XgvBtmc
1vtiEsTX7PFrZNJ0a2t5GZAoGXfU6N5JMYXUAE2rZVoLAiYupPekH5TQOtdAZ+2GfawvKD5QR1YN
8xvMLfdN/gE3hUFk3RbgA3hvn6++LFpusLpCXqU3IY2OeY3eCzcUl/Way/x5ey7QBPvCS8FaWBgt
cxGel7lvOo/bWiPfIQLpXz/My8iJlzzgKSgZUIRoOUvMECuLYmRaaETtDXLGQ95mW0GgUNXniqvg
MnDC1HIFoK2q446WCkde78XlwOYozOrkiAaPGP0emr13pZ11IrC0Ynows9b9wEbieQTMAML24iTn
x+V2c1kx243CltB+i1TktTDsZOOy6usHdvLEkOQXDEl93noelteU4ZxjBpoOW1LkQZnpCmzs6qGd
mJLesmlul6VIPDesMAjnk7Q90KauAlGUO7uyPpBZnW6gdGw91cCZsTyYGqu6jQrnXucR2mT0/Z8V
wFn4gCFYtfRNpTXFpT2SWQg9HMuYZgEwkrm1tek4NUFGrFql9rWSDGMkGsAsPGuRMMozXbNnJr3J
iimMyxfB002iPzAy+MRIQFnYB22JwV+lmNHlPYqyDe64RdWXLkz+575odho8tCqMEAjarYjoX3Qs
jprLfdeNt8TMdjxu7+aoD+zsZuqgOeR0jzngoaxo37/b+CULNhTTHhAWkCLmKMx5LtzKCJmhg6Dh
B9dYUCWfrn8RKzFsQb4v37uBGCM3dPs2g0zFgCM14g6kCmCDrLQ8cE0VvHrVzqJajDKVheKndb6t
g563nDrRHCYs2qa9eetNbFs6qgf14uhSfoJ/fyHcxfgx0CHSLT6Nc0T4DJdJNawkeW7GwyS+TY19
oMbXAYKv13dvxUNNlwCXAdUHPOBlUM3kDBZrzXwKK+ZCidMOBpbsGkxWz7HjRyh3Vu6NKQaF1bW9
PLW6/KqT7HbU46E3zEYPMW1/YJkZFJhPNpTkg2s5xOnqLMkBHTS+HYCTpnCR0CagLBlTfQ+xBvSO
HcidLawjjm8ybTuQaGthoCa29WPNU8XtsPZFnizXkp78vEaQKOJWD+2s2Nemfqvp3eZ/OkfZbUpb
lF46YaUNiFLQkd+IrPX1Vkep80dRupAl+hWNP67bXHNVfHGQ2ELtB0U16YtgvLGKLMKXF6fNg1nE
fsrtZ4tWQaeVtxpLILjsKe6kNcc5Nbns9InjFB3XklmD49jWCOIYwNpLE2jAbnt9Zatm8AEiiAIi
jYbNuRl3Kq2xnrI5bJt4C0Wz7VA0m2p4p4j8klHifv3XjJxRap0uBm1ZjZNn91bXf9VZ/f57dXkL
YOAOzSdcRdJlkHVpaoqKWeGga3TPHNo2GzvVADM3obbcfmTfTqxJt7gZTVxUmDwOSR9r98mkj2ED
PrwNnapa4fCrzndiSjqiBtN4eZzjbtHdPljA1h50qiYW2CzdOMW3cvr7Ay7xZk+ua2FIf2CxDXtD
WQdcvxWgr5w+cmHiS8K4H9IFYvxB0J24t4VWcY+hFyN03PnWEZ0/s/Yg4vcXy+ATb1akK0ZzAUnS
83IO64ZuTBH5wKrdo7ercIbFtaSbDLg70IXp8D2Qj0uuV1Re6dYuFtOkzB+KCaHoU43reYogilCp
JKVXPtmF/HUZO18QonKoZ1nXujVA2GEr9FeBq6Rg3QNKbIqXzEoox3AfhA1djK8C7S/l33MxU+Ek
kxmakR7Mgm3ZnCo8e9UEapiIc+hEoOB9Hnww6AbWibk1Qred6n0fOz+w8F4RF1aSezAlo3APoadl
McuPOPE0s8OQZ5RXZmhBaAXTIBwjyzrNN1msAiGvfKgWnkWYYwc9B7xA2jG712ytaTsjRHXwDn2Q
bG7CJblI0ypIh8jvI5XmyeraUDHAwvAAvCjxmK3N2yg2dBQdrU3ca9s6zR6LJA1aPF/eHRUsE1Ag
l2KEDEm3dAVWNG1ogSp/6CZpvE0YNf160NrAtGfVW33NLU5NSSfWOWYxJgwObiCRSGnzkvT0eH01
a18sXs5YC4AQ1sVl0bvCmnrM7YQF5iLs5HOjf6VNchPRcEYmcd3WqlugiARCMvg63vznDihoz6Mi
qs0w1sm0s0B+tndJaWwLcNvtRGHkyMswoFTaDOnaB0zjsQDQ88IZLaP8x8rKO3Ae4FliR0FCet+O
Ul9EvyI0ObnVbCtH0bxa3VdkEgiC2Fa0ls7XinmZAhRvMDiJ1u+9zy009foeqx6eazjL9dWt+Qni
nI6kHmSpFyV3wJD1aQF1h43b3A9NZG0xgMX2142sRVtg5NF9BjIC95R0hZBodiNI35mAHnMSGu7o
3tfDSIK05Wxz3dTqeqCPjLr00niREZJJarYpzXUr1FkaH62mdm/1LC4Vl9UFOH0pTtmo1gIrjnCK
0qN0Rl0nzMjDYnCJ1EFJqz6Ycko3TKQ0KBqRPnT9+JTkuh1wADaDGrNsPrUT/cf15a4Fr9PfId2a
gs3ognc2UqiU3oNzFnAPbeelyODZB4ohZ0uWPsHEbACQzlorRJWHH3hrDpuMtcnNqM354fqq1vzl
dFVStjY4c6U3AxLDwRFfq7zyWdV+NRoVwHAtqKDUAGgiqnDLHLR0iA2di4WdKgTPmbEdqHYzpuyA
CO3HDntBFqqBA1LVYV1zUERM1PrRnwb3nXRinpfPNs+xtgqRq7aS2B8ZBIivb+CaW/xRoEBPAeoG
VDor0Pl1ydxVVljno/Yts0EMtCETrPlG40LZdox0VT9hZTPRSEABGoMNKHjI33jHIz1ygVsJMTl5
KPopSAR7bmKQc44NQEdO/DRAEOr6Mtf8BE0ZcCggM0H1avn7SVoCohaOEmdGwtLMh8AF7okyfdx4
7J3EUcvTC6AWF7N/4O5YqoHnhlpuTYU2CyvkUUKCqBuTHQBibdCig6AILWtHh6o3tJXRcQK0YPGf
kzXxzMvB5W/CP/BUznLPNzNIXWrlEfQqClNrFw1YghAo8SjHc09KR6xkquaywQXeo4Kj63eAAMIZ
081M/mLlO5Wc/2whhr6R2y1TTGgjnK/L8LQxNRzUGbWh3JD+oQCTy4JC6vvvldjZnYpYec03Tu1J
vjFSN/OMbNTDntt7TBhvPXfYan2+u+6CfxpY8rvl1I4URBjIgQd3qpEFZc2+4PaRuM1d5H2C0ie4
UECSy0a/HX83QBc4rAvaCPwEPNrWNugwTPD/lD8L29pVLZABjh709D7uI8Udv7oVoK1YJvsB9JS9
17Wymtgz0UMt7ndlau2j0dyjQv8Bd0I7EZzPS5EHJcnzE4Y4VgviqdkMOf2RGT8K70tvPZnWwaoV
uKWVTwS0oXhXAXwJymL58Ub7CC2iTsPXaNnY3N56ntNy9JuebxtXvFw/4JXNA2Pcn2E3vEjQbD5f
VeIOdhVB4jLMUI1LB4Jy/ILmZ4frZtbWhHwdK1pwURdv+TLDSMwCrQuTPuWb0p3s3Th06UZvC+q3
xlD+j/akwxq7Aox7mm2FI0uKIAFTfSGyZ4wB3XZ1zjfXF7e2h3g/Ir9EhomG8/L3k5iWjDavQCBl
hV3PweJUxeYWjzwHPQSumkxYu4bwGsEw3yJPj/fcual4onENzR0jJNFtZf+N5Mif7MjvxAvVH0YV
7HhJRKSPH21tfFeA7uPQZCQJyAEimgjdDDsnToJ6tKDQVkHTzBzbyIcYXh8kQ8GCJh/HHdHLQvEC
W9vXBTOHlYJvEk/m88WyQSCVICjXRdTdD229ifroRUun3fXjW/NN4mGIBXg6XBUy6STJYmgtitQK
HcKajZumT2aeFYHdTM6urI33Mn7hsgW7Jf4D4OXCpSGtCpi6kjteRUIbLPWdH4/gG6/TxrwD3mYM
gN2Jt3HFf19f49pWLtc77ifwdzqypBZYxLM6ji0zdLL0M4+6AC67E6OK/0tlRnJPkGOZBbOQsSRj
FWK7mT/mcRnUxgcq/MCSALUKPDyKGzIWd6AOSGndAmc2iG1ra187U7tJ+HzP+y72awNiqo54pk7/
eH0f13zFcVFV0xdFcNw35y6pA4Y/VBM1wz5z70TU7EXWheA4D3ShGi1YMgb54wMYHjUi1CAsIkdm
jjn/kTfUCrMuSwKNUdAKpGDfvb6g1RM7sSK9RfQEYxJzy4ywbjFBjskgDJXvKq6qsK2aQaEQrUn0
JsEPeL5vMeZ/aieF09cZegd2GZjgmPBmlVbP6p6dmJFW4/YFaCTEADEPu9dfW8uuQwNc3Io9W0ks
ifOvFaBfzhdDtCGprFqQcIiRWYpk+iulyfd66u+a1C59QCUVF8z6shZ3Q+yH30nLMvH+tvLcQxJm
tDcDT+8jrgLQrzo2ENr/mJAr+g7lVYSyvhlGtbOhzrwZHO+b5lShFzUKNN+aL1BUSiB1j3YSXtXn
21ebHFMPIzFRcUf9DooCgzsfPF2FvVWZkWLRTOcYHzLyNWcoIfKQ79rSvsEQzfb9HxDa+qgdAGNu
g7ngfDUuY3rVAksYCqvYJLwLmXOIbBWOYc0DTqxQyeUas0wNOhooGSTGLi+qB4PUirrc6n6Be8FE
ewxsH7KoSd9TyJubkR0KXuxYVD8xNmxrNipO/3K+CFcfABDLw9aBOILMk2U2RoObVUNNx3OroO0N
DxIQtvUCloICkIWKBnmduY8puCg2WsW8wBowN8hj9i3BY0QxaLPm9qc/RopLBJ1ocHVwCxPH/C7T
Jt9g9J4O+Tb+CIjtbN2So3giaXSnxBVstdAhzZyDzuzASfjhuj8qVuRJniKEFvVNhJzNITzg7i87
mV/NMd5kc/ly3dKqw5yURCRLhSD6EA34jq0I8kV2/DN16+ecGZ+um1l1/RMzEl6gHoycjwy1yDjT
nJcx61M/6af29bqV820D+QiwakBwopEF3g9UeSQrPMYcuJZlaViZ5qGZe0AatQMxi8A0VaTT5wu6
NCW9TZhlDb2ZGmkYV65vOuMmmt+H6700Ifka4aOWo6ORhmbTm0FOqoekzMRNZmmRwt3O78ILS3Jg
so2cZGy20pBAR0ZAxd74qSefCwCoVNNKqye0YJswroTpF/lZPBWYS+yrLg0N47UWhxbswkb1WKOo
c90Tzt36nxWd2JGOp/UAA6VTm4ZtQZ7jOdrSzH6KgJz838xY5/dGA0LCnLlYDiujrWdmT4ZWvmKG
+X210svlLN548jhtoCQexWbPw3i4ccy9hqFOD3x38eP15ahOZ9nVEzMl6ofTIqIUjqAuxpCLxx68
qtvqbazYN4UhOVGBblMGOlQ4XGrus+5nZbwg4W+UagerH+mbF8jxwOnweGlm0h5nU9vEcXOcddXE
icLR5Cku3HIWZp8A53bGF71tAPA8ekRsrp+Lah3S8XvtHNdtPaahC975pqvvNc9QwJDWTwRD1gBn
owwi5/bTFLtD13p8mbP73U4ijBJ7X471FytFAfT6ctZtLVEaojTLTMG5m+kimgdOU/KcsX0BLce8
BI9c/epkqmqfytDy9xN/1qtUj+zOao86jx+bPn+YuwmN7En4di8UMXTdEd4WJVUEGnDGTSSFr1mJ
/VpT7w7kSUfNsT/kCm9mpFyHz16cNBquuCbLAj7lWzNSTa2qdk26d1jfRmDhdnkIArydoPMeQoZV
UIl3YXb+G9P+XYlcBZviuat7A05da1F+SJmBwbq8T+60lqnq7Kv32yKmgQHmhWhNCtNAy4NoNa/g
cCCaB6nr0AKoAZykV+yJpururjrCiTHpY204NbSB4IRYZRkvLqeCB73Gy9KvRWyoGKyX834rMPyz
iyfWpG/JRFMon7ImDe3EeMkNdi8o+8vK6SvN03uTjA8G04/XP1/VbkpfVUrQjJ89hAoxPjTGcfB+
ayDmJs3BHVUp0Grge1udLPhk8V5MZkFwIXmzT2P6WmiG6m5V2ZDcfZwp64bKxBeVC0A0Un5vduP+
+patflJv65C1tdsaIAA7gQ2efCaYxAX8OLb/cosPpT1oFaM6g0k7wPPPA57tjW0HKss0xNshYKAb
6KBFbKe6IgituvgCWsXgC9rD8syBmdTN5IHhN5w6snHLzo+ItoNa00fuCegp4FmO2WIwrpyvprTn
Lq6mhoe0uUsN4Vf6gQ5P2vD1+uGs+TMGawy8RUEKgdbfuRnHbgFO16b2SKbi4BhHwsxgRkWyT9Fq
xCzWdWtrrgDNC4BZgLmzqVwPF+AYKfSy5WEvjl4X0jQNHBKI+X0sS/8JDCd2XCkwVG7SF8C6pKFW
2H42c3BvQE24sz+QN5yaWTb35IqNSq+JJlB9h4J2x5mUwegmtwOPt26lAir+oXuXYx26W4DogHNx
obY5t1XbHkOLuE5DSGtrdxhWLo8ehCtF0GSNtrGsykg3qZtBNytu59HXDORMu2R0s5dBN9mXAkwd
kV97Y1b4bJz6djuRsnp97/EuM+IoIhH8RnSSpOBIAHXlZW7ieIv5GOf5Y6f1ULMENxkzsvfRJf5z
xgt2E49doK7lYRzN6rKuhqRAOIMM0gUE1rd57WeLBv17V4Uex4khaedjMeaDFuNh0BqvsbUBRN4v
2QYo8utmVr/EEzOSz3a8mefMYnhU648zfWHdi5H/LmOfGlNw3dJaBEMX01qUfzH4Inf7LBrnvR3h
6xCj2GKC9olNJqjDXUVoWbtbEFSWHBfPEEDjzz12Zim3rBKZbu02u07T7yC99YE9OzEhv6gzrWrL
abB4GM3HXtS+bgzgj31pNXwAWaEI/GvB69SYFConsBd5gg08TOdDbkHupvQBrCLN7+unozAjN/OY
nk6stDWO17t4bYAnrLUpTGzLBxXrz+um1hxhASBhPhwkPeA6PT8hW9ARQtB6ewQv/R3B3i2nZOB/
P2DGwXQ2MPAo/8s3ptGKeWa5S57JsB282C9m341Vkkqr23ZiRHob9KSqStsReMNpD40GBAtEiDPi
BlOpIodd+1BBzvnvciS/Rq8LTr3czODYCzLLT8njaE4bSvxKVTlcXRTEYBbCLPDsXtzOfSK6HgNM
YeF9NkYO0tknEx27VpUGquyY546ArpeuTxi1CGcMxsxWdVfGj4PX7b1KpQmusiS5XJfkU57HOg+b
5Ngkd3pebPTpi2F/JMaBLhjtJozfYVxTupq9PqoLqpfkGdJukCFy2zHIh2R+qXLL/nTdvddeIaem
JM9r6tbMhmbEVzSxTTE8TinIlYwkiI0xSAn1e+hOX7e4GllPFid5YGZ5Noa1Rh7q4NVlHGqMWqSY
u1YsSi7C2+Xo6N2EyApGax9IMM3cNhAI0qdHs76jyqmCNbdAqote8QLw1+WqSBs3jCUUe1g6w7Yg
rW/S2kdVdgO+BcXmrQU9fFLLJL4FY3LQM62+EGUJX884aD+6GW01Lb1znf7z9UNS2ZE8kEU5pk6X
enza0qCL4u2Eb2vMVQULqRu15EFIujCw4EJnkkIWS7qW0C4mbulE9XFobyER/AkyOxvWQ0WVMX+u
PlH3UwQigDb6ZUevohfP713lWconx3aHjWXTZyDFKCLQYlUD2k6xj8H63XUzl+64jJwAbwm1OfD6
ya+hcRmgMaH0dcSc1nbIDzM4viZWYPjoIWf3bv963dzyAZ0n2+fmlrM9SeyrMm7wLK6aIwGa1Cl+
l2K6w3DI1jD/MosnSJNsct3YXrepWuLyiZzYZHXdGlONc3TQHzLZpy46aMUvy7nt8xZArMN1a5fe
eb5CyTtFnQ+9bUY8RI8byV889zedRgBCtnNdEUr+wLSv7Kas+RDjcatjohuVaGgJe/3w2aot4OHt
mwaYrBYaPD4voT7V0UMxaHvN04hvjcZjKoqbaeY70R559D5B9f98NRQjlJgGBeQV1Jfnu40UK6/J
2MxHNowBINo+mV5I422zuty3yZ3oCgUm8jJmY8PRlUYCBAghRrTODc6YOxoZuqfPlcgPeTZt5vn7
9SNVWVj+fuJA5qD3lJZwoEz/uzTuh1pxjop/X66S8yLyAPtHabQyCujg6DsU0xXf3WVqdbpJGMA6
X8I8p0U75Mh9J8BthaZ9TpPykfYGyA6SDMxcKj6r5Zu68Mx/DwVZ1rm9WifmCEAJKH34Jz7dGLxA
P/vZa/+6fjKrH9uJGelk+qKbmqREkBwHEbTUCUjbHfigqq6smwHlEggKF9ogKS3IweFotWBzey7b
Jqxp/FLMdVCT4v036HJK/9qRC3qRPbiimvIkrKf8MFn9g0W/FpNKfmn9bN6sLKs9ceceZSlzcCvc
LNVLkhy84lXLDkzF9CIxZf0TCMBUCsw7kNHIFM/NzNxK9GKCioWZ2HpQxfm0Yai/+F3RJCDIsq1g
7squCYhpZDsRFewJMykq+eG1kwPVE0ZcoAqKNF9yEKuwG14lqGXEJQ86RgH2NzDFoFJ2WfuCMUuA
owPHOJ7+0lqHXggouaKTWlntlrF2b7ft5rqrr91i0C4ASciSykGN6Xw766brIYlX45E8fYvt2yT5
KYzbhPxOh8d++nrd1totDYpZsIvheYJxLymGz7ygaGwgaUwTY2/Vd178V5ejo9Z4PtjPtk31UHgq
fOiaV4JUEgwboGFcSJPP14dPWY9nnZPnwfvi/irxVh7T45A+XV/ZuhWQ32EYAwPXcv1yWOg0NAe7
aBYoYHJtj/JXgRHbEqgpW5HBrdlaSuYAKGNeDrWa8xW1U24JAnmVo96AcQtTvNBuvZ9mzCEIReat
sCQ3vnWWZZbbUJQHgdn2G3TaoFnQ9wdRl/G+tTvVWa354snKqPRVocYFHbkl77Bq2zd64Xvzrzie
72zyoo+vYy32109tLZYYUIvDoA5ooyA0JIWsLMohZ5eR+ugVBMkwuWkzduD97MdC82sNBHjW7Kfl
T2qPh4+YtpDHYHBHR3NCSi8qUHKmcaeNx7ojd/n4OR/BjtL8tp3K564eQCbEH/o9qpiKM12pSy+0
Nm+G5Q+iZX1StFhz12a+qJCS998n1/O7FEsVU5DVAXqqQZV+FRpUc9qwS1+qad7MXra9vgcr7gXK
MzCFISKA+FA+btJFJI09noReod8ALB+wksV+y+9qV9WIXonXZ6aWn3JyN1WN4MYEwpSjHfNyKMHQ
kqUcr35SacDTao3Zp6qNvgx26DiBQggxFX0TaASfm4y9tK8QEeojPyaHZp/s7T3Z6QdXsYnL136e
EWEqF4PvBHeEY6MqeG7GyXpBhzpNQkLADWZhQvZ5TBt/SJ51VZC73MTFFAglcOkh0ZIpwnlZ66bg
Nnmm2a4dbmkSRKpJBYUJuYrRVxkUK3lGnlGyNcQ+48e+3F33uss79XQVUG4637DJKr3OqzIQIVAv
KEzrCFS/Iq5cXwX0cs5NpGVadvPQxGhsHgv6Mhd7L1e8HVaqCOfLkO5SN/e4k5V1fZwfpqA+Frt4
4xz567Rpg2RHFUnC5Zd6bkxKVA3aFZ1AwScc+fPcGbsk37mZEwwq/T/F2cg8hXo9IRxwRIR+MveJ
lR4jpirFKZYi02cC+Eia2Rnw6KohUmP6FkQ7DO3VbYjCCdYNAde8jGgBdyw5QRRNYDcazSTMG753
sxZyoDmzNi305ANcO6rRa0nObsmLcUbQsUAcWGYS5e4NRkE1a0jN8VjMzo09OgHkuwz7YdC8b4DN
bks0Jnj/uScvuMG3ROi+UX6frfd3wc9+hUy1NRjGIiTW1EdReX9Xg/kQ1zRw4iqYlRXjP5/RRejD
/ADm0oDqvhjW6nRmFAWJ62P0Wf+t+XHAP2kB8aMssIN8xzbvm/r8zw6jt09BpIeWqSenr0SHcKhd
eMMRifQORDQHojtBVaggOaufNmajwdoHCkGwaUue4859xXhniWOztb9aGxYmgXfX3LYBhI4C1c24
8skBjb5cwHiD4k20/P3kZhzjinbCQqzSnQIT7UYwV8qK5/KDpYNC6QbfAB5tGCyXo3rHmsJ0Z08c
242xszZ8k5GHJOg2+oZvPb7posBQYEPXVgVGGDTYAcVAh3v5OE9WBchZnTdlw8JmKPezMTyWSsWr
le97IZ35rwnZG6I51mfg9RgIddqgoHsKLtqs/GXFijqUxIzxx+3AyQzFDDRHkKXKAsNWk04DXgLi
aNmTP/b3zagBwmIFqA0f4/lHNX7z3E3nJME4WcH1u3IluYCQxiJlAFKnhQ34fBtROLArgaws1PWX
qdgn7Oi1iU9a6FNWqi7d2pGd2pISmYnNsTBs1iMwL7XwX23ZKFJf1WqkK9PrmYvnesxCs0ufSF3j
NYNOp99qSe3HxlwdBh1si9d3ULUq6ebMjZSbfRn3x7QTWz0bD5zG/5sJuadeiahqNdDfhg1Ie0bX
3YMsReWDly8z1AjeHEGuVPFG9DQqhTg639w93Q3fm4BttWD6qX0bNs4u2RRB7acbcMwrPmTFmdlS
tjanVS4mV7BQM29Z9AquoqBp0ZSGPGVbKvxDcVbya3B27CzCXsI/eLxPxvwJ1OSK4Z+VzPB0H2X6
sjjVS8E7xKUhebJA7WuBFaV4f9337LDkAgGvG04KDw5R0x/t0L3GM/103atXHs6guVjINMCUqhso
QpwHBvBpVJNrtv3R1p7+j7Qr640bZ7a/iIB2ia+SepFsx4ntbPMiJJMZidS+Ucuvv4f57ky6aaEF
Z16SIAZcKrJYLNZyzjw/NzbejsUPi70fGQARrHunPhe1drwtdWt/LoS6itABrbeOnOOKwNf0IU0G
jGntYYxvmdulCMXhGemgGaT0xqg2KUaWPTIQEF2WbR94g6vXB3tC5BT2Ky9Pt3X7mbZU7khcU7JP
DAuLeTVFuY7UZco8DLQnWRbM86fFbZ4GVqF29q3R7APS+Gjxm460mWH6gkbGTMKk7Q7EbAffRVej
17VPs71HhbFx8K8+S1mQStSlZYGlOOoBIOjNoVutoYE6notm5OHO0OqdG2frtoNA3KzIewO8QWUS
Gd3UcIDKaT4Byyeqwvo0Y7Dnvo7qcDkPe+zLW3YM6i/Q3OHpjABSTSbnbcJLOjVJZJD25DhBj6RA
urz04ID2zL9b/bNVR8705+29lmt2vdUAPkMeVMdUkcSkkUZ4EZyIbqhBEViivLZk3xwYG0mBxIvU
blC3Ymf28bUseVAxsy7185BpupZVi2WuOxRFn8Y1WtgnNkFHpHzsJLyt05Zju5Sj2Em2rAUn7oR7
Dji0S/OxmLBt9OttIXvKKBc4kFQth3c8jUeLATvYasKlbsN0xOwXBzf9bWEblo+2ZMTFYNIBKoq6
S3hvtTw1EC1YANNpG1934qEFdVR/r42xiXvotrhNz3MhTgkU5mpuckSBcG5GFhT6+6T+2BaaX1XP
bC/tuSPqVWdq1bvdgLx/lE/A8hhc30DvS/EFQK6hRV5uq7W5Zb/UUu+iphFZms6ziCha4avS803j
MRXUz9cftwVtGuCFIMU2ila3mkXDjUS8B2rejyhSU2/n9t5yF+AWQJYfaUvACaqJnc7Epee6CWrC
ZRogIB7FV4x2RqwyA1N8bNsDUIF8brOdy2Hj4kPnJ6qEgHlGC4z6qCYuSMVNZyHRbOcnK0FgbCzt
XpFwwyqAbSGh63+ihGjy5xdeKbc8FJmAaxGt7D7VwJfyxeoeteze4B/evFPge8Q6wuECbULt55mr
VtR6DW0KI+1BZfelddrvEgPitpiN83slRtGny/R+JCnEDN4jpVFOzlr2HulSvJuCbnkbIM/PR9qV
NOX42lrtpAVGACJUczPxV06jpt6xvp9AZdf3hiwWyJsD9yLmJczrHWJWWvAutxsUfoCpznxANNje
we7znr6wiiBxixHYvuZPNlqKig9LW5PuSyqcovy0dnlVf5iXpEgkZyyzWBL0bs30x5VNtvEs5l62
H1ETD0sAMi0lWZlvChQM+TvOM7SU9bRO0yeSVqwJbW8sklAjutUfa7Nbm4+3t+71Wb66INUuynxu
22Tk1RClmhHqHbjL0FVi0bffWRADqNWfoQYuY2U9deb1hUgRaiwuDxr+xcRLmu28X14fXRBS4lAh
skNWDsnA6z1rhinv5jI3nmZa8xCxmvtA02avTryxYJdSVBjcvEi41dESmbDGPOoT0v/AJXPEXtep
QpQqrVxqAwZdoAkBIltNRWSkxiwVJk6ezPlzZ53rOQ3L4hnd4rx7Np30I+t0f+jt7yjAn3N+b5fv
CqH5vfmH7hzX5cvSOV8QkHy+bS2vD/rVRzlyCy4cl2cseT7V2RCxVbAzQTnmMM2sizoA9J7aFbBw
Iy3NqB6bvTv79bJfH0hFcp13vWVLT5ZMg/POXDDGkZuAvaZIP+1EI6/t6FqU/JQLJR0XI5sza0k0
4nkwrtoBhfvD7XXcvN0u/IuhyADUb9Is4L6LvI4iy1niOnqp9UJr/FkftTUcBq99NvNyRVhiW5mH
Xs8REOxms3R7GNyvw4brPVU+BUNuFfhIQVfoetNdaTdnPQE46tgdNUc/3VZb/qprrwpRwBuTgMTo
KlHz9DmaIc2ZIjmJig1K9u4cLF6B6NK2diK811t4JUh1N3WDjpE+19yooKjRmN3Z07L/potaUU1A
SiT0HhnxnA6PLgXOw5A+A6d/R5ONzLtUBUMiWDEJC6d4NRO11Fy0Vh+la+Q+eyfrwI9gVwW+0h/i
YIT5ca/KeW0PSBxT6XWAT+hhJhYTMEp0V2p4NC08MWNjFfHq/sD9981z/wYHcHjbGvYEqfd45eXr
5IDJEIBUi2/2pRMuHvBy80aG5V6f7+zYtVH8oxhOHR676GVSz1xlmsQxOQM0G7fL2s/TshahkxT2
HojBtZm/FiQVv3AgEzhIC0yWgIgiwVAHEDGTtg1ptUe1sidGsQwEE3ZmzoAQy9FzEeRlPYQsWY0A
TNZ7Rck9UYpNMA6k0G6CRksv7pYF5EMdj3pC3uR5/3/hUO2WBPVyIFtZOACQUl7NYKRtKUiB3PlY
8eU/ilAWDcDb3Cm10o61vEtDtCKkZ28ovJ1Tu7leF4oo66Xn6TD2IxQxyPyUjBpgxOazztnOCdq0
aJR5EKWiwPmKNxBVz8Yu0WAS87SzrENKUisBbmtC9iq5m/oAAgvZR/STAa3x2qJztNH3ZNXBJb20
AXITp241QKexhyO6qY+c50F3rIcOVyVK1PSMshGoa3GegENhEXGu7e3/ptO5ECE/4eJsGuOam9Zk
ODFu1W+GQc6YDr0vBAiEpr0Z9a1FkygWEsxCljKNa1GlRVg/dTA1Zk0fVgT5Yh6eZlb8hq3hsEhg
I5RKgYZ/LUa2oyatsMw4FUvo9NZDi2Fbg7tvmuf939mUKJ3wnbLQbipnUyNgcE4KaCOs4mgMn0D7
8FTqf652drh9LWwtmyxegmUbaXnwX1/rQxONu32ZW7FwEr8e6yi32aeJlXslqj05iifISyPJgHpv
gaGjjtOl9p1yPo1Auv9v6iiuIG0yG7uTOUARGDSfLuN6GM3qS+GMe/xmmwoBWRgt+xh5MTRFUm+V
bbsAZCR2CaYkUC/N/EwjXuAte5nqrXMq+VrQzAdUX0wmXW9RnzB9ZA7YlGetOhijiaFCb6cMtqkM
SvKYlQZT26uRgGEePVeUQGQns3NYkUdAn/hxBYHP7d3Z1ATNxWCSp8AaVYtEi233qK8A3LfvjbCo
28fU0HaQ9zZFAP0YnbGYzaFUcWp9mTgCKU8rdjiecUS74519/A0t8O6l4BJG+KbCrrdNO1tiBjCr
WJweBLX9EBQa21urzS25kCJ/fuE6k7EozRQNADGooRe/pdM3vBRAGbZXKdhy0aiq/auN4gAM2pAV
lEPAza34U1EyGpSt/t3pzNpvPf7n7aXbU0rxAhnAsa1BHs88dYf7RnP/4mjzC3Nz2ZvHlsfv1+Pn
/x3ohVrK8Ryph4nshjkA6UWTIuHBkHlBDuxqK7FObuMdTaY/3VZu0/SQ9ZNGAWBzNa+e5UbDQN1o
x0shf7/pzqdkZV9uC9lcQZxQzILAwkG0dG0WcMw66o+9Heu0fNck8/u+mzEr65z/mxhl+VrqlOsI
BNa47eePRj/nfsaSzq81vscssLlqFEjKklAJLkGRBCZI7NMCP4rUJX+P7qD13Ceghb2tz6aVUxBp
SGQtDf+4XjZu6MgDDpMNdq0EhDLTg7XOz3OahKVh/4YvlYk37A3ec1DrWhRyNpbAU8GKRy//m6fi
R5K0dymqi7c12lo3yRstQVnQiKeyX2ULw0QvQEXiZhqeO6P4o7Ht020RW7Ymu9ZxIyCXiCDxWhOP
VF7VQMe4dsaI99Y7zBOHzPyduPpSjPIy5WxIyJInTtw2IA/UDJ+OX/+TIiodIhcZhp5GuSUORuwc
DMH2xjF18sNtMVtGdqGImt11tNV1vcG2YpqPwOSZQiMB1ND4J0VF/7YkecpV74a4EEg5eI5IkjBl
Z0BU5ySsd2PQxdqYu66OhTPcC7b+IAk9JKPYMbZNS7iQp1iCwXkBcMjBiadcNw8FsqjBiKHXg8e6
34mrkK/CyUFPGIIERTU8EDAGYpVuPA7jN7Mkh9RJ7+x02XHWmyt4IUbRqC7GxgWnrx07ODq8Nw7a
kp1rM31sRiMws25nwzYXEGkQ+G00DOJRd71h1tCTzupGN9bqtDjNHabvSD8OB3AJVjuJ+U0rvBCl
RECTyBKEWERaYRfLoZ1JS5/t9q+03LPCbUlwDkDTQLOBeuERoY9l0RAnXicy+pU1feZp8d5b8Gqt
rfR42+TlhrwyebxP/hGmbFibyy6SERDUjbV8sTjAO0aju+ssb310+87yB9cAqCDX9vrRN3dOxvfg
TjZNRPvXO1cJj3C3qfCEHTRUjrwU0Lzt+7rw9mBD9gRJh38R8HW1KQpaeU6MRn5/bjq/dEEMYbLf
scQLfeRnXIpJu7qoiIYAmfTnueqDRm/ubXMvh7F5PV2IkbZzIWYphK0VhTxfIBcIAbYPyCfQAO50
CG5aIJoYDAteW3aSKlK4OVgTA5RbvdYPVpkfy7G7d/qTle41TWzvzs9+bAuPF1NZNpM1Tu6MrROz
KT8A3T0AH9IBHEW/tTu/xCjLNnDuNR1kxd3kHPj4wYMyBqCNb5+lTWUc2eIGoh9AlCtSMq0fKWmh
TG1VYVN7h9LKA8b2WuY3xaCYhiZf2aCjBl0M1alGThEBBZ3/GIR46cAg42e7xEqbtgZiVlQhUQoG
z8+1FUz4cuCINXCuBXrLU1B/hL2X/P0ba4YQFcVOE7ymrhKlNKMQvB/g7HQ0VvkmqtWBjjIyCMa5
+J3t+SVKzf+1MyN5LZM/LkM3KluOrdEdGO8OtzXaXjbqeZjtxBFSu2WyoSr0bJ2NuEiXZ1J45T3Y
cJydE7p5z3q/hCjnZpoBcmIZhRe3XZN/poLxrzbQir4uZYJhrkQXgC2qvNb7fFu316YnWXaQQJXY
YkjPKLdFyjNSorHEAy5NedBp8sAGUCXtxkWv/Q/EAEYBA9uGxOBXfLat5yJdMQIQu1Orn5xveg0C
ziJDe5MGFsvwrTqBSeBiKZVTqy1t0xXJ4sbzMN9x3b0HR8v7oq6+v1WMgRlmF8R8cEMy0X19mgZz
Qb+UVYCdr1uycGTFGZAu42Fw66ffEIT6EJhLMXcHhuVrQUs6obrvCTu2My0wFhYBXgajoXs5aHkw
rwMH6HMhRjGFdekGG1OQXjyV7JzoReRWxcfBaO+ztXlnChboLbunPV4Gt9V7bfmQK3MB4LYx0YGp
eKWirAuCvhQ39rp+8JvlR65NX8vMiAQxgzopd06zMlwjMx6Qh1kUCUIIoZ5xvZxrNq2mWYDWYugQ
CDXvCbAqUvZH4w4fwEpz0PUPmvG9xiQ/PNzJ211mpcj+j3zJxgQ4UjSfKHaTW3Bb8zjT2C2rO2Jz
BIRFgKr7kaFBrvE4mCkcX2R44s07Fvs6NATEKk4gyraY80ED1rXmBHDPXoIUJpBczHvPW5/HNkMP
EXkyiu77LMJp+uv21spfqJoUwIbkwxswia6jnETWI+ol5YLAVxDvkVE8JoIkNcy9Ct2W6V7KUU7I
2FWo6k+2F6duH0wjPTPufYf0+8bVAhNAlr7LGErh5Y7T3vKel3KVI9O6FbCgndqOPV34pBlPmLUL
RsaPt5dxy3sCnAEkPDIji3be632be5pnbTu5KHL8GLjuMzKEjfu+cPYKqpsGciFI0WftDSdPCseJ
CarPZTF8AvUUbBJzhC3TTgBTPAGgfOc8bq7hhUwlXqgoAt8kn22gpKZHMFwdFnQTAbnx9J/WUI0V
UJZOi9nBpZCXvPOroohwOl/mcv3uib0azuZ+GZgiAOYEeOTUJgxjrZHG6gw35sZS+WPKzoDsxcNv
yX+2h95WbHP9LoTJn188IDAAXBacm05sVlOUCek6svea0KPbYvZ0kj+/ELOuc89sbjkxeHyHoK/n
r0yvWFAVmGPVc3QI3Ra3qRWQc8FqqsFpqdnOPG25k1azF2eWezLK/H3HxuPcm+fbYrbuHgxcINGA
yToHieJrrVwxzFo79ElskeorNZuTbeZ+zvEwN5YpqD0nvC1vy1HBKiS5oUQKUWcb1plxwPmjRDW1
4m7q0qNjjn8sMz8mTY9MOL8n7fte2Dt+f2sxAeKJjK4EIwaNybWWzDAqKiik4h128Eh2wAQ0aov6
8bZyW94D6Wnc4OipBP6ksphTN7boTG49EKFNB+6NQSaqo1l3wVr/TTGrVdh0Zzm3jBJXqAOiXdSy
XxWZBUEXEpCVrCeR0IAU1E818ty0d1Zi77Qsb0ky0SIGQUDIQab3egknJBInbZU1izQLjFSAC3P9
OGSpL/T679vLuClK0lQhNsCsp6Y4RJuTcXE8lBQq0wnSLDmm3RRmlv0w7g3bb9kF8gF418AcQa6s
3CukYWYhE+fxkqQnu3/RiGyh3GOu25OiLN1sDVpiEAsler0M0/o594xocfZQjKRxqaEG5ngkdy1i
OnD+XW9QMQ+DQBIoicVUfrIK/WNi7NEObSlyKUI5RktV5H0+oyjXrjzWky5s6zl26LRzU22KwVix
ZP5GMUHNBiRMowxvUdwelSgfMiQ3lom4sZvaO5NBW4KAFyBL80iOI9t6vWSZy9MyMwkMrRrjrgb7
6OxERvv2VA1oasFwJV2Dg8E2ZWdALpH+j+OtAIQaIMyPLnHOZBePdFMbIIIBVpPiyKsF7a7E/yap
7oF8kQfOOoVuT+ICJNVvP53ogJatzw5emeqIaDMtXo2D48V80d9RvgTlvD5OtAwRDvxHUdJRXFy5
Zqk7i61xzIga8/Pa9N8wHxTUY/K1McRvBLKYLTIw0AIicSQErkWBU2JB+aROQNiUnIZlinuNHxtv
j05ra4+Q43IAHwngU1t9gCD11ZuVKOBwGL8HW3LAdEAf8d8JHkDUKp86kvJWpa60vKHrwXaLVHTb
Piztt342zra1R2WyqcwvKWpO1cRzeKpnJAcxN/9euOOpsNJDQ+aPtw1uWww6bLE7qJerJO+U6DlN
jRzxnUljuzcDgL5E0/K2YZn/vUoBAGFhVEGC+6hN0I4phEE5Lm+v4mgeHg/MFPeZowGNtsx9C3Oo
jgYamt/Q7UKoEjGMPPF4XmEJ+zF50mp0U3hP3bLTIra5gBYevXhwWzam+a5t2x57d04oTeKciofF
Yr2vVTTs9fHTbWW2wh/ktv6Vo9xzpKxm8EpmNMZ8xBw3tv4X9rM+cpc/Jl7y2R2Lz1pm7nGbbEUL
aEqRDZA4t/Cy19qtKPZkFEwA6G3g78pzltHQYtrdkO/lTbYuWEDLaBgPQ/3gVQqP4f1plSylmCln
5Fiy/k890/e02dorHFmJXo4WBCB+XWtj9MhA6UaDMKulwWDRZxRdwrUyn29v1daiASgL8T4yd4Bq
V+zO4aaWFw08q8ayE8hUCdgX8zJYGpM+EL0535a2qZSJ9m6JeigT49dKeULUqV0Q68lOXjJBA5ed
bZsfbgvZeslQcImD61iCz6sZ1nQlw9CmyO04FaZizaT3x3G8awfv3pvqP7SRvP3owlWYLto7gZuH
PP+1Urq5dpnXIvdujMMJELYfdGb4o9vvPDu3smVXcpTFKxqQpGdVh5xVqh+9NRbg06mAc2jrLHTw
9uzab/oyv4xLsbNrGwsqx7bgNdC/iil0uasXt28JNNGqENSNAUj4VR5isLUCiwxMSBo91y144G5v
4IaVXMlTrmAgeBC3SvDC0GGJwNo69QTkltleMWNTjAkkF7w/Aeui3vRdt7ZDNkCMEPYZM9uPM9oL
m2kPH2LjhAFkEGV8PJU89EsqsXI+rPj8Fge57p9oHtTlo+vckb1QecMnXUlRzjE6otJ8piiacPRD
nZc+h9PonT0cP2liytMCuWm8+qiBxlKqgmHbHqfFsDpunA39t7rBdI0/ABybBDiO5GHROqMKsQRJ
CXIR/e0x+i/ZyFsryXE2ldrK3MGOaQFCNuNjtTwy8vU3LA/tsvIhgOeTGsgQNESR1c3deLFpE7AU
meCxtWg4M2HuHOct68MtBa+LnlOwNiobhjmaGS3pIwJANz+61AqTiYSeu9crtynGQAsbCCIdvNiV
VRuBTDpIZPY4mfRHw8Tw2MIeLWvP/DbFoD8RAFOyDUdt0wVbBeeTjdSlEJ1PuH52CLJizc6abRm5
LP2gbIYr3lNnv5vJbr1slo2nE38wwD0I2qHD2y3gUoRy7bK6mou2W924aTMgKQxohkE86utdsaPL
lltADgoDAYA1k/i11061W9cJWTbhxbTJDllhvgcXwp+uzjDMuAe0s7lsSNfglYG0OZ4C16Kcqlrn
CmmTmJYGuG6rYymq028sG1rL8NtRb4SoaxFJS7SmYmAv73WMQrouyLOW94X5RvTun7E5YP1+yVGu
htUyhqbiK6qn2hBMdn3MsvlAe23nSt9aMRtVWsOTXSJoz71Wx7arNcebxouLfG1A5QGIkLrW3t5X
IzMO6HUAaDagRFUgqamtNDpyvNNrz+tFbK8Dmli9xKUizgC+stfQunVGL8SpyOdlIQhhekbi0i6e
LAKOEpoIjCL332/bwmagAqOGj0ZhTaJAX6+ewbCDA0cl3Vi1MRTGtIYJS5hf6mADo6OdhqvALH2p
V4WfzG59zJv+7e2HWFsA0qFZBPe7qaZaWtK7TrvC5idBYtucABWxngGYshMaba4pUJ8kORTwCFS8
sbIvR556UHXyzML3tDHoPK/0vbE/3l7UPUFKhmros3KYeg2PG5bcLeQTtxa0P++9Qjft/kIdxVO0
VWWwNoc6jtWPx0kMn9O0y3bWbCucRAEUYyMYm5eV7mvzqOHZayK4nF/N3Xdd3dt3SFJM5xmJubBc
jCxcO639jRN9KVSxSdMrzcatUyeeZ/MRocTXiTc7PlA6BTU4wsMGX4nWGJBfKltU2GzR0SFjxkj4
HKk5vONrWgdYz6D05kNeZ1E/Z29vMsOs14VQZccaWoGrmedyuCx7Z3b518Kcg4Luvanohm4A35TF
a7StoG5zvWe6EKRyZIJ0NpF5y8a6OXstsw7OvA7vnWk2fEufAZRStflBNCX94+3WfyleWVpmk2TR
tBkDu0X7aNElZJbz50Df3n0m8wa/tFQWc/RqBnJBzYx5zw+JWb/wGch+1Ni5+jfOsgGULc0Dax3S
ByrMaMMy5lbDaMmBwLMg6aFYaDQkWXh70TYO85UY+RkXzzZ3Qqd1PZfo6rU796Bp3DwZnb7H0LwR
x1xJUW7kphjo1JorLIOi1b8xuvpoiMoDI/T8wWLsbXDSPwMAiKPIABqoHWKa6lopEx1orMHNHQ+8
jpnb+m7pvpvFniPc3CJJWwc4cVl9UtxFotcT11oPg7vD9HlEl0ZTFoVf5Mnb3ToqaWjAkaQTsARF
jkj0fjIwEvgk02LZoxieqLMDlaOgyP1cMiQWUQyywfiBXhfl7E56K1+ONY1JmZzq8T63e0zVZz6h
rd/VdUAwQ5E6Z06BWgn0q9tGuLGQV8KVk6v3SebWs5xJE9kB/QZRnmonlHvePEEDg5B98pikN1D6
UtYRsHy10eMWiYtxFEeaDsxPyWyhFJH9RrIbHgIPelwnKK6p6SVU8BJzGDl9GsCuNTyQNuB7W7bh
bVGaxkQYkCWwX+pTd+pHhJwA3XjiQnyt0zKwvOVdiW5Ve27CxurQUUzDytirsmxczAANw2gv5qpQ
0lGNkWEM0+hG5j1p/dPkvgh6cmYRTAZIL8keBMNW7xmUMy0NFwoKruqjRGRdYjXoCnsC0e+THq7n
PJh0v/D1wAibk/P2aQo8gpGiczH8BARf9R0M/iIAxKOo8CPh5mS+2O2CdqWg66u5PGVaxne5Vq4X
E9nhn2wW/wJUqRXlsvEMRnsDEGKW4YNk0e+xjlaJToAwIz/ecsj+kQX1wCYjZw4Up1ghlWrPxCQR
ne7G4dEsTzp/f1vEtjr/ilDRjjwrpa2oBIlY/YkBWN97mdevWnq37pNyyLP6K456pY2abtQGTP+P
mpij0UkCcCAGeR6ZWnfQ1v6QzX8XHlC75vWPhViNP3TvNWaG+tT5dtnvLOvmhyATJDE4caVoytW2
WCvqtQ1wzGjzIeMvTbETMF5fnf+vKLAopR+hcjTz+i5rK2GsQ9KTqHTGQ7bUZ00UfwpENWO5R+C2
BanqoTTyrywl6B4FYH0YiLeBaFedlgEjYE26fCHApl1zG8SEJ4rqXdViOmwMlzn9Cx4mhwutg8kT
k09TenZAcuD0ew1i10HzqzVQ7Yqns82HUYdd5c8s+7AA68E6OQDVNp13i/PhthFvLDiWGW9uZC4R
FqvdPx3cbQlaSxLpJvMxGk2Mx1V7SNedG/f6zvup05UYeZYuAq+lACZVXlYkahb9vhyIX9XOqZz6
8LY2G0sHMXJMgmIsA00y12LqbMobbaRjlLseunNXv8pOtO6f89YLjAldi+NftwVeX0v/rxfeNi6Q
juSgqtT7Qq98LDVi1MBodbIyEkjAtO3TIIqzgfnodph8K3+ZnD1guo1DKJEz/hWqHELw2y0FGTmJ
TH04FMbi9467cw43fNuVCGW/uEkQwpY5iVKnDAB1hQqsTt/z9EXrd5oLdiSpCKCMz60BHkkSufan
0sqOBYZjM7BwNcdh/nJ7szaN0AZIC0ULkP6K68tBSbKm6GiOxsZiJ7MUZqB7jJ7n3C13DHFPlLJ+
Yy1EhqwHiRBKnxPKTlz+zfa2aVMMQmVPB6kYEkuqvVttBXWxeIs34TKo/WowgorsTTptOolfYtQ9
6ioxuQlnBFZu574NWJg0re+a2n2Ht45/e5O2ZJkAU0KFFzHlK+iJWrgidYYMN0xlHMg4nfv6ReiP
1u6Q2JavuBQkT9nF0aUOWMq8FUrNJQ9I99z17yw8b/EitM6AB9hRa+vMXkpTHEVdg9eO0RQGUTPg
95JTvuxhhG8Zw6UIxS0Y9lIsjOno/0gfUu+TXR2sMrq9OT/nNJVABFN7v3ZHsesu5UULmME6Sj8V
UXIyz/nJeC6+J2dx8I5ZLPZwNZSX2v8cLN6caA1Dqh6YuspLrSkKozdJUkfiuBxM4H0vk5/fT6F5
WM7N3qTABoAl2sPQXoCo2AaUnApc17hWhXmaFBCqH1x/DQWA+A70wIL6fgnLcAzNoAyrE/e7IA1/
g2nlSra01wt7nNsi6WwNFsJ1wxcAG08qb2f7ts7WBYi8OmqMHi8z5dqUgEAPqBoOOXhdd587WVAW
6Y5bf22MlxCAVAUWhwCRoKY2RK7zpGvf+/6haT/eNsbXBxgiUCMwpfPDi1B5R5vg62hYl7mRAG9p
kCb9p65qkP3gdRnkrEiiCvh8QVntth28XkaK+sRPem4wjNrqpT9ruV2RYtKe0vY96Bl8Yd/Nf3SQ
dVu/rSW8FKOc59b1MCADJvXIqJL8U9pmyVc7rfUcEx6Z++dtWZsqAW/jJ8CzJNu7Nj5TrHmWk1F7
qo0P5fKFs8/6dHDEHoj0ay+IlftXzCt4MfAxeTBzUBrrGuYERtsZMdPk7IEfbHgpiictOpcpOj4B
bq9ow1wxJgOYPZ+y7osnHtjYfEn4eCjZ8FeiZUDHzkPurJGTT3dplkUZekK9dY+qYEvXy49QznPV
rFaLXqkuwhvR+YyZUDqgU06kf93euS0r+SUGqZ7rnasLihU02zzSOvhDjMtYQVH0UUu1N4fwWFT7
ZybfQ35d5fTAHHptd23jRG7Zw/8J+2nlrHgwLVbs+I7XHJSyUIUmZg/OCgdbPdldLSrCh2V4mqY/
tI6FQizBBA4L3oaGVcTtcjcMU0jKsAfTYGL7bD06xhqM5MvttZV2cnXbKd+hrK2z1rRPCBDc3aGw
/M7hLyNwVo6tAwjVdu1AHZwCEHsnUnh1FCHUlkAJcC0/ZxeuN5QIJ9W8gVbPmOt8cLuJRtwbpoM1
VA9aZrBPb1fxUppipXVq8HTJBjuqWPfBTBZkm7ryXgeGb55Od2vj7CCLvTLXa+3U+UoNM8VFZo52
NPAiCzTiaiGAULJDNy3lWw1WipLDC8A10JC7U4JjuOnVLNE0GM19cZCc4zPQr9Nl77m+qdHPRjBJ
1I0du96vmkz9xIGUGomhPbYoM6ET47R20+H2Rm2aBbLAngaEOfTMK4GQwwFgY6PTNzIA9BzU7G+r
1SpMh9Z3LXXPt2VtqnQhS/Gf1HAmzxoZVGqNAxP5WcecfseXHTHSttTjhc4pNBbjxkHTmbJBVbIs
aMjNnKhnzacZ7XSntbKLj2Ram6Bh+npITZMdbb19Mw6ytAxJ/YbELnhK1a5plLGEsRgpBJtVh8ZO
kUUzMK98Z8Sb4zeW8h9R9JUryya3So2hbqISpDzFIA5NNp3seQ/s4NVl81MjROZo0ZbdGUos1FkC
YNtJ00RWZ6eBnTqTDyaUHc+0aRaomPwjRP78IkJlAxlaurZNNKZWACAF2x59y/5xe8FeX95QxQGE
GcZboImm0sgS9BWh1mUNT135NdOOGTBwkI88mAWKxlN3ECAbmPqXprOhZodJvPVQOXuMGkq/Bp4d
1x+hUhJqNq8x9mAOT7bDfbzlY/hIv+77oG8/9MWLcIyD18/hmuzEYVv7eKE8VfaxLzTCK0DN4vU7
DmElRsc4EX0dp7e+BBT9lKPXFvOYiHrooqkeMGGR2DXnaO1ywWzmFpV9NLI22Rv12fJgOOs2qm6Y
u0Crw7X5tCVLSrvSbWSu078qJ/XNZGx8zP4FXf1momCpHwDBZRiIuS913mdY7MFmUyVzu2MINuew
AnRppr+ZAFGKgUIAyYRj1lQS53QqbWd1ywYUTa4XtGhbpGPiTy0CJNBmnr3e2TmCm/bxS6D69MiT
2SMFg16G/jA1H1z3N+7MC4VUYky2AAsoyWF/9poOjS/WkpwzcHh0fjqlYmf2Ysv/y+ZImcoE0ZWK
9Kbpk6EBUNKO8sZ9qdzUX4z5TlD2NZuWM7zAPVCXd0Rurp+s/4LVHbVsdcTWGNAsadhFE7F57n3b
1c8N3eM02lIL2QoEHGDZRRCr2HmlyagRZL7PTY6/PjY5aekRKIn24kY2G5rso9VonQX3mRN9RueI
Nvc7pamNoyaHJBxZ3rBQwFQu8HEkfYH5wBo0cOAnO+feNzmWTffyJRuriblQYCtjvBYtjuoF7uqj
vhJTWDhlzAGql+jOmVPSnXfwhjKXUlRCIGBfj6J2M3C81cWLST8MqR5Odhk6aIHfuXuM1xGJbEkH
JgXWDe0UivvVQP1cMZ2Rp/4wfpLZpjxAt6vlg5cK+aZqb/h1c/0uxEnNLy7UkmauPjg2aDOH+5rd
ucbOQ+pnRVWJsGTRXBL4UluD170WAEiDCYw/WhXR5y4qD6ufhS7YwPMDWhwCJ0Cq/SMNik/zoQ4R
aEUG/hxOaZidulO/E+xJUa8+RfYowy2jL/CVrVS6OxrzUEQD3sEEkO/kzprTgCfvO/Mls0OP7/W3
bYUrl+dQWV0jn0tHAEEtwvS7HbYLED/aedbxFKiqHbeyJ0o5b7w1MpHNHIQXmpYi31AZYVdp4jjh
bghv2+imKLSbSepiUzawXG+pO1vzYhd19jyl7f+RdmVLcuLA9ouIYF9egQKqenW37bb9QthtW4DY
d/j6e9SzmFJxS7fn2hMxD46oJKXMVCqVeY7k9uZYPaxD9nO26vk/nAUO5jDxRAHgHTz6nktS7G4w
JqtLngeb4OxErR8IyvGn6+rsBsuNEOaRGxcwp8ysE7UxjnluBUuTWm5S6X5hpxFYL9wVM/RqlgfX
Ze4EFGQGfxTjltCYtCG2zRyJiJq/DugjcdbkbnZG105FNcpdUUBuQ1DBoxMyu3P10GymkYXWuO6i
4ccfp9T0x2qpfCedulDplk6wnJf1cmQkwNL5VyBn9HjK6mtHKUE6h1afdpoPNQBTFA10cHNn+72p
RZbTBwAY8nQLwAE1fbq+trvmCV0RsR3UbvjSm9LNgyopiXEcRt1XMAEtDaqfJalgC3cip8FQvP4R
w8xqYzZ9b9ZG50CMjfQRAIm+vJgCEXvFHzw/4QaCtyhUoritGzWyZkORwNHq1FXjXwqNb+dfZT+6
fS2C1tldtY0sbtca1vJWr6mB59bqs6VTF1l5UM+G4DzYvdZsdeLiVNrnldaZkn7EE86jXsfuGA+B
XGafMpuEugRGm7UBBRd9irtJ0I62u2N/VORhb5RqRYc7iGuO6ZC91pqV+PI6v4+H4e3aBh50XH9Z
iqcZJnfeqV0WL2YDsxiN2W8mOaCMj6Fb328aJgMlw3XeQZmEv23Hkg0q01wiz1kn+ZgWdR10AFOg
jFTkc5eJpO2cnGfSuBBpTxZNtLLTjvP4osV3VvyhBnQK7obuaoFA7WvViyYF9u7gJh7BMBylAAbt
ooC+ULSFa3OrHaV6wvjFS1U+T9qEiw2qoEP+edCSZ1v+VReam1VjNJTmB2KI+hd3DObsGzgXb6rF
lGPTRHIpJY1Xa3V1cEqY6PV4tbu4G005i0k0Ms3oeGuPRpMArKONldaKytSRtF+ABErxNKyujapn
niODDfApt5O6/Sk1VR0LUogddVG3+Tc/4rPcPimAgLOCoy9tTUJeUmx5+WIDhXgQEY3tnRGblcU8
/3nwzBl2BCkaGBRRA9qBl9sGW6RqgSiaKl6B9lBgAfutIv02yzVSZ+XL9TXfiXZQFP+hAof+Xj7L
Troxr9Ffph/rIj3VtnQ/rV2YZSLoQBY0uYzz7BLEqdk4nTXVNS5BjlQAXigy69tF/xnr70+T0PqD
9Agvxqw5lROTUnS+plk9HOvcocQJWhIzECU5BoB+pBvD0IvabS8VY4g8NmZ0VQwvYUzqfP+spC71
oqvp0WwW1ymPzRDFzYfFXgW+wTWksnD6BkelAwgRwE1Ik88FqUthIhuzYlyH+lvFz30ays+drwct
LgnWx/daxbkwzt8dSvu+LJziOKEE/qtNHDX2MaJXoVt0kUS9rzs+wND+0RkK1dBoztugMhJAAiok
OxYSCS0019nTJ2o5LijWXRNu0WOON9G+dMtrI3pVYoqc2+W5aC6xIHFh650D0VY1fZSVaIjXR634
Oeu6O05T0L8TSONtG/FiB4QvqIkXUf7qlWnK2IJcKTli/CHEft4kSfFt0rTP1zeQ1wtVMIaVBpAL
tNRj+os3y4yuplzmVgTGA88wn+RB9srlh5L/0ucbIDC98xDmxPHXkxWenQ9WaUWpJrtjf+zTr3ry
uQWmXiOLQiafC0IW1o41MCOpAAYKp9o8oJu4naFaOzX3rfQAoJBwqYqokX27//XuZWT7hOwCk6OX
JKpOVXVp1lRO1Fq16ipEab10Sb1ZahS3kwByJ40kMDBEIPD2nQPoLI5x1z1tNbNRHwAf0xk0SNTc
cxJRBXgn8GMWjCFr6HiQA5zreTyxACil94PUHJURcxbgScvJ5KWF4l9fwb00F7iKNqbm0OUHMjMu
bk2t7iQJ5mWOIHp9zlOkaD+quPKTdI201vKAXmvPr30jGpHlrQThEs4FkeBeZrGFU29S0Ue/SE2O
t9Rvqzl5ajoA2Lo4DMXtlIo4uvaCM2pvmMbFH2Cp84WA3myVcZCdv4KzevgrOPcHPaABaHdfri/p
jmpnwriYVcUq+BQxt3cEeYCbDegWPtpyQKQcYAdfr4vaPd3+6GVy6e6kqjHICSDKSp+G8UPZ5y5t
DrEpEMNrxFwaj8NI4tDTgDdAzkaqYsRUuY0m7sWkkVY4frJIqwvS60im842WaZZ3XS+Vffg27qNX
iZ3WDBEFlThIP7f+MZV7EFXYdpT2xeTVxAqInuF91SYflhmcr3ms3cXJ2h7NGmx4lV3c92n1LKXr
Xb0WxDW1Oom6TD/R1L43MSvnW4ud+atRhmVTKj5wrWMP/TC5wJv4DPnts3H46wh9GO3hb/REXimm
RGI70uXuw5BaaMiUbkB2RdwKbSKnYVxu9QFfozige76+ZHxIgmgMm1nYKTxrXjJwJ0UJzEiNWhFd
Mm/UuxuzswWH1ttkIbcrGF8E3vJbSQ3H1vmu2BMFT7M82REl62GJ55t+0XofD2IucI50N2mKj4uy
rMCqH2LUTOQgVtv7LCeNn5bmTQPgJoGdXBgmUxpUouxmCfojHnjPqNasMA0oTZwX0x7dsUtcPEQ6
9KhaH66v78WJDVGs3M0ObRU1Ds7VikZqJ51KdmQ1+WEdjGgiqmdn+s1IwSsGrFPz3RUItqWoSKMF
G1fLy8cReUTKaS+zHU2F+kTJEoCOBLfMwrfzzvLbulDdOZ0w46JHIwAhousK8wcQk85oFBjSIP7w
9YFcH82JrBPgxJrcQw0EKCYqiH+q/2C3GzEWdyWIKZmLulLsaJVST2uaFwdckILjelcVHY/kDB0Z
8Cxc/MJMn1y21DGj3Kh8AJtFdt35ay7q19nxfvYUjyiJsiKuOFzgx6xap5Omip+aOqdJRGYyEG8Y
u64N2qayY9dsDbk7qH3XoeQ4Wom79EQW3I0vdEUJDhiqeFNjA4BAcz33UczMGs3cwCXMagrMdDml
rR05unF8p3UwMSDpwnAAaDaQxJ6LAZimnDVTbUaJoee+Rpfc0/R4CQyzFQxvv83WnUUdJgplB/S9
aNgcPqFsqnXGrQvBVKcldVcUXNwu09bbzljlnxjBMwO04NQBgICLF9zlk3CU8+nTIBnD41TJ33OT
tSargwK4uoQSH6MmCyCrE3JjJrP5mEpG8zQDKlsQLM/3ATNZ+GiGhIwsH8NCusaMZVN1lYuxRhZA
+jBX5VMiU1/tHHe2DcF2n4elCzE80ZipdTRuNBTI6YIatup8I3LnKXMZGK3ye3DyYDZyQXVyTzOU
C9m2gz4PCMXnmk3LvA5JandhtZbRaH+rCyUycutdPvuXYlspLPXZrF9RmSnIkcY+nIpTU0pul6CG
Z4vevc5PzUspnLcARQegU6rVhaa2+J1G7nJZDq97CndqXspgW7jRJF7LuF61tQ/HoD6i9nlCL1WQ
3rGXUj2QI+cx/SGQyM6iPx5zKZGzvaVQ1LKKIVF5mA5G0IRtRI6YA/BaT/JFE/znZzAvDKgt5+pl
ZaPHdVv3oZMuHgOUy4iK8bsgHmO3KEXs9Vwx4m9xuGEynHFc/fhokBdzXwBsrg8bPVgDK8ies5ek
CJdAOchI+QQJxnmCfSmN2zsw4SaV3cp9SM3xNPXVyyBrfhurR30SXVJ23WqjGLdpPRktsNBBVAEq
5KSd3bL9vJqPAtMQKMQPMveDiUHXYupDTXFBTbA+rEF71DA/bf6sD/nnAgQaAR6hPsSH64L3rAS5
E3o+VfC/gyTn3Er0Sm4xW9/XETCg3F75AaQHf50f5iKa7fe9EP21aVtZzOk3DlePeZE3FCu5pp9K
PVqzF6K/Kzn6RwSG65F1Ak2WB8bNswnkTP3ch2aie6RfTok0gWZElIPtWjvqpP/I4RHl5AGYTjrF
di0nJUBnTNSfABTppkHpDYKAK5TFZfdF6Qyz2iDiLt7oq17ikVN9Ux1ZN0cjWL43L+UjFE5y4Erg
3gPANC5otHKHgrMFvdrX/HY4yIfqpP0oe9du/NXDM1TgHDE95A03jqACvRfwt4I5JWttGNRShmBT
upWnqFIEDib6fRaaN7Y3g2OqaXuEJ73So9qaH9C8LnAlrprxj/H9WTzOl7Sur+t6hQ5oxfUxwsDQ
D0ItVA7mDRGG993ja7tinDetSYwg2Kg4iL3pd/nYeawfpgFkuzv5sk+DKZKC67FiLxJuJbJ/36yh
WVFdy+wFawjuVJT09OVWwVPydSHc/NrlKnIJhpqtqH8qMHe6uHZYYH7S1XCe5L56yALbrw9qoBQH
oJqYKOE7R5GSLJxf8wA+8yD52OoWIkh21IIywMtgIIW9sJWIe568VJM7waQkM5XZgJoFRtc+06f6
IXnW7qvKHXNX9vVoikRnpmj7uIMs0/OeVBQGQ4fvQ/3Jkm5tSfA4v+tlqJ2zq7+FqTbOy9qCJIqa
wMvIoqMrBS+PVpcLAEP3V24jhHczVSXg8YWb9UF7qx+qsPBGb0B8Iv+nPGp32TbiOD+rldYuexNW
n5K7dbm1+tVtYyrIZ3aFoIKDsX/cUFHGOHctUoMyKzGhE10/ttNr2zw1/e/rjrWXYeBCaDCQBJ29
BJyLSBK9Lca868OhsAPdBAJMtmIcCSg389I9XZe1q85GFqdO7Ei1ZElaH8rWjWzeGtKBDoKAvn8s
bmSwb9hEowzgObMswVHXVxyLhy60Pxqhdeq9OhQlLvuxdiOLi0mpBRA4Nv2MWDscskfNnyPjYLqd
Px/QVnYQ++r+ZmF8DFwCuOfwoHNSOhB7tpEq6b3ldoPtjs7tOn8jydfrG7V/ZmEs+R9BvMeCH1jN
2LmYHNN7K1gjydPusnvDQxv4O8eD/455G2GcCcpyP2fjgghkmRF1/Cx/ua7NW+v4RfDeCODsTqbA
DwATCOyOpJrX533jDqBzOixJHfupsZRea1iab1ZxHsYWGOgo1QpgN2ezX1qV5eLFJwMwbN952SR9
IMriAPauuVlJW/gGZqTcpiO6W8ld5hbLMoKrIqOetjRglHSMxUvLWHeBuD64Zt+k7lAD1wLoArGP
1KMNwBSafVdHI3elBvxmeaF/WVs8mK6ZbIZdZwx+0VTkWK297VMYgD9MxuIOq0TcXCWyN6qVaL32
zrrNcnEupE+6nasNzBrIUIX0VMXH6/uxHwb+GBfnNlZJibbaRh+q8p09fRik3p2T1+sy9uMA3uPA
Gscwd/mhMrW0pCUxsOe9L3toufSL0DpYoXZIg0RQ1Nk/ejayuCzVkPJ+BlQKS/vXwAiUKPbXpyFY
PdZOEHurwDvfWisv7Hkjj/POsmrUdM4hz4n00A7Vw+D1PuhSIukgPwxI815omJ6AzPE9dnH6fXL8
JZR84Q1kdx9t1GnRcYpGKv6ZrjZBAYi/LEg4kfVgn4a7JFgek9+rJ2GhqZ+HIuJB7qXp71ixkcm5
cqajHDgVZAibg/RAIv2k+VnQRkVYIkg596k3HmS/9bJvDu5d7V18b/+XI3nzAZxz1NNcGrOdDqFS
Tz/ycQQ+yRqNiyjfFa0t5yPzUKWgYJFwLGNiyXiU+5MzCp5I2FJdWNFGEy6llZwVU/gWNNGU33H+
fXgvpwUrqWJm9F/z4FJZalnLmICaIcydMDHubAw0K4LEcvc83IjgctepwyQUqbIhHOrUbzLVB5C9
axh48PxyPZwIBPEXe6MeijSTEU3SxnxKE8urszYsZunQOOnhuqj9y/YfpfjHVNqCR09tsW6Ga38Y
b9vnlLrtDbll4WT6MvnEAwvuzTy5iyA924+ZG8lcXFGnrIhBeIsdu41DI7KPa4jxEI/NTcQCN9qP
mRtZ3KGf5aY2zQNWNEvd0a8f6Uny8hvTnSpXObB3fhGR4765AzyLvfWiQsOZO/7BwQQbS2mcY1tG
2Sqos4t+nzN3ySb6mmQ4NaWhcVPl1igEAjjsgL9jH2g18a6iAw6fb9tugFBqlBU0yI4kKn36DUwM
HbLN1TMD+hB7+RcaiAqBu3FoI5OLQ3kSLx1GcFANL7/Ka1jXr8ksOD5FIriNKezcUksdSS06gKVl
cc3iW1YITFskg9ucsqIz5kIhozJvyjlzu+aO4H8Cz2XnPB9RsTtoLMYcO8ZKOE3QtVKXgN7qQ9+m
L0SpXVn7WdWnmdyNSaSqR/OTIP7t2dxWIKdWP0rdZDKBVbVgXvkxRaFAoJNIBBdiZ1VHRyZ6m8Ly
djl0bhmwelKKsnNzxAELsKAqui5xVyD4OABTi+e4iwbtAl2n+aizrGIyjlmiYL5QWJJj9cqLjdrI
4NattaqRzC08Kb7rj1rU3kwBZq1PuSfqeFDYL12TxC9fn6XVPEObL1/MsD0mH9MIecphPZUuEpXk
nhUn0kB4M2WR+n8Xe9EHXddOUSs9uyiGyWMdFJj2m730UXVrb3KFsfz6cqKXEF+zuXPTRM6rGhCB
CExpVJz6aD2xpzISiFJOtlrX1GJqbwS10iRrxQpB5S0iYGAftZBV4azjdRPcPYJB5/q3DaJZ8VzO
PCVr0vZ4kVs+WDidWNEWeaZPXBI6YXtYPeXQeiVS++tyr5s+jvlzsVY2EisdcYSsxmusPeKZ+Prv
7x7w6NFCERs9rGjF4QIU+hZb02lx6HYHdoLMkf7zL8SxMsQ1VyBs3wb/COOcrM71DoORENb6Mx4o
Sixg4ht3clAFaSAi2BGqxjna0oP+MpNxqTTc6aBiw8gpjuSgPJShqBb8vzj1v5rxd8tVmoD0lOD+
lS7uX+5l3K/38dH0C9AUurFbHgBt49l3IBEX3YD2MtHNFhqcrxWrNSukiPEiYgZ6fdvEUZPfAvpd
tHv7tvhHR87ViF7MI9hGWW1Ley3u9UP2gMG659WbbrOI+mBwFuW9Iomc0xk9cFnM6U3i6Kc39GkK
cWf35sWlj4W/RNZRKJL95GU8+aMk53CgalJjWuFwYyaqe/SASf3eNd30kXi1N0SzoEi9l4ZsN4/9
+yZ+qWpjSxjdZfVcjCIXX1iPVi7Kp3bLklspXM5mqImqFfRtIZVAcnNo1ngEaH+zp3jDoyx+H9x1
dbQGM2xa9L7JnKvL9aiDsQuu3n+ZDv1RQbkQueLnvzoYRFFy1wM2wjhPT4eclm0ND5CkIAf9StIm
nkE+KPb7AG7+yreBHf6PVm+92JvdWvNKzmoV6wgWHXSoemv8WRsiQZTcNcGNEM6f9QREF04KbfLj
t8btXOWl8DCthPpJcvotOthUkTTOq9XEXpKEwOD1sFf9+YgBnkZ3i1P8CDKWo4Rju0Wh3PCyA8OD
VNjbCXXNJ1ERRd319Y3WnK9n6qjTYUQE7Q6G3/vTZz2UPTaGAwqVu/ZgH3s3PWYB9dJbdgOtHpyj
+lL8EKz9bt6y+QrO/ftKkeQ1R5FlOcme7nWhdT+hMUWNRLusCmz27Wq3MaXZmFvDptC3sL3WHw6K
X/rTIf6tH8ghvRu+xMESaAf5JvaKG9nFnM4taMhkPztMN6K1341BG6W56NAVUtk1CnxVRs2EWkGj
o51/EVxMdh8QgPMPtFHWbohm/vNIVxbLmCYdFJabH9JwSufbobUAwPahchKMADcuze7THl3PX9Ph
w/Vt3V/rP6K5+LCWKx6LWYnQyj71w/1if2cs77VoVG1/Hf8VwycBaBSF2ibEaOTJnH2ifB5EBKps
kS6Opz+LyJ/1qd6NOIeTIRwlDEy3WtsdlzX9LY1JDB7QYvExBGj5y6qXogR4P6D/UY6LE9OSkTXV
oZyM+jLrN1oeTTTAsfef3BPBw+5v2Bt/ME5c4AOe24pTloljVrDIBFlGFpT942reZI2gMZVt+8Vi
Ai0P2OKAELggLZSaHtOMrFoNNtNjemojCy0YtfAFf08ZIIEgwwZskor5+nNlqrGPy8EpUZuX7hzq
uIXTBPP0UNatwMX27G8riFs12VgHvDoVSEKrULMB5rucMIjuXfelPT8GNQjrZwe/7iVxZY/nsLxe
UGHNjvJvBAs8otDUReMwjohJmEjsHAsMawd9uKpuwBa4Y0HJa5oYKQqQGVhC7OeEHq6rs+NQZ7/P
Bfy8AcBgDGzdqFi/OdNn2/4ld4orYQxhJM+ofArcaGeLwPSAlikLNys2kHNuCzat6xx/hzAdlW9j
3ng6KTHMqgi0euOuPTdtoBS94XBg5TC3z865zekylJnRKU5cR7VCHqh8WKz5JnGGH2l8Qk8BsCqe
rTQ5LkXlSiNOF4Dg1h/KrDmoNeLW6LxcX+RLDzj/Gi6j6ZIMT38EGY2GsQfN+LzoQ6gOJ2l49+pi
PICB4IK+Bk0lfOu8M9nTOtnVEC4rwC9jzQdjwcGJY4Gf7amDEVNAxQBvHlzz3CZOo6akXQcPqBNy
T9P0MHcWGqi7Y1EngpXb8TZA94MoG83zOnCN+Ps56PNWbVbiAU2loRLI3+sg8x3PNKP50DxmJ1F3
7qV9novjQgiGgUc0GiAbHCoCthpQVwygARECxO/czc/lsNC8sU8drVuxTSygxi0PgHDJ3VR9KOZs
crWiv7cy50GKH9MvGI5IXQdD7dfNUSSdP6gzjH6wlhB4YbIqn2RzOlj2AUSEGBhukHwoUrxi1E83
3HasqkDpFTxC6K2I2UKw1vxZntu0sJD1DmGlTLejpoNKuwrMWTTOy5aSCwVbCzK4g7sbJ02lCRlD
IA17rYkO8up1ANewbt+loO5OTdmt6atghVlYviaUD9tll+R5bTeRVo7urKqngc5uXFVHAKsCCHc4
AdcMID3zIYd42Nu9XdGvmUQa9/qHiJTnwjuJs3V2Gig/UhnfQT1b+jXP1M2kW0mSvZre6D0RyLw8
Us5sm+cvGtDCYck1ZNrq7PVGqKW6Vy8naw6w17b98bqGO6UniHtLqIHIoJl8qAcjS2MuBsRlx/IR
SPpJ4HikcsGZ5GWufNOGWag9IE3ziS8qse1a8EY0F9dzJbOb3kzGUEpvrSyQAXaWOJ+v63eZAJyr
x5mvriR/76Ah3UnDp/n9D8bnv89ZqjTnaNU3sXw4M11Zeqn1Ty3Msuj963rsHBpn28RZopRgYtqh
6RhqK/gKAwXNU/G9lomoN3a3BEYANG0FFHU8FVitd6kksy2py4dWO9hxMIyCV0eRCC52j4kxjfoI
EbHydaiDKvu22oImb4EIfihqWQtwUyhYLGu5n6uI6k/zJLgT7tTEsPF/VoqfhZUxZbdWC9TAIEXv
o3HkQA8JcJQ8JWy/Y37+MPwQ1alEanG2rK3ZUi4azh0pfqjlTyQO6/c/a55rxZlzpYyzOhUQgVbN
enq02t5tRUu3G1Q3K8eZ8jhTzENlzAD61F/S01yV3rj8kPrv2Zz6SfnDAf7Ade9hP3lxnmBcDeib
mBiSedJFYwDMTMy8NMOsumslUu631SSK3Lv7gxuUpYJOC/OXXDwDo20OCCIsXu4ABT9xJ82XEkE8
240DGxmcDXS1UWu5Chm2/SzTe1t71YDeJWrc2NcEMzSgQwDbIT/wv+rznCYmpGTpJ7MOZOnDMgrA
7XePOTZO/bcIzgpms5SBvAorUDGNWVauhu1IlV8AAXdLerPIn65bwP66/RHHNN5kjGRGrUytoZE0
Pst5qNW9O1ZAmzheF8Mu4xeGttGKfcZGDAPZcOKZmUBVu0MTUNRDy/FnV38tc9W7LmtPJYYew9jb
AF/7donbyFqcys7MFEZN9Y8owrmD+TQsr1RUFtjbqK0Yrv5A58YatYapRJ5GQ3Vj/T5FibezH+Z1
dZdRlHCK1OLuELKd6GoVwzAoueurozX/KKuDrHy/vnh7Fr7VijuFOitRKPjoWKD7YdAvVfyg9gIL
F4jgMytQTuOdaMnHMJlvZOlpll5G7b+IUBlrJ3qQMFzH7U1eKrmsthAh588VoW6Bkq8juK7uqrGR
we0HKD2GNc1hZmTUXFNBK1Jbu0BbFaS9u2I0QLWCbAAdSfytuMqbulJNqJJrt/3ypJUhEc1Kc1g3
7P0FiDpANLDZdIIFwPNz77TMRI5rCaoUJYDy5W8q/dxLmCYfn/GO5mnAsTDM+7qZBKfPnmpbsdwK
mpoypeUK1ez6kaBsvJgPk4gUfM9LcbahOg7QFPS5cKrpM3g2ExsyhtYMnfnGsFJ/1lZ3MlJXqXRg
TLWCDds7Uy0MkgB5gwGSa9xJlJBCTzHUCbtwnrP1h0wESdzO76MNGPVVtBcwTEeuBuXI4yQb0oKK
cTK3uGMuGAu0zXdvDY5ppLmAvceRfQHZ4MwN8G4MdQx7hbhT9tpl38j4eD3UXCoCGTYgIlF/tA2N
f7lQ6g78BH0xY2K5Bja8Vt6lpfp8XcZl0DyXwYezElgGSjO3EUoTrgJAKqXR3EJ6QGO8YMUEkvji
x5gqer1SbQzL5LtOfubr3RA/JMJwsFO5OtOIL2+0MUhOCvRURQau3nbWu6S5oXmHHOEuBxx9pmDy
sJyjykStp/HyVsTjeOm05/I587azXMV7Ip3Dcr1Xuwd7CPUy+i+bpivA5rXRR8w/U2CAA9Q1Sj6H
yIP8iXyskMol3auYwv3yWZJh+DuWDVg24PPy1AuIcTUYaqo5tBtn9ADKdU/K+WMCuPZKWSS/TsHb
UZpPC8plckepwGL2VnIrnf37Jk8pqwyEvJjbDxP7oSqep6l1l+bdl8pzDZnVbmSkOapUXQYNc/Kj
bky3Ll5SRcQ2xWLoeXJ3LoSLsbWdV4Otl3OY0c7Ts0ereJzn1VWo34nSVdGacUdGbRp9PMK+Q7O+
z+iXUTtZztP7rW+7LVzIkEoMafYKtmWeFD+uf48qWN904tajICe+PJrOlo2/jSddTBUFBochvcxH
RfzbQqQPlrJ6mGX67NSANJWEhHJ7UWqjHH87B5KcNBUOZBp67NbGZ73J/V77Kudfri/iRUqBthj2
Is2GVfA0DaD0c8OjaIzJ1A6MVrPVudqo+LS5N6nlxmbpNWjeInJysJzPbSqq1FxUod8kG6CjBsEP
4HH43j4jMZJkaGZ6pA05xl3uruuNOS3fsyG9X7TXUj5RtfJG2nqAZBDkhMw2tp7AZANHCaeZCm6a
i2TNalLg3jSrE2WWXruS3P9GmjijCboNwbTR3xeTfmdQ8N02OW0F4YTf2jfZQNYBMQLeM8CPc77i
6AvVC5BcLJGKS0/6QEsjlaIa0EDWcyctivx9AN6KJij38Gc43pI1jcExOoDs1O239pNNfFETwErO
pWxGmlbar2AOtMeDmimyCPWR9xXIQchHrgBKFAvlWC7pUVF/a+tmiEFDMlpgJ17dsWgfqrm5l8gU
TYZzwhOxINHiwxpkYq4GGHvYT7zJOtxJh2ltU0qhSgReo9tpkoA+spKocaabrKgMd5be2wb1toNA
HWdwahoOP7bYm8U0zNJJGttcopUYnwo6aYBy79D8Crx1gZ1eTDi8ibKALwFsOMw7q5x7yunc2/NQ
O5Ehlbdrbbv9Usweof3HJKdfUzU7DlYRaall+c7ycZrs0mVQAxqA7gIgXLkyoPDeeW3HBCwbWwcK
MsZG8JTLfVKadoA0zAwnyvX+mVY4e9NZDcFUd0cWS9CisLO1oDiz8OQGLinGMXC+0i1YFsCSlZPj
Alx+afyVq1EKHMrFBK6BiIL10i9RWoNiwD7UAZLHPzUCsQd8Z1WeHle1aDG6vrqqYv/s5Tggq/xy
PeyKZHFrCFyr0ZIxtXdsrU8gmSzKwo1TG49RIljnHb9HMRz0F8DexmWHBxhsDaU1zFolx6Qvb1qq
RI6zCOzhMpbimgMkI4QyR8U1gXO/eBnhcvmoYuZvdu38eZKeAa3ogk4ytNQv5fh1VASXhV2JFtD9
0FgP1HqLS8hiVR/VyYJECWSupYRhKeBP9Pe6TX27LMM1P5RyJ4jaIplsRzc+L/cj2tXqRY1aYrsq
AAH6lfolINSrGeOW2d1kfzSd6nDdTHaFon8U49TIf8GPei40b5pp1KRJjQzlMymPq9x4DB2TGONB
qjM3T08rhquvy9yxGODusdcT3FpRm+NkSpmS06pLyBE4M37ToLvFFlWzd45+mMxGBncEJtWqa/Fo
AWCmmI0HywTCEQAgCxKAe3IuTgSMzoNLHIx/A6W+z5ND7JRO5akKyHbcaVaFALsipTkbNjrQoLcW
gZtUgIWT5UhWRPxPOy5vAicSTClIEUHtyRntQPIia+dYimKz86iyHCStKd18jT2TNiJ8Zz79RpMu
CqtAcMURBawqvppCmzInsSJJkQHrTIgVGm3uybPoZnShEyeGC2MyDnknThCeBwfUpPFw54BtwJOo
c6ycWUQPL9KJOcvGA5Oiz9U5xh7ZkhaRyfAqffbNUnffaf9nOl0cOTRGBSSrIaYdE39N8SSGU/e6
iAvonr+2h1WdbNBRKW+1g40qcmXVSeak5KjV7clJh6/Iwk8JGLLUIn0Aj9dXChLkUYp9te280spe
1/a7Kpkh0YdDX9s/jJweshWU7sboEqOPrn/exaHLVgARnd21UcDi676q1mgrZYdu7Zws+VEZ75P+
cSSJ15FasBJ7BgRIS2RSwO7GMw3zy81CaApGQ0FwQo65/jQpdwRlGBkFIJUY/09BnPc5Ovqa4xio
EQuabpf+W6EWftX4NjpAri/eRSTB4m014s6JKZ7bmuq40RDb8Gpj8AZV9MCwtz94CNQseDfQS3Vu
0Vpjbaa4bZGoOHXjWantxZbxW+nXF8lOn7MqFeTXe46HeA0EXUYnhG66802yJmNcqlUhx7SkwNqQ
D0b/qqupf33hdqXAMUDkrgPinM900QSWxyaFlJIUHplK18jswAHr63UxLCSd3fyAd4dcGpoAzA/l
dE6ZZJI1pNETAYtn4clFtFLqxfqrXAS91yvvxUSEPmfStPOlG+Y2n20ypMdp1cCB6tDBxY7WMHA0
4VxXbMcqoJKBbAG433jZ52KxVBO9nkqHHC3QgnkVOm5qukaDjCDZxPRWyZL3sdPhMYL1zCvAkgYx
yRsZxLlyY2qlKXDIcXnHO7gK2vK1UMKuzQR3oD3FGOEK4GhhgRfmrlJqgd2bpEfTvo+1jygouCkB
coz+AM70968h8ymkyrhqYRHPNepwfgOqXTKjTluyUFlKkAfI/TdZaYlX6mYWVI1Bf1yXuRMCgQOL
nna4GA5rvj+tHpw2SWzDjOTRsQ4T1vohlayfk2a0YU5jEQ/rrjhGtozBJHTgXrx6UHku1yFOjoAq
cSUDLJFg88wXvwCr1XXFdiKhxvIPNG7qFrTjEkkwMioxDD45gn7b/x/SrmxJbhxJfhHNeIAE8Urm
wUrWIZWkKkkvNKlb4gHeIMHj69dZPTvKRNKSW70P0zNmbZNRAAOBQISHe0R4SPv4eNvE2mIIAdwV
+jgQ5lUXY7VxDCqWmN8RgIt0KKUTY2qhaGRqnD+h9ZIXNhCcJkVz7LbhqyiC1y+EZFB1MOGXyLMu
HUWLRsOdJ4sFRWx9q4DZTJv8a90gJy9q+onVk6dnQJDeNnoF2YHyEEQgUTfS6aIaoobIJsNAWWdF
KAako9iPPPkSN3XoNmbuQYbjLrKmjzoVBzAp2f6YRA9mFf+ayh4PsBxMqWb5a+PvWb7gRSzFS5mB
dssAQB0dXBWcDnJPPuuaiIIsSYI2I/uBcT/WzGPbNkFeferrwZ8aUDgD8X/b9Mr+X1hW9t9s+kFI
oUVBkmX+6D446V/SSH3d+ZmVry3N9rfNXfnZ20LR/SIMjHCmqpQMBtO6dyQ1A5300IAxh7IqtD3r
mCGj0JkFaZ8a4gq6xZ+gHiEXcwaYmUCdYen5ok156Wad5k5sEhwK0FEbUkd7zOd3wghUC8vKzxIw
DCkacmqhRNbasrd8Peloc5CxFkXPGBqJt9oc6neDFqz7z2IAYrrO92bHkIMgWRJa+nwoieaL/EMC
+DPUfU6C/TSHdOPMbBlUdjDJoqHjkqHsaMsDFDEB0vxqDdMhGfKntGt2tSAbE61bFpUddXKtyZIq
TUKqg+fWGu8Ifa1n82Fyx73tfhXFvBEE1SLBsqdQPwd+BgVedtWFG9yIdBLqJmE/ap5lY9BUPhKU
63WHe7RLfV6UXqptPZOWjTs/+4tVTA5BuAIpIcoEyzacOY6LEziMA5bZJ+zIo8m3RutxSrKNg75q
htjGIrcDkh81wgszMpIG+vEhsIP3Aycfq1jbm9aWYOWaGZTFoa3w1o9Qa1juoHcIvXUSlpSdpin5
VDOMnr67W79sGh47qC9CyxdwZWXTAIKNDLMrk7DKkg9DIXe6WU7eGE2fbserq7ih2FGeyoQniajB
VxiiHNf1Xxpyd/v3V7frzzpU9mPUho0CM3ZJaGbO4Aknvcsnx0XvtXzn00PZMJXe0Wrl0NWziw1j
k+OLCTg7p4D0jV3kW7fryp4x3GR4FCxkEMBMXDr0NM9jL6wZxJhNPx+bdnxiqdVubJyay2I9y0tq
AZ1YuEkc5T1Qay6E6KIe72rL8EeHBJ2pP9KxDDAYuiMFCKRvf6gte8o9mUyGaNBZisN6bveN57Lo
BYrS+9QowNTwPu32RYUVi4PIhQlWbKSzb63Gs5DACkrsODbYScsinzX876GPTmU/7YzW2eI9WfHA
C1tKBdEoR8uIooGdajwad1CY3KPgNPmNYW40zlai64UhxS0cfRR2leTsVIn6Na1FKKsy9fBO/cao
9Mxq3jW0OaaoTt7+cqsLBEU2qncUDONqhmlneiScEhWYrnd/0YHc16h6SU42AHirDvLWrcOZhVSO
EpHGTuSV6Ft2ylnypewaX591uAe/72S8d7jYCOfL5afcGoh6gPqBqxVERuoDCxiviGMYBzE2NXJf
uKh+AYrjWe3s8b7/F8bQ8FxakTr+6S5rP/NHy8pIO/BSO6WaidYY+Ehttps1HjjyvXNji+ufm1K2
sQcSIc/iSjv1cwVtZQhM5VqANunGU3ht+yDRjo4OxECB91LMtJVBOPSt6MkGKm4Q6PU1nde7p6oZ
/0XgYJBHgUYtHqdXzbCcEzvtaILzZeWH2abPDct/Ghk/0qJ56iD08C/c/dyesrIMj6mxFQuthG4H
5Zw+zZbEpNZW1rL8zKX/QRITkHAcK/SPMI+suEQSi4x3E5Y1AnMl+AJxCIZa30UgmtUtsh8n86/b
B/n6m12aVCIVLyDD3Zf6EvLnQ4TuW0+aHdp1h8raGnvdWp0SqwrWzxEfsjicypeO/NJrCi6Vv+Ec
R3Ac+YjZ73YSLA11SEBHMNULeebL3TRt0ct4gpM46FN5fVTg1SmfDKu+l9S5J9F7CQYg8w176D+D
M93ELLTiJK4dFUZjZ+wkeALYUmIey1wrfBZPf9/+ZqsbCYrxhcQfkruqfjmDDDKkHfHN4jF5nPXJ
TzgZvawjO61LD1Co3Q1tt6VOfR3xIT8PLArULIGEvnrsRS5Ufqfl+oyL+q5ou4NeVCdZvT8FuTSz
+OtZVHRcOnOjKNgp09lLjmUJpr0WSR3E2bCHUu7x9lZep1WoSuoMEQsJPLJrxRyKsMY0gRUiLGf0
ZTVHdDvaNluy6SsfDEUIvA/wWgaFptrm1vApwTuKhFSLLK/Opj0yLXBD23cdq73Ipl4xbH2u68QA
754zk8phm5DC26RmOGxVu8u7gJSzp1WaTwDEjSCuk9S9N45fb+/mio9cGFXyx5FEgA8lTRLq7pgE
Y2PRIBF57sschNq3TW2tTzncJOnzubULvGMbtourX2n7RSOzV6Q6xJF0D6SXBbSSbttc+4zo6UNx
DJKZEEFSwjOPjD4ytRY2iekRWnnVDM0pu/ZHTNU0OuZWG7b//5lUwnNVizGxLZGEwrJ9E5glE0IM
eVfv6u5+Mn8W1AhuG1z7hOdrVPyGDY05lSWemnbUvhZWgjSBf8nk+/Rpl2QcBVH0UhaVKcu+EkrI
SqcZBXzpNBrWE9qyn+LehJKoHZhW5IE1/b2djjd7OOR4eQJQ56qpCbTiWioHvJ4781lGgGEmMj6B
lH+rf7NynSJPRfKjY0oAVQ9l+wYrtrmYCTs1EYY8pe1ZdbV0g3dttmVqzRvJgnNC/QEigSpAsS0t
K0FHLQkTivmDOIyl8C36OOYn7uzLranCNb9Y9PZQVcY3A0HGZVxuc3Pq9LpEXB6tncEpYsoC7tpq
s10n/PCLP2bUDCgtzLar3IqdZJlgIJt7pgAnX5xijITR5JswtkRX1+IIUnA8aIHjAmRH+WDtRF3o
V1sxJjomL8rZa+3kD7mb3aMqtx/o09DJ1yyFlNftY7Z275ybVSJl32LqRwPrRmhSrYOER1VB341s
va/XXOTcihIknaintNPzJBwLaFzEOUS7S18Itmsw98/Kn1b8L3KuRULSBM4SnDBX7aK5sjSidbhP
82K+A8uSaY6BgyuHZq1XjltgoLXThrMM4Aq0eTEtrKwPDZzKnHTsom5CJ1xoB7PBmGPfQjspLrcQ
wSsnAE0Ve6FyBkIVpZjLExDZhgRKgCIyorro6eZkAewwJX4XDVsSPyvrslB+XoTD0a7Hgbg0lQDi
QKlVpJDQND2t/6ABBdyDpm9rrGXltJ3bUYdN3Hgqbb2CnXI8lOw42K9xAsLZejfQb7f9fW1FCw26
i4c1EhMVKgaNaL2qNFjCa85LO9eLyXMRHWXxXoADAj1GavH4RDKHQKIqxyUDSA80DDmGnZvcDVp5
KNyNLuxKxDi3oDYOMTdVENbaWQhSFJL4TLvTe7FPawIwmAONUAkKKWMjTb2CpC3LAkwS7UJHB+hN
HXJio5PJIcvbsBu4D8HWhwyjolL/CRTGLs2e60SAihtoZvaSdmIjVl2B8BfjaGFiwBsJLCh1lGOm
FQljyZTzkDP6LevJwt5/zGXY5O1DW3a7YojvLSizkGkLCL/ioLYJAA7U0RcMjgqHcOpGdznEL8NU
PA/lBxb1XqsDhze53ox5zNs+etXAxDptE0ZwvPUFM6Ce8G6ep7FK+lCY1pHOYqfzxNORPzfxk93Z
nog/aXR4REP8A8uN/TCDigqDwdt1gJXbAe3bRZca8OJlQO/y/KP1T6e2Jl04U0AkQvO9lN3LQvGz
DpIwsJ5jEOvy96WDSh3P7C7szVPUPbRbn23ltF/8/tWlWuGL1vh9l31wls81eR0EkCxkKLc/2Zp/
4MWNZYCwa4H0Xy6kGGmVmwIbVaSvViE9Mp1G+2T3vS/YRqV17Zsg7zFwyxDUEtQTmHdTY9OKV9/n
pDokWnefFe9FrOCzOCit4NbEuDHmIhX/0xuJSq7b8DAiX03xoo8owmxVzlai14UN5dO36DgaY1Kn
oTCIJ+fWs0WN5nvqj+Wjk8pDkp3KKd74TCtX54VRxR/EFGU0E4j+DJkwF8O+6e2dHpsbb5cVt1va
/WTJiEGxorbJ4ijmOQe4IhxyTOWOcschipbKXRZtgUdWd9E2l0QAo0Hgv7v0u1JUHPxQMw/L9IuA
XBH1xvk5MlIvRZO9jMnutpuv7t+ZueUYnBVFRD/HOQhRYK4ZhtpLumIe/T6z5Fe7Qddp42utLQ5p
Do4VIDhArihu6JAx1mgf1WEbsWNvmQcwFPwVZ3MwlNGxHVG1I+RFm7fE5lYO2JJd/des4plpI4Bn
YSkPDfeJOadB27i31zbx/PcVJyxbZmnGiN+3M7vdIzEdvBFVNL8c461h+7Wl4K5GTQn3Fiq5yvei
bQ0PtOGIXIO6Uzn6Q1FvfKSV1N45N6FcEQnPWSXmuQqlsONdo4kPNcVFlUb70s7qXVo2HAQpWyOa
a65xbnX592eOSDFsDQXWCI6YCVAy/Ryiv4GoZvVfcvxrnKD+sPVOuppTfouJf7ZSzbZyVveN6LUi
7GV9IobmNXXhWZimSOJdl1Sf5PilqcCWrf9OutoX87/I+s/3WRX3KXND0NrCisUExmW3xcT/X6XZ
bxzw1ch1tkrFN6OoGSoretvXb03020oOjfnT3YQZbxwB9b3UYDaKITtuwqx2tRTcrbGcdr02SHpv
sAIg+feHrbMT9yaLduYtxeiCMy7PeJjyoMgeTVQDx43B5JUE4DxovPE4n5lAA20mGL8WYcc8IDR2
RSr21giCaOBYSLlhbO0rna9HOdbCqOgUR3YaAqQ42PkuL8XQftSyvgeArVg4E492P7FkKzFd+2yg
7AAOkzKwHKipB4ZOcj7GnQh14X4bxywGLgjv6ZaP2fH2F1tb4bkl5XynlWmlfeWKMHagTJOZzWdS
R8eheqDZh9uW1l40F19OCWAEs4OOW7A8dB+GvX1ITwkayP6wM3f1NhXA2g6efzllXTzjlWFHeREm
IPbSEpAcyuyB2v+iHuGcbZ+awFEQiHVk6rpQk/zJzKjvlm3YzuKRaVuOv7aiJRmFJghuaLAOXEZi
uzAhn1FXPIynGpIBefuaAcu4azEbfftDbRlStm6MGhzjQfKw6vmPpLJ27VC/ymor9131vD/rUd9e
pZ7mJZfIfQmL/ch+C7U2UDQp3aoQrIUMvGZxjeEs2UCkX+5cbkUxzfsyDW39BZAaT/YAwhnzjhp3
lfvt9uat3dIoUOHRTADa0VUkEuGNWWN0Lguj5m/av1DQ92KWsmx7vxCvY0cPt82tfCuApl0Dw9vo
iaMmdrm0LDHdLtaQ4mSjs09GutNcEQBav5F7rJoBtBhzYsAYY6jy0syYga49zQoeNs5hZoM3/xLR
lp7Jij8g+VyU38jC7aPGvDrTLc3Vsyys6eQm92afC+OztCqNe4aVWMzjDPPIG3CT9YWBHgkdeBNd
kOWPOrtN0gFvbqhkAguOkmUxfOTxD915/yWC7jBwkMCDY8DKUc4TLqY5qSViRAv+mCZpD8ipHql4
EdUW6uPtz1XgBOemVO+LLQrAERgCwmQcXnPtc0vcvWT8Djj0UGo1SIvBcE35a2Sbh14z/G5wdmah
faKSgF2h157Kst9wnbVaEoU+E6ZjwXm18ERdbjGvzZa0tSnCqrCO5VAhYv3IjP4vY/5aT/Vpcoyj
k0ahmdZbM1YbptGiuTRdV2lVQAhoCKWdvLDC3qEne9RlV3tuZMwf+rR4LJY5EQ2VEw8UsVs9qJVg
sLQZbDSaHWJjaPbSPrj/o87S8K6yGV+wTLbZarL10ozQj1M2677dZ8ZTkZdzETb2lG/5w9qRgrgD
CogYtcY7WfFufbDdgdaiw4+jdzlD1Fjj9KEBTH3AHN/7IxEo1BGEgKpDKUO5nhimY7thZMCjldIv
piToLUz9gLr1tpm1LGJBeKCEBXDxQvp9uacRdI/dCr8b1vH4w8rFU5O6e8rlUxKNw8GUFVS9rZ91
ZBhemWcvKZXaxkrXdhXDZyABcDA6i6Lz5V/QcY1W6YDiqDYbkTc7HXpxyZ2dupUn0y0+/JW7i4L5
EhgqZIIAWSnLHa2h4Y7bcwSPCkzC3Bl9UG9mYL2aIPGnye6O8anceJysG13yDNCcX/dO83Z2a+Ii
AyBk+tnZjmfYwyHP8890moJ8rg63v+lKEAaDA/DicB+gJVSkKwOxjB5H4H6Opqrq7oe8oe6j04o4
QWWqoFtN/ZXvh4YmOrYIx6iIqhqQszE1I8I+D8GZW9y7soJ0XIcas2Unxa+pA1bp/csDDwiqVKA5
wayGkn5QlmQpN3X4C4QGf2llMvpF5ZjPWmt8uW1p5bstjCP/taRkA3ZjzhJjOiLk9YdOJH5sPfL4
2EKwdZB/3za1tonnpqzLQ5ARvQKbHEx1MqwjT7OA62fHpv9928xKBL1YkXLW9IpVWTvHfSjNbj+C
LL2a2r1dv9A0cLuX0v5w29yaJ9oAJ7go+0IVWX2/zjrkl96qfLoWH0lWIKXC22/YCmLLX61c0wAF
ofGFWwHHWp1VaAlg9gz8RqFTHEf+ULXHf7EMDGAA142q6FX7Zo7HaB5rxGI3blAhLz9ykhxJuqWy
t+YDDPIDzlI2xEoUd+uaTpLKNruQiXJvWofeSo8cwJX69fZyrpSIURJCePhjSHG2fLZtUVUC+/UA
3bnACAB0Lg/pPTvm0IeJd+YWz8WaH5wbVNyO2yMYe2grwp4zP48ab2BP0fvhwJh5RIcPLzqCRunV
2DQBdUbKNfc0Ywtl9TAnybOZgXil2wKzrpyiC0vLcs+y3MQYGW976p5IA4ISjKn5vaV9k/0UGDb/
nRSvgm8B4FZ2EChnCO3itQB4q9r+nfAOKV3huic9M5/Lzt3nNgaAo62rY8UFFyQ1LmNIf4D3U8k6
ohng7aQEfrtrys9DlJ5QhL0n8bDr8y1vX1vRMvQGIgJMWEJY8XITRZKKys4A9tRZfjQ7KBQz41Ni
bSlKrcQGvBUI1rSM2qFnd2nGkNbcTFVPT6OUX8Zmfjb1+O/b52lt05CKA2UPfCdmOJVNmxqkpYXA
ZAkpZYbSqpt5oz5ZaLQWB6n3W8C9lVsJ+B57GaPHCxwA1ssVZaifzbIU2klL0i+uhq6TYF4ucw9S
5l5MP95e3FrSD3MgwnprXF9h0oVtlWySC26psskjQEAPRdl2exJzfUFUg3+rZID619+K8cWk8dZZ
u1ztMg+Llw669kuhAQxErvL93ATwPQxl0yBHhUHDqNtku4Ew+b2u8T3vi3eF+n/M4WGOKTEdrKuM
KEe7aOlkiYg4gQYJEafNIXmf7CZU5m/v6sqqMOELohjAcTF0rvY3Yl3neTvNTjBE01/T8BRV0wPl
JBBVvm8xZHvb2nKU/tyPb4u6sKY4aFzRUrP6wQki8KbvJyfRvIlm5ANJNPMw8ajYD4UF4cOqrr0O
WMLdbfOXJ/3avHLSa1sM+OXOCQxLe6DaHMam8Ti3bGNPFU99swMGPPTjIccJmmFd+XZlxmTB4gRD
27N9qIpfVf+zm4ifFZ1fpuKBOf2+SjBfNm4MsV2ef9jFN0SlBa1M5Nr4X+p1SrQpnsseSIMMlWu3
sDAVnXbRB9Mpfk8zbzZO5Jo5FABQZEFNDDn34ltntw+49VPRgOYkmFJZHQVQTgAEtQbxx6LNP1g8
Hje6EKsGcbCRB1tIGlzl+/XSBLHYciaM3i6gG/ZYcfEF8m65NyTFRsaotKv+2Uzc4xgDQR4E4Ir6
EY0hISLromcAg+8WfUwZTE+jrx1bJCbGhrXLi/zamBJcxAROxclpoG41oAfo2OKzVtLPrBkBDQZ1
giiYZ0HVZOM8rFnF4DemEVHDQO9b8ZdKi4gpzZwGjeYeU4xGGaMhfPDaPney2JfOKwhgksPtM3gV
cOCjeH7ihY9xnwVaeOk0PM1K9GtrGgy8PtjuKSHJx6YtfzXQZoPMwdZY9tWRX8wB4oEq4JJHqEcR
j+mCF1MePc+S7mSKDmcGseFxS3Rmy4xyFHqjiXtjwOVQpPnkkb4b/DltwZ84bapZXeYR/7jK+YqU
GDpljTU14GEMakgcZY5m+2B72Uq/VteDig+qBBjXw8Vw+ZWsqQAnWlk6gez6oEhMH0JvT3Hc7m87
w+ohAwcKZl/AOwluh+XvOAshgCfoKErw6Fnsu3tovR/4Uf80+uRQHNiOfr5tbdX1zowphwwTLhjm
FcIJssbofalzP6EGdG4dK/OqpvFazKfctri+jX+Wp7iFVelM1gTbiLGszzFyP2F3D3HjvqvY/Y9L
QKIBvH2UYNTRUXZRWqKpgB+nAWs6fiDS4U94JX4cE20LvrIWMQDsgEYkWTJMNSuRPNMcO4rswGGZ
DZ435yErBQRCaoEhje4rldWdNpv/ImQg7cLTHfMe6JQpIWOICboFUYZdRET+wIau8yej+c3alu+c
Wh/24PTfqm6vfTmKtBZLRYH16ioFCwmo20Ft90xFQMzHNN31ZAPFsrjbRTKE0HRuYjnoZ75f2VhT
gypvkI+RC7ynCLWh/lwYGRQV3Y1Iv7occFAhKXBt/JfiIbStOjeqEieY8xK/3xED90nKMNppbXHW
rp5pIPAX4VKQHqNEfrkudCnGNDOWY0ackLmJl7GfTdPvsxajNsC8Vu5d1Ni7cfjR6l8NWwtun7nV
bYVuBUWPDje36i3SKPpiHhZvkRkoJYGSdyjx5r72iwEzWreNXad6y0dEBwjUPMDUAqt2udjRqRK8
wxrkz8XfUjuBH5Ryw+uzcgdEe5C0jxqUx3LN3ljk4vJXvgNVTOSWeO1BIPPSLLEwXMpY5QSVDuxf
W7ygLk+01DOj4nXKLT9v7iGvvZG9ry4WvLW6jTIr7u+3cs6Zx1qNIWLHap2goxEkGx9twb+5kNU2
tA+GGUZ6eyRJu0dJdGOX1wK3i04b6tYoPQDYe7na2BpyDID22OTUme6QLI33da8DDZhZ2aFIq+7O
6Wd6vP1pV+5Z8ErjzIDDDROFqht3c6fpWtOYwdBNAfi0dimLNta14qpQ1sTEz9LzcMC5dLmugUDw
cpARe47mbwOaeeW0S6yPwKBv2FlbyrkdJdI0tZ1yLl0roLn5KdfFacI05u3dWgkwWMrSHl8AvLjL
L5cCXYY5hayMFYC0wEInw/iMY4hqQFR9vm1ozQmXlokBh8C5wzj8paW5k1LEFa4gluovrZ3c8XIn
ePY7G5v7yvxtRhxgwC8V22rYrH4slB8wFOxgVF1lOu1ZmncmdKQCQkV/6Lop/eQmrsAI5jKIiWx2
djf2VOHkfrvXsdQ/JpUsTMwYZG/GGIxtbfScjqCHC0YpvAqM+XMsHuqGPNpgU6NG5buYyGnLFnna
ITdqhF5r60ZcWz9onZc5fdT9MNB3ue9DCudJZ2oHRTnSPR4src8p6n720NtoE4Af4PaHXkk1lsCK
Dw13QlVOyZ2QPcuYFa4dZNl30MxASdQ5Wt3s9cPBgdi2ydLDbYNrLrx05MArghIPVqkssEOrCtU7
M7Cq6Xun8SeQLjseCNg3FrZmByzL+vLkQmGHXEUzKEKjHsOepUGPfLYxOiM8KrZgpWvf69yMebkc
HmNiPoaUW6DF2WdIyu/1lCJlmxsv7vIf7946XEKYfcZwCepVaoB2K8utE44lVXnQiv9TtrSyaxcm
lOUMddS3c4VwrDeQj8RUvsPGR6g6bHyctTN3YUfxgtGKRmnHBkjG9Tz93rKe7dyuyPfDhHlkwfJk
N/bJQulgfp/0wvCbyO49M0/+ngYwH5cyrfGWcL/PBEWe25t8HcVRNl6IcnFjOAtZwOUHTa2odLsJ
ByIB7deua6siSHLpbJyC62MHZnUAWpDfo3kB+sZLK7MGVkqzwzGv2/GgJT90CAqB6xxD0VlgxInX
an/dXtbVh8UTE8qJqEGg6Y43oGLQ7HpkyaQ2gyYy251Grdxn5cy9Zcp+d9vU1Q6+vWYRvVCbg8S3
mjXZkk+9hUHDQGsIfYgi1/nR0zLd+E5XBw9WwN0H+i1MsUDvRPlOjA+Vkc4prODJ0GQEgFnuVZ2O
kYKSbbjrqi0gq8B/iUEg6Ktcfq2cF4I2NMHm2fpdN0X7Os8fJrvzeOxsLOv64l3WdWZr2d2z7C93
zTijhoYmHQiOP2QYJ/AwUe4cai6/mAUIo01L+8FyO/dr0mv7ONK3hinXXAU1HFRyIB26lK0u/4Iq
tS2A7lwjQI7/OELtY5H9abINL1ld6KJ+Cg1MDGde1TU5y6sGzwgoQLi0D2RLC1/Qku9LUVd+Zec5
6EzjzrMa8CFMeglNlXLa6iSvfdgly0FxFYNdVyTuJSnLCVGOPZfIZ5Dt+6wIW+dggNLl/Wfi3NDy
h5x/1XykpNUyMyCjUftZBZGDoeTvfyfBeZZUBokTSuLAa16awcwd4D3doD+PLcSraw3yv2OcNb5R
Z4+RMPauM/9mdaEdQeoiPWN+37gDUinFvuK8srVE7/SOEWAaL/bRpfvAZrmjgzj1UZp6Nf7j6uRh
tLbkHJYfvnipwTBG5AC4AXh0wapeLpzJaqR9CcM0oYcpto+Vk/q3P+Gar6BLumRLoGdEK/PSRDN2
Rd0j5gVGWwTuSA9lBaYmc1EpO9y2tHYAF8Atyj/IXXS1VcozoxWWM7DnRbggSr2S+Trke28bWd2x
P0ZU6HUc65ifJ8h1nXw+FWPzbR7fR535jzcg9QKKAl16dEuUEN3bLTFkTIxg6M3kldjzV4ZpgM/4
P87HiSSdT/Sx35eRtYW3XVsbgFd4QAMwiuF6JYmerMnJoNIIb5gyfVdjes+LtUK/e/8OYgARtTKg
A9BDVw7byEuMDmMINwAzwdHU0DccxuNtE6tBEsfYRH6uuzqqj5dOV0WGNecUdykFwdWom4fEjl5B
IftoTvyptd2D1mtf0Ko+5u0WGfOySeqRYnguozq3dBDUvpNTzRU2tzRRx2WPBhimwee+G2f5UFb6
bhZfhtkMmCs2Vrzm++dWlcdYBwRsOxQ4yG1WBxJMPw2RL7M1Brc3dsXMUuNAhoKNRQ1NiRdF7NR8
7HHHFay9i/r6ay3ZXUP4r9tmVmIGzAC2uxCEop+tfD4xxabbg6U06CMS4jp7cqEPUoj2keXTl/+f
KSX05lICoFpbRhBLe2/E8iMHU2MlwFBf1FsN5tVlge8SzAQLmkMNUFGEDnm/nK940net/ppOfch1
8xj10f72qpbvoDgh2GcQPzDQ7qAkpYSQaexS2s2DAZ2zBPO98T42nJ/glX9/bIeZpTuPByMqicuf
cXY9mxMecaKUBqqZ1lNPajxO+Q/phlUebzjeSmjC/KsFGkMDNNBXzVUdc4a17WBBowEyb638Eefv
Gx5+C7swgdcFeJdQn1XDrgs3mC23wRFK05NEASEes6DMtkBeayuBrhZa0/gHsg7Ft4ec0XHCSH8Q
p1mzcyheb6V0N9iXt4woXs00WXEUgnBOrbEJ4riYdpFuv4+I7p8dO1+K8vmryuCgPIY/25P2wNv7
Ya5+T+J903DXVpZTdeZkUZ5aXVXixq07w2NC7iPavOhxKMfh2+1Ts3I+MdD959Mop6ZwyBDFi4Ie
xCqCoRqgMIUBELS+H+qKbOV8a0cU1Jd4Kbypd6n43BaM8UTUcDeeDL+5BjHumT4mmxPkq2sCbxMl
QGYCGqvc6d0sgZVsWiPANYlXQd2erIp+zwEmy+3kvZ0+FN9h6n9tqQPddi9Qgnnzh77Zta7midF4
lEb28fZnWt25MzNKRhl1ozlkFEua9Opoa+zjnCd+GekbeI6rWsPbagCchi4mUm61xGeOptSYAzPc
psmhcyFiA01H4mtQTt45YgYlSz58bQa59ehZ/2RIYMGbgciqtsNSZAhTUXRIMXn3QvNFuyEzvDYz
DlGbf7m9l9cVpWWVKGAaC78RZJ6UzeRa7JQGiB6hwIwChx4bTywSHLkzeHOq2Hkdpet8A58mwEFW
b4AM3HJ8K9KqU8KSfmdFieZDUwizWVW8hUlc3QcMsiAlRWcF4xeXB59n0TS4SxAb9OrLNFG/IRHg
CwzClrXYuF+W31IvTHQ6/mtrcYazIFMMTacNy/1icPtza0nM7MThkM1faZm9YL5p4+JcdeEFgYWS
GQY51TyKdy6H6nrPnmlvHjHG/3dL0fPs9I1VreSi9hvQ6z9mlh0+W1Vftm2jaYURgMp48lrLerCi
YZdW6atbQj+vIXvSgBWsi19ue9X68jDjgII0ykzqm09QLa/SlumBMciXQhgnKcfIQxyKN15jq4bw
hsBMDCp0GKC/XGA8drUxZ5qOsR/tGPfDLqdIFK3ycHs9113j5ZTg0WLBvRd0sXJpRySpaWxI9tzs
i0djl+4XJEi/I4dsH28iQVb9/syYcnmbLEskaoA6GmK6xzEzR+fsk119qij4BG8vbDVPODOl7B/t
BONmmhsBRrD1BdkI1Ytx86pbe469FYuQXC0ay+ollHW0n8oEn8mWoFCIuS9Tl3sY8QGDPUqdjrs3
5tQHbPXkFFvMlmu7CTp7KJYArwqBXGWJehPlxrhE0yWKxFPut8L95OjZoUef5vZurnkjSsVAMCy6
BldwLoYqdJ62OU718No6H4v6c2l+um1idTVnJpZ/f3ai0SDJbUhd6IFo8gduu745GfcJT/ejsUUu
smpqGRNA4gC3f1PvOzNF6hGaIbbAG2Jyv6fixwh1b9ZXP+Mo2t1e1Nq+YQ52uYQW9nW1PZvLGUPz
FIsCrthnmGzTnO7JSsqNaLjEcDXG28i70TfHkq6KXSZgg+Auy/Rn1uq519X9rqLpyewzcCdzd8ac
ZL/rLX2rWLq6ujOzyiebEYDNGV2EN8QJjvaTuQwTRVvwU2VE8Z88GWreqOgt18rVnZLbY0OIQO3L
IO2vhgG008tdnjCvjfvPWpV5Zp3tRPkVjywMnbUbkWTtqjm3rqyyZx3qqrmrB1b8HAFbyMlrEX1v
qe7H5k/otWtia/Rz7crGk9Naxll0LF+JyfEoUrrMbgdV2u3c+ccQi0c8ddGfsR70dt5wnjdQoeo9
aGwBYA+tF/xDSZScqdVIDIhBAPjkfes8N0MwapbX8MYvCvdAxS7X0kDm9G5OB1+03wlgNoh8fj8M
PmYQ/JlJpFXPt4/O2iZgbgNztiC+QglbiW59UxRAMkPQWE+I37iZXySfinz067bzAJzf+MjXIQEv
FmTEeO4vKZlawNAbzdYsQ2AaEwhMryVIfQu9Hz+C/OphNnix8Yq9PjnoJQLRsIhRowugbjlkO/4T
TyfrWy3xkbUHM95S4b2+Ai+NmJcRNWGlG7mmnDDKENUfmpRgFl8WW+ik653DcDKQeoBiLQUt9TtN
GaW8dg0ZmO3PWmLov/wmsoP9/jfLpRnlFAKe9z+kXdlypLqy/SIimIdXoIqi3HZ3u+0e/EL0KBAC
xDx8/V1433O7ShCl631e9sPuCGdJpFKpzJVrTboOzYCT06ZhX4ZFX/kmNc+FUgUlO4C+XfIW2/rf
atDDwBDg/dumV6sSMuZu1wKH9L2s3/OiO+TWj5rxoJtlsF+ZLeFLaXxRphJljVMDjsS0PtTqCNnX
n3NxZFL5511bK9krUgcMW4sZi5rVjTuVrD3VJHlXD4tf0cy3cLjt0QQ9/PH2Kd46OnbxrzXx4VxP
mJzQgVyJvFk964tzR5U+Zg6RYDq3rn5tRghhCfHGrM5ghiZxMj8QLqGc2C5jjY4uYhEQ+0CBC7UG
paCsLmiFZfCP4xjn2XPC3rwEAO0wvvgqsrOFZJMaeXqSwoQ1fKjoc5Z/feuXWE8nWi8oMsKrxepc
DiJx6GwNAzSGz3n6edAjvI7eHEUvbUAo9zriJIxAX2nQh8ijla914KD4oc530pKpEHJQssCNC24T
sAZivsAVE9/WxoBnnzQ8Soo7J41Q//Nd4x3hsptf8KqNHSHmKOBczNu+LE6Ffacnj6UhqcPI1rEe
1Ys8VJ+GTG/0ojiRKvMBWzV0HtjNl3x+fNOnf10HrrYVVQIngvLEtR3TRkEs1RR2GvTPNjkR8IHP
uSRcCifkHxsgdkYpDu4FB7u2UdeZ3Xh2VpzqofCZe840HeT+Mr1EgWAWjLKwgJrV/5kRImUFfTVe
EFqc2jkwz1PY+n1URJgt/6T+9CI9zI6y+olsYUIyVgx1gw2Es9XVbz5Tn9uuP3VvI+vZrmt1xQtX
UHqPVOpYg7gL7Mea++JAM1Hxvri9rBMqPBU2G7gu98IQ4e08ZZjEPzXG5wGFTJ09FNYUFt3X2jIO
rmzUfM/FL7+XcIRU3EMtyC945ILgLQUT1VDcWWPht5mMG0ZI0/9ZGII0gCoahjHEoqY6gegwHTRw
8ujfSD0FeGi55GcxfdLUr47xESjSw+1TJVyk/2sQwRTgKcAKxShUN+Csqx2PnYA1CBfrHWCaAR5p
PqGPC3ljTX1jTNhHjGQDamDB2ODEg3EqoLsmA/C/Pisu3gEbG0I4Igk4rIGKZqfkPon6KInTH27p
g/b+UB3H00x8KYe/bAtXZ71wxqVSDa54Kr5Z9gVD+kv/MHp/6vyly/7b/RNCoNLUvWFV8A63+qBY
92b2PDaSAoZkMSJXlDd7GP4pEgYBjjlU7Q9e+6Hg90Ou+6ny67br7Z4qDCAAerKSmYsPxMpsJtPM
XIbp4Q85mroevs34nIw/b5vZDX0XZoSgtDRgnE9qh536EtxOQal+M7Xg35hYpUxWLB2YXq89oCjo
qNqkcR81JTQK6jvfKyn7+v4y/toQvAwt/8HFi5qdsuEnEFCHef7U20V8eyFiu+Gf04Om539WInhY
kZCioSmsjKBZxbcJ65S/qwsWuXi5txWmq3vICiovbn3v0vcW9FsVwkO3QUFelkrueuLfnyKyy+HK
aoe6g3tACO0zuvCq+3nmQ6Q4A17xMnpXmTHh4gcGuVdMYPdOWYKRLe3eK5XAyscjYFcqNEdu7/Lu
7XWxMuH6T/Jysdqu51Fn/mqm3wkIazXWBRl7p4PCdilk2F/Z4oTLn1l5N9U6Fke672YZpcvj1P4p
0u9MmgDs5ZogZ/6P+7jCWRuMMaV5MfGopK4P1anQw6zY7c0TCz2ii4pP9d6wSbXMiFBzT8+a/hvC
l75VTWc+nMdeDWylCRzvC+2Vc9r91upP0I4Oh+6oVGPoarnPgJdvyu+SH7Vu4ebWWWctMM+FEt9r
8e/iDlB7dTQzk/GoPWhHO6BHrkIwN8iC4aAdUDhtQaonCTrb8Il2IHqQ6AoCAr3Jh0uHjIY7aVU0
pYWvlV3Qu88ArBTog95e3I4hbDpAUegRICMR31z6bDkA0eX5yURSvBTvLO27OzePpVq+7fG4GgEm
DPUrvOKACxOTH8yMmRZ3KUiC6wpcNGAAT4fTm9cCE6hHYu4Nk1liujMWCx2WVqHIQL4b7X0z5Ud1
CJJJ1mrYHjksBRUxFVNguODEMQ1QylI4nE1PqAC+dydv8hlGcGojUChEcJLs5+1lycwJEcUYqA71
A4+erDZidu/PzXsFpKmuFgwImbdt7WRY6NKgvIg6AogU0DK6vu145bhEBavTSbWSoMtcP5vYx2p+
Xy7v1BwyGIX5QHTlpDs/QGXkp9UXxZJQVews9+oXCGGmS0BLzzwLMwVTcyD10Wt/I5ZFTe7Xg0xA
b3vv4oxhfHiF34LNQXTKXFF6tadqdmrB4a535IPNyU+W2U+3d3VrBqMZqD2uussr/YewqSPVjN7T
u+xE0+ZDzewQVBxPfLAkZ3nXDJo4APsC8guT19+OlAopcwYzupa975f5sBTW3cxkzxiZGTFZ8YgB
chianTS7uCc9P04UhK2WkUnylW1ossGlowG5jPGPHVccwFBqKyQ7dZN9djsWQIPpC6rxh0qTcd3s
mAJVKFpgaISBtFTcuYaikpO4SXpyOXtwiEp8MG4gHZnUCLz0b6xHIxRC4OfCmrCBGP8FONT0ILtX
jk8JUMU+Bgf/TLmOXMuV1SO2+ci1MSHp440NjuDCTQGJdR8Tt6ZBCc1ZKPNpgd2DH4kX2qPiFJJQ
vOMjoPNBy2adPtE3oztUbdKK2pX1WFXsaYQCmYfRNt/sCkl9SmZHCBb6RBuFz04KnFCa+IZVniuu
JUFlvJHG4/WbYdbfQat0neUW78k+Gymmfnl6SivzcV7Yex0cNnpuS9az97Uw1Ig2NmpU5oZcwK55
1sEHUjwEFl9PG3/B+PRUzr7GooVkGFZ/4+TM68IuLQo7WCH7cCqnSk9twx7w9tB8UIEHGJmVjWqL
PdJ/LAFUjOsfU2QAjVyHp8bMs2SabNDEMnAQDVPxASI1ow81Od9t2s8eMNs+bczW524JVSb9a2c6
EjKdvXO+yiH95ycIV6mJiZ0a6H+4C0p0Pvh4D1mizX7BaAC9TUk4Xk/WddqIqWbwMWoelIkhXSSE
Y68AFkahq0bqaB/sBnpSpf6ds+9aZ9a4uu0qWKwyHHK0im5fNzuGgTgEbQrCJkgqxDxIMaaSDEwl
pwyjt8l4SPkI6YQ7m9+bC/HzukH5Tgavfp29EFbrAG2EtBWaRuCqF+44A1KiXgZI8imx6tZ3x+SR
533I2LPGPtqZHs7sPBRD4BBQElcLOIQG2x/0JtCnyVeG+YkbPMjoQ83uRrs90KWNFs04l5jHwCxZ
CXrhiDhZVGr1k1EUYVrlzxqKGF3nnjVqRumcxY2CEpD2bFlg0MLxChqjDHPK3oGL+s4bXJ8yxS9T
11dZe+egJ+c633K38HHzpP5c3tf1FxcPtdufYj09m11B0ABfG8b9NnOFtaukQ2ak9mNf82ORpGea
yohXtvkSYGx/Tbzify5eJ5bRsbxeKiUaoNzT9i+lmx2VxDtML64jG2Dc2gLrp4GaDtDgiE6b55ne
t8bYZF6UdphhZAczgdCwjmkfwIoyGWfZjjEDlC4Oxh0wArohd2lKjGIqExZW5mWUE7813ABMCUe7
U0KmyWqL29Cw8nbbGOAHtRFeeetNc7GNzqiDkwejDtEyNSAQi7QOTJl4cabRbY/Y9gc8UBOglIRu
9B4viNMvQ284oNVyqqeMxRSN1EH/1dHnefrWEX6wUGOiw3OSPHuYDtXpMzclUOHNxq6/AFCVVYlh
fY4JgZhk1QABQMeNvIWjLQ0peDONafuy2OyQsa+317u50WAM6ShkGjF0BJU7wZjKRlcbG82NukwN
nCX9qA5fmo4cAAj1LSQhrJa9YTY5wWoRFW8LE/TrFJIQiaAxBXoibjvwm/ROb6v3RvmY5W99zoJg
AfAXGzMe8JfNwaYWXbyyMJ1I8c4NP6uuJIHaxPDrvy+e6tYjGE5IdCdKpzzgow5p+/mhmGnYJQ+U
z6ExsbBwZGCwzSFYrQJb4q6DfEi9hUMwT3xJlESzo8Kco0VdDmZjBNlshMnMJAvcOuG1qfWnXJw3
3nC3UmssUAHxT0b8pY60Qgk69A+ILAfesbU+8nCsgZXAcPD67xe23A53guEuJpiXQdieQo5d1X1L
vU+nj6n657a/byL+2l9e3cKFmOeWKwLYcYe6aWJE7ZgdF2hMqrlstHvHBEZ+UH9AFmUAJSEcqYSN
lKPXYuI2bA48ae40ZTq+eRUwgTtrLXMgGAo7ZsyWlfWIYZGHTLpVQWaQ99F/Z2INHBcfRW9X4YjK
NiPHKb6DtAgiLbr2+baN7Ydfh6P+LkN4/OhpmXsUGuWRAxGKLP3lePj++XnWA0emMb1rCuSvK4MA
CNDEB0LXqX3TcfjYuNwXVaQ7uEXomdDnFlQQt1e1DXBY1YWp1T8udg686EM7gmE6KuofdnqektGf
W8lDZMcGsDdIYBG8d7AYiBMKqTokLgN/33sp5HxPhRSMsePIV0aEhRR8cXTMY5mRCmWMSFczN7QX
rZUUlXeXgoIdHlWowmxogRjPXYWXrhEtkAVxcBr1lt5DQ1jyVbYXHbALKJpp4AfAQLdYOXOhqMlb
3BkRV5I4T/o4scoTp/Zhmq0mMPpHgxtvjqHXJoX9A703iJbx2onKKvnWttNPiB9GSZO+K7r2fZlS
SWjb3ciLFa7/fuF3FDN6hZvNZmS4edhZTmQVynlJBsn32jlJVxtpX5vRjMGxzA5mlMZDlTOyh/uW
pwetPWr0x+2TtP6pq/QcZGWX32z9KRcrqqjV58gIIVJT07oNMq2xfcbN/HHpy/5LZoKs/y0GMQkC
SJuLpyAINMGMi+h6bdDKTM4ne0ljt6xPs65A4dh8ShUlWoxZ4o+vMLm/i4MtlNtXdCAKukCL4ra4
tlVoDlJzxaGxzo2ju8zHmra+p7dHnSxf1GQCJrp9ccve7x3Tb0At1kBVxEiLYBxZANhy1rFDP7nv
FLuMXD4EEIAIHL17ZKQIgcoLG5QlEmvyPfz0BSUYe1yADZINn14fq3UVgAGuM2DglgKKQdyxpM47
qi0sj6e5QXnuYSS/2FhEg/bNdu61WUZHcZ13rebw3IBX4JmzXt+b3JhBM8EAEvDEkpd0hn5PC/bw
Lrb68jjMeliA3ZsOT7edQii6/2MU73UomiPY4r/CNVVYXaPWi5qcklyxDkaBeKsX6WNSNwGGUe4g
51uCH3EVEyJhSiYfk4t6SPBJMtt9vP1brg/f609ZVYOAGQHZFfBYQkihCYMn5qN+SlKMYDa9n7D+
XOPBlz/wSTncNnYdUF6N4V2AETMTEyIqppWuPdQgjg7SFkc/gcbwZ6uaWVAvRA1YOcq8SJiC2ZoS
sg2T8HEa51cuodHv+ikq3OGYofagJ2bQO8CXgnEyaaH0Lruthfml/zUNn8IHBpwaafX1KhObFFoO
FN2pMtQgNebS5wUKfArQRqlr+Hb2rOC3qM6j19qhCmSiq4S39/k6zG1/gRB1hiEvSarjyZw2S8yK
hIOUbvxBGgtdpFT9ctvY9sBaKML/Xa4QdiaV9hnlWK5nFiHIy3zQPZzSUgv6zn0sSBa1Uqp66RYL
XmtmHgOCqwVBm2Uf2xRaf4zixTT5qck/0r7wm7o+GdOzvfwAmCRGgde/veidY4PotHZ5AOzCA0BY
tIuiQaq3vX7SOi+0sz+eN0Tc+ZqBKq5jkq+5u8EXtoTFTrwjtZLClgol9N74xtRfTp49suRhcr7M
tQxEtuM8KCQaoFQEsBgjhUJwSnorcdtpIrFlsWOjHwg5Q2HWz4w31WZfnRTEIyrgQniComUgOGne
JCpx3ZHEoA48DXQOtZRTzDlYfjEskux2L+IirqAQjTcUBL4N4UzmbEbvAnjpeGjz93weh0Cr1TlI
TOvY0e5e0egn2hVJ0NLUCkyzYXFHKu7PBU2O8C1F4j7irYOUAAMK4IlVoSaNlFsIhFbpGb05tOlz
rpa+Yz87yp2nfO21dwAm+jZ9P1pvQouDIB9G0GXFrqOWh0tVCIcL0mULChV6vABPB2xb/bUnkFwi
M3Q6bp+M1Rsvs5BXS6BvM5Hz4A53hGzOcsB/PpSlHtM1tTCYB5WOZDIkN8mOlbXijaY/sGYr1vE6
xpZlQ2pNaTKoU5cPbTXdt/PwxmOHheAxjJMA8SZIl4kLMUlZlcR2YQJFhK5+cgtkb9zwtfmF2IWv
Gi+3N068HFd7UFiCoi0GGlfy7uslrcJU1NYyGjsDNq6sEdWIO+jhVJcyzJIYvWAKLoFGBcpzKCeo
YkTRU2jB6AZOg/mz7D7WmOiYrR+a9gKCZElWurMqKCdgaBg1Eri8KjhemS2Ul0gFYmtqy7gxK/Ok
8ZQdbYctEp/YmEIvQoUd9OsgtYRk7noDKcoWDppOedyrzZE1xnMNgGhqMslR2mwezIBwCKUSwHpB
kCK43mAQZcmzyoppppw8wg6Vww6Dp911VA8giXR8o1tgPAIJGspzGGtEpVMIFUPtOLQY5jqmLim/
1a0BttDM0u5Tz0skdeJN0rSOYtggIYYI7EqrK9bN0irVeJM3iBLlhFM7+3QlWC8Wf3Tmd0mbHsyB
hgoyJtDuSk7bvm3UcVGDwKsJipbXX2+2BisfqGHEZWeEPAu9/jfAGoB4sT/VBLFTsHAqMeoGp9vb
u/7Zq3C1LvnCrLC9YESFQmCZVjFJQCqtOx9mgL0MZ/KnUUbiu4lZ66ALDjfoGddyq9gxqwHKAmev
ZcbFUgPL0+n0gZiKrN+w454IiIaDkLUS1r+mThdP3GbsSowFYUEeLm1zfkLY9+1Wj+bxmOudZPf2
vhp6NaBVwEjo2ioXDkPZj0NWkpbFbQkKjRocZukv0n8jfY4pZiV0i2enbx4Wt5Sc9Z1V6vBPEwQx
kMDbjGK6aUr03MmrWG9/NGgJ2uc0q/GIGn1aPd/2kB1TeB2Ccgk7imEoUbR4Vp2lpd5oxY09uMfC
yT+jS8VAjJM6B6an1kcoCcnU/Xa8ctVhBv4YQD08TIX0sjKIZvZGa8VLQk6cLSc2j4Fe92e1bCRz
nzteiZUhoqEwgmWK4aysABBX3YLHXQkV6xF0FRagN7e3cM/GepciKUCrYTMMPjlcIV1RtfFc/xmh
XZNSXRI+9jYM80Rw+bVQurk8wUXIvbHhdlxzOwLtqg9yyS8ZoQfFNSSm9hYDmi/UDVCWQsFACFQj
gCG8ZtkQuy0B5ykY6Z0phsB5VUh2bcfxEPSxZ/guyBQN4T4zuy6DMqqRxipp474k4WB2R9p3wIb8
6nDn3P5GOzuIvBgtffSuUc22hYu6mPJR4yWsOXyKWm94pzh1NJn1oW+7f3HPmGuyA/ZD3DUAYFzH
egtmHAuVlzgfyHkmjV86UePpQTUOR7B1PRTmbxUpFinfRm+15jyojF0YXlOIy+Do5nY2FFUWq6Xz
mSYvvOP3EA34U3a95MWxt52XlgQvoVDgmwHUZrGNvtDJtLvmOCFHh54vNKHzqiMSFOWuvbWDB+p9
ey1xXq8MzbDKmMGEHqcQDlEDFWPpevKcm4UkvV//jnBfooTz147wOtSY100cMjlxBS5jbwkqdcqH
+3FgRR7mrVbad3VbmcMXy2S586muFLRDJAdw/UjXPwEyLICYIf5D4GbDdNwPwO6BVtmOB6s24lYd
+VnDlHLYNEAW3T4UW1Pwl7+rNYXrjes5biAvmWLa4MWYoSLNtYOZpfFtM3sn/dKM8Dp1sUngE8fH
04yfufFt0b+vLZhGA9f2IOuOCFMhr2dgze1ACoqrE/1RwVMSp3KbmeYshghM1s8+8HOpbYXj1Kaz
h9zZ6JSXYizy/tvEdOdOIRrR/E7TK4BySG30kKtzUqV+actuQq0QbOyJ1YYdnQvyQHWNMMlJ2om3
+Kko0YKAGRoIjhAsMsIBxh/5HBs1atBtE1oWlcS+zXPcBAP/hQkhLDgVWcwuSWkMfne/Nyvfy9/T
1vbr4tsEXlYT+q0ygU7ZqoT4YLEctBlaM8cZyEOUfMHI8Ch5qOytalWCwoMI8QAZ2nVIGOmgVk2+
HlWUIK3pS7E8NTrzHWhDGIMd2k00Znl025N3whBs4SULVBhm0kXnckuNuku95DGnj5r3VJTcN5IH
m0+SGLBzYqDAiUQahQvQ04uXMM+hTY1brIjRAMRgE2YwTfVoWpTh/6TZXN1PS14+WSDFNyWBds8y
sIzoUCDZ0C1PCAnqkFvJXKM/oWZFTObKX1IPYt9GMOhfq1FibG87L40Jn5DMTs/G0snjzAY7lf1F
UT/OzZPpPd3+arI1CZlGZau5q7UmjUnbB1ni+S1I5tA3Z+lH1sueQbI1CbltQZFQVDoqbP2UDUbY
5IqKyRqtz4bA6LyyBqFpjob97RVuAzleXEii8HQHmwEGwq/PQo9Em/VLZcdjrkVQ5/MN0t4VNTve
NrO9HWEGrSs0dnS0/MSRKegWmBT8JnbslfSFOACeKHkAqrsyxqO3fIA6WRV6AyOSHH67OihcoZoD
LWHA55HLC6tzO+hhlJ4WpzVa3d5YdUGDe+s5y7L5cHuFO3HrypSwkbOtLQpvLVSHaUIOnp14wQBO
Asnn2vGRldnfhIwQBog2+4jumJs7jOoxlGYOfKr93oL4Rla9K6U9qa0p7ATQO+u8BkByYn0FKRrk
XwnP42WAkHo3+MT4PLsfS1tylLdnDGUcvEzWKSIoahjCN2KU5GZDMxPvcnrUtZe5AumF8dMZfyx9
Itm+rRte2xI+0liq2eSZzEANdjlO6tHRxigtmrCFggDThoArshn+rQdeW1xXf5FY10o7V65m87gC
S2hxWjwQVR5ve97uBmLE0NWhxGVtZjZMj9Wj5mV1vKQDQjsUQgm6pRlxfXNCM9yntj30IU3VvJBc
NjsuslLp6YD5wCU1EelRjYTNLmFVXNsTw3Se+TIpLrtr23ll+jC/3V6nABh9LcxemVuP4MVeNkuR
YJTaruPJnX0y9iAVWg4T+Myn0rcVPP8GM5yaT4r5W2NapOQYf8NEGlTtbv8O2aoFh3XqWilqDatm
gAIoEce8YOYdh+TxtpnXUv11Oo8dvdhdwVktiIMwlFSN2M6AJ7BooOjvzP4emaRvlo+8iA33QVOb
oPX6Y4Pu/NACDl5ETvmp4zNaque+wTy75wU9WyQffserVzJUzGfgEe5ptuDVbl5C455ZdZylBvmY
cmYHbASDDARRZWpD27gKhvcLU0JWnoNW0E7XghY1lCBN36uKbCp6dzHQtEJzAVchGhrXbjUQAnHC
DN+zMfvIUEwcGN3vSi55y+zEHiSbwBSgkot9E83YVTGRpFtQLmtpAx4sIwTkBlkSxiXNZTiSen5n
Kr3EifZ8FTUsNNQgooVqoLA2RFajGLOiRYHY9qkDPnn3J8vPHsklD8K9z3RpSPhMcwFedHRlrNis
5rPJ3dOglR9vH4i97wSZkJU2BPpylifkfEZrehP0D63YcdJ3pNHH0+LYI5QNkvHPf2dJSPv6XjcH
L8t5PLNPvfc51xBG0p+3bex+GeRdGgI3Wmkit5dl1x1RdcWK+ayFzuC8mIlCfGI7PhkGXfJ1ti8e
9C6gDGmhCAg/EGuZBWlNg6mpHc9LZx6bTPECUGehK+MxdtIS1mFqEbM4SaXnPnooqqSutfvlLswL
X26aiZJkvY212v1Dr5nvndJ6b9rj8faWylYpfDakK1bdjZYV6+BGU83kjIfQk6OzDMHQDr1x+qHz
5v3cvk3n4PVeclH3RCcKs+NoMazLv7iXXFUxvaarcMdP/Lxo1G+5ElJPNtW6c8SuzKwedWGGg4ia
2w3N42Qh51RzjyOVqQ/ITAjhQtc50bm9+gkuOV8Fs/4JWa0ruUBlVoRYUdA5K+05t2OdNC992pjr
qIesb7bjc6/ybK/RAo9u43q3ek9reKsWeewOTlB1LMqn6Tj1srR/5xjDDCbEdQh/eUDoXZtJ3YXO
LhTG42JSok5xMUeXjIFV6mGS629thCNUAL4P1lgU9AGhEr4OZlbHWpsSGnfGuiz2fiLlEc8qyUW1
u3PAuGCYY23vi/32Xs2yqXTxkNcxba4szruBL0EnRe/seAHmUsDFtHb110Tneue0Vq8q0jdNnE92
WGTes0GHt8edtdeHpvQKRkYb5NrEBEFSPRss5/H/r1C93azrmqsQc8zEsu1JxcN2GiDSwItHWv5E
I+Z0O7LtWcHZB1YWKAigdYQAmmkFM2ZTqWMCBGuW1GGfZmdeqOFtM1tnxtAXxr6NlX4OAjvCfnG3
GV3u9E7sZTO/T9xiBBd/lZ1KF6xFTWb+vm1u6wGrOVApAtYKHSZLiAMDht4xFTo5cara1T3UYk1f
UUknKZPu7N2VFcHP1FQDyi0DdNXUzl7xVM0Pif7j9kIkJmwhCEAerVPTGnRfdd998LTZBHa6QbNe
a2SKy7uWUNxHqxDaXKBsEDy65SDmTLw6LsrsVGcsYLN3goywxBF22tfr+N9fO8Jdk/W0mhNiODHP
E+D4hyEgnKPRxlCnKXL915BXWZhhfuBMyfABonRvI6RY79TrHyC4YjEPppvoWChlfWh76aFQhgMp
ZQ+ZXRdEVg6GD8B8ESKu91OFyxvtyJrY5sPk595sfRzopElKHLtf7cKKECSqATwwCqSH8UKfToVZ
+iNeG2DFlNyr+2YMCIUCrgzGAeGjeX3HVUXBR1uVJgc2Hog1f8ztUTLxtxsl0BH9jxnh00xV3RQr
oC4eZvtA2HQYFS3zGTRKIL369scZ/ODCmBAjlN7iuj1kTayYs89KejcXRjimPPoXJ/jCjBAkpibX
rMZIm1iFfuXM2rMxgmGRyQRC97/QOhj1OjwscsyrrFmoVpImBhFX6IBqMWVp1Gfm8fZqdr8QhtVw
v0IHBwN4116tWN1i6g1vYqdJIqD4Ix0lAqvDiTXTj7dNbRDHrwf1wtZ6wi6yUoPUSUkcnCAQcT/a
PVjGlzzKRgaEc3lqzfSz5X7NKhIq3hB0OdhedOvffLuLXyDERKNWOFF0nC6+QPM3McOMsLBTZMia
3W93YUY4Xaq2DBZnrhMroGb3zRq0MjOjH2tvXPzbeyqzJBww3naYBRs80DxP0ze+QMrc0asFlBeW
fnijJYyvo4oDnC26UsCLCoHJdDoI+qCYc6bgegnQwOlAbAR2Hkf9N4bg9uo6TQG/FAyVA1gOgAr3
zooN+nR9ZVRq77q0luRJazS4Kpmt67kwIzg+eg+jUg2GA440C7dxO5VAzNVAvePe8hs3/1GOenso
NVNW5t1emIJl4Rj0HCxlrZV65wrgbUCl+wb6DtyfrNRG27TC1N34qdVZwh/sstarP4PL9SJY2/VF
GyalPSqSJufGidYfBCi1izfDqgUs3Gy9YSAtUQxAwIDGTAv1hzvRQ+N5b02xBTPChx0hVFhMqHmd
O71+UE3l5HjLO57PktVsItqrGXRxVsnodd73OsqoVQlaUFt1z2rbPrhl+9lSS8Dq7MCr39wjWE0B
54mnDyiqgM+9NpUUnFBb0ZKzm/Th7NFwpD8XQwcU/ptdaL6ey0AOu2sDBB1lOpRTt3hqj47QLa+V
M3PLp3IiH3U0TdWqPdpaK3na7ZtywCVvgXsJGf712tJR7apUHZwzZoVt34L80ghgm79Y7gduyQDv
MmPCRjKzgPwncDHnxdJ/Nzn4Aasp9T21fWiHUXLwd70djxaAmIB8NEUs4pjpRkYbTGFqXRdzjGqP
lv1h6WWMCrtLWnV3V5wP3pTi/nFvybRa887mBP4oQHs83zCXTzqrQgLIwr8IzhfGxP0rmWl0xeKd
LSC/HC35WS+er1Su5PrcjICsHCYYxMTMDlQngRsSzpbdc0D6hwaLAnG6U0JxLO8+dlYaMfQYuqa4
88ruxIvhxNSx8Rv4ieqQJ241klRizbE2wdtF0xH1ftxGurC5PbERr6AmdO4S8t7gehUYpRqAsID4
vZp+KoGC9tuKHRY7k2J/1hfaLdvCXjc2HWpP0ZMzgYxLlY1RW7U+qQHwLp+LzjolkxXm7FvRf3j7
N0a0sVQH1RbAWVeHu8ieHHWyhtax0j+zV7WHbJ7G5wICCVA81mXAmp0rai03AxxmgXQN6q/Cd8aK
tLJa9zefqh+5wz9PmX5sl+HBK4dDS5M74LA/0SUDlquVXP/bTwvTuPZVJKOvOMrrZWIgQDExG0Du
6NL4fBgObobHJKZwQX7lZ86Lq3XQF3SOtzd3f8UY1XJW+glMVgrpQFdlmtZWFGYt6k+q51ccJKLI
3gpKQqNM/FSjgWbUPqDUb32LYbGQAMdcAlrbmOkUHMoz6j4vlNR6hA/7zgAk4Jj6BHCm20tcz8S1
38IMmAnQNgerDJAV1xurKKDSGkakHc6q3TcYyldnKs427d+VVQ3dace/bW8bZ1d7K8YHzoD5C6HS
UTVZYc1aqpzttj4NTXfIEG/z6s3PMXBRglEUzQpUhRzTEVy1XOpKA/O98wtU4MjX6iRFp3P2/G6Y
Za/Z7YqABFtFcE30z8HpK5hK+wUEEgmxHr2+Dsrqa8eTELAfyb5t6gxYEMqc4MxdR7+wg9ffaVGs
iWF+e/7ledRXPXQhxvrx9qfZugJMoHaH3hgcD4j1axNmqzgqs5bksR+S0Ey848Ld0MnsU6VqIclk
YNPtkQa5LFAHkGZbAafivqGj5Co9PuGjm7GnqUqPSXmwem0KGvrg1bm/sENLRkktb3v/opRrAKwE
HiVjOzSVTwtz5xL8jdqooahP/RoDrLxLwhQQ/dvbufULcNcASWcDRoe6vvjFMG6vGAZn1mPd8hAk
ASAHmA68U98cJ2ycWnSEUW0F9FScfUlGJ59GsKU8jvS00sRp51mTBN/tpq2PAJTBwSyMir4ICexs
ENHNfDYfba8rzoZZuWHK+uEusXrHz01LdpmKjrhKCWOUXUf5EHOylkggVrtjzmvFsx5BcKdlgw+t
habPQy15cPU34rvwmISgIgYOcLEAPuQJUXZYej2FMov1CDjl0BJfTaBn8udtjvBqA89jwMeR+CFE
XJ+r1PAyL2lG7Zddll44eW0G4oPivV0Wx7cawqwQcAEAPOMca5tR1Knr674gymOVpZiCao5l/cGR
wrq2X8eAoBDuJLxsdFwcq7dcZBxgzVXTdLTNxxbvUrVhoVcHdftgLPeY1pGcodcgcHk9gVsN7xmg
CjE+s6pvrIfswpitkbxsJxgjn1lMTm2kAK8TTOcxNA7zaSglh0n0dJAK4HZ6dQYMa2Bq4Nocz4ei
5VQ3H/NxCpI/bdr5HYYobFlvcbuHqKutI6lIpVYOuzU2XiwLs8j/w9m1LUetK9EvcpVt+fpqe+xJ
nBBIAiG8uGDD9v0u27K//iwBZzOjcY0qvPACRY/kVqvVvXotFDoduF3LVIzlTUfdpY1Xzstr02+Q
Zl5k1XCBMhRCijzKAqKCvQRUAOXic4s95I20tJ7Mx47YfDqEtTdd/wQqg7ifmOWvJarknbrmHn7a
AHg2n9g2UxnhsRjzUf3C/AsAlXzyEosX9hcvhcZQm6r8kalbqKWzXzfoq7YYKsrB6N/ESHFatkme
/mIgdsGhCYOIkJi+BHWZfr50pS43x5mgZ2qmd5sFilTlXnNlX/TSCGI8H7fHcD86+WIY7uy87QFR
tR7THKDl5h/QbaJAn0oi8Y4VRGC08RBMeI1e8Jt6HbumKwzjMQOTnOIawYRK5Qzu4euB5AIoB7Qm
pnyB50X9F+98R/AWkmuduaxN+QNCnOBLsX2Soo6Yezk4Zcvq4zq4YaY+zMXm5XqLMfsnFdMUw3S8
/jMuTqMG5n403tHb/VnWEBKSyQL0CA1349F2yhuqDf6museRIDV4++eDKdCTqkAgYQLmonFpoPHq
2CjSPLZN65fl92zIDz0Gpa4v6DKcaegUcX1u5ATghRHji5qjFzzhhn1s/3Uf0mMTJkEfsMxnh+rQ
RKbsM/IS3Vn0RGcS9FkmIhpGOUHof+75ppNtbaas4EeplzRAo8rT9VdVf+oA6nTVFgolbmxa0J5K
wRj31tKwC+NI6/AoRRmR5w3nxrcuWdDDBMezAmr/+pGBaUjGNHrxPuM2HJTzTM7Qi+KwYIP1ZtI0
Y2JlnrYZCmA6ta0EGl19p3ciUIuxYzm02aGwcveAfuTkKzSN3vxN8Rsc4Jx1E616eM/5OltNc8ch
rwiYrjwtBIf7EU9SS/ctT/ObwwK9N8lnvQgCGhDwnE4OA1qINyKxkGHPg+L2tH0yqq2JIFi7HJt6
zXx3TmWP0MtrA/POiJuYXAfgEE9gIXYO5oK3GQgSH40ofzT8KqTH/h96sMIyZLLL4XJdBFkfLCFD
56LywnG3C4UVKGVCnbw+4q56160QQdc7SZLEXeL8TAC/BkwP4O82FKhFhgazbqEeo5XW4zo1nqI/
aKlvqq94X7vrIS1kCcXFmoCaQyKGk4BwCrFm/qw7uegt3GYjSwv3MYNiTrgsVL9ZkNOETma0x+uO
eHG38vcuv92xLNBqiOdtmtpWI8vYfu/I+kEx7c/19pW6k79k5KmyqmBJyBdWEElIu4jR+E5Ylqvj
ckWRggjeX66sXCeXQTDRnZUXdTSBJ3ZSjdSBXs2Lx7pELyQnju/Z2RdELwIcV7hpEajRm+B7frKn
7jpCUT5T8OJxqxws3KnSJT7kbwsqWdvFx+OGcKARu1DOvqCYA59Vp816BiF0iB3p7/I8mIw3tsKB
XYHACvIFiFtivlQX1mLSZmGV3RmP8xxvAKJTcLaPYSXTENtZyZkZ/hVPtgyqDAPbQOD3WGuk8kyz
uyHG+J617eG6D8rs8Lz31A5r63ZLXedxBKTEd6n5tORWCnR/Y0mO8YXfCRsnRP55yJN0Gof2y9Ti
8kpfNyX1ewYavbf2UvGFoLSOo/tTOOPiGV+t6jxZem08TsjUu6eJHtrsrY9Q/t8j2wKMF2944D/P
d63QWwYpPoKsLuc06x6hd9oo44K8+DSY8eSyRMD9gd3hgiODzmRUzEZxH1vT8fqN+NZ4z7Sn69//
MnGEFcgTwQDmDsA9JTgAxrRQJUXi+jgesIggP8zHMeyDMYBQQJgG/VF6Q/Eb6CQaYJgJlQ/0a9B4
ANLwghOOjM6qtiU1HknS0afMyoaDPjoGmPLpv2DnroNOKalvqc1X2idrgLmd3GsH6GhAvVY2oylE
JvunyDKwYtgB1JYuJv3TgiUTCB+sx8xhTuaRue5Xj9JFpj8nfEuEeVz8uLqAFuYc62IEZLOtUi1D
Yqwu7g2hW5C22j96kT9f/5rickC9jKgBRDLCH+oWoplyzVO21rgq7aQMti49DssbIcmo+nEwIkrd
Lm5knqueu76y5pUxt8gvMIXTbTeFLQFO/bxgT90DxfifMzDgR0KXChX1cwMdYZnSIk2NDbMKNNJF
ZI6yvPAxuXZPl0/pdJ+l4KfH9G5m3JPSN6bnVvt31tXApom3LjErECxpiAa539v1YZufDfJjnt/W
uuJzV0DWQ7AX3xYvBJGIelZAi8kKzf5uDZXXutPBHTPfqsdjY5l+RaJiLfzUSoLrH/jCjzALgWCA
Ig6OEWAcQhBNQFNatTlT41S935ywSN5Xs+SCE9ItvjDAvHgvHFkrUmEhP6haLm3DDC3G9fqjHPuD
AjYZiyj3bKj8RbF9tfx6fVE/Wwjnn/zUJGjgzj+52VB4gkK02Go/UYN45egE6FwdBxuarebkLaBJ
d5ketFwuyLpPh89dz7xe+4T56rgpvUlXvaTU/A41ii7JJEmFcHH92hBozPMOCGpbYvlsVUozzcmq
xoWRPoCG511pZWFmUN0bCfmbzbchNA5oDsK+yCEE+l/qJFuhx65FoRLXhrr6QMq59YzyGT0+D3LX
Eo/aX90fi/xFepIA2C1zJmua1XhJy0BFbSDN76eZPNjr5+tfWXz6YR/RqUcOD/eFJAIq3+eWcift
67ZKzMdkzONmIr5u1ceizgLNUD65tD/2zL6z++/zMktiiviK/2kabXVMyP8sTojPaqYCjcSM5P+X
XHmgR/aBHjAXE6WB/Xx9oTxAnXszpo95hZ8AcwEgDv/7kx1tt7HMzMRqn+o1z4dwWKGAfjQSastG
fC5OKorHvJGFCXzc3Rftn8qYIFfnYkONKg0ZJJvLPj+sGdg/qyw06vVOnzuJf154CwIdnwFErZ/T
KIhvMbSAgGWdmvZLSl4L93VrbsG63bJEcuSElxHaInjvgQwTJUCcAVME5FQTBRWv3i4xB5bdz6Th
wt4r8+javyeTRu7qZJs+aIwMgTv0uuS5IsIjfpl3cH+ii4vkQBwisLNm1ADmWmLtaQ7Mz5nf+1lQ
QlnL18M6TEMZRvTCY7Bc5ELI8VBn5ZfeuccUc9XYVINSkT3FLLvHvX3dI3e2E8GEF+bBGwKFBiGk
s7WBRk5TsdhQ1Bos372tRu4CGq1i6+twAbm96VHd2fxeL1wfLBxTeP0H7LgNshLejkJwh/SLEGRY
DYKwtaJL3E1R0Ue5Q71c81JDlvrvbCQOgouqLkgdkdbyE3Ny9CwjK1EgHSH5NNxkSTzLShFidYV7
Bibj4ZO4IZE0it0NnTSm1tNxjps73R897hfdcQ3JAbheiRdeXPW8A4mQhY1DnQz8PudrKaBBYY6Y
JwAfdpcanr2SMYT6ch+UKABLztueLc6VhH44chlIDp7bUmoy5h0tl7icPxoMoi6fEkOynN2t42UV
jCQi2UZb4dxGhlZ1mhjVEhudD9rVQx1BRFPLfANHKjnIxPEuQz4I+NBBAWsChhpANCC4HHWMWQGZ
+xIXN8MNCMzj7JsWqSHEuI7mTfpy3b8v7zbBmpDBrFlFrK7ABhrRfFcfkhst0kPrmAYy+rjLk4Rl
gQiPT9+jLq0LXrGkpC2XHstKQWRTdJ6Zck2HY5NLQJ7iuxCefm7IPv9cdVe3acIQk0wvfwcGJsyE
hCy2nvkkUmCF6nHy5lfJLsoWJxxfvVcGLdtgc3vYwvVg+Vuo+5mfHxQ/CY0HCLJ2XhnKqlOXzo97
DC9gZLwoS19sKSsSuzeMicVbMnwd8+KBquUL5mcfr69uzwx0OFQATQH9wqPhfENboMazoTBJ7NYg
kjbaEJS9B/DBBn9hBqpMnCsP+YHY1uobzKKnLF9jrXmo2qOi3PUy9P3OUUYxFqdLRecMp0tUMIfi
ml1Ax3CDt+Ntzgvo6g0vns8fsoMtWQ/3s7NsCpqTIDLESx3AKuQdQmhaR2Ps1sJhMTO+u/Mns8A9
vL3P/2G4ua7v3OUtyS2ZoAX4fYecfyCrtTg8CZdHy75W+nFiHxDnQd+kK3er9dD2spix4+38vY7q
OcBqeEMK3o7hvrohS2vHkDGvg63KYswhhSD1fS3yrfLUJVN8o9fvgPa+LSegXrJE68BU0D5uyXSb
FOOx1SstzPGnZM93fhkK7Zg75ZBolKCEUO1uKyl63aExyRqvzWzPZhNQFodNyiGwcyhgiX9XlBPQ
N+S/5OTCdmpKILxljXE23br907q+G6Swnh0PwvYCRYROMj6wI9hI3a60qYvVUIgdztb9mkft8rLQ
A+0byT26FzXPbAlRU02yujBWdYiVLfNN59+5eRgwkuClrPw8TVFmksNUFcE4eZu9fUgg9K6v1LN1
WbDZ/YInaxZ8y2qA90hXl8YKhaC5PbwQm1LPyPWnRJVVbHbODcDRwBFD4wGnVBOyyxRwpmQg2oAX
5H2la4fUyoK+vtfJBnmUl1591WVVkL3L/dSkiElcxwbqlQlMptkzmh2hNpGbVSEBIcyv0n835UNe
3WsAni5E9Za1eFv5l9+NeP4AusUxkSB2E2KSnthOnVVAcCnanaYflvyjOR+uB6O9g4HKLMIrbAF8
yTPdk4Ox0qXpLPRjUXRQwl6twSHEPijF+P66GZ3fOkJ4hQ30ZJBiAjYgYt7axSw6dVwYhn2rFtBn
5llf5yHW6x8GtW8nUmA66JARyEY8F/ozKb4VtDk4aoXOPnRRer8cjlnqN+DB7pavlEXXf97O0eWS
tXgwoGqK2CwcJ1cBn3gLQA7Hlblq76VAFBjkQHKfOD+um+IbKmwEJhixB8C5cBVsccPBvOOqCqIE
mDIOSjU/900teTzvRQeO6UFZgPeQLp4nTb0s5pzYNIbIqx5gek3z+jJAcnrkG+qDw6mKKMhoJLu4
857FuD1KqQ4uazyMxNTDxnj/ODkdRS5nRVpYH9pofb/5jkf9MnBvZGpgO757Zk64PhTWQE7UIgMq
iFMSbP1Ye/pUKWCS7HL/+lfbS0XObAmfDSRYWdYkM43XW56h1lFyxOyj1/ny1Fu6jXzdJ2fSsiaa
591C4wI1q7AJitB6BUmm4c24rYPB7z7ifr6+PtlWCndXZTi9UeiQOUypYSD9TX7U3bQGm2PLHhb8
RhD8H4Uk6B2CzJmPkAnvpSYZxrLYtC0urBkjgdbi99kEhFcLOW4WKqp1VyXZ27C9PI6e2RRSYqtn
SW3W4xRbFShe81djhHqA5U8o+b59G08XJ3gkBBbmct76Kbbrh033+/RRsSSeuLt/uPs56yAgWGIg
rZqyNrsW+7dZ0wd7cpBdJIBALZ+HagQP5xAaWSMhB9mJjhgBACwC7W40G8UKwQDkaNaXWh8zaw7a
5N2YkCC1tyNxPmmZTMJ8xxPPjImhOK0bPS+WLaZd/alo26c5tz/WTCbx8DNbEPzwzI6QubRuiyjZ
rDRefPche78FTWA7Yf/FwjNwWbw+gB5X7RUH/QVsd/Q+l0lWydYpZDNFW6BIQYcpNrvnPr3pGig8
K4/X3XHnrjldo5g/GN3Sr70LXynJGndq+2ldZWJ7+yZAMc81q9GvE47ztNC5B839FHcsps07rQ2v
L0GkTuZnF2v4Y0A4u3Rz+6yl0xS7R1MDjIpUPvkZE12fFcftX+JT1NZlQxU7eS0wVChlqoAcweOF
Za0qXkV0BTI0KcEDmJgFOJ7W0EpsiFU7srHQnfOFJzSElCFuAmy7eL4AxB6rlSVQTE8t/cZyMTM9
QsdyUvvx2NNEOwybK2se7LgfSsHApaG/52JeU9jWdM5zFTM8Yzxtx9p6x7b7svl8/dPtmUDbgONw
OIxF7E+gL992YINpY+o8rJbHiie7l8TbvWsZaTGetVy6AXOGwr2VdWuV27nbINNhgeE3AS8RuBGE
aMNMklXtLQdfB+g63qyEUMT5raxo2jBhbreNdXU+1uXis2V+yt/ID8fdHeD5P1aEPGNmxc950zZW
TRoOkxssY/OoGsfrn2bHvZGDg10KCAmOaxWsFBkkUUwosMRp2b1ASNkz3Rw6qhXE0mUcOTsBAjSO
KJYDlQzWHfG+qsca1G+rNsZKx8J87KOukfWndr0ACluoKfPG6UUNdqjRnSonu4+zm+5G/Yh8KZhB
WnnQA/XI3gjc+/mFTo0JJ2dRR7ucEJViA5whd5rZfcuUND1gwnoJrn+lnaue99tQAQOAD20w4SrU
SJ4vdWGOcZPcZ+CAV4zcI9WHdoKqe3VsexnTwF4cOrUnXImmU7u1wXAl1voaDNrTYD5MpX6ABIpT
SQ7TjldAqxEPIEDbMJFygVSdNZaDY76Nk5m8NIlz6LpNhhrdtYGzill0uMQFanRzKiOxIXAXp83y
bkmao8FGmaqXzIZwTySqBgGEeh7jbhzuMrU6jq5MG3Cv5o+b9c86BIcr1tXVim1hcTFqXrM+jVBJ
chcI1hnKXQZEccHu0Unyu0bGI7kT8c4MCxGvc6jVDSBHiHOglYtPg/a1Vd23p7Mcgs67J4hGUEc4
j6qNtVFaVGoTcwSOPqqBYwKanUHlqx2PpoHHT21KUor9Zf0xKewnsbM5wwworlt9CzpMfoAz3J6+
XT+7O2cJXsef34BjobnLHefkDQeABQhDNHWMsTg0QhGQGstvaBEx64W27uN1a/s+cmKOr/nEXGIq
boWRrDFeAGbqO/o+qawj+PueocPlLYoZkKEEdCX1SaZ9vG579wicmBauYMzqgYlktriEbun13bPe
SS6rvXIGkBU/x00wGoFE6XxxZl4wUIaTMe7txNfQrV+BUFGS5GbpnUOyfljNEZooRWD2CFZ1/zRZ
+Cdmc1Pl7vfra937qqigA8fHZ93hQue/ZFarwnZTlJEV1fi4EPeGaep71N2Dpqhv5knGurW3tRgG
g+wKqvHIgYULQN3mpEJE7mIlZ2ZoD+UaZrlaeNcXtVNXRXj8Y0UI+3O+WK3mlH28smH6OM2DE5rm
Wn20kz65U3Sz+wQ2lNFv0sQ9DApVZcMol7AszC2f/gDhKTSUk7bkYzbGqUXXm8qZ2kOStsmLBRjI
bWtPdeV1YILyiqpiQacXXeatIH28zXroRXjAE7deVln96hfdglcUo92BauCE2pKiD5zEWfzBmXRf
z3X76frW7foDlD0xhogKgyGmn2WyJPU4jjSuOgCA9SnWGzW25zKoOxU8zG8kneSphwM3gAAGoK0c
jXPuftVcjYZCexUvLRRn+i5n3gImnrtF6YfD9ZXt5VRntgTfAwqgXzWKWt56+2t2Jb/b/M4D7ffB
vLluaycgn5kSHNAcQJ7fDzqaM+Y3nbzqeHBXMsKGnS/lAJtiALWPZxbmA863biiTpM4LODnR6uS2
mJPylkLB1evKClOjxMmCJLP/on5/ZlT4Xp2h530yIqV2ipc5Dy0bEEImwZzxzflTx8CdibYZxhgx
YgStTzy3hAsUvYO0rqlOIqjIlfTb1r9Y6qcJegrD09vqrZemhItT69ZGb1diRIpFW39bFwjaLPQz
TaUUjXxjxEUBxoeZOFQI8UIVvlaTaE2BGXIjIkUL9MGxzQECRnLVvS3l/bUkQOzRq8aQBUYKBS+f
4RWVlU0k0uaXtD6mxT86hlxT88iIBOhwHssvLQlOzgvVGZ0WI0qhl6NgpAhCL285RpcWhDCqASk6
6jM2DaSGftYqPkgUgs7Mwutmzq8L0YwpDmORLsmBvZz1qCha06cqPdRu7AzFC8B03/Naf5nSL4lr
RdetnseIS6uCm1dFPxSVMxsRtcFhM6Tr7GUpO7SmK+lUXf9OgFWeB4pGr/PFHlcdTv41t+dgSohk
A3ctIGHCF+eU6SIVrr01mzoA2h719hIY6uyr+tveqL9368SE4GyTBp73UqmMaAWBBcu1w4pmVv31
Lz4JnwcGuynSd3HkuNWZnUyY5I42CJF46zQ1gVHa3/Sskg3773181EQwwoamEpIF4ZSOTqssA1B/
UT1n71i7hba1vRuW8U1vkV+7huQOhQRgnoCGE947bV+MkB01SOROzeNQjJlXKKiNKCq0i5Jx/GrY
xeemSSSBYS/WnVrl7nKSuoOYYZxWG4FB79TSX9tyBr2KbfgqePx8jY1venn/XiTnmgQ+DpMo4jyB
mhuJQ/ONRGTqbxZUzvps/Yt9BGU5l8NFAEdUPV9RnTVLbnIAdslyEBSuFSBcxivtl+OaGP6oYY56
XiSZ2J6LnNg0hczcXSa93loV1yDvu3T2bY12cZq9DUH7a/d+tm8N9DjRUxI8MXWNtMJlS/CxQMzW
dLgCFw1aSddP1l6EOLUiHN9spHpVgaYY9MiQZ1Gne2uUwST39wt96N8LEb5RsuZ90QF8Halbc4RK
XVvnUYYRh+sLEQAUv/cLXoDVcKYbcaydYOJPpTi6v6e+qsC52T6wn1jMNNAfr1vbXdOJMeEkUcRS
mhdEj8DOcTcbH2mxhEktw7DyTyzmJkgjMfGMDhwkrISbSFl1GyKxLokaPfWs5UErM4+ihDAaR0Zl
9aW94GCgVIAJKJA8XUyBriR3NfCp6RB4Mu9cWt7WnXvI7f62JXlwfff2nA5qtOA/Qj8ABA+CR3TW
0BskU0hENw2SO8lhcDSJO+x9oBMT4tQJTUGlOI2DHg1LFiiY/Oz6HwvbJOFnb89Qnud8VfA4IDrO
w4+TVAvG+FrkdCr1e3DQdOXojePnoXgbBvKXd/MGG8d8Ab8vjsGZLsg2UoZUSMMYnOXmt7o1Rakh
q9bvbRu4J4EEB64epGXCvYRompqLWpAo7dvXlk1fNiD2rFamsrjnAKdmhOPTkdlVJ7SKIvz33ojZ
C0zq/HPdx/bOzqkJvtKTuw5shGzsOkagJEVuM+ZGlOVHEGsch7qD8GrmyLrJe2vijgBP4IO6Yrxu
mtlOcNXDF3ITyCEXSessIZHZc7dTE0KwVrWekz/ARJ3qnpH6IBLznPG2lU3x7+3dqR3hfEK+OCP4
g0STUkGtYfToErXz0AVkUttjZpSyEoDE4AX4LTEWkAEh9lRJ/17dPkxg4iZgC0kSeujaNbjuGpIv
JYZVeySNAgAZtrEFpE5z3mNy9S8Cw8kO/sSonXjfOGcsz9CNihpj8Y218ycH7PKT+aNs8M2uL2fv
zCIFIqhaokxIxAGOzCycJVURGqYU5P8DDWlX+ckbyWl/RaBTM9w5T5aUTeoIku3SiEpjvGX1FhVb
e9DsXvJxdl2BYNgMwhAQVBQzY9BDWX2xNHoEZaWganrUeZ0HC+o6a9UdinqV5Kgyc9xXTlbVodth
t4qNHDXLYhcCbWpyV0K91K2KwpszWQYuVM9/7+LJ8oSwBKJytpkb7qVGhWJVUC1OgRkw2rgKFGaZ
EhKrT74qFnI+r8Fjx/GbJHOOo5ZhJ667DT/EYnKBeef/Nlr4nuvAOtducmz0moT6Wr4rKFxzbp1P
fZMFo7E+ZHUeVhb7ft3ubhA7scu/yMmO52Zhz8Clk8gYvnO6nL7/TLPKp9mnv7CDDQd7n42LTEwy
2Eo2E2NhWuRY7FPePU6FXXuJPhxoKSuW7jrRH1NisgFsOx55E14Ek9u+71T7C3hQcs9iTYTn9/M8
vk0r87cTQdsb8028DmcJTtSO/cCGviQRGFy+5Tbz5yY5qkynHmhyIKuYHP9iKzHI56BxhjkPcdhO
A7QHnGU4kxYEhDPouqmte0eM1yzfJCXG3dD8x5I4tYWreelbMEZHlW1HpHIgzGJJAsxeuERFBLBA
sAgDjSIk1VtdG7QtNQJ5B9BRpV9qkoWTLssM+VUsni5USwk0myDNDba0cy9fFFprqVOidLWUpUez
5INmQJi7J2GJ1NralHDG+MP1z7S7shObwokuaqgfzyU2bxj7kDNPd5p9UJf5bzbQwDQwWN7BMid6
X9ZmJqVjRqJEM8MxXb2pZaieynCwe3EC1ZH/zAirSeyStEqd6dECkaBiKYIawnFegnmpyh6f/2Ln
TmwJMSk10rGtqxSvBdrfUDZEzrDiYSKrau8uCWUlPrBqgyVVMAOG8m0r0xFpL4ouY/euM23fQKW+
MF6ur2cvICGDQbaJuTqAyoQ03kDR1xgBhohQUqQ32WbWnmncmWDXDUD+Mh9m9LmuW9w7uOCtw3AN
5qfAvi6cqrJ0U1QCJx11hOlD5eqvnTZK/G5vUfzRCOQ8GmAXUs6qmy5bXTl6lCS9h9RKMe7pVoaj
8TBN3/9iNSemhERbqdq5UBN8KLdJIQWjhZDCk2SIewHidDVCjq33Yw+RDR0VBKZ4Wtkd9GL8aCWj
PxAAbM0hHLtcNgS1+5H+WxbAAudBKWfKWpkLdlBlSTjS/l0xLIe/2TnAsHDhYjBJ5FJxAQ6wR4ZM
3igBGkIAmSJrHf8mvcawyn9W+EJPcggoKJtMYcghlDV9ysdPdukc7IrepakMrb67ZXzmFoSanChD
+Ex51tlKXyckYkYdYD4GEsYymPVeVAByEW0h5LucB+V8MTNkN8Fii5Kzs9QQ3pwDvV8Otll+aOxJ
ku3urubElBBT0ypL07XHuzuj4wuoGLtDo86txLP3jeCAYn4KuHsx+KRjA5BcBc7pYrXA4tpa3RGq
ujKWL5kV/vcnLjB3g22yFUtxLOtI9ekmB2/rdV/eu0/R/P5vIcKHqdwqpUWaGtHEvtju62gmHoB4
kt3ajWonRoRPQuq2qDSI7UULFLiJEijmBxVvRpDUIAZJFrRbI0XXAY9FwI3B3CTcC0yb9GTVlP/X
SMtDGalPU8Dn1V1pjXT3rXNqTfhEZuOwbcOIZNSl40NXAmgFcgsouoUq63xz2W5bSFVDMBFcw9rr
9U+3e6ZOFip8OmB7Ok1Nsatr857SI6mov/bP1Sir0MrsiF8P6Om+SpgRFXru6e67AW9UkLfm7c3f
rAegAvSNoR4t9jkUnRWrwr2kyD8a2r1RK17GNo+B4O66oV135OiFX4bE5kZZJ9ZmFyjWT+6LWgMI
M/9wZhKYcJXy83VTuycY+QlA1eAQA4vO+Qku2KqOUEdAhS5dgMWrwhH8vddN7K0GzTWbc8roSIRE
N2hn12UleihtsniaG7Em84fmO7QLtbcRrP96k52aEjwBMgK/e2tZ5Ryp1vvL4nypXDe4vqI9hwMb
IJ614LXj0LDzTQNPpMXcFD3jCiPkCEeVn9nJDz1ZjnraHa7b4rsjvGG4rDeqqJzdH1Ob57aY0pF+
WZFp9eXwVHeJp9kJxvuoTPZo5yud2RHiBCqL6NuZWJPBdAipbMQDzH86JMrHLlM/1ZVM9GHXHhjd
0Zrk2ibiBdWBNi/pGc+O863wC43eogx0P60kXmwjdJ1Scqb29hEFYdyFJm54cLGe76OV0lKFbrMe
ZZsWjMN4ZJCx39JO4hoyM7pgppqqUjPQbjXU1fG0xKw8jZptMOeF7FztHF1w/6Gfh2Qc6bh4j5gY
LK0hDa5HzlTclNV2s81vk5T4eZ7ARwliODT04IRixHM3ha2o4OuRm4+FtyrMc7v2Gy1kwMc9Zzix
Iwa8tMWTz8rxcRT3Y2q8U4zJ6/r3Vf5PXbw93mFFJkjQMGdkXTR0gbYjLE2wonQih7zvQ43JHpi7
LgA2ZrQLwXCJpPXcBSDwYPRkUQ00PezyoOP4enbTzwdbg8rI9eCw837Bp8EAMwCC4LMQ67S60a59
wpB/QUILohxmihE2xWoPNdmyZ5tW6IM5OaAFzfoXGRMsw0P4TDOQaMJx0sxJz0f+xVT1NVOirLdA
AP+DktBVLMkid/fzxJRwpEjTJjkiph5tZIogEejreh2s5tv4i3/7OuiLMZQFzumL1rVtT33RossY
FZWJZFP1kU34WpXcpyhFXP9su+6OHpENkjWEIrF4QzddB60a6s8QmWgOQ928h+Cc7jlq9q9tVjGr
ZaJZOxeWAXmT/wwK9yJXDIPkd4HSysRQZm6fa9OOmhyci6YM7bS/NpwsMIWCZk28r4heEbalFBUj
9dnOJv1oN6px04NryqtmjNpj7l4S2XcXh0oOyPTBFgEe1PPzVtbrhBHZGlAxs/TG7tOS/iBG7Xfs
eP2r7dnh7XIQl2BE5yJvbyeiQg15wSaupvFElWL5J1dLzHEa1QR1rH5M8zfNMf9ySdgB6Sq62iBd
F0oFIMdUc8r3kiWVrwN7UpdD3DnQAi1Tyb21d5mcmhLOM96HVTVToAGsyTzU7TdHKyTbt+cYQCAB
uooRQeuiXm5THo4n9E1T50mzIjN/rpYvTRWvtuTZsRcvcE6Ry4JJGQS5gj9kGNPqQeuLasFU3Cud
fV807gcnqyU4rr0dA1AfQBfg1EBqKiRmbQOavwZpeVTOVjRhPHpzZTi4PY+Dlh8wO6h6gK5CMNEM
nZXOTe08uoPmKagfOlsW6+VrLiXR3tuzU0t8sScP+akwK5bkgNIMae1rjqcQkKm9TSH9lzufGhEu
xglsII5Vw0g6WBHI7p4MaWSVrUMIdGaNggQtXS0CZoeFyQqZJcgw2rFiWjIuyb3vf7oawc1ckmRa
veEGNI159Ot8ckFz2MpmHWUL4hnAyYfZhtXNRhtkmIm+vM+T2h9Lp/QGnUiCqGw1QokN71hVUyp8
G6ANInegUT/IvHkvAJxsmCVEM0WfMKQ0wETST5BUIgsIRTXI8kVT8Xw9Uu8uBhhVaPyAVfpCVGlR
FVR2KTIGtSyDPun9AXQa103sHs0/JkRqTb0ytHmoDD3SXZCPNKz/kEIZ/VbrMgOk/UkrAZ3sr8jm
UjycTE7sZDVg0px7BXtHJueuGNfnDLwn11e0l0uCyhaU7JB4Ay2kcAMsrWoCPePoUUkhDECOm61A
XuelJJ6TvhbKP9et7fr1iTUhqVvzYUtJouJqq2ZoWud3eltAjfltcge/Q44BWTcLNGAqoMTnxwct
jAUsrzAzV8oNKcfQxlBTm8vutt3Pg/gMySdQXYKK79xM5ppZUZa2+ThtesAFn0pHxk21u2EnJvhP
OAkEi51qLcPgfZSYnb86NiYZGYpdf/N+5UMzFjI/3DyqEAfAI7SM+oBbDcUakAlVfjk1B2tmh+uf
/2eJRCxr4PEAZjx0xgDY4ss9WY4zlnmLx1PyiJLDj404XzQnuxsBZilQ2i/r6aZbR0hK980n/MpD
WhujrzDikQIAXEI+dpZz4yrOfS3NX3c/5ckPE26QhqjJlGtos4+ZloaaiWLLoLd/4/0nRkS3xGif
BR1bPN1taH04bR/pIOuDjpeM6GrPa+D3eNYgGecP3/NtJglIebrSNB8dt/ORsYetrYT2kkpyIZkZ
YdPKtUjnTUfjcZyLSB1qb0u2J6NRJJfU3g2CxgkX0AHsF5D289Uo9UQYKHDgnCjTu8PLMr4uywt1
7mrt63X/3POCU0vCaZvLYsTbHpZY63r9OhzAC/f2ajIv/v8/uRehMa3bOYNC8JzIszlYMUs4Z9nN
YhdhmZLH66vZC+2nqbfweYxqdXQIs5OoV14c5y7rn6AV6uVJOI2xYT1fN7a7dSd5vuDbjj1gUGRF
nr+ApCtFb9PdZAQq+yYAmkI6AS0zcQZuqVAPBTaFo0d0f1C1g2MNwfVV7G4ZF2wChyZqHGJEJ5hP
reYZRWvdXMPBGH4AIvYxT3LOyKBEqe0cVEX9m1OEPJ9rwvEXn7BztrZ0zgby8chJrOO4qMfM1IMS
FG7Xl7aXunAJYbRSDdyQYlGvYv+j7Mp268aB5RcJ0L68SjqLHTuOHWeZvAhZuWvjIpFff+vMBe7N
nAQx8jQIMDYtkWp2V1dXRVmUjXVy8pI+0QZ8rGK6NYHfQpfm9OelfrtRDaQ+L98KurdXt0m+CDzQ
io3amrgDdYC2moJt9udFfht8/n+R6yo5RbGnE46tqvj4pFIHks/mWr759IUz8buFQBy5CPfgVKAo
/2/4sSPAVgWDgVNR74dIzKdGNp0YXkrEfvfScOKAUmOkBlyvqyhX1OtYykLhctCYzE6asx1eSiZ+
dwR+XuLyJ/x8+zIYke0zqDZ7Y1pd9DCsPozhRKeXhEtfepar+8dUm9tkE9ApGeePhCxV66dRHf58
AH67SJajCofsLfoGV6csmznSsgtAOCVxz60/KtCu/rzEb19YAfWiS98+/QU2DlsxxS40YIxuEOWI
InoT71HV2zF6cLV76URfB58Guw971AJK8P/a3V490NBA6LCi4JAtNU/uTQZB51GM8gM6Me4IRQJI
OboKvbSheQlLu/zmn9Oyf1cGoHuhQCA3u56PpYB1d02X5ISe05mLsU3Tt7rwbUZzaCC9K9KlrbaP
f/duL2siWP/LoUQ4qq8+K78Ru+gLF3DXVZ+l7yAS3K4zb1n85c8LXacP1wtd1RxicC7fVsTXKqdl
WwhoE1Fxt+7lKZcXTSTq/zL8XS949SXPO4jnGwMlNdbsyDL/mibu+Odnuo5J/y5xaQ8iY//Xw+e/
X3I57xeGhAZ12kx96obnmIW2TN0L+dD1+b8sc3HzQocY/bpfPrF4RpskLOhIr2HqE7rBXzN9h6Db
DjAP+/MTvbDUv4SGn2ITm0DpL2Yc/lqdzNyuzd5V8myT6oVr4zpqXB7pIiQGejsU0X5h/Mi5SIWA
ZtDTPud3Ar3iuuB/SaS9XuLyqD89iiC1YhOG5U4NOBaWpJ2DjNjfv62fn+I6Z8hFvqyojE4gjsed
gOlpxelHTFacSfm3icP141zC1k+PMxXwz8LMEG7z8ZvLO0FZNzTQgPnb5Pt6navwtwxq9TOE20+O
uaMx9mii5oXN/12c++m1XR8yyaYQ20ubdiWZe2U93AekyJ9LlsB9ybK0nRgM28aI6B5N45dG6n97
9IrL2PFF7+AXL/MJ4k5WYFwcThX3sWAnTHud//pYQIIPnUEoLEEQ+LrDNDo5j3qlKXI8QT47flFr
zPa8jaj4hpz6bwl62DEoe6E3cpGmQKVxFcJ1KdNyikcwxl3zPCpMSI5x9MIt/5tI9581rqK3HJ1b
yIoxP7W8J0H3SfpYv+ha9Qtd6vpJrkJ2RUXtw8RwGTHbR2J/XofwtKXhseYwFY7dfWXdDYSYzy7E
Lzzgb84kyg10cS+YJeQTr15iE6hJIVW1nSQw+AKib2x/XKe1TeAjbrPQ8+nzXC0vxI/fLXqR6msg
LXsxg7latNxT0hSWooMMvtt26buzrK+zNW2FSI/pMp23rXmzV+Pj3x/Qn9e92s0mjGYcU8w4zoNp
myk9zpAIXyd1M+d/O4V62VLQIGGUXINC+ovmR0KKOcnJAGaLhUv5+q6AF5FPP//5eX7zSYPMhyLn
YpGBLuFVzAqDGEgV4R4Oa9OryJ41Jg3+vMRvLsaLaiicqVJIFvzC9xhcHP2v/gIMTyF91Cayukm2
R65fop/95kv7z0KXZ/0pztOs2EeTY2829UPCGRFzz8R//fPD/O59/fwwl7/hpzUyaDFP9Yhz1+R7
n1QYodzNzZ+X+O1jFJAAwpAOqoPrOnccVVg48EcEjApUM9XaMtyQpPr7UIvD9X/LXHNXtskrNE4j
lDhTczTj1C6bfChIcpy2v7O7gvnUZcDw0j9F8Qk071q2fh2GeU4Bj0GBw7w123aGxNHzzB7Tgr0Q
i367PT+tdHXVE1ukdrIodVNGP8YRzIiz9CXP9t/uz09rXH0ymzW0RqsERehsSDdN0z+1rJIW2m8/
/nwQfpP3Z4D/MYeRo675hSBgd6aKaa6qpzA9mvi1MhwNm350j/ylrtDltVyVT/9Z6eq1oX9OfM1Q
Vxex/OaTtK81WJVgQizN0ELk+4SOx19yBC5nAma3COHwIETL+SqAm6SGnpq5TL8Ppl/NoRn2TsR7
+6Kr+G/Cz6U9hPwfqquYgr+6GSGp3sRjBZjFxX0aXcaRe+A5i3iJqPebd4h1AO5dulAXHff/RgYy
OLnwgBsYjMiWjLATEAdv4zPn9dGh7wkvxr9PBoG3QRsFWOxvCAOlI5XHfBMCxcq6OHctMcehGk6O
qhsRwHljIHrEL9QGvxzKy4wY1CQQOSpI6lxfGAMlqq51Ex8TOB9+mXfjezaL9TaMy/Kmzuf1rGQx
v9BGvFr0smsNZiNQcuBL+PW2T8IMomqAhfUu3P7PlsefZ10saxevgZ2rMOi3qSAvGXRebegvi15d
9cvUAMEAfnLMKm2f3Vyo47JEqe7HDE2JHajagcXr/A+qi/T45y//Op3D2uAcw0EGWBoIzoDT/nuY
9ozBBHLK4iPl2QBfDA1fKcp51q9sDPfUVdkDfHPMWSrftLqGo0QY+UvNrqtA9+8fAbkkqKVjVgYZ
+dWXU1+8dbFw/hTCCLlvZHRC3lNavZAfwMPv11eNQdSfVrq6uWcfixRoWDO21HoJ5Q11KwS8LOpE
3ZJsHdJkr3XezptSuLR+RLnJR5/1MZUEjUuqF8y2ox0L1z7tRVeQgRZrW5idixm/cdSwqujGrBwV
fZ2HSkeiW5gs6qctTmwuOk5Xv34rRa3Tfkkiwv+RehfLA0TJ0eYHVBHUdEv8oKupIyIZC9LJZln8
eMKBUHC/8PMq6g/SeO5lq7NpYk1bYQqcalghQyOR9jzZUnqfBbhrr/AljZqxaIWsm+l7tBsOa1KT
7KuAohOdcn4Yh21nTQ+sUzHVjVWy5OfLP/RrhW4VOZp8aqIH6UYblx/rzI7jTbxxbtdz5jZgbSwJ
m/u+Y2X+jtlp8E95qmG/ZJPBB1T0MFosu2xddbSRNhu3gR5Gqv05z6N0W7qI1cwfR7GA1Wx9BBfJ
V/HCBwoZ2jjhslvWUMbfxFQYBkn7OLfZ56SAWR1tpzzw+jQ3wYjQpvlaiapTSeabU7HGbBHHohR4
ooQpwj0kl6x7Xy3oKJ0bW8fD6zBPDdQpShOP6Q21G7pyqcfILVzApMde8jox/n5afIoRYoXEI4E5
emp9t41JA/kmX+Vq/ydEW71ObbGmeX2D6Q033ClqK/aJD0z4DA0kGEWoo66dYPdDPLJIn9mSJvM7
PiPz+pCU64TwzRody3aRbLCYeZtm2/MVzqRTV6xridmJOVoWTVo0hOe6SxaaRJ+2FXq9GKRmC1Ho
uBQm9T+aikdctiJe5vloXQrNJMxTToW7BQmxdPej5Y0y0WFS3sn3trRLCb+WfQCTvTGzeAL/MU82
XCNpST5ugIrF0htZyuiNS2DG/TQTY5MjjPSKz/Wa57TueUoXSJGCL1kyuJbUQrySRHiiO1cndDkk
lJO4JVPEzS1xJotPFrK71RNdrYv+UZSncBEHAJi/kfm6R3lvBswLPJXEzskrsWg98DZYmoZ3Sx6z
4dVA91J8XZuIu3ehCbzEXz7QBQEj4n5xN7aGk2BH1nitfYdjUs5lt+xkl290HIrlGESFqfMoWrL9
LAvY3mMaBqXI8qT5pKofvBnGfEcWXE3x3QwBcoU5goHM4dZHHNSCVjUEX9ojHA8a92yLanswtBS3
rlhLfdwmvoTvUcPgGZWi3Zt+hBRFBGtn77bivQJ1RX4BHk341hI3u5ic84YOcjmJrfISugr10pQt
fAnZdmBakLXlC+a2j9EkWQYBgire3YdS5HLe+7SqZaPxXYOUDit2meizRyPhCVfHXH5T+cr406YS
AXBmxhTvcdCG0tuh5iK/YTyKxruBsMh+FZgbLGCpMPPtGchEOZ2kblRkDkUTOfUEubBk/AejmNbe
QBSydic2jwosAzeb/WIKCcOJNJ4xdbOu69RvboKwUCzI/NovYwyNPWXH494wBv+3HTPFvmhri0HV
d4XMcsyNJSqL8ifcyGn5bjJrmvjWc1Xlb/1AoKsL27Rl9Wc9YuziiGxfyXcxnmo+xFwMOwyCqWUQ
mIprEuBxtJRk+paNe1Q/IqTK9HEpvFv+GWps1DFfdEZ7Y2Woh8Nissz3WbJIhTHGQThzY30teNpK
sZHhmIQord5gqLKJwCic1EJvBc8oqGu4hUmat3Ux8+jOjVCM+5EaVzjXLnEURW1lQtmbkm3hYTCp
+VhycDgsxCMy0dzGOkTJTQSHuAe9a3xt7VStiL6nQLyd5pOeJUwwe1eFcoOueR6R7X4TUbT+wAZH
0HfExNUMgjAMQjWtIftRzRruXOu0xHWLvoxf5d0M6wdOj0ntZzSYh7Ia4jerYClMf7Nm9GyA9y/3
RQ85Blx655UGLLwPUXqfEThFma5MxbjGXWBLzA+xH/ds7HbQd/CTQ5PSaYPN25IMb/VqjOnHKg5V
2m0NmIsUxokJhx8bmfhaD7eqhJXn0AqTzfUhj3boVXcsMz65GRYXDTe5grbWMa6d2W9UHgs39KWY
VXzCpzw0rm320dXLcbMk0HuQr0w3xCJ+C4Kcv4UnWxFgRUaL5JnjOsufGuZoubYuzKV/xDE0y2PS
rIS8XkiZD+d9UmChFYLp8ZXFqAa7d8MUIKcamlgmLZzq4unEljxggprbwfvbdSgou10gmJ/djsES
9Qr7SvnjnjhfgDA3MG9+oJ4yYj2CT4mMadpmBLx2qzZWdnADr2A/KOdtmA5hxE2enbVMrF8f82GJ
plsMIMf0Da3s4I4Jn7P5i+VQM2KdKQXeWZeRkG26zUuWig80LAPrLt+bfywheMwP1NT9hAlcGDzW
/GFZVIJpMaQFBTYI7rvF16C1ng6+HPjwZcx9pO6ynaf5g1JiF1MHZbYtuhkCchB+SBSZxNSyQkXr
7WJdYAJu9Fu2fIapYyL2bogEAYMgpREGJU6J1HJ9J6LCzvIw1xmDyJcjQ1iXA0JqjWw5U6O+hfsZ
FIa6yUB8bPyW6GyDRLMbFvNepgr/R0tdIRPeyqIR0dhWzE9ctNOk1uFjQTx+xm7axHGLrIM63kNq
iVp7EJnYyhSjKQxzqHooVvkN0oTb59mgnDhP2mKgKK+2e6pMngyI2TInrK15Nrm7JJ4JxoxohLZy
BOkaP7FDNguYGWZmM/wp7LULvQPzyO+ndISjZHYkJW7V05rN6bwcm4wnwvVlXXukwpmxxnwEQwne
IfiDoDf7pZaIqbxHRlC4GzDrauig516N2BcVykEeMzvjreBVVo1qurihpgpdRTylyZkrWqKVTegK
jBFGAHA/HVdcJW1aoTN8O+e60m9WNlRp6xQfRlxPNBPsu9YYYPWYTnSO34HIUtb3dYWpkKoLi9wt
vVM2rTd+4MhzRX42lRsrchhV4U/DaLfXIGua/R7DfOuWHGu4T5jozsDyJ31txrR2jzF1zRx6YrUi
N9MwNsp+UYpqd7CQIl1CC9oyz5J2mn00LY+QGymmsRMFCv03GbLdTB6NTC2E7QxGH9Z36zrX9Lxo
z+92Vcs071akmJPpkPQVadGNfoGlTISvUR/Ipre8OPBc5uX7JBNkGNBhtSXkfAvUQ5HvJjoDh+7q
dUG52NE4XuK5F6kd17WTMGJx4YzLYYFG+lQgvyk8rjb9mq15sS7tQC8tobDu8SIPJo9CAeKgRlbH
L9MmM5t6uiExrHraSJW9i2qcuDcrylLkSxsbEZXrDS7vy0HFFAlDC+B6wpRejozvVbrnO30wOllD
1eIkELp10KYewbddIKU0PmBPuP+a4nvV87EZzTaJ22nbk5l0eTPu2N8pr9bqXRNiXX6l0PxN3iOL
K8lrpNo5+7rKdYse9V6oCnYRZWYoMrl12244tIYU79YkZEr3iLGwWj5BsykZe+P8luedh9gLWU7R
mCRo9a4eI3mvxV7PDjb0QLzNQ0b3GjLWLq/DHg5Au1x2X1Yezh5l0pgUoVauo486S+CVF/fSh3zN
X0OQeHXhSYuZJOFtE69ZcYqqxRXvlyyxVJ6TCrawGHIpSA0Dl9LYjD2XKOSVvAmyjKazy5CfkZZZ
5zPb4hJpmumGVdwW5RFFzxbrs4n2JL1kxSZ/izlguZIjypc8P8DH2vgnqB3a+EcpEc2fkX5vdG3z
+AIO90u5op11ZyWT4lDGvuKsL1g5h6YjWcomwF3VHBPLOqs92gG3SErXKAEwtcvypKtZzLdkUqN6
oBE6OntfQgRhVx0kaKbqSxBinkVHSCLFERfeEKuzGDVBEjG6LNWh1aryovUsBsMDKopiM6dIhnj5
PLMIh3W0Q7zcWc6mFX6GuHQkRAfbVKY6VbSFB0jBX0M7py6e9TRY8nGSITU3akCd+SlnY+3hiNMs
ddmqfBsNqr9Qb1r2kQaO7LrLJ4PqdB+Ghj43BeIYPbBpSMx5FVDBeAdrwxgKv0OWKnKfgl9ACaw/
FWVvM1/S/AfqMZeQQ5LMOhRdCWHgIPt91HlF4RbSFDPynAryhR6HKq7NeKxCQuRyEAZ2ZfewO2Dr
50buNSqlZsr2tFc+YsW7ogHX4rzla4lLfOSCbsdI79t+P+6y1tC5GXHl3M5plGfAwGtWReds21R0
wMxbJZ9iyJN0SDOF6oZdYrSv1W61QrZwiRnxAW1L48fsHnFfI9vfMWcdSDfrLOFvwBjO1G0hsP+f
yEw3RA2VrLP5jIxOe3cwsNhA01s3A3INo9icnlO103E9782QOtmRAgkla7mAJ23vHTND3GqplL8j
UQ0QMBJDI1Ey8l3a9/C2i6bvTtGYfDfILOXnbdO5/TitjTDvuTNm+hBdGNq31TqgJX9sSkgfPyw4
Bsu7ABU0eST4ctf9yVJq8rt1CbWLWq/AdPk+B7CHcH16Em6rYavyVyTMDN4POVrf8kts6scCuVjF
Yq0WfE0xE+aGeyiU6G4YY7IO7UhZuslOVQ4TcKUx8ToeONR57Fs5zcVmQSNM01ndOSSfDhKiZsz2
m3KnuAFvlhUbNyPeVDlr5namduYfwpDWPDowYdk+3XjiS3IbJSJb3sJke5brAXQ3Hn2KN7vk7gTW
eFk/LuOS78MBY3FbmvYcQbQJfdh1Hc93pVIWQBSQOHx6bV74EBenfOV1aG6QdssxgiXdRM1NU23w
CuupQfg5VixFPWYhz578cDlnWYw8h6tI44vyFLWRPWVr1Nhv2ZB5f0wg+oakaswiJyDMTBUaB4PN
kX33BZoYDWt1nC71B2/rtB25PC9JM37K8bestNtoY9Te0oqsduzQBuORvtzwbLtDVmrvTJyz+e2e
Mls9FCIR5AAdmknkvXAcMARx4Dc+R6tLp9tth59RJbf1GAXUSQlLB90msS1lz1hu3bvYmQXtaoPS
r4+5r1ewNOqx6uNdvC0kNbf+Qnf+SBmQkZYMyvZQb14PE6/xWdf5Zsa7PZ+keQNLOk8RaHWVLxau
RnXQrPdrssbfqZu8z1sSLbbdR58WBwOq6uDaWIU6f94yZICgmDK4FRXdnrC5fhpKaPHufZ3owgK0
KvUkgDFkGCN3rbEa5X0b5Y3UGyoCzgtodZJKlnjvxcarCjrVutBvMKpISdUy2FPJoSuKCGphKOc3
IvlZUpm5sXdx8CVqIJ8mw0co37jsMZqtENCAMHDOeZ8WfJ8+qLXR+zOBFJi8G8w4VP4QZq4Fnilr
HMTv6BI2BEqdlpoKCIzHxeQ6gBl650e/Bxg+PQkPxumdKHIURJ1bKEy6YD/XhKkiXTxxyuXbggbs
N8kvZJyUNWcUQ6l3ABbHcUXVlrgtLVsqCmATYh+BsyigsdDQSbUqWtswE3qlc/21SILQr7NCUYht
RXq7TSMO2Zh9jOfXJSdFi+GtEsOOuc6K9FOtZLyTh6oO835I4fkn7lgBntiNnDI3D50rL14RwG8M
P2QYX1eqr7mvStFtbmbp+xIvBJhGXUayqtudIQGSQJykAD8KvAxEpYPbkZR/ktMGq9N0o4k8imoy
31MKd7kjIiJ2QBWuOO6skiir17Jk30g2jp8AlTF/t8Uh2VCW4JIs3wFWs7TA8DWz9jvSfyk/22kx
5etZmBEvbmPRctgahMEJCqS4p0lfklHYm7Rxhs+3bEUmAH0UXYxflmCQotwCgMQk8KmIVDOEjgGo
yeZvUMdcAIkNuL9BsUeLobT5mzKtoyBuIlBe9WfUiXFi3hQjqCe0k0j58O2OzCXNjwJGdqXpCsCg
Y8dYLPuSBf+h1HrWbwWxISaHLZSjvfFgPM49W4t0Sw+g4aQ7DDnSbaZ9vcwAPHurd7lzpH1hRjGb
TPmG36YBMAPDK4od/cO38FLP6HsZZaX0bZmbdYRffUXq8LgEinqpjyFzAtg5aWDPFR1KTYK3Xapj
3HddkshA836DVP56r3Phlpspjkf3GQjkUmcH4GZr/jhQpL/kaCNSIfAtJuTDKz6VCX+G2rRgHwsT
nGL9CH9l+6DRcsngWZDEyGp6ghaI6ksFbswXp5qJn6pkn1Bjz9DKnl6VW+0Q0U2FGecDwvTg7DG3
GBH3hyTsy6jxRMKwH7pZC8iGRRBnxF6msVEXgIW7nd5BZZbta5tN6PCQPoA4bHfgE1NZxl08z1OO
/zSpjTYA7k4ViEe55g+NCzl9NW0uTL4VAEvcMc8ZthB1lSfvy0xlDCPqE2iu2waHma11Ub6Yw5Zj
yw6J0SK8odLTGbPQYTfhuBFe70WbZZwzzBfUFcAuPy9rcxQTFGx80zTkPt5t7V8xv1aYLgxTVK+v
8VLL9VyuStVfGtjXatlNqLrmDI5LcxF9gyjXzg5yXgu0Gwo2I9h0medgAnXIcMkGWoezMcCJWAIG
jDFJwcv1Q9EQo+G/ti2i+QjK+CX9jEnm0U/E6M2iuhLXi99AwgI082qfMETzWGem4XU7hIEyeRjA
yEk+iGUEUtPTwTA3wxYkInkEhG6m+xnM/Sm908uQzW84vA8wNy0yWjCD91yP7l5kmLW5E65Rtep1
DIH3pKvQeUB22KQ8KrMDCiRB4lO8yqxckX4RW+oe37TgH2js0+EdH9GLV88N5XpbWtR4zOLzc0iJ
vwcDD8WzVmBYvI81LIdPotjhsZ3pjBynJarjQ5Yw7pEHskoEdfDAGzgHbY+bNXnYd9wLGIvWF2YH
z4R5hc0AKQTZM5SA7iohWf0FhcyGsoalttje5jE39IaFOhOI/wVKnB9FbCqx9yCrWLmhYcqXLemA
oTdqaYPZYXnTVUj/EiCdZbMkawvUevEPkLQJ8Y+m3LW9R5DeZhR/szJvYmTg+oYHMaaPdF+b4m26
atA3ujhDdm770bqqekYrg6/HeCxL1yqm1113GXRWfKdg3F6eJXhG6X29IOmxx3J2oe4hZbxkOeZD
WJo98ggimVVPIiaqvMUlJXFH+p1KUI7XFZn6e+gVZNPrvWCO3Kkdme97pFOozLsGyN1wk1gDB80D
liySrw3b9sqcgNWv4yfl0YG5nwlsAA+umHazH4il+fbJWrQjZBfpKRpeW+QJ8VHwODxkLqqmFmnj
gA4BMIiPu1nIx0bwBv0dgRgOUHZP9FMBXvM8IjDp7bTBIu5IisGs60cHPxy2dNDgA68+HrWXX8dV
bUt6JEgKZPMqsyVVcbvpRe3T28EOTaNO1gebI00CL3w/bANn8nuObp6Z368qnpk/CIzBsXcTyXTz
NGUi5d8hJbc034YaUu7/jDs6CSeo6In5TRh3X3wqQw2xqoIgeqhbDDU0a7h1HD7stDPC6eRo9EDX
j0QXcC1fMTDBnhkObImcv5I2enZUC3erd5oYZEMpOstdhGZIdKY+4SlvAUIYbloD8yY4sKFIhFSV
d2Lyn0WKcuJGIKGvypsIugwgdblVx8UXIGhZ/IqoydYgFs0LGnwRFI2a7nK7PjLwt/IHtOl2s+KG
94U7LVnK7UNpmz3TBzTnrWuHpSxPbsS1eI/jZ8E2jIXxn4vsIj3RT1MyRaeEb9G9FHp6WKxxz5fr
7xYXXHioUnwbMS7assYJ5Qq4iz+X3AbkD4yTqYDPEGt4aCc+yxxOXjlfX2XzlIFePecw71mMH3DV
VMW8tyU39Th32YTRgHuADaMH9AggIH9EaygZHmtbNqFVEm+P3MHTzmHmGa2JzHyFvL/dfb+RhtHk
YEdi5h+wsxvdN2Dgvjwi5kTZfZVmQn2J8Rg26Rl2ntu3K+6i8jMNQa5JB20SAtXFLKNDcfL5yEKB
Mpw28ycH2bypOumN+QHtCVoBRS4gTp7A5UZHMSbWC8ATKIjRPc/TlkiZIjNKKaTR380zFOWmzgOU
WHBno2ELlD+JGvQ5TFhVpA5hgIqd6mo18viQLHVMeguXengyyg0N31j5EWbDcqtiBBdUvfkR5lHV
9joai7k6BWYZ1kR02usOZpkDOZBkAwFRTmZT9+hhC7iOJWj0ZQQQDUyS0bZadB7g/jdUcPpLK9Q0
9wDLyh3plKyBJ4K0Lu3XSAJUsC1DRYHBvYqYSWIKvEIRLPs0VLi5HtMhycfpVNGJybLLlcnk51Va
B1DYmoKlBxzgchb39V43/LEOOZQUWxX7XbVIYaQCmlSM5x21HtCcBcyRM6CtVCefTbo16K0iGExI
D5aI4FFbDd6MQXGQ0x0puIlMhd7dsG8smzqAlQTtYxfXs+msUAsKccBMxtxi9roYnwgrjJn7PNvt
/J4yEmWsCzh3Yn9gcbpxAijVBUSqEPPG7y3qkUZu/ajxw9+JCvEkW1aTyPaF5mY/D9AHilpMNBLl
j+CL17g/F9jOqDYFCSJDoTCuWL+PJ78VnzNYiyZjhz65SzfkBLUqFzQXN7NUBzZa9X2US0ZqHOEs
y7eeD/PFmyCLG7acpnolwMcafDctKONlfozqsI23Dcoro47AkJeA/nQNEGzuERHY8AwkuBmf0UbL
KLoDapfDcDfZqoR52uCG/Pue7NH01pRQ/qi6jFfRro92xhX3UfJpz25tWkDjC/6Iy2QhNYPaN3ll
aiD5r5gmVXY/4EJmr5PY0fmU+GqJUQyMiYMYAWwCDvG0pvWN23Y/3qA9sZV3OaFC3ab/w9mZ9Mat
LFH6v/S6CSTJ5LToDVlVqtI8etCGkGWb8zznr++PfosnlQUV/IC7uIBtpTKZQ8SJc06E0YwbUBSZ
7ldDybGlJGtiZ6dfAjfFbL60qFuTpKrTa3kxa/bYXjtN3Lk4yTsDpRbMztWyXC5cBP2XKQUUorkd
IP4mdimcJjsBnruOzyHsAB31tO9nunNHHRFRBpw2/yDRV6sphz7bs9zn6ehOt8qZ8+zg2mGvLvtx
ykbXN0cmS/elRndLDB2lUyCLHDLrGwQy7T7uoxLh51RXL3joWLskXjhGUUtB0G/IbJvLzu3z18UG
md6OXmcVd/ZMayysYJql2gJ5R8VtX9lqqP2EpFtLAx6wJCngHuDv5xABxgI+37ZLNA2rn5hQjPo8
Gu/aQGkqQZzqbZTXXv3qVmFaQAuA9FtXwZD3wrgtsiVTpT9JvaX0lxrT4r4gIXW7H0Y+ixcuRFNR
ggA7sGkIUJituMv0sPK+5lAUsvRQO6Sfi994VTm8OHoOWftqxJpHlbs8acz8MZpDzKU37TA4Ohay
c+koWGV1LtpDTyCrrgdYGHp9a4o+LOxH0U6hy4PrmmXxWkUR5gRneiRM51ska5VJPMSzLDe2Rl84
Ze4Le6jjB6tINVO/bAoi/ng72OTwA9eWSJFqGbQmpZ5DYpe03TasCWJfCpmDPRwIyOv4B+U9M3F3
glSEWJ/CzCwec7eWzSGzFAEtJYQwtL+h9F68G0G9d9nxfSpXBnLECc7yU5rmqsinFmWNNUm+bk8B
dTlwvaCohMvvXA9u7EW/O5720tmOHeYl9QUFrSR70igVJ8OWCq7Cm0PY6aSiMyzMsmGGhNJQIXjA
6ch0tQYFwWIN3rYsJzdUO9HIZbpfhiid443XzGZlBpHyqnk8uDPONd6O2mzqpnuvcOxSXgoiMsoI
IbmjGaTKm/ro2l08gJhgqm1qXpyLJOrSq1ybq+Z5QGmXDttaWAWK/NaIydf24dK2TuLDMkqs0c/1
xNZWjaTuJjoN4zxd4jk10DpW3WoUTtxvGjGXFV714ZQPzpe6NJ0ovs3jstCLPZYnpokEUgGq7qRZ
qvI+d6LCUc9LwUEStT+WHubxiW9pkAPGK11TYdTuShlZ7dWMnA2+g6j0pqoCU2m99oDZZZOfu1U1
uxtdVlN7SwpHYrit6YNj1H5W27KioXub5B5/bRy0pxpsFhZ86QGi7DKTCPCVnF01T3WDK8tF2PeG
SSXcQ5N3ndV0EnzBI1nX/aJZGRb+rE+xEQbk/Tk5DtzPZnwaR51wDKKGtAvlK6CmH4Y9m86Dt/B1
QdtrK4vPp1Az0/ZcWI7XbIlatMT026alvu9HemMVX2nXXQ5XSh/MJQ7SZm450560ItvdFVVRUL4u
KGyXvuSin772vRnrP8bIq5IYq6LcXSbAO2VobEtbM61nPZqL6JeruLBvrJmue5HfNVwbtDHobO3e
a8xOvQKy6/3XCLln9yvxmlJ+o6NqJwggs1kuziqVt8YgbaNZu6TUKKJLJmubrzID39/rOEzNRqB3
BOAOpf3cyp89Ezr7Ia8L11K0fRU1VYpa0t84aOvScO6gM7koSciWZSvORZhmy2071E75DORuDXdz
a+fdNu6ibHgs5kabf05pqbc/yfJXDCRnFakOzC0Fgd9uOpjNrz7rlvncVE5R/Ehrzy2pThWGgoJW
Uo2d6Qfa9rhsRnS61l+cQZ9Z10JMXfYtNstFPE+pESa3tH8SYbvhYvJGOEC0CJkeBbiOuc9DAk8V
FFkSlzQx0OLCsKhR9flwmGMzmW9FFKVDtPPAFKIvlts4xk89tIcs4EfZteEvyyik2mp2KPvJz5a6
yK64AywnO4MFpZy9RbKQ/TQbejDbwUDFpjynIuSUd/woVK9BNzMTl4Ln7JVPTHoiNpx04hFuYaiV
7pkZko/sDDnN2S+VaUW9l71bD6+FyM0YSh28jp0Lla2KqAKW2rKthtGATmVr6BzlHmyFvOI81fIU
LcqYzr0VWPMUKuNynGVcWle2mQmDYLaKjXjXL45y7Y2y58y5HNsaic1u5usJQKaBBsCZNCglcgVz
TydtovQbc4KFESxTQoblh5XjUMAyOk85T03TzXbv5yIMw1ceGbCLZhKZ9VKraVD3sCTq5WffgBWM
/kDT7NndLg3g3Y0NecnaFMYcmt8JCBZeJMdcalXtZqfqoAc40CmMZVs3Wpk/ZVSyAdJUbUrtqUqr
Zr226WRcXw+UbtWZChdUMhuPfEWvtho/W15Sfo5NsBw7amV/6OY+z36DyETmwyzrKGaPY+tiHVg0
036ZKo2G97aSVbtN2ITiNU/suKHmrkaE3ou9SLXnhE/jV31FebBSIMNxN8MMGETXnwLvWR8EEhJW
ANzc4brt6GmbPnTJYBKJOK3XL3TVgIwJtAIjsLksco2ilV2jp7tdEQLK7ZNlp3e6FRnZYyG9cd6M
ViKG73FYu8nPCoKT/bqIIiyvyrptwgtn0czhwS5opvRdeb2UcDDnWr9TXAjhNpSEMbfA2LyzfUhv
jBtB7ca0g2oGOw4kmubqKdGp/T7ZbWy5Z0vVpir0vcia1UA9Vq6WNoPKlMdNHnne7xx/PTrugMsv
5sHIM9d4KaN6IrvNO0IoXv2YemELW0peNvMkhy9R5kYL13HlYDCgzamT3LeFOy8QAmauxE0HHyz9
MUUFmvRt1sx28cSFGtX7sexxiIorb7Kuaq3QxDPACjUuWfBmk1mtIEe91XIhJliFbh3aQT85Yy8h
2Q96tBnpXZ3seN37usXRisLWzdxMTXvTr+WkfdybhRYTO1bG9JVJ5+4tXIZp/trqWjkMQc6BJ6gU
ehkum5LOAP0hJPMfUt/TdFgQNvBJcdV6zph0QTWU4/LNKtHCPQOROYRokSriyg9Lts33MF7s6bFR
c0Sk4xaTAvpGeID/mU9LuVbdJEVbQHEeWPtFa8v+ZW5HSLJ+FTem1fkTEKN+NdRLq12pEnbG90Yk
Ub+aHFIjR2kQRneQ7irnsZ1J1vgVwrn+SvEmFPvQ4G7czWPnLpvUTKN0V4TobJ9Grawhx/Sh/BlZ
VnieqIRbCJrZDaqS2zjOKvU4DItYCPYX70dYpSn5c8z5uM1mGKAUNHahp1/TdPpggOBuitzR8gvH
AnC978Ksny8X2LbVhYkS0TiUuntoKA1laUD8otx0M5F301/MxglH33nw0FpfjF6TPecJEdOTl84m
V42+tq7vfRlqtcw2IO8uoAKQRdbcwX8YrAstM8xw2CobV6ybKKWcfaPUIo07c2nrior+lLcW8U6G
O3MOM8XZNbM4pBg6WIm/AFS5w6bKzanpA5ngs3Q+tRahhW+GYzQ9T8uwjAOWlVgrvfRR1ceBI3Bz
4cHuagfPCTtk6/rWPIawEvVBOOF1EjkZrh1AwEM1XAq3mRy/R1ndBKXWDz50hXGh/6pRTRdNAqNq
C5ZjaeeNOVbhxWJpJtGmAdKFmYBDpKqWoqt82KHAMDG8QpTE2UC5ifB+Ki8mQ/J33BC+NJw+GA9n
s01P0YC8EbZA2LZDq7Zj7AE5bh3hKGoL5I+qvAhXoqAEXnGG6mGGc6b9VEY8WHJbTfAE8RNoJs+c
fLdU9vK9N1U4jbuIp4CoGcPIxfkN6pCN39Cxtv2NE0Pgxj63p4XQPuKwtVGgT7mMD15IxjUclAVM
V5zptLuFOBpZuQPJ2aKqVj2Krsu7Blw+lUO/cTNYFoBlVTgSFmWEfMLd9rJLIEHkWVtQkKmlrUQd
OFM92r/4+bxfh9bhOryz4niZSdHYPOp3lbWZes4QxwwPjV2kXbTRIPHcNbzI47WdVWg3f4O8WLm3
mXP4d79dfcmqjYI1OT61Vq+1V4m9FDWxjuGo6AnWHYSSlJqilQJ3qq6oLyj68VufJ5EdtjdDJWZY
wnpP8pFCzUzGcgnPRMl9nsMCkL18npJhsvWgghU4X1skjU3rG5RqKqiJtSC2HoeyKR/M1CMECpZc
x5gxAHQH0/aLlFLNfcclhklxFUnIVHz5fjCEb8HvGwHhcOISDwlMs/xK6lzGE6W8qM51VEG5A/Vl
XKpFnZtt36bzuU6viwV2eq7hd1xCVcvxPnZ4ITDybV34VgGE76yLNzMXfAc+VJVmsXJMccS7h/pA
fWvn1bQSeBipNclwl/B4ir0TjtX0OEi2TOBRFqJm4TqTMvdFn9nLMwWbuS/9ude4ZPxmyVV2loI3
yheKh5kCRwOpc2NoeUu81JcQyVvv3G5tpyZDmPGA2SwiyuZf5VywCa3KGy1QCa2gyL94AObYjABd
2z/o9MFb4sS6xN6mRWCwLE+u5jiasel7eObfrS5PHH2jcExeWTLxrLtfKKMV/SPUBhlfwbubbYxq
OdTf4iUsUmhbJk51d6ZIh5nr2myhDXb4P/R7vokeO1vVQXajIqSabPwNfmqJHYS7xpPbMpkHOrEg
MgnLMx4eRdZPhGzG6GiMduapiDvs+L/H8VTh20zBJ+xfl3b0knQnnRr5yW4samOQj2FUGDxMRs9v
vafEY1pPyeymOc4cAJ6BSttCXps65+waBn9p7XHmJ8XKhsbJz6aqk4n0Da2gNOJPVmh7P1I0TjSN
x6pAcG0hhCl4+/XJbrVfyFE4h34tYPifUcZrjPwC22ziqf3UuEaDBjl31E/hJIkK4mEM3W4jEe/N
xOcKAPsQLSXUZhzqurl9aJap1l69cWUi+TZcZ1cESUw1uqTMkkHI5C9Z85lwJwV7miLWMnwpoB4l
I+T4siANrFYyA43xIqvot/Cf28rdpuE0AcEOSej5SZH3yReqc8Y8Blg8D/qdXoC7n+d4jKsgJM0Z
3cshYUWQhjSdJt1t2/H6Qg1K2oxO1Vq44L3jI+yIl0NCwdB7rfGfhmfUwNlasnsWoW9CPHNmFV9W
9N9yUh8hmiXJOTuj0Gmki/JnusyIx+WXqmxJs/V6MZ1f/FJNmQVzluoiCWir03BHABNUTrfte5gY
07by4PvPN55ILSdegYVWspLNKD17W9hOYi0HuIlu8QRUULUbVxu14vvYt07+q2+AlctDLyLDpI90
z7674zDk3hkRkmzuqBqOqONzpBPRQ6QnUWxtwlFZEFdt2Y2m9GOi3SGC7AbsDXJqI58m53KSXEs2
Xq7yKPfDbCWV+tB/+yLejlnIlRAYoQYdIyiiutP1gJsdVdRFMdKSHomTRpplb/QO+0XnLKFrfJ2f
q1Bqot9zCGnCNlkU7qPAxn8DJUmF+PyntYATPdRRmKjzoo9otOoPY9En9iYlthJnfcrl+SyMNhxI
4yIt1fUNuizX+5FhzNxcgHNbwLxNnLc57fJ08MVDntdm4/oLvmQmjFOBesbXHK2u6m2RJtZU3fWs
QSohmvdVcSMIErs58KAflleKOIjCJipvTevg4RitZm2rxkmbreo5GeuhEfUIqb6X0XhFwo0CbCMy
24uGs6oMc7EfOIrWPZInYzI3yTJo7bXpKdgeG9LrKbvElwSDBNyE3RQuvKqqaCC74YX7gtRE1lfh
EoXiRQd4HjSow/AHYNshPkMPNFnNWsFpm3KQG2coZhjClJUcNzBKXenJZWSJtg3v4tU8MQ5oVRhX
6Ny0MPOKvdtYradvuybJ0mLr9gtPL69QWdpbhXPScqcGYaa/zTznsNHALM+8X42E8o92J18ZbiYs
P8K0eRybrA0al2Za5xHUI6P0iUmc5JCnElPug9nPbZdt3UqSkwBjZnP46IqqzHf6SHI4Ytdg2eVF
bg+z/iBsWZffl6IVgsTSAqpRN6rA4RJWjgViCrter1V3k2SoCC+SZNZVUFMOp/yhySjNrABzcQNG
D8lD2/kDgK37c8odXNxY/LpVPxWREEK7UuPqulT8+3bbRIBo8Bm6FhUYoXLfjU8TbJ2y8PWoEF0V
qBE6gb0lQQjFYSXbWr8cfH5G9yxXlrl8K43JBZUGp9XD147US3P93M0nSWU4SpArUQBylupmDPvK
Uv5oeN1i7KfFVlVKIxnRR5Evjcg2yr0eaY6C4+WgVbuxwsShMlC5Q9dnV1k8Z5ALEn4SBAHq/xAC
tsgiCjRCkyhm+U03a0tcV105O09mSWnc3kivw+J52y2VMjgSCVk5fKce66zsLOlBtOJrNAyAtdu2
6jWhLspateD1kQxN74KSJK5kZ16B3RuoQefYIt8Who0q9VLvbWqDTHAxxnOvAPzyEARLayroCGAA
osK6ntKmpON8L8MsyB3bsm+7Ci5ABY9Ai6n4RYbXhjrVxZ6Izqfi6jpWACEzD+vA1cxQwwBZkRZl
X2WsFWW0RXRhsNn1Kcn5YmzE2dp0s7CNNMCEOF8oybbQjTSsx+iduTLV1qLzSkyF8wJ7U+jNldlR
8/lSVp0BGSgYWpHm9/CIrBAigMrZUYjJ9I73zEjT/I7spoKZVk4p1GLfjsylAGROPQUrwKAFOXhf
4jj5g6T+kHAPNY2cKJCUOh2vI85x+LBQFe+fvbgZ+3LT5Glp3az22zpucosHqlSj+8q/YJqB69ZG
gYdCwySO1M3xthvrdkD03EoXjISybH6uw6WqyNSV5hQVvLnFQTThTkab9Fdl50zkbaMJXryyVtzv
inLTXd8WXV2ctxxyfQpq/pjUcqn7sYFWZ6dj2m1aQbWBKmhGFTkJCGbcjENCCjMgp2y6cjofBcc4
9odp6ZbLOkaUV2/qOWrjrwzahvybdPbuhsQcZ22b9mg5pg0vntE/E0ECqWLPMvf0nSKUFRpnZXKM
uCBHjCoPsmO8GFcL1OXJBf2IQ96uzjAgsUA1tcrfFFZL09qhxZPQfDHg0htwjbaqxue2MuJ+jyKv
68pNNSa5q/lZAej+lBT8tchXqSw0WFwxYOxPPOtymzRmpnKrUaBZgQQxNHqaBhT9unQIdOXJ5RW+
nTRvvAZyzT3KIZErqggQbn+RmrKVMLippu4WQhBkyQ3KkSm6W+DpQzt2raaIbwAM6DwAaBwPadCF
k5FfkVrVCcrHudLQVjca4CAXteJ6PXQTuu+nYu2COW0tKlYYnbo58sI9zIJuxvMhToGbt12Kv34S
FHOIjHfuvBUiA03lCGRTFaUXWUL0mh+c3NzL7Bzn4E3RTgQRPqsyarflBEn1JgMkr+4WGlVLQBAg
hcgPkZJ4X0KuCJQQvNM9YHlijEsO5GgMXvuzb12RXug92o3orOgao7yAiq9lpBWCNHHeT/AGxHw+
KMhC9vMCeTS1PS6xPEFnMsG7FCg/s7leu9eWejWVm4SqaL3TRrOJqDCi+is1os20Y2kmCZSxzWrw
hAJ1R8lGHYYdfm24//PLwhaX3WNW4rAE0bWHtKmb8E7VMEGjnM1etzelXfTNmSxcXXMOIupiI98Z
tWfNTYKgrpfKekjxPtQb+TyL2pyjE/YB74XslIwcg7QMGxIbjhqOKkf2FvChxknR0+h+iB57eHd6
+bsvTnVZe+9RsA5i2kIQJMPCtFzXW30oXl/ukzLq/t//0f9vriJLQZb07hdrZ9lbPOYQE21p6DE4
/2Z2vQ6Fy4S3+j4YNA9BSvZ+KGVB526ySd67zevk4XLTPIInnXCX0N97qTAKXsU6fo7u2rqZdOlo
QlHMWe5aFMhLzYNVwEUnGHHMgef3N+Rw33Tyzdj8hGsetJa2YWfRCtfPza+feyH8ta5M0MRVivoM
2g7+9/1k0zpLxGSq/l4nqlAR9FUGkWuPKpgD1YnB/top9NFx+Y9PaKMWc44sD0o4fy5UNu3e6fZr
gF2iBUO+8/mM/l5YkmNvtYNmWSUuT+9nRO/TEvJMGUY+7UHjHzoKASz2ZEhN5vOB9L/XTvL+rt3e
kMLbtnHkqzC5lcjLEq/A8Zu+GyB8+OXB3Ki9PBgPxaE4sy+Lw3yW7dKzzwf+exnlatMK6g+bHRzu
aFxDGwUuCHG4LmPbXcflZpAn7Bb/HoLef/xow3Q8VAjm0e40KtSoBhbhOOdSU7f8pN/HEIY+n8d7
X4r1CFCPtA3ONa23cOA5GiQJ0RFA1pD3lfw2g5bpF0v33UgutXkDw/zEYOsP+68Jz38G47CZuH3g
imMcL5pdmI1hT6W8FzlGCvmFkdy6ReWP1QkHlw8mRd8rTNMcKBN4WR31s2h6j8ebq/2565JAxudw
U7YuREsNmzG8p/zeHf71/vVsiFf0FZOOA5Z5fITnqRAjhcfqOTIfwbl9XrqyOOVhdLTX2QKOa7uI
2iTdnW153J+4Ljwwwl569wh8Kcrrh6jGzkjujbY5gDpvP98ZRx+LA6xbmJlxLa0GLcbxk6LBQciT
LjTv6+Sy0a9Ur3xh0OFr//kwR0YwHCLb4FFxqP5Db2GjH52kUYR9A+go7oU9Pnuzs+m8ZjNGGnq1
OPkRd8kF1eMtgMMZXh/t5vPR/5qkjYuzThdeiSWjJcTRO+NCMwGz08rnXCchsm9d90p6NzI74al3
dJRxDbSwwXawCrBoUsVBeH8fRplA1lNb/b1tX3jJ49Tc2dPr5zM5al6LkAB3GSIQx0BkTO/L400v
qgY7m8z07oF4LsUWycSZeOi3amvso43z+PloRxNiyQQCVkwRHWxt+GZHJ2yUED3ZN/Jebx4z64cR
UqQ44bl+dIj/M8TqkOm6/D9GIe/XDJmyGtFNyPsmjr8lywtasB0ea3u3cvfpckXznRMbft1ob24n
BvnjH84J1nXhYdj1fkBvJXzGTRPeuyCMzmT4aj7lh3203f4MgY3yCkshBiKaej9EqaVk1ouO3xBl
FjiIvX2FeJ8c78Ta/f15iAaZBstmYh9pHG3rpZpAj5skvJ+ywzLAMhT77l9jtD+TQZpJ3VpYdP6W
R+sFJwVFc4h6UrTQOtKdM3fbMv3Hbb2OgjeTQ/8UmDNw7o6WbOg7Dd+eUN5TZnuN9t2Ze4AC+Lr2
ZE427okt8Pe6wdiAooPrpoUplH20bnJKCHstXsPM3sT23SSxfjhhR/n3tuYKoG+BiWc5o7hHq2Yk
Tckd3hi/emBz86oHOFzOy9CuvGxDbuJqd/HYtc6dgTo03jtGs6jsxDN8tNF5QtaQgpK7QMZh/RUz
5WPXNQ5SoQOE7zON9oaUEjef3w9Hs/wzxNqcQRJZG5g4H80SmYmnD1nTHqDxvCAARg5bUeqJogv+
aLcsxW/IBv8Wkq1jcoDh4DMqjp/HDxbRsjXS8L4/aG5Ubinv3pje3OyTdj5lqnv0EP8ZCbNPmytw
3Q7HXe9dlYQIp+v8kBDsIGzW7W/gu+a1l+AhUIB0baAMRTf/vKR4zpPirTmL4I5/f3dAmKNGpXf5
oXR+2I231+1w06AiTctso9X1DWXLEx9x/YlvLsQ/03wzont09MYI7W8a5e0Bf5DDRDscFDZBuKDo
hKNLq6ZgTtKHXm9ObE9z9RE8Gnc1tpIC6056uRxHBBTo7cJCdHKoatVUz2hEYn0HCz6yrqBjdFO0
QY8yy6ehwvhwCUaE6dp2wZRHfel0e0juZQVyNm/UACp4lmkGts5QsEdsVQaEbfm13Q+FhhpbAE9D
RS+xDwHNL5aAWEVzHzU70rRzY2naIaCAbQ8bwO9x+jkTRpvlVqiuAq8ssGVYzlSOzGHgqYAncB33
mZn/jvFLKv/tYlo/xbslWS+uN6m3mXYqTRQfH87Ro+P1t54jDtaYn/ji67E8XnliPtfGKdckqTm6
/2jDvABFJv1hMS3Nb6youkZiKE4YYx7dsn8mAzWJK53d7OFa/34yCCVn2Ub9CFMjWfba0g07rP5j
YIR2OjGh4+jyr7GOFs4LR6C+wYN9N9I3IYM8ccBEHO+01jPGbzF+uhSOCc38AtYHNQZvrSfqQMOf
H96PFvbtlI+CmXkZVqkXv0Y4P2n1a3gqwDwKLP6a5npjvdkfRazGzFb8/Aao23J7CIyYuujbqn/8
fCIfXOw2oTJJFaEf4PvRnUAnhg4JY9gfFM2TM7z95J6GGNtG4Rq2bGjCcsI68YOJeSQhrsF9AK3c
O9qRITQhgVRQwx74qjWehk7wee5j0uHP5/X3nmS/00eBKJrpOd7R7YqVV281BH8H/EMwY0eZsMts
zd60Jjq5z4f6ewnfDoWz6ftv1ZtLjyyGKzWOUf05raLNmIXg1N4aVO/xZ0N/LLefj/n3Mr4f88i6
dS7dtITc2x/EAhQb9vQqqa/BYCGXOOrEFvl8KUHw3s/PayqrikTdH1CU7Zq+3y3tfO6l2e7zKX00
DNGhwN8eY1my1ffDuBmZcu/q4cFz499lkuEsF71qbXb7+TAfrdzbYY5mI3gKjAp628GrXZ2mGq52
kLbV7uCS5hdQDLUTUcxxHsdRJi57My/z/bzqTM97iivAWNSNUW2/1NQ9vMy8rFcOhNFuopQ2g4jV
7fm34zQbpNEnsoe/w5v3v8F6mb25TPCUzpyeqsphaD11XbvGcgjHOdt1s5mdaRNGRbnM/zE1+s+0
6WVvkLiAgf4JCt4MWmkVSKHt9gfdU0Frby1tDmiTgI79lKnwh9N7M9LRF4UMEg+IaIdDl7QInYrd
ZHYUaHAhn0Zq/Ke6mfwdRbGab4Y7+p5aNAvcJ9LhgLP6ZtRuwuwL3ko4ayEQoRbXhJh6ZqeuzVOD
Hn3CJYq8EiH3cEhqcwc3zrdcjDKxbROYMpTag07NNFE//oej8mam64l98wkHMYaz2eDmKwwqQBh0
RpU8Hwrpt+6pWF//O0Z8v6rrsX0zVl+3/RQnODQt5/pO3zRnMQKLy2mjb+PzdvI/n9i6Wu/DIvIJ
iKbgUyBhoKTvB6vqzrZDI6wObbdPu2s9PXHgPrrKCLsgc1KRJpU+er2NOsxTPEyxxetLlOSTZVDv
C2ltWOb9qetlfV2O5/J2rKMHtYrnlKgn1Q5Lgq6wMjHCEe4BlsB571nntWtt3S7aJ2W8g+D6P6yj
s6KJ+KKDGRwH9mYUurVZpM3Bm0N/ireheeqwfXS2345w9IzTb65NxbAQB6krGePzJY1dUnzX7Z2b
aSdQ5j/u0MdL+Waw4/Z2oZUuo0OP+0O56Nf49RrY15vOnYcJUgj9PUH4U/pddu2Ic1s71yDQ/Pu2
pKkPCkSDFxC4+/22XGyZzghptYPhPYzmzVQfPv/5H21LDyTMRASlW451tJi2VkQZRIr6UPTTLlol
xNMLbimbz0f5KBx6M8oxJoZwcXWfmfHoqK61/CZttaD8o8ApfVPiodD9L7PSuZHB4SgyGkfhVwRT
AuuMRTtQVqkoP5svQvv2+ZT0D1eO8tD6jENjPY5ak0SfNFPgO+JyE4b1lyU7i53ioCfxBnHwfRnW
t5ZqkTi322HO9+gRzjuo87aeBBgUbj//bT78ZfAQABKGqGCa65+/uSodyKF91yvtkIZnanztvEPp
/v58iI8uSO/NEEe3MeQUhBmWIDTClE7oalcWyYnT9sEswE09vhheZA7OvO9nEelDTltvVJmJd11T
5rPbb1gMnLigPgj2dJfC0Vr3YH/YRyfKwedDei3ImI6eb/oeer/05XuV3n2+Wh+O4tHHecXIybaP
IldUP7MlHAJJAetxLK/c+KKMrvL5RP3w1DBHK+ZmXW84o8WrknZ+G1+E0zdZfce77PPZfPDtgZj/
O5ujxxHXRRk6wtQOmEKeL5baG+rEp/9oBLxuIFV4LIs8LtJgKxfGiLmjcwsD0nOX9iRY3/1jD1Fq
4VTtwHyhQWFZDGp59FXw/MMBtqnwsKw7nK6as6gSW3gyJy7tD667d8Osk31zGocOIm0FReN8Fphv
91ozPxW9nb+mIrfvnCKzWuIzC718PGmGfmLwD7YE8CElAcpEYNzHsCy8pHYynTE6z8evafqSNrxR
9YUzPn6+JT44q2CUyO0lBi906j2KMXSB/BHzY+1QzStT/45cAibcv2MqKw4hBEV4k14dx1FTiJdQ
Y2HHfah674b6xKXXnroPPth5BqEfFWuEtrD4j94KGz/YBvfc6YAfHw3p1Daufny+VB8AVBBq6Cwm
rbX8aNhHt/OAA1RSTNxrZfRiJD8zZz7DAxitkp9CnyBY8hNK8dGplhQffSL2AZcc/UZWROf9NtSg
PSoxWs1BVmdashfGJkpOANZ/qppH8ZFB2caiYAKJQYqj23SWTWOEsdkcNJqX/RTFNjxDn//V3Ujs
FM4wYLhIHsWmPRv2n6/ph3P777jHLzyiq2pubHM6lJO3Mcmt+izDDMPafD7Mh5vjzTBHFwY9UiR2
4iyh8L4kCkXWiVO0Ls8ny2ccfSJZzfh7OgabD7Ig9MpQLlBxf1TevjtZEvroYnjzqYyjS9xOweIB
a6fDtGAnZ2JyhGFQ881bXj5fs1OfZl3TN7cf7U8NzK0YpxnMa93IV/Op1fDlxD330SX7djpHh8pw
yhiZIztgyH434qYdtvPwG0FxMHj7cTjxzuprHPzZh1oX982kTGjlndWyz5Gi36pNthWBDHSfePme
ZogBPjuB2EVBtqmvTtGQPvxuFKIIJOgbDsJ8NHSKE7oZc0GF5S3dezK3RRE0B/EynlhRue62vyb5
ZqSjZKDXasx/hNccrOZbNN6P1rzB6ixQxu/y/5P2XUuS28q2X8QIevNKWyTbTXePfWGMxtB7EiTx
9WexdffpKhRv4cxsKUIR0oQqmUAikUizloR/m7yufCwwd4C50gWzPYBY9wAb7SjThiED8TRsYtgL
nQd0EwdD0Aj2rTtUNnHZ/k6N9YsMXugUSKNZNTtZNgBxdgiSWXa3CXg94j9GpwAJKgOwrRo3q3qf
qrnbi6O3TcSViIjRwrtkHO3btnp4vt81Zt0ISol1g16eJayAW5El+R2YGLzbIjjbx8YcGEQeFoxz
otJF763Jm8BYXqDnO12S/1IXxpeIm6ajcIbdM5VXzPymCudc89aK8R8jZm+WxoIdbjqGP5v+lDY6
xwJ5a8W4DsDKDUqOhvXQnAEhr3T3mF0BSQPGulOADdzel0PXi74GPA+ltzzT5bECJaGlzoAXC1d5
OBmZcIfpdLczTSCvvGwpyNVuiztU7Uwcc1GmaF4HTCEcSAK6AuOezL+TATjc3F6K/Ua6OsNnchhv
gbGZRa6XtQ8BjQ+Y2doW+2e9wYBRszqpVTqlNHgYsXKyQgkpN11xlNlG28P7qjIupBZBnyPRfAjN
e8wXO2NQ/uoFHHlb9Hsfb0fDv72sR5eNKgOHUtbRcngVfxCxTMykAKiHsQiPqgmwExOzLSlRPv6x
HBVNxHg+7Im1q64eqhaaCDzfIQQ0x2uFafRx0U7CWv+5OmguBDOdipI4cj7sATC7vsJY8IA7Onke
KyXQCzOkQu/+sTaIdcFVBsJUY2+9urT9YlIMmegNbL/Swg7tyM2w+MAnD26LufYY4Co092yqjiYU
mMWlmLooLcHszDbUNdGZmgFIxJwy8/UhvpTArBfA+BdDAGVAmA65P41BgelqGWNX1vBQTpwM7oFt
XwpjI46u7csN2JThuCHMbfzUm/DmdopPfVj7gHvhPImvQ45LcbtHOQs5elBpLcgmTyHJPuYqWmgH
1F/nX+hrsGXgxGbpSzeKHAfM1ZFxU6Vu0E0E6FiIiUA1UlyMCz8p99Y30decLkg4d+N1DHepIuOs
UmBDoCCDglDZ/qiAn7Y2lt0A2VGodgAZzKEnP25b5EFN4VIi458ww4HxjQl7mN0RF+DygfZsPuKB
4qDR7L9cS/ZlqZnJAtAnrQ1nze5CzG46tSN8ArxqiDabE28tj44CBkNwmvfORvjES3OZmyLHpDCq
9vnwT1pH2bC6avFtm066xKOiP3j1oQnrTBazij2m0xFqiFBkc6iPCl76jNF1JwmnSH5pZwecOEIA
/onOTniLemQyZ6LZhDzm+7WsMuFT5qi70/wxwJC69Kw/NSfiKQ6+5LGI0K7vVvci5/wfncdzycxb
cKhgOdsKyWqw9yiWAUhSvSHghfuHJnouh3HOag+AygJDD2EWDqFyV7iJm5ysYHkR3IKzmgcOGnMV
yHmYAG5Ezzmj0ihifskAGE6YpNITCBUfjDTn3GiHIpCDsJCIQNVXZrxYZpkAPU8kJEIBQFModQyY
Y841s//EZcijqhLyKxoKd5qG3C5j+RMG2MoMSVBDfJKFXwoQVoz8pwKYE47zuK6rQRB6ESyEjBio
UJRLQZvSa8CKQ8V1nr5TfcSTJLNH1XTabfgKdHQbgT4azMf7im4cR3lge+q+gEiCibiy32zm7C7I
izKtyIa7wCx/S/In0XjqNjCkKTWovL4I4NcDStRtZY/27VwiY4XEnMU1w9x7iLcn8PIqQFxydDqS
gBctmlM1EaMcbCPuUpAxVxXYObL96/gk8izvwFMgisKD2QDtK8Z4dvlna2bk69hXYM0Ih/ybhN2q
hd6p8tdZ+mV1T93MC92OtuhcHBMdFPU4z4YMcUWH7XiSDRyon735q9pJS5avtczLMu8/yJo9yk4m
2pkxtWfqzMnqAcMwAE8TGdhU+ALcX8OWaQZSpX5WObZwIAmNfDB8tCgiO28wqsm1CLg/kqaRCghw
GVAj4BmLjHrhiDm4wTTDAEnyXo/E/AtzvFBkoODAwBMJw8hOotxv6otBvxpTZRNeXu/ANi5EMbYh
gfTVEtsMvct16pgoghdtGi9WEmBQxckxlW80E8cR8kQyizikQB0rawOphn5ztvpl057k/J8UkKqW
4K3a0x8fXw0pc3RmaUBhV5T9a86MPx8kEDONqHK1bQwwMXsG9MFtCUe7BaMz8PCC84Vvv5RgbGs3
grwGySIjQ2+B5BZZ6w7NTwu8BLq6cFbvoBCPxr13cWww1RWgDEhkPCxHbwhLD7UVwwZZpt2/inbu
Jo5KOfodBTmY1VRRf5DQRI8m6UsFQWJllH2LJSx/Ezd/BtaFI3g9hr6dtXOoA9QldwHcgtuebi/s
gV+8kMts3SYAvj4DU0o0NUVqy0AXCUHzvHAM5OhMo+oviqB51YGAwRw2kGgCmt4UhFDBdE+eO0r/
E8S5nDU8EILubszhidg75MqZJQRqoQr2QNSiEhVDPeitM4B+WbTUu71iR2KUfeIQQ8sYuzGYAEDN
aqtLjW4JrUH2jKQIgatq92rKscGDjcFJehfDREsbACpS2g1LuCZpDJTIJ5nOHBEHh0qH68OI8B4q
qQoTWKMZvqvAzNWHmIKyweRlqwtQVQcA1+k+WtY5We1Dhd6lsRNeCHV2EAUpjUAVEpmJbq9z7t7e
Gp4IZs3oYgKLA9CNYadtT0AkfxpkXtr6cPcxFYK5eExMmmxsJI5A1Bwx4hcumP0XO/1BpBguTHjt
tTwxTEC0AJRIXosqi+rmxWgnsAeGa/rj9modbj/SMpgEkDCdxOaKN6U1V1VDihVQ27aufTbG3x3A
I4GNYaS8CSH9OnwAXLuJeVPUPnFB7Dt3dkMAnLYCaGG6htoYqcAVMTGkBqwMp1c4NcJDQSZqxJhI
x0OAHQWgugWeKJCohgDytokZrcXkSshfjBw5h6Z2JmffwDOFZG20xrJHop0QywUcc7hoVnB7fw5t
AKksXK2IWmWZESGqYJkC5i5y+Wivbtvy1BLgVlHB+xsxJl7xaGHCJc5crdtOHQs6+z3TrgRTucRg
vHXAQc4Rc7RgSJlqaOqBp0Ej0+WCWbqgloaOKzUZ7zLZo8afJ+d0+GTZQIrRkjWDuch6tI0UEuDC
w1HGPS2dqAamCVABZ0D7kf4iGsZIH8azkdDU9zr+pTLUSFN1AyxYWFLVVVbjrthAjZlLHJ2OLOBc
DKNTSbV5AHZIFm29eurGPmrE/qQU+p/HANAGEQ8GCUXMEjL3AIaTMl0AcnRYox+B5DawXjhX81FA
BREIEPE+QqpZY3ZfGsH9a04IgRcHpIRu7nUgk7F1O7FFdwrG2OCkM49827k8JuAYlVpOlxGZepF8
B3sQATKSBi7Q6j4dV45hH2/Su2qMazMaMI10oA6KqmYN6AjsPm0obeCtfbp9TllwEfQTYZNg3Tv7
DmyPdW1gHmhbEFKiHRnA+6fGz9z0HoV84SPxTF897Qmbktf+eqgckuoiwjY4b4vZtykHHvAC+K8I
8IgeYG+cBnyeYER0but28JzFZfouhtkuAWDMhlzqa1iBysmRpC3zdihV8EWR+rEi2TOYX8VXNdFm
lwIekGOdB8aCdy2Cxj36RszFeMARrEEd+EGEVzqerPpLPT2awPCs2y+g9HVvK3pwPV2IYk70MBYb
CJsW4TUd/5mX+1TPPBBm21CMo9O1uwXwLp61pogBYwn5sEsPhca2ZgJN8hSCtjdO1B4DHjyPfq0L
QiBUMzE6KmMyV2bcxgIKhA3Qs1WkkM+L5WA+3LFWd92+3F6yK000AALszVKKoaBxmE0bChr474DZ
n0eZKbT2lINLT1EbHu4LTwpj6NYK4l0g0OYRiMH9xVIDggTObUWu1mtXBLgruDQQcOOpcrklrWRZ
bddDRGOgfRK6gNsNbHqlXarBbUn75l4kay4lsTnKSeyHYcRlGHYlcaw5bhIFAPyynWsgQhZ+5gMv
mXLt39FfCuxoCTEXvLvy1tFyFg5lTY0cXi/gdu8VP5FqbwI6gGpsoIt4GEB2Ypbf0XeOzgvFzgD9
BkpN+Q9xiBDriTseBh5Ne9HU0BiLB3RekW/LUkQgxwW1wK9q/rhqn28v7JU7ZGQwWyjIQFrb+gRJ
/8Jy1Ep21nGfSFs5XoIjRmfcIXjj9LmQSRGhBUYFpZS+/Krq77dVObBGpPN21ABsGaI+5q0Efkd0
EeojCWW1fVLn5h9gZofDcNcVKkcbnqT96J3ZxgIgtVlDHSUC94av9QC8bwDvvVoaOJ21l9taXa8c
6LfR0Y3y745Swc60d6UurSIRxVBNFk9PS0+ztmiWMs4B44gxGW+hbBbmu0dCQvCfa94CmgUHsAvF
nUgo78Y4FgWfsdPeY5iNMWtpWAHgOlExpKAFlOo0phuopAC5d3vhrv0fFg6HxtIkAOhobH5cQreT
3qUlCaW2cNdiDhpB9v4rESyGV2HmA1WSpIowrO0lSev2K+/gcLRgschqwB0nGgizIhM4pEQS4jTl
DdteWzMWCnAQcONoNMAExKU1y3jjCgm4oqIOnMT56pEUBDndqUba8/Zy8QQxNtaOBDR6BojJrFwL
ywVI+Wm3+ikmPLoFGO63hV3fGNIbWpeFOX08ANj0I+YgwOwh6HW0VKBbTE/gkneEHCA8kqPIWSyl
mn9b4HWbMiKut/ABICxoxGffg0knVdIKeupwrFVnBd4PHdJ4Bd2MUYUiGh0AhwxMX+THyw+3JR8c
KAhGkzKqCxouLCZ/RzuSamk3r6FVTZabkYGetoKApqEH4d9tUdfV1Tcld3we9Hxfwx80ZQ2Ya30C
C1CngGe4va/rE2Ai/xEQxKDqh4bHIhDHwpmLO6NOOCXkAwNCpxLQvfYq5bWHn7K6baxOQH9bD1h3
hGZpirkQ4GsXnMzefutdhhvShSDGUmXQIzYN6ALDhIJUOrXuO3VyqwwUEWUZF9n4FfRxgL9vedN/
B8uL2b89S/q2uoCNujyLdJGEMpuFNVxxFpN0DAFaifn3z1XXRwQhYtf8NqR7oBgDIJ7nza6VvpBt
MWYEJkrMBdbo0cpFw5Ole9S7bb1cHXCzBkqp2wYIl4tU5tyl1+f0UirjfYSBFqiiJyuS9MkdCH76
arJz4FjKOfHFgQCcmnNaeAKZJQb8NvqCWixxLq7OnKU2wnRbB7bZQD8KyScKKM3bZ+baaqEhbBZD
WUDEgZO93FNdrvKmrBRMTGFsuwSmMyndrfw28TIEh/uHVNFerwIsKDszha5xNZkEdQj7ZQpMOnno
JvRmS3d68E/39Ec5K6Go/IVH2NV7F8us57yqK3r8oZ62DMCje1ErwRb1Eym9sv7eGZGEl+DWhRQU
k7fX9cDhQjLQQDUTzRcYd2NMByMhAIo15zzaMjDf7qzTaPDSaluwmu1Thyk1vHhBejzqdQl2Rsv0
ZsSHnLjJuPIUl9/AaL9OUyNZpTWEDahgkD6r2tVWKXVVChMGaeNtla+jgUtpTBhdJNmYFCrJIwGh
bVXSQBlWzpvu4HjsPRKoi+sGgJTYmCZppzFPxgRZR7Snq7pPwEzWDplrrjFaorUt5ci7vryQo9jL
1bijMbxm7n9+FktLZiGBmlorIiMJ2vSHaZ5KjATfXraDE3ghgz2BjZlVS7oWUZ8tAE8s59xTG3kK
JCGffApuR05ceGSZO6YmnsWA8MFltX/QmVIUIJ4SWFlpCPByRx4Ve85+ZeDdIm3mdCV1lvS7Vqdu
QXmreaipCtG4OoD3wfrwtszyJB/wnANg/aOcy5+KZgTKu9nbkrX9aUYSXScQ9b+ymOM3KR3pZJC9
hUMC4mj9WU43f66+a4VsA+Wbs6QHlg+oK9R0AEQpIt2+m+3ZirZIFNbGkJWRtaTIpwGU2MkXxFh/
YSj/K+UqFJZyocjquikjtcR0RaELj6DHWX/AeXTemvTlP7fFHZ011cBoKFLiKLyxY8fg0sa7uO/L
aNt6cNlaAkVGASn6LSAEBK1V3U0/5k4ABMYmadwk4VGwgdG2d/GMlYKPpTDXkk7hiqQKodJdkqzP
4CP7gkloewHplD4VPsYLHRA52SMi2NvaH558ANMAGxH5PIAKXW4pZlg0KhVSEQ1Uj1oQCDZ5cTfJ
PGSKo0VGZRtJAVCBXxedgN2r1NSs8ohMPcAcopl8SKVPhhSR5WvFSxsdnT9c9NYOB7CXnhgz1dpG
XRVgq0UyoLRAyvNha6y7nGbh1q2c43ewfChzosgtAvceLQLM8ZPHrjGrTgfMFIJg4J758HL3fc5D
fTqIKlBJ1y3A6SIfdjUPi0e0RFtpKiKw0j5UdQKMlMz0hV4F58j4qlS49GuEastohH9sHvKeXZTR
ALEX9ZlwlKKfSdCnpYwISStHHZXZn5YliTTw+nEu8YNdQ7Z3x4iA39SA23VpiSDOBlslWEQj8JX9
AlmeD5SWx2r8WWcDx40dbRpyeQDFh33ASBildH1HwTdMEAHUfQ0mwe+TiHgXyOZ/frYwNv8uR7nU
KNHGHCAOVhk1WeunxU9VXhxJ+3p7hw5inwshjLFXhiUkxgJWA6NqoxVMZsAfABEhUABF/aExdR7q
4cEdcCGPucabVQDNFrivo74CfwJSO3gezX3l39bq0BiQzQbuANDOrrpUJXlLJFAUoLm9fJG2n4UK
xBL9QQHW/d/IeUNSRZESx+tyi6QRjkkt8irqR+kEjud40URPScwPeq9wwsZjld5FsfYNelHAyaSo
a+gb6LFeQUviipavSJ9vq3Rk3SjPqCYKe6B3YRMRnQwqJVGFSwLZrwvmM7dVu2Dp0tNtMUfqmMiI
ooAH4GNRZtQBo/kiTUCoClEPekDqzcnz5mltQP+MFNxtUUcmdyaKbVkmHZA6arRHR1O7/ALZPYCi
SyPjdF5w9FH2jziLbdCcPIKqGdtTqCk4TmkdFpnkmuBMCjQlnziu4VAlzDe8gSwj48e4oK6qwUOF
UldoYfQb/A6Arik5UO9HjgHhPDKvJnKvaCq4VCgnm75h5LCMtOFezH4o3YqstWPi7Vl1PPjKg8VD
6hIxBM4qGvFYhJ9KBwsyYEaryGgflfwxwUtQ2SJL+ItoBXL25iLFwlvFYnQq9KYo0gkoNHr5khQP
hfRBH15uG9vB8bkQsf/5mR2g7r5NM+iwI/Rp2ho42TbQ4vQTb9LlWAx6hFH/xt/sWJmMXg9RGgEK
kaa+KL1YOZj4nm5rchA0KECiBn4zGtPhdxgbQ7lfTUaxKCN5+lgpnybjuVBO0vSxVn636p1G/jyl
sxcS0M39BiPHHiBr6OWusmAD+bydOpN8mvX6ia65u+gGcWVjcBdj/YtQb+/c3UMjWLl51Z6jggqe
CsjMg7zro2EleM3JEVqGIyDvchze0Y6diWKzggPyPZQM6hwatHk0iBzj9Rfp6sTZtWMx5hufwQ5X
w/jVZTG3JJdAw15q3Z20mk5t9U9b9cedgJhoRMMz8EoNtN4D4+zSzPHiwU4CIzXSQcULsCywX9Xk
ZEwybzr9yDXs8yYItdDhDxjdS0H11siNWMsk1KtGlp828Psmv3OrH3S/nOuuM2wQIiYKDyT/aBmR
OIEvQnPYbh2XYquZLDXovYF5ppbBiITGqGTOJvDQIA/8OMBdkCfGIQZcnMLuVknTdFXkKmoAwiMm
xWtLqo+3j/GBH4cIgPmhAv2Wk77UZM5bHLoSmgitOsTdUkl+ahnfSTG1bqaRxEkAvMkJi9gRSlQF
wbyDex1miF5kPG0uhVYj7eR0nqZYsuz2oY2mExGdxW8eWr9zwJYn8AQyC3klcDejM7c7iaXRmm03
xfmn7pU8FW7roJULtFXoUUe7tWcItuH+0cJeiWT2rleyaRy3eYrBxZZKdp9Pc7Qp0uJXQAp+GLOl
cMDUnnNufsYwr6QyhpmVJNdW4IfGK4kH7Vme7sv8+bZijOP/VwTmyGD8iDDAWXe5lmg52RKrVseY
dK+W/ITOYrujjS1JcT2eSuM1nTlJ4EOdzgQym4cJg2wByzKNh7wJ0m12QJGCJGId3taLJ4bZsHWQ
y64wKI1rU3Qx8felqUB1af1hNvlq+ZgdAttkT3R5mGMFeNFNSJTc1tqv2VR7nejd1ogF4LuSxbym
im5QpDaHLPm+CXXn23ifejkOWv0aPZRu6vL6txhvzMi7es9beSoMyI5Msdmln/S1xJArLc05ABqX
+bvLxz8E8nqThxYgDFzBi2Col3kCyylprHqS5hjlq1V8LSXwwvuUN256ZBjnUpiwcJS3PJd7SFny
cGsDMvyTW/7tnTo6U3hVoaEduGR7L/DlmUI/uyoD6GWM1UDxG5+clIB6aDHlBBmHjvdMDjvOUCpb
Lukl5Ayu5KtO7plhE8+u6g+B5dZ/cW53AP0dbxHjM+z8zESTFS3i6hyrw92qeRmYVJPg9rodbs2Z
CGZrwKXW10azzHHexjPxhOVbmX69LeLo6jjXYv+Es6tDXa2MFp1CYzOzgroVoy7hQVPyRDAOLteS
OkcUOsfm5AvbYzJwNoKd0/r3nJwtE+Pa+rVosmmTZ/RU1o5F/RoDgwOYK4bkZz7mJ1rsAOx4W4Nn
VO01ux0xEKoCJSqxldIdeL2RR17ifEVZD6hLg0UUmcat3sZEAukuepKoZD6Bu4Pz3GJb/P7VHDMC
e/JFRvcxo3litoulIeiNQSzoFHMTL/oDZpRsikrNtKmnaWvvpwyg1IVjDb8KgF2uf5inu/oERt16
kcEUmmJ3DeMk1KGQeD0P4+NwRc+0ZNxHlWigjB2hpQGwdNqdLAFwCqJnLH/26GdV0ZhoWwHLtjVK
BuQ0qWOI7ojmE0P8WvV4ZH78i2P3rpLGpL5B5F3oVFTg2tPnNP808/B2OUvGvlAaRcwJ0DC32FQ7
RwLDUQ6g7u1BHz/f1uNQzo5JhhEFAEKwE7uNWtC8kZMtttK4yx8l63ONGb9U4UW4+9KftbP8uzVn
chhPmMggp05kY47FKI3HQPCqTzjFDng9ODWJ/cTcEsT4wxqFglZPBxL3YBXslS8VWlbyvrMNJZ5L
To8Ob/H2Pz/zveAtXgl6QRH5JdrnphwawJ4AlTsR7nqwA3OWkCeMcRXKIpJ1qDUak6IDLLf1xUjN
aBZV8P6Cpf62VRze92e7xfiEQUZXk1hhEYk/APaEnGZ/DP8P9/0eAN3aLMYxSBKoeNIZctSgPVE/
P0nxEE/R7IouCQTMBN9W67ZtgBTtcr/mWWqtjVob6K2a51X5hdYqRxeKGNwltoVg8La0w2vzfxcR
KYBLabSjrTzsljgrH6T259ZwoqV9E/7/i4fK2OXvZ+OU6NaCozvItaspnxIpXqrNBbW33azeZhic
1TuOzs4U2nfzzNxHvR+SScQZnly0laQn5ZQHYB9VBlvyat9yBf/2Ar4lTm9pyDiNNRW7re2wgvp9
8ar4o125YKf36v1xDMrE7EFxJifzrNfbcg+tH6VaJKCQXkPH1KWeQKwdANgFsWKURP/CxKh+FfEA
UA+t8V0Mm6GkNUYE+34iMaYW5uljT4Nt/jCaH0f6fFufwygUw9vo4xeBm8wWK2Qpr/McDBZxoT5n
eHqLX7nMRodPuX1A/D8yWI+h/sdjTO4+ixb2TuZ2pxxT9orz8H+J3g83CTMfgILW8M6/aucvqgbc
0zOJi3BH8iKnztsBi3ibdCxmr8FpmE6+6n3P2xIptBWb9C9k0HTS3iCDeJSGLDrpv/cj2mf/nxy2
brWVCeDSc6gjB4O/+nqUP9TP+0xf5mow+NJRH+lvQIi17naSnm7bx6EjOZPNOKoeee12k2HvwwIw
KHUP8xvzQUx/ZhjENP50MvJKVcZvjVvXZ2QZSbwoX+vmMaOcKPDYT53pw/ipuiukqm+xltUdbPGO
npQH4jTfd/izyuG9Ig+9/JkwxkflUzcbk5iReEru0WBBFJ4TPDy9ZwKYgKZLGnExG1hgIQBz8gFv
cWcBX/2anDTVM42nvP9mVcEgI8W1nVLhu9gu9tp9vG0ib6NtV6747CuYUGdrcrxBVtiI9kJ92SOu
CmzI1CsDA/ma/ZAPzuLK9hDw8pTHTyTD2Gk4Uc4Bz/GlN5bHpUnVEW/oLUoC2St8Wtvp3eaDFmXH
YHPoT46q+w9eqQqSMRWtZSbkMa5sQpVDxNj2jCSE8CgBKHiKs8+Dp/rk3nI1zl3DDqDiNAD3ADl0
ACGLmMdkUx6FJCC93RdLvH1IPkzhGNTOECcn3c4eVL/wUl8Jb+t3bU/AzwMDMXL2AJjHgl6upzAa
06YnOB1S+lxi/gEgb+LptoiDPbuQwYLySoDJKaoFMnQiO0X20KDvaVBP+RLn5uIo1lMxOUvzWM2P
AlKzhT7YnA+43kN8gAFiD7yrMYTKGs1kYNJVqwiJzXvqaz49Cc7o12EKM92hZm5Lu74jdmH7sDdK
mSgBMwYz06UFyDiEiRGgZlAtWHzVnwJeN9J1vHAphtm4tBInZdKxqI0iOJo525r+Jet+5I2T9d9u
a3S8ge8qsXgs3UpHSyz32ER2unAHkbQc/Q4kBN+EoIJRqpyximOBSKJjtwBnobJYFrkIDPp83LCG
gRqsruEXj8VnLTBtGYc85VIIv8GwXh5yLOaZPMarpj0IVyxrwX0L3ErB0Qm1h8FrxdfU0O1Sel2t
YDR8s39Sxt5WR4BZJmABkztPWX8U5UstnLrpGSlDUMrjP6N/CvTrCc/1H1rx2UcyTlctE3C2aHC6
oyf5aKIPhjiH55O83e+tnBYQthfzzROdLwnzwBzIKlVDv9/LUReqTuWuJzFsQzNOuSfm+tK8XH3m
xGSJRQEKjhOzJA/q8rK2nJU7+n00NO3l/700yXa1Dmrbpb2Fo6Iod0bzRAWOgzvyoee/z2xMU6+z
VWX4/bEebZL45rA5MvnNOYRH2w/SB9T2MbkhYQbu0lOnWz1KOsEhbFNfrx/SBXMFVeOWZjzX1Caj
7NQkELXSzsErTHjX4HXGZkcIfZfO7BGmGVN56LFHW/PTlE6WUtilgKV0rS27J9XJyp6yldNF8fYU
YY/luVDGx5EEGGHAJYUboKOXFrqtWv23tH+oRtlu++wuH0y7A+6MgAtFky17QmaHJm6uieAG9E0L
MF+Ar19705XM9VFE68Wg+ABetE2jAI52YEifi+ZllUb39l4dGsT7Yl3d4pOpUVPG2SH9BxNZxzoL
Fp2zOIcy3tr5UYUBhM1uLmfP76IyGkJEbEibfDaMD2MSzTonoXV4bhDlAd5gD7jYl6JJ0TKZb1AD
GYVUjAUeCcPRTamf/T5jU21Vtrk5UxJb8KoFrpXuta28rspswajcngTAQby9MYcXC/hTALVhyTBo
jTmqi1DMglFj1VZf8fuo8LuT9k0LFA9YyM4cKZy31NEmIdWDeBV/o4uAObPFVLQ6nVpEPmLQyr4l
BgsPFfPgfaNiOm+nfwbXISpXjCEIaDaqSoJVJJadnmZEjKXz1iyg+nsahpdRPVbpXRzznFIEqxXb
QsSZFO7qyhXaT2PHOT77vrPH/lyj3S7PTHvJTKOSFgn3gdp+wqisO+mT147GZ9XQPmOGzAfMDkck
T6v9z89E6hUpESBiEc2m21wMaJneRrbWNqyy8Dg2eOTIz9VjbLBCy7VGFpnEGDRuH9Ox0JxSS4MF
aJl2J/TpEzqdVmASNh/yLv+cEX0ImjlB20dOJx4o4tERP/8WxkDXNZ1RIcF5oGrtlrrsbSsvU/0W
3t/aTuaYj2JuaLWOQ0B8/QNFIXe7b+42T3X0SHfaQHc3vwT5iG4rDv22feY9Gd84d67kAw4L8T+O
CHpALve2axKxJ2uqxkXdVnZrSL+n1RTsStthNEcEeK0MHA9kOk/qMP+m9fQDZO2GrRQYvMRLc3E3
Ff9fPk61m/fjs5CAvHcoKurMknIPcszGBkxVHlW6xileHBrl+4ez14iIotJslgqJc/HUN4CMu+9H
TqR9JMIETxAa/+FCoOPl2mjKlE9yDUQyugGuvVRToH/Kg63nJPhzq0ccj3kXCMJOsPeVbK0jXWhF
Y5SuZkB+KqcyoB+G3/uztgp4JC1H4euFOMZN5X2G8ZAF4vQPSBU70in11g/CB/O0nCjHyR+cIYhC
rIx8qoaRnj10OvMd07boCZgOadzowZIGMw9qZj+DrP0C+tVAclNFXp8FAaJSjrgGhEXxSO+30k2G
R6Mr7QRscxaP1OTwMsGgJfqkMPoIXRjXKwxdrqcd8g/ox3fk7yPytnKoP+6ESNNH5ettmzhSzNoJ
K/ZZl2tADD3JDSJgmAzdoy/58FBnXl0EefMoZb9uCzraIREdN0jhSPI1hZ7RWYASSeFxp/E09QHh
jescKILOSgAnIawwjatOIrFoLVGoVKRMhdIVJxJIcoE51eRXpciuIlBeS+LbljMmgQk9QE4B9gD/
YAGbxBGpnK1d1VjbJ9OtvlrvxL4rbHUf3inbDuy2xi+6jqtNxPq5aIxXGe2ttT7PbqulX9fcuJcF
AszGankQMpnaatqAWQaQ51MrfumEVfd7dQzSZr4XBJR1eoLSmJZ+kjJQl9CpT+0ChOecxMmBL7pQ
iglkegzeI8xt11iWvgrzAxiCUMz8cdsSdn92a+EYt2CJ25pNxrrGfY/3k0XB3CgPIsY39ectETP/
tjSeRsxpGgWd5kUirXHVv07o2gQRPEAi7L8QoljwDjqQKJDMu3Q/1TZqetmqStxWlkNpdUoBL9NL
C8eBH+pyJmY/A2derk5rFbxluhGj0+FxNC3gXTTKV2XVOU7hjfDhaovOBDHhAjgOq2W0EjUmJl0c
ecfE15ZSBD7LEnS9GBdVed8omeGQzoosLUMU2ja2NguW06ZgL+tnafwk6xhcIWop+cjS6PZStyAW
JC864lq7rSTL3bSmi9Jik53SWqg9iepk9+ba2l1OBluVLR85U+A0UvXzf7ddTDRCm3wCzTC2a1Pm
UJMzzJjnkZ4WHNM7KCEBy/B9Gdl64pxucmpOlhGrehVUSzt5M253ldSpnYhmPMyJbFNzq8BaLsR9
Zz5KuRaPaYsBQNLY5bL9rpP6u5GgS1Ed2mCmGVYDLWt/sRrgskQ630DKm51ZWPqeLCtAcmOBfCbD
B6XKbVKFt2UcnvkzGcyKF6KZdGatanE7tY4kpJVttut92XTOWFY88OL9x66s910YW7nDI6IoQTCp
xVTQP+jW5kp14xlSF9el9ZGKyANrhq+IDScbcHTDAQAHFYMdWwh/XZ7OqW2J3IwNjRfzAUkRQfov
fh+BAdsroekquGOnEr8/3Vk18jHu7T06CjxQXkHlFnSqQF/QGQWsDmAdoGbXYrAKPmSb4qJvK523
e2Up3bbvnB7JnNFYXUmabTqWpyrjTUkcf4IMiALUXfEpbKHfms1RMFPoKAY6SksS+hm2n4O3uIq3
nQjvDj9KRahAN/6POPaAGl2RzJZR0HiO9ED0xiBzQXfyumPg7+kIymu6OnLg5/KkSxOR+6UbVW1D
AJ70tjB+2UQd3Xec98ShHYLZfmehQZ80ayeUUg0tGiPakoALjBcTMKY4KZxDCWfRNqNGVSCFU3Y1
jSUCogfwhL38jSUCQhtYI8h8IXVzuU51b+Z9oS40Vl6s2dajnefJcvLR68O91sErwB3qg54FDKdi
cBQR6qW4LC9FNZMJjYXhQ9M+NNnptj6H2w5Olv0uwGzTm9Wf3dtKufRZKuDeJnn2MifD99bYn7Ud
J1fIIozs9QIsGmqWQB9G6wfbApmMqzUA8wDxgdX/zJbh+yIKJJjN4Wu56QDDSSXRbVs6OJ0pCk4x
Cjx8tYP+oMsvYOJHC0NApSDWevw/pH1pj9u4Eu0vIiBq11cttmX3kl6SdPJFSDqJ9n2j9OvfYc97
MzZbz0Tn4gIXGGQyZVLFYrHq1DmJOuLBUuePSrkqrlIsjxn0R8ehD1H6u19oBPG6KTn2jP0uK4Ab
7Rb104K+kpV8nhcj1KERLMltedIiXAuozTkqhjUxzg8W8MuvvMZzppYTq79H5m5WKS65h4zc9GbA
2fN69vP6N99qIxtUw8MeCocodopMFqWV5W1WpfrjmkHdNXfH+jWDL2uOq0W6Xxn5QcXgdR43QWw8
GlPvxTbkXUcZe8mG70HkG9PXeLxiBFt8TdY1nZIEKosnpfWG8Y8W74xRcjFtPL344QEJGwbqoBkl
hAOQNdcIepp2yursLtVWF41Rvxuy32ZUum1Nw+s7u7Wic3OCj1lOPc1pZ8AcyYE+VzzT+WlK9Xk2
MhZw0mN0FC6DfrVISNkD5ECNcgUycTJBTP5a26j+LSCz6SXL2bqEuNY3yvucyxjqTZd+OebLoDYU
d141emOw+kBxfCee7qK6tfi5L++OSy0KJyHT6zKJJ1x7WgzcCLe4/uTq4nj9c9k+OcyTZw7i0Ttf
ovBwqZJe16OpMU5KZ58apvnEOKwk3SVaduO0qa8Oz+o8SFBHG1H9Yl+FRwwdknohKWpCdFbAlouU
Zu4lIWXLFc/XJWRMU8yGDpnQijXlXvZq9L/JX9zm56sQ+/7OlKFwy1OUwbm1jL2uSCpnGzhB/cKA
cHqjwmAl6AWMU1NpXjo2X62W3RZ68sPJDF+j7aOWQ5Iv1n+qBeiVwCW5tvrrSOGcNfGqj5Ir8Dvs
4ucIpzttWs1iKs4dQytI+WaVjx+PHoCGaDZH9+jv4uFqYvQwKeEVAyRN4+6uqjN3MSVGNl0PJVbc
M5zDXswrDYcAphjjKUDozWTs00U2n8PrmeKB4tU6qBmARBAQz8uY0TWtjmGU1TxVVfZ9aYtnuzWO
GNPygen/OnTEW0btu20z30lnicNsBUY0hC2UvRCFkV9emm4Sa0QfrF5PRYQBCB0craa2fOoI8cea
SBUVuPe9W+iZNcE7a0XT8exg5qmJu9dJGdO9YZQh66fZq608jHTlpmYR9A+qwXUK2rmqvkhgGFuH
/HzBgkeySCdJXnSII1q/M4wZ0wtad1OV5vN1z9xymnM7Ql0MrxQIrUTI29Gt3HUgdl4b2ftKZoL/
+VkiWpqxQRqIRZ76oT20aX2zMtmbaivUQwGDt6sxhI5a2KWJAcSzZE4SenLq8daqu8Auik/Omuzz
pj42Zb8rDGR4USrrom3bRVqnmUCZgYTu0i6aeQZI9bF7yhFDC4fmYAEWvByksGD+td85JKaY/58d
YX121KqsjxE/nKclgH7ZvkETIPOSHyyArPqBpfvrXrF5WeOg/2tQOOplX+Qon+COSRzXflj93lsP
kY+oRR+0Iw2So+w1tJUnI+dBfwgEdEDcC/emE6PVm6v4grqe3g8aqHxZtCMpQYd0PdB1dZHVSrps
m355ZlK4R/O4BRq+YOtJnX/0a+cW0+H6LkoMiLdoWlaJVhd4UBLjNuqD6C96eGB1+HfPRJr5rssq
o4+xAHP83JlBiTUssmRjqziCCh0e9Xjjabi5hA9jmI2mQLQGRm7tt+KIExi3xl7x813sy7jf358n
XFyAaoEPBioD797EjNprrpKRntph+IJ/0Y975TjPrR9T4DfV7xkZfBOSU9e/04a3wyyuNPDDwCre
/pfHuEmqzGgyzFQlo6e9UL/lkGavMSCiUz9zNLNswvlNX+ryQF9aFHY1smO91nGXnia9Sknt2Wk2
mI6bgsoq3+UlZGK/0xXgjpe5Nazhrm6K3HoBDXSdFx7uorKf9nOdglU3ndQGLPxNjEq5p49rme9I
0rTssSm6WQFaykwHMPGNpCIoALc1AaE0/moX0TqY2rxgmtdki2I0wYLUK/qqtW3fh8vIjEjGtr/x
OAUXA8436Pscx3hHRzL22bzQwsRFEGgv/R1X2QG1o/IEzEMQe+VT9dt6vv5l39+ilxaFI16bVsk6
woflkp9svZ/HQ6HLuOA2veffZZnvSqQF2KqHycCy2gTIhhHlPD0cv1nfR9/cNRhYn779xaIw6Q+6
TJAuGqJcbKx1CysXgmSSHBesSDkYH+/5gDLGBuIQ9M0K8PaCe5LOSNSobaPHibYe2FYOJGWuXcro
0zZqRwD6vsn6AqUBoTwhy7G7mhAtWqEIhA4B9VKVFeg6DB4WD1zY/IDc4Sk3SjwRmjAuZPx6W97B
26iQFHZMnCxhlXOz2AMFT+ZjZmPEJh7DNct3fflxiBHk+Xj3GRVf/v/CXQoWDZaaVUNPS4lDRxXW
+NnIaDi0QGtdd40tX4TGEoI1aMHw9cRSdmaDRAhCVsppel2h3g4lKzvEXiY/yIO+y4EKk2EgNu4H
IM9Q9eOdAMgNiIxXbQVqMIdkyskBHAYQ8RhjSubz+qDuap/4reQN8v5KhTUgLSAFgfzcEq9Ua0mz
DtKaCmhJ2myfUFDR4skjI2rdtGKgDszrSw5WdXkfTIiKdKphxVleF+dXlFH/+nfa8Dw80jjvJuCB
KFMJLrGuKkpxek1PFY1/g/MnNLr5SJvm93Uzmx8HL1uuUICvA3Lby4XoawUobVnSE1GqP23RPNjs
MCVNmM5aAAGr2yrqDnNNv0bajIpt/eLYMir/ra08/wXiCbfNzCYl6GpsJez6x/zjnAKg7EClzAF9
sKHjVrlcYVtmejGZyBsnhQMi7PJ3j5vQR7/XI0TG47GRnpwbE1/YY8KszFHAtwNp2ckrU+otybLX
2uppiSHwu7ThUKR3+iQrp75//WKRgH2gLGiDAkt8/VbV2FgtQQSZ0mZ2KwhOt41xhwt+V6b25+s+
876uCltI+CCUTFGrEPWmkzWdMfjU09NoKQ+OkviTrtxBlvXJxoCvnTaSl8bm0s7MCd8vsTS6FBqW
llr5H2Z0bmLFq2sXrZ+atuTUbfrif7ZEWN1qz6ke5Ui6hoYuR7amgNHkSilZ0fahQ6UHJOGoTKPz
cumSC4K70y/IB8zGi/Z8bF55AkfjvblTDpmnfLjxhu91Zk04YGuiTVCQwaIK5xYSw04ha4tt7tqZ
AaFCoCulYg42DGix34TNDslqmBK3feUdUtVPjtAXYJJyj3QP+Y86qxkMa2d0GQOdTUJ2VWjtWi/y
+wxtS++fwVsZeRK/6oV8HD0kE8x8XOUU6cWlPVR0CAXfOj0NM+QsF9u87QwwRpgleii9qpNAq8zo
hhS9JJfbgCvi850ZFj7fqIC7uEwreoqYczDz7qUAimxaKnD+Ei8BHWbUzAHYje/MMund0m4P14/7
5k10Zl/4ukPaAatOUJxxKN7aaNJNr5Eho0DY/pxnVoTPaTiZWoxNS0/2Uge1WocKaBY0p/AdBlQK
sV5Yx3Zon7lF5uzx2Q/DLFMw3/wNaK3g0tVA9W6JnTgrB1Fa2uAmYjs+RZXtyr0JPhBvCniaPsr4
ejftgcgbz0q8eJAcCUlExWhC6YowALCm4SafjEPiY4QUQORQwTCbzIO3Uj/AEAEFo0Bw6u/a1xQv
WAJZK9SiHsYgWlzUzQMSDGC+hRKsfUgCGb76/7NCB0OkSP7A/MR96+yQKmgTcHQnr36pGAMudtaj
qrn6vXGsgvkQSaG9W5EIkgig80UZHXg34axMaWqU0TzRk0Z0qJyY7jKZt9TC9ha3q/LZhlARrZOX
Io93nX0DCluv1FOXmLvrR2brZ1jQtsF3BeAB9+TlspdiTJ2kSpVTod3k1b1UYGLrBgaaFEzzyFL4
y+Hyv6+qS2IoGbLPpb1rcogugcHGSr9ozDcr2YTsxvE3wIoMgADUF7ig1aWtsdKjNLcj/bHTXjGI
U3bUdTJJzr6xHvSkIRqINwIaLSLUq+0BGkgUnrP3bTibExD4WbJXE8dzCi1gumwqT2ZPSCkMCFW3
vVPBXmq7S+WT1R/plzatMHv89borbB2B87WJqK+caSOQ9LUC6BCvjq0oAQ9B4/IBYzlv4YbjXRgT
LqlirNs6XmLOYDTfOXN/jGyZhtJGOsbxA4AXQy2Go4wFf8hYT1C8UU8rTTDM6jkzCMjWw5w/SzaO
/1bhwkV9D8LrGj/QVDxEOWYPzIZh4/Du2ekBO9g3ox9h45IgkSBUttaEBjcexCjvoaYohI3BSEBb
EOOFylqf9MdVC+P5aTQljd+tk3RuRbhIoZfGUEfDx6n0YkfZuEPr/TAvayDZOP5rhY1Dp0vFAxhM
47whdvmFQAjG6njAaqbddMPHaDoMspUhT8RGt3i5bm3jKF0YE8KDYUyW2dapdgIByy+9H4PW6o7p
ov5OncKLnUTiFRsOjgsDo2y4N8HyK7497EEbydDn2glazrfdSHd9Jatnb3wmTAGCiRPyGhSiHsKt
TEaTgFqy1h4x0OHsRnVMwxgM/m5sjz+v7927xQAKB1gmpo45d5AmAhtNq4NqYbMgDKF9PTbmEypM
++sm3nk2RjRxWPFYg8wLCPT5Ys8u4HVGvadhkfVoqWTZ90mGUddZv1F6UAnlNJIJcr03h1coF7x2
gOrhtLqX5up+jnKSFdrJWMcbbK1npukNSXTPSaUZIz8uF26u4xWKmReejStorQlunioYe071UTup
SqQ/61pC78YG0iH5iLRcgViFm2NiwdVZ9n1q6UOtJMc0HxtPNbHsBBMF7vWtfv81DUzh6A6UI6Fw
qWlC7K2KQsfwBQprwF7dl9kajqUEEf3+LgG4kbMY4RFiORhXE75mT7O+SVrM2w6+47jGLj06Hin2
o2+7VUDCSMa7++4ogBMfzNZ45aOYjAxVOArwqR46GYVyiqov0686PYFB/qObhheVjmYOwL0YzTSF
j9iMNSTnaYcV9aGjH61JEtk3VoAxYiTYOAQ4Z2JmoTa1vSgJw39/NKGPnu9mJLsG5NuuL+M9WgWu
qDl4qHHmGYBF+ME4O2cObQEszFXjMbpdgtrVcc93P9Wwfo3uh8dDs28PVeVJbL6L8wBT8gquymcC
INYofJ1RAe2oHqv647QbbtQgBceO8jT6nG/X8dXH69bebaSBCiEQHRDZQ/yFV1wu0IrjUl3YxHnB
DqSPAYwMYhlV5rvoAfkNDdqwHB8MhJtYKO6qFiLtY0cSJBTsqVdP6DZ6dTYeB4NKDquwHIR21G3R
VgCPJUIwhj8vlwOJedY5VjSGKJftka7f1pPlj1r85fqu8Xh3FqPemRHioaY3cz9bY3HEqKbbTHuz
enTayS/Zrl5+DnN43Zqwf++sCWkt+sh6n6zOCBxKq3px0h/VRlndAmnG6shO7uYO8uI0bjD0R0Qs
9AihUDUdlinUc8dTFmUf5b1HHNlItBBV/1kTgKpUQ6Q3AFy6/FBRzqpk5r9em9NPgBjnhyWqGkmf
f/MzoUaGJw61HOVt7ujs9OYLxuiMBNrYave4qijuBLS/S1Et625XmfL75oLObPF9PbNlZbOixgoW
ZOVgNFI6PHDSPC+C666w+XXOrAjxCMq8zTpgMOtoKtMdyPr3yAN2ELaT3Egbi0FJnUJpTVEsgImF
EITJ+EktrbI8FirxSGPes9w8XF8Jd1rhCFkcZIL0HB0dRywhJEUZ91qsslAns1sn2THRUy8rFxCy
fyUYPKrr3EPVfXfd6sb+oXeEBZkm5094Yzk7+0o2LRRrybQpbHS0+asOd8fqKvn6P5oRTiw0sIce
wsFTWM/xMWbzbunqrwj1D9dXw6OZuIdIaBEuoWSCwo8QhpZUHegInrtwXstjvOa3K1McPx3soM0x
8ZEvMjGODb/gshg6QiwSlnePREhCdcqYVzRMJ6316UDyO7z6x7/YPRt3ICDkeLVhLOfyKCk25qmy
RZ/CDE95Fk+uUic3Tm9JzhI/K+LuIavDWvAQBRWa8G5T9cgoGxNSRyAcbzuwHa1BE/9ao9frH2nL
5c7NiJGuVVIND4ApnEoSomV1h+HeAALFf7FpIDhB54GLzQMXf7lpY6cpU9fNU+h0UO20AM8k6sM6
aT+ur2br2IIRD4A7kJ2hMyVsGpBHegMp6fJN5khvx2BEgcpg+U1mIhitRenNVvPLsLLh4zc7tID/
Myw4BdVY3TcGvlY+mM+mlu6d8TVaTBkiaPtr/WdGOLmQyBnHwumVsF3JvkIDbGZZoFiRf30bxer/
P/ffmUCP8LlUTMjkdtsWxzpdak8pD2U0HnHUfQ3/WKmxly1GMGKZTRO7GOOU+P7GQUYz0fpXH4jn
oGdxkALkEa0OBsQHa91hBu7WVmW8mBs7eWFCSMWc1NbLakHWQrVsp67ZQ56sbkRlgPUNM+D3okhh
UYhGy174YKVFVjRuEGpNbf7kLEu4YnTVmEbJhm2bgfAFMGpcOZP/+dmGlZUyFg3poAOw1C92OoN/
c9R2wMi9XHeMzaAERPpb+kVByXBpp9Oq1DFaCKMBcH3Q48Rdtf5T132ZdNmkusSS2NI2ViUryVLQ
cErnsXbtygAGhq1c2liBlFPlK2X+wcF17vXQifp3dWLZAshmTmeH5HJNSEgU9Vga/Y6hz3V9E7fu
RfSc8GgHsggaX0L6QmqN5Sh5TyHtVfpnTJVxz/Q+D1I+76/XxHazZPwgl8E/azszKpzovFpzgsnm
KUxGCOdk6U2p/8mLVZI2bX41/rpB7R4FVLEIiM5/P3V9Wx4JSiKZFtgr5DDsz2R6+PAW8koZnr6a
jSaBLfihNq2mMddjeVzQKlvApjZ8WqjqktXLoj8fN8Ul+sDWw8sgb9WRs6M1N23WTIVZHidncNwm
0r+UjnGD9w5zQVjxucGs2nWDG3uIGTn0HiBZTDFRINzINiMFaBoI7jCr2LcqKEjddLX2SyUpUmy4
4YUdIWakmMC38gR20GLpQAo6Wjsl+Rxbx5YNkvtk0xTSaFQrUDBAAecybMwcNZWD5uy4JpVrOn86
mnpq4hMQHwME9hfbB8QsCoE2bhBRoi8fkmlqVwfLqp/HOQAYFZKau1qVePrmks7MCMltZuXqWqhZ
dbTXb10Udg1zdbsAztkvHFnNZcMjAEHkCa2K6TtIAgrb1+ugOVkJDfW0ZncFUGBg7QCnip6rDkSw
bEkStXGZwBx6mRqKLjqqcJfmKgiqKlOcsbDGiJ+rxGPjpqPe7BCQY0khbtMU1D0wjkA15R2F5NxZ
k5ORhIWkUXcRVIgwsBpWlSnBomxu4H9mxJrVPOQKOIucOazzEBPHbkdeIkzn5LYmCe18a4Sk3cHU
IqTAMeb0XtUTz97KoSxBCU6PvMZSgSHIT+onBmHKtrtfuw9y3/GoDnuIghACQJVWrEbTOgebYYT9
a+viliV6MGQRxKJ0ydDP9rLQWnbeoFdv6eJZDEx7qJKVpGVhro5uklceZtKOSfq1dQ7pOt9C5VoS
MLYSUCzsP4tixCjShOTLzMJi6Q4VHbxJ/5nRNXCG0kV7OmDjTa1+Xnq4Jvt1PYCIY9v/d1P/sy08
IiqDGRnYwViYAYRY4B6zbT+dnUAF6+SYfBkNtOsgkMkg1ltBpnz5FSXKVz1qdglYd5vWrycmcSsR
j/zPT0KdGmgN9KoVMe9iaLNUeZSqADhBa0r70rSOG7W62wJJzyYnNLPMm0rNbcv05fpubJ7Q/yyL
edhEMEaUKh0+REpSL6kWaDHGwOMQEHhLLj7ZKk0hR0ntIVOzvGHIUWZcrtSbGKBFTuvZ6mtm2G7e
tu48WaE2yO7cTdNI/QAWAcYKcVYwra56bjiDXR0JcU4JgEZx9ZOWphdR20tmcFmrsT9RtDxkszI8
dosRA8kgZ/dA1w+v1stgm9ZVU9mFxkKqR26WVW6bN35R5p7jxH4Pko9kst2OypDEG9cX5hzwYEWf
BU1uW/DxlRHwK+pUQ30LiMa2P1SJdRvnpWeVVlC29V88XC/sCUmNUrW21kCQKkRR/Q5V/UDpzdhV
RvvLdXfd/pBnC+P+fBaqWKUOdmZgPxc7TVxGfPDoBwmrnxgYyTPDPPRDctMVzo+6kVLG8E27/JYa
iG+BV+EtT05VfWm7GUpaFlashvRp9qAaHtjfWrZPvdHnlNh25iEXkSyX79s1k+J3VGjdLAUunBnT
8kNID/nn7GdxKlxOElPtIencS67s93cBoOcqZoaheouZEvEuBTiut+iomOE0ZS+18QyYyR2IFANw
cd2PTvytKKTTAxuLBJuPqULZkUPkxEd0nptm15q1FTZje9sp5LmLyf76Rr4PcxDTRe8H7zHFRGtG
SLE6J+qM1Eo6yKI/TOy0GhUmlCQ23mchsAFqXJO3qFECE9yj0uysifu8O2rm5xIyJsngTvPnpK8k
TrHxhWAHi4BuA1ZjC7GsIVqe0Tbtjnp1R/F60OZfcecEVQkYC3kmzSJ5SGxcmFgYMkW0PKG1DPDM
pd+PVUILq2BK2Pc/i/y+6Ao+TP5ogv8PssyuMmWHrOqCSuvAbWb4zTpirOY+tn7S9IlEkRZEhS7p
rYitUdyYl7+Jf4yzOFCXBAzoWoYPWq6hDQXr1PEt8xmMg3sSPVPW7YkT3UCPXNF+9FPiUtLjYkOh
wZEhWTc/O3+oAp7wluhe/hIF77khASQjNK31Zoheq8ZXo/WR5Krk/tw8Jqh6Yj4KBxTaoJeGYlXJ
MlYyK1SYQv2mS2mQp44kwG6uBhcVTiLQWJhPujQyFYQucUHaY13uEwxroNAep3465f5fHEjOXUkx
lGeqojrZMs4LRKcHaMXnp1pVgz5xy1U2Tra1GJx1eC2UtPAAEXbM6cBpTEu9Oy7otbD4pLKjrWdu
IeMV3foyHDICLADIxBDGLjdNrROVxqbdHTOlhhRadDdBL+b6fm0u5cwE/wln/m4O8dxiUrY7dtaB
0p9lf290QKZ8vW5lcyHwMB2nC+0x8YbL+pK1tGqscMmLw7jot5209boVifH0RG8Xj11M+AmRWJnA
CKZpfXc0631hx94IpQ0preymESBL+LtThcaM8EEMsHfELVW7o6H6KbClXQ6FcdkA5vscC60oXJRv
jzO0d4VPkpdt6kB5uTsWIPjX6/3QPg3lySqeLCgxXv8um1//zJTgyF3SmmndG90xr5I97cxbh7U3
qRK5rfFB4r23wKq+ESaDNhkFHWHrnCSimbU4MNUDgmnX4dzKgLlbXwfVALBTobWOmjbf2DNftktL
c4g6YpxjTHcN4L8dKXdNrvrXN23r+yCXgSU+ogWqv0szBp1XgNGyHo2N+aFX6iBWq1tl7KlbRsYR
g5+SzGlzWXisg30KtIKKJlyT3biogzUt/bHS2jslzT81k7lHV0wSCbauf0C0/zUjfqAVEpJ6hkjQ
F3+gt52yt+KUMj/p668pery+h1sBAROPkJ5DSHjfpVxRTadpmvZHTR1iL19ixRu5wMT/ZkX4UjM6
/tnK8KXKWtutYEEtek2WMPCsSMikkZvhvlE1FOZRp7z0hni1Qc7W45pe2iac1u5rt/xxYvYHKjee
tfQhi5dvSB7vgKo+jssH6ZneTtW5dcHl6xw9ZVPJAZ3WlaBue58xGaxuK0ZALgWTHxANA+RdCKx1
Dei+nff9kSTfa/VWL+x9nd83Xeld/1ibbv6fHRGiU41DUa+ZjtNrWQGdrRsTpbalriQfbPP0npkR
dmwue9BE58wOl4phSL8CdZetPWuQmncVM/GGwZIcX5lBfu7OolKeG2joJtg/ZD9fRswBAY8egCl2
8Aqt21VR9eN/20fhe63MLnLbhr01m3865F5VoUNi2ZJt3PIKnrYDzArnANzpclW0jwxazwR5VnVK
yZ8IeuIN88GJ5l9fzVagOLcjRKUx1dWhArtcWA1srxnx5y6vP103seV45yaEE4y8yjD7skN8nXPP
jn+3tY1g9HzdCN91MUycG+E/4swLnHSqweFjOWGxKuAftozPzcLCmUGB1ULtH3NG1mz6pJzjv4iB
54YFf8+qwhyGsnPCvMz9zKD73Oj219e2dXOcmxA8fMjJggdq1B3HLvUbpQaperfuJzMPAN/wkV4e
rBoFx+tGJQ4oYljXolPmmVZOOBmPuBONonfH5SYadtfNbDoHKntvsEs+bnf53ZoE7167G/vjgsp8
tNjggtWOjJLgupmtIIFaxb9mhOO0NJ3RQSeuP1r1Q5uEVMVYHX2y23smpVmXmRJO1NQ2aju2gFuu
5f1YB+v4J2l/OkCpKfFfRHQ88AFYBSIDg2WCz6eFncxzlkSho4J7NrZ9rS+DwbL/ygxwb2gRAs4s
Pi7A+JlWzhpH4awuftNbYdtCbjL7OPoNl7uGQg/qVyCnFhmB6xIE9dlYReGqUC/uFj+bGr8CVui6
J7xxJbyLFGd2hO9D+sYeMByvhk5RfSLNfGrn7Gg2X8Yo/YF3T8jM3l+VW03DNPaSexCfCMpk3GNK
1O3M1gU+RXLSNkMwmq+ANIJdxBFL+WvZQcdoNZxQIb3XKiScTCbJPTdPGVg7gWuAu4B0+fKU1fGo
oMyLfuhsYjgAE8t8Zhe8kP71vd0MwmdmhEhf6n2UpzTqj/NkQ4kUXEyqHoNlaNq3NdtZ0NbBvEXv
gsNb4qKbW3hmWDgJTpUQtWwdJ1xSqodFFSu3StfL4FebIZHPcgDbCo4MMSTGY05YkSLUV73la+B8
nie8gUw/W1+u7+NmCIEcGNrveKnif5efq5sKS++mtT8yEPMuX8BerQ03lbWrZMnapl8AwwhUA+h0
AA65NBSba2MqY4wPNlreYNGALdlxauvw+no2/YJPqfCZOnA7C+4HUr3FgnwL7pJl7B/o3FheBby9
t2bsZ5WskBbIFeNzbxvkNKL7LTlfW4vEmAwKPNB1QW1MWKSqrZjGWHCT2Z12s9amp1tgVC4syS29
aQbzK2iPYj8RlIW9NBAje/BAhpaTeI2THsym8dZJ+RszXGUPiFrMiTvcd84Snbyo+s7ocb3UmJN1
h0J/XtV19snUynpRmws6syQsqGxRROxqFGNKelzoSY0fjVQCANg6txiP+ncx3HHOFqMMSWdAaK87
guj3qCWnzlAlRfDNRXBRJAWySCg98zN9ZgFYELzsi8kOm3La6Tk0Sds5VNXhcN3DRaHrt4ci51tR
0K7AP4jlsTKhzGjjnobG0632ah/7feRrd+rTV20PfXmM9zr+L0sqiCoO8XOzgCGjVoqXAiayxZM1
YmgFyNmGhkrj0RdAT7wK+qvmL9J4+XNyUA4yyIZIyvZmEZ1uPkeIMh3u0csN1dIe85h6yRfa4Q6B
jmAEOQLj+3rEqBEfY945z9f3duMTGmcWxfZzafcd6KexRqdQ3EW/o+x7wr5dt7EBbEDVVIUsE8rn
mD7TBU8cWd7jZUfbY9Gme5UoXoRcu1Unjy2Ps/4amam7Zu2Nte5bGaRy8yOe2TaE8LhEazxVPXBE
WTiF+UP0ja/zk7E3d+DNnF0kHB/VTX77iucmhbS7W5QimhlMNv66WyFWXnvEi3a66+zrXbyrJcdj
40IzUMbnbRYbQ2OKcKHRtlmNNlrNUFe+6cUn1f7CusdhKtzOySWpwOZugvMIGTGQPta7McWkn8Zo
rAr1HwftII0e+SocNLnrw3IHHdq/cE9MpPC3OvoVylvH6yzCWFFRRVM0mKHjsDtzrX9Nil36EEDw
JS66dQ7w10CmzNkXgDC6PHlRk+jgKB/UsHmdXsHDuPpgJfFJkHztHZcmIEVU3XynP0rM8nxYyJcN
PlAIrhAFg+Qi+hYsuFEX004NF2+Bzd7LH0igg+qSes0Rs4ySVFUca31zTcQVdDFw1fOBxstlToOq
s0XJ1dC+je+MHT2UnnZHbiEKsUt3sk3d2FPMPoA2g/fmkBwIxtpuiFjqaFaYrRo6nwkm8IcnQBWC
65u4kTmaQD6iE8ClyoEGv1xTlJpjpM/UwkvNPOUO+CzzonABGHTt8eMIesjVntniSz7zR90AZ/hC
YAsgvqDt7H0yQiamkr2jNnfuzIzgjV1hdChLdFa46okdditet0ltsod8tGXztFu7B4g0vBAsY5gt
E64cozbQz+jR29StJ4i59Oyl7A92JYlRG7kIiEZRbsOUF2+k8D8/2zcQhWfoRs5WODVoHfmFbbW1
287WYrnXnWFr584NCRlcOWWtY1ZOe8RclBtFzG0WyHKnH5Tx4ecI6wHtDei6Ma0tPiLIQkvDygtw
BVLTM+PUyyn18UEl8Xbr44CdlUPYKYbvxXxgVBnoulV0GpyizV3DGb2CGN9TWgStLXuAbe3cuS3B
54YYBSLTWOFzKr3RMutu0f+QXgY623KEMyviexw0I50NiSl0HKbyRo+qm8JeJJu2AYcCabGCh4KN
NhfoCoS0tJ67uBkYSnoY6XiBxMoh180T4BB+WfR+tBh3saZ4OZvdFLJWH3Y/2+DD4gDV4DeIMOJ0
zVKrXvsohGzerm/K3Wji3shllJUbVz4ITEHMgViEppqYtdlWqU5pDzPLEI+7fsW8pmaR2l+iKXVV
prb38TwTSal5K43jNLQm71Ir4F4UzhZtwH7MVc/C2Gn3OXR7I4xaawNGHZMD5hD3Q/SJKN9t/TNh
Lx/eVlBr44ty4kzwbAhBiuXrWFKFOGEzOb5Wx0E/t+4EIZ3rZriLC7fxhRnhCCR11c3WbIxH1PyA
lKbOC97v+yQd7+0iCfFXPw+5FpBpCa7b3Th66L5hQhA81BrwS8JFqZJkbLsSHEL6nAcs7g50QC26
zT8ehC/M8J9xHoRrFPJnkAodZxAId1V9QENVYmLLR1CHQGzE/DhcREwwopUZeWk5/XGKS28sfrX2
n9r5UuWghAD7E7VPRZp60I10WS2rU3EnEL8eoA2KCTQix5oJxx7k3DTH54uAKp2CGQOxyAIipfT1
+Ee5pK41Plz/ahuhjCc2kHvHCxh5h2Cv1IkKvQ1bC5lK/NTo94vVPl43sRH/AavnM504crg3BRPA
t+hTw1CE1lJyICoLujmhLhmMx4UqkqbYeyfE7Q/tZM3iCmLveDVYpwBRodoosTTAb1LlUI6Qsm86
ia+/37VLM0IQqVoDRFkNCt7MWgY96IbKmE5galAzyTXwfu84fpLPS3EWI7w/L709b9O8GpBdH9t6
eK2TwVtYfBd3bJ+D3Pr6Z3ofjnVOi4N3CrJ4aLwJ4Wmc4kRjRTMdOzqC+edFIdoniCjcOrm+x0+T
xOGNhZ1bEym0zNJsDDvrkmMbsyDRkn3Ta0Hcqm6btZLrbOMqBV4I5QjwkIFGFy54uYmg9hkiq++N
kEHhAnMrLkmg25Q634hCPhdlW7rJkhzK2DgNDGK017d1yyM1jIMBNcpRCmLzvsyAYalQbz5OCx60
cQa1Aee5y2Ry25tmgB3FnJuGGP6ufm9D34tqyXSs0h/mAO3Z5KVaXv5iKXh3gS4RDNMYcrvcx44T
J5UObGgNuTdJ546jdq/G7e4vzCDBBijFUm1Uyy7NjDEdO6WPkyOpMq9pMaIVt944fJwNAN2qMzOC
V1DaZtH/Ie26luTGgeQXMYIGdK9kW47TtEb2BSEL0Hv79ZeQ7lbdaF4jRop9W0V0DYhCoVCVlUk6
+PtI/KPP+zfAJdyliaMIFasbc2ZGuo5np2bMIJV29JYpNM1ks4xkM/uxwsxaRDpbjUzoDIEG6mGO
WDt2RZoG4Ez8VM2qu2nNBigakDcBLY8anvTFqN0PNp8G7TjGyb1TZ8ekVcnfrJkAHRK4BlCFB7pP
fM2z2x1UjvkyDJ52LAs/7KtuB1FFxZdaDQfnNqT7yEr8sfepM0RxYhaBqY9vSss6ZqiV2xPbeAbA
AER7B9VRvLtMqsCirC5QcEthyMBD7iv+/WyBDUSTee9igXrfbOIEOnXO8BfnB9PQGA/BgK1g3Lk0
oeXaGGttwqKqzbblSAK3i++6Tv9HM5I3pINOC2dwh6gyWOCSL6yrA7/9/PpYgIwBPS4L2KersohO
OzOhU8Yi3unRzDG91LGjO/yNZyPZwvgfaMsw7CrtSlIwLQUELgacuNphPuSZFvz4+pVgBSDhQEKJ
RpoU1RrCG4OP5RDV1t6k4CpOj4S9viGDOTPIwaG66Qp2NCldaDva0Qw53bGqoHfU8adh6H/og/7h
9lpWnBgMSwKMJoRIr/Dqo4W5agCKh6ir6V01o92ZqYoGK9nIeeIjJ42LPzY6hhNwSAErGcBOFb+n
jAD7ERqvf5dd5lhSpduY6opmeqkdZ42GepdtjLoMgVJTnJe1FWEmHB9MxGlszuWxZBgPh7J2PkSp
XhwGzQ0tsEkEY1ntK3c81jHf3N4kEcYuXxIot5zZk84nHYxmdHghHM4DRvphHIew4B+xY7ftrDnD
uR3pgnOd3tImrWeR4QxW0BdVtSUjVbVAVq2gmwQBDaE94cqblNtxzxeMMbt4NHtmGZUze/3bAfnv
HxPSBrnuApWkGjd1EkMMrSLkkEzVy2wXf+MIZ3akjRkTwlo2wA6nT5r/KVk6yL8+TxyDGZ0ip19J
PrAkzGJgGAMzLDLkWwN6uvP0WjvmkxkatRbWk73xPBXri8qM9OV6s6OUQWbr2IM+bkiXzTgYgcNf
qeyAeiU8WgiGAXuP15CM/+lIPbmGSAxpnB8tvQ0wLIUKipaEdTx8ve3Vq0v6xSoiRgKvb4TOKgqv
7YaIzmUwju7OQC8zRvf2b8wIWiVx6wCZLgUFyk0Nx38A6szduXH9xp/KPUbPVWSj68v5z448WZZO
FW2quIcdPFd9D7ukDw/UrhSuvRpzBFBZIMoFA+jlcmbBDMTseoiMdJcs3zP9hdBdAYLGv/hqZ2bE
as+SqHZmk9laLUdGYISZ3uxJ32yTafib03NmRqz2zAzAICT2DbwQIBXXjd/sOGTTt9srWbsUxPid
gJ1gFFz+YIvmDxnve4ohbd+tgJ/M7HGbgxKoOCygTurColvY9GC1ia/YqjWPwOSyBfUX0aaX+1oJ
R5XSrSlYYIdyjyG4UE+nA9d8xS20skATvXIEIQIUAnhHL7+hr6X4vyWw0GTS9hoadYYb1N6XuK+D
rDjd/pgrd8S5ras3MFtoapcTMF5LfLek9VPsqSb1Vr4argjh2dAuBKpSegIPaC/0PFv8I4heDolW
H/hib2ujUXje6kqQZwImJHrUciO3qudqdPXGOqYD09rD3EGgL3Knsf9y+4uJ8CLlCCAHBl8iLnDg
knxpd7y6sTKMM3YRa+JDxu8Lqw+L4d2MMQY+haVGFAf3tr2rCN7P1QRGBNJFGX9X9vEmj7+XgP1D
OCqYim+Mq1RcV1rFgL+ifIaSoAeWADnpiv0kdfOxGSIvWUJSgmUoS3d9BWa0JUrcPmhrtq96c6NP
RtBXx1IFOl/xlwv7cnzXDCjBlS4I+vgY6oxsGGaswa+tOGUr3xX0Mph/gTELR1r401mkSv1mMAYP
cdf0P3RGEozecuyakza9S9Iet7LCbVbc88KcdN9ntcWquElZlA9t2xxrux2b/eK0Gtnf9s+1++Q8
SElZH9eJ1jYZPp9X/5j6OLDLx2Z+cdnro/DZMQBC4/LzOUZnaYmNY8DHu8aPA2dh4TSwe7/c+60K
urmyVxfGzEtjZuylHbqyMAYpLJTztq33Mx/vrDyyGYBSmaOIJSvfEC9b0GXbSJuQO0lnvIkzRqzJ
I0c+tN5yz2ZU1z75Q+vSpyKpEmgApa5mdK9PbEC4j2cOiv4e2mnSKke+kMIzoKpiV+3e7Gmo6e12
8VVicCvnC14Pij4cbcdx5XpR6hiJDcZX+1i5/c7paDSWD7wmH2+74Yq/X1iRTrGHisrYdejcFUsd
WPrwMxmUdPArK0F1GugdYJ+wWb96UmdH2KWuseTQEoCSXh/aOXBdw+fR/otMHY9d8FxgAhSiCPKz
2neGIceoSBzVdNiXUx6alKAsnm9f/cGIoJIDiQFcD35w6eOtEVMauyh69/G4B3ECtqdVhLxf3FnS
3QXCP3Sp0aaD3qa8FC91kDlN9Sy4T9E2SCv7fsbnDTp7SDbong1BYRn1Aajv70lM7aDTDHpHRMe3
cr1yk3bYy9JjwyHOxxdrHgmQPQMDeYRbBnQ2VJ2ctasIRxBnAUwLoDiTGdHz3gb5oVnMx4p+Xqpj
0rsP1dxtBtah4w2JBd+/85e9S4sQAkgV3rgqCbSVwHPxB0hHMrMr04EG5XxsDXdbGB9cJLQdPoxO
0vspdgNwB6j2SGXSuvQDRs25qKtpOVIj1obkaHtgzcH8XW66zUMyGKnzCbQkDodMV2vjFkP3px0X
LYDEa1LP4GompOfgjndHc0urYQIp/jIt1PvmAA45POqT3RAnyNvU9D64PSvSZ9suuaqELyKk5GnI
zjGZC5IhUDy74uieHU2tTqw8Aav+sS2ajclgaQzNNtuksbnrs3foR4cdtxRX30o8QIaJN694TaHx
J91JaVfZc4zBp2iiw0ZL+SaOjYemzv7RjPTGmcvGAey+haarpu8m6mzYwLfU1xSJ38oldLEaKWPo
q4R0EzY46mxN/5QmbR3EWj9u5qn0A8517/X2LnxdRPSzLUNTyc8HVOGPBLy7QWOCz6ROv3LCH1iu
Kkus7BTUyjDtAbgMIqp8sLMOtJp+A/Sxqd3X3pa397qt2KUVTLWQZcZDDUNE8An5El+8crRmiEwe
s/thAx7mXfogpOa2/Wbe5BvtUxHO7C8+IaRk8QBB1RowJCmGz1AH7akAjmtjAebgkKQ5FJRfSKyg
qFtxDaFcjsFtREYCLubLrYJuLW+AZ6qjTneCwvmWIAyZWgQ6y9t30so2gb4HeSveoRYGI6Snm51a
Zcvr3D2aDn/ITOcAPvPQc1UItJVcAY1WMFgiXAIMKxcqqasnk1tO5nGK26fUL+5L+nx7IWvOcGFC
+mJaTDOexPn/4pd/A+ytR+tzef8bYO9vyg+3Ta4vSpCsQdwaaEHJoq5P3lSitgNfAAvQUEdFqeJx
WgmyIFMDpQtwgnjzyk36agQiySDtfKx5foz1z5YDPox2DDWqP/fmHMT611FZH127lFGMd3AlI3vE
dklxQqOOA4nubj6CugKU3GRTl35YpU5kguPJZeRgpuV9639NlzFIRj3MTNXs5Jr7i1kgTD2hsA2N
qEv3zwFkzljnGcceI668jk+ah5tl8bYmc3/c3kURZKV77BfME9gYMeLnixNyFhTN2AUhM0TYo0V/
NCCu3fYHxu7a5RuZTv9iCfMnl5ZyqMxkLIGf5GJGkn4Qz+x0fmQdZG364Lat1T0U6NXfy8IgyKWx
lnaGN/mzceT3w645FoiNXQRphE0H6bfX47TJ2Te8StOdouaY/Bvso8mST3Y+HcrY/e7wYYdaimph
Ijv6//frqkSXxl1llnFTRxQ96qaswCboglmwBFyRg6/20whduGr4ymwkvdq2mKawV1ENr8xKXK5X
yuCQqGmg6wUznh2ApwHY/mSThz7Q/RgD2RRKbP9aoDnfS+k0uH5nTfow2keLsjtBdEHtTPVZ1y4C
aDaLOAZFMAyAXPoL6OuR9SOhO9pPrh8UL/5T++WXtGloPFKyBdkaDcyDpxhkU1mVMqA4N6zObTX9
qKXeYTQ4D5xuvtcN+upxNoK+75/VSdd2y8eitRxccxiyDOdm3FRZuhljFQJuLWyJgiHGNTH6ccWY
WCxLt0Dpyzl6M1Qw84+grw3cdGPR77dP98pnu8i9pTSYa2471RoA3ZNe7V272s5t8aI55e61ZoSk
PZIdEOVCj01ODgy9jbWZD86xbM1w0KytbaBXYnJFr/T6koMZX5AMIDtAUUSKi3acZ0MTc/dYTNXg
poHeNTaJcC86WgzueFLZeeDhfp0AQDCG8m2Wao3xvqt1Z35ze8HXdwE6aGIECu17MZskuYkWEzt3
BdWgY0SUHfJsCYj+wy/vM131Ur/eQoRJAP89eBzQY3JZvndAK5TPmFX2qnjToW3XzlZI6nJze0XX
oQO/jQleocgJjjsZOVszrWJ8AnI2y+2j5wFZyFUqSSsfDUm+LkgoBNOsfFcP5dwUKKKBiId+9v13
hXUA83XQsY/89exMYnDS9ckvMY2rvERPuaUZBSi1AUVygnpGEzLV00bxya6f5+gwiKE7vG7BmuxI
kVDz9YHq3kSPttbvqvhLSezAJHzrYC5oml/sfFYYXPuAmLEWPKRI8fwrPgqNerxJ0T6hDAhq3tbZ
vVY19ZPnoj/NaWpuJy/9eNsv1hZ5blNaJPG7tC1rjJajgAe1cGffteSxtMj7nvzAlM0j6C8VwURl
UQr1UJkcPVrnFKucgjyBcLZ24tzbVe7jkrz3JkNhT6zgMk8A3vkX6lPoUqCZd3mhFVNHvESsEDiq
h6zAZCqrNp1ZfWkWVUt0xZTAIQuUEXAYmJi+NMUgZs/5HA9RyxpUafIgncpNU92ntFRc0ytR48KS
FCrxRGghKzwD8FGnHd3OkCk2dlpZkBydZT0dFd/wyjMFMR5mxwCbw9QN4BKXC0v6kbpd0hpRX763
7KcCtJKk3fjDs9Uo3rtXC4MlCxgg9EIxDAKt80tLvDQ18DAWZtRDbhz8iHYZ+saH2z5/tU1iOs1E
HoAXGwKWnH+XNRutrB2LaMhfSmZu6vhdln2tDWN7285VzL20I6feBCJ7PVvqMuqcLmhcf2t4peLZ
vmqCoEWJqR10QuUyr1MMhFnVXERgu9pwHbgCS0VffrUj4Lo7c2qZ5NMv4woNRIGdpt5jU1V7Zjtv
ivT143YAroCUQZTEgV+RXczK+UATVjdH3QPI3gH3amzvTaLiglpJ2THQ4QkCS9zv1yMdhWEvRukB
IoN5AYipjV7InOoeL9ATmp8VBG77IXAG5gcez55Ge/6MANKDon14qb1sfu0xBuLdFnQ9rugHYCb5
0tuTuu9NA1iq01gN3o9MT8DpPRYzC602Uw0GX+2jh5AEnAGSAMzsgIDg0pZODXty9SqJCteJnKK4
0yrwroH0/7VODyp/vGlR3AEIwJKzgBbt/7RPuhQzGRTyZP4DLerwtomV8wt+TmCtRYj1oMd8uRJG
ag2oRD0BscZLzQ+zjvbFtLWTr39hRgwMiMKb7so6ltUIfYCOmyDWoPSYZ2+r5i1GGUDBlk0qStWr
zBdxFZNhorkl6pdyBSkr58Wmy5JEqKVv8qINzORNBnqhqUpRCX6nkbde//726q6uYWHSxQgXWoPo
if+qG5yVO7CFydS3fgrsMKQP0m8FlOcb/0Nlvhg8WtJC4RbXZNoCs45iKVJEKHtAN+xy09oFeBoH
6iSRHnOnxUTtnNj65wZwz/HYFLq+AEjGW+Z8bL2eGnmAkdjB0YJuHGO2q7E7pRXwxIznqO3ioXgp
pnzBs8ClFq7CcEg0Wj1kPNYcHsQYP1pUqKoVp8OI7p9IK924EE0wGYj4yshBaQPCGEZCn0oKGjmi
Uvq5Pqi4nlwwBZiI6DqO6uWXom1KycSg2ZCQ+Y0DNbDJqD8206jYkTUzGAUTsEHR7JTdu7YGyJCx
pIyKxYm6zvzM9faR6CqluOvUAX0agerVgUkEw4v0RC1L3PGQtTLBpIqJRKAfLdKGRvHTmTmAVapy
1/UuXVqTQoPRTsVCXVCZQnRjN/SYJ8mW9zVJnybifLp9gK6/nzBlu+CswMAIZt4vt8nmpt/nbWJF
Me1e2tIMmNU95GjF3TYjzsVF+gqaIhCPiRFgiC/gxro0Y0GWuuiSxYzQaAuTugEl0us9wUJ/Acx0
eN3jrSuLwlZpZUAlEysxGQ/bvDwa4xOO6+v9DRPFwM2hhA2KAJkHI3b7CWoZUJbKG7Z1bDDDdB7U
3RfF97reFsQZ7AeaQWIISw6lrCgHQIowD2F6j4W/49PnTCWDfr0lMIFKKkYohSyr7NJakiyzPQNz
hni0axl9RDPtb1YBsSWoD2BvrsYNGyF/wWY9j0BXuamqYcvdPIQ+jcLM9XHBSs7MSM7V2JRYOU5u
lC7lQ627kel4B72K94k2Ku6b6zhwYUquc1isIxZiJfbF3pk8CYCHHr0nqw6ZEnC9ZsoF+zUmCZDj
gZLi8sgkRgJWhXkyIqCGFyR65ifm1aE2bhYlL+baBxSTeKCIQGMGOrCXpuoGE5XeZOkRbXZ+h67j
zkh50DuvLVvi8vSQHtpCOhvXqLRPw1QBamsxyPhYRrh42YPRf14873A71FxPdgsz6NYi5GAmE659
uZq2a4wqwVwLalEhOxS7As+WPLD2ZJfvWBEYiirbWgri60h7dRxXH9W2S3OGv0xDvOBVOWvgF8Ps
eKnHR49023Ix+dZMoGpLU6b4lCtGBQs2CgK4+nws8tKozf2yrzXfiPTl4JfunvL3NDe3XlsFFBoZ
FVeBYq8bkpg1ww0hEmIoLSL9ubSoa/EQU2i/RmM4bs0w2yQb9CRKEFNBzQaibWHxoKmmKFZC1IVN
yWE0MmvdAARGlPIH24Asy7vbrrL2+yD+AV2fGN2FJMvlmlgKwJpPSjMqprsCTFsqPriVc4WLAg+W
X4RiKARc/n4K6lzM9deQKgVUswu1+SumHc3utV0H7IyP5roPL8SFRCRfyJLC8kuTGlFHTGSaBLJY
G4Nnr36uIIQDlCDe6ABHe2KtZ5l2Ax2sdsnbMsraeocZ5zAZnCcfpTa3bRTOff3ZxG0BFAR6DlCZ
kN+TvT1ry2zBlNdCiZLFQe89deOXOfv42u0XdoBFFprueINJLj3V+VSUHpiGU5aGOc9/cGIqXl/i
J+S8B+0nkfHgFr8SR6J2izmmmFcR1fqNVnYhNId387QoNmfVzC+8OnYHsUhqjwLDbmIaNK6iXmN7
MMkHU1p9W/T+7e0Pdh11AHowMF0PukEAreXWxi+utcorSVTnP7LuWCUGmGnecmdnsLfmqBjVWvMC
YFLQesKkMDQZJLd2AEmB7AOx4AV9OJbgbPSKNxNqyJAOU5TSruMA1nVmSroxwLVg9k1nlJGNKNAv
/KnVHUVFUGVC3PZnxyez67QcB9uKmt7fVF2zc0vV4/Q6YcAqBCccJFOQAcv3XtaCFsNANzlazPu5
+mIwEHC09yk5gIZE4W8reyPETgHJxbyZgABfrgalE5Y5CaR5DK08tPXJiQcoHYJgTJWkrji26eNZ
J0CVyFDkd0PTUy9OcruKjFzbtmBEjotkQxJTAbdRmJGJmHTB5W+kpIrKAkr0mbFZCHv2/UaRKqzs
0PlqZEFQM2ktk4E6NvKHu6rdmBN0IR3w9ORfzVzb3T6rqiWJs3zmcHQp234x3SpKvXkT0zpE7Xvb
za9uFqDMc7ZBckhI/NrU0wIb5OdPg6GzwGt+LqT+nLmNYkGrPgcyQIzkiOKL/CRCMBhJWgDZorvD
5wQSm7HF8iAGd0SbqaCFqx8PMwIQ/hJy2Y708bKMVKZdAtsyANne6sNuSEhoD/729h6t+gOcG5Dl
30REl3tkMs1PAMyuo2r8kNksyO1H3X2/dFk4QyT+tq2V2A2F+z+2xJLP/AETGGnh6nMdORwQvOHN
kjzn1fNU3jXT85woztPKXqGsgHBkgloMH1AyZtEEzwA3BbndBLmKJksDbcw22ujuUaxRpD8rH1FM
aaHwiBcM7iUpeIOtBO/kAggaL6ue3YU0UBhBS66iB63KTibFbPntL7kSymEQfRdLYPiv0gYOpmW3
GOIOSkHzG3cESMZU8fSsfj8kJeAp+JXViTWfbRYdzbHRSAUUl/GjqA5JA40Wc9O+PnNEafvMjOTm
dhZb0Dk06shPaJhyc2PlbaAx1cld3SH024DhBygC/Z3L1ZCqMlvfLIEUq7ug8PeatYBAzNx347zt
/J+3d2fdGErCBuiogGiVPh3xawbedISJhIwQNNx4Y+Dr76zuS718v21p5UTh1YB0CIMp0IN3JceL
+9JqRjBiRFXxlNqBhel+13romm9G8g1n4i+87tyadKTAKu0v1oh1NcQI0dN/QXH6w+0FrTm2gVwR
aAFxluRbEAACL245QkResl2ROGGKjt9tE5Jju2BHAkpEqBNiOsKxHckVeFsNVVHoNkjEiwA084FT
vOvN9wlVaVSvGQL8BnOvULRH409yA1ODmH1CJudU58bWndOIWv6PURujpGjf3V6TDE78tSi8IjB8
j0wFaDMpU+2buckQD5wTWNDGkCzOgcXp9KX2vOYRnogQazV2WIBvbj/z5NtQZP2e5Hl8RMbx6fbf
Im3h7z8FdVaBFAB3riUtu6Xz2FToTJ56r9/mWflU1SoFM7n3KGxYIsnEeBGO9FUZx+Cx4bCe26fi
Y7dpjv0+308siO/nnaiw0O2iyJrWvu+5Qfl1Q6FPrANRZZ/4fRIHFSxOh+WxawJzh+HpPd/f/oZy
AUleoDympY1tbehlbJ+6Hd2T7XToovqYBIDYBa9MpH+bgoAmihDQPEGp9zI0ds0cW0bB7JOblMEM
5tTxHu34QMu/3F7Til8ADv/HjjguZxcKX2iWOo1HTpp7TN33zFY82UUl4+yde7UOye8Yr4fK1rEO
I0vEZNuRk+EEAOSw4Yn/PJn8AE3Hr2DM/Hp7XSvHHNPk6MsA8++7V4TtaKAWrKgoOTH/cWZJwICg
BTE8U7H1ir//an1/7Mi0aBrmtJdBg53CBe5s2wMWlrfFVkd3k/f64faixKbfMiYFySbl6BZ22Cxj
eoRi/VJ/TVWDEr8gFbdsmJcOUWaGWxOGDbMC7TBDD7vYaSdvA/WgEz0ISWzzYI+B+7o3/W83OfuM
UqSsLZctLPbJSU/awDaDPsMQrhf6veILytXKK0PS3QxSl9RzOPbLekv2YnF0Y5/0Klge552zS5/0
PNBPt3dN4YpygdSoeaEn1CWnZvjQ6uFgY3anDutXUtpdrUw6yXWst025wDn4dOe3PwkI+wsFHEfl
7NJh1vQeidUAEx52aVh2SU/CjuiAMN2ZRqwoJaw7O0pKGIADwO2qlFAYlCezRU7U+Qi0REj9PSn5
PxqRPhpOU9GmiQ2/cwc74nOigdcQnQ6G+Lu57QarkRZtbyEOhDtYZsLOXWASWrSqT71VPuY2vXM0
RcxTWZCqyrVnd3XZwtHMLtmXvvfQeCr4y+qm/FmEDJU28W38XMMiSv2F/oyBYEvS7e3vpDIhBTnQ
GLZ5UcIEoR88cKX51XsyfLttY/VIni1DCnJsdthkF3DkGWRPcf61NnOAUXZchbFZPTBndqSw5rhs
8J0OO9KnB7fiYV59X/jLUMWBly0K/1pfE4pEQP2B80KeEvRSO+3b0UBkqx5QdiHtABnhbWKrKKbX
1/SfHV8qKad1lZVajHNJWrvcoBb73nenkxtjmEhEHltF2q1Yly/5Q59hWoNWsFdVD7S6X/J8A901
qmSqX/e7P+uSfGJJjLjrO9gpmsMAdZ4kMuv9bbdTmZDcATKefTYzRBsMARg00Jp785U4nt+3ANhO
/tcLfBEjzvK5JYH6DkqH5JTrB9O9N0cGibrN/M9fSyz1zA6rNRBWoBGJCi/obBvdKAK8CDZNrUpI
1r4Z2tx4uojpeTwtLg3ZXWUVQ27Yp3J0yg2uOD9o2opvdE6m4Pb2rHkaQEkQMgT2HgTcUvzse2dC
yXK0T63GliAlDfA1jZEs4BJwlpDN46SqGK0uDm9eVPnQOLt6jBJga0D2g8WlhrlpfI9vywbSexb3
FAFv1ZCHZqBoaQEQJR2irgCrVE0RHGYDfFI/2u+s/3n7461aEHyQKE4JLmnp40Eje3RBgm2fcoeA
5Ml4AUQVE4YqSqm1PRIVREcQaQJ1JS2EN7VPLdaiTgAqH2s344IY3DstVg2Krd2lAt5pgMMEIzgy
1t3wOLqNA44qhpJZ9eAku9ufa/X34WhAakMpHcTol26dtwNLKEp5p7m8q+y7XsUDu/r7AsQDnBBy
KDl7ymyzLyYI3uFdkgT5+MFTIY1XN+LMgPj3swAwOr3eVq2OsMz6DTV3dt2Hc/JusV5Xxf0V0MBO
DxQxetgoXkgfioFWHSXegZxAXHfKq+ZzSvhPp9bfL1CD9XoVsmC1iGEBM4R5JeBr4GOX66qXLE2G
MrFPZD9vrQ2U2B8asJZthm2xnQ8+Xgrfb3vC2sE5Nyh28uxDxoXhxURP8QqpkwBoCmi9POjp820j
q+5wtirxR5wZmSiPbRBcojQzLv3Obxr+6E+VirZi1YpgskNlDQzH8uE0yUC0geJxVULzmoFVhBPF
DN3qxzqzIF3SAKAUKFGiAjM0DzagSLGgNVXEStUqJA8AjK+sGoCmT6kPCup82Y3z3zw7MAHy34eS
9pw7ZVab4kNlWnLnT/UphypI0ujh7V2XCtG/z86ZGWnXYzYXxZggyIz+m8oIEnJs2zLw07ck3mWG
CuW9Zg1FP4CPXHCOXlFhoIc5FjVD4j4lA/LbA8MTO97n1vc5vVdeN2ubJIKzoCKDDJgcn/uhr7oa
AIFT79ZBb6PCDq6z219vzdfOTYj1np0ZQgk1pgJ+MJvt8zi7cZCaX1PH2fyFGQu1dUDEwEIgSwtm
zZSAptFEJkUfzcWG7Ne2KQtFaiNuX7mqA2aF/zMil6ma0iWFb43Qi81s/b4RHKOQsWi2HoQfHhvO
k13mpC5AKNVy16L7+Pb2GtcuC8xlArYD3A5aHFIS5zSTb4ysx8s0jYrkqR2KkNUbjunGf7MjbZne
jVnRkBZvoMTvTq3Hy51t56cm97tD6oB0/ba5VQ8BdgdeCMkWEDhceoiTdznTxpqcOv4O0W6ylgAX
1F/YAMEB5jTEkKaclBb2TMGEhXsWLh8kLAs0qIbzTmFldYPwaABtvIX/ZFB+r+UZksZclA5ykPje
T8OyTZwdW1SKGKvnFrgndMUA+UQT/fKTgaQzxmcrySmhD5n1uUkU6cLqlpz9vrB/dmi13Ml8c6iw
JSR0WxYkc8RfKYv8K6xCO+q/NUjbbqFThdwHNobqgZVfDP+RdwpU0Pp+/DEhZVdmnGoGbgnUDJuN
M38k+k/TCA3tldrHVyuRzmVLpmLUUjgwze94CSjxfR3vbvvv6oa7cOBf/T0QVF5uSIEZNxfzP6hZ
E5p9wTx4+wbl8lFx04k/9Cq+nVmRtn3pdIYKxCzqUs/1EoBvPWDkm13uGu+V1Ei/v9mZKWn3mzbX
u7iFqbwAMNQLxumRWvdDQxVLWnWBMzuSC2SmWZbJhIM/ds7GIXXQlhTMH3Z3KEHccnuTVk/NmS3J
DyYKkgGjxGuBjtXJZ3xrDPYcZAbwGX9jCKIOFhASwIBI2XzemtT0pwmvBv+LXRxjKw6y5P1tG6se
J9CIyHyArbwS3anRya0SvBjs5RGl2C13VEMrq5nOHwuuVAJbaD/lNci0TwZGMEgagZligEy5W3ub
egiNcX97Qau7c2ZO+miLXSSp4+NW48l9Px5tzHz8Tf8FxZX/+2aydoRvcWTTBVaE5jOIIa3uZ6tF
RquIaqun9MyKFAuyeNQwkSXSAPqGxm8qx9q5+gvg5aHL2eZvPhr2H6BHFFjkhneMrJGPKY5p2t3T
4ZgV3wmUBf/NhpRumDyLvUqHDXvapeau1naOqmS4+h4FzPW/dVzVVUCckfaInw0KX8dqNx0AjvCa
7RTSoNiOB6MKrJd/WpY8y+J7ULasDBzSmuUbkFY+4DiFVk4U3aT1c/rfymTqPKOiVldaMANR0Hh4
zpu3t5exGkD/fDlZZWyc/Da1XXhb1mEEY29vXSe0/83LZCxylxaTiV4RkvfyEQP2S/GmGRVP9/XT
/+czic94ltF0SZblZo/U3er2+bzPirsuUYT/VWDDmZPJaAMWg2CQl9gKzQwLOFmyY/sG5KA7c5O+
VlT59wV6ti/SxdZh5JmkKeJzbd+V5s6vd2a9/betl+6zWKtjZ5zwzeIygeDbNsuPWvWtV+U2qq2R
zr/btrHrxDAztqesf0zKN1apaIyrTEjHn3VA0Zo2TBTazvcwInzIVYgoVYiRH4cJ7Zt8KBBiyOff
DX++GYLsbvym7QVsZ1ZcZ6s9eAK2El3gopBFS9dA36CyWjdwAPqDPlRHsi33zd0MhrMqhLTHtth7
j6WKgXc1GJzZlE5RE2t+5lEEgzb+4C6bqrIC1oWeivtOuTaxn2entR/rgvQ59os8OM9m2AbWXfpA
7+tvS6jtmz17Wj7ddnWlRek4ITdo2lqEOfLgvq1weNkWxcsuHCJ9h+HKPXnsVSnwusecfU35fCVc
5ItIF8aI7nEn3eHlSw8OBr5+XUlv6A/FIlePwZlB6aSVVq6jCQOD3ru+CUgkQpSpBd/IW/BFfmdh
uilCU/GUVLmMdPQSkOPyTsOHdTE82gaj7W8mlLScF8XazLW3y5+1eVI2mTh2mjQ1XMYwgGFDF3rH
HubvueDz3LONqzCn+JJy42EZ2pGWPb7kwN8lXZgVU1CbX/5xSWLJZ6eg7qbWaaB1eBp2xk4U0Zcm
dIIlFCX08k41rqVyR3no0Zi91DcI1tR91DHZaRzMT64fIpPdNgDn0cd23txeoOojStHEnIeppEC/
nCzvoXfuwP0QmqqJ4lV041mYlKtLs633mS9eGdZTv40P9X5hgZYG7r5AiAS7wLvba1IFEnmQb8kL
giEaLMp7ADY/NA7Om1QLlufyaAYg8nx0X1xVWVL1HaU4Qp3U6poeN4E173wIjtT2E0kUCESxF1el
gbPjJYWOioEi3hDHuF62c7yvxuM/fjcpTnisnmkxwQB9124F7JVu/CWI/cAJvMDczHcD4IdfbxtV
LEoGYXiaBox0C5upwaLWWp4bXikyj9VTBUIxwUMD8mlA9KVDrFull+rYHOOX/2U7FNnD5VlgAPOd
v1ENA4h9kPYJ+ohAQaHXLyqRUlYQj2XLvCVGaQCT4Ftbn35mrpFHeerHj8lS08Cx63hjTUWmOMxr
Bw2PUmL/4uXCEJG0gazgWuMaHDmWkAeecVPn1SczO3WCZZtFXuHsiPs8d3GQLz6I61RsZysXzbl9
Of9aFtugaeNbJ5dsPfqjWrLQcHZ5M21vO83KabuwI9URdGhpTg2q2ae++OEup6a1goV9v21jxTEv
bEiRv2laYieWZp34snP4Y0kUJQTV70te8j+sXcl247iS/SKewwkctiQ1WZaclnPe8ORQSYLgTHAA
v74vXf0qJUhPaFf2phblkwoGEAgEYrh3mJANQR+7dTLnVd9vDVtx6d96Cl0osHzA2dVVsla35wpm
COTpFVl3G/eYtQGwuiJ9G6v6P27a/G/Lk1tDc2bWdox38MkfnTBF2yG6tVJYneM8TOUvXSi8hsoA
pFDRo+iTNhqI492uBqNOpofMfnslAXn9V1wpjHLAbVyuH3rCJoojbp30+FPqrwtSHoGauWlKFULy
TWXOBEl+vcOoedOAafFEtSRMSxqRPtLp+39hzmdCJNcAcpG5bDBNchq6h9z8ZjHFy3v597LTAwor
ujSW6thVm7rNOItpl+P3hfM9BxpAa3kggeEb2HkAxpzTVHufMlb/dV+tZROuxAIHHxCjGFW76q1N
XFuYc1JYp6xyXkg5hHpKQ2I074U/b2Pu7u6Lu2XmmAb+R5xkd8nYFUnmMzgeAH4ZBNgXLBDFt15g
+LR90f5NJRrYbL/lSTZomaht5i7kJeLJbulK52s2bH2Mi/d8DIQqDfA6tSgvp+sColDHNPAy/Hdp
842e9fHc5OZpDK0fxrrfAOB52LNwqkOxTsIsyL4akHu6v6q3rg2QyQDpzwNOxdXIVFFoRJsczziJ
+ZDbu8zro5ahe0SVSb3lcs/lSC7dm5D+KxnkUATx1dc5VRUFbl7A5xIkpy46lvRz4hunGrMuIVlb
W7oRfdBH8wpP5shWLNy15wAZFspRaCsCvIMpo9pYc+NYMbCcTnjehalmRn0JYIScKQLPa6u/FCNZ
PRsErYTA9FdVux9NZz/k77Mpf7a04diDAbh2iSpiuykRVCs2QDLAaC1XPtxJINQF3tkJwy9h6/yY
ys9t+WSXaThlXzn52NIxAFBilABqoKRVhDOyLcgHEv8iWbci6c9xUtw4V18E3Gegr/n4nqXNUUbs
8Ky4ZL7moa5QaQ9Ww/dGlUV5znaF16wHx9+5Tfnl/rG48m2AfANEFuYUgVsE6fJhtGkz1Xqvn4bi
aWoODWVBPYLvFNn/rB4294VdnQ0AegJTAa0VrxA/ctdjO+omZxraUNAg6rmbYdje/33jegEvBMgw
dvXopt6YuRx0fkc7cwJdT9YZ+msokElaPobU2Vrlp8Y/DHjIT54Z6v1z6zkbLU+COcZRst+VeB7c
/6rXkfoLh7eoDYhZ9BUCDRt316XDSwrMpxsJ4ScXUNt+/YwVWhXlt8RNtomfr3ryLKZ+bwwtCHrt
oBL5U+eX3coQw1+UN7vYR+JB3zZkBhLkExjpwO2Ree2XUl/RrgnMZCPATjv3pRG4oAFouJYHhZ4/
pxk7ilqV/b66gxdlLLRQoKcUV7FcKZraxE48YWCJvQOz6gcqutCtX5ihhUP+YhQsKMCZe38Fb9rN
gtLk2boOOGNpAT3OnI4vzebeHPJsW1kqu7mp1JmA5QPOwlhS0hrY/xOHYU4faIOUyLjzra9DbwDl
Xt8Q+5eZ9GExHQf2MLRlMOcv9qxtZ/YwDlPUGk9t14VaqwI2kF0vtF2Q54EruHgoQyZ6ifWqTzSj
FT9NAXKCsdjMo74GcGb0tuVFb4kL5wssLxfARDDVS+3HQfPdlKNi2g7L8nLVsbxSA6heC2OR7/nA
+7uCm5+YGBuXaMnL6IoQyPMbxDWsiBWbKHsyQLVglmMhYELfln3V65w0jTbyiXdP7tg9ZSmmCmN7
g3nisLDGLdjAFIsmuxpZnLRoOcjYmtYg/VPefmYpqIHf++S5mD61xxHYUfc3SF5AWZZk/6PlTvNQ
eZAFdM6evNBZvOtR3PgjKfJ8cMKacXbR9/VU6F4kxvwxBhBWPrsv98Uo9sldzuLZWcu6hJX1FPdP
3M6A2BrkPoYutC4QyRerU9xuioWTk8XCmGPH6JPhKW28wG3HcAAKWsNrReyiEiOlCpIJDJ6AE+yf
vIRFNAVJdDMGPKOr+ysnh7B/mwFAW3zwEAP5TxJTYN1GvfTKQ2+CsTHZp+1+MBEDagpzk92tLEcy
bY/MNl4gbnnwsilAl9OguhFvm8BvRSR7JqyLR17H5UFkPsjSdp7+MQWOxXIJq9hKrjIUsjKSa+/B
2TfnOpSBM3hckutIGAC6u9ottZeSK7yCaosWSzkzbmtgXlmXojrU8Ry6zQrkGkFHFjs/3bcF1R5J
4XJFKC+zSisPbbLn7IWrWlxUv79s4ZkiKVJHWuwn1WHOHud6RePN/e+Xb1x5Wxb3evb7w9DnDnXa
6iDszy7K59reQP9hUz+Dz66otpb3676820f0t8lJXkcvYgxKDpDX5PtifBhoWL11pkdSiUgi5sFN
M6NoKvBKDGFtb+20Btmlwkkrjo48UpojC5D5fVYfAKAbJO6+8/8a9GceH+te4dQUFiAPQc2a5lKj
wYpZ1dM8HzKmOCqKHZFfHmbJGPprpwoDIx/Mv3Trh6eiXFCtlXRGhtxOQUKGw6iDeAmA04weiXd0
8nUVKxJTqrWSTkvbM1p4bDn2FcClP+eaYtdVayWdFkwqk9Q1jOowjC9z3QaTfsB1ef+EXOUVJPuV
38MWA13ECAr2Q229AhmgMBPqTSTWxkrfdntNsWYKneS2QJqVIkXfS3WIyQi2inVCvrd4st1X6rYJ
IGUH8FAXIHvLxp25mdRLZz9nxfDUJkM+YSaBOuV81JCxBt4qHYR48dngowzq5KJ9f1/2TQUJRtYw
UoYxG1265SoAaTSpAMv2ZLgYMG+Dqkb/o6ECrbxpe2diJBWrbOiaYRGjZWkE1uTImN46HvdqGWci
JM9GjbqjRQwRnJcuZtcKM0B/1FvLm5IUOf7Mq0zkuTZUh9Ek4Th4QMU1oiFOoz/alteA4cwkSEPM
rPEgBlgxD2VthP1kPeUNX98Xo9iW19N2JgZYiF1e+rw6GOaj1mdB3SvOq8K85AoguPHcQkNl/VDb
P/L8s0A0ncWKW3PxkOeZi79dwu/js3zDmRJkFjyuHIwddN3JNNcusDARCTiTKqd5Uxf7txzJU/cW
oJ0Tt8mOLeYvp2xeM/dHxtzVv9iSMymSl2bE62fgcWHFSn3fe8CDFyqAG4UivnQYmQF4fkvDG2oA
pp0dDqwLlNkKlYzl72eb0uN94A7IXz9xjwegaY4LFF5jRWXvppB/jjySg5dCuENz0K0j/uuJs7XH
b/Fo4cH2h0Kka42NAMpLC788VMWmaI+ZfzTjPzqGKDtc6qFnvl/aDp4adQN22sr45PlUcTlflf4v
HRdSKZcyuhKwdlMLGawNzI33inXlvR/7oHi01+0mDlVQXorNkbuSCp46YDzFm4YOHzA/ngBMqfiz
dZNpdWBajQ2waujUPxLvpVGl3FQqSJejQ9251FK8X4b426R9rvR3k/h8/7jfvPt/m7AnncVRAJeR
ORCRVPFPStiubOgxb37UIBzQckdhBSqFlr+fnUpezyCrTBH962Qf8whFSe78m3f5mUKSlxyc2iyz
pq4OqT+Bq7SKLFOV1VJpIR37bIwbkTHEgLPxS3xt/J8d2d3flVes4as75UwL6dDrXccsMWNbzM28
Nld0BUTidROma/RhoojlrNtDHlbbZlVv4tV92fe1u5q47vxx0kEygKuf0zHk/pyGpCzcsDdNFY3K
VX/YpVMAHf2lPegjyNobHzFTWgXFR28zotHJftd9SXbiM6Cz1tnBVxS0bkYcAMAFzjcoKK5A8Erb
1rzRwGXdTzYuhDyiwNC5v4CLhV3tHepTAMUA1j8mcC+VQoeylqOkC46Cwgs5rulsM3Z+UPmKw3Tb
pZ4Jkowk5wMmUw14uDYqvpF1s0mjSgumhzl01vreObFP9xW7aRln8qRronXAMQDqG+yW+Zhr4dg9
1P/qvftbhCl5vJnbHO+r5b1bH0rn0HWf80SxbDc93lJGRTkP+A8y8uhckbZKLVE+daUryOc5sTVr
Q8zZNjyAzlCTfZutaozXjudq3cv9FbydaPstXM5OGnNR2TFFWMJqv9pYTvvoxNO+9nOUMOfUCJwm
XRuWtmK0O7XCR4MhVxTabh4AtDLYBLxpLmbrL61TB9r4nJg5SL8Ke5qTdVcB/eKpbYZEKJzYTXM5
k7T8/czZ+1ZbL91B5WFs4kjjJYCmy1PVTtH9NVWJkRx+Nuqp5ntwlR4Ztlpmr0rwwbqO6nn3X7bu
98JJx5omMy1dC3JIsJCSdOG8NXf62lrRtcr9398jMMtcrhxPc594Aw6a5x/t4WVSZUpeX4lXLuqf
rQGkiyTAyuJhElV2HGv+Q3CvDkqesu1g1GCAqh/0SsvCpNa2ZVHqUcJmVZPa7TTK2QdIVsgMPW6M
BLkgf1tWQbwpMLDhRBxdBSsesrUK+vTKRgzdNXWMhyzE0aarS6YoxnRGmRCeUtjOjlj9jvo0wpm7
b4lX2yZJkSyxtxyvLS2KZI3n9Gv0WptPelOrgkKVFMkOR0+kZbnYe9KMa1ZrUSv0tyaELhWRX/+W
Vpjz0C5eWLQr3X3UMhb6xcZw3qnY564NAWwl2BUgBJjoMUGx/NISjcwAerCeZACkd/dtY371W38/
YnyTUXdVzNmB0nrl1OyhK/mxBQyq75Wrt20boIVBzWK7qB2jcA5syMtPsKjpTh3Fts10ZWtr860b
Jv++pGJCkoqlDSkPbh+azqNQ4eFeraEsQLIIjU+aABxGecirwHv2HjpEUeMYFG2kbbKH6ruqrVo+
Ta/yAH8PWg4T3QZyq4YrGi8BYyUscPpa9sdEHHVbcUmrREj+gVgTGWwfr0V7RMVjmCwgePt+HvrW
UL0xXJO1kba/ax3hzi1Wr2AvlnGczIdc/zDSL/eNbInFzj2uLEUyAr/T04FSpArAwBon3c4e3/vi
YJTdvhvCrPpwX5pq+WSLEGY6WC58RJdkL5yJsPfiF/CbrP9MjBSA0t5ttRI8owcUW1auMT7z/jEu
VBCxiqWTJ0m507qsaHpkpPAgimp0TIOV8V2pzS9VC6xs38IMRr66r5nsZKXtsqXtmmoHLIDZkswt
ygDufG2biWLxrgKKRcZCxWGikQ2ZbzlBkblZZnsV3gnpzttYUfLAH6rdMl2URKpRRaUs6aFV5lxj
k7a8SbbxM1kbW3tX0UBERZQoL9urV52smBRdZJhdGWK+RGQfxEO9Mz7PEVulKJSwPqw/isjcqjCY
b9n7+VJK9m72oKu3SFofDIOvcM0ErM1XYyoUruKGGJBD4VkHkDqAR9qSvfstCEzbKgdSoL+hFKFS
yFUFxRuLh1sQvQvGwqEMXkFpp+y6y2J9HOJHE+A8Xt1GFaBdeQwYoKlf8358GFtzk1ZtVBKy7t1T
ObXHtvI2BUZK7p+BqyjRQAMFelZ1UF+j6RHNVZcXI/F5JpJ6BCl1ayKJagMXoJ6MoKyBkmbbJdiP
6+8pTT7lFDh9lqo2sOzZpccEIzYQikABhqIUluJSOgBdYjw3RfvYxSgL0SKhO6BN2btJa2lAqCAb
vzFaBYDAcq4vhPow3lc6OLAO2FfQSHipELsTQC3RO+CvbAy/CbDMsa1q1pMtCfCjgEVCggcQSNBP
HrairBTAFdJtGhjTftQ/5kiJqhpIrkxpAcdywNiIdjLQZPsyMFI/uWY/8CL/3vh91OC818OD7b4r
EtyjRhsCPCfkyL172vDkkJ2XNUEx2OE0qMrxVwEKPgQDMICGBGs7UI7kD3HTvDbxsLe/JqJ+NLry
pNsTmpXHtU3JmgCLhphFqPnTx3nIw2VIKa6K6L4xyxuLT0CcCWJWTG0i6yN31aLSlFlN5mIsEPB4
3GhXXT99Ih1dx5UqwXB1biRZcoOtxZKCd7NRf7OMEZj61YRmJysfxa/Ot7QvWoMHd9CnufZ5Svm4
o31KD+DvfnO9CN1PaJRGEyqISaC4HKbpfWqarjYYJzTbd0fmEe1JVFV8KqtJKKKbq9VdRKHZCrwI
mFm44vdlQ9pWzoB+/mGx6PEjIp1oTp+rQZUfWlJM5+fzVSfw1wPGyseDQZ6rY9zrUx5DkIvmsYms
9LkOaMrQa0oDE8jHPmjOeh4r3kPyaZWkytN0bpsOxVRR86QR/efI8TgeeJ8HreN9u2+lctixCMJZ
xUsVNF3oMZUe/mCAykkJ4N6TV33U+LHU3lhLWn4f/dVgH0UrP+rt0s2MZe2y3HRwCjDo1ozJMWn7
o9M2p/tq3DKHczFS9J5lE2lyzYnfVd33bnyqgKXI61/MUuHf39gXXMWYVMFKIYiSmzHcySi8Fn78
5NQ0LJwoG6eQ6grPccPkzoXILRiuWfhx53vxybB+EmflOMGEJ0kxBGY9BqP7EHcqwG2FWq5kBRPu
XKtM4vgVcM46aE3oqSaYVSKkq91MGirSnmr/jyIkW3OX/CMv/hFhF2HmKJL58ssA5nyxNZKd1T44
qmIxFV90O7eTiHHC88ByaesExlL/W2coYR1Ey8qXTANf0RuDhb/FA/kc/ETOEqNcRihlb6LVowXM
pokEZ9d9ZWDznEUROC1XSJJjIVmSFAs1TqkVNI6dE2iRraj20V3PzAbpir7EVeLRInQypvK1t23k
H/VksCNgSHD00FoxWBOOdQVaPeOZt97bXSu28LcQyUqygk6zXpP4hGx0mPng6R4ZMrjpy32PpFhA
W7KUgtF0toYuPsEz/SQd+luNj6k1vjORB3eKSWGX1wHPq2H+1mpZ2rPUd+N2TeGllnfqVvzRXOUR
3+ovy+wZR6G7+HRfN6W0xR2fSbNoPFXAp/xbmoG31v+rNMnqXTbqPRqOtNO0picrytYszFwAE8wh
HuJbULf8oXaS7WMICS22th0D+IM/GlG+ZptlLV8Z1pVQJrc9yu+NWy6Ds6VELpJVrIGzT42mD3TD
aqKR5v0HDn6foBmAKKQNnATCm3/cV1MhWA4x4how+EnC45MpgrL8UPiPLAO9+xBWzSfPemPXquRO
iHTBkJSOg16aMUpMe2v8algKi1R4DnlEL67Q6w8Csvjkdtu2O6Zl1NsKFVRGLxPhxYLqCRf/e8Rg
FtFiFh3MYhnvVCHc3Ahozr2UzPsZt1YLFFgohLd5F6QW3w5Z+zKPQNaZVCy3iyuSQtwLWZLvcESV
mi2BCbJGo9tqNtM2GjAD8NZGicUIXGRwQXIL1oMrLA7TS7sxE5ijLAd9XDHMOK7jWFVtvLVwaCHA
SB/+A25bydKGoWBeJUCnJyxrY6c/U896j/o7ao+xwiBUyyY5QS5oWc4xbisXqHz+O4O+u39AVTYt
uT0vAToVevPik99tdVBEIPmTAjz1vhClVUvOjqPlcpywOHB2i3OdtwxcjoEdGCFQX7alCuNWpZTk
7srJnyvdKrQTxYiJx8Il1FQSYqmUktvx+wz87m5Kbt2GvvKoKlSSO/KNhM/oKIUdzNWTMQBxFqhN
Y6bYp1tmfRa1OFL4nOK69c0MQgrMMrnNEGhVvE27NhqFsb5vEip9pAAJNCuFUzg9LMLb1ulTlm+d
7s9M25GCo4R3yZBYmre4a9s8Uqp21yotlr+f3asG4ZToKdP+VAS40BZf45mmHOLVWlxY0wArW2C6
rcP/5b1xnVFb4rozGbIaflEhCsecEo+ivwM7bRXoL3z1N6qAKrK7uWpn4iSfltdZppEZTyiGTvwa
B9OoPw6Dqjhw84F7JkXybBia7DFOn2knPy2fXVK/A2bSNk7M0MmdTzV1i6DgVlDHqhrLzZDnTK7k
64qBMN0Gz8wp4/bBY/bWBW6C17wnaXrSBjPMK1VK+eYdcSZRcncuYVXnTFjPSY909IOq4Blue7rf
AuQozvPiOQVO9N+eTl/9Hasu1mFu1UGJwjrkKA5ZpDkbhfPq6TLtc9FFrYop56afO9NH8nMTRx9N
pXFsUW882rwNQXX5CZRwgaHrq/t+Trl2kqOz8RIUTdf+5xVDV8Prm+nvOP+trWyvEfCZYpLLG0Zd
INiBsyCk3qSk3TXkL0uoGkJUO7T8/czr1QR9FH1heCdapPlfeWv7WyLymIY572LFA0K5fpKzaCoy
9cyCObQRO/7nnYRqGNoo/9z2JJ8xFQvudorNGtiJJkU4OptyrBW37M3jCoaRhXoQHGC6dFwp6HyX
8OT/jIRxc3t+//7rip5tT2MCN8Xr7OpFhx8KEQXzsHJ758UEALfiRXTzIJ2JkoxbHxKWA33RO8Xz
FwMBpMZDmn3wwMJ8/xTdVMkBLgpS8TZgaKR9YTn6JsyFSWConyokawq6Mc3i3whBvsvUQTFnoDx4
adaDC7LGtsK+GLxZV368GQqUjZRUQzfX7EyMpEtmGb2W1imCLLL3mtf4tPEe/l0qFPQBpodyn2NY
0hPFp07sVSbODeIGhy9xQz+q8kHLb8hvOtcCJRteQmiYMSU/mtmtNfZGW38Q1hgB+st0qoABjgj4
Sl3OMSxGV51RhjUwaFVs3LcsAmgSqDQiU25eVTRdn8GkDcA65sOIKqq3ycUMCJRq93bDOxMjFzSJ
U8+1CTbpF3t4ZD5SQv1XV8mgd60LGo5QBAG3meETIKxcGl6r4T7KZuGcNGoHuCoCPf+QqPDZbgtZ
pOBdDKY+yR7Q8E5IO8YLaOQcuSB7QCkl4J4bvXXBFl1+i5FMgmSGRryGOSeC3pm6RF3b+dwl7ubP
pEgrZqcp1T1RoxfcFVGczLtiNIMia8L7Yq499aUy0nU6Z0i/Vz7ETN029Y7lmyHLYbvniyV5nLED
rktKKucEisMoT7p16RPgAKnaSK49Do4IIk7fRGc0WkWlrbfreunJwNbnQxNoZbrLMr4yPbZhRq64
EBbndekRLkVJ248+YprEY0JOTuqHRvdciPzRb+0o61jgWP3p7ftjoWMPZVMD6DVy3Q+AC305tKgr
DnECGN6sAwdyMhkKK7i1fAt809LXq6MdRHLYQ48MjDcA53LkXRG2HoYrNMQFIM+py+77fY1unFLw
vaBDY+nbNMjVViWgbe0XslikY9CKg1ypuhVHJUPaI9MGqBTGr8ZPM4aKAq1x2kBn0zvPq9Yu6sEg
23XWwva+Ec/Y1kXHg7LoXPAtTkB4oj+ZpbPAF5ZqvOTGWQO8oweIPlDYoqtBOtImZuiaSvgL44kW
zaj66FRb31/c1ztPss4LGdJ5a/rUrtNitj51AuR+/ndW5aEFqqjZy4OcdmFXdkEMqrU+1wMLfNdp
MwW9OMyNu2uselvEVeTM2dZMjj1QSIGXdjRo/OhUzXpO2rBM3NBPXiYLXb6Vt2qq5kHDBU9NAG5O
4MS7r8xrr56sDMDUkBLADYx2COlUV5qljZPVkk9JjA6Xztm4ZFzzkm6I81Wf9TTQ+zIwaieIp+0A
YHsTINVuERKgu6G8F3S0WgM71/O+tH3+DQu/65Nvrds+D66+GeG8qTdEVMTvmklbpXb63FpgDjyY
pAgrrQ0SE/374BPEZZhWFfhMv2CmIzLNH1re72Z3PFnpx9xInmpz2rMcJM4gr7i/AFdmDPZcXGSI
otFXdo1FPM6zmOaxxYUGHuDc7wAiUgHYY1BEAFenfxFjIypEu5G5wGRdXs5x5yJ/sJB448/v5zbe
isZ8nNzxuZ7EX2/UyEV6x/RB2YtL2kN3y6UoHmcU2Td0M5b+N9sCopv5PKgGI6+OmSRDUqc1UMV1
DbYM2tsGOM89Y43BOBXz+dXeSFKkHAgjXVW2S6tkUx7jKuTekala7BUi5FcOlGh4KzDKb05fR3Od
kc/dm4M/oPahaQ484GgCws0p7UfSJ77JU7PfD85P0vLAYKu5X93f8yvzWmRg19EUB2Q9U27g8trU
7cD6Nu21XqdBPxvtpkzbp2Yw7V9GTumP++KuOmbRqgbkVQCygYXRt0D8JdlYRbIhnsZqD2w5AIuE
yFYV6AWuTW4mkZmNjIcAEtTeG5Uz7eoxq9el6Kj24hWYDHwA5r3+7f4XXaXL0BAE7mViEgL98SC+
/CDmtlXmkbzb5z05GnGymhqysUCqWE71ybbpycUl+HaR5muXIq4ZB7ftpcgB0yV5Yujl3syq4aUD
zEFEXWvrMePH1BtsLwo/CwZvUsHDLg/7C4+99D6dyZXOni86kfrcmfY05xHJn1pmBBhGXXeChc54
RCM9oIPS9X1lrw/8pVDpKHa+rtlg36r3DXnfxd8MFY2k6velbEYd17hcalHu5wG5hgcl2NXVzDAs
FnDPiIZAag83TKTd0tO8cHXRNntmV64XDCkZ57D3x2Rn06J8TJ1MfzInolVBZtQknGxAiAQ2EeTF
rfViVwL4MIgNvf4kmIaJL5rWPe5lAUpCG4myahbUwhzBmCoO9rV/wme7vr8QnlpI3kuf7WV5C8xV
t9n35bGo0sBsRxxvxeYuFiNblEU8H6iqeHK57rI5Z6mePLGZXsZGvW+zDui18doY3C1x2a+06tBE
+NbxlWUrFihHtIqjtxd+61LcnOaDV3Fintwi3uQ/eKEB5GpSBTY3dAKHF/DIUZPAeZEWDhMeSTYX
Rr/Ph/KXHXe/Yv/L/SOx/IK8arhh0TyMzAEe3pLJlmNSs1l3q72rJ0HsfJ6HdcYZCAUUKEfXuUus
15kg2beJ2Ihp0tvt3krqsE1J1HgfnW43zlbIp0hzHu1yipwqMhoGcsfv97W8ZYB48QHeE93JoGqQ
Nosa1jDUzC/38GTsgcbFI0vT/smxk1/3BV17cGCVAg3WQNoMjf265GGS2rQ6e4YH0K0hEKkZOazY
OZn/eWr4x6YCUq2vDQojubG0EAob1MGKhQ5ouRejmkbutphu23fdYwlirKVfhwEyaKFis1b6J+/N
xxntv3ib4P28NBfIo5ae5rSkjrGarg8ech/o4an9mOUqzKpr04QYByi7Di5FkAtLryDfxvhDxuNm
71nVcwy4d0GHCJ2su67R/oVGwNPFFAJQU5Hjkm6jhnpjRxPa7zVAIdjdd3/UI23a3reN69vBXkB7
/xEi2cYsrMFIvJ7v4/Jn5yeBnypaCG8t2LkA6SwXJJ6Q6+IQkG88B6Mbm/HdqCLJuz5K0MJBZ6eF
PADiHClGAaaCJjjD29RuALZccUArY7Z3Tj7eX6ybYpYEN+IgAy8A6cR2SWJ7aW3zvcc/JOjF9f9K
VajCN+I/qHImY/mGsxsjpdxu497Fen3F8w5USRbmEEVgAD4+VvKCXV9Ptg5XjvMCZGG8WKTdN1nt
ekXhcRyYp8SwA+cbQcNl2ndBl725qgKabJCyWng/gYTHkbtWaULctI0nse8oK5DlGkmocydX+J1b
W3QuRdKITUXNJuFAo+JLqsHj0cBSzkqphEg2nZGKz+5A2v08WaIOHUdneLfbvj4BL7F0x6BORPEA
siZrxasm3VNryEAMmntVHY2z03yoysHZ+Y5brmvPK97n3tz89XZTPVsHmfi0RnqPYuCc72ewihQB
HbaZoeh8unGyYTiGuSBUI+6TJ8bARD/1BLmFr+X8Es9ZZMdPZfKXjSb1+6rckkPABOB6aH1Bi6R0
6uyxmn2jz/h+wsRvTcpHvMkiofMdaUqFN1ys4zLwsKERiv/ua+OYu3zK2eErmBXPdoXQxmn977n7
tdX1x7r3IoZAah79nUhHhXK37knkfu1X5hyoJ+NTZb0Qqc6hneO4/udEeOlKJwVQnldMNM20YbbQ
h+/D1GvdZqozcFoXbGBNaOW1brwrGjPLT51eaIaq1+jmWgCpBoNpmJxCAHu5FobFka+yh2nfdCcC
ngeuB3H1vuofivHnrMKCvp5dAveHeSZNSpYNg+c5FRBY9u4APFC/aVeGTSPeoJWh7FemPUWGgRJW
T1ejX0f3DeyGF7yQbV5qmkxNnqR90u2F2BosrEqQrbzjXeByFT3WDccBSZgttJbWRATpl5Iy0ptF
qsO+TBuQmi9x/Uzmz/eV+S8r+VvGsq9nNmx4BaiIQRm7B63aOmbNqqjaQ9Xkq1o0K+Q5QxdntSTd
+1FXjbTfUs9CbWm5T1zbkY9Pb47MnXS9B4ivFmQ0cnw/TFRvnFt2eS5EWsMRjBjJOHlIkLBuo/Mn
v0B63OhWdvpQEI7/q+hSu+F+kBMAEwdA/nHpW5KzH6rOItog+v3sJ1vuJcPKrOnnGJWaolVF6je9
wZkw2W3HlZ1mwp77fWaFMbDq0sjbZd8dA5DYC9CrkrXrprUgqe+jZI/i01W6yRnhTjrMQOxnwTYz
q1DePIIGOqyKPsgbuu7KDBSAD91Yru/b6bWtEMdHbdjDZOTyOJYOHa8ZN2mxjJzpIkqKn/3grgf2
5kktF14TdVs8fsDdYsvedbDBZmTlGL+czZ88RwN9+SXPVJn+awtBXpB4SCfgSQxID8l3jRyv4dGy
nROv3jfzZoxBCeIclQXiW2KWEbrlMYcMoUyi6RciEbR2nBNCnIBbj3gcrzMkLrqsVBTUrvfGxXWO
Yjd6ufA+lYtcXUlngy2S9BZkEGUf2MkyU6q4+m5KIYDeJUBlRNArPaX0qgFeWTU5J8fY+P7ezNdU
9cC/ft1AkTMRUuhAxx4dszkK90NMzagt0vcYpHcU14dKyKLnmcNtB6LTvIMetS/4tjF7vm6MbPr6
1vMCVRywShoopsIGJCPLTfSkGFPjnEavjFijr2miBf6sb++LuW41BZ3UuRzpXIoCfr10UfK2n/9+
f7BNm4XdF/vF31TRuOVawN4KzGq9yvQQZCCJjxMkuXQsYFknHWTOgDNFRc/yURMT/8bc8EL8jxDp
XqQpNwtLL9HEMber1qxCpvOwnVQYRjet+kyMdF1MVuEVdGkZaCbUZPmArgc7sDoVhKFCzNVFYbI5
oznMAdjZ4FLPjSKiNBWoDfuFwhvcsm/E3R6udLhrROGX9s2rWEvnMXHQPbTX+M9KRbF8S5Xz31/8
3tn5IdQoYdP4/Q7V3jjxtxN6BUzqKxIR11Gei8bL32pIRka7hrpThcYXTdgfxpFGRQJSprIUa9FM
a5vR0/2TdFMtGDMqJ8gToTR5qVaLZ8ZUo7vkNGafmHgwBRikVEQTN0+rg3wvcDtQZkUZ7FKI47aZ
n8w6OeV5SF68jbmqDuTI9VB/Gl5bMP2I/Hy7Xi6ALNGPjpcfJsYvRZZlNjvUMu0TPCnIguat3vnr
2KoV8cHrJXP5FkNW6kzOYpZnZkFHH30QAuunDf/D3pc0x42kWf6VsrwjG3DsY11tNkAgNu6kKFK6
wCiJcgfg7vAFq//6eaHMqkpG1oiT09e+lKWKZCDg67e8xefbaWDtjiWhrJbF6Y3gYYMGftNuyIzc
YPV6tIhAzCpXDqSbJF20HWKUTQAvX4pmGesSQyWrhnC703lTVypIvtTZ7Bdg8L5novhvZv4U3KOm
EsNQCV6Kb785zZuhTps4uk+HoBiJ2tMp2kb8PWbQv4kH3jzm7EBDQqgMQJLRfQOfmWWoArDQ1bLp
zTtV8j8H3MiGM+ydHFIauE7PJhysMB8qUiDv15EqJqWKbIFvk3fvajRMAPWE9dlfXmFvHng289lA
ur6f8GK2vw2859hu83n333vE2b4B7aSnLQEJLQqOut/6+VXevDNs/3Z6/jBsZ8daoEIvjTwghYaw
LSK3X7qgXCFgOt39917lfLVNS9zGp9Hy6OM0HJM6BFe0+vkzzq8AqMa8Ucs7e0ZH5jTXKpJXy/KQ
6b0y71wx5zvm/PPPlnIoevC91xbCk1D30eolHtLC8ncG6r2XODuQfbE09dBDPrlPLvrlOnhPf+Wd
zz+PZ+uh8SAZAcBDmyBkOkzvlR1/aBL+8URE9HeSOkE1Hd0AgK3PFu0cNjMRKFABH2SfvcTt0POA
sd2zFfeB1QgGIY/E74P1jmfQtWyvFw/etM0Fddd9fm8DU2gabaXc5Gu+D+snKXixgqJmxKepf+HR
O3nzn+f07bc9W/+NdU3siXQF0d1Nz8SvjzWNP0iRv1OGPD+ecC4hjyRQ4UCTCUN0NirUH6FcxdL+
czZc0iYsQLZHclmEebXU9zUKdz/fCuevlRMEQmikAc2I3BWYiLeH+4LzkddGQA8797cryQ7pvG5t
M79zerxdTBne50RBAv8gQK8hAoz67WMIdhvUWH3/Pk7MUmQtacpRuv3P3+XtEXV6CLAVIDj8aGil
UBZ7+xBDE0m5FDiiPFeSwJYdjYAmZPyiUek74dBZaQMlL5gzI9UDsAWSUJiws4GLiWfnUIXp79oE
TfUbn/6kTQAJjaefv9nbWfrxMPTnoDKcQGw5ReL/9s26XGQwF9JA1IKe5Oxcwm9zk0x/TaAHjznZ
bSLsOsHC45MD5tvHEN9AuQsio/c6SfZ1Wl+Ytd1Fdtz+xbc5PQaRa4wyVAB2xdlWCq3vD45YEB+m
eDMZcRFRUTDxHk3tzPwZssxYcwD7ADiAIjjEqs5GjTUs5urkpR132zDe5+5LnNEi6o5mEhfzAGmA
L3lyHQ5Q8ItEYYOHlj+hU/bOOX02dwmkcqHYlUCEjQBjh2rH20E1xkdUCe+8z6m+oyD39O22bf6S
IBH4FuD1ZBlAEiHs3X0Esm+fEUFNwqJGmt8n8O0Wl64pafxOvnG2g7Gb/BTIz9NRnRG8x9lgjrLz
FJoZ/eemh49i7F+SMX3n6Hs7UsgtTnp9pxjchyIEEBlnb4GbIF6BvonuO6c2bA5xs/Fyeheh9PaY
yKFehscEp5orFjxkj86Xnxm1x1Bh+9Y6twnMjLwW9S3tmjs5qfcoK+cPw6SgiJaixoUnkvy8hqwd
yqz5oA3FGmu8PVsVRSjQlLk031TSbLIeLjQ2CD4KQSDtxNFXA9lg6yYR36Te+OI1yc6iPoIUH1fP
z/fhacr+dQHnGGfAJmFieqqLoVDhn233maGt6cbAv4f5mi1mv3mgOvmoFHvmWj3JRFceNF5+/szz
Oc4x3tgKkB5DsI9O+dng15CvMxEcse7RJaoLVs8oCnv080rgYfjzJ52CuDdvBxgliEjAeCM1PZ0C
b/dEDnw5DcdMfs4gztcvh9m7a5YHZspueGf3nVlBYyAjVEzJ6UI4nc3Aa7x9VAD8kCTO+vd54KIq
bky+h5Uv3SYawidWdhXP6tdJQxkAud/nVNWHiWUL7H7HvXD9d+FyU7osX6qJQoStZ0mwHxaS/tUB
+VFuA8IWiv1IstOzbynTDhhs28X3gNRv4pjtxBq+wIy3QkWx7Ij3zg35p5mGJCOOXkQX8AgCwORs
/LHxvDVo/fDe9zy0rYNG0aQQOvsc44r5bQb+4+vyv+hrf/vbtNr/+k/8+2sPscqGwiP47T//66r5
anrbfx/+8/Rn//y1s9+6Ua/yYTCvr8PVizr/zTd/iM///fmbl+HlzT8qOTTDeje+mvX+1Y58+PEQ
fNPTb/6//vBvrz8+5cOqXv/+y9d+lIAP37/Sppe//P6jw7e//4Kw4j/++Om//+j6ReCv/vd3yl5k
Y4eX8795fbHD339Jo18zQKRi3H6gXmIKMAfz6+knif8rAHzxqc5yEiUFov+Xv8neDAxPzH6N8gA4
Cki9497MTg1q24+nH5H811NtE58JDA/gvGn8yz++25s5+tec/Q26Crd9Iwf791/AaHmzRbEGUUhC
ORvnIzAbCGzOisCjor6NPa+uliBgsgxbEaFN0/udrFg8eY2ultG5me/YjNPJfVXEhnZC3zbI6q8C
/R9VEq2V+tCOPeefEu2zFaPuqC4RB/p+YcxSJ8UKhTOLMlzXwnO6T/kAD0Bv8aPCy71++Z5nLXoD
ZqpjdosLNoEoSVan/udwgfnDfQKJfXBUchmIqh50LwseyiA6rl6U2RsxZKDPieB7Pjoa93hghHpy
bs0jTnDmHZhJUc9MtZCuSs0P/dk2FXoDuTWeFxBz6FUJXVaXHyX6ZO5GeorLp3DJ0aJQfgNZ2MJJ
OgKIEQ6xf1SCkLbkhvr6egZorLtNjB3nyvfSXt1x9HPWgkX9jP8WzLGjYkEjNlmYzWbLPTLmFY9r
yovGzyytZGzsWuRkohh6KuadAF8l3oRBZ7K71G8CcjUzRksewRtik0hGu0+wNKuHXT8tnnh1oRsa
ODfbpLlJUCd2mzWdFygho/6Z3Ez42/Zhylg8bjKMaLdlIzTCCgh4B9/0aOJgEwfwQ9xyymdZNimQ
tzv4sZmX3iQsuut92nmXfs98/9gPchgP3PdpA3KpL2E6n2Z8wpBC5qWQxg1ThaCOfZ+hT1ejFKp6
KJKRhiSf2WoXt7Ej1IagcWkdcaiUT4GuJiw8tsF8S/BnIK3iX1DTLEMxeuFKN+i1SHGzrnIYNj1W
n92nnU5sEc8dIPNeFGj2pYvX0aYItcLU7MGGO9XfrG2iaRPq0KUviD8kSOptZ6P9TEj/2Mmhoztu
ZusfzTKQBWbULLjPkAtCB1Fj7MpGj9CTTbQjCRA2pGEVPFaCeYcxArUGRJfFbJJl7XQRTIkf34HJ
x/0qbyJVSnjBTluFnHviBSIOlDVAyq2fbAx5g6p3vZSVSZkbdxg68xlLEl4V0EkKAA9pTFMaPx9x
hcnO9ndiALMfEBhApA+mi8DagHgFA2Zr8lOI4NZ+nVz5ed3bLSVzy8DEHxt1C/6lH5YJdD7VJlK0
w/+/KHPb8HmxGxvnTO1zZbp+Z7RbHyaLWucFtJmxb2LuIm+nYuXDYxrT0BxovCLGjHKohBKphw9B
3buk8Dze6Y3WPMsuMFF+912z8N60I6kLNy9cbOJxrruiJbOpd02NI7CwI8gNnyA82uaFB10ec/QJ
n0GtQsimdsOSjCMYI340lIHPJP0APaz01c3z1DwiwggDMI78JMVGNB1UqrSE78tW+ClL0dVJU6+I
UPCvr/1OW1Z2xkVTEcul0TBrz6a5ciqI7BbZUB1sB9vY7jpz6ziUicsAznCzyT8rjrY02tM2Q2Qt
B3/ZiTolU2Uxzu4CqLLZVBnvJomycTh2VZr2fbjprIyv48jRpjAMlZSDRNtuBMAfDpAbE+Nw38Q2
gc7WmiQqLXBIz1AHHtc6Lq2iwPsl8TRn5YozE1hk2eH3Ba05LYla0+hiDuJVXTXdavtK5ajK3w95
Zs2TMvB3iK0exXXb0fnL5PnNY7C281AYn0ZpYZYohf2Zl36NUGL7liAF+0ZsoL7qNtbppsMZnlet
77Oh0GzM9BagHLte1i1hoooiqOyW6dzpT2GLuLVosTb5pUkkBjda6hq8sn7su10TcrTUwszGWRmp
sWkLnFfms+4RoBVrKiLAM4kYZQmzJSvA1F4SegVPLkXvW5O44X5kY3855eEyl0hJlukK7bQBnwXX
87Co58wOm6Yb2fSAhtEg+mKm+RySYuUEREzKaKIPYU5By/OTtW3LBQfa9D1cPEeXkjYJHGeL1Zo5
eWhrmpHrKQ5EsF2p7BDhLaNAwunkECDQG1p/vtFYvN3dOIN/tjfw7iBH34V2qJTmMdksUdO4e2bm
sC4gMzXQbWNnfznGvAvqPcmXOW8AQRRDvZHJmOqCnHTjMcOdJ/JDazhUfkkj1Qh1V0ewC9w0P7vY
LuKoMhziN7BG7MqUqRnar4SGRd6MfVAgrgaTFujDAVcFR3PCrhrqOaHsFluEZkTBLce2olviheNa
tHqMgy1OrtQDN1FwnLoJjEmKk2613vmAFEAdy5es2aSQ40lB2Y9VvsNtHSSfl8nqqNLg884b0Q/B
IwBgc49QWKxiF0m50F04zma6iLHZ9KWgwcwOtpHGlHY00cda0P7LsqaZBjl/hGtH2lhjvkxq9hio
lr4gpceMSqE4HGeq7Inom8rwloVXbU2a7hgHtgnBqYRHS/Clh440zpqcdjB2Cn18Cg4XBc36YiCq
1y26IEEt911TN2YbR8L0u3geFtj8kmGNK6xcl23ieojq7ajX8WlRytyjzqDzcm490TalxJVstyqx
k78BwT9n5Zr60/M8Ry0vEQ5wVP2CFlu7EYSSmxWg/rHsm5QLuHDGqM4smRnsNY3Y6jZeszp6xU2e
wnew73z+2kjN233G137dLBqdr5swasBB1cGczAdAmsJ8PzLPo1conaz5TdjQDDYneUvMUbuxHp64
60N9VOPi1RzToG2/lx312QZ4MJ26MurS/nmR9cqu07CNhj0JvGB9GCGAhcU22GDwNwo1rcwU2dA4
SBnwPokHWgxw8NCfBpppLBnhT8nwsORtjLqI9ay3XQPObQvF/qBmDw0URIKNDJBGHekQ+dO99fI5
37c6/ECbzprDwLOuPeikm3Av5lI5XUmiOtwiUAkx9q6eZOgKMvpYsQ7W2fHVBBJ8X00JI/nHJveh
M+tnVHqFNzt7n2Ysdze9TdHhzEwggN0DQxsjoOFxJrerRM5zY+0yDMCReJ4s5AwAza5vcrwMB3cW
rX7uTMgqLyKaHnG0DvlNMHSaHWQC/hXu94h5eztSHu81w0cfZJxQ+TUjk4ZMZWLCti8m7LZor3o3
jlWf6Li/jpmXQPl39gWHZmI2mp0OaWorma1tXchkUMEmT3iGB3BBnvrEWjBqeS4zmL/VPilUK2uz
xSbsx2sYwoxwDsXnrqXQs8g2PpE0fBJAcmcHR+qW7/pUBO1D30MFmxWaM6W/pTne88lH+RE2fCZd
M/CmxRIvl1mNjPMahRRZw9pgznRWysSy5TjH1I4bCm9MZjcLV7m49kI+9Tct5QgdN6Prk7rZhIns
zD2EPcZ2C4TLnJ9uXLEEh7obY1jPm34S/LFRTReKexll2XrVe4LqXZeIkd35PB+GbY6pq4+5w82/
QxecjFg3i4ELUoh2/KQ/mthji/jOEt957WW+JjqpXwhiIOiVaF9mZgs5uvZlYRp2jeNYL79L5/9P
jvoLKi8/yVGNeJXNyx9zWvz+b/lplPwKHs+JeRCgaBkBQ/qP/DQKf42ADTrRmXKwrXGo/DM/jYJf
Q3ggoNYJwlYO9D0aX7/np0hdoZoPWByitQhk7Tj/K/kpyt5v8tMUrYRTjwpBJjhN4GGc18NNYofV
S8FNt6hXlpqaZb9Ga7bP+55XsQ5xnHl1H4pS5MFakd63ZWaF3g/MkWfNYu8i6dfVlEvqtbdj1BDE
aITeaN0MRzKE4YFA/xDhGyq3j6YZYenbebPuS6EWBEptIq4QEdM7W3v9DbACBofkFKA6J8Zlrzvi
LmeJmKtYJ6q2MIIOvyOkbXEmtt2DnlpvD8QjQaxSu2dp1wRJb5ZfBDiyUfAeBLtWAm5klHhJhLjA
xOUYwJ/Ut7i1IDgKJ1Ep9DWdRVSRxNSbVFraF8x05CJLB/8Z6ctU+Rm7jpULN7gkPyagRm7btEdQ
mcfdAqpb2x7i1AP2WATD/CXqCdLwAVHYxssWccs93iYl9+fgEHCGSKpVtJpIuF7LRiE2dlPgirAW
+PNRyDJbafrdQ2B/pVDJuJ3WNTwOvtdu9SrTCvKL9tYbanMNzm+IMDSbxDYQcYiXMc2Vc210BUuL
6UBnwyoV1es9Okq6oDhptpR3MiiHBIz+qNXkWZq8vk4EWxZcusiNtqDstxxBgCbHHgWBHeed+TCZ
TF+1fEhZEZP1iws9+yAAS94hoJUbP2jRFFKMv0REJe6AqBP0LZU5+cSwtktRE/s4NhErZ0rYMU1j
+dShhHzLhzoMECEYqFybsC+nVdOPdaKnQzP34Yc5FRRGI4jaIFft7hiPUdNEJBhtIkChHwOvDm7i
aI37auBD8h2jGxskzYgwC4bs54PNrLvgOKzv04hKVcBNGokIlJvyT82M/JqxCRFkVCOHW8TELpxA
3xM8u7h5cbgZXixqB4dRaaxGpCRgh4zU5RtHhcbd5y/rhzw0qCvSuH1qEvRmN7JuzVdkCAKqDR3b
zygMA0EwcOB/V9e7U7A5bNqoHx4FwI0vhHQZFMTyERwUFFUu2kzPtwuZ3FcbpsiYkWwrIDiVvRXJ
Cgz4Osr8oKYapm0NQ/6uwmG5nU2CModj6SnpD+b5OqstOA/xiAJJjNDyFhUUc+MFA7Vln4w9DLEs
hZLUKuNpKMOJ81sXZe2N7u3yda4pkMqOgeIDhsiyT0MavXBSRwcYQfiweJRomZE6SF9NEmjYCM0j
Us88KfgyeFuEzvkB9YWuMqviELTwsmdaM155cph3zSyRiinclLLwWtGXhIv6ZUb6nVRIeb1r2Izy
HbKw9i6zSf7Ead3uYHiTHIyR4CAvSx/vhy6JL5KhmcquRYZcImRhrFh6NF2LLFr01eTn4ktTRxRu
H96gqjrU671b0nznwnW6SAMI/jd9x2+TifkSRbUxZGgIxMMxDWu1I4mGV2c2mP00EF0mdb/uFExY
OxQhENnBNSTbJXXHLxYPms52daEqkqGbPtigY5eJoPA4yijbdcgNSw6ODRylPbslhmVFgBrOHmIs
0yczD8MXnwjvQytId52Qhh5lCoERtLDR+8gbo6tc5uaSIskBdAdiAY9pz+eHdp7dd48urAAeczwC
1xyXou2/8zrPPlBi20OW1tFmSaNho7slK8O145eIUZsiypbwHqY2Dl8w9cvIq8eKjaBpQMvTf1xp
qLc8D/nBAwnc3zQinXZcSqRWPWQjH3k2rwfShOjST/iePjZ4BRno6CHOxFIBGjredpL7V6tY5mtI
VGSHYF7qIm0ZzsF1zF4m67p7uDdNx0TI9BbceXIAI7C/FWvi7QZJh6smFNG3HsRecIa5eqr1KG/9
qJOlZkSJIo97g5A35sXAJDmif2yPfr5krKiVegzm1R3WYCAXQS9OZZZT2yl3AymSYHam8ITAVnNC
Q89imo/JkPMqD5uldBSyNCncoi50QtjO1GAM522AApI3z5/BW1wqNDeWq5MN72W6INMpZmbVdT5A
yreYpc+QuttUMQieTih8tL53MU9ofCyLIAeoISRba+IBHRKS7/BoCB1FkQrul6kD+svWo7ftCQhm
AIb7/g6Vovh1hHg3LWZvhtna2ipcxRAh5YVNRPe5bxsNsksUOrnNWUNsERA6+BVdxHxAcuEtm9N2
Kb0lqB+tbpv0oiYLfexT236aU5iLgsM4vZpx1Pf+6MQXvpDgJfFQGyn7mUTiMh8tSLJIf49haOUl
NcS/QeBJj4EXyqxYsqB/hCoduTRpParNqML1Icg9JKkIPg+UxnAo9AV42CDNlJA25U84gYLLmpHo
6OsF2jioNF4D3k2eRKTSjTIzLWuPBB/bZeleUEvKrpoJu9Jz8FgEWS+oAoc+DiDI6T6KWiT4to4x
aC66jVBNK1iKBctsBFNrOcQ7HyrbVb3G6hEabPWL0AzaQ9gHKBXV7bQz84T6OwomFe4/9wntLihG
QLFoEhDSgkP2EFY0d7xKDJ33K7L0Ky8bw4cZpNRqaqE+hFszrHLj+WXLeu/DVHPkJR1RA4F396x8
oBblepewYPyOfSgutI9DnwEwCTk12r1IFBK2AwLFvTRI+cArMocEclePMMqGaWXAoOkVN23w2VvG
eSxp2i4f2gkRvB2jFrtgmvmdi/ssqXClNcd5UW4DDa3+Eq3seDfCHvUBcotiH5gY5xXt2Z2WzfIJ
XAr61Qx+eI3Bg/tH7Id7zsl4iLoluc0GP3FFO7IYRGJd56gTs3W9aWgAWZawDxB0ybb+5gzhB3hf
Omg8eVm47fwg3WnV6B0oYKZiXaKu64Z5uxwrY6+9OP+Y2hzeoks3XMl5Qgi0LKiRN5Lc6DlRNyoL
htfAefRi9vrmRYD6OFyO0wqG9sLcxcIjt3V8ZjecpTgX4pmrwnomqxQX+opOrXj1/GDeuiAdwR9u
M65wP6N4tzFdGl6zVgBGG0LJLo666cmJprnLKWl3roH+C2CE63WTDGPhoexVctVklz2UL2DUPKOi
PCEqveSwcP6g0c0/yHlcHpcaRpkFGhQsKKHG1j6i9aKOa8THI8uE/w07QgQFXBrVtUBscYnqWfx1
UYO4tCog133IGWj0WWyO4UTFF5Nm64sZkqZC8yiraJupapmW5Qb2aP7eGtlWC+ST1jLEcF9LYrwP
ecTb76jvInxNqdvJOos/8V7MpfUGfhdQ3/syAln12JJogtwWav6sCBKy7mTWQNcz6FYPAjVK4Lq0
4/oQG95/YW6KPya1W3TBWMJsARr1eqTdzI+NEv3OWbnc9QmNrsHgkguscvLOK3DKuK80V3xLu9U9
wXpLX+U5KqzQsF1fkm4mE5z/ouY4xWy+grfPuplR3/iNXfE/ueYvJ5zV/z3ZLF6A8Hr59mrZH/PN
09/8lnDm5FdoXYHATNKTcgS6jv9IOLPsV+hzIGWMU8gunMz+/plwklOWih4/NPKQpiI0B2bh94ST
oI2K9jawBDEAU4C3/ZV884y8BoYhUl0sXChMwOIBKKyzBr2gZE1gwt7s16TNikE3j8gB0eny0AOa
aZXXLfCO/rJUY42UA3f8ey5CPwQM/4WZSOFyB5QZuLvId6EIgJbVWyCDROsPkYyk+7XOUMYO8ko0
ht0N1hTAjqE1I9elDLzMq2wuBWpgA3pdIFoUi40HwFi8L3+Yvd9bxn9sEb9tEP/2fTDmgCZCReok
x/P2+xCbzePUR3RPMtVvJU9NoZocHbxAI6ZLv/gRoJHj2Lwn9vVDZe1sIJD4A7EDCUZM+Dl4ASqP
q1OIQPfDJm37bS3MfMhd5G0YQHpFPosP4TCX9ZyMBQK0vUI93dRJVCD5RVtj8h5i1l6s4zg9Pvx8
RH7Abv/wzTKszAy1ywDd7ROc7FyIxDNDhut4hECoUu02yKblZkjIzqmxPRpqd8y06lqNSyHXlFeS
ZtF94tILasEOgSALOpG+XXGWJ+1WNgyrKlNHzx/XwxR2j2pev0BwhEOZ8FmGbbzLAs8+Nxr87CFG
71zTTzHu0zAa8z3hbhe1/YbJQd9DkiXY/PxNf4gs//FNY1RwsEOB0UdRB/rIp8XxB8ZEH/uI6mAV
sM8ZxtxF/iNqNKiyzOsNWsZoExLveV0JNKyi4HmaZ71TtUlLGQ3PelXLx6VHGNSYbwsf5W7KFb3u
LMDxddbRLyxkaDwBnLVg6ZJ9CLZt3WfN5RQEx7Rn7ZXwKd2i1pgWYtbpDknbWOQDnTYZKgUVJR25
7zuoqOIu/XK6HDN+0ptARIJfaLstz9hYAG+THkJd5tz5R8Ik+AwQ9dgiIRtK2TRXHbxZ0ZEFN563
bUEuI2d3q9LeoU/VFrWvwqO9K702a/Y/H9q30CggrU8jC+lLkDpw0qXn8tZujlA9kp7cwxA82uK/
yCYIZFyuQBHukYTuWie7d/CDZwSY3x6K6y6GriFQFH8you3ZqrlbVb8PM7p+MWvWFXVdqwdN0B/V
qCN0Aw12ISKaolXetOfU7F0LjUun4qdxCNYDULwxwlxauoXxj17UmI1tJxCD5jEEsoj0lyx7B7/3
w/vwbBGiSQHcLQ6fAGbCZyeiGNPeeGPd7c0gOZroSXqgfesqywsUSNagJxdzBKM6AgAbvNUjsZnq
lW7VwNL92lK5CVbAUBBHHtLVqyRnHKUNHzlTbW90QLe5CWE0Fn/qsmAD4EAdUh/6GuuxWdUGwrbr
rYkQOwWRSTd83sFXy2wjlbsrCIM8c2Yu8lmFl3mKyAXNh3UnMoTMLOkOKyrr26ytdZk2fXJU4ak9
NoJ45IjenkRFfZ3yyyxz26XT0e1Ut+wUOltMADBrnav9ArlhBF0ggBoQzkWVO1nIc/QHSz8Ob4Dq
Dy4yJusi5xoH4NpUVEzdJwYGdlFPfX2FNW0P8A8k1V9fvFhEJ2Ew1IEBXH97LIw+QBBeOsi9iOgI
T43auwxHVVcC2g9l0tO5bE3k3nnoGcTvt9WLYjDQfYiMT4vh7VPDLkqsZk6g7jrLYqzHZGNzL62G
fH1u41dAjuT1imi3EjpZDy7BiTSoTzH3m6fFh+RWCFjHUSpMYe/skYToAUII8T3m6Z++Ju7KDCQp
AGghkv7ninXcRYBLxZnZB/P0mLGIo6+FtmsC2FlhuFWHjsuvdt7TdUaZGYW76yH8vOQZOs2Uptfd
Zk4Y23RSZVcquhhAoNz+fPbOKH6/DyTA5YizgIbFd3w7kLmHhbf4qdintYqvUvE5ifQIydYVddAx
GkugBTdThAJSnKtuqyk0OpRcHiY3fvCj0bsKaH74//lKCcD1kHoACvkcoe0itjD4SYg9GvJPgGEE
xzDXd1ZAHBvgG15kvp5QE4SNWOTqT4tlz1DLavdRrOC83D8gYnyHa5KeVtPZqXNCTELECKc0ICZn
g0TjJED/POn3NVwzN6aHHTvyEFRsvYFtbJCrqwl5b9HUUECLeJJ+HTRORZvtOVvNN5nvOuE/dIsZ
LocQR8MK/sJR5XW4n3L43rSNuR5oTfccIIpNnKHqzdD5q/B2QxlN/LlGfPgYqGPXSwePElgTSDaY
A4tTUiKpVJu+6ZaKDxEvAWaJ9jzIWrT/nd07HrSoII+28kaQFheC0CwhKB6JhtWlYk13gQrfU0B6
7xbV5BaFaW86ehq1ZtnNR1w78zGv4TpPa5SrIOUVXCz9zmYuvoll7G2XZK0LdC6T0tgo266wBrkB
Xui4BssLQGfrTRiAETQIRK+dXK5jGc2HiRO/hGFlu1+ZeGo8PZY/X0A/NDP+OF2IyaCAgp5UBGQt
/vcMuN7NU4wDIdDwAp5ek3TUaGkCuh6PYjlArm7/fwg7r924sS5KPxEB5nDLVFk5WLohbEsmD3M+
JJ9+vvIAM3+rjfZVw4baVSJP2HvtFZpkEydlleFirPbes1rjjmtuAhsKZfWiKw2K2gnMoDABGvp7
mSrjnmYBh7nMlmdl3kLpCifUR+H6Mh+XaOyKDEzZ+oaHa92p8IpdVufWVqNvN8r+aoJxLkEJ/amd
mxu73SfjrMeEMfahWjjqYz5ahv/fD+Fr93ItTElkgEeOPNjQSa7558YWDeFUgPo8hGvtk3TKVcKN
GPm71VlkTuomNdJMJrnbvlEImH8pL36zl//3HVDTkF9s4tXyu27/WrG346hBcRLVvvCM19lxqtiy
K+yOEvPZEM7ItTzODM3zlnELRJiZuePZSvhWRpU8ZRvYMgaaRaDi1Qo/ZV2OrpCbLxvH8BFzazsx
gKLMuBmGipIrYYftJxyu4TKpY32ys8fEW+qTOQJZ5saImsQG4QcctY+QWWfNYrmPS/ko1BUQTSmv
1PdJZU4GB7AoNaLbrTQ0vUHAthslmFPhO9MaMGg8zglsTIk8Y5eNqupPXe4eigHCBMMh+8Vo07iA
5elDPXC+q31zZj7iYntS9jdO3ZF11Unzhl22b0U73xG86Nt1U94own3sFQVDTZiOAYHyXpzr+DAt
rnc2rUXdF7nv9MPwl61yPbj+9ZbILIb4jyUVASv/XCTKDDnPVbJyD9eSD8jXwJ5MnrpL/TcL+y91
7lUC+eXTEDao0JgNjnf6639+mmsVzrTwf+w7seXBOs1VpIDO+U4yF3GCSs3fwJAufNOExACqif/e
En8os+FRI6/gPuYM/+o74izXiqHn4xGEppele5Ers1TNoA8w3QDq298Ooi+Kp9+XK+3yNRqFrWA7
XyNlquXK4xgGOCJ1lZw08S4y786RtnrLkVlxxvb5TpQC5bnj7oaNuyBLhqMnGzqWxhlhDM0PmNPf
/vdz+N2pfX0Pvw1rOB04Gb56B6Ap99RyrKt9Kef8vJkysIpeBpu6Tgcy84Q/L6k8WxBsgdqSNMhY
nXHDbQ8iq9FcKt5+C3e21PpjW8i4shdS40YtgeBW3+WYw0W6stnh6i3tG7QV66HxQMp1tep8GKyL
35jyLyvrj0+acgE0CSO8f5cxirSdfFaLdg/zPBhHdq89Gp2fW6Z5TKosSPWyPyj5UEN/40RpUssL
O6ipUa2VFzBGJU57o0UGNP3NPPIra+Ha3WECjI08tQyL/ytrQa/sgpmN2+6NzLg3FOVMvXw2B5UG
1ut3m+1WJ39PjJKMFVf7Wxrdn+o70CvsRF3MINAcfBEVAah2pDbjEoDoKblM0xIYjWmceAseRcSu
AtlSK4sX7QWKThBRiosFNKq+jfrWK0JNjH+TOf1e9V+XnwOOgHcSii+IJv88BtDdlJsFsL6va08G
rTHEDGBgR6SuG1jzN5dJ3Fmkt1O/OBfOkxq+Rplcsvw+HcuzQyBXWHZG3CbacUtlctQnKXad9NZz
MXFFp616Go1tPbeaem1Fn6c++csG+uNDRSNxVUvgMfWv3pnKLsFSzmr3ZqbagHMM19YxvdQWbhBl
e2kmK0jltXjO++Zo1lJSdK3pWe+HJUz6IvEhid//96b+43fCZ0vnwoWEgyzkn0/VpVFUu4Ed0DuK
4yuEDUGvHzGqZSy9b8bJ5dGUIixVTwSyta644TBDsV4A1cDr73upBvqmuH+Bja43yNeXje+XowKP
Me38Wjq32gDAI91mz+SYU51qPWzr6lCShKhW/Ws9Ud5K52/hEH/4VP2KnWLuzcL/l6t8BefB2ir4
7dykz6tdamcHV+LQKBUvLGzMsrtFAucwTPvLW/jDHYPOA2srelMcy7++hZJDXGkVyTkkfyhogc5q
CzZml5151FKsLLKpJ7huqJnXQ3bRi1UNMljijUmZiP+rTnmPvUrKlR+ouHb2Sv63zvkPlzC1B4Al
lC1SAL4Wx7AhIGcucAfgd94lA4O5QmsVnwkxbFiICftqnsSTOQwnT63H3QR/YdTH7bDM80mWtXGG
3HBTIPk5NDX4r6P3c9RUqQilYkM7+3/Dgrv/u0r+F27+Q3VCuomFMQhPFJ/iL/WCwukNeaTu92Vh
K+G6qEdMqqIVurmc3b/J8X7D+V9WKpUByW/AlgQxfF2ps5FnI3qQft+72RhgnNmTTKxkoTIR9e08
iUK5dZt7CfAeb3W7HCpFD7py+psZxlfQ/3pfXG1zXet6YsOsu67t/8FZDVsdRrNWG6CNRWeGax+x
9zz2Ri8iJqAyTDqVUs0034p0vssobH19McZjWk4MhbPyb/FHf9hK13MOmOXqwQ/C/c+vg/ysdVe9
KPc62U7hMm8vHfw4+s4sheJ6k6feT08tivi/X/0fVimCNqAdjbkBNdsXfGdVuxHS6Fru662iyHa3
e3s1fqxme9vb3u04DobvKBpagYXt9d8fbf37NzZpWmghOduRxn9VqlZYn8HmT/p91q1VkIweKhNP
hjipwm0r17e5BKUVW/HdHK7Sjs2C9ZEbx6WUXmCloIZZOxSxinwnZOyoZtU7VgseExunvNFZUuCp
6rBrOxQXZmKr31PIETColvphLZoOOTKK7goq+stmH6Xxkxi9wEZ85qfSSfcIqix6eyOJPK1HKFLY
LuVrbl/cLnm18r7aM7PyS3CMO9yK7+xNKeOyUG1fTLV7D2sODpyqsG2t7oyvRPtKVWeMNdTvhp/R
8nwvdcX09RrquivDdjI+/vvx/l6//9xnDIavpZqqX+O0vppKdeY6oCunO1dm+7Vfp54aPD+0mQcP
u2gXfx7q6U7V2rACkrfm6n6uzQZOt2mGJBrCRhkcGfU13oFTt1nHTO2AQQf3VPLr1pS7B0QYSmCO
lk4dOzmxvtJiYImcxnCnzvQfXIzu8L4YxWWrp9tUVKZvznkSVBpCrRLy+y7LE6BfiI4N+zu0RXmY
VAUfNDowP13R8GgZJicQZnZpqrx1pqmcm0ReEqh8O2n/ffz1791Aj0atBMpKV/0vjFVrN4XC0q33
MCQLvzPdMgBiHcOi11FfjeurC0GISyR96BG8+M42fMvhzgSTTJvQa0V+XsSY7/O2dAKcicJlgh4L
DyjT5fKX+wUTgmv99v9fMOA8IwUCbSxSpaF2aV/bPG/TR0gkWrPXBAWRI7wWDiXTKlSVlawevcUS
D41WK7diI09t6NqjOnkzqVRz/+wlb6vn+VY+OC/GbMnTmNmEejTQCb3EgXSqEZLHjOmWUOdhUlDH
H9ry1vxUsL5mUCv2LnQDAX9mN4ENV3s1u85t5hvDvi3msN0+EzBVsee9Zn7M8zi7Ovlet3G7ynJf
2ED2q1zecvfoFRpfoxdqOOXTZ2LYv5ppGXaJWvuGCtFvHS15bj4bepzbsqu9yE7VOUr78iOXQAdV
V/pOC4VNd/tTPp+8suaVNSerA+FvvKPdCbQMw9YGwr1D3uK3m0dCXnaDhimc0owazcv27jxFdC+X
WksOo9qehFnGOPwGlnRflfzRXGLLS4M1c6IWBaI5XSwTfury0oyE+RSQZ7UpnFsjxDMwHrL6lsj6
sHWzXTyVCHXaG8Zm/tykYHODX7Q3kzIHU8ZfcR4xHiebGwOznK5PKEEzj37Vfg6WVgZOj/eZS22J
Y/KlS89ac265GjoywoL16FiBXl0yI3aTQLPZ0/saaS2UrjwqpvNahKYRtklAJcZ56guxj9P8Erpq
lKV7W713lkfD3W9rTDAbcluIgroM4gHmb3ZvqGetvqfRjKdqpySXxd0P8rktAdO3l0ZcHO/Zy+MS
tK6PdXGh17ywMAarIxhgvzAVtH3D2SvW2fRCUe81/dwskUsKWnkj67C0zmV1G6reK57cWXbDA5+2
2yXbQRQX2iXclte8u0cnNJ4HpHF4lPXetkWmN0XsW3/Ifmn7Yn2q29l3O1QdoOkmDoAQYY1vtf7h
tE9ZkoBevyV1uJHGYT94iwrY03aR2XZY1daIV/E9v81dA82JB1vGCoxJeTXIamSAWnsiJJ44cpUW
towZ9C4KX9CiAfeeqvplQzAbBSCWagUeJFRSbNF1HJKmjRNkvrKOij73GVT5irZEvaYFfdMfe2Xn
ACth9xasSFqUOUMydkHMTePAG8erX0DOITElML0xTlfmbHUehKPDk/mWausuVNMW3tGxgVErpBOM
ihEmJv7FarZFEsb4oKd3rWJBWVBTxOKucmy7OkD+cUYydFgXB+Oo+cD6fxo0N4zDsFJIwZyOdUed
x6Pqu+ldlOlR6etL2d6n6vqcdmiAzO24rbqPScguHkz7IvQinr0lTPuFwV79JoYlSi3EZZsWFzx2
cw9j9yFhQVhIw5RRv9SdX9OqDXKLi+LSJ9vtWJDuiKlTNnPoMCBW87d5oEMmP693zmuehVSpvjXd
ZyowxhUS724L802fnjdndxUErJZAavsa2itIZn+7YMs4QEqQ1Xg3CmZ7ph/a2v0SDt1Hut0X25uR
vtsqKjK99pPyZCRvuoaMKedPaYIx+WUByZePDsxhBL/+3O2x0dyX2FT4FvOgfZ0/qBQjwP+o9/0W
hMXMHV90D7I9ef03MX/HWuVIgJnafRY46yTDswkp2xy3AMMyLoMFt1fhd+PPtp/9fF7w47nbhsCZ
M+BiAjVKbJvULkqK+3XQ/V7noOj9xrnf+AE9XVEplrTwj0UCHxAixgZNUP10p1+bbhwn5OzUjuGY
XVXWFjmL1iE3sQfXYwSkp620dtWi8HCEP6jPgTHYL6iMY1DdW88ZdhvSAntmGj++h6aaHPbFkhwq
oYQoWIJEN/xtMlnXzaGc2PElPj75BqeA2Yyn3zCzXdUpxl4A+rQdE9vpKxl1jfqjvCjqzAACjlvR
hCM+0X5dVFHb80Xr5oV5VCANBGWMecvspiPrpVlpcdL3Bn62gpIAefB+6odgrNoQmvXBaRxfr57z
FXGm8t59qMYSC2sOa0RoymIF0i4QUbbMeZJQMAApc2Z9kmO16iNpOhdvU/Z9Zuyq2qLECJwkD90B
JKO+74FJ29BdmV301k2PUELfJWLw3Wr1HXcLeiY2Yl1P5jRSXsLDQxc/N5U/zwQx4ws63iH49rm4
okb/QdnK4b/4m8Bmx0U9yi50MeQyeyWeKe3tnp2opWFLuNO8ej6KCYgnCGMRYxBd5cNN8M32ZuhP
Mq1Cr7odmtz3WsLjtg7dWhmA7gYaz9n5aJIgMXdpGyEnbjB2IozSO039YwuKrStP0rro+VPqvi/9
c94sXOpF3Lo/0irS82P7MVMPB/lqnDQY5BNMRSjGufaAXB0dIv/Jonr7mXX7aXuaN81X5XOIACbw
dBSuEP+8XvU7cP9mfLdSGIX4+SiwyMXsN3yRzkyD2OEIa/qzenRB/gsoLWXFyVQVQTbeWtjy29r3
kbIyfS2XG0c+liPXxXAKTIg3Tb9jGu+3z6RrVn2/bzojNGEbHSv+Nm0udl/6xnyq2IlOkvnZ2AYW
KwyYdamDPvk+VQSuGIHXkZjxwv3up8MDD90WBwCbxDhazoM1GgGj/7BUWLfiOdOdHdpDNqbBHVvE
3De+sG/r+bbcjikmAjMK/jwXsd1Cjax1fyGn1U/t2y2/m1Xt2K/D3igmjvb0fkEjkC9W7K5LuGnd
jhlaTGRIvPUY8nTH8jjKtzH5LPrXrv426HeBO+3Iu6ysSBtfAun+qDP0rQplgVUg6EM43sNqZhvq
zlNh3Cb2sTGflZ4qStEiMP3KjD12yyg+026IG/VnN053dUHkhfUszOuyqQNUR5DrqG2t0NzMHbp4
KGRRn2AmAjl4LWQ4zMfE+M5sMtuTFchuvVEyIljRICz7zbhvs4s691FOoPF2SZpjx9tO4018Qin3
1b78LDPcCdbpbKcZG3Of2smhzh4d5SUxfvTbk6SAXKnpTQXjBsO/kueZqQVqMYYttyTOvmHKnwlt
j43lhvwX2oXNr1g6joYNx6m2cx+VpT87pd8PUYoHQUviKb4RL900PUFZbvf0LP6YviwkfCeLTi85
YYT33VTE7VQeOvXSvCRjH3RNlNHoOaL1YwfrlOJh7p+q5m5TX7b8TFmkgW2mhyxN/CTfCzRkbRUT
dwNdydviXKEx/pZnDzxBHW0bkRpp83Pu72GbhKvIcDYJNoWHzm02tvJwSRMmU85Jl8zH5FlfMSsZ
boV1UuHXdFa8OoHWsBQHzqOZQzzn0gznGBuMY9jBd88+CSydAgdaVcClNTiGDOSYd8epEAFTGEFQ
DY7BZQr12dCGO1neeX3Rn5d0Hg/paJ9ljkSmtDcRDmt/cJHW362Wd0a7VB+HNXUvylXxi8hXjyp7
orzPlCNWC21UG80+zbRfeK9558kFFKBAJdTSQHBr9DoV3rNeQyzevqvNQ88tCdxtNd3Jsr/TwAHz
HBdwtr0xe8dSqd/ZkQlH3MJ9e1+lRtQkbtA776UzBu3mHjL0TJu8RV9sRy5cUH/URjLUC5W66j5x
8eDuvUd7+rnMdnSNBjO1fYcpSgTbizKyHkNtkT/LIb0pY2vkqV9p5YVfQ8xRkty3t8rXTXljjTpv
qcR3y2gWuFjw/22CNc5zihhGu0OjtxjBw5od4d7HnVrxqF+cej7PynLRuKdwCWH8OW43Mn+UphW4
u0p+D1GP+FKgLBmPFrNWnevW8cvZQrumwYSrug+z10/QWWPbKMNsZb45OzsNyw77l7lGaMN9Scup
iOd5QyLyqQmcjs6zThN1T4lhb/em2kQpNYEqdN99tstjleZDUK7sSBRAqSMohd13+FXU2x7FhPkB
9s3jLjcu1mcbOlPKxCEmyMhP88WXgBNi/Z72zyOlzwxkusqgg9y6WXunGZ5GvhrNIy18sA4Cgrhw
njaYUGN16ZbLzDUM/AH/03ewOOnZxB9akweqtrxgL0wpGqQNAIx1TtiQsIh8l/fnqT+n0fXjbRoj
RFnBcBky/BNqXHDcO9cNk2ZX8j6hhwRGdk7c+iM1oGbkG9CKrMeokMUaiLrgFMS/sB1EnCpcDyu6
PW+7uhk+lbbHP5YmOohCvvMMPCuAYC2UiTPBKZl503TDXd4zj2T53tvp9Om43Rnb/xu6+zct827I
ax3jKU2bOJUv0EriscufHQMTmrI8KwOuKIuc0p3miDlOUh4MkdDQsfZZqn+HTCYOslz3uv4NyYRx
mFcGPno++b0CKq6J7Ge1csM7xqgFDb9GIfSodxOqsI2/rTMUPhMVRUu5PpCNPZTuyXTowd06hgoy
+EqHx4RqNocerwKCmO3AoO5akKieNIBMy2x1xurILTfFerQK4VyYDZ1huhHiotFSeKNzV7auFasV
B+LFXnSct3GFD7VBfSK9CIGho6QhGkwfRMncJQMGfhYlIeYWzaVo5J3eXg+fbTjb9nyD18Q3g96w
SlBJzFj2EMDjY5HyU7Mph2CHnNpFOYMxGr60JdOY61va5rvE2L6pLu1OUec/XQUyKv4Phy5T77EA
zDLUQkoaO46og6yeY6ctj9iOnjXzh7eAT2Rd+aPXaejyocpQuY4iyAGuA6dB2ZWUw9tq6Gddhc1r
I+2jsbX8sdfnME2WMhwAA2dfq5HXA4XvUyYLAHWUE1UhItAUPEzRDh0xa/i2VpgYFfrOMnlbQms+
MQ/9uWgeyTviDiTijqiZKqCMZTNyAj/TJH0ryiawqYqHDdoxlKoqxH7jaevlSS1A++at+MgNEegm
OeVdg+WLZs0Hfc6qw7j9DiB0fJzL3qRZPhaG/YSPY7B22l2Kjxe+Lftuxfu0h+vETTTQLXFZqi6A
FNTVrvq5qaKjdlC3AKnhE0ynHHmyZfpUg0mQM7MMVWk/I3mZ98QRByUawNC5rrzWqY9bm4W4rFbn
uWujslq9g6ckYWO2RjBPPdWfgBY2cP4os/G52ubPzpxegWyflA4xMzAn0+zMb5RtiaRqcxJY4gxh
ZCWNRt/nRnUaxuXgufU3L20eTHB9Ms3vs2lWMVsUFpU20mWVyrCZsqe1bwJFswM3YS1cnzTGJPyE
8WppHsa2G9HqWLs8tVP1AlqP04/IsbrVfbNWnpsF0hqUip+2doWfUGM5S/9kWbxDFGvvYnXivnUu
MH3fpZfvyFl40ZH7+u2qnlx8HGS3iDBPJiMwsIGVup8twzteX6+r4h6UoaGF8rK3jRrRzu9yOGS+
0RaPi6S4MlsV2Xd+Y82+7VTnjmkPVIg6gjrlcU8vUdcRjNEusRT6R+fY8YyE3mnxwBoFTiiFZjzl
WFNNUuOnkvmEeLLfNvdsXCvSNKF0mgEdK42xhOGWwCUGkA8OcmcTWoetMXdf82lvDvqla5aXSZPP
7MOO3yzbzf1yVhBPVpN6b2nbfjDVeMlF5Rtp80uv1xQYzPNb4mJ8p6BJJOdupEZcNuS5q9FfMtOY
fD1FL11lU+wgDQzWRNmZevGSNcjjGc3awfW2bU3lPrXHnTtWj8ucvU4wEqKE7eRLC3xJUzucthYV
LEV3fVeTHxiqnDqE1BayxBzx8m4tM1jN85SFeUZmTYLNEAUGEEDm5MytweGsbAZfSfFj99oMAaUU
H+oCEbdIHMYF61HWcKkLlPeU8whCXXlQSvuoj63GzxYopd1RCdXFORZ9uZv0rEfGzpnZ1RkVHhpX
PNeCyaldFNLMoCrXfTe951bBxhIneLS/uoNCfcuwnMXEk5IgcfvXzQUG7hZeo1hfmSo9bNuSAOWg
hiPzYPK1BZOzAjQFV83NH8eqj4uhvB0QggZV0ZxyZzu6qXtXrGMsW47eKl9/IHwtDxnWSQFuYaO/
DXMfunnjBZMOjttxR8TNVh7y1vmcsIsKppFC05JLgBBVDQSityATyaHB7imsXQfFtoVkHx2sjwot
iyekd8HgCRlaDbhb6ubqebWekQHcuLa8NAWmnir3S5atvCu7lruZLBmR1tFmw7FzeToH1dgCrYBA
pa3LFCmaimJ+AaAalCZYbApe20nuZJVkAXRPcbAlYsIrRtVpAw1ztYa6WqIYWJYkTNP8rq/bBmZa
q/meO9d0WJTRiagvbaXK07X0HZv91XSCk2gG5aG01NGCul173+v2iOig42X2+gOcV+DdlphzvR2o
ATpvZ4952LUdh8IqW+5N9WAPBSLPvmZsXzqnBjjRags447l6o6A70mac2JM1megroDaajJfs9A5D
AQpeDm+57qA/9qce4+GObVun87uFuOC0NVfKycg96YF4+SoBYPa8oP/XP+h6Svda5ku8IRbbeS2y
K3I/00waqXFDcvZHtyTRlho/0ua9mZu4VwVN8Fg/DiUpFLpSP9h5RcKScXJr6wVfwCqop+fZlPej
WLOos5TDNJZv3vw9x7qYHJmWvnbBRlet4mw75mA1PlPmhn9T7jBavM2T5YDDTYQpFpsSMFop2k/g
b9Wo+lOGMCJK7/Ts+2JiKcNUeGKsrz7xTk1AnjbdPhJJ953KCUhAj6xlPXnL5peym0IYm5QRks6i
3/TL7GUIcVz3G7uHF3Lq2+yIOehpnHr8dBpySs10DScHdA1flEunGH7Xqk+MajJf5Mb7VHax0clv
WMo+5Ib1MWlWHbRKH+o9F9NiWh8CEWuV1FE5VSfVVsjlbqLKKfZN3t2m8Lsp9eu31PU6wBZM9W30
2maxqzfxM9HqZx7njfw9+xsIViZ7Fte2h7nZOMu7Gux3q8kznAZCgMr8Qgao7m/J7AJkaKgDDEbX
hn7vKvXnOK4MGbyMwY8HPzdJ72ZMGEPmkdcKO+qG5BNuBqoBW3sZcvNeTZUdSXTY6yvTIwGQ9c5F
9h0VonC5uFWGz8xIKkZdPbWIP4iEr8cEb26PrqI8r81uSZzbTsfhc3IzuAyWDqZxO9foGMztw12S
o7qKg4eSOZwb5PLMi2KKggu2D4qvNcrrVqgBNppNiET4B14Pj5vUAa8ctCpe+7EW82FLbdwNXa4G
xXtLkN0euqTPwyLz8LoSWcUv97AZrhNOpNBemzYJVJI7EY6iXV1vcbugG7Y9coM5YNnQhc1fal72
MLmFctXv2xyI9qfrAJgtTnGzZaYeCGc7ebMlcI6yFc8HOFBIlAIUZlB+u9mY3U7DwZ6GT9Kbqc21
7GK07q/JxF5pydHN3RL93DI27MywXepj3w7JuS+Ngkh7GHdGf1YymDqzvdfbajubDR4LEKPilVOZ
zwYXGzzzBEe9xhmF0YxRLdnJBtExBut1S69Dm5x7T3Zg8maQlPUeqqq2c8YcfhceDcOnOZnfDaxJ
I7JOj6UmnlyPf7pZ09c6wbRETuwbzrr+cUzmNBqSGnZgbr9qtTgqo/VU6GCLCrNhX5tXdFO9/VPZ
rA/Cz8ywXovVHx3nM8f+qsFjAEepTg2x0qGIGry3GgQPUMKyFeGrlj7EBwVRMxSTDlJ9qxzSNWW2
XZbouzjRZdpTDDpuc0lyY8XBOX+VZPyy4N64LuNtax6tOkwlCGsrMKo1cwoQbQAKXVlK7fYCo9MC
cDWBFjhN/EYXZ6/lUNIE5gkuqMOYz8+FOXX+ZK7fITKIHSJhROREIlRToUb4MKtifKh6nYGIKSMM
LJJgLrYJdMQiKXUKtRrgmxN+3BWUHVm7BHlhRXXhfe8AqcO0GzUwpOm+TZFXOam8bReatFWke/jJ
pp8qjgaFQUZaCsuyt10mXtqrGG3a8TMeQfjjCcAPp8h+2ln3icyhh6DZUt/1XM+jEeOT+bTWOL2M
Jka069Vfrk2A1zGPkZ08y5auab7K9dSFnJu+AhuGxXDQV9cLldLaAiaCbdAN+ePSZEuESVjv18sV
zJ8FRkhp/uDA8rzZ9PpbUYEPk7zQBUK1TlyymGPiiyNF1RzUvoDV1TEkmfTPzQDv9qCUIc40brnn
UB2VYYpjJqFJTNEp1KkIriPsbM52PUbq0KMRw9cUAQMNFbgzLBfUHlaM4cJwcocboj0ASFzO3gy7
MnzXsP/Ul/JVJNMvXePxMavZKUJXohRTAvJ8VNSAePtX0JRikyFqmm/maRJYu1TOpvCh293EaU17
boTruF1msUb4eZjwBNhjWpt9aDn2l3TxGUmjA3pLuOy7YjnTBbXH1uzuyg1zpHSgX8NWubkxsupR
xw/7QYC4jVhWErPNKKoW4WZZ1TFT5B4TDh1Hk20ARJjvKkZUB0x9PPA1+7GW9DyqghEyYgPmrVZC
7qJZnkqmdRVONvvcsR8z/LEA3nSAjQGJmGXMAGT0gUVQPWRObVJYgMaLos0PCS5TQImsWY/o28d1
nHaqvtjhuOaBlIv2mNRFgCxfeRSskFwzKPOhgkI/pnwE2Kxm/YjzgBugskmZGWofWB//6DbtXpYV
Pk5gKrcqLqZKVme70R06/71kSrpa22uv7N3mqBWN/ew64xql9HtxmU2guQIQm3VG3oh2v5b9u8tZ
FBcrhec04ifKMCp2OLhaaYCdaOtxGKh6Muct6cRThvt0UldWoBAWFOYS4bNIucOTvnYYtxpWhNys
3oinm5cR4Kiyb+ardSh0/U8Gpketnj3fEyvXVF/uE8UyzyURkYGdySxyqqK/t7EFhtafHrFO7M6L
Hszz1ERdQrqX2qfmqXWMb4qqR6teVmfpDHDjpvzNUwwsi7b1lGeYNUF8f2LjLTeyfGIWyRTpyvZc
Mo/5oPpSeN6hynN0NaN9DwGijJHHCD8DntmtOKFksntxULD5yUhwjjKlc9BrNari/L3ROOzJhpmC
DoM8h1FLpDQlxW4vL+gEtH2btOLSipu5LsZdVudPSBuWaOkpJdxW2y06HTvJCAxpRB5nK2CzOTTM
IUuYtPgQHTxzeCwxYPTxIZ/jLDXoZ2o6YY8e+zo3sWZzRW+BF2ShZneut6LqwUV4ypo6QB+bBbpK
i2Bgnh3A0npoVzeJJrwyw55QARw1RjvW8+7/kHRey80qaRR9IqrI4VYCyUrO+Yby70BsoIFuwtPP
0pmLmaoJdWxL0P2Fvdd+y03m1am7U6CjbEWJWzj+yOmEgdQr02M/amYYyHAyzDTDvDjnXCEAdpCf
4KVETTCXPByoLKNHjmCwtYSE4VYyDvOBmZF3BsjazqBfDLu5a+eOdZT+SKmVn8IG7x3M99t5VKfM
rWgqi+vXpc4tWJIrL8y95LV5ijKA2bUcD9qvh3haWI2XtcGRENXhrnDvClG80wLI3Yx9VGSDvr50
XwbEnU1mpwu6VtQpTDGYT1rsYjMo3iid8YUr5rDW8jrZ9a0Vkrhb1WQlI6PceWG2HDkxjgjJnGSu
rOd1XW8QhD6TPtzmwxGMhr3P6FuqYKIfA/CS+Q9UZUys3ak5hX19MRm4FwXdLa93VLV07xCv43Uo
Tg22XCboMw9RD/apBXV0HkFBmlW8dMyY+uFKf8KjHZe2/y7acnmyIVW6JbMm2bxG/cjp7FGnr/Vr
Z2v37Crs1lZrbXWDuJ/deDAGzhH697tNzuFC9ZpeoZtd4Se6WfdrreobxAIp9VSPH8sN7hQdLvCX
XWqa6Tk09kizrI2gUd64hrcvMGRu7baGDbM4jMo8qhk3WD57i71f2cB+n5kL2/aACqYQU0Ih+ASD
SW3nZXzVLTCt2WTQ6Tv30jph5/mca23sglrfpR+VcMtdj+l5ZymWY4VRqYNfu78Sa35c2zXVXeg0
R824ysAaA3svEcynElKbewKM6m6/SNZHrDukRqwSKN7tyMxe2c6RIqK7fmfJcbzpwupGKzu8ROWU
QrFbVk50mR0gE1x3qtaWTiyjDXHTYwk9VWb8iHCdPq7g9lMpwp2fEyK89mgcl2wddsKG+5f2r4tK
Bq9QD0UbvHU5X0w6tXeA4jQijo5jL3hZSAPFMuQQ1wIn7zBIGWMU7PZVbluJxDDVG5AqHOinOk3N
JIAl3Sim705UMu6rTqoCJUvN+kCusb1tDXU2XYknSBjViX58H9UGNY+oJ1D56yeC0SRqKfVB9rLV
CJiN5hSL4djFEp736uXrTjchFCUUnHYzHDG5UodrO72ZhvYtszxxagTEAPR5Rt9DTAdQtA0JZC/6
DJDv4IKLNlIUBeB4sohGhwLdvFdTSUVqhQCb3elUVaN1MMkQ3YbIdnfejMZnxtOLln32oWzPX2Yt
flFzhjuzX/3DVTQZlEZ08a1Un+vqyhHHgbDq+ksFi3XxbKge0uRmcQtqNqyf5h7c2kaM1nApgGpd
eoH2hjBe+HGsZizs256B4my2mNqxaUFWnyV9IZnr0VDKsIObB7jHsWukTfJMBBKyO30TWHN21JEc
QEQzlmQxNh0L/ph97nr3i9+3e3twi23Ag8iwJPIPIwzXRBfuEDsNs3Wf1mxUa8Mq9OoqU9ykFDGv
0WXNEXGkc9kk3gTnjRPs6m3rkslr7lXaqZ2a5z5RDeN0zQRx5VWuUOTDHnOeB9F89VALk9CeKIzS
knYY8V2o76Y+vPPUSJqK0R5Q/+W7Za0RXhZ3Wd4tB8fI3l2p2l1RMnkMa6ffzUhk4h6zRuE1f2le
oJtQJaPmiTFwbi/nVQQXjOMp1jfEsYDg58TMJ31eOyowHFzn2VrQO6HTW0c53ocOt+mkxFVHCMDM
1QY0fURmWUmJtvYBY6gm8JOxneZL1fnzpWm8J3MIaBu9JSGirLn7798Ws67usv1Yz3kCQ0ByvK8x
b5/1mIWBvJNqfWfzIS6g2TKA6MLb1WY5xC4T+7F3zH1hjM3WtzyiCnyoCLiGy02bUcbTFxBisIbP
qFFY87TS3Kohis2SSGPImeTAtohE6Zs8YUTHMocraisj3bZcRjAVvuWKhGKdDSoidn+4G/Y0bnUy
kZaMUQjKQm8zNHRaYR2ywYyNQOyjtnMOFFJbmc9IBdwOfY/Zyx3fubOpGM8ZijU72wDWVMZTBqdc
tL1zZEdkv/Q/7tC3ievPFvNVI0swwQ52eGzr8QiwYL7IEixlhLTFdPOA6261780l/xRQnCjZArbD
gzpd1aZrOkzHLphCSjNviE3/jWeduynsb2wlmVeteLYRzW7rGNzx42yGy8YC/8ZymUsxlRiMhKz4
pBpj79TRnzlEW8r8vW7VBZQHqzrnQTP8288F498wcgsCWdN+7zoVE6+rniNvlk9qtfM6UC47ff/N
H5DG2ihvpqXrD1OlXksG7ccSWVUILjDWEz4Gw6SYyVwQiIMr0Uip4lh13S2xguOmFI5NydPsUpuF
bgpFgxpQnuB0d8nQVswySn4sox9CGc8lK4GuWB9K0fzBIwdHP+TA++drV12fmKk9ujJvt+OgzmGB
IA4p2id7gm1mIhnyBA1rOPmv/py3CB/guo7ZUxbkyE/61t5N/XL0XQP1QDsmdKFYlIPXQixMibRr
0PJxogKe2wA5f5661E4yN3rHIJfIjACjomTb2a/8MSPBujtEd5xUTeUnk70rutHiH+9HyTiw/RzZ
Axl1sN4AkrsTeWpurFGVDPJR2rtXtHzkZJzCzk+mrQSYQrDJQ/IDROu/Wzx1m+Uq/wlyNE80apuh
EVe6fXFgLcymVHYfQfBcLy7Fg9GsGGmNY55HD0Gt5n3pIWFo1jRWV81kiak6tMxl21c8XBlVu1E2
Ty1UliGUR8uOHlFYb1sRBbeD+nXa6CcEw7b5qBE3FmV4ER2lAbXDBVziLXElV0glK4qak4WGIYlK
94xI+o0vj037PL3ba/HYVx5dJSNDsmmcZTNR+eWMZMS0Hs1RPjad354F+7z+asAPZPXaO+LInRId
F13uKqd9p919Rg0hKX4R0HZ9eQGv8mj6mX4gcGFv2c2exGFO2QBNHLwitEBlGCTswVAA1XTzTQtf
W49hDHmPq7p506v5W8717SBtmjPCGHDBMOl2iH8wLCsGek7Np9vi3I9BlLTBHb99t9q8APVNEGTm
sbge0OwIz+yj8mRwl2BT5v2bT/rITegW55ztjzdQOUoD40K7ei99Zm9sFnUnAoUVGMpbjRjEzkv9
BCz/Pp0eyn5etswPQah064uuWBFpuTwMXFt9jsNhEIgBU4m4qjw37G43TaAMftB0BgkMvUExQLeH
xPf5gQCbmInX3cfU2W+giZlUBeFPv6Qgh211dAELJyMDOd3I6bgU5uvkTNd/unePGD1LIF2eMkU9
QS7is0CqOeo02DS1pXZ5X+xr5++/X493v9uUHEzcy9G9QlPKWVtHz2yR4G34NrLtfheBE+WzK55k
Vni7MXhY5LgzdMgTXDItCKfyi2wdmpLGOJmGs+4k+SEk4XXmvqqCDzZlLJj89Eam6IIQtuGhTvLU
ZlfS7v3V9pNBrfTK4F6y+tucy68UVMm7WR8peqHwQgRB58ZbZdE1o5hAQheuQRFrDC+j/cHVHmyH
QP+lgNVPpEtRwIUPi8kYz5GnaeLlERJKrubLnWdJ/9W9wIu2sXQQY5J6XrPvO/ulYkXJYl534gIo
+yO9IlFT9Hb56h0aQzExlsxE6i9Ly5Pwm19SGLxTP+VxA2bqWNdADY0u/GKOuY5dDT7wvdFGtBvE
BNi3Lx6ZHQ2MFHhBwOn9NPXonfifriOBKq7cBgVliKedYddWMX8zkbBvLOUz6CF8dLNWx7KY+13j
179O4PZ78iMAkExmQnAvrF/rG+UiDBLPvecz9ja9eJpSfefqhrHNFYkJFZkaM9j7nfXWzsULMSyX
tB9/85IJXEgEAwute+Et7Pskk622pVCul5StfvNklCgHF89PROv8zkaC4b9pU43QTtIptPrQdOZD
XetTFvpoX7P+GcvICxwiqD+oWs1ZMmqZ/S2D1y9Ro+Fy7OaZyeZGTahlAZvGts2sNaJnR+L9Xojn
mdeUpds7J9qnltACSoJANkar995g3yrAhwmRa3+W9WlatPuEcrEInpERmOBsN0S8wD+xju4El9YG
TjAkrYRGush4GlwWWdP8bjT6UpMWiFD6ryyvvpbOTKaqtbdDmr2V4drGIZ0J448F4rOdJbXEIZr1
KHB8OScirK7ROi0LJU/yzppsaCEeC7CdHkJD50uywTjNCkBGKCiGiQgYpvHdnSjlO79CdF0isdRE
I2xZhFPB+kGAao6BMStsuoe1uqn6WceDxWc9DV0CvxfdDXtIUZXbtVw/iiCPSezQ9yuVbG3kOoYV
cy/L0rr1bOuQtzbIXnpwfZXbIXCRR0+e4FNF21CiKaq0QsVHQEO8ZO3Em5s+iShlGeW+a21Uu/ZJ
mzaPqiV5uq7QPKQi02LuWyeTG+ENj47NehqYOPkqQCS2ghwCxLyoocYoRVuIV9yk1auMnLV0ALZV
ghGYoXjg8y14yYgHUVIgnDGNi6fTneuhHe8NAlycEYTWRImI+ugs7FCzzl0ffVnzcPBt0li9ahc9
UR0Jfe66OmSpzs5lBaW+8XK7YqiIIMjeqCAHwYfuJcmbaOtX7PCMAkowDjQOkavGclg100OgbZsw
jVAWyA8mCHuuVSdhM8/bVK2k167iK0191JfIeNroteyOAWjiG+t5qa0qHkbHAyELbtNsixv8zOs+
KO2npjVPTGjJT5y/Ooj9iTNUn+OMACKfKcWhM7E70cYT0mBm7Uodw7b+aueegsMXL55UzySrhYks
HX4X2/2tXRPKJ0kuwVh8OhZZPzAA9xZJLogh7b3rLnyvQ/agdf3adz4OpkzOm8ovyu0YqjOBd/sl
M5jc+dgO+jDu/eXFdH1aEX/tD643fA9VBqeRCX+nsIVF917KCRtBSj3Z2uYD1Yg9u+J5zOFgV+jO
a6oIoUvCY1Yu19BlkuephCGGIDyqPLjcckCk9J0sx1su9hPAOwY0AbvglQgArox+Gyn5u7gR+mP8
MKOFGAZl77iTsuu2kNE5cnAbTH70KXPWdkVQVIjI5pee9KA49G4NMo/3eD15J+qi3jRDBCqIY8JO
qz4x6Z53RY7UWZvU9Tk5UUav8HBUSCrHUmwyBne8wW/kmnQ+IolFjShn4TEPjfs3SfYsi35yR26e
danYGI8vjrMkDokDuLuoyCOH0bEZg1PeXv/Fhqvf2F6kjw1HRBpZ3ybefakHtJs+GhusVJAV5uDJ
Q8eXo0U/Zkv/E47pSfqYUQZyiW7EOaAc576T9xrORWyCaCuR3zwVtXXLXRk3Yx2bATNspKatEOXF
WcP3fLLeDHQhlII1JUL3z57pK0eWjhJaN9e/fy4mIgG4/qhWLyhg2i2smBPpMvPRIvTk6t+MSr5O
UOwYsDUnu5X6n3aKzc892J57i1B9KtIHOxgRhAUMPDvDYKgRvLpGx45gyB9qj5nyYmfUms+dXG+7
0jjBboq7MrpVi/Polin6DZnujPx6b6ngnNfEjPak2czsx+sB4btyuRtts0IHUqSYEhpkKv1PjZwQ
V4bkFG04S4ht0zujy2m0o2BMAj/d+k72iwsatqEzDkkddi8l4d0bODkgfHB67Qsm3zafCpdZx2vu
52QZVADgtZPYdf6Nn9KnlpdyFxoVtFsj/PEM/KKOEcRzwU/npS4Otv0bVAj+u0bZm6+iGp2D1Pso
IwO+SL8bCuWwbyn3TR+8c5PINiTCyfWMpCtF3OmBKR9uJRMMA2DyFQk3M1IdMdo3m+o0GgP/jaHY
XslRMAjgN3Lr+snNPKZMNcJ3U7jx0pgdv95AxFo/JTPPQyVZv+e3srtep+muSSc2zOZw667wzDsx
f2pnuYta96YIml2dqgvZiT+wA302/ya0oIzVQMHcyCv7Tx3oT3dgiROIl5ry5PqRTHFVu8mwus/E
qiFjCipnY44CWV0W3PdDgNDOYPnju4rD0by4JR14kyIu1ZbeOWX0Q9TFLpM2RSXavrZlaoQTicWW
2HiD906AFzElXbpfCBisM3fPNAxFuh5iexmeKa6TOeo+vby6J7MJRewSfZcTj78psC7ZGCQj5lps
X5a7zF5fUD4j0G7E84KkUyoj9oK5RnrBIMLCJNM3jNa7Onbdea88u90OjFUDQ8aUy++aYpwh5MR3
am0Qofg75REs0DA633kaGjJPI7CIs+X3lxZ4Oou87J0cTd4E58ca2PyRfpVtzSgLY5bAXTs9OWrm
stBqS5DMz6j1pyRzhAv15BuwwZFxM4rZjn3PhJxY8dW2X1O3SyLaok1fZQ8EjBjI03s+UO2QKIKa
aqkZGq6McxoP95S59OtN6fM3B8g6h6y6UyWDkXEcn0lxosvEp3ut1sdrUpbdekyx0DN5mffipknl
W1Uihfdtl+yalcqZYS73REvixoAnTwjkyK1YCbR5c/ZglEiD0ODcUYEZXF4dun2fibKa3/DlfDv1
+CYrXL+20RHaEUW0cUOzcH47GnQJo0a7uJCu2LKkWm+HPC3pXRduwXX4I+sNP2U6EXMSUJAARdkF
Zn32hH9DRiLFG8vmc3rdumH67vz6wMKH84L76wDE+61hq0p2pNrNaNiImAIv1/o/VcT0yxj5r4yK
cULeW7dlpHErj/P7sJ6hFRQo68aHabVsiFsBpxKTu0U6mNi97jLOw78CRueWjKXCc7CoXr0WWcDZ
WxFjz1TDW8hfmrlek2Zy34GdJaKvyp2pGsxzSKQ2do4PNzTn3dgx6PPd/bTKN93bTSzQXOXX+Vul
w2UPr2SrU/YTyyvfd0B6jO3HOsixzROy5Zaes3d8mMELQv5daDXnzlAn1yck1l7KI86A27lAk5u6
NJwAqpw0DHfeRqKo22OLp2kbzZMZLTeNg4551MuZDXfDA9c/ORauSPL4qJlXcU9EYb8FjqBRogyJ
1ddWMmeEIzorP5yT0aqI8CHOkJHZysfq+gTGVbzbdhYC6BqkTpZFB3Hurbu8eQtzZ963C6ISz0op
G9HbkZH7aTdRELcUr/yyqFQsXSRKXJUn6ArbwLhem/rFEH8kqNg7MzDfROsmddtFJOiWGd5KeRjL
CvNhYdzqwXnqzfRFrP+50OVMTan/yJ17RSjvgCnt/yBvbsl7cd9pqwkqA+/m0JDOTBRuyGG5YSDP
B1YhJWsYiWxW2f2RcvaBTuBEVBE2lImhj7UQ+5rTaVsmESapiSy1g5YeE+e3HOu1/ufr+kUI+73O
zenYv7TPho4QD5dwc5vr2CbrZqR1fUroigGkLEDoV2QaebhG8K6n+dFu++5czh+1IhkvY3O3kav1
Mdr9GtPaVVtvDf8R1oF+FyrCrvJS9joE1PDN9OV26O1dP9l3a853LEf31zVJpmDzNOPEKeiDxS2K
8hGSDJmyVbs+odwkOcWKGapdN+h4BYLUwdPIBshncCkL7281qGizpbKphFoUnXZcVb6KO5XuBq3+
BHuemwrMLUKSt9GhogVhc9QDB6UFRncbmOWRDFLrkRL4G+tLtjE8ILpIOoC2DgYSujpnMkh+ieUk
IvLJ64k+jKr6rvhAFDG9h8xy+AcWzAwnBY1xGZ2bJePOITpK7RYVvbBzOJr/xahYnIm0E0bz3o6u
scnNtd+KogJaNd2P9upACUPkPDA32rVwIGxA+kmhMjCOQ0tAB5ECZUcqTo8Xv2gEqx2N+aMXB3ON
mGRP/UshCABiCBGPPjs+SZNZGJ+CZBWTQEjw3sveqMeYBF6FYJHMpNFzaXPN96DS7/S+6HNkimkY
ocENeTz2dmIQKEx5SOvVSlyE8DFV/WdeNh/+ikMd9LO3tcr6TZmdHxNE0zHkNAxqGS6DyZEH4iTe
7LRBPddczcjWHiQ0lb+fN3HjPBRudf3A3FeyRv/RNiJ8HbqQfGMcEIy8Tqbj/tHJ7fwIPdzIUmpy
z7oX/b4YWwRWXkKK+NnP17/Jx7UReeKtbhjB1sb4AguMlBUFdxvTNrM5CzRf+TSSToBTdUrgs1ET
Y8AlMpEZCuTtRPEPjX2zIY+5w3Dl+sRUsRt1HRpfZfYvaave1zw/B95cxXAr9iip3lOr/fDSIQUD
a2w7dIgO/lhMWQMgsmGY4sLIk9z5sm2x3OSr/Tkp73EicOSqAOXnW9SWhJfhRF9u0tx8LMLRO3Tz
zBxvPE/sBTFr+0R4MLUxu+HObBcD4CD7IW/lDcvaoEKHVeGxNOdni6y9jZVar0EBC2Dkz5/9Vm/Y
QDwzPd13A2trQ8t0U+AWyjuxLxYlNuGM9MbJ+p4kItw71QBUwq+TuY4QHZy0Y19gusg9L8cSr43P
ptSpjj3xzsPELsO3YrtgYFCi6MSBcCCq7Keur28VTpC2xm9spXh5R3v6rLNnkNTfbjhgnNFjuYVQ
c3RN5mU54qGzMkV6vQeyLVusW3IncjSvOzZV7W7ulx+AsSOCXM4odeod72KWRo0VhkmRlYPvLi26
ZdhLRSIdPnV2SD5ple2vhnD63KxgOVfJVCBwNSvdIkCaOq17SaYIWCCq4rn/nNUAwqVlDKhSY7oC
hpdt52GH90MeUXi9L02oLlGsTErYKVXhwQUgeSKJ41yla3pyFIATUnxgWONWdaP6xprbYevKcT07
VRa3c+QS/eP8BOEEDaHKLzpjZ9+3kZcoxsTAIGdWSUbD6rLQOMiCdaIzDr8n0r4SvzIvIbsTwsdx
apDZGCGCz7hUuX73Huk3MREgMIZH4kpmQbKADC5mnhNRVpoUb7k2TyjHbq4OyHKJxGExvF+LtPVN
7XI+Fw6dNAlVCInyhClpz24CXXclMhdfaw1lC8dQ3hk0WFm/XYlC3+PWNig23I1CQ3dfO96HV1xn
e+J27NAtB537jojyL2MzzbaJU1sL7E+sU/cDtAfmzCjK+sDadRmCDOZGhlqx3s7rDlqddzay+lFe
i0NUHJ9TC6sARi7hsZU4dY9KDdlBXB8XrzJvq5ELr7IoCt3JEElt4soF3BdPoLiOBGJeUpfrpliZ
IhXu9gqoaZe3KoOOoHTNTnYp3lsC5/frPKPxwrjZYT3dRFnAtxY9UEEAjgGvp3ru42Au8XaIliU5
+VJ49RhuNQcqcTqEYf5qXJKV8TZz89nHdPCecTy5iVuLhyyY3kfBLotRGjFk7sg9K0iLaSJS45EA
DSZ5dfYwMEx57rxbKJKvyuho4UIyikbWvE5zWy+AkdB/06sYrKlnSO8bzo/33LZh07GGbJD/x2a4
W6viY5gw+cwzzzjyj/SuGvuXvIsedOV7sXIEfrOLDMLLUP3THS4SD0XDOIi7zs5vA8/DUhiaZix1
FR0RDnB0lAcx8oEXdfBto/JnpEDYbTQRjNd2LpNef8JUbl1N+CG1kr8r5v1ouzdooOCj+8tdk9F3
52v0b7AYC0LJKhjKuBA28qeGFyJuSpsMaVSUw9QSiVx5gur2WksABvCK4HEZl/cIIezWdbp6O9lN
Mo3ygqwcl28RUfmvNkNIOz0hwDeToXFMluW8/mbQbgm5ZeCS/0uVwf3C6wSHiK8OgWwZL0F/R6n4
2zh5fSjGN3KRyJpymLTQ0183sR+igDOUl/6mHNW3Rk9bGRMVcvBBptB31HUAyYV1szTdt0m6zwY5
k0cJUv/OkQVY46pRapsK4C2cZVvv7TVNRrcEWc7sd+C1ZCqo7weoNobYFFIBwhDEQdBnOfrOoLXz
5uDOzobDRI94Fa4/cHk9CGzZYsp3OTG59URVTGtMvtnGk3DZPRuPfAMfalw/YGHycPDH0Yxg0i9u
686GXeobb759aDv2sqmL5KV1xF9VrEhb1HLRQ9SfLGf+1lZ1GNBeMWkef2cYBzeLw9xprb+xhoik
ooHcNoIlvmuJI6lbPtDRSCdK8dmCaUG+zo+O/G1E3NlMe92IkIGnIcjQDp5oPEC3lCDZ/BU/WJTd
l57lbRFmMBe6mgM4sovZu/EkG6haNHepbGAfeOZNMPwQfpfy55YTThBTvQNRQwhjcvtx9iPO4/9k
koI0DfmTYVIz9xxxQTVh+la4QhwGV3rJ4sVVjA6Mf/Ui3g3B+KAo5mcZwZY3vc/CDR4bNPIsFNHX
i+VXKFporz756VF49ES6ieH48OBBntpIM/9w2StubNXjMQLBoHPnlJVZQs/74Uf+vfJ9khWiw+Jn
P+tCe8wk1mtEv02r8uRHwbafq0enzccEtgXNd022+HTv+/KY4u/ZXB8dJmbTvo6Qrjk8x8xNY5IG
g2TGCbIZIBnRLKYSufTy40rbRJ2F+jYvcJd3fczSONv68z8m3BupqlcUZWADVPGnchAV5orI2MsP
fYawdinu8Lay8b7ad1MgokJx7aCxXRCiu+HeFMHjiDJ359gkKMirAgQBqJ2t1mZasKlr8TOlpGh3
ArqE4eY9uoIdrg9reufe2IzRyJwfn0LuTnJnophnrP4XuO2fZew7x0QK618ldN4lRQC5WebmE5/R
w+wzJ0+RxEzts0x9f5s7171Uj2dFGkGFJnUAHmAgFbLb4bftJytG3HJjUibGNvB5gnXgfPTl8igP
OPE0CSsrIq7IenKy7qX+0n6XbduWCag3cIzp3ls2ipFUvQS3VjYZyeKkD8vSvMs1veMp0jHtK4gR
mlAVgTyIbOpdnUlcBpCXOpt97rSOh8pEZ8Bkk7ztAmnEfJV+5FZ78M3gF/YJ7a7mBPUnNCkq3F1B
eJhqJc2zIkHVy7+KccXPFC5620wPU9TnMdXIrWyNj1n6v1FRwRdqrQoThYpH23wgAhUzb6di6bu7
PufjWLHiZHj7635SyTSgCl9xdYM6Ue4DmoCHtOUj1LyqS84xasn2EI7z7YxJka8qai60gJrVBwRS
LMCzYidN/+kG00/qSRoK1Yf82RejN57nIa12+bxi/+vuTcK3EMMzDCqj96Jo+9OMGr0cWECOPX2i
+TX61W8esvCa3Z1pwdBfvxYcVsq+cNYHIGNYz3TYyPAl99xEPIOR5A2vnSnC7R2iWvOXr676Lhkd
bhaZv2JuZT7JBv76owPffu2a4Dx5Q5AsnAbbOYvuJ3DYSK8OQU5LkEdAFqwhOnGz5Ziu8n9OiP0A
nl7mIPzhRDgNleh2Xs02157GxOvhXgzmrfIdrG7NSwBMH/n6gOeFITgrQqbYAxrRwBz/lfScuExe
AhMQde/ZrwSf3FT2OMZk/c0JX8iK83LXj/yVtHc3+IoBkGHb8Sp9QWMj/48AHLybXrH+d8MKprV8
6bQl4xYPC3Xl/Ea6EJ9FuJJMPm+FpFbQ00iKaZcn7hWRRygm1u+G9oWEeDOefOQXlYvPL8PhLqIE
QRFLQ9d/aJ3Zi9u8A3lFYCsFTfQuGLhtQq/M8FTsWd8Xe7SpMN/wmSKMsuHMlLuFRlwYKOftBlNP
AyfFby92V/xV7fKLbP9WuJh8snqLYny4HbV6JHn+Lmx8Ci1cc6T1YXKyQaW5+LmRK11fd4TLU7Hr
gpq21Bllwp+H6cRDkOa07OyXi1yiY2iKbs9Ah1AG8FNrkrbZ75KyFw4yqABFHrc9/kWBamBaSpBT
9X0NCqQJ9S2qemhU1V1h9GQBB/usFTVZwwHrOIfff6CgpX0hadSBVKmrG8fokJ4PrZcMAVYRSSg9
mp0vtjojqFCb5dtU90mAFKlYSsJPlza60faVZgQhepNa4MHyAoeM7+VyJ4QRR+y04QzC2GkcIPe2
Vya5/NH++hWysyZ679dy7H5D24NAyIOpG0reDVC8FHs9Xo4lyLf9NOaJWT9HAV+GhVwXdAUdQ65o
AzrP/bVGMEhd6b/7C0ZalHf93sTCeNuidffrQHPdhmWykIEgjCw6ONdwPYi6iFOHNYW9VN1KLLDw
5vrzwNGVWYa4tJ2NiMsP8+PUu/oxh9CGT7lhhFlFiSHNYT+V/qGTsAuiTkbxMsDw8OD5rRP0LUOK
t1Ho9cVB2MORIQoyJ43OnhKDMdrOHsa3oiyPRiHS9+gUQrHYVyp1jws8n7h66h2n/6rL8L5Qojyl
/zQsEhzLWEORy1iHyWPd7Bp3M2TAThiIiZq0TjD27FBpZWclo+0IwuDowrpDHpJbSeOVt60SNQwF
VnI5XluYhm+5Ik6KD96hTDfuHI9Jt9U2d5kDbzlUOr9Gd4g9I6W16tl6FdxA9YpGIp9NlKy+QyBR
hjrcsroD7vR/aPYjfifvhV4dgCCr5grKB5+YcolMfbAsrztnmMNiKH0rhOCwBGdSP48eLfqMbl+0
1R3pKPyHeX7sm2Z6JiKHLMsV3Q9Mf6T6hT+cgty/mHQ+Z4RX29bLjEsdUfMwOnVOvRzjuVP/HAKz
5hQLWiiY6PdamLe9TQGK4IlLMcOYj4eh2iIzXi+2SUthrMuLmh4UY7uqdN9WVfVPjAiwKE/RWUjB
0+4aexymRdwH2KKMsZr3ORvo2bbX7TKK8dxa7ndGtvmN4VQkf7epe25RAG1E6N47PXykt9z/H2ln
thw3dm7pV3HUPdzYmNFx7IucJyaTQ1ISbxASRWGeZzx9f5CrXSSYzTw+HWErXJaKW5j28P9rfcst
72imeMtciZolwTnNzK3l6MFDMp+EOqYE307uO47FeQTaQgdMuVc6eqlmDmOO87q3T0XMTNo++pxi
oCeZ2hETw06q7ceBz3A/UGqLhLOJ6GQTsoQmunbQGeOurE8F/mKsYTSuMCZ9DwLiL/WmI0UCOFUb
I/EZye5V0hDMXlIwQf5Ns0VTj0ZEZjE54fkWDdARSYVDBcp5sepnPWd2kOwKZFIuz9Iys7eyBTMW
9aS7DNOIvrtRtsfE0B/9InEOsfDhsrnetyKgPUQGC2e2AQ5sb1r8zFKjqDYmiZeFvi51ChMekSd0
Ifuv4ElOhHpHe7uq5qpDIUc6triD01C0I+rFXhDX+dLEw10d58MhSJnnKz825k6vLn2k1EUH19Sz
eCUVyey38JOkA41baMO/IMbmOyOhtluzU1yLtItR4ndfi9QJbnX8aqtOT0q4CGlkLVUrqTa4Z9E8
K2Z+z7mVuqsGcryUkx/wSVqmZ9s6rqCd/nAGLMsJONBAS6BK0odbx3Y95mvZmPuUr6QmPjkKKhDy
nQ/wbqB3xBBRA08ki36Ecg0WM6zju9rSzQ989nLL4S7sO+lkJxiy5LLYN6F3ZBfmHCPn4IMTOCh6
Hu59Nts8X2ODBXYhZO/ZaaMHt8ZQpBUmhAudRKS4UX/JEScRX66fVLlo9p74WvUiBiLb1l9CFbxC
KENpSqjIm5CgIlmpbkgkWCb4jeco3KqtYQecz9Jsl6R6fdNUWnenJx77GVi2Xsd2vLA5ZeKcpVef
tRAaNFqUiayB/MnMDcuhciNaq7zHgr5FO7VTqHGqg0ifx5Rk85tpveA90m5lCSqBJIA3kNAd3lJg
DMCxL3W/sOl6d3ypif6TdJR8Y6ukTbN/v3f0JDm0iG5gSICLorT5ZEsZmMFSgnuUhv2a+G3z1pJ5
IWHACIAzQ7doivK10cQXGu7WVo+KFMocVXaffPd1ESD0GlBkZ0hcrD5zb5Gb/aycRKwVI7zJqsG9
NfufhSLJd1IqQOfBw1MG6gxeWot9IRFsGbMFng3x6OlK0zuKgz/7WI3uO8nllGb3DcaiFnGzspJC
WH2iCh4zG0pLbpcIwiWwAaydrDi7JHyNhzDYsPELsANKyTEc9u7oaLX0CiEM+99Zorrt0Q6yfSg1
T7Szmo1vaWs5iO3dGBjPCuvEnNiCuRoNSA4gk1ds6nJeufWvsOpmSaFSAQx+ZmXb7g3ZZ0tcWeY6
dSjtearU3hL4/Es2iuqm1VX5EcID/pNBpRruKmCShLrVa8K6KV2yXzRgDSpq3G+F5GHWlgdxdDkt
NXqEQZB+KRBC5LIaAph5SFF/0QSaemsQet033n1vJvf4YxCOomZmSw4kTSOz2PtXUZNi3yhIFaWL
TbdwZkKh501x6oj5MF5ZFrB64AItuZXS2R9bqYOVF+jgWMuqSpMPlXVbmqBcgBGC0/fvKrOxb3+/
K4KEgu1vJ6de6yixpLNS8j9AanxnRVpBTLHmiSGpK9rfPxSVuUpUoia93Wx3soqO0vNaKvMpytLe
Qx6rsgrZbrRF9B2xCx3G3lXX74iBItnXWqDzUZ9S7E+DPApQQMo/1Iiqm0a9d3tTeWFrlClZs9My
oq3kdq7AGebdHjR7+A4PfgyHdEGyOfFraWPJLxoAQ0YhiruoD57yIZmlgwzOm8783Mjqb4EKC7Z2
cEKm5kNrefpuGJAmGHC+SCsHByWvBT0W0It0a4JIlNuhDTaDiHWysHWxrlr1WxdALdPNdMeOYVg4
mfzQ1pj8RK6nB9Oi9CpapVpamvtF6Yhegwr2YisxbasYq5QJOgSrV1vO2W2WsyqkjDLERrAGf2XB
WYE1S7z7Jk+dinJUXKAf6+39718wpS7blLgRxXbVc1FT0Aujxj/EoPOySMEzKKHDAGdYLJuOAEVZ
LjNGyYxtKNGPcwINrWk1gkAru9s1YqugTtk4hk/7buShEHevcjzQVDTEVGiJQYxnVIrPEDrRZHb+
qS4rQTifRDlEJF+7qLXWmvWzMlhaUK+YCMLsk90WOqYCAl5z6qB9UhngkDDL5Px7mzDxH6pIyogB
Db/1RS2d8ozJ0+mcQ90kD4REj8LcTiN9zK/omp18UdL9HcK9UiUvltXJ20S4IFSouzZlsylt4ANB
02pr1aUiD8c13ZDqt7apLh/Bnuao8qxub1QjZLlx96WH9jqvRLRrlPwXc3YdNeFZq1NvlXScTyrN
3nWueNVslPa0mHTIe1m11KqOcmt67ByrOYXoQ3Fmr3M7oDPd49kFdI2oBbm/S1zjxsv1Z6cCtBmS
KXPjIb8mjmwlInyvlo7gBMG2F5FyhUXL7n+5SVGP2qFkjzjK4oHfhrK96DrvuRLmF8mkCUNyKx5F
l0195Vr5bdw0XwobwbsJDdJWmh+mjQ4HTUv0GGP15OAr3J0hp4eg5jDhlrFxp4HNa9g8d0VwiOvm
xWjb70kEGZ9KcntC7d01VfPYsp/t86JrMVWKxzpLDJJ6dfVQt80+KNHNkw/XApmp1ceo2eWUqdEq
lMisRDvcOhZrLrZ9sdQ1XyPuFiir6RCigkESXX4nw73EWzXvcJsETahS9lUkdKmGtedA+kOAGmnT
2t4mXc6ZvJbGjF3J+15aKGXQqfG9e+ZNiSwLxM6zFztPSVUVa622mm2k0woUpoH23yIpJ1KZeQyb
tLrOXHfoQNFS5TEevhAQ753cD2QZ6RS6rcIw1mWfLCuI4IuGguWxDdVT3PraA2lPtGPb4ZC6JdvC
YRvnprmwB9GdKt1KV0pmeggckHCZ4bPKXuE4EEjLrk6vn3SCQ3BRwCUqWYRnCJ5uWxnpLixa5vGm
aXcWfjD2Uu7OFt4KOMypbT0EJUF/pCFMVajA2SI5RnGgubYrDMlYsO3Nd1YOPl/R4xiuL8dbv2ej
imckP9SBn65VwbBaJqi6lnl0AOvhzgA7xWvoCYhoOjU7AUvLT12Iu9Z0lQdRI+vQApwPte/4e+h3
rJ59r6JGCOU9msYaoro4QaSNd2pyFyZ9unehF9JCrccGfrWWtbibSUNSIVx+ND1CnasQHZYZGc86
hFkmxXJHDuiip9i+JbF9PcRBvOcozOsiR19kE0aAHoYbPSwS5PA0BcbNgzEkO47y8pbgQ3Wl1fH3
WOjRAcq+2EqtWDctHU6QSzQgDbjuXob/DGdnN4sSFDKqfahr+HJ65Rx9mw8PkQf50vjjbjhQWYvC
dmvaDWJYZCrp2xykcArmHC4q83ut+g+UhurV4FXzgvbTDZbWOx1O4iPbSty04oA0BhFFliC6SmrI
5FV2TmryBY3eZsYTjrf30uynjykeGg8EjabDUBGq5h0FA3cXG/I3ughUUmXvEPRR/mgo2AaQxae9
3G4iKd7FTc5RyM2OvSOOVlkZL314iFCyKuFAQ9m90eKq3DdDdcKYDR2iVb5QC9wkFLpCPJ7U/0mw
KAx925ntLVm4+zQPtkNv52uXHe8c76HJCWKv0g3lRamVnSyaTaCI+i5mk1qZ4qEEMrkTfbhVaw4x
olUxvHvuIQ518H0Nu4y4i8s7A+kBPvYamYaDeS+zYSJI9rJmjgArZfc3v39RlVBacOirNlq4MWKA
bZ0B7YnkDm+nxy7fakzZJfDaR8MpwFyU2zQgYVMuRH9juHKAe9nPOQvSOshzZFGO2h+wjq+VELma
Zbj9MVLlZiu4wRq6RXxLsGgbBaD871+colg7kdFu2YjEhyAZUEIFWOLxWBIuFpjbOMZvH/dxDy7X
7Si9RyfsDc6e5ICzbJTqwfGbm57Y1I1GqXZDLPYvWSvNddSRBzVIWDorOcifKNyyEJr72s3s57rO
e8iYG803471TjcJiOrCrMe6WyBFiOjJicLqcnWU7FpsBFCzRgFKZ1yxxKHXiZPso2ykZjOkMVm+k
YQ/HkwUQUWKziUe6nfv0Db2iPzhILZoxKQKdM/hbkdprO4Gh47j2o0YG0EMIzBc3+FdkA+U8x3m1
KywwJ+aMhDf5KCSqO61lKbN+ILjOQRDK5MO53RhN8Y22ayInvBedSqgAzXoKXoAPNCCGvc4fZ0fu
UmlWyf7LpWCFt8FbgEl/NFLjsceXPfd6zd354+FfhvBqF8IHTCCLVazhnVZiggesrtjbRpu6kE5/
+t4uiOGZzhLIPmYE3c43S3nLtjVfjEpQPRmWg649DnbbP1g952R6ycbJLDHfO0W9dVAqr2ur67+W
cvhIHJC4M5Q9lp5y5+SeTr3PzDehwQTlZV0z1wrUY6xNHRI0gZ3ZsL0dxWEXqxXpNDa+h6+yQNvS
sW6ihyHqj+LEqYpxIQHj9o9x3nkPZVu3IOAEuB21R3lsI9OlWvqTE7/Y2DKWnlKvk4WSB2eK/yju
4qh+ylAb3fAjNoqe/sLhBvy+8kbBQdodo+SWAnNOlAH8tVnQDMWiNmQkuMboAtGjcqa2MAaQI+36
3McUqY2eAMzjK7mnPdMMzpc2AjVm5x5JVjFOUqXkF9k0uy8cdPmBgIobrVorQRc/arSUWo9XK5W5
uWFNtyfKTBScbgCLpxZgbeF1MRxqH6tKb9gDIGZfF2mFJgPgCgL3Znhueg3LWvM4CAJVPep7h6of
ETk9WpYAcbNDH3tJZiQxyH0FfNrT3XkNc3LnRC5RHx1sBKy0u8HBeIjknJh6B1AuTfneU8W3LFuV
jVE820DlcTDIhNOraflcANqycNybAjpNALRt7gVgi1y16/C1Cv0ZEzsYxMa6kwcoTMoARqmrfcpU
eqqQImh4iMEy4yv+szws8m9giuutbsJN6cgZVTlysNSaA4eBHGm5RVuiFnx+ldSxK8ucVyXTv5gE
EVER6Ixt5AGtlaPo1CdxdqsotnznutqKMsrK1p3s0W0rTt2j7ixHdxvkZnAvYZlIFDDCWUi3tnpE
8Kd8UyzIvEpvPopYetJq+YutSOUJCRP0FDw/SamY2ypFWSocO9hnJfBOVy/ard7lN0OkSudRBDev
NOu16E35xrabehEkMIPBYQMnbOuHGI8J+1FWvT6Qjr7vMUmUpMy0AU5TxOBHS2ZZFFaBmm/ATgZK
uBhedEURcwEz6Vtb4Lf2WYf8MIWz1GE9KMANzDFaoLQInP5JgTCCKqqUhHf7+xe7t58cgSaYDqy8
UGTCQ1lcNxKKVnYy1gK0IJ0tpAu7kAbCrUNWSOFA+m5bIrpwNwUoHlBDSLSBl1kTtttYc7cWHah7
vgoqJByeaBfRcE9tBIS08NeVCu9Qqvk+Gk6CW6OHPqM0ryiUyofMg9NHv2nnar4CAD7LvxHbRc/O
MsHSVQo7RHxOeVtbu9IfpOXgvdamHv3wPZ+I5xF1ZNZquzHIN1tlaYB7s5TypS9lPylzlLs2tLIl
2r3m5IIpWuqYttboQLD8h0p65vWHx6s/9mosLTuDj7Gr647v3Au3Ikq1O4GDaBYomr1GcKTcKMCW
Gi2197K1U7VevaHPmh0Gpd/Yvo4sy2INdSWVzJbqu07w2SP9M9wteX/oh8ReqL2wtxwrsdV2xo8+
MNWV7Lb3ZsttU4ycYmGMsdZs6h/GWNApEgAQVkAOlt6DjTNhgcyrPO5OpXmjKnG+b1BJo2Zl5+BR
ZUPuc2Yj/RLjpFkXMbtEiAuCTuytn2uA3EAHLZRCvtVyytJsGujSSnTWvlevvt4iKOewd2fW3dag
OX3TACYiVueUegosJclAeyHgXZUltGrJ6TdKlqAFwg3MQfUoehcqWJlzGtEzjbe1PKae/apriXHf
MAkjGKP7iKRnJhcO6Ca2natBrpqjr5TtXjTeKUmDn5FLbEuvWexQODFjEewRDhTyMkAOutBVf0v0
A5X7oGQRRhWg5uDlm85ao5dsUZNGBKoMsbtK/XoTDWsUeGoQ9avfwVP4ufJDBZuIPhxWTjQLu8wi
Xbp3OADil7xP6uCsy539aCMPpTRfaGyXy5puviIjoBCI1yBfog/pqKwtMIyN+jRs3GbhKSeUMBtm
V29R8k8UwrNfYF+CfYUcZWbUivdILUngrQefKIvwaJm6w7nLi1f43Zc1fbjfexxLASDgtexb0SOr
e6nIUT+N/wt475e6LYPNajCZ0VsB3FqSWK/kCCRGjSVyJ7NtZ9Pg0CXCu9j46FkUnbZE6IC6JTFp
I4r0BkdJubNVhccpb6EmxPcKOPuO1edWARGKwQ5f66D6m1rOj9mvJgt+VB28ZCJTEBiJYi81PdZy
/iq7xGhWVG83biaVX/UGKZ00qNbO05lNM7dOdnWcLJW0bk5eS+RREgSYx1Hj+CoMTIm4GQUGje2l
5pxELmeXOtRzSw0cDdm3RDHUJibXgapvZQXULAuqwQF2OoU9wvekQGpSdel3WggJMUNJvpIojB58
Ppt9IMv6SmmK7B4L+taK8x8VeJaXPL4JmfIfZdm4A7nq33bCeXZQgm5JdvsipVmFc6kqt0GopYum
gYvgF4VJTQIugl7I5bEWdn5nKupPFOziUXbKLWl66UpNcmPpp5X12Lz2g25syHDxZ0JKzmlSD2dk
BzjH0upmkMJ0ZZSD+6/Q6f/10v1v9zX9M9ex/Od/8c8vacZWHaL+5B//+ZjG/Oe/xn/n33/m/b/x
zxv/pUjL9Ff16Z9av6bH71Tlpn/o3U9m9D//dovv1fd3/7BMKr/q72qWsvvXso6q338LrmP8k//d
3/zb6++f8thnr//44wU8aDX+NNdPkz/+/K3tz3/8IUwy2P+dfzn+/D9/c7yAf/xxfG3/Nv8evf5M
E5+gzH/9yH//e6/fy2r8EcrfaQJZioUoURGyTfZa+/r7d3Tr75RJZV3FW2mCHSHVMEmLyvvHH5Kw
/k65StYtnE+qalq2+ONvZVr//j1F+btlEa7JK8Z6ICukuf3fO/DuSf71ZN8mdr4PqjN0WRU2uZWy
amLY4EdOQuf1jnxnYM/mGQEVRGyB5j0ZFGsN7zqYa0P8ZLpRuK6YaudYJ17f3K4//zJvBxdjKORf
wXMGii8C8hRDUWRTWJQEJsmZ9LYBIMQ0I61z89W9x+G9oDKyRwJSHuSFvLGuZN29D7r7ON4kn7Su
KLuxYvTnqFQ2cSNjPSjw635+Ve9DUP8cRFM17qZlGqY6uShV7jVq+EF/7pOHwuyp1R5zYGClVVzJ
ghfvcy8/jjS5nJyeX6Uqbn9mvViQETRTf0ASmwe3ytbdGi/qksV84a50+ran/69rnGbSQqtIdKl2
+nNYime37Xe+L/a9AgVLeNH+87EmOa8fLlPjY3iXr9qopgS9eLxMseIdWfXBQpthSFxxMvhmXou7
vPRO/vX4tEksMykXnhZrjKZLqz6XV1Dpr7yF6vvM4T8vSOeTs3TZ5sWfXJBiJnZphXl/tmOFycVQ
RhYajZWu29uw+DZtV/5olTFLVL/pKuvJwiw2A8q6LFQiBWucU4g4uX6TkxhxV6RJSN9TMzjJqg6c
NykPuQXYDkTlXCYYfl6xTZxhkFNnadHpWEbYa3oZgju1d3oaMfFrOrTa3nTYXiRZhcqxXqOHiJBP
oq++8jAvfvI4Opm8iKZVf08Jb8JyscWEoS9J3ZnDx9cknhtzsbEW+lJR5+mjO0d5fuVu6xeeJ3gn
sp0V4sspCb1/e3L6EjAl+EjM0Uxh3uiYFjAafH5ZlyYWTJuGqiu6qjJzvx/EcVsDk7jZnRsd9ov0
LFvPnw8wnafHmfLtAOOk8+a2tWyW5Ta0O0KYWngelKqaeAUJceMO1e3QJquCxhj9f3Hlwq6NO7l7
hm8TcONo3Vlbu5tk1WzUtbeJV+Xm88u7+I2/vb7JpBn5gVPkBU8pOjjreNnts2WzxCU9y+buor4y
Q4tLU/Tb0SYTZ1g4qLASRiO3cEHdFjseJ7TwBEpk1izlRYz6S5mDrOIcfe1SL42NPNHGyKFrGg/1
/ZM0gkpukFd15w7dsC9p26TvDuAOF6mqnq/c1UuvpWmrlmGTBiAr5vgxvnlr2O7iMsva9tyt5F/y
kqhEsnjmxs/oScwpxtAWJwzyys299L3Zsmqx2bEEZKzJvS1yzR/zkDrOOQV9XXq05te4LK6MIsbb
NN062AL/LbsWVRX65NKIO5Q1OTY6FgXcXrt0120q1oT8UdvUV17Oi1f0ZqjxLr+5i+gFh1wkPLEk
7362fXxnSj1JnZQErjwu5co1TWYR0J5R6Uhqd5Z3EPAW9Y21bVf9gQToRTIPru0eLr2Ib+/g+Ptv
LiusO03xhd+fqwXkDrzO52AhzQnl2MWndJGfqrm/iNbWtWGvXeRkRlFUP5RdWjg8OHkuP9XrZhMe
zB2dl3UyNxef39JLH4CtaJpKVg4pOvpkMB2VbyZCBmPjvSDbZ9bGj/+DEYgpoz6myOz2J6+7VoJS
cvGKnHP3zmyfZPXH/+Dna6woCntJxLqTd0LPACMYetmda+8malwa29fi08d78OFLejPC5D0YQrrW
hDaztEC4pBU04NTBksxADzUxGfOu6p4+v6aLHxRJPpqso/TX5Mk9MwAKWqCmujMw0nmLT0AqkTSY
17YaYvw5H67sr3HE5HDTAmLI1PFVq4MOK4bnHKpMvdXGaIM8UFQaWeYPPwDtmiQFlj18VH57kAaz
POHxsBeuob+icf2l+MqX0IrKVWNZt6j4buxQ/pXCocjJw3C7/hTmIPbJ0M5mqJqcVeCMhOkw3OqJ
egtWDEVAYS0zz0djMAqZsd1KBmGxmZHhFoTF0rC73ROfd7JTg0ypAs+SQmRSSgyyGwFJI7IH7iKB
tYGPo7G1ux6LexHN1UY9ZZFBt8k5pEa/pPggreocMQj2iZ2qtqesg7ojqcGD2RoWKD2V3PawJD3Q
9A59lf/o4/aU6GTP9eq9LpvratDvcAl/gzZ6gk+1o8uL97LeocN8MSPYokOu35YqFsimbOGb0cf0
I13a5HIF8TWvnyEiKZsqsjeZ797TMFgPjfbgKQ0tfzS1uori1HfDl8LQqAbmN64Ybd9tDWJF+uEU
6p0SUsZwHTpPlfqsS+a6BuGKDZmUKsnOfwod8x6GB7SmziNo5Z1VWCSkk8+CEso5OUqBTDVZeWH/
orZsZUOFG6n6sY32C2DU56/xx8lFpRhroksVKrtLezK5wK1JWm5KSzBK/a3TCAjN1CtLj7g4hirb
OpYS1aRQ8H6Srqyh1uTIZTUl/HbnbmC0rflKxToifWSLz2WZrb3159f18fPkut6MOdmLmaHfCdP2
2KJX5aPltPedYe7JlN19PszlaxsJGow2Tm+TaSBD86WZuMdYCfIn+8XfDBscDMahmbcLdR4sCfEK
rlza+Fd/PyNwaX8NOdZ33q55gyJcsh2t9owdZiC4V35QHbHq3QQlp7jN0IvQr9p+fp0f19n3Y042
fFZr5iYdpvYs7B2HvZlXFPQ98QIX5vLzkS4UBN4PNa69b5b0RlhwrjOpPRdfAZoid405Jc5DttPY
makJeEePein5enO6+IurO4qPe7L3w0/2ZE4vJ22Qc6XJwd+Uc4K01u0K7sSO6vCVb+/qpY4fzttL
lT0LBDFjRYee6kd7hMS/yu8gOX8xyXrFh3WffsN4s2wpbF+5zxc/EE3D2Cdzfv9wpLTbMm1zgqHO
iPaxkZ0r72tG8tnnD/PyIEAnEFYqfArj77+5QM50bmV047PsfaBg5qZz5QOa0WvVlYuvJ5U4apD8
15qeESIvIdzSYJzYm5sEn/czdQVDfwUiCd79Aa/geFbI2Axee4bXRp48QiNo/Tx2mdtM87Yew2/o
wjv+c2Eoi89v5YU6Iy8mBz6Tihw305zMogbOXZJJjPZcLpOt8rvmYB7DLQKiOQq+dXnlnioXPwRL
p+JA41ro08NJGnW5VoVle85/pfiANyoAphkdt5W7tLZIsFiAF/rR2cBZJgd+q8yg+NxfueaL749l
q4YKeY/laTLtKK3fKWbdtGfyzVbpESjlPLFmMPjmGoNKOxrm/urq7v7aqJMZyNAKPIo5o0YH5h7S
lpkFpKX1iIlqTeNjU962m/7KpC6uDTqZd9rQzTIBnpaFJPzuHdwj2buz9kxo9CYj+HyXLsLVtZPF
/+MZ/3V/J29vHab0GG3O1uM5JoTXs4gWkAtJe0xfUYscrdvuKV3ABSW3ZRks/xtVjI/bW97qN094
MkNo4dDy8H//DUDIdSeEAlvSi1ZtuxSEec+hlq3A+7jfsOsiWV3IV16xa7d9/L7fzFCJJGG1dXnW
Mcx+UCahgXi2bWafv8jjffywZL+5ysm3q2M6KQEpt2ddNR50uyWzLvifXIhtKKpuCMMwpqdEqVXD
Sqn4XCulWIYU1KhfkBmqP3x+JePf9P2VKDZ5S7aJZlGBqjK5EhQoQH7x2pxHrMkQgM6DquyDT9X9
r1qmXfsqLu513lzVZBvnpjq14yRtz/RPv+dPyeOwhSgc3sXraA/JwDtijThoSOfnfJLXqkCXN3dv
Rp9s7qDO08f3GL1ZDRTt4yVaLpA0c2Pmn9QlQtNvzpUF8+KL8teIxmRvZ0m5oqgeTzFssmOleGvk
QP6Vl/HiK/9mjMmkaketioosa89+qEJkJs3OL24Kjv6fvymXF6w34yjvPy38b3HiaQl7xtt2OU7d
wz5cY3NcaivQC1dX4ssz6JvxJjNo3DVlbtQ8rbHF4uyImUFjtoU8wVIhL3CbdjMa9NeW5fEq3n8Q
TGBvRp1MoUOJOSirzfZ3cbmciy9InOf6nbaq1hgKDp/fU+Xas5tMlwgKZRHErBLaHVl1xoyskBXk
pyWm7FW8C5+RBDdzdw1Vao5caaMs3FNyn9wl62sv6rW/yGTedEOyzXIgIGfdo0QqedGa9xbYon/+
/Iov7q/e3N7JfBMSItJV8jitRbxAUAx6IiYRFAKY6a58FxfKse8f5WSyya2iGhBDjY+yO6Q7Ypfn
6jo+KRt3da16f3HZe3NZk5nFbGrwMjrvaiHCdYa3hZEhNmmkLf5Uont0O/BurkymVx7Z9Nyoadhk
lTKnMqv7t4jgT20lvnA2uNJWvfbdm5P5xalo1hsI0fgO0fxTHB2r2nguj3Tx2IGb28/fkMunqL/u
pTmZZ2rhJLVh8ticG7Le2Ps763CvbgiW3RJ3SZdgbPaAk3JmytVm/OV7ahum0G2EB7+/1zfbB48U
RugNEeUTlOSJl2wR6o7cgmtlhkvvixCGpQsNY5g1raCGJAG7msw19rvmgFvqJ9ByVNFz8958Bqi0
CJbKCsPPl+TZu7s2xX38BDXrd1dQM+koIQZ4P49rCDRdTJNco1Rs9MA6unGysTHZFl5zpUP48XYy
lEmyFTsYZCbToiqRqg1SDZehVOxeMFZzoyBy7trXd2GYsbvDNmbUpWjT3rVWu7EN/bo+O2DhnBR8
N3OY26tXFvNLw4zNI2tskukfTr/gb7sIpmlzJmJkXqjVQtHURZ1uPn//L49CA54insVFTR4P+aO/
G7fN2Wm/u869JuEK/Pr5EBeWVo3um6DTZ6oqIqDJGCQ4BZYUWPW5eRlWFsE6z3hwwSUi8Zu1C+6d
zQ7MJuHmypT88doonykc/RRLtmWqFO9fPYHDTjHLrj4XymuD1t8tlKUwrkxYFwcxwDFQzDdVWo3v
B6mIBe5KheDoKOpeXXpGcLw1QIaf38NxoXq/T+BSwAXK9HE0NFOTGb/S48aP66g+5wkWC1y3pX+E
FYpe/Wj7V67o4li2zXjA0fUP2gwkflkh51p9BsQF9/g7kBvAQxq6WRpyGLT+8ytDmmAYmpCpg06b
pUYgF55mhvW5R4ed+C6YF+ifMDnqO9s/fj7WpWeFioDwQfj+0CcmzyovC8lFGVmfWQ9mKdGsWraN
/JfPB/k44fGtGhodWXrcmqVOBsnyVLaVVK3OUfulzqUnOW0ObtlBVL62FR93FNOXgrKpbOoc2Cx1
Wh/LOqsy5bqtWJLlmQ2qJpObRQdAsHpBYDIzyyvz64UPmQ4I4zEnCW3s9b1/1wlKS3oJ/CTVTXKk
q0dzQ4HzXGLLmcsrdYmDL6zm1/fmlx4b7yKdP9PUZEuebAkIXy+8tNC4o+RqoioFESkfczf+/p8/
OMs0Ea3RzDTA8ry/usYypcAPi+qcsUkECTMmtCwkK3tU0H1/PtSlT+ztUJNNhwnWC4hPWp0L/1ky
MFcAU1L0HzYcXjDkV6bBi4OxkmjAfrmJ1mTuqNtQ5/8Mq3MPULUtJNKSm4VG3qeiO0uMNcvPr+3C
+y9YHkddx/hdT18SEeGjpZ5QnskYwa4MbJq8rA6Euj1k//mVoScdeycsxh+FTTUhsnUYpeV5jBXz
5Wxew06rLBLmn6r6Si/1wl18N9Zkey9LfhbHEPfPpQvLE8lkZKsrnywdEwIRZKord/HCO89wKpsm
1syPcqrEUcq+suOSd76YNcatinul75/+80clMJtS+lZQyEzLMQKvrpE7Ad8zcXA5oBkSdQmiiFed
dP/5SB93oLoQCk082nio3qazPP59Ank9o+BwVG2j1b+6IsX6WnPr0l2D92DhcuHGCWv8/Tcb6s4Q
saD3XJylKNpK+B21Bpc2zoXPr+bSu4DUjQ0XS9bHHSDRGK6TJm55BpAIWi5bmh2x5D1TrufNWinY
fj7chXl+XIgtIbN3Z02erChDmalaCyTizCZ+5svPukIyE2jswi6prVJEC358PuAFdRgZoexuVTQd
oy5ivAFv7iP83K7NAaGdI3VukpSzgj+4JPLxLsRmxJkIsNI6va035pUKxYW5gy0ATxBdhKVq0wOR
OjArGgoYuMr9rsKMjORHP/yWkYHy+QVO7ygbDXMchO3oKD6fXh82rpzcJa99yrLglFfQXrWdZsi/
eg2eX2mpv7w8vDJ/TF/N6ZCT+aN1KIl2GmgWy9o7+WaINm51ZXvzW83xdkMwHWMy06e0QbClOc1T
sPU3/XnsdLQrEmburunBPuwEJiNNK42A2HLeIEYa5YNQ3ueP6D3moMPm+IAWS/nLtS9bmdY22cfz
TWts4+nQKWyC37+SrgFGyR1IGzeUeha3zqoqSBTz3Dnx02Q65bswPvjZTdgpB9N7zLVXm3gOSf4G
IRytBzF71a/SfE2z+i4y4g3JKss8vIPPDQn9yst14TG8/6tOvlcZ4LMB6TB/irbVdrwv1QYE2waw
65WJgVmNq377xFWbV1imrccGesTTTJ44yPCINFLOBUpNGouTecmqdV1swSZZZBbQV1AiNXhrT/rC
/Cyx6QVQ5pYCfnUf6EurGCp47p6/gLBgLUh+iJdpk0D7lMULoA5Q8nJSY7c0c2DWTrtDf4XigkdB
qalHLTQAZsBSihrHsrdlbP0KTXxB5FRJiFyceBGIWP0/lJ3XcqTI2mifiAg8yW15q5J3N4TUUkPi
Ekj8059V++bsUU/sjv92ehRUUZCZn1trpSeKQ8nMlL1meN1pDcBgBvl3hxagTTrCAY6FFYLHbUCT
J4Y6Ny4QeyGGYz0E9hmFW3qsbal2EAVBubsj0xFzWJ3BzvRbYFN6kwVduinrFLlpmf4q5xDvpdYP
vgmSEgHeSeB2TqLg4Mtq58Zhu4wc6PZSMoOvoyle29As125JdVDgR2CQi9tS5M73lJnPs4/CKEIp
iaB6WsZhxs31tqzy5doMG/dCB2a975O6g94KsyjKz0ZXuTxvzgDjyVvJwqYtc6yhQ3eQHoPAQo19
nRsvjYGalQc+jQkUrNhJSsRjPAV9bi982Nl9Ee8NAVTRdddRVdGxJdGikGi4sscPJrrZFlZdWF0V
TSFt+nYUj5u8Dx+DGaFT2gQhk4LmMRLdWxJUp6wIDjJBd4I+t98lYFgXLUMAq6QDm8CJDUFQpGA+
HdDcyo7LzyFaQOCxq46COOx5ZEXruhsewP99T0nz2IjmsQ/nYseswA2upitiEA0EiYthTxPnR6Sg
r2n6YLez27WbeRrCvxyj/3OW/Pn4c/7jXCEwC5Nt/Oei4GPUIIFn6f9UIK/dvWa6DdbpTeXujWW9
8n/FNNGAvJUM0Zmb/72H/PXiP1Ykt/F1rCYufm0MR4Dz0G2Th65eGEvwumuPdGXxAMeUB3v5v6/8
cynkpSeP51qcBa4nnZ+7pPKRTpdF2jxV9ncFbyytir8tYdcb9+PGugE7MZ0dXIpQ7583Fgz32DPT
WT+NAv1Ja+fNSgkfPojBJHc5vg7htawa9tioQE0Ajm1x61o4W/6v35SUh8/hJ7g2l/2RXGkAQ4yj
YdRPdpwwY/1JUuB/X+DngYMX8B8XuN7q/zroyBR++2xE9RPTsIu66tbW8N7y2GNv/79fiASO5ZID
C3hYfyzUaV+xpxWqflImnR6oOBjRVe1vaWd/uWV/7gicaK6/GBch3Pv5cHiZrVNAcnwjB62D5zrI
Gqdi5+FN1DCZpW7+cgv/qHNeH0dyyhzc6ANkIO/HYbFEiermFjyYdHYCWEYwCw0/yNegtKKLTYIM
CxyI83rIweGn2WucqQNv7U7WvJPacsybdHCc7f++3390vvKpmCwMSAi7dA1aPw/N0GeQTPRx9VRU
w7sh34dZbhJBYy9sywAXlSgZyv1yaTBlImgtvWe3Hx7hsi9Nfcb0sm4G95CnZ9X/tcf9uv3/eLf4
PAzGkcfjlxI/3i0JjquwEl/RNIAGdK53bepBE/ehMiqU6NeR5Zkxf6oRjCXedV68CWkLiqOy/cuj
Yv/5rDiYEQOy2IFPusr9ES65RUSrLLDLJ/Q1S4bDN5nT31BIwBwZQ0TpEwjIBSLQeuf0aG3wZ1mP
LmtCzTAVDqXIelBXvqdJawW+NCf2t2OgJ0zZ5Vusum0MCoXp1fVsud9RO/4fYwVeXVYnQQY+IPq3
fma/Gp10aZz17ZMxOu+DODq0hvuQTexi/Esz05+3iff2mnp1cSRDjvxxm6I5kQy3esTi8LA06spZ
7TNHAgvzLllorf/y5F6r9P98PniPqAjROcVI6h/vk6hROiSR0TwBn9xGcXBGd/wAI26iBTqWKWj/
fhcFn1fczV+u/DMsut7S/77yjxjFobckUdcrJ6fr/IW7rLfFDpINhczsUW8gki/VxrjtFsZf7vCf
O9p16eAmMucr6Az5cWIuogYkQkFAXXn3rnzN8+EvW6Zt/9tNZc72egmUqj83tGSWSUpfXPMUGDS4
WP55Flm4GIduWdfuwTcOmWEvr4IZdD0I+uBajDDRafeuimqtkw/hfBrd3YwwqTqPzYfQ3iX0y78E
cP/2oDHtTDpGOCGZ4+u//9duZCUAZc3Wa57S6Klp46MRfGOxMoxgPUv7L/Hov/7W/3WtH7916Y1x
Mw9cS3f+WXpXFB8+Co6RSY9Thy55bTt/WW/+iBr/83z91zV/bIINsgC8aWSBKjc7KUdBsavfC+0u
487Zeh7Xx2MdWeGmkMZ+Bu2sWyoBdvAGiBzz6V8eup8R+Y9P83OCFytcCReLZJHUMU6RmURlujad
v62y//ps//8v/bNc2HqVTKzrlxbOo0tTSVD/LZvxL1+ErBAN6Q6TJNcmhH8+Nn0qVCE9lzSeW95D
Md8kVXeBN7X738vDv12Gl/SakaQ29Ed+PKPvB7tpzWXmejMLvFhhBX7+bw2U10/7Y/mjTHydJWJs
71pT++e3MSWgOQsV8FNwaffy4O69rbVOD39LKCBPvG60P68U8BSQkGS49I9KDaFzMLlW1DCn1/Ub
wohD04h4M0lRr+EOA3EfNLPAetrWVpysRe/i9cjD5WDB+cqhDDadtzcz8SV8AK5BbwP7l+WvHuXB
LtNI6dLsVFxZk2OnVxaM0iXUaTqMk9vECg7jlO+TzrjLU+seYuq+CYobQ8kPPzOeVMSo3ZS8ibIG
pAKldtnp/ht+tdglPakjpylQQSSqXmad6S86M8HPhJNkw+18HielIdIET4MwwbhJubSyGHykU72G
Gs26cMjLDxjscz9a1V39ZAh9zKO+ex86C/RPfZqdVTXE+zk2LpMMFvYcMnDbvcFmH2+GcUDURKDY
TLfuYL8EFcM0g5vsg3n4JsGF9TlkuxpRLTnJ1ph1Dkk0ZjC/V+9IEM5XiLxltHtnOIS/2np4a4DH
L3gcGBwezqan17FlwbjxgseqSk66qHAcpMFn1tcHt8Txo4DM+UX3UUA2S8Dx7FtvxLpSYJ6Y5yjd
OBYewsa1VnMermu6f/Y5LSuE8/lp7OvvoRc94jTWFZ972DrTsAnd9kZr8S16ZGgAAUcMYTV+SbR4
N17sYxCmJrpK2zLbiDm7SUX/rGRyxrRwnzCSMvqShnv/LkgyeNrOvRzzXzoMt8rI9l0MfWrwwr0s
5j2U5XRp6YqO4FZ/OlEcwxauXvnb+97JzWUYI3iQlsONjr/ovIfxbZDdzcsteKmXYLJuatiaY4Gn
EOn9rgrt98ZjbmQeH5NCvObahV8BWwm9Y13eOWGanxod3ZVe/1iC+0TIWt+neJoWjZtfkqI4SuQP
y25w7/lBkAvTQIGa3Di6aRzssg48TIBvHo/9o19hNwYYiwiot4iscx9nJj4z4G/qt4TSD0Tf7va4
iZrtBPJ05TSdSaLmmmnx0CGlBUqeJHfI3MWcwXFZk2LKmw86v3i+s+y3k9ivQxlcYrd7sDFMoWaZ
j5HBUBkUIMjvdb1yJ/mdJqkNLjj48C3jLdfTHVRBPmEX3QZj+XtqyzfkyC+FvtZDSYyA3h39d4FW
axeG8YkJrU9tGzuhcJhQas53cpYV3gK9SYPIW5AXqRdMAo4bz2p83IKpd7AbyEFzhODP1HdhYgCE
V7xq7qkOzGWaK0kCif5Ex3vJms5eZixpi6oq3soxZ9MOX6NQt6ititdqMMdFZzt7RyClMtvx11za
NGdTh8tEXK+8Ot7XcVAt5FiRlzPNZQOi88z7OfFGTS9YrWkcdRh3G4pb9my17ZCdkvmUei1s1OLY
yEPq9GW9K8fxwtjh7dWA00rvxRLDsoD/ssiFgTgHECX2PDJcSYt4KY37T7JN+TJV9bjGannKe/s9
a+TKJoI6eI1rI/HIP20Xe1w9ewjvDHmDjNCYF57AqEWGMl4Vab8bbKzMTl+/ZJX8rAPFBWj4XVZD
oldO0H15uYmTebTahSG7+3GmHl5mxr50q+ewQIHTRPGldbyH2JkeaZl6iqvsbIp0WwsMXCV2+Siu
MGeE92GR5CyjCKE47WF26KGodXYJZGoUF8+Wt01e4FETNeDyMrgKaVCvsUw5C8b1ohVhxVMfxogs
i/nLaobvXoELBtP00CmAg1naWosQnZ3pIx+KmulyneBcKInZCMr8N3BkEIHCyhfZ2LQ7wGm3DXyO
YzGaTC7OHRnxunZ4R7KvqsnvLOWAAvcgcrv6w4rygWlwfHiEeT2vnjzL0rp1MgjHXh+ukiY4RbX9
ITt1bMMM86nwnvAQvFoMai21ji/0ZNyIyn+zrx2MfesUywbN8QK2u0A30r34coLXmpjbnnAPmo28
LWgbShL3UZdeC+LRPkVgpebRfsd+FC/GCUv7ZNEPXapjFObnDrvXop/sG9eiR6ssTrR8HLz46qg1
TWs5W8ZRBj5q0hLTr/Yx0aQVhuHeQiXVFr89Xz3kPHibLvHoVIkVmYdg62QzGNN4M6TtsXX6dlWG
5V01MgVSJ9gqCA6W+GTDFXDwI1YJ2kyq3xlBwORB2mfaM7+Eo1ZrRoU8klHiyZ+iimo57vIo0GrL
lmZTh+WFV6x5lSe+uoa90QCUhsOs/HC9YDUlwWEWLuB4RLoMhLZfMB1w+s15cI89KdtTOKYjjpHP
penhfUPE/iG19YGurlgACt/lmLvdcCwXACRvmjJ+Ahu79liAEGLnyUKwpHvtfG9Z6J6LnrT6ZOxH
xz4os2aqNm/3jXZSkNHl77GPSLJ6zaIK+kegi+MWHDk/n5E+Q7WGuIuvy64Rrowo4JKxPTij9WBC
4VuKooJInEMLuU61ukYmV5r82NLH4Nc4aUdDbzR5G6NHdTl5+S9StN2F2cXplFlVtnIB4beQUfFW
QUZpeBtWvoETSXRohloaBJf+JBX4OB3fRE4bwMXrEScYklhwiDXmXDtdYzho7opMrctuwjeGpkjh
g41MN16KgH8emiPL/WPGn9usCnEi+6VReftJFRwlOkCF2WicQrs9ziIYgDQWB4Nd0iEf7Y5BtZZl
9hA6w7Dq/ErxW8S31eRl6yagFonsQrxAMXfAcga002MvQPjklOdiSpCSSX2OE37dvtWrRiIBJeS8
ND1SrzKLnRVnwdtc10BCzO7dDu29FybyXRohRmTP7t2VwOU3qy5e2Ziq7rykuqDbs3mpg/gqGSoO
dZ/iVuzQyvupoBLR8ranpY633mh+OlmjoPg6z63IdwNk7GGgJgPFdli4Mr/3vFGvszKBLNhG6cn2
u7sp7JnHbm+cLK82hWrloexptqKDyF3wHD3MduxesGCyX+jMOKPcXYwuxVDkfGcvaNRy4FixmiOf
0WDZ/6oD+TATWuFFLLdpzKaYB2cfhDAWbyrHtuF7pyGlCaTzxNFKr4J3idA1TUjbZCvkjvh94Y8m
g58vcAghZRoiFmvhIFmrmkNVgMPTLG2xITa6BliQ62RZFPyXSSQbkcJeLAPq7SmS+MyvetDH2Mll
W+75VPlypEK+nhKT8oJF69WEhV4EFZ5hDM+N3SVsyfKO7p9T5CW/asgdK1tF+67JbrQ9iGf8kNAg
6+ItquPnagixyNWUn1Z21abHMMULA5F+HTPMmhFHL5rU4Hg3j5ugMa0t9C6HQkBL1prUqcXVw1Uq
wocwqF5oV3kqI3Vfz9OpTa8nHl88VCNPrI8zsdflpWv93yENjEuB/KrOVLiyBzfAaO6Mq7yxraUz
9J9OVf2yXPfad3BFEnsN4vvcMJfx0KP/6I37BhPDIpSBg0xuvkw2xmO7c4vbRLjNcyPa9tTEpjyW
WF4fVQPn0UVetKmaK6A2qFgf/NjeqJbx77DE6zo4dfaZqDzfOGN1ahnaOTDs0lI347StQV+uAcW7
22nyilVl1x3cX8pmuBtEChTL91krxuI9yr1Nn0ZrMK6XyK9LaJHle4yvaV2nVbtybTNfKjkdNNx3
JEXTk+N5TzWoptnVISgG78WMyzdALupsGNVtN3QDOT8qWCq/hky1YqkIz4gPDpae33JOaz38V38B
c/Ep0uoI1PfOVi4vReEyomYDBq/lVym42THGQqapZLjwJ85/yjH6s+01rPQC2DByimqdJX14Ul6K
XTKreiCW3RqY02oIWwQ9nUSa7hXnROj1FBXwA+L0EPiwT2dMA1ijk1scwGC02qw9Dab40Cp8ivm4
Kx0mpzBT+0qmB2l6N2EdH2qv2tedzW1Jd20UFivlwhtISkMgOC3fbLcfV6ZBZ1U8pOOmtux7t6gf
PCEvhl++JpF5ixFesgDat3aDScO116WJpmFkTLm35Jql+tvzySoiILpkVfHU2emdiqOtyHmj+9R4
ITVkLIDRbwMnffcm7gEQ2o3whhgmPNi42Ns12upAkrOCBYPzIphGXlQ2qj8moS6DbaRbZ7IRnQ+/
UlwA7TDtHDf+UDVl0HaipakKcNvM2S3o1orkl+2tdBzUCz8A5T2x/cmoeuFkxpTdiJiqBFHdOavR
MlZ9C1mKojcbSG+/9S0BmdF6T5AhSugIV+VLeBt4KlhrL8SUrHj/HbO6Ewmo7+ZapY7EVTJnWusu
cb8Go1WL2Sune2uqzkPWPXhe8dCFzsMoq2OSZvsGTvfWTJksFWm0t3oDEyB8BNy2PJNGlS1qZ64P
uWG1VATNU+6yaI3UZCXNfJrmdwihb8LkCN3bl6qJS5qfEFRyVGzRHkuz/CjSTi2B1z44s7GNhvTF
G5wl+d4NWvdDItr7guVoMTTejW+XH5WTvcoKwUbEFlpb87mXNslT2Bjaps+eUFoKi9I0ZHAk7p1q
T04ewn42l8Ji7AD3nmdpILDS+DR1sAms5LG0rFOIz8yoMeqF2SYOqCQ7/mYo7T3iozWWkBMPxZWr
+gY59Qifvl1UU/rpcl6YfOtX4zi7Lojf5l5+uE567qJkF7jaoRaao1w2xxtycU9DzK1u1HQopu6Q
mP0WwDFRqc0OV4lhwJs74ASM5drzEW+0rffl5NEd+dFgYVZ6rczsrgJMneCqSUANtxie6AE17o1W
fjpTehbdsEtH7yhy+e1rY++Z5T5u7XeBKoLgZ8BBhAiZSpGztILplz/nD0MYf2SoNKOpvTgdC7bB
McDugPsNqOGQNntOdalCRSbC2JOx34uxWPnd+F7EWOHiUHnLPsBqD1/lULjU2uGbsBuEF9MaKoYO
lULzSuyhnPmNtgEMpSZGeN9/sOZ4mxrqOSW2V5qlMckvPS5Nmc137jAipNYNAX548lEtG+38oG2C
iBBoCrTunbB9DNMiLxduERoI2FgDXR0lC8XsxcK3rBfHql8bIwPM30ePuYmcV4iyP/hDfWsX0S4O
c+TNduQtm1ScWxu7shur19EUcl24LJy1k55SP8UABF9+1bL+ruoQongZB/G2cSNsyZX92rk5ZSzx
u786BFzq4LPxmo3Wu8TqM1rOe+cCpBIIC4ymWY4m5PFAhXv2B/rj3RKxnNxhPYyXTeHsfH/87vP8
0e3MeAmThEMTrgYmQ+MCRxheqOHq9tHm7z4zb1PWXBfwI003em044eqKvS+jkvFKGkpUBSpbRfa7
B6J1kXCsjI3pkjZI+WJAHlbsX0KGs5aKZ70x3SOm3hUPy7MyvPtE0joym813M07zNpjNx1y3334/
fFQ6OkyTf87m9LnN54fO7W4mwFiA0JOL9OJV7DlPZlBs6SBeIVM5FLZ7bgfvHLrlSihCqCixtoEi
+2fTxyCy9ax8Un6iu6hs3CCgO6eBfGM/uR/8oEcobB7EbJ5Rst+1XWYuiyg8SNpTCm96c9JyZ1rR
pu5AMV/gQ365ol/YdbZNGiaySs8EgnsjOPtdvSocxC6N6h44XX1YSBfNat75stzIusKXWxyict4M
dCBz8NQUXAoXbnRl3bZ6uKP4IBdNXm6iJuHEmD/OTrqk75w9YKpe8ewenaSIcV2W2yZ1WRZZzNtj
0qOs6GnrYO/U5aKp6jOnrm8xeeCb56stYhkaVNmtxYxqM+uB8C+ICf38zmyXJDffHcmRmJ0gD/Ji
mctgF2TJS5d5Wwcr1FYlnAOLuXkeChPXb1ET+JEVreJYsh9n+0SK8ZbtB+WCmW8IeNJN7BlosNtZ
XAWH3rqavXlt4p0y8P4VjjsuTJjfBzKYSOsCcScHH0sZAsJQNssqMx/art4q3T4Hqb5FTobLan6v
1MDqlmQfWKXZGQp51sS6R6cO59sqaWt01NabM7Hj42NvWLTcdoMR4ldfyyvBfxVb/d6Lk52hIhKA
pButOll3ldh5XbGBcrUte45zsp9f7FA+OA4bPket+8EldReV8ZYuqT0D6dWWdMqrPZuw5ngftplX
onPye/IW0JVw5rjxqVI8XiIcrsmGFmmcyumIqkl9dSSSxkpfPbvwuuta8p6C93E6/WZKDOsDFarO
vQ3TeFym0awWXcPkpuvSvFWm0VFqnV/DqodIoySnyRcGUFgtRAJUu+6ixyQS4movFUsjtdAjB4dp
DinJDFucjbcl/cxr3VIBzzNiW4pE87oqad+OrfnZK6MYk2/XbJQKCHX9x3yyf1MtYIWV1T22LIzJ
TfuC4vmg1PwcedlXPubxvRPRSyYp1nPkn57s3vxVefKuqQlK6cX/kG2UkRND7UzJDV1NCgstZ7Vm
OE8tvM66DSuQ9nCof1Xj3Oxn21jmaXwOpMklJBaWdACybrR3TQY6HbY73U7TyRbyNUh6dxmkznxK
OvsmEnhLEjjySKKmWp/9zsqWmeVu+D/elT39Kgtw2XOZP3i6uJ1ENRO+sE4Ksj/LrsvZgyWmZYr7
8fXP9iTVzm7FSUy7RFuV5S57q/w0k2ssS1vcIp0y1gSXUH8q2nIxy/aqYgpOXhk8psxRkkC560PB
epWbig4r5g5F/Z443aEe5G8PfSqZ3C/pNIc2nTjqwSBOS95OHuJuUXv1RxaX0TYwbFItKV4bBNXb
KAu2HNvXdh9hg9JbtzXpyfKuQSNNUM2+DtppMRrTaVCk6CbFCIcV3ukEy62nxcXOShLV82/BMz+U
Huq/FjW382D16r7BSLrRU/KUSck3rFsqd7XGbx47+yZNC6J197XS6bdhdhtjqizyLNHZsbKv/4DO
dfzKWnbOi/Crb1E5tL3/G11muoy64iZqBzhVKetLwWFApfpMNCNO7BvzQox4vpWJz9wOqBBadnpf
OA06dkW5IfbMN+USEhraXweROKLQMhdGgIR61KQHximT26IMRya6jT0NiV9pm52cAN5f2uhdbvob
F6fGmJC5nTLro/T9oxN4xzy8ForjG3vqj12tb+s+fNNFka4GMyF7rTg091byIOz4lHreGh75W1tX
t1UY/w6Us0nD+reVRDT3zS4nksklu6bvNHZCQUvHgrYXKPc8aHRDPiZkKOLAQabUIfLz8uJshWo/
tMY5EjQkDzM5/TlISQq4wH+Tq+QapY42ceRZsTKIETNEShXeA0sTuemEgQu2D8yGx6ERJKK1dRe0
6XM0M/3RlRUz7REoel/fK82si6UVYXKtTyzqAZsDFscRU48tORwlUX+bl2WxKGt9IYO7EfjhTALG
trcPvt3u0pCTMzGRavGhIIZDqxKXq0gPM72KcjU1/TYeU2wsrr8WcNXcrHwSyqPGPJOJIJqc9sII
rPUkrYcEe+uOhPvvUlBi7HX2zUaynvp4hThtXcf2zhycDb8UsbFrnK3EOmaWg35gclAJWeWJat64
HEv5mXVWyHlaPok4ZqTd1c22mbN72o7ooQBS747wkeTgluvO1/2qrkifdm6ArNMx083Y+yVdsvqs
S1EtExPVfTrfu6Px7hHfLswZ03xOs+06sQoyw76gkFU9MBJDo2n2geTs6AA5XfooGxZXgSlfiZhD
4Xjw6fQh+5Qy5ZtEa7t03miwuZs7pMqRdZ8Zk+TDNtbSzavbWMS3VjhfEAjf0kZzR3POzpCgkqvI
+F3VyUbF1mfaVt/BHI2rae7v+tR/KibjiE2QU2oxMlZPby6+U33SlbxlDNdckUtBp5nyYOCko9JG
Zy5JpHVR4yZug8rg95cXxNMPeawolMm6ZvjUanAw1TemkV/mwLqRw/w2++XjWIutiKi5iX4EL1fc
2bO4ymYqpC05O0E7fHa19YqqAnFG36A8Swp4fu1xIlMXmgFilvg89e6Nk7S/NCtRN9XZIYntYBlW
7nits5xN2z7S4LyK+xgFUEUCOA+8s2dHmw5xmCJTyA/Kmpxl/Tt1q+9pcH8nhb+NtEZ1P6A8H6N8
X6GEXmV+iWNQIYFDw024SmLSlKVcClFTEyuDLz83dzoYPsifs2oXtxKRt6+M5ZCVHEBHZay8ygcK
n2FF8Tq6oAqv36a6v2kIpSYH32PX//Jy697RhbuyDLEvK+K+LntrTLH1Vfsr8mk37/z2FM7TEQkn
RTKbrHA9VkgsOFjQi7b3RdnQjAxMT8+fBkdDZ8BlLv2lGspjlCFYo6r15TXMLjLyn8LSZe7k3VX4
RQPcP6uBXYtc4tswRrzV1YW+lx2ptRM569f02s829QyNwN3felb7MXAAxjBKCdYJXtNRPvuIi0ZM
yXXY3QT2cColDi8oPOeZvnmjNTt0wvP0Fval+Z4mdbsDrS8JINrh5Om44biNa2mhBsDaWTt9WZIH
axTxtChq/doa3a1TQG9MTWeFGocM84Q9J2ieWWIVMptmoLt5WrltRbiZW8GqC9PPqYej4JuvWUe+
QTL1uJjq7uRj6VzHc34Cjb6mVruW+bBOGgZV3OBgzu1eBNFTFBU3vTnvRTbdeFGEOExiNs5kRhq3
RkNYU/IiaFc92vbOKe9bpayFxRuvMjxlurC7deD01+1x3HJUutcQF64FWKQm1qW37G0Rhzjj6NC2
u3E3qezAEeuYTwlA5Tkh8YQJkwayLSmzG69z5yWTPG9+3FBvCW705C4oY723yI19PRyEN7533jFM
qG9J3vY00YfAEDe2V51nRcdo73T5gmf5ppokVRoYjwp+AM9D9eEhaSIpxjhfokZ2vXHaWGX44Ghl
LPzMp9jUdE9Dj5eXWPa+GeqznbHhVOa21c1pjuKbEsXdZrbV7yajRcVUxd4M+6NlpdDJfDKsEw6o
4VmG5JODzjxWrsJQPx8nUb4V6bgqx/SDLOK6D+Kjp9Uh6Zx9P47fKNAOAGI3k24PAxOVoph/UeeM
F3ONScdLDwiYdtK4enAtRDGVmD7Lfjx1Sb8NIiRVTPQ7S7MhdS0qhSxbcXCY21+2SO8tFhoscsuI
cQM/r7ZqajLsKtG6nMxjcc2AuflzE+u9cPQrMiZyYObanCjqmGRncamPa1DN66STR9mol3EygqXU
6RvzXcdey99NkDx3tl0tvDLbNSlLTVX7l9kTpxGJuREOBRR5fegNl1ycHjba1Ow8/p6Nb1uPHNEs
sreLwrS+WAdOlYEWSkyHcOq2MnI+Kw6iUxA82pX6MqT7garu6DZU5AezYaUxogLVs6KTY7wZE37F
0Zrfk3n+KCMPrV32mEXlhN7d2M5MZi97Ax1x7GIbT29cdzg01UTq0N9RQ9qZOtlQQr9HtfgyKpr5
gvJYzMWjhrfMmLDaqSbdzE1z8rMQ13XkfFW97yzBKRzTOeGnwDArLUsuQpeTbVMBVsRkOwz5Z6mD
dpkX6RfmmkcDbuoCoO3XSIgT1iQ3y7pf4zVlPbKSHS83U5OUJdyOmLskKx1hM/PMB/Bx61bIjT/m
GxgOWwIgcTANOMw+jXhDMD6YWUBOCNm612XJhl/iyRpnTgRpFq97KfZM7R5NZGfj7Hy1Jq0bHnMM
iPS+RwP9g3cd88CfvVBZv+08/7OoeR+aJHmkUepUSAbP47g7hYl7cjU0DDe+syBkbuNZPo8NUbsy
SLF6/rKNK85I02OfdyREe7X1J+MUR/ldnltftCPf5L14rcboIav90xzqnaXt9VSat30/1Zwv5Gsd
6N2oiudO2MdZY69MyjsVutDJ/PkSXBNPkQZoyxG/IMnLSNR6nPNVpay7RlSXqMb6HKmMQnTWNktl
1+8klc55aL86HetW24+HrO+Rhea3fUQkTx0XWZxLuR7clO/skjLfmmJ4AUy19ZrxDr3JgaoZ+l75
gi1ul/FyLIZW7lJPAQaUBPBjFN/pqnxqRno+yjDA5tEn0TLQTDuYNUnMpiMeStApNpid49Ext14s
6TzvuuLkRIwEeLWxtitGYmar0wss9dQHQ7TI/4+081iOG4nW9BMhAt5sC2VJFj1ISRsESUnw3uPp
50NPTHQRxCWi72xbLWVlIs0xv0nx4o50eAMVHqqldU4UWoOZRKZBHajTQneDPuoh1Zp7zPPiXWLS
GnNNHLaJe4DzDMldK8qoJpeB3RXRkyKmZ49/Qg2lbU8PO7T+GphgR7p0iuj9pmJ/PxGfm6i5Ldrk
l2BlL8Dyzl42hdxRtI/M5Lrqqk1L2dvvzRtNK0RYS04txGc1/uVG3bWIcXkWFeSeWBfX0vBAunKo
4+Sq7t0rU8hPoApO0UDPW/7rquFW7BVMqgYcvOtd3iq7pPOdznefc+CWGlatFn4TBTkFuIIIe772
ptDkG9PTH02zpfNrQEfSec6wuerxrgayie4DYGs1wOnP03AWJOwzfNwgkXBs9cMIJtvTw8chG37E
Ic2GlDfdrjBRsjWNpI+I6Dh02JimwTaJMb4V053OO6GN3U7MXUpD8g4LLBMfc/de12sbkQiw+UhR
tclDqvs3YAsPYTPs6iIjuX4TqmdLQQdAGX7FRXyXt+PBd73arnCxCjHPoNnrwBeh7X2fMwSmq1jr
+PK+EPVzUfc/XTV6GxPzVocV5gXV0+gR4jVTHycZMGFMTlXbP0he4CIRh5gLrRQ/Ek8ihvNbYCY1
9YTk1FdUoY2aeBhbVEs+dLqP03hmouf2o8HfWRwdjUZbAQBBSVIk7UQ7KyKs+rzfaqLYpUDXo8SL
sW72Gei4beTFu8JtnQm/1CrKTtdbR0EYt+J2HMZ6b1jtVjfzyBZAA3Iv7KvePeBBda/45RMN34Oh
pXsdI0B8B85SHVEhDO4ai8xXVCZQ4VaosRUX5RtZqw91m+E+4LGj9Rur1khIioOFDzuSy3hrUTjl
ScfwemdB5Up7chWUzz0tegBPaI+4A7oVwYIGZD8N3/I6tqmU7LXsqcflO4q1m6ClvkllXpKbVwoR
28ZItqUmvdBlszaFASimbyUqQRZQAKIllIOohccbISOoDcanQMJnQ6R3GZg2mQEAOHlfSk+h1j8n
NHBkKjKdyL+ae5SV0n1RpzdggZ7kof3rZmxdrXoFWHGvxLdean246ptGtt6JfEpfT34pdXCT8WZr
o75LUoHWH3owdFbHsrrvB2PYR03ySkcCzORr1X8oGp1io9yk9PDKSOo2I28RYC2s3AvRrkvKR71u
w7G1vXLyivfum6a/jSL/JPBKpkN3gyGebVK5HI34NRm0EzyZXYiReSpaD01sTTcv9ULOYVeTnhmA
hQRaHlYVngSp29dV81xGfyxDOg+FtK3y/joziRAEoJL+cDuO/RsNK8qi+MQpv8oScJTGg+my981a
uWPpr9MxOEmaf6OE4X00hfg+4HqlJlYj3JKj9n4QSrsYapLNdi/SY4BwuemIhzZxowPbou7lJ6/T
W17lru2rQGV6mbpFPdpSqD9oYn3IJe0paMAvjZXx7HKxbrKw2NZ4gmuuvHNH5dX3U/Bh4VGOTR84
Cdnl0N0F4IXGTvprqeTKYfcHx9/ryqNR2Y/7sY6RWVeVQ8mNSwKGrQ5Pj9ZSnJPyuwFYo9moQOqq
d473toE9qZIubgxtsi/vpReZVi7dXoD1AvlElx0rAccfj5vZ79z7USjvFYpSpWFcF410gsrz0grB
9VQV3sRt8bcs/IPWVe+yFhyzyrxNxOw4VP01mJS91VjPccJVFGdHs873mpscJErNjRTaupTtZKED
VyXyssf9iZD8pXfJ+wIIAEqgQr0pUqclVwo9YCa0H2GalXYkB7f8dgOjoAEzhnC4lkOAY2om+0ep
oClfGph81pDgkdLbDP5IBibRZu17GpsNtyeJaDryQkSlXebilZdCGkVQhRKGr/G/BSm2rNo50fUt
nKmrwNDukTw5YKFwo9DwVIbymBfWGfIslZS6+gX4ywLPci6E/pQYzTUv3RHT3L+SCzvWd2mwqTdS
WBwTuTqhdfuLx/nV77tXIxlAXKg+GBmlfRr18iODeO55SF/20hadsCfiS8e3kttUzuotUgoPSAfb
ch2IGyNpjF2bt1gYN9fGUJKOyfUfVtaJVd6leixe+f94h5LyI6UFv2tGKLh0lqWeflc7VC9lVr0F
EaCsEMQ4FIryoHb6RyMZ+LESsskjmGExgV6US+aHZSSkazRtvQyuYStbJ92iqG1q9a+mBC048V/p
f1Edj9KfmiFB3wKz37g/WrF9yHXf2FjEBhtqODTP8/5s6s+m5Pcbs+jOBGUo4+U46wojTpwjuR1m
ZJ1RJHZSyuSRGaAIo6bF3w8PyMw/iy1d29zHOVjPaOIk0rXb8VxEEvap/XVVjUdBxckgpIsimdGh
zYffnk9vVhNwjKuHq1BCTM2SriS/bjYWRrxx3l/VgfBXk737whfeeaRv+iY8x33ymiqiIwHrAot6
MvR0Z0gAeRrrWohaHDlr81URItkOm24vYN3AWfZ+BH4q0ofN915S3GYpoV3T5Rg5DzwmBUz3MH0z
4bUVRvsz8ac2vK+gaBADN/eUHzk0zmQId6nqXrW4TVRFdFPUtEHocNNootuKkYO5jQTt3ALtVkvK
E9XUnqULL0c/C67ntsI5WR/D5zTpnjsAvR58oQkccGp84IRs+x++b94rhfC7yUZvp+qEhnETRUDW
spdMDTsbykULhkP7aeXJoyYW26JrtmoLsNcTT6rW3CYw+kclxks76beN516LY09C3APHzCcD1yiP
Hukr0fnsMtxx3eCEC8EtQdXf2Fd/GTRp9IK4pK+SAghqmtnSkCFZ2P8wlPin5dHLqNNyD6frqS/y
v20sDHS8cVXuzOHYNfXJqEJrI5RTPdg1WP9wvI9q83awaKVoPggLWG63FNPOSgwmV1dc0AqReZR7
36YVVuFKpv0MlJoUwzXvurw/tgIVwQzgCo+Y4GdnbzS2uaUe8b/ET5KHH7fhm0J2f1Ku8ylvK2CC
VZ3wfQRHaA4NXatMI7ajr22DsuXdLvVi03r8Qg/csF1CSCMJOCq5BeJc2Q659pJlBRkXxyCnICi1
3UHz8S9v2uGnW05uSymhU7HPtWrYKnTmjJTondi03OBHb2Nj/Z4W46m3glOF5RYyIXcU6W9wU9oi
43NyAb7WI5lv01ylSvxKKebDVWiniklwLFL8uHRlqn9xg1hHWqpnIWrOuSqwFXFij1uAdZli5wG2
1WJ3EEzt3hKsq55YgBzGfEzSUt0YvdCeqgBZKyMEHcm5lTc4J+sHw4TDPkylFfBwVlbRSh2pOrqK
a8Ob++jp0QIzIVHqx58mmDASLxR6xGhS/wa8mlH+bjrjLqrdF517QDGavTi497GApWrZ0qfqVZVD
oJjWZEk6HoMGblCap9yOHsRMoVDDDVYesB5y/ZfR+U+RVIOhlNSfTUBDMxEJHQOp2KNi6VitKNij
5Sc7eCaMZbnPEZJIklH/iirvnDXajocEh6hMrDcjRuplEL4kib9LcIC1pVGD7yHswSrSmRb7c6IS
3RLmqvfdCOpasKr4jMNcdFtY4Lkqr7/nZ95refPogZK3lQjxw7RwrVOUwm92O68/WWKMWhdk5EMY
0ipt2zray417gzM88m6B9lFVxkmR6mTrBtoTGE9vm6f0oBr6rrHyBEbnKitFZGEaZAEo7ErUxzgy
EpmByvVuoiXLAzsG0qEmggiS6hCEwNFF/ZD78bmSjJ7bYjjBPYVMU/8VRCJLepT3PqEFdRZx3CtU
7NNMO8Vq/VvpYyeR6htB7jCul833Rhf3ZLa0squpo+oiyysE/s/RN29jYqwWMyfadkfcCxH/8TAn
0MbyTo8Isgz/ZydlR8VN3zCk/s1mBPNap+fCTx+ziA5HPfCiq9GwNWK6BKFPxtqa1iM/+63W+2fX
1a+hX2UbIUZWXOy4L6PrtGhOlhI5Gir+W0J6dRdbgi0LinIVUe3eAZG8S1yEiARzPAU1Gvj+COUY
USGDZm9zXQburqkVSI/tzdjSmPSlRz8bZRSmwKm0lvwuhvIO6SmFv0hRhKLFJtU9HXhG+wRmEpiO
527TWH00epISfIxeE02+pse8yfP6VPvFj4LiEIWhZ0PKr3QRYHCmYw+RxjIevsXBk4UntQlupEZ9
t4bg7EfdjzitzqlAWhpGhJQi50rxui05fnr474wywzAURZ8kfxA4+kz1CqomV9FKLB1ap89w/95z
WcHhXarWREiXqGuXA03s0AtipSsUXqnQyXVklTuWKDv9NVJR+3420ldiNx4uJr3VSZJP0v8RjLgY
ZTCJ7sIuKlGjCG7rG7pG6kb9WW/qnfujuh+Oibgy4gJflAENXYXBBvFhLnfVuJFranFcOl6pvalB
cex85bfRB0e9jl/aJFuhjC6toqlx2RjkLnDG5/RUqhMC+JzSiQ36qLc5AuZrimSLQyBtgebEpKU5
Z+17VZokCpV5ZywhyEUb3TyVSb9CBl5Q7oDudzHKRNm8+FBSJbktujYFZhjlaRg3z9V5anySG5zk
vfHyRv735E33x2ZN4EpdoN0iGqYaUJFVBSmI2Rriui0NvixB7oYASZtVb7f4Xwm7zs9fLS0r9l6G
lXweP/rAhg9dIjzSMnkQ1bY+CHWD2KfFnhrzN7fLJ+CNRg6CgZU/4aiKrD1ZZSxQDR2utCj90ak6
6KgJqldgWt7Ew7vStvQ6EspP5jg6CMzdJol5xMUBUCG0Qj/xH7wevRQ1Vh0d4/Nt5pshaHjlIYV2
QSOQ/m4kl/01bxaOWNZLBVzpOm8FImm/D1f46PLCgVKQRUY2GL0ukZ33+TuNeqbjCWrlHKhu1zwa
r/DRHyi9FWf1lFxlZ2unPEBYPlov+QN3bANN6A+N3DW/yiXy+OXvUCbG/uV+8WTFCyUhd8qte9Bf
wi00BaD9+W/zDx1oJOJrvD0m/Okzyjd3tbkDksv+kVfo4Uv79tPvmN2X4KEjVwq8wtE25kMvb0oX
aPTG2Id79d745bKbb809ZIeHda/EJaGUi0+hzG7QeMQg11PM3JHUjyS+LjuecP1tiMrdyiW6QJf+
NMcZ/TfT1YY8hLXGEUfYFbeTVLC1o3gM6/MjvwWhul+T0VobcnYduIPgpUXGsgoFgcr7KK4J9nzR
hodkjNIGZT3MNTSJl+jzBoLm2sXIEuaOeOVeVefEJnu8msybvf2atP7SZHT81IGoiKhmzd+EEnw2
gUSaOzoQgIKWeLZye64NMO2Ui8PQJsYYqDRNHW84VnWyL2VxhWj+RZP9n+UCUayiX4MGxlwsR2sN
rAAbN2Oft7h6A6GOrpGze4+ve1uyOWVPOTKzNbpz3W6NF74wPVruPODoAoHMmmuieHrvFr3cpw5h
MxXzY0kasLLFFwQ+VBmWISpAIgqf2myLi1agYXYNZCA+aXvtmsL7Rjtk9/5VsbKQmMjzMWYUd6bA
1clLw5Dz3RCiNNErlZg4hD+EcUL5J1eDtyZIhF3aWi8Qrp4TUyKTQF/tjs4J0W1No0seNHNit08k
2EJ78LwOrrXoHvnvd0MzXEkSljqVaqIlZxbVXu38cQNUBbC/Cv1iVEF55mI2bshGdnpsvbcFYPtE
AUgKOAYJhAo6yhgM/j4ws2PUZ6MdDWG/y1Kz3FNNOTbIgdyC41K3JezlfaIDD63Y1vdt1cNbHzra
PoHAy0UR+rrrUyR9GsSb1MzIYfoa41FFimyTSxIZk/GM6HNLyK37j4OsIesbpk7aJcmr4cvCSXYF
YSv3bY1MUpDvlFgZ9j7Fz6shwdAs4MHedaj4cN9Xj3Ci3iVQZHZYUFlMQqHYVgNAH22qXlEtHu0h
lrRbbZDkW19QgMoSRZ1UqKooxMrvRUDDxu180S70GBSVKb16HfDKUKKUrYlhdTOGsM3Jo0mSytQq
UHxtXzwLkHU2Wj3AMTE6ol1yXUj9QWnRboNg9uL10pORuVhNgTiTSxFtTld3hlLoj02TolIjSuZN
bcQ10eGY46FG6jHE7h3SAuoePpCwHYLmKRpz2mLFO5RWQIzwUG0raa1jXZrNTht8AChyxOELI/ko
pUDXXAuNPTEd//L2p/vMNX5H9Np7w8NWB37Lpp1Yv57VmTs5joc7iW7pZmysYBckWrZB36zmOySi
HUAk3kCL/tUHHZmh0dC90XJpC5GZUr0ee1eti5eNIb4aeXpHqomUsPBDHQnW2qxqtsQlcGjiNj5L
gqhugc1iZqhOlXgzhcwXRw/8/SsvEAV4myrutwbMFzPRXwUl2JmdciVa4Zmd2BHq1AAopV3xt/aA
OFh0168ohCN1FMrlPmk6b5dKrXBFVZnOtJnXhwRWEY0zT33pouSX7MsDFLNRPaTAeO+aknUpBLnZ
luYQAXQQPBuTO/baKMdXo0Evz4oGcKyagAafZbxrwqif9NKk7TmlKBZuyxTGzJ1UDsh4QqTY1P1U
R4j0WwBd0eH7S2kh8EZDUpZlUSc4/SKXRSiuI5Doo7SG/6pKQ2IgwIHIu3b3LYR0IGNERSZZn/SN
p99x8XpohgFAUp8yZuzAdtztILo37XVgj8CRDzh87N2ViGJhZibXLJ0DcZKQk2dBkzdUmpqJPgFF
3tpxcxuBR0rzx++Xb+HVMCWR9pKkIY2CaNPnaaW4gI1eEaA25mp3Y6H8dYHIrKzdyhjaLAodKbs0
ScWrCOp8YxQZ+IyH72ex8FpczkKbLZUQhqZE5TZzhomOCbQKBrmb3oENvDcD8xdP2v33Ay5OCZ90
mWceIbL5bkABuFLagCllnnkdK/ke7dS/3w8hL0SueFP/O8YsXhFokA1pwqTUQ3ZLE+UKw+Vdd5gi
S29nHMO9YFtn7aDu4S5fVSfaGvWmP9Tn7vi/CM1MWdYNS0RdXv+SzkhtXhRyF2UOblma+guq1coO
WQqcLkeYJyoxPJNW6rPMMeDmUOl5jHnWJkXKQsBvsTiBU4q23bF8CK/jnbBVTt+v9UJyS3MBRCb5
mk5FYhbmTkqcauaGmRMnOSVrE0Cqeqcg61JO3WrPGPdiGqyZEixEU58GnX7UxY1CgAtVZ6rB1cgc
CgUFLt4rUHKyvM21AmYjDSoTFqkNMnbn5Wq9/X7Sy4t+MevZ2YfmCS5WZta0Np7Tm2FHaHCr29FV
eAfwYGsc0lvphU5+flgray0lhBdzRwn189yHXBTBa/gZiam0p623kW3xbXAyTMSqbb+jqAnF5Qjj
bOVOlWT+4Vlc+Wng2U0hpprayyVbmdbhvs438da9t3bWg74HGZU75sp4S/fEvxvLEqefc/GNYyUe
A7GuI6ej7B6NP4iTVr7i0itxOcIsJsdI0tKGPMmcVvko65OgSbsM8dbvt8ryILiRItzKE6jPzkec
16I1ykPkpLFj9O8g6cFdrtwBa2PMjoPuCT49bK6AzO/OqLgeoPoeRblbSS3+h63371xmu97vtEzP
psuM7iidEVus93uwzaTs7Pgw2aYb60ALQuY/hZvVjb9406ByavxjaoE1+OcN4TeJTO2MLK3K7eJv
fvKOiEsfvIeU+GHffMQvxY1k6/v4qpPs6P37r7ggm4nurqIzNobBCENOn+BiN4aemeZmqZIi+l6/
LXvTGYoU7BrwYRpA8Hjy4c0rMYCHz+yp5JCdoL3mWfGcmzVaML1+8HtQBmU2odPqdtcFMjJMUniN
c+8kqHadNUhiDaUGI1e4B3H+qgvQg8MxX3EVWjpWCA1qeIvKeDLM62uGGiagFUmHyGROahPvTEFe
Edlb3CcqmTTZrqZoX4yAeX4HNR+UhFprv90G2S65Ul7rd2NHLL5VdjCaLNKs/+6sSA3BpAIyibuh
F0/18PNHok+VNs3oxo78kJ98zM4i5wMS0XN9WC+OLT4BGFxYlOJh8opzzbpcary+0jl0+lnkLFQb
pODCrWB/jLZ2pZzrnYIDrv/g2uN/tUD5Z5oXI0+f+GIvovCRBbi7MTIwSFH6pVQTpZJmljjC3fNX
LrClY3c5z9miDnEE08iPM8cTslMoNJvc15jTB3IHhwrqYqStRBRLkpGoJmt4QiC/+tVqw2trMJ2x
GDn9HszaRqkO5ZO7jfABTUGfb4pufwy2axKES/W6T6PO3hsSWK/VtQF+vI1R5m1zro9A17bDTXbn
rzRVVmc4e3niVG2SNiN8mEw5B+6TE30P/46qEDacWHASt/G+Pqw5dK+OO9s5SRsbblwzrvsLYd/f
CBuhcB/sA6fYguh5Hp4QpcrEzWoGuBSPX37R2R4y49osjZAvGp8AzYIRpzlqg/IB8XM37tQjLYit
8ew9+f89w/30TWd5AAiuuEigvTpZWB+9RDzVrgR+be2NXwyNNBJpE+0BgPfm7HvqvhZ0HtUHbH8H
7gJlW9j+Pr0eMMgChL12PpaucE2xVAwxKO99seRqTF/Pw0bLnOCF1oRdHaZ8ptgKD9OdM5lxyY/f
v36Ln4+yrEiYjx6J+SWG0RotVwwA4ep41Zn1oSi0xzpQXgM/eP5+qMW5XQw1C2Xg/gpFWhLdelEA
xxGaFKjJ74dYm80sijFSD90uz4e91YOh662nTDEfKF3dpaP58/uhljfGv9OxZsF6rGhI8fRe6jSo
RoCJPKV7b4c4p7sbthqFj9UgaWX95u4IQlzgPj3txIFbjFbgW77vjx+9HeFlui1t4fT/PeLs3izi
eISKwRS1J1/GSbU5TMIGmwLhaH2PpMdmXcd1eVmxE6dcqhoSWefnF1DuDNiOnhc5yp1oYxR9SM6C
DVXW9q+T/VorcKnHbxLE/L/R5h+x0aLBiCok0+s9MpHyRju699NFDQMRPTcs5lfvy+n3z1MtzeAu
UYDbS7o1m19mNqUeFRYsrISeotXXrKWveJthrHJOReFIxfAs5YG5iXqwfoCIRcrQk2pkpB5TAFAn
CtvcDLV258NJARapPJelfwOdQt2sbPEp7P6ffytWep+/RdmMVojWW+r4p/wEOe/KPRankCR0fV0W
NzcBwT9C2ZIlzpZFjHujFFohcVT4+Zr+DJxyZTKLC//vCNJsMqkYsqiCTI5xFZ/OKp277lf0AEjv
ZP3SDpZpozF5JN+wHyBurow9/dvzhUSkXJFwOxJNfS4abYIKlJSwCB03sx7wB5iYy4rdWvRhZCNE
OGwUC3op5Y2goF0CeWol0FtaXYJ2Y9LWxwhkvroWLg5NKrO6hlLuTKvelNrP76e4tLo6Z9ZUDJnM
YN4SRUWmRA8UMrg3HhWYM0Z+yn0Mbmk1tPJrABNPTVdy1imy+Lqo/w45e08kzxxbzS9TwMPEjMpT
AHMh1tZcZxeXTqLnpumGLuOg8vkMZA3Ub0EKMifULJQNTqq8Wn1ZnMjFENNPuAj607HJdMHg66Q3
Gt0q1UY2eOdu643Ks4IA821yn/wsD2uuX2vDTn9+MSz6YaUP5TtxCjSzNlYR2yM0Z8ROV0KMtRWc
RWq0youib8hp8DLrNsAblU2qrNkrL738+sUazuIYTYUTi0Jy6mRKTM8Ju2jb0Js3zsPvSvWH7fe7
XVqck6HT8JXpxgL8+bx2iOkbbp7RiG33yt7aD457X/xBMGnT7ngZ4bu9qyuruBjg6+S+Es5eOri0
WY2kN2IE4PQ4JIkR7fZUQM6zzZN3yq+L7WhP0SiOHmst58V5Xgwqf56nZ3SCL7Rt4NQwBfuIXpux
Nq/pn/hyjBGsNOnS44w972n7HhBnELXM6yqngV4cgj8lSrkbaDA78Yjy1/efbmnXTzegBvxF5kae
nedEDxUvC9TEob+zUWhSIjaCeJi7+X6YpYUzKJPwklmTSfvsa1kgpSOYaInDZRggjdn56f9mItNe
kK3JRfqfSs3F8fXQkGgBSSfOkDaPcZQf5Gq87yxzZasvTMRSsOKSCVjI2udNpMwTY4DCcGvUVDo0
fY8A4GqcsTbGbJepqemyWpwmYAmoC9Bztrtz9Ed4MZ+6rfA320ZPfbjygRb2wad5zfZBYyAcCqMh
cDSUtAPpBuaSAH36+12wNsg08YtvpHt5g4o5u0Dqn5T2N8ht6CPfD7Fw8eEtgrk3yZsJlHM2jyop
64BOfOwUumjH0kerScc+/Bu7a/ttKVa2GIJVA/hE8DpN9mIysQuBvEaNka/U7arbFNvXeuM9gywh
IhS20v33E1scj94a7tQYlyL9PTtCI3hmncs8ccAPTOFnuHd/0zbvH7QrhHOd9LBWCV76WjgPcZRM
jhX6Lp8nmCLFr1XsdkfXodjmwr5w+11VZv89brEsiTCJ+qKofLnwUnnwFLSWkF2CBxjJKubN71kl
n75fvqUzBXNgwi0DYP5i75EbGEsoWZQ4pubfq2P6bPndw/dDLD1J1gQfZiJ8pC8uaHlvKJIQjbCg
6cHSkqSFDYF2kxyKLfQEQopN3ttWuFkrsi3t+ekCpxwMDAqLnc8fauySRiqUlJ0YRddxUv5BaNxp
4gZZ5y5YC94XF9LSFcmQsCUU57uiHELJiLoscqhBEwCSihrp9j8vJB1WhYKzrEi87PPKvRqWqLmo
+vS2R2/5s0SRCVTqo/AmHfqdf62+Y1K1ErB/3ezTkNTTOdHyV5s3rGuHlloJa6j+FZS3oflhRS/f
T2t5CI6uOnWQ8ZT7/Jm8xHCtsuk9J8x+RkG90YJz+d+vv2ka/44xbZXLS4noZNRyuIxjCKFbhMTT
bRtoZKiVrnykr5uOkbDVVvFXs76W5qImRloK2S5HkQm09CB4hwJ0DqziqLNDdt8v3ddN93mwWW5T
1nEkNKpKh9TtP5o8/AUMYA03v/h5LiY0u+4wqwnqJDYix0ePyVQaHMniXeXmK7fE9FM/x3dMBe8f
wKtTAjp/oIrRTTIYFqEjD3ZYuZCtOgCCqmFdyUN64M/8DVBa+/v1m377d4NO63uxLXoJJ2i1khkU
M8983x6DE3Ckw1r9aHFPXMxttsP7VHAbNC9CB3eHpz7VblogZpuw0reT0O73U1rcEhdjzXa6GmX/
RGKhoxrDAXegTYFtw/dDLO6IiyFmWU0UwUvAgSRyVGm4TsvgnuP7Cn3oP1v9Tfh/rjmEhkz6lbNh
0AStSy/wKfFR5Qrr17aGWV8+6+1a81xa+j6XI82PkWmlUTttA1j4O+kmuc332Frb2Q/3BNbzBuOU
j+pdfPx+FZf2ngHiGMw2qDjK6p/3nlHBSSuykFU8BEfERI4TNhwlspVW7LRK8y1+OcxsPyB0WCt+
W/FmIPSAmS9L6G60qrYVmssJfjvfz2oh5Z2+2r/Tmn21XHS7AfDitJYSThl79Gq3AHrfITraLirJ
tnhcA28v7cfLIWefbxglfxSlOHLKHHy48QgSY9dE3crFvnRBXY4yuweTcQS5KY6RA396I8rnPBzQ
YHn0q2iXocHuF7uVlfxaDfy0knNYlzeYcZTUHDM5EbAQiNClHRTlOg/kZxknPbLXvRD2L6qI3kjr
y8//i+GnojcAx6kcOQ9oRtRX/KxRwn/g+N61cpz8zJGQOK4VmJZOH5hQReG11EXghJ8Pgphlsud6
Zui0xTmLkFgAR1z/yoGVrMxIXjgKeF1CxTAhtCnzJ4aapOmD9gkd6Wmwp0aMv/XO0MF3EwB1rSuy
tCkJ1CT8HDndmj5LS1Syra5yTeE5Aohha2r1o02zI8TLNQzT0oWPFIwoUnmEQDeH3w3YoSPeGIWO
CSe5+Sm04sp1v3ikLROsCB6wxPDzAK3OulwtNa7H+MY9JDt6D6EtP8evU7sFuN2hxPJ8DV+3uCku
xpxdW8gj4Q6lNOy+6kcDPx0R2ietTPFKKlda8Ysf6mKk2YWVSUHVyRUFsxLlCm14Ud1+I6GOsLL5
pu89v4cn0A2PGQ7A4jwZseTBbxqL2n67xzmMLLUgo9tgrkr1qg/X7o7FrU7OpVpIY8hUID+fKYRn
8bn02Oo9OrEkxbgllXb1o9/JNxMBae0G/gd59WV2Fn1vDeIJ1e/ZIo6qh1qcqrKIvKAI9m9rfJfx
lEMS9HZiWJ4Np7oxj+OfHHN4ngLNRmpHy7lHj9+v8+LXvPghs7cg9JtQz6jeUUrxsTd4zQRM2YaV
5V3cnBeDzFYXLZt2pH9CjC8Yp0jsbkdRRcxHC177HofF72e0GJ1Y/442dyxFQEgVQgy7WNthl8ob
ZR/t/D2y3uE78jVcXsKpgI54qFZKRguRgySC6OVu1nky55XkOA6KUckY16zcrZBSwg4mEUZ0yVvE
S3RtbZ7TPT/bQ4xHpYDumwh4bLaqrSqkpoJqn5N/1D+mTdsf/Xf9p7q1DuYxu1sFUSyckcvx5p0+
P2yU2pSZn0cVeV88NofCln8Od4O1mc5IMK4EEAvEVh1ZBzCEAJsmitv8kLiCGFeILjpt11+Jcn9f
q9Z17XfytmopYMoKCF4zQBEzQ5yrqIefapPf1SOGKy1Ix4HGumwgCI/svysXFE3C9noAsLTrBAsN
2WzYxx5TqSfnmO+34MKhkkQZSq4BZx+xq9kLrUJvylSTL2P2+kkqAJu06A6V+krAv7TTGceQoIiI
Fvz22Q7A3IodIEWRk/9A2fqNDtcmeEhs4WWCJ3VblFDPaB+svdQLWAK+y7/DzikWTdsMgtqEU1kF
STx942OVtvu/WOoaLOvxv+OaGQ8AqQofnZLsvCSfpFKSe6UZOI376gq/+2SFMbz4uS7+/dkdiEgs
Sa3XcgcWD7mXYT2Ib6fy9v2eWIoKPs3iy8dyGyO1eKGrv+PWtysnfw9snXpe+g8GCQmtlWnJCwHx
5Yj//PlFth6NQu0WQ0Bq8WP8Ud/ke//OcLw/sm4LIGq6bXfTPGOIuksPw2FS/jt9P+MFTsn03YAe
SDLQjC+0Sk/FsNfH7c4ZURRRFTzvEXAR8LwK7RqN81xWQdMpSE+hrH7bJoj1yBU6x1gr/BAjwRHN
Ef3I6eSqrQ4KFh3hjWg2V1GKSUDmI6ySZmglxmGPxYsn4O1ZonhXyrzcnhSsLOZC1MhcJjAztUSk
VmdHWrNSqJONxp53b4Lk0dfWrvO1AaY/v/hYlF4jlBoJS3V0J0tXOhaYYH7/Qf7JgL68GBeTmA7C
xRjwS7HXG3M+SN5i1Wj0iC8l/UfRCM9kL4egoaOr+FBPU08It4pSnTILySxUazwlfBm4xTZd2xzH
RLjRM4Rlqty7DUbJHuTqsUAiGEOnj0ShAQjpELePpr0XSknY66V7QPDj2IWUef1QcVfuQXlx7Say
wNTrlIx57jDKIVq97kA7dSJ4JHa6Da7MeyCTwDVxkNqS6SLHpW2zgwEISUFqyLb+FPmxApkS2WvB
3UK0w41sIQ5EI0KGx/55lasSDzer0AInrqwBFmVy14sB8l4Flh51v/3+my6+AQSQSIvr4Ma/cOrC
WOnD2uoCLmPIoxhaOAkUfbv9P6R9x3LkONfsEzGC3mxpyslLlNTqDaNb3U2C3runvwlN3JkqEFH4
Zv6YxSwU0acAAgfH5Mn05gD6izfQ82pN6MC4UHndXzfN23WIl+i6TnulG1AlHkCn0zOsk5Tacemb
Y4lq93UTXBemILqhrxvmQVimE9RGnI6UWJ31An2OW2jenzoQEOwRIAfLLrqFIOlRvwVf6OQW4478
BzgskOpn9plbaZg9VLzSRgoHqHdK+g2mpzC5K6oB8SI5wPIA/geXC6YMmKdhGpyhkCIpAfp/Ccwf
1sG4qfZQmQ6SQyTRYU/v+rZyvxxYA0DEhBwVA5mXJ7RZ6l6zgaZ+HYmfpT/luhV4Gk4LC/t2ZoFJ
RyvozWBSF9kb5SYYj6lvQxDiF3Q2fZD+AeUPvTNw1fUis/SlZh3cuVnm6hWFCnGIGgtLjusuOjk3
3avzHgftu3EPbgwP3OxPENGl2GnRjCb9l69ZZmKICCrQkMwZsldCBfOGlEr3afczHowlloJMlwTh
BD0S1+wxR2aMJllvJ+RtEiYXV/Dh6X1+b5RvCvx4ueSuWn40jSgi53m2s+21aMBx9n7M8eJEwCrg
/YA+gNspMuj11gh4+Oqx0ydB+MDdUZwiQCTA1YZa16WxbJ0ziK9F6atcax9Fg3jBJE+6BD0O6GOB
plhYieUenjOD6qXBJUucLlJQ2Fhjf/RnH6DVj/ol/QbAv78CKW6dIF65HNNT5Ilq29yQGj3lvxfL
hBc1GS2gkBFSd8G6U4MsUDpPex69Dkw58G3V+39wAGfmGLfWqno3dA4SFCmCvkqGYdC69a+bEH0+
1sdA+K4DNj17HaSivymU6E1XMjtIowbBdZLeQ/B4Dq6b5Lq1s1UxTkfLugicJIjjV03/U8QQ2dOX
4d/Pl8PCmRG67rM7YBhjkYIqOsU0GIZdyK8kbkRejFP6ujDB+BIoI3bTQqFbWoZiFEQzjuu9Br27
I3Qc9qLkiutIztbDOBJZgXwLKeAyBxwBArbTPgJoB267+NXJzTEi84HkghKi4KaxlYQ4xdx/NiAx
KaHPgZjUndRjCZKkpoTA0xPGP/9vB+NrkOnsm6kz3MYsIbZeBvU0N9EhUk2BP+ZHKshNVQz/Y0SW
rcYoIP7o1gprWp7sp+K5BNZACtL3ZAe+wYP0ffVWxGOgvPShmHcUwq6+cuDNe/CPeXZL5XiYAEuZ
0tcmsNEfs24gbvcAaWeICCM+PzonNK98yV8FaCLu6TkzyzhpfdDlQiISQVPO2HV7sKfsTNSCRKEm
9+E5M8O45tox68hY0PJwnDI9OI0dNFCD2cngvVxyJ7zuRqhnuraVjC9ehwWMR3OfAvOKoLk+ZpPi
VtLTdSOcYUhcOhvIFwyfg2yHJXUA9jm3SC/heXsqb6WH8VbzjZ9UvzoYPWsPWsv+raPjZWi01KJE
kIMBg3EMBqOwbgBCwBaohpoQyCalMYrrlDrKBCyG9nZ0TCPbB5RHD9cXy3XMZ+bo38/u3wzie1sD
J/2rXCVPQwdCHTRHrpv4OuDsVwN3GEgXwUkFABPz1eQB8ncjojC8oPYJujqYfpx2wzE/icAJHJ47
EHFS1DpgF+hDszc9jhJ9VQfkPXRWl4o/xi5QdBjt1/FuQ4jCM/YINL36bt6PPxAvBKjhi3JM7n2n
JTgT5DDASrNJpo0GjJ20WG6OqW7pHXIUQOZMiDr3mpfSEZtddJNBr/WwHET1P97XPDfNPE9FGTXT
immZVyUeIMx1TwrBwLVwccybBB1NJ14hfQnB+bZykUx8c9Ao2Dngnw2iBFA0ZGPERVEQ0yWT/m1Q
oIgRQZpZzcwTKY3GaxJbPlRrukKOUtrFYyPI2DjBDeaM0BLFOaMwQOZAN1q25taAtDBS4xMYZx0M
ozbzjZNDxywXeQrq3JiTfWGM+quz27PUWtu0ETX2ncIBIejz2z7OqN8ZP1oh9IZbTzj7ujYT48tA
JYITKgEe5gkFOxp+UGhHAbvgCscjRifDk710FE4T86qVuFK642BIE7yjzDJjrU/Bzo0XDIdarlHN
06BqUbtTfwd6Y4hY3unRhzGIoMTcwwz4LdrpIL9B8ehyczGF0kZS30ohBPZ0F8qab9KcHgW+iWcE
c6c6RvuR4m8G39HjKLMoxkA4LZjn0BnGBN7w23mmpLfNUcmgbSEEc3IvESgfbBvsCyokL5mnOZVn
vZFlUE9gwjZIPHCKHRpvRFwQ+cq9jiFi9YDmQPdu+NdXy/WPmP1D40M3ae+G+ZAWBLIB36rrVwj5
LV725hzUvX7Sg/XQQy3GbYP8HpQOkqs/gCT7qN72r47wxeEFDCBpoq1V1Kc20IU5GRunLuj4NJTP
a8nVSpBoqc9Nb+6ur5abuZ1bYl0BWHrB9dhgDIdO+0+DdTIa+UFCATednJMOjZ0OpNd2mWaBBLFf
KiN631etwCHxTtj5r2D2vCk7bZUo2GZsldvKVH7aXRFeXyk3wj23waRXTdYv46hgFJ5Wqab9GoKP
r9sroXbQf0BWyO8wTz0Tr3tUQTILRfdSSDHLcbvK+S9gLitGMyCtTfl0jNHwHbs7lhUkSKDNCpW7
1hEVsfjWMDVOexcqoCmXrqHIyyHRMY4ESjQ0b7tBP0lD+wJMbhhBNqgeK0Eszf2G4Iym2BSov7CY
gKHEUy87GAmhlqDEs4pmM/hnlUJeMAIMhlV2JiiPlhwAOow6l7cYh1NxI6EI4Omt/9eogYjQlXti
8FzYli5TImfWXjol1qSuCx1AsZ/y2+xH9hZl7tfMa+xJnvSa31eOS8LiV+9Rxq3/EqlQICSa42gk
K+wX1Iy5sPSqxATgaLolqIeBZd9fvxX0YjGPM6WP/dsEk5lALqkfJtB5vibmbys2oDj2QBrRSeR4
M/QRFIgA4fVVHbYKbjlF1uvg4nzVKpBcrL8qTd2t8vcFosbXV8NJzOG3MScMp0ln8JgjXykZ2u1x
jnHhXn/R8gKixnoA+loIsTXDTToCWFRjzkJglXPRAGbTFZu2ywFdZa61rSxqMyVm/lq1GnRrx3dr
JM/QL94B1JTiu+mCiIp3LtGWBHM6bUwiCWLiy4HE1lwoOBfRd+hByuoJRK89CB0DMJzft0Hf7SwD
ylQuSG0h22L9Qcyzj33hQ8n5rIggHTQY8FLZG8gbNE1Nu5opvmEXH8B5qRygVgx6T3RjD8Nddsh9
SlE27dSHOHKhX+JlkBV6rbObSPEguyAeXeVuDMYSMcYHih4g/5gkqlqgKGFDVPBV3iPuRjdJOxwN
kGX/jh4lcKVJewiSpoH0y/k1vIuJ2jh3CUwZFEJpIjXd0FVF0TokxgxQVDLNfgPGUgL21FJMbM8N
qBEX4cCBPnmDz1PVJi9TMpNXFBKelaaG/NVivKjjAglT1f5jxPqnZS8PltklEKqbUK+Mipsm1f5c
v2wcf4/e+D8/gx6P87i+MurFHAv0tgyQuxR/0kwQFPAgBxcWmItlyhDmLSIEt60/Q3ryTYVGs0tO
408ahaHVG/8P0DbRqpjsUK7SdqwIbOYjNKeH72uje9f3jXdMzpMv5pCC7T+ulQn5kA5ll32D3MiL
u/kH+Jz+j4aYD4S6iZ2mcw1DzuQrE6g6CkimiSqHvGLMRX7HfCXw6JZLCc35cPLa2/oIOR+UY9p3
6LN6wy9ViP7+qnYyT9aFPeYLQZqyh4Yb3b99Dmp8r7sbDxRZOYHwRAhW5sUcF9YYXysV9ZJmOVZH
3iBZeej2IOXQ3dJdAxu0EKIXX7SZLPgPoszQzQY7awgs/bf82B61A1qP1HnNEInFAoWVGHrcrmwn
m2fFg1lkOhSJccnKkPwonotTulMsMInOQS2jYi+0yPFfhgKiL+TiprmdtVYraJ9j9DBDrTcNNX89
gLkahyVGDAXWtv3128YDjdA0EjVKTF0DicfEBPbU13NbYFqgh8SFK32L7+dbzH0c+n1+V/vrjuCt
qnfZSfHBhSwFw67zo4f4EeTjFt7Ok/Sk+tlOLtzrP4tDLwi8g2agAoY5XQNEsZfe01zyZLXaiODx
HFAVGe5lLwmNh/i5P864QSCtDfo/nxCi8+aTfQuZ74CS9X4uR/Igqghy/CyiMgPIdVQvrK1wQQwv
7ozQCQnLz5a45O1rrNaHiPgUg042D8Aj+yT6LttQDaUnHZR9gFdhDozNshcJQ9aFHDthrDqfqREd
5QHjAFp/Urr6V6m0N9kqitM4XX2kQggLAVkGpaXDlo0LsGgtsxRZuFxLYBW7/gXC0rjNk18+x+hs
3CRBLB5Ypgfs8oJZqCaAL1A1QG634UCZVfCsjKtphWqmAyu2FJk7QmUNZN83jQbZJblT761arj1b
iifIKDbPbdFbgrd0++hc/gjGaYJg0AHdjAXKteU7Gb+Pc7STpSK4fqg5xTdYoeMPgGZgkIutRmUx
DpctQ24AEipP5h8coD1ECQJnL32v3Y88UH/S4tt1oxyY3qVRZmnzrEMNo1assEfbO/UQK/jZAcDO
wHgx9/lH85sSRSUP/Yn2sNYTJCZB1/KuBemTiLKFvgWbL407jVyRpsFs+NnGhdpG8WKFpP3lSJ9T
fFKaj1XV3Fpbvbg0vAIVX8Hq6et6zSaNZ86isHXsjGZdsOUzymQyjtYnRtp8IAzJk3SPmk2w7qdd
87gCT9VjFkvzpmN75xwh+QXmGFHGzD1lyJMx70AHsNmE1bQzEqsafkyvkRhQxuQp68h+hLKAf33Z
3Kusnlli8lYr0iZIEU1WmN9CzkLDLaaoUNMnd51vndpnJfPN/+F95n/hfxbIxG5DRRZIpo1WWK8v
7Zr6nfUOHXe302PPVspjY6nQRBB0m0WbynxhqKIPdtxhqW1b7WIJo+0LxJXz8SDY0i+XuzlKEGgz
UU4Gxxo7oRhXNaQcptYJ23qId2o8pX4MGeS3AZLOXpfX9V0JYY59WunrMdKh8pA3en+CIHzkzSQC
/3bdoXmTjas/ydCrrCprCoBHfjb1DohQDBOA0Kzy9Ei66+NO9/uhyL0WY/yeClE/fzFnBUKPNeZJ
SHzQJuuYT45fxctnvyQ/K4ecrMU+ZiZqkHmXm1B2raBLr+7GxPCjGJDkQn2MMxvwXPloWt0tVE8m
qKprcjg4UuRrnXHU2/VWT8sTyfoeFdzpscHyXGiB1IGh5eAkKDrV7adl9ME27kpmMd6p8fg+RBG5
X5V23a9jUj2B+FED9yuaDJCJlyLMt0DCQ8JzUjmOH1f20cmrX4Ocmq662l3Q5VCs1KgSL5FctPhi
P1qTg2o5R8VK9sR2HlYlQhnQUmyKRrqztQIS8tCdmEGW2ZkyAJ7KXHhtrn1mU/4zLu1dBzkuXPln
JzNel3R9j/PyFOv9QV9bf7QgTavZN8M8/VDy5bE3nM9OL4M2AldV0k+uJZWnHnqv7VLsnNK5AXbv
QZfyHSDLu1zVjmbT7KH49EjapL0BrL3dzcqMOlttpLvCqubbWW9Bt6xBH1MeDZDtqkpx32nDAhHK
aQD5e95CuF7KyVEnmflot7X2aM72Cu1CY3pPHBtiGxo00m/MQtoZZhtKc0W8akg/INP+OidtcpDW
NPW6QpsgBS/C9XBvk4GCl6w4wOKzWFtIFUdxPddOmBU4g2UJvZNlwDiGvE6ih2nbEcLDZKFOg0KU
Ym7YoNKqy9VOS52wicx+rw3W6jtRcddU3eJ2Mrqqa4l8Nsqt5t6JKQFbF+/bosGMWJZPH/k66R5A
XfONEjX71YJspU3QaDHMdQwwgf1Nnqde8JrwNgflJEyQaRoidJbLRZkyQILJYoe2lYUkLSFQo0Y/
oqYSzRhyDVlgKDIQKwB8y2RVZFwhFkEKO0zN3DWHyMt6yCCLsimBFRZUUrRST+a1w3KmEdU/81cz
JLdqH4nombc1A4tKj9i6CRo/Kv51+QbbVaFlSuVYYTbPRy1qb+I0FxW/t8U2C5uFEB10ZmDnYG0s
Ug2pcvoKrGr5DIlT3LP6Lq6n3u2I/nb9KeDt27ktpnBQzzrUOghsVVP0TVn6ezWV3id5OV43w8nk
L9dEY5uz2GXsBluWoOoc1pBURd/7Nu8SP+rGkwFxV6gBPIGJaQ+h3QkMMrK/GpagY8FdJxTAaFMG
sHu2XJxnxIhGMiBc6Y2jNEQHTVoww2jvrq+T++louqtTeIfDlmuzZgajXomoSC9fJCpo3cfupHzK
hSKIigSGWHyrMyDNzGZEJ/YMQSMZWY6V+nOpfSxpJTDFKbXi2/2zKItJq0tpKlo9p1EJ1BKdGwKl
JnCTfo98K4BH9dH/9tVd75myK/uZX0BTW3B6eIEv8AvUvyKJ3PSHh9zoKrxOSOZK+baMjaC3h8M0
Itruy+Vmsg1BBsXdXMT2qLzrAM6wLguDJkuR9CUOCxgfwVQRwL4LvSxoQArwI3xLtFFIRZ43DWgq
rGRWOsHKOny6JHm2IF3oJZjcqZ324z+cTeMfW/S3nF3B2lYaDX1mKyyzW12dMJJk7hYczBj6Z9ct
8ZwkpgmRFaGdD+FcxuUn0Nsz09I2Q2WYjqW23qd9I3hxeUcCAozIP+kjtqEiq5LRrHME76EFVeQs
wQPb35NEuYvS59J+u74cnu8woQeDAhYeSjyYlxuHbleiLRI+ko1Az8mhIqhAfQD6ldfNcHftzAz9
+9n3Uaq+NGQNZqYm9nX7eUz+y8OCINtEfQzNqw0Jrb42LVjdYAGiXY2n18N91PWzqyaSC9VuQeuK
c7R1zMOjbQUyNRsTMZfLgdheSggIwkJlsW8jw3htsvHgKNkzoBDB9Z3jIBTxWJ7ZYo42whg5yZPF
CuWnIZhal9K8pH7hNaDhPjqe/JAdIxdUEImbvIpwpZzPdmGbedl0pZkbUspWaJbSM+hu3hu1FRx2
TqkY69Nk0IJ9Ve/YSNZedFuSjR5Xd9a+1/a0nzpINeqNAwDFM4G4OZSG0YLqoSmOIrJuh5Ot7LPG
FJxQTiFPN1HugfQaqplou11+0lpSJCnR4Bc1KMSn0NSLhjs5BgdAuvh6/z5YgiPEuXiwh0YbtFaR
rLLECpraZUNhpAgaUK8d+5fS6ZCN5IJVUW/E5MKQeANnMUrHhrOBPBldMmsKnCH8IuLxDt1LqXnu
yspNQYYhJfq+Ln+W1ev1I8vbStSpcTcom+ImYTByebUaJzbCxcyhcqxZipvZOfGsOjlNteWnhvFU
2MKqHcdtGjLOkaKDuBZMh8wXHMqkl6qJGOHQojwZxM+zHsxICAPayMFc9DdteTCq+8WnCGxRyUhk
nLmlMcTrE1CeG6Fj/jQBlGsS4qYgWqzM2E3+S0ZAS8BwPJCUljc8GV1nQ+ZRL4ywlRbXST6KCPPL
qWh+/qvOxZwemvp9vUIopLA9FWUu7XiS6I6itEzcTAEhnNeOHhQXaWl/dHtXBtH3W6W6eDVATZcE
s7pfX6GJ4V8/UhxcsYVkDiBPPLloM7BhS1eadmrlkR6S8gVnT/WGfIQw5cu8Bhg/PqbqUV6XYyyD
QvO6ZY6rR8cFBH+2CRrITXA9kNGRkbDoIbhwXKctvXrBcmOkvfUYKwJjnFOEjJ5+U6RH8An072fP
5FznRVf0tR5Oc+1b2YekGB6IE90+RsXs3zLwAFqCBj9YvyF2BOglq0XQx2jAqyVB47u7U4bHxBJN
0LBbRw1o2DkKt4TWAcuLoBYEqmQqGvwxaBK9GHUw17EhZKprfkXUf5kE/WUMnRicDwp7ZLZusVsb
5XMbbJ16ftT66dCZzU41e8GQM+vb/jJjgVEL07b4RoyTmQvZnrrRTMAEb9+ohrwvcpCSRTnZq3Xq
zXNGoCNci9ps7Dv8ZdUCQgXbCeARW5GP63wp5giLyzMtcztV/uiI9e36QWcfpL9sYMAP0H0ZZ50J
bElX1VpWJgQISrNHnQ7wQafO37PaFPHQsKf8yxKePBV60vhQLI6qGm0nsboyeYUC5HHQxzJYNe24
xvEhdqrHIiIiVqZNjMFaZMJPSV+ndkgqJ3Re2iOIz+46yJpnXru4y239PQrWX/9+L3HgMQLx5TtY
KNUIrQB5hXzKK3Dxnz1x/sgOqolqC0z8dUO844gOhYHUB4WbDXbJWaWKdOoKmEcDYY98cCX7p1Wj
4Wv+iBR9N1iKwCDvJIJFAs4QbW90H5nzjz84pM1nKUw77caa59tiFZGe8g4iDVgwj4PqJmCfl07Q
TNs4VdZFCpvyV9LqxyECP0UpkirhWjHBPKbBP0Gsi1mI0deobimgXMijH1NnePH4LVZF4Rf34GFL
NLQlwQ6DJ/tyLVPbGiAHxYTPPC6pu87Wz0nOaq9Vp9NgLBCmBimfWc07vSO/i9z5nUbVPa5h0LSd
KKvkeePzn8LcgWxe87rqpvhVKdVjZbzoxXCKDcyef14/kvw1U7owxQKsb8PAB7AEXAnEpwFsiQ/R
7M1Hgv4dnZRA+3DKMBMjgvBxlwZFaBMxggwEI+P71RKUGHE0SWGJXkNGTsoI/onmduyn4PraOIYQ
0yJqB88DmsMsabcTEz3pB1kK5TkLWkiJ6kXvDhkGthpRXsQ3hfSSXjQsinHHTb5oSVPjZq8jqutd
osleFKegGbaVcBzmURB5cK4DVva3OZZMaMYAg2I42EI7V29yvfX6AbK0Vb+/voGbbBae+MIOU28z
ejtPRwN21gd9PwWx7FmVq9xO+2qv3Jdv1p28q0Fv8ktpQJUhCtI3wxisdfXyOnZ5Vs7VksXAzkNN
InaNCLPDJ8xk7MmRIncm8JPYbmx43UPxIBrx5fjqi6UzviAhy9QVOvwacZzjag2eleneqr1oPeaj
lgd1FVxE0SdlLnxhlFkpLdhqLQFRD8jLIzAhQ7/Pv/5JOWZAsY1ED0cE/Mfsa17n5aSqGYBXY3TC
wXHbLsctF9QSRUaYtcxtO/Rz6UihBexJMx+qDMBY/cf1lWy68TgeWAqycstGPWxDYJOObT+VADZ+
ea5q9FXdjXzHGwN9Z5ymW+utfJJv4s67bpZz02HVQSWAIqg29OgxAQ5ay/ASaY1xQHv1ACV7zwKe
a3m+bmgDAvxrfX9bYqlZQXA79qBzkAAxifY66A6Tnfyo7ek0meMLJanoVT7PHllrzFVPIieW+hjO
cqqhIDOPr46VQsbIvAXUMnWHtntLCLmX+2Y3VHPj1Y0iglfQU7H5BRrSRvr64iFi3oXYsOMxzvES
9dM+GV5nSExf31HusaTiugZGUJEh0r+f5WvD3Cdp1ljgpTE6FO6dYFUO2izqy/G/25kZeoLOzPRJ
bhhVr8PMaTm1Rzrgrd3R9gRlgBWx0vCcJOr1uM54v03wbDF+qiLSsMYanOS8kxwX6X6C+kkcJA+S
Z3yfPcgEfA4YRaTNELGWGPXAm0+GNAcIK/RtN+l2IUHaAZOPiC+Pxb3mz4d1b+wp7D7zMb4luHm8
UMVBkgYdPmgOYaXMAVFje5DNqZLCmUioZ0T1/axqxB2mPkCX5JTOxqlrphCOOxgqpXNrpXqGZGDq
6rFolpXrBc5+Cn09Lr4xcVQUFKxwyd775mRAFtdo7lVNdGS5dwJuGsAmTCxvpIaTDINJmd0jhBny
xV0tSXEH6d/K6nxdfRSmHFD7YsyJLRy1RDK0KidgESZoFT4QSfovFw/D3yamKinXGPPhQOeqZMOI
VajS46J8M4xvRSkqX/B2CrrnaIWDZhGPAnMPBmAZpaRH8bvqf67T73z+ed15cC8agklazQIqZtN7
gWrdrETlGqGyn4Zt51f3NBCKTxmmwcbGczDtdrscKV7WT14Ftnn3DB4FozcYDNuqwaCfkJQgEo1w
z0xQG3zQIRc6habYnjm62U4U/PA8JaW8g0oCikKbuglpjGmYqL2hrbwmbr10xP9FjCa8SwRkKspa
mMlXNnUSszOmRmscA0/ph0UmV3EmNyq/rYnqC/aPv55/LNHDc3ZdUbivnRxwsdBwQdgyoGd2aGbw
bxpgCxr/JLOv+kMG3SCRd+au0AYWx6aaLWAcuLRr2VGraNEUhY60G5oCyePHgGEFEbk59+yfmWG8
ETBeUMxL1CjU5/Gm7NdXMP6F17eQZwLtGmCJMf5lo8Z8uZJibSAL2BR4ZobsxtayW3vW99dNbD8S
GjoqsAq4WwDybkJTQKPmdQABvV3sy2h1wS3trkJV8+1CaNtIRTcHj4gM93m5kCQneTb2uMa29C7j
X5dAg3B9HTwLWAX+w7EG/oKu8+ywQZY+WfvBNsK8dFwVtdRltQ7XTfC2iibrFqgs6A1lnF05Gn1H
0kQP9fE5JR9lfaMIq5ic5xbQkTMjdJ1n6+jHNIqcNYeRvbYDO+RT/w72R5/GMdmDiQfPv74ovkE8
D+AARrFxU4pItEGfAOm0Q0gYz2BYkd4703MCVB1HFyUfEOYKGei4G4mXFW8GxhA2s3v2LDcIDho9
BEezq0a/Ze3NUGJB4MIxgh6lhZY5amT2hpRNSoYEBY9KC2M99mPK/N5+Fo1IHZz6kstYDFsH2kVo
KIGlZnN9ikit47m30Mdr7qNM9zMQBzjFqQGNJZa4u/6tOGdcoc8R+FygdwQO0cuzUdvputpqZ4Tp
Yvgx6gJNKQAgb+ZDcABgApVS+gZtu2bAKxmgR52dsAeXfX+kHJbkt+nbD4pneOMd2cnCggP91cwW
4nWHwht6ElSEgMmBRsxq5Lmamsi4Zr8zd1Bo2RMklGblWgDwP0jiThnPJFiFkI/jJQQBO+OOSJY3
1ZLgq/XfZl/zM7xKdyhS4Zatr2TnHEWFVM6HoyxG/98ei9Yq165MpSWSQ2Oed2tVHPPi+frR2DT/
8OGQj1N8G0V0bzFLFYZ3wUoih1X3K59O2jwHo3qbLTrCpCc1cnYGmSEQswqO5PatvTDL4i7LtTCL
pDPlcELzcxl/WvrokurYtE/X18fbQRAOoLCIWBNxJvOmRx1EN2KQoYeT0k0HO+oTF9XHUtC54lmx
oSoHPTGIum64OKYpLREbdWtYozEgzc572Zlv/3ohdO6Kcq+BdmRT7Y4JmMCSSdLCVGvRipCbb3iX
RVQxvNNwYYUu9OwVUfoOUNHE0EJAuQcvLpp3a6psjB3VwJg342dVQe56aayd0SpgViZWJnAkHO97
8QPo389+ABjDxg5Y6CWEwtO+ITYqUiT+kKT1eH076U1lnAdOO5hLkCKgLcyWgKMsj+cu6bWvclS3
zzABQxn+RSNsvOVQpjwLLz+nh6S2iyytq7UAgKO4pv4yzC+FtApCGM5dApQAqrRQSsMdZs/41KtF
PqnFEoIa0lcTxbOzn1OZ+gZkna7vGu/RR3MRTW00MVWg55jrpMdLltl2IX+Nx1HGnVF2I801/QFU
/KqrvkPgTmBye7dAcQMwhgIcuA0ACnMi9Kg0B3vEy5Lfknv7BMDJznw0fxFP3sVe/Z3sqp/XLW6/
GSCcFpVGBSTC3mTxkdTEdrTaWlgMt0le+YtyX5UiwbQNOBZYX8A+LFB6Q48SLod5StRsTJDcL1oI
wJDyLX42djpKQeCFenSerQBdjydZcZedfIshVNTrZbf/+PfLPPsBbMFyUmo1H03bxjKhGO4oj7XW
BW2mCxwwp8CGhQJZArCLBQQBCx1SlGE2SmWwgQKmRHw4NKcC7/SyU/1/PzJKd9WgzB6gYwHwjS2O
NEWrGjNAzqFiDYd4Vd5Gs9oDIu5bZurnVreb5FUQ3XMq23R1GHMB07QKQUwmDnFUQuS+g031Sf+T
FYDv9NYJrHV/5F1/D9ljtfPwBYsHUR7JNQxuBZTUdXRaNyx9dTsQOzcb8+syYppA/WGuXv0QHaMD
Jq0qdwjzfE+EURDvQp6ZZZ9uq4mLrMp7JSytY6E/JYgPrp9MTiMLL7aJzALRKkqH7JFZJghzZhIi
O0o/SGvp5DewxhjPBtXnGugHKhsHScZ3SEyJ0pqtL4Vrw56iCEB7BqxpXe6RSaWIuGYt2psNWLyM
1TNV4BkaUXDHcaaXtuhvOXvr7BHKNlqDGIgyiGsJJKDAHwYGOhJWofYjCUR1oo2IAG7HxeIY7+3I
mdPGPWK95GiBoS07wH+vflm7zqe8p3zQkqsczEfprbqdg1T2is/upfYm2dWfBV94G0jTX0J3GUUr
9JaZjAQasm1k5Vj68tSDMqGEzqbjeHTMWguWA7QXXgUGOU79wiAT2Eh9KRlrrRlgoJiC1VdcTT9I
AYRy/Cpsn1UXPA1WIEpRODcFbXNEhAB/o2zGpguDXtVk0I01hG7ec5fpN1ZZ+9cXJjDBZgjTWjhV
23ZyqGf1PSYob3Vo5V43wTunSOoUoCngweUNlz6gG5nSq6MeqntlB3zZnk5wmC8T6nBQbvQmwYvB
+VSUTQsdEh2sZJvufF6acOOmCaDelLsFkHNVG7Yl8f7DqgD7ApaWKrhsuiEoAxb2SBBQzztCKFvh
HkwKQe+mS1C/lUG9l0pBKMNbGCDtOPUQTt7yJ686Rp7TFMFgAn+iObhs7S+1FTFpCayw7lmqjJIo
PSLoWfutk8GL+lOciaRcREaYN2+cJHvoLXUJ16R9S8f6s5bGUxEVgiidc7oBm/h7x75iizMPaU5R
Oi4Yaw2JZewcEENps+AYcPw9hvJUxAwQNNliDpNFGdYqbpewaZJnezZushwiqLJqAJS7CL4/z/8i
CaCIcUQLWxignclRlPY4APYdima02RhjHt1W3CgsfRDiHAaQjFR3kme+FMSVd9Wu3JP3Mj6sImly
XlSGWhCSEgMkBLjUzAdcu8TI2tmc8cRqO/33Ou5saA+CgsBrHqr/gXOVFrUv8y20cR1Ix1lU2naD
W4cksCxF+YIyQ7uTNL++HYFcwoh18ZT9Tt+tV1CR5T+sP5UPhIxnhdfv+gZsjYcPYB8DGQTUY9B7
ZYLtqNVlBEsZ0D0GJphTKDsUxHStsbwfQThGhizQ8xuyNl5UyL7UEK/RMYpOFF8uxlOc/pSa2m9b
2R8xaywr6b2WTfeDIfwonFfx/GeyxLQmwFYIQFYURTzZs3MXBOd+fWM9JYfWa18n9z+8Txf2mEMw
dMQkSK3ksAFBQrq+rbZoiHdD90F3HiOpACmjuk7ZdS5jnLqvmroimRyOu/6Yg8hnTFxDdps7SgJO
9XvSPJBS13kU9Z85F9vGLCMA2IhVtxivdJlKQBT0JUSz2TWGd6MldzL5iOpI4KM4rpBSZyLjQCkS
+RyzwraX07ScqiXspHfbvC+0P6Pxcv388l5gigpFOAowOWawmPOba+awVKSBDWCrlMS1flLy7+Ko
BNmAhiLZiU4G97tBKhSzXghetnMm45gBXVKbw1dsWj+qr4rkJaid/aoDZ18GQ+/mGOGf0YUTmubd
gnPTTH9s1NW5WXqYpqGa7nVe6eyyPaXmA3IMGumYbxcEUZxPiPkdlMdBzox2FpuLg4y7HEgJ55Rl
B72PvNSEVtuP69+Q85RBxh5NJlo8oRNZlxcBPPhjPWlJH0o94KmK25lC96Fufey5CTajd8wUE+C5
PIXWA43T4lPvTrvq+Be+Q/iZqHO49OioaGG20aQz+hT3dLkgJIFxRHR7CGe98Gv9tssLV1lv1vot
WRK3jl7z/Emp/2DEQ5Bwb3cStXcg6UEgQ4XS2XxbbZWqnjUYbkzDq8EG7A4aVPGufy5ODkpRKxQ0
QrPADRjbzA0QDqdSH6pRQEA9EvShcUh84g3fus+mcpswAsF0HlDsjHBvtwcSjzOKCcAKgSYIEJrL
vVX0DJNyBq4AZaFKSk+7URRQlMO4nxzW1wiJcO+Kr97WZ16YdShbxVm4BZgXSXN687oKTBLxUwl1
wrr702rv1zdXZId5dzqbWNYs52O4TpqvgERxdpp9Y/4C2cN/MAQMCG26osbLtohWaVSV2dTacEm+
KdmfsXqSpMdoFlT/eV/LgVA5ClxAu2+Kov+PtCtbbltJsr8ycd/Rg32ZmO4HLCRIaiclWX5BWItR
2Kqwb18/p9Td1yQIEX09Dx3RvrKVqC0rK/PkOUIVIspq1fJgUbat8+zGHJXdOJh/GafJm/5Qckdr
NI7c9BIIm1yXhWEsDnIM0s6g244J3dPQXGj2mSnlwY6JZx5nR0XWdbI6o57JuZmP5UG9N76NV7yl
Q8Z2uAIfmdtspMfmdQgXTttMZIwjjQnEqw9HDeH16c4z5ExCJU/NseE1CL1aV+Sj8Hi60HpmIG3q
XihDeJpt6D9JBxWvdIQ79hotQUBmfMvJd/Cde3QCUCpQirYIqgPUqnDGLNuIny5vyZmsHVdxBAoW
EHegg6Y4dwrlISNorPzP623Em3PP5QyttWjHNgLS7nmpx28m3Qyr6K0H9Qg6WnAPnQ6slYRUN8oe
i7qmh/KKrLkqt+hB3PKGU/VLu3o33oOtIH8qUUNY5sjkruP0toB9tMkCDsWZ36Yl6KjI47wGKfwh
tdZNPPjRGG9ux+FaV55QVkOySXQgfONcnuvPbTO1Cvk/cCSgE886YxDUoqE0W4KtPFq2uBUd+g7K
XfEpMBwVZI4gDEnR7K27rZc+aHQN9uz2KXQgViDcS95yMejc7ZmczpC/tsAFDQTDZA2EAdwbxCgP
TSzv9BxMc2OwApOnwxJlYeTnLunE1LTlYOgsdJoNWO5By0CT9FY3ssPGv6xDziskSLZbnEpbQcZk
4irCYgQ8SI7Kzygx3BXXn8BnwLq1teKRbejUIJVeuh35Vj1bVCgeoFGEdwpOL8ec9mGryAUOUP1a
D6ZDQORWALzD8nZVLDLKzy0aOOn5sUHtAiW200XL9Sq2WrMuD1KJHoZM8wYttgP1KSma9eXdOjcu
HE10MgFUgwTYxAeGhSkY1qgXBxJ0aytQVk1arfshd1tabuQwWvLz53E2OD0wiRgY92vT+4SIZmxF
Qtt+PipAGefq4PYAJ2+1gbrVR0jtJec68wxHowvoCHgSAFgrY+qERJZ2QoHj2DTiDUMjjFIL99EI
ZRlVaaCloAquKTTgVwvEwWYtA2wSZQYwWom2HBp3fWzexaPlgwDuRUyyxAH0s7errNM9MTZ+tOqY
LhyjmWfQ6RdP3iKDoQJPH1HuNjsvAcJNcRvLoXiPKNfRIXpXAdZ+G0w720svl3fDzL47mauJs9Cr
clClDKELMZrINjs0gUtt6IpqFkDKENpAl82dX3wnA52mHoROisyxbMpDq36E/aZOltKS/Hsnp5az
UqkQ8EUqGfmA03Nk6bRmlZaVB4jcgrH4nwV3ujU2l8cx4/jQ1WUheQwfO1MAHMa06krSHOLokYjP
RYiuLvSRXTYyd4eDFg7wMDwNkE+a1qQT0qaqVA14HKyRxXOKa6uCGB5xIYcKAtE0Xyeu5SoLwexM
YIZszZFVvmWOghOiQBgqGdoaB5b9yFd4f9vV6qUFzXlpf/IiL+z+zwtpumaInNG2gxo1TE/OK6WB
WLdFUwDW0h26il0HEo6i2vUPZhH/GLqyswkY7Z1GJd8DGr0q/bAfmw6Ar07VtyCQbcB+FMdrKHLL
Tq8p10HwGOcQaW+MzhGsUbX1pBltvSQeWPxS2zTZd1VM3vqOfJP1/MaQoqtABdZYbJrIMc3arTrx
pgWkvtSsLTqdXc7uWIz9tzJNLVc2yW1SVKWXVKPhBlI22KnMwFaogirDlJMBPWnQ94ZESO40Vc28
hV0xc4ZQz8KLkcdXnNHvdH0M3EqN2dHi06ESp7vWQWDjGmjOFN3yu/pcaq7wvmBzJq46sSlPbI5N
kJK2Kw5cJK27Jm5rsytrW661petidnRIk6DVlr/4p5k8Zcy1LtHy4iCux5WkeTqCRv0ucuIfVuHQ
G7TLuMnr5dGdJ405dcIvk5MNrzeFqaZRWyDFYMYumJvuk7zaSoGp22InPQlyuQO4a8kVzoCgkCI2
URbADYXyw/SaotGoSnkPpx9vzK1kF46+UdYNbsUlVu05ZwWICZBwQNVzIOPp4gV5HFdVi5xQEZVr
MTP8tKiu63Spi3AmsADQBHkaDmk95xwW2iFU69LAo6a7InH5IzUEGyfRINA1Lo3ny2s2t02OjfGf
HzkptJxZpBmG8pDovZPGm2qUF7zvXBiBlyIa5DnJAQgVJ1djYRUVpE1YdUieRLxdqrWJBPJKCew8
c1DOBvIYbR6llx0GbNRsm7nhSn1Ygs/MvaiOv2KaLBHiqpP6Uco/Y9/qBlko6JpAe8Kw0ZLt5D/r
nYEEt+RFtaNaq9ijj/rN5ameuVJPvmDib8JUZZ3MQ9OiTtDXO0BDxbJJQjdECl7NPLCzIb7Og2gx
0ch/8eReODE8cTq0F2WqJlhjkOQjQ8u2o69upG3s5x9LALqZ1Dey678We9pnIFBKwFkoIg7aoHB/
RVdcMGa47VbCOlsJG3VhTmfyfqf2Jvs3LfOxLiW8nCovWEN1UnGV8K5Zc/0IEzUSG20OUeVSNDw8
cY2ajyWQxhcD5qT3YFqBm51cutVohkXZIEgetr0LhnK/f7VuqtXolHZ9PzwvQTFm4kzkrXjBXUZh
Dpf86XkNwDtrdIpRAEDw1Jd7he2KdwotxMtbdcbTAVInAUOAsAxoKf4WOfIKgHpUDTNJdVDj50xr
XBO8zf2w9DKcP5Pgm0CLMeoWZ1VNWgmDWIFEA+H6kNotUio74AX37Q6PYHBNAvKxBivqFd3Gu8xd
luaY9X1H5ifnolbACaa3cXnQgwCMApGLZJ57eSLPRCHw5OZK8RgjQs9zxuAwHqqiBwcYLqd6Q+7A
E5xvlFUFp0NciC0Odv08XnGtW+SI94YHIlsJWq2yC5ZN0tukcYXDwhfNhiBHXzR9I1mmFWk5vij/
NsD/Ekfy1UcDqG6Ika02PGtN7ZsgXfXUY26CjrvFcHxu3o/nZHIhRFEaKioanj7BvMV984im/HzH
pX4Vr/8g3427JRWxuRfA8TJMRVhGRmrZyrTiMO5rN9806+CFQ7fqXeGaNgi/bzt/0ebMg/3E5uSo
mmlG60THMOVrkMvBZrbuySpCfCl5ol89D3+9nxV7jbezAicAJanpRYtrPEyEBgmrjL7lbBd0Py9v
nblI69jA9A6NwIqM2ETlC1dvlF3tG/fqij9l2AIz6+wO+TUSazJ1Eu30PDJhSC9AFSO+ZO3SvTF3
JwIsjGgRzKJIiU3cNmlKlfWDhFOA7IUtQk/LqYiVOHlQaOsozA3baugrlEf2YNmD5ivI5m0JXJcL
b7aZxlesGYdr8XwVGucmMeU4SkIgdNgk7RtFn+QTAjFf2bG14YWtDbEWXjRu9pJqhytl4YkwO8lH
pifhegrdg8LkrkkwyUZIgN8v5ffLO2bOBK4RzC9H2uKNf3qPNNZASdYWeBFkxAeJrNssqZbP3VTH
FvgXHN1UmZHUvRhWeFABpEUs2ZGMXVgutX/NWgENE+8BAwPe9GU9pjJ//gawUpSPppb7kLJdRWL3
G9seGEuQBCMlggzmZLoGodEoBBWRUqSPWXKlK4+Xl+OMnpvfRscGJrPFanPoU7UrUMxoIaki2WRl
edlGX8XbJRGXuWj32NRkY0dV1OdqiLGkBQCr1l3cfTRK7AS0d/LmBygPHFJK28vjm91uOJNoroDK
LwjVTjeDQGis0wzDE8NvUpPZYbvkAefCL0QMAMhwHsSzPsBILMO+sPT8kDM76Fw8lrhSveCUmZ2a
TvmkSsCBiajIGC9EdS+PbjbWPTY+WT19jAZ5LGEcAlNP7YGuyG22DR/aKx7vKuug8rJ3tMjH30NX
XvCXs6t5NO7JaiZGGNa0MHPkLeD5/dZH3+hG9pde2HMJXOhWgWIAJCUcRzgJDcoh1UsUXbCC22Ab
3qAzETr2LdJBbu3JYJ4RtuprtF8qt82l6sA0iXYwlZe9QPhxunFEjcYlqVDPbFdIENoloh4vWUdX
8op61kuJXMnS8ZiNfY9NToJPKSMRGQUsJm+H7DfBFhK7frBGUmGvYsyZ06yijPOalA67tdxFNPus
Szsa8sTXFIVVCuEI+8izdcT5Vl9BV319Zzky8I0NkN2xnyyK4c0enyOjkx089EXM4gbzHEig+C2e
VRG+wWxtKVl69M5a4m1WOlLLuHgmG6nJeqmo2IgKdd874CnxCyrafXoXGveXT+Vctgb6t9Ao1XA2
z2qWVVaByMvAA9TKUQhXoh+mVr0HMtmUnb6uabS6bG5mXOhc4bTMiC3hh6Y7leDRphWYQU2WbaUm
TlCoKDCkthD8vGxp7lCcmJrs0AK6PCFg0fx1lt71eLBIdoxaYcphp5UbAz6EBoCdtQAX+sIskrJw
40ALTV0AdkdMdIpEDQfT5C/VPRAFeA62nugOG/N1GUYzcxI+KRFQnITQ2Rk1EhxCqQ0lw5QWki1U
10XIPPT4/vUn9YmVybNL6ymArFZaHkyqHMRW8elYr1nVLIBb5i4JZCE0lK0hbHAuTZElQVD3Ywe/
AhVCbZW6gaveBXca8zmzm7aV3WwPqV5gFu46Y2GMc+4bDFPYnmCxwIt3GicZAdWErlI4WAItMpGt
oMzS+pC1BfhRdjnhoesverK5I4EYE422IJ0w5SkYJUWcUQWpzDN7nRffAYjLWa6DQ7WCxqIT+xBH
egwXIZczsQav/MK/gDwI5JkT/9mJRd4FQYtIwBqQRVSctEqWLvyZW/fExsRdgmpDiBoGGxKAXa3d
RkDG2vj/1i3HWZKVvhluJVDjABwC+zcoW6x/J7918g2Tm18AQFvWSnyDuI385B5s8BCydHQ7/6Gv
2g8U15fWc+44ormdx9kodp+hO2tIbFltCLxAabVvsQwkSBmja1Uy3i77t9kF/GVnCr9U8cQEzB12
LMh5ydJVLC+9x6XZ9QOJAzRiwPcDPYbTsALvSTkdzeqf2CHzZ4acT/TY7zI/XoUfgW+tmQs/I++q
fXSbPF8e3lyAgbZzgJbAtoAC7jSm6VVZbLMi5AFGBRL2dFukNlhd+w29ja5585ayzWr0zhAAWjbE
z1xVtJfKu7NzjJGjCoqaJGbgdALkEK3OqYUnZh4HeyVHIk9brC/MXMAKTv+/bUxbqpRMTjhqHQex
L1y1+54i62tag1Mkq6z+jTcz53L9VACDs5ligvouIGVhqOwgoo6aI0kn9mTJifJ7dZKuP7YxBQOJ
epfpfSgwUNzRTeRHW5QnPHKjQG79d7pDTXRtgSVeQVsVqGEm8YROO1A99j07UPWjiVNnZJ1zeSPO
rQ9P7sIAKCvQu3O6BxDtN2WhIgdgsYPWbhsFEKDirRkiW1isBc75DrRqcSY0gMjO2laM0arbtoqL
g4nOozF4YfpbYrDfGZCOQy0iPQ5DkwGpLZNAbNhgwzXKbSioryrpo1VjQjiQAlGxrnIIkl6ew7lz
hC2O2AS9GSoAE6dzqGWpzgyrhEk2NDZ4+NzaZO+XbczNHRqTASwCgROIYSbDEnoIcA5ilB9MqV7H
hnlDKbD7VrH0SJ+1A/0bhHacwGSKLOnKtiDDEOMNUEcrMC2JeH4AHyPKBXUvj2iuNgNSOQVNnUg+
6WcIPiaqDBw3GlpG3eFndhP56GeBODAZHcWJ0bi6mM2bH9ufBqdHt62NkQoGDKITOrIBCwMHs0dW
hiO/DS3y2yB3ctO1srk8zrkThq5yCULIHG4yjboApgyaVNUZGMrQGJRU9E2sk1tiRbdIfvpZsXSi
Z3cjOoXA6cSJvKcHwIrjumwUjLJNXwbxTgxeLo9nNoxU+T4Hcx2XcZs4pRC9eL3ej+xQW6NTqJaH
VtdoZ1i4r0wYd7jAwdoYsqsAYkoOMRnkBpqqW7WhVdqggnhW4nAbl9SEPG+6uMg8spv6Z/B2IL8E
EjJcAXw5jlKOpWymIWtxB2To/za2ahG4xYjXUPIMTQ4LoqhKo9ht/66Ozwl9Bb/kwhNwfnoM3Osc
vQ7+Gv6Bxx/ANC0KswHbWnGEt8LvVz3KOKDKCdw3hIN0dOBpnfw32FFg88gu3xdHdrM+F9tc6XBX
4NhuxtiC+lInP4Uh8gULO2B2jjmsA4we4NafBi9oTiuNdKjY50NCsImDJjTB4dxNitNfD6+/kwFS
+NH5t0F+KR+PTY4bSWnrz5PrqqMDsWMFFFW936KJwwIRxft/QC8rzj1dkOWCogqnUT/jLskkIlVy
n7NDhFhjldL6pzWMzNblKHZVLXmS9WTX1wVFi1N/L6fydZco2kttUMHPykRZqy15lLsY4p5F4yhS
6rHCXLO28mhvPbAawH8tLr6PtH3BnfkSMvUK/TcfoSkQt2DJoQQBP5SW68cy13fYbFtTi/fqqL0k
rbIRVeE+E1OnzaVVCglaNhQbkuFRF/fhrq3qbRQogt2K+qNRA83U6fdCRzlKZaXhJlTGZl20OXBk
ovWsgmY/EdlHDjZUu2LSTaWbXmdZL2B5BTJJ7wmIacx7XS/WuEbhptvgPqqarS6lKN2b35OePKpt
tR+ycZ9K/UeqkusYAo9NQBwWQCcQU1Exct+kIVJmA1J4SbM2zGYFSOaaxb2X1+TaaIxt1+hOmtOr
sRFBuxMYfjywW6PNnUHudnVWelqQrKDn/hjGgMLU/Y4K+Quph+chFtFW1PlxlRN7BKopEsVNOspL
r/e52A8nGm93cNIiDzm56BsKoU6h0ynPL6sAwK2qdYZtH0JE025vsAW9ywdt5upAJzWk7dDwiYfs
FDuFfDKtuQzpIRCajdiHaykbXVN8jluksbtFppCZ4Z2YmyRBSKOrgRLJFPdj5/UHpHZfDc/AMwgq
uMuJnTnkkYpGVlz9qKecC1s0uFlqyJfTg1S4AhAFN+DIummeZNA4F+vgkDyG13jK7nF26szjaur5
esmx8AWbXBZgegWElrfnoCNrcpUZgIuh2wkTXLCffaY5KVXui/6bKAIfnAKIF2W7WjWWbogZ93li
deLNQhJnow5sI1Ai1r4gwg8oNYW2muL0dca9TAlYkix7jLPUTph4DSCnE5eaXdfdUgg2EyvgS8DX
ydviDKzDqV/NE9IEQtXQQ0Mc5Vvk57dwTG8sxMNTvIo9LPpaU5aMzu7qX0annAo5dNzLWin4Nhu8
WLFj0c3klfXAm2ElHTqmkb4eXuN1tx38pQX/jLbOVtwCisLC3pPPap6aQuJYRIvqoQLM90d/Vd+m
+7B31Bf2pq3lVWn3123okPvOtw6XD/McygHUrr9M88U4usSQiaIRWrgpWCotp4sKv5U6n/WJ06oZ
FCz4i2tTa6tEGe5I86DqiEmTCiUVIrkp2y98DN/Zk3lAP6aMNI4BTYQzpkIjjGjeawXCJIBjbERw
sW2EqT/0/Vuddz8rVdsgNL0tQuU7CbTntFcX4/+5zccZ7/FSw9Y7az2hhTVUGVOyT+CbsQLS0NNi
RxuB/NC21KPrYBn2/Zk3mowbUDCUBEA4ySVYJju+SsC134xYf1VQtwpyQNh+ibEauva7QQ3NZnr9
Klc/W7DY2kq5FkBoD0ZecdWy+jogww1eRBtJbj6SML8qA/NZi8ldorau0aSHjFl4yiR4v6QM1A9x
4gpDCf4J6J6neQ6cG6vfBYNVCwdq5lkDZmIR+DaUOLSz/tYIKvS0qtIUCM3QU+rMRe+frQ3igtta
MDOFl5Aua+vQytKDEGSuFojbNKKrQMwWcA/zZoD6sPj7xZwi9oKiMzNNIumhtzpnTOqNUTfg+g0W
Chkzmw8pCEzZZ8f1WQdFqLPEbBHEHYzwhkivSvY72fYTCxMvn+aKJMgNLERKve5zCQWZ7/K4rs2P
MhGdOE+9EKyQitG5efdah/o6ycR1ob4PiuXozc+F8z5zt6Pez3uhDKT/z9IiDOchCQs5ORAru8nC
b5mGTnZ9cFLEYX0f26RWnUi8MYVq01e1X4aDffkLtNkvQO5H/cQTQpH21P2JQ6frQYi4thabdd4U
dJUx6d6MSxMpcvleCsernCUjaNCl0mskVfX01rqjpF+JcvouR9UbTYSRB4tbLQV1IRhzgNATTDtt
dLCbS4FC7VJK6BYqWsEhbCtphTbNOz1IIS+mWsW+bCSvb0LikMh8soyKeGEDbtsxU19JTIxVPDR4
niUq0r6WmdilQp5KKQSPtaxuAOOn7gB/hehfLvwIjb7raCxBsxo2eItU0V6rssDN5ea1jy2ee6R2
OtKXy3N43tmLEiauEPgt3J88qXA6h1JS5GKQNdEeGjlr3jOQdh9UfNWCXbRu7QpoOaROUBkeds0O
bHWBG0qOGtqGtBqGN/Z8+WvOTio+hmuWYDch23aG56AJQFrQS8bH6P1VqAueLGQPSpc5l82c54lg
h4eHvMuXR92TjQNyM7MzQP4FbKAEXsfIs0K7fObt++pK9GUwTCxYPPMNE4OTOBhUAmjpNlm0L9E7
7qhK4hK5XWT/PIs9J1YmN1HWahEhUoFhrehVC3Byth0rR+0OZQf9zsopd9Gm94o7c0e8ru5drfWs
98tTO7eCRzP7WaQ4ikgiNPqhMoDNG6Q+kfK3WitvgGFeuJ/mphOso5zNhSNtpwe/juBcLQB493IR
eVlYH9BztLk8EL4iJ7c65hLksyCwUFB1P+v2zAktjdLUyF6ooKWQNbmTkCdK2Ho06b0qv0Z6s7BH
5qaOi5NwRWg0sk5TIEnYsxrMp2QPQbzgORkLtBWOPFSQIM11eXBzptBciu52BGpch/n00KdykAq5
LId7UbnX6tHtBs1WF1tzz6cQmARUAVANA77tDFROmSn3Ay3JXh7QPIpIQqLUHjLm1ZboSEUGANOS
ROPMyYZNE7px2B0oh0/LG2PSt2IrMrLnL4Fkx7YNHpp4UA8rxRPz/0D8+NyBinCcwN+C2kXXoN86
mUsQMudVHHW4lGlzCCNrRzJi2J18q4mFaxjQmWHfgCZcMYDhSBvaehq54QC+2A5Ko5XkN2IDMV88
xnEnEJLtlBg3ksputBZNTWrpCWaxcHpmyMWAZvsk0ARzkHImFTL0XWE2dZIc6LfaLTf5SniA5E7l
9gCA04+lB9LZZkPeH8oKwMID4IH08WSCiFLHZpGY5GBYty0xHQuM4uHYLg3qLLUGM1D6Bl8/KCvP
+W46oVMA6dIjxP4c6tg8QUwMMHv6nABRW12JboFKtruUm/1c3hM/wc0CwonOLU6YOU2oJG0YVkxt
I3RODIGdZPGmIytTqGtnaEELF+cxQxt1FdiCoa5GSQndPKog6inWsiuPrWSXAXBEtSH9SHKo6Cqo
89hiUN+HZrIti/hFiKy9iLDyWh7qbU/jm0pLvF4Sajyu9G+sz/0sEx/EuHiPpRJlcx2wRCMCWOey
xzj3uKfniodiR35dLaQGffY4V6LAVoNY7lKt/vj/mZjskyARWMWlxPcRtfyBDs5gLKaZZ4cBV8Qd
EvRap7VJxYrAkm5mBNHOpwrHNils/U51R4eziysv0MxZuvrPL2XM3JFJvm+PZk5K+zAAJS/cOjD0
0mdjNfHj7SJuY87bInyz8PblgkpTz2ehRjFCfoPsS+ALRS91pUj1onT8aH39qndMu7Rp6iZuGRsv
LVoL1Wq3RCAw630BM0CliHPgnN0rSYP0QA7B60/vC66J1ahvOX0HOqAdktgtW1RsO19QA2VsFKYA
fEDKbTpqnIEm1wpEjIMJGuLqtloUQT/LLfEDDvkZ3CZgHD/LKbRpl9aZPkQHyfphRbkNCrGthrJT
Ct595Nkvn4GzzcKN6WgtQ1gD2YwpyCjqxjbB9QVvcrRZQOK6vmzmbNZgBmcAZDNoh8DmnAT9nVZJ
oxXp5JCk72p5Par7/9/vn3gLGbEEQ1abHNC8ZkvmC4Xe6F+2gOOLtydSbjzCmDgLKousS9FafWgJ
hCprxY2Q8bps4uxA4S7H8xa8o/zawh47PbhAK4GuB3IPe1MHQ3iJV1uUeJpG1jKt1oCf4UIRXi+b
PMfrq58k5WBERByIEtFkYajUD5mYxPI+p90GfLR2FW2rrNhnmuIoqIYGoeiZxS3+NYiIestZMH/W
KsbNc2Ud6MWj2juFBAD2BjaexpL2KYkBou1XoI11SwPgL6F3jII5oSKsDKZtg2RJzftsS36aRjTK
G4bPo4RBoxaIl3Rpn3WJF42S05OFTXleRoUJdApgzwAfhV81efUVQa8KUSfKe05cWG8ohB1BWaDr
m4StulX60OwjN3WosE7UBYrmsxAIlvHgVGTEh8C4n523WGsENP1Ie5aFdiF/t4BRzqSlfMj5FIJ0
B13xSEIDe3WWtdNrzQSMSBL3bVvcmAF9Dg15aYfwk3sS7mAcXMcK1Q28HdDGdHooQjGICeAH417p
iQsN860exNQWU+u5NHX4ePNqKPonIQJ2OCvNzEHa0u6BEF04m+cTCupLC3E3/gcqtOkDJtCKClXE
UNwnVW3T9qYzHjPt8fJpODv/fIgil/cB0uJ80fKClnJfx+1eiyu3UV6SgG1Dg20pQ0pWzq9FKfyr
+VDcMADxYqMgpQZO8olTk0Y1VnTEePse6TyztK5KJVkBNPV0eWDn8T+3A6g3Ko5oG4T8yekiMh2I
pb4kMdIfnYdSAKgoWz/3uxVXwzWWWL7OAnNuDcTCKI1AE/2MDmAchgRM8nq018drldz3OvDd4BtJ
oyViiLP9f2pomk42laxK+sZAVmAA7UXx1rG/LIvJLXDpMUVEvhNAhdOJMyueMm+0aE/1XNgZuWh5
aduPfzkQhhWTmwKKDq/LiZ8idLAEQeuQLCK7CGAfewAmZ+EAnTtD/vuhWo1XiwGfNO1D7DqzSUiC
yYo3xQ2q6t/z6EXwUDZFcRasYLIHnrsMmdD7JVmM2VU6MjyJh7WSyOGYSNFeDJ/FOLUVJroL+/ss
ZONjg4+HCwSv3NktOkRZplhkiPb9KvQTL9wWkDBQfNCRSv2V8Sltkq+1F1PZkLa1de+yefnMR07M
858fRfyi2aT6KI0R7hlw9TnUZdeGYQv9W043ubmCSCbnVfbY6OZrtu/8CjjvTvKCm6WX93lrxeeX
/JncncJxq7AN6BD10V7B6yNYN2tVsA3qR0DnczkgEbJebhsvbK0z33xqdIrPbcBNGUtSG+2z/ntZ
6bZZbRbFTmdGBgwDErgoTqFfA9Hy6RznTNTAHaQKD5o9rnhTe7pi1+jm5QVfT7Qxsc+XV3XmwHDU
BGJzvq3AETy5+eIwB20WCjAP0luwXrV3oBsnrm54cDVPxQa0E6UjI1u3NpbuuvN7CG2oQN+huArk
wJl8FCCuXZsEffBQ6XhHpSCBU8BhknwftYNsjfZoPVwe6fnpAXqS9zt+VvBBcnY6tR0NLIq+juAh
AQc7uJ9sphW2zKCFXb8Dx7mwW85vB1hDIldB5h+KLtMe9sgIemDE9eBhaEKvhlBpUAuuFFw13cKt
d+53gN9DswjnOUfsN20zSkRg81OBBQ+hsWPkZx//C8f932/9/4Qf7O6fUVD1j//Fn99YPpRRSOrJ
H/9xHb2VrGI/6//l/+zPv3b6j/5xm3/QfV1+fNTXP/Lp3zz5h/j9/7Lv/qh/nPzBo3VUD/fNRzk8
fFRNWn8awZfyv/mf/vC/Pj5/y2HIP/7+xxtraM1/Wxgx+se/frR5//sfnOTiv49//b9+dvMjwz+7
Hn7Q7Ec5/QcfP6r6738Azvk3AI2ACgCziA78L3Z398F/Ysn4wWdAjGgfGQPunBA61QT2zL9xQDcg
11zqFzcUTnfFGv4j628IFXhnBXROsJhgEvnj3x92skK/Vuy/aJPdsQgQxb//cbonBBmYTnDEnQEq
x5H2pVI0uV/qKbsaWZJ9yxWqLmmYnHrCX79ePj1BNM7DAvst99Uwzq+Ezuo6Jx1Si4Eq0pKW6DVO
z+svKxOHRGQGIFtl5L4mF4D8ppVZfyMZ0+AFK1lu/KbQRu2uhrr7kjjaV9PGn49HF5uMk8r0YmQ+
EaxAdToQJexI2tBx6QLnn/7rlfHnkKZntKjRlaumA/P7BM1Aft1IeuVr6pi/CK1QB1sp1LoPCKmG
ByHt6m/KqNfMNnMS50AvyuVf8hi/voI75KNhCimAHKraAE2TNyWQqDErUs+Ih2wpHfnF/vjkkDky
QFpUxdLaYL4SKu2edqb0M07Bpebo6AJZwuB9ZWQSZ/V5THWik9wvIqqpdk5S8zYpu1R2srJbkgv9
YkdM86k1MC29RljhB7XU3ppokbvTRiov0CR8NQRu9WieGLBNbV0KzDfLSH1MgAbN1jE1DdUejFGS
10de61/O4T9wBvLkvhNDi8i6GTA/Fep2NRZa5oopjRZu1a9maOIL4ligUmTEuc/gcO4LKUcvBziG
9dK7/PUTLNiv3TpxAxJAV+ogsNzXExR2bsMIOJ0NWr0DxauzrCCboQM3TFnGtLThhyPdkQVC9C1q
GZG406ATHnlBKgYqcORZ3tu1UJuSQ8REDxc+8TS5+esLJ25jiBg0Sg04Kqg2CrXTMBFAiUQN1WwF
/hqLfR+IGrZeEtBcudKNOgF+V43k8f7yDJ1GGn+an0JsNZV0rQmkiq+z0tx2Q6Dej2YMKu1Bz3cC
bazXy3a+WOnPRt2j3dqkY57EXVz4IQvpQyaYAAARaCEsKad89fv5PXD0+8Mox7OJWbmfain6vwOJ
Zo9GRswFr/fFYfuMf49+fd3pTa/EpPC7soGYXwtkuEDK+K0bimx1eYa+MsH/+5GJRgohf2EkhS8A
p6faqYDfLJZjp9kAyxi/d5w/Xw5HRtKxNCxKzNyPI5mT/WlKFaIux4Ql8uGvRjHxF7hsx4AEuB5U
JkiVN3YZ1IearAJBagL8w/PvzdXEb6DIog6pAeYZUmiVaXdCI5m7Cls5vemrJljKnZw+Mn4djon3
AGFPbQS1SH3V6JCURFoxqfegbe6Na56GGJxABtPmSmCAC963KZoVfnMvTJxCS8RCUvIAbquN6MGI
wMPjGDW4VuzMApzZvjyLX5z9aaZLKXvgXNDB4odJTkMQQMoKg1yBYGS5m6VSNBS2pNfD98vWvjih
4iRwaCHDLAd9UfhNlZsU3G6VGnhjA3Kf3/v9Ew/Q56iFqUxG2JogsHbjvGLvaiqGS8mhr76fz+LR
0RHiPhdoEeV+ZFkReDr0wu2g4e5d/vovroEpQS3rKzkrxZj5nYQpITYJpaj3ZJPWxmM6qqPuJ1Gl
VQ5WPzd3wKWZKKgHVrd0D3xxbkU+6qPRUTlsUU3C6gh5a30LMkV+h9psHzpZbS6xVH01gxPfoAuC
oRflgJi8ZB2SPGOnbrvAMH7+3hROnAJN2wSIjqzwzWhIgOxqKvTKhakAeEHIov/j7MuaJMWVZn8R
ZiwCoVcys8haprfpdV5k3T3dIFYJBBL8+s9z7J5zq3SKxCYfqx5QSooISREe7k15gQ2CfYnzNCiy
qV7qb5Qn0c/rg2/5khMq0PNaLwqSmWefByG6x5OxRCG7Dhb7XkjPeH/SUvf9h+uDbS2kEx6kFxac
dg1MkbTrjwovqk/+YNe9ivXFY/73oQH840tbSFToCYVGq7MGK9pxtv6XdtGHvhwBgFH9pyYRO6fR
60aHmvjLgVomwbZ7ObTTeK71KbLzhA6UXvWQNA38VR+vL9fWME5kgIqESghIG87CH0U2UfVJp+mQ
MdncOIATGqKGV6NS2HwNyv8xQ23UoueLzW2Zr0bvEUtvbctles9cNFRr3Ise73ITg0zxU1BGMyC1
fZtGB+21nN6thkcys2i79nYm9rqhoZ325ZBtKsI+CnA/96ug+xBVTTAdwdbSjofbdsaJCEzqio4A
zZzlUgyAQNQBNadUhn6draMlezTgW9NwIkPRRDLUPJDnaAYugY0JRKkmJW+chOP6fTu0kl28EYnB
6LGjQ3+UaCT72C+luOmth6Lby30AzS1UCFM8V5OuKDKv8tQp1gboS6Hvru/ExhK5mcYS6U7lhVqe
JZhtswEp17tBFcHO1zc88JLnem66Mzy6nYsBGzBG0SPAWoemWdEC1Td7t+et3+/4eOmFirUeLFWA
L+1763tzn7We6D7ftjyOh6eqH/Hqtbg3o9P4bR97y0mxcPcmtuHabg95snqBDPHAPIvF/F45UHGq
G4+NsGhZ1fyPzit35Lgc8tL/XGmBBny5E0tXg4Gk77DPXfVuDcXXlEPMPh3ejbV5knP7IMvwNw7R
+kADSCbetnqOm1e+RR08YchcVeKBVd6Pldc7R+GWZTmurcmouUXm+lxSMp0K1q+HQHoADnrC2/Hv
yx6/chy6FA2TnRseBlN/BnwqjwUQwToak3vg2o4yIerbbWvkuLjuvbkRPtYoLX0NcUqoLIJhdg/d
ujEHV0OWslkMkcRVv1fisfKS6rjoEPqsJWh+BFv/nazof62LOn7eJcU8W+RbzgWk3spDS4x8q/DC
GLMu8Kf6NnNyUaXeHDdjsIDDK0iHU2im7pDg9n/bblPH01UkU1qOIfaheCshCdktURYEMqvCvT6y
jVBFnXO87DSZWWKATU2HIMraldv5sWuTwZyvm5IDmPr/2+A4eRqrSho19GevXcHGKcLpYZB+mLWq
60H7FzYfopCWb9OxIadArsmfQ6TZMZ5G++X6L9iaouPwsV3iYOh6uIyWC4J+P36YFr/c6Q/fiJbU
8fmA2mmGGFN/DqPWe4uuLg0G8a5f/cM0s1oehO7JN4A45j3Q29Z0nBN+KSe2RqWPAetAgSbcjpXM
Ug1vvbu+XhtRzK0KxwMt1uASYliivazicX/qhQ6e4io1+fUhNubgVrvLbhRlw1GeAPKXHJehZdmo
u+L++tc3tiRxHF/Hsh6qGJkSlqzVn+1C77guj00AnbFu6X7UaBfZcf6NSJZcfsGzW7CUlvrGG7EX
5YJwbFZzAN+cedIFKT5ZXChO12d0+eWvRP3EiQM98UvWGIv1Cnl41sMwZHirfO0I2uE0e79C5fdc
Kx1/uT7chgW4iJN2nKNy5hLnmJAVUBg2qJass6n55CnNxxuNwAkMkBSt5wqQ/LP1bHrwZUHuQT1J
d+LOlok5Xq9HUvptDROD79M7KfvpnmlQSNy2Qo7X+wOfI9YhMBdT0x+nDoJEeBGVZ5ravUvk1iY4
fh56fXxR4+3PCxHBU4L6wLteMr/Kmq4PjtensbVIzjkfUl0F0cKa8zhGNivwzD1Z2o07i4S6/et2
GzuPdwnV4zEC69E5bFj3fo7RZD5WU31u/XR9CutpzKH9vh7YiqYt1TU0S7txOviWiu/WK3WAzFZH
xVHRQZRZPQAtkKVtRD6MpaqrrK9SWh3xmDIf5xWM1VVak9yLq/qBrnL61Ig1ybg/20cBYu1jQcfw
52TG4dM8mCLOFgJV5GzVuJcfZlYBxldxjops481/iLAEq00jVxof2wKqP4cUF6KHbkKHImgZhARX
WrM+hDzt3wZkbA7tIqava0eb4uAHuv2qWhu9LQ1fQfCXeL8bo7g6pLJN3i8hAGMnIuvmoSno+nm2
Sn+eVtuHp7gIk7e1WZtPxRL/NVTW/9HXYnnA2NVf7VKmX0Ldegd/jItz2SMvEXdWHjBBXAJjxvN0
Nv4Z8l86R4HJf+wTv75P0WUS40m+dHfRuoYfaEnSv4cgkZ8SEDiqTHjWIEfFpunAE5Ry0REbVUMG
3UH6USRVnCVJvY5TxlNdyMNIdfKby4E+hG01hafGS2eWRRVP3hnSp3dNDKqXgpdo5VpElH5uk0gt
917JejTOzC3/hY7Rci8fsOEgsRM/7Ihu45XI9qxRdz56HRBSk2TogvdGvXP/2rq8uAibjqHr2Ix+
cy5E5MUPVKe1OKwrbVTuFzZAcUwDtnAfov2L51XKh+LYr56x53LpLWw24lAw3vkxF6d55RCInWNN
jjaqw7btzrJY9UfdheINEpjfuRnWrBI+NBWladswI1KxNxy8QXtUd1sL7ZxyC1IHnRBFf04qdKlT
FOjueuEvh7Zq9ljGt4ZwDri4M6YxtejP66gVPdAiXI4RKp3f0rGsyM5pvTXI5f/PTutxgD5uEdVA
1aVBfQqbSP8NToPucWVeulel2Yio/zTCPxujCeoYUtmkOa8JWmwOOqKTf6BA2t32MoudU0FDenYm
xdKcoSdQ51DQ02AXA7/Y9fNgy8Sc82DhszF0CeszA+0HmLL7gzZMHXUK8qaw6ZHHbvzpbrz82VQt
2THsjTVz2zc4sP7ajHVzBokZ2IDnBZp7HUt2TqGLlb7iNsRxm8mAyh09cUCntHS1h8lU+m9hVPC+
VBHJhwQCi5maWki2Xl/DDSsjjrd4XNkmCtfxTIANr8BphTa2jIg6Zaint83n66NsrZnjMEGMPlaC
LPi57tv4kTe0eYeUtvxx/euXr7y2Zo6nlA2xUMIo9VnGRQLGvGBYedbUUZjVUwXYeS+rYa+peisL
RJw43oFuawK/qZf7VdiDp12iHMdxMjfld9uUn8D1dWdFD5Ue3HYN0e+vT3FrAZ374YouybHsLceT
oLF5X3herkQ67Jj0lhGEL0NNHUM7i3fhcPZ9C94I1qZFfEp5y8ihbTnf4z3dXDs3HEhJG7S6DWfC
kunRgFVYfQcRXSkfU9D68AdzyQDfNSGrO2TwShLdW7WW1buptMO6M9eNx4mLkZLQ9ZhQmOvP3eCN
f4l1bcBWrMripFZkudtIq1OdJPquQl7X7jj11u45gcrDvdUXKGudC6UIOMT6Y9WwPd/asH5XoID3
IsJzTpVnZRN6qHuuj0saidOEgrvw2JfrBrhhIpETl+JRTDEdIsDeV/gb2olL/a1RrSHHnrdkR35l
axAnGKV6QiOmWlhORI8xVAMy8tqSjLZgOrk+j42tiNxIZNqlVZqw3PJu/gxuAe8PbhndOe+29sKJ
RLblISVezXOOPrivcw/QEe79oa6Ppu8VeoORYJU7M9larMsMn53dTCVznXo+1JY6kRyXEbdfz0Nn
eMGiecduNw4jl4IgiABlAMVWcbY+j8UvOqN4/gDkUWdyz++kPkH8I5zurcHd5Pr2bI3oRKKxLepK
sZnnwlPBoRuhuJvJcQZqACK7OJP8pgbfDaiS5j0Q2ZZBODFptmnZlHHl5WMNQM9Bp7OWhzbyx2Dn
hN0awHH+crDctzUC9tBBCxZvFRAkHFur2nVngA1DcMGtVbiGg6w8Du14ou9qVrNzUU72Ma3mGwNY
6Hi/ikOQXy4tFkn13WGcl+BYpeEegGNjhULHJ2MiQJTCvO6c2ubLPFc44BLT7WQ8tz7uuOQ6W2FC
snRnz1+mt/Fi2N3Ysj0Kra2vX/7/zAlrVHuSmiNl4NFqeJzBDnDWOghO171hA4OJFr6Xn2dF08Zg
UQrzqUjar5p65BBKIHlZDTR2qXAXXKgFtjGKyyyRQfjYrw17oNVcnXUqhrOwdXpH2PwFJFk7MWEj
xP3TpPRsxpFCN0nRpe0Z6UMG56QclGChKN7XQZ38mgtR/zvNtP+m4t0W/LRZzMgGJGEkUWDaLHj6
B3T4yL3PBb+tOOyyCnWFxzzAaJDiIazNUPzXTw0aeT8WxTr+vr6HG97pokSRlAHYAJHzTAwSMZom
HaDAjX9eJjbtbMmGEboAUR6ai3ZoUp1NBxjIXQcGREiW0a7YU2De2HO3wbkdplhJiwH8kU6f4zmJ
zh6uSwc51PHbpu/3QC1bE7mM/8y2KrGGCDLc5roeSj+L+9CoY+JP6x6v6dZmOMGgD/kyJeVYnec1
Sf6uS588TQ0NkMltu+S2cOziRJHfkknScHHmS9XdTT7xm6MHIqTl0PdJ8v02q3ICAx0KipQex44E
/YX6JukqqM5SdCgeoiKN9hr+tjbEOY6JAsQk9G11jiZJTsRM1cGgg3XHbrd2wzl664SAW8QO1TlO
q/RJz2v/Fu/E4H1TqeTr9XXamoBz+IYzs7XpMIQdwu+qROKkUHtN+BvfdjGgTWE0mCRa6AKNo3yX
WsiPQSdgvC00uZhPY4FcHIdE4CxXdD2UPRloVi0eh+Z5FUCC5aYF8p0rd1WQFZInoMpO/FIDaJym
RQGqgijdK9luxI5/mMuf+TQStrSs4rQ884J8Z+MKUby6eiLWvjGz3aMR2MgEuRBQScs0XdCUgllE
b9bA/DIdoQeoGRxVGnwZvZBmBQjJvfXj9VXbsFwX8inrGY/XMhLnaU4AmS9B+f7ok0L/5S/zbbB8
iKq8DIbgeA+bwUOVxq6sgwbJSvNgSNf76zPYMl7Hs21YhTYwhTiHfeCdgw4vOxSeo5312doPx7ML
jwZF0hSoMK2KgUzeJpo8iHIiP3QAiPGblpQC7NUl+2tpAx/SvEuKZP35+tS2NsfxeV17Rs4JXi1z
ENr7cJi99xBzEY9dUdFP14e43Hv/N+PkuzDPIBrmuAa0CNAZfYKGxK/Olk1WLPo7I+DKXypks8li
9+j1Xt8sUHq+NIUk6QBqQVLmjEqIOXmBmb6wpd7F6m993okBfeOBlqCBBXikYo9xEaFCM/N+Bzf1
+pMOfH0vf7yFDnKhZF+c2zp4N9j2XTyCLrrwo6/lSr90I9kZ5/VthwzBy3FkYjW50Hydey/pj6Me
NPjOkAexptyja9ga4rKAz2JZOy1agFwHz/sOCI0sYS1/UyqPoGmmn/4lF8l/7r3gE3s5ykBIOMth
RKoF5O5nuvRjfapYO46HaWnGnQvE1p47/m9WLecoWbw8jqAdv47qCaI9t6GGQZn/cgYU5WxBu8nL
UYVqM67E26Yl1RFEdjv+t/XrHRdXM+JulWKAEGoNR/BdQKnBWpVf9+6Nr7uAzqGRZg4qj+WlUOIp
sqt/r7xuD7i79XXHmVtbNCuat1g+gf7rjsZLAsDH0B5v++2OL4s2iVEp6opzpPvfad/0B3Ac7+VO
t36648phNaPByhu9vEuaMpdcdBn1Z7HzUt/wLhfJGakh6Ca+snwYIw+IKzpBh81rS7xtdUnbvcLk
1iQu/3/mxCgOQtQyBRvTmETheZ5NcepHM+0wM2193XHeCT29Eat6ltOqqk5csyI3bdjdlCDFq+7l
bw9Sq1fNOQLQoHApiOdKgz8rVXOYlR2OhcN1I9raCcd/izUMITeBOJcs9Hcxt3UWyuAPGXh7lbut
VXL8FzsLdnslivNQ1XUWaIM+aJ7e1kjnu4hN0VWz8iSKJUMSmK81marTEDOZrWWk311foY0JuGhN
uuq0EVXEcyMN8tOz/DIueo90dmP5XZBmL6HxOqz4uAqKT0EqH0nLPxNgf6//9q3PO17MIQRaFaB1
PEtgie9HYBofcQdbz3Ze9rDSW0Nc/v/Mx9jS65V2Ic+jaX1fLt2DD82fRvZ77Xdby3/5/7Pv63So
k0gIljNT1U+9bBfw/QyevPX7jherqJjRloLTUdU2/jxqEX/QajSn6xuw9esdL+4IMcyWCc6XYS2e
aLuoczkBUnz9668/uMAx9nJt2nQxkMbA2eh1ps4AEEJRSFJ7qORDVwT9TiTamoPjwWEXEhMICRsF
jQGQ77JSWSEWu6d2vPF9F3MZ1mUH9MiAE76rxT0X9R9mFf9OA/u/NywXciksVjvkOAICEYH2xozA
V/Hk/YyIBA766uv1jdhwAhduGcq08ir0J8CIfP2tl0Ez/jG2ZZg+xXj67HWcbS2U480VxBtmMwme
N4gWBxNPMVKl1O5s88bl3cVWJmxeCHp+sFKxJvdxN0TvlfC6g0qrU9em9ScVpHznAr/xqEouM3zm
1HFLQrZQIJPKSoij9OrhgQHHdA+xl/aUBCCuBL8jZHigfLTjiBuukjhuvnQIhUS3PIfo4wewTwH2
1RR3vlbvBCN7qNutDXK8HSw0fs2gpp2HqVAnMQUgg4ynvXT81tcdb48ErmIVKb181kt0rEZGj1Gj
o50r2dbXHS/vDVfRDNBhPg+S5jxB49fcRM2b6w6y8XUXbwmAyyBThdJb1BWxzZFR7swBbeO02kly
bAAOfBeEVoCEoqQcJhXx+dvUsy/QgVQn5q1Qo1jOpO3UUZrwI9inHnxuf1+f1obPuCICyqierSX3
cvRt9QMgqmjbedBF/Y/WfUnKbIlBaX4QS2zDnYluhJrYCQKaebHuhPFyqD/od4zN5gzVPfUhaIe9
/pQNX4kvQz/zzgjaCCtSkCwXSyMZeqvC1hxaPibfoJ8SvTHdOuys30bVCxROL4dSKUd8XnF76H2V
lB/UEg71CRj/dnknfdW+4x6RwX1fd3IFCRKVoJgPE2WzVKDxPy9a1MBOS93584diEkQfm6QU/hE4
k13U1IblEidwcL1o00PdOe8KPWRtYIcMZ/leQ+HGbhInYthFDzGKingIRdOTp8tHX0wPy1zc9kRx
UaLDuCBZWhDYJ4D/fw26RseaT3X/+br5v577Q5by5e6xoC+CoLfQqAWnMFnJj4F6KFBUH6u15RnE
b97rbpFvPDHflCkHS/nLAYls8FqBeGo+Rt2fa2nfJEy9MaqW2fUJbWy2q8UboY7eylazHKKw5hzG
a5N7Hht3vr612ZdlfOZXCuDysQCqPberOogZ4pWN9x4v670E/9b3nXQDGLtis9CZ5VyBiTho7725
u4u52nHWrc87+QYjNCDuaY17Gp9AyTj3FUiOJmjTKXkbQsMnl4j0bIUSMwure8wgDcafIoQhJcPO
9Wbr11/+/+zTegY34jQh0ng8jU4goubnmXTdSSys2LHOy698JVXs4gX7GXx03O/wGDUl/RgbX5wj
6rF3dLA/kjraK5ZvHDquPGTU82bsJNBAhV9AO0rN4DpSMyQiQqFPYYWOzrCY9s7VDY8gzrUgLUuu
yCCRPJRl8A1aN+0PJTjduXRsbIoLaKv4iDpdiA6Bixbf0e/tekAuEQI5SbN38duYgItmY7TogOHm
aS5JIj8SnoRvfWSF8usBY2MvIscnwoR0pvNgVcOqQNYhJ+hO2GIYkcUtICESh3WTqYV6OxFkazKO
f7SQbqvbGS5YJMmSD1YiAjakP12fzD8oglcMOHJ8RMwoApuiQTz3+/FXbGwT3xNf2F9rjZrBXVUs
70JfnpIlEO9YpGhxH5Z88Q6WLWGZo6ntJ51YPTxVso+fmBckadYmZNLHdR3ij2IcU7LzU7cM57JA
z7y5amw8SdumOcqk4otRFfsTUNYRifrRdufry7E1hnPyW+tNbQ1y0bwVZLpjBDps0JucT8rbxRRt
DeEcoE2kigp6DXBlI8ShYMWbwdDfYVHtXLs3IlLknJd1SuQaLwFePUNxmpvSZEigrFk9z+8nEDIc
ry/UllU6MaKeg5WnFZIcNPBoVse2P/ki/nfs/v99wbuYt1lTUAG3Mc+R6sBdogVjO/ep+nD9t284
sAt3Q329o1xODIT9UPn0BjQeFQnNLF2XTOAhNAbF5+sjbaySi0amaRGJ1iJsQwgq/e6LQt+FsuR/
3vZ1JzJMpDceyFAxjyL9HMfSvp049JKuf3zDjFyKRjmT2m8DHMtJGT4unXmC1sXjhL4zw8ketHFr
eS7/f+bRY+L1Xrrg6uWhz+OOgv7qD7tOe4T8W193fBkcMGHoV7h6gTe/ztuqlJmUnN0WjVygnF1n
LyZyApSVz/pLBL7J7+E6eY9q8KAYdX0PNkKFC5HzRL8mo2Fpbpuhue/bDoq0cT+demz24bYhXD9u
+dL1XZwiV9Y8xKQ7kaD5Rlu1s0obe+DC4wxkQ6TRkuXNmtDHooECPJe1v/Mu3rBRFxmXohVEJTUu
X7SqCVSuTPqHAUPTPTQyAHZBIontHPkbG+Ei5EyFMir1WqR0i/F7a9qvnu8/odllD0S88ahySRSn
BjCsJKgRTaXs+sMaA76eCRXTLu9kzdgB7XYivsf++MMdR5fBmKlOItdw3Qhe3SVIEjuBJOEr1EFs
CYH1ELdL1i7eUyv58O62r18W9ZmXK86iuioJzS8ozKMqvOi4enWwc2Jv2YDzdZZwpBMGg+PUK0TW
jlCdQRmty+LEfrRIL94whwgw1Jdz8KZkCLi3pjlyWsN3o5f17K/zsvNO2ZqDE6laG1gB4YgUPPvN
fVHZ8pBQ78zAVJ8VpLwN5un/I+/xbB+W2QtbUqOqEhbd28GwT6xVbyQPP04NgH+3rZNz+fDKZGbh
gHQ1aZk69Yon+cCGYedq86qdYhecYLX20EcY+IhgpQqLEngbnspkT+Zk4+Mu3g8NPCZpQ03z2UAQ
5LC0oqkA/ABB5y1eFvku5K8w89LOZErzcrb8VIpR5WVb6483rbyL9JNeM8xrqNJ8WsbwKa7X7pTM
wW3sqCBRf2n/yG7aoqZANZiyF3eVmJuTGe2ewO7W0js+vPJhnFiCfY2Hoc4hMxPmF37XncLDhne5
aL6xA/v4kBZp3tP0XdQEkCce2B+E1tNhSdi325bfdWEy4rbRKJorPlZfAllG780k5U6Q2zh//PDl
8g8RcheyShL00nv2PQ3L4egBB/kI6qhh54jb2gPHc0N/8o30S0S4MY3GrO1t+TlpBeCPty2Q47v+
iLfjSKIkTw2kr092GITJgH8cduz/1SXCGXY5Wp9Ft4iXUMMokCbs0in+tpKenJc6Le6lXYv316ew
NYSTa9OFVgS9EDhqcPb+ORHBT2j7qo7lLPeQp6/uAmbh5BZ6SphIIXSd8xAqRJUZx6yY5V7meevr
l/8/W6O5Q2QbLydAVNATHg5/QfZsT03sVS/DL3ccgESLbSqLl7NpNYTIBxaW9yKYp7y3Gvo5rIl3
jpitXXB8YS6mevUlJoEk93mx9LRI9Y210Y/rm7y1Ro4fQDGlbXS94ukJ4tDPbZdW1Z1Ow6HZOesv
xvI/+Rask+MH49o1xquQm0poePQ88mRS+1OtzTfUrM9NuuSKBbddvFygW1AVA2ClCUXSMKrbLPKG
psmWrvT927bCJS+kHkdHQo/3ibKByuayzZcgPVme3BJUQ6gLvrRXYqPOTAuFN1jkY44l00BFgeCX
3KRMgQGcY22qh7TRQ4qLF527DJL29FCyaY8ca8NSXcRbHQElkxZwZhS7y8OU1l8XP/5C0Tq+s/4b
PudSFo7RVEllcfeFHPkH243zXQeG/l4n0b23+Dtnz4ZDpI5jq1qDR0IjX6VXD01UA5rUfA7Rievu
9s8T5xV/cDFv3CxJ03KDwmPNygL0eDE4nWxBF5klARh7HtMAWisALUO+oelSsEt0qkk+S8m84Tfa
G8KvhZGgfuUklfcVkDA/CRlYcEqZaW/qk4Gkn2OH6Ps1OoXCQ556Zn1gLUltZqwxe/0NG0vsMmot
NUnWIapipIlqJFdSf4m/TU3Q+qfri7xliE5MU+0Uze1q07zr0Zd6pNi/KdNxl0yZolAUueWIhzc5
oS0GKaBFSxfSFd08fuJROH9rV5N8vmkSLuwvHZD7LYoQvqrKNzAZJOwi8VgK/eH69zc2wcX8jcvi
JXLs0txvlgScH0n7eQSx1k7Y3/q6Y0IpxGcCH3ihvIwUYQfGqsIcpKHrnhjr1gBOKBNTEjYSZDs5
0k/sFy6Gy8e0i+ZP1xdnw4JcZsamomYFryTL5ZLKh8go/zRXLeCFPE1ueWKHjF4m9uxywkGzg/6E
Euk6XhcaDT0AZmeqFnF6m3m6MplLiJocQ89+3oMRJacWyg5dK/bYL7ZWKHz58wtFWc0ngGr7Wh/q
AhK8w3wBNu/EyYudvBImXdgf85twon4X50G/3iecyUPZhDkd1EPZjsWxlOa2S65LuBiVnYX8nxfn
aJs3eeuh+FFD2/XtGK/qNmNywX+tqbxVNAOOddPMn+LZC+qsEQri2Agg3tfrFnu597+yYC4IsBlX
GpWloXkou/jeLBH5Feph9A9ypiePafRSmz/R2cUz07fV3fVBN5zQxdNBwwFYlBSD+tSiOBspfYg8
uVfO3pqS4yGKKGLDC9RMB595s4IqSp9ZidT2TE6gNj9SPG2HYBejuWHRLnyuWcJqGXsMRwgUHrJZ
G1CKegNtwZZKyU5U31oxx23WaYDGjkUzBumb+U6k43COZWj+ur4fjnTt/ysk/a8Yb4oyMJnTNMn7
Zcqm2L9bTHsYm+9Lo7OZj1k6kUcdyvt1GLO+GJ5Q1roJpo6hndOwXfGMMxW9DL0EqBJEDGqdE0is
xoHfZm4uwg7q8o0cUpLkINSXSBVGf/Oa3cQaFEIv+WVAEzpSfaQDkk9to05gxRwPw8wbyEjOO++T
DXt2kXTS9mTRYFzKo5hnqmjueORLyEZW5yr0ob1j37A1PYpoLwWxZQ0ujg4XRz2UA3KSyF/VSd7U
ftefqklImUWrZ6uDCGuPZ7Ws2Aqy/aG3h4Wv6JdL/Lb/ZOqwQtOZ8flyC1QLS3zxvGdHXoPHfotO
e6QcE4D7qgrE0Hh67nF2briWi7OL0XIBlFyZ5MoMdzjoPtdk3EmpbX3aeROgrZjNa4xcaZPY5QSy
o/kwjmYPv/1PfeuV2O1izBK/UwtZcRVDD1s6ndKlbotv4PwDgUsK9l+VTcIL3iWFGLyMU8L5PcSA
qMn8cvChmJt4vneAVlcQH8U6hsHdUDLw09UijPXDsC72B7Rh6dELk3cx12uRrbil9gcDisk9Ud+N
2OmC1gYBQJkn0jjvB3UOePNZWAtF1DDes+WtHXCii+ghmc0qchlg+hlgmzPkRG5qEAqZy4FXX1J1
xZrE4DkawU+Y/mzX4k8WpD+vR+WN3+6S4DVURz4b8Kyf03hE3+5gjl7j7zVWXy68rxiPS3mHLGAY
0GFIcshC6LdIDtVlZkEpe+xBsXZa2oLdFn1d4FosxoqukBrOm5mEPxSqj/6hjgrY5PVl+qdI+tpM
nPCAPlFgYkFlAVltSFyevLibmkMAROfHAGwpb1rbLOSxaXWnv3iDqIpTs4bdmypB5DpCNQTUKjFA
OgsUk5bUO+hiGroMepFQbvZlCZHuqMKV+AhtJagtz/Vi9hqctnbgsu/PwpoHpW5BeBznWovPF+O/
mA8tZpWV1Xzbe8qF6NqCr6voQprXaAyC+i9LwulAQk/vaRtsGalzMemjmQG4iXz1qAmIfHHjuW/K
MNo5+ra+7rzIWT0XEHHx43xFahG0dKx7AN/uf7SFoRH8L4Rq4cBOdFjA7Yej7vLa9Kvip5EDclrI
Jft7rA8b4c3F8FGYkp6NjXFmEZoZdcEPNJRlAfdvqgmFzMXwgVwa/UaJTnJe4h6SGbASfSslr28p
JeLzznt8oVDeq0eNDWgLdR+VsT7QRHc7qNCN7XVp6CQ0lXyrxxgNbJF+WK1uztjwm7BX+O1OXIDy
XNMBV0xyGZDyyD0WH9PVv/EhGznem47QpNEdbCcCXV8JpuqqLaDj3YnioY6n5Pf14LZlQc4NAiD4
FR13qJdNoZr/JAX1P9BwET9BdFd0p+tjbKTaI8eFwQQJMHeNAD0M9Dsucw0YQ/0eXMFrWxPc7Mr4
18QK8XWiJph3xtzaecexAYZDmR1nc25YWapDG4ABHFfmgfy6PqeN2Bo5nu3NqsNbH5VAaB6qNBum
MY4OZF3Z3wntyccFIIXP10fa2CEXg4e2WryVygFJyVroNwI3mr8SIGk/8DrpbnNCF4hXxwnlSoao
CXrJdB8jp4fSWlDnt03AcfEulePS+iEmYLp4OJSz4W9Abpb+leKuv3NGb5iYy22H9hORQDU0xnZX
FI3sSbH+LvuQkCxe5ULvi7Vo+B9m+D/O3my5TpxtGz4iVYGEGHYZ1uQhsR077uxQsZOAQEiAECAd
/Xf53erf/+N2VbZS1emstUDSrXu4BvyQ3AOa9JkV9Afb4D06T6Ydw8ZyCF9N9CUe9e0ik9LjUkQ+
3DWf9Jw+2Mv0XSSAPWCaCbWh5xSH2Rc22OgwSv4ZnPejT38XAbIoGrCTkcF6G7bXadSEJ9vy/pNz
+EG/7D08rzXDvioVsqNTiS0sdEYvcZSFB9hn22pesvqQpXX3l0fl3aFnUdw5BVF2QEdG6Yq2FXov
oUMqILALWMZnVkUfncj3Z39zFuL1DTumOIxvuhsPrJeyEHv6d+fxPVpPRg33XbOy48yFO4+dGGGC
E32mzvbBgr9H69Wy3kMbqugY6H489CtA5MkWTIf/Pu0fffq70z5Cdx9evTI6vlEmp5yKNfy2w+z4
MyLPR5//dhL/ldT2I8ReSYPPb9l95JPhNvKp/rs+wP8x5f712UBBmLBtOqSZ8xoDeRT9Nm9Gx3/3
Yt4e6F8fjoY3FIBmZDqb8N1V2AsBLr2OP/npH5yz8N0pXvW+h2pFXzowevBFV/c+BXpNexyGKHL8
kARL9r1d6fLy34/zvwkLNHsPY6vrWFgfpuzYW6FT4NotlBnQZCVr/tavurE6HWA/QGHRaMqRWVhg
QJUVdkGlFjZa8whuBKaiLWqlPNto7IouhmA5EoMZVrJ1F0DpCaxRdkmHpf3k1v5g8/yfJcm/1oCI
WaGVAet5kISWytUBL+Uw/ZXkCd7Iu/DTdlBagl8rO24JBn35Pqp+yWPdub/Eh77H3RmJMdUQbAg8
SzeXU2iigii1l/+9oh+9nLf24L9eDu0ioj3HhvEbXU8gRQ53fOj/yhyHZu9Rd3JLE+hGBfQIbZup
hDnHclEe45Nedp+JrX2QBLyH3m0jiv5JRxRtvP6LsxFAZlTcxLP5VitgCIdopYfx03n8B7fAeyge
s4AhxYliRwjqsPNmCS32OhpOKZ7q+N8r8kF28V5vb+0wOZmhGA/wcTYkRaT68XsW1HoqmOogIBgF
sfnsUvvou96FJwMJHWMHFh4Vl7ZMg4EXwUDdDYMNwku6MvfJLvvotb0LVHGz1N1eJ/RovF8wwoCy
yJKnmWlZMS7SrH8Xbd8j9WAYv6zmbbttGPGe4L1Rly2wJZ88xEdH5d1JH2wAApZhwZEMaVq0UZyU
WJvPwLv/eynS9xA6afbGxBjhH2F/pSAo4u5MsG4l3CIwKP1MBP5/P0L6XuxOEpkY2PpQFN579Aj2
vi6SmunH/965H336uyzApW0fDToIj/HcrY9jJLubfh8+c4r735dd+h4nv6q037024THNZpH7cUGX
cTGktjkxTfAtaKd1BUGd1J9QJT96mre9/K/IKBjlrls3fN+2AZIQ2aHAmHk5//e7+mi53771X5++
8QgulN0SHvtFyCqKo6tJ8sPGW5cnCSCg//0tHz3Du3PnliZN5T6Gx4k004ODr/EXbrbPeqT/+1Sn
Gf3/PsOsEyAJBjyDk07c7IKkV4EO3ZCDVfR36J/0vdydB+tih6sNRdrdRPfNvMibMab059+9n3dJ
fWvTdUTeEhxh0S4PA3pdZdj2n/khfPB+3kMAGS7tMInT4Lgb5Q8yy6TJ19nVF5iNgCTxV4/wHgYo
XQptstAGx02GdRnDP+3KR+tfeefR9D0IMOFzY4AOCME0jMbvDfHqEXS9T1ulH72ht9Pxr1OQbprr
Vdc4Y3yb4U3GTbnBDA4kwC74pKz633PO9D0OMOEdClu1YYnJmDxq5KTFvk5NHpNtvSKCKViuBf3F
jGv/aJn7DGn60ZO9O98Jkc0oBsRCAR8Pms/TxF8yFy5tscO8bq/+e/E/iCLv4YFtZEgD+S9cSY65
cxhuoiJgrxw238yVWhf7ScP/g9j7HifoRReinCDBMexh0XjyA4xuQRxXtq9qm6ipgi5BRyEI/Jai
/vejfRC63tsb91DGW0elgqOAoyZaR1DzWmw7H/7u098dfJ8kaxo0b+L/u2m+aEPCJ+nc9sme++C3
v0fLWTE00IET9Bgmdq4m3r7AltN/8mI+WPP3UDk+TdSA/4szo5PxuAckOw2q9+AlJuktRKT+SjCe
pu+V8iYFJgIdGnqchwj9s8npNyn0zxrdjP9fDPn/T9jS95bGJFXBAB1fetxZ0/wJoo2jp5ourpMW
YhfS9F/EhHbCme/9uuf77BxK3IkI/1ArI9fStfUcfOFbktHCzWpYK2i47oD3oSKuCyiiwDWiM3wy
3zPwNoM8dl20lgGxXb5DWmFp26CIUnAJtu4fM7urOqmHqy1j9V3KrLuDl5Ip1JyshV7bPZ/TqcfF
NoY5ScctByXnsgvzTzgFe66ypi/6dp2KmLvXsSewUJyj7RL7TAOSr2/Q19nLDGOssu7r0xbZNic9
mfJ40DXs1BJaqQwujtrJQgONuxr1XfOAHPp+/LWybYfUfQ9OImnuxOZ/q6l+M8YLn7ibf8Pl8jtf
gseFbnHRU+vzNVi2IoTWR6GX7VoZChm2MBoOBARoTuF/C5ivKpqOX1ZNvsYtm0u1xl/huLrkczff
2im870P+KEdojXCKJFSOMS/mZIIZcxxsRaPdi2/26UKC/TkFRbJKMph1LqF6TGX/1Gb9lxV/X8Fu
dS53uq/HcVFZMUnHVN47C6M60uucic09NYuhxybCjdI19mav+UMtdnJuoWWMHj7LaRzcdZmVOUS6
HxWsUAvt0wZT1Wkq04ST3KwzOejGvWoLdWgRBTq3QbwAwdJcbLaLXCQQiDPspeP1Bnl3+lvX0V0Q
DfyWaHtBhiSgTMYA/hDsd0DJBI0VKY/Lml3V436RNrvA2fuVS/+LmOg89wM77tGS5iKWcPiuPS13
JKY5uE0aj6jXYm77n3OXhqVdI5dPNVTq4FvUnYcEuulo7PMTDFmGS7ubtgyF2CvG+n8S0V4bZdI8
XkKecw4bjoi2f7Y26vOOyubONuM9xKE6YBD5kPdLMuUaQ+g86aZfUGhy5TLKtUpk8Dgm615g2XYY
bfY2d5neT7uxNQaEJi2ZlbIMUdrlS7c8UW4fpnr+wkkISO+CHi3OUYpZLgATNm0fGng8Yjxt+pJ7
aGIHEAc+Nn55CCErlusZanW69VM+JuFyHbn5BofqdzIGp6RJ0mJ+o/ivsG3KA5bRihi15lQt32Q0
oH4Kx1fL+U9wt9AWslwXEEOF3jDFKtom/WdVg6lU0IfViBZFIaJW59HW/5hoBr9YYtFpmXxuwmHB
oVO/I406Dyji2zkK71aZwnBz9WfXrKrIkv6aR9kBYjH9lZ9pU3CGzmS9kivXSn+avfnSm/bek+je
xzg2GPyroyYIeMGkfoWNZYAMq/mgTYrcVvOCJ0t2IHFry5B0vtgk0Evj2JAilv51oWufg4sJVf6k
/7pMwaNIsruRuqUa4DuZtwhPhQ0AGtkM0N+mWaJDXOtfZt46YFZnYGNGweGbFq2FhMpJ7q1qCurA
3E2poyc2irbULmoPi7OuCGExcJ7CeIbzpwsKMkS3Q9y2uYyTV+3ip2WqwT6BUDd2irX5CnGZYxhB
FDZLd/GAdhK/jJYYkc8BqCMjy4LvIdCz3+e6g2tpWIfQH5mnWdxlcH2MCj4a+iy47AzQUkt840w6
X4Rl3cEASnI/T4g2NliGtUgi9LCLBIrPbb6SuDng+DeuYMFKnroVdtxJw+YGy0Dnowz36DRCWfYS
TDo4GViVHFbWRbhxYvyK2lt/6fc3r/g6RADdAaE4x1G0PHDXz3OR1eCaUUAk0Xkbnb4Oxhm9RtFw
EeVsA0YphzptdhtY1f/xbcuvlhGYjdzoRB81DCbLCF8rchuz9opbKk7rQhObhyjJvxIWhf8M7Wqu
gNsf/mTt1NzN6cgfwibtPLyww/CuyYy7VQzZbJHycbiL0ob8ity2fmvUlmB1U/KFe9EfN9iwNLjj
eHdlHCDcuRqVu0nm3uibEYZcsOLh8UDyhTJ2nSXLdjJM7PLQEMNOmV/ciVrjv61pZh8X2B9fEwdS
fA7Txy7Oh2avy5m+eVmMjvuhmmk6/U6gdG7zVuwjtPMdRAZ3Wz+QN/4rIsRtu/HXaQEEZZjMUIQy
6/JxGV9dPW33/biDEsJg+UuDYP46wsvtAp2gGzAtXc7ofkxj+r2W7CHFBsoh/jfj8sIzwSlNlaOd
nggVtITEDXreBvuPp+rZt+TVYyNdRY25s50Ccgqizt/6oMYmiRNxgQdHncMKh1YjKMj54ECWQBi/
531yqTl9AvPSHtIBasnCKXcRJhnzaeNdYSbY68oJM3mQuXeEXTF/BX46KjkwrgWuvJ+mE196gq51
PCdjAaBweOWiGZafaewLxvVdp2FoOegJIHiFYVUzBbc8php3OQ7rBJ/Ls07k7QJbUnA56m/7wgcY
VtMqQou/XOzIcYGvc0G9cDk16tU0GeiuLu4K69YVQX1YcP+jCJHEHAemRaHjieQwUr2VfmmKupek
wMic5D4DP23Q7FFIZwofIL3Qdh/Oup1+YjIMQ6oGA88B2Unu2HLcYiT+U2p8IThPiw0GaCXwyt9G
B255Jz10wwL5MxUrLKP10lRjFz5BBLbP2zCUwBarqNz4ptAszdZiIPOPpQ5/QTqgyU3vXJnN5BTz
MYXTfN+VSwckIHQJnwZoI+Va0vsgZPoCYgXgowt3N/EgU9y0rHMQC1Lfm2QZ8Ghzcmh3th1GPfYP
EfCtuV/249Co4LDifgPGpL5ZgUr9vW9+znHJBycAE9oDoWN8mGbJT3VLCXr44LRkcTrIIjVjcmiC
BZ6McNJpSnhsiw5R3nXjne4JzsUkNozoBngJ9DdcMzWfUvDWD8K/HRfUhW9O567hX9keTCM4A1CT
LHhvkntssrWk1KRnloVvpbtQv1Y/dee4Vf4EJKqr3NbMP4O4HYtEp/ZrukbsQmuRnpzw+jxl3D8E
jEZfDN31fQ2f3i6nCycvtTD6fg+j+ha6nPGBZFP7rMCVPcEts76H6+5SLuh3fKmzVv2G1kFbDe3k
b9KMLVeQXGygKDRh3KzqYSzqoMtkPtMNEWJM/YNmEZTcUjVcrW7dDK5l2IhvPsiugqYOjhD22aoN
4st3zomttJn0ESLjZG+w1+mzaXrzrRmR34yyQybesQ3UPDfiCMftUxfO3cPiJa2G1aVgxzJZYFWQ
93UKXbHZaHaVEs8PS89DbFm33zRmrEvLYvW4hiK9SM1bkae8BYcFN/m1bsQoDp7pvmy6Ji1YUtMC
BM2uhIZYc4AYFMfIm9qK+p6dh4yOlWiXn2NN6ldl9/1Vbg3eU8NoFcOc9iWLt+xLho4gdobtHxf4
1dzPQz8f0qzWVZ+p9iiWfizf1vlGwcILmUWiABCtycns7XSSkwWLLZohs8Pi7QIGs0Sy4wFhxZC8
amFvWiDl2ct5HKInFvj4asXZLVPD9O24LlMpyLJhDjGEXxcg9QvzJkhn+y0BTjCmpU1icpclPD7J
BVOo3KsMIbOpa/pkxJJNJwjywPV9iZetgqmvFHAyTcY+z1oTfI8XqBnlHgTSm65LyGUIOgnW4Rhs
Oa3X5mvnN36HCbL9Fe1L8LSFnF3JPax/7rQOv1MBI4knwRuNhq+TFA4AxgnyI+nxMg9T6GpVEGIW
+qPLQulKsWftSxvqdbwR4TiOlXZgCUKZGKp+hWg5eYbNay1RnzT9d8F6Ah5Eg6bNJVw5kZVorKpz
JOssKlnf2P2CbS6nC0thPlrQWbU8yEdWd38igHMQykkPxqFsE+FOsJ8MotxkfG5L48C4R55Kx6na
wgwMiF63TWEjO9ET3Aug02Hh6ax+0x7e51dmdV19kvUaklysYv2RwO/0S58sHFzxae3iqyZysT/M
Owm7XCDva/PZReN6t/qI2n8W9Mb3AogS5ElamaU7p0pnYb6RZDCAalLcWQomajCaFG/EvSlNenAR
mwYlEvzmx6B0e71j+/VYgnuCawgKte0MdwXQ4jN1DE2b/JIQVN8KkClDfe3A46vLOmqz4RLZPlUX
TZZ0zNVAwqXIRj/526gOWQ/6p86udTghMRT7bKO7SDIwWeHyg5LBZ3zBrZksIhgqMpsOw1hJ/EM2
qQE+CZxhrp2yyNuDICyMDmu87/eg7BP2AlQqRtKUT/DDhj1v1FUD0nd9GKOd9HcdmTBHUXtX16We
w1jA6n7qpmKlazwfUYO77GVb6iSBQjxjIUoPLwJ7D9E81l36eRQY70xQiLmkNgyRxm0Qtn1wvdzT
y0yacDhOzkxYhG4Q3X5WmYzCcy3HJb1FGyARYS7NRrNiyzZicsuwbDlwRDGMGl2nW5Sfw/yrHROn
bhzni7+lsYKFeO6DtnUvTLGuLWqSIiAQNYfppW+UTfOM2x0IITjVTdDDQXiv6L6gMgggg9HnPWnl
aaJ1A2A60gTYPG6DReyC8nBdSUqAGsVNiFPZiBX38Lph8vfgGxaQ5zebbHawNEQyHfQdQ9nrxuir
rS2DPjLGFznfSFrfMBdRWbYKceOkjd/WHEPxocdu7zZsKtFkceXmzhB0O7jS5xRQ5OClhs3LDe+H
wOQMrsBInFK+tHimEXpEXoaZOwRwhaIo+kMlsL19Nq15PNlsw+kdobWByL+OBxMuyx8j+PqyzFBS
LjdI1tanTgEWfsvFkKDcZSMFFXsO9jVHGsf2a/h/+bAkZmzVjVgHvkBBIpXDWS31EFZ2X5mCido8
2qekcyF7pIYhhuE231yxmiYNYKUpk+YScwZ544jgj6qG+Dm9btpA35k+w1wT5WZtDriVUfcxZvvu
piOOJBeLhKuDpEEPJ3AcwWQ9gyVnv9VGxt+JaNYWnRpqeLEGNYYRBTw8GnNAJT26V7+2LLrF8LQd
f8MoJLS/IbqOn6fhm1bRlGTilXqpfoYc9WEJItTCcr47v94S9D7sF8h+wqbbxGlKvsL+dzZlWgsr
kFIFCsNyMJMdLgMa4V4A+hsdpl134BhtRjWlQy6DUGBFK75CH6Ofn5sAIi4XoZrxZe8yIe4iRSe4
GPJ5GSqtlFyK1NXaXXy69CEWau4liJ7CsdzRjflbX4+bO66DcuQiY9d/nxqxNHfrNq8st3bbxjME
GpBZEagoNCX8TPhehX7T25FOffiHjW3w26wp/r8hRJJ4bEI516iWmqVH9b0hFvnBWn4zreBpnC1f
dHAZmd/9OZr7eT0EUU3UDXZMyO8xcrDoXYErHhWWx1tUxXQStuy3ALU8w1H/AadZ434HAeC+31qA
mnyO9nEfHVMWZ9BETCyU2lcp4wBAp8BAv7hvh/kqWlTqyzBcElHF2z6aax5bLwoWRyQ9SzrEAWTx
dEqPY7iiGMjQvEHlQczmDy1s/X7FRm66jEY9R7iDbCuvMeNe2MXs44Iz7HFflSTph7ji2USSalm0
tkc05ixCfc37NU9cS2EFCPES8F+6OdsrUD4mFAkQdSA5JgrBnFuJNuxVn/hdoPPRBC/7FNOHbt5W
XwaWRFEFICK5XScpxDFrQEnJtfAtppWAIprcqCDurpA5j8sJpWFkjivTrSsloj6qsWRvxJVQkcdP
FTv16Jip+k/ACNmquJuoKoXu5T+Sd80TCLs6LFqn6Z+kBUotH1bbLeXUJmwqW7uxO/AYpt9v/xG5
Lzwmm4q3LenLONLNcwJ12TD3ccz/WaKgn887beOxnN20Iv62koRjwaVhf8Ds33i1Yg43o5Sv0Vmj
rEWGhN5go652SBUMh2SxXXc0ho/iAp2lGAsDy1FLC1vrRRx0krWxzzscpbZaDcR67t+8Otrz3EBB
CWE3buY7m8HAqcBgKIxv/K7BLGqc2QmAD3vAQKJYBrnSC4phnpRzguc9GEjaIg1Phxk1lID6EjYh
LFIgJz35p3HtWhi2o+qPcyKinf+Ye7AdvzLIEe6HCFI1/QNwqmHSoF0G/YNiFou9TzoNKBLn0C/6
JjvezSfZgA5VrZmU3XmeoGL5K+RNGl4yCA2D/BQOffcMu2s5HBCjY7QdZ0UhR49DqSvSdEFUdpvV
zRdcYrCO7ghJtcohqQpt+RwmKJZfSbp0QeFgbeFznqFI/SXQMtuPfk/EDnKL9voKQoo7e4uGrh0K
5Ih6fSu3698ZEk7c3Z3utjtUnHSa87rDfOYwoJ/4BUmdbg4zukxLbpddu3KKAZE/t0gYw0tEVDJd
NJqr0WWgIjxlU59cQ/8s7c5aKoQfS5lHBTqBzFkxFcJbaBo5w9xB81qdltn0CSDRmj9szo9I1aXu
Y/RY+IKOR7/Wdd51tF/KOIw4uq2bnOdfC7cBKfEyRX0H8zp0C5WO+IMGK1/jFkGjswLUogkPmJ0u
CIygj3UlJMiEuWzpWD8L3KjtTQ9T2wj1qZiSHCLJPrvlmZiA/3bhaPMxS9eSNXS7gqXGNuSL3vRp
Mln4C03x4Cv628kzHZyOcX9uU7X30wpBezn5u7c8V+euVcAqiRiN6UQt2V07uU3n9ZigfyyiHt6k
vL3PeMyg8RK410SlzTNulvWqgy3et5qEAbJcoabj6P2ElLIzvkYNDSXDbgibAyVtUsWQwroJNl0v
OQITDm+EsA/TsoVczeGG/YAWZN9Ws6y7l27a0Cbp3ZJctxqiL4WwhKODWO9BNdSBNbhms6ACB9o+
DSFVFnXRzJ+kQfuiXoH7rLq5I1WymPnSY10xf0jnQORZnWFobzrY0EJLNjlMfN9QXsOnB7QnY784
RqfHuh/8gaNNoS593UCrPbQWzaWI0OessV4dzDRIDB9ak1LUBTtawzSl1iHpSd0p9qjG7sZomC48
rFEa66D7RnQN8xEiuq+1Wsh5JxTbMEvVTdNvHH4hcQpWo9mSFSFP0dtIYIjQrGHwE8ZQ9ritYF2/
Re3Hrtt56TH/vuJed9cU34tQM7YPybSzO9iN1D+CWf9RY9oW6xbtNs8gDX+a3BqwHP3NDS3gLUOM
IMk1DTTSlaHj972PMCZug9hC6Wtar31Hk5c5nhFv+pEfsiYyL3JR5oedVHNZonb5JZMUzfg9pQvI
rCiC8j1V+02COuVnr1rbH1gXJi/I7N6kbrju/uzbLA/ODGAmQ2S0YQVNltGVjQdxC2nsZKPcrZz6
fHJh256tSGVaqbnet7Oug307oMB/7bx47EQ0V2Desdsw9jItQrCzqhFQe+SGqOAOyaiXoPIgRSY5
jh9Fx9htD6lv+uedMVlmC0SpmnRtH6Airf6MmMq8pn6hv5T0SGd3GfS4oPhcBpORqJrkOp/bLbhf
UoKxr2CvFFf3DeBkmEKLyH1nvZiLYM4MlBIiW0rGRvgwDVkRbqR+ZIl488Ptna9mZ6Ej2EKgCnOk
NfcEvaZExuNJSpah1QAzXvzc6LCjdKsyVf8YA1djPLilhz3wAu0kIQ+4kZdn0JOmYwiU/23j61Oy
86AKdhgVcOL7fB0s6PoyWX8EfUOuV7y2fgm2Kxm47WStmm0FDgHB7Aj+eL/fQIMvFDLjlQHJsDIG
LmdLqvkhJiSYcq7S5BX84TiDG+msDwg5UTWTyF5b2Omcp0Rnh0VMwJKoJCowmcS/rmV/6UVMLrFN
zRnzuPDkBohz7SaU0N3Z45LKtH6Mx8yesyCMcUo5yvSYZ69w1VZJjpvYP/eEeXjFwawD/9j/Ygqx
K1QoZxKMPPIMotY5hpIe+cNCSo/c4hi0KFcXNpqvcRB1Z2O9gSXMjsNJ+uiLgtWUxOQtHY+wFNvz
AVqbA6AR2t8jqeelwi+u7La2Lep4Qr6qaVqv0qxhz7a19qpF2VXsA+nyrV9QUtNO7a8+9dtJwcnm
mlDyMoRd8rSu9f5NmeYujQILmj+GYVrsAlUR3KEEftNDIHlzdnycinQepsM4TeMz+v3pV8db/Ywx
kInKdOW4ZmCpWcbzEg/VxFcTfNPdgL0UrLM8pglLKwhytCVA3Qo6njydK6RWUbWSid0vkmclyJzq
0nbWIwvNRN6pJITmzFuHozYThjvRXo6esttlbGw5yK2/RZtSHdtQhWWY7T8b5Ag38LJvv/p+ZSWY
B/bUznSvBoViR4UkK5Kpfakdu23NhKom7FnR670vJKyk3mS6m2NE66Gcl6638DFP0DtWNVqN6LI7
zDoCwGhNTjYsYxlFLX/dJtLeZLKnl6WON4pG9NsYYKP1gQJsXAqM6PDTRB0Xq527X3Pc+jxmS/+0
zRRhCjOnM0uW+nfbheYK8g7jZWrfZnLggERPidsZJkcrivsiGRuoNNdb6G/2N09fvksgSVCI3geK
Rc+cJ6NFdQkSf5EweFHsgn4LO/0w8MS3RYr+EdreYlphJdVhEpPsCC/5qCBAmzcM8l55OE4WIhkS
gtDONvMvmDf4K7p2fTntOraY/RkY06MVc55TVsPL2tNDu8pzGtjlgcRB9hS6xryIDtO3CclqmUJE
6bj5gYDqJ+YbbXEYwVtUV0NEkvNguxabZMHIo0eT5iHKmMQvJHC+lPhooD7mqapljIFfqk3V0OYB
Sk3ZYSN75DAaTJOLarMM7QnSsSpFQvRDRyGU0GDXVXD0LiFakZBbHPQ5T9Dcf/URCR4mxeJTRBAI
523LLijIIGGH0v7KM5LcoBFobrQzGDvR/gQL16aAkJv/iX5dWwV27b4GTD4OQygvezf1mJ6b7cc8
yTsw5zH3GmfYZwF9c9SKrOdtV67Lm9DHh85HjxpxIe/YVJ9mi4Bls5X+08ohfHT9RiDhPvbPcdTJ
o5JhiDwZcw5A0tzPOgjYnyBOfy8Qc8YsY5qS8k1tAXOeDNP2rBsOVgXmRoZ8O3C4VhUZH9itRYTH
7aSb4NR1RpaA0IAAJbN4PKZv3joq6PSVh8LbGaCR5keGttfdKmIoN0+2/7GzZT2qlbuHdIvHiw8X
UnVKjF+y0ZDS6QDU5T4reyN8lWgB4FHWPcN9qM4B/RBlSnBYqdjRKm6RZVPWJV8AOtwPdbs1N7LO
XpKYqbtEv7WdMjptV6RJ4qve9hgFopNzF4n/x9mZ7caNZen6VRp5z2rOA9BZFyRjUgyaZUs3hCzL
nKdNcnOTT3++qKrTXeXTzjwoIJGwIWuKILnX+sdu3spCgvrnulVHLUvwJks73lm3ckhvtXkOgtqB
sWHDGjaEHQzfcUmZFy0ItO3k5lVcBAoRMwPyTeAYLlUF3vpiwNex2xX+KSPE/aXL/JZ+Xm1j0YcW
12ZQn0zayDFpUO/w0fj+inncepdF11zaubqv9cW+LUzaagTo0wkCwdmIes72tpM4L7QuBW/OOiSX
pYSurPO+PeCrXM+UWGc3aDGNja43G0Qn3l3BaLjRtFbujIbTMTQF5mC9gWhpp+QVmAc4Uar2eyuA
XpRdgMI0pQBclNlmtRtjMwsIwSYbp21VOsmJ/dPbD2COW+4Lzn6gqUOfzcun6ifiFMXqHOcaYrto
OM/11EYm0E/uwamWBg4l38p+qbaiFtbWRsb1NR9GoKjCf7HdMthjRFIXtPVBvJaiCPsJJQ66BXgc
cjL9rUSDyBi5yDPQZHsprWLYa35aHoUHeDhMVcdS3VXcD+SrteiboyGQcBDumsY1JWivvYAsEXlb
xWbCAEREgRHNCyhDxulyco3guSLtG0nOIE4a1MJjKqnxDAEHp5OZBcVJdeu7JzKNiJfkh7cYm1ZY
1YNhGSshXLAfmqk7Yb0a9RY9CLj9yhyWZcNW5YnaC1e+913QA/ANZgSLNe/WtXMv+C40kLFSVvu1
tbWNWN0PbpqCdGLVnYJBn/asYzOjRFntwJvtRw2C6oA3HkKh8r6WDsWfCW52NgnKFSWja7ToizgY
1ZXqWCBSlJqbTeI5U5iw+D/VtTmELpPqIWCpjSaQhG+gSRDItCN89Uq/fFmubvVMJ6AlKQftyAbi
HxxG5PtZpsZB8GDa0taJvkaz1+4sx6C4rzDAfvXUlN9VOa2Y4qrBStK+OUCQV+dc9LdGIHFA9euX
nkFgA+aZRrVwtP2YBJfBXYIt4pmPKffmWE+r7EVj6rgtCTzblgJ2U3mVvFGQBvs8s7+mBrd+MkzS
JBimrGNo8C72fYtzKBurT6RYYpc5sFaaP477RZs5JrA4pgkDLhKC9fvUVq5FGELh3eR+0ITzWhSf
awcrZrRZs5ltoslcc6y2BgQnk0hR8HRnUdDmJT3oFpqoClimYKfNmtvZtQCrU1dG6LkGkDvLi3Kj
6U5N4oiTKKrksCipdrr0SZNvMlx3eIZPWO+60LfptTdcU0Uy1Ywdi4l+t/pUCs2O63ahB6TwdS4g
qL2q0WKVNV/WxSw/PF0RkxNIOz3q/eyDlAz36Fy80K2SPPYS59NShCu5prfuhjRXcTHymKv8iqG0
GYftqiuxtZPgtfPRKIkimCON1Qtwq5tup+tvqvLmi5+3+tYnEurBr5PgPKyuiNxxhILLV+cmWPRX
h80JtHQAb0jqg44jOhq0/EKiJBOm0Y2xVc9ApWS6Mp01X2ufcXZaxZMAhYzVDKaFnH+Nkyav30kV
bG/9Lk3C1ZfqpSiJwzcsK78pF609VH75aboyZfB2n4vAMTeepSxUKX4fWx24zmC2+sbs0OY1BOGc
VDLtNfK47xt66WJSmguOLG61WU8XRB08TKQkcsbNAotfhzUDvrWM3E5m+6A0DU4XszxZmgJ0MTjH
dd0gyMwpPgdDk5FT+OmDofP8JMIKtV2ivGm74iyLh1bAmlL8Fq+IlQ41yoYI8NUNm6pub4ZrBtXQ
KRR+sDAh2HNzaOZq2jUFfRKD6LDeNCS+ZHr2QEKbhpKkEUfl2PppVDJ9M82AT5U94JsgXryx02Q7
l27yMtX4Z5IkIxvTGcf7iWP8JtXqtz6A7R3HFSdGXnFnrXoVd73jQsn41bHSzG+ucr5YLvyPSh0j
NEy0qkgQNkGQIGJDEM1ZoXUkNTWGvNFty73FT++dpVOaZyrisygf9fuhcOXBRncY50HQxouwm+Oo
g1vYkypCbKZTuA4S2CNFnW6Xtck5WblhALGGZEJvDqC9aIcMQgctgxU19Qa50W10Bg3doe7cvCUF
ygTUb3qYIkYJUzQTocQwEWk44hkk6/Q85FNwKjgEbwu3dPaZSuavektwEfyH0d5ee2HDSdTS5eFU
A2t2zrQ+e3rOhpZKcwMooosTUrzgDjkZsgzDFEQIJvN+5fa+gdJb7sjWyNBS6lvUDeLcpMkPWRjp
E+IcJ/YmDkNpGsUxo4gJ6pHkuXRU4iEnCDIaOrK2x0xTW5DO5ASNaYS2A9OWG9q3dAD+k3PLVq/S
piWkqFE1AiryVpFmfJv4ZR8g1vpDNqV55GTjfS54wwq9fi7n0d4VObp5HgXVNWnvHUajiFxXO/o1
2xSCAMz3Nj4r9ZZfxRyTK8dd1mdVxKtWQQQ7NjLQ4tuVg40on7c46t03f+6/2bCvF98tagbQ7uh6
xmUS5DU5nQqrsnterPV+JZ0sNmdEL5Yvtp42fhk8/bnXJSldijFjWbW7blmxMlUN1HbQTBcuKQuu
wLIip3U/G9HnO+FrRmRbwOI0JY5hg1ByVwzZuVb5F29mNVpl14ee7bafOtWGJ2ZfmjFRZlwsv69Z
fpH5fvWxvT41qhp1tK8B61mJ1V9ypn0xhnHY+b3s906VBxs4FmevROBHpYYsAwknIvNoLdf8e5t3
pCiv2axFNgzkThtBTFeRTsZFH+FPBRvPD4j27tzXTAWNbrllmGhzFwd/E5BZ6K2yUQqqBksBCWW7
MUIyE/zDSYFYO298wx4JQzxOrAdLIx90qJp3Eu+qd5GK61Ev3aNIAeGQBCbazdLWFsPNglpTGoP9
GdBF8qNNW9rAWnTCHGCufDFqLBk8ZDTq6bVhMvWYZ327TYLEhuiXBC9YWqPeJSVXe58WMZLkvOVg
ZxLljrsO6n7s3B7qfu63s12Wu2RN9Yi5sjqBfJrnQs35fplFzYhdDuicKSdptoaVuD/QPOSHsYT6
KtxOPMsgn/aF5iFMaXi0ijKw7ltG+Rs14Pmch3aO7bWWT+6sLyCWfK/Yd7hVNXT+L8JZsu/wjYSD
FHWgg2vCvHyBxGmeqZ3sXvTMCTbWZBfx1GrzUdf1bgzbuVzDLu2G7zJYOxG6o74YW2vJEZFREbuu
mwHdKlFkZd7XYdok3h63x/BBDwcgLm9nyRLNMsYkkZ1ZzbSjRjPkCYiyQsJWjCZC7zUw35eA8GEE
rMVMrFOZ3yYuJCOnTofwgoHzkvmjuatJ9n1I+0H3YoewZBClApyDbdcM/aypXtAn9Q1svTeyjC8E
4J2WtdWDCIinDRBwlM28h1pr31WqVy9toE/nHO0By92KWJacScDVCGIShbbb1968qZ0lgBhxvP5o
1yNbC3SekYZ6P2ZwPJkeVJusqNIx6uveXl70mZkXQstIvWgBtNmUS81QmHGrjZHdlRYYr1PYW8Oc
5cRyUrYfaF29/hrkbLIGdN6URfo8T1QUpaPbxmUz5puVORDopxrZFBiKp31vT+1dMjjeBu7RurQ1
jNYhWb3AizqkCu550sGpGU2J/du2bqMHoRiC8iZoUi5gZUESbNxGAoZZlBQWDMwzTDY3rPZaAADW
D2WSwTuJhjclGsB9ZNxXndPGGBmlv52pE52210nvbjBaO9j0whJ3SN+DwzikXhs3SqzQJsivg7gw
NEhjU+aVxTg55u82VSlO2DGAN5ul8tWM3GVdMBUU7hAcvDx3PdKhsbLyglRd0ic83kRgfSA2Hcv7
HHhsCRH2mPZx8VvXjBCd2XJDT1tSR9IrwLfGdiwmOD9RI4gD+l0v+VS2Yo/ovlIhgBqvU8JzXMWu
21rJ89iaQ/KoGn9pX7OillaNbGGuiq3bwCF+hXVV087LGYZGuuiXvtg1a2n6cSKb/KVIq/6uJejn
KW8yBBoaIP5FaDk/Jc9VRiXHz7w6ro0WlNvqlXiBNrLyGNRTrAdJv0gX1cuYfR0Kw0yintYXedPP
mVhivVYeZHcwD8UHxK9t33uGp3e3VqIn1W5GGUYo/aBV0Amui4iTmskrbzLjL7tJEnUVeC9M7fRn
duuzrRb929yW+S7Tejs2zN4kj3Z8KOuM3yTVi30SNHVM8M745CEYjUejv2fhVkeX0JeNsNXAwDHc
F2WbIFX3U4VVwGm2air0sEH9GtN3DArLDxqBH7eXVRkMFGW90P9HFemtcjpjCZnYwJxhkjdw3OrV
WeQ9B2K5z01pPQ22o25smfq3A/UK2Pl6NE5rAoHeOTxyJ2t8XoHYoKjV26QjCUtLpMpNNmexDxmL
UFNpYeabxa4kyuk6I5ICV7btI7QU46Yty3tlaF2MQkFufS9bY1W12nm2O7QbDvbsWWKw1BRCFKaJ
dqsXRUINrGczu3rCXC4j+8VtGozzvAl6z3iFuNR5wrawWmbS9V/HYpGHDn0IUZFa359QTmoiatBa
mxEDehsX0+BvNJ+NAG8MD7uw6pP0DdGnOOUlWx8aI2O+BPbSI8VXk/jMdSBzA62lEU2BnxvYXyos
BlUuFLIeQ3FMBMO8tQbHvA1gM8ApuaBga+Vj6gzjRra02OCksXEDVMWTOfXpQbhLfRBL53wvW5Oh
0Gy622bJulOCOuvRdXT3aGaSU2M2q4FDjYUlNKTdZds2tzsy9ky5pf+bhQ1hHfXVxLoz/kPLvSnP
LFmr/HY9CiXXN1sAaYXOsgQqJKoziQtYvQOH4bBhV3lxTDfpY+FOlNbRwvdNlIh0um40Hm0mT/aj
yYsN5ZBg66GtdlLdf/FA5XdmTiXdMuYPSaC9EYhSwtCV2ZZ03UvdMn+sy+odbGJutzwZDx5CuJiA
x2Sjg1yy5bW8ee2tJ4qTJRt9U+hICotmRtKm5+ORTQKjhOE5bKzWe5vnCP1bs9q1cujCwh7uArud
4rUritiVExE4k39eGybmPkirmwL/VdSP7hJr4+Bh6+ku/mSekRJtuspq9utY7kU2x4WHFLAVg3Uh
ueSuaZBXU+31UmU1QpiqNb5QwPa+wPyHtuz8SJMZminPeYL2nDcaEZsb2tjfkRqd3WHdOVPjHRyt
O42O++wjdSWHSQmonuzM9b6AQTe4i0RqhktiiL0FxpRMUxr7VrFx5upp0spvItOZziBE6C8DL80O
ppOdkgEJFu60M3S0F6a9oR/8bqF9jEfdGEIZejFJJTbElb1JrHxk1NPurspUlPDcYjiVrb4/TF2W
PeVue7HWcYqoxi0jw0oL5pP2PlHYv9oUxWrAOx8qsFbokSGrw6K3843dI/TrOeGgtVJrOwzXp49T
6vmZCee9tnNwM06VDeydRJc2eCDR7GlW2WmcVsDvdiJvGmGfu3Z+9428i9NgeQ3QDWbwqFDVqXXI
gxWUb/YcmiUElo6+A7ew8z5aIIkPcPLWZvWzejON2LOsufO+Bw3ElqdwAxHkax3Jv+ruqR4Yn9y0
AO2SKo9JhJnibLYXdKvBuWiXlZvdToOXKXBeOquiZoKladqipzlJ3eieNa86+0udRqiuAtqbXf11
cefuW+anM1NZY5xhs6vihJuCZyEM9clrHZBhjVFxSZZiaybI/UeMActQfRmCXt0ha4BLRskQKTd1
bpQljb0VWMvbzNP/CRItjYse3D7IzdsJnxU02KyHo+31sNS5ieSyw1PUZ+8M2FjD0iHLH4SmG3jU
MAEMjZepaG4QOh+BFGALxfRtRMV4Y2PwG6Xtb5PCRHIlpvsCIQbHnP/M7Ip4REOaXuXc6x7Ef+ou
096e++F7I8x135npAefb2WZv2RtmVl0K5CWqm1+LtnzWk+61bNNj0w1qF6AzPpPXPMXg0TL2p3Z5
5cUzkHLMeazV49XB043aTV9O7RTqi2OeWxMbY1Zyl3o10rgQCUR2wkHOLTn2mB1HG5m2Z5nxUgXO
vtRm59T7XnuC6GbKz6bxw+v09KANbvtjdbg+XNN3Lx5PpAgTlbFFjJ1FpdRs8MipO1XztH7m3lAI
grGB8yApXRQPQZLd+HaRv8mGFIpmosipbqz2a13wQHS9EtbM+YGbIT0unjJ/oARQN22WVPuGbREh
JSneFvGI+1FlZeRQHHMZoCf5lr5zyDWMjFg10iocqO88eTJh2dHz2n6T5srMkVEEu0vGwS/ONb6W
KqKdXP9Rrx5om13P/fSgSmGgIymC4EXVg/PsUeebh33bLedWq+U+gGnMd2UPHgR9rud3ph0037hw
0urotZb3kHqpctEeOljrEpLbJnfGxHFNVDkmCLhOxJIZ9zpa/jZqaqWIKsr1OXaCpsdS4GrfWpfC
XYWlYmHfSp2SNCervsurOnsb2an3Usr1c1jn/lQGZTHFbOz+F5mvnb4rsmUBZChQyUrduzO5aIdw
LibwMYlZgXnYsJ/QgwVO1DargVAN+o9ZLesd8ALRX0x0d0+lBvBiDV11wrkwHMBq0JLhpjr3iamd
15I+GpHlfYL9TTRqaySZG3e6Nghec898YOh0FR0nQf7qoKU+VrY+HPLGWXYm2dcIdUbfOndWW99b
k9/Efj9jdxhb66wJzzgxoqJLyIlNQMyCVmbGPYlhPxieGgbcODOuqB7de91dh4KxjOZOuvEwjVW0
mibkwphD2DvLq22y/w2qH1/yzNe2zlJcnVSzf1+w+bLiWJAlMwb6bVOpH4Xb5/dVgJ0XSjHpPguj
Y5oY0NczzZOWker92TDt/MbJKnXj9MIhaMjGZ5e06myZq7blGik3jusjXF5XKx6JoHkpqoV+R87/
W4joR8cY8j3a3hWVTj4Y+1K3JX5WYHh02h+63QCyZKxjq1PNkS/B9HqsGaFRuY86dv6wkz0OwBn0
pbfM9Amdj3Mo09V8JMJFboYeTbwxyzGSlQF5lNk4FhiH8Ct3ywblnMWyxusggBeuSgXgvJ7fjK2c
/YHH9ZO09DrOWmpJxxRtO7N5y8jjpgcDipWHBoCqZZrmgXJggAR3GaOE+oM7YThqCTHgGt85htR2
qOiTcCYBiKmxpNO3rdgrqjswX3/LYkYKPxwQSsIZ0UXgnvIB0K3PsuCDJrorKpaoUyAy9JFmAjNL
t/KW5BWmdBfqO1unS70uOfJel+GBsJ+YDqCCvTyAYM2N5Ba9xhzxzme7KdNPaSFuIZwL4FAEWcUw
MPK7vvVoXwm9qs5/SNabsFElEecyM7gdh3y3yNoKdWws0aijdEI7bWxSLIn8L3EvXWvWCCgD7zKX
xnMQSC9qEV3dzbx8b2g/flhX00qTstoZuX4nnSbbeh7CP3AhoE82ltDoyZEepEw3BRJOFgZfAynx
lluXjMy2WLNYYdXsr/aNwZjXkO5kJxQ6l71dgc1VhTwzT9ShSGdCeee9q1CmpQ5iPaMP9kKVfJrF
Imo719p6ZZ/pd8qjTmL9tHvCRBO74/jovB88CKh6qlX9WTu+3Nmr+515WNz2Vs7LuQK04L8YjzLF
7yxK/Y7yFn8/tn5/yPOkDP2u7Vl3zYGjHvWXbyG9wQDFQASL02hVwuXlDMalQhK4K1D4RqVaYPCu
jeX5TLKRWruv5VRfW5cYIevGfhpZAblA3GI3B3kAgYMyd2VFvqFf7iuZhUHE4XYEgp74zdMmRpxQ
bzyDThkUijUDvwWJT5/UpUAC+Z5NmpczpYzO0fLm/oHQRu2Wo3nZ52ISbLj9GCJKcngYzKi5GqTC
I7v6DjffvY9e6Kg5fgVSX9kMvznrH8jroZ5l86BQW02p7rAl8YwIRhDZabWtyMUdETIf5SR2OcgT
cNbtPD/TuHsD3fri6ksdwXVwpzetgq3HSNB1egMEt3pvMljK/Uw30WVFwvygKjnFGiVRF1d5zZbM
WdpKWdSAEqqBPypX4r6qUXsn2RJR4VFelK5SBreiiU1fraSojNaeTKPHaR2MWFfBNbGgdc42FroI
jTO4sYmzjbU+u+nz+ox26tYpu2qbD2m6qxLjtqz7s4a4LbIMvHK+ajkYAWcOg468a8n98YuJWQ6i
oR6Qg9XFXtm5F0ovWW6LpC3wgTaMhfMU5gg6ebLpcsNT+zw3V/Afne0gEM40dekdx9Uzn8aMtaGS
1PyOeQc1tFwt1GULtC0aAOVCm3agVONOoMq6a1wyTwp7lGFhTLdojb9os6ZvhirRQqRow9nidY89
u75prewLOvgh0pWzSTqHcUQs4wXQbX0cfK87DaQ+dubwptyg35bYfYHdKHVRA+hnatMen5hMHwkP
DWdFJ4ZT5EHxCI30Qj1TdvnNyTnF3Ux1W2QvctOUtdxZVXZObNvaTL7z6KSTZPMI9m5pV5u1DPSt
nrYpb0f/bHt8vKPVOKibL6JEpDk75rIRYAWOh4Wup2hgY6FK2XtLmSO5LetDMmTDsyetr6tYS/QM
cA+NPaLFlMF3g8ZkRjmjiWyPC29ZSxzvOH7xi1c8IoK023d2AB6W54+WUuK9sJsb18yXd6xb5TEp
zfTGMAs/xl9Ism0r3jujNFncHAHbuli3NE3Ib0K15XZlxXwtKkseG1wQ2xar4mMl8NA5Aol2qumo
ZCzHxJ9h35IcAMUdwPxBwocWexonFf5BezIi07Vu2S1qkhhACSUV2LiV9m5i3xGEyryjdp1u3qfa
uOXJeINI/EUM2ckoOOPQzuXR0KFCRm0vkdaNGxzvH6lqSg7R+npSydA3yiHmXL1g1kWEqhcXk/gL
FjkerF2iY5tV2jlZZYxLYRNkEu/JpF3oMnc2kxwAZUcTO2W6c9cCJV41/XA5gYnm8NRmYdaMFfd9
SGG8GQd+8R0vFYt9RUAtRkQSQ6rSaDfGuJR3eT6eqtrnCrC5qlKNFwL36lu/ms88C98cmNRtMgW4
+jLNjgd3QonFeosCtc63nOMrfGeZbtI0CIuhsy6BlUEEGukz9gtukmpaj37pPlrdMu/SZbk3UNoR
8dCi6lnhHNeyrFjZMaR3vdEcmd36q+GmaoEcE/mST1QJDCYiAsNcEXGr/tXPhx8EjOCcRYLpaxMK
hypJT2uCJRR10hphh8QN1NOD69GOu7cbV0VTWutQgQwwdYVVxVhb5E0IhUKr1XO4reE5S9cCJG+9
sIZdRydZREnSmhsHL3WoD9YJa4kIsxIO0120LmqwRoSg1k9taxnhmJh3VLMjPanAHEvHxpcDRBel
dfaawr7nINqlipi3tShn79r4pe9v0as3kVPXn0m7vqyBW22pF7kSPtWtnZs9gtAOqV2JjjV3sJUG
SQ+Na65bw17VbVAubpQxNr0Ia52iTpMJd9eSxlYP3euJ0t+SitIdYdbMEGe+u+0ElnpIXkyFgXlc
UuEdURbMEGVZvtXRBfJUmr/185xgPVPVzrLHF1lWdz1wYigBxa7+/Hxvmv07YuHnLJswKc7ZGhHT
WXFVQ2Uv+jVJY3j2R09sPFti/rnK9juTvbquGZLq9cWfiYRgw6MXItFg6B1d7FaUVpRsFkDMtqyZ
0US32ruqHtAA4xgMrFhbmBZCVa7cJJpR5beZp/MmZpZbfeDDHN5AshoB5e6kRKku3hEXEU9AHJPG
R84zXcbCskW906ZeM+IFfKrdmb2O7CeVGhk0vghGuCunKZLDnGYT4bJl7mVodFTP+6hZItg5ztQG
F3tOHXU0DCFf5oTL96l0JXITs0pGN2xdK5m28OT5AOMQrNxq4OcueLOO6Av1R/5nKeC/Clu6JnD9
U4ZYMjmGZXos167Woxqn9HX55uOs+vHHSVG/CPL6uRlv0VallO7gnjbWGn2UkidwO3qKsnaJ/vhb
GNfAvP8tCemnmL60MiVOXlRuuW7rxp6hujC46gC5ogUBH0E+bS5o5Wvc/J1hv/sQY7+4YHqJWZ9X
Y6q7HQEu6v6Pf5xfBUz9FOtH2QO3NNjTLmlb5q+g52Bz5o/ala+rtfxJ8t4vEsW8n8I0NUaK0oeG
3/WNXTM+JsmLCViTh1Vq49btipJ73OjRnv/xL/Wrq+SnwK80670SKeq6w/gGeKFVazzZwnz8t776
z6V6hm7N0LNi3TVT78asPPZe19v8TxK/fnEJ/tymxzSgp2bh8lpJCDI0pzruIsBOz0v+LLH9Fy/P
zyWrlQha3UdYsmuNoKbNDFuKyUxYZH+SVP2La+rnklWtMRoMTbgXs/4+M6d9aXfxwjg2a3/W8fmL
C8r96TEAiVKR2FWvJLpZH30CJ2hctBfL3Pa5aP+9i8i9vnr/9KhBvjyhg6AmWpQuGMTiaBsTVmD/
xxfRr36Dn54CirQOp9OLleHsSnU7Q7tbiK7YoZhYYkcYCWEjfbf5977ZTzd5iV4yd0bekEE6dBrq
WF8mshJuljTNt35XN0BXMv17Ht5//kslzvDX/+LvH2BuIk+z8ae//vWprfnvv66f89//5l8/46+7
z/byXn8OP/+jf/kcvu4/vm/8Pr7/y182kM/jcj99iuXhEwB4/NvXp7Tn+i//fz/4H59/+ypPS/f5
+2+EhzXj9avx6Gt++8eHDt9//824dtf85z9//X988PoL/P7b8X3lgTyM7//vJ32+D+Pvv/neXywd
0oaAcB1VH9nNv/3H/Hn9iO3+BUE6tLzt+qaLIpVAy6YVY/b7b47zF9s2DTcw/MBmqzS51od2un7I
1v8CkOX6UH8k5JJeZ//2f3+4u7+fNH9/P/73BqPAvF5z/3MiuYGPwNZ0sbCZlmEH/s8tLogujJwP
2rvaEcO8X5pRorKxJ5PrZW19jUQdcjCWI2BlxRZTwxASh0XyEyttkqz3M3RUuTFICkD6SqcF0QIz
K1p/QovkimcfCxDMt5EKVglTW4fPrrGofQKwG4LPtigW/9AX5C2LqLTTpbgTg0YgA1FuwDyxAwSM
BWwMOvWd/EKRP/h6nxob09BME1Nfg2ki5OdqnvIRuuXWsAqRHJVkbrnPkrmubxZbT/2DiR5neoEJ
GfU9TJuYkQcFAInhaA2L9ZFWQKexZKzJj6npJ+WpXJ3Uuuf619w9P9tAFg/Z2Vb7rJC9rssenW2z
fMu7aRRdDG5c9bH0bJH+qJF2V8+kCmM9Ij8KiBj8G5nKD8so/R4OCL0ePv454SdZ1onswclYdaYp
r1b+O3lihhFba6bkt0z3R/45mP5QdxbpX46jB+a3wZa9OlQpD9tocSjhIEBnQnWBbq6eG0yIc2fN
ZRVykpCTDR/QC/nRZL3ycTx4EIE7FtyxPxeJZjbHJFACvb8Hd9I5m04VyrSieezr9mXpncIpI2mJ
viMMPXVvCwdWOOAT34KCSvoHQvf9d7tOaouWXLvCw+/aOXmSoVnp2fDeKYsBgDyySqVh3VKP1RL3
MOr2kYMor04Ff0YFZzqtplG04hrJk1O0I7+JnzgF+/0kYT8MwrIVGt5qqoms6Q0YbLSQbr5KaE/V
6C8uXYZe1GBXbo6lb/Vijw1Hdw7rZOO8gulbZXKTaBV+dexxcuC1mVEp6t+1JK3tfXbNJnhsSBwB
SquMVNEqlKm0ekS6ir/QdsjWs6DJ2r1LdCDaf5rWLOdOGbWf7FYH5zpxir6D4HbNXPFlJtNsOQqc
6etjbqdi/SFr9AzXGKJWY15w+0zqZkzgk2Qbx4vrumffDOS8BwvWxw/LqTTrpNyy4xgdcpF84ZsH
WHD9a+MposOAqr1csMHLEJlaEFzSZkiSW1i9hrWRnGZDL6NxZUks9pW2OETsAEx14q41MbNsLE0C
N1uA00aAE6nxyYquAa0Z6LVeAFd2reHA65X6PNE4ltn0Equotos1uS8UaCBGg1zpZhcacx+AyUBI
An6Egd5pTs5h2UJnhK3vEUeNAj9ddH/Tu/irb6CzIWQzD0r1mm41BMHWhPkryP1AWZ5fBcskhSbd
VJZ3FLmiJ7M8EloQYbXEYDWhN+Tz+KoRUefH/4e581iSG9m27K/0D+AalAPwSQ8iEAiVkVoxJzBK
aC0cwNe/FazqfmQUO9PK3qQnvHUti4UE4HBxzt5rF60qOIVHXaZmxJV2meNV55atm3aYei8gIapK
ypUdjUV61SPgr08c9+N86y62FK8ssjDvBmWnmLIkChbjuOiCgx5V6TY81VOdzY9mO+lOMCNX7rm9
NBbNVkVhXK6RTC/nGs889VdpCdfmDg3KzOAcMNtV+KsWxAo+YiY78psKZRWiXjp+b7U3Ltjujdoo
ka4Dq7iFrKhcJAHU3TDoztWN6ts8voo10v1eZhOOG301bHw7UBy0WS2XLuXj1AoB3dMwvJaorQVa
BXRxTWUZWoBiye87a4IvUCmJsHBFrSs7V/oyzhEUhFvU948YfiyFdq9p9IzjPCRK5KYT3YGYpKvc
BjyDggIDg4q/R1HMwXApuMFxBdBQTijvsd7vkE1m406MymkxPLjDUvhs5XPw10j7G5tzsCFsfxzQ
w920+GBLehHoc7FTmnEUXkPtNOPXUc856cxFo2VrjQgR8JqGlgPrmz0zoUMYW1AYSBUCEyGx21GO
4zPX5qG5nfOQUuQROz0JNKeoZJ19bLuoEd51Te++G7eqjUO93KXkEKC0NzMRzY9JncGBSxarYf9o
poWD38aqF79udWsMmkjF1eeEOjzjfbEdCmI2tE9j1wqZtt/PWkdqNXUH7uPGdSpqHY+mWafLYcQ4
9iYc9Nb9NsQpv3Q0slMld1ZiGHQ0JNbmPfdCta4VFBFoyZWm2kxFWzZvPXYM6+i62EBOSyyYRywO
h5QFaiox28zpvBJrUmZFL14YteF13rrZ8FxaeqP5QBs6StgeO4luBaotzHZu65XneZzIw0+W5tH5
jwzVI0qFsh77JlpovOtpymo7gi61jvzh4YsZi9CW3cr1xnG+gR1L6bbMc7MOKiWgUo7JPGhX54Sh
F6xlTUm4N1q1CrV+2+orYC+Tu0nGkcUsWxybeEze+Bzfh3NSeKB568nwR6NW6jUsNT26ssVoD7d2
pZACdxHKmOuiNPTuyo5S90eqWBDhWXZwKoOxKkOKpV59dp6ZFdjlO8+Aun01w8oq11TDpmJXQ7fr
A8RwlXo2RhLCEbj2lNb3GGIM7yp0EJw8NVkIKE4vXCv/ZkZhPr+JERLIrTYiPkf4qGm4S415QT0j
FMBJoGl1/N20ItS5tsx1iSS9oP0Y1CnWSt/km+jPMuVU/pB6X7t3pYCteCNifCqnvk5LiGM016po
ZURIwJ6mvHSn73EYjdnLjF/NOchEa4ZzHVJq3aPW21MBp4UmR762kE+mNHLSvtP2ZVpkxbc4Wbzs
qlcwCl9yrGYqKKlC16/z5NFepw9v26h3QcbCszOqNDomRUpn0Gtp5gVyaNtybcnybGEqI1bIVita
zkygd8v4ftQ1HWSHmVfpN5sXhKfTdtCqonUv6Muteo4sFdg4pEbB7BVJ/8NxFuwt32JvnuMd5hN3
Yv2ZY+Rj9MrLhHJQCIRdS5GKbFGLEeVEX6EOC/oE9SJ8MPnVtO3bRgfRiYhD0zZTqcXqSz8xT9KX
xp3UrrwyM6TnR5hOEempRrdJWmbxziIVXmlj5XrPVDTHQlvXSRi6VwStwq9TaFhqkCQadVYS0Fpj
8B1VdMWh061SUcbEN7qlYNuIXRXnjX6Qqe2pQ2yOVTfT+hNzRKN8EhY1vbQdPqlEQjqlSwAOXZVt
4fkpNo0Xh5g+hJD1osqDQpwfBf0Cv+lNFaMmXvJGNEMQTsysVw0EgWrjZvQKfMSIU7apNMp/D6jR
HePMhUhQCuCC8OhX4cQE6yRp420I7rPULU8NhmPR6fxNis7QYE9gPeR41WBAzHwoaXKNy7jo74Wg
trcTdbTUj2LAjnJPUYu96ZBMXvUGkYb2hmKCTp56Z/LGJwRJcbcrVWZ1G1EgRrpq66kLNd9hbkr8
xBELmn9Xh+C02G7fcU9p/z0HlrBcxyX0zh1kLc0Ner1I7FOKzlB9apQux6B1XXs4SoHYepOUY0aw
w1Iuap/32YAgDJBpbwRGxZbjWCe2Ud8ZngkwYxCUnvYuMKP6pl3AE+06Nko40Gm0NcKnnu+KjTvg
4X4jc1g3nXUaT2k7rqJe6968EtbcbRIqVe8a7F4VK+PsAE8uGpnYaNkNC8UNhc+k2vZxWXgyGKWj
pbwSNsX3tnLEGG2XBu7DYYliW38LDVLDrjRHTrYeuIsp1ILsCWzIspEqInIUqqdNgnllYb1/jjDO
5HcqSpzlEzDzRccT66F8Xw8gScKjYIeV7tVoAb7kSBHJK7qU8/iEiifX8Il0uBJukzJVzi2KAyPe
tapRzU6FfMAb2vt9x+Nuw/krx6W4vm6XYcpPBkhlcW1mY45gdbCgwyjFDMp+qK+mB1U7sKCcNg2x
o7PSViePGXL46lgztKimKYSZrVxQL3KjxQjpv8+AqtG+qYVz27JSMzdH4wKj90rg4BQHANfG/KSY
jJsgnI2wXxuuG0evjWHq0YF6fFgGtIyL8WZCEIT3h13iMGwwyc5yx/66du8b+rXtY9eSoXxEPEYb
cx0q0cw7A8a1e83M5XBGmE2THWJuu8o8jkuZmnu6OWP7tbPAPm2taDBDP3K0wX7D8VEXO8i5dLpZ
hlKAMVhLJ4yJyI0agJuDo5vViuN5Q6EfR65id4Y0kW7m1E3lbV0Yc36NQ36i69OTxtStu4xW7yNO
8RL3h9UMCXrzcrKq0K/JmGq3qcOUcw9uibZs7+kx2i91xkqlpi6ZP2qBO7puxtg+DVk3oDSweB20
stlKZEG5lHgjBEAaQAscuNSd6VQ9TLp0kg1ey6wdkuOAorR502MkxDdwKKblQUvbpvmMWqIR+6JK
HRMRk+dC0ML9QNcsK9vOx2PfYPGLixDbLY08T9sjm88Q3LQ9Spe6mLjAUmAtXml9AnK37hap3Vap
O45+V5vWTZLGrjqiRUyHLfTnoTnAKEQL29tKLZteLEaJgbUwqShxvlfRjw5qoAGJooiRlLAN7tzj
AABp2mfZog/BnFg5DHRL1sZ3eiBL9qADxIvD9bTMbrtN6CfE/Yp1mfPKHBuShqYwRP5jYg0Hgoh2
Qq+uCulOQEK6sHYOJgtYgbvCTIrkdbTxEQc1+53iOzJcb9w3EZbBbDU5rRLVJo/roUNBhSD2zcWf
TktHn7DvB2y86+JgIrduXuIWnmvMMaV3WTQsCwU8AmdQBuEbBNZl2Wmq8OCLRyEs0CAF0VJ8nc5K
mXal5QC3k1PVxc5sXZFPhtcYvGKs9p4W294VSTNptGsxfpVXWuRRzlqJbmYY4ZXi3fp97fXxrnZY
e32+KYoUcKw1F5CWG5cR32EmxgU4ThRmQLJH6niJINkOB0ntZw6H5K+xzYx8IDUswTZMIde5jl3U
VN8jfDbi82TV5bIXZdR5sDMgdMXbKjMdDqKo2jJ1YkofYhO0FHOpD92MPRRC1K66PhMhGfnZGD/i
HsC0weotDX/iNJy/emA4dUodlim1h6wSmYbqyjDCepWNJqSDsFLdcm2kQPje+hy0wt4kojUOwPGW
UcBWEv3/1DZyvJ+gdUJfgKeFOm+smga9k1Ho9mfpuup+cpCLs1ehY/I4R4tuPUDRLrG/dAl+ON8C
nG89p7aKDbYnwontK4UIAPVHl3iGgSKgTY1V6+SOWs8JxYh7x+Y4e9Np5hCmp4Tc9tpP9bleAh2G
n7uWWVLhiIikeyppUmcHZhwAtcR1nhV/5AsXWyMl/YjSgjQhHtEpUuIzDHQgE0WUjekNwG9z+YLs
DVHCYGh2CO0qHeMj/bVO3ehVSpOyReyI7Ij7KXdgw/Hb6hq75puCQy30kM6zIiAjBItD0+TrjIO5
wqN7bdXUwsL1iKhTY6suJ4b5Ohz4sCd/6UcDa4IV6fMPOnrD4jv8FyggRC21mFVWojt6Iy+yEANn
p6VUd3mrt/JZx4/rKcY6AXfXBcqMLKAL7aAqVJ7S20NhYwRAXoSixtjM+NjdUzZXOR33pcvaT1mS
Qi/GSkPWhgqQpqfWF7MOhwVAmcuHj37XrTu6WpyqUdjHrSYo/WSG+Crx8feQnzpPRxtfVwNoE9cB
ZEODMzdbi3zFwRLISkpz7Gt8vOBg5/tyHqX6tjhKGxD3uUO7T7Oa+AfOp06yYfBWyyrmKQJDqgfd
wP87kY4BxmjQgOAgTuQ45z61FkGdB0hlRfEMrxhvZIOfsjuDQUoJ4CLP0qWfj1XkRBk5ApCr4+4B
GWJafXFagPo+7J8+znwkqjEBHOGgARbEJU61BV6ebaOxZ44pNxNWOecFFYeI6U2US72nyOQ0x4HS
v6u5kIsmKkYrPG8TkjF9QIwfvpo5SlfnGSem4bgHdta6LZ9TZ47q6CuYVwftnt1ArOKdixFds1M4
E/JsYRdOUb/oziwGXAnEdCboYDwHth6c4DFuME1NfexsJo1sYVrmepfMFXhF3KzTAUKeBGGDABUG
fBmGMxQbdJikmK5MRpC2ydO4mDu/mpbYprXTj5FMNkq3Ouc+xJGMtpiyNzEye9m5YrrNLVPHq+D0
VcH/nBGd2hUnl6W/d11oOoFjl6jjm7ChYstJwJ533pAIK96a6Ef0r78U4v+udf+vcihuKeX0HZX6
3wOhXF24umtYDpV3YTnCMC86kLUGjU9NCp/JJtyOHFcDY2cUq+neuCOWoF8hBlzjs94KP3qhWmR8
e//6v3fC/r68bQldUKU34G793ksqBAhhTmppMJk5wRaIvkBHo8wZpvv3L/R7S+98IfrfkgFtOq5n
stH4/UKOMqFcS9AUnGjEi2tZmLMhms79B02x39tWf13HRilKm8CwkYFftK8o7seOo8IioFepThyf
y9V5l33rNTPImFSb9lHkqvX7N/d76udfFxW2cU4mQxyquxcXrW2zaCj2FoGnBCsICg/QTGt+lQPn
8Z/4ej+J5w8a43+6Uw+LmbS5oM2S8/sTBUMFd6SveaKAN3YhGJWtPpjVDKJYhAc+ofgJyErz/P6t
Gr+3fylKQgOVHhQXS+elupeZ8K03hkUx6mkQ770t7jWXyd+fdvUmvsb5EL8S3bDGjvvBE74cPhdX
vcy8n7BTaqHJVbmvTZ30vimD92/s8nFyBVuXDlg+nih3d/E4tS7ljHwG4WV5hBoL4G390IyTfSUx
akJbH2gU03Ia6rf3r/uHO8MgZ7gml7X5Ni46xgROSfpRQx5QX4+O57d6AL+vfTBYLr/z890J+/wB
uvIPg6WYCJobqLMGVmHWP8DPzN/o84qDgXcISCehfR+Mkz89Ts9Ewq873Jm4nNcWExR5Tz8pcBKZ
iVfJBhzLQmW1xEHDX0wg0GRNUHBgqW/ff6AX+pWfI5SJ1NVN3bKFKy7fpN1I9r3FRAhD4wObs4Js
E/tyndSP2ra7ifzqy/sXvPz6ebbEiTncKHpSmqgXUzgl+HBCpJxBZFREMDUaxq87ZPKZuqW2Y8qt
EbehOlh4ltx7OPHe/PKvfgFD8F45xzoAoi08BfJy6OZFhj6IBR4tG5YdaixWZ+JCaX4M517i2NwR
5fNBx/5i2P51TRq79Hg9msDWxZTXNGGK/8RVYDoL1FZFofYw2YoPrnIxbH9eBWIUF3EMeqeXc5zl
klgwJjgVda/NVySHqm2dQQMoRWPt8VyYH6weF6/y5/Us4eBJouOtM35+n1MtxfRiNvEUjFRx4whz
BUFDb478RgnmTZruLTaP6IOJ50/36Eq4cboH4JfJ9fdr4r3PlZMN6Ahhop+l0SVS1Ihf4k4rKmrz
smNj/sF9Gmeh0X931N3zjdqcFdl8oCpHmX1x0YZeaQ84Jg3Sfb/H0rUD0LFSe3D6H8hILvY3lxf6
+Yv8IlaZRrbVHvVFtlWv9Kif9VC/KVFVDdjY8yR6S/JmXWXqo/sz/3R/Nn1WxowJk/vi/vQ266lE
cn9qzf4z6NapX6yjKz0oN/QkPphx/vAGbSltTwC7B7/8j2+hgObnWeOCoU+WGs3tJpWrLFXeI713
7zMsyGX54AYvVmFyM3TdtFinIInYnn55SRIeSif27CUA3oOu3F17NW4e9r3vzywfXeb881/eXktd
0sYHOAWW8UMZ+8r6Wsl/FebJSLy4k/PD/eUS3QSr0UR0EcjaSV85rBK8RMNu1S869La6l7vKtAb/
/fu6WJ3+cdHzPPDLRVHFuWZqwJZyOnprxBztMnQYZuZcp3D+CcpoHt6/4D+my/NuifEBgc12Xc+7
GI9x7I0AEBALm6SVpRA+vKz84F39+RKuI03aw+yzL95VwrnN87oeqncr35xcTYews9Tx/fv404A4
V0tMz+ZCUl5M+0BqSlU1TMhV/pLRgR36O4wUH9zJRxe5mIVTy+lnpZ0vQuRvvFyRXAbB4oNx99FF
zj//ZQjMPWIASIpLMIKfJKfCfGn4jmGhhzfvP7I/vhfXgExFN5CZ9mJ1ptFOmBNI2iByzGaPYze7
0Yhj+rfz7M/t+H9f5WJE2yncPKLv+FKdkcwqFs39DJDo1siEdlbrTy8ce+Mb3YBLT8JSt/+f3eTF
+K6ttCwT5EEkSVHCigwqeZ1tf3CP7z9JQ7/YaFUFSTRtxOpcmEJu3UnZh86hxfv+rfxpYLg6K8d5
M8Vp4OJ95ZNwIlwoBPQk4x3SpQ3w3H0Oa/R/dpmLF1ahAorVeQaP4WuA0tKvEx3TFqKLj2LXP7qh
i3cz13UZpTmJQ3hBoJ3cJNDQGu/T+7dz/nV/21Aw/n55auaFspmchFgVNIiDsrHWy/QcOhhgCaQq
H6b0dnGbD86D/1hyLy53MRS8aZpTDv9EJ4Q9p+2xP5YgC6VbDnCrvKv37+1Pq8Wv93YxH1l92ALl
zvQAtf2CxgduAvzMwEhrDBlOUOGlef+CH93dxdykAQGc0EroOBcGCKbpIXajx5JOYO/9u0T7n8uv
Y9GjNnXHoIZweXihvlwtSAfmoGuh0pRDm+86Pf8oPvsPT9Bht0KZzTY4guoXN+S6WWu244So0OqG
YJyNygeQ3V83GtzHdMiNteW5L+8/xH/ucc+VGNfgRO8Ylkeay+8zfNdL6Q3hOAfU8jDbvRFLRH+D
eHDpKzJJvBGfthn0XvnB2PzDNMV1PXIVWCnhT17cLAEORQqHpQ8y63WMb5r6o8H/h6f52wUutky1
FtrdYKmZWpq9M6DWVaUM2txGZLDrvef3H+MfZg+Xgo9rIAs+y3wvVvzeHACo6txNAroEj2Am7mly
/TXn/i2N/rsOeqHBvvi///uUfG2rrvrRXwquf9No39Tfy4e+/f69P32uL//N/w+l2TYT4f9bmb3+
XHypviWffxVzn//GX7JsQ3f/45guj1537J8S6/8jyzZ08z+WJaXk4O165xrL/5VlG/Z/kF7zM8zb
nuV5ZxPF37JsQ/8PJS6OfAIStHTOx+l/Icu2z3PsL1M+FCaO/x57QL4zTiCXXgfTzdMlncZ+VzRj
5SdArbuieZzcKb0aWrvaD8r1iO4dQd/GebePKEaAN50we+rVrkUHtwPWrVahp4DHJGgpJabiAF3Y
rWihdk59CK4LLNQec3KzAh07bpOhm89cildQ9v0TcgxxlIbccEKRR0Ww2oZMBDo6JfjHBmLDOq2c
veXWydY2QpoHqci3dgdsiIy0FzDtOHaFEfzyAv8eyb9W9MV5pbt4LK5FjghzquDpXJbUB7SrsAsR
rvS6IAfaaXYJG3MfTxVp0Ba5XTn9DyS/dus3yhPHn8+qgr6CiW0EG5I0ryN26wiUGb51jRBSGCSo
X14S8E9dl7eHOoE7SzkaFp9uXPej1fs6iTMBchCd/BjjLiYR7RR5xImnZ16B2TTnQDYkYQXvcUUf
q9wUlUq21jh/mVuPranSXkep5RQ78eAKbc9Bdx/ZCTooc8oIof2+aMk2zcgULaz4CQ8dQi8Ede8/
OvNiYjuPKJdSIYOKfAGo4ozqX/fkvJFGTyO33VHuFkdzKKeN3pDd0SOT5TWurYhev+P11Z7U3TFY
hgJrOrnymvnZyhM9QMpzMtw+XbfR+CRDFUEPJXScotjZ+bCiMZBsoUfmPsKOas0f0MYIsEJ/aBto
QSBzv39D5xXm96HA4ZwvwzYsQVNCXEzUxHKmRJgb3c49X9mZkl3jtJqP3iPZgjN7pnuHW0Hg1mxH
44P9pXGxI+NhCpTdJLLyrKgrXZZ4mLiH3tUI9uogJSAsKMwDrMLH8vzifw6ceXkdU2sBapdOCKZT
+xbldubrtOt3qpx/0N8u9xnEDk3TxlPZzLpP8/Yjn5Hxz2mEX9NyHYHvwzgfK39/6SGxORH9x37H
gzLXlL4XMLOaHzcOjtQlPMY9anrXm3nPrB/wsAlvtPXko0Ubdv5vb4taJmu1gTGToUTJ0TAutnlO
jeZVksEEEiM/6OU1DT2UCK3l+cOkpxtG4W3IEY7m73SAktOt4qX93pIeAMVRXGuif4gykKgpVeKT
sxjOjtApvzEXBl7avoIgS+0cffT8BsPlTOKAHqVaFRSuvq+08VVT1k2fOVcjqXCrBGA8NbI19U/z
AH1BkT9jx1dT+aRDdTnWeOX3Xe1AcOu9zZJb7TqfDHdPEOeLAzTeJ+A79uMofWoS2Qa0f9UhhB9H
5gj/VJeht5q9BlUdJwHQa0ubbGj61tdUsdmY9WtkCqQH182ZxOYYe8uD44Gx3HoxBbuOaMSuDehr
i1A63zQLcJLOMsubKoeUkSB4p7gPF1wBcwjqOSZICtzgXHRHeP/pnSSz+LkK1QYVkxvMEgaMBBI3
Lv0PNBMPtkOoCfP8HvrN3exEtxbC7Y05eASE6PWnonXAMCbTa65H9Nq+gILMEMh1FpMDyFRsGpC0
PPCSi6HFflppJqQguuiQgJIdtFrLD4fqmNV2ExAwMK5NI9tME0CIorNO6Nb2y0wWFaEo48rELcBu
H8hKGiMksDuw0ZHwsA2bP+zcalaVjO7avn9jYUvhw/dgIIAP2rlODrmwvqTVFjpNsxkVErJZTHxZ
2l3C3dnuwxzKO02aD64199tcB2CRIFjxC3BGYKfnU8/1IXtYN1G3dqbS3FRjicI/7F7mtCQoU7Xf
yWX63LlywhNEWI9gojRrOMjoGPR1H8J2RItyXZ39n41jvyRsgc1ZXqcRmnFXNmoFXvoaoUO96Qvt
we5BTQFHiuaFaEzLeEKu/bTU4mrK613YfwlN8blAE4sTqI59dtJH8n6vWwmLP74BA7tD+YXMql8g
Pw+dAxPH3iBuIL9kSgD4lp899NfbUHfeQKIze/d+28OhWixsFPMp1tpPi5Q9WpMEb7sqnwDbDts0
2mhlfFXTpF4TMe2isXsDVvQYVYnGKiZ7f8rs+94hXlzhotg49dKto4a4bmwmGBqW8MQf1dHFf2Sn
2puu6mitm+RiocyPb4nks7chzdIVgusay3ZrHCClvamxq27SmEXaSZ3VACB2FyWGuZLd/IZuZAy0
qOIhEapB1JC4bYb56MI2Yh1d6YW28EG4J5gnxqap5LA2Gw3SqJHTWISXt6O7CBjAwkbtdeKGik2+
mWN4xVrjbb3YIOo976/0vsWSBNRxMQ3MSeb8PImBlCatOoUFv5csoJeZC86WunFf7BHDPFOPWsux
n7Cl3aLbGa+dgsBtGNgnQOtA91wyqjXA17Ilfn2Y9lXZf+H01ZB/AYYVqHC6ivcE4uyLeVrD+SAJ
KAnbHVABGJPPMWCRANbi1zSuvndpND0YTFVwerQVqJVXMVUvdtIX21zL1JosxvFN26OT3GVdOOxL
bFro+kmUi23j02To0wq+4XMm8x9o0QlnteGrEki1c2aCAFUlBn4pHCGkmkB9CNuXTG9f4xR4xmQ2
vl4UztarxpOGQ8CKCRtGT6Wte5nU13JB2lq1G9Nc1DeUbmhrK/0OaR0SmBHeSWYPL2OtjDVpXBEB
3SZMj2KNAwxXQkpSQsu46V/zEmJn0mt2gPKO9CvbJDPAGCGAa4CprdEmdqHK3lK2seSMxHdmfi1n
YzxaJbqaUqyy5U7X23xTcPBczyZAEUx9xJVllK7IVNuRgE5GBq6ctdWN34hQ48vR9W1euW9TsS9S
6xXkMPkzUq98IbxzMCMOguguscp7t9KeXAOgXfI9yh0/y7V2OyaW2CCpgyOMuNDUW5LVS2KkRLjc
qmoN89Bsk3o/JaIKvIIW9yPRk+7GXOJ+Q5Y6fDMB/Kf4ytbTW3lkmzg98ihsg+WaRnRfavgayLFA
v4nRRMua9RT1Hiuje8phKgQhpCldzPWetbLdGnp6xK5GpIJp85XK4Tp1q2hjpCPrIPYGkh5gtKXB
6HhgfmFz+K0XvaAtZfaMmtdoQ4jWdJjJC0EGrY2tvtbqeIc0PTuEYM96cFxoeZ9SE7HikD/rrvvg
1uFDIcPPTXsdDQpU7+K8Za7cS7Kcb1kbNt3YdUD26Qf3bSHIOiI+6SZp4cOj9v7m1cA68774lM8J
dlmImvNIQPAgMJ9nxHAHRim/62lvbwwqZyYR2duuirK9QetgIGAMU2Szuy2awbqTHoNtPAhlsOBB
4K0z+1kzWXmAn96w7SihapjFytP6R+H0pxhUzwqf5SthbXgJrBP4JP3o9psFQk6Tl2JLoK8RaHhz
jEY89lph+5AJpjVE/b02ug+2NatAZtVtNn/ta819XRDu+pjjduY5uSs2OWiAlbfQk4FLw9mFHgo0
GNEb8H3vK3jL15CahaRuTMho69elodYEVg0BlFoITGKGWiT0aW0QilfLt1h07dYu9dk3HW/bG6o9
tAFeACKUqeFMU7w8jVgUpEhf3HphzRROSxBMVJwqObm+ZHdHYJHq95UhYQE6xRZKkHlMG4mjMXLO
k+hWodIE7Ed84GgMp2lJoys1AkUTBMXsQrtNArMgp3RUi301wMZJ4LlcocAPr/K6O7eH8arPWugn
qZnBsrH2zOtfZSzehgo3ZKEzYsvIc47IE9q1muqvuWtuMvccepYdKtP4ocWLt05REq1a293PqC9P
rTc8eUQ9rj0X6LJYYODB8ImI2EWzWFfprskE4xEl+spNO3c92T/SiQUO8vSbleb7wUTCS/hNs/IK
tHwyJxUq96pTfSZJLzkn5Fr9mBvj1jOZqrDX6K37Zkyw7DTtSOrEvG2HPF1lFkMWwvo2p6yPMHXu
nuHMvXVojNhwIWNLteW28sZ8Oyi2FZMdgLB4cGT2WUbEPzgck1eWEz+15qjh5tO/1Xw9WG2HzVLf
ExZGDlBdvrVwAiVYPbi45q6ejm6u38O3VjsRTvCtRPRJTtZBtrnf6+EjcZt+PsyDT0AiOxQX3WcB
hnNNcAwJIMl+AaHkly6Zr9VgPkccAdYk4dx5Fd+xPb/Sb1vNPS+j/uGN1gtUULTOA6FT7XIOeDNW
hWPcNnpzA7j6DcPap8arHqvkWyaH74YdfuqlpViyrBrSZtIcmlr/tiwVpweLcyNRFmVXEtvYvobE
9KzNMCV0wYRqDBb1B/6ir/rQf8pia1r9XCPmuD8Y6RmUFMP7E+RWh7jKjQH0vj2pa40zwwYL7Lxu
PTarTXyDrOV7uNxohropyuFLoTWhrw2at8HfBNl5KgGcK/iZhNDEfpk+N/IYj+VTnyLit0vy26r8
K2f+2RN3fb5oHDQyolXRhDYOA6ujvMNeTR6R6OAm1/dYyVZuJrakE0D+dLpyL9Chr6ay6QgdzW50
vIA+PC7frHAB1O19b5DQJbLhoUkyhrT5bRmJnROKvODhiQjLV+TmMEpDlOelgRGvm4xAsMWAYC61
bRZNt8JDfIG4d1UgBUGqahyhsTJvet11EpFUIgtw8EUFjzMXtzFJeuPkXs3N/CXUibWZ9IfcVl+Q
QB5GlOJrKadDU4QcNhy0RxyBV+SjWAQ8jwqQBdHj6IbTNZVVd50P7DOH9FNPUwkm/RWpiicjtW4d
GTI9VCyjfAM/2JNOyGmbU+bYt5pDvO+i2bz17GqQuF3LXN2QasQ84LnQ1Dn2pLV3xqkKDK9mBs0P
0Kc+V1xqNJ8GxKubTsfGZGLYYTM+PtSLUxOgWqIXtdlcxl352OV9tVk4rN4PtjrJbgRWDkkK/XvM
cULx7npAcklnkeOjsp3TMVvjq/AygF4VrgJqOQDmAfyuk5LskM4gIVfKr8icrV35bQ6T49iO+J71
9HuNw3mTKWdb8O1AjRpLLPOI8duYOCyzPzZ5N51mmfuAujIflekqYdnr0h5a5EwSporMY2XqOZOY
d+j5WZDO0AjHmrgRsWwAdmpxDcE0IlHZg10Z2CoThIxAU2fc103RBYXt/sjJdwjHzOMjyFPfLLV7
va7x13I8wOnyMEfNS1bH1ynz6wqR6U3vlq/m/GjjHQ2I3sPIwMYIefk3YvQyJ/3WhCO4ShEDU64T
7P/AHz0hmg2MgJM08u5Af3tbheRTkL66Hmqw1PztA4j/g0TWScz9dSRxd0O2g/hupzE1suULkM1v
1E23s9IfIjxYnADVkakRPvzCfzuDTu1g1t6UwjvBi67XSs+e+2RuVtnPzEBP5KuSGCHCsmcSbdNb
bC0vvWfgC5z12ldkpWT1clscHKpgEmnEGoxvfSizmvUGajEQ0Kqx3L2BPnvl9YLt8uj5NdMXSZ4Y
Q3uCOYfpWmsq7TDO7OJtp4AIbsClzRsMA0WZH62m+JaGsx3wCveOFW2xQVxponkSgtlfPliiggid
nlxY3n4RjXvmPH4QUzwdy5Pe6u7B6JhqseVx1L4PUTQDKxObHOXRg6XV0So0SRQdz7WHpGume9zg
0729rInoS9bLWOZbaZICgfQbuXTlUfrLcQO6gBplxLyCLr9FZebUR8NFPF3J/+LorLZbx4Io+EVa
SwyvAssYx3bIedEK3AiPmL9+yvM4eBNbOtC9uwo6OYjKclsXXf08Q37v2jja63Z66DRpP9WTFNiy
aQKYBw6rG8lzztAYZrqO+fh89u0VmwSsfTUoM/IKlmCcJbG+4glCB4DOmE81n0OU4ZmnrQOlS7bp
46Czvw2aCTyRwzEZzZqEtvbTFqybucJoka20JyEzj5YM4kQWWISMwYyeiPIrw6L1pp1slnF0oO26
tygscPNV1XMtjy9F9VGhR7qgvsT2lGbTfhXzTWemmcKt7JsaQLecSug02zGi0NG6aop8BDVMla0v
UIoYJ9JIAO5SfIalhdR34vLPioKPlSJHsLbjhkJN4Q4TR+F6Ud7NmfVvZgMaKA0yVRs9AypfuM1A
EquZjtVS2xNSupMEX5mRqjFffxRMDMJDhK/w37W/pWxFvujbDbMDR6E0IbNiaMBN+CEk5hcbUOOL
ucAGbQsLPmJbDQwYES6H+6C35rFNO+Fi9eDTZUtxl0XzJL1ug1jjxI7z7VOVmwsV6dRNakJ4ostm
31mXEgRh/KLG2wmRKDfBhMrsiqWKP4f4yE0VY7RJB7GrGeyl2qxRZW3q10S1yrBtEuiktbhZUqay
y0SfLcXwiTjpXk0tD9zWnTdydTH8DD7gVWb2rDYNGUTZJqnx2oppAk6BGIw6z0uPUZObDKtpT6Ws
4+DdRObDcYbYRscvgbV7Qilc8BGz2HOMpVDszo2+6R5Gd20EeyxxwXVGWKGJAw6zhzceoMnG0SlN
tzUmOWbkpxR1pMvI5/PjusZ2ou2QURf7OWG6QkaHrNQ5xb4C07I+NeeylILRfuy9didDMIsUz4Q5
m7f/MKIbW5uakprwIywKxfr0Oeuo3sSTRV95rb+0H13m6Siyabc6JRBJhhsYL2L5ZRibUwTsxKQ1
7wmDmnslzj9HlQCBVc1cbKjNYIvHQTnqkjdAr90Nc/kIoNuBysNwBDWAKDiGatslYyAxpOrqdYQj
KBJhr3PuLKt0b6UCT0h9Z8YqZzqG0ftqP9RyhLiKqkAhokfm2xkKejIqB161Xb+GPuZgKnpOvnO3
Y21AVaBbL2KW/D4ev1ISqgGNAzAaWuHwujHoMKjlnyplBi+wdhHchHyKZTDvhfPT9DM+iwQefGTL
UBlqe7PoZpDN11FpP+ZcfbPNvSnA8I+AWqk+ZsudgRD4vBskxfggIuc7WTVWkCtjjMA3MEKQqEx3
jGtWG0Chr0qvo5pb9B/YZRsxmHDKmWXnbRnI7FbHVL639cXWztakM9GyN2j7Rxwmi0V6mF/RZTsn
NSr/jOpQYWWLl/kErw7ELnP0XiOJLSx01R05MwYM7zw15nLrCxOdl2TsNRldcqVS12M3BygMgvOJ
opYHH8BHl+DzJXty/6lqlzV7qEq+RSQ1/pTEe5aKJ9ORcAF1OBtuTLawOn7MBTI2FlHja9N2FDu1
a9veuuZaPg9Ep+wW596AyUCK+cxNg93T4eDjk56oPHiJUI9oSvS2/pQvKga99VHnXTg/d8xy44xJ
JwV7sRA/xYiT2JSYokvKXkc23mku09dQ9jlWF15TmN12bqyTtAIATvuXlTyQW1YRW/I2SmwO/TVb
W4klAApTuzGqsfbRygJNmsKlufSJIVMq4b2oJfWlMaKb2uhnLGb/+gVxFgPrsqdcc5vRiiLA8OPF
NiOcCC8JFgwcsNJAGawXXc+pVQtrCxckJEjz3WFLh1uLPyVAkOaK+HcazwkutyH7NZCTifVel5d0
4qTYKLiSTquxXefnvqCW/WSJy1Q81wYq3GdHVO4mkv4aylIV9OE5eVrNc2Hxo3XvLY0RJo3lmzJP
7pBIXmb8ab1jQ45V/qnTRdNZW+0Vu8hbz83RxCblFBe6g9OwfFElN9zVtH1taSO3We1XOM2VF89o
mNREfVq1hxcBV9R5XLLvyaI63ZmQ/TDH5fziyz2fk4086i31RYEFtbjMlMoY3CoOc/2Um/LkrZr1
KknuQlM1oX+Rxvc4+UxGxBqnqfgsmt+yWyiuFMGDzRoN0UNP6czUyDKATlbyYmjGvl0zawPXu1Nv
Y517QyJuSIUkrOMKgiMMmkwjo8PVOo6h8UC3lqdN4s6ZO/yYTm8trDjS4tm9fOe9MWgYRzFrNfXN
ra3lxbZmZBymgUeHhslOo6i9utmTh8pZ2fMl84zxg8ad69jXeekSUNIao6zLjnlrNGCmdbDUnRmD
gF1Qls6/ckJTIcu2Xcn3j2brUd8veQnm75gPoOHlJzyEurj1opoKJqbEfv7VmN6DzC4hiS1q35Km
cJLRPXLvFhB2Iex4PfjbtPyR4BrVzd1MT8pjW+NypHVXWflbxkMDJcq+o+eVxREO77rsprX27Dyh
V9swsH7PyksHFqraT/lvktterX8vrD0l9bo2u3MDghDzEf2SpWcVa938AcuaXzQppb+hPK3LMLld
QyFCFAPrkayhGGTD246Jw3kXNHa0i7M9PU3Pbp87pkClPiCM11spkHg23cnPRaF6diVRUg478znl
D+8Bl4zRhUHFp45YjtchIytNGK3rVHwx57t6Rv/AWfA/kCv9KkzjVaU+EHCkpYOUDB7cakw38R5y
a4fGtdnP2pmq3Z6xUxcBk4cpzO349hmeZpj1LsHfVZS72lmcpWXQwa3JdTUFVWXqu3F8bbsfYznl
1vOYX8fqZOa/DVVajLlcMnmEdVC0WsB9+XWitYoDAHQ2rjwMKx35xs8FZchGFM89342hikOV5nDW
fmKbzx9tkeSsLrVyf+C5JcNDhbL3JhsW502jRjZKfsEtplF3HbP1bfE3Gc9rdrW4ww8QSBOdITLt
mw31x2p7HFS84zoUkTkJmbNls5Mu2lrlbrmOt76MYeRrGm9Tk/8s8b7McFwDUcVlxIIQo3bW5UO6
R9BC4Z7DR0LlBztVpJfsqSXbIcr4qsNrEHkq30o6T5v52Ci13ztWaCwzH1flK+C+f0l6XKXCcRX5
24zKcG7Hc68qsGWQhgCQUxqAvyvlNzalrvzRotZPh4HxVFBHmREwMsuJXHHHZdLCQT3UjxrbqnMd
WkkZQyfPKEVw23T4ilyr7/MjdeVCPKRQNCgZN90zvbAyQaj/muB+NZL3bl07W/Oh4wKbtCbcC8q4
8mSbHtZcYGDlpONY40bkoG/qeavbuxn2J2Vyh/Ki/HABVVHntZEtXD6dgWsHnbfin0k4XHDAzGb9
gAjP1Vv5vVLbsyZhHkr7a5swVWu7DMJe7Q5dkp4oulvJs+ojC876y1i1ild3XEcUM4f8ZFPQAzZX
I8nlsFxT15EvlYqkDDoVol4bW5HNCDh3j3rHsIQUmi2ig8y6KNFyjZriYJ1U4ynuXvV24Ae8Qfrx
tAWJQvZGQgt2vWcA/7AlDMW26lYaNRnHBTEyb6ek9hs/qfeUTZdpDNu0N3xdl/+a1x5ODe6Aifrb
Mm1jfdxog32AKxTGLJYMtcsH6JxWMy+IDO1tasivldFUfi3hRdYiBfgbr3/WKswCr7dYp5IsldxP
GOP27TLDj0PLciUcEHBGgiauBx2gRDLBIKiGx2qajVsS+BctpZYBPWrZqeWVXg0NxRwVyIz+abQR
ciUtizRrFIjDXhu9MRteWkyE+9ZOIPVQj+Rua2yZbAd58u2oZ8MqPGJJIcC73QQjwar1cFlB7YAx
vSip9a/t1XNls4ijfrhn7Rxo/QQTX5v2ILhp8UWgEBdEtzJNbqVhuFdP3yOTMvVsUzKBPFCYVI1I
VHC3MVmrQIgHa1ApdswJRuMaU25WeN6OiTFVol/ONUtSNMoKMydWZtujrc6gdz/HIRQ3lyugW86n
gVNCxRVRL8mg6D+JMXCz5dpeSd1Th6wgq5rOTyMCjUwoVYEqQ+IZX6c6uKkSvf0BSPlceUPB4jdR
HyLUCatEupa5vHNSCFb5c5dhyVydYKbLgVWRZExFqY6eilUi0LJGAeMo527X+cy1LWT9+A4Kfa+Y
9nZI4k1ZOYHMvIRIoQnwto1FE/AMegxBgwsRQZT1u5Xjdzzl1BlPZBB8emubNZe81tHdFGQ8u5jP
D+6rYvKlWjkXDudq4MQyyQOBtF3m0x8nZNBENTzyLOcV2bJsnvNhOuhGG1aiP7Ri8Jrlb3aSQ5u8
lek/7pMYR8K6GYLLkNxteWX7RKYJnwTQxQ6/1X6gZWz2/xJLYVniTEZXCCgWe15PHW1x2/GdeXZ6
PmhJW3jGzEjbe4IQ00vehI0IZfspt/xa2aTjs92GguV3PJvOy5gHq4VC4VvXT5AoJsul3Yzy3dXo
tkzpmfhurLzG+rbPD/wdQFBIEn/z4qPMfnL+rn4rM/9NSQ8UQlTUM7q3cC9Wi88+QpGtlqAgcFKb
wYIefn13hmtZH1bOX/awh1ETNvlVx9mWHEb8BbFFa6mlW96jWIxoXUgvk0nbdvwqkpn2CKUr8+ro
hzV0DX06Tr9S+Zep96yBcnU2pKOW3ZTslvdhju8m38carEk0NQekfgBaLqY5chYrSMwIQHpKB4ip
Z73GDJpBYbDUE0dzMRpbMAsl+ISqkAO5M9jXSejZOcdiig865z283YKfk3fIii4WBQleIey8yFVt
azM+ODrDbHEXxyecCkFqCuOwpW3Iv5TK2aiehXHNWyeo3+TE/qeMPQYStb07XdQ8lRqsrZIImV7S
Xp7fbc4L5PVeimTdLlVPscb2Zp7dDNVBrNTUUvHkSlRRfZ78RX3rePhAxQPmfyBAkRfN1FLse+e8
acspnh/Dq2wSBmgJBI7Q7Ho/pVqlNcUUWGKbEqvY5JN8HpS3sqX9nxLJ8soM1UGUDftS26bgFbuM
BgR9a4PX3YcMcpEWZWfOSwASyR/WD5KOm7bluE2IUJC8k8aQ82KhlNA3YhKMDe1GI8wy84BahUqh
Ezwa8YMg95H5dXJfesHZp/XzGDBK9MDkp+Txum0sFXsuYCT/l8BkcAy01cIBFgtosJqDB/rFVbUn
iI5+ju1cpe463mst/154qQAv7uC1hUWMhJZiMiI7wjSOa4FatLrZnTnnSNB2YpPrBUehpfqSdD4p
599Uva4JBwJXtYk/U1ie25s0PGpnh376bfqzZN/X5l1J7kZ7G6RrN7003adTnMrp3zg+q8O5ju5F
8dIUT2r2my+X1TwZi+5l3c2yLnA83Y5fIuPrltwemEs0f8yUS5owkn4T48F+eiP74CVpzYUM+2IP
Hc1pOTvdHwdRYZHYpiLoOwt9k/WYFofc4T4zfozyu63fm+4fEIca5NMExJMziJubqLxRiy3Zb2ze
CJ2sdFendZep7Xe9vlfSre13mvkXifc8/bCb/F+sMiF7IkmJ4t5FlYwz6K8nSAjOh5vLpoLuCREO
rEbQWHr1nGqPlIxpEzgkvYmjsaabv8rLbq3z3bRQ9wtUXQ75bIxO/hkmbS9GvMEL2IvAWpKP3NED
iYNDDC24oIWWCss1lQ9lQhyS95Mf86TNMmmWJtSziFUObCjeSm+ymn4rr8BxqCnusKNZ5WsuqG2J
ix4/x9F32pPew5MgJRR77jTizCTnSt/kPuYn2auWDzk6ZetOKn9g/BAqC3K987Nl9PPG3GZ6fFxy
1TMGZObU2Mfu8HjRuKi7EUfXGu1WVP9B4sFVnAew8wIgQpQjq2T8q6jnoF41jK3ItzJtDthRIUrb
GwFOuvv1s/BlsgiDOE4x0pboX/sQbBBghUPn9XobJgluTXBzOp/FMMP1sd+rVXMd6bVdD7JUviIF
uZgtgB2HDqE0vhbyF/pnVknLdZVV3cvAwXy4zXim85dktlTqkbQS8/qIQ0Me7oVxqrI3E27oKMBr
138J8A2OCuDmFOlZr2kftEwYggIy5rZj8c6lY9zAG5MbTsoRK/PDN5KL7DmGTxa0qBDkPnqj6Xbo
+Iq9guJP8UR9o4b86SjXXt8i3iCbIy35Ts3UL1lZTuBoPuIsaIGUKC9zfomysGsAbmXXITs24mqU
W6KwQDI5J73K2pFcW02Oy9k6Eizn3I2Tu5Y+2zm3HxM0anU36l9Tf1uGveY1PKwQ7Xzy3i/RA3VS
uJF2M5sHqg0U3ZkFBQcQ93lONvQx9n3O/YPFsgpAwJ2T/lpPPBWXafh0yhcl/Upjr+BaWl0qepPv
XX2VpX+m/JGZJzvnbPVj5R+Z9ZnHLzKhqFkqPZO17czcaR3Iw6XIzp1ykI2LwU7O9kiARESOP2ev
sv4yzm+TcavUD8Uk98BVCmprdWyk6ww8KnfdlJvulHGuXA6TYn8laRIoNW6o78V8tnpOc/NXOpzz
+jRJu7UwXNcmayVVCAjsm0pr0ThW2r3Q/qLivR6eTOtoS8GghtiUwOC5sf4rKwdb2xR8PWbzaWZ/
5HeeG3HWuC7E8X4ZYHjVQKRKjmafk0L2Ov2XS2jT+HZQ103oBNlBG+XNrK/lRnZ+OyMJ1OVYLNuW
n0B8xfpVLU+Wc1PtVxwSVY8xNQsTM6Y9bj9H6esSX/PH41mfUv3Zoq9hkaFMxGuZ6ryvZzN96yh2
jM6LzgdHoApJFDSn1QtgY3lrFNO8iAnB3q35SmdBcsbQjrd15CnVbiWlvaZE3/GDPW431LmXHZNQ
EKpbt1W/y/U9Md6WMn7BxDxQMOv2ebzlomZxmlwZxdYR39UzEbDEQ7ToyuO3qbMzzrJXTOvGrj+d
jDCR/p5TsIwX0jHlzWBDwcLl5fWDLYcolrI3HZGaepg7YQ0T9OR03ltbu1NTPOYqGicatNTCeu2Z
gZXHuvvdAOJzS5mYxbhUdym5OxhmXN3JP4AcoXaz0PLVQ3lynNgAxYZeZozMs4n/kAVrJPsNRpXO
J1E8wL8mf2JnNmRy/zryVJ0xe0mC7anlsFXpbkzOIe5camfZKRq4yNPj4UbzsI4bVLpJaFg8ttN1
FZ8xl1SAiWzYHAFOY3cS6llbb5n1W497HbPu00ps1qyVN+EMk2+nAK+Wj2ngPKVO7a8sxUe17OTN
WjHNX4lxQ7ldOoyqRhaMWJTp4G+l2ZZOVMpVmWFGMjkbTVJ5ou3V9OR4LbZ9dKtt5Y/8Q713lrOi
EEEpa/0UoQ6BQq65ihlPvt6N7qSP2ikRHylHCYROil+sPSChldDAqH2rJYtCqtL5JADm1fbEOuO0
pCpjakCZs6NEoT1goXcYvt+QNHwEiO86PVO5fxzBjDGsYDO6lTK/OYvkLbXM2ZCpEzenw4eASV2w
Vidj+w5hHbrteKp6nWij2qseJitopCivtnNHJ14awNMPK6fnleBpaKpS7JnVEABplM+LOR5jc6pO
eZlTn1/OlUF5gfKyZLE0KqVCv7q/Nqqz78eHkw5NUpAb1VWPJnNrVbm+Me38Ix1kjJExCmmnv/YT
952BCqSnZtKtsSRPWbrJNZTaDohQeeDT2T4EurdmISA3jDNgftEHkfzh5ONMuSofaXXz5rWtds+x
ne3EwAVT1zpaThnh6KT2UJ80rChZjCZn5XnT9mtHKHNQF0r7UpaQSCUQHOjcyw608vFoOl9isurt
WAvkzeDQXZ28zxyBbLW6Lie3AWM1UrqNzhAZSD+oiMJK98Q4+k2tjFqo97Ppwf5EHxjL/xL6qN4g
pt5t04URk6i5z9FTu2T3mpIWMPurRenRheS7zafJcUeqitTrSrQeFGeqCDkuDRla6M0UaClM6Mzh
L1c8vdY8fIGA84eKygJU8sxXHEUOOMTn+KYftarEV0zk6YkhKNnP3ERMZ//AcrLnp3eeAs5kFijL
plh8bSxxSg32u83nz6+sdsUlJvzh9ZN2jI0g1dtLmSfvZvIDgFXaJSnJSEm8ZHbFQmjuUbAKzsCI
JjgJqVStVFniRpo+Olur/CrI2kKTt6ejnEDtLuUQDNyG9lx3cOyZKlL8NRKKclN9UeG4Ldch0UIo
upc55beYA1OfT7qTvGXXcajnazK/Qk8fPHPBelK0NZtCrbZ+xYtGITM5OhUwZsWa33r1IaqC+kSY
NNpMGcuMIICDCgHfZU0BSZZ5IFELfq3lb1ewVkw9T31qUxJ0mG0SEAk7iX8tpbaAbUXxLKEd6TC8
NGXvBGbOr9um66bX1WiLJZSSpHIvaUYGc5XZIdx+ZSsJJiEmaXwrKbI9ooSGH+nN05pyvJfpoAAx
55rQUjUGm80tu9MRIOuBsbQwv5WM8qD8Hs8KORzT2aRZkQWZSrHWHnspVCLlmfGhf1EGuZ7xkWOc
wvsbJ+XXcCzyUSIWBKmZSkV1AFR7QTutzc+SXV3yfuTlhoxnUBHedCnFTHbErCp48bX4G9A5b0pi
va0cirVxHrYyUS0qSwBr0cCPPl7U74rRVwUd9NYuK84uHH9GMtu13GebaITtIzvzrrNoQlqlvSl1
zGSt2vVhR0i7SrkAyhO7Ol3+Cj1YoJE5GPpfeZhhpM4rn+vKrb4nTUezhM9zrTHBVizDwjhMGfm3
SnnuzHbmgCFVfiXLe+P/oYcKBSy+OGLJOAYUo/kUybIHAu34qTFv4eiuBM2r46BR3FVnMhux/ugt
8TTlkIjDxCEVUJonyezHQ55/LhlLRjs0qwd1lgvEYPutJV8Q7xwLiZ6xOo2YGXPCnsyRUXVtA8jR
/zQQMZtuKAOwPBS/LWXgcRwIwaXds6TznBODXAaTRENZnIqydQ5dWm/nfArlmUawRvj9oDGaMs8Z
jACt34JSM/i2x5tjjlLQUJw7VuuTrq2yN0zls8kMSmDZseeQMdvAPP9DWhpAGPjHa+iuy0zMN86l
w0ONyIMbAtOFdNta99jGSItHPiiK+K2kBgntd/FkBJkIxWrWnuzHjmuTMgg7SmnpyOeE8CaeX0Ru
CztZLgiCojRIIZ7b3U/Bc4+DdmC8woxB/hs3gsuF75QlHfmG1iGEXMLdn1aTKiE7kkMJt6Shacaf
Wo/WhB2RXskYNDYx1E4x7iCrESkngxzowEnJQjvRRSMKPrWxX0YtiMiOn0OdndfUZKZB5XJfcxcV
plQHEXJZZ+Wl49l7dYDo+XmJTnCN2iWoTYucm5O5jC4hhaC2dle65FMGkr5GU7ft2otdlk8IInqP
fjKavU7bNUn10gqr4mYBctxJBPLmnKjCrPyVy7mTS5N5QAIYlsLgHUJXRgXbXncnRbTHcuTPwSwJ
Grg2/UlyyIL31Zn2OcD8gWun9SlpZB8XnQ6WPE4vYAZOZIw09547EobhQQmdGWODlDXXZRbcD4fQ
SeIcpeN044EzXax+jlumABJFTNeJ7y3opOwcDdzAOz4wb2klh2AkoxFDG/H5cA1arVEJuSJD9Ga/
3/adqp0ymSZXxbJgJYgTOCltpX7BJWCPkB5Rn2qdWnt9Z30uEyRuQUzea/Qf0MEd/dlk9vJuR/r1
64GB3OOdvmtFI3yD0GFagmDnZOPFa/lWFySGy5kgx4IORTbnj4l2E2OS4gddjebmaTn55fTVW0rB
RsUBQ6YRGwimuuJuh9KOo+PYEqYk7o7xMv7aAna5a9Zc7HLrYaY0SbiO/UBGpIWfyS3D0LOfBwQy
5Gn2kUbEwSN+TstvRVSCdJ5jKCcgRzgMu2YEkQwmcti0SUcLyye/1nttndPP7qg7J2XxRfV3h/kM
u0aRHqSxZLDDZO5BWwg8EyCiLffK/aK7zFMuE85iWESXhtyTq+gGKTYg/Lr6ZC5jj3kYyI7FjZOc
fXLyQLMzKneLsudyeo+yioKVwZ7CMjLszdqKA6YE5PGv0KvUK2X5gnqPOKHh3ElB+tYYZzdNODvo
99e0bcmAWc17t5oYS017p7c1ez8JBVC2bj+m+gvHXJ9MeqhYyDPJv2XBYqcnlC7ahs/npMQSZdvH
oUa3uYNElOHcxKbUNjXiXzouX45T7UgGMa1pNX9OFbm4QsMUFRIfhxz5mZZ/WJTzaRO1Os1i1vN/
JB1u7RR9ERM/iVLrQoYjGdVZ1rd0jpawVtJ7IisESASjD4IBF0tSg8Qyoo0aUXBI9eTVqpsHnXjx
xdp+g7+HRZsWoXCS2a806byqYVNOd9VcD3ot3oelOc6PVt2clNtFM36JEjLCWoetpRDwlCcpLExu
PVHHRmubxpuNd2HQeS/aJ7lkJkMVbzhx4k1FTIvHSsGuqyrAaJUNHKs+tAS9cW67s46zMx4xw+Mr
Nfw57cNpIeZfGcbPQjGHXvy8RbFDD85Ih0Bnz+2W6LshNRGurfNRlwblbEcUb1GJIBhC3pBSDAel
8e6MHAZS2DFBEdm4s0yiUbZDhjJjykfinw3al9OlzJpUzaeSfs866y1IPxIUzR6GNu74hP9wxO28
OrP0ZMI2tsbutWfW250qUW6swgwZ5OZdtfPUF1yU+5iui5yvV6iKGmspGaiEaZBOeetbVMhdCDuT
g4fKvdlEWpSqZTBQE8wZet7wGmdmsrPm/rFEcA0qVdTVjH3HNWGoFIQLGchMBKigMw3s4dAM1TZB
fmKaSHUatfWaqKPpp7h1msEEV5KNUefqzvhSF0tmUIG1dJrTr8Uim9DAf0QZlRLVJ2kfGVxZa2TV
WeGUQT4+ZiiTkKabwQz8TGOzDJgoUOmyEAafU6IxUrYftfo8ECVE7pocBUWFpkjSQ6a0hJWkYjvR
1KzlKfEq0ZQBxNt/6ZougcxAmGPAEF9x1LNCZYUfkcpyRyjlLE2L6jlRcV5rNn3TIcWHMDrUMJxk
KmQ8uzNJu5XEk8uE+QTpVEnJeFAK+uCRTRA3JS7JpAdAE5VjH1OHFCzLvRoXP+pUlJgc1tHjur+L
Slpx1ip/zSLxzFGhDhXHd1nrFd/mp/V7M423hTFzx1gXrsCyw6mHi4a+lQyFxwhjrwdha2NFtAr1
Jr22crIdOTFwZ6dfVQ3m16INb4z6HLTpRWvV7GijoGH4gvlXMxOMyW9sELuEuVszYIJs3zl64ltD
Jlgq7NGrdBjteNPf5Udzi/QfgoBI27NGM5IBTvnIt8lv2RZlwJgFkyP9sIuwbCG50PMNs1gsTnp8
q1LcPhGbXFqMzrmlu7s0cr3Ri44z2FRZPmMf0YH87N9KL+n/WXKnmREJZMYZ11zvSUyiBCR4Jz+J
8phQTJ8d2nhbqUkoyYZ66U+xGJQnK/0rVtA4k9X7xqi+SJVmHLJ5eCyBAxnhVE2ZL9rViQOCulDF
qdXqlya1wE1PahP2ccXlOu+Nl6FVAycHgTS+GysbU2wzDqFqWEmSR7IswfHy+Hf//0kjMo4HNWG0
gbyHkaS8GcwwuBiSqp0yO1RM2QN8pmg8BW3DU5wQIu6nk9oxJNrM87Qbnfia8Owd7XkIRWdJO6lf
SQeCLdBncibKsMgHJ9kX5dDTpuBJfhAaLNLOXrMm2b6ObRakpNu1yvKL3dHZSxM3J6DAQVsyKyGV
urX5H+EwJ2wmjhq/A0WctynF4cAZqG+JnPotY4ocyherO4q48QfKNzM7MbOo5amKX/ivdIBhXEnl
MVtvrShPHzlz609jkpXEVegU9X2aPaZE+LXj8XOk2cusaHaRi/Qq8JCEhDDJKEDjZ5qHo0yHdOjI
uAv6HQIJFSobv2IKzM9og/l5MjwrvfKKAvHVgsIeSvNBm2fztERJHQB1boNOaVdP1btyM4+i8Yn0
ql49fii8OM8MXBmbbsp+Zts+Do2GGT1fPzHerQeGpXeyoPFXMewtsty4pAJ9VdOTR2v7NKytvt7n
EQ0m6PNPMBWQRev002M53jlUNXcNTiIij/rOaGr9KZpXb5Dg9kv0OyXuJEEpM0b9Pwqj1Alt86+f
ysL2nb7LXadd4w+ZvhCmQj/rWYNqVTlWJb+22RrlTtjTRqoWsSkHpcEh5mShyrzNoVRlBvYqJyxl
OjsKue2K1N7AwC8jBaW0SRYyYQX9Dsw7ZciH5zwvov2aSQBMjngxWpnvgwNPr3frrl0N3tSu99mP
tCel77dGKpt7yUgfI0zwJOWZ9jRIIw5AhczOT8FPkDcnABllG9JAnd9iJGu5UMYHg1icW/Xav7VB
dyJA2O2MBwYEi9R17FV918wD+XRJo6nrzDUKLEb70oJkYcPy2Y1DxQwrc4G8vlz9jKB0TBH0jw90
ePyzxai1TZmOSBxgKzgPZImUxftuZYfJ9Ci+Dm0eMnWT7hotY/IZXItvNUO9y2RKojI5eYPVt1I6
Spng5///H88txZPKxEFUKfUc9FAtiKA6SwhGUPf7Cc02VtZgydgiRc1MiFinlsQIb0SqR8LXtHlb
wGJxkyWpCBG6yDuInUureazSyB/TXPMVqkYP7aTl1uY4B0at7CusWCf9QUwhfcrYzJKzlBjC3v1H
3ZlsN65kWfaHCrEAGNope0pUL5GST7Dkcnf0fY+vrw15rHwixCQrYlaZOXjxwtONAAwGs3vP2cft
nCW1jscmYN+c++/QTMJHXU3R1HHcdJ0qWpZ50d0nprXjU44NUCse7RQB8CfVxHFoJqFe3xQF67FV
xatuxLU4ZcX8vku7Ql72XZrPAdKnG7KHdjLf4bku8uaaNM+cIpwNcMTVNwqWRRKIpLVUB/xrv+sJ
z2pXg+GjJYvCR4Mm59gLlUf/QL9Mika51aiPpq5KZ6BGg+uH2i1l5SUhNuYD8/jKHat4fYProgv0
MdUo+DWEpkJIOLNrsEsq9BSeUUbE9daM7Hc6hfdxIPu3ruJSJItQLGQa3YXxj+edhlfSU5e/JCbd
dV2TnpsOnJw7+1FvKeiY/p50FCaI5Hm0MHK+sVF9b5a6utNQlLkJanmpxZXUuq1+FbX5tR/gEMOn
Us6JP7PZRErIIQJP5ljU3fkC4TW5ixrazP5Z9OXPNEw4ATpvIfLKv4yM/4jSRGou/zcFLx0hmv7f
QE7/H8XrmqBV/neGE2Ux/yu/afzTvz9jdSXFtP6lCoAilipU2NAW/9XfXF12FP+Cu2YIUzc//yuo
J//O1ZUU9V/gjm3Ttgyif8zPuNt/E5zwCv/LFAbFLR1IuWrohvqfIJw+ATT/AGp004ISBPLEloG6
W6asTAA1CAUBepITeLCID0SOG1H7X3VtRYHaxhREIgRVBRmHn7BIASzvaqFSGdFad4Fxf5iljkaA
KNreehANpskIAAm+DZOUSCHcHdyFDVhq7dARToK0HlV4o7+lHUIxYYuZXymIfmL5vbTL6y5GkAvS
40GjMsKaUfzW+tjBzEjtMdUwaLtB80w4BRm3ZGhuuvFY7zpIqI3+hxILd+G2CH1IrD9UBr8lLZJb
rzRehgAxomulhOFyLRLRlXwH6vKFzWitXCd8rh5Ac8aReQEn8wmL+efOIqQH5GyL8X8MA5fzFNBr
a/RLXCeW9lm5bJe06Vf+FX7RebnQKUMs0I4urAv4pM+ndW7MCXiuTgwjHLEyezYCG+kQPmhv1g5Z
0JW2Auz8U77Vrt1FfQGXeUy7+36hkylkEktMoaiT9pXO+Z3PZV5cAPnpx4Sg70OMpKOP90fq+2Oi
xv8ZMupknRyqB6sxnLZHy69asAFQOtFppP51JSF4Ka4//zGGM0H6me/EV51COXHz5d+e+bN//5Sf
2NrH338c/9r4n/9sWT5Unr9/wT/j/h3s7//DP+O6JeEnf3/N5+/4+5///iRBau7fv6YbuqJ6Ov1D
p3/2y+h/hzTzYP1lzTqBLTuGH433GI6cpowZBCDlvkHzjUyWCEmz9H0+qncxQwTKVYaaO+L0fX4k
ZaR4HU9ToOMqIFwA/So9kPFxf3mcFRmYftVW+r6+stbKjg/3czenNTSPrvzVpeAI9cSFfaYrQOKy
ZEuZEovJepH0QUv1PSCVRfOsXokVhxMkPDPSn1fBwlpIN9J+mIt59SPfwYeZ+Yv62r0TQFkvLAqf
L/3xlUM4M3AqjzQwC2b/8ZXLtMfUpIrKQzuHBrTMtsbcWueP9bra+Es2ZTPcRq/5DgvuGq3rZrjK
19aCstIyWfYbCj6r5AYtP/K9S4/kGLw2Pn0AoHDEAaUTzsKzOf5heRVkBoVKcx/sHKqSC0qZTNMX
rD1PpT/DGfObVmVw0+Dk/w+jPb6NPSXED6JXmiZHWkMA8igEVODlnJ9x35eoo6v7JJB9mXB2HAd1
G7ZYHpzyFY3hU+moF7jYJyb18RjjpP8yRprZiURQQXmQr0i4mw+HeP5BDWKZze3tJWbrJ0JwMo/g
teoq/EVdAcs5eVyRI+l2lUvNwcCAd+uoAjMjomt4c1cYMy3MP+qSqhjErEqUc7nPn5LavYoq5Skm
cBO5JR+EpkATUnByquS1qBXAL6j9Z0oSo0PqnmsCKzyl2nMqbeeG0DeSkHcCBhBBUFc2yuYA2/Lg
hiT+ov2Ii9Kfq7X5wF4foofyUw2VJ9etfyRYenH3Fz/K1vroTeNWbbINvbePyDGx1sTSgXRJipg9
1ROH2qGRtm8Fx0iwAi9ZSIS8iHeZpLy1TvRKtUZc4PNN0pe4g+oYnMGXWjZNPhpTNndAd5QXIlb3
OOHyPx4KN8JCggUth4/gUCyhHd4P82xpr7FnLI0LhL5jsuq/Byf4GLiqDBh8ug7mBeHKImLiC+lN
NHgjja0DkuT83De/rX/jJX4ZZTIxfVt3ao14+X2EsnyGmNDZQuhdaalZQzNR6cE0SBaEPhrEsDUv
3Kw5qMB0kW62bxYH4zktkNuodgkXTkr6cP6NML166QbWfZ53D6bhvttArdaOXv4EyfTTldybwBSv
nqpeu+SvhHDamtKgjO68iFbfahqaDJEeQKARPJyWTxTD8AkQG4gQkoainDt/8rFxxSH8gwrcq4v9
exZF9jVTms24EdF0aW4woWNe9fqnpizvQaS8ssPbDU3mcHwCeyP5wZ6OC2oKI7cXdI98BHWWN49i
+77NLQT9mGOd1H0KrACnZ7etAmXlFuUfkoZ+GSi8t45NQmE1lssa6scdUAzKnfgwhv35J3RiGgjb
gBPK8gvZYvoylwS9EllY6vumuIlUOkblQ5VfCBk6MQnAQNqWBRMWq78ujlcnNTOhG2aoqYcw5bhI
Q6iL1qLdaUZ3gZX9+XOP1ia+6l+HmlAUKZ9JTmhJyp5W5BbM+qFr0102KAR7mghMHOs5ze7SzFxm
vf2zpfMRFmvMkgvN02eUIgidpJ6uAuQQykpFJCc0GhBrOdpjzkaL/1Ai0rHgqilDsU21P4MZbav6
MRyu6FKj7sI+XnmrbGSAeeUMGMmi6V0oYOFKJiNcqpcNVV5WkqVM2cOS1rbf/JbCYiGXFa9D7G3O
P9yTH9Z/Vmp9gkV3jZwscq0z9g67UjCNz0BINkTZvXrgIoBNbs8P97mDOLr7fMiFyXeBEAhi+KYw
TbbHSgVCxNonr5WEBG1GiepRP6RzY5uC1MVKtUB9kt6nK3916bN04vxxNLg5uVhlQGHvQWTZqw/x
u7IIXlVM1T+t53iHtOVP85jNCSZsry+dQL7fY1uDta3qHBo1gikmX8PQi3PdBWyyzyFXNshPBe1y
bxUBVynylws3eHxTjm8w1CMkteaY5sD5e7J5DTnPpk6qaft2rqy0ebSqyC7H1ietqzU01xJY5IUV
XDk1JGd9licMYLIyTVwjwNbTkA+FhzEi0Jj7y+I6WklL+6VZKstinWkXvorfFiROARauY1mMIXoC
SvTRVkYedLawGfdTcV/k/FX2dnp2YT1Sv2/JjseYHOn0ICBsw+i0vRlHNOUS4z3K7ZeuTh+jRnsA
2FmQgkgNLonyn2AMds0QLFKkYEobDUsyI3F5xHD1yhBehGXTiyQsZ5SbqlvSlB49BcG0aOM5H9i9
UjuXnsj4zZxMAqQ1TAKV1EKbrKjjO2QhTAlA7Jl7+FTmBwSkXJvJv5DTKnP5GYcqvfr1hXl3acjJ
DQvw/aceJeJDssPMsMEweSWvECdSRwAkcmEGiPFvO3eBk1eKqDLXSyTd2TcpjvsOriANr4BZTjEI
25vyo3KDewT1HpbT9hlu7oPSSh8QYn646IDZ8TmQfF3+qSGMoWkESpwIhCrFiReJSjLG2vZBTT1/
aRXq2mt7cxX2yNmtTqMLVon3GGbBzHMpcFehdyvhSOzI4aTNgQo7sqGi9K58xfQtsYPqd7AIxIVH
/G1+8hWj/MYLYGk66WqTXVNqlW4qjeBLo994WO4HimDnn+j3g+nnEBSJNE6l8Pwnk6iuNTMf9MrY
d1IMz4iaFvXfoIL+MLzaaEdjG4IYq1mCQdkR6bOrD7h+8SaHqB3QhZX0JT0z/dABY5e2OuNLiNAL
/ipNVdLscdK3G+KNb3KaTcvzv127MBvVyUpPK4vmOISuA20EVJfQkS1rEFtEBFTFdcLkY6G+qSbk
hqqrEHG5jo0xMQuLV6MENjqiDYh7voZC4S9JIMxuWymhRdEShO52/Ds3rRzMw1n3kig6uuaIY6jX
QVsZOlB9lnHXIAMKGvQ1rNYFt6J5YO9DFT927wUpfLOG0iuK88rd1CadjqJC4+tGkjGXatefB7Iu
rsglhHbQqd2Fl+fb1OFpwkTkHK2Y5BBOzxTIwQg0hmC1R/UzL/GZZBCgz9//E9VFuH6KzrZ+hFZr
xriEfzltkigmx+BVrb2XdysRlSjEoUIOmnITR09qET6S/EYQqbzySusakOmvygOCJB8898L+5vsv
oYIjKBqpukE925pWDhBVB5k8NOrefOKVBTMvL0NKGSbkeeoWmOOaH9lav7DN+faFOh50WjIonAiw
m+jZaDTuvYlOT4MaaIfKhYiob0+So5PC+ZAHahoaCX3Hd9kdlDjrUUrua5PY2CS9I2Fzdf5JntiY
82h0dhR8VBXyG4+HKLPGLdVak/ZgMq47t8To523cWF5WzSUY/alHRbWf9oEYD70kGx2PhSNdRsOn
WPtoq1lzadY9+cv4N8bPejH8AQ0WEvExv/ThOnUPvw46WUj7KMg01++UvY0MzTJ+jubp87dwXCeP
vlU8JRXCPRmcKqvpdHuUhSa2gqyz9yYWB8/hiCf/FPb9AO1UC4MLz+vbh3EcDKi+rDLjVUp4x/dw
8IraHuza3hfYCwQ0Q6EM20FFz941NOjcBmwJLLjzV/i9uPR5hqdQQfGQ+qw5GbXro0iRxGDvkf4s
+iUi/t/O4qNfGStu6KU3+tt2k8EsjqFMy7FxNZ31JZmRWdn76j5fcgJbBuQczbFtrY1VtkZao2/t
CyOeegfY3Aq2nKSn6tMPYZVkAzJzijCNyzzMmmvf95/0St45mnnhdDq+sdO5gpiZEidrJvmX09et
DQ2o0AoKs5Vxlaya63o1btwvTfoT6xNZ2vR9aNezgZ5OSaWoNS2yJWePLmeNURFhn7iyHP/CjTs1
jI0Mj+8M29tvZ5HKURLNyFz34OrpUg71Zdxf66H/H5c2mRBfh5m8wlHTmuAisLUNNvS3mVhET/Zj
vjAh9c66H8n60vb61Hz4Ot7kIYlOgqAeW1QQBneporFVlXyrGNCVsgsv1veC/OTSxtXry3cUpUVo
OJHq8K0eaRTg5PIGPktRePBIB5+sgtx9dlSwSInk2GussS1VUOPa06xN6xZ7ZEP4N/ThuavF0koH
3OgphIowUtdGpi1rr1uHcHQKXVspEbU2KRrJCkMrZp5pLBSzIaAkf9ebYGdmgBgQSDQbrZfixfkF
5NQizIZhDGBnc8R28/gy/SrvM89slX1kNkuvRPOOEOz8EKe+LiqfF1nVFDJQORofj9GWTulFjYor
DmrRe7VNFmKBx0mf45UdluU9lMX18HZ+0BMvwNGY40z68vgisFJy48jK3uzkvZT79wQ5XGvypZrW
qWsTus4ZXGHjoRNPczyOiCKt1ntZ2nMC9+Y4jcsZvkJvpTQLxFNbejUd+vj5paX4xItwdAiZLPuc
GZSg8DqVvoWDneTGK1qwHhsW0uX5+3jqAjUWXnNc8tnzTEPI2zprZOjZDheI92sTLRSSO37WK20V
bUIMgivn9lJZ48SzY5NskwVHqNj3Xhh2G+xdGhfHjlVhb2Ca8TzIL6z3py5MR94taMebFMXUyayM
7cYWxmBSZ1Bm8lW36Lbl2lsUGwuw9Jak9TU6xtX5m3nqwhhuLEkR/4RG43iyVC16Is11lL07qquS
/irWg1UHIv38MOqJrcjY00QgQqmPFsJkHFB9np4i8Nj7FI6AvwVbwxmQHxucynU3XFsaskqjJDGJ
ZL8RbZRtm6DZjrkNIsHGlDjzoo9xxaSrDrocvN29oKFe4GGifL91CEAANQaUqpZNNEahdAUhspxF
gj6/XmaXPjMntnEGByemg2KMrbTJO4anSzWMPtH3mSItBuWnUG9qDsFNNmvt5/O37sRy+HWoaVFW
iUmF6fMyPEjaR5Z78wQp1vkRvtdh2dGrbOg1vs4WZdjJ4T5nI6cXhKTTdbYe2EZhA5h7q3BuzMwr
/Zaw7Y9qHt8BKbr0Wn0vwjKyYEoQQQYLged/PP0MV1OMqkjozNHS2vvX5nV3MG+BFiyAgc2btVii
V7u7uOM58fjoo9GSpPhvqITPHQ/bq7gV+lDIbHmS59AxD5JfPMR9fujjFqYqOz+MVtm7ZgH30nLF
waRuCRS0Pvk+GOY0a1nW9o1Uigc6PSstxv5qjL7ujIh5ZOQYi9HR4LBU4IYicCYERscH2hzQvi1d
JVyHlXSLFO/GMnBgOkl/X+rGMqLhDaUS+p6T2LtcDm9KVbn1O9znkpnuoXn9SgNCE5LqwWmcu8ho
HkWBrkky6KZSUkZbntFlgurhLWHNrYemyBZZgwVMLmBs585AoGohtucnzzjTJ5vUo1s5+arBtLFN
6EDynqWaSk63h0QfzboALYtXfCh1uUXqm8xC1X46P/CJ7w39ZGQSJiVu2qGTqdOGuTG44IMOCaxv
+IKLuCBsTn8gU+PS+3FpKHUyXTIqt7VjBod06dzAwg7LmfyuH7yF/hj9Gebhs/JuvsOwePwvrpBS
hcnrYRnfBBgDfUIvDmm5dvhJcWEFVKI859CZl+qHyomvACcAMk/5yPG/06+AyFB/I6MJDs6NeqXN
zWtssgtcHvkCNfSsWRNitvFuzl/diYlj6eNYGvIyetqTdxAbpBy5QgQHbe1vlGt/HW/VRbi6VH05
fW02wsSxcomScbK4qZoTdnpLn6ee45D5426QSt3kNxbwpnm3RH+b3zmPFxe2EysM7ct/Rh2/h182
e17iJrEYR7V+EMLDLmXYNPf5HEPvMtpHt9FjtMxu3Lv8wvHnxMfiaNjJd6mH7S11iRB73QA9Somf
iKvzj+1TfzJ54S1DUegAExM+KrEmV6a1eh0npdgThbRQ9/6Ve1MtOW4/uItLZ6tTV2OQsqcDXUf5
Oa032ZDqtcZxgkMLxlgtW/rqy//maqiNUJdkC/RN+cgBBPpRmAs6ZO0Sa/CCpIBrc22twruLHcdT
bxnd1f8Za7zcL3PCiPqCLKIOrcaCfKNmbm5IoVuHqCy7ZTPMhhttk60vjjoeQL89L6S3YynmsyV3
PKqMVbLo4IcdYHtswg0wKFrKxBjMAEReO7f0OC5sKU++cRAUdAqMKH+/RQq3XjCouS+p+xa9xlX2
bK7K+ShdU9Yjkf1ZzNNVv7l0nSdv7pdBJ9+hIRw8hzK/2Nf1riaCsynN0WexuDBfTr3XX69tMvtt
HX21inv2AAoFRqAzE7vuSfzk+78AUgOu6jGKNxVVZPyRFwook4joTwkOAbl0jXmYgnL65IsXRU3E
hokn2XH8mXlpTNyEyE2E+dHP1sDA3UUglELRbiEJ7x0RexfelpP3mEYy0g9FNQ1rUuvwlKbWEzhs
e9m6TrD1Bu4hrO7P3+HTYyATU+VRUT7dWeNoGjKOt7CrXOm26vz7ocuuvDx6PT/MyaWFTvy/h5nu
qrMA5lrqFJSJyBWyFwKI8PkBTh3m6OJwXkSHatA3Gy/0y9suxUpADbtXKYO2S07hgORRKa6RjC3V
VbzymKPuQly4e+jgv7/udACZHhQnmSrm5BnpdVLAOUqCg08+8ZyW1UvtlvcAz281p7jHEQ241mR7
WpmmPmL9gDBZcLvDGrRSoP1IJfESxfkNEJfXsBnKtVq7ey/gXJYJbze0xkfZNwdNw3qsmuT6GXJg
zzKUe1AxJLBn0DCp/cazOCxwD5ewAC0g4m0z1EvCO0aoDswAi4PavByIVGODfe2OxA2tuSFHYIXw
/64e5IWpu/dxYiK2GSFkoP3BKGGQCYc2uRItdrKmy40FZHtp7hEQBMLmJTeclyQTL3pjrmW9U+Z+
CQkSWom/RPUdL0uHBM6EdiSRdTvLM0gJcP+YBMB0YX+Lyb1k05o+qwRFw7gFfgoD9BaOw2Pp2Q+h
8F7VOH1SzY4UxPhG9Tpj0YeYnjyFQ1KQkqpD9wvkk/iTezaWTglyt2hlgB8pzOguyFYCb3mhxr/c
QCKgL6gPjqTujIgGn5N0d15PAEoXIy5AKBCZ0k1VmvdeJi0MNSC1wG6favileRjfyxphRvmwVgTe
m8bigBATJglzGud69NvuyjX5VlDAi+QVOeZ1Wwdr9xMPbcoJSO0uAjEnrv3W+mkSzrXE1vzhefqy
7a2ngWQ+z/DuKi+sZ+YApbsLi609tM9lN6xSPXoPA+DGQ85JInLzHDJW9S4l7a5x/L0Rg+8MMkqG
dejtHNfyFmSSVAs7xU7hsW5yneWzoocPpJLhPxIfckVUlZ/Ft3IHXTGViXaIBH13N0XebA2bKIAN
qOTdjQ6zBu6j/e4Be17g1l9lA77lvtWXagiOzy5Tnl5m7UqvBxKi3dLy/dUaSrf0sgHGT2EgGK3q
h0ENd4UufUgRVQdYhmszRA5RltmeTNy3OMLq3Qr51hPFzqXCGluZvtE15znS8xvEZ3dFO2KJfO8B
uzwWKke6CRq4XJ1s3mkgKDolXZMoNCoVJRCdCUCzLr7JfPlDjZIPK6QeIdvSturqXTeY90XYwxYr
+CDrDbQxfdgVOYh6mUy8rI/ePJX8igIoHpZ3AucI8gDSGzy0pnGNfHZMX2lehrJetwavYRWOiOuK
E2gP96A3jBWv47VRhQ+RHxyIe+tmSTwSYgh4sMUAjUuQduZU6XOeldzyTGTwTD28gtHo6a/tpW9I
hAfH9iGTpDWRZXdYpR9yt3wbQT5kVYRDuUmS8sYqc4PoPSCzapUx7QzxS2QON3R4k+x0zBbZ2Yqy
lKNm1cjeVepW70Zcfhg4OkVX/EElsSkN51rAXxwBM8Ss2YsBc2eXsTJpERig0t65UnAwBnVVWApK
vPLOhWW1zEhYnmd8JaRSYtLVGrh7KXyyBm9jGf39IIXLxu24GdIGuMBLytKGOWdYRZm0TirrLYGb
orgtUJMGH2oW7cs++ZlH4T35Q6u8VkmBHGhTx1K7UNLshgi/16IHKmkB4tHNeE0RSNm4eB477kyN
SdRMnAPhX8OcLfpv2cAe7mhXsJ03laE8OKF4CobEXXkUSVkQkhzNZo/nT0YgD27KmRt5ORDqokP/
AyIvCGFNKWlVsOgM67dq5/el29KmHvG+Zd6GcMltEq+bT6kr+Z3WqHuJIPiRDBh3a42wkEUhgQBQ
ME+TzDM8drGA7Gq7B0VzP2g4HWwNIi2vbLayG8LEmlx2r9CG42m0fWtTqXq+6GSyPDTgTKsgH0MH
HQo1fFVv+6J/FS78y4YRXDMAoGgJ+IhK82H3SGVD1b+XJBe7PxyEITO3McaTmWMSVScJlp5QtmZ1
CesyRGVogMQ///U9sYuw2e4KNDEyBZ5p62zQZb/LUrZKlpXNOUjP2xARIQDS88N8/j2TzTXNH3b0
1CEQaUxL0bXcxkkGrPoAs3khdvFSufYWNoUzZd7eVS8XC1cnPu7UPCjHjWUPdM2TPQUxBQiVGmmv
6bip67DVZ3Zg/Kg6gpvPX9mpG0jncVQUWOz1xGSfa2SZG7SeKe2diGSL3Jq7cbB04OH+58MomGso
AbDf+9ZNDdh/EMYSW3vi8WhCuQuqnVsXQM35YU5VOG2mATujcVOEs+b4xmWV3guAedKeDB848KRb
6Gq8SOOCjCf5WW0UMQ/r7KqX5X6T6kRDuhWNJ4/kW4QId1Jb/yJR7L4sohszcp8v/LgTlRBboApA
7YDSAWH/8Y8zFOG5lRRK+5CFHMaYOoOAsgKOuBLQRHf1ArrUcvgTb6mDv3nL/+LkhBDBGPtFpqqb
U5GomaaRlmdNdOhVAltTmOApqaFEeZy/zFMzauwz0DenoqV+dje/7IddSgaBTpLYoc488hvDWdjl
kA/+nB/lxL7eFiCQkITScKK4fHwvMTlWgxmowUEym7eis3Fzpu/nh1BO9DKOxhh/w5crobWWpKEp
hwdv577L8/YdeDQyBwjAEnurWfka3Hbv7ZN8QF97qSQiVP7ybysOllqmCVZcfXqsqP0+5UuuSKiJ
whca+qSxqO6LJbc/qibc+n6sExXHRqbuHXWHBfXFj8g9aeVbcBCr0FMPfWkhNbejKwvsF6GEL7Fk
bsraRRQHLrAzEENZzcPQS+ksT0injIT1yDeV7BQ+7wFpMKVsLmszexRSfeHOfp66pheHNJpWgEln
5VvlIODM57uZEx4SP8C7VfHx08L0px0iaCwjcx934jkw6h3BBrTEWrJr8ujdqrs7XDsPQdQGc5Xi
FIGbOGTwM39opdgUngqclzR7GK/Jrxh9wMwP9H7REdEqspCY7UFiQy/flx0Madwbr7mtFUtUWw8i
xbdLpOCqFsqDVZk3LIBsmgiYCLDzSwMA8Kpx4TTL4kkh2zxRpR95ko8pJBpkCuE+liYGDomWSt2/
hqn088JMPFGYpovxz/2aFD0ybPd1rMYRtZ1sa/32l+F6eMSSd+XO1Vmypi9GH/tSBfDU9KeKZVto
RXBhTl8xA8CCsAs/PJjkjoe/tFzH3rBOkpfW2wXN2/lLPPU+fx1s8q7RHgJQkGHdKjEmsTq2hIo6
9cv5QU7eRo7MOrV2Ko1TEVHtVWUNcUfa9+27b8Vz1ORiCNYtJOHzA526GrTY45aEUhxqm+OVIy3c
zih1ERIVocLC24n4wvn/1CKLwQ0lMKVuy5pWaKxetAVZMs6+xUwkc7b0zKcu+y9uF3udUQvMKGzI
j68C9nUUq0lNPpjw5rr6aEFrD4JkNYJbzt+vE1oydgcsYhSbUITgBjoeKnQlw2lq00YvsSi2NM+W
IEF37nP62Su46Ekf7//x+jNqDi2FWjPfEOQ2x8Mhj0X1KFNEdFvv0aiUa6ezH6pWrtYZVFNy8oBi
G4Am807CmBj7iHPzYZlV4HXwcYUXFJ3fH+bxrxk/BV++M9oQ9WmmcfRJ0ArmZMVEuGLMoP+PJyXD
oBxX6Y1YyC0n99i3GtmG0BYcvEon+IAILuor55/j9xdsZMBRC9ZVSmHfZoxbGGHIj0C5NJjzJpN2
YByWLssnBs0LV/N9dVL4+/G8COR5o/jx+KZ1SgFblgL0PlSYLuDFSIvvTXXWA2TL6jfFXJ6/tBPV
bjSWCiYm7ET0k8VkQOCytYKbkGr3XJ43W48P05WHy6ZeOLN0kSypcVyudp84eDDqOEkRbYDsmLZG
lJYCJpAee5+IBDKPt1aVDAeVdeN05gZasTLTopSQAoTqWlyDZQQ7VCsdXg8X0Pj5W3BinnIgQa5F
j1slSmcygYJoyEKOuhBy3VsMibPSHNZupmzPj3JiDh2NMvnWxVFO97uv5L0q2vu+yHa66j+ZRnBl
+2J9fqjvNVREil8uaHL4KQhGL3srl/eNX18jCvqFK3/Xxc6OytouwLpwaZk7dW0AoRUkOIj55U8L
9Zc3nYWl9p1ON/fFyngotslKQAfR5/19vB1dM/hMo7X8GNwY/+HkHQ/HNBIEUl0snbwyk5vaGRoY
RqO19oadEZeS7tyke7BcDkFGToLTMMdUBqW/XVHw2uuV+6AIaNfIk1R4fJ13YZnQJzPp78+h38c6
xKuETmjy8sZl20o6cX8DZRXfUkh/1deUEu78mh6qA91b6VLi/tzuObHEo/Cx11ae+iqrf9TmGXwK
tDvzujUhbwfePNZAorkwA/P0t0YQg5te6dS4QuslM01iLUiQT/CkkfFRQNE3KdYqLWhf63fT9sUs
z2GlYuYEto0xoboiUuSGZiXk1pFB6m4cu6EATb1Zrp8jQ94Kw1n1qfpLIEdeorgikK9T3ZkdQv6T
sg4RpR2/GYXpXpg8l+7ZuCB+mTthQqBrpKFZr+rufahImLfdZqWGyYW5MllYvz2byTqXCQWKjdug
4CJ/xnXjHW57kNw+jH+IJ7O2bSLuqdZdWFwmr8Z0WHti3qlBqwZOwLB56y578Wyy867cO0lckteq
k4//35HY1aK7YxmnUHB8I90mllSvVr2D7sW0KDDttf4qJ5Ci14h+1YsXl1j3BE8P8lQQlrEMrdCG
Xt7Ku7iUNki05q4wf1QEoecVFQRi2TTP+6H6xhLi8I1wL7wtqsoP+rJbGX/w2CBDiT6WoL51mGIp
80M/ENbe/FzmI+8ZzeXMk+0XqQSbOWgLqAS/nI40ECMwXitfu3JqwoIoYraquXZab2X53pvW5Ded
w9qTdwo29iAAaJzuBRk751fVyeb3789l90up51OMMXm5CRaTG+RI1l6T22Ws3ke5e2GEybr9bYTJ
q9DanojSghuiRr99UthZ3OahGa009TFsfp+/mukX+Ntgk/eh1xtH623H+vzuE0E9px8CVmpW7Mk/
WZBr+XZ+wE+hyrfH/c/9m9rYEH0DhBKBvffVTaHusv4hHyhHO38ycCdjWlZDDV0JXwfSEvI62AfW
r9rJIbrG5DqThendeQGkezjvOELnRZ2u9LBlP0vh3XZvu7oiJBHUSxUvzdDGCPAsOY+t0xJ4EBGu
QX3DkxdNSEBvsuuUTT1+AGxvo3eo9CBx5mPqWXtn9OTSK2CtJXsp2HycvwfTOt70pquTDbqd2aUe
laq198kIQ9vss9uYS8ByoWBkf4hKsQDA3EQPgUblRb2gWLowgT/fxy8rbdEMfZiCdER5Sjw90Fhx
cQZfGmKyBtECUPOQEMh9jGbOhI/X/zp/B9UL78in1/nLRbRKWPSl8GwiUuz0wTPJRO+D/rFVOpnU
CNLhYNpExHHU8cbo2jfftNnQklmxUNrmIIg/xZXyYKCHRs8orsPBvUba+2Jm6lXuFu/54Dz5pg8o
2iHWvfkFQWFp9cmP8xcx7a1/mwbjN/HLRXRK5/v0Uex9s5J/VAu88/AhN82mfNM+8L8icb/okpke
Rf89Jr0WCi5E2UwPFjUlnzpLXXsf7Zqdtuw22XJEBejzcGEvrAsf9SnrZTra9LMXqKFTqBajFQtn
bY6O5Fn2jJK/XQ/X7jrap7v0ubyXgf2uApRk+ebCHf5fbvH/XK49edOyTDKHvGWyZx1bMRpJcKrD
bB8TKHGvEVYSOGE913y9vaEXC+m5qHdUZyhAQnCOhh9aAs/YVJWD7Dsrq5Zvg8r374jLeyqzzlsM
IQmQKURR8oLDWTTGVicawZ5kA8KWNuqfqdfCrDeNZxtTcJQb2y4UIPFM+aVUYcF0HRsN201WGobo
hWk3m6HEp5IaIVT35KcHPowaM0H3dfZKcsRv5ihpoQ0qRk3/KYfthg/tJtPaFZjrbOEb8mOoF3fq
CAclGdyIcuaTg7Ols7W3xIoJSrfkF9GREp8VxaJTsHAbHoZzKDJB0N8UFpT+xodhL2s/FBLWMZFv
jcbm/SCiXauWra0sSjN7lwYA6krO9qy5k+E7z/SIcCqFOD34AvMgTJRFj/6GRCj9Iw+1dZkLwihd
CrSeyDc05F7MWH1OCuXVi8lXb6NlIXIc5jXVAbmQ73wjfOq76h0xgvJKmXVEh2XvliDbjwRz3DxG
G5JH5phgUfWeQNx6X7vFWrXFXi67Q9gaF0q6J1dsPBp42NjTI/yffCZpeKdmaPruwapfmFFAnoZV
SUyX32m/iekwZlE76oWzP36UrsIyXWk5S0YcrFK3n5t+OUb0iOu0iC6+Yic2zuiY/ueXTX25slza
CrGO1ugUQyqp1/OBlou3qGZquBrm7i+6hk//l7Qra24Uaba/iAgooIBXFqHFkuVN6vYLYbfd7BT7
9uvvwR13Wi5xxf3mmwdHT8eMk9qysjJPnpO4S4+9r3uav8eR7AC4SQd8B720352XkNK2mQrm527b
OAZqvFN7zriD9uRkG6BxqzwMG/Rg/VatyPHvS2HpFp2JqVHs+fsF3KtPT0gGaorSP9c/sJs7B8TO
FpTYmKs/txb5oZS2vlLOxnGpeDF3u13a5SJAqkE+VOuAGkuo50QS+u0hAXrbcU3b6dbkciGgIqZt
xbrCP8vRa4/XoQFASaBBJ1L/HLH1JajV1o1z2yafAvpy1pfj4vZ4HfkNoJ0wWjhTx2tlAa4RmfGn
96ztizt2DLYjlMiWlnF2//5dRZ17GWnykPVKlPtnUdo3/pMMp6kuRDwLG4Uvm45hFaTiWPlniOnY
rRodBE12h6i9i9Ns6cabPvfGyunTa+fiTs+GJFV9A8fRg2ZpAzqJjvUWYWDWEGXkCSHqIK56KE93
g7FkemmYXNQ1lhAGL33sS9FtHNHKn5vKnHgBoJoEVHp2kN+YHa68pW0z/dpbI56Oy8WIB3FAu74C
15jc5Rv5bkKHQynNUrcSul6WGY/mIr+pcCiBEA3siXxyW2WS1MVhgdhZ+xFAeCVInwPIGEcS2/lq
u7l9JuY2JzLoMCSjK/AKqdAg6agIWqSfJq1L9kOM7hS8Tm7b4Btiv87dhRGNOwGRNnGC5712yqPU
gu6IGShoFoqYqVTKUwpBONF/MkD3QSLNA95wsJFaQvo5szTQfKgEOi+sXutDCEaSZFX474n6KwnW
WpNYmXdkw88KGYeu2RIVcNsIN7wn5YnVR43lQTM7Z09ZsISH+MoW83vickhc2JWie4bWWaafSsos
FQAcOQUPPSBBwSMaHoui2hY1AMbNsW5fpKy+z0TouEHXCXhJmYUmlMj3fZVZOtJ3cWILzToTHyXj
fmjvQZvv+tBlj7vjWBmOl+lWMjwnzaEvT02X78XuBbDbbRARewSxMYUwchL8d7tC4854DuiZT5op
z0mKlS+q5qTJ1YFJ/fbG+HoG8rOInoH/jdUNzk4rNWrU6tNL7cm4r1ed422NXbshn4Xrf1ar/CS4
xIy2EtQOzNINV0u9sHNHDR0FOGUTV94V1kEW+qHTQGF6UgYKzeUUVC/DqiaS24/ZemyWEAk8O8+f
Cwg1D/TuIZmLVqHvniRRA8YGDVzKhaKBomZ4oeJP1RdXeXTX+xSvYhrYoOH8LVUJBDKKnVw94Qg4
wKa9tjGq6F6/FzoG8ALUudMHQ8hWCcBexcj2MnQAvInu0XhN2ufby8QD2q8+m1umJBtIVQLkcJI7
oFZB4FU2wjptgDzIA7znO3DZCyuq5BATTxYeOLMu/2LGOJffaFqXDiM4gTwhsMEbCUXLHuouqSn3
S4nF2ZDkwhTn5lFAb6TUy5FXFF6n/GjV/xTk1KQBmJAgXVNFP9tqqSQzvwH/bojJPV9cLR4eVGXa
JaA8kgEoAv5NCKGw4UemioKJolQL53p2Nv+G0nwJcQDGZCirxD8PLbUD8bOAWksg5FYZnxa2zOyd
eWFp+pKLgTEvF6UoxiWWnjqnPEJ9DHC7cCM8+FbthvYS4G4+tLuwx4WsfkiqXoQM6wnM7p1Df3du
AX0gs941PzXVHOz2MQVrpwNM5u2ByrPh0IVhLpCFa9O9pq/9c5o3Dfqks99RIlsgpHmp0DPaGunn
UEi7SUITOeJXKHk6iRGFltbVW00M1x2J1n3RrFjQb3Ik8fSOOoiMLfRrAj0zIVAnfaRaR4k0f9cC
+T0P061WQUUt9vRtMgpPt8czm0+4vNi4A4dQQawKDyRQjcFcuS3s2gNeN4hcD2RXGZ4cnQ5RU1Fe
K/6B4RkMUShIeKhOq0gLUzv3Crn8Eu48tiQToSiMJY0ayCdRKBB1q9uDXQh++BceOC1LiAAk+qnO
nwMZKeH6vRLfb9uYn1CCDqupCgCEBDehQVaFKkRdEWE5ZDs4si2v8do/I+sC8ht6Xsb98M3af8Kt
C4vcxBWymkaQJdJPoksf/HW2qncgzLyjR9kFA/saIAmLQER6oaVxNtEOWOQ/A+V8mRgOAw4CzGZ3
1ZuKMFkAyXFySO96h9loul+Y2Nng4dIe52Iq6BSKaowQLNkA9haFDl4DoEQtQJ8pPLZW65SHRnWi
tQ4ITwgKFRNE1Ap6ecjj7RXmeQ2v5pvzPaT3ZdJPvo4CeeergsliUMIV+2is7imurDADyMuAOLcO
QV8kowiECNv9UIPCRMtNCD6aefxeok2NQcW+RPa+AzDbHx6gtQmY3xrABcsPQY0zbATUPRPhLKlQ
pshfKf0FJsu7OAAoFkF0NkCMGw9Yve0WLuHFPcw5uQj1QkgyTNEuns39c2LHvtXuJodebIbnyAGA
0vi4Pauz6ZfL5Z2u64sbpErjMWWTzWgDTmUkb2sT9FT9Nt2oh34HJSwQwHi77DVCOfgjjK2lZ9/c
1Xxhn3+2qzIkkcbJEUrNtkXyr63uivAD/ANVq7i3x8r36vI7iH+/S5WUa3gv6Cf/UG5UJMh/oVv9
iAyrpf2LCOByVOT7rNIcpFhlj0NajXuKIkHV2YbxIwbL6MKQpl/Eh/aXhji31wVClUiQID8pYKpQ
rHgrHLDtwf1SPeH6t25bm3Xkf12Pznk8bwh8saQBLq389xAlSLFu0+Dnf2eDc29BlqssRnrzxDTN
KVs03Ve5GY4LBCyzgczlvHFebZRCUrRQTUO5EoK9yXMP8sp15QpWaAHSgcqZsYUGor30Elry3jyk
QwtFPJZbHDf13nPHTb+eaEVaR3B9FE6W9RmmYdzaHpxH6YEhzPVepqdaocdWCSwdhO7IjO/qIFzY
ivK0+rds8Z6kLKAryTClyj48jDaAMhlyqOxAXGGH1niQFsprCfodEx4MKZBfHdiXwqP0UN0RO9jq
h8Lp1uMbTqO7NOsLX8ZXj9KkDIRO8uFjvM2Y/+r9BSe6cC744lDUhF0NUTF6CkTImkEDWMuh2Se9
3z4ZS3uHf8b7QdVDaw4TPBHgCaa4L6z+TO/EFZQq8KSxlxJKszW+i0PCy68UedckhhxPh0R3Rzuw
0Ne5VjbDSnLal6VFWoqnDM67sFH0476CK0NNfcWQOg7X8Ta1IBK7mYg3Rgd8ycsSM5ODvLFrDc7f
aIWoo40PkxqFZvCMZhPJjF/pz2LvuVPLiW43ENo1pZO3U18nhoxuU7veIWid24u7cFANzh/FkSqg
R3Ty42iyayq4PRAoaf07DdWFc7p0GLgwqmliyHyHuHAhrfJAa6AzUroQo35xJF5PKpUNgmSPcdWa
H9ZMoU2BjVPb5EtSpdsXn3K0yjIIHJrgU0Hn894XLXRAT0wIVDJHC/BQPOyCrf/Dt4t3aF55q5xa
6Aa8PdH/R5D199sINsRFwJNXYMSRcnwbUc30EUz3NsMD0hROAFG3CF6jrW/j2rlt9QuZfWtGuHs6
IUIOye6RokTf212Fh5a5rzedg05dlmISJtbdGhdBcdR1UwNatmjN8APpuBiSRou1vtlNT9F8i04z
gPT44j1QwbgLQNGNo9baQbpK1+F2MiqgJ9zK4UqWup1mt/dfg7wHDlVw0v+BWXjahy5F6yA30NBC
bEn4dXumZ7f3hSU+99fTrPM8tLZ1+o+q20X/ofDLnxgS8DIKXDyUtnh6UCMEajgnJdC96kec/Yqx
n1NoSt8exGxQ/NfIVzbkYo8yVGByQYaRWoVXUpSNIsIZKVCYF97bxYzcF5SP35xTPyD0rQwRbBLc
5iw1A41OnoeXbJQf1Y7ZOURIxQB1ulLax8qETciDR3XIXDYOjtfF62AYoNxBbDrSpyA0HrzEQ985
VCs8NXsINdGRURHLiuyJEt9iWWUKQegKcuNIIZKpJDqUnSsN9dbw0Hk0huucyBCb7jc0ztGpJKPd
Wn/0pfdGxfb0u7Un9040xo9NSrdtTJwsgfq8lFugro5HNMUjpVwOD+i1cyZ5w2wECb23tIXnNtbl
JPHXk+GTAhQZkNkCv5gkujVAGrdXnWcF/NpbOJATA5sKeh/+vq0UP8q6SSsPfajBPvXGqn7qtR7q
I7d/Qqax+d//8vL/uvzzn99w+TeXf/6/fsMY1cD+9oMCdomkUAYInP+XY+amdaLgrSGNDDb0ikIH
Jo/upXLowZMJ6dbRT0ASUbcu8aAcHDUeUDcavQNASzY1KfRXVUNfmlJcC153FMr4p5+MDxAyuS+J
kFpyo+1BH+BZSVCsmB7H6zZr2K4jOdsJVEwehthziSCNC0BUae70Xi4jF1J4YTIqXV6op0DpR7eo
wmybFpB3NHtVTbdf//71pz9/+fffv/7y64cwChsxAa4LVaeuXJOoGRfewtM3fDvyGqjRAXaHEIqE
H3xDcwsdRAh2Qlmvw4Fk0JrRdGEn1nRhS3/VHK/sgFsQ7QNYSYXHu4BShjKmgn84gtPXjDKAEkgu
QJOUyXZRCL8i4GqnZbGKUJwysMem0SDDIiq1HffdA8RBQV+Zj8Bt5sqvLkB/nQwygLLQIK8QUDun
tQO+5tj0oiZ3gFTLUBunnwIxnkt0ZziA3x4bDVhOsWJ3w0COXo5aZTZAecWHFEcqfhoDWP6TOr3T
FfRL9in5JbdiaOGBePR00qG9M/sYkF/GQuSWHik/RKGWzIgiTGtz3NVpCexfNcmrSsUBemp3GinW
EPd+8wV8GnSMVtWIrSaEuM9H775VG9EiQdvZADch2zHIuqW3AXQYBPiwPANjp6dATEmpXlmtLIiW
XWfRp1X/uxo8xofphIajkHmnQPXiHUgeNk1VOGo1ppaQoviCFitgByPDhhrpDg2bv9Qk25VehLI4
aQc36jMAlPCC3TZasKsNNGZU6lbv6lelwOdDEC02A5290QQbdxgHYsoKxLglEGxURN7mVXgn+uDr
rFJh6T0/XetX+ww3GNDqqOhDOOJ7VAfy9tKrUVc6TV3VjtYGL0COgk+ERG+kiw5gq0G7ungMjcwJ
0jYzkQVKFvb61QUxTe7kukHgOWlHcO/ffsjSOg+BHM+84tBD7USMvdNtbzl7av8xIYtchb9oA4Fl
ioJRykhawumboEo/GF2xNJZZQ+CsR+cJgVox5SICpWG4dgc0Tmb+uwQ2mhr426JZ2I5f9e2rRbuw
wj16fLlgAQH5zLn1RdFioyetJCVKHgcFWnakyx/zfBwP9ciSuwbU9uZYqxEar8k6xlVkyQLu+mEQ
HpHbWA20XHUQC2EegSKnWoe2p6MNM37xUl9ywTHjW1rVrOXWz5HFpR7AhZJiMbkuIFKvZLs8BtGJ
PJ4SX7lXE+0wBKj4Jj45T22yTspaZGlkA28URWi2sQDyojoWpZUeIaWHrIdvdvBWDbrqoALPdhma
YVIfpLsDSPfrDGlcmvWGTUu5s0K5OXdUaF2qe4NVp2MNQH5kuF0NwZMxBkChBvJn19VMt+pxQAY4
UBrXUKLOrVQ2HPJY0tD6qJ8HCAE4YJhGTxa4jwgoqLoujMoft7fc9Xtp2tagwQS7IWjIgV/5frLi
epB7RiTcFJb3IALNxSzQuz2DBtf0zGwrLJJ2XYN9OYtcSIAXixh1dYQUfmLVP5LN1M0t25Xlo59b
zKzwrnaQt/2ADJxdL+aKFsfL3d6DXAdiV4SwviqfFbdztNW4NizlyT/qq2wbOP/5a4wbL3cMyqyV
5d4nqPs/NY7yu4JK2JT2ELDF0TqxnMa9zutwBrkUQCdnVVKOWFJlrz9MWZYQarGGaiLF4vr2UsVq
8ntXp/xiA3E5yMarUlCzwBr0MUxchpDxqWx0LZiJhAfEgMcmOwjZ++1te/XgnIZ4cR9wz0DDi72x
r5CqLqPEJgXZUT/+IXoPQX1/29D8ZF74ZM5SCNx/6jG4/fCtt7UVczVHf5romr+A8M6CtavYEuMC
ZQuaImUNZO9fXVsXL0NZoFHTqiKazW1lm9yJB4rEnLqOe0gOD/fxnbTtnpV1+rSUnZubTwUUFMAt
K1RHb+Z3L2DQrgITV4/im/RcMzSTNCHo2wqHVEt89nNXz6Ul7iYvQijLde2gg0s8sAcEEkb9S46X
kGVfsiv8rlTQpwzYMQgIQJ38fUCAd4O0XGvbsxrSsyZD4LBGPDaEomgLIyjaUFeJrJJU0DsLwg75
iqQ3hXRAwgqM6luf1uCiq3DnDOwDojG7uOqR2/KjXVwIb1I63IdDwCaSvQRc1OkvNM+f47TMzaZl
OpqTE/Azy2VrRb3uoTpUHQqPAnAdDXe61j6UEvKQkIN89Vrwl2RecgTU/oEq7UMBjd7R888K8LwA
OZwqNo5Ta9uDmncIwkhp+nn0CEqSrd/g/ZF3u0orfmaJigElOdS7hoA4je+B1Yx0eBkhJjLzdtwn
TbUFc8XPVlF/iLnc2XXoAz4njDtdTU9FiesfOhiKHUC8yi6YchqSpaThzLoDhQmSAfSNUw1Yne8L
UvSpkjPoCpwaxdhUwTpPKtMQBvv2Abpu+NGg1XphhtteleankMOtgavVfDTuIEoD90TSfIAkx4QM
kE2z0Rn88pWBtZGFa7kCEVhJnaDWEKD4rp/m4H7KnD6QVjTDRYieAiK0zgh/Vo0rNPTtvSS10sCz
jISuFz5+JsT89vHcXdy1qt6MIapHPW1PkdevGJgmc0OyoDJ5n6rsWQ8aZFhDcyhVu/U1hN2GU9al
RfrOzJrc9qsHEj9A88sJ0eyG9sC9hqIyyC3MbArZc7Yw3dd1tq/pxtZAIyl4UhXO+eMUUbmToWkq
yeFD2UJvE0rkmWJloEKE73dC/aUhuGGV0dQS3LJh5og6UPdi6RaLAlC8cuWkFA1iMhV6XUTBM4Hn
dgqLDg024P0+Db66zRrBhuDqocrRqewJFggMX7ADrSKYaoCtrTQgjG7TNUnAi513KyZ8UkHctkG2
8jt9TSl76lJILROoYntocO0+ZG0hkT53JsAUATknqiGTzicbm7Qc1MLwwV4LjW4Z+H3N7yw1/ri9
reZ21dTlC15pxFZXegchHccMlEbGCf3aphceYdS6bWHm1pr0O/6xwO0C1JgyCrkX+aQEELLQy/tB
Rt671R68Xrc86e22tes6P1aZghNuciYTOzDvStggtNQoBUBkpiJrZEPeZQWCwZ2wzMl9PXnfbXH+
BGoNYVAU1DilIdQomhFSMmHqm2L4ANbAddiqQGweO53uxwGgUxmqftAoABGmrUqYbdHzXD0RNxIL
NlKqxE4W+CuRxK5SeOBB1EBTYbDchqwNXnrIjU7ZC5A9btvyWGugJNAUC5R1lij8lIJ8i3ugHsSV
ApCjrkHsQGlXzKtXpVe81PIBqdq+r3dpk6xuz/f16n6fAs4rNT26yPS+Ek60C3cyCwBV/R1EHjqV
XopyidBkdnHROwVeGhVMSDLPgQNBp4CJaU5OuEonMZPwJUkiu/BAVhVW9xOPY5dUbtYERzGjjoiM
0O3RzjxPpsy/AlktBfqNV+R5JXrGpNSQvVN4GtzgSNzWZofiUdxXezCP3SmmvIWGOXgv6c6HvuuC
9Wk/XcQtEwkh9Az/cmNwRyllYxCweJwwQlDEea7ceo00khOsi6f/vAJ8ZY3LaRhFovUxaL4ghdIi
uE3ujQProBRguMQe1lm0FN5yDo+3R7kER1nhEmjA84LHl+c2buomZ/EjvSMrZndr+alYY8bd2zPK
XwpXNjlvocU+hIAYAs5mEFwvVLdyqoO5nKXeHlwBAwBhgLOKFW6FLgUHMvR3PkojHH/mGjDiLKt/
yxQtQLrs904G0DZAMlDSVIrxXisN0UnGVN8iJ0ch6ekLaxrIvT3qwsI9y6P0vgaBKwJFKdwS2hVb
wxD2YRmmTYNX+oQDgjhv5CKrKrSreB8CYtLZ6Nl5qi0Q3klW8hoCmgGQ4sLm5Dkjrr5icpYXr5MS
1bAwZOO0fMHRf8uJqWEdU6c7GbsCDyNUkrI3aIpNz6N6T8xgXVuQBj7eXtGZTWSg1QAuAmEHeOK5
TStFQtuXMcg6E9DiBWCRDsqXPhmX/AD3JJoGe2mGL9L5bV62SVMYJ0BpQKJs9htsITAKrfwXxSSG
KVGzuB9fOkBQF1Z7doASiNTxEsSDjBcoSjStlWK0pp8C5Ii6ECwF4hul+cLBmB0f5FNxb+OpSfnE
T9lXNIgKUCuODXQYCLQKJOAmM83q2VJgu2SK2zc++DzaMTSASRh3pN63ibEFucoWNNQLi7ZkaJrZ
iw2a1JAxVlmCTvmyBZqjiWywijjZoKi23i010nH34p8NgiTtFLiB5JMPQ/SOVENjxMap8hEUqE+g
33JKuu2Cdyow5/ae58FBV8ame+NiZGIPammqIoib0DPEAhsDavoTnK3/TaHesaTexwMaruxxl37e
6G0FZJkIe6LlQ6kqeQr34LZPXwwHlTsLpEPsCB44W7OFtQ40T28rLjl0uyX/PbukCnSM0XIKHgJ+
lut69NpCwMBj9umDeUecWD3qZ+QQF04dl8f6M2IFnLRIh2qILTm3IqKShaqQJ5zErbpCzsztoOEq
rpd6LObNgAsA9FMzHMBIJOD5qRfxGXDgg18Pv0KhtgKxPHpRuS3APB3UfmZJ0ZJgMp/4/DO+6Q2A
Sh2AADyVak/TAqQElYQV1V3Fao+Vy1x/P2mPSU5tKWjDX3jeTLEKF8sYYKb9x+K0tBd7ViXo4aj0
TjiVYE6MxWKtdmhIrDWzARcua4QNGd9vH5PJkfAWDRGFdqR8Jqo47q4PChlyvJRgDb36MWFQzlPT
Bbe5ZII7iGpWpYUSBcm5ztg2ZfqvqhPPt0cx5/+NidcPPX0yHrPcTmxkuP+0l0CzTf332hd3CJRj
qyn9hfVZsMM3lPZiLxWZDrZRAg3ju0yna9x58rYulR//YkCgehbxUAAnIt+8MTZtqUZSGZ8LUjnI
znygHONW+bDEnjW7NtOLUATAAh2J3PLLRUakrMLyBw3aYyEbAS0O3V/9i8FAnxjldRGJLI1bnX6s
gzxGyvtMfG8t6f3jWAlmJS111cyO5a8ZHjifgZM8TFQDImVtYlYAkRnZUpL0+nyirQhwFIrKD/iH
+XJxMgLZ6qtxcu5pjMgYdFjD0wjZBA3Nvwp6hAloq2/P3fWgvlvkFqgti0SUS7T2qig66uo6ihZq
jte3BQzoILcF6gGx8tc1euFyqNH6gaRC6IZJqqUNOybiUd2rTpK/3R7JkqFppBeGApL6ELVn3klp
k72sxaUppb2ZJoDOpuoCARBPfQbXTYDbQlUAI0LIy58fr6wFrYklcQpFyzuUIXbGjpxQlSzvvQ3e
LXb6s4Z03TbaHuqDbz2h4cG+PVy+j+TrExTMJ4EOGvY+DyiphSHKk1SeyoStDXYXa1xvfGaxT8RY
AyjApbfY7l+GtW4pDw00apfAU9fBFvKLBgF6ChS8oDrnIjsjLg3dK1r0DZQrJTmMTbRLlOekEMzc
VxYGe+0Xv9vi7i1wRDbQ+9DBNEfaF1BoP9A0FcAzXi68p+btQIlWp7gnr3rawhT5byo00omxQ1r+
ht6UmYK84/bKzR05aoAJ/ivHeBU/0YwYeZjhtSSDSRo5bPLQd+L6to35gfy1wd2JEfBZJWMl8MBo
cDf05w7l+Gj4jy+RaVX+GuEiUr0xaCPHAYhkdL0AeZv06ZfNVh/qBRcy5xUR/2nalC7FweP8e6wI
ssQECoZbONy0F17FoHmowaTZ5x4EjnT6qDXFUlDB9b9+Ha8pBTyxBmGXf2HOLtxJa3RqnXVYJVGH
+B8qcHZqBB/4xpXoqVYKil+rptlG9KIPMWwhlSCQLfJhEDjxk9BS1PG1F+I1k+UNilujGcuktqUA
0kuJEH+SVg1MRQB7dVH/SvwMdPm+IK2LrC5MX0/WoKN2qjIsdmLiPWgiO7Ay2EJhZp+GxqPSQr0q
TpFzjMWmdoSCnQOFDNbYagthz8wbZ1Lm/TsJ08pcTAKYUoOoLKhwaiuHbjM7WnmdJTitNaLYAiGr
/wdLyKxfu7TJrXZegAndAD7jBIW7g3o/JVfA8za4FN7NVEezWg14BgC2Xlkg1q/O0euSMijfGMGv
/dcnXgxb8gOvaWu8cKAedV+VprxKHXhWdpdAH3fVOio0O4c1QQQQ/gtHdzH4r6zThWXZK8EFJsIy
Aw49AQYGOWiL+j9ve4c5D3RphfMOpJF0QUE15qSrBbDwnrFH5mEBlDl3HV/a4JyDX5SdnyUYiWJ4
VtG9h8FnIPsbuiSkx9cXrxZrGuzFlEUF2EmjaTCVUxKzFvZ5ayab4lF7au3SM1V9A52A9jmzQRg5
pW5zFHVKk6mO6h2k/qVSHYiJOcvioTwpxteHIWMEXPHEkQrA+PcP83KEEKkoiCctL+9CjD000G7J
kK6viecmrf+ZEhauMq2jj7SqoaHs6x7AlT1kmsVjpxWRncXsKSXGFlyungOSm8QuRi3cxI2xJeKw
M0Q/gk6c16OCPoVVcX/Pkn+zkFDGQUkSOARd498+U78JeCbh5dG1uhMSxRF9YeOBKE0slnpy5m4t
EFBDjhu4BxUaLd9nLGqFAv8IuBk7FI4ySK977doIls73XORiiPDqKE9S5VrvhoJbsGtLUAu250EE
ZnGiPqvClSJAQ3OJdXZ+TP8Y4xsxBqJmvkSQtEzZZ53+yEY0dfsLQfycw4IwAGozU4QNOCS31QYm
tKPQQ4s6HNBThcSPE2+T+/gltLLfgmpKVrATkfXt/+O8L2BoF2Y5PxI3VQ7e/iY6N4ViBePehwQp
Ok+WRjdz/38zw20LFhl50RWSfApH6R6i92CGoSmk8hrhUGXMgcRX4dAEDQJdtmGkeoLwFg7TUK7L
nhpmQ5u1LrFXLcMR61RyGvTu6bY/ncnkfJ8IzgelkHM09GBSRo0VM0QzE0PwGG5AgWL22Vsmv9eg
7+hj8kAT4dhm8VoLPBtEj7c/Y2ZfQ1pKwzGdYEMA8nPHZ2z6AbtdOhVtg17QxKbA76NEbGaMoj66
xCszFx3ISIeA0kvGE+8KopQWlZ/JuYKsyEpaQZ5+q+I+XiEJ/yyaaBH4qBaulLlpRvZFhoyDMlVd
+HaNNMwbORRE8Y/082hN0ZQdrJqVtB3s0rCS9XJ2cGZSgVmCzAgVwVsGMMP3SY0VX5G6GklINUMZ
xfedqvZtKp9SAsOLAF38su/ZMqCpqQppNXQJTGnB78b0vKVlGrUo249rWQdnX1I7vfSg9ZuQkqXZ
nAKpW8a4TRsKKYQ3gGc5RUaGFjRWZDZJ4taSCv9DF4R1KWkPmUi2cZMQW6Ox5rI6/dCI/1OIxNYB
lPexi5sHtDs4ELUEED1njyhqMOv2rp57ayOdBlUZFNexq/mYyPdFeegrODdP7+6YGjxTHQ1BNVXv
oqjrTLGQXWT+PgSxPUM5ZA9kCbI/BGplTaSD5ahGb4Ee/4BOnlWhsi8kxX0jtuBtJl0AddRq3eny
y+1P5iGK09WvotsDSm8qoE/Yst/XESwlnmZA+/asv7Z2vanc2B3uG3t0MmeZV28m0lIB6IAYEiA2
KNJPO/giAAIhV9v1ETqzCPrDEgXantB+qjSL0gXk5YyhqQkPFXgce/Uqlwve9ibzvUg60YTsjBHo
iCQvSzOVo2MdQ8r19iTOVFinzMIXbeuUZOERkHrbiZWUUO2kuAjAt8XeOChHEJ04/svoto5sieaw
053+HohokEjvloqrPJRqWsVvH8Bdb3XX15GShvSkgIAksairrSDcF756P707+pS9sdaqXzNriaV0
Rt8NXuBiw3N2JQascC+w+Ky4cW+LkHbrz2iMyc71V9du/QhZFzd5MDbQH7FvT/rMEkP/A3IuBlT/
KH5830taKaaIhJDj7OKznhxlWTblHASxYIC+bWj2iKAZCBe7AtUrgKC+WxqhGRn0eSWfyEO+oZ+R
PUmYD6tJiHflLxJp8C1iXydShiI1kmUQGkKGhzNXDkYclkN0Jq86uIPknbYKHbTQKMdqpT34x2Td
7pHWP8qb2+OcCf9QzUXFYKq6XMsBxTGpBFFHZKCU8ibWwConGBvSG+5tM18LwzvzSZ+KTiBldONw
TqBD85MS6iNgyn0M7R+1HU3CRrsEDqrPtfskDu5zOfyhQosnJP5WLKHgW49pCSU+eTsQAU3/FNId
ydA/S63+KQsFJDWY8gQFOsfI0gFqtyy/RzPRXhiMX0Yu3tFoyG08V3/UZWcHagj66KY4gynpudUg
0jrk0g7c/o6fjs91nuQg0+rRtJF3G42g2BSmuW+yQNVB02IkltRGv/ReAyNHVJwJGe+bIT1KHmEr
aYCuLnoP0ayl0Ucoff/MCKDAxlgMUM/FCZDDt6Adtk0Aisk+fwuVEjoD8fPt+Z2LdXAokGvF4wQw
JB7ikOhdwgQDsuaVU51ygM4NkL7oIGAjZmz7i+3bc74H9nDj4c2FwgavaTTEImS/Sqi3a0/xG9OR
3u2YBTzbM+g49R8ewjm7hLZev5TVnXtOg+ITXt5ADQJNVdxGkvWSgbeYGSdvX96BHPot+YhBLuJZ
whrgvq28jt3Wyk7KynCkh6P3VNzVb9I+f10+s3NHhyKzDD8E7TWIaX0/shEyfBITm/AcNuk9Uctd
UDMX9BgLnWyzZkCSqYgUz86rmCupe7VGho6cMgIdkjT3LLEpdmUDce/be2jOENKYU5lKwzual63L
AqFB11WDe9ob34R+RJ/lEL/1evZ5287cXp1eAVADBhXENbxUIX4x0mSAYBK6osCktZLxOKJo5Cl1
zcwrCgxVvwb/Kl4psZuGj61xh9+1cJPw5JqTx/32FVzuMPW8tFJ6WT7FxLf1uNtH6GYE3j84NL1s
ZbK+mzSR6jh9QhbkcWEKZu6xSYMNGBCdAg7CvxT6kVWorskNIIOgNnmMHTVctaD+Yb/A6byq3RhS
9I/0vXi/bXfOrIxnAjILU9jHh6q5nEKQQK/aU5EPZgzyrhaOD90KE/Xl0vwq2P6cx5+kn3FGIcBD
1S/U5EXYl2sRCK+0ZARSEIB68Px4bmABEenQu97KwAEEKsXVokLhTFrcAJ0yHnwUaCyRz8WLYzp4
fUjEU1o+7iP6e6SyqcZP4tTKUYEAWbirlIVn7dx+Bu4LyGJDpsAR8HSGXqfosRymIjJ8njvUK3kt
OKUDkZnQ7l36/8EYz0wt7lJkU0CAaUAY+bvn6caI5G3vjSeBxPeeoO2kXn27vVPmgjxDn2p3wA5C
9ZOvL3iSXPYC1cdTLgNACFaUVbsDDz+4PalNTf9IIf1kimcfUa7wr8Khb9b5wwkOACWEwgaS7BLI
94cXBX3GpROBfkd1m9ZEbA8JeTOL7W63FN/O+MFvtrlQrNDlQEMGegT2jP4Pad+1JKkObflFRGAE
gldcelMuy7wQZbowwgkkAfr6u/LExNzu6oquiZjn06dIjKS9117mDtGCiFGzziqzf9jXrwfV1/WB
uTNKvasTMrrHP18iL3wQbPLSvHjLWs/vFr+nGnXNlMyoHP79Mr9bir9d6iuJ1tZ66ij61EtpmZul
amMITX+ol3+6xJdP0hmF7/bC0BcKZdGCMVHj2j802t9/kv/7xL4euJC61HqiuA2VOulyRFxBjYS5
iMExSIZii5YrKbbmsaVJ74Jn9lO/9f0LC4D8mtRH5/XlFtmCOdRS44W1sxFx0T2qal1PtybytByt
frrZ61/76/NADAm0rdingQb/+Xk4nApAA3ig+ZC2GzvJt86RW7FKrATkyx8+kOsf+8fFvoLALkTL
hOH0h4tnv9EVhNWGt4K3ZuIMZZxTKzZBX52wh/77u/wOMIMZ1P+9ya8SLwcJSu7CcJNj0r0WH160
/Mrg7TXFjge/vQHOQ/KHzfq7O73mq+HUxZ4NGuafj5WIRmKeQcyLUHY6MHFYTMxjZt5ucsmfZ9/6
nJx8VxLxAxT97SHx+4XtPy88lUVr99NsgiwoENQLXBCRXBj1rEg6RAAHVv9+tN+d9L9f7gvCA4nS
2Act7rPQNdIoZ9THxvIRBMYOLgg/XOs7eB9gp4V6BtGWIFhfV85vR73XtPBwl7m6tPgHSHSE+IlV
XWIY0CIWfHwalLibXHmPoVuR9vniw5GHIOR+8G8CC3IzaeitTUqEcfvd7b+fw9+bOfi2V+I3QC6C
0Mwvz6GFXKQ0XVQ8ntibpgmN0RQCev7hQ/5797texffQ2SLl9i+wwJnBN4U5LJiSGNcs3ltf/0Qx
uP7OP1coroBjGONuClbPf5/Xb4/Y15ZtVLRXF2eRZphJF95gdmNF8OFtwozWSEryvUfLLV67ubm/
hnWvAt9A0EHXgo1bLWC9WHC0NiqjiwEL3oxiQu7uvKwGZ7r3OMBwC7tLOw1JOTmrzIAUcoDDLKKk
4ML0AZ7BzupIuasVJTGpq5MRZBKa7eBDK7ADDAIoEzD0VgVWaiBMwjeRFC6re3Mu3ji4iCFkAHub
IM24moNPo9B+KCoMXsdsuGMl9Ipo9OD/NXonC0DB3VJND5kG+0RpsbeyGdqwmt+ZLdyNVdaEDSHP
k2nuZkebaFKcA2l8Ebm1+dEa+XmcyUo4SC+Vuf3LqsRNWxovGbRDIR7NL6mnU0DFOwTvJ6Q75mFr
ZCtR1Sve8FNTip2jmzs5GP4PW+xXqxX0G3++wes39NsbLGnj4vTSCkP75RM5EgcJVi20t0mxmqJW
hddcnAH2MRD6k3cLjtH9ke/lPYvgVpHwzbz6eXbwVbn0f35T4BIgXd+IuO3GhcO+j02JrPwtNJgn
jA8i4YflBGeFMTbTLp3Ienyz90OUpz+2YN8uG/q/l/+yJ1aGpKhNAn2Zttfw8iKtUwFmMVDEJYbP
QRv6edg8/ntD+Aa5wHtA54V1Cj41uqE/34PXWRnXxvWi//HU2XZEGYExLjgjVuRBNTWtf6ocvkH3
/rzm13dvIlKN5vWVG49wZIXs9G2bFin5gKbvP79XZLYWh6vT3s/mDv/d0Netw7LR0AOqQSf2dQsk
/kxsnmkJQ+cMNG5waG0v6oAKTZsgmbfGzXief/VzNLzUh+qlSa+IcfkZPP/4FK6v868fAgwDbQX0
v38F7GQlg19JSeeLes9WV7IOvfX2mJKtOkjHrJ8O3L8LqCv7EQMZBI9jU/4K4Das7cTUCQ2gyEr7
dF6PaX0c/p/QsO++498u9ZUWPS3lYugGlyqCB2eEN9L4A5/zu1MMIwb0tPhs/56fg0xVqaZazMug
y1WXFSkj3Uvu/lSkfMNtwjNzcX6BX0hxDHwpOnM+VWaXVdfvFOSUc7ctkz7lB8T9Nifv1N0DSFsF
sYygkh+ebASafvywOL99kv/7A74SjC2pC8jpCvNiIFXz6AEvsB+uXpgkpjfViGDWcFr/JDr4/poY
R4PveMW+vlQvdtVw1veVujAC9PKhhx/Vv+/q75oTTzW4lpvOlQj719BC9kOgAuw4nXlTVnM4aRK6
yKPtPZyCPAcP+Oj9FL/73RcD9Z+Lq6Lo+ctmzTG5oVrDlReVHyv7Ia9uafbr37f13XMD9vCf8NXH
3vJlI51tx8iLqVwujTcWqTaQl5iPkv4w1Ls+/a+bxu9Xuf6K345N0XlUVy1DN46msiryCMHzsWfl
oRdAGA1Lp3/f1LdH4u/Xuz7Y365Xg78xZAtXOBKHDZAHHkJoc2NH812e0GMFi4wwWLVJDTOXCX7g
P5lK2ig6v7lj1NEIrTABKaHm+/MXzBYwWAoK0IX5+YhQzvmdOTOJkJiRBKPz3tUNpu3Za9B6D0Np
rgKkCrcEkcdCPzEpfo09akN4yaXcqx+JAU9dlL2cOo+GsPetsndQs6YQw69qSx5azQHoNPYOWZ/r
abBevAzVG5vkqWHm2TGaG1+KElGhfEcVXKZlgyAUsFkCfSd7dZg6J8lYvjJ99rxIMNdK08qSuSlf
EVY6hjnlSZOhnphLtSZjMcRtMN4DgkYYS4V5QQmhLbzfhru85xclYfRVwe0kcZ3CAqPSBdnMIytP
4g/YELyvmNPQGFG710w2sYLmZQOTkwkX7+8ZK5AYpBRCTy3vjZQThxWoXolh2I51hpIw3zcV04np
cns/LyNU8mx+qyVCSwfFV1lRp3RAbqyPjAPq1lFlasBME8qPankc8+Le72seL5ZzVJLXoMWSHZmC
1BHtZg6CPLGv1MHVYEcIvu2CJep4viq1jFoKJpx22jDPJGzuhiV1Kei1hfGgq/LBncZ3i+UH7Hl7
xmvcFwVnFRKbWziPbYfMvcxGMYRe1z9mDjv4TbPxVHPPLHGL/Oi7aqJHzPTSwIcLjVnY28apb93C
vzUWDr9ThdE35XO0GLMK9SKNkE8TVAekPHvL1EYGLZ9AwX7oYWobNxlUAcCJYn8US6gKv4/MwppQ
1AdZ3JUTjWtaZ6ETLDDdol4WInrnsix+6s/VEzwZT05u3Wa5MYPIX761WEKhU5pVCG08OD5UvM52
50REIy62w4hI5+Jp4jJunXmOGlY8e7LYDh3CfKfJSWhRDmGWzxc2oWcBnJ3WjeXEWbFgrMM6mH/3
PkvqfHibGdKpgpLFRS3RuZA7q6z3dGKxplUb5UHQR9aICKCqC+LB08sOAbAqCmSzqSlblfMcB53J
whz4S5gbkmw7Poy4dEY3xdiDwc2th9o089CxGnDtSxeC6XHGUiG9C3sBX0Z27v7nnQO7rJ5HjnAv
IylWcsiQLNZaUJQa78zsnt0xQDhxY93YPkcgcZ9/LIzDE9/wg6iAqAVnkAgdE3+ixf8f1Tkywlt7
dlPHxNRxBMkncRTovPlkgqOZk1XH/ZvKslCsVWimWr4cDbd9YZLeF1f0WxqrygiuvS7jaW25I+an
efDYE3eLXJMEU8QiNmYPQeTWgmsKhiBX7TwsC+li2bRLbDSgzbkUkTWu/ERqfHPXuTCjxOzmrhrF
rujHE4gdGzHnQahdWNwj3hfZgtrCSQAfC51jN+gMxJRNXosgKBiYF0gcCJDmIebmTRSrAJHskYR5
ChxGOlDmTChGPV6E3tiiF/PjZvRur1YnoTUUl7aX285Hgo4HbKHvF3u99DCaVNjeuLB3AzMOnVBN
ZHXsnSn/uR5EEWETXReIuA0d1WF5g06DZ/BIgbniC5houOTUQwwMnGGLvgfNsl4ixfQGsYyn3Cg/
iIJrg7W4R3sx70yikegtbD8mS77iFIpLEQjQCdVkJJqiNMHRhHTBuGcOQx/HVnAt2peUrblhnSHF
2eSBu1GlQjb8eCfnOiaueGnmJu1Qu0ZD4Z0NssDdVdMlnvSCAHXH3No5oTGv5Im5NJWmtccnMIee
N9xVQb4D2SYL8bZPxJ6x1TijCp1WPxi+F7atLkJ42i5Rc02MJl25g3b9F6MOhE36xZubkyksGecD
fr5bukVcN+YQGprt4TAYwCkEM3BrKRHSQGF2YGlz2JtcIusnk3cl4Yj6ARq7NoYeWbU58olxRMVO
Ls6Zhv+YYas4sOWz7+tzPxMLcF6Tw55xOVn18Co94xHs6waGiJWIjBGOWtJabno7e5KshS+VOdtR
No4PdAnegqo52qKDjNgf4WOS7bg1ycSv2S2ly7tfWTfZhKihGuxlM9+I3vugE/lwqv5hKNpbz2ue
zf+sURQ2sNbZBsjpqQfnqWP5rUvaqOkMgI3gb4XC1zsFGp3S4LWpShXJovCisyYJZvOgqadBVSwu
ODSPuU8uZQ9Y1qi9OACfIbW0f99g807ackk6G0sZnAoFcZf7VLveR2GXh8WV61zX76ywdNLN5onl
+YVUiI3tlk+WX4cprn/23fpUmjWBaW3+1PvgIDTEk2GmsJHp0l9CSH1vrJKdDNHB0TILbilcWde0
d/3EvVLgRpffUJF1Kz0Z5EDm4dmYljsVuB9LwG/GoVoj2uAoYCMedXP9Aa+z7eKXr3LiWKmcRm4J
FCjrNwVgo8r29y29+lVOMW29t5JVOz0Xe8pBx7PfriWsyvIUGQXl2H+i5z4y3u8an5wXqiIEbGw6
5kBLz1OoEo+9w4+QiMRjoDO43Rv38GRtQiqRTGNpSG+73aywuAMBzpziN8JA/dD5bxV17xtuYKmA
HquNZpX3zZMNL5/EA5QExeF4gV4RMd7tk+qydQXgRrn9Da+MnVCw4fKQgT6yEE6skePrrZbljYXK
MYcX7FiZkW7BSKYvSFGPGmHuOFh4OBW2CFsDDo4uyJ+OdW68o7mGW/mwd5Cvwcuj63j4pyQSpE4C
Fz7GzUPtgvHr6NjXY8p4dswC+MCXNArUvJ6d+rmDc3VlYrPHKZp5S+SNUxgs+0HF3BAg0pOobrKE
lKeiOxLwjQQgtqcce/NSbNC0IPk9S0FASRR+cD7B6dy8t3J7LUa9rj2deKDQYia44p0RFp4dOYSE
rXmjujHNCT4C60YWR7fkY9gqmMNm9EFJHZnkY8DkuwBtVJZ+NJfX5++mekJ8ay/WVN/0kHoIZyew
uEwuNpO2V25VrRl149piY+jCktNRiIqq6dqC7S9g3UFBs4HMOITRR8BawjIYbpGUCisXGL8X+Fd9
aCkRVQ3bOzSLneHeMHZ1eXIDKGa4ERU0Vnrr53dUjlCVZms7YEiCFGkPQDAHLSHnEBO6LIIXTVRM
L5WzNb29WPIziqGwnl8Vc8NBv7mmjcoKw7V2BpNqSMVSJkI0YZ2h7TKNLYIS8zAbn2T7JIwCar0s
7P0uIgW8xHOMxvGFAMyIM1qFTpdyF3XPAzXjpX3WTjp3j6N0kQuk4PvlJ1DlY7tHHhnkGxtG5rgo
kOAHfNbW2K+dfVtYUVB9LK51pHTryaRCKr2Nzc6f45E/6emXdpYVJFVgfM5YVQ1U7yJqchkRwkNi
+mEQyIgvbmr78lOM/WEsnTAPdoH8dLM6FkMNs1e8E6ZjWKclWd/DDhjHtQ8aFZRpTetGiFuVIFyA
+xHlNk5oC95MuYh7bq1ZAAjSF6cKznD43rR2z5Zh35Nh2AFXT8D1u4N/1iOxcBSQZl8b5pphTw+X
rFnJeklq6exltQAZLnYQJMalQH1e1lHNUQE1C07sdk1qGc8S1yddMvUyAnkmvPYOtFxR86RrKIhR
X/gW4FFZJYLeuC6WbC0j0/zg7sFpYQogVgpRbxo7gbTOAcyl+bUxsnlozPcaYbX9bU1vuIJddlVE
Hc63QRwNbCzzfWbHFWyspdmvDWs761dRvDhi65EjVre0RUK71TLPiXKySCCloIdgEAfB6DjJgJ80
DFNEkKnT5E+82OQZskvWQX9msISdD6L7tMYPVFxSbh13Z88NBkrrqXyqwDjQyGokVrGuMpQJPnKS
SwoV7pT2oC4WQ54UA/0MljKuBU2UukfH7ixeqvNjn8MyeAgStcBCGI3NgGkJ925z/9P2nHMr3VOA
dYM3GGWeWHMyXwSFYsjna7WQsOO39gTecfaGOnbbZOwED8p06H4N/puDWIZWDtusaxJZl1sOwUyL
oHsceBGkZWFX1WsIrhKh14N3BDgSD/kUGvnTCGviCWA8n50QsZvI9uuhEqQrcG63JmyEAtRxBKIw
uCOnruaphX9LFEh8RQs3ggIDg8ZD6YVyIXvIGUtMwXd+vS28l2w5S/o01HrVzHdgm2GXQharqHZd
P6eYyIUj5hYmL/Zji0yY4K7RAMwNvaFe9+BKa9W3/XnQoBdDROXbqWHVUee/2nhj2SyP5rwyhvZx
FCwJBgIN1gZv5Ng4wWs1ZDd9UuVODC5gaKNrqRYKZiJMhb2H2fg0rAdrgVjDQuC4hbhdvNBJPyzV
OxX7GmvOhQNOZR4dPWMnnmOGvcLGCKhoeNhnh8ITGHI9OpW1qcv30XjvTC/R3Qe1sEm3Oz6kFkOc
evVgijJlLkoAWuF8LJIBOTiz+6kLkspyhBJsCm1UMErtjerZml+cQq4GlMnZO0Zy0G7iY4X9Ztdu
+2BnlI0TLpa8sR11nsyzj1zxLjBe7RzOkDgJDaRfouieINt3vGNtHDsTaafYYTrySNTdYpNDayI+
0t3Mo4unmCUl0RHHYE8A2mTzDUHsyDz0SYEVV1lvlj6wGZ4uDAamJ4yA5vZWAiuEc6YMULJ5aLX9
KZHYVUfkq2IcM6u0bnFMWNVKZJHsMJST10iJJjQRmWlDt2p3oeVXkfLK3YBNIFMY5uPFVll9Q2D8
KrSF/f3D579E7yf1ZIQwXYgKViUNhJdLBgt+M/IJnBxkotWxDlYy+4UOfVV5VYr03dI2wsFQsBnG
btf176jCkrxHc2tbkSqxaXKyzWuvwq4yrDrkESwiiGBtY0QEq9jBBjlYfDsMddq3Y+SZLDUbFrso
ExVsXE2BHHUf1P26eS67LCUdR6w1T4K+CBffSGUz3ltzvm2mOUWlCz+e7DlAH6eBZTmu6kMDoyvw
fhLptqlbSwgXBAs1ii3HaSEA0wftWatJCvTV8B8fpLMlThkFY5Fk84NCcWUvJXpYARtxXq/01Xev
ru9GZoZ+kx9YVjQAeGgMaOC2g7v/pD7Hrgsrd9w4rNoDyFxbC03GGQis6a7n0kqGDusCnrdZZrDI
yWHDavonOx/2Q9+t/GVOYCKZDDlloan4RtJ2o003ysW048AxpGVFi/KxA56n7rYncC7UeA/u80Cy
2GphTDANh0ZUD4KYez64aDxwVLmVfuDM2+cBTyc8nh51k1myVOXNzVAiSa6q5coavUPjOLEewCcO
nP6xN8cjk0h7bVBPFZiq1PU5m83EN/ITLfVl8dqzplMyoilh2XABx2I/8AqoIqFG5PsPRoc+xl8e
rRwmDdWCiI7BjiWMhznmrMR4qm3kiHjLilr1QdjFHPpLEFvOmCgYlAK6i00cabK+tz0OpQcAMRuR
4YSdWlpt5s7Yi2HvlcjxrKekZx6ALFjnsfrga2j7Fhc5NhhbUh16vD1IuURZa6GXQ0AUebO7bGXM
HY6+Ht25qJE5imXSNDjAUaC4r0QbkevksYOMWQyrgU39atRR2K9IEb/qBneDUf0qUFItQCJ8++QW
T4w70Rw8c3E/Vm9eXaxd9u56SBc3xEeezfD+NIsT3DcgZPY3vnRWaulWCIqih95stkvZvxiieCr9
Fil6jXS3WeZttVh2tFw2Ng6DjT30Iim6DENa8bagpUTwe6jQBJgetpKSrTzvEAyQus4vnYfBGIOU
IENAYI40j1J+WFJmG5oPSVOhpQ2u/xHZYAaJcnWcl2VdNzuDs3CkVoQYvAi6OsQamhFTdmKY1ygA
C94C5hlKN4e8Fv3FWp6h1YmYVT/X00dT7Iul2rpCrwKY985Yac3wVHiYhCkzVDU2z20pb0DUCnt4
oTeGCSTB62OBSp4EcqV5fS8Kum/r3VSeHVpFlZfdVjBFnrJXw9lwfDUDrBrgArGQfG91VkKyLGnZ
mLSkS5089Xt7U0In3jqHVj1U9D6vPlAfbEYTHkv1C62NSCBUtvHhtJ8F8PTt4Z8JMnux3NhtDyti
jGt9FksKYybWJYurVuVkrWy3XwcelP7s05iqvWP4p6msTzzbWdVti39sD8N67Ltw7vN1N1cRmQSG
5bvO3iFKIB4hPmprWFFbB123z0BA12MH54zpZBj2xszNbTcGqbS6tPcQ8A1hqnJumJl90rJbtdUQ
13rzn6Oa8OKB//KBgOIAqWQTIf80ZNYvYOKhUUL7hL3ey+4EvErpWwMduypullohSynbekZsYPks
4m7MESZlRC3Gwa5frlzFdyCcrjqzBOlrNlPPwCloXDJJNjakBb5fR6UCZm019W4g+e3kujHy3lc1
mJkeB/m+hHNv9dBMNB2cM5MeIoR2NvPjaXjpqZvOdvbL67AG5SJWRYbynQLBwyv3ir0nVCIIeQL+
AHiu6iJLmhE6/NjrUItaZeoyvhlLLx7dm14fYApy9FpzI8ZD328N8wBLqzqUAscPVufQO6ul8HGk
Gyuje6mYOgyLt3ZV/iDMJlE2PzHebdvruuLPueecCpCVIt4MbgiVGe9tRA47kbrGzeiV130EC8Lq
KlRq6uhCapVdN0nfSmmbo9XwQ4WsgiUH/FGeScPWNdqDqY2hPh27IlXmtC8KLwJAfzs5Yj0ucDCA
qIG2ZeTD6i+bs5tg2KhmK+S56uWZqy40gTwOoE/1o5HCO33PSmMXGLjf5QTq9s4v1YoBXQ3gUavr
x8CotqD8rLr2aTTvrik7OTdTukBUw9wkw9PsUVE5c3BTzMuHP9zL8oHlYAkLF0HoblIGZcLAW84t
5D7a97xFtYk4ynNZeKErD9lUoAA1Qo27GYseaRpHjT176t0IZKiQMX4bZLCtIDcYGqBVwN2Pwwe0
rsXwKHME0syYiuMjA9c/gSsVyjIcROg2schkfeyHJeHta0+GcAiep8HDIbbu5/sKf7KxCbJQUD/k
CCrkHx39yMFPncv9aL/YbNu1Ol7yew2bX4K4I75IKOGBJuVlWqs7DUat6xWvdU53y7UHKOa4HuDm
kOVrxjCoGAG9KRc3odp1q9lRQap/PTee/U6ifyT2R06u/8q85Vi4yqmQYa+SOutf8xmlj/LshzYr
T8wG6hI8lwCSGkwwoKGIOBzcgqldiYXcUkXfuopumCaw8fdCnx9EfS4dfAEotcsGjbXtgZdjHC3h
bynMg2RZbktQAw0hw9lAuaLJOvfamE05YpEe+uYA3QTImd7FQrVHW5kKzddNBrfPeYL6keADygtA
wdgQgXy7v8DPLsOeQifdAgsdUq27hHXmya+BnrFhJcENoTOqAKN+A2KJIrl7q4Xxy2DX/l6EvD8Q
bDfluQMIUXjHTj1DbAOUfmsqc2333j1HRzgvyKdDDlSBggqDrwgxQZtgqm9mt7/nztnCuVFPl6yt
zkbPt7JEGQmrj+s9++xwnfmABQZM3IiG7om6NJmJewLEFg8OS3Srw2sgi9mj0byFUzz6UKQCeOth
+nQmjddtYYBzRzRaDpmnwl12cCQF8mzmievejUD68mA6eEWAct+OfAr3lJmEKh8iLR38ELQmBlmT
6ikj8FYEraqCv5NAGduxV6dWW8usV07WYm52W6BSsJZ+PeUeqsl3OZ5rf8BqgOsry248jExMCw8H
xYJG7TRBfbFUTQo13K6EUeS1JSBllGnMFybUBYg5JxXKO/fioylQPfpV5ylncKSuurg2X2xLw3RY
s4RaQzpgAOLDgkxdi+Gzh9Sa7gal9IGrYc+9OWkEO5oGTjsOozIMHi+6n0uURB1aBEnfJkTnIoCL
wMAFKkQ0ZhRZc1c+F+fWa9Pg01LYlXNVQluruYvWzgGqb6CtrvRQ40lx+AQXkwwhE3omJKCxcKZP
mKINYVu4NxN0onEgMZvSBQXo4JH7YJyyNc2mB2U2r3gk625BzCLP6Mmm6KXZgJpBNY/NIOaIGwTz
Eq+YQloW2C6tA3wNUINYGIkNLRJxRZOhQy3djaPMMR0CZsbMaE8wGoNPHvDMIHs0Bhy6mH0++ktz
D5hmAxWbDuvShxdS47axRBtXuHB3hwIFS1wNOCAKaoXcBQ5Q2TJSugc1tvd2fisfuQGTWTLZ4haj
oIfckQnTNVJDydmuXIpGlu57HIxFgd2wLAhOzGvWJgD2gz1KEaJ6GyOzXWoAd+09eGJPvGMnLmE6
QfvhgwE35KNkYBq2dgKHfohKG4bVJq0YCpNyDVGERNfsATELoHhAKCSsnArlo5kluCkpcFME6lu7
x4TPw6TEbPNdhZQQr+AwSFYOescGbRB6QqzxYMIQh4N3P3ls5w7zG2Q8sUMAxReOfc7bEZcpGQoD
zMhj4al21Rrm/QwpXlzOHKl1qNc3yDFj1/7y9Yqvd0xiO5zdq1odI1HST2tu/+gB8R3fAg4DYBFa
UDhDUvnn0L51gf7nnntlzkwJtmNgqSlM5kGha879lqVyVz/9JHb5m+OLbRE6buKAF/q3H28+VeMk
aWddRhM9Sg/ln8bphM/cYz/KYb9jU3kQgoDo4eKCX93UJqsxu1os6rIA6236pO5o7Kj+zugZalN4
KgzTJuOgKDZZqiz5g+/kN9R/B6puOPWBnQQvt69+dgBmgsXjMDmftv0eU9pbfsu3/d28hl6KLmBk
ePCvOILTlvIfCONf7eX/40hejViuIXL/caO+vFmMrAx7gIW1iM1oSdoY6tQNXfF0Wf90re8+Isga
Ldd2CSxJv3L+LQwrhoBC0O2zRwIDR8nv6+xHv/xvaHjQ4UP6f3U7RIbXF94OMu5z2iHj4dK6et2w
0cEcog7APfAwvKhuOyqPRQYOCaj5iD/OrRTkxXikP8k5vqEP/fEzvhB7Gk+rHPAquP+wJRxnhOlg
V/83mcf55quFLwbsOK4sKPOvW126Zigw6VaXohkxuTVQMcIqYzOp6jln9nM/sJfGkK/wT0wb8HcT
TsiHa9Mtycq0QYuPhJfyzSHTIcjZK3PJiSw4m0DJeXAXnK+DXNZVsXe6mcPWvTiysl1jZj8kNaRp
8TQFoGUID+nv5k+ZSN+wooDyXn0NfRMkr6/LsbZ0oS1lQQEGYVTZXCzrwXfei0CFI0gH/36K32wz
NmKAQfAC0wJ6zS98JMWqbJFFoS8a80eHn6gWcYN9vPPL+N9X+oYoB2oo3Ozgc4wYha9fZml5paCB
O6OZoyGc++IcE3GePTjZJ4qowNnZEIf++5LfPEjQ4xw8R9i2XC/65+r2naYX3gzpgk97zFrRh/if
sOptRhWZzeHf1/pmeeNa0NNhw3Y9VB5/XssqnGERGKBfxmrtuhdkroWF9fT/dQ33Si77jb5mD3Qq
B+KD7KusMG+hc4flfQ4c+t+Xod+Q1PA5gBYDUqoJ4+Qvz60taKnQbcmLtAEW0qoHkTkvdxDSS/QO
zXkYwXdquubFN+UO+SXnJicIJSs2cOtbBaI/wUo2JfA+MRa5xt8BRoKUZ6hkNovXbMty+USu5s6V
3d4fKjROAeq/pueYnVYdfMn8bQad51qX4+PYBS1UJmUbw0c1rpwJJePIbjQrL6gUvHDWWLJIZTn1
KM8Q/+E/o6jbjWV+szQ5BL92sTFL+uE4zn7OmjvIZiUYbPrRzNRG+VjlkDLfaxPXFyBXEHhu54V/
BuX3acngfjvpI+g14El4LowAs8oPQVoDJoQZhpwlStTAQs9hPAON/OFVf8fWxcmPBQM9r/+3mpdm
/0Pame7GjSzb+okIcB7+FmvWbMklW38I2ZY5zzOf/n70uehdYvEUt/sAjW6gDTgqk5mRMaxYCyhX
7Pd0jJ5RRT7kxzikNk6gvqrvIPPaFxthZ94QuhX9Lt0CF7CXCLZmppo4BWc/YXxrzo4bzC655Q1g
Z8sNE7425eIfw5P3xQXJTpi19xZu0NxtHRk2lZH5BMjf5AbhxIfKpbdxCjKz2ZqU1ldZPGzVJvlS
wHC3d0wwd9dP+swzhdv7x+R0NK4iMEgFUqST77zGAglqu7CmOa9wbmBykxpDyj3JKHkHUUVHJ3rj
u7dGtQS+l+fWoegqDkhWQJJPt87UUuomDRfWfMsOwC4phCkAjez+nansXbxD7/GtXqtb9ydTTN+a
d0mn44dkIeWkhcHXmfeEQ/PPL5nuqFJGghmLuME6hyc0OaG+SnkAKsng6e8/3bmhyc6SsIRpaWDI
E364xm1LmvQvDIAZR8eMcWwm6j+ffik0KgbOjfpUOcehQfyUksZ1CzMTkjieMxPmZxOxlA1F2WJC
eda/jqqn0J3Qd/812NpRXsMwtCg3MPt58GmQNY3DItNHuLXyKinAIEPN+5ZIwaaTD2pnrQSGv6+v
be5EkjKhvkYUCtX75PO0eQeXYtGB7M6seydVP8S++XXdxNxazk1M3BMBUsCrBJi7rr6o1Kzg0YAa
FyLxJYWxOcc0ZgqmJY6U19Np+axp+nyQITuoSmttynfwP69Cuqxd/cNbIhKfm2CCAQkCJGb/ddAl
Ey9YJvQ4VY2Nq9btRli1u0HbmWvxoMF8Yq4AtuxLYBfV+u/3UuNYADZhS4GVfT6JJF/4Fom9FMGP
M8azkuCcMvxnR11wiHMf7dzQeG7O3hQHjOggNAWDcl2EXsLvQP7hOc6XkD7j9RXNZZXKuaXRNZ9Z
UoYwUou2wtJ6HHeBhPzVWTvb/Os4hFdv+7WLKBFEQ5awWiIZmAl1P5keN+HMNLjn1JXjQD7lLjLO
5XOsNqumvadUelMb7oepfEj+QrwwuorJJMUnkxNvBQg2M6B74q2ukfAG42l+yagYh5S6ZO3WbJJ/
4efJY6GSQepvrE98XmIU1J3kxnA4yHkBFgrIAXXMAhBWECyxD8weGaoTKsYsLsRkaZ3juJLYcTbh
kFo1cNxHiJIO9wi1LhyZucca+qF/DE3ccRTLQ06BsTlFMlJz5i+WbWfyInPlrBlK92OeAH/AlC/V
bNUiFhynPUk/QSfdazcBGNN45d5ad/WtvpegV/DQg7XFLws3Ys6P6WOVgxALfscpMWA+hG4yFD5a
ogdl6wMOOBn+CpKsDZX8g/fbj+3ysQBqwRjd0sT6XKEFp/Yf25N7nyVSjdA6I+u9IH/vwtBdqfkI
gJVBNRrmHXNaD84QfgV9+p4Myk8pMn9eX/1oYHpBSKqZlmKOm6RmcmAtIS+D2pKHk9lRO1feKyQE
r1uY+64jzdqfN4m8aXJO+0HLPQaM6pNg6S5tM+dQFYzFl/pC5DO/l2eGJue0zF29dksN99KQVVX5
M4B38EboZxTWXW/tO91al+FLpL3AqbH9vy1y8jy5cRkavtDWJxR1zO5bJe1FeX/dxOyX4lPpsFdD
RChO9jFsi6osqdycKPke4yB7KL1+aX50/NoXp+HMxnQLBdNX9AQbAdjSrWz7+3onCmSSKwvG9RO3
4Pj35BQExhDkQQYD2Re0BZ89Zip0XaF2HZGxW6D1+SWgt+cg+h4lYB4Ztam9jVcvzNfJc75TR/vE
AAohwdM0OfWeUWi+71AxoB4HYX4uHxs9AnQV5/mqySjzqt6I2IwbOtyAKzJBeCDb3kkZgyhSRwu/
NMUbVQw2SkRWniYQitZwOoSQM9FSUj6CAaYBQ4xuytxjtF3RINVK5FfVYQ7m+qm4vF2GqkKmY/Di
UES6CMJAKYRmVCH8BVhMpYcagZEyQAJdN3N5uSglUo1WKYUpcFFOnaSjAliKx/hrTHoV5phNmmcP
/VbZ9Hvu1YK1i+8zWoN1huFtVGwvErcwb7u4DUlADYSkDkHqflhu4q5dLzhYiXw0FQDhjaL+0pP6
0fCMJymUv0Ax+1CF4dcqyr/oefkSIL+w8LPGs/jpevCzKB9bNCAUg/r45NhUIS9X1bEJjLSv8vvw
OHLXD7a3lxe5TC65OP/YGit0BuK1kCV9vhfMrud+2zJfXay9R5UqQ3wXvdZbREC3xYe89AbOr+w/
1ibvEG21vhG6mDhJTH+aZb+vPfWQVuXearwThdAPL+twAmDs/OZZzP2XhZ29eIMnqx2P+VloaNAj
cw23HsN7wDBFs/Iogr6lO/H7T5xPTWPycfhQX/0Hd73IyHBxhSa2x8N4ZrvTO3MYPHZ6JEfw99Fa
/NpBjaBBR6Fvy4exHGAthIkXvnxicuLLxS6gHTLO6bfFKfTfJOH39f1c+vsnfrzLYxewJOmEI9xn
2p1J4/e6gcsi2LgClRIAfgc+r+nUfFskDCgbBIUtccMwAHHXVYCKnQDiUoH4uXJvvCJ+q8v+t98I
D3krvIbyWP509QXO7LmjQ/6p8zAazO//8Vznn6/JHMOLlP7kMV1Sp/BexytN/G6Yj2698D7OnRQo
f0RdVjSJAZTJZ0MHLDaMpm5OvvjWGS9pwYTTAuvB7GpkkRRCobpyoT+YCD193UjrTyz4ndbvY2HW
P8LSCVaMZ2l2Zyx1VeaOCk3GfwxOTn8lphGzV1Z/CmN5VVtA5hdofGYNGBQJLLw5liYPfBzELaLg
TnfynPguCNGNKY2fC6fxojLPaRzp50mE4GIyzYn7IHvWdZd+/qkwYH9yFW1TScqrmwPnUOVi3/e+
tpIZLVtpdFYGYVDW/+YH8DQafDVYS6d8I77bgZoRpe7UZt5jiLzxykubX5XY7SEVBa7i5fD3RfAe
aCHTe02jb67/gPFCT18m6J54KSRCAbCAn30YIwEGfaOyO0W6eRvH8XEYomdDAxCCvKu2dqXWzjXc
6nWrc5+WsN4aP66mEn18tlpojuDnRt+dXLPfg+x5KM1s6dOO79zFyqyRFIBIbVQb/2zDFXuP2kg+
Hh/l6Ic9xZ4ue6kFK7dDKJNWjGlsncxF8VkzHyqANa5kffccELFgQP7FciHgJdLSx3bdZLlSLRiC
NMTdybSe/eotN39d//svOcXGY3xmQP681iHMRUFB1PLPSxTx6kdraxut3Y2/Cw9CsdLsYgdCb6lO
Pnt4zsxOQ4247jwtDTsgXw6jopnzEqbKjyaNd0h5vMVRbAIILBdO7FyId77W8Wydue0h95Sm1iO+
a5y8R2rE/JBc/QgjcRuG9NP+xc5SrNbxc5QWLtqQYap3Xjj44862G4mCsg9E0wXJZQOm6OI1A0Db
aBf2dqfZ103P3ZEzy9PmpNdktEYTLFfifWV9j8J/8xQbRG6QsHL3ITya5J6awLgy8IaW0BxV9Zd2
x5S73dnitn6JjtFuqYo38+HOzU1bGZ1YhY5rYU6I3lJQYG1/n1cwXSx1qceLPbn4IG900Hd8skuk
T+UrneDoDarpLbLlXtP8JDPp7DrMlvQ252JtwnnSMBG0EoIik4tdVLWblkHSnrTV/8hG53cQJdhj
diO+LiGYLrmpyN3PrU1ueebLTTykf6wxlHGvPTORuy6futfyDZ4JG962n9Hvdl2smL9aI6cWvQkH
Y/3Xp3JMYMYNHhUxpm15v/KtWpbj9kR1jwG40oUvUVOjhbM/E8ycW5mefdhMHKj2seL7w8/CavcQ
Yd17bg3PRpl8g3R2iUF05rIZFmTeMkpVwF+m2bDSuLWltiEVvKJ9KSvzVz+oC+HMXCYM6SNxLwVe
DXjN5LoVWpJJyBtxLuvyxRuKPfu8LrTuVaTb3/TGRw+pwr7O0L+gOc94qg4D4PWv92cd07tx9hvU
MR46c55hUOZFJvnjgW3W/r79qna2t7W49ZI9AknvZdjF4h//hQ7G7Cf9z+qnT74+CEJqwTUD4wdq
y+AhfupWu5X7+JDmUm7Hosq0XR4eey1jBKK/syo5WDkO6OSKkXQ76Gp0vANYJ0Shpp7qBwuZz0WP
YbxcZ79vcrnSKsso/PD7+qO/l/bFjbaT18Wu3F//AnPOCVC8SFAig82bbkPVgt7sHaJmV8s3RfXs
MAXvxt7CLZ1ZDNUPgjqY9mewQYYmiBFck81JSx8Yo7yrzeRHJPaHuMwPemBs2yxSYNxeKsUrM6uD
NU+mVksailcc//zseJnKoFfADpqT1PjvQZbLIEhdYc3kyUObQMUJQqxdd1mwQW6WsVu/fgi68JDp
/cOQBgx1CoD/9e6LOPjfC1MIbOZmXBtZUrpKVHbsXivaTVQ2KkIUzIOKsULDnb/cVkur38JHmQJk
TU9plDz1DNMAP3n3ykDdtC0MVH2cZ1tKikt1yLk1g66QyLlUWprTkmDhSQWHJ4AkV8vvYQjfJ5m7
rRthe/3gzCXO5rmd0YWd7W3g0jItXKAPxkNxYPwq3QGZ/VZA8HlgiHMt7pNud93k7Mroa6ikSAaK
RJPXTZHdpiR0xSJd4LCoaWKSFi3lxjNhAagc0khp1AK7UFKoW2+Qq7EdVXUQufQo1NlpzGxxpzOg
hcra9TXJMzEr5ugSGfSLyKxGP3W2jZ2W5EOpFwPFfom5qK7YwNn6jUnaAZqytt7Cz0CmkIuKTXuF
vKF7lzuYNivoLxiFO2UxdE6hkJ0cMd3UJRPIsXVMYuXOkmEMT9StyIx4a1HzKih1MGDl33RhfewD
MJtOWuRLDn38BhOHzq6NTeZRyumCJtJI66rVRbf6E/mX9+Wu2RPqrOtDdNQO17duZuc+mZp4SAS7
pKo1nfJU9g9Ktqc7iuCDtnLa58zsba1a6v/MnfhPBifpRZEP8IIkYXXK4Fey2yxXNlpuRUzCJ1Tb
9eBYkQ63iDAaCrOZoqMyzZeAbfZ068kclHjpBi7t9eQGarWqQcsmlKfoVj9aW/dYrfRVdYLGYpF5
ey6jI1/Eh9LZMFX8+OdjGqqw5BCw8rfvpC3UjrvyA4TES3hXbFo67TDgMIeb2PkSdnwmEKJwTBxE
iqWTFkz2XIoMuZYtvzpFB/13TE1z1HIaJYI95uLWhb3MFP+nxHFxhAn3LN3CgfJ4fF5qXPuFYw1m
SRtVPTYvzBiGSDpVjzEN8Jf8TYXTEpoam8HpbXSEIucdwbj8u7judu+jVKD0lUnCNV3e/yJoGY/0
lZ82ZdgMusYyw5SfNoZL2aO2b/bKLj24dmGDG/n70ABULc1UuLE1yC8nW6+bjltULscrL8KNk/cQ
FeYKzF7t36uNKAApITwHnYLPvUhb4jqpPNP//8vy98E23iEGvWb+RdvhfdftXk43153H7Lk6Mzlx
HqKXW60asbjKgLANbgMpWKixXgaYqs7jAGMuUH3i+MmNMVMnjvIkMWA+kW5DJuXFoDy0ev+RCiJj
YZWy8LkuATFwoNJQ1cY2GgmgPAl2mPyNq87BIPPs/qo3UCEb9rWykp4830ar1KTsEq4hfjH33iay
w9frOzrjIj7bHx/Ws5esVxtYv+XYOOnqtgHPa7s34Sb/MCCRWjX8o23FdQa+KYJXZ+HZMS7fgs+2
J5udBR2AjD6oXpvUg3rKjTaCZbwHLZSfQlh+xEH1Sw+0X7AalSshjrg8undQk0Jdy1aj7mJD/R0m
IiieXmQgRVeAPxMMl711G+vgAvUhlo8OYIaVD4B11RgpFEjOsK9C1SIwCLq1nPXjKqGYsARwOa2F
Qq6LfmzI5BZQ7vQGzrFfrV7ftQgX2bmkvsklrAJUj74lffcYdLELKyNsaqMePbWBXNpZLYxCshNV
awD+JZPMxdMgpT/9UobsIrrJBP07pIpMehbVqhe7bdkMiOmJ/m2nOo9MrHkrv9J/aIIFSYj+NMT5
Mww+x1zpHxoPTpIhjB88V/4dNe9aXj9UXfmT08OgbB5+s9IRZzf4p8D0vgJ5+L1wVC7zAdUQ0csb
Qx7dvBDdCRgzhcKktziq2aE1bd2zR75WfwNrT66uzHV1NFeKrUFL0tiIoG2NhdhhJvH8/Asmh9WE
18D1gTcSp2S3CGb/ag6QWqP36u66Y4W0w7HbRcdkly7ckssYlrI2A18Mfqg8MPokhs2ZGY+gYXNO
A2CnUH6oIFLqwl/X93f88Z+fCYxQDCFU/oM+nXiCTFVluQpb/aSqg2QjzwfxhnjfK2m5JiHIFooj
M1Wnz+YmexnrhW5m0APwRkePCVJY1XGs+oxv0rJw2/zakAyTVFUb6ZE/exnJzJqaCNZBPumEs+G+
IIjcQrtFFfT6Ll4+EZ99yuhzzvyZG4Vp4wtov+eM19eCAjFHsvAKzdRgVFSn/uADoPW4wBQhs+UV
KZ0gjmGzdm9yG+2/DY/eprpbgmjNnDxMMcBioXPBQzvZuEQamrRhuvy1bLN1CL1KUTq3bucv7Nol
6Hmk4lah5wfgylGftrCaVguKSOEZahF1sGVb3kh7yBpHYYD0hcbfB4KGSydwxp98sjk5gZKU0b3x
xPK1PSJXJtqtb1fPjPjvoSegDtls2gOSBI8V75/1fakEeQnpnax48vgg1mzFqh45SBv1pu3u4dlJ
U1vYlGsgd8kXSGhdW90n9lIzYO6Anu/05IAOSgHoDgWMUyBq62EE9OqL+dzszuKiNU4OSepUmrJr
VEkNw6h8FY/tu3Kr7HUbYp5XyFOLvX9gXuag3kS74Oi4K+NR/3L9Bs4dWUq7f2BijClNj6wXF1EZ
hkH7WhmIRObalzrwtoUsb6+bGb/PxF2CcgU3SFeXeZxpDTm1IrH1Io8Ta8h3vqrcogn54Xi7MK7X
giwtXJC5r4ZgK/QCxNTGhaJD6PWR1CSmdlLhlGpifeNWi5o+Mysy6N1S2OU/Jm7ss+vygjiRkoHX
LUeipDiodrhJd1Al2Ei1b4dNRb7gbZYRKDNL+2R2cg2jwBTkjMmEkwFqTA7efGMBXT63Lia0RwUK
5gz57+d1WVpceRBBa6fKj2FvStzHxEwgLRtuonx4L9sk3lw/GnMrog+PM+OOI0YxXo+zN8CqnEFO
0kE7wU33nmXtrgjll+smZp9P0yCppq0HAtqaLEqFzUzQQmyIx+ag3eS0vcaWjb5tPpYp6meeT6oy
wLu4yhbvwWRBmZyqLtSDFiOGAdWL0q4NsNCqDO3RUlA+9xKc25pmq3Bzi3EWhiYvwTjqUK7Kr+4G
ViReAsXOnvzt0oTZXAr0yeIkuhrHVZq4d52TunOHVQLWBPmJ8lt8q+1GYTJxjRv+Wt5kSFwv9Z7H
rzRxIkAwwX7S4h/RC5PnVcvMWvZVQTvp4l3ZAbXWud3u4us6a4YBOuprwEMu+r9pEimpn8fWSahs
Mo723bjJP7IHV12hRA+Hzg5+vxJKcXtpfTM3gVK6YoijRjFl/MnWUvkyYY23EDYAS9rK2krxlkTZ
5x5SEzjSqKpKIUCd3rYq9NqyFDrtVKvqY9lF95HZweiXNe9dhxhx2Ign0xWKdcGEt6tq30OH+ewg
q763ZrpGysrduRHdqoX7OX656ZcFUz+OQTAkBHbjsw+QBT0ovIFkpbWHLXw69U64h29/HT8G++S4
vNMzdUZm/Aj6sAUERp0m8mnE1iojCZdKrQ2ZbYSdYO7bdRvqbM//hRz0nE84tzdx200g5noSeNYJ
3YB6A1/UcMh34VdY33tpHd0gzch7UXHCAAa/Lmzu3Hk+tz16/DMHm5eFFVv5uFZn026CXyNUBJZ0
d6doK8jSLJva1g5C5qWIUZ75qOd2J7GTOyLFNCfRAIjDrKNtpb25ztcRIgB2sFlWy5rdYpTTOT/E
GdpUt0pyDDWCmYVrO+iIbzhbpuX3DNN/laGI+zdbemZrvMlnWxr5lelahW+RjmUvFA5yuwNvCyAm
20Cm+Si/Kh/t3iwXrsnch0QpB/wUHoLi0+RDBrE6MJGVmqAcdLgA4dOXBVtUlzrGS2Ym361D3QUK
NUE99Zp7jHTw7oW3a/J6s7CJM5GGeb6cyaXXq05A1KMec9rhttqaO4F739107sp8bm/H2dpgB5PZ
WluoGs652TO7+qQhjqpBHGt5Zp6YQ5TUbz23cWFlcyd/HHKkMMkE4kVs2MdGZA1uYJKtDEgDK3v3
qN2rxIXJJn5WFpbzh0pg6jzPrU18SyKZjpCjx43zFB66dbyRn6Sf0jbehE/wNDq3WrzzkfDcmPsM
gI/8RlN2KT8bj8S1nzA5mWGSh44sudpJc2kRJVH8jkrHLeCVL7WEp6ubVwQ4lng3Zs+PQsA4ks9w
ksZzfHYJNbcUoybQzZNIKqgIUPzU6EbRHwjfE09eL3zT2VNzZm2yy1ZXDoA5ZfPUPXTboLHV4/Ay
/CAJ3gjycaz6Mte64EGXTE52dUBn2Qx90TwVHSof+regXgAQz0YDwCTBpxh/vMok4rDEAZJSAZ85
/NS/6rvURQZkrdsB1ExUWJXgUA9bU1wtl5hml6bTAGayWWeqbbI0tBcUra7gK6rUUyK+FP6vf/O5
TEJ9lREo2tkTA6EuWZJQDxZXUD3CJogypu2t1XV6W536Axod26U7MOc2aeOALGdBxFgTd+ZJSPP0
HU98J6BP0YaQXvZCvUJ9ZyFDm3voNKZqYLZiEuoihAshuq3ahI/mgPZmVDQUcltsgIVZS9WP2fTi
zNQUv+e7fZhojg+r3V0nr5LvoyqvYUtHGGGfRMLGtXcclqjC5vYRoBmXmkifhtVkH91IcyFYz81T
OSj3dSLsssCyrW5JlX7uBHLsR2y+TtFlegJzuXczyUmD16YIYGwrV1m3WLUdr8/ULY6zjGPbDcDl
NMpE1U6p5VhX/6i0ez/941gtUyA2/m8al3Mx9LmxiYPq0DpytEhVGQIydyNs1Vn338dEEAHlnXVY
ojaZ3T9QCAojgGPzcuI6omDoDAPKp5MeV2tD0ew4flq4w3MOnnbbPybGZ/bMwfeyUptqWxonYT8+
o5S9Szs99hAO3mU3sBC/j2qVubVFRGEpFZPnnvBz2+Nun9nOFKmkvITt9thuEpS3/Sd4Y8gSjvDi
fPWPY3ta3ConSE9Qy9hlO9OxlzyKufQjxm9w9iM8D8y85CTRq6I31UrTmvCrUpey3ftBAoUjNMFF
3zww/fWVz7FrdMREkC0+CSlDyZkr1jDDmzcBiPfVoDPVMMjA/HIh3vgIfK8Mr9lxO94Kw1iDPdgn
ZLxyI8rHRI6FjQdh9KYV9S+B0cO06UG52baKbNdVmKyNLkToQEQHRu48A2UralH9IGU7UYqeew+S
4CFxoWgNUCthSoWJrLj7pWsywm75LhOap0IeWmQGDDK8rDsylcjxUSl4VmK4SUz5foiRsegL831o
U83WBBo5WeHdZa7rIJU1fMlLwsIyDUEGkj9VwPjsMO6/C3HTb1O96jd+1KprrQhQOwiSL4KSw8UI
iatRP9MyeyugyblBFozEzxtDaAbwdwWDxmWMoluPe/8FGNU/XD/O80eKm4K+K08EIg2fv6bbpTJ6
UOX/1GrI+lCveAuPxj77hRYHj9MILbH6lXkzCr7Kr0Zz6NP1Yslo1r2e/YqJm5DUTIBbtCeOQRwr
S7NdHsHr4C/1C/7ASi9835mdyQPsmpobuug1vPII71WPQxBZjbDL1dCBq9777RoBuAPBeXGC7laj
D2SbTnFTUdXdtmH87DUGQmaF0MGQazl3kdflsJqHkFQ5UMl1/gZqXABCpoVygvRNVjJm78Ns1Ugl
AitMuPYD5CJF+UPXPDqNPUpyefA0NNk7neQjBAWIyWgytMtI+IRh/NUUsl9NAkfn9W8+u9ngXGC9
RLDyAtKTM6nIoD7lOS1KdpFm2X1Wfwsc4fv/zcwkY4u1tqp549STCrml7Oh23CE7JixkvXNBvn62
mMnDzGyQEA4d+Rok9fC9qisItHepgCBZBWzPfQLWt/r7dUFoYFoM9DBBOy2IQQ1oAi2AWhIo8So2
SAllGJzzbH3dzKWmKYxP53YmD00YA0mFCtXgnfYeRQifctu6L150W3n1nkN7eEI6J4U6bKVKtqeu
5AWY+Lhx06tiMBcJdR8B68XUm28MkIe2RMJNadJKlveKiNhKpdBNSDwIeYrcLrX8mxZ0/cLK5yyb
IzsTs3Y85NNJ7RxBq0BuNOWUWQcJfZYIPJBZFzcyWVzWtmsntr5b5lLXd7b6dm528q4FAAPUwu+N
sYa8z7ZjkwZZ9Zt8LW/7Qwk5NSpTX65/47lY4tzkxPmCNc6dES1xCsoexaeTkXUrUBcbSXrQ0S66
bmzW1YNJAvMPXwcOf3JVNC3xm94l8GMCPl15dv+1dY/jUepQ8/a/eesRfu+sykfECfbFOhB4plAV
X/gVY4wyPVdnv2Iavfd9Wmpxwq9Q39KTbCNVsDEPw1N6H0NYoh5QyYbTzFx3FFqhJD6iEueimfLr
+q+YcYFUs+nrgJYQGdGZvAMeuqtSjggIkpvBQRba74mM9lO9hDaZ2/JPdiY+UI+VLPUKEr7+GL93
WyVdMYCufFPtdpfvkm13Y9nlzwyZDLj6f7aH4ik4Zh9LAIC5k20pAOFFMJxkgdM3XqiyIfNrKBai
W3On2+0dQkfWfWM3m/rQPid3KKVe3945SBgWx9kSgM1UPcdDcBYjumUTt1GARe0hOwwvSQJkG41d
oonOBt+8qX9wfyvGOteU96/bnvEen0xPrnHS1VJjxhSWRzIcBaAkmnY7eZFwbS4L/WRncndzI+76
pCezFtx1ewLaZad3TWCjEwB1O9Xr7C37CH9cX9uMv/hkcxIm6UQmWel52skjTGqU28bc5ijjGslz
li9UYWbyeUxZijGOOMIZOsmkukxCGKGPtJNDDlGU1JKLbpO5MJI7yYJLmGuEwjcOrh/orSaBjvp8
WnKnRlYWDlY8r7+XP8auh3QMf414ZhSWFiqTs+djHBpjFpfG/xTQ3AZGVnYDxoKDtq13JgRs5QEK
7N31TzUTl7Cm/5iZ3HwzK62olUPtBN9ovxqnuqHCeE7c/DQIKHI41Ukrc3Ph7M+5NQgExukxUGD8
+/NGNlIlKEZrqac8/zkYte1Lj26xVIn/U4SYeHC6DP+xMjmFwMpKPwqwohq2PkoNr8ydugnWaJC7
H4YtEAvfoHb+fRQ5WizqKmMh/MI62AZx5O3TxakzC3K9DJGxQxbRg+2CT7hxduChQRG6x/AmfkMZ
d1PeurDqSTxm5kP8KN1ldrQbJxHQWTosd4DnIjVmbohXwDUi0Tn1dkUv+c7gprQvAXMZ7o6hfWpS
22rlncSDdccgiXFsD+o+OLpb4UV7uX7S/hfzMFxjmemY6VUV/TICPOqMKRzkxAKvS/lUf7hv4mN4
az3lqNjZ4jrYhOaqXUV2tVSPm/MUFEwllRsMs8z0QhUKbN2SSUfNLYs1kj198TD0m4KI6fo6Z+1w
oWiMirQvphNrg6OIie8HlPMbCHqb9imMja1eyLTTTtctzTokfaRpBGrIw2lNLm+cDYPU9AonnFDQ
EkETlFDx2uI3fZvtsvR2qbAz55NGTChQQJmMQp+EI50nVIGhdMZJVIVjZcR7KQ52nlgdwkr9YLB3
k7jyQ6MsJf9z7uLc7GSZteJmECx06klsDVtE6ikraD8tDSePD+70wo7oFkhdaaSLyuRBLnxHNXKY
s2DZ1O6byEFV7e8pQBAEEWFYkBWoIzDz2e9pceoLFrirkxk531wT7Y4cHdjrh2LuG53bkD/bMPve
kwsRYRw9P0maswl0f12HXxPmmwNkUAXjIHe/rpucQ4myJtAljMHgzqfUEWOgHKMybTJ8U8Ai6xzc
g7VDZNz+V72PcfsY7KM7Ll7gg8IwbWG2KUxod49mz4FflA6YC14YOIV3gnmikT328wZqMv4hjSk7
1BqanGL8kpX3ov7uac1tGHy/vnN/6vHTQ2eoBkeOA4f7mRjLGF2pMzV1X+VKi/aopyN+AX/CmiTv
WArg64URWp8ZXb+xZIAtVEuSle4Wb4kooQ+fqt02z/XWLopxFlA061UYeCiukCWum6i6E8KKSrZU
wG8hereprha2owm0dYrWgk0ohGZKs4R1J4ritpXzXygip4yUIv5nhWg0ajnqkFIUUQFEL0msED/M
QvXQxVZFrk1KojM+Fkmed6yGprADVb5nvqw7CGILo2/WS90aPzkcwq5OUfmUtte3b87Vnu/e+Odn
4bsTpbnV6HHwym+xzSG+HbAtZeHaZIrkuqk570C/g8YKY4PGBS2bn4aB0kWCccoAbgkVslpL3nxu
MeYIY7XIgEDzTI5CWw+m2XWyciqVDJnIpkYGslgbrTRq1aqvf7scDcAgvo6XGIjntDjkoOeURwJe
omnr+0E34Z+X5CUw2KXf/mxk4ooK1PwM3+kpG1TDoYvaG62UNkhb7K+vZc4Ma2Ah8I1cckoriehb
ZhQrpyYrnkol+N1r+UFtQGZdt/MHD/j5smowVoOOAdymjd3Xz8ctl5sgNBVXZpaVCrsyxN9BJn20
g/67aeVnKSkg/NeNcq17aLb1Tfl83f74zE3Mj/N+cIxQbqNrP3l9+9yx2pqTedJMt3gKo+4xLpN2
X1LtRW6cdoYX7RvZ+nbdqn558uFNOTM7eX21MNFxCKL36mrOVkR32/ReE6VYCUq6VlJ9oxnClzAz
XgfLXwVViW4jNx8GZytXdhltjdpp13XfMp4EN2PDC9SQLsXoxxVPyJ4euhyJMqt57NpdpwZ7yQ3c
ra85bz4iT0L4O0+rBwmtFD9K1VUgVmuhQ1Yy0ba8cz8Fzzy2xnAwu/DBMtNTaXgnXvEPE43OGGSB
0EcbBxyTCdJy1BgsxXgN/87aKbtj7/yy9G+g07eKXty0AiqYAoqXerstUINGsfqoJc5u0OuFr3j5
vHzezvH9PvNZuYlING+Pcuq8lmn8XFdsRe+RKHZQZG0VSeX/OR/Xv+HMDeET6uRaNFIZ5p4c3CxT
+kbNB+KONLqjN7DWE+lVl/yFUuxMxgVYgOoN8E98GLHO57W1ejwUsD7LlIKdfmMmG5IdXo018ob4
ZooNzVtmB1+RCovelhLZmWD4s/HJOQ0a7l8WChLGY/FARx+hMCa18m/M+2ub5cqKfJnhfTY4+ZJK
3HSd2SXKSc+y5ntfojHt5KqC2LuOVrbkHQ0rOvZW+BLXofTct77yxDd/llQXYEMR7oyw+i4Ig4rW
Wp1uS8QLV1qCKHLjQl0U0ca5fgj+lw0iJYFS0zQvymt1VkUe44fyCSqVYQ0DsrK3NqV0W6+pz49o
BEHYXTc55zrg1htbEAaaGtOE00FtNM3EXIFyVka53j8IWb8QAswdbZTRoAfB+UOQNjnabhAxQKjk
+qnKn9r+yTd//L2yzogTYQxqLFZQiLUm3znORsLhLOT2eNVRrYlwJZTYc9Rk/n63CADoKIyCD1R7
P98eD1hKJbaRghSSeduUUN2W2QKx2twTBuZFJf1m3pQdm6zFSiUB1F1jnYoCWW/U4F0bNT3y7Tq4
Jct6QSb6VzCWf3Njl7Xh/voKL4V9/kBu/jE/5SkiXJUc8lnmKvP7topeVA32UdPflCJoeLXclhkj
UGq4KcTumInBvdi8DRrq3/B2tC9iTRsfBXJB61YEzXZBP8tB1kuvf8qDcmuUrxaKoj5axW1b3sXi
u5sDQIdqwTCiFfuK3q66DX0FcVQmn/x447hfm1TaWrQPZITiq0q1DQXtC2+40RuNRspjlQPcSfpH
J0y3yHIiFB8/mv2zq/mPghbdW179pQ0CWy/R7UaKMIs9enrEUhkhtU6fT6q3UTwOp2u3akxnMclP
WtV9l7P/x9mVLUeKa9svIoJJCF4ZcnSmnR7Sdr0o7HIZxCyEQPD1d9Enzr1VaUdl9O1+6ujuUgLS
1h7W0CUwuAp5d03z6rsQ/I/HGwYnyCTpZY7S570HSi6k/yX6TdMRXizOZpmOVzcqCJch+dJkTovI
peG1yvNrAotOOmrA/y59kY3j5QMaD3DXmTv9Wrfzxkv5Ezpwm9wlV/bxN5cowMc4jgRo5QW38+dR
qXRlQm2L0nNQlzdknDc5HikjaTS6XmTr5sq+/aaJ/s+QYNFWx1/Ai/65HgjXvir6juGt2js7oqsB
otkbA9xtgMDN2AERprom5/Ht6wTgATFnUV+5FIxnmd+RRprGOSAF4Cs8DPI6KlJcMvKKiMV3Ky20
CdSh6Gubl5wbkfYV+AVLAp3O8E3uh4071VsjKJ5a2qz+HgKWAHORxC6ZwX/XuuTcpC4tDKfCpTmC
QbDPKpyavKoOFqapELgrVdwWyK2lMEQoqD3Gf1/9m04F+WP5iw/pyZpMrFVgHq+9nRVbYRaT48Jl
am6vyVPQ5c/68qh4o8DJwRfpKxZP12bQcnxAGiBo0X5X1ixyIQvEdBs2FgyzKHQPrPauAeiAWAhE
hVhV9hApQaO59SJt6ePMl2QUPhC6PpSYcEN8P85YFuWVgyYmrKbz5k7CGt3tMKLrCXzVASEGxsdm
ixLGafLxrwjZ2n59gOUwePzApHpgThhDcHIpg4K5EU2sPrRAwpt5sRIZcmXCaDLPqCo8ujWlDWub
Mt0xU//IMtgOSwkclx4PBsR5HZrdtpa9AgQkDtwUluVgeTZgqhMVT733rNP6nxG8XRcWBN0RRecJ
eu3gLaJgqfIy+fv3/W4neyDDLW4xsJG5hJHaaeVXyjbZuSTd2euqCNLP0JMg7BWeUPrKPOifjuDl
BwYUFnF2YTJ+IUcLh3nKFcg4K1W1296SUI+wgtvMmmODwyREVto7WuADPrO8/5xz6LN0+X3lA7Tf
UXgJo6q3BOGR0iJLfDl02xndHc2N41zqNCrz6Y6KTdOoyLHyNatSP8Zg5snHZbU4Be+awF4Z0tmw
gJ+M0T8VtgnhLx+119/f6jc5FgHBcPGfBdX1CyIfJaeZGWZhn0fPDQP7HVUojBOv0fGW/PzL2/xt
leXb/lYYlS5texuoUvTNAZctK9g3K8d6gtQoh8ey/eQLY8PG/hpi9pscFVDZRXAfGB9E24uMaOq5
aD0EBQBz4D1fdWvCmyuY42/GzLg+/m+Ny6AnyGyymUoG0fXqbTrDkrQE748ug+1H6GWt/jNBvNat
/+6zQaORUsDTgWSgF9UYEEUBOCKucYZ9MwjfDy149d788fe98d2JQ8/8f2+p5fX+9tUEYVmhCfKN
tC8jQ38Cuxd286utr9z4334mgI1diC8vVhIXgVsNgFMrxdF7yV48b4sJy5VNDqn/7+4mXOULrQ0M
1C9GP6T0obycMxf9KgqCZMehJYW5Q6wY2ou5wTZB3xgbqoCOy4R1FrMWYdkRPzZIvXebD9Li9LbG
Lcqv1QAtBtUBqNnBtRJN0+6jacYorYEnaOqZrIbZeIO+E1RvzBnG6xqHvK4yxGKr2c7UfOU0+LD5
jFxtpo+2rccol/PWzZ15lVdiP6RTlgibJx2xoUHdAHxXW9qNmRLI6Gu3xoVjrISDydPU76YM4ldV
kQ8hzbP3LMj3VPUv0JcdImHPDzrV72aNPHau0EU2Sr9f9YPdhRnxdmPJYh4QGbJB8ijV0EGcLVqF
Ztm+irFKcgMYTIu7EVjq8Ma0ZRAN9rBXJvJo+Geja7dqiwzi0S2kZSfkvNqFPaaTxu7onTqTrNuC
YTxL5HFgfkx98dQpvfE8BgcpCHmZKjEh540cnwzJQDlNhDU5cKUfX5uyg9d2e9PbfCUJNPELp78t
myoDgE+958DVRspvNCCvpIlnd6kwJvEqewggk7p6zxmszlVRqsQr6/feCXQoAWiF0uZIktRwF8hw
G8vhGcOIFlaq/grj3B9unfOQavk6dvTdaWa4vnsaztCdvq1bOCp59nrK7Tiva7Z1xn6fCSO2KTIa
IX0RqqE7ACSc6NrgUSvbJHX6n23eNUBTpWaEuv/BkinKC9u66YjqQh9hA7fxDCNTODSpjP8oiSrj
ueSfVe5DphsQ5pXn9q8wenw3mb8f8rFZtcJ/HymZQsut93PgH11oBK2h3633djC9LhK84TATXCay
Dc1Gu8j54ARtoJ0Yua1dRvWABqbOALlsej/Yp4Atr9BEo/edsuEazX0djo55cPLghVp9E+WF++bT
vMLL6A5ydle6a47z8tiBgtN0Y/JV0zXrMZu2uDPho176j4GjWKx6fjelbrrqbesw1LQOy9HQKMzq
5zpDiwztuaRRQ9SZOEmTSm/9Rr7DLfVZWuTVHKBbYTlDjyQIv9zLpLcW40BvCjag9+fXwI/ZJQm9
ziyf8nSZtsFKdeTu6+SxGaYz6KzbSifQ+mlDZ4T3hTnP6xoq2WLKFxz4e+lzFDLGvm/6jeGpfUbk
PZuNXyX1u2NtybiT06qnQBiWATxa05VfTduRS8xEevjWO8P4lBWgekAIp4pU1+Hn9ukjMZsfnqVP
M/rzEQnGJ7sJbtpG3rkSIkucFjysRitJJUs6R26Y5++o7hPo8a7rpj5llMJXTcMnKPPs55S350xz
FLpOk+RNv2U23C6DEdImGWX7wC1uuqBTEXSePlszfaDT9DY52VGkQ2hhz2VT+xCk6EQK6H5mpX9o
xnbdyE5sRd1sPKN8ar0xhm1XJCU7ASIrIwycdwyuDNStd/OYZaHtFEHoWPWjw4NVbmbzuoNCJrQF
XdAfJQ6kmzlixVj30IzVG37NZzNUNx1UF8VPa/RC206hntE90FLv0LZC2YycDRQW6D+GKj2lThV5
brNOGwfDLn0cPS8PXRMqYorO2GE2jmrxXqVZGmLsBfHD7lnKIZHSXfszSUTfgqMbQNC9dZISoxVA
a8JUsLWaeWQVMhq9PNbpT24+zuwXxIhjYVePYMpH2nSjoEHObitIVUHECpEHUKp4UOmrMx+znP2C
1UHssjJ0G7qipUgGr0xguBpnS/SFYXbLDlRCbzV9gRfXdoRFeG7XMP01144ggP1/cLRhWD787KAm
PFfk3lVZF5fgXDGDRRD0usWI7YYYPwNA9X3lx3mTJR5pI6cRsdGosDXrE0K9CLldblycLSNrd1Ug
Q6LFupv0Y1oeSF/+xC197w/dbtJilzruWpuwube8Gy/L4gYCTz3+18WSfQzym9r8ZO0HK+aDIuxd
DPl+6BGrbPsJ8w540/ibob3lENS2brnqbpvsR59na5kO6Pfvu8BbARNz0yt/g/C0DVLoIcppZ9TT
uQ6MpAAdgSpxq4EhnXgXNeyjpcMmVfWa8eKBlW7iY/JI8+aoGwrfVnh81UkjOmwTN6xTHsNfPso0
3ZF+ih2SPgzqYGfuah4xLcOJDU0y7eGiszayt87rt7JpknqU64bezS0gwpm5NlN2l+JWUH627g2y
dbjYYYQUBgz86qJIVJBD+reGEWW3xlBwNTMZwrjyThdvhj1uyqGIXT/by6nAuLMPa5sM4VzXkFa7
7YxtPkDmfmhXdAhiQOQ3jcIUvmojSthdVrS3ZU0T7hSIEeW6rB2otU1RCu3TIqWbzv0JCY4YrmOJ
PWXbHHFjLAIUB/WOKBVWtRnymW0LJXY+/ZnBUyuv8qTqMI6i/nGuFxK8HVOvg7tAHXtdsBv8PrS7
D1+6p04998GTqcvbzGOJDc3CvDa2LmLX1IOCydku4+KutmBXac6JE8yhHrqwMqzbya0SUvZJ2pjx
DF9kgtjkAzoZEgU55s7dMBbEysK2nN7TDnLF6XSi7otucOpcFKWB3k5oRVnZr8mDxjFGO1Pw5udv
DorNIHM2uXa3bvM++nLn691IavQ+/U0BHePODNa0GW7bCiLYbr7KTLFW3XSj0SOv2w84D0cYk664
37/gK8Z6xFl37DWbUD2Ma/AVYtoFR2WzqGmtVZcCpO7lkTP8YoGJV6AjarRHim5fiy3c9Dix1ZSt
cuntDPwxTe+sXKe8K7Eju0rgTjNe2rwA5qW612O3hh1OXMgsgTVOaNb9qvRUIrlImC4QstBwU/R+
yKwQhOmo7a2ta+rQVW2S6fwWfi3vsiEHq22iDt+74vyB8zuHVbEl1N7m/muBpKVwswOz4MTreSvm
lXs1+A8kTw9tLWPDmMIqRXB3ssji+JnMvAFwGdtExYNx00Deo20tOEmRsDZfMVe8ywIWMZiXQTSa
8ibx+rOJlC+XaaTVxrDA6cj3QXtKJ4RGb2OU8GOl+IRWaIzNy2jWYeHfpD2PofgXZyZuy/TYDhCo
tOp9mzbPkNZhDOympVNrm0kxnaviYJE81I2MusHcGcF9AzYLMepVD9rMMINYiiMLgfq146qN11T7
yihvAJ85YqL17np3UCxsnMMgvJU1fEISHQ8MSQs8oOuIDbJKUOc+TWGsskCshDvMoQ0ggiWGdZaV
6JxAbgOn5OS66s2mDW65j5wX68FiG3jowEbXw6nC/7aTcxl5/NPLVNRWK58CHjt664JDLxocn1MG
tb0p2I0uy3AlWesq4G7YY0g4plZsyHwTcBOEMI0NqNcZRf8B1xoF6w1S7Lp6HZuHvkojTgqIcE+3
ffvSLRqObT08+d74xMzsR9mYCTGnt9KqnsDtTSNEdwzMaGXhhMgKl4PFEOSrgyG5EXpl/8v1uvs5
KH6VHgZdTI1QdUz9N4ivHNoyAOuzQEuHqXYMHW4iYhp2F/NRjbGnRooezJh+zA0yPOyj0Szfa8yT
Ma9/yxWM9ki/N7PpgfZiY80yoSnkswor/Uhb51Ri+oGGkHrXhU7KqoOtB6c3LaoDTC/xCzMT2Toa
WT4EglqYiyL1LFrQBpxTW43AAZtrOuo70DlWRYrehYOlLL3HDHSNvtcJ9cYOALpYA3iigImJ5Sgi
NdtrGzLebrk3prkIu9xPBMSnY5jlxHoqNl6L8y0AGW/rpNfzOxvzpM8/6r49amnfq9JeCa8M/c5G
pjk9uaOzrwdgoZVeU+HdG2qIczjZ6L6PbeeDKz/sMBOb2naTjf2KWwBJDgADGSSeym5LgIxlYPIN
43hDQZ3POxTzxbxvdPrBa6T3/hw69UPp3RkdknAHEiXa2LVlf2O3Is7IoZwzCDk2owUK3fyM3Qs5
k1r0uAt7FVmVWaCtAzV/l0AUo5+h6jm09g9Akg7gt5wG6axQ8Qsske4ZtN1Hwc/QYZjWNgvSJMcV
GPkpBui03/sj3UNXH7ihyrpnfvqDW8WrIYfX0tGHtMwEpAmd9wp8bGgBqVsrI3FWiVvq1/eFkSfM
TGU4gOW3BuhKbblpPVcTxGFtU/+sTP80T8DZDO68EYy/05KA5mNC1U5NL8I0T7g5kaKR2C78bjVR
MUeYNEEUHcO2KK2cd+ZQkCQH5DNOeq60OaxyZGlBj7LDZZAJNYMKhh2kvpfc6uNa8E8BDg9Ql7cZ
aOEAz6dxIyAw5M8bPqln3Q1HVKKwKORbR3X3TV0krWx+aMN4qQP/3uTkNI/lNs/yE3Hrk+NkN3Vt
3YxZY0WSUoCIcOC4Xx6Vye6pI55oS99nn/7SLTlC/+ohCPTaC1rAzDO+hj3AquzJu9mQX6wbEWlt
+u6Z2VE2bKHsbXAYX7siva9QA4fpWNKwsfmHaIcp4kweAuAm10EJXgvE8MPK1bdGWn+4k1r3gXsg
ubxVE5AUtfoEMfMsXJwHz2+2Y67uU88/WbP+GUiMlCT9nHzyxg3AvmqPjUcSYPBjQm1SWelzPw6A
c7WQx1FjEeaqUPEY4DqgXqXX9VRZiTmwe935uAuM8t7IhvNsZeoJibMbWozf5XZfhZmGdwkpcji7
ohCaKxnDG+BsozivKhSOFQhiOCxDvcrAUIxaz/30JrnnQf2E3tCd3aDnWwnODhlHEDTy8jYHoG3T
C0A/OiBHBid7Bp7zTdNGIr2c7poqf/AZuW+zwdwAXw0PSGYdelcg5WSbsahvRAvbUgtN9agIhjHq
SYc7iegBYkwO9P/S5gay9e9BZcdp4dwD84wjwJFsQBRSbVxL/epQUbmzQCGcky2gXVAgbfJQleMP
x4d9CtQHNsyakdvJYl1QVBElql9SnnG7o7M9BV7omJWNerP4hFZrl9R6/BjIcNeTejsVbJ13XYU2
KRQ6pz0AdwR2w7CWm2bPBAF4LqKRml7cIXSH0JED0bwK4CbqsACdJdIl+M+wlUNu4avJDdc2mhs4
o1WqITuLcBSOXQWvMfoiejQncl/ew5XsnOf6peL1qeu6RPjqZHf6J9TbtoE5rl1HZ6FpiF3e+P6W
+/6QBCMykzxQIiq598YK58XrjU1D0NRIZ/3oV/5ezSbmoFWvt/VgbcuZvIzoa/uN84s6QALh4tmQ
qt05VgvFRUdjKlGse9M+o5l7046NgW50e28HDUCE0lzPHQowy1z39riCMcO2QMTuA+Rz4D9i1vE2
D+pJmv5OCnWcBNCONq9R5TYWCYuU7d0KIc5AGEcs2nuauqFTjHVYB8N6FO1naqkPjzfHNs8V5rhs
gMGl/vRz9K7GolzlDSYvQGbDfDmjB/yThPmz/WLT4cZrsgkSys5J5vKJa+Mmq8g+FfXB8XH9gyn+
HIz1ylD6NFripOtyjzkn0k+vhThGk29KBzKvIzCWRo5CTDcmyAaeWhXI82XNMBOwjoXqfrkG0nNv
hO4xWtlW6E3Wapwt4LQVaoOhh4z7YEBbuKtXZletWvSn1hNHAg44771p8h9mjSu+Qn6BQH6cNXsv
BrquA2vDJqilTkw2YQkYaVS7KGiFVWwr9P5CMwug1+f4CFjtW5HPd6wH93eGLkzYIO2rKmeXzaiI
s0WwhKIYzLxY2e4hNUBdh7ZgF0sO5FajJUgSGNsrUTymg3jxVOBHMNlA8pc2d9VUP1gsAw+ZA8Hk
UXQFJB9WpinXnLd2yOgQM7uA8hx7NoepjxmpnkrhpkCXpg+Ai7KIwBQ4aRD+41Kirgfa8tfYFeCc
VSj7zQ4/xtE/tM0fgoHBC8ei4TwZxyHt13Br/jmXMP4bUtaEs0JjbaYeELMSabhlisdaeHcC2tb1
ADK0Xd5aGkkzcA8cIc6UMasdwEc5MUPLYm9oI64YNZ7Y7GO7QY2kCmCqM9bjAez/B1tCjktxDZTz
xO6soLox5uwhyIrnzvF2Q+beWbytIwewx8hsALLRhQNmNXqgkU3FSle1HQ2Z/AHrnDx2KvsofK1C
OZVPTsshBEAkWQf+KOLAM9qVVG4ixQgxZpTnqquq0JqhODA7056SdjtMVuJ54lS5Uu4b0uxmWFqu
DAfHFbOldhjahKTjp2lDj8YO2PvkdbdF4H4GDDUHlA9VknbFC3SE61DNFPA82t47s0CHauyR1TlB
WGtmhwRYaz7T22AyErc3DmXKEJuq9MEeppeim8bQrQfk0m5/w1R5S/T4y2PIoQSzHdQWjbm0KCGl
4EfKnmq0LMYfHToFmN9VmIfORmQtRzcv7gzVdFGLMSIaJfPd0KRgfPY+3LlUBZP4yYhsXDdxQRsd
EW2su8BBztCI98YkakeyQqAtbUOq23eLuCvMHc/FAzemCHIlD6UNeIAAmFqPsGjkBPzcUQ0rjuMR
yiZFSSeTipT2re6c56Kv32ULUcbKuwmIrhNbLfZDZnPHC/LUYSX8nDpfA3p0wAXarBhAg6GBanNW
8+K7Od7PlnPM5hZ2M3YGGLdhP8KYGqUZrquwadXWU1MV2aUb4VLelVPn3EOyCGWcVU8R0neUr+Co
VLN19Dp+YiNgpUbm3A9usAqsvA27ofiJMiGSbTmFKcefLCZVh9IlW6qzQ5HOfQSVNaRbgh8FAHEa
nf4QzicbXL1pDGzBdqzdPbqez02lfqQBmUNTI15kPWKTUTiAzGCOkeil5Eqd4cALidvVyp5UJVEt
u3OezLUN7b0u/1kPw8uQQ89DVmCfSGWFqlYQc1UcdJSgMOJuxAXclJncYgPcu3L+FK3zw/Q1OsrV
izWyY9BaHobi9ans5QuagK8T6s/JL9E8LZGlQL7tsaSwls+KtyAXK27Od/kgX7gmB7d0760c4wvS
YiNPk2+uW79/ZG12W0G8L6SDY0Q+hBs3o4mUk9tBBSQOYNxNIRM4LFVRiet3laFhkXsYtOYD8EGe
VRYhcwYaInw/iSAAaysLNnQ274e637QOSioPXVrajiQWRHvQFfGO1MhbjGatg0rJAffDgJOdP+Yk
fVLMiYWBeqJgB87Gey71mWSpCDPOPxsv3zZ+Ux8kZHGxO5bD7rA2cQZQf7tJeomFzhnxm5uiEVtL
0Ac12C/jRE9DE7yJCmeY57um9uKxJrtUzE9MiFuD2MfBrd6M3tzXfrFHRxv9MpUC1W8++nRgUVbV
J+E1iIdIcMZ5D92lo4OjuUlTtCXrqf5JZxqsB0afeVkdzErtUg9aaDTdT5ImhioPGGK/Tnq+0Y6A
cQ8mNRJkfMgNANfBeH7SZvAh6Lxqh8ZPWlq4NwOxX7PawZXnAY7QTuBiYbPGpltjymLop5Thzp9q
qCI0ZVUDrzU6q3RG5PORswe83GSyZNE4TdBfbPyttjvIn0zq6A4NJC3G8b4dvLit0KSqhP1rsgHa
YvNb1ogHSI/76OMKnGgcNKGAsMNoH9duTQ8ymwQUM1BIBxp/PIXN401pSwDNoI8SgWR101ce+DQE
X5a9OekA4Uc/XTW5wt0GSVfY+YxYKRVOGHTOy9R6iT/1JzEyjMolJLfT7ilnaRvOTYOwQJMshShM
z6Y1LRE/STpvuTSOTmretTXijrK2hEzQa5i7owzaV1Pofd8ZL9nsQ4zDNzCb0/vOMz/LIiVhOsnV
UHhoP7c429xIHxw256Hf2xRNsunJ4c4zHOSmsB4VipOG11GKUfemmRsw08B6BumBY9BW2LEB+E1U
mnMTjTbH7QXl3dat53gO0MVB4AVqVKLxxbEIOhRZsDIEsgPHUWjZeam4guf4duoLnhmB8jBw95eQ
SIO2E2lZYJ0deNj0BFe+LK4Akr6dkkPNFdLaKFPgTPLnANvnBagrBrHOdf6Ut1upH3J+xTj7+yVA
mPNBkILlgfPnEtweA68QeIoafJVVW+oO1QZFBTHY5hVMyrcApwBYAxPYTqDSLtmH2VRYfcWhtAdh
MyB6MpFFfpPecA+d+5Z428GoihByfLuuIHvpqqOFHPoK7PcbJAc2DIg9i1sO/WLM06TKGD1fs/OE
9kc+LhMjFdZ+ue7nHzVWzvors/vvoNiga7k+gSatYwMt9+cb9jPGBmMsrXPmRP6TTpMWjlPmeXHM
gMI9Mt2flEbNTXaP/HABWxhX5Qa/+cYA7S9CIADvQqzs4he4WdBKknHgINCizUsUmp8lQv6/BluA
SeyBggKhEyACLxaRzJKZ8Ag7g9DwimL6qaaaxozXJPIdffr3iwEMCK4TtOQAuLhYTPst6mkYyp2r
FEl4sAEtbxcYUL9t5n9/BMEpBXob5rOAV19iuAe7rEs4PwBf1L3N1skjG6TRf3+YbwKJh48DmA/I
M4gjFw8jHauceTraZ2AqYyeQQG5e24TWcowvAEx/rLEci9+gMJh2ElPbgMLAZiFBoqkKSJ4FUX5e
ZBaQSvH4mkjJV8AKbIix4SDFbENp8FKBphcAUqTMLJ7dWZqhLtWuVvM5k+xurhpkvmafjD3LI+Gh
0Pr7C/2630G8g3oozjdBI+9SC2EQDqe1P0K+wi5uReodhA1Grj8NV7b8t+sAdeYHEISBA8Ly7397
qZzozsJNCq3LnsZjP+06abzRwb7mevA1ZlGEq8WNBjoS9heEb1dkjQuBpPQ5DQaKhLDMQ3iPveVl
dpIEl3Far2BxeyVafwVPYVHA/Rc2PP6+5MvAf9vIca8u8i5d5NU2Spvihomdos6VI/bN4wFBCuYR
9j+IupfAyIrp2k0xpDsHyHSgOVdvzGFpO/r92pwXuGkz3kGs8u1fbxKsCvUaDEcBHLx8vhm+O7Vh
jMVzVTy30PInnCWkev/7Il+PNvYfhKtNQMsD7wutxfIkch0GN0lv5Kio97X899LRywoEgQMx96tK
DJ8nLnFLFs9BcDt7h95+LIYr8ekbhDnWcGFJg3k+9GQvcwQfyPM6n1n+7B6C2/pxUdGqIow8eQis
LCTtrkuuft0SeF8gg4ENAqunL9TjqiUtGXrTPPsi++Hn7C2V1p0DoMRKAiiEz0pCu//8+7f6RgPC
X/jh2O2wnkPj+wJt2ZSp8s2yV2fcclGdvvv00WKQWuw7qLthDpyRTQUhAxdIBOWcKkj4Nz0STXiM
ZWh9ykncVU16OxCM88ntld928UIQWzyoDCBvCux/ROcuflthotnKezU9gwp4AvYFsmwhGqQQelqE
QIs758cEh7hixe6vITUv4sDlyv+kN78FuQYcfRBZsLKr2Y3OgPDOszN3oZk5iflKQP1GtviPT/CP
cMlvi81lwYPcMNU5eHCnkH0uHD0jQr8BuIyDuiGwArpug/5NhrasClcs+MwjAl2GAtqht22RUp2z
bXqvEmdr7xbnABfmS4uIFobW1s5diRsrqWIjJlce+ust4tsO3BShPYJ99+WiDEA50uhBYdsRIxnk
uyYoy9S1OPGNvcefyyyh6rdXC17+6Gn0/c/DC2S0oAXNk2odRHQ9hPxkRD/p2oQlqAdm4vrK3rW/
5B7Lyh643C7uruCSoGJbSOd74OqhrTIm9mKn89SHMl5E043Yu7+y2teQu6wGASSYb3qQGb44KT1S
3RTKkQqOMHa0tNcT0wl11Gw7ZNc2/NlD+io2/49F4Ry5aBkujIpLPgxEDp0JCcJ/HrF77O/KuInS
A9wgIuPzH1Xga8dySQr/TOiQyv+24sXnZJktDcvC58SkNZIZIKnmKxC4aOkCugQ03pUH/JrN/bnc
RapTGGYlsxHLyaTfpke+ETrstwBKPOvNInlnryQ6c2uxynflwbl2AV172CVG/bZ3DT6nMkUrEBh1
AJ62/i7D7jWOmMXGxgGQTFhmZwA4hddoMt/QUv987OWH/bYwYLBlJXMs3MU67u7kulh7t2juwgFq
3FzjqH0Dxce9A19wTA0X4sZlPjlbBplsN1Dn9G1e9W2I6IeT6X44J+j4vYJ3cIIJNfbv498/7jcB
CMtC2SFYegwQz/nzIbOgpHSYfXVmgh1cwrf2TAClcyEV+feFvqlClgf8v5UuNi2kqCpYbFOEugPm
EXeLwRA0Rd6m2A6ncNpfk9n/7sFcUL7ROcWVjfD654PVAWlzdKrUOQdEyiz2Hn8yi/bKQ30TbxxE
GtcBodGEe9HF2xuaUvSD8uaztsZNPr1Kfa3M+Gb3/7HCxVuzHYyKoCuDyI12dwkoD7tRHTDE5x6A
nytf6CLPQAKJMhSUDEhgW4t58QWVoTVE2dgZ1mI/sgPw4gnYXNspgWn1YdiIn4MZode/rlaBG18T
xf7usIGLZkIDDIKlhFyW2ijq7bTpsHbwAAGuBA6xiNto7C9iPdf9oL/9br+tdhFTas9RlgAJ9tzn
Cn6uD0Z+TUXx2+0H322L4NpD0+niXfaOkFXf4zhTYCV6NGMnB+1aTPf+/s2+/WS/LWP/ucuzfrQm
AVDYubFlmmiFcZFtPvVk2DRjLiKSg8k3mvqKnsK3r++3VS+2vQllG9/SS6wCxp4U0EsrrzGTvrlz
oAOz5GWgdrmof/98MGpLXoNQp878DaP/M98UO0TDR7FmcY/KA4Lh2+IRovtQcpr+h7Tvam4kR7r9
RRVR3ryWpZFEeUrzUtGtbpVDeZT99d+BZnebAnmJu7MvEzMxEUoCBWQmMk+e83h9Ty96qlPb3KYC
ca+36QzbPZSVpjtgxx7Gn4g3rhORYBwgYHPd4OXt/LNWbjvrstLlpdaHV70Ge+xa+83wft3C5dNo
q3hjg5btjLE6m4qhz3HoXwGcw/zKrkPlTJZ/XTdy0VVBD/LfRthZPYmXdTyMoMHBtinKDabhyPo5
gkW/BUGqrAXXTV3K2nE8/tjiEr2CSClm3WEL3IlgJwmsECNOckBv4LJ8KciHsP8AFYwZYnBU8TCP
r8puK5hOvvRmPP0RX2TpJwu2WgxaLsDgIzMBIRY7LGpAAaT3C089WHfJDRMAk6GIHULCdLOKEqOv
6TwuDcS4Moo0qCxrylmHYFgsuurxijQwx3hmDiyk1zRI4lvTvqeA0RO1vYuJg5l6o503a0ki1EKo
i5pZmA/LE226p1EDhVaXju+2Dl08q5ZunZgp3KZ9h64lKsZm89NZyi1tpoPREp8W5o5KMma+LWDl
ANPR1BZkQ1WGQaTsBQ3eGzIP+85YX+xiOBS1ExB92utVr2EIWNOh6yBjZjwD6hnIle2aYv7GsZ9k
ZdoNkvnST73qmiYka2LlMJhaUKzxsu/GGDJjWbFJbIuEgwbcQDo/9I715tDqRouzO7XRf2qFfTel
1kedx9QbIfHpV0UyuEna7DFzclw04ECNtDxIjZUGfYIpI7oOvzR7ecbcQO3mMx7VIzpawOFjEAD9
swSTY/VmqNODXpa1WzjL6pZy8jHk/asjJ4/qYG9VBb1yqZua0Gny7TyXW21tHidiK2h9LfgdlbNC
yyvD7i/At+Ya3TgKDqQyDGBpburn3Jxn0JEBIdzLn3U6GEHRZnaQ2+ZmdOqwXiQMMbWWaEKYCxtn
73rOuw4zQOVtvSzHxkhfcb7+yjI0X2RnM816UIz0aTIFrSbOOZxZ5HzqTB26ZhldjlSBiCVZAVXD
iJrthLp52+PSXPcPl134ydXgAjwkqJdBoQjwfQAqzXdlb24HH44Ad1H15b3Ig196YOMqghccL1xM
R/JptCY5FDN6E3sDjr69wxPJK/6imy6Qw/fqjglJobPpPygiH8BCw7kL+GOXhZYTF6RByTgeTbgA
OZrftNDY2OjZMu4HsGlA/R0zfiK+uf/H1tqGw6rejAGCM2mVKWqRFF7vSwYN4/ZgonYBDYQC4HhL
foseu1wN6u+sFIq1/7bHnRzcvQGTmLBnktE3aP85LABf1KYluY02iHz6xVh8Yo2LxeC9pibaE2xD
7QcjnG7XvQwspoeb7XUPkFq7Ez1ULm8oZJThwk1wwPKD3rJmVI489gj/0ZoG2T7ZAaFywKzeHBhg
wZaEyfbFNTKFNVhUVYd/GilD2xm0xaEZssYf9Z3emoL7d/bNDPxZRkiN8XIdd595g5NjiRFJNde7
fnip121l66GEMoi2FgBpiSydVw2/TKG+jmIxSuF89WXNa9VkfMYvqMQ+J4mrv4BiJzJuk2fFy97N
jX50fEcw831+3ZlRNJAxYotvdjb0PS2TSZs5pi99oO8wu8n4m9fNYqBX4rn6MyYPgu6RRhidAoey
IPfhfDdo6L/b5u7DvGIgulYc+pKsq/vXvD7q9cE0ILYSOW0l+I4XdxckIahIsLb5mW70DEhjU8Xl
8IKZ6BugKAHwYmXZZo8JnsoFuEv5Ac79B0mwwZfOz6lZzn3XSrsSqYJZS5+fpCINllg6OkVyow6V
IDB9UTt9c6HYz1Nb3FlFGCfFNOfDC+mQjoA242aRwG85zeatPMQ3K4Esp5rmaLCYOkD+GsHwzXgj
1x31tB4jDUOxPtkYP8d8FRA/jt1qvt5juAWYRYSCfox9EIE9VsD65DXQjZnTPVSy9FEX8hPgf73n
aMT2SwoIbT7PnVcC+BFIkjX7QONAUXVVHxw67/q8OFo6/awwYhZ3xQfoVW6TIfO6UjUhYa9g6sIG
8Lk0MUuk2uQBN3zfLZK5AX0OUv6u/nE9wp75ELZroOxGZ8gBAQdf111mJ8P4eTK8xMb8WHXxQdFF
QfXs0QITcIdo0gGtoZ113ws7ByJfw0GvlXfqpNG6FAHJLe/6Qs7dL8yAdg7RDGgCUM5z8WwchxmS
3nr/sgyla01g3klGP9Ftry6RjOKIW8WjkT+0Opj78h8tCA8KTKJf/xFcdoQ7zQpV0NOwVEM5J/DE
lChtie30L2BIeFS7cTv32X2fGI+takDURP993dz5x4M5ADYY1zN6/3yZvJzXEYhIo3+xjM+0+qzq
x+t///z6fvv7jvzd/TsFmrodemEv5og5LQxLY/A9qEqktJ/XDfHdya+0ErzVDkj2ZECr+WMIBryq
X3BIjx3Jdj2gohZIJPPE9ozkWVoLf9bGX10nefXUgf2jDqzVeaDW/EEb7UnwU9g5OfEjf/8UKHyD
ZxKiPyCz+77oslaHoqS2glnDPswwC1g14BsAonw20mga95TNnMWYDXDq59ESQZv4kPR3gs2KJQiF
uDc8GSA4bavMNsl6VIoB8wHVXx1chZfbOd6ktlO5UKpGRphniU/sajcU+ttUy5NXTmPmOWWKOaZZ
l9yW1lBZ1uuANjbEAbRY5G0vbBI+079+JVoj3zcJb5tlznNpOdq43l6TQ1xgtl7WdBR9De2SIZAW
o6WGxPGs/DslHV6mVbwcwbUQAm4V6nM0Y7w+siItAP2HEs7Uv34CuMD89xc4MckFLfwMrVXlYj02
I8inIVsBPC3Zr0Zdu3Is3Ta5stFiIthQznOcGeWi12gsYCnDrh4LzfgRq8BCai0pfIlOaiD17Yhp
y6oUJMkqd7//ZZThojTM056VvRdC4kKHKt9xfps+9c/ukG0warezQszYheGI2u3q3cVvtd9FeBHc
GS/aTvXVjYhTkKsRnv0M5uZOskypGB1DbvAz5B1IE6JxM4TTjZhPlU+C/rZj/um/c3tM9KomqsW6
4NF80x3aO9Y/xcTBwdnFB7BpVS4G4wV7zBd3zoxy1TRrAesIUDDLMd82W7Y4VvbElGgk0ljiS++8
JV5iPQExAlnUCU9zX/bQNvVWdL51t95WuChpdP2SCK1xH60AW8gwSj1b1+xDLzGUdHSix0AJIFcP
lkyRnrTo66kszTg5JaWWZnqq4+stnhmtPqYwJI8VkacQAqMb5Rasy3ei2hyXupxtKecKMnBJEGuA
TbDdYGCoCi2Q47SayOPwucuZHe5kYkxnqEk9s083+sMdhFQjJ1A/FK9zc/TXVUFc50G8sIfpP8y4
w6uCWO5M5ABApBa5q9YcExt0UMMwzTcY+/lJTeOj6TAI2sHjYKJ/MP3RAadglYEIBIgbgXNX2RPn
e6jFz8BrBOhCHSg/HpayQIkARfMeQmyl1Qa6XT+MZdH7c2XMP5ci8+U0tRo3TqujVA2TOzkaJkDB
vOeCPP2hiqERgIix10ZM4GhZ2mxJ6gCe0KrkXlqQMSfjrwbsSXdg9xWhE7/Aqd9+OjYNil7oaODB
in/nvlhnol6D1kJ5TF5VaNCa3nBrhUzE2gjMJwgSQirP3CcHURHl6xJfs8u5E9nsGswUT+VRq0HE
iDf702Dq0JzNh5+UoJ7Sti9YOsYHk8Ao1L0lYegUDDl3qpRuR4xtrnG5A/TBrzXDx8Dtk9130QTt
RlLSGzlfO3+VTVGV8txXcJvFpVQaWp+0odisCUpF+a8ymDetb7rzDzDaoqIu8Exnl5ZZs4GmQxWB
4S25h4CC50yOgcUSKYP2tvpOCEB6i2kNoN1Y7TAFJ9Ff8Z3QIZ4FU84sO+wn/gmMyyhfYFLw2H5a
jpsbv5KNsU99HQxYIGHr/HaIcHLXoPNGDDpu/8dFszzqxDqoydeGPbWx6NmnWxLOP6ufyS4DrIOV
S2PZdRpXGNzOcmVuzVwQACNOvpK0KY/xreoBz7HDdK6r7eww3ZnB/7hCzv9L+VCVTYL9ZZ8VI9Vb
ZpE8FZENxgw//lD9ZaMLGqRf746z63ZylrgAsOB9bFP2UaHP/AatEW96oUfztfeYPCMm2Hzrwdh1
j7Ir+fW+AsOb4DCzDbxmn3MzKEcsTm7gLHcEtX3i9qkI+sADVhzm/k+vC+dRWqoNq6TCBP0YiKts
MTobNWEdVT814OW2NdBysZeFIk8muqWcT7Aq1aF2RsvjgPMCnuVmv6giwKXAxldudnIpdHMdDTnv
SuS3mBtU/GV2mYtWK+8DA54Qcw5r8LX9LI6Co3r2aPm+pV/h98QupnHWcexhdwJzIiYpPVCB+9WR
XUX5uQXSKRTef/bgunJQvlzwickM2MOmAjULcmjwnuzAonCrh+xYagJPI9rTM0fTLosqwxABgWOc
bICWHwrBh7tsA6cS3KIyk9397sxKKQaQA6nBsW9Z+/K9BDfZMAnu9nlC+fWV/mPF4t6whRLrPXt2
feXLuNORcmT55BION/QOLGuBtRXlk+d1Ds4mF5t0cKyYxUjK4xgmG+iPPqSgd4M8nQocZWV6+jEJ
hbJ4gt20+MDUZoPjNHDSoKvbDXcxOEXD+B6scE8x0JTNg/YC/kzRm+5yzLf/7C53TuzRmfLSKZi7
ZtAjZdMc483gp5smIlH2U3DjLgeiP9a4QGTQZGmZqhaOf7apnlL/o9zmm4b5rei6KXb2zi/aH0ts
t08umgnA9EJmnBo7mbxZit15Tr0ROsLgQQh064FMGsaZBZdOeFa5OAQCSUuPKdZHBgncQU7yafX0
bWjrh0SuKzAMppt6nrayHN/QfLb9pmk1VzZjKMsO6iYblkczpr13fStEB4sLTpWVThadcZjxynC1
+q1EamVN79eNmGePBO7KcPEpMeXeVs2yOq5WmW9s6BSGIyR/vM5swkob7yC6iIKYLm1AbwsSqZjc
lETfLSp6/koXWClYEGIngOySZ9TJk5KQB3MGO+KqPBX69JJk7WZeMX4KhhZrKnb62JCglVCiHlv1
NqMpaAfWqgb8wdmPen/oqbVx5nVL4xXz2gum66W+v8Ew9SEp11dVKzXkmu0z1DFf8wUj3PPYPiwz
qJ9KZ5bdccxBnJcrb21uFJ6Bv9tnxnM5Z+UmXxvolJomZnPTsfMrJ6HetObNbmzQVneM7smw48Jf
erQc7FjYfmPf6tqx5lyuhKcWptvxLdWHNVQRsOZNHFU+6iNeHJpPigfePrjEUjjUdjlt/s99sjkv
TCQjXToCw0yTGaifDzD4pD54c2bPiYb7zgPV27CX7kVIRcHh5UGShta0SpOU7PBqO6eB0iSr8Aqf
PpdTgT/L45zvuFp0Ki24QYabn+4gP8JG9kBB6OsjGvuJLfS856/q7xfG5jxvYwzgmxnhoVjJVH5d
t8SH6QDoPrd4iLddgPj2kLr4pihvtgcUkgV+4bzmxf0CzhtbtER5tcI31SHXWKGQCGEeyDVm/j9L
j//sLueMq6Qe07nA7mL4zC2zu4kIMpHL+fcfA5zf1aRlNquSnU7rg1R3hNxf9248xf+/su8/Bjgf
GmdgptFZmGzkwvHULEujMVcU8NnAHVi0+4HAjf9aIItQp2APBUHvjQlGpQ50rJ5eJb9UyJZWmjL4
XZlFg0HtDfpg0PAwrXtK6dFw0AtNGMmH9tZaTgCmkxQsNExDZp431Fkf0n76MFcDE4gdCKDiYgeJ
hUjOLFEh9JIf11BnVjFqBjQBr9WUQVyCFF1MjtVNeafDv9g3TCAcNEc7UK761/f1YsA8tcYdwbZQ
qxmk5NUxvRnfpkAO0o910+2BovWhkPALrSxhZnBexcOxP7XJnca0avOGaqhWqZH2VuzXDagZATiZ
bsBgBtyQEHBy6XCe2uMOZ1tL1oIiCLvo/Wv6XKKePb2Aq85zbo3PbnWBcgmub+vF9/CpSe64ZqlF
gYXDEqddS9y888HIOGCaxDimxOujDiLzhg3+OneAxFNE3I6ApQN7LUwvL4WN0x/CZQWAOciGRCSC
tXcJIO5gUNN/VGH5G3yNE2jiXWcNhnv6Ag4xwR5cLP2dmuZCZUP1RLLSrDratyCe0lJfeQapCgER
wNf3foauhPba7dCPE/cweMDsl784Mc5jVc20HeNsxAdgVRCwOKf3it9HIIgm9ylCy4qnOrhdgKs2
EV6AbADH2c9UAOoW7D2PHCPo/YHN3yiPazvgDQhpJIAWtCABy/NE0lIQTQSnXOciqEE7C+BK3OQi
fUiBVDWT5X+0wAXMsc21rAEYHhyB6T2d0QTTRWNBF7cMYywAhkHPxTK549rTOgMYTUIaAKwHYIB+
bMvPlv1DIT8FN/SSm8Xg+L/fzjZnCawrqp7GiP4JcWcAH1CUIyHdMjGi6pCGJmYh58/uh3pTHqod
+lBeE4mcL/NzV3JJvoMOPc/cmCFOf7QUwHq3dv28aqJoIshXeWgCtho8pHhhwtcCrv0KHh/oHT5m
N2gLo8ay3oKl2Zs2IKL7R3XePzfwbEwQEshd02HAHU/4McN465fYCjgbiwA85K59yO4zcPRg3yth
aidwPZrDRbUJfM3w+BnLJu0IFx9lSO3O+vmVUmKAeP4L6fKm36mP1w8Vj5DnvA468d8fvYvtlFVa
pCzSmCBv/AROPIe0xw/TayMm/rYu3hrZILbxwL5t70FUJLiiFwsnp7vOxbqklRJnpfA5HcqTGcAN
URmNCOYx2F1Tv/QnaKWJrV68tv/JWTAd9n3dlKaYpYqxbuhg7YpHeXGzjbKRAuqCGBF0v271OEf/
7AKdLpa7w/K0OINuJuWxKLbqCF7g/lWdfgu+6XW/imnb72sDa0RjgUOH4ByzWUwDUOfU7zYfGNNm
dSHpXTSieLEk9GdZOg8aIameKWVtkiPZDiYGZNx6V0YtZogVM2SkOf/kdXBqjyu2FUo1a0ODm9ob
2nZ2GkhEx5vru3h9EzE7+H0TK7DEJtbilEfwgEHNfB1+tLksgIYI942LTwkmIy0QzJOvN2T6zqgb
Ut98jg9mmM6uKMe75L1Pd43zMQoZSZUP2LWqfZ5W2SsgCZDIsXt9467fLCRr3zeuT8o2BgFYeczt
l4TRjM9+tdSBU6sCQ6KsXOY8B2kyTdVG3OEaF3ZnAhVR3lZ7JWJN2uGQPsiiujL75nz4O91Azmnk
E7VT8C0Q1CKHH/SQBKP7Abr8H/3h/8NDsVt6zRjnKtLYIs5i4GtBjIiAAdHN752Q+CN12wgjLaAY
9EfGD/ADfgr0OZYrogg6B6x9f/XwsHc1M6UKzFTssT8F2SZ9Lu6g/OFBAsC3/spgG2x7T+le7CVF
X5Zv7xBK42SukAMw1IR2Y2xAxhVlHlNbbP4S85kIYhD03L6fWTl36qVZsNesyNw+aOjuOp78BqyS
SyPWJVMFR+lSknNykr4cw0mteR2MglIZjxzGKjww5sbhoGqfOeqKjiGoRIhezF+7fWJssJJ8SlS8
LACm+IAGceVqP+m+CeZAe5WfK4xoDnvh4WGu68rx/dryE6MaQByoTmBLAdQOtLC5nzCibNzWz8u2
ixJf2CYT+OuvTTixB1LMskGGXx3NhzjqMdcFlVVg/ZHB7NgAuwUp3YC+X3d1IpucA+omqTFipji1
lu27lOWHsVwFB0X0Lv9KHE/WpczETisbJwWklQskelhq6Gt38Wv2YPvjTtmNr8AeYETNi++GbYdc
SRRszzFF3/3Al584+QmWSXNIw7DDmtwZOSh78Q7WJ9stb1sUARk/8i+UqDwaf/5v28vlMZZGAbBD
b+AIYjbXUHbCeVjRzTiDKVWtYqUs41cf0ufqmT47IUNo6VsQ/kEwaQNKYeEbSpDq619f/GQ7hx50
sfWIU1OnwLvNEFLdOJBxA+FgFsmQakLWzcB20uxVD6JrIjpOXyXmE+N5l8oqOg0s70VUIVsI5XlE
9SAaxZJ9jzyqT8zTSg+LjzfHb8uvJlHYFqQhPJpxrgawS5O/Cx0M02KFtADeb3b86lPZGTsDJPxe
CmW5/1IWmXvrQMT8u5d30tqajImF76UMoOLtmfSt1yP/fzq1PJoRVMwqsSqk+MRI3SxFmabvBFso
8Dtf6N+Tj2j1SmOAZg4fsUncGmowlvR4fRGib8RlOpCKMAdZxRmd2v0Sf6p0K4lHl0TL4DKcwqok
UkEgEA0iSEHoVWBCHgravtF0P/iaR5qICbYIL6DK/u6V0MQziVn9YEBPBgcw34LBuxtdqK3lz90W
2dV6tLdKhBZOCPFJAAbWSL6fvdUzQ7LDp4RMmSfmYhRsNk+rpaa0TRYHmw0O7NsUbQC91nZWIkXX
v6nI22lclgMp2QXFTawbcCPrQ0FahWTuNj8qUfxUPgNK9hNx+dd1o4JvrLGU+uSorsQEx7mF2+BU
bJ97UCMagttwcftOKnBcmJBI3Sn6hDbyPMyhU72hd+2RVhCLLj/V/ljhMSW0l4bMZLG+DRbvi3Il
qj35HlHpJt2J0GkX+2xgevl3VdHiPpVd4ZDaQNAeFWh6USi8DeBrMEco5VSBpsUhaA02elJDJEPk
Wy5XhE5Mc19ssqSeDg4iRBvYUbFPPyDkU92DbQ2C505QsBo0muOqK++RAmRCNtzL4fHEPvcmXqu4
KUcpZhUp6P7QLYjQWndNge+aj1lUbkEsUqIQ2BfexhApOguNs+N8clzTcVaapcZXhtjbPZRpd5C4
hOAlyPxmdF+y7QR9PVeygyQUfnKWLJ55pZN1s2N+YrqptbYiNkxLTxCsCIw9eUoHt45M4GkXH1QN
vjYjHRFVPUVm2f8/NTvGCjjKtfKo2MVN00FUFaJINnTCrMwRdBcuO6CTJXJRpaaWtaoM9J29Tj9U
nKjkofSoC0DbW+xCj8fvj//sHXJikwsyXQESkCTHcbae7Ch/Z9mz8mg+zQF42Z6qSAqv+7vLyfKJ
Pc4bpQvAnOaMNRouhhT3jJNsCvst2UF67h+VTv/Y4hEWXaaMoHvE2pq3ajs/K0D2+0mgbltcUvSv
PNQl3kW9SYG35dEVtMqkASqgKNfmhjeNT7qMRhEV1naYl7lyG2zOC5Hc7DstwTYuO7oFmM7PQMLN
5M4LHyIYgp7DRez9ibvlgRVWTgfTBID+aN7ijRxmGZIPVzusIUjrwK1VR1oHcqEV0yj6MXur75c3
PLUiEQBNtLWc86FKkuY26o5HSAXlxo+u3JbSKgiWFwsPJ0eG8zJD54DmqoUNq7x1et8Z7usEJIWP
VNQXEwVMm3MsM4ZULGnBF6QoAOjeEOUHusG0WzTfVZHzfP3aCbyYzXmWCXqAMlVgrFkgLjK9mtYv
E/QlDSGC/buYz5zsH+dORlAqjNqKbgU0uyFNtaCYIknF4/XVXPxIBqZ/QfmvAFXBfSQi02wZHRsl
1B5dUWUJ52aHBmnoQLBFmgRbd7nYdmKN+1CjUlBd71DpZswo0EHDU94BjLQJHMNVPCnzilDUR/xK
NfnrDSI7kDvLjgkGMS6/0a1eSpJei1/bYA3Ju75bMWtGhsj5UDAJWnoGYNX9S4J2DIDrn9XsS5+D
324xQRRQL9+htwmyFtEhuhifTn8V53SKoiN5plUjalZ2BEFtMNbPLlECHSFquUm8/K/CDuWN6N5f
vCqndrmUZ6ZZ3+Qx7FqDOwXJPj9A/svBDIISAEgmXOfFIsCpPc7RjNCgmjBoXx+d1QEbTUWeat1u
XFuqAVIeZnkDX/kha8WrPOsTNJV7CRRHShElEEiEnFUFnVIwm++dtRuhbATp0lEdFVdO1CkCfgLq
elr/MZS1vfnvr8Xpz+auRVIR2cpmCyU+O5ndLiUH9DMJdENRk3IqNIqnVFisYAfx+0EFxzpjO9RV
cGvr/FWEzhlQ8VL5d4dmuDP2dKPjw3SPXdQLotC5a/luiruH6gq1tm7KwYQFiiCaOr6aCQnRGOby
2nI4PxnPkPiw4oIcy454mvU7L95BmORNHeYXyEtX7vUV8pzH69/twiDK95VxTrOTNH1aFEKOSlI/
zy1UNcxF3iw5G26H/uAELa9hxkAFxk1jsjGpjvxFAp6h1t6ynjypa5HDDyXB9Z8l2m8uU1OTuVxI
gl8VO3cFamBjJeJ+ZAfyfLcZJ7gqyzbIVfH/T3JruehBGIsx06OKBhhGLf22xy2bRUyW58GPbe8f
M9x1VvK1boDMJMdsyd81qFl25rO82reZ2QpYXy68S7+b4q6gA4wheCVxfvJtsql3tSd5WpRuqp2o
UHkhKn23xN0GQOLHUdFhKb61o2TPGqMF2E0hu/g1OCvKpdnHvvapuIsBvTITpFV2cSQ0y4MxsdLN
uE4/TKmb3TXH9bBr5aeRJS/oyYm40C6kn9/Xyt2PuJqghK3GwzHdTq86RP7AUDj+JImPFxJ0ZYG2
K7f1fQ7X66aPWpCF0M6dCzy+ZdE2MEtn22CC/MFmughnMjFyl+gNcP/kCDpDOaSDsgEl3o2edFuI
AczeoGTPuSNtr1/Ei/7BVmSwYkDKgs0Lf78n0lI6RttpSPaBdNsA9OZLP/JD7A/vrJnLiM8TgNUh
dS5I5r4qvvxyTw1zG68u2hJDQQrZMNSVpXkwPW2af+cEZI2pXALmY3RLlBpO7ltq8yRNuZ+AJgVi
EbMZ+0ptPqaxsYcMUmjIlePPKXRj9T6AGMi8iyHcaqwqiCeXd0jiiZ5+l1zL6S/nnJdNMmPoEmxZ
1e/sJVj9yk9Dx0tfpdQbNLeCUkcAWP9OhCG45DRBf6NCBwes/GcqDEZZKXihjOSYVBAhX53IXKrw
Hx2H/9jg66EZBK1bancEFajRVz28HVAZaELbHyCHCd0BlAogmteMAfRpRPWCCzBM6FP8WSBfJHUS
e4CAuAbwzIcSGm8NSN58CQ/rFOUvc+vcfrG+qb7SulKHJ/YmD0Tp4NfL6PxU/lk/l4ZmcwbKNq0n
x7qVC8y/yy+xUkdgtQRRgRrp2saAzttI60fVzPado0a2kz7Nq41ngvEEUhnPIRS0+vImNiZP16St
qaavUEqEzM9v0Ht7KxZVmvUG8M4thaCcnDd+aUF1D9Pjtlb6GlO8mtp3ec62jQONOZpD1UJbD1Op
3DoQ19WnONASxatmDEcR8zjmpu/MeYgzeUhIH9IZhGsFWE17C13BSHGqH0U8+Osgu035agJXV0Cy
XC9Bi7pCgjjbtfq0g+LcfpDpLi7v1+RedxavWaWwUvLbebFvSPqLQAHNHmJXs4591UG8G8LMELbP
U9WLiw7kU5o32c8atJOsErN3mrGZJunBrO/NrBGkDpeixekh4QL7oja4fMXMEO9GqO1ZiUdHh+Af
DLx/P4xcZK/7ui26rmHNX4qtDlh5Bw/qn0aQ3Wuvpe9sp530LLh+7MdfO35cjE+InK06xQ2QOnuj
0t7t9MxNKrxCISAMzokgxayLDMLVimBWq/gJOvpgSWuBbxY4Go2L/8SwJxVyzOS41sNutes9zf9B
vn36EbmoY8cagegRhSsDA+2Q7+22E+G7Lr0eTk1w8SXJCbWMtWVIPHMH3d9tHxo7BogTFwNF+8UF
BFqMkDlSsV8mcTxHRvu03QgOBvM7Vw4Gj1CnIziLdAu+f8aIaxEku0YJRhDDaMGyUfJAEaQFghXp
XI1ASmniDDPMDcnB6DHICtclWNGl59DJ9+ER6BS+Qx9LfB89ots+koDzp4EZ4m0n2rtLOfqpJc5j
6KmiUkgnE6CaWcu9jWxc5cJbH0bYkzeWT27Ek/gXEFzf/IfOtvjkAdJq65xXKyJJirZmqHtt4Teg
cVh9+9kExnW+QzVV8eDR0941vC4SHhnBBdA5XxJnDSpZNU4lq4bT5x4sSayOWt+rG9GL4XIyB4Uo
kKdDUgLJ5PfFmmmqdVKC3FU5jD4QFepn6rG+jXYHQhLipgfjLofuC3V18LZO2zqcNtaN/N8r6gBn
gF3/80P4/IXOKRjFYjws6Rv4cMM+Sl405LE6IPli7Nqlg8Vkp9AqVBXQf3JeTNIQbFvTQCJYpr8t
cwVJpUo/ityO7LJ/E9yXCx4ALLhMRkfRgCvmsZ3lQsdS7uv8q1So3IB+hfVvFjA2A4KIJuV/HwO+
meNiQJdNdHakKj8aelW6gwld5SGDeq9gVRcczTcz3BbmVU6y2inZquxovWmh68LeXJPfhqD3jURD
NiJzXFBQ5lZRkxWbmPVJaJPcz3EIBUu6EMO/LYm7C81KTa2qsHOYZPeVm+V3/mQFVjRtu9/6Xhx8
LlROQcfz52DwgM0BJTitmbAm6kNp10fOMIVpCHFAEGOMf9kU3eLEFx2PS9WIb1b5CFHmNAO9cI5q
xIhBNTamZYA8UD+KUvILXb3v62MX48SRSmurOZ0CS8yPZRtm64uHIH/4n01xkaLL81mTW5hicgX6
y7qXAoa11QIolIsSzAuvSGwg6JHxlITHtDj3rPedM67smAwGIMU0Dob0rqW/BYfx8oH/Y4W7xtaK
N4GkQAQxbuS3dswaMO+2d5nUPKoEDAsOqKmghGLm9Q7yuJtVrnQvRifey2sjlAZNEtx30aK5645H
S0LqtC3whF29WIfkqt6DlbQOry/7wrQ2zoyu6xZ0zjA9yndKVVN3pFQiuINjqR0SUAe7+Zo9l10L
XBMIvbIBVCT66JtL/paZoAJYlLAzpzsDXR7DXmd/MKafzZp/WJr9QawGDwAqIYy05EWKyWHVqIhp
99LOQPnZdsDKiPoOH63bycrMuZyLY6s3R80En8ikdK9Zozxd3xrjknuyQVFnssI66gjcucunxaya
hKbHah42qK+/tJJ+b+PVqOvHTr0vpXFXQPNHeo3rozTIe2uCpqWK2ZzJeDarX9WyBEvyMJrNgyQ3
gzvOa4Apip3qBIbxUA8pGNKGsJu1bQ4ccF/K7qodsqJ0wSoBgeBD1bRuDA2JeD0W9M5adwOkf3QL
UmXmCiCaXUSlNr7gi0XO+txjKpFayeimjhrM6Vs2jPtkgphaCoEKUHZc35oL4VyFxpgNnSXW+OPJ
0heAUWf0vdPjAK7jOH2wx9ZzavzU/vO6IRYBuGSe6cAYyJdUDOzwjQ1b6ZXWbmVgB8xW9YxeAUl1
so4Q4gIpbxKvj7KCmtjcxOGE7rh/3filgwZqUsuymEjemY5VpvZmvEppdlxo/l5ZjmeD2iAq88YU
5N2XtvPUEOe3WYXMMguSodMVZ37VgK1jrlAha6Fov/aTsDt8bg9lU0WHojjzppCk/h4nFlIqAyQf
sLCUOruyzlFDwmybK/fjfuxbT68b2a/X2ICyRrxBFeGGVppPUwwZxg7mNwvtjdBuY8zmM7X6DVVt
3bUqrfHo1B7UuDz0i3OT2JgN6tPwqyTdlI2XV+1+dtIXvJfT29msX2pLgpqOYtMwk1IjKixb2VWU
WDeZBMphaKDdo1c+RulCD2ZiKjuNZviNgMXulmTIPdMc32uZ/I47M7z+4S+0HrFBUMkDryL+ccYV
MFst0I6qkeLF1d5BJGJD/RqcAdPtTJFLsiF+yLDvyQ9caFc/inXFWHL1/dh/t89i1Ukg75cGQp/Q
VDmunbSF10UN8d6Wjw6BcF+6I9YsuM8XervfDXKuTsnG0tRBMP2VOQx36FJGALNHy42M+r2Ilf9C
HvbdGjufJ8v7P9K+azluZNn2V3bMO/aBNyfO7AfY7mbTNEnR6AVBURSqYAvefP1doOYedVfjNkZz
52VCQYmJcllZmbnWKrNOV1hskufsx2eX4lMbhDEylyrydAjFLFQSoAdcG2ujXNz3R8vK3andBOaK
3FLJs6iyfYJsuk1j3bEa8hSZNJAU6ksSEDUSQ2kl3ylxe50blT+J4KEjECWJ2tsiHr5f3mvnHu50
Lrg4Oy/HKYUiDEHyBaCXzZykQwPRevV+bezcmZ8g70LNEnbMr8r74MpeuYP85vCsb0Hr/9TudV8X
nHGzxhx17kNPhsdnYxA2NWbbieQ5jJCyra6krnUUXIaXJ3HNChdiNxDT6QsNC1sMX83yTkJhQY9X
nMLKBPJZmLGHPLosTbARClfE6Heahf/XvTe29W9fPPOkQUQRt54837Kn50MJG7Gj0UiAEioMyZbb
B1NeuXL+H2fwlw3uzmn1pokS1v888c2WvEvfQEXtirdAQEKEGuev3YSWc3mdlv3aL6Pcq0EMw1iY
QFj2PHaTrdagiU4zL2ke07y26xL0Feh0v2xx9pTnnvSXRc6T9k1fsCmCxWkUnKkGaAVVgMsmljff
LxOc78zioQbpGmYywSiaFDeXiRTd8HHZygL673RTzPvzyGlWKO+2CHsRjUJW7ElBeu5TytAeX6I7
IWigJrvW/7S6Rzh/ySqTteK8R4yHWEP1bkb+dvgfIJ2ib6CC4qS7frOWhVxbMs4j6p0yVkzCQEkK
xGF5oL9PqoSZ1GfdSZRXUMrlXGHZdrTWJYU8N8S8tjIhta1qTdpnyVtopo7YAQ8rXeWPsKh2Cql0
hHRDKjwPg37om3wrJ9OhroeV/bc0X8emuJM8FCytoSVmPaHaA9Lsr2G7gu6T5nXmD9GxBe7YDoNV
Vlle0Oeu7WsXr2RkMtD854p5NDiqbG47akZOpLR3DGWZDVVraTdN0OorqCEEYmsNVyCxTUBRiAd8
q8uvQtOseOelQ3j8ifMkHZ0O0YDSZyTQ8EkQlHvTIH49VF4HCODKKVyeCog2WQY49AyeGtSYQkiW
yTFF3iMMoMIx6ja4C0QEL6iBXndepDqKNyF/q0OwqVhz2kv+UxfBma7o6EKAdvfpKFWqg2O7LE3I
0YlImcE48we0q6ZPnvwyk6kkbnydOr29dsEu4C3wYoBcswSpLwtvBs4VqHmPhA/ENp6ql8QenfQu
84jPrszYTr7OY1dB55bfs0OBfohVFuKFCgHuw1kCTAVVuw5GvNNx601VKkY50GeQUMZuz3roQcom
2WYE9sIQS52XVrM1BVQqRI3uQFkYXWtVDSTGJAi7HmkEGzJAg5MU1aNYUPSrTgxKLpRZ28sbZGEf
4guRSQGtMVInGncZ1HUcd50cCU/ESECSZtlT+16T3Pt9K3iT6niZolxj6Nx85C0UWqJptJ4G1l6H
k7qLK+Wxk+WVRqqFYoUMNWUVyw43Bmk5zrWYcRu3VlGHT7VoPuRjg3kT6DYJpf0kxuAU6DNwwGup
AXiffpOPidNHUhh0pNtCKGmvkNYHz+UHVGo2Rqv7fRlfg2xuBKoRXUOQHGHOUA+DO6kqsrCsG1Zm
aaE7C5+va9gwKCqaYD463Ta5SQYxTrMQaoqf/INOq9oVjou2K3xZtFOH/b4rhvI6JMhngxBB5Qxa
nZGKhdZaT5H0akHvLwYk+HPl/+t9+O/oo7j76XXr//wP/vxesLGiEWm4P/7nln3kD0318dFcv7H/
mf/p//7V/5z+Ef/yr9/svjVvJ3/w8gYymYf2oxrvP+o2bT5t4hvmv/l3f/ivj8/f8jiyjz//eC/a
vJl/W0SL/I+/frT9/ucfc6j8X8e//q+f3bxl+GcPFf3X/i1P3vh/8vFWN3/+YUr/hsIB5JB0ZCeR
aZqzv/3H/BPD+rcG9QjoeoFmXzegVfTHv3LIpZE//7D+bSrz9BtYc6w8al1//Ksu2vlH2r/BTYXj
KcKHSeDLw+/7v592Mvu/VuNfeZvdFTRv6j//OHs4y+r8XSKsQ/deN3mGHtOo44YBLOwNfvvE/BmV
3Lr5zd+rnvOXz09j2FizbAbqWlxkVMqdRXs2jF46iwiMpQvGWBfi9O5IRyfMD0fL8NdY/8bYfpnj
drOgGlk09ejb6h0UTCoX2oRXhtf86F0gJMlqR9FZ+UJWIeQEnU4IHMGxQb/99LiGIpQ0FIDOvVkf
pw0Er/VFXwFDI3W17eWxzb/qOKL5aUqd5eDgGFAlPDVVRVopJE03elZvOqERTCy0mfr8/2WEf/s2
epUlDPkqD2LKvl6VdlUQe9B+NzrjxsIHBUWTp8KUYleoAbLFQgrcZ+ZFh+q1RN8rnSVxQNs52dbH
eln37IWAzCzquSIyszLUyiR+R1Ita6LMUCtvboJTHRPAJIrWSPVOOkzO5HU366iM8yPH2eTWriSQ
6kTzI7iVb+HVPRAhuFogORCtBq3EauAzX3EnO+XUmj43ZxwFlnKYR02VwRrZAmi6mUVVaxeaC4B4
ref9zo/ApzXJQKBjWjjj3IXbdBBwBZH26OFpgTdkEwxq9xgq1nYwxH0Z35A+/oBszRbSRyhBrOnt
zTN3PtZf1rmwYgoZ2JcsCuZKWG8hOcfGK7VsvZ4yRxoBqmCyb4a/20P1cw/9ssqF7nUZWbpuTqMX
QzQaXVt2a3xcPohr4+IcyxjTokT0N3ry0CIN/VYJqiMMUGYcVR8FJjcFWSr7cdnmWbswP6z5hXi0
ceLBkEKLSqMXqr6Cir2bVU49gYo+9qurygubXao8zmSBxFtjJ1WNs5tiVgZC3+vnJQgVAy5cZ2ky
yVSKCy+uWxX6JFSMdlmWFEEkyJABG5iUu7lukAMedklQD3jBqFba71JT/EtXPWah8C2Ks+RJY722
pXE7ZUBgTM0Bt9CouBOp6XYcFNCHq0n/opttyTahmSt2nailLVtx5skTE7+OFfSBiJZCtdBsjL1a
FXGQadEUuZXeFaqdNYK2T+SG0E3CsvKboaqJihIvWkFdUc2b0JZYJggOK6oqdiWRUn8yKGpAqSQl
zyMG5IWmhgqaLI/6wTQnWbNlCCi2V6MUVYBhWpFSOLUqRPfVWEOziaYCuY50ozfsHFmhO1oLRaDF
WhEQSxG+9lXRuGYf9e4whMVh1IvhDf1JWbRtgZ34mNTcbL0oj8wKw6ir2NOmrEOcn3VoAE7GsJNd
kkuk/BJlCFAC0ai7/kobRfzNUbPGxK5l+C9b68dwEyoTgue6UCDz2HeyFpCkzr3RVIzbvLF01c5p
DTmsjgnGIRtE+jbJwDDBIlCYbiSPEPQZ5HHKbUoNGWXITu3uasuqXiGYBWKSfqSxZBuhgtwX2lsL
aMA3PX3pY7XdV4Y0fFVUmvtQFC3uwxa7EaXc9JZCjBaqZpNR3plSM92OhSo8ELNNN12mRkFWDIan
qEKq2l2KwN1mA/pnE8HobTAbNDsNNWsnMQfALhIju2FlBjx4IskuxX5E/ZOZTlQTuldxKbpTall2
WejUIaVU+WNag7lCz0oXPe/Vo96G+qGxKnZr9MTY11Wl3k94/nqyJBsuawfpJtTq6TEcoyEoS/ho
UaXJs0pFZtrtGKZAF8sdAyw97A1xW3VJkW9iLc32pakDmWAxIYV6W40+3D4ses2neZJJ303dUHRX
SjL06IZoctA8Q2kF40c9Yi2wuPUQtU+gqBOMp7YsQbMpaTojdmSRcXQGVcxSt65zRXWpqmqCV7eW
MgIoVyCHm2kx87RYaA4pNuvXfGTEKxuCHh70TPnyOFCQFTPT/IbeaGo6xExFBjG0GvrIJDb8DO9/
0+nDSH4SWKaR6yaJ+tFNhRjx5gAMyKhEwlcU4LJbuOnSjuBWbS2L6BUQBKVLUenwoN/QO3UDDVO0
bLPAaqIBWaO2zoNar6EUPg2WsTOVigGHLieR6popQzuJYBieWsXqQ6TEFnicBLkKmjyOrtVEUm7D
UZo8gEFld0KTF77bKgU3mTTISKZhCZEbQQrRXlOlog62kjKqnEEU2ifA1kqHSR1oNIdC2hYyZS9U
yZBWQYFI8sIsNjyEFxkoP8P8Km1/EOHOUtF7IV9brWF6YV5WG9q3nfRAdKLHLtG1qXLyztoknVAB
ySRGEDOWCnnct1A11VFX1dm+FFV0Y+dx0b+mLDceJyIpmd3AOQQQSdibkx5j5YU8hVSWqdSDQ2SA
2F1G5fERQrgqdnajeaTvs12MXOJLLcn0oxcEfRcN7fR17CL5WjDH0Cl72m7jKqauVSPRPZE2/ijr
VnFpqJRByVDcU2Oxr9E1r8k3g94DNYOD5xRCZ9ykjUoCULOnmzzUgIMTKPKhW6VM6N3Q4QC6aEMR
sBIaWtLt2opI4SgyqmqeERv5IzXGcRNDj465eDP0DoH+hotwFOUKQaW+0qqaI2Xh7dhMmAp5qgKF
EBDyYl+/xoMwXAt0TthNaEew5AknJu4kl+DKcYpcfJSSKPs6DkkErFjd7wymXCuNiWJu32tzlh0N
nMYYX9dG0tokrRBi53S0q7yYgsFKD0oil46cSeYWtXQJRWH2WI8Q261b+Y4yU3eZZO7MRntlSoUU
m1KU6J1XVd0laoaGyFiOfSszcXTFzNyJete4TZxrh1AtzNbWgYt577K8vSNW3Ozi2Kqv8KpQ91bX
JbvEMsS73NLIrgrLyavDFC3+aPgZpBDdGmaNWLIvcxdSnaojhqnw0LVq+MOIi9YVJOvHJJkmmHWF
KCgHIXtosy5yujDPwbpBjNKJ21DY4Y2KyreZld4QSuZDUbaxXQ3hfYsdTzIgM1pSPsjNKG2HvED6
EK02jqZG5k4aELxrZjkJXs+sypNk0HioGiZeRybmtaOTUtkCy0F6LU4x9Bv6jBof4VgwnP6yuu9Z
1W8aWoEMXBXoRkbvAiTDWBZ9H9QmvMpwjX4Ljdoa7qYQKYyDGmXJtE9R+zUdbPoqqPrhTo0HiM13
dYqJQyeKAjq3Wk2rm0LWmZsYAvN6o0JHNdqs7dwa9cgpBqgNQnDKLsCG+AVOMsdy4K6hNRJCcjhA
PSTpax/kp71Pze5WH0lqt2p10EcgM4ympLuqMhtHNnsxaCULTsiikPIkavKDqj29iaRichLki+Am
8Xb81kZjcqAVcNlGPIGXG10Zm7rMagfuD1T0aSp6EV7tnplDTxBCfMK+k5rW1+UqvpkGc7pKKSNk
F+XtKOyrSI+jexOxhbHVBwOkLenAnsEyT27iFI4WZz0x7Umz0uq6RPn4bqz0yPJ1iJ06fSKgUaKp
WrxBwoqMmwInZNi0bU+CqJTlrVawcgcRlfRbNY5dCuU9VRr2PSCXe7MocZdoIb0uDcGE0POMGTIY
0FBSUyOnqzB6M7JhDRNyhhxCWGqqpgjngLQYUqpcCtkqjVQWo6jwKhfs8Wi7dAcMbwNNYwqaE5Aq
4yq5QZCU2/0tvTVc5WENQXyWlps/QQPUdA5O5zIMF44j8OkbI0MecNyh3RtKDEpki9vpAE5jKMU2
r2L2M2l2kjM7zmQsxP9zuxjQgKA/15EaOg3Fs9aCykWLRIYIcpocKhZFus00LTB0Hx1YVBlsZXy9
HP7zRZl5jMcmuei/kqpYz02YFNAM1/aCl62i69ZMcDE+Ajwhi0eYQCrYbswHC/JDlwdxlnefR4EU
GSB0Etr3TJ6wolE0jYgFTPQ7dTcXHKX9jAlAwcGwNTSs68CWoXHjAA3uqncuGz9LPn8ah01dR+MP
dNm51yiyYCbahigCldv2qQOSl7ykfuFkgXTTBsPmvXbpfnIUZ/gClQd2k7nys3Fn0ZWU7kKKQxOx
b/AeR8Ctqp/FsaN3HKr8LEUKBpsHrKsGiFa+Uo9961u78VQ/3kmqa8X2+G2t+DrvydO3OMwi6WkZ
SJVbGs89QXBXakIPs8xI/RRVj1iuPQjnrg3vfBed2uEyDpNM4ljpYGfWRk2/S77iDhvVlaAQBIjJ
7m/kjObfyI0M8bmCCVWQKz9j1WCJjPatEM2RArFVqAW2QfRVuZ+1WHS0L66nFRftQR0YJV0FOVMe
e1Cid0xJLA0xOGgcVScDHhx4gJ0VFG7/bY14aMG5aZYOiIMpoZdWRo3u1NdQQwX+wMQlZuU2yFCR
E54RNCBCHnYzK8i6FMnsSbjpPDHIObcEqAPDzMLB09PQjij46elVLSQBC9e6xBa2pIVmTFTN8XCR
NX5obaUosSKVo9do71l2ZeDVIYzB5VO/kN3TABTB7sBayYb+2a98dNz0iRYoJA/zaoFuEXmGjQXw
fvMWObOa5BqSfGH3n1jjfMww0dRUZVibWqgciT+yemU8Z62EsnY6Hm4/9PWQVG0DC72DBIQr+eZ1
cp9lIAYBo+pM1wbyn/SmzfzwZQbetFcgtPNW5nQexekWMURJRoUC3fNIDPHZbgsvqjGcEFuoQYjU
OkBxXtrYoM4JugCQh9vfxY7IkPeWdElGcQWN2iLvMhOq9xkKYVD9KtGwKdwq9GllROdn+tQCVwnJ
QkbNYfaO46FzJ1fZhK+g5wAYZsZsrYEdzvf9qbE5vDjakmE/4IEo4elUDALyPBBXpsBs9duVMZ2b
OYnM+BL7lCRhQgQhx86PNuwWcsae6Yrbbof+fzsGNkV7zZ4v25TPncepTW4ezVQbjT7XckSDYTA6
8XXjF8iLviUb6Mxf63cjdLqukMkooKocOdikYDoSwW9OvF60td+lAJ9v/KPYlN+nSS0yGvegWGXv
xq3xUt9km7lH0Z6A1jmg14E6oJAeRXttgT87+U8PyIlhvlKjdlabND2mQb0WbklQe3Na6gZkxyAr
6P2ktMl77ArYYJNTglXyRXGawNiGz9GqQ+I7POajo6COMh8c6JTxiVuQ8ia5JWejV2lt58ARb+Ie
CmqkcvFisqcEmY0hLd3L22Ch7GCguwOFsJnX4rwhvCZtpEqtlcNJzeqLs2iPdmMEAq5/c61cxaNZ
McJjWzzucKCTHqYibM1o1vZ6Fq0RrslG3Ogrls7P06kh7qUDJItchAyGhrpzzOxep/d9vypcOf+W
061zaoWLn9qSZFDEMpG13ZmB5Q9XtU/ucVr/xmW1tkx8G0w7jTFhPWxZrR0G7YE8WE6yheqNjLip
XPEN51fj6cC4i4tlciQXBaYvDb8MySFdeyEt7PSTfTAv35FXxdaHThSbJy5/0Pu9lSCLwSSnH+9M
DTkZKVu5iT8P8aWV4p5kWRi3RdgIgyeZcbInYQv+7ipCnqSRkKsTYwjFCVX3xRwAckJS5TonHXq6
8uKjiNgBCZURrMDI02dhASRyMRQH4E+RY5csak+q9KCXYuUKQiXZFpSh7Dwz0kAIK2Sc03JOkAiR
U+rqozhkxFPTBMws45g9kwy5DSgLDQ+twiaAq7T2fUCHEvA9ebmNjB4w4KQiAaOC8ENj+lpH7llj
13wc0UQxd1bB9ZxBHeSKyZNF6c/oOJsQcbGHTxqRmccINT+Qu4HAoQvAHAE+2TUah6VNdmyd22RZ
mBcxtF9HL4qtu8qkN0Knf6w4tzUb3EabKnRtxPLnCMOgAjkLsZPBBtA0sktXfZEc1bSFYbf2gDMW
HMPx0LjtJqZRA6G6CKXc5L0MQxQoRqcwIb8Ltr6xoYl9eZhr5uafHx2nhI5WbqIPxMuryTeQz2bj
taDWrjE+Q+tmxdgZppXfNVzcUCKz1JcprKlBh1aNJGj9fp+BBXCt/n4eoBgqdMawN+cumzO1M5T+
IrGGNLCH0MBVR9C7t5EOKZ2xtItpjWlpYaecGON2Y5J0CaukvPZoY1Ib5aLrAeDOy+u0ZAPtwHNt
3zDBm8kFk2Y7GegMNiBkZt2oETi06rfLBhYyfCiR/rLAX7DoR1fqaTQLrE20CZPvRHwSFFQ09IO+
gwjvgdwmYGCid5EzIMFi582Xrnr7GyIOC/fvyXdw929NldCkmg6A8Cw9rNuCbT0kla0H5HXaGy8o
hLuznIOZOpPh7tMbyev95k3YrTPULKSSMCVwx2gEVGULSZzTw0EiFqetgl2ElkNQ1FjvcHS5j7aY
rQIpDboTkPiUX8AQ98Q8gqTWIdtKnvQlv15T1DnfzqaCxi0JmDsJmEK+I1EJhTaltEQmx/qiJoKT
tlBEgiMa1mTLF2KFE0u8aEgaZbhPLAw53tJNAWriGXWu+wX0ln//jJ6a4maXdmaHWo7CvMjS/HhK
fZN6Ik23tVGs5ATPD8+pJS7YklJaxzIuSq+W0IqDmkE8rZISnMclpza4lAA4MbIwG7BElSvvwqB5
ZD71wle0OIPfTgrIjQi5P/IVpc21G2NtdJz70eIwgsY6RpcT6UkXy+vRyFbYhBaymaej4y7DIm8a
qldW4XUAtAGr/aRd0V3+bF1DKOeuvI0BaZyfNpdd0trAuKuQiWYXl/PAiIReAYRhiCmVtXzxmhHu
AiR53FG5UHHGdWsjM4CK6Ph4eRwLyb3T2eOuPSLUUKgaMXstSIhnhpzEgzcNBse067vkdi1xc+5B
T81xd4UVihFrQ5xhRSd2097U1FParytjWjFyfl2UWjb0uC5muXY0DnoxqNuULdpMDBA6zBWZoUN5
LQhXIWjz558G5OjstYCvR7JUAr77bHipFEdl0nxaNm5HQBLFCEUG4g8IXzyA3JVdu83RRuQm6EjZ
rCX/FpwxEoxo1kc0g3ZtnfNbZSVItcLmbVm8ConojxEqdJ+FwZeVOT5PwKGMcWSJ81tjR1BabOFT
as88mLvOhGKC5aGA8Vh/T1x6u4qwnT+dn9pjg5wTa8ZYrUGMVnxm9XHpA+gJBj1f8YS7tU26dCiQ
VtREMKWbn/v19HKdiVb1qGcohwQgpTecYSO/zgzqhYvwRkIP07qkwDxf3PBOTHIOpQu1cESVtPGa
cnirifzAxCoIrfqmUPLvBMQEdiSUNxkFcUccio4yJTcg7nAvr+qCw0H9AvQEEoqZ8z4+HXeWFkmB
Ku/gmcZIv5RREt1arW6uWDmP6zGpIsqkGmiiAcDhHHak9EmLGLiB7xxfOhbdTKb5XBP1Kkn8Nb7O
hQNpzjmnGVoEVAmft81kADSVFCvZV4adGuAbaQ6J9iSj7KbfDNYLQ53v8hwujU7FBKKLGCErnqGn
c2iFMV4tKthIe7z/MrlAeDhou6Q1ANEeYjRuTWsufOF6N48s8sLNsQYi8VIvG6/z80dopqAhzxJx
HGftdGWnfO1dMKh7uexr4FNfTe8tlDfME/OczyFDCbRNg+WUg+LN8OfqBtLW1AYY6e8ICC8dFBUc
Bqigotcda3s6vwK6MYY8k0AXJyGW0SA9CpC3BXJKjHJuYF5bz6UdpKGzAC2nWFEojXP2IrmZQmHE
bi1u0UaRYIKL4k3O8QToNkmF3DbafC5vocUp1WSwwUAoGUARvp0A86kUco4pTS2bbTMv9vNvoI8L
lN1MTL9GLXuGwwUewjw2x/kedSAmGv0wpbXRRjs6poYTmQa1AVMJnZwIvac3JYga2gopLLRl9kEV
C9EDOqMSP69Z+cUSU2jXFEq3NhHLk/9rIrjJ73Lk2xo9BDYw0FLHeFf87nGejuhauk+CxsajDzJ+
O3A03ebXuFFX1mEhkDiZGC44qmsVApMTzJMtAGH2jAhAcRdFhLkyA1WSCSppa5n7NZuc/2gmKdI7
tRo8UXhG+5Bdx/csWmuDWHL0c+EMBwl1T4tnu1HiOgZH0IQKqxjWdsuEuXFrrQt+aSTHRuaPOMrf
oI8jNhIJeYG6lB8t0geEjX5dTSsPgAWHi2wKSnJwQyLCHs7/DHJaxCErB4/GyOZl2XeVov8zlr+0
ZoQ2tfyfTN6JQS70aeQc7bJljOOi1zuhBnhdNtj75a23sECzb9Pxn4LWAp7wzyINcirjhFsk074X
ebYhtbpSm1pYnhMT3KknRVcoairWXjfd5PI7U14L7cvlUXxer1xUc2KDO7+5ZZCQlFCrMKAcslXc
srTF1zJ35O/iw8wGWbjYeTFyBTZZTUws7gsDkHhU3RFs8I67UARpikKh9pRs2na6BPUKFY+BlHyD
vNEVRY/8irtYnFDAV4HPBLcSCJ5O93vR1hLwiTA4xNUXUqgePGlp5127lqtciPIB1/5liFu5XiGN
XGj54EH0avBYa3V7pZRBucwgWMdoudZht5R5OTHILaMh9eNoSFLtzSx8gD440Q74V4TD40b3Lm+Z
tbFxLjeqy14APKv2WipAj9R0KuktKWIn1cI1kuDFM3Y0jZynBZlUV1cCTFVuvgVvKfOLIL+ai9PW
ztwwiCWvYfQWus9QlvhlUuOgV+hFAYVCgYls3LSzxyegdOxw+464LJh2PwFfaK+2/4b47fK8AhqI
xi4kDD+fPEfOWC8gJWwpsNw7yktSI3UpMSQr5Ts0a8T3OWgAwQhk98/yTb7iypZeUxZA3YaEsHdu
IOIctAjBGG0ssjk+HVM7uUJ1KfdDCIsBBIAG9cLNg/gfncW5zUzEG+O8XyPP5Vitknbw8lG41aX4
qTJldKjEgBBc3q+Lm+jIELdfe9UKVRYqqK9L1d4SALBAe2G+YmTRs1gAq+sICFHS5jyLGNWxAPZ2
xLyoYyWzfBh69EKIUfyDsRyZ4fyK1CUy2HVNnD0p2ooyEC119nrZxMJbBZwHmgpwJXqugII+9ZEm
HFdmlDhzBjhKDGMrTyaINKoHkwR55MfFCtx/KbQ9scfFIHFl5GPRaDVe8mL/xdwlu5nsLEn9yanA
0w9WLqA6vl0e4/KGPxokt1xWq1I1ZM2M+sWGz7wymNl68RhL7RlF/Y/S1Sej5BbOYiQRpx7RgpbG
IP9vbSm6rUTgx6K1+Vy6VDURe2RGx54TSMpAIgG/gZiu8UdHQEsJOmYre+ZabjYiAONtIHnpLnQE
Hy2ka9nkhdeABc0yEC4DDnXO0WhURCglXUbppZfCO2ks62/jFNU/SJWCbG0yavTxSRTinVKqlZo7
aELpX15aed6ffEADwg4LxSig81WD27+5INM4idqfFSCLeKx2IxMsQsUhd6stcVL41PfBqUC1DTG1
1Db9nDmGjnfCapJqaSmOP4Xb2kWs0KjAoPHurrbNXkZKjD2EWyDXtqCGd9ByFKibdfjwki+CG1LQ
Q22Au5YvPBmjEANrBaELGToZ/YGJra22T5eneTFuPDYic25CGCvRIjCiaqLTsPEhrEAynHaHNmKu
kGu2OlW+2oj+pNW3oaE8WemwsTLW2kmeX5NcuRny+gDmqrWYYcl/HX8Yt/6DkFcaSbD++T5+TO5l
4NKTQ/KhjO50n+0lp3EqBzgM5iqAbgWXZ2Vp+x/b5hZcTmPRAjx19mV0I21oAIy4J27WzCwvMBId
oIuEnxa5sEhnJtNZgdbsUtTvlQGA245urOYfXAS68r9WPsvxR/EIyYlFhhSOOYoaZ8qzGypRD2pl
j4kAylkIcNhZK60+6JeX75dVLhSBzictgSKuvXhvPXRNgGqpG+3Eu5mjMEYH5K5Fq5PkxZ7grlHy
r0zrZ87naMCRJdYTuBhrb5SAr5QSu5ASBzJsK3f4wuVjGSADQWOsNMda/NM+i6OWKHVdfubJZ0bw
v8jioR7tVodxszauz/blU5cIgzqa0NH7rgGFw82pQvIMWgOQetEhGCa56EVR0IkbuoAzI0eiONKX
6LqGhiRIl3fgW9VcHJ3rtYLtgmM+/QrOYxQkTa3MIqj1IZiX3ulN7EDl7kZya7SwKZvyGirvL4Kj
P3Y/ym0GNbjGjly6Vmo9P6L4CgOic/ifCUID7uyYVLfq2hhLlKih1LH7qU+z3r67vMi/7PCnJ4EW
JCnKrgRJxQR5iRzyCip4q5zULrfqBpJCa1nQhZfLLE2mz6RDaDqQeJawiHZtxwhuWGjYi1+1WwS7
/txl0OxqWAMJ4SeDrP4txbWztsWWjFt4xs9Ftc+3NTetuVGmYgzdTA/s3Xg3gRMkd1NfcPKrWbMU
PbSOXvzU0XhcT8gtXEYW4mlFB18UcsCixVkPQbZgaEwtsLVmRhBgXb0sqCEV99M0nP6B3q7X8hZe
3UjMzT1sc0hugHrr9BKsKmIWA4XdWR9WBqNsFqgQgaevzapMyrlfPDHFv0vVNCxyqZQKT27vwy62
pfANrPQbWX23yrs8Ct3fvMl0dIpoYDFCKz3IiHmKIamLprpt0eseb2f5l24D0YJNBnrOy2bOV46z
Mw/7yOfmRFcBIdHRsPZ1AtVPYaPpGJDmK2WDGgn15nplCEJqBd2mgrumaPZ5CE8cI2edW78+HDoQ
68F6vC3AP9xtWj+/aZBWWHN+5+7gxBKyT6fjFFTdAIgFlmY0Rk2xRWcYBjRj06cZoSNuVvUKz7lA
OJOc15dGNdFJhCXsneIJt1jtlB/ZjqD7CWzaXs3s8LkK1qPP+SVzNqcGOC6hXiyLZ3nRodAnOc9B
QFQNuFMK8hyBV3Yv5AL1WWGsRHtnV/Y8xiNj3LMqbOssVwYBlEpht23kOHvRyquwivvvl/fpHLhd
GhSXXsPjRSoKA4Cassg8PZP9rjZXYsflzXg0Fv4oJFGFriZQ0gzpF5HJ4KqzgtFAgA2KD9J8ZR11
qgjstWCFvjy45c15ZJk7BpBdoYKUYXOKzLEeFN98g+ATTp4xbQA6QIlw7eB99ndcmE/+dmwbkbKk
hMV03x8GHzw1mwxw601xk3k1AAChMxM+DvOzDUI611Kgv0eI2xPwnNHxYZyboby1mt6Zhz3dS5/O
/sgVyaBi6PUI3DldfZhMxWegqrGlMvGV8UFmiTOy9vXyxK/sXj7gTFMN7EcFjkqSX2nmLm3fhjV2
pTUT3GuoZDoAnT02VYjcg27EngrFunx6uTyQtR30meQ5mjtCTBNXMMw0Ljof9pJpE3/2M+BVfxL3
4mYNQ7Q0LDxv0TgLuNcMDzx1pxHLFDNTcR5DFD2Lhjkau1KV28ujWjr0x0a4gFXvUBkB7T2MlO91
ehcW4spLYM0AtzhtRyI0F4+jJ6kgUGteZ3qJy0NYvASOxzB/wtHCMAWkRUqBMZB9ltraC92MX3Jw
5VyPCrDEpWz3+8IHX1ocrKWCVk3Pa3hk+v+QdmXbceNI9lfm1POwhxu4nDPdDyRzU0pJbZZcfuFR
2TL3fQHJr58LdbWdCTETtuapSpbNIICIQDCWe0k4GsocY3XgMXiRy037hc3AgjhjlcsYPHTU7S/c
s0u3z/F6+QsBwF59bVI2WZAfpNwF5bp2D/gID2AsA3I9yCi6MOvYEy73XbIH7kPDdx16HoAmiJn/
0+WC3wLISDOTPDklKDQ+G0AJcfq7+bnZx9dJu653gOpGY8u2cDWBIi3a37FwTlWHVKdJ08D+WIPJ
+IgpSMb4lO+0lfqsgCdZuNxl1f25Wk510xmIBqo5IG6Ldm1noYZGvcuqK5LAae5QW0nXGNjPmg57
DUMyjtxgkOKyEOHGcUpqN8jVFxTrYENoABv7d1wGQtYZESdLBIuuPnaX8jff8UlxCooeecNEpzyG
f9v+akAHfD3ujTTyB2122haMTnmbPU3D+F2wUKZ+l+RyEUwODJ9AJthOFRNwZF9CPXTwHKKWdSXq
jxAtkQtkJN3u65QhhtYl2pn7e9lCOXn8ZGT38nzdUAS/qaBQLjxGLoKpJhD2lMbbMVLcCU43OAzj
w0R3VZu75ovYAN7PMJ3au8lF9LSTpqTsYHKYRhmcZFftRmtn9yi9Zut4U30vXspbRdko35UnZLGE
TU+LX07I55g6EPfeEjun/sawGi03YsiXr8bYIeh9eSFrZZu6X7MXexNZYIv5FbTIRbM8Esvpb5JH
GCZgbq5KUfmlmTtWnwSquqg/NkbkAW4LIGWDU9VQ72297zE5Pl111/k23BYecH90MFaGd/Yq3dU7
8jrc1w/yL9D1vZ/aYMd6JJxT3ipHFX0OIVwlDs52pWxZDqG+YfTraLxe6x5d57sAuYx03QBttPTw
EbUrnwV7sLjNR6/BKbQchbE+SmWBL9N/k6Iyhk7JVf0eCBny1rqPBRLfp+dOF87rcxKkwNxm1zV1
p1V536KDwLguN+rr+BeA/L7Mk1OBuxBXiXEfmE7lIbnu2H/OAkteDOx+rtvkblEJ6EPlWMCQM1rv
ghDJADm/S03t5vL+Mi3lvSHAXZC7QQso/odz+ybVxirtexhP2m1YbdgIkruunZ6o2X+9LOo9GAM2
9lgWZzEAhIyTcnoDQtDWbMB+2M9IAigeYA83jGu2OpRegjlH4iIkWos+a5aXCqhqDP8AJ45HtClT
C40oqYEdtVOnDg23BOwegKAAd5htLy916fB0AMT/RxR3ZatVGaVgkUE8a9QAV/xrlIHOm9Z3l6W8
773EhiK/aSKVbQIkgW8b0qeWGnaEDc12ZD08RGuWVdWuAIyziv3fJQZRIcy2GLA+GvHsd0AuRakO
uM5xmVGSYXqWukVBN5cX9B4QgckA7xdD/EESkQ8d6QDiQsqgYlF6WKHcsZLKK5NcgRytwuXi2J8M
BXn6wCm9vHBsjwC91fZSR92QB/lgxocuFkyxL3mf4xfiwklbrgzaEhykbMR7KTe/yFoUC0KvJWU5
lsFHkOYIXIC2m1bELD9PRnyFbgkPSHEPlzd3UVuO5XBKORjgoIzTv7WldbPojZg3eJA26tbANK7A
BpYuEPSUY74EkDzAG+Nz0QYQYoFtxA4T0AnANbDXkj96dKM+Zd7wrCApDW7rQ+Tbq94D5t2dTbz0
6y8gHi3sL4OaR9YYSXm8CedJ4eCsNrKAQDSAknx40PbhHTp6ri0PoIKb3E/qj+BHgd5ZUSy01hn2
W1P/aUwyNpFOwxAJjdqiaLd5ScHjqYo+y5cWdiyEu6HNoq1nxWaBl8RADnUVY0oGSC+i1BL0rbIn
cbfEyXK4SzjPZUJyWcV1KFm3SNbETqXCHgqyitGw2Bt0m48iH7oUyh4Ltbi4Ms9GM+vYuTF+YlwU
jlluWTIO4/w79H+1iiu6IZZFAnQN7RIYTAKE3OmxDUNBgRsHkR3upXkHZ7NPb5o9roh1uQ4lV/SB
wAK4d/tKgMTHWj9RsGInfJQZkAhwT1RgCK+U8pGEh6nsnRHz8F30QPtvl81/4fZTlCNR3OVrkFQC
njREgZ3bVciXefgyRS9E1FC0qJOYBABJAq4K1BZPV0SkUGpCG2LqcXZwQQKrAcjlXeReXo1IDKf6
yISFxEg0iEkMZ7CBqDTnzkxFNdIln4k63s/lcAoxFY2SqhXkjOsQhQP0ga3rjb1Cw2z4yOYbpt8e
a2KO44dA5PRP9w/tf1YG1jnYtEx8U66f89IQRJZL+XVM/DF8G5WN//FAJpSMKrglGqTz+spyxijd
zCYFRcJNJX3ORnBEzeETCaSHQpUEd8L7Hje2vCPR3B0kxwlJQLXKvhUR0sfGOt5n6K8cgAURPLTd
Ko9Xv1AVXfjkP5HKmZlFs1mqA0CnyVesIxjV0A1jOi+96EoUJS27kKMVcnam5eGo0BIaE3wimquj
yyoCAN0T2sqvmntjD2JNwZ4uhCgni+MsTonTMFMynKZZfzYD1es05fcDlBMJnLHlxtip2gSbbu3W
ldDKCcRdoLGIxDBbeucM0Ytgg17FRMWMi7UAnpxEdYL4hDUk5FcdKq2APREmZd7Xqt908KccLt4K
uhxsq+zDlt0rwyMCdC/bT5jOTL4IG98Wve7Rmjh9t9uZysDgZtVO/arbGaDwA/aIdcuGe0sPaTU/
eBZXHt97R9WQMdWnarZh4tuAW2E2jzMZQGG7murXbCzWUf4N8MPe77pgCGHxOkG4DhISzjWCa24A
bffcYVIYWHYHoAa6cyXq4Xyv3CdC+PKYPFijPKiYLiN+sCnW4FUpUbZlrTqs8BUDKsgNny+v6z2C
B0Z30S6IHg5gjgIkgtu9XKO0jOKE+SjrChDxMyBWxsADWMfolFf1a3wTornhDcAyXiOR9wspNSbi
1BROX4FTm3KQMfSkZ/gGcvo35kdFRrAOmufNtGtu8IH8gbNE1IO0PVmCIWKoBLPWphjkoobXNdUG
MFeHIBB+6rxvwMLeHgviFkZiWF6azMMKmO71yi7JuKORlDzSIE/XpLUqzVFGEF2tQJ7Q7DGfaknA
0KmD1DPqPJWdfgYk9XaOMfXsNlWp3wYoFt8DyBsTf53WuumsFI0TZM1oO91sdbGX10VV+l0jk/D3
N40NB4OiGllAAC5yjlcC8Eas1CFYB1XApBeVo4XXQfdwWRvfO0VQ0B4J4XxvVpljBr6OYVWYqpPm
XzNLdTOAWSnyl6wBYQvCHhuEH5eFvvdaTChAYpFW0AHYzFmAbNPUHuOgBwxe504zown/1gwvoF4Q
CFpwVCeCOHWw9JDmTSH1gFj4ZgeSI5v3GbUEQtg5cMZ0IoS7/SvZTIaoZVto/TVkf1nprk0lh1SH
IhQ0YbDXfSdJBx2ZhW0z3hdju7CWgSPZg/dFxtQA9aLxz8sns6gORxK4O7IADpNNQd6wCiXLCSfJ
Keov/bwpIw2B9uTY85dsJO5lmQurMgEJC4RCxgRkGdz+NcqgAD8BDc6SvaXZSzgGggNaFIDZYQZg
YLxvlCnNTAe3BtpNpflZBmp9qIiIQ5cUmiD3CBgr1hjID2IPVZp1aZENiC/BkljUV41tPZpVOTuh
Hj5d3q4ldSO4FjGsCof6DjOrKrW0meYUxF+27k7lYzlSIPI/mMVzkNeCo1myn2NZnP0A+j6ZaQ1Z
kvFiU93DEJoji0rnzMXwWk3QVIieSg0A3HxSTovSoCHo4FyR4C7Nos+xVblFmH8OU9VVNbAnRJNA
IRaXpelA30ZvMDgEudAisLVAHcBjubLQOp/UpZe193ksIq1dUDt8pf6Qwuf59Sxq0FmUYAChUpwW
UxmBCGt/URWOJHCZp6iQKkvv42GVNXcBGk8ZtmEG9DslwP/j58uKJ9g1k/MNqMYDLyPFehRD3zVF
azuhEu0CzA3+PwVx10MTDFqtR1iWnj6o5q0uoY+5KLzfXw1IQ5EZQXxp2DxSW0tntYsju18V+eAQ
O3dq8NzZtsBYFz7XcNX9FMPj77QgHumVEmLK7/Zn6S8wYg2JCxK03i1eCAi2i9qRRHOjS4p3LJNT
iwzkFao8gcdKiu5JqzpmLeqyXJCAJmSErujFxSQen8fSawmjlYWMqVubgNshNJVVpJupoHa0tHk2
rgVUjljT77vRfDCuN9WUhJhcvO6u5RUFdofHEDVAafEypL/Sp8p0mPNF6DDGcCY4+vA/fHpJB4/3
0Btm8fd0b+vS2gk83Qn8/nYSNlctLhDUxwjvADGD/DjniKguVZWtF2juuDE/a9eY9nAN0B2G3wh6
8MT4JAuelpE866aFg0MVhDOshMRqZCsBeBXtguxGJYtWRRo1hwJR7W6WSeINZRhupYCIhoWWJFtw
7+ggM4CYznvcngyVQkJlRMultFKRXa2rFwJQLcNY9QBqoQKzW3CMAMoAMgpmMIC1zHetGYENTrEC
hFdZjubKETB8UVF/AwVe7o4lKEjNQi8FV+VCCHAikvOO5kyMybAqtH1I4FVQO/kKzGB341Tk+7lF
Qfey91qI006kcSepqCRXMAEIywiDq67GeEXQq44RxFegU/o6N0rgRYP9rZoxDHBZ8pLpH28t+/1R
SllLKIBcVWQcqhGUUPLw3KqmKGBb3EsDYwYqXAyYAtjxHslQGjMoZkysrepJ93KM/LotKJLQeoFv
lMxCe9nlJS1cbFBJBoyEWidKt+z3R+La3phCMqSY57DMxypMRkcGiq/SmaLvnoVOPVATmyA1Zn0k
4PvlJClNpjXzgIUxfnmjdsxhbfwJLDS3Omi5R0CCYO/UDXqTauHQyvtzY6JBksPIllE24zQGNAVg
vqoByDyuMauafIsouv4jz3TltW5tmb/5hTzD+52FUEyqsGw9owvg/FtIk9IEGSVKjwBLUFpMmDFI
pN4zLbcGJijDYrJvRUtdXOlPoXzcBaooKaQFjnNM42dJKy0vk/XfDyFPVsa3TwzVIIE0CkLa8LOJ
nmXGj6a1f/OBn6U2EuwfH3KNfZlGeQgpc6Ghfjlfo2zr2FG5+l0DYItBSQrwKsDs45H5QQQY2WEN
tQSS41WomvtxNrxQVCB+fwecSOFh+OdEBoGoibxXDnpCQCVV7jzV66APNlIp/5WRaHAHQzRkv9C9
xaSCIAbFCHxk8OgxLa10SR3ZQQEAkbWMNWSjUsyH9R6r8ytPyNKvNOrI9wUV+JX3s1rGqWzm544c
Sz/OptFnsDniYJwAlYHRvtOnDQk8aVV73RPrtI8rb6jWCmBIVTE5zntHevoCnCOdaxtQFyoWz+wv
xoiunK4YP0gMOLRgWlcOa70E6Lm1vqxQC3WtU8FMF45WHkmTCsZExFGMd4itvH/FfJwzra118kU4
26TiaadR26k0zs1Ectui//4taqOrcM+mqNJr6jXofKZ7URFXsKd8yrgD+gsZW6hxph7KYFuGz3Ek
O5Um6AxZNv0fessPScRp0nQlguxVae5z9bkC650ovl52lD9FsG09PqQoUTAtBBHJ/D3NjU85FVEz
L5QCcTLI37OaC/IVfKUALMkqpjOByt8ppHZoZpDDXIzFNlPb8Lqlo3JTBwpQIcpO2fTqHOyqaBy9
y8q4tJNINmKGgWXOwEp3ukyzV6xRL1ETjDSEDyPo7i3LqQvBx8qSWuBjEogyJiJcRLmnUvqR2pHW
y0gB1fF6LHMvtGsHHIxrEMNeXs+icQE+xgIY3hvgNSeqMbqpSQvCIDnpU47uW6AsjKt5pYKXQgTu
u+g/EUczjEoAyCBNd7ouOdbtOCfWCGHhdrqxXsjzWloNIebpMDFYOtYeDAIeAGWUQhBRL53bsWRO
PdH/38R0BDAbqSqnqIJdWNhOSWaBl148uKMFcoGR1JtV3ssA+lRV8DAAwzAbXGVM3LobBIq4UJ3G
/QPCZVNnjSfvwj8alSicMSQeXa6BehQ29qFR53A1NhJ9CEI6ekTVhqss1I11W0z4SmL8EZ09Wbet
1WLMtqCTX9lVKAq4F1UKiT7DUnHGCBA5G8lLszRSBqFe1RhEazA2nm9lL1MxnBWgCGb6sbyO+r3U
fTWH3WV1Zo/mnTfR0TiF4V5kaHlIJCNKI3ByKgPap4yrf4+GqmsQ42wui1lU5GM5nDoFZYLGwPpN
zugVg6uv2Kh44DWYWaFrAAK4lYsZp1/Am2IadGmFnIZFtA8wpQ4nyKJ+hsFc0W/yLt+x8LeN153u
JbpA1Raa46Bq4FdTkYzDXDGfoQFSLmYf1Gl44zVM78zn8ib+ZHyLb4bWVW/nzbCKttZeWYFP2Q1W
duQY9zKQoW8rwYssfvIcvQiPyGo2oMyrdPjFUXHi8jYuNipmdrzWBUayWz212jcib9Ant7Y9XXCF
Lln2sWjOdUl6L9FRA9tSAl8pDfOmbswHlQQAEgzuPqJdBjRIYwCiQH84dZONSgBB0KLwyOgQxsfk
tvCU/bBFum9VbFk9udsYslOIh7/YIt4pF4AITNwGJkASOcFxW0dxV0O5CsQkV3EQNxtVnZqnrjTr
9QQYY0+fjfQ76SJlB4pw+16CIV63Uld8u7wF+sKLGAzUDF288CO8xoF/O5V6lhPUxrgG711nraVg
tgTX7NKlgIZkfMGa+FRR+c/YEt99dSxP4ypU7uRMc2o7cxprElw9Cz36aC8zMY8PXC4FRSNOdQpT
qQpVKbtVmofPRag8EDn9huKyV5AYNXtjD3bsg1F8wrjyxijhNorwKziTV7a+B4nTJlWMA/onpm08
pJt6yjXnv4tRam1CKvQzJIUb5rvJFkEJLEzKaOiIRS4R0GhIy/J5k7GhlTbNgJgkTnA3axjspav2
Xq0xpYM+odI1V8lL8xR+i2YHkGPqVtQqtHSNAO0ZCUYd1xuaQ/hrZM7aIkQ/8wqsWetsAtS7bIHj
PTioSeAVU+qNYAggATCyxmoTE/NeT3qBn19QQ5AA23B8SKmy+a9TQ6QAlsk6ikED0j1QDSFYoQhc
Gvto4izuRAJ7g6Owue4K08hilnsbB9uJ+wlo2mV1mMxwH6fNHoAOIhrXBaU/kcjZOBC8tDogEboW
+ut2yN3GRpHst4H1MKIBRD14MJaiAhLu6bIiYGeSoUdwokpDdo9x3Ho/BRKQcHV9rtaXfcXSgpCA
RjmWZWjftUwbTYVcVAsQv1F/LafyVuuizQgVuSxlSRVMlKVMoLgDo43XRpm0wQRzwYAqQc3A/BT3
gtBlUd+tN4W3MNryDoC7y9poNmKDwTkmj+pq3oZgEEHh/Dh7/z8n2aD2X/+Ln7+W1dTEYdRxP/7r
Jv7aAPDpe/e/7J/9+Gun/+hffvVaPHTN62t381Lxf/PkH+L5f8v3XrqXkx9WRQeI1rv+tZnuX9s+
696EhK8l+5u/+sv/en17yuNUvf7zj68lOmvY08K4LP74+1e7b//8g8HD/s/x4//+3eElxz9zo7h4
4f/660vb/fMPRdP/wQq4GFDBGABmgaG09JX9xtT+QZDLRfkJzA+4J3QoR1E2XfTPPwh+BbZgNimE
aBep8j/+qy179hvF+oeCaiCDcDLJH/95odt/G/+/jwLr//vnY0ryU82TWIkFoLfKW1R25Bq6echx
N9rhbd20EhqddGld0u73co8/n865NsUkQTN2UngLoJbSzYpe88xGVtwmaTKBgZ5bABckpwMZ82BQ
LD9t5tQ1e+TCe4B6Cr5gTwOznwvgbtXQVFODoODlV4GC/ikpvim1ZBsFxvdQVwS2eU4G1+Ac5X1b
mfJIfFJ23wOj/RSgvtoN6tOcTc9Havjrp8zTPFlJY8Q1JsB8Wwq3SCxc01R0x5x5+7eM4pECzQ0I
IQha83xJlh9JgKYBeageANL8rAQi0N8zZ/z2oXQkg5aGnZiDpPujVuWKW3QWOm7KwrJFxKOnXv7H
Mb99EhwJaNLQUGpU53w5BaBQMQ1OkJDtPKhfP7b/TO7R8/PArtpgxP6XgJ90KGZGHEluRJR757aH
/fnR0+VUkoDlQTWftjVYzFrrqchS0WV7mgv/uTWcCZuSOlmou6o+mYyvkZKtUazYaX1xZSaZ1432
rupEQ2/n1sGZcocqmok6muqXEUWaOao/V1RVBX7i3BFzllyihX+KgwgPlzo0GASR7g7yXF7NYxG6
l0/5nAjOkGVkzkO9S1TfpuoWU7qPqVqA0lPUvXdme/jSezWVTVZUVn4bzh0g10Gbe2WMhcjTnXs6
l/8mWmbInSZlt1JGlNzJQR5K6hwp0Mt7c+7xLEQ90lGi1cNgDk10CwwOxS2D0lhllax+8OnMOR09
XeqDgphNFt4WWpSYKzpj1A7gEETpvMuvf8bL8TUZxGx6Nkpd7QdKsoERX1k1bjB5rMnGTkV95OeE
sL07WkVf5nNtkKj22758yfpxHafIK4UEdDCA7RXYwek3wQ975md+QzWcy6SrLD8u5is7bTAmp03r
MNSuBmNag1lcMCh37sA5Y0ZY1dUl0Ej9GI0d4BaMXbQoB58uH8cZS+M/dvs5VoiUj5UvG1lLnSZr
/hxoqjlpknYijX0b+P759fRzpzhzrjXAg5M8r3wg1epF4zW5fZDtsnLQR7Rq+ptBn74U+Z8ESKBB
knpA83XG8dVIcHmgVJ2O0VrO+0NZrEfjUZM2in6lVZODH/oeWAED+BSKdV58Mru1lQR7/Ica0Qsg
ap1kfDTMe6oK4gtuzOM/C3kHgWjXsVH1Y1D6tI7u5SH6PKjZqp6lTTzKs4dWxiu9t70wbAsvLJGx
ror498rCP0VzXkWj4zBbdmv6IZDDXXOyNWeOo3ZPmjwSmOayor1rgNKCGmBM02j5ljHuipC+WIH1
eFnNzj2acysajQJ89+mG32OofENa2970cpkIzmVZiTE1cmru5aSptaaMql+b6g04yK+VcnoKVRFB
0LmXZ39+5E0KJIvUWU5KH1hlIIGeaWc/N0FVbz62N1xcgAmyrG5qxfRpDsjduL9VleCDG8O5jkCP
i1rOJtOvkbRb5WE0PkWJRFZpPaffPvb2XDRgSBZg/5vW8sNujoLdECfj9E1WCt0SzOucO1zOecjm
EDa1FBR+p86Tm6cqqif1AI7XXm4El94ZEXz6kpbxUNXqrPpNZK6TsNkNlF6ng3p3eYuWbyM0JJzq
z0C1LAJrne0Xavd5aqYXTJ5cpbS6MiwRaf0ZFbW4oCAriryY5tL2Uc3KAaksV44uU1FTw7n94aw3
nwo9SkY8fZCbrV0mW+D6P0i6+aELTuZpHYIeytmFxPSLqi2BQRPJ1Hb0WGkePrb/nP1qnQ2evbQy
/aQlwZ6g0OcGOrVdYsTxLa3mVmDI57aJN2RdGUgNgF5fb6vnBExscpzuzSETpMHPnTFnzGCvJiiX
NbbfaIr0pYg75XuRa+lvzZn8uF/4UlyuBoi3NdwvwBK5qtXyS6VGgvM9ty+cBWtTk+tgLbb8ppnC
a2ucZkQACWAalKFfXT7iM3tj2qcmliKDaRWzZvmJJU/2yu6tQN4piGZ/r7H/x/aYnA0TWZPysMLc
9Kih4yPJIhCcDMb2Y2/PWW8DXphK1RPLD6hftBZ1rCIQfXWe2xnOdgv05WroHDP8KiMVWmEB8Ybu
0M8fe3F24kc3o55WqRZ3suK3FuoKo9aZqPM1yQcPlbPbWaHRROVB8bOssm6kaAbLXhgLnPIZpeS7
U7RBqSQ1iFXfoA0FJSbKJBUwD53WHkXNDOe2njPYIsIs/KAEhh9iRGjXzyVYwY22uL289+cWwF28
wLfX04bg6Vow3AMtN8RQorJVmkbgbs7cWnwrJWaAE5olSFfUVXeLTspDWUbXGC1wMc2TCC7eMzvE
Z+mHgeg2mFYRFqLd31gHc2d9DcrKFJ3AmT0yOKu10G+BIjDJ/DZs+j1pqboOjKK4jQfd+Fh4wuOo
yeFk23mZ5X5mavtEA79xZluuPfTfLx/zuS3i7BfQuCA3AHy3H6J/ch2x8fgoaEUMk29d8e8/zWS+
hBzYQSRJlpn59bSrNFI4+OjC1CbAUmPqJAnaI9SdkY8O/iOTQ9nvhkI+jPhhnK47Cdxdo+RROd+a
aeOEcbzLW1GaiTm/pTfjrF9JlNYIkSzwU012gxbNi7Lfp5lTkcAdslngY85pCHdnS0ZFzKCDlDJ3
UiBnK62DmoLgTj33cM4BKODaykOiZL7Z1ftMs1ZzzPAvZ4GFnlMNzgPkc563nTnN7E761M+t4uij
kXgf0zvu0k6tJpGbSc38US80B2npaWOOivIxwyfcfd1mVpppmhX4wQiKDFWWgq2Zj7bgPj2jOoQz
e7M3lEmJ49nPTat1LaMq3Gawv4AWo3H7qolXpTUSwUrYMxfUlK+7yxGGpOpARnAzGJkLxCaymijt
N2Wm0q0lpSBpBZAyeCtDU7C6M8dOOI9A0S+lj+A98Y2pptdBOuuf7JYUrx86d8J0+ehKt61SAmR2
nuJjBZQAUtA9yomoV+CMPRDOpPsQ7SeYzLF8mXbGvkzJtDetOj+ENP1NdJ0fgRo/Xx4NfZrONEj9
KolW4JX51GX1Nymgazit3nhuUPMs5xKTn7syQGaz/+C2caY+t1QxkqoPfAKPUnlWHuTGSkb7U7S6
fC7MMpb0jDN2mcy014Ip9dWeqodKs+V9ryIrW5YxkDtNpMySqTVWRRau02JqBB7sTBBAOC9gAx6h
Ag1z4ne9FHuVXq+LlH4Ooz5ykU4VmNAZheabdCXFSqmu9ak/hVXtoFtpcoeOjB8zF51zBnKkA++i
lEx/bq38z5mUKEwBZSyigoM59/Z88B4EahroSuLnXexYfbrV7EbQzHbu0Zylp3Ut1/LYpX5oZV4f
6a9j0D5fVqdzj2YmemTmuRTVIVXa2dezWnL6WHX7PhflKrkW8B9GyArwx0+PZmnUlbxNYA1PiByk
Obmd4UXG4LZLq5tpkvdZ/1WYlj23Fu4OV7tSUakWBIdZBiuP1QIyo6yJKDl07umcZY/mOFS4A0df
kecChO6kXuVmFQq084xZ86xR8YyWeCRCEx+3LLm1lXR2ZsnSkX8f1orZPBRZZqyHpg6cbiLUvXz4
Z+5HfhrHCtUWPShG7E8Visyq5NAU5MPqrsJY2jxpAsM4ly3nR4uqOQNLvKXHfm/N8bVKenpHsrr8
qx9Y2z8B9G9FD0FkbNgN02jljRJLm8srPHNo/ASFIvdpP7STdBjD+mZEY1NWGd8/9GiN8ycmZviy
KQ9VPx4rkOUq8eACF7sXHM0Zh6tx3kRpkjQKZ3n052r6HIYUGMiVvaltG62V3ePlFTAbX7hKNM6t
VJE0x4EUQgY6ywEdOYGcDE7enXt8RF4WwTZjSQTnXsBwTlg3nuJXJOp31RAGgHKK+9WU5PMaZYzE
bdRg9MK+lD+WZNKYJhw5NFsik1638uzPRbRXjeqzota+PX3QFfO9pypaCQe5Gjq/UafuKQiASG3S
VnAg53aLczF2ZvSWbtadX/boWNMqyfDs0OjXdECLaU6Hep2QAhMeSVl+unw+Z+xD46KJZixVMCmY
rQ9urXgbh+14rUg0EnwTn3s6FzVE4dBKwBds0esDFj5vrC3jz76qgFDxobfnx7BCVeum0u6kA6ms
0LVm6brJkqcPPZtvhTTg4IOuKRtfR0ySOZjCKnpPoygwCV7+jPWpnP8A0kEV1lNrHdSarEnYOAYg
T6VYhCB1Zu9VzoFoiWHMEcrp/qhMspuag+zVZBC1B5y5Od5Alo+sLEmplYS5Yh1s6VM87wjJVqXy
IA33NB4FrvuMB+S76Y1SV2hY69ZhToCUMQe3dtV5owE620LUw3nG3vhWvRj9TsMcFTgCOb82M/WO
YEVthGaNrrR3gwmksDHQf4vo5kcs9NZufrRlehEg8app0kEiIFpqMfwg7Eo+d9ac3yg0e5Qo7u9D
NGhXozndZ425+pgZcA4i7oNwLJH0PrDkT4nvfjsUTeWcMwDOO0hAPKN9M0uHvI0Z9vW6HPLXSinX
H3pzvkNPTkApVEYyNkUCSGYUmZLT5UK+8zMGwDfpYSoqNpqUSIc2nm/UpNzOs+wlMXgnafhn3I8C
D3rGCPg+PdLbhm62vXRQKgwsT023Hk1gaaPI56iZIYg1zqgP36s3DDaYkyddOpQS/STJsRumoeA2
PvdodvZHSq+GSTBM+Aw41FaJz2CyS/Liz8vne0Z93gbtjh5t9K0CHGW8dTvlbtg/Kt1TK2eCLTl3
vNrpew8Ka4S3WNxoZ2tNAi0aAC7QUILEZ9V+9PrizHawCEC8AtiW2ul3Q2N4ltmJAq8zu8O3thEb
EydDgauxBIM9WhXG2wIuB+hlu8u7f2aDZO72ysZJymiLg0WD4f3cz1dZYO3qIrztWroJB1MEPHVG
gWQm//iUiRamhjxKB3TFurh0PKb/l5dwbouYzR0/OmiaVE1s+zAOk+pYJJEx96n8WRMM716WcO7l
Oe1PwQNU9zGFFpXjFtxwntErAgU992j250cv36aNFku6HBw6zG4D3tAtbFWQbTh3tJzuq7OktsTG
WzOXPxXfMkTpuNyr/GommWDvz70+p/o0pWEPjC/pAFof4rDbEDivou7dc2kHvplNT0PSDdS0cbOM
d8GoeFLgRFq36vNhS8h4F5r9YSJ96jRUkB87t2fcXVaH6CMo86T2MXP5WBbDZ6XXPgGDKXIbwNeI
0ToW7wPGnHN67BgWoZ1J5sZXWrRtJ1o0eWOftF6Yh8VN93uk5H+HKpDCGXfbdK1djXnjR6axt9Xs
tVUAMw04o3xsNwA8vae0W102kcUQDKLYhh7pMcF9DyYVo/IxHHuIB9Uz4sbNKu06bLutbUSHRG8E
d9G5vePsncRUmYfYrPw01W/DIruzcwv4nE3mTBkVyFjUAyyHs/gyDYIxVafKt0lYerOVf1IM0JiE
GQW2P8KbXjZEybVFE4IozgNksqrROUdvKzre+rsuDesELfCl9KHCD5jpucivHjA0Udd240sN0KQm
VNqUbP6QveDlOR8DbtoR+eS68oHOWnxupkOTlZpLKdGvpN6er0HdAp/wMRXjfE2AIuEEnpzK18o4
32ZpL3s4pf4m0fLRmxKjW5Ou6px8bj7Ua4HVcVuXV+BBmDHl4rc5HdtVLDWJ5WQYVKwESzp39py7
ia1pMKVGwu1OAD1CstC1WyoKHc48nO+Ci82kplZQF75CSnKVYDj2uiqG4PbyaXA8PD+cC98FZyZE
0uY5gLXbz2NxZ6fqdkJizgTmR278hdJMrTygjzeUCArO9RfE7ECWiFe9/kDSwNEBEYx4b2xjJ8XY
k0p2WSQ9GsBJMGVJdo0I+AGiz8NzG8H5pqpKCXIAYejHoECBQ7Lo/awkoqrt/3H2JUuSq0yzTyQz
jUhslVONquqqnjeyHiWQAI1oePrreRbfrcMpUvbnMnMBAiICCDzcLaEiMcKRT4rcyemqn86EqrWb
P3VOdepH+XkJ4seo458uz7cl6pmgugIFCCLwef/UQ01l6r0XZ51eNa3ue8K+X+7CNk/n/9/E8EkO
3JWi658it/XTgUZgIA3kz+saNyLF0PlT2HLRP7nF+Ct3/Wevrq/8biMwQPWuaAHc7p9CkbAPCYUc
G5Y73l/+cNv6GkFA9RoT4SQaya++SwNXhE3KphUaPblIUA2lhl0LMaovl3uzrYEREVTj1Ut3fp1o
EqdJRciWNMnDOb3c+nn7+k8aF3uBcezwPMcf/KVdnoAX/tiF1YcR5HQj+b/px/wvJJigOqekXTQN
2I2VhDTuIO7PDj8n/aNXTnRjOQwClv/fieHNUduWxNOsfKrzJ0praFM5hzL/xcQtl+Ckq7ydw0g6
O1/ZEOxyCUJllD+QzUu2xQ9jw90H4VOtJwD7eDg+x6AJaBh59svkK+mra+5kWCXj8DG3YwziQodm
rb8cp25+4ZM4hYzfoUYZktfXpZvQj+HvA1tHNjao3SgZbG0ZUMnBKHgYrrM1w+HnYOE92GeGp5Uk
D17QfAh1v9feVQl8fLzh9LLQ/iwDRz2V3VzvCtbQVIt861pmcxTDDcHPgUMmWSXAeO3zSORnuga3
uCl/uDw3FiMycXIKM195HFszNBT+NPIsNjxj3+xBLnpS8WZ21xJMTLhcROeI5Isjn0QeuDfTVJQ7
4RTFRk7L1rrhiNIjE0qZcv5EpMYZ32M7LYQ8XZ4hW+OGm/Fa90DiNfypiklwYk4SpaKMtoArttYN
DxM9iuEmXfInN1TJsaO6PvmN/nT50y22Q86dvtlGhVJJKdXAsNO1T87QoFpWPybuuhEdbN9u+FUD
3S4A0VwGAHB9O7PwG/SKtgoDPNu3G16Fmq4apKYJexoWshM0Shm58cNw7yRsH5V8vzaQV6sDqHF8
HgRJCWoHRAv24a/I+x4uT98/u8U7m5TJUuZXHsCHscZrdi/Tur3l8zHIn+UEwjf80Jlsb8E1GbDn
QT0uxZThfeFGAr+tnTWVOd2t4td4VqJmj86w7LxqTMf4tRhe5VAe/TZOA/anrnRaVcexG04D/7aG
X6fpW5d/mMU3Jl+TuNqjaXS2eF9XXM/Rm0P6Xemth3kgOyg27ShA3Uv1cfFLyGp0x67LX4IK6kDB
cLfm9T4Kjrxu07k9DnOVFn3zhEEsdEgT/y53/s76afEfhmDctX651yFQX2V3W83HcbldnOaxqOJH
p5tPAEJ8YvM/H90VWxhdg0TrfxsoMWIbFUw40D9gT2HZnXIMRMT9vg4WkAt9GVwwzagfTumj1u6I
xV/rIQ0WkEt6v6ZhTVU+QrpkKylosTYTNRj3rHICptiTahsn7Ud3SHMAh3cjqrQ3dqFzMHrHmEzo
YB80qKcL3BKlQPN9kQOEwSE2VybBQ87jR6/YAkfYhmIEw5EMMcgi2uKpWlo8OwV1l0bxfNuBkG5j
JLYejIjo9iCq0P1aPOkQtlBp9prMBbi+1BbPvSWwmEhBoGZ9LiMMgdGgvilYy/c1bbbYzGyfb0TF
VpWjswL/kGkKcwJ1XrXXUVnsq6rfev+w7KomVDAWjloc0eM8o+bTWLFsipyHupoewShzuBycbF0Y
8dEp+rVWXNGM5O6NBGrIi/VdKcSh0f3L5S5sE2XcNzSKjXXTsyRbgrw7BOU9Yo4HHnf//0aV/T//
NzGAYchE5S0qzkiIENhPH0Aq+yontbE/Wb7fRP81Y1+2uV/EWSUm6KvPOjm/dyGWxRtJE0uq0QQA
AutCQzU7eeboZQD71vqrkuuN9uI9ScY72Yc/i4HlG51ZnCI0/LoJJUCSfUWyENK730fWV2WawM7o
hle/n+MOgPz/92lBNa7XTCUPs6GlR+BQflRtcu9W/l8wK99CX7QD1Dl/DJfuMFb072UTs1jxmbLn
7QklL3vuTMMcZHj//8SYcxsPzg7PZDd9E24cDs83ynfirokY9PGMyslE/Myv6c4JyI+Br2mzQo21
kMfeWUE0ESdfkqnrrvPM0DgWjb3L4SPVlE09/eXS5ZQQVaZL0n1gbbDl/jbbNtx/XavcVcn5zDEl
990MuDshry5ebS6vi615w/XB8CxDXXhTFi0ufYoXLus9kyVt0roYoMtxuReryRkHgKVNEiS4wyHT
QbVT1XpslvyUD+q2VOO9yKf7am5ehxJVlfH0erlPixuZ0EHUa7r12gZDFjg41AXB+ocu7nXWbAL4
2iofUH3gD1nNypueAxrAg+iDSIBJS/Txuu83wkDLdaDBPzVkkxhu1tF5GfNxI95bTigmei9y2qKZ
5TxA0VftooF+R3A78cQ/1n74DGzfx8sjsNjWP1wOb24lZZCEc0frISukPBJBv4JU4wNhW5q0lqBs
wvVYr4c5j2mf6Wp60bz+7ZP6SKvlpmzqG/BJp4yKjQmzjcTwdEihjGtVxH02BOGnUXW3bl3uYi02
somWyBUYPl4hJDVC5X0mpDcfw6o6b2IL3U11Tg5TOf7BlpDfzyC23ElPVRvx0jKof9jp3ixPWxca
vMbrAP2W+i5aQQdWkKnd9az+dtX6mwjaxXWGqfa9JsOL/61D6Yi6Nr9GjWF95QiMqOJMfOlwL22y
JvflN38dp4zVHbuLIyY3PN0WRYz4CC4FAnB10mfniqA0jgJIy1agbLw8Q7aFNwawAj4/aRb1WRfj
kut1+6Jddx0BSXWs5ANdICOpx/7Qgm/hcoeW4ZjQRC/RFRdxpTKvzGk6NzNPk6HaYv+wDMfEJYZR
vyLscpW1y02ONPIy1ntaMVxKbwLvMQlU2i0bhWsW4zUxijwphy7ymMqY8vfN+AO6cOkSX/kKZ2IU
RypEBNVRlVWyKNLcqRRWZS42IrslcJnwRBr5YTvwWWblEES/w74ef/vJtDwKcH/+8mKJUq/Aab72
7TpvXXtt637+/42vj3QsR7368nyK8FFVVKihORRSB1t0W5YOTNBQE6xJxcKpy2K58jhVSvrjI5kc
kny9znKNELwmvbsEbSCzoS/v4RSZTNxr4JUBuF//PTl4Du11RCKZdbju/h1DLcfUZe7w5bovN0KI
PxdB7YC+K4PO46p2QTfLvx60IDf2JsvM/6MX/GZpvXXMUQU5qSyqtfrsNDkU5x3hb6ASLLZqQiED
0fa09AqRRYV/ZKF7XOb2sUB5ctL5pzKP0iQZNqK5ravz/28GsrZ13KCaZET0+A62sM+cPiNapfn6
ISmTneT+dUdeExi5gsHDqSv0g7A09/2RxWUqF3cjpFuWw0REztIdw25iYwaikzaVobsDG8zWfmGJ
ev/kUN9MESdxMfkyx7nTqeJfnNTz89J5GS6nHy/bqq2D86jedJAUIFHxXbgCQ+Fx6jvtfvScR7JG
t9e1b3gxGZKC4XFRZn3HaOpMvU4H0GffytKNN/BUBJ/6zjXQhBfmQgd+361dNpd5kFI+QnN0QHlU
CqiQc+iSrrkKhIlqSeOEvgSofpiKqcmiTv2Nov7bLPgWitSyEO55dG8WQo3lksR87bPI58el7z8V
bXPDcr7haxYrNSn0EhGJka8CzWv+keruFEVXYqVcw4SiWq14GK8QoLkT7/Ssv0IMeD/nk0ihdHVz
lR2ZxHklH3QrfdZmS+c+MFK9TAhLnZdsVezZLqyusSesY7GWTlC02G6KPq3ObEgqnz5PvYK4rAda
M3/dhXP7J4qLnfT51muIbV2MvQL4vAFERk6TsbAolrQiNCx29YLbx1UTB62Bf9uViKnDJ3AJIFXm
ZlKpV6DEXxtn2vDv978fajn/bj4ItFjLpe4yyKYeRlLd12pLKOB9j4B8zb+bjh3w2Ua9apGpKJOH
vgegzMuT8jEIIDFy2aosO5BrHsf7uc1ZK9pMxG2xd5052FU0UvsqaNhXHeIiVnA63fHJLbdYDN6/
iicmKrPjOnFDoDwyX8we/eKWYPBF6fLQuvKxLv0JAmOq8536sERBrJyNE6hlLk2U5ujHamlmv8ny
iN7yoT5CD/Kmm/vPl+fRYgUmMhOcfzoonabNPJSmNreDZoscUELRsWZLTsvWhWENPvFkdOaXzApF
xKvrl9Otv+qruNACCIv/29Z4Iqe8S9Y247zw6KFNZic5jQrH2Y3ry7mh/25SiQn2dJXymr4K2sxH
+WQ9i5PXuzkKZBIEScG+XbcMhjNCZVeMSeW3mcsc58s4qzADtnQr3WpbASNCkhiApIAizgcLdJyg
snkgDt+SRbUZqBEHJ0QWNoxem2mu7tzZf/Fle6pjZyPhYvt209G1s0C/eWmzeuF0H7s48Ad1v8Xq
amndREGCIWcsWzm3GeFRn/pFdBs7auMyYZkYEwIJNjJoY+i8xb239Pd5DIa15Myxs+S+e7rKbEwi
QL+uQxdklW1WtigFOc1FIuldLJJhK29uG4PhXQQwrQoqV1WGjEDWEHFfJ/WSdo7e0qWyLYBpmqun
kE6D+y7u+sg0fXDG/jqfMjnuqpmALnmkbebg8nwXh7mXOhClfL1u6g277KZxBjS7QFYDKjipGIZy
BwnUDdOxzIqJxMvHEiwBFZIaVKpqJxZa7pizGTIti2oC8cpoHjoAfboMzzzLt1r22JXbbg1+DdMq
P16eHvp+1IzPm+ibQ7GkTeD1zTmg1cUDENly5w7Jd6cFS38w3Y/tvCe5+lC7V+5jJvCuL6o56FEK
mFV5d/RI8V2V+uflodgW4zyNb4ZSqDLRPXjus7Xq9wlVR+AVrzvimRi7ogCpm4q6JmtbhtoLSBvu
IvCeZmJer3Qwk/mujRMQS8xNAyCMc9fX86nr1o2byftnMAh+/3tiglLIhrqY83lF9tDzpgZ6W3F9
Au1Psodg2bjjOcYBUfpuY74se7FZrRBGqiyrGn5RNAGSfbCgYZmitFB83w7XFaskJhVe3VVsnhyc
XulcH0GVUKQJZ6+TO0DqSnupBwX1xJm+XjYuiy+aWD/k+kJW5gJZ3i7+jTIJnoI4cN1DFmtjyizW
a6L8JlVAGgdlI1kZNNOxjNWfkiNXffnrbY0bXo66Oqf1q1FlvQeYvtR+e1R9I/eXW7fNjbH5rK6o
x6lHBjzI5wMuQzeN5D8h2nhVLjH5Dxkezi20mnWdCc36B5zcyS6ewmEjG2f7+POUvY0aTT5PqFRV
OLdE+z6sH5pIfXDkFmDe4gnEOFSvpYp4mJyb79VxJPV3yP8+1dBc3I28unKCDP9up6HNx6pRmd+z
vaTDg5jbjcyPzXCMQ2Og3NiZGAKfGvoKGELnOcnVdLxsN7bGja2576acisCVmfJkd4ibFYUzGqUk
V7VuwtIK7jVNVCHvNifyLw4BN7K9iustgLjgv21GRFzX87w0WUxX7+jmAXCKSbOVbbNYpMldx5yJ
0GE+PyyMTkrr4pzybB5Y0H26PDFnp3/nomQy1S1tNQUchV6ZIh0SPGVGfXlcUNBbK+9lbshG4apt
GOf/3zgWILlJnxDsOq6Wv7pBnSQw8FDQ3YiXtuYNv+3LDuxeFJlCHiypnr9X0eeu2EoKW7zWxKCV
TK/EiRDtxz7+rPV8j4L8T83k3TTXbsqR4bQVgxF5Up/TUsPJbeqPNBzuiJiqlAX6VpDxFMkt2gjb
ihtenDdTIRvG6qwdAQL245vO73lKGf8FCoyHYOTXbTMmJi0Z/MovJJFZo0FMkXKmOd52x3zr9m0Z
hwlKozNU8iBfWmeJgthewsefTsKfADb9Q9sgGya9EfUstmVi0/DyRieUeNaZrPuTE+a301g+QEx6
I+7ZhnH+/41ndOUqF989vxi7zWEo1LPkwxFFKN8C2tzRYkur0GLEJiatGwo6FFDVQXav57c6L0dA
gbryNnSr17y59uBqwtC4cse5nXKFWwpbH9jUdKiB5MOfy8HKkjVOTAiaQjZaIDWsMohYPUa+bvc9
FmKu+W3XilcdrKd5JjetCo500Buhy7ZAxqbtLY6Hu0TRZLVMbiCE9hlY6xtImL003nJoaLkxNpuZ
GSFgRIlh4VSszKZ4+dJH/IQr3usAxOvlqbM1b3j9KAnUI8nYZBTc39MafCOh+NB7zsatwta8sXuz
QfPQg75pttT5VxAXfopxzG/8YCOWWJo3sWZ95UNtdqmbLKnHz9Pq/ygCsQvccOPYZzl7mHCzQCfB
oDqIhI5N+cKd9V737RY019a24d9BU02VaESTybygP/05cD5NEe//XLWs/0Ga6VWwPk6Q5pFnEFCi
vHw+RnwmqI+reC+eL3djGYQJPFl5PYVT7tZnBqbvhSN+SpFvxD9b08b8LKHf0nyc62wioFMLQlad
khCI3Os+/BwO30RXFg9ervu4yCrlq1vh0egIpaOta7olNJhAExI7GsowSmTd2HmnCmzvp1bM/FTF
obN31wiIWBKIw+Wh/APreueoZlJiOUpWpUZSOGMyrp7x2po/sHqRh6AIk/04AmqCZDf0e+XUHQFv
EnufiPGhVMtVGggBKMb/PZlJNBah48oz3kxBLJvqaDdP19E2ofWzgbxZKtqwomMETsgdp02buUbx
SnCUEepAfe9hGZyNebQYnEkTqCGOolxojWQTAPIpb2YnXc6lC5dXybLPmlDDmkuIGsWVzJaRfMqX
+BiBjFQJuc8pXjKv68OI5UppqB0xuIyf+J/V1KUTDjuzAPp/jbYuTBbTDoyAHnNvGlURgfjZa7+W
0nuEfmBGc7abyfxSts3GvmFZDBMvp9088pZhEdkcV1Va4baTjtuLcTbM9zzG2LrHMhaN20iZrUN9
p0tWgJk+vqvBK3R5IWxfb+zZyxKTIRe4VeZrrU+Nu7inMGHjlbHLWOYlh8Y56N15FrpdgLyZ+FlE
W+/Itpkxlnddax8F+2WVLc4aQ01gTKF2/AMcVB+umhkT1kTCoBtqqNtnMfho0j5Q9U7km8xTFicz
Gd7A6+YEc4k0ftOC8Qv5oB+d09yC5kqk0tfXvWGZMKYe8A3fLwuZxboawj3y72yF2N0oNpKIFuMx
gUwsrsYlrD0ByCB7LfJh3wCOumE6tgkyInU1rqSa/EFkYHk9DJI/L3R9pmBoTN1lC7Nt6+M8rjfx
GtoschGxLzK60GNJ6T7iyQnau4/MW6+71nuG/5KYny94ochqIp5Zqfzp1JdkXT4q0KzkX64zVcOJ
Qz15owvUV8bGwYvSUiSe+jBBQ34rqWhZaBNLU0vw7IWKVJkYkmTfDeJOL4xt7AXnLNM7Ic7E0YAP
DOicWYusGfDS7TjYAFQt58dikEmqcTLY1YWjdrQOnQ3bsg3HCEuMBdjKFBdg8CLRt6kMl7vCWfUG
wMUyHhPTTv2CCd06Ihvw6jH6+Vfd1Ld6cfZjwzM+8PsG2s7XjeSfW+YbCx7clYQ8xB5Xu1Fwpp9O
6UrJ8Sqz+g9gVw/EGaAVD3pFXZ5cP6z3uo7CjWW3LcJ5+t58etv5BLLEDfKZtJr2HuV8r5d+i0LW
sjuYwDuoBwVDxJGt66n7XBb1E4EAUNrWwf7y3FjeGU3wnUQUXUjs4tzsA/yTwzw9/bFf+mPbnPVN
5WmuigcX/BKXu7MNx4iGmB2kPgRyH52IPouxQAFWyFMwO24cYmztnxfpzWJAArxziJJ4VY5VdYDk
Q3cnGhnsOuhn/ro8BItbmMgpwOQ74Q6kzkpe33W+/AIA06Pr6m9egHxkOX0S5Zak1/tdxSZiagK+
bJZyEpmzqK/FKm4hi5LyUDwQb34Ne7nDM9vp8qjet+LYhEmVc6i7JBfOY+nQGUJFo+zACYEy+Q07
sw3lfLh9szC1QNoAamoig+7iAZDJ09S6z7nuDmXt3AdRdMCFaQNwZBvKeZd809XSdDRycyxQVeRf
aUEfqBy2Huzet6/YBDNBUN1Hxiaps1V0vzivbou8e+EYwnWrYJiv1nidjWSL5iXjTroWPU0B/Fuu
q42ITUI5glnBqxStMzf2z0VXU+immPiu3YiFtukxNnDH5S6fCKana9tfbYJixOR8T6n4p8vzY2vf
2PBmObIlqJAADmNxpAtJV1BRpbILf1xu//2DVEyNszhd/FapFe0TX782Mnzwm/lzO/i3Z52+q7a6
2IRMtd46s5KxKpMjxcOaW1f7ZLqylDI2QVPILSrUbTMcN6FbuHPGZoQIR7cFFrTMv4mXSsAQ2Iku
4f8knxB8ji7RYLBg191BY5PtbfR4WamiqDKeKLDJSy9P8Ri2dVyyff35/zeBodWJ73gDYhAElvcl
1A5SwnFpmckmH4Yl9JiY4Kgs24nMWFvqQpWESPW1L6KNG67t64N/f73WamrqdqmypvJK1KdUYudM
64zDhs82NgFbF6b7Ut8LYo4kmjN48/OA/eDQ1ES/jLO3hfq2dWF4cAOe/UWEE1Y46OeDv6rkUPhT
f9uDHG9jq7EtguHE/goym96TuFBXbah3td/EIEmoBchVLkeJ857134N+bKLLaqrKFicwnukpWvdx
SJbDHMnowzyBhy3yu34naxzFr+vMOF4GcVysOh5xZWnyR+JCZrAQu1bW99Fcv6CkYSPyWSbNxJs1
kRz7ZNYsa73mIzIRf7vB2xiBrWljPz5X2CPv3lVZOTINEobSBwFlv1WIaTEok85tkkw5RMNmh4b+
0X53YCG9q93xynBtQswg5kwhYIObiR+q+wCszyl0YLYeZm2WZPi0i4S430AQMosYMtRQKr5FZux+
rPLTCoGfMe6ucwkTaQbZTaXbGbd3lI38ETwfQSTM2XXnLRNU1npVG7dxVAHAjIzeOn3ldLNIxLa6
hi8vZVgvfhNWQIn2h9AP7/Kg+KarrYdri2ma6LF4jP2hbWgFcB9ixAQBPNwM3Stn3YSORRGg17QY
sBtEKK9wqHQPVJRb7LaWqTGlVHPRx6Wv/SpDjv5z0snXuMq/9nX8fDnu2KbG8NpFlTzhoOTIfML6
XZW3bD9E4Ki6rvXzoN5sxQAtS7JwbAMT1GlelzV0v0CV7Crt7yA2OeJoJGWJG78ATqDRj0Qk44di
UsNy5ccbXushgTP3I0DdnksB7B4e23HaeiWzraqxBUsUMaByBBPTju5XFHzcEhl9dAf3cHnebc0b
2+/kIdEswH+ZtbISKe/Be0PKH6Qqj5fbt1mN4a8d6EgHBGGe4R5eL/cNKomSe8T/aUvxy9KBiR5L
AmcGRmbG+TYkxV50S7QDm+dWsLdMjwkgm9XaUOh5IpSFOdlLoGRvNM1/u3339/L82DowrsGipTWU
pOYqG5L12OcrSYPZfe6RQbiufcNrR+hTNWx14bVz5x1CLwgOla/CvZZQpL3chW0FzkN747qk6KIo
IiXuSDV4iNKCsugP0s982LhD2to///+mfUfSgADoVWXd4oU47eBlcKXthutaNlwTQCb7KOzCDtcj
UhUfvLV5bdWIN8H5pmnZq6D1h8tzZEHHxCaKTE94QGVdjzPPkOzWujvoLv6pu/oIMusy9ZzuXpTz
z7igXQqpjpvLvdqMy3BurZKVQDZOZH3uevuwbIJ9B94IANemaGNxznb0ztHXRJJNem18dj7LuWWE
g3t/D2DDwfGL5xYkYZdHYenCBJPFo67BpRpg/VFO9AK+aagFuaw4TWUZvSxI7Rwv92OZLRNMpsKF
dSFHrsWrcdf05m7c9WSkeIf242LesDdbJ4a/R2SBBEXY4E3A7z6Xbve3wAPrFNEvl8dg8RUTShbj
fMRahqsOiO3HfduPbAdtvGs/3vB0XicjdjYs9uw6603uju7dMDZIz+dqS7bcttiGsweDH/GlHoCA
9NgNihO/JZXzxCR5VpG3taXaJsnYrgs/LgvMTJUVPCyxvGKNvyVOUr5eXgNLZjM0duzSzetWR53I
2mL8TBMXXG++z+/7vkbBg1w1stvtdKqjaUuv22ZThptHy8RHHgB3Dyrz4hlcx+wDINrV3qebYhC2
ZTG3cXAz1zU4vpDHA+9fXz5G8bgHrR0EafWGm1tGYeLI9Fo5JQH8KsMRdtrzKBS3kUfLPWk26x8s
C/8fLFkHhsoamOosH2K1i+UodguHBOLldbcNwHBtCuoLIIwQPyDjxHYiWn7oXkqw8Y1fL3dg+/zz
4rzZCKVYaprkKxYh0XznELAIogTlunfp2EQQuaj3qQQZeFYW8bBjE6hpwzz/XOYM0Eov2DiPWPZb
E0nUAa0dSj4hIUzzQxs3ey/oHmS1Vuko6CFut2gxbXNl+PiyeMnkxy7PAt7C91jY7Ba3nDe2in/Q
DO9seyaUiEMpMO4iAJwV4HAQjDxMfrdj3oskLyXYEZzmJ9czOB/o/RxMN+74ceXhbii/NKq6EfO0
4+1wWsKr0BCxqUYad+7aJS4urf1Qx3eUxfVTX9J+Y6wW1zfRRguE6JrexRN5UiTHCjXziT/fR9Vw
g0Lu/VWGbSKNxkkRlwcchUO56qJdS1o32q1hF1zHaRWbPEFFp3kTNHilzsNmHxN5ZMEW/NJi0Cb8
kq3z6joEgK+SI4cFCkwoDDF+ikjizTLVvh6Ojq/X5VCvwVDkV86YEWvKlahFVNgmC4/c8tJ78KjY
eDG1bF8m/9cEYhfieF2djblbgdORDfs2gBCPX3vtgQ6k2E1dWeyaMaCn65bfOFb4Qd/NFcPyTwtl
oKR25/t5TfIN1IIlEvwHmhmHPB54gzQ5ZFwgJ1fIQ6gVuy4rYsqTihZ8Dy0uoNnSi1sBTSM4fbdV
3WL7dOMkoZMVdCgLUr19tQQ3SRGv6Qxhn8N1024cG8qlQXWGwjGIq+k29Oab0d26Nls+3ISYRU4c
86DFh3dB9bsH1Fx4m4dQSzwyAWaeXyN1KRQ+mxTgBu3uFGEnMvNHfiUBUWzCy1yQakLDqKpAYsDK
XSFLvQPnzXBLAdr5eNXkmwgzdxBRAAxhlYGPu/i8dniDTUHdNKz769o3fIp4eaBDlrNMOE4hd3rp
ejd1o9wtN047lrhn6ogmgZhIH1U8S8r8QUXls9OLh8avT5AdPq7TlZHbhJmBGh07K1QvMlzCxLHK
R5GWEB/emCXLkc2kAZWjW7m4bpwPhAqZi5Dd0bj6y+R83ROdiZgqm3mMijhmWQkMoR+o31NRyBTv
XRt78z/T8M45xIRJsRIQzjqGDycL24XRPKV5g3NVr7OV5t/P+ObRqb9ACHS/rPFD4/m7cPT+Cr/+
dNnMLM5oIqliSJLRumsrEA1HyQ+vglrzPmFR8MTXMfmWEzXy68K4SW02QWyqQJs8W/1uhGjCQB9I
M8RXVebGJqpKczE5tIxYVvhJKXYjeBG/r/WyKbn+/jwRU9ou8mm38rlmWR43xa6N+t+oyXlKVPmz
IPHGxv1+0CUmViEGZ/JcjJRlEYTLbiICZL4TiN+XF9riKSYsrJhRvLJGlGdzP7wqWdwtVQTC2WBj
/t+fH1QHGlcb0qh58H0GbrwY/PXOvUfCZ8GD3RBuZaJtIzhP25vbk98UgPglyHRPS3WcNbJuMw9/
JfkWlYKtfePGEeEtU9IRkHAHQi6gzfJe1Iw3kl7HG9c/S5FJbOJJ+UomiBM4yKVTLzz4ketlfTGu
v+Oc6EMzOuUJdQwgsM/bpNmRYPJ3g9+iNm6pr1LmDWJTIdYfNRNjw3BHXMkXx89fOr++0r+NDIMM
lmQgBHfzenZUqnQwHhPcNA6Xzfd9VCMxgXN124KjocXiyB5vA8pvfxeS/azZGbQcfZlW8tA17vel
rj9f7u99YyD/Qc9NellyBxeOsIvyYD83geafc2T+yKHV/UQ2urG5vHENmHxkEZ1xwaTl6utaARjT
OMV1NGPEJAITRRCVoOVlYCOhn5p+WdIo8vur8qDExM3FCw0nLpBtoK3LjxNwmjsqya+pJVvQpPdD
CsgC/+3vidc1gHugSPMcUryx++B2NK0S+pKjyOTKURg+j0PWPCaRwzI1J+ABk92RJMXT4LobzwY2
MzIuAOMUAhumcIpTLLpzKf0DIY6bKK42znCW5k3kGci08HYGgaJsXKf4dBYY3ftj7h0K3VfHy45g
WQUTfuZG3hSDc5ZlqL05zo0+BDz4Jgl4VXPvqusjMTFo8QrNtWZZiywaw2OgwpOzbkRc28ef/3+z
ZQQ52MhLPD5l61lFHXSOKauj04RTFhgfruzjvDZv+kAtnRhqBnIHEIOt+34Y4h0Z5yJlTtHu8ira
klh+/1pPTCRa0k+tE9e587iEoJObqzMDSRC1x4hQ8RIn0QAxQpQlrGt4XZqdmKSVQF1FPTzQeawj
8gp2v2dF25fLVmWJe4nhF9X/4+xKluVGlegXKUIDmraq4U6FZ7eHjaLdtkETEkJCSF//TvXqPtqU
ImpbC1RAZpIkJ89pRCgSYjyqdc2PUor52Ff9TjnNtevWvTgb5zwJGUwUofRrp/gAQGD/DnpKf4kh
23Fs1wSs0y4aQG0ro9GjoPEvi3IMg6JTwR6xpmN0G4/GU78x4yo8mkoSnFsxqRNyE7WTqzmihs12
Fo9zVMba8DeRCM+d1LpQmf60yeV0e3P/fLNMbORZs0VJI/nI38R8fB4jyLQ1/UNHvI8mD/6aw70a
rmuRLOcmnYyYDhf+Jlx86Bkpfz6CQMbsLJJrdMut+05unR9gElM/tIfZH4cj2391dY1+/f1V0CDb
2OKqjQ3OtrX60gDCegS1fbmDz3NtsHWq1aMM/FrXHoTxqvgIQ3o3NMN6nFd/x30dHmajz1iapRMU
dkrasOGdJ+YXtEadAN+oC+3vvca4rMjyYr6hCTHn3KNz0HyBctslW4bHfkDxb8o+eMN413sGGmP+
fyfMvIWJ0T1/4yXh4xC1X4haX5joTCF4qY48q/667RWOLbeRadnAanHFcrxZlmU7zVGkHkUe+DuZ
gGO1bGRaHnVZTBaMzuSPKf65Vj/CgAZTdpzK3/f9/+uXX5msF8wVHwNkk8iCLwQ4mireazJwXIwg
cv//Yw867YIk8Dj6ucr0hGtkfgp8QEs7lO6eG2+cAErx5buxzfUhSkV9SlL446zl+HDX5Gx0B2rK
MgF9PKgMZNA+lXUWPwZ8jI+3R3f4Y2yZMojpm8xvc4+arkqgTQUdbOBnlyOQF/3j7U+4rMsKV1PE
Is5Xxt+sA1dYmVqfI4Pq0e3RHf5uw+/WBNI+K+qcQAhlz1pM85GbkAZ1/8KyaWeRXDOwgpYXwHwl
yfibzK/w1qe78VAOYEy8PQPHFiRWwpEI1i7MI9jgluNy+mEg84Fsew39rv9ubXA+L6lZgoBBGVp0
BZvCLxGXO1UhR95ny4/6wDPlXoOxTVw/LvHyDc/pKBYABVSny19T7L2k2SR2lsmx0TYYb14S3pBs
Zm+AY2qLGWH2iOqqPHq1Hl8W1MDu9LfrZF8FEwh0e6YhI3uTrsF8iEFCcSCZ//n2Xjt2w6Z1a5qk
ZeEs2BtQjyeFN6jtME/hXlbssCSb1A2S8JBINViiaRKf/HX+EuI80iT+evvPu4a//v5qZVifd5K0
rUdVCVF4EgzdS854fql0JncqNa5PXNft1ScycAAuna/ZG5FD/Teq3uhquqCTZic5cBisjcjrkVmG
g58ht++238Lr30V18LON43O3LW95ML6PtuV432JZhzc4EPKlCUKPThAhK3TDIM3Xvxhu/ro9vmMq
NnINwpV5MrUtexPF5lj75KncNPhIo+pjKsVjI8UDW/hO0uawWhu9Fs7BWpdtmFOeQHyq1o9ZkO94
tWto6+huIjbUPV65ryLJXzdRpucJvJ53dTgmNmKtqzK9NHzNaSoCcRjwiH7UXcuK2zvgsFWb8wxA
HCLxgurRK9d81qRfyqw91/5230NnYpOeddByHf1h8SieWNLPFW7P76Bd7e0Byx3x1FbZXKslzbbA
K2mfs+0AwTo0DGRzf/RXuUIYe6+t2LXB1umWQdOo8wbk42vSjU9R3Ve4L3p7BGGu0a3Tbd5SVrUz
vKwbIdd0wG3LnPu83e2ZcexxaI3Pu8Aft1bltEOPZor2UjkbKrc9lVCHE9vYEZ1E4Ujw3ITsK3sc
Kl2YvnocPHNkrT5UKgMgPNyJrFeH+u9rXmI/myd1qCIV4FMqXJ+vACLNfToN6tB55cPseT9vO4Vj
RvYLuvRVPao1ytA9hseoMc2e5Zq/TUS4FiqYzxX3HzZ/b/ddJmzF2MWsDC9rW0k5LKCpqo9lxbsi
CPvn0uyVeh3rZkMHE1Bjg6jXyygoIw7wyaSAuPZDtIozL/k7gHP2pHEck7EBhOBaE5WZ15KmszwL
Vh97uX3NqowKndxZlI2saNsLOeW1H+W0HNJLUKtzuJQPQFN/vr35Dm+xWekm4XGvS+ocAnVNMBY1
YEnqIHNe8WLWEdkxMYfP22DCPF/qkYdBTsG/Ox36dPyV9cvefcg1+PX3VwlIhGJ+MKc6o2XIk+QY
8MiUxSCGfufYdi2RdZUIRqJ4DywSbRo8p5UjKx+3TsZnP1Dtzqnnslgr4oa4/1TjlOR0aPM3OatO
rRSikKR8d80MKhW9v73brqWyYuMaV9uq27mkSgaQYysFYetJqLFnOxNxrZXl3nU+gF6jNDndpkRC
9KDxzwZPX4VhOnm4aw42OjANy7klYKGgbDYfRs//upJ4J2ly+LMN3ls23aw1WnwoHjUfy5T86AE7
23wFhrg7/c0W64QsTFcyPea0ghBwFEhVgCqwWBAvdlIcxxbbeL1tA+dqNPTYAT52h3FoGR3iYO9h
3rG/No0i4Dei0XWN8O1fWeBAa9LXRVt1AOxGqVTLTorpOpKsoMcrqXoNtnWaBUMC6Gf6lEcrTqHw
Gboa5y1Xj8m8dyK5pmSFjzIJoGc7RKg+RnUTvWjpZwlKv0PJn0mTBvFOBdj1GSuKGK+FpMKcIdA2
w7trRCm8Lngn2+3DfW5hhRDkbF5KUhgWQ15bBBXUTJQe93BXjgBl49NIVHamR6EWi9QdapN+DTf2
8ZpkbfXyhnf3qYwktqhjNlbBzEeJVOR67hVQ3EzCAvpZ6afbi+SyK2uvOwJxi2RBqqP99mc5Jodr
iaLIgvbSyOVH3NcPchA7ccpVhrSxaiUaSfx27DIamuqtBLmohtCsN/Aj+tY+B+N03OruX5RihcwR
r8Y733UEMRvEpswGYI5qsIa6/1GXYVLEHAfKOp7RpvPu9jo6gowNZAOgYlJDlqU0G1UCip7tAX1z
6nh7cNcErDMkh45k5AONShuZfNjm8CNgc2jASpQ8jjH5eNdHbKQa0aExgDRkNAXO6zwB81pEa2XO
ZqzCByX8cKfe5lgpG6cGUsswVGS+GsGMooKUUv/cPCK/3Z6Ga3grUEK1HArKbEhpAmhDIcRfJh92
3j0dAcuGeGWgYwq5N6ZU1N1QLJF8t7LwIpvhPju1MV4AyQD1CvEcuvD4GQT0Lx5CvOjTD3mnds5z
1+pcf3+VGSYpBz69DjM6gxnoe9TPwbuqXPcQZI5gYpMFJiHJN9NgAlWu3jd+/jB05e9w6D9ckcd+
DzzcYu6ciBXct1qHQ1niU0mFk7bk3Quru2DnsHVttJUULhHhIYeeLpUxaQc8VEGDrADUIP6oZNze
Ry2V2LRobYVKxVrOKW3AZfF+K4Pg0Hq4a97jB7EN6Mq2VuZbpK8BKetAGmeKmQ38dHvwqzP99x4e
2+itrZFzV2Z1QqF72xxjHjzUYf+zE9MZXJQnpfdoOv+8EbGtFVn3fByTdEho5kNqvU3QH+ijuznH
FeC+iVwj7it/iCuuGxDt4gO1/zGdhAYAiv1YV35Y0uihj9GufftDf3a82IZzNTME28mcxLQBQSHN
m6n+4EvR7zyyutbJcuvYn8NwavqUqq6up4LEqvtW5X7/E81kU3/nFKx8bc58ZUDlFlPSeux4xeCc
wZK7x7PgaACPc8ujm3LiJltkSjVLX0hV/+ZzdoB47vs+SD6kJqJbE31OZv1TmuHn7U35M+gxtkHH
s+5DBth3TAcJkbVy7knBKzUft5Rsh8EPyEvQLHgQZ6Q9iXbhO0b35zAZ2zjkNuQjZF1TeI+p04/z
GK3HZt3UVJhs9p/8svk5qMCc0N8FLPztmTrMz4ak9CVg/OChjWnSilpBGQ84xaQk8V4jjsMAbaAc
Wnq3MM78mIpomz/wKfR+5DFvCiayaGcKjlWzgXIVC3wYN0koniCmE/BZj/nUvV1Jeo4kmlVJOT21
bXrXCRD/BzI3sWDV2xRTLcCHaeID7ihv2Xxfc0tss7a16M6XATq5qa/W+RSHa/Sk4mU43t7sP6eL
sS3j3DTbhE6lFZv9ma2golk8DkBe1r2P8/souGMbLKe9KJFNR2KK3oqpwPqp87bK4NBkABTcnoXD
ZG10HBvFMOoAJrWYbjqHQRicc3D471iTy2CtaFPpioRenSMee94ndOdTtoYPfenf+eetDGLOt5Y1
HOFeJY1fDLyVhdf6yZ3Wad0HRjnxQfdbTJny/CMPSfSUL0t3nKJS73zCsfo2Qi6Wpl+rxMTAuKBs
5SlpDgNb/R0LdeQPNoKtDaFlYfw2phJozqt4ly88UUzRTK9VDCAsd4pv/97G/5Co2CKdq9Bjj6Yb
fCjyDwFvm8dNic+McYbQVH/yWPtQDSvIbuekIIl6iIEpBZLuHKT6RY/8Qwc6UbHLPu0wOpt5jW0x
nsJEHFJuuPfgeX331GY6LmSnzE490/WJ636+SmjSsKmmsAxDuk7Dr5CQt6Xu3xp5n8JtbGt71mpK
hiDbQuqTavm2pK36Yjqtf9zl8jbsDXh0cNxCrooaNniHDtjeQi9yr+PPZXSWT0Isyg/iziM0mbYJ
gPf0w9TzX9nYiaL0x3/SdQ9Z5/Idyz2jccs6f5GERhX0A0CR+pyI7a46A7DH/7+/XoiHPC/mMZ28
jp9BHds+5mOjz7c3wGE9NsoNALQyAHc2jnFsQqtR6m2W37MQ328P71gYm4BtjmOYT9LHtPS9X2Nd
f2vC+OPtoV3/3ErkSw4GhrHFPw+z/nO4QlgtAM+qDu6rw8W2dOe0lVwMvAqpESQ4cM6rF5GL6HT7
37sWxvLatuRLWpMhpFBymotmJFPRhO2v24P/W+f6QxC0lTtDI9DnWJUBBWZbH7MeL0JVc1ToTCIT
Wm9kCLK65Lzp/suq0/NqWqj3tXuZpyMZsYFhWocbsNY9wdNm+36EZC7UX372ghQ5AHX3HeaJ5dnD
jKs5eNOAmCP5UkCXeTkkcVUVyxDtlQRcO2T5dJxNA7hRNKGpmsRDNIKZMELk2DltHdZrw8I2ibY0
lS8E2JTgZ1S1Fy/d/kG9/cNtC3ANf02pXx0KY9VnOcrfAQVx5vLND7ELYVpl3wXJ9oTmHOtjY8LG
MEtGZDwhrXz/mIjGP7TwkZ3lcdiQDQnrp6XySyYiOm7iSSRzUY8B6sToKPL89q7XCBCy/f8aoaOn
D4C6DagPiApq0S/c9z5v+d6bimt9LA8P9VKXTC7ADOPmcppmsTywebqvNzC2IWFC5lW+EixKBnHs
ojPi77oedhbG9c+tTLkHOgC9mjJA5SL+Bajch67f6852DW35rQiXdEAjQ4jCPLqzg8r7Ncx7TU8u
m7ccNhtHDRa3NaTRIuSxqpQ6gscueqi4vO9hMbbRa2hjZbVsWETzSLyrZfJd19OX2x7rWBkbrDZE
4AHS0xLSXpkWj4oSfMzGn3eOeYc/kWuG9CoerGjGG/OsDWmcse7z0LH0tHrxfCGgYj7jAfP3fZO4
fv7VZzbZpmvdzyGglmP2JFQUFEO2ewlyLZHlsEYuqu22AEFtaqFMs175Yqd6Z4Vcg19/f/XXSbRG
spYSBzLKaqd81sPZJOLXfesS/f/gqz/2mvkYXLEemj1kftJm/eu+sS1v5UPVQTZwgrfmFTmVua+K
mOV3VjGJ5bC4J4MCYr7elnUUF9ka/xa63yObv5rFH9IUYnmsnvIu2erQp2sqs6cp6r/HWT6fxCqr
g1/tvaU54oINhWKKVYwHg09jAThUFZ3JTE6CNzsXf9fw1lHLQQ40hKL16TxmzcF4Ziy8yn8z1uR4
1wbb6KdlDKU0cbmhDMa7pFj61bxMsyk/3Te85bPdRMqMLD6WZx5IfVJSRXMBMFf++77xLa8FoFiD
4o/5KF2Ages4pHW8PlZDYu5rc4ht/jRoUfBozsuVQtIVwMDJl1X7wHpRdg93zcAmNBIkyRYWiI3q
uP1njvjf0qQ78EZH1Akt552Ath6zTW20UzJ6hpyUBjtJtCco4zJNK+xIqInyxuQbrYVoT+GUhIcI
MfqRi22+0zitCYihBBgTJL14IfUq1B2jBJ67e4+5/tE/BAibxk3oPF9TE2y0QisWDpU6OPT9Ko4G
RDuPme+bw5bEQTF6mTwu5dAW09gkL/Mcjqj2NCka9OIIhZ+7zMBmffM7RlgVphsFOBhKJ9PC9XPd
deJOU7Du+cOmZZXV1UabIKuDx6VRhBwSUALsQUIdtmYT4+AtivlbbwytiUagQvnwxaAqd7prdWzc
GAtHrnSLKNuig1qG5LsERffOyrvuszZijAUGPaMNYoiPRkxIxBlakfR0xYz4LT9wn6hiUM3zkpYf
WYMmzRrUCd6dF0EbTbZ4QTqASWajE0+0Pg45Mz6YtoZQ7yydw01tQBnQp3mjVviQFzQXEDs9tgS9
SOG9d02b7i1ft4lXeb/Rttl+d0l4qgz5rbJ4p0Dl+vtWitD6W4vebY6/z3J5NmE/nuuw2j6GAO3u
XAddn7AShbnUYhig+06JVtuZDGo4z23oAU20/rrLfG2ceTPJsJcSXyjl1J4aD3CPBq2SOwbs+P82
vNzvmiGXpNsgV+FN5zofSUFGoQ8d+rh3lsiRS9kEbYvu+lC1jaFeOJuj2dozT8P4MPczsBl7VyxX
CLFyhTXiVdfzztDGqOagoip4nPD0vJNJuUa/rt6rFNz3xq70TYtOhbCnEi5/NETdR5ke2+RsbQjM
vdqyhYYeZ++nJe8f8KayV85x/XXrpPWED0xNm6xUjsb7sUWi/JIotZcnu0a3Dtker3Fd6GUrjVga
HbDJ4yGXcg9d7xrd8l+vbkkvAqkpujeDs9e1CZgjgj27dJi+DTJjUMUOBZ+wqa0cs9MIJcX3EcDe
31SSxfexpcY2wqzMogUyCtVMW5Kqor+i+BPZ7UAtHOtjE6GxiavegFWK9nU4gHTbcApn3qN2cI1u
uVREljYpKznRbOnZGTLZ5jHozB7GwrX6lkstQ7AC8JIoKpPoqRHbBaQjR29tdpbGEXT866ReeayK
8nDaeqKoasqfSzV8igV5ioh6k4u9hkHXJyzPIp1JdYk7Fp1rvKpw8n4ZV3QFeOdp8X/fjv2uT1ju
5ekN/SXhpKg/6Jc+Xd9UYX0YpuSpkbv9zA4sg00TtoqxjtGQiGnodj0r2YhTmPDwSQcZuWSNjAu/
roJvtd/dR+ZB7KcXLwXlnUm2lkb1wM98mrKHbajS031rZp3IrQ5wqeZYs2jLgqIZang1B55BtlN2
AutWt3Ny/vkJj9igtjafBrNN0UjDvs4e0aYYF9DJlA9rlIzF9XATbA9u8mdfITbEbU16VvXQrKQN
17+WEpkshu6TaSe//7OVERvZFokmUH1KJF0N+ViWISt6pdBimzff+1TsbMufowmxCcpAPZ/rQMAh
m24Yikp7zfkaGndGd63Q9fdX7t6DDqv0PI3NQJXGm9hLy7asyE2119zp+vtWPAmitU2zDn8/DbPh
TZQHyOPZrirL9Sb139sksZU9I9V4hk3LSIEe+ty0y0sv6rdo4XiokvoMGOt57ntIxk3vb7uIazJW
WEmjtt/ytRwoBIv+AbIFKMZ0uO/QJjaQLVXjnCidSApAmfeITJU9kA7vn/f9dcu7Iy9gZRJWkoa1
/7da2VoYBPr7BreRY2ZARfFaaqXDVFYXCKQndZE2RP59+787jNRGja3cpHG2GEkjFYKoirOkac5h
nkGtPsrqctvJtx3GZOPFoFBP1i3LB9pnMNBxzf1DCgTGsfImQZttzM9hm21Hn6UK0LU8O943u2t0
eeWC6BbumwxXIWqWqTuuDflt0J4TQcPx9viOKGUjyfxlrtHSNw10E0PhLck5XYefUdleWFjuJA0O
v7CRZGkfhzIXpMcnQNlp5Juy4zuPKK69t5KF1ZgVxB7NQP0l+wi81wdwvP2oZLoDLnL9c8ujR4hk
rnW7DHRhwzeTVbIgHtlrpHX9dysNHyLl5XFiBjp7S3jiQ2OKBNCDM8R270uTif2qOlW+lvkSdRSQ
57iIVwDVZBrtPXi6JmAFjSbuy3/vEnTzEv/cqfZd07H4ZOT67bZtOj5gI9QasAXPrRf06KCNeJGr
4RT0PlqX5J2np42ZHYY1C+MKqpJ9XOWP0xR1TyzOPt33760nOCQtCtRXcUfz3DsbtR29uf3Q+eyu
Jhti495AAQ/NynQTtE6y72jyYoVcqg+3/7ojKNgotibpSuBq1p6SLPwUt8lLRaqXOVynQ1k3O0X2
PyfIxNYQ7QEnxpOPQbrqQ/y0F53/BY+W5AhREYHGp0AUAP3Of7VrUN8XSm1kW25m4rdh0tKEoTvX
W3hYeFMZF8Zf905p16SsgMGzfi1FmAuKMvkji8yHdNu+xR77tFbyPIEKGbe/z7f3yBGbbIXRsA7R
r55FLVWVCk5Qpg8wm3VPCcflepZvszI0tQJrMvVkc/F7dKGl7CkK2M6R4FgnG+O21dC2GGcMb1Av
OKTg1aZKdeEZfcfQkEk4NNKTOHlTjvcV2/GA8//HKBiZ1qgse5SZiPdpTMO6iHJvp4zlWCubes3v
kjlgARMUwM+mwKPFc9rJ5w1qyzsJlOsD199f5QAx6tAGLEA4hpJEvfeUUk+y9ONLouo9vLHDmmx6
squsKSuzqqdRPoKwO5+jp8r4233nqA1PG5jelmyqBe02/ZFNwV8TZNLvcgMbfMZ7f0NhoOmoCbuK
rr0uT7WJzM7KO/pZiY07q5vJDKVRA4U2y5cq2C6z4v+UW/+WiObv5vpgg7flWgJA0MSgcFz+uj0r
145b7pdVUeqtAA+jzlL1z+uk8h8anAxvFeBdO1Nz7LgNSFtAp+PruEQ3LrBjX/JEw3ZbpFLhTmLp
uMjbsqH+yEIg3rKeLj2eyb2Kf2Td+FyFDdgng0ur5Z4Kh+OwsnFpXgst6rDDh7QBwjxtx/Pqh0dA
Rf+aTbjngq7VslwwS31wfsV5T8eq9ArUIqoCymaPt3fbNYPrR1/5dzPqQYWoptFmLcdiCuK14BBI
RGvrPBzVrOP7UgYbQzaFaaQqT7Z0k1DseWmbmQznyO/kvTZlHX8j4G96HURL29Z/SCf9cdDl5/vW
yMqWF5WFTdQvgkqQgBaQuH3TxluOlk3+dsr22shdu2y5Xb9oXw09ztQ4FIs6eEGAVw9vqadPtyfh
GN+Gk3Vz26AHFBmIUYs+zM2qgDOemuN9o1tnHMwGzTRr2NJGD/Khr6f+MVW7BJau/26ls6Ty4ryb
lKAcstcGZBF1d9Z9G3Q78cIR8mwStFj1/rJJLWieTXmRTIqcIoA1H4O2+nXf+lg+TFgctOhA7GjQ
tz+SKPCKMGbhfeHUZkGbiFhCVWJwsfbeU7zGzZEEU72D0HQtjnXPhTHmZvIHQU0lhhPysfYB9Izj
hZVi3Vl/RxCyJTu7PIWckQo6Gg/TUwDUmiHlD2XyIzHdjvm7ZmH58JQva+Xhnkh1wn5183oMNv2o
PLmTZThOHBtdpupBjRI8uLT05iM6TS59gj7IeD5W4/JPOSXvb5uRYxY2vCyYWMKYGTpAlfHIJfPH
69EPqpOdrXb4mc2vNUtPbWxdOgqu6QHvud26NkXe9nvkDI5VssEHXLE2iZutoh4aEx/QUbydghmq
B6nx+ad+9ppnSMXv5U+OydgN8FwvFbSrBcMzaR4Xkdc9l1V+H/EgsXFyutPliGdeQRm45F/mtof4
S0nuTCtskjCdiS3BSwRida1+VSF6Ucfge1bLQ667nRcCx+rYDGFS4w43rwMCdr6IY3zN5oWI2em2
nbpGv/7+KqswokULJPQR0cAZZsc8GdJTA4qUnVzC5QVWRJqrXIJpc8ZRaSAwqg0k1fnf+Tj9fd+f
tzIJxiSfmFha2ncv3QqKvg6PTTuRzuEBNsisEpuf9uXQ0L4iB49HR16nZ64Zjho8D5D7tGOIDR+b
17lG2hjUVEiuilb2pgjUdL69Po5obROCeWFO5iZdatoPICeKlby0rTnGq/eZBdt991ob4ZVukFqa
t6Ciczs8xTF5AL3gwwTMw+0pOOzTxnih9FINKl0q2lXpPBRhUun2WGdE7OFEXWt0/f2VA+Rpnohy
nSvK2u4oujEqRO9Xh00TcdzW9D6YILHRVnFZr6wyU0UDqOoc2qBKjiOedR/uWyXLz6ayzUA1zCoq
4vUJ8KHx5DcpuXNwy8tWtZhBdQmjcanfDvH8WKpN3pcQ2ZSkAfC+JWkjBiyqzg8C3BiHYZV7GGlH
+LEZSZtUJ0Kjn5OWUftgvODRhANqVHv65Q7btNFh6dzOaQgAIhB08edSjW+6SHy9vaGOf25Dw0ow
F+HCAoa6dskex5U8pZF+Dlvvn9vDO0g2iI0LG5Ot1IpJRnWwfm+EKraEFbH6e1g/ezIqANg4zBzs
8Pj19hddE7LcbIiMHMre8y5oFT4unXqK4uHAVrGT1bm24vrZV14ceotvdIbhezPUheJcF7Xn7/Uu
uka//v5qdFkDhguFU3gAF/5HsS7jYzlWezm1a3TLefF0PvdVmHuX2BfvKmJoOWen26vuOMRsxjMm
0FnCTOhdvDiAEnGm8nPX1J9ij5sizBd1ZHO5k/C6ZmGl7eG8sG4aOKMd8cu3U9r1AK5XYiffdURp
G6W8eukSrH3MaJXifS0Q5isZ0p+11MdgTu7SICU2Jo1XcLkOwHAaJKLu8badkY8TFIK2gm+bvO88
szFpQPTqLJgX78KWbV6OHCdBeczInfqcxIalBR70i7BGMCaWAviedeCHm9mn2+bkcGKb+CwwOmBG
zd6lqdn56sSKs3fpPO9kug5rtXnPeNnHwKdgk1Xfz4UPAZIi99qv81ae/LQEHACkIveFIxuiRiKV
TKiW49xJ5/Et5E74w1Jt3jnWM7kvOf0PCVo552KalHcRJlBFVisDQNQeh4FrJ6wzmZNcVx6X3mVr
+Eu0Tc9tMz70vrwvqbNxaWU+RXWn6/yy5Qka3sq33QI92Xq9K1pHNnzLX1aTaIGDk/jrc5Qmv7t8
3EOW/jlSRDZeKwyNqhLJvcuKjhBA558hGccLIqeXKRM7se7Pqx/ZoK0Z/aNLzJby0jTdU8OSh5hv
5xW9wrfd7M+hNLLhWoqn0aRZhMNsm/GQjUa1Ry/q9+BartGvk3p1mEGqspMoSuQXObLxaMp8LGTM
90b/N0P5L5wqstUkSQurDEEFDWRmdoa2xjHRzanNH8vZL8ZeFrp8H2RNsQ5bkevvWTQ/54Qdy/Rt
mL1fm7+T8lyBz/2+hbRO1igfJKo6Ir9k5fpl4uW7KEq+3x7aZQKWA5JpqkoDmfBLzfvpOevyCWQK
fHqcBN+7Gros2TpRW5AOJqyBjwfx4uNyOERDSd56iWiDjwDJQOijLvV4um8+VlF7IFwFMorKS2vE
k7d4T1utaGb23vEdy2Wju5iMynrr8vKype1Z8faQxd03QPt/3/73f4ZdRTa6a0jRuAmlr/IiEtDd
1F01P844aot1ifNzCuTmCQXF+tCJzD/gpW6vNPPv7e0Pxm5DIHRMVCZiVV4MqcDJ+2Fcv5a6OpbR
cva0d4TexYHHHPjt4WiQSnfgJYvbh8acO3CijSv1+fcoAdHd9sJKiMFPHxQYOWd+XIg+3l4Zh7fb
gDRlhjGWJCkvgfQfoOnxcUEmvuNeDgO12cuqpAXLkB6zS7Ktn6KcjYXxgCkny5f6Wo68PQGX5Vx/
fxWu2i5LtqrcyguYPT7oOnsjJv/SLHuAveuzxx920IadlRo1kjZX2WVqRjAa6JfaqLcMjGy6Rmcz
j6IThGt/3J6Kay+scJT1ae8H3pxfyrosn3i9bV8XzcxOrc21G1ZESjqt5k5yuBh0T6RguMg1l6qL
vpbG7BxMrk9YEWnZACNuvCS79Nn8tGT8RVZdfGYieV4gXXtfJMqsSBT7KBg2fMsuYP08sUGux5b5
7THIyj3ON8c+2Igx1leTx0Fmf9E+OCDqMa+KycQfbm+y42od2XCxeJvANOZP5SVj/teA++LCvfI3
9O7Ggz/k5RHIU/lYSSLQlkLG54nle3Achy3/h00NNRqTDn550aH+HITv4uUjlArReSveeUD/yNHf
8UnXAl7t45VPojefjLxCuF2nXB1MycfDGqFyfHsFHR5vY77QtRNK0CxiewSQXksGbvtwS/gjiFn2
kMz/Vif/4PY2yivuTAJ+BCRBk6ihdDgWy2YO4UIb/4ERUSxpc8o5Nek1Vlf5x/9xdh1NktvM8g89
RsCQAHFl22n2zqx3F8buSqL3DuSvf9k6jfANmhF9kjShQBMFVAGoysrk/DdgU7uIT7umfHHbJOhW
tcM1M2AtuYAcm7ZY2LLdF/yDM7903N/X1Y+ebune/ZuXeet7DefuGzmCGsrDhbz+vLQoqT7fPnMS
xWFs0TIwF2fqgdY++bYs/UfZiRPyanhuxM8ZmBJv36e2tvftF9/6EiMGxBlNb4rt6sr9/AmfIqN6
764fCkRk1/2GboYjTjQar3uvlIF0tmTQ/+19f+t3jbAwJrrLlxIrloNDGt04wA7Qtd3nmF+hjzKh
wYDuxnaMgjU9qJjvaZdD604c+/pd2urntPJ2JU4l/KdanENOP5J8I1n3b7fgG99mAtWaGKKEzkrV
dS4+LUu9ox26UOB59bruC1EHOPOz/FhV9HS7GXj82EJpc1EbrxGLN5qoNel01ejOtwt9xctg5CoP
Eplt+bpt65kdQ35O16rNVgUg2a96+ZUQuqP5r6g/CX4cvObaNh+rKQqm6u/Bf1ck+b5ZcPevdth1
EODcyM38W3Z5y8RGyHFoG3OIstyu8igvEBrgAxT4TKr5lu77VtP0IvPnsgS7YzccyhUM0frYed8V
yN9h/iW64rWBtaf5d3QCBGv0l26PaLDbr5N/ul0nbpuoWiEa6t62yPbGta2OcX9JF95rNMVIUHnV
Z9Xk/S7zky10uG3w299fBeLez0BlmcbiGnnpy7hMRxaPj0VhE42nk1TUwkvEVQ/NHKhSPtOxf4fu
ko3xbZ9uRLSGJhR6DJm45v1X4CJecoiF3j8/bCMbEarsQd8qs1Rci3ScAsXEE3Gr9/fHthyxpkho
qVZG/aURVz6ctC8Dkchdi/7e6GfLJ+S1neNDv2Pi7nREy4pQWN8b1E8ytuNe+PK5KIp3hLAoELO4
oKO7Ce7/msViJgqvKKEr2C2luIo0c+BAErxwA2gUHhv9lu57tUnHstAQePFwoQOJfnFI87WCdlre
jc1jW8lsYIhYX4IOh8trNkB5x4lQnFU+dGfvf77l0msSws1NBQZruogrbeY/OgL5nG6+cRxwTRxt
rLbN/re/v7JQVatWUKa8q+Nm7XF0XX/fJ4Lv70/gFmneCJ0moC9Psrqncexd28n9VPjVJwIONAC1
Nh4FtuENR4bWfJ3kgnl4a6id4wxnGrkXpdeNw9VmG8ObnRFFWM9x8fW1TvdJC3EuP/cfay3knnGr
UCoWpd+n+PhJ/D35Kg5c/pjWNTdxfGuR03aZgMtM3cYJfNVmyA4NW88ky7Y0meEKxru6mLBnUidu
+yfwlPvxHnyIC3pgAM15nhsit/JoliU2eeLwxuFiVoV31TTAK3/tAlAu3t+cluU1AX0iHmsvKzA0
EWIOyDQgibAUj+18U9Q06tuJOCpi16Kpr2s6vdCiPMXelmK0zSy3Ob1y2zRl9dAto3vtR7Ff1Pip
xM/QaKv9wWYaM12QLqOoGp9fyVR5gVNV7/iQiQdNY3gtrJ2SseLs2qTjnvXjIVrdo9uVG8Pbvt3w
2qHxmt5rFnadVnFYO/cpAXf+/R1js7rhsr2boq6iEn71GjR7Z7z0d+XalIcVTLmH+z9h+XoTvNei
blkMrsOuZds8rbS/bAcFy9ebwL06m4H6gOgm9skQAgT9UbE1cOdkA6vxdgmNm2g3ikNc6Wmh135Z
vuZeElaueyhoe579+OAU7sZ13GagW1B6tfOJlzZNQ+lydZvF3emUJLucEbpxHNomcbPdq9Ed3jDH
FQm5LlH9oQJEM1qyd0ii7L11fKrqB2+4JkNc37a8cMd1hftOa+hAuRJy7128b4SzBT60dIZwbviw
V+g1GRu2Xumy7NKE7v1EPv2r2tUN+U441fuGNR+7aDgJN/rkOXLjnmpbIMO9u66r0thv12tCs/Qz
FHoWFkQlKF32j3mI4d8rcr+u8hZ9XTL1Ce21p1YMG3vLtvqGf0esBLB19uZr3beHqnaf8qj6qkiU
Bk5c1zs5PnqsmfA4olAdAoZ5viou94Pf4+rViL+AWNziCLM4u4mNG+Sy5iAUhpXGckbjnXpRzfKC
PMDH+6tgG/9mwleOshZAekGVVl+BkQOahtT5dcyb/swTVpzv/4RlI5k0Z6B2GBXK7hr1g8HFs7mb
9rpIthi8bKObnk6cgjULma+ilvkXql2vCgS0rx4CW3ATdAeawxZiNP18HZTTPxGh3FC0fIs5z2Z9
w7ch61cXtQfTcKeGwlwrdvVCf3M5PnaxNlkg26LOIMRX6KuI1ctCnfdDv+7KQW/d6mzGN3w4Y2Pb
Qb9LX8HNfqu6Qj1gEXhh3t84NusYblwSRf0m96er8Kt9l3YvVR6BjTHbwIpYPt7E3k0tV1FTjtM1
IUh8ouUHfRrx2G/cMSyXaxN+J6qxH9yGdFft9ceEknd01KhHLC9J0j5WQDYReAx9+FOx6v6ajUO8
0w05xzJlQRzRjXqQzULGGT217qDZ4nRX16njnRv7H5wsWQ/3V9c2uOG4rXRLKKXV/TUfx98OdWO0
4iK19djgtx99FdYcNRG04WDwtpp+1WwoAwekmvfHtmxLU3q0yJu8Rfzqr1WOdG3W4lQZVsTnaitV
bylFm5C7wl3QnhTFPbxKkp2byZ3o3Y80Uu9TUl9dWR4zoC2CwnlMuZqbiqOLrsq4mzAjtcr0SHnp
nNFVucVPZFtow411XoNSBuJX157074VL/1B/+nB/KSy5NBNvt6IEtmi0f16jctor3ZxHz92Ttj9x
OBsnaBrotsD8Fn82UXfIn+Eo9svuSrrsWsXecQSH0FSNP6Ar9+3+bCyGMoF3SJF3OchXuiuTyTsn
m15asC7eH9qyZ03Y3ehFSQMsJb4+0SCg0CCB7xwXape5Szau3LavN/y5gFJ420CI+ZpRr/jEmrQ4
36oajzm0ibbTmagLL3aa67jQj3Glz4Mz/7hvG9uHm4cwgWx4UcfNFfiD8ZAmPega4AcbH26zvHGN
XtemRbkJRY6+S35qiIEGlOjPqk42XMC2L40jWEZKVeuS1lclY4DJjt2oD0JHZ4dspYls9jH8F7Em
R91UV1cXhYhrQ/M+JLR8jOSVmUC+Zl5v3cFzc018FQWyWQ5F6/zk0xa3y9tfDzqm/54EeZJ7YDl3
q2tBdH4Yk9U9xXLKH7I+M2F80VyAf1+z9jo3Q5ByNFd5V7mk4do+5FXMBPJVk8sy1FAqpEYT9GQs
ouzF2aMi3sp8W8piSBH/10AyV5DypQN+ATwlhQ8Mf3RcQH48LN8nxQM3v3jOV9L/aSsGVpbuRCEL
UqenJvV2oEMIfFIdih44Yf3UJfMOO5BzEogx3uF/cstkP+hf+DcnzgBx+wi7uFs107c9CyCb/344
88o140IWV9k5+DpZBgIu0EAmb8N1335GMpPWLVrWgq6OKq8AXhzrNjq6jj4yr32ia70D9+1D6Wlm
qpXeyLPbdKhLlPdGfh57b19Eq9rYP2+HB2bSuXlLqlg0DCUCP25YYy2esln+XET0wyf5VoyzGcqI
EAjNflOPGWYwln9zmr1fnDWDWlkaFoKD7QEI+I0lsRB2MxMFOOkGUgWyr66OfibEu8iGBXr+d7OV
3ldX6cNcfeCiRhlzCpAPfsyMJjoQEDhfZTqvrktcogZLs1gcoY2ZDX+3ms7NH5D8bfVyWIQGmYm3
IyN009oULr+KNLg5DEr/Mgly8PLy1t+B6GnmXxnPTpNLTymJg2zJgg7eWdRLQLbUPyzeZSLzEiaz
hULs9do7ziHK1Hcv6/bTmvy5f+jahjeiTumuuqWZWsK8vBQt/9jp9cCnequqbdmRJiYv5f7Eo9xZ
wr7zL7lb1od0BMhaFPSLh64AtIkl9KFkEzPFRRV07aaRZms4kGO+FFcIMh2HxQkW8pvG7t+Pmcu4
RYxu1Prpkq+haCZx4hUY66EgVhxjVufv7/+E5aD0jYsEqdGHvyzlGkJ1od3pYi5OvXSzjYPSNroZ
IubIwfk+LKEXN244F6ARWxI2bjzJLKObcDykw32/KT0w4yAfd1F5Q4MiXZf9fctYYqgJx8tUhDI6
VB/AuzN9llX0QdXyuaNgK3XVY/VzJm8b+dWDVUIqrEm8WITDAMLHrocaQRZDtPL+DCzeZnK4DWUK
fQMxLiG6DpCinGv30NfiDGWLhxJNzEQxdx4I+npJeTh78kcjoKYRLVevGh7bmyaeLyNjk4DzioeO
Iw6uJi9iSrfaCm17h//X8nSNfSEqn4Vd17YH7a/5UeEA2bC8JRCZOqQT73GHgG5nCDky9P61v7vU
2YE96tCP5GvH9e/HFthw3qwSUcVrwcK0iRZwUsyhdPt2n/GtTOLbL20mDf/1fYknS9uz0B/QW1Gn
oHVQ/MSd9hfr2Tmri3dZ/Fg/NTOxcCv0VKNxiXRYZHL4JoUi7/uJ6W+JbsAC0y9lx073zWZZexP3
xpx1LpOiY9hX8+88Li49X78+NrTh0PHc1dlaOCysu7kLajrz45qRxwAxzKSCU9PicuFzFrY8AZMn
aaFVycqtorcl4JkKpf7Mc/ALDjqMZ72LFv8PW/Vfo9OdiKvGDcewhCSTCK5KV7GOsWThEM0XoM7f
9TPdDam7cam2DW94dTly6a2RYmGs3TP4x96lS/kuXreAGTYLsf8GDbW0EtzqQoTFqD7PQ3TEChxc
lYEc099CDdk2p+HTU9lIKIXMMqQJf49260/eIjfOS5t1DG9ueFV0WaU0vLmSLyvRDs4caKsA6+Yt
brFxWbdMwKQdKdC/0rfQuA0XZOk+gZFN7VyRPsYpwEzKl9IbcweNWWPoIiyEABoueyeq5/N997VY
yETPCbpQgNhcRAav/QGC2I+JN3xxfHZ8bPhbmH113Nc690HzG4lw7eVLM6RjgM7VvVvFG59v2Z//
w1UH5QfKwYoQoi75YeLq1K3Rd+aJc1S2j93oTMhcImunceuVhXlNGTCS7J+keHBtTcActGQheVI1
OiTz7bRJernvcM/e2JeW/grm3TbsK+uToopFGuHIB6Xzr8FvdTC10+d0dM5tLHdaNOcUKpMT52eq
2J/HVtwISCDPBYgRcpmhBwKSo1s75FJGfg/JJD1uLLptzxpBKWsY51WtcSh01ae5Jz+J5/2QhXwo
T8o8Ix7FBRQZnH5k4ainkA7zeVnXjXPYtl2NeNSunljUMrEQXMDAfM+8fk6GUgJVpJMd0di3Dy2C
iadTgwaSmmIRmgVgoigXPfSpGT36kjsbP2GZigmqa6Hz2+ei0iFYZ0At7GXO3sfr5EC6pt5XvT9t
nJ+W4GoC6mifliBRa5dwSKgbAKoxBxUBFf1jhrrN7pWHgEI1Y3WS6rAUcxYmgnVnDv3VG5+gu+GF
lt1qIusGVw7FnNQ8JCR5Hufp0mi2V5H4+NgMDB9XHanZIpw59CaiLipZpjPzqiykfbTFjWSbgeHS
5QSxSchlziH6Ur1L0fXJHspV6iLdztvfn8XbpUBmkuVR5TbQ4sh4KIpTOXU7EZGD9LNdTv7kytnJ
/oSE6/2fsm0ow737WYJ8uy+RkammMXAnmaJlXHUbD0Tb6IaH4wEq2n7BRNIYWmhEts4ud/xy49st
Tmei7Xjr4erlYiXIONX7XnYtWqnHLlS10vuaDFvXbsuKm9A7Oc0JL/AsR/yIh2MhMvcriNfXj3wZ
u434YTGUCb8jQ1egzcOjYT4ubha04O38uTKhN7JV1DYFw7NVy9ainSUNWfVc0vw8AxDFim9LXR+K
btjFJTuU5OtUtYcOfTGtz8A70QRxqoJcbj3wrB9xm/yr8DIxN+l4ipthxD8Q/acqwdnnfixjupvq
4eAn7zqJR82yi/0iwNfIxbv1YDUP0h7jWPzv73ep14BCbtZhUvLiI1nR7wMC5OlpljyiGyHUtpDs
v78hl5FIdBXMYek0y6cKEI2/yyQpvz7krf9Wc15ZcIGm8ZJ3LsKbN310MueXVOljjwOTT64Vyew1
FWJ/Nfs7PrmntZpCeO3W2eLDAP/bTMBMzFymZreFeNsU+qp+75GyCoYRCF/CXnAl+zXyMQ3Q9vhQ
4ZuZ+DlPouyngacIgTZhQemJeo/OQ2cvmq597CAz+eWo6zYj+JamcOhuLC0i+T131an3+Zf7S22z
l+GxvJARH0g5hyopTqN7XGsZ4h+dGAKf1jyItxTRLDvWZOz0WNRop6VTqEZQXOq8i/bAXG+xqthG
N3w+IxIoQBKPoSeiPGxQgRrJrB97jJhKyp2GLk+BC0qYpX395EPu9puLo3kLkfP2t1Ozipai64iR
AdfeVKz8mNG5OLoo+xzuL7AF4stMmJ7uC/BGNdCN6plTPlMI010pXug7XPCgF4f2sy9NWxQByuTZ
jsRzFQcrHcrQEUJt+PzbE2QmiZ4zOEvkCewxZ/TPeq3jQPEH+ReYyaHXA52ZV5WYwintvQB8Rmih
TesnCnLh+wa0HP8mkq+pvUI66YzlYeOBl+SFOOjlLLyLHvUGe5jFQCacb4J/l/ncjqGSujiUNSkA
uNNbh77lUDaRfOVYFyWZxjmsiASEUmXZife0eJKJfgwny/6tNr46MKBIMgvJ2xlRl/UHpxyhmO5X
0UYMtMSofw/6V6PX0ZQNwzBOYUmK50YOH4AkDkueQoCBP2epelJRuiW4alttI5CM/ajqAhKEYVHQ
GX3cKoP2oSvfDVr4e60Hf2PJbYtiXBIA60/ArRH3IcTHn9Hn8k+TL+eSqm/3N61tRxn3g4rGmWhz
eEUtZXJsunrczdvyhrbRjdv8ADahaIjQIOK4S/3Mmmo654MnH7ukmlx6SgEyK4sV9+CqBvGjTub9
OuhsIx5avt1E9SW6jsCngJNi4Z6bBODRhUQ2bfutaH5Lwb9xATGhfLe7jYiGbAqFW/8uS10GnaCn
EvrYIqJ/xTz/89AKm3g+382ZABfJHOJ5Qnd95817L/L+eWxw41ZAasA06YwlUJnLIIxZiZ3rcbER
UW1LcPOJV/5M84k5rcJ5MEV99aSckoR9O29BBS2eZYL55pFT2U/5jOv/kUmxHtMVcjyt3/+6bxvb
+IbnqlzlyGincC1Q44C3DUSD8bNcyWO7nxieC8caqzyD6WtIqR96Nrm73I2cB01veK5bpWDKI3wI
pT8Xu2lqAnSzbHW+vb2u1ETbea6bpPGQDmHGfXLsUWI4pYW35VhvnwLUxNpVcUV0u/pD2OqqOqTR
VO66NX1xkyjdVcA+Bl0vxW51+NYPWjK51MTfrRPHe1kSHaaTXPkJd0CQL6d19iHpqHMSaK/cZ041
XCGPPnX7BKXFfTfzLfnst/cZNcF5cqyrBoDmIWTZcO749NR29csiH4N2UhOZNy6lW9xkh8KaglO6
k8V5Kf2PXcpeHK95aC8jn/RfR09B3U48luDqhATNM2q5+ocep+bLI45ITQQdmhRZs6KBOXSLieyg
ZqP3+FsbOD6PNp7ZtjUwnJHNHoTbGOnCEhVWxx0u2vPf86x6KOlNlZG3Ij6wJYVEJaJW1fTP2LPy
T1epLco8izuaaDZfDSOaE/DURmf3+Gfum/WJle1Wg8vbFyVqgtYUAZ2x30F6OqbpLmu635nsP6VL
9hOsjVseaJvB7Yx9dVAkgB87SNDjklS1aKVl+iVxlsf2pglBqzMX+bYBYbwF+KkOBK+mYBwk/X1/
c759DaCmImku0EzZKDmHQ+XKAILmUK4svDroC/ZNSnc5e1O9kf20bFITjlZlQMuOUd+H3nKMHA3x
qKL/1RUReeimQU0MmkxUMpUjkrWlU3+rhHrXpp634WC2FTYcjEMlpGT+UodjuvRBH3tPbc42spGW
A+O/mDP2f7xcWNcIUYdTk9OAg++IEbTR/F8y3LqcW68GqSEddlSo29psQQ9sMzJ8OqoE8XKwVYZV
LiGkW6NXt+yjZeP8tmwrE4umiCpB5r6MKJFxHqAm6p+qJacHWXbkLH2n/KgfpVWgJjSNL2qqKZSA
wqWn0UuROt2ZDS7YH9t8i6LRYi0TmaaJO06OoiPSW92YBx5Px9+oSLQbXmgb3rjHul7vz2VJ+nAa
Zh84GQcKDdFS7e77uCUEmrg0IUpnyuu1C9F4sIjAqbMuzKPROXE/QY1AuGLjnLCt+m16r+KgUzvV
uPrxHNIUmvW7xp3nUzJNfLequd47ql6/tbdC8/1pWYxmihHOHnqzK4Wspuc5H3B+fCj0VqHGMhFT
iLCskgjNMB0eRyz6q0mGd2kBQ3n6KdZlmBXp4aEZmOx5kN9osK16eqnqme2TkfBdU08/7w9umYMJ
uuvQjdrqdaIXJp+hn70vJH+5Me3xSfz0Ubi5/yuWoG4Ko86Fi7qoh1+ZBh1EMv8JhtHa8/+5P7ol
KUhNxJ3ouIAsGYZv3Ju2QhLo0jul84iazBTwYri2NzqecxJPT0h53v9R2766lSFf7eJqWaeplgwZ
4HVOh4CDBT5sc7nFL2ob/nYMvBp+SVMRS1e0oVs1ZblrO59p0K9F48a6W7zd5JnLHdYQXaKyUJfx
EWnTv0bCAoiCn4uqfijRTE3gXVJ2tHLjHgGlVM56VDrT4y6KQWD5oGvfdtsrG8m8KMcZyxBCNvgl
K4avItoSsLeZx4hROUNyrFr6KXSofpfret1Va/edx8Aq5PGn+zvI4hQm51vWrpB4dQcUd2Z68Jbm
WnpqB6T6Q3lqapKnTZTFwoN2TFip+lOvP6RJtBHALXvTBHwVxYwSnZ/QS6nKlzjSyCOrx7zK5EaL
KNdFtcT0Ago81DN777yKcqNF2/YCNpFeuerXxI0weBYVGvptyed5xCur4YHy52Ds06PjNEg+6WNe
xBvXWZutbhvs1R4VtFsIdKzycCS6CPrWV8eMlXp/fwtZtqkJ/lpjmXFap7fRyQGqbvueqL/XlLz3
WfQY6JuaCDA+EqeJpCIX6KJ9Uq7zRY75xp32Fiv/N7tITa60tBZzBY4ucLpmTfSccCTmyqr9VVVp
u1/aMt3PRaURnTJ5KsZx2fhV25KYt/SBVPUqI3Ip+uwMIok9GPS/3F8P29BGQqrPe5FBjJBeIio+
D7wIRw5Z6/tjW8KFSZ6WOXrxBPh5LzzTv8WgrnVZvVu6aEt2x7IYJuDLiRoRVzHMUg70Q901L+Ap
fCbltIOz7PMSSnW5PsVJLTf2ru3UNuFfCCFjVTFMaIBm2krK91HTxYFD1GlFctatvG9zId+7Zb5L
Vn1irnwsxphwsA6a41kbeeSiXedXMiyncVGn+2tkWX+TX01Bbaz0cwztZm6HflAK1d1l4+FqWX8T
BFZ37oTrjUsuOToIVo9/ZKnzTUTNRvXfchE0xVJz3kD6wufkMrnZsdMdAnt87pP0VEf1O0gTv79v
Idss+H/jYToz0Kt1mEUDnlMviUM/G5Hr9DZmYVsAw7e7iTsSbN/kotZk7ybkqc63GD4sD3DX8G2A
L9hUUBioIl/R9zsmS1AvX7I6C6ImgbzcxjLbZmC8uKHc4LS4LGMLdflXh/r/tPP86yHbm9AvtoDR
t0thnAS5+Bt8NyH9bs7F4f7wli83EV/xMiae23RlOEwORByZoIc16bP9Y6Pf9u2rg3R1pZjHPGOX
siFJIGOV7AoajxujW7alqSyaJGzmBOniixqjH4LlH7keTrXUG3cxS2w14f2j386aT9g7Q/1Ols/T
8Akwgl0SfcM7KEn/uLncCEAWLzZZ1so6Uf00Y/eIVjw1yrssariMhfpFCP3k+8VjXmyCwpTT5ESJ
sQ6Zpyb0dzv5YWhndSAO3eI0tLgbNzy5QDMKcUqKmRSnG5STxm0I09VZGkC1RjfjVoLAtvSGX/v+
mmZ1vuahApE8moP9H/7Un5tZP3bcmBixLGUicuISj9MIcqlgPf3FM5Re7nuF5eNNgFiVAbjjT04W
sj6g0XeAqnT/4/7QlrulCQeTrIaCjMbQc9NfONr4PbRktc4MOoONzWoJGCYazPMFYP3tuF560BPv
aV9nT/nq842jwGYa4+atHZZHHlVZOI3Zu54V/6xgwQ4IKgj37WP7+tvvvgpIg7vmMo2yKuxYWSbB
UsRFH8Rgift6f3yL/U3uJDl4mda4AIeV7uufqr7VlZ0RRaigUMKB0hyo59Xh/m/Z5nL7+6u5FOgd
mXPSF2FT9M455xDoFlO8pSZgmYmJONNx3iuvz+swy5qfQKN84Zn3Hh1bz1rq82MTMKOFA7rFUlcr
GuRBULawiQQsdR+0jhEh1rae8AQp14uM1kOrsw8+mPQ2HNgSsE3AV+uXpAP2vgp9Gn0pPBKWg1Nh
Av5zl3ifSVE+FrFN3Bfpfb+Gzh+7gHhT/q7cvL94XSZZQDJkXh9aBBP4BS0mRFDaFWFXgVkQQmP6
2Ei1JcJn2aMm8EsXDuloLOFvZX2tWf1PWfbfH/twI1Sg/6cHd6GqQw9yBiD10nLH+nkDG2X7biNO
+OAUdv2VV4BAuH+5VX5mKXlwaMNtO8ihRFSPVTivDWgX82I+gcJni7HV9uGGT/FkBIcmPv2Ccty+
AB94ACX3rVLZbfZvPP3/fRS+ijgLTxfPnUGZ64+QlRjQBQ8NjRz/vL+ituGNW3S2uhDLoTUqcS4i
WgAeRzeDNmeLamIatIjS8qGtQ8yi91IDeTIm1L+AYbh8l63ReHZAVL1/aBomvEtCNmmsmr4OAVkv
zn6nkn0SecuPjA1baQXLPctEeEV9mmdtj4UQ5V8KdOZoJ5jIsQaYMu6nwB23+Dstgc5EeKXDNA0q
xu/wsnrCj3TVUczfReG8S+K/7lvLsmFN5jYFjaR1cdCEJebmveclH3zH24rTlg1lqqXWuUcB+3Xy
EEXXM0voLhXs+6oevEyYMK9cOqwApD8JB6+awOufiQPExerjfcNYDmBTHLVkWlYN1CDAEpD273o9
DXsBrsRAeOs/fZRuZSNtNjIDhk88FSUqvWF8fkioJMlBnJr1MaJKSoxjOCKalwXY5sK8mf+ZcTqu
1H3sLmc2SDcTNKedNE1DrMN76ZA8kKXeSqC+bX1iAsnKLK3dqBnTkC7673rqnnw2nnAqPDcg+rq/
wG/vfGKiyRI3o9IpZ+fSZCnSKmNK97TRW+0Ib68rMZFj8VA6S7wOGN0rvzRVd5B8PLjFVi+uzT63
v786CtIicfO4xss+YXH8MjXZMfWiYGiG5MqX5viYhW5ze/UjvbMUIvGnJIwn/nWsWgDsumHrMLOZ
//b3V4OPkfZc6TZxWLFE750qecfidt24IdrMY2TMQGDkxgIw0Isju49sZuWODLIPoirdJbO/BfSw
rbHhuxWfBZrURRyuOi2QhIUAdM0iP0AL3KfHVsBw33Vo/FXDzS7dkAL650X0DHaSLcy+xUomPKxM
FrfN8Hq8dK6ecJnweJA1UL2VQw/tz6I/3J+ExUwmTqyqO5rPIDe90Ln72qzet56uew2GrI3Fto1/
Oz1f7aQllj2VYvHxJNZQNfOcJVB4HQdtvsXB9XYqiphIsb4DlxR0xf0LKfyjP6GlEcCi7wV3VkgL
Lp9zIMl2pcACRfUWTZttUre/v5qUP9Ci9QkYOZjbPbWs/wKNmXJfeOtj6lbExIz54KUBM3skLkNP
+GkoVlCXQa1h45Zt+3zDAduGOrlOiLhkUC9DUn/Jj+gRKD5PoEL9dn9bWQKIb3gfh+I9J0khL7Xn
xd7XiaJN4L3IS7rVA2mZg4lMqgkkMivoaV1a0DS6u6JLoj8DKmx81xEAcx/bvSZ3FpiWqTu1uXdp
e+5/YP1QvE/rwTtkVdd9eMxSRhQBVSurnEh4F3eOvrdO/Qlpo41LgMVGphQqdaTLAfVGK1Tsx8CG
dacVMKRdLNQWxMryCyberfKVlrLV3gXt3MVhkaB9DMYprr7OKR789w1k+43bPf+Vsw3MS3WqR+9S
eUt+gaYNbvZO55+XKI82DGXZrWb9H7QNpZyXhl1SNwOD2fARXJkPDm18fdq7FE+0CvX/OSvPoDyo
QKaw1of7trF8uAlxQ3kWPe9r611m5at910/tS7vKeguP8vZTipjUa4Su+ZDN0Ofl/jzJT2gI98cv
AuXteohy9VcnBYTaK950n70I/UafH5uUEZ6qIa+KtI3Wy0y1v2fQzEOmOVo3FuTfdO//PtSJCRDj
3dSl4InFpDJnDFjjX/wq/R3l3WXiogrcyB921fIrLtY4IHn0BbjKdkfq7BeE05+XOY4Cn/cHtxwC
jUFi0UMXO/sih+HrINS3JI5+gRk4D+KS/z9hX7IdNw5k+0U8ByDBacshJ6VmS7K1wZFsGQABEJxB
8uvfVS+rX3VtalHlSktMIhBx4w7uksphOq393BRoEVpcf/y/KtO/ffP/KBtyG5u+zbvkMq7c+rPZ
kBFyZkOa/ldEy78cu/9F5mE91QIs6cvo9j9SG1a4xW/F0rnf//fX/G9/wT+uiKB3cJxkQ3hBt1E3
+3xReJTOmf8gx/zLA/onlzEKhG4SgyZ8UXt0QX/Q4mbI9/L//uH/7dP/AcdobRNFeR/i6dCgbIeu
atblv6Ql//Lh/4v9N4oeztgpvcAvExK7Np7nQ5OF4j+Ycv/y8f+02APvhAo1U4ZTZS1Y1051qmCp
GT//72fzb1/sP0reQJYtWXTPLqtFOrJbxvam2aaxjhmR//FX/Nuv8I+uksp+k/tk2QUgA0Uur09O
AZy4/+PG+bdP/8f8trkkIhv6rUu7Q8tUDA5hzcJn4cv//XygifqfUfn/U4T+6bK3I3DHKOCmFzLI
8bjDqBwULfYbX0hNNMsOONN/CVnOLk8xt4w9/K21eDUu+rlT+5hr/XNM409J+a9gWJsqkf1lb5Oz
4rkpY9i65ctE7lieXQfSTGU+U1F2EVh5rpMPjKhfK5jJJWh6X02aCEiLUM2QjtQVCot02qxfA40r
PXaIoW5/unV7TihGj56w17RDGojj66034DaxAEU6e50lf8QZEGBvdy/tCMcx4+rWjC/wC38kIlP1
9+ekUXrsOKnUritJ58du6z6COO1KG6cfFo4fmnSXDHAI4/QIXcapH4cfcmKXOY37IifzYVCQWjkO
JElWOu6OaSLLFmpsiB9vGCN5gVMZFd8/t4z3/RB5SAfmgaaFIPBjgvHE1SsYSynEDYf6fp6Ti4Lg
RvPmqsP4nvcbK4K8PSodXWcTF7zZL0uS1Tze68yLs0yGixy2iwvJGfrgV2x0CzPMd9+YYhOwl3VJ
Piwf72am7jzrHoDu83IX+wPR4qRaL8tc2d+g6R2+H2/TUlOzPntBAnNT7KFu6hhqvNGu9zlOTylU
+IvBd3kb98Oq2U22sF8dzLTjzD/ZcPkJbu7tlMVp4QVBNjzfl8rZ7uP7SS+Nf1DRiCnLqB8jc8/E
DDXM7E4MNvJws12K0WvkZWT84Fx/bwm5a4btT55lt1KzuV6G8M/SmXMEE1qT5q9L38MuTR0gLKhj
Dvceuv/JlDg4EYC6jX9peXBD9w4bW8MLMS+y2DcN9x01PEctxIb7Tu+Chr6g80wKCGL/9NKHhcvC
X0sq7T1JpyulI8J+ovCF5E1Q0xSIgJhhpdzIJDksKnrsW/VAN2WrUITxabFhUEOjvVRNRxXoXGH3
AFYfKyJHIDEculQccfmqMu389CNqzNkO7fAkR9gbQJZ2j8Trh77vzMVMrT5mWJjUE985vuP2V6bS
5BjAgbtsWYBAqc0UxDbvsZmyg8lM1a7TYZ3DKqH2WTTrVjR9F5aui/7ktqnzjTw0CX8y3H0xmKKX
WejHYkOyucblDNbtMdDNdORbEBWzaE9k967YNHbRgyM30bIgf8uW2IiqkuVB+w7A4kUOyOugOT9u
QfoKsf1biOCEY9rYo/cz/BqQfkWC+XU0/dFnTBXh1jw1UHpV+5BPJd7b6xyG79u3T0mqr5FqSpqP
tTY7qRUkXGWfkxOH62rRaXXsQVmsDEMk2Jboq51iADQiiIuQ0rWKs07ej5I+dZZ/CpzeYk6mC+z6
dCkaYQs6JRf8bD8BTtm+CD3Bj2kXhNd9e5U37QOZprtwb8JqTbs/HVHP0NLyQjWRB2lK3es5coWa
vMbH7kmRbiG/9M1qqmYksDzp9JFAhDRN/efW71sZxtlWbgaR5eu4hWeLSgmAx//9fvGWbH2GCuOJ
C39xs0A9a5IfsI0Mqn1GREaf/m25nMBzIkU7xqyIs/ACjerPuOc3q81fU0DWDXcvgdM1LCYqlA5T
6LUbKw0CWRe3iKbyT5CkfXMslj/4418q9nlJetHBxq4f3hBhlRbAIGzRphNKxZ7lSCedHw2RN920
ZnXs4hOF8g+OWyCIssa+J0h6qCbdHR3i94ooSA5DEB08EnejlKNaQCjl7QmRreeND6YQIyzz9m2Y
iw6MjHKTYBIBedSnYY9vPd2QZpI0zUVGUVhO6XzJpxz25xm8XGk5dO1YNKyrgr19bHf3ntrtGTEx
JxINgMmQSd9CepCFZS8wUGRTAveWiZ/azP6cuTyl6fQEQMoUACrKiCHXVas9PuVh/0XGaS8g6Vlr
8V3yU39ZEBMm7Fz1rViLTCzTbYxUlEy2/f2u8psIsYlJvHwTfrGozOktX6O86kM2F60mH2G0vy8Z
wsuMRxp7m1ucYPoTCuP1iB5enyDjhwllJhlSrpf7KekIKkP+mK7qdsz7C5vJaW2MRILhXAvTPymj
H51p8qMd06xM5G5Kq7Kjgch2CAysvXydUNihbul9xIEbJmZcyizTH2k0unLWBlkZ0RxXQbf/QZNs
i2lbL5nbz3GT4Py3UE8gl2guhzYIqzmR01lvg3iyHFkYscWdoDpfi57XdNnOGey5H5IxqsZkY09M
78VA4TIi9qV5mzmSBRRtEVePL46k0Z3I0xdYX9whtlQcRk6bOhLTXjamp2fH498+IE0hR42d1xQv
RRZPr2rbeUH6Na+6CDkZLrEgXCzzT9LPYSEl6timu6GM1h2LRKa/wkCPVUzodmKMibOJ1qSkzQh+
XaZPEShMNeJ3aDUiMrva4Lp63BBBU4KmeJ9NcFNGg4Cjt5dhGN1uo6jieUzKDYuNJu/7CrzrT1Bv
zzh5lwDjhF7S5DeZV1Z7u/MHOy3ySLvFnUJPzV27RP3bkiz9VbS9q6FnxdvakKDQA+leOEm6KktS
VWT51uyFbgHlF7DG37EN0l1eepLChTHkcHxyzXwHf3tRLJqhZtlYxdWIj9d12PnRQmrfiPsB2otD
NyHNhDbR2JZG2+XV4zxVfMioQZmwrkc73sja503/IrMUHSiyRqtIhRMMjCdXz0FjLzHr9ze/meYQ
Yo4tpQQHRbAmSAodWZQ112lnC78y9tVwkRR72sZV59INAR1EP/JmnB9tHtK2niPRPrMdQU1tl08P
nVmgtA0QpviHjbR5S7pEb5DqmO28qRliKiIJ41UuW+JxfSr1uLr1OEXpdEJaVlvG1MPVuWEalBLK
1tpscngVLTg/sWn8iXch/woQxfClOFzuIFWV7m7v19kVUrG0EqPYI6Tx9QsvtOuT7XsBPR19HPXX
PAuaesybqRiDZaqlSuKD7Fp6mNCxXuCC3tTpzvmtRkRUTTF+HOGs236whQX3PmfjXd6Z5o7IOKqh
Kt5rmdInhApnRSdk9IuZLHzADI3cmYWjTcVpezRb6PPC98T88OhPS8pn+e1ZGb6aAc3H4LB8j7No
rxO+Z5Cdh/669Y36nHM5lmZRH3TpHgfhPpii+N4lzNkxVKBjW7dPCEL8wZgkOgqvnzNYJxQAsM0b
REvmQHa1lV026KqxixRF4gd67+Goc2TfmzaUP2BhbEuwcObiOUp7X6otkvrGhG0kym1NSbEvZEOK
en7fCKeqyGzoidc5OSCAm50DKm2xyC18VWZKri2Mgstw6L+iPTzPIZcPA4uR9Temz/PWfSbdmt+A
kBmWaOY3dOlr8hcGdLYQaMeQ8uVl0cMroWg8x0vXQpiK74rcRpsLiq5X/WHio3mN6DpcBijdb7o8
CoGL9PdByKbCsW0+gw8WFj33ua8iwWMcX+sukPWbv5LvPdIcNnnoERuBoBJ1xs/Fi2Fb7GvEt/zB
LG1WojCyEkal9ggjougW5jfLm6ETFbVKQbYs5m+KAXIk00OK977cM5UUWBM1RTy2uGIyrqqRD6KE
3ASHyIwz4lBylNlwnt7HAaJLRHGssAuUthKps+86T39nY7qW3m0g+WUR3v2dsXOyrffbtsU/GN4v
eIWNDcy8nDliW/TY6ekHkdNUkD0UrzApwaUk9CfeSBgnhbG5hDq4S9ud19OSDhUTGvkzobQMdmkT
A8lspKeIjVtp+KAuYxvD0tTFUdnjhwS1dyRlQtb2xsRLg4lLT5Xp+7TaJjNUcQ93BENZWmpkysIh
izVlGKFPX9csOYV2+WTwIDtSPjxsI+ASbVxYd2T+gcZreduaJkZ6U5oeptTczTF6+04NTRVb09Zw
NxbnLAlftIxu0Jd2qDsdL9vU9x+2jT9JM2rYcUKeKrrsF37F4G4Zhu3Yj+sT5t+xkIRA57OEj46F
+o4B+T5OWvqvCRrOup/Z+7LjuhcL8T+yte+qpIO1J/ApU0Vy9U9051EVpvCptd8vv45kWuzdFEEL
lSzl2IZruWYDgDfc++6aIRCaV5ao/I7DdO1I5PjOW9MXZmS6nGzHMNrRri/iBs4raAxdGeDNB/Ur
lNXMe/aV8qE77go99dqgNesHOx3awKsTDXhzsLBIrkabxwe2NhkKZchqJGiCCbSFn0Hi4Cnl/HQ1
alDVKpMYT0Z/zWAbFD2CvvSOk5uG83ODHS9mjEmcvNbm7O3iK9bFP+PWDjhtlCAbpMdI2Fb4L+OV
Qp91CoV5EdzBASCkS5oe42WPPyeM9dduW9zjnGA/T3OdHEIZBedYtbD5C6Ss0cV9Efu9PMvFXs2O
yfPm6e8m6Ghtg2SqbLPEF7eOP1vwj0BVoHcL3oUbi8Vh4azTB7huNHiT0qHw8f7RbRmtuEJRMlyp
Q4IBuko8VHsh1kKPJh6+Iyd5XOO+EaXlBACIX4Ij9N/JNZ7CvOB7sD+0uBIrHTbL30br/r7BK3s3
BnARLTre0ytSWFCq4/jNjs7BSzbCDN6u0ZGu3c95GqcbCNLk1dBhfreRH4CWuvwpmPCZUzJ8Jt71
5ezSrCCow0Wb+fVXlnD+MyGpK3tQpmsfyScnQ1th4n913doVqwMy4PS2mYd5NOInlRmLDqNADkOL
aYNboYopnhb6IdtI9fCKQfMcDHU4LSgYfb7a5G+Q74MF5pD54Df+W6MeXWf9MBZkGJP5xHqbk+u+
bSj68RLndbckSTGJaP65Bd1wO0OHdQsAHh1q2+j0GgLWvKdQtN9GBrLUOp+T7kKRUnafJrAhP5h8
oqhm6GoncDIhF6dJuaRIIonIEvztllbfzRi/ntdpJsMpD1bNjztptrnw1LNijRT6Vz/tGNZjNhzU
MPN7ZE8wVmSpxKyAGzbAunVYSO14mP2KY94P15yY8AsqCX+gals/Tb7is/x3uCslHJZDkXVzV+xD
NB1m7T2629mcJ/yqvBzDGUFH1CGFNMuSSq0eoAWIveUYZDie2OzWcttdhZm5Rf2GeBlZMFichR4m
JNjZHVeZdad9a/glGAb7lCQ071ElJWLjkKzsbcFVMrzIPNnekSm2wOywI8AVSNoMkEik620Pg9wS
EsGk7OZAxxWZVCDBrWj0Hc4yTZE8N8G/0vH9i2AuPFEh7C/IQqBqSTMET50CM02VbrOpZmgdTbV0
SNvEYLKaO7vk3UWEDckKnbBguhE5coKrWLLhiyj3m0SjOLB8+7shXuKsArc9ZbJLlsOQjsGfOR1C
NF1bI7BVUPv6m9Eku+8RujcUWe/U275lrJj32bw2mMJv22bguvAKV9a65/I8caHK0S9xoRS87RgY
EhWH1fBtOnp3xNmCVZlOBUR+BESn1fLbNXErvIHCOUc0GVpfAfCm0gIjhCAb5qc0mMNyxcMsoT1j
1QTjLVkl+JIuO+T3DwuNYMiUtrJqw5aWiJuYj2jnRvwQkTv6CZhi0y3QLHrToNHOe/gcYwI0V+xX
AYkE2i3lJDR9zwdpzg0B2csiiiYrA/TJT27J86cspu3RhN4dEKcANYXKuyNzCS1I1m7fKhF9w1Kq
3rUe8hIeExjkPTfL02a2rMCOSd1gikdXAa5FDQMoxIVt3foHqdzRU675crttbXCXAzi4RaGIgBpt
3U3Scld2qltOM+phMUMM8SiD0Vx6kgWHeZO6rfwgdHQPd034vwh7F41y+0PCoK0nkYVH29P1MScs
O2Uu/NmNsi2Vb5ZjsqrxoqMFaIMARjXITl3WUPmrd9xc0AmNjyPshaskDEQxyMW9hG4xT6KP2vO4
Q8xqvJ2OQx5E95gIfEXSwb3bDk1QN85w/xnmh3gDQKY0G8p5tPS3jbKopDuud9qotnCQGN4lFh6g
fGBBjezPGYitzItv+8VDv+/+sMQDrgyLvHhjgNSpRAUVpcteKnTaQH32AThEqmpNU183an5D3LC+
j/ZhPIZiDKo2if6MS46bI/BYhMnAxIdJyfDaxnnSF4Bjv1+NKbzKUP3160QK6AP3MlgDee7CNQPy
h9bmruGI4bNS+LqN+S9ikQvIloAWSbI195R5d4NIh9+YWF0RJTKtybf6DBqcVzjl63eK0Dbsd4V7
Rr0YH5WS8mGZwu7C0z14M8nEvjKa0gcBy1rwF1D6wnH0P40yKMnocQ5Yg1nMdzy/y3fjKr32GETz
wJVkh8XMbJh/jpssriM/we5crMM72aV8E34LrmaLt5swAz4ptzYu+nxAjcMOoLAz+3JD3x7JjKGH
jT2iHDIbwjKVkWO/ByHsWp3/xNgHkLmfeESLlDp56qcBUKVi/ASqVnAciVsqjkbzoPDqA7mkr4la
89ttjh5tJxGeGMPD4n5Gsn0RcNFiZDWmRAtDChLGO6rsipzjhq8lSE3LGRN4X7Yh/TlOFtmbvX7T
e4MherDyFxrMqbTd3N/0sOC9GUAyr/FuQho+sfFGBBJRYEEscVDYjt7Ak4cuT+hh1+F8aIVUuMFd
j/sfgPw1XPa5xjUfv2xBk+OuX8OzQJbkofVkwR/BvL2H9kfE1v4oaN9UTAVjCcMjciWuRdwkfCPX
uzFaY9yVDatWNiXfb2EMSBQNSQdLw2KZXV4Q0a8HuwJ6TqZ+RrQt93XIG/UQwJy+LZo9kL+WZcZl
lMyy3iORA2tqO0D3JmEHBM34MnExYBSXjhUVNrHAEkP53nVa/sYIgpyedMlFiWnR10uDcTyMJG65
FhkjYU8V+kYl/ww8mB8ihb3IuK3zAexueR8toOKiXUqesIjJvojA693hG0PeXOwuSOlbPtAAJMc2
NetFpVEyYvPSrp8hsd3zNg3+tfeRgBVJZ8k5bVpsPTyQ7w7SsB/d4FkFa5f0kPdWP4UzoshQxdH0
OjToJ/xGsuZAo2470bovgg1bsaGneWvZ3L80Gc0efNICBDHrYiq+xHAVlY05zXwnv1Ll8WsteqPY
JuTw1aqTXLWIz+zsfTSjdBRU7P4l4Eb/XRoYbTGVT89aSJDy2IAUV+B8xYRN+o9lnNRthIznt0GK
sR6z9X+u6LHhh2+60o88nsxVYYN/akUeoucbkNmGVDU8iB3qmD6I26qbvNBVHLD84idcBVNq07el
0dtRREl/JD2PHjobJWffZLpBlGImb3KtgF7ImfIWQsNmaSsVxfQHTrM/rlkUtFWfNPN2YGmGG36L
59P3B2ItYfGa8Gl4olqiUnhBj1gzqAcbS3cZZmurGfHwIJvqs8qj6cYn+3oA0z7+asae3HUUYXnN
tvq/loGvqFyweFDvsXU4KxoAR5t5wq65G5Yy7Vt/ZmbAntyOZkjKKHPpk0t/b3Td7gyPszLTKLL9
OCMOSbdNldoQ5joju7F9fh/ZccRyDOLSFl7riNw6rhO7GZF6ZwLzrGY5FRoAN4Dgu4jxH5brw+TS
SzozBwBz+NHnmyuAjOFSYoCGcUXNehVlLMR7iIYcTeZewgXtl07JQabsB0yqynYJ3nIcc3Re6uyT
4MLQhQHjh2QUu6wxPUD7ctm7mXxPhqXNMXOjfgiClei08Mqo+TqM/DbBdYv48qnqjWC1wTqgZBzW
KzPFORwq0XevBvGlMDnGOI1BpGmW30MU/RxMAlEnnK0JKTc9vU1Nf3b9cJtSXfqlOeB9q5hZz3MW
PCsHpVtE9XEPCRonWm8N5lW1XPIWO7QkO39DxavuP4Ou9UWkh19Bzk9jq+uhXy9pax/WXR7apT9z
39yPLEjKsB2xOA5+gsp8XdLkwm331OTNfeh1D/gQpOyVvAEQ+8uVvc9Y8FcMGxoriVZoGAHDgwZT
tnTKznPqb1MYn9wkLozqPp0/LNYK42zhvxvv95njZzTGZ4bSP3v7lO/Bdc9FbUf72kfZZc7TZzsn
Od4l89EEWI9m0SsPdJnE5m7hiajySO5HANhQ5MVtqfc4LcHbM4VEhS1oEtw66LULapMjweU6xOzF
c3EevfjLWFu0w1KTGIuwKMAiJx7Wo8rjox/Sq9GdPDqvrlmWfYRq+kxxEk9o0IcCkRZ3EUyT0MuX
tp/OfbJvQJoT9K8wFgEtB6GzMvLVLBAVgYSKP6IPW2xfMXHCDafBmmR/6XbRndDS8Wps8D+OXXCd
kvZRdvKQD9knMhHs17DbjxT/OAar+0yzsVri6H1ww/X7JRghXcog4Jh2uKEv7i7osRvKlfvbRuyE
qvU7WL8lPLDAdzmp8VfWEw4Rl+igII/JsAjJDg4MBJmvp7bxFZXN0zbntQ/bmsVdNVNSfac5t4is
DDWt9I6xBmyO71UVzLINFquM4ZwKbJuDid9EfnyXUXM3piJ6gCF4ixUtej+CymkwJsw5wrBh9oaW
Pvs9DvRk8BCUxiC7y/M8d1WvIjjANJGraUbyA4KBNhDD+w6UXvvqEvGQaOy4PBwkMJp6fnST+wXR
J8ejW3/gWkOSYI+UDpLGc0nG9rnrxuAYh76rSLZNqOF0PM+TIViHmydkwyY1DveZmpkfEjaqOo9w
c4m4ewYQrUqdJojdmeMQGA7eIzyw9oITNhdp76KSq22r5oU84PF+y+qzj21ZH9NxPawuvApF0K4n
Adb3SIsVUUXg1liAH3RuJCP1GHN4v0bPLmNf8GC7hQmNwnvYwXTcww2Un1KeyjO+MIK1HuBDoYDh
i5C7YhkJduHOxccpFg+uyS5hxJ5HMT1kcYj42PWN7PTKVFaNaGoB6ckZ3lgESKvN4g9w1ftqx23w
id/oqsL1dvVbHabdcdynu42PwIREGJTBoL5Yiukmab/o2H8oPD6A9NQeQWUbSwccruikO+bYFaqk
+1xa/kR4lmAJFt62y3hPt0SerO//dlsegvnjsHG1BMV0eCLZcB5tcsWhncoOuJcA8JF3t4me5TVb
3WOjZwAFczud6QKfxn3kR6Cx/XEOZjiS4CUG4PC6R/DEs/SGEmQ8RBlQ3Qkr0w1t/NBPX+0KS9KN
fpgorInNcBlS0ZbLiIVdl4HiRBW5ka2rrR6vCxX6h1+XsfKoU/6bppz2zwleYy7M55QR8LrC8Fa3
CXoh/wQmyoGGwSNj5iZv+19zZ26zVpyR0pIcwyED9M51VyE3CwFErLvIub3CM87e7ylS46OshBKt
q5YgJMXSkPPKEfqDK0cBRPQFxy6yiIeujGI71qJDUwXgt92g3TFYuVpQwxHivm3TUc/tTxXyz8QB
EhyQ0xb3sD8DMAwRHJLMWxZVym6vEisM4FB1vNIZGyMMpX5AHSKoHjd87l70vqOTd6TKWtMUPvMP
HaKy53G9tYSffTQ+YGGL+3/PUFbxwIyDTsOtfqmx7L3PhH2eOvPQO/Ms/S7hJjYlxRpKDKmN/XLT
slXoH2/ScWR1oiwt1t4+79oGhYe55BENaPpgUoZl3tjWK3JaC2awA2rADyxUJ4cSle2GT6rG6g1m
aEm4/BqgSjxhGQxTaVnbBbQLTN2Fn2JTKrU/U7VjpSEeERH8y5MtKJEVfsgsvRW5P8Pl7gRiMlxC
xqP8/lFNTt/R0aCVUM+bQjswJID01oBdmzw8xHrpL34TIDcorP50jJuz2ePHrOurgXe/LEvh+Ihv
qwcHqRRxo8vBiAebsuk85MN9uiMEGTSb0pnkWydIYLGHyonf5ftRjzdRuj32wrwhEWsuYJ7xAj/j
AIeVYwkbIMu8B/uvBMRvz+GiMwSyZcltKtvpRPJoL9Y8FDDQbNoyE/DM2pAkEOdfS8APULTGNbKM
X9W8/Ag6d2j5TgsVLGgtzPInkOnPNAdcOjgFSNjGwJcg/65ntuVo/PvfBCLtEt/Gq0nWDPAIFrx+
Tf7wVJRCT4fIYE/D8hpT1q3oh8dAWXTV1v3gOW4bmurfaQrWfJ4zV+xzgHFXXfMdXRRaY1Nq2/6m
+fbUCxSIdvvscvY40+BdL+AxRNlTtiFdmDXbnbRqwFJgwtoc3qpo290JHM7jJMRaQdkMtZzZ/+Zy
+obnzqCsHpNlvpPLlpZ5OJ9TnInYwJK1I81eGun/BAbugK2O3pm1bZk2y/qQrP3fwAYCnq0uP/lo
CIoFLWDT2kcgPEMBVPhbAP6SLN0dw4vPc9/XTUbgRxFMb+uGlRGbopdZ44gYvEMFXyg55bjkK0rS
x50E2LyTZyzFj3nXvOoGEn4t5R0ChDE2J/FHjMZMD+ETwt0+c01fDOpWtGQvybo8GzJcUEpx+WXA
4xbWHRAQ/mdS5Fa65SniMZA00IgGn96HPcBzJO1gEnJocnWPxqoL2pfNkPCjn2KkU21hWOdD/5Lk
9HtopunzZIdvg4c+LLPNigcyi63aETNbGThAfW4E47AmAkSxVmBRD5D4eQcnrF7zjJytzJpLvMaH
DI63RdBGQ0mDJKy81Aipmgyvxz59iEAxLSExwp6tZ28WpMHbCNhjkQAu/n8cndlS5MiyRb9IZppC
w6uGnEkSSCjgRQYUJSk0z8PX91I/Xevb1XUgU4pw3772drqDDJ2cCsqhFh+CceYvKjKLbVr81BrJ
YCZryunnEi8ZJ/vZ1FgMyV2gk5vHqOSeOZBrq221T3RQ4MhCuEHWlMbHmkCluOlUf8ww2Xe4lsxA
r1NmxqclxqCkXuu/gGXFH4StKLSJ8wxjq7pnkfOx8tP5q2pOj0gUWTB3TX3K2NjCuKmAymoGbPpV
DCawqKAkExdxqs3PGuLPrVT4JapIvopivI6No9yslsqt4vFlJNL5MP/Rjn2NzmGMtSRky08eABfZ
p4wbx9yNJpvZcoBqH7RFeVZj5EY2w7i8M27lqeNU79BVaj9HnPAZbbVsJ4+tl7ho2tNARtHeau3l
1JbF9CwXjgQKn8Vnc8Z0ZzfZerFltb5R4j7WMYKBUQwc6S4DeQItlH1Fl3e3FDO+NWV2c3P1rWqa
+NKwjog5U589EjjmYKsabIZv02jti7im2WrN76mfn6vClPvRpqrTGnPw8eJmrFqMErB07Z+RtiXT
iBHFRK3JEU6oA2yhwneM+bc6NZc1XSd6sBF9K1fqY0XF/iAilltI+vJDadkoN03eQ+BkUGl9rOw1
8vI5k5TnqGHwhbZxaSLzCXvu33Ze5qc2dZtdMvbqk7oO9B+ABmFpiHInVWZVhaAmIvAivrUA9Mc0
KaNPZ5LlXVNLiDJRxfu87JpD1bOsVe3xeFE2DWHa4Zch0dLcO6tFNpnUBjAu5kOlrJp9Tny7J2yG
rWknIXm0fnwuS3Nl+NP1DEZMIW9xaemZV0zrsCOGTEWUdBu+XKnO75Gx9nwyTP/xZTchgfPjJ9eI
yTWWv4mCKPh8obOkrXqJWN3nyVk22LUKeWEkdW1KXT03JFReyq7jS2oMwhnRpJUHpYiiUx6ZU4CJ
FsHdTrSdxiKoXVcuxiFzk9cq7//GfaMFaQ0I0Kz6CEUTtTvE2szL+6ynl2lSuiiKz96FOBtt2qWo
038cOzM8XRh3U+1RHYQuD53TiACTRXSMurhDXkZVdF09D+ZSqwPwtew5G5XWK8u18bVlyPxmYErJ
oHp5yOyuuNUGQyu5QEbkibstduJj6Ywx9ZeC+WA1589VFEN5zfVy0CJdnkx9MLmIkPG8GY4o8bu0
h6Rq21YhDj1qoW96/h9HvSvdJ3zoj1MULY9ye5bXprjSoQMbzhqjbXN6U6b21dVSNlSvpnW0Evec
yfooy7Usjjwq87ejS376mhzjzypuxKea9rUb2PZsLn4jGIV7zPJFF1YNMztiWxHRyIGuvdIyVRhv
3RZ2AAMDJaAsai4RHZeKH7+0sD5AWFoyKESBRw8sDgx2cqM+36OaCeHzbknxqOD2hSMQy0ZwOpH9
ZJbc/0AT/U9mQSXxgbG5JeCO6HqI9bXrvNzUBjaUl0Mc4w1OLcdb8zxJ/Lq1+AyWtk0/GzE0HQPb
rDeOTDb0k0GlM4euqQ4shKiLBuFal4zepTnbBlgWMTS0iS4h2iQfa+/GOuafQ250AyxF0tvMYjtz
PqRslnyb52679AmzlQfUT125OMKE9+M/yRV+/4p+Tctj+5vRpvDHVrjshzP5WEKXLIf4Sddmar4s
zQAO+qFOqK4UYzAPdmajZXBKMJrkK6M9FKaVGUekpvhp0VTlVjtVS3HftlYddvmYnywjw1Y5Mlh4
tfkw5ws7I3LHcxyeX2+g+S48JSkHNRgMQ0seoI+cqyjZKeENgxo/t4mrnSeRof6LZalSP5Iif49x
Lb2pEDaWp9V9xZ+d67q+6fhDv4UycGtquHWRpKJiMWlLIMb8rBwkS+91R3G5FB1QCKNRupMyoBv7
Spy0LiLC0uR7MlsSnIf2ZNVcWdnS+EY9gdwx7qDLNK2RmZTWxI+q2bfQkZNVvOa21t0ImIXUnFLZ
/pEzWvcpURR4uk6NMvaKlWtioMXyIQWim8TvksVrHbitvvwtK4ZQXplozUu3tDY4n1myVW0s6cho
v7motb6Uql8nBpJvOo9OEhBxVZgUMsR/+BZqCIe7qtvyQvGNEmVaU/cR2znHPLOhFdJk4TXeJbrC
LSsNkdBOE1r6Vqxai1Yl5aKcFHYUljSZiZL4Fr7bwq8G0yrQQ6ycCLBiBJowXYg4w0Tuf2itxOBl
aVQkbABnrQsGU+fzAFSnvjX7xekOhCzIeNdSvDfeZA0mWxJyezONtDqjI8dVaAbkKIUWsNEHqKGa
bE8V025yNXdAc2JOFg6Og4geCZoHX7DpcwpbO+6kL+Q0fjRjYXz2oPDuafODNb7J8/29MKdNqEml
6j6botDfyiGXf1E+gevSxWVWkcI3U9Q5G5daqRPdkVFOJVJJLs1DGeVmEdDDQu6YaV/cF+LdDGZ/
ozbQ+rS5ykRoZh5iVWu/pxQVnbetDmQhVLKuP6w+lkZoD5b9jsQr+rAxEp4ec5LW3macswVaqOyl
Qk6Y1h1PafpaOI6BEcKR44tbYVuECEXgZnjqKPuM8d1jxYJg6RNTbS9Bzs33tWrSTPyk4SsKnVzJ
XI69Wlzrdh6WI00tH1+Zb5B4NA/y1PG7Eywj2yFnHKxBcIDMrPdOR6DfL+SlMdtVm7nwpdsdiMRQ
84NmNzrjW23lYGLJQvkhWQmWBBoj2OaQ9OQEe5Y5DbYvjFp7KfRIJ+2rGRnpc1obTjDMnQWeY3a4
BlAXGDpl5ohQ7A5L+aMTQgC7blQGhclkZN/ItclXhu4LIYb6rwdFAU8Jy2m08Snqhkn4qNstVtrc
HHAFRW0/XCCFGg033CDuQ1dWpudurduuhexpH5lB1iCmNvWH5461I0ggVtSSQY/pFjQdGDTMSuHs
1pIOnVcAFCA7zWrRhmlv6BkIqWpofq8k84bvGiqyFn/Dc+UMju6t6cDxTgkTPUZjw+GiW0V9jyyj
O2pOxURs4rP9cttyuTaZUn+trpCtvyzmrPv5kAkWbcQj4pKzMIJBlohAbJXK1FavyoymDIxaEANb
A6gn3mjUZXyLClWzrkJrddCV3FLip6jsAVpIcjD3aIEQLbFq1O55XDQwx6YmYOkmxiLypNHDgQ4D
HwDRRWb7UAr71C8FqOYmYLrAS1tZlSAvtudknb7sNf+bDdwW/UbtE/XFZNawbnDtEA8y/6mU5UWR
1FRjypHmNDpTqXH9pDO+cc378+hehrQsAyZnu5xV12FZgPl06wON6IXJ03HV9DOj+b2pWhZamfxr
l+rD1GvHIp4OWIL2EeNfyEONHjT7dhSSI9zcPMydzuvSfwHSw0sUkBczk3dbXyZGoD0YGLsahEwf
6nS8N4TcTkb5QXl7c9xJ37kTr0SWmfauAz+C+AR2zq4Mle9qZ4QKYogm+ms1GFeLioMRXkPHA2Q3
8yzFeHJUozkZKAY+Q7FuN07WWeXY9BkyXts0gtdJejDlgnzgOq1eIDyuba/dp2TYy2TqAwZq9LSL
0x+wNC2e3q0nI0k+eml/qGV+dZry4CjVtVQWy+O7/0AlOkRaTkcRIa9Fwys3igxgAmbfGbKgrYeA
pg6aemajdEpumZ6ylR7K9qR1y3jUQdsz2R16B1jZqY9T5t7R91EvXXdn9vKQtNWzxq5531ZZuMx5
hFUpfl5Hu/JiN2v9RKfTziRaazMooWGsBYVbSknBpWOI/smIxlMX20bYDvVvYWhHnvDfWIx/RquB
gE4BRRo9YhgdXygI3nQ+26HX/umCIUcBmFZnxxIS1FzUt+1xhH3pQz7Ll8nmh2yIA/UNRi5B3EIE
xVDjbaa9bA6VNnPfDfrKXS+r75THA/wi2y0Df3YdmmMOiB23TOumNd9NCZFKVZT+Tcxlb67FAw5X
CC7lNUmXH7JlTw7fIC2vy0lLLeYltnXGgXEdaUnZM1wcpK3+W7ql8OSo7WdaOn9plDaYlI0LU+8C
qi02VObd/XBdQVXr3DG81ew+pc3kidWZOzuDgKZrOpnzREnMA2ohJtSD8T1pFlphXbwCtvwBO672
jaK89B2+ic035XeSdoHJOaheP16iFDpRr5TBt9LpzyDlLc0ddF0Nkklvx0MzsYGhQrBw7A3CjUMD
bnOTdGZNF8zzhVUcVHxADvyehhIrszH7pb4GjgD57j7YAEgFwkbkcF7EIW3F8zrnp8ixb6Ut3lwW
p7XcN4z468dcSRqK0fUld4onxxBnc4ThiVg4AU8+nfjW3pKeobu2yHNXQKfjAFjS/iMexOLZ9uYz
E/Xz9kBQI957jf4oHrq9lSkD884INa4eOkD57F6VcbWLzO7cD7yA+WjPHqJsSJmaeIVm7KN+frGY
Nxw5Ke5kwjzmGUkhS1J6mTL+2z4WUHM0Xa73kAaardHjjkn1FRXrxVSTZ30a321iLCoGP9VSfbRD
82A6Obk7XBOgBoEyrv+YWRwzw3ya6n4Ikzw7TcOk7tNyxNaIIrUwAuu07LPs9d9ekfzg2CaTPD5o
g3HLTPebUJGAkSuEUvphrNrbYE6XFo08qOvxgYCTd0NALAu56/PuJ4Hg3D7WKI2Pc+4oPixXAu3c
f4xG8WwzXfOA8T0G7yBvDq1rV/zLBeMKfYpf1U0E1ZLxKrJkZ1nz2RqosaJyZ6fjjz5GFGVKHIdN
gQg9Ek/IOrr+KHvrOMzLNmu5LpvAQf1xH8r0MZVdoNJoh8YWHb2u8cMwl2mom+s1RkjtOjyUcftR
Yggsl/lPOq5PmZAFN8GmCsAQZ/pBSeUz+3vlRpiFw5wcksI+UypvKSsqq9sn9+8glTNLHB9AxtoQ
iemIOYDZLib7bzePaFKXuftlsXB90GScH91kLgJ1dI3QNLjAKHxfwXp9s5bnyplfnW1yUBHPSrhg
ondfdiL/NYkemo0ebj+Qi1KbC+UArrt6pl5R4Yprntvk4BeHuXEfFOZlYgFR1PLyQwXdqafkpRit
h7qxwlbEL5VW3KMZEM9Jj6Y27Qi0v7jZVrZK98biil0qBfb6PDvMuJ3GakTNxeDg6VbzITMJbiMv
+paoXNM6c268OZWOEkh8Of6k01Jpv2bEiyTqXZepF1FWwVglEEP9EWmOai6mT2+6rzQfMQmI2CuW
et/yG4oF8VynZmfh95Efko1CWnUYjPGyuO5T3YBtui771fr2H0Ow55prAGf1a94ybu16y0S4FYFd
8VjSE9GtlZcksYswRxjwwA9Nv4uRwCw3+oO9K5hxVLJ1mH6mj/DR8D707QkPUrpz1pI0L705ERuN
opsLIi9jF7OOxiKo6hbROyVK+o7/4gIqxOBtdm7WsmgBgi0hdQyqixhPhD0epTuHSjbd4my+pbWA
MepP0rUucIloJXH8ry4YAfCNv+qL+xMLfbc21Ak4IKpaPKR1zvGNi7I2IX+QEkv8BItTPbG95m1Y
xC/h3C/Soawv+Pq3928qjL3Jm2OP06lo2Ful029seXlKvWdp7TmaOix/fYOMaeV5yN9TeMUIRKon
4jHV+G1FNRUB3p/20GfynVUEM5HrzMrizpzCbq72GlkhO0OY+KLG5oVm9qApLaeVXSKdws1H01Me
FXttHA4s2AYOHK7tUl5x1Hzkg3Ocq+bFXbiJBwN92R3eO8v9p7ABKcS0+pyb0dER5YPmcEpELpKo
siRPFGU+ZVaY1+MLTXpgmkoVsJBavrQNU5IKr+VG+G8nRh3vye3d200Wbv/MgoJrrBXRZ5JY1SHm
gbMsh9jCdM8RdJm1mslI9Sonqk8+KUcwa0/ax6pSj4PhvJg6Dnvb2C+pGRjOcsvF8ChqzhxUtEn2
T7Q+725ffHdsz0jN7qFpca7aLB+Y+3ZXTcuz5DFTeFpcZ+ur+DYpuf7OWXLoFJxIZlYQp2TJ+QSc
+DuCUWBG29cT6x+cppGfmj6/1siVQYNdAryYSqmy40dlju41xUqdW65fZWW609wiQD7OP0rILEMs
v7ZauL6dJr9V4lx43i8DGsg1Lk3nvJi6/JxZ0aXZ43PfjjfS93Asq/Vbk9dvs1SisEzwOI8EklE9
F+5yRn9FK6svmVXjgnSyC6xGKHvsKT2yZiKx2MMuKA6VlWMvvL2FsleLYl9gyC0GiYhdBspU05iN
LprQTA1Q7JMSjptvKh+K3WzGF3bG8YaQ9NWlTxV1ESawZO+OJt7p2T7VZrP4St/ts3kKzRRYipbu
OqhkBVpEaMbjP5UKjOZzSjxFyaG+MqwX84dZ1EVoNHYX9iQa4Luxf0DyHorc+c4je5+460FrM3+s
mp3OnMyj7+EsnoHR+6DfKO+VnqZI1M9VtMsu0ZjJF8bNoAeJHO1j7Vl90Cm7QumfV2kEcpBUJap5
LCPtSVocSHkk/6Yj4kShPLnFSo9SJY+MYA9jP5z0WnzYfLd+ZwjftOOdklrh9qfrmClvJa8JCBkY
omTQGwVTX8BYLKFVZOE0Fmy9iO0wwcc4FW2AhgOZSIWYj/PDAKU/mAWxveNrY7YSATC6LchaZf/u
xPlntPQ3ini5UQ97wbgDkgqJccuVl9OvwwKdicNdLNNFBScCf+3Lk5wdF3ZP7FVFfW64TAH8H5e1
2VlOgX5m45Evy+dOi/+o4FZYhlsBCc2zaPstCyG2N29tlZ1S8XBjHw5knO1dDXmz7+o9Xo+nyG18
Mac+wHto9A5ItPOEsP25psqLTYc20uvyk4TmEmF6R2ioxmwH0RcaLaEE6tua6H7KEBP5Qt1XUgHs
Lg/TVve6nLtGn4PduM9YMXx7hmwUo2GGIs0elryGiWggCpGm9Yx/qNZ3GTVB5jT7hXyItcHdtBIK
2ta8nvhH/ro8hzkVcDFoOYwjynMJ/Y95LEvaPwwQFZ+OHbCzpsMCkRuTjZxylZs7N+exKv1J0KBU
9vpWKPi+SvPqUJlbabfHP/8yq/Eu0hu+59X9jRTlLnWgCRAks0Tms+aXPqv2hpgDVOlAyfVw0tR9
aztho8qAIBl/HqBaqcCDeEwPZHhcOl31mzi6KLK6tnW3jyOU2bQ6UWFfG6MA1nFP20MLiYMIPz6Z
VJN12++NlAjfZg67Xl+Y+sf7sZteFzkeIP0byK/Bn5f8jCd4YwnwOk9AokY4J+mhFfXdxdO9rNaJ
2ztwLZofHEgYFJLjrJuYVZ2SkTBvvJifG033Y74j0VecAkloA5LXyI+TPaTexNGQcqs3NfKjqDrL
n3I8x1JhEWq9F7OjerNRB9uNMw9GkHfdS6uueyfS72KVd1QguTM0A/2ZyBS0qPS0CDUAMHfxz5VX
Nx/JFuj0P5v5NZrtO5E2ByLJ9u3KXDPljOQC00JILwIPDFqFzWDVT5qPaiM9d5oJeFsetTE6p+10
j/r4AfFg8tUk+yAZ56NjDm5b9a0S1luVdTMGv1HzebRHT5+Go27HZ5tBouAuYp53yeLhkXvpT527
V9la4ZSUO1ez35GoL6uqn5BRv9UiO0yiXTeadr9SyEat8evICBVz6B7TZNxF0Kfd4HQhGELjtwWG
crRhlimDI8Knb4dn0/FITiO2MWTQEiNzpG/VSO5vf+Gsy5pXkVIWSe6VimLjjnp/KotL5I6A8C56
woCCZwaSKtOvZ3nU+xz10YS5Ve1rutZh2QjYSN5nnddTp+HRrBya+t5ywnoUVIPvzrdNMLBd7ODF
+hyzx9FJnraPAmftBJigPOpjvMMVMgCM4DcQ/WcVEQSIuUConPO6Xf3tRHVMG9bjNtbONixK4dVz
tPEeOYw9jJpBhobd2uwPHZoOoQsQb3GIZ+iNw86W2n3p8Tjp/dFp1LNbWRjSDCtQ9eiAHr5lP+Mt
7BKrpwbkOlyinaOs8FHWZaFnZy8Hc/CMOKvpwozhQG7FAKY1fVhG9Nq41R7fA7EOcq+n4xe0AFxL
6ytZvC+yytNS67vSt5Crn62aEFLgPXGSk8NRx4N5E8UNeZ5Bcd8CqfQHxsZomhxe/PsttbDY/iP+
mdJe8RRcjQLAZPvgo2W91abjeBM8Z70JlOo0B3ZW/KvtNpy7FQAwtwJdeUsh5y/pWPyMBYkrs2uH
Sofltf+zoKQW5ihPsTAySlbrQPsU+8b6ZPKhOFXShl02wf9UE0ZXJEFpAtlXrq91iuq1MnttFgzt
ylsFRoTuYwMYIv4AFz5DM++yev4q7IQuHrzEi4WLaCHth8TgkSyrU280Zyx/XmPGTya/FA/8qWxB
uEa3RSnKw4ynGD7wl3VyJ4FyZQKrjK353g68VqVahyIuzytHE5/1o5oniLv5F8XxGymcLmys/qVS
ELV5qOBdqWMFV7B65vrdJ7zKtQtzWRcsxTUmZHI4LL4ss2I7F6sBMm24Ja3cdasIHcUMt7fNUHvy
Y9pLaZWPblx+qi3uqe0/lL0y0eT+5YP5joR9WXnhFbd7JN2DqZ8exmRIxKKlPqxD/Ba+PjpnBU4l
nvRzXeandP3iQdh6rI/t7isT69CW6rOaVy+2bnopc/gt/ELNUWBIyRo5Z9NmJbi0lTwas3yb6/HY
bMB6AvILKnDCwt37sl448dHGNs997sCqWf9fodsJms9149sIa0XBtclGmJme1W+ntPBStf6a8+ac
FwbxRwxdWSXREC9Tfmel/a9wMCZLBkDAzZY3RgnDZGhdeJ9VJZHaqGdxNuCd92W1AA9bUHkz3gju
VeNFrZaHNu+gUZzCCPNGLd8UayIfkAR5/Ei7SaBvsb9MMiVdu30HDIPtdTnoq9IHVV/TTpNOuYwa
fb2iQmquICRMIRGpLPOoxe7XBmwLOdeHvJ7LPSrRWyu7Dwi2PWQwBZDqOUPsqylNTsEe2RFXiVEA
nBXMPfzSXbbwEMiyDqwqTZuHjjXWfmMQVzLN5KPkw6NJQTNN40ufdog6M+XG6t6XsnnNdDTvrjpg
QvwxomlXCLFjhk2AE1tXxiH5LpJ11+aUmLl6GfE2+iRWY9JIpwcBAevoynOB6cmfS/M+c/AvNPNN
XtG9MeTBSFTyfFcHR0VpLjThyYVO1VWa9oe/nzgbDg4KdiwUbjYfXVxCM/2DJyls8Jc8E9b6NWOw
orAxrgzQFS8dCSZakr+jge6spd9jXv5Z7J4wB707pFr7VBBVTIDLXTMI9Z/i+AC1TFlYosPoen6p
lg7Iul0fBcThulovuimeZjwmnlo7YBQ9dSH2L/hdHkCMprxlfX6WTv0nqxRxLJXhvSlwtvcTrQ5G
h4vGOYGhSV5aahhnHfazUu2U3rnP+fDcyOKqD/p7acevEfYyBngWcTwZdtpmlL/Smj91nkZXJL/K
aIVbn8L1jRqQBPTqj1W3UvThtNbtG/Jwig2iB1OiIkMwzsrO9jrToZ8d9O8C30Ku1+fJSCHcuUMN
2KMyGS6QhfvCsT46K8cnWQG1DiY2fZ2WRtb8X37oqT40NbnLzG1JJdK3k399QSkdA0TDP6q7dDu7
Y3bOBsmx0bWHasUxbLSY86w4Yra5gMpUXXkZRjkcoyp3ve1kqku4ZKO7WxayTBaXtifwbAfQjhH/
k9EjvQd0aUappVB2EaEMAqSqAQqKDFdbeYi4eVmZGVhrUodSrDBnfCy91ZkgNLM8mwq0mpqBh5nu
Ks/NAKC2WBM2UdX8oENAeFLSv2qen/Gen2OZfqqzs2PUftHY9M7V2BxSxwStjP+YA9Stqzg4nTP9
ERv0HpuYy5jLfme7/dHIV2iZdKbBXx7LDo0bw4nbW3dzLshJU35UXjDGtAdjHF8FJ8rMUR/PBgY9
bQ2LKg2HVm3A0eujrRenesL3npAvhCK5Z1Hgze6rF4jtt9pEk8ed8hDF/a+TZqdlRlblT7wauXHR
yXopqWPog2LyW1ymONF8NtEDFntFviW/ZyRiQCY5kqlrB2tvmP4U98GmMorFuUWtSk3fV20IGvbX
akdK1hIIFe75Zq/lXfb9l1jFCKiDk2BsEXiq4Zeec0+iRNhL7bCVIb0dffO0hIkQ51lRfH2eSMjc
nitXuF/S4X4q4pcCPUN382NuZUe3ik6TjteOtDVI45M2WMcsN65Lg9MX+zvJJ0wpFiMmpTn35VDf
23Uigsu+EFoW+1bmDFSSU+crdnErkgbGV/Z3/MuIoFO5j2upAMv2sEWwjrT38mdr/qzafu6RXJJ8
vlsTfz/nE4TAry1BJC2gTIb7dMqk9PCCn8gOgsRxrXtcM5FcjQdhTudyMR/n2n7S9Pyxc4b7FLvv
EWsGaMbaS9pQOm0fr76xLCP1duIUV2JQj9tPT15F7KU6AVdbMBS6oTE0QccUTafoTaC6NL7Ral5f
+qS+agPJckQ1RfQjs5PumDUV4Tq5Ryq9pyqtPkjGf4g1GEOlVf8vLomA8NO+eSyd5rD1RwtVusns
W0T1Xa2BS0VdXCNjOZD8dZrs6mI2CJ1U452rX3jny6tuINi19Zrs1RZ2vNN4myPS3ELTHGqmOk0W
aG1bPjqw0Yc2HQntEX0fgmbqj3M8xPtKlclljqT9rJOoBJurrW+ypULGMKYexxlP987RlPiHBAKM
dazFzoJmnpw/Cc4THpZ4KK/lzGEzL/VRDBVpSuOiEtXkbt1OdRVAzmOtvVuc8J41iutg6CSrbUSl
Pv8mFUhPzaWwyQBs0IFApDZZyUjhrWf6rXOCqfH86zoLMnL31+qjU+Qq9gPmfSZiADOBjDArDfPw
QqrwVugZX2YUvUwF4WFVk3BQ5Yt5ytM+/de4E+wHJYO/jdMsVY1A2ZmNrBPdg0epOh1mqA+mNsk3
AO54Noir9Uqa/9Uszo1LBlHaxXtlIVFroMne/k3c9e/8wgzEc+eUZ9EPYse7O5mHCqWVuLta8aqJ
wqiI4gdXJfOgyj/klGKUc+rI08lZGof6y7XNc9rxDOMLAUpNlrdm7sfdoiyf/ZwfSMI7M5R4tGHZ
E9P5HZ36I6+mRxL7fjepmy13b/jlqRRrYgrG7hW+Iz5Q3VF09sxDkzn5gyn/DXCQZDuzgFXOCDyb
up+Ii87oGLnEovvBEMlkELmu1F7w4R+n1rpiE4JMa3eY7i8QQsP/Vzq5RPckjR6mimjcNp3mi2vW
B3siqw565il254uKJpvVw6c6zF8cVc7O6tIb0MElgoRKjM0csARVszwwGCxZZ6R966N8Fr0NwLHo
HVk8dghW8BQp6rBHSP2YVuNMDgkmRhxAQWdMaUCeUdivXPQ4Gj9FIR96sAp/NFIGfYN7g6R/iqVg
Yj9lJRmJ48lKFqgEkgYCqYwfc4SpTTru33KOJmb7zYaAU7S5dvuS927Ju5BrIIE01rXdESbYN3ho
ObY9CwY9NKu0AA6pUTysZnimMNP2itM/mYJKINLIqSTygG/UINRjNMVtGVUGAlS8gKanOs//zEpM
kuAau0dp5+2lqjDuGIu+2dPZ+squwn9R3X12q+48TbJ4wOXqnKxla+hgf/2u6VKSrypGmIyUPda8
z5Q3U0f7aR/b1iRUoy5eiqz9HsHWIFqvkIoPSPs5LleQOnNlfpiASgfxWtRHZcqGH11d1b21xs5+
KFXt7xC3heslEUSnqs9IGU7LqCEHia0at7ilVqHu3bJ6ryrS7RB8qXpZwutV5Ll6hZEVHrcR+TxR
HIzsp9nbmf6m0f2+qQuPoYIFJbG0+6D1vwWiLmdeGV+rDgNIVSqvxmio/+x4KX4MSAJIE1YAkJe2
VH5LZXqw1ZkCyLGek5njchpMIjwSbTmOhBB5/DucXEpH9k8WPRmFJNhnzu46szBKxnIKBKOuZBmZ
2SwG8rDCdzWsxXBJ0Wjug+XMO6e0nIuaY3yOjaWh/BWn1czpnoaeWFGH6e1D1jhPzagR6yChuPUq
x7Qs0ohoylKLgKmahzSjUF4Hk6S8tYquvCwZw+flpVz+4+g8llzHsSD6RYwACdqtJMpLpfJmw3iu
6T0Bmq+fw9lMz0y7MhSImzfzJHf1uJv+IvOwOxnr4JV8OLupLiD2kI+1+4+SgI9Bdw8Cj48G8wN8
pwI/hIYkJSZWHcGQvkdtDCVk4K7RD3YZBpDggR2hIMADHg9DWnlMlMFrKjCj956Ob7Wuf4pe/id9
H0yrarDaC4oZS69pX2WmvidMGq4dH5W5lJweXOiZyi+5XqzNWKdPY03kXo+Ey8nMlvvBjuFpuT27
jNzttuM0WQ20MP6O2uxxk8XOCVX4McaOjYW6epOFtWyDktGe+FGDnT/Jb6zh5aUfLfkVeLiPEqv5
xp5ih/E0/XVz+G0p9498Zjs3zVX+Pav53bLUw/PASLld3nx1ZVZfW4lfuw5iVmwVe8y8vVhY5U8o
aQ9r8LND1MiLTuo+4iwnp9EqfDlm5eS4WDFtONZcwMBd2rOoBgzeRntVXuawZXJ+TUxVd0dkd8PH
bm3ExaHBzrYhwvnfoNp/pu4P0D0a0GbFwypSxj8Tjuz0d+FoYBYZGT2hjPFe2jhs5WKVvcZF/9R3
1mMqeIk4ClWDiGO9DdzqRyaMufYwPCftAMat+jfE4h/mTT9EwYEL5xh/y255Nors1hRQQ9b/UqYV
d0Guc5CEnrn34An2JHEJDmrXWRkGVs8nw61WHxB0Ne4bP0E5IC5G/DK8Ylh2kG7ai0xSZ+eTs2qz
+TjEuLkgLJJFiQYuf8c6rg9i6rwSa0XwklLSe0JjSlZNtth6gW/+CvzFeO5xsJ292U+8HYTKZdi2
EycV8zSWOygz3U7gBL+UBkGemRqmrY+z4lJVBduByXYHIqaabo+UfFHvGvIqY7i4h2WMm+exzYqf
ohMmGzcMnGyDhSdy/nkzkavANMjDs/GqvoThFufMqqd/4LZI6w4o+h7DL6y0F9to2jdJX7i/tJih
u8DMH2Pf6JaTPwAjaw2CZFuk2Ka5qXvupCc+tJ41pniS9PyaJ3XG7F0dhjkSl1z66ZOOY3gog7O8
DOnfiO+mwPNTWL8cbQx/nKljn+NbcYUvQIm2J59gYQJ2XGExnpr8h58XL7gIU6zFWo+Q/ADyfBZr
EJS8EmjBO0oIM5M5aueEKpCHsdXy+JZge3iv12l1J8P+7uieuHauC/xnlRHvNcVcS4gPfvyskd4q
HPlbXQScL7Cn3P+mRvj3ZBoINOL58v8TIKbqLfzKYpNxjEABTkdKuIpBQQqJRAzzBlHEKDHMul3Q
/NIt+pwZM1V7wJoeAw4DHGKO+KxnY4rR9WyKQCNdvIusY1WTOHPEznTE9Ub6MgKnABj+s5lTcUom
4pD1opeGdLgIjhl89xP0BH104PIj6Vom5iQzCnaEG/0zIOgJaEsnrrGeyboNifdPjb212qFn2+O9
Z1j/uX3L8ZzmNcm2kaFuAEKdW+n0wt6VcEFD+HeeCXwZOKBYaxFgeEkK5IjZCJAJHMd7xuPI3dQ3
ExtgJ3G2rk8WrvJmjTHdqwMLY5T4B0WRDAYbPwfNquHNJMkCXGwUwIxhnXDn2HvDU87Sva51s69K
zCHNuMxnDQp1w081eFmWCGMr5/KRcLv3MzZT9KSCsT6VaF/bKOp5vUvVTGdrXOKzIFX32x5jlAJZ
TcdFlN7WWzRx6NSPXubMTW8kXpezRR7sIqs5BTY3zMk2txJUamyVX8R2wW6b1t+hwae56+iYOhZB
pAgoePCUM8PAMDbn0YpG67/IKaIHSqbI7eDRuB40Y35LeIpuBAYjRiy/tvdeiedSE0tHMQ/K+eZI
FziRx8X9LG3C5M9LMdOTkDSqhcor7d966Y1TPbfBS1FoveeHQYVTPrjOyVczJpmoNtOz47CP3EZE
ykCCl2OB7zQvsl/aqGaiSUABt9PYJOHsaMESykACCKxF4UvAkrZP8L7dHa/k/ZAiSL6nzJLQMQXI
Td/Oh9++bhnnS+Fxx5lmD51UV0b50USJ4W+4alFRMWeWfvKVTqOTKnEj4SzD39TBNCISj1X2NFRp
Md1Vm0YOlEp3SsiN2gFLpgqraWr4qwPJWa3+3RyhaaI6ZMSwFsOkPofTkYE+81HFaNjWbpOx/Z8k
seOCBCnbcH11FhuhLAd+uDWWwA2jNlim+4K28RJh291aYhZYKuK03qvUm5qD4MjcNXGP4BxxNDW6
0S+Oo92P0jeql8o38rdAIstgpKgO1aTtH9EWctNkWXboKL26O6Cew1ijSVUOu10ZT9xbeCjdrxHU
3lu5wLLTSwQrRrferxr7c7ypVN84IDkWORwGXozAFEw/22Wy7ULHZ0KNmqyNnjynL69aJHBGeso6
t27rzVs8D2sFQpCRWSFZP2Ad40CbFnSb2neaT0u65VvB4EPYviJ6pk1yIEQDrpMRCFyKcGO6dq5C
S5G2IMHngkjR9IhjY4cFJtQfiDX+v1rY1TMwW2geUts3GZDmK1qVb1h3ybDxfLHVad1u3NZsDzKJ
xAehlPnAD3Plf3DB70oMMtsIuvuGXClyQub1HErBvy4KAJmip26U0eW3oSPv+VQzvT5q19VzmAWg
wTQE9b2MHfdhNTRJcgcpngMTajoJZv1a4/BjH+yRdU1qbBx7MitFGnrYKA8ws8yfmLPnFlekE12n
7lBSoRf92HiIdpI1/nm0oab3Ag0/QZ/lEt34D8PT2c3qfYMovFleTCd1n7tcQ00iGnmQIyYN9CaI
F1wKulOeGvZrMlH8KnpR7G32Sx9Nkae43lNVHuoUZcc2jO5qEKnLN0FFam4kG//P9YzgP6VqyCak
p4Jr7dQQ+AlA77RHS5fkCw9N2GoPE/4NOuCU0OA7g+fs82I32IX86ylhvJBlAOeeuWqXCqRSF6XD
O/pxQ1LaccqW55FInL0w2jiKy8Yex7W1A6KHgblt5TGZMG+2Ak6K3RLRtBAU9hbp3l2ymPAKRKMP
oxcXf1JeSnuqhFFx4FxtXa8GV+YRfDAIkgIarToj2PUWmy3iK3LX+rjIoiRnh2LZCBvrCsadagXW
ZXQ6snxJ/yUDVT9E7yXq6LvN/JiTuTnmGmfG0c8g6gGlZ41oargJyxgR43THuj+AURvDOo3Tpyjt
rH8gOAiSZqn94oslfgYN0BLJbIqDM3oGyrGahqOeO+B1EdMzro5BG3QnuMvwW8ohL/ctQ7GNu1F5
Z3yI1XXxelTfxoWKnrVs4dp5OA9OyugmWcaljv17zsfhBJWL67jDstHtiGLb9sB+uAGommdLcTBG
qKcuS8xHMZN72/JiX/OKU/Da1sFPhid39ZyI1wxNBRRGtbBj0JOzS3vDvbcZQX5+yYBe1GLtZBZ5
+GT1P1sFxVkbprjixxVf2eyBgmQE5d5XZUwFm5Qw956q1XZnOWWwS+N13z/G7vscuerNHpd3WYr8
1hnjwJbLK8LeyXyUIuCju6Tz+7cg89n3+LVKdlACx6dqMojumJf1roIsOn4NAUtaa8TCYDKNZB2g
OnoEZmMF4BDPmsRLlX5I4Ycd5PugaqCBRyD+7D9t3TFx+Tj36ILnJr1uuLPkwzYyBEmJyT3jWePF
Fddi7y6K+L6nGGerHfoj0Z7Ybnc8V3uskqz+Asm/Cs3Y7tWXxXKfRxU+Y5//yuLpR9H2MDujuXEW
sTG4JdDWg2OLyKYWznaR4LeUK3Y66R5JnF4dNk/Yo3nHvJIfAZtmbvm8bS3POwZ5e/aM/nnoIn5c
MEhmg2mw2+d9+7sJ4getlWTxerJk/rYY6j+pJG3VJD+R7VO6oJddQj6Do4rhKaLGwAWGQkZz1zOb
ljUc6WKyXuee1Xg0mUTU4lc2bcclDyrejHRRtNOppjdCmQmG9yUUFFfEPJSFQz/8vNdxehHTfKGI
fp8BWieH+Oj825RSnaB/V/Ctlyl5mGaLC6e7CvWpyk9GlEuRBrssZQdaeudFYirMSqR4IH1YdhGC
WzWvVuLxzZhmBo26tfZz1pNkgdq6WTqnO3WObz8xFBSAkGPlb+daNtdpoRgkZ9umuUTiiVVx4j8t
VYswE5d2sY8tw9z3plh2aFHA2nrP/Os4dv3ITG61ol6vpQRHNzqGrDBUQ3Yp+oJeB/itxIDhWYC/
Iifdpe38AF2XHX3H74n3ZNFL44qWqSzF2pQ3YCykmrGK8sneNH3Tf5UOjQ0Dt92TVQ7zrRjr4Zdr
IxcXMl+eF9eooU47NiUAAmllNkR7j52yuWp6rZ4n0FW42gaUmqHCoC3dOn/H+g5Iy12W98SuFb6r
qX2KtZsdCNZFe8Mw2uMABGNTVBAJu5UA0TjSwg5bZf/Sshj26K7z1u8p5csGmO6RHHmFSZKnC84H
G1Ks8jbs1H6EpzlkAXbne6NfcHroqBfnnLKPENCb3NMItnYHyPrkN2ogENmZB/CwBqIdaaTEhqWX
gH2/uD5wIdcrnXMXV7EgSg6uPHO84JgURbmvJKK3GoPmxRndiU9HFjs/kA3oC7HKwv5BZzd34Mhi
FrIg7hbb/teMjj4CKvG36N+EPUoXv01Qjby3h3o3wqCEeuK5iCoTkUC8qtgwvWTfZzGLyZpN3MEB
v7rhWgWpxK6GjeGpb22hOxkk3kI/rUl+gzPhis+TBafTMLfsfpO9KjNAkvTUbrIKDbQw1Ahzgkxb
HXX5yZcdjIzCjbnYpOm0YFqfCDMM8bKEUnj9iaC0d6MhzP3KVFn8qnj+9+XAFjTF0P0x+ohbfMfL
VwTxmwx0PQK1Tucm1Ivxu+6KnJOj/2NCG9hl5LRhv1u4oYr+UVa+GTYdhtigNtuwMdgpS2X+RiXs
t7iE+3CRXnnyCxeDSte4Ox+z6x0Ybna0J0GtiEgFceey+iRyJZ+HZkQb5ZQ9DYUEE22wvSqDJLoI
Xou/VCbabTFjWcCZDCTdz5wGLzCQ4BjPzaZ3enGJbK56Rlpgn5qb5rnWhfXRDbwurAi7nUzFX9E0
1YsDd41qmMKj0kMn29q1BVK70G9sEfqTYFFMfQDDp3byem8J22BuAKzkxQ0GyMBRezWPeieI2V0l
OcZdrAgZat4kF7L+2PEGopWmCaqlTezxxtNcsJ3JqbQggjSee5mUfyDmlY9Ry3ZrTbHLxcWJDnmi
ppclzQGhjHGym+oKK6XEP1X6TbWdbG5mMumqMKo9QrOiE6/11GTE81WrLyQsMZrR0LuFmacPqqcs
aFC2DHXMztZS5syfYL++zO7ysPLc+Bv0RX8Y03a49vTC7NlRinuUFfi3mQ4uAA5w6DhsDwIVqDvz
nP1mYQAOk6TD0Vjwy+hMHf8YZVV9TEOs74AczZe64a3gSUmc1iI+cR9mbe/I2xovVdT6O1smuPYC
EHlkTEh9OB3Xm8aYTxItd2e2y3Sei7QG5Yo9R8fDVx4MrQPRl81L6mM45DcZ2aGZ55pInaHrTT7L
/G4NQ3kror5aT8n60DXp6kIxu20QUZxT+iP3PGJN9Yvk13ob50T964TDs44NvPxwBfLvoAcAMdgu
tiRJLBCbS9fBrRLWOxtuuY+V/CW5xJ0HwL4XYv4kgwzgBEYF+RAEWhFWRkMYySGJk6Y+V4fyWLcR
Ywp+X66VpCTCSHd7FCUCxW/xMO3d2Lrk/vxrdvm2pM9FtrL/ZL76sPlBRbXa2oBqIAmGC7ttir0O
bVTC/XEO638P/JQPo3tM3Z+682ibbb4RXpB4sZvMrXjH77Ero2Db17ep1mEDeAAbv5enYHFaUmUa
xW++GUsJvSDYEbZBhJGXCX0ITMBm5tXn+uj0xcQHQz+tf5QznuAUn3RmSXUAVIozVZZnEafvui1u
RYzhyrLEd0xNkIrsa8obpoYMtHRopA7OXkOERT/tcji3m1h214YjWwX6FZLHXgYVTuf4uCTF68zf
kOfqbNrcXus+GDc9gfM2TXEHOAgERvfAz7ZMsKlGB1NQdIFRskVg2XKdvqeG9S0szny8vm7WEUUh
G8tNl4OTIrL2T95KZDr6iyYRZmaxj0Bc7gxRv7JWYWUNzUHZ0IhurVRbK721g38AjYjqF7xGUmFv
zk9WCiO/x0cDNrzvKearSfOtj1BKsNUs098GhMpdgFs8jpY/qYbZH9jbCdoxigHmDZUTE1t2pgNl
awGdOPQf4/JwYTSx3/w0Sl4O5T0zx9C0ow9Ls4lZ8qNhi2Mr4rORBsd2IkdBbTkvC/1KSY8+8UfH
U18Fv+OSrzbSWO3zFBDe+tzF3P0yR8A6CkgFeRd7nvdcAzCs/hmi3431WS/TDjwufqrVH53950YP
LEtXPIUUewjgkXhSPMva8BQVDlDfbmwvi0BXW8GrgA6JNcECg4qxCWy+iTgjOqHDhYDm+himwnud
smmfy5cCbmfKE+6b/cmfs19+KWBpc2cdORA/5/qXEXebyfzKUSgFv1xaZq4uRQPgCjHPxog9nD2O
EV8G1r2zLqHAcnLjTpPpQ/NsTJW88m/y+LODsWyCFjfzqMnvWlQp4AsdMWV7QQhKOnTBPbhJdvPJ
k6OWQEJ2IoFyqNZYYrMPFCaJrO7ffVW88ooLa6XDloTOEtf3QLd4LFoejjV57+d3ElVc1vMtm/8h
+44Mcze3swDhySgxwhsbHuOYfiSjoplB/iWoeILq8ek3mcU5I3j6vZ3AQ1RjAecDO/ry6BXqefW/
JSMG1QUMXVHvM2M6mLHEI0D7zCRXZJKxHRP/Ox/bn7o13qQ5D+Go3I/1iUR4JOHJXzpL80kCw4Wx
fgjc7CyU75xazFBdMb8q77VPPgUUiU1Cbtlsh09zLT+d4LrFOMeedLsiWPrynSZiSgJSGk/jlTlI
CDHYLS42u9GDLT83nLVEZSaBNZUEh7ef+BgTi58v6UiGlWYVLmhB9AzV1LjYvUVDjwyeeihCvp3x
SGUZReP2e5/H91nj3uEtsK+yEtNteW/W57M1oitzmLmrbM7YSU6ExgghdZlzChSl6H2LfdVhXlkf
BGtxn4pl+qIC8Givhp5CAmIwhna1ChUr0APnD7HN9WnIsvHgaKhIoD6LRd1ax8NLM7EZbXC87+o6
wX/ZlayNSlX/qC6wnrk+z8fEcivihWl/FbEuub0xmpkBU0XsQg0PoteBe1KzIM+v8FI4GyRgMJvL
seENa5sfCdUzVMEqYw4LKwaaB9ycYkDs+7Wr3sHwXKF5n60lhiXaHdQMjETLM/Ytrmj+gOJWTDT9
kaJGEEZ2ZMrhgddPZVp8Qk8DM5/21b7MOAfLxOD+3D4HM5n7EgjEThKW2brsjQ9N7Ny6fr23J3gT
+Im/xYq8ABVd3FuGbVrXfxJzoj8CAZBnT4/Bnp8NwWStDt6AN9Aq3Wcqq5nrIGRTIYPJPomzM9Gf
V2oMNhT+vdYxXVS0AeDG+Gca+OfTNr/xXiGwaF07F+g2oBCLBYWLu5JJmfIDtGd/wIK3uGwMGFCV
kxlbl2Q51TrTNxv5365HbWIEAoPmu3rY+uvbsca1uKGi5p/i0y8dZLrAWONSJg7sIDSmloNC76d4
xE6kXfST5AMCgbGdyowHuvuO0PxBAJ3rGXOmAqLXcR6o3LtQeHDI7eQai+gJZeeFQRPpzLfqncrj
Wzy5e7/tP5eMn5ieB6wwYx22nBi1qLKQSPMfGCJX9hW7hV9hR9UJ+s65mHq0T+ticpWGPvQlc64d
pbiMASV8tIehhRElogcCp22V3txRfwaLoE1pkDxCFAZmJa51A2kxU2wPVtSLM8Ef4FSbTIoIpr6P
t70fvFrAkLuMHs0g6OOw5tSA4xHwRm8mWpxMhOk5fl2/CZD8q6Np/DNLcWE051EsIBpwtZ1OTIvg
AGr/YGn1HOnpWvLlVx2FSbild7E/vqaD8QJaJt3Z0Qy3YeQea8TWprQB4xnkOoMaf37loK9w5sVA
nRmSSdxXKGhBROtEhyGDhiJw8xkx2m2/2CTi9ZvyUFErDh+tgWgF7pOTs2cCOsgnu9ZA5mKmjqZ7
axqwrUtsvPkthjIHp4SOR+pYcv0nddn0CzMI6dGjOsWFWBuV7Q1lFLTojKG2jdKDbZjPVAS+Jyv3
itfdIWkwB5dmu4ViObCJUjeJjd0VDERtN+4nUF/SML5sNWM9H7xDwSs0YbbpNDqGJfFUtzEhjj5/
CLSYkhMuK7wz7ZsHFFSKR+t3VkdHW1V/fF9dPOZwbQbrVY8jgPldbp3ey/E92hee2pKuv+pR4ubY
jsvY3vxutELdknLvLbNDGZRz6K9eQz+Iv7Qx3+fKZy21/GssBsJpWcp7i2vQ5n6Yk4qk9fBBozMs
k45wF6+Pxs1+0azQ/yjc3pe4nr87ylUfKOweqUnzbrnDIys792zLNvgu0zF6syobTFMQY92M8e0A
Cuc7irgg2VYCDSDCnav8Aa9j8ohmsN2KzZxvE3wxsAaxXDZVikE18F/mmEquhSBP6PnK3LSUj0FP
ZiJPoIB3N6d02z0blxqAO38Hpaznws5AOdmUT8qWD+ZyKUxA1C1OtU2QkGoqbdahFWEb31+Jd1zf
EI9bC18giMT17cE2D0MM4B1tDdtoGUEj+yVwDWHdNWuyMOI3QmfnFkNNyECYbGhCZbXhVnJv58F/
WC69bWzLipXAfEWfeI8XQZ/RUvEdOWRCIEd81aQHukF+dCAQ0rhXOMzLv1E6/uZASh5OYr24bfBB
FewLOvTRdS25XwLg2DqRr0lkggYwd20gnwvILKw0jnYbgCvFvTtjKhziyNgUlBodQMAbt8pSEzks
PNcmoQCeTt2mD9QNteumCp8EywYLJD41LEjEQXxY+LHLAA99hltr6zj+D/75N9/pn8vZ/VzF35iG
xhJKPNFsGJ5Zmd9KxPM2Xc4pX5sjxzedarGBBEIZi0hX/oT5mO0V/RUMn1UexIhtWKmGkRdehi4q
8+wAdggVvoKToMnS+Bjhqzo9y0hyF0/e0RRccrGzCAfhezCUqhdrdoBRGPApBqFYcABe4hdbvsId
r2BaTaymaz6tXXKMJvvU9Cljgz+HYrCrEM37OTXbZ/zI/inQI7CXFmwJEBR+R+mfdIl+qsD5aX3c
4m17G5vqYU/6Grs4/GxdHOPFfPV8S/2Sqf0GSS9cfaSO3wwnlEKmAv+uy/ll7GizNam3k7Pxu4t6
/RxIP96NRn5v8u7ZKzyQ+wZTE+0rmfGcFWLcpOxgg7xg/qTN8rCA/beN8Z47ojn2Fmuu9P9/0Uxj
pxNn3Ymjm5EgPbo6xZqsMGjJpa93Zetnx0mtMO6CPWkTTyFVDohHqmdBOhF/oitYqQ8vSXsAiR7Y
9erDHINPjFjhXEfvdYtlkHP9w5XlAxvAuU/ik8qmG771y7wEdzYFv2TNh0Npe7+U8yfGlt8CeWPP
dv6OqLcj2u2wq8qg4WDK83MzzEHcLrZzTphqe7y1acUlBkWcte7WDiTUNabSlG4XZ5U2TGm+dT33
rZZy1GDZVbkTrH3XB2L41W52M/rP6DmynBj/mGAXEy/eGyHG/zzJXV5GW564s1dgwodC9zAyl1HY
gBY4sc5ChU9ADgh2q26fs4m3v2h5OouJ7fbi5/sgYZYO1A2N7hbkycm3FsZ7DMCxmqGP2bRBxfov
qgykhfTVtvMLxpKfhOjSru6qr3aC/8QUUJY1LBSrZZsnwdXyigCD8Z+o6b/aBIU7byeBd79xwMq7
pSeO8TxQkLAMznGwu3YrXBPqDQVSmK+KCkFBo90XAbumujb2FvmLPetIjEVcYe+1UQkAJxFkOjda
dSkpZtwP7ILTUbRgYiuLUbnlx15hGzq5/x9TM89nAcf66svKAeDGIOdwZASjesYGVt7ZssdEprqy
23tu3B917mVkoWDwbccoFb87pyY6phLDffB2r76qKvcwX+CKU5SSY6ZZAU11TQ1yZjv9dsoDe084
EpAqNS4TvxdeC81iw5yPIrXFk41rUuboWw5cbtf0VLFNcLmEeSCSe9JPJsrfYL20aWccEpXCFHcn
7+RoAPLlzP0w0b53HqMBx1AtiquA/3PkuJFh5AZ4nfRSH/B2lCFGVue6VAaMEltyWRrXTYQBqJ+2
V2+/VAkAdrvr+h3/+Ib6Xp8Eo2OlF6pyxh0dHsgT/eQQ+kjqr2ZoOftAbnOXVsbZyWbKlgfaNNaq
5oPTxeCePR/QkKtKl53log+Gy7oXgDmOQzbT+6RKlkc98MlTRowjNHCM50FyJiHddDxP5hAGsNTC
smUzpk00dLYQSWhJTTGn5KCWI2gRMytc4mV2C+qly57GVv+1wBbwdGXu0Y2NyN71EC5f3ZWg0EI9
2Bgod6GaC31pbMu/lsaI8aLwq6dpqdZj3EbUSBa/AXIOanXDmJJ9TW7vHzhrhsOcBUuosGzCzmfT
Z2a8S70uKg6xCP45vI/WxG7Fx9KDzYEffIYfkvyy2U1smk5eRSQBoLHL4tNUs4SYojBf111DwADs
nEoUM4PjDoLkrfT7PwMTEZ6A4D8ZN/BX3e7oBu73MGbnYczPqaTZHFF0L9HRgrKDypn0D1wToTPi
0oVfQd2jSaQmstKvshvsTRX1oQ+iMTesh63av4vVkXEm0bAZ13BiE60hGYh7PMZkRgD7CeFccrA5
2HdTutrVt8QrvAa6dl262GehPe50Sr3PSk04kGmrMZJr7a0dNw2rLn4WWFZ3xUyqfw1k1HB7cd+f
4YvvOsf+nNpsO5rLa2rVEAeSg0WhRavY1jrdG3Tnf8rBG5W0jKDDeisp46s7B9ecrlCzMW5jtsqI
5VWa0alv6t9JP7Z4J8vznGaPKUMV7dwXWE1PozK/+2V6Udol3s9QmlOsNKTuuHF649caTPHm9NVC
DUpk/ZQv9pPXOHhl8u+BZN5g+Ae7b+8Wml0LdoauqOQ6Q1zi3UhcMAUBnrTPjivvjTbJrlv5V5+z
OAIABcPwihb4JuACe6PlbawiOSzOeB5zGAJiqVkuGt0p7uSLVVl7b8lv6/92UuZJC/R9PsYoSfMt
9ilOwV39u1D9PvbGp0CIm9t0PAbNd7syToZy+vBLfa2DPljrjwSQ9So4sA1BExvISKrljM/tjKmE
ZbP+ISmyr4ryhMXm3rriILEb7wNZsn4un7B1P1nIWy6mIrxi8HPqOHu2U/fRt8vD/H/wZbxT3tld
+kwFDLrGleso2eIWHe7/LI+0xUbUYeO3C/dtcej94IPH7okeQnZO+OmidniN59z7QXxhF5XkxW3E
p+UrsG5R636btXmyqhk8lMltZUNCyn9zieXwxUHYXkr33rOeo3EkhvOW8d4zq/r/P1qFYdC2CmAj
MKNGiiiTlDtOOc5sxrwFSMEAt01y7eZqPbB3RTI3C1axsR08WyhoFLXSM+5ldIbDgHWMiggpoVq3
nLC7GFxRYlp7MFyqC74DBKBh/IFk8goqk1ZvN+I4Xo0sjZB7k/sHlPjdmFINFhTll669reXrQwFR
ZKVn+WRvneb3iF8O5jPE3HjYrkpz3vvWVVsCqj9duauw0MUi3zr2PB2GCTQFIdgUZVPbc1hBpey4
1xDepFIDKRcIOdTXMyuG72Ay4FSRRG7ykBfMPpPAryPsNJE8m3S2s1c/DwblI7MtNwqRp2D1dWlj
M+x08kmd9HYGc8A7gVeCYuoz11bxd9UsPqFtdrOmk/+beJojDuLBBENWlEgztXwrTfC05Vwd1zhE
OblY95O196RN4TSMNAOVmusDtygGAWO9bYrq2yqzh8OqmAAm2ysHY2GXsyaLvPJWJ2SDluGs4dtw
q16A5hYQNaRNyChqrh2xmWVK/zh1eVk1kmW2boRFnv+/SAaXG8reexIBfdwxsZRAd+kB0/V+iXh3
tqianbXsRITXe0iZ/JGGnAbEAcCYbWQSTrCt6DUo5tBplqeu1HA4iwka4mpSXu61jHe4Cn8WvC+y
IKteEhjQXBSK8qPSxXn9upIoAf/zgXh94xWy84v8PcKsH0+Qu2yfWxwof/7/zOFuIOxHXq6Fvyj9
fnDwy+Ge6+oeWz4zL+AIIzuJep1W55A3WtjaxFkRrP7PpTHz3SA8bup052LwicQ1NwfoO0acU9jR
7TKiEK0M6Mll95sl6c5aIoyR/jHOvaPDqBRjBaffdfWju8++Fuc2958bx9wTKMLtakliEfbw3FhU
12fmpadAdBmSUxFZ7NzoMgS8PD7haYEVUfhbu2RKTIL5M8smZF7Hv3g4wDZzY39U5H42c0lsUs5b
k/j2+oSSN9gqvv4RZKGoSdrwZEfjEhbxR82LTltOaPGxZdDFEFx+FDZx0hw3jNkVEOP9g2v69tEf
EjCAdocpgeBLwvVLNPIEFOqRAIIde/9b4wZivn2jIGqtvOdIpkR+cj9BGD+5ZfMXCh7BYh739aNS
Wu7/WDqP5biRJYp+ESLgzba9N2ySTWqDoEgJ3nt8/TupeSvNSGQ3TFVWmmtgruOQ7cOzwYWpz4r5
qkYSx9x5k9VK9gOrTeFn4YHFETjYksa8PeIsiW5nQvZgmKuqpe2Hfwmtmcz7qdWGKXv0J8dRki6e
vYSPv89UpH6Z7fsLrUTCtrTozbrGvTObF602jjWcQ9omYNvrhAn+fPLq0txELIq6LV5pmW1Mj0xp
LiB3mMCFEERbDm30dE3YWE5vHUBMIcMNkoJCo6SKGN58k1qVfNEk9CDG0tZ7JnEbdcifgCAQ8Iox
QR78+Gt0IpZTi88ZA0mCO0j9Ko0eaCTsMqxdERdz3/ywOmmYiSROZqMS3345XQ+ZGVX3taEF3OWY
/2m8ycJ/ZwhXuZHADoeYvhm84V7ldFhIj+SIZRdXX6jvnfRsektU++ZatG3pB6donvPMLa1481r/
NMzZZ2ep40I4wGMQ4hJiXj0aVK2rvTSNjae8Z+/LNhdVphHfduBkSn9DyOalqJufgsaowum5wKz6
UYjxpOJestjZFjMnaZnqd6tqr14Zfoz0YHc2sPkbHQoLjC/qmp4Bhdyh7TkS8bKKgUM2XZRhBqvh
OwbdZJBgefEVOPE2rRg0on4LGBz+JB3hItf2XoWYupt7by2g7YXtiDdSo5Z33Y38S6DAkaTqH899
SQHVZtZKB0A0AHthxeWklY6/IolYMrDeFWYAEgVIR08LAzGMaDR3jqSBQ50HoC0dZmy4MZ3ojevb
dAjDF2Y/M+m+ayVXpKosuskIL+WOMX1Q2OLYEbbB8NAHnTZsn6F2UpYx6h3o8DJzVQacBK3mrNbz
Z2WDWB3HxEBlgDMMS6o9iwIRo/KDJF9n+qErm3GgB6swYXO9ZBs602dXlcBgh+GV+cab4oQB0i+o
ofaUe+XgUC4GCjgg+5LimLpQ2vy3bjqrXjVoQjTX3ouYpMKxMCiraeNcorI6lw1OCXZ38WiuLEgD
d3rX30HgFssOCoNTD/mqBlJBSvKTNHBWyfBAQr20WXZQkPqHXhTaj9ZUeNSZPhkvM5iCI9CtSdSm
zLcyQCG8pv+y67jXP2ZhMdbqYo9RO2hK8P4WoCvqzBj16MzawlbPf7lYIjztjIyF1jzsrWeR9RBp
mpBGZorVKcQb+6cKgpccrQEkJ3/bKIFlNpPeaLwBMBJFqfGMP+g79N4XTEdfahQCAh+3Qa1wr3aj
aXgCdJT1iLle6U1qt27CiSgqBN0GBrcaepedNQHb4MPA5u+7Wdlh0UkLD5/tKm42Wo3avwGqBqwG
Uy6voD/R7Nx5OFck4ApVFmVgT83KcBdfco6gvEetwmj3JqlKo9ff0DIwtSl3gZKcBsp9CvyTKwoi
BZiorCW/CTpUZQZAWKehShqmLeRKcITGneVr/osPmYnaAm8fuzgW+uxspzLeuD2AvNQz4pWO92BY
Woc2a8Jvc8ZPXp+qh47jdFRLO4R+ckvxsiqYsQKod4tvYsg7Ew/ARZoxH6caqM+Up/0G0WBfI1Mq
D1EzIbqUI5BYp/vC8jyIDHkJZrZWkncRnmAOBmKyZ12ocYROCuQ1dIlBTZuIcpPoRT3eM+T/6Cmu
jWn6NK3iRHjbefh/o8m1d+b41qfRJu66K8yplRPq/QHZ7Ap1V/SDotRax/jNr1BFURa0JEKOe+Yl
VPU6JQdZxE4bGfda43RrAnpOcQpAm/EKM5jGDGB19+AwztF4HswieQ3zmNmV3X/PgHx29KOkY1xc
Vb/d6239EzTRw63ISoDFbFJA/gnf7Jn1vneyOwPd/ZSBJhj6pPnl4qNH7ogq3cBot9dXMBqujSnW
cBFdOfdUmPFHpxRna4h4nvbGT40PK2sek+j/+IR6JA9WyTBezUDZIedwRJZu6zT9sRmTHc3e1zYA
qYeaU4q2mihkD42ARiMS5oI4LW26In6jOofr5S7nDHmOFvc7jaQ8K8V3gFla3yEW1J7moljXNg26
pH7DVWWlxc5fzbCAfs8npYFrFSVM0+IkB4uBkQVsRmxGcMvIQowxGk57Q2URmKse2HlhiP5ObsJ3
hcoJQtb6U2ntIO6zGC4Bc1pA3BsoWF1hOJYOJlXVLeIKdRt8rwNWdxxpqub1sHAQIp51ZGkjhFU9
D414vxu+q6q8gpOyVzME5LoZtlg9kBJJa6uMg7XtksMOA09FGbbIKz8FJzNOzaU022xZ2e16NMEE
hTDEF8ao72rsNhIl2akzrcxKIAzzrtdhMFqiYRJU8CZyBOdKxrlNpDDjMMxTxaIUzeyVq6IG5sGT
YLK/nND8zhjnGUNwZJK21UQOPoUttYXBgXdDicAFIsoYsEiEsGvAqmSeoGCaK+rYeKI5o7uOMSKE
Ybkwuh6fosj9C7SHHH0KYdZW86k3aMHWRsVcO9VuIzVTPDcDNFkkRRJL2YdOLQ/e+KhaVFg0bi/s
1oOJkhGi8bGFaoE+kyz5H5M+XAwLjpFck82tziW8/FBBP0m/sYq7BSAtxIwyD+Jm1iCHQPdc8evX
GVPOrR74aOEEDXOqjMcWjH8rOI11bW3rDoc6KHooUe/AFa9D1fsNh+hJ4AZH13NalgCiSheBj6B/
Mxzt6tTjW8nkyhrHjyLh6Mq9pwvxDK34R1pTQw4mOaxeQZlq4mp+CUekbKahBdYzV923igj2Z5YZ
3iHt9WCjTd6XkzffBcg/CiJCWt8l+9ksjnj48DDiDWxaeLDOVePOEn2+TUjnxYpKT7b/lruJmYbm
zQyXPD+nVbgvnISjaA5ukVqPaNR3R3mVE2itfP5nDs7q1c9lNm89NqOnOtCEmheEA5lxKZtElWGZ
4eNaF+xnX6yRFNVEcrV9olj/gaDYiTYQvhTZuAs661hjx6Rn0doylffAiLeyIQYPQA5RDzTC2c7n
D1R+2UWdvvVGD7yLdplkbbHqUlBwLnlG1hTPUaqLqnA5M3D+VKJ5xyAOZK27qlt0VB8VErBRBmjz
7EL8HwoMHXLjF4JqR703b3m379g62R48J0AULGLraAlBf1lpj3HgUqO9LGJTA5ytTpeCEYb5Ny4f
TRwdEzqgMXVogiSL65esKBBdfLdvIJ9h6SQfgG1hMfLlXEMOCa6/RP5OgO0uGRn8SkbmzgXc/jIH
RZbQdonYNHZLhGMGawFYIJUmzCV3LrPOGdJCw2s3mpLtzWZal9VnAnB8AGDgaO+D/WzMb75PK8vN
NNAa5lrZtnSrUXwACUPvxT7hQrA2Y8yDwULwGxaS2k6MmgzdaceIlr2lgoHol5GaoW/34IJt/9Ig
NAGXpaQTaeEgiD2KHSy5HS4URl5H5db2P0HxTJDh448CHR9+cR41QJDw4mwUdZ2XKf/h0lOAWsyu
UbFxBYOztLRxMXOzE4WxS0e0yjed0/xBNl6H/5jvNQhQssA7rACNIDiHUvU5+zyPtwbCyVGFf6Z1
Cz1a99G3CXMMBhnBuuj2OXFMPlFRIGnV9lfg7zzor6O+jwKHiikEBEVhqz14CiOM8xAnrD45OySJ
/HbAqs2I0PwDTxQVTdjtH0M+ruquxJn0z8y4xM2cxYTUmj18esx4x4mA9N8LY9GombmVl9JxZLEk
gdy+zGQllf2FTafLg8j2EoT4hYrcX0ENTF59EL/l+vyHv9Ur/WIwDejMZDeDWdOFt4V9unsamh9R
nbIRsrE4721qtAmtYdfASFJasdNBnowsJq98agDIEPCU72E3sHozJLTBHyx6R1+MCToLE7M1phg8
BTzDtm4xwXR4DON3mKOIm9sr1qDSv9QZrRNZgPjpqJu4gCDSbiooGHiNrLhdXzdBPWa0kN8M680C
l2bXXy5KaxrpR698xAFDQn1XzW8D2pSg6PYhSiJtgbiMfnKQLzZT0itM8f5/of24icPfrPqJAI3+
heJ5otJCQ4CKyUY+As06w35nDCy/YXYGMwrQnRihoFB54JpnJ341XX8H4wrxir2lRMcZT3USAjmP
qtDYasB/+VKBrULxwSMDe6UgfPBldevSekJ0jVEsv9s2YEnJv/UQZoFWrMz6K2ZWxJrm+uSt09aC
rZvtNQIFs/dTDfsE57Gd4oyHvMJksaGkEFxOhwCOPv32bESFA0jw3g97qs2nXw2N8CR+8miTudlV
WrzSukmuMBjVfaK9hKwNxy3XDEXWslXb3juY6TNuLqxOrgJ1szMXINtNFu/wgsvTkb9g3L4s2V4j
4cBVQ9p4rwUSsfxGhGpSPzzJdqlG3XXY2QsWFg9OJ9/NkQIoMOGYb5i1wIMup8Vsv4LB6WeMiB2E
2UBlz+aGXZ4SLokNlfktX94L+Eg0NfjeMf9pUOgBJYDArnpMUbWs9eaa8kAYFz95G2Bo1gbEMxZ5
9NWCRikcJL60q5c9uPYQSg4GpuvZ9vdOlDcXdGS2zKmrBc+FUp3mXmtfizj5wlePsVJAhYmPxzs4
tf0Ehk6iMYy+A/Un5/H8ORn2jkeZGOopl/oyozHto0luBP4HA5M66i4lGN5QmVdWZu15FzytKdIO
AXBHn3gddemKFjB0+I7C+Z2bn3i0g/uBL81ipDhljLUBWr2a/HuNB2vfh7uAk0SlqTigazuN5IBs
ubz8RnJvgX/w2tM5QXhv0IdNhDVbnlWXnDvjU95C32YHV8fmmcQtasJbWOAzlyvMarg5tTxKcG9r
ABTgodtKRWXX2CqWvjfH/BpMhgRGpWvfGf0DoYtoWEOWCpJ1ZxUrFgmyFWvd2mP7iBNH9sWb/ydt
1u2HqHVAGKNxyC7qCfjhq65arzZ/w6U6pTjqZR/cRMT18DNejZwpKFbHblA5so8j9VEIfHegJiow
3HTaTYJOcTQm68h7BhHm0x1GRDPdDZAEWzrRNMt8tC4RWg2QV5RUVvZDgZgQC7XSi1vvIhoKmEqO
FZi4S7PdcOIkHihFGwigzvS23ZRMrkqOj7F/MA44RU26UJonlkQSJ7K97VprhzTCCC89Cho1CNXc
8MS66Mi/yoLBX36BvhE7dGXa7ykJfCvwYkidaVx8K8x5ahrQjtZtWRvAd9zsMUEUIZCFobZFtW/l
+w6pb7XCkmtlKN73HJj4V9GwyckOojTbaVV5lx8oumpBxLXVZJsA4/avCUw2F5Ir5eOeSfKuqxHq
1IqzSWXAyTlCX5ZzgivVKB5c9Dp6AVzjIzV0TBYSe/6LLtMxSnNkCG1lQ6zOIu1N99unVahH5Mpf
Cz15Tsb0wqPSfG051v6nbI1uIplmq41MuYK8unaa/Yr20rItr13FlmJaK3kMTzZTwY7w28iwMMUi
d1Vjsvz2gT76haN9dqCgKIwhEUWt9D0NR1Rns2U6iwf1H6yssMhj1qqcsEPYRRzQow3979K787qP
T/10qHqk42ptU3V7tdTuskg61K1AUyKhx6ndLLBx2fEI5IweqLSU8i47Z64+aDwhH4B+cg8GIU6s
nYZzUUFPMU30veLPKx32hdnhP+0SX6ZpOnRz/dcEC70M6/obU69dnbovWmtd9GY6Bp6yQj8ds1VU
UJyh+WIMdUnG8nfpI4hc4Gxa6eoNSb2eagKmElnpiJ+6GcPM9qeBH0Hxq48mUFbWSdcxIsWB6aBM
yYfqBXvVtw5Fr78ltn4NfcdaGAkSK2a2H+zpiN73fm6LvZdFTzwTt3j47GD83yJkOnIv+aZjy7vS
jI8sb44IhG9r398bRAB6ZtsQsY8FrKfl6CZXzcy4KVrBlof0Sy5oOxZHYyLvZ03j70Fl55jmJuhn
PDXCrWPOrGVf36CSt6q17uBUwYgeEgoXHIfpWGlUT5hXDp4yLpyw/Mmc7Ggp9euYYQ3kmtXvgUcR
R+raaPHWjpprVWW0G/qzOsb9UtHbLY3MvYprul1p20DYkrB9XpIcXGI+ubs50x4pKs2SXA5g4Bj0
7KAwbw3Wb9bBqKVAtvPhYtVfCi7RkX5jb6v62VffauImW1bCcUjQglTe+kzN37XqQ2XXFCp94o3R
VmcHEBEuTGA0iapnrQBPdiZVlpym6X/UZF5zCPYsLZc4z8CD6PMGjGarYlZgftPDWeQAHnOaHFV7
dv2fsH1y8nH+yY6ZGCSpyMC3yR1rUsZw4kAHOcT7ZTCxF68/ZwxfCJwZqSkRmM4cs4FLZnyVqMak
dQhj69okdzljWPBydChF92sOXxO+mE8lEstSC+meglDazP1HkMxS5Uh3sOGoHIdPqDMMvRhKxt0y
0OztgB2ANn5wofJ0CIWOg4I+qnmSWXPhSvva0OGpQOkUHyaU7Bg0eIpEL/Dr5dwwx9f35Bi4FJDZ
q2p6tGpSyex9RFDGMMkdw/lsk1mMdBWIzoUOza1qmMCoO4m2GI2ttPY9ByEzWT8E7crhMtmk8mQi
nJhplJ4Uhg68NzpSdJQ4Z0no+OSeE1WmHjPIf2UGwavCSgEWQOJg6gf5/gHiYj8SWb1nTpmkG6Ak
+Awuw2f4ozd3L2mRd3hns668YN7y/HKsNtq/WEsBApPyqnc/LJJ7P0PjBbMfSTPTBklvAmtm/5Zj
jYKBxcOPAjVe5FkADYiHUvmrQL/xTjhCwUxD9eDkvzrUG1EcouTz/d9nS94mvzcDmS5G8PCURrr9
ztPkp730uwsBJ5F6dbwlRHSXcffNwjBiJpL6PkswqrWZMV5YAhDZZW9J9Nf1He39Iy+m1Z4yTKoo
IKuIU4s7cZHI65SPxEo2bnbTsr8emTmfGYaPmZk8kIAFXTJ8XbWdzqrMULZlFbj9TDA59ZxbPkk4
5PNtF5/ZElTNlYq+kE4jMXxlm8QNsv6oAoOl3TG/Wrmong6YgQ0JPOUcCgXaGT1Elfim0MXmGiUt
pN25i9L2IFlplseXcYjXjv9TqIig4RwB1CkYynOHnSxrYId75aVqRcIfL1ZwBhwVxfySxCw2+6mr
Aay6aVxJmDDgqsi4bBWG1o6b1GxmoGyALmoO4gMPsPlIzesnF6lfkEBcojW1TqyrY3ufUhyOGfoF
SijO4JAIXgfnyewJcYXsiY1kus0KY9m6/84/2VcqGryqqyxCB8RvPoGu5triKX6XiAH6fxk7v83O
vVDkMr6Gu1JeY4JAJkudgDCmXwEq9nWQHRI5FOvsidgPeDxmcazE+Ezp4bX62bP1TczdKpUPZ4aU
afCXrHiv9YD1IU2hDXBOksXo76Lw9yDv2n0XS2dE8lk7gbOUkjB083UedQsvseFsZQ+NLhu6NDfG
64C5CE7Juqr+PQOPx+8jkqi5ZCH7mknAQgp+nWIGLsacmfeus+9yTGjteHbScAeI4BByJzQYJJ+1
HAehEQbW5I5i2G2NRxNJThB5lzEGMR/pG1pgK4eriqs9b5R9SNCSoprIIuHd7/2l/O9ATpNQUHjd
YUR2lavgp9E1W8m3JaO9pPbgHiFe/1uHSOOtWq9cR6QvEb0HCfwSdbuk2f8TE1Y3hfmt5c1y5hgL
8RIgymTq/1eyLD0WFIvcq9U1YZk3LRt69FcVZa7Jn+zTEHlfHSBEwxSkN6yL10rLyOMpyA+VdK5n
ggR/xd6YSdg4y1FCABpL9trQCbSTduf3L1IDuOxEJDhu5Ep8D++7iMARZg8JvjlrpNaeCbsrYvvI
Yk/UK7GHByULlZ+2DR2YhFBCPtvuj0VXRTavqmNwhFVHEYn0waakxSUlp2TqNEflERIObf+HtTj1
T6N/k5OtRiw8JIkmsPnw4bmgqGHuTKL+ry2Sfk4DSYYowGsP6RRiTouax3sRDNBF0NBL67eZWVZL
ix0EsrQCNGpjOQNddDO4ZFm+sYy5AT1x6QQzrpo3h3UCb2lc1zUI7yg6y1uqU2cnf6Z5skosmBsf
GkRAaa7I++XEp0KjzVF/Idu89EpUB2l42EAku700OVIinYpbgARBw9obhbEBJb8O+1+z7SC4Bt+L
IoJjIepeUUMGCeLsxgF3bgRnYxp4cuaVHOogWKkUUiQK7rbbblPehDwQbqQyPzsdugQx2ksuYfIh
/yUVCvrkpLgXeSS+/TJySMuBwc3K0T2R4rIm/g3ucmvJyrPzBzW+YZ9Hh3/q/jAl2mpFc9HIhJQk
lGXJGSurQS63Jjcf9Yg5aLzmPRFJlYFmGpu1JzGOWz4IzS7kbiVw0G0LAPobZ5PdxKaiQemg/ulP
9waheu6D9VCEXzNaOoOprjROSlIBZijAwDcU6kmykctnBeZhejGtt8zxFrzHnDZdFQMclrOvTtbS
oZH3J2tUTgJpstEI5CeliSeLmJUNyWRNs/HfiSRwXd6VTfnchcpReoVcikFJ2hfpin4UEwlyUmOp
Kwba+OwXzoJIx+bh6YXvfPT/E7DOy6UT1eAxZPHCSNDBeu0iEJMOYGyyG8knqOJNPsZHYaaJn3IY
MG0Am3OrC2SeiFR6mkOm+nZxNUs4pjlTXdQwJcnA2mrHc7Mo7qhdWraNdJtKWmbd3uyJ28FWRBWQ
+b95us3QDw4bqTVLC8dRaVDJwUqcPXHc0CRNGrxXsnVpg7/i0+VchaeyYLAOtQNpZJ6/nE+Gr02v
Eht5gXCItRUO03j3pManm5Lp2H6F33mWng19nEH25/lrg+YE8i4ewNN+rRr60gu6mzHoV7eBzS84
a8vl1PCawkW4hXwcEkiB7cMi7iJYpKCu3BJ8VOsgJeHCTrFSFJ38KHztKSmcNL8NXtIDpnTjx2Tb
07ur9znmiE5xwU202dl1dSU5pAkUtfcuCwi9EelCNW1QoF7HSXaeatoqQpZAXo+plPXI0mg/gNhZ
9DmTGUngZEGNVnOYkXgkktiz8mlTBTd6+5aUDg9CTOP0bUl3qK8zMh9AcNEw0cBA3NLXh5Vj4rWG
y1QR0BgM55dUzeEsoP9jBe1NGvMD8wNtVLYEt1uHDJndN2fZbVI4gr//q1GEyJDxv5+fDlqcXFVl
eIXAhIBRV797nvfZuzCabLr8Yf0thZai+Uc7jg4A82kkGNuxTU5B5bzl6GIsVeuiNtoJpfz9SFdz
tDFgGKu9RdMB7OElcIrP0hyeXhMegrhfSeovRUtKouU6za2e0ENoR+WA0MRW/nIqNdyCbO0RRjSD
aru5hcxeJBqRDh9twrON3fYLw+e7otJjISwAxUNYNSwqoCtjvNBU5CuSpM6WU4pIPHQYqIBhhDgx
lQ3fYCOaNoOuxa1nO7qMAfNhRCs+sF6Hqrq2Hua1c3pHdu0gr7UYZrClpqgM9udSyy6MbS54cmMj
1O+Nfoy2fqDCgqhIZi1T2JBWbJ45gsZVa9f6Pcmya180CFJkFM1T0rv3RNHK7wANbFj2Cl1OenJI
HyYUsiHd9hQpNxS+UZVKNWU9hIhYKWkBedB8b6L4MZB7qACooMrA34xGTDZpUkBmuGQNiZs0Hcc6
B/RAs2WigGtdfVemuHMmvEk5KwtHB6fkly//yjRtlLWy9BukncixXuTQ63qPJllPhQM2Azr1MCHc
auaBxjKbmnWRQGupKCZ1W53XOBjdDaV/4pMKfjpFMU4jEUNPCUp7nZ24uH43tCYdjwA8R1fhKpym
iNAE8NYVEHta6q2RqkZMiuo0nn6bAPcZlWHEhVTGvTWD6DFBiplK5dRkoAo1Grc3w/PXnlJspy60
byXjyqWaVRYodNvDWMhlyIhJYz/guV4M9swQRr2obv/SD92bjPP73Lp3DYTqEU1gklpmeNjNIJn7
qPVOyCfdjHWRjjKm77I8SFYGo/3xIj2DigC+3Xii0EYQxcManUuJmZ2LEHKTrTywaz60IDmUpN04
5PeBKjuaBhxohSjfvRZk3WjxQpcBjtmDozBIhfXug0415z4Puv+KAMIyz4aKygwjh4FtPPkBTa+3
1HSRhRcb4uasGoUmLijRNfkbsV7T0B0VQzYDwa5iLWc0+Q3JyDokNexhy5AQmbEMfGC5ggaaG6wj
CMh1PoI711e6Vb5R1OcValCjqryr3bgqvG+5MDV4L8n6OEmH8FW6AQiJYEbR/Omp4/LcgnQWYscH
lmlqYlaIsS84QPF+BmnS4NIIARPkaIv3HSlw6t46YD8I1lLAFQs1tFlFG0bN4J+Q6EQJMpmzl1yk
5HPOEPlol2XZYorDbcoICArQoWIe5TdPB8URkwJZGo3SE+MnJE8ymRXIF2Ayfhp5GSXCCfLP5CHk
2G33VvAMHbSa0j6EfBNijdEsq3yik8Br8PFnox9XcMsh3bcmJiPNfwb/riMTUDHVXdZU85yBiRDP
QAbJrNgmW60T5YVEwFYVFO/uE1TeOi6xMaxxRPMWFu0fEpTefsonkzv0gEcx0+J0xdalAAhGKSV/
Sne+xFNRhruksCF2CWP4SkNSIc2Sfwy6VzlQZOmpLT5wr2QPcm7HcibD9utV+G95sst8cPiOtqNh
cLBQj3Hs9gg29p3DfayCMx/aMouTtZG40waNQmb0OLnH0ztCwyu+UG7KzpBVIROV8insMjJ86Uc8
hLM9+rfBGr8CCzAs4lERC62xpi1Tx8RUb6bKOelUGxNsNnpJ244DOqVHwWeMdDCMFvZCRvPNE2Xu
8Q8Oxp9pqZ27OnlTvP6dSmhM8crBGI+1zGd6cEM7NDPopNPv7NbcBa8bvOISpcN3naUtZYJcshr3
W/AnIAc5cnunxYKcGqx9OqjqB5yoJcoVkEuePgMNknfZstJ4ztPx3wKgOeIBJuDR0jQ3++JN0p3M
+RhV/wzR5ZQW5R5NkJU8f0tp1lmCOD0Pkk7KWp6UV+b7AI6m1GUNJMkMypbVo0evwNd+QLhdeMVf
GzXARWul15nk3GZiatHCRIJCQ5A+mQEEh6+wiMCluP0vEjb5rgihvmWBmYHJlzgIEUhlwJYNWKRV
5ezgUe5kAhFwzNWwdf0OtCNET0kBCqREYF0tVSIvFoX2SrTjc0+BNZCf6uzQe8UJiPVlDJN/9SSg
iXXDEq1pdgbOCawAqe1IX6wG9zrx+mSbyXqTEVvE+SyTUAlAFXrNXddgOU/jz6rMravDf02778QZ
H/JEJGRJpFOB12jkybTJEs3Zks7Lr/dlc2j89kRjSfakXSZsaHMjw+6yfDKm8Jz8re5RborDh5PP
gETwEK/7Rj5HFkoT/a5H5UzEnMuJnXJPnIbuMh3ZdO0UPDcmvbzZgD5BSb8iYIHyr4oeX5lRe3YG
TAlZZgeTZpog3Pac/6CZwPn13rN+fZplMpxLNMQE8DiG25JvVP5R8urUHdBVoaMWG1AP0DphXOER
dQiatY8AcAjNvMmc68ThHFXIBeTVIUUR0NZSWlrwjsmOZDOw8SibCLq4MZHx0Q4KneYBMlnEwNGG
mBag3+gs/8x4l9vFAWkJ8P3wgAhPherv2RjygNEswp4YReOyjHYxgncZkbownN2gWb/zFLnciugE
05rwGddgt2b7p6owBejDLU2sjcsOn4oCMb/6Eev2Gp13gD1eZa3xCGd8b/yqQgsvCmVXuvUvxa4f
2oBUFxincrLeFX3+KzI8oda/O0O41ohdcanfK4zfUaDAWSOcEkR0jW5v+fhJVytpp+Z2t5lSFehu
CXMthWWjFRs1Ue+aOVNoWCcGLbigl/uUAK2TajVG9EG55PjqWlG1XVy1yJxJoJmCrZy5cGW2FTJ4
BPSd05vfoUqlwSosiA6M5/4dbwLQGhvF3Lg843UZenuXnezF0QjODXEvzuBI/C5dezOY1UGxUUeW
MkYCpUyl5WiWrVCRVjXFgBGLsasmsPoDH5zbvxyR/hq9+EdWTtGjJjMUlYOF5bBwB+sBzCBSYuPe
BL/o2K4bNFBoK+wMBP9OkT98dm5+8gOQ5RWqNU3dnbPGXcpLavJ4R0CRbESaMpi7bVg3GF1KUKAo
DCBZ2al5xCdjK+drgVkp4HXlSytzerJ5SXvYA/Gm0dFT6AQ3XvJm53CDOXSkYmUdgalBIByckeGu
1ADkKP9dm9WmYYvR1YQoFy3lzERP7VNm6pJiysBC9m5POwLliU3Of5fed2zqCCLhs9jfpY3HS7cc
H3s+Jqgs1sgyrnITbXx2UDgtK+OilBcz4eNBGtBbiEO9XY22dY+UHPnQ4q4xtbC1flwN0igHe0jL
0AcOJneq6f0xm+C+6cZedcgUTaQwY5eBvMGBOEA15EkAIWY/msGvqMcpcjKMDYE/mnJgFR9yWVMC
i4UCIWlVoC+lQJpy6rQWDTFEihc1fW2JHrQTJYeWcObzJny7wqeDuGjNJ8YuE81nyVWsjqkwDRkx
l3Cjr75HYTH3E5RXVO/V1kEaBLm7KbvuL8arCOvWOPlqNnhj7Aky6LpoOpV0Yhnmr3vVWZesxaSI
KKchB/4ai9h86UC3tPSUoPsCpZ6xe0I1kJeXxkzvcZQMg+lgxlwv8ium2p0nnQOoxA9lmwt6teg0
YRwHOM/5zUdSYgBtOdo2TJqLA5BnBLHhNNMpxdVxJiPnBD8MVgqFxmb6aUcmFDWwjERDPAQ2HHX2
wYjSn9z1ujUK+i3SEbAtG4AgXmdu7S7KHqHqoHwLFjxlHnzUJ0UDAQL+UOkeSBst1R7qSdshcF5H
7U/FscP58KKa6Z8qGcEF44TQGFBqjfJRG+ZTydKLr1o8KKDmeD5r3Qb+acLryaO72TS7rsEayauf
RoQ5SF0bGLjN6spG/xGpYYxwfDMAgaF5VwNZdDlSawqObZV37c0k3k2+lSxn5KEX1Yg1I2y+Iujx
L/WuGrWLyiFuCjZDL7yzzrq2ieOW2R8iD8KQq79aeXmia8UJ4tOqVONBIyzP9iItvX5VGMCGlbnZ
51rzgfD5Xk5yQ+2vJCnHwB639JCWjZnd/4F7kbedA/vIyBuRsZkUu+tWxD38tzow2hMuH6ax7Y2M
CIv2Coux618UrfvMYTZaA93mLNq45M0YTB1ZrRvNYXaJuJPv5Tur6z7BE8I2mY+9G/01Q9qFcJrY
PfScuYrCFK+IKSYNa/VfQJyBI4DktwZgB7JeCtWlF1J94sIAwTAHvRf/KYrhYZDWwGNZyRsIUXs2
xuCrygDgWtU9Dk0QVsOznzwHNBwsU51Lci0WQahBGGSe1pfBDI0Hw1iYw5DTT3PjfE2OfuyS9Jbo
PD16HQvyiJ/Og4CVlg9kiT+lBKhjjQpqRkmRvR+J/4zjHGRzevhjmn7+TsaE2BN1f4zpQo+NQJmM
/5a+lpoPlt26UPxHYIQ3A3+iqkb1XCZbLV7d+NDsM747IGMIeuM7GYEoZzUhElFjZnf1qrNwXKsk
YU71nWcWiMLU81Kths1Mtuunw3pUyy3If+TGGGTMYFPgbT+lZAljSlEr2gUQrWwWksu2qhVKvXx+
cytnhZ6mv4jc9DsGT+OX/k+OTFiBlK1GRjv29WtVBTcFyW6a6eQ7xJ72XzIzk1JY4bsVAf1Rx5tT
RmT5m6YZaB23a3jo94yWv47ZfY1Du9+saPLBI6fDUq91G+Z0+gdtcsx/1FXiISKT5HQNmn7hA2lE
hYw3ihCOAt5aABDwaxDbi5e69pH31clklOO0KnhkbzoPYw6dStu3kYMoRFgg8lgYF70a/rD4/sfR
eW1HikNR9ItYiyx4rZxsl8vZL6x2IoNAIn79bOapZ3o8tosgXd17zj7ceaBpYsLcR18j3iZ5chUM
KbumYcqCuIDTDPz3aOUbPcMezj5wzrcmt9jtnT8k2LzBLo6XifFf7Tv72ifzMuXOxMNiuApAuYQA
NKY0+rByA2uE/SGa4QBueQ1l4drg4/B7iBhhRGXZIV5VlLVt0NF3TTwOANP7TJhTL7pw3yxTL5oE
8Pp/OeKmgImbN5rFm4igIS571E8bNdJOovz32TJtZBu+OCzEa0ZiMNZ8RCbqHAGsaP1g1XDairz9
wCylREe8/Fw+L8nRG8v0V2P3uSSYrV2zfYt9ohFD1EfL14roPuU1ckz9QA2Aafg88rcN2xic1E3X
JpBpGljNQYmLH4lwERxGN9rG4sUaR5qD3U/JET1qzFuR+bc+pl1J6mjSONumtaHVxf9CaDBENkQr
2dE2oY1OyzfrQdTA2V9PRBcKAQsmdlcu5o6UzSzFZZk7HsklHI9rH47wRLBKnm+TCdZ5TWedZ5LD
WUsXIBpywoppTXMKajnBtu0l7/S+M7x3YigRapy4ksbo/uFjRnPcX7K42yujPQ2C/v8yA2LTQUTB
H8thhD962vXUQIETQIQI1rBXQAbGcKPm7byIhL1sAwoOtFG+CYHHLXUK62NDowDcKFUVOxkXkq0G
DA4RURRViaw6unIgFTic2MyBlte0J8x+KQ5qlcIhKzpxl8ueRnkAC8mrLhgtuJDWs9RQFjlKuDZ1
bvRjAQ42Mu9dUoCbiJIqd9As5tPOnsYz7e2d72ekcipYDtTe43ANpboGLYPrNgo2FvuvBpwP+sR6
sBYMSTcqOtHF1mFiJ2mFFKW+aLCf2uBI207NsQnVYQhg0Q0WrT9EqUzm+Z2DnxR5l2Wmj1yqZaJQ
yulj7o2DgiPKtjutQ1Jhs6y9BtjWV1w4Ig8+ZiYLzQdXJ85gVTt4vxB9UuExqd257HVcOorY55qD
7jhCqqjMplg3gqCDpnyxp/SyLFH4dG8pa1yU+at8ji/LZhCM7sUtklPmOif0Y/uidfJ9T8RCZwS4
FXnR9BgeJtpnIDsPTlegwWJLzRadnBmM7JEcSFrxqBEFgPO6WqjIPGO8ZUzW88769tS8DdVwL9ic
dUBpmDbHiK5C3GbM1TlIBd1l4sL4cQv1ArNxlupL5KOLQD9rAaXJqH7Grt4a41DywqMRbY5w9jGw
AIjpjmIcAJZRuVbd2fOiTV8QitfFRMpYp8a1X9lN30N23CDwL6oTx0Y8JTaYoYI2BUqlU5Cxi8qE
cjMy3x0bV1ZYXLjJe98mOQBv2KaZ2juTc622POZmA1lZyP5pMnE5WTsztCG81GkVfo40dXhMB8u6
mFx0XQIKoyKAeLemLfCvlM1qKbeXIsLsrKODaQsMFTuM8TV2yFQw7xDtgeosGVdoD07kLOynBZkb
v6px2vcz5grJi2r25ZuCuYt/YlPwXPUoxrSFJ4CpZqfVriT6TDTqQ9YwlmzEOQjJuWultYXTvzTm
vktgsarv/83Fp4NfdlkFvKj/yGfnMQ6c91hnz7w4FkeGyiPwdZLFC97RbOPLN9fnpGe79jOeu7Vr
pbuBioP7QCsAIAutTTpvIs7P/QRWCkoZFgYRjW/cNB532Btbk0+xnAtCjg94c898AY07j6U5oiNa
Rf7WbB34BO5dFU+PFn2Ta80Hm6YAHZZ4z+vpXHey+04aJAekru1dupVLi8VwvJSyGEg8W+Fm9pP6
EnK0X5cDzg//FX4LZRWqXNN6l6bR4mEBO8OUYDnwGF79ZFBdM7uP5Vevp2rnOx6oE1ERh2lMTzh4
2NnGL6uzanIW888GCWiCOKDjcNj2P8trBbJ/l7PeIe2f3NBfiFkfTd4cGtaPzl36C3Y53gjVI+pZ
6oV5yxPmzt2vMVibwBF7txHnliWk5AVflUgcCPVgzbN1rf8vbEnGw+0/+g95Y/wSk/PliOpfNhTf
I8c+u3XXOfqZ2aFDEhYQFLmFooP7EBsgRGj6cZgaI0HPrnCp0ZLpWFLJ3aSjplvb21sxWO5uirMH
AxIV5OURx7G9DXvnsgSk5+KL7MN/NiDMTcHpe0MsuHkgZU8f+gCTiI3a/7NPrfTTdrvsOM+ZASPS
Z9QgiPzmeRuM+SF32XH1/2JdJAwBLqlgQEsYzwQlxpDIkJINECu6YWF9ZSQve6zdy7Nv5vERZCV9
YUJabXEX+7jvomtkgLcEo1KH7YccIas3ftVvx+gRYh9SbYYdMDLfgGJ/m6o5V0Kem2Z4HAMKGotT
+har9rcL8bsdmY1ZzsBHAQdgGIhOA9cbduQzfaXIqSETX5I+TB6ouvb4qr691sv2XVeBGaBzHYmu
WsOwPmMsOgKao8fAo6AQqe5io9qy7Iz0yNojGTQkSemAZxZ8wkojdrTRNMVjwR5nXYapOBJI9mgP
bE/e0ArqF3eBpvIKLxWPcAMockZ1n/UdqRRF8dkIoN7mfOs0JIVK0GHoqkwShjfejzI4ydnuGVSZ
zrrwquc8hIfoYye9NSU7sqn85xEjSmHrp8rzvtJe9rsoipglpHCr9W255jg/lszLtiMGyngnbY/i
JwIGT4IM8TNmhSDcpm7Gvh7HrbUxlBIbv6jYq6HmQvpAd80C1jr6c/QlkgTWXH9AdhwwZSgw/eqq
2ZV40ZCIAL0w5VfrN+CteVPHpkDfL2Gf0yz7rNzxmoOnTQbGf6rnRY/0snGkxn6mXXXvwcBHBY7V
l/fPHkdE8tNAVy18iYJwXEdJAOKmNcJjDDp92/RDCiSH9tEUdlfbC05zkd9ZbkcDEq5myqgYU1W4
HQKA0sAs5HSRHcsnGPQXI+FlNcnbHTUmCe2RlxEE77KYH9Mi3Yxd/iHq7GYPqIir5jcO9EaW9aVy
Yd5No3/gHmS09MGfQoY/w87c5ONSf9kwNvF4MeVLVpbok9dwyvgVY2Yd3L264ZRY73zo8SiOUKxE
QKw4hcevpuj27ANIv7OL1/i7DCOeRyO9G6dTkId0N+aT35Z708k/iwHsvukVB8ytWxgRuzrz3qC1
M1Gfi+e8qkhWqx5h6+/nNPgXmfow19N3bFin0su3crTwQCHWc4OXdMK+Q7nUSLNeD0GsdtFUPc2C
VprXxL9FKmA3GhbCiVq9RjYGxdo/M+uxD67XYeavfTZ8TW09pzaV8KDaOwZzT4U3Yr/yuutEJgHC
YB5Oi2i/JhhY5GW+q9v5JxwXDRmjGLiZbrbh7HvODMVcGGamrRxWrwlioKJdnHvjQ2d3b0kkcSwV
z0VTVycalhxgadkMJlY+NNf9xolGrDvNLvKIa6PhiLWQjvE61u6xW76IYfNGuhwPRkkHK7dyOFd1
/dGNWQWW1zwscVknE0Xup+CShELheiP/g9QwXj6Ava7qnwxCEQR8rZWAW+ub0wve+gfb8q5kc3N8
44LsYqdjoBwPv2ICv+i0XBxMhHsn4gCkHP+zmN27OeMZbXNGpKCezjGJefc9KiTUzqzQYpwv6cSq
llrGuR2cp0nk36KyEH3HiMvGFhhtj2kNJDN2yD7vD1nkW7sQo8Z3rDT6e9dSxKvP9F+DUfwxYXu2
Sbo9cryWHDxZmPsoBONT08wiiGZD7qG50pUYNkkP3tob3yddWfu2dhlS88biwUfEHThS82gGRwVZ
LU3lFbljtvOqaYlTdwlYxj5qzRN2LBLbiFKrBVZLg2khTLU73ROz2RKjk2vxW2TRn+jsY+CqH7Ng
hMmuJ6KU/kUe9489UEeDTJmVidMzjftkSwbkTVfm3kN7v9ElassczSeeeXZFnD0dbcKhDrMTuRvp
RZoUyzHhhJtEhH85AC+voQKd8NLDVsFLSiDu1ZLNvW96T65KuXA1JsbC92mO125yUBMvjHRIAOZQ
yAoaheZBJzUji4gcbD3CfZO8y2SzouSPo+gsgvJVxGDOWg+A7hDcZGP/2IEfXucwde5V0S0zD33f
SOfqjXO9o3d1rWEwr+KQ7jurT+TQluxE7BP7FaDshkuG01+SISR+xmR4XgQIWFWqdR+7VOsT5O55
FP87JX1pQRGfzdeomvGSUJxz9maSQ60bK1kt0N+10lO4mg1IyYVpX2W9VCtpOaxc4V5HJ/nIxm4f
hWpaq0rfJKEyZ6/o2bgDOax0OEGEVAGejuZmhO6vIdpHx3ceao9jVw3YZ+XoUa2oEy7O4B/mDCHe
KOP9KGvE4s4Erz8I4awIb6/ZLCSQyf9VUUBIDW3sGz1dIMxdfA0oqdK4it1hTcTJcUYI6QbQ2lqW
Ziyna6VSgDU1ZCHC9BjQt8PXFPS7JIoZf6anCkO268FsszJ3Q9ThQ5iYu74vPpYpo0HNW3iuov01
boLavwqTo5MllPctEuM5L022BwBcJoMWNwx5fiD/VhFZ4t6vmY2/uUHnLSUsKhFPcFxutFTk1hBZ
do8YDC5qw2nTxVaociJDyj16m6PjsThFmpDtej2FaXEaa483BWP8Megp9p2aJY1HI3knhqTmhMRs
O3R660DhGHG2zz9Sl5afENmR0fhKOP1TWMpzNONozx2SPUv9PkQ+jUubkPlCx/8Kskm70iGRrb6x
RfBr9eV5YIqwqlT+AB+R015hnUODrNww/K5S8NcpHSBjKW0UaLqyNGi4h/OH6YCOxAuxaCWZqbYL
jgJRim+/lUFNanK/QRDGzifPVlmddV1dW9vD8BgYGih2aJ0KWd1ZjK5dMnC3AWE3lKHq0joMfHzm
yE6bXWebqGweUSzEzV85jHckKz5bICqLzGCKG1P8BYWRPVupTYOi5C2tzzROAk2TwSGMQqHwQN9E
WarPUb6YQutHJpGA1EbOxMOlld6fiHvBztI8pU41k/TDotvBW59a70zhwvaGzLcm4nMlAoyROTFX
UuTbwuKMYJnkKjRtDszK5WwBNMREqQlPWmvAeGYRf9J7OLNR/dWO5pBcnhKjeVy+e0GihT/497Gr
TmlC+eXQZXJHE+FHecwBVkfzhB+EUXRltI+unJ6a5fMs/6t2ckMv9GhCHmxUsQZbRmN7z2MK0YOJ
yyMrzyumMnQ9A47T8VDU3saLw5Odsz5phEcyY3ak1N+SArm1Sddp42+JyCdnD1qNorni1EPLNRT7
NCZrbFlFSIhd1WXyMqjyoRL2vzpvSTNvtyN2fJJ6Clxe/TeEAnQV4Xzs8+myWEuWT6/84CRK480j
DPP/25qxr9ax6NZYZ9kwLMp0r9oY9kQ3Sd1pw7s4dXA3DwC8Kn/YONKTP8w77Rc/1QA3itHbA0+T
J1pXqBQzjS+gyfpd1jvBpct6CF1TyQwzUqNZ0GYmfm6TRtre5z4oa3AJ4PgswRHLgvym6KgT7BoQ
RZzlfxX+fXLaGvfSVWSAW24LM2k0Ps2ZPlZuhe4mtFooE1nPWNCeEV4nLqEBDgDcLtEvcR9GMB7p
Qrbm8FsOQX4aUxfnRKWNrV3l/dqarXYDCqn/ivMqgJ9UDMYpQMgUrAqMFfuyH0jutN2a9gMqL5NU
48cwE9ktFSmUElDA/UkMlXiRigbpELXYsxMZTWj3OxkfQFXWO8dnylC4SXriUIYxeuitqzExlAav
yPm79acXu/Tsg0pZRxEC6GebkUzdUqmapaZlR5x7Ih+86BdAEkaq9kTcROfyrgLNd6yVAdRyVHeD
fRzHZGtkGcE0i8YPh4a3qg3juXY/9Fi/V+XH8h+glx6X/1IkCWAiw3+pQ5B1CIqYUi44haIqFxck
eOp/kgl/CiA451/r4bVx3z1J6lsffQXL7L9CxOluRnQs1SnM2t+YgHGLu4eVfFlFEucUtufFQ7P8
m0SN4aC581GDhRGSSX9XVi8aWocywh1yKAOvXSXv8MwMVMJzcsyhtFSRtcM1NQ0vIxglX/8RFMvZ
5L0DdyPQjQ80DFzrZtkIiP2nsTP2RfLnWyQRO58eqgHbUjjMjkHTbH0V0Q1B29TaeFYaehb0+wfx
vPyCfDiraL+Sqj0jOtFkgGSIfJMC/FgQrWr3HU27xS9f0gwLCBdHnZJqaC2KCrgmXYKfQqLZmjzJ
p6EgcVdhYTeLDxNtHXcnZy8pk+S57OhEB+gFoseJjwgLjUeedxyPoQOmqPwMIcdiHgJXlqODXSRY
mMo/HIskwepkcxG5cCJwb3xPuwUYO4GUDWCMOc2eL+gHa59P4aKBW34p/uhc6MzdiUUJt+bRzv3l
G5hy8ZV5jEPak1D11aaybHOEhuCGt6rhL/qvkRid5fJVJBw05S/KcXuif8kIjNwp9kYIGZKu9yJG
GN6CRWmVLD1kbii3iH/HgEZpSOE8f+GJPHC4WC9+mMVrRV1+n1S3zK9unNaOMELZaeSpb/Rx0v0B
w8HXmCaHsXJ33FVlXOzwuR6BCVSnWlX4ghi7+s86AeV1Pw8Y08WO35APu+w4hHrtLIdpDxArm34F
OB2k11qsYfmuJRcZA9zklOvlRfHsn2Bwn7giFZsujaJ1YnYPg/MTVAY6mWY7mJCWq5M5XEsGH3wd
uzVxCpITYocJkYa7m9uoQ8N634vQZDp+dGih1fyYOtWc2B9DAzgU1TuJbtmTa8B3r1MGLg+Kncqm
LcljxEuXtsjwIwBSnH/Njwqzk2H9lsHVy8t1ROemtyzgKlVz6LUucRvhfa38ZlgHMY3PUKZ49T5t
PuPycpudu7GIPiZddQWEad2Wv8uns4iSaxCSFyA9T1qVOx1+dqXc2DjyXUIZ6jLfSzK3OvIBeFi4
P0Fr3Mfmy/I9lz8gJrjK35OxDHYY9S1jgqTjJlrL26UqeArWb0NJtfwey+IC0u+D9UEvv3Ej7Zc5
gXfaiEdzZOI+P2FktVz6vigEAjkdFf9n3tb75cdwn5fFhS+iq51O7Z7GKZmu7fJYczcIg4Q9Zh4y
B4aMZg9cPrGqAeDKt15Ge+EkF77FXEV4BolSaV87GdH02S0PbGDNCANP2Izovf8u70NqJSPgq+i2
xOMdZpj9KscIADezNrZp7nJGk/H7IjxLcnNvwtQzxxqnDs+W08v9OMtfK5tf07T7mhKkwA75MlCU
vU+DlE5wpgfVzVujKh7SSYR7nMMuOZV2iJ8EL03ig/MmPdJswnMlG//EUGy7IGg84jPMen6l9OCt
7vi2aFII60WfH9Hc7JqXtDTRAZGeETjMECr7XUV4unKafpGJmtQZ0Ijrc8pOj7YC/oDzM43oDGVw
TDJe+8n+ypzumgO9LvMMBwTTR6t7IDBj5dgdbW44X5MFF1P+9R56F2NogathLB6FzwmzjM6tpTcE
ve8GNCS+6P4hc0nOnZ+x8eQ+VgUuP8GnHCH2o5MxK/PqFypkpu3NTN+DPC/dlBx4u4unOI+kc7a1
EgERrdHefu4DBszFxsHcWjamdTJqKBXG+OWCiWdrek2Ibox0hawJtlJIxhNxBsnaGrE0Q608keh9
MgmdnOmVmg6UpAlamQEcWfIyyfnSaeOZ/RjWC2Xm0B/lFB+GNt52Ek9kM14sg0G9oQ6yJ185FOPe
naU4D9QxKnXNx4rRyZQZ7E8o8aLmURnJT6cpfZaNtKbhjAjtVCQsR3nHjITRRebP57lO9/NYnISe
n5wZqJQXXZfQ9Qq8b2OkkERo5AVozI0Z/C6ru8uFGegtHSxlQdMC8Idntfrw+KVnuCahF67TqTvP
c76dTDiIgW6fHNejfdJN//CUfNtJwPhHryECH0evfWi9/F7E1ovs263JpJhRgo2FiZ0iqJ6DsH92
y/6cIWE3DUYVmJpWKjIfY2s49txKkITrKiX81wTzZKrs17Gqs4gbAixRPdZRNewa40NDFEXn5L01
DauAWZgd/p6Of5wlNRlNbZfsXUDk9IXB0+a7geOvT4B0OJFG2TFn6CO2QNB9zxnw3zH0Hjlg/Q0i
W1x6YcvxKzs3yZsfRcha2+IWde1R5929stJD29obs3OO3HbsOLiVxuhs9O1FC4R1WD8PUU7HYMAY
wV3bxXKRk2evwkrOsxEH2IbT6hJ2sgARR0JWuzzLRlk2h9D2vrQb3MUxMRqpQiaZMSF0JipDrbH5
GB5nl5LbaHvDY61R5Hn1gdv1Arce5O3YbpSQeywDq56qtYlRXjVDe65y1vC4ojuMk9xEvWJtKTy2
rpNx3NAeaBH9bA0jsT7Dn3TMZwNKljtbe3Qsep2QutNCRl0X1oQdeirP8zg84IWGTmcUyXs41UAc
9D6aFvFGA+UOA8iAvM0hotd7FY56dIiFPUkYs6L3m0NOXBH2f4goNix6xnoBbD2nfKdhvdOp/HaH
CKwpL33EYABkZUvuSOkh+ClR+ZId7KU2QtzkLmDolWe2xH6Mw65BskfYD10BrBtZREaJMwU3L1Xt
HqkZz65P+jzysBxv5Zw8WAGV4+RBb+q3TTjefCmvBU+K1b11qn7Px+kQe8AiqdNg0wTHbBieBVJZ
PBMPfeZxRKGzNfubTo5wywEfwxYa+XvteKfQHk5tnl76bpHrB2TbI031h+Dgef2ms2jNOqlxiiyX
dE6jPpWhvZ9853vyOhCVWfbF2Rg1Z9c/TLH3E/pEMPUDgLvAdnhM7Ojql+5bpxncAxfcMsI4qNq7
5fa4T5PgyU2G8xgxHjPN56SNdiRr34EdpHNAL1Gi+utthvrLMxSXze9gERndFBtTwzq2I1SosOha
1KnxhMOlPuq2uTj+9Bj64m52u0edhK8hLeKiDk89q/aQZi8G4hKTaoewX+omC1Vsgv1uBmzoN90r
yrNTQ3fb7+I1gRzM3pzzzBK5dnMn2HF/jJVFRge+FQKkvA6N+5j/laWkY2EkX4wZPoW0u4PkmNo7
QCX4VgEBmSycyKeNTRZbFyJ+GZTk9H46+Y3bRt+LhLkOwVwv4aL6B79YP6cA7FemCbLGyV0AQpID
YiSHY2uoc92iOJzShkmFJxTu8yUBSkff3hRRBjJbx6GDB7lZkktmUfR305jJTdSWf1Yz/IypvGAd
JWFl7GHr+sFEEfZ/hsLWtZ3hx/Vcb8PNjjGlzt5TJQxUrm7L/NnRirTNljZfM807mp0+YMe+2fYN
2uNmEAxxMjJaTUPobUfA+hYuwfwQFwYTxU4mVPhd/1YU0jjHkj1EqfCoZXRWqtkHUpF45u2qiMUV
KeR7pcHMaLpkDi862RIHgmFOeMHOsvARHAzZPnNZE2y3afYhzD7QOAbhHaWHnjP1nwsmDFpUH3GL
nbJyrcdZ5rgVbYjFrguXhgat5YCbsytYw1PAMT/Jw1ub16iK6hruqKofUrtyEd/NOKuKz3nqeLOC
yN5bqm62ce7fCEoD3GG2K6PO/tnQEEA4dVCOplbRGmmZZQNEd2wNWXhpv4/6XJbug63MnxJmQByU
d3EG7ZghwbCWmoyglnGF2VJ8lNO5idozhkfkb+jW2v1Ajvu21R3m18i/8GajpSP0qNbvoQhvNZIK
nZcP6Afu5ipnOq6aBGFVYPzManwXvITYdbd+URND2mFyaYg8FeXCI1fvrgw8huPqyjl84T/c0Sl4
NFoCvVkS8XhctYExfp4/aH7fKxNiUU2a0XoebKyQidrZ/MZ6AvFKQsPJ6DCXOpDERCzI7MX7gAbk
uxTsFQFyKh72fzJx/yU9E91Cdo8tGXhpP/wqy7ivddPx+LoxjXjQigHDSkYEVYELkmgkH8Bfrtv7
sKHD40BI6cwN/u/tgmv353Id4zuNtPgkKfzU2Ay8kijgUYTEDpp1T3T8eYLythx/3EC+ZoWCT0Kg
UN/TWy7yHY0itR8HaaB8gNLoG87RUA2hEBQfFBMUH7jVpBtsSwZAaV4y9qKZaeUvDmUm6WP3FLzz
G8nPH4OKPoRflodurhmujky0C9phvgjYWMLXaKy+M4SVYdXT4cieR0NxhhaHQkMLrw3ihuhuSMcj
cZiMGiY+4tYu9KqucC/R0BV7h7UaPofxCVK62zkpfYfJpsUL0Pi5yZ2d8GkLe2VOOG+77wYiV53w
mJvTJpi651aMjA+qW2IR41AqstvnNnspDJbLAaoG2H9eakFGqKqRxfsAU1xEi31A2qVj++6e0dHN
MPXOy/p4H1HzoduaNtowb6ppl35Af4id+S5N6itJBs/kS1zTQj2IKL/ZBNl2NUaTmSaoMXX8fBOy
UMC9I0cSruBwcjzcikvkAOD2LcBu6uByxmXZodVFI0inrM/GC/jOz5BroNzio57Vg20W3yYUaJDG
8PWshJ0ZGqnBuGxgwMiUw8Dv5Yn2aBI3/CWw9PIiDijmrfbe5pc0E3JlFw2JSG4xr7viVXFYcaSn
Djk1amRaWDdSPIBuXh+WCNI0tG7CHU9pHO4MJqxHk3M6/tEXzeLkE67T5+ScjR4hilaI9Nk9dN78
5yI+5tGlL+36yP4WxIRTnKs0+fE8/Ay1l0/IwxwaeviutM2q2fd0s70ADw1xFghCEQ/x+5hTfFf6
+dFMaPmDSrJ4zK0DnWn69SPTIfI8VkpFWIQGfCkiAh9aEMGJ+eF1NDD91MN+qnkleMGmtMWCZj8V
BiXQ3AF8smaxLsuMJp/Tkw9VD8w/EQA09pq9YVNawHeDWB+E0blb10fKjSaMwB3lL+ZI8cZhgaHO
4J8G3IzVUDDyKfBTUvIejH78CEzN6FWYCMyHO53oLeP/neWSIN4rxrCInXLztSuR2aRL/tzsfehc
V2jlkEwZ5ANP2TWG/R0vdWSYGePGDdLnpAwesGc8lm7NJwpcKJ8jJ+OporMOtlCvQyovd27S9RSb
7I1GY25EAwC+Brd9SMoF5OsgG2E39D1iY43Gjw6mNRZfHJfwj5HCyarrGoA7YhyTpnVUytmVvK8g
DYmdBsnWYdVO0uliOO1DWZlPzUSjZI6OYyIOiSgOKAWe0Hhy4nBIBiaZdac4VSGhV1sP0HFQBzvd
oMpUA4m8SX+Xx/Nzwgd1uuQs20WHghktcWlxTGhLZ+uFp3GdtuWmcxQZiePwVs68JKRAZMo5hE63
tagoujl+ABzePPWoGbAKwUBeuFxxjBtFASPImvosF3eWExXbqWVC5uXOtTCsY+pFyIzEccyilRNO
O2maBpNCFzMoHhXKfkZZWZrupwlzf1Y7I46e7H55OOvcJ/WHVtSEYjMrECku/zAhFje5iYjDzs7A
6KWMg53TqmCj+vnQdNM9KlxN6pfbIxtpz8wkfgKRfhQl0ptqNA4ZVRwOW4dOPC29OM0VIbcB5I/W
SLdxjJ40zhQDe+imW2soMg758slkRXRJS8jyZqS/v+CXpXbcbRgL5hUVnROznCeu5/iUpdNTmMaM
oIeXtgqenbk/j3An2aScs00d3Bjur08aPXAmar3MalZKcx5TCetS6P0rLIQrnW3eF661FbTxIa+v
QrRbqsT/qtnOZH9jYg77NbwEYYAOyNqlvbUfI3LR/LqBwekbA5LzuDiLwWCI1TI5KWefQ2OpXlVl
ApANkISPUf2ZEYc3jNljz4FmyeZ5cFxyg8kPAfbfJOKXRt5fsjR6An5qXsU/RodpUTkPIe9iFswv
ZlDb91VGh5/BRrVIL0h0LlAA5owaZSL+0omear1YV736laED8Eeh6QABYINXvZvNcieK9lr7HhMo
SBIcj9Dd+P0NPvYbZH+ia8xXV/H+NiCOy5FKb45vjhxPbp3ZmzzKvQ/pU5fF7Xxnu+gYazs5j7p4
1SS2reOeJaAJcMVbTRUeIyHlec5D2mtMQVZKEDdmjUuYhbGirQCo3BbYVuvyj1L45lDd4RXgw4UV
g1q8aUsaGZ78KvbKsySah9dzBFRhYasilrUnTzxTHng3k4VhZizWdUwaOpsY1ATyuEHFAgKZlYHD
wUNh9P6JI9in7wwW4AuLLvPYsGhqicoWJpI/Oy8N5xQ/Hve+dvcximHcUqybc1hz2neOmaQzob38
nHMfiyZ+ZyxJ91DOdG4HBTuI3cBhydyqrH13R6J1WYcKaKRluvfbqSULV2OxtgSQ2xkzTREeBj87
yEy8ajjhUUF33gbLv+kX1LQdjy+2PZPBYsXtcCtYLTnp99sIibDX94QzWtC96/SXW3HDBuScTdc8
IqxB8gAg+ibrgsqkjY+xFUVg30hclU1uHoY8+O1CSzA6m+mFExmM2tY/xpX10AbqpCUK00gSshr2
7TnsUfBmeTGTP4NQ1R6OFg2wqEnp7kbDXxkM4T7nPZ/DHMqff4tsRiXIE5iuKPQzwljsvhyQAfqf
ySg6eqYgVAQ9DgokqFOEWkadfgo4VJJI2qF0NU9s77suRu1mJNM6T2BE9276LVDkrRTO4nEhVrR5
SM/TAMUDJqcgo2pV+OrqF+aejgvOPM/8a8nntDMPx5//gsbryIw84OnigJ+nDgOguTgZIclA0Zw+
WKA2+Fq0aMTEeiyttCiqY9fj2LJL3hwdvEVJeZ2iYof+52zHyS7N68ss0GiWswtnuEWC2Tn9s5cg
Y49ay98wuS6AWLFcCK7JX2lMkm2KE3O62KXbUh87j4D23iH/ubbu4yIlit5k90E+W1BF7H1mosfW
lBio2/HOdGMYWMuxMUu8Z0J197UdPjRxcd+RBwBzhAZA74MWqxiM7Q1elE1T9gGZVIrMQJ9saJV6
xyJtrmPn/pWIz5Pm3iGSEVkMTQ2Xsz/bYYicue+iDUEe6yWpK5XySdb/cXRezW0jaxD9RagahEF4
ZZZIiVSW/YKSZHuQgUEaAL9+D/bpVt1dryUSmNBf9+mIXXNNboYprcV29EsOn33JXFYa5qBEw9Wb
xZmkbYELTMGRsqBzurjbMpuQlNUbrsmdCduPKSvP5RRmR9NS3jj8LUc2jnUZd/7OnOR8xWCjcXhd
qvoyoJcGDCyWMtukKRwKHbVfMhanVuT7KCpP9LMDA7EHepxKF2oBFeFVgMJrYc2ysL2BruKMTIkP
2BH7gXCQ3hQ1/3ddrY0L/vxP17jtuzJ7XFCpotz6HUoIpyvum6dj75TroC2+KqVunNRfKgu9AdmY
PK5dvNkMNGldemrX58glDE0nYZ7XWxpNvzVR83ek0jc74YUPfJgsjv1D1Oo8EAdb5Crdc2BRISAR
LH5Wj/kYd4uPJYFKEh9WVzsj/7u4sWHpAw4cwAx7jBrCpduBUHnSXndsgvLiq+VfQbSMqabFICLk
PE3NWZjLd1bwQOd7w0Q4mpPH9bNMmugyJWo/929a0bmFtxLI2FOx0NMyJLdqmcGt2ND31vNJUdpA
AgxTA7ykhCfHWzQ306FL6n95XPIWUrs7MBWlGGrIfrzVoMkqGbdAYLJfWFPPtfL2AQf99VJvJ9bO
tRlTUblCs/hRrN5/EpqqQNDGs6f78zBbH7hE9kFL6FhjK3JpuLQWVJuxu6fi9EDQ8B2uyMkWMc4E
so2kNOse0CeeV2jq3uP6QM4VQXHOZKUljsZEf/OmYw6MopC4z2WE6yEFxc9HkyTRsesd/MQkinLi
gmYOzlM2HXjD/lSjYvvnZlNSHuwHgvI8DHcbUA/4lnhQxtImErYmtFErO6tjjjB7L4mVPFuhBs+j
o5Ebu82QtQ6AHsUCySRi2pDMGo8q8ChcZruBCBov93F2q9+VYO3yG+uKu+V9gLuwK+c2vUDsTgno
6+MSRDh0wmXZqdJ+npvq0YB3NXSbSOCXDpnDLcIotAIHng8GLLtIAeoGFgsiDrytR2/6jspWeRo9
2t5bGwchzsnf9hw/9CJB+q4r8ZQAVsFaRWdIBfyfk/sVdC1dEqKKd17QvlVgsQRM4f5tRIQO+GmJ
ZJFeMg9dHm3j2qS/sDBgWcWpkOCO2EjH5+7Pgi3XpaEHVdd4L1OF7XkKoAJXHz5lDdQtc78BroEd
iKH5DgWecZjLMKVW11y8TjG9FJPZ0/l2y9CdeE2Ia+TXRGHlqhEPneK76eh7L8jWiyI7ZVn9Vcz2
s8IBgWWeOfgqgrfBKluYF1UyuGNxfPPaAbpncGn8Ga0NIwNrUTZHBz6wY+78bTnK9271SToBnZmm
Yf7zJx05l2X6gQy4qcRrZPWAkf4tabebvfhNU+TCRfvRTmMOJy0CpXpnETmSZSC+Lx/cEIIsKhTj
j2RTzy0t9MG+ZCSb80S2Llf5+OIS5F+vXmEDZBC/iBeaNczwbiZ5riuojWo0h7h7gRYFpVclj1Wi
bzgimfvXuJIJgkyj+xq1EdN777R+Ijjn7gveMgn1Uy7LoWPrY/zApZKv06T4biawOgk2rq2DH3ub
Nf5KCUc1QM04FIH1TkrzOuCD4n5Orlle4sxa2QmsTFbAj4qkgCAV8HG7HQ6J6neXdn/skIhnY4FE
BPN8H0H5OIdhzfxS+Ucd09fu0IiLGb0MrQPa+INOxH3cUZcwUqpct29EahEQwhNgJKjE8imY/Ius
QDuWS1oe3aX9nQtfvy2atm9fkDnjBF0AZ0FrdlJwLrpzdix6p8phft+2wbhlN/8BYvy7ZWJNIta9
5tKhNoUGvS5TZ0zoV68q3nXvdxsnm1Hb+0HvG2k9ZMQWNXAo1FzE6ymIt1bvov/FLJOqy47sp7u6
aA6974ujE7PIkpJzh7Y5yLjh0MoX5tduA7a8/RUq+wtM6n5SEUVH0VMWm5BI+rzpivEoK3PEIb6F
c8PAjkSdM765ZFpSIHpd1tzcAWOIxTU5voR00waJfV9V010H75BHgUmV4TKbLw9M1bealtuO/0aB
07Rzxk9U4mPT0IzjBOo1KaYHyS0g7OjFWdPu8aWK49OwblQWzj9tnZPA3GkCjDySGdw3L8q/nOVD
aCxuo8PNqj7gJNooyi0Sjdiofisv/1NN2T8CDxvKnimYrfN1IWw+wmJ9++joJBmVXVvMsH7awZIR
93nJgGH0vvx0hUUmmkxaQcwQMmq5r5uYEHZHSIEtd78UxbUTM+N6Ssg71Pwhh0IBHce+o7hxoutn
DDDYAbER2VfngJK0OPPPVXIme3DupPpR0joMGhd5TgCrN1RSVz3H6vnSN9O1icWdJAerIRBsC+bw
LL4X7lh0DfRyn3P+ncriZrMAJUP+bng7NmGQParR+aIcK970LIdlC68sm/HQ0y6U89G03wOgrTVf
wUWHS2/hiXKtRnllvedLjnQCKwRc4cC2jbXtNAKikfx17Shv66OPJPtEqIYecDwZFJptq8Z+cynX
WWaFTgt+gFm4nQqzd4OU2pK22w+u82aX7mlZBtYsKkRERftGpeevxllo8xufJF69VQdG+pu3Iw/C
xl+HlYihz1mf/Wv40nbEh+1NGBavqiOPB9gDDYCfJZAdtWnMfzYDk2Xduv9MyQNUV5hFEXVfM4ml
fVzpfaPm6opT0acSJAnO+MvJtSOEc94J9YArgWwHA5tiazENnUf7KycEu/JJVaH/9SElrQywZO8C
sKY4JRhI8IaHaYnuU6bOE5Pl2E+ZpkTNm00+EgqkF4jP3vL3g3L+uV7yT1JveAeV8hJMJNdrjSK7
LvAA5omXm50Oh4eMGhSrnU6EeWn+Md2xKtp7SuydPYi6Qax9XvK7DEhpVPieg8RDk+d9sgeOyEaD
esG4vH4Zs/3EvI+5B+j7DNxTtHBwYfSb0RAQLvJPWkAqXK8T3NSOAK7u6LvjbXV+Asv8iprw2K61
92ULlI6Dnc5+jVm/zxnP9CreO7H3OBXzuy2jHdbt+1U1jUgViaHnShHzAfeCninu/pUXsV/mnAA6
XhHrGGURrJeKRVh5+Ni1jB50qZ4Wx38D1XZMepS9yas+iKXwpcml4BZafczk/5B/L0zFzzFHxxDe
MRlmECq0hIsSO6oZONik/WdgvOLgDBXONXYpYwpcNpmwdk4iv2Y9A4OKDUzm/BrO1TVm3mt6Wj4F
70pYiu61DgsOLo5/ygZzZG4pGYri03Lpv9GzeNXU7hZ8oYfAI36Ht3VPg2AEhI9/b4BvAjMWLS1u
31L+8h7ichn05ph09XL0kDRIiHR8mcZwFILhN+tL5jmYS+Tysx4bkbseQzauaGoAO3dPWDlu1CT+
SCvahmn541j6ymXR7Yofijo+PBnu66R803qID3oy3Z2VDLdMJ7d5ZsKiDf2LFQR0K7oPO1qSuwmo
OLf0z1GSaspARpl2dXNOVxIVp4CY20YO1jflQFy2JJrIonEDjkz6IXP0lbdz+u4F0g9tK8500oX6
ZXxwmWlDTYv114n0yR2aO7stJfjHJYZDmB7ilT7RNeNaf06nK+wrmDkUdfZV85XqvNj088yuOXzb
cfjUMQ/ZxBU9tDn8UhxPtEdpzM9BoV7pCOi3E5FJq0eAtsceM2psPfsMbdbjI2Kq94to8T62NYtZ
CJu4wqFeGfVLrgSoPJxIoyfgP62zLbpH5U4v62ufeNkvHctbHHp746fsIqTpZAQoJdcRstK3lQM9
TEn0tnH1S/jzl0m5I7jpk022CocSw2SbeulTYANYnNErnMj9DZv9Z22DXV+vNqE3zHB5sPPjepFa
LzA1V+JDF8tfFh0ztUsyMwl5RblPHU3Ea9nGdGhgGHiMTQBCj70DMvb8pjqWHcpkQywz0GLb5uxi
zCbRld4I2Zwj9l237JELecAwsIWg6qnitLH746vbeCMmTP43Fwhucsy5lDR3YR/+i2fUnIGHQ9JS
N0j7IU6r10m0v6zSP3pDyWMt2THD6Sjiieq4/r1wizuG1e3Wdyv3MmH/gyJMjnyGcMDVHn2/LUEL
NgPuyDC3drnfPdvV8Mb96LmFxCdKQCbpasDnNfGZZOT/i8bpfqxKkDeeNcH9Y8DW8ghTPx1ilNLU
srfWvSXDM5V1w0no9lb4qrj6CP+Ji1WSksqtowhOQAIkEOu0mxy21lo3nIzgPLrEvZA/DoARDYSN
6WvdrstkSTAtoJs6zcdHZOjXuqD4Mqp4F+wwOmJ9PQJxPTe2/SWm4FGIGrWuR0dpXTLAk37x+VQV
aevVuONReNV/cOlnkR5s+GsZnlL0vZtDaQ8uFhC1Sf0VB9XZ7xPu73X93CMRhouCQd+zdeKdSpy/
Q+D8XY+erRc/OhZuwLiF7Gare1GPf+wOlH+NWG88RZGZPjllHdxZecvTU/wJeuqpk4LIZenwyrQ7
mFA/rnZ/RakIYHSYG2iZP45XftkxuH7eRgw2qPOWy0CQW6UxPhaMaNMHbDTroo7H6h9kQhLBEEeh
ZThv69FqKv0HuVqIQHuRlJH7Wvu7IOYqX5OwGNzsoYyig5qbO8R8s6EMh6bGHGRvNttM1R3nHp0Q
OPJaL0aRN/a8je9ivZw0J/m+Z0Lo5P3rKDEveuObiLsrvbyn9QEeIgdplKOkNCxSlJC6jtS7LOI1
6cYZfIQId2HXfZqh/VFu8ccMBBGED6VKDJdo9QFZU5peCre/AGAkWUZvDAIpBjjuvcnIeb125B9b
cD7OdPoNiIofrQ0/Sp+htpg1bpUQHDgf3IiOwoBfATREGalZSrcuHbMbb16YqkQvtl++BEOIrVn5
T4PAjjt2E+wkTJ4RFvitx0JcGdqQ6/kWAD9MZIGZL7l35+LMegz7242fPfh3W+n1NStY9DKgiJUU
kOxiKzv63YLjJHuManNbEq7SsaM+Bs9QqcJMCYRJ+46j9pUI07VspnM24qXxvRnpGi9y67HAxfOd
1WqFBxeLWJFwXvES672DGrRJ/f43vnww+MbDQGqOztqw0oeXhlNGDBVhPTdaDHfrjBxs0f/iWcGF
Q0Egs4AlhwdTiYFImntDP//II2KAs2ypi47z6zQG1LtjNyyslxwjrFcJgBA2ZabDdi7dpxELlErs
aV91AVQPwR+rR9JNtKIz4mtw5xkmBGs80t3n3Oh3aeC8YQOJoa9xoo3HaDhTPDmcQmc+25H8nuFl
Gh+JdyB01fJyTgPOxax/kzkDTdPngFDV9IQ4/lGPVGnYBS6xqegY8DvesYrrTw3YKfGRNkI4/9B8
tuDMt7NJGFMwp0PReHBN8BUt9RVLF+CiwH1df6sOh+kmlxr/c0ybhctQLXvowwj1sFh9HfcBn8PG
YP/ceGY+zYl9h8Wl2aQanMbSXLG9hzSoRbt0yW+dnTyu1jgnSB67DiWagwIxm7MSNsVVci5OLZAJ
HASc2qvVF8yPdNZt+yoADLF0Up9AnUPF92cL54f36q6YrNs6oujgZGiMBNHM6NKCGNpmHIz7LLw5
6z4w/o6q6VkMy9Wf5wiSHxSErHoXhIyhWVztJnqY5oQKChaHyslXaizpbc4PjKGiF/b4E9FwGtqL
3wHWL5GaA8LrjQgq5p/0IqYQHgwFXQxOJnoNVlluvdgihpyHrrxViI0Va/S6Vsct4T3HfJtR3Xt4
zohX7efV2TgXP26Y7cdo2SV5dbMC8nslFH6kxN9RUmA4UMFbniGB6/UrIcH3ohciP0GOQBFDoIm0
dVJLc+fK7hBwpCgDcWf6EmheSXiSpdJh52ocyerX3KpGvso+/Bwa/W9dIwckwVVlZcR76TExuW1P
MwUjt8AF0ZJwI46U8xhGydOk5ck0mPLVhDfKCZ6FjL9jU7+0nfoWjsv0nefJraNT6RlvG0RlDjwC
tMPYjvRjjSHjA/hBmS7BJjmPPL4ITqTj3ZGOrZ6gBWmMm4/Mz0wWrOJ6SjCN7phM98OhLsu7RnB4
ygZgALqLH9Zrp5fG9V5pcREDI/C1g8qxQ1xK5GXJNbPL5JQ4pXAGIAg8iUA/FQUXRWWfeddYUFK1
S10YnZ3rHIgxEmNBJ0gq/683QQld/0mY5YfYCv8uKddoqcxdpMNrwjdcT+wV2GVe/D68L+PkvSFc
Xw0uri9oIZN4QNK4n738zimYypEgEEy40DJO6z/zmFiNM7YRXx0jQ/S4W+4q/MOBO7yFXvQ+sWBw
xn4daw7CBUfCWHNfjaz3cdUkxvpbLV9WReQnUAxh9LUZsmvGdGPJ/R96sflzD04dxbTeEAtX4nn2
50OKRAasg98G830kJsrOyFviBCE0nbC1A7WrmLspM14WDkp5wsgBM0zH47EgR9oViTckLBH5nKrb
c5fWT7oNHqW/AO5179Z+2PV1RAg55oP7WAwCWOa6KUp+rfwRbxAY09K+QM295NR4gSXP9g0vFN5x
gndD5j6OpnipSR5uAI9S99nrl8qJH9abUDiNB+1TUCDkjpHO7wpc2MTKwBb1XsXBRjRMNE2ubyFN
u0kaf8AOoc0jfu6D8SnkPwCS/GVq16QbLM+NXh+kJFEkSWkJiKP0MQHJst5Gqnb6Warpu+fcG6yP
eTu8IUjTogAgpulrDtbZpeHkhAjx42U2iaugPPp+8Zk2zGUS99wZQzeYvI09Vjk93FooMTh39xbl
CSPZxroY9mGmz1bA75hE9UFTVIPXyt8zDSIQKcL7eG4jjLjtc+6yFwquDb4NKUBSPw1bfsREv7SU
giNMfXW9+46IhszOYj+b/sUmtgqKI32ukapYU3koKoAXTfOMbw9UrAU6G7lGBOf1AF214n7up0vb
0ZLgaGAlxGM3M3T9opte08J8dRm2cV/a1b1Mw/+PFX9nkoqBS7dIztsiHXMZSEByTuCzqO0H0XAT
N4Oe75vC5mbLzxWx9SoPaJztXGbLnEU/vEfaHMMUmik7AF0pfNcyl3cVP/T6ILu9ei6WjL1y+TO6
xSFyFHYePXysP2zK6ycHUaLiMiogoUtqwD2FTfylNdGqGHthWJXcNaAlbsh9Hf7PXaq+IA7tqU83
VY+T0j+D7e4Lr/twbHqsrbarH1KVJ1xOKnNXRv733GlkAUNhsRzOBouatsYHzpv3XcsBRi71O4aK
Y7fi1Kr+yhpHKsKQVkfjhbI8Ng+RTB+lpbHcdMBnLUJLe9AUEwe13nDeSX+wfbF99Y+RDD6X1AKT
09bbJVB/hzxgutYDeQrmU+9wnVpvv2llbSs3vHc85+QkTEV1fXD09NKlEYv0xJ1yXl0TthVdOh3u
3YH82dI4XHip3mbu1t6qktBghd9GqvplmZL7bqg/az18Vm1nbaZkAPJnuw7D6L567JckB7HtMV4c
1FNq1y8M4NAQzKcvxS0PcQFCpn9IpvKa9sHrAICFS7qD84J3aZT6pavU2nTW/Ssi75iF5ONi3JuR
FwTHCjBuRm/mTpCNPcS9eBIU0joLjmMMN8j4Vn3rJOcbgHPYyesSun1/olkn3S2ex424lOHO8RFF
myKbSI+CkLPjlBzyRKcB7DazuMehq06cTSkc5DDTNtcRrxQVLt3DnNOlN4kdQSZAfu5vZy4uiQui
xWvwGUw9ylGAurGE5hWvo3xyG9dh9NNw/u2X+xRHMtE3dXZ8BqTacq4xrtAC/uYQMS5WOOIXOy22
YIG/A6ybwxB/Eg/FN8JEpvaqh1HIi2TrmRjUhlHOd7lcZcfYsKkpnhw5i+GZg7efPLcsCN0SvFJm
ehe0mPdnVlrmh5QwevejcI5Mn3/H+MaozzgKwzaaG46pFOthv3L7HT2TlyHv9+OCmzliDRmAZkEj
ACcEZK3CryJArgvwAZ5HlNaIvjy4DetStbTXfuEmE07pP62t1ybML9oVFeoWRgBmD7GYaJQsAA46
MKdIhpnKg2nEEX3incF219qbLEjgt1jOUaBZmJIZhKI0gb7DBJdi3tMknRARYNFkLS4X0nvzV+Xh
nbOy1czBj7SxbYhMcL6szrkZ3mZqFt5CO1EPqdUGm8AZHhV8JyJMcjgE0IJk5kA9pgecQUDhec+S
XUnJmJxD8R74wZ8q4nrMkXbMswa2B99OMwWA7c2tzoarlBUmgXY+u44+DMNMuTJeP5nss17R1VbD
7HDHjtSmy7zTWpLkQsL7sZhXMNbA6DLVeN6i/08hxmXBajznpW7zl8AYtH6JwuZpEiFDudBaCR31
/wXULcXFuOJDGxx63sS6NXayOqPVPVi5+nF6LsWpQrxzBMD2FI2tiOxD51DV0xripDnAra2fENRS
s55Wj0ByYzEwO9/tuGIlHyKtrr6X3Lel+42XASPFQEDYE0rdG932R6KkOxEFaObQUx8zCsrpj+6B
KkFKJH1c9v5RVdRmorjX+wpU2G0SbvjoER5AAMOFdayLbgViJOVhrLheEMJ5cVn2Oum8eb34YnBC
kCS3m73rsmgwR31JCyckxWkzpJ/gpWJkOvU1vPkFDEOE9laTcG+jfeJQXQvtf6+T5i1t/WtRtzey
kJL3D5/onPX3Xuk/d/wGo2hYQ+eTz6uSUw4xBHiPaCIKZxgbytm7k7MzUYFoKO7WyWHvOUccBw8R
yWtlpiv0uidgwqujtSaeQEykpLRcET3ObCCklBDVOHPxVLiKEBJ2QvIR8JAwxlF5Xr0PbLm7GmHB
t4KDiOTOSvULp5UfRMFvhEXe/GqNyRUI3vMUfQhCtFsfgDTQfnCQ7RAeSiv9VqJaiyNqhtPqC9P/
OQHEQtjSfzCZt2/I5JY92kbSu2cXO3sZZxcvLwj5Te+hru8kN2IirNSDCGYJLe06Li/EKIKfxW5K
xhbRd6Trj9h1HnyzfJb8BaVn53t6VqmeC8H5clpLpujBQzecGDt1uXeDInZsYg/MtYU7ab7gVGM2
j/mz7mFsB45uiZ9zHoU2UvPqNUXIsd9zJBOf6cyQbJsWwyu/z7lciuex6N7pcb0P2pniG9biyC5/
oHizE/v3bqvOzdjeoIkAsg3Lu4yJy1Pg4ZZp50hyRId75/B7i66JUP4ZFxLMKnkP8iMW81PrV+d5
WLjCdg0iNZInAqF3YM/+dDFW5qX1vizAR6dpbYyq0ukcLfmn08f93h2TlyRM7zp/eop972lw53M8
kMCyIpTQWlOBOFlUXUQCw0loHiuZ3zXDSJmoofZ6qsm6CcdR8LUj3EKrS3AGs0TQ2qLAETfS+qVX
u8LTyV2W+RfXGw5NWj11IXl0ZxR/4mU6RY387UZMo5ueezyGh5d0yj4cKnNbhwFaY/pXaSJk0NL7
MkLcWVSju1Pw166HR6sPfowoj7lsL3PdU/3CNJ8BwU2Di9p6YN4ewiYUHMfaq2Tcz4NLI1CZJ0SI
lbibuuDgVK1zqMeZKXk5FReDH3rU/ovKhsuiuYXOdfmw8jOVbO6Wujz5eQpl1s12K7rUypwX36LM
wh59ysVZv1UsEX8xSeP+e3XK/oc8UbNNbP+njjAy1EBFAPcc/FheG5q1ogD1KXF92D3xj1eYv7XD
raOLzFvJkSsqRXCEMZPti4h7cJqlf5rAsMSPz35DLUuOg3GARITjOjz1o3epEk7LlbdiCNWXqROS
xwyX6vEJae9P48bWNtfNVzVht7TpEVK+yt9a03BDY0JILSaflFRoao2zN2WQw05BVJfjqnuG9Ufq
+XdSMnwKPXXCUh6vE8pnw4eonfHkucN9G8XWjqolrCMuoMmm/SQb9jaSSgH110C0E8vJgbSwpiZ3
WpAp3EYALqqebTPqs4+q8B6KLnVBJDRQhazqLPm4CUKe/dYnkzaH39HSH90GopOauagmgDZbu32S
HFbx5ORYyTsWMxV91GmoXlKn+TPE8iEw/e++8a5OieJUAmg61MP8/wcjFc6Sfk4/l17/9OSarGC8
M9H4m7LDO7ubH9kIdiwnx5xPsC8LAA343B9rqEkewOdPtwpupSnII5YDYDDnJ07pmgvNuU4ZMZX6
6pVQUhv5uEjvj23B2I3T/uyvNbFl/Qf7Pymnpj4NJUdoGr3Oth0wPavbd+XSiU3R08EhODJVwY/v
LACUtPwdCURrmEgHU1PcAYz05q7/SoTTcs7/doR3yMMCL9QmMfuiNe9LtDr/2+keP+nWnsa3LOjv
FkzpSVnjJ5m2bUbFCZYOTkAlS+kYLGbvzNkLSEN306K0opkilSa4y4MoWEvAw+3cgmASvNwjcnlT
P01meF7/BWBbr3i5qCHAcck4clexuMah3g+Zf0rG4WWJ1H0QJXtmMvEu6SGXZonNGSqlww/bFUMb
bX24+QzqFcI0lgEvWQee5CrwzR0Vzi2v6qAxSQzgBCzRzEb1yl4BJtFTAX6tFKc1tkLXPnh+VXt7
HVoipxBvbuK9JWcY/ZlNbZos7PSoSEJZHzQmZPIXFqSyxKiblzk4GrjZlrdn8UzrV7sP+vhKVJB7
6xgnQUV5XJGpBilIRNl1CMSqG+BDT5MzSMf12kuFrfqTY51x+TzjTFow5IzfvHR16pWXAAsLLkmV
LlrwgtH3RjK/begeY6QeEOf28i5K2Ni8gAnHmPfTjuwOMhYLv87x0CxOvhO0xhVkw1XdPMTGiepd
23GR3VlWif9EB+R0d/E4ZcO9Tn2RfmmnKYIVyyEZHORq7qPnuOBD/DMoH4oy6Y41thzHlUVlfN6o
1TwUVYg2u6IwWf+o5hD/qpdyX2P07mXBJQ4n/QZr1/N+vMTO5ZcUSTOfnVjGZPebsQpoAVIw/qhZ
c1cro+7yaWtj1cTOayYnB22SG1I0hvnlK9Vekr3DHjEwKRMFwT0A/MCiGM8X4Slz1Gij4Lelmmfg
tAO/XZaKCfMA/PDpVNk1TzTX8bB7imPtxr/CqoX2hRo0YKhtGFK3dOlifcPPwySSJ4SqmAL5oW1Y
maq8IptaWaNmPwW9k29gVNDKnlcWXKp94CMM/q2TKpp2vu969mFUDSfsiMij99ITWK4Qt7uIsF9b
gDk9znYa0mdcqwqREotD/jMqq8TTEDkDBkSgEoGOHvPc4iPyi0RYqMiwxWCQdTJE+iz6/i0QnTSP
bWNN0YUJacqjPercXrYy5Ldc0bi9Ff/qVMeT8TWHDE/1Vmua639SDiAbw5uYtCrQ2b5P+w42Tch3
MTakLDqLJSQvirVrt8wtss+zBLFwawpSZD8NFHrGyWq2Vy9UJMViE57zVcWOMOGH6fMVJliKv04c
Y+PYqnx92I5BCKgMLhJjStIIUzcp0BWW5K9Mwa+3dApsZwuJkbFbaXzrx3FHW15aTCCNeYF3GczN
Oll2Ccl6DsXub8tQSYdQxByI8XMcWN8/+s7zCUZ1uUXJaqf4gIi6TcJYzq6wPWp4trrjbEeAxakX
wa+akYu3eGrqxnn1Z7vvnpdwjNoJS6E/dY9kYS31JmogNyfe4QkYsoJIE+OYZOI4yV3p8lGD4ypt
DvAcoZJgCTauaRdcmmS0KhbosAaKYuiC0U30OyWIvBCyTkx8JSFete99Wdt4Dnq7nfVzoCIn/PL6
oe05SVIGh81nEXa20t0SUXe/sxbZ4Xtaho6qBYed0xykUw3OzGgZ+9mPItIWvttJU2afHOhtc8O6
ruP4noM6mVKVBB3DMdM7hcUfmTCwdptBxiqCFtd7zDenNG+r6BCkkRhfZuk6XJ1ZrWav3cdhXE74
NNDLEyofcGfkCL8pTeN3g4FcOnBl0UTnUZD54wPwRNHlcNVaFdfM+acqGt+GePL6p7xCO3M5bdGD
SJNfPzleRLKm9mhaTK2R7NomS5YSvb0fkcVyWh9F7tC55jpARXY4N5I1iclaoyAMS/x/467AsAzm
TOdJSRywY8L7jtXRNU/GmeXKVcZMF6KY25aLNgxdq7I+w8ke4mNMi/36jZvKnfL7zOJ3of2kqUdI
VSwhK5MGxFZnyVsfRKrBD4e7FlKd03XdRyLAuZHcBYsZ/JTKF4aggpIu/VlKZF164E7Hyk87bmWA
ugg9x8gXUQnOA1PIaLeGGprMTW3rritsYiL7cNAwyiHpoRqd0CuSrlun2b1GbMzCALu1nAnE9onn
dT99buLq1osxwFHmCG/CQltKUtPRlkWnr16bTM7VM3VX+azv6q7RiM/zSpmaPdEhw6ioqq4VCg5g
wUkPgX/uCdES8g1DOyT0FEcew9WN3fmL31K2EHo9XM9aQI3Ev5chhFjeAP/00Hp5st5L7XTtpeaO
2JBzcFvHj0ui1CAtKZNhED/be89GbA9YDzJQ8UAOx/7ICI/Zu++Occw82EIpXpXobAqeyFsJqCpT
kSjaBHWfz+Ox43rK9riI2uvlBl64yxlXs62sk8csIE2+sVvHkiAvm6QLy12vbCFweukZvsupoRpX
zod8jgPZPJpAFVyux1JK1WynQcyN3mmcDWY+WqmJhr8TkYYAvZ54WTa/iGnCiXN2Rx8Y9c1K6rbQ
59gNVN0eugIB6CFvBfGcY0czlfwHW0xI+4yHzKSApkNLeuWDtmUoKYaZABYdeqdMQ3u/2H5VIc8n
EGfWZlxHFUrftI5nOOCHiHhZNeJb8+H545A0A5och4Ol52fmCNhwlxpCF6YQhNNMfFsAjYNHgulT
+DxZDU5X8DkcIZicWGb4j6TzWI4cyZboF8EMOoBtKqSklrWBkUU2AiKg9dfPiZrFs3421l0sZgIR
V7gfj53I8lxJR20jrx3Tx5G0HN65VdtHRwv7qBqT2EFdl4nOyIfI5mxPGAKGWUDxDuEKae2GlbfM
MBAgXF6q3Wh3rfxPulMiGYB0ac04SyWYrhijlY2yxRYDa2IMTGDGtGMD11YOS6G2mwHz7dl+5slD
NxQlSs/KNuup2PmNUZUeeseCRzw3SF+BbD9OpK+iolCwbUMKAjdSFaE+KRGijVnfAZ1K0z3c8o4m
gaxZoOFZaDnz19zLdvjO4YjqtBSf+gseQLr2IPLFIrPuQ4kqWX9xQ8U6d6mTsxFECANYqwONwiRZ
s4rGH/mfaQddeRLTglV55/hQPypOsLI23ueqJEGGaUlRwaAPa2xXoQG22joUHT7s85isXov5woDr
vDZJ4v21QkJy9mAcAoBdLnkhsx8kUBx4vusyfUhNT5nvuBUWTJBs7Ff7Sdqls4hTF2cQMzCqWUNL
tPCM8XqODPyKddQOfUW8PAVfz1HsjZWo7pFVyvgPBwkIH4IUiy78dtgPYhoSS/rb9sbYY/DkFffW
i8/2ow1+sCHErMQgspI1g9K4iGFcFSKs5VtaDwMwpdL3g4ksRT8xJ/QYhpt1Ervu0mFca4aiTR+b
WKbrd+83brBGmI4sV2DysnCT72AsS9YUdlw77j069bQY91RwFZJUkOY2sbNSTgMTgg5QI/HgdYyV
YfA6hNEtQ67+aCZsv4xTPKsKOYccmz7+L0UwIOzNyGEI/I0JmSOZiQfxdKiboXfSU9LWnhiP1AOO
YW5dyOX9rUzZouz6BgZSccIc24kHGxrv+NmYjSDPNk+T6c0wYdKRJGxPo1R7pxMCxXzYjMFrXAIx
/ZOlbsKNhHsuIf63VgK0EGPxquLiBtszBH/DyUpyhIYhI1VqL2io7IxxB3GSkY7auIyXVfzPCuRX
mVD3HjbL6j1rrd5ymV/oue82XSxB6JqgvJDgsdZ8MCg9cIUk4ZZ/sHxGUrgEHBAoxgxiwsKJNSG9
zWCa8/MML5TTv47LOHsm6GkWNUvrZegQ4VpeI6p9JTw1/lBuJemHsrJy/R6wCiHoq0TIc8akLXG6
KwhvGTvEdmaGMGG3BeiiTksRE9CZBWRqsjhm0EXysE042PJp4Cu0fWCSLMsZ/6+ZlyhwpXB/kCN7
pRoeLLo5gYDOlK79Rclqq//iFsgVTHJe9BlJdWLG2NcGjIwsJlnM9gi2Jr6T3IkoON3xNxvRBI0M
tfmkPlen6Q4OolHQ58Q8Wp8eO4uWnqwJQ7YoM451982wBB3f1oq9HAG1BJkC82fAYhhweoV5jVW1
gMsACXaoahXf8V03RbEl4TtmWeXPiyp/M6aNwCcoJZgRjbbpIP1d09muGaosoUVvOSPL5K1Y+CzR
TOIIDlJyflt7VedFrUF/DhygXA8unBN8SIlCBHQnjQWszOSsJpb0jC596enuqtprThbKeviPrk1x
hu/VsEf7PPhNrT3qs8tgHByMKiHtyL5U2kvkL9gk7KLnsdnxSUz+F/dLQqiwuSh3uBWr72I3istc
f8uZGy/pCMApg46GaoFupAMvV4DBS+Ok/vU7I8ZeO1g6dc9VZZWwIcMjhx8pDRZtQUzTsGo2ddqV
hUVBRhnjX2bQOk12sXOeSMTrDptQ/Ncl6qnvJID9QxaSK/3mm493GvEyMEPNzzJJVpA2Lr5KuAhs
zvt44Cm16QwO/Da8BrzyhOD6e/5qZn5XNHntBMdqxGH6GmA7x8DZ9IHl/Fly36Qm60RmQfCcM1sy
dyknDnerxja7zbp4uU9g6sgOdFqLoJtwRpRKJN9LIuGCIGTwcVQt6PNmE6CE0HnmNsjk14lGc6Vv
h2QXVjCnlsTwSHUg1IzxS4dgeLmWFdlcMCK6GFEk6u+y7B8BhQTkRFjM+XnCmZMm4cX1s0xGS+cG
y28dCE174E3LwmOe1lmA+jiZs7w6+7Hpmze/a4E8bZktThmQMTa7Kt6oTo3GD5ZrkwOwkplLeA7d
SgV6JSYiAsd2lqFR3oyVnBxk1g4/HpMD9MU70OeUgL6kR33IkjEuHyWDqvkLZ7xubeLJN4lKFGm1
LpT2JI4G3wRKjP0j+4+6IW5VLarYJW2KNnHDF5FnM7uqogx/RlsNWKVYqtgKbvHImOeh5ipxhJ6u
DMlvPTWp+zGPoCcWrOnjtHyiO42D19xbe4EioTZ95fOxJ41/T+LvLD6XMu0WIC5U+a37yYkZwxmg
J3P8geGTSroQgGPIUsRzRtC0G0Fg4/w393Pa0xuBPGuNnHcR4fTL2UNIGhTBLPlbTHFKQRV4cS7q
Z8IepPszxm5TkKBhjDTkQRKY5n3YiWA0IEMGCXntpenWrclUHwk+/KPcG7UmBfSLtm+D/WfMs6IK
EhRRA4iC3nTWjmLD6Lg8UYqRhL0RXmFmDPQ8f1Zy21uL4s6WwmwQqhVmMjXPGT1rzsd5YD9GDkgQ
EoUeIy5OHAber609pBPwdA9I/ofhsuCfMIMXfZNElWEV1b0bZ1n92LbF0kTSlB00lmqER0WF5lag
sBd2/zdVtx1Wkhn5M26+HG9i87fhss3usGPXJlVg1VjLg2v7GcsDpnpdS9omaRsoZApUK4S92rWb
PLI58b3/jKQfUkGOU0Bfhb6rnKZmX1muP9e7pMcBwmCrMxRZ4ayrWXfvzJqbAgfkVCDmVkNhykuf
SFti4JW4Ncn8m178nI52i4YyLyPIiuSvrKsYwu2cVtSZTJzq9OqEwnFOXinxpxIoZAzbjHQMigPG
KBD+Z0Y1+ACK9KdooVLWhDM4xCmXxc2ylXNeWAvfMMLDw/Zz6nEn94sr1aD/0KR49624lfpr9Sqm
nX3r34Tbg6VeBfGyG2duy4dBwWCtE1oEvDK48pqgwEGCyw3gRe8W8yG1ZrIEG2+5d93S0QNBhoOd
C7XF9OPu1Ol7fScZdNw3tSShQtgzX0N/7mN8BHRM6y6vKiJwa7d3SFHmUDklhV38J71UHpwQVmwb
9/2dP8W8bbQBzd+OmX000th/FR1LbViyghWRjQW92JtNEN4V/yxcpfIfR9+az6pR/nc30fdWCVsF
2hO5A2qDvnxIzWsLMPQWWFX7ZWMsYPJTjGPMy2Dj5mMXzMx4YmoRygoQapt2nxPTrZeVad4ebFBx
oiltILoPWb9DWlg8uojXYGri34lUVrxW7RIfPG/uTw6Ya1hLChUri/Z72dF4Egkkj8iB2Pqa2NvI
yTavLocLA63COVBYz/s0W/tbnXUYbpeAvZZsujegVs6D26DeiUcr2yKgwpk0GjUJtG4LswrWi54J
/xqrUtGyjjMiUUVMgpgT44n/zGVeoEMQ8pvMER2Y7keqUK2ICV4QKrtTF4LBxB0eECZhj9m16St8
3SGLJg4OIl1XnciZIHUCsc/qGPun889xOVCFVp69A6G6dytBb1lhO/tETXyRq8ROJeY/0guexpZW
Q7r0saCCRXpJHXWMwSGyWMVpV71UgA+03Ho02xum4c+qIMirCMqT3ocOTUGQsAePENLbTAkeE9+Z
xvkxZmw4ZKBH8GAAreDrZU2Sl/W9IAJ6sHx6yaCnoV+uacKC0hjhibckIQIJiJfH1MMRBoo1kPwO
dRe546pLPkZH8Qr0z/J/rGbFz8dyGNDg4PpY4IydGpabi0VlTckp5g5G0hvRojyZC6yHNjQib3EB
+0y7LG7+a0vMgTGpG0R+4K7L1xc3DSOd3G5nBIW5JOJ5TGx6OSESphOR+bWX9r7P6yOn+rPFfgUe
CDFKPdvtaS8Me08em466nm6WWT3k7bzLeUkW8zddv6RCYAb2g3zpnbTKvd3kryX7L1TMC1nHNlxL
5+iFZRTzzTKgO1T2TxKjx7TMnV2xdS9AR9ZoGddPzuOdSts7MaCMaIB6VySmaIOXaQVHmlLaXjEs
ONjx0dXvky6BCWLH9IIAYG4fXBPfElK8neiL4wKSHviThsTZzjMUKeIP1+zdIDyYBmzL5RuRbBC1
Fiv7RouD6u/K/jNJb5+1wSkno8m0iYGaV5OXMpx/RiHUtu+8Gw/jLfUnAlHtq2USPbSuEefg1ZnD
i21Yd1qjmRTcJNBhLqLHP2OTfN4H+KTK1X8n8/az7UhWBisRLzj3nfdqSY/u3Ec93Gg1ZBFqVyoN
78UBw19N9puVlK+cv6CEG4JXlg+M3qc4NPejI1A+8igzEkNlhrzZgAEFa2CCe2Ul03Zl9jW49kc1
5C8qDF70v6jluYES0HwcjPD5Ts7ukYkyk58v4jd2tfoim/NoAD9WUEYSdovo+EEfp3vfMTd1iGBB
DE9r/pUZ9hkuZVSr+YeB4hGC3+NQva6Bue/VdJFleopZOROuHQfezo+Xy8w2avadj1CrNa1SbMaE
QKvQp8IfDUb37ae5hDesrZfUqv+29YTIz9PhFle/5pfx+ZdnaZNsJ9lMrcdyJaWTnOnCVOT8wLib
+M6s6cdH+V8TO1QoikdUq06Olbon38Ij8RODNM729Kg8hehx/qqWggNv3LbNHKH4ekjxnDpAGXga
a7J4rPZj1J86BxCIOND5FfMCi5VwHp/7lCjEPHsrkR143XzPkO/JNL27UAX7rjH23kIkNwJGZi7b
PqsjvfR3AHWY/nCPjOyLcBiS+0RU867NyPskU7Wi5ERT4pryUmkEA6xy9KzhLWBK7DrfGgzkOuEO
7fMubDO2l+1dgvk2dSrI/Egcyx9zWg9h7j1a0OD9NED22u9GPrWs+ibW/ZIM+CvYNDDZu/ptsW1h
CTViOSdZGkkSLbRUEyrjjTnkZvCNyPFA3lVwzNGu1WkQ6QNj5vhu8v+crsNR7HKooE3nWWEwwUai
yV9au7l5ZOgYpndkkLXTR3NDojbzzaUf7he4qU7qH8zRAhhd7nhTz1VT/Xu+UhghbLM+9O8+IIfT
QBMAlGRLczZyOtixv22r9MUCVW7OnJOYCy3tfOUt1Z95NjdXanF4ruFJpN4TfffJ4VigX0AiudxK
y9dExh06e3ola4+sZYff58Sc99gmxp8pCXdZjVmJsw+8+UvsZVhPzO1AHq9l12eLbilk4QTSavhG
NXgJUut9xS7KX1KTmviyF/ry6sR5uS/ID8Kad+bzPggjJ5AXlHrgRezxkNcLcG4zewdWrIreiK8K
XPCTPzvoDKxjIhLQtnga+PN6Djky+y6eaQM6JGyU3aH+ThaQEfrrbVjA2hphnLGbcP+y1T35wfeK
haXB6lIz8udPePHT8dEd5HNjBtcygXHPSp7yYTMGE6vlOFoNTpuZrSsQFpxHJ3MKd/r/D8bsbHKQ
dH59wH3eMbWYpbPNXdp/1BTBDIcI7xrCEbQJ5dYx3uAT3IkmiPSZps+svA4gXaFk5QqnGOCnh+9C
TPuWbiMPVk2A+VRxvyuQCxa8n/YAdpLjQ99WRvWt64e8h741le05sZxjg9dSf9aOA8oxg1w42dWT
JVoMKJkZWcw2N4OLE7rhUksaxDJ2WqPWnLwXVbCoGfzb2C0HsUKMbrIBT63l7sY05vZbanls+uE1
45cJimXvKb4tw3gKyFBfHRW5oX1T4LE94Pa2uGNItCupLVJo2F6AzhXt7gBew8hUZBEKrOsOpdIt
40tAnnY0LeWl7LytfuEWY8HeKJnRZTKhIVl8wYQ9vHNrJ9IKgjLvbsEU467C982tPI/LaRqrMzrM
N8P+jqmbu9biQsWaVDHIwS7oj8tZwwiqCb9vU7Do5LR2eGjaWZHJjpSKn02FzCGMMHQqwi+PAITN
yBdLPsyNlQ+rmZtPwRrK8VD77kXfLn066PU+fifG/D26dPSApeE/LouLHik9uYv7UbXJY4GfdKWb
SEd1XgU1CkaBi4nUPWsRm+sfncTJB8vOo4Uyk3FU9lmYYaRvlRmzgJ11177SJ3mz9+Qfo8huNi+5
pnEzNd1pv5H+3fRzT1ZeFGTPbHgOPg9n6Q0v+hNm13Jz3PWeej/qSuNP1pNhq2Dkd0H1JJPwSZuG
9aPLCmnTkYNgheTyifqgT9OKEx429Z0AmqF/M7kG6bYpWEA11qkgcMPN5z/Ig3hdei41ZjETwCwF
2tTiSCrNN0xk96T+HvIOYyMadhPKo1FCfHaW575fcAyVt6aGkBjn1iHHrmIOWAyw2LHmGPYFcB+n
I0eciDTtu5s9hKJUkR74nEmM+w4JlijCUxWMj0B9DlNCFEcAr7P2dg0qRF3Rxq5/NCU9OeYla212
2j/kSRyMZn1dM0KSq+K88PEbPhNhyoWJSRyCCNKIMTqRSRCkMoT31l+DiUGx/l5kP9Id8qnrP85C
WbOMmHs9GZ5VPT53AdEclFGGB6gyrr5rCt22E49pmj7r00Ffmp4TPrR8ajWiD6YwD93o7PppPIdU
HCNrD2aACDiCM9HLFFD5K3DtE5HJ0NTXnTc4h9mOQfrBgCLEYJ7ti9JcEyT0rP8PC754j4YOiSpH
X7tP+b7ruDjzLTxkGqpv/+grGBTEUTsQicP8V2svTXltRjgKnLhssjbFDHNRl9uY3mKu9VX1ny7X
Uzukt0EhT+KRgjIIW1KTIvJIqAHUfXbKVH4xkN83VGye800eO0RP/65FxJQV1a0uP4c+xlQh6HtJ
2CEW/aDk+tkE8WHh3AxVtzcZ5ehyR5+bdaax28AIuNbJm4OQgc59DO7GnDI5dLbNukShNJ7bPLv5
a0ogEUlarciA5BHwjQWq4FyKZ+eycIXN+AK1kUIk2ZlEp7MTTOd00oOchP0l419UB3eFru+IJtTl
jxv2F/0la8Nims8RhLRtwixXH5SFah7bdPqI13CPUv/MlUP2pP01QjAYgvGuip2Tvpf7onhHHKCp
D2xJnnVdAvXjv5YZ6jBRaC4ddMfy1aTud423IuAzkRDXPRcW8PimD7IahMvYs3vgTwRTpb9gvw+v
+mRhVXpmNPNromVDe3DQdyl2IeJOSLKmw0GieVVy/Bp9e4oEGJShKD4NTYzhKWW3etItRqCqw5z3
yIwFYkFgx045s71FFkPDSdz9oc0xqgB0ItqRQBSYbFUC9q5mGQIOiD49iMtzXeF/NZ1bT0nAOhE2
d/rjjhYVVMckco04CxKKSLhNBzE453bQ6nik3uDzHvXhP1Skq/JP3VoOyXqp0FJCAP73uqSEPYNM
vejXmu3wiZ0mmiEbY2LrPsdc722/EKYT7nXFvgBHsjhl9PvOVOrBwgW86UJuNUdh/om7Q9L0hxEH
JLPL3dAF1zG4tXRT2ieZtIy0yVfzGyT1ef4dQNl0RRVZ0D4tQYLEfFf43vO8+qeG91eZhIes6hCM
zl763kE3fO4yb226NNXnl5YtUkBvx8rwNI8YkTDtuSWi56Jk/pwcwrS5N4AT6ButB1488AsLdafL
wIznNEOx51MxFgNdK2GtO67lbc2Rb+XpfywzD/ri1U+LyCAZ8q326Br1M5p2b57q98qjxZQCTrmz
03+eTR/h0yU1De5M3lGU6Nd8jm+ItXm/y2MoRoZk7tHHPsgC7irIRAqLlwbqk34UWHS86+Mi5+0X
5mOlh21xf4C8rqufsR0PhmXhciZ6BbEXITN9cKtJZqma7i/RpBQ1XpQCsZHDeuGNiTrmoQ3CbhEz
OuH4oCY4lHK+0/CDkpKrMIqj6Xloyp29/vcI390l6PlNH/WgutevBD/E7O2zrRpKceAIvFx4p+9z
aUAnz7Y+S+cSa6wOigWxQmJYZfDg+Nxl6yv1t1VMD5CQafHKnVNn7BHlzif4jdkZscIaJKN5VFIL
OdxZvOpzTaXhkWeZByGIrT9dOT2o3rt5GYqX6qbLXH2NshjFjgu+Un/SVIcrTDhMTwxgLlW+8FsI
h2cyXr6xs5wDiYdJ8VnycOhfl3v85E3BHaM6gJk2AYf6my5+JwYvhcWJ3T5V5bQ3Vutqho9WmUZU
hDx+hA6BcfxXpHSzT07tX4eS32jv9Nk59P7TamV7XfUbHIk1T2DdTm8tXQRBYUdSNyNphy+EvfC3
tnk3uQr5kPW5bNN4EGChmxq/Wz51k2mo5Vn/Ufql05VRTMlSMlvT5RQVYJ4COWuEzUKiu6NJObTZ
xHI1ZrFRJGfFyKcN1D3rUkxTYmfmXwjfz1xMKU2vIdwLAo+bbo9Cm5hdX+0cDXtFSLyu1q9LF4/C
+K9rdFs+lbAoj/p4tdb2Rt4OR2PYnrigzyl3LdR7lrBtFJANpDrzw8USHXIKhuBaJDvmjcc4zQM4
VZch+6PV/uuH61OGDke0LD6qm7SNBwkfMfWaJ8Vly3LopL8H1qF/8tgjWUeeZzv7FDA0CiSCLJCj
mCpRO8N56vwbp9B+SdSHnjnQPEsrvJhZfNUHgj6CTeExe6wfvDgjE4Ujr9FVR7wemCQU8AX1gIFl
RITT5Qja6ZQly4dDSBsro3vWoU+6AasLela+F4qEg203DKbyezcskTcF9ArzZlLLe2+jB2ekMav1
Xqrxm6TeqJ8Q6UmhLm5YUYd559IxLg33bdg0O7mm77qaQrACeqdX/7pjdLG6c/exK2yqdIyGSj0S
B/zE/+7zeTGNDsfxOvF3Gvh5aHeenLA5BExEeCZACx7zAqoh9gBAecAU1vhvpq3gvKBdS1FKwd2q
PGd/7KlHwX6k8SzzKr3wiNSGRZe8mWlyG/rym3nU0W/+P6aIOSS1eUvPBLs1+PXpKGqzp4ou7inU
f+05PlsBC/GUEj/suoe6biy45uKct+uDskdrp8/bKhj+Wkl6Q5lyduAUxKF49qvh3MXolcCnRhkz
CGaLO0cZ93q0qAvAYlRHtjagNGbGanEM/9lukjtCuP8GMat7JLgcqt1bI9nl9B1rSXN27vWkxuq8
nS6nMMGSiOJwFarjalXo7jACO6GDmaABR55dYmaZG0bo+4XDY6ls4sXyPyyAzkEwPLFa2gSm89iE
Brd6969gG6ALtyJ502ehbbbvYYUvm8nTRBMo4c/oAkQ63v0Q1z+6DZ+4L1nVPNj9cAfljqQ13nNV
VHuCWnboQ89dztI/MEqHVVL/rstjp7DvESxeOTxu85T9lIa8h4hx5cdFTIo+WV7ufEYIQIV+BN2X
a09/Sk8Semu6/y1Z9xjwHpeO3R8xf5JVSGQs/pZrb6r3csKn6Yljky/3XrNwm5C6HXo8h3Hx70ND
nHexau8UklNqphdPiMcu8y9GPr4ixryxkf2aQOX+67knDGOEkHFd6GLg30UNx5M4+Qezry8AlJYD
CU+vkATffPSC28Fen5gy7nLDwfqWX6yWSEwm8zY9dI+0UI8/HEeSwFkcRxpajW7NKbmHHqi7oYdQ
3FQym/5aPXlxep7H+Q/mIA+Z5dUeyvHFvIQJzhqBHGbjeB7O2/gprfGz9tQ/WYPI1QBeq7yDZSX7
rkayEvDfIMF96LrlhQAznhoKVTFX2aMR4r+BeHFrB40r8dy/qeEeuyHGNxkaGyyD16osr/GcfUwj
xKKenYIb8MdWkmwn50KJf8Li8+8w8bHJ65fQb9JX3VEVk/2U8LSohjwK9tQP/TC9APP1Efd3d3qm
hH2KGQGtqe6NkLKyVzGfwMHxtqiV+TpXgOdD6Au4l+uh/KWB+DZaIpKq8s+4ZEfIeFBzG5aXIUA9
rOiXyXeuLYfZYHdiU2P7BKJZR0k//hp+95qG/TX2nTuPUdAUhIeFnk4UziNOugj9514/OZUA0ux2
4uaYi9hPlfVT+fljlra7PlQ2SafrvcMYcZIJm7nmoHsbSOyfqTcS/03j6rr5VzkPO8GocxpDekL3
LJ0a8aMCYmLBtaYacVEbWjp03LJxPEIFgVFFPPmSvs++bZGjXb43GVIhBAjfaLcuXcfXG+QZ+UCj
+ggK44Kn5m1KSPryDchMXjdFOkgBApHzFKMRstr0dUbLt0kmpiSkiODCGfps20i8kKrqYnrFkGhg
K/tdw+K9KKdP5fl6pgFUtmO7DPw4pTtyfwOX0D5jJjgnrX5KD107ioZXn0wUFDB4ktB3bFIkAzjc
sEWU3bVbWLahbwO92FSfi98hlVZvld8iJJpYYpamjVS0IYdtlQWxmAHbeX3GCz989b02Ozbpilka
dRArD9/UnbMX/ooaZ4gMMNZ0y5dDT4U42WO7Ye7FuB7sxX0SVveh52G6KHYR0VLRj1cXxKtRjjvk
bueFhDIR5tHMZcbKmWER7bAeMc9NydHGYyGIlLbcE0RrOM89f6pAbFPYANHK5B1Wb5R45rJLPfXR
DsWbP5KOSzoBNniEK34LGYXzk3CKiP/7yGQYtS3gypwr0WCnkAD7CrC0YIFhl56jPWQZHHRAvRkQ
0YfxdyeBU71UlhMtIngJRybPIR5XS8FVEfajA5ccTeaRjBwml4qPvaNvKSW2tgISoCBkrlh7PFHD
GY1IvLPLBsFb3tMyyIgoc3KCSLhhw69eEM9EFlcFwwR+rtwFLN+GkjKqyq6LqB9s8nZ6AgTy0YOG
hLt5ZcBOD1M5rPZi7mK7uOrrPp2me6JIxAYF+mnkPwgdp9wbFXpyxsUK69hB36tJDMMo68PpoMss
PRHDS3FCv3BNDCOaKyaKc6hAu8rTFIy8FfnRLOajQ2mtfyJPH9FWXv7QUU5XxoKVLzwPzDjipPxb
OP4tceej641v7uB8zQqSfqgQCFOCDGFyS3Ayaz+r3CQrXm1l0mP7ghNeL53AeJEEflQkl8UTUjfN
YRqxt2w7j22rNqrz9LyTHPOwZKPcVX4d6f/QUvZnBi7rVJrBOYQ8wSQ+u0+ouOOAsjXwoRAwnMp8
WhtG2WQhNtux1jZDTiPoNs026Kz2Csn4bWjDISoBleH2lhfiKIoNmUYfqRUrLkA2sx0ePmYJAMOb
Q9YNJWKwrL5aS5scEVE2TzQGWaRSSZU2yNvg1OfOTP/jXPL1BLl7ClJ/343WeJSFEmfL7d56YM/Q
Q4yzKAhis0V6VybprzX6z6tpgH3A261JisTdfJZxXUAsbK6jYYN/7wRpi7zJN6aPBymaO6OTjxoR
0gbFJ5z/Y9pMTwXIDEIB7xs3/qpsOmJCqVA8x+ZbHjgvS0Hw3zAL2jCLFBD9HmZ2BSxmPRKPiShH
QA3CvL+dTQin1DMvxKkTgkB7a/br4+SFDxQSTIRd92dttNN/KJ/adPjt5BQNKzDi1AucXRGu04Pe
JbcJ82yPKcLAV4Jpvx39L77Pz2IANpsD9qLhJaPd+KIxPgR+Ryoipf/BXeKHZpXXLG0eOZROVt09
DGy69PxWsA+SZlFGRAbcGfbKStAuCBbP7rlTAcnOUGZ7JoiW/bj0/V+cCoBKnF+zkdcuA6PopA5b
XqfYodJDcRNw1MjVPhJ5zvXB6oZkjWfGbsAUyUHKsRrPARhLBhRHg/jppVvO2De2uiXTT8o4Loc4
aSlfSKy1ChzrC43CIs3n2gAz4NHt6bUI+p5yQ2DRo2I1jrvidUkwaHPZZxO7RJUXzbHT4PqhRJ9n
T8lBjfKW2/letcNnWRZ/+Zs9tz5lCBkkd7Zngvrtd13f/JdlJCExObDm/ATv+j4fHRKnauqM3EKq
t5TCiRoDTbJRncxlfsLHj16fX9Ujtzduzh7/nHVaUWtH2GRoRcfjvDJm4yV2J3BtcjHAi+ZXUUrK
k/5vPbHO7VJpae0MIgIIbyzzyj54iEvz1jr9qxpYSyDX/zA8auGZNbnFnY2bIhpLnIxufyxDZFXL
gJ8BYZhzb/mWBCSfnAKKlskGmdYFIZGowynTNYb+q8kuYX6m8xFgtB1jEo+2TZLrAV/4RLDjQVZA
OQTdhcoI78oVYJcp49zDgbEvpfvI2coqUug4LgwC8Iy6lJSDzqSJLcUXskh8NeF3zihokX68mUv9
NEyAWv1xJk7DLeqTz+9sb81ANacY0dYb8giC5id5tt0cv7b5kS7Zj5G7DDVy63fMCqRnhkeuSbPY
m7RmwmwobjP9hue2fHBs52jXjCmsYGYSZ+aEV4B9lQzKLeepzvyvfm6+WcB+pCNTcHSX92ki/A32
Xe86WiUTRj1ZImCQzJvmrWpxjljBwGHgoifogYv5Tf9ntR25QRp0Nog0LG35SBLvE0OKGGNL6gFh
MRqa8OxXX6CEzSnWIQVTtLpWUb8UB6/zRnaq06sP5WSbe1mzjX14wJbAuo0a6Kd0g4+OSjoe1I0F
5yeyOaz2fnNHCfzYwjhkmmD0mkmEOEzXsGu7/Eksf9Vz6seRTlOOFJueP027cRjuenu4t6sRIhyu
U1xpL3zKJzttXudCMNEZCSkLTabFDBgL03p3O0TEPeuMUMAARWMoKIfK90y0z3TqkY8DdmTWHacx
ewGjeGvt9Eka2WlIw6eFrdYijX1n0P+1hsvZDsOUrR6UmBoXWOZ6J5cM5YQTomzM56JHaxaP4rEY
vBuI24cybM+GIU8sU28rMUta+nEHqfkN5xLAn7i6xWA1yQ7zt/a/lLR0bw9MohDffWSdd0R3fVeW
AlZY9bVy/g+++Tl5AZM/88pF+uv5w0vKVmGTYjAYbX9hX+HfxUUazRlrZtFA4GBdlhUAw6rutW3d
//49a0HR7Hu7EmDBzYfZcc7hyGoBFey49ceOUMMsxvhX/smG7KwK41oJCxnCiq9jKBQTCFnt4ayX
G1rbe0VMCMrn+cUiNX1jTslPMxPt6vTFFssZv7JpvPl5me2KxflKiXK+BQwKYT8cE6z7c1mhF8GQ
HrViGA8j9u4qQTHr2zbximV56argv7JkcKfy0WTqa+LYgo9ZoWAJs+llqp05GiznTRXFT22DdO49
UfJgB2y/WrnHB+bzqQu0xnMA0n8cPlgFXHNhn5Yle6DokQ/IegfcwcOnFc8//VwfrM4k+7k8caye
jQnsEnIVgGr1zAVVduQ1TQLFJoGk89sAIWMjleV+12Iu7kuZ/I+z89ytW0nT9a009u/DGeYwmB7g
LK4clGVZ+kNItsycM6/+PFR3D2S2uNaBYezdvWWbxSpWfVX1heeleLodWNmmAPnQJAvgBpkAc+9p
YA6HEfSuhxEuSLMNkS+KCkS6hlxbo85QvLZZr/wKYMccCj+PHiLIEseceq5wqYKoIzPZwUyXUs0n
1UKiHsjRBMNDgtbcqqpdxEggDf0o/FFNMvO1/tkM04xUGPJvNAQ4IN276N+YGmlghuPcY/fbUQlC
uMYgts9I6xDAZjV/VxU13ff54D4IBvgAORdA7HtwMaHgBIRCc/DUZOpa6bcqLaqFVDfC977UtQ0K
gu5G400WnqXv+BhXpRXDLNXJNSFPnzpDmA/EsjnhqUP/w7Na4vkSDNYnPKkbzfJfxNx578wOZBNX
MgqpVx41l5JUH1ysNOWN31KCC0FbXkMczbHmQc/uWcDB8Ak/ttuKWlxoB2s9D68TVRS3rl6+Usr+
I8BFTkHqDUrA3/D9vZhCd8sxYdtIwqtgyQ91TDldVpraQR6q+C6mIO+Kt/Pvm7K5Q8QLPGOEdEEE
MMzSqVvPpOaRBRJvC04MlA9wNMVhhDSeI6NjYfkgLvHEWpzPF6IK6xXK5K2lUEueZoqy4f8QyAut
1wqZ4mXU1k9knpEQpQ9Xplo8B8yUqgmferxl1L99kxtqfeV4k5vJJtL0F9PEJuojmgp3PCAjcjwj
Ag1ErJuBLG42BDR6dRmpAKLNptYfjYCbpqKLqy4LrjoZXlbWUj8UNOZ1pSGNjGpQ6HGdzbVY3yey
yA1bTyDK6MnR9YscNVVj9N8pOcxWXLMuKGofBWXSe35KtcWObty0UY5wgXoSHZcyO/JSIKJIC70U
75gnFNWH2soYuPRBksIDGnDvMhRj4xORcIJhX5T6vZ8lx0bMlyYoL8/EHIlFcw9qcYNV2kVa9hDr
yUvfVXeWJz9X1EHBLZH2Zlme8FXeIu+9cxir1gRo0sRRd6Oh/cQpOlEXHT7zrdlKS42IFz4TbQN4
hFhlQV2JGAunykq/J2RtVBQQOKgDDznpU5nG61ArXwkmUmr8cXj6tgHIU4mUo5E638DcbjPfx6ZE
/XUU6o+G613XDNICIMcAjQYBMgq6SU8WHsRae9A9wKdccx61RjTXupAjaM1fyKyHNK+BxmQ5UfJ+
bVYKgSFcHGF06krxmkLujZSaRwKaeP9N8VegC9uOzDCSJJnCZN7h/OVMjBsyq7WDFTkWxRLeilLB
a1NI3xNBHY6BltTLsMIdYlY7QAMbzWiAuVGVTSwkpwbPKb4bgvpd7dsfVkWwXUoAZxcj973CRW+K
ywDqKIXVo+Ja+iAm3lbuhy0koFuJRHAbOaSboYJqQsgpWZABzenQzDN4jxplhrF/26tkLnpuie+1
Pwm5BtdTKH5GOumMbbyNdIoI8byR4SQ6z2rRbvDZfseUXntCQ+Kaw8AJ8r0AKLtH3S5FJRGg/KFX
CcGPUWZVCkQug8GOeUN0pHIIC5F5mLTwOBRcqeAZI+IdpJLpeKESmQgjAtmB++h3RHr9ujiCAj/V
5kCxdUU5bJkShvGLFyhOg5105rMs6/cZ0pYLigduRrxP1ovU4sar1qSKwMhw8vY68h/WBk/Box/D
ASOhG+kAgXiWycD6IaTT1HyhEhpNjKx8BhhyCMPmIfF9Mku9g5nLb2ZXfk9E44Ep/NTEhLFUxyBz
VsAy9Mb1PwZU5hMkQzKySx6KvjW2FOsZS0OC+9qpxYtTJqQCBK1Iwl5GQIVSSQyj8NQXioBmALgd
0wHG+dff/vN//vtH91/ue3qTRj0o5L8ldXyT+klV/v0v7a+/Icc2/nT38+9/CTLld5BpRF3l5z9e
76jh5A9J/6dyW3GIUbTfa8XJ07OTRfA1r6TX8083vn66Nv7809MFKYb9HBZQnSPQGg03UjEsV52u
k3vqEDmjlOd8Q+PrftENTf+9IVdwRCcoQnnvlvV13KqnoEgPf/boceQ+9QGAYC13mSfv1YhDUukI
OyFCQOj8w8f3++q9J8OvAygKZNmU9mnsvGVyvfK4IeNf2BrUPFxoY25slN87EApMKksx6j181ggY
LaKdGK7z7z8zfTT592crCtgQmQKREWf+jpiGshz6CGI3a3hzvgVrZoSk31toRPzzSZ1K+8gzT4o0
7DK1PSqGg9s4xQvjbcf1TeHd7nxzczNW/L05/OjcAn1tdPAAPu9hkXJhLYScjOwYgR7v/nwzM99E
HXv7aVIVEgWPYmBke0VMNXEJBTUhbS8ajOWfPd/8/fmqoRFnSItsr0vhrygB4obA3oV3l8aP+8Wk
VSerugtrkxs7QsZa0B3MuCJ/qQT63h6TPLJzOSCPqdlgJfeRQK6qg+c9DjGZf9az6UrPFXyzRtjv
yfm4BiwNFTkrL/Rs5uOrk6VuhVWqq4rfkzEKTKJIlkVFfU8UrnKU2LSbP+vAZMmLDbdRRXH7vcF6
R6Kh8NeVibjx+afPLEh1stgN6Fe5XArd3nB7f1Npim83yqDsequqL8ytuSama77KDTxPdbuvMYqU
4wKP6OVHik7DC594roHJkucLD3khWg3H2ApHG/qZJXRlo7o6P0Rza2+yxE3FCctKKhtkwMjW7KwO
dbYBuZDzT595eWWysv1GgqCh5rx8Jbgno9LStd97+aYoOYr9WROTxR2aQZVrSlnvgwx2ZdVIWx1n
fZyF+/PPnxkgZbK+A6uLi7aQ6r2u9RSxNZEA+wtK4/mnSzOrTJms4AIEFbIiQ7X3YkJ4znpMYQli
clzbZZoMK2rryHIiOSdcZ0ZgC9VgMx+ow4K26pPUKS9F8vHOv8tcT8eP+MkMm9TNoVSix/DExDtF
BA+tpheOPnOPHn/+6dGCW5ph4xb5nphGt+LigDSV0l9a5jO7ojJZ5kB9NafRKQuuHIdcXJ9AlesC
0aJ8DC4O2Wdp+yIoqIfLoWld+HBzPZqse1SgBlkL62yPiKexSDVYpWYLc/XPPsVk0ZuSQVanwZ7u
JoO5UCsSyOIktuzzT5+ddJNFn5RqE0gwIvYSwqxp/2pyzq05b3Fp2JnerVxW1453SvthmfsgGowd
DIRlTA5w6WbbUlF3KhGu8+8yYyHkiYWogRjGdcPeHAz5KTSjXeNId9nIQj3//I9DxBf7szyxD6Ys
ikqP8P1+LFUUwVUmdV/ZgOgK89rqtQy5C1WnmB5nqhuixUtZOJzGIaL0ewePBdJy0oTcgVHsepdB
mlBckf/SSdjBfWW5kZY469B0FOI6fm0FD9XArrPr26ErH4HKi3ipwCfFAL0tAmQE2OTMopU+aSzo
1doQdBsKd9V8Q6q1RtZhp7wBE/L1mzTLCH92WZptINf5OP9bYLINFQmibCByBjkLPcjK60YPXORS
FBWihEDO7BM5Xr5PgmuLWJ8L85/aKNcexDqpXrpEDkjlHIZWdajm9IBJIZ7b581rnINSQKwrIePm
Y+T/87fbVPlxu/qRZn3hu141+c//eUgJI8f/Pf6d//0zv/+N/9m8p1ev8Xs5/UO//R2e+892l6/V
62//QbjFr/rb+r3o797B41T/uu+Nf/L/9zf/9v7xlIc+e//7Xz9ShmR8muunyV///K3xgiiJWIH/
vU+Oz//nb44d+PtfW1SM/0bs2P3b/f+9+7e/9/5aVjxCUv9DVXXNMEF6kvEqMe/b93/8jvIfpipK
MonHhmYZOjtCgtfR+/tfsvwfmgY0wdJFnVCJrGJ0yrT+529JmqQblmXJusFjpb/+1f+bf6yCf3yS
r++/Xxk1eCjKZK2ILjlXXtGIh7hE13vU4g2fPo3EP1u6dLMenzzZRSHexgk1p+JBIslo0JE2C9VV
3zrb84+XvjIj4/Mn22hjVNT9h6V4cF9rfdH8BIFSv9SPxZtG/h2ekUVGh4COPXkX7npf7Tljg9PN
UswCuQYnc8jdYZWP7jHrpwrzkCzAQTgKEu615v185+a+yvjzT5tnokgQvZCWPAjuVVXeGMS6zj94
HJypaRz7MNk3U1LHZB+W7aGqy2ULSsHSbqkOJ2Z36QIpzb07M/bzu/sKlIg2593jb92xIpoARHxR
PCFUGt5E2+yFCuvRY/7zfIfkcQP7qkeTfRPD6fRilkEZq2Oir/qm8a19a6RbLWyu65AiGiI1Sudu
6fkzhAx6nB0pV7pLqIzipErwNb4PIA1nlYi+Tv7WtdmFKfrVQW8c7MmeC7XGbIxUFA+dFnzvKSSo
mKgCKdVIPW1617zQzMyAT/dTKWqkykkZcM97UYcnMdmdH9q5505MA3ROmKklpsEh2ddrfnXlt/MP
nhkXeWIZyNfrQGHwwjU1QoGY2kr1lI6ELYvUz+CC28qYmeryxD64VQqpIRoox1DeTWU4kYNBwLi3
u/BkemMePBDVECyqUbfA1BQqjaJ9KmprV6of4zBZ9cR7yZ1atbhJSROzw6Hc1QnRDIOKohzdEzDv
dd1sYldY+WpyQmEYvw8BMacttp0IgxCdZItcQ8VknsE5yQKi1sQwmmjpFd+6/skU/FUVtfs0fCzL
l6wKluCkr3oxua7Z54OuXVaOQa5Zd9V2IYwC2UaRYtXhXJDcCq2nYpNWVKY4h1YRNvhrbIQPTpF0
UI3rAYa0kD8Dk1t0hb8J/B8xeVyViZvVQLNCfhusp4C0zEopbs9/1BlzLE+sY9LiHDKHQDyEw6Oe
PHJdKfwL8+Xjk32xxuVxhn4yh0HQFCMaRTwQE1vEA2yvxvsllYANjHcN7ZK8ThddztKGxuLDCqvJ
/ssS1EnFaueH2kaOXzWlB0VDRS+FEpqmbpNQPtRGgPuGZMZOJlhfLPu6WZ0fjJmtQp6Y2aR08zor
mOFNQ/lKs4/JI4dMuEi4mqTF94ETfqgaF2z6l+dd7Iw8sbgs026QhEo8KKbz1AfS2nNKYpsv5G8s
BkuAT/YuBcYBZcjrvmivmhg/O5qmrm4cFL8iw40EWcqo0Gd6Ajr4kltQjx8DrlPofW0Gp6HuvX8m
T9NucDWmsmkHAYWRhC7VZxUijF7VpBcDS4ohaKOoUyCRAaxrkfgPbojYGSBtueMSqyORJ9630jfH
pFCOkpcUSa+YQN75MZ8zV5ONAEmuuq1jxpwC5IU+QMgIN+ef/DGHv5p/U0MuRUMXC5J4MGR0iM3a
VjjSWOpPIXgmDTsgNt2092p+V6FgEHyXyj1JA2BQUNsCYFGQXeqbPwaEhGKyY+u83QX+bUDiUTog
ui2D5jj/mjMDMJ4vP68S0HlKToJrf+DQvHXV6hQIP84/ecZgS5OdwPIDckaIqR7wFJhpjeTHKST6
m5p7RfcvOF1m7MfHxfXTGoe7F/hWy25TCdc+NXnOtW4lF0Zm7qwoTfYCYglNWPbMjWKd7Jqdsg2u
1RvlLl8SLVslG3/dP5WX9p2vzyMfr/C5H1GWBKgXYAcF0Q4Ipzca6aioWkn4VIf2z6ztx+HrUyt6
lJBuWdJK1T2pwrtQ32HLzn/sL10FmBNpYrxSvdWH1CWdXzi0e0p8ltl6OIQnf+Pb2apdA3Sy43V7
MC+5I0cz9cXq+nCzf+pLbuUmEOuOvgAf9VUBhcqKaq1oWejfpK47IR5MOPalSCnvAi0eEKy2Tk74
zQ8BK/uO7ZNQAqrPrpt8JD1s5FxeRY120HQHHJCxUkbBvoTcx8FatI5hU3C/d6sbSvkQIHgQKSQr
41fyT5dmfNSHkcJnoPTJ1r1WW31MmLmwKXxY/686OrFQArfyGO6ueAiOzsla+/vgnsZJsq44Hgu/
tHgh3qj37VHfjlFowuXCNk8Rk1iSFaHHi/Dt/Af+8IN89R4Tc6ZnfUmCTcyAL81NdBPfARTbkdy3
VbbdoTu4K2ovNsHaW6Kut5bX8pGiOsOmxDS5FbeUuK7Pv8e4+L54DXFirzLPicCR6wNXz2rRtuG6
aRpqZt4oq/+zLUGc2K28GgZBdkK2YY/C713j3p9/8xl7KE4OsAhSBFmUcR4JfZnpAoXquwrsVDZB
YKbDBaM1Y87Fic1SVXiwfuCQAej+aMpRnvLCqMxZQ3FyVMuCImuRXxEPMOBX4ZW71e1gKdj5EpGY
DZmANlX5F77xjFUfvSif96S28yTUe2XIumW2JgsQXRbjIKuP57+DOjdGE1NFZVJRKj5jRB4j6TqZ
TQH4igzZNaigg7PvjtLafzXuyc+sjtk6XPn72C62N0Ald9oebOnK3VFj8cPYJyvN7lbKPj9at8Y+
f9DXoMTs4MKIz43CaPk+WTg3FB0yX62BmxQ1eDkXQMdZaO2lIPrcdJzYFVFUEQXvC246yG8Z4UMn
3mj+yEIcbLn9eWGoZxbrxGb4vRLXRkcbWfO9FWLkcfwLg/NlOFU3RGtiB/w0Kuq+xg4Uy/Cq2tUn
PKN2s4/uTHaZS9vyjFuCqPnv38AbgImYMKUwehSp2OQ0Xd2NG1q9RAt8LRz11fmBmm1oYhyyimtd
bgGTbvf6bXST7611t3U3PjOLqu/r6vFSZsDXkx+V1d971FkF2DTy7bgVge6wbkr9+nwXvp6uSJP9
/mBBziAAjw92XXJJSCk5ZfHd+UfP7IGiNTEIUd37bdOOqO0NIs2bdONdUzW+stbOrjhIm+CKy/Yq
OnHtXVebcO2d2sMff5mJtZCtMoDtQ7/kW30jnsqNdmgOcOr24YOABUgeu+fzvZydA9MFHyPkU2X0
Ut5Ux+bBWsereGPZ1DNceQduS2vz0uIZF8m/b6KiNVn7aMaVRZ7TUrc21u1Jt/tVsy6Ozqbe+Jts
Fe6UTXjT3A2P3v7SOM7Nu4kpCJE0bIuSJmP3tlNe8vb9/KjNTDtzYgcAGPqObmEl22ivtqiqZNeR
21/YTT9Or18MlDlZ/xDkc/QJ2Sr6TbsajqgNPbon8BdHdZ3c4hQQjud7MXN8Jl3499UTud4ADlwd
DiM/OFq0d84365A/mrtk2/1KrqCWxz+kU3FCOf3CdJuZA+bEEHhoYyVGxcCl5J94fbASR2A4ld6F
BlUfySuk321ksi7MuZnvb07Mg1t5jh+kNKeL1033LaTM5vzQqeMM+uobTYxD1pR5Q6o39+xFtYwX
P9GI5Bexs8WbtPCW5eIdvwlnlY5/J4snCjv5ZS51Di7Zgl92tPFW5bbc/kQKYqEs2gsvNjt5JpYj
9nyqqEJlOCj3iAgMO6K0K4iyq/K7/r25yx7lC3ehOcNhTgxHjVpFnas01O67dX8K7otqURzCo7RH
Y/vRvIvs+On8YH94h74a7InlUAYpF8hyhXGyKnbJjXK8JkF8G6z1G+2uZESNvbUJVlTK3we3aEQ9
1tsLDY8r7quGJ/aDQn6J6kSrO3w7wM5Ztfa3bzGf+SVeQR5ae2tqXFe+XS2iRb18fiSOY0e8wEVD
MDPJjImZMb0kNfOUIR6sV8EYa8PhSxawbyN/WbrfqWdTqc/wq5vz3Z2xasbE7oRSITlNYbBatEPc
U9B8IyVvf/boiaWJ8zYjEwlLExByHhy4D/0hybQLR3dpnAhffKcPx/qnU2sYOxYYbs7usinab28D
i66z8wxs/MJb/UmiHoc/Y2JMAgWiMUUc2C7K6PWlrO7Oj82MkTImpqQC/5g4cH8PqmlS9nT0vZc/
e/DEFPQKGs+cJHlwhnj2zqkuuF3m5slk5RdKHQfQjodD4h0iqqyEZFXm3QUDNvfwyVovVLdUrNF+
meD/ZAA4jX8LTfzChvDhYfxqpkxWNIXjrYtWACcCp9kHmm57Fnnj8bYmEV0KJfSVH5GdXCAmQJo7
S9kAlibdRciXCTso3PZg+dQ/7X3fvfBGMzuiPlnjfu2nglLwQrV1U6e/HFLzyGDeQrgBQ5mgtvFU
KRc3h7nGJiu8QbUwq+OoP2jAZfeC/6KAvBvM12o5XjNie9jo8XPEaaDnepZIe2VjLnB0Lc/Px5lP
q0+MABWHmpdFdNWP90705tbfQdz82aMn54qqJLhaj1MSoSDbQQg8ju58MvnPP31uA9InSz8ydIWk
QBSBZUi2ApDGofFW6Sh0h44GpR+rktMf5ytgUE9yX0OjRGnHdVcZ6lutCqgmMxaaDJFa8q/SRFhG
AUE5Qd+pnnJhbEdj8cW8nhYHwCwuyRNirXsiUaNg1/WXjjpzS0afmBHKeQDKFzw6XWXLapleqavi
3tiWJzgni423FY8gyvfxMjv5F+z5+NW+6szEwKhD6qAzNbbYX+v9Q4CYjg40tbrUpY/w7VcNTIxM
HhR9oo+WsWWu++qtVqYI2m8Dkq8F01kIXrmxlPBNSIAqS8Mq1n4lxoPUriWC9H6MMkn7ajbqLnSv
/PCkDvFKrijvVr0NKPNdLhonr3kr1AvHn7nRmJisAnk6q6Tq6EA+GBXXD0n8M5Yoe5OUCyZ3Zu5o
ExNEzLLOS/guBwmETle9Cu2FNJS5C4Y2sTeRpiEvJib9AfT9GsjmEcGDlbdEPNRul8Xq6QgBaFP/
2bY0rWAZJIgBfYav2GgaaFQ/veqbU3cX1tecCZiWrfhRhkBJwFdAAnel7rNdsXM25j67Cbf+ylxC
g/5ufofDsRtWzuLVX15yyM19nInpUSRtKFBuGg4odNsUFtqmXF347nPHJm1s89OxKY9iU1LzlM+z
cjYUzNjGSts4i6tsY67OW87ZJibGw0IEoNSRE2TYYF89yo+Eu1fisryXHq0Ln2a2jYm5EEiHADer
jm2gH/lU3mJ4V8MKHuHlNmZuAtrEYlhBSIlo7nSHhq2SwE2wEiCntLEAXxgoNsTrJZTiZbyuDyMi
NpHR7KtutAtdnNk5tYkJyLTMrYqKjIUGIyU8N0m1Mothe+EbzUyxaYVLHVC97LUdBmbTrWGRLZ2l
w1dqVvvXcFkv6kvTbfzmX1hddWINmp47QJrQzmgNrlH8W3Ke2iDetCjwX19sZhyUr5qZHjOcymVK
jN2xk2VuxxvDLmghuTipZ76GOjlstKLgZwXQKs6/N50mv+T6q9OU389/jZkUCXFa2VLoyj8XvIME
em4+A7pH3+NWAtDhlu5tmpNjmoNVvWKHWpDUu/LM93aUBRM7pF/FheUnK1cix+chiBo7T06+/JB1
t4MFhQwomvTQByQ+kH5iAHvrgm4lINNBmeYOj9O160N039YyJVz9tnSFk0CBbm8AcTA9uM8ceIZ9
36i2UD7GbBbIBIDDAStxofMfYfqvvt3EIgETiAvUxsYp0m+KdbUkq3sRr9INkcVlvgx35kKxNbsg
4nF+uKW52TIxUIbl+3nvisQS1RgltnvXQ89Gq9dR/QOZXEjKAOuaF+RXL6yCucU2MVYAxyonoeL5
YApobACMvuTMmzkmqBMLFfqtCKZIwPGz6G1ljcLCYVhAXjmZS6TybPUAY0XY3V4YtnHNfvWhJhbJ
sLrQdTRaA7276m3Z5tKdbow78dlZH4+kkyzarXfK3843N7PippU6QhxIfTROiwQ6hN7TN0qGFQqE
zz9+bnOfphYr8eDqSPyNcR1KpJfBMj951+ZOvYk38UlYWbaxcW1lFa+jk3nnvXOiT7fnmx6N0hfj
OE091tUs0eVi6A4SeZ0qmAuCY3ZbPETSL43S8vONzC2raQKyFVUKtxY8yuO3apaqba1hLm3R/F5B
89nkO3L1NsEhsy85++c+2PjzzycLNM+bQmVApeHGIFFBzBVUlJtL/ZmZ68rETIQkNsV6SH/0227Z
HfEGvmXXzfYHQsm78qa/707QG9fnB+/joV99oomFcKKM/NKq7g9G8Br56RGCoRKXaOo8mPojYthr
8GpLGV3nwKpgZeun3KQwW9N3PkpkiIvviEduYi885L3EpO3XFfpiuhXfolK6jIsfXoRyZ/LedYgi
XRnySoJOOCAY1VQiXLRhqcL4Od8VMDcz003+/bsArWoQpMW7AuJtObhoLqHbiGjFsoleAgfMU/6z
lt2N3IN0hzYEJWfhRVSMWiPfGUBUukuBT1rKWyj7O4/iLiUr1mnK4U56LZGICWu7q4CkDoj3aKsq
aNFw2dWCu2yTYOMVFRR66k6bh1y8scJopeX3ot4s3OgnYsOLohXvul5aS25264LCDiNpLaKx4ZHr
rwv6GrQVWfnQqv38RgkRMRTVZRk+t/4BifaVbyKo9BNk7zJE7l5rrzPnCUA/KnrgGnDOw8AAebAw
k2dJ6OysOibJHinvxQinBr2n+SRhVtDaskVNJaY36hXkpq24JEtEj4N2Y0B9RcH8KkB9IIstSIPX
To/shquuQsR4avOb714xJ2EChauyrFZKvVPLxI7AN8VmtTXhUXa6sBpc2c7yUWUb77H0rfHMG2op
oK8Yf3YPUiYbweCBDM1HV4BZHhvj5FffS/WCtZrxH03TxEnIzzWQn5yCQxW4hsi1HNBCdkpbx+5h
UHtZvG/NP/QXTbPFHSVMKcLou0OSPMfBSaPS0Gifzy+FGQvyb4VXkp8NTcqidnx0DlNxaaYPfZHb
OvTuP2thcgwt60ZEEBUTWA7XZf6ih7vWf40uOQU+Eoq/sErTnHGZmlXKjDCBKG8vexvKy0JY5ESc
grW7Emz0mTftEvoe0Qh/iaQXESZ4Whf6NrdhTlOoJQibSpjRunf0diU34vHaINgC8RBrlR3ypbZ5
RljKJiYyXoWFC1N7ttcTw98qcq2B88FbanfLfuUe8jt/i8Tu4odhyzswiGOLjo3dXQKgXspb4eJF
fGan/rdE6SwrpKRwe6CU9RI+J7rnDLwYQyy5C3oojuenzZyJ/hjyT1tnIdSNinOJRKHqe+s+i/mN
04oLAj0cD7RFIVEqFH3z61/nm5vZqOWJsQDmW+PlwkMTJxujBs8PuZDMv0vHxLlBmxwT6z5PE9Ur
+4O1lTfSWrWjdbPVrpJttnWPyga1sJVzFT4pD+d7M3MqneYVS2GkUMBNvE70sytQOdvK57pAzh51
5FtPcVESjC58pw+b98UCnGYa66lfNdSPDwdDOZrse4IlUcd4k+SCTcX0OrPe2vZo+vBjkmvqORfs
daQmL0pw8KkPI79fjxDWpEXsqrVWWoOkV/PTaJwTYj6rRK02BZtvWevL2JBWUXhsk/LCiWamSEH8
cNd9mmKd3iWKSa7qwdB/jFiGkhLMMpbtejDtxHsza3Z86oaDzEM7516Or/Xsp2CiRWD0lH9Tm4IY
jhzmB9ySiCZD8kJpArk2MIBddKWLW7QLLpxYZm5L02zorhPMwqoI7Kkk+gkL5WLm8Hh4++rrTQ6o
g+q4KWe08f4i75Ex5SSMGuCxXirkDCMpeSFKPrNhfgTPP400SZFmZLR477LsAapUJ65Qe/KHdSfB
N9056e78vJ8bpskRFalPz4NvTaDY2eUFqClOOOefPHf6naY8u0jEFq1ADwzhRS9egf1Z1OIV1kuU
7oz0Vq7WpUMppgGe/1sPH7Vy/U0awFSg5KLz4Sk25ZUnEQYxQAdQauE59XdVeHVK3Yaxt0JY2LbM
6DqN15qTUzlk2SqoiuBboPWLmrPV+W7MDdDEzFWq0Tm9IA4HS8Rp4qyJw5x/8EzBBZpCv5+onehf
45MtxQ3+Cq6P4R6No6vuDizQcNXsOQsvAdQtko16JZD+qVwXa3NlXfj0MwZ8mppselIg1ONpr45+
OWW7dLKdW9+c79zMqE2Tkp2KWl8vH02c+SNJb4RLhy/JkL9efuLkcDRUIpI1Fhf6QpIRA0gXbnEX
ti+xdA0kTgndMTv5LSmAQG8l5ybKXm41FFGQl3rsUdDwr6IMsdIXJe8poEIUAhlT/scYxI0sAx4T
bLf/BecPFsZr1OY2RU4kmz53FWJpBeokmzLfBC7kNIsadSu1fbNeSrpdF7b7K20OfvGgu1zVnGYl
AFUrIcP1744Al27vFbeSRiBmKWWcRw9ZchKHE2qXVf9eFdtMXUvCsx7e+8ONUJb+umi/56aPCFr6
zZLyG8ENr1vVW2kQDXRI/lJ1jJutYYS3GkeXMoACuZYfCv25b6+D4KmvVxRjWcG9Zr5UxbHQl27z
JD5gULjpoJdo6muzx0+L0ErtgEYgN5EFWt35oHIVB6z/aQgOKmnfHQJB1zoCXPopgMlWKeZSUQHJ
N1RSOXaJQ959A8AHsQMmRfXQVgdAeqiB+9kNg9hnRzDWQ83l2r0Rk/sBWTNnJwpXYbJ142OWX/f5
vZ/vEEdAEXPZomfSmesu2MFQNAIkGGDEtdeh7IKafQzVQ6b8TLgZR8FxSO7bJl/m2VIdKxLLn565
QotcUU1b64wrlCe+91Ly4ulPHte+Uril/2r98/zk/jq3XLemuWiBHIkKokkc0Pflis1vAwXpunsK
bWVDfvWq2qhb7dJl4OsgKo1N9puy74LBH8Ywv034iMaie+Otfh+e9KV1Cm+6jXnw9sGL8uxtyguX
tS/PXjQ5rupPe4/XKIGExgZHO0CxEQqdi567sOHCwlRh81behYH80gLRzmTzcVulr83KI6xvof7V
J7bqvyXmtz/8SqMF+dSLtBw0MTP4StBqd/1Vuo/3HadHa6PYwcHc9luUxzfn2/q62oSeTHYJIXXc
ITVpC4nGZbwVntoNWV72+Ku0hwVKv4tkIdmP8Rophq2/9NfIcq74hwuHsDz/EnOjOdlPoAOj1YaI
A+Ulz4VaLYYOKZuL96c5uztehz+NZuMqbZ6K7ObesVsTyCIG45CUaNnvxcG64xi6YvnZ8rKisMJc
+U/1n7DASJ6aFnKoMQ6vtKPhVt6H1mlwL0zyuVC+OJnlOYWknut1zA9KFC2OyX4AhhQ2DL5UhUNp
2z+0wzbI7xF1PinDUTCeBe2HNJCNKe689JuLl1UUiysvodDOQGyh/AZDxRYKE9rKRlWKCwep8X2+
OHCKk1XiiBVqeBLJdXHXLDR3LboXPBlzD54skHyAEhxQVnvo0bnJekSTUM06PxdniAWiOFkQfq6E
dVFWw0HYagv0RZgwb2POI2msB5+81gI/f/jhXfh5yXP8cbT/aqAmCwAKbqIaGS5KSr6X1nf0mf9x
PFeX9To/GntzXV4n+0s+po/g4781R872eHL/tCJCYKj/yLF0yURmJiGE/lKgqmfx/WPIo8lbpt74
VrYowmvGA9dfvkwdADjiUs/8Rez9ciDTdKC4Oe5VA8Gj/keGiAoK6167MFAshXmXZSehvLJkRIsG
IGNU2zdRuOyj4TgUCCDL6BGY6LkLtioi3qu+1eKbV94M6ppSQ8O91pQrz+eYcQmt8eWUoc/j9flT
ny1d6KXYGfNp8zvVO+AwvDRhxtn81WhOznVB00mh6jLLx+kyFq+gyrgKlikeGodo75gpC1di02wQ
T9s7tkJw+Y8SJejUxLQpmq4IiPZwBxJ/pN6NnkoXVu6XTgUePNm6ezPKhBow9EH50WtPdWprZrtx
HyQw4pD7LozcjNmfFpskdeeKbdlzGDE5k/acf5OnBktxfiF/HQCiDxPr4yWegrSI2lHqmy8Kzzio
LYx24/9xdhZLcmPbGn4iRYhhKkolF9NEUShm1tPfLz06t47LFXEG3W67XZmCvdde8ANeNxFf0pif
dKMxIe2puVrky1vlYoGBCSbaNK1QXfU1Vk+4lg8X9wHs29x/X9ZPT1b+/+twhWhWwHpc9ibqcY0B
z/kR1dBoIGlM6212++9v+Ttri5v/FsWiKcxUTeJYb6GbKH5/bs/oLdrNFpOZc/ELE+nvwHu+5Vvc
ihDSrpWWbykPYMB2l9kaaTazNRqRvrD9NUm5fN5ftth37kkiCOuSZmSSyhPu53spUPgnus7PxWd6
Kq5I9IP5KAb10dharnD3yzP8YX1+56RUChYSQsXd4WRwMPwL820M8ARw0EV35CDf4Zccev/+sj8j
67/d4rcogrvGUMcDt6i3H+FYO5Z+b+KrVeNZYqCVbj1b1dZKaXXTa1PjazNGuiz7NOcbjSEPgpSU
iqKvtcipz/eyvlMi6CbzsUIr3uoWNKOf1H5EH/0sCA1dpcSbylNfPq7yaa2uYsNTUU+RNgsc7C67
S6fXpfoNavND4P0O6Ffw/8ERfWB+0hfHWLE80/iNg/vDC/oO3sfZT7I0mbxRV57LFRYExJ1f9QT/
zoXTLePbG1E0bEW6y6df4vrsr/7iYd9rI7fqIEvjtICFJhfkLflA+2fWkP86Sv7pmX2L63KtRn2T
XBI8TNDqPnGQIP9lof0UFr9D+pOw0mY8ZS6RofGwyfZiZw7QRGaS0LmmfcLFnvv5TZXr8rD+sqy/
A/0NkUTNqMANYZbMLBFXWJdJsfQbcv6nB/Utxs/WkmOyy80Uwxt+3kv0G7Lkp+v+HqaFtrUaeaBo
2Go+yFgP5Osm348O3Tz7i7HrMfTMX2kWP76Ub+Ea2Xi632J2+br6oD3BjHZLploQbT3Z77atPXqi
TxOaeda/483fAYSs7m+hG4u3pVOM9IIY6+y7yAaZw2u/x/3pt/P3h6D93yh/rRUxel32Dy+CfZ7t
Q22n9te/L/+Sqf5lWenfsrkJBb81V/lskRlgZH8+n+5/Q0f9YQL+7bO/7Xv07QWzRtliP+EsEKVL
Z+tS+mqZCBnl0aOmHrvkmvrLM6vJyWTBXi5W3dg14RBXIyNod0hSluqVjJuAiXYVlkTTy7q8jpFb
NOCNzRLNs8LTrPFFLUJMv0mhK1KOELXlHiZgG/dHmUWQ3JeqrwN+a7faeMKmBZuoSkbQasU1Uyx2
yVpu5xQkQE/ru3mYu9nwsljDimYpVYyMNSQm4bOvGKUJUb0NswJwxhAsYwi7QykOYQWWU8ZyXdzK
1n6eacDt4yjocG6XO6By0oxpNFfomFHu1WFytU7VPhG8KjQCJVVHe10UHBWGbYVVstYgIqhIWJdi
zYk0RzlZd1aia/A6Ij2olN9ezp8hwt9ezrfIKA3dXKQTL/7p5e0u8j4fD7vYvo2AbP57Yf2U0nyn
PVSiJSqxlbBqn14S+2az2Rzuvz7+/eE/5H7fCQtqV1vNMMagalbLXayzkT9hrejF+Ztafqzr5t/f
8kPo+s5d0PpQaaYGwkuJzVu9ln4lgFlJGQjqN/ny9O8v+fE5fQuQCZhWdU55EXvatXZnrzyrlei4
K51fntbfkfS6pX8LipkU6mp2wZyiQe9EYeHryXZEHiB3BU9K8YWtMXBBMY70fuYYvgTH/7Gw0r9F
R6ETNV3FfXBvKb0XWRcntF8W2A85y3fiQTNM7SzCs99n4a05IyWsYQSCmNcvr+Xy+P+yP76zD8AM
yrM0cOG6tIl8UCsGDie3yZ28nvTF/yqszf/YtPtOPZCNdYmjOYLeaKBiS7tJI3+cw9+aZ38QL3+7
k287vQibDnckFljtjj7ee1v+fWlK2irIywkZEXT6KK9Vt9+1EOlR5vNpj9qv6HJzj+EvD/SHg0a7
vMb/aBsIC9ZYQsgwPzRDJiyimyjX8wxRDtDaxOLTdXwIl1+BED+tjkue8x9fFw3Vijsa0ARZ2cmY
pucY5xnCvSAYzgo7rihau8F1UqtbN01mr+5FVwxHp0wfstD9ZQldcqe/PfjLn//HNSh6NU1dQgTs
3ae3893N1bNp39/+sqn/yLH+7dO/xY0WT+PCqomBdRlutIheiPQQK+lJKZ9E63OuFifDPFhFQrlU
Na/mIMLc2sb3TNBkPL12azy5Vo9ULcRRRXpQzRla31aY3sv0JpvHZysO7czS96E0vk3ja9bdAoMQ
4YQnk4dqt50O5i/V7x8k6X/fCipY//9BxXAIwrC2pn2qPCgCAoVAHUKcsQvzYzQE5KmCFr1JCaus
khVigYXDfBfaFKMra1dnOg7dr6msAoJIO3w8p51Uy0yF0iCtmJgwzGJe1ZSrs5AV9PW80dEkrJXa
tsJbC588Tdjkk+DqveRIJAH/49v/FnTTAhV4RWsptaUrTb5Nm2cZf8R20Okqp8c2/hTaY9FJTjtu
BmWbyDf//t4fDq3vbI801pAWSKl4CgxsGddo7Or6Nrf2uG39j7f2h33wHwt70Uy9Z3Wjlma37uyu
9ufnO0np/e31v+/hskn/ez1Y37kebZt2ea6Y8z61QlpHN73wy8D9p0nad0uTKloTI5z+XPklXU9d
9HE4cSkQaDTqdunl9omazVv2/5MylG5953s0SGHjY0lvLplyWyxf5/m++p+URPjsbzHVigaM2JRL
saPdpMp9Ot/rzS+5zw/x848S1X+84q7OxLTPV7RxpLO8Dq5p3LRl9Ftk/GGRqt8iY4fvxKLJHHl0
vunypv4amBe4/Ob9+T72hG10Fq5+awj9dCff42SxtPUo8QL6caegYp9vG/n+3+v0pynwd9pEm+Rt
j/4yIw7yeXFS7BgnckV8aNEKWcvRaQc8axPkuhLVN6UPq1ExO6h28jgcK2n95WT9abd8i56pGUm4
Y1Nhi+aTUD0Uv7nk/PC533kTiZhIViRxc3L9UCrbuAj+/dRk8+9ITN36TplQJ7UsckxA9hb7r3WH
YjMRxDNPOOC4xThkfo5umt5vtJMaOvg11pktUA/ONpgxffSqzo/MKyV1ZeBncSDEGEN56uDmymvV
bPJDElTTscl2uukaUBSszWA6+Mz10SbDWzaxccVWLEouGxiH9E59F1ZBmnpD7Bi6I8QfrbTvw494
tIU3M913qTuotnyf4p4s+9ZyKKy7FE2UrwbDYAMxCg/sEa7q8nX60ar3lddO3nyepKeaphAFQ7/R
vxqgbcD2EGrUtkp6TjHFRnywMO1OwJC1a53hNPWH3HRG6kLMQzlea1sGW36VakBxgTZI2+hqHq7K
0K6HE40/fCVy3RuUdrNWw0ZY/SaVg+ZOwd77OlLEQJ1RGZOqw/iwfBkKRttfIAPlp4txvPDOaLNe
Drl+o0cl24F8zNHWZSu174Y1Yh12qJFVqw7G19h4OHzl6S69miLge1g5u+vWuEHwp2muNP1d5McK
2WuR10UC9g6nxxyFPeHGLJVNqb3WV/L1sEkbjw3R3qVVQMZHMWtiTXGxbrZrDvruRUl9HEIBz1uN
J/PJmOd2Hyay5qHLz6XAYcDM2iBGihsubDoxOIkZM+M0d4f46AyBAPXhDqT3tog8ecKqFeHfz2my
XMt4mtmWmXyIaJWt2kb6yupdBHgO2Thf+5AqJCIc+a3zxYOaOcZ1ajhlYB2kxrZKb0IeUj6uhhON
11Pzkk1IVRyW+HrsNm0fCC1Sm3Yuu03pJqvXCsF03S12cRP5Y/+0Rl4e42Nqx88RGP7WXmN3rdzp
ptxbj415TiXncgXNBhNt9Wl+GWOnFbzpSutPJlLGUBLoGuhjkE+uUW4lyzXUMyBRRfMa1dUewxil
7uakLjib+IZlV28JZPTVWyjwsmDCeNOWJaS/FiwSx605+33oIMI5Na5wykE4Ww5GfX211edgtoKo
eyhZQdmu46ZvgI127XtY4KluI3BhHfrQrqoPXGgW0R52CaB0dykfMsYuPcnTQxhi64mnz9FUz3Wz
XcPIbtLrjhme6aaIzxd2mm3K6hBnLhL8o/lAz0d7pNseP+mI0jWbpXDT947FH2EB4narx6xzwqa9
YPPYUniOrtvBiTsX282lAXvizqwc7cYy8I/cgAHit0J0o/mAh+LCkTAmk9wIf73R01/zpwxtWmM7
GWy/QP6qUO24wo/dNjOehh09Wm+MvaPWMTQHTlho3eqrN49sJ17CQevuutxjucoIM31U0zbkXee2
9YTVVtPY4nBsLxfs8AXx0yh91F2wzpvwAbMvzDO7Da6nxWe+NTCPNxwmO9nHhYm5XPMqcM9lt2j9
pledRkEX5laQbX1wW+keZzIsk4lPYWDGnzqC0lX8MSON2iESoeGK6o2JL1cDLsFOkzgTaKnYF8ST
2r2UYPYxSNaOkbxBgADdH7PbNIXTwGqxGD6emtFB3YE1NA3nunMEeDT8HQlfISf0u+GCwccQT7Bl
vIYwoV/XbTfaxuiaUuZ06WGWr5Fc1IRtVVwrJhJm527aV6k3ptvsOnpPTcccjp1iqwpRYKMdjNHn
Mmo8rCJXob1FsMcIhw7p3lQck8F448gKKGf4OLa2BEt6UrNNqn+E9UJpuB8Be0K7oUHcPLaIXxII
uqdccYf7uSACOUYIaAihxkAxUOz2RYScTFt/NZkz4Dn7qS+OtE9b+/Jzj+PH8FCA1V1Rrve4Luss
Hi2MmCVv7Z1yeTCUAJpS+mbsMUZ+Ygn0WN2HNkFPKO9FlDa/VMNtz1jLqq1dBKpgj++T4cWT00JT
qHbZa3yuWNlZYDHIn52p98pspxqbAmfy9rxi+au/5KHdl/Yqu2sQys5y38ABn26N9qaYd4mAWvqn
nlGR9LltLleNdT8C4lf22Y1wwDvgDr0Xh7+Y6Y5xOSVJYZenguJGrl/X/FBrIAMObetpN5ixP8Yf
i7xv5qD9WAeHfY5ymjtlOPVFNa1WzSn72tZq1rjS2mqcwZxCwbEdXNFQnEkjgWHv9xajTlx9MAzw
ksvR0LW2pKBTHJV+h4HzwIXmA1FQbzc56LshIV7Isy3L+xbXnjH7NJrkpDINS0jlNf16RdVeHUNH
z3XO4Nd83qh94vaDFjD9PxeL24luw5DAS9XbRj/1yXuSPYzpQYtuw+g26g9JeB0WmwFeFN6Qy3Cq
qvs6O8nmpsj387qrxjuOe29t/FF0W8tzBu00CsdiGZwIr+ucENFZB3Xt3dU6NTkCLJyJUKJnABhz
+WXKz6v0JofPprkZw+clfJaGr5z/Z0gbcai8pBp3S36VhV5hHGLjXYWMUO8qGWBz9EFOEouDi6U7
RggkfZZXROcK8u+coO7GtlLEU0ghm1eFK5n3TCr8CMfJjAPYCD87ACEz+rcDuErzbg2PmVwf4wUN
uAy0VVZu1+FGVFSudNqsc7Wx0FccNzmyGOWmr3OnUqetqnKOvC346aZW469DfYvfs1OWVDrz2yR0
W9paXs9z5sAXup3UiIE49xu0L7ZdCdzJKpzJ1Daz2DpLrm/b4TPk3iG3Yt99zhVrL41TbxuISOSG
5AwDcVfVsLXQ7Va8w2/P7gXFDgX9YCVXmno2xKscm/qFQ8AQTJRQCidO1GNtCue4EwKzhyaw3GFv
buYpZ1B/0FgHUy65wrxtBcmJU26E1ntRf7RzRhqQbxjtOOZquhrC98uKkBonbhSqbkTiXWpwyoTJ
lgCItnnpS8N5nIA1UfFDuwnq7D2XVEdN9V3T0v9qTHtqeVVh4VTKSyIA6c0r2xhGu5CxhI84ZrXG
UdpDxj1bxatafpXV5I6DvDFMVsyq7MvkT3PJyGWvG0lHSUz04U7pksAaXuL+bJX7lLGBWkhOOmPQ
Zb42RQ1jUcJXOHVzM/Xk1vTr7CGTKzcZrkW1eUyM8XWxDJaPcJzrSAb/aiJDS3zjAAjbIUjF3Eki
6VkuFQbQ0UOkGHY+c/vDUYEiGEfCpmYeEsdstsyOoszPaF2DaGlXlN+486EpnWaOdxU/KPetozbx
Rm9DT4geq6I5jKmXZae1u1OElzK+nrAOSyBStlh7ajPnprRrxPbcWdtZNs9NWHpo1/AeH2oWcN7e
y/FjzD2P073eGZsFMy4T43RNf4rZpHJcehZ0Xn0U7FCp3bWUAFFnm5gPD1UOVHEjKpu1O8kCtLTL
H0j3xp+WiRRkpomXM+YKFg2oqLpPlJeyRacf7RERZSHhCx0du2quJeFszC9D/dFr2FYGQ9Fu+/66
jt5rLHnC9LYyIl+Xtmv7Ikifs2Hs40sAHI+1zieNJbbVD0a8l4xjmzKwVh4EeXIWZbLV9sMKd+Z6
I1Ox0llRhUNt7PLxWoCwUGdOhf/PxY49x5h7BQMdTiiuzyA/dcmdEEHPdkr9vKRXqkwhARU9LN6G
gRjRqLYwf83rSU4fRulq7Gd7EiY3QY0uj+ZtrZAZxoQu62hoeNWlCNMt3f044vFLzAvHjzw6tRBQ
IQWNI20y89iB2RUrFCQlBmmM1KtLazkNS6fLbvtK9RrAYPklBeQNLHNy6IeHOb0pUCbPD1IP9nsf
zwlb/vIuBuJXCIpeeKiZOEuvuMMU0aFcH1b9Sp3vM+G5goUsvFUJbi37vH3UpedGZ4ClHFtJ8tvm
eULlTUfuamlCL0SEXf4U29geBvWzi+KgiKNtw1OTewznNfJ0smU9FfZt/xqNglu1qt3lSH6JVmDy
VLS44IEaW1GbDgVYorUpvWZtzpZJ544uOiYg+MAr2abStlZxtpTBFlmCUTKzZziWrW4jTJojG5Of
ECYzQsdEjrwaN81yUxcGG+SligGILN4gjf4lsi85O3hqTxWC1jiuBJUx2kn8lYX7eICW/bKIT2my
15aHXOHaSGu7KN1E9WeRXk/zcaZGwTa3nxXcmQ5NSjyfeB4pLl7LbiL3kfHNraLaNYhcS/iRqlSN
mmTX6lud0cFD2xqzxB5XDUuFAT0d5fBxVs8JKhvVNp0gBBVndZDsRZLRoDvnWAvpy04SqtOiDMdC
mIOKxqo8xe4CkdlIY1eqViidCyPxvrHXWvbnqrupSaaGrqd7SjNmzd76uQnmwTOkgZQYC4+wORTT
ZMvquwWgJZRqr9NmuzWeY9CNGPy5Zo9DCMblcvi6zF9iCQBMfpelrSWRXqpHRDhPCjWLiqgSU+Fd
3wH9rGenrSvHVDeTlfpT3zuSNDtpvkcqC5rzwlEC40V/bJTYHxvRXcMPnSZATppaqeyo+kFvdmX1
MBhxsFKLiPRX2q46Txeudz9jGXSqw3gzUkKMveDVsuUktewVen9rYkWPvhAbUXYaqtm1nwI5b3w9
7z2RrPHY9fAlsQM26TekPWM5coU13tDJtWLO9iW5j0cEg6xdNhy1hU0zzeTLx36+t6aTVQR9h+5y
Gl3lXcRdPaB5iHEDdX6q+JR6mTIekjWEng/4uxMOlNERXXhjK8ylEzWmNzPJAlxKwan4mbC4jao+
DZyjBW0OQdVJOZcS87cL19ztcuNKWGTsmf2wu1KbbKsb/ZM6VS5WKTTwMgh5nWMNB+UyYC/el3pD
clQvPVJkhhNP53lET57jcKBGNsqGOmu86qpij6utLVuKJ6RQZfTZESEVrvPNXMSbvI34emk3qkag
NutuJcOttKu4la5UrdwIgF3FfthlpUq5Q53b7keyEJhUIIwbZ41ntynM7ayjTFyQHDFPUFvKHDl1
1XEnEG3TC5RREWkiiK4SBnkiOb3QXQ0mmU+jHxOjhBgfB9bKcxokTCNNp6PbFpUm1SbQIpKRVAJA
2uTITJY7VSq9uRd2UxI+zFP8ZEyT2425o2YD1j+5rXGiS5VhD5W8jeAKqAvRCMAuUgp5lDsdom5Z
PZ4rpQaB23N1tbMOxI8ptBVlRmhOfLCE5mkiOcALjX7MavcFweipU0hTk8KWpMlDfCQwLqz+4SGu
WsYb+zoT7LhBhkJ4zPkTZcQIuX+WiVBNvgn7h75Kdnk+PivWbl62ufQoCIqnCTtr9ho5dxddIbLc
d2G2swbDmeL3lHZGX5g4dllukVtBhWKEcTYUysIVzVvV9ORMofwsHStDKSISg5F6uogAX1m6PydI
hk/NaSHUKFMXDNroxjLaVJocrEppRzGqQosfYg3UsFa04tOMSIpXY3MJA5pIF6zKmPCG2fw4DPpj
1CGsjsJ1eKs1kmPk/bFQ4yuMGF1TfyqbjVlfQmEToKi3GTo6Rt1i3BVoHcKvPyrRmbdlRysBhKfR
tdTxSuSH1E9SfWqhjoriS4WcipDOFUXxZcD1YSTM0Gc0BeE3VXLij3RhBTFHWGDidls47eN0aGXy
OtkMxpCYsWReyVur1/uyIjfrVl+bbnNT9qLqvS/XW3KxWxFxz262nBlIqy7wGH3c9AB1G6ItjpJf
ztvQGpDBmB1t2hYGmA/jMIYjIdByZPm5sTJvsEbHMianhLcbh7Ntzl9GDBKS7pUwRu+drBxGemkx
nosWTlq9LOxwaOWSL45uid8JsaeX+l1KdpCI1jmcVkeyjmlxkEJtL1ZUz/1nQ/UVCr076rmz9hQ0
s8qRn7iSocDAfFaRACtFp8/GQ31RxKDRaIXXLT1VDNGDXMndMFPcqpkc9LyCpJftQdPORvwQW4ut
ScKxW1Wnrk8NmF7FN8pThFwzjVuLXDR50NTrNX9m2jktN1Wt27GWy4e0ztxU0nbTpN4uo3IKKXqz
Kr9CwRsOV29nl+x+lV7aMPuT/PdZdFQyeavr45OGmoI8MLcUpsieWZFSTZ5WXzWpBRgoAfN7CRps
2aH2U1XwNW28HsFb8820S6GuFeS3RnisYiq41JP65SBPrSNKOW7s4k7FogMDW/1FFEp/hkWnHkbd
9PSaQ2Je7HY1XGmi0M9Qp5h1Yv901trq0NGVNejPrGcxXbYj9Y5iCeDwGkfsteucVoKVkz2WXY0T
XnUQ5ZDei7QzleYkqjoyzKtAlmScWh7RFH1alF1Shkcxh0odX0cmIq7rdqZDopC5xWV+7EJ6ivQh
hGxnMOIUywElEYqGkElD+TLV9yUnwbJQJ8ial1VvKU6UU70XpUNOPFzzi10nBTqoN2M/M29UQUAW
8U0dPyooraS96Yh4dAGntgvjValO/UhnVn/tpNYzyQKFnIxFWwHOojUjHLp5W3WCO5jKVh9K21BU
2+i+ZiovElNwvCgsTbiSrtVmqA85wga18CzLYC8vtn3Z6Gj1iamkI9EQxXtpQ/xzlAKOn5D4q/pp
xbJjCoc8hyKl0faX4dvWq2OpyMegmjNo1Uas6FFf4/FLDKZiHd8zBG8H6JTzcIzDehPp1M8k9IOU
+QwSHTnJv2YaXarxkBQc3N2NVPfOpPa39Mvz9tzodO6jT9Og+ywi/1DKu0Qrg3jEEpkOTFx4Rv4l
rJvUgsZSF1ulanaxaATI2Zx14zBM5DTYr7LpLzRRk6Os3PZl4QxUK/IEo3daj+vsldZLKdGtEOln
1zoiTfQTk+h+wJxTK1/qNA50GDhjGsIyXVxteqwIc9acPArFU5jWRN2r0VSDIk0ZNSTkYR8tqjIj
cXh8EnRPptsqZMeMdE1OHztpr4Ef0V408SgnFNksMqupvDTWbbUbT+v6lYS106mWG+LlM9eqKxGi
q9Qfae5ZcXQQJw7iciJ6C5AmsdxU610p0ZQaJ68hzCVFvo1J0HJrtYuOBoTOHG+c3UJSSF80fkUt
rhEPBczXajT9vHscVmwi55eiR+E2PNcJSgblGatht0pu4VfSVoptke5m06cHcxRhv5DQixhYiOO2
VzNgC9TclPNWnzmjxJoJkUpURXGbYWKZqh/hGgaWuTH7lqY2V2gAMp3pfVopiV2C5SWNgaaneaDt
Oz3cNfGy62lXJqbs92q+TxumP1B5i0zz63mgQ85SjjuvqmZHMKRAw+1PofKbIayrZmtP+EzOgPdY
hcFcqMGg32td4bZr5PYCgaDu3XlST2LD7ER9FVaCjjC4mMBsSIX9TrwMk6bDBIa3pO/WKY0dK/K9
3OW3evRu0nwdrcSvgFwIF/oQCC0zKl2tJOEzv1rjpe+e0vhSv+TPpZJ4ZYWOhKbZMd/Td8ZNUaSu
2E1brZ92WWceC1J9EXEwegn7BjW/rJwoodJjLQL3CedNbxnHHLkLWdgKg7mrQsVtmIUBlXGNGR1b
6tdRrpgp0AovovG4lgg3RPGm7/tncZlpXGf3sWh5ikWRoda6p/XtS28oHM5D7Up0LIp0fijHmCLv
UgsaYxIU6kppiUBUIcO4EzEiknFdS+/GNTp09RhtpuIFXOVmkjt/0bB2zLxIyGJbEmI/pxarJfjQ
+q5aIN3W8i6t9hZHVy9dl+OhKp/H+VntXqcW8YzoSVrRAqTtokOpCgvZF6zyOZV4LJKNf3pGeyPV
Sy8OPaD1JQO97DRrklObr7X4nDDAbdXczfocSl9DD/VdWLYJQweZt2dO+3DeWcC21KCTE0oW1THG
+nPIJ69icyEFOKg3VrYf6fat8JTvMvVhpCcuWU/qaGE4i7xBXL5W0eyYukRPMg6WnJmVOEuP+DB7
Y9PeJqJ4NyMsJSfCldZdSWSfpZ54SQ8FYT4J0nTQqn5T6tfhepAK0w8z+SOeDvl4LBh9Nc1wtESz
cya50l1Va68ijGKZiN4bq0bSuH4VRWzYnfRQz+FHVg5svFF2xnZxQ44FiwYEXPC5qE41rWwrk3fk
aTyGxu8ojIwMq7n8Nh+zINL7UxXTmSbfdPEupXdOiA7vYiGHuXilE3FjpfOEHiiE1jJ3aJmIdTkb
igmG1tL3Vic/aqtAlq9XRodW7Zvk6aMlNvY0ZACC5nstyg7pWL6a0ODnbPBjS94u/Hr5PY6cvhKu
24Zf+xiwP7+KAhU+YWTAm9PW233NO+mTUnPGoXf0sHpYQRrnRvQWp9pWGMkACWmDmPlWBEeFTj9K
Rcw7kte5NtwQsQFFRpOhpvuv0/umCYLAiJtFqLjskRsDflws/qy0t6h8BYNCL5FRIkWLL9fLzdzt
GKhvUQm4TCMtc2EaMx/CeAAG1yKwVLwAQdPnr8R8ipa3klFo10l+r9VglcFrUn2p0WslXTcoZluj
t/As2+loMQxS+9BVYO+Ygm/w1+v1U2HIZq0LstSGrxGvBC4dqwO75L+XdqDng3nvsdAMR5FWtyTz
xLeBUV1RHor+Y8xfk6EJFKwGe8hUTH1NemwjxXJiXCv5qYxfI44KvELsWH9vtYUkfGDcVNxKUegK
E1nqHCZ3o8E8ri6FoFjjU2xsh3pL97piajP12w7OUTSdW4GkVTQfhQQp12i71kEqG5tBoPEQ9W7Z
GJ7O/FFK3yeU8qz5dmapzugBZOrjol6r+XA25TGAv+LmBQoECRtcYbiRpA8yJ5l9yTqNdPCkLJVt
oVbtlZGuFCn+sG5FMgEh343TfpxEX5zbHaaWG0KjMFz8k8cvndhXdXWwSncRRQvHV6rh/Lokwx01
hEpVnrybGeZHqfqujJd6US1hv4nWfl3LoBxNwqeI89J6jcCq5Fht6s34LBKxD1WfXePXeZi67GDq
axAnrONxDPppL7TUplpyLHRlKw0Y6hAj05kqfm02g6ptVjRXcfxVlQ+B8ZVyny2kcm+d9AbdKGIA
ISmHLDv0gCGmgVrzDIxC16+14dSQB8jRfBaY0AhM/rL1Pe0ereUxDz850UHXndQxGGL4xWeNCZ4V
bvXsUCLkCkizlSiepCtAA1LL/K65MoUrE0yZJW6FfjdP11l7jOqTmh+l+JhIR3F55zW5YnvbDYlb
WZG/JOlNXL2U0XJYxRT1CBgB1gLyvhbxfXz/P87ObLlxLMuyv1IW76jCPLRV1gMBgjMlUtT4ApPk
EuZ5xtf3ondWtwfb6SzLh7DMCLmTAnBxh3P2XlsfX0olmaE9vM81KiVlOk/oVlL1owKoH8vKwMv1
EJqrIliLJV1fTrpub5JPEzzoFWAMupRlfCwGYXbuEkyYvmBUs2k+9ZRyWmXNuPUsEhL8oxodC4rW
VvlYGPqhbeWjL6V3vroU+2XBH2k6hbuoO176DXWfA+S2FT/jMf+os5dIOEx0ZSwj3g5AdNNQXQRM
JxbGL6HYJeb5qRK5rOwFcP3IJtrHOP5REPU5+VQ0N33Mua6qVpIh8AYjESjTbh1ICFkmYz35h/Pq
qKcSbewMR1Fkvbd5ezeoFfvk+m2oPq3ypTA0lzxJ17fonJVPuvmQWRntvI86SA+Tby3r8wYryZxi
ajZ1GpDca64lDlGq+pUzExKe3KwNkT1xaq1rcW9a+y7C2tazJxEBOAcFPBHlJGaNbWSa23vl0o+e
LQI7/GipFu9GjUZLU9YT52UxlBFWASoBpIIWMH4Mo2VOvVl8KM8nTWQlbuIhxKEB4tvMcQbVJc6V
QrKSymWZb1JxdMgxGHtK6myB7aosKFFtMi5giO4170uO1Lc4Odac6+Q7EfLXE/uSTnZV8UNB2ABH
W8Sip8vTVi48mias1c8sw9HjZKH0YY3xo6PWz6r6szRau0iWsrVMxnfJcITvQHVT4a6Jl80BTKZs
sv+2p28JiQtZpbWt37F2CNQNExQKdlS4xE7xh+Q7kztMuDgyJcbghCeWletxXJgM3NpGZ+obOxSm
zGsJAOwec4kT0e74njzqqHOhX8aaslCziKkavMasVef6R6nIM7+xvYeOEkthPaVwBgri6Ofsp6Zi
W+f8X5HFKJK2eA7FfEMTlB0su82YJEud8t2zELtTcu62U8Ks3+p3L97IyRo5sxZvqau1NPdkbzM+
kcK+N5VDiyIKnkJuOEG4afvHBP58PE+waEV2IR0F8X6o2cZBkT74+botOGNQKbWlGJsCJLLwuRNW
RvzB0s1Xl05NgNN6KH74Z94XdROUTbYXEDD7aMKLFV84EMT6oekPGqftbi61yzbneuXHgZMA+3KR
nYDlMrnG+bIptmwsPDQSsY0KObwb3vJuMT2axVw1Tolmh5x4v2tQmLdIENI1sdtZqfiL3lEN/Lpq
e8Ru47o7xRsaKEgnko3+EBzNjfjBwV3fWzc8cde+60KQH7GTYpfCd5k1B4GNkN2Q/l6TI/6Uiv9y
EWIYirk28sH9Otyb6+4etUz3UTyP94yr9+7ABr4UZ9KPP+v4rt6z8/X98nXZYIQyvVwqPna0msgi
Tdf1InBoss2CjQlB8YZH7Zp/RbmQi/ppqQwNrYxNLhAPpnIeYe6UdDrQJO00fruUWuqEieym1pfp
DQ/lSAmSskmA0iWmgISWlZdIvSV/Pj+n38iTlQtFKfgpLYnO1z0u8nnjvtzRm7HP/9AUcfbi7HDL
pHVtoFxIyLu4180453mK6T5QF7VxyxNy9dFdaEbNSWfXmKag8XYicolqRU1+c0a5MCKdM2IhuZHi
ceVeXWJYQ6UyY08GAtIRfGOA9FXMfehFs7K4lRJxzV58SWMNRb8RulDoN4Z3NyB1anNpIQBBIAlx
ZsqwfjrUhhLLx0AGDYVSCt6cfct5j1JwQBOSa0frDCOWwzvVFx5Kj6JpVVBcK7ZqekMp/HsYim79
JND88q5wOprEwEekG/EbSg2cU/pisocFn5BZ2M/M0zvImUF732kPPXoZWMQc/Whoj+HMLNDdRTQ6
1aNkzUWpcf78Bl/9rS5mIp5MTsnJwqP3k+y9PhuzUcK77N6JR57se8F+9u1mEaytW195Rfr9E4X3
y40oiSOvaxEvGp1ZNgEuPGz84INjzBCJrpLtmczKG7s425Hql+abQ5Z1MO9QBbmxeyva89r4ly+m
rj6vcqOa+C2eOgcF1mLCBODP7okosHO3sG9MXL9nZfLULyYuo48lVbD0YbNBcjcrVm+yfUcDaRa4
X93s81mFZ8JK5qz3lL4+LOeHceMuny/jNzOUfDFDGZUal31YjRuVtmCapEtCVG6oza+OmYtJiRh7
OZva4Ay/pN0968+w+1fCFPcNutpoLzu0mmbtxljFz91reoPde/WBXUxYgcUB2e9GLIxzFL9OzXyb
2p/6rJjtG3t5a3ReM1X99I38MjqlUBYMbTRAnag4CpVowYqKMCVzqgGxUd5xmFLzlRYL23KMlq1v
fmqoZVUj3iTelmZZYcwreWlQMK1/6JyKQ4L+ZPoYtaRvE1YjES1E2g9732InJXZA/N4mdlNW1t/7
lTwvyxBOXs65RbqxJ7jilL0EzRpyRIe7R9FRZK86PdNeQdY++vGr3MofYaFVP5tRN6aT87D+zbD7
uX7/cvfGWEv1pGTYdQ5ef7tbckLbRE69CA9QEdbynXcHYN2JdmVt5xvBtbb5jfFxzeT4Ewj1y1cr
mdpmkhrCSsWQBI1xV+/CdQloZFiiJnS+umW6UGcm77f+3JBKO27OkAkOLYtkgbb6X3vvfm7Mfvkt
Oh0UDyz4YTOana0YTWA3E/2kP99e49rtvZi0NPx8kqLx5mnGSAnkiKRaVE8tEoIyouqgUjOO7qfo
lXZrRgB39hEEH/QoWT6owp3FLy0tleHZo9qp1h+mvjejdVJaiFtopOlUlwWdgKhw3mH1kyjK6feC
8akABNM7J2fwZvmjhrm+aumINR8qspiAhlSSvzQhKqWtJX6E0SE0OQ/eC9Oh7VhTgrvQeCbpFnnK
V5n2d5a3UdR9SctflvSZFuL79N48qrhS1B51o1wXhjmLQxovyVIagx9x8k68GGj4RarQDhtXf76V
10zXP//7Lw9Kx1HfRC0I0RItCdUNhK2JE6XiPKy/1FGYj8GiDx6zKV0UHK5UYXAsP7ixJboyOf8k
Df3y3fSRc6HHErYZyp3vLXt5fuOizrP7716/i5lZzn01EFKCBrUZcj3WtWHGg3Veq5k4+/Hn71Cu
/fIX87A6ekbdV9h4fe9ZRBiB9jzPSH+Wp1lW667VDsu6rVzVpIM39m5XRC5yQzBmqyBeWcVSbBZa
Ms5FGT0YBN8kL+8iTX1W+uJoidRUE/1gZuylhS+TrFqpTm3dEF4sipecV7cGrQ6vuQkYv2INEy/w
bbR9+myKJSzkgGleSjLMvJW3MuafJktYtLZWt+aFa8vXJQy3q+s8rgK+6ekcAfxB6f4QOJ+vvh27
3Ernzw/n2uVcnGErgt7iNGVgoQgwph8YrZd6Ndw4tF47XIoXe8Ww7tuqlM6vzLx8L4C5lMTbhIts
2buqq26jgzePFv/ahZwv8Jc3hC0xcJ2Cr+p5OwvK4I2Sz6T+hv/s54v2m/fkkvookrmYii2pTZQP
bZWdxDkdKpu9/0+YLdeexXkO/+USakHO6mTAfx7P2Pu9fUhsL4dZM/t8PacK3zKXXvOzihcbvVj3
a6GruZQcApG5gEDEKz/Y/IO3FZzLc8WKF7u3bfxXh8HFJKP3de7155v39KQxlO/g0Rw/n3nDwfnc
Mhhf2bSIF5NM2pqWpXopN2+s3AQMsYH2rHzs80dDBLZk3jr/XBkJfOrfn5IaCRBbE2XYwEA5gwY5
AIDatulr31izf+4//v+xZl7SEqPO18XQZCgXTmu/vNEt35HcuiqdyX6gx+0Eu5vsy99PzaZ18fqn
VWhYYs4WmYQ8h8ainTj5Yph9ooN0ZCd2b6GBf3+kNy9ZibLmV0IvyzRNlHZphdOyLe+GszMJXce/
8v6TqPz3xxLL4hiYUjZsUGvr5VkVMpP1G7CB348t85KV2IpRoAhogTZ9Wbix+hJrh1GtHSP1lyIq
BG/wbu0xrt2niykgStReH2LIIRom5yR5pOaKASSwU17P53LlKQOI8WesRzc5L+d38HeD7WI2oCPV
tWMt8W6OtmiHnGk7DvHvDzcjoH9/eDcvYYi6mue+Sb9/88SukWI7hd3PfqBPRH7b+TQGXutRwD6U
IQ2Kb6JDfj+XQj36+3DQPd+rpPPZL4yX8RjZnv4kle38z2PtyltzSUSULdHLUUsAwNI39BpH5cZi
fGWiNC+hh8UYaXS6eBiI1F1hNrnZKYB3p64qCGSaPSyy+S22ypWR9hPA9ctiAx2rlEGncg3yq26W
6H3uJ9qOAs6wP9+kK0/gknYu67Hp0+M836SXic6sMp4tS8c/f/i1J3DxtivaWCp+DSYsSqQQEbTq
5OiP//zZPysev3klLjnmvoZvsTX/Cb/JtoVTbupl4XgLdV4v8kdoxKvendbSAdcJ6Or07lZZ8srS
bJoXr7+pk6kN0WwARfz2oSyVZeLm9pEiqF0z+SMUsBF+bLzjrS/8+cG/u9SLt19tes2KrX7YiDX2
LWl0IuSug7+NfBRu4VdikJ8sYuGjft4knHaydo4+XVeQJmDj9R+mJN8P8ZuFkUmrsbZHEL3DmuOe
7mb160DTPuiF9SRXtCZ3qgApu0rvEezP4zFBwYG5QzLmJrmj0vm8qJLr0Z8DbjPk7/u4aW0ly0lh
QxERyzZsuE2LyD/prFXY9bOcX6gNtoGCpkBHcDghvDTepxZ8uXgvIO0YYxIG6Dv7KBgDwD0jPvZO
CJbNmb7ZoZ+ut4k/rkQvW7UoHCYBQ8KjhW4xtX7kObFv4jajOKNEz553Grt61k6cPvS9p4ZQ6T7+
PNqujORLRmMQ+WIYc7jbFN6pwWEk3FhK5GvD+GdJ4Jc33NAzpDatD42q+lSQdSbVYZLRaxvpsU2p
1SblWq1Dpxt9bLfGzFdpSY7IsGo/PCkWhvvzRpr7axyM5K3W6ZSoqdvkzaYSg4U5hvNEye7U9DPG
llb3jZsZ+vycpJBpy7rexuabeBb4DT8IIutSJM4YvCodL229lcQtjhQj35bpN8FTdqHsSe0rsevS
gJHRAlkYX8vaW7WoMhrjsxHBAArxMuExD22+rC0faVGKX/tb0i270YWZiRPAqwjJM0RHTd5l/21g
/6+QMdEPqMXCszan3zf6sEo09Lj3eaqt1MBVJ3MZlPsgX2WD+trFyjJSSKJoUyzJZOzuTeIoJAkp
s5TXp0ztHMCHbocRyMteDWU+FRu5ezY02clRhRnFxhq9WTsabkjwRLsdymAlnHWl2OHicaVka0tN
kEGAlUgmNxJOuSXcpy0B3/SEA3IOewkHOYiDAb2QrjjqvNCAHbg+3h6pR/Hf+/PWfBt0tJ0VFvOz
1aIc3MQcnYw4w1GJlkktIKIsH2KsJd6oLdOCxm6h2AUZYi1eI6V67+KdHO/o42CD9SLgFB9KKs0H
vH+q+W0Fnyp08OIsyOW8neF8ttB8J0hUPBG7T7lojMIxNeOrUIhKMYe5GKmzrBNX2DgdL1PmiZHN
JSpHHR71rGV111M0HwiBfLCt3eD2uXeMJhkiKQFxCdmx2D66WniyyslWh3xpiXclJA8/cgb2cIPw
EIyJI06SmzSPvnpsaP1WIypY9TsrxtUkInnVOzuH4axEmZu2eAuRbw5oqKdYm0e1fmoN5DQCD0Z8
Fbxw7WGbOftyKw07aPId5btaOnjVj14cF2INkcMQb+wbtavz68XJB0abJHGGB+6IiVgSPqfp0yu+
AoCVQSAs+k5BuE9gl5nOCmpmBgJcDprz0TqHHEnrjNiuVFw3gWfLMc9RaWaZJ1EMhksgMxysg1AW
yJyoD0xvknJfQS4p5XwxpeTR40w0631TraNedXswkmlFwa9DxyJjDzNs3Sc2T91MJVFcbCziYgmf
aS34MFYt6Mo6eYsNx7PMsMe2tdWaQUDV0BjwEmioIUI3STuX+CfPkp0gQPbRvsKaXaqiNy/GRw11
Rpe+5/KHhw7VR6DVMeqO0vCgcjYPyvse5Ujco+wXTFJmUMPnmhvX2d1UaFs/JEUbNSHZ3eAyLbvL
jFlXIBwhlKuSBFvHDTf2kBzqaJ+NL3ltkvHirRJyeNSwZhLT3KDX7wIktiKJPX2sPIwY68wXSaLN
MMBUyhVXR64toiZNwqccsXVeEU7mRiVm6GLZ4hIEAO0Y1ps1YW+gXt8XpmPpFWyNapvHBTGevbIz
0Su2yOjV8a5LP8bMx0eyTMvPId+O1VMgmnYpK25u7tsWlpM/RzCKR0Z6FgWmVy6+HgUqsvqTGgpO
nHLhYvgtNN0iL8IT6ZOEuNbHqEW7ITwqWn0cOwIAI8NRexPPNXXq8D4S932NakeYlh24hD7sVpEw
gInJ7SpG52Kt0vzeqsp5ZwbrAXqYulcHXD/4TE1JWJyNG/oozKTqFKYK/5Mt4oCVM0ILuVCa1smB
nUpe7Wr6WyE+FDiEWno3YHZEcZm06TwwcMvqqj3pFcVrZq0c+bT+3XSem9YxnBBeYYbtoJZHS6NR
SMCNj45LTHO300KcqW+aFDt69e2BmBRya5/IP8oCVkyB6ol42GCY5YE1ixJmZKNdTRR2sb3ZUnk4
S+e6+rVJ0n0lfhnjMebVELC2CcLOippdIWGIGuap+qKLvVN277V5l7VLsdD3adatOrmY5+IAVAB0
dbhkPrYGIC0ivm5jaZQ8g1ij7fsp9qih+++uKjctDIgs/tCzHZ4iZNOKLcb3Tf4plLu+AEzLtDLl
c42mq+glJ5H5LQ6eMZzPZYFcdHxcaXCy/HexXus+OxiJDztJPgKqLl9Wfe3iPZvr8beBgkgHcmTm
T1290VDwFKb+OsXIEEPC19O3IKhcvn3ZVqdUP097BqMX0WGsrAphTTgXfJrRMdlFxdF3Ux8Jy5n3
UTdrClcTD1nBeiLjpPjqFGqW2GpLXqk+w9PYWLYIMUOGK9tyM/RTnCzM7MvIllWHJxa9+ZR8yAKB
nywJCii9KSXrKkSqlFDT7zZyvTWsDIYAtk4dT5XXniaREDo0qjhPIsweSY8ySLMeOmNTI6XGeFWE
+OuWSjG4eqXvWrTWRv0iJDFNf8R2GSLNDDzPAIpBD7eT739FKp609ikaCjZ4z1KDNFUrlmnN5XzB
qQeW1dwX5wa4/CMdDgOYEDWksoV7rU+XnfQw+JvYT9H4r62UI2+YLRtUIcYgrYrxoVPfxfJlxP8w
BR+WrkJqoJSf6ksVljtHjJmQ53O/RZ5r3HtETCKfTQ8VCiQFoIuJ/kscs00owQWQcWl0zSNyTiTL
Rj7P4+ArkZRVVT+k/osKP7DxsPMxy0nN85ilcIH8RZJPn5rq0+U3vkzJmglaw47Lm/W1h3I8FxxZ
RmCvvkWc1LIEkXIabEa/+kzx4Y1pCpgBKyPNnQ+/byF8KCOwOiQKyQCvHm9rrnFPGwwIWZXcV52+
0qxDpG48RfqkoO6EdbzRM1cJ6cZ8VOJeLp9F6dVog2MQpbiEs22uf+bINxOrXFT+a8lvoJRPVgwQ
0st2VuNjjaS83z22xUmDpzNmxryf9LkfnwdssRkkxMfyrqs+5G5tIvOdZJy8ChN7FCN03+eolYf2
Mcw/dB2rb5Psq+lUCa9ZPjl0xmb0JJ2pQym2A4UwGyRSSpvRTiysrtaJhXMpog7VR+ZmXV+PcEVm
jd6xyEluRJBkKIcLT/xSAyQ4UUT7AQv3iG5Dt05lXH1gV3F7DEw6E0NamNyjiYI+Ksh0+rbG1JUT
c5aiutZR15FbYUsq22e4UcRpetlLrr3Jw7ALwQ0pfnBKQmo0dUd5qENy6G394uBhcNc1wvoaZVWj
xct3sqTtkEOxZJ8/LeONbV4qSZsPEcKG+HUy2ah40odR18u+Qm8dlWsPz5jWYR2MY4ywz2MuuFIP
RkBDFJHRigg7GEUBVgVh42tkbwWfN04p5rXj/EVBJW+CNi6CjlI+QzaQJzeMT5XiPYxqtKjR8oVS
yi0T3MS4K4tpW5efRvzuMwvIiU70NIiD7hSgwatMyTEqwfGxESSZRfY1+t7DhE+on/YsbigaX4UW
ipMW2gPcKyFdWGI2xxhakMem6HQALaDdKORTUF8VD9vE0RQaD1a3adpqZQTUAmCRWNa76IGGKbvv
JOuRza106bmKXgeOQPm00sJVD5kqbMjrZnnhzR7DJw9AiJVn9xqe1Kh80grof+I0C3NcViyqpRCt
zNbYRTEmzXPv1JEwdOCa97xXWQKXYqDQGezaM3kAmHyTCujMuI/oZjIf9VbhVMhzwY2DkZioKYia
m2Ons3K4Q7r36PlnAS8YpFhzWmEbijRRzRRjmLcQZGk7dj5A7xzD0fc4/EiUrc67JowPfrXRsFNo
Qr5UZJ/V3MQbYszCYUfCN78dfJP8GDWE4SW+2ycffviSo+kXvG3GVYslclNEpGpJUyZ5jvQ3tT32
1peCRNWXWifSqkXES0MJTSjYZuOdDON+o5gLQYe2pYjbMNknTIhe2rBO9Q52ZKfojg2+vwhRsIkb
yJcXAnyKo1FjXcVQAX2MvGbjQeFB6gkh0hEmBSyDo3ov9o+YUoxuXZt41IlmHKw3cWCnF340neWo
E6bz6GDK7Kc/k66Dl/EkiofA/1DUXdU/e2XsJgnQJOa5lpVGDTHnHEkUhULS44xcEv/iBHBPIjyX
adgwlRkCrlKQ8J1FLDsOdccgPlCI/DlT0KLu15YsuabuHUNBnofs+OqdyWxmKQY+TnHbpOiAOmsj
441tuukdXxYHasMxiqe8frP0o2A9SCimK7MADaU+J0X2pqoJdsHXhNwvfTigmGYkMwVmnJwZaLXf
YSg/qVj5oCme3dNrD9+FgmbaQ8MfCv5DlpW4Z9pDq+j3oQhRxpKcUO5sTzpiuJpV7JYtw7Mb9VGh
ny5O/Gkx3nrKA4aFOjk24C8oy41CQ6Un3fSq4AiSsovBXEyFkxZPSvFQBCSHMwudwxeXjM0y2mVU
o7IHo3Xb4CAIz3K21fp9PT1UtOeTuyp78Ie1BKzWetbjjYlyo3z3cfmZpuXk0rIIt5GE8n04tj6G
EPPgoWHrhGPbLMv6zgcX5Xf50VD9x4xoHmhlMjp1CAmak3FJBVAPBRTek0feK7vsNF7wk7E4hCCL
8DiV9N5T6dNrRvyn3cjBgG2EtVeKtRosqowXCfpBZetVCVyOoDvfTmMn0DXbrJ+luKZnKM8tlAJa
ES26rn40hXojtTqdZx083zfn5ySoZxXm46CUGqR+wDk06uQGqD7TW2ORwmIXsGtrHZniiGpRkqrZ
isAi4hjslmkz79BfIGOIffbKUbfUW2tVVDGwqnUHooEgQ0Gd50PipJajGyEnA/GcXmsLyB2sau61
yLXZzxeUs9BYxM092mNkOPvUws4T4q53mwEqLaWyhhnEXJnxuksxJem4c6YAG8XMC97rDEoX8LeI
zV770OqF2/UxZ/wBpw7iZZxGyV3YPSZn4WO4koO5BFZQloBo4LOQdPNYTNJsYDzFLRsfSmwcvSE4
QrPMSLPhBhe5jqeXhlgRPAKHcqAKrMjWuY+Sz2pahYT7eTWyjacyk7em2YFYUdaDfxIawkWN0vXg
UaRg+EiSF7lNanXIvXCnEPzZaPt2TOaEuM7Hno6lnszDPiCwzFypor9KpaVFxWKqoRREeL69Ra+9
Cno1C6XOCfvPaGhOITpBZaWkz53xEMJhrK3suWnUZZL7q8DrtjIH8D8vlleEReZl6k5u6GBBTN6x
fJ6tGB7z7lQevfW0zVYF4fXeAj7HAQ+KLa0xlRzzk7WW5tW+3db3qZO6t1ri18rJlxE9vdTpvUqF
aGO2zaPu4y1JZYyV2GcnWq+St8iazDZTaO7mV+kBf6hw8iLM65Gy96Vxbyn5MY8A+1v+3vK+/3x3
rmwkLpN9qskq8dLpZHCBNolk/KgWZ1D/Zkvz2uefGx6/lD3V2Oy6MjHonuJLaSbxEWppMDKxclHJ
9KBgO2/VlUqtgDZkDZh8qpjT/bdwvLFXutbFMS6aE8Su5ron8fgVCTBOFS1FynqDWeHkzRwPO3Kl
6g41cXBymiuzny7bao7fn3Ihpxbxhvjiav33orYv6qMvesUwbjQZvF/GabY8NWELp4QVZjr2xYsP
x03xoAU2zbIiRrvOynkCsqJnTRR6zMtVBP0r4RCYR7bOfrJtviec2X8eCNcq3xe1sdqLpKFp8MIq
IZC6cgZ958YLeKVfexl+U8ZRRxnXgw3P4TlsEGEycxfZvWCy+6CiGRvT+l+6hssoHDJFMtmiLrBR
q6ckCJyaw/+/9skXnXmQAOwPWcs2WrDgcjhumzfuzpX7rl+8IIYvhaqSGj1kh13anVIWkj//yucP
+E0zSb8Y9zCb854mQL+JJ1YdyiG5FxDIQ5ptJjp//grpSrv6MsVFVCvD4sb0G5EzbQSCVRfPRe21
GlE0AZsUQX/RK7rnmN9U0f7zt16ZUi5DXbJJEo3xfGE6ulsZEFpLcTUAIPPnj7923+S/z1gc2IJ0
QvrIkU2cecUmmOj0EddJFsWNb7giKscT/veviLwGebemcAWxD4VFhL0qrdEvgL3wH6TQcgmzddNU
XbR6fy/RsjCrZNGek8xDxQE857QFrJpIWQFemcWC/IU2bdlAQqRl6Zo04kbt3ZDFZTa2N560dj5Y
/m40XRw4y4AcqFblrgQY5dtB2dZVPreafgWGaUX8M9WAbJ6pD+EYfmqBCWDlQWvVJyszCEFKNsD+
UhLIBwWZWQuZ0I1hSJfytx/RP4gfgsByR0oTEqlo5nlHEdJ9qQBP1WzFG8g4nuhWSuXqyYcxvsUa
xcIeHOQYP6mytyD6zPbheLOWYho66X0yjxK4JdPwwTbpOdYeK+HHvzQ4tAu50RhjSMab1G+khCBX
jnwdGpRRvk+Cr59f8B+fw//yv/L7/3NL6//6T/79My/GKvSD5uJf/2sXflZ5nX83/3n+a//3j/39
L/3X/r0Ls+/88s/87a/wyf/8Zue9ef/bv8yzJmzGQ/tVjcevuk2anx/P73j+k//TH/7b189POY3F
1z/++szbrDl/ms8K+tc/f7T68Y+/zrKP//j14//5s/17yl9bhB/Ve9K8V5d/5eu9bv7xl6D9u6IY
GqIoVTQ0QGpn5Hz/9d8/0nVFsnRCXhnXhkinPsurJvjHX4r+75JGB0hUTEURRcPkXavz9r9/JJqm
LooScReWpEp//fcv97fn8/+e179lbXqfh1lT/+MvSZT+PoVrOqgcRRLPv6GuqbJ+KeXzJh8CQZF/
S5BhVtOqOKVH6YX6lAWzZJgVjj7/EZNfDothKyG5muWLfhEvjY21Gb+0LZW0VXFf77NTshLukh/R
D8mhtXOagrnx2T/hoC/fAQva2Wq0yznVTrtY+Ut1jlN91cGKAOo6K21/nTjloVzr78G9+g1Gf6dt
5XcrANq8lGA0PlWnZluv4ZfMrbvGwW3qIDNbxU/yodj2c+8QrWiRHGlKzZP7cV4eqEjnhEec0nm4
VH3bckG+HPpHNEP8pD5MW3MxbNsnyNhH4U75lNfIMd1+0Wz1Rbw/S0w9p1nGc3FtuIGtf0f3+Zrf
cg/Oauk9pZzIZ9an+S3kM990gs726V9QfoAgDyTQMdcU2fhSetV3lqstxUe870jMrfuPFndAysf6
++B+XFt34xO3cMs1fMvzzPVWFIrWui3OtU12B0RqVrjJg3eSV4R6/8xzP6W2MU/nxVZcK9vAQV/g
Bnvz5K0zN57n5yylGZkGX5nnVu08eNGW+VpyLVeY02HZwdyK8pmw8d4MUlBVhBfOcIDwSQvYwxwk
1CRV2qHuxCJvGHb8HbAs/yORNgp17422guZsY6LdgLcqhu3YoygzX5uHMXMU1e4pqr1M23QZHugJ
LnDrYtBdangioAOuAPdyW6JVsDJcytQLfwPM41S/Cft0Z97zDc+WC2uK0taKkhXmeTdehAuKfkeF
s/0s+uFbtvAMzOSuX1C72lWAXp+tI9rWZ2XTPFR3Z5BPQBllpoowcNlozoSluA9daQ5xcAG6ym3f
zTXoncymBTdPN9Kd8MD47OwwyO7CdGm40izfnXXr4E5mkFo39CNE1+CJLBKneD0nh9Iwug8B5pDt
sOempZmtO8MyaGfA2KXTAPs2c4XUFUO72HZofDmrph8axpDybE+NbH93n9oI2KiluaCxXGOZ/HCb
E7V6/QnEjx/teoAX6zcaQOzikWm1dj2X5wKYd36L8i3dEdRLFHCOuzxFrDLjfWMYYUxaUd9SpTu9
xMecbSGU0DBoMeu/tEbFm/wtyBS9rO/E22jUy1CBKctB2TWz+0+Ci+wBTtSydFSHoKBGtJXH7sBC
+AjriKxDqAL8N42Dz2jnEAk/WyeYDY9IByR7yXI6ofOUAevaYrJN0TPT5RnoMWswbalXruGrN+NS
/BzU2g4ZuiJHV+gm43u5np6hxkfW2p+XxLBG0dr7BDV+j3YDWq/ecRXrckUr3nin2HWnncrvUNaX
o/Hg7Q2mpcYd19lWXTSoAb+0RyIcaqe+ax8Kh36zpJC43u2onZCguNOeVFeyQ5SpZ5EPs5GbQ8+j
G0DVMFEBiZ5Fa9RrjZkSrM7ugoYL3unTSQW+0i2UExbzO2IRHkVaLe2syw8dkL2GgjRoKhg+u/xe
/WFCI5oPbl3b8roM3WBYGckOnsmDsPrfzJ3ZkqLauraviBX0zakiioqaptmeEFkdfd9z9fuBqlg1
14r9H+yzP2JOApBSExljfM3b6HtLdvKNQLv1l2BTT6t2b0WxtdCS2iRPwo4x7YbhRmt2qGdwf8X3
prZl9Q1mrL/Nfpb1m4DasZ3sCR5QgNrMBxXtLdNT0l2OvjbYpYNhbVPi1hpQywbUFIDsDEuFaktn
XLL1kDwSzcod1UAeiJbb128S6W3KMB8oPilVSzT6Bjv1v/tR6iiO8tzNtBpvWF9hXyPvklfkyqQP
9WTIXv5SZW721r1FM/aQiCQeyoGe32bYi7j36ttPQ98b0aZ5pYmg668tsBnxDZWy4kDLXYRxH+0g
vYi5Pb/T5NPmPZWvxJ2sL+719Iy0hXkYntGmf+WZ2qIbOF7au9hvCaoEkJ7H9imxnw2Xziy9l3xb
mM40/AjNc4D/iGAPb82b+CSSqDqivOsEB9AZoi7bg9LZ+QvKIffm8MPCOgO1FBudGzzu1S/DEwUM
u96ra0cBl0a1PyDVcqeNdUUVfdQ2+afRvXQZFbnK2Mt6vC1AG4zf4+2Ev8QGlXY3shHAsqP7sJt2
OpYkVPgRBdmENGfv7+k2fAoNYOuDw+BAZjzE8a4rPdny9G/Zhre1cTKwwDTgkTcsegy5/qYAUsGJ
GxlYqdoVQMNpR3pDptpMb1m1WCMIr4jZZx8WdM52I0OKeBfzd+lat59S4BqI9qJn9UshI67K71r9
Yl215NSh4HNWxb0NYAiBA42IfNy+9Lvd8D1rdnoMTR+MINVt9S2Yf/SeBNuqxNUsYJ7clR5qp8zt
oIo3o8G8mvDCU+e0SNxMfaKjgoPy+jMCCvr3xtzMZg4qAQ/UJHujZD54eWcnz8g/CDAP+x1qrcit
Hjt3sMEifTPvJoI53IoWC50taQvuKPmm9dLjdPav2jazq284QLh8FD9qudV3KeJHGzJP4VC6OouL
+hm63bcSzaZT9025DQf1pKkbSGajvkluxdmsbJRStZt00G2KrA5/K9pqkmOMe3ZCdSMe8A5YZEiE
wslDKrdAnrZRtzGGA9KORrKvSjcG/DPbAMha7Q30RfCjc30ESGaU5nc5etEg3kenMPbH8MhDxtPc
e5DVgCx0h8j+Aik2ggNzdNMZdIryN7Ggn70dW/sH/SZR/U1k+T/F448i47//DrT/IzTf/yyWaLb5
74v+P4zGpSWL/3+H427+o8h/NtHXP8Px9d/8jscJl/8lSpaiyCb4MlVeypy/w3FL+5csqrJoKoTq
MjExgfqfaFz7l26KimUB2jckVdE0cvo/0bggif+yRE0VLVOSYdfLqv5/CccV3u8/UlVdl2VNUngn
k1TBNGXtv2o2GbF6rlWx7lkSXMYEj+e9XLQxYikIEg9owqH0jy7KVPT5kRIlcsPrMcLQGR4luJcY
bS5n4NXn/Ph7Nxaq/LhuKiHo7UArh/kVRicr6FCXx7hRnSaS9H3RRJgJC1T7c4uufN7pMfaAGeA6
XdoFZvi5XjD2NR2Larn297GmZcd0+QgrbCZGkXlIUvpexkchvctm8atr5csGZXkF5efRBWWPepn8
KINHhOJzBun4cKzUb9ujiVjx5rijudnaZ8T+DGdHMzjYbQhcrC0qk8VhUyHxvKF2kB1cWrbB3gFD
azj+sHE1tXdd19Hij6j7zEJYz7HebNqw/KnPgI+HRQ9aqojVrcMWXNoOwGdgb5fPi0JtuzufN3JT
bTb7vbtB3MPeuJuH6/RU/p3HNCRAlcqtphh3i4Gr4rGwcUqauO4Dxa7s4l6vTi6ZB++KHtLd87y0
fRcQBRIT0GF5eohyS3XC2CQ86qARwiEXU7io1s/tZYckqnDbgtozb5vdeU/AlTmbPc0E/xvyxRhs
asHDnIyTOeW7zY62fmLvNvsNvUK+7N0N0f9f/u4gKO9TeTcF/SOZHhVcDGKowh6ZOpMo3rhZNZ/d
wJIvutbYXF/Pzca9fnM6Jd84nufEmJ057+92V6ebsj/Vg4oIRIonC4KqOFjuAkOugJ8WQM7m6GPC
fCoBa0fXCPes+bUKrHfKwf2HVKrf8Topt2bU82fsNtX4Dolq+ar3x8MJ/adcijfO1cGD7ZFfJ9Bd
1oSkv6i8+Fr2feOamnh17tx6hF633NfPT6efRr5hVbF2ji64iDN2wYZdBTjlNI5ztbAGdT49utL1
vth4J3sCTWGfopBmOogBQE3nBv5janwLg4gml5zt6FwZQw6fSztvXFfs0j0/tpsG9dnpELr0e+rb
8zFX3SDxFWfojONkWltFUQ9D19kuKGdyC0OwqdUk4d5Qa7vqCr57W59cN9g4YabZjnt1xFrdOlev
i8cdD4UZeOiSnVCvxDPO7NHdAs6JT1vcj5diwmInukZ6d3KjjQMic+dcr96n58mZtfXeTyfchAZw
L2jvVsnJ108qmrT2VAN2qV3rre5aZMFZZ1yeW8dEr825PrxWG4/O56dXheXFe/e6jAhTeGmKHryl
ss9MxNy1V0m/9sq8of7ZA7iaXjbog7aHvWP5yo4ny83b2XEe/DFV7vBmaUpb1Hn3Fg8dkJRDgx5q
Fz5qU243U5jndoo5QQIkF5jKlz/lT1Lxhqw6qLhin8rN02azyXXpyd27fma9u2Bv8Y1qHQ2NTB7L
JI33zuPz+unxUxKr145zwnphI2IL1GXPiVrUx6RVn5sQjPQQiAPWaj91HBSKFKWxLripCU5MiGUL
8rP963DAkvRwOD4fd6Pf7AKcTHLHQBDKDwwCK9RtVRUhHSRRjSQ4Brh/RDHRTwhBHbKxC0HP0YGC
Nglee5GLpuRBl8q9oTX4J9TMU9Pr9ryhyzkeeL43XTnZuv8TviXPkpgcl5uG/kxRdI7nOKJIzDGq
py6qznmAIGod3wu/wVXFGJ3MR7QUUJQtZvO+K+q9IX4xpV65WUEkndy7y+CREu3gXD/hRERHBoRW
XINA8ZBpQcq8ZV7v0BaMRVtP4sVHR9o4D0fR0SFzmBwCJ4ywObO0S1Jbt7kYuOtGsyViY9CnWPXO
1vSENitGViW+YkM/EqhLewUwofhhdk+NEh3dzd1t4PvnRmQz8ZVDyjN+xWpmeAn0D4xIjmOafgMw
r+JnRJaLlN0WedbYRu0d1yP1xDOWWqfN3VHV/HW5TU6WmzfHcXh2GMiOIVwr8FTMRgZTN8rqwMfG
AHHfsXr4VvEjxAdkac7zf1VLr5t9YdZPDDuBCvPAdCZP1tnh71UlHn/XsCTeutV3iVa4FnAKE6yN
43hpXx89790xx3gvbxUmiatn21NRHeyTDXVFpeue7WZZejUK0c5CJplMKV9xNfjWz6jrq8oIowSn
rvF7INwNQTm3RXZ3Fwj6gTsUbB78jjIysfz+3tjJfOTnu2crOQZ2wnzu3+q+cJS+A3AAcaKIGmUb
Kh2I/gY+RZxEgDq7hwGIIygmu9+AwHoudMacaPRXqZlNFoFzUrfvm/3ZVer2uLlHmLm4d2fM9R2D
vwIG71znWuGP7RiOxSGo5I88Fm4Cktv5IH6gYb20glCUU8JkspWSohTwsFJP3zZgxcp3F/nP/rIu
p2ikLj9N2j48BuVMfM7YtyMUheVa2DTMpH1hSHY6/6xp0TtdnL7zHRTURxyXmbNiyrpcWUcN27u+
Uz5PHPud/2zBAUKQghXPLMpHRtOdsBLwZhb9aiht2xshANl2HdNlBIwb8hzwG6FtYSO1cbDtRnFD
pOk6cTjTXbQU7aEDrCjK70Lsf8wGJIk1Plo3oUVpqlm0shNNRWNRkrL8SKGWzbK3XvPfh/++5Per
/74u+/0OuEBvzBajwjWqylPzT3yVZwMf8DfeipYg7B8nsyZc7CGWYKkKBJKXNUpbj9dL10OwlREY
lyDYFZFIqKUsn25GfnYcl1Br3ft7bj00+Aqkzf++Zn3597/+e3mXa99UKe12ZdPJzWmNGgdNF//s
rnfNB3mSH6KIep+sygetbklPlj8vnKMe5W4j8H3CGfDUgoCCVRiVxTHsp6xlPSIoXY+DNnkLqxkU
pqWByeKnUgm51SdJLIGKZbg+yL4K2rI180tSFAYFqxT9w1oXUL6RYFFVs1d2YoFeOwUaBPeZ8qcA
FFndlgespCKHyHR05rKZD4E6UXwtBfXZrwbpbk13VVO05/VMHgJGF9s0Oa7n9OpTNIv6ooEXBsU5
eyoS0NdQHho8bXq4FH7R7bIpS86Tgc+h2BiuCH+v2ZiU4fdCGONK3qQzFBTUlJMhTY+KWuQubfjw
GT1kJP2nqXJ1pQufs57ikRRKzyjxoK0JhXEjW4Hy0p6iCNeMVGtzKsLb8DnOqxHnipcikLSLL8nA
7ExKdP6s+qe66P9s1nOWVIz0/rldlUIpUpgDuEIy0sjasgn0Rj0HwxtoPYXyBcW8MqBGk+n9c6qJ
PiYdCkltGaFSabKgVOFsXMZYST0web9UATvbOM76J5ZD6xiLEfqLkZV8xeaTUQf9N8HAx9CcCSbF
yMK9EUyrXldUJ/LEeiCrJV5K1Xpej0QkFJ4HHCLXo98bH+JDL1hPojFYDzOJIXQ0+jlWr6I2aY/U
Mott1JiQfxpBe7RBNu9m/Hcc+DzaQ5JK5TAkNbLJy6Fg5tI5JEhDUlR2zN7HDHJW2ictiB21b6Gs
RCi5WzRy7+u76Wb9Ifmy5q0fNYf6jzoMkYjGS1VQZX7cMhgQml02hRB1O2bbwCmi/jMYG+1r2ZlT
Q8M7u/ks9FL/mtkZg2r8yNF5w2kd7F8c6VecIfxLZKgKAFVrApw3/3mhWV5QO+XQFsKx1Q3s3XKf
vCuKpHPXquJ5ROT+HCLMPClie1tkWyMteY3KMLvJs4RjzFy89RMuyJMoLMr4GWH22F9HQ1FuhjnO
O9SpK1uOYvW2nuvl0jhGOl4zyxVdlgPLC4oHqPOLJEXCUz/ElNTH9ij4cX6PquaAoKt66fpQPvZj
dSahVC7rKSM3Jwp2Ybwdu+hT0/TxLarJoBCUG64oA4uHwIDyZlRFeITSea5SAg8EGoKTL6v0V5rZ
h+eYW8/Z8qiqlWbgqqI9LGtuJbsNJZwtDH41v+hDkpIKCeUwSkO+iR45gani47EcWr0WXoZOOSKy
2+Oz0Am7SqIGFnYt2u5dKb2pDUKLjW/BhGpT81bk1MbUpK+/ZgywQeKqFKgMTTxXs+QDLeeFUopO
oCWtF0PNYSUQsUyg9226YNpDFrrgNMUKkNyIQxWw2LXMhksxNNojbw3pMTnrK01m5W4/FdgomONV
skLh0iZ48JUWIP9BMBIXiGr/sOLOd8ZwNPE7qzAdk/EdkLXSP6Xp/Gfjoxfrmoq/X8/jqh7CWUI2
uQ91b7SMdFun/fSJERYlpFEMn/QZjoOuKOBaDYaemvZ4WozQtPpKCSnbWok7+D6gaH0cHSvJE2dk
biYUYdMN6UdtVNa+qas/p9bzQE4o1wV9tqtrcF6QDRVjpy2+J9Og1ude7z9hz7UHPRcFeWMKreRF
w1sQJzCB2sptGrN77q0Q91xLF71+7Od7o1kPoVH0j1SfLBul7uAohuH01kWQwobU+ICQiYnuAIo+
Cdp7YVkNANu2fJZNod9XBfQaszbUo64HGrbbTZQeiiAxC1sN0DsbiERwqhj3jZRX3t89Rez+eU5L
h2y3yFfpe60BiayUeXDK2n6CjlVOn1Lhe62eYKkStfj7JEVjJz5uY0VN5waOGQhzMequotJBLfjP
PXjGqa1kUAhqqwrsLhTH27qBSNJ6yNw7LcKhtz5I9MMQ6YA/rYw7J3f5I/KTfle3vuolRjphZ4IZ
0ozX5QVrcgCpPX2oQZ1dmaHxMOvQtEGdCc56WNVtAizTpEDcSTxdiSiijtWUyc7ygR6u91WLzY/O
RM+obPTqUuHe8ft8mIGiycCzexlA4LsfNo9o+R1iHYskuCRbfQ618yRU+OpGaeNQzfGfVUHtwDFk
5Umx8ppej3maWtF8Ljqw4UknAxcdo+pDD2Tw8x3EMbFKn8mWMmfALuQ9r9HCHMqxuuhQhF9bXOhK
cYzelaipTkPo0zfoSlqwwvw1zuldAi+L16HsIY9Uvc+9LNh6S46XNMFOjRtTcnor/67qzQAg1xw8
5sPRWw8jrfi1nlo3s2+OB6FXkN+PG7pxfFEkLiEmQvd+ipYDZWrxLoj0p/UlK2JqDNHF34u5vqRF
8vfSjMZzUejaMxKdpZhVzyjYcQB1yKRp7afWOU6G8k3CRl4eguqhJuB8g6TwTL0o7go1JkraJsLz
AWaxuq4qv6yR/nRvjt8Fskt8ZayGtLn41go0dHoRa9to+JnKlN7DqugekzYmrOSqcZpmHtwA44R0
MCrtqGXJdRDi0q0y2IGFjlnfQGqU6ykkn1QScaxWNdFBBWK6RXKRXKUC5HDdP4bJKD/MCCMvrIim
gzGU1UeC24gVl9XbOA6HRovTRxbKPwQtSW5mUZW32ryZA5ULNQSxT91O0KG/aGL3M/ET/xHMkb4R
sg5SOGdPQad86xosbmXqh29iFSGrTZB07PxKeavn8Gj0M25mU3gcRL+5qmnZXEdljq4xbhjZmO4M
TUt2oWz0j8mcZRvdWcSmlah/RMloHswZxsz6KkJgKuDugNhJhB8pmGPx1cJuUeXM+KEHQrjgkcVH
PCqIDBAbHcNsSq5B3lLKF0xHV6PyrU+71uZ5yzGv5dCKsy8feaFrknSIpejWRyyHR1UJEZdH7IhA
SKqfllOGVNde2GnBAQy/ou8VARyP0vfSeU5N8TzpKRFKA2lAqsyvrGT2H246LNLbDBjkpi578pB/
SG08H/+erxRg34jHWtDoo0GghaI9hYmv/xCCyA1Uef6ATognmhiC7sLuwo17f/HKFX1cd3+1s2a8
E5ajjp6MnjIyrlQVcPt6mLJKy2qYH9ejdZOxSmzGeJoAQtd26Yt9uKWWJO9RO0accHmup2GxVtJ1
7cx6XbwB67InsU4fcpDjAVUBIU+zbtqRFyjnSUIyiVChdgKIXo/YoGUiw5jX5FI651aZP0p4Fujj
huahwev3UUtjchAUTMr0sXVg42ZvtQLWLyp0kVZfNByLQuxx7cnTV6EW3Fo05Rdtxp9FGpVhQ4qo
vGQYlxkzJqxGo+WNXZToHQZJatmjhHFbnPkTQZwMxXLZm5dzf/eCoZk//14XzvSi4/jwXxcUOtL1
40hhe1ClU4OhNMB8vCBiozU8OKu0+JbNJMeGVwifRVqJpwiR321FM8GmAkoUyK/MbSwLJCnH6aum
9ucliZE9Ykun692PorMejgpgAx0KjKvBtL6uG+abL1FVxH+ckqK6utLFUpaLDNj228AvzT2VNLR9
0Kw7SIrQ3Kuxbu+YDeuxACrdEhBXDkA3GnVeHSaBhFyv84ImZWk8VwC8tpE/6B+VND4qKxB/WfJL
B33eL/XkqY+t+lYIEo1K0pd/Hylaq7wYzWg4gUr6TUcD0xgrLba+YYx2GksTsLcofE4sKXpaXl2z
ojVTKkc45+sV67n1irwhPxfSeovaRILAAUlFKQZnmRz4tuYMsgL9eyzb4Ly+mESM+VkwZoqwZBRp
PcZOFUQGPsKoyFMKEjEO9ef2M0AJ8BzUIialrSS8NmWt70tVLbE65DBL89rWyyZd7DhMTytDqA5R
eOgo4n9UfYmxQzx058KfZk+0BkKD3rI+VTQiCj0ySYVYrMUEylE+tMXdyjLlYAgTNgeRKj13AxZi
ZuNHPyxMmdUpKmgqEwoUkVbCQp2UOyONnn6X5J48GIsFhy8fkIjqLpwraA6r/D0RUii5gQ+GkVTX
GhVnd5J6ud9bLR5/UQj8fH21TX8hdAFmCv7/pTJx09B8zUJvoShQ5o8qLNo6a7zks1U7jE2SkLaC
ulbi1N2X06kp0fdYN4oS0D3NY4TJ2kq7RmKWnwKL3vo8DGejUjseuOUwT9rzrFCeqgLo1UTP28YK
cWNXW9nwfu8KKYLkqFbUUXuu24qup4JEibduCHbQS5jTwTY6Db2oPthOoUr1ryro9DeztNMorO+k
wWzuSivqcG4IYuq5Vp/6XNprcyu/BJmiPk1yiNfwl2oYdlskximawuKS9hI8qgaSUS+Hd4FA+9qr
vfwiYr6RNfp0nQvduKiJ/zqIwtP6erXMLyNXW8vVcShsq6GjpoTzoCqIryqumhcSUyS7h1nGsK/X
diQ5b12hwpdbYpBZz7QBmmwvHdM12pTb/EqpfCcuA7JcBmQx6ppjdDX+WMs53wLbIaTtvUv9H5ir
4vqsYzURDWNkj6RjEqw65VVbg3v4Wo4aQk6LYuVl8n3GZByjkSEcIFyIT5IkpM9dnMBHxJsmymdc
UXThI5jlF0GiXlGQkVI+gLedZFiM8V3WbyDxiGTYhd30XALXVrQ/ZcsXdrAja0daxntWIki6Hob1
ZyKWOTwzdXoKmtP679cNbZlqW2tNlexMWEdyWRCkBcWo7FsT41otlJtrU9XNNQfnuNTsILkG7RVv
OpFFao5pkRfpKD3M0hiecFrbzRpBIBaL9W49ZSCT+WiELN/kVFB3Mi5VG7TUhT1cdxBJSakZdmBg
AJbyrKhlju5FXWVnTZtMryuKwg6YMr+qPN8KQRb/wMsM5kajURTNIhA5BRm5NomUvOQkv5Uott/0
erqZ2B1n8Mj+sRGxZdrlZkUJtWqvzDTJj//YoSCQ/j4zLD5YIiZOwsSDJFeKAP+c20l2hUJFJQiH
OO3x4cmrX/oyYNdNJ1rySddbR1zH63quVTBqKmvaklIhXCVDjXfdklPoAwaBAWUP9Dabp9+n+iR3
JcKAxkHznm2a/85vIfSlsnoKzTl5V1mZQmV6b2Fin0j4QRQSf+IKnC4qEKAY9TnKT2NcKm+ZSGVh
0IpHHmK2F/qCdtCTsIdcFgEBFNJJo/GCT5xsZYg5Fbly1qB42KahRt9UOlaoGwYfijwFu99PsFVl
h3LR8JXrXHkRk9p018NqyotLI5MZYPb8NGdmvTPaWreLYaqf/p4zoRZ2SoK2THGakzy/SVJlQVKv
ERE2YtmZihjcOxW6cJkAanNaho9RFxcxHkPHkuTvkSwGnZt04+SWlhbTx7X0iyEgGDCnWPcsp+Zc
ZAENR7SZNTWE36GLpw4U8n0sp2+mAF1gPUqKtnCQm5Zsv6zDZzU3xaNcwoXKgblskqTuIeOZ2c0n
scbOnLbs8oX/FDlHbFfRWtGFU2VKnj9r423dAD6bbtQGboVpzqcmQjVam1Iss0cJPeTcKmzK+p1L
DF6+JUHwkcaJcc0za3ztk73FtHCYJMRp1uU/7KqfUVHnp/WoT7P4KuByKdx7s52/armV7XQKe9gm
cXzvSzBZ6wtFAzVQKXv1FqttT7rV1jsUewZvysORhIzNeoiWCQkqWbmjGCV6Flp9GHSx/MgR/wo7
I/w2CViqyJaA0XRfp5emQ8Ki7mcAopn+UBeppnXv77mhRPeonXS7To3wbig4DNVzGZx9scVJZlCK
fdMGaBw1krHttGw+liLcb9UQtsWSxMsGEmBxl4SuVFsReFb0Y7A3ROAnNm56MQuejNkAw1aePrNC
fi6QV8AZHGO9tQKnr3GamFm0MjQcw2a1Ah/lS+9REgFx8rPCI7UAHVviyGNlaoLZR9Q+zN5gpdSi
/ieyV6zEvqNpCroiMxq4USX92fw9rIyuP7JyCBNWFPVAD2yqvvAG+77ugGX4x05lpY+EapHUdtHV
lzft2DGB5g1AtDkwH78rPkpnhWeLCoAz9Ino6rKWub/HvhblwYUC3bAb62LYKYZeXloj8ISCOjkd
n6NaZfWVKJF0lhzN1szhNZV1LLpDUX4phwA6qCCDHl1mrXw5DBF4hsXgGRr1I5gdl5HKyc+pDQ5T
Nvufpi7gY0BlC5yMcQsEPT8kspa7clD0104wI1Qh0oiEHMPMQABxMC0l1HVPCNTxg5QUbOSyl+tI
MS01pG0SSdGhs3LxNGmoTjDfTu96V6LnMw/VqTXH6T1+yupguFv9hO1jDoQgCtH3SXp47oIqJl7t
kz6KFkplUkVw2luYTeOjnbppNYbPYYMEkVbPz51YXylWUk6UtKHbqUVE+IXNyhMc4/XKpFseSFm6
ZlGJOooS4Gz1e3hmUu6GHS63cq/LL8h7qqcx9RflMfMkLjGT2Fr9OYvTAOWT5ThrhXaXCqRWY5D/
ebkMjIemAF9RlnwYF8DmWjhU0MqrkJbTLhJ8LA0EH2aSrP8IKjq64TxTqexCamMMrsbvlZe5GjAx
GkiaGmysX8xMsZxh6KgzqT0kdVYjWZ4DZWNUpXpJsd8AXUrCbBH9Du38o6A1fe2MGKmxAYekcWYR
bBuG6lxZ0w4DUTRwlvUwlqLQq8M+8KAvUB5ZKk8dGLuZuOZL8amwQgcMriISpEdLUD6JohAoEsP0
Mkym7/xve0Uq//PV4itUO0yr5BZNnREziWOYVy5pinQuVFoFIO1aQBGpgWAPQVs9RS+iEqXXNKoZ
rdGAK7gUBvbcpfK1jcwIYLTSHFivpVsRdN/MGss1I0qwdMoH/LLYyzUEv8tixi63b71oSfYH3Lyd
IZsA9S1p/1oAWM/JAi2o6Hu1NH0qKW1OkYWttpL1TD5xU0LG1CHAh/CUVTlIb9QBQHBXRCXtLOAN
b/iUkUBzL5UkVWi15xGm5J8C3mFd7vplHaxJBA9mWy6AUdbBUq16zxgr5MlTGUkylP5/8YnjftC7
0TNlCXXzUpHcoRitqxrp2VatG9ExIybMzXpSxHJ98odj1oqL7hCfXtcTjghKIBADUeNKuzI5l61O
L4hvtW7CtN0z+3VuJbTCua1M/dAbTb7jaa7edS9VLapC8XMbRMk5YY3wqHU0B21R9UnRjnDFocz2
QlTrGLL1xaYf+vxgTll96HoRY8s09s9Evf1rrw0bsaN05mcvVjHr1wT9Jdc0omw/hqr+TBvC7kvl
YUaB/mM2zCURzL9pUGO3WYq4Q06lCLwm6yRetNXbuodUQf029MyXQqwgD1b3iycli63Fv730SYD4
nJCzXjaN5vVRMdB+hHNzmNMMcklTE8TwUGNQI30gpVs7flVgmTHJO5WiJjSANtR3Q63ccX+YEehb
bOnw73ifliEplPUPKVSw0q2CF2lWDcesEsGF7ZffOkMut13nW98NUL7lpDoKJpg7+kUDVGpQY+se
4BInaaf8soY6WhLBy6dStJ1QWT+3egzEj7e0RRN6X66Xo1eoQ3jCevAudobgRFhTvlaifi0xCHe1
GU6CqkmjN5mQL9YcTl8Owyp2U7T0NoIJzpXqW/3Rdbe111CPmeYIuD0e1tOS9r+eHrqbSdHoKReL
R5/W0T0B6U99CrCzKA+HXKeopGfqeZyF8Alxz5jSmYicltYJrzX2NLuMkHK/HpY5UVffVf1JC/JD
r1rhrfMNAhM/03+kwDCSmAqfmmrmllp0cu3NqsULdgDwYpji4++1Msx/Fuviy0plms3Uak9IOIbP
uYb8GHUl2c65H/QbafpYWVjt5xSVHitijdMGWsl9azRXZW0MT/F4ibTTvPQ/9DBqztXvzsgMFKjO
+8saOIaqrOBPDXR/RiQmYfar6t2IxuWOwqd1UgdEfxClwR3wJKgI3MDUQlVmMDFinVgzK8uvj+tC
DE2w4fEDRjwGoMIMQYcvWN0LwbRefBUbirQeYIvIQUk/jfbnqI2+nc2jvB8mqbtR2tisQezvSJY1
xO3iimL7EthqmmZQQw+gCo1TMoE5o88Tx9SAkkkJPsKwPFOQGJ/Lwa8vvSGOQEjT8CPNZbTDSfAA
dhb6O0x+PEiPeUcKJGbycNfwfhR0Ie8xnm92UjKJT/PS0EXlKmAJnI1zs7Rs+3iRXaU0vDWK+Nd6
b9fNeqs1i0snvKB/5xSKaX1WiiwQPsjHKcmE4z9WrSRG3ex/CDuv3ca1bdt+EQHm8CqKypJl2XKo
F8KhzExO5vD1p5HeWGvfcy9wgYKg4LIlipxhjN5bN0NiletJ3tH76p4pLpM+LGdIhOaH0dwdjlT7
Z3kUDLpbDfpwqTMtWFeKCSR2uepLrSwPalb/IRBvQi6IBqwUhXUtTR8gFxQvQ78aw2T93jSmMYd1
Rsd/n8qQdSVGtk00OfmuGNcLzfzOp1qd80I7rxkCtksRTm4nM0C2KPOVIFKbLpE297XnIR6VrXps
6/bdTpjQh3TCcDAvt2rbh9CTSoAO5yIby73/vPrvzy0/Qixl//sjywuB6ZA4p5UWAYvUZaAZQfSc
Vzk9+a2POUKI5VEhpnwTKpYCscWKh21svA5Fg7ddL8hhG+PqJwKtOwpa3rEo2JpblfzapAovKoP5
NA6psQ5zUV/tPJ42bLcLwrsjfQeGC9HwshoYGhkj2lxiIZNoPNeG2R0GK0MQYJbtiTagsosgW6yX
tWYmjWJDWZxxw8iAwIzusnpJjSF/UpPRlWqDxWXP6r3JmwzrHnGwYi6CUGfW3N91cD/5j3qZBEj1
eUG1DPNA5Dw8ynkdZEmo7JeHviI1T22VuM4/Ty3/YfmJf/9/EAJ6sRwL01xuGEc6/FDetPIeF1lB
p2R+TjXbdlsbGEUMQwlvrLnvoL/K95IWvtc3xDBJqSPYoiGyGvq1YTTtB+JlIseJbn0KfCSJjd4H
OzBI2lMqyAxlIDS/RFcdaz0I34ax0r1Bi9Oj1AfbzrT7rakK+TrhHl+pY5V92XILg8eR3giP1L0o
HdqNmWVSs2d6AgQxC2sWaUjgtwQPddp70Q/1Y232h+WdlXWcroM68Q+FCjcuAjS3PO+gAaFDCVgm
laysxh3zW1GID1phd0+BJlePXaM/+o2uvSIUTPZKb86bH6I/dRO1wG+ZoxWozpiNdstXHMwPo07f
FtRkPGOWxzQFbeskdA7Lo+VGC1goaQLbxe8WRjM1IGQwZODijmudRg5Ln4kJuqQSkGuEss91BC0J
NfrQ9l+5D8ejoY2fSxXz/1nUXF4xQuuiEOfLQZ+bzVzi2nxTWgkLv0ZH0zc/+mcsYHOzNltFXJan
5MZP3HICHu33sb2NAkXeOxb6jpJTex1odf8Wxfk+G350rZdetHLoDnpBIPDysJSQJbe6TYDs/CoL
NuEi3TB2qg2YWKotV+r95LSoeUKT8FFDicGCk4l+KxLx3AUxgd2TWt8UtVLOFlrnBryjJedYiead
nJSW6i7pMe36YwgrzupfWGdUj4kejShYA3MXGjHjUDQ/1jVk47IdkDkB3d6v0wrcQlA/LDf6XLPL
wFH8+7yuSmdYaiECLzQZRVfru8zWX/5VaNBVwOf3K+AAByLQaizCjuWZCIzNurXonJQO4A+RoO0D
FOqzUZIU5WTW8iHqHO0q5aN2bVoLK6um/6QWvMZCaYs7ClngRkxCv/eW55q43ltMUOgYS+pCA0qA
ic93MHUK6kFN0k9n2MqzaWPCTSRhf8Gpdy290H9ISH6whDS8jyP7Gymxes9WYRrFhC1dUHmh7MtU
8W6KznGj3qiOitwbLzXwF33jqC1MVD3JUuBcJiTAuQKk2XJ+DVSD4PmJFXrJMpGxYry0kUzicDT6
xyQqpsPy3HJT+1l18UEtS3q10XIq4KlishpNWORdfKweY6gN1zDIR9cOwuGgjfoXmIHoqUkajJBB
onmBwn6rr/cxXyk4LzDATJ0G44eGFiSb6MUuj9umzzaBVGpbwcbhkiU1zkkVaV5XBNN2efjvC5FB
1Ywv4iusJ+Kx0hGY/1y6Wm5Ea6wpp6+6VATI8VjuFxjHz9XQiqNQNDdAN3jttaAlV1zZL49AOWIE
j3GMLzNeUPp7PXJopy7noWRIexQGzVpq8pmckMdgEP/ZYi737BYHQ6kK3V0eAjw+NlLmHyrEFf6k
1PABKSz/Vpf7dkKV2sFpR4HmOkkZfdL+oFFh5S+U9NJdEvf11jBy4fZ6kA6PTdjtKoSIzD0K1T7N
acpd1gz+JbWy/9zUWZJuwoAgvt9Bqe7wlIZRd+tptACW+7/vFaUP9CYalB3NVJGtnciRt6DS7hQq
5jo3Um1bugaOjZaHO7HWgFxV5Gs9YG8uA9OCqyPFt3ToX0O1RWoxP7JypCURkOHl0WCpfx04H5so
KnX8b5bskrc0/hkt609tVeKmVYF+qmhbuMKg3vK7Ry8zy98oTdchqBSSdagUdbWsbFMj3DtNOjwl
chhvtKKGW6sk9mvtkJS3VMzm5wGXW7texgxo6JflgHcaXAzRjsZ6qeeHJhXh/3Q+SrPcLwex1P3P
aiA59/c4L0cXpq/m5XLVuEEx/AS2qj70sQESUWVtv0zIGl/X70NMUL6nETGxVajCYYH00+0yxSwP
0yGByOeMYMljv3vTe7L/7IqFS45ILUUzewpMybrWHXKmkt7LR9dq3wZT182oNe0g5Ryc5T8YyryL
j+5ZnZ/Sqko3vVOWe+Jv47sIh4eqs6cPy2nptgsnvgjarpjNJ4nZnxZ3ZHXZJe8TjJmm9j3fkfTy
9844P9Pr0TmXhf49ckcKDIOmaPIetgDglCAO8CfO2oMkPKMUtR4nsy2eY6jXNCiL19L3rVNuYMnU
5p9Ss4xKqKDXsfynKBwa1rcdBDxuty1f695M9XDf2Lo4Q5grKQx24tHMmnTdU9+7dzlbRyQw/p+i
UB/HbJB/GnYnAoURqj/p1REWQi3dISs2GMZrK8PFzLOu+0wqOAaxat8HKcW8XZYGme1Ej8tTfTcw
7KiqVjyqnZzdE0BUHQWd1wB0yMW0CU9o88p+/i9L338gFv8NrTCWaN1/eS5gL9izgMYwUDGohqn8
73QjZFBhM2lhecxCBZyr2jdHKVPIb5d7K8fhTNHG8REUyEWFhoblIzqPAwpA5W76LVv3L1srm58g
dfBlK+tWwRqz1n1mn6A2b71iw0Toy+yrA5fZ6sF6OC3Fprboxrt9WOQHQRi8GHpjHMOE9AmWccWp
HZLg5ARjiM/JqS/g4aFEeLVaFY+RTAf7V5BEbZqiWSENwFdFV1z0KS9PCfi7oDBt7N7IKfn48msU
wvozYvNdrYtxSwrKixZUw6rmkn9o6vbRLCj9ZmGv3+o6YYUSK7vRlsu1OS+xSiqIYdfe0hm5bklq
uUvTxveSuuqOUTPZZyZh2Oq1TjisrkHlMCeIDMPAsDaLDeklnGOzyPaVnTKhRHm//11Vln21C4r+
c1mmLGvM5Xl2PT9Ka7NOpwufz6N4MhcKl3u+n5Oes0i8tZ5Fs2Y3bISc3PkTFbVnzUVNPTR/wk2O
lOEo5oJXvxTBEGfVOkNzQX/5FKCR9cKSZfByL57vFb54Q0Yf7mOZlL95AsqUOr86lpFe1JoAPzEo
LiEE5BJ0Uht6umr8kOYK9LVnQyzZmXJi6EOkYcFW8xqr15PzJMgvScyYFVBZEkkfJYS+B1Asp1Dm
Bb/rYeMaOsNlL22G0UfM0KSU03TJ8FotgkpRmPSkgzj7EubI55zao5Bav9lPPmWnRfLU4/DcSQhw
V7/lJH1QkGX3PujKgC9EisPhVGq8z1E2u3Os+miYxuwri4GJp2n4x/ajYfNbyYmzH8sZoavGoHOP
FTYAFMi0v/uB6dTKRCpv7fY50vzxlPc+lz+yDmATi6SSRjC0krnDUyJ19QonBGGSp83BUrvdv19w
FBiVx3TWuYs22JwLyIMkl3y7aIB+5cJM0Y7dmOvlt8Ud0LeydIy1gkh8qwiwDMno6/sOWC5KLLwh
y706leC56NrakDuKnEPKBRHLDTYGi1NAhA8S3Zb9ZJj9uZsLneyi3/2xOFFcpE7VV9nRnuK33+Ow
PBzCfgvXfd/PHe/IwGgArAqRLYbAp7Lrn62uegqGYNyF0lijo83ld4qP1S6Cd5JqdvDEGSxuVfqa
+/ZTFE9c/yIEo13GxRNQB0yV/mFw/PrayfD3pkg4+9/upi+N30pBTW2Yu2RaGEu0Qzs3/06GrH7U
u8HxGhv1UFZaxaVUIt5imLzYg/qS1DClJKu5t0+4JvkFgUlbE7q/txT2jKx7s9N+wI8WQTyWHXkv
ghikO/EDS1OI9Rer9vl0jYtQ3Tol8A1bCZmMHcA/c0wAtre5o5CgNtxEcX20cuobKyT5vwXl3lSi
kzMf8eVG9c191iLfB+CvPPBxQOFWsQ+kIdNOLbp6PHnRbhkARVG2h9/BDM8QEAQDCIEUyzSV6sB8
6lVplZTMMwbiXCSGVbmzON038djZx8wXDQIai2wSzZBuvYVGk/ZW9SzFkcFGqO7xhKFva+rCWYem
Nm0XhQYeQmfdlIbipXALHDbVFz/Dq0GVldAUI9z4Va9so1zQ6BhFNDPHxpOEKOJiCOMSShToK7Wz
UTqPMEAyrc42aYtspWCAPCdhhMGiDGmqaaF6xShDHUwo4WcH11Oigi1Jg/aRZ8af5Y5U+H9yudMe
lWxOD8kd+WSCOJvKeDj0lsk8iJcRgHaEhUmZu0NRPqYn5NMtzriZOjJ0yX0CNpFaDZ6kAgNGyR0i
hNLlzj8v9SnF8vpZydr2uUSI5oU1C/+AxcNrARgi5qOsHSVOD36pSpD2Ndsr5i5/3pUbAxGAVrT9
IULI/pQNjXkk2LDSr41kn8e5Qb40zJkXxbrXB5Ib53MFRlrmldiVfQlASljKKCzq8aQlSn/psLW4
cVM+sCENtzSY2DP0ykVQiy0/Yzu3L0sbQ8S9cYU1Js2+azkzqZXNI0Wq8taoSDC2qfFAYEhm3Mjg
YvJtx0DdaAbenTa1gVv67CKWwuiQ4TE2kTch+3EM11AM6KbzDLPcLDXWeT41UhXNeOeDGeUTLMMs
yDdoMIkmPLsa7rN1Nsxj52G5oXRl041QycT857nYqtOznKsqbp8uf+FSnNwuNQjOmA/UcrRoceBl
+PcVwQe6sHhQIcVlZ0mS4i0JdM5/7sHCmOLAxH4k0UU3i4A9E0ZXjlhNxeEp0MPK1QMnPiyL2qZx
yt+HLZVVHHXg2JUhI/i7e1l6F/6sEVjuaSGnidmXsSeK+h52nX6bcAHdKggxShHm7kRLC5bvgGC0
DzBzTZSZfanrLsvPJmnabyqymCSsLDTdmfBNO3wUUOeeanPqjv8+Hzrxfz1fNsT2cHW6WlwNT2ac
QqySoGUv71+fHzpjkmyWyqUvE9DV9I8osfmeWc7+if8uf0rNtHyLl3XYFlk+P5sKoiOaDiNlynbJ
S4aqpEP9/+NJ6rL2f4YHmrZK00YzDcswHNtQ5P+duptPgT/rJlKs1MOmC4biEge1cqpYYC8jszEW
fDdEWmXo5SCiPZT+FG0GrVJOeok8pwnvmLSBqIeUKLBOA6NxcnTjVm0jzZLov9kIy6eelsjUKpxe
zK/Lc8tNoEMQH4riUEkICifF1I6Mr4ZHJvXwQsP1ZGITV5pGPCzDqzXGz9P8iHV96Ra65ayUxY5m
qLENZQSy1OxashsNKLYr9wWF/UWKhlb//bfEizhKfsxG2VqZuWU8dg6d3UiIcot7B+rPGB+zICsv
0yAYFwMnQeNFNT3tNnQZx/9SC5vhSDMMi5E7KAMbGLzGNHLCx25+FHICr+eob1rhi7pomAThFhaD
m+0cGNJot08liSjzZtKWxUdtKPmtaagvFlLD6GQgbWiS5GLxphpTcpOQmhYhX5wTWsy9RKV4v9yb
X4U5+mkXYfU2P/37A/OP6nqtr+NYKx9EoW4UBsuPykKQklMEeEQYJG2tpt/rkCWvJcTg5QjTXKLC
nfjTNSyzS9xlLQ7j7DKFcbqVZDMHJlbwPXdo1g0hxjepLdj4Cdf3I/tsaSBeWmlsPTP/UQ9SxdGJ
R3Dekc6SLUKz1YoOIK6w971BbdMH8LweEu1oTJDMO9SMYc5oFtDW89u1EmtHXZ7+Ih6p11mR/AwD
vbpe+sqJ1nRTgrAGw/ozEWjtoYKzgV44XhATkyWyjynC8g4aRFIFcvhKfdG7PyTL9IpSrcqqnRUP
EK8OaKfNQWZx9R1IL1380BnnuFCI6zv28dVK0cQ6p0mNLjmuykG1do5juQ06oKmQafOudbocAs5R
9hx2F0TtPWq1giI0kkgDi5knJY/cwUSiqF7drn1wRsXBoCG5YvxvDsYfRd+X41aQtJFv8VdGhSsH
B7Y4xh1vsNb8FPa+7l1CVnBorGTlZRpvg0PTbKt11yZ9gNEREbvmsz9x+XO5WAvlltkeEvvIbcpn
DJx+dSc/xZnJU/GZwkQA9Dx1RzBJwVbOJ8g9BblmIIoxLkabiKKYXg8cOuEcxp5Yj6rQAQHEeuXp
VcLXLAde57fgHTLTKxqTuPZOPvSj4a8Cf0S5Tncz5Hyk9mceiVBom09jfC3IHgjesuxJGZ/M5tMZ
nnhSUYq10m1j/zNP7rJ8zpwjyUf1eDe4vPkYyV+lRRHS1m4AWi8CBNQFoM06QCED8mIMU82kwJ+4
FmWwD6pXf/ibM0iFQbhSLJbCINHejTAHc/QZ9sfafi3bqxU8uUNx3mjDK3CbVaTpNAZUN043AjRH
HXbrMtwIIIMaNSnICto+FfcQ5R9mFIUeVIEj27pR7CsKkEjJeRB3+B5Gfh/sBmv6rhZAU29F+OC0
5yLgCz+r8YMgyOAphyooeba/HqJz0yNN2BrxZpgu2rjpp9uaXgtLnDvq8jLDd5RuaZYqBPdFG9PZ
dw4Sx22Enlu5uEF25uPZ+j4uj2X+aKGxI72GZnIuPuePDko1fzBZIELvddFW0g6PYTS3FIDRidg+
V3/g+tJ6/jsY6EPnyvvmsWua74GNYTc5F8ZeyMfBvOYC9N6zU3IILjYcRCIc+HMlG27beXaMq1MT
IQHqTN+rzjv+7VWJATSXQIC/9j5Y13tDfbkqHqxko5euJK05cvSa54Cipj474ky+VpyfTfhSLHj5
jEBR1v5fqd2p6bmCf+h8TsNT5F+C/MCgL4FXV8H8bXqgjIbzndL62BvD0SnO1biROe/Yat+JFXFQ
xXDmPmCf2Sn1o6Ipbpn/dfjg1IBbWcMgQ+GQPe5ou+hcMW38QfpGcEcGHbgla1O4Dg1fP/2r+xen
fIRSwwl4GKGIS+ld7u8V9TXnwWS+WcvguuigrYT1yZnFB7SLV7v/M5HdRzGKzBxYgVid13UwLD83
SPsG2EYQs6edabi1vkpxbwj7hV/1Wsqwc3axdDOKu1E82snfUuFEz++ssdih/1H61zzdTNnD/DtF
rNfAL+raR0iyEdl9EzT6SqOfAQbDJw/Esr/griHw8vOMozbNxWHGqyEo1L1h7BW7ck5WpTkru+Dt
aqNzCO1uOCC/Hw6oi59NU1W4oKJuTXjy5M6QxwD1lBnnw5oC4ErJEmXV9sVe1PVbaZBiqCbTSQAx
EImyC5MGFZJ8c+pkXSsXmypzp2heOGoe1rCtEQbYY8OHrDb2E4v80sfpom7CpnA1R6xwxnn1tElr
xTPJJ4lsGw9U9OCozxAbNnXGGTDqa9mc1o00rlVrX5ccSfndEQS5OLLbo/xMyHQKIk55a51MnIlo
0tih7FfmcJmB/GKIV478ObUQj01255jq8tZiOcJlpEgrud4lNtc9nnGHfMfBfPfZrsk67hfiGYIH
Nsl08Y+8I1O/2uhEq/IVwd9RBuiszQQYJpyazndVfaIoYGvKKIauQqo4y/iAQ2MRScJk26FOv9fq
q9Ze2UvNBpj3avjMGODGzIYpZbKdYWqUfbccgSIndwQ4tdSA/WjXwpxWPafQQLaq5AyuBPWJbsym
RlEffOdkW0lYbXzklWlJd4xVp5rLt4y2+JyqSQRmrWEZpduqxUzlL0GKxIWjks82ZRhysxKJyUbf
qBO77Vtm3bTuppTfuv4dxvinPAz1a1n/ysKXYtaO6LupMA5jXpaeZapnJZe+K0W5mg6pgl1rP8h+
e04z82jFzQQIyjyVHSurhnLuqpdyEk4Y4Zu2IZsoAilZxR5t8HZL4ZKte2XvxnTeyQ9OAoPXXisS
KyhQ4bCbt/UgnG0V0sTxR0vB657r+KDRuOmOnD1rTTHtehJtbRkF1D+i3UXD26An0yrU6KCrNpqd
qi91Ms6nx1dUjc41sWUmB3uStyXErKc47wlVk0jka4mNVNjLX2wY8pThHYwupJKNitM8Qk0Qj03f
vICBuaTKEBzE3BdabqZyKo7YAUn/TcUFlTmkQ9vE27smLkU9q0F8ceOCYYlzLPxWa3dQjz0kPy6g
Zi+PIE/w0Mw167j/lKt3xm+BPhFWZPZcN6RZeSHrrbWUb4hes8VOGkj221Tks6UvmX5X4BRbX456
Tsqdrrt2usHJmqFCmchtcdOzZHlspuMAglW3041DHz8PyZaUO4qJpe4plwjVKcglEmCA4BxhHbLT
7VbmiaA8/Zr1TyULR+eiOOSLsaBw7dKbIYCFp6/IhaJSE33zl/1qS4aDm9HA/NMQnucC44z8u5WR
xsJRXMfFVnNtFeHgU61cVQkEqo7XRLqiRI1j12pupYT5+VyKHUTIAPHIk3XolLMUvqGpyMsNPKy6
xqa8pl3ZgXHgiIEMSbyg2RfOliMsHrFWrBrr6FrZIc+3/LJ+2shrWuF6s5plCWTNiIegPaCskS6M
ikhxz3ALG3GrMfwk/jpYdyblknX/LBEAW+5wbL/xH5XkmryjLJzMYwV3TpY+amsb9ycBKo3ejE6p
w/ycbJLUgI1FqcvuSEB+1J0Hqb0p4oqJXJUvxvARY/gNcAshREEMtIo2yHFXavIcVt+pvFOHY7Zt
2qvUbNz54tQSdwKmlNLBVwuvHhCNGPRzyH8WVu118Na74V5IH4yLD6QbCn4GZ8dWTVxytXB/2Ae5
OQ54O4NTikAFQeT4HrxZ4lSN7xyUTHqc30gRnkgnnoonuRMIGlmzkJstfcYAFeSdLN9ypXNjjpDN
9PGpc97ibLyO+Rvfxwg2o38uB+gSIbpxtlL6k1WQKrCr/Y0EkNInaucwZicHC3XJifzQyIc6PSXJ
zY9uZnwzQ9JMXSXfysH2w6ye8/IqRzebVLj6ZDwOyruK+g2uhHOP+w/Df5Lo46c7oHgENsnxlp6m
gik4h0T7YHnhRi4wSNxYu7ym+jn2j51+1q2PYDi6XCxV/xHlm3aKvQGvff6e9jeYvppnl8/hj/o0
pnDiV/jDmtzr7EvtbJHlKpc+2kI9I12t6W+KN3ZbksrG+hxmL42619tr8NBcpMkdpQ8+VKcefOtH
KU6ROPgX2V75nwIkcrqBQdtYrlyfI+3K0aV3Ma75LVwcmDENT1wsTr/qzPY6+QKOWvpbLvMcAwoB
TvEL562l7DPpwfUQKI203mFG2O96dLoM7a3SDpg0bS67APiH63jPBMo1/ZXY0abeszWcxM5K32Lj
SFIWBUEvljgV77n/xCiIXR/HJqu34qZwAaNR6nYEWIZIUvtT3e379lmYLK+uHBXrUGYuy1Vzwz6O
3KviqqUHkGJKe3PaD0TeiFKZTwW69oZ4w3vI0sHeKqT1AYnVzs6dySJg+ehpgHtTjig9W+mjElek
sgxxo2f9SSFisNI/FMDHENt2r5nuhf08juTqln9FtdbtrbBdVXocmXrik+8/kJ98Vt9pA9MhVR1W
2ZsW+zm56C5VU9ttmxPDIF895Gp43TVcLHQHVD82tyw+5nB4BGcEkdQI6l1/NWXbuLpO/fr9K6h2
pXzpu2sPFy/edOmOIcF08DytBsa8ek+CtPnE0MgXa1Hz0K2vIrrFyG53qbgOIZerC4feJT+ORIW0
uEb1mvfIWs5pWX4f4F/ozhYBDINGfrfNL1vaGNlPaX6P66DdOem2+IrtJwbNEHLUcq5UxllMa/u6
AhRZQjZHzXFp31UgVS4my7LDuumVzgODAPhy9m/U3cpV8Vjkp7L3YvkxntZV99P0WwXaGSslRMG8
rTBeR6Z3WGV4xkBImsq1Mt5l6hKE1aXbfNxKuScxfhfXbIZ0rPnyDJYg5BT7/XUiD6s9tMFLV/1k
iDDgVXCuW9IrswnXhMxK8hAMm2Rv1Scu6xM5weWGGKtYeirNrwYU86Fsj0O/r9qzyi7r1OVAC98c
eZ1H340MBVSfB7wnexPCn1YfeGsGVPpWT+d9U9wLFwsBWiAKWvxpxTxOQMD8S8GGIzjZ3UujHdVw
azhuRvUW900GyOEjanZ1+ofYPu9mykdyaLkKqvoWXaNrFmx9iT0pM9apSN9aUqj+JsYDdfV2/Jb9
h5XOccXboL8Xucvy/wwugETBsdjE5AYLTyQ7Ym3MZl29I5zh+u/tLedIEN9y6IdPhn5wxKcJnb2e
eKtnSuh0FLCblh3zfe0q/YdsfI+YQjltHAQjCdlraEHN5syy/Mgp4jbRWWFDNF84675hK7jD0BsT
DACFOVhJANY3hn4UnJGddLIsGILbVD7M73S6pPYFsmjoe7nH7EVdjXO3JSyOHGiwbfnz2Oyhh3D2
iWTLwmMy3v0pv+pGCwJzxxc+IfQz0ze5vRoMGfktCHCpQ5eO2J++KgwY6ZvR0oY8s92Aved3PyNW
+hREZerV/p1pFTNu1L5GMvsu6UJPjuGSmWPkzQfBugZfQ2npfV7zzHLvD/4kF50QpxICz3Rw/XLD
B2FxUJSwsz6Kap/2d9oSyQ4RfvlWWPtu2uc6oaNs903WoCw2qvEupw99v8mQf2NaC95quq0mC2Zn
zzzoqsaBbUH08MhHFBMYsJ1ZczZ8zcs0U99zCTBhAnzEdlQ+tpxnuJ9Ct6o/sAQScllAuLa+VP8u
2oBa9D4zJq+PaPhgUyHIfeTB1im8ni1qfDIEkeb3MnrR1HvZPY0d4Lv+WSE2EOOKtFX9nThWlBvy
0woZB1jYAluFhi+YM4q98I49SizvYVlz2eIuBenVH8bgxmhmSCequR9adyfwEHq1atzYnrjMoE3i
AwoCQC8FzD2M+MNrbh7jS/6B4qeqvvrkDycT8w/9jRwgEBTYERtPued8i1m/USfqn3A5ifR5REqr
uDk5yx4Tih3cOMPy8EFud/NbARMP0tct6oPNKtRxnvzhMpbn2v8gzjk36W6cuerT4M0g0byo3TYD
t0+V4YXfosn3jrxYHvbDYYKOmLMjGq9YlvTwNvJFsj7l0poQiBe7rvXSFtQu5Qm9XzFdJ1jyk0/C
Qi39wC9TxRkn/Oj6Gseh2+dx+2OctOBSIvu62cFjat187RC+S+paN4n4hiHute0NHfmQuCS++9Mu
7hlDPSl/aMJj+qYxSO9qeZ9XjEeEbWtn9MZrzIYNGWC4p2ZfxCn39xaABEj14FhZxhQ/lvYzlOfB
ONmRK3HmFKs/U8fkddUbum135810XME61EgeaISYe7V7Du0bnlzej+jeuonrJn/Wsjet/YnkmsLP
Q+o8InchFFt8i8ZjOUDoB3rR/NluUjd9S3USENxgIs5doIc4ZvKBQZ60A6v/AUpbUsRwtWk92TdS
zmkBDs1zK3t180BhFDNeZL7y14XzXLRA6ir47JOl+rfO94lszIxtoDrdIenebcMavNb2nys0fp4k
G6+jIrtBXdCKS7s7QYnlOW2lclXa1pHCAZuEUCYGeTYRZY7OFhimYfl42lsqXYCDPlIgCwAXBxkJ
nFdVflH6uzRtGbmqZMeANU6vTEydq8mPKnVJBrts3GjVp/Fj0wJuypOpFQydNYGu46pPHwN7dS+r
gzq+6myKdeMrlF5ZCFEUsL8Vx221n6RbCRM4aDYHiBIXHbYr12RKtC0kMz82fe/BEisDB8IonzIf
WTcBjCSQV/d8fLQtIkvaP4zpBoSg4hnnTCneS4F3+U1WvxmVhIqKO96jJrODLXuSsfKagPU15Nog
fKnEdw8BDOURicrEcfWXdxWeYq3DCvvMBUsGur7Ou9/BDCAzw4LdVGOmkoFBGNjFjVVCATpsEi/K
pRWV1EEdTtK03vv68GxB+QdmaaGX1DtPa1+0mxwlcPls9o7Q7PPMJXvD6b9lnWKgR1mlMQ8W760f
ntP5/z4LRsroJa6tFSWzadUJ9ij6t/7FlD+aNhE2CZXlgRRngr/V/FkdnjDeDa7TUWmMKry7AC/7
2ZmGVzKba9CvVWHEWC/0B1UGSVTmZOMlX8XWgcFESJXyYekj5B7Uz3MKcLhp0yvqGKDEE6Ovln0k
zmvj8yX1OtwiYAjZV5qKBCNN6lyXfnkZdtjwaf2whOvbCD+KWoudLeTyFJTDDkh3eJJ9682YgQom
AI+VgfbVRcAAPMTArzUlDoIFVLNe3Ks5xRRhuJCj5VWXcboArnI2tqbP0dG9dqkNSpNGYWkXtOsj
yo4UreD83PJq0Ep4DjV08+deY6st9ScJuNnRMf+HsPNcblzJuuwTZQQSHn/pSZmivFR/ECpVFbxN
mASefhagO32/nomY6ehg0JR0RRJAnjxn77XL5t5bNf6Kzh+9GLpBUFHHN2WEi19RHnXIUfT9o6gY
+pNczd8RIA2aD8X9BCM8ADpx8puKNPDFRWETXbWpOEVPtufD+KjR0fXptDUNI94zuDPu4BSwO20T
661TYjoEyJkPCcavHbBAgjUXMfTUS6LgDAfz56IzFTNskDBcNtirksbV0RNmJwfReHIqo4TUgsWQ
WKEegD7EwypD1G1pK6RcQMNij1Df2gqPiAmo9dss8f+WxUnzv7PlPN83TNMLXOlAj5ee9P+PnK9y
6OjtdB35A6htj8bU5UfDT/27Sovsn3sFtVCoBBq/hXgAzBYuIW359VHRzuTztjN7XDv0d2kTeNxj
6hw73NB0Y3m0jPtgddHM8rNJUT1HZJ4+Zj34ADuU7bsMnF/wQ8RvA9tPoHwmeCJi9BWp5ncf9H8t
2TlvklVJlQbE4Wl4sDJciKJv9c1gJDNThyGg6WnpBzNCpYHPwH1nTva66CT2TNFZd83Q0De5KwsG
g0qCTiwk2ujhETIhMWv2SFo0wnKsW67xZMTdozPh3w47cJGHukbeY43VLunSCCIGyqNVb7Q+x+zw
L1+fgZgkvo8XycS0mMciSb70t+23JGaP4sayjmVmx3frPVTcSDv/+7nvVyPH2jQ17mXt9NMBfMz0
s0y/UtsMOOV0dVqfhn5wOyNCcC+R0uRi27SmKmEco+XeJKx/7q3PTTlNqADe723OSCIdsidl9eCU
QjKyImAsN+tDVRjtATtDtZdYtHBpD69lMpEbI6vo53oPC4z4+B/3Mv3qdR+JSbUSLTerQatrBHg2
9EL79bncr/4/oaIWE/j/CjvwXd+2LCeAw2ZagfQNfzmg/0fOqur01PU9mCLlcgmXugmeyzDwKWYB
ihi5FTwnngrOrXRwZy+vyqKZ7qIi/Fxf5BRwH5o++/7J9R8onH3zFBcHRxLtvj41V/UTGQbW/ffP
BMSju7YiLnf5hXFO7E3m+OZxffXf//r6alfL4GwPEtSk7+SneeyDbVxn42PunSYtSyxR3LRuRukp
Cu+wPky1iR6LEj034ur7X5i9n+E68f75qdqc5tusDd///R3jwCw1MVG1YX2unrxoTC8tQ/rN+k90
n961fYWvp3efErPJ7lZFjy2K9twYmUcbe7E1Qg16At7p7vwxAeBfCHly0sCDzVWaJ2u5p5fnqr7w
b4yWRCCkSGe3k6F7kVaQXxFSukfYZnLbLyzJuEfENYQ0XWTLjM1vDPP8DQtrKpoVHq6Pc7FI3BoZ
PAxEUONyRagX8Ldt3CRNiTjhYQiRDuWWQKL96Xjh+OmnytpFiEMh97bTpWq81yZcqDJYqB/a0m4f
lKkuhfEjsi3wDppxiaF8lLaMpRtgNbvCneWbEiMtaDAEhpXu+qGafiUMRMEstlz6w9jaCseyiZKn
ub/Fr1nBNKBK9eugOjLNqu6LTuXHCMv67RTg2Cgi+++cB5eequ2nMfTstvMwe4wMrkbthK02L0pB
C+yCFC/1jy3SkJ0KY3dne+q1XEhhpdEzai6ZXv17Twzj//Xcv6+WCnm0qjq2l2X5Qn6HiMZy2Yyl
RIm5WA6Vy0CpghDxnkcO/csgGm+rxgnu1SpWxZrg7FutT986UpmOHMoVrUCdVWifddo/zGM83OEu
bLarsNes84h8BpcdoV/sVlkD0NSzMEbaLyX84lA7XGApc9kkOMW2lk5zi626off8tDIYDBF9pnH1
jLIhAfeNehr5ZPdYL+gm9C/vfL7hzfoU7ppJxPIMG7T7VlyMmF7P89B0HA+m9VLqWpzLmgFBOrW/
q0x2jDzHkJ2SWYT7KEqcH//ei2poHF1jDBdjUdNhIiYI3pisS+OV23CR3yGrMW4rRV9xyNE8/Puc
FysWFONTDco6zoYXfDQz9iCwYEUaBOduUQL9IwciNKnqox3z4+mmTfBGrff+vTFaT5+F333/i3+f
JxneKNhgtbG565SjaNzHMdsVboLOozmPEAzP+eTdd0G9c1StHlalczxAI45mxCatLus3Nr2ifKPQ
qH90VfWVFW71FvRQGeLEoGM6QbHA6+FzUC9T9cZXGyB+zYfvRTmHiSYdXPndW2YiBVier6vQ32sE
c6sA0QiBVXooCZfPL9dvkRPlMLbrq0gH9ZAKPR2rpGCn8Z/T0BpwCa3PZZ0HzygRzWHlB44FRznO
DHVcz3BMzx9DUGBhSmVXbKqaakMlbv7qwWOZZZ1/1IG9RZblHJx2ab22DfaCBWXUx53P/IR58fpo
uamnCgloEH0Nq7hQ0Dk99BFjwe9jHvH1cPSiST6K0v07W1PyK6POAW+QiofcTsC7xnm+N2ELfh/L
qZhPzUAvrfEG680eXCYlzUT/NlFXGYZvYPb6e4fndj24kCzP+Nxg3xytVDiHYf0YTXQfJTtOrYz6
LhNP4xJPL2oXL7don+MqmB+/ha/ZyDvBL8BpYyBngVJYxck/p8GqOcq1+5b1NaaZHBXuSsfKcBB6
Q+NeVl+NY4tDV9XeXVmo+lD6Q7zDwffPW5kY9RFzfwmI+v0p+iHczU5HghrL/GnM3ZG0hdo5rFq2
yGY062eNd7aJ+siKZvi73IkTlPrLHRH/c2d9KR7FzpTNhlGgPQTt7cpVdRewGTA675wPGNnCtqDj
MbgpVbTHUE71AVdXc6CKIkgPIHM2IocW1ltaxMxdYv8hdNkjk+97QRO77xrXv181xlNW1JdJU4fa
mM2vSQUB0gImP3vILFeCW9CgV/w+oOykukYL3x0oH/53KvHtand0HTN6KsSpbRgIlvhsz73JrmNT
Ra5/1kNAl42ufOtcpVdk/1wfB2xMG9mICosMC6vEb3pOSSd/YrFUmCu7D0hRnGLrq45hAj8rXCiu
wka/s17S3BYhxmDb5F8u17v1JuybaDumVoYHXX/WQC1/mE4b/KhNJuZu0dx+P/rP88HoBLtcoG62
WpO2AJ+YkfnxgZqlPa4PA9NmpB7mDsw5tgpBXBKjPCOrqhf4k7bvq9zGl7I+rCqW8zJzd+urBYp4
JF3Ajisno2HPe9NmmV81aayhjuYD8G3U92avaAJG1R/mZY0ewz8j9MtNI131UpbWe5621jlRCS02
9j2uPefnAZPeN0zAvbcWfu4KFii7ykYR77HWOPGItZo8qX3VCrktaBgaff8bP0F8XjV+bsCaoqF+
3KQIAdia0Nhc/t96h6TQxCJpDUHPIpNC+yS00nNSbdjh2EuS/Wok7peHgNbjfTzk4kc6+AiV//dT
qwLVy61/fsBN+vlWjdIdHsvOpMVaZ/i1wqa972Q+n6ZyvlvrDHIccKaObkdNzzUQCDluWkzRm0iY
83OB9K3ts/quDVAWH0yLbOq1dGhMCxtjCNw5LXbdYItk0V945zro6ttwsh1SN6A7Ycba2D5gsAaI
d67VIgJrBpfK1HnpUnbHc4yrryY9+0cho+Apy+ozTAp9MP3WuQWsQJe2Fj9h8Ya7RtOIbupGtPtv
9FAZ2m+Kjootx+ZhxXMujyy9OECsxjm3TpXeub43bJ3OgfFq5eySs0V8jA60PQAEJMw+dcnwzuXZ
j3H3I6F8V+AHfw1Ou0TmYZ6LJM4fKRIQ2k0OTcoI3ppE/6i83PvtVcVVGkFw74Xt31a5zUHObXvu
q6J+1n702vHN/QJxAlSzbtF7aAIYZ1gTxw45Fh9EfL+6dVbfTkfO16FG8bypHXVef/3IhIbJhfEL
vvxA6dxk18EL3uKpIBg2NlG95OP0nqViwjlgY1YOYm83qoqlPrHJRIMf+9sgyVN5kUJPNNiXyp8V
iN8Jx/rcmNAucnufCdIRnRo333rJk6uMdrG270ZtEu0pTHMbJ7b76fXjdvUqrc8j440vZZx4LMww
++xM+ecgKNwHY6at0HCZ6ZV+Xt/aeiOozpknBXeDaORNbIdIh7NZ3CYLpcQzUouxHfbY3g0zPuXp
ageM/xWw83DTdYtRXjcv33xnu1DzJROgxCssGo+DwhnvdDJ99AkM7b99bPN+LcrjjGgbeNabdck2
Db872jFoju+i3E7k2VrbMVPMoTfaKUGjCUKdaWZ1Ryca3LW2Gz+5i51s6moCeSaP2AANGWEW/dlZ
QEGi7dARWgv4f4EKxVMtbuLaRPXQIcQFiiGWmQ8+n58KmRGDvypkqU2uc9NPe10G0c1CIDhH4F6/
7wEQKblsu9VxZhy0HtZk0RGWhi27FQIrGrkUP1pPzD+gdBCGsL7jml3FXRp10RNtMqbStbivDL6+
KFMEvfoadcN/34uialu4ckHuMwdzcaghhFjwakUUkNxQm/K4WgjaHl1jbac/CMN6XQ84w4wZ9I6F
OGTmEKD1DBHqsUWPkvHvcqeyY2ytGYY9/secGKBhszAvpEXk6fp+ehruvpnbWxn3PbNy1T12TgOf
aXEWuYTwhBC9soB9RaVp5Rn6q8PFVsv0dzKB+Q2DtLqaLSSWpvanQ1NiyzRN+apaKnvR2f7w6KWk
+gwG8YFu2T+vomyW1vgYyTHEdWrHp7Ileels+kuaWPE8y2Qi+ar752YerekeDwr4obS8rM9H/3lx
MnHrl/KzhZawVrB2bXW3thpa1GMNGk/wFFaHVGk2rfGxh12ElLulN7psE3s1MZyFubldC4Fu9u+i
lL8pqlqsT4tYab0xgH5u+7RPd3WmPp2F7GbQfbifzP6TTVImRuZYqOuJDeQALfvZvwEM8jUEJXOP
pvLv5tYDn+9ZwE+Xi4TTaBQRLbw+PSt5sN3SfmE3sfDqp3d2hca5qa1H0+q/osVEuN7ErUFbkr5P
vlgKR+nhhPEw3WzslpE6rnImK3k1/jBz17wR9Mf2WoSMbrAYbOsZn5Nn+84Js3N82+Y00wNTqLOR
5PeQGf95m0UNI2UEwHBwDTzr0uxBzxqtcZMJ+DxmMf1Dd4+49Mn2qVsMqU5vym2We8N9UFQIQeu0
3/fmUxeU6n4sanntZ1k+TKC51qMVD6N/VKkSjPLbaBs5SXpbTdZvWshYFhBwYXhCpOKW71qi6G6c
bER6HDIQJz5gECCq26EejivvOTSQzn5/BmE0XHpqtG+v6XqFqEtJ0Y5LBxOrPq/NCfBUr0UYOLeG
HLhoxMKms0xnBDtcSApAaB6QrUF5tj0GrvTsUZpvmlIEJ132rFoUtHRa3R929ivoOzLBI8fcJwG4
v7l69Ec0BpQCXVk9JTIggmt6YDBhbluiZbZazY/aa7fugF+sLRp0HEhf7YikWVkxchrcaW+Br9I9
ylE53toiQLCbCOwatbygvcfKzmij7YHohamNjTBryKk2GdX5S0w5f3FmcASYHae3HfZP2PiZkVkk
Q0/dj9mkbeqlbYZOl31VZp6mRDqgUmmIdv1kA7vITr329Q6iSH+rM/67fkFIsj8/YbneybgJtnpm
UhAa9ikfeyKaO/Emq+Ahy8uMvN7M27tj7W6MiDRUx3AO/dQj5w5ObLzSTdGmEbFxTCzdCcpHiVBW
xUzYg84/BkV3m7ijeWCLcRnp/p6d1mVIg5ihLUkUMQIL7PxYbLrKKrawX3Ee4LPbcDI/F3MCMa9S
vzCUITj92Zs/KxwWdYrjp9Tb2vZu535Idk2I0DLyGXtI2+QYCRFtS++ndu2TVxhvy+dlcNZvyjhI
Nourti/otjgUZpQ2FEmKPsbZC/lRO/MenDa/s40eU4ozPU+ewWimapeF56uRWbyz+tvaLb9cBj72
jG07ZKEYNFodsuEuqGh/+q17r5CNphwBcoQMbInikmaIk8Q8ftI2Q1vMrEwVXnuYnJlCbTI1K1VU
X5LJu9IN+Bq78o2hzrVRSE99lipL5iRim2ADC28YkYsY16AVl1wF4q4eJvAXjJRVw+hvnoa3gY0y
3BjvYtTFH6fmVB8taydd+1dfIqLHB0IMgTwA0nwWc1Ej5Vn+KMvFRe4gvdKlONh58lTWuDW40AuJ
wnaoUEs1IfmpdXVNHROz3J1qWMtSDLBs/hGjU2iWGj2MF04d4gy0Br4Nn1H47VOe6eS+55KmEvZN
XRsjccZR1gsGLnHCWJTU0NkiYFHaL+WAAtxvLW+rfYSaeLYxSbC7ABkVozixYVCgLyoQoRgT6URl
HHLuyuQLe+ipzQp9E9ZJsSdi8GLGCtGOSlBGoV/icvzWjvNHUWBwtFr6AyAI9naSMXeo0OP6/M5d
YvQ/rRyuf0yLYEjIXLDa4Yd0KASgVj2W1lTe+Sp9DxGBGpMPtSRpCKlvli7iFzGe5BrCX9mMbXJM
Z/muE/u2n9s/VDLDsfWiB9slHd5mJrg1rfhL1Ug2yB2FPllB/hlr1V8Q7N4Y/lTvPaL2+onmo4k2
IZ4ZbcPfDrami6iMokpP4o9s5npLDXR1oFzck+V57wd0+GLU7Y3hWTs6pA1Swvl31xm/u4avevAL
PAVqPhPR9ynmehfpsbtOrsArHMbGoeqrCzytVy7MP+TUIxhLaHUsthek6NsCC2pQKCgwuBQ3xJfO
HMs5tqis7PajkbAVQco+UmoZXfqW0r3YRR04xNg5pnX7w/PyByGRiLmoLV0neQWh6+2quA8wnHbe
IS0Yog2T9eJVeQrDJj26vU/JpUS7i4VLF7Z8iZI5O2l4zRVJMD6zn+Pc1q9lzd5EgE+NRPQbREHK
RvYAp+k8FvaSYH7XtwSUhGb5zjznh92LFK9+8QfpptpDsMJ/hkkNY9ax7lSGQOG9C739LIj/m5sK
uPRAoRbQaPJ6dlezm99UcMkPhhYp0lv+Dk+3e6NEQd+p91w2atcKCAk+R3/2jIN2fvGZaMfNH4vI
2iOpWPkuw1RLPoX+40dWguznGsfOJ58sRqDqFYjvbeO4W4/J0t4QGQtL9xR22RPfZX+B1WRjn5s1
y03x2UmTzwmNc0dvPY8fRv4DvZYPVRTIhzAhawAvPsKC+KOsSS/VhvVhwyrfBmH43kVefayBh26Z
+uidyggYcgbjrmmDnYs9DPLAbGJp6Ekzx8ZP7AwRiKVPF0F4wOVEYo2IqX37mEC2nY0Uj59/mCTz
aX8AOBO6UOtaxCRuMJKketeO6UDKq3y1anQlBZXSDoIrqfGTOBhuQuYxaFtGmTCIsxK1By6iURB6
RBgJk5DmWtuhuZ8ihpw5+Cqk1ZrDr/07p9nDnNPIH4ZThiU8G+Jq57hEVgGtqMgwJR6C/ihEwdDx
Blqwn1KUyK7GvtrFXcKkxo535SiezdR8N+oYFdW86JXA5AUtevg09J7l3BDp7EcpBcF46Qeq8YlN
+NBMw63H57ax+vEjDjG1OQZguNmB+GjSiIIY8QR2KsT5e0joHW7qLLuEgR3cumP+h7SQx9Kwxz0T
icVgMSD4VqhCGuAYW9tqHrNxIG/NvTJBx+SAGfaYqQeysAwMClV+pwrGI45iCqdqczdMMeTmVHy5
zvxYzOZ1NIBuMSN77QU58fe0VL8Ap19Dj4lWzffHbPuztPCJNSRUqOkmliJ6TaAWMWAluDfkD3Nn
XyDR1O5d6nxEpnHTNn2+dx32ytr0WRaaWz/eMR3xtmnJXo4MFxZBXR8MsKeGbAihNqcTnyXXV06i
QKW3fsX5XocZauominee45MVmno74FDLVdF/drPwwTPoXMuKYZDFRhCcU7FV0TXrmYNlqTxkLQ2y
kOTC/cBmjRI52rKenCifvBP8/QfOQbCcvQ4x/2V/PZU89UmI0g+k9WackcMECdLsuNLXCIxeOeIb
TzJ5wa+IGqV1brw8hqIWSblvo5rztB+hpcCwy5OClRUQHi4IDC+pOQOhLT4Q24MKpctUKP/BIX5C
fgCXRRRoUiQuGoGkG/fZcDeaIxWPz04+TSFAiXY4pT1O/MhAlRmO79bIsB8lu3eXaXVtdI8+xOxf
aV4Nu1mnNDbKCKeGQi4WmJT20YC+Zmp9a0fP/ZJ5A7LsGX+B5Y7BnnZgtu1Ekh/Mpd1EICIWOdiZ
hic5sGsUpP7MwLIpq8MYLhmZdWGTwz6yEsj8V0dLjimHznauqH5GfMBS1M92Imqu7Q5KhqXECUNw
1zZOl8mKrX0WV5twDvy9Gqz3RHlfdsGhj7bTeNbbUcHM9kScceWKoM/U1AK19TcpoOqr1mGFoyMJ
OzPckUR2yelUUovTl3c6vvmKj7Cx6n4zWuGDkfY3FWswh88SmRzvMy+92mWigHzUh7pNK4pmhFQa
3rq7fOC17bwT9tHvvJpazSwTRlPTtB3D+RWSLuC6nMVr4mwfTPfn4EcXQdf9Ng2SP2xrott4hvFt
Bwt1tLefqtx5DmJdbm0saRk5wO6SkhgEV7/okCoppG/M8+66CkdWDAcpgSaJwtTCIzqYqPwiJLOj
6t8GqvHcRPktFdY5z/8D2f01L8nJbQGZ77TdsDfpwGjGEIe1IFZozDQBzIsd0CKBbPHYsvVCJ+en
NOubXdez0II+6bjsIjw0Ckri3HuGEwNAppiHTXtcT0wClRN8BHaz0018TfDIvLkwjVPvpe9pw2i3
ck7VcLecLQNvD3QCs1DQXiIiAaV6h/5wqPhaU7Pj94Xy6MX+oWHUAOYSN4vs4isYpTcoSpQLMxM5
Y3CmnRE292wfGse6EdCP2S9NMDF8+yari99+yoTKzNVvGhj+zcLMEhiePADcOzprNxRU43a0S5S7
u3YTWaQtUnk4h9rO7sdS3rMpRuluKHkcGXmNlpts/B4IYsDgZweie+lATaMHqg7tFhd0cR/p+Lcb
gE8gcnBwEuNBQOzqWlHfkSx2mA0cXfPIl8AE/le/kEKKiaM0nH7bTYmQP2Lka9LEw8pmYcRirocD
9ZGlgGEAZWFgJdWFlMGLkZQgzYr8yTL8m2jok03rDSZtl/EV0GVEVE7vnvpa/iJeq8U8R26in9je
3Rw8m4owssbkZGXuRj/DuPbkRWoyi3bd3km8Fxf91rZ32bt4c3A0oRtsTOK3uH5xNC4nsuGPv6eR
DAzJLm3sBgIkEvPWI/tT1BEDIpi+2/xhcrCFZvlPZREzls4k41Lz7AFtt5sRlWbVGNehZU6+oPXh
4e9bF3xuhDf5nNHHeoQwgRUD8MjMxmomkJtjRuC+mTxq2LL76kJrV6swvRnZ80Fuxl+KN20CUQ2p
pXwDpfQUNIG7tQVjw2lsISi1KF7HbCBZze9uetSCE9NNQLO0/aCBjtTOOFzgkllLM8m7WKoqDpBv
P9yRFpQbmNcgInQ6pNbdd/ICsgNOTA3vL4yQedr+hyq7d6GIBanr6lg4yUuYNwsfnfdVOtFPt/Yf
ERI0W8j4MH5rEJpDZd92Bv2yUsx3NUwgihIK37j00kNQMvkklrnnauIfwJYD51L3RR1xjBqnbCIn
orPGdmPEqw3V6phYxIQdlCo+ZCHbcHCbJyMPfXaLTYgGcMZMxTWSKq3cDpnTb2UYmJtMW2xLuXgF
OPuJxm7eFYz6TeKha44YZ52GUl+rJCSPcRr0u4eJUJPHWRdcsNSCofS14Mz2x9vRjfHHDgSWNjGz
3AFYwqjx7PPac9d3V8cx7RMHwodk2J0P/r7LjWsWi4J66Hc7D8zVA9TFRNvkG6PgpEgL/ZR2/eNU
pu1F4K+pezLGJQSJRBLYaMSvROUh9bdqBsPklNtF11+cJPSQpGcd/bH5pssm9dqhc8f1oJIMmGLc
GHvbNhG2sq1lpWJv6QVPDYHE58hHgpwV/pfORrSgOu4efFDedig+CDjo4DJUFLlddC5qYy/vsgTG
Nn1zvZnbgtAvjrqcvQa0IYQQyzpeTOGHlywHrQHSgMTNm6IkpYvG+AayPnlBxJrXZpkeSTVmAtkV
KL5dCAngBwKi4CyHyMSCOEuLTBB+B5WFK4aNpaxmh7wRNl3UB2d6MBAJbPlXFs6l7vtPkloYm7Lt
xTFOcLuY5cFo8RmlUcxnAo7ibNPt3vhxihaKBb0N2r/lFH5JGOW7UtpXo4W/w9jgdmzwbmVD4+3h
J2RbZtL2scjEPgKpeSHogVF2oP6SDsIG0z/HIfTdPH1sRaz2qV1fI/5ON9bmNWkI7ZKVUwJKbb+y
nN2Hlos3gAwpq+nwx6vxl1q8XCjhOfTjPZJDPDT5X6jo3o4yPiLNp8H+KPde7D5EPSvRsg12Wjva
w7R9KxL6cU4UBrs+dxChGi/ziJHE8h/ciNBxWnmUwIV4xiX+opMKm5Y5vZuN4pRwFMk5FdLNonHp
084P5ZTcDA5lHcTJvzVN1hvXY4QQOISotoYi/zFB6xNHeh9M5E1aJFUiYRD3piQ9zXeBV5pjcaxG
kGWE+pXIew6aYFXXdI29aKLpGJrhjdb1Qy5i1NCj8Txogi98jnQsizpn/Mq4MFqgDYnzB+bQBQJ+
EqSE8OksxBjCdycsTMWRiwvfYguNboXPYzSeBmwEB2+xR5vprjPGy/LbHe0QjeZcuNxnNKEwWmaD
xjkIoKcUjO0Vi63THSI9WPum6cCa/CU1iW7QOIAfmJbsmZGKNYvb4JBSWTe9/gM0F1x6hb1fxX1E
J9RrSQjGwbJ0u3fKoohEb0TIosqpUCqspDPpmgzrEFemUMTVDDQEqz1dw16/CDP7SmiaZkMKSLKr
rROrBaqS27CgA5n20YVtkLfH25tsAx195ijwtmbfcjiDM2kIyAyDEcSdbFk9a6jAjnzuEvY7pTi6
Ur2YEVIqITmJbGG/xFNmsVHD9JjOv+JhRk9eJMcy7bhUmzraZks/Br4zLinB9y9goHoOPuhYxPtJ
0AYL2HV6hvtpd8EEFry5eGPAoLpLWXkCFx+3q59H2rhsQ76CASG3DhQ4z9ZHLUsrPQi+6szu2IA/
0N9hih3JoyxcfSIyTWE+l/zhbuMxXuSA5F8soOQE/2T3VYz0BJhOIEBlZd5gw2b7Hm0DUhcuhqxu
GGXPlCOcGOFo3RpDrm8KoFq5EzWEAJHaEoUe8dC03yfD3tVpek/XYt6l8zxv7AlWWue8B8V8TaHr
7+vA+tGQYLrRWNJnNN303gJrY2og4U57U1n+D6sYXTqHwSdR4E/Ka655EO5EyJDOSitja4+wGDQl
RCy5Xg6V8dWbsBto1mKprfmURRn/1DiX6QTQFZ4rlG8jVlsiPncNNIWZ2KcNIUpiL4fhicAw5ocN
PqacWhrlE7E6uPXxOKfvozsVbEecaaPD/jNVfftg93g6B4VlKyJUA2gfIUAQEHxmAi7q8ykfz6HB
61s3oGsmqBJHpP1WyW7Ap6l7S/8dXytk16KFkiOy4GG2wJbQ6sXWm7GPzwKs9PNOa5ZWcgA39FW+
Br/GHZO8pMmMq2TRpCnSW6ISHOtUx6cgdDZNS9HllLBvwkDPOw9LS0Reh8u3kwTJs5RElCSaVoah
H5ijU2H4VPVx2b8MBLphwYuIE20cKEgZoD+8P0O6RIUWbLkXedLM2hkU5nxkHzwmZfcyexbQwgaN
/GB6tCCJ49FYKkQCyKBxQXrqsCYkQODIjO19leY/iab/JADzBSh/sjHHBXCS1CESqDbkHaS/J+Ek
N0TynBqdvjsZ4vhK5Av5H6aZG99HpKHuZH2fwKbbEOrZb4Khpc01Xoaqzw9k/ZVby2TPOjCn30oq
U1Lk053ZYBWFZEFtLe2HzstZMZysPQBM+5m34UfjdQ8pAmAFa2Lvpa8T/Db0xRRL0wz6xe+jHwPo
Uc0nIjhx9/RUSsjJO23i4GsMLMTIXXHnJi9By0HtQ9XaF2pJ7XOqY2LbBwIpsfL74k8xF9e4Hs1z
YnHtMx0iqkP4BH0ApcUzlA2wQ8c7HP0UXJX7B3XxkqIzvjsxOhYrMhZNLe7aJYsUxcnfAjZLRNUf
YHYcZScuaTgdaEb+cXTP9jNsIX5MzQ3hWRkebz+jEXYUad4dUAH2G+170w0rmHKCfD9mqtjqGF9/
OFFLmG9ZiwkEzjD8wxxiTFzWJ6tB84qHwJxcqoeet9oZvDGYAW1uvSpi3p3Mf8U1wKZRwmvySmb8
Ge5UGYTv5Wx9NHxY2NL8pU/9kuW+szViO93WoXRObSev46zvS+2yoA2OPObNHyNJzuXYnJy+E48h
UK1jaav9DF0U3AHfUVTsrbzTF6qAj2jSzraIkF8QCIRkiO+wnOl11WSTZ0TnEJ76yZ8LjUmfCNfD
FRmIG5YJNA8T7PM6OXdm9LObe3Zfgf/XqMExo+kse/N3p/2TmUWXHLGsPenxgg3kh9uS+uGndnow
yTGeqE39EriExUFNj+yrNQMO/p7ToC24ztv5tCObNCCuqwYyYAK26Po/uBmxOx0Hz8GxXcmlYHLJ
O4SQ62PjRNK1C6b8pi9DbNEhPq0xynZzaV9tiTQ0tqt5E+KjqhUDKRobv2LiD7YoG9np1fYh83V4
N2cDV0T4BX6D28x2r2GHJp/QOMwWKe75jHHGECPrmI3wzvGjN5bjWDd/hzL3MNDSQqhL8rQrGyeZ
VdHlCOfHJqOL0avePWiXKt100Ey52I+aiLWsbQf72roh2QshHqNkoH3CTlZC49goN27ONVM51INM
R0YLOoxN3UShGX/5YzHsgDUCWUkUMi17+sziujt2vK0RwhAGET7B+oWOvEkP7ZgYY3/8X4Sd13Lc
SNdsnwgRBRTsLds7Nj0p3iAoB+89nv4sVE+M5p8vYs4N1ECLEtkEyuyduRKhp4XSE8Ex6VVA2dGs
sRY/R7H3Cm/aQPtC16zWLHJSbDqxAyu/wc+35SlPqWh3iBJjenQvGc0oQE7cs+x9dyHzVddwFxNA
VKBXbb8LN2Av4BEX33Cr4A7YRxCPMSoyWIKrfXDQa50pLbA76ll9OxtyeGseOUdu/AoGBUFz2zju
2EvCSqKD8traLFICoLPctMsz6XmbKOof0aFiQJogSNhT/FGysozQQ4Cx0HdzUbQHI09OJPycJgQx
YlcXbMtlh59YFAmUwW02JgB2hb3SmAZtsM8LZuhsVyN02IGgIQLvAXxFFFdB1RMOXW09x3izyuA1
Fqs4noedGctfZsaMV077vh3NrT2EdAB8A12UjtkRSZppGNUG0f1TXiI8AEp5nRwaSloS7Uuq51it
DUAYDgFETZ5yc0z+2gexepcCol8VsjrJDJokOp+VTbg6RDP2HT112BFa5953e5oqIyJHY+iro0T2
FU2M6kbh7k23epv06Vf5jl3L3/cyZpOVGHjIKi9Hqp6Ds3Lq41wLB68cS0KRn3V8VUQBpjkLWURT
s0W5rKxQobLtLSd/03kWqoQlF6R1jno5fmRU4e8MNNDCdH847b1VR906dqsvczR+IAvZFjgS7say
3LljZpMzhJnbHa2NTQL7Gk3lzrD9F72Z9n4rzG1Q0elLqks347NofWhEeu8famF8ah5bf9c91100
U6ga9JWorNcEY9GJfd6PEYVmGaUOa6ehPTRmtoZpzBQwsjpAEkOcuP3biLwfcccIZxos78kAupcV
JdXcyj+rNmBbgfZ4G5XdYe7ui+LJT5AGi2BLCZxNz3XshLEpppFQJ3xGWjD97iqaVrHXivVk92fT
YzljlQMhXjESzKx8rT0/XFNa+awKGqXooSmSWgk0geFLs4xnnJOs98Ri4mmQtXjNc82DxMoBXs1E
avd67H5Z7jad3fAVb8qKHOJg7zk4LCtUli2Rh/x4lCt06p996HlYk1CX9bH5miBICWvjgx4Dhu2q
pnCibRA6mA7oQUAoXblsWC51mr/aDbpsbzA3aKiRp0afRR79SMAcsaRpV4hZIVZ11P/HsQAQBc3M
tuQ6zB6HnL3LoMmQ8LLsJIvZRIxnzmgt7JNPTWqVEfaS1O4OSXu2y2yx6+0UsFBN05xSFb17hiGT
hl0rTbhiFB89L002LDchfvFQkJVIQ8bmx/MyBOnSOPUtxWMjZTBu6VtHlPApbNblovDfkkI6Xz2J
dTLGPRwNJIANxryNivBnQ5cYSPAyxEd8yDOlVMxfciMQ50gC/U4jzY7AoLMT6wYxBGW3ynBMtUU/
bIBofmmJ/ZUNJXuK2fzQam4n3eWmQXnoMJuz4ElyjGrGD63X3WWqfi2WHgbaOqgiRoV/vPEPYyMD
bF0GjbuSEv7gfdMnCoiZkVUP7tgW62KZc6Ky3TpS+zIcQsYM+Ts3v2RCfdMYoIywuXi2kcloOb+8
0u9oiov6RL497SLaP7vOrp9JbK4OlSY20s+gKwSnroR8jUaIMqdWW1Tw3YIv839GyUifoAkutQC4
PXY7HzMW0tme3w8fhGV3zXbK2pdWaHgXtY5HC5RVZn/5PJGbKQEKG5PmzYKGOAWsjGHjvjjz96Jy
v9Otti+e+UWST4A1owM6I4mGRpWvh4wwenZXCRtWQH+FuOjZJLFxf97FmYun28NSzAazpKZpTDsz
sneOIfx7t1ywHiwGk7lNt7FVHCk8P0KMjVFUiDfRab/KpVNaJQMppoIiN+mcgE2tBI+hpp1rlO71
1ErKXSbirbH+NKTsz4VjVs/VPWQ261Q7dnZn6VDC7Ja6itUG1kMMtX8lxjD/BhUdMGAhfy+AN2oe
1v3NLNgwIG2XrRyT3fDdqdy1GRb6IRzlIaG0esGTHdx4VZ7LwySrmKaIY8P51VEUssAoEvDl7odB
thtaS3ZqFo2NLkaZXSuFf52MW6Kg7Q1i5/RJb9o1ciHIyhE7VgLWKpIztfw+rpe8rxTok201T12A
Hs8j3G11OxUpavIMTfSQJyAzHRhDRQm1lLgH4/znleun32yBTbBf7Fl5Pwf31I7uBRXlRXqKYiLw
8vqkN8Z0SQM2H6GPBsJxpu1ITOKmb5fHxRjl+zQSiuCQUHhOl1MXOJJtEZaZoQXb1SVd2grHCqsh
wwBmjJIxGkpUEqMh9+YUQ7BEddhx5ZK7UXSkYWbSGkQBqsIkE/tKUUyiL3JoYSRtm++qcrjWpTey
70Qb6Rhuvu2lCaWCUW7tGN7IHR8NV/btxXUyF0/zwnBXbxg23r8Ez8DDmE3o4P36xUms+T6xkCcg
SyZzS/0/GpaGi8ZWbDPotbxOM/Lem2mTzptxClncKYPupEfRSwUlVJ1R5uIHXL4ypmGjxW6073x/
2Piulm6dRdChkNhpA2xRfb6EzBzAGfP4FNEvRTrGxHY7UyJ0pUn3QZBF1UwgMp3AH3ks79iHWJ9l
SPCT+meGNjO+MjlvDF2fv5cxRlHJFPXcIbXA7eI2Z2ig+Qkh4WZKnVPKronWI9lDKmnaxmG3kx3M
HlNYHxLdCMEO+GAcHU9aODjnGsjyFVU0e17N9WF5Bwiz9eBnTcTHYz6aMQM6gHoVn7xch5L90Ezi
HaMmgRV+L1+tfmi3gBH9DV1t41XWrIEHmXzLO12/ama6TMGBQbA09RVBcXNvJX2yaN+T8wy6gW7y
cg7nnZ2mAnz3Vn9uKdvd981UPzh+y57ei45+T+0ycoF0qWRwJPDgP7XhsYq7czAanwKrz+dMQsLK
Dwdr1cHiXykueOBl2abs63yrYo1nU2TsV4330h6+NUqSL8aMHrUXzqeg0hYpLVJQafAvOY15zIUe
L1T3Zpsnlra5Kfxrz5sfyH++i+aYfo2kq2dIJ32tEegix47ERcZZcmQKjIiCAOG1OFYyxQTHT8dH
X21VMPHskC1DG5XEVHecPto43oUE2DRaiInSqwuarrS+17G9aEVmlhZaYfnbViOWhuKpuCDWDTfz
VFpvrsGaKpuAr0emR2Maeaq7iXs/foin0nXRXGlLrZ+p0LeC6RAHEJuWBA2KNSchvPZkEAm2S/Ji
eYJH7aGweNK1BvUnTblgLWhUUYTOaXULsa8n5GFjsKx0giFc9RVaLBbB5SZ28FDI3snXgze6K7TD
wb0VluEFxUuztqrZvaPz4q/Lshz2SRF+MVgUBE3Z444NB9qEVMseLA2wjkPC1bycqUvZJH/lPcDJ
iXrT2o1IISBi/U0zJM4rvEzHsk5t6OJz/1IItLeWb3cvnnIotkNY74j1Mel2GVBrwzTctiG0vWg5
RU0P82h0kl0CCpSNOkyAQMZXIxLxw+zCWNEr5HThkvWrg1rcliQLkPa1jHHy73NUM/zEgrC9ck42
avjSbaM42A6mq7Kpq/Ptox9qbzwZBe22RaIbaxCEbFr4ly6BqCCy+slVvouEXL59MDS/1YjiLJhO
x+MpwwMtyOGA0maGEdQkF2EL4Ny+Ow5NvyWvm9WI3pl7S4/5xOeuffFhVeLMuN4+iinin+w7+j2g
jY/YBHgVO96qdoN23zKOXOvlUBLsQyAEmp3bNYxua75LD1QmPY+s8eormi25cYqKOjq5Xqt2tlEc
g61gjJ8+pfhw2PG3Mfyiwmrjn575U5mH7HD+MUijeku8Kd8McZrSbKIpo4TbcrS+GVHd36vHu4PP
ZhngnFrPZieleOu2H8UHzWIcUU+o5uaPY1OmTxmL6AenKr5a760JpP6g0qFQY6+RJgJbV4P+METT
I3X1IQOUFK2HAq6Y0EG+lLUOGSIM7RUlx+zHlB6nSCwiknYCn4qtqc1d+whTFAohTcRVqLnQam12
hTht5oMXOIh3ICU/c9/t1S3mltgAiwIetzpNBVqsiTwYkH5u8N1L9flL1uWz4ffNC/oGC5soqSrq
enQfl2X7FWNM2GipMR2KiWYNNPz6YC1be88M5NEdJrJ66PKk1ImG87/y15DE2XedHAZqDPqOWQut
jQ7RQo2F7O66J+F+kxb5CWkwlYc+mKAwDy95D2fVpSKxzlt/PA+BS0WYhdBe+V2VmalGtIv+bSTp
QQ+3McGNnxoiCQfp4uZmr3BbWLaI6+p7guY2oambFCD6H4TSeIdqKgUwu8Z+zOsqoYxkpd+L0KMR
3nePQwSrKTYDILnMIufW9+03jH93cd+N77dpwYqYxsDyx9RaymZXZ5gtxtC6RgudgvJt/tD0/Q8C
gnCkqUsTOw4UVZ1x9ZC6bBrT1R97bOq6k1vP83LwG4l+oMqdY9PTex6p95dj3T4JqbHw8uJzGzN9
q7ORPeA5plaUVy+zSRxQQm7cFKLh7xB530uydC6d31PIX95I5nhXSpAhgj7drpnNbB9pWvK2fKX6
C+orcw8pWNgOd8M4Rk+9o12U8VRrTHGIM5qZWuXJ9xqNzrrHd6Hhulu37GklwXEklRgd0ssoKpe+
fWfe60aE3pY1234OjUu3eKpkwj7HiRZ941T3F/zuQFkmz34D3b+v9fRcMHY84bmsn8p0PqsB0alT
5zDUWrZ2KQdsqo7vPayRD9JD8+8Z37VnCA17qywn9qMAv2xR9bccEU9buDB1HVxcAEVDFeYvVUt/
Pu2y+lzLNn9Jp6bb5Ny4W+mBoM35BE4RLYDYdD9pMFrPKjagnFjtz8n42KvYAMGqbqmJmrPXoLTu
io8JUOMYVd/ypEn4XgdATMNQfSPI4VtepWSYUey513LvqJxFhMu9Gn0t3sbOkpuZQdq3/K+wguUj
CzIFmmXMK0AP1BpEUJRF5dUqIF4beVG+e/AvM6p/v6u33LT635aE10Ov+z1jX78W0hsuBXvvkyUy
udEREm9uLr/b4m0K7YdAE9F9Ta10kaPPL37sTned4/ffM6vezU2I52yCHRUZYf3DIfRT+BZ99sR8
x+pmbue2nIHMMFP1o93dhbYmLvRYCvr7kA8k1KWNRCSwVZ5hazmtNDiwOXCSRekQHD0qGPhEzGHl
mcn8kaUWKeemRQPdix1zb5f6WU0jJkXvJqlvJ+pKnlBQvP0chrPgXe2YvJQAsG9Q+PEt+kpdE5am
H/EKDvu4gBWKV5YgpeRcLKkTsxtP6AA7L9re0CVSDKxIY+Ytep0fxuS6NONKyObwVs4U/r75sf05
/m37dogJ2cs8FOgA2HT+eQNXYtLQ5y678UeFkRjVyDI6DyP5A30bhJuxca+3UVemIPGsYo7vg8Y2
1zbbqveqDd+T1vR/1XinljDXIzQEi9pyVfJrLLyDWWfpW+fpOwZf1pXLdcdzSajAR0OXx3qu+5iu
XkD5TY2sam1pmxCR6ekuueIToyX0Sj96INJMP+gWy5DCT4Grd4sCb7a6YCfL6WRDQH7xHDrZgyjI
iU3N/tFr7d+dtFnF29gKUDDlw0nFMte9Zh3d2ad3t2Q2u6WJV2HqBky51LSoHPYCw7VK9/AyM1//
NzbI+7/UIBcIi2NJWzi2kFjFcX//XwhLTXqT1pVVdrhF8ZBXAbk2j6JrgFt/m//9yqX0ervW8iB5
5ly/hqwIvCD2X0UY5lcaOGgZQyt7nILMbrZFhi5rcP3TzE5qY85jfWfYiQNneLmIWlI/gAun5O2O
D1pfPQi6kqebz7FDjLsRZmWuqT9B3SuDfIZ+9jAWo3ft1SFNZha86LWqzLuq68k0yYsdep8u/zPI
XR0Yfy9wYBd+capt6W5jPc+eMHk/FUn0Zlqe/+pOTrZSr+hC5Kshg7TSIrlcJ+0+qGT2og5Rg0oz
qJ0acBbXABDZa4vggsKnY6HNMriEgoN6ZYT6W4Xt89KL7p2cOOu+N3vjlabSO/l3DKEuYI3Mtp5L
fXaalSuwUJpWC2bRy17agSaY3bwXmErIMWkwCS8HP41M4hQFP7GTvHSd8XEDSDl4ktGq4MCOBAmn
3KOpv//v20M3F2rUP8MWXccxhSPIy3WhS3mm/q/7I9ZFzSSQUyFrF6M4GHv7x5+8s3JkadInCWzK
OV5gImHycjORFiYNvGJwnq1o1qDvUcTUWz3f5nWvXyUFAyjLJFUNFHg3Y9J2uGSCt2zQq33XWd+L
iH38OpxC9ljLNS9yvzul9ltXO+ibFzpnbEFlUwxn2A3pUs5RBxVQyz7hrkH79NT51Yc5Ovq97Cm+
t2GLbnFx4WHbe5GaNmE4w3qYtqgVrNCVmy53CUsNS2fXGpm7Y0WHyS4Rj8qXLKKCSUjLPkKd4Smg
zb3WGuxhtYxI2EoorsIqajeGqZdPnrPN1e6QqYieeQv5zH/ztBL5fMYe1KAzr0pQipY+lV2+p1Jo
mXuEiFBD+Ch9X/tuO0PNbpMAP1sAFSVGjD5witAk5AE8qwNqp3h741uFPgW5CT1Fg421Ts7534eQ
CZWPMdrcPKZzpX3JUWd9bAxQn2xHO6djcEvwi8aJNCGkEShRLAP4bSis/qkqhPeQ999pgmBlWJKP
ax9dSNu69Km17D6pGm8blvZ0F1meOOUB9okFuaGlTXMUDa2TcjmtNb9fo7sj1ScIo8fGHein0eM+
W3P8elvV38YhHrm3vuhr9JTsdP9YM5Ujs/GaU9A0z1SHZoB5RnazbY7L38cC5d3pQx9cwKn+481w
7E7kJcdn9W9ZHei//35UpPs/TwoxPkK6umEyjlri3/y1xEhsOYr24Glmv7KdEvsNvHwdjkiO8AdF
yj2h2jtj2Y+O3uw9UvrFlG3Pr/NetjMWXTwNL0FIDrta5Pg4JYYmnR87HlgKHal5WDAXS8k+fXBK
ndyVoGo+SMt6zXJT/hbxa+fP14jkB/XciKVAoV7Zw7yBczSsh8RAVqE75Tc/eayQJv/3R+AY//4I
XEz/UncEogOQXua/iF7sskOTwKXxUOrDxet1661w9PFYV7JfVWVhvdkYBbdBXYdbZ3kXW1+0tkTX
Y8LlXTG6lLbpP1xYOkGUsMz0YE3Gp/Le2zKkx5163/oRpEGPDwCxDCDCPyABt0K2l46at1G++7Sy
/3ougkUqjzrmPZl1+Y2ZYbWcsLfAzsgLWVp8xiCdkI3Tn5Nudq3CGakJN++XRShTqDfhhuIsGYNL
bqjsJyJmasNmUxbPezEcECGFj2aB4LzqpmUhuazDmJDCHZFjeKxrFCr90sYPl9PEi0iEyMSPZuG3
ETPM6rG2NFznTXuYK5/mEHF56kDuh3l7Zbnu/2dsl//DX2MPShXVY/qX/FTGv25YCuoGCVloAOSw
4Bk9iha+Zn6KLApXnSTGSIRlsO0i4VGB0sqjCGnpi3yXVzPAShRq8OzxfpR/01DSrvmVUbgutSXz
VO8GZzcIyloeMjkz7TMkTKQi5lnq/oxm/QBUX4BGY3eKUrqCWDWRAgChL6EcFWVyWOcZ1Y//vkV1
7O//c5M6sNZoz9D40K3/uUkTmgo8p+BX47GPjnjYmqcRAr5NjYxlVl1uC9mECLY4GCMSs1snwade
vhm6fDrOMovX8WIfzw1ECth/DcKkUNe5FtGVqZ3V34oRtUaQRN+RylHi9pz+7HdG8sAHQX0vDewP
V79imxxPw4zlosprlFguR2MJclcHvvFiZ0j/p3LLi7lblezbrvSCmsd5BGujVy6Vv1FVQsBoYbAl
h9vBROid42UVjKXgAO1p/pQ+yVh97U4Phc7Tl/qEL+DuXw261oebjvb8Vp0vJu2t3zRIeYe8wH9Z
IVXt2rgMYQlpGu5PCJ9IYZ+bGIEJQ3d0VqeYPYPdrKHRLkvPXpe1WR2xziGK8EfMWmGAJV9QH5tF
+c0mZ3s1t74FGHiOD7dpy/ULFMx6F33h2rpr2Yr9yIOpo7dIOqKaE3nkZzzK7kDw41hskw6lnGJ2
qGuIbe1h7UN5mW19elBproxDyBd7cLOK4liHor3QWHmkcsoSvLL0//MuNdeLldvsP7TafShsazpK
zcY9E4PHdyPqphfDw4GUmWF+mIly3sm28Z6qdEnXqVrj7faDxPP4STB3xgyvU8FO9GxfJKa5meuG
1nwynBySW05D67Dp8tO/Dup6kTanP5f8vDnfljipi0gWpytBrtJBzYnGayImiVaaY07Rzp2d33WZ
+i+RDklAb7Hr4MDx7ns5Xv7igbTVDiUGdWgndrYL8myrbl1Dm55By7mH23SvsnszUnpuN7ugYygY
kZ9cD0SKWvpY5nWK0/FHx1qQyvNIRZa66bFNE8gTrt49msMSBsZyDs04hCr1Bjqy8Cgrc3ygyOCc
vWqY2CguqnDfALih4jp7F/x81oitQjvFne1uIRuKNWUbigcJZfzItHZ47O317WbILIm5zUZMqPdN
sIlG33HBGQ/WVSO1zgtebiuWMLwjgwY1EFq/u6KZqI1n1C3BuNflfiz16FlhS1rXwoNEDPpe3cxZ
hEg1jMpTn2C+Q60r9+yXu+fewXht4allloYZh9rPp0o95VvT8fx3SVmvWwqmoTB3QV9fSqahn0Tl
qCexRxCMw6ydXwVMx40op4DdkfmhEBo18DMSHctPdSaSyNjHFbnTKqxnroC4JqEVv0EFfgxKjVu3
yuaT6MC0o6jrVhY1qMcpsrb6MttHy3oZYxnFFO9XqbOJUd+srLHf+lASN+Not9+6vCJoU2M70xjR
+GoI+vTdkrqtvoVI2OVdp7OOMZJaWyEvb7aKWafeoPHUHlREN5MVna1+TndWOU04bPPpHstDu4Z7
XK+9zhvv27nP7LVw2ose2jWdQtjZujPj6cdPcedHvXnrQLb1W8WT92YPtn3fWb/KYrhMWE7P6gD+
469XkgzpM7Ie9kr1fczPv44H8iilY1rOGptJfuLJobKMk47+9KtBCCz4V3+tWrXqjJbJWm3IdK8Q
6r2BsWAVRaG/67WuPquD0fYssROYCSdcIxGL2t4G0KdHqQXstyAWOd81BrD3yTM/7YWRo2g5GFNh
k3TrIovbl1mbicyURvNSGKgJ5+XVuFxT7wZl+TspaXr2k1GBEC1XxgLmAydWPRvUyqxgWGla7z6o
0asTyNqEMIBXlj1UWTXaB5OD8kttBoTd1Ts9jz4ye8I+NQhA8OTRVzt/WRsTwW2dYBuxS6WDlOtN
dzEDY62GTnXAj0i9u/IJyzC76JB03tOfsUhMKQiNyfnH8PQERCUHHgg5MfWCZmc5Og4Or/4yYqO5
fYy3T1B9mNNg1meH39UMQ5gNJLdWdVBPfkO95XQbcFroVCu1Yag9HszIjx9bS8hnAclMXXZ8HZcd
WZ5niFkapEfy3YJZjNcJttZGh1/x6qTil0EfjcC9+RKncXrRy7DfNEOBFkRVkir5nuJbXlTP1Xlo
jerdcVDJMjrKuUEA7GMTAF0YrumgTR92i0oEdlR19qj5MsPRb8roU238NEwPhpaEl8Zovut4R+/G
yIaKORCCS51V0nOsx/PkhMbGRU30eAOnEPr+0HiRdg8yoNtafUveUjuTZ5CLq2I2Ra4VnIKQdvCo
WwMmIjQg8/JqDGlKq1fqWoD/4fbu2DkBBHYh13/+sno1RpmL7q9fAE107l0RfrRjau6jmK2Eaq8j
0loRMOwgEhvMhFRKW6NJjxObBqIaDGQ2ohHGI+BjizIqcVEjjOL0hRlIf5tFfGDFC1B28dT9/Wqc
a52qYU+nvxrZC4uTW01EWizjk2402l9r8jTMqj0Y2OBCHGVwwaCNi9hCaYTxI9pXWfSLD5b0EWcM
HgvtZx5W4Dlkmdu7ZkKmCG0MLwgJ5Osi0XYtkYlq7PvzPQbMoUOlA3a0e43k29a+DgGNMcf2ZnLn
xtsiqQqw9dqXKoolkoZcu0rHvvqeD0TP1uwbCrws+mIXxxTlFRlcHUYklpvemZoLVqRhlmQJuYY8
+Q2Yggbm7S6ZZxdvDj9eokfhpS1p0NqMgeoS1ci722a3mFFaBzWtIfbIxjXRdG2DijQy44gWKqDa
ir7hfVR3+yBr0GgloDuGqXxmwqHKSL1+2UEjf2OGFYl8bm2pAX7u3DfBY34EZYmbTZGLbty4Ph7Q
2C7DgDpkHoOyMZbn28jgk15hW8MjCdE7+jvZDz5pstS1CmZUqX2pDzhyScJwtMa9s+j23FvfDbMw
TuUobcYmfkPY9MRJ9NOX+u1RRm2falQJ64knlnm9ay8ixtO0/JyDkRpXc46CbZMDer99h5qM0ov6
n9ysvoSVGx/DAbtAGQlIt7HjnDPzqKllkEsSApvCch3NUf+xsNfCdgQXnUtSK5fbOPdTZigbPGmt
b6rczw8CCf/WbIfpLQ3iKzxB1I4DoWyq++yjTRIVRIOiBWifI66IQfz9yIrmC1cLIEtD6lukGzft
SFy0OsQxPCrLVBOFof5c0DZcwOGHxFtCR2fHfJ7i5skPGzTLS3MqqEqT8SgSQLXNJ9kZjXGNfEij
1RjBP7RbjW6Jtcn9OHgpM4TVBfpd7ifoUequKyu8/8JrKGtEn5kH7IQ54ZP1abaZc30+aVgwkTTg
UiyXg9uh6ridIst9d23aTHJJaxxV5zIYgV/LMptwN9bGt1zPrqqO0JDFXE2j/BGWxNf381Q86gJ4
SY5fdHDbyN3NLRSvKM+mTdKjSaxz9H2tNqdnGPDzviwhibT0vWgCZ+OlWpbtKfsr1zUvCk9qF8QU
GU57/tOHVBheCeVgfeO2tkMWbFysOZQ2Qx3HROAVa8cmnhd5HkWySiu/U5ayznj/CXBZNmNFTT65
C3Pu2NDrnctQP43RoqhnwxdcTOlfksxPCNk1CXjKxUO9PPOO0QfHzAy2VcfKPJKI3SoTrpi1TOqs
HO9v7YaYTdtdkHkAFKVPnfHWEJosfGQJLde/NBOZ7LQtSl0c9rp4zzTafYXm4O9a7hCrkca+iObP
rkxIhDZqb99OzogBVrLF9uYXyd24CtoIQ82YpTtXWg6xASbuheUV3VQ8RkpMMwYk3S+exOcGIuQF
Cv6bHHQ2056cLkS33kqkmL7Mhw5NwQZajHkyMfNePa1+vL2L8qY7umGDZcJfyMnewlCOO9bMJiXu
rRl106l3EzgUsidGAhaSOvtz/c8pLDYUDDOBya0+Y56u1RGAiw8/WUKpyFftBIa4bljl0Orkr6g3
rdLD1zdV/kmdYjbItlHPsN5MIOhcvGkIyO7VgVx6JsUw0OCw6Ua7u53HbXrwUyBAbYFKEDvTCTZF
/dguhyApnu1gWrKZM/shKfYiK83DVNgNtywk/jBa0gD85k1dN8l0X5WV9Vm5lnacUm16cTID6aX1
VLdzc/hzH6s2TJuMrOJwDOelm1wnZPMHuCUB1Kk5e3RrlF86buCvGrjdrUE258FDOCHV2Dg/sXhX
D/6Sq+DNFswLPSM5TTvYXT9vVbGuTI2/ynaqgGfHQDTVu10V+gdRNiEAbx1Rn4H0a5bVgEu2cJ9x
vN+guQ3tDgEbiX2Af0Y/wnYX0M++CBO7+l5g9XioB7FXT+WkiJfkwLPMR6eLOYtfORg2Hth/vIU4
tQRNwUVRz0yXpQfS3XGKi9ak5JotgjFInyiw69w/RktwQppYB5OZ6x6TPmNds1TploewV8/jXJFR
GE3jvCFs/Q7rZI/ewTGht3YHG5DmpfIm55Jp1iPB6uVjxKZ2rPPqNRqs51txOB4lKtOxHrYNeuiV
CiyIlkq2evXnjT/XmopOQFGWIDs956J73XG23fzoELRKAWb5/yzQhBfDdYa7aaqeYB6263/8ltxA
0PxB/bX8zlK/nx4iNqNnGbdXKa2dbQ/VVY0ZfkA1yDE7VvwjpmOSCZ0dSLLqygQYrQSebpRWICHn
pbMJsVE8FVWiP00DvbQitvSjumZgCb8XqBXUm1ZEZngyWT8ME66dI+PmME2F/jJActxGuiE26tR1
6hhgVB6s1KkBqPlKsfoaJrrO2hSnYDaw1xwt63cvDXmMF5SvOtT+L2nxg4XLFXewqJ1H470krzUG
NUKZExW02K5vncjbeF76r7UBEAjbPSOHbwMccnGMbtWHkKIzhzOBj/Y2jpZu/1jgsv3rE4KwdHsu
MqhyaAACVD4AF5VQC9niZ9nYLxDRw3m48zO/emuc7C7qDPHRIB+5fWUftt5GCTDdik6MBT5lp75e
nTKddzv8Zd2J1m6wD8z+FE6BdlEYZ1kb+dkepzdVt4TpN2ynGJ7JP25+PXyrpxnQVUWym5oPKsuw
LlFeXzXbl+csqq+3e1nd1uqgUWJ2a+1D12W/V1+jGxVpdlP3W2jutEPQsbR08wpan52YMVkKVkjY
uVe9VYwIhXDl3V9zX+rYpxBd3zXAgHoYhfYtc1Idcu1yraYQtOqG2diwv0dGGdbhIYWyGDcL96x+
RN2fP6Zn9VpdLbMeKORxWv5GLtuNL1PgYJn7qj4vW6eDUzQDNsDA0N6iMX2hEmf/9DBsxbWYXzHC
rueSRVovHH8v54jQnCUvrTJIWxGElM9VHiAWWUYXiDU2zkWWXiZ25Ef1qgqR/tVtsGtGv7k3C3In
jYUTinuT7m4H6ruv+QUuKwUcoC7uBCwd6h4LPZrFDuuTk3Cabuc5LcEmy0y/TP6lleGCakKI4O60
cI2NKD7aQfaOKMaoteG9nIPsHIQe8Kfla/y634AdKo/A+Nf/GmLVsBs2XXTO4bTi6683pTkVm3HZ
BXbNqR6jGe/gmJztwr337faR3Q6PL4ZhjKcDnSR0jPhj2aLchYMWsfdnFlayQwtewu23moPjIAJu
fKzhBpxv/wAlNta0gfdCzdi8lC0+JTPx9wEf0g7JtvWIOlvdSiP1170W0BDnzxyFP2QbLpgNAIZ8
2GtFbf8Kg+qm51ACjs6amZCVFFbLrXav7lG1EkpMH99KgmHBQPy6uxWQ2XDnx8EHIPnf5XbAJv9b
baf8YqCNtA3Plsa/W0KeVboRsMnDnMbed6DFIIyaqWvvx+j/EXZeO44j2Rb9IgJBT77Keym9eSHK
ZNF7z6+/i6Garu7GxQzQIEgqO0spkcGIc/Zem/uwc/Fj6ShmF0AItimGArxHxHXoTPXPPlPieQ1E
DxYGdBNRkEJaH1YVA2lmjbvc5bKN7STdC784a7QLb/IUtcBio5rlRz265O/2iXPrIOIurGh0v+up
/VP+VggWPsotcFNm3h5AmdCfnmswlgWwFBLYGtdJS9WjKVdxjwFC5Z5ZA7t30LwGuB1iu8BwwRS6
sulLUX+ALg49qBD4rDNzusVe8a0r6ZaqoR7NRNOfimMF+0j49jypTm9w63Zg0qNfPFTYwdFOVdpZ
8z8T8Ksow1bJWK3J8lKQGx8kHpR7ub7V84HIezoTMb5D0J46A7QeYCESoImyIB2fQTA/O4UafFe8
nNKOkVncZild3RQ5nkGw2VtcxFA1C2AXQz/lb3kEbVqBy5n7dg2vmJW3kXXFbQT5pFQjgYY98eKB
0F6MNn5sFXe8uvPAW8Z0FMDfd7DOeaRQoTSemqZBPTaOX84Yf8o33CuFvVEgEy2L3P4c4TQcGxA8
cmWsU9feEqxVUfMCRZCh/FcMJ1z3qVhXeAXWJkUpbAwFGUB2vLl3BxLxTQkHe+tYGWNobrTrKc3B
gUROeoORLZaZvJIGrKePDniRKFfzMxb6d9xKxqUca5cFE249Zz606U6i8QnIE50Pk7n5ZngEtWpK
ctIiDGeAdFAUzUPaBOF24wUAGhDYf1gtTwlWmNj/m94lGrwTcDNIkzqrW2BrX+ks6MmZKj8IMwSO
G3xAVzeoKlPwqLCtYIvzfoR9ftKzWLmops1vg102y0FRAeeZW8xvE/qJIOhHTfo3O+qBx+Q43xpo
+9tuEs4yd/hiQaI2KI0dfH5z2ylByEIauLAP2B8wXEZ6sgJb134m0bhJqQmfVAH3tMAqm68UUm09
CsVXqYosekdQSx3I7+l8bQNFUSy7uWMRq5Z68nLi82TrIscpNjBHQzU5HazYQZ0wF+zRdm3J5Sl3
Vo19SrFE9hwHTb2gkK7dnAnAd91hV4ww9PlOjN1hJtBTL5huPqEdEW0JSvn69CzVdapehpdpnMq9
YeXcZeXobZjMYAU3eYTjFQTzgNowEuGT7+JDU3IDBaHjLvIer9cS+Ht8uXeDispZ4AJfgBG2X9xs
fPQZCy9x3APjrey9rYC483u73gB3Rlc7T3blZqQSVFfH/z4oolD4x6BoE9VmC13TTJoD3Ba69a9B
UVRh1diO32/wcoS7FCT/YHn+xxQjQKn0gb5y4VNFbIqXWAADlNVBkZMybKUDnedWqY99qdXcRewV
k0aqCtSwpXzBAYfpLs0I0lfrdAQC1un3NA6r9+I5ncOE/AG+puhSbxuasXJGVthitM/VD8BQO9nR
Io/Je4D0VTMzrsNHOpd0zw2Xz6zT9pPXkhJqQjuUe/Ic9VSmk/M5f8A+poPrWFkl313ulOYKaXD1
hlftrTdj71Oxy9O+Hbz4R5GZMUZmvz8PbTqiAwbCIpsoj/96WXRNSp8SJRiKQirwngP11A39S4Mw
co2asn9OVFZJalZW38ucoJMmvGFTGT9a29xC1DC+sYrCPGrp7mMqGPhqAlh2bd6u5UiHzbel10yf
Qx7KDdFfsLPHw71tHVuqg0SlodBDcW5g4RWxCN8XadQdRpYUK8P+fq+jxqzs1nltFKhCP3XoKkcl
DLSbHv3QorD/Cg31q83QmtKIYUnsBJTnIbxs/QonbA9efVcrAovdnGU3AXAD19kVDzLGggLCz6Q1
7CtK3F9SLV+Bq9twecHFn/Gq+bwO1VTvkPV6t2dywJ4WgiAxqQI6OfUCy1XexTw+CHhScGxD94aJ
ottZDr5P1itnaU6gGMFKCujW1XFy5TCfl0fyfF7ss8lOVnZXkPjjY5/DcDY8+/Qlb3mZNpiCwMsg
6d4BRzbX8n2KAENvyD2xZsEw7aB8sUinFq8ZRbrXnUys5KHjI9jGdbGtWsJBOlxjwVq0YYcezAWg
N7+ryK37daO02jJqbCT+ZjDsk0OOOeI+qcwK4nfGWDzj60WJ1DrINnrPWvizWkpukoKEG3Ngnvrf
72nD/vctrbLQ0hzdBaSso4L/l5iimZxcVTtl2PSpquxSz4kPaeo+ZWPdHxH5/HKUett7qfXTy8Lv
6pSJl95XsF32/Xio67Xs86gq/PNOC65zFfEpqctf09TPLjqm9LLDBDGBCgOGOTkr0BVjpbURoSyh
SMA2AJ4Hz8QSQOu1m1zpY77Qbqj66lsjjt6sXXGpB/Bwhjlj6wZ0GXteviVte/y99mgpPkiFlP2z
MGgJ3PfxfW7+++clxSV/dIUMgXO9Txeq42JT4y0IPs+/hf/ZUAdKzHPaFjgRzXxtnpJ49fe4RTY5
78xnoCE0y74sh8tfr1dh/TZUFoYFWdZuWqYeMqtokrUMqJI2kCeaOU3SfzWzJadTkxctEvXLGAyv
lYyFUccBtBUa4Jh0AvSftbH973+dbv3zcqBMjsLEYTbMleDYtOb+LZssBWXQOrK3JJP4l0GQ4wPa
w3mVU9guKcxV2cUOI7ZgRqtvczzmi5bGNXQBrVWx1w7FXg5ETZJGV182auNeKLvaVpznKSeeyK8I
MGCqBE0k2AQu2EcZOmVANtiOPagLUk5B/IA3ny0vWijMnWaQnGsACtnomYDzYrc0Tv2i3GmiaBmp
sCD49QwbBUxGRAdx3QV01rUOYPBl0Gxto/mFum4Fi6Nu5EmUzFW+aN7IvT+b2sH51RlwjHqrx0Xs
0zvTpG48myXkf9tNW1gE3KjLgbSBB7I54rVPkvZdUGGPBoY9zfpZt/HFifP8fSjoeNGxck+um8Ol
ycNohXbXfqjbLsW0y+BmZN4X0XPmY4QV8RDiil/HRMUu7iKZsY7Iyh48qm0xJHLZ+ZGHSsRhpNbM
gR2/3DEpzG5tMlpLLkl3Hc3+E88sYpYsc9ZZhkp46yXJdPWs5FFK9ZPaGq+FS/478Fd0aBjARzos
aI+1ineAcs1DDESpfSZ9G+1ZLVkL24A+UbsxEqPtBKzEJOWThxN646jZ/uvFdH4q/Pm/epy5Fsv9
h2SoXnmYeqyug+gIw6xC9RBR8os7+/j3PTia9wHl/jckU6GumjBUT7wdQR53x4BQaTmuB6m6UduE
wSfqLJM8Ij/eaqTx7I2m9p+mKnr9bcUT5ZN8WhV99A1PV/4Ydq5xmlg80Rdwy+v9iwRlRNshGIfz
pCY1sXIOSfZWXW/9IP+9l4tkHwC3xLRES9mPhnOvefVWn/eG+Vyt96eRteBGXo6ko2k8s8rhWA8A
gU21vPgxzCA/0AtqaiN7JIXYQ5kFFOB996gYNjzLlpIbph+z34X+bH0wn0dm0Y+pJ6KNPvTZ0Wc1
c+lByKy8FBEwWVbu9hTEbk9xuNTWOi0JucCWm8i2Pou2aXhMh1hnM7IZ8+lVm9dJOIphlTnmNQWw
/SB0TNVzGyD/x1Fkle1DFdsEdQ7Ez/T+i2E79TH0HBKo5+5A3QmEAJ8wrbJdSjs3gKXQkBgxH48z
Nr5HpkfK8EZpMbRAp9kEfQCByoly2PuodOEX0mEu+2kfwwVc3780MIBi2c5ffD1vqG+UyLLnPMr5
MGfE2XIdkpCIZKUzjehJSnSD4FdLPvJFDidghMbN/ZkhAiS9FV14aR/zomBL25WeROwZe3m+0QCZ
tkLpN7IiJBCJpZWvXeSR385ocRdcZMatgf3Xic4sNpe2tHmZ4N7POSx5+fQfPXfDDLhdaCQ4qxs8
PANVzGHZ1p2+pMQbP2nTtJ58B/zINBu2uYKGw9gwvRuVxD/ISlAKEDCk6Ly7d2C1FLwQRN0nAS1w
NaUOYur5gyPZ7PneJ8MoDJTdrwA1ibo8K5S6vTHPrnkzlKwgUS5Jc5rcDKpClkeTbmrLGk91hzZc
Xg2yGtQYIc51p73+6SeUwnfWXaUZiA/agmhDJt3yY5GtjFZpr+VAI7vrXR95aEmPZ1Z0RIL6cj3H
Zkk5tHxGY4oj3IM6Zs94+dLl5qeuUepoEoWHQe99tN7HvdQT8IHvZemU4hRAA6JF9g7KAxBF6Kqg
E6Olg8zx4pdQziKA9afUeZKS+Xs+D5quVWh05qqOCvWK9Uq+Jfke5CZWk/9RRFJlkejPZIGnqWMY
/GfYhiGwqjjWPycLnm9URhNWyjZJQ4+Mu+JbW/ctmaQeCZ4CNFnvF9rnNDxNfm6gg5tV0tZobTQK
uNui89WPIRD4+FL3ldKIcZjMvl5Zfat+RKPxyx7DhM/fq47eaLZnBzSLO1MthngY3JXm9dzy6ZST
+etdlFE0O8XSvSMRFcqxN1t0w6ORbDO9xSU09w5zu0xuo6Os5CRNbsIO7MuQi3gLr/YW9sK+JKNj
UewciJzhGbs1FJsnn15M5dqKfdAAxYDpty/Kj9j/ypxEfXNgbBzSzCbSK6nvY6Bq5mJbdqaDeBdR
OXUIKpNDvfRDFuBlWaq3u1Ekiqhld/6MTyWU9BDXyplcl/zS6iBO+1gxL2IORejgKD0h1FN2vRkm
hJKa8avqZQ9aEuWngNn9ujWpstRZnV9NxYfhY7bRLh+ckPj59BOYdM88PIFCqE7tu3S45epU7xxa
xWt5SPh6uSzClq8wCd7gLWNCD5uXJLGMc3XGe471/uy12bqZKzmynNOXVOewW7GSvf8xU0Gf/u6h
b61mn2bxJ5m56bacZci1YLAd6CX0Tv1YRUpNKGo8QZeLFzQA7JsscSBIspACcK90QW/9D1W1hoT6
H0sBJrauozu2I6h5msKyzXlu+Lepbd3lbTdkobfPET2A6cwLYOxQBR6aLm0OOWKzjVHb0WLIEn3r
p2l8Y375Uy7OAe4lGzH5GrVQ1uppIi690cQXN+8F/NT/OB16OyrW/ox1K8TwPTUKIIdz2b2g8bhN
ARJThc+5KrCvrphDByeLWHdZ9ezU8GGwuvQcUzuD0Ugs4+zINFo3fSKAo/YDuo0Ehu67mUrSdEH1
YNWP8kClacTaPtQOPIlB8XHxHBrDYZFHkXEVIzbfQZcIV6GvtSfRIJKmboU5KBjy3b3ezQrVIiSJ
qjektRj0JfSDzGZSoSZxvpRyzEKk5VMfA61M/hNpR/GOHl80IJzXNWsdud4sosAupdUujZIEjJnt
BKQaqSn2bMOkGxDWxjdHGO/axDSonzEMam5vi4bCT0cnWdWnaa+pPSBCKP43+EDRColX8h700yst
RuvRU4J3BNbVSW48O6nvewpTkjWqI75WLnYDN33ULx3F7tc2hXrocoqHRQqbuezdThiHcciF8/q+
IOXC8H55mYoGrwSL1xZpuqfXnN6ssKjWlhrCy3L0/NzZfbmvteQ8KU1+9pSxalcEl8IoLMNimckB
ugrL7qRp763MPQ0bZZGXLav6BQONCp8NU5wRtN4BscGDPPqzsfSOchGltfzqTPkxalV3kegqSIrG
MJ5NZZouSe+cVaz5j5M56Y+aqhzMOam01rZUEZprT4UXdn8b7zRzzjrVNfeaYdi8OvphtPBwF9rE
SECQNezuUX90Yy950GGlPRlMajXskG9uas6ZjyA2mRsgSxnpA+BzgIRfF+qwUkKbyzDLoJBIqY+v
gki8l7OyXBVXhasDo5HdPcHEZmbYV9MeLYavlIApZy9WpsxSR89aZZlxikojuzGZS59N9Mum4qFB
bJkdONDEtqIumouWlZ8oe7SXzJjuR3JdIF9LjBdVPxFN9twpnvXTirSjBj/g3Xd1Y5Xa+FXpT6qX
UKX5OSuyMrdydrZHlV+p2jv5YHSFoF8NMFg2CrwqVO+HQ6i/p1FrPgIgOAOVsl/4WupdUopkq5K6
CjHHXIbFJYj5lz2z/aJhHb9EPYlY+LCURTYa7tLtZrkS0DQ47Yn+6Vg290iDWiSp/a1s+1nGBtda
vtDHsd+hNx7u+cuNXlUI1QKCkiqMuC0PouVdHhIFBCjKzq7cyCJB6qQ14whd6iXR1t6br6s60XvI
fAxyG89WQwdbTgDK/JAMA/SoOTwPbrm3EiYyQh3hwzpl8D+mYLuv1Flfxja6+YiHvqsKZo988L54
tjxT6XbevKS7jbnSnwu7Sg9NZ+U4rEkhcGp14NZjrBPWWN/u5Tn0l6PPtEU1mw96mXr5HQ2dnfjD
NmGFcM6bbCACij13PkdQuQ2knCKeQHC09enOn//8sNJF8dZV//bzf37AtHIcHanS7Id2paT2nAPN
EqdJ5/Wn67zmcVV+VMhD5rK9vUNb0IGEs92D7po0gOl6GpGiLVzHUW4+6T6HBjTkuglKwsPx1i8G
pH1LwcB/8frEA+LUjEvp+k/CbKdNYHwh5FS7vKnf/dj0vkYsAS2WmR+QAZxF6tGQoaDfbeXgEw7F
T0QH6Y5MMJt84y9NfMcfFv/0AuDuiU4g1xgT81IO3oNR1tFHWr+RFQ/ro2pU8K55sgNheTC7ApCg
OssVBIa6VKBMkJ8/6TYNaTDJsCsM7Ydddfr+zwOqjNSVJ2hMRIMirlqcR/uqrOsdaH315ob8XU2b
8WzSifuRwKyoSh4sBEx7QgSgb5VmO56ofyAAKE1UY0RmzJZ+YCXIXa3TMFQ6CZXgkqLBMGme58VF
AxYpdXym6KoH0y6Vc9zUxCFD07XJpJK/AJI9s4cxrbV9qllviRav71+oM/YO6ULqIkuU7ug2LcIx
TUGekEH7nEFnxSHwI5KgZTM5oV5BEUI70Y3AxQY4JGn16Cmbi+RkPK1CNWMqNu9l6SQeRtIYlKTV
sMVMQNkqxKBoJDGK34/TNIvWtllU99/+a8jNnoZ1Pi4BqWKaCtwWFS6RCAtZtOo694TPXT3fe/wg
ww+6rf70kx78pFuOT1w71Zdrot2MxqS63B9XvY+YI+/DfA9h110FREi809ekStoYvx3bU0qkdjbB
59cV8dRQS9sMDjgHXLLBWWHdvnZnuWGZhEwzcThbRv5IZMfwmEz6MQys/gX0nVFvehRRjJGAwGfY
hc13eYr01MX+XYJAGPVVZdnVb3FehplyX/TV90oYwcnw6+zkGbqzTifDffYT8EBeBjBY6xBPTQmV
DVtP4oPszJcoPqcCdLpipMVzn6RvoZY03wkIfSOQvf5m6DtdVX7FXK3kSiFKtjBMbBs3e5kqdLRl
OboLo4jTPeLC7KKKsFvhoAnfm8Jaj1bWP/uTQpszDH7J08S/KZtpsIeNPv+UOtl71mfgWKcU5As8
GIn7Ai+4LUz0qIFrKOsx19pDgLvkAXf0L5MOhiO9SkaRXdsCFYk+oBSNNKe9OWE17MqC9j8NS/94
99AnOllMtWOs3cgQC92uZkKQmul0boFbpAKp+iAIAmispqAM0z0T/D68WcI7NJp2lYuCqsRBMzl4
duSK+L7OcC2EE0gsV/ZoqS+owIezmhBwUwQkXhkWODtZpzTGDCmp2XUbv1dZV7u/SBm1bxQ78h3Y
tGwfGm57dRJqcCC87RU+N/vg6xChUhXMWDVq+evAp4y6ldxN+GJbfajUBc6R7uaoOjWYvPd2Stva
V4ul1pJVnrcMcy1lDoS8X8vFe6lWzcwjaTdVkys7X8UXqot23FLR8+7LHnkYuRXPmXkVBIG5CieY
+XhOIHOC2aiMWSyeGsq5NSZiVgsC4nP9hxhH56GItPCcWdgt4nnsw8N9s8pJHAs9rmgod215uN8/
wmMc8Gzw+2EYbtCCFh9NEoxbpaKUqHuFuNkRihNcS83jKCLatE6o7u4t1flcvesSL79zaPI4t3Z2
ODikTVjuWSGCZCULjIxHML4UOGxZ00Czz1oI6NSmZnpOdUDNjeN69oxWcVlQaBP3I6VrN/c3aSHE
lfN5SwhiZuALQTJIAFuEZOA04wCsNzdYfDXtFS9OciCIzd2Yjuacxpw/zyH5b4WVIfnGKLwIuzmH
IByUa1Fh0XJLjzCcSjhrtewzpDJc2hOVljzFfU8whnWWe4Su/N6LVFy/VYb+sCAtMimU8cL/DQsh
ST/8TleO/qDv8DJ4yyj1vaehnjya2ZP7JM/5xDCs7+s+gbpm2Ul2ht/Cp6ewh8KTfhfM2mh8j0Ka
WfBZi5UV0XOkaa1j3vtUKtwYk1HkUBNE+lK7wRUk0PTNmlfIhgtjOuiGkkf9bKkL00qsUACBj/U9
5ZUg5uVA+BVt6LJ+bDMBFYTTFuFfJzzc2qJrwnqj1Rj8xtiHW9rqLPnLMT7SfSVCrnf6Dz2I1jIR
+V8/Yej8YZmzCOjBfs443HIM1e8N3TLI0qp9lhsckiYibF6wTBOzm5tioIV2SDi2emjbon/Qc6dZ
kGpy6uRc1iDyFIHTVDNnj6koW8Px3j4gTOvcIBKDGc6tF5qBtZVXmbze+DNyuMf1rsdruQuBYO8J
ISjQtEKQ8rBOvSd1dYW7920YjOGJMPiW31OozwSnjGt1mrJzzSB4aBOqY733SqyHrHJ2TXELStXh
ge2d0Ymck1GJn9UF5QCgF33owumhOnWkawHKXSfAsnQT5Wxk9rKEg+8sNBfo3H0uqivTsBHmEJAb
wFL+zt9S+tfUBhHW8VWjW7EIB27TZk0bVb9ldd2sw3nPn8/JPXmOjMz+iup9NaZzyNSsE5ZlNhBz
8V6ekxOboOz55jRvhtLDdVPIFby5XekfKCfoswNWvLS002PKTD/Bt95ApsC9NhvtKK26jdIvo5jV
UAiOaVXrZoRJ13mcVQ2vzKuzDYVdccCSp17NAQcfo5P9IyPxB150Cjp/L+FfTTo1M/MVFnecEUsd
vQWkRbzYKo+LmdIlpXexOnk7D4TasgmEvYHtAOnURZF7Uq+AriH/+MAxvHljR2Q5LqIGfFcQAYq2
4/AQwad4ZN3rPFSpe7mDqqKJEUeoCYJgKrqyRObG4pHUCuvR71MLSToDuiypKdmsLrDbCm8sxAkv
VruVUunK61luK1XNb3qCTFXE/hvlOgNlNa7eAnnjtndhUDkJ/ngWnb9U6tZ1lZu/JnaS+cz8Uuz4
Fn7OqT9FIZP7wGKCUHq9eisVOoa56gTf04zUB+VJBy34YHmtA+FrPMYWobCIJRKg1JO5ijIlfJ/a
CQ46kgsMAz0YEPJsFlWQ14upzfJnrL3ZBkgjiWhz/K2mGupaKLexCMOTQ+TuAyKFl2nwn1h0YQGp
yvxcM+c8y70/m6p1sn3SGWcjTPf3qRtd7/QVzcnVVnzlqza8zRz78g2pTL2MClJYvXit5WkILDPN
zwFxgythqODu8uKgIkvfCWUYFqFkExZesCsGKgpE1iqfxDQu84Jg+G626OJWzR4jIyBlmYnediKa
+KIULJoQS7wrBJ/dBd+mZVlHLZieUTwnOJepmMkNwHKbKngVbz2uwIsigs0kXZdWop7GeUOwE6Om
V+Lkqds50dK7pgiCaCoPFF3ACX4EiQOMnCyxS98zY2NmA+9uNKyHhpWREZrI8eaVEQ0Je0dt3nwK
ISADFdoSZVNTZzSNfdS0lKDmxmzZQwb667waJV8kgj8LK8Umc+/0ajCIk6g44z7/ygaz2KapZ2xb
zQYxP/1m+jqhIBrOLd8ob5Fqp8ZvWZrSV2XusU4HOitAcDsIfnNfvElofjV694XrjzADWz36ivFK
M0u/Kdn4ezMUPygctFeaZMb9tN+bJa10DaFe27R7qXCuifJBGujl67sGvCEsLx/GRynljExPv7+o
NFm78n23B5yXU7TyRQdrakAYJ51fhR2pZ8/ayVIoj6D4PKQ9LBEKo6RXID4Jpldjls3K9jdYgOBM
6I88I12d8rQl0h9qnPtbxdCAdqUzxCuDLEGLZsJWqBMgqKQEinlknjZmVK5lf8ySncC5WwaT9wiS
3ztigvPue/JQp293VEf4oU/+XJsYs4L8JiNxH5mI6du4BHZ6X5szY9LWJoXIpSJq77OylK3WB95X
6JYXgEgdTVTmadKoSvojKkCBEUIyPZiuX63EUXaDouY7E2XRvkvb/tpbFTnj+eg9BMLdYilwr3ID
EA+Kpq23ywkL6/0cztrmeJ/zTqPyMwjKV8TeOoOpM+3UhgWzPMQ4TwxdMBKaHSinYQaYJnWLlUmC
LFil8q/6KuCO1P0+ZPp9p/vPzvwSOc/U5U3r8///uYBImA+1qVZCRBcqQdbPqULeWxftm1G2FSl0
cX1SEkgbdeshp7bS7J3266UPuKmMIYyvXaMMKzOK8kMqjO49SXbJfNepbuzs0hQwiWKtAqPN36K0
K1ZNTWm8aYsC6lT6USgu5vhOVOsGk9S2N161NNbfwj40T9KKLQ8jpnULvxVMrdHIdLHfHS31KZ0P
ftOG3GTb0wgecKLb0SNO5wFvHpRsjYDQWXgiN61W+AevIWqinPXoMNOcYxZwrTShzXTLH0bM9EN5
Z9wUxq6D0O8YtXOTakl6nPDyNP/GxGtcdaz4jtjfkHpNNPHqtjcelbDDb4Glfmln3mvpD9UxHtL6
YUBKc9Dh2i/suNM/XNrDUgI7dKjRnDbLTm5b5vtmFknWYu58zQWZBk9fEILcHEuS6o3Afw4HqM2V
7fzSYbZusDtmK1V4CUp+Uqmajq4+XRBxyMaAKClseQj03fQRL1nOzO5KdcJd/2svILngfi6Se5Q8
V8XcGOFmO8rrz4BcDeKSLDB5qPoR5rDs0yrd4hv/xDaYqz2A7q4hBDWebdYuaxOdMD1C0aO451uu
WqznveOep0bN38hUWLQUsp+z9im3iuFsmpTSpiExD55oNnRIH3tFJdKi6M/RyLqSgEFEHJLMNjqJ
cmwC4+BZg3LAQo/00/C3ognmINZZGpY34yrN3IjQmirf5y4IzVFCg/8cR2ad41EjVUqdnpouLG/y
OwpUUWzvS9t60Ag56Q4+jtOveacOzUHuYNMlclsjO1aCUKo045n1FxdlmlzKAYV/kudjOhX0Euqz
fIzFhHIQ36U7K+n0SOnrQRZFG9UBbCRkq26/vDpeMCLVP9IoxDgoCvuhozO0NUweDHpBLmaf1foS
DZm/7TtVbBLd+DUJoX/Wg/2rL9LfO2GmcyVWN3+iIxbk9HVk8dfKvnqz8V47QsJOjQ9nXZ4mYUBf
VBnuL4eIdmNme96pn3LXGa6+KzaFVzINJQcOsKaIT0bZMGIHitGtoAr7JB0g6GNu592tBclfhx7M
4oex9day7GeOznTMJrG+E9TSVicVs52qPZKBpWz7Iu6on+TRrFOIMxegg0Gu9AMYgOzJK8j4wU2K
objQSbahur82QsThk+Ed3Xkj9xqj46qJ1LHfJ7LK5rjdL2yhD5PjhKimU+5PbRvr/koieEOrRHge
h/7NzgbCrW01lbrdZd/BvW1sHSS8NIcpIRTIyvTUfTEq43LUXOcMlW66uDh9l1K8qKXNsUsL5iV+
fijn55JClNMqp6K71IDU3t+gfMHNH8zSY6I2swqk25SOqrq0fLjjgeWSNxPp1rEm1KP9qiKRk8/R
XWyh2VsjNtTjn82EAqpcIA+Hudnh7JaWRZZbv82L8lDVjGjnucmlItILNUOG4+QvU5o/75Fp8pIV
rDzvH5kFemcREiq4pgYvFpJbJwl2rk7YRKgh2IaRpD9lUMrXKf5JLvW4eqbT/NRCDvjGomvOV1B1
cunc+qIQF7MMO8SeTVcal9qMv1tKGz1OMNtO+WTh88UqvKV319N25QlpFNHRMQrnOM5H0l3U6L59
SAML04JfrsYAG9C11AipbfLIOpo4PdZq1KQLitxuvSne7xeOmhAnKauREaS7dVUKlJt/OZJqVaVb
JlqetfIcNYZGqYx9M8TdkWjK7ljPG7knzw24co916FB7BlZMktm1rTzjIBsXw9ypmNygxwCj1TvZ
uOATZLZoaOWynfgwmdW00C149qhO0Zx54GzlHB3hL+HRE3Fif6bsck/O5V3bjRFa10fNs/YEENXn
+0NGM6OtANAF4vKHKLyfU+TYjGjq230Ya2BxfNchivmT7v5oe6tZ6G2oP1N9GNdNPCU77AB7d/JY
wZARvFZFth4Do3r2LCvZQTd3tz4Yu2ez0t/lnULL95tRjx41+0Sc2nKeTSlCX4bj7OSsRLRDOpNf
gxDmaqQa2dr1vCeXfg/wkKLdDq6n7sKEKrDqkuHgaW38Cdh8M8ascGYYdpOSU16b5XArBNU6Eur0
tQLY+GP+CTFOPzM7Th75mFyiY8f2oAVh/aKPw0EPYh18YE1iEvM3LDJA0ZA09k9F7qu71BDZu8VT
VcJ/cLNlG27+fSt6dTOyyn7UbUQWdmT2199FbdrUCxYgO/mu0OKpFFCbkfSCkrjRuTgOEnut5G6x
D81khYRh11RB/VH6SLtKuhMHq6RMjpivxQ4dD6XyfSr7r65OgtcxdCsQ/AZAs8nRqaI34V6uzaNB
A7U/CuR56C/WURQyDhmxWq3QnZRICLxy6c9ceK1F9V+mZbHRewLxZE6GUAiJolnHwhXODWTD1UC5
TQp3pV7X4d5dOr75CuhjgLRTF888Wr/Vits8JK14N2cvUw0iWwm62WND/kdcUP8oUvdbnuvWzyhs
tu3oD2+IFxYd4I4nXHbDfipsnaCuxNrpTHHvM/R6lrGZHUAuzfP2MAwCYq6qftuNXkL+aKG/lGVj
LFVoDvKflRgJlJfcGCoqlNLoq+ewtYCTatfWdsmHURL9bkgvcoLEFT+5IG6E3W2SSyIN7ICe47M8
HKFzHNsyrJY8Ify16YkSlTiCv8kdio9Ay6Nt4+vaCt6St5T5J1Zy+j0JD+LqbCI5upaG61yzMC+3
euaZC8PocTjqqARrQaT5PbukLAlQsXGL0fXWN3BOTJRoTPX0isLkDFRwo8g/3H/zYIBSzX33Mwod
7du8Q0LwfUf0ZvRO7Cw2lXyjzR6vqU3Tx/lIavqjKl4IUhfQdzZQQ8va39Xz8CGns/Jc1XbFJupS
+OcIs/sm924QCpfOqHjb+xqBkrj9f4Sdx5LcyLZsvwhmUAExTaRWJclicQKjaEJrja9/CwHew272
s+YkDcjqQx5mJSJi7+2+/F70r9aMk0Rb1lNZhPhaUx+TkYBoRHraQzqQxfeX6Vb8uiREsFD6epdZ
RFZaWv4UIF86RYtDmdGKfSMv9eeVVoBAjh1H89pFy1sHmnFceRmi21euYJHXwB6CAtC28JWSZ/ne
QD4UuZcdtgxgYY/0XZ4zo7e8yleZ5sGnxAtkJuSai3GHTah7GFwk5Diq+/WqXq5Q8bFhtr35cazH
e8bE+gNLW3ecyik+xHlCESqlS1jzvhBmu0Rvlm+WKO1Fx0No5uIuy4gcOtBpqSCj6snZn4iSVkXu
YM6xN4TcGY+4N81HeRXPynOYA2OQd8ZsFkd7zPTqqwoqYG8xo6AmfZZD/tgsLw25lTtVUcADLFgT
hQy2R1G0yq3WULxYGkgSzpyul3IAOdiWaJ7blAjNwhSL85pTQ5UP3/LeZMxWawJ6A0ttlXbjNh98
eIQpmwf/+w5ZKNpon1kS6r5kseKWqBbe1t8BRDPz8KvrwEptb6epLTxXfSW/G+R9CLZmxe2FJZEU
Ss20aGlGxgnpnGEa52TIcoXFJX8cnfYYD/G8kYIExhog00oz9ZykBrLSd4l2k2tOysyiddFrqlN+
+qWXau0IjYLQTnAO5kPTpRynlu+MaZrirMXKN3vRUzsK2EFRf+d4r2xKlVwVX0mggC/+PUNjOORY
vX2kZ4mjSxj+Zv2H0kphuJLPB13NHAJUZsBrRQca0MayT+1VtK/GRLrholytdXW7fjNW2VZtGoQ/
MyzBhEjt6WdGuXewoNCNHo038D75JtfoLkvEBcGewvNFMt4CixfDdIbjz8dc448Bw1vdyFKxvXzp
AiaWtXOdCPmORTg4JemxbiLiLjit2KjVFDI8o+rNRT5PNEc47uQkuDFjHv/IpE+xNFFky6SxteAK
X5o+KafmOoXatzab3BASSB2KkyTTEFNSn0ZAOyTHfqpo9uHhUbCUNf69UJv+xsobULssuhYerU1O
9XiTAherNXwspGy0QZxPhzIlPVey1HTBrAg1k0a/mMieAsDBg7wCCzCddNW0N2ipf/Rmr39Qp0S/
UR39YFgaXdfPq6leaTr1x5iZy9PkK/YytRPfd07T/lg/N7V4nxdft5n1lAPqQBuDlgyM8mFnmS5Z
BsvkiWokO452z6l0ucUXtV9H6GrHAlZa0Vb+agWHXE+DXnMdC9I2wA3RCB7myfHWmKLGVTxigX4k
lVreYIXVsLYiupVdOX1m1XlzR9tGBx932ySLog0rt33mM23hclfjQ5GCSYWpeF8nhlZu7vjmq9cw
CDXm7RUCZWw2l7j8GvviOfeNHsYN1a8SFN07TY6l50krr5NqxFZU7nlNVvGjoT6jGTmUeTOKTcZz
uY6XYBF6cVMVx9Eomqu8CsqpuYbLe/PyXhBM//fTxPW9deIC5iRc/01uAqGmjxmVTrjfzMIsjx3u
v/vAyHKXlpXNPkXUmt8o1ntqjK9mPqo/dPe1LVPlBelj4bUKw9NOT9+MLGD9kc9AGIxXTX6JOrOA
KpVY1A2+Y9wddfIPIcjvjdnm5h1JpnmlZ+l1ILyAE5FCugtl7XDOYfddo8mor+X/rsjXVE+dPxzy
8lmGqswh+duB9tws+qdmbOWN/InTD/rGmovqqOR5djANbn85wULCAJAqLjJrYQ7Jk5UqOTGj1bgz
K7X7WPVKshNaaBzAyvQfIyIlvNCGryt/2rpjvimDubnNed59jE384GnokORaC6SEru4JJv5eTKbe
TUlxzbd+8kMNIvGRbyzfNvwdyHx1ar2+n3fqgLC3rLrXHL/GVWUv35vp3tFbxHhcDGpPwAw11FBh
1bPi1j1Kfeig06a12+pB3jWDOhyLAOT3mH39JSRRfAYXUR1+TZcmU1kmKFBUnbDrKXprIPa+4Tog
gEAT0b32S3AG6UBIcu0Dw+ub5wSU2iZVDecrsD+vHgf/L7wEh1FHurBI/zItYdo1Z9WVvDsiNALz
e+EL/O9B3Xvd0occUQN7ilEZuzKGmYtl7vuvDKVJb76s+pVoKtDkSVm8kvbRNrA4/inz/2HpHXS/
t6mCt2KNfnzu60h/1IW2pw21UOiz+YFQVPOuVNYHzgvTWaYElfnWqHv/LtfLKKug3vsd7vbM1y/Y
VuINIdbmS7oMmNOGpjaoV69LgNQW46hs3YEiIViA+X6XTGebseEGvjIqzgY1/pg8Wn4/e45utfuk
TrDUVBryHzMDZ99ZLBe6Xw7rF379Ymu7RJ01Yn0s/NxURMnNIRcOGGo73lob7WqEwxJ7+gyJBnHT
dxQSpBcHwXVQSIe3S1igfZIxoFn2myZRHquo7YllGDDUtmGxbBclhPCgxU+ECb2a7Icsq5NX+X66
vJ8pE/FvgWbvUjeaOfn34QkElPlqlMVLM4wRNOkAt7VpX1ot28lJaOQXzFALbZ2LZrnyMsqiei2C
Ch6cK8SQ7tLk+UenALj06wXM+99v5Q+mgqgjkaGTzH0g6tIN3/SQ9FEST/DX6p9dd2vATd3HMb0+
ZIPHKXcjL0Idyc5Y0AjV+UovK/y6zI+CBGHEonJxlcvs8IL9omcrxHxumE2471X/pyd0kU4e6TTl
m1AHmprGPjZhHwYQ/Enc55be39aspv/dyp+iU/35U33KyXvtQ+a7WkuXIwreOr/M7nUJ1YK4leAN
GEVy6kvSxeRP+zQvd8pwWdXUStFpx7bqpNg2MA82qCMUUtCXglZcxZL+QqTFj9lAMNPFEI1pYMee
7Hf8anOgXkcN2ejD0aksAcDAgrVGQu5Tpy1FOSoSeQdV6yjtG/KOdh6B7n9FGul0Uj6Pujs8VXVW
YLWfjIvu9ulWbnKmoL8aKOOLfJ9RG+77QrUvOjBzelh59UT1/2CYUfkW4V46D+GkemK5jRuG/LHd
bM3WQuuUA/HZDEvgxcT/4dnw2ztPELONANdcr/nBIXVdGCmQHlD6NuiXWEkQwtePjqnBlUpNZePU
Sm21uwGmJasCp6nESAiXqTpyPhHmDFvRsYGU+UsYNv1ptAOxCSoMMNnU5aeCZiqPOYBhkoWvrG/h
ixYL1TON/Nk03fDsoBA/yyvSeXOrnB4QRzNoXsQ0xEaQisIKeNeADz+0JZG+Kf+wV9OqLvnyGI6t
894UaQyjNHNQUQXbgO/npQyz1utiAjcMLbPAfjrFW1SNDmmxHNrklEMp+swLsp4ppp5rxzyOmoMT
gj1OkBvgBO9JeF5qNaTHPVO0ihG3yc4iW5WdE7Unqls8HKL0L9aSRyJv5Yvv4o39mNAbF+IG0//n
U4JjJN0DUSP8trO+FKWicmYvzTMuRLFT2tHYrDuTnzjpPQcqfEnySvBkolzMOByTd3hTo/ZsCfNb
tmwlRtOTjR41JQnUGL0WqyqF/heh0KNbv+o/jzA1DUN/qWukuta0q/wIe7TfJJ349t+21f+Pc4Hc
LEGDU3eh6An1N9cqCiuFvh29lSZ/iZSoOPwaEUdAxBXDjh9lax383LwnfCj0fLWmCUNBK+cGcoLw
2yzBcPN5v9p169DhbGn6jNeGJjymdfGjXBywUm0m3191Z2N8rRnenEt4GzaexQCTHwe5nmY83jxO
1VnyWtR8uwAjjefQiFC+TYWzK20W5y7r+1eIRdNZxC514fLTtq0elVFg/LEgO+jzeKbMOsgKw8kN
h7GrxE3leIy2I6pDT+4BpHZFaB06jwkDTFOXxb3WI9pwEFg+5BNZwI0DjHEceYoQ+95Xv1jlz+jw
sYgdK1Hg1hH0k6xaq5/soB/+YDQ21d/NJq7Ke6ZmG5pqEYjwO8RfrQtSJyyD2D96JAf0hpgj/Ni8
+G4x36Kh0miFzvMGXkEEwUxFjDe72kmyOpyMDl095QWBNOeq0Z6qpXFk9lF6T8ruq7zrczO5K87w
NY/9VxSOxXujnuYeQCmNmhMp1NO3orPfmngoHwNUGxeSQTmQ5WYIaVGL9laMfjXVHTA16C7mavyi
NIxvozZQz9WS/1KP9LcVfY8AytmPfTKeIozNO7uPnye/tK+qMaxkr0azKVWbBlYOMWYPU0agHy7s
TYMN+yRFb20LVBFoSuX5pWEvoDMaHDOmvqEAYRkP+WvcK5Gn45M6mXqcv2qJSLxeN9qnXrGCHQbk
ntMqquUEO8RNQJzaILhq7lnrqK9aMXPQ/eKTpvAsoXdqjMNmmLTnRXXE4BTdjwTnsrd9I0OifEEv
raKEtOsXJPf6vq676FI6bnwk1EG79gRannNNf9GyiqA7AkdvM6DoBWB286X+2MwLUrQHBmFyW6sh
u4MSCNEswnbKh9G/xrpVX5mqLI3SRjnrJjG2kSZwCC7rFqwQjr3mmNBTCiMPochSsITFjfMDy9jC
Pc5E4m5mnDe3VAQ1k9BE33fKrICccPe2oY4nHTHxLuptsI3S8db1HQOXxQA3WH5CccunAPMhu+X6
oB7WK3URDuY6enU3LpKjW7n1ITPdfDO0yXSrM+ezmzf1TZ1T0owtdLC39d5t80umQzlZ3pIv+vqf
jDeFWIGrnGLW0XgYqx7nZzb9WAZaF3su1CdrTI7y15IXndgXgGc2wTCQiRwa+kuhUqWMjvi6dnqA
vFNCk1undmMfwjyi0dOZyl9+GX8MncoExEKYQJIE4clieIFnuf1oI/H9rpQopzrUwxu92JQgm6JN
A6Ui1a3+L19n03emCnFPgzHAjfu3WlEqLyfu+phUzucpiaOLiJuIeQtXepQz5PDt47zoayTaXOLO
ncIOMEMszrGqdPuDnlrvIrIwsckw0LATIOblAC0XiGB6swo8ArCyHfOtaNgEmoA/OgNc61kcj/jJ
QNgtskt5a/ZWv+1zoqMjYb6blUuPuSO9bjCIc1TVbNiZiGh3YzGot4gwLNkxky967mu7Uo1cxt/Z
B0nGnVoyWsf0qz1zLjLiC7V2+FJOLYI3txs2MAtYKvVG/WynlrGdfVVcVJt2cpln78JQW6Yb9Lgn
DJmQ/LtjJ4wabVf0TY5MGwgje1jNd1WpiscmSLxpVFzWGJFd2yngoFuifert6oNv+fVexLNz7uwY
prQzaDyoTGQYdN1GlWz6ET8rcqvYhWUVNGfpQMqa7lRAa3wZao5culuHHUnpxQlZbIzStn41FwKK
Zj30IWJdyROWL5kSvtcRjKEh6R85gKA6blvE/stV0JGg0CmtfQ+t9tm0jOFBksl9p38eluz2CWgB
9hfcPfTi3XOYjsAEzcTZ8TeHr6Wtz/w+Ebet7TYlGetrQzc8L6f0a1Sz4tFeFiSgoZrQ5uRZg+jr
+RNZK/LI3Q48/vJ2GGKSDGVtHkxzuZHl3xoSls5ME+i0eUGDk2mg5Xg0xzK9Ot1wysmKQaQHbh8U
9ny9S/K+ZlswMqQRQQ/SeSunC1bB4UVrp+omv1s2o/ZNZ6ZI/LJ8Z5Hyc6E8+UsG2qlNowDqklX7
1CwfZaojZCG7JOBLS5yEe0/8imkElL4S995hFPBBm1mIi9MMn03Ha+q8+A41N/DwfqP8TTPzGLP2
rOcjox3Sdw4lIdhLFBr8WrCOLaMW+YJqkL5MxwzH6oZhQ8S2+tDGbfLAiA+zh5xaTYhjF9pDuKyc
JXO5cxBU74HatSeSYb8ivsMqu7yspllXowlt6M0+9sHNiCB3D3HG6FUxI/xqCq0G0kuSPzCj/s2X
schUchxdtTQdTKj2Gy+ltcsGch+s0aIFM600XXcLGlS6xjhH34KdFLOUOUZG1vv51jRmd/Oxq3vT
St2XYHw57Qjb4rs5hdMRuWjqbwYTzO4GmsIVNKW6JQS4fJZX+dRVz8oAnUde5Wr7ZWX12zWqdOB9
wlvN4kb8V6hn41alLY3Nj+aBBv4zFUMGizuJCSUoL0be+88p0faPhW58IB0y+tQQ1HWIHNMADaBH
n6KBfTdNnHj332dax/iHGxfQjK1qrq0ZFodayyL5559u3FaZophFPDqsJTc8BCoaPr8PWqleYvwy
jxz0uw9uUb5wKsoe2KXdp2Voyx6OhiFVyf8Uw3ALl9pJXtXuwMGAvKLz2H2aVIa5fcO/ygk+IfKs
DlmsCMbBhQWALJn3apt+Uue5OGWzID2uydKroQ+33ve3UuqIUd3YnUJ71A8SbMFDbIFXal5Gvyrf
SX64MIwOH5RYWKe470ayhorqOVBo8jaVOX9rzHCTL7nLVomjijD1dv1z+9l6IPY5ecVAPINNpWkz
TMJ9KhhctaKJXq1ERK+VXX3rwlonm28WBH1MvrFnU+0OSE6wpi2YptJkrKvGg04/AJsZe2N1WgKC
91gn4q082UappqO0qQsa8nZ7tiuwU42BUUEZnRoOC7CpJfgqDLTmDxwh5598yeXXqwuAAIwibA2h
mbb8+v9mttbQ6AzkESWHSGuqa5ZP49W27HG9yrO4Pk+CtJz/vUW5yKgHq4aHcL++FWHZePL3MJvB
j9QxrAfL/y5nSaIzguOgR6gcl9GSGxNTVpv9Fzmb8/PAuuFKW0Z0v+Z0+GxIrAvoQQ+t3Tzg2XSt
ZM36iRcBiLCelKgUpyYoW6yyrqF68jJj6JpuTF/bGqp+xbRofCkwKQ7p7H4n1ygiTjadXkM7MvYO
j9K5cnPljmJe8Zi+WJ+jACeyHrvf53D6bjNA3+QEk20R5FqXkS/qocnTZ3yL1iVZXmozwRDDIg2P
EQ30joH/dHQwaaIgw1gpNfEOsebre2r7GJbYqfJyydEZnPBT5CeEeEc0vcJ5yVbN3YDUudY8ZMyE
IdfaABamwv1DqWP9M4lS/qbhPapMbYTtmO7v0Lw4cwNha3V00PQOEemC3BQ9RgoTjQHHbNJD5ZYN
hwuZJfLorbxV4NNuFUBhu6I1yseyeZVKgCrrxtPqUzZHYe/rbm4eMLzwb4DZyATl0jnMG6dAVT8s
gw+ZCNImxo+4Bvxtlv7w4BZElI3R1HxMozLZDAhNvqNc9CYZAGwFwVk/SRFuveAE5Us8WJ/y2ewI
YqKBU3V2tR0ca7pzXJrudu+X+qZQ1ZtCUvR5Kqbkxtlxs9aXrt4O+3ye2o0G2BlBigGGOyVM85LN
36J8cH9oyfA46Ub2pdCDYUNWTfQR4nW0zVEZPJnCzPYo4PqbUQfu0U7a6A/gA/vfT6Jh67bgjGBa
rm3+vtACj8Idn/QJ+lFN31bL0LGINew3nf2FigV62/Ii348pWMaPjuM+g7s23roRlNHo9CYxRCw4
BY85hhBI8IsUPKLRU5Fr8ebSkTkG6pjsNTtY359L5x65SQK+tabFOgfa3U509Z5VhbvBdlDv5Q/k
e/KnIh91zCjPNdCfk62Wr01AAohp5vwiRFqSuTEuJLniLEDHMCDWv8sJowEsfJOOg/bUxRgacqLu
M187S6eG9GfIl2HOj5Ss+ivyEPeQu7Ozl4ZNoV0GsKnboR6dg3SEmbZQPAdYwF7exjioT4xxo2V6
fpKO35I6y6tIM7hXjV7e66Rp6UIE0x8eKvefGYDLQ2U4BqpYutiGvayi/1w+0aWz+BdafMjw89/l
gdwFMb1PVYLH1ucDvObnIDdM4k9o6tUuGnj6K8tKIWeX5C4ZXmL0Br7I5D3STfPGfjWcfTNKPUXE
wbbxdXGxNUi0MbX/Exbu9uRP5WZQOSdIgUDiFs1Wzcmul/KBsh0/D3WpPohBc7cjwXeEoqvxM7qJ
cZPkkEfkrXyZWkBjRdY/2lnaeoVwqVL+ZwCY4BPeMHwPF6fF8ilHFbNW8e0MfQH4t0vRwTbZwbYr
fTGCpx/qtvnojwynFN0mBnIxElpzx+Fhie+WbBOmcc16tpSCwsogSgIowUneyTMn0Bw2QmKSDzkz
3UfLCXay36IUTNeRE32GcpsdB5kN2tBravDxPCeV9YUjBUbUpf1cGsYXd4bKFwbik/p1ykPzi1sP
3U6fFRpelT0+u6XyR87Ocoj8O2eH7p/hqozXXF2lQf77t2EAYQz6ynHhPfQoIkZEPlfKme+sxzYZ
Xq27VRLNJKdgUjyN7HlUd/RYQw2GlGgqvNRzsO3dkswmejdAvVV0SG7081au2JORd/wKF5wL6KOZ
4a8Nlnj5JxNYoTHkZ7xqj9FTFWM9ldIwq4+OXXizgGV/yTlCblLf0h8aRXGu+IZpJVG+P2djS681
DZITFln1tUHHrUZq+HW2fGaWXTE+zP7rBFtqJ1UVhQ09l5kIneGseleMKCHoEEVVndFuRKpPNNJC
RHOV2kacOpCPpIO6l96LLhqJmyWDYz/5MVYDlo0jXY55VcBnCSHDWdL+CAId9plKG1vY3QvNTDhy
C4NE3vb46659Zn1e7whsezHC6WM3025Mh7A4mHNGRzMry+3UhebBWm6Z7RfHWmRkfyy3ulr7np6T
wFAOCGU1TLsPqK7sU1WO6SGsA/+Iyh0ZuGFxtGcZXGXDHQOvK94JhmTye9Yax76mPy354OUQEf4t
SFjMwko/W5myAvydqjNvA3S7iD4Eiu5l5ou763nQSMKDg3iSyxwlLYwSw6mY9emn/z7Fm//cXBxa
mwxJ9QWmowFAMH5n6mD+VKPYNoYLje+xyP1LF07Om0PhX5bTJ5Xz8jGZcBVKizR8ivBWmOeE+ezV
dnvXI4sRp6ppFNuxcpKXGYLhtmDygNe0/XlVIOspnDy/1YLp7DB3LvtMXdxzDSr6QIMTKqJdP7WV
Hp6hV0YbyRmoBycD4xQrOFKa5oniOEMMD4isMpWj6vrBU6/BSdAXMOEY2++VPeGpMCzzFDQNCJQP
//05GQsJ69cTvKznND3J3lVJINYoeJbP8W/HYT3QFF2oeXowwLiA7/089264ceN6uEM3QK2VqngD
XHcuHpUCXr05mmg0EFBfKtoH+6wYq5fGHVWiNBnpGhUwlpoGAAcsNX9UkVnJzGq9cGk1NRGJdL60
/Ctj0NzlNBG5TbUv1XL0YC9E19YBpGDOKRD1xYrd2m20RbZM6bTYcOgVXSL3/b8/A/OfdGX4S8Ih
gJiviWqZpqXKkuFvn0FX0Y4ktK8/id607qsWvXYORmaEjyayFVKntGmJXk4iHLFGxHRxjD+JUG8e
2BJInlTMcZsOqCJXJUZVxkvc1eLRyoIxvqz0mBVsKNB5bjqt+qaJuDyKpe8Q6ApOCYZkMrOp5qM5
T5P7KnrX3a7Vtui0Yjdw+Eji+VluSqONgAOJ9ERiJOP0nHUtGexszyyCxJrMKt7KETdkHkTFOVpu
tSF9tpvBebTGynr5wwf475kCxwIXfhVbAI5G/TfcWlfqJAZbfnUe8/FtkmgVPFDmNk+zfZrSMx+a
wHqxYl15Sst+oy5STJAL4mWo1C+R/aTHo71Xk1ElecY37+C5Rh8pgB9fZPyZ5L7LK6eKEb+bnOml
qatJovy9wiElHWKWiI9NF7qfEWa8znhibnKUghbLPSfu+Fnehd1nl6z3mvD2/GjTxTvItUgr9vbi
3PnvD4aGyz8eL5YhBtiW5WIPN1zg3b9nfBuByrgAk+hZm6TEzpiepy7ZyeAA0gyHoxCEUMK+mDZY
TD/GFNrHKsm2cp8Jyug9SJr3cSqCr8sFVWC2q1O9XpPX8zajVMmI3s1GQ4O/1iFRWs7MxWCOV8Wl
HeNnzWVsE+dB19D+YwFUdn2l2mhooRqqnRs8Yy8sj5Wmzse2W6yjual4qZbvAtPgzKzTfs1HGmEF
f9dB0EB+K7tB3fS2Y13TZc4aCm2bB6g2ZqiyE9LH4+wK92Oh/CVzY2dHPBbkDniEUAQvqIr61cjV
iDdo1AOzp8E41TSm9tpgYe9Xq+hTkqIjVsryKpZohX4Ku3s3xp/RAY4nw6icPeoiNsqisleIm5Tj
uOMXoZmCHu0sXkdgAQGr7IasuUI1DLY15TmBUYBZXv2kO1V7VFGBu9OHGJTYxH82cdgUg7Ib6+5Z
iZE3GSX+uU6lvIYW6VMbLgec2WmUHWeEmaUt+BKoyvQpJBRxI3LtudCr4KNdOk9yNDsOryouVFi3
6mMkLJLvlDz05HdtQj3KPEDz3LKLHrxx0fXIlyaPyZy3mqvE+a8qtFoN5x1jwXmj4Ax/VCbxLikp
vesURz9syx3Dk/wwWs7gWdIBJB1BGd7cq1p9xUgkTmgJS5RuA0Fx7NCIVZJ7RDjW366GuU+9ya40
nk22sGl5sRkk/unAqP67uUZfgJIc1B2dOuv3A6Pts2QNXVgdQnzhu35ByY1Gbl1NDjdyJhfXPrCh
XMPFKJfbqlXVjT/o01EW2t000VF25mEPmtirnJRfiuqYPEfW/NO11tRLO41zPUSNcN7OUYhQsMhn
Sm+u5uU9SZ3P2ykjYLm27wNClGpp6BpOUT9UqTvBh0TSY1TfRBN+kn01xfRv/oyZKokIeJAbvRlT
jiwCDO9XAUG/noCPtho9tVBIR14+ecPAbYxzc+I56cptPcNERQ6F2pON44kR6x0+F3uFgHVCPzUm
s8h1bw6hP5u55UA5j+60L+3KuefLC+ysPNG/xFW1t6um5Cms1Mu68YxRR69oKaSzLoZ7QoLfXmVJ
RFeXat5afujTdj2sk/xIHLBPgqkR5wy10N7HWEW26J1MCnGyyBxK4I2b2RscgwjAw8HU7thHt1ro
vMTNNL0GjAO3Fa2Qux/X9nnOFrCLSQNMn4toK/tCskMEQSPb/WFp1ZY+7K+TC0urtoyyVUu4bODU
or+fXOpy4ozfpJdWMI+TrFHHaa1t0veDRywJJxSpixRxTcoPCvSm18yPdau+Mx0BYeZO835AWHYb
3GGb4gZ46dX2BVi9wqJskY1DEXXrnIHzyBDG76IR2y7u849jqd1koVEZxXctfJYHynAYDM+FSXDh
LORecEsnMELwx4Lj818yHUZYWeruaWxcQTOlO8fjxLpD528ibkp5bUdtC+HL+BKKMtjMmPLI91Nn
kjPjbJsh896kAQypssndo2WQNaj69rQNbPfbMNNtMtJ+fhlVLeKQas8vQ7YFGlK9KRyON0NmJ7ew
o21CTzmsKlCiUd/Q+QFOtRh80iqOvaR3+Hz6/CkZbXUvkEuR8cDDScStczeYD1Tjwa6WYBW+n+6t
nqdDkOe0Lt3qJsnGdVoBF+4yT2rNyxmcjAtFbIu2svIsgDa3LqDyHnunATAYdZcpCp2tbJZ09a20
kUqlqvItIK158WKAFgmvsn5ygPs/2N0HG6TzfVXS4vpobwlTnodxii7yPOTgjXvORH9qZ1K1p6rJ
EEmO5nOaFrtV8vzfXz9dzk/+8fVjHK0vO7pjUv+avwPbx1kf6oAUqfNqaYsKzGL+BOSha3XPWM6G
bm6jG7adhy4b+w37SfS9FDuUWPb3frFpj1VlMbmrx5PsAgit4ps3AkitcVghBl3zuVTNIJfKUh8R
6t4M6tSg9O27RKxSUVvbPg4dT1+b8VWFxsmYMZu0kRcspXbpoG5Yn3fFmgfv1+YgPaMheIgTrKCj
mYRIOhjsNe/rTjehgsFT5MIeL2qA2nk4knYn3A0RFN2OhwH+48LRVG+r9qitTqvHz4JEc5Huv66Y
m9XiI3y7vUcDmfW03z+ubE9jJimr9etHekQaZ47GafUPdquP0NsSY6M4jXkZzX7YyM8SyUQN7dWK
9nJ5ky/O559uQmabuxket5ii6NMIvOKQtEpzLJPI+gBY8j73GnLpdNy3oeg3a+a19KzTlGQ83bkA
+jikXRHzkSLZoez4JfF3JX+ra3HksCEeGfGXW19G2C0vzvKijQaRPytVpy84h9clJKglHLxzSOQh
G+dsdM5Luy4lS4cJ25izbaoQwUM6+s5PQoWpp8pe/iXWwgXiT7YHzS62enSoePtRV+q/8Jxol3gS
Ko1A4WyIcspPcmNMR5WybGECq67xGUoZiUi+qO8/W9YwTlBjhfQfOggW2VSiIiYvg3RAOWiNEPCh
nUXhJl9INETmtuRtylsRYb/P6tTHn0uEXDNqNB0XGo7s58n30gqYRdvan1u8fidt1MwHn977WUwE
lS53ahsI6GVczbqgRBE9ID/5n/kUiev8WseK4f366Oeqbw9RWR1quc3zwD12DLUOU5sUGNly+lkt
fkL0VxygDCvGmVBm6VaqndUmYNhit+VBWzLAgKtnJ/IAXmPCLBIj/5t8QqopAoUJXVxXjD9CnT4W
86FHhfheShG692S/pz+DXZqWZ8rs0DKxj5bK/Ie2BWCY33c1y7VUyyLiQnddIZxlqPG3WjSmbzqZ
hUgvQdNVH1ShZB4A7eCjvCKuSFnfk1eYwNmkwy+ymiDts7nYtWNu5C14yIZOP6Qh+h7XdX1Aah7v
1GBAbkm75vArBrOjRDhnRvRC6CCi7iXWQRrNOcz4ILSdZGP0c3qAgQGYeJqxmbqcyia3GHcS9eku
X9ZuA2KHkzr2jnPICXKPk6n+UE/OtwA4m1MsUWMRYO1oIn5M2OHdb8LpWWPAIt9XAyXfxX3UnSAi
OB9ovXDUcg9TM44v5A1XTwgAnyVzaLLn+NRF2pMO3H8jt9/IrEENN9F4W9R5u3VdWMtuI3o15/IY
zINykTM1qhmW5VipjoOd32v6zFdlULqPef1iLU3bWtWtK8u5uUF1uf8pABIcGRi9iPpgJZp7rqr4
bi5rvCy3prRoDiDsk22ma55RI7zZqBk0RC0BTLAEcktAS5/39rZiDdu4DVRHf4EdFmrk7KccPmtt
98abGRjDJsUJlVdhDYIHU6F0FvbO9CZmk2Rc2VxMVfuzbXfFY+GMzbXJSS2XcvIojryMscCLErWP
hoImBzSd7hVGE34lQ+pQGBHjWYGHsq8hj0QugwKLQhuVbher3W0VSIwRBwLIZZqH+699nI1qPOq+
7R51RnoPpoW/Tzdwi9/+e0s1/9VMphXFpEYl20XFmuj+NngPwdlYheH0F9Wx7VNmTzgyOhRBWaO6
nsES1EdZcizMhXMdd/sycYxXEavDVS1G5d6J/0fYeW23jW1R9oswBnJ4JcFMSlSW/IJhu8rI8SB/
fU8cqstlV7fvCy4AyXVtEjhh77Xmcg+KTgTqT5hLWjvzsRu6pzq2PvkucVheeRl4QlnKXSbT4llE
Pviu9RBl0cTB71SMawC4bCOmxD73Tjqc6yGtNlPTqG994Fxd1uCDGUzvChy0wk2LHxMOvMIu4uc/
fyDWr70WVriOxS6JTTW1OUqZv48FmmWDKJrM8VQBo6Po3UwrIyRmPXDGA5UW5a3xXDATJE0sOkwq
Z3vgfY/SNJ9YjXZ0Ku+HswhJjcKKD2PfbGUx7uduRZ4BEy0YY9oYiKVj1xs4oOHemCizNwM0WLbT
41Uhperq6r26a2fPWcl7yD1mwppVxJR1pb8QO46oX57uw6JB4+6VLOGWtrYcaMJuOsQiNk6ScRBU
ExGAbNGPg+Wc7cViqM7iCUl98pY747BBo/jjzx+nZvxaplpqnbQdSIvQdN21Hdr/v42tOi8JmZUl
Ermo2wZwCrbN6LDn6qfqUR5Ib/6h4AhZCmfxqlVUMhgJWInDgvxyRP2XxHKMhxnveRhGx/DkEIl2
JxXJPTXRjZSs6aJvt6Jtv851VN2lWXeooVydzSUFj8IXsb1KW+/xcrmfaSPgUfrtOECrNB0aDt2C
H+8Awn220xqjWEvJp0SByzO9HIs1ST7mqiSEtKxJsiELxPiQZ8nUGR9Ei25NEnLOssI4ahNUpCZ+
lwNg5LXmpRbuQS+G5qbHytsqZskFU0J2WuYxCraYKt6lWCutRbxhmWCvl1vaoBrbAsbXVgYXDsvC
MNTsq+tQtSn0sLhDEBz7ARlTm9vMTLXmPAamuyJK3lyPjuifG6Mlb9qpn+WVPKi415R6JKPBFivS
coIdc3Lpkx2QPRUDfsKbn5Ucoge0Xv1Cm/EucR44vma56Vtdju8osNwjLNpgA4Xy3usc953OQ+6X
RA/dTy4pcL0OpQKN0rfYbfJL2FYqiiLOpBZ1KPcxpipUofSU3Uh9VmfDvTow5p6mRmzLGHA8C4OS
/dAQn2MjXbwueDCCQgXPHdKll5eJKvbMiheUQs43oQR+Upfp+c/PsqyT/Hv3QUERUr5u2jq1RcSb
v42VwVAQ8Z1jyEYO97dsX8gDcpLoIs9o7G89zd3Hhe2g/jNewkBDtJGq/WOfwb8clDz5K9cQFfBZ
f5kcEENRa7eXoo/J96Ld6Ycg1tZzSTMDN1zfrkZragAp2+FpmAm8WBD3acEm0taj7uZdIov2FZOT
cyf9/7RmXhE1OVC7POSCA0Ptgg43o8mOVi4i1IEv2gaRLDOr6yXVWtd76v6ga7cha418PcavLVqr
B5r+aKibOtnDeGlIMiHn9M8fqPv/GGsJFdNtjUqCimDut742uFSWxwbk+lsqhdmqgW9gz9wUKYB1
WXLTEuM9zpTyysKU+LR0sVfTIc/4Sw0s52cXk5+bVUt7UyFEG+NJOEHZXQ5FBwPFtd8gtVZYcNNj
2ZDEtdLwV/t0sD1f0o6CYj5mAD8uIYjbo3D0FuEI3Sp+P5hH9S0tiFXu9PEo3YZNb1l+/FEpCv3S
yhvf40g8jnERPFgCpSsP3ZYFlAWBC+E3uWc4ypezZjkzdUHzAYXkamDxgOAeuHNjEY5omQ7mmIBw
xGwumk2gea+eN2bnbkl3MFuiyWi2nuo+CC8D5WbCxbV+Lf02TgEFWKtVlNtLWbg2ywlGgQjJaWwL
4CTuBMw+9tVFhhOGWfi0XMkWL19JeCdCz95Aqol9KQItOs093ZYjf/6iNWNZQf/71cGjjCJSg9ln
6Ibzn7rROI3uoOhddOKXykNDcsBj38KfcVJvOxid2MIXk3VaZHsvajIXb+CMNmHRT0Ap2+9VOZ1z
A+u2LFeiM843HvVyqICskKdBm9cS3VPrKmX5SacELaXZpuYdgPe2PO0EYduWdh8NWv48UDE4Ld6F
Sg2e4IGEF3mQtaegyVz/c3fd0jnzhlgBR0FhT6pHRsn5TK2TiYMq3VCeJvQQ6MbamOCUVR4VYy9u
zk2EoFWuAjqXuN8WnEDAhISXvvqK1jc7NgsRKVhATWaow5MS5r4eTe1w23WpxRA/yJpODHXACAaM
wKP1rTXMYBO7bYBiQ8GLGRs2SOgi28qlAcWma2fTgxjj4K9MJdRyNBX+jVRvH+hgpDoOz3Wp2cfb
El13Z3GUswllQ+U0G1R8LRh6PtiJcJsqmrIpsmOGY+IRnAfEFZiRZQs8w4m86GTp6kgP3gjeyqpY
w6NEc6KSehPqc4M2Zyal2ymKI/4WxO/LYywPpCpSsLPsU4Hcq6iNaqeUxk5rw40o1Oohjae7qdWU
1zmHEGpjXVxHi/NQU9RkF3YkCGG5iB4TeGsluNloaZZQc2j8tkR8B4H5tY0KvBgDDKaY5I+1AnZn
I5+MoiECRZJPwgKcHUu8t3lprc/Y0//HqGb+uuJhBemppMsYLCTp7joIW39d8eh57Ham21inZvSy
5xgqc9xVIoTDVV9QRetfxpZ/mdbV6VOZQP2pkbadXUHgzDC6zuYWjtL2gvVJPn/cKIvKwajc/l4S
GKXQEW8sFV912SCZ5VEWVii0OBpqfPV0szgVA0Ekafis0Nb+Lk9AP/Sizh7R51OtR1B0NfTIog7V
6PtWVMHfht29U9tqkK9W4iGa0Hj/eSSw/zPkexC2DM9mEOB//9OLYMPg1HPjKKdSwwZUte9MK0NK
lQmaqTYs5Xp5XQgQCEqHtYU8xuEMtvMVDmR3SmPWX3IAC2OzPbU1yDZ52Sw/lZeau8OFpX1hLUT6
Md/WVTWq9jx2y/xhJupXC9EA813zxoSu7JQkqBH6w6O45ekpLrGb6A9K39OSYNssYVGuFfZX89pv
BoMMGCvEX1pAJsGo/J6XGdGIkWPcYROwDgm6hHVnaN973VQflD7P12TuKV8zqETVYixP+YNRFXgn
b9JIAgUtsFgs3aayz7XbmisM+sabQaTPdo7yZofk6n98A7r+aztoeT7Z7yEnw0/iMev+XkRNKvKY
20YJz5PJXy9LBlyqjpud00kdrmOa4UNDAfaNz/dVcVG30AkON1KPyZamPdam+re8ktNnmFXgQBFp
y2+BZv8BCzRBqKiBj0mMLWKgj5fjMf1ReOm50uuTFZjl10pB1NstLvLJOCsBWWEkwBoreHXdM3LR
dMOWWzkD5mWTVOGqr/X4o/UW7z1bsdlDVu0qFVskpVtY9pCQ61wo/qQRoyFtWGLsFgYiPmO9y9B+
LJ5OHRBK0hJcsg7GWIGONmj7yGBYcyv1EC9AKWUI3W2bVKSQLTu4eZz3uVFHD7SQIDgb4wNoGp0O
7oLSuNV3I/LoizLbVjgVXpxSfJUhMMmsM+8DedJdHRcvyFZzU9l6dgr63M/YFz8OdJ82GrStddQN
2aG0W8WX5grFAhTspOaDjrNGKtaZUXfp2Jo341+O0igjDS9uCNgbjOrRUSfziLap3uDFjL4dNCMW
HzcA6JQ47r5ZOlOVRVwlCG5UXQ7Ec88kkDVLx7teDEwCoLhvNNsahu4urCmWoA/xVqJtgr30xjRu
dxgDZkbWCQSvTFpxIKdR3yUkGT/aVFHg0vIHPOylDaI8AC/G6Lk7t3DDQ00e7nVyFobREpMLGlK/
uuNpWHJ6xoEkK/kLqft46wr3abD08UpkprH3mPFNnWS9R1Z+CGhNV7Pw2n2lqaE/Oxb03ZycHXge
PyzbOODGS796QqTriE3wY2MX+yUJepMmnbnPIqt9qkZ6fZ3Jqyb7hCTQXhuLRJdRVZqHroi8XRW7
BBWRK3FnFE3td318tQsbPYU2rEiBI/dlifiSo3AxsfSgJ6JeVKNLt6Eaw+z/58xFVu/pzZ0oRmZB
R4U0QYDgoe8acwtrGWI8oLCpAGaxwHZCI/zLntPpnhSM/sW17ZVlZM9WYx6lCEwRDMvaUKBjQJVZ
5cV2QdYc5apf7y2wi3mRHyV8prCgQzZ2UkDosrag8AmoWg4ANu1NY8M1+nlPnplNV5/MPjloilJe
EncCxldk9ulmTvrzDGD8R53hoQ+ni0ispkUjx/tt0V+5tmBJNnunURXFRiYfeFikjkaO90qu7+Q9
p9XY7xxE1qX38m2WhxZn9T5VTURky8uNKeSZ8C9sSg4UnVMcQp8BxqieR+vFrVz9dqdqnfcuEN1R
NvFq4Z3Dma0wliTCP8a03roDOSFVrCLbhur2KEPqpkqACFEIeetzkxxPoO5spv78WXhLu/SXZTEi
TkvzXMy/NkUS97elQjqx0cIFG5ygBzxMRW/7KjTEgyy3ac7sx7XWvqAfMBktKf7K+6Ne2T6RCqTq
laD4vdbtCbWq3QOIsHlPAa3aSrzfaOurRjGrd6dhHHPCgPqojW0NvOR4n5BKtNWqbrwXQbRE8nAv
zLECp26+powjXgqGnUkU+ZMb5N5jlanIfKrqTXN5LqhvknFKQ/yxgqxIgyYv25OykKCiWSdhtFWO
BeRXAEgZvED3R6QPsK2WWkyTYLtuBuBzBVE51z62kzs6SGuKjNFV3pIHsy2rjWNB/fh5T/5KFmuH
JJnLs7yvVuStDF53kbYxLXXGL2lKk096x6SLLAhsMjOxHkgIR6BjxC3z4k0VuI5bsCNqY6H5tBOK
ysuBJgAKeD1/99yR/M2kyw5cfUkNSlx+7PzdCygMASNYvxtTdenmwIqy6ka5KHF9/PPDwaLkl6eD
0plrqqZLNjzdCfz+Uhb+r7aEGRO03JLiu3fyLvAXfMoZHccqdlrnYmDzv2jLQZ7JeyOsB0yAuF2p
TCqB9dFTS76TdUoBbLkp6+SU4WyWwrA5oW3jNv24k8qwGlIkbfQZ+69Zo66T32tEtrw/ty7pEyGt
BEAQoBWZW1bhCD9ZhP/3zM2nU9T08a7ISTwcQTz1GAU3TjPH2GjFw0x06Km0rPkyFA7wEzybw8Iq
kWcokuYVj90D41m3QWxl7RRblG/dvLiZuwAvMiHXb3Wmruw2yklNdRCqZ81u7lp3PQVueFeYVUQy
GyySOWv7vWnQmwzd/EXte+vbcoJe2tvPQQW6vRruxdz1PLlhdU2q+XveZso5VVvK79RM93ZGny9Z
RPSe+l5OQ/yRZAYWXa3bigzrLe1m88ldOiW0t2AFW9aqTyz3GY00s5uX5CehOMVuoI5LC74yTs3g
vEhOpDUZ1spCA3yQiA6oFqupjPU3toEHgnnGl0hP6mMU6+EGAJX7P8YaHJ+/PE4oLm1dQ7Wh0TZH
v3Hrgv3rcWo8ZyLxx7MPCkLdNTi5OscWi+ZZQZy2Vgv2uI1nRWdrAVbFQ6NslZHFINOkCQkiTe90
NBhGNVzDLHuTWYOGlox7YZcJleNM3GFFx6dEQsyGDoGHqgNFKnvj4NuM6sCyQvNHqaKIH6xT7fDs
zQa062U/LQ+qOjRbcMqvoZHBIB294XtOPsnCrR+MZdiaQE2NWRkQi0ueYd/u3YZwhmrJNZR3Qm+M
9/lQEhhaOdc6nO+GbJioT2Iyj6sivHfcytiXJWKHuGdjQ2QsHLplZJIFWgU+4NnUDRq9XvZOMue0
EHM+zyrX2mqY765aSiF2DltxJGMzu8+saF4H3n0Ap/reSNHwmDqcP1jmSTe/5F7bEqyQ1w9EfLxO
NjGydoncCwAR9lfhePmqtUko7yiII53P3EuJKG9DBjQSYJE31X1f5MG5iJOzpFym7jRT/TTjM2rP
c1D20VPT6ea9k5M6pgQnlXKALB5DP/RowE+v8iqPskPgkKWbFqKjOihOrLyjb6Nil/itMW/H8Aq3
5mydLYxBZ9ap6Rl0F1xreW21NUkUcmFnkt+tlFO+LVDz3U/e81TX5l6dYlzwdAs/Ik98w7EbPdiq
El/DFk8cVgjs/TE7iKzXIuaptmcXoKSwlHLc75kZPpaIcslGcSCoZ3WzjxkF0gW+D/z8hzIGwbOD
tBROZbAOsAjv7UgVbwF4vnloyQ8T9JBo6s54V8bq0TLHv7EnNF9NV9OpRmTavTGH3+M5v6it15/H
sBjOmVaPh0AP9+o8DOc8ocixyiqTo/ydTuwcywBiGwcA5OPyxWnM4RinPMSB2WNlk6rEPw/2bMJ+
ezs93TFYD4HJxjbnUmDm5/96O21LH73cJSYudoz4OJb9NqqnuzAeHsIpwW6PEzuiekxAV7y222K+
2nx3h7xSra3udQF6TwVzDJoleLnzhzwrY3W6nUX/3JM/HVmy/uv3wrT4jq9UOzkedbZRt+p1s3yd
HWiGdWMV5WVQVJe9NxQpeoMbGbOUWRPMR4XsbHnZl968t7VA9+Vlx7Tsq3H8V9tg6Jd2Drb5As64
Tos1BsTfy0vQAFgV/soAvwYo85ZBGFPJLlbd8SoPqXDSdQZvEfrBTPjiglkKFroSBEj4tAIwWprG
BGotlx61BRiMugY/LA0JlYG8LzNpESuG7M3Ldi0vC9P8wKNYjg9FLR5/S4+lpyLODRPyBszBoACz
HY+6KLqLwn6Jye1ugFi38eyuWxsLlFJThE4sSz77SU5EkSqRGkj83VWW2/1THdE21ZvJAXLRIXcL
RftAh3+VQIqp1oExPCG6o7oowuT236sXI2KOSO1TYKSRVrUqahB55LSkpwjYIcmTTuU7Hualvoj0
jchFsOlq9PtS+Xcr3njZ5z1g7c5qMkKxdfDH37YCPzcALfC/NmjLo7yVQABFe0z4eDQLjDDhkte0
wGLpj1trMHfVcVhgsXUbP6p5t4NcsQab4q3tiGRupTCsV8/KYD551UcW2yUtWkXZdCA5VnlNOvK4
cGRzsn9OyeA+KwpFhk2yPEMsxu9VNwbW0tTCl+gSzHWfEBPJNNHndj6BUwstkEJkUxSRb040OrUy
e217ldCEf5qmmF2HjWtrlV/OzDQ6ul/gTLRU566i1DbFh1sBte5T/cwjfLVJg5rn8WvkVOOmS92W
cFRhPDpB8yMVGZntLQ77UQQPtT2I95IFjF+7s3OXq5hodGVoNtEk3kUGfUosD7fRCIycTGRbR6Tj
zosM8m9LF0YMyYZ3iqembybsOWdRH0AOWwHjRMRXxsYlIz7LN42k/uir+NiD8tsWeW6iViIpygbz
fZZn8qBqI4syOyG3WiC5bofmtS8TPxqG+mO0ASQrE+6ESAjtqCqV6meRs3Uw5r016Ui4zDA3u4xs
gHdTxLfKWNepsw9/UT1NLd7w0Uj9G0Y8G8gRuKmapiHPzzoQr5VDL4zPgoQKSC+IBbLiNfUqgH74
YT8Dicqg8AOhaE/xINjbMCjspXlUL+cnEBYuExkPw/YGJ2XnEh7dRJBYiFZTLFYv6fdiXyvWekL5
V8oygjGFwNqIcWOTmHZAtowyaBFtyB+MKL82qC/N+4TlGIKc9N5VWUiKWa0+4glhp9NVQEiqZnjT
Ksg7ne6t+gaBVwD058FMs6Pa2/rLZCHSIFeEuCFVODSNwLJuJK+1Z15iGFzbS6XObQqxjmA4nOQe
Hv6a3/ZBfSb5BHfhOMS+tcT9YtQgEpWljLDAoyaChpK5R0zdnJy6ImbCCICCZn0Dq5NQ+NsEgzNn
PrnL5vCmPymVOcfe2tknB27pPnQIRRjqMd972AvMXn9hfbcb9dRa/E3GSzARp5s6LBOs+ahnBX0j
dX5CmlL5vxmGss4xycJt+o2uZeqHYKiSOnyrFt22DAmr9YvWA9k1wc+Q9VCW4dV9VPOAVQxTOAra
ZzSv1YJHbxsU1NSs1Ysn7M9adjR4dEkirURejvrb7aeV3JSw9nNPhsVKK3eJqgpF4yIJLy+3+q6n
KadA1V8F8Ws3e5Biavn9BC4prwSzMCwIGVVoQOE0Yrd80isWf43VUZyTPqBITMSTdNGXWx3NbN8H
m1esVJ6UJQGtpsKmIih9Cit3foJPsOmWEDQP7/6l7jwiYPFqPNkD0IZlbRZU5XgKHZ33y3FYqS1r
uJJQyFMjNYWUPd9YWHzWH0hz4kXAy4govjJ86qXEUC+mdSfoqUXDP8CId1faWvdXUue3k9Iut60X
+FmqZ1djif2IhX2nErrLzjiN163UTBLSpK/DZQFn2CSBwaZ6o2RW78RMWJtShMnO8cxxnWGY8FNY
P5cJLu45E/SLWRynWyXWu/1SG4iX9oksF8jCAbU/dtULNCPz4NnHRJsPdjdeps5uT7ZikhGfkGol
DzSYnZPmznQoSwXs+4RDqwJjIq3gUa6hQtfVv8l/zCqHdwygSBbaygpbZPg059Pj8rB90FRq13VB
gLlSw6mrxJL7pk7JaZjedB0GrKyM102urEibQ3K/FMqXl12xRL/ue6PBIUZetpu3zYc80zLn80ze
GwigYZr9wpzWP/TgoS7ofep1tPy7Vcf84YC2gcQbNgciKd372NJT/mN69dEvKU65gcFcH8Lx7tZL
KnIHr3dGM0DTs3Idus49W+ErWTPlbT9XsQG8GANFX6nTMmPys2feu03bD9p1SNtugwYOgLar4AZQ
exgOeqBfLQpMGHGPphX+JeH5oaoNm6RUnI2YHfMJFjTFkhtpKkG1GXfsyW5weHpE4NLBD6+lrVFL
pu9hlhN2q6IBV2qaKVKyKz1zNUCjMwId7XAjDIV6S35qA8roH2ho6BRbCtbHwsmcv6Aqh3Hofacc
lazZqnV+hqHPnyKsRVNjfiBrnN7nOUFnPojdNBuUZENrWsu/c5qRWSdCnlA0ZQB4Zp8073xLeaK+
H60KEac0CYxz/iUKnFd9Yav9y5GjAuvMFwiefcVPagCwnqZzFjjFRhGoREhivQLGZNYxchrdsXlH
zJJ5p4UsF+BNbUle8s7eMGz6eDJ55UNQLuzUh7R5tuq+3t+ssThCLJxu87dgMtPbzufn9kfec41x
d+PAevX8PQhcdy/HWZxn4pPEUnbGdcg9igL/n/9GE2vrbrKmu5qeygpoQf497M1z45SPikm4eiGS
r1Oa61+Xk5BezXrkyT5IF4cofQet/7Wm67BRwmo8oKaE3YbDauKk1MXDTUicWkEOz4mheGqG4KPi
8yFojo5j292jX4x+tJP7TVfq4ag3TUVGLMtnNYyUrTsJ4rGWS/SmLJ+Xs8E061W6LLgNdqB3TjDu
5iz3LnJlqY6NAkTP0TasE7/KhWE/hvkhdEXnoyio3uAcan6Xls7eTEgMVa3AujOb4h3LWX3V2Hw/
A7v3pa9UD5iRFpeylxr1Kaz08GBH87Z3AeyacTed5NnPA01j3cfL9L8kavp/KtK6C0jTwLtsWviC
fvcLtkjQ6Wd7/fEWeTTYSU8HIiFzbIzR4vWwom8CFZK59Z1cn8P6P7IOCI/CNBvfmCbLN5v2FaVL
eyoG4+RKhTcLt7NSeMWpLRxkjIi35acYldyiivgWYKI5FFmBkgzMxKHrCaeBQngdZX7OcoiHciOA
y2GU7o/aEMf3pVDGDYEU8blu9PJiJzaRcipmTEIUZMGDuuy4NpVePfXCtelNNsRM2fQvwkjNXj/P
/r4JDZb9G/TV6osVifEZCbDqB013EEltvcYZORGLRiWpovHQlXBNNPUyx8YPmeBcLVcETfyQXIA0
C+O1CgfhpEfayVq6x3ldk+u5RL2x4fW2+LPKQ+Z42mMfKI+JcMJ1a4es4Zc9lCiqsdyNQVn46CF8
C8YV+vJ0hRsIq9ByMOsgPja9/ZikaXqw7NHZkIlmbd2wofOVqaB5BzZohjaMZ0QTD3FLhd8u6vkw
R46JAAofkFuL/sgWZtiMhkEIdNGeUnf8yqK39rWQ7xFn1z4KPfjgy8zn2ZO2s0Bif3Tw7LZwc1E6
50HFBiJcxXUy8c4N9b2TWlsGiPl+tvvwEnbjFz2DIOzkanWSoyR+8lzU/4MJ8p9G+uJu1dEm8j7Z
DqYy/bd6AcToKrS9EdWjicpnEdxXlJpWxJoUuw5C+xZIHoHZWfw0zV591Uu+U3vYk2EYvlpWqz+M
FUKMnh1bOeQ6hksXlshyqes5/qh8RqNZpYdSeN3bsKQyLAU8wNp3BvL8D2dy2DOR/PdAPHG7w6sP
sCkg5uan9BojW7s2v021Ba4p16/NsjP650rkkOz/uRpr8dGHYXvNEyCuJGQ3m3B59gwdEWKq5T9C
Ix9OI1GyWwhB9hmo1QyGJMoP6I7qC98Z6Yo1MlFrVN01wYc2iSfwM3WA/N+snHcnYQ75c82Gz/m3
mo2lqoZDvK+j6eSiQ7b69TtgI4HxKaxJJCnvC1cnNCEK1s5kFcdbFWASpbKjnlj7BnFuB9lAMbzg
I3JH474Eu/+au/7k0oW3bBLBTI/66S3hnGC7oM3Ea28BIfh5P2qV7dQ1h6ix1afeJTs71BGqxX0x
+IM+ZgdBFEhnV0/dgtc1UnDecWEN50h3+ud0wMZZ53m9szMcjjaKnkuc8ZbROKF+xFh84R/BONGT
9w4/SPMjM8l2jUU5syxt6ynBUXaFzMWOVCvXSttAglm4vT0WDsr8Op4r/l/JE0zXFFP1w+3SpvOs
keA0qt346Myo3MplgUG2WFRb5WnwMO4ES81F1mHkQZZgcnKF6Ne33jUibRryt9c8jtV49ur6KNwp
oqdjOtFaGcp5P8wWUsoAWaBMDmL26v26mpJVkiF5dtrUwhYfpGvbMOduxSYpPhvM/pbATpOH0UoZ
8bXcYKhpv65iPbhkcfBdTvd95l2DbhSHXDjfZUFV/vyfqyQzXUaCwNgJO9TvCbyDYFjF05egIYph
0Kb4Xgy6fk/VGvW1R+EmdCt7NYgi3Q0TzQEliunYVdqHTSj41mxUsSNdUf0YI+ycHbw6lNL3Ax2J
kx2SN69k1Fa8oFZXkdDru2nCwU3TK1kDH7waS4Sv1WcpbCAaR/J3Y+KkY2sKH5uE2n9bTscgnx1f
9jjGPDshH89fGOEexZyxlDTy9EMMr1KNV3oEtQfjkO6VWZW36YXGB4+d/MZeyum16VSkeseLmL/E
FZwZKr4fo34OXG3HWrp/+/M75/yuH7LAXpuozDVsgK6G8Pv3V65V6FkhzCFw0vWbBr/E0qsR5hRu
KfIF1CAz862GaiBfpCKxPu8jgEo2VWktuaSQq5DlGTcTV87YdE6M6O2GQpU/7cwYDVQmjpZhz+9o
F3dS38crZgCwASRMoR6zVpeoq8aY4u+E02EYZXwcA/Vcml39pe5C2hXIk4C/j4UfW8mFT6i/ygfI
GrKL8cvVGITF8VO2NWUJpvGC4VcpSrJTOAvNuXyMxxjX/6CUjzBkNT9uu2qdec6IhQJk0UyTZZXo
k3XDRscdplUzVRA2CGMfwfa4Ylf07sdCO/7Uf+fN6Ac06x96B4G4OTf9SgiQt4WO9e7P3xz66N9H
S3DlnqrpGr45VhLSefGvCndV2H3u0efdh3atE6Sph/dj471oPeWWf64kjkgVHgDYmEKOmQDFdzLz
UHvm9DyVdIwhxzeZ3V9u4KIcNUcrSInuvRxJpNLrfznlZF8Ki/g9MwebjQaUFSWSFuEsbS2yLQgJ
2ZPdwcoG9wRcENKifYNdzwrGReNHbFUf5Vm6iB/lmZtrxOnSAwfOyI4LIRCSOikZChfdkFpUfgHr
8S5xqmpPN4LeZ1V88cKpvZPLo9quvgitaO/ktn65skgq3RZdTBq7M82bRg2913HkO5BNxcE7ZaaF
pL7IQFvJQUv6H1nBPXRRX+2HASUR2P3E72TtyJZlpGlIVk2twWx3AuOuIOWTPNWBLoyJaXYj/749
mvB1nLy4i22aLoqxbpcgKAtSwXqwYv2kIwpf0Qzogi0KLQU2Pgcxzvqr6oht3rWnhnAjyi+5uXUW
DLY7uOHtkBI6yvZWmBu5VspGGCA1AmXTUkiwrUI2JGn6Pa2zfCcmqEvofvGAdjozByMKDsA4e0un
Onohnp2srmJe3GJVtFkkXNBPDSvYyc6paYbJ0clabKqIVvZwzhdiUNysut5k+MkmNnqmuiP8MnkS
eETiFUjxO9ngbxddWDcuG0WAsijEt0oSD8dC0Eu5nVFF3KJWptIj5q2BeJasKuqpOunAQVLMLwjr
ijNdF6Kye+43qbKx4ijfthmOvZ94MaP02s9Hi1g2/grCLYanKFMPAA26L26RauuojPtrDpJ8b5dl
sF+kSGzvygNeywC3R5bfKQMr59AZdgPFheB/vJHW7y8kDmrPMFhyu57qYur/reUkBSml2tDLpO2Z
Roh8W0S3L/LMVUxxN8Nq9l1Y5c9tbREpmSnNjuAx+zlro2mHbnjyteWyTmCC8/ChMCk7+3kuI/0+
a/OL/KNOMoJ8SwkCYm4sgcCUI0Uqte2OA6vPd8oU19vjsqyv5aOCZI0Ma4/crWpot1nvGi9VqI2n
mYRymP9MjSAQQHvPsXWfDI12bRDuoXViCs3g0vswxRhfZIkhcOv+bdDIkluKkwpT5MqoY/FklMXk
/3mA093fl4O82JqqWYYGXlHV+FR/nZv6GDJ+A83uHAaFuZbgfIrQPyyrdO+NfEwRs2gw4b3mzamt
jjkn98hiqc03E+GPmaEOgBwknsALZ7RMORsyTIGlqfqp3TdPDAif93/+xs+zlJQGNiC8qjzhJau3
c5mq57YiqJzUwOGh+efMBKJ6u0dt8mtlJPNxXMDJczsYn0w5tSWJDAfnLpt77eI6drVLljOrfpYi
ajujcxYHH3qGBncRDifMldXs5V/mycQwx7yoB0aFsZc4YunIl5WoxkCofRtvwxQntawXLoxda+jS
t7wFLRjYRAXeDFEl/Ci6PaLcEesKd9+Zy10ZuPql1FN1S+vlFIjgUUHsSpF+6RakRlWfCK/bDlUx
bgQV3Y9uSjeDVUJXUSfY05UidmbnxRtZf55TU+wyat2fpVUIENGmadKnTo+xQE5AOEQ6vSlDNd7X
ljs/6HH9Lltb5Zh2G9bJCnqCUvNvFaVwBnmd5xpLryJ+lDXnLFSxdIXZLlDBwNaFOGqR5zzqCP8f
yqlncmCxYrszelfZ0KL8iJR1Kd9b0uCj1AoWqNKAc0PiOxLZKx8AW6Ow/Dwr6e1YWWredMp28n8I
e68lx5EtyPaLYAYtXqllav0CKwmtEVBfPyuCdbrO6Wt35oUNMNmVTBIi9t7uy+PkBCAH6hcgYLgC
49pETLj5r4CQyfmWoQc75y79yKDQqz3vGF+sRaghutv5TlUireBP7qoqRzdFeCGyeizxMoFNK5js
qAxonB7OIei09GAHFfNLLW+2Kqpj4a/f+MRt7ND5lad4Etr6NhyhfNhkoU7Sbp3DN0kmChnGVyeu
hfEN1GZyhpBvWPtr5SDvHExwjBr19VgYn3MQ6jvPTHGgS2rxQqjYIwy5jekLpsAsgBUzxq+N+qpr
Od97EzEM051veWe8qoQgl5J/bfVkbbqyrE90e9iVCfwUbcjm539tlQUiQ2PSsSVbD0rAI/gCTp1Z
flORXalNS9s3knKrwO2IM9rN4tNrCA0HLzK+hPmweOabZYVPWV85r16NaIl/1Tk0MR/mFD0a5fJZ
xrhilLG/dLB9zSgwDwvRE6cUqcswj901GRyUkP0PJWGrTe/NSd3h6U9Xehy0g+utVKOBhWZxzurG
XsdldY6S8kr4UPcqiAIwpW46aMkBNEmCWEgcQ3LMbVsy+BqMEDtzZkajYqXUQyqVlGrLHXeEl2iX
21+1OC6iHflQmcmyt7z6l1sE7aZF+b2eFzOaVjolxvW2CTXjVLpI9mKADptY5d3l3gOrxJaYr747
qJaAVZHzkMWMHNDiKLeGmz5qTZJRiNExABMHUbbi7dWF/ZAWtf/0f79w40L635Upd0Au2R7ypMCG
iOv/O54F60WZNEIzzzdRd6RnzHxEhV48D+L+zo7cValhsNoWPdwvGzXEtpeESYsU+l1W8G0PETYc
Q+BfTRp07m7fZBePpNXLPyBNMYn5rmrs8ej6BK2aXlc99hHxvPQLdPRsk7ih6FR2bN/yewSYwm2J
m+kKZ3ajsA8CviGquq2Te9GVDI2HG+0V5sTGL8bu7DQ0+xBmwwgf8BsukRMdlZTdRy9+iJxiYQ5X
PUaZZ/5gsvd3A4JNu+uqDNVJGqSnoPfoYA2G85aCeWVoTNHfUDy9uUXmraOo9I+zmbhvMpFnpc0x
XuYmZG3QG84pC/1+58RG8Yo276c/S+Zn1xR4vfJ+H0XecK0aN9rYWnVxnSSheWf1e9VS7NMg3qI5
7/e3RTN4VRrl1YG8rF+Q1Owd9UNVbGIiZqAlZ2fbbIFY/fNQ5XayjlOU9H+fU1u9Md/D5QfDb2KQ
qXwa3GqdYeIPogSnuVD6OvGAi96/N5b/lvV2+CuMZ6aKRXaKRtx5hCfe9H7pEjerDg3Sc150n7Xm
MQfXHPPDEiCoRtLlRGngyens4MK8n/ZUMLhnFXLRxSjgkaytxmnp0BOmEZwWLEhdZ3NVkbtK5x11
NhqaEi58F4pfoB7DX3n2ajhD/1PEEOuavv/ET22v/q67Q7kCL+0q4lgyoIEaDmUpwuajofvpExFM
2ZMHuKuu2/RBPSWcoFo3CgYb1sY3KEfTGy3P38zt89+5uy6y0f49iuRr8UR8aGOqJMWiSSSVhlYv
6JBuPmqxdijLAUgVUcPjxnR9wnHj+kiUErdROHUb9QclWm7sTauCuCL/XD9bmv8Hlspk0vS/Z7Dr
Gjq9OJs0RFMuvmypffyv2hKtimaTfR7uTc7BY+BxtUhRiOyCIcJqIx/8yV/a1d99G6sbqtlvGF6+
K0GSlpEJRnTy9yR2vXvDt+vPzLezgxO530uT9glpG9rFsXq6651d3d04aH5jnJdqyDa9ELgCic56
Fjo9ddmU4FiiwmXtX2lJeBH0Tu9pvOJAlZxRKwkfRk7ExyLR1spPA4aPVNlij2OM79lzbHcHqbta
BZH+qpU0NEkwvCXdlcksNqbcvR0yLtMXvwvvM60wj5ZbU3IBL3ilpZevWGiFv+bvMG+zjW505mNr
eDsaLO03p6dFYadB/ui4fM0OLG+3ZPivZhRqWmGbBHuMjjXs1HMoRsR61GwCCkNvg53JeFJf6T97
6t3IPVeXxmKnJ4b6P69UN2D8fyvSJijhJwd5HuDJ+2pOvK0CxFVI+J8mWmLr2LfDO/LXoyt3FAVh
IPflBha7DcHVItSuTfcDVRAqmcLl5LDfXIndF+DPN4q5q9b8clKYO+3wjf/zgzgmpvJpTka11kPw
LIf8QgTg78oJ/Ud3ji5TPHPbkVnd6oH1EdouYyj3S4dYCI+FfWFowfDciL2r46SgD90+X6n5q9cg
VbtpN1DkcT0hPu0EzwIdpYSHFWZFgah8iYKUHpRVwUrd4LzIiCDmim2C4v2qVn+eld75gPFQMHbj
EQZC8yI0CFBScuLQVT7HrGLWBHt93HyoWvHIJXa8aL59R8gXp+Tk2p+AuI0H0s/LrbAm7RgXRfLm
5fFBiHymWSYNrFEy63tflfGLph0nRJGBvJpE9ffbOp1eSo+ntUfwPnjzq+GVL3WvabsJ5+Imbwny
WmHuHs4tAX90o+to5kyQbCd/X630brIpvVYTEYbyv6Vf/u7cPMCjW2kQeCP0hQHLuv0wdeRTS8+V
6b7ffrEzYszWY9qxUVHTeFEw07JOUWZZ1qqtBBogY4QQ5I3w48vfpN/W2WYuiF+//QNmJabVPOfT
Q1Zrb0p2FPshVJVkgLoRUcrGHSnGAP3BqnEmbhx5SMyhYPGRNpu04vvRc0j5GXk3kBGXEyV4dJf6
WWytcBq+aU3UML1j8jsl0V69Qd/Dmd3a+C2UqH7BsHvUXUI4sSJacsqtSBLqgT7NSxlBxzTjqj0O
vj5jt8kA+ARx8kLGD5/6bIjHW10wIpdoq+LR8AA3O5mdUOJwkV3Cyt3FNbSkyJmKdzLe3BWN+oDC
yAQphsxei/to51g0oh2XUmqH9z1eD+jAV6OUdSttt9J7q4faJFCFWD2RdmeWB/1/GW98ZzgPZJes
EC40ZxjvwLB637grC6KywW9TKpDv+UtJd/IK9JfhFeY+aLTyXbNCd+uE0Pv/OoH1fPk5i6Y50wOC
MRYyQnLtkXlxvnQXNTdoGAhv8PQWe7Xr1Y53KCtvXvdO7a1bYZd71Xtrvv6UThNNrUYvLlkOKMKt
HA3eVWW9NF5ZrSgd/UOtCUKYKhG1r+27SnGhDf4ciDHa1tFYwwGiP8PMyZiJKVLX/5a+ojodjM5Z
iIGciDCXZ0c96fH+JofLDc/qdhO31m0qG7KxL2QuKYYyYtpXYTbGL21LkoKLj3Sv7jPTQjSR7rXi
nPuVjzZ2srYKIVF7vnXB9hXpLM9FX59vf9g8EzMu9W2Io9exY5S3vTjrNzRSlrdKNHuGmvapUzok
y4ZHpJqF6kEhzfrC0E/Drc/pQfuSPcb0OczJwrAtO1i5Vh9sY8YygOjotm7aPG4vVersRKKHe88j
9j2nfWCQtsYcucPIv6PBsFXNTJWJ00QuqxQOe4dDEoUJB0YVxEieWBi8DX34u/HHBCWSFPsNKNHU
51wlyc4xF+8lmqOMONGZVjVaWRmfcWA2pX/khNGpFoHb9r9cdfwiLHBXbQRQPR8CGHZR9ozj9j6P
YvveTYPh7AmwQXlGk3NgAnIG+HlU4yaUau961bRvjn0fez1gNulZD7XyzWibVxt94hpV8PyBRv59
CJrskQs3DndumOsgZn87iALh9aK7Bx0R/34AD/LKEHhF5Jr+grjDgeo0vOvMMUdssvBhEHthaP+R
ZZIAadp7JYL2ag98mDah5eAtdgL+aa/Hrgxk/JKDVKgIPECytNaiQoD3yQUaHTHjNuL/nGezSepn
tAbqUqW3LaPOSoitgo/cqOpt5ly7eYqP6kCFkcGhxOzxMhWPvdkVV7QHhELKugqbJzQWTvMV09Zo
ldN/WkdQNG4Y1iAjmTp3jfcx4zgg7Uj5gOOrIkKrB0wG321BS4NQGyCZQT8dDEvrntSDj0VxyuJ9
zqDyFrjolF59n+YlPb25fVQKAROj5eZ22A0yWEr4zS3CxdbM4VgBD6crJlc6iVYfFi0jxdNipROM
ZfkC8S656xPjOZOZRdXASV749nwKuB2oeIrWrepL4SX4jaQuRQ99d4ffriZH2LuwACOlTuJqq4gO
jNqKRgieQc0FNgTutclrGvT11DrPekypYmnDrzJrcSaI4s2wO+ilReZesoKSDAxnsFOfN8oRkIXQ
7HbqnlrXeB8w+hPoOMSPetsAwvtnS28t43C7VSGvAuuYuS+pkcRXxKvR7YGx9gdA4/Yq9Pkg6IL9
8I2FxGRXfKtzguFg7Iz7JC2Sk8cpfIf+fNmESTPhOG0ohbhDG3E4Pqj8B1vMwc6tYOGWxNQiYJOp
DME8PhgQoZ6nuSVKcuaMGg3jIe4nggZLYoPU6RcW1l5bQPh6mjXs8UfZdyZrH2glpvU+dS4SfhFC
L2BOu5LN7lMcFRU4dUatcyesxyj+GSDTeHHFpyrs1E7SfjmL/rNi+kNCJkGY+PjcC0N2ptONeb2t
9hbjN+kyNdHNDQtUyX5raMjfrrzN4odrg9njVi2vgl5rsCcZPxqjm340y/04k4kxSutQPM3O+sb0
MIyuPgejCwvHTpCocJIW3jDviCZD8id3xTB5h9uVarRXf2GuagHhjsfeLPw3q6nEHWzasfKttT3l
zUVzW/fJsRsA28ThzMLiHhX79WWwUu+JtsHt+aD0Pd7z9GEaAoyQ/Pwa0idH0y1fqyp28P6W39EP
cOfATP4gouFL79Ay+DqN47DTjSuaVOb943GaPLiVoec9tRVW4qjIpx9wdVcaF4QXN3EJOHCS8Z6l
YLV2itn/wmEhozq2RCFULyRt6w9Wlb21UoJOfgkLLNd+DVnF7TAON5Sy9CCTgNzBXu7S/Rh431py
UFQSmGie1uP+nNHqIDu4Koc2YVtyRUsOjNpNApI3wn5uWaNphzGJ0vdYT4w9MwlvP+WR9YYI+zQN
CET1ibHSzeK0jP62qqZ24zQ2N4rWC9ft3KONmrLhPHUTI74m6tDie+KsRT3Xmd7s5U/Yt2ftGhXi
PWBgKzVI0Uod2+rwj8ykWs14z06TVcXPppVPZ0u+RP20jnLxwFV0qxXtK4Do7gEKQPBaT++d9B66
RK7czfAeVnkcFyhFnV+C3M69W7jLTvX5PT/6DOMSrQJInUfAEM8Kkcg96N+vsmc9vKYLkJjJdnFW
Zo6HSO8/W9Wo/3nu71YUx9ydS/HndVWY1TBp+VIsq9xjWOhOQ9bFd4tB3VOjunp3jOFd0LrA+Gox
n2sYtWhux+yg70rUBEhZ9qVWPxpdebHRWr7rPgfjNFA7TvMPnhVXJeLBFv9O88M9kNrMAjjnj5Ft
nminWlFJzhqnK13EClLYpq7qQ9QaK71+TZvAP/tZ3XJdKV7UGdGEZErgxsWTXhM8CR0mWanJfeSI
cp3VtTzlG0JNC1JAI4ncT/Uif5yG8s+Wei6Wzy3yObWV+tEuikNjpfWQlh3sKVDG/eKkdnuzOcHt
sTbuxEwoDZbuPpYPLmXQLszjjryRqTsbdnwiS4hwaB0xjj8PLafjUu3gGXAxyLk63a7RcwDnxouH
50K6esAzfrW6O1/iGFOPbgt330wunRP5wxmt0gZolkUrn9WV8m0hI4BdNnyv8awA+DLNu74bxHkQ
A1rKKrDXeW0Ye2Ev3cZCAfJQ5A1Tg3K2OZABPGQl9i47nPL7wSPAxfHN7oXxSMttGzow0YyPljea
Z1gj1magq/Zdyz/sPEg+3fJ+lEzpXmTzLlro/vqZYz/D/AvObq6/0QLfjlo8n/4CCs14QKEpjPaw
wP+tGl36rthKk8x6pNf1u5UOpbklTIrLebMy7ca6LIye4sR2v8GEW4+yICe9K1+JRrf3ehdSpqRd
us2bftyoq716EA7CljxkJkpM961urevR/1PAkcVK+KeXfPnc7E44uspbYvJIMvtmsRNyyDjw4gFX
cuUt7UYYLoUv1DRcyjGOyMrnHqUChogH5Pc7/vtcjJwyZL4fAPk1JxU4E0U0rZe0aj/iEbFiBKHm
lWywVY6EY8MAoDgTGBy/j7BJgTagrqEwOixp4m+1So/Wt1mVRWrCsdW6BwXGVvEg7RI+6YSUXFrj
m3KY0spoCHSOosNf12lut/DtLLME04sLkoFULy8v7u6m+F5KAir5NdmG7EjnDAN+eO5pL421N7zl
0XTPWfWk5DeOUYHdTbtx58h4zimDnksPeONMmvcREGK4G0vbO+izH7+Whf0Y9nw7N8UTWKm7KtVY
RMmlDVftXWhWHXYqX7tnZc7tSWLrmiuLsppbJnxAP2sYr9EqW2wNd5+W5ldz9sEx+MiDrdaxNhla
8FOwaEiC9CK758xMnrh1vXpj3XzS9TC23UAvCIFhclOtElGwZzbWvtQuDVwdvg5Sl+JFrRegM6Cv
Y693TBS3XaBvMR/ypbV99A3v02Pqj+ZvkaQrzkM4d01mbzRzDn8GRv3Z56b45CMElzW61QMxJbdr
QR67PqIRgD4TsxgkavbwfSjxfjdtRw0mDWxaQrk5e018yczUe9Uwt9MjSo4CkcvOGKj2inbQHlu8
dWikrfSs+YIeDNTaXW7F1dYHxLmn8Llg5Zq/PCCueDs685TAYD5xnOWr1OCWXVV9+YHNhoWKNYj3
YfjehfQNiJbRL8Sa5RcTA95KCZAa27kaFQsQVEc2Vg4NrW7sokluaJMRfWddumKiz99t4LkfI1Se
v/53I45xBI1ZgrZIVpNG0ctUbzTdUZqcCCP8YhztnImZ659CXIF3hNUSsdoQcG2xGgwTlzEvIM8d
Q9PuA4rzgaVF/qMIWEnHGhc1RkbblBsOwnlB9u2oi/0it2L5nNpSz0URUkQ8aZy0A0PesJVXqtk7
eZJJ6jjXRgv5E+v+QXR5+4Sd4CHujOGKqrBYqduNgc5MD9LxMlv+8lA47zANB1BfkfPsN7grnaUa
vwZyQv2AUcmqaVa5P0Heo/B8tkQXbvw80I5Bjmx0SFHPt3KhP2aVf0fnlBaCs5sEF/YZafi5ba1h
jTnNejfR2nBJaKNdOlhPgVUkF9Vy4BsPtiKGAjC6YJdDM6mPJbrdde53C43M8b8qIySh1c61azxL
bc5QRXQ/FIzGqMJfjrA/e+EGb3Ht/RKOMRM/OM0bV7YPDWJS74mM2fvY42f5alSf3yeEym/B0mfw
hXpxtf3uyVZAckKsN1nhLcekIuddnUY99vFj60KsserhxcHA8RwFmAnw0xRPFL/uqfBn5ObwRL9M
592yXsfIzD4l8ufgzUgqVMnM03WQ5p+NXcMFpgJZQ3lKju7PZI6ruzw3Sc6FAKzFQNIBfQwoHwL4
gq2WfwZafTcSEX3twEtsRl3/PSTGCPZNNxlV0Z/mYiO9SRlNWbm1qC1mZPtb70IqgFax6PV8jcjo
dzn1CVSJqHryBlc7qsZpuHT1mltdefIysoYcko/2E8NDvCflcis9/d6s90Umktu8zZhBp9xu8bHh
I5VTGRF010A4N4L1xqqDA7L1uKw9yzwt9VFWQceJmNW/VFiz4iRNLd5UU2rZwvSr81sD+GzrHKrG
f1Iq9thE/xR7eb2ukjE+4j0SZ7VVmW5/6J2FHF+IoXp8qDn7XxB0+/Pazjy6p2Wbxc7qT3snT/tT
1EXTujFn+zjAXN91Y5ighxiDVYoc+WHsY/9cJInHsL0mkrxah7lmfMeFMXDLtMZL0E3VfUCq+J8f
6B4HpN2c404Ym8yao2umt/W2TnqAFrKDkJaI0/IYHyEyqysrto9o6g442KrflQvm+382prw9pAFk
f1ugb+mln8FuG3NbEK6ygUKNSq/gtnIdWkieJVMvs1yuauqJ7gc7r9SNtKlzjmy/xHkULXtVcwA2
J39mcJaN2sUSHj1HPpAGJ28B3pHCfKOGw1OeaJvjmVbflJXa3VntUisbJ2PEPq+eS0Vrr1QHyyzj
/tzYcQyXkyXhoz6Dw4jSL1XF3MhZpJ6W545FOgXwzQdH2AbqOo9Inw0JGE+p7dOXWgiZUQ+hpLl3
tfDPFP1godJpY2HQYz7X/1mmDBw0p9upamWYbX1sVqqtAm3tT5fFCScAdrYhjkTJLlsXIhrtR3of
bWKP58QlFeDW/GC5N9WBdyFISQuDZx2V0UvGcbwaq56+3xzHL5jRqv0iuyfqp+5QJPd5pl080N/3
Udw99qFhHJuOcFRijxIwcGTSQuGqPuYyfYujSrsjHWReF2X+YXbAPZYGAf4ca9kOA1z25SCxomVZ
7yvH9vcRVf2poQ+7+tsRahBubtws61d4wQYmrtn4jnzg3HGnfLsZgBuDMDASi8/q8uaXM77VLP/i
A0HRYMTzkbLgXh0ptVE4Wwufxe0cVmwwL0ovzeCYl9FFr8tSeSGqKTMON6dLrVl3pga3TeUDJua0
I7JW7NT5O1SdjnTW8da+hmlu6nt6KUBnEGG19VdvIjY2ZQCturDeLFfBQK8jMGk3d0Uxvi/jNSEZ
6+62oKrxEa2U0rCt63QL9CFe1dhqUi8+KNW1j752O4lQA54+x2/y+YHYDrPSvHfoYyU48J4Lmqnd
fkbAJ4w9x032DhcLPli8DhK2BJTM3RTdSCmY2A+uxdA2FO4qhCPzc857pG685ReUyubm9q7pVa8X
xk33LCudZ2M26STmjMQJAyWuIddeEp9lBcqOfq+U4/bkgtNM6ldSUgRBnqRwYyd+J6oreNJIldRS
x/5ejt2/N5qKALB5lSyu96sEkGM3KWpLnMGblPXPT20qvwNYsT5MJ60Yr839s20yFSbNTZzLkKly
URR7stdc/AlajvvRdK9aav/ZiuRzifzpv19X4C/nZvmasvLahV4aPtQwK4DWjfGrWzImseJO/6xw
gsd6Y/0s8LEx0Ua0ESKdAG8HmdeOLmmhDTvHZSE1BTieoU3kj17S9gdWF84hZi71MIZMQt0xsL+V
qU3NmYpfrMK/mhbjT1Sn0561cng/4ntTpjhcxtNxmUV588ilDbHBZGys6U5OT53FSDhspvRHAjlB
qek0rf6QOxZk42s/BsVLEzIW7ZzaPRDbR0ldieLgZpRKcSwVy4b5zdRogkjTXx1njzignM+mqpo1
Gtz2qc/cepdT1dTRS2OIV+H3y7fFtbRVUpXx/cwN/c4LRLtuB3/51oXz/SCqZO2RRt4fqftvMPlS
y2eHj/AH5L7sbizKPwkXTZXTBCAX8exYbboZZo+l82T3q8EvQwIn/ObxJsYcouJZly1ipgLBtU6M
s9qjydo/sQy85o12hvACDpQG6+uA8+9yUzAISr+oIDsPOceliuLfIcNxeDtIhJSlsnRSVGCd9okm
rYGPp/dn0n1f0IMwWA1wSngSjUi+2asu8vbFE2lzHEq8+rR04GMNNcU7t/c2Kc2zL8e0atcaurXX
OTZkAyZpf32yaUdaiV5WwRat567sO/mpyJeoH2T0JZmV5h/TMox3Wje6BwhJ/s3yqPfTvI7oc5DJ
cySePHhxRsoAT/jaRQ3PLbmbLE90Kuoz9v3iZQClsu1sK9mp3dwnwcdzSIpFXHdtWR88pHa4nF2C
QbCF0wax4HNs3ZJ6ikCTZLbaS1rloJ4GP06PziyOFG7u2eh1a1sWA/0YzlBEmjxgn3ZvW3z9FQzI
Qt9qcC+b1TJYxrkZuv9s6pw2Kxdd8jSE5akozOHqcUfbxkmovcwxVtclDwnqInHXFMPP0fPsN09E
T7MXQ7R1SaZHMlxAXtEn9L0G+RF+MaB7boatIgAWVgGNpsaQrdLqBJS01dyI4agOGDrZ6z7LtXt1
5MQlcqoaJEuq4WpXMoOk4AZpVha7UoOQeDnesRInWURLkXVMT+hIGh67UfjbLBHWl0VMLn74997S
PrOgOKqOsnpwydNaD2YZ7G9dZqeI7tshJ0y32xoR/owaW+VTFxCqKx37rdyrA+0mfdH0sNi1BY60
QBseVZ1uTXG7b8B/7kqXFUfZQUooE4NJdW5W6BMoa0vIPh8aRkKAnYl1MPLA2QZ0gi0tHn6noBk9
1n/IaIunhGzzT3NimgVMzDiaA0mTPi5L2ce2Zf8qC2Te8HRU8g31oGvVuC7qKNn3rXX4M8NckLkM
NAuPLURwrqBA/rNBN7dzkYVPjhuQZiV65yNOmq8ZS/yv3sAXIOr5a6JHsDVacc+FzLo1jXHMVJva
tHq4MLSc0JBh/F96lsUzk964rh5LvpTLnNIVUAKAf3YpoMJDLswZDFnvXmJpamvMSXutwvHqTwjN
pjh9UYkXcm8M+vQFC9zxdm8rc+9zoFN5rJI22PT+BFx9YQ3kN66xwq4LT0BWtX5OAGHcLr+EHLSh
uHSvA/Q6fUQKUHEH2CZKPuFVIZR/Co0ce89OvVY98GUcxzat75yWpmKJ1IFOJKwiuB5Hm2bjRe1l
Tjk/dJ3bbopYhtplzV0rr+I6MVh3cTM+1MaCZHUsMav72Le4n/64JU8qUVcraHD1kfA2aMbVu1a/
mwieXhZiKQVOO15v19Qot4wH9I3F2vaCjoqLXxOZuB/QsEh6Yp08R1h1Cu5vwddgx8SUMn5T6p6g
b8SlmS65h2hIwhmVADMhxNSM4ObSpr/LUOoIhX3o9eI8eC4A2ZaVIeap8pMBH01MxN+IJA4YiJqr
VbO+5WtLt5HXguWSnNSchvJDEsNONXHgQySAFKIudbQWaFiapBirXaaR5rEeK9yIVPIpazI614Hs
0fHH5NyTCYXIYCt3mDoCH0RX4KVbEwrwTtmfEl1P0LQaH7SDYXkq8f+4mGiFpR6eEV58ooCeVyVG
6gctHaft362Z3Gigdua0netsHcCr/ZOSnMV3qJP0c5pXmO9y4FKsePwbqN5N2mbl2uQBUZkPd7Tk
kNA3TexSFOjVrhn7ZV96YUYwcG9sGl0UX1E/cCLTSwNkAibXH7ynpYD30vp6ceiW7nlIoLj5rDrX
9jD3X5HTXHLpKgsj6FG9r33ko/XDqVgMO8WDCnKuZYImKcgEbSIeLhOcm2MZRBi4jP44yy3N5o4C
4YuU8n9+oF4yD31/ZAUVn0e59fensq15+wdurxPLmwFdiz5BRIygNdUrELrxEQ18tHYSvop0HCjq
qFfFwYFKh2a8YhZc1RCEpcnXnt2dnizRU6RX4/OfxubEyDlACjwt4u6/bqE8pdVPZpv1v5KoYR3T
gSca3IaBT4AkrEAwpBFqu4Mo/awuyKW/OI+6BYU3bnbqrMcyHx2NABPdMFTjwcoG6WHx0E8M+vMN
ZFf09D5Gwm4m2UexxQO63+WnESDyZO3/p/faz9U7llnMFLKfNjA8eXf69JviGJIkheHQuwKu9taZ
5Vggh3yxt2QyyWhzrCf0a6+O3KUTQFlRLNsu9Za9KwgqaWXLbiD15BXp+psKT4wX/wfc+vk6WN1F
fbMMc9udQEe4bs2BUlM9qZfl1uiM8ZrJbnhAP5rTvkiu6TycgzApfkXFdOYML351IeZ2vrSbHg2z
1qb1YhuyEkKXpm3eBg3Bv037560pHtX7nurpzRtaGMJG9KS+OB8KGcbT8JEprrlxmQ6e0topN2bA
DaKf6UzGiVNsnSDzPoweEZPsE+ecaizUirOWxvWzZtMZLOWMvcxyc6VF8DvKa0a2z6bzhuGofrOe
0qL2mYORnTC9WTOr5yx9osv6Sx+BWriyZ0ygBRwSs0qvkV+Kl2Y0jsZSG4+c7i8ToXqnxa+ooOQ9
uG5wQYBuwhMgBadJ7j6ikmfSp67shklwT5uPeACk3gxjVbNPB/6q51AE5juBA+7VR/y1Uok0gFe9
TRsnEpmtHyJpu66c6bdadcolZtHD7URDM+xnJjQrJzRxEco7b6yJ9Lx0OOUYtxgb0vzK/exjl49t
XNqy06P2XO5fwlzMK1wgHMjeHG0cgEHvmZ9918mg++3nVxGiLVsFRGS1aejf2dAEUOQF3cYJWDb6
vZ7cWSPz5nhyih+uv6tbs/ue0Ce6vWAqmoTincHz//cFrUUSJdGzx3+9SDN2WZ73////yn9eoN5H
ZxXRtffjM+V2ehnpFK+IJNE+J9sckZTEOndF2FO2QO0pn0/x6G4Lq7SOaZ3Z7yIzbq/3UqYzXZNX
e4bC/XqqTGMLdzl4nEj5UEdkkizdnxtfxcBlRPZG6SjrxKly6fu3zeeia7RNEUtcMq+FLTK7BjSR
hGU3OTEXGrPqa9ecgXwBLQI5Io+CRWdi5vhi4wLUus9yBGCtnG9M0LvxvlhAZ22a3tZwmY0ovC3u
PN+Y92Vd/NktSDDetyRQzUkozfV6gkbFj9amOw2fuh+8JyKGTWkhvA5plQK4yeAzsZhK5unLEpp1
JnumXs8ON8nGqPzr7Cch1TC60NIpgvdBd65147Q/DeG963kavAa9AdKvZNBicjLeZwmT08xBbzPl
SXJqJpI4GuGXT8RUjLty8rILPBMKorDr9nwYzoPIsktbwtNSh3PT8tl7y5cRD4cw6C9qSXCr+TyX
89kru4vew9ev7f7NElN9atKKJKIx6O76hSJLjZSsxgofqV4izOpOthVyFul7q6hx7AOulno7YAe7
Cot/KAsE5b603+AZLTCl5vGb2qLUj/5sUXE/C7sCd0/1ruFP/hYj8V1UobuQb9GbdvfTHJDgBk1V
vi1jsV7m+kuHdIWeqIyGK2kYqVZtcynIBt27bzrtkovGf1APXYAdRtqnfWus7gtjOUV4hDDR0Z1T
9xePmEJqIv+7Ti4RFZb8qUuxoDkYSvsF80xm3Y6VhTaq1mv2ewIAd9Y4TCiQulPiF/m9TQQviT2i
/lb008aVU46QBd/KI4/iJbLwb0GwXhdgYre3oFZ74i/JtaFaB5SzO9JZ6V5L1VZPvge+dXYdpoFr
TVjLvpjqZ2UOIoYN2jULDqASEfV3Oyen0PHa24XQdSEKLsL6s+t4DfIqGbCe6No3Da7Ko+7whrW5
ZX5VsXQWpMDihY1dBLHVVd06lkoLT2lKMpu6clcdM9LMSW6/IA7MHz7ju6uqugi8+ayWjcuc65Hk
beNqzzP8OCmP+T+EnVdznFq3RX8RVcBmE147R2XJsl8oR3LO/Po72O1zfO1T9fmlC9qSJdGww1pz
jlnqSbRCxQqtLZ/lsWSTBQFZr3f6SLX29kv5iE2IPRC31aGehf05+v00BcezIj4Qw1gYfcoDBA8a
9oyfR4V3ZRbqH0kUrhYmaX8vvdg4DLIE0JubFGqXupiFgiCutPAhMUuNWsH87s1m86TW23Bp7TVP
GmJhvAJEbP3FtiB/BzI7ngnaW+q2xLhgSdy2i5/0/5kWgrqyclSy3UnsSqd9jjUDKUHjyrNc7Ifd
DLmiq+U29loiRm7bkuWcqRuDn7Dv6G8tt2TnbE1omvdJk+xqo3HPHtwPA0tSg+Ai/xIWYfGSj+Mn
VVVdNEJjqY9fHdO2uEPc6aHFIwkSWxxaveyfcdoxVS4Z1Q0j5BRmn3ScFHyMOU+SLsxnqJBPmu1r
r3YPqHNGq+qTDdtsBrfAE60jW1A3Kqqdad0nmnGUo7saauGRcESRhRaIu8Psqm/UaVqyj6/+QolQ
V+4XV3+5srYL4Nogz9LkAos/KBFyFiVWr9483ThMCRrRdUXaxgfug3evCLTvjRev+9jEia0ixZJy
UZ04zsaNJxur/z9HVilZYkQfSp9YJPBvEDFdvU93mvzh9jUt9hBNWmeB8kZdr9H6NNZMTG24os35
8yjkPaoCCVbEwk6uHZhfZLwFxqe50D9JFE0tUIKvaUi1LqjgKrd9Cl3PqqlxuKy6bcLJUIzMeEip
0I1SQEC2EAovL6EVwqM3A8Rmwgs2aYyaHykzj4WdvmR2Pl5UloEYJx34HQiKJd4AaOKmyKL0odKI
mjdoO51HEpYvDvSC1Uy/GsWVkzyWSLEOJs2RQyPj9lBkhr35BWkr+/QHpX7mYK1BWAb4/aAM9mOL
Yos//q3WiuASpkawKcu22+lBj4ukTRBEylY7O0n5po/FsM28BgpOgkBM5tXToHkDdaXEW8mau0Ya
pX6PwRfzTM1c3tJm/fy/vX+m/h/4l3AM8vyEY2H+gqO0eAP/30NYm8SPOSC3TyW1+k0jprMKCzMi
Uhb6stRPwu6chypPX4KRRoCGxdg2s+IO9Wb+MygMzqtz7WHCKsnhaOsAB1juvhTzGiHDuIV6Njyo
o8SAFz77qUGFE9VlnaXmxqxTitVsALBfRt7Vx3K1SvS8eXamwdq7CSrHJlySnaiP9Cswy/SnxbTT
eSwPhRWXW72f3Y2YC4HoaJ4/+GaLfagUU7P1TdTeKMpdgKp3SuH/S/DvaulTbtQDqqL+YcFOTpal
P6mG2HLWuo3+dGsbc8b4tXdjuUdYJ86qyam3oY4kzFzDDjq7hUXjZun/VlSx7pIwQds1Uz7QRELo
b2debm4TF7zBHuk7dmw5vINPsw5jdHezWtXjmnIexsply8hlYkqk72xmaG9rq/ymfrHeom68nJnM
fZQGF3CHHTXhXiMNb+95oGkCO/Qe2Fmk6xG3x8qyqXHUhjny2Mr4oP4XdZqE0w5JRYR+vqqmHbFw
sPCdBq3PyAZXr1Hwr8KEijmqpoLduW7cKfQlUDaCRrERMXqAw5yF6e5uHSbZzkQ2mx3V2sScjhlx
bm/YX3ZEJ0yfJCpHOoNIeLolPGiMIWVUTK0f0iA/Ko1SRFdgXc1DehdHlTgMMTYtCPnuw5jFPV1v
gJ/x4L83VJsJw84I/oiDXnuePfC1XWuw9AiSvWJmVa3xLPzM3ZGopKNo1vWDFo/2QcNU+hB4mr0G
VuR+LIu1PjrH9jf7vj92AkLmUD5w279jN8lO/hCcVUVRgKe60+zhDf3Qe8oG61zUkbdO/Nw9yGyB
1gx9cFRO5GLOdyylGRRb8aB2YW2mbywntm6usAAGINCJaMNA3RFxjGwGxI31c3VQeO+T9MCE6slw
EZ1lrXUngNlpau+579kPnQEzsSNcuMmqw2RTlEbP6t0nDmaMVdbVAXnmRredRLhXyw3d1L+Vdhj/
Bfjg/idISzg4EaFoCNdjCDH+mGXYaMwVunCHrrLP05u0S9WOtMGscmin5UEI98+7EzW+shb4ykYN
LEkYvEaRnz3L5f363/cz3tdFHB1LtHk3jKYH8HAlvD47zSzzn9G7jAcrM/AAN+kz8gs6NU267mfP
3RWqHU0kiXnhoYZTyThapnP21KPJXMlpij/C0qlXgfArsuHbozpr2Gff3k+dEnaa5VMAifK3fjTc
49DKATsupzl06r3pj3cReqkHjZCoh6pAkO2FCTzS5b1keam0tLwzEJiXBMD4q35GcVvqfYSgoZg2
UzJDvorpi4d5GeDgUs1yymAe7Fp4ZF8Ixbxadj5/cw04IL8dzN18e8fgAL8NOHM30jZDx58Kz5os
cautDxp99r8gUv6TweKZwsEBY0iDIo7u4A3/fXoYJns2CKgxTsUYhvdJaXc7+Fve1qmddp1oukiu
hdBeW09L7+hLhohGzOlTWAYA9utOf5iSYR9qUbErh6x76ERRr2mqhV/9+mumw7HVW8M9TFk0PfA5
Fqe89j4ZdTs9iOUFtJ9xuLmA0Evysbf0crL8Q9AvwFyvZG2VddcE7M3pNurXrrEh4OnbsjFD/Fae
WDIXj3TgCBmuAu0QYpnbL4uU0S68O/KgZ3J6xbMls/pppPtM0KjobuK3ZEIlRmzGcOw9KwYhUXX7
cYFopFn6wWrLfFfN/g9uNppHDIdbHZbTwXCrZl26aCGySWPUXGxL0zSV1znt7sOwOZazrb+6ipCH
JPBmNVnen6adrDXra016M9Fo7TfY0Hd0Rr1n1+FSNjWeuyohkiiGScNysiS+VRgMAZE9bJIlro4I
vZUe6tpHxzKyXSLATLgaHbwgjeZzW0OOIUDSvUblPP8sD8swKY+srWMIlRizIR21GdPq11bRPyqz
/1YQbv+XQUP86VR2uZlMXliWmrrFL/P7DcVOpLMhYclj7siP2E2C40x083M3M2km84xPj3YwARkh
Nnm2xl7sGgcs1ydDD+y7tLD9bemDbNmj+Dd3UazPV89yfphx8UMzQR0uUrF+StzTclay2FdFH80d
v2hmaB0sJ01oK9vupaQhjsaV3Pr/vaIyvOWR+LX45ns9w5PCJCyU1RZL8T/+QjiIcTKx5jpmVmST
6mDaz24Qk00eGMNHrwkJ5U0n/86Ocd8MGon3E8mJ/srQEmjG4jKS+PdI62++Erh9oREQ7ZuWGC6/
HMw14MTuDgfiws9L50etAi0ftdEHHejpFggl655S27P2GQwKAWl0HuhZ7mQmkvvALYnuXv4ZMyrS
U9zHJ0UB0+rHbqzAV6Za/DiHYDw8QP53EmfLbvb7jxGCXAhsUKNbKc5jlESvHSvxiTJRvXLycL7U
07mGifGipx8KPPT3LjCyVZImYKO8qts4rdOdJHIOogVEuVXGTFRST4FkrV0MjnuJR92B78JR+O8R
3fuE/E7xFOph/qAy55qYJO2kBLpcGeaNLAaYvzlg9dhTvfpWs8YfVqk+IhSyZtQGWuTuk762ton3
A6gVNRGvrv0NMejNOs3J38F7OiKt8C9I1p29nshypZZ3I275i+599lL9u+Lhg0cTO12b7/VOg2Uf
1v7tiOxGH6ictLfCLBGvMFmhorW34eLthjtELz9yd0oBp34gqnwmwnnxCg8jAd5x9tXMymFVAXqB
Jn6XOVqO+MY8w/7Dry+zkhDaUCNKVqfBjd6JlW5eXdgNF3duEnwBr2A+UHZJNxW11KvPHWmclaQ7
7DzvNa6rfB3Wy96V+McvRmcUVyyOwTHyTHZg5Gdtc3WXxlYmrnRYSa9F2/11ir+aS+7GUM0/jNaS
x7HtHPrAHoSSDAedMKf08fYrJrIyQJflXPkqqfqdDfDzC5EQ4yXHIzzEGdFQZrNCb0B1Lxg7FmPF
dC+NdvuLFgZ+dz2w1D9jAFbvxrn5GWdHclZuFXrTB0KoYD7M897TEOuks+TvN1A8B2SA8MH+P1gy
dRU2MaYzIujrjRO6Ji7k2Bf2WZsoZv3vx12qYJrfH3cTea/NWGawixJ/pqJ3xFJjxEnDk5wcYiCk
DVCUdn640Wldbl30f9uAaLuHxp3tddwRl7BsFDwRlCuKOuWe4OtyR/GM2NFF+na7krRIiH2ReFxF
VvjF0mjLz+q852G+ZTEHQWTsHJhP6zSRKDzlPN62VRXsifWcOe4660oKp//ED0v7S4ko7VE2Hdqo
eDDOzIwjUNCEArh5aSdvfplo8K9UhUCieG9zcTEIKVqrnkKdAkxQq1nhtMUqIZLiNemd1aiFCQCj
fqsKe04ovgL/bV7tyfyUY3A9WVNn3WmLJLCMrPpAfskPz/fI+6iSha0lTjFlT+phGAUJfBs/x3m/
U+APL+1ho2m5c6BuUYMV8yRzdUR2uDGkZ+wziz6QoOeWhRgBADBj1JfMBvmoKgyhGrBxxRMQa4Os
NLuHad03pnhFxnewPXF0db//gEjwe8Gd++4vz1LpRCv1bVNbmxc7AVjidKO1BxIbbRWozVpwfmX2
NvkyfFCdNVe3290sgbr0NumqZQ0lv04aVJ1otpV7HiIuSZW4xaOcvGxM1oNhfVRPCtOkXNuTfWTE
aBiK+uaxqtvX0upGRC0/377lPyS6xlJxVQWG9RYuJgndm8YtoABEzgxjwfKSV1Kg812mFUsW/lou
eGmF7Bay2WuWhlgusUJ+kBD74cvPqcdbDVM5PSv3ugKT5fVwUJStuMjXYw0XK7aSZMMQ2pM8O8V3
ftUwZ439TFWoN5fHngSEVTBHm2FhR6swxGL4Uvg2hj8Zuye3TfFD9hMrtNsTGfo80Gq1GHskYKSa
94xN2LqaBg8M4cUbq5L9TjWT5oYip1+8ElX3YvAhYXQ3y/s0j1+0ugXzQzfgS79YEWFgQ9UpQDMb
cQz4i3pq3+1iYuVBLzpfRJ2Pr/nkFjusGdEpi43u5kmvuibezFEF0ctxVrm7RP10xRMqaW3FdkR8
GUK59sxJP8Var22xNhFXQ6rPMW4iYCPLNa6lXl0NvfK+GN5uBpdxUnrm5f+zjKD5UgT9kdqStb1N
zphn2eHbc4moczXATdiTbOtsvMKPLz67vy+ulxXHrhLhM8yl+y4kI4lSHQRxyJaKdhlU+s5tGNU8
vaqPWtS/KF+S+mXytAHeAGlmV+XJXTdL7zSwu7+P85zkaRYk+JLjS5GmhAUu4E9H62DFtF53AHpn
HAvNxVPN2a8v01iIraRZ9FjpYvHQe8FFwtWl9R1+L5p8RTOcavSM73Js4B+r2cYrcveqKiK2Uz+g
fG8vuY0iCuX9gxLGJrOGJSdha1jWY/plak/Ygewt90t89ILO3Td+waLBarJjXw8wFfL4a+lq8Uvd
U6A0tGmrjHpdMBZ3RDWtUZOSKNPNyNSDiTEE3e76RtmI4/p7aTD8RtN7wPOLMRf/dM9QECTQvmPD
rnZY1rPjEPvQXUyYzAM31L4koXTdxEVyIWdtenCMdrpZqjw213Y3MbP0ZVoc1O+RDhZNjH5cWOk+
ZOLG2yqzBo67ldNOPJK6yMTGaFLn7fa9ceyjQxyGvdopuNCeTlVXfUxwk1/Z2iaGDPbAM4LumC+/
XK6jSkSC0b7lVvNFK7pjkGfd22Q2/7ytvmAQB61w4qfblw9j9Vxi6rDj7E4tj9UL+r1sXfsVTgJR
7N26lQfuARTdTbB3aE9tSeP51sXQS9MOjDj38pMefFQla9UvYnyCoRFidepbwMeq4zEKE9OAU+T7
n5iXkGC8ARrGKa6B3MBQLZ/IOYMW7sHkA2m5U3WVIKv0PVK/mwinCBubDp7TbRtxPxtD+xkx/Cc0
sv0LEQ5M+DZoEJdoBTSuFBotK1w1BFDuhoQUKmOprQmEe2utiQA0JPPhVnCa0okUDPTSVNYkjPEA
M+TbSOfjNY4gDqGvOUeuHvJ5kbUUxG1NxROpYDxiMM9DuH1KYY+RW19a6litq1U75dMFusz5Rmag
4zvuLQNA+6SbrBBzMWKj7hmByw7qhrTCtaIWKI4BMVmgkvgl4UzI1irOVL+fA3/cVegsEC0uThLa
VRs97q3vHko+Kte0MPt7J+7so7+sgEKnGUlPmt86FO1UIqFBOBiUWSkEExWHGUrH8mI3vX+5XYNb
X8m2OzBQUkOxQh4oLgN4nUliEj/nFMEBpPOPzjCTkyp9Sin5kF2Qb7Sh98riql4gMUH6Wd5TFkSn
i+6IQYe9t1xXB+H7EppZfqzJ3D0OThavh7GroBBjvLQnrT7WbO3WTS8pmZNrbsXhwajr+sdyIAzW
LqrMioJE34PNcrnDZlTkc+lsuh4lNc92Hu6L+BU4nUYyHPUGIyuLla8RV+4l+psHddqNAvtb6ZSf
JziCcDi9vLiHJ12tct3ONkqboY7yKngvMv2JcX0+W2ydtzncoU9aOKyl+VLOFVkHNZCfdLT37EP6
gwvw6GT0Ag6yyriYrOqCHtXbuX7I2l9gA6S2YLHY8I2zZhh4koVYF60jX7VGdFecFMS3zTR8b478
HpvHuan5xdf/e2XKEvSPjahnmTZFSdNgmw3Y78+tthhCqxkz3zpp7jQc9TGyzimj5A1l5o7FOqsw
q6v14axhTnFF8POU5ELtFExlvtK6lRO3zataGnCS1UHzmr2ZjdZcY2UV6qa17ON3h+Ub/X/LN3Zu
6O7QP1dPIikeXNaCj6aos+euCI9aMiYvRlWwPfesA7U9eafbfMR+Hw6vOpBUOqL+8NUjPdEr7egZ
nTeiSdOdD0zyxERbOH3mJbZZSujwQ95Q6l2ORi1fIr/pMleD/XZL4tLh5Kdl/rHJkU43FXgVq9Mv
1HS9o5eL3a+ANV/3P0y+1q7qomkek2kOKEZ9S1lh3Q+srFaaQYn1trdUFhWvM3alrGK4DQOIId89
pdi3zirgWU2z6gjK8skUYKqzAjzWR1xOVxMk6yYPfOAm6kZWyR6/9oaJTw1HDsEpsbN0q0wd6olS
L0G0/MGhAzST50t9p9pQ3r598HkuTH9GbIRFf4ej+YSpob6OlhY/JW4Y7Hxqh5vE9JmcJaw2MO7Z
jGIp3Y8iGJ4deqbgZ6aUWd1N31nFmmxNzzOJE2TUYR7ts1Zes7zVn2qreCG60foYjFq0LSNks0VQ
6nsnGkeK4bN/Vi+z7he7TlroHP59DzlXR9Au3cs9S0qNHT9azMmbjJ21uIOsziZKwsQor6aYcZDX
YWSjr2adhpoRyGlqX8aQXKMMt7g20E/UrE0Bx2pXjSWYwKn9rqhnee3A+y67v9RDxX8Qx5YJPM91
dN3xiMD8s2U9RTWbXvh7p6rP2BmxFAUupe0YN7qtekQ6uyQ32Ax+ngYsmkODZBrROufCcw+DofVM
M/+cVrQ6AtvUV3lmYtKnUnKFzuNc1RHoS+eKYHS8QkBVb8+y/9G5DEf2nCZPoeWLC7yjx1/ANms0
BfBJdp/qPa2MtetfhhXzz2sA5Nk0Xenauq27FsTn3yt4PcLNbgKLsSeZi5YgI31/USiqpJz2fpgO
77llYmueFrpdCi2L+jlGz0ojJdKbV0ve9LMVAC0GG+h9k+WpUyJaf9lDznl8z47p66ih/5jQ7H4u
EY2qzv0QjU9RjiOrazwEHlr+OEU6qe3x9EV5g8tcfghrrIOd7G3KQbI4oJvPXkIMxWxDEIxIj43g
kvEEXLfeQ6cnunqJTdWiZmmcDHJYsTZ291M2hiiXy/xapP5d4hLnQBU8Pc+J6OF60YqJw+Ae7Mh2
gmp+nZbsAIjc5op8SvOkTokTstDcpBoCLv511MP2NEOJIugI78st9gnqAG3yAXaKFX1XjqRehPK5
motDihUfWrjQt5VXEG/fhkZ8V2ZoTU1qn6tWy7WdbfrJQe3s6i6VTFItia0LmcCVrBQt4BNa7H3O
9XRE3PLzACzOF40m+U4neX1925rWUTriRk+eExNLvHKKzNnwQK5I9UoQs3lIbXppY9TO7xU5IkYG
Ki5BM3Gx2Wps5w6tlRX53qvptzd312AOHSsM76kJpXch48kGbhVoWysucLUM4DOFqaNv5V4IehF8
7dsSyjcN70dqsumhA+hybDJ/+IvcxPmz0y1Rmji2rksbOg+RV3/ITdq6boSmQ3weKTceFBN6Sh0G
VZ1cUHVK1KmEJgwa2atMrOUdKOGW7tx9DQr61HWmt0uG5Jsg8XDrLZJazHrmQ2Sw7NDpXTQJcaTa
2Dw2Eyx5bwpitqZJfrW10rtFFs5ev62atHp3ZjvYd3Z4DV0hrzMVZeJbGvMxGB1vEy9HBb5+uy7y
FeDP5nM8fu/oxXy6reTMObdfnAkdZ+mN751FUl/btRfC74YXY7TAwwgMVzYVlw9hOjLDxmz4C5Gt
xOR/Npfkh2Gw6l1sO+0eCH+wBueYH5RS3OpLcuZzfV/quCqyyiZcl4a0puFUUadsjqvzlIt0Mzjm
faR77mPTZo/KaKNe3E4jNrOEdK5OQahpf/kk/9N45JM0TdNZkjS4PARB/T4C1eEodN/2waEXDRDH
wg3IBV+UKIk+aye1ZgAS0EBxHHt8dEN7Ldzon6NiqPfF669//3WkvjIY5RO+M5MmIMgvLXQ/Gh1N
q7JL/avfjf2lc6kFKKZL6hvvpB93G6mBs2mC6KzIpqVF6ojm9+OdQe7CtSicEWEubL9e6k+9bgXg
xILwQvpqccE553IrEYGQ4PlBoh6OVzWtG4ELCUoZ0KSgbq1SKmgyrzUjTd7avqOm3Rqfx9xMt6R8
udfUsNwj7uLwgOusfsi9xAc7jnNkcqt3BflJEiBG3VylBwu63PZGmAqRft4YQEWWERtNKIlG6500
pcIm3jQsVrNEZpyC9D8PbPK3zaJotOhZ1sBCtCXDj+HrmC8Mh/890cj/zDOOZZs260DmU88Qf861
WZb6NlHB8x4wKrj0OosWgBMBglH31FhOfboZnufRubawGHdVi63NGM35CY1gvmIixtsVa0dKkPRb
Vc3EGQJ61FGL8C1AlGm6wVPlGuZzgf5mGafVYE0pAlZ5Ed/dBvbgFPf9QFFOd+5DQasprJ2nfLJf
YP/IExLL8JBjVdcGnzMX4sAfRzThdHwGS/iRW4drtVNmUsf2YecCIz4OvEUXJmOWtkWZYwOVQj7b
1PEOuukDtDxXDhQbX/bN6X9fYZWR9lvp2jE9xkLASDrX2vizdG30jVNqOKpPtj8UF9S1EbV6dtai
bR5uoSO3VJliNJyzs7DSveUllV129GlV5WlQbSdEp/6qSzu5sjWC624FF6bPiQmw1TdNIbdGhj3b
XnpzI51JUjQBbY+ZAG3XViO7BrzXfY01UO061Wm7nCLvqte6JuutXrliE6LnfFJHgZFFTwT1UI42
wgdKCbCCVNXVGJMHeD1btM4TYBOSvHY17eF1R3XygpUf0otd8HMomBOAR0cC3uY3X1B7RAHQHbIq
M/bOgOIiQPO7aS0zvAsXjqpyVtjcTfx5099mJrmsmH7/HIRwBYEZjGqMbN4f45nNwgQgV5ifsAeH
q97K3nj8rB+WeaJcAr7DdgsQeGbyuSwTrrKLhsF1nIxZG9adL3PjQNkQiDI5a2PpbrrF/JUFOcjO
uURIHXvZPaPlxl7qlO6YfMrTDKz1slYgNzY9AkxO/ZVZS+04RdaqZcB7H/A+HIKuL0gckGgned/X
eYxQeSOUrH0MFj0hyw7BFF0S/lCTxL9nmg8l3cYYfaqH2T3PPXJXdZOrl75qdyBg+790Yv67Njcl
qxa6ygC8LIvL+PusQDEqpH0+FacyFA9xOJmUiQzzQ1B3oJYrEd8XM3IwyhGgWgF4H1RSiHoRhWwA
MQUEHgR9vK2d7k4VsNWLqmezlWj3oqttHGaWXJWGre3irp9OdmY9Fdo4I6eNto5itoVOVh+7UqD4
rmhYPeSw0ffhrGkbhfv/daouGr6n4i87fxrNf9xQHu1lzzNdXdi2jr79j6VOV9UigxIlTlphWNuB
R5wSzqvTkA4LcQtxrGH/SGU8bepFoWCl6Z0pvPQcTiL/NBnNMY6Qh6k6YTk38SNkPvw+T9J5csAQ
yFXbaQe8HQZidlpGRmJciT354TTVAF9AEA8e2Cz7pfCaLV4M/92zaA0ZhzQPC5osXbwbirw6JXXy
ljekCqh2iyvAy6FLn7fehBghCM3x3NPtV8Uu6nAEF8dsoecqewiSzv86chDTRlIHSL+6MvQ/GsyJ
ZL1huyg7gPLI11x3lQzwFryka3ZQKqz1NBAUEGMa3iyI0z2heexLTLaT9cgnQf3GII4Cmw5mnA3G
E/eFi0l3SkdmV0UeqEGj61/6sLprddDWkw0lqnHTCsxKf6+GuMQy0UkWOs5TWFIK6GXGc37fGJQW
l7isUdDYp5co18oYajbw5Yd+7s5GneOL8XO686JrWXB6+M8LMwQBRx9xHbam81xYtbYOTjUC2f1o
kNtBZjMycyUinH2Hhzbx2l2hYxdTR0GC9bNwTLHKhIc73xvaow3r/aGt3DtbZvGHWDqXaPHOVAuM
aTJeiwSixRgIJCFN6R0tWXLvt6gzsBDg579YdoGAM8IpyQStkyja0b1I5voB9mayoTLUQApqvrUz
tqDAKJrDEOxrx3bjFQderZXPA8lMa07csnI+sJHqln/590uYSnqIEehAM/UBwt4EjzmXxM41fLSZ
nNJww+pD6YarkQpxAzjLCeWHckzj56gdCKwH7H03+H3yQPQbyViTRU5JAQZsiYg4jCnzr6rNZ9hS
Dg6KjfWN7OgnRPcEg32UedSsM0oSO1XlMRt3BVMp3txW4DLAqp26/p0q/Bu1Jy8uMTKq/qzKt1kQ
rcn/7LeNH3ynbPBQOz0Apd4vjwbb1o1dR+JDpukOt2uzqyo93ikApHrBB9msSm1Oj9XyfBYRXZMI
LR0VW1qLvY+ae6C1dZvzssLK7ouyPKiMFj1CfxlrOQxKU3yYUyhkhiafpJ4GT5pe33WGSNc1nREU
AMAAHaMc163vv1ShA0ChKjTSo1zn08jk4fVAAuLuSY0DeR9qa6ee7ZW0sm8GAqtmY1Swkm/LSBZw
OJJHEtKkV4dEXLGi8c0hg3jL+oWO424ieWStPDWeX3SHWNCelkWIlMGfqgNMyuoSGoSdOZHcoakV
d4EdU5Ou7HrXqog34XUe5RN0YBPlkqarsTsM1E20bAfbaNoS0xBcK6UAaQpiMgFzgSkItP6Jmr9x
GDttWvHEf5PLtqhfWK2gCyfQnVyn8LsvbOMQjyzt24WqRxnPpHdG5Va5hO1h/JTKaj6FuDyhyPre
iwjtHxGo/WMDbHZLKTTYVHhID5nutmek7kCeA0+skdObe5o3fGzGjMDVa0j/zovvt10VoNLrckb2
MyvQqRf7KCIzZckHDbvkxWp67Y290P2gsW5l3DZvH6tBK20VT4Z91QuQFg33AzRzDOJGZuKI8vSL
9+9LOgLxrIR1AR0dr1orzq96XxJXEYDDG2bu0Blz4EFdhn5qvlSNad2XDXSQ0W2PSqxc+g5F0Jpr
HEr3q0uP8sBGKPmLMsyQf27QUYbZlrRtKtXSWBb+v0/giOWLmRw/99Q3EtH25GHEoAr5NbP75zox
mlOX03etS7E0sj2Wx1bRP1d1uYPfejyAimtfXAinZy96G+exJUAkfraYuiT1fXI+zJfUH01EPGN3
Mq0wvi99l4ViMXwmJjavkuEb6gx62ohaD10nNLpQ8UsKTfKqtk/NMjRAS/hCVzO46Pnc7nor7nfq
niampNqSupGdoeqpXUqVjP7a9poBXHcu6DjoADaKRZQOX4zUPU4RzmAImr2XGbUfyCFe5lrbFGg/
r5UStCJ7L3ctLIt1xwzw4HRAUexyNNc3yfWYYh2Mm9R7CUqwAYVlubcjyP78r9geyKohnGcMCHwY
nWCndpGNN/3AFGoT8Lm4n4yha9dqLZ1ARr5i1WDc7zx7F0ijYg6p0WGj7L39RFQVN0c5Zaxq4yJD
38Ap2bFOjz9bOt3EuIGWuRwNUWV/7BLToXLv6pcJXdjtRdBn3OAnyY9uag37doI7pMZekTzf4KwW
cXx5kqFP6vL20SIlaJui/WRSdPoNyizmvJCG5D7AxEJJI+13ZVOgvFnyJxrcFjcJFyyDFInjq9Da
7JWcT9pYne1yuGhCQm+teeFdX7Txh9FvGdpSPbrky/SBAu5VjNW89gED3JdBeUf30/1I63xY59Jp
HjVjrhl6sUxUc3ydR9qObd+3q5maykW9FO6SKlGYn9S9wa6lu049F7R2bcJiHf8+n+iHIhqq/1Kf
lv9d+DmO8BApoRgQOkLT3x+hjN2CX4yZdvLcUN8O0LwaijlflwPhm7cDGdfZBwsvnmvhrQyN/o5t
/3zsgpISvBHSAsgpHSQEald5WR9jaNhrIfWLa+FtUCucqWSv1Nne99tUzMi7leQiPNYBbihALJjb
opJ6a1c/KzUdUOZ1ZEb1c+1k1WmpA67acmKTE49f6n8OEq1/CyudJn2Mf0hduWDprzTJvCPkorkZ
MtX7/aJlwAO4s0pMmS5OgL9UmKQSaf7/LZlnWLqQuNJ0R5rCteTvF7LFxNvMdYkfMgIm1YUDRKd5
XhehmN5FHeporsQ7Ib/+VnUBCpE4q86lBzpqMVgxVbgxozw8lYsjZCzA2fSpcU08I/lcZwUbDQLJ
DEFQSWJBG1rW5JZdYRdsgMn/IqCro7bL34SBelmBLDwvpRS3bOXE8qJ7AtyNmLKt4aI6pxXXXUkW
CMHQtGfFIprYAO24XYZt3o8Enc3e2h/D5uxi+36b8STSGcRgXhvFIaYYuGOJ2C+jAm79JqJMT4XX
uIg8ZBkZLUQZs0JXNoIsUsKyrKeKndWE2jVhd+/6/akwNDBrRW8+/ToKUg+RgUN4R+n9bBARJmIj
cFzOc2gn6m+baUKpYXB5qZAOkNxrdSs1PsJ6yR/UMDhFoLdlpZ3m2PS2ehA5+2bIExKhzOgTmSrJ
qinv4vn/ODuvJbmRLE2/yljdowdarE3PRShkBlMzWWTxBkaRhNYaT78fgr1dQW8isBY3tGImyx0u
jqvzC3a6k5iOb4cNynDkwOBWp++x4jqVF9uoV0FvuD3V6EElOnY2HjozuQk/lCOmScrRdJJwx/Ub
i20P/fgOVZ/bhszQ3em8DTh+cic/C/ZZW9nvPM6R/2LzKCQedx62uXdIHbeb07/O56szmGYo+THu
K75UK/vMN7wHksH5hsV7/IR4zISyTXIDAUGG8xhhlDZT+snH4kY+/xV0BCSjSNuecGzsiv1WlzPj
tmTnfM7r+OmE2oKmK+806/7ka3m6QXUzYHQo1Qg0qKTv0xk/efoFSjKRF1mH04smjn5jk8XYSQcQ
6bQicU/AAn48jbYG0ILFFQFm80Yv+uw5SYHDp5XUfXMSEoQm7z9t91ieqIIhGHjcU1/QGixuT8y4
1JeqrQ18dq+O4AE91LXNnl3gBAw8/VEbg785WRv5YZffng67pTWqhwa5eLAQL3ImdXeWadQvE6D5
d3hhfCuDtn7Rqljd68Cmtkk0OEBXSs/VT8/ccYeahF9tTjh9T3eK40mQ0UpHZ6OlUu+2gTw8jbCa
nnjLr92ywaEAYZ96HIej7BjDrorNTTR05ndgb/gRaab+Xm5n/zZfyj7iyQ5r3MgleAwTonESaCsJ
N0Ve/Bq9z12pLYMtPpLanVGo+p9kbDaA074WmRff61HbH3/eJuAST3seGdMNrrzq7ekOIMlGe/tz
fQ36t9P9DIUm9qkx+Ww4wXMw7x7RAD8TvToNBJf2p9WU1tEGWPZqpNLdT9lxsnCQjAL3Z0k/aWgF
x8Sfe+Tpwnm6hFaq3O466I43JZimEN/Wd43dg+n1sq6+/fmZiop2Ekh7jv51I5MS71NM8+Zj99B1
xg6zn+KnhqPfWdwDOL6d9tqykIyDA91nX8LP+TBFqXmw5r+yAN+AGHHu0VcP3nnAIncnsljGqxvC
YeU+Bw+ISjnqv3ltF3/lo1wg5eK98SI3zq8A/FyFTWp17CpTq5uodY3axhkSchlVDmi1Gfen2xjS
S81ebWxo1sdTstCr2nDHMTrY+tzbdokvyd9RkUWW5ESq63A03nXYhJ46kSTfh7BG2ufk2mzURf1T
7l3NGvh/VTNtUEz//Df/DxDrwZTCArHo+PUk3nx618zi8FWCFJ4Ocn04/evTdTErgu1PaUWe/IHj
zVjC+WlOCR69WlPvQl3d/4QYcYXOXtrgiNSb/BdgQNuNssI5QChGQ92QeNAo83FDF7SPp0tvFIUI
Hw0M+u1p2RkRHTtw/SmOCXY2rmL01RZnORZdjDCGDRyycfPzSzimo3c4eLWLB2N6tLsRgJ1hKlxb
ccFVCiva1lb77AUlhyajJonfKM59r5SHXo5eW4iI96foVTOZJ2452p5WvNNH8GIYgZiEDQ2f6zlV
2n6HyKmMN0nSocCGX6TetPKhq4r0Jgw8plXS9eTW+3zf1E5/V6utzkFNwsx+gFzrx7LGH+orVHzn
K25drznKaO9RxPOPk+97t7ktH30TtUhVa32Oh058myhdcJfgQbBF80j7qHBZ2A89a0atDF9+6vNU
CRMH6bi//2i9aH4fLh/SyUbdeIw+qJx7vg6crzUVP6ETe7iWMC9Elt5363nTtE/7Z8eD0/4nEdt3
YIfDs9qhTsoptjCB/Q8yti95KsvvSiP+cbpqoK3Ey1Jhj09x/+bohfRVDWwWz6rSHpsGPBTHn6jy
5+ghm8oh7Z3aTDwjZDwY8Xpv3p02uJ+cOMZ7dn+e82TAGkguVsoOrD4eSVqIbLn06XRAOcHRc1CA
78jY7+HLVq+lnRs3ZA7KDaK5f9a6/UMPEAcpwIzGiqUeT0cT6653OvuOM8VwdHr5OELl3jh2csgT
Q7kfwxikRyKh2NSRq5Q/oCIzfdLksdlmSv9R4mnLtc2BrHPPKXqkQb2DSGalN9au7DsUgXmHM4M8
f6dWcrvFP8ZE4QNLujaEpDp6JV9BVG15C63cCWTVTp+DU55Q15iCOjs2MLQ3LKnRyvnwdI7+5Xio
6zzZ60jXaLqi2qJ1eJJWTa2qngM3I7H3RYbEYjTkb5VBzrf0autVSarqkOkSLp2jZd7nsqLscsMe
PlVj+wCRMX8zm/qepQBZuaIbdyFnxQfe9DsgAXl51LR428/gXw0Dl6eow9pyzryYnYZSnl95+5NJ
FuYZ2IOdViyYJzlkiL5TbyMDgm0dJ/fkM1uSo6XyBHV72xUg++2qvFVbKwH501Z3f/+hKJW+61By
Q0+pTB7zCvMyxGmgbfRK8ugj76ZvfMT93uk1/9v8szGz01tb6xB9scbqcZSUt9NwjdBF3Elp1T0a
VPpHZEnQyouQpBsLrBq8BpVBGxPCiszuh1//z6xMedIy0N3jnT5z03JEL9nUEm2DiUXupNVDEVjB
xuoQDzuhW9SSLHeqAEk/wWFOPwv6dNxlhhYcDLPXby4nzEiZ/vqwjlOuRs4M7poBzkf/D2GFcjCa
Bm6a9a5NR9P9GWGj1IU7iLITuPDoJjPbkDeHyOTpEdq6f4NwESSbuqxeEVdNhmdHG94iWQ+RU1UA
XJql/Arh+ZWMFAjGEGDyUG87wJ2HdFaOC2byU1gqMOHi8DOxBKNt/tHplxbrI6c48qJTO0vLBQCr
OrvgwDUrZ5YIvZIsavt3Df5KrzjF+4cxqKc9iozf8s63bn3fSHYs+/7ePpmUkwYq9qgfZruqyK2n
yvQsDB1YpuLx6fQTc5isJxTDP6pe5hz//lEUyh/H1By2fkbmFZ05s3g4Wc/qcCi0AiAeJAVS0igj
/huZevovTjmHn1tOxP4azPc9f0jyxwr7ZqtH8dRSvzYk5OL70gj+SgunQvNh+tcfrQrEbBog3HAg
K/fp7DB7gt5NfT+gSSr37yNThWAoNxtyhYWP5Hyo7hojaLdlZWJn3safggR70KqSvoxDuOEG76JY
MP2A0eP683+M/AQoTPOQjhbssVFNnwyedtNaKR5O0n4YTZSkMeflVzbbR+QVYyRa+/gOzXHtmMnw
0f79I+BNz6Fmas9dDqyRy3r7UKlK8JCZPGufpIK8B30q0SVw2H5nF05cmgAC4WMuGwFcMj3SvBvb
An2sKl9+KuW0UxzemKkMDX5+uLSckgA9uWz6imrsq4gFCB/jkxor5Dx4efODp9m03c+s039/G/6P
/5Y//Vz96v/9H/7+LS+QBvCDRvjr/77meI2l/zP/P//+N7/+H/97H36r8jr/0Vz8V+5b/vAFlTbx
H/1SMrX/6+t2X5ovv/xln5HFH5/bt2p8eavbpDl9Be2Y/+X/7y//6+1UyutYvP3zj285j01zaT6a
wH/861e33//5hzLz3v/7vPx//XJuwD//uM2+h1/+49+/fambf/7hWP/QWfgVthFLx2J53kb6t/k3
pv0P8pg849g8QwCH0kgZZ+y/wT//0Ix/GLLimDxM6ChCG/Ov6rydf2X+A3wTP7QtlTdUkwzgH//v
u34Zv7/H87+yNn3KQxQG//nH/Nz69x6HrAiQYVLPlvCGBDGwwy1psPYECi+j0zSOyMKZw8NZN/yr
uvPif4V3/F288LISWVI89kNm7asa/AAQ3QiQuSVX9eeumgaHq1rvof2iNFawkhedS/5dg4R3ZSed
YruNMeHErkSJHtVEBgwcaHO9WoI81O3lhi31G9PiXEmlBi8Z9X4G93MsMMspwsluWZnV/PPl8pc6
bn77O1NqIbLlAqqUuW+VQr83HcmyX0ACKrAQ7CZDcxtQWUXKrCxeLle41KAZtnBWYWHLRWfNFXaJ
Yw3HPGiR/dDrFjnAyxX8KgT191SYAexnFdjh1MtNqxl70Brg+b0QW18cVoEuGbtKI9VibnT8DYb3
l6tTfgXG/7s+8dRWWGkdYydl7Fvf73isVm1XS4dq241OIv3VtuYQIQPTDyr5Qku6U2MOKclW8m01
vbv8CQstNufzxVmLE179usTojX1vQ/vTqvxH0I23JZJKu37wV6C6C+NmCtn/nGDFsqkBnjrW1ie/
Ags9anKychhaaoKwPCR2FJq1hg5XrIXhm8xaf1cDx9pwmzc5gjbZeLjcV4vDJawUuYRYWQnRcY+Y
XLDxBvNPwFNYU5jc+SdHLTatj/xaYrYdJL3+Q9x0u8s1L3Xg/POzUUIdM8KQrTT2TS5NnJeUKoKi
ZnBJurICYalQB1+xxyQy96bMkRAbizj1kbZKQ+/KCoS1Qo3AR3Pnk/AO4Prx1OT2JL3HIx7Drstd
tLAYibJRNQ95MocsAsjydLcPeY7agGznUptGOCtJ/RDckAfTVqpbGhFhpXDyWJ+VsT0XauKUHvpK
KZBKRyaucy+3Z2GPMATwkKbnnt0XkuU2Tas2nOJzIJJTpoCNxgemH1aCZ6kaIf7LnKdJbUhtdxZ4
eI2rMXgsC9hmUAyDx+taIkQ/qR5b6QEFuao0hHtdKYMYx0+bzQJmbzxcNyAnbb+zEEHZs4htq7C5
3uvjLfq+8qPjK1WyudyIhfE2xNBHIhS822S6rVXiYIqBDHTpKS/2l4tfGoa52rOvbzsrtyBtc1tK
GIYh5oGGnTXDegD9nit7SBPqCLVsTEZ0ucjix2QwR3uQNrU8htNKHy01Qojx2JGMEvIFQwBCycGH
s43kfWiDVDvGUgIo4bq+Ek4BljpqtSJBf/PGdLpXnal8qEdHI6NpJNcdCQ0husHG9kbU+gTfTKTZ
wRjoi+eqrng90crJkY+NFDjW8+jnmnndYe2k6nA2A3iygDkHw8ftKobJDQzeLXbkfyVtJdIXtsnT
S8JZBUM4lmajVparSL5m8VANuQlSTouYA9gPeEwRuP1wpbKF1VgXYh6mgS+nPXPNSLvCOshtK/V3
ZHW7DiM8K1QeYqPDTc9WGmX46/K0mBfG3xyqdfEYAKbAyqfeQ3ZODZSHHP2y+lutTkGxR6c2xwQ2
UhOfdS4Jmjs5Ugv10whow3i+XP3CAiHmZ0eQZ5YdS56LYEq7Q1QaSJRpFbvLpS8dPXRhgTC6hpyo
WjquJtOY/aR4XbNHxScZQR2Mrf8Rk9w+hS1vZ8bDwA0uu0dfxY4+2TGA65UAX2qjsILYWWQUaLzq
bmGRCcB83XkrICSXKwvU0gwV1o+kAvI0DpHlYq7Su/6IbQEgj+xFIt3pwhttV+4tS80QFhBEyoD+
Rb7u+vIUfY7sUnryumQtZb9UurB2AD8DlS1Z+JMk5B62rWKnpFDDaqyviy1NOBnUYTni8UyypRl7
T73VrUZV/ywLTR9vsrAt0o06mYX/rUinWl0ZmYWVXRNOCVqfJcyj2R/O9lLS3zxLokwa++VbN7I0
rkyvpVqERWPSp7hsTS4HAYoke7OBNIgynQpfsbjy2KYJi4TpQcSIUOJ20UluXKTlu11SGNbhcpQu
DL02N+xsiTUVbC0GNgg3QrFsqzY8knpjrq7se0ulzz8/K51bVG4rIaGg1iUsrED5mPmI0l736UJo
K2aRYZuOt19oSdMz/hEqQgq+pK8dz5c+XojtIMKMTqvGyZW81LlFpg+jprzWr+waIaKxzwQSDE/a
bTwVzFDKbjbKsbcyL5cW35OE3FnP25k64Q3CuCoxbtB9e6NJw32a+p90J34/2BJyp2SQAa6Sd1s5
DixsoCJ3IJKlSu69msEuor9kjGWxSkIBPNFxuuDFGjZfk6xUtRB2qhDcGapBEwpFvdtLxhvXW6gw
ehMXmQts2VzpwoXhP1F4z3oQrW6Qu7HXQ1kwqxenyaO9oufxyg1j/tLfbP2qENVNxuLXI1viKnoJ
XamcPkso6feFDhpPR6I1T+B/Ykh1OVSWhmbux7O2KA08MHuKWnAWWCnllYYYHazUuGjTnZdX6gbQ
90rDlrpNCHl2fC+OFa1xyzzylC2q2TigBQOizZebsjT0QtQbnl/H0sT7E0wgkCjmrECe5gn6+nG2
slstNUEIfB5ukX5CtwXak9/X7z0Yif5d0WbJ23VNEEIfd86u9Dusgga/nbbJOL1aFkY3yUxTulzD
UguEDd2IpFi3wZHty1nFHctOdVM6zhqTf+HQowi7uVZEuurhj0jOVkLBIINuVTvgnaNjU5A3vaoJ
ihDiiKlXkoRgwc8m6GqpgsvDO+q60oV9WzPIn9rANjFDdSArzKXX13eQENwx4HC8sCi9nHBdMQqA
NoX50NpxuzFNdU1gdmGQFSGoA92wc2SJecPRsejWMoDYujRd2f1zpWcrRjykCfIvFG7XNmA/PRj3
MDqCFfbkwno0Z3/OS8eDwfKSMebT1epGd6r3Q4Mrd61Ph67QP9aWHK+M81JFQijDoFSzXJPbPZkK
t6/lhyguMYyKvgYaGvhhuvJavLTdKkJIA3NtijwAKjDrCWrecGfHzo2UlFszlrD8kfdBpz+nobEr
Pf3KpgkxLntGpY2BBCwT9Rg9jRBX1z1cR8IveqwgRjJcd0KUhWgva2eIOKS3+8h0go0ZhcmmrVRr
pRULy/lJWv9snllaJPmh5AAZ1CXQ3ZLZbLKpth5ZC5OVybYQJ7IQ60Or4+SMNSmICrKqOMCk6LRM
Q4D82eXFZGGSyUK4qyV2DG3hd64BWe7FQcb1gM4EY6GjJSPDa7rH4T51L1e21Boh6pXQUyvQ6a3r
I9x9dKJa2dVxNO4vl740HELYt5WH7d1otG7jaJ9racAPFsp4ZksrXbVUvhj49Ril4yg1bhhID6y6
f2me/xwX6fPlz1/YmWQh3J0wxI83Q5GB1Ge6CXpfRp0keOls/+jEkXblnBWCPYtrqXLstnWr0LiH
CpdveIx6bMzh4+VWLHWSENlksvui5oy+VyvkMmvvfTgqH1UjXSH7LixWtiNEtB32vsQRYcS2YUIe
bCBVHHuwoSYlT/Z+HiGh7FXaVq+aHCnVCZxuW6Urfff7EbIdYVvvMH4PYkp2E46HD+OYZDscl9Ub
abQRELGTduWGsFSPEPQtkokyQPPW1cPoMU7BN6E07WoISaNi4Py4PFBLlcw/P1u8PDssrS6sWrfH
5WOjVNNjmmKcggfXUxKEV+3EtjPPkrNKnMzEAlBKGxep3jcThMuRBcd6utyC3081W6SLqY3aVE0V
spp0/YNS+4/a1L1DG+zluuKFcJ/03IkwUG9dGZzTRs3zPSIJnxOcs64rX4h3vcfjKtQo35b6pzjz
Dn2UHxVVX9k5lsZXCPS89zy/0fyGrU967mTMKJAF4KYJOaeWtWwlJH6/fdiOEO6KUhTWJKHsXdL3
TQpIsMtRBVB2PkjZVi1XzigLQ20LUQ93o2PnoK/ilgOdN+3hFx+8NNhfHorf70u2LQQ2ZIZRG0hy
7POpu6l69Z1urIzC0ocLoVyMRmPmBZdXDT9SWGooBTWcSNuV5XDpw4UgDpNmCNqWD1fz9zL4tsF5
u65H5vacBW7iRHCfYsYVJ74vKmKmsWNddUMF4PRr0W3ZxcPYm42L7azyOo0NSNNWq1c26YUJeZIO
OvtwG6BVJCdO4yI+Fge6mzcJluaFC9HrWa3V66a96Irhq40vFTrCRqzHz5Oi4PtlfilrZIZ98NKF
lFw5MYUgZtaXZSJzJjBmsz+yfeVW71A3vjzIJ52X/3zIsW0heu26s9B2R9B4OODZfht80vUNN2L/
c9Vsxsdun+3hgyfP1QfEQ9Ze2hYiwhJCOfCDUi+DEeGp0r9HwfUzrrrJBlu9r5cbtVS+EMs9eUR8
9jzcyYPiJiTHsfOQQAwDe1wZ+6UKhJCu2lYmvUoFdmI82UX2FdjGPQjx67aF/0Df6caIxM2snJFq
T4Maf03U5L62jJXiF1YMa27VWXwofWhp2qA0rtNr+oOJ8MlNqQ/mSvQtbDqWENtBrXcJJ3Bpr01t
gxVR+9WasHDMpA9KqNVXDoCwMQ9Oq/exwwKC9x08BjkG6wT+upoSXFryeu20tzTO6q89VfSp7pEd
AwesF1+kvvvYG/kn2UtWjvtLxQuh3WmaXEGmlWb/BbIi85YsJRzHtXZqVkZjqQohvKGnWLz+D9wo
1OCumqzPUdjf41b14XKkLUwlEU0XpRaeCAFk/LHU7qsIMdBQt0P3cuEL3y4C5Vq/At/adly2jHGn
y9Utviv7pJ9WcHhL3y4GMfrHo6+l6CnCZ92qlfbZGdDvuO7bhV15RKyRh6emdnVsqYNEO+Z4qyIY
uhLCC0Fmzl12FsIqaU4QwzBI4957CWzzmGCiikQXrih4ju4vt2GpEiGSc1wFnE6nktIJta3nFDe2
7f9l5ul3OI6Hy3Wcnsx+s/+YQiS3hVrHgYIen6nkbloD/kWwCQ5aanzXeuWuBNGOXC6qwZUMHSYI
CsRJive61JRu6slrl5SlqSYEei9prLh6y3AF6mPdGC+Sbr3Wjvbn5VYuFS8EetNrdVCYcEs9SXN9
1YCUW9zK6drz3cKB5yQCfTYbOg/CZ5TAUugbBKjgs207r372tardqHZ4XxvVymqyEDIiQi6cdK+u
hrh2naDYxvr4kNpXnpJPwiBnbeilSk3ArVRukHZoASEEFN2X6Fxs+kjlgfCqcRA1sYw4G7IYmVEX
l8oniUU2CfSPUhG/Xi5+qXvmQDprwwAQNsHHt2JF6eqbdJQb1D9Q+79c+sIkEvFwvhoYnGXUyk10
5WMfRS+g9/foTK7M0aWPn39+9vHBUCIWLQe1a6ihDtsyzp1m65NCXhN5mXvhN5FuCJGuB75vtwjy
uNMgPYcpUixl8TRkaLHikXNdFwlhnIRGyYsAVaBMd1/a/j0s4Rvs+1auLUsjIIRxYo9eWnZj5Vaa
9U3ubM78tto8K9herOxJSzUI27VqdbLRhUxQlF7rTZng41QWyQbM/3VNEDFv6YDG+YDlgFtBjt9o
pvroBfJjUDnfrxoBEfLWVHrb6g4jwIKK9IT6Lg4y18Zl+nLxC3NIBLk5vZ+0UelXLpTPP0GbvyD9
897s/MeiXMtLLFUx//wsDkjyVzJn7srFLHVrxAnX9vJusNO7vrKvm6YicI1n18YzewkBVdP+aPrm
HSr7LlZpny530sIkEoFr3qCnsV9EbKn0FabwPlYohu1vMVG5bh3VhVBuNFwzohzXytgZPgzD9Fyp
8XMrOR8uN2BhKTpJG54NgSxzOcxgHbu2nZiz4itujdKQp+8vF6/My8FvViLRFCGKnGjqopHPL4sP
k5U+VXZ5j97aV62U+j0W1R9CS223WalB4owtHA+cBn+NMrqyfUKUY1VieimS4u7kVOpWqfWHrke+
+HLrFjpPxKq1UgZpe8hL1zemABUdSyvz4s12unjlPWupAuF2rY8IC5I1L92xqJvCVZSyrDeep5fX
JXFs0TwR/MhIMCSFm5jR527IHh3FP3pWeF14qGLv82A2JCqON0YL3d9JjlbuuJPtrCxRS90jXCtw
5Z01gLzCNQxf9nfxgKjspnWsfk3oaWGBEgF1CHfIeEBLhRt5/XfeXe8GaORb6MEPciUXh8uzaGEN
EXF1loXGltzJhavF1QcjRPBTNusKaUznyiu8NvffWZA3CcjTWst4lpum7K2bhvGoTOjbxuOQreFI
llohrFNDiBFsP9BVeYD5ZmNWuyJWX1B+vAosZGvieQMxlFSy2sJFraO4GWtEPRAsClb26qWZJBw3
Oq3TIMz380Ab00c593y8S+1iDVuwVLwQBxp7hIGdWeE6mVfWB6u1NX1jeLm5dgdemKgioI7cbpxn
BfaGtpVFRFrjVpX9Ic+yLwZWorurJqoIpbPiVAVkXzGN9OZ96NeI4kwfHVwSLhe/0Ekiig73oh5r
e790kVT8nOW9sgmQhbhuqRZBdCV8cltq0wLOg1R9lkxFvW3jtLtu+qhzUJwFWNE0QWRpRu56srHl
PVreVSj+7a/rl7m/zgqvsHBqioTC7bxpcLQwbuNsFYI3vwP/Zn9WhbAtwwFwqa3mbhSNofTBtyYF
SZEorzztxZRbrXonBZ4pb1vPQh+ltjyruC0d1SzwvmwNG8s8NcYrT3e8fnRhKWn9ru/HqPoy2GYa
7TJe69nm4yaLbtPe86ujP0Dvc6UpCownrY7JGzuaanaf5SaOw/eIlRrNjWnUlr1D0VAeD/3gKOHe
NLQ6+2uwdN17anRTir7iTxy335PMCniHjJsyfTB54FA2iD5bIxIMTdbve3zu0P+sMBB+cYZUHQEs
e2V1UDJtbG94RJ58JFC6FPULqzDl2z7zIuc2R/LPe2mHIVDeychreTyRtJqdXTmcwkKWDojcxjhz
uxKZ+03eZzymjmua1AursIi3MzqAPkoaFS6C1QMCF068GYboOwz2lWV4qQLhRFIhSm7G5CF5WokQ
rmQRwJDnsxlVr5cn+1L5wpYewYDuMgvXkEiWHZDHUnKADhje5FqTXhesinDrCExU9jLVrF2LNM/t
ZNkKt79Kf7ncgIUHIhFqV6V+183qb649VNEW4G70jiPvtEeLXb0dtbC8axX5ujytIqwMuGk3kIIc
OgvW9saIyz+rDHfg0WtXGrM0GsLqIM/+S7pd5G7VlPitOqOR32JY3P7F+wjuK5d7bKkSISCULFQm
SWPOmn5qDFg5h8UbatTDdwtB+HJ3uZK5S36zzomouyYte08KGoZFT36AnT4aUn0ds8c+gWfOFuii
7auuHK2cm3KOT0WRtp+w2sy/p/rY/zXmWv7jchsWppYIr+tQRNa6luxqUjqTjaZliD4PODj1DnFO
PNPQsTbGzUC8fLlc4UKniYi7vsgQ7h58Nnw8+tq87dFLDq/cM0WsXWFhojb5bGsa1r9bTN5Mds5e
vu4wIQLtehkyvoF/FYzsJDkGdha/a+Ja/vO6jpmn8tmI11GGLl6ec6/JWusYZJr8mUvuuBLWS90+
//ysdGtIyymtOczFXpLctpkdkU9Ho+vyty8cFWUhpnG+aLGu4Mpnp/ZRT4oHjkGftXD8s20wTr1c
x1ILxJCulKEduBy7EtZFbwGEgrcpbdNme13xwmkdBdksCqKYe59pddJt7GR4vXo9WtSXy1+CvcnC
eR0ytOeZiZ25ILaa+CnMxtHe4rehFru+zqVXv04fJNvq1IPZsJ8cbXOsxmMgGUa+Mgd+vyjCOPt1
DvQWsjhZWvEFYz7d+bIy7KbGiV51O1APl1u5VIXQyDrSs1zPlNRlz3qw8OP00E4P2rX31d/PAWwe
f22BP5DlmR21XCeS8J70gvAmKYrr7iJwPX8tvY/N0O5iLXX1vA7dEZGq1zzSu5vAarPrhGwsWziL
6M4AATqTUw4KWQQcxMbXXH1fjtOHywOw1ENzhJ7FeVVkKCY6aK85etDf2Qjd7ohF9emq0kXoZmVp
nN8jTvb9WM7mt2nEK3QaZEWyMn8WPl/EZ5qyNnEhZNvztCpK7+IBe3sSDiWSide1QOj/SW4ryPxq
5mqaEnKQRR9V55FQ75yVZWopAoQBMOuJCEOE1cVM7FPdxMgftx+h9Hy77vvnas/GN2nSEVfvKXOL
CuskHD5+TA2yc9cVPo/KWeF+OSl1je6c28n6IZkthDFku1z03Pz/PCtZoj9SKkmy36Nx5E490Gjk
OPBkVp/NwL+XfPW6uY901i+f3wRJ5SsQMV3HsDVkM7oeeZkqW9kgFgbWFnre6eMR1UR2/0gLIBGj
4G5Mt0ET6Ujeoo9p/bjcUQsRIGLrEEzybFPzCTFTkorNkDl2v40l2clXImCpHcJenWKVWXYOltlq
0uLlrexaHGF9VNAvf//p9PubkRaBdcijNLZc0QAjqXe25NwoWfdU6uleDvJtmQ8HjLTvR837Iedo
4IVrLxpLzRI2tyyybSkGS7mvJ0250eLGP3QjPjVZYGQri9NSFcLmloSZ0spqnbhh6xUHpQ5Rgk1x
kW5Cw75ucERoXTFJqeylWeJ2U/ItL5N3qgTad/Smlcf/hSacDDbPIhzTVzzRRz6cQ78dbGGiF59D
lJxRG8aldGUZWapEWGORRvI8FHESd6qsr0YS36IN/b6IxpWT1EKEiPA6vZNJpUMphRiNZ9qmQmP1
1WqbNSTD/JW/mb8ivC5U6ywLvHkItMiDe4D05Rg0n6Iekf4klkzktFN9ZUYtrIoi2C5Xo3aYKpqi
VMo9CpzhpsWde4bQFBuEftYuk0s9JoS8Y07WaNQc+ZW+URCqbcG+bmxTLevby0G/NOLCymtj0ldw
fKYdgTnulFjTH+tCrbYTQgRXjroQ36MZ8lbfl9IOydUhP0ayIj+oaoHC+uUmzNqLvx13IbpNHZle
02yZVrAcEEmuS9lAlQTtR4gqitEdggF5+R35dzl2o8qz4VVFdpB/VHDgcovEL2bTB+nF8gebZBHW
v22ztwJHSj5hMav0h77ogxKN0Gj4pqW6/q4rouY4hsHsP9P2G2dygjDYyGmoT6+BAlXpufKCaXzE
zaX1H6IikKYdgvdBfa/lWuVsNbRTu5VjxcIAnmwmz9YF2XMsXy3KeF8PWmzuxmRo7B+1XkzNTdjD
+VoZxBN99jfBJRpPG3AagkrLdGQq7Dc16Y3vKIu0x9bznJe87j5pffRXW1QPJlZF7hB0LfbITfwS
A2Xft2kgb4YxzzdKgvRpounPmmOqm8iJ19htS90g3C+MySzVmd2/9z3ycZ0TO3e9GaU3vS5HHy/P
s6UqhEtGIEVaN3Vd7DaR8WftyTvC8DmWxpVpvFS8sPZypx9TyexjV5vqYpOoOrYSzScknFfukAur
ozmvZGcTBVWi1J/qIebVJktUaFQjsvzOCCRlN6WlNB0tqOv2be1I0XWgEbwhfq1SKR08pzoj5nFb
Mvd63CcHv0wPpgm2oIEptrI1LqzF5rx4nrUs4IVT0SotdsvCD5FMlViH1fFYZNnB7Ou17O/S+AhL
sYLVSRtXbeyaSRu+B7qvP9qBP3wZItxhLs+wpYYIKyVYDr/tTNR5/JD8x6E1BgUUHoSGEN17dWt3
qymqhTcNlGt/7TM/4F3Jq5LYldMfnv0JGPe+mbQfRaTthgoNa8Xeg1F6aKq1B745EH+zfogIRmko
FJ5MstidstlMJ8A0Md3IjbydymYzKOleTcrDYF85WiKq0dK82J4S/LwR7rGaWyepjUNuO0AlTL9L
5JWZtzAn/gPWSNlmiIrMbsC45G7IQ31btnn2lHADWDlXLpwARK0/1N7KMMSU07UsA2eLUMEwXJLX
HjWWShcitMMN0ddaJXDNUbMPVTiG2yjxf1yezkuFzz8/i0vZLJQksRJvp3ThUfa0jZ6bKx2/VLQQ
jLOiag27yNtNkw6lixuDUrqXv3ppTIUTEbZCuL+jgruLQ/VdFTQ3TvlURdft1oYQ4eA8ZYsp4+2K
qC+P8CejwxBKL34SHa77eiGuPcNC0xZL5d3QIoZsZ0W90dB53ydS8Ha5hqWlQ0QyohBcYRQghf+X
sytbjhTXtl9EhEBieoXMdKbn2a56UZRrQIAkxCAk8fV3+Tz18T0uR/RbRVc1JCBt7WENZ1pPv5N2
fAV/8hqSD3eTpwceZTd+heMEWEa/FdxV/n7TTyLjR3Rjk+XwkkxseyZDIg/rwP15PCI6zrSJawyK
ii8i8CdR6iPMMQoeIy41tVAipRcTZVd85ZcO7l1wIwCb3Vxi3W2Vtv9OyROS3/+9RXxHRjvTodyh
2xG5g35n1kALs9h2f39vn+yTj4BHASjxKGH4glF3dtms6SGk47d/d+kPuzsI7xvVIOOSiwXT32qE
cpne//3in32HD/t7BYNjG5qB75TJn7nL62h9LebvCr0UqpP7Ndi6VV/BZT57SR92PKyHwrwupkVv
tCG7RQT7h08wV67+/iyfBJSPoMcScHSWw2FiV7BhS+DwLcYDrKH/2JVv0Rf3+OwRPmx7m2mu85GW
4MRvle/v4uGreewnmE2gHf57ibJsiyEk14izOER0vVB9p+iPPPOAgQAhMZ3Dkxqo4whS65Ai3jwp
4d86DTDkBHF4+SE2N7GzBZnz9EUe+8mjftTn89EYQ71meS8np6U59atW7aHLpYm+iDWf3eBDIq7b
dslgrpnvbLlFKTy9dPAHqLyDRf/3BfFJJv4RRzgtvd3gRWz3doBgZ8/X25ar655Pv1PiDnb8imL6
SdD8CCVEyphSQxXuYzqBHItc9V2jqxkG4orlXwDnP7vJ+1v8xyFv8pXNfMFNVutgCqzi62RrT2GL
X8p4/uLU/OweH6IBExbqMRZkhS7ZDlpvt3OzvqLc+I1mz9vfv8lnH/1DDBh6EHQJ5ct+heN3VUQR
FHc8I4d/d/UPx35ThJ6wiEKsBgTiauin5lrmdHn++9U/CTAfJfsYWoE0zuCet5BZV23GgTpbyrgW
BfuKpvXJ6/mIKGwnFw+YnS97DlWGJ9NOUBzLyJZ/kXO9l9D/ozj4iCXc4K8ywhQFQtDw663sDPV8
kl4lbXHUhh11U7yI/Cty42eP8mF7g55ON1qk874tY3VIidY1+s9f6Sd+src/IgupS+gm+2Xej0Oz
h4/RNaOAgpfz+MfG4NN14dffv/ln93lfC//YdtaNELTL3x2NY3nfZs2tysWFNOMNm8PDO2Hpi4Pl
s/u8v8V/3CftbRbREV/GxfHNhBE3RsT30kV9lWt43rVfgZc++yoftni0GTVySaGDBa7VrgTfsEaQ
/0oT7pMdknzY3RuoMbxdp3mfm+StlQy+xsMfuHd/kTV+9uM/bG+hhBoGA0NfeEPmVZQwcAs2Puz/
/qk/iX4fYfMy7oGqHFCeDdxasYejbIBOrFWtOsDfXE4HNpnkKyn+T773R8ggXylncYdHgaHET7gL
XKGf+bomaYPuQ3Ey/ismxicP9VGlzwieL0uG+0QK3a4xddfeeFv3ojjCFvbsX725/0gv/GPx9h0C
S7El8NQzfqqWbsUBNY1rVSzJ7az4FwPSTxbXRwRhCS2KRaXptF97ux6UKJKqjXJ52YTY/btd+BFG
GBTNsm1yMLtGL6ACBeHnxrpL1Ygbl61v8Th8pd732ef/sN03odg2oJ28h9HxWPWROVc9LMmbtLnJ
F/lHj+sXBfxn3//Dftd5yJe8gONZ26+iMixtqm4zupqydaomT77YO5/szP8ktf9YAZwxOcVdhtss
MIOVDSzbreps/ff19R9o5f84tz7iCG0cNm6nBp0ToIbzHtPYQA99A6dWCBhfOnhy4h36l5T5E+jW
12XLRpgzWvi+j+lhST35l+vjQ/rPKW5lgQvfi3H5k9GihdyeeWjG+MpAwjAb/53qABwr//s0wEgF
g4tQlrCNS6tyjX4OUj/+/V1+kgJ8RBf2cRLzno75YcysqtnodFW6lB/5rOzFujX2GZjw5KxXXBz+
fsdP1sZHyGEsgcXcoLJ32LiXaT3H8TJcZLHUxReB4bMbvK/9fyw+MxcWtQpMYgtR7Id5rCT5lwkl
eY9F/7g0pPZgr5vg0nANPtvaZVfm8+7fvZb3p/nHpWFe03KRj3gt75JkRQPykRpt/sVK/SRYfsQb
Qh4INJEwsJ0HHyDV/aWezC3J8i925Gev/MNBT1LAkKhSbAf9kINPkxum27u/v5dPItZHFKA28dhJ
O+SYKejuVY4Sc8Et3oBQjsdzBkGRh39zH/jI/ff7b6PesMLx7KBMNB9B6w36N2x3GT02anPiakFm
8WVxD2s5XPb/h7DsI24LDt8wme5GuRezd9rXsWxlYvZDCmrSXE1wksUqECPIbzAvT8qcVbTfArJ0
YhhPgCRbRrhqDNJkQh1M3HS9quTWw1hL8BDxH5Q6QDNRRHdLX4WpcZMDK6Ol8UUp4Fd1vc7cxdnJ
Q/dhBKordUY+wbW1GB6HWE++WhO4J0GviECXlHaKjKZe42X05hA2E+cNfJdXWCkvrByQyPMWjqc+
L7pz2lMY3WphnuAlmldSbtO3adjYH9gVgOGdb2OUX0ChW/GqQym5VaX28XAOOTJxblxGroIuF1BR
Q+tRVKlSRfOZTjlrv7siNtG51h1rbJUPU3sO+GF25jSTZ5aI6SaZA8ZofQvs/VaIHqYVikKxdsiD
OqB7CifkzrvmkEYbq1rWnqQot1cBIsALnNLrwjcHmWl4J0/p+xIuaS1b5/2Oc6rqrCNFVVhSy4zt
aVK2JwhfrWeFnpMDYKm73qS/zBQuBTg2dZz7K+rGQzqAcsBXdxZWeTYm5bgj6xTXbZHXM+kwiwvy
XmQJPH5/JfNFN7ixGmCEyiCeDA+4CyjDwhXhUI7ibB7luQ/3ULaBiXAHNsmFGnCiQZFa9FVrIWjp
BpwMFtLd/Xe2ybM+IXNtZ1vN81uDmK4m/F/jcjOx7S2zv+a4+wU7hzcavYE2dbWNybUvTGV6XQdH
DovEu4JwmAUmyXxf11+o2DJ/75KHKUzn0FOqpqk9wWT+IM1UZeFpLs1ObPNlsT67RlzjnV+BNHJK
vXqb+jmtFNw8xRTaKm23W7BXxuodNl8vAGzA+bS9B84XCl88G46+BBHZw03+Ol4WVheUD9ciafgZ
ANhUVlkvpxMzKQ07rE1wmOE9DMB9uZuWUOLFz2YXtrG8xqsllcOpgmfAXHIY2E8aktOs/UPX2Qwm
7em5muQlD6zOO3q9CnkgobhK+PptWpunTqy/aZZKSGabHTh3sFstHWitkXhJQvNol/k23bDkxpFW
BYZQey3F27ClP2IdvbCSvc1beSXzth6Cu7DE70SUPDmaQftZhZoQQfb5KF4LCOaAEr3rk+Vatj3W
hVp/Rq6bKziv7Vk77rh9UAVM5aG1a6D7tKbgtgd6JO383JfxA23pjpkpr8Jg7ukGIdvSX6XJS5zl
B3g57H2XXuokx6CGlU+rk1clkfcNLElC5y9lXuxTs8JlY9xFqkdD/0Sz8hDF8bUUykBhe76eIT8k
5mnXCHIaSHeEoMW+tcXRxf4MaiUXjdDV2MUXY7PcgCjU7IZ22FvRnGCkCAf09hu2W7VJftM04YWT
eQcfvXqLv5WhvO1Xf4iyvAKerg44TxEGBSBvGn/uyhLOx7oyzlWxvmHDcFw22CT2Zg8M862do4OF
326DJdUavYfpzx4+tqCWl91usnBvbqejlb/z7GdC+2fQpM50W4Ccg6ysT88TPtfZxF6SVqBiFBVV
J1O2D0mRnIiB202DsgWmCGcJm7oduH6XCYVZO/yEqrHFNy0mJy9nl4rKJsVbiLtDsQ631IKzZ1b6
BqlsNLGKt8SY6+3dS8Ov502sL0PZHiYYFFSKaPceMR5hxHWr3XZsePKgPMAaIoDGB3Yn0uUEDsWM
5Lc4jaAJ41JaDTQ1h8wSfswFnETLDFwNMyuYEcgNi8LuVtSmO5+tbdUs0JezEWPftp7rB1jGlabS
i9/43tpEP9oO85wKUJr8dkkK9tB5XxZwJNf2Qcdt2I1iwOfvJ1kvLWjWgf9K4Rdca8iNZDX+rR0e
VhWiWxZb6Ca3I9xWzzp4/454thnseFH0+VnLqHhhCnYidZKWA0wLhMzHKkvxcp5LB6/TCqQE6Ii3
HcsVGPWGL3ByX+wjW1f9rMoGGrcxQ0jdbZBTG6pVGLXPZtJKWFNM23Ixocl/yyGNS/eBA090ng6Z
/FFg6Pxa5OhiDTCPv2Zsia4SP7CaO4kUZR19ow+zt1O0VzAdPo7pFvdnKkqXHzQCljcPrP0GGd+k
qQG3HV4HLew765/B0X3Tl9y1RR2U0ieR4Iq7xEuiT1SONt0pDoXTU9aFtbw0isf97yxKZ3sfd4o9
+KYEACOREdy9FxOZH7MX/gfniX4u+oUgTBh28phLXkHQL/i9wan/O0izxrtxNuUVOG2vvSqjiyWH
CeB+mccUW2yNSruTcwEGJrBY9JzFQ3rgi9XToZNLiVhuk+c2KbpvGxcDto3EgfmwzPNwWvK4fZi2
lPxsGghQwPFJeHq5qnL806iZkj0soew3MMH871Z10467pt9tUtPTFGXsum998osmKzP4jnQ4NjEJ
1y2+4vceeB3Ixi3T9Qof0Z+cuIXdblqWZzMOplvFsvEemh36IahxPDJbTtiDLCt0vQwZemjcT+TI
B1+cNtHE1cpU8dLiUtil+YS8gc3b0wxcQ3deJFl+Grux3cEX5/sUs1nve0/b7H4op/bbu8VaUhH0
HX8uUWIPsy3n5LTM8HO4sVAa9ju54iAeAxuwv1ipcTAFJm8yP8z7CC5md8Kl7lUVsX9iM8kfhyVW
5+iwp4dWa3dmFtEeoMCdHMs0D9cImOuPbI2mGVYUrtv1y1IcWYPfFALwa++GyHVZFtFdGkAJCFkH
QG+Ot4j4EUWhxjG3Pk0+1t1u6EK6YtQCXPjlJlaV1vnG+j+OxPDi7uYAbfRVXGjn8tecNqqOhIhr
wCxp7dJY4y4jTjBUWKKAW2hPoZb1O92g1ixqyJHnUOJw4zhN123BYl9vekLoDV5Scw+VEB/VYM+N
b9avBaEVcsfidSpL9iJbTsTVCLPiBgRdeLu9aehStzuYIMZ5XZAmXk+9b5N07zUSHF75DcYiRw9u
c9hvYGlF1bZ6c5sC/ztXsc/9HOoshVLYATLpmGaKnjRNlRvh+B+JheqiishNjvBql7ld7T4og5bf
STK32GlvEqixKOmAPioFAsRtC8kxVfdZXx4y6PDUQ+YdTMdhdBfNaz2aSNiKsTRJkPBqet92XfJd
0uYhhUpQvTRjxFHQjfwBvlbrWqWUZ4h9Drby3ieNRgJYNM14ajgQulsmUiQwMKKP93kalqgmSLHl
BdV0MjuLKHivp4a3l67r07r0m58OKngTalgMk+gHEh4brohqyuSsLNI86WowRDS7LHJX2t/WwjXx
wfURyEcunpfyXCcunhigO5BQ3uo1UWV70Urb53cDg2nvUJlhsfOlW5NwhRhThEPSdrHcu1ZF5flo
XRrt4C5Jyb0bhYOSGV72N4NWXYEcMVkJrNYW+gTjgG6tm546dM+l6n40/h0s6PKkKM+YGvVQtdDM
2iqiE/1CeqQWOy84vKWV9Fu6mxkSRkWQyAOeqdvyuoRmXdhpbtLtqpvgt3W7dszbPQswxd4XWIwe
79w3ft+rIuQ74ejUHzWHxu8uDLr9DQqW7Y5Gxd34gm8ToB0DP0lb01YQW3Ns+LUmo4OQWkNmJFgx
oIHA0cJ4sscMcc34AXTffK5BXR7oBUuWQh41SFd2B3u2jV3D2zF/k7NG8DGhE8NemyxS1WpAQz84
t64p8CJ9v/wYk5kYUjWOxiXMctJM/mynEcpGcFNRQT+AkT2EK3DG5qIekyFicAYUcXlqwdSeHvsN
puj1u/aofrOxHqdT0yfbNehGDTpXjPePpGiNuC8NaB+3xOkNxm7c+nRhuxmrNz5vxqmjv3qAe8RF
l400nJlMrdGRUO/CU8coS74BoszKX7Hr+XU8rNE5MEbbz1LGEBNwoA43hHGApmDS7c5h47duR2iK
0leJBhlG2LD6yu507uV23bRmtMeWAzl0mxCylc9dE+Y4ffcKzZN6yOPeZ1VHyrmvSpXN63kMy8UB
UdxkKCQHWfDhJvEEgNg6MoEUyNaxpJDeDsD1bjlUAi67IWzJg/BkmmvwT9i21zg8C2wk3HW9aPu5
5DsckVzUYH5B0LuLlInPybtSztF0nQnPQpSdqRsNBYOu6sNk8jPZGWZOs1TzslttViBBlAXNxQbT
GHjE/kwRpV7zwiM6oHgASjGhY+YvADLNoVK4yC3ah1axxwaS+xSN8QBkCEcEylHqNsTXDV6wfYb6
Z4pzCi0P2QLp02+YvTrIrbjHAK/wiaNyX3Kvq3gzDvBbl/F266sOF8IGcnal6TNcDSdUuLBz7vv7
jtg5hreveQ9rNhoXYg9pmfDlB4mWpPPV4tjYXzg/N0JWHtbA5RGSCOhreUgHNdcpYqa8LxvrsivH
qJ/vZol1fVqXzZVnVkFqeDe6hIdLCmvRW6iMNvPjYAxHkzlgaEmhmYED+KdomcoutnUoyDVaAhM/
aBYl4/nYWCYLlFFycV3lPC2wutumlTcxBYf75AHIm64Gly0tGNDwvEQmW4ZqdFMZn2JazstNOo+R
/pG0vpCXmaQzug5aKCl+GTdNw6XFxFwCuR2a7ZlHcbfcyV6l4hqksI6eIK2SySs7JfBA3veWyAw8
g4jy3xs8XDzqjWm1byvMmVukB0XMunPRLeF9mSiaNBXA5CvZzwYyGNW6BJ086Kgszmmi6HjCgHBN
rohpYa1cT3HU4/QFlN3tRpVDpAruF+43SkaFiAiTyMVUChxmirjaJvJnn6jB3TFTwJWzKVoZP6Ro
TZM/2DIiOaURQ322TIgMb00ByHhX5f3Qt28rsLMRDjc69t7V85iz6RRHK9neoEsslhM3Yklu7ETg
pYogXl7lw6JPMzrM6yXSt0x8p+uQ8RcypXR5IT4AvQqP8MjipTvabOh1mM1ASrQSWbxNpBq1jtRN
kS+b/xXBnZACjxBrkFl3vNRtKuvcNTa7aLlOwls/5aY5X2gB8gCab1BFheCJUP1By7YpfqeL5fEj
qhvuDyvSoPWWxFERPZI5Kfj5qGQ3XZVt2m87yCt6cy8jnw4Sv8vB16OaM9ABiqtuszlxlZvyAtj2
srMOxf5cgi/gYx6R08JnoiQGU6SAw3qBE3ZFpQuDN+SDFC0rdmxSl+mjB7iU7TIhon6nSWH4m8yM
Qw1KPVEjashRJGUFmwdvAJTLlqwHEqgz8UUat2y9iTWB7vdmRFE+epNATqqIe7E8RnQosOxyEgGL
1maig/BsSjc0tPp83i6MHIbIo+uSThJjlKbv8A9SNk9XSzvht7yD//rmaoTbrnlE0pA0pmJdPpfn
0EHrFkyn9XskaCb0qbIaRogZ3U+EJ6aGF4XtX7oes3F1qS2fQlmRAgvv2WCj0eepmwJFs4XgTKB1
LulAXqCRFCTdNUueonOUZ6sEO4IQg4ZTtE5qPes9dsO3lExuPSR5L+Map+zsz6OhWbp9ii7/ZYlU
xi0VjbVazwvpinaoVaYwT3NAIS07WsSxPUZz2NILjN7y9InQ0lhSWcnj9R6ytd2iajdDOeSSReO7
Lx4mjFl46R2yIFcrLjtM6GiAqfkZTm4cOHrBAOBmTDJOrwRtSncbw8O9A1AjnYUE0IEioM7Vqk3f
HMpOILqD/9Ms37mS89IdUqXbTlcc0jQoQotB6XSopOiChhf7nPVFlS3MjaRmcxbNcaU2tHNRs/c2
zl/4pmhxjtNdkWv45szLQQ2p7fFNEmCsHnJK8uTNRhYJZMXCRPSvchVFp+uuQy3Lq1R5yGPUGlK3
6Y8JwAzmKk4jih4VfgbrRQVCnZWnfCOi/QUv1XdEvFiKNNWVnJEHYPpKO70dRLyl8QEmtG1356Ki
lDCWy6aS1HRew/KM8nez12DY0HgXlz4tTzEIuP5PCyqXukm6csignNLPzL9qE3EzHbB35XZB0Zhd
kBMW6fQn4+BEQrJuwT49Cp27+GroooI8+yEq8+c+7csTG6yG8Zxy+TeBSnz90U+6zXedH1KQa/y0
dcimc47WKbdrD/e1yXo0HLCCXzIHdeLnwmGrvhYGkFG5i9ABXuC+UcrV3QHL2Q/P2wqp2GoB/0DV
JacyuQ7o7pIBWR7krg9F59vmvlFoqF4sPs/UySsiRvRvM4VKhiWqSZ4y1wTDqrIPnKWVn6V0JVIS
0/OzKaGmAOenm21cb6vBJ9iB4eijC6PTbqzDat4Ph7hNBH1Ks2KQ7Rn4RJw11Zq2ctz5TvXZKZ0W
Qfej2Eo37UY0vFVTURDOoYLeJQ0wtmYY5kMgeaYPGrXsT4hPRucICR3/qVUvxH4bA/dFpfNJy+cy
y2N1CsPIL4cmQdWFv7qfkoAxJSobdJfvgpSymuBfX4FC3Fh0E4makv3UoEY6H42H0TOaGglGtItd
3HyXUHQSxUUwJW1hPYkPyM/nopy6vIYNUT4f4L3hxVuL2xOo0CfW8nsnYJCIYbLrxnMQlEw4Qn2R
PlENgukVQ2xuvtuRGPU80aLbDr4kvd01JcvJiSRorsKMV8TtdTtPI0S3STeIqymPeXIDSlkMXiwZ
EPTg3LR14E9UvRWsoXss3zQ5eZ6Q7DUlHYxTm4wEe0165qPXIV7Wsa19jubmHxcbGeDHs0omznK3
puLVu3XcLnsx9Msu9gZIjEplrW3numl7x86xLVy2H0FglfU65B4H68DjdjfCZ4R998mgbO2GCW4V
CMqgx1cCQVw8rttY2GcOhZvi97AI1+OyyBbIW0SNHkJdDqi+ArrD8NkGMuIdwV12foquwJqZ0QQ2
02DUa7ENVNxwTOjLp1wPnrfwckgxfth5tyB+HiFnZNXZIAVspoJpNnfXUZKUd+CFbcMRg6Q8/1aI
slHtPsrGnl+4LcoGse9D49S6j6CHn10uDlyK4oBgE7apJqlU06nrcKBWAXaID6FIYchQaZfZ/Cnq
1tkdGg5e3J0rrO6/JRC4KmveCtnfjHCsLZ7Qr2ywjFK3FchFOWorf5d1SzQ9mJlS/SfVM/xOfNxI
UgPir+auQtrE9a8NILTsUm95l/yZ5GZBUiawvnlmvbfDZUicip/WNevJ+WYWvxzNACwl1rdho7lA
xQmFcSqJbZ6Tjet5rzmB86dFyyO5ZSgGh7xCf4XmF6DxBnNwFMqRBzHA1mqsorXQ+oTpToZcIV0x
ksorJnnfnrp5ycLPdS3bbK6GfPbxYzQ3gz0K5nLADVDbZ1jKWjT8GJjOO5xtEXTVniDrUmr0uFPW
nw+C+hX9J+ysp7IgUqFaKTPS6BMGFoqjfx3K5Zy3NKcV3VLQEwVH2/kuJYNBdj8WilN0FNIkb+E1
zPpOJ/sZOM85vZaWuNJdhbLBgO8wC2gDskOat9K/RCqA5FiJeKGDPSC7WnEgD1sW99+FmGWHmfja
0P6qC7xpboKKZxfQ1IaSBEyxeiS0OcZRQxmyfTltjcRQBSkD0Dxo3A4GDXZhOvDgkUvZ4kaWZefy
E0Z2ZsjqjXb5NO+atbQkVGjsFbbbu5zZ4hHMSaVwzE7M9s8mwtTkFsnBNN51U8eL3/GSletD2rc0
fRJxqsmjCbaP7wuyJJGH3CTEP96gp8i9B+NQ4YCDgSl2Gd2RNFuKC2dW32A/90V2GbOtHe+IsdDq
kQhWbi/lLEcUj4RwUvfa2PkitEXorvIEre47nhrnX4I1okOvaWZop1lVoHs1L2AaqZTk6+MmAfSs
38EY6aUQbCO/ivgde3YUwP3maCbyMKGBLCOkmUVizXGkbcoOCUzA3Fs5O9YdFl1ydjHyfkWD2dA5
desJbfGmbI8hIymvFqjMx6gF0ACb6snMja8nGUCFwOLA7OocTV5mrwIE/nVzowEb6y8hRW+L53GK
IQ3GvArDfrTL4vbQQ9J6r/tALtF7JfcdYoWsyglDpl0bR/67ihaUrt6hnERdnCW/ebQ1DxTdPZgR
BIW+VNneRw1TK0qKJHGYo+mYVgnmlPqiadMVU7JyDNCnsqw/c1jnI+YsACOfI7Wj8iIkRT+fIwhT
xMaMJ8suCw6DTJ+YCBWebNJ0179ne7dTgphzXaKOLW+NIi1fkVBB3rW52dImn9QlNEiyAJsCQ8JG
apgZZNFT4hr/ZiTWWVaLBcfQdZSSQtYF0oBhh1mM41WUtwY+FO/rFEEckv6XxSA2+h58CqTYtiNo
d2cQSq1JiWeEaYjOfq2ybMgdcncmDhLDo5dSglR306BKGg4pxhxuh06xxlxxCppV0KVPkgVSxpgl
INZvjYpvOfoc/kprvbCTFlub6woNERQzcwCgk4XSrY9NTM27S89wWzYlfhObu9xdd1uuiyMFJre9
xgQ77+tV4+ecbXTm81nf5WN62Wd4noo6JHn3QsdRqLjaZnLEUNfAJqmddV410rlXEzEur/qRxy+T
zDPUb90cjVWXcJvcxMNC5OU4CaZvB0Lz7gwMtAltX4W+6DUvBeX1NLeD+dVD/RiVkYeIwHEY2x5M
inGMwhX6Wkae5UuTZreRR6pRp2PuMEWhKEHNbkihCl0DQKfA3+Q0RhDu0+yBmZx8QztRdcjwTMYr
6ZAu72wESF+19j3BEbtuZVeDIh8eWDGMQ73ldOtrPiM/qgJWKTmFkqcvaNNDXEKwCDk80u84OqR9
huSMjPH6qvMZ+aEwGGzkVTYHgZN4Vl2anNnBD+6hhyJMU7VSQpqSjSi2DgKkl/wu1YWIzsCWwH5t
fQfH5K2l7du2eW/2KNM4qVIQpchRy8VsPxG2Ol5nDE+8R2ZXrhcQCIuTfdPDAPCKDzP+exRG9S0L
y9zveYp9I4lCGxYQB4Kxax5FmIuKGb7PBPljucex4fMd5G8t0upxYVf4ar2oFU7mX0zGUNzFnBLe
6V2W9kkNTbqga4Q3DliVQl5fJ0k+deehTG3+x7sxubCZyHGu6BYtAMA+QnZXrIiGu5G5ROwK9BfW
i9RnvtnNAxLf/RBadsGgNo+uWT9s9gpq1HAKsZRkA3rwSf9/pJ3XduNYlm1/pUa+oxre3NFZDwDo
KYoU5UIvGApJAe89vv5ORuXtlBhK8WZXuVGRUvAQOH7vteYuTSfJprTnC3MlXRlSog+2wfG8vmXj
kSM3qPREvS4qch5OYqFyFe2UvyASnK+V26muVMNJ5bT3l1ouiN/NJK+/sRco0lxNyAs7AAnbeKY0
frFpBzQGbt4IQ+IQi7CuSdalgt1LU/TWFkae2nFQkOllkoWvlBrpU9fQa1BhTsOxU8S7z1FiEVgG
bNC8q0VSdoJRijdKit0I3YpWkt+XKpFCYEkPXWLbyvooojJi+Zupk9clrtI0kupWZdU8NYEXR3NF
YVVcGLogvwYDxWFIP/e1Hi3ahrulA0zASjYVLGYcxT0yJdf3W0GepX0/cUHjqrfBKdvlK8kXxu9V
pnIMGMcyIkNNmjW4Zo1P/HUuBWxtvSSnhisoJJls3RyShvFiZMO10IeQylIhJidHLbPuyqoABKZu
FUTV9BQYMT586ARvuj8gB7BLRLmpIyHGbJ5bgn/miWFDSZCB6g5ovduO7Bi4cb+67WJL1NdePOXE
f6ZUcKqoNjqi7qaiH9FxE1PLqTGcUTimNKdi+CYM7Eu2wBmyHm1fD2tvOxR1WdwPJVpv0ybQb/Uz
KdW4WtqVqU+hwKWZ8Epka2zGzWQTMK7TzEa30qKx7sU2L61ZNqh68K3W2hFNJZUb4CkvxrgjeupW
Psk1j7IyRidIbqUESJIuKOR+2hI+00yd1LPvJHI657g0z+pk1sz9JYLPpTWX78WZrDvqTF5w5rNV
G63uInY7x9vIG3PJhW+mvhQOIxxm3AWx2+daOt060xdqidINdc3X8PxH0azsPNh0pKC+lqH9hbZV
Py8fmoNqt7zQMOYS82ymkyuluk0ekp6kLpcdCHr9QJpWWplS2c44NXApyZCh99BWctsgk75sYoSw
gNkuf6eTnvWzF3+mTQRxSvG/EZEot2K5nieNqQb7nA2CG63MEd7urXLSllANwcB1jW+0DiHfwHII
kuWXSsB/LgTUz4FY/jA15MYrY56zGiduGLCJGx46BfZjdUlSVDdXX/fBX3XwmZqxKuuxVhVFn09+
UBpHCDBR6kopYdxlHOZVf8HC9bloUj+nCxKELK20l7W5bvqy24DKmpVhEf4vH+JMm1xUWlcDU9Hm
nZES0ZXuzdJPbaMYL/gB/+IlnZMFmxKkROF7WFupjWQj7lp5VrSDlXQJJfAXr+ccLtigCyZLp2tz
Uy1nyIORBaC4vzDN/urDz5YSb+hCKHAhqioCqbZZdZ7Nkt5dWCH+6tPPVgg5LhRSzrwbeUp122gs
6s9O+QWh6udeAf0cq6ZXUtpjCGHYBIYlv9ZZeNrr9RF6kMRxARVfi59giTtQK3ZfT4i/ep7TP3+3
8Aam3xuwo7Q5VbS1B7Ws6l0k6Zfq6f60U3yyvJjKx483olHRu9FX56lpscnUVjaSGZD499vICe5e
zTOLf5KpUqYvwiK6jabwlmyv599VeeiVR/bXYFaNyevQKUGB19eYmj/KNvzXy/B//Ld8/+/vUf/r
v/nzS16MVegHzdkf/3Wbp/znv09/539+5+Pf+NfiLd89p2/1+S99+Dt87h/tus/N84c/zLImbMZD
+1aNN291mzQ/P59vePrN/98f/uPt56fcjsXb77+9ELltTp/mkyr/7Y8frV5//006+bH+6/3n//HD
0wP8/tv6uXj+9fffnuuGv6op/7RMlZzob//o337+E1n+p6UoJnEssP0K1urf/pHlnKl//03V/gkM
VpTggypc4UF5//aPOm9PP5LFf6qceBVLRD/ACRWGzP/7Ph965M8e+kfWpnvkZE39+28flyLK3Jqy
pRNsQSArqZZinE1qUTjBR1Cn7UqIrQDvoZbHs3ev4I8m3zfxcfM5NaGIpkxOykBYxHOeDVW+nCeR
irJ2k2UPr9XkUhMV99F/1sjZdOOOl6ueQiPq6HATCCVXCTm4uv9ZK6e3+W5S55SWQjTeWzviSVO/
87iKywRvL4CrPi4ZvDCLcAqvi8HC65LP+VWRok6j2gXhEXnMxF4hpjvUcf7i62c573nLpEi4biiq
TjoQNfxZz9exVBciQcl9LlOCpp043CN8R5rdJ+KF/fSjYN+ULFMWNUs3dVFCHKWfw5XCvpTQLjfS
vs0tLUdEkERbSVflnSfm8TbImvZu6sTgUTf6cdOiD3j8+lF/mpv+XCX//QUQiol4GxCaIw362G9e
3nI60RVpnxnLWDA5EpabZNonPHPsk/KJ0w3Ck3ml3kZxeGH4//rwCgRetO+6jsDBOi9/aiWtHMtx
kB48StYkU8TV6tGqIS/v5frRNxsHwc2FHfqMd3J63g9tGmcHGV3Mo6CXs/RgqeMT+RAUaZZuT3n8
mumISociJYHrp+uuD27G1L9gIvrkdZ+aJ/prwkCVjXPLD8UCmtbs/fQQldXaG8rHdkJ8BCK9A8Pu
FkH6Qy5PYa8QznbA2xikCzPop5HxY4crhkW6ESkOK6V+Dn4J44pC6rKUHGRB2Q1Cc9XE3Tfqa7oW
gdnRRAbM0fiu1oorI+rXk5xcn+7nZl7d6lF/k+qlawlENL8ehp+NBEsSDUVWmNws7h9HIfNNSBHC
JodYa5/1ONyHHWuIFSOYF9wQPc6sjrQ7cOMX3sZHn9q/R4MlMfHoDAlL3dmqVRe1FKtRkh7iMSRg
R+4MdQKi2VmqcRiYiLtcYvt+OgDfN3l2mhuTFn1JwQhQx3I59E+jf1C56xs4NzxwmrGZ2XmHLIR0
8IV3fOlhz14yebVcM/s0PQgYke0pGvdZ2ap2oHQrTU+/dwS23Ab5k01wJ0HJlL2ombAmMrcqG/3G
BDTHdjYvJ2Nb5OTLC22FopyoslTM8fy99EElOG0g7htKd80ryrWiVmJ6TeneLBXE7F6yUPtsMcrq
/YQSlyRq+yNPx9HWMv7Q5G5vtC5yU0Bz1UswCJEjTNXOV/0VGqBdFdYbM/YHUvOwHfquugK1/QDU
ZB3UoQu0UHWULrlHS/ZAmGbnxQU6sBDxc74UBcWtKYIsFdnaLKVZr3p3bZQtQCskdtzjFSmHZnIL
FOEOGd15aMrEfZtQtFHjI0hM5oFpPNaavOkNaxOqjUq0WfjmIdRuUwpKlZV3jWBuzhWjdUSjf0z0
ad1TY9TWgV3bUtstCuxy9qAWS9nA+OH30rz3u+0khiu4uQfBCOY578XR+mo7RcUFe+5Zdfo/hrnF
KkvFZ8WQz6cXU37C3qMnB12ZRHDb4kIAAe1WerEefADxYzmjBLuLPXmRC8om1QsXyds6QGkhUX4C
8fozctsD2aELNrxP1kOVSS+ZOnps3fhlC1DyUS1CNS8OcflKaFkmDyZPt2pQOTUJKU93Nf/QKehP
4ksX/zMG5umlqIYuGWQ3VUU//b+Paw4kwKjTx7g4EPgXN6IlKXNFwGYeUqptZQ5YpxDddFvJ08Mn
iBAdFVnG9iqiXtZmkkRxhvBeXxthUO50RMXkv/yGRLKpzkWC3K9fz92fhbI+rtp8WVU1VZ0Drqrp
Z3ACM9SHwqd8+qFCAtq9hvkDYZFNV3/DWGir3eRG7ZUvPkmZZsti2TkD6R7N2hAKJ9jXuWjUEZod
u+xH7GezQnRwydnor2YIrh1f2Q6Ughby4e7rb/3rOUqlyoFsaqcO5oh7trqGkV8oaCaLw6Q2G2+M
93FYhnbvEwT/uiHpdFA+ez2mjCycXpVEDenlx75EoSUh2eiLg2L65UbuTRHjluCtUcEmS1NA1zPW
TEBdCotVaKnDlUB62vU0Ug9l3KZQ4oZLTOFfV1vVRARqMbAMi8P92VfScVX0XlsXh7C8H3vtJksn
J8URoBhLK3lRxWT59Tv4dQulPfZPjquaQgWf08/fHcDhu+eiFvOyLXNUXoa8GdCYTjhC/UqcQwoa
f6ikU5zYUk+aUaK9Xzf/6eMqVAlDxcZVUD7ra0EE/KKVGT3QiZnTkly38ZnPlSG8CrrstUzTwC5z
68L+fX4fYA6bSGQ1g+2Ri9850aYWURcJkFYPKBPIGSEVMoYLTXz6Xv9s4pzLUyXIMb24YRB7sA/l
xdB5MxGSRtypc1/+Tg7ezsO/B/77uTZxL4TNaamKpVnnx0QUtmHeB1ZxkDPr0JmSa/bdHSWsL20M
p0H4cd6QJwWtrCmMUP7nbA0sQ7/N5cyoDqixr+swG2yyU8c8IYAYirvCF6+qEBeRYnYknIqbPpYu
XBtPDXz1BU7D6t2opTxjir3WrDiAoemtbMxUbkmiZ1TJhkrW7OtBen7f5n7D4xoULmG3UVhHP7Y2
kIWYQpLoBy+0FlpcLfu2WU1mumz6S9b4T5qSRIuV+tR/5KxPK9a7B4PBica96JBYSZbvmmlIhkHC
6u8je6Es4qXKP6dvfvYeac6w+JeiqOr5xZjeFTu/bupDIeUYM6q5jx+OeioXZvmvk0EDuK2d7uFE
ZuRzCl5g9cDLAwThBaSUIlSupxBRYh9tNMVk5sezqKm30tBfCGH8Os1PzZq6dJro3MrP17axMpJB
otl46uUV1cUCfAqm8fT16Pi0FUuVuRyJovnL3awzsnoqIrpMmLJ91qnIurXV1018ct7RiC3IiiQi
X9F+uW4jE1GpnDjVBzP9UcmkWCOEFHpnD+at0BYuWTZkyYdBOKR5c2Hwf/Z475s+m2pK75U+EkYe
TzKX4hggQO/MS9ebT8ahJVsyO56GQ0Q834izojDKSmm1vdF15VoipUn9yVpfMk6mC+HjX5vi0AYL
QjIYj/ov3YVIzUJiEYWHfhrHeSNP1SbDpjIHoz4tvu62s6Zk3AoWHWYxkWX513UDlbgutTBTDnUT
5hsZ+93GzEXjACG4u5AAOVs3ZFH9GRG0NAV/MIP9bKh7CQTlpm2Ng+nV7dyTrNgxJCB5mZAIm0Ht
00sj8vSB71aOU4MEYExJgxphicr5VlPESeqLSBsPUmpZ33yl8zZtLpWruPala0uTxHu5KhAFR+Lw
SIC5dLxs6N9aE/t/rkbxriXnS3aZUb0VPCyQYqPpdqqo/XOdpw32kjIVLkRRfn1HLGemxXGYsCkr
wtnRqhATufWbXDhMAfWOXcITQ7WPL9W3+KXT1Y+tnOXtVIy81GfPhIMaBBp6JC3fQyMQtqKYK39v
fSMEyKMYqswyTeAaCsjHzSLmgsrKYJSHdrTjgXojF6JeZ1P/l88//fzdZlRiYJJK0SoP5VNTOGid
vp4elz7+9CbffXwxTLlBIeeSkMbMSBYAX7/+/PPj/S/f/zQg3jUga4Ih+pR5PVjTHrO3dOBe1od2
SjCAdLa6iPJ5bdnqwyTcfN3ypSc7Ox81MJ/yolXLAzsB5dqK9sKTXfr8szW5KPABIQakY6ZZlNj4
Cf6z73+2mowTtyAAj+Uhm3Cu36BB+o8+XzuLphpWS7VSFB4HzpGY63eF8HdX3p8zwzDYk4leAI37
2PO132CM0IXyYJrHMl8M6uIij/TsCPrH4PqfJn4G7N4NLjHuusTI/erQqcPsZPCmAr2jmg8CRWAy
jqJfv7FfVpWPD/TzgPCuNVOtg2acmIrEfa182derSr0wqC41IX98Z7mSWAi6aMIznEx1ZGnb/j0S
9SlncVqw/nxnZwuWBOFTyiyaQGhI3SL0x1+/pc/nxZ+ff/r5u7fkST5UqYbP7+Nllc7a49cff+kN
nS1YEkY6KZ7o8ilxwtZF9do3/+ETnC1ZfYw+L0zM8lDdymhBrQt9/OmgNVWNnDxHSe0cOa5UWWTp
kFQ4ESPlA5uTorzFXqUPC6+8tN9+2hvvGjtbBc1aSBtZr6qDZVwLJOopsf2/6A/YvNwsiHARafvY
3amRjZFUR9WhsfBCmetBfaSyz4Ue+bTT3zVyNqb8CYc0ruTqkE7VvJi0Y1UVc8ESLxxOPu0ZSzVN
QyIao58XB2gx+6sjVsyDuaDCV687e2VcIXz++o2dhs+HU9tpApLLOt0kdPKgZ12CGkcwM53hpUrr
yNucyhC6+uPXbXzW7crP865Fwl2zztqgECT+KqWrCE9fdea8SOILPXKpgbPdT0dsWU06DVjQpcqn
sLwk9vnsLXEXVkUCYxKPcP4EWuXzBqfikD7XqOSHhTRgYrsguPpsXKkS+Txu8iJxt7NGvKTx0OgS
INLbLcWmhmrXXEraffocMhUNVQlnJMnSj/MDG5/pdymh6rgUj9EU7xDQvgS+iH3lFDH/+92uvmvs
bOUKihaeiUBIXjNebNn6/vWnX3qUs7c1+qmCKSkpDrgDdH/lwfvQ3Ka9MAk/bUXlyKCiECGleLag
wJqOOJX65WGcBSEVfl7U+HGSL+winw1fUuPEHwkrna5QH3uFW2PTFoVEx8frYq7oFwKPn46rdx8v
f/z4ycSxKQpiccgg1EXygY2qvUSe/LwNHdkXYVSugmfHK+CQeSSrmJl9EwfkVC2wueDP+3uU7n8f
F1QKQv3RzPkxkf1JR1BAMwknkXQ6jqXkfD2sztOqP08kXNINhTvzaUk8myJGk04yTnISJEhWC0Tg
K82c1/C8OhsIQvpdulTB9tNX967Bs2kSBjmG5ooGG9nuIlgDTppf2BY/HcUWZZ0AVphEg88GmKZV
o6FkNCGI8G1kfCevpWbYxurrd/f5k/zZzNlAY7Zrk5HSjOqhTlcit8Os59Pe1818Nl2I1oiqptE9
CBA+jmdkUP3YIeA/+PLtiNVbulTL5kID55F6nOp97Js0YP4I862i/r14088RpokEHZCr6QRNznYr
UUtTSfJZF01lburLlDSucqHDP3+CP5s4f0VBPCBUTYsDfjlr+p6mt193wWlxPT81/PkIJCk/doFa
aJrZ6SRpfL2wZRyoKr58T61wYds9uvyvW/tsXHGgIxeEWssgvvSxtVqtgo50e35ASFFGL9xv0+GS
sP2zKfKuDeNsinSUS87YMvPDyVWlPowqTpeZpygXHgVhjHbhcc4TbIY46KPHMfuQtzdh6UPfvK/0
qxHKavFDgJVJfqRQdk23j8ZjYP0Y2mTu+bJNmlaNrjzMkO03iS/WFMusWg3wPySNDmi/qRTGaeB2
SNqLF+38znQl77uu3mXdQep+DNWtIUm2kL017RXKEcQSR8Xa6I1mY3Kzu/wubObZsIzircxnRtMu
1q6jaS94wMauBuVH0x7CpEewgAkDG7PSHUP9GQiTgn+9Nb915o2fLxEqOobwY0w3wB1Hay0Wy97Y
WvEG8Bumm1XgH3GD2aK36cqZkV6rZWk30xUUT6+T7QxOhElJbPUqMhPbrCOHel6jsKzzh6zW7aa8
gmsay3dFO9h1+5xjGG566A36VsxvEpWUcBbbE7pvqZrV/kMtPZvDVeptxGlh1OhFvntACHE7ogKI
5nkagvZ0LbPYCIBp1GsheB7qb5ForMvhJcrXeZ3M1TSxu576VdVBN2ZFexiqxqlj5hUQAuM+AA8y
JbcDS3dQLz3jHrm8nUUrOXa96a5QNtKwM/O5Kq6V6Rj7NwMlM2Camcq2KAVqq90hHKMjXGzP31Jg
U1mQHMVyXuv3aXLA5QrpJtG+m95ODF8SMKB6PZPFWSYmK7VQ7AjWT0eXyFlj98ZkJ0JsB+gy/PCq
8+4VbYW1HxNXNqw4smBdw+oZ2d1wLI09tiK7SF+8+Jg2vhNAicDdPHmruN2PPWPrJONqDKiYOj7i
+7i9rcVtgS2QxwMj6CTCopXymS827iQQN59BtbEjFSRSezDDwM2LvdfjOYS1ULz0EiRfXVkEGIaM
Yd8Fx1B4Gup5kc9F89qQsQAWHfnkW2Fa6NZNld8ZebDwU8QawZU3/OjMVSPeTPBS/BPaQvXux/RO
PxmIcqCXQrkU0ltSY1O51eKnodnxukphHsI2YMgj0E6G0QaTYLflUQjwlj6GHfVcF2X6PVVvqBXp
jH7gmPKPyLpNBc/pp+95swqb514GjNDaTX49yT1ezK06HgHgOTFMH9A0grRthshRe52UZmfnpmQX
TDs80eg/kq1ClF2jqnHjxiPS72bZDnvgpJL1BAveEtZU7u3yK2pggqsiVntQktZV6sWgL1tlDc/R
UOatcYzHN7nci95tbu0UuJOFGTBeQJ+6nQ/hZQIDMWFHlW1LdHP1DjHTWC5Ilxfh1re2tQG0YrAh
VzmUf0u7fWkdTYoTG6ixSNvk4ZxwXhmf6osarpltfYGq2+sK3T5LuqbspfhWbRaNuC+HhYqeURWv
BPmoma+BRrE1tFnFbRC9hMUPWZoVnmf7nuMXPtyaGqKiq/dHX8EV2TwM7WRjebRN76lo0YmoumO0
vl1O86rZNeJap4yhJq3K+N6aVp22FEpAeasmf+uknRruh/wtlbaCdVvGnVN7gVtPMQSgR8WfC7B+
o0087qx2l1JTS9kJHfZnmHLybZEcE3MtVyvYihaUDpEV7RCqMwmLpwJXdtA8R8gE0v3B3IetloiY
PeW14W3K6j7psFnCb4kFUMdS7qg8G0mLNSqU2Uj9A+R+RI7729CcBRFwRdHO6seemPsQk2gpJVc1
FpCXbaFVXSRbM8LOsKEwqAYvScHHai9lMdfMWSWtY+U6pvSXlN0Iw7Ogr4sR0g3WsOGgdvtJJo9d
36m5C+SypQ6KP2HQTt+0qnLHdEt59iERMPhhZGYsxnsh3lssyEFI0bIWFV7gDNbGLGDalYuphyHi
y/Su5zRG8xqjPwuma1mrXQ9Wa68nO0FdN/0atSdcrs6pFEST4Sq1AptIo51QwC/FyRZd1cOVrlyJ
7ZOqHcz2IOBPtmTXaG6bCAVRhSSoad1Su4uH76KlO6S4bJH6y5ouLgIBP2l3U0tH3YINlt1P6rdG
ufZ0faV2r3FKHtMXStdQ2GYIzRt5uKYC9axTI/IzhYtx1paBSgOH3EkTXGhKM04jEpxAhic+QZTy
0SNpoJmMWylOlydYl2hEjmnsRH+X9/eBBSNqozZvqkwRZ1+aj6FmV8TVOu97JKnzQK3nkr6Noucm
uBMH85ulvjTRnjJz5SA7Oiq9Kpub0zgPc2Pl60tRXvfdzs8WzXCQtFk0LYBih3pqt+PtUB4oFihz
BpMeUxkd7CZhH7FA9xib0KCcnT9vm41hPPntDxWhqLAW1KNZsT8OgS2YSy3Yx/3Wl3ByL9rpyTIe
gvKbqK26aa+UN3X7PZVv8sqc6wKEm7cweoO8OLPqapZYo4M6GfwyFnYLEID+0nm4iSe7Do5ixxEK
M/4h8tfqUC514zbTDthmu/KubG5ijcQRCoq+ePM5ZvnCEQenoyZrMz1o3rq1WlvGzIIj1ImTJWis
uSZcJ8kAp9CyDYw+QEq2hrAEzt12tz1IGaE4nvAHyogs8S3zN333orF6JayqaEE77lTaXdiWMBGg
Hw6+M/g9lzsRZ/FRUx4Gat160Q89PIhJYefi2uix0UO2w4kIHWmvdY+RwKeN4U/seMZG06zzlN1i
5DDQ78oeqsBBLLeZtzYsFBprRd0OkIqjHlrxtVgPjip0i9zQ3UT3qVl2bWCMYtX32qt6utbDvcTi
bR2VEth9e0Ig16sckGQJ07lTjAXIJjsr+5Ul3HWFsjTLXRhqh0jNHL2zgKc2ThK95qrmdG3iFsW3
2l92I2rUh77ciUPvesqTIFgkCjgJ9IrbyUu9YalNEXtMz1apO31zl2jbNlKXsbJAZLb2mwDUhuro
tbQ5UfgU1peWghIKckt0Tg6IAVvgMNhxx/MhLOvCyaRGjku+IRXJEHg2s2TRs+wlMRXmJMUNWW6H
snjwrFeDUYjR0MmAzFECYCbp1FdjQYlDp9BewugemZ7theoyIegJv7DV25kkZQc9WecGkPLO6eoN
DBmbE8pWyJl54q2o3Spj89SJ90n9ZFDy2wd6PT1aEWp9dTsxMCDp9pzNBO2t9zLHO/F65KOIjh7U
NWeb5mYoLKC4SE3HfVJITl1vxSJBQ3yfa9B5a2hhtRuxsCryPWMGsIKjCDdWnNn98DqMu9yDhrdp
T09voIkWZFtuFFvrflRsS8k4zSlGvzHBmees2cm4m6Bw98uwfa4rANFaaWvRE+ujYygvRXSjRPeF
MvOMXZHfSIgk2zzZTewLGVtgxU75wzM2ua+sJvWm0hd531KB7TZqd8AkAAqzA01A2qo7yCaciV/L
7rvvsy9rM9Wc6fqd0k+NjVv2RSnnqfzYNXixAbXl7cwryZ8jzgSLMNQP4/iWKAZsbw5P43woG3Yz
8GbKJggjp6fYm9Vqjld1buBNJzogx4XkRMyzTWM7+Atqt7HH34f9MiDsb+q7EvmICbGyl+/rcg6H
GFaqO453puqxbQ1AxST2rYey3Euc6AAM2Sdebh4YTiHsY9axgLtHtjIV1FDtjsKQjhjdN2q6TiDs
avVWnlRovoqrtZ0d9rtAASzOPLImiJUheLXgiCMcRIXPQv6q+DeW8WS232UrcZGB5OoPTV8E8l2o
bsPwSZtuei9ymu6o+8cp3WQTdYKafd/09uD1iMCT2WSgfTl6ICPyLpzlQehI+K6G4S3C/46Rye3F
WWoe83SyK3IEtf8oFxVHMKoSIATo+1lUGtdiIbqwtLDzayyom4l7Q6xmbgrBXxAqFsfH1H8Qa0og
AFgzl5L3WFYwsYKdIK+m6lsxdIs227CIN9l8KoptxkJYlycf8lUIUk4aU7dl6Ux62akhPg9QElrM
EvqsIxxblUsz8Gxvegp9jNYmCh+R0gkI+8MuZ7EYnQni7NA8tmHhavidy3Lhl1sl3KX1wRiPcrGK
vFXecCKDSJCPaCrUG0mWbU8Xl0K8VbnqFXdNjENhq2a878HtvUdl7BwlpjCCeZuNjY2BedlF6N2p
vtHnoCgD0GThXSwAvTG7mS51TpTV3IneKuVaqgv0y6s0rBzL3/XZW6bsvXYZ989jucLWKhjoyYwZ
2nrXIJCGwmMLzcVVlIXGsqntykjf6UG/j0x/m3p7ubkKzDWclgW63IMugNfkgQ1t21hLK9h61jKO
1p2+QkZDaQdTXwHZmhoweyjxEwCtTGjXslJ3lARAJWSuLUdvVWfwuP0mEPnVyZVFuAF1vWg7NkPK
RbQ6kva7zuKCCtItbSG9VZyP/e3gLUNh2pcZ9RyEm3HceOBJI1IBIMal/HqQHpP8VaQUV6UsJThT
SknZwgJ8SrOrIS/2XMwTYBaNl0BtSWfmpC/88HYyrg0RqbiWr6zqSjbnQTSfxM0Iv6kMGxAk39tg
26FzboBpeBzBx7a59k3FLlnT9HKVwAGUgcuU1NtNGTZKFKwMuPMezEFDm/c1WLriGxVVQu9WTo91
uUjJRsf9HVewPN5o6GoMTlkMS1dhwpflc6W8pv1VmX8LZYrAQxY+0RQTfmeyGFxXOkB/iVofcRW6
XVHO5YK6y+ZoHgVWR2GUgOjkTiRvLa5L2OGhNLoSVw2AArbmPQFgS8D76Mch3I7ivKjh7Im3pfyS
D9dGso/8b1TD5e6iUzK6VXy7oLBUKm4y/bo2rnizs4bKWjLadL822ObeUKLN0xQ8kAfGNl/hs115
MOgVSt/qAsp0PaMm1SyQbo0cpjAKn/QH/C4AgSw9IAqU6pABtELKbcTPsQrrVvZCae4F6gNYrDAU
HEUKmGHV8KPnv/LpD3gF+fVim0Tpq0C5qGH05rGhXomCti28+8F7GMt6xl0XdiA3wrizI6Iqev0k
m5BqT1Vg2DA6+T4tubvp24niCZ1pXLdt5kJRBwsc9ODkABSIb33RG1e9r72WuTnN2smjfr1ZG7cd
ZVVgmYeeU2qYC+SZN0pOK9MSomUvmpysFDdp/XbqWREm/NCdqISeU5cvormRlbehFRyDsmBBM4CM
7jdQrVdJE89PQYTQ3wdJCpbvWVT3XbGHBeIYzLpxzECxGIYLkQ5I2OQUCXTchd9fT1E817g7xXhz
uvLoWbMme7ICEL5UlhC6+4SgQZG0dmgeKVvYEGwq+nkyXqv+IRZu0ujKH14ohtoWAxT4HZQsO+ik
1ej762l60CJUAUp2xeG95GLaJIvE51Wsi0KzxTLbjtqxBFzTXjcFnDsIayNLacUhaMx2xqnW5vCg
iTeSEdtsFCFnrBSkT0schBKifIBqd9Z1I81M7XthXlHqinvSfcOpGb+aAxvMloCMZgpLFX7vONmc
6ujk5UM/FG5jluw/Aba/wR3U8dCbqwiCTCrf5gMlQcAcngpHxOUTlDcK+9wo2WNc3ec/L+ZWdFOo
L+NYOBkreSK9FRxygcTbZiDNJ06zdQYxlz3IigQXrOgsjK5GCS9naRMALMSZRxAU6Oga+JxT6PF1
Dbiqj6yNFREe4qgUCP21nq25sUB8ozzN6HQdkMLoOdIfouRbFHk7aACzXls18QOe/FViLOTUtM2+
sDU2Gz0MWdjieSlclbHG3nOilt8WMKWsWWlBDaKgLBGbLrtu5FljqVCMfdujzA6nqrK4VjiNaeFd
23+Ls3RlNddeePV/OTqP3cbRIAg/EQHmcBWDcpZl2RfCsjzMOfPp99NeFoPFjGWRf+iuqq7CyI6a
7FizK6Z+WhQBaTL9Wp/dUnpa5ocmggEUaxOHGaPdYhy8yMVNJxsk2BI7VNXEZLxKeYecAxhrtjHZ
XMiYlpYgNBJOnKN87DR2tXU2+nNDHBShS6BTURXjCZ9h/qYtkpjJKQs8YtwlyUbSN1p141hdtCRu
yOmfLKwMmXTxtaQ9W20zVZ5aPcUayiwgGWpd+rex/zT9KykyOKKtzejQp54ebRMxdWojcavqaHUZ
R87b/7J1Bk3ca1P6wRwsc08VTrMR6zm3m+GlkpYTzateM20WpqMNhWMmy8n/rFROTBadph+Dkq6v
DckfZ+MQZfQ286nLEkuTzSxspuCvT3d4AoO1qItOqx0McE6KnjxkrguwLQISwvGC9Z9TGeFClu8G
49o+eKHRfRfy7Dah5SZK7UgBKR31EktRJ0ZhG60rE2Cz7L03EP0224WRXubj29WWaQ8qkQIzn6r4
kOLG7v01TYuDUzoXylcvsQCG5BAFEsUrTXz8qDR1kXBQhwpnds1DO4fUTKH0hwd1pn2nEpunPfj9
d0VUVga6PfE8moU6JI5YHuT42PqFLYbrjv5Fr3nf4lHU8M7R5aM8KaTJHKPgPVSw68cHiV/XaCxt
PVrhJMZjmZ022VXxdiY3IlWkXaE0wJLbkntY6XquB4tCInLNgTykeFOYP2pf2LIYL4vu1Fk7YEmg
tWpPreCWxnc/S26NXT/Gi9uSusOwmhWWqxTep7C598Y5Hws3NjVbKXGHrkROsxunwSILbgXeZz4X
jozjo7IUDZkba6Pmjw6Npt+V9hA5IeAFSE5o3CoGhuOV/o5Type+4IkCc44SfuzsGmE+zIN6KNpo
IZX1tk3GtcR0vMZaTQoHl3Eq1ODVtZYtKCclGL4wOCaBgkEu+v6+Hp5+yhU9EheHzMHFtueNHsdb
09xiYU+ywFFKcc5qqbEOkrkpfPXEuF6qu9QXmGsNHKDEJuiLIAtXU/3QpM/3ISNZx1rRnSanYlEa
KsmMcrvD20nb9ZGIVKJ1xmKpq9iAMkI24pRS6ICBomummyy6RRVriPHV5BQrdOzlik63DRt7rN77
7phJR2aEF6bKOd2tB5zqZFBZK/qag88pMByWC6VhtgrMYpMYEJs5cuMfzJ7tvnxgpgKh+lDDn2a0
MOwtN4QrLeL62eHmr1aZozHBxDHk+GLLb8F788uDhCMVkT22Mv2E2C73BlM52bYfvFh9JaGxrJlX
yIgLQky1Fn0FmuEAYF/rAu3Coa+cLNMcfWbLcxuVMVbzs60HVL8EGPt72MCFHP0O9LQ1KFAhbST/
ht2vkyEMjs3fiayogbiC1DihbvDmuXBw97Zbs17NoXqumytEiTANdhzKFE7fgXVvrGHRBj0kxUvO
VBI9/snTqjF2knZHZ/KBLxzPEb+s6KyAKVkkPiRnssZ5/ftBOQndoXo7dYq7PP0X4MsoxATUiUvf
HD21ESBwVcRHol2CYmZVsxhbfKUUkAngmy4O7QIIR6agzJjWneJPlGRekND3kRJZqEc1my+ZBR45
saeJ4BJlJ+/9VQEMaeWl25DaF3T5hoyyq09FU0f6q0qbZUsPyjjlSuwtN1WmC64eQEKSA0sO5P/l
Kw8yQ5TCR1VpXcVxNbQUeiZxVQFVTR3sOLrokldG/MSr3x56lciocllq5dLAXVmvrqZOf62bditI
tMwBfAnBKSGpg9ZxiA+1/NuEOtOj1nIOz2bbO1VbO7hn/hjBzs9Zaw8NQiz6loN/2nRN/BHGy2fQ
SLQ18VcOv4ZsWpj0g+R9A1M+fNDjpv4hOHCh0/CH/p3jJZ2us/CqwGuL8xStsqJiyDi1x+7f4B+E
cokjMLsh2hEDs8vqwRWYDJvNVZc862kb6XSIy8j8yfOCp9owp1NgcZjYc3vWeskDM3XEJPHMtgLD
Ltchd4cWgHBqvEn9W+357Bw0SCE2IoR0oyOJP2KRViHG5Rs3037i9dfCos0wtOqLrVCvBExJo1cS
T4xpW57PV6yCwMXNcTF2a7Wed7PKcYYtUqbvjeaRRizmzCb7fJFR847ttu1A7or1gL5aibFunDap
9VQEwLcw2ZJhuSm00FF4ZBrV05BeBlNezPUlHtdaf7famN4Vp9iWMgnxyuzXa0wvYT1UO08klz5s
RwQJjuPkD9L41erPkP20ERYiirlQMU5Pr2E5b+Vkh0X0skunR2IJDi7X9IZELoIBjPXbGz5q3boH
MhiBIXUswbWmBxDJB1cBcVzI4ZKQIDJpLa+MKQ8iT+lqDCIDx6BhybPPTnsq6nMgb1Jey4o3JRSQ
gJaVmfDg1/HwaYhnczjX3d5UvuT8FCnDMmXmt5LXcSBTxGxHAGbN2Ij1DYWvrajwqsIiYAkxabTq
B6brJX1RUadL6kqxfiphS4rIwmI0tyOPKKdFIGhpnbR/4aStlLL1UvOnTE07Mjq341PEiuhuA8yN
u9fnrGcvyhmwPkCFbF2q5j6QqOvP6yi689j8Jv7RhL0ibTrAy9EgQ5M0nSQ17tZkHLm2YPYy+Wzg
sqbKwiFJ/kmz+U0QVe4UcrgXEvmJRefS8LM7KhdSe0rXNDiEWwUoBItPaRrOjS7tDab2xKZgffsg
9WC3YRI+eilxwYlZXeJWxfRdV7WrMFtnti5dIZevoVJSyfF3p7AsoX8xP2jDXRdam7rIAY1uKl7z
rQTpUcX7utc93sOxTcACQtGLZB/Kp09PZlKs9HgEC6XVmK2i9ETZcgM52+TT+FBHAFSsOxkeLx/Z
m0Yss3obBdi5kMeaWbJn+TCTJPf8Zka/q9RiWdKbd4FK0N98wK3nWFQcLTi80wuIHh46bpnqF1S9
oEjtdR7Nf2Rss9U4Y0h5ixVo5jgBYms279mYRe4rx7w0bmUor9TYp2/INecdzmaM5TLPmnWWwR0R
g1Zz8xQ+bJlCucQMnxeK8kv0g2VXWXRWeKfYgwmULCTPRIuKRUt7q/rRalQNUuSzS6CnLi4KZFBR
Ohm0woa+qif8wkvtlAWATkROHcKgesb8Z0Fc2E5M4+PAfm9z5vU0eTXkwb+yhzUlxTQU8+2gmyeS
oso3ofOZVNYR74RlzcBy1ox3ihJxAVx8Rk62SubuVkHTkrExL/RBWkNjk6qZq08BTmCOMWpozemG
ySiRgoRoQqfJKymYV/KwHXwO1X56MiJ2xkHrGAeahzl06xiTTt/WFRTpmC8qwqafTaqteGkC+0eS
6OkZvW2mpceGMp542aM4JZ9YU9+kVLj1gbgoEglxjmRtRXl0MTT34ro6pXl5r6yZfm4ycLnR9omf
rC3yJ+cQVBCrz7WSYQ+aqREFYXc2dMCbrNzJUvycdHmjKDJBid1aw4a7YtnDxEsgDMmt7iovTLv1
mBrniSpVx8x1YbKyQ40YAPqxoc7vAh6ic1hvszK/DoK5rngnijRy/It4kGdFei7H4tm35odOYhqS
esFThPpoNZQazbjKhnpJcPYpynucyaz0GhTxRTBkt8MyXewyA00B9JMpdHtWzlGaAg+/oXWVSc9W
0D6acfRYrHuOGTx25u5atPWqkUlRCK19SrSfEIynQUhcqWeICwtgr53qPyWST0MfPmCI0RfMS0IK
11AcrtpP90ruaMimE+F066qD3lDxyNJr8j9Tr5RMp2+Vi6X+7zXRfcdltq8H4TvrVJwvKGatHEm/
xHNsYGwEtMwLbRKfSHKAkLNq3+nSbqz7hRIGXt5jAemrK90XDgWAbj40DytTN77YO2lA74L/OzBV
3m/lNnn1fbSqqEv7JLhNeXGLyTUGJZbcfC6OOT2blHVf5HZI2CVkX3LlH+RqOGiJ8WcQg2AnovRF
8oind8NKqhA911niMEzxkmftKzZm00390W1SAlI1jZ4+D6O7oUz7CCdUm7HDs1CHDr47m1GCMiwD
DlLtQELrNum1s4RAVJWTlYLjKR2MF9NaSUb3EGWA5qY6tcWIn28SHItCWweEXBAY7K/aVt4lpMu2
rYZ9SbLpxPEcF90Di+lVMUeR3fX5M6uNHfXMS6yU35r7wwyVzRDr9OW+qxmVXYMdl0Z0YLDlg3xL
D8PobeEnh1poz2bcXWYBGnnKEw+6gDpp2qZy/Kn64UFJgWLiIjvkNQBSKh2skmoxj4+FINwjHCal
FpAxFq7YU29hFGiTteCLjKB3aCWYoLVvfHGrxalNpMWKweEjEsOr3o0fuR+esz7hJBOcIhwAWEN/
hYPtMTJjpsDV8WJ0ccUUOvSiam3MWSF4Vjix8797AyjSn65UPZPDXPAqNAUF31j6SaP+1RRrcnUl
0O0IhsI2ehlnC7/dBgDbgZbcu5JxjFYWv8Ko28iBQTVa4dlokAlsDcHVUAZiP99Nszb9ZrWFGMR4
hjM1eGSFgUscyV7uQ5gTklnazL9njbipu+iBH81K0oVTboICSRWcn+zfsOuSQFcUYZHn9FqKyRuR
PKlLPqJeuwzGuBuz+VVL+tlK0zMOY4tSNvFjMj7NcIbci66SYNg8DEZOFcgDYmlC7VcfK2goY/qk
AHewRN/i0fwcy3GZJuA5GIDmY+QIpH6wuiiVFHkhFcVRCrDuiVVAQejaRTnly6KC45ZMotH8byXB
0QBLcARZBLcwtwnoMGQ2DlavsCPNsCZbRImDi976r04yT4E1LWW/9LCYphfsiZ1BVeJbwaK1hsM4
NYdCzN/p0CsRY2nSxryoxv9ZHqCng/CEAFIgwJnWwRTWgyLOjqYPq3TG1lwH8hgQU5X1XonynyAj
5QU7AmLAaLFDIPe+lcDDyO0dwZkzEA9DKfD0nI8+/vvvJVNbyS4dUvRtw8bHGz/X1O3UoYmrWjeA
uU90mVQT4LmZRFxDPDYImajBtkoVHHos2Ul3yr6nvPnX+fOr7GhW23qv4hbUMl6jxiDrQaQ+fWrK
WRYapx6nfTsF98jMlgRDrE0f3jrvP4qWtm6IRUcYyt0AeSpFiK7M1Osw8i6A194eniu9NmyjrdzI
CFxRqd04aDZzRDaAMe31ooehlqMleVzLpApurVy4kSoAIobHwfR/O/QVEzY5Sq7eJGU+5I1BEsD/
jQxuL40MEqwusTX/V4nUyH5YQzEZzljJG73zEed1zBPjP6T0XowhOYUsgYLGT9fMnt6TBz0131if
48AVPPzeXEV5sMKA5iuepZcF8g10QMYB1VDRu6Ka3lSVsjaIjxpvvizwya40tgK27eFCtQysM3Tf
bfKWJEHQzKxYtoX/EfYZjVD7HN8FJJLIDZPHrihaLQ+FElAovVYbjxmQI4ZqnuD7zmAmq0YpLqXU
LTN4IZ/mse93QkBjQ1JmGZxMc3qrHnBNx9DrEee9NyDrw+UX5PsE+6Smu6LZTOVGqSpPiC5FO7uU
IxMeXFIvIHxreDP7Kvonc+aFsHNKd1D8l1R8WRq/k/ZNlghni7nShYK9jHMVCEJTfhKSSLa6XeYm
UfDKAvJAGE/AX65oDp5QEW9gIey8Wu1BD8Av6B5GZbAL5FdEl3gRFW1IA5ykUM1w2gUKvlLSybIQ
HWUcdgZHvdm6M5FRpbZqjdvQeA3kaW9xqIykPND0qFG/zJFkNaZvG8poV+17dvyf3j1L8DtVpM7u
0HJ0X8H7WyVPo2+WPSWP4ntjd0sQseXXGUir7NtFp3bLVPqReVdT7pUoFQIcu4g70DXLroPHqAZ2
rY10Or85lnDCrDhStYylGn+bTU23Er/ZrTLly2QLC4Ox6mW137LAzxhe+tteLD72BEK/N4LRUHKR
xUiyqDcS0loPX6Q24wu4qIF+I9/TBgREPHU1YPYMlRR2EGsTtKoXspX/xm39a5p8BGBeWfI5UY+O
+lMVone+GNmZvj0j6CtAJyTpOpTHWb2mqA90izf5qXLc+ZgBW9OmTojRhonQchxrtEUJu54oNwVT
MzyaZ+VPgxoJVLD25J5b2x4FKK8UudefJQHnRHZEKEJIIEhrvIirtS1jAmfh2xUT35CHQOkQ9IpX
BsI+YN9gax7w5Tv5VIm9PYsj4KfkZOo/pV4W/aeq/bU+9fpoeZG5A7bI5V9deenJyTeWCeSdkXCM
9x0RM9AUZLKg+BMIAi/qbEXE15Cp1Aeyl2JswtGBXaZLprOtCR8CZmhce3bEgaJPQImfWvlDKusi
R4Y6x+eyPIQa6keUdkG2MscnHJs6s8Kqf5P8N4Zf5RB7/fwxkbxhdsBsIWGyn3n3ORb7MvmQhPha
SNdyeKNdhxDkPFLfVJy/TLJ5Y0FYivXgNdAXprBNk71KJLumDkuzR6zEbkr9Qz6hnRK3jTpDlP+2
iMEiYeWTzVUYm4D12fvXKiocNdRAiVCpmYZdgcaqHP5Te5E6DPITLI64awCLTJg8xWyo6WGACEXp
w2YRjzmLl3zt4a76TwnJGrncQhYsZRMePM9sOu3cuDYcSqlw6blohHgZED9Ri/9mKbet4Wi2r4JC
JZdQb2hrlOFAnz9qcK+bnwCdU6GBYf/GOamhDLVhKMz9tfbrT0M+p7Rkkr8ThD+k07aQfubRbs5W
g7VXVVz5UiBTZdvAo8TZPSArl7o+Go/F8Gy6e0ncDkE3NDh7/x0zK3KqbhLxgMcDikWnNweimwEo
7pbpGOoLdzOA1+P/8XHUYDnazc7Hpn8c3aE49YXEH3dRh8ryRbg6CPEjqn7f6sdUBHlAVlIIz3HW
bX+kcla4EOE0ynYRKV+Jdp3qi2xWjpT29oDSOg7uCss5535MG2z/s9+8Biv/nsiDSNOfBkK5ys9y
e0qsEv7ta+gSZwL6KYTekccH5qKknBKgbWzn6Ogj9iWPzNLOYnjopD8dEcMo/2EX6ui8x2D8axl6
7Oevd38bsQjVSbWlRtiUBQpZbeVHT1Jc0br7qGuHBU3tIp5ehfAdjqh+54J9yoXIF0esmx1bwO8y
/qelDyxSkYOEcKUpJOtDBB5Rt8QYLCYdvGjOIA+/xBalGgyJOd0JgCcvMHfKKrW7BO/sn1qmegqj
RdqVgGf4Ck7Jsp3XNUkVbftS2uebIrAIQhDBnONhFSi5oyQgTLequIlUnNa/eia4b5Una3FwQQSJ
a5RWb0EULtw2RH6dKZw5gYMdreh/G9IqHr7HdDXnCNgNzinTdElHgjf4tqCdOvVjEortKLxm/Wl1
O8NHXMrz6tFHmDrAFc5S7WEsrKXui548EkylXPC6pUD8bqV5YeU3ffzDLObRFkhJDgZhuRG58uTR
LHSRujZ6aKrvSariku4sCMQQf7TDWTb5N9glIEBVkVSWNccpP7SiqGu4JWu7I2RGC35r/6cP/sSQ
VaGjiy/usaDv1FBFZ7ARY5ONi6IUCXUzRbastihndTtDwRL0qtPHPslhn0bSuAlfuEqRS/YfDYpe
zBflYam00koTyFMfjpZ1lRLDmdlKc/fXKuBF1T8hvs3V75h9JwnnBw3QWP1F2mR3KdnZ0w+Bh84A
Nk61lNGwM6c/Kz/VKLpKOBIiySMsNvK0JRC6gtRPVhUmhdY8el2YL6DW8FY8GA18RLpSRxqPEAAF
eQdRMFa5TTPB88lF08ybqJBsD7NjwEn2nSNPN1O6ohUmoD1dkhG8CIJ2Ffp/BZlHfddxlCQLQeck
YhIkCX87Yx+N18HCeBP3IILMgVY5b7LPeFy+Oe9J+i1QlMnNvk9JbyoP7XAquFTDtrAhAhwTOoN0
p1WVHWTClREAtMYurr4E6V/DMjbqcz1uciyAUecU2nfNoG7Z3pN4xwtc+JOCYTGHJw283GduY6pw
vMep2DTjVmyvE7C0lU3Emv9Dt2YIxAQ1p7nhjtK/8vih6wfCrIT36VvTZZwCAxC5FSGMkZ5O1tsu
Cx4nhsYjEEBcitVnPu8lxiGMhIVplnY3vXWaZLnAZrRa5rx5/7SgLEDfJBLGWn6a1jV5jxjk1ypb
xwThSh8ta5GCy9aU3K7UJanqi3dukqbZ6vgWs5VrkcZfuenRoVB3Kol0EoIkDlLQEPmdv/5O9qRs
G10hQTsbXgZ1V/ILxfBbJDzXkH4qpFtQt3wZdATDfZhRM0pHnyqnqDdYx7mG2eB9r5K2B09nOgLc
Y25u6fWwut0o4VUvtimAysglO0DtqiQeyfsqfZbNqkIPF5kXMa9clf4tDB9KC4/NUH6NVrn96quT
VlfXAvbaHGeA/mOv9vy6K1//VK3KLuUbQYBI+aGCV7A4izb/Z1DZxWrPQ38ZFGhDQBs53wk+XgLE
1HSeZqQtBnJRsGSFzI3txoDzg7jHM05r5jPQIGMoHDbio6hAXeOTStFXJk/ONCVZvg8x8622aZZz
bnpmzrVd34TxmbYw18yhDde33+c0UzRasKcjFBIC5lpnMuoqE1DddPtW2EvwkKlGBJDe2mH4L+z/
FfyLlIQ0kw/LH2P1+5bXTTmZPfArIRvED3aQzTEVDucGM2JpeMoLtOtf9fQJh0P2uis1NJ/jzGjF
v2jaVuzYafB3dafv9VhGpU5DMB8i8dKQeCoEtdcb245utOYokbU97Mo0vkAvHSJ4KU8k/udzVLej
PLMhb7Ev2RJvL+5PqAljhCTquYhPckLQonTSxnvbnds8dOP46BexA+qflx/5+G3opzlruTzQSPi3
cgwdgreYgzkRLRWOP61wN9VLWq0qqfeqJtmKxiklUCvPHkL5KHQV29mnzC4KKMcJEUXFc42Ni0+7
IY/Udxj8wqTV/WpQwC6+EuM6ltxI1W9vER+3NZS9YT3i7g6vbPaoxCyu+23IbtWJ95so7Xw7L0d+
crEoEarV4ztNFPuJPvOMgJBzdTM0h0g5B9NZpsVi2kM/TswwhyyXmkV8s4TllAeeBIZiwuMZk3lT
W0atOsewLn1+yJCF0Ww32Y+oXYm1J+gZd1LTVRJubunG4iy1R2z8RuZJ909s9WLclNmOOHPYTVRl
TGXI9T85uzTJRZVBOZ9SkSC7DpZlj85lWNcV4Ue1WwE4qjV0wvjRAcOiy+n0y2QSuoXa1p8v7xcg
11R5Y+KqpbUvpqOloCNMglVrju4s4VFYPCTk2u/tY8a/6MpdMdJcMxocK7zGvtuJJQDZiC60ceV6
wFCYEQAUuOIxQxnRtyFU+8q3/mrhq6FSbSihktFCxG8yqNSy5E5F+BtjjR6ntOj5TrWYvCKON7P9
cGMwBJgDkAmIOqCDfUNckNhGhhkJ73Vkq73shejiAkv3/G5whpAbN5lR51Ax1hm/QXQJBGmZYZma
m8OiVFXOz494nBxy1myzWNaotd53cDJ6WbvsOM+Rp9Zv4F7h47p/mXFRhYeGbXLf/0txry4j6jGw
oIqCLTR+u0BeFMgpKJ21mtMyftT9DhhPL9bdfByH/QBSWO9HC+UIGfGlqHojqvJgOOjTyc8OUkWB
1YS0lpgSByiBNRY0RGn5qJJrjpVVHf1NFXZ56xH8SeTnzttW6LYKA16ZJG9LjUJX3UijDwP9iEUu
mM5fNLSliUUSbvQQo6PRfAbTcza+GmgSqUJZcJQbdMv1W6spvaHHmKcJNl4y2JkcA+s8YzddjS62
KD81R3I96ahdkP7K3W7UTVeatiOrw2xVu0axyuiXi0Jh8Y5dzafKxo5ixdj9YlC/SuHVVG8GGUQo
e5Mio8O3IwnQBpOfc1QAATlN0NCoRdXpUGdvXvg10l1PAUOTU8tkmr/UZeUQ6cWhQL0T5ybZh5D9
GlqPgkBcNw9OMrK5Tur3NVW9qnLX+FhlC9TaOAoM5TMtJDvCTgJH+PlDJ4VQwHVfhbTPAXiTWd5I
ub+EznSCaAaxQ+bUusS88SO3Kh7dQfuPucg+XqY+olT2vzQJjEyhb51AEfknvXRttLWOyqvKTAQ2
ul1RgZrJnxm+9PA8tpZH19yABFrYRwIa7KLUSykbi+GSoKw0rOqg+Z/kra1TVGZTytebrUUebLjw
XeY/7KlzBeFjzNaFdOR0B7XCEmcbR3e+Vip9mLBB1WjZ5FPblvWdKvcwAnKLobLVDz0jcmMmnZf+
G3feqCP3xkA/Bf2llVez3DGD1VsGOpt7KkIPkYI6hGT6qrtG+B5m8nGkL4JiF12NPhqaS2Z+Vxm2
1hzYhr+BHiRGsXDLOt3kMX7iuF4YKrqcBn04QvgpJjGO1EHtzjxknxggKCxV+BwZZQEBsOASE5/J
WBNDT4hmmaRk5g01RNicreyjNyEA0ks/tYdsam8tm8os4mPmlxcLODSbbh0GUFiHuBOUn4j4vLtH
CFUqnmMsHCdxUxqhrYzaKvW/dSCpbqb9RBWhMjWrSUwJMMHYSkum4Oz3QSlwHoghveqVvjiZv+po
WbUC6b8lIY1Eh2a9HfhfOV9Qp3irqldbfqAxyNIHsa3oskaU86+YwzWl++v90iZamcmBde4fAgl7
+TI5tBErhxMm607MwgBIwCdX0EIaR9uwMCo84O+jWjtNu06qTznYSeI+jL6IrgO4XU3yOtdg4f+a
8ZtSUp03UvW0xFWn+iSV+qeS37Kdzrq81hXSNrTt8O4qKAvki0j4qwhDFQemK3TfwzDxR3bGe+x4
jp0UPCb6IiLcSWgXOzZyMA03ef4Xos0m5HlAXA2riPpDXg8iOhRu/BY5fm3KLgUbvvEDGjFTdXzz
4g+s/QHltu4USnJUqJ/a4SCI8iMRStsv5WWmXMkI4IdlizBHRuZ/WtalpC1IKTWF8igPlg3TySDc
Tc9vefEIW5pWj08hi9ytWTwTStMYdUMVZq6AmnKQo0XJhw7jfm6YSqCDHQrgOaDA95Cl9VMaFyNf
GxPnw/D2BH9WHBskSSzmaRVNt4YJEFGSvbn5803CN+VVNd2pIYvgL9R5RKT2YrURg87V40tgYkXH
W7uR1mO+Srg+SdsAh3qZ3JNB83rPwdeQNkRXL2b1GEHsQNgMDDRq+Z9U+yuGRjN0Sow2MI/0istv
nZIuYWombDvX6G5WxhpiRk+w/ubhIoY3STDdWi+cZuxsrT76GPub2nBOCjQVBHoooaszBRnkAOPd
NjJF7z266XOUQKUzNodyts1so2SM/vFOyq3KkIG8/QxqkxufmRW4cpg45YDJNF5nfla6s3/JeQFW
im5MKjm+3sAsuRWMkQTZK0sAEIJfTl7UDgjWh9+sQr8gohI2iwV4yhdAiSegFBYNaiN0EWQYROgX
lKzwLAaPA+zh0NqojbZo0rUvlEw7XBGwrVoifJiIy7TaRo+fMcBfNkgVmDxDGG6Mkzd34sHsmBaa
d5Sz3hh+KOleTzqPwYRVR/1TG6NnmLug3038NS0unbB7DtoWqxmGYXdSdjGFN1TsxmLgjlG8ruKP
yvirgE1MzVplIxnV8yXgru7M73B6sXYK47tMm49WZ8xOm/8aZebaLuxh1GwDiHYGSQKXTuc1ynXi
JZnUq+gyGW9/YrjrJP2p7E9m8wyo0orcREXWM59O1BkPtcH4Jvgqg62MKigFHTYiayEOPyVaFw0f
JGyV2zt4cJ0+FPMppTk8iuJGjHTprIo62vj+e7CJlW58DfKeFHZHp4UJMmZKYApSqo54NTefnaQ7
5RQgLiNkHBzLyBzTD5zMZM8hOX9TqAJhIIkxI2ibXR3P09xk1rX/zOsPH4Baad4j3sOi8jfzlDgz
05KIWz9hjxaNSJfNgJIiVZ4CSsoByxwGSca3vPNU1fAiKXJ7qH1Bm28tB4lJDj0NIplT95xDs9Uo
WFpG/pgXKrsGTSPjRAplPKNu1jMhhl3tnjObPivvYgeBEFpOR+DtJLD1Qc7MANJ63Qh/hECAowEE
1J4qTH9KBuvG9ojUjBjXasOEM62kxKC9+ReZr0JkpIluLWa0T4YBVdRvEiIcraEBw3E3agqm1pZY
iFOcv0xmjEp8p3Pta2JWZpgYVvywWLNK49XzTTMPNGYqioVh3co3Sd1EqrmTTab3qnqp4fQntnct
X3bjOu8uoEwQgBaFjFhsJ64SNWzxnf3K/Yj6+j+OzmypdWSJol+kiNIsvWJ5trExYIYXBcNB8zyU
Sl/fS/1A3NtNnwMGuSpz594rv4fkNwkvDr8t3+wOSV4HkoBIZiPYJJT5w0qSek4c8cIAfKcb4cbN
ObHwvLVpGQAMCaI+PWiUqTqZ2dgLA9bHbyLiG17I+mCfEApp9564eaiZSCOs7y3YKZI8pLp86OyR
O4F7Pq/uQseuhEe1sCskHvPRJlYQOe1LPrAJAvk/tIsNy90Xy966CZklw/HNp1QjRNheowKaT2tz
cSNQ292DqjvcQ8Q03U1Y/bBXFSl3eArND7tGYRQkdPgF95MRjFa/Eo1gQ8dwtPMvK5+CAuFfr96c
CJcY0tuAJDubB4NluLpi9Ynx7lP6RKxG97QfGbJbo+hwqM8XG0Ld3ItjW2ubwSK2xpsvFs7GmbjQ
epQU+Ihmz4RpdPche4mNCpXNJtrOqHsfj/rW5PtoSuxlI7FFgkfVKB/S8K9lcbKeGoFt22ujVKS/
7W0cJceakNVM8LRjP+w0eSBoUlzd2EMZq6gsPlu69jTZ5tpEliqMdmfE/a51nCdLVCSs/ACCh5+S
VAaJUMrmXzGG59K1dvOy6XemCYpwURKQrvP8HhraeqbsIlc4/4xdZ669jARP7U4oI/68wr2wSmJj
43D+mYMNOOUvzdE5LK/ejc5fl7x2kXyK3Oij1ZdaLnNfRBu96qhB0YSPJXmPQ4qoNjnPdbmOOpTw
0H1N8/qrUR45kkQd7Li5M4Pb9cXJKD8qTZ1ipWM6aBN2yjO1GeuJL/XpG9bDHB4T2Z3IOn0ZDZMc
z6zequSdgUtTqkOXfjttdLVdVNeM1eBTfa/R8lVe4DtstwXlp+ZvdbGr9dcCI3TMtdl2L3RUY8Fu
C0msPr87xLx5j6xU7qO6UzQaLx24CH086tBQ8p58eDZ3t4Y15wptKiM8K/r1YsY2i42YN7P68dqX
PtkrR4bLMfRsd1tMmZV/l/qudPA2vSqqbstehyxLEMOu5kbSlvQWMrCT6izOydGnb23M345m4OOH
qGjwHL58qkDIt/2xJTc9ZYwF3XnTc6YRYW1nc9PxRPvVdCe9SNr9cRkbexgX1LJX+MaOxm3uPSX2
S4xsNxgnIaO3mGFQI7uvetB+LQ1Pnjxl2CftNTjcIDaqp6bWIQKGf7WxLBtnPjBdyKNcGsbAYj5V
0bYYLh5GUYIxVX+U9nfaYYXOqrVV/ulMHXxJHjjdcl2QLkwyzLOPse9dU1y5XFR6uY2iTS88TELm
11D/mu2bmb8lzWtCzM3RHlKxsZsRvE1/cNNiI10Kw9S+Jpr5IUGwzIx1WMiG4Xs0gchcZXunf+Sc
ZJK2I8qoskOV3Uzrt7Z0EiPXyOHiN9a5s5sUooVT7NLkLPIsiPSToV41Np7rWHlmIl1lSsSfZBeV
tzP801nlVbfxQYz5OXGI+bkjMotD4FhFn3oc8Y7pXMIoI84rcn39LVfntnpTxeNQYaa+iJR1N9sQ
ko2GwmNGYg13xiCvzQ4hyhHGFt0RLaY0LwZPU1b3pMSKfcw8pMiqD40UDOE/NP1hn4AOeCjy/C9M
KurFXLtrFp52MlG2/W4vi8/jxL3y74qcJGy5mxI04UJ29KF2YIy7adrnfMaYtojar33F8mgG5rE4
GTEhKy1MLi3SqzdfMkAdYkke9tNwJRuzxDkI6sTZJq8XP0cdRAIvdXIruX/iZG14f22PhxNL4JPN
bIlxZtXAGjo3NlpTnRAmyVdVfyt4gexNOJBYuXUTuWJtV4cXwzmXVR508qtv6a1stalcA6NrtW/b
aSvyLsjqS8395OS7MtwN2j7NbhkbGmXyYdlvRVesSvHW+f88T7r80DCo973D4zo/6azNsrQ+aGtM
Kt4g1n3FOzGzD0YV4no72/gaxwq/iHnuKzpqvnz0m6g72bt8/OsYAYx4RHx8/8W+cU9yemXriLvR
dCAUYbJpx3gz+wx3j71E3CTjHYcfhd1ll9Lzg9RP1mo4leM6b3UXG1qENnjSteNIMr+zKb1a96dw
VOC1RZAzntOqS2ad60qsYwoHryEDxwAnJyqAUc3jn9Sqjm6IN5hFWFpTBsoZkHJ12qA+2qlop7fd
kvP/DpNiSwm3CUugZQTCaFP6BWIzyNUYl2s7TvaZJxjGnOzuEKE/M0Jv6rVLOe+SjCVlwagkWkCz
7pPjPBsDi77tR2WxWCn5q0bWhVK+qgLLSmGqTQ1fQhFgiSyurPGX3EyORYWOx+/RlCErsOLMEYd4
5lar2Tk21NDbfdljho+1rVfN6yz/M5mKYVVmOLdhBe3F5Yml21sPjdzWrs/wP15hrUZKQSBsy7M/
aYz0WVFbssipmDa18ZfY+0JrthOzK5etHpZA/aWtUrEIUueznOXKT4jHTyA/kgiH794rU46UQrvV
TFFN+mL29ggwCzTZNFIFIEGMM9bF4V2rMzKS9nmm3c4haMlmpw/9laU3QePjEcLWmQMrafHsm+SI
mPQ8dPiJcrkxlvd4xXiefWgN+8sZjHH4ePljS2ItWYw/48ds38b+JrTowcgOrs54Ay9eOpFP5wRs
rTO/gTKbN3A0H7o0fAr1OrDwW1u6EQiiHJVIOI9mPG3lQ05Mn6vQUh9ZRhvCvce4siGdBUto57lv
ejFBCgGJFb6PTr1fRH5z6ZKIEQ5aMJRLmA9sEINboWWbtOY3WiFg9UX1xn7MIG8+UxVow3ua70br
0xtTLDr+v1h7LdyQCDAAkpi5X851Cu2pbFJ4BXiMoCLo0c+Q7XON3W3iG2ZX3o4rg8ceo2a05nFR
1GF5vIrtraHunSPZTLynUgnntWnQ35Fmo6HooTxtO/Ji5nj1C+5oikWVvPjeLW1wrC87hqT9GQ4E
5QaB1q6ex2yZ/ksSKwk/ds3Srpp6NilWlGWiXpZfLGs5oE2tDGrXVsu/XSJPphduk9INsnTdWHty
orq0A4uSQ/U6WKnoPXXcd87SNjvA7EjsTZf+RAyo0vrdbfYOvXEXrjPj1kZULe4nOLF7I9xp1aff
drNm5t918mo380BcLlvPM8CwUB9zSmsmY4ZOkV1LGgi3aKAoqobTq6zougphBnGFLcXFSpuQC3lg
o9S1GsbfVJiXnlZi7hml1x7cK8Q/2by2Ed8GJ3CvdmLmSvR7xWCKQxDHPgZu4EX50RQXq4PdZozn
mm3CsCf6y0QTlc5Pc8MjYT+L8qo1p7rf6smH8putod+satHBQ0Cir5VOpSfYa4FBh7SnO93n4qOf
9p3TrYyc4nrC24TTA4DER9tTX8lT3e6WQY/CVkRUBCW1hfLeV1V+qRmZcqQxvWdgFfWiPGcdThj1
5oBXqvtD1+cbQWrBVLw94tBbKyN5n4WzqmeauKHW12NefnTysxMOrATQo0FIZzokC2U6vcX1J3u6
/eHgxsmpw7kwQzvugdkcJpJ/IMxsuurcr7d2cmkEyaIksAuytGnASCVEFNT14mfGqs+ks9yQm/qb
yZKG2OCFZj6PVOzcGMsqwG1RONs+657j7M/yWaRU9nRNdhe+x84mKXe61/+4E92gHKI9eYiVqrR9
xeTOKNqfztf2ngFvyfoWfbdqRiKV+Hhcfz8Yz4b/oY2fNcPq5tGLyHsDxGsem4goKtbHWbzW3h3H
BECGfkW8YVukx9LfKaK2IVuaIXChOQiSwXnWnke6CadcCbR1AApSs6h4zhrxIK5ay8Hikaxlkzxa
42NHKTD3j3W87fM3klXUqHvRPw55gXlM3gfv29VvODm3OtM6FOesOjXJGX2V+doZ5dVDpTfUsxXu
/HA3GenWLXchNr4Km3nXXTP9OhqvWbGJx6csM6+FcVRMBKpDa/bbyX1qhuU3T6ljE9qTxcU2raCn
6ua2C5pY29SO2pLl3is1k6ucLq1s9hFehbqZiddBHeJjRrHTyxl/prUrMtbHhmR03aFIDpqXXoh8
OMPBgqsQOq8qOUxY54b4qFxk5D38JhupM472qnGCsBHnxPw3xvQNHHREWlrIX7xhpFolfHCEuVxy
Dh8xb8ManULoR+ETUBPDnfe0jqjFm9Lu35X22/KTFbl9MMORnuzoGCcWuSo6nzi7drF26TTnuemO
cXzx8y86nkx7HZxT04MmMXeptrMT0sULo4/YW2m0D0MU0cAdDUaT47T3HE7ENt0k/TvhhhVAI3BP
+Ya9e4Hyj0ZB4p2rPXMHVoe+RRYGNKVv2/5iwmaplmplT565V/sJHxcrXlbEG0TxxJIJvXyxiB8g
6Dv1X4ZPET1oGD6q5qMsCW+ZMI5OnJY4ZwxICN/ZfMZfrtyfJsEX/x3OHzlhd46hVe33N81nVFZ6
a6zIm8qmwEvwDc43IyG765Sf9kSavyNaS2W4bbyQeJeRYZuo+H60cJ9b3isCxCtBsVUHwGFqYafU
LKC08Q00ssFW4xJaJHEBQG1LlIb6gu6g8enVXKqsViOyV3Adyc47LdnVUByqhhcOjY27l6g7WJA6
0DS8uc6WoZadFV+2hSESRNFlHAgPNI7NbyB9q7NnH6yKyIjD79tu4oKZVyphBic//HbnRb/6jLFg
/onVpTA4vJ4cdWJnToe1QnhfjvQeGoLv8SIkea/0bJO3N4qngeBIX+2MZHEFUJ04wADROyagRRQz
m462TLaHzHonPLdOGhTdX7s/zRGnPi6+jqvEIY7K/Rez+9U+lmwt5dHQ72GzCd3bCBrKZK4fvurI
PDZDLCmWFBJjjm7+HYfDVLEWNkcmk6sIN1jenhPVbrXMx4p+C8O3OJqf7ZTKoNcvgvB9P5YQXm6a
kQZe5MMn4M2grovdos8GlsfKGG6BRBL+LtTGUb++9ZWHZ6x8OGp0fhKjS5biUuPZqdhvyiwb0ZVU
5IO7JDpphknsojPVqNvjOou+R4QRc85o7FqKTvBQM1GF8BQbybp0772lHYz+aFfi5GPV7HE1zrte
2/fFfhbvDn7OghI0P8uwCCKD6Sw3tOesU+OYdy0x/9vgT+ehYqbKJ6s+Phak55NkI5uX2mIi+5PW
RA39gBQvBKjGeaAsKrW/dDzVMzuahfvt2efRATNlbmKkFvJSjCqeKx9jN80yCZTB73A+qoMWvdup
+TA6Hz7W/BjTsZZHLz4Evlq/TOTeWUasfMhkdnWLEVIjaRGS/8jogQYKQyYuEqhLAh0Bv4/pn8L8
ceT0nAWxMab2MZkv486m1o1kXuYwMUlIlM40V0VfnrqKAVJNqtBctyAKe+cVzY6L32XKUpLr53OZ
cxbTaZ6PLjxebTNazzGp+XIf0WqRCCKmUnM23nsEbYPajfkObPZV4b7nBvgL0Ch9/uUmv3Z+8onC
cqeLYd8mR8MTK1SjVYFrK3X1c+Ny83MoJb6L0M033TEfN5nE9PwwqQ7wmc3MyZx/og/xtBxMCMG2
efQZexMIbJk2DtYPjqa1jr0o1sW6Vb+j9muYx1IjJ0z03LrK/lbJMzAiPb2P7a87v0fEukt0jdG/
emh1IQ56DJ2p9qi7nKnDSYXYGyyYT8ToPXuft2LVuEeCDessI4oQ1WACug0UnaCfx5NtxysbVVFO
3PJZYPSPoiLKHGGBBJYXMvgwh61D7qqEUAsQVXjr2qFUppdJNOJS3SbySCk2BG+1H2V+dfIjzZFe
mQxY7lv1f965DEb0rbiCzumhWLXPk0GS1cF28FOIt9rpGFVdUoWzBmYE7Icoax8Mutz+rnFzlmNQ
GUlgqtchPNbVP5uwp3+p1avkB8BbS09avCflyg6ZASQbO6QO6d5y0ewrnpQ05rLB+5bPnyZJmZSH
SRkAMn/ncd6EJpShbc+LtaeWX/qP5l5qqncX6BZkignQc0Upj3wS7Rd7rj94OMO0xabrZKx37okJ
AlUTXpA2575Gxhc7z5wJqfyUGHVs/WyA6HGNa96aBH94bnOmCT+8L1d0+Kj4dK5tzV3PTLDekhEP
0Rp9zg7F0dpWf44CTzurlc+YH/YZL+QOH5x6AB0UzcVlqt20VeCw+Vfp49bGYW462zJHSLPepf1k
JK+qe557bB3/hvG74pUYmOdlNv8brXs0vMP1W7d0gRXVB15NKq0HybfQ0Xd6VFwJRRuzqDi/EnAa
fWaJOGqr+rVj7qozk+uwHviAE6G0AtYkIKxqjFR4kLCPFSi47UjwuAw09ACG9o7+bwE2s0pwDRDS
1p+H5jCOR9bY4sjYeUxmR2wME4i80KIYISFg4n/Qu1cNIGTPENnIXzwjQqugGqp3VbLXo2OSfKAL
xBjPTPHWMs2r4PyUdbbqzBxoQswE2tr4bfmZuONTbw8XzfS3I2xU8LEQHggNPLr1ul3WpNcbiTPD
1T+cKmL+g7OFQAbmPzMmq6ofVIhb23/TSjSIOoR2NpOvH78bSmB7+os6+ewk62S6SfRbHw1J+e8m
maoOfnXo/JPexdL3jsRI7P5qhcE8C89fpL4HUgeydxmp2i+zkAxRZ8LXkub2N1wu5+Wl76L2scXy
4Fn9hzvgXYM6hdd9Zzfupp3cvcH6b1iT/yxg4X0ot0IT8HO0U1xw1Fpxpwe9BatC687GJPZ17+8j
EfKO0vaDI24o1RCxwCYkh87d5enaZ/sbJIXiU+oxF1ZcvUwiJ2kVIm/wxapzyd3UDf1WQLyitcqa
98q/woCgM12JmnmSMIA4M1uQDuQqFsKU5qplTbXEa5YmGLBziIMxxXJjvon0x64vrnuvG9SnLu1M
oN39tRqxkJdp+z7mzJrm58bE+ticWbV68ttuK33cJijthLfRWM5SPyN9nBI8sv74y5SPMxlDbkQk
hQc9dLD/5KbPLmWGDmlzo5I9hk500GKEjDRMTzpJPVAOAJ2nhAe+q64EeE/u3PxTRMcFjIOsoVKg
aRPlo9Ze/Xz6dl0fvCJ6uPjiSSHjYK1jraCUVNij8a4OLpp+vW/o1o2kBOS90SWPdr+RyMlGyzGX
PLYDIuqzGb/MVAD+Tel0sAEIM6c/28VrvPzEY4yt5qdJpCvXuUks7hFKNY6kLsinBPIr9Zwh+r3J
/cFL6W5alGGjac7SuZU0Vb0f+DTHDtMSIOOIPempIaIavY7ZIW33lt8GMj1F8fjRLMgZA5LDtx6d
C4KfbKrAQYGm7fH0G+tmvob01wVZITOBluj5/KSG6C4EceZcEw9CCy1wFxnPTAW7p/3LjH5V+OaB
+ncXO7vaabYSQ1gHJFPouBIcl1ZPPSxUI5ZjBElxStp3B2qARRolMhtcnu4KTgWO29qvMKNgb3BD
7bMbk0eF0Oj7mIfE3k7yI3ndRzuSJxLFJ5OIn8wYCJn2qkaIHBjkMbtC+1bUddcm40KGxliuR4Yb
EJns9jdCnJw6a+PUoKkqPJWY+qWd/NYofyHEPkv/84p0j3QQcL8osOJ6DNsEtE5JdAIXOLXmOhNk
59Htl+ovmWms3Ue7WvWULfY+7oC0BSYJQjmmBxSWcLhJtTNFAUgM82xjbkuN0wu5dQkwGZRtZDhG
Pnin5nhssuVD40tTTmHBLRoM2tmDV6NS5781FbNYck/DkzXr+yRndRERfmzeCbATMzla8KNaNGqy
fZ/YYR+ED/K22pmZQQ2WY96PUcFQHfGvaTZ+BdJSS3x+8pilzAzKFf9hob9Y1hIDDVzChaHhrcTk
4kLnu60/K6SQloGqCZLKBu7WJAenAYg13RtWJrTeywTgnJGI4rucskdk3gClZtDPOTHTKcmOVauv
vBlOE86Q6JzH/xYf8lzBQrpp1JoJMVByeHW0iWc8AtN6GA+V9SSHv5xn1K0fmdtMvIqORBjytD1w
c8IsKjPj3LcSU7ZELt9MxaY3fyARPKj+qGsHj3d2PTUrGwRJkxFjRz7PwIrFJYxmPuqKyUZ7NRkm
xM+9ezYiqpbmphWIchJmKKB4htrWGEwLuVyBckg2vvuVFGeCnUTjRn1nVdcpZAR7c7lVlMOrj24y
BgzaARL+FcV3zqVlo8LC6FdgomJobTVTjUdREhsYjxI+O8WUxA5YDtuZaFKa5mTyHiNwaFb7bx4A
l8TDtsuPhn7wKuLoi3hbbH0454b/aqJGywzy6aEUxyQ8T4BAcecO64lUpc/gaWjWompXLAwL0vjZ
sI2jKD+5/qiRUsS3ujSJNqqHzus3lkv8jOLDn56aDrMeHu6GCapoCK0yvcd/PkCIF1igKGGG9z57
8YH4OYzEDYxwNkwkOA8rey7W2ZSsF4GEu1cUX0N7rhZRrNtbyJr5t27Dj7nL6e4ssao/fz77CME+
o4Go3vrRk90d+2jPBsxxvI7ZFZ/UYKxl/ZLiKTOIXbndN67Bh9Km6iq5ykLWGhbnzgTsDTFB25fl
uutvPubHBt+5fxl77sZ3ZPCVK6eNQ9hS1vpuGtTJ6WYaXVZqzBLvgXco6kteYkE799bZwM411+ca
H2EXX5x5m+knHcJWGcjFvksVVjFY8Cpzr7nEGXwzmG3eyymQGIwJ7KeGfsm+wk3cHRUk9+ruJdcc
oIof/Zb+JxsqgrwWW5/XX96dMgu08WSO0blRu8Z5qTEcKfTcYsZTGXkfdvvsdPKx5n2S1GD6+vK9
N+9N8zI5xtGvymsaTkdl0QMVDPgyalHX/NPzN0O4n7iweCdYO3c2tkIXWzmNR5CZPKoTOn2qhl2n
pr+SviTH2a9hXNDbgMm1WAE8IVYU1XBHSWdz/sADLAs8EtgsQV6qUl+1eM5ky4jL+2kUm2OUxAN2
6AogAt6bCj+U8zX4VNcg61oGbuHRlvkj7NPI+g3D73mpwdxvP3y1R0RE42K17s2od2Z4oWb7Hedt
zHSkJms8Vp8y+/MXP5vP3fEeA45acJfhPoU6ZN8mCMlD9BTDooveJ842B7fCYF3SRYfB2DX3J7yW
xNK87pjp5iE1/8oxusqGSEOynlL+dJqeRid+Vsh4EZECjeZItai2nxGs106p9ZxdjOoALNJ3yAnd
3WKVMOUdt3Hy4+MkLv+sSW0LSGTUgZd8SB+ThgcC35Kwp6uhjMeRG9ET0FRdhoNFtGbVL+XAT9Fd
iyLZpTj2zZhBPpz8yXr08pgKEgy4uMq4pShN13GPp/GOZ3pTze4pKf7ECJq6NOCL/XgGr6GeSR3j
eY/vofXSWz9hqO8MUuumn65zFNwFZRyDFyBbkpXblpnXjKXfA1wcwWouqK01UmVWlQW+eVzgpSWU
CG8E6rExSdGWN+Siqj1a9VPH4JK/gdEVGwzGdWRdu/SpqM+Wf4RUxzTLTc5Zvnbai+2geT0WOFvk
IU/g0hO22C/YTB8fw6NuLp8K24PpUGcHLfqGy+jV0UiOsuModKGTI0205SPhEQeBQoiQHi+S21l5
XDUYtrLFXWXyUwNVhjiMb0HAdfPDP5CIETU2VViT6L8SVa7yfOidA9KpwIafT+Q3JXDMaQFk2jgd
mphRwMBCjdWsBIjFWt9kSYdtV41PSYW42RtMu5L6YksBKbzrHlhkyKWEShBb4svu54PXR4+uheaP
240boSBZy1Q41ORqMkufKHuLa6cSS7PypUEAKukEBg4tfIU3/neV6f5tykKiR9POZuhkFMXGKDO1
s8oyPSazBBucQhWIHpwKUm6SRieDuAIhu7VSWrKaHUg2RcLZrUuMbhVYlphB2uBr7mssPbUNdTv5
qQAgana0s6M8JHCURMzw1F4f0NmLbCcqfxeRdzULHXctEbtUSgSpeeAPl1svVdOu8Q3U4Qj2Vtj7
JzABDZWGfya5168NH+ZgxzNW4fNkB9MJk8Sw1bHUQs/AWuBD7ipgOCwyr0+/NWBZbwtaPoMGf2hy
D+S8eXFr7GojJ1Jfce4LxRw6Mom9YVW9FkuqzJtgBdkou8yXA89YvPWMYcR0c7hJowVlYYUftjuA
UXdbfOy4uCPTOfoW5z85xLai0fRYTP/Ami0KcZZp6CWr7uwmXLIUcwXrxEDJG9LuDa/kVnbhLnOd
Ndx1Bhl0pJLwtOXrqKxR8906xsAsbFYGP+WkO1h5X55zZcpLNKmjJVOA8c6hyErygsOzQaBGG9Q6
bJ2rLe3hte3JYJhlg6F9KhkQrQyzMuXOs0vGIpET2frKTx20LeoFsa9oFwRRucaRe6tU4TVS9CGL
TZLbJ5MxDuLYKXVkfJ2/r7Ah73iU+13TQoBhu87HoKx93d4ZwTzUgsrTifJ3S9lrIZ21Vs63tHzs
TMifjLkN42+aSB/V1n5Qzsbipo4ZQYjmprrrZOE9ldmq0ZYb0Pk2qIP1sjj1NMJ4/ZkoNps0HPDv
An8R88XPjMBXfxn8C5lq+mPKhprzVJEq9FkUoWzjLQM0AjoHM7KxafkQ/P+UfzfxuZidQnL5jwkr
CDSQNP2L1VCUnHem9zI4Ma2nnFOXcsx/6/XuG0QiCJEJMoWmoEVYPRM+PTWHjdbmgaEpQTFOphqF
58FeAlJd2QZjY68Q0JL+1HU7ob1DoiZY6jnb2bwm2JzJdjhnu0sI2M6MJQx+6r/zUGxHkjOp9i3D
f2766Am56piUTpzftfpVGK1d9yMpMdjlNOVL87FxrZzQ1VnXGbdiXFHm99Lo2HLEMkRHhF0qwxEu
xB9Kg92eQqT4BCpFjBWu9iwGPA0AIkIc+WdmPvf2lSnQNgnLp5oNT32F75ncH95WnvcNSZZD1f2I
8jWbb3N8HjLmns6Ieo7NSCP40OXgUOZVVI0rMUTbrjmTKfoKy+NY0We0+q5IcV/XSfGb4L7OeT5F
COG7e6+ZvZXRu5m9FJaB7yPxeDK8nd1DBjPMfTq1px7uIz6Yevxy/a9W7jv7p7Z/KsaWJWZ17Oya
bLYx9zCWsTa3uMVj3BhiRXYxkI57SPDE1ziFjejXKko2OUHIRNefFPlNnOlCvbCIALmU6jEE0jS9
JPzhMaZKQMNrs3savlhuToNuYZ/WzuXQ3+s8/iPASocWvZSNrHGxorM1ISZTE65LT+ZSMWdaYm8V
8VQghgk5RtugQUFWmvLbzO/Vg/7uwzTsxzdN42zKxN4T5zqt1g15T02viVDb1vcMBoftH2sFraAv
/ijCAEIyWbVWYfWMX/ChQH0d7YskkxjiZWG3gIGCbC/xlRyiG7asoGvsL/Z8DasSKTFnfVPPQzN1
Z5sTnsUn9xiVx6Bhi1PH/3CagW1Sx3r8N+eCs0mRhgOao6ttXe1dDBAS17s19qQK+nVBkcsRuc3R
UA1KEB8fGrLFsgThNghtm7n6KYvhZZVeUGlYznt0djZAlytChCvSKas82nTh29hXTWDZihQT0QUI
cpTvM3B2WlhHPblJS93h578Thjqr+TV1gFuL3fC+vDNG7TYQbGE9PXLBgMR+Z04bIyDERheUwg5G
nURHjDcy4x3HYANZiSCdWSVf5YjXAm83bBSvEwx96zFF4u9KbG/4qLVe94i2lkSI+Iv11no2fSr4
VL1Ei6WzBQjtNrhEWjdmzxR52wEhI2I9DCOKGORnaGCKILzRANFKADnbuJ9Hhyp69ND3/X2srDtr
yXZeobHUqX0uouKcxOWhjbSj1JHSZXtNe+ul9krSM+TbV8RfpzVPHAGwGosgtwfxVRc+eAFmwdxV
dopGHx38tB9WLubaY0j2hE0FGO2Djjz/14DPmIhl5Zy8vpkOnYEOWkgwxJn1YGBBqOrytRPzXQIu
q2Jg8DqUO8wu+2mWe7PFFKAn6MhDHl8apj+OC3hFR0+R5lfrjltzEkj4cTeTARgGxMwl0zdndEIj
MFAPGgQY1INTlPhHOjqU+U2L9aOzuNMGRGxekp6SizDYEqFhyVapzWiqQIhE5/K5ooq8OKS1+yZV
+K8o4WZorYVjCkVgYN0KqJrQigYUsfLbYYWFz16TiLNpyotvp4e4aFbkdTwOrZxUvZhA8o2jBsDI
Mh5gVm1b33rNFdO+OgOZbbVMXDFVmO3SyZVsnes8oJa5PriHWdecddKr5kymcgjYbPJtdNPaquKX
1rIvA5zXIge1L7spuclI889RFhrvRsEIlQUC9UqLUhYGzRUpX3b0DR4TAAuM1l42MVo1tCUAoKtS
K/Ar182zHCcqRGXtlGvuWYG5L3zkj7FEaE/cHjXeD8uXae54XKl/mn98fVIEZT1rW4gSp7md7nHt
4A8Ar1uKz7iVMGO0Q2szwCBv++HOJKVtPJ9tgVkkNZ801e7D/h1Y5IMY3LWefKZQbGyQg/WE+SV/
gMzuquwsB0U3Rbg9J9XIdElS18T2pimOIVHaSp93jsM3drRdH/M1v12XTOAN++AkT9Bv17nCx884
1mdrRmrdqvS3l09VtgUVG3vfpQernkMj3P3H0nktRa5kUfSLFJGyKb1S3gBVQOFeFECDpJR3KfP1
s3RjHu7MNd3QVJUyj9l77TzcFSn4r+bRMn9ExaAudjfddCt6hIoxxskh32iKhqrtzk0WngfB5gKm
SZL4eHPftCv2dcnVOS5VORGSxj5tXhD83/VLguH80HkYNS799IpodWVWvyMvM6UVKnhuYzPgOHkn
OxMhKaCOx0CfeGK3fXSeefSI2cqjvZPxxtbPJXoEQtTXBsOoJNrL7G103rKcKutYMadMhmsef0nM
OOgEsva1Lpqj04Pbca+xyam7pfggO0Tn52WOkjHjttGdN/nv4qhZHvKQraBAP2MkwXohvDDtKlui
TCacHv7JCiRzvgJRY77JfXmEucfj+tgGHtQX4yj9jLi75jPuX8PmkrFTdRD4hqF3asBVCzZ5VVJd
wIfdd2FLnzOxXLDSn1mWD1bq/2S99WlR2SepsR9C55PCDGx5kn/AihzXOiV6NAA6ymzt6Cbmgwjd
XyehhWHeeld4+XtklTDGAP/Xzsh2HjuS7QtqYlQrrL3lDichOCudIbwwEQeD5i1Gm60qaTuZ9TzO
sl+hhEBYUQxEPmPR3k1uTo879ReJQ7LMmkMWDE8y1KC+u9s80DgO5XvlmRs5jpdAIwZviKfgWSLJ
hhkU+4byoJMuZuaOZ6hpc1R2ICKcwWRPX5U3TbwJ8ymaFIPGtVMU3Sbyda7FSkMRCOt3Q6Ayyau3
aEGK59H4Dp/mGBYBY8cFtwrnEoce8zMAdfQ8aXtLrfpexHh7c15mP4vQIxvBpZHGNjd4zcd6m0bR
o2/C4O3Dg4HUG3FAj91PHyIS+BTSLtDVqNAAosIpalR1RF2yb2MQMjmZ4exl7lJAzEopBE0Opheo
/8p9bOolSMzbjQmLUjW+hzX0xdH74j3UDPcQKKXmvXCre2WqrUEETeeYN05vbtlYslFtdyrUIOSY
F3NjrgLD+ddGDOqg6MPBPFjkssaMPqcsfTCKcNs2CRSkqtg7VfXc2fXZKMAagaubpMGEB1tTYFVn
b87f5NCt2w6AfgQ5s65WedxSVQigA+m9jpq/KhFEsQ77KYPmjPn8PM3jroJ9lDNVh9nJrso8QNPb
V1CohwgVNJ61j96spx2HkY8pOSGgo7w0bf/ki/Jekg5Ir4GSxuzqtWuWLwayc23z9rTtxjTdg5PU
22TIFoL8r++kh5I7H17mQ0x0amCJQwyh1PXUOjH8h35ofhyZP4QYNYwguuCfQXGFvFEqiJssXnsO
PRJitoHNAEP4L2FBlzdVP42BLWX4zyLIvZrHj7mPN0UbE0pn/e3bPs4EP9/SbJARWZ0I893UGkci
PNmrTE32dtjdQ2Vd5qLCc5k/xJwOaZaei8UPNCKaHmqYtpF6tbJ6mYCtQ0OeIlTFLhj7wUOqEIp9
a0xPtRU/oDm4ijyA7jq9DJl9L8BUp2P4qDDQCdVdG3vcVGZyNWckS54NSnkMzou6W3fsX/PiWsQY
v2pk2n75PTHlBExzymzeML94aGiS79q6Ws99Vq4MSNaALiT0Cs4vhOwjY+jsXdopiyYOPZktEq5u
51ol7R48mh7lbsiUMAnSTVyEp7hGBOsXgtA7Y59J+6jZ0+vQOJuEBnXa/5xGedFjfStBvegc/iNa
YKmab7OaJEzNDpRSfilbJkJQfyKfEqyRR98pnw2w4XBNocXTL0KutVh7GkJu0xKCNmjWwZb3fWxx
IMcKQm+zypoAKZx3GofxpfR85oiKkZeDcMghxrhHtmGWi0C4OCPz3Lhd+U8DY2XltQM+yyBtOd3y
e8wXmznPL4MN8XFyL3PYHoY8/LIa4tVIJjSFRQyGjyuny8ST3eN4c2HjmNFjM7mHIIPaX2iUMPEU
biL+KggTW5H8thjpTPZjzjEwA2b79lYiSQtrHzCZeQgF/JSqW6SbGZlUeTx8otJeZ5CEG7DQyLMf
hWPdbDareVGyZUTlSiJaJO/a1j+m+fTTZOOm86oTB9d2tmsiH4n8w9aRTtUMnoMa0J4SgUx2kY9F
bKG9iHHTcLQo2zKXYfFZjeMuQiqIqEiS6jll5q5u3K0l9xMAfvq/WRKIkgQHyZI9d07IPNUMmgUH
WJcxoSqgTFbiAKPcV39AEcEJGU9F8gXJntPzHtcXTq9uI4yRJSIcR/3ozN4u7MGyKm76a6Kuk9CH
Jb+Nydb6v9EaC7TWsTFv6Y2u7VU6MCS23iM2P5bz3CI1HB4ZoPGtwUgXv6J6yaafxXaR5vQ1jLz6
AawjG7Hu1QPcBeyO087mS+6z6KuaXiQ2/1wiAdDFahTdqsc7MuYfTvXXx4/xuHVtBAcfekIEd6wZ
ikk4Rthe6uS3ZXtZ3APQvGOVXqKpKNvPwPjJuje7rO5oVF3vH08aq9x55cqzkBeHJ00tSjCEXr5z
qdx/HUp//RT7SPBHAlXN18h6n+Szpz9i99eV3am1+PKUHRnSipnnc4rBlb0hStHqSQ3eFrYVKgca
rZRwY/BqvvnjFC8z70UgdzlqMkFQjejMqwq/ZP3ZlXDHc9aDHAB0DU37NqdnX9wSeDXaeguwFNXo
rP563Jv6b7AIMou4eqOn2PiY/XvVX2zqjfhxGLO1qiYyq9y1XFQ4HotXJN4weSuBVHuu+eCyePQe
R5uz6NTT8emaFS+P1gj7hKpMBuZlrBbCR74Zy2tvWauaLRjEnQk5kStRraGtR2EUJJwqO6//qFBc
EsW5duGxCfEyxiebXAzEgqLHnrTEURtf1biD69QD2RLsR3OjgOEJ6o5xuUZRhY+dpaaDRvyj4oUd
57cANS4xUKuRlPKwJKdlavi4n2MqqdTun2MvBh27gPM5PphFi98KHU1c+puAIB83ET9OKFHSEDqX
nlp5P6llDwj9naUSfU9GoOGC02ktvWUk2xJWF4cP2URhb8zdznPeVPznwWmK0nPMr7OZKWj9i0WN
uaC/Vy6LNL5raEAqf5t5J6LyL7J/2hoHRHec9dY0Li4Fsx4oTBEcTprUp+gXAoaZoiFoh10KCiTw
vqr20+9TIGcMIn2B8pg9Bkx6ds+O4+4C0X9kFYZQ5gouNJYCD62+dAVE/lqf4uaTBq8gVXf89C14
KPZPTN/IybGS4nXyaBpQ2xIOALQYBn61mwJwEbJ8mhD2N234ggLwpUi6z9HDzceDl/T6ywvpth0I
shIdZ6D1fauCuzEe0Jyw5b6okdbjKiYiYdQ5mQGezdueA7SmSI26Q0TctBQPGm2/fYr5vLH/ZvC9
TSwWrF57CAYfdsp3jLAEOt3eiH2O3QJpBMv1DlX8sfGZCyOcM8iT4442jJeGSXG88CST08wrOXYf
hICsLOIAlQw3IvDfGj7isn22GGnF9nPaYnwq9olzjeKOvb631qzkqjx+DZhcS7/nqWOkrYFF3DjL
WbNBfYVV46vX3KWlg3hCJ6qtfTb++W3yjJ3ywOj2zmUuAr0C6+drVUqqCkz55oMVWfdAhnnR90XJ
67JX5GCOoGFBcpi4jGCDW181eomsx4Enz1iHEAmIldFj3TYHBm/Dl0dcyfSLW8qwvsYo2gmuvTlE
/ULIwTGdUxx/+gMFw7k0w6eYH7qRal8F49ns20fw8kftNkcXoleT8ImLYXUitNTw+QVVZXDKOhgH
M+m2+6omsla9lhMpBQeT1WVBf+pq1rm4Y8zkdyBxt6u+u4LXxtvinHBCuFXFbzyGq0kOm9EpSQq5
2RB+CxsTfcYJbZyBDbn6WWCB7u2TAubkNF/D9CjETWGW9fILKkIBQJ8G1NI3Caal4JSr07MpdxL8
WvKSzslZRfEmDpga2/cu5Cgv/owxhlTLA5cF+xbhfhKc+/CTKRVBn9nIs0sqrlMTidMPnFnxzmv9
u6QmHgzeAZ/G2Pq2jHvPCHc+ObrVW8AYTZSXSXDvj2+y22Ks1tFzzELdYzVWhOsJnfIts+zgUIoJ
ZZDIp0Ub57d0lp0gev5s1LTJ2zh1x4OaS4Iu23BeZ0IkKz4dVBGFDdG2dTJ5dFTGh8AHzOB4OYEK
DkNvLYAber2LPw2BHXyZquKzrpO1Fo37lQV1uo+GmW11D/VHd1W8ppPz8ESg/G46L8GP36gXkXHx
ms2UHYK2qhiZZoTSA3JZpflo3dWKilCK1l2baVkCKA9c3si0OrOV0if2J6TL+KC3vQyDpy2tJQtL
FDsRO9G+9P1ulzhhtG8oe094/cbPqgoR4Mp9o8HtumE3fqhId2dUz/AXemgYYOI5HzyRPLiZGyDU
5YRvhJqQ+jkBKhUD4ticq3/jEBWbjnf6pHl9WEi2UOpUx6clBmdhYuNYD/M0YOlEI82y7F+FFHod
phrRq09zOc00Fyrg0w9T73vUTXOzW4X/LgIqFYfiBwQ498k0OU+FjG+zghoVGVx5tu0TKxRNILXH
gtBXS2acJz2b+aiLdngKuZiy3KQADaqDqwvjhGHZxucnMaDW+QJP9hlOtuoPPjvDxTyZMV3b5aNh
LRoSZg1g/Bp96pneM4fEtexKmR7HgRWC5yLniBKczyIKywfD8/vHpKDKjd1Z39uG7+09ywIG1xeg
xAy3/SKWG6G7W/orsjEHKnKu1SYa4Z1ISJnniMS2HKcoT9lceenHXNNq44c08WDz1s4BCZoZGzzW
Hoin9vHgUvu1+K9qIB538OwA8KWuwP0Hej0JsvQYG0hpxJRAV5v/+188Z93Ohrew6fOamiuK7Oap
zvuRBxC1dFwxtoPcEmUM3rhJjTZst97AKyuFjNdBBbRyZMyLZJ/lv1c0BJZMwHTNwOz/OdVMiGTZ
uuYjzraa3CwSdi1H2+u+g0mplI9WUMU06rI5ehHooYDZ6dbPcAMVFIusedCDV1M3Mn1sBSk2Znxt
WhtvaOrL9znoh1Od4c7QjJ2u0YxtV1RLmo8kwMwKWA4YXKAbi9gIAHw9Xu+UmMqPHIvbSUWNv6+a
LuEzkXh3THKbHa8Vg3ETw2U0tXJjT3Z2TKSdrIlvQeBVWCFtEfT+qmItFtoZzXpglruhC9/shsya
uZi/BPO9q6dsVe4m4Q6XlNn93mxZCLaVMey7majzyI9RwGc0+F7ieIdhdPZ0LhKicoqqTjGdVyJW
h4X4/xB4bQrIte1OdeOjLTEz3/mphkD8iCCIKdeA7FkNNwuTPtYPMyNeNsc9x0DEkRRNqLfyecSZ
ZBH15chUPBp1EK5FCGMe62i3j3I0lcZANjQ/YHU0ABk+W6HC/jjj+SpYjvBYGeuwSjpM22jDRgO4
u+PWJRmFdfHSGj7Cd4exqihA1lPwJB+l1UxnGlbKmMTQtOOMYvuqH6lVs2ADKNl7IqmGKpplMCuI
ZDSSNaEKAMxzBa+QFm0jU4jhKuJQm5RmBpWCqGo8MORm67kfMjDEMTG9EFDCyDJhbATXuwtYShJR
c+B4Ly6jJfQmzq1hPxt185TFmUkqViW3rjma/7BuLAAaKRBJp6UgjQir21/Fxg7feYahJsFqeWIQ
ldyKslpcRP40vpAnXayFDvF2pTWAihpZ852Tpf5jVBCWZyd9B6fOR+0Y0QZPiULB01iGg6zDc4+Z
8he3g/nOCJHphyzwraku+kwm3/q0gdpuYkpSyH6sNFgZg7Jyw0khcQqtVy9j/GDK+T4tUPyVUaP+
tfP445c5wlSRZRBNwuzo2UyWS6R9yAfUCKwJXQE7TavC1mLHvbia0lsCDCqEDURA8zgHb5HNANHq
HGrXxgyacxJl8mwMJKeNEfMSKsngSjBbBPgAyQLnS9f/q6dseMYmKV/1AEF51hMa7jbo9r4O+xOe
vWlAeIZHolARWmFjdIP7KjCrDxcaScjuqsVw4iQYoGyN05ktFc0c/uLIHime6rQ2kI9hXDN2uCKW
7rvnVJrd8k1EsGfLYV6yb0Um51/Sm9/IL8JnCMlMfqN/sVAvG0SPOK8SwWw+Ns8Fx7IOhVwRKDSZ
3+SrSafblJEYyIEQrMF2EwRGanHyrb1NVN6bi82kXZU2+21U7qm4yQFl0XScJN7ssaUNRM3nfzY1
R7Ejbu6w5cZf59oklm1E043axST41q39uxRyDvkEBwYVG8PhLc6Gg/aak5i/PbNeRxUqSBQ4aNrM
6NPC8ZKVn16W4gP789nVZSizkiv/4JJw1Q6PSUkZG6L5gYmWhOu0gHpBIUwpalU26Z4MBdP+k9nV
JQt+B3ObOa+6Fdg/bfy2hlk81EG1aAoRw6t4HzBUcodpZ81i7WZXM6BgJPgOOVpCCqx0LjY7gTp5
my2klDF659o/1vOSM5e0AJxbSCHg6QlYmVH4FtnK9Cw8xv11Jl4OegVD4c6N1gGclfRegbhoXPev
VLQn6HPKrzjYOjYoH/kqmnvWX1aKrRY3seV8Vuk/yeaqj/8Z0W8ThssK7M7In8rmoHxGd0zg43Ll
FI9R+Q2DZPHU0U4s6bZu/OeaVyv+EDXkpaPPgsjgr3k4zfUX6VoLRtQuHh1iY/QSEdF9DsFR6bdm
zl85f8+JM9+5E6vt126hTBjnLn/pnTcp3kmkXuAMYXRqmvWioRaKien8YVLJJcilVc0+/ctkWB8C
JbSeU7YMCe1U05xVdrZSaLL2fpzn4xy3BxQte4vG0/RvrsfqkhBWOITjGxCRlaOeCvVUhx+99Rp3
hJnCe+xvlmaL9DokEN0pDquo3/t+eh/xh2oAEFo4JCYJtOPq1T8W+tvR+uuh70wx8rOYpm0dhOeR
AUxCEFTdmlfwwFvulo3jkyGQoFLfN82pn6DIjztB0SFIYi2XJfVEMy7vhvwEn6LVu0BujeqQ539o
K5noW0+ZRBNqHTKxLZtrThBx3TxYlruqWXRFKdxkeRXpxeRM59O5tVhIJSntb/gq0TxTR+PPi+yP
eI4u2DP4sMNGwbOTIxwFV4njK8YfTbeZLTWvKL+MGRVBN/QQzvUJLkyWUYyUki8pFSLwUX/45VMG
uTWEHisj+zgkDh53QDh+sfb8ESVDQhEPly1+J+QGB3i8Mip+wBaQgo8fVxYfNKCocAgu872DX0Kw
N2HTM11beTbjLgaNajA5Ww3jqosGaGPIf6S/Fv2jV5f+OpbDiWvornFJ9avHG6kUUBHvq0pgt/hm
Tbvpavfk5fSs2t5wII/1i+5YAzwA1t2rDnEX/Mauf0gADFIcrcI6fbWs/qaz44juICh/kqT9CFJj
gweApaxcqUWwD6vhloUViQc7lj+Y83A4K42B13kx6vesP4XtYzHsoZAZwGCYicGCqM8mnofiUMTn
XJ6jdJubz1k1kOkHMqCoPnJKAgRX7r3PvtZ6G0daNGJovm3rEhfngK2Avo7m4m7xdXlweyfYh9Fb
GFyIjPTzJ7PkE8QG3WDtmKiQVXcp91XX79hJA9XITzaRuFE4Exe80HE1IrOeAUznVNvYwNFTpbQM
CElNplihGXAvMQkI02c3fXZGTF/VS+g8GQ3zAus3Z0qe40gy2cXE3OCyegELv/yy1nqpgucqI2Qj
uRkY/WugKfqm+Hc8W46+FdYLUoq7Oni2nKflvyp1c6oX22akoG9G+vz/v6NstUgF7fnl47PFV47V
LR2fl9/h6ZuFvZJ/R4g6X9nl9/KVueQUA4MREN24MEP489n5HxJC7PXNY2RdK/pFnlXeDYpQIgfg
pFv5CEQKFkfYXzKfOJAe/9bKqRh1SK95mnp1LwGSj6bN1ygvZThdvAKBMFkLiApgl/DMJ785ckxb
81U8PoSEBU+esTUy9JP+rU1LNsk5nmsDU3tiLHFGl4S/tBiMjwGNusclhKsNh/HDYHWIowCoInYo
cILWM/GRtO7aiZ7zYN77QsJDGR/S/K2uwaVFkjEmFVvTj8cwBWIcM1D3B/HdWh69VE/OS2q1r4qD
TNHMZm3wOCXJunbZHNr4vP+U8edqGow4ximV7Vi9+sPbuITJFGTvtgnGufEBEva+GliZFwl6f+s3
RryALU+y9UaRgpBcSzxg5JYfSsAMEUZqV/lkOyFcQ7oM+TfiqebADLExMCpco3KDeoy8fsyBxJUw
wdh4rx3C2Yh+elSalJD63fWT92ysQdsGq7gqcWwVRAnx30o25tKBWNGR0hjxz+E5wKw1b1XJ476t
3bH9L7PBfXE8pjpgHeHitU6y48UtNkgSp2fXMCom27h7WbeM+6EaPga98EcEeYuszae79LV54942
n1HSb0OUpST1EhA/sBkR+DTUDMjDJ4UgJOAWLuncgRznWoZEbOwivi2NEAwW6fXEC2NenCOke5NK
b6ZJuVh1dbDDFvZtd5pllmN2/nrOa33MZue+DHBmDJNJwMaiXtfkzeTyJPUl8F6jMkLAnKG4jQMa
KaNjYumWnyP4Wyf+CPBgqHa4MwxaA5c1KKsOaDMptowRHBBUbeE/taz+l7fP/XMwphKuljY/Xfdi
acRq0bDE3B3wDK3awnyfE+O56O+tTP2w7rTln6VmBhKGcV+bChamOvbIpBM6zkmXP9wXaG3FpsD1
Oc3+OreIBEYopnFFdREfVTvZsJu6cwMyaEz3tRskP/+MvsZBkszwo5kWudwuWgRNTHC95Ddb/JVI
cDMkco6HK759qwUZ6dysaYXzpwlXlmGcWtGsuPw2fnAp8ZsPEjShflm+p6uuXc5yScFtsKsAl2jk
EslAUd+URrZxEwms87mg4IowbhT1w0hTb89/9ZI0ihPZyHH/w03GZKpMk/m0cydAibiAJY3WfPDN
kuDmGVZ5bRL+4huYTrKC8sQdGUHO/A5toxNEMn9f+DcDA7iRiRyMQcKFLW+mVRnIhFryXE3zj+E4
rtk/VRyjuVpL1uRO5KDTnoDWfPjhmXnJ2hxgs5jQNvJT5EDHQUrLeGXICGnCiJU+TgELsBn/4Iwt
DS2t/+Cz79IjuaFMz7x6O7BWyUW8QzWO5crcDP68GyIFHbBhzOHj5ib+BBMYr/gqcq9SB8z8qNxx
hTfeAr1D2WAQ/APhGoZafIV42dbUcAMrWizqYrgRpWTI6c5I4BMgm6knZndIeUsU931sPlaSUiMc
AP51DEXOzojOvd3TKu8q+18dXOum3nQ0chXQOA13xG4+atNcL4l23pMDsGLRrDRPRfAA1Gxr0LS3
uByGP3uojiHlmScBzYXTOqWAIOd2lzmsym+leetLLprmJQ6HbRuDNGiPs89DP6B9NIkRmHVGRGc9
0dRa5pvTejtTf3jtZz+575J9/mg9UbRsGoIvKYgEd7461R0QAc4WlkpxEG9m71Kpw2B+dKA8zAoe
cfPkklgT+6Sa5+8WQwpAoTERdQ2L+4JUzM7L14PFEily18s9g73JLbJjNr5mEeu6EFRN9AY3jjaR
7aUgSXNvqrNhxT89PiBdkSyEMMFJwpXrdbhi4RMe3f/mcnikYwLcWckNC2P03g8eEpl9ufN0sFLo
T+R+ewFZJpW1jpPofsC8LZm6VzgdnYrWfVKwy9VaDnR71qx2rsGUOM3xS3RIqC0LpjTjmnIg7K99
jQLyQLrgXXiw/lCx9bGzsfih3WKRQHDWYDVRi1YxnIezFeXXidgQG2wUCWVPc0ZaU/oTD7cZvz56
b5uD15WbOvoYScno9W3qnPOCGFRl/DyE2U6E9qlr441W5W3SEuch83MEce66jUcCTYzx4JbO+1BD
Q9wHwr7NMgZ5j8pVYdXMyUxL3X0DhD1EOzon4IcaO+c0aeNt3YNwqfwL+PX30gnuEx+CBNejYZ5x
kT4n7fg7y+xmxNa555s2TL168AnGdAE4dbQQLLSIW3G30vWEm46pS6if/PZqDceAxKBeHXn2Qks+
JDwCM1WYtl/66XMK3eOQ0dkZREzJ4laFsDsBZ7NHH8ydTz3Q1K/uiMoSc27yE6sfMFsxOA/BEpXK
hKcreaqdc6avBg7tIH8ulLmdInxbOr/ZEi8ezRpzy9VshHt7ZlQVrZu82ITaOE7RMQofBy5hNzwu
MOmGthE6YkxR7XLud3pJselugySVTDigTpaxoXyq9BvzG8THDvN81/osaXXRVD6StL7tCefr/Gqr
/PqUMl+s3uqRLO/IXbk0CkPJOnkfQfAlIbQEF0+OmySUq4LKnZEsGNKMenBcRcRu0sLNyGvpmNCg
8DeL6ikuw9Psx7sa1YYe21WKGz9jQZErAPGQFEAtkdeIHrZZq+KJCdadJ9KtjRfZQjPasI7uftOI
aBy33UeGs4hAf2c9/OCXWgtCEAVCss5rt5lLXJwPeGBWv0y2z51P0y3YzblkEokIh5KBUbBXj83w
D1HJFRqBrV4Kk1Y4D5pVlWePDBqR08ynmZVqlHrrodYHa8AEZVl2/9VmHUSF0vlpmpTophBMlTjg
DNqI3vkebUm23LyDHIXc1VZAwroXyf6Gz0/T8iNplHUM+vuwOVQthAE8z2tsyFzQFjJaVYLMryfu
aTROiisz+8KwBb2OrOVNiS0XApz1E3ntfTdEv7lpEjhXf4h0+qpdAUmUGboxzX8+46kRukzI8jNu
2+GU2rsyKlel4x99PJUtS+2BAzyWH2yPLDIx2hF7tm+vMdGuJwzL9roABTXnLDWaHIlCtxZIdkoF
FzqHjdwP33FFF4rWVWMyVZ1BChPCIgPNDXbCztq7uiRmwP4H3LfI5a9hqB8xXTUyKesrxWoZv1QM
uMK22TatvMTGvmuvesH1VcFGlz6vFJyD4imxMM7d45iCUMH4tEME9+aYQAFgXrG2MCMPzD7jk8im
t2W8nPDnpCv3n/CbgJQ6KYnmA5INBT5zMaQMuOb/TR517LQBRMa4uhi5im1snkjh0SI4KNwD7PYU
OANdUerDiRw+KjYZgkgGR11i8dzEgMzxSeiPBl9/4H/1WJRSZa7IArvDTRck56R/hIOUIF4ToEaX
mMGYFuYYI7+TW7LkTfczLekA2N9mCvwGI9ZS62OKpT9xM9as6Z1XfVV4GnLO8jC6+ua/JrI4qKYX
+mTRxleiJN1VL+afxEawz4+VOI/pJLghph9DB+tJ782J4IDB/63a8GjXh8zzEFKlqyKGWzmTTFdN
5MfNeIch7DoWDr/C2DAYOaLA29FAxC1MjtpFDUvpYWXIdV2ae49DfQ5H7mMLvRpr6vTV9uydgu2T
Uj/pmOU+IyvF4CDFTme7f535FfcfRTIy//JWRUQKkvsmpLnv85sHzpR50H6ic8s8919SEjMFbMh9
saZDxEswX9r8IvTVx3gUFPtmfsPS7YKGd44Vy9v4qRPlXoVMxfaIFbnSEensbYVYjfFIkDACqh6W
4jUFI8A3OmFaCTRFYcM1ZM16xUbqwwDySc/rEIPCYoD+pj5wo1d36RBts2I2UVNAwPEgRdcY/w2W
4+uhxyaLp3c/MfonpMThlPDOZgZiVQUCEkFwqmcPST8GYc/bGZ0KgDJdGxCaXXFts7McfnMLw3/B
JWPU34JPRnoqzPTMv/mM3Ppj7sCp9dgxtP/MjIqUlddwtr+tGukhZWvcgudK9m79CJ9y7RslGWJ9
9F7H+nnyyl3EZM7tDyVhHHUJpo+0+pqLmfUNS4hs5423QH+2I+kJfHUBwM/nHmSMNB3n+lrkh84W
zHgTWiqXrHAYyklS3hl+DliaUZjvOesJB2Yd30f+zqvGw7KpHpAXBNAjUGRvptF8qvsnYaKbW4ZO
ZgJ1L4a8WxC28eWhTbWzd69STFzdz2gO80fbH+vz6Hj4KXmpMu9BkZ/NYJ+QKqiKRo9NxTlZOr7y
pwWxx/qNFjO0xYPwyVXiGmumeZOPyUrRFDBHA+LOqZr7d21PbC0qowXf1iyCXftc9fmDGKZrFTV7
JzJBYrmvjeGXq9ptUcu7GHbmJbuxzx2yWIz+mFFSV5IONSTUusOWryZ319egeJIhWFcgJ7Mp+2Cf
A/Y320Zpfma9sQNdfOwbYiAV+ooOJGvC69tYIA6befwOU/+7i/uBYdUSXzs0dMHL6SVTDTOdSX8G
lAFbWNbGQPnGgxDt1gT4DdCpFrue2tZSdLEU4Z4Izlbub3MhKXGBGzc+2JvMXu665i4puv2o5q02
YDVEPqmckexRk+JCwUtU0DZnpEKuHA8sJxA7ibVj+f/xV01vKXPujoPWxSMZtNSnfPEhsbeC3XmD
hAcXLEFtQC0YHKU4ggswD3L0OVJb3FqW4yD3ap7LukHRRx4gQtOC5XbP+RCiMon7L0GT1pHAaEQ4
cEnhzsqfoOMHgF07mjAFp+pshTBvNGkEMX47f1K4F1jyMjAbGr4X9HbsBbPt33VoIwP0ZT7RldGF
HHA+iHLduBzhkyBSMX7TEYl18X1XMxnqrhapjJiCnZJNWvuqa3GZRvGgMhJlIeoJpimkr2/9mpIh
Ta6UzCdDcV6z+OXg7mYsWHVU7BiERveeBTJvKs+ONXziqsX2Yk48CpIei2GgzdX/Pika1cy10jsd
yUviY9Fo1b0Z8uvwJPjZdFaAGV0EkSZJcAUte8+mw+/kruG7mDWKD+PQmA+hCzeDNi0Uy9Ank2uy
T8KzjT5hE3qJu3bln8dSCqZGkr1P8/wvCJMVKgyeI5gaPrsLtvTboUr2fU8I6Vhnh1S4myjDfiFN
26HHfWiK54HCkR3auF9W/F0WPvosv4Q9E4sA3fF/HJ3HcqxIFES/iAgo/Fbtu9XeSdoQUusJU3gP
Xz+HWY57I9NQt/Jmnoy/Q879S5jbfFn1WXJtKk2YeWZ9qroGC0JpzWNINmbgGhxoHZ3vlJLmTzuO
n4p6qsIB7ESKGXUR6S9Pv1S0baL0RA+SSP5MmP65p/kLZSc6+JW+aggHmymAZ0HnWqCWS3ZB2wwv
uWUfZNjNpgYiV7/6Yt2Y5OPZHFZejC3iNwM+bDJEy8ltZrLxLqZhBQ8O5rQeL3PWXKpEN7kKENeN
qUtC8qrwPKVY0Nkdzwsm9DZvSUmWbK1G2CjUkiTRqq/1WVCEq3CMZkHLfY1Qa8CXrAdnWs3Iue5J
Os+lhSOOcC0/DeJWUGLsaqODWXV2Nfspqqq87lbJr0y0s6BP4B2ccjBgLiXHZWwsqc44RC6e1Rx2
kkecTdhTwlXCfjhoJchCpgun4D0agTYcICnIn6FEE6irnQdcyeD+gdVyFg+bKTQ0Mv2UziZKzDct
4LJHQjNhou0y2NrQnZn8A/BEgrNM6ZRVXr434tsdjoq1zzJxAocHWPOSYycV6bbyHlGOO2MT+zsY
PpZfznTW9YCENSBEbjpyuNsfhGbQeddKvR4jbgftUuRLk/sl/ynu0lUVLp0GjSkDFLfvuAy06s5Q
d8JIjkH2IcFduvatZeGpjtp7joeMxfM+44SxY5W1EB+eINiN/xc1mzOnH7/6MAZGQPnZykzLHzkF
Rd2P0j6pks4MwA/lUskujIShS5CGEijG6sD8SeSxaDBovORwB62JW2yPJtHo+5DohsrM6fFudnE0
+CTubcsiHfnIjBEQpLHIXWZ/br8te/7EpWk2kcvpU1oGFOyZwOecTqLc8Rc6KmRVV+8TKFKDHXgy
/ZPlp68OXF3Xc3PgxVeeJW5zP6KXiFYRwZJXc777lJsSdi2R3uPwHJFFKKxFlmlvLQdeFn0Gzmed
/TncluIcZyMmaAg5JaOOMH/U4r1LjwO7VFpRe/vPpgqPhCfLi+6nVz8L9T0KN1PJFR7goDyGw4fP
8U5xXM391AJbpwZXE5snP7ZptCY1ZsLfa/Rghm7NVAE2yfLIkBK0DCPeZi3TzSmbcpnNlt04ULU1
zhmsHNAsrXtQgtjKib9njJi/pvjwAF5TyyVFMKtYkVoVN/L+o/EIvcaHLv8N4aNTHcNgsnHbvVNs
3By81gmesJmsuFPgsd6reKTBHdX5zaKqNRoPDXm7kJLTKHGBOCCXQ3Jx4dolZLj2stsG9qkOqaFM
AEizHzM46DWfnHFw0wdnNYKsKmMeIUDDHPixShIL0QdDjE8RGGSPujFQ+/gsxseiE3NOVsp53Dcr
jZcm/mLLe3Yc1n1+jsct7xg9s/kWiTABe3AVQIbWfaTLsg4uDisSY8rIajsv3hGkYWdw6njr5JAe
nPinNoi5SoviOVDNwyEFfht/A9yyJ2AxCgm+IoYifU3oI4i+FISfmjtkMH3R1sEzzpqhvRU2oTbl
UjiLqvrDRrn187NNWXTjGfPQpW7SuIY9Ryi9v5qKqXeGc1czz2RUcR9cIMatI7NaZvBXtF2HvhWB
AeIRVdALfytajPNhyiIxEHsw1+zhXpDHTp46P54s/mys+Km1xRLK2DLGlKP0wyzpqAdPaRgpHyTE
9xqRDu7cCxe0dB/XHwFaX2N1ABzbTVctud8sCXSOOExDYmB9e/GTbZrxQbrYfCoH+KLiE8EVwjXg
jOocyVPJrzbR02XvnzCWvOUcpJqL4sUon+Ycb2LX1WRAvzu82p5373lwB54hbLJ6M4lhU0z6M2u+
RGMuhrjaiiBeltiaEbfpyVCQQr29WT5LhNo2+GIf90Yeryg+ChIf03bK5pcLD4rWRRrGlT3En9ok
tssZLxNaJQ+ytjdT0K5nU0/eeObFfy2Z90I76Tz2Dc5R9aka+5p9X5NiTxro2WPwVzYKClmv8mYZ
WceLk9/S4VyyMm0j5OImOVWFQ+V217/FfrfPemMRDWjeQHWjJlqETFqCfoNqsHhjPwMRnf1GsQCf
QzS1nywkoRgcVBvbwNbor6M8qBMKTO46Ze+k74q9742vwjCWFR+v2gxhhF65Dr6BzxuCn6Hx17G+
DfWDI7nBbyveDRSKzPTsN08mahC/G7wn7qsrnnG89Z0ryTzq0toePrL/Xlrr2jhPD7A8qsjhJi/y
fN9y3Jnown37UtUfj0uBRSQpInUU2oseVtTobWnYSwq57Mv1GMMyyy8Di3wlvYW4ZLkozUsWFG5O
DVXEQi4V5PfoyYOfVhR3rfzsxg/V3uFywyJD3PKEhkpGl2MB0D2MQMo0g5Kzqvw2kLJqOAAUGLP7
ZtvufsnuasVfsXEUUuMFAWwVl7xE+sYMx+xeKwOeiW3LWcWSbKPL35wqcLUl8lA7+6R4SUaprDh5
9d4wtrAk1gnXYlwgsygZFlp1jM1fSH2aA8uCRw5N1z31LTiqd6P6VEEU+HJdRmdATG+Ns07EVQWk
r51DVA2e3W3Ax22gVCAhne2dXEzGioHs97Ct7yH51ccVxBeVuxCvgq3HoDixrOKa/hz/UE2mkfir
x4o36ScV2Dhp0xYXM9V2zk+MjJS0OE+rZd5i0xL2OghVMGbKm9Y+1IrSu+A5DLsef8nw8Oj1ixuu
dXgRUjmzy08XJVEd3I10Lj1gvl7h8TP/BjSPOPqB8MEMOe2ANlQoHAqYE+O494Jjna1E+O60jyS4
pMahjTYBlvkSyYMyy+Zd59v2GIOClmq3tQKp3Tr6OTIN5lxgSgtlQirtjOHoZnh8l2XIBbHolrHS
L7Lm5BlIPnDLy5RWP7yzYpuWi7b86AAuhHo015Emu5QmjPjpqd0EY55lfGBcqAvasEMmQTcjOUEO
NuFtgKO8crdFvPb1d1U9aliYpsUVGPizCnktW3YYi4uN4e8DfdNAeo+Oqn9GxGJ79aMFSAO8QFxm
7uYcIQYR2NXw1jV/uXXJOASMd92oNgl3H1l8qUgOreEuM2hCzWQEJcyXZ9WboR+i+mhryltJyZv6
YZAboFuv9s49sfHmrHGjK3H7xNXGEr+Rjb1DYmo489e4DjGkX+BQW5L/FIKPMdf7e2ocVS1ajBFL
zoUybIpukRNRoKSXl1utPUYT+Ic3M2oWyCPAwheBCd2++eVdwHKBBQBUsADWGjIOE8TUR9Ioy4JF
fmUAw8eYD93qXdEPRrcGND49S6Z9KcDz4/Ax2hd+KvbBRA7fbHpXgefG8lQjf1k8Ec88Z3E03q3i
bHPjCtuXUPexwfuhHFaKvrIS7GFeS6yVexrSRQcRNfhXx8h0LtdQzElaUqwNul6m7Kvz6uxgFfLR
xO54jnWAC/9vLX3vXmKzG91FqOAfvMpmMyQ3vkLU+JAbVDrvUyJBU1g4WSnEjOvxt6TYotIfJRo6
MYmx5NtEBIwOGXaGhmHqoI2cOtrBwoaTaZe6YVZRbugqZNnxZuCa6tIFrpiZrE4BJmUshEZEkUMG
luEhVHdvFBApKIwere4XdYrPTcy31KrXFlsOeMV/erBRsFSkHeGo7dBAUyhUytUhwLjNYXpJFKrF
Tyd6Rc2u9Y6eIuHaDdl8HCemCgSwSGg/YW8eI0iN+fhIelx0OR7HsLhMWd5cDAmr48+g/3TMKwAh
nOXoIdhukyqVy0yV57xqroN7a6GqEVpUO7Sf/BLX/7Duvje0rY2/Ujt3CtUh1UlpA22pVueuPdbx
PxuXRA88DOJKGW6cQaF5eBsw+8bqtuqeDlcOYmLa/2UZ7P/VXZBr84I3vcmcY7MZJ8LdLuPKO1kD
lRV9DhkTVGxBTsWPYRADB91gB81IqWf7hrONNvc5MjadxRJ/u74Dbc9DM/rpWlCHI8fsnvU0s2j7
dMBwVLyHQ7Wt2HKKnYwrvPIRyFKCff4icpND260ac82SFiRk5AMmbMHAVQ2XH2YBgLGMFAOzMMau
CY322Y7XOkf+Nks6LkcCQm7JBX8QECMQyHnhcAfgD1ACSfEdwcSgk8sy8N7r4tf0vnU2i8xyfvLW
KiBNqrpY+BxGCzPP55YGW2ZgL420ZaNyp7ZP3+dvm3ApaBhCwHSwKg7BZXhN+0/TeDgPLhB4Rfnw
teMILLkGq95TVUsn9sERSwuTIteRjh/yYOxVLjvE0bZSQs2M6lVRMRExbSgdO7JkFfmnksG/o463
Necl8cZW3CHuDJX3Du951RVUzlLaMcQ3t/a2Ru4s1VYcOyKDNr3YlNixcGHQ0/cZzuy4fyptu0yB
AXZ2BBoufmuGGIQnVWI2CkMLH1kHPcw9IIM6W82NoaL5I18HLdfVhyiq+cDcRxqXNd9HLc49hCUG
ySrgDk1xjUPakLexa3HV59BT4OP4rBd6lUcS+1gaPwkoLgzjYo5bl9d+QgLbx8fb0AZHuAJsFHpb
Z4NndDZj9/ImpReTa8SiT43vFnu5HvqkqKp7TOO2UDQgYS1+CVhCYLAw9vFOonKAr6YfLqZIZigv
qwScVzLsHRgO0i8WjfEOhXWuY7WcNFqXBCA5qwhJaKrSm37znYbBj4C55fOlfuv+2YiedgryyRt2
nv3XCDy4pSTzwMHKG4lPCq4BBgn7M5EmWdtVXdK9pHGWaOyI6IiQrgtqYzVwOployuX4m6ntPrZe
ZrDHdzT66zokh0w0h3ehScER/lYHhbMbsddFp8F4r9VoHSaHUTwkzSP2NhIPB9iDX/+AM9l08mN6
QtP8K+w4c+GxK5RCteGna+GuM9A0spksuEMFGPfwHfXUanMAs6bi7uJk3xoHiU9EzXeJI/QEW3B6
KHHyprNjLOS9NfY2NIaqpkb6UvB7DWmDI4Cr8piF8AGV+GXGV3soKf/5tFGaY420udkuJQnYpvhT
TD7jXMJyVKSkvff5pTZ/IgkhiL3q6G1k8ltX3UbhtKgZHeoihQ4II4NmdPNdFe0m6il9g9GoRHQR
dvqcu1Fi/hbADRN23WYdfNUIUDK5k1dBZ8rYCl/5/y8UnngDm1rAZZiPIgHnmQohwGLktODHltih
WtSd7Drd1EPSXyG6mE1ZVhPoOHd6AoOcsA4/WfkctfuAubQM/qqsX7vuQ1XaVToiBUL/IFW2Tath
ZsWbbtoRVz+iaheolTTPA6UfFc5ZDNX4sAFdtDSvxB+SlLiUMUS2s4/Jxx+VN6wps5THUkFSJpT/
ZmYqi3PI1v1p5G9HNOxMwhjTaAfUz5UfoZJuWRJS6+YtEfSFAH/60Ooa2f7sA2oxfw0BdynwMEBD
rh6yRVJNvDxlF5E1Ju6T41J2AJJKLoijFZFUH5a2K4mYaLCXzzZQDXQnMNp++2Bh2iSY3vhHmc8W
h5cQUidS1E1RTqLhp5wqb36/LLn4kDSN6GZoB5ttAnf7ibWJsYm7rJNBj/ijt22Ot5QFDPxHgkV0
wiKjwSbG0NFo91bV8IvjBaUBQtTASXe0MGs+6yz3WLv7Vl241k857CsMgL6gUALRvKSGcXy4kcqP
8kUHCZ7CXaoqX3hogTteo6Zgy2lyGVybvEfpg5iOesyK9wIbCuEuFvkYT6zrtO91snJuSYFHftdG
AP4DtD/9qopy6SRre3ImT1lR7D3YzgxUNt+U85oW5No8gah+EyhtidkRm8eD2Jc4Wws4/rRAtMos
MT7GvnsL8APGOK4MC/zWOssvIgVQf9ByTlNesIW1b9wnluYxU49OK96G4t0iwxJiGaDZc6bpzIoN
D0RbkngBLuHdNCwCZSHmtEYY+c2pnpbxjyzYm4DEXfcEkuMcArmziIuCGuEfEoKzEYEpHPcZt66E
hjyzeW85uU0AndRpJbqxBIC60rjaZN0OOCHbB2seVH8WrNwO4Yt5qSWnprPAxls0r7xX5fhrXfhL
V+mPES9mQ80+dLTUJCjXIgL52vavxE8vTU+40Tbbh2YSwnYzZMLcwYMSu18ZWhYtbclaSdPfDr8/
VXZOOMts5YOS9mfexXPc0WQvKcbsc8y0TqJDjy3mYDC+W4zCQMNWUAdXskSVtMdnakWcwJZDi3Dr
LBqlWjcEo97UEkoGr2lCCNvKd4nZO5c4tc68gbdcaNZWrMlZX8c/ug42U5n0Du9fOCpfQ6bT45C4
txSiWJNQMu4OzOSpsYwxuiWgd9EiCZBWkwxcRSR4mOfgvbExRC/1OQ9uWnKmmRo0v+1fVGHwcdsF
fI+gHwgCraNyH0zN2sOmKk5xY2EY26mcC7VOD/oaFuA87D6rqWU++mc2wbIyjkbypEzQVI6m/TWi
X8a/Zg45FQO9KL5kcoLWAKzbxYj4RI3nzUGu2GOh2MmFDm82FMViGL8Dhew/1hGb7J7bH6fFbtNc
DMyENi8zMlRrrkdDdVF5TUerCFmAsXxmD5dR0inhLAe94RU29aWyVhwOeX70eb/bYHSyXVrMs0Jl
AH356bdX/fh8r+aBvbhDvFL7tcK9w2czL3TCjn+i+LAAPuRJPRfqESBvPV1263kNkGHoN6F71GpY
PV++jfsacn9G04ZVJzNAvO2AFH2k391nEiGtLcp1yE2GwY4Sp6tbBnjHQABwidYJ53EDnaquBO1j
oFCBIuVLdzRWIw2WmKSU9lTln77355kgooqKlRGMUVwz/NBDg94W7+a0PZ7rgfznVqNN0PGugn1V
BSku6q9WDUt6Ovkk8GYMM4EH2ByoLJY/+i32fjASh3hvi3PMyD8gb7T0hJlbTYMMyeJtdO9FtoUc
y8+KBX+O5bYYz7b403L6WyfPwCEozmRGFz7OoZjRrFLvekdRH3TkZYQfNa+xM4LGF8nKwAFRg0cK
k6VRPSu0LyfuVoq/bbSzotErdPGiY8HGQgLZcN4cnQNX2nMDlxzlIo5CqC/+0klSoKeq9KuZNvvL
BtevfslxmwXfAyaRnKFjoo6btDu4rP8jig05SuY0pTvZRiOCGOGtZFxM6xeS11vv4jEj/ZnTuUF2
isbZUv81GB3YlPU3J9pIf1tDlpRyZzirLDwzYUln18hzSV5KFlfhH7VJiXa5jsKLpZC00B85xqVU
bPUJS8WRA0186iHDBWL4WPrPAFmQqreRtSv676CGMigk2TBMYj4mDWxX5qFmERSttKnqLj9n/tNS
kZ7qL0DnubWHRO1HJ5FQ4A7oC4FhZ7UborpsKNcxvuKwPek4XVuNTk3vi2kjdFYaF3Etrmm6zODT
QnPvT7SRyLSZC5inKekM20QfYQOoGnAJ2CCMY4fbAvQm5ulGUeaS2te0J/yk2nOq3TL9anEZ1VVg
Mo62Aksb+v8qU92wHsAtcq8dE5SJ/96SXraCg186M6918HOFkIbXky2jCek9RG6RouM5+UzGn5yK
FxfHX0uDYFGc++JzCj/qtBWfW8HpbnGNZEMc8WOJlRvY7tracGFgw1RMbeXh99iuhLJKaQ/sEi4k
I2+YoX0KF0TYU7M/MUGbGoPdb+ceS/4iIvmHs6GFeRsHHRVJr7iH1+3uNJQorX+1yh++toE8f8vG
0MGEEEGSVhgbBz9eRYFJKTvpoN+EsEA3UDvLH8uMq+N5L5WFayY02Nx9hIAawn3JR7ICoatiKa/P
YBBWSoam5sJN5QZnh6vApBk3Z0yOAHyOGFN1go/gQ7xjmtDNkmrzskp3KSO/1c+t8iNgPO9dhmwH
7sonhHM1g9RM+YZq/lUWaB/WICQ2yT3oMzIgtHDNVat9ywHrDTvSnjg7pypXd/y0Asx3/BAS+Vf3
p6Y+uYa+87lTZuIrlvsE6ku1TtofJdwYysE1vgKaEVqaqw9EIFR2IBAa5o3DpbQt5gIEb7wq21dU
76cgRw87SfOAgviLHBbsQBuDz8bazuCbvQ82lrb4lOcrH5JSzRymtL8RgZyIgdTIVk6/0wR2Pmun
893qyOiK+g1hahLtXfvVl49GP7TVOcBmH7NPo/J5yrxLh8CPwR9E8tbAJGxzLpezRPt07O98Mlw0
y1oubVjCsj8Nya4K1xL5zrVxlBPLS9mfw6Kb4USeJUN9MX36WGg+1s8dkltPsiZKFrrH/6NqVjYl
fsVQTLer1vgVw7cCXV3x/gocGXz5hr6qrAVp0fkYcgRgzrNbVqO/I81e/Z+idG81rkwVxZD+drc6
Sp4VJ57L6jlkfwEE7xow28qkMKkw+R6TyVHcoX7vTD4lEWAAPC6MuwnJasCNRfUXOf5cZeFKp/Jb
6m8EY7tZkGaLIUsw3+q4meuKaVJeDJOZuN9IG530A5KFpvgL4W5z7bdm9JesdNJPOzi1CTR9uBPe
d9p8+ibhNPujacGP/9Z6tYp9dvHZO/42QPVzh+YMd2Q14gLlHpLlNNXqPLaNis8+fpb9XzwZtlFc
Yw34g8+nXBx14J8qe0k9DIkZ9QuItTj9CS9yxBTcFqxCsH/j/m2gkX9LDJhpzt/YZ/62yq74xKau
68gX6F74w4PjlBgQLpg4BOFp8RJoc1IXM2MgasUaIEJN7CeZS7i4bpl2HOpFi+sgPl1k1IbXdBm8
y+iVcwd0AKTBnF8EBY+WTsLcgDbjQeqUPzm4I9diT87l2l901kEdrjEqAx3lqBpH2U/eOMa+nTm8
QoUqsUfIgx1hInRHBLnr5OVvM2OKzMwy3mp2/JJsDjlznJyuVu/O+EsxHqqX2HbiM+wuJl9aw06m
GpaucVDR4kJynVb4qbHYBtrNs8OnxIa0z2VauDdZP8rgEkr2RDlS/yYw7yFDW+2iErPxAGNWtzuV
wqyUxZzSX0YCx9U6TL+nKKThqhCP8RMxazp5AckWIQDfhs8j7eaPYHxhDzkLndIWlwcAPSsOD6B/
PYP/P3pmms1T/Q9Kto8uEeeIv4g2Bvmw4eh4ZwcsZIwlxWNXr/Mj8fILRsv/iUepBf0ESE5K80wQ
0F9NqjvKuROgI8YtliWTcf1KKx53uz8V01JKn+Qome4QpoW21mFwFc3LprJEVbNLqRBiBMfd8UZV
3QLEGMJw3OfPVrnR7sosO3YneHp7jfPOqHE72cPStwccqPKTc5BKQdIdRrsEAkg4wuDGtYCwAtj0
EyjvHgDQPM6+sRp3/j7hQztmZ58cmaAwZjoouv4iUZXK7laLFCGUTTM+NOF8pRjQNddalFxOB6Ne
WtVP295iXCpGiDgO+TwnWo3BxG3fhf4vQ9yLlKvTGRvVZlqIF2X7bhXYQBQ+ckwoXnsqDGydOfle
TlEVHA/SDURGZBfw6hyZOFIx8OGILVDGx03DC9nLYI+0zozG8VghvW5Bwe2+CnabE2zaawSf1a8R
eKm5lc0iar+dyp917osWBhHs3NHahqLlLCJhRrucf9dJiEUxPc41bzqWow4hbW6ioRZQVs8ewWNz
oHPlvWkkpXS+rtG+qN0q0hiRiaOAJCRYZbqnsXn28TgPy1Nr/wCyZFcN884+xMZl8FjecfEN82c6
cDlvv+ORN8D4Xtts5iawHD2xlvHKsBzWES+IS8xnXuYY/M0f0ZnI9CDkjqJW5432Z/a/JjmnSP0R
ZCxymwTHSY+vY/cvpaVKWueeBBNxy5XW3fw+owQEkFq78+OHSzMBMNcyONHeu3I4xvp7qN9Zkq8i
++GU/wSwYs06c1vwq0tC3LjVfuOAkEbDFfAl85/e+rB40xli6eMk6FJqqlnK8xBxpbT5fXFNfZPt
l+btqCk1Rq5Q76gBig9XgtNPt3c6epZcFLyxp7vnP0ZHkmlEUyQFuTgROIvD8qtQQLDjRgRwQARW
Z7Lvuz8Dh2/qnIWSHSAvv0WYoSHdAcvHeR0VG6U8Q3ylErNqN6GET6vONaHPjeybNhmU1jUIebS7
NYOBHj6dAAnCXnXOqdL+lSNKSYHpu3j3Jj4RTr7Iqhb5eBskn4FFlp/7GhbHdDc5dryBLbbRtCwt
CN5WxU5RcSwTMOGqQEKisjhovrTsl7h81yxsPl0tAmbJgjfmxuDRqn5LMf32Ohtl4npFfy4oq1KT
Lxnc7ZaxvkR4Vj+9FKIhXrqaVg5176WsIZL3vhO4pZFJxu8Y03uTu8tI+ay7fC9KaOdEIgoibiRV
OTg4/RhPOvVBtE56v1xYM12AbKRby4GblNBjvfU5gKKSPxNkhnmuy3FVJIwEJaTbyOV32y8lurrb
M5+Hj6S46BU25/imuMferfl30nuIEFA7+sLAuJKM8pQnu16/+661Tdt+oSHr+NkpEOmiCdiFOw+p
+otaYz0Kr1oJWA8YySI1m5mDXmJ4MXs/sQ7ER2e8wpqXny34p/aizhG+cHdrdoiAQzkkJnmv/CB1
AK2ZPmfXmYVV/MCme2gbQr9DfO3gnpbpq+RAMqbmpr7c2YEyI42HXAkeq40W6Yi1UfVnev2UkY5c
TrAHJaLs/nIQeFRqNHxkdN7QRfLKjQug46xOlkqi80idx0CZY2dcidTc2d1fai9K5XvI5Jmc1rFS
wzkfMWqGpogetwBAqB5kP6vVloafLrmjzEq0i85esDiAJLHRiCaH4wgSZV2N4t1vDeQcxqo+/LXQ
5oeE5HYV/bjlUYmGQ91F5yKKXlYDb8rLltJlfDqr3Cch/ELLeQvjdd/jwfzq1G9tfFfhpPGWlhaF
Xvj0gDTR0QzkxLyAkVPTciXlo6628C518U/wvNDjQZaR0PmHZAVnyruBrdJhI02zGQ2+HPnhoU+J
JCQ/KpXDfmbuVGSG2rs7FGbJRl8k6nk0D2UwMCDWFGoeK0ZD+6iSOm8gWyMz4OfVtR+r2qZgoQUW
yYJTC1LhXEyEO4heGr+3BhVP6vwEB4owvkTHhkeQpRTaQte6mdP8K9OtjXch0i+aPCU4npA2ZlgD
KAzFrA6RY5+iDjrazR+2qHZWQd8xLz0OIFAnkBVBRJCMVNkia/7vlC0y6qOJeycsvui/3hbZoQZm
6OQ7Zou4vnbIvjraaBVvRnrGCJhZ69jHGM0ln9XZXONYKxMP0NSjqpd+2CPQMkK3WxurbWzfBPdl
DcJbYDlL7D6QcAABd/3D54XveitTHP3qVfCIu8z0dfeIaCdq1YutfLGUeGM4AMgaMLwuhg7Bikud
QbIexwi5AC+7x9YGp5ljw02lWjHAoYucpooHlTXcDSFR6TnvVxOHMaZK7Pv6XcdqItCnHb0AkIOT
HbiACCY7/lUzWIp0ePz/VXJPzpg8YkixK35+GEaYUJN/DUht1Ctjwj33rw6A3ej9qpOElP8LByqy
jFuTBktHg2uyh+WG+MI+/18YELhA1G0MOk7fK0MhvMXdvbz62KCC8qdFD4h4nYK+wcYZM0MctHSt
58se5npS3OvU4YbJVVjGqJLQSzkOHK7Nqvmy61/6NRc9mmWXODO3/5dZFAgPt17HCilvnrwN4Uog
IVteDY9cee/9R2psffhFTPUa6k4JjYt/JzHqzch57gGmyHLtpmMxT3jtJOzZBO4Eg7B0yg1Ia+h4
PgYhRVJ4FpEEzQyJIDLgc+C44lejUPtomw8Pu2aPw1AyoGhazSRZL3qwAJ50VxlG75HiFAu/4tAf
DWKrY5PMc/C4XV6RATZo127WNhYeJtpsvObsD3F1mFvVvUSj/c+hg01SZYJG7xDS45HQEpp8PxOE
toZcPiNL6HElhXCU8NgZCU2I6LzqNywUrSlmadidokRCaqPG3mvFuVGtuR/w7DjFKaQErPCqba/+
09p8VozcIZMzq76VOp5zHaU1OEdEgEPSOXl8wBgd2d3aIHctps0RB5/C0W4I96mH+qLHROPuVb1E
lnN2tGAEDP6B+qEEF42YqvPglcfXs9QGOZv8VB16+jCNeZN0Dzxa3Hy2Vf3IoBLRBBlsTCphxug4
kaQnq3JMYCvKpgSceKPMDHwKmX0TadW/JNELZDrWcpyXPVtTBmOfeiQN3IYS/FQh1hGwcIR4EJlI
8JoFShaGlOKlFgqjB5ia8BS5d1HthjzfgUldOA7CYWxt2zicM6cBZDuXSGpm9KPGN987DP0l0o9l
BeYyn5vld+xcQySsaduhGABLqKECVI6thEMKuWXI/w3uU6DxYRPe0IY5vaciDrmYcy/kyzQ5l6zg
X5a9pqHGSr+bZKMp39MrZoyekFAtVpZ9dNMlWzLllPAnYe5CwmS3cFc89mX8m2LMZ3lfLnT8GMLk
YiGPicX9r//EJi+Cv4K1BUdI3mBOJ1gZ0PaM3pKQAjGCgymuLRuwXn/qCbvQ8YQOCPP7o7f2Ce2c
Wt8j1LZLQ5SLaPT42C6iZOMo11Y8sQOjtXEbJKLRrnDzvYXOM8VVB9F9blnfWffnM+qPkQmdln1U
fSvpIw3MW51kB5fONVAlJRJL1hdbRdAYT3JDX2rkmSQ1RY8qvOJ+dSjJoYLUDznyaUh0otvgI1oB
pOrBdkJHKf40LlNORmaZ/Umb/IIiYD1+ijEDt9wM04TMaYaAhOgoQ+0aKv4jEfTg8Nrr5U9p07yg
PSN7h/NrPvrX0h/QKbIFtbqc45g4YsYObWVME3C3GvBVd8GuU2nZ3A0eRkWs3UlA2hyaGpoHjWmh
Wq+G8ENTfwzSHYP/K0zcCjRQOv1cukt7fE/ba2HPAH+wCXnaw0mqH112aCDl2ITgrGLj+dRrZPSS
HhpMMkly5Rl0eaGPybc/frl4fPRN0SOLXYJgmYmtUS7+jzas6KxQKhYU8HKk+RPIo1fTAVOwnB/w
5AaPot8k+blVX+5wsoFfjIiGbfpIE0IpOc9Z/FMaPfGmn36MuXSmSFPYYwcd8ZCxyv4pi5fPy1mi
roiWe2bKzXrlDh8svAVZc7/4p9rHKeVGRVHSLRMfOiqb5LPdXfWWHTEUFE8rVio2cc1cUfHcWFRO
XKansqIU8KYGj7D6Jcjc1vfcWkVsfjXlMVr003BDKHDTXnti5EW+0pELrPLqRfBVQTGQLpy2IsYn
7CFeE8StmGkU41/Ev6aWmyrf1e0rNu+EVXgQdipeMR1WyqKV/G6Ud7NjTscn0bCpKiTlQhL5CJcG
rZ8Br9nxq0S6NsYD7/tUOdQTSpz9v2Gc/iPpPHYjt6Ig+kUEGB7TVp1zDuoN0UrMOfPrfTjeGAYM
z0jdDPfVrTqVczeqLKes4mp6h063LiLH/mtgaKcreICkQh6uC19Gw3v0XRFFSjD3FjCdvYY4wTZD
afDgvPX+uY0PZveLDcVWdj0zqZsRAYigu3y25goTapqCY+WgHvMezNHIzfQV12efn5xZHselA9up
sBGupYMcgewmVi+8YZL1U4/qSof80ID8yO+fSpjoYOyZPVubhidyspMRJ92XIX1n+afALGqM17Y3
LJX8gGAOh2FreetB3zTFzrbG5TchgXYD/SlBbdYfhSBKEu3S4u7qjwpbd2a8vHSvV6sC9I31p0is
02hEAy6QodePi06FsdJmzrKsv4Ddchqu2PIMbI1I1vvDu4cTorLKDdy9wiK4JJbax0c4QUm96eqj
6p4j4xBxVu3kW6MOOGx5xgsG+fxWpofBu1JmTe2C6yzr6JujpOdvNHtj4uRhr63AGTDscOKSN+jU
G4M3D9cOv3y+9FFQKxxOISpeG/76ZkLmmLC3TTnx0kwPFRZ9e9gC7pjRI01hCwbB0gRfovwqQFN8
RibFG1aBvwDfN4uJEDBpCsQlt7yU5UkprhomNqhSjX3vNORF1JOk3GH6m4VMByZaeEI4CAcUkwJY
f6Dc6NSuWNaU7ITBBo4qzLVXShY1fcQQQujz9CcV/quh25k6QsavYrwLPNHRNWsfkVQvwm4bke1v
eT5rgDTqatNk16o9yfbSLA4cAwb9HNXHHnbKcJPLY0xtNfXuWfqjJatQecYp9eO6OquRfzVMYDEp
bUKJbPAcItyOfM1YlNYQ/FMm4kIsiwoXzj1VeJRTQZOxWKgaGrxXDhc+dfSyl38EjI6wNCqF3B4K
de7zOld4cUlfFgkb0g6yyJ9NbB164W7l5CQVBIgPADj99DAes7CZ1z6JI2QdN7lL7DCF9UijjOYV
ANOYw7L84SCIxsYyTZGBED44gA7JqkKcdPxrTeOcO7zT+uD2PiHcWeuvg7g9yAitPm0shRnR1qEt
BL+yg7pnYHoJ3y1G98agllJZAPuCKIQCwNIzsr8k1g3gVRrsaRqO9lSlGqejKsd8KPKj4MwYaZe+
ZalGA3zTUd9OVLU8iFLeOsYwbQC9j8tQs90Dr+sxWpqsw8rm1hTpJci/6lRbkEScFAqpyoEVNmss
CeKGmaP1Qpq1SCG/JG6/di6Jnt1YvCh5KuQSbehJz2zj/FLa8jEiCSvE3Q4vLyKwZL9dxBGzlLjf
+K8FGaSpHWpr/i1PtxEAsyqSPuwS7yKrCR8LepHMfeXm97uWzNtoJxgtdZ3JPWyjeGEKEmeN4EGz
rx3gb3ixHfoVwrVrlzMZyHfJY0SRHRzlc5Y4kn5IlHWjFbSZ8N7mh4v9rUuDsKqTnWAdapTAP9Vx
6KP2k2G/Mqdy9ovJFU0+WfmpWKhs+bDITYoymtslnd19Bq8AY12JTGpgYISbY9InHeylHqqAzv7S
kuYWGY8w2I5jgtSDJnJolPVqiX068MCmWWFco3CKc0KPqejUcHDWkU3SSxJxCOVxP8LwHBfPZ+Es
+0FaK8BeCF5ZxhuE9wzfJTO1FNyt5lkPe8248LXI3iM017G1iodv2fimHkjn4FsR1PBZKYxxyIi7
nKrKEOq3whWbMtAHfO1qhuzpkAm/+2Mr5LgscIs1eOxrFd6d/OZj53Lava2cdHk+WlT0pJ5kcHVr
CSokZkkLmAHec0vr5ykeTs4TXNqBsOmwR63QTNYMrMHwNmj6wdCfWvejeS+p7nGDeSz7b02OPtF8
cHTgy3zZVTnDNIiP0lqQ8KAngE1eNM/Mb5U0ic/iAUYRJypIdUAJZcQrFibm08DdG3pPFXRghCwS
MIi2ZH264mUU2dQFJi2ipwjWmU4/VU02jpeUyXSUt6eGV4RCOW8ur+ty39gLy+yuLmc/QyjMwDYj
RjOBSpM3N7t+Jv7Wrsupme0Kv/kYOO+G9oRHWqozdtuEfk4Bv5rTeqi9CyjlxPAncIbndv9WGNLo
Eh0KLjxeNinvRi+g/pm4f+pQ6zPmg1JqvZFxeLkmxVIa78LhYZsHIHBFfg+dqyHvM2atIT8mwTUr
v4RziBlDYlRdxujBxYtKi7KMccyeR7jqZRLsvQenYg9hFoMq+I503pFW1y703Qa4U2CcafVNl1m6
83Igj1c3hKP5lSsIS0q1GsmSOkbd6NEQMSWR5qXHULkovHCU8h76NwNSFlFOJIx3jF4Q5fvcwgjC
mcqoruXw1NvrWL9QhgcNE1mM9U1D0BJosKyY9przM5a70eNg0aVBWp0sgjNPWAHZiHkDeRIrmteI
GwN5Kzq4JgQsP2RJ56nAMporTEpvGm/TUfQIlLtaPjBSSOq8Yap0o20qbeidm7XoMU22CeNFRCaa
oc6yvjIzmucBAFt3OkTfVXrKmyPnuAlLizSjKO4Z4KlRfB7xwDBQIcelW87ajyvaiX7jEO+D/Mhi
puRZz1s+Sp+luXJlJgOiMWJ0vbGDytC5/pJ8QZY2LFiGsAatVlF2z/oNKDsMBzNzOIdjxSO3ZF35
Mw0Pl7oexFIj5J6KEe9wM2jZMOlV4cKRzWOrYEfOJzoGWHqcYpAJAQfdrvtR40cZQEGZ987ZHXa+
IDBDNyduBD95GAXz6/iAZU1vKmxYu00ARM3StxlSrRKea+yygSuTCOPZxVPP4gjHuTTpnpGFTXbg
3AMmA2VTGx4xm8emKed6vY+omewwn6YSCtkDi9iHxuGSLSfphiQ/ZcqX1Vx0zJfub2hNZfmX3MEo
IFnJO3XWMZOTgcuh3PVQyWGvhzyo4xDJF9F9m2nkKT00Ico7mXhCXI8S5sKWGyzsTp6NbbAjcf3Q
tRutL3b+2QpzJnc4Ioi7VqhSHQ4Ur55Tkt6C9KrEiPhEKVCuhO5DF+rreMa/tvkyRXcztylhPzOb
uO1xBAyn1SXSuNUYE4P4adXoLxlPVOOV5d8pDQhmFfB36hc/xlHAdxlI1KMk04rXUO1dpeKOdNcG
eGH9B4o8q2K8DaBgvJmpbtGLUdn99JVVKk9P0H+cjI3q3KfXwKBK4JnmzzrAsxPUnJSreRS/g+Re
Dzd9XPOXfGcuEvtjhA0VDrYyNspC7Ui1XgKVzohtihzmmi8otY5x1Cq4wSiORMxRasZtzEkl5EKP
LXcIHbEGlJu7xiM4Cn4CjyJCtEs+FQ9vmukQXKCZkeiJkMj4tX/owTjBWUiR1Qn+2no7qHsD+aWO
Xhb/R+4epXhf8nrohyVlrba5IjPpI+RH0RbAWonE0g8LnXik9ZZ5/fY8Pj1O1lCgyRGNjlq3WUXt
n6T8DeJp9Txz/zi12vRKmrcOLmjUkxXF3uz5b0RH/lisHhyAIFkvW/shG7vC/WnDv8i+Rd2K2iTG
Gk5R6DxPT0z6ZgUNFo9VUi0GGcHCXbl8ZeXFDV+0X1jy3R0WtYNAAzkhWejZooB1U7baMqd43OHk
tTUKbVm3Ke273YQVOc/TP9Ok14o0KizaNNi04arkEBoTVzER7XL1qvP0oWckGQf56N4VOyvoJgHv
u0pp1nrcQWA+Kf5Z5Z0TAwMAVGPjaUhfpnqrOiqcavyvrNOU0Y6aYnRWr83oy6CNaEIWBE+2Dsci
1N9e8CCxNMinBh8KU4mtUYa8kf1N33IEC/YtnoiuubXI80A5JgGKu4COJLHr9A+C80ATzgVy4PCp
4/hyZp658KsD/CAyYxSoTRUMGAVXB1/y4M0l7aQqPASLY2H6M3v4dv2Dy2Xcxb8UJtIijq3BJLEM
5zrDDA46MWCvFe2UYDjaJrQIPeeR6TR7qealjlQGFofOhLUbjqpCVFxFlqz9kPcBUowb8rtG9US4
hyzTJ8yQWEmnQSgmhvvTMxuBhisKbKKIR5SlYbKuxK+n7jOZgHehzjP7J5bXI0SXBU6Y7Azt0PmH
hIohjuKWFy7GXZAO9C729IkhTyl1hWVEqodcnAHl8pnIxLj4KgFd69mjlg7/Ht+NjRucfaXFOjqA
E6WHZEJ6vszsDtPh7aLAloUzLQKcSDqHffJoapOdjZoRlftKqraxtzO1S8KdbX5K0o9r/tS9CSCD
FiYe0jV7cVQRYyUZF4RUesxN1D+Aqkc9vVoVou4lbXalvkucvVFa6HLnPnjX9meaHXrAMnX6pyIr
ADae6LJHgSFAwldh/VU1jW0uLzIvOliWRU6NKAxSkuUMLHngzz0NbM3mW6Kyj0dFUR8snRhSnE6o
pbUY57lATVKmzg+YQQKla6+alaC6VBdTEo8ggCH4JHYyuaK6QLHdW9U7ynALY4dThr3pjDfVsbJq
mmtRdlZ+ubJgvrQ96I2KQtpdQjai758mvgnVu9RsekzoydbbDTu+Y5eVO1Oy92ejzejpVCFsopnD
MsO/ozRz219oISnhbwcF0E7xHd75lBpj2fvoxu7R5VCRZNeA9saYFE0B6ZY8W/YZQOnF3KpKezes
tpZ4NQNlEiHrCzgmeFI0Tt897xIxt2lE9TnFzzMqB7WViFYs8FkGddEr60tMpV8MDTE3gGCZ4sbu
JFP2I90wIWlh994kbJdy+uN3uxbOLMYZyquw1PvqNkD3qTkOtv1d5KAer0SER3gz4UJKLia+sef6
FeY26B+WdrHFdx/NREG52KYf6k0kYFF+Ykvrh32SQYHQT+TsPjTxPW6y+pfkHYJqhTUlLcdFc6+h
wZDaVi1w0woChbu0yhd8yQETGBYDy/njbAUAOq0DOhfw8GBCBwK/rL1HWX6mgEJjr18oTv0ROmfF
ancBGw5VPLNsLncrjekjHy8s5y38b4tbNrkb3VoyvtJgL8ZTMSrDsNHQ/YLqm61+Lw6ZitlwODv4
INzsW+AzlSHBjdB+D83ecMG3Nt9d9sjKtaxuGv+uyxW3yLftX6vsWgRXS7oXI0wQR4uMYCAAn9r+
JnfXEtnZNnhqOtGezwaOCaO75ARAWlOoOcbJ5Yf+97Q74onSceg54boxXpHDtKq+CuVLAyRYqjgI
PnvjSDsOLGIAESo8Q6zzOuOSz3igVrz2x6oaKKLY0duSymR1U2Q5TzjeOslcJCxpEImMAeyro5xV
172kDsl//GuJQvu6gppY/ZXdygxfEqF3i5HcCjnWnYVzF+mvCT5cQb/p6gxnNQW8EbdPg1FnFRFZ
celUc8m0Dy1NSHP6exkBfMvCaQ4Ut7nWXBDcObFfbWrG0155h6wKwKV2UrHUOG5oI0hXGlHR045J
J94r6k122VTwmBrfCc6kGcNd5qfr/w3ByfRvuPvh9TfSLogXanrMuEmScuElR7hlGAUACMrwVgqy
Xqve2+WE9JtrVD9K7yCnRCXaSeVrdCmdFRtc3DtR87Utzrq5VxCa2xjJLHxwHRrDyerncvjdp2JS
ZvRH8nRFwSzlo1AfSb03MAg6MAdk4wEWbFd59H/8mdCyKxbyHnJkJ+O51zqCb/y7cGa5CvVUAuzM
DNJsyvAYRtciqliGkSqjIF2twQ7ZVLhR2r3V6UnHmS/SWwg6B7MwwLYQgkV2qPCo0KE0ycWf6/hr
zbhHKMoJK65M32JJ+hAYyXxOmplXzwaLXIRZjLCIS0pqddh0FiC1partXXqkdNaMvCtF9RWZP3K2
8xL/rlUYf/UNECtPWg0SUOZ+LsJ5lSWT0vWXLrdpXf0ILkcZCqrXHwv1oGeohfg6aef7MIwltGUp
w4JIg42uvq14Q5aJvq06zf5KMOI8oraZHt8yLboJMFIjlsKI0JrUDG2LqVIkf6aqTezgN6/utf7y
ofzkpBVDuKGcg6MxA4jsGv5bJ9x9m7Y2bZt5zIQ4sVJ6LYcTcV2ymSlL1mhicGLIYC92PufGIV4K
4GH9QBubj3fLUPg9gVNhhuncnzgtlg13V5RQdi1WKmfpsJC5Ms15If0M3coGC0bRjYtmWMk3ItF4
VRYUngpcUXUJoT/ayljJuuo7JX7msgQerJWiXiweWXmcQj7+AXcJjJFni9UT8c5mabXxqpZ1E8kV
/Fea47CD2Fa8jX08oQzdZsWRO5wwpBvi02s3Ccqn0A4D1xm9mARLSlwprAAgiyMe+4Y3H3PXQ2Id
Kc+qDVCAHF8cGhdYg0umtOpY/QsorJCdd+MWUorKRS+8hdaW3+2Q7jr2sobeAOfjWs+dbeqriMDW
ZqjlmeYBjokOGh2UDDqxirbdPHQZoAb/FJPIWlLxijMUhnny5xpXydqFcfth2MemrujtYfvOSrZH
ONPOrXF0wTC3vjcV7iYksRGq51YtV5EHMuOEHaOTvWXgg0EhXySd7JazeXUb/eBYqay74nxlQOMD
9vF0CtvpivNiqhwU4pLkKSXOxs7dYZggruVqu6GYp7027znTUisvlWupnXnVEmxrAy4Gj0PNPVPa
r1hZJ+JeG/s03QfWCykxZl0nYZlIirXDG3YcY/xmmerVwq5vnIDKyvzQ2l0+5v90dF1OwT80eix0
yorbdOePgK57F84K6zLUM2/kAxLA8jAO2GU71TmtAAevrZ06UkwMjGzJGpKRDStXD/d6fTb9aZF9
DcHWcDZVVk/KtiVeuZaai+Xu1f4b44bcvVLjpeS/yEY1xjjns5SXrbftq2MmHbR6Ged3KUfTg1TB
/tmxNrhZTV5Qiv+TEY8Jx7W4wfC6VZKrFqcbimg7NnXJKZcetrfpyqnLBAbgtq2OOGSqnAnqUvnP
IWColPVl7n12xhlphF8F46Guf0fJKeCIR3Nxqy30/JmaDDSkH2UVOvQq9GZQ7z5czq4OrICchY96
98WOZa09zNT4Bx9rYt6LcqkXQD/+z2pV3V3Kri5pVjmaJ+KcB2fPPkf6OWifPcD+oruqJBf0KMSG
fyyrcwLBQp+XDL8cBt2Sm2GT8asH0I2IOZvUYeQHmsVtul/GhXE+Eun5VoSKqMw1M+copdrsYpOZ
V1zkTkL1BxQaT0VrAb255T45eM6dlzjaZPKyMa8VL9Mcj7dA1kn8q4ptQMbPYHIOKpSfjk21rZBY
QNQRmyTimINiGL687uAlONuONp8xJCer50ktseTASBZ+GcaXZT7dYplDtSm7bYleV2OrxX5n3TW+
QxUEVwq2YhiWBFCGfhX1vGmrr55es64fNmY+Eg8hhOIyXFTDS+oM2q9/++LhkWI12JapKfxhWKq0
KOVArAMk71nZPy11IcmrzH+Y2leIgl0Y3Py8hYKR7h22M4cwVtOuKvku41AfYJ9bH+yAMutMgmVq
yoye5FtEm00d85QWv6bxNZLd5eqoV7yCbjq8JzKs7Nv5v3TqQArqZ9AQ++ErLWA4B6dxm9nvy3Ja
8KZlKT/NoNClhFEQYTsbQ/umr1Z99BvIB5NFNo3icE2kdWhSGb72O/8DXaeCOx3QuTo+CC6Sugia
pR68BusTOzjeiW07bC2e3iaDeFSsQ2UeiDv00F2Q6DMbUpxGPIUaQnaU9EPx6PRIH2vjDIcNCn1D
d+y12s79eqt2w0ynRUZhOeJiga6o4yL3ZYp5Bwmq5qigwtyQkr3W7kXyG4agJqD0GOYNKG5Qf9ku
PuKonkUEy1DlQg8kBQBVHKt5FU2zZm3gPLBG+4jRTzX3LsKOvX007cI/TV/I7AbGs3IAZoiBwAqV
NQ7cVRRjwq8ocqjAZi+K6s/Q58JBE6pM0HwMnT1eDp1qn5CUymeKAhmr/oeRbXXl6SUbvjz+yrth
3TL34LcPGehSE91C7ZIOIO5+UrbePvbEtsRRon5WcH8pqJt1zC44+2sWkoVz0sEXcWWPvUmlyY9G
vsdrzBXG89L9E8Gq6s6cM8jjmB4jkwAMfxn7ynOSPDUKtkAP07dkc8FakMd4QJ+0y2kl2DQUGpU1
l4LfI47uLtmJYJgF8luy8a8QwMt1tnQWNzeZN2tYOUh+fTvNISX0YhFQHBZTxka4YdE65WTgVx3b
BhtRTFqMqx3+Pys/U1EVJuvQ/y7rVznQwTgdMocVyrLzmZxc+0MRW0dNSEKcNPNtcOBr9WuJGBy4
BM3xRXf1l9L1WDUxT6prSTnbwFwHbCKlzH3yLhUGHu9hsNbxfjt9mebeenSC29+dESCULUT7o0Zf
cbowLFZXPE2YaZZuhYUu/pVLXin11Oi7GQhd0hf1R293/CpLvaOcwnlIOp/r3qnxlYgDi2CeTCC0
Dnwgc6MyMNf1sJ5db9oTpkxWkQag2D47NBL2Z4duIEpBQkqY5PgP+utUAf5bDuuuV8hROR+iWXg1
blBwSE6VLcw4miUWfgADC97cTKh0SU9RdEjAmwkAs1q0VyuyRqTsCXRgEEztlcbAIEFahkEuZd68
KQEiJ1OL+HGJsq8x1VTONg4ZSWiH+muJHCjtQ5X5Azn7J+VB6awPnQUZF0BgPNv6iDM9ks562DIf
71xFnYlGLDpn1QfXFsB5joyq5dDBt279TlEqC6y7FMgse8wRdTd2KcfzCCdYZAHkRXvGdpqaz0Z9
Cwf8Q0JV6Llm/Bx/EYupGbts13Mz0diVqwIF/p6pW90FHDb2pg/Sj0T1rM/jjvAYfR4xaP1Ivcd8
IgaJsVqB6ZftAn9e62svPGOo+TDFSkeSjgAgOIXJcpklRHCJw9+goPFrZ40xV2kG9xSB+uWi1TTZ
yiYXp1BrBhocXBimKf1BqwjeSneiOxdHu0j88KD6JyUyscrTloHFQ6Wph6OC9hiHRxF5kwzsq6lg
ICVP7Rac7IpNRvalsQ9c87p5NaJt5lyT5mb2lw7bUhec0SoAgRwcxEs/vnQuXdzRzMsugbfvGWl7
xj1h3XXQhR01MHiNceSWyRqM78wiUl4BsW9wZjFbZeauGeCuRrOQEkpXoXnskoN4kAVNR/dQT1a9
e9HUNdGbHkd9UZ1kZ53jZsuJQwCXmQ8lVcDiFmU/drXPS0RyPjgiXi0kTTCuzlVtHwR0KNPFGmVM
au+ptC89HJCK2YqwqUwVuohZNmA/7vgkHTZIRvcJVp1QOjo0lTD9W8BwGlkeerGBEJ32z4b3fZ+v
ZJv8PdrVPbIPSbSrM3TBYCPIXITWPSfDJyv3pljErT/v/X2bbvTw0pQ7VYJeMnCK/OyaH5itPOZW
IuVHwR0eb1KE5rD2pwofX5HuWt2bh8027fZDuahqiN0oPRIOVFPCPayseh8K81vNj6F9rjVINWML
1EVq0JuilcZ8Z/M6zHrwcUvNvqjJQmQ3y12UDee0/Bq2rJUupbPX/ZVqbZziFbNEtZlfevSoABuI
6wEmpJKeXCJV0Asn4FSL14GeTJhv5pS/aOGNtQyjK4YFl7UZH3qjaajmTO5ivaLxcOoFCfFYkmmp
vS8zaw1wXmmYnmPq3NpZbNarENe0jZKgxxAYebGU+acSn7MYWPzNyekCN5e+eBa5MW8KbjqKSGt7
1WE5HM/FrqfPui6ZhM2vSrQwwcxe4sxQdNRaaS77Dx+NKhXsok39FMjDVPjznLHO1NbCgTLbHgdI
J3iiq+6VAPnv8x7bi5iOBdypMWxFON764IsrIOMmsSZ/XRB80+BXdpRkwhsfav6+kJ2w3U17lm+R
spa6y0j/E3dF7GD6a1z1LdQgT19RFmHKs8hZ1O2r6JZ5dTP4rs0CdYMLLcLbS61v7tG5wWmss/IT
WQytHX8cjxIGqsiw15os+j15qbiXvHoHXnFUeRy76qec3XILuhTRn/6bU9Mgw/dC7+ftQtnlXMfp
BhlkKrWXIt7qFjKlPMwSzN0c6xJjl/k3S1ryUMlCDSxwygpx4We7FIBeSaLXsnmb8uoPdAt1FCM6
77sInEXp4WkPp5asTZzkImoNkiZbYGFArrxZ9hYEnYi3FDiAST/HfBlSdmSRMpWHs2HhZBF46g8h
rjrTRO25lBSIEVkOyAm6mN6NR1e9M+yEBHKB9/K98fzlcZ46eLT0iaIUk8T+wlyu9Peuvo0rB8V/
tAB6BIJZD+fcRqlE7Rf6vOMjZNnWRBudwzLewqaNFwZfR6LQLk3dDAZlQyJlR7bG4u7phq2XjmoA
bAW8ximc9fjQS5tUEoAKrgFcUh5H0yo9J/2yYN5ww5+o/pOlx1Ak8NnHjP4x5K2HtaaU3njobRZ0
MhavktoyoZ4CiQRr+dMT4k6xCTcDl3HQbkyEDpoPP8pA/9CLEVYIqrn5tt1VkPZTpdt1HLLCGu2l
ZJzqaArubm27jcIO/hE6Sbio1K3K2StnjzbmAG2GqDKaZe4ub7+oOPtI2ktKrlu5MUQ60aWDgNAz
mTLTpt07yBe1uLYYEHPn5RXrkhNroWwd/ytDOMp4eDgV7qgVtSJTADGQ9Ye8nWo6nk2JlDX+/FdU
v5X4k24TWJQcbhULpOJXoPNasGBrXDKWQ6EM2o1NsHwQ4bIK9iaGB0/xTx06JcZSJ8Zwwj2sI+2Q
zm/74LcLSj64p8lCrmaFJ49pcxTH1OI3fxkOBtH+bAavArlCLxfCO3vqjWKSj5IfIbXvWnkyc282
htQzQm4coly+K22Ezl76ggy2u1IcSGSAxAI0mII8TjQBNFvSB4tPIs256pOlZ/+C6akwfTwdE2X5
VXWjUxk1K/kxgk+NtXEgig/Pfue45dt02AXVJ2cTLD9SRquZ9hXhjcNGPRHtNZVUsPw1sxvZLSuY
dR4TMC68lEhgHE3w22FY+NQBHrvZFT9kPBo1wXjEiH+w8npcjDHFKbxLhbKRDGosQnmWpx32rj+Z
8zXu3L5hq9rsZfVgxAxo+raKduDGk6Rbx1xePu+rOoFXhXYIe0kxZo7MsQ6DubEt3HPOuEzopU/W
Fa4iyTva3tfILpWxirbyJcO47AEdSxiAKEy2QPl+Ocoig43V3bo6mPTSPiUbEeTGrBo2lvPArR3V
W07rXCt7r2e41U8prq/st3R+NbDF7b0fCAM3W0diUlw6eAtt+DCw2JiLOBRUR9QtHXedWb7d+sXJ
R4fso0ASbrR3171rtyF2Vc2bAPfegBPY4w9bDYiENa7HbpvFW8H07Ejtuqh49D+ZPWG2TWwzRKqi
9o+dPGEyu/4qIJDWubwq+pXvr5vybBgPvTtksBhyd0t7tzpsGrShQHCGGNhTQTtxIHtS7DXpUaWw
hwm8xEKDe2WxuLqX3lbXanKrDK5UsrWFO22w86vUDNlJNauBfVgAQ2MuO3PsI6+ncv+I9U+lPmeE
ujqvmVpAvp1ga0Iox/vZ1XdXPCK+955UTHaypYkt1hKanJ5tOemA2o5SYst8zSFdAO61ad2pJsWz
HFeKH121klyeu5GTs9LsfLouBLbDgiOOYm/IbAEVmxjdyQzYLuk442zQXrnCYvMZ9lc7Zevaecre
VCCFeG8z2pnKVrJwuVvHuqEkOF2Z5VPuTr6+TnRW1PU5L8tt70UkRKmBxsoUu8tSXUT+KhNb2fi0
0+5vsL7liNHCQ5uGhdOPMf9i1WgcftNm5pYQ3tpgNT71U1Rkq4Z3Fj5F/WkhIYR2givQ4R9uvldR
pAxXn4lsjy95qjTDEx4ZFWR8RP5Epg2E0Siv5gHdiKoJuZcLi1eR6V+BMDEtWwy+IOmiqwOjXQpY
1BWTiudVgP0Uo/6RfpRJjL3UlSxqcl9iXK9RRncVKj9WudXyR52R2sddRKoO960C1KbHIOwilzuW
txgqMXP6RVxAfCLeqEm4T/SHAdoFpTfOmPgHlmXmSRHFkv0ZgnY00QLihH7IBsmcCXtvcH4pk6VF
pMAn040matL/Gi0N9ERL2drSof6nBiGC6L8BX6tWrlvr1Gd7mffpSAzK3LeTXzRKHiNo7KZEXvRo
y7tEW0bZIUBy7MLLoL0t/0wnInLCwwYn6eJjFvh4PHtqgQljwmlIthWxNh6yjepVoD7Izq1W1Y/G
xQIJH5Tsds1Entkn21VR0eyPIf7VCClFDSM5l7++zKx7ZuwqymHzzxDyZ4+xAuzY0DBq6Rpc2nIZ
Zu3UJa0kBP0RfIlGdsoMorE2QUgiHjZCSJEZuHXRoHCwDrhxcmahKiW8lLIO2dcDg3H1HC2gkWrP
Ff9LiR42iUaZOgabt3xHLsejIMCsr7ZLzEc5g4yaiK7ZxO2X5N07l52AqvDsYVFl8YOIZY8I17PB
4hiHmZK4aDVpOcImuJ8CaC74HZT86fCkldHC/DvOP7n9Q5TyxTvOvhX1y+yNSSEXO0k/e9YRrMFH
K5lAzdHMOgfD9h4TGIAwUmecW5s9YBNMQKdIuSesO/oQUigYr5L+RVn69NRwIlX5xkYlyodq3bIb
cEC/C82c2TZm6pH2O0Ig6rPcZ6AW7EWAJTk9+95brQ4SlWR2M1Pirz78a9t2qXrSSPGayAqlf8eQ
T6pQuCp7f6d3TBTQ3jADjv5MGX7QgIc30INZrx8joS4aN6BMmfoYHAISb7A8gQmnPslYuVQ3SiC0
Eg5SnnHTEMps5rGsGKaaDGeo+7GZqGtaZ5r8VTPGDZwixrdOxYxUNluLV6/E+8oc5uQHJypQhYpZ
K5Q2BW4F1zvKyOgxy5coK25FTWGZcgI2zjoDlMiq8zZ+eR4/PKt71fI25aauTHNhi53SPHyiuIqJ
F/abPo4GL7eBuFcwE1Wklap6ErennMlB6HvPsJdedMrCle0dyoCgVPbFu4EdyBazBqB2Kty4TB9d
6WGj3LDQhhU+HXmiDGZ696mb3m4k7qop4etLj/CuzRua5EilExene0D8Orw+Cs6kIISbdEM/T5uT
Xb35/pndISzrhs1fTOeTRXvmfxydV3eryBpEfxFrkaFfj3K2ZFkOLyxHaHKm4dfPZh7v3DkeHwk6
1Fe1iyvkNB1M8IJ6cLO6/Uitj6gYjWW3GE2gjYdbFxd7Wuwj3hMX2BSlerK7Z9xj6HrlpbRAQfxq
zLrsIAdquyEp6kOG7OCUUmzwT+HIHeG3elj85chFkF25Cm9xg+1wbc1HdSKAFmnRSL+7QcRcDuxm
RIoBj7isFg3/04CUyBcXYVodw9+ChgSjb/cZdaHgXFhWiWAbEAtt69v1nmsN4R9/PNchI/dXZghY
v12OIRoWuaQOS9KkVm4bMyFfUobdlfgLGLgUFTwoXiB9eKJ4cc6ZjOGflX3l1j2vsPnj7ReYA6uz
C22U5NZnIwWmKes38N8NentJ40M8+5ubPmsf9ECInLubdGDbI4O0EcQiFzwTCEpOitP8SECvSgti
OIz6JmkpscPu69w9/UJNwT8P+6LnHbTqlR6upSXIrMZLF9XBT+5FdXJInEGpt+KLxJLvdx9dX20N
d+Pg5UhNqjHmkXITR5uEjFfTHsWclde3XP2y7j0N6EuZb5yxgHpHj/lMF7WdX48MaSlBOHR/YfGs
NfFisq9dnh975gclgX2knVvAF0s38plDuNNaP+zPq5Lau4RJYx/6b5Eylo5pUEXQYwPAzkrzEm2T
qUw3KajFIDMOmXqmdK2CL2nvBqZvcXcuBQoOGgCxpJhQbrvsvOeEsXemv9N4UIMYzq1jg3yUVfRp
fCgwQ3wJLJUp5a/gYdaDQ6slhBMTCzyf99Jw99iGmNygyAFT5qOEPGErSiXURqmTHF/t0KRsjpZ2
+4FVd29rnznLXUNQxqwUrT7ZwmjPnL48KISmTqj8w8T1HPqQ4i90xS/qulroXPplYp6S8BqTa86w
cT0hvuqBuvdGfA6QqPz2SVKbWF+xgxQDwR/OvOx73C16/0WMgpsCy/98+nBXrn/qxpcxyNYK8ye7
xJBu8+6eyG1bvWqDwezjuTQOUBjSCgDzJYz2vmQycpA+vmNi/sLfOtUs++QjBZIujU05Pj5OSxIz
5CqzeFfNBcSeiZ2eQK23Ex5r0oQkn3BAOjr1xmDlyfRDi78UR5+st4Z20gjYDZ85MxmocgndIKvA
W0dy03glYcvdWDAWwHA8bEvKNEJk2W7faAuTRTgvjqN+SWYUwFOLoNjJZJn2LW4ehrcwM5gvdFBS
IuO30ZbcL+vuqLKfrvQWZnBmfzDIAGDqY5iYPOVRvQ6LO8F2rTrSxdBInVyyiQueu5lYgw04Jhkl
j0+ADlYlX05ApQgqzEHnIs9FGcONkzBeIveic1MAPETr+ICte+T1ipcZ2z4CUDzuQvfH4+caMXa8
Q6FPC3Au0roQV63kKwA/zfh17K2eXrFo5flmxD+GY7KF5j1Wi57RSxidJI9jW59i1J6i/5m/czf6
m+hpzQk8uIA2rZXjX4r6VWe+TMptP5M1DEgiL1PEUjg75tNX2os3pW0AJbzkA4QobH5LaGlDBtny
4I6rFmO0N4pFPq3BQVr1pmuYSQF8tztyieqnlHgEjT3NLPgoS7RN2plz/G9c2PT8Ubg7F4fDhA49
6Y+y2U0u94/9aHwxZBt4KEXYcYZY81dMAHIaT5qOx+Ed9EVq7NroB+f5v1KbaJ2iafakmXvHP6kJ
S91ehu8t2RDvShXJv8bZazCVsVEYd4JWZr71rBkZzeQOAOmihMjkb7BIDMkpKpZavDHbTWCdcncF
ADbjFg+thZNQQru1vM8GT187Sc4mQp6ga+fDNh1JOSYnf9wpLecQqxXdOSu0eiX83n7x8rRnRgHg
2EzM5IyXcDUySKNVru1OQ3aH2L3CAvGvrRU+Z/vJdwCzWmhfqNfkm5lXH5qYBGa6RWJHiAMPR9dX
bxBsNjM+w3znK+A/WbL01MnqKO2Uq16S9WGHBfszntLmkeOBodrH7l+ChGcZt6xQ71XLbR9bJ5do
+qc56eVbhOqQ47pFp8f45Gcnl6AdDvGV07zF2msR7etpl2nY+sBjJX24EXhOG8gO6oXIPHzWeGQj
L/9GGgRwd6ORmeIl5KmImLmcB6AYgGwKEgIaMjYdtTo8aWMC+EaujWIdB9zg+G5zFJ+gwh70Xt8G
IQ7lQV8kpgfrHQwACpHLUEzryGTUuxGOqc3JTWCvr/Pnxng0OBjkh9NjkiXpXZgzcIYci/y1Oy6B
I74zfkXE3H8lHonMBb3TErg4TnyFHVe5EEsLIV3KIhedrz25zC3N4cFgDXv1j8nqNdpPnvtTdbO8
TIyE/ClEu9VkIjrxaZo3a9xCVGKXae1lgXNV4MWWZBF0PdpDr2eJwVym8V/rOfhbmAlAYCXOk4qS
bWJ9eD7e5UJxG0ffKT+GcIK8dR9qbLikV1BALT6dVNs5LN6CmErM8NUkCSf9uzBXulkQpn/kI0CD
ZD2PQvQ629XlHpM6/oAfTzuEmIw1KrMZIfhMC9v+SY3kTPocLBDHw3wxl5aIhJ2LEAHOw3oygTQd
CgagofXIi3dd5xNRxIkRYAsX9up67nqKxrsbNgQilmO6tyn4CP2PlpVHl9JYtnQQ9L4AmXBy8Vll
r93w7ejbMdsY+PcTsc/FZ+E8SdYvyawYkxQRgn1NhotJFy/PP0LKE96BBH4A7VrXePZseVDsve+J
VX6ovuvk7jnHoLnYDGfC7r1IIAcjtht4vjTjPMH+rLYDvjq1dc3fgtRXFzy32ZtWvFd+vCxt7ig4
efG48/rU2rtORVLxCIcKuzJUStwVZvFsw6yqmOJ3wlrxVc1zc5NRApkeO3xq+t9a7FtIWBxlh+i5
KV85TGTEDytu0Rpg2WSi4pxQSNB/lc5TFOPQHl6EtnXcW6r+Snkvmp+YDhMvOTYYkoyY2575k417
6F/niudcRzUUHlcSK95M2b3jaC0n4mJPbK/reauu+i9Yg/e+/LNR/1352wLADB9xf9XHt7nVC1Ct
hhUjhOWyDQY72cUpaaExgx3OWaFfRXEY3wyLapA4J7GRDBnOzRwNJuteC0xaDkgpd7j21CBFHeYL
Lo6CpT6+Wv1DDt2ygRSifhtsbTGBMUfR4TqFOwrMVplG8D3+5Xa39KFLtiMIjshezjR4R9uMGmtS
9KrZnD+CifEvGEtGvjnByChxVgZrs6ApG1jHO5b5Tea/VcmwMTGPdpyHgnibOa9R8OueW6yZOqif
T39XtRe35B8cmHKCOXZXHoHJaAcq6F+J2SCajoVHfp1jSDkvBvZPxjYXgEwIoicvg0M0g7dvUfjl
cybmuWfxEhoFAsk51hnS4JViHfHJXgFxCJ3npjvGaKsVZ4t9iOOFZ8VtT4YL7w3wrhe8NOZZlrfA
LEh+gCcikiSNX2alS6taDc2X4C+TInNFsOrqEDVIfsbJqeyeTbrqJ3fV+fNgHKb6aOxqZGgO0rby
1j37hkWdCgJi0tAncnZpUKeV1slpWoWpWd/G4dMzeDzeUzg/kIM5QHv7xKeXAGxAqZ0ICxkTodGY
eS8cT+/gSWNVRsdBPowBzba669YBQVz3Dq59C+uzYd2LEElyXUeHLLth0KHOjgrYpZ2dkeD/FcMl
jZ9siBmy/UglbtH44PhU8W0UFCUZ4oR4ccx7kbKw4Eup2reBy1WLspKmK4mlLjXZW9zbEF0kxcK5
9jYZF9GtyEgsnfa7Dx6prYDq0CAV/HrxK9SZhZUf43RnVABtMVXRNL2iNFAQr23p6clMIFGnxINg
xz3X0NduJTDzJTtYYMDxmJGfslGR83lH2Tv25kfYoYWZ4tIhrPKG3wuu9VOJFGiUREoG9FD8rByX
NVdfJz5G5/xG2Ahr3t5EWq/g4qU4JFQ1YX76lgqbSo6WnO8y4xcTyT9ctTGvsqnHK5onOe69VxV9
A2hSHYNaTTICCUc6WuZOWeaoeCYDfHoiX5fZnvrZNHxTXbHximtGQtIA7jBxcxs5VVB2PGc2S/fZ
RCmRQ3PrQrE1kNorYuJ18K5wRBXDS4AhNaD1GPhfAYV/cv76BsIz0KXyM4iOZcGZKOYVL6LVVGtL
qV8a4TxNIjm2ZYiTmW0HhHWAaBHyEQ/wRoUZbdlIt01nvlTASboiBXkcftsWuPb4N5+KS9+wfgyE
gRGqQqbNXrcP3GCvVUQBGM1bglsoPzXH2crMB7spgh8a5zQe7HIDIC4ofpoYgHwRrOv8x6ILszGT
ldvZeOuDF7A5D6ekP9nr1sD1qmquY5tB3JgPu4yZYC04cLKpmvGuEdqbFqtdkTO7TQgLWSr8qwnW
+FsjCJeaL5kgsydFd+qklwbErKmtj7SwMOGoGEEFtNJbDzOpPif8YqnOLMT6qbK/yPH4XRXkgZeQ
qVWWvqUi45PWKLl8SPESMSfualxZ05dyVjrGhPFPVNhV4m9hvIPSdRAz8gbwT8m74NKhDHdmWcNq
s7JjTy9d597B2hUAmQdEbQMLIJcjvf6J80NXfTrWlV7of4V1iNShKoi2IqBSeLSL8v8xGDxoy4Yz
kKk/hjBdtDjW3VwikJSLEQpEx8SwrQ+dfaglnXf88Lp0/ilAxK22MxW58NL68vkEZ8ev4SFX4Emv
6V2S7t4dOBo3IPwxjTKRcknOhCnMzd7fEwGD4QLuOrMXmX0urLsiOCkZ8hj2LwN4OzjX2sEgAhdv
OnJuPr+VmDUjHN1/HZKVD/4E2j1DJtaUo0lIgSckV2iozm+OQOtbHMlvsj66DHfdaROnf7o66dXd
6Q5jfoRmhBsMaRU/Y2e/VtDrR2druXCYEutf3YHKursdl3U9wE7yFNBuox598YaHr60w10hOTK8G
7U0jxXweawhXwHkCGpw8ycuUP2c9NtVnv745zb1HVVEuF3lWH5OLhy3ACeu7AtR6AvPQmSw4W9gg
JokV61xqh4yjTjPdUu+QuW+0XC8mcE3EQYCugInJo+ESDXs+RsSXv5idewIaaRFUyrhsR5n2T4//
eqJpDARDTDmUIkjMwzmbK3UFeu2sRzveAEq1gPBU8dlgOa3gs0CyQQxdKuOlL5CFcPno6bccPgUO
04gBgWa95ebXhL5mnC19l4F6ssLhX1OBQyoe+INE8tdR3Ug7tyFuSt7tliIFmnoK7rctRSqQ6yvZ
4WJlvCRvjfliUD7V1nhStX49McVxK0bCNmJf5S8h9ZHeHma8heEvcFlY3SNrfwIYWxHaaMfwV9mk
v9FTyRskZkNP8Ne8B3udgWyUv0YFzGES+D0DnwoLX2Mk17ZlnB/QP+Efi/7LB5sYnCaLAdCv21xy
6CrllaRriMUi5E/5LaUjLaPwwF+WbEYjprKAyR6WCRUCXmrePFKVpf7sxhDKRqDhpHOV/LBwrZpg
65v60FhnIN2Tbq8s7mpFlYJm30zsDQh/FdbaFtyrPbA3Uz5SVO4mdf+6Yi+mdcSKURAX8naR9Rky
VQ5cTJHMKRK1zXImmQPO1X6CKcsHO8XQXrCA2hWNJ9sRA7Ds3x2wL5G8eZxHouSNpqvQoYMC71vw
Iut7QOOA8L7C6rkm+AgUaEFFBIBpHnf3RYTOUjEqruEosnXXKHc++iqwCfP/IPun4ChmU4CIaKyX
Kxi6vM+Ml+qLEd+g+TJYf9GRBFqf2Z3BMSrTVlZiLG0eFQ/PYrimOFlP/krv1aa3vKMhGvMpk5x2
5TrM0vt7QVOS6v+YJrIP21uf8YRs/jKhY928OMyaE070MnlyyTZ7D2rGuG51JLmflYeagMz96pBr
w10IEZFuSbJhS7e5aa2GWA7JU7uG2rHyTpXc8QXDv4UZw5QONujJd6kgsn5c8zXg/VQzA/yqmFLE
LPhecYeGPS+JY3zwuVu2XGPM9sPTjvNQSPDHJG8uxpTpV6PGqPiQiNDzNQ55zSPmGRYrvK7Lhret
bO6T+UpMLjR3Y9lscwaoBpj8gUEkB1zhSFZcF3eZvpPcpJKZImYsMrLXxHCpwGEEMdOaWHdntqpD
XRR3QlgV+ISTeFqqghre4ly5rzLduxIBRREVZVsRdstwd2V3W1eia1BW7WxiBiL0QzG5s3zSGEhC
lCrjnTEJrTGr4W5bjKeGVdcDLJkRlAY1xUoPGNsAQ0Mx8nBGT5Pje8Jenzyi4KNxVqSbGILGLrEV
SuFbQ6zNGPXbUoznIYh/ygQTCvTCvDrBpTF9oCXpohw2WYfcuaFzNA+fzOC1p80gOtVWwNnXXMzG
4bbYKeYmjFOOopE3TXJR1bG2YP8CpeoJ2h19AzcjjHUEupzlzzQYcU79UlFqo2lA8Aqi4OS8yw7C
hKDTiMMu4zdYzrBzMB7PNj4TGZ+yZqwVnHtqPl+Jm3fc5ma6kHm/FxVhiMBdDj6799+YXUlCu+Xd
IsIzMulFdVHFJWaPZulgAhsrbgvsijkuNhLwm57kgKO9G7BoQw/bqMHBl6jCn6KyJX2NMCKYvBgD
x+SZ2xMwDPU9gOi848Oh626alS00Z1ubp9h7dwusjkzJPfuVz3JiD81rY6FhG5Q9oYBZ1aNqpMcx
xeQE+aUu6We96DmwZOUvHGsbsYhqlY+DwlyPuL9xdGgmw0+gARTowtohNMpCH7ZfhiBd3XFbouzG
Ie6IWoglkJ0fr+8/UiI4AM1lg0IrpsMUvRYlbBlgWGRvV131LvXTgH3WxF4iDin5PJuQUAsf4ESZ
loumZYI4rXB0gsmrxLEE+hljiQjeq/noASEu1l8dEnbhvlK3iOlbFu1NOks0OAPhsNUGahD2FLYR
SbCYDpklFmiOyl0abLPhQ6jHoF1VTW0K4gUUZYsPXzKLUPGxNaiYCr6rcGIyYK+65GvUdZ6wt7g8
teQCmwiiBJtyzrLkeA+D85JTsgPTT0irhHvuCGLqnMaH5OEYD5ujSGPeg+htGkE19a9dRECkuXQm
EIOXMv7MIuLYoqcAzTi69lPPT63d6+DeOu81mm44tag9wqk1GJz1v2crqfXb+zzfUB2KfJXxa5bR
u+b9utp1hswXFzs9aMSC1BYLeI3nIXZRFoKfsP5q3Oeaa0fQp2CKtm1yr7kiuk+uOgxkBrMXXQ44
89jv86c64AVTZ9e6evhH5Vyf847hQgVrzeHC8hVIZrKatsrrh0fodUw+qkBuHCw5JdHCRB6YCHrE
4gpyjl61FTZxIdQF3Mo9rbSwN6abwyJCSV0ZPvccSVzGTgawVGqFTTwgOhbSAdxXZ0errPeeB/57
k9hIwACoq53m7IZ2FXKPsCFCj9qPQ8mYoNO5bw6t9qnzetEmDTWxj86RvouwA1TyD69kINf9sK60
9dRO4Gd4MvR87RQHUdIh7B0i3VlRFYPcB9qXH2mGdKX5v/ok11nw2uIDnQQQNfCshbk00bHkxuWX
LypWNT9YRimSB5sG4wgZ49okcdgdg2o7arP5hdQMXoZHLulNPA7DlfqfMlyxiXfNinrd3n/P/UMd
1ds20mhwG3CdMMP46st9iz8s/2zwJlTei6eeNXXU09cxetHws0bdzrBOOnKxfFHtznS3UXOXWJvo
v6vEX0oKrbxm9XdufsqU9Ogd56EcOGETzse046GslZ9ddbLDu+zeFMp8V149OgNd7NpW4uAALZYS
ymBDSRwTEY7uMu7Xnfy2aZCL05Z9bJNwKJtOUXelqogFFBQj/X/eWtZXLK4jF9ScUVXPv1rcE3Gs
uIZ73g/5/lCBrmMOQLzCmEg26vQSXUzyLuyowr2gW3rOIcqhu7Pdp+euvcOuXvXMMFqvXIeau4T5
y43R32j0S/JUCGrk77bap853pnP4CZ4H/9Pxrg2fFM55jRYLfgHlKJqG5sLShtPfra7xlh997D/y
jTA/aqy1mBPTKUd8/VbWaynfBpgjZUK4gYEESIZ5WgA7gErWm1Yf8/CF93tlj/fE8jEr5V9FRkvk
YKxG7kFp89ZUkKWxbDgXuDReQ/UtpjLvSyOmVjqScCeqQFYuWzUi9QZvFpMh2RevI46Egvkv7JXI
wzgfmwB8J3EumZ4x0EaDCLFwvRj+i6Vt8Ukq3AuVd01oHdNq2vukAyyGliHA0/HQr2rrSD3YOvd/
clt/9LTIuhG8wS6KNgC1Iz6vKuzREU46Y+G4eAY/7Q75OlfLgTpaK9jYglF5uxKQg9ohW0WIDRaW
1XH49fOBGsFPH/urjqSBbQxjOL5yrkSlhdAUoCADIqswF3PLbDtaItWH4Zx6BtidziGeZ9D75NiK
wSm+zGS/0if4ZmK7LP9l1rptj0Z69YtvUx5U/jt/Ggblo9Z6MDlpYRQxcGjmeyMxt3NSKDO3XBoz
3hi+dAOOkM+CkuuEeTlz0DGTIwl5NrXN6Nw3bc5gkXAEgJL76bVCOLY5CjQME4wSxaojsIo2jYJs
NZs0oK8OE0eFwYCMJ4FpXQOqQ5R6XbN4ZBud2Z1y5iM1Q7h9GCOzR8DUkOc3nfYaJhujwY5ydPT3
pv7wyTUXjeDyy3yVa11kXmIu4w5wlQbSIW2IPdQXNIp/KY7pca2Md9uAHkZGy+ZsH48sD1ttuvsI
R/YFU74D7AwgGxmwtYnRuHc4oLIOT8Uy0tUCrabij2mGxa76MprnPLkQXOn1vXBwk3022vMYPcs4
RhoTOz3E1ZJ9SQYpFQx4J0RE4KpNXB7df2eMwTbK3KfOR5qtnWUx0Ldonb06InjVr8nBIWDo2jr2
9tn4GMg5KCSVGC9YP0Uc1zaZ+qpyooYjbwnExKD8zi1PILVnMASM4SIYilNKor7y6Mm0D250sIx+
aZXNYvTWrnUeBQZEmFy9PX54uvrkpaaPtyWtS7Pr7PBPffFkYzjsIOOQybVJlMQusUHMqAoGrAj7
o+VdYmhzJXQvIg0L2wdUJdtVmk30vcHfQrIOXbFoyAtZ2qaov/0IVNx32u1Y7kg/2DUErhm//tVZ
z6Zxz4KPbt4wiZwbd62EBMs1U+eWmzpXOdzy9jJ3Q5lQmrST0N9FejJTMvN7He3AHQjf4w7Q4o/Q
pB5sQocOFDFZwoklJqPANVc9IRA2k4GzDfLsaayfk+qlK+dCNOlDB3hxJ04QsoD3V3BIwvYsT1W8
sVAv89pkjgrIJX3zivege42dHyc+4deDIfcTiHPg/42I0pZMwOJyHSbHk3+7yXcb3QYNFyOQoouD
e6VeRRYXvZHfDvoVMVoeW7zrBT1BJYlGNPUM4IhggFpYA8PZBxHJvj546jBjisy50gJ6swsEbyq/
E2I7uU847CbDc2viD5vLhJ5T/z2KzpX+MkyHIrxbBnFheDIQAGn54yq4kjlHDYyxo3GQGk6Ybctz
nQbrdhZfPpVx94pdiL2JVAts/LJ4M/nQjZJRA2OSaduW+8r+0Y1tTTRmUIhE8y3T/mjlxk7Js0kK
mF54LcBE2PEbh/eo2YfRc60+6uTmGZx/bn6G9W38LsV3Pl/GAUynh2S4mt2bUe1rPKgDOeMVVw23
+E4QSOKRNl11VC0dVl8d/27wAmLDEYfePnJO29ahv+i43KJKWdW2ZapvPErtDpCza6hlfmEWIbDF
ExkcqUy0zzklKhaLd/asw6UtxXNk3qb8uROIkcPCJB2JL9YfaMk7UPtQOSfdeaX2kmGwg5+W1Bv3
kcJ+9vsBbPY2j6p17GO4WePQMOnW0FYJ1wdnPGfWq61fBc9wUB5TupjwRpXlWUPc4obE0r4N63Xa
bS3J4QLH9C62jhWYiNF/plqyHi92vlHt2aKOHYMffeZTmSzcaJfpp8lbC25xSUUT2bq1Hj75VvNa
ME4ZqXEx0D1G508R/8WJURItDxFthbH1w5n9t03VLUb2cLVNZe6zMt2E470KsFTEHv7wYVvTe1Np
jKENB0HBsZYlCX4JxMlo8Rj0ziFxzsAZAjBbVkywKsIRkSBcE3BFK0rRcyoTt35xaAnkZFP/LxI/
TZFyfnjMqKghhIkflGsLht0IIMWsUTiG9FFSnhwBz+cQ7nscTg1gc0V78fLp4jB5qmLq9xp3Z8j3
ytuZ0XWM4k3BvgEJqLHoeDA2zKo6Y5Mm2zK9eo6xVk73SPsxx6dHeRKxN2ZmG5QpajCSwzQAH1PP
Na5Wm9wUNgWFmQklw6u/MG2dTdWujQHwhIzXaXI0g5PJlzM0R5Phbm+2TLofuZPdkjr73+OKUqi0
jxknTVZ4MVkd+8KhRYGYHlRjDfy/E1z5+sWdMfztLvHPEsuG9HVc+NgH/K2rPUUDbjl1CvMn0P4F
i1HEodgGGtcaj4ytPRJ8iqkLT4XSrdh+Efqm9RT+WXfaB1jLLZJgKX+vXB18PskRgauW6sNj7Wx0
/zts0oMO6Y9goNMvwSBTE9Rgv3Aok2KDKiH4a8xoCOmUGamgoL0WNA51bbIdaPMYUcG910DnTsy0
ztTuln6n3xUMyYn7D70RrC5OuiIMqwfEzBe+txyt6LuhJ7qw2NdSZ7ZH4ccIt33mL6ZwumpY1PKO
wHjOIbOjraSBnIUSnNb6t0UVuxlE37YX0GpDnsrmaOUyKyedVkzJ1m/52Q0IzrRjb264AZVi3JSu
mD0PB2fgsCkiKtyN1ts5ujyqMsJOTqRVuRvf5H5dDXg+wpaAat8ti2RcBSK+6q2/ci26xN13XXCJ
y7R3q3CvRkvUtgHs6DKgSolWJAD/zYomxUl13c7z1SmtewwQFS/riGCOPiqS34posm9rp1Fhbqs0
aLO6Qqzk7hmAnBdevB9Hfdc05mdfjUS3iEna+HJaj8mdilhg8RPgA1rUI6ByPTzEEHhsm/xV1+4q
xl6mG9/k6OHXgDilCXBZKTSVePjKW6ImFmZfd8xv05Btx8LcWbpAcALTo1N/5mBWyQJUKSBxTsmx
aJD9b2PVZ9Px3kYNc1HbeGdZhG8VouZgK30RaNU17RTrjgbMKjfXqStekzI4Tl1DITkBCT8K7yJX
pzbtoNgokxs+dNluJH5o9cUGVwzCsLzYRNYimBhjzUwSX8G2zJrZbKatZI8TWw3FNsCt4lnTypJs
h34PgNnxNOYNdN7jHuHKG4XlPo9YD9ygbOizJCvXRjZXSaoDAoskcMD8zRTT1hcj557mFJliU2nD
oYn4g5blYJIRP76y1liMdkFcY+pFyAtdUu3I+rJvlhUVWpGDaDsMxUoYw7rLgTC4xripwXopu4kW
0rU2GL5JOzEky9i8Gww4uL6rUcsPNQ4oOnKPSdB/qNA4WqX8o4PuV/gTcl2yLGlUte1mE9v5fgAP
EMGynaDSZtyKnTAFdoEn1MPD6LeX0EF/E0AF5nf9V8/d6qCwUMVGfok18dLEYtuIlPtqFa40Oawb
R2CYr1/LNGfbxLWX2hxoQ4/bQTBu7YgbP4pllHDhn2ymw30LvmWvtNZdS0vvgOhS0O4oiOuEXuF/
OlF16xoEO1pe3OUowvys+zMfKc3qRRD5eNeKyF+bumtEBzNgUaH2mWuNZjkH3akE3luVJz3uAi8o
mRdOhOUqFlurdi0Y9Uj3tGp0m7SdJm9RuBlH57JxmWDKsoKg0OYKSHkdEoooNQcmKIFyPxeI9XHu
qn8ebjaia6rZp7UhHF6HdgCuaQoHz18YIGF2kzWAXo0yDqtGOGSHxKgVY7GE6EzHhLnpc2fpFJX+
QbNg/Gkwzz56RmACKK7myAroaLsN+UVsa9r4Qe5BC04azEC/noENvopz2GDxkBC3LAkJMtrknGqL
hKSIrfKjtGP72XHiiHO8RajSDGT1SN2A4F/i2rg1/GkmNeQWVLe2+CAtJJCIQ2ATpWnZd0PL9LcG
9+YhSe36KTYrnSm3pIMNd9s8xWgn3ArT2Otv2YCeEncVA10tzv2voon6dQnCbOkEPhJ2V9jbSXeQ
Dac8I+HYhxDBiGjEqaM4dRdOepV5DpJ5CIWItrLIDUW4QvGvaFmQsSWpiMtmMk6/yuBBGXqYZ4Hd
M+eMcrc7M2BP24Xn58k15V7rzXFPo3T9bZAgzOKZFfcp9PVrHqOodvGgH+rG7DaGInfhhFNz1IXb
vbQNPX6RJdK9X1B/oFQknww9tp8GXVFR5sMDwIwevcZdSehqUj3uaNejRXtSFC/Z2A5dAkJxTB1i
YY0j7Iy8cN8r3bT2MbkKioxGfUllK6aFAZaVY7LApL5Ges+Q5l1vvb+mN0kDedmwxOxVMB0O9H4z
+iGPochZSakrx/bTdb2g7s2YA2idgo8Fbdr5ruY23wIA3T3TXLKoZZlEe81rxpUI9fSE87359g3X
vvikMmmL6tUEsDe2uRbFbeota9HYy1LCFCpm6xcOsYnoc9JehaxT8nKUFZURx1jPJKpaVBqEcc1U
636EBNiaNCdnkhNb60zxqurE/LQNoDxsk+M5eYACCSBoLbxfGjPPUNk6T7/81YEanlqeVkBMMkyI
hEf6jPNhI7Fn4JHuczouY81h74oxVdRnDHoA+tIhugHeI2/Ah4m1VZDsD3MKHsSxKb/MGM8mTAs/
/61oqAtSYN6O56wnP9zbMSenxLlWJdq0msQXrCGeRRzU8bDxkZFIrVxUVV18ckh5BcrCjuQDKsmX
BpwTmJD884N0ndhY6i/ZaBIv5KmPe1lCbYi/ClWDMCnW05yLx5KDQlJOm8Eh1EiZB73fU7NN9a0L
/tbbVpO+gRM8AGVmDN2RiNM/euz7hahQp052ewIjQirpNW/IDkIEFiALxK9gD/AJdtkSnFL6nExP
BuOsnq7MpA32ULx+cPwSCXPfWre8yobWiizZkW72w3VJTVNPNm4bWS8jU6U+aA6IaCTShgULICSO
jyH6xUIT/sfReTVXaoRB9BdRRR541c056Cq+UEpLhiEN4df74Ictb9lrW0KXCf11n05ezensI2uw
eS8647vX/hrvJPVvo11LGCNzyCS1ibNtDHI1pa1Wyo5OUgBOu5jQmnJ7J+S40IZtIqqZDMiU+9v0
aUeZdBpZLIrgsM8X2jZUu3D6i9uE0wanw2TCV/mn5lgKKZUyEyst/x2sgOAIwbW0jjHb39OIt8bD
F8vIJsvhifhPQQO5/J1+VVg9rvbe5WtTUG3NFd3yyHBnzxn9qtk8swH1rrgZFuuGSRpQRmhgDqfG
uWT2KGxG5ER32Joj8HQjlRxS4tOOKGQyDePoUcZstsB9eE/ccuA6WGw1YL12mH8EgVqaBoJ3SAqj
BFhrbIrp2JnOGmvQHGQsKdEoJvpGsgbVpb/1glKrkQGcUx0ieB65Ua0rHM2FM8KeHMgNA9mcVoNs
9xGf51Yywgw2QTohi2liEyKRR+ShbNazpu1/ZXc3WKJLdU3jay8v/4M2fOYGV1Feh+zmBMx5mDyq
8JTYNCMHmA34BGArTVq4bOjtxSkYiNhTyqRtOhde59a3NnV9FPrG72BJpRR0Ux0XvJvyKCQzF3o2
EpqyColky7MgMoTLae4gr7pV3p9b4ImF+qg7Vqa6WU65f9Ndm+5MUjhAzsCKGTUX5HtXnBX9f/Ah
lh0vl2R6DNxwxV6xYGa89LNbOzO80a7a4o2StNYABgzjvsL9zk5e05jLAZMaP+uVrXk1EARMufF6
U7PQYpjYKQNY1ud4GlcO2nuTXDVOWHW2QQ3UOYE464ipc/Hm0RRZKNYTh8roFu682PMWNf19ij1o
D06PT62nZGb4MngpImuTBxdcKJioLf/uIpnS7+6Yxz7a0lzjE4a1H3p9cZqaYhTOkTAiEvu9jU+Y
ifEeZefBst4iL32bUEdT91vvtwa2knHb27ccoGGP8K0UoOXxRM/k0CE05GAX/5+PsBX7nKcyurRH
MBHFux0/ZAwYzLl12Bg4tFAp9SzaQ9gdasxtZk14/lKaIJrQJwteryy/R/FpTC7EIGZc2JMSUFjY
E3D9aITmrinmAodsS7Lj7LypQehn9EkjIPUDH6LSWfceiKqGhRedUcNIO9AWpoFyK6AhMwTFj5aK
lz48hhEQDwqGNZysgQOoUdcJgaA2nEnpp1SL+p2PCTnktEAHExCSAC0hhlWKFDzAZXDflXHAijfT
Pk257dhaE8ainCQoNtWu1pi+xwx7EUIja1mTw6q+WTqw/AzduUT9duiDEpD+6QppWKA6CjPiL8B0
OfV35evEV2eB7JjE61AdM8a2QCkVTYbhS8Kq1ULXibFfQGEka8hLXJxTFFFufNW30d/d8GE2UJAY
peqnNiDk4fZ3M0nJl3nLfPYFvNjunuOQHnXUfXzF5kcYWnvFwrvUwF9YWrOKuu+OZ21p6Az7cVjT
pW1PRy3ZW9qPAbsLHnay8x1ic/su2uhVtOCq15DGzVal9cN5JeYiEL+Ra1w1Jn2p3EMICA4kY0lS
S2gAFYIq9lhiaAOIE8xi2bepcANmSCo7SutIaK+xp/WImDlXNHY6jJ3/2v7Dwds/RYqQarHRE+Pc
ucYu0j854yxH5l55l1OCGYF5zcgwO+GurNZ0zPes8pVNSyLzWxAV9cXlFoXrFyQYs7wI1dYjn0/G
mB7QKr5qEDIr2NtpZsF8wStM599kQkFizOZ+Ohr9JQdfu/fEXYOEDVAulDkQUDO5HGNrq5uVrb0M
NdFY5AfFCq9hYUmbZF3XwHVaCuTGASNTux2raB2FJMWooz6ZximqrrXK4dM65Lgo8AiLiy0Q2NQu
MqD+BtvQJ3SMYa3ENa6QP6stK7lOp6Jtg81fUz0ihn0a9ner3Fca9ZDmP63lQ2l8qJjiRfXrZN/K
EjSyi6ccrz3t0ZrxEXu8K807VRIlRNhmqzDv0x9iVpe+3whGscneROCnbdh5qIG1+j6kbwmKbgKZ
+hiNl4qCY6zB9hGgsc1X+GJRRGJk4a/lh5+2OAtGzgYOEWV/zLfg2nxUDIk5SqZzdDzUob/+jCO9
DHOwMSdXQ2QzNr21npHzJITOstsi3spmpAaAHIf302hyKSGAFvGcmSb1hB0ZZ5gqKNOK1Daj2c0i
bD+Iq9H2y2K+bbXdh56rbcPiF+MqI9E9Ypi0nGfMY5za8XlDJ1NdtTPzF4eXvkcTmIbm2PjVoXKL
dT6Q56U8rmoppuICNfkknVWxq9AHzQHvhwGxlgbSNjmN5b+pOoIzp470AtJmdF5KBWowoKvc5lVj
qdeIeXX3AgOmXf6MPrYFBgFh/jbidkg1qqhCMYsHT1xpLl3d/1UmDcw0Zg0RqILA+9/mmmgRNCi0
p8phCzfAIGJBTgWTi2tCo4YTpAfDeddzvOky4i7Tlvk+853pdaTGh9aCMEAakQ4kC7pKuoEfdXMW
FcmZabhlgNtrjblVwnwJniz8mcDDp6sAq3PFV75KlgOzHCUxyLrTl1uV0TpILxEM1vXIMba3Cfd2
0Snlejda/cWI4ROxqDuOuakm+VnPUVfrMsICFD6o0Ux0y3xU64KKsxjsv30c0/joDTHMMqJINuwH
FLFG7RzboIkwST554G6+LIrO+w0y075quaf1C83rkjWCxTbAkVjRWSCh9VLktRgyNWNr3jV+1co3
iNUZPCnCCk+Wma+kg13DS9aW76u3Hr3/n/CacSdMcruRz/XItuz3CQp/LQllFHY71w7U287hdm4x
tIGdXq0tRr8z8NiI0VvlaPPJzOAX087J33kd2uoeajPuH+Md/HwmSTa37slnPh4lOIjTilZmjQGf
CvCEEGUgUNlyxSaBzw4XKGz0HpmgrHkrWhqVuNIf89zfO4kN0hGR0Aa/5RRnUcbcqEFzdpzhBgAT
Lj2//MTX7VitXRxVgevqsIPEdxxUZ8/nnOAkJvCDYIO9djMQHpOR3Om09ugkQLpUe66ZuwyJ2JaM
F0Xh0+rKboW7qqTU0Ze0Qlg4RogOuSTddUrSJ+yIqHlr0yWcElhXjZhu2Rq7aYiu1PRioDI3YgAw
Vxt/OqK1VlE1rifLcX7zHd5N287/eQVYEzOBRZh5x2lKYKh2/0rPPdCTudRprhIldgXUmcbRj33D
pmvwYw8tSnti6nXr94zWdsniNkUjZlL9JbOGQxkT9uE0aNakTqnaTT1w4b7l0g8mDpkn8PpbJ23S
ViFV0xkG5ram2aKlEDIQ6OVYPX0QJ85I+TLgHbtviNlwKkycPX9wye2Z5TvYtqKjAm16C00o1REU
oTmjN/iSG23U/qUWKQImsY+irn994f7Y7Do67igaRf/CwDlXUwfphMCXnlZv49DjIWn2ZDFwQXQt
in3a0rhhsvf6ZrH3ImLCesBYMmkE5xqDcan2XvbWc5MBezCle8QU+TRRmeWwx6USd+FggAj209VA
54dCm86wkdMXPVxdqQFFQLwp6tFedqwm0oePR3oak5jY4MpZ0MeFrVCZ9bqN+1UH4lMw4qjbljGC
x4mLQCFnxrEhHFPcqC47aEo/5Jl69Eb+CkHhlY4HLiWj12pMUjPk3qKS2l/o5PXWsjzizhw58tBh
Uhi4s+euwrKX6Om6mRgsSv8jDppns4ZfISeKREjwsaPEyZJYBcEgwzWXXahDCcoxBYVRfRxM94iX
f+9i1QQGtIkIR2dMVZG7ebWERSrTzi9FEBI3H70HeK96H8lMLPRW6gQ1ebmZ4CJgTiRag5Lj4CCO
jaE3K1/HJ6h52C3aUcfTQgsYsunUMkaaXDxKEeGVSDnWvjJ8iAhhCCRS0XRk7oYyfy2qcYNd483O
92UwIWW7WCNadcKr5h6S1vD+DOl5r0pJcs2Bd9e14KISxPvSLxCYc/B7ASdAshnhS2mevC5dWj2H
juovpnxqiCHuVTqzrGg5eAiybl58KtfYSjKBpfK3aqaddw89z5gMkHLMh1XfVUh96EbluHLtz0pE
e+FQChmQWuydmmH3CCt7THaFzZTKqpxDG/YnXafNrYw4YYdNJJ4kzz5ufXzY1dF20V38nOakU+HT
2w3wVXCn8iYyDk2AxG8DYXzu4kdQvWvdo8Zz0KHCN1irIu0lw2huc3BVPVWH/p0u+Bkt6CPKwXFQ
1AizgZ2HvrvnvCqAw3EDFfFWw6Tfhs059j1yYWPoD7s8zXzstAAQ8Y0wZS088VvpIGYr5eOmHgLM
tZnfkCJkSUyz7LnLXZD/uSaTW+0RxRSa7j+j5dI9php90escSH3PxqUTF7WHpFrR7BHqg7vzZ/5p
M6KuuT5jPtZDcZJmY6+zpDC2zpQjzeX2tCgGjotdl822kL7m5iodUPrelP2AzJFfFnsGxWUzCAkF
EpfIKFBeZNTjONQGNfBkeRh92wYktqVPyYLH1Eh2uCsTl2OSJ0qKlvAsSOJrntgaqMToKbL5QFDD
qCvGiZJnz8TM4ic4O4cBTploMnjKcmrAo0SR01wjKVhR9DrQxbIaUveL/a3f8upjuTEYqhyGsOi5
fZbZErOvT3umF9UUTM49xoU9K16BB7nCMrAp1mNI+mTMGIAM9JgkRhLtQ6bVFS57G/x4M7TuqeP/
fvEsZglaC/M6ksWrcwsCbJlByy0DzJX1sMKkeyRhaLyZUR2++/MHhmc3PWmT+Wu5ZXSCxVGfJwtV
IGGIkGT2Mlf2IYSCgNEDL40FYWcMfFA/5d126nXvuyj6/V4WGFxSEP9ZsWv6QqMDCcOjxFjpF95N
jGUHAWgWSjMDS7ubbjULyEQVP0K014UR6BcNnGUi001DLZBMtUcKmR13yD7O6PUO4wPfOv5fHjfW
Jp5b6jyZqjzXMdPe3KPH0dOjXcfIMOTdmi/+ND+7+iXJ+E0GbJS5+xZW15amqk1aFFe79Y+kpLem
yfaVB4DDag7vyV7kyW+Fujs+TRQUkGfmxI96f2IE0XRPnVfKBItg/VAtymlY4spSFwj09xQeoSiT
jevKTYWtSfXqMCB4Kh7jIAWx2LAJ9feqJnPWVzxFFSNWhgnUwDAFDSuyuuRUyD+gyLd4MbqZgUCy
NmuDnXJ07nDcoxPzZkXRIgLQURT6UuddThOuhbl5Ygz/3FUBgU1wfJ2HbGAn0CBj8elVPQb0IN1V
NSZJSwC7YUN2qOecywFMZ/jLILmF9OcygtvUnFQG7Ecmsq0bGITQh2c+Z8/wpXFZMgVnpNIZpLrt
G62MV+VhZoxKY+OXajl2JNTqcR+N1soHRm5n6ggnad/Y4Toc+4Pou0eZFHes4Pnd69CswvTLY6gB
SAT4NHhPTBYIMQY9klmUXBiN/qka5lJnroPZYFg7C8/FpJCr9p82uc+TFmyMbHx1fbHwq2mRYX4d
HKgDrkNsVabNyvXVR1RNj1QxKmMBeuKMGj+ZAUksr9knUbsSrUSvtq58UvZJGlJKln4VVMeDNkpW
AU0qODhAEG/xsFPKM+qCo6Zaq/yAGXggBsxwUwbZRvgUcvYDLJfAxcOAQWZQr4l76MLnwv0Z8JJB
8e2YSsUNDZNgNyMyx4LuxJFbat2cxwJvBrik+mdu/EqsAGKee1QuS4/+WUPFHa74VFbURro6lXrz
oNdn+LdsU3MvJciIjoDOyDjUr/450vvoaG1YpLOUQV+PLz4s9o+p5FkyuGQstmlVvXQIvbjGXzgz
rxnqW/7ONUCXG+7JM0gdIQeXyXRjcUHjVQeToIZvewe/bo9hZj63of1sW+7B0HRk+X6ZMq41w5/Q
PukjVvn4C5O6xjC/jirw2I1lMXlnmKub4Mna+ldSOGXwA3XAtbWUBcZGsQv5eln3tkqPGcsGT403
XDttgAL6TrcmFbvc8+L2UY3VxUDzHbXuJMF9jF39Xnf3OusJ0sgju/4FiNy2i/o3G3xVB7tKZ+th
ewag9pAyevjuDQKaWxfXOGJPynRGcn+09RTTexXA056j4PfUefUgyXiGfY8CJU4JRUwGmUwMxQ1Q
5TToF5QGiU0UGeuMH1rKQbdOjDUhp51rjQuBHuA21dKlVi8ETxA25ToEoWmR+DTVpQnuYZbsi7BC
DnWRspJfC8vIZJuvE9pUiL995K9z/tULjJXtKuSKX+LKdnwe7EfqcLlkFqHZu4yRdVnlu8JlztzF
zjXq/FsaYoXSG48PLoZ4AinGXwGlWWW7Svv0oVv57nhQQIb8Ei2Am5WFMutfJ+/ENPWpE1td+2er
fwMV1+qfrwH4340uYZx+Z/tMk89lR5jprHfnKsOJ8+BBwGI5B9a5J05XOsDVkgHCkQdZA4RQ8qPH
18h/93wPv7F8QBtZMkNa4WlZ+Vb6kvm4dvX+rSpoLmZSResARcNN+z7ZxiaMsl1jMAXAG3kzNf9s
wPtIIt9dlIOkTVZw8zHbCc2DUF5c6DHzVkEy0aSoT6fEuoumjuL3EmJkftbbgdgUuC/I0BN6eYHz
weRk2PgdSQU94LOe7jver7TghdXCP1CoK3OCCx0Hay9U16nDjhl+jdJ4tmoyCzBYin1UDktTw5pe
C2quOZ+YygWCM96zVCGhW5jHuli+WBxKY/zh66KMP6Tvcopq/5g1vCgZMpRWq4DMq5gI10pvegiY
BBwnQkYrgE+q+CNByO+T+rvlyMIDIMBvumRFc1oA2t7fhtzNapvI3xykwKXXAxnTKuIZrbnVTCg2
poTmnNAQzu/TJET3m55jh9aT8tkojGUVA8ARyOaE3N2cTI3OsZp1Iu78BwH5mBmMJaEdhN706crk
rSCg2WfaP9zIz3UKL6DhsBubydqo4pWmSkxt77LB7oXAPsA1UcPaRAxqvhKd3lGFzQWCbQgY1Hyu
s2/easyzoA3K7qQ8oa3MWPwEZrvNgZUJxm10hqzTUCyt9tMmvs7vIv6Oxz8p+BOkZbaTTcarstLj
WGlsDtZbYOV8V+3DiLFfYgP0Yq5gZ7M685atFeADExTnpLz10P8yVSRuhNqWyBeHoS6mRlJnALjz
Ae5OySXV6r7anF6X2maeovD7MINLQXieaxAcqV7fG2Gvcs68A8xdzBYMS+MajI08zLOchKlYFnEp
I6JjDzidGQl2B0/tu7FZBuV3h7rGl9yD2fA7TlPEwGvbBNMBecBBkgLelkfJsqYdwNCJkcb3Aupp
BdKJS4kUNz299trHmEQH4F0vk19thvy5Tx5TS9v0RuKsG6OfxNLf/bDd16wcjqXvMB7clc1wtwRu
Z+/79KsOALgb9SySOsR4iuzWB+mGY9Qc0rlMtbHVu3Q7zRGt8dIX53qAhizKc8wHo1QpLAckHjLJ
OFueZrkuctN/TN4Jfc9cSJX8BVCjxCkrn2Mc+vhjNaaIZJ+mXV2AAX6O6qw96BzShtWAKUtPD25W
xttChgkwPPKw5ndn/rkh9m3j7o87YJEVbBQ6yXnNV2jt8OnwEcqdp/BraWrh+dnFqYFpc4d0Q3lo
9W4rC36MKed6O8MjXybISpem/klM6CND3q27JIc75UoqM/qCchDbR0JLOgqx7az/bl0CKMxz+vGr
c/+KhqLt1BDWyuIOcYisVmNTz61D4Mul71KrXdVIUnDuOneTmHG04mjd/MhYz9fuXM/HPhKMYtFp
9iHmG2+S8Rm6HAfQGSpj+KX9RhYUc67sH9IZ3f3Q2bTgudV4AFqDqbkEFJJ3TvXie725qifUzyZc
Z4ULLUZEjAU8LlkApQsbclMJA4op/zjE974ytyCl/Grb0b8wsnoAxEzPZVxQBhdTI0ashxeK2diH
yO4lQOQMxZRdY5C3qPo1/I+RAsk61+fmO4bki16+mOKUUjbvd+qQGOnZtodVLPiItTADrWHdCAqH
3BASzsGc7WmIGY0OPn5t6191CLGib5tjFdF/wbCS2iyuSsk3G/aT0cCCtcxlEXLCs4rD2P2WdsHw
I38Ky88RY1w2niaIq7EBweEPB3usn/OsxislkTxd5+KEPyNrUKsRw10yETMTALAFujQ6idaD9mh1
sIFWHxxFzBjGcLznABcLVdcEdBRhrw5NP73nBNbo4jYZjBpOBB5uZM4O1xOnTWj99HQINLg8MU9J
dQthmztSHpLO5yANZjXpbWxNwJsTh6aqwN7UPICCdH5H9fTcov1CeRNJPX9Zlu0i1/pTVb83hTqp
cWvpKII9bWjXUgZAtakMaw+FfcDW+lQS8apoUXZif1FT/ykoXg5LsTI0wsDlkhaCdRLl8LcuIRYV
Z2YC2mScKg31HjhWGnk3TT9VzJOzweBbpQurLX8dlyqgYvzjFf3QPI2mFEhXbk0j7sGL3kILaERz
s6hDq7SAhj3CJeW1J1XbRrfW4M2AkKpl0T5H9ol9Kp5bbRtof2LCABEKMmh8eOmt+pmiKwl1WgrJ
4/o5YyJBGzZmyRpDFHTj4uSbJoQUBxWOCyhH+IogWhEeuSctjKz5VMk6oB90+tCIwCgCOI7IlgH+
fhbPfkb4T9aePfqSDdbWYxJvZT8ugfJGvNIip4+HXle3EpgGAwaYv8ODkhTDM5lL6U9IERMuZA5I
lvwZMGbk7bp21/zXrowmE46Jc/toSeC9gVggW6xv1lfRnvK03mXaA/XpKfbiTVi+zSH4rJHLLr4o
+RfhHxNhCzW74U1kuC1/xshcRtVFMo+wyLwE/ruDrd/Wd5XRLNV4iAnhZAmGJUABXuz4u1jiYMNd
qzfpJqQWroTC1dPk67jtRsf94Sc4ZjHBAbQ23cdI9jVnwwMuSGkKzJN+QD/wicP3nxXzksTENTwV
N4XYSCqB1rSAd50nR2fWAFl1okXIM96YS4UNqCbgIBzVPZ/qnVBCyvvGObRnfrKOzA+piVVoF7eI
kCBWqk0bfVnNoZoJVS6uFwoUd/SFtpRXwzVIhmwXDHtdXou4IuXK6aXK/+ZOGjHtq1LHCIfqGFp/
ni9WTdVsc07eHJMZp5601FmiMmatelQZhCDut5hzDfheRf2rMT+se/fQx/goA95ZKzsKbP9D9SOT
i2afs/4lMJ7HYNgGnrcAsx8M1pMOJbPDB4BbecK2HeX5P4PuxIpk7cTAz2dEqltAr4EXNvoV7xgn
lrPmr4CiYQuGTBoT/3ru+WM42lY6Q6ZAJOMCq6d81mowsaWJsLGGvue21TiTq2YkgWMHNNFQGjyp
H6f8J0vqh/HzRGm3zY30ELjfZEvQaMVTL++1e8D7aDKrV+YF/fyps5y9wS/JDavRtYvTX+0Bk2sg
Dg4vZ5Yna3zc+OAok64J9LLj9PRBKXpIGLkNevHiKYCFSrLrUXnJRaY2WBYJYRrijR/kE19zn7SL
SHVnx96CUElbqhY4Seb3IvkQ5r9oInSg58e5STSiRMlEZ4+JdUyw1UL7nuvPaXeisasbt81cxQsQ
CS3X6bR1z1dh4jsPsH1k5sFnJwtysZ2YH8hCsIcdsdS0+SccS7t4nrxLBy+dw3uZ/TVTuIiFXNTq
w9QmShwQfALj4M72rOyYGte2OQzGGyLjxmwoIcKOwbo8povevo/G58jsw+Kia68d66xhVLOoWTZA
MLZDe9IZsE2EJjNf/uhyXCdVAIxkuiJIb6tqfKWSeWV76Tqk+3JOY+O00Lp/sU9kPdxPyWWulgow
rVj8HBjNbGLuvX5JoUW4qpJunRekK2NwoKFxoj6NZ/kt5gV7HTsf0v5pe3zqG88inBocrOCQt9/Y
Dga5txQyp0ZvyLoI1tEULYWO6AJLwoCVhcWaHrZi0XOmDgjKYhKmEA/UBsfaGMyXaB41QUXL6daj
G51MzFR8p8g+H/hgiFXSP65JPJ8aOP+tn7DcJoTTIJAyHtQtVEqEPbKIMwu2MG9yBCfGS80I5jcp
LwZnBzd8bitiFOGfm3JkxeM5Ii8GuII8Re9qPBPV3FWlg0fa2ww2g2o56ukW7MUOUAe9nW81Of4K
KIcbPZrotdWfKXocyC3WexZriyjFWLlkzGx2XfU0aIxmvsdxq7ufLqdRQsgcBWqyrn9+9N0mN8W/
z2OJrbkDifk/1MsOQd+2ojuwfQAGMT1tsXNp1fuov4cxHq2MoknOMaQMbsK1CTHcHG1t+5SucEAO
QDiB2wmyw4B7c2rqOdAAWG7sdo0STzXbLQfKwdi34lfG/rLnEGz6D0Qdl4NLxTEy4+YaVsvIUY+5
WDmpOUZqf8HwkrdwucyjlWMtMRqKUix03ecxLrYNrP6OFO8Yv+r5jw4zxuyMdUtAJ8hceMfO2lXQ
5RgKlNq7mOEG7IUEUZYTiImhuVbue8ylrEZfw3/6UrJ4Tc5LMrMNCS0oL3w0Hjz3VTXQVY4HNbQ+
Ru8Hf8zBsk91kb/5DnnMsbkw9drPxzXAjoH3RfNUyTPR8SSX97ABJqc7sEcW6N+UpUYUsKLUTHio
LHclh6NPHJQjOKyAzzwZ8Yr/Bua/OktX+piszdBctRjPdD590LRWmnVlxsCpQOu73YTRevx1OT3H
1L+4JEITojq2RFQv+pVUYluM/Vy/x517zaXkFrO/2VRwKvVrgjz0wwiIFJH5Yuv+HyUwn0vL+oSN
eUWpPareI+TiPU15C66bKKL4ztRrP4TcXarymmCX1/A0mJVB3Aozjzute6y6flasQQ0sXYhKFn/G
5pgR4suJw21ayWdHMaka6mNvG9+I3oS9frP0R83ewRmr/duQwDNZBbP/l2dw3utQM5YNinLGyqla
XEvGRzfa4O31J7NCGEy3dQGcaJjTq+4iNMl/+OMt6ommutNCA+gw/0hHr9iY+DUooEJC0vZwvbjx
UFrnO5QarabgkdbpecBFENfkW83XOD/ETJDTMfj1mHNN8fTRmg8th47K56DMMc1Ui0wDCCT9owZf
sdUoUsTF1xMB83KLO1FNWgJYbjsB0wYyqjOWGj1s1eyj/rLwoZGMLAnpc+4kTHyC78A5YSveqkTf
xK6OThHuW69DCQBZ4pdQ2YoD7gOW8x0JdVpXDTh08GlWIlxM+S6sNnqLIS+CuluRjBKQNHFRFmc3
K+jv6/hWLKT87CKb26jzcPYGkBStuyo0QC8y96OKAReO4qsKx10JqC6H+S0EqHG1U3AkPHI2ZfBj
cyHK6Kh3k3ZZtABNChhloFkSl34FNFLN3Qn7Zv2PH0wWDvdPjE68hjSnIFsapIpyf9mYJ0fA/nr2
YcASs1oOhVhZNDuMgrNLtm2plm44c5p8ikDLDB31O2xqRcJe7x/oxfFgL0/4tw0yynI41w6qTcmR
ri3XRCFu2lzrFJOdhSuo4SW3iRjF8Np6ljITh5iJjSrvKQqjUKSxd5Pam4AZRFctZoeIqZM6+okM
vuxkDtgy/CsxajwsAiMaXdXMNCfzELfHnPQ/hKaBvSf+nBz5GsCcB8Rm8FzIkcBOoZxAJwQ41MtS
d081/jun4dBEz9ylavfYqZ/aEOoEiYGyJhGqHyqiTnV2zd2foIqXRXOy1K7D+9V07tmsf2htJkVr
bfrwBoaXiVJlAXIjU9rlGu/cUieONncHTNsuC5eJMW2HlAE97YHx0GybEYQQHfWU95DemoKLzpKg
Exe0jI0rmARVn1bJUJfZg0HyaXA+RvL3DSbDtj9LUl8uN6qer4mqrFi8JEUGzWlcdA3oPTmtSvui
Ff6miz4C07tbzLo78SE61HQXTDSJG2G/lx5h53Ye2vbrNMDbUv5NeBe7giIoaqSi9M3Xs4VpLtkn
SJ8fS3AciZGdyhY0VMnpn73cjEeSgog4dNdi5ADn/K+nIUwqGPXC2yUGQdTwmzz40uNjpVz/YFA+
PjTw7HkMMKlBRpTY2YucWjuf8g+s+hocQ+503HjWFr/0Es+Qitdo33Yybk2s26MBrsHt1MVAsJ6l
JjF+gKNbYXfbKqmTBu0rNnActfw4LIf/4OjxlAejPwF7hIA8U7PyXapBzcbuLFg7QpeZaQYUTt3j
Fqs37WOB42D1/mfZPVBqkrXg88d0P3gk2vS9lczQ23qjOOfkiLNpmR5TiEXgUbcdvh8azyc+7SYF
V86rWRzZFPgqv7ldPFU4LDNLnVMDAIX/2QZAHOA26jk2JuvSOTg6axK53sWitAE9wzWzXZn0i07i
PxTWIpLq2DIll23/GAIah92VKb8mlGIvPjTQDVJ5Gnpx11GfdHlrnI8pZYiHXw2249yrJHvnJ8Km
F5c3yZigbX61Ekx9jGnPX1Fhy42CzZGmETnk2zy8c+U6DN2481HXBe2hkJ/9lIJ1Z0YvcPNHBMqw
5tkhAHL4rvFLzYg8Ue6md8GiYQnrmHxlI+AXmuEStZfls+l/hYQJOryfAgeRrn8zf1h0UGuM0KF9
+9TBIKiHQ0B9hYfJqcK5nav3AgiG5Y3Q8wgnozbZBKOdLubWOoIsph5AFMzqGSv20X10cM+Io4bG
LLpbXVEBQq4nDPJla+mbpHof3Z+CaE+OcRnpsfXe5NyCzk3Ylyl8ggMD+V03m43YE8zkXuj1Woed
BiHSZSj1alf4G+hzLctsg3ee9hKYONNFHw6t+RJ3d08+Aky0cBAdeqjIiv3l5mbuFQ/GGyUZfMBA
Wwtxoye4giJYvxniuRN3r9LXtVPeTMnJfOSaaP+k0AsS4EhJY7PvdjtqMBp8xt5fDj2CG986sxmG
1EhkZguLcVyl9B+M+cyfxfVtBusSYr5sYpZKDP0DZYLGQ/gE5e3wXIKCBaK8FNQZDlyDzcfgcEPg
xQMNEm9rzhN6/m0wd63SVZPQr8tn8Ui4oR72DrtWaBDhwNpOqUKBGph1aBbmfxyd13KsSBZFv4iI
xMOryvsqlVQyL4TcxUNiE/j6XvTDTNzomWjpVkHmMXuvXf8/FxZY1KbqUZU1FvXyWpu/SEg2tXhx
U5T24lDToOG7QnRPR0L/OYbcmCHnjcdQAzC+H18bATWetjgJmNQTRELoZoOdVQ7+ygrmJRKz6kc+
yGVvbYS5EQVRVznqlOiSEf/HjFeDS51TzY5ju4w5Yzpq7Tl9jei1dRwg/gl4UOCPMgZ84mjkCqCB
p+iJGf/oBa8s+xbfalca/K8q/ZdgR7c4c/A2jFm+qTsCFKdo0wb3EhuG4eEYYxoXUqO28RvUiicd
gtYEFhh6mXAZruIaz/kxRvAzaG8oW9Yegiov4uKQ1SvqjW2OBtDL66NIe8Y2pOkiFNQfAb1JzugQ
xbfdQxvAeh2GdKE81HhgyHBWqwpFLiv9VUpFlghzGcT9asT5ZY7aQrrIAcShG76wvG36JFuW+dVE
xc++MGq9p4aJuGF99t7I5ZUQrXJ3I+xIW5uoDR+knwiJxKAD7MdFPnBKKaBEBQtkGx+oUqQJmWTI
TCMbgP459Muf3h2vFhDerO32CDfPhTgrhcasoCYD4kRTjK4Q/oR+cNHhZn4FjIDQr7p5dURwrAbG
3J659oaQZeEbn9d68qnSq+88/ao0ZAE1UVg0FOl0TKoEgbM5Gwjh4uK2yBIdTSMtiUq3TSD3aeJs
5VSvNfcdLdc6y14K22H83G1y08ObASoAKYXxFgYRiFUmCqFNUCr3AAiTqqFAUAXZnAqVJQ6S2cnO
LWAbDWg9HytCSb1FinxXPntjvA67V9XdWtx4ApxJTgmuCKutwvCoQhxj3d9Evg1U3rE99ToreN7w
LL+0fEnSYw7BmDdpbrG0kCb4B00/xk65yrU3lsql4KW/xyoBRYCmzOjYeKFCYjUhW9RyHKT23sAK
IONxpfeHdAL0xLqiUiPkrM88n2FRz3147bFmpQEawulsyGQ78ZCFTGUzi8viXWc1rhk/WUWYctat
I8YLevhmFy9xnFx8q/in+kvXNzgguLfZmspbzxat9cZjQnxHVlQbkxpZhr8tQ7k6qVZ9kiLKjdZF
c011/hi3OLMmIMHNxQvcjTGGv2I0D4VXbEfOGS0pFyNpWj3xc6Fk0xBfCuZoHtbZEkKOCeBzIDjD
uusI9rSIncoj508jih+F7yZlQJBwwpovRmo9jDY92K2PAiTemBpgQwAWNXYFo5SoNBgPu+XKCU+Q
cpboylYExK05RGEpaIhYqKwUtZ/IPti1XhTzsi7WFwZ06xAJgNMszPBeDe9J+9Hm+Qrd1LZ3STjF
SGCRTT3Ha1Ovjq8CVkaE79Cfs1xiUo0odmK0xSTaP3pyDCQN4xxhDWTs2PLaxu2/xH+1w62seG2M
pwBViSvee+ojvbh5MW69ORPj3Av0iHLdi/ME2kgZGhLQn6hDfIgyb57x+9aV3/LJKhA+YvCW8sNq
ylXMzCoOT45PV/hN0kZA79WvsxCpLH4ApNyrARJZxSi24UouqdACO97H05kbll4ZZgyjQX12yzB1
U9pbTRKfMSGUyogvp47skQR3cHElKGQDhZeSGQbIadvMeg/imEhpbm2O+WaL7I7bvAQf9h3GqAqZ
6HVcU5K7qOB4d4ZPzAG4zCXFBMdheAiBZ3TzobixFdOMdjX6b4l/7aabS/RPUaP0KbdS+1eSxBPr
AIjya0Wgp4Jg1T0n7E4aG4kEF6F5msPV0g7zKj6w/McDvYiEFhHE0u9Jk+GlCKnwWpbSU/sydi8d
RMo0U5wh1ooLcu0AhvBIjjZxOQ1cGq3Db8bQxpbDttF5CltsWScxHEP5x4kFO8YC2cIZQkIA7d0y
o+/wHeJ+tOiglwa4HGPl0riHwdkbqtU8MXUZsjoKr4oOjyT5M9xw10QbD9G23Z8z6Kc0bqaicGK2
FgMVz0HBF4N6aRGNWZE6aRI6VYgxbi05u8l1Red4V6DTAwPMDEuFGlthnzZLGq2Tz26qGR8RWLOy
I7VEe2M1uBIsATtyE0r73Og3CZ/TDi+ZZlzTfAfyd52131H0pYv6JkV21PgxtphJV+UxwE+GXHDT
xwUbqL+2/DENtdXsX5NIY5snmc6TcSY5mE3wVo8oabTqOcVLnSUusuffTiFJ6S4I1sDIHap5BMzg
xUywE8dLiSbBmPqt6gX1MXoZ1rKl75xIpyVWFRVRHe1qf1tw25ZYpAEsL1tmFgZLp8nYMu3q4ysO
AVwdL4iRsZyw38KviiI5wVlPXAf/y8bwPwYO+hlZhRbeAmnEUGXZsCUJQGvPMJ/I4T/NnuNlNYlP
M9/NU1TVsfNRiKJId/OcW+KB8pyZHQXO56Y5W4IGqQa8w8Az1d/96dq158j99RL8s3+k6K0w6ET6
57zGaeE4Y9eCsnqIYT9G+T2AONSzMRYcHL14qtHMtlzGjtscTPWcUPrPQVfKfTTBkeYjYmtoyUfo
kvgy7F1yGrB4r1pl08XzgmjLhHaC1/OZaVBrflU6LH4TYtxcqPxKVlwFhyTBs36/0dA9G4m9EaG/
KVrJYN3dSMPaqorAa4WxPv7RqlddfxNym+nFKsGWJ+uXqv20i2uFlDD98xkgGT2+5Ow9kpfW6Z5E
9JoDrpfZqxt9EGOHy41gSRIDXhJCqQakcR6g33DeD2IdNKLPBGfkdMxIMqA1SBU6wivYWqarr25w
mBj2xb+mycD7TWv3jToOgWRRwlk5vgkappjDvGLy5E/pSnOTVadxM5Oy4gGba9AU/mWMo1qABx5b
Q+iriNBC/xd+M9ANfklqvOZUWsBjVgUWoSaK2FKBKB7jVea+dj0dyIZNAWDNUv8MnfegPIr+s0vi
k2fLhYK0bc5VdObfKtSmiI1gN6OKYsg5ILOVxDXUiORqZnMQ67MlLNGAz2MO7KgZtE0tUz1WYIP3
Tze2AzMbjzCPOdihwlpiVswqLELHaUTy6NbTJmnVKWS1Q8SsZ/8aqiRQa0BwhE/ReHHdDzooljO+
cRkmtQWMa47V0jT42wWU2zjSQQdCSHrSwUgi2XAC7NgQjMxhg1GXaMc7bo3URsxCEgqxAU+MXkoI
uHVhLepy2vrEGbUXHLHK2Kb9qUTBFTAUCx3mCHLppD5N96WaGLlMxcoT/2LUq2P8VkECGyHidAA3
nKzlwyoPlfemp5+DR5Fk5ht7uKvhPgsUDAoRdahhIwwO6oY0o2AXC7/lvQoxW1X5NvGapy7SL3GR
7Jlbs27a6BpNKn6vvD6nHglXXBgVC236iKA9urzfbbsPCutKmjGJCaK+TgCejaj7HVN7XzUKeYFJ
CR3BPQO/R4/tkAPXiIfXTJgpkdHwj6CpPPXpn1Lp3lLlzgO7BWAbGeV4L9iHBvF4Ice1oQnv2qXF
VpFeo7ah+g1R/RFgmsHMMHCxHjrj0DHwGKvqiqaD4/LDYG5vZDCH4V6ZxIy1CB4mqIIT9ZEObzwj
SU+5yItsGNxssn0oeCUOkBYaa/EeYU/KS3Uuk2bG+0Rg95PHNO/wdbZw8cJHJu2OZ6Se3NYuNsAh
19fS7A7SyA9K0XjykVUANXVx6fQvmZ9LZ6m7j8CnWw0oh+0NcQjIN0jjzt8dVhwoBhUzSlZOwKG/
tXLI8KwDdjQG6S8c04QnfHMBhDQteMfyWWNcrNx7pb+5BWbKuPiymnrdh+mlYwHkV/k1tqEVoGli
91FSe2KhQToB8aMHuzmgXIY3re+SymalLl9zauxqDI5G+ecRzIjTg8QO4CfdT8AUMPVICJEvkCXW
bvgX8QNSdKUO+7qc4s9RI64Ua1v3+Or+kby1SGGSCGwS7WEGy8SpRbsE6A64vB0vpHEluHrhA8vK
aJba9lp0Nyt7GNVal/ear2ekkOvbg/K+1bQiQt6Tr874mvFlcaJN5AKgnGtQUdJlQ2ztOdn97pC2
7a6L/3VATwLKbAYU9bxwavYmsRUsrjDgwa12GHVjuYU5a2sfA8dCfNKcFxboT/j+iaIx13qH4EP7
7ioHE1O/lK11zPyfGm9llIMu5PwAdFl3Z7PkWXVY0cQQeCHgA1da21O1CppqpzmoIxNvF/GkpMyo
xuRV2iZIFpzenBJUepuqYBSrfdLM76PhU7MvAh4xttSy/0iKYbb0F6W3dpDVZIDydd94IY0+9dVz
ykZuTM2dhqiQCNmNoT/gP80U1oAzWsu+SeNtiJhPFY4jcalgUAGIzinnxb+IhCCL86WyEFllPxO8
NQ0xhwh/kfIEZbevQV9XLpFHQNELpHUVFUIRQml/7+rN6H/15tYgD4xOt9m53N6y/K2yajW27xoF
RIvBxHzt8i/q1QBUns1F0g4VjSXYAC1BbsgF6IC64hyPMxaQ/DkmSNnzzWVn7Um+KlFtwWjOIEY1
+IBt/dVxyQPdMYPAQ/UbIMjQOe4E8N9nN9/X2b8heJ44YXFtslxjOAbq9kEKNSb/GTplMJVktNmv
Yvr0EK0dHXcSvQdoCHTkySZWEvYF+2LA1uZrh2A6DNCa0+4RzWmr4V7DJGhrPq/zkPFqfyvEYQHk
tUmyVPEVflhmU8Mtx3kv9252jeKLLt5N80P0vzbshdg0tmBKFJHkOd1F5rPxQ4bICoSBil0Eu7Jv
jpY3qzODDXs6Ng4ty1973cv6TtPIYM5aF/Wbp9Y6fZz2NXJW5+WLK81FmvAt4otZppZD7YZMwvrV
An5YCNIB2hjRyTW/9eDG9wohYpbtuuwLtJHNThN8+xgTJcSyxmCSIgNrabR7K0jxcZBaay2n6gdW
m0GYp4W3kB93SuYYUzgAD3/MNlVvXloux5iAcqNXDGUL6zlOuoOfoZeZquEqNM3d96a6Fo78Hmoy
15Ox23t1D95iZLDc041OmE544KN4DS9tDc7nkjZ4jUedT3mKSJaLdDzlPfIRt3DgI3mzqpLLhGc2
fRrIJ3XIQZd4s9oqAwNDtF3U3nCkLeDoYAjDWV8RDikp08xq2TdM8KuSAb3x2aT9WVJNlZPcFIAj
m6x+OIXXLcfSpydyX40+/OtVjcIbFblIkn+NZWFgz/aGOcBzZTFYpls3Nw6NkLwXA6JKONieViOW
p1ysxzLYjAG2nalf2aqhRso+uALPBdmtVuqdQnu8x6V+tOdBfhkkz43Pr+uNxt2EjpC2xkrF8TKp
qCs7k0WR0DowmPVNEYpjZs0t6nCB56WHD4nLsJl7Dl7NnqZOxV6IoG5cwqhtF0WRNM/Smk6a2XyP
PhViC6XKzHExauFHETnH1tI2gzH9xI22dju4u0CiXJfbfwrvKXZvQrvsL4MAX6MfVt5k3qak69BN
IKIxuK+WhCwTTdOUxaJUQKRCShRZf0w9dY7RIR/p8Z0yechPQeLcTeR6WU3OodD3nqToGjzGsxaL
vNhAEKEzxuzW7aw9EfOEH2dI4yBYtcfpTddckKBJccLPDNpQAzWBFsrFGARTNT5gZgLmXIqXuCDz
sVcY68mcfu0A22k5WMCqWcXoigUY+JrmWExzTZ8zrU9IQDP3eV3uB7+9piPJZ4wFIWd0KNTUI2u0
t7wekVfWDGxbMvhSKyPhxwp3ekg3MRJ+NmT2PrUCzjWZccWp+oQg9NlCfKW86UB5fLE7EuVqQqPg
PVqjvXNEdZAlA0j02JYprhpIzELv7prs34IxYjuS/UZOdem9fNvjJqzj8LOpnW/X5eLDCO4SnuoM
6igcCPtGykU3JvWmSsyLQwygchtI8oRh+foraJ5rqKD15DgMLeYmA8eQafXvXq0dcQh+i9C7aJ3z
SdV0RDP1JyIcipGNMJEzvGXQNYzuXmd/MHnRzhq8k4scpJIborkCkFzeBxUHuRngOKDOVtcOCxLJ
cY57lxXJVT82VJPUvoCOnanuNl2aqzgyDZ5X0JZ6BTdIUOZlRIDr6A/gS/ByDehmBodg0aNuyUUb
vWn6HN/Rw/2QRwufUjtJxmmSFPjMVU+6L97dOnoOBPm5n7CfVzpAokSgNUGojWms8sJ7Js1tzFFS
5d0t0YA7kXCQMk0k3eQWIrmlTmfbmoWEeHpyuEzOeBPFCwSacz7WayOXOw0lM9AuTO3MRbSXOmL8
XTY3i665dpjb92G7IWx21l7K6te1s3Qns7A86upVBb51MZ0JpQQkBmgNajQxHTng70l4kNiIteKR
sw8ENrVWlbMKR/tFj/z4ZmTEjsoUKeEIJdzm/tgVFeMJAwVoWBFe0LnM14q8e/ZNBnqlHz9S8n5y
0BNVI76qXisWvUn0UdeeXFP8xi4hfnnvKDpT78aoidqyETyY8DkjVCpm6m9jVxAGRIdkZJNFLpr5
Ch1ex/o7cgaIp86qe8IvC3P8Yuzi7i1MwGRZaL7hb2t9rK0Fv2C6lT2QsTip7X0T1AlOYfKvOlSk
pzSHaINMxgMs2WRr38GmqFDUHvWUt1IkTrk0fI1JeulbVPDIqrNJasvJddHEFcpG9JyUKIgTibIt
SYV98nOUCWPdxsc6GWl+otA3F6YQASN933deycDTQBMCARsJVML0fiwTWb9PKQXJU0vODhWFWT8b
ErdwrsfT0mVLsNM5qVj9MIuPENffAkE/OPTAr0mC4xLufAktNBtvvY7FxdZceYm7FKU3UmeAf2zb
cp1c3jHiYO1klz8SsoYmH6UeYW0DY8/aONuQbpEK8M2tatfRL40JniUb6vJoFwC4cp30a7vkhG6c
gpY40u3zFITFfkp5FiNXKjgQzXiVzMNJVbQITKkBAdWBHa06Zfsk8dUJFlwzOCsCsjd1gyK9lEjz
iiBHDexYAaqYmYLRkREZWKMimht6tGWS/zNVPYDIER1t5kH7rhQxMG6ABg1ps7YokZVs/chwP5lV
AQAFRXvXOawXpQ2x1Sk7ugY3EQQfDZW2iRoXrxpUpqXjM6HQU67ZwYSwiI2VQaCrQjSKohVrcIby
2uthsPSr2jiZdo0hIhVTfVejUkfGztE2UXHFx6dpx0EPUM+PCaiB1La+dBdiYSQsztTIy2cRiLPm
ZAVQkCbuuSHN6pSbYfjciiS45B2PA6PIEVNHZdDMNn34ptBWb5ssyncoYEHjOJ1c6FFc/aqR8PLR
FZz2TjNPjc2QuCb+GnjPiOKNzcA6u8hpN74j1TUb1XRye6J9xxbw6Mjjw7pCkuqkzYxdzyHBo5VI
eIyKDnkop40rdGeZzZxw3EwID1vw+Muy5may7DBdw0bo92B+UZr0LYf9CGCvRSE2vdsxS2YXw9Bi
8jr1kg6ez+DR4tooqXjlLIKJkjpeT4WDFqINOphvNevyLihdjEs9UhyJFY6zq1oJpzZ2bTM431GN
ZzUrVbDFCQ9ixE4RSzfMmfSY9YjlpAquqR+viy41Nx6YFHbkdbTvsDNsXYECrrChIBQ+K6jUww7Q
i0Js3dJ/QSXXbYKxSJZe1hMCoMOR4FFC6xErII2EST5pUi9e006vEFonwwav73Cu7JEMOd1+syyT
FbYN0fjZayJnY9kah0zITV5yiC8aN3avRRo375Y3yK3fUaI7CiQOz5/zLkdjXA5yUOSJT9ZL35AP
P7kEGkqLLzt3aSjMxg/3kagNZ+bG5wYDEKytRqnpX4VpNde26MjwagRDFAM1Q+rYHk6bFNnu0Axv
LQKlfa8nBcEHsOnQN1gbMKf10hf4DMyaYFoADBlp9aGRv/SUFMTeB6TDROlQPWF5m5EzLfIg+jo0
Nb1Aiu6TNtIXc8KiFfX4RUqogJo3wYgZzJXWFOh1+qSt+PuXzYdtu169qNjQblPqrqutRMEa0UMo
MmJcshw32A51MRyjQASrMs+KrzzUEP+5IBzgVUkSl3vJ25Uxqkll0RMW2yOulRpY+DnvHRFcSzNd
u+taYwcHKMw9KTHWVz2CK5b6XMF86dWxMw1iOyPc7XUo8kVRYVUpi8EEd6fYvwaEcDQGYjnR+/A1
xxQBl9vyoXeMgpeIQKuNwoT+C0g1vEgB3cIt6bRDLrNG80y1yn1ULx2bc6qfvtxVpW/ygzHOiIwN
dQ7aZu0UjDamHs16ZNlqa2qzHXfQc6pcHIXZ/HY2lfxTZpw9Vz0WUa3F9tFKtMjCn6lWeTdheXCD
iK1QbsGFSLw34kLsf0brFBlRDnr10WKheHEGs7q0QzB8TlZNnKCXNBupcnvH8gcJolNL1kElx3GW
qMo8h6iy3TV5yocawchz59I2j0Zu0A+3bf2nN9gsCh7dW5p51hlga/08qSy8jRiykGcoOtuV18T6
ZsQ/QzlUzFoysm1MD8ZsPpqoHkh0ZpRL5jfMZr3EMNH3+2aqvaVwumJRpDjJnUh8mJkZslXhYxst
WrLQme/OfLIeVZBCcNOlsWltEbI1DPyVaQ3dWg+Jrq0wpjEQBkkrumgEEoeAM2gKZoOup21yV2M0
FkH9M4pAJ/o5Tt+aKM3XHJ6/YdaYQDDsZt/zyT05poeVYLL6FwTGxSKL6FtIV6EoaCtjYxWsg8NM
JTRDwAGnnvcnass/dGlQqBBFIbpJubJqic95RLk5jcFJlYGGUkvxWgBTW+W5Zm2JBGeDZJPyMWpm
yMtQ6902qTUSuyyrj760yutwgGukMY0EA00eT0lR1NHIfLlKSN+mRdZTL18FPVSJwJmAGFdhPL0N
mgxB/rnWprAhdzma87At398pQcKFaXFtgpj1n5zGzNZNGthbw+091KM+20GrrJg8jlHruquqEuoD
p0ngoblU7bWW3rDrJaxGTll3bakaiRwG+5OlevuGHkn8DiPKDyD7c6jUGJ3cSBtnRihIgp5/afwq
Iyzhunwdi3qPZXClvPHudnPQJ4mqOQgAFAQ1iSTVZF/7MKbw4q5i4oxAFkrba0yIcsfwKR4SEOfm
HS3TDzrWu+xrZsTtbmQ47NHN2J6/0tCEjRopd2285q2d6UNr28sOUyy+k1rfo6Z8oSTZJFAzpwqa
xuh/OMawd8ifEPARDSbrEa7vnKX3GDcbPVeHbvRZwnZ327GWQFIPSlRLoxm3oZt/uZHcjxEYz8rY
8ZbuLAozm6TEvhlQldY7RO3HFL1envacQeqQmsYRbsRbnY5sikuejn6hqRxjR85+u12EbDT1ocKg
iBgwMy8KhLYjEJk2zJfzQVuXZbyJm57PTWF2y3b0pEvV4HY1+CF6u6oLbUMC3qGVzJot1JZNXRkA
CcwtNwIxGgXrICQ2nc1/hYJFhUjwPKuMuOsx5Wtp1SmTHfJ8RgettHajm+4KIgOjgrlrGKMJV3H0
4VaoUq04/jL7hnxxcR1H85I7QM20sJ11azb2OhOqXtJrE4JNUHWlr8Ub2L4XOT7r0VlUH5N7KuJT
6dyL5Kb4Dkd+W/RpTwH71IRA3P6CBJohECxIne0redGG9zqzq9qfKn74HZpBRMMpbFC3pAHKjOhk
Ry3TFxtGY2g82wJkknubL/eWUQqxo2bXLoT2G1QCYA8bU9LzvPzTxBvXqn3e7riBF/qUr9L0W2X2
RjWbvo+WGUtdaxifhLpb6n0yUKXa5arXGOUiL4olSNTsb0oRaCC8ikfC0aoXbh8IqiyuSTs0UN/C
F9AUDs5+PyepSX0nMenqw8GgQ0yaowlzpEDMEmovofVWxIzosu+R8qKA3zESH6VKfTl135WsD1y5
C76dQ1i+e+1p4DOoxUYjnoRBx5MuyBqAz+2+GHG46MCtFux9XJ5Qz4z3VQs82HI3jvXFsg+NILFS
qKWqfh9wFGlaBjWEjkOSkcFgLs5MJv5XQ2yi6ZPAn1H/VsnRya9TdJvF6gO75wmfpc++Ohd7I/PW
LiXAkPSLXqanJMjOrv+YGlyxKIeG0Vv2DJXnt1W2czIa3D/nbNrvPckWfmssODI3A+8xhOjFxDbD
YWQz/+Y937DHGtkxNaxXKLOTEF0eMW6u8Z6PGRVUvspGKDW5Ta4EK+mChUZ0bzA8IVKny+0Wyrgh
GgebliEG5dW2M3XFZEL5ZvkL3bh7KNMyFxZE6/K0Ij5NUGzFpXoxWVMmPNBF5N1FiBubqbrLGgCz
xzJJ9zj1a8fZlXb9R++xLtX3hOa274i244PpvPpa1XxiRMOeQrFRwY/qf+Jgp7NQCUAgBnm3GXgQ
E4F4DNcBGzs7Doh4ZfXDVLWLu2XCU4E3muHrzcnJQSu4R8JnOHR441dF8AE+HQkJW4fyN46/QZWz
ZJpjdHYmHNuwuJV+vu24GXDMbyEW5cWA7ugZ5cYI45JpzcGZfqP6IPx4UaONmFAI2Mn75N9U+urN
0YgITWcftF6ds/E5YASpMQWTSPsL7Zy4t855ZMOfXTy0aOsaOx2erwXgaSZFtdTng/WVt++u+5DD
axA4vCnbGEW/l34K3nQo2IjhY0SStHLsCKLy2a7b5diIbxD8TEB4XHoMlvGrrz+c9MI1idsDwZox
EsTVPONve+p6Y2dhqarnTibOAUCFS4GiF7jeJnJeGi6IXMOTDAOZcnip4TcuZ8kRlNakwnaCrapB
3FZF8EMNXmAe/E6SZ285qyYybz2/ZqTOPXWktpPVxbQChCf8QuahKdKDrDo4sN2TPr6lNcvf/FQR
BKdHb7TUa0UqWRon7Kr27fCpG79j9sJacSmMZz9A9AhqvPAn7N8YvhpIWxi4op7/d7qqG30zMI9J
OdccqlIHkfAAdiDQgx0ZirOvUQPc5Ez3vMVmK5w7pEuUCvnsy617prBYrE3slD6igVhDvFUF6y7y
d1E6ZhgsWtBPBcMNhaaF+wi+1byiDDsDupH3VUky0jSRH4iTOAtchf2YnlTRPNdNSUKaxN3h7Xt4
rV6JZqsFZo3lOAn8bc7VsWb2sa1s1kZpvJa1feGqPg6d9+1UgjoOF52Wlluri/YqIKRXZVulgy8K
+Og6DfNFYc+x0P1Rgd7RpfevhjuESkd/Kh1WSFAoePF9h9Zxau+D3S0EbCV9xGfHud1X6AO71tvI
5L1JfoUFxlm9xap+biM2q8z7Y7w/0JHYrr3kKTvf4qhp5wEJuiGqm9v0ZETCDWGIKoZi5xIdyRKZ
EJhLLqB5lfOmexYiS5BL8YdJMtWANnajm3IR6T+i3SMgq7q3qn+T2aVwP9rJRTaHTwjVTGk/Wzxn
Gf+ikOfPwvbA99Kqryn4UOLINpGoHpsvMscNg3wqw8JtlggbmXIjHA/UDsTekzd8uB66MfspahlM
BETImGA9jTXGfhbyMRTQI38pBVmgZD6muXMWLs8Qh0wVtZuYpDggHZgBtwYbmzy8hOMdsFTbfJO5
h1CCgq3bBfCdc41tuH+283fN+GBj2YRXUVw88QMNwa7OLod9RVwA8jB5tMedgz0nNnUiMK4m8y2P
E8uTnyVKQuaduk3S+7tZXbOgXyTaVoGa0/VkQRbb00BlEnXwU5AHqhnmiAgCzsxzKA6o8CJr26NJ
HW9DfpVIBqgXLCK+WnxzkX0ZxDZ3iL38dPAmNbwLiDm9/ALicnCOYpZoUvp0LgtFvC/deyrQ8fXf
MXLQItfQtJ1tXinNpNMFzWJYyLAARbf6e1iBFmu/xvLZDBknoPYwzH9NdMUNkaP/StDSzUIc9C7C
xVtJnF71FsavRvZa84tkJH217dEU33X6lnA2xORwmODebFNjtPzPibFl3zT4lJBdOd1t8ZyBsCDh
1VC7tjtq8p4gJLAgLKfHqvswWLtVTKZwKATOYmjEvRuy9RD8QHfpSUDoIxzlLRzIFNsQI6RAhRQY
02/PGZ25sw6LXTvUz5g847zeSdTeWPxNjtxBkRnofMbWTQOUnWQbniVweQu7O02An0NXIINUS3Ne
tUM9cJEl4aNdiOZzSNANOPuwzLYR6Q7wYUktS3i3C6DQhGHyuJk9EI6bK7dc9pi+uNGYW0YnnZjo
2v3o8CJFjsJBuLFrfRl69tJBUJAGuxC2oMYjhE9g6XhsbmyUdtmLhqZxxFaSBO3W/39edc3JTJPZ
QaGCLduT2ebHjO/Q5MKIJWQnqinxCNxsHUUgB/Bw2hH3Upfsgik8GICae+szwk4RgdHSClKVkRh1
Pn7Pq9v/k8ZL591mhX9JOOPcuBeUm/QMzretbS08LYn/KDTofcNz37zGHaOfEkv+9wTWMbQgtR3d
6myw5CTswjsbqn+Z2C8547EMyG7rWX0CBrD5C6VhDzyIG8L8SLJzZCC2jA4OyB8XhtAwDKuM4GRU
y3qIb9Zi5O+/+v4vEo+z43KAMSM39IeR/TT2lyDjamDXwunYwujuJiKNSSLIXKoDEOB2S8jnrvIv
kfqH56hSuwFFVQmYxDG/o4EqORGLjPVDhd/HZ8JC+8g0FfH0tLVUiH561n/zmhZ/dfmbxeAwZnQQ
xBNXx0b/XOp3G0kldimuxPdkTBHSog+IH1r45sQ49PCqNvnXLG1VqNbHYUcUDLoknNru2mdL1llf
M2/XQqAlmCJWyafworWiSoQBgmyTd6NRm4ohJCiYJu2ob8OF6V5Cd9i6yGsyx1gkWN9042vimicx
jagYrvtwl5sPWFCjMcfHlWuvu6X+p57cpSN2bMWnQuyKVq0LXxD7ixAO9zcMM2Nh24Kzu3w4WfyI
XSpirmGVRI/KKsH4x6g0B4S2rExMi7p6FxsPoa6WuWo1sCOQF9vI+MdB+qjl9IufcBlBos1jyqa3
KX52nWvT7FtcUMzdlaUvx5wtdLXQ7O/O/xnk39T9x9F5LTdubFH0i1CF3MCrmDMpiqTIF5SkkZBT
I+PrveAH37JvecYaEug+Ye+1l7m3kf3Wj9WJ84z6wvyp8I0NqOqKjDYk4lNhz9qw5gkzrgwKWgwc
SH+RFzKEAiNXB8PMEtcEH3SIQCsCs2ZTkyfbjuK9bUI2jO+Kd/CNhYPmIzQoigjhCRreP1B1Uz6P
mIKktJMHZVvFXtilOK/Z9xJhov2AjVa0nROq67I3tqp3B/RTD+99ssoiPm6pM4M20HdBMIivudev
SsRPJt1kni9MN7gP0r63nfWLJ1rO0gR3I3FJ0bzQ65MkcVbG5Zb2bl3l0bqJm0WO36EdvVWCNa1u
q0XKmYabl19F1BoGXLQINCiKME+uNfxFCRb2JnlXUuOqI1JLyWY0W5UCVmuSJYQQDtMMzHac4i71
tXnDY27A3Y9oVpgMriA/LIKwwOPQfzSh/yEbMnB7bU8g2sn0PMyy6KhLxs+mV/mcwgC9nOGSWulB
6T7UyUVAllyNfJDl+2zC5qoj7GCoIvkKEsssUIkaODjE1rXWj41zioziGGGsyErmY3jbCTdGoYwV
rVCuut/gYKTYKDQaWHw60SVhGJ5PCosnEJ7JqM3igdSoFubaVE5xQA9GDWm55OeDwqDlLLQBU4k9
you6OFfDZ6ae8V+bgjwB1Zjh6goICS/jLQIxnrQ5xR+yZh7YmAIruisWLvMVRx6zDTljS7NI+PCy
7iH0JSPOXtyKUeW9BUq6ZD6BhFNFDRRsZXD1eFbj7l7AZ+KyVLn90xHurLJVG++YcP+WrHwmJVdZ
XwPRnm1Zkm3QXWLEjtwrBTr81skPljJgLzM2QwxUNVOvlkdiGKWb3R4b2se8ime4+cCbN+G+jDAm
I5DvUC5URw/DcOX/OWSCUj0ojbMw5Ymnf6ZayRag5qYSDBgYF0TsToXd/wt7b6PHFcthCBMERs28
ZFi63S3KWXpnOQIYssIZ7lmmOneJAkB+muxCg4hPnzfiwOj4rWow87ThXldBLiCpdwQgH+WjxlBQ
FxAVogAv6FdtPVr9aRGXwc8XoYUgRXfmYxkmegCGprIz+wnXHh26Yq9KktMlUo9kYUln0erFLvFh
eCHtbvYRTCTXR+Ajt3n0Y+cnplxYbDEs2+spu6S0+zdUGszj0l8dX0Ca8/SGyboBLIYtwRDLjkVO
1LCBoBhxEjbV5T7HXh1MaaniVadQhZp2zhiZpuIrAKRacKQ6BHKMps+1wUEXfWIMX6ogVIt+mbZn
kpEWwpezPkLFF8KvjRjOGNWb7XRbWQAch1rgvAJ/OFlINOBK/N8F+OaxcraTjbT12AYp4TLn0nXT
bZzGu3TQnhrp2GzAIGubiKhbD8RAbi89muUkSc91GbLewc7gPsgOe+v1SzdsYakK3LtRgp0+Pjdi
NdHnzPg84pQssZ/XYtc1T5cUgaz5ds0dBW9NAmOPYnxIGCPQ63jI9BNQqVQyAnGRhNpvIS+sDVbJ
JbmAxXLQ/3Inwr2H2QvRT6QBTaVcAhLDc8bW0oK9zcNQM+7Q3b+yATxFaWQUJ5Zp/D770nhY7Vbo
T9y4a4E1hA9nDDe8MkY9KRzXdgD7tu8Y6CuLTvmWvBfkwXaM7kqdRqx8OsZhaC+MIgkl47qWqwzW
vYPscbA9zCJbq51YQf3OHFB69UwbMQCl5Lv3irGMefhi4wmxeEPE5LpnaoZkBAwfXSJ6oHFikqpH
ZUANR4PJngzUKaN7bzuiQbPVR+5fpfbh1hTMvL6YbhA8gtQy/6g9qHt8ss/a7aBHr4rFWt+cK39n
WuOlJgmgVgFjAXNQJBLYadjWpYT8nOqEFDObD8t5tPVNFIioQ06YGlMHnnO3pGLN8Awj2OcBW5qa
u84ZkoZMVEvu5jT8NWk3yh6b5T+W+6S4Xr0agUd9CTBToBKfOWggAptZjcPAsX+hr9oaPaTZ4NhA
dxLVi5XzHCTHklPEExz6VxVizjAixUsX0jsSlkM1ZWWX0jm44XqACiS1Pyt+7+jsVOKhFfnOqHBm
Dmth7iy6E9cPtwpunbhMGf3+WizCglAFcQVHvyrXhV2xRkQPyFeKUhJ7sYWAoZqDL4F/RXSFbPaV
AcV+AC05nqckJjh5b3bx4OlN2+/WqrFw83vZP9L+KUt/MzbnjEiWLH8IMpHZa6Qok4PiUy3vdYwK
ssXkXFIGRPFRQ0fKfrTgxQuboxjfzYBVtL2XbNP7M1mbJMIgNqN6y9qfwGKuPjoszdes75cmBw2j
sbeOtzvLoQRgABvcC1v2Ra1ps0pjpsD3nCobJTmE1Y8bNPNJY9DfBR+Bk/71zp2R/UxB75kAmxaY
TSn9DAJQPYUxAKgSBnGp9WyqI0By9iuyP3b1geldiyeuEhf04hiEKrF0irVPHZx6G0WFXzn8VZTU
VvPqtEM04PEYN5W/T5yt9LZV/9tbn+AbaRi0twAFbn8YSaTMzixC3ooBN5YBOzUiNmwQO0hcRIjt
QdtmQ7hRSXWU/EmRWfeQuhE2rDPzr1AebXfmR07GSxVcBKA93GghD8ZYGjPmBIvcAWGXD6vcuhTk
tKBSBdXUxwk7vgojBe+/y0wjAK0DmtEGwFZi7WUzNGvZrY8/w//SCZoDiTue5tRHcufXfPJ2a82n
JONSEmBr1KAKfR6fgyhx23+qbo8v4TwwzDYNrB48QQlR2OZ9rE1GfpjzYKcU47dD76WKZhtTBnkG
/n/8eVksDr53You+qFT9GEd/jEULyHQDKJU2eZTdGnkY6VTutzeQs/dlN+rKhO9QDgc7PLrDo842
hVz7xNAqw3s8Xi3jINOLWpAt/5WqL5sv2R2wQX5lXDWM9RY6ju2cetzrnxnp9kMGNe5OIgX2wq1S
Li3+zlONRahfB/NJ0hC8xJ0NKszz9k568fEqxtrDq7+C6GeikznJr+6dQm2rghjACxA1414KsuRi
chZRLBlUo/bAxyaQ8FNEoNhDrNhsUtVgM+ySxGNyV5HWMyKnsN91uY3bqdnAjhxzP/r4yHWLewJp
JOl/FOBAtGa9+tMbjGR1dm/jXFOyBX7Jt9FxrpaC2Zk4m0azkaP9M4pq04oPxm9kUs+LAKvrXhMS
pMPakOTbNkDHDCWGgdcQsKBucyJ08nSYo5OF+onvNISGwMyklX8pHs6gIGeqf0vGZ+7cVXMb1/Be
/pntrjW+lRFoZYAZwqpXTnEYiiVIAFQfmXsC4EDsfYitdET7ZMwSXHW6cxK88WHPWH0SJ2kHv2ZY
SshFJV+jy3srPsGSmXAz4rabp8YHU/WkVB81u6Vi/HHqz7jAk9V8tk4JQYOfhKGrB3dD935LikH+
zGW+bLOXod0Vo8ENR3h88QuuZGkKInMQqACc31bBsGMiEwlG/CxPZHZpPPDpDBLD92xiJ4/7giEy
DSfw77v0vk2DmvEzKD+9pJlNoFrb/Z489H1EkNqp4M+hCyxV9w4rpQefG5Mqna/uY0HODolBs0/s
zyB+Qrd/i/I/0WO2pPAKRhuz8gAJtEIuR4xup20QynH1v3KWbWCrmdEgMK3+Yu3gEsaV3HT9WnOh
BT67WD5t8Z6hIWrJwqYRtxjyZOq+r4CFgDzCZdko38x7ovLsaa8SW0inHIhuUJDYBea2treFjpIH
l0ejrmWVbeGk+cMjLW+FJFB7SqXM4AMj4B6d97H5cmgHGp3BWIFhghMWtFw70slQnbVvEdNjqbIH
ZPBjZvda3gCR+OF3UJ9xswzGH9lBCCQQogLDL5ikpYca74dE++F8pvGRJBLF3cHOw02BrAtrj0M+
ETtJyxrAEpFXDNe1dC618hIjYUEom8w9iy6dvqg3h22X+WeLMahEHd7CRXKM4ZiF6JdpHSHzGPCn
FLteetJfMSqaD/HL4WroB/tTxjZRvMQ7UJk3pKRbeB4k1rEx+2kYkbnjc1R/YmsJO2EIQ/itTBiW
YU5NG27G7KyHyVIVF1v8VjwYY402N4ZM4xyT6JSymnGDaCHs4ljb6cZoqquee7eE4UU+fvmECEyA
UjSMIF3vgC4UTgiVI1SLS66sZa2+27Q9KENScevya5atYrIu0i3zdjqjI4zswueG2dCmIHtIXAC6
LEAwe0TJPfZO9QQEItuskt3OLXZjdKlIY+xxMI/4P64CDIzbfPmKu+Jqp8CIOKzjVcpt1x2G8cFR
tcH58aZqf3p8VC0bDPrDGGU/Eyl+AsPdZUq8VNX8xQIEE1tAv9OGO69332O8aS0mBLYVy4xHOlCp
wNkYkVf6NrS/qYVTX1s4wp3X+rPRbmG1DqmN1IYWkdZLBv42s4NlHscbkNUUqbCcoZ9okMPT1zjg
DnMdArn/2oY1Ce57664V9iUkxSfnAbSKbMMVOCde4MAyeeYwXM66kUOM1RCjGKs5hckxHj1uhDs4
rpnNjkVBFiQpDCrq+kkCY1gzN44/oiZ8dAx+5LQmgmhRdn+E4pnBV5p/DR2wCYa5zVMN430l461T
qYeG/WwkIOj6wdzG15OCywFu9mZ0JSTJlEnpT2bRaeKrhWY+64d4ZYcZRmvsMNHNl9fW/ehHCadM
vFU9pBSNDMD2o4G2W+AidY3y4DYMMCiFhmtrVXOcM7OOsidWVxJuArPblS3ELDYAJkW3OjxOKnuS
zAi//mfGaBLsi+NcUmNveETBniQCMa/YBMyT6qi/AdIiEAOlFatOhg8rAtmg/RKqmN5qD4tND+zn
qAanOuBh/n98cCN6mH99mNVT5Yb+LQm0q+ZOYJyPqcSrw/LNtc6Wypb3z2sfaX1jg9KVDIA87j3o
HirFTM9UYShgDfQFRGlll9pYqX7sVG77PF9Lqb5F4pmbH9Pala5wmKhMIBIQ5+DpAJlgxTe1Yulc
+Is0v5UUaBTtg4qspqJKU539tB7Tc66SUAcnn/fUm1SMnB9Gf4p1xA2gtkvt3dYZmppzWjfXvhKe
SaOolNg1VhZKcKzYRFNaarPo8r2LxSjEfaKURzmkWMJIoUzgtFvEeDI0VN9DlG+e/+vLi+Tk6kGr
/gu1d90NNmF78KtDyZ61Qp5CEhX8krtXL3qf45ojv8+ndQddvFkrywqnCpp31oibyGBEJH5Z0ON2
EwwYfBd3FzI7DY9m2dBHmYcu/CIxeBu5k9LT3bBcRmKHx9DgFERaHx+RV43TzhTzgiSSGl61Fq9w
ioWY9hrlnjhfOTv6ARNazDHnaUjiYbO7lAPX+v9BPEUC6hhsvG56DXkJa2c7FuBQ+2VmfVkV6wqN
Jl0AV/pJ/W1kUr+rAFojZR46zH2TYpN1O796qeMmqhkdExkbfUdoApLPot6b7M5T2G5WtHS0fV+w
xcK3Y1nfEffLyJfkKF/CW/pya9Q3P9nRgxv1r3Bejv016PeBdFJrIOyZPjQlnnGIXpwVY0izHIVi
AfeND9tEdeMwwChUglI8ep+fclhrXb2s00dSgGce4ZCEnwpfeTi13spc1SDLsrmJGL4PO5vPLyby
1asuWo6EjUNAwfDODVwCajaBAJCGPQMWQmryR0ukncCCXudMYMJFHrYrZr5QcjvnWYFmGcptwR5t
FGxnEvajf8Xw0U0guhLZAV5evjkz+kBgx0phJ1G4dA+/Zxyf419jDZTz6ej04j6RyAECdS1F/16D
N3gfNXhAoBIy/1BQw9kUAuCFA+OQdnfYq/Gwt4p/+mQw3U7i9ylDXupbs9q1hOV12WfsoGJAC9wi
omypkXF1VNS3PvtQ5kQ2+7MwfyaclwU709REi0cOIR9hxx1F9vLXhAwwchbFsBab7qX6r0Z5J5ik
ITqmY83jqU+dAb9nQb8p51XtfEaRvvPRpiEWR8ZLzHZWL4ryO0Dz6+ZH04N5UPDxnBScb43DmMwh
m3NYqNxu5kCJHn5arFDrXlx9Bz0hYzOXNZuPMQ6Vp4EMxsoPEUdm7W5bxrJ59y7oUvW9a9CifWY1
Xhi+GyoNYyGyjVlfx3FTK5+hcg9G9peTjbLeh0PH110sBZYym5Q3Q1lzeSDZkrwmTYFHBR4A5eS0
KzfNGvmADbV5mPixbyre0tH/CEAg66iTok3tP002G6QqDEqxSf32ZBbVMtFyNFTxJpcSg1L59Lue
9WW48qjn3a7fGMA5PY8CpkdqpK6wExKRPj3tXCgZ2lNvlKsp6KfCDOgDKLEBDVnqT03LGVlHRW4I
xXLibafSIZCC7aeg+c1f1U7WWef+qwq8Vki5mgYccLn0ra+GcwQIY7ZTwjkgELs5h8OyNpbFME/N
r8KcieGiD++VBZMFOeKwIMPc7K8FvghXO6QujOmr3kD8nWfpT49bJs8yHN4ExFzTAMLkbWCJrOuL
XoIpZLobwU/RouhkBLgP2Rwxe5/5DBN6fdeVhBI2QOfZL4k7jmL+HLa7Rg+fFvVbVt2wPanDQYF2
jE76bfDJvBzebXx8ubY0ESgLa8dPW2ikNkrvCxEM2e5uTWO08wD4KNaxHZS32HBnxJ3asc7Ak2a5
/6ltPlYgR8LcBPmzc24V7M7q0/AePEKopjmim7MTZrcp2FYJ6jlUbXMs1mn1igGuyJeOoU9RNpVy
MNHwBE/V+sz0s0QPYAewDvaV85Mnn7X5RLb5FvEfDeV7WfxECmsNf9HFtITutmnudf0T1fqbyW5V
LEGgGvwOLP3oLJjFq8HeHrrvjhAWOsqTCVYm0/ylzixHaWAhLjwDs7mPflHjAFub0Q7sWdHdRcFe
+Bqb0byzgRyY+PSLETlHx+p90Rvt0tXTFQJJCvd/eoTRWNN2itLOxiDdFWm+qFmTKeMTUzf7pmKT
VPEidGE2DBmxKsoyU0GfyZtZrnskvUZEldJ7OzVnW2I3a7tnWzrmK8lMVyFdN7MeGWJUPaQa4yvR
IqSKHbsPgmKmKVht+Z8qhPixsWZRcSBEwSBJMsZBDwteqU8YGuZKqM5J+qBZ/B5tzlXQs/hr6ear
4jGmaLkOxNWAmIYlLz5TGBp4DGe+xB80zd6ZxoUFw/5V1UHPSvYGMbCtrFZOT353TyjT4LLmbTHv
R+wYfhLD4qzB88wuOhlfRgKFkKM/CWriKhDybnz/p5Pk2pknQAYaGJIpZ0Qfk7W0hkMPIiI5SbJ+
eEgZ02G96lWkyy1kZXuhxMMusAO0Q8nCREajGcYupIGanOwVNxAi6LfCvjf6LYs/EigKQ8oYS7u0
eLB94ySxzTF3srgr6CPeXEbzmnH3cfAEqBTDqJxPW9Q4PSRNDs14el15L+g+2TCGGpR0NuctB81Y
3CycoASwzVQbJfW0msBoJcVd5vmlASjmY17l4QJPZsm3xPS+cKsIhrnw21j6qKBFiN6bxwX+LbaE
3nskdp6385I/UbP7pEWArtK2JbLFdmYrBzfbE3dB3Hn5GRp73AJqJmhIuXIZIkeDBq2954gkiJtt
ORtR3INmjDw8yIEsSW1h1coKLSCavIsKA7/ubqMy17Sn0V4c7RxYO4f7LRoM6mnWZcKi7Vcrxp+k
EZeBuS/yRYHZFoAkm7tMVdaVNj6SeApkYvypw7BNEMEF1jMwT+AjNesszYuTZntfEwdPWOtJXSVz
9sbUOkS+hpeMCsTqNxaLZEX5ZaqB64djM+SJYc7sLSqdGKNuXtLBD5tson14Ef9mdzFRPjfuzY9W
stYWSbzLmBtkoDk69DHKxA8DE6uzcCrYjhfVQ+Qrg88ykVvPPTjyWsRrV/FRUzxjSb0ffqYMkka1
/CVmF7kGy2/2UW6eMcPrdwWTCj2+1Q3IJr5G8en7Vz4LcO3YLHblsBVgsot22Qg0782ihceo+M1b
ZRxCRimsXtBNEbilIGCjazuE6rlBp41MjVVRyh08aqtAnOFEty1FGYLsgGWPSeXMH5RRnKbcMcxk
/Nfa7NxH99iouNwKNhfws/1jL99pexzSlmxInrbFxuvd4DQKuOgj9zbJGmwGTRbTXmJAW8SM1aJn
B2pDkWqRLbmsU5zkO27+oLjIJgVODJfTI/2bK72Of4RerGt8Aw2M85FBuy0JjxoQcGRHVaiLIvJ2
yphvKkzp5VSl6qTQ7kemAmaRLxUdtooE76Rv42aZEOKo6TmwONaqMPdaHpuxRtbvodcazX9dg5c8
XKoxcHpWXhwmDbMie113kz5zihIfZ8JJGNfujX6rV2I+tSqAepYqLGa734fd7xCZH2iONxyS8zLy
l15qIdqlbTrqwclWz7FIDp3m00CJndatvG41QNnSExZIGpIdKbqtU5PXwLFSKatSfaUqrzYm1Xz4
RNIctigylByN0XcZvgdBvNE7kOfJLRPyR5anSliXBKxvamziYFdoQI12qf8xCuufxnLFsvN9jpl3
HKpNjZS2qDmuAvoqh3tDFsuuY3rKUUBV1GjzkJWYVn6P0AQUyz4L3Gg+p6s6zr1s0YbgD4CEiQAF
uDQ+I+bKFqZlgpGxUeF+NcYzt7ubQrh3P1De6QPaTmB7uQ7451qHwE3H5GPAjZbhcC71hN7MODYy
OPtAhFJhT1gQSVGsrxOpvuvBNJBsVpljLkKNskon+UNjSNAE4TzAWGaRg1B0FRLzldbeAwPD1UdO
ednJO1vdNjp5yaPLxhUuFVO52k6w0I0prsD6Cn0Vmcyw15R/+tTweWRdl834bUXiFzz23ETSLIaH
jb32Ta2Wlu19MK5sWyaD8W/luUQ2UQSDis0U4uNJoddHlIchSLDxfTQqsfZi918kwvEt4NiuIK3W
BNA3KrcP8x0LY4UFIbJvUR0/tV7dQl/homJtxDWg+79Z8TForGAIwfsNiLbhcpPWhyIXxJrNGrdm
JKMuHPPqlOzQjSsG/lmXAVkdU/+otYA6onQSDtxqU3sWlbsUVb/OyDSLin6t5sGK2D7VGA8u33ZV
pF+EHJQlKx76MqPbWBwfbHomVTuMmlWj52srNO4aWB60BojHQyQaMCmx3rXGuaQjcYBxl8vIP0VE
09cz6H1iOFMTYnjhJOByYAard18o3oErmS6KE/u9Ke5jdk1ZduIknrw2y0i79XhQR6bgCoJJ645l
aCb5Mv7veMiZSrM/k1GlIPEbHUwyoGDHmZURx4WqbCZIczfrmtTJZBdoC16gIwapKVWH8OIvgUCW
IMvvVuLrNquX9KNNmlgPir64RrlEDA1J6RGj+QgZSlWZ+8bWt1qzx/b/YctnO7xcFtTGoYhf0DZZ
I10Lpd9KgCgJ+0ontV6wi0fxS27IWCPCmdYo6h2n4CJiKOz7zxEkW7kp9WNCKizKz3rZlgaFAggH
t95LvcM4SIIx5/dUbUUoufzvvL0M1t6WO5vIB+yArzH7LULMc4wpytJa1A4uYbSJWFzcnp+9jxSU
kS+wEZuOx0GzINhuc4t9A4WQZDgl+SYAidrI2L0KFhqyZ8PU5y6yFNRkylH1uN8rdz02+r3Ty/k4
bFSFdWoFCGXFrGxntp+NywjQit9ikwFsyacIHt0l/ojLKLbIR+rdlQ/p0hlnqZoswkJS75zcyeKQ
EosD1S6Bw8ISWWmDg03caxccveqUTzdWnO2E0lFa4n4pOBJhh3uHxka3OxnA+lvjodBmK4TcI03X
hNqK6IJFZVpJ+M9Y/6vKpSNO2aC9SeBcIZMYyREYapC8Sp4srzoGBS5Y3AQNg4SAL75Qt6Xtc6eE
NNQIq0l5SMBZpfr3yOHYE7urcPQx43XBRqHJBpvd7zNQc0Z1Ev0HIDgz3ZjoXNjtZaAy1fhlthvu
EgNbw8AQoBeTqDCau+Jemf0LMRtDaDZ9vFkBWSm5+q0wt0AbgNT9nsGrTZEB6u8CDWHKP3Xh1SS1
3Kr/jc3VidkoVL+j/t5BtzL4J/5Nj72Dxd/ayU6X70p44f+LzBolDi4lQpnYQIEqQhyCv0ROYsGu
3pd4DxB3dD+JE18H1ilS/zMqVBMm2rUiOxLNjEJseLO1LSynOS2VdLedsh4rynPA+NVOzVYM8CCg
p5hTrjmBYfwx5mE93ifyhM24wySzsIh2jlesjNYB5fUalLt0DwVkS20htIXdfrn5V8KFUplkJhjK
Ssm3Az7sCuk/37DnGQsf6uH/S/5dZ3+K6JE4FxN/fKEzUPRXPioUZYRJr+FlbQ5psNaY2Gp8fw1Z
ABbOSItLYbQPynDMMe5xTFr2D0R1Fdw/YAIUtsg1SxOpgxp4VyvutWNYEd8aH5u8Wxr11GlNOOXM
vuE8vVrBn6AeG6x0HokEFEBxtkvWBgxKEV7XK4qcFTl7J+AhB3LllyGGvkh7+FqOYB2At392Ef16
+iLDccgwOcTQEDSI7HtYMRUpOXDJit/Bi+c1rDMD9Xi1HOj+WyqRxsOs3oXymjjpvHCpDwGb+RL9
gjuubaudEQFBWiDjYNLKWCn1xlW4JIR+6yBZzMhlmwluCit3S3un8lePJixQQKtktN1UCnM0uJh/
FNjZ1PdgXD2WqTqluemfBGNrPpBsIshgfzKtn7xbJ8G6YI/bduoWPPpsZFBuEMKjRWfWS29W92kH
wy0CD8CwnlI807D+utkxGp+WgeJwsv7hQlHrvyR5DXny0fYRszJqM6Gfy5K1FprIhmFo2T21eE98
1CTsyD1nYv0BKZ2o4D2Rvf+c3t7EQDr0ABKOxTyenVtr3Rt02wQwGuSzGg4TVXteNvTR4bZ1TjVY
UyXfjOr43ucXngEaRaS6C9vcGSbxvi8dJSv5v6jG0ML89nSDdoH0rif6r0HS4rnXsv6YzMG1LA84
HgBm0lC37K145wp0xCZ5mp4zkOlebGJ02mzk5h54w8RijIiVVmPjZybVc0jpquNmD7Do2Hq0B0dM
2qjG0Y4WV89HgC1mPmWOqrMvIpbLgV6V2DfN++fixQ1rX1tUw4hJh9UzGCCcRV3/iuVZV9jHJPtO
jTETu/xapAddtNbBpQe6txBEIuLSXbvqkuS/v0J07w6VXIT2JUUm3IsPMTLW5uaws9+S1xO7CN1q
a0YXF6GRzZ3OdA+/0JuLYziVpILJFI998nDrv5QMtfJQ1wy2u2XobnyNskdZddklJCEL/yiMEh0K
Tor1z6V1Z+qamseQ7Aia4cjFQ8wv0PU7gHq4Pxq0QJIyU4sGOz15KJS8ANpqQC+a9wvsj7OM10Mf
vLlZSpb11pS8GKBMjOcaE+DRI7C+kZuWPYSJY8CsEF355kbFaobzd9bTK0gWnm57bfwPBxRZ7XUL
Xf3s1UfsnqIBOLSxbNt43ZsSsbl35dRhmrOqqIEgBVGu4YdqIB4RJC7Uq9mY7LSVhTr26Jnf0aUx
jGRCt63KQ+MeTdKRpm1vQuZ7zK/KmEkBD7DEuQuiZVT/K4cAnwttissWOejHmVQmO6PY5T60nIEB
Gb5j4I0Fyh+rUecWGW8Du2SDrcswNrOhA4TOZcuhv0tGEhtTc+XGP6RQHiJkPLmNakmdWqVqoSj9
IanGjQDZJXr3HgzBmuXe0kjjhRalO813107I543QTxiCCBa+WC9elmgVOvgaoc7hgAq4T359HQ9/
upPgqRoPRfSUGWnnB/xnC1v7zvV7jXTIJCsck+avgn8RDD160YiWh5mrgtDCNWySM3C05fpcdkBu
8DiwiASeXS21apynBLhFDiOvnvOyoj1hyO41NIwj8wInG1Y6uZWslVDn6qKfZbhislvrQLFgc+bg
vtFjvF4Vz8JW16cmkv0ym0fRb0KDhSgAkWCZUOAU0T+f36ahi0/b2FtGY8AjqmAM1KyMV1k/NQ3y
PzOOdwOliILfL8GV3Lm4lA2B43hAmED30JlMGEplZtvVBr/+MzPkQ3Wss0FvRcir3OS2u8XLuhEt
Jc7orR0fyqmbqH9DDATTn5zoSdjNE2vc2D5Yu9JoKzbaw9PXzG5mJ8iE4ItgcZtiJZUgn4HGICSt
0D5CRX/FthLNnEk0B26J/2nOkcFEmnG7nLFvuWp+oC4ymizgzEwpAsqcAeLkrC6EulZZSFlRP7cy
d8e2cYk1+lCF8aJLEVAW2aLgWbYMrHdhxcVu6q8iq4/dKJjzKegJPRzjAJTdvH44IvwR0vjlnsHP
C0EKDNcsLok7chmZBH3k0E3W8FpscMbOaKErGWLWZKP50DzeAc7fogkYuHuLNCbImkViXXZoaoAf
D6hLAYj8JXHfbDSTpApTs2ajTfZbVxJUllwaBXdmS2h5m333LbNniJDrxEP0ZWv/NLfEyQCr3XBO
eFb4aQwSVfOy+ad0wXYku7O0u2UripWuOR/wm555hgte2jlzFh56PvVq7F9+am0HH9OmE+LGBK+e
mdsBNI3p9wsr4Z4JIcuK/E9CZXSNaF3jkk55ruLIaYCTAwgQvMG61v2qVrzwA+XUyTBapBUE65Yc
9j7k/gEUPFM7fJh6AaO//VaMaCQ3CYFYaWcz0dH9Uys3DKPLFjSvmj5Mh2m17VMXegqRu4SlG1Me
kUob5LJSDqBYBz44SNoUq1TnGuOGgfmFqSDiAOsepsNJLe2tMVSY6Ixsl+n5Iw6UXSUZzQakOrqK
vYujGkYZViJGF5Fj79tRrEUFBIFqJ9uNA5OL1mQn5fkHoYT9ukPrrriMeTVjoj0Y2xaWPj442jmO
WLM81kp3MqkrPFtZ2QmzWiUmIKcis4S/GDeSTsEutKqUa0UsncPbnaUemt4imetNeSYXHm1qlzDq
qiAdscqPwhhlkTNHvesjLmUE6sHFbcJ+pgTRPuqMlTWCPk5V9xZq8lH1/gpFajfXlXozgViqWpnL
sCYGEqhgm07za+qfgi7BmLxxo+7uHen81T7CcqWnZeNnLngcsCDmn0GKBbQt/j+UcNj6VsD8snxG
jveH5IrMiVj8lLHz3WuIQxNZzcIMYZU2Eu5q+MSWQ2ehVyG7ruzNU2HjiKmKp882u/+Po7NYjl5J
g+gTKUIq8dbNDKa2NwrTX2Is4dPfo7uYmBi03S1VfZB5MroK659hMQ5nDuAg6DR86O4WiV8JAkJb
QCZaKtpBIN0l8ut2yZRz002o6THO6DrPAGl8rBAyZuishbGXthbJhfhpIZ2mhCboGeQUgl5qnJR+
+qsYsgC9PlVYeiK0Q3b2FeAq06fvMJ4iJuAp+dnVrpwFcy4IQzRFAm+SxPLthHvaOowtnDS8OcWy
aE7NdIYEe9NKqMBDsq2w/dAvhHe6Vy3dckthCA6yFTI2Rr9kDi8N8SnyFz1+dNnWYhdU4iba9O1q
KJFU6AdNPgYUDqkxrtENrsP+o4NoVYx7Ne61/C/RwCt5Oo78QxFCYjkr1n+SEDCfCX5R7r3xX4RD
Z3bV5cWvVZwitGNByzON77gAnRcc6vbbaY5zix1lx3o4lvmzSefacP1CEWzrpxCWLvRZj5jUUZDt
4acHP5PbuiTZM1mn9VnLjhrj7bqFdcpqTYt5d603T7915FDpNiIdImrxHpb1q4xe8ugl6S5dBSWY
cftHwoaktf/V3UuFwzBAhQ0g5sktf42IQJMXRyHU4Y/22x3wDyv/jNnCYGSDWqDl4SacS2BkU19B
u7IZQbWkfeDcWjpoj9P+rW5OqThJqLvQHZIIQuohSb/JERzUqzeRukj2NUteZ6SZb8ZFk5Ia0xnb
uuL7HAePOMVU7VM9PMFDxwrSlyeXJnyyxk/ZoYmJdSoIR2xYzeOvNz59ehGotTgWq5cyZ5ajTfan
J8o1Igu19pMvB1+DhbuCgEzsKsOzwcgBmTxNmWBllNFWMcwImQd5EUP/k1c8N8CHg5YgYT/dKNXv
5oI/IPMgrk/2+Na7h4G4MyY+C/xZrY0IG4ORRJXluX+69elrnyopV4LD22QioHC+lRrrepDkEF4H
HXDr+BY5RHxCBALZxLUunokm3+QB7sUIrydofb4eamGc7VPwWXrfHnCAuFyI8ugP68rCN35q8nBd
YiuITUIsXMyRSbMPwmJDhge9M4G80VtRvVj6tvF3rfna+D+UsGh/IB8YQAk4yJEDIL5AoQAFADjv
i6NhM0WUIrFTJi4pS0szWGvShtZBmN6umPQFKbSLUJA2f9MHxK6rakBBd+D+Wsv2WmQ+dgYX1mO5
gQtTS7aU9cJq1uG408BsceaJhDeZvGROFzbp02Y0N259wdi/9Gp0t6bvf3aGhphsFv//CvUXdpcg
7J+ijnVQg25e0Q39+Fy9bsZuNRrvWSjPIVLqFidYJwfGYsQJem+uv7GmOxq4mlc22I/RNnS3rVde
zXb8AjvyoYMKy93hh6vlhoUOil2Q/2vdqz75hFdMMO0iROV4I7wLJiXhYTti5u87eElZpAKlKm4I
aGhT8juXDX/bRpJDo5gZFkTIbcMej5G70dkR6HyThb1yzV0eaezWNqMoaT6iadcKUA6uoPkpbPYe
RBsg/s8JM+o6tD9mwM4SerZ76dgVzSbaoop2AiOoN3w3wa9pf2Fzkj7f9CKHqmmkn6DjsAoyh9NR
TXB1kQZsoDH9trlBfERrglbD0wmO86p3E+FV7fv3JmRxXzaCTUS/yDuYTypl+vuqd+kywSWbi68W
EV2jTi05c3WLlDlEmuvgE6DKTvQdbdNnr+xVkr4HiBMqApFwJKwrQMO5uydmCx/nrZ3ujkv1GoN+
Mr9wpCn7EFA3FxlnR7VrWVFXFBSjf7fldzMDxgnhmh2LikkxYTNilZp/qI5tYgMiFykjCzJ3X0V/
RBoYmsGwuGS4WB9UC/szNeCkem8dZBkPkjJGsddYFvswHO5BjZhN+xLJswoJdYEQmNvnpKHkRPnL
J4DRFpGWtkryHTwspGONi7JOx4iP2DwarhWnjU+pZhraacoBZhGaQDtth2Idtcfceh6qG6MhmRwi
ZhlM3AO1L9tN2m2QljkBPDqS1od3iToBGyb4fmXvhMJxptPaohWHLrYqRhIlPDI40okkUL5YFnj2
+yw06OFAKAIFHZ+/tmOji2ukiTZ0kb82SCWLBEVffYJyu+j5Xw88VZ+bwYoOiAynzEYL3dhba/Jg
Wsy7OIhpxVfkvkfMThIQs8EZYArKuUxH8nCKExpw5iz6IWnwWW9LmINIS4C3bQcEKbJOdmR8lNMH
OkzNfPZKcR6tYz9eEQUZxNV0obMDP8IQ5wxINpEcEWxitX3rkPTJpBK9F1g3xlV+VMIch7OK2q0Z
ud4/mQ4kYlfjC0A/QIL5hoZpGaKdaldJ+9qoZx8eGom+mjqO40OwnIhmW0jwnKHIrNS0rLKEY/W1
QxgcIX8xCUvXHW9tV/Y2sb11CCSc6useS/88IZ9rW44i5lpGe2FpdCjMP6JnAptYXgQYM4wdiVJp
HFrvNxit++Q1ewaiK1jU7GWA0qYXLX4VXM1lf4fQLtyLji2nwEtSFA+N5LCEbvxFEVDp9OSCOwD7
alJ8m3fJZNmpH7LnnoPmUhTXvCDIblZ8fCQ5W7G837jidx4G1dojLb9nBZb+DKGQqpDUOBJqSQ2k
5Mrp5Mn0WWkRp1dP3SYQxdeoaNj525wNCWV32F8qbS1zjCPmowgR76QXq2iWLuC1WP7Z3bGNrqO6
4kgfsmxZdUBCFOffrXT9Qx/juUQwUGNyxJbaqO61lcG6nzYpwPueCp93WWx9lMpKFquhHVYlESTJ
2PM8pQV6mUc3UkoVuE778SvlhRYdygXJwxQ/W/jTW/4TMaLRGCHe4IKU9bQEJQuYdASeZ9FJToup
or5Hv9Bj0ZHRBVUq7dy4LPHVDwFzDFRZ6YDhqtqwul2m1S6Hfg91eddNjNM14Bnklo4Wc314PSGp
gggvHdUsXJxYzSwsdb56toqZVtDr7hJBDgjj4CkmLD49lD6enPaiC1J/NkV2gD4PXIj1BYhW9DoN
zo/q1ydTSM0BqCwYdNoaw+roIDhLUHgKOFlAynKPjgH6tA5j3saGBSptrbMLMCjjTBApIjOYxlzh
US6EnbBCZWXIjrX3ELPaX6GDLuPH6xBIsjjugHTU8iis55Jdpg2hOOVTrct/PSubVNiLUKu2DlnM
Hg+B5gdnELP7EBWORZek3Heroqo2Umb8qMk8bWHz2IPerE66AQfCK3d1Z2/77CePdE4acHKehhgu
W1oMSQrvXqHvCpgdNzqi/yLfBE25Fs0X/uNVZBEkUvzlMkUHnC9B8y085x+78SAineTU9h9o0EL0
MtGDe9IKD1UHF4cPC3lQmzD3qv6hIdK1tw7LeukF6MLHVd9cTepd/9R7tFBbZ3pt6gjLjE8W+CnJ
q0XGzgE3CQ8LC6RebGoxIPPRGVNhIlFvfSbxRH07ErgXaEhiR92Hrp7zORBjW3WfmTAQDfdXf9bc
KkI7SU+zcww1HLcMuXRyDBULoIkAQXbYTJvs/tmL8AT1Jq8ZCuaRekz9teapH6GWrTrvqgtoIxJ7
8jywsNkto9YaSZyBw70r5yZj6J8qW95MkFzeiL6XY725OYZDvg2aO4UXjF3R4Jxpr/dCk6+y+CnE
KU0bci+1tVWw6OUJKSjRkoPfAoNQFmCgDTzGTcKromH2G7XhLeFvSDviYsaLP5GItslIMCOXbrgz
qTQGgiE7NMl1sALfR45ZtfGH6cDndS+b+KB1ztrxOSqmW9G9uMGpUgkFNdtwjqtJUW7N8/OxVeup
AEFYNNzr7dKb58h0d45mr+2ckKJXlAHHUiB7irdNvlbGe26QD8DyTf1oYX1VAcIBAhDtN4JyskDb
xgz0oSEa6hS5MJ3wyEC4JCDhlfeYf8kYOXK3NXVsijyZS2Uty2zTcu03/b73yesbPgncNkYWUfbX
6G66fI6NQyG4MxRVMuJ3e8iPHVpgq73kjBaEBUMc4WzQLHV8Vq68u9SmykX18q05hJVmATw0Tt0N
aVDkBq/L5lAXwbOqvXMpCYyJUc7wBYiBSrXrhrWnyyM6V2n4F+Vr57q2j17R7SWvg0HwUYvMEGPy
nKUZbWcODbFCFn5ZtXbg/hcb1mdRc9S4TRscHxk3+pSdh/bhTHfpkJKFMg7TEP+kF1vQviEY5cw1
brgseCqunvmXlicminnDNXcbkrtWgDGxYoAUZuyfpfvZ+WtbHAcIWSGhEh5lp1gZ2NManML5o3a8
Vdkf2VHP+3T+Fx1I3jEnDLSAdbXNzYMd4dTdJ2W0HKiUckIcQQlkJITxSkVvUp4jcCC++irC58y4
ASuqe2ICLVLKsAbaZ7tQ66o/Cya5RQ4sRsq1IcK1oP2FLt3eUr/BE+MZxTbWTR4OvSTUANIiRpti
FQ/W7Lmek2vspS2Id64qmn8Lx65OWARmnbL87MXIlAUd0oCJI2srLCP+OvTAiDXG8NY05V9XAwDv
GVJYfl4dknmWY+aflv+ujW81rpn6K87eUNxNbCcG+yAzF+vJn27+6H2zYnSzqRCo9YwYNHSynv0X
MEStu3NnDbMM8ikl6IPjE4CPwVYHiEyJOo8qK3Q+sO7AqOdq/8nCq6k/m4jv2c1hm/6qEyyLzSks
Tlqwo4m2gmvR70d+klbvudDMIl3WNmdefoiG9FwG27F7AY0IyHplmgzPWcQJ0q3x/dpahZlx1df9
UUhe+mBa1laOJqN0TrE7z5ZAnZJ1QEfdPpvDuzZ8jPG/kN477c6xHdKnHU3KNGe0DpYeoMeB5wKp
CO5SI+8GDpEWp0adBi/QuTtovaQbquQ1EJAEXegNxcWjbGMfZu1tUDz9xgk2hBHAIRKgw9W91NFL
HbuWSho8xVSfDMZqafcqwgci024BCnUpe/APA63P1Er4OeRW9xYX15yqhVvDdcnFhrNlTMdWwlH1
SQhZ+ZXLmttZNDQgU0X5iRl04+ThPavER9fxMUUQHeqHHctnp9NeE+1Tg7ddSHwMPoNlcvpiwtg6
lO5MUbcBBqmGA8hT/VPQPyL9q5b2xRMaBsl7yPvj5s6+Q5DZIuqqMhNDBwyAEv9/NamaJztduVxv
ugJrUtdL198aXJaW5zMCsJiAt+9MBpBosXjH6Tq5Kawr/hIOYx3FLYkjZAxcnfkUNM+ZubZRVA3j
YZy+e+t3ggaRG1xQBQ4ukeNxpatgEBb5Hvsvuvn4WzF28PO1w4YqoDyb0LQT0+zdewpDPb8SCe25
+rqhwcl4cbWbFz734iPn0dFMXEO8uL21jdBss5ajZGpffDluLVvf9kmzKyGOdgEsF9Se30VCHDSi
ILBhJPeagLxGIlV3KRalotqyDEOV9teYNxWS1IGlaKhx6r8M7XTQmq3XbK2BCKKxa0HLsK2AUFDl
EOV4tnNumvPcFpmUc+8hZbshkFffq2afeHJDrYQMHhjWHAqgg2XL+a8Vl3LwkByfnZ5FArGjMBg8
A3yy5NUDAzVl9iYPX6vuuSEd2jPfS6ghloHq1l031fus/BhbUqgxrqN7w4mw8qpVhFAT7mcaov63
LffBTYNVg4IfZQFioTENN44YqCapChA+QWL0lqm29xwo486L2+gb5KQvA/J1k4Sy5NOlpiEeYOvZ
kgjj5qmLdrW2s5xLXWDOYywwRDpKsHztQgfDyqdRgBHwhSBy1XJuePcOWfTgouWU9cbt1SOrKIlp
ONeTQp2PLTGqgRMRYxnikgMK262F+ur6N8959C6xJj8WbpfxOkJrTaA2WxfHUj+WRTPMytqJyrNh
3nndp2bpqNeKHzTNexOBHc8BeQCat2VRSqU1ukQ9EIbBPLHKofzM/LujRQfgIcQQOIxXE6p2NZ07
A3i//iHltLSGveXcIG53DFNclL89P7OLr275UXE1lxdUl2iYRLrPBrLXn7GOfWrC/8mwTsnQv3L4
LlBTsh9QlB1eXKxmZq1CJpCgJ4njziFdeca+nCe9QBgZfk7Tj08CxqDOBfHR3tYnUrdL3/D/DciY
huHbyZ9jkBu2/oxEnzbyUKhp4Xv/Ri5+sK5mdUyLEy3EcnYedtCOhoLRdmDviSl9aZqEWBUjiFcN
AoqK1axeYMnPXp2ixzTLBcXqwSZcoxuDOzHdVAOUMbI/Srt0+H0rphEIhcygWU+EjvQECtYNdvmK
kZiyWBToSfxh4yRNYIbjgzCZRDLUDsKbVRm8PPkeZOfC73MPTUOwMeZJJbhB4EQQSKE2PU1i4zZk
GYBhaLaau43Yw9MSAVUkSwV5xdKdh1LjDBRpHPHE6t5sP+B2P/Vl9LAyeWDG5GgHVpKZYX/rZNav
TLltwF2glG2CzsaRxTx1KH/8JmS+bZ+YYrFQyJEnRstC6x8dHRObP6F9k2mxE4RpSKRKqMEQ96Xc
CKs8X6mQsgsrZbTLGPUG+wp95CDLf3TFbz2dsVe7L1NLgzkZO8/LoRroTMCj0T0mtFtdA6gCN1s1
ftvNrUrIganKt5Cqd7D0fcBwk5CvkzLPRCQ30CHzfJ0Gd8MaINFTA4JdaqnyqdybBmGieSmy19DB
a9Ot2oSymwXowJIAsGvkr1rtxZy2MemQyXnEgluG7kKL2eDqr37Z8goVpy4C3PoS+GcnOpJRt6wa
9M0nEmIEkxhx5CmAE42/GB7MqnWOSUME1AnQE7Rp8k8nxu39alB76E9TC/4BWpubsZ+FzAksnKuS
OStlhDWQPBi8yX7vWwxRFty31Pjx3KVO23L4MkptV3X0dQ75xQCCymwd0+ePXk2FjLbJUHKOcX1S
FRZCh3c4IBEBYSufok3/Rp3Axxb/lDYT+rZepPKUup8+kkd5Dym9c8ajegq9iHDd/Dk1zzYS7iw8
NN6hadea7wHCoOdlkdRcySnudQ3DZ8BBpiFieMXBuu4gNhgtFKz8NdR3mTxm/CmmuSKtZT1Y54Cv
20JXVwaUN3W9CJJ7lDI5Mr4G92MWfjjdbz786NOzRAsrAJPrIVMy3PjOT2/9ORrn/XwGxwYjCBDr
7EAUg/vU2DkgM/Euttq+5sbUMirgfa6nrONCwADXwrk4yXONeD8aDiYxSupL94FH8hOz8Ta4kCiN
6tDpLsshaMqYsoLgpOun0cgvYP9ZzfYQATi5OMlTqvjo1SMwo0GGx4RNdxcd6h9+N/gKXq6tjei3
wlvpkJ2dwbod5rwQtUtKxFXUE8hMy7j70rpkLSPn0AQWfflRiGuKZzC0NkRbzuY8oAeoKOPsqhHr
lWHYS8VsH/6yWAq5iGusdsbWsVucVmYtiPGKTgCZ4Lj3zCq5WSEweMXKM3ZFsS+pDLGa5uVdsR7L
kGQk9j97+PCK65BtE8Ymjfs7mn9mfHHas+TBSdjbTchXXQe9BZZWXzFbpL6unRvTnUeZN8dQatfa
lsfCb3+KnO+cqc+U6jsvhNkLmTlP1YvIuFZKPTvKftyZvvakdHsrvZjMNUoMn9/FZdKViptfYHWM
g3PZEKgmHJBAZElVcfgvo69NW24lWT2wjOPzbKtnRxjLXhU7VSPGNtKJNUn4PswDAjKOqPGmJ5IB
mFgU3CEYTFnZiJJxVHKcqlswcnwQHiHjd1bHdzsEvNTAQZ26lsF7RrGitb+Q5BekGuAWbfD26t2w
iBvgiwamfyJule19RQLMyeBSo+sQMMDd9kCjrDv+yyshED6tLdxPlPlG0MMIcVusq6oHYIOlkDtz
P4h4J/A4sJ9mzW5OH1GNJAsAR2iYX2WaHmq9QoolvvVsejX8fqlzNToxparS9rFwD77nrE2fGx2q
3caxQ+5GHLgpw3mNiq+2aIP8cqtFxdcg81PfeuGiHRM4C7PVntXaiFhemH0OxkT9OXV5QK/zEkRa
i4hcnktWZk1Ko4YyH3+sWFewuwLaoVYvTlOJbXwig73NmagV+B69VeTGeDZgRjakUsbJ5Dw1AucT
MnKvcP/pUXeZzPDNHLxvHedVUffnLO4PoUCIbjFqiTCpdfZZT9tNFhfxKs6qj8Ev19oYrOtWP+lw
JgOEScyW4AuiGoGrgezdbd+1gKFa3TorUQoSRnghssAiMjpzr4UL+EGkDAhbXCAt+QsMGdBumunw
FdWes5Ru8ooqhoG8k2+jstz4KTEfQ6Cj9howdYRJ9kgCCC0WflAB+F0bcJLmFcp8O6YFnchzpr8+
iSb7HLDVpyGBqHrzW5fwXb2E4jCaVjUL/DZUd5P8pp5qUI5EaKbMlrDGDmOwL5K/TuqfHaK0uvKO
2Rg9SIt5iQzjXe/UXkAHknMmS6exWWzAfJladTWqCMt1BBPI8cNtXrXnobN3neKidav3emo2bcsd
07sMfBtd/0sNpKLmMDF8gY1oidleclWjc7aj9OJGNPKh+FRm7S5CFwtM3Vw5AC6WZTzq7JMMqp3O
1k81L2DOOJ2jy5TixuSvZEt0GIpw72I1sr23gWG7kHDbjfVAIJshekRn/hNjkroOTz1TsCQ8QbB1
vPY+1P9s0SC6Q85pWjtN/qDwyatz1F4nGh5LHi3uQAmBgz+GkG03TU4+I7PJtk4t9hQtNW9TpL2b
Q7hivZQyIS0532f7jxvZLxoKbyeFmSTfS263iOYVl5uVvefamyRN2TlGwUZNyGQmCEYMybM5w+Fk
mGI/p++5K8XTnrsGMhUGt+kxsD5H80WgpTHzPwXmr+BI9pj9gjdij1PF7JIwavhs55K/1vLW5JgY
Iempab2qyqtklweLonyS5SF3vybZ7YfpkweYewwJPHEc7Yi/qN2bAkCFWfPkQx31i7cU8kJZ8NMI
T/ycBZmKH9HQGOvd2bVOIZ2VOLrxmTjWBDZmRVMRht+DQtvubZIh2Y/TyoCzE8JQJPsHt26bfIXM
fzKmzRneCcOpftq6XBYM6ubxVVEYqMCg5fIRUxJkJxqsXTR9jH77KtuNrNcVK6wMcBsu38rc9mKd
8WDp1iYaklOe8O5ZHDhMEWhVRnMX6RFQYZtXb9iOXNa1dSys4zAdm2xtG6/+CEGNNGxV4tlGVVj8
j9S1CFyrh9OgeA9ubr+iyOV5isU85idPVX4nuKsSTo5uFg6W1b7t278U91dT22ynAP+NS69vDh7a
fj+7AGOLEvAWiPPYxkAJyLdOt8ttsh9DBBjp3egvWXMtUD+QC7MkdGjnJu9Od8yDV2feWJ5axiDN
mJ4N3yA81F4Y2Z0F/MGomx89jbbO7Jjwy5sL0qZkmuzwz6Ljri0iY8aa1P80G66FQhqRlZq/oN7d
gsa9RMQyCwB2cnpN+o9cab8ADnPxHk5Lba7jo0PdwMW9au6Bzy2OiQWgpAeTjAq9SH47zk/dRf+d
Ly2xy5hrd2kC8ROChX3o82Afjb9tqpOqikIy/0SjI2CAxfwWSZU/LI5RoEWrPLt1FI0lkRX6cRof
A9mC/UENy7y8+QGpALAWaw5JbHnoc0jHOFrBrq3XJVSFiAkJZS+Lc70+OdquAO5O2ItFBRZRv4UO
i7xxgszLQMtofL67c+MS6Yl2oDXpEj1Y121/VA66k2C8UUJ0Ibkfw3oM4KyZe557go2ypHlq+vVA
bMlEdVmll4qLv8vPdfPeFFdbA3XEiJVW1PuwkEAkwISndzgjyBHwuZlcjMn05Jp7Ln1ZrwhKdjS+
+teieMMf4rLFpqxApwuPJH3jKGRQFjxNNpqgsW3hbW/KAn0pRCg0khCqQO4ckIZEKn3RbbQ0y8rg
OefMM9m1J4ch88++96fSGNig/MgUIVUeo+Hn0IfmwRloGCvWQWxk6QE7uXIZKDXWA/PZYpxsSjGC
otxNQLQYOqBi5kR7b8x0o/h7aJ+V3+IVBYR7JTCDOabtnYzKPYwBajIv0Z/6Jv10pXfqJeOMdLI/
koj1dVC9By6fpeD/JBboFltjOwkTBK6mIZxBUM5ACuP1csJLJPJp3iq+2IlV0OPbA5IrFKqKvHQp
mjVpTl8Qlzd1TJtnolOL0mk3aNEFYfa6NIxdGrAFFuw9EP0F97xj4J51bMaGnJrcSHdjLvaV5v8a
YGurqLyVigS9TnwJbEWVXl8EG5NoZLtd6f/ymFlVka0H5NC+MZ2sYIRvnLP55HfGjq63lHkJ4gpH
N0m0R3fCm5Wwfp3KcCUTuc9S/9LwEAzk7iDyWiR1NmGxy68Zn4nrOCeViDOaxrVOknnTjxALFd11
cwmLmSytN2IWJguiFLSfGLgEnqmOFBTi3ziydIR3IrxlUu3RZuyUk370DWAl1ladz9MWdYcQUzyM
F+u9qZEyexPDd2vWISG3ixUiBTpYyySuqU1sbBap/0xrzQ9RuXZnc67vRAmfMzSx/fo2GsQGFR0W
Qf7hWZRhPT26CU/Fi6mClGNoRwkiDNkoG5iE4CZGBLprhMdi7L70WvrPNhX0lPkt/q6iXvguD2Fp
P9IYpnhBY5EwK6hreXVEso59RtXhNO9GE/KBe5m+pYFHG+MgD4ww2cYTjkLZgeLr91UmPsJUomBz
Sfikz1k0eHt6ejqSWqi7I+dNkWFOil7GwKQLyTCA/dpj1x4dtIi8vp3JBMmzmKAS17SV7AEGYmnq
AMCg1jZbpN4Fs+UxGvxF4hIuV9oEAdtyq4otLhbYD9mJSJIedM/Wkqj86XJ6POJGecyNBkxdDUiH
vCSmgR5gnZq92KYMEbHpcUbEJpXaQrg1vARmlyuVD0ip7che9x0d/Kih189rs0YbGJjMZmUj47PP
Ko/+HtdYHHvWzZ4mFHXWUCxjUVID2y3OdRP/qlOjstRURRmhgBROZhCizbBzOjqLYwBOq0o3IrKi
q6Pm6NM0qa62HRmHKI55+dsSakIiPSRG7Zw4XZZsAdvKZVKRgfyODf8QzW+EJ+Nim0yeeR6ivL8a
pSRzdRxw84l8vOdjL18qQyUgQtClVzHVTVGMMwKdFVBMWiNUbzditDWAjq1NPV/1VvgSG3X8gIgo
ICWgso8c5vc+ugnAMSs2Ipd0oE/n38i5/eANKnbeTTK9dBV5yry/2XcUMwmQoTz4Q0I557Tl0hlH
bZ7kj6cqzrxFLQsBDbJzIXyy6VwODvsipKLybAJqnsOFsPiE7PHlSF0eWnF7rCfWCwWZohtTOcwf
0JuxIzAzBPOSuXwmio0VTmikcjc8JBpAW26TdGcUXbGOzd47JmDPdmAQutXE77twKl5afdJMdDpF
cHecucWPDTjrhh8+8qpmGwg87GpqSIeyLpzL5fav8WL7VHcNSNlKIXtJsdr4ndGtDVMiAcgtmFcz
+IxgmWgbaQ1SHVkTWCT0YEEbxntYl+BcFNHRNUtQsGBGdsqCpNu2xHOeNOmnWz+qNdA31MhlA00y
GMyYcojFq+VV3QfS0mhlT2H0cDvFjLVAAmC6qfUEJmzunlOSBkOBOUnH/bcahOehHAKhWVoDq8p2
goVclwlWeV++JJPm7jyJvpDJ5vhGbcV7lE/YmEK8S33PXEtOHY0fYabMmJR9or9Hlk1g8MbW9eIc
G+38+LC29Oa8Bz0s2x2Jt2AU8nzWVybG1ksJaTM7AEOl0YxHhbVh5UX4ujTS2tChtgAmzI54uAz5
oWZQfraTVm95vdTSaXBcQeGhjY367kDWq1j4OoIdyG3Rvsm88l559D2yZawJzQrH1BzTTL7sxLKe
7QafbLFMEgeh8OgoVHWACANDvxvz1nwU3oxTQtwpU6ptqiLGppDn730yyWOi0AcViqeirgJWkW0e
bpUV8IRn1UASu1Wv66oED5ZVvBvDRJhZQNrIdkrQOaRqhgAUZAlWGiZRi9wdZoVMC5Hc5GdNy73V
iKyba2FC25yDcgrEpF/KVpLAW5hsLGvR9X+aEVJJTgIRUVZHB3KUR7PdkTlE8GHG2r/Qf3Pnl9wP
7vgPnfl5DYE+NO1tWH1y1rN5waxcAJPV5dlDmAeW0O28b3Y2ufY3Aa/PEWPVo9dtiXGctmEEJBo+
eGEbSHk4k+n3a+2Q4kGGItPBsZZgGyb9UcPOQWQ3i84AmFf0m4nEL1Tca7CNbiPOUWmzp32xFPAk
d0J+4myCaT8O+tJsXgtE5TZmqmrkjwX1NpMXzToAlchEF2ekNPqtyqSOEtVdIWp7M8LfSe38/lHK
d0PCVWVtzVW/5MWFUrA3HIfgUrS3HejLCKhtxIgvZgqMXT9Y1C6VtXo3+/ch+cmHf434A2C+sE0+
DviZwnrO8Dki0gaAMdvn42Nb7uWAx+KfkZz1/tQUJcJlmhyH22ja6MQlOxjLJgg+A6b+vmVb+92W
ZDVtteSoM5ptiAIo8OYoBEHOrml5zceCEfU65fwvq3iFTmNFSE9arQcYh1Kx+oYy3OvIwzo2epTn
LQTPMfrWfUKVb4X2i3wuK14y56EHdz9lPZi81/5bNpxleOnLD5cQS/C65NCzkWjjlzF4hOVtnMNb
uueq2yS93GHbumSKKJX+4GL1SHuowbgPXJRPnNxPWkY0UxRp6540CZ8eUWfuHX+PRXDMzM9p+JD2
T8i92FI36/P59DNrk6oaasUcN+bK5yLhl7ZTttYBijGCMqbAmaNpl44t1jxl27CBEMyX39N6N8ic
sURrKcREM8NPRpJi86+Fz4ljaec543pGTjKrug629c71tTBA1Fjj2cCd00IbcNxngkGQ5c6+aCMC
5D/9ZRaj8QR+XfTUx3vaMJw+H3aRwp4x8D2stTIly9RDTKNunHM4bYkMk2IDyJfQbhgXwDFToDht
iI6RJgbvVJLfTFXtFNFcsY4O/hSLHye+eOaH7hBXcUzsz6655cJ4nUrmxETwaaXPh5Rs53uOpoZA
IbRN3IyUJTtlf2ttwlaDq6PKd172604hNvHZOFpvovTfmCHjIkRMKfnSF9fKnBCBQPlCtzHbWNjI
w0SwS9BalepXbFQWig/T4TIA3BvltbbhQgARKZPiP47OqydyJIyiv8iSc3jtnHNDw4sFDDiUUznb
v36PV9p5GY1YoO2qL9x7LkKqejOmEgX1sTX22PBIJZgRWZjiPlmmWUOUuhbsA1AOrs2OKwbj60Ko
aN1+UVQopQTGkprA3yxXKJOwfiiduuVcPiThxE6rgmpdsc7upmyYRl+qHeucVo33unrMzYvP7HCA
u8riNjStRWTVX9WAeZaMIXfmgTqyLNYoJjrvAbsYa2yfoPsAirBZ77QCKAGsNiwlySBBOiAA3EEf
VXEjWA3GGyIUmB+hcYYhL+oPh32m0WdLrYuRKCAdjCixjJETmSvGZe9rcJk6QfISDp7FcNA/cTzT
XrTwSAg9bUiUKQ5xseuQ+blI6WPKMp1u1eFNLHrwW8Og0oiqaGkq5IlQvYRL8VMzhci2itJYoPfY
jJtgR2u8iopnEi5iEwGg87q5GXmGwRkzKkXjUPYsOa+VNk0awUYTOUFPW4HK6LTuy6hIm6rQyFp2
vALz6a7c1Gx+86D5NfuOWinq15oX+3PFU3+KwboM2CPniR8eNN1jgmNCoGnUl9d5X4Nhb3qGKAbL
58ChC1IxTJnZR0wzp9r2P8P75zV/vXIOoZArFXmII2QNExY3ssXcAdnPY5Ri/e7hRiekNUXYoBrM
ssOkTKd1Yf1Qaxc16eeaB2TPmRfahXTDmCcioIKI8IQpwBDSzPrW0hF8RPUVQBgryPumBIgYGbKq
m0A/MW4fA7RO191FQfpOoAAkpefNPWpwccxlf3UQEJfq/+w4jvvKJnjPLLKF1iqYc0LLX/Wx/s9m
stGHu67Qb/k0wao1Dmrfu1gZfNtuoxEl2SE6c2+a4zG5Kk8Yt3J9JRS0tkiJEERuYwLFHfEoU9gE
PqlBifvTagTgSj4ssE5Gvug1gChpvE9C6S99IoxXWY8KeAgdlEtoGESDY60byWgogeFX7/2AZDnD
B9zY8lCrdoRXial5EAMCx0XLnxZyNNvmjDbepY6yjM8s/RqNneCA5MoW4aXONk5D5smFupAInWgN
vOqragNIVWX6kWiJsWTl9yYaUGAWMvlxVbhlu8iDBzc7CRg1RYFZPUK+/LJyw3wZBrmxcBjyw2AY
a1/d5xrpWFbzj7PgzXXY1aFlYX+FPxM7ushQfRuGu6jg9krzz2ebAfJnZjuozmoE/f0YooIdCV9l
2SvGQ6a+Wzkgf5VZOhwPNonKp4VutQmAuZeEH+iDPHs5tubEuUTN2rGWrgKXfFkbBbrl/IZFBsDb
Km43yYCFIyX3qpsHUGMc7Wmr2GJqVOsM3xgZ/ySEbE4Ndo/Bra3TWSMPXbxRgE3ooYl8FltAGRxl
x8VLcwgO5tE532Y1LKO0OkPmAceZo7aNvkuwJ5GZnotAe+88pV5Y4EpMuw4XjVF8DA7+NqyJd6tu
aICLz1F+2dMUM58syH/hECya5C1nM5QxbnV4nyr/pzGQ26fjwiVD3smYh2GXYXQyxuxqMF2WjrXN
yenoCB5x6wihHW6oBj10EEaHtj72HDCYjLHOtD5Yhq7bOCz3elkEa6/wmHQLc9loXyPPvSxZJA8Z
3jaf/Gfws/z+UPzKeD1iSSn1UzmBWsaAkvEqDZJOyYfBof0DapHrV4JbQj8jsoc/mjc188XS58OO
yx8d/eCQe4Du0p/AfabQKqfJtfWvj4GYTmRW4CBKuPCZ9KnYLaxuR18H6GIWNkwApYWBq6/xQnjk
sDc0UrJjdhj1PDpuxQ+WlgdDuZrcJDnpXq6Qx9GlmfZ88d5rk0LDCo9xEu9HvHZ6VYJvRgHeRN6+
kFxcD73k/HcLsmW5LkCVKfH009sE1KL20t34bpPJ0EYcyfggVMZxzCqBDTVUCyr4awWneIPoAmvx
bARhI837oGEPc60cLZhDJAU2SJbpQ7tALT03VGaayp6k4YSBXsn63kFHHWYY7VUWmo2KHgElEJkm
PuqOjH+TyVvfBDtC0gky5Zy39IfTXRp1nbN9cdC1Gt+2Q9D6hZUwW6Ghh3cFzYo4xveUsUpB0gS4
1B1AtWoTQgGhtEHaoXlTxTNwhiZAsGqDVHor+7H6jaY+EKzP/X6D9Unrdv541dVXzqsCAHfcwS0o
5ctudhEOc1McUa/AGrzpxi4pWVIiU7DRcxZRQz9EZ1d8WsrdSi+t8QirMwrKKtsUAW95+MNEeB4h
uGw4ib2onkeNeasccWEIsscpGxHL6++NpjtpscEUgjzgjNZRt28Akb0y/Gzz6LOrhreWmV/YPcPC
/NBSb2LFOPAm9ch+7/p4qkqYXGAUDxGMlZDDGiD3XNr3AWpMm+so3Wpei/LOzp9Sqnkvxd72sLSz
sgZQEwllk4qzhcMkoGWESZV1G26lqkQLkzrXvCNyBlR6zzR0KB8E5vk+M+0DCN4QtLt1MptT7m51
fT/kW2G8SdKhAv3RI1OZoHNHomftfENWrdYc23JtZQcf++uw9lmcmtsU/1rt4phRb6Qub1QRHGvL
+jZSDVdjh61IYqCm3N5DAuI2VcIVi0NoemA1VJRFnteqZy2TwbJ0kV+ZxSYmkiR0Ag+j9ICAgq/i
4rRZaeRhVGJAnAkzSnnXfVDoDJ0YraceDIRCcAPEqfYXx5yyIv2Ix63Q5HujPEvrTbrFtQnzx5Cz
ZkNT0DgoKspOg/1pzxrcIexmyR0/2vUuFfoiyHg8cpvVWRAivANQkjKmKhu8ptpX1seYEftzbJ+L
8kQcOPI9rjX0wpqyScyBvuK3a/4I80Zwi+x4tE5JtJKIj4yAdQKe1CmMUUUxV200/gYqO3UeJVYA
HsphSm/wkviCuEPhoq9pk31GzELf5xuViPM8REqUFQe7cl5RTzxthzVKoPXqm+I3EvIj09Od2Vc4
cYGdEQZ991OErHzJzKjfRFReykltURj3dpiIotnKd2VKpgR7/wAsG3yrMNiqfnIzRPneMCQdM86v
TlzVJHsWbvxbWM6eUDGO81r9dTrj6pck5BludMEQfNYQ4Tpdmz5JJlrqRE3axNADj9iOmo4Y6tZZ
VxNZ7MDCq5Z7+LNNc2Gi/iyFPh+oO2Isg103zNEjUXDAfayWVZuGDDx3fcRlulJZxo7ayFgL2LR3
G9iMRpG5crS1NlDciE7AAfPhRHu/dStuhHx5ZJRZobdRRqooKlDa/W1PxRZCc44dc1NVzSMrf3DD
bCr8i8Zd5YTObGA/kwwd25GGbqAY9RPP9qzNf0dz3QcI68obQ8ggilaZepRwUgF6DeE/lcLXGemG
yMdqsn8w0TG2bSsLpjykHD5rMs43LYunjuVIQ2pjuc+sakkuCq9LfNIBw1CyB2Zz1w36ZEVJyc5M
dJZRZdjj1k0Jsg9OXszBGoyUFdqm8bZ+egAFP6JzQK0/uPRnaYXELYSoNC6EtkfiO4+zkSJKaqRq
M1Hygk8YFPOqI7hCqk8TpA9OyHkdIhgIMO67rfNnmNqfENlGt4N7hfTDqxu6HKEoh3i0XlHLbBph
3sC/sgYkawnpoDlarKNoRT8XyBUgXQ/myiKJW2baVUn97JLXvx0JaanBHCIjpDSMxmtgH4vi2EOr
xyiInBTqdMVTyxKXDUTX1DjGHsFEnyk+Rm2pd28aPvYAJ1LBnxJ8do0/UMvxqVNXKkhAosmWhE01
7K82NIqJatEsK0KVcY6CLm57flWneqr24MIC8Avh+yjRsJRmBt7tyv9HhuOl6Xeps27wqYw5kchb
D/dzrYEcaY9Dc+qMO0IGOhYSiu9p+6kztUncZcMxXnAPexJ/kjxzEds2HR1Y0L8oZgHpM3c8CIIi
FzJxNyTR+RSgdcduajJwDlhXjfTdxawilZsdAAOf8rGArjFzJ46k6x467gecDvDc05UC/riuqf4i
8JvZgVinxmIGFq35cQNjYUgYeisSm5VyH+eHcZxX3puu3hrjrzMwJ12yIViC53TCTSj8ZV4sLETM
06IQpLqjrdTkExlxn+EgXVvlj9fHGMkAoKQPb7jWrCxVtCKavS81kNOUXeGzM9dmtWhlo8+sir9q
aIjyrl0VBRptQPSlNfVC/xRxqqZl+RRL7K2y4sjL7+tvApFfO9xB52yyqN40tJtxDGXbXWKk3pB3
VeUfzMRvef+o6h1+EJ8SypBP1QfSiNhCvVbWVu2IcKYhzh968WzEjtlLOR4jfstcNXAij7q9hvln
Ud1kzrl0TiLpEZrvusndj28hnLUETGbAZ+OLTboaVejKMDFP4GP1JNAWbqRGPkyEhuprFBvNA+77
UWZrw/uw2o/AWycgsUDPEHLkZ2vSB7luUphWby5ySPLCBqRaCyYOCKknf0D89HEEUL/TIBYbsrgu
BvEWdZGsYtBBXb22HLJJsR/73V0prhY0tSRDOxgKymdOb4KaCkrNEZwQPyRP1UfSGkuVtD22R+VP
kiGqXfMAsklBDTcGR2xLmHFU62cY1lF8A9dCpo9KBhEbYM76eeluDepaRbDhyfPziMyo85t1yztQ
61uo2yzyUH8T607zE+TMqabkKHVRGvg2rPcw1HejxAc0nqXPHTY5dErUeRbd5l61EXFDT2MCW67Z
rBBkYS0NjSLsbJGLIqoEmRg+wWYVOSAHx6Nql4CTXwOJB45ewcW3zqFWsQ4TbyoxDOWjjt+84dNl
ZlTl26T9csLuwOWyK5DqGR1eQJbWw6ejFAuivyg/CNAjiap08EANxHWqifagozt1iopHBV+Wni6M
jogqiG3j+OWM70XJKM37NmHB1n08l9SlyFct3FXNOHHeCz4859AZb11yhxgy1eBVxf5sUpUz0qwH
xK8j9QEVpFU7J5u1aKEAc+hd1BExqSOxYoBfptVM/KUMnwSG1ciYSnBftIYsVkhK9RcZLo9OybZU
yDCRVpZKigXNhpahwTjU1gFDokLXMwRnN9p44aO0MNqxOmkTb13RyBkdOHA7+bFzJGSmc1Dg4bgZ
yteRqBVHvQraU3aABDUa93y0voVkYFroOyBKJxRncBGeonwrQjABFusfaIX4YIR2gbE2c1lfiX4N
LNagW9bYY2as9mPSoLgNon2qcyRYQJksuKdt9GczuHQ7910fC4CmZnvXQ5VJH97gaaMj9COJRqsG
K32A2zh9+cUO+TIAjVeeHzslQTxhjedxmHK1s/Lcu0xxW49iM48rMHMd0olKmxJIA/YPjJuAzy1S
rHJxGvxoNuS/7EOLkEcB8mGS1y/C6ROPoJBnf5H/bpktHZq8tNU/I/I+KlF9li1vWhkCVEzmuSFP
WuVAXPNgPrjTTiljpG+ezW64++LoEANfN8GmBxmfAm6HMt1l2sbpCS2xqQR6kzgJZtA++do0b3uf
oz3Gau1F3VoBIJon7qwI0QIgUG9JAsxnQUMLuGV0iUFPr9YaxmORfVkEI5TpKuXZJNav9v4yOjsz
/6Nxn0kuR59geGFcS/VN1ktyqQp5s7wzI+tlz8ROHTD5sj7oI0BByGW06DOM34L+1FQ7dOsbXSaL
vFjH1IIxxBY6uPGmRt+F+hYByHNYRDO51vvf1mPZ8erkG92wzO4+QtJ+qqHeEbLFXKsBw2BHpbCW
7lI6+tKJkMh454A6I8ftqUMOi8S7ilvOzz9s/YMrPKx+QlXOW9DcU/aMPrXdDOqG4QglHpVcdSm4
rdrwFiTsupMGOh/CoptOtSBcZNPs3qEOc0T1JubtZpjJNjw4dgo/Z+s2Lw97sC6fVVy4rF2Vm0UO
qA8vrRrqRcgDNS770HuRAzhpT9AfZvZPXlgYAjGMxg3RsUCuaqYPYfKd9GqEi6XcK0wNKusSp6di
hAcArjE5WMG47JLvgRhjORxxqlJ20ME6d1/SRCMj91t1LbiTKt2eKfZVS1nRKh9hD61W+VGBnRM/
yJNwjyhv2/ItxVcxeup86E9p8pziVGoPmGGAXbe/R96fqBk2WDg6s7+2QwYL1MhhQcZqjjGi8qL5
Y91aR49o5Hs2Tjn0syhgOl1qGySecGQITXNnSq7NbdKjm4+BxlsRv6X12TiLHtf2AC+TxMpMMy9s
VQmn4OxC8FxEbHT6ZFH02K/NnxBmX4DeGugPM3S5FMo/a7JoDdh+R2Nf0aIhjDQggrUD3W52Htk2
m4DsPD4gNyUPmH6Ui8VDAd6W9jKLSdYq1138qTnY9Y8Y3ReuvEbJh2ddNe0+qN+UXH2+L9u7ktdQ
LCCKqb9Wg55ruGpohMCcnARLsfyvolss1XautbTmzcswL4EkUs7R93oNCMkjWQRsF2z4bdUMl4hd
xqjQ1q8jb906UJApGRd2+UpRNNcDvDz9LcgeSLdV+5T5B+wSbv6Vla8hfFr2n0QsmIcvqCHAmVRC
oanRLJfF+ohBahGW9SnM/mkpozJwVvKRoI7p2i9c6dhj0MHpHpQ85BgN2j7geTwnpguzOah5X/Ya
7hIcTItJt5NwGGe1TYl9C4udiR+ToKOeJh3QEAHh4Utx9YVDEgve69z86J2X7sKYNIAoObN21PD0
t8e8GU5h3nwjscbmAH8A1ZHr3KKQqM+y3ceiQRtE8gFkTofNYVujkqBFKvoe3AB1DmpGV1KbPMpu
q9hAl81il0b2V8ICUOeYoXjBmnEERBNaUDPPShodQ8y4BiSb0EAHiE9IJZdSrdCn/Crhb0MPTepf
zPXHve7qfy21iKmvMbw5AIU87Dsk5dUB9Tsic8+FNyW6tW5jpKMGQXsyLywms/QISDf79Fu1R8RP
xAub+bxhR9AzJbGscpM1ZNVa5ywMrg2ojIFNqRXfDXw+hkt46/Ab+c6Cy7UVySWwEC78du0pL28m
7NFJBREn35Q4JNwgS2e8OUY/ErWVW6IZm2t8MjnWjJ5pBFi5kLeLXt+3X4H3cOEd5uFecb867xk3
R4eFI80JUz8YueVwT4Zdrm1LdB8q/lwfL2Tsv5vWkXcQ25obbKAUrQ2WyVWCVhU9uIn5RhT2MYz5
iAihsiGiA5gN+QDaON8n5m/dvzr88gkSnYjPqzOeSbcbCU1zWYAimGrsEgcDixHnGHrQiDSOefoo
5d1jaizw07cuaso3OyALhl03JOBVg+9SyV2aXfRwCKgFzyQelHVnLIJkN4b/BMPssDhBie8RbKg4
4lnZLWTvLrUad0z15bNHk8l4iXq2kZ34FPASXV7M0ba2slaP/gANoSByHFfncKlosMwV4ahwVycU
V6LtIlTjI5CqhNSSwG0OqkWeObiMMIYqCMimGNulpD2u8h7ZlFwMIGEkV1SbXvSk2wYYXqSyceDo
Ckpxv7d4w7k2uOCqql9p7iJACpBPnapN/hRKvyC/1y08JYFlpF2EAho1pBwzcBg9ZZCmJm/Bn9HE
azdQuHp+bTJpUH0mrEmcC/1JGn1U+PUdhNZRTjWECYCsoa10YHGWqJ4LIh3zrVXSKbEOlHBzvZZu
kO7DQw2F1cbPN6OKjBldYMr+KfPgHr1qlOGerL/ScuPHxrzOxVvgEDuiuAuIcxjgkMcyNc+/WgwI
zVojAqoglLoACtLDGe6XqQIBKrphmUUSMbFqGN1g0OUSRgq0yMQrTnQsd7wX2FML6os6V1YhDGQs
RW7EI1qq+2jKoMS2oJPBWUV7g5Gmy+83HpyHVP/laOcVif/RX7P7KJxDhHGyNZdtxyiRUAajYee3
iSTKORsM8AnRyAxu5cDERk2+kv4CkcH3V2l6issNAgHFIQZZm6cVMwbz/355tI6ajTmuzrZGZa5D
lq81N6ZDvRMxAxVfivsjGcPiXqkhahsTzEk9MYBBLCWTDggIQWKfLsRVY6LrPbL2oUP1KJhyWyhn
agppT0lOERy+dtOhMGBvnvYJ6xxt0pSystmGmMHhxc5sxwUPKFa09VCIvoPoQ3C2+YxbILasQ5DG
Ln12EpBWR6HaRQQ3T/P3mijZkpa9/2cjVWgRsqGIHQZKWDRxNC8x3lRgM/O4ZX7Ys1dx+UsurEWL
zcibGE0wa0Co1+LNhuaj3QYekcorvsf6s4JK79QJ/tN1Jr5luYODeNWKl2QRmFZvTfqvICEEMqvF
9zzaCgQ0YlEacip+2nZ60kgD9UPiP9RhFdtormSLozuiyT2hqw1IkBHNJH+ptoqwtpmarnCc3PE+
3bQGY4pzE0QzWVhEQ0vFSUtw0GTSS892eYzkacSSLroUpMUGc/Q8IrrJ7Jx1Kd4V5Yxddt/2bLet
N1uCgaDUkzz3MRP62o1YttEhdnjhpnCOihcRLDcX9NE01q72VlRnj+OqP3tMH1L32w0hFUX91g4u
nu6vNBJaNKpqz1gpJTHS7gJDYKRxvJPbWXMOSIw0OcdTnvy40UNWqMEuA06PcHxkcbV1WXZUI7l4
9DwpWntpcPZ/9yoSPTDyKT+W2v5WTK775jzE7aoi4ZjdCcFIzlb3vjQPyLBKEgsZMUC6wubZgvGH
cSOFCUF6a8l/AjOIx4+XsLxNwXBUydOTx7RHYoMBgXN+NL8VcyLPPasOCTV21JNDJKpa30bAsVr4
J4w/g71MSy1aaAw+f63it4i2Ie12xCUPrIVwDiy1BDjJ6lDr+wJWdZx92xy7ISlp9p+XfUkrv4K2
tdyH2T1hRVU49uHRDzubvWgdnzoO2eAajLch0JclwH1lY7QbAz++E6Rrg+LTcGdxeUkxFtasCC1x
ArvIXBjxuLMxa1x8+keh78u+3VeM0AKAmw6SBgY+zansjj5D66b4qghWgJZY2h8NHNjCIfFvg/JV
a4mYWQfhv6b7drjFOuU2llfpmIshqYEQluAYPpWQUtuAGC+NU9WDrenhNlPHQHREmYbKNpIrGYmt
SBDRgd1kYKw92vQMRF+idk0bHpXwHlffBfR9jflxDbuipcrV0eOSW/wTMwqeIqmUCDB8923ztpnM
WcyV56OQ3IXipyKqfIhJWAQvj1pwXwQtmvkeUHuw7RgCMzPfJsXdhH7ru+jXcT1I0gKgOhToLWsH
20jbLnRQDba/NBPesX5WjiUmC1YjpMBu0JeQ56gEaBpRLrEOxp4TP8TE+doY/jnBMYgDV884w6Zx
6oaYDt9bDgk2J5R4qjZHByGMR1x5M0Vbe+qCaQxPGWwN0AhmA1KegWXO05puy+qlDt9pz359aQ2X
IN1o/Yt7VzU26Li7AUvcTFbwFGCPVA5dYePMkCWTIJM07iKyi38pyscZhUQJt8rUQAVgZCjI79oW
7rYemCAlI/1kvUHL3GnD1mQ+5TP4d1DgJYrN+l/9DlGbqs63kdQzRQc3RQqgYICd+8siOblMUcK7
NEpAg5a6VgZujhCf02vINkP2C61ZWGADbillhtefo2ptRu+iQYN1LD2C2q4tLIiBvMaie3OK51S4
ZORDUHH22UYlJoutyroNBbvuEEaSjWcHR79rYKBOVJXco26uNtTmfHO+Xywm9DMvEiwkBQFVHb6H
5oryv6zhRSHmn0ZlDuQOjLdeN29Kd0kOMOoSYtIoVbpprUR6w5aiuBsWnpw3NXBKEJwE0aoAKcIx
XljNwWiXhnoAklaGmANagBtbBLvAOtnbuf06EDeLOELvMOjAq31SSk7OVRPpknFXzP5Qpr/6iNn3
pgzVZdpCigyLrjWwHnUAjz+G7scKJMS+q+9fhP1WebcxNuhv6NPULx2yZzqyHqwYnhWoz4PAWdju
p8JedsJhjMoneYKLLsSjzoSIuQlCfjgbp1h+mgxNewXVE2HlNlESiWESNChokCe8PZ9+XIAgKqgr
Ej7JdmFVL5Dg57JHN8YoNjxbLbNycyloVoF+osPELCzctWLQdjG4D9jSlxGAM8J7lTBdOgT4FA6Q
DEvfevp96qGcp8OH0WKlSEdvX5k9VpqfXKAAPfSOYCi6QlBw9ggJNtWSSz5l+uExx5uEX8a54V1s
UXObTJmFxjrP/NDbn1S9jS4zDMZpDC4W6K6ZbHowsEn8m08QCFXvaVTFjWXNxh+6HTu9pW8ebP1R
k284VP1nOe4ydomuhqDh4EUMCK9jcfZ1bV3nwWXwsBan1lLB0l7d7PTh+xvN2GX+NTL5SdFNOt9F
+5GLp4qlRvc+ynQXVN9Se6+7fFeWnw48SlwQOoNrz/uNeVgpyZwAx+gwG6SHbOQLt+GOgpHxHx1r
KuUlZiZMtotSPmvvHvZ3VF5wBFTAbZxQdkpbeBmVYF6xSSj1AJeqPVf9j1IwWgKHk3LglnBIEgXP
ahdqa5Hr+9quj9BJ51XU8c2jM07xCjUgUPvuHd3CFlbcyR4ZSFrGxpgOB6DbBIn7JGC2CbscUN+s
pvhcsPrPEuPQ5OeAHaNOk1pTlgVgGFr8o2idWL3hwZhNzlWDrZ9+LceXmr00b07muw0yGRMt1oGx
f+/7a0YXGYV307s2NWWQhfwjL6p5y3RrYOreibU2XoTxpY/EoJHChxAWJW1Hfd+21Spq7V2FkaXm
QHb6at+2FsGPxcv19k15BQ7InrKRW0+pSD37jl24p5ck/FKDbyu65AiNwxVyhoLgZPEDOpDABKl9
hcEhZqOn8TswO2I6xjksA/jigvyeIrpAUpog602Aka6PThSWoxsgU3+x/8X/qs366j0fSdFRZ4rz
FfdXo/8bsLuRZWmq0Vzwq8QHv9etK5gYxtNlq8xzh9zfNGM9/zPq30jSZ2ZGYoW1CKx96pxjTK/N
sEcbwQZDGdZGvCmKTafuB/VnqtB9k9EdysxMX1UBPO4KihRFG1ZPwVjZukbxT6j0ayFZDgW7OHgz
mqsdnOJ0JZkNOmgpbfVLjuzk43dJgmuNrCU3DlG8sVIyBLWHZFozVPdKwc3DKjC2P2LqvMQgEOVp
TIuSqWEvF3bwgVh+0TG97jBQACSC3STnmoAEOBDm0HSrvKEu9cpd4Ffzyj21lXkuu5dlnkN1mJPS
uCqd+FU2R708do53V3jYYXI17BqZPFMNrLGjE7yQ6nCQ0E7HPlHE1JiR+MiVi27jjB9Rb20zDSYf
Yi5Lhy7aXBT1HS9bZL6PHnSYvQShFm2T4IEsXB9+ioJ16KdJjqZA+5CrKBKe08PnolG3641R3wRo
8mqJMMaj16tJ1UViwTfUzkzMHTEMLKqVBvhPOZLtGJgLxBOcWElxS/WDTsebBdzWWykfmvajtjTE
zALwAYlLMr43Fl18/jkUrOfew4zAQBdDPLB3ZzvNz3BlYf951NxfERNUwRxaNHcHK2+nL2venpKO
xQigqCHXS3Ey13fLq5c69cYYnqY8RXW8wg+mU2Wink7SxRHeZNE9ndRG9D6uHMGwbG2rJt/GxYvZ
CaY/htgYJmmumJs60lPDXUuFKR4SSOuQ/RP10dLf9PRlyVMXEsnzDLsBLtmT05dugPx5v+IkYiYX
fHbwdqNgbROeaoK3TXmMcYt1ewNAEwsd9LGAodHOljEpVYu630XqZ1mdFcRQPhI3W/szmbkn5UUL
z0KcKcOVYAtVvdUBgV4hGQHjLyLKKZanRIZb+kY0L5W7McyOaf3ictYQTI+IF7+q8R5BOaij4ZIO
Fzc+gYQXIWcET3y6UxnQ2rBRg+grcSKAnMGq1Umt8u6lddY5ZJLq2w//FcYrUdeF9l0xizAMeNe8
GjqaNloHpyOh6+Ur/2z1prLolGIfq9P4a5bI++hdi3w/dH/BtNTFkhrrTyXcCcLCKoveAtAWDtSE
cFJQrOmd9S/FGTJaO0BZD6uQqVndjXMWaiS5EMi4lYDnnGamsS3RmQHn5W9pMv2ASbGL84tbMym7
t+ltUN8SYJ1S+VXLpx5Ti08TV59yVPvrzKstVxySMryK8lvo/xrV3g5gmcsCF3B5cOBc9/+chINj
CgxWGeth7y3OKQEntncLWMYl3b9CHsphcshuCiSEA0LkwosRnVboStnQwv2XqJgYxjw6Vq+GwXK7
d+QMU84iCUxSuhJgFMZJp/j1RHSOBgqzQAuOXptcyIVZ5iEi7wj12KAsiXfZNdNhXud7a9A3mY1S
e+zWY0SJn3HiePWwSNx74H80Q7CrmTAq8a5JXmoqQGHdSD2dTIBdcEf3jzKH4LZdAWuiQZqo/IsY
/o/bFFZ13e0lU+OQYLz/a4Vbj3k5bxeBc/ULrOcrUefzDs1+fywUooeOJNARdMXspUETuWrHK+pH
RBQgXRCoMGZMlWDZIqYfB5Ih8Cyiw1oN6iGR19A9BOM6t9bo/3PE2YNAHa3iR0nQADtZiI90Zzkf
FpZ3b7Dmbj1AJIGJwGGcHIeOiwc3+b/R+5XKOfGeoXUqNLIS44fB3D1F72EhYFUJDmz0AFvOKUxu
jocSSK4MTd0qw6WldA6YAiGvM3Vt1SoHpWn45kgFYLBeF89S+wwzhAbrdMpo6dYSWepQkoIWcBfh
emcVTbC2YLvTUKedRsme8y9lWWDQ0LWMtNVwPvEbarXCBP4nKQ8svq+M3ZjqJXgFv0Lc0hwzDkGm
fbtVxk8lekKNIFuwW+TIVAy02MElBgFvoMgEkBakn7Kw0K/f+8JCKPFX1G+98VmwbMGyJrA+Gv2x
FX9Kc5MScNt6bA8K+W/Mtu3g026OGdwoubf6cxd9OdSJ6qaXFBQMGJq9RUc2sX+Qpi27EUTJThvP
bWCtQi9ZeA0UjwiMAidQtptyaExGJv6wDzJG7/AZTbENLHtnY4loB4CokPtRlGKjyHqsv+5MMoXN
DjD2xvAzCi4FR7WpH0xW1C2aeqZIs0gy0Z7oz7sEnVGTsiPKWYF6TLVvaMDcSWFZ89++6VcdQCdT
3Y4useUWd8Nx1P56d1XBkkM/znhgZ5OM4yfs9q9eTIz4XY6oRyIUFmfPJLb62yi+LP8UxusYskEX
HHyqUfRXZvxMiofSnhHT82U4xWEmD2A6OUV/ItNe/kfamfXGrSVb+q9c1PMlmvNw0bcfpEzNU4q2
Br8QtiVznmf++v54bnc5c4tIwvJBoQooHTByT7FjR6xYq8WFx8jySnOrzYPs8UzZNv2rN14GwXVQ
nE3S7YCAFEBc6KjfajBASgqzIdRCET1b9aOEwIA+3SrxkxPcWRZeg66MGV5mVo+Bd+lPN8T4vU9T
9IYHcFwAPm1hq4e8hjw6QK9Juuh6cqZaufWt14EUrARJVPGzaO4DKLzk6Wlob6XiXvHAvBIW5Tuz
AG5wo9puxk2YjyAgpJu4REUkeJz5rSSS7zTaFsMXz/ii+BfErppGFzF9tVLzGqhfOKON8XMiOV54
DvpndzLY49R4p8agUz4lW1shWBdEwEIfIAsKwvFKo2nRgie3P9etN6ZqjoxmdBYiNjIqcmEAkhxK
vN6GEw6GkdnTt6999N1EFwrBvuCxN98lcCex91rkaLXFTyO1SBnQlEFzn0bj/gCdVUJHN2wpxk/Z
/lFBGRt/q/TuMdS/l0nGi5k5hqPA/CXLXxI/eK1r9TQJuC9j11GewSOe6yigNhABw8f7zetvBhK7
Bv1V1AiG/MwkfCU/eZLAJmYB3FZuKu1VZ5sq1Tddb97iwHjwW31jkEOhcwhqhFfHPJvgPqgdWCwR
6ZTkCN0qmbaP/pQg8qqFBV5xHltmr51Lk97brIYnyV8HnuNmea2SFE4r/2KW36HVy7Nuip7sH4LJ
w1VsXZvDz4pejXai+o/I9Wg7F+RNidWunPrFHt8VdQe0Edz1aU2zhQ8mpardxICq/kVuzwPAAxWP
mBAgjA5fZ5a92D3Mv/RDx/lAJTaiCZHKmrWdtC8aKtB+84s8YsXezWkDLGjGL991XqCgD05MsEXU
Ai/H8Yfu7bw+2XYkQnmnbmrf2Zg0jWvbzoHDzdymw33WDz8GyMG18Eds0RNArs5PUVqJTyTkwZzo
zuDtp0jXwM/JCvGcCKebaJgFQvJLr5DIfr14s5aX8U1LrxJFg7GMXIjG42eUtz6A/0J6hxlbwWNT
ayk6UjseUkc0HJTZKZVXA5K0GvrPwrgbVWLwmYsR0qD4V0GQ2iKzF3OJTUMCPnVnAPSACSGIdkpw
pYH/aMgu28GXYRYJoaGqVciSEjKTD7BgzS96ENQE5bAxQqlFmYPXO0VuKuOgarfSpPJUfElT85tT
mncVVCkNbSOgNDY66hgBZQiqJUn8PalthAFupfqqtr4l3l1skriXrkamOU2+/VOCH6pTgx61MXgN
6IgtKSw5FPEbmHWt+b0mQe+sfBss76oDg1Px5pzgiW4D43nqXvLsevTdMLqVpEuHekBugj5VwBz0
PWn6bzq8Yk1QnZnDvaVdau15yz4x6xfVeLAr17JnTPMuLZqNXNAz2NMLfF30Dn0qblu5enhlgNYo
rqMRZXE8x+OgfnXq80BCn3Krw7M6Nxg6xYVpyajr3qE7EaKiDCtLQz6UPnLja2dfDjlUJCC0IHJu
uauKckc7b0DSph7fBvu7Njzl0YVGs2vZpbQVvIaw2PX149gTzPvIgV/p0c6ubmWknu0rFqajBuPb
kB7wnkFLyIMyWeehrdLmAZf4zDQz+5+E/F3UfYGWL3Eov7rNfHYCCmbVYyHfERWN3Vc5vLcZRMo7
R0I7W5+5LYpfkUnyF9Uzr/k+8O6TIUCsbOruzZlR3Mx1Ip/uqtcq+B409w08eEPCC8fbOWnM/YDS
DRdmmrlBt1NCegmcr1l4XcNvSeOtol+13vVkXCgmwinUAbzvevnD1n5BTsGBfg3hVNfb24G6SkzL
qgEFPoIzfUF1lcSM93PWyqjy93p4V+DARJPJsZ4CEJBZNZ2OwMgd/6uW3OTdE5G8Nb226U7WXyQC
gEBzFZqApw4x5R7CX/WXz2kfi52DO5o7NIYYsnwL0RdQwxpNmvpoXcj0B+XJm0pld6DkFjyq3o9U
d23/Ie1v6NPGU8G74ruFcqM7FPZ0qnrhJXkHntDzYyfMKGA8GtGb49wZBrRoA8jZax36MS2+NdMr
okUFGo/uVUebaDDKjaZeOz7k0O99xHXefWlMugNvSpBQMumJwEfCcvihdy8+xbi6uWsaqmIImVby
hVmCDwf6JFXyVjZ3IV31MFbjm0CZfU0UshDxqeo9q8osY0rtDEoHnxpaApTfr9w8kjaUHHQP+lNg
tLX3mloefV5Intwq5PAtvmO3YB4fFRkScuPKaS7ZOhmMVC3E/LDUkWT/GllPTpKd+QbkLYO3QaJN
imD/ou+6y7/PkOGCkoA9vRk1RWcoHzmf9PfUDf2qqc5NtJNreHQAd1jPchicViNMiTMemhoWtSsv
2hWZCvbV9cZfafRsU7MKAFwVOyn7EY3wH9xU3a3v7RIP8cqNTVgQo2x1Vdt4e0hHbBY2i+fK7Czk
QGvYD2d4MONHZbzvrW+VcqPIPzuQ4DkxuJ6+jchyGsxg9qIi65Weo6adw1Hpg1KvCn4xwAMDMlJg
0VrQnRhoopbTz9oMTgOgUQ3sVkVXwVw88L8PnmSfybANF/22piWs4y8VOFL11eLeGJwrpfppN6wU
1UXtrW2u0bfKh7eqru+TfhcZb3H5nHg/VFL3zWVj7TSfQIeouTVuwpn2zJFIotNi1j5J3cM/LPEm
vFpb2TgLIWvWo/eBfZIHNJIoBLHXBliAiWai4s2p74tg5yPD9I/DmY/Ha2NB3j8CqKaGkQMqo5HJ
rtRLT/sBg+ONVV30/ZtGdNLSDKKUL5l8piWPkoHYj015/lEmB1JBzzuoxFgDfEUddQ0FEBgIj77g
mPk8kotfHT25cQF9SHSfFQ8VrcdQdHPvvMjOI42Cp7LyJbNcv2pAzrw5hOKG4sr0oErJ1mPkDk1M
IfdDyyIgCRvAPQTPBrxS8JqjJqL1xZmZzqws7D9TU24aEG40mm3HKNmYCoQRDuEOgmbEKiURb1yD
hXbe/fbKcN60Gv4jYHQ2nS2VKxcw+0028grhdjIeCj3d1sDXDV7trf3ajN/gYADVcSkBCzHDYAPj
QZHcRs1c+DkJwofCptZ2p3nvnQ4++2vlgxS9soEEI5/RNHdRd+9QLuTf/U+n94dIs63J7bPuruUZ
5ScZfQpgWbv4TR8BKNI24yjdyX8qfpZOZsi/SiNS55FtzXf2dPev//hf/+d//xz+y3/PH/Jk9PPs
P7I2fcjDrKn/+1/6v/6j+J//9/Ltv/9lqxTZbEOzbV1RLd3iH/7+8/tjmPn8y8p/SoGjjk3o5DuJ
Cc432bc//byhqZqjGppua4YqK4eft2PyvQU4jx3qbsjiyOSirS/HTZgfRoAJA9pLR1NNQ5edQxOV
T14zgmJ5B4X8aD/FzdbEuYWGvz1uZ56Jw5liEPQFq0yVBnxfmKmKBgA4tpwMTuKHQvqpFwB5U3pi
fplBtmJqaUj7pmxhSIOnhai9ZLtxeM38Xw4cGw7Bo4WQ9PExLRmykeSkNVzjv7R5d+ytvt7Sj1KG
Q7ZT9C0E6Q0PXhO8/MlxK/PPFWZOly2LIyg7juk42qGVVimq0QilbIfMJyHjEG7rlxHqC/Wi7N+O
m1Lmbx2zJYzIRwSabY6tnPJzAvCgnXa29jR6F5H1PpAkp2OtBfIe6NejyoUP9PD4L5gNfPgBNmhm
gH6KqsjzlO9Nqe8hpdfmab5LrywZdoaL459fWDFd3vu8sAsdragrbYzznVzchCUtrOeSD83vw3Er
xsoghA1oO7Zi2z1WSkpi4Gt1HP/3vzMhHNumS9U0CzGhoqb4jTZqXOtxCwtThYgk2xu6Usg9TMFC
MpRtUBpIjf9I8m/B8C2IkflesaGoH2fKUA3VwjUYzIkuGIl8Y6TRlKMaf7dO3jtS/daDnVzBGggl
Nd2jw3gaOE/HB7awOvs2Dflwi/U1kI82trNdEdCAYT/HhbP1Jn9lp61ZEVx3HDQINEf4O6t7DqhA
VHRS9sO44hsWvOo8e5ruOI7uyIaw07LJ0uPG4LyqzlOdbibottExbA36DKcfx6dNmb8lHE0DR+eY
BpvC4bI4nLcm6GFZGBiRdhaDMjn9YkIwkLx6ePKOm97y7lSUmyfvOxwWFNCT8T4aLoH5xmfHf8iH
mbVU2ZLZLqqmGPN/Dn9H2dGVO/mO+kjHdle/VOpX1Zbejtv44IYEG/Pf99xQk5QQF3K5Qz+8y5yH
X3/3dWEmu0p25CDi65XSbPt4I4HIO27hw+EVfv/8973fX3mm0g4yFiwFyQZeMbxHruOV06vOe/hg
R8xWFJu9MHtqUxN2X6eUvhnVCRIZtvfelMEZBEgXqofuZAcLadv/RK6Cwmy904GRm6O2VaL2jCec
C+kdROIJvBVwTkTm+Zg7UMTGPNC0K8+Lzo9PxsfFNBWTX2rYXKKO6ghOP869QZFleh5a59k0v0ZX
f/d5YRZoUGziHqJ0l74Ckzh35Ygv/HqV4EKRNVklUPtnEfaWsozDQgsGA3696aIdzqNhZassfx9a
It2xZE61MDvkLf3OkxTvEXAZJQL7Ez9fNU2Lq0Sn6GyrhztRzUqlsOTaeqzq2wrV6Os/nnwiSl03
bfYigaVwlODbi3wFusZHSCKooQ9/vraqMUcjhm7quD7hflKK3CgiKaFmRj5C5ST9sScwVcNWbU3R
NfyZJnxfC/R6SCRLegxBtfj5l1K6/fP52TOgC5fd0JrKmFW29AgCO/LPs3zlATTP76ELMFVTseBv
ViwS2YqwewZftRQNuJBLXn6E2miGjn5ig5qWYcpcdDh9e97AewegkItoiopaeqz9N+dWRZ/m+BR9
9JWmLmsme5NQXpXFR5YhNY00wlqKLu5mRK6Vmtt04ah/vlEPrAjnQAEk2FSaFrohEi/jKbDY46NY
OMYH3xduRV6ySV53fL+pLpvwEl2Fv/u+sAr8csJm2Fbd8YmeArv8cx/N21NRee0SnBEhHy5yZfdQ
3hll5CoeSkix8lOb6h/HR7CwzlxRju3Iuu7wChBM0J3iNdOgJS49DjTHJde8C0kWHDcy73fhPHDH
aLyldVVTMXQ4jrqskpHSWeLKLeBM+6s31zuvgVRQXDluaeHkceh0Dp8lKw6x36GlNGwLy4ra2k3t
O163MTAT5/64iXlGhMEcmBCiiDIPYHN1ytote4vkEe260OWO5a3SO9YzvJPRg9SH1Di9VNdXRrcw
jw4PD5msh2Lq9odg0zKDKs7UyqW6GVM9Niv5LiqM9lxrNVKaRo6AW5lof+4tD6wKA84CqCl1Sanc
s3J4iaWX49O5sAH5uq6TMHBk8jrCETXKAdxGozEm5SmF1LHuLnMKv0m4+4Qdi4YSAjzyOv888vcc
plU7ct4P1G2m8GvrbHWlOy2N91aSVtZoaQeS/iJqmAMrU9zrtOpYfl0alWv3GrDK954yWGqs7MEF
v+YYBszUNmfK0cQMmwKzbUn/b+WmFnD8MLwdK+vy+HwtjcMwdYsAy+I8ifNVZeEw2VFVub0yNOAD
7egRujB6/5wkWDG1tK0tVWU4BM6KrAuvQl+OgENqeePmSvEsqTYylzOjpGefEbhS0VlLhSlL02cR
nxM//uP1BH+kIXrd6HSwunphZ4BJ+ovARCb+FyCPM99TLwJVegkzdQfYgwblqxzmSiSnz2Bmfvzz
Sd77IYoQiDRlXwXJxA9paOsyOyQLwJCXz8eNLDmsfSPC9GqOA+cGCXE3QE9rejKs8yDZMcseJAaE
t8eNLW0bnt4cMocXkKILDniqZa8z5xFlw3PV7DyYL4385riNxeXbsyE6JNmXtTzIGtdGtGEmlqwG
oJHHbfwz9aKbZ+PDqm6TGuNCObxJHMuRe934B+b6MHnXM74LUiSnfFW07EL36LCYRSjWzM4775hV
4Tr2el/x/GmqXcXyaK+/zPQnr78K9CeNmqMJURM67yuX86JJQ7O4+zXD1MTMwVAOJVq6AStGg6Ch
QEnpPSSUQyAFPYmkd738osefcF/WnkkhbHKSBhZ9G5OhU7k1FGYd6qTH129xH5rkfmTLZqvYwhEP
chCTUuHVrsYDyLyFlAvhqeMmPubpLNMhzrDZILJu07V2uEU8O5PiEFfiNnTR5cAII2dn1g9qC/uL
dVqqb7BdmU58TlduGqwYXzoDtqzYiqpzARhioOOnkjOVGmdgHDYywI1yZf+vfV84Y3YExsLX+T6g
VijI9XblDbnklPZ/v3C84i6Pk1iJGrcdSaojFpsDzKCoZowwvMRUFeilC4AWGZSDjy/b2siEI6YH
PWT2NiPLgV7F4HKdfiVgmudGPMQsDM8mEvY2zKGH+0IZaaFOwYW4lf5oNc90aTr2LlTe/nQclizz
AKSllsjaEvNMUcO+GCMdV3Emad0mUfuVifp4hGYDjqFQOZ/vZdGVW77uD2WHgeG58c5Vuj3gZjk+
iEUbc5JM1ZHGtfV5sfaiMr1PhlgN/JrK5XkZ07lN79mKf/u4GgyDZzjRpQXnoXgjOf7gdbqEiRyl
HrA6lLCRSolX1vzjrjq0IpyXVB20qoVs2031l0i7B8Z2fKIW7iMMOFRx5f+ZKmE15KaKB+LK2o0R
ei9dNDgD9m5anA+AW2EftpVsi/LXcatLyzMHZJYN2b1ji16Uak06qapduyOUaRIQFwAgdbeyQCtG
HCEIUjptQA3Lqt2guJ8MyvGbWnk8Po6P3obnIJtAISsm2ySvDreZh44uUiSc+ZBaQLM1YANCPSGi
N24TFiuebXk4v20J/kUe7CCpqpTTj/YPZMJwx9srJ3P+uYcO5nA4goPpGg/ugJLeDkvrUf6h+mjR
yNAT3s1KKeAmjs/exwjhwJwpLFCU5Xmjzx5zBB8mDVtlRN48AFWVXEPvNyi3VfTjuMWlM7u3XqYQ
skZeOfAPUSQIjC6+B6KiO+dNuzKNKytlqoe7okNKbbIMrNTSwxC9+tGNh2LQ8ZGs2RBihKJRwxZS
D4JvgkdnQ3skXbjHTSy5nv3Jmv++50MHszTsks5r19bPkF6r1ZVpWvv+PMS971ft0ExeXTKE4Vk3
Ti3p4RO/fwZBqLLJ+19c7DzXcznpOTAQ2tJ0BD3B2ycMqLpFfouShiyWOqQo0OS+1EgKRc/BWVQ8
feLzGg6Su9LiwSAscTXIUdv1Su0igwTntfr4d58XlldXJ82eBj4vq9KWHCastMcNLDpHAzeu2FyU
H57foadqY6d4IFqV5lQHi55H0PXf9MZbP1TbGfN63N6i95oz/A6PfvXDE1Gv83hU8qCG0BPZG5+i
Hx2D9bucTBcILWxToz8/bnDRfzmMzTIApXx4C8SIdRaRqVdulxiXo46CngadxnivWVcB/TqIzHZx
tnJoFj0YpRGSqvMrRBUOjdWGnt96pOr6uAKCZp/o3V2WvtrG5fGxLR3Ouc5IdtWgDibu7SmdDKsq
UrKRFTy39OzLyvDHz21iDksFBjVjET7U2ozIouvV0wiYnRSZaLqrInMVz7M4jj0j6qGTKXSpayQ0
OtyY5TDhDR+DZGXfLbzXDgciHlSr9Noqshq3zB4C7wvIKzCANDaBU5zgy8khu75o4FdJaCMJ05UA
cWkTqrgghboWpT8xBCEnbCh6rTQu7fl0b58ZtAvAc7SRprfBNJC31TclHJN/vjs0hSKgbeg6oaOw
C7U6V2KtTluXVN7Jg0eXzN99fz4Fe1dD0IeeXut839KC0wTOzQHQ53ETSxcowDgeCMS+9oe8bZZV
UZ3Cl+Z6yOxOkQ/lgXbKv7hyjpbOq2bwAJnrpZRchIhDHmvbiKSMkZjqiW/SWneqqifQaKwMZ8H5
4YOot1hcdoojZlu6fkDzLJAHN9cLWrZ62lYve3rS9btyLRBdOFLKPw9D0tHIsTnzjtxbHCka+qhI
m9E1/Td4ZrPvxxdmYcYUMDaqYXJtkDgST1Nkjp0RWIMrIzbSn03pZTOdI2d53IqysP6YIdOiWoCu
ZFk9HEU8JS0iaNPgmtCqVnM7CDx0/teoQFIWquV4l4PxbTr9FDjgSQEjW47wTKzTBKW7x3/K4oB1
fU6KE6pYYtU412WoSmkXdtv0HJZh2MI87yr6dtzI4qLtGRH3Yax3Si9HtOVBOPQ1h9T5+PcXp3Pv
+8J0hh2pFsPPRph1LtGyp11RS1au27V5EjbGiJiD0WkpQ4h+zuj5G8k4DWFuOj6QtYma/763u6NB
GqfSZDWC+gKGz7DeHf/+2igE16k3g+KjwcpEtVeAmL3udnJunE88sBVtbznmX7E3CqReNHRx4tEN
jWszkE4N2ng0rp/jY1meK44pcYLhfMjk5CpIbznIR7e2N9BKquHZ331fGAUgCAWVRDaVQsFEu4iS
lRfC8qb9/ftnp7o3S14C84ClQNUIz6unnBk093UrQ1g0wQ2smSQ6QK0Ly63ZfpoELWIgJh0MxZYG
M1PZfmKW9kwIs1RqFTIBqT+6aXVHWWQqH//u+8IsBZUWw4zEEJz21Oo2nLrj31+aIiCvmgkuVeMi
Fr4vDxQEuwbCIsN8jOSfI905UbQCCJm/IWQ2FBjWkX1yuBtBXh2udOWYfuVHhexGkORIquvTxquW
F+F0FcC3cnw8S6fCmBsUdOJ0RiT4KaWGYCdHVcNV+utaRvUVkq7jFpTZW4vDAeYFTopqo6WpwhVc
ydOQ+7xKXF/Pz0fOeIrocdhnl60tX2i1dWdFE71TzrNiwAkC+/5x+wsvOyDKCo0MssXBF8M/hGEa
vwSu4Dr1jBq3oyvVv0pmhjR0yFbGujSblikTbRoEAx+AsGnYjxNpVtVtdcQcQTsiOX98NPPai5O5
b0HYG/XUdF5hYaHvN9DVnA2//PQTW5yqPbUpNh9bXdgS/Th3x+Q6HUPphja2DLXFNQj00jzZvEIp
uFGX4hl8uMMtz9PRqAkmN1fhgoxnfr6VQSxaYDtT2qbH2hI3nRRJRTCl+eTC13gSwB31dnwdlvwA
JSeDlAFxEKM4HMGIMFyjy8SVZWuhyn4fDxocbSvX79Ig9o3Mf99z+SFqujRVF6M70aWqnajqJ5zx
/veFZWiSEbk0yEFczT9H5Jf+6OOTtLRZ978vbNZkVD0jyriyQG6dt9AQpcGToe4mdIiPG1qeKBBc
FCB5v4hAPU31vLKPu9GNo2nrQ2hjG29/bIG0HFhDRaGW9TF9EujmUGvIKJZVepkGw6PleytX18cW
GwtNM1BAGv08oFrEU5GmgZYYWtmTw0RDtqT0foIWA4yYepmeTRVcwFqHKKclQRnnNCayonjV50qv
w4t6GKEaRvW4W/FoC0t48JuEJVRgEbStgt8UVBeqDUMQTKf5XQWL//H5XSrtHBgSLtZwkNJSVqre
1dKMbuKdHH1F54j+YQQmvpnjowVlJ3QZn7FqgW0APEpYKF4OhkK6tYr9zo01mixhJ3CK02I4R84U
JUHnVM6+IIZTacWK3QXvoVLuI91IoyDmBe8hOQkqiLbVuorzPQJtUM2QQGPl4lsII8BMznhGk0CC
eOLQe9RD7NEikXWAym6kDN2p8T0eH6TkSmnWHvQL5w9EozyjZbmceNsfmoqSemoNpe3cHv50uAum
P3dUgHC5jmxgfx/zH20eB3Y8Dr0b0c9UWeFdVfgruY+lJTHYAEQK5Fg+hAmyNqZ5qZdIG6SblAOl
Pyqae3y3rZkQzlJVhbHlt5gYnJNQhiv/ylrLFKyZEE6RFqnQN06Y0JBgD68H9H7W9u7SWlNxZ0uR
1NWoJByuNbKs+ehgxdXPe2OD6tXxSVr5vIgGC1QrK2SNz/dPtn7XxH/+iiJZ8+9f/0+wunel6maT
Dl7L541mG0nXmXWKcOHxESy5zH0T6uEEybnf0WPKGvhPVYP25Qls1Ij7HTeyNk3C4Z6mJnPqoBpc
xDJ6eJqn6P3vDMw/YG+iQiWAOHo+DzPp5o8k+/WJz8+gejAbAHhE5xQ0hW7XOSd6JtGBszPyPpEb
ocb924IwAFUvfbmGytMNEcW91OLtZwYwvyl40czJxcP5SUcVkfOg7t1iKk9lKI7WKlJL7ht06/83
YAnnrLSTzoZRgmjAukuS0wF4iz+lG1rrc3sFirb0RFNNetRpI7LohhITv8pkeINWjq0r59cpdAjK
i168NRaaXrCs6uZVM1zryo9c//NywBzt4HVpYAd3Jw5RS4Mg0cPS9SrErCGdkJ6rNNjMHjJAoNKH
O9BYMbkwq2QucV42mB5NFRGN5hg1/AFZGSWF4wplvOBWqmC0RjkqNv+4P5tn9b4xAQVR2prnp5pd
uDoveNuGfzM/B+1Vdzsfqllz0E6P78kFz3NgT5jPhHCmDUKvcL0seUHMoXcceJOqDR0maynUBf9D
fmjG31s6iyfWq8PaKZ1BVpDnUU/Gt3zlplwcyN7XhcNFFa72OpWvG9Y9RBmDcTtal0p8fny65ukQ
3tIHYxB8aN07mV5pWBnHiz6GXjh8ln+pKC63zq9Rak/NQV2J+9ZmTfBJRjXYqTlgsWghizorpZUN
sPb9OTzYc9pSXZfpRFsdfHbwdyLktfL7F8IL3aZ9BTwfMZIm9l6gyY4Sj+LlrmG/hiWscVdV/OP4
oiwNgX5AgmN5bmDRBJxN0nRWCNFf4SY3kH8awydmaP/zYmnBimhXGtPChRyt615o916ZosXfb9CQ
QJmGng5z3tp7S9D2sqJLkpa7o37n1A9eZa4YWPJgNn2HhDGkNnjxHhrIxlrrjISiepjn10OIpi10
kzHUkX5tb9WiX0lGLh3FGTbgWLQ5cs7nn7M3HpLOWdMEdFl09qOUe6dpnmxa2bVW6usLO8sA1AfP
EzArelOEnZuEUuEXdVa64S84FWvYdlembWEctITj900dAAS+/3AccaYkRQsPppsjKAXPVHVVDdYm
gtSzH+KVOVvYAwe25r/vzRmP9Naw7bR0K+3dk6SNnQWbPz4lBxaE6WoaZxp8etHdRjorRg+ZyDUQ
/sI2O7Ag7OO0t3PYXxhDXJGBQGUCXtLqHKy/ZT4fH8vS0pMrnft4uJVVsVmotiV44zy/dI3BtREE
8WBmOj9uYiEHDJfNv02IxA6D1JV9pHMxVvVlU6M9In1NnPaE9uzTqHww1LWLeHED8CDmjW/aJHOE
i1jOOzOeLBU/r20m5VxrPrP8v78vokXDRsWFVXw/sRGd2cDndny+Fg/L3vcFHxN0YaWYvl64QTPX
mlQ0GyEY71beYmtW1MNj4gdd3vuhhhW0RIJLXd2g5eSZK2mQNSviwYcIGvUPxsLB30mRRfHP2jZ6
tfGKaOXlt7Lszvz3vXNPObb8n2krAgis0bRaubzWhiKc+lAyaz3XmLAJPtNuK5VXSH5Na+dxbRTz
r9gbhed5jVzKWLH88xTKvGJl866NQrhR2rxV5cwnSGkzVOBiDzWiQeod1CuQsaCZUD87vpkXPdne
Zhai8KouJrNLGU8MH5t8o9JSL5/RoRppK15moaWOosmeJeHYo2MGMDLlWI6RdJUMxmszydvGKlGa
sj3qqY2969vs3JambanKFwkjL6X8BlV29bQLrNfj4z4+z4A+D9cxykneRhnznKfbAD73+iZ+bdYS
TscnVxEz71OZhnISc7q8VlE2eoecniFr0rkdQnHcOgb0pzQGr0z08g7lbaXD8EAzw/yj9naoEpio
Ypc84rzqLM7PpDVM9NJ7mIX8bUDYMn6gqLGcmUSJobKzYD5Ta+2L7MPIqDuotRhX/UzgHDhnk1Kd
l4795TMr99u8sI8mOZ7G0eC6ytsbCwHTFBY98MenE4oHxy0tL9+/LYmo9izQetOosDQhExVc5/JD
Flzk/vVqK9XiJf97RsX3omN5Vdt2zGinbuBRqCGVVFe84+Ilv2dCuE7orbFbv+C1rer5yeD8SvqX
UL7Vi5ugMK6bYOVaWZs54VqRaXbRUwlrQdB/TaXmVA5ieKr9yzqGS1le5XNa2fPm/Pe9Pe+rNvrs
3ZxLcG60+k5Fpfj4VlgzIFwurSz3ljJPH2o1kBTb5X1n1CsHd+1gia8jlA3HUNMNAiOks2ToO53i
p1p8zYPviXEODQ3Mu3dedtej5nR8dMvO8PdGF1yGVfsdGvXsv1o5r5szGVZdbxu3K1fN4i43gE5C
UUfuTkRuSIlWIGc/sUio14Q7XhenK+OYj76Qs6Au/9uCMA7bM1RUxblijOrSaS9QlzWKL7F0VgaI
5V6P9Uq6bHFT7JkTHKHWVU5rWj13pwnb70n35x2WM8zg93AET1ckMWL2JhNWxufPzdo9sTJZYi4B
OEYsjwqTFXA1mSfVQ+i/wwhu5Tc+bL6fOT+/h6IJMTMCKZ2izUMxVCiRYQoPdse38Mrm0gT/ViZA
p812LFwpQYHSNeR7ZCGOm1hZbhHVECfdEEQtEzaz+D520bAyR8tD0DW4FGzayUW0UaGm0TA6RAsa
qpva10JGvvFTfsz4bWMe456jNIbcQZtvDpKrizF66I2Lz8zR7+8LfrJT0rrNcr4/GmdGeJmutWqu
zdHsyfZ+f02/IQEAc6TUu1i60tpfWbTGRbNmQ/AilkM1wY7nOfK3vX/Rg/b+c3av+WRbOEEgROCF
hd06KUOSO8Wc29czJK5LEkdr+dvlUfw2IVzBiH84fWSTOCjkx6Z7adGgQFzu+Gqv2RB2U2YpQW+l
BEi1/2Lmp5J5Hf85a+HhTM0/YW/B1TaL4gzggVtV9UYPrrzaPjWdTzmP33Ml7KqxzODo+ifJ4qC8
tO0RUOhXDvei8zBRrNIV/vnQhZP2hTTwAsKXlzFK5tap2a5Qii1Z0EHVUW8A4/OhCWew0rxoowEX
ixLAcI62yPHFnre9eLnuf1/Ys+znUaPdm+s7ek/QkQq7R/jCjfpn3XkrXmQpHtk3JezdUtfUIbS7
wqXtJctOvPgMcY20ev67AQm7V53QvVRarm9Vei7H8ygFwn2G1BLSE8cNrQ1H2MNdmXdqD2W4a9TV
D6XQr8qyOksURJYGCPSP21qK8/enTtjKltUaad4wKANp5/jUi6+mYauisSc/2OqKrbVxCY5SgW99
mDrGpaibMQSxjEbjbbzWXDbPzrF9J0RZWSvX2piw72jGsoqNhsSaufI4Wh4IFNFzTza0TEKgpZTy
4MQ2Hr/pjLt8kL8odo8QRYUOe7TG0LViS8xO5q3nD8ocCVWXCAZpJyj8jJ/IsOu0EP2/4ThCsCVl
46Sm8F+7dnquNHeIHh/fY8ue5vf3BU8AFCgv24jv+7yF5PI7crsrC7JmQXAA09AMbRRgwXK16UR5
/bvfLxz8ln4LsA/EiikNfYg8rwVya0ssnPc29WPf9NlOrXwhtU9m/FAVP8JgBZewfC5+r8L8K/Zu
RiMw20g1ZVYhf0jjJzl8lLrt302UcMDD0bIAqHL0hvHMR2rLPf75xZTg/kYVjradDGppefMyI1hV
RuHGj58CcI1ZcS2lDzrCv4CMT2zrhz5cdept4Lw7SBsc/xFrW004+3kNtYXlcx5bUBWNj47jyiiP
7wYwYYfr5BdFq/nzy0RFflK/QEhsCO6V6OlvhgE0/dCKRxg25SlWNJ5wsyLvyu1/fJrouzj8vmKG
fVIVPH5U1KY7RNFXSpyL39c0zQLCaNmmmALTyrqTpbLiLV1E9+TdvqlRffaJKdozIQwhDxV1NDWu
q7p6aNqnWRjz7wwIXqsaasrEzJJbKdWJ1bBZ1yC5a7M0/33vzE920zfdwBCQeZ91UtYgEot7FT4z
2QHLTSu04Lk6JQIIBZMLAKBTlDkT81yRtujEfGaefluZf8XeKFTJRlS65sjpSbrJZ0lQa63GuDYQ
wXM5XRZ2gcdE+ajk1P4XHbnUzkJN9en4UBadMCEDTNy4IgDFh0PJ0rLq1UIjJ2C+GATFHXylTSuv
bKzjVsBOHFrJYzkJvQlXLztka04m77lay+ov7qx/D+RDk0BqdV4CXpC48eeUnjTvx6dp7evC0fMs
yR6GkWd74z+WJ1G84mLXPi8ePKn6v6Rd147bypb9IgJMxfBKUmqpg9tNSe62Xwj72IepmDO/flb1
YOaKRUIF+b4ZaJhblXdYey29UnOsgmQ+5Bqo1AXzv7mbriaHO3ZBq6k1FHGQ/TUerH3x/U0TVYpE
K8z+fnUkwrLPKoPVrAl1JwgNt5Dn/atJAk2XCcZmVeHzffLUorZLMAiUrVMwXIgqDNuvOc6AZevA
ouMWX46hgt+Z0bRibo/udNVvY3iKDeg9K/tGf4cwgBcBsDSTxzR4LhvNSexn4B4FK7U5j1e/gTuP
aIytaNOXyD8FX6d2b0DyRbQZtjabBVZQRouvqquTkidBm5N+yID5UQ7QJPP0RnBatgZxbYE7LUUw
Z6Pd9dlp1v4Niy96ddTAQHH7RK62tIUkHdg0VJMw9i4+2UhooA791BSXyI6tY6Nm/bErkGcGNfIf
ucpFxfm1CsanPWIj3QXY7goSOaamLNNiLi5NZUJ99KE3TW/O9nnWeF126Jrnjmro3E/dZiohBpj6
Utk+K3H+rKelE5iqWwbRqYFY3v3TYMDfsAi64dDawN8ctJsnqeyrS9iYjma0Oyk5F636kBARhxl7
cRZhLCbg2hJ3h0wlSNJMqJZd0g4TAEHefjpM9iUGo4eRCAoTqw3E2WJ/v7pNJtlIqwpF4IsRBrsJ
7DnYrrtB2CC0acZCmx9IkwFI5JsdcKVnBJumuiT6b83sj9MseXkhErtZnTcMBv3W2KMG/rWCX6PR
C9Sa1lRehpZ+7efsMUhs7/YuEJngDtzQ2AB16EN5SUfl31SyDiltznebALELAV8+0dAB+0licbUk
+tRXRMry8tKmslu+W7mIgm3jQC8MsL9fGUDxQFWkpCgh2Q7EW/7YQRNyHOwdET227BrnNvLCEOda
hSggoFUnLS9KJH1V7Bbit+3jXBwhKLFP2tYrodl399xZFpRrAAtkDIN8A1VFCsh8R0Nx0eb8GAXQ
rJYF0c3GTmbAdujRIRlvg9J6OXlmVipkqqPyMknNjkq6AdVSEjhFkwoMbew01rWu6EjOAGnL03Jb
khVGSQBDuaTiCf413u1bg4AJkg8azgRrIeZ79sxeI3oCPdBL1/6YogpawiI+qY2NBgtoi0e/GbCo
/Fy1KQSL0aJcXAgiWfnN8ZT42+313thhsGCDFALybWu6MUr0Ph0LubjEJHP1Chq98T85aZ5aOroK
lJe1QJSx2Vr/a4vcBUDmLmpbAouzPbit7rfy2YSQ5u1hbU4cY4/AHjPhJnEnNOtLCC+2HbaxnB5b
TW53o5Enu6E0ezcD/aTgadsaE9pkGTAZ/ZtoXlnu6axRxnKYaXqJKUCjEG1NDV9TRIHW1oaGO4nD
CfJMGWXLpRWpS3PJDuzkEoE4zSuK4+05E32eWxg1jOYONPrJxSZ19GoDHX00DWHCbj1Vn/BqyMkw
2P6K2qmeMlUCrj+6tEO0lyCsOIy2Z/fy/vZg1mbQ/mmgnVYHHz+0DLgVqbWxgODP2F7Q0+Ul2kEa
TTeFPOdtK+spw/kHjMxitBWglODu58bIutkI4dlNU+h2XgTp7dsG1p4MdKHA9otUigXAOI9G782i
64ZZKi/2pO/J8K2gz4kOUpr5hzl8v21qYywLU9yRGYe4bOvSLC+Z4dgZ9FTvnysFsENI6AFeDbIt
7t4PNQryM8BfL0kWDNC7hox8U+eC+Vqfe4jkgA4Ft7GFt58n9MJ+SqZWbrsLhHJkiMfWhzF0LdHt
sjFV6ERgnizadFWwYS0PYhPNtRIPc3QBsDF4iak+7IgVl4Kk89qKidwQYJzwY9Dpz0PiCIKruQ6q
4BzWLfHsnVI3unfvmi9NcDeKJUfSoIBo50wiPxtPzeG/+zx3owRSOlUtiBfP5eeupdAgv9sAKLdt
m5VgWbWXO+V6TrJ+bCvrrHTlrv8aNvruvzPAHQpDA5loHdbWuRlzZ24BRxNUktcbFlf51Qi4G6TW
QFGECMI6j0XjAVTjUKeXQH8IhufbI1lfiMyFQAABZRfFQIP5cs/G6QDl6tLKLvn0NEGwxtEmpK/V
+zft0gy3o9AaX0wgK8ou6kMVjZ4ui6g81qcCaDa05iBliigS6Y/lOLRJled6sNMLWnkd69DLIvTA
xkTBAMsw4ojDueOXnARBqnVSeiH0FY1ZifIj7k6312K96HgwwH4N5knWlsE/5HmjFFlq9SnWovUI
cQuoWke70k4Ft+HGXC3scOcvgVDVZIewExDbKX/GiX33+VsOhFsMKzWbsplgoBwR/I66q8T31lfB
/qgjkcFEpDS4wNxqpGGlTUpvDGfQgCH+9axZRAS2Wm9YIDLr/GYvxkoiKLPsYrToMJ71zmtDLzR3
Q/1we71X67A0wZ89BFVJbiQwoaDI9mqLqARW24n7PHfmkjYwQ2vA5wPlsfs3SKhjlY+F6ALZHASu
WJ3xV0GCjrupKEkzAzoU4zl+lGTqDOiVvz1LW8NgESeqlLipVp13ozw3TazN/Xl6641jH1yC6b0T
iTGuVxsqj6ghsIONK4SHH9A4ntoatdBTPGaOHaqNY8mF5ap1JYg+P/v4FrE73iRE0sh2gSqEUT8t
L6qkqYbaqDMViI0/aQA2F0vxLFq6g/5YRi/99KzrlZsAzmrFe6P1478bKeaTfCoV8DHJmCna2Ke9
Cp5l2Wkn8PhH1Burybu9auttgWEqLA624XOB+Hg5zAqNB3JUTeqJvMv9QRa1yYs+z/5+lWqZBwWq
FCU+rw0j0OwPUSuS9WPO2mqdsB1AcicjS8tzNpNKaiyrIhjAQHfDUODwzM6UQPgWsOynfDCdUtjt
sLkLr2xy6fsyp7qRdzps9iC7e6znF1Mk47U5ceiOZhBX8FHz3qNUGHUpUVM90eaDBu/SvcEi292I
qzFvKqPr43Y3+jGrrohUnKPG6RFazd7tbbW+DNB3jZsAjyQK4Ei0LNcdzCVBWMLVP03Zrq0O9Kmp
DqYI+rKxDCBjRroTQ2Asedwg9EDSoljL9ZNUD8dY6p9jbXypqnl/eyzsM9wOU1kLtoXVgP4RHy6k
dSS3ilzrp9kYvRZtNIH9auXPdedP4BS4bWtj2YFGUtC8jFOPpiRuSFU757mda+RUxJFbq29j9fW2
gY2FQcJLRdka+wq1DG7rzjVLrAeRcWqit6GfneJHDQBnSc63zWyMAzc0IzTWQZio6Nw4iDabZkEl
curtvSq5mmAUos9zo0hVu0IGF59v5DciI68634uxsFUALBC+MU4RcKVyb3Jd2XEtBwE5GXXh/DZT
ETphY+uytCBaEUHbBR+Sm5/UDvo676hxAqqxjgOQOCiebd7tfEEXAIKnMmSR0ea/EuvJ5rSUitE4
yX3v2IVLw993r7IJdwIbSoY0Mpg5l6d8UvNYGYfKPOnKvos8XUR+vLHMyJpg9mWbsf/zVZNclQct
QtLvlKHJBgXGXbK7dwAaWMrBaYaLEI2N/DVldHZFR5B9nrTAa3K3ooLq0noAi++vPMcATx9FAuIk
K0/tH1oIbqb1YYYmFvAn7BxDC1bj5j+3h8ZsDSU4DVnstLqCfqfui9n/MEVIzPV2XRpif796xvXa
inowsAenJNwVj1CtESm7bI0ElIuaCmpXbU2uOqpm1IcVBfrEzl0l+W7ol7B3lEakz7exIJBGQZIJ
KllMVYw7dy36qpVEL8PzrLt58BTpgtBw+/sov6mQXgGFJDdRtARMr+na8IxUYtofEhEn2Nb34ach
7YO8Aw42965aAyap0OLwLA25T9rxMVWKuyE0IAW5ssFv2jzvILoKwboz+C/lKdunsWOboq27HgiQ
6cgBWCbBwYaHvdxRdpbYUm4r1qn1gL1uRRuWPQDLN3v5ebbfrjaspsZ5hESKdZrS3aCOrpbJrtZ9
aTXTDTTFDe8PEWEPrghU1uFEryg32zAuq16NbeB8LYQD9l5wla8P4PL73HgMe6ZNXgYYzwxZHC/o
XuT7n7ylCe5okIlmmpLChGrspdYpVYHLyf4/vySMh5pRkcGf5Z/UYB6bcDZT6aTOI3QF4HQWBws9
Q8EXOwjf7r3XkVu6ssVlTsY4pfU4wZbV+Egl2wBf320AcBYV9XzEuyhPcv5BYPamXUokOFnfErDx
y9Hd7IhwOBF/2gALIMG4QlvIod6bxGyDU/NY6PZu1obd7RFsnJCFAXZAr05InY1VUwdNcFKS9CHs
zMei35PMq1XPUNtDoFn72/Y2dvDCHnfgDWmk1EgxIErk31HaHeIoO0yU/rltZuNegfy1geq0Dhkv
8Ccth9WNVV7HGYaV0DeteDYE+d7Nz0NuBEENdvKKDjrJ9BjYgTKAUML3HG37+d3qAlh3II3AyAQ9
UjhW3MYaYqWpDCsPTnUP1NS+Uu92bDE90NJE8QO0PKt0Wax3U2c0NjlptdcrLqXe7fnfWmaESSxJ
DXL7VW60SOjYaL2hn/QiO9Za9U6Hcg9Io+A+3FqHazP8AY/qYugQG57Q6ib/I4uaDkWj4LIiBJTi
4Di09VMOUsYqTt3ZTNyqLN2/mCwwDeCqslBL5cuDLU3SpEgScgqT+Zec2i8NuoLaJHm4bWZzsgwk
YjXEsEBscDd7X7adCVpr46T0rdsU+4Gaf7PqNjJlrJTDoFvLU1eWSlyCewm7ap69Mas9UCBPohtk
cxhXRrhh6HKGSl0PI2NqO2R4y+J7K3YsyL8ywEWVZZJbaRjCQDdlaKVInL/wEhYGOO9Nbgp0brBp
Ar2YZ7+Y9v3xDCMlU3EzoZ6NNC93ycoFTfQoMLWTVszHIZZ2cymIvDdOxsICt9Kq3ncB00k6BdL7
1OygkybYShurjJtVwxUF7j4FECNuKxW0VOU2Nk5hMB4l6AYow1/csVBV0BHgA8qInlluI6lNzCi8
A+NURs/6K7Tk7j5uAG/i8YHYLzxBHoKeGU0w9mpunIbkm/Uqae9/8XmgCJHEYfhh/oWICqXIhw6b
CNVM7Uc8/br9ebaAnJtmKvA3IMaNuHLleISandG5lKST8SOZBxepVbckk1vYoir8JwMzb0lV8FAz
qn0gvLiSZqGYdJ5JJ4EcZ97Jwy7Pn+TqSzw+xErqmponQ4PKKgR5/Y39+0mVjpy3DVZ7kzM6qzV6
Z9LZPg3he2WQnV6WBxreHQUCUgav7f+McI94qMnQVmNGcvJa7Kl1/xuOo4FYA2SKoLvl9++kyVI0
J/g88oivU6p/hKb08+5dgHw6GMx1A0liSBUuT2FSSzYpZxqc7MrTOkf6M5kPsQiHyc4ZtwGAwwCe
CDgfE+3e3DlMhzqd4y6wTzM67k37l2H4AT1q3xJFBLjfWHV2VkDxpBAUCvlijmzEbY1nC/FAPz3U
CM+UWttnjfpwe9bWdxdojw3GOQqOIDjt3PULtvGo1oOpPUdG4/gDNL7v/76uQHcbKBwAI/l82CgR
Mhd91p5z7Xf2QMp/7v88ky7FwwGBb9BpLxe9g7rOOOZWc7bHr1bkKsV/+X3uag/KudDqBt8PLde8
3K0caxtQm2Hzjt+PkIx7mQYwWc4jtJwvk3ysyb652zkAmT+mHkkLBn/l597OAqCrzLg+9wfTyHZ2
Pe3unf1Prx/Ov64gX8ujCiR1CpBIz6ozEPx2tJODu3ORy+9zLnMrh0agE1qB5Sd9yZw4rwQG1ocM
Mw9iBiQCkTdH/ny5fbSgHuuhaMtzGc4/2m5y7R69CG304/Y8rR8ovBbs9gNWE2UZHlQboXdAznug
zpvhe6pr7iShIgPsQlaJiljr4/z5Lhkm6OhsoNG4S9Cu62ggZYvj3IOczalEnR6i73PXRdz0Uqy1
+L4WeqPpxL9vT5To89yBGInVmXRo2rPUhi75MRERbHbDAMCTOoJIgiLASvPLGJqyCiy5PWegJa+P
CvTs7x4BLlKE89hROBF8yqjIez2ep4aek+yj3eX997s/b+K0oW6MVgmm+bvcsLNhTUZWlsm5s7wG
Mg6C12DjPCw+z81/HEpwrwp83qPkR3XMu//y53PPJ80aLQDQLDmroJL5WVrR/vb0bP1+YsOLMZiy
FtLmy+mZJkWdZylNzjTa6dODEuxGVRDGr5NQ6AxTgMNkEF9EqNyL0NmZFc5ykgA+d7biwm3ryG0T
6NhY5i4s/zEagb2NHQsIK5DeuKSgMsMH3Hpf0Hq2ouQsD7KTR8e6P9+es7UBG5w1KEYjBkLVkwew
Dk2A/leJ5Oc+fYPiQXt39LX8PDN/lbTrS1oGAAfm5xD8KwTcgIXSOn1LBCsvGgV3MHDgmwIZi/xc
OUXizSLWYbbxl37fchTcwZiDdECQhM9TfXKI/k3aTd0HYMd33x7IzaJojzgMnj6KrMvJAgoRxBgx
Hc91UTomjR0Rp9PGNLHiITpEkWdcI54KCrHCTh27s+Hq3RtV744imDIOaquQx0W0wgfzjQSt+j6T
h7MSPxeZ7UZhfv86s0AFIBCZ6SrybjFqJPU0NfZ0juPH8CGy745TIGhy9XnOn4ySMYzCHp9Xjfcu
Oxu722dtfT/BDQNtB9pEIMwHh3i5vnU5VRIxCvmMGv7o0SyXdsihWaHbtrWQd5Rfa1SHoZmMaNUg
uAtXakU6RUyXVdp8rpTjV6ocbg+FPxGfX4d3B2FxpAPh3CyHYijTMCdlNZ+tbLJeSyO2nlFHIccq
rcvYpWlQubcNroeDoVhgb2GFeyCBuLnrLHNGr0g8+NFHYe1CEXpuPZ7l57mnIwKIP0lqfF6bIFHV
fkCPXSn2kaikJBoFN22pHNVKSGAGitWl5cy2YIeJvs/+fnXdIt4I7SbG93M7dqrpqaGCoILfwnAs
ASLG2QMeGi17fDlXCdJI7seh95XqrNieJeOQv9290tcm+CxLqEVSWiNv6iuqU1duJHByNqaIaVSg
5cdmx5BvC0lsratSLev9Tn4AKMoWFXK3vg+ABEohDIEAfOlyCTqpVoo2jnofqVMQziXO/dMD6Mdn
h6GG06BwHogaxtTSIE3gJ+roxHbqZP/cnn/mhV0/dlhiFIsQq+Ph14Hs4vZoG/dNTOyx8Ul5lIJH
TXagWou3LpXOtw1tzBR6GBmnHZxZJoe0nClAlClOdAAoquEEoacIXA/R59nfr85CalpQayvx+YG+
S8MP/V7Ohc95uvr57Khcf3+K+3wY8H1Z/q7UfuLfnp2NkwZMA/K9SK2zHmneWdbntsyivPOjPv+o
ymZvDpIzZbngyROZ4Z68TMs0VCiyzo+rvdL/pnRXdCJBso3LdTEUbssWpC8MY8RQlMgLEk+iO7ty
pFhwsNlXVvv2PxPG3xvgy0qQTIEVIj3GheSADciZSeMm8b+0+z4DBd0JNjAfDLAdAC+PrRKaK1at
hZNRQv0xrBO/ITH6Q4x6eEQuxvoxBJF1DGYzeovirjlQZaAiiofPTiNutIwKA3C//2WC4+ZUKhPA
Okoz8aPJoGfd7GbqTHWcv1IFIQlNqnkHPzB+SaMyvnRz1adOF0TVQxLbsxfk2dg5JaQlH1K7tnc1
MUPBQ/HpAXA/EA4rhotWCgav5x5sm1YZTaIs9WeJpodmToPMjQqrOM1TQl6INCteOSeS2ydEfsut
JH+dA033ulBVnE6uxlcpUqs/d5+pxW/i7mYF7UhBhVYYv5miL52e/5EgvaH25vG2mY2bB/pNuKNB
dQWpNYszkyTtaE8q7gT1zVR2d2tdYdvBlUIMyoSJ0LvAzewct8QYa7X2270UnO1ScPFs/XoLWDCk
pcBlsKrxRqqSVXpT1T7tXUI9Mrj3zw4Kr/Af8EQiyuEutmzoTRnbsfH1+Ck5dNlfTP7157kLLUga
UmgNPj+RM8neqzsDckw+o29hRQCAHVatmFMWS20syY1fa56V7EJTkJPcmP3r7/PlnqqR8jgK8P0h
9fTAGQTew8Z1v/g8t3eKySBF3k6NX1jTyzCPj1Ydu3NUe7fXeOPGh28om4gykYA2PitpV29jUtVT
W8ik9uUy9HLjTe4eOkh5l6EIfr51D6LuY+hgEDHQu8iXlnItMKpQaXMfP0dzgaIsvKg2ZtcuqLpX
WpLuJmMuY0eZJSgdlmGT/tFCmvfuPMXJ61wM40NdtmAeTOmMppkIeDlB+ndjylGbYE30LGxFpXnp
JwxSpsuhlVO/74ajDmnwQ0Xj2asD7eP2pG8ZQrMlirhA4WgAky0N6VmRmXbcUL8p8/7rVNr90xhW
7bMVho2gKLmxvlhWgCFBSAFsJ1/S1ayRxlkp5X46Hrr0GJbPffw2lQIrG2eBgTOY3hsyVFDpXA5o
tnIoYWZm7pfxs2LtU1G78NaEXX+fuyqqXsL+LfD9pHpT7Zcq+WKlgvMmGgL3TGtVN6LtFSZk5WF6
NUTnjM3A8pFFPwmiALAzwAkhPIzFzjo1ag1t9GPdUfXvqBPK6i6Mfs2/b2+t9TBY34rMFF81jSUL
lyvRznFmkmQc/CI5xLu0Ptz9eQCvmAQ1kJYoyXAL0ahVbDV6M/tj9290qO9F/UOUgjkgeClBBIC9
xO2jsSd9Kod27zcQJ9De87vBlf9rAOQ/wIki3bJ68PseThChgz80v1XzN737xQRSHkk1xHuQHEWG
ajn79TSjyiZNyH2EgZs+aDoRGFgfBBhgTiyAXagAaNwuHcw0BD60Gn2SEiesfUs+Bdm9vbuYJB0k
dED7AAqOh5MDMlB0WCVmFRNfnh913atbwT27vpOgoAdmGWS7QIyC8s5yluaORujfyQyfPDfyN6uk
u9QudkR5v71XVygQNg7EYzgNmDLmwnB2Aj1ooyo2/TrylX9Awyzp+/rffvoNyp9DWAj86I2TB2uM
TwgB8rqCPuQRcpITrHURyLH9Iv+LZcFgUIVGWQyPKJ9PmEPbKuQxb32qGM6LDQa32/O1MQB8H0UM
1GSA/+DdvR6iIHUEBh4fwGRX3UEPSbB52eXA3YEMPIa6j4rWdkBcl+sBMiEzRj9y6xvR4ErNa9y+
NsWTdVHPcibv/mIwV7a4PZZnUmR3AWxJUFyoYleqREDOjV2MxDZwWACkIsDjBan1EQRVUzO3PpG/
dI12sNLeGU0F1CUiyZ6thUEuGqQ4gDmzhkRu3mqaIUapkaj62RoPoflw/1Qh/sHFZaMXCnnv5efD
oY2kMElZ0O905u7uyhiOIYuv/v/73FIUSgQoVpB0fj5D6tmlpgAUt7Wt4L+i8wau/jpPWJaapCno
Z/YT/U8xfW+i32X9i8o/svFfoojUgFYUimw0gMejeAyHBPw77Ia+cphJLw0zWAw73x5tJ9d3cnJo
3iYwQ7byu0Fdmx5z+lj+qiq3nNwh8JLshCZeBGjoury9biulKv6ncPuiKGy7UyUNzaJm6VTSl176
McU/EulLSplgA2n9OXpV4/NtsxtPEA4w6CmABIVbyROMglFdq7M0wjX00fwAtgAIgNsGttYTHIMM
a4/85opmQyv7sm9C3EOKWT5U8aEk2kMtPelp4qn6QYo6QRy6OSDCcOUge2A9JMsVla0qpo1iN35A
yGstoV2vl97gM+9vD2vrFCO8QLoBVAnsZlqaGcYkr9Ryrn2oukrlgyQC6G5NG1ox4ZnBw0Q2g3MN
2igiYRsGtT/nr234rCXlQ1mc+vg5Gl863IK3R7M1aUC92QarjjGs4HI0+lS0RaOpjV+SONnVPUBd
0TRUuxAEft5tU+yHc88G2BJYazHSKfA5OVMkIIURjwPup2Hu9rlhJg9GFeleML/liaNE70UwaJ5a
hcXHbcMbY2SALxVVLBT14UIsx2gAAGFmIPLypQrZuRhE34/WKGr32TSCffHZ8oF3kS3r1X0SJWak
g0+z88dwl8u/u+K5t4hgsTa2nvVZSEaBEUEIT/jQo8RZJJPZftbMICk9GZHAwtYaAUaD/YC9vVb8
1hQ6oAicD37TNk8dIL5ynxz6yX5NzeIFXD3HuU6/GDW9O+5UMR4LmLBPikJ+YBQdLWGvWp2fmuPh
u2SMh9s7YGviELMxKJiK3k6+iq0MY63Pxdj76b9StJdFKNWttcf++uwnArRe5q4ERe+DvJpmFNB6
vBXo6wwnxSm6P3cPggVTSHICN866i5Y7rB7boNdKZCHjb8qv+ee9HwdKGH21eA/QsbaCjDckSzoD
NUxfCrRHeHdPRqWfb5tYz9LSBOefdEVjBU0GE608uHNhHaDG/WLPIkjBJz/B8p5hgGckZbDSCJ95
lGRXjfqk0QZ2bOtHgLZhpzDkDxpp+zGw/EShx1EDYSyB4qvTd7bsGp38lMv6d9Ue3yY9/BJpxqkj
aEGUbHPwSNE/m0mWfVTDGHzoZfYHqKHRqRU79OzUADOCVdiOpQ/vWtPNjil1Pq7UF32sCqdLrd+q
FuuQmtYTJ5/Cj7Csj1JrvtOxPcajInJm2U7jx46CPYMfwJddAUJClQ76NIexHyfZQ6jXrqU85PN0
7K3xWEginvWNkgMIUPFoMBY7lnvktmTXV9QeWy3xUyorrhpeHE8eDehDlmXjwblypK61HGOK8u9G
UuUuaWvVHdq4E7gaGy4Ufgjj2TIB1ENjNfdozk2Foic6sPwkuUwU2p7yrkqfiuDRGl6iVnOoAnXk
+pdtiPDW6+gBjcm4Kz8pKI1Vt7UEiltrMtPUn0ooKkUJkPCdMTfQe9fe6jDb3T5CCjsj3PoiA4gc
IJTJNrxWVS3LDELLiT/28wHundsNT4GMzv42cyv5CwUrda58BJrpFNU3NRM8pOtrlAHjIYWMoBJt
XHzqN83AVzEHfeqb6b4JD6EoMt64IRbf597QCtSOtpx2qd9Wb3IuOfH0nt7N5ArmyIURbqtUhjGV
XTGkvhy91GnhldXPoBO9o4KR6JwvOmaTEZKpwbaw3Lo4juqDKYLIbS4GyNmYpwvvhs8IhxqC1Kye
Ur//nVh7WxGUXTZHcPV57rZu4GPbdMY0IRTuc2cAvZyolLB2NrASwPlhCDi2CFuXD1pKhiyZdD31
M2mnzx9jkLrx9BiQjzZTnDxLPS37dfv8bA3qE4uMtw45Mf6+yok6ktoqUyAtCkcLVDeSX1HCFkQI
G5cwuM3wQrOwBzl79iuuXEFd7XU10SusTOmFgdelThAcUhRj+rtLV9rCEBc4diqpcr2EIV15s8qX
5nh7trZ2mAFuHiShkUQ0+crYONR9pbb087h36X4Q7LDNaTI0rASaYRDocF5TPbToFSU1xAk0F5LM
0hftJ+TbcpEc3eaa48cjYEMqF3n75WoYsV6VVMfTMI2s51TtHbSx356ozZH8x8Sq+FYomdobRuKH
+Q6rXahvVuz2wY7Woihj47kBSfj/D+bzHbzaWkkwBQMk6RPfVpw22dN+P0Gf8l7xS3ZFXlvhzn5d
NpWV91bigw51GJxChKXYHAViQXDeAhdmm9ySpLI1SLIRpX4wuxoybSNO+5EU/u1V2dy+QPIgnQRk
L5oQlgsPluIChVKCVYG4sBF+06CFdr8F8JcxUnDALmBoaUFX0k6bSJn7UFxS4n0vAhdu7avr73Mj
yGs0kc1Kk/uzfSEgEo2RmgwB6ZaTjz4VnEY255xnAVJG5MOQfgPdHz9bZZYFsWmFhU+icnAm0v2r
9lXrZLLx2ja1K82DI+nVQ9Hcy1eDzYZmNUj34opBrohnYwW3cmoZCQp2arCrzb2VCHzDjfNvw2mB
z8ICP6CBl4uUpmNXVSTL/KqWvrSJ8jO122M2xoLs5cZuYz0uJsJyVgnmkwxq1gBqmjSZr0b//CSJ
4OESfZ39/ercx3Ndo3OtzvxI/ZqavggnLfo8t5G1ERiLGulA357f7Z1BL7fPydYSoGMYDz2cRhD7
cr9+gNpTOLVN4hNoeuVniZzv7exjm+jaAjeAGa0talMxC/ou03fD++0BbFxYi89ze0gzqn4iDXBn
RvbY9i8GSby6AK+nqNqxaQfRK5wHAxBNPkVWt7NF0iaBnfY5Sas96Lv2FKLWaSki+dtcEkgnsDq2
Bowc9/g2PdHLUYsTv8oiR5+goptZTgkqp9sTt7WxcLahjASBC+RLudRbMqUZGecIXJvJPnBQKr/9
+a35Qv2UCdkAsrC64tGKOll1QzFf5Ze5Vtzcemryt6C7G9iKWBrAZYS4zIPgkXVNU+p1BOIEf8rn
x3oqdmkqebdHsl4PRvWH+ibrTGVAs+UB7/XaTlFmTXw1rR/U/FKorZvTe2kNFNYqcmWFW/XJqFtI
tcJRATrUpdpZL0QSUOsFX1rgQrhgDKRGH2FB0gvPtl2juJcRhR8D5zwYTZMbeQh/TqsPUXmciyf5
XiLkTxOAFaBR+5PckSs4K1M4g4cDi2FEkjuAY8BWBZH05nJfWeA8rDG0S+TIYWFI3q3+RbaR6j/+
xY5CFxvSxDggiHqWO2pOdAIlZsyTpKZunVUgSkAJtRX5chupF6z4f+zwKGDEIB0I2+GSth9J5+ip
l1cPY7u39oPpNu8RdWYRE+DaVVla5JaHqP0cow078eO8ceZ9Ab+OVsc+e7a0Zk/B75u2p9tzub5n
lha55dLGYW6hYpL4PSNW81LjYMWOLqoPb20KAz2OYLuDjNxKzqiP42zMUgmP2Hhqo+9j8KWgb7cH
snU8oVhoIzxlkEq+3CPpddFFsUQRc0WOEnwNREWeTQME1QnGuAsgGbc2czBAFyqpMijOPQa25Fl5
93B7COyOWjqqOq5H+FoKOEhwI3MWRnNSZ8g1U79rPapT10qeS0hmJbFrx4JLeWMwLBdusQwnXGMe
QJNlgJEb5RD6oVLstOjJnA3BYEQWuMHY4TzRVoKF4kut7Urz7ueXSYswTRbIugHKxHbcldsoJVUy
lb0c+XlzLNwyFVwxG7/eQsUA6VZ0weP55T6f63OsyBEt/Wr4ScEIKHB6N87D4vPcmwih0DJq0M/q
p7ELmTo3MQbPENVu1kcbkH7kOEDnYzCaPu5JxMPfB1bTFydZ94q89KCc4ZHk0Kp3xwdLO9zDqI9p
mUkd7Jj1aSidafh9+1is1wLlMxRVbTiPAGPxZWnbyCiwiWl8av8xjCfAWW5/fmOacBQAWMJhYNQZ
3EbtEnOQe3QpAY9ofTfkaZ98laL6wdCq77cNrRcd2VmE0qBHxY6FIPtyy4ZVak1x1gV+I33Nu304
7w1RRLgxVdClQlAI3CCqgvxY1EKzxxJYmVM47spfhaizUfR57rHQc70qVBufl6p361fZCvBp6/sP
rDFApgEcwLSJ+GaEvG5ytVYbeoJMmKadouzDpicj9oL7Lw9QyCBkZjhRnA2dGwcBrt8cSJudSilz
iCE5prm7vdYbMwX2K8SFeDBQviHcAe91LTY63cpPryACd0YobP133+fONvDYuoR2+Pykzzt9OOSD
YClEv5870+h7GFCswe9Xx0M67i3B9GwcBUBA8OxoaO4GXxjnwZGxbCxKC3rqWfbd+EGS1EVbvMDK
xiCurfBZ3iYf8zpTSnqSbKf4x3i/ewkWX+fujVRvrCIzcnoCgcY87hr97icIFGdghmKkgsjm8Yj1
vhqwvnZMT1B+rRJvEhG8bK7B1fe5JdaUoE0pif6HtOtakhtXll/ECHrzSrYbq2aPRu6FIQsagCRo
QPP1NzF77p5uNKMZo6NYPSmW1XCFQlVWJn3xbKBjdvMcsTUNnzUTyjKPs4aKaJDTF9PeBekm8/fG
msjcgvc+nyUVGpULOlYe0Lovhe+JX9pk57FB8zESAe12RdOvYaTkT76I0cAkCX5S2SiH+AMQ4Usn
7pnCR/JSd+LMTyI2s8hjxtYohrChWyH6aNKrEM+49x53ZBCBHwS3JNRYAJJQro7AyFMHSkJ6zElI
tDAwdrf38tVCKd+XJ+ksmkpJN7p8xPe1PrKCjY1y1cppuVonxYL8BWcWvKwIMtLBwtDsDP9rhnTv
z/ydlT0AtXHtATYvAV+IodWCiJ/PJlAYDYtLibfqwN1RQU4sJEO7vz1f0r2e7YJ/DIEgDgwVqIKh
Yn05moIVWdb3OYuHERQxpZORHa/d5sWbiyrsknnCW8p/p6D4f4zi9QGTb0gzxejcYAK7ksVGuw+e
O7qSJle85dXnFX/AEi9x+pGyWAC8PRA/7Fe2wOKkgRoS9JaQhEWB9PL3B6WDlJZNWGzmznevvg/c
CErH963DH1Ij39xeocXRSOyn3BJ4FSrnFBCWbjSCuYzH9otXd8D0rkHW1HaxfyYMXJQAF8IFodh3
OZ62z2RjKrJynQ1NqaCaPziJv/ezfGcTsavxiAYgGvFw6LZ7c9aeqtT4wHX/UKE6vOIflqYWZWvE
4Yj54B6UtRtTvOX6jpWxAGxn03lJGfVuZjxgJ3kIbgSLaOUPK1O8aBQtGBCQMORdrqwnS5KBlAYv
Y592h2AyvuZVkIcI4+vtyL0/PVootu9fVEBSZB4RNamr9jfOSG8hVi/jpii3QfYlZ3N424Lipt7W
FDeugbwrEFZXAXTtzqQTIybS8vdmsTXSnRnsLbFytcuZUd0HKirQugEzAszIX3HmDIdhSjWztlmc
luzAO7YfdOO51dboKRYXCE0sQEuhuRx5i0szWWIYBQD1LGbG18BNI1KVG8jYhzX9UbK1i3jpwAHy
8K8x5YqyLZGn6JyCd6Koef8xwShxe2mWDKBBUAbsEK+40pOuBA47dwoa98ZdRh6c92XC31YeMEpg
TtDghTyVcpoLlL9SsPIWMYULd7Um9Lpq5ZQujuC/JtRiumXkc0F8rYiRv+ruSr0ZAZTz1kQml1Yd
9FsBxgDEOALHy1Xvh25q9MYs4hmPLJDIAue6aZheRwTq9fcAwY5tVPYA8ayMbmlTo3kGj3QfNasr
9DgRvKedK2hcanNEtPpLXeJhAinu928DEC0CWAEnoF+1Znlzmhkzc2icJUk01SQa7P/RglzGs9M5
kbZMaQ4LHcCPNHwvwdjbTkPKDQ0nqBqiE1L5vpO0fupVGo1n/4lu+jVVVunrVeeCLCIeVUiFSgmn
y59PrUrkULaksbAf/bwLEU5GwqpC3D6p9ljm1V845XN7ijMjEIHNQJCM6SIsnNGW2sxrN81bGfXW
mJQ9PdtdTQzW0VjPvEPZFIfSdrc9y3d95twPLmAceVIeIA8TMqd67D3+JLJh13TNBm0973sa/7N8
8Abg7MPVd8URrdVG4w2B/C1ut8NhegUKc+V+WHIUKLjjcYbYEn+syyWErB+KS6wv4ilA04fT2OY9
Xjfjp9snSXo0dVKB5pcBGdLNV9BxraZ6kSdzERftz0C8pOTVzh8N+lQ5j50jwlz7c9vekmNCMIYM
GBJgaAxVRpU6ud0IVhUxBMwYIGPBgdHgLi3oUzand323iodcHOCZQeWgaYLn7UTKIiZpdyybsd1k
drvRmvyHlZcPjM1OiFZGHlp0/JsFPLOsnEGTTfOczayI2wY85ZuUva+r4G0PokURnha91DKPdblB
6t7yk8DgRdxkJ5P+zNO1JrIlZ35uQAkdnK7otLzBWgkhphCCvw+9Tn9advlye08s2oEXBDsItgaK
EZcDoWNug6MrxxLpmhGOlf+QD/OBdiAs/BtDKKaDyhYZPzWJ7Jep1+sa9gKYbp+8yf6Y2WzjWeWv
22aks7s6U7Jm/x8zSiBejP4EdkfMm+MmYUrMiOiALxNt62lrIjlrpuTuP7umDMCIR8fGiGrX2AzO
sayOpvun4f3/NHNXjP499QijILqJNfHgk53efKjWiEqWd8H/zxpYvC6HgvTpf0x4zcEc9mh8XyPT
XfQ9/64LujAvLVDoo7ZFL31P0Voh8zlCIidGDuyDR4aXysvWZm15daBuCIFRPHdVPK6L2pGfByNO
KBKc6b4AAaAbtu8ssv3jB2yJQpEwoWvWacsdNJ/rRRxoX4qjX33+i91sOyjc4jKC5pqyLm1qQ9Am
wazVLq1RVBV3lp2c7LLfuqJbST8sTtiZLWWF0DXuM3QrFzEQh0g620M4OFu+pvO1ZkW5g9yAgSmd
1bjz5tIJ2yp4ErN/17f2iToJXTk5i5tOQhRkS5NU3LjcdMzv6klvCI1TcU8LNGxOEffuCxOkluPf
XAioNWC/BW8s7ZemiFV1rgmWrBjdMEZ2WGONWDygkqFAMr5iMyg3qVe4M6eg+MJu/q5rJ6v+KfJP
f7HXwEIlWcdB66DW7xP01fQggkEYyaLZuYMQuGCHuYxuW1mMrKAojHIfwHqozlzOU0UsKohcko6R
3w5le6/U38cd8c+ZBKZOQkdwDajM0VqSBVnhQYGrgHCIE5E5dI0wXXsNL0T5EriBKtkb3YaaTKOl
megagtvY6Pldym0czzotQu6PP9rRf/JK7dOUz2vsews7+sKqPF5nd05VQcbMIwR3gTbdoWeoj9py
/mOO2net7ndVugakX9h3oKVEnwEYq9FwrS5XnY6JGPQCZ6f85fsPDRo1/HKl1WDRhnwqgQlNImkV
x0NGO3OYj/cyt/bz/KwFz9kaneDCrsNjHBklbAsDbzLF69RdT8u6cZFboFEboZPy3Zv64vPK6fTL
si7MBJ9HpWgi9/Ax7/8++FwAJpDSG8i+Xa46VJ8nWtosjzsraqZobQGWZuf880rM1Net1o4uPo+m
Mpq/jt5fREpABuLnAy5iXetT+hp4iNAokcWtJrFiJGzN9IBSfOhZYmUpFu4XIL3ljQxaGrgCZaUB
c6q56c1Z7NlpqJMmMkG/rY8kHM21EH3JA6AxEOcC8azEDV2uSplo1eyQPovrzIot6h70DiW8cmjR
BVLuzTzbIyW44tuWzgrCAYwN1EH2VVSjp31JMq3OYqqRD2NgPgxt8+olf3Ne0KQNHw1DIFlSZtHA
pPl2lmfxzGMyP1sri7Sw4Vy0ZQGcLzcDsomXMweMnVmXvTnGZrNDKarb3j4uaiujvAEuvq94FOYP
3OPaPMa20Yez3kW1/TyaUdv4ocHuRfCxau/0/slCWTpfAx4sbEAPTxiUCyU7Fd72l2NjZVAPeWFB
IE7Q0Bl+UuvBLj8kbnx7jAubD4UopHZkihF9IsoUWmyePD8lQ2wF91r/MEG2oJ6/mc2RT5+HfA16
t7DtZJcDsHeAjmLFlK1uMZpNQrNEzIL0ScvdY1s6r1knVhZuYV9gU4NGGM9RYPnVmzvvu6IvRSfi
2TbDKf3kNe/PMV8YUBYnCDpz4qIXMXTV+2pnv7OkLzfexfeVi6DltHOgUSdin/0g2mbUt94a/5lK
WXVlQ67VWQgw54ZTVOYgYg2U80Nth3oQzQEoAh9dnW798qGdH8GEs3JkF7b1xciUwCPtdFYithFx
bbUhpNdDOkM9YebbXryTU/RtgHiCot8aVRPc1kpKIgv6gVZGLeK8eXH2xppIxsLJkZIf/35eOTl9
r9sJ8/D5CcnKYp93m6B/bp2oTff8nV3N/xkKSDqlJJ9EPF2uVeXZpLWqSsRCezU6tqn1tS6IpXVB
Hhs9BCD3Bj+vMhqTWcj3NSYEILovdkNC3MOhrHxP/rC/7XGWDiceIODcxfV6XW3V/CI3wQDax2la
hpn9c/70P31fXfa61IQ9EtrH3bE1Nuievv35BRcGHOm/P19lehusmhUgv+ljy7nL8gewpbZr6LyF
tQA5ArBC6DhDAchUwrS2HfXOI7SLM+Me5T1qHar5ma2hSpfK3jCD8gJa6QDGVNO4U0GZga7QLvZt
JImHMUz4lzL5kZifBvpaNGG5FW7oHTMape6uNSKHHG5P5fU48YADkzloSQBzhODM5a4Wg1VODFyV
cdb8rOb93H2vqqfVi/R6v4EFAPIaoJCS6gQqxAM/Acg9KCDgnHohrziUHFbSA2sWlLMzmnUVcGkB
+tmo09TFypZb/D60Cd4aH/EYVW5NrfR4pedmG2efKu33WH2/vQzXOxoThLl52wfXIYDJaSNqPe8A
5zjYWVTRiIn3nnk8NoHjARJUFkGutB5F3k3ApHDt6O4DkYVMrJEZXE2RNAAUIiAFEnGqOsg6IbqO
Ls3kSB8rEuFaeecUKZ9XdirnJZuEg88TujH6FiWVX8S5u21jbQjqqUcFDMLiORoeeitEz3k4rN29
SxbAhYIDb4Kh42oVAqslmkX64FhN3xN/y9D4cnsIVzsJ03RuQF6ZZyGFWwUeM4MuOOZ532wtIaxN
09PhvuCzu5JlXDIlieHeWgeAQ1LOXGlpY87NKjjaxpOhVxEHWmGYVowsTRgI+CRbtY98nMqkOxGa
2oTX2nFySn03pha5M82y+IvDgawsiLlA+YBdrASTw9yUrdlwEouy+IIcyQOpzPfGq1gYqYAKWDwM
XVXsBl56E+q7yTHvyIdADM9jVaw486UFwcfBNAO+D/PqRWknxLarREuOdm0fnC57pibZpkb9F2YC
CGSCjQF4WjjDyy1GG2qD3SUgsecnyYsogAjssrKL2ITGiNu7eWn1z00pbteajQm89Gkab+z2p9X+
/Iuvv7ldNDwCeaV83R745HKjITG6X6Fwnbjzts/6tZfQ0qqg8wXXH+jzgPBS9lZgZFPReQ6JA/NP
Q7/zpAu19t0lEpna04GnfeviQWJMWRN04uedT9MYQoEoLkC5ygxtp9p0+RqqS67uRVVOsSSX7MzB
iMkzBJ/zFLhQM2Z++6r3849xnL+nkLZA7Pw16IY/t9fpKkiRJlFXR+cu2PmuupCHLHehaYoNN5kk
ypDNLpy9Pj1l3hruSu1SBH7k0pKytWsfPApm48EPWLm1dxrzd45019Ynuru3xoBEY1pNu8wo5wi1
oiZk4NiKUziVtYTU4pCh4IrGTCmIpOa+grwoWaq3JK4CJ+LlSZvL0LK/WsHK1C5sThAAg5kLUF/I
JqhlFaODHsbodCQ23IREVsaMvRn0JCrrrNvdXkV5mq42zpkpZW476ruBqCcSz5M4atNURtVM8zBF
JqdyjGgGsfUMtAsVzUpP1eKORUOSLYH/SE0rZ4Pl9WQOtqYdC4eRcM7qP8iSx06Rfczr+dfQGZ/8
pHmn3NQ/OwmwMZTjpXK72lcr2MRzv69JjHbtQ2qXh8bJVqKVxbUD47XkREKuQgWn1ZXFbO5C56sc
imEzBM34uXQaZ1MwNAfcXjsZ+KhrJ+uWKB1Ahg+Yk8tDH/BRR3gHH+Z5eXtfUVLtbZ1Zm0mzxq3u
i8/GWK0xfiwdAdwwEhEMdhNc/pc2rSLXXDC1ktgaU7Rwmh/Qhb0DmdXOzJoVGNLSTEqMO15CsIRe
hEtTiV8MCI7hYExn54jnpv/RicPtGVwzIUd75jYBf0IdrSBpzBsWcvKz9Z5c8W5UO/bb+TiU+HVO
mU0Q4pO4HwaAZWjxPRXvLl9KGxKOI5cEmCol6qO+PljC90nc+d129p6a2dmyfo3teOHiv7CipH05
p30/AXgeW1UzHYu5AdGyb/9FsHxhRdnWbWLMtZgSWKmz7yY3HkSFd3iH/P9fLD4gRuCLhytHMHu5
+J2ozVrMWHx4wENWJ7uCp1vq+3+xjU2kdHSoiCKNrEaxHJXSuc2H5OjDXghGILZNh+mDN5p6dHtA
S8sDZC9K5HI8SCNfDsj1wKQC9Qy89Uj6wmz3OBFzxeUsHRipaiGpNN4aVi9NpD0KMlpXJUew1wWb
1gaPvzMbD5Lhf6Ukt+RoEPV7wHzgWXYFLYAmpl2adZoc25byyDIbZ18ZJELkWUeQwvNX7sGlubNw
pctuCqDi1au9bjwBhXO47TzZi3oMxbjWubo0decWlBBttrXOmjgs0CAs3OeieSrWuMyWTEgiW1Qt
ZNlHvXssPF7cycjgMZOt+z0pds7v2ztszYASLUx4Q0G2gsCVFaUZsaTlODAtWMYsYv7FgpyPRTmd
3qQVTlJhLHoxRDx7bdLPfzEWnEjg7E30nKmnhQ1gFKw4ApDUAFn7g9nG7V9kLmR8868J5XqpheWw
uXa1YwKm2rxHComsCBIunZJzC8rd4pLGMMmIQczFbhyMKJvrreeXEevi27Mlp1uNNc4NKSs/+/Ns
gt6boEAVVcV9LZ4Deg+gme2HGcV/f+HKIALzBrNHEi5QZq6EZpKJtdGOLKwgN5WPdHN7PEvnHRQa
eChLb3ZF/5bnDp/bCX3qgf3TqH/+uf31pWWBuwcvgcwoXQWBFWl5j5RActTcH8lsPtPutcqc0NLa
lcTS0rKAcArlWCSL8TCRB/YsgOmx5l2WlYiiy5qJMKF4EgHRRqO6FzZ2RDrtJ3tkp6Kuq71vJGu6
D4vTKBEHoJiEfJ+K+3AKnXaGS7WjXczRbFQh6BduT+WSy0EsLfm/TbSuqAFnkeOmG5pCO9aey2Lo
lyT3NK+sA2sTurttSh4WdY9DohlwRhcEo3gkXk6m22WQAqtn7UiQYSz5QUNGFhydUVZ8xUleWbnF
mfNl67N8KEDa9dJY21WzD/S2drTSrSc26VqTzNr3lRPUCujUMdJhg5NHrw09/np7sta+r3geq3YQ
B3j4/WzYBCIH4vTrbQOqysfbYw2F6n9nSHE5TdIGXSstZH5ksNDIwvyT9tOKtZ/G21+hbTQ7bP5Y
6EDMwsQ6JC+3f8Hi1gPBqSXFhNDHrwTVWuZDjSwRcN/9NqXRGETGOyXa5RiR2YSgDDwFAHVqdbEc
dMIqP/WPlePeYbxPVuJtbo9iwRddmFCC9qFE1WyyNe9YpdYnFuCllmYfeihhRIY3rlV8Fo0h8JAC
RvCqao8Z172ka9wK4+HirtHZfTXPfTg21p3ZoXB6e2QL64OXr4NaINqFkShWtqDjaVaZIlNx9Idu
V1beXZuKiCbBSqZiyQxQIEDnIawGTk95j/DeEZ0/V97RS57M9MWaPgj+/fZIFjwPxiHF3MCyiJZV
xURLx76aeR4cXbf6XVLjWUtBrJobqRH6mfZiNuXdbYNv6RXF111YlMf77OJoTYsnPMuC49APe422
e+JU25T5z7bbRRkxN9yx793SfbEBRKlJ84nVEAm1xMrAF+4vdBKgtA6aJlDvq/ulHdPZCgjeEzbe
r2E1dIdm1u8Yy7Z1Zv4prCkNmzLbzcT7fHsCpPO4Gj+yT7g4wamFV9Pl+MeBFQkQDMHRQk/f3iI5
+9DMIJs30T4acXccHwwChY6cBmJl1y6utdTgQmTgg8ZasZzTAkoniRYcjbK3HyHElh3c2mOokILw
5CFwGmGGOXTdf9we8FvwfzViH1kiZIwg4qKiQEfXy7qsQalOm93+z+ia6Z3Rjvwr4xRqx6TLnpKe
0IiYPT9wPrJtyRv7Y9Ka1Qb/VxEZGtTOhHxSQveGjGhlKbKdNQtvjVp8yYeAU+bfH6ocht6oLWvI
kuAIPEYaFZ5GN15aFl+bXADqhZ20vT0zS+f73J5yFAw+CML7LDl2E1Rq0/sktcOy/XTbyNqg5I84
O29jOiQuHWGE0dAzt6m/q6Cq6q08BxYuZXDyYFehqI+MkJrSEML1W7MkwbHopnt06oBTxXt/PHZu
QkWRDAColFat+Ufapb+toj9qpvZqB920ckyWVgVEgEhn2GgvgXDN5YSVg6+5bpcGRwEKtzYPoQyy
I++UZXm7fuHUpVQkYugrGGZu9jadDXjBMkcmvwhwx5/ev+7nFpTNBTkJ3UwKWKjmQ+0fuPuD/bSs
lblacimQpsO5RjILzFhKoMJST9NoHvjHupogWQBXEnwz+l/gCtky892gC4QsaC5AxRSd8ABfyJ1+
tpMTo6R6lRnBkVv3Q7kDRPb2jC0uPKCraGGyAfBUOQLzwE6SfNCDI4XM47ZNvBKHkib7sfHz3W1T
11A/OZYzW+blWNAfCU0XYwiOdau/pk3ykbfu0xgM9yVYj8BIExdaqketE2z8BojG29YXByopPqF9
IjtClIkUaatN7TRh8/VW2YQ2tZyf/eQGX9254ysxzJL7QSr7X1tyB50tWp5DQylwgGKsXmeLhpX9
PdNDvuIaTAkcVK8YUPjoiGmlArGuAAuBnO6KHDw4R9urzcdi6Pg2M0z/aSxHstHbYto03HVe5zkw
71jRoz1xpnXUaow/OcJmd64jxGYcwFVGqT0f+DjPD8xBJ2viFPCZGTU3UFtfI1tdmhsJ7nNRa4Ds
gxpG5p02dc3sJcfCyveWe3Ccg6PzrVObf7Hg54aUB40xZBytAEFydGxg2DwQYd4xodefeTFWKzt7
6SIAnxJSgXjKAsiuBBlaJYw8M1lyHIed8a1eI5xf/LxkQEALAOhK1OjJQWd1WbWA5PjFg3s0ihVU
xmJ0CliaCQY13GXwApfb1W9HQ9TMRqySkenFrbriEWjsHA1znh1NJOMhVHj7h5RVXsxrNr6aQ25/
GIHT3zHdELHH8ncqs75dFSBRBGcpshGg6FD2NlT9SkToSONb6UZ3olUS6aWAFOE/WtCkdNsV6HCG
Olzn8BTpSK36ps38cdKzxyE/dobfhw2r/2SJvbntgBZNosAMTVMgW69A50WfgUlhxH7M6E/HGcOu
d0MWfDcmP9QbI+rbv3BCnuznQLjvI+xWVrVG2YN4IGE6WvOxN/Jo0r6V+hYEbdHtcS3uzjM7ilfX
K1fLWsdPjnoHQY+UhWsR6pIBH6gkyDIjxwdwx+X2LPOhs/oMwdy0Naw7v1opfax9Xv77mbN2NHBE
ViAuOAYz1C+CdjwlTbLiq9dsKOEVH4Y8YQQ2BDlm432Gxqr3L8L5HCm3mxcU6VwbmKP2WRcvTbri
IpYuz/PPKxeakZZodHWIdNrskbTJt9lyT8Tnn2+PYs2M4rLTpGydicBMVu4TC5xn0bjGiL1oAk4F
dRuQLl/lioO2tEoiPDQY+BtfOwgfZbW726NYXOwzE8ooyq5ruraFiTTdD1aUrRHHL92gKDhJcmoL
/EVqyMYKNx9HIZLjoO8TgrLArpm/cbrSxrhoBVxSaJR8Y0ZXRmHlLCg9neNS6KP0A7PD9oV1K65j
CWuEkvB/jSgXZ193wOEGNc5FR0pUAccXBN2gmCnIZmqy18x0j0Phf7G7Yl85kPjlfnx7rVZGqd4z
hZV6bBb4AaSs78fSeRxK64WScUMDdw2ftrj1ADGCC3MRCKslsLxox8IFke8RWkH9tAerkbUmM7hs
Aqp3mFWkAwPFlxUBA4kowWM+Nf9kkF+m4F2Z3LUyiFx6NfBElyBSSLhfACdSbpbZzLSxxgPv2GQu
/WZCBecT9cxxp3udcU/6ojsgi5hvBEej7e3lWrQM3gCgSCEjiETrpa+2KOQlUx9urhT5F1TjYju3
NuNsf8pr3QuBjtiU7Ro/z+IWcSGaiJsb6o1XrK+dNVteP6POX0ziYBRsCoeRD/vR1fQIafNmd3uM
i2uIVjtLqqSiKKesodEhHMszJOky6yPJ/jT1BJ6HNf6KJR8FsTLJSAfUDbSZLyfSQ8BK6WD6RwDf
kHoat06/xt+19Ew+M6GmLgTS77mWWz7y+T8oeR3MsE6iOk3DgX+9PWMrg1H3o0n0wUUXh38U5saA
iuCKl1r7vBLgFEPjQocUc5X73wf+5d3do3gVg+UM7zdcSQgLFUerFRTJy8T14elCUoRi2N6eHeXM
ACyKrA4aleXjHpZU6J9TO3CzbVC80EoPcfdFHFR6rVOEZrqfXT9y6PfbBpX5ghX087yxmJqo9F7F
1mgdZ3kCNvqXRvtuuuiwp1/+NwPyB5xFbD2YIC2z5mAybmKX3/Fh5QSuDUCe0LPvIzgn1TSCTTqZ
wRhxR7z97d+vnPCrCZIe5+z7Fcn53AeYIIIWOmsjgmfab26bWBgCaMLxgkJbMuQf1N6tMnEGa0JM
fYJoXFmG1RpB6OL3oUmHXCHQiYhELofgpaRihBH3ZDbP9cGlKyguxefKGXLs/35elZOY67oBE5Hm
nKqmfvZt7fc8TF+hlbP3QT54e6YWFsORRA0WiC9AAah2f/ltX02dZjgnL9ulFY+G5Ks7vDM8fxvP
uRElfs5Yzkw/gREfPDRS+bpdAwsuzBgY16BLDWwA8reGsiAUYMHR6JPpRDfpjzrdiTICZOz2VC0s
ugvMlmRMBQ4dbuty0VkGV9U6Qge+AYWsrf5+ERGQGJ59X3no8SbzTKrh+6l1qjsUJFYcuZyDs7hF
rgKKpJJPQcYOCLUuf7+TS+ES6opTZTJyyIxiO2bNc9LUv/Eq/sPH5r63u/Q+SF9uz9vV2kjuFmC1
8APQDH7VY5EaQpvm1OxPepcjGYiuKnA5eJ+I+PUXdnCXQ8FI9tmo42usftR8vexPWcDDViB7t6lB
5LISg10dGIwCUTgYAYBDsQC9vpzFZAQdIssrKNCXwO5tUm9j1bvbA1FCB/RgoiFUrpJk1AEnhXIl
pqbRp8bI29PsNAftQ69lVZj1G06QuK3aNfLtq20trYGKJJDEF8h/KbmmXPjU9Qe7OyHtzbrDp9tj
Wfg6yDtQ9JBq8VJc8XK6/Lauc21i02m6hwYp4dv/6fNqlKWBT6+lMz4/+I/Gvl8Lfld+vRpa5WVi
uSBZnE6dtiNbx15Z6OXPI5aXBHfInypTT2ndJ8CiTyfxaFQHsZZrXtiqmPv/fl55LlDTTUTi4fNT
sfX9Jzt/yrQVn7IwAqTX0BAA3DwQCyokDLmvKcsrrp+yNgnZ/RSsOfaFMUikGfBYAcqMyFle7p+u
Ql8v+J31U+kk4Oq3wpHxSAxrbdhL44AV4H+gJYMDqJhxAiju4GTrJ+Zu6nHjryV0l4Zx/n1p/yzm
GYUegH0J32/1DywDueBuzg63jwLYFPCRCwcvW6TgaSV0JJDsZZdGqjz3szSx5hOZqvG5AYf4Nknq
HpQS048J6kiuzb+1jvbbGtJqh/VM4YrbWMv9n2ZhOCEun+GXST3rvvHsxI7q3OuPmZaVkTl4eaS3
+lPiZI9WV8/btK607ciy4CGtyjTSxwnKSy6Sx3j1pHfDVP6ZfdZuOl4X+xqIkue0TbNf0IcJxrCw
9UHbTVpQfcgA6g792RM7kZrlHipaUBsss4qF+eha+1Zw+7dtFe0nYRm/0goJSmPgeUwdBAP3zKk3
gcc3g29PExRheTmFGi+7Q9Lq0zafiBZDlMbaIcU8bAPmpRs+a2keumnSfYZeVPfH7iZjk7Gg/1J0
fddu6MC2AxrMTHvq9lM5mGnoCsd9rsmg4WWisVM5ce9LO/Vd2Ph69ZFmvNsYCfW2g+vUISD+eH+l
tI1RG51/EdsSD2DxKtCPM/eRnxlpNNqi2fEqt6NOH/gL83MSNbRqQ58ZYpczuw07Zho/wWZjHgye
so+jVUNS1yBOEg1N/S2bPbYbtGk/lgbdBFObf25IQ5FuaLMPjKblYfKz+Y5y3kZ9ntZPATXYJ+HP
+nYeeR9lnZmAXZ8FW0FTErqz9Z2mxmFotCGyKmsMNXRLgeG4OPU8z8KGDCTiTluEs3C+gGHoM5sN
A+oyLYMOT0XDqff10CzTgz5Wnyx3Tbn8+uDIPAcAXoBayLSOcjCbmYKsWGT2CXziYZns7GybuD9v
n5zrw39pQz2cQ8+bBvLfJyPbBM8pf7eXx+elgpSEMqCoowzBt2qQhoyedXJH7b6NKv7OAhncFQyA
TQzRIx7QIPa5PPcQ0GzKjrj2iSDc8c1Tv1a6lo7j0rFcGlAcC5g8NGKMjo2A5Df1rbDJSciLMuzW
6JauIx8YQjbABDgLGC2VQMDiaT0WpLFPRXE/jHsreZ2mL544Be9kW3ibMmSXIPctnf5VKzZ41U3I
BuT2qYIyZNrc50Bj5c3r7X11lXrAuqC4hnUH6cV1M7bWmWiP6EbrZOpkg2Mbwitz+87oX6v02TVX
rC3tYmCWQYkXGGhieYMfnF0xbaUPnd4PxsniH0ftuEYeYS5+H99F1hM3DIK5y11mTFYAAgFhnAAu
6SlKRdOfAnlACEVG0MewjH3g/yq6LdTHc/4IqGmktd4WVUxcMg8DYADcbbZzeTLK56F7dtzQnFC5
fx+h2tuyAh/+n9+IrqHL3zi3vW+RAHOQ5Uc+hxP0hMRK/L80Dei3BAweb0DAxpTDRt0xZ/nQmCfd
OOjTw7xSalL5YN6GgEgHBxqlaEQ+yhAG0nQ91ImwM2099Co/LE0adbzdmJOEpiXbrH4EGe7OyH6D
GhMiFN+q8uDpT5O51hp3PVK016DmiHQ9ngaoFV9OpufOvtviHRnreROFhb+WWLz2Kpffl/bPNmxt
iCxvc3x/4n8Gy9vaJnYPvfO7NRbBtYGoS8YTy64HGLIgxirMqMjWOuIXh4J5AnAblExX7emam4Bm
cfKcGFRdX3M+vXR1fWcMyJla1u62U5E/9tIXQ4AHZxAe0gNAWIVfZbZe270o3di3IPvKx2PvTHNI
k3e2RGEfXtpRsh1NRboAmnJu3GufLRzfaZX9dGlZ3jg90BWJHmn1JV0Ew2AnWeLE3BNh0HWhvlIV
XpoqdHJAIhceAWI+ygYu05zRGbdNnNpjqMPD18mwxbm5vSCLw0BpRDZ6I/pWkVWaNk5zASbmOGgQ
CIeaG6wMY9nAfzXSlFdiSyj0TMfZifOxeCjy9mPhrmUcFkygLV6KACFFg3VXXooicSvd7wcdzd0f
aPpBX9mzi59HVQ4qKiCLQRR0edI14vK0t4QOAQY/FPZdV7krc3R91YJV48yCkmZIhlrr9AQDSO3f
g7/Tkh90qiLPPRbmIx3WUNULG+vcmpqfpQlpW6ce9bi3q2dOrB9AdN1PZE2n4zoauhiUCkwKRAnY
no5Blclr1p707MkMUjCuttEqn9pVbhA5cngTxCvImgMLpWwAj4sJfc8FTAV3rLyb2GfgOTfDKPYZ
OXWdvyvblat6cXASJYjmfpCTqsfGLoaZexrT4zkANK/4UKSvCf+I12MISNXtE3q9XAi/Je5Rkjv/
H2lXtuQ2jmy/iBEESHB5JbWVqsoWy1Vlt18YXrnvG8ivvwfuiNsSxBBCnumY6ZlxNFPYEonMk+dA
WEu6UimtI5C6h8tLn2yT6SEyvKZQwAVWTaDOJIqzJipOkomYlbFJmmWB0vgeD8gxO9xLgQ+HjPIV
+u7QsiE6X+XYOEJBujbQAP0CSUOftLtM+8BoUCq7aq4P66UdcdedXcstfMGSgaH8hbQb6+eiqp6v
fB4kI8AP47JEgUzuc0qq1EgSrbVfUGxY8s29pV0xTRffl+6thjs9Ui2d/ZIVW8YoKBBUgkYybEOY
QHAGDAqIJ5HWlENA3sc0BgolfGlMs3Q9yun0fSqqbmOODORzvaH3Xp5T7bgsuDcd9mmw4jc6O6+3
t/X1TOLMivAMiiUAR8qVU7twyhqiOXpA2mcXmnz1HPq3LayENRcWJK86mzMdaN/Bz0WxP0Tz59QK
N3nIvIlE326buj5AFKwFYMDATY3ni5y8x6WUWlGTEDBKHdAQVC+eq5gulQXx52f7moWhSZCFIkFv
J55bHrpwU8+KUawtyfkopLNTlpBILBbYyEzPnjdFdx9cXQRlQDKikIO6A4Sv5TdeNCOJiHQTAaXu
NzN/cnMfbBK3F2J1CAYEZHA6BaWMdFcX0VS5Y1ySoM5Hbzw4SEj9bwakTUVLHSQ8fUeCiX0edr3q
XpE7Of+do/8G8Ac3frbOZm61DdqKsM5d+digAFyz6XsaOy9ZWB5x0R0sp/GtBRA73n8uG/NAwnQ/
pvP3erQ3cco3sdFs+i7Z5Fl9X8fMvz8Nj0eGXNYf8pTLLThPS9Ky2iXBGINQalPcyb8of1+OSyKA
hucwswgoS/dp8oAM4F8sHfj+0AWNFPNVMQfp9zwaQ4rfb705/evb7a+vHlC0Ezn4F25q2a1ai5vP
bRnRwDUaoA64N0zxdprGzW0za6GiCb5V0NcDAwkg5OUi0KFjRtTpemDO6YPtFltSsge9nzZNSUCG
zJtv6M5U7Pk1R3puUwqvushuoJIBm1FCPc19WMpHCsIwkqkq7atzeDY46fbL4yl37H7RoVYXeYx9
jarRWyrFQqlGI72r3BEN6iBk14OJx88JTslcI01Bpr2TqvqJZXD+v1v6bEDCXZ2dZjRu2OE8zrp4
WW8WAqKr2CtAk83gvqHo5qIhsDBzv2y/VPx97g5t+HJ7u6wNVrB3oeKLaizoey5/QK+XixE3Bt4u
zCuGjy4S4RBJVDHCrG1KcDYiAEfdGn+TrJhVx1BpwTCn+DlLP7b9sza+WvMbJ91W7z7fHpKxFu2f
W5NccNoYIecTrEHp1G947ustwPjxt2yOvKqavQR3F5vjXdgyzwWPEACAfpfh2ZH8aNh4qBLUvdGp
mdQMhYCv9jx5+jhvOXgziFN7Q5zurWLyFg0zZn2kFB9jxIuiL+k4bdqw8bTB9OLyp24v0NNs/IJ9
NfJsU1eKpVMMU74JUJhyLE0Mk5g/XfeXET5kNp5sESox4AdGa8+iyl+vHb+ziZWfUbFDAdRvcM5R
QUL7UbZ3G3NPmv719gKu7sn/dovMrN+ztLPyDAewn3fldKqnTdUclGja1Zv0fDTSOTeagde6jmf7
kiRvKeE7t8x2VevsLL4cymz6yMp81+flyQzLpyEvtl1a7NKoPfQuJHqsaT/osz+bRYsNxBWRkKwK
8ccxAPwN4QycFrAmizk6cwxTUrtd6ooTkx+r6uCW0Lma3oj5MLRPc5t62vRUFe0xbmJ/clVdvGtB
0rlx6bnnoJvFwsbSg7bbZsdUJcws/nEpxwdgOx554p0BpIl0XVhGWWhdh7Hp+e8OkFHWkwfefzX4
tzhWIShWPA8an3ClCc0TVPClecyy0e00N9UhALuFrJr+u+b72dgx8hqpgIVrphDkI74HCw4GJjm5
OM/Agx7jyd+z+MGwso+lk6DNv/qahe3egNA31+bd7ZOyciCR0MDIEDijeChT1Vn1hEZL0GgGY7QH
Jhst3ka2vW1iZS9cmJCuXIAERzaYGJU2geWi+QwUmnfbgmoQ0jkEypQXRoElQm3Ac6JPvOg8ZY1P
NQzx52fnKS+1aaIzjITZp647JirVoNVBAC2J7YyTY8tQmmgYMqvVkGECv/kQH6ah83l4p7KJcAqI
HcFJKISVQOUmfsTZIKyFWF3iGksw2NbXbMo3gNP9apimuFjWxoK+MoHRwt+uEssAOnCLF/YSpOyp
0cDbM79WvaIQtOLjkbP6z4a0HlrZYJBiKA4EnLSq98LE4+QpS7b3b65zO9KU5eVUpm5mLoFmbuPO
dwsw3ylMrLgzILCB7hYtBKLcerkqHLn/qjfdJYjIw8yP0DQe3yd2dwYOSw94IypVAilwlYFreyu2
R30JZrJv231b7mtVlnwtGEVEJLpcqSGklKS5yjIwZ5jOPAdVTb52UAOfgcVYEuvECN2PQ7836wZN
5MOJWfmDDYxH048b2hqb20u2clTxM1AgR55WKH1J86m7o+aYjTEHlg+CD99cVMrqK3vvwoC094wh
Ktq4sOfAZI+1+b3LdQ9XqXanBok4rWj0IGCEhhQRav7SdIZdVI8oAs3B0vuoAKm4A1bydPg+NgSS
zCb6gWTNiawgIaniaAnsSP/YGIVf2Y95uvgNsbYz+WBBobJlJ93+UWv72ysk9/r/GRo4drBGWB+B
ALjc8mVd0i5bMiMogKvZhE2zbZnd4yJH40EW1b/QIPdzaoeNxZAnzsxY0dS5toAM9OzgzAelMt7q
l+aHkGbIsoDiuLN2vfPDrmOkvHeGwkWtnGvg1FFZs4Wc4BVz9Ah04dJkxAjS/KmAOHgLZqyO/y4r
158iRby3OiIbyAZws4HAQAZ407ygxjwYZuBMH5fwmzV8zInm9amqQXLNDpCYgKEIbcHrFEdLzTjP
Oeyk3dZkx67yjMHL3cy/vUPWzvCZHRm42qFcb4/VZAaT88FGiznesv+bASmGRD0MuCADBvTsaOtB
pVLgWVt8UHkjPwyMMgA04s/PrtpkilHAqXQzyGvofaPAWzzFpV7uC42ifbDW6m2xJJXiJhHHRgqM
4SwInAW0H02kii+NFiw0qlibWFD1Tw09NOUT6e/P0cEELnZRlQZrleT76kzToaBds2BJ5y/U4J8X
gxz+YmnOTEjOYQIH9NLrMJGY3ZY404b/RY71YhBil58tDti/+wTsXizI01e+5fTT7QGsBPJoVRBC
GYAXX7+9ErLESVkTM7D6DQsfzeToWrs0e3R0X4kSWV3yM1vSPps7ICbR4mMGkBj0cuo79WZA3uD2
gFZP45kRaV8NQzun3R8jvf9Lvx8kjaIdei8YyNbEnScNIUySjtMoxllP+iOQHZuEa3+za89MSAOw
Jwr98iYxgyqG6Hub8eR5ijKicFprZ95G8QHKq7iuwWJ0ua14ZaZOa5ewMhaeAwSoE/0kLTohhk2k
cYWxtTVBFYIIBWa02tqSA7PnmmtuXZuB1hzq9PAXZxDXFrw8Hm/kqoaXGVZeFCSCe8w97Vtxp1TR
n/v//PPSASyrwZoTsR6juWWZ37dPjqloElvJbiEO/W8E0q5yoiKcxgIjiMo98OpVicLFASKCzve6
8rgKYLF2DM+tSRtMY0UB9iJYM2rHn60PE0DAdrW/fQxX9xeQdbbABKATRcpLoknU7EsjNQM3Kfx5
rv2IfefNe28jZTh/uW1r7aIXmBd0cyGkQP30ci9X2MmuXmMvozvDy7J3Cwyfdvna87+4h8/tSBMX
upTlDYUdEkbGEUTDxSaacTveHs3qYQFxLbR/ULrDsZFG43ZTnfHMDDg/OfE2GRTh1/r30S2NgjP6
VGSAUJVxhNhsMQMW7+vcc1VdumvbC1KhLq5csaXl2g9gKY2T1zUNjGk3lDvURrI7GR3+HMlzE9KR
RGlkytFxQyEf77Nlw+mxAuGf8xc3CRjkCdikHSytDGoblshphQZQkPVN66XDwn2axSpyp7XNC21t
5ohCnIBKXy63A/7Myk4SGlAXvWFu7m6ypodWIGg1Nef+BjFUgoF2RXcgBEDQXXdpbAojzQIbPg1Y
4cefR9UzbXUsBvT0TJT9gZ+RDiJtW3eZSUYDiGOF73bBjW1btUXiMRDJ+i6b2F+4fmQKBBM3JDav
epamRauIaXQURfQnu/7A/uYJge8CyyD6/20mztJZ8DUzFqXA0tEgqR6b+BTGvwBQ9Mbl7tZdhBIC
Bor3kA70pJxW0RrwL4a9BQwQuDT0xdp0junb7ry57VrWnDLSp8izg1IDrRjScNg4RMjNYvmn0t3b
4/x1COtvdKKdR0noQP8IvAb/m0XhLM4msAdPV1oMsDiwf2LnLS92YN8uxzfDVdwBa14NT0rwUQH7
hvBPDjHISHqdacA6AI9uT1/jUBGWre3tcwP0ciSgGgC13AgDdvuQuNt6eTC7B6LS916LBM6tSN6A
lJ2TFhXmC3jwhe+iR4CQJnufhJ7xOwwV22HVGLY15KJQokcm93JIda3R3tBwXJMxzR/MqO5fU72z
8Q4oyEPSoCMQW11gXyBFonshgNGKHyAuTPkNiIgQAAEIg2DppN0x17lDwSxNIZo+PBV2H2TM2PMO
ZUW7ivdDXD25Sae4Xteup3Ob0t0RNUAZz1oOF9hu259leqhUAePqVsQzQdR7UCBh0qgKli+VK5zs
yF767kPMH26fqfUR/Pd9aQR5RouqgHxpgDSZ19GfLfrE/gJhhVj9PxvS1ihmaM+4I2x0Ia49zpbP
OADUS6rx8+3BqCZLiqngkYaUWDhWgAHtq77wWapCiajmS770tCnltQkTuObB9z4WfpTSncbuZGD6
E5Wg/0hkM/AfV9jUYpwNNA3aBDtrEz0LSp1nrmLDWB3LmQ1pumy0+Gsa1OcB2/ka811PDsP4+/aK
rJoAiSowaeIvuc6WuyVemxWmi+bHMvynMhNPn1TaViojkjfN0cM+pENIAoCvvZF91FsXTFKq63t1
c50NRfKm6dAkhcFghWonOz3S+7MBoBhG/xDys0hgQY7h0oGiOXVM+cSQm0X3ZPtt0u8fAMg8IFIO
/iRcacg+XxpYdAp0gIa0LH+EHoxX9ipxoesZgu8FUItBMAm04q50NkIyc1TyGB4Dqb51eObHi+Jt
e31vCm1vRLfof4IQjCNhtBqISbY9R3LRgFrgUzSRN/SgAwyWVy9uq2qcvg5wkMZErR3kVsjOgEPk
cr6icMos8MOaAXp5FzB/Lxu0yevRV+P+uo0hhBdgAwhOZBjF/j6La7p2jt2k7c0gfObWMVTR7K8t
C5IZDHE6wvUreRTe025kKd5oevaI/EzSfbp9xle/Lwp5yGBh9eWaRluOIdMStFF1s5+P+54qXsrX
xxvzgiIhSjWi31dm7IztnDupCx7kxkZd65BYHlpM7x4CmMXQz4bSMPjb5KcMq4ANb4BKD0jByWud
uNNXjcfm4baVFWwK8nwo+ohyJ5p+ZdZ9t0SnUI/e8kDjrtcPrQe+qG+8nPzJLnyHF/s2OZb9P3oY
LPXPfFAcnpV1IoBoivIPep+u6HhBt1JHzNT0YBea+r5KVLJsK4fz/PtyWW2plmjQKUDOM5l36ITZ
8jL2DIYWV0BVbs/k2lCwpcGzD3ZudFBLR5PVS6tVJW4us5u3HwYQtd39fVDs4usoKYBll0k3CjHL
tEomlOk0558xGJr7T4xoqMGuBoskknWSowSfREFMgGECJ/bBEmjeH3ChAvzf96+KSFFe2lbrGEAN
/p6rp5QjF8D3908RbhMqYBUiWSYtQcvKBO2okxFkOJDJ1868P7OI0iGq2eIxi1MvkxrqaJDu+zod
Aw2PPPSU/06ize0hXG9YWEDu3YLuPYQw5CdLFIf5WJvxhGrIW788m3SXNj+6XhECXe9VWMEsgRwK
AJQrQUR7YGgztLUxMPJqNxq6pzOFhdVxnFkQf352f9SAzZOMw0KEGL7VNgaYh2wIa+T3p97FUBA/
ADGF5JKcWegJLXJe0TEYp3SLnMCvPnN/3l6Ta2d/aULM5tlYWJqNKQn1MdCn4mi02UNeV9/bPFR0
mYlg6vKxCLorMKkJcm8w+Mqbq5lbjUBEYghy44drBbaReFW+bcEXZCzoZIkU/mrNHDIJDLE8vNVV
G5imL2XGmNEHpH8o2Wl0D1YEyFb2OkXfuuT1/ikEFgVvRSTLwSIrhxOsz5Ag1PqgWQ6xHeTZwegU
V8naKuHIA8fgAr9zhSMAtxDNhyYbgjiF+JW1L8lruLz/xTBstFPZLlrnQOd/uRO6IakysJZhznLf
5BuTeMzZ3G/CEilMpPxwu8t1BRR0x1gzsZ/z+rV3B6/UP5oqqqi1qXKAC8LjBxoPV1nStB1IDrr/
Cb4YBffa/NAY8bFmjuIdL86FvKHBeoy/RKLgKlsaLfXQFHPOg3DItuaS7Xtd1S6/PpL/TEgPlFQn
WbtoMKE5YK903tEKDnUoRUFhzZc5As8Bx4yNJcfCbZxRHjaYroh/JcmOp8d68cEkc3vhr0N7hNln
ViSP6XStXbQVrOTpk6nxPYmAx6pyX4t/GtGP27ZWVwbbC5xwqPauEDcMbtwaHQ/cvvHS/lerSuGs
TtmZAWldmDFnNA1bHrTknVfHMH2g8VscKzbYCmrKxIwZcFMIxMHcJ81ZCU01J59L7LD0c6W9Z8NL
m7Vb0829KUq9qCp9jR5b+tQOjSLUWMHXwbQARuD5jSBdrjI5kROno02nQG/gp6v0ze0BsHSNU5qV
p8UxtsZi+UluHtMkOZjZfFqa7mGx2n9ur+TarkGwg0oUas/OVVp4rtO2xPpOAe2gOTqiBzoDIVUK
iPtTxxRIrbXDdm5L8n5pRZ0hj5wpCNsdsY5z8j1R5k1EmCn7jHMbUghnGROQ/L0F11Q+9tpzbXhT
s7H6Y13t6uwIXqXb07d2EM7NiT8/u9rpXLFYn2HOtVMvrhMvVlzqawfBhdKtAGICoiXHc1XIx5rM
E3xHmSQ+2M0+AML+UFbhFxB8fL89mNW9IJivcW+g/0f2U84EBbUlXKbAGr7ZxYEUlTdwUHvQTdcX
m9u2VicO7d3QGBQ0SPJN6BZGCvqaiAf1lzR8M1U0V6vb4Ozz0jbIk5A6Y4XP6zVUgOKNHYG9knqT
RT3UDgt33OiaApR7vVKiZQpPK8HIc/2+Mto4QZ42qgKzenMn6pnpNokMv07e7505kfWAXCLSUUJd
S9pyIO8rh9EkZVB51hz5Lv5928D1NsDHUfxC5RZRxBXrCuhLS54ucxnEOzSTWL/dGdWvba5wgNfO
QFj509oLLV9kKS5PDtor4yUZYSUDRaoHNixPVQS/3mIXFuS3e5WNOXOEBeLsclzrKtbz1e+DhwNZ
D1QlwcJ/OYK4M7qhRhM0AsaXwjciRYpoZT8BzoukIyAOaIOWU0RVZ2g2uKfKAPmnhjxWeATF9uzZ
/Z1yWUjLI6SGNIPAlANSIR97PoEGkcVZiaaOT3Ya2OVWSQl5/VZgiBLR8A4AHWppcnKgHZmdxeNU
BYy33uTWXrd8YcD661G3TXUkuB0V5nRt9s4sXqULhjDL0GlYAXPabClrH4beqryi589pHapaXtf2
Mrr2kW4TDgBMBZc7obdSl5WmXgapnnymPA04CBgZKClvH8y1DSfyXAIPCvoNU7o/zbR0iiGxcfKX
0nuY4/szhsji4dmAgBtFTzDlXg6jmJxObwytDMCK8auIwt89tGAUzmUlXyiM4L0NcmT8FxmL5OZh
hialtAqK8kPHIAi5zF6LZJdePSTOWzV+WAYCzE0FqomPZb+7PYNrru3cuBRWxr0+4wBkFfrl5yfS
9ZGXR8NBp+0hWopTn/Eft+2tbQwUjwFNR9mdELnhDCFs6nRz1AWQYiptNAuS+dCoGAvXtsW5ETHo
sxhkGbKhSziMlPpGazxVU/Dtz6MUffl5yAmYoZYnXWCMO33XjYolUX1ewiU0oAE1R/F5B01r2/T+
jrU/cgtA0xH4OOTbpV8/G8MY9kUbMC/hW1Pb3F7glV8PwUakDEXCDcqNYgOczX3s5u0SlnMNaGXk
dePn6p+/+L7o70KJAxAoVzryrRamPG3x/bB+L/Z6+nb/5wWHDPIF4ljIaZUQSr3RAA7UwB3inaW3
28y8n1lPlJoEdwyyKgj1JN+YT3XXII9XB2n0rYfuOzzw7TGsnLELA9IK22lmzwuDAZd/dsbnpX7P
zU+3Tay4jQsT0iqn3RhPrJ/qYC5CFGP3PNy47PGpNL7ctrNyaYEIHeBpZNFxS8oRSw+yCBI7sDNZ
qQ8CpyLrtpFheVPZb29bWrmQAZ0EaAvNg0hDy1lP2kAnpLQZgtUm/MJbsxG0tgEqrJ+p3uzsIflU
p4sCILS6UA5QqFDjhvOXg4CZJL2eo0sp4FaBFiiOilcT2Y+pqzd3v8qQyMNzHpBXC3R4cuvEXNVN
WnLaBGCSn1/L6S8+bxrYy0Kb6LrhyQ2zvHAsHMqoJpCS6q36xRk7Vf/Hmms5tyI2y5lrqYZsqrRU
7OvY2VPkvjPWKFZkxQTaCVAUQpQPoLtMIWpaIYnHiPaB/pV30MRS9EypPi/dtksDfxYn+PxgbeLT
oiteEKufR00IdPICFirX/i3TSIGWxuejr+bwj6Gp3vYr+xX65TiHaIAE8FD2vWntaE0850Oga6Kq
mXp5tbFVeLa1QQgicwHLE53i0u1qJ7o2NlMxBGD49rNtmKh4bFZ8CsrYqGsgxyPS9NIiVFVSxAML
+2C2Hnl9TPjjDIy+SvFyba4AQEJmmxDcJpYUOrp910Sphrmal8KLyl8d/UW1O9UhxUMFi/3/RmR1
yBHAnsoaMVcd+9L4Q6m4a1fGANwbUhKAOYlzLZbq7MBxtFu1g07AEh/uU+q3i+JBp/q++POz75Na
d4qK4ft1f9TcV+gFLvXLbbe+clEh6WFB7lCQDlwtA40Ll3An64MOK9ySeWPSL135wsuXaPh829TK
xhVKGpCKRnB7zd2rdy0ZeFm3wRfiBvmsmKvrrwNzYeHZ6zqAR1ylJYfOZT1NdDNod0Z3CHtFJnLl
84gGcQWh9RFSQKbkW8lCWR2X3IAHj7wWDBrW9t7ZwZNaMD3a6K9baUrVNZunbAbOJvp1HOOf939d
dCUByYNIAeX2y52Uj01PSDqyYH7Ouw9hrQh3VmZHwLXQUYvHEB6a0kY1ob03NfYAcqqc7oxyeQe1
lKLYdu2VIEeHhADEUjCOq9JOWrIuMUsC+GTrxcxv3U3YHthwd2go2qFRBAdQE2gbuW9zTvDgK4aJ
BBY0HUb3e2rruxI6aLdX4/pcwwouUEHlBfckt0E0ZsOdUGsosDyTV9kPSDro5t1pYNjAqxws0pD/
vtLsyHhBQXu/oHFgcZ5GjqpLnNkfkHgG7Bi1gtsDWll/pGsEPSHerHh6SFeG40RxroWdFkBnsf0c
h++3P78yX2h+cV2RLTEEyv5y96Kb1mlIUztAVfdvQxbCiOG5RHu7bWZtFOdmpKdTkjNzLmzIiBa0
8sgCyVHFmqwYsFA2QoIUFZzrXpHB6t0kJziFZvuDvtJM8fuvQ3ShcQA8kEgx4uUkpvHsugiNlFpl
RVlQ5D+ifld/0asnTnf6skv477unCust+D10VNGvquvE6bokawyg0bZ6dEynw/2fBx8GHC7aQlHG
kGKchRnxMuqaFZTUS+tDr0olry3E+felDeUkejrrJLED8qkNUcaNVHKuK94KMQ3Se8DRARxkSEsB
1iAI5FYRGNkyoI66h2Ke0D/36Nr3g1HQ7w9xC7xd0IMCZOvlmqeZVnRz3ehBd0zHUzjfHe9ffl6a
qJFC5UTLwHGaeXYIDQiFI1xZh4tfL5242khaveD4fMI2mevFqaKOLqb5sraHzinEsehSFIAaJqKf
sxPRpANb0ihdgmJ4GayTmX3lqcI3rQ0BdJVoKsSZg7uVVhrNimOjVS3g46njdXbjd4Xqcbo6Crwm
EGcSQMHkUDk29Wyx8hScnTTyMh4kWep3y/e7jxwQOWBPpiCcFuWiy6lCWsclrA/1wBkMIPpLf2xV
2eLVcaCEjWgZ1XPgCi9NDGm3pKh+4nKlxygD38fycaK9d3scKydP5CgQS6FGhFMhjQMCWGEaZmBq
0svfFX0K44dQ27kq8ZKVVb+wIn7F2cZCUhjKHk2sBwb7VemnLNzdHsXKVKHvgQglb9hZIbHJw6lP
SxA7Al6ix61vQMYAJcr7zx9CThcpDwHwvIIUdMXQ9fGY60Gv031j8g9ZaysiqhWyF3QQi24o8EEJ
zlwp9MReA6Fg3IJ83uhir53odihY7C1hfWjxzNfJCCaR+pNtDlurACX07YlcWyhoUjJwsAB3dlWa
bCBjo2uCXanV3tj87EaqN/+qAWAacQmCmxXrdbkT+iSsNdCyLoGV2k/G2H8I3VH1cJIudvA2iXZZ
tH8KjQCcUMkLc6IXhhFH7OSGueZ1dUy3GondX3Ol8YckSqunYpnnXVU21QZdj5aPPjTu6/Uca96g
adV2ccxq8OaRa7tu4JVPK707OjMBFEdvQw9uLdzWNdF9l3bugZYl3Y4VpLojnOOdnhnpZsY/X2R4
+8wW8UKttX6AaGl6LlyNbO0p0rzYnubNmKGhreQAy/pITSbbYUTf+BwNy3M3cxMwEYQnezvO062t
Aco2QTX0rbWa0U+TONmAIHredJOZfNTHUAUfkPzCv3MIgnskr0XMIvvpqkl4Z/aueQIeEtjQwiPI
0WizBllllSSFdHivTEnOIQaZReNOMTtFrp9bz221jVX6I6s7AhB25LIwnKvMaJ66S5rbrXmqxv4J
W/NUV2G0rdvlcXDc0GNQ+UG/s6N4g0l7/d+BoYwIxlcAhQGhv9zrEECNukEzjRPae78NPdubS//h
9nldnbszE9LcuUkUjmNuGKeSkM0MUVyXk0NbqtBiq/MnpK8ROBE8Wo3LkSxo2dfKwTZOWd+/d+Vw
XNpljzx67M1RscWW+IVKo2Joq7OHPBFcOh74V+0VixbRbEy4cbKKF3BBsSG4e+og7WpYgIojZL6q
yvd554JYqzZOVXac8WadhJ7PnezGYgvgAYY2SHBiCsESyRVVPBy0ijvGyW5B0F3XM/k0GAXojGow
5JkTse4LQP+1B3E4sIKLpnS57DD1HZQnx9482Ua6DSnbNKMi57ziGAAm+s+CWLazq3zSoIIz5bAw
xCF0NN3DoMWPINneh3p2X4z172BMB1kSAH8EWdelKYuAEgz/vyHUtyDvsXUXlZbMyvEBTvj/LdjS
cyCz5rJOqWaceJL8Xiyz8eehPdZJo7pXVw0BxgI5adGJJgMYAG+ZgEcPjdPU1780VAUgVAnJzIK2
reIGF5NyFsP/O2lnlqT1qQE5WiAPYZy0L326Nd+7FHMH8cZNXW6XWZHmWx0W3gxwbvBxRMYa6IhC
En2OzFNo1K/z3O+cotxXE3u4fVT/rIM8KILyCeoQgoVORt6bFB18iTXRU5JB8bsk6IA3MivaVxyA
co84kA413Kzf04FzLx9osyVabO3GrnOC2Sz1A49s4seGXiye0SXaZyvqGj9KEjxmkyp5TMbJ+GDl
pNzMRle/E6ctPtrx1Po9Nw0IuCbObrR6fhBylRsz6RiS40u+pSGwBoOtJUgSdWbyiYBMsfDsurT9
eWTzw5iUyZEMdfE0sfaDzqAGOWcHxxl2IOx38o1evnLio0FwXoanFI3hz7jJ87elqNtN5sSfjSkC
ERoA4v6sVeCXR//ipyJs3H1XgSbJA3XVvKVdYm2cuW/esn4yNywy7a0Vmhr41BdQyHLdBlNhaf9j
5IP5Fg9oJ0F42297sFsqshBrmwG6OCBUQOoR0DnpuLq1gYyKXtMTy9LPUbU0kMhie5T49rd3w8rF
4OIBKZickHKkMntfFlUFcWtOT5z6U5J6ZsYUZ0hhQc4SgGbRHuZZx0jGT7x/U5J6iCD3ajuDywN5
d5ydKxxoo7luTCqDnkwj2iTVvB/n1Ouc75Xzq7ImxRklax4bJKYWuvdQ3rmijwx73vVD05HTnFjs
NU71cdehN+tjzltwfddW9o7/hZcF9M1fgaU5GaO2PJQ1nf2UDuGmKBKyrUqzfTcd0GFDqjP75/aC
rv1AKJkKsnoAtpHDuvTz6DCsFhZx89Q2TvFghFN+GKcw/ZZHSfxg1kusuCRXN6rQQhedgOBlFNHO
2RUGmisjqSFEfUpI6bXkheedp0UqouXVTXRmRToO4dws3JhhpWn7zTS30LhUYb3W9hFY88Q7DYES
wozLgbTLaERTupCT5cxH8NMPG50OzxSwfqQBi0dg71U9SWuDAhGR6AtGK+U1qLSg2dxYDc4eOza7
flC4kNXPowEJxXK0nF7BZZwCgFOtjY1T1Ebwsy9o7FA84df2muinA0+syPnKN0mi4XXdOCE9LcgA
Vl/7CI3gVuw3+Z392X/u4XND9HJtkBnvakuPEL7GkDTtDnmRKSZrbfXPLUhBeTuVfC5tDV5qaelr
aXXjpqJ5vdU6Rp77Mox28eLkivlbWyEkJ/40ipl4xksRkwYt6nHsUuM00yNtf0Vl/T8akCJmqGYb
fVbDgA6q26N1J4f7v8uCHiHkmIlIyUuTpmf20MaswrLY/CPkxrcgHv0gJMRvuzThQmQPjyQOkF/A
YV7LUU5hB5mPhtCTBZZ1xOleVnyqdRtUL29zi1ybiqtcOJNre+ivBP+QC+yqNGsVLpBJzwvjBOWP
Q0LbL1YZAVwOPaJh/Jia0ZZYeLvrbHi/PU4ZbfrvfCIbhp5B+Lor9nLed5mVVHiAGk3W+l1rPho0
OmQV3yzwsRClqaFkPnY/aTF/gubvV6RfuFdEo6o5a3XCUWABsgvOCU+Gy+NG42GIF7vBumZH3o5b
Ny891+g3YbhsKMkAFlah+NduEZA9AriCJ6pokL+0qFUFIw2Z6alwHunyEPXHblRc3WuH7dyEcGZn
F1U9knphEyIdvXrrn/NE8ZRTfV6as2Uo68ZAJ8UpHr4Y9hdFMUH1dbFiZz+eNTUZbQM/nr4z3m+s
6G887PnsSBesYQ45nhwwUPCDBYgbEgYKX7R2WYh8r4u8ONg25N6gZR4G0hYWPYnanTclhbnvZzL6
du92ngXVIEXcuWoPTNooTqEl6arrm83U7jtkF0+V3YEHBdo55Ued/aCOqrSwtjboXkf0g+2L/Sv+
/GxtwLgVZZGdsFNNtvMmUhFIro0DZxDYA0A0DGCiLj/fTnUeAx/ITk33pMegi37s2kNSOIrpWh0F
pJSEbKGDBI60f7O6ye00MtgpN3yLe7WuuGDXTjhQwSL/iawhAq3LYYxNl2bN1LFTUX+w+7dl8fo7
0Wl/3CceTEB14eEkGMguTTSCq6DrcpgwP9GnMf2LE85EA5gALQEgLM3QHNUFOmMLdurj783EfDNr
drcvgNWltm3TgMYMkEQyEtRslrSxIiw1+If4SxNtynS7+QsT7p9rFMkLIJ0v56gL2xgBe8hOVri1
US1MkA0s0h9j/e1/syNNlg1G2rhebHaazBkQANxb6FMv6YMzqKLo1Y11NiLJNVIKKFyF6PfkTrvE
/D/Srmw3VmTZfhFSMsMrUNTocg2eX5Dt7Q0kJEMy8/V3sc+5t10Ut5B3S6elo7aaqJwiIyNWrGVp
vevPof6nTYCiVAbz+DVvC/rgaWp6tXpoafEl8P6+b+gr4u6ZctXkEQSE7L9mxoBqrcppJwSdeoig
YI9+s0WTPNxelamB4OkKdMDQ5IGI83L1JTHMEa71mCtohivpSYAMszindIfqED4zDqCABkHWArak
KxRn0eo5MMe9cugBB+8V9bXCoxByU+hmfOmqfYzkcF/QhZ81y7wKLZE/Kn6eWGHYWFEXOFlbfYR1
YcWJZ0tZ4wLoYJdNs6A1WiOFduV5tc2DjQn+USmFXlG7jZXHAs2zusx3iu45XhXbWv1Z5L3NkgNt
qJ0nD8BDrUN0caXxnZd+seop4CB95L/a3LAAW1/X+lMKInPaFLusX/hpag+fElDRMGLZatOvWCX4
Gb5V5qYlUCfu3ZbYvXmvy/tYOGby7yrhltq4vgGV5tiSA83Kmr1SIS1WsF0hMkvJHom5juhSV2OL
xq43zEG8YuKrz1885TlJVUvnZybea/K5i0KniYkTsc7tfadN7lo1tKNetUUtdVqZ7PzArfzIbsEy
gmQYtr/eiC4GFYSvgZbahNVOQ5ax4nLxs66UdUwOpVdZXC8snvyi2TqFkKhJPoBHQcEmdkxWLWvI
6HWmbgNxYEFnxKKdYveNiZ632FbTamHmgh2XX2pz6NUFj7aK0K1azFGdLymFYAZdUrm0aeoybc/S
fZFDl0xwg0a0C1Tz+k2MZKO5FSsVc565kq+/6CbdKx6mVvhleF9BTFZojlmj3GPFEVDkd3kXLVLU
ZkUDPcveRmWerQ05QYCkIPDt0li1M+mj8RZILoLrCOJ2Wy/xdy2nKy3rLLlqV2G6V8kiBOWajqQk
9BDaUnaQlkI6xly21Z6G4l1ItaUYaTbIoJyGc4cMVJ01d2j/FUrpss+EDVUjR+OiJdPM0trECow7
X8T/lQ+lujASN41WUuvmqhs3u4atOh39R3ddcG/0L7lhIHK+y0W3LBcZXUrtMsNvlbCwQqXbfoLS
ariW6pVUuIa39UQXmDYr5ImtQeVPocFSI5FT5Q9x8J77ocuCo++1dhpgZ9bLONAtIbIzLbHS7rEW
1rH+q0exswwsT3WyEptelq0kcTzk/dPSLvwXfNJqotj2xB1FPpukwwMX/6qkOyRnrSJp79uqtTr+
1Pn1XRUZjtZo+8wIrKraRHLqGtx3JbWzOfh0AMGzsKqKHq6Fvl8U9c6XvmTRWydEseOQofV3rZWQ
JBTv0vRdYmfaPYXyTitf8yy3GvqWKVsdepF1jaZHn+Dai6wk527b76m215XUKlEwFUkIVxCjAtzb
me7qJLKkCkcxdPtmEcS/25RZAsduPhHpLvSXHrJQhZbZDJTljVY4oWpYYvYeJQObjVXLjxqmLI42
DTitTZ45grDVVc+OdcMBY/9S9uOnMj63TYm7i9lSHa6DfBVEd4pcnUnmO5FI3SJ6rwfMSgSJaWOR
0o3RZ1ZcrEmPFBVinKRRbAVpEV/yrDSv0dxrQpoImzTp92qaWaEEyfOyX3VBCvXKEy+KFfXDRWRK
KGqLlt77iyD7FfHUKsTI9rw1UR7LSnFoV9lt/wFKIodL8EcpDXZVKCE0qdZa2y5ij997erWgWWL1
KDgj5FgkQebIjelQ3z8Equyomfhcx5Ud6E5dA0LwmkZ3hQw5K7hMdS92b0B+a0Fna4JsSYHiVgby
h51DfNXhQewoyhdF3c3MDrVWWX7b4UX8kiNbhn8pxUcxfRJROs2FF9H4kIL7TN0HZN3i+GOzaNqH
wj8E7PomY3fE+yjbes+AG0D7axF/5eAmLYudFKyKbKUk+w7tDDzpIPZCViWtrZRvdOGlxuanZOXF
D13iiqluBUAgZLJTm+UjK6U1F9WtZIIqwtvW+Kuu1VvFexOaGh5YtA3z4If7HCdC7LxFDO0HaKY4
NZNe2uYcBkcpO+ZBaie1dJS4t+8KKOikqNhr1IVO+tZg5bqV3nU1tHzFtwTpsQrfWeCmxAO/5lZT
t52xYTVdJEp61HzParxlz3e+cdDjQ6qtAtwAJjRyYvm1LraS6hrqrvf3sbaiOKpmi61sak4Nd11D
3lGpDKtKwSUtf2WmG4oHoTpIePubgGSU5quHB1vAF6b/UUbEKv1tqxEs+07JnUx9r9P3moFm6ZmC
vyLDVNYlkL+9ZyldbeWqbGUliiYYCFH3ESNWXq8Zb9wE0WGB4xYXmZvL5zRZJoorq+uCvPtBZBuQ
deRJAn3epR6KnWX6zTpUw3UIx1IZnV2Fsts1hiUY1WeYNguoLqz1bqdIjiZuGX671j173aaQNIBF
dpLpikJjKR5oPdDNkIr7jt6l2sIs3bxdZepDRoiTl09yeecZqg1eIpC3HyRvmZq7plxr/kY1zjLq
R+S3xlATfKGaKxpHw8/sgC+VeqOKvquRe0ZfCuO3nG3DPnlE6nLdt/mi73Wrrt6BQdkZEnck6DQg
19GfeQrkoQDuG0cC8b30aDC3jV6QhTR5bou0B5dMYNX8vlMgfqK3rthVrhcaTtrICxLrdlizVVOK
TstDRwZs3wTMiKTsMEBWcl23uPxcly994DumuK38bV9tzLJeyu1r0K+i+gkSuwfqKfeS31tt0D3r
nWqH+kfWxmCQflSih9irrQqY9M43d766r8y7snCotCmF90JMnSCK7C57KaLMbjsF9fjWzsuVJ91L
YnbXkF1QRCvaFbtYCJdVeh+puK9QwN9x+V0oO9RSPrr6vQArBJGfSPQsVHG+TD19F4SffqJaGXVS
obPl+pepQPCcOKWMk/g7STain1gVN+xaX/ZJbZWErPTU25uoLZHuTmUfvr8UyqUYymsp6e3KCxcq
y99AIHovhFTEvb7L9eIuSjlqJSrUpnctbXcqT6Fm8+iJd0m0DFR1JYeHuHgyosZWvHslPGhK+lnR
x95/Iu1CCxdifK+B5CRSnAwRJ/i4rEx/j+W3QFVsVQxAKfqQGZrNBNUKcJ2H0j3xzlISrmiuWG3i
+OlS0jLHQ7yUs3NqHNNiWUVvfvvl0Q/mv+r9mydHkL55NjPXCPaKdJ+ZCxYCvR/kWwX/tEJq00rZ
aGkIoo12V7IUOFynrbeRKVuGnliRmG8kXEQMRPRI7zli0VocHM2af478rSKd+/qhiF0/Oem9G8W7
xHgoAx0ZueipaBeVuuXaJm9RChV+i4iGkJHfiq2+kPrc9TL8F2yr5dwm8CNyCIe7zLOzGt1X3BVk
3068c2We/KJwmtTtKYKI5HcRfVD+yVOcXPwUGpeWqXMXwVlHX2lV3WeKto5D7uSiYvl1g0j4mJrR
TmWBY/rdAsotVtisku6s1c/A2TmGZ9itr0AhOrU9ZIm1jVK4BUgdjdcAPVeddM85c/SKLQRTsfpI
Wen1h1InizZUrbTpwDym2UZ9ELVthQtcJRQlWGqlXmnH8V7Jjrx8aopT1dKtYTa2jwXxVHlNigN0
TJcoSssIKRq8GaRNK/KzCsWSkm9bEFp1iXGnZAnuc8SOFT20fFtJaCr2jmKCPpvyl+hzq+3e82Ij
h0hRNaZL5xhBrx9kQ9JoSCgMTI5XnRJh4IWmmQb5kRN1xQu2B2fkmlBtJvf5pwp3+SK7tDO82L7l
qOJYAtSEwU4cR90GZedfqu+ZdgdKo+0ARlpFSD7tal3AFeq1xrI06tjpeSwcOOvkJUsapGx84Mkp
AIcWT6sPWmQVZIXjX3riF1amqrWjVjzdKT2L116ooiWtCUI7xORbSAQACKIr555QeSkp/glaxPD4
4Jd8qKU+2g89HE9giQltrUDo06gdqnyJ0sI1tJ4tchLaVKxMOzH7dBVoCXfzAKStfRpnNo91tuBt
b24UUvN1gzDWRqoxcfKirgD7A2mMgzd9syz1iCw5WDZcs/LM+7jSi6Wmk+q5zpPK9jStWmRlIyzU
Tk/2aKBJ18CvZk5hiP6zrtalq3e59JuFSrxWvVaiUIbThb1aANNoslLbpWqVbPtQqpeAB+M9ppmh
G2SJ7GiBlzhihQDx9mv+T8ZpvKrYO0A1Q0vRuJL5y/sw6lF/BZNHyHLDRjUG/LxJEQPfVUp4hGXM
RqkZb6RCyJwoqwRH5HW5kKKwW5qCASloiui5yz3tTgsl8VGFMF1oCVqvP/KwKY6ihviTUlPfewQo
06qPXziTBKcIZTjpQuvOaVrqHwhu8cwUDHMhC5JiUwVvEKXA8yZPjdSpfLP55CEtbYkLyYqYVf8c
ZBnUnW7PxnXSYcDMqGigRuIMJAejYlQhiFBaCTU8jDQLbO3FDzlakF28/P7oCJlyVqV1gO9X5t4f
4KR7XCpdOJMCvHYIl1aGv387qEmVqCH3VHS3x65Et1FlSz8ktr8ayCgF2HSlBperB0f9BaGUYdgm
3STN8fZqXNfQLscxyjQ1Rpz0ZYLZaoLEzUuCy02wDPW9pWuxuNfIAYThty1erz80qpGEHxg0wN4+
LkZLpCulHk4GYYDLvBOdg2dNJWe/f1+6XBk9baDipHvKIeh2+J/grxLJNUPn341itIuJ4jGFD6MI
BDs5lcLMIbneXsMkAfeOop4BKurRIFpC2p6oGERfWq32UCaPwQ87Rv5k4UEAh1MImIx8haNgtDKb
XAIApet9FcFRG1u1FLq6JsxUFCYXHG1aIBkSsebqqHqeFlpbso6rB9V7UO/k5vUvVuLb50dVYFkF
f6fR4vOiaIl4SM6sxOSvR34UdSPMFdoxL7eT0ndmqiopEuQEWcgVMh5/8fOHnl4QS6D9QB1tJHTj
ZYBOopbQbVIBV7b/9e++P4zvm6MqpC4hQonvI2UZ35npX8CK0Lvxfz9/5AdLUkoNV/D5+tnoEPUt
4zn67KmjoIN4GCXuP8wbIw8VdgXEUHochcxYZ+JSzqJllWXLn8/SdyOjVaZep/qqDCNass3tqJ0p
C0+OAVKof6j1EASMPg9spAekUqYeZONeSneFZHfK4i9GMLCmSohRUTQYHQNSZEnRNoZ64MYazR3p
34wAAKWBXhxImHF10xP7Iuq0TDsQZGbDR2Rq8fj5ixEATQGvh96Lqw4WXWcgN1Mi7YAm9NoVIhQ4
0xq9JbetTF0P4DgEpy3uoKEl7/I8iL6nGzWc1aGgzabto09UpbdtHSwFLj7+hSnQoAyKDGiHGONT
ZDzmKRrVYYoHoAstjHqVRMi7og7GUMBIAvZw2+CUrwI3DZSdoMaFVqbR2IB2BY9fhhmk5cYwN9Vc
39zk91EpGtiswdA+/j6txaZFtA9f0pCTrGlrKs8Ri8yZGP7+zV3FQIiWoYrKFwEXh+LUcwr0UycR
nX//N4Th79++30s88hMJ31dRea73qnSs5sQrBod0Ge2D9RbtFVh1tLJd4bY7QTcThAbygUf0LU86
N8M/yJe85EBvWChpzPiuwXlc2hMJIWBdAspVH2DIl0MShbaELiNTDnKotAve9+IiQIaLZnFnRWEr
7ga8iKPrqM/c3m7XcwnDICgUFRFMBQBCXRqO1dYQIxaqIOHBWz5Y6KBaK36+5y6NjDZEHzMo6cQw
QvmSQUPKmPEH1xvu8vujDWGEGZO94fvkd83P0Zzky5gMGmHW8H00c8BvkqFR+nKSVC3OMYEU4UlY
LylYu+28KHeswfu6VYglt7rll35sm0a8kEN/XQtz+NLJZQIBo4HG3aEdbHSBogFdqGijoQ+sV7c9
yT67kLnQBp5j/JyaSXwMuwE+bZDnuRxpgxROTPsSVbYCpIuruYh7ahhoh8DlBoeKOGw0kWKgBAoL
UuXQyg2y2gbqI6Jr9nNQzHEv6p8F+2bHHIWrISNRgeqQcpB6pv/W0CABUwbSpnIjJk+x15UnInrK
LzFLo5eQc2GVlb708uOjBd+BqFMC4h8tIKPB6rnqgy4TqEletxtFrZaV9+jxH9/pKGOBZAJUVOCi
umo1Usoyg55oyY/pEwFdqn70ZtvSJ/YEaI9APQe0BIgHxntPCqSuzc2CgycqX2mtb/NamXnBzpkY
xVZh4clVOJgQmfQpc/Xd1NK/8BED/zIIwXCA0Td3ubMLJgScMnRMeQbaV1o7KTrn9npPDAIKpP9Y
GL33asgrANaOOyN46MJVLK3/3edHntor/3cAtKdWm9l49M88Y64vPRAPfBvAMMBv92qaiaDB6TU0
lUmBHeeuCFGjdKW86/UcPnFyqvBoNcA/AFczBmNnXRoFSY3rTjU/jHUgvt2eqj9qrOPrVASwC+dB
R1fPGCxdQC5IQFoEsXpt2Ll6UGhs++apSWu3M9BgD4cNYUOU+9xKC6w9Rd3jxy20mEsT9zmCVAm+
dORIWad2OQ8AY+o/E7Qv5afbI5yawEFjAwRx4PRCq+blUvkm5Pk85K8OLTkI9BnIiL/4Pt4h6DUZ
JHDGL5GoKXRa4CGB+tk6QTF2Zi8Prm+0PrKig3tOHYQFwCxz+fNlJOKVKCbeQTA3sfzRr4Q3JF4t
qgPVgqq893OwH4YBagBMGCYN0oyX9ry8S0B1kZuHoBftzFsmRuYStbTzeg4hN7EwmDB0kQ0vLDx2
R5ZIB7lMo1eNgwyYDhrJmp8jYEWke/48EAH7QjRwOZQ8EIfkqMCOLH/67PKH2+s+cUEPrfMIckAt
BEKpkSMu0ZYtRwmY0WWwBdROIr+Z9YyJiRm6MDG6FlPGqK82MKG6AjvIfObgXb8NscKo8oAeCZJz
WO/L+THKhGWZUbGjEdbrwNNtRTzEQQdEy5wTm3CXF5ZG/j5uQy9MCcr9AqTmoYrKbOFdD+5K+Xx7
TSYOy4WdkeMXmwYKrGXJjlX6iVNlUfNX2PkbzYAQAwcFrNdWVlGbfxEKaniLoNsEoQU490ZnlLVd
JzC/YEddvUdgMecgJ3baxedHO61VINaclZwd++bMegXKC7EVqaZ9e+4mNpsGTXDsB6wv7v7RZkNK
ymg1lbFj0GyyhT5Hkzq52QZagSG+Q2pxGOS3G9NEVb2SaMKOVLirtR79Ug+0CleS3Pw8etE05F3R
b40CFKhHLw3xFLRofuzj1IPvoyKWGlR/MVPgKhv6QsAhf8U0wTloAMLWiI81ER0DUi+C8np7LaZW
fKDE/vNyRx/+aAwSiklNG8oxdG1QYbQBuSzYz68tVBH/MTFsh2/rUbbMQ3SkxkepJjZtHsEx4twe
xNSKf7cwWvEoJ8DqMAzCix2UyAHnUwsXj5l/Z2X4Fd/GgW7SNvI6JT42wJ6l0a8CCpp1RaFnPrOv
pnzL9+GMDrmIW94vAxhKoNUWFeadogqPqUIdaMh81mhUB7vaLjfCuVBzbhpHp1/PWGAqVIuPwHrZ
JhjBmGj7+Ur5IQP+8BDUoJyJCjKUnVG3HZ1/LW/F1O+wXArUOf3qIZjjGJ9yMN8MXAdiDdpeIFkC
Bb8eIDOQ7CfHv9gLKqJZcANBf25MaKOAL7RHc018RMqhBOKiA8QPeCK6+HdmRltOZmYZlZ6InRA4
IUrbqFVXtjjn9SemCySVg54IooxhPJcbuw1AdNDRGJBFCqI8cG/qAJveHsiEm7kwMfIBuA4IKdso
RvfOPgp/tdImrWe6U6byCxc2Rl4gQa0qU7IwBmEvYA07YlqIlwrRBQhDN7eG/lrMCetNHFRYRLMi
NFRBcTeWFgc8xChJnsVHBoQuqd/CWrSiYFXXj5r+WpKVUc2Mcc7gKLqhsUB1D4h5bLvY6iULWPWm
taXOaqpFKUFUd45ga8Il4EWA0HN4geKSGG0N3P2RiHRaBPF0gB5sr1nS3tbmlFImgrYLK6Pd0Rlp
FBqNFh1JV1m6si6ad25mTkgF4IRPf7ETkcYnZFBmQebkcrPXUKXNUypEYLf8LZJHMd036QzYaHKz
fzMxWqWkScVYTWEi5W4VflK2IHNKJZMb4ZuJ0bqASqFgsY7zhBfDSkzeFPpkCpmV1b/U5JnIv/K5
3Pv0Rvhn2kZLpCGFkjFKY4BLXloTbFfZe1GsuzlZ4smpU/CG/U/1fJwjEMS67jyjxRWkbhNvWSOR
m+g/rqzicf7NxmgoLC6KqASU55hA5SWzytRJyEyoMDUMvDXxQgCqDTCA0Q2XiNjPQUuiYxuc0Dqc
RedmriVrakHAtw0Km4HB/apFuWw6KRdZFR1NAVDjtZSv0vrea//i6QwtDSRL0AyNZ/o4mBYiv0Y/
VR0d1RoP8xUjf3Ecv39/dMNFJoBzUTV8v32ug1ch/TLKGac5uRjfhjAKp0KJNWpDu+io6Q6t9ix0
JHl126lMLsY3E6PISSvKMk5ZEx37YtFr6yx+kKN1Gc5544mRoH6L4hdIeXFhjgEfstaJYIw382Ni
FABbE8B6t/ksieeUFRnvGRHKH2jBH99qTKsA11eL/CiWm1xcKTm0q35+BBH9/alwQcsCOiUjJyx4
mShmSC2r2oeAAxKVMfpyfo71QUrRBDgGNAZDy99o4YM+g3JgPDAkFBDv7kywM1UO4FiLHy/+QCWO
WhR0gsHHPHL3wMkw6lWEH/MkctAlEAjLUNWsEvTJtw1NRTgXlkbTlreJZARlw4+KmDkBpbYGkTSo
9QD0u4i6asUCA/qZstXlz7ctT22J70McuczE63lbCD0KGvrQSrQfwNqldr5tZHSIAP7VQNiDYGPQ
SoPe+vAjvr2vWBmxiKGEfMz6A/dc4vuLpgPK3p/rz5w0hCsA+Sg0lSMvdWmolMDxlOUNeJVJ2lvA
kCiWIgbrNJIBkM/ap9vDGs3dn2EBczGw/6MxG4/5S2tGmCAxmWvkWKShrdboeAnPXjhH2TF4mG/J
2ysro03oC0JsgN6BHBm56z22rHETsLTCLqxg9D0n+c+CHBhE6AvZI4OgkgZCvdGWKDn3edgG/ZFW
uEM5iMfQUcWlZmbPX8/eENPjgTVw6SMsGK1VG3ZSxyCkeATIi1lm0B+CoNItKa5myhOjiOo/4/nH
0Ni3piTsMgZtqiNuK/Ad1cBs7/TuTQ0fJBbaTEPToBQ5t7fG9UYcsiKQkAJwAgnk8Y6vIoEocSN1
xyYGlnqRV0NAj/7W21amphAGUM1XBv7+sXqGJ2ktoVILktyQWyC5sDg/mPTztpFhuS/3H4byzcjI
16qgBMuAlO+PQkU2IlpgUEiama3JcQzk1VBKIaiCjLZC2NCq1wq1O+rmkvX3Qndf1csfj2KAUgI9
rWrg9BkLAPaRFIsFLdLTvcEVCxf+zG6emCVdwm/HZTHcFNpolqAFPJDuBOlJ9RILGA+Lzqz1lAGk
JSDWAFI7iLGP5kjiKmUMLudUxQ6aAoPHn8/Pt8+P5Y8iL4c/1fH5QHr0e1cLHv7i+2CwQM18uAfG
j7MQjWIiNUR26tGhJ0FZcg5tNzU/CGKhmjy4Y5DBXjpjyWcxB8ksO0VW4b2k6YwTuf48ctfIb4Hi
BYV5NCZcfr4nwJwaLclPUqLYUmGRpHJuz9C1n4cFhE7ALmMTIVl/aQEgMbEUkXg+qehbJVZqbtEu
RtguoesmnKnaTI4GtUCgULHoVzdXC7nEKCIlP/kl+OL5jhs/w0nA5yL7T1DJAKcVaEXG2QUpKLsi
6NX85AknWoHAVGNWUMyMYpiRS880GAGpEsBUwH6P91RVCkkPps785BTm3jSdqrI1S2x/fLJhBYca
pBKgALziLmVEDwsfUrknhRG0TppQIviXFkZvDFQBoKDWwkJcJWCqJE4zJ3J/fR1hDJDiA4khzob4
h9XiWwBmMl2NUpNkpzzasBRy2Kui2pTN4vYOnthVyDICZ4TXBRRryPArvlnxO7Sk9zjpp6LM0KIK
4oU5/v4pC4j84Wb/cP2OeWT1gAZIURj5SQ4fk/RQrH88AAlgWohBgKhkgPlcDkDw0l6MwxA80h74
UOzk5z7KgIQdehOwoaDoM+ZhzOSy1KG7G59KgFvRyofe/9XtEUwsNDgLoVsC1fhhJeTLEYhq2Gto
golPleJmwp3GN2bkxPnMXTRhZRDRBZYET7Ch7HtpxdPEODaaOjkJVsS/viLzcy6rPLHQ0HWEgYG3
FXX9EeAiY11Fvbhlp0IkThA+9NBpuD1TE+52kBYZ0jgG6pVjPVr0u6CDoMSFJ6jRjjaqI4AVNy9N
MJ8ArIIWsJfb9qZG9N3eaM7iIPdqTmGvDrqFppQLMkdtN3xh5A5BciVj8YEkBMxj+AXfjl9NaN9C
KCA5Ac9heIGlGFauLH8+CtDeiHhbIQRB39ilDTmvYsUAIOIkvTWN/XP5D+ShB6giKBchrf2HRPDb
CPxUDJIEwqSnqnuTpC8Ar27/+qkZgnov0JDItAwFkctfL8Y6hNwNCQ3HZzwITb5FSeEvLMDHkuH5
ict85AJj2vTQQ8gRRoETyghRbFPBfjHbATN1AAdX/l8z8mgZ8gg4Aq7CTMoWSgJI0hmyD+LMKZ/a
sQA5YqEhvgnBqJERQC0zUEFEySk3v9i5ojMHYnIxABHC4w/OBBfs5WIQljBE6yQ5yd6bZxIr0Jid
+jMZwnFiZQhEBnY5E4nUIS0wznISKReMgorJySCCJVYr1fDAY/dFKV0wobOChlhNRqwMCL+f7wS0
byk482CLQp/S5fCMOEh40avslPVfsvko5k9S9/u2iakF0odQEbxwgJSP+6CUIKx81iCm9hMTXD1Z
sRJpIM6cmUkjOI+oqgx91mNPrJR4NKGdiJ1qRbPkLLXCeo7cbmonYBMgywbsoHiVlgTBC3J5OUzk
9c7QkeBwJO/n8ag88BADGigPVb1RqiZOKJc5x42VERBH+CCHyxmA5GwmgJiISJF4wpNfxIYDedjo
2mokJcGW7oJTydqXOhEdFezmjQpGkLJetI3+fHsDTJnTAbDFdT8kAf5s/m/+0sxLuSuiJD6ZDCiP
J4k+gtYfvAOyRbyH26YmtgHQyIDkwx2goHx1XbYMwXatIrDQnzV0Pc44g8nPQydLk7A2BgRHL0+L
1/UemPtzdoofwsqu5modEztMQwp36AoFoPrqpCRKIIBIJk1PpeTEnqPqTjdX6ZzyNGgkATs5BoD7
cRzcQXYAojH5EMVL0b1RMjuq3RLNfd1K05/M4iNN9qSYI5eduAgujI7uG53wlnqFl51UI9mkXe8Y
TbeTAY+r/XLm6v9/Bgj4ClBLQKePK3h4tnLiG3hEBASaCHSfcrSKZ6+sMhea8Q4hoqWHXFoez2yN
iU0+ADAHGKk0KIqMtkbAW1JCGiU70bwDq8M54mib6ZZevjLMGS8xBjIPt8Wf3l5sclDMX8H7eW62
md82WMP+ACky2/RLqy8XfSNBz4jZsfql+SibgOrGBwWOb2X5QQzm2nf+JCRHgRzSyrg5gD6AcMFV
OizL9UhBj+ip7oV7DRojXNt7hr4w8nNV02WvIQNkviTJVw18AGO/yn7Jcmqx9tgWhkUq7sQg6dO6
DQD4Cy6cZOhLiWm5awJovIKwoARjDJNc31tRRhYGhKKZTBa1AH62MnfTEH02XrXMYpRVjLewrC0v
TS2lPpegWQvkpe+nbkBDy8jeNP1O5dxO22AjIAVZx3OZwavFH8CQyEIPiw/66zG81GdGHfQ4uuem
BXEgCMbAAsgXSrAEVddPLzoYwG0KVmxiDrLNg4v65kzlNmsqzqvsLKNnapmBffC2B50aCh5+g3we
kt1XwCLwandSYJT4vmilUgfWQ+4Un0X+HqQfty1dOdNhqtB4ASpXBCAY1OVI4oiWMpoO+Vmz+3YB
5q7bn58YCAQiQO2O+cJbYBxSAVOYxxkPijOTDMvIXaHNQcjo25Fsg0l0ZtaGKPDiLODBDEEk7AEc
zUHg8HIsaiKBDZFr9dkEe2bYLglfNsLJlF7LeJUoz7dHNjFx0JDCyBAvovNrTIMrVULDZS3l54Sv
BCS7Z4LRqc8jdQF4HFJuUE8febKCRV6txAE/c/m3v5CTn4aDyIpAKw9oeDQ0oxVidBf0DRSVI03i
Z1NyPssfQnuH83fx9WFXfDseWYXqsR7K/Jyzd1uTZ9KrVxf06Oujx4BCS7+G/hI/v4HjUHhr5vjn
p6YeGTy4U8BtIRU8isaFoolrvGnzc5y8lklhV+Jck/T1CBAiI/eM1zfW96r0aGpJFCkhFtfo7toW
r4vuhdJ2cXuDXh89GIF8JXDJSCFdNdr4idJ5YUb5WQgA4c5cARQXLHFV/bENf8bYi/WGKUiCoy1B
Qcpq/LiAjK+Z1n7Fz2K4SMHXO3PVXi/I5eeHv3/bTmDriIskxuerYhdmj3G4uj1Tw2a/9Bv4/tD4
iH4k6BeMs+kQNfekMER7KtWCTQDeS1FktgeySSEvnm6bmlh5ICwB3NCQTRqavC+HUiEbFgUE1Iqx
/NkX61Tp7ODH8THw21gNPJIgVCleAR4aEFRBepy250ZvHDUFk9+PXR8M4OEytG+hWj/GNfleEQda
WDXnwLSK4C4Qfv591OS1/zzwIHY3ch+YurwzSKSeSxd6epAB/7E0NNhGECYMZxywpatG/p5FMWjx
A/VsRm8qPaNfVybuXCPVxFLj6OF4I2VBdLja0VKrXoeYLVTOxUmWW6cs2CLQZm68iZNxYWOUdqlL
vcRug40wlJywecrBcXp7w17fqaDTgE46CqJDLn38GIZmaQWtJljIAofJe1wn0Pr6CvQ16E0jUs+8
iSfmDC9TsMoPLFNDZvJyzkhVp3FCZOls9GQVEeh9WELpL/+Hr/PqjVwHsvAvIqAcXhU7u22344vg
MBYpioqkKPHX7+n7tsBigWvcGcBjd6sZqk5Vne//f0u4pf+v34M2ZyhWd29u7JH//XvGSZlKV3CX
Zkv46oyunPOwcp78LfbP0kHNeu5YVUAhATOhsgStk8VrwpRqpc8OoRFcbVdrg7dYHIzl6ov2NEr5
PUfhN2AwgHSPPJryzeb0oOgid7qvhwcg9DyZkLZXYzoQWxwGgTQoGOOmADHZ3QOCFbIkjtcmayYC
nCNlYAjF6EGIp2B9ovAhfnIk7Bzh2Zg6pC4W4xSzRwtb6ESGe/wtinICc7ohdFPpqmLqnVxYqQvT
kpEWIayN51sPX5E4Fm+tO/4alrVtvg5tlc8xYvlDXcH1reya1ksJpfCU29zfwIZda2jto5gky0Qx
ehZ+zn5z8Fv1TZoBvlwd3FNpElqwHYW9HKaDLe2kVW+n8RwdHPoaWkeKCa8lHGDe2ieAXP9zYIRu
RScViXR1L45dNIHJ0NOceKxKaf/FgVzeYoC0vHm3DH3KYd8aVSmHwD9Qhh9Dnzar2sX4t9GuNe9c
lTYpauuHWxd3PsCrrnD6pTSwUuSOXRICeXtzj9tgpb3bQGHpc/TCJDJ6EvD8bPf24CXVdDbsabLn
82R99RMqt10h8T9/61PtOCmss6Nqyg1MXG08B/giJ9b81w72lRF9NPZJbT/xgFQjhoTb9mwXtLzw
/ZOM3xZzwYhjIsAV7NWxM4WAw6e1n9RBu/tgOvfN8BiHuoCDxbnHkHjT/YNEE5pzowve7OHgB18L
nURdnc2T2BuwaDbY+7GlKimsaUmrdl2sCk6CBL/Qna2PuX6q1z2M7h9Ze0QUeDVBqQMGpza3tNh8
Jv1eemrv97glYEhuScCG37vGHpLZEju/lVfNliSAoYYij715IfaztHqsRCepzO/gihRi7dE25gRr
yQ7esHjPos4duNrL76bmML+GXyqdYE66/C3DldY5gdu2+2AaNF6CiUztjM5hPnb9s0eGCdOYCIOa
KoFF/rHv0FKMDik4hy/zASQW6riwJPht+dPWolNb+oXw4GwXJrrvikU/c71bfVTJmje8sqRzbdgM
fjjGTuqJZ/AVjvwP0a5XtRJ4nbNYJAvMYYoqIDOS4+ofuX8racEjnuaks08BK+3lUEmRjC6qO/ZB
qD7drPbN877o7FzGDkaMZMB2gmfpw2jf4vbgNiztu6NwrjG8g8HNyiH35rPJBbeT1stDdV362xKG
mQ6iQjZWQoidNXD6XpwDM3NiyzHxnbxd3pr41VifMZzMQ+u7Iw9N/TTCrXyCi7sffQErDWvCnW9y
h8Bu9tBCzXdVTnkhFWzsRJ3MMO/1m9cG546ClYPzsSmwSPdqzCP9qef97J1X7yms91tzcIPCneV+
M5+tvsGZXXQXY62/LOSZ5lMywSC+Cv8a6h99lsUVPQiMhy3bu6r23nhxraMfkKIdJAa3B/XBW3Jy
xOMQqjO8UhIggOg2JCbKVnJoQTaY3ddZNalRMPIdaljOw1p5WsF3IAcMUa7wPVYPZKlLwz6H9tLg
uweekv7mjqdufB/HzNdvdxnBw+OCNXx/dABTaL2nejsZeWijTDS72t9r9WLD8N0AJWyFQxGubdah
xhUQHK+cZpihLaz5p3KnTIRPQXC0YR/t9UsS4hgLls9qvhHytcF3to1zBoE5jrLQ9MW9xzZqgHLA
BA1MkWGW3R+Ykqkv63casncP0SmaeXBWdv1D3MCqHxrKvLwMvp34g0mnsU6DXmR6yuFTRdmZNkco
LW50rPzj3J0lTMHbnUsOK0N1sb/zvcpZPsNiPZh2HT0w/1jRbCE4g/kplKWcC9HsraqYeGG2h4Fe
+XRbMHgSleO8s8Cs0vsI/uZ1k4R8Z4nSJ09E/bQoWkZWMbgFnE/l8BSYMaNL7po9CU8h4DrOS+M+
LmovrUvrx5DtjkSVMbCmDnL34CC8PFKvTNuJchEFlNZwlRYkrniHT5mj54E6Ow+LoqEvfn22I/1a
D69b+6YM3PtnXF3sAVITI2fb+0G6/tG4zc6q/MQeuqNLcA1dI/Sy2jAiADsCd4t3hcKcTCEMCUq2
PYX0Cd3RyWoVMHLHs/+IvQd/C1LGdiaWiQf388pFkzpNun6HFQ6gE1y9YchiZyp41LycWDmR++Vc
+HSnouceCI0VxApewuid8TywGdCoOzOPSaC8VEmsW/llmocYxqj1JWaHYbi522+ITT28iHpvxpu9
7bX1KYz8kZt39pbwxEWctNbeRmspaRDn01I6CJ1CVkb8NcZh7sb/TAAR7bTG/1r4VTFoYmb47MZL
vBx9vofdQzb3180tnBZtsKq9ApF30505w807cWb4+fL4CCeTYm1lYdslonIIfIeg2xP2OTnHGdF/
rPG6biIa0tF5rqw5bXFzeQYgBPmyyI8IR+i2PmxwM2+Ppv/BXTGFL01/cMdzv1274EF4NaKRvaI7
eH5hq8ECWh69qU1qsYPzlssLzzKpK8429jWTATAdz16cgdqSMPUKlMCij+O6t6Kb772IluJQv+nm
PeY7A6d1UT2OvS5maEPxtI/4ZZ0P1rBrm08G72byxmTWhQ+aHatZJlYdJ1P1J6uvfgwTF5F7BdN5
6MpTHGHsqQcpIN5J9A/V3geM/BndBRtOevt5kBe4kuUk1LvGozLtLOuwtP4+0CeLqFSbR4GhplV+
btWS8bg/hg4M4duftc7hCOsvl2oxibPiTvmKN5xYWB8z/TdbU2aAN/AN7h3kQdVSLDB6WW+Nm43h
Y90/ecMfYrikt86x+9ZSKx012Oawd4ctZzu/w6l+VjD+hjhqHZ0KVpSwvHbeomXA5N2DI+FQC+OF
Lu14f6r1Z9vv/aXNoQomwzamK4fLLB6KY04+E//ktqRVKLOVLolfzykZP1VTp0SLgz25R09HuYPz
bl7qzJX+pYE1NcCsTcHI1cxWsugZHIVC9gUzpaMBemF+Vos/TxmcUvrBW+ydklGhpgZe0M67r45A
xbTi4vXP7kBza7p1/rrvB3NeFwfcg2HfhBhWfajhmBW9qqFNF/6yqfbJoLc1QOQQsIzxJumMn0XO
hca4AHTSVmFp393OZZybDhsZABsalQHi7459mriMTJPVaJDVGHJBN5ogMhtXldlbvZsExxmwFJGZ
nwx1YMQboBnEw2nfZnBG5mHmWE9NjLWN6TJv+ITfZO+c1tVLA77T8Xmmfj7DJt1SeAz7GqpM4K07
a0W7dhB3aW/oQ7yIp7CbCyY9jobxkWWeFrkt/ayXDI8Ly3GYynmL86Xu8sZ2k3tDCl8QGaHH0xw5
fZrx4t3WZEtk3nAmopNrV81w7eTyHMLfnIGlyx8n8qDiF99rcTv6CV9f3GFNLHLRuDXgVmwak+lm
2fkjzMFfoGdkQfTdTV+eeGDiaqrTSH4mxECBf/AqntZmSZiMyglNGKDTnwTe5AKv97DbdfbV79Zk
JvDxn+sDsp8TIYdFfllLg7Th0w5+a+sqWRGgpcZGDUP0S6qxEikczb1m57svYfC+uepsYjSYV32+
rixZ45dG/QKzK1dEZ26+brsFiCJSGlUSS5ce/Tcxs3Pmz57iaMC/YNi1KMTCOfv1P7PyHLpWGm5H
P0SJwdsuG27MLtMoWEwO7NNNOXkgUK/nAf7bG09A4VjjI2dD1tXXTT9r866Dox8hSqSpGYOCYim4
+b2vGvcKvn+QOXFYakSh1Z4h6Ie9fVi9TaFdOnh3gUWfA3BYxjtewYyI61KxZn3l7X2p06X9HdZl
jybDzPL/ceeN98/cLroNbJjpUMd515ndjEhS0uiyDYegxT1UX7lPC2MeuogkIHPj/gLyBn5Hfdum
DJ7AA8Aa7tw7ybJ9rtEOLw9m9GHeolzTdtkQ23mzAqswx/lYIVIMkBuywMmhKmQOvirkHVv4s+Ik
8tWhqs5jfwrwX3VZWgeJg0pQLIO9/9+8vI3OQ4y7MSY4TjrMWVUKdBXsGGjzpRx+NbrZouCdLWPi
TZ+OACwj2LKlNg/OEJ/dflnSOLwhvToHFRhEvYsXA56OPTwy5j6t7ODZz6tlkiimQB68zezSxIj8
G2AiANJEVGgHmTdOx7ETz90YYD1HDAwSUnrTabG+YUiXtMJPRgfubWxLY3rHKdWZM0Btqjf60ylT
8vm1X2GE357mWKT2qlNJTUpjkwTwpEaNIIs7vAMDT1aexA5W2Ii/dklDddnK8Yr+6LfNNCBxIfes
kGBOptpvbbdfMVHrARAsxp9wRZ47Jm0A2L0vMp9GFeLv9nEFPgNhAo0vLXvqffozCXRxVzIZm/ka
bvgGPpTb5u784UMuLGmnOesRyMB95knyKuk4UAYSmIPVzqYGARE4JGfmkI9g7F0U7HpwP/wKOcf6
09FvMEVyEw2535t8sFvcpE4yKxBRpy01IDnBX+xIMNDk4YvhYToLsD0qKnFrgCy4PEDBOPQUQxMq
WHdg+37OER5HHZEPg3DUGofTFotjp1zsCgQcTKfgUmKXmAIM+52i/t7u3qkajyPpTsx/BgIAxCfV
XQZe/1v9fid9DDkP91DUK6rwO7D7YpFb6tD16NT/4mq8V/puHp+KQIaJcoIEY2V2cXeKyBsCR3i4
NpJsQMLUAriacoLopBbyBpf+vEf+aWiz23xd0gngGwzTzlhI0DCiGkbqRu1qtr7yuLsEqneyAQY8
idfJL3dkOZsNOctW7Ek/pkyAIoSZdoJsTIsPf36JxjYPgrcaJlOq4UVjnvtJpSLEjd51SaitOol6
Ev53myqyZhW8iTBCiMvNt57E0H+ilwdFrN7O5IDxoei5mj+r9iHUfW7W15ETIM+Qu42gU02yhoOC
fae4WZNJaCe731V0NbgS9di+udoNRbl1o30FqhA5wxaG51rDaX8QVv2nXchNsyvfq3ndoLMM1fw+
e5LsAeiGOVatIO/X0/2xVBN6FRbQo4plqFqgiXT1oxAdgNpmeHSSk3K8k7e4JBXCvmGcBg9r6daP
1qZQgsJmLNHPYWjGpfQOQ9tEb6rjDpgkaxmi5wkEijIA2sAFvzAIGixe8jhu3r4hdpwPvlqglwfx
zqYR5usiNKzOG7jRyJxxwZrISnmg0tFCx0ZP33gAFMdKKfrWNUZRbBdwm34G9sN7FPEGJcTm2K0R
PU9sA19tOVigTFlkeeQT+7QRX0lLvQNRBcLVsDyAYNDx+nMOxAvAG9l4r8YvAP6ceohyFUlAgy+i
OXzT9vBj6PTeW6+tMxUT2kfG8WEMTKI7bJ32DYMfCT7WZB2BkEGGEe266o9qjONYBw1UicLb6PVH
PEYglvA8mp/aCX0iI5KXEVOlwPv0+JQhLoFLKv0m28azRqYSk1OLhMQSKjXNm9V9GVgUm9WFNUGL
ZX+oQChS9BJLyGmzPPK1/bdSOLHwDswC4EjQ/unNsEsa4c8MS1W/9Vjabu0JFqEraFiQSxowtKJn
iyLkA3kJZxUcQ52DHm6bONHWO0baHPEe3WTmp9r8xPq4MiSWaON5i9wl4THPGQJOnMc3TUFKmYfl
hrwjrfy9aN9rorCoSxfzatv6RVWVjtVL6P1O/FszP92WvdM8hP4BFoqBProwO/QQelfrgfhBLmKo
VqhFJkuFFF87s86ks00PoxBvcb/9dtMmk7rbu0Ozh/5b1EYXxAR52/64w0/Mi679UfqIYi7oFWm0
bUe7s5CRVKz0rfWVYO3QzXPLEBKU1vqw1E0JERkwpP5z4vQUWq8yfK69AfcuEmW6V+Sn0V3GCL9U
pGv3gd0lmPpCtIirg9sIhLGfEKybAwdUKFjzqvaKBQlSuF9jfrRYteS+AyVz4buxzYCCSBuSVwtJ
R+79bTX5vH8OmGAvWPNP2dmIn9J3D8NWI4fJQy6TDmj1JsxqikR1GrNOYiILYy4wEs2CDbPuIFfZ
Zx9/qoGHBHYP45xTLmY76YBzwE/cKqQtAa6SEacPDnrapQT/dqpu8JoqDLSGebCB7vnzJD245jBV
/2K5AtJo3wJbXgw4eQZe9KixJLGAssuxAN428V6P31y8x6PJabUWdf8rZJRPLbxf9pX7qkVp7Iex
P6zuzwS9dlbXrrpQkHbaz7a6WfFbIINCw1Jf9lG6cVPoANRHja5WWHLgNpoKFwSw2qDdXH541okp
SMzDnyfaEu6PGUWttZ2RHsRNMsMdCLsaDK5VFLRSOwvEyTU46vpsvAVo03sMCx83fSLBXsDwRw5r
QbayBXJq2/vICklbNvOzjda9tfEPDp+RN59q9aek/z4E6n2N1suygA+COaqDCcmuhljg8wrfKva8
m3K7rzZEIWEZCPa8zmFmgfGosA1lzN6WSTUXrpyXmbd5BfBeV0/ZuvEynIPHKXKPCFQp2mI24AtA
8Vp6s4ffzWkaaME6HzyvOO/RC7VUFMAYwEh6sQNN8LEi1Xc1NSH0uq00FIlZFWZxiyE0CCSK1yAs
BWhNjUYrndzuTEIXEs7WtvWh2QQoXBaaotNAa5agiLZ3CbAlHn+gWJuJEvrR8+yHAZMKrde+rFN3
0xE7CIMuoaa+9YzhEqjv/UIyeHVMDJldud6JuVjw2dKuBkWFztFzUgXgwKYxYnAXCqUbZ0xMuwi4
vt5e/hG9fdoWaFEQnCsLchioYu+cYhNZcTrV42PYyL2IPEAcu++Nha8wtSyXqXq5698LAQKQw68t
xqdGwr0/0+e+sTBl7LhHeMcVQTN2WTiMZ0Id8Msa9ggASqni8clG7+5nHwEn50iCANZ1r/YKWSX0
a1QVlgbcF4KCrk3LMPL7FwBeXqIG3Vqxn07BfNTkbjTZjuduxeBn1/nAfvrxo57n+oczF52sq0zt
oLuu9p0odZDOPQgn2zRAyCHopkOuJfo0BGew8W+WPAvzK8GhBPr3NKFheZ6Hqw4G8oGmiyWbN+El
ofLtVFcox/Mx32qoP7iONEwxYTWf1L17FRK4w7a++OHqnXrN/TSgoEshc5ak/W0srPFtKWgtPvRG
S7go7RupbgEoWqG4uHy9QhE6N7T5b4SOimlfd/PNI+ZReuu3gUdmEvYhKgvMST0URyIc7VNTpWE1
+mlXW8rPOqcSRTsBfRb7aIDWwv6qSVT4ROhsmklTajS6dczCV4/98hcBm8OWNfeVm7fK+maV+iFo
bTSu5OWo67EYHB8orjgAL2004SmqQdKsBu4V4cLx0VG6awIopACJQX4+x4sF1JtxYQfTxaep2gIc
DEOcRRPs/FxX5KM7pZtabt0qX1zgEH1sm8D/GSG+Dk1UjFjNjjeAA/pWq28FnTc14Hulqt0BJQ76
X+XMx6AnoJW5Ifx7Whb+cJR9OmmlFuNewuz1jzhWwTc385zxqMRw7eZPj33NcBhjo52qCHniLIo+
VCnBXd1PNAvEPSnD6QSBg/qtyHAXvOhWzoDuyhcYhL7QBYIAr/e6VwuO7hWpbzMqFLDW9TyGM5I4
E1xUGL9JtZMTdjNmToYlizDz3ABfFzmvRr9pzMkx6+pCmYeJcrGMSxnF35tQKD9se+lOQVZZaLTS
Njt3QKiMNUq2Su+g0V4Xf87qyV9yQsMU1d/dwPGiITlwoOlE0lMBivCwc/iwlHxjbdYO0aMDzMvq
ThcLaLsQEMk3MDoROY3QTOrUVvFpM14+QCKwOAQxNE+3sZsjXYMpksING+Wekej7xAbwlvUP7Rgv
6IAGCy8eHn2/eSMToqrI/LNpcIN1ztPaQyuLrX5O8dhm9FeiNAn88TZ04Ij+wpI4HdBcSp1fESJ6
rlMX8u8KzJrjY6wTb8RgJlIi65W4A2DEkw1bW44smtJKLr9mhHrMR3Li1iea+JJ23Epn88rYnRNg
rcppujRQ2zW5KfshgimxqR6cjiMIBh0Vot4G6pyLK8k5iXvBDuJFCGwzCb/H7cI6zIO1fWILgDKR
589UzLCGdH7W0Tqu08P9WOyaO9wclSa1kN/6Hi47KyqcYzz9VWGd4+IFc3NJsBuSdXpcyW/lPFau
dUHXx8Mgp8uiDHbtSyxUzjuVR/4tHoe0wqfVQp3xcht2BhNcr2o7c3BleNW3G+8jYB+rcrbPU/Pd
MIghUGyk3MfzpW2O7fTqdy3kq6FwR53UDrJqbzOpDKH0g1pH5Vps3lDSyJTSqDMuHDch6BJBlR63
wojYevQQtYvYRbILQ289LommZ+d+G7WHLfyASrhiEzTTRSoI3tOBAx4o32f9E2ksbMjYIJ5hFOZe
akHQsiKTNYAHS6vwph8IcKVX2dd7GZkhUDYYy2YQgpkffo4WA+68xecSGQcusv2xj1UiMIQQIeF2
NuRGA8toG+QbTpYO1c5ekDFXuAAqJk9ecEM1rzcmMXGLj5WmvPtzXbpHxPyvgbGfBy5DsiFhItkm
OnQHrHRNOKldCJJVvY/qrf/Dqg1RmQlqfIqzwXmEZJFjUXhghFrhhLey8ZxEAMnyeDJf3dhPbg4u
CqQN24cfVelDvzbJvKFqMEUMJV+tcHHoJWzOa+MBnDtNAXRQaUWXqbtXCzjDmZ9Gk7vdbKsLcjcg
EFRBttsR27PeLTVGGgJxGCIkchgFDPHe7CvOIdQATze/PbBwZFxB7a1PyNE+yQCBkMrjgsoXxPYv
DpBmPYRwzoTZ4dDgSV9YbTIbKDfbH0pjVIbV+KaXz559xx0v1hGrZLnS6ksoFMDeJBZvc5d10UXh
TuzKQueprwGQHsJ/Ll+eFLxFt/iw1c+8wkkSqBm/t8pQ400xrvKMLsMDwUwEJmoPwgogQDNaOqim
WGR94Y54kfI6gJ24zih/GaQkfiowDTCoP3InI6ov/56IWDSb2wXCeJObQJWToM8RCJtJg4sKypGY
0eSPgqnER4p3Gj52qPLZ3pjgosqWKU4VzKhhlozQ+3v1Sw4dgcQ6J8Hn3D5Dam5ctBqgrt+6IOiq
CXhdG6fUxWcctN0TqaBIOVFqUEmUAAbLDX60nZ2GfN+HR3eOULxHLteE3X6k9fsy+CUKJjO9H8Fr
eMH8CLzrIC76HMmitis8zwpbbJW2yp34nQme2Uv30GOSJ4qrrPe7zGzXOXhmCuVHdhSIMzZWnyrU
EVgAUc2P96pVxRrxEhnHOXZmVGZtCsi8RFEXx3HCu99hQtWVIIaP+bwVGB07V1Z0tGt7PLZSKoj+
1ZRUqKQQUl0RM5F+y6rA+22F+bZrmllIQLxZpxqOqAug9Yx4GdxPivt5NQw6106Hj9tw4zzGfnDY
MHMa416KGDbV+tOgzqfF873JBpREdM800Cn0fIY6GRsAqDtV0PbWWIiY4IPUydvsay8qB8xjzrht
bJOzaTO5Giw09cyQL4BXnji6A0SXDsDCr7TbNfOw5+hlX2X0vflB6iPVFTiTSCXxUdohOuJ9iLQg
HWa4HC6wwFyD11CgpKA4vfZbP+9pM4bHJp75EX477iFQpMRIFFI17cWJZ29ZxPx8Af1VYEFJvCo0
nOR1PZ23CAT3mWz/NFtPk8GES6JdAlAk7lrEyVFtoShYubX30hqcj02lsfMFxJVOvlnjdojD8Kfa
/rW1xiFdN3cHCe1cCLOWZ4TIJAa4GCIB0q7WOInv+v27jU1SoVq3dqAdk9EqydY82hN5rqU+AF71
6JjhuApzrap556rtI1LBe7epdFC4cusA1FqMQNJa7QOBxEv34T5uxLcFZZ1XwdGtFIoKMo0h4Ioa
uFvPFAqcZ7kFHwHrDhGywqAmVxyFPWaAl5TfMfcs/htj5zwt6w2lwKON8J/XzhUj2wetKuC+6UMQ
6mdTuRckYdjOUaHrBkdx9+XTKsgb5HgDAEAJ8xaY7va0QLGqCNAbNSwGS1BlXRQVDDxU1aAg0SEV
WpezpdFz4OsF6eiACR8eZCQcUM2cApZyyBnWah010MGrJdIQ1VMi+Z/o67+Rtd/aRjCFC2RKA1sM
CCcgG8q+xyk4LoewrtKtN0UczEiKQmx+5EPOlEoIurlXVfSJ99rJ0d6ypINTRYlDhj+37d4EDv12
0hmfde7Kce+xg4P41Jofqxqpdi/3ES51+ogGQxS4AJ4Z5+ZgmfFtCKImW5wAm6daEew4Re9A7zPi
GLsYe8DEgA4gC7WT/PSxQR3ES2iymCDqj3UWeeRCwR5tjAfgVEBLNJuBnN0BIoxJfPBLLE+kdEVR
VylzjOjkIuTBH+6jI+OSB+O/NgZ+3p6zCm9oxqc/hQYPZ9xhJAaWsVAV6mEv4cE7Nt1nKFE/Iobu
EJ75sDAdCq8O/4aptVNnidOlm9FaJQtsvrfa6ktrdHPf87BOJnSuWT+wiT2M0ndKbrtoDngNUUyY
Ogf1/vVxWatv1Paxh2R9A+ij5CEau0aNVxHH4cn3xzQ0KNhGHvJ2kRjI5tIOc4OBdwIv31RZqIrP
TcQPYdeh7at5Hge0r7kIoU86ZP1RVzDxoGRNJQaWkG2+xTXLKmrlffy4EZ4x2T5VU7Cr2OKjtO6A
Ur5sTd7XCOmo2cLDykWFomu1ZhGZdoFTZ6YlBx1AdVECSDrLxSmuWxBreuI6OUNmm45bExYy8LvU
derL4ANS7jH2PVXT8iBBtoJt+uCBFLygolyZyHR559ttMWwWeo4GUZdj7G47ucpuP1XD+Mg7JDqN
tNe9EL24MDIT3FQLtttoWrSfrySf4Yqyx2gVgmWc9C2mfqwtqeTGv2izsENHGvmBqIk/RksTnOhI
+kO1zHN7aAi1btznkN9MVYklr01fe+mAnX4UEoKeIyTDUeLbn8pD2DLzCk0WzPcSiyP1tLz63dyP
btIGc1n1G8XEABRBLzYvPOi7HRWruAaAJOf9YvMtZSvuCxcjoMlE1/WAKXCVe0IEycZnk3G9BEfH
RyE5ZPWYd7GEG2pky2XvDRaDyAJPaNWuPo7hO3Dc9/zcD7WfC+T8JWujYD/W7aceY7sQqjvPgmo0
7rl1/biwjuZB7eL2WD3/nQ3u/3B2XrttM124viIC7ByeqjfbsSXXE8J27GHvZcir34++vbERK0GM
/KcJrJFYZtZab/vhUXat1QSNbGjjgiFf/MnAf1gHNmSyxpIwKkFN96VXkfee2CwxU44xRnPpWP28
FlAIcXnoTu00OktlCs4/WfYfuoOGzDRlxBQt1RmMtTGJz3KAmZ66FuQ0rqraZW3dGnPDoW7pmbOt
7MLqt9U0gnhEKZgH+dMKWMeNpL5IXGbYnI0p6d5hsQ0kEdVmUDfrxD2fzQy/46zZiOQKDmY676Ct
6Ub+s7JKRtQpad5MAetuUVXOi15ctzUTpNqk0qI7TeLQOjRDfRNNOmzSCCZy8dMNy/jZctObqBDW
sjamsy2Nq2bWmDUc4Ea565zsuom5yMrIj0QOS0pv/YcYzT0G6Ove/6z1hiDtV7MUYjF14yZyNX1Z
ehOh2+kPve0H0C5rEZXUpXlS15Aa2xuVF1xwkzrUkNQuwTbu1apUDSm4ArTIdNZ+HN30Q3aftNkC
o5M5FJq1HYsFteNP7qw+a8kD0pTaB0P37BTpZ0W+Iz2cv01EtdDUcPDi7OgwCIfIQQK0l7fQf8Q+
a9SrKvxd3HMRTEgIPnGftc7fJrDScouKVi/EU+GWoOvdjacFS30KV+UQfkAmGNic7Y0+qoVjlI+q
TBpIgc3jgLMI7AU0ou6z2TlyQRo1zzIuf1UWrJPWudEcXqyyASsX5WeQeY9R5O5ip3MOaixseGRO
ueoc+Fg1yCB73DKUcgtbj4nYZF+DucU3kwj4LAmhMzUL2sZK86/j0oHoF+gj+eVTtNGU0zdwqMbU
pWM+Y1AVlopXGrw37P/Kd1sPriPdWUq+t+PcNEkzH7QGtRcdQUQYjgLcglhaMKEOB2cmB2oxfMUH
U5sbibiqGdBJWAh9+VEwcwpDnnpNXxkm0GStL6Dxz8SwVY4+N+wWys0PaUewL94q+05rSHE2giul
e9kMxH4p3HoOn3EekPbVac06LfSZp3AWkoM2y9oYbmAwljTIQYL51gARJAj3kPTTeRNUat2NmsVI
MIzWFG0nz2o+tFwvVzCRySUKT4YVHiK88R1lzG1nnFmTnIX+FUpkp31McjqkyNrJUttb7U8q74Vh
QdaJHfdYh7Rv/dDyBPfy5xTr8A+FN8vrJFuUJtN4PYjXhlncTFoNPGaBEVpxu2BHPrDbzZO4WEQd
tRN100ABRklGZE4Os2+cU2fQWndAAk25MCP4qrbVH10S6gtyYmZWATjI4VvVGZMGuhGl6acAYaiV
NI/S4HL1Q80mDN0vDYuT7dvjnd0n64RyS5TjotGoHSPy0Xn3DG+enk8G9p3jyBOBreYVvhP0aJaY
ZSYU39EwOk45aFTV5LYzj1+DA8C1IThZTHfbC3LJLfbU5IHHDt8w57VGmmsP7kvouw9plT1lffwc
iuEUN/WNb0ixQD986+rtvR/GJ3bg+zrMwrkTNwxB4cPNcld7S8MEWWlqPtdlsdPrPpsxEvxQVv4C
FJRt7LyYEw++HZA3gC/w+HZZ5lxnBud14orgNi5Qs/aYeFPxyWaG685zHjjMMCjzlvjmjbCUzjTW
rlxlDqVDDKFQBNdWG5uzUkPSa4skXkRO98EU665hT5rRzLE5WJE763pbmzmxKUGrDTQak7FJKbfi
2lz3VrgkEmGDywmnvlxlI1Q6I04fEk1sPbNZDzm9GFmd3Zi/tU20K1zvRzO6D0oAiYP4Ut1CP9US
dSwMuuKGsCErGxn9q+d6AtT0K3cujEoylDxzOjR7xbP2QzqMpoKIdGhvWoeptVLUO0nmLL1ee8H8
YKdy+cgQfT7E7qNbRlvkobdJWGfz3o8qjhKP8ZeNA6iembfVJN/7qLphvhDOJi32gTNb9mfvLZGV
C9AlnpMm7X7YkqmgFz9J4d6qaeBlhUge1FD6y+DoZpPiqTKv4sgr5nFmhPhsCMmwOC3vMFX3kK8l
/UYWU7nOJwEnwyvkyvN6uDZwZenu+lNdhC9G1F7lvbgtQwoiCOXUGnbaLLSoGghVpY/qvHwdR8NO
jvZNC+/aLdvPnPq8yfXVlPavMpmeRh21elgushJCbAneNkpzy1NTzQO3Rn6m0wB5AZ4wIbOOaI/Q
eMEzeZ0b4bWSxro2uzsRVPtEaAudrFjLAZtS3j1T5M+kCsx5KYOfTTPctGX5nJr5PbOs/ygLXqSB
fPEiRy5gV7zwk3QVFgnJlsNL5RS3jlWcPGkfuxDedcpWWxfTJijqdWeHD80Q3AJl3BSlz5NYtdRG
sOWyKbuqs/Y2pzVUhaK2DOwTAb+HTPUHy0Z/O+TRPVXLpjAH+FFZwODRGxKGYgPsJHfslhILKgg0
sZhLlx2jSM8zVpnA12z8cF3YiWS8nHovtnYuCqLGpGMPPK1dVtKy5QHyrRR7R+vVsIoaKngomfo8
7YN4FbdgBokPuzbRghfempALjAKkiq12bVEgzSMPTDThnINDL5JHjM/EYSrNeKliDEd7Q4eiURdV
++KPerfLIs+dm6lkGItN6YyjceCrxGm0NPVpWlvTEBxxbxHtWkndpVhNcgizrlWhlbfDpn+iGG9m
4Til8cJo4aKcpjErP5SuGCUz4flhcOw46FYoDz51VcsFW6TnrxzEC0jhiuHFSX/ksfpRwxGr9X7u
MILhcN8TDTPL8NtMo+lORP3CatxVJOSmn8LrwHrs2DdzTy1Uc5Rez6XnGJkqXiOsDzUPqCdZWHV4
3xbxNi3CRQoGHhR0ggJmtszvbJGvsDKcS42gAadHVQMDvQjnXi82gdvNSgAu6q87g0s7JN6qaEHX
4fvFZyRWGGu76zcQpJ5cGWIcn2a3hnaqio+09K78TDFGg02Ty+A2qrRgk1nRVjeopAU1ohadeAUh
jWLISZ/VzN2aAWcWQ0AbGRoGMdPKMRVnPuCwg9G54us9RWlBw+BxbOJSzplfL6GUQpJ/KHg2zGPM
5Jwi0x+smVSHjBm2LDQGCmqOAexMkwUD1pGnXqwLj8O0ep6wO9e0G1sYYEDhXDXZNrXGReuIYo6H
THBbprV71RWVWPtGD99iDLZTWD1E8FJq9j3X7BZBisYX9meV+xxXGfKT6GD0GCsmDdR67I5pofJb
A3xvH9Z1dRrVs6W9aJEGc3Vkmv02OQWo/PNoRRCUO4pNuSw8iEIiu4GNCp/7RwLnUgFGhUMwU4ax
UO1xyO6KkdlwmR6lmayHAJVTJ+O5nubvFe6as1ZZQAdlFc3M2HlRlh0xFXJLmNJeuWh0fpEq7AN2
L3cuXp+QmBjoJ9SeUdZyO37iobxKO7HUQ0RB5S5Bt9CZ+7R8GGQxF+RSjYqpn3auUINZZiQL6e7b
IZvXPmWTUa+tTtxnTXwN+2U3JjT3KRT4rKvWFvOHRmOWWSA7y7rdyM4/qvsW5H4YITHy8hnpqZm2
zL6XPiz6utpRWzKsgSguXGa1PSxwEAtKtZrmEBiCwre6taAHBbm27nFPdxCbMadEaTG2gFgUjlm1
TVT7TK4q4UH2NbLna5P31ZblJjB4b5Pwcagbxh9yXUS9PbfGz9yUK7f0nwDQToOqxpmswhqCZ7OL
/WoVe7a1mPIGZlCcHQKCcKmhghqWtw/3VWXXUg8fisJJdx1t3qw0ixFuZsvBC4PN89ZxaTKvCQ5B
HDIaMeZhxx7U1PdOJt2ZmpAxeGEQz4sYvge2K9T4lVZBcIJF7WiInLAWiOemWw93NqGrXqTPdHva
k26891NvG9lFzT6gyZ0CUZiFetesNAF76QwyeJ3d0SpoMwvOyWRTmwfG3oAY04byKHWsJwvsLuc8
6+wFQb6sz1oczYCFqq7LcdzaA3zCJECKZwAgi6LgAdByZBPhmtHnfDSYoMQoCyHBG9XMQuVJgsZr
ikhqSHgvLCRH1oyeoJ/ZSvwo2wbVGBHcSOsEnUXenRIZn0RUODR1IfKB/JhWamPUBhSaeK9V9ZkM
ybCephhKzhq/6l2vjct0CBe11d1Frv7kBumh0NEZOBI+yeiLZl5H/k7FwzWUNTQmXYtsCMPkPnDB
nrifeO/nK6Bz/EN9fVMLRQUgHnIge3RAvB56B9DZ6SHu0UW4Ncx0XKvAqJep7gHTGkkTQXQLUXDR
lFGcVLaKEgRXhIjVd4F+/ioTIoxZcBYG2Lk2N7uxnMuAvoLmHh923Snvp7Iz30RIzd30DXBawH7J
vYJS6jUQoie2CG9VTTU6mjrVFgX9xkLP2LlHLXrosvrH0BovfQQ1XKS8JCmpHprtDPO4LXJA1i5e
Gho3C57yxpbqCrn6IZKAl3mGSHfWuJypXBD/jN5pnXwo4sGfTZWDtqbIdqGA78sOk5Pt5URXtgld
pp86grJs67ZFqipqUvlkeIvjBfmb5fRI3/EWxekuT8Xc6lFTdYZ3zOOpmGWi+UDaRbbOmN6f0bF5
Jat9K9qFNo6fIUAQoyMUXKEmN4Dw+byxemdZaqK7DkPjqA/WfWAb4t5xuw+I0VdJXY0vHfzdJ43w
ockJx0+6M3cTQwrL5o2TJEs/FmeHPFmvUhzADrbmVOA+VdXfFyKnGcKlPOS8CoWCLmD5zYJJB8SR
2G7eTFQhbENlcX+eBi3l0L87QbqVff5pMphvgXzr1loxEILZ14Bom7NC9k96HEJhea88pIYNcAXs
ZUYA7ryvXltnr5sr31yZ+XWG1oU9GYoOhZO4KaarHu8b/piJFiNRZ9s3B99olx6QKMSFeWsycHSz
19Gbjr2UO1SXNyO0LMqsOrpuNJOhK/U1l5SK6TriUtjKmTk6RPc6hAlfp8hszN5aNMwxU/8lND/r
JFrGoT23EZfmPx2mA2X24KU8DOZr6f9I+jX+hRZ8NHbStM4PTTy82tGdjONVDRW2NjP/pvDcYNnW
2p4qDGqbnf8spsKaxxw0NSOWalrbXjJsQ1IAZoHtbDVLX/DqrBTh5zFIBn6uMe6hXDMpo9cYEQSj
m5WXcEEbd7APjOkgqlqGnzy3XtheTcVkbv228G6aymgxcsNqq9AZwDtvtmPtDa090PMdhsy9aktj
qRCrBWM+t3t35WT62ySgVDeR9ean4woQdh2YwDsGR0wv0PGSxNQ57DNTpRe7VKbN3ViaYj1Kl8fQ
U/f2VO/7xubsrxeeqy2JHV6XfgqLQZsNdQfnoYPKgvYj6rxTW2rbke1d5u0TPPNsG0YVoxYGOK3D
hMwYw9vcKa9GRuDpLFejtjXYZ5pU26TSI1xGNzd5NlCUx0N2cEW7cWCj9UrfGJ3cSt6OIAU87LuD
1dKmCyhGbKhcLaCdVGlrIfKTaCwF20Wb1mhdznVo/TJ12UJRfNpVyMCPEaSd7EJ2BbOl4Czp1eBj
NYwGOQRUSuiJSSEdVvl77GmEn9b2YxgqY0aptSkDa+mO/smJu505FKtOp1o3EZOG8ZVpewika/RG
jLAITrYR5zJ7XZHnuJZVtSaibmvRNmkiX2RypZ3HsimFnUJmYWz6bOsmP1MRnupM3OtpcGcq9jTj
3YBXXKPM7gva094w7/x4PBVZtB0BclRlIsC/U5yc4Hsrd5qWpPXc+kZz5cYwUc8iyYJZxHHKqoMb
3sXDe442aNgD2Mh0obefdXDIHWh2Mqfl5VTxzPuSbp1Dikua/7DVIgyuOYggJhxrWguAYv5Z0rRn
/Q+3f5wAS2pnHSZrv3mT+lOdpTsO0Nh41Kr0OjEo+/JyW2T+iyLbZxziEyyqXaclXAv/SNDpWmhv
ZePOCtQMFcJdzrmZxpy/Y78d/UMELTWuAKTFY5OUG6H/7M8k1K5z59BEHWq/aVY4FYnIyAhHk7Nf
TUsRg+wn3Umb+n1e4F8N8hJr8nZM2GNg+Lm+mvmudpcXCcNh59roh3XT6/suZRZQSn+lR1DCICRq
FSJEMIwHMF9ob354kt6pLFG1PRjYz5FPoSbEfO+Rh3uaj5LuYGorkbybyHCKpzaDUDiXvDgm9Iug
cZd+X87wkl0pjIRtncNU46UaKkw1TBS2PUqofheC4XUwQBPBk4hgLbWzAOFLo2Zm5tzDK+AjAHk1
vX1XLfiAM912U3VbJuWHz+X2YcuU+bXFT7Oatekect5wKTj+1iSIyuDVcwJYJcZ2NI5F3s/7mLg/
Wij4W7Hw5vDjBvUU1NYcc0RIIdDm9GglY74/5ErYETNl72lw50ZqLGvvNix/Gqax9KBXy+mB+fNK
4KCgQeiLssM4mGuBO9/oaCsPRpah2XsH27TQKa7Q4LguyslIPxYWHmljgNglZmTVd5+1tRsqteq8
B6PbT4JKDXTZ0rfEqWXuB9qAPScS21DzUZVX9iBneNUcJzSTgfvpCCRatjPr/SeLIRcz0Rq21BR9
RvBd/DBY5DDK/MlelGk1y1GVa5BzUmYUDgw9E5pU6ZrzQUqY/x993M4Kbnesgtewhc0iql2g1wyt
enSl2pbQ2k3ivZn5QdnlrkSpX7TtnN7wKYqZnoXMeJF8bZQ3LlL4dz5fGYpvwSxfrYcU/TGaFpU9
m/qDldAFxz/gXTWJBifBnXfmA15ma0oVOtVdjKAt3o7utEz6auHm2qORyJllPZsu/XkMe8pDBIl4
0IFkQ2bK2X+is+6F7I64mW4cch1dpnHV8K6UgPyqLbpxgAcWo8vgdEhveuTwGuK7bnzUjXtlPGBC
kCRcoYQOOUxmzjnUQwMLA+WFPdf0AKrPja2Wdtq/e3W7aQd467UPKs44Tdvk8slHZU/FMTP1R5nE
K8jBt4FpwzBzJSSMpFrXnbFPPaoleuKFTMhq9x8dCS1XgtSOP/zoDBvsGgvdV7UZm/w6oR/mMNl5
NRQ8b5J3k9G865o/1/h2WLdBnXvvXAvOzuM5krOw78v6M/edVWP4z02uicUwNcw+6OeYEi48Hyqp
U6yLtN+OEWDp+ZucVVZrB7lvhBwRL7Q4YO7+iEmJcK5LE6ITavP8hriYjaIF82HQEQM6S7xwnfnF
seytN5UYT8nI62ryLsUvVm6vtcC0lqbdUZOM1jZWz4EfP1Wx+T5MOd4JvndjVPGW8MA5uYmcveM8
tjh+e/vWKvy1w/zJRcNuaHKe5tEKX5NZJcJD35tzL+22IL+3RIPDVH/sm7cWphHd+3UVhq9aDSu0
yd7HMXl3pvo6HIvXQimkGfTkmnsWS/T4dACzmcBwlcWdi9ZnBDSdxlfDp4JG43SXimAn9fsETOrD
9JoK6ZV7ggsVYR1yEgwiB+/Bc8lUQCcVE+55NtyXZTwvh3RhZNNaucCDdX5FivHtUDnbtHKWGvMf
NQHooR5AYx2+Vh1UosjMlyETtfO5UJ7PBr+aaej9TJ7wAQ5ahCMMhTd7f69u4dKFCy1HtRVDyHaI
/Zy7Qj6PQjFgjYNNOyWvmjbBDDM88xqI18HSAgsOCzKqSiwQQPQFwjq0IjiEkY2/q4q9M3trQNsl
7fq5V8Y2KmA1hQrEAFg1MB/Soq6AuToOGxgGhdMfm9T96fjMLhNnZlVcZloCzh03CfagrkuDfTrN
3CVFx6vjIiyWoBhmhjzaLNW+FnDRy4DQZe1ZDRMdOy3ROOmn3oPP7g71AWb5jWfGmyRSN77Xb0L8
HLAmXU2dP+7yatrotQcVYWihL8euqPa1UcTdLMbIpY8tlDAMepiUGovetzLIw5mDkYxDle47ZB+K
e0ZDuXjqUEW7iWyXqbLaRZdqUCOM2yRWIyzxSTsLgG7NzEDKNDRHXykM3XNIhKUoOZsamKKAkqsS
cVZuVJs8ZuQGawStfbPobObKKdzaAIsAwLnnEGNNC0pSP/50NfNZ0F5mXvjgF+4SYPDe8+TBm5yP
Aml1rhsHi8sK/nGAazCr7ejW6eEq+g4lopvO4wJXMOku0vGh5P9ECjhs32LYt8+H5iYNPRw2eFcm
/YkLi9B62hmOhlLKnKXIHhksLACE5009zbXWXGdOt+pNuZGGc5N6NSxlQYInxA695KiLls0oT2PY
U/lBWxPpwdLsaxJw0G6KjRr6LRD5yhXhfnL1H249vlZp14B0tR9hgSSvIeps7P2A2wu/nqHBQxIV
kFmNGsZZG9z3bogQrmpnPDmQV+27xE4OA6LG1AxWCQrsyT6fCt5Hk6A5LlpqpIDoNKzrfgjKk8jW
Noaly5U+5VegyW9oofIFhBCMa6NV5BafiPaXbS7mGiKMxu6WDNwRGqfLyLKJZ4amoUG0cODIAnIx
ncHmZW7Z6aZBOeElzq5oyvGUl5A8RwsiPaeo1zZXugQq8p0KkgTErUZtfJeis34S1qZl3mCMzoep
aEWnTj91QqyJTOR6WntoSM+RKK/8pr1KZX8YrCFfgsqtiyDZprLFQsFRN/pZ36oMuYXle1PZxSuY
JElxXhLSsNnwlPC1GNurTqTgdSNzWnnlwg2InNydD0iEC80+GJF2raNLL/VrLTka1keqPsUEyxzL
A7va+VMEXgidxFb00z6J2xBgvYm+XG8s5LnBygqnVeof/DZ9cAP0dLjSNKULJRJ7PaeXr5Hc5+Z7
2+ebQVJDKIfCEs5NMFnbUr3A+ZoFQJRTcF/XD5FhbjoAT0jidFA3HYLIsbKXE+qXEcJvNbwGDNzN
QN1Ljlm9n9a5Hy6FljKbl9QM7Cd4WMVR85g15X4YXpQnH5IBgl6MDogBQTFzR3l3xj9lni0Hpd1I
qW3Y6sONk5Ym85XJvg/GGhHvJD3OSKsYNrZZSygd0r8rbRneB1kzAaEiHzB1uBazLsSJJDoj2YxO
vaPWG0d3CpsHP3EENzVkZIsEIF9WKUP7KRvBW9t64C4iNDUt8hkgzhYMF0LXB/gz4Som5oAjg7C8
PYwN47ormINT89qHLvTyu1RL611gJfZTKXk+ezvQIZoyp4vrXl/nrnKvBxOvloA8ulnU5Z8i1D5q
h50zLo0P1TPVKUM40SLS39D8YS8S4H4eTBHWX/pQVXDye/cepTi0iAZDlflQ61hUKZHd97lO1eLZ
jX7TDYl/ldu+hhFLQLpVGtntXdXlxtEPvcfeh5xv2XH4YAdR8crBBJraial6AqTMnvXYCOD2JTK5
jYIq3BhJL551tI/OMoJWBns58DlycwzaR7xa2qFYYyE1PGI2xtX0IAluJ6t5ZJKHDkBI7NBUqNET
IHGbW4YZM5xt2xu8Vss7vUMLOtN7x/UIB3fENYHHLUrwPPBWYPiQS9mn/gO7u8eOrn4zVhaUv6bF
0JR3nDelQE6MnVMoyHVVNh678PJorcABYU6Bzz6kecPLA574c4yUgPTe5aQKcKJ6kCzKaRkLXheI
HD/7kZIqq3ACMGF7QVlL7IVnR9VHjNvwXeZV7Z0Vwopr4uyhrkeIiZi6NfYu9yOkxFOU0I/XHZPT
yEvLaN7lWP8k2CBXfUmzlQGRz1Wfxk8hqqJFXUgF4kAcpmyNBgWm4Sug9pYLiDWYOPllCeRZGViv
/N0W70+eeI5JYJhj6nRmxoUTcFnaYETDaB09+l9v2VubYvh3Y0chXIx5XdfADNi+sCtMPIG2IUss
nCkXBlZN37lh/8EOUeDJ/J+vumH8lpnj1EFihU1uHTEYasC9vnNQ/8Pn+yYRjud8JM/HX/OrbWCW
6IGfNL44ts7bgBVY+o3Z4h9uwa+fb13cAhfLHqj+fH6K618QQF3YSlC0v9/nb36EdeF9aNQS6lvO
IkZ0qNyN9p27Itfgwkz17CfsWy4W/Wgnz8v/YtZqxg1GNpbrkTKy+5DiG4PI3788MbGGc7Z5Frbr
uhdXSIy+pVlRZx3Ptgdbkf2zE+zXj7+4NuDZttmEfLxeHnxv20/bYVx7SfLPt+DrMhfvATz5oUzp
0I/59D6pU/T2r3f468dfmMyaZVNKTFMtnI822VVufXOHf7fL5eOx6SSDEUtQQvS+3mG3Z3eNSodv
rzMVojud2R9w3/79N5Aj45rYdBrk+1w4gZIMHCZljAcsJpkzHy8wZGb/wwrEKOu2Jwzjt5THKG7y
LIp952gj3wCqzIpvIuf+9Kyigf3/C3gX1ykuprhsWKBDYT8IcMz2n+1fHYPAHY9sH2JDWevrChpM
f1iMpn184CCZucF3GUh/+gWeZ3qWjSGr716avw6+QPtadu5xKNJ5DaELtOvvN+F8Db7uFtjj4rxM
loeLA71xcY26xMY5z0af3w/XE3zcbDus6zs///c34ssyF5bhsBIS6QuWoQq2F1Bc//4rft+3HZMo
ADohHiTLvgx8bPKhQkWae0c99a8S0Oxszdf55nH6w2uHvT27//m1I1Xl4ma3rmH1Wenrx0pUw6aw
LWA9jLeXygqRvMEz++ZH/XE91zRcC19s+zf/8Mou5QDypx9r/1WZyXxQAWVKhNq9X/zz5RMma5C2
Yjl4ll88BEMkFL/bHY9m7w4S/9d+OlCDBm/wdIrT39f6wyMtCNo1iezgmbP1i6votUlJHFeLY/KI
R+nS7b95oM0/PNE+81d4X2SXnt2lv76TteUFqiioQURTayvl+toHDCK2mHFoFHFxeoAPhD3Y3qyd
EFSh/0m2oH00s+hmPoi28a47Q+/2LWPHtddaJdZUNHvLEZb0DWOX5NpSL2NxiPrW3SSG066SBIav
VVT2T/pfjHbRvhp3ceyq9d8v3cUDQYyih+23bp9DZHQdSs3XX+brDRC1LOJbEBXsJWr31kK4YP3b
Cf/bKubXVeLc7my7ZxWjOPnMstLum/fo4gn4bYGLJ6DGygB3Zxaog2AWefdNd/z7dTLOF+KXTe2/
FeiHsF8/JxSxeX79CUWDiY+fK3lr+d2PtA0AGQbMCHGqGkR9QEXNhDGE6RX8ODPVGsZVf/8CF9vR
/1ufrDQXa3Ofl+rr+m0rosGn2blNw24hmT40Hu4jT/+0CJ7/54xTFx0OFCMS7y9+pO+Noe5ONc85
z7afnkYwCYHg8++rXDxz/3cV1jFtm5qPXeLip0DaN3GIsI7kSS1sFIxhiD8SRnBG+V3/81+D88tt
Yy2C/s57HZFS/jmL9uta1plGkAs9OBo3jefMECliovNe2vd+VGD3y2QDNt3h77/v4mH8b01KHCzN
qaRs8zJlMOjcQuCtFBxpSNeBpq1u//nzye3lhXUIDHZBiL7+Jm/Uh9QNyghO3wBHNdtZxj9nP9By
/bLC+Q7+Uu8XGdod02GFbkTMgjD2n8Mf+Hwc9M9O+khlxcVdSRw3zDoriU4xbO8K/6RvnrA/3AF0
mQ4dCeR2lyW+fn+/Kzs97RLuuol6l4O7/V9uwS8LXLyNTQCKNlYsUOqr5sT+/K93mHaUkQhZIgQc
w3L5+v31vg2sopTakXjHpHxRzb9tlzyhfD53wHPEeTBgXuz6iSE1mH6Bdsy8fW6swcP+/v0vNqvz
5xvn55MSgwLztwrQ1FrAIcNJTmLa5v4pdnFS/Ode4usSF9VfripHx/YnOTkakzvcOP/5JfZpSUkR
8M8dy28vGWZ6VQLokJxsfZvtCvnPb4DP/NgmpsnDj+u3igKNXzpkcOtP+Tua6+y71KTfX4BziLFB
EyFYhSDSrw9QUmVmVo1+cgIoBI0oHv9+f7/7+IuZidnXbgtTPzll+V50V7X3zfN/fv+/7tpfvr64
6EZtswXOt/l8A70yMiDsLs8y4wjpiUg3f/8tf3hWmYt5LpmwOOE5zsW7pmLXDVM/yxGa3uPcMgPw
hnH09zV+P/H8L2ucr+cv+2mVNSLKS9bQIDDC4Foa55nw8u+L/OGmfFnk4lgQbk6yNIL4U2FVoIr7
Kf/mlfjjlTKJGvVMEg69y10VpWCgmjjPT2eKmAzyeV1HmyDt1v/D7/hlmYsbMjSBmwfMSk8PDUlK
8T8fbb7NzaaUB3v+vS9J0r5WMg+9Y5a8tUyozet//va2bxJE43PLKRgvbnVaMPRVReCCxyxw/vzn
iHXy6X79+IubnOAp4ISSj+8jtUKZWSCe/R9+gOVwOAhqF/q3r89qakbu1E8DFwj+Y4RIH67q31f4
w3NEjChnmy1sBsaXEwiI0wYzduEdhxqDo6WbrPDZ/vsSf3jhHJ2Gmpg1/783++uPKFAim0XTi6Pj
Y7GI+Efbl/j/pcM3B90f3jnGA2Simo4uzpmYX9cpsyiNLIHhvIzLPf6u31ZKf9gJvyxwsZGHMN3q
sVfimHwiJUVRiDrUw/z6uz7wvGP/suOSLSUsgT0rA8Bzg3uZj9YbNlpD5WmnYrSWGXIhrSOrhKSQ
bjv5I8R0aJRm+M3We9lXsxRnFP2MR+PBROIyMjVvI8uQgbKQX4yFAhNNiYOgy9+E6USKVleVCPgi
6Rc3SdtZt7knFS6iMW7rZgBPOWthFmEF4iz6jlvrhar/DOP/Q9p57biOZG32hX4CZNAEeStvU1JK
aZQ3RLpD7z2ffharL+av7MI5qJmLBgqNKilFE2bH/tYa2mwtCPRxpPlEByOMjbxaOiQAp7T/MMvx
lxMJLlyYima7pWWVvsNukJHy757B/9qx/RgJZKhEnK9p3mWKG1dEgHy6fQPlorS33z/sP96n/3wR
RxcOkmkdT8WPh7AxOyceOXy9SKv/TsziAZjHjgLo5++/5sc79Z+bpVOjl2CwuWU/xmVPgEr3Zavf
cFa8rrP0EL3+/gt+vEz/+QJDp30FUPB/r4loB60dVW30mwrRXgKYbMXi/+8bfuwLqqTWhOHzE4zm
rqzd/4cfIHT2s5rBopqV9Y9lkZ9SuaVQwMcbyjoI/c0fFo1/nRX97S3liI07YDmGStlGlz/WRXoX
ULq1C/0GvMbZcRYdbqu07Z5R6Q3nWKsVck49XZX+QI7ejHLzGNQO56NtJ6uV1BtzJ8M8fmsE7+Lc
MGtrnpLJX3omjidnrDQ0so29Myw73iaVQvSiCuS8tRuN3nPXWaC35hzU77QQUnSjfgFLGVe+4aaQ
cN3+D6uNn4/bVJkiOiQsdrkUxH+WRuGa2mbvCv/SOsZc09P31M4/cn38LEX57+bs6cFjAOSialTE
efR+TqohLlDf6o2bLn45757+/Pun7uf7ycfzQKiagf8OSs/P+S6vXdtJbJe7RgLMro92klE4/MPb
+de8/OPZmPxqyNqEbXLY++NHJKOs+8jxjJscJAR61CGvdMnVxpvAm2rOo2/Y9hJ6YLfKrF1JAFu+
tZz0KO0f7tuPGWu6mAavgIX/XLKu/rm3pJuusrU+52LWMa1k/hmw2qGQtIQ7GqDFrnr8/dX9+Zz8
/L4f77STgCFy6Vy8GSbtbBVQCnrjYXoWf/ien6Uk7Kcqt08XkCylrlnGj7d7rBrHhHJugHQ2FxAM
9+Xg/pIWWbbC2LURHCHbox3UpIjV+c0frqqYXu3/fXsdizPwyShPjZti7c+xJep0ag6x6p1EM9Zw
GjJl66SkWJNCjY+8R/gbQloYlF4T25yU2qxOQVvTCayBvu1MFStO7AH+oTiudL2zZJDvl7IAFmCV
bbcRMfjO39+Y/y6Z8icb9AZMzwLz0s83mNR+BAxR908pZ4EzM9Bf+1LaiBkyBpXQYfFH+fuB40hy
hIpTr8Cy2NsgbaI/jPo/n8i/atzTUYRgj6c5P98MPVTjEiF2cOk8kcIvguiJ4kndNUYYLyw9JiOr
DcX6979+Wpj97X4xfBkm5U1TQCynrPr3lSFVWsI3TkjyyvpgQRMGt5YmGd7IwiGNBNbi91/3c4yZ
fiPjspx6PXQe1B9vf0Vjuu11hX/pyMGVt7B87vU/zD4/p+e/vmLa/fGK07ao/1hmRFpXUHWxvYtb
rmyNzNj59z/hHz5fsuvgcuF2nBbVf79ihO3HwRk991yE6MqNG965f/8FlNSExShvcvF//ICYtJIC
lMU5J91Spb/0D7fgn/5+alI2KzGNrZP5Y6mu2bkcNM90znH7cGjN/4c/nimPPgnhcBL1c47qVT3V
1Ew6Z1RhmfnSJX+oaP4cRrm7tsqBJ95zW2P58uN5DeFM6gMNzZfKpAnwE8KfQM3k/aFq9w+P6d++
ZbqG/6sQktXSBXrcehenArtZWrccm44EF/ev7zRfQ16Y2hen3OqPOaFVXZaqCMwu1jCsbd3dE0Vc
/P4r/vl6/d+v+HG9Eq9CEYHw5eKJnU5q3Jz76br+01HCP10vagk0HEg2zLzcf79eDgnNosVXfo6R
Bg36o1tsi+vvf8g/PLaUmtk7TNM23/LjtdOAtI0l/cVn8iBGuaEV7/ef/w8XypkOGJkwaQ/7r+6e
RA3saKhV3rrsWwX+qzq7nDRAp85+/z3/fam45UKlYEFlijflx+vXx7bp0RzqnMfPOjrFz037r99A
vsC0qeoYFApZIv/9XnimnZamZ9vn1DsE28L6d4UpVkvT5nvqLLEnh/TPF1BTKg5cYmGfpbIajma4
/f3lYT74ucdnj8tLztBKTZ7b8fdjcvE/VuvCrCqV4ZxoK8h4q/9pczHoZgR+yXbPCdGZSNsVIdKl
m1a9BNObmb343jun3dLrIKM4kGrzORijDedqa90X2xgWlO9/j+VrVIN7ZMVh2bAkyQt2+JXote5c
qjulWPQp2ddee/S9APb+GmR+MhCW4RCOzNOW+M6y9SHjO8VLQXS6rPKlG9fw96AuWNhuhwIjXnDJ
JOoaurb74GUCqzvahUjzIs1P4fjotN58DLSDmp3L8DIYd0kMuBwyaxaj5A2LeFekNf37zkpJ9EXO
OigaTgV+NhW2T0ZKIdmNyla48azQd4PxYqZ3I9pD3l2UUyNRAcoI9ZB9rHJzxSJ2wppALDo6ZLD0
5EJa3EZ3gNdUFTAOahCVfXWEa74UfT0rixe3LB88SSInhtpDkAnm1KrEAdLEH1Lbu9ldb0kNb3MY
xyqBID1CDat/tSShBABX/PXLEUQCDjZB7sNMz0F81dEdyuZBJG+VR8tp5K6y7iNphkXnPKiAOEIt
mNHE7UOUI/2qT04W66vA2qDWXTPXWjJnNV1MMnB3rf5W5BDKnH3cwnH78mUDJ/3m+tcI+ydATr3a
QlQvkL4aby73uKgxSUGMdfphFRAHlmU58+J6UekrRUKuLKt5BG2ymmLrLbCE/DmzD1BqevteAN71
wxzQDG0htMQ6sp6ZzjDjvHguA65Me0T+xImOMW8BSZj6ocf/GNXQ8JiSVCidLLkIkdJuOkYEw1hO
mfmBlRF7q72XlHPodQsZ0T5RT23WfFi9CyuyZpA8QCsO9UeOCsdw6o2V9ludjuQeGYKqfIDymTnt
HQrXtuRIzAoerdgEP6+Dz+QYZboz46WTW0PPlknjfPpm9SvIxFtsJZveH5aTCjEwP0gDzLRyI4Nv
MrZcxQb1XfWGp2VT1d/gPB9tqsJRFK2s7INmrLWoYOwnM5tlaa+DYa4NNCkaITgEuqhQgvFscVtV
dWGgFkO+stM7PLuIXXr/fTBAYpfVkt7vNYqJRVmcHDYj+jgfzQmk4YEKPWr+i0RXouSg++h0LujD
oTw0LMr6YrX2rMrPQ3as+mND7jHpQZaMGwDUa8Xu5lpyyHlFJP84ErHrEmJ3brnNy70AylC2zy2c
Fqh+nf9ihj6EsFuGRar7iDLSe49+dc8JDYkJt3Grgf757YOqHFyhLokQkFH6Uo2LhGeox684JkvI
dl5J6t8CHxrYs4w/rhjOKmJeHX+VJGdp5E9Oei/JUeb03wDLsVcpqHYPAmgyhAxFBCTV5rlxyM2V
srxAKAgJjVPi6NmMIuVLEveTAgY955CIw3yuQ29y9F+mXAGLgA6WzyRQY3bZMHXvhXzU8Oqam9HC
HwxC+WIQcRjiYFUZLk8lz253Ji+dN/0stsNjBxtktL99+P9dGayKxNmYVYs7rL3UjbpRgBFr4UEb
P3pnW9XJyo7Pig1H5papb7QL9HaDvYDMIxBuFcaKLqADkOkCQF+XLxl5SQ98X9HhCaHFDmNWhKj7
tSDE4MqDL0uC+CFgOEafUptHGYTT8ZVgjZbsB2AZsXntBPrF9iKiyxjB8fLvIrjqUIgL/yZxriI5
EecmvxvOL5X2M6MC2JPtDJSTjnXIYR8Qgs+diptwTEPUlK0kQbKxMAuVZCWr8MXvPnEAqPUhnqJI
OnFFrDcIImeCaKhVvGnqi1SuYTuCcr8SeXWAM3b9MiKhkmUjzzYRV6gMuv9d6xeFTCAMXIcQVWmg
x7HzlTlCTSHUBsPgsagKdVEqXbuk9d5YlsFTMnyK+DxRAuLMnIfuoYuXWpn/JyEL+k1VNNzC3pI8
Xqoc/dGllz85EnNZ6GGILzVgNHLAqtWgkcmYDCxVQIVDk6YF5hfkYi04KwBOwXtFZDAMlaKzM0ua
X/F49RV/iWJ55STOalDee/joJf0sk11uUKutk2fLtt5ioR4sLEPfFe+mzr/9V8T3XcNOadTjhobY
BZqto1FZ+xCmSAWPog73IVj2GFdBF7wUanMvxA7+3WTWbqydbIt9kPCaYjPUpLqDhF3W3t5znhKB
+wpGYM2sGuDj8KxDzNUXl868quEltnbQx5cMWnX2Gjg4esBQJa44DuKV6V0DwGd90CQwF3Tp9lGz
yCdKHKE7Qx1WlLV3eQIFuLmDWNmEIznp3hLb3rXwDkYboBhLK3FXHHxDfML2qRX86oHLWe4bNZ8n
avRUT/pN5g8DwkUtiPxKc07MrvNKYJpoedoYjk901H3lMHoZCfTqTdE/Na1ZlVVBQsnfhLG+a6sO
xnV2gBKN0zd6NgB5F38JcAOIKrEkSt8vClUDkx/sTcislWKvq/YeFspGrXqwkM2aiMTKLYZHM5YX
TUteWI+UizxUd0NqngmGrTznSwPmNKblQylggVoilQTu3BIxNyUuVRBizqpoCchj39QCHtRwMKEK
WFF+VzK2OGjyGvKmuRVtyVqf3XBcOhGJTBXWuKiAxWBDCwZwWJn+HcrynBbBrybTfoVesgqLcSFD
kvsItExTzgrRz/NqWjlh4Sjk1o+CS2zC9YuKbWOqD6MxQZ3txQDCULUYY9ExNb1N/LLbEq2FL4Ix
s64fYvL3XjoSQgELD/4LI89fZg/FCx9srTmmA6+G1YHXUbuDl4YfhpZv295fYj9kOo8Klfj+cA5M
/8RHUVSZKOdoD6aYY+Dr7cXNS28WleT3lAB7praR/JWULTfJFCr39G5mhArcAqNY1mOyiOgK7FLJ
wXh+0mR0ELr7EdrqM6yphDCVLiCOFTsh+pshGUZJUD3GEVZkl6RmEj7F/sC7aJr7IO2WBI7JtPbr
MMtfNNYulAPg4RRXqwRE1qZ3PHr4aTLiPsNcKVUQ2p520zKPP8kvF15fH/yyXw8pSd66Ul9SR91V
jaYzyQ7fpl6Oi74oNyOPj166p9itYV/YS5Af6wBQcqOMi7A/RYoGUDHalhYDbaUvB86rrDB4KN2v
IHg2COGCMJiZgvMqULuDBuK6WPdGzaFVdCq9Cfw6t7VsZji3ynnSjCvqhdaDaWAlPRHL3aiCCQ3A
LmD9HdNg3cl8G/BTShWkAfriQAeXBLpDLwGQhDQRxSAhgevDbxL6a+x/aNV33Y33EhRoZ75IGL4l
ryuaJSRbvI5dMlMz1hZDdTAm2mDXb4jAAp4dqdppTKWoxCVZU8Ve1ky6hXm3siePgSBAA11NnBUj
XSHTIFT6q6LpbpS3pvjshcNytp3EyvORo/cyyedD+tBKOTfTV6Rax9KPdx5biWYXW2c9rxaF4F9h
HZV6kBZIt4qh2keUCMuqPomkP6VetlDEO3ShZRMfaTZeYEFaFMqjm30DiPbzna9/ZyQmcLuFinoU
o9gpDJsKNyYiwuqb+15GC1MFPlwSy/YYiHvNnrkZbjly1Gx8VLHvva2KoFnNJ8nbG80F84Yb5Oro
m0ybBdNbpUIcKcQ+943zCOE27pDTyHbY5xb3VyqLXi2ipcQXPq8a90pucGW15TqLghNd3y8oU1+t
VN30IjliBEWHi8LSNF1E1u5jXhSzIcPXZahr6GDYJbo7fwL2Sv9gVtFZN+pTUyL4Dftkrgz5e9PC
RKmGej/I9NSJacZQzzTqw3iC3TwTRnyWSXnuE0IwrnBeqoFfblJvC9zqAFtvYmku/EI9NiLz5kYS
fkITJHlbQuUBLa/CQIBq82H2Z5aM80qyhkyMQ9XjXsjIVo+870D1Sf163CiYrdukQ8Jdvxv+3VPv
SFCXBifNYw4NEQeNynJPVxQ+cvhgbKQzWluEevOU+oSCiXcqzaoKeirb9qNu+CsT7OkI8EBoRAsr
eXMcf6UVD33xzk9nY+HNPORJZfjeVOeqeG4CZV4Ka5b490mebhAiNJK3mCVo077a6loqPalRhXXy
p9sjMRLZRTAoj37MppD9zAgTBNmyBP/uRe5hgBmDksBuXVjVfLI8DsWm1Yp5UpKxg65ApK8qHztV
boinz5uRFpMcpZO7F/6wSNBcqGtWGEb86uDiRbpAfDLlQDtngau4eIlIBTOShT1Z4ucWMzZZ/oYL
m8LFBGWxdHgV+qFbSP+YRMcBWxFGR3ZipwQqhtMczJh2dEVAAH4d3OfaL9agV0G8EUVu03ksz7og
zo9HDwEcJfkIrN9e+oIcCwvm/K11unmSPqTGVhvsuY+IotCWTbRWcKLREzQfyyt9u0MSA6vHiWpv
q6xfANyel3lwqAtYZnSbOdGjSDbF8Nrr5azWDoJtyDQR++ZJVc6RfJH+Y1Gfe3nMsl+i4idwYzL5
UDunEdFYZl2bcGTUxP/db0Zxz1JCqCzNeuVFyVD8givxD5V/NuqPsvzU5G3o4rXZXkvizial0cxZ
eFm1i/3HVrvQqn1RWQ8a2cRleNdG9SDKX1XD12+ils0OriPf5amD5pmRFC+kt2PcMCEstXhDRL8G
+TjHumSJXa2do6ylNr1GvjPHsRE6l7wIFw0OGTaLjDtd4S7oXWNagfjHqb93d8x1WcLgbrcGV7Ov
zmp+5SCWxorzmIq/aC/D1eE+DlGwgRu0dFOyV8AkEuCOYfetK780uBYIeut4348bSqjrokiWgcoE
b5415WjqG7/ZlWxR+kuiMLFUNG83cqxwtPjoznwFc157DZB0JHX9lA6gYTvaz0JQ0obF6lGHohPL
h0S8IP5cD2JVZA9DekoBPjL6pebVoYMWEEEUPxDOh8yb7UoEF6F2GCd5UWeyXQycB9GXq3B4dQVi
0ic/rpwrbzJhteJJcZ8InWyjwWSVxkhjFs81hm7fq+9pc4hFfwocudKGdWS0OxNhtQ7fUFjoUB8k
AvCSe6+mRGPiPnx0u+fE89e1kX5EZrhp04x1dIU5iv1/J14yndXvVXiPSvXSVY8cBA7mdSDUXtXX
Ubt46TlRHkgKIxS76F1nZw+6mo03WUFHapqWxUKrVFQQ+gjab4eKyWgNi8IQCzQ2yjHF8R6+yTjP
VA/yN3Kn9zqVAYhH8uSdodcvmQb+ROlKfIUu/+mtZZdJz7lRCFQnEatK8uDgrjLRn+si1m9p1Xfu
hjWqugGLiN7NDplfOR5pC3ioopv3sQ8FtokcVBpUmYLCxPGeWuCQzAjxYazba7VP1aUeNnoMHjps
nl08V299HJbYNnqA6JgTxufel7jfPNyWVDYSgvbkSpa2xA+VQ99gv8Np1qLxFPGcFdnk2jMadkG5
AmechoRZAXiYqk/ZL7RCItSsa3zoACm6E8Af/CmA03+piVyaGmeSkeSbmLdrIn6E2jHDk/dmlZC+
cp1mEcS6yeakORelW+ss6ZWnxNxjWZ7pzothrLvhWmvPHdQptb+KQZllRXAGjbFNOci2q6chPRQd
IQs/gweAoE1Nl43fIYvSNxYMbN+4WPY4w5umOC9C3zRhjvD2O20gRuvVwurQhfGS5bxBpfwVU6Oz
6o3jbM1uF9nBTA2fHXvRuBtXfY98nOcseAH+F/YdTcG877Olz6tpozfAg/SAYewmka7QMr+p+nit
OeFGhfRVx9Vajb0nm4VgzDyLK2cAS1yxNk9Zl4PtnffNa+Kv/OZB05+d7uaaz8nwPpX3snE3Jvpc
x8CXg3acLFBe8+r2H1n5PtZ3v/92u+5XjyuV9Pg88iv2EsY55mTIV29KrMx6qnNBA4s1wuueReeh
jrZac3MKFv+8NITk2fIAAXCCfViy8XzU7V3bQPCGA8EGwY/YfeG+ERD8dQUmU+PoLx6KsMAVEEHD
cV3mNp5D9UvzygxSYNQ98ip9xCnPCLYvB3CjA/uh0iqushwgf8foCsJTlaYvZoEB0Q1tyoXhQyji
W0c1aezBjlveB/cmXhosXvWEwcZAQDtAjZVJuvMqZa/4wUuNsIPOZ4b9bBdF7bbSec4wAuhh+jBA
UPFj+4IuZiuRcptjvVRrAGF1EJ2rttj0iLhsiJJzu1bh2LlfrVEBzAUC37vBAQX5MoOjlJfuAhzV
kojELpJiHQRQFmVwYU+yEHRDlkXzxZy9Gin5QNxecGRKpTMX93rgLEj1KNWI1UCvHg0skBdrDDWF
B1fBx81qLGWF8SOuVsjJZoMNhx4mvP0QjscEPVFcq09NWpwUvDR148AUpu4esa2JAxCV9jGmwtMr
77b9q2CWBOkZGFDuagTX7Ofc/lWL7gUGB39kUYz+ruOXadPszBTGxmFddqyMzL2I2QDFdInkOQD2
nuGqmQ8DnXagXsG+HGSunrrc3GmhOgkvqJCXazemBpuv5KjQgTAdADtLR2w9kFhV96kLljOLAVt8
EjSnBMmzc9KTDxlU88Jn+xc+ufkt4v2WYNwofc5iD7n3p6WdLWOlB19q9FaIe2tcJYJJtW9v0eBh
2NhbbbYMPGjOmKxz6zFQqwdNwgtk6MYAV0ZnyJMUdhygtc4j+4tShpsuWLXoKvNInTfVFU0uU6bO
s/glVAttOWtrODi51p1y/6usvugMBRDComOpJsgCcE/UTyJrv1OGwAZpa5Psav8T8ZOX7NhDbCN2
Rw2VrebWOhuIGzBw1njbWyx2zVfNClSCeGTNS2fxpmkPQYjpfFW1WPhY+sdBSj17QJGRrGO4Ikbw
hG+Bw2SKAygs/Us+QD9Sw1XTosQk23OTzr3wjW3TMFaZxhMYjw2CFWdslzA6wVl3NeDKZDn0j07/
OPlu88DfY6xlka7NQTHHybG3D2X6y2OJzyesfIDWoYUJORGr1n0yyxgey7vplEuZ+N8uLXc0hkBM
7OcmXKZ6UmfDuwhUYzaisCDPyFYk3iRdsDEq5+InQENTGJxKsoyjcsms+B3Y9j4LqDtwoJXD4zkZ
7KMiW33nygB3h0XlRNpXwdRmhMYiZfvByEzxgeOn4aBgXXBqextXxqdAeakYtyRXZpExrtv4aLG8
iXKCstZRaDdjXDQ9uLqTPlyN6tsL7lrLbDX9D1dtZYMvizfI6peK7h3UBqSyby/K4VcydZloe8rN
DwH/b9S9uDGLJJoejyKeHjimprh81+prIS6m+2EW3012z8K9ZYJD9OeaJuCnxLO4/YUGYY64fWYL
3gPbOPXiF6amWTLuhvpRDZ6aCC1Ogm+z2zpMjGq2zTzMNVG9VqvDdJgbZM8wcN+cMdpp3Rr0TZvu
VSc+lQzuTXuxrQ/EdNskfcnjXV6xLA684DSU3mOd+C89jkdx9nHVODEHTAMosA0awXUfP3sCzLyH
15kR2XEGPLsSlG+HzvpDhh+t8MEcp0xg36W/9Sgmd9VBcOhQe+XM9mvINQVg4DPY68VQxKs2vFTQ
Nl1qSdK5mtEj51sIaxdIRpUAbLRJpYBiXscy1rDOSfjS5U9GvgzYjKTgw/PwKc0O4cTJ7cUpxLKr
JM4Xio5ZGXIakCLwPeYQd9vgKVXBZiULAPpz1JyfRdZvvYYpsbUqinLFQg2aBSublZ+zOA9LarT9
cw02pSpWMgw2ybAIxSa3Fl77ghlvrsKeE7iMRyc56RVBmBGeXTQfpcVCjwkCEVNpottQg7U/NVTt
erZ++q4yg53HcSOAo5IzUZndSm8rWcK2RfnslXQvtCDv9GVL2a9B7WUKIOb1ytNOEG7DwOdIcs6H
oSLehiK5tbSFK/Zw6qyUvy1l5knOzcD1qkfMLtTq2Ydx2olSAnX8e9xGu2ASuhgPwmbL3nxX3lft
ven5W6V8GcyLRJ7K/mz0zsbom+Ug64m3t+YZZpU2SZcOYfQYaPWsqcBhg2XCd4E4uUzTTWPInc6E
XBvPBW8+f6M2cl7DArU61dZrRYp+iOJ5C05sCHYG43IVuqsQfU86qX4ZuTFSwR0d2M7/4rliaXO2
YP0lLJ9pioEbiZ6GcrOgvi9vJmaFkqVh7nQL2gM4FSPOYxsgUKod2cBFF8FqSme+4Wwa6tU2ihSv
rA56Xxya7MVjIFXtlRcQ0Yxzqp7pTBvYE7+W8jEo8lNSTRpgmMC9vlWwjmjTVsFK14oZrjgBWMbe
qo1eyRJtkujK6hjFyFhuUst5SvObmT5bWvA0FM2mNWkcTKtiZ/bmMyBGFWKklqkPXpHuxuBY1cNj
yC5QlUjn2DdNCyRNPCZDsI1q7VL0h6Ffm5QfQTzNVWhDkfJFq86SbqkZTTVzhvNF42zGYS8NyuO7
fqCsfwYMXDQHV94KrkMaHyHOP0nwAuHoMI876zFRrpVXnG2sGfT45SfJ0lckMBFbc2+0wXqMv+lF
ntTXpIHhlXbNTo/EHH52HA3nmD6MaavAHpN144ChPNt2hWzmYZzfM1rhU8/nPD5coIp483Kx8Jwj
PXEYQLjoGrX+kCE5ajB2ethABPhDeojNmd1ay0KnumCNW6eX10hMDfWOvxdNDrFSw0RJD0CO2NoM
OSGkRmyKWTisO5YziaSc00CEHFbgGlnTxYih/Tl09Kuehu+lq7zojfKKoPmSK3KNdYSq/VYr1rLx
95RdEgbgmFIcbUqvgTRfM4vdbyBWcgLWorAdeHytfKFTiZT2XjGSe43tdIxZ+iRlOp3beE9qkb/A
Db73dfrmKO4V1efaqmKqp/S0iTRZa4p1NkG3skAqfOxvqeXPIQyOTAkmtF+aYzSjXOaOe8/bjR6e
rDhn35uwEfyA25lqzaaDscRLp8Sbzvh0QOl7AWCp+KWlBG6wBOuSlIOjE29ekRZwv2PgxbyI7tmL
rAO5KlTseOMKW6xSdq119axU/C3ZIxr4naMme6EsrXiFznGL1nImxugZn3GcikXWykc7B6YN2lvp
q/nU/1m0k558FdABEEYoxgvUYR2K7W44Z4Uzr01jW+TFY5mMb6XHgkcazF2kFcqMtg4LKRVqyMix
Zrm8azgKfIrRAMhj+55ZlO099znSgWKnLBGFfcKkjGpj/Giibg2HfqGoxmrIwdb6gYJzq2AegqLR
fQHjoUbFwzYOt4GTsCH9Rk0zk/W1qhmhBaav9JCEK9tX51bMky4vNgdGMMji5sOvss3QDnMgtes0
hcm6VZlWhP2OL7wb/WcZUgPjlRoRXadxv2+RoFUc8df9c9iw50NlWnbdDL9uqe1Sce6hoiZTgR3L
4LD1Bm/tgW3oHcF/OR5cO0XDtlEySItB8F6g9bEYy/NUPlRBdzLsLwhbmzh6SG1qH3lCOewtsQHq
ofh1MR5J1Vr5dMt340NHA7QSPij6c+wfocnaTGp99Jgnjz4zmTfCSkU/jqpmXqgnlif0vFArt0OG
uJIDzc/BbA6t4RxlxbitJeYu1VkMk6ytreY6lDuhPXnhmYI5Ejil2YVYkfJ6TwHC6J7NscNvllB1
PWThaeq16Gk48KNxqfTujCKo6zyn+sEK1wO898H6hRJgAmkH9kI3XtweV3e8U/MbHOK5ggsVWsor
pddFmFwyNtIhesJZSdGsrW4C+7YFU7WlEu2ciqGiGVl5MOz3UAXWifzOl7i5iyc1rBahQeuF8a4P
l9SrN1n7YtZXjrUQnvYIrFyOPItnP/7mVTLaa4TSzkrZywSeeXATHk6RWSP9CumcDjaOcNWrltLS
oV8t952W6Lo6RJl5gOUOFBhRR7kPcAKr03mRuUaEeKNHate57Scyx+2YOB9mUN/BvX6OLoN6h6U9
puJq7NzwSbfvUr4WjAENAN/MwGBkcTbC0WCMAl3d9tihzXJBE4NebTj+yMV7md85Z3B5FXVl19Od
Mx32+folz0yKiWw2zOEY4VygfI5/0G8fRXplhQ5GPNspaG4wobLrOiJ6WvpQqf3q0yHJ1DWPtAlE
IwVC61VmX5KmGw6+NWPbF89dwoHtWR3PWUJnlH/gKHkeGCwmGVm+W4Qx+MuogluzlqlVxZynPSYF
627AhA5C7tz6pH2VGm4192nEAbfCGuM76Vi5IVWArgwi2OuNVepHWxUNTafTJ4qEXa1fS+relftg
99e++zKZPHBUwBI/1uGJLX4RP/smBeD6lJpH4ewr+VIUrUZbEJuURHkO2mwbFDCna5/ya6smy+kA
pw2uAyz8uNg3xcXnioOA5HncjJzS6c1NJCsr3Frjtw+PvdHXffktmm+v3ampu3flezM+pi3maDXa
1cXdoFLvRJjsGP3qq5MqOy6zKJ8zZY3QwmKrycOmuoAIEmcHpXPRm9s+e8ZrQ9+8KpKFbRzUeN+w
CQRYqZac22FKm7rp11IyWvYLzJ9GtTNK56CHOdNRuDaGr6DasmTU00eDHgaroEuGYK5ZbzrlNTYO
bicOnKjPrWBre6cuwjAWLbIRYck6560cme9HzD8SEBHDQ7NB3FfQUIfzaleGaTxtk9eGoLmE3vK7
qJYBnp9A3Bnnt5ymzMIMQm77TsNMSjeIrW0ydU1xNC/pFMvHg+V+hdJbNSonI2a2Ys09y0L/KJnk
YGHieDwl8q30KWoq9cKs9nQymEzxY4CcnoMwmNCgsed16+L2ojIfb9J8aScoq3yQ8CUIXQqKk2UO
qKPlaPNEyzh85EPq9Ft3gkWgMRiQU9L2mUqTWiAWtGsvnBw4q/EVWR29rsw8LNL+D0dntpw4koXh
J1KElNpvQSB2AzZ4uVEY26V9S+16+v7oi46JnqmqKYOUec6/uinNjryFwVcQ3KxyE8hfI3qLszdX
QpijC7HnY+qaMEx3CtwE+7fTXeWgbSy60voUgDCQRJLvIiDn6XWAzRlC9RxTYD0EtM9cadQl0IWD
2mDf5WjcR/TrZQpp3HspUtYNkKjvklHOadlCbfYBetAH+ZU9+fKRQeGRATQg9l+0ljhxyJ0MBCOA
HvtJcy4de4G6Dnh7s0/DJkQ4Otbds2+cz/NVhhvez7aDvlgB/G/LjL6/Z1W5ewzz+DjarKHFVWsu
sxEs7PrR9wwC/CM6i2XyJ6bPbuwI6ocFHvnkc1iSxPoJnhI3YjW0/ncmrlfWyfJZVmMONdh7i36A
qHAGdBWdlTvUC4vcY0KNDhguN6Y9HGfuTrJAyat9TQueWloY50pbxhpAP0nGLoHUinZKGticaE/j
6nIOxhdCWh+1Na9DOk0mxd1ZyHwdcTXl1SXTKCvpdn8xjGwdDGcdNMzpct82T7LpoKkYcxo6iT5j
1o3ej7WnjROxp51vlfJDIBjkKqQ5Za/mp67YDRTjGC74eWjt+G+cIlyW1U0VN626KPVB6UmdH2i8
5UGqBOAlDrfMlc9aKy+iLKF/9inH4C9lsomwN4v8J7buoU1nxGxtzAJg06TbIWczdChfghUUpc+z
scfBsrNrPjKnOKbBt1FyrV3JDcBpdI3DGyjNxFOURl+Mr97AAmIo7NrDGxe/Ev6k5aXpkrNFoWwp
jJsR7bDjLpL+H0nIS8oVPOp3QNPHXZq/leWBaj2/K68qC7rLJYSnAMoXPb52s2EKs2j045bxylEP
KvOvxcEYyG+adBVzXCpxSB5t6RmptXL6edmTTU3aHLrMv4hhUBspBHlU6JHEEK1D6yE7aL6ZSsx2
9EK7pXVqp1WP8flnUmlcsZ0V+c9sihVinaWTyDVyYd4hlHMOWpmSadB0/Zh1SPsUA91kt8r41KT7
sOd/suo2hmIfqZBdtS6nGUrNRH0U5fcUPjACeEngDyqA9t8Q7q15VwfRQtN3BaXxefPTR+5OOuKl
BE6F2kfwU5Z7k1085bPkUwmSTRIhx/hO+ZpiuW3pa5Pht8GLbJiJpxpIrOK3yGxX83i2a5KinTMu
x8z+LYW7CWhHLqcT0f02Y3I20w0FIhcSTD8iriLDdubKMYxNOW5Et6ntd33UPaIPVrLo1xXvSWZT
gaO7KzqHFkN4LVSXdptbGJmLJhUg/PKglG9z+mO3bxU6va63V5UWrTAYAkh7IbeYCauWqts+/Ho+
1+Jqi6vxLA/cDwbSQQPrZlGRF295aant8qTcS/eNxuquU8FU0SbE18kkiOpQV98y/uq17yy6BNTj
DkV/Miy6IMGX5VOaBBg4jCwAQwE4fQwl4sfuPmscmfscZ7y2keWvRtSPsgvtF5NNzzXSdwnRqvtW
+DuYX2m3sYJ4ocR0mCg3FXkvQbksE40fG98jnSEJb4Yav8nK8J7SuJzJt2xLb2Y3GDm7ADUpUvrX
uJuw+W2YthQoqBKW5L1rO8bd5ylElJrBWw/LTHFXEn3FCbHRYKHFMnV/DPnyZBpbWrqzaDmjLjGe
AgfQattIOarAc8udY+7yKPNTpH+Jp7sO5+S/NqFj+JgQmj6M7Xbsz3X6Yo8vdU9OfcjkXHjUoZpd
u8FeSkgbIVTRuieunBYSA0UByd4wPrXzpwRYxgdxd4H7JH0EKRbyTl+T1O4lFNZliUYrMcMLpags
wF5P2dJgvCnjDhUIXcXI4+SGfsMWcVYHA65m21hcgu4Nv/DiuZ0U5FGNnCflLYrEOYjHrUGKt7zq
dY6Sxz10ZsIVAfqFP3qZ5DDUSvTR0d7aNi+2ti36HexOAqCc2KtJHKpi9vLhYXbpgjWa0NnHPPrl
OCA/++icTZeq6PHzhejRihrFwZ3MZdPru7FaGyltQdkk8QWTRF4+eRzejA0Lu1cIkupe6XK59KXk
KfZzvPlT869tkW9M7rmcT6GiwYYAtQ9OtTJwKerNsW88uJUFxO7QbREJ5t0qp7wjbI95o39loeMr
bNRPSsygf8TicZFJutLAowbiOTqKBjRquKvXGZAzqFZRQVWmuocIKwe+k+Kd6qRlRbU8uqxdT0HD
0F0GlPe6QA86Luh5PZjDAbnaqZ5erSnxivSmAigH6Ck6i6zqzt50qDqjiIp68/ysVaatgOabmLlF
XVb2rgiovnYI7w+UdR1uZcFVmGmoFoKpPlpu+toRwYEgbMp+IMZSrV06gKeJdJaidXlSMAzwxVU8
X4ekiXjfqC7iqZjyvV0fxpkxgxBoucupWusBokHw6/zQNV8J3YuiPMh4I4EJVTqP5a6rNxGSJ3bW
hhNNPMfviPYO7iuryv3Y+kibj7RyXkZTPUy8pwNi/s7ey/xG6MlCi/5ZcbuWo9jDdjahukZFmoh2
K9RTwAeu22BAG8LZzexQ9AfDvj+nhyAlTF771rKNO7v4nAAdzEvpXluLYG3dfgpQRnsxRIJiCPNl
hM2tmqusihcb+ClFbZJTsQZ2WeCNncXGotmh8l1rDfRqksQehh2MImVKgNOhuMPN5lRNN+k+V6Ab
OXVoIKCQI27RSCLr+ikI59EGnkY62b/14Y/qIXrj1a6FVQAaBrYaGMgok5vSjRpiNr1GqVezbbEH
FZMXUjWA5znYhCOESzBugiZd10A01DeipJjeUON6jj2v9eStKsR1pqUOWWEhVggLNeWsx58IR57S
OpdvOqXjNSkUWljpo+bXJFVDNcNPaDnLXLzNXYDWIaaL51ZbZzcXDPbxWbZQ6lZUbFwI6nkIkfFr
CzP6welhwqZF/T12P3KUMxgPFlklgbvbRVpRyDO03oAuPwxzT0dl6E6GXyFAMuv6UbuFTxqAFxWt
l5mWbwWC/sHwVZuvYcA30nI2hSvR+fA2I6E9UbA3qIGci8qP+mhZ1Rd6y1fac5TkdHXEPtUlWl8y
Norcs2p0KvV14livVHRYSzdUvtrxKClWdFCyJK/NgI6BwhnFT7p0F+YO0BI8U9/pn7NWvfRWehKD
cwtcY504NHHKe4+gKNGqhYlWhfx1fCT3Sa4ptV1OGDPV9G63wZflQGUPFEJao4t29BZ11AY7iUfl
wWvmdKsKcWzALkpYxcqpxnNWaueRMxVugx5F554aWbOyadqwYEpx56ODovA6riANIk8PnH925PDo
9jF+pwODgOcgyk4R6+jJHwGmCIJgXJ1NUo4vWR4sdAPPSR/hE3AHtmYUhJuKQbPt1R+9Zl3W33Qj
PUuAE40q1p68liJtkRvAtbTugvEoMT/iZudiH1N2pEO4KPedDD2osy5pe1fJYLD5tU5+ErWGQpUr
nAIegU+jXuVoG9zgNE8UnYaNnzx/ilHc7KZZOeZhwraJoc5OWH0O/XgMaXQmDOqeoZNzOu7/SWza
wvRGy3i+OmwuBf9+GVUfaTBga1jVqzL3p/owpMkjx/UT1nzR/RNExJND0aGgJAAuBAfYsLbMfcPC
Yzj9otRug8kI9kkIBPpATjLesU574UvjP1z2wG8z1VDwvPFsmPNfYDO0qyoYB2cmq4arH+FIlPmr
02+iyjnJGRmRROuvLUIrETou8LxRYBfX7qZpnbUOraYWY/Lvvay9TGO/q8Dd/AbxIE1BGTthbN4n
NCQZe1YePozpLSHlYDYBCC9Ff7bDyrcjmLLmGy8/iRb1Lu7uLU3pdTEwsmeRDkCEbr23F83kbvAi
n4rqR0+vhfgaCvOt1gL4xnyBj3bpDjk/6SdUXwAFH8JVDU6zLUvu07QrvbwEwQwivvuBBjsc7zgM
sIEtiqx4DZyYWs2TA2s2OjdLfXTD5+zc2r5dz/0tYvfWPrT+lg7HwdH+iDMV7rRSRXtKpi9NzPsg
w/AQ7QxUsg3C6sI6xvYP02qbJYdyfBsFs5FibLqS7yoOL9yrZ6XclI11RQchoVjjgQNVLo3JPmSu
dp8p9RRUCT/dXLsueNfZD6P6GJQbt4XgkjMjd0izKsKTAGR7lY9IpQo2XXTlDRSfyl9WtbTca5BX
LLDlLpOYJxX/Rml4FubVNqC4d7B3luouHYboONEveIA109cYHmVyH3TKCjN3UwawsMixfwVbbJnt
SmVXqz8z9dmI01L9T8vAy+J1zpbQKl47o37UmXognxTweD67BJdN0dLp3Wi0JEcJqtSUkj3sQb2W
7CSX5qy/IIjJwmRdEnvL/wo8zFVOnurBLMly3dX9ehaXpH8bNCrB+R3F3PoTX2nk2hSooW6mIpKv
uisjZN24fgwVErN7CRL522Or6kttT9K5N5aU8rbdog7jgeafwWtT9TCUlAyXNb3Wk2eM6B2m79IO
UDiexYxPBLMEHnO8POUjiOzzpLr3rBq4LocHVdHIXhmFENWeQv3UqC6CjMQnvwSWniwPewOY2Tyb
rrdxcywHl+nxb0K7XOO2HqF4kdvVSn9rhPtWMILG8kpY+veoNwTuKLTTKvE/AfoSDeKlhrNB1rfo
E1yLdnWzMcoEfKI8iKxOu3ncxhxmAW6sfvR1GomL9uTWL/0w+ko9aEsN+swKgsrLExat9izhVcM8
x9RXMHW23cPGeZSUtxooNUhe8/zacqOKFrqw94vSXc1twar1RyPNhqboE7ScPyBMCgebHXiblj5d
nIRFoK07d+aX0hysaifiBrzar00/56gnzu+zarq1rgyr2P6nGvXeLvUV4jjHemnlWrG2bb7J1Iem
7Qxl5bY3BUwlP+X8iLo2efaIn6252YP6OzewwxtF3bbacJwSc10rr5K6GLNq7wm4QUFsVtpC/Ipb
4LzF+J2alHIwVH2Uve6nuduG+PlcIRDYcOr4kkAOlCQSkV+6Fc7WjhJk/ePWDtC2vOYA6mV9qqKf
TFfhZwFi7HIzBOahqHDESsevzBafiCyR5A3Bx+zayS3VmTclFOVLR6NioCSvKmAf6kYOvL+RR4pa
pGXKK1lIsjam9zHN9ma+svAdhs1rhrfK0u5B/B6O1FdpbzWNFXO7LszEt7SHghxeZTTJqP92XFT5
WE/ZHPQtqJkGx6MXLJ5+bcWeUGpkSTLF+NWt0TKiIaG+s7l2xVpzNqZ67y26VHn23RqoqQUEA4tp
qgPVS35PIDAzmEKNyHgwyY7v+8hDFzo7mSeGxO/wRyTGZkjdrWHDlYbn8FksZ3xM6dmMQQHlQRte
EeYWhCQ7JFTUY7Om1mudEIMzPQyCZmVXrw3t8TwEo7amH7s9NRJPWas7X4HDnjdn5sWUqIRTE3kd
4BOoqbA2dg0+FK/s2M94q1gN2fk6XMwcxRTJtKjpJlqOpRv8TuO8bhzbd/mbco0ANs1gOCAGjzTE
UtggMKxXrkVPUav7SQsHy2902wkJr7Oycu1osoCqtbNqSL5M+csBSFx0MXmyA9Yl6Qw1DCghOUNe
Y/lt/dGZIKkcsU77pY3U5xT/7OLhMF3Wgx/jTU6sj9L5Kgfmm56C7X0T7OzOZ+qJCzq043KdPEXx
gjqv3trzVVzdrllR07By7OpR6PN6oCGys39sgddRwIoG7Lpt+ehJdx2tfYqqfn6P45MerzoWxahU
DlpQHOeOQvMMqlm8NdpvaPzRa/ZsPqnQDTurIMWn3C4pbOunnaC2fQh9RUdQqoldN3dHMT40s95Q
Ap4C6rn9QbP4wrw+/aWEtBp22VhSf7hskp/ZuERowB0NjgFDVBitxhxCW6VAFTcYA6vww+bFGAHY
n+9/C3k6rQMFKQBkWFFX+9Je6dyC4acSTJ7o1nlPCPqvCk04Te+Ku3edexhhzRTXMQ0gQVG5mGW9
Uez6A0ojp2E0Nr/jca/ktzzFEpEueEtx3r3iAlvHyMMGFgOe0wC/YMT6UlGSVjRLJ/aV8qCV3UNM
7baXNOYRQYQcB38spYT0iSodLtmsDPS11LrYtyVq1Kl15k1Nv+UalSY4bdHqFHNiTY9qV5yTqJGX
AFvazSw0ZRvntfiT7tQjz7Fydtg4mD6mnvWkEhmAfSwskozoYHWebxflSzWPCBaUWbdCqmgr2yPY
K9iH4wS/HDIuuLkaemmhoq41ZmM7CIxEdZwiF6DwW+CWW2YmNOs8gegbAYLborZ+nLlHmTfan9QX
tswFlsKvF/ggSITHkv7EXeKKEkTwoz0GufDo2vzIjGe/YwdXk2V2tBagNH6d1tmRuxR4jyQ6yJkS
EjiYsgM2LZfU1gK/XAx6UOk1YQZUKcbLrKbyVzZhiuhSoVorz13DMx0jXFMiPZIFHoqzmiNut/Uw
6peaO4PI9k/UR7BWJuoQNktqgDXcILPpItvN1IMum2LdaZ1z7p1IHtW4pFO80oPdhPXbq+a+8g2p
W3T0pt0WHbd7EEKrAJYE2vd2gohv56J/nUT4l4Fa6hLCRWqjuKJyK4xlWBris2hzoubzvKFWE01J
nwzznRzDciWfrq9BjX6GdqAJmvoluuwM/UC/o7tuXDvdQ/rbHlbZcdV28cizOXHOVqzRBFU+y4VB
PWbk0+gIu3ZFNysEwBjknEDzSBJ3THxgi8EcBwU4R6yIPTpLeon5Qp2p20wotpyxPk6G9HOCClad
bc77enDENq4afTu0DTv9iNGwHf0wSLx+simod3BSSa5HV9OrQxzn1lsekdFVzJun90bY4iMfLN9u
rC9LmQUUUwj/JxVMD+jnUaURuDVVK52KNXO4GuqnrH8d41rHr2GADYIiz1Za9BfL6JDLbhd1zs1W
hrNJmF2KFzfH/pwQkbUkk/FUpKhBY4msxFo0Bg3MHEf1rqJ+OLf/BJClHiBnJAnA+HLTmzOxD3DP
Y3BcPd1MQaS+9p18lWLAvnwuECWpMt/Ak6xj91xxwvFHB0F3oc0TzYX0U2vE0Pbsv4YFs17K5lnd
G606NV4N9qcS5V6JfEKJeiIm5N3iCwsT5T2R1rFX603tgFNFptxDHbIZQlA1q14NLexyoMdsqE7y
MjSNVxrJh9kovpEmy1RHH2qg2eChxgwtid0ampMR2udIa1HbTlsRctxKjMGUIFq6cgTKuNWwD4m+
KeSwHmWziKhFfvIBLfhwhQptTAZ/NvdI9mcHISVuXTd5t5qvuT42zUdrMzNSBWuVzUvvGF5Z0rps
6X4pMy+eM982kJMSU9AWTw8M+Q+5m6xGRpEqogmZ2bkZnGtUIRSiRGzkFJl6AAaem2opIhxRWzf7
UAdExCwlNAcXGmKjIHvEOVuzxLPT7WNHO8kMntJkqZTa19QIvwhfsrbeyIpKkK5adc4xoiVdyZlh
Z/cWjfmONOPToMYXvVJfZyMC2PhNKXkeBaV1bPDKZ/oEEAzM7E8fdSsq6heTNV3H+rDtXfU7cUtf
Kch7xCr6f1JI+SEblWcZJEoUDEUDSt4TxGP9VLZkGHXoztUcsbSmU1xd877+yUnHMzXwp4b6vIhS
uUmFX9SXkk/BMv/pSbBIxtVTjYEnZdlLgUDP3TrD9JFKYw0Z/TThIMoqMAtx/cdnk99Y9z3wpnZP
5gOBXoQKGAQdWF5hUMoqudJOqeV6WfOdOi6VJRoC60B2iwFmDHCJCfXbMK8l3FkQR/AfFzP6wAsD
endUTbFUhPsSUJOqVKi3on+zHDYFsKVRQa+P84ergCuar1gvKvu1tVBzzf+mHiKCRNKlw/SVKP8q
jgKH4H9Ta9k77C862N7qAiUbQv7Y1NY22t1Y/ai7j+dlUUTjh11n56iL94OJLyNprhhyUUVZq0B9
D6KPGhXAUOECQvY364pvlU/LLzRrPjN08ygPTE2W/htU6eYJY7Uyh8Ns48UURL9h8q+xu7NG+6xa
dXt2ZOyMumeUwTIlE0WnRz6ZXnTld7AVBNcmFtQ9Vh4IxupYmu4iEZ+hjSKp0UC2UlRuU4LZn5jJ
7hX8pV0VejjfWg3TeEt/x9oqRHGxWyXbgUr316m3R4Mxb27KPcbucVrEbqgvE8vICHDIakwT47Og
W3A6d5aN7ayyGDtdLuMyM1MUhVHxoqRTBROLyTci4ulQjL1ziwkiXFFVhbz7dXTRxymI1/XCq+Wf
AeLkVGBmSbieCc5VlXfb6fEU4kjG4oZI3elfZoxCRuISayU93oRMwPxa21S5FF3tEXccLm2z9mqS
c/TyOk2lP9n43BEmtdG90z9Udz7odn7P6NGt03TZULYh0Hhr5lHFMFoDmhrDd0Wse5R8VOXX9ITK
KMshSPQ1MD5VWW+MgQ37+TRhtRbkaXST4cn+BP/j69Z4MKIciWv17XYlfh4MUPWwJptjWYwmaREX
zSiX+J5Ok5Fv6bpAZFDc6LlGjVagx6PUJGPHxKrOH/lowsvoRJ6F3Kp+5j3gQqwacXQd65OciOXs
qJ4aiU1fPmZEpn0WbPTMAFVzF4pJggYGD42qdTc92Y6z0qr+7FYuFGK9dtn7aamALKJruPphVwOm
hSGD3QKQjwsiX9z8XTTxR0HbbCYDPwm77YhpXcIaANCshzEk9rn06tqlH7Xlc8xWGNnvNNuu3Wr0
1NTd0CBFBMhEQspn3U2bJHBWoyxWOg1DDODglpRjG1BV07Swwg7dOttLexXWl42aVo8hweAB+uol
grES5XbKrnbzKfRs05bdMlXrvzK9jo6GnAYVqdiaKsc+2m1TnqYM21ru7I1JPyYgkCNVygWYit5i
Nm3QkjH24lvhJwWPEjYCBejSiu5epgD5j9CPZVXijwJRUd1q10ru+ZE4hpGCWB5VV5KREsCVuA8h
oJ+t4eAoHwo2a7swkfdh9QOdH49K9+okl8LiEEKvKZqXOH5pUmTZKAUG51fGAwLScTszabaNsi7I
KRqp3BVkwxQod+qYBdVW745i7nWw1irQPA3Zy5DJVSZZF4ke6UewzSg5MO0T/oK6oL2ET0isNfy+
mdYUNYE81gt1AK3SBRkebNUI942kgbd/FAWQA8oAszL3ihJs2+EzBMvpmnjfahvHST1rvM95uDYI
sKrwROv1r4KAmximlTJc2/E3Ykyyy38lsTCm2exyAlcC+6uR5sGAXuf21K1Pvbi5EQTxVp9ARYDy
MjO7NqPcaw2LU5B5Sj/xggckhyC5eGZR4X1t7Wqt8u96Gyzyyrha9bhoWv2kh8peT3q032jWo2+L
YdlxzHWeQFZ03cYuJ2iS8j6iiqNybxmSp5U7zWZG8u8mZ707sWhinPb0eCjYo5I1s1mW73sFHxH/
nLT2Zwi0VaOlqGcMvykaHiRt0YOazQiq0pIpNQR9YsRE5v9FIMdrwNxEQlVRm7sRWszF6KRo+kmN
EUgZ87fmyjNK4p1m/OTWKYKmC4iesKxgVeTVkZyzdTzUoLOEIyTCD8AjSKVbtXwb7r8sApatjq2+
nxFLQs845bqqqjuUEd7rMfsopb1VOvOsA2+FpobmLzikdMtCdrvY0YPal1Z9oQj+3jToMtjRckq+
spRscbcabkki1vOUHkWZvXVh/Wll9WtvwnawZiPIE8ckcRGSVdbENW5UyLRrArHMzhPklrnVU5JP
TDpX2rhHqnUdAnVVhPNnYrCLOlrvo8NGoWFzyeX8ncqwetcz8U84ykPleGRei7Z2o38mAWSKZo0b
w0p2VWt/u07zHlXhR6vkFwOGgnwI3jhryRQfPdXDiIUMBizhml+EcDEGq/IShzxBotnXbfKZNfU5
qOJ4SRTacgqHzVO5aneMM2Ox1WITk1UZ0Xs+rVi5ypVtwaC6sv5jy2RgaZMYp0T8h83rHRJzVamR
uczLaWMn4lKUA874ZCUwm0sr+tWVaR9PfGladpwDFahXufXK8D51Gs5Nek6SeU4RDMZ++JRMzgOR
/23yyOS0jbIC4hiIJq3b75aSceJTpr2VKaQFCYGLI/ItE+ECCO1pEvGX43S+CM0VlyLfziQy3nOA
6b7+buf2XbNHfzT0F6esgLVpYSZQwdyImceRVuU/XUBniWZGLRusVHXaKgOK6kBxvTYi0CnIVRtd
ac0cAtoX8wEEePoaw+bxTzhXQNQGMpD6wETFabOOEAr4lZUI26gvJjwlv0ysIpZabdH5P6yxekOy
T4efOMS6ss/YjfEcraMovz4b48Ia+UM3+FOJwKivj6o2ckgFOc5A5JtyXOUyOXd2zSsBL4vaEvL2
KwRYlWODUCtGSvV8AVrS38zu1c16BgDj3chp2o61K/ciz4exzPCNqmG4jsrmNaQNrdKYsaY0oddY
Wccl2F3rfpC/tnPQEY8CGHIwOvwqWCvT8q2ys4ubjtwusKYBKk/4TcPV1zMzbRiNRyMeNzlwjeu6
r3KE9U8cSOY0WJJV85oMTc1LxIwWWkm6zABdiYHBGxghsFS2OPpvZdFjy8G9G9geWZdfrYpjwLJq
Lut55wA2i9Z8i/PpaMcUuGXzQ9rxsUJZMRXdxzTn21x0B5xQh1ojjIsFGfLDepfI9cOOds5Jaa65
Vt/TqHjPB7mPcuKKZsxDIShdZPYa/6fFX+q0mN8n666U06eVKr6OPaUwUVaP9TZXklWpJ+eZMB9K
E9/oNbjUrf6i6DOvdzLvLMvep33G4dz9o1Tcq6H9LFonytTaWImzctVzRgqbU+jbuox9k0Qe4ur+
kmg66KnyU+rziy6yU+2G+5m5IYMlnGPgfXB0R8itqsybnq5rvcq8KVS2RdX/FGl1xkSxLQPCPnTk
pXZxrEdmk45B0QrxOTebJz4cBUwUgrgBCl2rq5o3dzVWN2Gq7zSrP7rRvEsH7aMR2U1paOAYbabx
oG7IIlAy9l4DjrDLV3Uccy27X7miX2pk++pkEU8y3NNZ9SNN4dlvNlLB0NyndIBPx1qb3jXSQJ5O
SwIna8srpfZKCQThZ4RshDHaOf0pEBoYD9Ie/RAwdhsWp7Cw2fO7aIEdhf5vMUZrRP4vncYSrhmJ
T2RBuejr8MW0ukdtYB53nCs5HBK3+XxKO/aJMG8+KkUnfTLfmV2EtrsC4Cth96P04Gr1P/L9HAS2
YuPySQQIUopUXDrkh8qorjREdAs54H5sm/CjIbkRIrkk6sHGIJCaxqnvnY0w51XQwy0rHZlhdaMg
vrT2dCZ8DV3xwRKGlyLYJtW0YywliNEd8BqTNZMjBs6nTYPsuIt4dzEsqhJJb/0UBIUTjuGEBnti
OpKhfHfyQPE6RDgF4jsnl7e5BUZMEUqFYYDCIHkQhL6cMUJPWEhzwvN6ydgXVMEplE+IYO6YN8Yd
aTO4oiJMGUVOJl/QUXIE/kdQoEnwjLlNZhvZsl2ve6z7TqfutRG1BNG2iC27dRyzyGH00Qf+yMHs
7gaJ3MzTNrEOneMb7rjLBgIEVYefdz4xbIV4MJqjNEi2BDoAPnDXHFRoSaGj6hlmvTVepI303k3w
UMXOOQ6jC6/sm1u01A6L6a7b8jSE4xeuTbSgio62hGmXW59vV0eSn4UplzwHuznj+HwOBLUITzEZ
F4gJeP6UrWrnF/oJPiZLqGjfyZsqw5shsDFBVxp5zjRRVO+AKIyktb2h3hqnn0i/cwuRSOT4Tm/s
g5xQujnQl+RpEkaDfTBX9+1QX55GXCtkcC67etlEuh8l2VOucU9Y9lZzQ7AWLpBTU2F3oXASpwKa
32ZQSP+ov40G8X1ZwXkncvxX2xWveUBokJyDT/WZUDORG6d28qUiTCl2jL8gUG6TQSd9OWzkMDxk
0b5HSXyjqpnQA8M6wm9Cd6OV1sz4PRist9BF9D63JeB5eO6KCeTmSdYDiVdq92p0WMiaFGHbSIpC
Mr/lM5FISXpJ23wVFu6O2rOLlRprqwbxq4vHqD3lnIr5F2DaISARk42qogtIOvwjzsltpONZ07Dr
3cLDjY4gYDgBTPo1SS1B2ZzCSPHL0iYSwl5UTnfUK/OeGMl7UAfvzw9ijZ6xXYAaj96Qh9/cdC94
A5KF0BW8TDZ5WnYee/jRzqoUf05MqE3Vp1iv2MVtvgG1Ti65O1ySTK6fWMtYUEExIhnEU5/I1RS6
K0dJthNWTORQL4MJjDfryF573q5wr1vDRnDjwp74ZscsYeDy0srgnUpXbI4fE252YtsVMtuwBFkz
w53zls6nAH9S+hMEpFWB1qF0cd3sP9LOazd2rE3PtzKYc8KLmTTGPlBFhZKoHE4IReacefV+uGfs
lqhyFf49wO5GNzbAVVyJX3jDKibtF6Br3bWl33jqqxoC4wSmruyUEqGx0UWuU4Eic5obFMxAZ9PA
EsnjKN5iFeBG0F8lQXtmavV1qXpLqDk3dexShjM14ETdFkeBUwqnJcSjYSm7+ftgjnydoIS49i7z
olU2qXeVXf5s1NlL3g6nJWreyyap7yhsv1QNeOwoqZeeH63itLvzCg84Etq8evRmhdI2yJMV/lWv
1WhfZ4O4sHOwLt6IemYnv7SpfYVaEzeIFr5EFfoLagBvk3KygjqZkYCc6GXl0qNCHZUo1HVKs4sl
Ej4jo8RQaQ+ZRedLDHTcQndZBUDlQ1Ncx3J6KRV0xz3kMBFQv2hYJNEqt1LWbk3M7DO7/VRLOJCx
ab0i1bhp6/pZVomUaxJPVEiITNTXMCD1go355XfJbZjKz6HuneejddMZJTl+T53W9ibdAX08U+Ec
ph5Kgei8LYLSe+givV3iAoc6irEr0JWgWmYADH4WMicIGqZeZvp91SMNkOY+Eit1dGsFE7yvBcyX
h2vAStQgdRgk4tayJpQA2E+RINAMeMGIjeuW7vrgDg+1nL3WlrQryF1HOyRvDa89q9vlOnSCMCt3
oU8Rxb8NkCmpUQqxKLv01P4Mr1xJrrIq6MR7F6r+3hk7mRYC3faFMmTkdwgtcDaBMpzrpH/Gk5ze
03aCGXA9hjLpp3uioJ6nhCB2wEnb9qMFybqslEUfAfPqHiOws/0fHDblEjAiLc3HvEObQzXJc58C
0N9pTlsXtht0IR/8etI/RfTdoH3T5pMXuktJFodnqQ4WOAWcq6UFs/dJ8a+D+tVCRiarg02W5KdY
41A1OSlgTOmovlWZskjrpzp75eY9oYAVmhxxVG0R/ziBdrJIxUUU6itfT2FDqusG5sxIp1OM020M
E4BPvnGnpU7hPlfhWRhTa+Q3a0G7sfULmHsvI7mmF7+1EhiUxnGT25jPu+yRzZKR9dLaK7cF/6cU
azmMFxVSSegaE6kSKp4M40i1LTlz6/PIXiE+uTCzNWxAJHwWqa3C5kYygpiuRawwnpCkGTWgWF5X
EHiH4c0abyUqCVpDsk4Z9r3pHqnmn7TKGf7bi0K662gMR9CnO9+bJEGoM4/0gNpFE5onkeufKm2y
rTwbHn82xX8kZZSn7HVAJqag1oe0DSCuiPWc4AEBYNxqkY0AWBrExy4qGQWfZ48A2H8LUUWIKDL0
9ueI4ZYLX7PJi4WfvykAMrMaRRraDRlzZLQPQ/Kp0JhuX8v+yaCJ16FKJ0pgi91Kk+8LD500OPGJ
1Z7VxjLXPyJkYsd+29Cd6NCkiu2PpkB6gziC07HQ6tc0uzG9B8ujTG5deFpw1XJnqNmL6L5aX3qs
uuk1ajilV4jyxnUycSJRCH2RET10FeXBtbyNaD9JO1D9aeti3aTVk5fEyK4acB0rZ6LXoG9zIvPf
nVCfUN5ZZw1SUvdJX5zJ+lUavEbUUOzISYZuZ9qobqF71uhP0hjdeeqHzZd+0KYuAkWmx7Z6kuhs
6XDxM32rNgKeLUpGNKsyolobOlyF9F1q70L7zJNgqJmXIayjgIKZLnapD25kolhWKQU0jhilN9vj
q3GjAekephBbuRkIaUSPkiFKLZTjsuyxRf+n1/OljzZtg5x31yAQwYHzoPmSFK4a+TrvPxKNM0f5
oWmek/gxjoGJlndKmC5cXT9J2Qu0XpaBP8nHpOuSmF5GjFOvaaJnHmykWwuqVy6Sp5YTHUP+SfXH
oT+nNY9WrAfYq0uuAXAuouo5TdNljkJ5EciLhvaQGeVblb4OArfp6C+jPtsUGo1ACGSmUE+jHuyC
4T9qaCF1nzLWuHhpSvZtpl3SQOb6QWVA3fmdDKL0c0J1DcCqlJHaCQGqGoMYlAnYPrTmJi1eBuJp
Hc3REMw5iGCkMjjMCRoaFhoDrY1tbcDVdOG7RIrwNBXUGkwIQ4ACZOVR185M6xLhextweDm8NTRs
svZLNZ8M6oQe1Wa9dtmWIQI5RN8WIonhYw6zLwxBYifrPHPXg4XisXwvqvO0CYl8jUWDRn4p72B3
LC0UxQG8SdnSgzc4sk51fOuX4BIpdNADqsWpnlLTUeXPEnNUVMdDWTvP6LaUpbnyiM8Egr4pSJ00
3/oEgxkBHxC53j+tlK+AToxh6BOFn/3ccclTFLZIfj0FHsNzTiSupKSDEKpQJnKJDaD9DUbwpPLx
sLuQ+T3z210dPbXcYrJSwSfeFG4H3iBaj/C5YiW5UaG3B56Jymp17YPUcBFeG3D+MSToMHJ0NZaf
ZXXjjreypOxqmhHZmZlzAHeQoxGdWkrAwGPy3zC2UA+9luGFKwOYLrT+MnxJxrFaRVp3HvOPlld0
5uBqg54A04B0fLHqVWUZNSXN6sc4dFxpV2eXqJK4sLMFGbSmnCrUoj0F3w70GeX4MfW/SnEFNDBI
OlyydNDnn4aNvBhiSpuI2zL17oT1qqintaEB/utOlYBkYExPTY2rwb8sW30VDKiLX5jWV1XSHq6p
zr8rCH3A6DiREOCh2nmCigpUmhQanUDV16cXgYY5EDQASQZRs03LqUBZXGjlyei/a9aqzO4keFgG
dDk/ebAI6LsxXOnpsg4/EmAg7XMP2mksh2VA/6KJ6lWWb7V6M4I7QQUCzKMn3ukpj/TpIEuUQEcg
6xSyRo0sWADfVYARCYN7UBZguBH0yR4FFJ06ezTH9rT0IK0/FwX8mTSjSIVQG3o+oXKblxfQqIDz
0Zy5aKPTDieEuLmQahT+N2kBEJM6GPx+wGUSeJiRyM4EKSc1F5WaAbL1F9kQLTTpTlOBVa0i2Ip0
xZY9YHWARgAwHkbrkfx4iUhzShnA+Bh1zLYC4gseTDVPCS5tF3Qnu7dvr1CgRG8xYW9N1PD8pKTN
bEuwTaocuDTiR7QgSRw3cKnJOMAE0BJCatPwN1RNpOY59eRVZL652pWMyGHc6gsVGS8lfxrK7jST
s3WPvmEML2+0ivsQtAfCvwbwPlveylzBUX2mIYs9APkXu472a0uuZfCBlzGKCKyrFlobeAVE25ci
jcDyUQrM880EX6+rYCf8BGtgkhrUaPTkvWumUqB0U7rxrhzhqI7epvNfNPNNWGiNgu4dwT+VupOD
JUxygCzdV1h8eXW8rhHd89BsryofABRFOiRObNT+a0Q33PAFVRVa8w187rukod3s3cV2eKoREptE
gyTa9Nwo0KmECC3gTYWtJTPfkPnAm6dYCmg7iTylSMhsW5pwsb1Sx+hS7m7c8GJMEUJO+21UwYzr
7iXTRnMgXBXRsAYStWibc9d/rCfj15pogKpBdBlA00Q8mn1PH6hscdFIqXik52WdvLTJexPCFJZ3
jZWdm5b5lnUPQYrSAqLFqFplnyXfUED2C4HeapStrOjLandNdSMXVxKfH9N9RmC3iiFhPuR2cBKq
t73yWde36NpT4W/htUMmt+g75LVYJPFp7d6o1abpEFOr3lwCqQgkv09L0MyuJ7mb0t/mMS1LGaKr
d1sBElfa5y45Rc1PQrrBdPNTFWkCMohVIuzrtsWkYpBWLuIvATpjEsyBM/A+S+SMTlpPWnnEtOnw
lcoPAR8OnfakR0dSr9bWn3bMhdTBqNfuY259T4UUYGVbc2jXlbhJVEIJ0BNG+lBEd776VeQXtf3Q
iKd2QJJE8Fv4hMOvs0S46eCr82Fde150WoN/ycsHKX71+kfVoE4w7Hz5QQjilqs2J4q22Mn0GjVn
EucBJCr8TZwb0MjAudiI0YMsZOSVmz8UAo1fGpCj9kLZ4LxEPghxTqoTKylyUIl0aVwNH0b6xceD
Lt1dTmwT5bdDxq0w0X7FS6r1ywZKiUhhXNyZ+pVs8VE2bg0iBKOmz0qPzk1ZYFieBvVxqT4r9K2r
U0s7q8Vjmd4U1ccgboZkIko6dUGnPQQczhqkyNmggp6pTkKZKGWtbLmDick11G/Z2yvQWQnRcDEi
ZQ28D99MK7wz5QcYgkr63uGVEfe7ftyZJdyUhyI4TT2DWql70vr3moZgATc5suFLwgzwPOk5rOKV
hfGEC9hAI2lhA1B1Qs06SrkGBnhpk0XIskuhKoAHMZG0qvLLOqOJZF0gICIKdjyI3oRO5UNQUJyg
Be/q/aoD+CgQ6sqiez2/8z3WH4UVEhcwS9JbOl6K4qLOIYQ0YtPEKdSu4iPPz3OQR3q3lSj+uttG
dwkDL6i79MqZYV3WxPvyiISAilRcvC36d6ogVPAk2vJOM+qoOtwm/cPEc3cpBCkjGhqW4E44rzM+
yuJN1x4UGQ/VO7eAmF+dk72eFnTT/MA+9aTemQANTfFG52+AKjko9wXReuY7qv6a80ls4texhwSi
3LfpV4s03xQDqxXrEODMQe3NRHssR3RJAzg1WuZaZKseQQb5UQ5ufRq66kUYK8wEyU72xhZZEvhX
+YdVbnxS3cFSV0BpA2T1GuN68JGOfmyAUgtMrsLzlrzO5MD1zVNIEQg+v+sKAJnGsgjP2vxU4pLF
uvAkgkagGutJty6gdE4C7kU7j1ssuQXJD/EAhoV87VKYss37KoS/3GNp0AQXxfCqyju7h3libwkY
ex9GfER10dY2Op3XJC+JSreV2EYuuBAhv03GH1JlLDrKFhJOBz2MkfKpTx5C/UNHI6GmR+6jRFpb
qGPDF6yNYl3AwKlQa0MjQO43Ws9nTEP3jgq0qpx5lKhyFDTGx6zqELw81yQHbEhS3bkpUhR5vh6S
Rzu4aF0oRGw+o6cpsg6M08zfBf5bnacO0kF1y/XcUniXyNpNZMAQ+aH+jAQrwCq25xC/CDSYO22d
UWe2CyopT0FGBwF+NddAqb1iXLesSAkApaORsa2rrdCu9CQ/b7AxCNV1n14FEOmV9jWLnytomGV6
X0nvoMeZuzOrvu7AauKsk0Afr3CucssOUROU/08nXJhL7IQ6NAZPRJfyW4DvrQFCOUtPY/W6Sc9b
dJjqiQ9R5VciPwv0dxNOxXjVoIdG+bWNHw3zofDdRUH7JXcy77klKNExowEPJy4MNkIGKKmNn3Vo
Ezp8lbVnX8v5bVBeoxin2e+1dNHa+UmXfHrNWWtuyS8busmJd+nbb4N7Dq5E6V6s8par4qQdL2Ww
jsgsTaY9CeJA56H3qFYXbXzuonsedF92ALcefQHhhPQGfP9tbFGOOekkCqbvYwHnasIZuKdUP9Dx
oCcNeGs3RP6JFl2E5lvibpQUwxp64yxZUb3jeMMPeM58FIqKMxRDJI2O8pLLik2LX0SOdYEHJv3T
p2lHwyjJNr5ylvl3VU3aEiNOtyPwUSK4ZwWSBuG5K73H3kh4yJokYpmkiIdWl371WpfaSRKc0dgK
ckRpONJcv2NzHiIbI2L8v0C60CdqjBG7EQHixL9o0aurs9OC4Dc3LtH/G/rLMVxL2ptSPcYwFAOI
MmPzBLT4RC83OTW4xiI9Ij7MUDObPiIAugV09BG9y1bQequBsF+3utMlj0X1JSeXPppEPUJfVvXa
eJ8d2VOB/EraNCuNdoY5Ibnqm6p4L+LoFPTwto1uCxMuPCUqtEMtlNPpLnbhpMZ9nWQa+lErw3IK
EP3JdYHAHMSJVC5RHr7T0KWWH6DpJRTkhTGZi4L8e3ep/WiYc/mOp21q5Unk163yYdvSs4IApoye
jFyOW8l9TcliM23XlPe6/qHoZyX6uTV7s7IgHkCpsSCN1cE1HldXXoeMIJ0kRUYig8J3zW3lKRgz
uG9CP1OIt/X6WYjHrn1rqysDGjfK/8u0Ps0CJ0/O8gmGjntVDmEalC0dgu2kzOx57zl2Pl58H9Yg
h2XU6W4qvK8CMMfJhAxkS4nqtM2uMuWtdcEabqvwueHQ9tKHYeIZRJFWih75lNvKczd+Vt29ZW80
FtvktgVTGenXjaLcW4J+n/ui6pc9tTOfBhEN3jEBgKEi5UQ0KEI4Rzutu1LyTdRSzmZ/a08+vB4+
CTSrFkidQWkKiORe7MrR6rVmxgQFlAGGxyq8LvqdgotDQREjGNrz0roKRYhAxHg2ebKF0gevTA/2
nh565H5k0n3VGQDaxCmpLtwCBeoT8P/aWxQ5RG6Ws3Uv0Qc5ievLMn3XsMlIQjro1nbwr1rBn/uy
/KQ/xewQfo7iCuhYw1VtGS99c5eRaAMRibwni/3sRd5aJQuugbeKAt5Gvk5yNBkNR0TnjbejxQqv
+zW23qAECP1er2lPNLsAyqzSfVK1vfRjrrcbs3jPZHWj8IE00+eueLVyui/PAKANkaJ4debHFyVA
Wy1uSVqYrqQ7qVrcEtBXqgGal9lUhFh31q2bSlvNo+UyvSsw++vKkJeFuAeifjLAWx+vXTKrWHkU
6odEYZy2jJ/fjOF9m38JheyoWARoHlTDa2nchvZ9NJ73wY3UnzbDTULhJaSV2cAS7HtrYdnZwipv
UiwLIuwy3gWZXMDcIJWYGiZdYLHyYczo1O+0+raM7qP43igeIw2xMAnX8v490lD8ANcQo34Kczi4
1eobCJ5R++H2S5soRi2vwubcKB9lqNYq+bEF6YYVar7y7FxKd8hXoGv8EstLVTzKvcd1tIqrbd4g
RwlMnh2pQX4zbaq6+qeERi80sKahfb+TSC7T9pyeHqi6y8K40ZJPGTXXIDMWEpVTsolQf07wM3DH
y1Kn5kPllbgHvsZJJzu+/VWTUCjDu5jMtciAkgT5SCQ35G2qfLXEziGM8Bpd0wHiyL//2//43//x
3v9P7zPjWzx4WfpvaZM4WQAg43/9+2+jT9s00e3SbfSxbcucOZaWfWfoo22NDoAZQ7kYsyNGn/ue
b5kgHKk6CUX9Yz/5zdsVv4bKsNN+dOrmsg9PfeVfNirFIvOf52uTQ/a353euKVlywPNtTHcoeS4O
T89v/1D8MWVF0dDzsQzxx1/92+N708p1tXdHh8Af0C9aKesBLa/Dg+ybo++DzExKK8onHT6coxP5
6ISehP/Nx88syu0xMKq+5vEmKjjZdeE9/8XPVxXLUCxbNpS5CfFgFoMR5dLoJNWLU6mvh58uT262
Pz2zcYq1BRbWhmXJsj7N3rclsGQXecfGEM7wIKzuYTTXyQQzWyAaDiwwj5ZBhWxOd3V42D0LbwtF
EVQ82WAM/HNUTzJE07W5jtpxcaHrUw0tbO+nyubfjKPrQtFNuEfabHFMC1BTkDa6I9tXcuWgnjAE
d38xhKqopqbLNho3My/fRoMHYuB24jSahX6E4cR2/GKm3JKHx/ltbm5jo67wL9VQNIb6OWWhpyPB
1OKPZsFYVsGsWiWXoi3fYcr2XKLD7HfZkVeb1n62NxjS0BRDZUzdmA2JZktvhRqSIpkXnsRnvvdx
+JX2mONCPlI496bBVjBmuyBWolF3U9d0lPSjQ4IPS0eibwrbNFHQIUr8I1Mo73shRdZw22ZYk8n5
OYd6Tj8/9cUkl41OSE90W5o3tkDTPFefa6M8011j02X+qsRT1faC3ZDe9aoEgTN3j1x9e38KF5/F
DGuKbk9//+3cDW5dS6j0GfhEiAVIixCUyuHZPTbCzDu5LePI70LFcDwU80EP4tt0eIDfLtO2bWiY
KJtcTqpmzQ5XZtmpldMhdzKkHAx73fGJh4GP7Yj0r04W+hRC5TuhMFu2MGdnbJCB83VmozpVCjkC
CBs50uF3UX7dg9MQlkmACtNfsed7MWriAiF+zDjjHN3nhSzWbbMx8zOrue/Gkuy0epTqBE6Otwho
IJokrBlpeXfqNzEB0qdR1DBbFl6z6eXbw7/t12U5/TRbGLqmGdPGnc1zr0sW0hOF4jTZufapdOdY
3x0e4ddWYQTZsA0L/JStmvPNWOV5W/pjpTkRzAetoo1WHLnw940A45I/mmHYqqz+3O6SMdE26Zc5
SFC3wDutI4HQnwf8uKssoRiEQLqsqrqlqubPAfTWa6vUzUfHjyfnzOeG4mdxa9m7yX8jsi6D4bYT
zwCMS8hMxREf8d9f0Wl0xbZUAg0Dbb/ZxUIjt7YaOsVO1bySzGuArH0X+b3+fKRnbm/sK+Oe/tq/
vGoqZ0GXdVPRVfnPlv52hXQIZ5uKq/SOgRCEhDLkv77veKoldF2d4g9N+TmlTRwCRm3ywRHx0p08
Us8k3/nXX0HWFVmYsmZz+OarFrplgbwVr+CCLQ2o0xZHDva+jaHKuq4j6s/u0K3ZNaig8d17Rdc7
OXlyAWES02hKF1S86yuiKvXdeNZDxIExfBuwPzv8fnuOrkpkJeuWTahjzj/aRo7KhxrnvSN33m3b
axe65d25VnxkmD2nS1V0XbYM1dAsYp2fK5XAr4t02Ryc2sIhoVdKhBWjODpyxqanzI6Yyu7WwEox
kGrMZjKwQaW1oTQgkJ8hftafWujwiUlDCxcd3FwPT93ed/o22uzON7ws1mhgjY7lZVvFx/FOHHmf
X+GHxTfF1Dm6CvQ3bf4+cslnzZZ09rd9a0FiGxvjVFfXuQxKBbMO5JBH5fHwS+2dQksxTG3akkQ+
Pxeq7fIuUiAowKskEU0r/7FTtV2ETMBgtBNH5vrweL+CxukVLb4aQlZsVZ/nn/DI9C5HXM8x0ezu
9GQtwohEC/SKWGklMFozORJj7V02m6uQOTWFKmbLFnlJqkaZOjjwTMnbh/Ysk7Uj233fqVK+jTHb
7mMrbLMpFcZInmVURROE7yhnHZ66Yy8yTe2321UEEaA/l0HSBDPuHLqNdmSEfa+h2nw3uLwthTDq
5wg0NJWw9wNGqFWke0Isw4eLnjc7Mo48Zemzg0tbhEiNlqxMqjf7+Iqh0IoiUTqnrEwPWeWwM9Zc
iSgWWGGF6J1kIG6TKAqmY357r6RahIYJq3d4QvfsfU3lKjRsWxOcu9mvSDrsBDrYtk4NnNxErYeS
EPIiF6oMcZ0zd3i0aZ/9emcGkVVL1X+nzfigKagNqAgSoBGoZk89eJ4YGr0/WEdG2nONaKpF4KhD
kf4dOZolZFMZpU+n78WDonvr0jCYVJx/TqLMhK7k9dd60p/IAHIOv+P+hbVJa9WpgEKE+HMHoZBl
Z1Ird47d3jaA97qG5rgkLwod0YOt3KJQB8CDfsrhcfdsXHaTOkUdtiBent1ifqsbopWtzsG5dVxm
SRpAXbC6Va3QYjg81L7J1U3NIPzH65S98/MN4XQCmivt3tFJLhJj40kXNkDq9qugSR3VTyV4v8Mj
7jn3hNmEkNzDpNnzfD62+wx5FLV3VIrvCV3kY8H2vtmj+M9HgNKHUOfnQMUnJ21ajLzTgTq0DQQX
0VUsU/9ikQxbI6DntGlQmH7OnEdhwkQToneKMcWgwoTuClwZC+6/mC5ue1tXTUpU8wjOH6TcjMqW
CC4DJ+A1iNgEkZ/cHx5l32k2KU6ZOrw+vtSzqzKx3VLXpQwDJgsTMW1La2MtS48e8MDDA+27pL4P
NLv1VaXRm8ItuKTcVzu7l/tPS7kbkE4l8fiboRQSZ5NijqzOY8NGYOLj6WnvuF1+E1TJLYoCcGeG
d7vFGNZrvSMbYt9R4iSpVJAEvL35UcriNo59K8RAni6iDMUbGt9K16uVMGDAfWUtDW/YsYfnc99m
N02T3N2kQPYrMQo91AEMlwC/qSB7URTTy6+wvzs8yL70SxcmTyf3YqfPM2RDBFKVd4iOe+JKB8IP
uX8hxVcNrNoA8S8P0Kkqdr7ylQFAODz2nusCROJ0+UJb5QWnv/8WJmgdeitqIBSnSAeIydDm0O/4
7w0xzfG3Iay6kO1aHxXHSkB9JhvpWJS4Z9P/eIdZzNbVg9aoPu8gdAs5+LXfnHZAx8KQ6OrtL95F
lbGD4pNF/Du7lcSoKWoYpyqwiHdMY46lKHtX45/HK7N+RR/ZozWkMY9HKgTRyfhYtX/PfsZAiErU
dN1Rlpl9+vBizDMpkEdHbrrwQkkGmFhDi2eWpKcX//JUmcKaondFplj+5+P/bdnLKAFGmHUMJX/V
0JPxJDk8wL7w4ccIs5cBEpaOciZGJ8Au0dUdJK1GKYBS/KD5H9ZIgzEutiFErsPj7tluP4ZVfu7n
UI9UXCua0SlD75YaBt6+cNycGgv4QTtWNv//vKRtqmwLSk/a7PS4+OsBT6tGZ5hcKi2lu82VfJXa
aMMh9xmEKbbs5ntZ9ZeDbw9Hrr89+xH2qkmCaZN8WfMSaWPnupU05HsKjWvw0s+HZ/LI4+3Zdlf1
xq2CKZ0sgbVVGfeecmSt9u13SL0atVFSfwqjP9fKq4CMWl1DjlzUWAw23ZuieS9jnh+pD+67ws1v
A6mzVzFSyCuZTbEpjNINSr7vagP4ogcAGOn3tmR/9H664EQ+p4n9RLhzZKH2vqch04oyWC5jniiX
ZR9Ushty2KonxFiNeqNay8OLtSeGMeVvQ0yL+e08a5Vh9G2VcNrMpfZayugAbCH4Hh5k744wdJUL
io4zAezPQSo5UdRqZBB1XOow2/rN4efvf4l/nj87u+4giVxHFcFBNL61N5687uqt0h+5+vavxj+j
qLO3qJG9S1tGUYuVUE8gQRx7j73z9Cc2JjOWfzUGM2OokY4lu49q0S79BpmetDT/5jX+GUSf7WnP
tCRB+xZryLJ86BGS9vKkOJFr4+7wouydLosk0NCESetiunC/7SywhUWgNZT/9GxH37avHMQUDw+x
f77+GWIWF9teaXpFzBAeQFu5v6FUdniAve9AVGpp5NAapeCf7yChUJxVocGCEJ3CMwUnaixHVFsP
D7PvPbiMbVR/dUHaMgt1ohqK5yBpgAFIzMGxHZmmfW/x/fGzlYit2rCTlsf7jblUPtvrttOWh99g
3wkkmuaWkomfqCr/nKihgtg+hJnAg3gJbBFrl36BM+ThQfa+By1t+kIawdo8V3BbCOBmD+5DwpfO
H4rHdKy2ZtRe/sUwRM86FRpKhfO0zopdN/BkzMEss1vZYYmM1uRSOhy5tPYtOl9/UgRqYDYZ188p
06KplAFXwEEnPTkPZczXyBzFkdO+bxSNCFmjtsU+noeGwpR0QwqIprpqLa368S+WhLWQdUGbjoBw
tu5G4unCRSnJGVSI/xh7xKa5SpW/OIbUdgzVIi21gEf8nCpp6GSssFzyNWiTbfSaTtIM1f3hZd87
U/8MMr8XZROKpJkwSI3UdF48ivJYrrtv/2pkZFPXR2OuZueQNCBtPUvvWYsSINhXCg64ONYf2/sa
hHdUcKnh/mruKNT9QlqCvZPpeXFR6NK4Rpjl6/Bc7TvuLMX/G2S2d4tKjyDCyT1XuovyyhvcfzB5
215++YtxQAFpJBqU7+a7F3B4go5GR3WghbQDMfg8TKIPE30/WT1aW9/7UjYdKYvvFRthtsvUStcG
qdQGx4VFjiuWCx16Ip0fOTJHhjFn39+IomJlywxjm2DVl2O88yx4LEdCrunTN6s0AyUhbuTw009S
Z59Gt03zvNaYOd8cUARL0VfoEffYojTUUasCFRtZeAY2whDnh9ds2sXfRtYErTgyQ5selgwAcN7a
LDStb9h/MujC59bCKGJEsQJaUAvzDH34w4PNjtR/DqbTqSWFksWvBvuYdToiwlCWgj70V4WUKzus
TdorodT9+vBQ8mxK/2ssxgEaAxxjftdVEsdB9HzjrHZYV2gLimtPitZWlF/EJUjBrjoJUGFzrYex
Q2kOOwr5Le8u6vRdNMZ6ME4LiGFHftNsM/3XbzLZtYC8TDHPEKwc65hSrYQzahsXmH7myldqYywq
kOpWt2mC5oT7CFGVVxyeo+IaXv5C1gDUSmDo4+bI1p7jVf7z5xj0em0K1TTOZzdcZcIKt2KWowMG
NsAOT7I3KQ2vjWZV6DjY45lR7ALEM9G3Je/AvQ0piObDVW3sqWDDlh7CJpTkjHFnVfLCq7ojm3P/
IpL2TrcXTad5RFdFKUeD8oJThA829pfDeBnWm1L/iHHGQzh80WVopqROguh3haybj+xFGcPGoT2k
orbgNni84jtzeB33bOOp3Uax8A9w4g9E7HusXFodytsgctuqGm5sDypznuKmYWCbemSN9uxiw6Ji
DcprAkrNw/LQayW9rFiinOokcD1kLZmn9rQQXrNsVN2+ChPfuqorWzoSiuzZq6A5wW0oRIm0EWf3
q66ABgiFzuawlOWIfGIYYhUlFtJYLg9P5+wbyJXHUbQ07j7Kn9xD03R/m84U60AtD5PaCaxzNHq/
Dj/913vwdFNMEEHFloEdzJ4+jJLWCezdHB/R3wXGIzASAuS61TTT0LGTwiPz9mtzzMabfs+3t6m6
QkK1oqudLpAWsostopUEj0oVF0embV6V+jNvrI1NQ1TVbNAUs5EKHeF5u28coy5tsP3pgKMndhB6
SGRXZN5NNWi4iesIikUIeYsUv9C/mNsJU8dvMTRzDpjK8FVMQJPUjtxfVJqMUfr5mN1X2dnhYfZt
kKn8/3+HmX0dsSCoW6VnGBUvLBOxkyB8PjzCnkVTwSiR0IEl/g2Pq9Auy2V5LB0TL/rUh3Yjw++/
FtagPf7FSAb5nQkUj4r/7M61EkOQP6YlxZXioYzbOxTsbhS3efuXh9GARisgsqnjYM70c2+U4C1L
VMwKZyBqzZrrOD6F63l4jD3L8n2MeXE59mUzTDLGkKWzih5qBN3x8Ah7loUrQdV0gxOM+dQsoU8i
WfODws2dKjC7k1ZP2lUux/Fl4o7mkdO055rgbjBp/0yFSpAuPyeMZGiw6ywvHQxcRutUH9Hd3Pbx
3yyLoXGxqsgoWfPVT5AOEAXqY45cDilibHIAUqMvZaQkFDs4khnveSUQ6yDWpjY7JInZ/eAOSUOE
wyvFyPFQ2IkoWXtgThEOO7xMezYCZV0CLaaNTW3P9vSIfuMgKVkJCMruTyN7sDdjEhzDSOi/voWA
4zmj9OfAgPKv2TAFkm9wYcbMKQhMxxJV/QxPNlASyHLhFYnbA/LzsOXrJscb+QRxRlppqOBq1ka2
NvZwVkiOhVYLqjIKboaFsjJ89G2xHQs0hCM2YXynZTzImgCmHhx9LcPRMjhT/C/dVRYIcSbtjaWe
B8EnEtk1tsYmDjZLRPobNJk1XJHTfFHx7toa+cTJi8LA+7WIcCm18WhE6ZCqsKoeAxn9PiQTyoCy
xARNpB8227my25pRL7rE8cJ2abTPRXfW++6RJf69l34MMj/rupXHsVDGxBmg58sSGkp2tK4G/zy3
xfbwbpp+74+MBEzbt/f5U+X/9gF1R1tkVSMnjg1Ve8humpiOpfSUArwRkL7L4blCkfzwmL938M8x
lZ+n389VRTJQv3GwESTBRZ/62CrtHYGTz9ZVuDXnV9lo58X/Ie28ltvGti36QxdVyOEVgSApSqKC
ZdkvKCsYOWd8/R3wqXst0yyxus/j6e7DrZ031pprjtZEvXQsfzZX2YWdfunHT/78pDMLM5358VS+
mql6CO4/H56zs//hjz85STIxmNI2ZkoEc18/zvo2T7ZqdWHez65jYl7ILygnUn99C3yY91C3hFBr
lfyYUMXbHFhb+qXP7DPjxGOQALcmSuhATnU5KP+LVE+i/CgaHmXCl2IF53/e4NP2V7neqSqnSUqk
E0LKysXAr+az6R9mPXllcfQZvxtY/4APQ5TLA2jWMs+PmaxvpozK6Rxjk8TwJT04zHN+YdrPvDBl
SUGdhb5kFYefXldR3OMQoc35UaGcZYcn2Sjv43if6vf1cjU/ptKFD+T1BD/Z+pIi8WWFEINSgtMX
rRiU5phME/1Lg6vJip+XEVJ0jDttmg8gRvTu7vOFfZoy/DWiH1s8GVHFKFqrTEVWhFVSzJzgkIbZ
Zgi6vi0pDx1Ev56I8lvVZtG197hZvl34A9at83eXNSLXBvnRv2JmZaS2SKCH/KgNxpFQDPztwB1q
MH2TtWnL8qnkueDgEAXlQXSg5nhVKN2WZb35/A85s/vWqoc1p7EqEU9vkb63Wn2RxewoYfKh1keg
W06BweTnrZydYGRKfOQhaddOIw5TKCRWZRoZ0ih8lOTbKLmPgNgpOJSoXfRvVhMfRvpaYCQR8f5z
t4gxtOV8SHJK9m6NocW84yaVRF/EzmeI5gvjd+aIlNDhUUGrsmWIqv3ZGLbiY15in3uUsu+ydR+E
/pJuqumfn5EfWzmNeqNnx7NVp0sR0kUzoso7/o4Z2YVZOrMWkEbrfCOo6LiJDv3ZFxMspaxjtA15
++tECXf+JZW/fL4QzhyVfzRxsu9ixISpNGrFsRe377Ll/3e/vnbwwznZ4f4eiA0dKJSnnCkHYXSh
hTPT/cffv/77Dy3wEi2lrFyHaPyxgIoSc18B/4h3ovd5Vy41tO6oDw3VDbIC7rPiqGFopbghFv/p
LlcuratL82H+2YyKAcuSFjSjL6Bj0jch4N1lORqWcUb2YkBn0HEeMMfaL7Df03OsP+HrlLcWdXr4
CwywM1aaPQTJ1q/IiybltzW/NK7uTVa6Xb2+hvLKxPR8at+xOpLzjRx3j4s0byyhcCz5fTaR+qdf
EwvYIoBYufB0oEcGRLtZdJM4win9TRyeUjx90uR+Fl+mSF5d4NRhoAzhWisvnVVnhoT9vOpJiIDh
k3qyiNJ+koMsLyqyJtnWRMvWq//8w+k/uv21JpsL4DS8WWpzUel8lx1laXJGsHCTdWH5rH/kyfWy
hirl/2tB/nNeQ8qWMG+McciRHofAX4KvgLA+X6Hnx+l3EyenRd8NuBc0WYWZxwtSfADUn//+mR3w
RxfW9j/sgKFrxEpM+f1RvM5GH+fnedlAVPq8lXWBfzZQJ7NNYrmfcHqvjgYEyBZARibj8ubz+rEt
fd8Y1oUdd+YmJLSqidStE6JRT7OLUipmAkVF5VFLwKeHGU51RxmHkwKbMuWSfcHZVcDtBIfUZCGf
FqbiIZ2rMKzKYyLpnmDhbqV/UwZl8/kQnl0I5P3ILFMwRPL7z4maZYUv0LCqjn2Ho5HdXRI/ne3F
h98/uc+bPqmzWSurY5phVnLXBA/SuPu8C2dnBQk64Zm1ZvG08qgnM2qYtcxaQ81Y9vex/JTV3lhd
V/OPz1s625kPLZ2c69ZAfWcaSNUxwBA3NnofGGLZv33eyNlFresKH1Trq+403yQkbaqKgc6IAa0i
zbRsqXSSx69qCh/iwoI+O/sf2jrZpoGQCUKaMXRt123DVoQzXV54rZ8fs9/dWf/9h5PAbIpGWlq6
YySDLQS+ScYHB9HPx+xcI4zV+sXDK47V/GcjKT4Fc6JY1TFflusBu9a4t7y5ti7EtM82Q20I8Tnc
Uf5S0g9JFZhqGoNh0is7CHmdjplXCe+fd+bcpGg0IBEKJod2miQ3yljROj0jDJzxWAyU+EkzLinn
zy0yDmiizBrLDE3znwPGP4+quC7oiWZLFTbRHkUvCtiQ5daML0zO2f4oaFdYz9yZpwvapBtqnqT1
EfGoIjxX0YXxOnfXaB9+/2QRL1EiC0uQ1MepFVxzuJKSb6q4CYx/8WnCSP3ux7o6PqzkOghKEQhK
fdQe0tGtBuDB5CqRYT1+Pv/nzjPqlQ2FFb1WGJwsZuwIZvgxEf1Jih98ax5QgLh6WJCAlq+sJbrQ
3NnhQ7kkEUpfRXgnzZVgYcd+oFti81KIr5JYEkO9XUgbf96tv5acSRANwyKcANB/kLk5Gb6OMhGt
rrLjIpkHgzNNJFwfZA9j0PtRJlwlyqUyuV9fVn+8D0x5LQHn005B3qJb65/0YcaWIKuCQRqKY9Q2
B22q8S4UbcDONnIGJvBbq+mY0Kw74C4IlkOlK1dGclMZfrbkfptrhwhmKHACjEJkdnoer6jI1T88
vMkby03weqxxbCswnFxwRAY6544JT11dtM3pW5+/jZJoj6TxFsa12FdD6PUmlpMSwJIbiVqVfv5q
xBaGddA7Bi+ob/uw2FWqdo/1/4Wjfh3ev8aCfALRKJw0/tqFbTiYtWmxikDs2iOadNXCzbP6+fkk
/7XX1xE3ObxMEnJYB5wsJr1vA0olkuLYKK8xLueIRC585/4tgDhp4uR13PYhJ00fF0dZSXUsjNuf
etZGG7PFtKyRux67/A74gAjRinCQsQ0Utd3kmYnJ+NJHvmG2DRSOenaWWKocEOWgeeoh3hhjbzmT
CZZeTEfLE0soi58PjoT+4e9ZYHBYjMBHMAg7jTZmZj8v+OtlxzKqI6dP4zdVzw/iYj5MsfWjHoLN
Ii8/KzHAjJIwFuS8oK+3fRx6A26ns/I65pAJMTmbgc1SbrqJxHYjY3edrLoYnIL8Zk52Com9ygj8
qki8WWzcWlgO8DkdHQd93IUddYaKnDyNFWhanGSncjlYk+hL+Xdp0p2q0g4MnFNLihe3sdtqLO/i
WwHGtceZMbeynRikmIKprphpHhmmo1VTg1Cqr+34pOEvPeGonWe1nVgYvUKrbU2Lb5nybm4hw2Bd
WmG6vEiJOwHCbaY1DQ6uM7ibJPxx07cSl4Eef3NTBjMS6rZlHJseYKyFVy22fKVRbQO1dgex3sQt
wOXqqRLfJKnbZ/p20Vb2sPDTkApc23PMbVOQUQ8C/13XvnZRj8JEvZP5u+KIGvwg8XS6E0r9VSjL
JJkKb4QnU/WRowaK31qztyzi1xK/PG2FRGJEbA7f5xnHc0XCp7e87mTBw82vC2Owp+lrlEGmJwg5
NaI3t4WrLwMm/PL1kshHPBa+FNS5BEP6JJfFLVp3u+vIjCt1j+cnHPoSR3WrP1TTT8W8KScdi9De
KZWvYvgtwtW+zmc3CB8U/BnrFXNI7KLGkrebsNhPl9e2a+9Ua3DkjvTkjBmfZDzUS+rIKTLI1u7b
0iGMdxSFa9GoHANDWbK0WO4WtwWpsZVbFTWSI1ePsoznn/BTSgyvbuXrADDqbM4AMOSdaOLiKeko
FaCdCYEnDbjetsZOi79Ns7XR+3ybEjawpIe4AnINRLiDeT/20gZMaDd+lUF4FE8NuSBVw0+34S/t
MewF4aPyBNHvKOn2wrSy21X9r5XoH0AE4I+LKbJSQbNun+YqoLyLgp6u9OUxxmdZ9XCu2fDX+aNe
bHMYFIkpw1ZBRUQaL47AERC4VKPSlVXFD/Nqb6SwDRTZ67q1OueHHKiP8winV85h1VbbpcMsNghs
BTbqUOleWwCiGjtfIGk5zOOVVb8E431tiI4C91jGOkdY9DvBaDfNVO6hJm7xorFrVXQizPdXuMyS
6/C/BrseVa9eQkeOhau+usk6vIMGxB8UAffjY5pOdiGAyMqeEgAGpNedpPohyE+JiQXsPDtW1+yC
4l3COSqxOk8UkH1lqRfF8luYJXtj/hpluS2YnZMaCT2E8gnudm6w+9QJEAOSl3lRLsDmjOT7av64
9rQfQH6Nlh+PudvLMDL7xFOmR8NqfHkwPQWvj2Ea2EoFb96MW7DLwUhXW10mXQs+V23BosltuFOg
W8wq1uBj7xgTjKVGGwUH29MJc09IWRFvs4r4ahl7XyP4N7GT3Qs7CWRtv5JQw/tKl22wx9uOM1ib
X+oZeCdbrdbJ0KYvutQeFuoUW54OOdtqTgzyue8Gwaxf4FhN4XoHS7DAhdFCj2DizWDhKbpy9jg2
otrAoQlVodS6cEqB6wbHhXcBv2e8DNkKnWbLRCHMb0yqgS9Fy/dJfMtk2S1m/KFrVFS4zMoLTvoN
4AGqFUardtLRV2Nc5AUeFcWj0eROSw1DLlL2j+Vlbr6FKdAWzFliSwZdRrld+RwTCINleqw4YW2h
fJ1FcaNPN0M37TFOtWds+FMytQO3wNK/9HiWN+obHpA4hu9zTkFF0Pd5v1LQW3LHZKqVWx0nCTEL
ifDhbA0rPqg1KH8Y9tamk0zJdcgxU+Q/Yll3EyHfKP3PSTb8UI1uVy62AhQ4niNH4UQq6gqyBHzW
sXJKxq9agk0Y3VSAbOdIdFY+upqShdfeuvBnJ33BGJw1DGERlrE0cSVgxy/p4/U8sC+xI+0NABYo
iwOmLJ0sHs0YIIe3CceNkHxZMHYFH6f1mmPQm0as9yDHXZ1lqlXBVh+plFcCp4oWTw9VDzWYzYWG
+uIbcltXmixeWxyDKgDlpGdHlNK+y1bzbmzTK+zD69CPmu+wFoFoVF40PCoD/yv0u1Ty6uE5xngw
Kd+xUHeGVXSQTk6qlO4yk6Vje2cN0coKfosoPlsZRnUT9GlTd0QZMaolgz/N7kaMymOp3i04PYzp
4iZL/KANhZ1RQOdKo3HfEiIUJfBYfbBFRWQPHNnU0XkKe8fIwpuCEQ1VQqbNF4mtGOH6j21FPd2o
PZSWESAw9nhtKLldg816DKoLUWnfSvciNIcZ8EQ9BR5vXN6skGZVSv3VjYHTbRlrNsoyz4zUTasz
KQM8AyXaE4gtuCEESfNwcXOCcNiI8Omhs3tWr/llL30fBfhAkBq7QnC65nWdjSVOCHY+a/pwKDoJ
pu+0yyEWRMsXXJbAgw/HQmtAKau2MNdXk/wDep1TydYjtC8blqltLU8RL6p5+JaMiTcqyzaZBEdQ
DW+JjhU4WQNO1wAOL81jb2aziMX4pNaGMwJMnXNC0c1rHn+jiIet/Qrb/ErIirs8VHbCoHMcFvuy
e6lU8WZirYTYIzdW7k/j12lZdvqybKS68KUIm4zMOGDA53T9D3TU2L+W/izlid2YvI+oELVlUAFi
COd7SACdjsB3O1x8U/ycX0Rub3isXsNDP9buKhlGUDRedzDYYmi7WIXsQ4Q6WNVWYN/RYmIlrHnB
uHglVORRfioagUYKitMb2+Cx0ZEmTM1bs08fa/WJB7PfZtqmTDRfGGLOsko5Qo3GTFe1VdzFk7u+
Hzxrqq/KTIJK8qOANm8R7m96mQMOC91Q8WYOuy4Sv8NnsXMtdvFXNyr0Mg2s6mAFH2o/Fglyexi5
AqSNORp4+KUUqtaHShieTOXFGiu85rF2So33UrTeYdBso37caNlPsybuj2NWXwNWlVNfA1akQS2P
Iq5Pwm/FGndB2NMAfeKxJ/OiyXF7UY0XKSOzIPDnjNYV8e1DGcqbRig8I0q4evYt+LUwfY1zbuwB
1FVu/aiK/jWSwysiecoQ7cKhuiW3uuuT6jpNX4yidpvU2IyweITa8rJO8xcMlasRFnus7+ugh6KS
CW4LsnIGUdxbvCHjZm/lNTrSrwJw+UDgBabHnmaCBxB41WgJTNfOnjrLk1Ht8vp0hQb+hahf9zhi
A8sGplJnwjU5b4AVjR9jHyXJGKpb49casnARyquPHkfbHcAf36pzLxMr5MzJysdwq8Lc9NbEsW65
AjyPnvLuNI3BifOCFysfxz+vG4sNLBG7smRoyNW9mAWbUddt1Bd2M97LQDy6OnFMPNVr7dkyQLRi
wj8u4r1oEQWHEWbWt1hnK7BIlPxF0APOr8WRGdkIpLfIm4iyAtvKBCfvOkAMrTMP4iZfGgiI3OAN
5CrcFkdwUOLKOa5BhA5AQVrTWx0y6xi2bpod8z7bEQz1hkp0+IbatREkAp2FUsuOgn9i24s7UQTy
oGtA6MDj9d8jXfF0VPMB/q+CnO4FgEuaUt5mWg924yFXbhM9dgJDpp8/S8W8EpO3Pp9tJeEFpRi3
okklDDnhwJh2E2DxEuP9sY78Mq09tU+Rg2XeNKg7OSxuhRy4J9hloZjcYlAPSQsGIIp58UhbJgtn
9YETInTCZvUFL9xh1N2iGd/HCaB1VmxNsFAjREllVHgqJLz/QG6bPHmyhumMra3AtVMF2fNUiDvF
BOAIcl3oqkPFi4GNO/+sMvGgWg+qkNrCIvoo3F2L+jE++m6VTrLL0Ti02SMYzyuEBFHVkjNbOcWN
O5KHTrpwp5qvoQaCsQVOAmagDLqHLsq+KCB93WBub/sGPdwQP45h7S8rx0zhEh17z5wDT8U0LS8M
TzVzd85wOYeZJnauDvN+BmaCIaOdcJda3Ogq90QIQb4Ygm1Dx/LZsovk1hqgUeDdBJ+0LEc+J/X7
YlRhaXNHlhnCzmjy2SPHpDduKB15kEP5BatsL4JXyixaKgiRCWZXghTvPotSW2p57Bb7vL6VanCD
M5zXBBbcjcHhK9Jt2KFboQcKbzQ+4MybOXmoxa9GeN9P7zkF2tY4+CGEtby8MUue2rPpKiWfgdEz
2+FKE5/XUiJJjG6SpHoZh+HW5H8PVfkkVd2WElYoLsIbeZQvOhdhW+WvUsauGAo/HE2vlZ6EIHdM
4dXUFDfR+6tBafg4iPVbrZ+fizpwknhfYZCFZMAPg5+zxJN8UpAcf5NQDiWJ6GIl4DXtY6R972F4
9/ljp732SgMVj6+U7AjbobRMd1KvkuJGDg6R8qzQ9brtn8Ye2Jek+dp8ZzAAOj9tCV4alr4G2C0H
D5n3HUhqRMd8TZkaSVtF+F5OtwnrY0hMu5l4lUKXSczWHUz4ARIP3+KraVnUBo12Bwx53Hfmq5Z9
a6qXuJs5KsEABt1R5i82qObOBngGaIOE4Zs8SLYSVwfDAq0jDC+jkIcuz6JtD7Xq84jIpXDRSRpS
jupFlMOMoJTyc2xvS/NCidb5319tOwimo9U5EXgYQ5pNqWEiT9N+dDP4JcFy/00P/r+FU40lnwVL
Gyy0kAas1JjzYDSHC5HT871AE7OKjYjVnwTrUfR08lRGBcH6wb4V4VZ+3oe/As6/Imq/f/8kTJoE
QZdUlO0c+fIJC38yNwGf7HvpgmzqUjdOJkNUgrHsQ7rR5y/wyzTrQuzxb13Yn/0wT3KZfdmoQt4L
+bFLBfCIgUuphbcoyX0QqUQV9E0dyQVfcJMX8R4Omv7CWjgbYl0NP/8zT6eBe0Ph2obYjhKuBm4A
eqC9xnrxwmSdHUVL4S7HP3o1H/8zph0hxDIltSiOYN/menSt5JKXztlufGhhTRh8iJrnahMvYt2A
JJp+NOKLrL2KmEZ9vuQutXGypGUwZO080gu5NewGuvcQW36kPXzeyqWxOlnYcjijAY8oNdMWnn58
1V/YmH+lTtYF92GkTlZ0q1RGHRplcTSTrynE8AHaT/kYDRc2zoXB+pXm+DghY1yFrUY3IiO+mUrZ
XrBlb+rpQm/OHgO/e3Oqdib1JRCfojckZjS9I1ye8zCID0SVnUZRn/+rudHkP1dZHFA6gv90cRyX
/jZpYjdPzH9a1fVrelZTFFFG6nJqf1maZmdFU0syYrxaeM5mYBjFt8+7cX4J/G5jXYIf5mayer2I
lbo4quVb0l0LPK7CjKgxyJnPGzo/O78bOtn3YSVWTRHSmRUgjL/kNqpUj6wGXNPWH+p/LBA6GbuT
Q4CDR5SadeysBQNNoanua6nwP+/Suj3+SklZv7t0sj2LqBJHXaGNpRHuDLjZCm4Qk/otKg5DrIL8
ezDkC6vu0nSd7Ng+CTJg3JxtahZsy1a9sQSEksQK4b9eEuCf37artYlIhcdfedy5XyrColyrOshC
eQPCPHv/fAAvtXCyh0JxidtZ4hQtWm96E6cNIKnPWzh3gspkT0Xc/rW/bSGCYgrLlGTFMaigSS6V
jVnHhSbOdQIhHRbqFLWTHT65CvgYCy29MLnQ+EDo+9zp1jBRcsl18VIzJ4ttbI0yChKd2UgeNPHQ
GC38+AsH9fnR+t2Vk9U1zfrUjyVtWNp+mu1M/xcH2oehOnW5CxpxlAuZ3++MVyN51IRjOf78fMLP
bZCPTZwkcC09bJIxRiM75qoj19ah5eLshW9jVF3Y/WcHC+k10oNf/uwnJ0yVQ9YdhoBX5/ig9bo9
DP/M2ULFuWytP8VrELzB314g1tAJcW7l5bGvrjDncaKBgIv1QpbtwmNmXTqn5xgFj8pqdbna5ih/
3gHjKJlEOSUeM8ZV0roaoPQfoa/8kOXj55Nzdsg+NLT++w+XjRInFWAPGjIbUjD2RauZc3eMjFPZ
qplYk9frHvrw+0W7KCnSfj5mxNwLFFhd1bEoXmZjdNTokr7xbGeoC+TDFs0Wyac/G0OMkkplYa3l
W5CRvxjZ2+eDdb4zv3//ZH2lua7EQGZ4jaPMIEeUOxRnpPVtlXqfN3T2ZPnQkZMDTO1HJYs1OlLi
q1CG9yKQvzL6pyKqdTF/aOTk+JJj0xIAeNCbpPgyGeVNk8wXSoOlMx3BShUXHkx9cXc+LQmNlGqK
hVFPj4mFo41wgGPa6V5G8WQJrTbeimWxaZtnrfmCBWZlPMSLth2bf6qxo6OYI7OP1srev3yFuYtw
XKnWsjiWoHHslRjqXHphx55bex8bORnNPqXYchmojMwUt1nIXf2Xv39yESxVGagFBQ1HkfLOZRFA
F184Pc/M1cdhOr0KJrPssk6hBkolh6zBso1FxS2Vzv3na/vDQMkn18GCoYRpCBQRBs0rXnluKete
UisXOnPu0hFX+abB9xT2Uyc7KIGzrg06VYR9u6mHu1DDD4zb88JDY/2V02NaxL8V/BM6KOu0L91M
JiKKqGOaiXPI5Q8D05xpAd4j2Hefj9rZ5YU1FDoSfLixx/7zaJuNYuxSdDLH5RnlCHHUf/HzPCsR
05kYm6pr8x+O6YGnWlNoVX4sgjtiidVFh+pzi+ujbu5kPkR1lBoL9BIMRZ/g6IxVdHNhyimhPaOF
Qp2HzhFxMCGTPw3t5P/pgJ+XWmcVx+R4m93/TzG3Qz8PvJdZDFBJQVhKXHJdfkhC68ayvjdlecg1
Ut4mSd0wdHUM7828cnOlIGuDymOM3+VYcyIVm5kmuZHSX9l9/UlYtE1XUneuT26rfJGt51aQIa6q
bi4gQhBSX2gjv+8qtyVJ0kzKVsLIvKGcODK6bVT2XpSJMFvjm6Ikaz3DZpXfKEEhywPud3lpm8iu
0LCQdSanUDjhGBzR79qNbnbkUJ7DAtRnxHEGvSoMIKrx+Z6KgVtYtS1mqdPqe5Kemw2ylptmsL6X
WnoYlvF6yCY/iO8sOdjmiB8sQYBEjc5gwisnlPaxuI8a06mF0lOVZqOHmF2BNB/FeNcwgFGrurMu
uhOk2igU7RwFLhHcqwZ1RQzlVCzVTUrNeS03myVanEXofYyk/FDUIDTLIhKoRF/hnyTBMCJrbTwY
JJtnG1mGDoZ10bsBnbCE7BqH002do5sKJFecUq/Tqq1WmttBT58zsn6z/lgukbprxyjHvKnRkVES
U4gp2ITYHiflqxYs+hXFWW4m5LYs1q3TR+pAWrdXdyqpq62VGtGNskTfzWxqnTZq35NQtkf9aVat
fcbdGw77noxqppkb5I+uGiMgE2aXjXjVIjOq+9YppMwnQr5bNO257UtkN6HXRgGHjfk9lFIvJ7Ce
NpBTORFqofbk9L0QRT+fVjlhYcu/6DdMWaw8Su24zcOvOXzSTht9lDcFzGeV2ss5rp1qxkqgBe8G
XTfKUIgyUJuaNYPza2I8Sd2d1YV+MFuIggQykKDO1cY1U3HXZy9N9QgP8X4ZBMWXcHKVMVxFZlcU
AaICMfSSRt0r2F9NRXco8G5nprzSWDasqmsrGW+lZAAIESebMq9oUXIqUvd6KqBBM3d6U+6GWHC7
qKWAJbDHcHQCoX2LTcmTSBjXZrGxKPgayZ1Q2TCA6Aim5BClpZe/xspTPz4pmW/IO4bdsZRNEoGM
tsjcypMn40i26ZZIdDVsMoLAC8NdCbBamQWGVHULTAtj7cVCWVXV2SbudF9q0MAm8TdNBo07aHtB
k3djXNpYRrhlTa5cfk0sJxkQGanyZiSrrtuAUhR75jvluY9ymYld2iuK3XPPMgbFoSKt3EcLbz4q
qMhw4qKDPAwllRR15UbrcZdIWhK0bRig/2qY0lldqPtsKuz1CEoBpR+DQyJO/Qb3tvAKpf/kTnrN
WRAj95WF9FUsxPgaoslIPlSFRi9BucY4s36sgLq4uTzUbjVGCO7M1vCXiXxtKoDfltJM2/XjFHtp
kkEDXuaSUvAs3yzBkD3r3FpeGecNwhmpv59UU9gIyRT4xTxh95hOw7bIUCWEoVk6o5zOXhzPoOKb
KkDGFkjk99t516lD4iycWh4LdvHaGJh1mKSK25mZgAwnhcMs5qI/BD26mxz+RMD3BOC+QnXNcWz3
JK2DI+Zbki8Gliu2oL0bebB1SRDtSK0sRzc6UocUEtnpKBx4ld4bBQKvLE3dZGDVo2buVrzLtEqu
MHHrqPaTs/bHkga3ZkeBeFI9NjwknUHSbypR+N6MHStO0ilvakJ0i1m+k43pZxDOpFTFwzKqaN71
Q5iSg5XUt7Cr7/I2eq9r7SkI8pum1Ldzm93OsyY5Ssa8zwNKB8FodMyveq/RhI2a9lt8Vb20LX2l
lvZ1mU0gomtHNEuQIslhQhfSqMqeOsaNhV7JJKk8GWuaPnRxYvMSLUEelu0Gbpy8qrZEM64p0jkI
wJHbUEMtoQP0zgYjR9I4f+uG+obiCqeRrN3Qs0y6elPrxn1ft1cJAq1iRlNXm8oGY2ien/FLhGwp
SqPbVoh3mto86nBYxSF/D5T+HZsvpHy1uVXF2leG/L5YUgV8iORlhfxF16avamI+1YaMNV5qXIWL
5OFKts30boNuA93VZD2SAN/N00CyffSjHlSBWT/yOQG2NvU7g8yxFSNLja29GRsbIZauxNC8y/Xe
xeASMdOIso4oDYWbg0Pqw2n6eR/hGmNbxfdK1+/TxuCAbHwknR5GomjllS0wIGx2CxEh8hRsuqqR
XCldbuq+2MVFcd0nzb4YFd9Ui2tVH1+DwBRgs1U7LCvwPtJZxugXfo4FepYhe+JAQSCdv+u5dGfp
5WGUArfVxcjujPA9zk0X19ybMcweo3p61KPYj5LsZxKHe12tDok1b3iqHUYVPVwwbdOKN/lIeqYc
+bZI5/u6jq46toFotLsJMYdgVXYmVG4kDw9z2B+KlY5Qy66UpIeUy7cK3yPB2vY1At2kQdClP+IA
71iopoaFlZIoTqyghJbRZvHwzwPLVobAIx9v58Lklh1q7KTaFAU1fWSEEzPkn1uOlEp2jWZIKYPN
+vAYZNW2FJVhV9D7tH6T5G6qo9jKDTccRmrJVf1oGIrXlO/RRCbIMndthccDhQ5qZexHdNtaLXyx
NBEBjnBjAW4vmuQL6nkvMsedKT7ohQj0AXJnUHppMDqCoO0CejuY7TtvM69V0R83sp+swqcQpFDY
bGdt4JpKN5kIBE5T9nqzIJpe7hATHqyxd4VktnX8CNqp3ktdeldZhidklZs0JWqLYG+m/bWiJ+5o
MONN74kpVdKZ3hxzlpE6tDeCgUpIebPQ87WICrNSPyyFceiTaCujlSs60ZZM0R3F0mmD3NWzb9zQ
dqm293WB7C2SUbzyDoqZ0VzT93onub2e7VuRiJ/OI6WdSQyydErhDcb1jZzGB7mGM8cV2E2Np6o/
OIka/v+mF3fttllqt0x6h8SbWyk9+ldk3chqEZZ6c/BWWai7ZPJLAnqZpNjEXFuKwKSs8V61exo5
GWYKDbKqfOW7G3EK2otQra4nNfEHqXqekIt3YvRQoxHWq8Whjs0eqCmuigx/8mSDvvZmwghzERFc
WCh/xuqhrvlvKAnFHI2LjQ7nCFvLt9KY0Ubfoir7Uie8OvqFV+CXpH/oRh5mUrKRq2CHXGHXULGq
RDCOrFT9MXcoiyXLKxu2b9y4OsLLpBZvl7A7jApXqvY4oHQNsGaUVxOhSd9qFWdeDy0MM+VWT525
qLeN0l+lxlti9Ah0vuewZ2XuEl6PtiSVV1Za4QWCTiQhh51Eoi0DptO6ZRNp1K53aKEzmKshT4kc
qGUwuMgaXA1omUCZbUqO01hiW0nTY5ZnewBLTj9YFEUhpRSL72KA2mPMHKgWm7yaD5SEseRCx7QS
CtsTJFeZtyTWMVREXysHuyeYZWRMp6Q6goKiAmVlgdGgkPI8JhigzNFGWcor7nKCbIobjOJD3hZ2
K0fXcVM/RJhjW42+yQI0dXHvNonoVKrlm0brqXN2i23QVlRGJIySa0WCF1S4zNfmjfG/pJ3XjtvY
1q1f6BBgDreKVaogVZXzDWG33cw58+nPR+8f29ISIaK8b9wG3ODUyjOMOUbfrbiVNkahAroI33Qf
SLid39fjm+KmIGCNFfmPndbF+0EzjoPa3dM+y50K8nVsV/TcrHq1eAD4f4ry7LkGdGcga9Zz6nQF
QF5uftDb5LGW5OdmdDdjACxexp9WpI8V6G6nl+jPNz+2afocyeE2TIKfKYi0um14I3+qIMDCUvvR
drhurbRLVHXXs/E9o2OFsk0agY6DcbzO67WuwkMtG/tAjneEdqsyU+8cudpKUblps5LGkE9B8yXj
CClewFr4Pzwj2qhRzXs6bn05foDeeJc64SadOBIya22DUFd91K0l4LKGurboYCj8eBvaWBzsx2hw
XroGqFzns4+4iJN8G9GJUBbyplbKjZs0Gy+F8mBw8YXYxVn05BvuTmuNXRcV64qzERTNRkEdwbO6
O0+u//HBOlvsiTzM7w0gdypMLX6vW6vCUe+G0nsrcnWbu9I+cOQdQJKHxgl2ZpABZtL5v3wLEJCW
hnjQ+d2gfq2BbKqgiEwr/1fj5UM5406N0rUchb/jQi0rd21PDcX+R3eQ42vjlW/IrxFkCSs51e+8
Xns1aIkJEn+Tkp3ooUuD4moVFTBoof/T9haX/LCNzAg3Jd9FBvqsUvSFQtMar38du9p3oypWngZ3
Sp7eO6W9tQlUlEA7KMSlsR7jqA4rw4ScJpueb2cFQdR27MHCWfWqhKkLF2hY6eSV8o6ATm9/BXJ/
yIx4HTl0ZpTVrooj8EZTiGCNnHu6j2jrryR6IIzitYv1x2QcANjXT6Plv1ldt3Kmp0/+GqSIfOsd
z0X4mCAsG4U8J7F3KCYaGd/fDlH1FMnlKslK0KUotPp7365f9Ulq1LcOyqgCuyOYtLxt3hA1OCAp
4/QtrepNZzf70P0qORXtMd6B0t5Dbauc0AYwJcST4FMrOnosHLXGDbY97Ta2ne+SKHtsvWBd0q7m
qNlWTdqHIlbvW2fYAI+iPzFktNK3BNS6OuIdEkIipXUn4dGrE8iWCK8yQc2X0kbJq5XVgI2Na+B+
EuBkn3ahvjk0sQ1g1r5LkpeqC9Zd59ybSb53wYlG4dfMaPb0LdKiVK8TNVoDd11pNVnk6jlyeaXD
+JDbBjA8dZ8T0GYhB1hVHjRQfT2QOq/9QTfbaqCxY9B6shLVwSq7TZz/SgCLAvhee2b3Sk53XdQd
OZFPne3vyizcVpV80M2AhaVXRwf0H6lPjkmSXMlpE4DEnoMBWvPer7S7rHVWYRjuPTP/lpbeBsFs
er80UJz9Go6CTdyZdDDlv9Rh2HVZvItjE/wjYSdvDOLmd1CK7KH45Q2V6DN2if+VTacOG5O4WAnz
A+hCgIiW91jwyMSeT4pkeKxzHMc43MT4Lq7esOWDlTnqKxCr9CAV+74ieNT6tZMlT12FQAyI3QE2
X7Byqz7EZ3K+mRn9jTQ6ueCx3D59MFqAqEHLO/lP0QXfm+kdctU9pM8R4O9PURzvJxRzJ4Xg8tr7
NjEOpaHuBgO8I+oELTjy1o7vK/1LmldkS0BRut6KRnMkdzlTHTkGxNYHeJiTQrqXanCpwdckVh/a
tttFgcYLUW6Hzt91g0N/hrztQOZ2frzzo3adZOPKGu2ntCi2YUikAVOLq4TgQNVHJ6ALgeOZx9VO
M6tDPsqrZlTWhkKvc0JrUmncW/iQuRM8tLa6M1KJfS8vZILnsqdIKUBGoZoaJW0hp8nK634CThQQ
mrEGfr9O2hRw4Q96Q7Tk9f0JznNbQoLTqr1CVqwOrEPzqDZEnoaxkEKdzXCejWb697MUKh26bdBE
WOj7z672bMVvbXv/vw1CqD/JtRJgBBOJX9BE8N1Z6hOfyzKfz5KQpTX9pHLVjhWZvJlxlS/B2eay
8uffF4okhh7pntVOc0Ruqn3NjI1ZfqiMu9vTtGRFKJXIIRxu3dCmJ0X/VZSvec0NNHVn9z9u21lY
cRGomadjZyYSo5l8geK1LT65+kKNbmEov/GJZ5tKIxNoWrDfnYp/Fdo/skep2ahLgvdLRoRzaFsR
r/HAqiMLEWg7JTjGJQD//3G2hJL2mCBRTTCXnqRmTf5Bz1Y8IrcX5Pd0iPWYs/0lSgIWTtIYfiiT
/y9lHSxjxrWdZgONW7a2tc0KtROLFqdeCugaC6vhCVIkaQVD7lIlen5rUKtBgxCeRpFwAyUR1YU/
GsyDvya7JvWrbOn2nDVhwX8AZf9EBiec1UTP7dxy2OWe+zwmL7n2tVQXyrez18GZCeG49rU8SFGL
CZKQ5H28JQDNdBDF5aJ33XEMHTwTYhCXV6aLxq9SaAlgoyTcJMaHLvsp03JWWBlUubQ9Gik+3JKY
7dyrc250Og1nR6oZVQBUPTWhuLr3B3oZPGLwlPRAtdG1hQt7bo3ACeposiLTzp+XtkoHT7XNQD/U
yrNBGiLbB80CgGPu8EJBZ1F9dCBfF7FO0KFndS5TTk3Z2K7zWBb1KkiOtv3h9tma2wvndoS94Jgh
IMQMDtBcWn+O8s3ffB25MXidAW7Ywk6QvcFtaK6AMtV0j7AowDA7LJDjzq7FpGj2fyaEdQeBNCqF
XydUUFX/zYCbylxYiiULwomU26EwxhwLkfeSGKe2ebTdvziRkNCZ0AWhmq2IZA+NFQY6Mt3JqXV+
yOGnCmHSv1mIPwambXB2OmLYK11JgUW6U6ggfs/bhfaJuSMPD7kum3B4w/AsvDUScTrFVgCaQy3f
m1WHlIdDvePTYPybdR/94tlo/gZSfW5SOIRjIrlQrAHQbEPrQSlKWmz7DWLku2Rof96evbkdALIR
Ng5OI8QCguchIXpct+4IbEv5MBTftYqYpluwMa2AeGlCnCqrKnx6XJyCDVurBrNCbvVkuxl8/miz
Tz3/t8cxawPEDvxKqPRcsdKZXtNEsVvQYUSr0d54N0McgBwdCTXkxKnD8NfLTVYnLaSPOJsnw/lg
NEd14aTP/fqplUFB6UO3ruTN2sSGHznlkFQxle0VtY33z87594WbROoJI2OPq9CId3aKh/HO7yuT
oIwBvNyxTM0C5nA5PalSKpVvdvWTL5Ejt39k7XvZREULwpHQQlqKlLyvn6LuTs6fTedj+RgZ+9vT
9PvpOd+pWAF8C+aPRUB7RWTu6SUUADQ6Jp+KTjmqubcbXO+DDljOaJ9i+se8N9sPT7FDY6obkRR4
kaRPhvaV9OnBk8u7hu7thV80zZz4iyZNPX4VGBc4ji9nlgb6TOktu3lyC+clkZ3vbmx+LAuNFEQU
7mXVvDeqdht31rPdN/8GafzTGM1mAcpz5aVO84I+goJY2fQXkd7arpyCSJRfodAoj2DDXu9ARbRN
8QTn92Of+/C3qDVcNqb9lpnVURttb3N7Jn73QlzOhIOoneNAPqZPUpwCCsvTXGANWlM+weMS3vtj
M2wQq36rnfC1RPd6bQXuXjKlT24ZjY/xOD7nivUt1ce3IjA3ulf+lHTto+5NiVZKXvjSH2Q7AImh
JvKzqwDmKEGTbd2he0VRhWqCFpDSIdk8NvpDrWsPYTzsNGd85okjSQ1wRZe+DJa97SWTpukRaE2Q
W7/ighpkX8Gpojv0rNaJepdpwy6wyFzS5Ex+zNloSfMIvuDZV8PPjj7uKskgv5eFP6DgiRamTbxZ
uFGQt5m8Ld10rvVhnMYdNXuMy6fqU+IdNG8BqDj5UGeLQl4ICl+Oiw12SZ4sXW7Plhb8SGqC4ZQn
5Y9ECZ4oMdt0L2fKaohIYueyJu2KNPlxezMIo7oyO/372Zs/eHmn2Y6P9DNp+aygIXt4vW1BxIH+
xwQSJEgbMjpVDJUth6SWT6WSkblQP/kaKB8ZaosiQKtDq2qbBK2lPPRlNj7RAE+WzoIDok+lhJJC
VNzLPkQGUI01D12Wtu/DwP/fj5tUF6E957ET/DZjdOmE1Jn2sHvwvzQFhfnt7fELfsF/LKgqCqtw
2l/HAYEft3YQoOunUG2MgFq70scM7MdtK0Io8NsKyTQDTC/oN0OMNjo/TFABY5LbMFynRfeQkCsP
Y4AIwcILOzeec0vCjvF9swB7gupm546/pDI59kmfrtIgWNiZcweCW2rixZwUTUQl7y7wRnQxteGU
StJTD59dOLr7JvY+IOFHGbcLP8ty8D6M/+9ZnBZJQ+QVqTWRwd0rWh882TiSDTlm+gvCeFOXn7Qk
K6oIb5FoR2zBk50hVMsBXdyI5vssUHZVUa2op63k6JMVP2gZKvY1zTEHmITu81rd3N4sc1N7Nkyx
NS8ZIJ+UVCRmKShWw7ocP2fVQTEAGwFauPsLW8okqUQkPKFALy+YIOp5NRoVuXIJHuWRd8LSj2by
tWuqvazXDw2NWrctCmHGfyZ38l5xoGxbtUUnOQwsmIZYRGSuAShJsNVphUcCXKvzbexoycpuqAwN
VhbeK8ZoL4Rps5ML+SViAwTleHOXA9bi1LNxgMdTSbFfrdcl1elR/QA+dOeYJ8VauMCElMY0WhrC
ECzDYScyFLlqSzvoeJrc8WRIL62zp3Kflw8qbH7y6va0zpx7xIjRwNVReUKPccLfnr0UqUNLXeIG
8klxnoAGrV3zZ2YsnL+Z14jgho1CY7oM967gXQOsG6LBauRTNn5wx52xxO08+31j+rpN+EEIdTmG
PPMSpe0LhW5nqKcoli/M0dL3hd8vlyPPFKKT0HiH60iBu2cpuThrgQiBixGg81V0Jte+msSDJp9k
CnaIMsJYdXuZ5wygXmFrmsqTeHUF5lR4k4TI5GQ/wYFM8XEJbj63YWmg4tP4A/qVKGtt+7bmW616
KlwghlGTOVCMebukLf6hQfRNwhu9PaKZpxF+WMpM9FYrxOfCfdCkkZxKNSdkBM3crQFwOxBcvf6N
ERNaCBK/BLaCH6HB4x1avS+f0giOrdY1Dtyy6jpyh090Iuz/whgNPLpFi9h0JC+3sZn6iQJ5joyU
mQOHU/jmeTLKi0l4lJul3N/MdYZ84B9b07+fHfuQrFCsw/9yiuNvPBcDIXvwsXE+mZAgWvbS5pi7
ZFAaIs0Fq+y1+g9aPLZVWtJ4agtvjccG+hP9cH+Je3lukxMCAmuUCTLAZFwOSo1c3XLHigdQg9ww
rtbvJKn+fSuTCKJXg0FwjwkXDdVNI5Vzc3r1ipXxEMJYdnsLzI/gjwHhptHMEdRSrY0nvdiZkLH8
uv35uXVAUJsbhimyaNm9nKC+7Kx6cJXxFH4d5IOtnaB6vW1hdgAT/zWb2OHMCEGoY3U+GKpmPNnJ
T5jfjHjpIru+Z9DC0yYOJIMKydVdr6DcEfplaB0bF5Cbf/QcmBK9tZRBfJgv9WxejwZjhkb+T9dm
kmZZCg+aEgzmEeht8BC4C5nTpc8LhzDoIhOlYz6fPlJRcoKFtfgdgl0GnyQsue5py7bQShIvlEyy
Q82AevAog0stx2MfGJt69KCfLlZKSq+G9CCVPvjdd4rusSyXhoWBdRLgIhdaxqNXfioMe917S8rC
1zsZC2ju0Yg4pc1FIaPW6VJYaxmaErwWzbGgKyGyFrI6oizl72FYmjE9Z7StkEG/PC4ZeoUyuhr6
0XZgvTdDFcLWSI6K5y5FLs9vgvCzGSsauIzkdexL6XOgJuFb3TcUvcoeKm+51veAfZ0XK4jt+yju
xtfU1IZ7VdKHr43U2HsdjZyD53XyY+NmubOibqVClgxrAygbi+7dQEVzIW2Ao/YlQHujs+LnQPHN
bdbSSFqopv6VFg5KX+gOAAqxlc/R2Eufe3VUHs0ghMZbzXNzL0dA45vGdfz1oMr2WxwFI5TkcrsK
PKWGY6ykp0Dvx7c+dN6oP/3bxYG27Xjt2kfTLb1TOQwe7M5KjBxQ3robUjFQTHQUYL/F6iBtbl8j
M1sXj3Ry9hXcRlkXiwrtaNZuURsa2mjVuELPA3Eg3YdDS2lrA1hgF8AmWKhfIz2aWKE7fpBtFAsH
aG6TTQ8/YT7aaVcuhpkmRaImhnEMvGPs76zgrlK2twc6dwWcmRBDRq1ySxguMOHsmmiX+Lvbn5+7
LUmC2KiykRi88l9ATUlq33jmUZa7XSDdjcWvHOpC3SUdOyy8XfOz9ceWcOgzoCD0amMrSw+a6209
+VfuLi3JzHxBo4WcHXwteJuqcCT5fqoVuBpHpd3lW2NJ6uTaqcT95lmZTOCviNvO8vLKUTzFPir9
W0OsVZB4VMY7fSl7NDcMzZzKJdSSub2EuarA9xYSRK7HQP7WPqT2l9vLPjcMxjHpTnE1XXGB0UQL
vS+EGcdQluxjHBXetxCQ/4cx1rpnowVYe9vebxTG5UujUwzn2ue0wKIgBuewaHotSdT0GDnqWK8s
I4bEMyPFs26UTodsMA8/ej48qYnEI10TZ8NAG7f3aRaYKsDZAZxmlv6yU3A3ShX3L+XgdvdNHprr
obYR7JGy5sPt33y9BGhoW6C7gFqgDC6WZIIy76rK9NRjPbyVyo8cSYbbBq7P3qUBwdmqWyVME11S
jlylMh1SdfWkWCXVJTW1+2pVVe34lCpysZDIu1776VmkEAsAA5kjcSm8WKlbeC2TIxrKMvBFi4rl
od/fHtv15CHSwtNIJgZXmwr85cvoO7xgvtKFR0umtY9OyBCi7tsmrq+TyQT5LDzJGUfPjfQQnkor
PEZAh2Ppgwl5tdouTNaskakmJ0NogWaPsEY0CA+9LqeQbSbyyqAzK5chpO//vT2UudlCUoMwUiE7
QRB+OVt9NnA3ahn9Z9CRvgzB5vbnrzNjiM+efX4yfx7LKXXndwafd42vsEhK9eO2c1+KGlzo/r1q
x5xxHY5EvGFuYPJ/4sqH/WANcs/2UtP4ybJpvOkW1uR6tuB1sMjZg4NC10wkyIO/wgrh7a+Oubqp
pH2W3d2erutzOVGJ4BfLOJDI+QqJg0CX/cDRwuoIQV61H6lkrnMlt580hDDuI2Dvj7GWDZ9vG50d
FItPwQD3CtKKyzWiK1Kt4rqojvVPAP3hx9tfv97G05D+fF14TuROM1LLL6tjpO6blk7M+r4eFt6U
uRGQvZtcIeqM/Hk5AieKiyIco+rYg/IDf6ctQcfmDZgsCfnVqY55aUCj5SlVdNZ9KJ+H4NmKliAQ
v1/Vy1eKUzLhH5CzUtjDwhCURvUjz56ufGyBFo8LiNhzkOv2SDbnoUw8/4kIOVubDpKYpZvSoxeG
Hc0xsR2p6Tr0neKb78KpZ5SBv4kG6P1tmfYG+ovL/A5fNH9S4gEmcKnw7lJaAHYKJO6vETfc2nYN
6c5HXBMOertpV7oGLN43+xoGA6nCkJEZ2cYpY8QxEk8+0jLWvNnDoK2iRgEIVgJPydbRaPR3YxON
+9s76Hryp3vJnA7cJAurCofC7EzFKBqrOcnuc3CQ8wXQ68LnxcxMaye246Zac9JNd1wBefvu97RN
/c0YJpIgnF1eDiH948QpKnKp05ycu6CCfRwyv9sGrm+OadtMNFEgXHgzhP0jj5kLQTMCchG0/137
Epb3TUEls0GCIR0XjM1MGYEP8TvBzzQc4cYgpmryRqmKU2xrhy5v95mkLqzK9cNhUPbGBaUuRrpM
rC6m4VB4be3oR0Nrh42vW/lxSAIXuaOUPlbDbdfW6EebtvcSdP8i9fvt6bweIeYJ8MhHkRq8Qr6N
TiCNBWHgUY035sTGEEnb91uYvKEpdkd2XryzImornjcW+jH3tRcjTB8NKCxum7jeE6jwwUIE4oLS
vSqmof1Ip4DiGcpxyMp17a9Kh4ZoGCOcjS6/fzSY4vI1+JOHWNh+ValrcG/pylEz72PzRekWdpzI
tTJ90nRUuKtJEc5ANiG1z/ycM3Qs5Sg5+ANyLbT0KUeX7thtXdQlXN90Mj7BmmscjD6T7yoY0Q/h
YFPqhKofKhYFAvSot3bG6NS7MlS05z4Zym0Es8eHvq7Tx8Tv0p+3l2Aat3CtW5YNNQwlIEXmIbx8
OKg3VFrpatpRN3ZjfkBDdgh2t03MbVVrKi7hWZMIEL0e4KuOHlcm3POcQ39Dyf/292dOIrghkOrg
ZFGiE32SIu4QZFCs9pi5CXc91zRsVvHYZ6esbuAdkGRf+0Jl2d6nfUMWKnPcpU6UuZTLlLBld4Gb
uOZ1k2tL6qpC6o4hVAibvJHpKa1oZqX/OsrW5SAPG9UhXWj7TvPWJOgaeq5VLyHlZhbz4ldM4c2Z
M2tEXqIWctQfx/Jecnae9qjZC+dozgQ1ZI3yEQprV0j+MDT8oK0wMUDKD4FQJR082Nhur+h1GDZd
Cf81ItZV0SrxBhVGjqP84rhEvHc0Qib5gis7sy0vjAjZENVopK5HEOoo0X1HX+47GdCmC+Hi++rl
YphDV1f0pvZHW/6WBCctXjIwc3s60yQBfJ22vujz+W49Okon10eF8MiigTIqv5AWr/4J9Fz7jpDq
WCE9MCy5mtc7APXXqYgPwQSMpSLgFmIc3w9qrTn2ndqsHc87KqX17IIaWtgFC4ZEkNQwjqMRuWpz
lGC2yBFZ2MEMcXujXU8hbyMNKVOuZ4IJCX6CoSe93tlRfcQpb6OJwbDLd7X+0iy5z9d31KUhIcgo
21hyoMupj0GkksPYGf7e7ev1COdrnCQoHX2yw4Vrd276zscm3OxQQjVJZWAyCRFaGXsjgsSqr++H
pGnub0/j9VEyqSITooO1UEWeMeX/yYof6K1CKcGljWkMP6NmcNvA9YVwaUC42BKv7McyrppjhxDZ
JjEtCC1l2X8Z4DN7jFytXZi7meWa2DnJbgGWuRbZtG1JiVDZY0Af3Y8KqhXDPlrrKao2+7J7dyGL
VI1JrO4oDlVF0TMJ+hJXzorUY0YPBo28zvvnjlSQhpvF82STDrq8h/IuSjKLEPrYVY9hCMCWJOFu
+HF7gWZ2wEVCULxMoV8i4++rR6gyCvQzl974mc1M2kSdwKDQ/zNdl4OQMsWDocTBU5Tv0CJJ1I0V
vq9dhfuaqOSPCfHRqTw5qwzTVY7INsrempZgRX//jXZhQpiloYLZxEkwofUP0bcWlpAlRO7MQflN
8YyfhQowWcbLeXIqf0TdJR2P6HIgeBbY02GpVnVOaS3SF3bWzKLo5E1+x1kE0GKU1Rom2vP+MB6d
vH9IS2QFDYW8qWy+/6UD9Ugynnw/iSdO5eWoGqPyUresxmMU9Ft7/FjJ7joYip0M39CQL5VJrh8F
QgQ6SahhkKO9conBOvZBVDvZic4flJ/CVaX9zFBKzLKvRrbUPHE9hxfGxBpW2wRjlhQYa8ZvZnyf
wZ0CRur24VyyIWy7cUj72FClDNjoE8JLevfma5//NxPq5QolsZSCNWIYJaRqkJTBTlQHn27buL5j
LqdK2AWS1qXdoPj5qaB72cv/ZQcsvGPXp4d7kpCeyhK8SlcbelRbM9SJ0k7QyMirwfDvosD8HAX+
G7ojSy7BzHAujAkugaloyZAVRXAqEZ1YIXD1aAxLtK/TNy6jOwZkkCOYYrspMXi5LG2Dxp0XWP6J
VzOzT21FIL+m3b+oXgbv4+3lmZs8Gkn43aatypbYgNukVdUUDOUkW3APRUDWVyUcE9bSFTc3b9M1
AMqLHPcVulNv/abSyzY41dr9m+EuRAUzZ4UE3p+vCxu5DR09qBW+nirDC5q8zyb1UnMclvJts7NF
wxepNjqzrqCjhSbhvzRKcEoSYAMPXnwfpiF0bgvOxcxdxnD+mBGOvl+0WmNVcgDw9yuQEhmiZBVB
vRg17h7Kvds7YH7u/hgT5i7PnC6TTMYUtebGhbqDpPCqU19vW5lff5x2AIzApMR9llRW6OFRBScd
qtofJRWwe7mr30mQgTdgaajaI5ggywrB7jTWs1AacSHV1w03OBkUs2FBsb68fxTn35/2x9n3URqJ
Ss8PwlMWJ6+dGd6hILmw9nPLcW5CCG7kTOsBrTIEL7mXw7tc3gfZgom57QWWj5o4oaCJ2305CuIz
O0lSVjxXzRVsuXX64EZIz+ko6ERLRc25hT83Nv372ZTZhqTIacBels1uM2T2evjn9prMT9if0Qhr
DjLP6rxA5UxGLTRQ6SrJEShVl7Kec+PQgcaZFr4T7T+CGdVFUISw1j8hZP4VEuPbg1j6urCxVLnO
gihu/ZMm6avnvFjyYeeW/PzXC7uqHpOhUxx+fTCxGjZbNfsWyd9b77jk9M2txrkh4X0c9TSx88nQ
sUMzcCfF3/+3iRLexlBKLSBefD/VVgUa8tvbn5+bJ3KBlPxouLj2Wf2u1ewKWraT0libFrrlFB2u
TonWIyqy1lIEPjdZhMhkMXiPcGGEPWWnvtPng++f9PpRkV81BcZkzVpAqsy8WXAR0MTK1oVQXPQm
0ho5xlQfvJPk5m9yX31U8vTOTIzHwNWWUoAzA6IREwJ+UqoTik0YEGR9MhSMDrbgPYODa78IV5o5
KCC7GAiYpcmZEJ7GKLFRLyGrcFIM72Oi3Sv0p9zeAjMWpiY6XioK8VROhaOoaRJyvHrmndzg4B2c
fuHyvV4O/B+6NkBcmewwMfxSe6itTV1qTjncvjTFbgGO5ivbbj94avLupccWqGHaaRCUodfz8u7V
k8TsVKtsT0GLcHTZ5+0jjNsdysQeBICWXy/Yu5o6h4oT2hTgR6d+CLHmOcKcLWWejnMcQlAJNfjP
20tzNXd8H7Qavfw2x4XpuxyPZ4x1TVt8cIJr/hf1w7WlIzrekCer65fbpq5rA5Mth25PKkMq3rhw
0SRjGDWuWQUnt3UfbahkKRavfUOHAy49FGHz1JbhwQG1WmftUrJ2ybiY1eBiaLPELXEAwdtr3Qsp
z02VfrfQZe7kh1rqoOX86i917s4tHy4Ux9aUAbaJpzc2iaoRHQ1OxcQ1POx7eYnF4up+YFJhw598
ZxbyyvOo0s7pnWlcEzVfWT1Yo7uLnaUO+VkrikFZbyJOUERmBlxDeGGjEf8GNO1Q6QelUPY9DYi3
t8jcdCGbIdOtxj4h+XC5G2mMN//jOGvWXeVtsqXOiKu3iMnippuq4dT3ic0uv58UbV6xMaPTGCVr
o9i77Z2a0MNZ7hPDWt8ey6ytiYRJBQc61RQvbWlJUclVqkUnDyzIQFUlJG9qFOPaSUo4MLe3rc3u
b3MK13FA6VYWyQOy2i2L0Cmik5x5NE1Bqhg70KIraw8mWBWie6c51s6vxOgXmgx/YxwvYmsm1QSw
yUvoOM5VJSzoLcuvqFKdnMKxHsBBwzVaGfWdbOS0arulBC9naW7y3FXvSrke1yTHzW07SC30kcgU
2Cas2kgfq/thNK2PtW+Fr5oPZzjod9jMM/tXMbrhwVJhac6J8Bea6+e2NjpqEyfIlOQWH3Ov9ccS
1Dw8t1Gwi7qeBnsI+V15wcv6/TJcTdMfO2KCawibknYsFsjW0LRGAPmhKoJHK3qSs2OVt3cK/OFl
l276DGWAwd0hr/5oG/nu9j6ZO2ETJt5CB0uZ0IqXu9JMAWvkkpGcqMrtOx8wUbiwE5csCMGv1efN
2FhYiLNVJT80+v72CObWi8Or65MqDQOZzt1Z9KOVBU2UKqpNTTIeyviD7SPWrS5EQLODIM+qg7fE
XxHdSKgpokSzUfQyWnQfpE0c/Lw9iquEFIcGn+i/BoR3Nyh0zc8jDJR9AbssqvQD/YcI7joro5d+
mbp/SB1zSWNxdhMSbClkwkA6kA+5nDxkA9vCDpELcqFI96Ffb8J/XDuHz/+XESD6Ue1j48Fpj6YZ
76ziZ9DXf3Hazn+AsP+auE0Nw0UZCdVvt3S2iebt7GrBabqmlWB2KQdTaqSrh66raQ+d7RE9ooUl
Dj20WnQQQX6zB5N/H9k2dN7/JK20d+He7Rykxt1uw9V2IOH5uUPl2IjqrwhH/7q91nM+FtUa+mXt
KfWoCWOuNcmHsyZNThaioBs1DmGoRUdjG5gQmPueli2c8ZkTAnr+t9oRzvZV7UNKE62uHJQ064n4
3LTWgfWqtB/ePSjuekAmdEzzX7HJAbUxr1QmBbfYz9dNj0BC4sOSb0Pxq6Vvt23NnMYLW8KzPUa9
kSDbEJ2UZKc7q0hdeKpnFohhIA5oQUVA7VZwTC1FKUwHftxT1Jh7DQ77+F+p++p1S1ejMjuQP4ZE
n8BtyrL0XAzZ6osiPUQpFDnQOfvxkwFkXPc1CgZvtfeKZOgmK7/13XddHrd/MZlnv0HYjVqjja1d
x/Gpb3fji7KEAJq52M7n8je9xfnRI/6KSymKT44srZ3xpbZf5eKlzV4991MsL3ACXJNlUCs+Wzkx
HLNSpWpNJEVOTpCvh/FL6T3kwzdZ+pXbDzBdryT3Ic6QK+nCgxkt5F/njtm57Wmxz0ZaKHgqmYxt
qXprkPHwkNj4dHut5k3wVINwhBjCElI/nYlKw1ixVgpOQhkXJzpjjnDy3P1vZoT97/cUfIMAM374
SFtP6nrrtlhKZMz4w5T1SfeBPaQdQyzvk9vIg9TgTs6hFG8iGmGRe3uM15X39fZo5g4ZXjcfnKB2
gFku1wXgIM+WzRsXh7sc/Y6F8zN3WZx/XvBvfFQQS1VjHEV4F8Qb2X6qEJBe6o2ZW3mVfAylePIm
V8l9doRTa7UanXIfhYP7rrwrmoVXcsmEsLkcfWgL4BbRKXMfs2RkAz8N6HL8xWLQJmGRV6LlQxdm
Sy7MAYk/i+BgFViPXryQ+plda04GDyuBzxVwlt5kNL2iIToVebPqnyNjqXl7dpIIDVCkJly8gsvq
TUXPm9xFJ9VDEseTqRg96ubL7Un67QEIsQG+4G9eRU45TdaXWxZybTP1ImYpC+71/F83+OyW5sop
Pof6uDLz17L/bMSv4IPNZtc3n4MQcQtjXBfwOUVVs1YLaQ/BxKFPsre0fuW93NaRuyrNdG2Pr5n/
ra5pUIOWhW7i0FyFcM3fHsDcmYAOABIrjRQSR+/y9xd6l+UdZBAnP22Qr4A2H2pjML/WWKAUbrZL
DsGsPTxzCgeEMFdEkS2aFjq6fglZuEd9IHOzb/0v5RIo7rohkdeFdob/mpl+xtkNT9sPPWV9gm5w
Gh2SDh0NL3nOpGIdGNEuM5K9r9tIRkSblBSSb40HLUfTIXW2thK+ZGEIM50aPzdBvs0188ks3s2/
Mf0+9iWhHJhuML+Xv29Kp6ny4PICqXW/dTrtU5oO6mGIEv3ZG4qTOsSPuTe0C9t1dvbPzAoPnyK7
o5ojb3+KBzL4n0YZrBvaGZX+8fauEgkRkWmfxjexDsCbwFKL7xIveK4VRnzShvBJktK9HCt7WKNK
2vThA3Ajknk6ztJw5Jx+UId3J3sv7TtCtBT70LRYHvad/k3rXz1tJZdrtDNuD3PuiqFQwatoTQdI
rOMGwF6KWod4WhuKtVY/5+5nhHr+NxvCXV84vdKqaZCeZIK9RPontx7UJV6TuQdeR91sIoBCXlds
uSuqAWkND1Jr1M/WvfWP4vMuFu7dpI3q2+nCrM26fufmhJclMzWtTgqLO0DxNi186uTPSXRZq3B8
UvD5WLd1nhx0/Qkxm/WQLMzoNGPilX1uXjh71BNzOVExHzaopuhvLaQIEXrsph6tqvBjBXvp7SWc
Nvstg8Kp05NuDHJ8p1PidBt5LNe5/Kb06VZKUcxpO0B6cDGo4UK2Ze6sGzDVQCOm0wksthzCluXG
0gh3dSW1a3qIhvg7dbzVIinsvB06lOitQ4nbEUYHo9+QjyY3upl130bDeaCafvBCuuaK/0/al/bG
jStd/yIB2ihRX7X04lV2YjvOF8FJZiRR+0ZR+vXvUe69M91svS3ED4IMBgigapLFqmIt54hy69Ww
RIDyVqL88I8w2d3mmlKNBh7kQwsSNTcDI63hdxSmxa0B0KQ/5dah7zbOb+2aI/eMwc1lelO7YGom
SqdNNEZPVQ5muAlmq3Izc0Mr1+KhJYDAMxYVMVzGc48A6B9QxM9o3OoVL9tXenBdB1c/76A3F45v
aXCWQmsnN+NOt0QKDLalKeAe5GPXBaxtEmoigFBF5g21BkkNQCXp9HOapiEnz7w6Kt1zxDbm1dbW
8NvUWoCyQFZGcuqAJRGMGlka6uVtwd/sdCOsXjMMCIEWhwUs84vJ4whgK1WCdrOwjJMDFCKgiQiR
FQJ74BwaCLAxVv98fdd+H6us0KcyJVvIwAeqNymGK5DzvVFQZ49BK2E04PBKQX86gSZwigOn1pHt
nYOozI6zsFGsjo8Ykb4r+uQODR5H8Hz7KlicAdmMHIR2mHJxzOnkK0Xjx0DfxYiIV3XOrRHZx8a0
ArWY/evrWD19A1YGI+6AlqLS0VA+zbFweiwDvI9VYIPQsvzEBcH9I3g/wcxgYvD8gnAlZ4SmNXqB
QGQHdLmtboe1OoxzIkAu2DqKHeV1CvUqMbFDkNBpJ1doz+CFCyzlpVd+tnnvogt1Y+vW7OepWOlm
GvrUqDplaTiDMcqeno3xue7CHNxOnziif/fPkDStxWhbPqFzLsxb+pxPDdKZPXfneKt6tureTxck
+VdLjCVzClROIys7FJMG8t/2rjXrEFNWf4FteD869CZG7hFhsZeADtoAQ/f1ta5aipO1Lv9+Ev7z
LG0ZXYq3dnpH+t6LgHZ0XcKqwp9IWP79REIlIq7aM+4tSL7dKTrM/bOx1Qe1ao9OZEiXykJzh24P
ODFWgZ3M/DqBUDNP9y2eMEn7jYn/2wWTo9lcIVVlU+i/Ch4n+0VjP69v2Vq5ERcMr33gAP6uqp/v
WYz20GR2cCpo7nB5+y1iX5HDwMS50J5K/kDJszJjlj574fVbga6yHJz1XeSVjmckDMzJ+yr/1tsP
nQkGtI1S6Frd4ey3SdYlnewibib8tsx64BUDAyUoEttQBVgXsLdqY3YxjDnoP+b6l6jfVPJokx8l
f7++Q/+fq/O/HULD8/kOMVoiL9rAxlmD+eboaNkdzP6mM+bf3O+otnomWGNN/L4JPJsiMR/nxvl1
/UesajZFz/UyF4FCl1Sl41M3s3oSSdhNKAj0R1HGh2TINsKFVat3ImXR/ZP7YxhAV2sxh4eOkjgw
CjugZg7QimyXJtFGILx2jWy0jwPJbYF5kSuCSaQLCrwzbKqT+xooFq3RqwmYqjEXgeh1PydbffGr
1YJTkdLNnackbucWNj3vuJcOO4d+F0hz985TlqqeUGeM6oFMWG9BlisCa3zoKgtEtFuTGasrX1qz
MQSGkE9uytBA353XLQxIDbp5XbwP9SPhqcvrD7P/JrLwuuKsGd0FRvh/0qRFW3qSazyC/SBOegCx
+5xs6MxyB+VY6VSApJmiBOhfUmI5vGQ+pqyA+PiuNF/G9DtpXwVwWZXxz2ueDsLBhdFhGXCTYw4D
zCyjoy5Bbc+C1BhADaJ2jyP7RK/YqRw59DB0zgZTh74ovQfqeJNvXIG1O41286VujYYjdJ2f3zba
sa5WdNiVWvlO+J7wwZ34xvFrq9p2IkTy+8gfaGNdYxqkq1/5/Fc+PZvWLXhtAmbu+goMlF9K/myy
x0i/I+qrrtza9dca/JtR96yJDVXZ+i1SAFADcUKJevwWPt8Vr2nlVTWm6oOW3ln27rrar1Xm0bnz
7+ZKoUA3qPrIGGQlyUfRvXT0C1TGBVqHw14bEg7xXRKFoCNFpbrsSv+69PWFYiYSZZNl9lLa9Lkv
Z6ViuBNG+aT2L1be3WDA33MiUGnYpjtom7Zt7QkOwBoUw9GFghyfJJHO9QwQfzMJi3xsAqcVcYCO
QwNAkhFeGjoh4GAtB9eyQEqNQD49WoBNCUfSZBtKvbp0aDSKEwDsQ2vEuVIbE2JJrU1wxjYBdy/f
J5gVVLossDGaPGsgpY022xMWB3xhgk5kShcJLkMzuI1UQFeqD0ZNA5LPRzaaHnCAdkrPfRNwzV3R
fTitmnufOOoT2dLGWxR5wHEJ4E1M8hFzoWJ+yOzWtdI8GClYf96uy1s1GifypDs0lgJgG3jSh7pZ
/SwUGA/V8mmzxbC1WO1rWypdH8qTUWUD3MZYZ/44mi7v7mrwbIM1B256y4dsSZOcVGIMNEODyRIM
qE8AuRi8nqkPmAb4OorkgWfOhpKuviqXYgfwppAMRxe9pKVzF9uWgl1s8KTU8u4OCNLvTjYcJjDs
5FnvpSBNGVF96IG+f/0Al7Vc7Cy4WQB1hjczkmbnovWq11Qlj5KwSrojEKt26ljuezTP9PZnGlfw
6v9H1HJXT8K5KtGqyExwL4x8CrimPGvz4HNWfMYfL9PTBBBMwC6SdKUAWpbZqBCTlT2waO6c4rXd
6vlZVfsTGbKGlBOvEfMidlPN+zqN3+0aZOSD9YlkE4gy/1mKdDiVEUfIC8N6iZjeJ0ZyZyvRX+M4
5x7gwF44dW6UNNpIn65FaBCpLdQrOiRL2xdbJdLN3cRCAtJ4kSZu1Gyo+5oEQAchO4O2WfDZSTZq
rAemcRPTVHZ5RD1kK6e99XnJJDmtwtJ0+bxSfJ/SD0CAX78xq99fMGHQsIHHglwN7cHrrfEZfe5N
nD6kcftURluQvGvqhb6Af0RISxjVMjcGDV3fJvVTAoJsL9napUV15Ht/KuLimKs+HcgAg91Ht13Z
fedt52tm9lcDXDm0TG9s2ro4c6m2YloIA4fnd98unKyukxmH0oFvfO4DCuvNSvPOzOOHVNEOf3pG
SF+jNw4jFWgtw59zcWXUZyTLCgaIeeo7FQM6bEUt/7qQlQLmkiRHtAxOTiTM5bq+khazwzSWhHY7
edz66C3QuU/MBeFrN76pWu1WxHLH6N0h3cYdujTbEG2Amw0xHUAd5bjGHvpZN6M6CcEYWHt1VglP
HWtjz5QBBPAkosoWNMXlCUIinNSCtonOS7lUBEoAuwVeexIK0wrtBjxMAEHQx+ZY8kd1C3Xu8o5B
2ALtjfIwxgJkzB+l70nNhJKEjTLVXtYYj+PA364f32VoeC5DumSWpcwOaeH5MpvdKHDsoqsP7ZAF
cd7v1b55aos/hpJF9I1BEQw/IMN1yQ1RGEZjtQKzeI2RhM4Yj66dzLci/nMoBAjCDBPAi9BKDezo
5TBPXO0ciZpUpZaEev3LARJZPw2erWxcsksrtQhxlrER+IqL2RS9jcCs2yEJNLbjDu/5tzkzvYnb
P6+f05ougIUEvV7o/ofySWvR5qhV1X4JMfWvGLhwy2krBbK2kFMJUmAyjsBfsg242blDid7RvVK0
Hob9gusLWReDyh3sEVBq5Ba5WI/IOA2o3s3RTaMcS8sV44aZXYkk4bUXfPL/ypACEz0l4NDsEbpq
xrPufCvaybfYPhowkqA/Rf2DAGJq1n29vrC1m3QqVDqhYc61fDbw6GBGG9SF6Sbqe2Iobj1jRrpe
oGa3UDa3tlI6MbvS+dDbkAjsLkCAKw8Nz/2SoYfn+sq0NTt7ujTJb8VGoQk2Q1AC+jKwa+vVT6c6
aPrfSfJDaMKj5pfRfAX1JzoD3kGg4JoD94zhGAEz7vpPWTbx3GGfnazcrWLOeiUqBcUE9Mm9qCN5
1svhplbEATNPB6boG+I2ztSRPGjaxBQdR0se3nnQpjsk4MHc6EZIUFrzu539ur64VVd6ss+O9GZO
Ox6bFcEDb3aAfvMXiJt9y4DS1j8HJXajMnHTcmnq/6mNT9dFb5yw7GpMY3KqWse+EqG5zAYOH+ld
Fjth6/wftVbugqAZIFAqB4tshruCP9XacTQ3Oia3VrNcnBPD30dgWI0BJh9CcWMXbmZnqcMNSzR3
JltMv+uG+R9b40i2ZnaEEZkUO8dV4Yr5x8S/XT+aLZWX7ApNFMKcdjGYuWm5PO3D0kpubR0E2KxG
RLDVqHmZO16uGMAGgfeHZckNd3XNKrNjiDpy1uwyLXFnrdh3HJ0xBLxhKOz2xU4ftwKr1SMzDYwR
ot4FbDTppgF/bcrKJWNNoidQa3k5Nd0p1tytNvDV3QSQLnHIMiEpt9uVMas5rxHxj9ZtrXt9BQza
fWL5ZMudrpqOfwVdWCo7VQVbivCRcWtrrzWwnpYmwiK+082/7er5upJsSZO2ryEFywg4IsLJ+ZKX
E/oWEJYab3Fypxq/+mzY8LCrnudkcZKhiisAIVQqXn8Aq9w39E5kKBJl6oaU1at1IsU4v8aTkQDM
tUS6WCNI2702YsPebm3aIv/ETJgMb1uQLGPuXLTBUOsuukkCmztAM6qPka77SYs68vWD2to5yTTF
k0PL0kb7B7EOybhD6rMw/OsitpYlWSRiTYVZjdg20NZ1bp1qQZQCRxHvQFRN9z1Nvwhzi0Z41WgQ
hPXLxDFQTiQjNRdDTKMc12qmumuXd7ENdvgwS75EjO9o9KPJv11f5KpuoMQFomjUXjECd352qR1H
RgfS3RDj4khjR2C1Kg22cVjrQmAHEXgD8VkuBgnWm5wuRgmW1hudD3SUXl/FqjagRPA/AdIqOjvu
LY3BF+rCOUTgTNI78r7MR14Xs6oRJ2IkRW9EFCtqtYjRS58CGznmjVv1Txp7NUXj8q35qK1lSUrO
MnuOuwr71ujIC31NRtCebMKErh4OMmjgtbRQoJEf/0nE+7QWQHVgA0jt3Ijur2/a6iJOvi/ZOEXt
2eSo+P5AvXh8DjHpvXEsaytA3mSJHRZsA7mZuEsK6N1kYwUpWMoiv1Y7//oa1rzqqQRpDZUN0hEC
cvowMzmG49EUYdR71Bbtre68NbeKEVTw8GJacunzPr+O8wAKtr5E5QNZO3ccxsDUvilx586mgemN
4/VVre/bv8IkY1PhEc70DsJEAw7l4ajQIfiEBLzqMVaLxMtFm7fImZIj2kKDz3wEShyejVvFwdU1
nEiQTqZOczR2C5KGX535hdmv13//6rlj2AYTPWghAm7B+XFENgerFZpMw86tlMOEoWviia1bvnrm
SGAjwYKiyUUGO60JBytTmeBxZAdMy1yqJ+40/0rAQFd8YkhpwctFZQhJA4yMydc9GzmvdFDAAZ3j
10ztO0a/DUq9YY9XT2VBr6cmwl/kdc73rUJjMRElkjmMvdPjMP36xLFgRhr5chUII/IkZxMZUKsM
nwfjI9iHhD+btjdEqdeMG5LWLD76YBHBAy0c2SnJsTQ96FvKGTFAE01eBw53ptyX1W3djt7Y9EFv
fuYZBIIMzGJj/g0N7pLGDRPlTRPhpVyVPnfzrVBwNQWBUYSlbR4IIMj5np+MU+VRVFQsCw01ze5a
tOv4amsWuzHtHYxZquW72Sfo1QD8xI+oKfJjajXtLTaI+lHV0x2qwdYHIDJUPweb5DuvwYd8/XDX
dMcE2yrFRM/S2is5vZr1A7HiNAuVJDnoalm5OOWt/MeaUzoVItnZSuRKM+fYBlzrJmMuRVpzND5h
X0+FSPYVmMIpUBsgRHFLuhNbY5+rG4UXGDrM8Aq7yNobIJ5BxbrFUY6T6tmcownDTOjGVV4zgSYF
6BPw3pE/l52rObVmjOIkpiZVdqPmilvwMshK7gp7a0xndUGAlsJEEIqFFxjCNu3ikSSEhWIks68Y
s7nLJmXaYPuii0uQc19olVsqHgABu4DlMnLbynLFxAAioNl8MiNMLIRtPNZRisJLbHbUpUYpXLAK
cz9JMSWEVHR2TPMyC4wYzxlhT0pgsVy7r1Uz9WvcNtcpo/R+So3MFzxqg5GX9Dkz6/Qh6dt23/b6
cBuVjhMAnA8kUIKS1iXanPvKPDlujLogbJhZeIlWfEv1ofRUc6D3FPkBb6iTvxxhpjfAHVDhFJY2
k6n75vTWBxgysmctzpKAoVfndqJWFvSR6QOgKL0xxvoXM61xN/UMbyQ9yzwOHuNDKaYOJN8tKb1+
rHKofgza5IGqfhqXM8hUXgvxlc5PFbrq3N7eA/Br2lUVS70kYqOPdgnQVGYdB2DQ5FUx8aIKKYYq
FvuRmZHfdF2zNyrD9ButVT2FM2XPMRbrpZjs3YGkhbhcdP3LdaMh3WcwDy5PJqBmAJgBFTRTumpN
ZaOEZfXjAyjDXGDj+WKOA5P8mTf4jxQA9S6EnQBVl4sHOBd7wMzO+MDHxi1bw9cTHesq3K4YXMds
4Rqy3fWFSdfvt8ilQLYA4i2IoYuDOnlbFzTiuBdifKhAa6+HVtu4qQHcpo02B+nq/RYDoGgEz0DX
RKQrhVHAiuqNzqrHB3NR99eo28oArx3QqQDJkVpTM5hchwD1NRHMNXemlrvXt0qKoy7WsKzxZKsA
FDPl+QwR8UFlGFz8BZ5IAKn9uC5l7UDglzHlBueELjzJQZdqT6NqgJSZu4qzF25v7ayt3VoVAl0G
WxWiThir86Wkao4EK8v4g2LzgCFJSGPTNZ0fOdswhtK5Y2pWB5oyCLsxPwU5crtpDZo5YBRYAI2Y
3jAFFm1cy7Xw6eTzcpdpjrFOMif4/ATzJW4isrPJjteBkf4s0z9T4d9LoWgfJ5gpxcNJjtU7sEMB
MQhz5bkVhbEd3+ddsb9+9pIS/0cELqKD9j/0tcrZmYFVsTY4PWaMl2bu8kfZm37StBthw0ovN4zI
iRjp9C2Vge5qHCDGih/ZMKruoOjHaGw9Aj5Pg06PSFMGUybuaYsGAbUq7/q88JVRRzcb2/D/62v+
PaAGJroLkNREVzuQXY952No/TfO7M/xF6r8+s63/ilhuw8nFBQj+1NRsysNi+rCN1ouy5xiAdNeF
SNbhv2f3rxDJQ8RGNFdjCyFJfZ/nj3zY2agzML/UNoomWxsmnV4OAM5Eb7BhxJxcpzj2Yhnw9a6v
RjIQ/10NpgaXmAzjLZI57ea0mvOywzS/bd30mu3ayKqk9rGyt3ptFnsmR0tg8/5HkmRVFUtt06iC
pHEwVa8cSe+hPTbe1QaoMVpSlL5dDU4Q13nlqRPqldcXelnLA5gGoGBtIPQixAWZxblykFnlKjp+
eejk1C2RR040tPv8BEBIXz+2sQgG84fiPGTZ1+uCLywj5JrQeBV5CwRPctMPGtp6RRSCh+AGObIc
8XtGN4qFF1v7WwRGV1E+wQS6bHzjpGMU8O88LHTTLawmqKrKzcveG/DomTLQVg57c243jNileYFY
DKaQBcZ1eWdJj3O82fvGBBtVSHvrHj15ftZSX7PKXcrZTee0SEAQ56Ckis8rQBSbmAcidvlALPRY
lxlykNc3+uK+LD/HwjtpGXe4JKpVuqmoZtL0YawailcQRm6ThFIXRPXOhjKtilqga/H2xfNCvjVl
l+LpYdhdyLtvVZKBsHMXDxvP13UZQMDHuwxDHLLejCXtqJ3rHQaqrL2exF9rrcCA6p/TkyCHg2z6
gn5KAC4tveMTm7eqlRR9qJBAsxlamEHfVwXXj2btDpwKkTSFJnYL7p28x9274/r9lhG7iA5w8iAC
BQw+MlJAFZZMcg0K2IQm+hCqogqG5C+Ro0iaflQmamHqk4inDU1bXc6JPMkyF7PtTLWqDWAqqb43
dfU8JM7uEzt2IkKKDjEEmjRxjiUZzr0Gyvktc7ixBEs69joazMhi+H6MwVbxrTQ+8/tBFYW7CKgY
3ZGOpMcV7Uw14yGnowcSTrfYQpJaXcGJBOkQMFTSGUPLeJjlh/lZo/4nDgC6hGGsZeJTrmfluUoA
I2UPIWufHDxNNwABLvwuVHaBdjIQMS+NasvtPwlVCADqs1QxhpA70aOW8Lsij17QavajJtFG4LXm
HfBSBcYFXAOgKSUXn8amlXQFyIWtbO+Ib3nygBY9N8NDACOEQdq/11H0pyH0sjrbRlABuhn8kUSO
lp1oKlOHkOSPyYeYNvzd2tGffn7595PNSyaisQEk02GU+6z/yLo/fczg5wOscElrorMUmNDn3++X
DL4x437r7WuKyblk2PJVlx1xkggpGqEUndSThh2KKNBNkEUyjyUdhq/AatAfqlkrPcsSkZvOyfsI
JPuHKqX2Jw6JArIUDhN4nBc1CbMEzl8/W8PvWlS+I8oWK++aBzsRIHdcUG5XdpybQwhwYab7Ot2b
WzHImiacipBOSsE8kyoErpHZp6jVKv7Wk2JLgHROYDpKk6zBGnr7B/kRGX/9uZWhmACD68UzECAt
55qGOdteAS86zDC69xBH0D+Gklv0DG3RhgYcPMBgS3bYRvOapjgTbmLyHgOPo6DZvnG21Hlll5Bf
B8giYggNFlM6BrWB8536qQGP2tFmX2nz56p69n3pFKxM12KN4/tle1/Xb333/foxrF1HBOhAMwGc
3NK5LpnjLgFgueB1E2rsOTc44JArnyUPOoncXLnXBmCFa49TWfjX5V7iCixxF8Ri8hiB5EX3U5TR
ycidtgOmnOJWOoZ0Rek2EQsS8dZGt3O816Jv3Poe1XiexwcnQ64ocjX2xRxfZtoB9epvlEb3acy8
urk3twZjV27w6c+Tb3BHK95bQ9+FdRfUil/Zhz4Lrm/Bmuqc7IDc0WkXeZvVPe9COqEpofr55yhk
51ss93BSoARXmCXFGtqnvjqCMWeutvR/VX8Wgs9ltHQBEZKCEWWaGB8a1oUqWMIfDCV1AmUC1duk
RJY/1fSVJKL02VwhPW85P0zWxhsB10oMvEzm/PMLpIBRrx2FWH3ahTFPA6fsg7Ls3BZcE/0uq8M5
+faJY0NfEboL8GrA/5wbriRv2lIjEGeiCRZ1vfrX9e+vxEfAY0LCErBPeNKRRW1OXPzI4eL1Qa9D
lnde2nzvDPSlKzue/h/lSOsAFArKEppRh4rYqRYez3eps9fJhv1au0fGwjABywLKGDmgqA30QzXN
WIcthjbrYw48pGbjHi2G/Cy9AjUHvDrKsctTHFNG5xumTYY6ccXBQrIKFaHneGhcDDkn1THJX6+f
zdqVPRUlRXcRU3MVxa4a07xurWFweuN1vbUU6exzK9bSfML3e4u5U3OIu18LmbtJ7oatSG9dFLWA
Y4mppYsqdu7MjZI5cRPOg7hRVO2DiSYgzZIYnV+pFXUbS1tTa5AAg1cHiYMl8j8/Jac1az1y1C40
kg87BS0VGCEZ8Y32558fEaI6OH8kD+CUpS3UayHoKLoujHrFdYcs3ljHigoAigH6rIImCi5M+n5W
YLy6ctgU8m+6dptWxz/++Wj0gVtYXo/AwpeUOYOej6VVTWF+l1jfbfPtE5/Hqw6VCrjei/R7kltN
GRWOCBnJ0SDzVjRfPiEAjTEE80fgNZefXAKOnmqzLkJu5p6iBKLbIoL7XSKU7jtQmlF7pgCPR8VF
svegGrBE0Vk8RNJU26Vm+6WJurdMN2+sjnzFUKPLjf6Z6eI1q8tdqYh91ieBnls3adH+qjEth/ae
R8a3ftiqZvz7u2SyhyRWNdBRGzw0DbARI826xai9YkuRTFUNgA3ClF50K2iUD0XZAANEN1A+pqC6
zd6KdMObrtgFwAj9fhwtcKxy8o01VTEOrcJDa541byLNF8bsg6hBeexM6W7qhH9dY1YMAwQSuAYH
zbp4DJwbhg6NoLnD0zHMAILo6i0ZvWHKI9doIbYb/74ube2QflOJ2SjXYSZLUp5YrxOwDoC8DCyx
051TbUBSrR0R1B6sPECRpygJni/GiDAmie6HAbhwQcl2o+Kbw8YBre2XjvE+ZJ8tulyycxFz0laA
fs2hBa12iBrrJYvtUFRFYGTqJ44GyRNAdWAu/BI1hHUK7ay5gC5Q7bbN7VsxzR+VxoJ+MA6fOBeE
CCDuALQy3gTnq4qRwo4mdebAocndoMZ/rn9/JUg0gPWLhwbGnRdOtPPvO4DMnjF1N4a0dQq36prn
ARn6rEO6vmqtg8aMfZc41cYGLr9aNlXopEANGj0VqE8sv+oklsuqfAQ91gBASv3JIs9bk+9r2gZy
GbBVAicCde7lLp98fizRiKK30xg6/LZTWrdKPqzk/frGrS0BcT16m2G54VUldcMUejk1iz2Ie8v/
oaDOcf37a+p8+n3J4RlmodJOx/erNj3kAFy3E5QVbFXc1uq4IWt1LWjNwDPXBoK3Lcmq6iGP55mN
IVE+eHbQk/31tayeBwoWCG9MDPrKnimNNGCxdw4Pp+FOb2+N9HHonq6LWF/CPyJkJ6MkbetMGUSU
DlpAEsxAbsQ3a+eBYVUVbQ3gGYNSnetUNSmaInprwvTTjhYPk/4wDgd147avbRTmoFE9Q9MRhvWX
VZ4obpxZgxD9MAGc70lvnjrgI24Raq9t1IJrCkyI5d7/freeiNDaqalS0k2hkr4o3iA24py1oiqe
aDDE/3lky2lsYXQqn/NGResgn14TY6J7aypFEKcNcMv7uQzQZTXdaDMA6+I5V45F2WKEXTia/8ca
YQJHCc9RC63PwHM438uyNiZiEH1G/0npjfovoh2vC1hOXDJiZwIkIyaGbqSWgICm3XWtFytfIu0u
Q3gzuEV2N245nbX47kyepIG8K2og05AZA5/JUTcwKE8ezKbHeyh21fk97qddYTK3HHq3zDPATOLx
Ot9Zib0rl2L+GETKt+s7sBITLXygOvrVQICgynbWpmVlpmrNQ6ZXd53CdnF3KCN082puJz7xxjQR
moO6agFjMS3pPKFXKinMCHnXlnukCMx0C9p85fZhNQtOhYM+5gucgMQBwGBsI0iJFeo1+n2uPKjt
J1wfQRxpIfEKxl4iIx6MRocoqUMZTLCP3K22RlFXrvfZ5yWlZKK0GebNeRgpsdcBZHTLt64JQJQF
QM0l3r5o2mkFx0hE5fRA1PTYTps2zOzW5xczfGKebDYZaVPj83EyueojBwLbdZ3dEiCpUV5bqV3n
UR+mM3Wn95ltdbWsaBFaIMCjooJ1E/CRkgDVRBoM8FtjaCWeoMCOue3FnyePMIykL0UaG/5U7mOf
hFGNU4aXXlun+xJ2dR6D6hOFCPRxIDJE1yb6+eVM74Tu5JSksQDWl5e45R93ZKPMdPp5KX6KezOf
ZkcZQ9AmVKX3mWuG/gIMKy+NPRcte0AiH9RRzxBh9rWv4e9GvLF2yqifUFDyLKZCTtvYSTWDDZ2I
sOQeUCO6Atj9n9BUB5k7jE6CehlX7vwq8ATMIvY4izAmmhug0vLn37eWTnUUgZaMiiqF/hyNnwO3
eoHJRg/lTJZsaOliaiT/uMAoLcUfNFjpMog+3oIWwzDEGEbx/Wz0bo3+OyO9p9XtMmmYiY0S7UqA
diZO2i7kpGfRRdGIi+39UD/QRV5bn9kx8PIhrDDJ5YBTzluukhki+nw3g3bn5bppWgko0I+N2/Yb
rQYR4PmB97xUM3DNCgxTO/09xxTGvjUAsJfrChKCwyhydIa2zcFSCgoqn0jZaC+8NI3IrS3Dmshv
4DUoP9IzIOxGYknUjAC20FxBtjDAtwRIR1QMgEuKFB2ZoKdJv03+GPOb4vcDhnmpEMA5yYWjUtMQ
fWZ4xthjhLHGt08k7c8F6OcHNPCCjBFFSsZsd4IHLXsU+v66DqxuEaq+S11gKQBL3mNMk4b2LUUP
S/MQK4/Ev/75ZYfP7yQoOXHpkdiG2QJ47vkKFJP0Y8Er9AWaKTj2YLlQ80+QNNuiY14RtHDfYdTG
gEohpD8X1LYgRiVtN4SFCgaFIt2r+CumIri+npXtwigrhrPxsISpsaVwwQFsamkmWh/2j5ZwAl3d
yiptCZDOo2cYEzNzAwJG2x9p5CbGhplcaZoEBAN4JiwCXkLMDEkieNwn7eBABKuSYCJPNfmad3+T
8VsxHTCr48Z940595tVd7ooCzpjqfr5FnbZyXhhGVXUNKeSlw0V2Bpz1BoXuPdb9DQVvmkUeuRFe
P6w1GUhpouP1t4WTwxbdHjoxAA7pUe2ozzrNLyv9meRbKMKrYpCghf7BtV2McFYlzEMMSqbHKRk9
bezcSbyha2bDF2BnrGVTpNuE5Nm/khblOQlWmWUwNVYgac56lPHmUfOExuZ93ujpoQLYh5/VdX3P
25Zg6mom+6Ygxitt1DYo1CnZ631n+ED9jfbgZdGs4pU5BipABXtSSmWnxeYtSCRfCe39Ie7u1UYI
YEUkP1s2PWAIaXIJb295Ubrof30a2HyLwP+mQAfcja6NGAKb5uww6OabBoyTQwq+gmNaidDSJzWo
bRsxCzJ+1qi/81g9AIkNnd6kDigR73ZEq0OnzfaBR/xFTCAEi+1a+HU13DqZcl/YJXoSUp25WTur
bikGIyhy8Wqz7ntDseND5egBmWs/6a3eH7XiC+va13biQTcUEx6uehnoeqofszoBNECeGhgHy4Rr
D8XgxdAST2tj2zWJVh5NdboRff0F79vbYgByVlPS0o0NwEAayjC5UVV+SXQOXtLhgfNl4KzOj1Ok
vHCDxXBiYsdKclRrdbnCsedMCDgto8B4BTh4dgaPdnHRfZ0sB9m1JHnoWnU3xJlHgBFHwSZf5tHe
aK1HmDjTx/yGP1oWw/Bg7VdOjCE7mvzNQSEqygHvxfmlif6u+pceBX20AreBk2C4ZjTcGPgujX3U
rPohp/cqy9/Gwgz7qNtFXREkunFDpl+jUt1E7eC2re72dfO3qqoHRLHubBeg9+MPJe++qAlQkjAX
NJsfQ81BVT8GQGg+aE3rDToYSKLAjgcvYuidz6wgm4d7p6IvpGS3EYZtjRwEU3kV9kV1MEwGHCmr
9mf1GbOeQVfO+6Yeg6HzCTO/Rqn9xgdUw7iYvbw5mFWFYRETMDzC3ivjQt8IEjqyU9XyUanA2S3e
6/hDLQ7wwYtTcdOuC4ypDYAAciRqfATgY9CSQ6+2LtMfpuSrMd828y1Jn8aBoSA5+xNGBseZ7DTt
YKkA4WmY16SYCcjq2JvV9qDVuzTWiTdp9HGwYihldpcaIHpLhtvBGeAv25fWwqAh2syinbCa5EuV
d/Sozmr/YiFTUhvWF01twTdUF+ihfS7yHRiG7tJh7l0kKKudob3pbb2banGniOYu5uzY0fYhNvoA
nZnvDkamRiS0Mo1+yfsxd9v6vu3upmY+JNG4Y9prqTigohn3lhawuYBWqAGxboz0VgzjMSfOO2X5
oVYGrxptj81oK7JuY/PDIn/Tat4N1Pwmcu51euRy1u7M+v9xdF1LruJQ8IuoQmS9iuBsjz3BM/NC
3UkCgRASma/f9j5s1e7e4DFIJ/Tp0w1hmILvF1se/QCPsYCBiDbbAYbNbvXW1C0bvXS19157lNG7
FejY134WRBU2TNExtHEHzQ0/fCokaWOw7d+qqL6F4clr++9GRhsFR24YZeosIFdeTUwTrIaP8FUL
y8ThB8Ppqe0nPDcekyBthh13vwbxHs0+XlSQeBqq1k3OgiFkM+1u2KhlQ1DGq+8lS2NSQvfTIo4u
nOvzKYIQp7NpHLoXgfwOG5uZ8c6nX0NsSJnVRwV/dGf2NkPVxpq/DvW940dtXxTMDoUXxWX0I3OF
qPUSySkWM4k5/VbRynCbEu3jwC82C/ubH71Q8ynmAo7rNBHabDjEt8fqB7y3hM6nZiiSxvybMEpb
Qht5CPPCwD2QtdkNuUot8TurDyzzIBQzU1mMzDKuvRUHPf+W66Hn59lEzAsuhJ+V78RoopLcLM+F
K17ybrzjhj6vVhCrYNlWpbPRQbvhWIUYENHnrOpfrBLeyfUGOoSbAC/alpjpwSBJAi8oXWuDPXrO
jLYzayx/lTB30tkZDVU6RsPBV1EyWfNODUC4w+moulcbVCIl47Bst1Lq2IsGQHGvpg8PTbA+YcX+
YqBbn3tLMtPP1kSxI7d54yfFAPpfswVTDwKMWQgfeub0p2I8jcUI+oHYhPwDDvas787YsztJ/29A
C+qPWGEuIqb7YT9aaBxXsfH7IhHzX9Wc5nnZlsp9XwKI4fHeP9p98z63rWEl+EGM9uKfT6c3ybGn
yf3ipZvLExZGPNY7ETKI3NlF9+mVNWhSPMcZGUEUfw3N2edPNqIVD2+DKrCtWL9G822yFbZiHaxI
lvFDgy+y7AxO1QntVVyMPjMrANB8SXkV4epj7cMSDbOaGygMjNqopcDG6kZ5HhrnOM7kMAQ/VRB+
FkWIaEaGz9oRSzzX1WFRMlElL5ni+kWp9qvQI/JkVDPfhJ86XAUjYCY0wZyFc7HLubcxxYhp7ZLV
IswsbBJpUaZN+9sa7PsgG/T7sPyYmvdR1w/3XGSpHzesE6Org0XftDMCOcKeqTtfGtxYto5BPCv1
3PcraqbmNY+C3eBHjOSURfinDl89/izLMZkdZ7cSk6rqXVYSmZcnjTR7AjeD1Ua4CMYvOCliQG4l
vaNjOehLzaHL630Z7ECBNUs8vq1msm1t7sRz0O9s4IgL1AZVeP9/S2fC9rrVQbSkuZtQuoxA87Zr
/acFuaAJxrcZ+U2b6Tw1sJyz6ne/xUNXuw6mCkPzbnX3QDoHWflXt7/r6nO0PlrnzTbnYrl0poPQ
Ucmmakz7SMak+3XyfyZ08IysuDNOjDXcdGj2UXD0SI6bV2Qe9INn69epIlb2OQIFSRZI0683SufE
rkpWLk5CtGb5EDEF56NJz99TF8Dmvu03Dmz3rKLet8tbPp5H+dvjtUAeB90RCye+NVyyQpXMW8D5
Ft01z9tz6WaWsbHXj9SwHtuxYY2FNyi+I/kaGezGb8ayYwVtWVOIfVvATAJaKNW6HYZPUvyzi7dV
Q9iunfDavnO64uyhYrTbVCx7D4ahEaT1RLiJhpKtuQOzy5k5YBxgc/SY2xNO63fvZaZ/x4BzP8Be
OR83+YjD0nzKYGRlCdP0kSA9+LHroQ0OqiQHVKuAIWHJPVvIq/Y/OJjdoTu94Lumxis2QRvtekn3
ffC2NHvHPtjynqvvMHxa6MXRUYK7TZdfu/vn4+Tk0bAZii7OEaRsLZlAjeq+Ccf6asi8yWu6sU2F
ggYqAJGIx3nZzUgMoreSKP/Ip4+HJR3gosRq8Go6sUN625shj/VMN+h9t0Bf9j60cGYTsh4RFDjo
l5zqc815EtqI+yZI6mhIZCU2ntyqpoghQrfx+bCZQmxG8eKm8aPpiW9oZMWKvESTz3L6sVoTVBga
iC6UKOOSpZ9jK2/T0OjUmufYcYHide2eDFflfJLykxbwWhHDoYSFYdDuylFjkBTEXe1BrEXF8xQc
jWOnWN7f8FoNqJ9zrLFRyIEikYxBgcvxPOlzWGEAVSEYQc3QmmmsjJ9ZqrpYPY9rp0SwadKwfYeA
qwPrVFlvhly4zFtHxXqjPiWWtBd/YiCIaTi89gNq4YK/9RBjtsVzWXxZ5GkidNO4Pz6k98XqpPYY
HUrZYLGwxUkYju7QPeNUZFyp1C1CGIsux2YswAPFt/AmJrs3MCaYCZZkNE7KSf2m15Ok4Baj3uzw
p7zlWQVPta/jvH2ZuzVR+qdY6wzKBIuud+2qtqGH9Mbngzt7O8nDrTW4hzLcr+t44WWQQFU4Hju4
qliv7XBuS3EsSLcjpo8dEBORoyC3cy9ExTCiTE0pUIFDGNR6roK9fMTecIgLddW6TDUoSnIeWDko
VJmYts0qW8di37rnkfS7qlY/JW3YwO8daNqRYzb2bGeua50G73OS09n0l6aH5eZPvnRbW/52Moxn
+eeUQ+w1Y0JKgqXXOu7ry8zhadEPKZYpU7vrM1CTd9bUZE5Bkipq9zzEIEqPu8jvMznC/sdrt66Y
DguotrNbpDnytJo7UH/1roj00SjsRErK1LqyAsZxREDhoQripn4L1pAVuE01+ZHBlC5jhKrmslgq
mzRPla6f7NC516uVgO30ZyaR6MmOtQcVyfF3ou8QLWK8bLNxFVvL+l3LehfCkbwkC+OYAil9X/zb
Sq9j8N7XZewsUB3SZTLaAl/Uz/ylyKhu2bJ81+IfBtSpmrp4FOOmtzo7aRu8jUpE+4h/G5RMsJhj
1N2YwVxkfwv9BbEZOjdgbM+OdxnGOouCXwMAw/7nlPhSPU8FdjAn5Eq3npALu2SdfsSq4UfKExPm
W2ck2xLfP5+c2CnKRHt0a6/DC6nqxyNiS5PVNccFvC7qXnJ6CAArJVPvbgbdQzJEf8y4w76yT5NF
0GQvLAJbphhfaX0FcMish+U0kI2xjOK8J+iRYF42HFQNO9H5e653lF8se8X9+IKmSLau50GH+wnp
WtsTAu68hXLCpoZEzQJReaw2JHCIwg0sWQ5ddo/br34bIa+PO3A6z6g58ItF46O6zvF/g2onaJBC
Eg3fFpuwSatDdKe1vS3q4qBag74MidburnCp2YwgmbHRgbiPVW6LaMKRV0+w7joX5Yfdb7VZoSPj
p1VXOcyp3Z+pdQ4KDO/BkzsU5h96lrtOuT20ShCmKThQyIa912wgHt7HOodzMwf2twb5gdSDdyRm
so8GYkiwb44YdPtYmQ+oGAITN6iuTFTBdvXmK2/XOs8K1SbpMHp+dsZ3pXd5sxfiXUKEnozvjfaY
ICVbisviPaFR2HMnZKSSmdU9uXAdi0Ni4W7Of3Prx1MPz3aCbCnIS0O7S9Dbd7/v3mVY3Gbna0Yh
QKCJuOowVhaJy1Bs1qB5qgd5WFUNVMQgNResna0E4vist/D1UV7rBvnSlnHu7HMZ4kGu+wAK4/BV
cvuScVHa+6K3noF72PfZAxlyldbzMKdygCVy5DDbFHE3fvPcxk9ow5xooI7KiJtz4HPFe1ubq2ib
p9XSJyXNZrXKpDNYwtD1XlZW3JYS51BkdhWlHYLVHpvYE8wx2t+QNmfbL05RBeYyRHor7yNYnifA
Q2sARfK+heTLuS7DrKbnVl3F+DaqV063pAG/gEfp1OOm/+GJxtYAEnxAkgEVfAezrC+Urlut1jPl
K3PUkhCafyjBdzYPexYGumJVWe1zh+/6Eq2wq2YnMYPrsuBxMabZxbrX/DwpeQjnY6kvatnV419U
PDrR5hqZoGKri1ewwOYDxa3Iz/2YpzXkw/3yFdx81gAPKP3vylpir9SxXUHGPV3XLDIHFVCW5yTu
UC/2NgX3r9x6A5I4ULkBG3v2MD21EEpC8hwhSFhfctLVPzlY3+lAlACk4fwYQBHtgNphG5XbfvR3
pD2JZgfhxoSH1gbIDDgHKM3WiZnoWgYAhlow3e0TbYbEglqLC+m70sVh5ogDAmJKVZlN0MCDY5uo
U7Cskk7uKYLN7EPbGLKFxs2m7mab69Q7jNDXfnzRlv3UwA+6OWNzUuWpY/3BzpRFK6SX6Rgb73UJ
Yd5NtzS6r928MWo3oVlaYHds5AEvUq4bul5XRELX/xzVeZ4Pa5gZfgvdHacL67VMKvc6Oc/NQNlc
3gr1o+aVgVkCFg14Jd896kIsBIK1i+wL9w41AxzKoZGMDMAlpOrg52H/X0YX83vX5xCSgoAQ3nND
f+v1mc5HaA4qmM1wf9+R/F/o/HV4Imt/MPQ0grsyIy6iyUB9fGvx2Gz15TT7ju+0vyl6CFqfqdrl
5kGyPTZRapWZF16FVSVrZ8UCRrg5cq2uHfysHtP6E0MtCByiaJMqzZ2rJRxwn+ET46yIoc9zWAMs
3E929dDjj5fWxx9qzbs1DZumbq59Ia62OvorVsjqb96STdvidxRolUXWeVe7Odc6A6jM8vWbzIeu
ONLiVo77Aa+jcw6T/TLxa13/hd7Ng5ISl1vanRUOSmfuLUSkqvnHVNsQcKkdjlhJbrLCzaTYue2r
tVwX72D6GxlTJR8Wmy/rKNI6eOk9K67bQ94DHauLLOK7wXNSK8L7i1LP+1j809hOuzIHXluhoq+/
hX3A1tgg0kCeHw1G6Rg20ptdtAftVrEaXGZ6Pzbik+Cxuf7JNjerQi/6zuHDVrkiofmcTWILfTH0
FRXDBLKFB5b8Da0nv3Qy7qC/Uq+5+uk1itw1gz5YWGY8KDckeNPDDw/e1zKDqBjCk51G3r1HKPRx
J8iQdcNb0KPBGduYExFbS51AATGUTVoPQ1rhCErBWohsWpZAvr5bOUzN3qExxpT68/oupgNK/5d2
fenz59WNmI+US/ZQJxvcm6Vhcb5Hc1EZnc2kTRYHtREgAQ08oyRbnRdp2di7JoyStv7zLMIm4mUT
eQ7UcwOlZ3qgEP8i6DvsvdWdu2oOENBoLHOZmU4yb/7fpAfZ/lbONwzND4rqz3AofgpIy4umSzmu
e4g81ruw1NOI5rdyQbkqE288QeTZdJvWvYMhFdvt1YUsd71ctHsl4XO0oEOQhrnBnJDwQ2L7pFnW
uCdPpXMs+p3vbKldxIY8iQpgBgBs/BfHGfZt8GhzdLJVYocGovPnOR9YPewnC9Y3p3xUSTDbTCCi
+pOAvMqm8KYTtkMUq+DyEaMl2QjU/NESRtu+cDbVhNq0O5AHrCUO3RS+0e6wSOsGBZWk4G7siPCr
oRF2Xt18Uw9T5vplEPsGjQRohPa8r6cFa1Mt9OKhtUH+ZoA5fRiwDs0XiQpEcoJqKg+f2vDFDjT2
HSFiNzGbJPBlb7p32p2CYdcuEI2+CTxXPqGd2i3LhnfHvL+4dmbCMLb9b+G8uh1S6Uu3LvtCuFtX
ws1RTRmF949CR9V2+6jY5vS5saGhNb1iCBqH2klLv0+rkOBcVPHgN6xaVFzDtKVMQ1HFuY2SsPzi
HNYVek3XxjsULZA02mBZ3j5FSG6O1R4X620d50yr+7AApBDhaSgkBgVbhz4jC6cDbTc2PZXAlkl5
XNo+JhHio/7ovM+Z/HtUVZGekwDVMZlvHfKFJz8L9Y3CIW6xciSgVELGYy53s32mzs88ANDfOMvV
JtepDWOy4hAEz00Nj+XltSBHYYDPWJ+eeFvCa2CijOJbSxOlYaiZ0hZWTZDLlA/zRcCX7ZSEo4wD
rliIrqF9LZZn2f9J4If9cu3CbRlZjGP+19woEoSC6K1Bn+nbf/nwp92Dt3YpStlQvMoAAcF/j4Cn
VXczNvHYnJz2u3ZeKwdSzPTPW9NGfzkhZUt5rZo1HqXajfKPdzdefsgJA5L6xZ913AYbiIG41Itt
9a8uDw7f93PL5uYyQbgWqEyg/ulq32DuUw6/RHxiO3VEJ9FjorkenGmE9/Sb31jMxhW0cWxW4FCo
SbnEniA/0tmwCfhuU362ZbKq1xZuwqu+LqhwTASo9KXwntZpPSxIZLL5WppfgfZ4Fp+hsBOHvLpi
J4P9AtPIEdo9J4BrEm8OKWLW7xwt3WCOxMZjvUryMSiwjcSEz38q/MusX/SkwJgcmcdxMQ5Oc3b5
hwvKaoM6oA7TiiDkHETnoUGtmL9mQfeRu9fcabcLPbTz36jUvh6qxJgX2mpUKDJpMTTwfLbQKu7W
p3JBj4LP6KejNfwqsNGn0YKAoQOe6BRTRBtbHBvIVbRnb3ypzQDUyotLs7OWn8JRiZy+bMhvegYY
Zr5b+F8Ybjqa4k8UgAgn64/X26Y/B8HLYANIBwoxRIehB9jloQzwkF7nT9JvIQGUR4eGXFtAWmuV
DLOFY9kwsiIdFkuCZXDaZrm8KQwPFn2ecbJo6aAbfc/Nbly/GkwTQvQ0orpKo2JPZRo/++A9024/
O//C2U8D94z4H1ox6s/YL3Mg1DJp/CLtfJQDK2YDTtzx2+qJZELD1wQi6d0Xy20zueCSd3eeAzRD
dzw0z6I9h13JiLtkIn+qy3en/lqg/NhjWDE2wAt6E9P6lFswX9cfixtmDn/nw2cL1bISiPviLfHA
DzXq3sUG3CQBgDYdkglae6TkpnqpfAX056eVZ+4h+tUYUQA6w/QCc8v9UKKrmHSsCZAFnZYAQLnZ
R/TGu6caNndkVc8eQDTirFtT4/UC5SyByM4hzEW3uqAbCw+36v1tFXVJxJ1DJPU7qjjs+jHt3Yq+
eBUKBKWwHiEquVlGhLVJD5sx9FDeKoJIpadPGg1YL7KWP+r+NHUN1GyJJeLGWsktOFRLAIx2Rn0J
Yc7ZAW5AqnsBFDQo75VCa7LixvqXHopy0/Q5LN9R4LEOcyiIdI4ovX1ynOsmLTh6NT+p8KgGcdL5
yYVGlM41s3x0a8DgpToRcvaxg27sp1r/lN7Ox9yJV2vsBw7axVvXvfH1jFeOuRaiQsFqWsSLtZtg
Dt71NC1oh5DzVM1oHB5NZoWwOqKQwRV3xKV4FH2ogLxAshbIqzVfWxSSUe8kg7fp8wop4RIJzGO7
w0QDZmMjni5p6+BBzD9qScM8ZGX7wl0gRc9G89i0ewtOLCs9qvpOxBawrT9kdYf4HF1GUiWkOnpu
GkKJZsYMax2QBrBIH5p7E+DtXc0CSzwukyLnWR5AWzRC0e0LtDqYreZPJtzz+h21pBCbsn99fJTf
nEVxXMOXoKhiC91D454JgkhpeyzMdyW/LS2N7YKzIvrWlEJtpY+j5ciLUxtgz9Q7RlyllD6VMmIO
ogNmw3EQ/dnRsXLfpv65RZkQ+mlLDu5CGGC33ka5SQLcYI/RUQF6W9MoXJkpDvly89TBnY4unKI1
xcSjZHb5r3S2OvryAKlZp3oGaZHKeHa2brEBk5tBZRZAyD6gd8tVWYRuo6iepCwxrSWxxevUI9XG
QbdCJhoHMJnpSMNcXqQcMGEDhLodMKoGLDy7Bz/411DAk2gTHMwVNErrAoF2aj+c8E229wpfIR/f
WvcnnFBqICNahQ2z8A3hx1FdGutIKdRvlb19oEqWizgUpCbMMM1nHDNKbX583iMHXEofpoXfpCIs
mk80/1faKh6GW+PX8WJ+I18CUwECr8SO+tYOWuwMElCl+zkW8lBM3gY2O8CXsb+Hxs40TAXfE33B
bjGS35C2jU4bimYZvSeAdFZ5+xaRoA4+uwYoAQef0eNsMTPmTy9qBlp4HiqAq7eB/zjkc5yg0jf+
YXR9XOYu9p0+LuS77e2NEE+wc2J6+m447qFAxoclF1T7tyqyn/hDzh5Yfo5WrxmQacWXM5z4dJum
gbXhkzUcHvyOkh8s78yd35b8wSOQ0Q5RD4MASF1Z9Gue9vV4dqpTaX4G52LncLC8RgD8FiiO678W
m/OYqAGDgB7v2CEjBy+u9+cU0PzqtrWzbdT7aMpN7dvH3nFBZLEeh2DfUxVXwMG7qdpaGNzlqHdq
TDELa04n9CAF1lubwtpR6wIuG4bwAstLCFoOR/UtEA3tswc7bxA7tpX94k3ngCwYIA7phEAzVk8e
hzjU2uybRm8NaHwLlEmo9hMHk7IIpXdLnWStguTRr1huydpHEbE4TAxh4nZTGmG6a+NbQmAPa+h/
k/perI9y1ocVY1poeIIbEG0pLO36PE9L3aRk7lF6zIeJLKkskXJGhC++PBBpmhS4OBbtMhtOtku7
c6PdguJcTTxprdcVpyJ3zkHz3PD18uAjtCvmrz5W4CGN7LVhwqXJcoBpU/HdKCw+hhS6yAd7gkFT
h9p+npIGzAJ4MZznJUpH7xJaF9JFcbXwxKlQlq4o2YmKlygx+V+D0WfhPYf+XunEQOy27u/0/1fx
V4DzMY0zo/W/HPWyQnv76OzMPXJeAoAuxpl22P7cSvdP0z8NlDV0jhrx02q3Y3Rx4D8qtv6Y1c6f
6MaE0pd5nWJc+NToEf0giSMxsw5jv8j9N+nTyH/Hyd9GxS4MXju06a5mYB2ebYj7+nWbNFbALIIS
EGgM9fdV/woEMF4Byht/TNqVZiAOv0l7bDGGAqYPs0TSJ7xrNhE8cGREoH9aZj0YSxNZkxBduY9t
lh6KDwH+HbBd0uHXzCyyYfK+qrqGwp/auJGG4OBvxG/DdBmD77p961w3lkuVSjRjsENKQ3iBUuDt
xfyLRQw2IAGR8LqCfRD+gImy4HuAybFx8vKgZb6FMDcDoKzWf0FdIowdjNy13uuUP6vx2tVo75Hl
3bDdDMsuKvfYoQb/YevzsyePmqNJWv9FI26ms+vy++qjfKuQD2+wC4slOE+g6OwFyp8JAw0/+jHu
b8Cfx3k78H+iajeyAkyMKY0GXufhgywIdEloKE4eT0r58I14N8WX7v/VIDrQAhTuZn1QER6sICRv
lfSo9Xr3vtRvQwOqF16f6f8Mkp5j5NHgu2v4SPpBMoExFu5H+xTqm4/fOVvPEKHBafrpRxQiAJwL
LzXdW9fquAKUJEr046u9mWYr9mEumK9va1QkegUtpXga64q5mMHnKMWgMhJ1f7Rd2YoDFPFHC/o2
Ym4T6Jf5oT4mqp2jn6oSM1bbQ4ePAYRHwUVHdSr2tcBdALcEyGdZwb8wirF4y3y9C1Cqe1kdnOCh
9GgrLhQbIyLqdmPxCVSWgRgGVv4SBwWmwxj1Y7iN1hPTN8R/2ALq0cRdEKEZwfCSFEmE0mpYy5hy
fp5QT1UYRJdjzmDeVpCTByYataxsmUsW2C/FfFnKHyj4YO7S7aT+UTkWMKIuFdLE0NSO/To/2MJn
lr1ZZkQmbaGMFEwZsJtw4HXnoudftnN9z32eOSvHqOTCISrnATdu+qduLDeR2tkYyC0B5tLgAYGI
YLo6mehm9J7mBvVaCGrfOKTE/W0QghAEfftquf+IW8QVDRI73xWAxpAByhEyKSiuVjQRYEewoQO2
/bC+bC7GEYmIkrHUqXyMP516I60wbcuPFiMBjBNg5IgeMthEBvTCr25QsUMPq8T8gbOhhy/WjJoe
53jBq4soZuwWvC3/ieaNq/vcRNuRujHBZ0cgRD3wzW8ivtZGJI7BYDHsj0CXNxwlCtzC03ItAaqi
ewmadwhYMHfdePpt0V8o2U/h0iV59Q29VDBfMSRFnPXXO/Wq40huVgFIOrDf8+WFIspw8M4sM2Yk
7J6n8atZxGcbTofHiMqAbwBADCXWedHFria7evoobQ1ukR0LiM56ElQicY1Eh0b/JRzbjOj7FB2o
DFJsjqW1OS9iYkOoLoEwaSGB+pXtPsDux6LJph+f1w4elPQAQlM8qWfhvOVzG6/1qxQisZbvOdo1
6xcZZoSeLXVfWydMqIW5dVlvBV3jrgd8DHwOcgNZ2w9boYuDdHQarMFuAjPNtNOXlGQToDxQo58a
LKHKsXiyqxP4fFvV5SjL2l9f9SdivJ2uuqNEh0/BclStxTpUt4MfV+rVVIiVpY/QY8f1uIns4ltN
7qGqq5u0hqwMUTSgFYIZA2BPLe4YveNlteG/MHyvls+o+sDfNSzboL+GYZYPZ8990vLzwavxyhFY
D1pK0FhE2bBZdalxNivAcCy3Mhl+2f0h8CaIwvaxJzBgaHniggXlNxNyzY44pxAmWOHgsHbME/hD
JkJ+5QWgEbjzLR1g/GCj9JwFxZ5jWFgMeSKwf03DW4/BmkdFvPLjAyjVSwMMBVjBEGDch9GkvcZV
2W9GKJKXKL/s/mXCYEctLU4MGEmPq6EvLTdZ2cLHoF0wVQICXsCyFQJRJehrsLLY8vEwFfDvI3Ws
wGht1sva3Xt8DCmQJ8FLGxEQxvUf5CiZxIiQrx+RfRX0XnjHdcJoDLcnklC/Q/4IyZh41rHtjkPw
MaAWxMve2sgcgUT7spLdI3s3q50QBfotUSmk2061gBYgIIlgArn0EWFqGs/A8AvAef2cRXZWDd+m
L5gdZBal8TrDLxqxRTZ3UKeSyLdeWvoKAo+lSOLOL+VMkqjEdAlwfwFbiCbodlFgpU6/ASV8P0bZ
gIJktZtkAtzaoudo67Nrf/Pxr1/ghzBUW7sRcRGeeQutcPpukXIX2CA2VFtidYwQCYwpADD64S3e
lzRfc/sqUFQaoBU2jKwlCvAaYxq/hhoX6U44yX1Js0o0WQcIYRzynVPtTPReQpcUI+McckmPpdtu
Z1dIFhhmaDEmVt+iF6E4y4jDs8Jg/web3Pt53pvqAlqO2wVpoU+tX6eWj57Ss9+9HmQoodCtgWbL
ARhqBz8R5vJ9McNYGSUPxodWuJ3GrfDEueHRe4fZ1QQLj8cwf4KFrtmC+lBM16CIAA5tQeTZEAqs
FtyZvANCbHmsmn3gZHj+ejy7tY/OEu3v1P/H0XntNo5EQfSLCDCHV4lUzpbjC2HZHmY2UzN9/R4t
sIMFFpgdj02x7606Vb0ywZMGlDQak/3JbVdW5m21LDyMwA82HI+e/4Xu65ywN+ZvBrBo7PihxPrF
wRbVp2N96OOdpalG3R5PjrGORy4TrO9N/iJmkFl78Iu04yfMflkEuGJut59SfSXZQtv2AdqTJLuO
m5Q4GLvvOJFQMD+JPAzGgWY5fs7Lp0bSV+WSch+/lO/cYRxaR1Ed4vm9tt5DlLsxTlfzxBZKi6BQ
YhQk3AG+p0m7lpXcTjARsfOYODNqTsj831R9h7m5UWzc2fZLcdc8I7PTbQYlRzcFz3KtYwEtYnFZ
RDq99BIdhpf6BCscXc2K3Rr21UKL83QAKrNdu6GyUDgP6N1Z6Nlnr7/XzY+Z2ivp7SOYbO03yrZP
KdnO791cIDRcXfFeJA89v0amBaX3T3CwIySYBZ2avV/3eLVUkY/aa2J9aT0wYbKtoATA+XTQQBUR
MP2oSgv5XfjSOkyRtaiay9R+DPm8yqubB9FQZqyxhtzz8mOdf3jKHHRYrDVoIdveCBWYHjTbT8Q6
b/dhiwO/L+DE4/mGKlNUr7m3pfxl8Syq1j0UpOovYQPqC9C2SzNkft0+hmmXW2R3tJWZM7ztvHYr
q1etuqsgCN52NPJlmr+mIcoOiXCLz0+20PlZZ9k2buFYv2r9GlXPqcwGWNpHHag4ljzGWoyRGKlf
RZbv8+LctfGKOXBZZw2vJb6e7l+rr9jteTzOTDOLqvRnNPuKwvR520l2oLBbhV3ja7HAJTF2fBNg
U817O5yqYR+qKgotj6Dxl6TnGf9SV/a18v1cInjjhd3bc8Ondcs2Xl1m1mF665HTxXS004ca5TC0
GUjhVZ/XYzKdzBSeH4GhBAW2wW56XG7lRa2OjrLznHs9vw59FODds26vRdstevFIwHLU8NsQx8Rr
+SyuE5e/uQPVXLS8k621BXds770JZaRnZ3mMvIZ71wwSNfPd7rfrVsLCrBfrNr0o0S1ltJfJ3kBB
MHl7ROYmAiZtX9r6Izf2OGJBXzyG4X0K/XjOttH8M05fNuLsEHeY7buk1QkmfNki5RZGFE0ED6bN
ZTxv3OneACuSbVvKmiY66FfkU5N6ozyVi34A2lWp7GXbTVG30mbtGG9ABoV21Gto7fWoHPIIeJKL
N9l6lzgzY4OCFh4arssefzKY6aj6zeIGBQThFU9x1F/z+tUTv5YKqbgaWPKj7M229lm7q8M3BWdd
QYCzkcjaNlynxnxIqteyO84WollmrMsOSbV903JaAJhHXOhAVq0wthbe8KDhhgNw57Laz1haEoAl
HrZx9S9DPLTteetmr3mM3466pSZMHx5DvzX4QseKz+ugV6BJ0ruG/pLgu5RI+civY3cx+XaM9sFj
KK6z36LDYwRVLptfsIdFaDgLkpR+XI3LMrqL+LMW/Sqpn9ZMzd3CZ6rImdfZwrJ73aa3/9EGtpnB
hk8Kt40z+XrrrAbOVHu4qFN6lONH0dcwoRyX89nJL53A7Xi0iLMupiXth07xK4wXZzi1A/x2cu3D
7QxzMsMaolHAUSxsFNve19WD0mHjtP+avOGnc7WUT7PEAmBp6rx240bpOrYY61mnmphTXl7zQQ/q
8pR5+9Dg8XSNRSHEnhAxmMJnn33OzcByfO8HiH4ZBc9/c9nUNgJZRTIZYOwih+7JcNM1z60PNwNy
7EeymETJwQM9Ggr8GB6NuHjhtVma6rZWfs3ys/bmiyf+OeInpR3R5sMAmM6qRKRHdZdDLVj84gWX
2S368NDmiPKTZFX9HLljUtM/Zj5dYfLToj23cm3YB1GdkzJa2uRbLetq2y0GBqayGS8899WLXmRH
XUh+SCEVe7I6trpUNaxOU91MGt0GeJxr3f0oJbsYv+ZKrFJMCUIXKjkYcyuHb6Ib/B7tMPOSFtbL
PBzq4RP7dGGxUIvKXaHwPvlMwpKLslbIQUEy5DF2cblPFXnysnrBVal+46GyVpgoqrGTxb8cYjCL
TtFo7PoJUIxwg811VU9zkpeheRP6b27xZuREKybrS2GebUQDOR9xeGH0VGTE3mS9S8NHgWKWVWfC
PYfYygKdzVGj8qfl1R4xlMZdGliq9EugLbNcaf2OEAI3Ktj5NtaR/+PMN823pv+bxD7JHIBS1FE/
s06a992MX3GVrSXvPxByJuns1g1mYJJVGT0u3CsMbtcuLi0VcayhJ6nr6zZmruBbmP2YeN7ucG2h
I5rQN6zhoIkOx6QEXUEuHHk1brPkVkdimWpuIJnyy1Hfqp1cdMMPxC34VYOVc65tDRbzZmMEWiia
nXPSaE7TmyYwuBVUj4D8veaWe+9GLjlWpqWRjX6ia76Kh6PbfLrsJGgNbPhJS31R6OykA2tOvFG4
jUsxmquaXkBWF5FYaxysavMn2cZ8s2W8LMadxGDTOom5w7u8HjOWjLri8jR31ec2yffT8FwjoYvc
eGk7wGgc62626/lBVE1z8ZqRHBUyd9TvNPMtR5AsJ52j9WNQUjDKj0bmy6Z+1yVDSR8vaB64Gk0W
hOOnVNvAQoHS0R3LXrBlb/Kc3e0xM9Z46WeaFR92H60HpAD5W5vXEPxEbqJkz0XyX0igfqYkvODT
VcoBMRvydWKkck/ZuFOn7+ejLvGgvGmXxFu1PVjhmzveuQttkT0PId6NXV0FGXNDSLhNoH1oHjT4
uH2q0alyjqJPd+DGGuk77b2KPiHghvJ/Yq6s9G3OMFkTP20KhX6zZ1ziXufkrrD0YrFW+49xAMEO
ASO4Pd2BxscSlX+6i+6YPgYUiVlp+BykywS/rWO2hqtaTzntTEO+HuRPqXwYRRXkYb7Mm3WirNue
WMtZq496esi7btnx4THQtYdUW6XuMRl/IScSHR9grVorBlGsrIatMGbPKiuVE4aJEKEF71+nYq7B
sM8VXx/qs8t3KTbfvezdreU9rXdqctdA3ssxw/m6WhgaagYJ9xSiDomQj2IcAssEWIPd6LoGz+bm
8Bc3uHO82Ddo55V3Zs8mXfTONve84TJoAaOe6nt4zdtw2dhry/wNcUnBBKpyW43TUlXXnhp4c7iO
0di8lHdGf3FCsYFudIEQdHGsyNvU5m5kQeC6B75+zBGP83w9t5sUmjpatclABfyP06wyIPJaQhwX
SNVQ09ln3oidhnQ4bDU8s4IXXCe3fV4Qp3rnWrd+3JeDSgcTWx6ZAQS+7Gm8EF7QnepX1mPgDPGh
rz3W+X1REVD65tEKa2S08keIq6OSqSlWwkPf5a1QqsqW2lls6YbPmBw2s2lfXI4bs+r9xDJOrgCT
Jdpacqknuz1hUWo4op7eal6QbJCTdwDaqOdDSrig2clqQ0cqi8SE4UF6BvZU41xwNWU9j92+FBPj
T73OdfHVO9zKzp4HisFqXISESZ/7ey80xAA+xOBdSXFTvKuqXLvsrj/tpEvZSWI52c3Nx7OHvJFu
6nRvRONiBOed4VExU7H2C2phktJaFNG+L7nRkGVXP4zWnmKGZ7L0qcuvJmPfcVhyjRY53U0exku3
4ls8fQNo1eNVJ+vS5EdYK0JOvik2ZoeepdVLYk9B1F8b5SnD7Zxok9i/3O6wjAjgFac0vRb1QYet
GTAKlB5lo6JO6cXgC1OKmj9nP6CTttNJT8xVyuumEdxr9c+NvjWLG3WQHz0dF2uj2XA75rL3Lm1S
rNpwWzbbeP7u5V9TQnHq5UbwXfK6terwukrC1fNDmxffekyMcldq+IMPbhhdjmRY2uiL/OXSKdRF
kn/wIm6su8djNi6fD48X0zB+jO2L5viqzZ6o23iQVFLx3TG9P8f6VrHNRkVhakEGV95k7/i1HfGn
0Z8uGj+Vmyb9cIC1bSJK1UTE6aDpYNvFF5PZUpSAG9jXqKIx338nYkaaFgJnoXFfh+kg3UOvmEtb
/bLkSatJIaafo6w5PYqFYVxU+wlqo/NKlsvwfSzEki76LkYZ0ppNgmni8Z5CGPOjsCaScUnZ9ubq
+e7m+Dt7OEPWK9J3rpGG3nrimNY3gziQUn8rxB4t8mTZfDPDtWWtvHDvaWwMCor7dKthnWJYfw/F
1UvuuhWUaL02/GNy5+/WZmenP4Ejo3CdBm5CQitDZ2qII59EdTGqlwTpNfSs5fPfBshH9kzSyCDC
tVI6fWlxCg3Zu+aenPJrNP+i4iL4lKkhWCHhTOgrqyaoIqfXjvJnkdCVHA9rS3kVGnmCjj1d/RcN
6VEvwnXb6YGmfnZqznLykfWfZXzIw39FdZDhpbQu4/xq1CsDJcsYAqM7jLO6qLMSpsINSvQRWcKY
YzyXw3ec/VYoKFPGF6tYKx0IembCT3iQPDIX46uMdqp59op/roGvAWpZGVusHjBMdt15VabzMkWi
gnSz+JAMOqqN9q9z9IDDb6FTIlPAlgvvr5IPI/VwqC5D86EPqMdgUZQiGMINxETUj7Etw1UpZs5N
woshDxiCVKQTRt2R3dkbOFR1wbtUMfhxEnbaD9O76t2qpFmE6l9KktKzf1xxzlOG9RmtvPXLyFzJ
YlgzRwU9p6Y1PcaECK7nrNnTA6uCMUnycxF3i7ohNc5rKJ0EV2+xnIX2ITUSv1F4Z8XaIiHQizGU
5x+G8qlrbHXpBZw1SS8JMo4TBZ3iLFkOF7P4kMW5KepFbh1i3qhGNmGwnnMSDUnlrYz0pFmCIXkM
1O6v9tKFLYKy/Yu4QEbBWRLDPinDawrS0fXByOBLh8kSCBfpekJz0ajr5vbZH7PlmElIJHgsXdME
mJceatlvWmVDG8DCigZgtX1Jdfy4qcR6TmekPYbb8pC7Lz3kURtuWMSjdps4ezVHAIMv15Vwmxkr
3URvzbtl020V82GLr1Q7IadhG/x7IvZFLd+0lHRo9YRb9s97SM0SS/2pf3SCBJZUEJH0d8P4ssu/
sEYW7i4aoUENWUMhn8OYKOZtUd3a1lo61bU1UELCS9tqMCIvIF+LXttb5T7XfwtV23IOD6PDx61g
isEc6alcCHcjAae68hMX8I9Ws7yrj5HtBFxhG/SJ6kuPHVSYSyVVgllz2GrVoDTOUrw0Ld5yS7oi
X2m2e7Bt9qnVHN3c+l3i8tKgteDq0IUWPXq0TFRHkGpkLJedRWEiTBetclaxYgdG0NDdFOg5Y0W6
F0+h6VZ2GZhltuSiNHIKi4zHuh1ezbxecokB52P0krXkovKHov5LlFucrA1Y27IIRLRW6mzZwdNn
2lkjsl/unOKrJELSvSH9dlW217QXgd1OImqtud6yTMtLONjbbLDX3pOBT9+5T9hiXDCtT8EW3UqU
U6U/ec+tBl3Jttq1hqLlVKfS/JokficWgfkVznx1G7vIGLq+DMboUL+nNjxZt9MltNnGdlYV6w10
Biv7prKJUPCxjiVLetvxubt3DC5dw/ubWb+xKEBoVrSvj2SYKyL5uvqnpx/cze5A0zoIrNNs3XSY
jcK2uSv3RPooGMPen6yzpUi/Gc66HvGk89yDrutv7ryz5CYeD6Ny77HXbPXSYHbU8zku13GPoG6g
zZH9HcaAahY6Hs5tNgEh5X4itYCwyM7S2HaYQEcUeCvHW+EZogd2rn5DBNnRZDa4mg1n17qMzqOx
7Zylrv7jckhi/08bnJUUVjx+6nuL1PU2Nb5dk14kSF/S/sj0PooXrnHhUSTN0QoMfGyaKd151bCa
tX6jQ9RnkiB3LZZaemqjh5Wvk3I7sHLF2XVyPzQbr4TIZUgAFaOo1RlE5KI2rmNMXBozLAI9nwDE
B4ZnyC+nXJMmiIx+mSMXlJX11hEd1804MKSzzeHfnyCFZSP/xYEa7WpYaDqDqQzm+VD9bCIA8Olk
f9K5pJ5vdAXO4AZjOJk/Cv1shS8jAlA/H5viGdi4xU+c0C72tdS3Sv5oECtdLq4uxLPE8uk/3YCA
2L9haScXpPcVqVpA080tyayXRuNzEJF9RbJx42rVoqIL7atrLAIx3YuqULVR1Oes1rdEd/fKPK7a
COKysN4qO1xnzNYO+HWkwVV/jvbDHk5WtzbLh2leODZ+qjhaFh1duB8ma6dl3rzxxlpg6O+22Z6M
ploK2H88Or3lu+CsHAOIfNOoH31i8qCpi4qfmWtCfiTdgossUctGpvCCeaD25xFUBTswdd0gTCdy
JoZfCNwE7cl+M3Wdy+Fk1nd9vHbp62TvVDTkrvKIjTNsM5o2BMPG7EXm9175cPtm0fbhupzA7Oq3
qtr17SaGW0YCNuazNb/Zyg6uy+GzYbILaD1rw1sZ7nv5kdYwK9o/r2/XkCGR+U7nR2y8hemvlVEJ
Q5AbSC/Py2XW0CngBWF78cx/JZhey13lvTyzXzKoxsuB63ft6TM0D7Z+yqJznZIpzjhh1d8Ubz2p
zI3uFsR/4fGZHDJ9kzcv3OfBHHFVIHnaGsYy7oIGiFDbj1S7dOLutu9ppATuGH+5Yxg0ufEhQWBl
w8Y4DwyRlZNeTeE4vglPPnJtmdeIF73jS8sy5J4mdc50+b641RM9i8RuTuO3BiC9ictvOiz/md4I
VxCj/2GUMBmjOx3plaCqFpI3HphwRnDQYRg+8qa8NHPri2y+9waTSaGFX14U8ocYzkbYVJqrVv3W
sBk/6SewKFUjKBQG2sRjN8vU19CuUq8PplF+ycJ4NI27V7Phps6gRpxyQTSMqzyy95KLe/LMWrSt
HpgzxJ2L9vrePsMEHION+aUYV69Hg2XioZ6RI/lsGbuE/7NYO/paMVO8p0fa/6q2smowqqbeOXMA
cf3maz2id9Q0gzxHD2X6tMyRBQJ+ct44+t5AQeDg9+iOHVw/GT5z671UNwo5PdPijdMtC37rvKX1
xlGCiOGkzw8RgKqj+zZ8ulCAFORyEva9rz5MksiIvDrP7px/GvanoZi3Hrd3No0b7Tt9LfBX3MAo
lI+kfNLEtNiY7qaxTtlw6LJNET4Ji2oTT8YytSn1y00WkaYiHUZvEdc/Y4TZPJ3YDbToeBgBfUIi
ULtWKpuCppxS0LiCIpxMxq/9dDZDjOC+fx+QB43O2ba1OExMlkYI22uijcziLPNwM9qaeuzi0iFy
X2GQ1N7SxV9YquwWNeMemgU11tK6KRO+7WbMNg2rydS/K+Nbo7yJ5ua4AW8YvE7rOPVE+DWxE/nT
EGXuk+1MfgBVYkUhBu9+3nWdxeYdgZsUCmSxMgOnSKYAQtnzKhkKLup2P5EUXCsNQDGjZzRzryan
2SCedLJYMtPhlETElVMb2mJfOntncO99k0ofkMJvoMe4SeCqhebJ6bg39NQI0Bn71MbttwhJR7St
wplHsinZZM4mZTZNGC4cw7glaUFjU72IlNesDUTO5TGBAvarm9cynMmYgEvkJzIHTBwdf60pa/0I
9b2p9oWmcr78pQY6g1W2yq0FI7ZsuIi+LpAkuMSnpVrCDROoI2XH+HSKvfDUYgWrU8MlQgx1KmLz
i6z4hEgIEZfuKwR65Alx6NRgrF8Uxnq1tQJp5GtN/huk9GDlWNBi+mO7k1Gol/mZqjXio6pgM9MX
MVPTDwdALOcZV6t+ErzXGAxodnaTnfsifgtzHXcVK17rGX2y2XsRVvvCn73kgaIH9aPnYrnYig4p
NTSeHQUZw6QzJBQdZGQLoF6Hn4z6E7f5yXi0qpoGozbnJKevql43th10nhPEvFV55JexCXDTmRbk
DS5d5WibqarOAjF1Mrq9UGMU4GcOeJx3s/tTju5bAgDjDJzTujEtmZnvfRrtzYYcfjQc6NAR5aeS
H40ksN2XZswWODetxlS90sRBB/Ma0JjGbsf0O+jhUvH+BBURmUEBDYD3mK1cI+ia42gds5BMSjDX
22dP0TR+quXFLc4uR6x7sseT8E5toZ1r5zUzmr2jHUR9GN3vWNvxZAQN06r5pDHk5Le04VBCMI2n
1NowQwrxZhZ8Flrx17vfnfo5zJyW2reG/DOYWF/1l2oqi76rfQeugHuEl+4A6td+E42ui83MHSKm
RyVBt6zUt5aVu56HC7nKqdg1w4tdRpyrICVUNHZmt9VJ4EqqHubBvKWlvc90fvKZduo89TU0cFws
/DO4Ygg/LUcR/WiUq4OgV71AAhaiYRZPHnl41fRnBO2YqDfH2zTPGNjYwIHzjqh138v1HypaUF0v
VXvp6Yaqnzek0XSRah9ocJwlHzG0SGWdJP9U9VkzCv7iBHzo9lTbVQ74yMs7kGNO1UNffbk5BXn0
wqmJ5Y9InOmMTEBtdOlSHIWYxh+RA64gqK1bWAj3S1ot+N256g8jMHHHi6FMvN9K3rzQAdX6E0TW
nllHcMjByPxI95Ci4Tnm/jkF7soUHKG0/vS2pEKHdZ6ds0ZSBUhAU8Jj2SnZtoz2ko87UZGC2Vg/
pIBZs258e4yJI+VqPA/GNeXKZTBHm4oZVL9+6NcRyEuUvcQt/gO8T/RaPUWYniaX5lghIerDo6xi
GoA+FAeSXb0IKg9qGQczjoYGMSYEdQcy2hTxTkjE0czbmNmGi6xJdEzExy04xC5wpL0c8vrmJPqp
bSZ/Kn7a2IYdge7o3YTSkFdz9gj7wTJLkvfhgfziXH/3tr1PJ+eSO/ZeKd5mOj6mYlhNurHl8zH2
hh9bPAwd2nkduGp10ormItHgpoKUAmn2fGYEwt4+i+xFDDCwk7fV42rbusaqx9VKeDFpFawmN7Hh
aJDelAQ6JaLXyaB2ax5nFpZ7aU0HnQnQwfCV2oeRt6tKkCHoGocQE4uco90qnSg+bmDO06oYij+A
RHmj2NXmh95+pvW8cwbsPXgHrgsGi8vJrkREaema6ofXniKcdlT9aPyXOCqdbcqxip1jw0LqzeeE
hftpc3qdTmiMd+JcwnPo+0y92rNkhEJV0mgoIsoUd+zR8TUpiYlKpDPt0U5nzyDuYZYN1VLuoyma
PWVOVqPs+XUMAShoBQy6kPV90DfcP7twum3UaSuL7XmwkrMdPtKqowQN4DPLl4bUaIHSN84IXEjy
vgwp0EJQtxzqlGre1MNCr7bPOhdaTvxi3DuRc9Tc5Bzps5+a3cqh0G6ED8srcz9kzr2zVNY9rEB8
YSG7XegYx0YpNlUlT61HdrGMcSEdv3JN8INjpk9+XmGaTmvaUQu5A11GCrBIGxvocNO6blQXQZzk
b2vUG2VYV96jS9XVlOXXfjLpz/ilKn0ZMQE9j/PKRdED8eiRuqwW01MPV401Up8i4To2T1a3Ug9e
GsEI8XNVpjVK/XvuIGIPvk36pXJnPxP2KmtiHLadW8hg0v6pNlOy3KI5OkyQpeeA0IzbpNmP3fAS
TSoc8rN2Q9upBgifkpwGbhnbuPVI/hFFWlAjUL46lD/bbHu8udCRqMga7rX61mNfxcaj6ClBKkne
HNx0J5wt1Y5C29XlQaOaKo4x2rwXu0cY+lS0Y5btR2+govDP6i1oUItu2fcqWyX2QVGhf+ctApKH
4pp3NIzhXBv9S1z8MFgDOe1i0VDXUyA120suMMZZPozaUZuhRnMOoy/LPdpIJVOyM92J7h/cGfE5
EhwTzqEuu8WQOwbbBUU0anUZ6vfCfO/nk6aMHCZk1VP8ok9UIMOr8Q2/XVNfOm56643Z93D7Q+T9
inHFRHOd9F2qcy6K7ldnWg7jZyHv3Jx5ofM+ghM713iZNttzG3Nl0pCt85EIKyvf5DK88zkzsdqT
0kGvP480ulH4sx0h5bn6SGjNITR+MrQj473O3rk8AU7TKXDwDzbzgDYNB+zZxOb/EAq5VD0cPIPl
HvfGpQxghgRoSR146pY2wiUY/CLOQ55PACRUFhzUmAVmRn9xQHtEDhrJ2FhF5JfQmKRLoLx9uPj3
1sltnYPd/BoFGYBukdKPZCuUsTdv3njypmMzFRBqAt6PFBhYaIsM0FJg5ZXQD0dtJKaAVeUSYpq4
9WlZG9MRRRTLcVjJ5jXO95rDQxpyjj+VsGdJgPldGu/ttBpDjgipIobQxEcYOqn8yrKWFWhjklTL
lOPV6bzPVOGnWuXq/Wl2Du5bxmlMlwqz61GbNtyQtahtl+9Sf53yd7W6OfNV0b9iVulR/+ykgjRm
7BwePHNotjMf+DaEo2fea9H5dJeEAm5In5OdfHfT5vWZl6R60u/njdI98X+atFKDIdNBjCaa3Ggf
khiYLgbGcZSZxlyMbuSPqB1G9P0kTRwGDC9XV1GzobGzzwxKSzTawO5JP65pAt3MJWGaVj0NkFha
8tuIk+sd6MJDQqfj0PTOZl9vXc7TttwRTIzoiCiOkXHXUBIiUjQwm0HXz5AdVfLdCDah8NxRphCj
wxCmYs9PmH4a30tviuF3GNKi4FOWYcfbw4Gb0gDb6uUU/8TzSwklmNQa5VRU7uguMEAV2GyZtc1Q
SBreGBF571J8K2q8YoUJgTvgRfG9XFKGsPhLasu4HdPxUDfSiJYk25e0biVTSr87swmlj7r2T0OI
97Sd7QKWXXtD26Hy+UklX5R+5QIxVjs9ppnkr1RvcSv8HjncZiOpXOvhoP8aqhXk3b9n8nloPiuX
UKJtLJvwqy6pDjWIsOFwxBEf7ybo3Yy4xBb1O1Dsva3En65z6fm8FPTaNOYf7aG8pDxyPx2+qTCu
bfqaZ+YiN8ZV34ULEwAqsVJ/mle1QfxcCTyDifwztN+qaB9F+7T/c0eO+QCZva5/Ixo5i3bEablZ
Be/0FoZKpheSqToltoV5sis+PfEIRb3mJi9a824ZR9LcPFx2l5I1cLS+8pHfhUOPObCcp2aRxy+1
ebRMQN/PsAV5d/RlUfz0OrWI8sNUrgOf1aTzlgY0sRXPgcXy6M3M5jpOeJxfqSyLrKUW30vaIuuI
7pUL7ZwqkglfJBxYd3PpA5qpzrKEzoVy3TnhLUjcqQ8whJaY6Jjv5GFposBM6nPQ4Gz4LWW1clmA
x6lb2NmwIWY/kdsS6zFVFrOF98oiBNSMqSYI7qLA5TTJPixvW7f/kg5eBUvKyFwkp3LHArOKNAN0
HinBO3cg3VQHLWUqYKa3VkpQVu4cmQD70atSnhT3X1Lc4QNik/9Ma0vW71zL8KMpplDiNMEmdvLg
6TCP2es07qUJt7/tGWzypF0VTrsyaD5ikqKqkdEzkoMv06/ZwkIo38ueJqqfnneUoBSiGRyW9T+3
uDo0eNIUNeTkci0HiNnptw60x9gYQej9SZseE4daiW6X0Z+n7E26QuwzBWMaKkScUf/6l8hu9Wz4
pHousPnIF/bM3rfvGrklQNO15gFJPCkr0ldQxPx0dOUvtQ5g/Ym20/PPusRU4fkZrYOD4iNIJFY4
ei5DZK1SBU6qnuilFteXVFuzcNFXB9c08g1SXD8qpF+FmBrT6zi+RpLofR0I/b3SHwUB22kaV80I
+EJa3RpfO6gEDREnnLyl8LYyeyMVAF9wFQ7g9DPLGj5yBZmgszcobdunDGmYb1UJSlb/SVPZdNa/
qnpGQ/zeAjaQBvvSw+FrNPHR8scItpMLJEceya4hjuveo1JnxMQTq3/aNgGHOtb1e1dPUHdr6b17
OFJzThFO9T6HDo7xP6t6qSR9FPaGqLlRXev+Au7cDhslipeUgYo6yEuiZHGS8owESbrtISCluZ0h
BVz3Whm7mnaUGQM7CjdO/5H3XgUxoO/cLN1UBsX+Sbvnvo+lMKgty98dWk4mr79ZnTgqOjCcMQV2
ZlyGgRZd9TW2tL+BX4bxU7SSGBmolHIYzfJtHEN+Ck3n+H2chUy/3W8xz9fWNv7Z4nlkZ5xIZbrG
WvtObckWUGKlA9skkfJw2aDmdHqvU++uF1iP1GXYRnY27fzgJckNoY6POIa/Vu9Q8vDtWtYOT9WZ
mV0VudgA70KbHkiZRkCG1L4DRcffApBmsgSNQxIb1V51Q7ebpPdm/sfReS03jmRB9IsQAVNwr6IX
jWgkkeoXhCxQ8LZgvn4O5mF3Y3en1RIFcytv5sl5sMZnSQaCqTTtPsbsrPXXqWHrlQIv99ih9S26
oFgHIGTmHa0zfeaet+/LbmHCnGom9V2reBOPnbnM9B9d3TweIB5pVFYCdrSzhuSPiwTUUIG7MdfS
vRnLF8MO/yqbsAio0ZrXURORZBztnTLnd0ZAHtBcWk34KTl5Ty0oGAvXMx7BRINQnlqozAKEGyiM
kA2NZtdLU+cvww7zf+wInckGTwqrp3cmaC/R1mMJWVrEtvVXGZbIkCq7Tux5eCatFOhoPwHA0Ncn
nZ+67XBA5jcNOyMZm0XRlIvcwpDosLusWcXShI5H/0GFymLQMIGkvhVulYCV47aE7MBRX1yfnx1E
KN/6jubcY2RRwMwbLBonRgXQ1WzHlVvuvTnfN28BRc0SubRWBpnair3MhNcuCv45qJ3uvGPn4l3Q
sEaKo2YMbVrx1jqdICxT8Ua7tGb51aX6Z1ckM4vwR03NUyODldAt7SkpukfqsLrIQqYaw13l9TlB
cbZwX+R4gx37ZyCgz8VKEFYuBvsP0wGbi3m1grOObSsDAR8ouFQ+nIGndWt4bDrPLqbqOaOJi8zW
7TcZom1Mv4UXr0tjvJsEPSqdbbSTLxt3uk5Z/eJoPv6M8E/owfs4v7q9cmmABcwicen8AcJEzMFa
X4jwMvCwr5IbqgRrDp/mUDKpjVwT2AAxUW4T2kobq/jTpu5dy6MVPG+cbj4TsP8gjIQdGo9La/cr
ZWvguh2OlNWzxZSp9dNa4Hew4TYjFcXPujt+hCq6kbz+yiQat+P2QAdZcw1RtDPDcWdCaEkj/K4J
zzAlCKiqcZOG+TLFW2EWbD1rRYjZjXmQeBFMAxyDLDbRP01vGw7QSqs+uAYRvhgSPlaE3JWXgsW3
320yPTlAQrRJS2BIKMjje0O6bBMs63r5T4cIuXaley4gPhVeiN5PqqwINg7kxg71vAW0lCISrjuL
jZ3tWm8hi+oEtX7AX5klHPYbK/+SgtgIp1ltwGU4gh71lfPShzhYidvHmMN7AfwLZmDjJbs0rk6t
TvBTvHvjveay6FjcJ5h9yfyhR2WEaFyqmyYsajPQN9LXXsJs0CvBhOSg4HgU/gZd+adl02/L8znV
Ec0naFl9tWFxgK+HaTyW00oBwQ+ZtSPez+HQ8Wwx2OEwWNTnUtvZgPGf/re2czV3O9B6SxnsSDCz
DHXm50u4tTtOhQFPY7RfexOa2QoDwOgf0eHZ1TxH6VnKEQ/QrXAxOY8ry0qeJBtALmw5qlM8LOnG
3mq2u3IUORv56QCYtsSWHh68tyiIS5f3f6vLo2lw7ot0VhBReQ/b/NSCjpGl/imHdOEDf0gJmmcc
P2Uzbjlr3dzQfjdd3LdY1rU25hFyrMKXgEiwl65Ss9+6tkEYvCE0M7Fb19wv1+bunRx2MKjLytoo
f2vnGNf4lzabHiq3eAMMvh38+R38p+cTVgXzuQ5sLreYCEZWFc/5WB90m8+XcY3IPtaRb04j28xm
iwUvjqCdUzFdIOLqOi0K0KfK+WO5OcDX5h91fB1tvJ34NpMg3QRGufEl0f7OxUB/kFAZbLQsSl0W
Eef1XDf/tX3NySQH1dW2eOf8QC4d3Q6XATws5McO4gWBwCyPqJ8nM9rhjLLZManiWvgc5SzudgM5
zWJhE/Z4sGE/N0sXHw4nilXq/YgAZ1gABhqSaI6fis2J4xh7VRA9T74cY5f39nL2WXLa5mRFZqK7
5/aP7J/rMlrO2uycdisfnuSSFegjwjh20sEOZMrZBIh6uNTkxZwJ6Ub261nNskMLqzY5jIewO3uu
tjVG8C04sbfsaELCkyLD/mEi+t6y5JIAscuG78qOnrXh3BXlVyaGS9C7rAMOeYFRv1+ZLacsRIKA
wTTrscXxte2OBeaXxoa/H9tV1qRrp+wPvRnvBoOgV5ZD8QxtxqGIjMa0cqHgaPoq9SGH7sheGu0W
NVQPtvwvSbvLsWHMfhStnDpw2CaItkM2FkudPWmrndVkbqzJXhUEa6yJQGIJBRW6AZZDVoooF0b4
XFjWphfjegQJwdSVBT45yPeIkLlTnPOQtMY2U9pzWVlfQxWuRZ+sEkUuhmYvBytAV/HEnpIF82YV
jZhM7YXvMiSQFGiq4NATq7PBMtMoskjdYWMqTOv9a8upv51vBAmsAupIz/hJkGyAaOYVr1MGulqZ
B6F+s4k1l/fOw0+K9KZm/z55uU7nhSwbb504mLLNixGyO4KMNsAuNAME9FU5PhcZCoRnrCu7Wk0m
bNGJtC3+QUl6LvjrGBG0xuMKqwmAdU9aYC99GEA2UBSXHWjO9M6DwsNTGCwUTBy+fgzVKOdsXJPD
uytzfLJd71BW0ayUvBk+9ub6HmFSmIKvovvH1q4J9pH5mC2QPkIpkSx2DyhOPUiv8Ev4urYYBKeA
WPDHdn6DawJhCgbJ3oS02Nq3DtJYbl88udAReGf+UIwo6aLVrrqMM4IGOnQFxasYBrz8AoOU2Nse
7pkt3nzTP/E6xzJJ8CguT73kARVhtGnSlR/eK073bnSJ2P+2TJvE5XOTtYg33L1eXip87DN70sh9
lATs6zR0AJ+wiWeE3b42QG9yf0SsawhqGGvNOQK7b6t9zH/X5G5wd5F9Z9qE912O8IVgYpmwb4xj
3Z1J7YcGHj9zpxx25iBIAfjEzhxJ/6w6b1tkXzmLIHpauFI+gpqn2BIxNCKs5PCbMDDtOE8WxIum
qZcozDZaE1gykhcLx2Iwi1rO2Ni0YNqQaD50bvgTFe2TZ8pVD+dZuvY2Ir7de/kOGqLXrYVereXQ
c0G+4TZ34Eo1mFJF/ZhKgowfk7ZP+/JcWAc9Pmnj3THLVQSSgL1BLbgMU/Z+tFIM2G2gKET9ouA0
YhQftWu+FzEEDJ0Qa2KFs1GFIz2DlQF0oDDWDnuXyqcDo8fSjPmpsqZtU7rfhkYiALesVS1HbW84
+yJuVqo81SgbQEmA8NqD/obr4SnVraU/D4PWCjz3nvz1mjF7I0F8GUa6d5W5SsKEmzOCz6M43/kT
GmHioaaPtoZMdskCbFkWQ5n0vtoCUlOZpNtE7FRwAviyUObn6LGOwjT4qgl/2sTOpm81pFvvOehH
zG/ijd3CSmE78BitqDQRwIOaGL1E+6dNQFPlvcJ1GLMZF/KfzQF1k460ZAoCdCwqnguhFgGLhdIw
XvJOOzhGiX2HNJIjTyP45RiNO8MhN1Y/MYeeiEVX4EACMobXlvyxMCSTaXAaaNBB3gxR5jFfTfXZ
Nl4bpzsN1qPtrVuUhIfGj+9leJQaAbkZxcFiV+g8bDpooPAMvS+rmIN56svK8UnoK0KchoKrw4db
h9WT6sSCZu6TO1X7kJsdFWlf1+aXSQQm76edzl+cFNc48f+N6JivDoipospY0Ue4ytt95lQXC1ZN
mh8aDGypyFdTFN68AKMNKMx1DpHGPVsWjTgyWvWUzBiIJM+Ozq0ZYpXd1KKar6sO1oQZ7eI2XrOH
vpVhQpZiFKy4fbhZXdruAzy22yHCSmdRo8Bh0Rx/vcDLl3qa/40zhMbxCRYMPkcJimb+WupACxRs
q1+jJQ7/9BKDiRZKdKdBaWiIlJT4B70n/pRbtn/O5n+LhEljgugwVaUSzyqr7i9bsJ4Uaeu/pW0Q
vudFrM8JIXQVnjY7NhnxWuqY0auJiKA+2tz9pezeMTgauNJ9kIvY2qpCrDHXIpHqtbWbsD+7kJXa
9uIDsGryexZbkA0gfDv/RvlBR9GT49Vwe8gTIMejlqQFDit+k4lQq5qgQFIe+3TXTtuwlrsI8Trh
Et7VsDJ1b1jWpCqKaTwo7AZeGLJdBcqJSpr0aO2tNi1l5S0msGHSAUk5DDwp6r1nGDuXAUhzy0Pp
QEOIJFt8j5N2m5iMRW68cENv3aMvZobxXbEjX1gZk3YYVzfbGl8iZI7Ida8Jhz6Z9ueSu3akTSjS
s2WW8Tik1yblfh0D0rdUEFWYzX17bwQQPaONTwOEaB4CsooLSs6AkBPEmGn4pVqsww3CpFUS/dYV
crA5rWJsaGVf7kYJBN6gJhj2V659OvOiBGOmSZQW6h8hKOY/LjXmFfWhesDHCda24bUS7m4Uj4QN
Ziyu2pScgow3kmciV87xi3xJBP6p9kEM4dbm5Oayy4s9jA/MU6ABB8SO8tWeoUETRGnaikxEqwD4
X+w/isj5DDhDDlQyLJuCjIWJC2qorr4hXsIKIBx/rvCTL8n3NQ0cJNh34gx3saAZmyp9VIpoxd53
taXlhfuI5ELnhydNTIvM+Oc05yS7zkAINTL7ynRtwwhI8xeHWSCpjY3SfpX6C0xWXf2FTDzDlP4M
mCC5+daEVpU9WrAjoz/bYhUwVuLoAwq/Ncuwwy+HksgjOKUavGEF7yya2IH9MvYb0j402dF0Whfg
RHCRtb5URbhIHHnEiUDkOPO3rErQClz3XQYk5suCKAcEqQpnlDYj6nSm4FDMYdVNGCIYVzl1gIxF
gKnQP7sy3w8DeVML5Jpf7JVRrqwQFozgd4IButvYrMzTo1b+RIrvHvE4LoKnGp1u0SCF53l2Kh2z
X0BXyIJTgfd+2IvhoGhwtEAGxoRnJ6WIM3/G9Hm4Rr/Rrd8GWBciFx4pbEJq34FOCeZdELYtzkk1
hzora47jZG7HqnmeMQicYdF4WWDUpGlgBEdY+8dYHiZWnoZJl97Z5MtH6R+N4oBQft2UYXHY6g7r
vp4rtAzuZnM14ndbp/8D03glfwf5ptfEU7RlnY+4E8dVwBbBZ0eQvuoD9RoS32zxUk0PycQNRAde
wRahcGWBfkp/teS3D8hW44bfmE6HoF6Qj2GpIuKNoYEpmlgbtouAlSaCA7iJZoYEUZghb20aEg6h
9YH4e5UozvmfZcjziH+ihppQG+VeyGLZKCwF1268dtGmNLdBjUn+LTYoyVtNLW+dlKwZIEL3NZfv
MYAwi0yqD5poqCJKFt5d72deyrP+bMNL7fH/Z+fWeSeoFMLnJcOPR0rHPRZExKVzihgwQSm1ze1D
ivSqc5mRYguTtyp68yk/aYnkObB8a4WtpyKBUQNQYzFGaDcsWVuqmdQqjB9l95taLdygfBtmEdu+
NPLaS6KDBhqurfEZK8ZZDdqGx5FI+XsvfNUtlrSgmdlU+q2zq0ZznY6apAVUfLl1/CFZkjSF/pvl
yBhozpqdUnAY3SY9HpciZDXEicDxPoBOb8eJELmHPjyOS5fn8pBEvHo3YpxWOtB/wyLVb/CQBJNT
kCwvGF0G11m086TI2ZwJby+SkX6FdAsjcZt488HVxzuBwMoLrkdDK6rgLZ14NXtxe5cSUAQfDrDy
TrCdIq7Is4mkuLmvZoSfcW29U6czKas22dSQKXToG9A5M6Qbij2AXhbrkPlcHNv2pFiGTCxvWpxP
Ah7nM29u0nsHCZJc3FMFql7b+vKaqONIZmyu/FFSW1DJ8GK32osjs73ga+r5V5VT5gIDEXcb8qe8
uIAxpfyb2L67XrCsiQ05QCAE+X+ssl2fYeJAMRyMHZ/ukw2u2HcznHfMwtx9LFxqP8ebFZJD1NBL
gCI7gdr6zcZk9rExnSv52rA2rbUHB1F4OtjeSxvmewAE8a8qfvWO2sPmWcYY5YR57qBwFNpXKDN0
0jTfVHn6rKG482Zbk/nEJPLn83qt+VVqtg4R5WHi0piiW4PeGuImIxOxTUqcXCM4TeTdnj2CyTJI
E6DY36fu3OKs82k2KWFKH2XAqqhUXGPuStWgwI0/YXCBgypJmt2YccKf0mU2gf+xXzvsTwkbTqO9
aBS4Yita6OOIm/ozat8wmz8JauUq8Zu6DNNzwM788XWkufCi45pwjmPhMjs7m7IY33yHxkMzx80X
4sWPkPhwaUEJ544zgKNpfgs8Uj4bVvc9TFbJW5QCHPTetH4JwPV7K59pv0a/rqqcnwJTX4mbMk2W
Ee8QxYUX4WdpcMA08Wc7ffXDt8vdnQNjdiQFOYSTbGujh8GymHunhoNBr6I57hvRLxp4w55bnYOs
+QyI7Ri48AKoevO2SU9fTKSgJvoz7cdM36sPlUPTJp4oLZ4+U1DVHpMxb2nXobhTVZyigH2h2Kqh
oD+qPFetc8xDc1d3xOEIH3QUwoel2rIw2k7te1o9iAH7LLXC/RQTZCGv6uNOCFZNfbQZUMcWN3jb
PIwgPUDkRL75SSzraKXpW6hNa80yXkqSPUOYr2QHXpEGDj0u1kSU1l7jrzFPbcgBsdHKFibu6Fw/
OvU9ZtTpqte0utsNA8w8aACPi2KxCWz1bNsMgXEPfHZaJ6WPCS3D1VJuyWxCNit5gJ9mPFWOQDsv
Y1u+7cQ8ql7njcRmK0T1kuq1sR2UXN6dlvvsk3Rr/U+9HYm06EC3IqRQskbQljIinkmSIcjY71aB
p8Nw7j3iQT2A3CX8Pr7W2caObkMSrlXNAt4pbrpFvM54mdfTebzzQMFoJzk7NEZ11uR3bryhofOO
9u4dFYcxw2yY62ulPlO07CjvkR2SvZd4x1y5B4tTj0SctrlG+qBdavTJuUATtPirwr0ADW3jYrNs
ors5fXTYcAvym8Dud4VcxUyPWnTqOwMohLWTwv0hTgCaZVrUhIFiu7kMJoUImbm1J3/h1oeYS2MU
PIBZyWTjCt5T66aLKHyvJDAiDfQUkfcpRPjDaNRLmmnn3AzC6PSTmReXPqepR7wlVbXoeIloxBVa
0PK84U0ym4n3B/4QwYIXTt2cNbhHefAVRK+iixc1jmXf+fRY8FiKP5d9W4VBU9AvUiLhU+AWlkBS
0Xm62v0/A2xCmI4HskpPmHVxE0jePs4pUzyFmFU8EAJpQDtCDR/60WGsH9DUiozzaQV9qvB2wu8O
fTpHzHJq9fQXMFFria86DBG3yblqnPNz0M/OFMEi9PuXiDNuqp07EygKOiuLrLj+ieSdVu8nl7vC
0NjBJNBW+T9CFG0sLSyOgIuTKGSTQu/uavC5Jnt8g0RIDUWFBYsHum2qxgbpZj1MSJkLbw5uE5ZG
rgKW5vcR+2XxqGRx1ojjo8KzWWZALk4Fgo49fGbE5LLpJUPEJccm9XeaZxl+30r1ELLdjDFwBxzN
NQidKtD344yYtuNLE5L8Zl9Sdu0DMJTne8uAU2ejUVIAUMhloSToF2j+qXFNxSuJZzwT+Y+eshDF
qTknCuz4t6JKwBusbZQpeHDp9zQn82dPPueb5cyWwVdQq8+u+g6bXx+sjEQtd4LuodyEZ2vgrwv8
llUSUHvwOZn3mXoN3lOUS/SD38SxnltzG+scDjA2DI4ixBYf/YmtQGZfxcAhjiR/5hFOiax7HVQc
KLyVEc0WG/j3k0trBXHV/DrZMJKn9jfiNsxBgtacVNI/mbyPFJqF+Py95mLoRLU2rjxaJZqU+ciN
vYTI5Xp/HeyeiVlKtOFu9gyGZy0IFlFFacYgl7oz7p3qr5PGSztFWGkDxjIlt+18sTRfqb+mSzMZ
Z4uVSJjoKLY7knjoUWdVdvNZjah23uZCkupxTNnB1W3zsxIG8sC0bgiohkCUO6JdbYNoGKt2NfCS
tWffSoSBADYodv7S38XdVxl5S4Wo6Y39Ulq/Pdnx3HuZxqsqX2oD0Tgmd4iszNZ7HWVHBQ3cZBfc
0pDXJF/KuKbNOcLGDlKb0HFLW9Kg1m41HCL9exTkcPWTZRxHz8f4YCKceU9BPGuH2Uc8oa9n+sGE
9gDienIY4T12pVixSMK3FvOZhnxzJoBm0+FSIqsUxlsjfmzYoAYXaKqRinhY3kAqmdu8jF8b3GlD
n0HSGg51SMcs5/mUADx+g7OFFU2RCM9mX5/s4fZi0gdO3hk4o7c1dcXYL612y6RUax9OQAEqxtqx
PRl1sogwKycVI4YghhQMt5rsx0SAUxXUG/PObzn09fy+R4TqxGHOCv+l1q/HvFAH38p/qdJ4Vboc
sZlksXosbLHWvIvBYGwLypDB4LRzFjBrtzpD1oxSI01SOcD+zl7+2Y7mshjI672G+h9tBY2GIVLS
glyA6fnJrXPEISJyIDm84E3G5kW0MKrfwDRsG9W+h/HKN/HJynuenErxMWPgNa7nVH0ksyZLTUyT
vOvTocCBTv/DUzlblQj2cQ5virtDUbDzayLgD8AR7PZeSXa66pYNLBDCR2v5K6N1AWYDQEr/0sR8
rny0KWyWbdrALnuZDRtNy2YFRFE3wqRAePINnv0UqoFjDWxK1aIzBjXKzTgENcm6h7Y7ZvtsiJ5D
1lxp/ZNy2sjJe94KGCh5MqzaxFpR7cCjDq/GuGla+txwElVQewz9xRPJ0jT9s9frz0lMeBljsI0d
OsCaWc5rcC3eChAoUXu3UoglRsp3aGyB97P/IGDZQBGbPwRE9BpFNy3WWlT/CoZ2aJ0ijE7UMgTD
a54cBydd69Lb2aGBeR0yBH4/M8e/SH411HyMUZhiYnvpxsZ2gCQ6u7WZOfPJ3TX5ukeGgVIyD5A1
76ApdZ9wji4841UF5Al16BcsbNPqVmAwp+bhYOCc0j2cOow+QRs/peBH8peOLb3T2cu6EcuufID0
xxn3HLbXYKo3NZNshEzjvKv6YOvLnK/oU1ACzTFwYO1Xj0Hx4V6z8lXIfFV5295HzjebQ6Gbm9QB
JDr9EzGhfxyelnPWi1ObcuLt+MUeMW8kigdnDB4QkR1l5MmmgbmoKXMEhDlYwTNFKatxhNkv3koe
fm4U38pA24x2iyzXbTs6KPqA1FD0muRsAik40ZrfEWNuSRTYqw+hiC9Y1ikIRdTGoVBIXtamWiMX
P0V8lGOkuEzR98TRmXDXMDi2Q05hzBwaHzYuryKhvQ7g3SIH1+S802mzJWgyA1W28GlRhCKhTaTG
aECYfhPk8NLgEGP9UEiEOf+i/Q/ehs4iC6RwmyBtzwP0qyNKHKE+t62CXryL3YM3nnggaQJUaFeW
27IKtlY1EfzGOMRfaWlns6Ol2X+2FA5GrDK+r784A2x46tkyOyWWJxaW+a/roZNiGGUyWsYKH7NB
1JyzvByYG/yTOY8XM/1AfTj+l2HdzIb4YZ8sdP2rhgQV0xuDYu5zolbdSDq5JBvxGRdQO1nX5CT0
Svsjzz9DrD9pQVtm25xKX75IM9/EGckbaS1HxmidBLj6mXq2U4g1g/1GJmgY+dDrhGjuoxp/JgFN
gbhVebZCNk9IPCaW+hhKuIW7OW6ybe2ewDU207X01Gqs62d3fDW6XRxx3sCipNnYlOgSK2GoBPSD
u+Iydey8CSHjWbhqdbisXJQ3O1g7lvPi5ToXNj9+PBI6wLxvngWEvDyiyrA/h9q/SrsM9bYYf3xW
qmNGheJZSy6sbTDukiPiheKDONNw0EZwiE17m/d8SOLDh4bNve8P6dWkf9YDSkRXBJrYZLbPihO9
KK/6eKrBOBIFobJ02zAyyODcVe3S168pXtmOp4+5rngXajAQmwZ9y3SWSQo+JclpPGPrRodWVllb
Hw1EjeEh41lf4Yz14j8JaivlDSdgY02dgfMH46z9cLpz45wb0W4sDw+Z7y/5Np87/qEWPSRGX+zY
U/ZOfqo84v79XfGyKipaGylDIpAaYElvBwtLp/ZEem5LKu0uCBAXQ40j7oVD61NIQU8ff6rYupq1
zfntkKFSaUSUUdufrKAimRYuLA/QXHsPrHfPmzHfPoE3sgnmmzdzcYgiUyBpomRHhf1kIBGGvGUj
btAuuzbjtQ4vWAE2PLefslYCSdH2ZgvIuXefLf2SGDweaU40KTqqx59cglgGSmH5315wF0h6VOh1
NY5w8PvaRJ+K+Roo71EreXBwBTQ6TYBzPbn3TXQxA2SVYUoR/trTNmapwOeVYNwfHc7PPvmIB2vl
zVyDkEAcR/AQ5JOnymWNnhhbv2p6zATPDnCfsbWyz8TrdtiQWBfxRoTHg0G3rD+78aYia5fVbBur
cZMhWuv8lHwTIbxQpejWQUxAtC0v8wvWfev0GzsvCzR6GtZ4HIF/clCoCF2h1T31fndN20cs3ZXF
7d70tzK3nkxg+JKJPXF/nK7hH6QOjZdwPj66aGtIcBkp0VDyJh6Et2Nu4VmNrxm9mrw1nXAX9MWx
RnSxbXj7uA59nE11ZKEMpAvd/JvUPx+KcD/8JTh7HeSBGJfTIOtjFdWbeYzoLPfJYtJIoKCJ8T30
PsrmEZvYju/t7BHoa1zOxpLw6qrkIgy9EwjlhaJR1mcxH5jtMsJP7fCiAoCVx9+iFbQzs11M+HCn
m+PvZUeEmE9QHMPwK5LfWOSs6J+l30r8IQVqzlR+K+1lSo8G/iFf+yzss6V/xObR7w95C2g01V7A
bjPHvVWckakXBkDMFymOJinuPH5GU8exx5ieHhwXE8JOd292hBpj4tQu//XoTCaQPLbVZJffI7k1
EZfKol678b8EZ1DnGHhADizSyCNqmyqaydnNWjnPwv9W8h/+rVuJWXLEO2Bi5bQ92i3UlQ6bnep3
ofsFZ5JGqZk+t6vncgNm355ZMiIH0rlUi5f0+0b/Cjkbuu8zl6HUzh6EVhqfA5z6GVKZ31/C9keh
aaR4kgvmYhoFScQaAr4K+GmJA6lOwBF/m+ozVue097fS5h43AOHDUcpxssL0aKiYJMvgr2bAbtbd
tQl/DRNESHJgHM86rdoxf8jnG9RZKDAKUpsJIwz/u8kRqz4GNplxpAK7CNZ2c4XY5cEsV5BO0+jo
txsj0XeCo3CO1lNrPcUxq4zsAwYYON/hb1t+c8Z44rHb+5++tc7Fi1582DDEfKwingaumcfzyBeY
9FdHC+5UGcUlAxcAFR1n98113YNkE2pqmz78mvueQvrB9P5fnoolQWM0+xtIR9mSpxXDLq4OHcXj
NQVzjDCy13BiFMsaJSLuLkO2AyGXSwBRxNtS8SBB6uItK/tjTyLLtXPI4/syvXWTuZS5sWS5saHT
XaE8d3a2tKtyo+J2G2fAjr23jsdrlNyG4iviF1ZN31W87aKvOEExZ8vo+qtGnchm0EgfbfJsq+IU
XBMheJ7jhKDIc2q1/oS8mZovHpuwriZV9VzPVwUH/hIJ32yITgxjX4OCKc7CcJ7HSTwy6n/NVvw1
dKPbnGdCrXtvS8VU5pwCpI9KflscVbF8fYIdgD7jPrfY5C1O8gkBfIc7nUKtivLUBID3JeIMUszC
KDj23KMDICS3cqEgjD4EsRBNOEseOMAwbVtqV2ISikzSfwwHKhjXRYwngWHasugq44qL1BXiNsxs
28Wkue7NlyB7NRoMUFe/9ZZsInkN7aHeDQ3mm+qtbmctSC6M5Cy5RAfs6n7G8w6HAHEGoN0adj73
6iAYWHnyngtpLJUlPj1kE31k3e8iBde0KqYxZI2tSzcOe3At9x5m2y9rwjMegrFu1wR6XSKOCalN
9RrY43fuSFA5DgelBJ8Ego5zG+c1l/OXcPoYOm3BYn859P+6iGdnalwT/lMaxtqFh+I2u9ayl7K+
Fyr+6P0SfHT/YofaueBIxP2R6kR14N0Q5Ol3QzwfbckWkXpseb0wnDYTOh14PXyA6bnXggXpQouf
N0ACC4HNdOFbTEo3m4yLEbNL7AYCA/1RGcG+dgesaXPjCogTFCQvOHXCvfVR8z2BVRG8/dUEbdLE
UtMHhy7R18i3e5NFK8BsTIw0q9wt/WtQX0Nw18KPSj9r6O1a0B215o1PdmuZTGr4/uSwU9WrsvWF
ZXPKxPPguIuQIxWPKiB/MXmR8Wt0hu8BA6ECvO74xcHxaZ+AVKTXw+8YTmdlv3rxXQOkMHmHPspR
1HeDb2Jd6C/a4L4rH8aZdzMQAtOR0vMO1ZErxf+YQuCJGCHc9DYOJHDjQ63hM4pgoGGy7hoAdpt6
+g2NpT9sQ0LU1B7Y0lg5Kc96cr8TER+WT+WvCvYkdgte5QohPy5gklDptSIjsQgF0cw5HeW3rBIO
Nos6IushYHUW4ZpO0JC/xqcIkCUpD7IS4zY7j40x8XSp952/qni10y//1GcpqAbrkUts7H1v/Ajs
ylk34+J672TaJiJ2vtCzU8t5J3fYM/HtzRmQMtplOmQ1g7DL+BhtTIQlwM9bxueBXr2Moys+odVI
0LhE0Ru8R2AbqwgjuOvxnmpOJu0VnXJBcuBLrh9Neaxze2nmp9Hm2S4Q0Ib2rfVS8nkm3ocr2Y9d
jZkz4nAxcZzJskuRvGn1o2SMr+bz1rgrjfuYDctU1FssY2uzooRh4mxe2+BT2N1S5msc9ObaTWyH
Cg+Ne9gB3ZV6w8QGQyhu95iDthoED+AN/ZfX43cI4F3iwylvynvvO5P1jfjKpksBnCxGJQgafRWi
KWq4eADfZ8lH79CdwjyKaOXqe4vXKCV+TxRVHhMkmFn88Pt6ndfiEBDDoNFFi29RiR0sWVnMD0TS
fIOAK4/4bvrzeCFYHBPxOxNB3yhCU7wJ2fPVHyOcGTOizgsG9iTQ+sEprfDDu0Q/OXvvVP7XqE+j
RS8AqM3g+HBKHJk4dLsEnujsN7OeUm6PuGervK70zx4AkBQ6DgzgFWQY3SZ6TlCK63nuDm8TeV5V
zBUUPmWSaAeAGglPKjL3gw5qHqPNqIbnDK6UX0Fwj0sE8n9dyCZLFXus4fRmO1g6rI2b/g6C0C+b
T8PHvJ1S16ytNLhQo/aXuiAXrI2H2uTkkGz/4+g8thtHsiD6RTgHPhNbei86iZQ2OKJUgvceX98X
vZiZ7pruKomCeRkv4sbeGviYsMjaNTtDBPJwjyrN6QRZa9MPSEU9fCLjpfr9psTlbnFM53uDqtWi
3aNjamwVSAUs9S46Dfr/d3lklZshLS9ZFp0KEh8Od0iHYt/n1bYig5c+M1FuukRZ6drLTx5l83Qz
mtAGLLRUrrBG//VCJMap3aq4xDhV7BRq3Ifm71kiCudO61gc7SjEgIJvLFo2eQM7/DjH/0sjoX+x
dRzpBIadWN5Dgfk0yUfAPzmRerFL+fsBBKYi2pXvwG2QcEnf8aYp6jYa04vF3Zc6DwUXr14TmvW6
Df0E9EQFqKzEUjpBzUFx0DQ8CtOQEvDWUuORSrGV77cLC8mgYc9UhFvVOwUh2tA20TH0YTImYKAb
ORW8fGztXlWuqnePnX8TV5gpfWmzEfPDZNFV+bos0peNH7RxPg3gBDYJJrt7yyFcKt67Y/6qjQOO
pOHo+WhNkrTjyldpe/FC+CXOha1AE4WXtEIc1ZxtReYn1C6FfjYQRlzvzAlzzrjI5QKkJFVv1Bwd
QuRiNWYRIQ6J8Y3fuBoeQBjxz1xR/aEpTTfHkSMvIhKW3pCzIF6iAWm4di4yv+k4O+2fmFGv1T/1
Ml7WtgZA99JwXM87XIV3k5HCgHZjKT9lx3htqUuzemk2U+DWLT6yljMu9yWm7MD4q6N/msB4rzxE
dIz5K3v8N+Az0eubBEVHg3EUAfQHCCGeMQADF3XTBVLcjD8ehyW9QwenPne86M5n+T9to1iGxHd0
h14QxnwSyVxdydYzmbBLXK28ux2XuFNxsNAvMos6v/Fgw2c18ce2Fs+WnZV+lPWmRKVvBjy4vF04
wAWm5CdHvtBi1fApJNZeYqM2EhNtMbGOGlHiuS2OheBet1nQo3xnYm5A6tDidyGPcb8acWWneDBt
ngN8PUmy7ezJO7Ky0K9V1i/NQ2SUINgzl3bQBnxYDEtLDfY+ub6AmGHxmenvlV8DXNapK+Yl4PxR
sRDE8VKGlyY9WiMdVa+OOdEyvsdhE+JyoZyjabZdCUiZd2f77FIGtvA9IZ09NBZnQMZpg/Z5Ki7o
KWnzIweumI+uxV2dW/dQ+U38N51XRmU7ZLS/FC1Z2v6PNlnH+EQH+U9RKLTwTz5JnFFyxMb7y2K9
XmMrULhqBxXMOjXAtn+V4T2iGrjqZ34yLjqNGSbg/PYcXMLYh6g5jtneY4dRua8CRdVKVNJsFTij
W1psi2ZfcT/oSMr+ps3ZcBeb6VyvkaWaNou2ScM8w1v7Te3xrFYvtfjqYW4K8Wej0Um0PNv6ThJe
5BmsD7mYdoGhcqoKGp2au0/dhdLlq37UWEVPb5nk2Gt/rXAWtcaRwM7WbvRUMIt35qkkDT4wDTfx
u57ANUX242SfR+0y4uuNwKcZOXLKwKKCXGbsDys40wGwWcmIWQNfjGhM9u6uSwSazrW/JnpK8w8S
Ql8xuDcaZhWwRSwqsJyX+jbrbnSYZ4BriRashHvuSbwZ8UPyHXjEg6v85E4AlZTMLyFimwFUsNm2
v0zeT8bkJHDRnYwJxxDN0xTT06dW8id+yuxHQzpRd12+t9UfR8GaRXBKYdcQChb4BxfZjgpzguMf
STASVUOwIFKRospNVbEdLyJn51gECDg6gSmmhRp4ycTp+vYt5gEwwJKlpVO++iTiAZ5wKHrXSkr7
xOT2fdQcMcOEobP9SgT2kQ9+qLX4LhQcNrq61YeY2NeVA6xaKlS5YRKS70O78/j2QgbrOoNQzcPO
5jWFT8cbPskobbDb4KE8NSS5VQtQK+uvkfeynj5CzkeFee+0T50zizf+051ny87C3zfiyH/rzl03
1rm1ULBQhSCjbFBA8ERNmuSzkIX3uFbdR2zcIjZ0AbYaE0t0qn0AwvdYSicOBxNzY0I1tJwfvLqc
pO0N+wssAzOwsQQMHd4S1NyTx4Sst/AZZyLsg9GX2z6dXsXsU9F65S3tAII07Kv4hSVxripgbeFi
FJjcQp/90ikj0VtDaEtJh9Raf8xUTCPDM+DAYZsvTgos9rlEx73ruGQGaV+XxxLHmRH+dVxPFJKE
WXmQ5qZEEBka/LHBNkjeq3RC/cMcccdFQUXGSAC0tguCxmB4PVrPwkPYmx8uz6UwJRjAMkymBDGf
pfey278i6Nd5fqkKyhttF0nB3RU0TIa8j3QenNEjhRjQE4eexiNhMgWEdw9CaBE8eOokTG4Bp0uE
CIcOYQtTKm3edfJCQZwnKgMOGn/yR1/mEOtTan5V2hhvnZ3lI9fbAvcQtgmoCnRIcliYu8qHKI6y
u5sm5aGtt1CsDyeBgfLhy3RJKfKPhSGmT40Pp0aP8EABkFBt0nImangB0KsGkFGaJbDIDzMFnV2w
pO3RzDXXJ12Rz3L1apkXWH5Lu98nOj07PKBCNJKGghR5yjPysdavYRB9ElAWOOSYxw7Ad2pgCOEg
uanx6xSE+ZlJ6xHWXP6lRC8nLNEk/H0Vv1UJooBCVQxTlL7T3WtUHxqF07E2J2a86Nibh29hdPUH
6MYvTGjE42jr4ZFgVDfB8r3N3ytmNzVirsFvYhns8jhPON9RSVk2BhFCY8T3uEsNbvTJ84fRx1H9
RQlrSi9+zeklWqabUNrcRyCozH+2QWFpwZrJKCtqyseZJ3jMWQ45Cgx0wO3qtl2TpJgbMW9hT/rs
rv+C+JIl+V5NLHrRxr1g6lPIruCqS3jPjUp9VWl7TViqRigydGEaDvVdeOTBCXv8p3e0z26AsTui
rkJoMrE5BgtKzedGdoidpzEeQxy2Hb5tjwCK0fW43j7qhqw1D2fTOJj9DsOvQt472GcV9fTuuu6a
hTBoefdXfvkVdq9I/y7TjxqdVsoQIWYkAY7lEt5xYF1rXTAOq/NWWdX9pzdoM8y56HhrWnAC0oWW
uvNRbTL3mA4HIAK69mm4EYYLPqjqUPF51fhpOTE7HNiuLheJXj89c41QrfH4qujBLbCuM+rX+Iwy
efdBPRsDsyafmXCjtZXtuc4V0CyxscmyW6J/2PhCgvPk8VRVpmY8YbgK8AFkAYtxweyCZYjOTYgS
2JLpp0DMtU3ysGJpsb4LeTHUJrMIPjU5/ZJGog7AO8jKnFO6jxwTjep7J9ltsq7twC6EGFSGFlGt
fIuwSkh9xzZgUUR/+PU9ii459i3Sekv4BsKKNi/gbpQ2Egz/V1LdVKPeFtRg5dnO1N5DrILiQBe0
Gm8AleYZ7dPmX1OdlPgWineXdYdZ05oDVTlJGCQNnorc1Vn7pMSZr2hcQHkDab038n8J0jyXRmf/
hNWuJmgTbFVHXdSAWnReWxVnO4a7atj5JLURD51h1010A15ciXGwGM2D6DqAFmZ7WQ0bR3w12iXv
/iETWe2+Gv6l6d0NN8JjLzqchP7ug4k2VvDIZiZuKer+yCzBmPAAD6qzTL22+a+mPUtS7THHp0gB
sINB05yoXuY14eEf7XosSwlcoQDDjwH3svsbc24gIWcDDkIfX+NU0GM1l4GetSb+c3mdCfc0sWHL
+xi9283KN++p+17VR8+8R9TRkfwHoTSNh5TobVLlZpVvZs3GEJwbG4iawFjH1S6Tu7DI6OPUniyM
uDOi4hO3+qKJDm78J6xHlrH9YpUF6t3VSsa+bwOMUKcdY+M4Zco97dV6z3hqAwc5xnKXqQACcebM
Y17ziraXYjOQYg3HL8XnCTTNR39gP/L6zRybWeVQ8YG4FKXPkSsLPkNVbVKzX5jFLsev0LL56Bl6
bVIDHsCdCDNrzi1Z+2zOnWsjsLawjg0DXlYSYuI3P0SRc8JWWKrDIyPtkH4k9rouroRTZrqBUxpr
lzsqi6H9p4hPaoOJm/6Lx5MdfNj0jsScknWEuQdFw2je3IBcOgV6CRvDnNigpjz98USCbO4SWLQn
6zrW4ZGNmoH0gLEvhA3UjcbGjr5ZB+ROtsIuPdVfE9ByA8DUGrsV7hpYzgFCF4YzbbyY5UB65EOf
iBnmo/Y5Q/DdG8wNaJYTw6GElMW9UXXk5vnh5Q6eLUgsNoXKrOlK42R0ZProB4pbetM4g/iGtszU
XYM0pKHvRvaEX6dGJ2AbYapbOfI+AXOOnrPCI924d2hPFqagjGOMq6HKnBFTHda7pH0wrHLKNRzQ
SBQcsldmTBcwxoD2lJiuDoFGWl2h+e3m4c2rBwW0Ae3RsDsGxpomH9g37wpeb3Dl50P38ikZH8Y3
lYRt2tyr8Bc+jRtgHQsAWsQwY1ERKgtpemu7A85Y9qMRQYQ3/mTfUGdj9YVSSYyNARu3TwwracIz
xPwaRtkZ8L+ZJuksxUxijfuKnzV/Xpjpx4i9dZxeNXXaRyKOeYeitx7Cr3ejm65j8WGiltfOzzBs
CLCZ6leouZ8GuplZW1zI3UwzfqX8dluTqioOOPiFbcch8nlP2nWDuTIqyDVrOswVBk7H3MiRcbAg
lO98j3icwyk3pLFVHuAM2+W17Mw99vlFBui1mnrBoA6UCGya85p6R0p6pHmtLivb3mgudrgkWkXA
7B35iWq3cB2Fl6PLAIYUadWTMcSblUNBFRc69IfQjpj7kviQmoD8V1MT8WjwQxLRIauH9ajya025
KOxq07KecNBo3DRfmOj/OJaUDjB+vAkCZhQ7WYXqK2peKUfDzNo76W5QlmE0HArBi6vAs/YuGhyY
6sWxNeKTEdr/Wtc6UmnJnn0VvqdNi7Kmq3KflwTBaarzpx35ojTUlYXoONb+AUMrJBoDTJJ/7Lvp
bWk4hwHXRyHomNB5CJAHCstsoct2XjXjogrKRctY3tePEmpR0x1qBOvg6AoTnSqkr5ZEirHMGcXc
8HO0PwNsxz5XRXdOk3+j/qtqVz+h3GOl4By1MOu2iOq4l0kgYh4vELtdjNj2TtKpVVV7T6fvBj1Q
5Znk7RJvW5u/GSzUOOToYrvX0RjPTZ+wgMbuvrTwMPKgVrzvIgs3tvnB7cuBJZkO5W7GYGbXIZbW
YmajH3f5CHMsWDk4Z/OJY1cjQfUFfpBBmUsfJpaZbnC/7ETorhqwa1GJIS+79Iq1VSoewzluVmOr
uLyW+g9B5bDWfOf9nxH+6t2+bLq5EOraKry1b/5lWNZHSI2y+QuTnPwB9HZ0ms48pziYWMA+I6Vm
pJZzQzuzfyGL8Z40HFd5P1nyYZEXCB9tDeWSRVYGqM1Jv3R1SeWRkfFOVDhiY2iTxX6Qn5YKFAhZ
FJ089KDBKjTYQqfSy4SFHh2yq9D6ikCpI9pGGJdH4rexfsonIxhDSSwPCvCz5NaPz9H/1HAL29aa
8xen6btVYQ9+KNors588v0L/4OACo2NjzA4OJxjXZgUIveFA3ccCFokKFkCWsAuHbJOZf2DFgXdP
GAtK+hSIRxzbPEs/cLYkMepv0oKbnPKA+GpToTYBe+S4z6HGWcALsdwCg4qfxMGOICOJT/ksR+Hq
ZckmxQTVcdyu6JUoDT4dMGkJ7/8I2cTHjBEyZHv4hgfF5/H33modnHsWTB7L5Y0rvz1Zkgi45ki3
zsck/vjWuSTXgf3IdOWiTLhVIujj5ZWE1YL804x0h0KKMRQ4vPqe5mr8vtTkKIShScMjr7G6KLUZ
aXIo1WzWCQeUpHzUQtJENfIi27jeV0BYbdQIB6CpQkDuOOB72lmrz33/3fPda7jgHHrPcKvObewm
0kuOitVjF/JXHhWMMb4BSRRX2gdDty++/NKAX7LpOrWoQ6GXnCyHU1NmpefAymnTpqGdkU5ITrIp
vCfpgy+no7ArzrlvzzHzaO6N3KhqfQl9N/b71jq3xNKRKLQTeVycT7uRMQii0bztdPaPgACAHCnx
MlQvvb0E7dG4X+r4bZEAxxyzBvK0zrD4aUa3q3BIDZQVJageRdvNh+jgZbh72bHUxqFSX4nkn712
2rnVxcq0RsLnGmm1lJhFudRScP4ulL+SVVHI8c1UKbgc2r1SsHrU/8kKGw3XMHHuVYMoVlNYqrPQ
xD2yMGG0mfLlD9qSvcDKK533PjfWBf4Mnd0ndokFjI4posbXNxcRM7f1zbt0nXNjeSWxSPzQBk1i
5srP+Mgl+zcFzUYsdbZC4Pkr7uWRP4TeA70AkF69mxRc2VCjQbpb47EPnTP1PkDvWfsbSzUkeMND
Iad+KeFtC/5RJDXrlqfov0Xsrlpw++rwExPGEeSFKqnTm3fQQCmE7meX/GgZuB5QeRgDOY1qIkeP
s5a5+WHg2Fa8V6/jEPWLm8IGPKmCfclezbHGnQ6RkVXtts+wjTjmdlpmUSHGxNbMK2TRUf9Wmj1F
lbPO/qx419L+Bx9usn+9VS2xXXzWRMgdiGUmB58Gj44/0Uq0ABqMtooKDAEMUaL3EJJ42tXWqoBh
P0I68nNSZURTfRsUC+41E/5IATAg0xdsfyV9RG18LXjWT8Oyb//aao5n9aaXXxbv5YqCTGv4dWlF
LPp3EThwyYAtKB1RG06zzXmsuJJokFD76dbo9w6rcNPHWWEAGByxLhb3CVNUGpc8dVcJJ1Vd3KTu
TA3Wq0T9gdA9V3nuOtGOYPUMe9wMF7PVUj/eY+zP//nVXgx0tYCeC8Q2ozTJYEgeoOI6PdTj6hym
X2ZjHOypjpB+pKDbNPHRV3iOSkLejzA4C46FdQIAhtNT/RNQF8AbgQqpieYz65oXXreeqMBQ/0nj
vcEeMzr3gYhJ5LBsAayWZcZSB48bIuLQxLGAUcMSPkmA2L2X416GTxf8sbnjwRgW+7I68heRT4EZ
j6mlV9IWjkRNfZnGDAw6aqQONXORSa3x0WsACTJ76aV3AyOXydpaq3/9Il0YDREyhYJIWIUjqwiH
9akPr5nD+dDjG2i+atR1xrcyJb0UbIKC8NhPVTxtZGEd1d0qObJOvpGBbpB/dlAyOdISHJwU79nQ
yhpTjmh7wHfakmUT2oKerF2/32Fppt8gWzlAVJruT2NhGSBCFR2Gn17sR6XfTLm6ghEG3yu63s2D
xSDofwYpTYIgxCJLjg+OgUAfASq1DtlUjxxmJVMjjMvB3NXjxMly1ppdLKmDWQMowMQJ4Dr+0KgS
VFZR8nIjPmVOAtWI/wRHowo8MUwuMbN1GLEzgvdXYwUzxi+975HxJ7ZUspWcViOTy179dJATe/1s
0WRV4apMQJrFIDNV/Pj8Qzjb9r6bLYA8U2VNNEorNjLnPBQ4iMEpEKJ5oQWYZDNnk1XBwuK1NpKS
r8RFNe62ls/0IZ0lBLIrsr7AExYW0hDa87zTOvzRlyQJeW5ybrtrTOom93YucHEPp26EWO+TEQdE
TRYmTSGnqP3KhRRCRHhuEaDuSEgq/itjA5GmV0GQ02Pil+mqCS5a3uxU4C96JUkg+8uGZoGU3a3H
75nX8bLj0FWzKRBVtIz5+wC6jY7RHyl85/b04elPV5KGwfcV5JOJgXrnhoxdueqstYw3lO02gYRG
J67FcI0TrreBn5TyzAfSvadUvuvi7hkL4a217IrSgTUrQWRSN2FGqXcwMDHn0MPRiBWVY1v2qDv+
N8KDhirVes6yxssdQVwji85DSzPag8iIDLMyoUn8NLAd1/ph5frI+JjpLFbODht3lxs8hjGsivE0
UAPAOeZDddVDgjTT5tqOWYXt86VCiPfTV6e+8/0mHoMSgEtz7oTVOaKHQB1//OHZev01gj0fkAeK
L0o87qoAEGob7gOu35zuvJyUCN83kgtbwGRNv3XbCfqkfjUWRiOjUZgmb4JvqEdUsqBEhDnHYp4r
OfctrxLy4Wy7EOWAvk3GjnMMOF59VvKNWQg95YFzcB6AzzINZxGwjIzHl4ADgRrZe5+V0iwDWCFq
fqZHyw/PZUTPZHNSi4tl7FscQe1Jxa/qoqq3ASdMoczpwOZ4vlCmY1M82sdYN9/CHCEWV7VHCw9n
NVGsNBfr29B0P26VftnaD7JxraMU5hU+ngB3mMkbF3MAa/acpVTBqjw/DsmqguziRtDKMK/3eJYt
Iz75+ieNCb23GqmX9XZNhNmadJ2fnySn+cA4K+WpaGHms/iY7MKXeuJEcHVP1TjFqR+uTlmsk4A6
Oe+3Hy6Roe7iJnhLFQTTAkzWqiSH60YpqjGPSyo/9/7k8fI3jXdMp8WBQy/0Tml3AT6CDN8ZAcry
QSQ3JcMoHX4O9YLwqrDoHQIwE79ZaMf5yqyOSoCfOBjOkgx5K41z1XGoJhnjVmsPMLDlIc8VpCW6
oyxZMm8GuUVjEuMW1Mn0O6s6FYpTRkeghb0X6MYMJ7yXVZ4I65SDsmjffT5HhcG4z8dtnO8y7Yif
WB+PxXDIGC50bCNJDJtFUB+59APocCHbXQ0posw+7f4foIyBTIKLfhYXxzp9ZaaFkQJElqk+gcjk
xalU9xEFzOMDLlDAbpTHEIPAsDCya5H8Q4m1441O2XDxUXQImzz8jF3b3gqoyDZbIUDbS5WTTl5D
BH0r3XZe48QqXVwsDWuKN7/Yye6n8eqDEsc7HO3zOr2BDyb0sCodii66dlFX6ldkRrcgveY9tF+n
oyKLGlWebJVNoxBXsd2xajHulfzX8SRL3Z7gdslgonCMZ8kbOjt6jhZj+j1GF1letRIbPgTWYVw7
kjUaaDarLtaFI++5lqzQt/dlhv6B9dCh00ZNHJY9IDwlBj2sCgiJhG0mVhBlzoh1CPJ0P4DSUexD
4+TY9M1tMeVnddv6KDG+29K6UjGwoXZ7X4TMOyA7fKZJSkwa53cQ/0qSgcpN8jNQ6b3TzD8akXYd
MnxEjWQXdrQV02VsBgujQFRiSeZWExqdZxBbXYGsJmi86v2TRxzIxJGSJJzEy2AHUHkT1vyWfbsd
Oo7HoA/RQOt53/trmGykxD493cY5WVxHrXPngX6sRvMt8K9ZS2vpT0R6AqMOCwgsLpPJFXW1rDkX
Q5pVdN5+6bOYTOAqzTj1X6g80PtNkjM20VLenTSPqW96W99qBVMVToKakkitWWYt+HCbU4C17PSb
lu0t110N/EZjxOHItc2FK6wj0jcMvZLdYLxMhrOX0fdqF3uZp8uGZkiNvWzGyT3zhk0g0pfj36Xd
rHGyZPWqM35NAz/aSMdiS8tmQXTExePIstdVgEPqxsVt8Q/2mtx5usmTOF3GA6bfEv6YpkBHffno
F61FZx/5FEWFmgcZhrO4/f+48GvlnI1LcnlAfXoPkgQHbHEs4NsCC8KSgmtWvHHsZLCdB6VzdOXe
NbnXfLFMsLh0YLUUVhcZvaxGvivHWwaGlJQ7qKKIj2pKJUE3p80biatpaRqK14r+EZG59YsSJYMl
7jnKXpHHXH9SzSsjUO2jEDxciOuxsUwIB2IbTyzkDu8zUI46HZjCwUjuQ9Bf1gwkmQp8rD31Oub2
5Ah1TfZnc+yOjYEFR/FWEwRAS0++t+2Re9uaUWyKm+Ab01nFUtdxMPg6QafOWuXYT1ty7pWwWvQS
ZCyV4WllgUt5N5pN1jXMJQ9lsuC3O1W7FcEld79gb+KtBAmanqBVbIqhR/CmZEskq8HVdkP60kVF
UWvypri0t7wpzqOyHwHeMS5D1ld5QrdnHuVnR+xA2J5KSEcc63m6kD4n/rJodTkHyobq2Xw07PrH
IVkX1bfZEJQw9q6BuIwnLiBoqjI69jh4RLYpS2iv0y9Rgxlg2XHdb6f9IobmQ+cuKRG2IH1yT8hs
y8Qssn7hlt82+BwDAbkLMHYc1eiYg+ny8r2jn7LhQlVKprYrp1vp0Wu0setn6OE8I13jpOEz8XlE
hgx6NuKCwMw25ntfW6aqOrNUbRMWH8pAYh/7QFb+Ror5pmcsN9pzzV0fXuvyobFAhoCA0wdX9MxF
453crlZwV8vfkTNSS5RVbdCxuPURXGcB47WmhoDLH6b5Gcr3EVcamKN10EKATybbHvKScRUIG2P4
b0CeIng1KlepHVq3ReYhD4aVpOsOXvE2JZfzCYeU7QLWy7JX0C9uqUsDbvI7CmyU8VYH8m3xnk2w
eFUaJnFMQEF0LNVDFd1q72xR/mM+IsbFdNr6DF9ldLXAFgi0G8xnKYnygAhcv3OrFVsANwLhx6MR
A0BQhDtp/LUDJPHUXkbFvTRvHQ2Q8OIzZOSYiRcm7EyBWljz3ndZtAyMVWlOiHNBP1xNKzzKtyph
ecJVG/ieKUdV6dOucFBjQ5wIv+XY72LuAit5kmqmVwy0QbMo2oeWLnKRbE0aVH0MJwen/3X9QwJe
M6xIspAXp/eLC0qQmMc/4I8U+lBVI3fOeKxxXQ/utQqQY/Nv6Y0LPfhqzFuAjm+vpX/KYWnWPaRY
TpEBuRbuNpcRyHuqzYQa+ovIg6ujt9LkAWc5gly8GEPqjcevntOA1fQ8iDhGEgDoS2Lxd+mb9NS+
9e1dTVmIJQMaGqI+f4rHUkywQs7CYGVQ3+KFm9G9J/1b659a9iR2w9SNfXHqiaw4O2BtxxmorAzj
YlpHi2OEiqhcUS6lMXuZ/TdApEmO1P0UVjfGpcEhQHcrslecISGkzzT7IMkWuL8RYmjZ3R0c2/CL
y4BdpP8b4fh3ZckZmhAppraBpUjXYz5oXwTtTJMH+lSpWuAgN7Zj6y57HiPCo/eQZZnNwqBkzB2p
sWpc1pH+fBCHHpNWdIuSR2GQRM2fuvrWFDD9sFiUByjwV5qOERXeStAdIMF7wJ4BN3nlHUYmDLgB
KoqgWdacEanQY91GGcYsxslom9GWlLCDQZ5aEj5xNiZcX360dcAONSRgpGQtC9WfzWE7GZHexxhh
XpnREcaZ9ZYbj4qjOQEjXkfo2c632wHatal2t/nkQ/4VdH6bsEYGaUrHeODhqIqY2uSw7Ts2sB1e
Bn7e+llQyycNlYcgD+XpIVityTstU6Z9rRqWeOeS6F5IZWWRCvGxtbpMKPYuZx+nYvzpantR6l+T
K1LEKPWcmQB9VZUK8o+hoflSgq/W/bMB16iSpVTK4o5Tum1/JQCJIyiDzXZquBvlMyaHrukNQxLu
f0L+errE7jIXAxeidcp5q1VYb0yAkab2HdZEfqarq8CvF3pcVe/Q5VDUdnBhDQJJ7gjSGox/HL11
4aus7yN7g4qaZmoDO+OK3WZZYH7pve/e/RApeQ+wZibbHng88ZRJ0e/9cDBJvrbo9RnxaAE+y/LX
hdqB+QUSi3YseSSF51TuI2UttYZaUSwneIMU+YOXkU+unW5/zqDQnDjApBgjRvhc9muqahj8d+G8
jMmoX5FgIT2oHvFMQO/0WLjiPa+Jf2JHHFE7Wg7TOddFrzxovz6m+iVUsXfyMBOEwEx2wh5bkDj7
S/PvInp3cN0KyRBPwgBt22n+co2ydg5b9JMDMRgpOvON7wneTKekzZu9Vl4lvvUKRThp+KZQ8nUq
7vDhJG457wjpD8ytUc9b3OR+Sz6M8lnn75rxpwf4YdCnPL6xxJ5bmbqiA4NKZzIL/Y4IC3c/Gw7g
vCJVmIZZ7nUgRlKUnfE+0BdgkkfU7JgDEut8FxNMfk55Iwd9MrcY5h0T4gnDmKN8Us1eDznz1DDL
2f2QCrI0ZE6xKVgjZ9pDEnwy0ycuXQdI2GTWr/GdBhKWNb1PKXFQbBVVea8p4zAlD/90CXu7h6hp
4NmwAPREW0t0Kwc1zDVvNugEA9J+ClYNNmZ8V0qxMeKRvrjPFOiuikdEm9pT5YaOi9GhqJyvo+Am
KsVZ9nu7Qe2z/vXup9VyA2fQc6gHag4+oTD7oNU/oBxiTM2xfCv6U5DT3YxsFvJW4i7nfTqvXKwb
Sv8U4jN3q1uuAIzNr5a7S9v23tn/RB4tczYIhVOu047rzT+breBQ/kYLMzsF3v+7ltF46PZWz6K7
+xiKFXDcvDkX/neOcADBuzNh89L3FaLgxTJnGzmtJng651el2nWWtyTzy1UwL3ptgxFsr1b7EEGd
1O5sSk6TrlgD2Vqy2CdS+dYpv5LYuNruAxeLL2TzXUV6GQKgZUUo+efR5x9/mh16GJqMj0QhMH2y
0yy3DvO+Xe8UhdTemcOlCmonpAcBZQ9j/oBQO1Vq88oO+kc1rFsDGXzbwMBk+KkOjc48w66rOIfR
WYDfSuSX0n+FzaNp7kNrLDWTKZWG2JKNUIDSy6vHExid7Ap9gXBQIFaud/IQs92Yp2fKcpVwRvFl
+IfGY4K8QqaL69/A+hf1P3F9Rb4cGOK68OS1P0l6NRRiLC1QDzIGDtsQXAHxFsfY6ELTp2zPd6+m
g6HXy5eld5xKBB1qVUMEHTLjWs07R9sUFTb75ivmni8dlr+MFqH6WUEqCBBvTOuSGXsfODHP0Ha8
DqyaexTigz+snea7MG+FvHrholdudfZMgg9veA9g9SkE1oB5dOYuYfcUPzJ3o3Vnq/5O5EftHaRK
HIQ62/pUWOqsKEmXxQU+BQ1o+onUGGDn11hvTTIrlqkxZuAzNnpKkzEvsPkMwkMDLNgGgoR9RVK4
wg1qBj8x5uucD1VIaIuXpnoThEcTTuwp78MxquamusyhPBGVdcURLTWI6T5G2yofEpu/m5frNjcu
WnL37XBV2y1lNzwWjSlYDzEVtLyLduoOFxdJyHGOQQZzlTEnBWbiFWCDwTFyIIYKldK3PDqvCeE5
3HAlE9Ydlka3nQy3WL9c8ir61CiX6LQeV2DXSqpra3DSbQMx2WuWNsA7es1WqRfvA95TCloQWEGK
ixKukaJ39rmmbpPhEhpbjyUnfNGtXYVMoG9GeDB17S3wglNjl/fByXZ5E64sr70oSDiO2sTMtyqY
l5ikcMeRSa33Rh3dpGRG8vkCGnXyBdKip6T4+DhWlBouYrecPE6QX9rjKPnJJc29p19BoXmot7tj
HaYroJhwGls8uAGJPpBcWZx8Gzp1sZW2cmLjbdLcbXpDPSF/G48e9Yq0bNVh6CvEP0ONLw7rFVJj
8bHUJm2FYMdAcXKeOFt7YHKejmeRFXxI7D+wQB1cx82xSpVnmaICSBdK+HiQmn/wWnEblfSfSa9p
K1sq5ZSlCnBR2MjjSfVG+SWbi+oolXRvkBVPDfmrJ//RdB7LjSNZFP0iRMCbrUQS9FaiSG0QKhkA
CW8TwNfPQUfMrma6u6pEApnP3HuuMhvmpk0HGNMkOxZt41EfAlwFxcxYVcBoOKp9NMZsGTG8iRlr
eAabUu0xKmcShk5xs1VoqgyMMdq+Lp3N7GqsYH1OYBt7K9u6jNXlRBhGOKE0CJg4nZuSOvk/Xypy
yAE0aoSoMkxpsBHGEJpWxN8FUsqS51TPNhop0nLj9FcLDhOQ3xdOT+jovDyI9gzGAKqzkRQWPYsP
OParMvlCiBKrD9faqd3bRK/ApPuVfffsvhM6iRIhORoXy6YJrt8RJD3Rzj2JafQth1AmHFVKUXxY
BKQBGrw7aNI9xVjDxvfHgbuuxVBh2JxtoMSkmFg/9u5iwgRs5liXDe/f6FlrWbUHt89wzvXvPUXc
a2+SVS6bswqLYwCJ2PToS8ro4qhMzEJS+cIJygkzuEDT/V6uTR1QYHQKOoaqCN/bU69wG5OXjTLR
NL4FI+eOKaEKIlXDdqJN9gIDBmre9Yg2t4BzomsjzYBF2aczW/4YY18aYNC+TBfWHMYcD1Ga4EIZ
4KgaJYNkcWWZFRMBXtpfA3XEMPe87MgNlMlpDCPc9ccw8KmpLDKoykJHXoEUpN5UZcekfARIqCyp
kxaV/DLJ6HaohUf9dxj+WDzQryF5MZFKZls9xvxSbVvZE85TsRP/FrTCCH0XGflNHY6oegkjM5U+
A/JcZPu6vrBafamsntqeFVbxxiVrAPrJtO+e6MY8eOhcfCb3HLPS1ACNkD5rZh+cOK+Fe6evXVQN
jQuLv4h9icP8sXPka0lqI+m5TfxeY7YhKHMVJcxSOLOh94C724zgl0ZJBdoeCocujahTx3kd+dDJ
YX2RJPvKH/SiC0AN6vBtgaUp2e7YIMqOFo0dk3Rsr9x+LZQjfyp/gRW+FIPcq3p5sVDeuEyOVVku
epoxmDNlcBrncZR3M8HNItxb5tUjDanXk+SqlhK5qMMiK2VmzV8mpG92DBtLwjqAApeXr5lyryWU
ZJoc96hg3darN11BdKpuMPMG064N/CR8KupPhFgi5W5B3rBA+ehXgoj5pKVifVT5gPqtZYNPd8cn
Tu4izR+YP9BSSfPXOnhKibeDOkylpT0r9+JR49Jxt5QWRKK3Yq2xLSXCnkgJ4AHyj5kdwuZ3pWJO
H550kGkGrw0JHnj3/QZGnNICZBiIQEaMqOUoHLeteW7gcSc1nzSCWrN6ZycyOyy8xIceNYNQgz7H
5zznCJLQ6S7M4p5mkW9yI7XPQZG7noDjPqdoAjeqsOCzGY9U8k01t1MR+p5hL/WE9NlsO6dYTlAV
mDogWePCc18UNpyhMBnU0a2FV+i+tNW048cGAoyCkoTqVfFiX5sjWBk85aNfUpFU5mcKdF/wLqTa
g1KTcIYY2xGBGIhfLT5zyXvbA5EQLRIT9MrtTPcnrikl+wEHNYgBfNP9ECwkWpSWUahWnTMYGNl3
54gDjwJFynhzkb5owzO2b2hPYEUxpsKUCOzWKAeaua9gxGDw6TSpn8zVcsSCvb9O8PQzwcovO3jk
hWFUdG8xAgA3usbuVhSQZ1OfOTzgWcrGe5IBDsi+23Fu118LyC0lUC81ZrZnIkWZTkoyHLUQSr7+
lAQEAV4honAb63/paB97ah0F0g4g+3VaKyvqmCU5cizAO2pnFcMvYbt4w7MI0aZClA0JlJmGhsP6
tPSLnV5MrBVI4B36rD/uB1Jco1NTUx2Y06EwtU3QjftwIDimdJe6eamyf4nNlBbOILt06XBT3Swi
L7wQARKawlRevSj8iAOqskhDlOG8RE3wUmZ/2fjTEnSo41XXqmFhd+ij5cyCWFJ7CuNoJ5gGDOvN
hE+VBd959lXmnw1DHJfnKeHz66A0jTkGNa4rzBq0obwz2mkQR3zVLy7DgTq59HABsNNK5cspr2rs
Z5a2SqeOzfcmbxwe4n6B1OC1RAvRee+29k80m9DewsuWSBTn0GKOWbR2QULnjeg0Z7v1gXFipXYP
dYStRiY9EtqBLJz+3LkbnlFuEOyTPBvaIRueRgr3MKQmLG9CPZSMNN1mTRoTuq7sHJN3Vhp7Ue5T
LgHlgTk6Rf9af3fjXaWWmacQDtxw1rJqcAwpe4kURbplY7Gg0bQmnnnqJ+b84DrKeYYSfZJ7EPD2
TNnTHn8jey3ENhuOUXzvPAZDDICapcn5GAw9LTM7NLnOvPcYi77jLAd5ToIDmW05S82ppW8jW5pK
bR5hu2HPiYW4hZqZv97QEFJ/nvnQnZmCF9sbyIky3ErdRBRvuoWn4PIoVF9zQ2rd8mxXjyc7X8P5
CPp9AvmoeEzTseQ3qKNfnbGOMgJH4EUgfIK1H2JIDEAK297MvjZtu+sNbaFyQww/uDkXVodYN/5t
GXCFzScLaK9dlcPGQ1GsqY+hPI4VxAnbWnoKi/GeqhY3neHMlpaAHXKK4mFixQF3o+arwM/G0Q8L
ySZ/m41f5HybxBtnVrkqwYbpHvVmrXCS5RAQiNhWKgyuqwBVKD+0CZPTKFAC9+jL0cSFOR3reNU9
9oIMdlL6OLc+8ZDZJVv+7phIxlDTDDy2UcsnBDLwhBSMwDaCePQiQgRT7uFAZKSIGvpBrR5OA2ce
4eCLnANeYY4oYcKmD5PFYCL7oTkZIeF45bvp1nyAYqEjWtO5dw1zpVGhGXOLhWbWHmgBSnhmqD8G
uRhGeARIFU36Cs5IGBmbUAPxfsN+tEhktYiQVaq9vso8CNuhS1YVCH5zGoiNBUzd3/LB+SgsrniR
7E1hLuPmqcqbk7810Ag6pLIthcfEqTuhlYX3Uo0EozjxIp9wKTBuZ7lOldPSaQTHsWbHx/ROMCMg
X+plppS5zO1iGloFZwrpoH4foCjUrgGeY/DAgbgmHgZ0yilPuXcKcJdgpRHVY1Rvmdi7yh0iXjcT
H+JD2j2mHJ9OGaxk/FV0V1u9GsMynGCYw7hk+iXHi278lt7VqH7U0sUYNRwbgvMG3gyV8fFYHWYu
bYQZmQlNS6IUegYtUMhbmQ2812Q4KUhK825VEv0XzVmaKBb7gYYVYPkQ9RcNi8VUuZuKzaNkMC+Y
bgmWPLH4ZxgUaPR5KNE0859gtqkTA2ugjoNLTPJaLk+k3qH3WcFI78StCo+qcc7jbU9uE11Zn0Lv
lstYZosO8GUDLrrJ/urhImcKXaKup0bctWq61lwWSiiXjOwWPcozm72sgrIn506tWPpiePKBxd7C
svlNgwLpSLOkHeCexkgVzx73mJOAbbEY1N3kkFOK8kWypeSMXPQ84251azzHz+1tPb6jNujDdZpi
APRjyxfGlt4Mvil1TCV8xHMR/ONQnPv20ETHWv9ntxscd657zsjDsCbw1cRbTYgKK/5IyUjUQiXK
Kzbq54GKzpt1HOHDgiencecaDFNCl3kzakk7yDe58oGgMER4l5zVfBeJb2cg8ZkayeD1q/TkY0T+
XPIRTM4HRhYdzrJiETj62btksZ4GudPGS6NtTHjWHfZIUtKwHizzYovGX+Awj0C6cdLrVP5DcHSY
CmHT80yCfCBdRMl5mN2pHwDvC7otG61qMMCD4iUAUsBISmD5w7vIJC98Be3ymuoVcXXDApEqgzks
4w3r4Y9k9tSRYYPOLFWcVcpnNuOnHYUBOe26bryrgIjn8DMhcA3QcmssvW15rLgcS/1Umtlr7X5a
U/+id1Cq7zYB4FPhAWA5W/zbgeurfKtO9acYdFwfg/csjW2dPZi01KnF+vSQixuqCszFaxmsgok1
IoLWXPsrNDD463DegIgBHCMxFxRvmnFs8AATJf5KoAHTaoD63Hs6Hb6XsSJbJ7ykaOBfC+MTKRD0
oUl7N/o312L5EWSfkqPZqHvIgD8zQkTqv61OZDWH/Q9BVfyizH+bchUZ2AR/qv//gn+EPJZ/5Ea/
rTWtyrjwJ/ERUJ4CEBtbpJQN1F376pDUaYmVEAsFVdlo7z0FbRSVtJmdBvMQ2RYzfuwjWXeqsKKJ
JlwMglHadC7DtZ0/dcaEWY/fLNp0anRx04eThNsZt1TgprNcfB7Dv6D6Z3R/lYqV/p60KxL/xLB3
qrecoXdcJLj/2hOgcQ1Oq80FO85D6ETiyrq4ORfku+w2SYC0zjWBASLhsYwDuaqrnPstxDVSUF6a
yWmsbqZyMpx7gf/GJkZqVJnYR4uJRT/Qu1VtZNtU+9JoWsovae+k9Y32pRZbHTQoKKxiaao1MP1i
qWJF6lkvAedldJVwIo+gIM6xu68SBcKMtrTlJsdIDZPQdTD60GXAEl+MfJUBq4u5lIBijfaCrsQD
cM+ucRz2Rvh0mkMJFDh4c7MbWbl2rN5qe9ajjliiP2NMRD24BpOburzlRC24Nyv9h4wFZ9Axp4iz
hg/bRTN2QeK6aoNH6D27YTeKTeD8xlZOAFixHMQ+nq9DDo76GhhPiIoz3aYZZz0A91Mc1dQwOeNs
fIigqbvxpEagd6iuxEm2+d1CfdOBCBHavoWkC5BATZsPGT6JuCiwZhXariQXcFB9e1615GQ5YtHK
KmKpvIUg/keoC/7Aji1VOey7YJdCG2u5tTX2HEm66tUfZdBW8DvZQ66RcIU0erMbgJmkOnrb1ECp
9KRUQCdy03TcIr47ginhQHVXQrOWfXgT1Yb9VDCvcmiWWzt4LWPG26ryXhPhNGQ4gGfTf7/9D2dZ
bQq88f/ZWLD/sKhzwWB0pKonm8pqV10j5MqYTIqAkUhzy6+C7MI0ayfd4beW5amC3ZLn0CEF/MWx
fe+QdAQS81hLVHHhk3m/7gYm9H6cfI8Ebyv9u1ngcNilhFPF1TLjgXUeEZOUdJ6sSgTuTIwitnYV
QK/CuEqYx1z/CHJ8Dz6nUv7q6s7tt7n27LpnW/01af4vET8WWIYJ55mi2RAoOIiL1Fc7fZsjeG8R
ZGGwYdbAXZgLlk5D5+txsOtYWAsiRzoUJS95OgIU17GJmPo/UvXexpYhoyYY9jn5wZtT0DEojIKY
WpTLrtF9FwkpkSJeehzMOeOn8Zmx+dL7v7gmyLF0llpNRTVMO47RRdLRLnaTfmc2miIyt5imCbZt
Wap8AsNZTh3k2rRZGt0XkLUWAoomsXnX1sLCXdvGj2xuBqezlh+g2WsO2P1DAwqpJECOPR4CbZy/
yO3xFuNUx+LTy3d7RjSMh0Q9JhbiScICTCQqQsc3tLKkb1O49JC/aYIFxdIMIxTuh0Fp4JgVc91s
15B/kl8mxFTSIBz5PeRxdtJ7kuxb+mkTQXX8lQVEaDxt5mRRNDOQc6A4CKMVyVaH7wG9SMxOMK//
gt7DkqIzCJqYrvKul1BVcCHhViVFIOQ3AIHOkPbRl1DbXeIHMyDZu4QZc4e+WsQ/ATpqc11Rzdbl
z8Qqua5/HAawSvc9OpuqOynjFpdVisSuZ/sbk1lQDTgQ251t/1j1NWTa07P0rany53A9o5v1jNMq
G1Yql3aKLLLOCKWAadITCyFIxynrn8bb6gjSZhqIZ+8q+x0dmG16/A9yN5u1yd46YysjIgxzCFta
/SBFv4JsN3flZv7NyIya89GgPMkjBMqMplA+BCVkSMk0iqgv9O3xPg1PufPUINsb5X40GVvvEEjT
MK7DnpR5CGWF/RsV1H7hRwrNjgWVMDzINoS6BOWy57cWOaigh5l9jg3GswhyQIjuMdr0gNNNnoAx
Rq5EyCU7QLNC14x9SyMD7lc6z1hF5TLxA6F4VOLf/r+MRY5VlMrW0+ACqYsVtQSwsotWvVvj0Sy6
1wqKmQ62OpgQQ06/k5oDPkMczl4bGte9pGWhrwtigO7kQIozCWUokl/y7hNt3sIDYS8/w+lPCz6c
dJ4UkUChLFuC2avhzC6UqQKiY3HImgvRdwPHnisgunNN1+RnZBYrUHVp42SZjbLhoZUXePgvI8NS
SbVf1S2Xn4l0rSf4KX3VKjgZ/THs2DtS/JqgHTxcquUbiw1XXSnJZz/9jcLaDshuoDCo7Mkc7N3d
cHehBkcKja0KhCEqlmn0buKRs21EYLm7ZuxWcBmynlq6hne2jZkXqd0sjekB7xArcC092+KtnNPv
cN9X7jcmRkh0hbNzIhCwFXxtrnC1Poti58QPXX6UIHznbMMAzUkervXSZW39D7aQaRE0mR5Vex2W
24bdakxAVF5uCgb5bffsppPdnQsd917CBn5ltBKnREq/Zi3rfiPB12PhPZV8BCqaLSKtZvdvmXAf
YiB9aMASGvpXYeD8Mc4hkzNXtuvJIo1CpduP4J6Yk4v8lyMvuYXjPcpwPJ5i56dLtq1QXktvUdSY
sojERPFrvBvDLZuOKVzOLvqKWYmRVNnMKwIyYJgnKsoVUN9CJWF+XteLWVjdEG1wUeCHDMMnWtJX
g48eZ7g5/OjVXsxZYoyuPa5TDuLlAE+xajQKdebNDSJu7aOyn1rIRkMnoZoYpriAAD0nctqPuqaf
tdEsaT+1t429C1rFbVhS1iLBDUKS0GsUGMFvl67Z3EecdoXz5tk/TXt0UbKkybGrj1JFVNY07R4/
FFcR91aznfK1ya+yxtqNUsH6rq0CZq4D0hLRXiTJ3CU/oam03/lg/sUNydTxtE2MYD9mLQOAdlmw
G3am37gaF3l8VSiWw+4fS49Uo5WKoA97+rpAGSc7i5jPZ+5dB5ICwwgi68C8L1zoSNHC6EA+Gk54
X0Fg7tFDFIhRHQZUZpVtYHe/yv6PPGdutdmO0r8k+mEAljWGeDWas958qBZSsb3BUzfHcGHUXKu4
udBZvhQkM7oYuR3WA6IgPAJR38Zqc1/R9COhqQlbkfraGv8Y3xM6+c8az5N1J44XHca9zxLQWuug
OUzNKelPNYebsxv7dakdNRWa38hkY2kRiDjG+IHGm+6CzoQBXXmLkaOiX1vcOfpKagkn3bvrhkuS
0ehwUPdeQixEQqmOgXGw8VCmNhL3TWxuQsyZow5NFJ0eMX1KfyuMrZzwGGwMzgTWXIP3K0HRkk7+
kqrE55TLLgpfSph3TQt9vN9oJLcZoHSq4q6yHTX9KUsX6egzSoUwA0oA1DwZHDpy8cBzqW9DDCVm
hYUEUAJwEn0/ecwdYWJ2jo4KoVwkQ3JPiQrBHU52LFODHFrR0C2DTh7D9FPkGzynAe2GvW/qxwgJ
Y8xi352o8Ur8ZumshskWPWls7bO0QXKsev3oOcbKozZ2GGvUBAbFrNedhTYbKtm8B8F1dKKzx97U
KkZGGycj/IJehwT5KLF3R5W1akc23yRQu7+59ZE3F5wD5OHWEdoVjczsbCvhA1gGQ1iWPNYVVsJr
Ek7bcirwrfIzMzBO0e+G7oeCtaS5Nfhd2L5PyldrHXC/razgDXceNgF47S3LcbygUfYspXtwgMOk
0T1yvhoUS0Oo/xDGus2qs8mi3AxpgvSdO8IQYerggHfm3EaubCMfJ4nJe0s7ZzEYHxWnk1JxX4rT
ZF8tCoac3bA1K4mQbSURsRLRW8E2vGWxTzjGUMsd8t5d4jCY1WBGtldGidtWAZyovOT6b2jdJE54
a2vBqyvYMqrErVm+YfZ3F+RkHFvbEc5YfHC5dHLkc7bCroLHCnN2kG/b7uq040JtviKVdHds73dC
ywZ21ipSeBXXfIvtOnH2ZvJlsl8q6q+EQg+LpWK8TYDhZtcrO0K7vEyAjV3rrjanMBX+GHy2SL5i
opAGthkxzMsEdWxP5GIJSa2nWOvrjJc+9BPmgNq8xgpQghSvAyirjg1tQDKrjkmrbsYD2b84JhEO
JtVpgis0jxvnLMtC4YKAHTivs/HlvEb0BqW41ECdJaUf5+sqBYcREf9Vo101wAzMmArDRxMA9uGk
KgcVq1AWtgQmo0euJ38y8Dd4KGeOcfxwm4CaZmci+GVlQVes1rScAdxjRszeOUSOqjBEMLgEkkOh
oYLnE27GYWlqsxAKgwfy39BssEnIKxoOS/vMrCdH94Tvvg7DC8m6rzbyNp1SgKUtUlZ27dSYhnHL
coyUJzM8JfFAcFT3WlYR5FV7kfEBzKdqR1gG1RNmuSB5wiYAS+XeHVQ21KeFHrBjx4+yRt7pD/0h
n+g3/3IYSCPch7iimjar4U9l/V0UtCtdShKByUDjs0f6UlKuzgphRbMIkXEIJ443DbiBzKF7JGlT
U/vXXreeFnC91yiSJ7WP11OSbqsmmxW9a6VswaL8IaBYoj/66ZrxDT/tsTLFfpiOs+0wAPI5EafE
Or1UWPVErLi6Fw88WEl7YiEjaCAzVaQptpxWnr6TBtutkxNt2Tv7WnDlKGTAvIe2umgINw+RzLXx
tVXf3HI/UInprrhPk1g0GYy63PXxckQcwBHsG+tbpzqubWiadn+NSS7Duev3ZKe0A+Y04+gmO6Uu
k0WjmNsx0X6NWpAKFLYdWE0PjEnF3gFDXbgrmKaqzSMUzyrm/q0IYt1YZvQyRb84PknlY3nD+KxE
qKuzRtcD/pJGCN4t+BElA2mVeSsPHn83+vS/2kzOdFgvRnEuzXULql9+BFyPFhifumeODTO4qbcl
MWJmacBEk8+Rkz7mIDIq8JX1S6lCjhJLLfgyVf67cjMn3QYY3Cfc+ILgIMaTSQMuC92OYTMPkz0g
Lxqh1r2Qx3UIRiTwNasGQ1HXWdT7tdSWOh1AXH5qNI9FSR71siUW1sTuGTGLb8CYuHCBeSDtAIPs
qaCaGEiLCVit153mCxqkKSbc+KPINxby9krFhl0uHVbLA8o7y2bQJO5YJvwAIrnafgbuVq2JK+Xu
ichYJS1rmWPF0qEX2SkDjxDZmlatTGVlT75JVRIkJ7fIUDa5jPK7GKagCiOBNZrD5CeFSjyq66Dc
hgh1Z4W5cXeDz5pGNa905NvxVs2e0sC5FTPRcZlRwXBorhhWX2v2gaLmO5y69czo1DIyHX/mNDKb
cqBlRVgn36pB3FsRcOFWy66bRycs/5Vh79K+OzxyHkzQ/lqoxP4tHS5upCYEndjxsy0Awy11dZG5
f8T3IN/uWWboG1X/SYDCGOMZy18ZsYXJlirRl9auafEiDd55IIkxGGDOr+34bIKvhodVrZJ6Fbps
OlBohCjktiqHSybAi2DIC1TktdiRQVuoOi9FfczQwGvyaBC2EsiRfLj2in3+1ECIjbTxEAX9zeBB
RDZE5RUPh8lgBxJVayjSrvtJpNzCYwiqkrhsIChHcBAwhi/UhTNwBLL8bAYILkoNKRUZHe1sOzMD
orutHdvodz5R9ZMbr6LoP9rPCOh+qt8DzOEh00AdF9olKtGsoz41VqR9M7L8N7lPixWPoOCq4WOw
SigPwF4YzE4PduqSvVK9KBT0bwhOo5o0+Qn7EBKsWf2oUsBisnWlg3AFzQOj7hiF7EC2faoeUXy/
asI3ZjfMtAUcycl6beNz3Rabmg4JaTZ3385kKs8a5FWNzUOP5Cc51/raQW7JwMhdhRhgSGsi0Kt3
9i0O7uAaNJuyOMlZJuvS6vOGKh2vxejb+or5T4IiXYAV2GTlaWgfZgjxmizyRj+PBQwyVGPjN72e
a18r9xmJv1K9jO0GqhlTF8CCDi0bKU0FTv4iOoyz8WJcOki8UmyGsfcvBAIyfQY070nmws/Cgmk8
GKwIbRdUV1XfBoDFxDGg/7SwgMW8512Gc8hASBMQIIv7I5ugsJP1wSA2bMnP2I3TJ5Pgrrta09Wx
vj3oFjitPRAx1nfO+tjAHqxyw6Qw/k0Vm/xZMfZyvGr8Zq34Kkw2wbOyYyIFBbKHEJfK24zdKoON
odnuYsQ21aH8IxGKn45EQRLQlrEC3W8W6Q+rltZ/4GvAoN1GXMj8fLg+u6NTnKbYWuXV+5wKVwOR
sdVbRb6EBQskxhuh4+lADwnEwgrfGhgj9poztNNuPa/XGGydKFi0BAIiolPR6zoE43VkgTP1EQvX
Lu6Esd0mRz1kFgGw7P+Y8+UlkN2r2tyN+uAw5cTzaM/yM9QEJN8SzbNoe45d51CgdGQ9tnVQ0HOg
DsVvR8Q3Jm+8nSmKBSfRmWLy1yjWM7MU6K6F4yEkKg3v/SJ3z6XDTJxZitVtypzklVdVEknSN7Ty
3VJoxyzRlgmQx0lPfAJOV5HmXmH2M4lsVgFWrrYelm4/Lkq38UsmpuGlN+cIHQErYFjHJX9Kqt4i
piHSQGfU7cFE+B2qyLimQ4mxpyQYbSQjDNtbsrpLhctkqcJFm94S8tH1rQdd2oCaWGhvxvgriWj1
MGxq1aZs+nXXda8xIxHX3Xc19vT8ngZvGNWpZ6qlK40FMHpLrZcEGOJEw6UjD8a0r5lpD/zmBX2z
sVW6NbAINgZPxCtp7q3ytD/akYQ/gvB98EGnvFgJCDMiXEGaNgaxWuULnWJm8Q8GnqoR8duhB7PR
Fxt25PMWaKL+9d51gFpoNbKOZLiR4rw5mQ14ZnzxJikgs3TI4nmZLz1NXVTgo+bv08ANkwQfDVau
yiQhau1BnIWLTNWL8H3hYpdX8BjiondASCNZRqGaTwjV0I31st6Vim9Pm0FlQtwfRcMg/XdMfBF9
hYBx+BFb8W5zHqQAIEwduRlXWqW6t4Str3fQh2ktJEyfNFl2QHdZt2i8Db2otzYMDLO+ueZRKJtA
D1YmqFjiDcqSS2ShC5+sV5TxEMYg0DY4j43hJwGaXKiEgVerUNnYw8Xjoh8aalSv8z2sgWrjvjSk
c1K/BJyoJW1Zgoov9zsF1xfKqQAHSK3+mu5RG/djSkvMx6Orn7rs2P1iTgmOoHdcsTPkR2Nea3c4
a8h8qwHNgQoRmspNZwLx7io638NESkjAxBFaNMVJO9I1xS2TtpQKx/mUxXfLdlCDFT2kb5XZQAEO
EfDc5qQJ07t50BQ9KwS6uNYxNWkMFmZMHElvG7PdkcXCXcmQ4u7ZSzWOLt6UAfmsPPbwpAGoFLBM
JTLEXl73YzZ0B7yGRgvv+Ca4HtyRkqXiiI3wdrkB2yioesMsCyOZREdvbxSPqL6NU8wA6G2kVOid
RxkeRzZf2sA2yfxiP9OGeClAZVv9Hgga4DyAr9mXAhrKfk+4msrmbbB4EYm1dzlFpfcZsqgIZqdE
8xA4yFCxtSYpXxH8DlIA2MGytTqr3o53EDHJu95T5Om/TXizewZo5sOdVqb9ANLdpi3pB4jLEsrq
7oPZH6uvzNtN9UmLjkV9pWLgo900/bBxoeUhBQHlQnOEpCtUHZY6MD9YOBZWCUyI0BwMJnwEWXeA
5guAjB26u9bUkg3iP0eSXdXme8u5Dj3xNem4AqVxys27gDhsnY3paOhPh1LMbvYpqzevhuStzFwr
mmA8yftKYitDIrs2oItOWkMZbfNHrl3mKkaLFk0BguxuTeXeDCGfRYEXpWRDeA3rbaRdnP7YpHuv
eLCqQPAE4ElsOW4SIV6Vasnrq+oY+2DO0B7uId6aDKKiZoS4cHG6X505dpmx0E+0U8CWJBib9Thi
L9fuNQC5dAiIiRW+4JNUmn0RbzPxoM6LjGqbVPpr4Pb7jB9DKOaa3ZteQEhHdyWNN2n+VM3PyCc5
u51IAlj3lfpROPJdRYTXSUCEMNxxEL30JayBt9J+S2zCunl+Ws7hgJN1mru/EGzlN6ZnttRGu1O5
e5rxPaDwNJwjQSQVZ4bUGN1zNXMIhs6qqS5TTYgc5s127UTVuTEOrj34Zv0TZ7ziMRyj1rmm5SnI
Gb9jrCmafxrz+3hdxJsp3WioXw2Qii5aJyNX/UYb/LZgGBb+K7y77t30+D2utTU69HWK7KVX3EVD
t97wEoax86ogK0t0LkPEW1gcC7Y2L4igDxBP8RlVx1J+ebLZzko6FtPrdv5OCka0eLJVvUK6zSw/
0j6oe14ddpJMW1Zmdgjkhwq/WgNW3QtI72JpaUVA7gdan5ZZJ0CK7o8dhUWeVsJLZOEh9FgehBaR
lCCWa4aMrVEtg1ksH7oPqwLf3G+GCDMunTkY1qYD89Z+zSqajMQrhMQxWiAzMpkjMyDhqWWtN4pV
72onxfmQ0lxWclunO6n9ITxgH421gwlHNPKsOCST9d06ynus52Q+g/K5Bnn4PTnPSF8nqOBk/J7p
BN2i5un5uLzJWQoKc1YTkxx3bl6g4I0WzfyeZnYt5vzXmPneahoq9mmsv1hD2HzsiRb6yoTR5lsd
YPFYD6/YAA1+NVgHeei3K7rwtL6BRVvZbrkKCWpkNzqvHmR7MWnWwiRBs83SnqF1AGiZRRjg+fZr
pMahN9d4nm3vxqSVZFTkdcXJ1HjYFS4GLJwGLvdOn9NZNxPKKI/LSjBdk6FcExc4Du5Lzf8tsZvn
bbizS3SgONMGl/DQLSE+b82IupSD2FD4j3kKvJS7Hz18kB4zhX0FtkFjpsih0chI6wQxOe8KLeLR
aRM8fF46TGHlfaDNq8FZsWwNQKuRmQewYFPFiOrIXgDEh9HFxmf64dF/TeLggeCWdGUpS90bRoja
uZbERucJwNTsagH/7hkuyYmL322/NXVYKEQMph3LNp6tqRr8hBgYbTAYKEUbtbynTG/6wregrWSO
wZfLZ+DIxTjdiXVc9wHZ0/2hhSFmtM7WpZlr0+mS6XchuYiMN42/CDM2zdRfyp5fnqpp3dQfXspS
n93YD2iBgc2AZCEv5I9rIyvu7yP3gKKozL6wMSskL815cRCwHfIb071a+oW+U9S9My3zniv+O4j/
gvQZMCr2+o+CIrAxtmPpY4B20CmjdkYhwOKMdsAi99aMYbnx3oT3OQfY8dJ1n3+ORFsQHwf5L17U
uAsJsnRBB3B0hKhsIHr3NaXBMtLeW8l6qGE+kuyt6bOH9aGFuJYLuUz65t4O/zq+RGtkDC92rXWM
eBDd7pugMMdjHOEavkUholq3kUcQl0reA1SrTDyBjK2Cm0Rr3OaXnk6hCL9MqoESYEk/6ScSjdne
6agr9wKhITlaujttqqHBAklyRHAznZVl3z0guVAs+KKQEszn3ZfOSsj4144fTf4ugFCGdvNTxuOh
hZ7WJ3P22D1mpeF2hCRV/bIrmnNmrWrzq+Roz8XCzPemGiG9/7Tk1xCBdPRwn6NyindjfOiYiNsG
LCDBgTncTEKGm/x/HJ3HbuRGFEW/iAAzi1t1zupWt9KGUBrmHKrIr/ehNzZgjEehyaoX7j135nyw
eSX8qClRqYqzTwS7Z1/ymXibXg3wcJmGVpqL0Myeoxoapps8tOg+EI7eVMu5862nTYeNdJh7nZq1
pvx0+O6UszPFJypgJ7iaBgKyn9olpeRQmd5nRD4cq/bl5F867+7i1JJluB4IGMwG2gn7hkXB6Bn/
Ugl3Wrd1/JFyQ/1I7Io1wrwwKb/Crj3ZknBfpRHqRWAELotV6jWnSmQ4xrpnO2H81OgMFko9z7GK
8IoQ8gtBBuWJB+uYXyvaaoKFlw07eDf3uWzwfpRWzHIg1rl13Zsxza4/CaItwSGWZClI8lEujIkm
pbP0ty6MypvNboq27B26Phetlw/qgpudSUFh7O3Gee5DSEqGOOfsu1eGBdG1dw2FaFX+qaLe2zly
6UI45sbse4/oHvtS6Q2yCEHUgUUw5dIYff3flEtjkVphvawF4lAb35q0FyURWXGD3MU2L6ayEMdW
MjjA+N+GIZSGFtTgiisB5k3FLjRXTIBTdFez6Eq2HOeu2ZD3hMylhUvbBgwvrMTgr7VY/MzZeHlj
GIAPCW7z3Y3eJb9ppG08OEFOlPXgs8U9Jzx6k6cj+aioQFCr5P1eKpR4A15QIYtzXrJ4aXQd1DNn
FIu8zN6lSYxyGg/rU9sXAUDGoT4Ffn+Gxa2WfotgC8/6eClM97UjosaP02pvMbU8qKxA3jpWdHMm
l8EQ9JAtxv45ilrkwIVHtqaNxYH1XeoMf37y49Tt1ppBs1m2tmFKEDi3znz9FKEOdBrwGjxxMsvu
M2szTN+cxtqiCXaZX6P8X8gCUSjGB5DptvWX8l9i3j4cti5/boY28H9JjdqJv8Xlb8PYR+DIdEr5
KiUE4YmvmjBIcPkuguQn43uq59XipMaN6U4xuCqXYB/n0quW2eD8NpjRPBkcST8h69zyv2qPvR3u
w6y3TgquXArNvWLY31q7IRT7WTlclyjbRsoDfSJYpvCcW9/Bd+dcHKSz1q332H43JBMzWGEsiq8I
fzA+7tAkrhr/y4CIKOVLmb7MHrUpv6Fa43PRv60k207DszsQh4nouzTNTV2ue8i4c50RcyLhwh16
uTIERfyv7l6M2j9rxhoHTBOv68LeWuQBd2LvMm33skeO7AOHUYilEQx48DePWUy2WC4ISBwTbORn
GBKlLAM6uvMK0+GyaEIw0r19ixok77Jg6WZOGHH4KMOZdAkqAvtUQs/XIe055foWsmhfHAr9s4jX
evrZlR96sZsTXyoT3hUS7g56a1mrp8TDtCN13I/6rtKmz3nSPOC1LflzUxF/JBlHc6qhkgTkqjd/
ZRIt7Ri7WPbl1NduQg0MjK30vSUBQmvcAgvmS2QrvPjOs2i5mFFIR8Q8dVO80vsRNSBtC+roERLT
KG6CKjrfVTB1o7VV7GBIsAEtPr3auXplSCCXnlGYoD5IGBrZoj3gzLB0uclKcumd13TYFtkRpnQ1
oljYW9VBYWkgWyg7WphcPZMa7Ksn7jdAY7BuEOnrrGJoFTOZgL/GZ6lqrtWRXNpuArEcIhFq7ZMf
Fs/O/MoVZ6fcVeFl9mKYASOpyf2NU+g7xs7Mvtv510OgzTzlccQxtA5EAVD8X1qvfHKQiWb9LRqh
uBx1SbOpnbqxvg3kxfExteMxoecrmbb3xwkLPLNdl/cmPGrgXbzur5hdFKhmNFQbDLCWsA7hcLd4
tlmvUxkMqkEk/ibgTmuSU8i7Nj13hruR3bmq/xJklb0ZLXOywyG0Qv9g21ZFyDbpqtHppMy5vAGA
J+bAMIhPBYsmDyuEC3g04FXmW8PooyZc5+ay6R8Zu6EChH2HPT8OcZaYlAiXEcu2lAbawhkjgLyn
aPeWNqOV8U9QnCBwtNp1XN8wVoDqYN6EDp6cuMaDt0lEVWuYiEkyuTLnf0Cip+wFYZXr3+iAd3SD
7DPdhSD4xEDfGIyYE0yBSDU+6XGwwTHNziK9drxZAT5hi8tOZYCcrflVi46SiXuPLi72mIGywXD5
wBcKtJTOhqiv63MdNIjNkFK5M56nje8F8wp6Ql2nFDwX7Lxi4ndXaL8KFKvonfmplDdvP8O1kxAu
dxAMwg0eAkPvp0WsEEG1TnTWNe0E5osI5BhkdjUle4NpS9DhDe7VS4nBAFJTaZCes2bK1EDjTn+8
/Oxbz7X9BV+mbLuVXoO4ywxnEzSCPa1pn7tBrEuGQY1ev+f2b6Yd6rzZF/MWMx33XrcPwUhN/Ev+
KlTvgpK7DG4NOrSWn7fuPsEngkq6R2gZrHE28by105uNfSSBdpC5J0xAykY+NmYfU7mLmYXRpZkp
44D45IbW+1hbV5/tHysucgspmTxKofThD8+zAkl/rjOYVVDNJGhN7II57ZVPpoyTnUIRrjmx1p3F
RJfGjlT20ck+XAcPnXuuTeZw5fSv8Uh9iXE0r9tRslQjSmKS1ocWuFs4DKRLaxiNsBqY2soa43Vs
4s+2p/WAaRuGgEKSgkAn+XTD8UkyLvci5xjR+lg9BGBjM9FMN7jvMvXbjq8aLsjI2XUZlyNxEupR
5XSkcYLoxbmUzK4r/MAmSyN4XEyrkggLVsQWCNma0g4qeauqu5diWUZPsjPyF4FgLumdVc30XYBz
AMW4tCqxL3HEsMXfxrSf+UYVR9qTLruGFb9fY5nWXAVTkL5pSBuMq3BfqzmhAw0Hf2Id4YxJv6r8
W5n3DGOXb29sNgcl+m4YCxCi6ngb1dWfsBKSM1oOughuBrNrolBBObPn5sZk3aDnhyCB9stcNCGF
d3h42QeezHMmswNtazTKpe/j7iClEbmYvevtXzDiHUZEQg98/59FxUSe38IfEXzg92AbVODpy0ik
E4dOIod3dPYot1I9xonAjfycxUd/tsizUtjp5aEqj1pwYEo4ZynnHwGIa3+lDTuAmGnz3df7LP70
u7+AXIGQmJ7GL7j5ad0ByEAYJ6+y3E/5TxXsUC0BbYYKoYwXPM6i/mfgj24aC52nvGQhCi89OQ+t
2CgWAHll3QrFRiJcuDDTAvXhqzcMs8dOAudBgEVUawaMcVb1wBJinVIvBGODItcZ2iUsEy+RfIkS
C8H7R+mfeqyQ2mxZYZnaTJfJWk0RRTmM5Q7W0uSjfXYgdLLTGl38p+1jQKmWNueibl4zAj0zHBYk
RuFSisjPRn7Yjru6u/vaY8bJ9qY8GojkJfa+XglOO2wPDHx4/3clylMXEmsI2shDjwh/D7nhHm7b
IqPPj2MCSrjHEXTWKBTACgUarj/Gmj4NV0itVF4lEks5OGRz8f6paGfMwT3eZsDIose/LpI0p6W2
oNuIEfMovbwMHkHp0Gh86iQb5dgxQipj4YgP+u82gEUtCxAQLb8EkqpjsZsCa8n4fz0hWkk6Fp20
jqL70/hFC2ejyN41amtbd867E5CoJJEeWe5y8khyQdCVM2DiZbNs7AJRQS60c01TYus/gfKux5YH
6NWBUhfKo80tati4ttJmPxQ3vGaEWyC+dSyCdYy6/yZ5sOSxb5HAqvo19EXEHElF29zmLHPaX3+E
tFGkOp8b3igyYd21M65bhLiaBpK7R6E2nBIjncPQcDzQwjAeq94Kp/qpgBPFOJAt5tlfbTDrP0NQ
jNeQkarRIvB6TOI10UFs1sHN44zsZ1pP7Mfwjr9074dIZKynyEqGnoBHVzePDrPJURxUfBrj50l/
sbOHii9jfG1Zf04FLkmBcI74HQd9MwhLO0me0eKvdKU2rGDn/yw1lhpzkhr9djUDtXzKpWZrUR2R
4Ncm5jJ38c9BFS7oItjKsO0o/Y9k/IpQBml0dyisUCiXxtYJW2cPNqBVRwQaWlCcBToF1X6iC/N8
/PkGQM+ifEltTA5kSogrnFPSqBJ/hVobx9JuUO7O1okWCLyfUlPrssEr7DsP5hXLtt+b5AYSnQW3
FmB42gWHNITH4zNlD1VIVJKVExoYcM4FP2iRuKmpCO2GuYXQ9bNXX6WzH+JTWXi3liyhwPmR1jZn
oZVgbkwywKf9dAyJZUiIQ/eQO/eIF/Tg6Jlf7cA61zQAjcUKX8a4SUyXQT+qMbr2TROPiGyhKVig
9ccay4vhspAu6YK3Gm8P1AwX7dNUpa+TXb2FI/mktP4D+qmYvQU/GnqCFChPn61j9a/PN1lzlOKD
SQHOKRLuptOUOOsWt1sJWVmqR6995YiFaIokO6Iq0kYcavdpkCtAWsL9rs3nSYVHvbdou7RFC8vJ
dtXS4GqXHWGn4atTvAwCa0HrncEAL12wXGlw8anoEvUVE+DG/Rdfk4R0IHcldeKPIFJ3VXtqqCNN
39PXXVhdCSc3yGKNC7XFvRrpJ2Fte8ga1TqZNi22fM8tr37Blg/mhGe/VeOjmLu5ZqNJ9ENAsAYq
1q6evn2QDB5aksEgcZIHMZ7UV59bi3lsqjEPlGzouoeRHfzQ23Y6lCL7x5zP0+JZ1Gu9f7Ppa2sn
3fC8gWOKkA/75W8dp0sx82j66t7mc05WZl8iYG+yS/dx9sho3dDdt8UzZmL2sm8dLUDbPDmzhJ2l
meafe+050+JlzpLRLeJnwnEMf/4inv5XwHeJCAxzOBa96DNkhzOa5bFitOPq3/NIK+pmt5JG57Jy
qQVnzhDyPa7xEtlQR8IBSLDR/4d5HQ+bv8VT0rFSC/g9dBGRNgg0pgTXNOIUBYoAPVsYnECsLCMG
9yke7YhHqMf12U54bVuy3W9a+GaUSNr8eXZDWGf8HqYMtvOfYpxORfdZ8blXn736jVtiXVnNOxcX
wWy/tlgWW8m3oyP1Z08LGyh171UnqX2YUDcrrTK2WezvU9YV+vhuUYUn2R3LxCUrEUw4ZLT97/3Y
t6T7lKRpZmihjexdOY8sIqBYvCBxoNk7u+NtbN+AA7LqRrmQLwUQ2WLmmff/DO21iq94DwP30jCA
t2LsujF66/JbN4lsyPdxfXZ5n3r9q8ibNWZVBGslPhen3JgDzI8OIlXCpSWfB1TZqA9NHsTxNqPR
x1uTAiGiN08wcZttte3if55ADRt0EFq0lTOycNL7E2OdlAsPWFeQw0NZaiXJFnxAzzmGt4F6KdDX
ec4y4zUC1oSrN2m+eeNN46aNIaonnChELuPFqvdjWLzU6TskmX3tHp0S0RsuTOSCiExyIMIW3KXZ
dGwY+SXJwbc498G7q25Hl5gFcgXRgZ2hA+PFIx+Ryed+GFch8e2u+S6MD9jzofXWOagccOsEy1Ye
EDAo2GlAVwdEp3uNlLgc+PpUExDI0mBkNAzIhuEl1Q2tBt3EVCzbhLP3QXCyYNOEazjtoXlFa5tJ
nqdiXh/y28lhSRDDoRNxDhi5sTvYc5gOQwayJjh9zZ9O3OYtYT49KAmoDEhu/2jlW0JzJ62Dz9/u
zoWsLig4tlPzJgICvXN6IBCFMPKnduNzYTjwApt6npYrprYo0dqWT+ifBs9T76PZtAc/V3Cq6dGh
dvjVov5AeC29R8xDyMpkgoKI6B3862+OhiAkwxoLAB3GOsGFj54YOKlINnH5blctnjycrVG9NqN3
vz5knVpoLBRNUvMM3LzBnw4IyPKbPVi4BTOdNPA3eeIQh+StouqrhFccoZhjNItWpL84XPrZ+Bvh
gA5AFGD4CCc8VeFtYDGUldXGt71VjGFGZS9ztyoke3r7GuLnHb0bQdu4Ty5B9BiYrzbtzWOFNfE6
x83d82oEPsZGEe9mwcrTaJMFJl9U5BiUHXY/4dZl+WYxafLqYhmMh4YhaMdGhSw/lb5QeStW/f22
iTaQhxqMEyMl43wQg3NotXZj8fw7wOtnQ39mT0dpJNi/w2CRhH95kqwSjgiT7j4PDjqtApFMY+az
e72AYYcRRl45S3Lt6DhvDab/GS9mxQc7IYAr2AkNYwf7F+e94KnsnU3qrQhqZS+3bxARISiUxVdR
XnUcyn1MRKG3qNydVb8FBKsQhVH+ef6CkBrH2vdgvskQKlMiBLp4M2XEl7Z/RnKt3I3iSnaN95gV
f2ttC+MWMmpLozn4a2NPJfLQnTateizPuvZRa5jo+3NJToOjirVkNzQWv9MshWyerZLaZcKF1n2n
CtxS3xKifIphQfbir2HpW7PZHMCr6jhjOTXeQF7LgG0VTSfGpHHYtFDREyoXE8Ck0Vu/DfeClfQ6
4Bs0196zZzCBW+a4eMxWX9fICyPeBAOwlcaWM8XvKiEeKZxQfUuSDLipYVXG65wPWWjdomZvAF/7
SXPJ6SCwdEKdSnAVkdm8Hhq2/G0IPgdiu8DO4jUTm6X/d4iLMeyXfnzQiKPQ1WeOjdUuEF2Kneuh
vEcn1++tfhdraO7iPR97qK6td48BBRLLBIbAhdryyDErKZZD+XDj53eaTUasnJmjFrwp2vnUn415
xqqpjn69TxoiH4ddgVFKd6oPV7RXOEdsbROWS+faPyq6f7u8lpmgKMUFVPyFbDm0ZWvecWuSg0hc
CV7oUof0Ou8yqUjJi4kHRnTJsnf3CbewSSPDe2iyhwlt4kSNi1/sbFQikvesB5OMBlYvCMgxwG8H
r7q5G92LZCShTTi71Hft7ob4p6cQRrFVmz9lzcHKNIBGuKl+JlEszcHCpwwVuQcX3BFx3vJD9AC4
yA4yo2zpMLBRExYaTl8LzXbYfA7GRydRxNJlF0CXXNBN3WhtU8PaNMWtYMhqlb+scYri2zD2Qrxo
zSPxl3ryGbLWzizzYGloWIdjgyu0n84e/Qqbgiipj+0Mrh4hdvIwJdVilIS0ENGnWMr7bMVD56KY
3032nYsUsIzcO9hIG1st/AEcGI+gph36DhHIR8SQE9UM8mQSf2j1cmgqveBgrg7k22T+0hKsfCCx
JE64a+Wf0Fzg4O3SZePjEjaAIIYhaA1pL+/GbYd5tNE/Q/2zb14M7TwxZ0/OaezQEyO9Q79tEZJn
0HuIdI+HYxHWVw3fh4cmdxyuSdXz7Mb7FlBAzTc2a1h7nEwhg1wjnM6khCwpwN2m2FgZ1/j0y3n+
2hBQWJJ/HJNbNmhi1xs36WPecz9jsuzc2WhLzmvJJoyipAZImqCRQdke8SIbyU4w2Jfej4kOzMoY
fHIr6XSmaW6gOdMbBnvks9scKpFJ9qqDiS69qIJzlBQnKslaSYpD9L+oxCNTypWPcWu2ZPKUPsUV
QxBy0V2NWb9gDr7GeIqOAdRWtfa4cxr05RYPcGxzaQT6weGK4Itht3WXWvwQwC5a/TkCiuz5ywF1
SxVhOxnQlXYz4WI0vufux2Ajlmr/bBSdk7U1Jv7UEaNlQmhEBXo7xlhMes4QMi02cP5rK34/TEPm
XahbHiSzbgIm161iRxYmj3goXgdXQN4vo2eWL9TZu8Z9FtqvLFEfYCpP5IG0Zd5hpvYFH5nDiUvA
S1MT4xYimjspRsp6u9bHHKaKFV508d0liBKnSzDNQeXMeu4Rg21uu0BBGtW/53ra6o+j052mkfM6
HBGFfmniGZbUum2BE8QMDZk+uobcIat4Qg+2qaN+S7s4g+eqijP+0Mef5UjCVLoXoAMansZUezdz
kGuE9NQHe9iPKMQ0/LtTQTsyqgd/JfLkgTkwKN18ZzZ7yzgKzBlctRKEoIA/VoQpkZZMbEgOMykD
PapuJr93p3cwaxCw2Tz+jxiHyk4x1Q9XWfEasHaqPAJsKCbfoxxJofY1Mg0cMySYgpw49n2zuyli
+WyEGIgcUA7FY4qQ988S3zBn5MmX3yr3Oc+BlPm/A4NwO66/NX6GSAd6yoZZQ3zbDNWlsRC0xjUe
pcGG4IdWt2ifDdY59ohkguabLUndns3pGETsoZyOfT/PgWuv3Zz2X4dyheUaHw48kB+d1l7Ja2em
W4jEp7Z1sAeyBkba0RZf5MVhJ9aeKkYHktGpy7jdimHPbYzq2Y7xXkUcwbWgy56NbrwF9DUiZZmR
XB14kY2/C8C1uunDIoUPGdZ8YqivTDaoF7hV9H+9ri01M12wpybj3jvoFtU93q62eJnBn572bFfB
tcvKR1QVy9DBCfc3aMhbPb6hYRkBXqmHezN9MIBsLHs38mLhIBKgbipUPfB2c4/2Xtu1kLbzG2b9
gm+zqr7pAuj/CkzPPjrFfy3pNbVxCDE81elJJ4fPOjsIzePiIEmAHQjPKyGqtPFFgbDsXY8rjfmy
95ey/Q3G9JBFNIpzBiG0O07sbL58yUZ0glXNyjqu77piaez17LMabLwbZfEyuzuj2FTqoNfrCp5W
HaLa66S50sLpyk5OOBefeS2FJ6Bqjms2gC68LLHAprTrTAeI6bMgGsgrIR/AxfBaaOx3U/EEJq89
A8ei9paWu/atsy5sjskfZ8IQkn81+dbrALUzcEAUAk59zgzvqk+m3jP4fMCoMp/VnYgOaXeXOMBh
5UwopcHoeWIprEOvzkFAF/fPaiCk3uMElVLyUw648FwOP3xAuCOld8/kRQqM/6i/fK5Rk/2i4RL0
R3DFjN03mC265t5VxyK9mSwRiKDBt7Mf7NnkvivqQ6h+S6g0/kRcrbA3pW6CSk/kqmGKY4fUFCyz
UyRkuf46EAMlTGBMZ36xNbhP4SKqEAjwBP1dw8HFvYkSwwwMqLisZUt40xFPNIFJkk28jnbQ4hsM
oCKhKTBbnFFcUwVRqiWugcT4IsuyVi9JGPPOv84DPbeF3MMd6joHT105SoknOQbBdeA6ZzXbJ/uS
PnkavUdj3vX+nCQzepNHXTc3ukVyCoX7GHjLMf2sA4+F2l6xFNWPI1t0Rpvai/Q/hnlPh/i9olRI
0reKpTas/30Vnjrr0WpfzPJc+9AyOQjIbbQi41lT5WoK3pM8WYd0XE10obwScq9od9EAT4jdSwbZ
aYbvuD34fE+lOtZowufgKza5PnfbmHyF4dbQLtIgmLEm+525R04VMs4GCIuuaKJv5nwGl2AWj77s
l9LtruANJVNSwa+ydreFGaLGBvWUFagrX/Typx9QvVKpDXa5LkSCBusRjlSFUXYeqTHibQ4cf8pt
ciqYDs0EqXhntJsES+/UdK+tQadMVnSx5+QsENx0I23rP09trRlvOesLAv0F9k5sohjHAJYK72qP
/aHgYWNuvBi4cV2F3AaFWoAkXPPD/fwSaJ54iXR/40fdh0YETQNZMzDTN0FXGzWQL/yO6vq1Zsqi
rH1Hm0dMSYhvuSj2JZkEVEXmhJY43YRYzsgfBCEti5MmQnfVsFDVh+ZsV0RCG8C7cN9kPFw48haq
opAeDobko2EY3TVfCWphBAwI+Ch7yBexAmdR+Pk6NnjjqDdGnyMAzoeC5cSwpExgaK9NfzMVUCnU
UhSQCjdVdCJQiPIZllT73LcM0HvtWPbvObCM0tpUgGkh200QRhrYMmx5u+FF9SBfR0zW1ETAlUsE
J5Lp1sj62xmvDd1JwqAmUFjPgw9BSHpxiJ1m2Yb5NUQljCYNHonDzmJaW6G2jrW7A9e9bd+8EPYU
6dzVQxDsJJgEuzPApSAqhMmzHMDU3Ea27oRCCu79aVaFuc9+wFPFIT29zFag2UbsBNM66kx2ZD1i
nIM03YNfIzoHC8myY36Du03RbTy4G7rb4ux7+OO2KUi9glsVTVuVnKxZHQqniBTT7GSlx6bWUfHM
jKJg4xnVVudnwXTZQawxyvBdEZnmMHXrQN9HeNJ00/7AzHjRopOZ/w7Ty0S6FC3aup7BE2Dcq13W
7JRwdiM3oR/hdLyFdPTBRVPeJjDqWxyD/XuxpGB9l62qrmNw4i99jtgo8h4Ooyx4EYuCEsEPOXgE
Z9ac+1GDdQ/vyG7OeTWgrIvoZOAhe6mLU2km4Eh/UeMJ745kNjU6+Utqlpnn0GOnASF2sa7RXoTn
sn0zh7d5opChiu/8lMwnltA9+b0xmFT7YKZQrT9H8SD3F5wpKfCYpM+Sr2nP/5MqFvDOoCqpDhXm
uGOVv0gZJwPV7LjRQo7T0IREsuciLes76vvYO40aM2VMhECpkvCRJRCiw+UU7knT7kJeH8agW4cv
ZBr2aWriRSgJfYG751C/TCz6fDSW0cmNfm2C4upgp9swWgtjOKdRtPSiF93ZxymyibVB3V6zy53U
wOPNfckLkhHpBKwnysKVj38vaG8G2sg4uNjFH1HdAD1Idd2Y+UxVRsjqGg4DhZCRtv/kWXfGMa4D
M/4WtVwi8sAIKR+pl4O/2Ss0abeyWJXS27olvBAxXHMbGKaDahQ0jhLPlrhEGPNSfZWIYB96/1pm
WMR1r6pWIhufUz3Xk9xy3ma4P8CEjrO1fXiOXe4Wf4O6G6MFkNScCYLD8Nf7iMk2TONj7jLsQBmg
wmyv29DiSJd8TgtECwEvBWOvmji/Ho5qCT9ZbbOkYFA/vNXmEJ1s6MaxhO8lvDddyOALcCt+8tjO
Oo6DnJ1tl+3CvACkZCqJzWOKifqKmjUWXhbNYA4q/V4U9EkOMrpj62o8sNyAtkn0ZwjDMmcSRHbZ
RrrNxccGl2nIH+rg3fEBg1fzb3m0hHvRLMxTbMEYrevAD/B7wbLCW8T1Gfo3t0Nw2luQumxHrRzm
SxU9PYMs9I+iCD4Uv5cyxz+hcBPGTBZCH3OMmahr5vZoL1DgGkN68+uS/QZhNG0iiC4xscPxqsPQ
OtN8XGqblSK5xGyVmquwtXSNfyJltSwxOmgUmJrRaEvZ6K+2ObDZ4oPGEIMmBC0nd6xdXEzMKzIG
SxdN5qfLQZr6EsIf8U2u577omUGQhX3NdPoaQTDwsvPnwVPH7GEI1txf5zEtPnMPkmgtSyj1TNW9
Yl/hMDAj/55oGCQahi/aDP3S+FPOCB+jsufzoaG5oQgGKuEjh/an9NVN6kMbtAhmxFGzm3Mwap8F
84SQAVrcxgDT9HM/GBdryDZh0x8ifcC+hUzBYT+QO2eeYkXPh8UnZVgIhPg4OCMrf9YscoBtGFNt
1lH2prfd3uOKUJF9izPergYVxaLQg4cd4uVJtbcuY6tRuQAigGV/Vi6MwskYyBjNEdsatYnKSl+F
nrtL6ngVlcCWhnTropU2MYXqLetR1RbHrhr6p6lxtyX9ZFaPF6kBzTPGhY7sulDJe1o5rBdBcce0
YYQw5yQHFGm/lgHLSAw7Y+sxFFqF7Y+OYrmuhtXsknEBAgBgx+/EO1ay+5/nyeV0yNllmBWVqeEt
/Nlq226N4sbUj6J3Xylk3wH5R6kEIjE9eSV9fUb2+8DJW6BamHYay72Ih2nGmFZo5cPoS9BmYBlb
QNJ05NuEaN+rTg7E7Mm6zeJXF09VWACZGvcR8kvpMjcef4iLKl32/Tra3wdVXMoOZUCnKiBgNUrH
y81+im8SxV7J1SeZ7fcs+mP3mPf62mU/aQ3QG38T8xY036l80xroPHwPHnNWqG6AuTEMQUwdcXcO
YKtFUi+T6tqnd29EtIh71Sv+RepfS6NYdhwfQMM8vlsCosKStpjxhoU2rWZ4L0AcdtVHkT7XXNH0
nhMTYa39TGhDbJ9H5KvUf1qXhrm/9jasNXMVTyc0k7I56ojp9PwvQ6NXbtzuliQn6AdU2gdiGdce
eJAJzTUxME/D8NEzh2g5jiLjvVBAIwl7ydJPo2BV6gbr2vzSx6vV8YzTBLMR9onIq3dujwy5I0uo
PRewS8wvhKlLkSJbtZ+xbawCXiQD7Td6btA1XB7OoRquapDcheeGsUW98sN+1XlfirEA9qnUmpVN
COvdfeiDPw4XjQ88zPpKaeH1b+kxv1Brc2TnCeLlf61k/6EJPFrMgiwwRHH9O4s5QTq1cD60NmGW
Ny97YLO9usNSjH+Bc/d8/GiM+JL8IdUF60pYvkScXZ48tTwYZf8nsT1Gnlq2ObuRTTWcUJI8Dc2V
wFwtIeDrE/rOZmwJGucYreovMwT0yLOoVd95wX7PopJDDCcDdIMDNATg/BqQB78dUQvPDj1skIEJ
Ga0hsJtp2NgsGmZyVf7ZItQLc2RShUa1DWig5qocJfgh4Eaduvc23nYJ3BMjvAxXbXo1Eb+WU/Cq
kfDbb6vhLKOTZrwl+r3vXoX7EfZXS3+Zxy/xttJ5aZ/JB0dzSTcMfAJdHto8uHQsIzzmTgpJWKLu
RYPzuoLrug1Izw3abhcSNU1u4heeUV9Bjb847ikZ7qN473yWqT4NhfExxEyw1BYH/KpJYUTCPSui
nlOvA3AUDN42J3g9qZ45BZHs3/g5F3F+t+CMZhqfWvdIg+dOUnn4ywaASpzey+pfAnrcK26DGpCJ
APm2CJIkmlqnCpzYsxZMhgWYt3oTurzL6TL3DkTUr5yckXvPYrxkSoaxg/mQKeHoNceK2EXRzJPh
J6O6ZenOs1uMmY+kvKXNb9q8uf3XMK9jqo8Qclz4RZLdGD/q8QcGT5DPoumnMj3PmDU/PVgms3tt
Yw/vOWHSWvUYpjehobx1dok6dLYG9GU3uUet3DCJzMW95diuLiG2ITa3WKRPLFx3Bpq+lB09T4qH
fau89PiQRnBgUGpC/QWZyzLnfAtksKp4dLXgrniTqo+0vYNrZ8r7YjPJKrqVUbyDIH7Kk4ur3qR4
g2Kjl9tu5ENALDqJbWiz50jGJ6v1n6zpDT65FWz94DukpgYQuRh8GnWSUCb9wYoSYQWCH/SdIl56
7jkrT5xsyLl2Lu7gXnEN9XfdQ+JJmwmzFNIcCdSOfklwArX9LenqhaTsyEqWMcMiSFCCI5ge9orX
pZfzOoangmvDKL/y8BEmL1GxdXPyNmbhe/BiGAW1xZ+TfGo1VIqOfr1fNlw45a7v3qtqXRArMpEj
5u9JrZAmpezSVH9mhMLFPlj1VYRob+eeI/oCLwS0iYzv8WgSDKwBzJuQeiKbe21NtVDDh8D8ZPvX
KHi4CDzwxRjVUbTHNtz1ybarH7lBHElP4uOCAFiB2k69Nin4LgzZuf2I5g8EtLO7noFENb0D7Jlc
fTIQb+Rjcmh3b+I/0s5sN3Ily7K/ksjnJpqDGYdGVz/IJ7lckrumkHRfCIUigvM88+t78Ta6UqIc
7oi4WZmoQuoWzc1otOGcfdZGel2iwIzMfYIdq9qAAai4kLhgr5Eew8RzJULprrynhmmb+v0W3Ql+
L3micK6xyEiihTRJq6ki8tdxILqtl3sWC3sVXrcUC661eNgFvakRba5eLSKzIfA8NyO0OpT9tWIO
ytIN6oPhiYgjV5etLLg6Kic1qtM2hYeb7agvspECQ3NYcrvxlmY5knsMx8uYgyyO5tllruCKEFoA
yTz1vedASGUQIcG4vW9MTEg9P0CQoqImo/rRufRgwLhSfyw0zguyDu/sIHSoAZDrnJKnQJiPpWo8
mFSTxZGLTRQ1eYWZrj1RP2SBc6+0TFg/wp0BzqgTm1dBZch1X6mMhoZvvEpdSD3cGBKhDsI2vOIj
xEEGrwnVtmcHEKXdZ18nNNfC+XZNUW27yr6vQuctGMbXoS7vrcQ9UFK1roS/QQ9GRmAokdUR9bVj
n1fSwzwCkGSBURBxspEI/zdqAiFQV1cD6Ys+zZYQTCp1AWPWJkadRHtTl5vUu6p7zkhKhJrwfcBK
oOSgy2Mt5FxOvbPF99G77ZVb0yR998RqK8tdLB87Nr0SP0Fbv21Gi040N3qg/pWTk6qiYeOL/qLU
5MF1kcfvEuPWL9GwTGaiBTMxxNgl5BQijUudPUhXD6ik3hLf2MaaC0Dil8IhE61DilFVCLP20bfT
l7Bu9zEEU64deu5qy0JvLlT7mxaW103iwilbVajB3HanNDZQWj/cehbVOR0kBkCoD7VO2ab4u7Ci
Q0eY6fVVkFDcKhqEd91rCZAjULlAWMGTOYpXF7Kbn9yXWEPhX/ZYJEG5qYJbxgpZ+tivqB3QQeii
zsvrXVZcNWwcEQn3tY8fjjLxbCaVFAeWRO6AAuDv8phk1VJvotvApBIzlqvM9A6eCeFWNZCEDUgU
5I2oHYRf8ZIerkMq25XmBX6iSvQ7uSeqleXdVV44VyYAMY80fGpxqY/AkiAZGjYpdUJ1WFD9ESHo
naye61VTQ6XK+e+qZqVYGTy+b0XMVl6giIqJ3+vhrU3J3TAeLMJPEXiK3L83k31cW5uA6tYhXxRk
CmKP+wbHAJ8IJ5xqwcms4RDvjd6qx2OsxXPQKt4d5SXr4HZ6HrWNw2VaVgeHmbBxNORvjfrU4hiy
Dh0KTnxCBhJJeOG2pAK4bnt+RMwHv7TM3ksVd2j3vm1WPhE7pWORS59U/T2SVMD5zcaWSEb66iGO
u2VdGj+G6QyDjJ5KfZ+ArrWxLMpwSu8ySQkt4+dVJf1NCRghbfrvZgR1mo87YrXIKW+NqngbTfO7
6YglC2Kr8Y9E++kEGTo6stGcNAcMcxw2mLC6yYK9poaEi00oaRRrBhrGSVRvY8WiFKqxMcyu2GST
V1JO4k4nw4PE9E7zvwmLm5cGJ0Wxf/rs7I3yMHFoC0LzFvxon7iJ1lzbKAMyNr02ypapU16SqS7d
py54V8aYU23FDnVlUESY9jAfe05cNTFZskt9b+0baoaTrFxQhwl2VtE5YebIfilxxgO9s6cC06ja
t0gGy72XkM5/yCa/oeBVyp8Zlx1bCWFUegs5YbSiFC4d8Wa30S6dtriT3Oa6Nr7JE/UnHpJgfabC
xw0X5Cr5oTPfRLHWyitdqy9Lee+DUMgGCsLM+lKX5SIJ0Pda+5BbtI2dav7Sqd9KsnCTRXHVN9uy
uUyUbQiSyU6vXWKSQnJOSnDSxr1cPGN1pDprQzV3QaNsYmDGRvYrKp8098YrsNJBgGQ+W2AfwMmi
Xe+4OlIg3t1BVULMRLIRQQKgz4PHd4u+5hqqN9NlNbT1qx6WEIPhd7fDvgSBijw+53SQ53deH5EB
a3dp5u60EilMDBi7nPAZ0CMygKoYKHg2Ll78H1TMEMkx8mUdqTeeQdFjleLVWcTFcxSkE47Uuk8M
apNLPXhUquhRqmgN454toetebUcfvyWhjqocEpHpUisz9tvShVEU45PtkzTt6X5AhxzLx8lQCamt
8Z/1OFCWnGMxrYgwFZzMpS347ThhEPuuEo+7aMjDDKV8lUm5a/xxl9tcDZHV/pQ4qC1jyhjH2Nxm
CW8THA6wCCqQazRcwr9sy+G6RnxbGfskUTdFR+mO/TaODxHFm7rAkEetQFOuTNNYa8FLIRlrKBmu
+yLErzw6uEgQstR+SkOb8/J3DZFCPrD7iCvLfE1kSqmCsQ0Jk4R02mhb5IPqnUmeuiiRuRV8Iqpo
gZvfqiD8lGHbjOJWxrhFBiOBvda28Hx2fvqeQYki0hN3pCCyLfamkz6OSnXnBd0qB6BJ/PJHrwYr
N+MsUPfwzVk8YqZYQuYQ+DYB+E3RPBdK0IHNQNVsob7RDPwk9QOELwz28KjLD26AaJ3tiijlFrHP
faPaUMyosTK6BuOkhghs5ycUFLS522w8YnabUdexRue1rwrk6FR3YLDMr0L6pWpQPI2iGFbOEFLc
bYVjgzw9Hl9S62+wOSEETzG6neYa3ndBrJeaZsXYdWlf44JG7nnwoHrqMbRoIEMDcg8kHVFD2Wxa
DNmNyGWHsgtGcxvVWDx6kydgZuh7o4wR3rsqFNllJGCQIYRCqwpgITHufGrpmmrknIoDazVp/Bmw
ZofDbRt7yzowtjb/MEVhS7+8zyjX9juqpDMXMeybC0ck2I0N3xWWDe19a1nLCZKRFQTNfMjKEdE7
+0FQYUaF76rrdwllB455U7e7wsLkyesor7fK9i8vYHbrsQ6b27mSERjLangZYH76A4k8shYKUUpO
HeJa55VYTkupKwF3YCYCo0yki4SLECCwVygQaSoDVWTwFnlIhDA9qW2iya3l3Ut2S99uMKVDJS98
FfOVhHIA1xY26oMGt0TLRwtbVwjuzKrAQcJsPBIdFScaA2HOoEpr3IRhYH5TEyyFlF5xbxF7gM+z
Rktb/Ptf//P//O/3/n95P7NDFg9elv4Lh4VDFqR19V//Fv/+V/7//tvtj//6t204tmMYFqUJtiZN
ROUaf39/uw9Sj39Y+x/Ut1Q+vAd7n5io8lFLx+ru91sQnFdsmrFsVc5aoJS7UxUtcPaoBN3gINub
f/Z8/XMPLCVzpdOGzl4MC9JS1fM/e7zx+fGBarVEsHk8H2sPi3pyQfuDFixDSvTZlmkb0yv68AoK
jxqmWKLgKpMEti0MgPQftiA/t1CWEBcKnRaobBm/WfL2dAdM/t/nc4h6VFtTha05ljYbokLPKwAb
Po8vIaIT6L4oAmqIHceAktHmv063dmzGfmxtNlwk1FRIYJFD7SzBKh1UtHg73cI0HKf6MxuuOtJL
bDlpYYwhpZBz3ALyON3EsU6YqmqymOiOKeYfRe+HUVVZZHAGAyomG6vz7fcbgACiS11g6WnZ0zv7
MKkcIzOk1bjWnoK9/rH2Hk4//tgr//h46/Pj2QRGqbc8PiWcG/aXPrfZgoT47w+T4Mfrtm45jJOq
f24m8Awj7kTi7lWMuINbmZ5500dew6fnz2Yu5i+q1jg8fzQWDi6h6eL0MB17vqY7tq4LlZVPn619
AD6UohtLd2/hpUNQ6u70449MVPHx8bPhCb1eBmnL4zGMbBoKP5fG9nQL5zowG6C4lai4G1pAMIzZ
trb+g8eTzJFCZTZJw/78fltycwAjavBahMq3AizG6ecfGyAyjVJXhcEcmo8/bp4qfKtS2Vda/S1B
mtFXJdqv4sx7OPI1CLZQZ9pBdU21nc/dyD2pF0VB1rMUP9z8rfFW0ngIq/fTnTn2Lj604qifW9FD
xeoqapf34yQKolJFzf/gbbMH8b0Zkv8134movlYCo+nc/dJMmoVd13/wOXx8/mxhHXKf67fduvsQ
TbW3MxAf/f4QMZU0w9RtPgwxW/VQEKhdE+usF318A8GZK3H7B1NWGpptaIbhCM2avWtHakrUOrq9
T5U3Gw+J5ekeHJuxHx5vz16yqETldhEbg9YTCoPs+l1Xrn6/CUsAapCWMASBuM/zKOkaIzY77INH
pAOW2l/iCXLwsU883cy0Bcx2UWFZ0rIlpwLbMKfp/GEH0mOr0FPfcfYFWPma+C6mmNA/8XCzdG/t
lFXyB7OLjU51OAEY/Gf2Znp0tF6r0S+NXFDVAU4kenK6T9N69KVP/2lCm72dMQFA3/Y0oQT3encH
r2pp1MBHKc7ztBqbkfFMn46tLJbtSN0xLEuz5rNNR/4wCI0vBgaiuWov43E3WD9Od2p6EV879d9t
zKdcKXxPetb0VbqvLveWcfiDr5LTv2kY6rQ4GrNRgxCKwePA8XOMwzU513z0Nqe7cGSuSUvlPKUL
FmJqRz/PtcY1QpUki4ns5CksLotEIer1EhKzpKjvdFNHRoumDOHYfPyWac6WmKyJbEAXrblvbmz9
QTavpx9/5IVDAGOoDIEHqrRnH6dDKMax09Dae1RvBsl7gnGj3R2q7sxm8vdUnb11c1rAdEeTgKMM
4/OQ6VZtQLXozH2PFxk0tfbZC7GJyeH8R/33vuvULcP6pHPd78x09fu9FIbm6MK2NM20Z+ciD3cz
Pah9C51EeuWLS/8WXruXOGdWuiPvyhRC143p+GiyEn3uoyYLUTYZzTTaxoPZfmYqTAvKfAg/Pn42
FWTXl1BOeFelDsFBfWkN4CVXWZFjC3BXWoek+XV62Kbfe6rB2TQfKzML4ZNae4VY1DeA59230w1M
DzjVwOw8ZqgSAZVBA5NcU4UgUxOo8UkamgDJ6vbxdGtHu2OyVQsWbWnMYw/gcNwmGPmURPxLCfam
8pcwz8yAIws2X5FGBFwYluOosxmQpr2d9YGlUJZuYkjyFKc/iuFKyp5EYbqOUBb+fpc+tjebElHo
2jWXYWXv6fBYY69dUKK5K53mD4aOA61qajZrHuC2zzMb41QXCqxU9nqU7wgwbQN/WEZxuTrdnWPz
wTZUMR0GTd2w5iu3Y3SjV9IdnQIB94D/J+Eb2DiChNvplo58qraQkuCBMIkjzJcjKhCjuBKKfxgw
+6PIInLOLKxHusLGrSKipSdgWWZdCeBpINKLnX34qGL9RCwPJ+P4pcAz4XRPjsxqm6TTdDwkpGOJ
2ZRrnNgKMpE42OMsJemUYaUNm9NNHBusj03MZplFMYgM8pSQ1x3siC78/UnsqKZlsDBTEsPJ4/Pk
Eh362Caz7X1ejtsSDlTXYeULqOl0L44sn45OYFDlkCgMff7KRw7Sfetz+XMEpAXxlJt3mbk2nIMb
/+VWtxWsgtMNHhm2Tw1Of/9wIoXx1JMYoMH6pfLgjiXOmQaOvHpH2qyFto0LuJyvNh5BkVytU7JB
CfreS9RzivHw+32QDlFb3RK26cwPhG0XdmlnGN7BvRohv6VnDrjHhsi0uC4TyKOJeQ9aB7o5fDXv
gACm3Djdmccf+Qgd1mMxnZ0MTbVmh47Uk8no1Rq5aX+C85EqLfwe0dYPxQCA0cjx8fdHyxKcPHG/
NJjNs2Wy0Pqqh8XlH8hR9gscMf7g8ZJ+SK7LfOuzx8etFfSiKf2DZf3sEV87Z37+sfnEc//7+frn
CTu4SeK1bu6D6WypMpiIL267UmtRLU535FxDs/dCLq1WoLn5B4AMNcaB8QKm6ekmjn3tRLd1KYVp
claf/v7h49NH0w6syvcPRkPOOA38p7Rl7Y0UfS2p9rtIjfrgTySYZACHerptbRqo2blmCq3//8bn
97bQ8xpjbF3vICwFTJLZy13sFSjEgyFfa1493mhS5JTR5vc1yJg10gFrS6S/XMoE/PLpX3PkTPLp
x8xmTYFTXWRl00ioYt3iVKx0e8876B6F8SJedOOZBIx2dOgtzXQ0IVTJRfLz0GecglPL5CtweM3w
kRWw4cVDb6OGVdPMXyo+p2/NRtVvx9qvzkByPzZNS7Y06ZlxDRjDHOW9F3s2UPtJjhj42k6YbrUm
m/tyenSOTkWO6txIbFvX5smEgDSi607zJNSSJ7CM99SS7FsjfD3dzLGFzvrQzPT3D9NRaz0zUurQ
PxRU95rem0N9+O+3MKVDHMLvxFqMqaMfWkDrrHpdNbr7iiy9jKFfndtujvXhYwuzY4DiolbNJS20
zQGmS2h/+2c9mM2bGkccPzZ5vgq7AyXvmc3g3M+fvpMPAzTg9lqniOv2qUuCYiHyM2f/qfvzj/7j
8MxWHLMKVTWxEX1hIl+hgaqxgYrCu1jE16fH6diuZrPfG9yjSVKos7mUuiG+b7br7qV7ozhbmCek
+BEbRHsX6/Y/aIsZpZFPtS1bzLaEABgiEX9B6aTp3zg+7qr5XV7jLQGjT7fOpFaPjqAkgcRxQDf1
+ZotcZ2Bzsgtg6Kl77LLf6Rhuy1liZV4tTrdr2OfPXEuSnOIrHAnnH0tAUKBFHoBmYCKUlHvWge/
jDPPmW/yaIc+tDL9/cOU62RASmmkFT2+Al59EdfbjBr23jqz5B7rjYPCU9pEcYwvN9tc1J1wWgLp
wKDBC4c33iAvq8E7836OBXG41P6nndls6BquVDC7meJ2v7WTcQPr+E2M8qYawsuwB5Qni9deqR5r
I/mDdZqRRLHBlkJ2f7aLGW3fp9KS7t7tEthb1DRQ4GI4xrn5fmzr/tjOrIuZ2deZPpju3ktR2sZC
UPmfxeKKONl4lTS4NBtFoC4UQ8s5RJReD+9gWq2YQBelYowXwkJJVEZKQb1kDiY9x7JG0ZKd7Zpr
Sn0qEBctFrYIYJZV7qAuRDSy8ls0qBhnAE0IIEZEwCy4lmDQqjqOR1kjLhPSlNTuRD7Zbp5+21Kd
h5Uogm+785SfXgVGKO2icqnI3tt0PUWe8M+sSzcAPkTtFEDUFKsjOzHdmzKKf/VAvYXXle+FUb7J
LimJwyF1UooSgqtdQ4zhEnWpAxhSJVgtBO1JvAtHp134gFEXiIjitUnCea2aXbL2o7ZYtEll7HRo
jctRz5EaJRLOaRogj7dLPGYJVahoG+3uzEf2ZTl0uGZblnAMqMiqZsxmRuAWZdhlqndobVjK1Y8a
O+jCQ9sfAEH/7dv21BgLIZFlVuAvl0irNhtXrSvvkCFE1tIrffiF/+nptenLqjFrY7a+54WbSiNr
vEPdKxRVtrDkoDYqVPwZ8uJ0U18WjqkpR5tCLdyOzPmFJXXcwJVW6B0SyC2e/lcHVQN9zh+0onEY
5i4mpEV2/fMyCL3YTuyITcTG69PrtzAPsYnfnO7KNCqftl+68rGR2Z2iVRIKOwjp7MPC+FkFICGj
8vF0E8dG62MTsxejBO2YqwX7U24/DdEhGylg3p5u4ngvHJUQsjbld2eHiJZzop73BBChvMQQ07LX
Sh/OnB+OtiENMBkEQQlXz/Y+YZDHtwRZanPTy2+p9tfpLhwdJZPbj03IndLi2THOkd1gGpVCdrpP
Dw0FJk0U7z3XW51u5mgvkHipKpsCaZjZ+ybTYPatayp7VXulnHpQH04//2g3bGKdBCSncPGsGz6Z
sNrXS+5w0caFEKRD5zvThaNNEALSsOTQBcn8z99FUWii90tD2SMo6KkepRbCbHt3k1ZFdGZfmw63
s69Dt0hJsCRzstLnkZDY7ju9zgZtrzXDg1pACTFTyCitbt+5BVYvbkIctLexmj49ikfbJSRikP1F
TDA/0qW6ro4yqrV9DgjRUzdhSmVU8Q2z32LcjWxmp5s7shfoXLOIJIKcYnLMXpq0XU9pM0fduxlc
KZyKckCOOJsZ1q7AJet0Y0fWaRI9Gssn04+vafat4vwymE2YMqZRitNIqRTXpVZMdYnhKvAovDjd
3JHZQnPTIZyB/Jqq603bVlqSZiSDoReBGk2jKyrkz3TqWCscscy/L8SESWdz0gtz3wkqTds3XYzw
/Ierp8CfijOtfBk62+FfGLY6zIqvCdSiUdMwVGyuki0K8bv1otXPrEJHZgIrA5N9Eh58FQkaeD6b
TY33sa0cFHENbA0esdtwhDuzThxbhz42NP39wxlfoQC3rLRR2ccxhVxYwVyefu3nnj+9sA/PF1Ql
NoHk+cpDv8sOf/BwFiDyv2z/Yj6FzcoXUQyKBc4Kp8uQqo/Cd+5Pt6EdWQO4pDKjUEoQRdZmH+Xo
Vnpc5xwyRE+VuJEk9VVOoRWwM0F+3uv8txIW4UUfCUiBVLlDqu28SyxyooXtBeUDpbGI0TsOjvbA
qZNrsb8J8qr4phQg0E//2KOj/eG3Tn35MNrpaKnY38beQdPsn0FLNU9RNPqZRo58Y58GZLZwENgi
D0G59cH3bhPbXnQ2RJLKP7Pkf/nGprOdJK9Pzl1qUhqfu0JdfRxAr8D9u3nGTQowwE5S/qRTVPIH
Y/afA7g+7w4I/2TkFnJww+EpTsRDoXTrf9TEXNIRIsKRDbVVB+lfO7j8ApI+08CUj5ttkKisVDQW
5DlMMQ+f1S53yjgu5L5u8fxpDHBIbKeYAEVuvctTDNijMSnxW+IyeBPkY/yGNbi365sm2+IxRrV5
TvlzpJr1Ri/98rU1qvqh91IbsIiWstWF9rryFPXG1eXkAo16HM6gvzKdUFkbJdsGNoZwZ3O8qNN4
MkqMofLVNsYMVj60uPWog78KeryolZEbZlUMgPnxTgK0zekFQqFiPpTu0K+FDJoza9CRqfRpcKa/
f/gqPHzP/ErUch9STlJpcBQWJuAtaF2n38KRDwM5ncH/mFQd6POVIm6Ek/WlRtmcfZlpuyxd2/6Z
mXSkK5+amH3gOd9KEmc0oVBORLq8v/KHrfLjdD+ONsImjdKUxBzD/3m8Qrj5URe09t6mUFy7pPYc
Lh2z5MykPbKwIjv7TzPTYvbhtdSFPzZqTDNmB1okuq6dpWb89DtgEfvQt85Mgq/RH+AxH5ub7USx
rihZldUUikmdA+PlWNuTnfpKusGqxlao1UywR9/F+Hx6NI/NCo0Lt2azfaCpmO0fUW5VJWbq9t7A
Vqbu8KAJjZc8SFanm5mWqdkKIDQSAPqUvvtamuKXg4gsJaewGPJSlt2X1g+FcqUJ7t3qj7ryEoX5
mRd4tGcfmtQ/v8AkAqISdaW9t7LHlkJof+H4Z2J2Rza0T72aTcVghIrcjAUFN172bgzR9zwSm9MD
d2y2fxy42TRskiqzNI+BM/rnLL6k2glLqU1nnHk/xwaL+oIpxEO8Qp+fVch8Jpo96IiF4E3l+n2L
gVUznHkjs75M0hYSxg5BCmRxzPfZ8TeJbBf3kKG69eLEuc+l5UPZsh0gjuj8LLgbT6fHbtapL+3N
ZgDxRNBnEUQXG9JM2P3yjcdYKc90avpAPszsqRFrUvchVUR/++WiUvpoCOHsNbf40RKbLUwikXFm
b22Kh5etPdR3odPIM2u5Ng3VvFUCGFSb2ER+SFfMJrcG9Eoz22py8rovqWFsyPPqdbspQMMYWrOI
ZLMOtXzZBNfZOb3hbNpPXWYXoRSFMIRpcxP83HjWOKk7hnWJSSgkIk9Qp38udnZkqtAE/1Z1Q3Dd
nPWvcjW1SMhi35JGvspzTE3GHHw+RKtcP/MC/z7fzMaSUISUROgId3Be/9wdEXR1AuS4vIW9tQWs
TQlmfMjgMSpjucrtv0gurvy6eQLn8NqiNOtx2zBz68qp70sTeiQGbYSVJVXUJpFRy41wBQFgZfqL
AdQ+0BiYS/tyiCjYH1cFVLLGvKEO7efpyX7spXAa5VZJcYpA5vW5F3GHdTRhr+LWTos91fJgd6hY
P93GbE/8+8V/aEPOdFecE73MrKziNtIuc7u+CfGGCIsHrH/wmU5uIAqebu/vC/GXV2NrGkdsigC+
yMCjZhikR40HJ/lG/xEnnbytAyfdxWXdbH0TD75oFCPYLmA9heP014M3qss8bSc72lo+FFioPyqG
VbJqJi3+maAPFkXraPdCr0HyjhTYlvVkK2INwIbPzCxN/zpg6CG5JXPkJbhAfPbzS2mlzFJSOgBe
28G5Top6neThNSrtnDxAe8O1MbtSddXYclPBJnFUHzzffzR8I1ly0hy3gYnbBXpY5SBtv7s20kSs
Y8tqrjS/wdcNj7ALACbVIqFgHJQf3IZQreK7OFPldSFyheJ/yt1LxQo3gBOq67Hyfw4eaBaMNvBd
Dbpxo6AZXjVlfYecB95nl0JJseXPVlJxjNEWADZ4UosgcNNN0CThRYCiejX2PV4iyQC3upINcEwc
qXpLWxWxwJJZSrkKi/YhHetoL2p/50b1TZ1k73Zfuus8NfEhzw31PZUjZ10rwiqJ1bmwbBdKubai
bnvv99GBJMFdKE2Y2H2hLOJafVdjqtE9IE1XVVXrj7ar9zfJoKQLI4Ii7BDWhzPUi4Wsmzt+cHeJ
02Vz5RvOdz121q5nm/h3QyBVlKAAHYOPju9R+V6UoGiMfOg3ZqEFO9edcrBEkPdV6w6PvoJDih/j
XWGXfQzWrHtLLfErGwzAMoCCEsvpVkYGP8jzgUtDQn1OHX9c1IPH84MiZfyzYqPGA5Sk0jXoYy6u
BNZqN4FhPkhQhqmVrd108g6PbjsQfEOfv2dltYdUtNW96ntXGSHoYOgdtqREQSGuufDJR52Zr18X
XeqWTXIVxGWZy/OEhRHqidV7Rn+j9Q+2vsYqk2Rqp5zZu77uyp9b0T9/E+yiGp7KvDkdrbqJWiU2
XgMMXk4vHV/7wokWPSLbB+E8ba7cLIEljb4UrByC8nYZl0CA8PKlJiLWzd8/Z7Dv0wahcsek9Pdz
j5pe6uVYm8WtFgqAvf2F47IXBK+ne3RsgeeExgUOvKlm61OPP1xIWqcMXMtjLQRzLm/s+MxZ9tiA
ET6ySSpwQP+y4w5p0wEmxsk0UFYtnyyoMBBH3ep0J460QipRNxEHO0QCzGlyfOgEqJ5M4ahS3TYF
XsvwojCh3hTiVw+94nRLX5deVI+C0i6dEgyOELOWYpA3aQGO5rYU6a9EiyWOTeVV3djXCYGbCyVu
0Sa75rl4zdfjoE4gnjTAFJRHPzI74wZW7fD1DuqtxHYW6kwFFssBIS4BW6aJjXCl+00pLLvy1CSX
ekc3NKTxs1057kdEvmms3kKkFE+ttjk9kNbXd/b5+bMuOV2KaiHn+Qmm3xelV78RLbm1S2g/QXjZ
ApIjcr6yB6ypAOVZ6VMUjGDkkoUTvnhtvxCUCbnCJnGNIZP/DWexRz9CLSglKNbs1a0JQNbANJWB
wOCYLmRiQtdRtadRkzD+3uDjXww5JEzEaz7W63nzHPfuqjLEIWQ51SwIwsp4yFvnLkkijr9YexYZ
FcDBcF8Y7kXh9XAdjebJT/OHAS5Fz8KslGj1fLHM7Hal6cVDV8kLPxg3LTYoPo4ojtev3AKWCTi1
shQXpR0jLrCuSkCvF87QPqXQRiPIFiZ8vIo4fgHm0oiSq6htN1wUzuif9GlV/HwS4m6GowdabpPD
nTNbYxw2zRB/CECQdTyBPMoaWyc9O5hmVTzVikiWno/jWNAD4rtwXXu6xNfZAyXR1RNMEGdZ9Vl1
AazVNW/Gv6Aj5TFuInZ047gmfgk++aqmgQkq8+xcRPbrwvX3L+aORAEhyt3Z/Jn05xasMfMGwGJp
v3hnVvrpQ/48Mp/3k9nIgACLBmj/PWYMv8Jgk2Y7VX0+/Qmca2Lq4YdVq9ftXkY6TUTOwsP8QgCb
OrP8fl03pl7wbiH6T9qp6e8fmqgj4WpAtPsbq2LviJaN/1aAQsUWLjjzPX9dGBG0C7KeOldW3fxS
4Kz1zVhnWou8zS/viDt1y7zGEj2GubfoLKe5zlJT2bqN4b2fHkYKwr68K5MQJNX/kmjXV/WqBd/F
HzgygtyTm9o3L/XYvqrd74p2PSBnzaxXPdol9p2GzYRV30TVQcVBzcGTrRwrzMsmZxzMvU2MMWFJ
IXLDCuXB6/C4/GYQJBu6g2m8m6mxRkrAEQ5To+rdQp3eRfkGac1F1v4M43Yh+h9q/q1yunWJMxl+
0IbQ1rp4HLJoEVPAUPTW5Yijyzj8CotHXV6H7aXjPDnxfWtuO0wkqdXfNBrgImNYakW3qrpuGWG8
63tPyvgS9CyNxovvkXfJG1DTPi3ee00NEeS97Ojgld5vs2TXO3jgJctMHdYtqLvY/e6moB9BiaZ4
RVFXzZlx2XntMmmatY7XCtC1h9o7VIUFNnO41szkafBJ9I6lChLaBGoyLDsDY5vMW+Evtm4nqx4X
lE8RL4TMd6M+roVaL1GDLkoKWmQHaKcR265TNq6DfNrRfngxt1QdUUwg7nTsZBWs67Ncv+vVEAS/
s20mY/lQWY1GD0HRuXTS8aHzA3XpdcO2T2BGb9oQjwq3vo9xyTGzajWQVE0wIcNqiXNYkL5XbQRW
TpvgyD7s0+pdcTDoM7iYKGn7XYjhTY+HpWvbq7DCpMBKUZm73abP7Wd9TPEqqPHQAUQl1F+m7a/q
Xj5AksSs4lBFDDpsVIEwfRAO3FXYrflDrWMgPNk7IFENjAKjW5JzF1kP+jmpxW40SCVQ1AqBYeE5
ynczji5bA4FZIN6QgT00Vr8i0/eqKtbFUEaXFgRWAkvXY/OWq7B4BW6hya8ejyAKEy3zr957c7H3
FdCppHzxfBtG57izWtDMgZ+A2+3WFrMDXro20bXWrg+lCFA3DP1QR5liLrDkLCuPk9hDgi3a2Eu0
/G+++cgvWwTSWXYpVs75cBG0P2K5pei7M1+r/jsOP1XwzSuesTAwhxdgxyOzxvNu5PhkhM8yxB/N
8i9c3IuLDvwh3qcwv1Zq8BBpD1qLPXXt7FzMuTBqufLxwrDadyUBXOfIbQz/WW1fx3Fvjfde9xxb
T1ZoXRRY2IzwoFJB8TRswILdu3SwxOyrS2rOVlgd47JYg7IO4en72S7KehhZOE/lOrc63kLec+d7
zeBeBWgkMvkCOUmfDOCxw7a1X8gALeUvL30t5da3mmvHd3+IEHLYUIKZuiktQMaQzlIfB537dLiO
+ydDPgjoX54R41Xq8BlhjgNLL9HuNNO99+wJ9lYG8OBVde9ZoPQjqLZeiV+0PZBMKNU7karPHaQr
WxXLIuwgCz6H4I9TuFh1/FyM+0x/Kr2XvGEvUPF8GMNbbXwM0omt4e1CO90Iv9ilrbpuJPuzuUgw
8I7dH1DdGLFsGac4EmeHsLzHNLSFNJpmDeHwB0O1rnTWOt0npqc8l3jhKOxo+lvr3Zn2N0rpIiB5
erNyNDzorVcr/a6bl4WKTax618GCy/2AUWV+xSR2Y61eRoj8O6iT+X3Bylpkkzfvs9ZfG9ZLNuDF
x9D1r23yUAEFB5VZ6t9N8nM6XEilwH+zVcyVlqW3TiIvBWxX7a4LMQDqQs4a0PpqLBLy/0vamfbG
bSVf/xMR4L687VW7KMm2bL8hnEQmebnvy6f//6jB86TFJpqQEzgzGCTD6rvVrVt16hwZKtl81yXi
yiO/MsIa2hlfzShFeDai0UVOnFutPoCozuDttaKfavy94jHbULQx5XpT+zDN+xaimqE4ggHclWW8
HcMfZp5tHTxsr/4Vdl8blFUkw/9ly6m/rez+0A4/Wb9xG2bKXW+qD0OZfo+s+k6tEUUo8vSQK7dy
8hChbSdXxgEi0fKmpzReN82tJ1tXQwXXeYFGdIoEA8KboCa2YfCjGW7byVRwE+nf4+prI18HhrJp
UTSrAYb41vdohCq0lLae4+rNi8fFY8I9V5R/S8K6KUplX+V/Rf6Th85tV/4MfHvns7MSCAUy8WKa
8TYu4qPZu3Kd7DqC20K+qyAHsxECunzhgjQ4v3Cn2g4gcxPszlleP8zi3Jua9u7Nkk5DSA/7nWp0
W52OkHj82zKebUndw66+d7I3s7/2EHOm/JsHv1L46KHU2bYkqHLnXlOcY6BCWAAjuu6Hezm+7kR/
raA7E8Hxp1TNEbzjzrFwcPU/lBOQjGmoZsYuCeljGRu71LgzdQjU2vhtHLwrTgdCbNdhxIYIyF05
aEY9mTTqKLdJBftz+JprzQ4ugE0VIwdSKj8EVKBZnxyG5qlpb0KU8OAHTXgPOFT3ZfjlVG3njfLW
q36Z6bPhvJCnPhbGA3JgBsypoYdShvaqFQgyWrDic1TiBrrrLNs1fblTQ29neMUvYQfHLDCgdKxf
ra5wB0kmdOYX9HAWZaRkjHQ4VlAfC6t6keyjYvmHMCtJlkQeyely09o3o67ABRseajVBe9FHejQ/
tgilWtGTJ+zrQUeRLbiRw7+ChDZcF8ZSrWSXp8QVyK2OQEQ7qfgil88O0lltwlUq6lsT2s3Afiy6
HlpehFhlibzYTeDAVkekkmsu8jM3ImAbicdccYv2TfJcv/vWljf6iE+rnmE7DstvmgHEG7m1ytxo
2g87h3PLLO+sEprjXNkw3OvB1++Qg5KPyF7/aiNxDDr1S1/VdwRum4E8paf8bIGaUdHbjDlSoVK1
Ccq3AjG2bD94cJ0eGvPVgbM65WaL4p9yidhj8lTAytRwz1vyd7N4CjtXaBj074b4puv7fQxurkiU
XdKxpOpDWX0rsld0ws2BhHy67waEy7Hq9/RmODdkQtFstXdChTiMpzyE/kkCjykVRqQkZeQ3peiv
oXzKBDBf6a7SvwG+2cSEVp38aqLYF+CI/fCxye49uhTa+K+meaVdDUrDeNcHr3Xl+vJBh0OfgPFK
Q+6io6uxMP+mMXSLbE8FTVPi7WMumgoKYmishbnrxFOe32bixkvvffmJQjVL92yLJye4GSsESmxn
U/fXMqwcppZs1OYoI0efV49K2fOQ/Gp4z4P5DQEKEdzk4yP5xp1sPdf6vY2QSCLz+I5+0mK4t50K
FuuO/5nRMVxe0de17abQCvgJkigIuKb3Kfo42VjfBNZBQ2lb0MKeDi9d2+5G09hE2rcOEl7jSmiP
ZGLM4gXhNjl8jpXXqPiqtwjFo7jml99aCyUC7UE04Y59tlUmmYSCyEZ8czK6/CHetq2NZXk7n0e1
gEi1ZSWJYXR05pJM29ocl4RCn9HCAMzzmgWwtOtMw/t7HVUqWD1CZVtUxInGjhTbJuNYEO8bwe/L
vvD8DUcvOsA7ssZLqLggRqErDVvz3qg5kl6awV6bGl91u/l62dDCcxdmFAscKL3vExvCx5ccJB9K
BwsPHM2S81PJsteg3V+28A4i/vjkZSz/mpi3QBJlAGLpG+Nedir5wdPh4MmSTn0dpAymUrtuvZ2E
mnGTinFXJr/BVx5TiJUh8/P6t6LY1UR491mDfl6uFeZDIrPRPHLjWtXuHbJzh44U/q/eRB6j9Qrp
OhrgrL48hmkWPg5hIqlUyaK/t9W95ztO3rvREGVJG43KvdfDkbSxg7G8K0vVdpEyyjddhPqLT9Fh
6omK6pusrIeryz/gfJlAssomlAv2lJaYd0fLZQEbrpOp9xF5QjfLZH3PeqYrSMnz3Bm4CpoZ6OyZ
eijmrCWhWtmtTRXrPkFmunlsk2uh3SLm8+mxkOWmTwOyAu76Oei8sNoi9zlp96J4GpAaWkmlnh8d
chNAhmCYof3xDA0ODXpUF7JCrcWhP6ig2QAOav9Vhud+xdLCdJGbAB5Anmg6rrMsSJxlpd7kZnsP
jG/HI/FKJwOSBiW89WtwqPNUhE3ThDr9kW0D6o2Px1Q2Rh0p2r6+p4emuK7CEmg4BOj/JIHTI0Ao
oHpo+3Ilh78wk6B/pyS7rJDEn0Oo0UWOmoLU873aScOuTmLIhxsLXT3UqFcO2ML+NkySbdDCknCh
evpxfIZWNuCE0XsZ+TkviSNTedOV1Sa8JTNQC9AaS5Id8MjM21F3823eTKzY0NQPhs7ztB5IvChU
zR9JuRDF1xMYs4ry+zDMC7dRrfSLbfb5XY2W1rc+F8l1PdrhjVdPOncelbO0LpydFDfi2YGdjYd5
1tAT5hNcoGe1dXLwmNzEuYdeXE2biMbtA1RLPtRN9Ft26u5lSONmmztIYcGdj2qaHBDstLq+MfxE
7Ic+OyYIb17FqkAnhA4ufRSAJkiq5PToP+bQ5B/03gDboPYaxDIJNeMxUHdqIRnXTUpp3USZ4LUP
NeJCo+/orqYrfV/rSnMzQAq7h/raBo1P06icNt4kEa/ab03UBm6W0hRNEkvkiLOWFYK6woMj/7I7
ONtlim46DpB12aEmZSnTmp34VqGB49IsJGjtUtvEKXe08X3kTv1vVqZfcWJFzSGeGNsWK2g3RN8t
7cbSVxDUCwN5b0Gh+O8sIKitdpCHeGQgFtl6J1G2if5NlCsu+mwHT4xC70245F/PEdRSZAWNJtkQ
9sc/PPPbGo3hmUubPj8R1QCUgWFs7tJ6gMQFB108qp6DPF2GmnwkebAlxjnXtjJ6wVo9aHHWVNro
9AkjeXYbdIntj53ihY8TMFm1i+3gXAdBvLLJFscFwQ+0adRXrTnhE4ptUt779POn5Ckb/SntvzWp
TF1tZQ+cBQqKDvejNVEJ8ffZPa0nSECAOYiQTFXEwaxKccgds9vLnf6VHm4UKxRHR/GmrbYKjSH7
T25y7gY8KKyvUDPBOjHzovgDFbGAoUNwQ/buZU+XXqveSx8U+n1WSjxzCCh1PLBcU2kHam14VeY7
BWrZXAvaqLuvpCY9aELzbwy1CbZ1Z/u3Zh/4hzrDH9liGO8lKyKN0vEA+vx4HUdRzAlzZbBlPx7q
WG2Vtg6r7l7z4xdCelTi8/wtNeo1ouyF65eKpQbekPIlSLbZTd8ocaAZBTFFQOZKIHm4s9unQTwi
7vXpEX0wNJVDTtyUlFaN45UY6q1uWzqIEATJfhj/o5XZNZiBfIaEbyREGq8y6U1uN8EaM/fZsYZW
998ZM+RZmbcxuhZGVwYSor4rvuTFoViLI9dMzHc7VH59jlLzfZTs0dHOpJ/yGszg7DgzCprlNGIF
Sl2EQB+XIwyK2oN3qb3v9fGxg4Q4H8ejDfwjDbRtYqCe0HnPEWD9y7tgoehlUhyffLGiAzGZRn6y
C+zKwsOrYXePJNN9PvwO2q9FgbhPv6lteZcZvy6bW5pInbuE0wyXOu7xozkz6wtHijX41cYnqVQ3
EjIWYL4uG1maSh4WmgbqFHqn+UNzEBKdh5A93puZhaaG5aYjBAFIzEeyNGwazfmZKzWyT529Mpln
rp81pFEO8KdD5KzMa5VOoAzogbXjPRVnylOPo/HTV4j7Um0lxDgzRCAD5AW6G9CZOq1ss2lUk9z3
aN94HMWd7tzp6Vev/t6gz3V5IpfMmEDTTWhZF4iyFG9I0Ec2oKZpvyveDz8Q9NNT2FDDlYk7c3qM
h6Zg+KVIdXJBz8YjYGuOu5ibuSvFURjaDV7wqLeoxOjaseo++yrEmg1rPFuDvch/f5y9piUjaBam
eBySW4tztpJcPtvjU5RpE9BwkBfyHChWNqETkuRGLGNXWNGXIVH3Qai9Xl6cd/TUh0zBZIfuNrBV
dK1QuZ4No9HVTB/K8DES+taubuvhxddewujea55D84jOu4KmNQAYuOufU4hALttfHOZJMD27EaFm
bFWh1OFjFphvlChfOtIUPEfKtfba8/t/inSsiSKf5M4U8nwcqIQsqpm0In7UimAP7/EReNMh6mWY
Kby83ZSGcR+Z404v0juk7D87StIHpB9pzoLBj27Cj7blAQLZRg6zR/mpQvcGwcg1IsLzMPuDhTlK
KVVRmctNLIDToewQp+M36JqSbOWInS/XVOuYILdsSucMMVwK39MCxc8ee1q9/umbN9N+ujxVSwNh
5t/TBjaMu7NlaiGFLMYyzR97sDXbjA4NxNLUbsW5nyP8wdeTHCNBNQH+zt7vGoprUamU+aMcxw+e
rFIFC/aZA3wKqST9zh6VXRAq1xH6oR11pMtjPJtFIIYgDfmL5MECGLAz7bEQyvhYVVT8KyGhMtuX
SIsZw1qf1ZlPnJmapvvkZpYQkVbQ3RsRvm8RbBSQcth7EFyJep8Bx7g8rrMwAGMT/REAFPJ+ZxdK
MfqVkaip/JiadXvn2COyxFqbXyU90nD4ZpayLPvrILI//VyaLKsEu7himNvmjAo9im1ZVXvjoyPT
wtPlxt5KkzsnF3/DMXy8PMql1Tu1NZvSosiRH+sC+REW3a0mlH+MLkNryv9x2cz0mQ+O+X1INDbL
dKFAXDuLFqXcL2kaM8dH2ep1yGFImARGvRJJnd3N8LuStofgBDap6SR83B56XyiUC2k119S7MX+N
yget/lXRRXp5LAtTZsu8ZKFGIfuoq9PPONmFWlFHRdPV9GqDrD8mHSnhwuo0OpUCbWV1FjY8FVdu
dG5OJm3+cK5VaUgVMKiPcTNVWn8MU7HZe0mjdpO3Kw0Ui8Pi2QrdPPcKzPMfhxUZpgSvC8MK4xsB
6sj72tSfvR+nBfrXxLx72ClCydDhFXzMwSZG31vluok+63FnJmZ7IG6SxtBLxDLi+NBNTM8rXmFl
ljT14ywNlp7BWMksGekPmrU2DtCRZJWWYcH3THkSmnN45E9kSh+t6D0QTnoOkDSw0RSLt4rjdvX1
oL3YXrRpyGF+fkeT/KXbl1vdOiP+NWKLrKOHfIaB2lwNuiyKaNTqV5ZmdjzJjMDvjEebUhe06cz7
0GS6sZGdg2SckuE+HXA3SO7mya8q3F8ejj7zNv+zREaCtwAO/CyPZmTIJQrZt6jvetbe75qQnrcx
+6IlDo3eadYeGoEiZStUACyOF20zxxZHR3johCtJf+2I2vgbbmz5kKJ5+FgaeXoDbqu5CRWyLapZ
etc8R1HuC2qZ8nYACA4qlz0ABXtSWAWE1co0xwBPArNj1Hb9Nl2dt4NSqwcPz7EvpEg86LSYozPt
2XeGDTBsbBPzKDKrh01MboGNDT2oaMchiCX5h2BRRrOlbtwKTV/Le1BKY0Od+Of3GaPpSIFViSco
VMYfN5yF8/HfSSuddmpeSQ1j4kizdlpg/DBakBpTFmgj58pWSKV232sSr+9B867JARB8Ivd6qHhV
7KICOW3uYkjJkWI5Oilyy22a9Xd2CqhLD4Zxa6Sxt5fVWqehs/I1dNFD+RjnpvODq8dy49RJdkGV
lQDtdPsYWwgt5kNDsV01AXJLISV3vchuRKcMZL8SBZXeMNnIojH/KW3IcywvM3ewcJZb4CzJwS+d
8aEPhhi1ZkBIKXrfQDwBUKk0xewrOg+OUcYb2BdVdyUHgNSgSxm/2oPlb9oKhdtMkSBcUxQP+e/B
2mQqlfCxF9YONXFyjCADpKB9wMB4HclWtxdpDuQU2WkUJsv6qkr0H5YZ/6XQqXUl261x48e8UOUE
dWpkZZt+lG/KXouv2lwi5yvLpdtEqJAO4ShtVB/Igj4E8XfdCj2A6W0B6k79e3Ie+66qbOAq0c+8
ruUnJU/SXaNkYCvpadu1I0IO5FaGXVXl44MMQ9NRl1BzbGzZv/L7PjsIpEjpZ+qSrRW3EX1RkwBr
BN3MIYLfQ9vmikd/l8YTmlqGfjMGinllRXm4K8J+3PSEgptYG9+KwWJR6fxCPKiMnxx10tqkTnoN
P0jzwOJPQB7ge8I3mr2a6KgzQi2wtXqTGkupFdvG9H6qWU2zk2Qxc6iR74pYDEfFzNVuK/uTgHuf
GN2rluh1BaxOg2A99r7mLf1GFvq/17o/9G91Nn5XM8hsoeWTt2NMrlzxo+QXBJ3WVg5RZaxqR90J
estb5EFMjfybVdIiVmsAEgC9+g4NJrusGY07NYnSK6vDrwNiSjeZBjWx5aS/8yqxt77n6Ts1Lfwb
T8jet6IIhzeEQ7KNEHZzGKRSPxRZ29xbrVDUbd3X4d8RoJ37PAwlcuy6+lsvfPugJ75/RMatu3OE
Zu+aUs8PGcjVXRQZwybWrQr2BbCmpsfeNWsluAnTmCp7MVbp3qwaaWflbXtbGZ1508eOOI6trGyR
sq83HUKvYJjt5ilpfP+XHOUBazKmhrJFX5TsSy6ZuySIg03tNOS5xjy+V4TkXKky0s52ZsbXZlNp
121JM10hDRRUWpHdj2kXXIdaBUJp/N02KhDm9q6i53in6Xm8Eiss3RYQr/HAnPTfzqDnctdanZll
3uNgqVT2O7gA+Bd/997UOF1/uXxjzG71d/fH/5tCK8mD81pyIedp7NcVnL0O0sIZaNSMGm9WAsS6
bGjpZsKlTN3KnFGu2o9+lkZAm/wvrJaBv6Pikuefp5Qj9cG7nCibgt48iEMu3az9AO7bSCAonIrc
7YV5uDyGhcmaNCtpNSXHco6GsNLILp0qNB8Rp5dpohB7qbv+byZmIXZbNJFkDJhosoOdqvhBCQnY
q8tGFtbCAgkhvzc2EC1M//wkjo+5KHDKoXCdTW7elGKFC3bx8870gpw0DtjCHz/fgsF3hsgQLi7D
3Jl/wOU4le2mcpMlwys+C0QL3ieidUbhtuCjVJDsBqXV7svlKZq9P84CqSlOPZkifSylUZII2bhD
RXSrQ5oKXrapbnz77Q8scR6YK/K3pAo/WsqivoOssDYfcTSbMLmy4mOTPztkzjrl+bKphYVBFRBa
Y30CeIGu+GiKjGspRKWb5KKzbaD8dMAgf97C9G6f5A5Ug/TSRwuJ0QgxNCh5B9uyCTbOKr3ewhHU
ddTuHNpWaI6Z5zkTr4HUOpsgnjHQSu40IouVUz5tz3lEeGpitn01J8olfTJRKU8RVAWAZcWd//0P
Jkrn0Y4fQRF1DkYyuObBU8goKRnPQFDF/vOfx1OBqZr+qPPSSgLENxVdZT1GUN6b0UNIavSyhaWF
oBAAXovXGu52OkAnBySgl76F/Mx7zMDRqfXYbgnzQmIFe8VZLZ3EU0Ozk5hqlkhkHWbp2EketFI/
Iidwo/TFofOcm2iQVu6ReYL5/eSf2ptlA0rP8RF5H7iovDAF9V3DZzTawS5KaNeJE7oeTbWt4DIG
ShoNTfeIXlD57Q8mF/dJEPB+3cwuSyGLyuh7dFsMVJilt7a569dEpBfX78TE7A4YlD7RUgUTnbjW
lOe4fnbkP9jj7HCgVXDzTIWJj1sE9ktqY0VIL1Ff0OzjhRsv11fuy3eYzvy0guaT6cif5mqOPSBL
X40pT9nHlmTvhsr1NmpNiGxScSWV2Y0XSE+HJJSuTane89h/1RvjeHmxlvzF1Cz4zi2sUIH7OEyr
zYvOSmLoEc3+LYTyMxXx6wgo0/u0Ogp5BOA3ZBGpjPHAn3lXWgGR6fDJVkSohuQZsOCMAjes2uJz
uZ6zR/Gsii5Sbr9IgCGX/PYQDsatEsUI1omVmVu4j2BKJf5QFXOKFWZ7MFGkwAwGJXQrf1sG9AQd
Lq/M2venM3Dio3olryswOaFrvQr90Esre29h4cHEgo0kIDQoqMxOKZldejvDLHRzoPah8w0VQTHl
ylv18978g6HZPPF0NFIHhJfbHwb9RZafL0/Tgoe1bLJTKlBIBjO/i3pbsm1zyITbZ/Lt1GMTW096
mB2IskkEfP1vxqZJPVmTMNXMvCMR4Haa72wbUhm83mBNr+n4UaPU2ORCf71scsHV0RI+sRtPZ+YM
mWt18GeVshBubNl72bsbwuxm8KSVC3Fps03XIWTmvA7YEx8H5lnaILe9I1zdeaB7JF5TWFjYbRB1
kKvkUoDtde7oAk6Q6auKcNNApxNL2UD1YujDLgYE/un5+mBp5mai1rc7vKpwhUlHqaRvvPKLQy/U
ZStr45mdnhEsRhylsnCN6GcG+X8Ok0YbDZtVyfOF5f8wnNnpkew8iCJFFW6Tu5p3bHM37FYc2aIJ
uPjfJUo4QLMYRQ+CWldz1j4Kv9f6Hli0+cnu+sklU3uZinI0IgCSnMXuxpCYaWDlvHqieNA2QSKC
L4EmgudMHpW/Li/Nwlae6jxcpzDlT9CFj1vZGi2vpL1SuKW+Hzedvr/8+cXZOvn8bChyI7WB7JW4
ANVDT0k8CFu+piq4AhVc3GAnZmbb2Avaqu78WrgV7V7ezzw8BPnB81aCnDUrs20c0qivOF4h3FG6
MfJrSf9CK7cpr1zIaysy28OKztLXDisSTg10BSyNpXt5Uc4Vw943GIknlhxXOUfOZRW6I0DRhDvk
SgyFeEwuTpiSeowhablvMqhKSdZFCFknegKxkuZscz/Ud4kfrcETlkf770+ZbRCnzJAdCPgp1Hu0
YS/Jh8tjXfv+bGfUQQDzNzTLrspB3Q3l7vLnF+7TqdhHyZeXtnwmKt91kaTy+OI+rZ6S6F5tnmG7
08JrOnj/ZFucWJpO2sllqqejUo1Fy50jvaHSMaa/Lo9kcXOffH/65yffh2zVJKHNEZJSC2ogr93m
9E5WAYAUOfevLhub4uRZJM+0wQBnTvnBs9Lf0EqIZresehLv9b7fBtJfY+PtJ2Gpym83TfJP9Um4
zf+cKleqohIaAOmZObpcDQyfJEjkxu1GM57SNWj+4qGaSO1kG4AevcUzA0JrEY7TythNM+fQO+O3
wOcAKbBdQjFAk2ijXqN+1zpuUGo7uav+YKMDh6WKBv0m1ZvZ/kiyMUjHyIlcXs3N4xitYOeWtgdi
T7DtTFARXngft0deBYXT+2rslsYvmNO7g6MeTO/L5W0xx/i8LxKIK1K7NoXNs+ppHMGDVgxYmYRy
y5cekjeBmOFOrnYSFModqGu6Xms6si8bXvIShFmIXE740bNs2YQXMKJuxG51533pypXXw9Lnpw4n
lE1JYsrzvJ8Xp2afll3sQkvfi0MYfv4SRyjLxgVNjvRs6w0+cHRbC0MXBKD+oyhWQBMLP//D52c+
GvBx2gmHz0NmIfRwF/TN7tPzf2phHvBmSVorXSwFrunpN1UpvyQiW8POLoQiKN2Az1VRtUBebubg
VC3Oq1RPQleuyl1lI2L1ZGTPl8exZmO6Lk6caCJaKx1jnol1X270FqZD47usrTUaLa4H8AIGAuII
f/PRSl6aYacoInSLgpBN+iJnK+55cRjUTScQw8SiNltw3wp0P/a00DWMced7v+l2PNhJvb88WQsu
BYgEjR0y+Hd8y2yyhFEXWaMYoQv6INB+jz0pxc7e6cMazfLScE4NzUJ22WnLxm8YTjg8BtHBGsGa
tMnn7+d3bRaeg7w7zzIEg9SOOu27IS7E3nlOQCN/s+KlFsdBHxOIPUouZxn3UYlL2YQwym1kRBYa
8dUW6dc0058ur8uamVmYqw4FYlYJZoZuyLZxZFQ7OApHeDK8tW6ipUsTwOjU+UxVEnTF9FtODowU
C782AvoAqRnunDSAOmJ8q+T6mXacn2kRHHu89caDAcDzKJv30Qu8YJ/DbU+XzoffMHMMaU35Z7AZ
r20jRIwowE0Vpk/Uq9fqokvX2wdLsx0PKZCwvUzGzdnm3ejLj6Eafc3GX2URu3qsw83UPeYZKsXG
dxs2pMvLuuQ1aPjgOKNfAeBqtqyQHyf1WOuBWzbbagub/n/7/GT+ZCUtGF986CMDN7R3Cgm+v/7g
89QvSdfzMoZd/OPnNV8zCx9qO5ea+bgRAS9JpwtXrqHFnX9iZDYGOlkLpesajBSupsEupR3bbI3x
c9EIBf+pHERzujMzkgVDYlSTEce6htcJiMHGAZDz+ekiDJ1IWDW61Ocdr1ZoOzQNR1xE2m8kGmD9
vPz9pUHwTKc5hPKZCpD343J0jZNXMdQwLnWTLN452R6StMsmpnmYvRHg7/zXxGzFgzQZ4zrGhFPs
fX9nraz18ud5fUzxHlfc7CyCRlFzf6Awnptik8BnlIy/Lw9g4ZHDAP61MLt2MpmG7c4kF8nb0IC4
L7yRpDu1v1LGX03xV70GbV0b0CxCB69b+cLHXCZ/8QLqBRBKXR7QioV52hOEWxLJlJXd2LyOrKO0
siLTjJ8v+P+fr3nUUUKY2pUwXrly2h0HCVqusIfIq9lHivSUm/0/l0czTf8lc7MtTF66TmTYfFzP
HHY66DfPdVRXYLuvClowV97Xyyfm39HNtnOLZwnQayMRIXV76FmDjZ5Dj2c4/evlca0ZmlbxxBF3
DdQQaYAhM/vHC56i8GvUfb9sYilyO9nZ8yqCRW66LJWApKG/D8OrIr8nMV2sFecXtxvs+lNhGzaP
OVWIgO7EtHpqFRKUn14EefAfCJIhUvGvhdnNr0jwx+egaF0ro2nkR5n80Yk5MTBzMibUiOjoscfg
fU+vWv/l8joszxCdUfSOcpMYs6WGwYycpymFbgeVQ9g/6d0nZSfeY6Opme3/WZg228lmMvO0MkLL
C13EabZp+zYaX6rmIEGOdXkki4fxxM5sJYBNWilEo6GbIRssef8g4FGPJVz+BiI/7baB9vOywbWp
m60M4GdT8wHaupJ1BQtjv9bZuHgKTwY0c/7ILxmxQoutS7/+xqMrP4tsah5//6dRmLNRxJlTap3p
c9afnHwn9SuT9J79P/ORPDfkSUeXvMzMR4a01g+IieHxo77ZhE497AObJq9SixTI3UKxy+I0nSSj
9U3VAoLtIBnZtqas/XTaqDpmLegjtRDGU5Im7fUgm29KFGb3FTLAe8upreNIP+YuVHtvC+vRiNsV
+tHQg/hBpQZyVHJd+xmNDgBRQMJXkpekxwy+vpVoZummpmZI+QOkL21ms13uUHCLQs/2XT0YX6u4
S3eBxytUWBK+LblyqCb5XvOjabury+s3rc98fpGEBxEGzJCAcGa4k2RJOIogxpGdQ9L1Oy1TD71q
Xalq/VJ2zv6/mZudslFNejtPMReo/ibv+kNkSoCfVShPh0c7XOshWrwmDMAgUxynyObsyiuaxi4s
UOQucuGPupXdZTl8sHV/JcK17OvSREKiT0aE7K6JxO1HP+UXfmFYrcNxCyEMDsy6PEhBFhyswlTu
0iIfruzks8IN/3OOJ0Zn44uNEPHVGKMGjUsUmdHvCj7bTnRmZBbWRbR62Xlh4RnlK6e4cbIHJVqp
By36KvKGKslxnuBzPG1upno51Piq0pOSDfohHeWF6rqHrPjy/ls0RM6KrBI6rPYcJYSeltE3CLW7
jvMovBS0619htYJIXbMxc7ydkdLbA2LNHfruIZDGm8gxX0yRXl8eyuL9AdRAgwNtKtTO1j6MYSke
fG520R1k6Pj/6/cn+ycXbxmOejbgDd3oW4GOwFoydPHn49JNqHgoNs/hoVVg1WFZJVQAo1e9Pg5r
ub2178/OY09dOaolStjRuPXbJ8bxB9N/8vtn06/2VQ7PNaVYu9s5yX4tmbHoTia3TKvYxFc3u1dH
204dOeIpkiV7wyq3gwffaRpuSvOVoHF3eSyLbpKXNK91eozxkx+X2svlThK+xssAC0mfbTLvdxuj
3JN/kpTl3ZdoBmILUPfAUnF20Ju+86KkA4Rl2ZAu/x2Mxn6w1e3l8SzBKoGK0gUJzGuSEZu5LE2g
Seb3+MUyaI9jNj5pEJBvW0kgxKDQVZMVYhsFLQwnRyPtwpVQcmnr6UidTBxs0IDMn5G+D+YotSmU
Dt3Vj3rtxl77+mxja2lRtq3HnVZ/p+1IW4uDl7zX6Y+f7Wt9kPLSjwbhamjzVDu4C7X6x+XlWdpu
1KsN2hpAL521fI/2AKFsQUjv0P+Yf7Fum2Tbl2s596WAHmZEWH4QLVfOMMNRJvd1bXGCPJ9mTlTK
rKsguuqy59xxNmP8B2B0tIb+NTfz+qVZwvNCVtBVwq/kc5T6+fKkLS07zGGA0SfOLWP+0vILzR5M
OQzcFt5zQ5dujdhecWlLSw9CUoezEhjtGVFDKJWdUbdV4Ebmri2OozjS/XR5FCsm3g/uyaUCb7Vu
1lYZuHn6Q8m+Vf7fvfPPZRNLEzXVbh3aAsDpzs9+HRmJ4fhUwIbiNvOf+0CsHO+lMdD0Q85u0lmn
dPTRW/bIBfi2EUZuWvA21PtbXXnO7TXGwKULAIQfjfzYosY2O+ZEyqQF7ShyzWFbJTeBONTBtojv
+uH4+fk6NTQ78GkuoTwHm6yrlwfAS1G5UtxYOu2n35/W62TJY1vWPBiuI7dyXoSHdt1vWf7bjFaQ
9EurfmplWrQTK+go234dpJHbVY/DnVGvDGJtNWY3pN9EIkHJnUHUd50EK7Z4i9FK85tbR8p2lxdk
bcJm+0sa8tZS0b90eyik0WLwno3huJrbWt7F/+6vmb8C+z0oXs3+MvRqI6ofgW5vEvNPSj6nyzK7
iE2rCcqwYix2/ruEYbFzVu4SZWUcc4+SykVe6lkcuZHlXNXtbeTcSt615H3Nwn/8ilcRKsZ19qCh
kqIgXXUFmfJVu3aGVpbsvex2svsUK0QhUfAjvByFUbSbrvzxoPjXlzfG4h6feL7oAoeoYq71GcQW
mVs1Y6jBlXOfrHU3LO7xk8/Pau5J5ZSFavH5JPsljEP0VkZ7Tzmiv/DZYYD3g9qInlMZbPEcyBMM
Do0tI9CrKKs3tJvKnwf7IrBAGwhEWwYqgPLMo+Fueiuw69gNVZKq4feq3pcyzbuf5NkgmFVk1aGM
ZgAfOOdCywZB2ZZavpvnP9rhudRuVGPF75wvOa877nyDri34Y8/mKu3yPjJ14dK/7b2laBFcXovz
08P3dQsqTbIWpLgn+ycbVwfo2cllG7qpVNPfkW+yTyN3PhqY+eVOH1ItSzGQJfUG1H2dr9FWLkwR
OYOJxG06FiT2Pg5BKHZbj0GSuLdD/rVca808P9lkJCC/ntoueB3NBbIDbRgjOfQTt4pfagkyC6QF
DPMh/jz4kR0rw3hHWsI676Ez/cIcIyOIXa3Sv8ThE3JXQVLd6PVKjLcwWx/szNy+lJqlUdrYia6M
h3BtOy19HZa0qfmBBnswKB/XoledpC/8MHclYW/6ZxsZn8v7dc3A7OdnbUe7eo0BW+wAUfXN/vL3
F5ZbOx3A7L5Kpd6Sx5zvp/l39HQhbaj7G2G8fN6KRUl8egADNjRmhyIUPXTamShcIqIcVavr0r+K
8qvLRpamircnfpb/IIacrUVeKp7ihFbuGn8Xzjdd/Xr589Nv/Jg4nt7v/35+thJNF8pZD3eEm6Pe
lqF33Oxsb9xeNrI4BigNkY0lqQr9/Mf9ZFnSGOY67fXoK5eIhcDAsWJhcRgWbW6Agcm26NOGOHGA
mQVbRADZiGuVw/+R9l07cuPQtl8kQBQVXxUrV3V2+0Ww3bZyoKhA8evP0rnAmW51oQv2BWaMAQbW
Lqad91piU2Tl+Kpn+fCkTwA8//vFAFVcA/UiSA4+zV5XLTOMPCvaS1PsUYP966wjupjefX21kMqU
pWkU+Hpv7LqsdakKMqrpxpTDtd1C5yJaPDH8SJ11bFUAHLMBXTaWkAhM828H514Ce/2v9wn9Itgh
6FyMN9mrQzeUObasijcXHXwt9aX4+2P48PmVm6PAnCu8xOdjPI328g8aCg0pyKRhGBUAQOuCitlh
dJQJ2lxq21E80YACEA0Lt8hHrxzEomOB9ApmSohZGT1DzSuD5rK54La5BcjSyZh5k9LcOIpF3a0e
+Qcxy/t89zpi+LVjTCGmaJ8ZCHE0ZCHr8UkzzgItHiwQeRF+ffhXF+Ys6XnE7gCM1D5KZLyu+0Tq
OHZRuYL6c3NWqhvq95aM1eZVwOJtDQ4ZI3nOureESn9i0dfruGJIlmQQesVUtFx/ah2wFcwylJNM
Llp7kPJeqQdwtTcbdN3fOKIrKvKDoNW7t6ocfGE6ReXQAyeIW4tb3vSV3QKBEcYKFrS/xa/+eCJg
G2oxJAy4P1t7Va2wp1v9VmvdVREEPXXImEK3rLvTZ3MUiHhH5aw5D3o+u5r5My26G5r+ykYBGfk/
IauNKhlxqoFDiG6CXBDUwcktxXXltQAGAS3wGE6AL0dXJtGJFY0OTZJcTPXR0ZgnEtujA4gRD5wT
TwNJ5j/MzMBvfydy5a80wKco6jZWzkXx0oHDFdBdaVTrN1TmlbbRJTxAmWbpVQHSxuoOdCJPByLT
5ELAbJW9pU6U1E1A9AH+/JPZf6sAYFTUj2z+9fUrunpmaDMG+czCQLPuGC3QTcbp1CaXAWyNr+JW
Ju/W55f//069SW2oHOYUCcYcuZdpqduW268XsBz5SoFi4/5bwHLz30ngwA0DVW6XXDCmV/pmEynZ
iwpyhjaI/+V6g40aVnPJqq8HGODFFHmJcvAZIbx5tMXEt6T+h6IgLsI7KSv1TK1GEWUHKXYXUjDz
tje8mKsnAj3zv/Eu0PBWTisVNgGqPoZUul+qiLJb+OzXFA3CRGS3wWb0mdJ5nroGJLOYWyBDdVdW
zYar5h1KkTeU/7VVvBezUgSJxfmkqhBT19oDSHsfHKX+FxEgloedhOMKnOiPFyu2DN4NdZ9dkmY/
dxtx4/PLPq/vrebA64ZjjATK2tHjA82bhhrppQYVkq5ofpc7fm1xLwF1M6EPX7+Sq/v1n7T14NrI
kHhMmIWuZ70KtaE8oy/2Fpb3NRlI1msL5ReaNNbKGbCLpCktyBj73e9cvfHOr399IeTCIMHC8fLx
OOykpZwItLbPJkiyjsqt8aRrFxdEK//3/ZXx0kRfI9xC377e36uSRVNju6nkN3TILSnLrXinrerE
sJmuYhVG84julRfTuuGsXLtW1EFzzEKJhumelbnK1AykMA0ehqUB3a6r9kZc3feq2OaOEqRoZbkh
79qxAJEIZKKA+EdRa3UsU+20oKLCK4EL5Z4GRJBfX9xr6zEAyoEOd8C0fao1qSCA1DO2YGX0O1Ck
2QQQfUBi8bO3r+VcXYcOpU7A0vEZ3MYYZKkPGkNNKwN1uCgnDKLoz/8gw0DaFAkopCXU5Te8O3wF
iEqdYNir9lCMtpsN5o3NuroIQA0CwAldH86aaa1xxgrT3gLNSl0a2GYwgjzg6yUsr2CttZCTWKaT
lgBi3RIj0S1ozbaA1uoUP5/Q6qXfDcC5lOktV++6JLh5C8na5+6VhBOb2/2cXBziUeC2jm6BOoMw
/2lB/4nRPp6JDna1oc4QRZRW5eed9BnStE6setwYbohant6nvaMIt5HVRnPGuuGkBfqWJiSY7EHv
BpBQYwp1cgByign+atOLuxuG/kqLBvyId/JWBqyJm7kvGeTNiebW6MegXQisw9rtvbk9xxmI4uRf
1wg/ilxpH5Ajpnlq8eRCS68FG21744JfU5+gaFogOeCtfjICBEhulDQTttA5Knk4tjW4yqcb53Tt
Fb0XsrIEozqbOcjEk4tkjyMag5R/AETANukYfaaYkMdI72qbqKOJqbAQUXbN98a6n/XNP7xSB+jn
S6crRbL746WONYXL2ezTyxQnd3lK9kDMuRtrfgSrVvi1qKu3DAVmpD/RWIs+udVuKbPG7L5Fv8HQ
ghI56eNdwuKQKsVFGgIJkyws2wVWt4d7/veweMjQvJO9sqamlhl5Y2BgTHFCW93P4Lj9enXXrM97
AasnlOpGhu5rLG6c9nnzqgCw2pKmX6hw2dQbsq5dO3RhI7TAxYZTuIoAB9Fa7RRbuBT9RhZba/v1
Uq7pUwyUajDWNq7e2t8kKaavqxSKDsyiF9Rzw1mAUU2b7hJq/X1FagH0hTeFKiHop1Y+AZPzAJqQ
epmQnnk4JFn/p6GFvNUEdk2fAnEO0RjyGZ/T7wZJBJBw4UF3uukNtAiFcXAABZwALy41JrCcPwzG
Lf9qOfG1En8vdHUjNALy71Il6aVHMNvXKRrcXlkaAyUsqrPfVXor2Xnt2BZGFCwTygL9tB+f8uR0
EiTs6BjiaXJIlZK7MzeBp6H6KQh2v74i127gO1nOKi3sqJYc6IipRWWivj2Aqz69YR+upjkcgO4i
jU6Azr4umRhEEbHGZXoRqrlvZfsQV/Y5M6jP4+Q0Wd1jzJlnT+RcM9Ab5Sz4eoXX7MdCawQXBk8M
LWsfdxOo5XOsFjHGgK30NDfOt67t/Nim/2KnAL9qLT14qKyslWJm2yJByydODTRRJv8u+t9Weysv
eWUxuN/A2UND2YIJslpME5O6qpoSTX5Se5gMZSv5BBzuWwXyKzcQYsDiCWw/jJmunUocGEDrJ+wZ
UZ8zAdz4VngZXlxDfv314QAgG5hEgOgA7eS6Ej+26ZQ1PcAbtC7fJiONemJ4GjdvVFiu3HK43ugr
ALY0yKON1bZVRAeMIOCSL4q9SdLoVjn+6nb993lz9YhEWVVGPSIAMwBC0/KoYLMHGuJ5fPuH3Xon
Z2Uu4hiOc1kBsKMs4MjFjqsg/eXkt/I5114sIGeAPYtpfDSSroHKOvAVgxgiAaRG85wPL2D4C+Oc
urwOS731c0O6o9K5pHjQEA18vcSrW/lO9MqN6XPFUBOBk+I5pi6Ehk6TS0apX4lbYc1y5iutjhGY
pfsDg8KfOxrnUUiFAYX/rNNvHHN2Zads1ObeaB9KhXu0B1vzdEPZXlscRoIw04c/Mam/8l2G3pxA
ESpBIUP1IJVvKj+PMziXQb/x17toYfxxiaGRl7PW73cewVChZgzuLMh2MntvkDiQQ7Zp5lt1vysK
aVGqJjpMAWiHec6P2lVPdMy8N0huVDP4fiXZDGjYcZhxY0HXruQHOSsbDPbsmRqxll5KoFcRWR+B
8X8QKo8ydq9k2rkldoja+YYXXVSzKvp6P6/clQ/SV/qjz1lcDwNNL0lPXb1vvKpIMZi5L+SLE6Pu
oQLfSt5/LfOK1/Fe5rovLeekQjsXXB3L5MgbnBI7RwxnfLdkH8mqOZn9w9cCryhJCx4HMOWhJD9D
QU11zvq6xWA+bpZftNzn4vlrCVcvy38S1kuKYQbSrHawjfq3KTsa9Fiq378WcXXX0NmAJjjA7H6G
ayloOyHjg5pKfS6ZP6dBQnyneGRTNN2ykleX807WsqHvcjvt5ACRlKooErJ9uQcWgy5u+E5XYhEU
HZBZBbgUvIp1hUhoqD+kjoF3PO1BCl0WR7Xd6GfrX0pRHwSt1O6od0mMhhFECvnoqsPgzuold+6y
EpzxIATSs6CyBg/kQF4e37gUV6/duzXSj7uoDCTR46XUSp072YJT6efXN+LWHq5OqcxoA3itJfDO
AkvbdKbHa2/87dyCEr66jgU4dulpQ1VtZZwZhqdRpqxwG+Jc2Qh7zDaVyoT79Wqu3W8EWaCLhWH+
XJCa1NpuLTGiAu6M4kBpnHutmYL91kwxYG0XZZCP0gkdsAT9+VrytdsO0+UA7gxYyZ9ctY7rGmdL
MOkoZymmn3Fq/YQD/w9CkChBJQEBA/74eBk44Si+CmQAVf6zdxTweD2J5B8KlBYweJchMKTfYCM/
CjFq0Zt8RnwV59wVRuveCuuvXTkY+AWF04SPvvafatviCloa0wuId8Q+c/Y68/Pm5e+dWiR70NwI
wHL0qqwDmyFjDdPyGnUF7TnvAJN+C5fq6l37T8AaQxb6TZ+kWiETYr5loCKrQLMEMCdXKz1h+F8f
/LXXg8LbMiuHFQF+5uOZDEXJnQHsL5dO2SmBbW+//vy1y4upfYzfoPj2ufJWNqpa14OtnBkhf+YW
812OrHZVRbUb7/OKi4cI8P8ErYtuQGukfdKgdYDzzJP8bqx6TwdDV2lcvl7RtQ3DjDI4VBa4uE/A
jf2sxuY4w/jYSbPQeM32PpWkvvtayrUr8E7K2mJXRukMVY5Hb9nlq0bHU6GXYcPGc11WkcFHH9Wh
G77WtaMyUcta8mE24rXV62Raz7rZhCmy+qgC9VOieVS/sXnXTgkDbEheUhRmPgE3TkqfGUgZJZep
nl2inioCJ87irqnfSItdE4RCBkozKM8BuGm1GNOuEce3EGQRtmWZuW3m+bc5moEo01uY31duBDyF
Jc2CS0GtdVkuccwxKSuMZzZg7gIZmvX3ULVLkfc/Acti3/k7DsYxjFHFPPlkqF4ifKBA+F9ft89L
WArjqCaDcgKU3uu4ZWhKORQjxpdlDjXTVajI3GpY+qybP4pYbvy7RTSmU/HEAbTGFKs+mmOftdIJ
ZDX7LK3C9mb2iXy+AYs89C0CTQv5crKSV/ZYaV8CfxfgYMS3hKCu0AdrN5aKvuWlIAe7dCyPpLMI
LEVz9mRQ0weOrlbda1UxHeMyM0PK8nInsopFfVLSG4bk84vDT0QjMBQX4MLRafVxS2Lgcig0AZi3
A+evVBvfQR8ts26okqsbAdAfKMcFIXht2ss6Bi1Ah9uzDPUYrikk8hig/AuImWQH06wN7+vL9Fl3
Id8ITAKMFC7MzmszLxnqZLGJKSlZ15hQzusd2M1PIH3ZCEd5jBW/kXHwtcj/hcr6mFRYILjBa2Qu
fR5o7FttJcUjccYENJhL/a0Q+xIpY94X4G88jumx0DDbmO95+o05nWuxP5M+eZm6a7tfNn0gDnHR
6Oy2RQbu1Fue4+f9R8YBCT1k9PAP2ls//rSCxZKWjjOfpr5wZZJ4RSy3sfU7EfoNJ+7zE8OG60hT
WrhPi4n6KEkws1AUXZ1PbXY/VT9Z9VrCa6hI4avkx9cb/vnqfhC1tk8w911jznI+9VrvFW3lUswP
gjTkhlX/rJfwPugCXoxs6KLHP66IlIqWIhSXp4qG+einNx7g1c9jwAPtUyCh+WQlWrABzLNRylOX
lD7I/Nxpfvh6n5YtX91L9H5jaB8DtgSDYqsjKVExIxhvnk+DOOs4f0vbKvNLZ5+m8VzpJhK85K9V
ObbsP4nrIYMWOBdga8zlqRGe6dynN4esrtxntJwRpHRRPAOW2OpMxswo0zav8nPRdx4i8HpWMB9+
Vm4ROa2rnbjIUN+AF0dPOEiznXWKy+ztjhWkGk8133BkmYBSPW4mND9Y5b4wIuE8z0n09XGtLsQn
kSujkSlt1dKkGU/zkTbBVG/+/z6/ug2TPuRMs4vxxJO7Xp6Ry/r6+2BrXBybdxfu/63ABmUyWvZt
NKasHB9VSQBerSj9KTeGSzHCsLSzBXCYPnbVytgB8XYHXMDE42mxRXOUV9Wbut9UfeWr5mMs47Dl
Z62IhnivoFeu6/PABB22qVAA/hS+MKJhqHCF33rkhnu1c2MwwrjppIVtQz2Ymghdrq4x25uOtoHR
GyeiIepPVDDxEr+SB03bdfF+oHc0Uz0r2VnN1mLFPquGx8523KQFL2G+0wgo/IwBvUGDb5B+O4y2
P1epP8g5msGrBP4WAFp7ZhZKLaDiJR/3oMvd5LYXy8rD/Ivo+sdelC6m6Vx1fIYB3zha4w8a3Sjo
ypiLKdL6zFXBezooj+bguBrmGzgbPbMJB+s8OqmvgW+eYF49k9Whsvc1ve9qNOLUF5TQ8nkzxi/C
6n2L3tnScMshyKjf2Ock/yOS8ZKZ8mU06wjMqoFdME+dnshMPGeeXiyZn4Z8Azd852StFzPdA1YB
4EmC3Hhk7a8ebIkqr7Yk9m2ebWTvxcm56V+a8lhZxLW44cpWRTFUixSeBmPxLDkQ5I2wr+9B1irp
b4pm8FpPdnVh/QSM+V01h/qUBLPTuIr2Iys2eK+xBH2so4ZZemfiBTtVHPV64ibF4zA/zto2AV31
cLCbw0yOVqo86HiCiT6HvbUdql02D+CULwNtArSjCZrffYbj0iBEI0nUNrPXsXZDZlyhdqPYkdM9
5HMdKNYvSw1q8p3Jb0aaBqx5m8u7odyks+4BNCfWI5s+d0IEOTkVlhbYdY//PHf8jwpW5nEziy0z
t23bbCyR7kYN7Npj58VInPWMh1pjAjcKA+18UF0LR4f6MUh9owy5tG5wq/bV4D/QH0uVkzZTry9f
22FATTKOkthPy9IrDbQ1K7vWubScbWo6eAaPfX2qtwkHvWQr3NIcNwX+ZeOf2Tna9uQR+3HWOy+t
CWBtTB81nIAMoSE2mnFBuJ4Ap24eu7scJ8oAu0emo2XmYS0NH43ns8DYPS5mAjCPEvaBZH0wmRpo
lplXg12cgC/1gQ27QY/KMYoz00fIA6S4ylXULcekNna/OlM7P88d7sC0bYx7QZ9aFHyduypWIoU0
YVIdxPBqToY3YZZRfazYwVD8LH+g/Z9aDpGZmgdRt15n3jXGsQJ1dnbWKm9Qd1O/aQl1x7RybfFa
5C8GMjf5nB0x/eXDrTaNh7r/pqQMjMhPM1yAuLb9zuYhs4KRvlK1i4Yuc1HqdjNT2fS24pHhtcuA
Z6xHmqMCeeBxrlWQqvtN0bmShHn10mc/4qIIq2X63DQuIJfepzZzc2D7FsxXEi1iSnl2SO+KONQI
C9IefVbtxcQwq9LUXg6gl1i8mfRgLeW6wgwF+a1UalCxzuv00jOSBQEKX+SOh0jXS0HXUg+F4aLp
1UO1I6ItFIFV/E6RRtQq05PKnVCf9DrzOge99SUVSJBtibXp2Tlm2zotD7U9nzU79hKDHqj9WFno
KE/3dbxPqxIEEu22oa9FYUadRQ55D/3bI4bXvzvkwujWVras2OjJnz7/0SP0To3BJ07pDaXpsTje
63YRyvG5FKEJbtMRJp05G1F9H/O7yW493Tjy4dyhejCJ5MmaZvwKc0tbEbWGucNg99ZxnJ0TG9ty
ZG7KVbyWAvzmvX2yY7TgoaHwNy90HwQ5gdb30JDlq904nprDyHL0FXV3rQ2FmaC3yKoD4ZCwI5pr
NeTMY+OeJCQyZdQOckux9bxI71QRcBKSWOxMqXujs5Rm+cnBGfA08zUo5pI8xqPlafbkTjL3mPxe
jWxHa+s1L+3SyxCuSb0CU7kMrYYfeq0J0FnrAqokmFCqpsVJZD8TTIpYzDPN0atm6XfkRU+R+tHF
85i90cq+p6O+U7o6nMu9IinQkWpXwuJoKcjAJdvFgA03ULuqm4MD0u9uYLs6ZZFSzkcCnNR0TjeF
1I6ZUgLQtvMrp/arwtzO8XHKwN6uIf8zJn6ZjgFpdolq+2qHUUVRYIU/LP0YF8eEP05jDsjGS6O0
URYvjOnlgRC81d56MpOxwFHUwTTkW7U0YRfzkFtFCFAsRKF51biU8IdYWo+xsAy/0qSK2nO866zk
MIN9PJ+2g7KjFt4f0InrdseXAFL19B5TYBY7DUb5gyeNq/PuLErTB1i2xwGLUZjmN0V50Nr4TqsY
+JeggfTejQ3QujtZlNvVOUmmB0BIuq1ue1U5uTqBBh2KGGeQzJ5dVV4+vjbGqR4n1wCEpSTfAM7s
dloYI6nDYhrM5vBkNd3OsZqdgQnqfrioYFG3iu7VGEZfb5JdPsDMShoaTeErHY5L8RK5meZHkMF5
DENTyXzOxovahlKAgTxtvNzqIgmC89LY8vEB1PZPdKIex6xgBgaVWSrBCPNZVUFaPQ72o8q/t06x
J6p0FWG7reDoHopDAJUGdHpIUOc21MtUaHdTXgZdIaJKcfyeFDunbCMl7beaUoJZuNiYqXEw8x9a
13p12SBYGO8Nrgmvq+xNacunuDVAkCf0t1pOb10XGewukQdRPrUCFjcDqkIqv1mTA5QutDryoj5I
/jZz8L9nd9k0QGl+J3hO5A/v76oGXdGN5Rn1fjJPMnkZ88MoNryqgTkAn0adXaXmLs/IgWW1X8Ma
gOHKE1p5sNTJF62+G0AxpWh/mJFsWaP51Iqs/D6tT3inU75RAYrWZgeouwCobEhyvJS9gJYChnJC
wga0dVYMZhgGviwd6tEq3Jp27mxvY7UNTPpgJT9m0Ffp9kM5fovNAECe+L+Fp+CSezHyDV5tZ5HS
meFszZt6HvZxNuyrZPRBl3jIKhLkbGg89LInOFAkbLs0oZ5hiPGig9v3aGeWDOOyJ7hjbbwz9OFe
VAz+P9qzsg0wDO4NGY6AqmPWfTfiwMyLCja3/l7Tt5N4SNkjeKeJ9miPT7qzGUjExG+JtxM5hfRV
qgalNb8gC+plBn0ATMi2SbNtbctgmAaPCmWH8MbjpfMsRx5IuWHsgBNzlQQbklqvoyU8YGO5BSu2
WRk/arN8aRNy0BzjtVLVn7FR9n4ZL4aPjXtwLvtEXOLme58fRyqeSzsk1n3dl56TxFAfDtmhw8+z
BrlDp+IzNOZvmxVHqf8Z9R9Am3BnYoVVf6iE4zm08wn7NdL+hAm82tW7+lXvD7OE3QZGOW3Ok5gD
w3jqNBK2w4tCTwVBu1zdnUa9D6T5x7J7lzuO75Q2YP/Dwprhde3UVIR2ihIkPc/5iVgl9GQXURN8
KPNTEWej2/AirBtgRoh+2BFnxIQAskk8yUKD/KI59RdK8dK+N4bMN2d9B+7ffDradD/3ZwsWB40E
npLobuKAuik1txKvM7PIcwqPQnbmm66onm0fjex1MUkqhj8NWbpNQ3ZELV6t4kjRYF+lzZPKMHIm
6v4Jc8hgeOhdizxWcge0dq+oFHdS27OwU7cQULsgvdHHO82GTw8dbmqVm+NXOmMfOLjswnKOsnH2
lfasZvkuHh+cGeDCqHvpc+lSYACMShyR2QmpEelt7s4oW6SdcKvx5xzfO3ADRqCxcfgciRF2tAql
agdORzw2OIGGDhMEKQ/K9HvUuK9a22wEL31UzG+a8Af9XMd4V4y7KRkeWKm5er0l7NnKn6YW7rvy
0CgbEH0EAMdD0SSK1U3HexY0mQoq0xz89sScHmal3MdyDuta2ZCKQYr12KdvRZ67ZQZ3cj6MfRax
2g6L/sdQbVR+bxS/tZSBhQ5u64EOm9kUqPelfxg5g3G4hCpR3TpVLyV4olJyEpXm933njmp3n0t5
dtTv6D1xtfRlyjqo+9ytJ/S6zJMH/E5f4FGRqn+x2n3WYlgMWNDWAZCF7hgfS1rfEYFo0DG9Ms88
XCSfDXsjyWDB39o8oOnPhImgxhtP2zQwtK0N0Pr4e0VGuGbRXL1OLER7DRz3n6VjuFmNY3YwwnlU
5zcnqSIVswuFDTpcpci2gjf7Vj0pCY6Rlz4gE7c2mGrAN+xlyngC2k3uDr30lR7WBJWinKX+NGwQ
OeL7zcZE/qQxdJh4moWkuu/Sn6Q+FOWjkCjI47Ka8fMAZs8471xeOG5tTd6UgUZZpXu7D/WW7FAg
uptAg66In73xO8UbqbBls/04YRrcnH7NM5hDmt0IXJHavgf+5ga52UgHXofJH4jieHajwz247wnC
GutPnPxq8fepVvkTMIYpxjut7JnrQ2jF6lnCMgGyScjGZxXKq0wPAEXBoLAGr5yelhjPnA8WCmTk
KU7jIImbfREn0TQbgTIcURvwmuG5Sf7QnHtmCY+6uBhp7QvpRAwwN2PxNIsGISoCYu1n3b/mk4Oo
sd6Pueq13bccxN7IpY7NU2aNrmMcS2Fv9Ylu4rHHzT1k5SnuNnxYoiFQELDJLes2YMlbaVrbqQPY
FKgRq677bgwsNGnmkaT24+q3rtdQ0yOCUeLVHRx3jbu2tZ/54FnlU8IH11JoIHUDRo6dCJRcK/AA
JfIIxeRWUxqxFJwaPDuVmgzbWY16CSi9vofDOuygFN0khj/JZOSgZ17UZJfOBvTsifQnhxceyWwX
k/3eOFFXgVmYiiJQrWFbxHHvE6OOcuUuzoo7Q3+WVggvQeJw8RQ9GfMtDJlr1XC4oMFpYmzyovFR
lYLdGg/9UF0mknijsINiphvpFO48tbvYAA5mUfpd9YqWta1R84tRH8YJAddEtwrQEXrjtUj0TZ4A
IrnoLm02eCn9VfWZPzLoqgrvnt2p6b5p72L+wJ3jnB1y9dDxnaPuYriDhhFj13KkfSy3RbwHnmf0
MGjhwItAM5NAJcmPQnEuGq9gsST0YcL8MblTjbPWThtztLYlyoPxjOj0V9zadxpcYJa34HwwPVqS
fUIcIJHnSPDQ3cS671gPMj3lLqbqNjW7H4hFv6kNlFRWfGsFfofpG8WeIdjQWLLNWXvujDspTpxp
O1klP9Om349AzK/azAewUGQ1RxV6GE6637bGRkusyG4B9ppijLu3A5pMyPrg6ln16IOnzh3sb+ao
wk8tIq34meQ7U/mVOhmMw/yDD1MQl8ojR/zf9WVY8fi3QXlkKfODLZCyxUPU0W8pgCc1kSfDbtwe
VgHvq0YcI1kRMPzbzmnY1J2XTQy8BMgmj+b3jnwbq4cB5Smvmc96tlHYPk64y/q3Wjy08aNuNFAv
W6JoG/C6+jqXQaf3J7tp/dEEAobaw6UiiEQB7o7IrVYB9pqPYl+pmrfA+StWAq/awFNMTpJjAoSW
PlhYELNuElNDVbXwp4wDLrQEAHt9TJQmItWveD5281YxzyUSUlV5b8e9WwABxRp3VPY4/HavZEaQ
sPrMUa5QVb6tzQxgvVL/3inJvpjREF9rfmttjdFA0JAfZOs8iU4N62IEV/gMTaPBO9SBaFQGLWwo
AN+b8Rw7aEN/wSKQo5I+IcoxrhkyTtIrZOFieufC2S4tVVRmkL5pH7UCMbqpe3VzHtD7yvIp0qtn
q3RcMGi6WvtgaGZATcToA0wInUJm0pPCe09FCNRWxUHDVELZRYr6hwzMh31Nl8gdyUjSJUd92JeV
FTQ1cVX9cWzveZp6MQIFbiCLpbMI04M+xa8RCgkGnrlmn+BBk7BQ5wjYN0Ftmy5Go0/WnIdGNezh
uu4wFhOY7T0bwMidlh4yPRvLEYc+b71RmkGCxnRU3cIqRRql1EKlHLaqTPzFURHS3CmO9I1W8Tv5
mwn7Z2UzoPqzXx3mPS0wrOXVY9LuFI4U3bZtVLd1qvsKcYeO48qslxhsb92AFGE8yvluQFvHfSu6
DvELpeDfstottyRFSKnAxZNNucXFqIJ2KtQoL8xJxWUAQTpVBmT55rZDcM7m0uOjEYMBHk2g3+ZK
Yq4pVhBboosjSfH3+CnjNm68E5VqErROfC+H2fEHvEoxDb8zU9ua2uQZ8FG0TF4wZuhRtPl2+bmd
Hzv+K7WQBFI2SJDkvDzNAjmeqEvJBSNVHvij0I4cOhLjEXNRuazQw96Z7qmcfTMrvHT+FqtvZb6x
537pjA4HQ4tsZBO6vNu0TnrMsxjdoqeqMcPWpJ7Cx8gu1E05DB4m5vO28fS43HX1XpICBwBCSbPQ
QhV9XHnaH6wUykzyU9tflETxNE1B8oRhWJUhC9Xkr1mdQ+WAQYH0xZOmVnd6ZRZI7Igw+x/Ozmw3
bmTp1k9EgMmZt6xRVaUqjZatG0KSbc4zk9PTn4/uHzhySVDBG42Nbux2K5XMKWLFWiuEcpVU9Sa0
3iJnFmblizF+rH1/OTruyZojSXRbaQWL1nk05Js6ngIfkd0PnWtB2xpp4kXVUU2uK20vnU0og71w
NoGyNZtbLPqAxkmFnBjDzsLDtCCt95ob7q3xSAW/cthjZvzYcTmPJnY603Xqj4sciDuKDoF8Nsdk
kci9Pl0TrGbxWhUPdrir7G2u8a/3Y8pWUlZKW4K2P6XTdU5Y2TqPubuvye9V8yijuyF3PYdYJASQ
M9J+kXC5lvqm9/csaUDJvG9ISILK3EuRY8IKmCPNbxJ8zIi4HbSJ9GLbZdVV2jygqeN5vKvNmP+T
N7Z99cVeB0ghwamJQlzay25LYzOIa8W9dbMRv+vHzjDXDc0WwvGhU/nwyrYZx4NhoSnOi2VS19sR
g1kKVctpJN7r+SRTslVks86S77WzzN2Nrx9Sc9WOu2h4LDQ6YpBet+o+7469nDxpZTwX1nLQjvYE
FtuQa/WFvx+HctsWv814WNVlufR9Z2vBa1QBFnz7rksjz5G7ogmWXXRn99SZrYVrxQvZ3WtqsChJ
onj/1ilQZR6LpVE+SOPg2w9TNy7HYAT1axbu4K4q0/Ict1hYQ7oCIL1OstIbiUxRTW9Lnp3auikm
lfgj8KRue2FRXCvKr6ainIGuFkhpyfFyw7tUWnsj3iV2wZ875fUpJZ8sJmWjRai7Q3zRxR3EAa+r
SvCD6MpM7JXBlTG3bLKCvSMPmX7VRc2uSg5udWXFpyo+AGGG7iots03S3kVBcZX6N5GMl/qMw1bm
jWrXS0cjlJAgTc2RB8SjGezGjStPqdpl1y9TudecNzFGXpD+yFtEZILOxY3lrzrlJm02sXgohc/+
1kEgDE9RirUTP7omCWF0VyZImHqdthTy3rCrNzvKF7QBM4jvk/YpLYTX9f5G1Z6HYfoWxNYhqhzW
o594wcqfrexWcf6jqZtVZv2IlO+22QHVvuhJ/1C77EpkbHYaYHqwq4YNpoBLQVkpHotly2NXj9O2
tstN2augFBax7LbQd2Dkewu5Z6n86KZ0WQbBRkzNMi2uw4jrZho8OlwuG6KSNjQXIT6upZGuMn94
LbRDE7nXxSiX6XSPj/DQHsNwk8FCiDngjWWzdTadexXweNngrEq3ivxqkTXG2g5VEh8ALffFTqdN
HRsPib4v9XWopV7biOWYHEJb8SpS3sRK9rpyU8fFpujtpa5vSkUS7oQegqyb2uHb9fdaWuuHyaY/
Odl6W77UcYDUBOHLoQ1tqgIi63dSyBDks/GvIrWm6wkZarmgRD+oXl3Y1r63czLpcGiufbfrvucU
BRuehdtUebZHFRfIV1Me/I4UKu5eg0BbaUN+UFuL0PiQF/sqsz2NqKgygY/uk5IIkMfGcjyTIBd0
Q+coOAezKj2nFAuc6VdKGG5HI1x01bhPyhXDe6byFsWKl4hvo/o45IRw3Z1SH2vs9nAa+eHqY+CJ
pioWgaM/W1oF2NuvLcDpIQAMTuNbOtMTngOnEP4EctcYx1F9xZ+MKt+vwKYSfZjkrzYPNijbrD69
8qeOi4rAkJ49nmaEyyYLf+myXJrji5u1y6AOD6RuKzviNIYB4ZENujlyVRReZx6K4qSm+sangczs
7GBYzlJTSAbU6wxhfIvkJ0j7ZZ+GW7veR3V6H4XVKnGfo+nVnLa+ejcm431Z6evRpfqh7xTKNVMs
vJSgzsrHRaZci1hficC+ysdo3RrSa8b6EBiEfrXnOummRiDv+JRSx6cgASq7GgVoXpusxumbT3ij
ly7uOPp6oB5JK+G15v500Zh2WnFtUSb2o71b3c0eC4MdLPMc+FLRryC4rHI9urfzkEopAFGW/EQg
swzD5zw7WSkRQf6oDwA49oOD2yyFYr25aQJl2U6voqgWAdYAZFPLxnnJ+LGUymRqrLX2ri7uRkpf
qnLr+huf45iDO4adtZzsfNtys82wRO2KleazMC1h2shbpe6SuU3PsMu0Gz9L16oyN6LYtX3h9fhb
ZcBfbvszMreTYS9cNpAT/0gcY2EWV31BQlE8FvWv1ioICDmaQj7yhhu9tYjTpa511LDgMpJ9R/M1
AfFJMYqVBthV1QF1tyfKlm3LufSzRaEq1KFYn+JJ5gSFdbZMcoPd5yx7FPaVSf0jjO8SqY1eD1wn
gDUcA6zO736I6L72KfX2WygasxWEpEeOttAkuadBYtl1umfXw7JSxZNrvpnjd1flCmBf1uxT2k0l
0GMdwt5JvCl96PXZj4oTMA6/Mp6aXIsXFvCame5c/acjAy/q7nLnJe3HZesXngWS6xMALSNqTMZ3
v6s9TSd72sc8mYXIqPLxioNPq920TWlrPfUlHyG/qsUqa/HaCbbOFC7LllJ2NYARhpu2mPM4fS2z
57Q55soLWas67bGgh8NNwDR0h8kMcAgBKwlB7UflTnXzW2CaVa0dlfiqdm7pmUXqzK0ZLlxQJ4oS
5TdqsK1116QF0f1jQTyU1rTogBjePndatRrTkkr6UZHB1vbHXSHnNvKLtn5R6m0w/LJZqti6bpJT
oHRLU8v5Kc1a7191+o54Ts0TVYmtVkJzyGnEcPSph7Rmy6bzF9UQeop8ddNfJnUTnSrnGNzHDniQ
k66q4ZoAzOuKaxdwtc6tVxlNv8apuMp6uBPjXkkfBWXHzjiU7r1kH4lEbOxU/jBzhdDUWGcSgGo6
pu06yvdVu8oz0rG4XhrxVUSqDjCqJes0YNsYBByj2EbselodL3StXNZUFyv+lxmjBrh6atRgL7tv
Yx8umijjnokXQfijrEIPQ1evFOANG7MGqZ6SxZTPv7S61EZjM7n+Yyj4wUHQgFaUy8g50ZWsBSyZ
d6CjKJ5fXTvW1pHPEuDezpVNQ5YPKASwuvUDwrvw1RU/u+A3v4JjXNvpvWEABo5b6j50e84nm3yk
fpDscIw7oCBsgY4X8VAv+xDVoLS2oSZLgjR04Vq3LCgogk6HFeGCvsuzK4sGbuPRnovq/T7wM2ZE
DUr5KazvQm6DhrKuOu468JR+yjg43yVzbEW5NKonUTeeUVZrTPi3UVLdRoF49eUAg0LMz+/3rN+b
1IulWq0aGVIVPlrjzmr3as6jUq0jhfwcg4RRcL2aO9daW+Va6LdFuZbu2sp/+FXxZxbUpDalyx2l
lV4Y3ov6oQ5/dnNymNPYHsNy1l1xViJ6QlextPrvgb6NcuM5N7lwJa/kWhYuPeSTVdA92F3nGfGz
ZgLuQpZrx+jI43ZFu0QvdGE9hvz+TX7nBz5sFNOr1G5dFET6wYsxvrnTL9266aujjjay+hV0K11e
G8i4AI6s+E6xH8Lx3or2gbEDt16XGkhcP6z8zlqzDzwn7726eivt10jezmaztiXWraI+5zrfP0iW
gU6sDHIC3p27936xzZMw8cK4f1OoxIvyhgRx/pSdE9yW8AnciJDhtnHfnDrYR4X0LLG1ZU+JQGJ4
Qb0+e7V7bZEBD1QSmMARqyQhLhZ7jlNMTGKX1QJa86puxJa2i4sqeJHFQYAiqm25tu0SlKHzHD/f
O7BO6toHK/Q3UCaWpi9WitaszPq3SwRrS/3B6XmNhMHLfz9hGLu2a4eKpPym5Wq2mMzu2rdOirk1
w+C6F9GSnFMZx/ukakvPqm+qdvKiOIY6NHi1fcKBki7zwwpGMQsS8vvcKpKD675JZxtl3ArFrV9F
i84U21zd285ejNmm1G8yJI86HJ7Y/ZmoD9P4WvJIKb6/GgkjVWq1TkWzI1vdx113ncSHlhi3E1hr
qb8jB3KjPnktirKwjje1j0Vg/igkncFT+2VIGmIBBZoJaUw07PTuPs7aK8FTwM/uiSIe5n/O7JfI
Hjy/PjaU5JPvgpnA5naCYRN2P0Yn8thsh1671/FWS8orEhebIhEBZEMM6sTS8wEC9eh2ILxJi11o
l5APaBcMlCyaX2HwLanbq8atjmEvvN44ucYprh9K95tdPQ0Zv7JD5j7emx1+EAEteXMqjfq2qe9b
SqYqdYiB+iopaJ7+tENjQQ/Mx6TrNnZb3E/FU9woO5UUT1IessGFdAQcfq3eWWBvLQUbYHMNio/W
kEtr7m8DcFb0Le8xMhJNuxVjf+v46SJonfF6yu0tEr09tnWIUkHvp+Gu5Q/SZ8wzq2CB7D3fl4QV
VVzfBw0EJG2Ch2snP+EK30M0XCpqwxkKKFao7oag0WsoSNh9clc42rUC9jncDPbJMOKFGZdPbWft
RKcu087HDWA8JuExEKCG26i9I/ZyIZnYi0Zf1lR9DIuQ173txd3A8Yh9MuYu8xrn2XBeZi5FQVqm
/QpG7h2Afd9q11NohQtTKl6nU0iH0TdQSrKOUb2HoL7wrRezeBsyPPXTpV/eRc3BlONSCw8VlaAu
/lbaI1Aqp49yiYLPUmOu1MowuZv1zRiH26ZxtUUR9jWBsbZ2ingdkTt31W2dGct4uiJ1t7VDmd5U
8Hr6x7I5uvyXTkx4IghcmrsuuKuUpV2+mdarBSYWPRnRE+BYUsy+vab2O41/gVdLTHCd+wJAOV/3
SrayKJ0L9SEAeatxF1yYjkXqHSwN+9GKnooJb9FVEax8WBU8xAFPYtWsqDhqKuyD+rUQzK689qMa
3t6Nkr5l9UuS3A/jrZHeDMGdJNVUWxfeM8k6sRr2mGszOdHlboUbEfu3uQ3Sk6EV+NhepeVVT8JY
xM2+5uZTazx6bjv5Rs6bF5IVeFDrcWO0wtOGQ+HMGcvLTHQYQl5MkdJSbjOaL461dPpbP8ZKf28k
+6BAJKpweJwnmYL76VBeoisjKRFLC07tzyS7RqDIWYWE9yM0j2kW3NVWcKUX8UGOBeQYPJckd6df
U6MKuE9fq+JbMt071bqwrkzjmiTSKO9EeK/rNw70/U7n4jfAk6MrPHbvqsnfjipvD3lb8oDMeJcV
7SIgSFLsdNWR0gUJnzVLdlZWPfruiSf1gt7gM9Ku+0c7jZLCpPc4lNh3ypLSKTQRykweS2JlEB+p
X3L/EM5HTQOipXek5zNisAB+LAsut5PVZtrK7NXXXnbDo6WOE24JLRXwBISurR0LPXIX8Tso4XOQ
4AUJjBLH27iO5EkoybhVu6K5rzrBoYsS9EiZ2d/YsQZHo09gbtnlWP8y66FdRiKxtqabGXf4fCYL
6vYgnmqcgSy15O1uriEVr3WQ4ymxxK4uNO23Ia0w2061MZ58hE53SldXi1JaWDb1vnMoJi2/G7B8
hBxpd9dmKgOg5hrukqHO9a9C3aT90OyCNiWW7wOr3iSin6+lxrZWGoCbtTASI9t1TWIDbocKpuyB
WXtOoeeTZ1S+tcnJVq6boVfXMXctLEO733YDlCGXEsaSlrfUsCCpQ+AxrFWDecg674U6Z2gRJELN
v5EOauQ4zYuNncDvCNqmWQxRDKgOGR0cL4NI3BtugJVXlx2EETmLYeptSarUpzv4Yk4tf5tR8DS0
wbaPlO1E4TUNUvsGXmm1a9TuNlRaY5NoeXWtFQVV7iKjzgpUs6waHES6mfRik2WdHKVI75RSC0+m
qOGBWlbws3aKahMNcXdvuIqytwpHX2GOKoj2/FK/Dw3LXjvdlK/jpAtXTVSJmYsgeEQLy9APoi2y
vd2khle0jtw0EwWGEFXHKs64jIBxbfYFTX5d2+9hJLRYK+mZD+3dLbd27gREGyUtGguoRxmSsKs4
VexlJLlfR9FBL0y4gxq3dUgPbfOq1KtgnUMSgimWUYpSQ3mntp181s1K2WU1cL4siBFHCiobhsgW
nZD1KlL0bjHiL7qzp0RsByXKlkOahpuBCtpekX2xiFricqES0YxaU8IVJXhOc5sngjR2B50ofhB1
hWM0NcTfyJfNU+U7NGo36mE74Ca+Uswe+FuqfPQe2kbs9PFKOqqysiCGbWiQ4uLBzHw1s5FXYY33
r2lzdXSBnaDP0vp1aabBuk5dGDrplPCfVQC9mWOu/Zzue47jXtAufiJ5+esKOCPvG75S2nXNFdBC
StdQsor8xsLW92sKv31G4KcND9Yo+DVhvYqMhwvt79vMrqNgSPIhOg16aL1kJjpgz0+D/lpqSbEK
2i5fScN3VqnRxr9kqDsHoZfhrumeNTVfpBMSMmVKqWDJHyW+aXHUhWvLiBSvRLZM3l7pqyYNgrdx
6qCQiR9BEuSLJK7qZaIUFD04FVDEGihavdUvYpk1y6oGyZSD8tDZnXZwrKiCu1u1m8qNsw0Nj6Z9
JBWFkidZTFAPpBVVJBYin+JVGk+88H5aY/FiyG9+AgIfB25z5esRdLJsUFdljjkArV+JnUp1fKts
mmK3eU2Rz1Hlje+71ragVruOK9I7uh+24EGDuTZqE96fgJ4dkVyS3bUEW3YLZ8y1ZL80Mrd/dWm9
C42/5G3Dfe2HkoEjG3UiTnA+otevF+7sFfqzbtgL2rZmIHxDsfL3uqGQIK7uRQh/SsPUVmwz2kJe
0HfMP+OduOO/MQwDoSkow2yf+vcYGmlzUtBA/KT1S727SczVFIMxevElg97PND7Ou4Hmyb57Ui2p
6qkiGaipXxPrJqMeJ4hmL7lmfrbXHboJUIJHS/ShrUATNVMT1kp46p1inxnud8foidLkCDZGnKRW
Gpdhf9tp2BCLdFsF6kGUzWOOSe2FL6t/crrxbuTD0rec/prnpv2B7kBbp154NJsx+WXgvL+jxhcF
CyXqnH0j7epQZ2mz6su+ocf9nGfHsX9QIqcFadZrMM/WCH1CWUtSpC2ykxwyijaxE2gPxJPDOh+E
veeFrNa9kVKxKLncBt4M5ABpsjR83qZpGpUNx8jaWuRZS8UAe/fquIRvo/ZUx4smPGqJHGIv1goo
xRrx/9e7+Gzh/8iHsDRg6ZFNozo+u31qy0FECdZ+DOPHvNnUEJXT7jlLv389zNlh+b9h0PXRD9JS
PzT8mGAdYrOWyGMDZdBeGKVyISY8W87/BphNIJD2ob47d7Bue59Mw1a7Y6bxil4lLuKYCzf1p3N4
N8T8Kd+dEVnjnB1L0R3bZteN2/afZzDLBVHP8pc2G3P9/ePLTk2cuLbk0W2LHS5q11Zzl0//PAc6
O3DuGAhZ/oeuSkOuRCJvh4Ea9y6O1s6lBslnFxbLwM/HA3BujMuPt84mIfoxkdLIh6PR+VBafsvo
5xROO9/oeL/SC2rOTwezuUxcHH/xG5z//bsFcUJDidQgG46uyK+y8dpV08WoUiZoTfRU/8OXozMO
JBbau2D4dZ50YCHqTmU/HoOXEm3cv1q9/vlyWM0IlKOzkM85+/mQ4vM0qYEBJAT1YcD8IU6foYrd
dAEqLWdUv8cB71gXAKL3j1+fzrMP+V8IgmRewxGEAPzcRqU088jSce07dXm06UprpxluA9CkfdOr
cgcWekFMLObJnL9rBvYgKmNyH5yrt5OhyvJctcMTccCwM5xquEpm8VyA8mqVqXV+qsvQAUiEenQd
VMpw4m1SdqlUwltdjv7y6/mfnez/5v/u1zn79rmdhaEYrfn1sw56a9yP5CFfD3F2P/3fEDYx+Bwx
fPCnpi1EbHd0yDvRWG1hZVBIrcdUdy5M5NIoZ1lrUjSONQgjPCXd40j9w21auofefz2Vz76WOZsR
45aFtYdzpm8fK7ckCZJI58Xg4SLogc5/PcJn+5FmNyanjX4E2GL+fbDdyS2aWI2i0wQzXDgT1Yvc
qykx4OK6FPkl49L5q5zvRlxQVGz9LWTb56FANrqaHjUla8PbtM9wtzvEWhis6bfRbt08MRZhabEb
9Sb1f3w90zmHOBt67i+Ldl/QNdH4kxy8u8LSsUtU+s7px1CVYmuombwTRidv/bwsdmqf5tcoFuw1
kYm2CktzuGTScbZh/tw6lsnfOIj0GVfP3rSq12F3ZbI/SvDnXD3WxrMB++XrSYrZlvPdLP+MQqte
h2bpGGfS7uPv9XSA52UaF+MxrpWSfF8dFmOt1qCSSWscOlyfv899mg5WUdXXbT21D1rfyH+7wOcT
6IL3EXfyjzienG0q4Yx6H8hRP5ZpuouyYicvhFKfnAuXZ1XD45LWELo4m6VW5UkSjIF9zA/CxLfn
gtnDpR8/L+W7rZJRQYgaXbGObbdL020+XFils63w5/u8//XPtkLRGamwJ359rVzn3U/F/d1cOmja
/Py/2wj/jWFzprk+sFU7d85xCT4GNYuYg4wApWso03KhTbUdL7jqwXfHBAaGLC17AwaGhyblJiSE
ZU5RT/G7ymvq4A7TQU+wyojmtOaYtSl0chW2m1sE/ZMMA3/DVdtRLAgSZJZwuFYpqeKFK+rT1Xg3
k7OvhSUU/ZLB4Y62fZdc1fW/LTYnBnNtNpKq4u+BY8zZYo+xa5uKKQUuKskKCJlWBvnPr0/l2XrP
Q9DFhMifDUvIac5r9W4/jTpVBXfMWO9uRJPC1fOtzBV9UWvVJWeHs481D4Wbg8YFK7CbIrb9eyhM
5pU+TydMrczAzbw0NORrpIAJ/vOMuEwx2TZd4QCknJ1wHTDIcbKGHIDkLCsimFRPZnHJwnFe2Xd7
+M9kuHPpNIKrlfsh04iq0UnNfOyP/qCvUv2xVE1MpvYt1J6vp/PpQHhRAgwRIX3o7Snq1u/Vqe2P
WZ1HQLR5t3JosbvV8+SHCPRi+fVwH/cD+MLsDk3nQnp0a2dwFxlvOuWmlEe77h8cNznKPovRH1ZX
X4/zcTP8NY4+Pxbv9h1vbYIYqJdHvXN+qWP9VMXK/zIVTTWBZ2hnYZwnBomoujY2K6xcp+dWd9aE
LMs+rv/NcoyNwEQA79jbhEMfzAeDxmkU4ZTymOjj3k4o2wA1Z0sD2m46NBcMSs/trf6MhnOUhXuM
6tofbgTf9SF82UNztBKjWVUC2qGKvp2iX2Dv3V4bVtJCB5ycnKZ1NzY9KI+536TP0RAR00fhROnR
r1dNiwywbKJLppxngcyHX+/sPiwaHc3b0DXHETKKO+YvcDaQIeW7qQxvjBJHkdE8xrjofb2ZPp6R
uSci3tm6Pkcw540XbNGJdKzH5ijnBjYan16rutXQW9cl6e3XY/0xFv375OOejiUoZlf0LLXPr7G8
15PMKilWltXD1P+aqaQ6tOubAK6wyltj1tQuq5+6//Prged766tx5xP17sTUmqK4oURPH9FsBtqo
uLeD8QYnx27pT9GxULqnrwc8z8/+rKatkoba3HBgKmch/pBMDtTQpjkGVWN7g9pVhzTBmyDV4NVl
g4z3aa8YO5Bbn8KjHS6KPraA8BQDz1d5KXL77GbiqbXxQ8XnBmzh7/m3VZqlXTi1x7pHrtkhFUO2
cxOUyJS/nvdnu+n9QGfp0xARJvNt2iOFIgG/WUkVClPhos3zCzfUvGQflhSbMZCqGQk992gTJJgi
DJr22DWm+AZPBKZ3NxhvX8/n0w9HSo9rOOUTgu+/P5zvD9bQjejapqk6Rm56NVnZWk7i39zW/9st
5IN0+AKi//ByzGCB4/dBe7S76SqEPAutehFXw6nh7v16Rp+ukKnTRczGYYseF3/PSIqoF2KSfDe9
RedUFHvFz9a5Vs3ukpc8JT+700BEcbfGufKjfa0bJ242DTHzykyckJTrus9veh2nFstq0Ntmw+NY
5bdacQnM/GyWjk6nUuAg4MDzpzgRvtmOmtsc48RfINTxNBmv6+Rn5PQXvudZ6vtn6UC0bNwItTmi
OXv0ZVKlduCohNHw4CiDdhgywf7LFXQGqeluCqCRzeCH918v42fbf062iTuxoiX//XsZEzeeeqVi
2IQfP5rdkbzx9eshxGebHztvdQYicQk8TzqbGrJpqunN0Zi6aeX2+bTyxR/G5kxbBqlcVvhmLUJn
sCCs2ca3QGui1WjY01JWuQ6ZyoblbOBYkJRS+/fzjy0yLYkJ64T5AboUoTFA10MrkdvQMmlLHaA8
/foDfPKNKV/ipUaTbXpHnWNsjYnkKOoYolOhUv0SdX7htvwsrf9rBO3vVRzjvon7NIO8M6zLEs4n
rL0OUqnb3NcY63T9t7j6pvXd6uuJfbKwfw17lk1kWWdlmcWwDV29obzSXsX7V7P0+WBYBmeCVpvc
Mx8CC9PPc7eZ39xhNL0u/0XLvguf77P1eTeCfRYHSw0v9nSUzbHWDn50uBStfPaV3v/4s7u/rhXX
j3QmUCGQGGLETdjHaOJCnvrpHng/zNkeADbD21lhmKY8jhGqxcLHmQwzp/YbolyobvZiUGebgOnC
5/t0fhoHCF4D2dh52VwzfUWaTtgc9TIbV7JAB15xgA+Bjo3U1xvus5XCHhk/a/IJntKzTxmhv3IL
wW3lugkiQQMXqP9lNu+HOPuMYeBUuZb2fEZ4VQ2sS4jEZfn89Tw+eVZoX/n/53F2cPzG9WVmEaO7
w1MwwpO3tob2GCUvXw/zSbj61zDz53wXrlbc5205zwXif2RjybaA9xg013F7IQG7tC7zFnk3EEJ1
3EJVBJuZP+7VpoBLPf78ei6f7bL3n2z+pO+GGFIz83Us5o8WtltB/hrpYtFF/+iT/+eyAZGkAgsg
w3BnAS5G3HZYoQ49ogcwd2bvkEVShl59PZc/+clfQScFXuHARKRiBnJ/3kN4VDoesljzT2pXVze5
Gq8SErQeMdfJikMEZXqXLJO2QA5o6tON5uJ1MsjxRcfVDo/f+ELs8eHb/vl1rLnjt62CpZx/W1Qd
zWT7/klJadT4x0ahHr9/PecPW54xDNp4USLUNHKHs/gmqVNjbEbVOY3Babp68NGZXrgBNf1DmPj3
GOed3bqwiIyGhg4nbXDEaUyR27aufaUVUeX1jX7rail7p09gb9vuOulqXH3KvEcAl+lLukzgId4i
4ItD66kYYIKFoX6dTL6yoM76Y9RzH46WA2rm2i9ViLDV7YtuIRqBnaYarvMUwrcJM2fpW8FdGMLL
twcF/5AQcYzaDeGiDLSDMsJMd13/FmbRnWUl2WpqCGqaSTwk1VgvsAJ6y4cQa4kehxDB3pMZjuBj
XOGCxNHapIRDdyimjKO0kU5nHX7KlopI3kiD8Coc9VOrZYh5c2hcosbhz1QqCPAqwZXpJLD/IoEl
6Ng9250lVuMwGxc4mKEFEkq5m6TGMok1BX5gVqz0XLRYn6l4t6nRhAIgyDHvig5gofnKD/q3wObX
CmztdoqGO7NHf6WnxnVhNE922O2pgmGjFhkWpGcIvWg1S09OtbOi5c6pcvAiLA08ME38GhJM+bQe
wqJK7reJXas4hIn1wlf7JrJyVxWckbQYt7QC873c9F9FmFzjXWLTBLHTUGemeHrR/HGN0LS/MSe+
e6Y05cYyKEFjJUAQFIzRY8jsval3qPqFWLyZkCU31VS2WCbG5mruzrxoSgTQuVYHS8q8+rZ0lHZb
1GYHFxvtCS7TML2tWPXcUV4rIrmt2WaYMaVHVy0NL85mBo2p3SVW9oYB6GOcCR0bCG3aKqpa4msz
4DvVwPHEsGiCADycWKNfsKkifvUoXck+QZ+eIM2Kq+Q2S4d4GSn2tzTC3Mmd8t9FpP/mD3+vYhnA
OVN/jpqd74ypibcyc5VNQsawdEOuMMutsYhomE2RiGHd++QURtR2G6IDfxFhlbWoqrxamJr/nbwt
93IFmbM7+APGneZNOUgL6yKbtl0WB2kwFOEVsn1zu4J1UyPUVrNbWjL1xXLSIQkCg9xjrIzEXTHs
zUAV2XMyfHbk1DxHrQOdxYR9PdksiJ00WE6Fxil1wBEUqV9HqAI8bMgiLxzx1DOw2PGGWppQfO3x
oGduthJh9WxE2oCzbHaLbgG3cWWiwzg+zg3X17EQCTRpmvEWWpZ6ftmoWytBESVT1KeYFBqUR22M
yVBnO5xyO+ieGhstoxn1kZeWZcXXMcTSVzF2S1Fu4eUFVtf4uGNmKD/bjts4aOy1Whbtmi4kl3rQ
fcgA59vLoDUq7dmg4Jy/PUNEUTGDUn4Kdf/J1JCBc4/uW0vcRP6A1jDQH0Get19fyx9e7nlQ2g6Y
ZNWzF/5ZRFWyr5Iubf2T9uyw7S88dJd++lkwhXnGVEBt9E9WQciLDseUFxCPT0cA+YVqRLHBOGdN
BanTjFY2+DR6HmcnYaQ6cXrJR/6zQUxqP7YFYwc2+lm49v9IO6/duLFgXT8RAeZw21mRalmWZd8Q
tiwz58yn3x99cPZ0s4km5I3BBIwBrl65VtUfTKMNhiapHRsHlY8afawi8Bf6MXcFa2jMgfzgjuTN
cx7eVApHTKS0jl2OIm6QnYCJQb/Q/qUZFhmlfPLkRDrnzXRO4iBtKVm2JCO/RSIv1PDYGvp/mPfR
u+v/NzMu9ZNgLQjahoL6YNmDYftU/EJkCa6v24vQlnV72sIknKhipTXrnhak2E7bG+B+SncPPFsu
F5CSc3HLSUPm5HGolZolDAIN1fm9Hrur1AP1n/1RIYpe79FSQ5MVMOiwzf2yt2xk5r6okKIIyh7i
2G6Q/bre0tzYAeUQSdRLvKenr6hI9fymcnTTViQo1MLwosvKT6npXitQ44g9Pl9vbnZp45EMHNDC
hGqarOdqrGQj6iy7H9ZIuxJqCUs1j9mxY5aobILauQDCyK7nZTn5J9sBIuLKb+Go1ZlSykbn6npn
5kJMgDAUOsjiYi0xdvZkZetN7zVS61q2kr4gWxBCNRUg+bR/IuHN7ayVvrT+lhocu37SYM/rwc19
GvSxfg6B/2fpdy8Y1p7+KKcolqSvvrdQ4ZpbH6d9nBwSyGkoLXAwy87RhQvhQYvxq45EWp3FO80J
FzbY7PKgHEzufQRvT4GKvR6oIvPn2H1DhBu8uJqHvMDS5Tq7QgCb4NChsUqsyYkUmoOixD4kKLGq
Ia3Awc1+AIbfmdEn8QikYHB85j4ay2HYVImTO08SmlBQRFrKCnElm1sfCaXra/Cy/EUT5FKpspEu
li8WoeiGTktOR7c1IX4QmuBboaIwk6vQ8PWXAlH7YbC+afzbw3E17ISlo2pmyiyuKIk7SKfKPw0a
hBDmkeTHul0YsAhzSYL+0UfSFmaTtL3e15l5oymshESds0qeIglCAsU6ha1l68K3oTu4Lc7MkLOk
odn/Q0N0acyFU3mfBhKRbuWlbxa6nXbRm55UiEJzqRSyf2yH/PMnIp6CvIEpaZByntr0OJoQtGJf
6TZx5TriAEaB9SHVUc643qeZuMUSkZrkQKQoBBb4/OwQM9ArqglBGnUSCM2xH241oqWFEHJ2ijjY
wauOVf4pHrcV87BMe1m3ywBBEUfZCUK4toR31AcX+jO37kDISwp7jPUwvUlQN0OtF20wnB5kchVD
s1IUF2EyLoWF1fD/SmWTFA07DGw2sTgYlulBr1h1KPpaq9mF6aTH1KeiTJI9Q+7IkVa+i5y9+ah4
aEHDmZKPpWG9G32VQ/YajFc/BFe7Eh3J23R6iaKsVSIdGcWSAMMXxkGqpvVNJ9biFrOJfBfGgbYW
tMRIUIQxnRU1SWmjYSazkXWEz3IVKZVGKpRHZG+1x8zIIf3ngbrRKZYcCoiJN1aL0gj8PmGvGYK2
kwV+SVwiWqxqTQkXW+zevQ6FMlcgQJaxTVwnbtyvqwwSq4gpyc6RK8920lF2pq1GuwrB2zsxjbvx
0KxdcP7PlpB1N5WMyZMgCBL3q5FF38c4b41cr/wgOzmUJ4INGIJdeKsBE75z9FR9q2SJZ69rmKiq
Jz7q2gQALqLkd63vwLjPRSu9S1ItvlesRvvKReAf8zRL3qOwrHccMFDi+y65MQCHItDq+SyvUW9M
bvybSK+qddJBLW6VVlvXJsKOgloMd16I7OzAXNyakghpVMkNUhUkZOS+Hx69JA83WtOFeydsAxja
bXO0jBrl1h4BrNG1CyH1xNl0LI5NK8A3c3z0HMMOtdhwpNOD/8AUqRoJi2oFDsAAHwcxnjK8rHc/
2i7zb2LThRzpABeC5gjRxEmMLz1clL3ehd46N9T0pskGul9wBKDtU++1TAleQLLADXcCDcOXoZG+
qq3oLNy34013sbB1gEyUo4BrTCt+mdGgoF7pmu3VFmLqX7W2p6zioA+A4nz7q0bj8fopNBPBWOpJ
g5MIRvFwYRJMTbObwi7i753yK3Eefe+gYd8C3x0G7cKdMXdMnDY4iV9YVa5ZCzQYDweEz8mCaPru
ep/mzjzgP1BoNILji6qhn3t5BRfQsNs/nXWs0fhpcshIzUIzcz3BmZqEtApJi/k6P8BDV1YGkAOY
4ii/JXT90X5c9fqS6elfPOx0SWg6UBqZLikXQLpOrok1NNWw3VxHNKhoo31cp1gAdPJ7B4vkznIU
5VukoqbXVEKMb05mbqIiSHbQiZDaimKEyVAzfrk+yLO912GFmSxUzuDJs1vDHCDqHAZZM1ep2LBr
kORyF4Kp2UaAmmBhLANjmNqEZaEWJV1I30uUZ9atKEcHWdFRxA6BLV7vjzp3H4+OasROpCzAE55P
p0vWOfSGwbTNKvWP1DQJr6UyBiiGuvFgoVRRoRwKyAW5DoQMi1WqBc1KSxu0OjozfYhkv14Nfurv
3L4UHzS5QtWgCKQtMIV6F8eheNN7MeJsaqcccI3XNgbZig1qYMIhzfg8kjWw5PVS32tRH+2lLPWe
/cHDWaDj9HaHJt2KcYXgq2yq3VZXW2/ndgmHYKBaj1XQxTeKr3cbFbeFLZKD4g6yTL9uI8FHBEiT
FlhFc1NDWR7QE2VFrIsnT2+hjoTALRvNzvSPOoKivrHyj4UpmTsMT5qYREhZFlVKx71ja/elid1E
twRkGnfodGupGj3AdVWE4Tj28eT51gZOjZllpNmB4X40blyvnRQ1NS1sUDvJ+zclcD+fGQEp9r+L
TJuMmt7JSh85kmkbqZsj4EmqVx/VAkFyB0oKIjBbOuDn5mkkTCk4vhKgTFFhJcVY8FmKaUPOfOiz
9LX0q5cWE5iF/bPUzuQNR60sjHm6mXam/e5RRQ7iL4PvLdxWS41M9iiycaafEDXbYBrk6K5EbTjz
ioVzffYg+G/E5MkcgdZzE7WgJ27+WuvSSkJ36vrCvoQDAIw8mZTpGy1XpT4itGWwUOrW/OQl0oWV
rJaPplAj2Sb6R3qKelOugpFVl5bE7P1ocXVBpVGMC1Rd6chBj9iZaSOCKmRoXQflBs4ryNhF7Mu4
Rac7TLPGRyLZLDh701ui85IwElrTFkNng6r1rUbgbKEUpXvWF3Kqm1IJfiBf8lihvWcM/s31gZ5b
L4QAhAJk7S/B2pWYKA08lnEqwVggsrtSn/+lBWCDGkarlxjqIUfXA5VF066kx36UbAqe3aFfWC9z
K5IgQyc7YiB+MI00RKcSG5xnDBs1Lg+XP3dhmC6BrKzH0wYmm1cTrKwwKwwRqxrtCbxRzXrVq9+R
UVi11gFJF4pkD3q7rzDG0f8hW3zW+GRTO4rXtK5I70r5TYTD3ZvKOkx/6rW5rtHX/4f5+m8o1cnm
HirRl6VepLEyRkCRejqCzoa/OKLjd6YLn5oEHMax8IHT7fnVksee2uDRisVkF9o5Gqxmhl9kQbE4
9sSG4pHylvTRa1U474Fs/r7eyb/+rxetk1eApjCWRKbvY88QHQCzqWFTvcupr40WOXnbRzdt0BR7
Pc/8tWcU2peyqpTH0uNl6SH/sENIgSxfJryXDQ8kROubje86yKtGlrjXCtFCsEiqtlqdVTtDafMt
jsLvXi6Kr55hVDcI96J06ZEpLE2EUlEPRRPoes/+VnMuewYX0EB+GXTrZFwTE2kcjdYw46w2ff3H
qTDQgEOFJaXiDxu0QcUDZExzpAKjbh7L6XpQcSRE27k9woSKDqnh119lE/G3aDCE733b+EjXV6h4
Dbx+31xiQw4KXbz1OtwJ6tJtN75q4A4hqwij+0jDPqgmBo7QW6wt/KznTMiV+1wrkCrW+/zVKhbw
SLO7nxQs0dbIp/nLFjuJUkDWlkMB08n2B4r+Wo3T1EKSaKmF8c9PWvArNek1iVi+wF/Dc+oNZeCF
8GC2CTBoo2HxmJucbPJaDZoocmTDxujhiyT0tzT5dH1tzN6q+n9tTEPSrJXkIqk1w04xf4ssVK+I
oX+VOf+RNYmtSviYYGKVIBUzeP73663PXjUnjU+CVbVSrTho6GAHDz1CIKOium5SMr/ezNzdfdpH
+Xyqhrx3eimij1SDUPszqkfUa+Ql/PhcYDymJnnVEq0CtjpvxSg9YkbckWycb4Zso+trY4xWk02w
cH3OL4v/Ghq7e7LygkzTGwhUpj2oiBwj3r9wXix9f/JG9wq9RBaM77+h6obe7BL5bO77I96R9y8v
VIDa57/fMQdD0kPsbdHBwkjVqh4r4R9qMMC/NbArgL8uCVSS2nkKRQXDxkRSjJ/dtyr5h1nglU2V
Rx7L29N3kID1jqc3Cpci1mH6KIooNPLSyp0dKgoikENGMYppEb3Ma6q1VD7tskkOg1LtLH1zfW/M
tgCWe8RxU/1QJ1tQDj1fjkOLqNpNd0r503HNf9h9YwDGc5GUB3TN8+kWc+AnOapLtisegCdhQoqC
WHiL5NZClW+2K/819PeoO9kXAMWEsKmo8vXuAwEmKs4f/zBWFPTgvIxFsYv4xBJTM0lDCw+6/klx
nae+Mo7/0ISBchBFMIU83GQ6rFLvXUlrTNtDIrXEQ6//839rYHIWYuYOLsnlcYE+GxC7fHf983Mn
+pjdo1BIaRIw6PlkewNorxg7aJvMjSP8NvW9nO+vNzF3zsIihd5kiCpDNTlnnUxqJT12aCJHWtPz
vHBtDlhd8JLGka020LaTEZq73ujcFUKfON7HEjkl6vN+1bDTcHDl8Vko+JrBFNPu0uYuXZp+ebYd
HuOoCciU7Kb0HLeqUDKKSsu20gIrsOAXXO3XPPo9YAlW+Aa+YwgoVqEtS4BORz0as7KzHAV87GMk
obBlR3nzs/JJjoYNodFbawbbXBPWlULeLVfz+0yQvwlZ8IXsxj9EKwwQPvIwY0RzyozV9aoOwLtZ
ttDvRPWpNxe2xmxSd6R4Q1AFrnABWhIzKatkj7FJ4nUhkaRbqSo22OtQ/aIqm/y7mO4yqlL+mgLJ
8GlAOK+908bHw+fkcOGh1xeZUll2kA75LxTrol0emPLN9WU2t7ZPW5ms7VjV/FJS6KKGmXs9GDgD
PJFgRRH2VeoXgi9p3IvTZ4GpITLPucyzZ/rgaUXNyPOCo6AOy4bwHRdL363usOEUVjicPg1W/NLr
5JCzCBdeDMS+lEqEoW/tIfJnATHskb1cVyXHSOoFT6ETqUhEy7+yxpUW7pC5Y+X0p47b5mT0STiW
pt/Upt3g7i2ryYdiVfsuTr9dH/65GwTuGAcX7EnqE5Nd3qQQyoSM1IeKdm+CaH2dtwvFqtmA26TO
xnqiuEuG8bwrlUjmvnFog6raN0/p8c9W47vQECPop95TnRo/paQ8RAF2OMFS67PjeNL45PSvEzM1
Qwt9fbHX7pROXSMzvRc6damTYyemS4vsDmtK4ZC+0GQLc1VIwsIAzyE+WZgoDc5t2x2V8GsZ6Jux
1urIYLl1d1+hi319DudOUJ7vKM6RvQKOMBlfIXLVqgRogrtgdtc52pNhFTs1tWBZJh/Xm5qdy9O2
JsMJhF2QqtrSbVSXR+/pb55sYU8MkCkZXrLE/WqKBbYQBTby+LBcb3xurXIiQb7729NpaEhZ2ank
AOc9r7srvyrVPwRTp5+fdE1EZnMIPD6v5uFqp/GPz/58tEE4dyzEWoBmTStHOV9vna7l3Zn9Tirs
TtHr/4cWePsb8hgpXCQAix6iqwElwA5XgXYjqwsRweVWogMnn5+k/3AlRATG4vOKJ3xP5OpRUYCH
UG5cuBIu55l2SGQw1YhIkZA9Py8CZZDxsex1e7AqfP4QAP59fZwu7xwasJDuAxuiQ4Yd//zkbBXK
NtQStQaQFO+Bra3y4UfHPdpkd4q5lEmc7cxJW5NBC/2uzFqh1G1T6ncpcrBevJDQWOrNeOmd9MaD
m9t5Or3ByRqnRIwCXjEtrQHlF4HxD2uYFD0sIGISBL0nUzNEiAgbXaDbTYB7uoNNaftyfW545V2c
pDLJuRE/rRFVXxQDXKE3u0rt3ae+MdJH9LMtmB06tsWk+17jtC3uIgnTvZSJUzStXAuRFz9ShwuQ
DTHETVzF2s2g+eJW0EtxQ80VLzZcNtGJG77lQHk2QYdLKtYtmEmKnkSKkwBKjbOvnZBrN57veOtO
ktqDGuNgWOAvcuQ9Wq3wlfsQq+rO1UrrhjRVshbGlJFQO9Zo4okNN9ZgrwX3523SDnafxR9pGui3
nmUNO7c2Zb4gS+tUySrAQ4YAk2jQdyY+Ll7nfxUM592xFJwUqkzfCmHS7LDi87d+Frl3rZu8iE3w
i1oqUvvVYK4MTBcwXsm/Dmb+oVVYNxRhnqwtpyxRU0y1W9kczDVpIHNdDtXPTnHuQMiEWLya3zte
KVAXuxUucFjr5epr5SrPfQHiS8hzc2elvYtbooVAnGqQiG4L8yCnfbM2ujq8xaf2GJYd+onO1zgJ
3gRlyMBFYRPS11V0G1oWttQ5VZRYDq1tlarxSkmdlzqvcuAwgIfEHNtcge1977phfDtgj3dHOq7A
TCKH6VE1pFM1pYrv8Ydw11oMlbvwQQ+gB/zuVDj4aF7wq+tLTBpSZi+3kCdKWv2PH0lPQeUO61rF
ksoaCncVFMYfA9tpjNeLQ9Vj+m0o/bEuqzsOhQAXukKADSL8arv2l+gXmF4FCCoBxFI3COemG8VJ
6o3beG+qmLwJXPortWd1oMmtrPQGxbW6LjCP8j1vmzR9Q0W/fuwNOXsuu/o2NlI8oZtE3WhDQUXJ
9Y8gF5+kPMOltdTluyHE0KCLgAMngQ5iLGt+tHH3U8v9L1ke6OuujR4yv+rwYpXNEW70hmQdPhOI
aq76dHCPpO+b9QAgducqbXSHjhoejFa2sOXnjpdR7mLMXKFqNxU1MCrdV1V0cZ6cBlRa7+xIcyE1
B2i6lPHtlppPX8PgRBE0I/UDcu/y3ZkZAiBEzX2qjWofC8nO6vQFluHcCQOYadTmBOHLX+cnpjt0
UPkV3X1SPdwl0sS7F93gGEjewoU5d/YDeaCoSL5MulAMaQIvVqBwQwjRh19mTBBYSc4CwGKuDSST
aMUkhAd+fd6XKHMTJXNKwQ4xipAVhDSE1+sn8uWjCaz1fy1Mk0xSHatEFjXW54MP/r/6mkFmXKVx
eMDn/gvPime9GG0erbfr7c7NkgU0i/uZVN1FbYy8jan5RubYnRHtguhnRv0psJZSs5fBM70jLYsK
FOpWF5Ui9pdSi/Hg2HnSgwz82iY/RR0umf7tem9m5wmrRd4/MstOnkSXGY5ppV6GkJwicEkPeH59
+vsS+nY8sljW5kVy1lBVv+GEcuw6fjZXSfx8/fMzeHXwuqitagaWaxSBJw9FBOYsM3F8weY8kO2G
PDAGwuVHmUmojKPf/VArYbMBC4tLWIdBZiBp9SOQGv9f+imDJiNXqKCSM9m77QDVNpFDwW7KjfGg
Lek2/hVMO3/H0U+kYqRRAxl8/KSfqVq0Cr8fKkMFpkr29WFdpKmIiYCDMEYkRW99i4AROv8mNgv4
YBWNw1XiixqHsuP9rsTQ23Whm61Vwpi1W1jirsM7ANshLENzTy/XqVHVq6SGKByngosTbP3Ht7S7
IUIGB8AXXrp4GG1V3GC2oYIBsqH1S1L40hh2TroJ81BF+4e31KV2vIuUkUHNg2U/CtSIXKbkXKTh
Xe+TFdqpjVscyJmuouQ2r7+nobeJjd+xXMDOg7spR2tBfpMWJahnCtLwyvlJqOfovACm4aWjRr0u
xVDbdPchrjD5SKEzg6YOpQKeq4KfJlYXge1LN2n2Q5GBqpNMUPPvgjisNW3YqsEvF0GhInsHJMcf
aPi9Y1cuP+jBmxPcW8gXOiCvr2+Nqfg9ifHxV4ML44waMfqTI7hycqMOAs3CMZp5DbKthx1V7v4h
DNzI0q3QviZYoqTatyp7SPFMD5VtU8U4+O0VcSeoyUZPRs/THxrAGse5C8IbXXNW+D+uJTVdlyk+
bq+tehi6H00V3ajCNikcXLNeEDHdy9Kv672ZAXmAztdJ/XH9ygg2TXpjmkNSeaWj2hoeSI2HI/xt
HN71xRGkwDrIIJh9qP5N4u7CRfrc3BlJsZ43ssp9g1bT+V0WOEAFe43IH0vmziHI/TykiacFT0rT
AiXDC3zy8APj64heUbpPgYPVCioqBi4CmQGAWdsvDOMlsoOmICuhBoVZClSi874YZYwsoFa5TwrG
axDx8W/u9p3n3HnRqBuY7Mq4PRa6+hNd6N/X254dxpOmJ1dN7dY1OoWd+6T35vdBk19RjfisWAjJ
Jh5pY8oQHdILfXX0jTmeNNOxPWvYYg509HVhIUib6QVNmGguiQg0Qqg+H0AenzI8cy4chQMgxVkz
X4jO/mIaJ2fgaQtTlGXroqsSCR6BjWKsvTrb4jMUrlLFeIoHba3k0XM4SHvVqJ8azbzrgTiFmf/a
lRisqO029/Ut9NhVJy/Zh8wEPlBjiEtNwq5RXuS855KW58gWmFxx2QNJtBSF3rxfiLJnonqJuAe7
L4MxQNfrvI2ogDKQiZJg9/WzI35NIhQkxHw1WNou7p+vr8e5/kAdBb2lE6BeqLUjsdmiiR+5T37G
TObvAjZsapZtr7cyt14kmPcEBaTxL8S/gzrJS9wABLtDGTs45Aub6lIylCVPZo2VOPoWSNMNTTY+
LRu5FWwdxYHdUGESFCBg80fqYuHWrVVhr1Jo3Jhx/Ussg2I91IqzFepQPkZlZ37EkSRvw8wpdl2V
ps+YR9ULUzo7zNSzeWso5E6mD7UAfYBWjhiAUnlxdXetIJDQN0vykTPxMvZK/9vKVGhL64WQXaAJ
tog6S70OftTtXRB8PqUlkSdFLQzBNaKoyUUgSlGqDkkiwKPGMbIENbwiKxRvKr91Nm7vKIdKdZcA
vXPjN2ZoUcZENojX4fmWwPWp5WmdCraAC3M2kF+x/kgI211fpjOBFxQ7SgSjGBpPm8kVpMZhFvtI
Q+Pg7SDVkq8MlF18tTgY8JxbCYXX3f+twfEHnaQHIzWVAR7QrTC/D+uHqv+SaZg3W6+VfIzVev0P
raEhpiFNj9P6lK6otJIVlBnPUTnZ594DajqhtdqDxVuJSxLLMyPJlhzFFgkYxqz6pGMDEAxH5OWW
Ju1ervK94Cf3jaPsM4cIPCtuid0//9g+bXK6+IsWpXskDnkcDCuEF+r47frozZxhZ9+fLMGIqMHo
db4/pBgagxJeXf/+3JVHsIrmMTyhkV8w7oGTxSBqoYqpZOPgyAd3wdiAdOrTbUaekRH8LbQ63BF8
s8P+rrSUjSZFPD6M165t7/NU+i601sf1HzQ7h7y60TIXqcpOZSX1vpNFP+W1NTi7BnuKKL8VmnoV
et6hc+M1XN6FEZgd4ZMGJwOgNCn6nBDy7FzJfmqhdds5xkK+5O8TcRJX8CBAan7UhMdEY7Iw8d/K
uE97FFOEx1i3Dqlk3IbBW7rK1wo+64rTHNIhusGE6jdiTrsg7qqFXs4c0vwC0iao1fKWnR4yfaML
2FDRSz1yV6rwyCjzlPtSNcfr0zcTRbCa0DUmzB099ybndJHxwoQ9RtJBTDZqpG1N6d7tfme9ummG
pb0x26lR4hf9Fug+U4qK1JhiD6ONmFN/jhBTE/puj7fNoErgQ45G99aZMHlFadtgX9CgIp31/rrk
0SIk2Cn/lf0gwzM8jEUCi7eto6m2mL0kcQjYei+JP3G+rTB0jQec8TR51TkHAY/sQL0z8jtf7LkP
0Dmq7DRCTcHZ++WPCLkdt330/Z+F2a+LxANAevS6duHKmFmzKqkp5BlHiBHsgfNNWxZYp4C0Vm0d
e8/sIVuYxJl7D5I0UQ3PAPJgU1CEWuK0WWe5ZqMHfBfjklh5gL/jzwvUsRT/KjeMbyLMRs97Qf6S
mh5xp51kD6YcbCrnvg4XujI7UidtjH9+crx1bj00ZVlrtqgeqdOsAuXb9QU/1wCqf8CUaAVQzuT4
KFU96boKWqoM+hFf12hh485+f5SyNUcFiotspJIggFLyRLYx064O8fs//PqTr0+Gpyg41OuKr2f5
SyI/muUSEmHmPOB5TX6TUHlMi0yGx6p7pXGTXLfb1PgTI8O4CrrsBZHETW+4h06DLHm9R3MN8j7U
Rk3ZUUp+sqiMVm6lJmDtFjEVO5Mq7lbJ0MuDM+08+aHRQlNHtex6oxeTRGJEAg/JycoJewFR9X10
yMy0jo5UnIrkVYl+Xf/+xYacfF8+X8WyjgZ9k+XR0Uv65qbG4mGbi6V70NxwKTi8GD+aImM8vstQ
wrlAqsamYyRuTVM4qR/EgHoxqn24w0fVz1owDn3Sba737eIQHxscWZQ8bSm+TAOQoh38HAPK8Jjo
D5L3s2AH+fkhkL9cb2ZuCBWenHjLwT2GD3U+hGKmF3ncWOFRI527yRPvJTNxxByGene9obn+IGcB
55j77xJRlg/YIOGxisofhWZ8X9QDD+B1YFXvmbykoD637gAV8/gkNQdmahodyjFPl2EI0Uh3ACu8
59W3650ZL5KzwIXJOW1gsvAC1/fUwBHDIwH3b1V1v8GMuyn06IDYyYYy+bvspo/oq2kLp958u1iz
IPzEPTBNeDgZmkJ5r4ZHUcd2wnnV22xTKT8oOanNHRobeCEsPDBnp0353xanHJDaTGKnEJTw2Ekf
McE2ngy4rv9BDfP6iM6tQxVeERNDcHtBq22E0AXcWnBUyCEqF8ZR663jgEvr55sBUYSbCbeScrGN
W7N3JCXIxsq84T2r7qB9M/1y4zucvNdbmjswdMgK4Myo0V76HGmJG0kDaip9UQBjCA9u6iNdEq/q
4taQFkB1c6OHagBlGB3OAaWz810cqZni46CcUbLnTGpf+zQlalsavIs3CKseVBbkdA506+JFHmtp
HSqKkB7zyJV2QijiWjtoOzOQfiPn8yWQnMdMbOOFgZzbzCYVdZ24CwWKv4L7J6GKJwSlaAS0Wsn3
knC/ZLe99PlxA5x8PgvhZ/q5mx1RzQ0gai38+rmZOf31k/NVD9JSwKkhPZo/0pwYuenW+mdTzOO0
nAzQOG0nPQi0Iqr1sQeDvxXKnbJwAiwN0CSoRg2hiIuYz9fiQXiU5P31fTJ3pGHNB46N9xHA7ckA
iVhZNyiCZMdKGPZpfNvhuB6/Belz0h00eZ/3Sw3OnGhceJRuLGTtTCgy58NVF52S1EGRHBMxL+8c
dLDucKAakJ+oXYApwZLnwmx7hsLKJeKDuT0Zv64YUievO9qzdsEXKs4fyRIrS5/ZmVx3xCY69Roy
upNB1HqJskLjJUcMCgLUirpAWLcsGXBOa6SLngpP2HqR9lzFwjZXwr0KVKXZNHzReMC2NvtoDE9+
yQXP+8g8tXr2kgiCGo5jyg0f7lZ6ZtU82WLxHkyQs9JzCrtZ4hcr3QvdGydR21WgKsN7mesuvE4k
BVaa02TySnRzAF9J4TGp6bpLtLU+DNsk7UI4u6Ge7Bq97veeKA73vNyEG+JSZ2OlcmA7TTR0O8we
+B+k5jt3L6TGcGgFA32Hslf1Yi0pjfNqVlx9UEF0dZ04pvslQvrjKEqeFW1U7ELXTlbrBwfIDin7
Srlj7tv3zor7HyTLrMfGqNWvuI2U+9DBPUboVfPYxZb0xVQ4p52kXSJnz+wmoJSknkctO+oK081q
NF2k8BzifqvvP+JSWshtz6w2vAnA7IBugN5mTUIfreLCDjU1PrpquvKHH1L44Le3DUam17ftzLlG
3obtCraAC3v6gEFtqi7gCifHqO/Izt7Dd9/US3KQM4PFXc3LgTuNN5IyCbM8ScGKLisQQPZunC9G
/9kkpYJbH7MwVip4SU6T52mvDaWUC2NM/xUh6pXCo+j6KM11QCN8H21uZhISVoZ0tOAlydFHebp+
1ZcKRgvfnxbmSJD3sdPwfRUF1S2Mqv/Tz9cmi8m1QkcTez5v3Ck8s4PN9c+Pp9IkioZWiNwRhHoy
NtNTq+wjt/DCLDoOer0us/pGUdC1OBaafyMKS3iVuaE6bWyy8cw20uAyptGxl+7MZKUsPaTmNt5Y
iedVj9AY0nzn14qKWotuUig9oiiXhphEBekqljbp7vqYzew71JtgOhEr45Q2La6pYD0T7DPjowRz
S/TSvd8ad6XY/fmXZkAwQY9HrWw6NdmAE7Lm+PHRVIS7UI5XuVKAIoZGdb2dmdufLMj4qGYVXGIY
XWsAIiq6xbEX0Kuz4OK3wbb3HwrnUUdg0WnIPkYLstAzK2GcI8JyKsYShM3zmQrUhEUnwaHznoQ4
2QJa+vyuJ08vw3fDrBoOyCQax5iBRd9VxbHRqnVjiWtpyVNjrgvkzUH7sQ5EWZssttgICtNI0/yo
ZGTwVlry5fq0zOxMpNEgM6JHxb5UJhvfTy0Fj2Q5O2ryJn5+7l6LbhMsPMXmph6InwhYjjQYr9nz
acjVWoqCyMmOUbxLy+ypybYqwo560+5kozFXP4fwH+aFywQCPtEmrObJvBiJpOZBR6+6GAYdfx+v
j9rcrIzKcly/KEtc0DH6kqnC3oTF7EXrftP1S0M228BoKULd2qQ2MxkyUeAyAdlcHEnN5ygxfpqC
8TdXiykKKVWU8f5CG09eEpGUWkYbFwyQIR/qytsp0s31IZo5JckG/9fC5EavjFwqTLfhreJGo5XG
xpPcrdD8SpeY5XNDhVgvrt/MiHSBkPL8AX/OTs2PLu4lB2spHTj7eYJ6EA4jOlqcBNyG0Lhir+v5
sUxf+3wtL3pCLjUwmeqgxf3Ng8xxVGMqLnvns5ghglBo6sYojD7ysSdbQa1zzCtyITuWfvFHKeuX
VE4+H12R/cW5aqyUjLp25/vbjLIBEEibHZUa5NiqW7JdnllKZ9+fLCUlMxEmTfh+b4o3SuZ961t/
X2rtpnc/abFOnIvw0ElXJqOlgGRC3nZsqliJ7Ur6en1TzNzpZ58f18LJtkvrQU4LXJKORnEQTMw8
HrL280cf6WRVwWMZYNEFVSgtEMaOXSs9Sq0P4iZythWQ2oU3weyMjDL73HwmT5zJxTp0QpmqTpod
nUAfiTwAjPwD6rw70kWfz3mQ9BipuJToyRZO9p/UIYzsy2Z2DML74VCHC6+o2Rk5+fxk9+li7sm1
rvP5MrwxsIKXttjvLJyFM1v8rA+T4UKoAOtVgz4kMcrsu/ZwfVUtfN4ccZcnq4qHR5tHgZEddSjZ
6UrQF5bU3BiRSFEgB2KleVFllp0qC72UJcVLUHqWBKl8qUJXvFGVdli4WMfhnjwUiEGQhWENA3Ka
nlYpMsEd2tfpsY0S6WEYnX/lsLFW8O8ALQe6vkMd1PoRKT7l++ujONNL1EnQxeZOp1A3BfmWcZgA
O8ButcceIKoORXRwvaXi3MzGAcINZWg0fhRBA51PVWokdYdocnKsqn1YfKACjUceDnMLfZkZxrNm
JgvODKWI35Amx8z/qSsoSlt707HWnbWNZXdXe0tFztn2ZKJUSBCjW8XkhPbiwUxksEbHRoDQgyKR
WqKEEyNS3NiZ9y4En99QLEeuZC7+Edw46V+v9oIC3Y9jWsPiCNYDiJ3rq2FmT1H41wnpqQJqF1hl
wTFbXfHy9Kg5O1f4aI3P35ln35+MWJCpYZV0aXpUMTuTu49w2Hy+AyqYdWmU4gc6Pi73k0OhrsDS
1KIQHKm9IRUdLVG357bLmOaEvkMyl+ji/Pt+CFIWe73gGFprp7kRxnTj4XoXlpqYxBVKnail5rTB
EVz4zqxRoatzO0yShcU01wyBqjbmhiiOTm8YP9N9EWfZcHzPW5zOUOzUhRfQUhOTbY8kudxZXhse
o2bI9rmrqltAc4CnS0VcmPelpiZbQxK8ThayPjxaWn40Wu9RbYEcLlQK5o4xrG84p8cyFIKC55Of
NyZk0oYMTplsA+Uw6P9D2pX2SKoj21+EhNn5SpJbrVBLd3V/Qb2C2W12fv07Lun1zSStRFWjezUa
TWmI9BYOR5w4x1P5Jvp5ffllR/DUyOLmr0c8i2NXy8LJcn/PSjN5ERn2H7eB+NgRyhjIDC/BEto4
k9IkaR5qpoe+h2JNfkMyBtxnyNTr76mcZX2aowsHooi0DpXmTRlb34ySlfVes7BwJCNPHCDj0YHs
Qp8WVItrUuGS/XQ2gkVEXPISRN0EI3BI6JTjxuyf2PD7+ipIbYCyH1zaKAgjGXG+nSgUl4sidqoQ
wgnTt7rxspWtJDdgizsXJNIXZHNUqF4kZKoAsWjvwWZzz132VrvqisMSv/MietH+MyPW6sTnZj2q
UdDIqMIO5EDu64yyjDHpfq7/psm361MmXXaRGxCpf/yzWPYSt2KlkhmBEm036Bb1tOb5ugXpYE4s
LBY+qkxUzRoVD4nSObizYGp5bNDDh140j66hfKULhJ5glM3QgIdL93zmZlwy1I7qKuw7JAg0J9Y9
9CEf2WqvpHxU/xla3CkUfYe1yboqrIk6bXKKvN3AwDcPdlJQOStR8VTMQ/Hxoj2qJwKPheAZte3F
/jb7jPVoL8RiARXA9l2E5oiVeEI+gf+ZWNwwFFjkWmlhwgVvk3UTv6T1Gk5YakKog4EUGomEJSjS
HNHg2nIUuFPzqez/uOyBrjWsSO4VZKL/M7G4V+piLhRQ+9dhVc2bzAxpq3qW9VuvZ+/65pYZEtAk
4DVQi75gveqqJM9sIypDBaIpoDfowVRmhXoxEjRWrl0ysokTLXYivkB1aHkJ6KWiQiXYLgFSIltI
vWxT4MmabI16bc3MwiWMM0eFHY+LUNF+p9Xg6eyXqX3/xLydDGXhFIALmhg3nDIcXe3gjn9ozyAL
G/uNsQb7lK7QiaWFL4V4aZuiN7EMu+zZ4F/MCVVsrdqCd2RlK8g8qYEkMZwkGswukFaqVkDnQI2r
UCvNW0WP7/QkWTmcMhNo2gEyAP9I0tGxNQFIhg0QKc/19JtNa0dzzcBisjgZlEjvTaACRr+GnOva
HMm21ukAxN9PLjaoa6GUQvB9vPE8VduxrtxYdC2UkVoBTRNCMbzrwKB7bqUH4IlZ1oiK16jtFeOR
g2A8dvRPrDeSSejnhSdGdWAxliailCCLW2Axnqh5jD7jWgSXFSit3HdPeT4KvRgalzZWEarzvs2h
DJ1UHs/3v68fRNlcoeSENhGU09C1u7hSKlSzWZHj/TgD2e+oEdSty/s4e7lu5bLDD88h7FtLA8em
6P9fLAkaP3MOtGMVjqk530KEa4ayJtd9dSTKXnG16s7sWLIFB1kENJrLtiiXDR4KbZ1HmDVtnKkG
FU5mtZ6ZphDYBpGuf/0nSidCVNxV8YC7JBSpCQNJjou0TXOXaVCUsd7Y+Od/s7HwrFZXqwpRlTJU
tVBhj9xEkm2tziDeZcvYEcq1/8axmOnZnaBd5sINNW4Nwa3hydbn10rTBbuQ7+bNLZix7wwkQf+3
oS08R0G0Ph8cTB9/K+wHXvg9+4wFdL3hDYTSP8C05+cB2hJgembIHnYZxL+Hv0n/ExjulUMt3QUn
RhbDGJS2rIcBGMysznxDAaVtd8MndfOJyUIQh2Imir0Iu8+HYiukRyrXwhpVt8kw72fN3hC8Wa5b
EaHacicgxkLVV2QKkcM/t4JOzEoBEBIhqv4XunYzfYmqfeFyr7UMr1jlRRdTc83cIuZKgZ8jVoew
bhy/DP2D/vv6aGQrA4+Odn+IhwIusTg7eZePihrpiBotHaxddDe4UZDNxkqZS2oGeoai8QEatksQ
vR0x5HH6uQyrpA1ZrdwyV7mz63Hl2SV7PgCKAaQPArrLXFFNwM2jzFkVwo8VIOJOdiooK+rN8GGx
N4BlLFANozSLXYAlON8EvIrLSNHtLMzaXznYe8kus1dWRrLPRPkGDh6sDPh3cYW4VapAQF3JQqv+
O0SH1nIhbxlv+ozuQDey2l4vCejOzC1eKMPIHQIiizxk/etsVugpszYWWshy9+nDOw6cqriCgfqE
kuzS4Sis6+K5QKNDT1/HdMcpA9Hoh9sJsT5C0V70OIje5cUh1YsimW2eIHEUv5lFvYd4a9q0PqnW
6nmSjY2qKkDRugNCJuNdfO0k9Oo4K/uqw0YwlK+2BUIa561lK1G91AZaXcBlBDDARc9irFkg3kuw
NKCDmxVfTx7VNdZ02eqLtz04RoT06JLHZCaQU+WtkYfKUG70ItS1Yadmtedaa2qq76mPhUNDkwvS
SMAbAf+vL7y0krb9zDs0GERdPT7YapuiKl0DI9+iKvNXhQqEF4/WHZ011W/ttD5Cj6T6kjSOiz56
gXnVrB8O9KG/M5OwXapyKMxZWgRiwpjG91BqMY5poeS3k6XGftp0mt/OWnroGsAXFdQqPQouUj/i
QLUMtEz+IJmh3DXI4Wxco9FvikhnsYfKLb9x1dJ9MDNe9F5RKCrZoIhS3A+Iw7xYr6cNFD9ctPWD
OSGFrq6ntU7yylyt/RIXZvorrir3kGazcxQ9Zluny/u9VhU/EizBFsEY3VFwFO6Yo5UHKOUCRGZH
jVejNWeX6YN2A4a8aVvNxNpVtFVu0dGj7K+fxEsPA75S+BAIdgGagfDs3InFLAJp4VAi7a3NEGD4
YrKfzrwj3PJiRITumly61JyNGjGyxoZIJ56ba1putWabIJFfutGLpXXzRk+pCwqPojF8gmSvB/b0
4km32VpC/PIEYaQnphe3nFtEJYmKFKaT8VBE6LK19I5sQM2xRs52eV3DkgMuBvgciYBvnE8Qj07j
LDSrb+UIik206lxfNclY8FZFHwug1JjIpf8cRkefeOLSkGo7CFL7bqmBm2R73YhkGGdGxN9P3Fos
ymtpCiPFDwMEsymC3OsGpKMQvOa4VTCapYNWp0oFixhLQ8dI9zHPAtDN3WvxhxlGdES2gEC8w/Pw
+lhcoubYUaW1ujQkKfmKevieVuWtOtKVkySdrhMzi8szBR3Q3MV9GnKahqM+fS3tZuXalJlACx0B
ETPSLiganq8IsM1dQyHFGRZftOZVoc/X10P6eUF3jvckHvLLyrejQZwXfTEUz+5sYx3AhLqybcl7
0/e548fZF5sWNWgLXPaLlwafQSAD+gQajkpto4T/GDU7sFiCKUgfNtGItpxnuw3m8XZ0hDbIq23d
s+lVid+Kac/1l5m8Ur3a9vpxtp5osW3iB60bAOkcNtSedqMKscubqEJ1ot9lyd529zrbR0axBemG
p3fP+fQ7zpqbunrDk38XJ98V/RCBXN3YJRAa0jas3dfZNzX/O6s30AiCOrFvVd+nId8miesrxh+h
gje7v5ocglpNi1c9mUGQGyQqGGUbyFNnXgx5SFrdAjmbgJAl75/Q1OSN81/bHjZp9N0cfpFS30ES
YqczpfAsvT+4jbOB6i0+7EBZEtjuwtriaOwJ+Wo0xqZzg8o6Wsmx7L/mzPCrRj92IAYYqAOu9G3X
vIHZ2O7ui3Q6zHPhs7b3Zn286W3PTtsbfTqQ6SWOQJbXKx7n2wGkuFb1NA/m4zC9RdldAVZUDQAH
w3jUmnFL9R9lTreQ4N3OSuU7JPLUat4zruzULlbRRvKT9pbHDfDbUCPaOg4FeeI3GwKE8OzbDNJ2
egm4cPriRp5ZPeUp9wyH+828ax3idfq87etXFPU9Van9tKydleesdB+D1B6VYgMvgGVGBMpuHeo8
Bg0HNu0zpt9yhjaV62dFOI2LjYxQDO1ehnqZnQa3AWGTAueY618sK/Fz1dgP9C5JI7+P1nTuZY4S
bwAgX9D1jBLc4tToo1oAqVCkYQttLNCYPriMHtys+vPRMYlwXAPyG+xol9xluVaUjZuJau70kvYQ
PPbKLF2ZN2mQCTNQ3kK/DTqkzl1YkxpZTqHJF4L5BgDjh1Hx6vTDnlg0kwH1gKIx0ojvfI0nFxdY
SmzQoMFGUTfbB7XkH78YUVdHPdoSCtkXTgxIUwWwB8T7TGssz0qtb2lvf72+FpI9rGLnCsAOnuVg
PzifJ7Mae9pDVTGM9lEH6Mbx+ucvFRHA8AJ8jqDEAn75ItivKjKznABRUUDlz2sSaIPkooe04vXt
PLQ3cTXeJhH6zqCe6W6qqFj5AZIt/d6wJLBqQP4vyYzVrORqAf2fEJDCcKTpQe1J4xVsrUQqCzhF
Y9T/29HO5xExtpNBjhZr1QtOuta35mM2t7uaPzncudf7l+sTKx0XykjAkGoGalfCb5zsvaHjtoFc
JOa1j3YcBaQmoeB6X6N0kppBuQp88+jiv+g8IRl3WwdFyzBTwbQd32nkDv/bylmV7kEwMiKrDMcD
xoXzsfSJUtJ20NNw3rkWcnUrJRfZGMCtgngDFMYI0cTfT6ZKN7smU/UR2KGGfycper6onb4YUf/j
+pJcuhyE40BGojMOxD44tOd2IKzuZi6L0jAy5+F27iGxHuvxuFFLSneJyz7MTIOjhVe0i2QqGAcQ
Sp3by/opct0BDw1D22cOAPVba95dH5J06oDiQwEGOc6LZi2rY+hltqsMiI8MtzRvQDIXq8rB7Mpx
ZRNITAnkJo4hCm+Symg0giEfHe2AeypPrQWO2tL5QTvj24dHhEyqyAXgwYWS72LSnIYCxEIdGqKP
AkxHQkKh2fxvJsR2P9lvTNwKao0rux9I5Zvu/KBl1ZvJko93hiDIPRnLYsPxkcdotbXxOssOmv5g
fhxMfP59seFPBgKqYU0fNXw/peqemcUDtv2H27IA8lFRIQOCDC1u7uKl0Zjo5mVFhJdGuS24n4bX
l0IWPUGjG/UGvGMQbCw+H+sQ/gE/qxIo7UGzIPLwrJEv6ggxgI8fFPgXpM3AyahdlgPSCRQZJc+S
cLTS3ZSMR5aovtGN2+vjkXhKmEEyWEDgL1ONUN1pXRHXhMlLBejNz//t64v1zt2JWnhWJMCPbary
Dvj369+XBQNnP39xafEa3Z9mAwMsGw65rmyVFGmnfHzM1RmyInR6zVQaWEP/XNfOyuAumZt10QIG
IjaAVCVSAHqTa03WsjhMqjQ0+6Buf5ZK94XU+VOr012qm/uyJVudpLs5du9Js8YJIFm80x/wPjsn
x2kgs85oiR/gRl2oVtGr2hsrLxKJE0X6AfVP0SEhOEjOT2xsGWwYuBaHqns3KvcFutLclSMlN2GD
HAZZaDjrhXdLHIvZOdQhQmruGgiU6DdK9Il9AuA47jZEjqA3XnY4WxSah+jBilH97+o71pn1cZxI
f+hmnj1BeJzsBicG2qR1p10/uMOdNZgfLyNiuyCj895+ICov51M51JXG1dFMwpYEefFmKD9c58vH
zwNosFFuAbcPOrKWYMeqUHtk8EqKKlV7lzOwHYBoWI2i1yyKjl1ZPXQlf9UzrfOSNkpWLlzpdhRv
V9EPi/twcRiRQE4zPXOS0OnpZvw60zW9LelOOTGweFooHERgU2QnYT0jaLyjNarlK6U+6RjQFAny
IEA5LzJ7nTpERG1qZJJmth3AyF6wl+trJB0EtDdBnQyoGwCd59vA6uaUZVFPQ5Oaoz+OFJQYDcQA
Jmj//G+WFger0xriFhAdCHUGASXNM4CnIsqv60YkzxQI0AiuaXTCXupDuLWDbk9e0FDVWTN6dEJy
r7cs6x75chBv1GR6dNVY89HKvCaOJXzPIpOBCx6MKCjNIpxcwlSQmVWmxJpoCAGirwOLvsWT8YAK
3c3YfFjBRrj6E1OLnReNQFqXDbJ/Cp2Z70KE+8Caedg4arq2yaU7EFVmwS0FVt+lx0X1UlfSEjkg
u9uXz1l7uL5esu0HtnM0lUMgG5HKwgtFFFIZbjfTcNL3eTU+cJZ7rM1WXkiypTm1op1vcvQPpnQy
hBU2ecrwZ3bqndI8DWStNC+bLZCYCd4iwVq/dOzRmLYp5KaSMMr3XDtMK+Ba6edR7XmHpZJL+q04
z4q5xucb92F4jdgnrj4U+4EuQp4EeaXFtkIpsybpVCdhZ5LYr7u4fS17c76zONqcrq+7LFSCU0ZV
GdkLIAWXjzscQsMeFQ3Xj9XM3LOjdqw9PSVeQpP9aFEfFFa9n+TqdJ9QRbsDpUKx0m4p3Xsi0rTw
yhCIqvNdgR643iRg1wmt0bklORI3fQSL++sjle49G5Mp7iAkiRYhOkS5GhUJgCQ0i+nOSav9NLt/
InU4Qkb27bop6faAkjIQfyAgQCfU+YCEmKsJ/eMkJNBp3E54rAeT6igru0TsgqWfE7kGwTQlWOcW
9+qkdD2bKFYOqoPjY5PXvmayIDUgd0Nrw7zhMXLrOmfTynKJiVraBUkABGuADhBJw/PRzTU0r+N8
xESS4WebT54pNOvsxnU3moMbfs7uVC1Bwu0zQSdAgVANBrmehFk/qZx6rvMCT+ray/TEi7+xT7yp
0cn8z8ayxQzCAHakObBR53ca/WWCCbEljf/x/QFUEpgpQBhhXjAJa+grI1mp5aGaHWxjYxfP178v
2+ogJwCKCvy4aD9ZdDakqNzzyUqLME/6fcPekJ72SPsFUqHX7cgOruhVFP3r8CFLxogY+k9TH01A
ViBQabTfU3bHjLVwRTYYxP9wUQRP3gtFX1OPS1AF9UXIp92sbahzbFHZKVaCVPlQ/rMijvTJmykd
K17q+lCEA5+8NDZ97O2artHyS8eCFASQ3+g0tpdvGtRwyrKI1TxMdR9xXQvJyurH1K6luKRmHODF
xA1iXWQjIm7k3GKgAetI13l2nfismvxKb7935meudNgBEQaqoNYFoiulo+6ONlh4Dbf6QuzKHwzQ
gelutQcC4vX6fpNeVqfGFhdjO5Oeu2TEwUmsfV7nz1luHim1fCtWd/PsPKd88pWieTQqsnKmZD5d
5AxxqpCidpZJV3VqSvDIzHnYj/wLeCmCaXRXoopLcTeEk0jsgqoQRX1gMRcXoZKQomFpWYQJgTwx
EF6xmsLFmTu4wxqstuQ4lnyfje5NUaVHN1K31+f3YoxIXbmgEkNtAf4VHuT8EPQtVEQ1xXICUr5F
ZeHR1FzxfBfH7MwCihjnFiCnEw9D7TiBVT3o1t6Mtmp0vD6Iy02ysLGYRT7aeAC0rhOoanysMrBk
ISO4cct+77jDLTGKJyVmkz/oxkujrzHwXRy9hfFFhMshVN+K8x9wy9paDRjw+4eaQd++ttYit4t7
WJhCsQTVEnTkgUbkfC4jWkW0LXMncCptLvbc7PTtqHPjSeHd9LMAYuMLgUBu5unOMN8mnZLeNjxK
76mLRp2M1FC5mxy6B+aUPVp8rFHETufHMuubUKnQr1gVw/jRLOziJy+8LG+qphnn1AnM7mZAm0K0
u7720tkH3B8REcQQQM98PiU9czmL7Vh8n+0Iy27yOvPMXPeqvl/ZydKzcmJq4YpoZEQK7zMngHgu
pOKyNQpE+ffR6QwOURR9l1iipNIZgbqxEzBXP0a8ee1159f12ZIeRoT8/29CzObJnddoIA9GVt8J
jKj21PwXEugbzVx7jkut4GUP9gmwJlzwJsSgqktMhoF0SBcAChLN26qAXq9TtfFKVlIs71lkKrYX
HCceEVh7YCXOBwTV4d6FTjVOvmvd1R2IT6r0xsFzsxnKm1ZrV14U0iVC1Rk3OaA/KPOcm4sVRc8T
vD6D0T7y9NCuHXDp96HyibsVfG8Al55/31S4atKWu4FW5/OP3sjhyuzCzSESWbh74lb2wSZ5coi6
Ug/wwOO7Oo6t7UjVsvdQ4R62SVNDWlnP1ZWbSv7LgBBHkRM/zxR/P9k5uVI1FsqObjBrxg4vxl1B
1rge5CZspDsQ7IvA79yEYsdpkza5G9hO5z20dbcS8Em+j+sH9D6AI+C+XVZsCqPtmcp17JXvYBMo
1qgwLu9yOGSRSYEXgnjWJSK8rqciB/dLAMrcB9C/3k2t9mTlqe9Q5SXJ0bsIXtgtuOieWKnfxejy
uX6432PJxWHAmx5PXYCG0LBlLyZQ67OR1ZVlA2vleG5z12k73Wi8nO9T12va56zIvLS6QZrEZ+hI
TkobYN2VHyHxx2e/YXEbztoY10ru2IGZOniCgATZ4+W8R4gVe62ermWapeaA/IUCKF7fqPKe75nC
6Qxrigw7cAaoxRYP2wr/AZja9ZmV7hz4M/CvQ0QAhf5zK+qU6qRHhBYMGzV+c/IVYLx0EIL+AFlm
U6A8zj/f6h3Y0mJ45T5r9iZEbSZTBYSODgfg3P3rQ5H4ZpSnYUTwaiBTtgjHsoKO1WQrdtAarXVM
UjCQGcwat/3YlyvO8j0tcLEfXWCA0LwAHMGyBhEzrbM7u8Bt487JSxpVyTMdTPsJhV/7R5y0uCBQ
tHpwJ8C150rTQIaGAOce9U3nCK2vfmv2E2CSVVxtLZ3bG4fqg691lNyAiLn+nthgkaQWc3ejAc35
CGyP4Kfm2T0koGZ/JBEawdRmTfxMcuOAOgpFKoQcyJ9doGPAKKW01MBvH6Bd2d8a8wAuulA1/oKC
6PpaybYd1gmdlzY6TC6UpTVDiTrQhCHcm/ccDeRN+/e6AdlmgF6MjsgJeSu4jfONVyHWjJiDi9rp
bCgkaz6BuA6K5p/YcwDggE0c799LjlmuYhhQ1sQjg9q5VzrFE0ij0g2xlcP18cgeAkD9ilZ7nNZL
mtnZoUYD9DVOUo52CqgBf6Om/dWwcnghx7yvO+BAubKlqfGUu+XHQ90z4wtfpLtTN2TW4ASRqx7t
vr0By9hK+kXmKUDELRKNIMQB8uB8wYa4nTmhsxtETandZBbjz3jWGV87o3A20OFcex7K7eFdaCAc
BXvrwp5etVmWj8wN+umh0e/T5iE1wkr5eGwh2Ob/WRG/4iS2iEgZVcwWVtTIm9xfarKSv5QeJJB+
6A5e8pfwear1PVRzDTcg6gNEtzYWVK2v77w1C4u1z+veUBhC1UAfdxq0/D4zQ0LmWkV3K247Yf5k
hpJxHN0S5HhBjyYeBWLXK47gHU+8dNVIxYOUDukIyHEsFnpSFF4NzugGQ7m34pvubzzeRtGWOh6f
tsNPt9nSbJPbvvLt+ryJeVnaFQBR1Kjh4C4YMjRn1tqK4fGcqw9F9EUzX4wecn2QG5mqt7RfI8aT
mkOZEK8BIYO0RCFXdTuaeoYo1rGqfZxGd+iEuqkKZ/QmAi3A0jQUTy+6+hORJ4Bu/8wuls+FQF3R
KLEbjAV5mRzyzSJ4f31iJtGMBsQmCrAX9B8mbZySQVw86OzSz6IB7Dmpp8zfihbiPi2SLmvhtOzy
EJzBQLwIWaRlJ8dg095mkKIOnPLWyPYWP+b59vqYZO7nxMSSr6dvbIslFXjFFOSAC4O8YnOoXlnq
XsHJn8/YEopBOGGoFS2CMLOgRp0BSREMtP6lAxZS9lmyAc/OHwcHbsUhSQcmSv6iSRHw18Vxq5He
wdbvnYA6dXLf1JnqzyoEE4fOqR8ahn7S64OTBS3g3xZYbGCUwGB87j+inEWTNhoojs5HPMTHxG/N
PQhI7fwTjgrXEgQWEJqSixwGnUG2SRtUinj6vSN/p7WkvczPAmCgiW5i5BeW6Z65b1XogPAk1JzN
oN8a5ko+Qfp9dPaJrl6E40tMRumYDc8nwMiM6lbJfaQvPrwQ4EiG9gSKniKFt1iIVB30uEfCKoAY
7K5v9vr007SKTawhAbvW4S/ZZICkAbuCBAmQTkuhI+R20eDRD1YQ1bFXkfSojvOxM+4ABLo+KMmk
oQEaESTWA/Wt5aRRkxlqBdmXoEstr0bLJUR6r1uQDQU1OrytUXGAjcX1OnEtL5NcMwOUGiEgm70M
IKGrGLu3mg9n/Q1BDQOBEBwW8RxbHM3RyLp2tm0ziIpbSzlqa1eQbLJwQtCd8q6fvKRUo4ygLD1S
M+h1P5v2Vft8faokV5wIDP99fxHTo2ez1swZ31eHbfW9aLJtw1M0OHGvgOYOtPium5MOByEVjry4
vpeg51az0BqcukZg7KP4UGYrb0hZTgOiAQJKBtLsyyeKMqMoUkMfPCBzoT7Yidv96Nuo9ge0AG3R
4ZH49mDxO6fEM0kvSnVDoVi9N4uI7MbYMbcar4xHdyjXCDBlO/KdFxaTLWg6xLycRGRpTh1bAYY8
cAm5Q+gHjciq8pVStbwub1deFhL3DQoeC2RCcExCwPHcWJGraR1ZJSaheCyt34y/mjnbcNr7Y2lv
ry+o+NYiIoOPFtgQVGDRdLrwUDOgunUxFUagKYHGS7+vI8hhDysHWjoilJ1AbiDEbJapAccpGyNO
mBlo7nNiF56m3s/qa2bcpTRfCc2lA4JTEiIqSI4t7746ySrkCHIzMOOh35C2nQ+Nqg6bZGynFVOy
w4Ds6D9T2vk6uS4bgNXOzCBGPqLtfrI1Pl/ptInmU/hCoXEh/n6y65CW7p2B47TVWQG5ZWvM/b60
k5vUJpA5yRjZq2PbrJTXZFsdJQk83EHQhEtrsfusIu8clHzNALl4P8rjrTGVm6jscX+ZKxMoKXAh
sY6XAIhCcKEsIW8Em8/knWMGcPi/Whvq0da0q9X5O6C4NyQC/5TJvw5lssbWJdsjSBiIphdRqF9m
4Fw1smu3xHZkbrppst99/TuB8uH1kyXbHUBHAoiEjiEbUsbni+fmXdTrjWkECTTf+WMxrTUmSkeB
xBR4PFCOvsBNdAC56GNsY3doPpR1GDgi3N31MUgX6MTE0u0Ryu0ZTV1Bp9TeVCieQm2/b/729kNf
/igHc5Mn2sqmIFKjOFWi7IkoYEmIBFBG0xUu7gAQK7ePHZvSwO1KZVuii8RL4glw7YZVNwxA7hvu
dM0DryYNbYCkR8Y9ju4zMAda4NAZqbYBuWSzreg4ZB5ykarfO0671nQmO6U4isjDA6aFtO7ilBpm
j2zlIH7viNYppL0PkIJLbK9fS+ZKdxTIiN6Ln5fRttGn5ZAl8NV6278YaruFRNFaVUY6GASromQI
5Y1lcKeplabYDBfdrH6dNLZF5Oz17KfGay8lHyYyRvCFFhQEq4CtAxmxuHy0HPlidZiNQJ0fHfs4
rsFkZBMGjQQ8giwkg0CEdn4EmzwpYkVDcKTU9FXL5iOZ1jJBskN4amIRqtICRMnNHBmAA0Axr+P6
F7evCp803YpblgV62GSABoO1B32Bi7mCcGoeIcKxg7iJrU3TtE+ssp7RP/Fk8G5L4vnGbum368df
Ojh4STxPEYpclFvquVDIwFU7cDmSkGPkzo9ISTRbsARnv6+bki0VmkIhJa3Cn4BT+Xyp5nie+w7s
RwEx0l2cmrtJ/bCiDHYbTg8iNNRC0IchfsLJbQoODZ00VmMHFgsi5T4PPzECSNa/87Ei2hf36snn
R6bbSW5jgYxpz/wyXll/Tcf/fxmpocXt3/cXM0Rm9G8bKb6fF2ZuegZPi2AoUvaNDU3/baKdtu2q
LP8xcm4ETaSmeM4WkTfYibJhapHv0S2f7GxotW8yMuq+oQ49gINWfFfPDd1MHWClPe9Aw2jVtl/m
oLP14ITil+vTJNvHIAhDfItWd7SLC+9/Mk1a3GguTcCV0wzbovTVY/EG2gq0TkbRykUiC2ROLC3T
SV0UKSXUf5Gg58YzSIseuTPfxLP+OOjs5/VBrZlaHE5bj5QkK2onsAvIZhaGzwBgnYrSg6jXJ8KK
01Etgk5SaqNSpdwJJtOntaesxUbSoSBwFgUvDTHgImyZyp7pLBJojtS8YTYku+1t15r3Y6ys9ArI
rhqkLv9ZWh4Yi+rqqMFS0/4oS+L17i/HGFGrBkEJXxMvkfqXE2OL0+NEkNUrDWCpckvzEBl4yprU
ucxZng5ncROYalRM7oR3aZUdJmunDV/zNR+wNojF2YnTKeUDOJ6DYniy25+Gsb++jVeGsMRGA0MB
Id8Ek1S7r6P5vXKAlF0Nvi/bJ4Uf/m8plriFgnGHN1OFB3wz7sDe8Eqj9Ovsjvc9MJ15Nj3OEOnw
IEJ7h/ys36n1faWtKSDKRyqyo8DpoqlXONsTLxRNgxKb8WQHjZLvU2bvYzf+1sT2pyb0PzOLK6ep
yi52MtxqkIw8ZK72yyDursuK4Pq6SfcFONHeK646WUbMxB1rzVE6O6Dx14ri9fRh0LxYMrAnv7NZ
oztucXrSxC6tpAfsLlHuzYp5oxo6bBXvKLzkxQ13YmVxgiBZ1w5GDbBCNHEfTWUbx4k2Tf/IQL2q
TV/jImw726OJgNjY/vUplG4IIckD3RlT0p2XkKyrKUAZZXQ/F0dqbNI1xTnpKp2YWGwGLSMWrVqY
aLhn9vuErVSL5d8XtVtg8C478vR8Tss4trELIvtbnfZfNX21n1bcLhdLBOzKe4UYqJLFueG5pjcM
WcBAKHeR2AmVmrUbM0WSJS1/mE18AEGGN2NvkLm/cQrX8Np47YUovaIAasEYRRix7P0CnRgYn83U
DjrmMdO33vJqg3+vbwhpnHJiZHGlR7Va2ooBI4OmAl8f1Y35B7Io8XfFVbsfbcVN300xTppG80q5
6D1VfzHLcJHoXAb5xwX/W2pVWZE7lR3orHxJqmxv98Rvo25DNP4C2u69VdNHm0Gk3eq/uBOg4w5X
71XqbmndvhVZ/3J9LuQTDuojUVAXwq7n3nIY4rkDbb4V9Abqi8Du5E9q2kxPTeIa+1ir195twp1c
jB/1e3Ccoax0Uf9WJghBjWoGmFd+Q/VbUPmhNmcYhzk/XB8YkbkcwYb8XggXUtLnI0sh/JTjV1hB
phea1/agVged+F6xbcgo9fuuVo5QwbC9SQP5GukOyUierv8E2dyi0A+ninXWkPM9/wUoURtuizSO
qFF7rfGrbu5BlrLr2Y/rdmTe4dTOIm5M54hZ4P/CSIu9Hm3mNQcqTd2jiR87Fq95AO4XwYka5fOc
d8QK7LwuMI1twvdMBYhgrixypwEpuONK+9vtrHnvWE11IHYyPAxmU4fd0PfHNk2mw5hkn8lwn/yu
5TPASlIFrJ1Y4klPb9qq2pglCEvXGoXl0/tv9EvJ4yQjGTYNHGNUoMjj62t5Gdn9BP5Zga+G8iqA
aOfbJG8MNUp0XPFp5HxvjOgmsqq3qF3Dbkl3IyjoDLQdiqLlYjfmQIZZijXC8xD3tm6dA7ci0P8N
bzqHgtInduSJrcWOdFMHb+YJMMuuq/2oqB6A+l6Jv2ROXLC2IHCx0Sa3rKQgL9sKHXQLoAVQGfoN
2w3WFmqWGr/V1x5O0hU6sSWm9iSkBHaRTmYJJ1lnjmdVPxBJb8x25WqQrg9S10IdHKHrslxDKgOE
9ApHkqF/6jW+mRp7y1IF8Jl5xTVKNzQwSJg7MNMhQb8Yjqp3KhkH5JvgLWiffk3Gcg3EIp2y/2ws
L/Ksixw0jMBGQcgjM+iB6PWd0mkrD03pUGzQBArUkehjPB8KLbORUx3wi6E2f5dq/lQ5a2JMshsL
JKT/TCxuSNaWkP8AYVuAJLRmbpxsqyh3HERn2vP1QyOdMoQ3AvcDcZklqj1GgiG2OJ7/nVtsmKUf
kIna2/kaIaF0nyFjijIvRE0uFOJ1DQzVTTzhJVgdDPfLdEtBSv5hKUZDQJMBVgCkCP9tWd5ya05I
LRIARf6cl4On9Uhr/R9z37EdN5Jt+yu1ao5qeHPX7R4ASMOkESiKEqkJFiWx4L2NGL3feL93v+Tu
ACVlZiReopM9eVW1VEoXB+FOnDhm73hhx8wM2JEQpiIOtqUYJF2fxrgzy2G2UekmoJ5aLCVOzgph
IX6EzXBL5s8+P6G9AeBspFmn2mdiNe6Ytc+taK3OT/7MQjahrX6J4Y8yP6DSWFNk2/dh/3kooh3u
lo/nRcxMPETg+gCUEmQh88gEAMwJOpUlIafho5x/bo2HNv98MWwvm3jUqzCeT4SueB+ToNddbKGw
2Rt7O6SOdPl1GBR2Bu6suKkYJ4A7QVCJ1OxrnPijnaMsVl/QJzOb/ah97uCqgMdfIq0D5nDTqfaY
Z25Td27Xtb0tFuGjPy5hm81NCtJTTJa6DVOVL/fuQzIOiHTpnh5HNkHOYrNGALhSF+Z+tl8wYZAY
Ckv4JIFfNWrY/lmsewMl13DbqbYOP7lEunWgW7u0X1oGc9Y3O8YAEK0DVBtpUsd7swoTsRPMQvek
stK/+mIQ7toUDicgCyQOGclTliVrH8CBK+oP+pOV0W6t+fo7vBsIz+JggKZjgB/c+SDXXVXKyPrw
AOwm+M8j+CoUxO/Ob6zZwUUVGUvnxdbiS2/DWIllo1XRV5R8sJKtDRXTR5obnxO/2mmIGp6Xx85n
7g4FrJdf8lDxezy2ZWUWNC5h+gQJ7uGu2bV2mTix4RAztqPeqenVeYFzygkYeIBFR6QIOSWcos2w
5aPWGHHBMFylsfOP/1nznD0ytomRiyKa17onEFwb72kexymwcRlXIJ+KYOZFX4sCms+Ma6u4W4Qf
mB2dg/bZ8jg4hoaoKUnjo/30SpbWVbQ+Pzpzq0vBJZYBCOMSyfszSaUJcU9FzaNpGdkq0dad3+h2
gpoEgBDkiS30SzeeJZHcrrEGC/5bmWheXsaOqPROr7sErOqq/H0wffd8/+aGDzknSAJFqhuQzrjZ
T/KBVXUgU8TMP8fivbX5j5rnDdGhyvJBrtB8LCZItALz8OWJpoCORozbhJaDHuf8DHojtz3qRRQP
StZ0qrEr1iPU7YKUuXMCypQVjINQCsbo8SJrw6CmqMdTPDnbpHQ9VFu52ZIlsNBZKcjhR6o2kltP
1lpdCY0uoYYNoPeJMyrGlQn+dzhowyvSdc/nJ2ZWloVKSwZgxKzr4x4VelZbgdTKXl4bP2B8URs0
q89haLQrqg9LN1KmonidyVBEkfYAfASkchxLyxI1QELoqHhgbLmhlWzYQiOsYktqHHCdfFEsRNu6
1FpK5Jlb3MiMY0V6gP3CEj8WS0OaEL0JFE/suk9EyLZBa1yetwlcO+BOIKkSong/Vw6K2jQ0Q6yM
8lpPvmkwvC6fKJYPiug3oLFPygP6CEXuwARRPZw5QOAEgI/5gnJDbZsOYeD6hfIekxumMOqHgQSA
Mh9uZQCrQ1PAoKd4UjP2X1tLyT7rtT64pTxQ53zf2PifLAsD0CcmbkTggOKUT0p1IhtCpXp+Utyq
yKnXDXrtF/F75mgvho++FaQY6zJE8B4upCp3kqXb9uwyY4nuKMABzAm/l6TYaIpRR/t09Dr/xZQW
zMfZYbKQEI7to2rI4j1exr2S1laYglwu8ctPmjpsrcj/QRvr6R2zsRczFQUenKQUwWl/qHUFJ7VS
uWYu97YaCdpGAibgQiLuQo8m+/VAVKiLHQ1zU/FKlE9rwPjQI9tYCnvNnaPIZPs1bFO49EBIg8BT
JJIA2b4obpVteJGEbWYU6qqkWu4a1Rig9GExNWqua/Cww7WDAn+Q/nCqjjY+8utppHpithLUbRjc
xsnl8ShchYEggBCGBopi9ggHHSs7EqljJiK1mKZPg1/dhWOwYLXN9uJABDs+DkToUpCFwE1UPWjN
6lMSqZGrgfTqeaBSt7p02UmoIrOYQwQpWLizHIuSKvBgA+eluDeK56x8MVCgWw/ixVr0WIh8LGQs
Ix2pvuDrpM0qy+wwuQ2JExfr812ZrI1jhQZcAtDG40Bg9x5eE5AwCIQgBAFrplIDdDLJ4FRKqDh5
lce2poxgYa2GcqUVibUZxTrfIoodeGFa1RuU8grXRJJRZwAe+d2YghlR0KTyirSCdR0RsXMVX8zc
iKqiM7YUpbGK9CKrAFExi0C6VkZi3YrG0CG3VwG5i1oU6xZ+uY+ZQQQEfMNum4Lia9MDc25hN5/a
Eug1bAjksyGoZEy0tAeLpW4qM+tGMb9vWmlL0tgGbsJKEUwQ4CxYLTMpDseiuMPJtDIUh9ZKfq+S
r41wrSRITU1vrJbaWftYWB9ErVg36t+9aKxjkO2cn96lfnIXsVEu1BTkmPn9oNmGsk3jXZq4dFhw
gsxKAaYyssAZBjbviR7Swq9A8prf09SJZUcCW2Fna5cHbzCQzEPILjUALeUGEv6HQB47cEQ32Qr3
JqtaF5eXtByL4IYra+PCTywdc6U/6c2HXF041ucGysRqg3tBVaANuWMRmR9NFUpNAdzfD+q4URw6
bup4QdeeHiKo9USV+FvVM3y2x4oD526A5BB0ojQ/9DBO5ABqAwbRbdcIC9bQnCgLsRSGYwyvDT8l
aicruZog/N/LN2r3vWnhAhM/gdrJybSv51fynChQXiPkhSsf1Dx3gphtCqMVyYL3Prmt4tc8WMVy
aotS5VBhKV1/VhasL0btBt4I/oYZGI0kVrFf3suN7OjkvhK+KBR0WIpypflLKeOnphjDlIVzBpXQ
M9caSUsEXVBU8Neq8TYJ4h0x/O35sZsXgSsRND34UPgyjoymuh4YSQlKKdqvIzUW1m0em+47pLAw
ARKpWKiAjeqBTo3rqEC5PSiS66s4uImthQvtbCcOmuf2JmnCoBwj0AjX2suNlX87//BzO1ObdIuC
i8tJDXUYSUIndog/B02ruWICRORYIs9tW/xAWcPCSM2tL2ShIzUHvAHmSQ2wWsYg9RtCCCtAyCZv
E1YzhDQqVQcv21Kq0bww3PVQBoooIe9ukEqlyYIuLe9747sGmtrAymyhqm0r2vXR9/OjyPQXb0zo
YJD4JYvN4cESCEmrjI0FWRmgVCN6b4ipbVb3gf5QZc8BkG2Q3LBwws12DwgmJmwXzJvIa7u8SJF0
AhUkd+lt3QHERBWcdtxG46YALd75/p3amEc2Ga+/8yptCAhyQGYOn7tAbkbfy9olgq4FIfzdrzc0
OB9EJkQdPilD/tRVzUej0heUwkxtDQ47JE4hJdEy4SPiNGqZBFkgpUZ+70u4lpsZIKDDNDe2ILCt
PasJb+W8ptdjLiQfpKQwV9U4hrZptNnWKEjgqHFY7MQOdT9BVWh21gSZ48e+teq1Mf5gpIW0MNMz
IYLjB2Z7+HB1NRl8viUMgKBUUVtjjLtOsz4b1F+hEMFpYOIguLsxM+0GgENOH0kLIzangQ4HjFNw
kRULNILrGZpatuuksfvwP5TA6TitD0cxzNDD7rNm2FWycFzPduDA6uUuerplZm2pSvl9MhZACXsN
inZ1foMsSWCfH0xRHZtpG4mQ4IdOKzghcc+3P7c3Du12bs1GRVk0KeuBajoxdUnmyEsuzVMRUCII
qzI8ZQVkHdwg4faqt7LQVfe63zi1AhsDqc++upRTeDpSwNRm8GVwAQMbmk9HEeU27AVGtlrAWNId
sFpeOlLH7XObhZYGmIJztC9rNjXX1riy8otPZIhAxRZOe1RVwS17PNmjFueJYIFmKWwNtwG+cVgs
2MszcwEjGbXPqMtnRM/cjsMpIoZqxahMzOso3uSAN8kWboJLIrgtl6hjIBEZ3BU+ceTCSTTQBy0o
rrmpPuwFZ/UTBKtaJUQv9GbdZqtsiYl4oX2TC++FQ6P7upWCUavbBXAVyGm10IOFQeIveKNBdPje
0QMSfdHLvyv1I4scXr5gD0bJlI9Xk1mVmmykkNFVjkg2qbJTl7THdK0/tk9wd2TpbIgwqwx06lgG
iUlYChWoHIyit9OY2mK8KvQPcX7V+Y+ZIjutciVbX7vwtdN/CNZrHm3Dbp3Uzfo9fd0/B7c5LaVv
GJ93eE9lF1CNZujq/TtEGPAsgIcHjqqT+IXg9wMp2zi6NwcX4Mu9/1AvJQbNrYpDEdz+N+q+N5Ik
jO4LzFhw1bVbVAafHyg2EPyEHYrgJgw5pEVt1RAhFM8SvJP51qic8vJjF1fXg7HipoORRwZCFmCs
/FUzbCvxPXPBMGqZb/c04hJplACcQwnvC/GqildlvllkQZvTAXCO/BbBzYUSm20PLjKs7NZGwMDM
L7ZMMEQMHQdV7CYLHB3vHG0MpRBBWVDRkbVvrOKlrTn7/AftczqyV/y80Rkx1qg4cLLryYKaX2if
j+oKUW6hUATt1+CLfU3pwjpdap67hShtbNR1rLMNbVdP+rfzu2CpdU41ykmrmNhroG1pdxrywYMF
W2F2lyGUDoBfVK0b/DHbDo1pEIWE9wl1tGqTRXcgpMqVL+/oxYEUbgmNQ2gMco1dAF5ZLdv6lnu+
/Vl1dNA+t4QalHYVgSGCp4de9V6cXY3D6j+SwB+0iHP7ajOgB4O4Syy3H15L/+liESygAFOHEYbA
IXG8z8DChLyBMQjuW2DhIWe03IxLecMzq4nhocDzzQDIgHpxLIL0wDAtgRDvhb5vW8aPShwX9N3p
nRyUuIj64d8J5owzoX2pLiOiKD5y1B5kDVWw+aMxbJX8BzL9zw/XkiTW14P7hgSXfZ9nqu8JMEHz
6JtsFa5ugbK++ioXC9mjbFy4s+ioV9xZpFpVZZYmeuWr12NwFytgiQ83JHsGdk2K6Trfs9PVjOwd
ZB8hzgzcyhOOZL+qMkoSX/Q0fasHjpHftd3ChjldCEwE/Okq8OFOvdF6ECrFoOSSl8uOEairNlyy
EBYk8K4MaqZxk00SomdLd4Ylf/3cIAF5DHF4WQdjDF+M1FmB1uraIHljY9yniX8P9I+VFjYXxzeQ
poNkSGTssKsOD0+e+mZWjUIjeUkR3/hZuxHq8ofkV6vSUJd8z3NDhj0JhwzAMIwTXy0tR5KRZpS8
TOh3Rl+souHykipTxZ0TpU6AdUWaG7eQNaVC9joC2l4djtdxNXxsjDp1aE6/D/34lRB9Cbrv9HyB
QMC3sSmCPcpjb4Zhb9XxkIoIMJehTZPsRR+Vp5SMV7WyGPKaWxMTagTu1Mh94tNbpCZuaZ53oqeL
OwlBSvHVNJ8v35uHItgcHmiddkiJjpUnekJg2uAatjXAFgRdsKAC5pYCsnRYYA0lNuD2ORYjm3FG
9dYSPaLmbkVbxwqX4oNLIjhNnShKrYGyQYK/76qlH0AgcH6kFtrnI+Vxrgsd9aHFQCFgI4OhJO8R
gBRlwJIAHg1lz8djpOm9JiHugK2pPkTR9xR+ofM9mF1OSNaDgmQEl3wenWbIldKYmuiZqh+4QEqu
NuVgqmtLby53nmGbsMgdYEmA4c+bYSDZLaUevECeqjco8SSOtlSXNDsdBxK4ox8J2HJAKxM7Xywf
wrh40KR0adXOBLzRDeRnItCEfJKTdBLFAqBWOxqiF9b1NzXGSRyKN62aCqugbl4LWoHdKIy2vV5s
/VKyG5QsRYp0dX7a5lQOoISQJIoqDA2BluN1IYPHUOzGXvY0xak+C5IH7V0tEdnPDSfKr2CrMYr5
E9QtkRCj73xN8sLCl7fAu9edqjSWMhFnpTBaVSS4wXvBV3ok1hD0YiNKXhQndvAJ9s479hDQ8X4L
4MbKLH2AZKN/nhHfROP1e7boYfOcGqtVLUjA2it5FAg0oVtcfK0AeMzB03MqDBFNDdDAaF4wtn15
VYgL7c+uJNQ6I5WN4crzAaauHPMk61TJK1WnrTaN9cFCCau2Ob9eZyf5QAo3SEDeR1EwQIk8q4pd
qYvcv8+3P7sr0QFwDgOpHh5b7nYUCloMey8SvSj7okkPuZ5sQs0L5Ts5Km5q2tpa67uRMDqp/6Ef
Lr59A78VqKrI20Xc84RRuWgpgHsrk3pAf3SjIHcvvgagfega4B2gsPaE0DZIiqJMJUo9BDZ8UIoO
nfwNcc505Ud566ZNJ6w0hfQLF4K5lQEtjUJcC8B+Ol9/l8cS0OkkWBpDbgV2V6T0tk/10tVlP9tm
ZkIurmUCVy9UDeLA7C/8SiwSaKHBqkUvM/WrwkrXgj68QxUciuCWYWUMrVn2leipmfqNJvWW5tnF
iRx4eEQ+ME8sYZe3PsF7rVNLIhTIHsUmq8JbVQ1zW+3H26INPxNivecmdSiQTeOBtZaGUhyaIgTm
zZPW7wAJ6mphtDq/v+b2L3ICQY0I/i4JGKrHQipZ8KsBycmerJVOZzkiXWIfmZWApBTAwIq4D/Kw
swolZSSZRPRSQD1p5SaULg8ZwY5BCB3XDxnwA3zlYgTMk0CjbD0PpeMj01WX7Dj5dn6gZuypQyH8
aeZnCSWtCdtZLLTWxu1kNRohi0Yu1XvPjBcE4boBlQCrii8sjPXRT7IavbHabSP80LslQO85AUjl
goed/YfS8eMpT0CoExlCguRj9SmwXtPLvXLIacd1k11vgYPHb/c6bWoBZZnUK42ruLitm6dMgWcj
XzjfZiYERhIyqlBvwA45buX2FWoYQQJBvaixk/aD/lRqC3prVgJ4gGQUgqF2jrdrjQBp06OpUmTm
tt+TvFkZYXUzWEtZiHNiFHjNdAseNGTmcleBUqpVExyHokeFW5E2jkFjpy4XIpIzk85wPQHfjuId
BRjrx5NejDlVWoqTzC/uRHKXvl68O5DbqOCmgTWFxDPjuHlcn0PL8mPcl9TyRdMLJwP8VtcJC5Hb
2aHCoaVjhWF18QluTdYqgTYMdKJOJEK/lmX/wRy1h/O9mcnYMHVAqQOwGHl0gHvmLEvUNyW1nqPM
OkevbEpbZZU08JsB32M7hO26Rgy/z8CboiKbvpatxu7iYOEhTt127Bmw/DCcuCPyp3RoAMo6FGIK
NEl9ZRn+h04xPgGu/ovih6tCkG7q1Fq4fMz3G+CcuAgh4/2kerYfkb+T9i3Gd4jlNQXB+48yTodt
rfjfJKPKd6MupE910EhubwzZVSC29A50f0sqZG6e4bYCOzR0OkqsufEPgK4mCuw5gnAEnQuxiW85
JqGr8/PMVuWxZxRDrAA2HCx4LEOTPcbBCUu0LAQBsUa9ZuxCyzGSutyIUZrfFv0Y35E0611ZGS+n
ZoNUdllGOq3M4BaOpXbIMzOyTqJeiokVTP+2pUtRoxkL70gE0wYHHRurLgGGlQIRQADTx1vVEtw6
SJwczMPnh3BOr7AbBkNvBo4u78cIgXnnd1JKQe3oBKOdis7l7TOgvWkjoGiBWwnJAHoOgxICHrs+
uDPEBVN4bgVgf4kskRXV4rzTzYpxDe7liHhSWm415WuUiqtKeijMr8jqWOjK3KSwai9WtsB0GKcj
ZQoqgNyviXctG1/WjhB8OT9Uc+1bIqOhZPHIk0zjrlJpmyct8VoU37l6eEfluyhcnxcyM99YvYDv
BS0aUAd5/wQuaaNR9aiYtezS/xTXj+9pHluRHeowg/gxUoNOFxLwcsB8z8GajZDIeQEzWhXPvxfA
GT9WEQ+4GENAjYtkLdfoRe9a5idZ61dyLdoo47x8h8CIQ3iSWREIVXJXkzAxBwKlAonhKgo2S6gt
M6oSjjEAUEhMq+AeebzV26Gv86ZuwaAZAB7c6e/zeKEDSxK4IfMzjQEaAHN4kDYx+ZwAsa4IlhIm
loRw1/wuCuQG/QCQkr+SpJVYu83C9piXgKx/AHfiX4Ot7AOdqPiKViBuARzLZgena5HcyJej9SIA
guDkLxHsEQ5ECGCzIw2ca14+WjaQ5qEN1eRr/nh+Cc9twUMpTA8cSNFSU6Y1RUcicWukG/nyOnz0
AnjgyIRnMSoeRsBCedQIFDnD08IXvdiZ46aMXtTnmi7lf83OCAMcgiOS1WFzB2FbF6Vc14AIbIWd
qHyxyrs8WjDhZ3QiY0f4LYKb9Cxpe0lPIEKTbgZxJft/qw1xskxa0O1sl3GWxJEcbuZboAhEfQ85
2CO9uvVDVwXqxzdrqYJvvj8o/FKAmwU0Fe44lC1NIHDr6J6gfUsFpzE/JED5fM8CY2S8P4VwGsuK
RCOpLKCACWb9SaM+qjvUBWfK/NTvRXBTT0B8miNmoAM1X/7cq/pazYE8M+h0IQI6t1dwJgKimxWO
y/z5PhZBaiL1HXRsoOer3GAJ02GmH8Dlg2cLFA8wI/kLSUWtSBpJD0QUxuBz1f0wgu3Fux2RR6Q8
sBikclLgIatN3w6Krnldumu+R0v+n7kOAHED9RxIHkbaBnd86JVo5U2vwaNa9k4cV05Y3yhL2Jun
swBgAMSHmE8AHGW8EacPMIfUMZZhZztEsa1+4d4y1z48mThkGeTTSfLJSDoQIKZwQiu54BZysimy
y/mM4MdGfTNKhBijER8KDpReNWMqyJ4Vf4zH77pxn0k3bbKpkvvz8306IceCOI0FMHsxKWoIUmlm
Z0iClpCnuJgYe6qvjqWwpzg4Q0o9FrIitcDhpg+OqoChJLX9EtUQ0YsWv17eI/gGmH0N7KWTqjTT
qtUgTQzZM4wAcx/aWnDbRZcTL6IUfC+F96IUpq8oEi7NXkBWvvoQ5II9dl8NfynPYW7kEEOH6mUu
9JP9OIQ6IHxE8O6UWeVSNYltOR6+yYFyDVCOjzIdns6P3szaZvVPU6kd1Bh/FRaqwO87aRw9YzB+
pDp0jBFfHOVgygXAngh8wj/PX4MlpVCbOFVHL9Y+hms1/Hi+BzMrGkwsIqBjGIGJqnBrrS2bUg4D
NG98SbqbOrxNl4BFZ8foQAJvERldNma+MgLcIrG79oEsGXZzAoCrzRQ8/gdFdrxdxNA0IkXOiRdH
xClb3e4DZUGHzY3SoQjOAM4CUx+LCiIUWI0tdYF/bqRLrocZBw/cDqhWBxgmTF0AMx93JCiIIvcd
VlPfXAETE7SkeQX23E0gOIZka2TV6a5+efkO8sEA6ANzEm4lGGOc0L7OkrqF69ySB8dsOndYGryZ
+YEE+MsR1YZDh98kvkoaqVMK0cuDb6r0qvZ/n1/Ckyl6bN8BEBEeWhDnMScnn+Sfpoqfdj1iMWV5
S7tNrUkuoKtHBQEgE3YLeQ6626DYZfm6L8JNWSyURp+afRCP2AbDecXFnvfewq1rhqMMl3qjaWuZ
dldRSB9ao01sVb8ceRCyVIaygwweZFtyS4QMUR9UdUE9wX/J+9cyWkq0mJusQwHcbo2TMhBwiYRz
tRXccIgQ6Lic0xV9QDgLjgrQ5cDRdrzimkhH2EmLqEetDED1Hd01xuXl6kwGkP9wu4dxw0edwlbR
o3QoERtO0ttRCF1hsNYylB1SnmKw2ujfzq/B2WFDlABeEVSCnGzdRIhxy88xL0ob2JrT+j/Otz+j
gLCO4DdCogsLDXM6DkASPZA7fOIV0a0IZJARNb59dPlRA7RMNA57lrEbckIGfzQTYLISL6WCG9fU
yZZuSDPDdCSB06OkoUCRkyChMh3zuVviQmUPyCkC5FEy/CF4dMBYyi3eEtUYcq0JrRdq1S4ffNEm
Q2nnLbmrYvmuQLqLPYzvsJ8VFPXBB4oCIICVcQq0GsO6CLu8gwUFa40kTqAtnD4zCgYSAHKDSCrw
A3gvkuLrRO1I2CEfebC15oYIm3GwlSXw1zk9CjmA10LCGJzuvO+7EAXkOwiQ07Q6rKcfwJAj/l2k
jFeisK3bXQAead3YSm3oAtZ+YwnSQhxstqOw3HDUYjRP/MlC3VMhUJLOy6NHgYIgvtuRDhlr6eXZ
T0gaORDEXaKJ0jJ3edp5VFdiB3jdcVothUnm1jqKx/EPEuJPc2MQDIqMuEwHgA9/ERLbkBZ264yt
C5MaMLS4viGFi/c2pHI3BmVS916Vmeu2B0CeTJxc6B0lMF2aLtiJs9KgR8HbicgbEm6PlXYQiNqQ
ZXnvGYmwGuTbpHwJBB34rcE6Kp/PK7u5ZYDbCDJtcfllSQPHskQjawy9wzoMxQoHKlnFtAydLAZq
wrAEADGnMg5lcSuBNr00dGrcedHfetDc1t+Vr+1Q3FbfF3xQc6sB7jrw6gEvGGY8p1vbIs5SpRxb
L+nd1lar1fkhmzsfUDSLuntGygly4+MhG5Io6/Om6bw6Ce7EaHykcbtT4mDh/jvXC6RxYLmBHIVR
dRyL0ZGbIOPwxL5JQvc1kBL3fDfmZgOuTRmHqIjUAX5NZ2M3IF/H7zw5/gLbxqHWA2z5QL8y46/S
kraZGzMsZgTG4eIEPgfXGUGUxyaJoW0QNrct4KpntLHbfmHI2Mbgz6RDKWxIDy7z1oBIttxAik7N
a0mOdoCiobZZjleyUX/KTRnct0rgRsZSas+EU3ciGeyXzP3FKs+5gymRxQYZSlnnFU3/0Pf+RqL1
hwIgqhZIKvu2u20zZO3VyUsyvIPkDfjO0EyIfcBkObmIl4Nk1UWHbSUDwDpLt2Z/bxhPhb8EDzN1
4qSTFks4QP4XfKKcruj1VBsFH7oCTEAPKIq+D+LWhVeOONGo3QZ5t9N1f5XHZG2CwzXKLFcgsZvX
VmrLxXjXmcFdF1gbJNYtKLHZ1YWz1EDFAG7XvAUKSFygYEcYgSy6KqqbBCXUVL08s85SZZN5BkCL
CecaN8VIi7E0JF0STxVvc2kjvZzfjjPbHU4bBEyQHGYh/soprSKUgdVeyqNXS7UdPGpkKUl4ZpDg
ckA2g4Y9iOsA+/xgc+gg3M2tBM+vK7t4CO1K9roljKeZDchgzWHXTF4UPjWw64WqSMdh9ATps2Fm
8DTft+S7on0CbFzRgdBoieJkdtQOBHJWaALYSL8Doro35k9RdE38y+sfcI8GTzwcdiicPcmFRxQT
RGqBOHqauqotd1xCkZibFfjjYbnAvJAQoTmelUqtNTJaeu8F4Oa9M+XHcEn1zlgTuMRi7QJ2A7dm
HslzCIWgHjuxh09YfxCotW5pG9kWUhyTAjzZsAIXjKUZk+JQII/pCRrrtAtqqUfJiGhr9Luh9HYZ
PRjqQkhrfuh+d2xy8RwsaFEVOiB9Qw6Iue98Gm3rsPsEtInN+Y25JIazWmppkPN8oJgh8E538p2O
UFB2efkx8mhBY4sDBJmI0LDHy0DWgSrXNTAw+8im2o3ffLq8E4CMQ9idJSICRoxrX6WxVPvt6BGy
UklvN/Jo9/47HBrIbMbFHGUbACIVuaFq5CyuSxNOtbL8QPzPgfrtfC/mdjt8dnA4w2wBuBvXCyss
azEd6sHrQliNTbgw00vNcyq4NpUuLmgzeNXoUsNJlgxH9njc+Ykk+v3jM+15uGAjZM7RAe2j+mhA
7Wm+kaRdWa6GpXjygiCeYmKoQdIVo9AZO8OtUzs17y3igGY4ry6OXjKMfWStg3ZtBnQtN1tNMMNi
8HStty01QuU/0EJLc/WOeVeRaAMMGbge+QvRUAh4H7zvXkefLQXM3IthoLmDC+x0vyTwIyaCxHS0
zH7wEKBx0+RjYdyMLcoqnbq4TssbKVkCDZzTKocCOVuqVrpaLwgEdqNiD9FNUT1T+nR+2OZlIGlS
EmXgt/I5RAIxVCS7ioMnADGOoOpIDQW7QaXIeTGz2wYnzC8x3Lap+sRPkcyL1Va4QL+Dr2K4Oi9h
dj2jPAN+JlTUnyDgZcibH+sA+76qxeE66fvqFuWv5YMsdf3GbBP9PkyATn5e6NzomdBmuH8ZM+hq
GkngrR9R+Vj4D5K4U0a3XzIulkRwh39ToFQZebWiJxXPQaTYcGzaFqobzndkbn5gjrHCAADwnOSH
62OV61kjIyZgPDduJy4YrnOTA2hoMFixkueTTAzTH4hf0g4x56Ze5d0N0RA9tR4L/cVMk83UlX98
H/8reC28N2XZ/Ou/8fp7UZI6CsKWe/mv2+h7XTTF3+1/s5/9/trxj/719TWvo5z/ytEv0PBPwe5L
+3L0YpW3UUvuu9eafHxturSdWscjsm/+ux/+8Tq18omUr//883vR5S1rLQA1/Z8/P7r68c8/FUz6
Pw6b//nZ3UuGn9lF17+2f1w16Uv+g//Z60vT/vNP7S+W0QFgPVTRsWpwE/M/vLJPpL/ATQNz32Io
lahAMKD18qJuw3/+KWjqX8DjAtQ+7oxg7QJn5Z9/NEX39pn+F5L00CTWPsCW4OX989cDHk3Rfsr+
yLsM7vC8bfA8k8/04NxjWxZ5AshdhbGMZB3+5gTU9aKUGmBVFD4yYzOLCECGqoTcrg1D2E1/TG8S
LQmup79N7719Z/96erP8/RNRLiiQqQMKhpTfje3b2TfLN3bw9X2To6z6Px9oL2IvG0V91B2rmtpv
X9zL2X9n/97bd7ju7D+e/qZPDz3J4mVXgkXehO1/w3Vn9nfTd/ZfnOS/tT3XJe7xuoKCXcvqqM19
cDBc+8eZ/jbbTf7r+yHmngw1xsSNYhkw2mxFzH1veu+twf13uMfjnolrhpM5fZkTPLWn1LEGNpJE
u2rburyp2R8V7M0bXyltqS6F3fT+9BbuhElrE0uEXTD9dXq3KUIVJZh6spp+bOplCiAn1sT0x9vr
6SMy6P4aBQ8vB9/ZC5zanX6yf6+sKttsAwzS7+faf23/3bf2FHD52MrvB9k/N7LyaOruv47YgjA9
x1svBokScX3wnExqOij+jn9OboimFvMgVd+k7gVMf3v78ZuI6YdT9zXEp98+EfUYownoWyqupx/I
5s/OTq8OHnp6ve/3NOBTP/cf6PHY2FWa9Nu6ajWnRL3SWqqU4H76o9BSfSW1feEGUhS+vdcKQr2t
KW6q01emD6Ay+2tq0Yf9T5F1nHzIIvPtW/v3KWIAYagad03Q/JQyJOJjIKv59f5bkom1MQQk3QIe
LwmcCGvDrRsqrqbvUPaESUTpOuwrydn/ThS6+srUSX4gVgw18aZRkpv917Ji7L2sWe17NX2Gct1N
jJKB2/37wtC9ynGc7qYvTO+rtZg7LYo2N1MXpvf8QY5WSkMsdy+kq/1uE0l5cvB8XSU2O0WLvk+/
evt9pxq3Vja8Dfte8tjcNImRevt3ypzemkXT3LyNCfFh1OtjnVztZebgonDahvxbk6jmiEFOQzk1
cDyJk1jYesmHsjEORnN6n01iNLTG3fTDqRtnJ3Hfh/1E7t9TMLEHEzl9ME1kKff/zkTm5G0iEeqC
V55NYmZa5HY/Kr8ncS8TdmzuhFjZm+lr0yhcNImkS793pI4DB15I47YJezBk/9ojU5tnJnD6fPr6
NImxSJOr/X7YT+KbgGkXFqNYHCyuaRdOEzg1M/34eAJzOY9XYEwsVqkE1F6x1hoX/rT8sR9AWhUR
IBhOL0mhGdcKzTp7epmkVXwHTOTn6RUCLYPXWv5ueiX3UvqAQM/bN4nf549ZuW2o0X+K2rJ4VNV8
rddUvZ8+Uql/r8kk/zD9tmpBOaHGmXUzfahVUA1FJ2tvLTcV3AdZUprb6dO4UcOVrArpZvqtZFbd
OhwjeTV9OqRKuB2J/7M/Qdz/7M/0KbFq86A/oyVEU3+QiZE/Tv3x++B6atdoy7f+TJ9Nb/3qz/SC
9cdk/ZleCaN5rxz3R2f9mT6c+mORVttNI4FaRsNpo9HcTp/6YOdZwf2GlHvNSN7i0heZ+J+KDP/x
xvuRtf/v3QI2rwWzoxu+qf8P7wHMNzuVGPy/LwO3L+kLefnjuquj9H/+z/9tEvZqU5OXHy9//OOP
7cu3InuJft4VmsPLwu+2324Mkqr/BScggJAZfDG853A+/LwxqNpfyEyE5Y+APSLeLEjw88agKv/L
3Jd1V4pjXf4iaoEQAl6Z7uh77XB4iHhhxQgIARpAAn59b2dV95dZX3dn11vnU64I2zfMoHPOPnv4
xwfjBqotTAaAET/kO/8aGPBX4BvjJ8JlByPgxwTyH8wLf4ViYASEsQMiz48AZuzSQDX8K0q2pb0W
ZPT1C6vVIVL+ZaCskIYVE+Jo8M1VP8gDn7a/EcBhVfQXeO6fH4xRCVpqgBmQKP0bjgGJF1HzHM4v
rXd2rct1DLf0TVeraqsuRQi0MDzzP0xMnVGZNyb5KEyhGmURwQmbaYRf62wIoxzeOgc39oWh5kxX
ViGs+CvHar3t5BEJV5+49kvBl2Kt53zxw0yubRkzMB2n78EQwZBuzOFO9TSI/vMkv7eJqZgarnTa
SzOwz3yzDzZQVy8ODn64lXDMOLGRFT4ypNtGZCFnX5zRX+PuE9wbPvuzH2eh8nVWp65oRn5tKcSd
RtzSvc022n2z7e5jQRf8UEt4tzr53MB3o9HyS9fMF404A4Mv3PEJ8IHJxuENy4rBb9/asc62fiq3
nhZMr58sW/pstDLNuU5uTsSfZRTk6bYePj7QzPpkneKZATrU6+TuUthuxVvbwnh6OoG/Vng1LQZ+
jU2Xe72pFhYV6+KdOaHFjJDPcu3SHNqDfPTrH4N0cTY2rM3X/TS68Th6/Kc/xnMOn9jHWpg7SUVY
xE6+p3Vd7nv/VeQrDjSkGZg2D8X66q8eCA+2jNfgxacAJ4I8RhJwFoca+QOU3aIhuUh97bz5POq+
COq+AKs/yDrFCv3ijetJSlaMdLgGiVeyaYDzyg0hS/HYZIL9ndcflgH//fkkiGbARP+hsvhvEg5l
FBKPAk+/OFj2L0nhr9GljUyVqq1UXfREXf+brWXI3J3w7rNlzaVNRUk14udEfIMspyCRKMZ+PMg5
rjrlnSe6ve2deW9wPcSM6zzBlsKLjqSei3HfMtP8gktFEXX0GA/kiadxRgmCIer0tKkQtPxJ3Nr4
tBh33WWE//0+mBrmUHjAOLsK485b1OLKIUfK1dnSrBc1jrnneJshA7bc8TJNEy+myN6Nmk/jTPI1
WD75i23zJoyuXhKWGvmjulPIsLa5ENGhb/EktuJrnLRZL6KrMs7mwzhXyMA6OjuASRcNWRAjxHmT
X0Skz7vtb3DWOc46ysTOjykbHgcSX7lY70243qVSzykUMUJ4lzroHnd7b7vpCP3Gi9VNFcwi3+rh
Ea10ubb01hNdxXR9sM0PcFAKNgyPjeSFbsdcpH2hgrqUwVyFYjgl2Injbbi2e/03ep7//eOAff+H
nJJQwDv/RqmwvdYIOmXmRfvpZ8nSz9wXZdyU8ybLbdHveyB+ThZHWbDesZ8v4SX9MIOiJ/X0qbaH
iYIMEa13vqmDVvCNStLSn5pK8ikjkjzISGRulI9IbfpMt6XoRHyVuzotIS6/PxYJ7Z69YL1opU7R
Gh1obB+GdTxtkc3n2JVCLQccGpAgsMLUOJpCehjxhvN4u9Tt1z65SzYdaqHP9coLzN/fSUVX/7LA
YnRdl3e/5YUa3atOeCGXEP++tZy6oWSgTffzXKUwnwkbHK6I1Nt8UtnF5moecm/9uB3y0drxyDf3
0PU2XyW7jn6PV306TTPGHWkeIGS5D+FScAMySrxeiN5LLoI8aR954B6GlBxGiTzzORhypUlWL3hO
p/TWqlfK7L128jj1P7EHx75uzLw1RszAD03wqxDvjHtzXow8Bqv3oJsCQRuIu5jYSYYoXbX3N4vQ
P4SI/wWw/VG5kNuFzdIHVvexG/tryeQxG1jUSfPCGnGc2Psy47hqokOzRbmh4zH0TBWGY5666Ohx
3AtjDiKu4UuSwixfHmZvKbwV1/XjCVqnkkT9SWqch7by5/Pq7TeqSfnxfsmdVXuoK02h7WM0j1N6
DPSbbZ5kLcGUXd5MMp5A4XxRdffj4wUjOAwalDDNbF5vKVQbEilybzpN/2YN8Vcc+p8XAUTKP9ZR
BIK9Dxj8T9s1KghcMft9fhkJffk4D0N8siNLsWksbtf679TA/0aH+dcHggwCGiqAVzDB/vqBCH8I
PenQL9AJrs7DVMUZwrJnCSvWy6yilzp2l81GVyg78xU1Ye3fUqcrtkS3wEKOE9dj+Sds+F/Q65+h
1j84HH9+EMDM+fjNkwA6lg9n4I/e6k/XIASAGofOuhfHpmzn6uSlBDE+9Xln9Ig1wNUmDJbE6KkE
PeiYHjmJCjM+uw+wBIz6Aa/ijn/q7L0BOct50pUJkgDHuoTyOWuanzgFynaJr0jmeV/H8ZGPzUXh
BMdoC0Or5YHY6TExAoUkKbtIv9G9uVgV5WNHXijXqMw5mwc4SW7L27Dw2xCl5zYaci3Cq1asanjz
cxjUwTZRkWzLgy+iYo9yHiXfDDoTwta74fhItIOiX8ppD8p+0zZTzYZApHHgsNdJjkm9vcLcY81U
Lb80Q/hE8UWZJ1BtiPfZ+Oy6hu1FisEV//cb8PGM/fX6MwJuFGSWyP/9iNX46/WXQU07mKW6FwSC
HbWjh1DU/7zH/9F89P82/Pwfv+r/w+kHS4g/XemPLctf1iCXTTfbbuZvf1md/PFN/xxpEv8fcEn5
UDwiyQ5pSPR/LUFY+g80h2BXpCDZJ6CI/dcSBHML1lYYNfA9//Ov/jXShOk/EFkCP34Qo8EZ/BiR
/oOR5q+TBTbWOJQwZsHjMIGTTvLvvIimC4Qvkkah+3fxdYAlULnTtc7bmP8d6x9aur8ehB+fBglu
QHEkxSk8Xf6da7l5Y4/GlLZHo/W4ZjGAxbKrhXeoF0KOoTSoV0xQ74ZEz+XYh9qhLu1zCdbFcN79
tvucbmp8F5J496WuOcIC6hknAFfBaRbEhRla/fmB817/HhouFVwQnJ83NeQemZECHKmx88zbTjkY
ASuwpCYfsDs5DGv4qpJN+tA3d/Sd75hwTdRxwL8qmZ8WpMMpYHPpR8+iEXM/TyJZs8h69X0cAhiN
sgiTSKO3ox+YpFqEuMVTu7lsmiMCDiunvwI4oB2Ma8fKJ8N0Imu6nhTC2XHstIgK2U3MnoY2hvS2
I3uph9i8aYvQw3DDi5oStXUZHVefZ7Huxee96bu31PRzmw19u7bFTtL5SVl//4QMMb+aJiGf/wji
G5cE8cXpNJy8pu8DDGGtv8IwfcewgWS67blLp+bXyqPpMjq9ASyCF+AnmF7SMUuGMekKvtj927zA
WmhcSfSa6sgV+A2Tn/MKGbI/o4PjWNbdLdXB52Tz6IMxcT9mFo3cA4x04uPkp13J+eBOjW3G8xxP
wS9va+dziyuQQWsyypyZ3vFsCVz3EzwVTCxNoCtYjcRgiRDMiIa3lmeyl/xCh609EBMHl94M8hJE
zJSwaWxsVq8Uuw1Rk+A91WSpvKiGoJUPBllF3DcX1CVbhXu8RlmXiuCgcB1+w+PXc1k3uCGP6m6+
OZ2iVPqOmPfEhN5h8HhcRGq1b2PUp0luexv9aJkZT7J36hTSPqTZ6MJlBqu0D/dM8yD4jQLMzosf
L8ekn4LfknZbSXgTjxlJh6lQ8Be6NGkfzLjDNbxFre+dgKfPn+eFRtfEm+RaIAAuKS1ojTeRxLqc
7BIjXTHmhT/VMGxdfEiZsp3hiesVh7mnV/vBVwKS76U1IwralMrgHSFLkT0u2JdkieVLZeatNSVl
OkBzCE+zJBvgQf5mtdKFkooU/YR0+qzD9Hx06TrG2dKZBuSvdRmPvtd9sJQH+lk1eOqUGPnDvtn0
fYtTWzRKriKDBZgs6s6hS94kEqUbS/vCbaQvlj6Vz3sP3m2WJHZ765R0EjO35/yiNX6Us4l2H7c3
qKyd0a0vo/9OqYnAEwFBDTwe4r6yXcAnX7UcXGIrLnLx0U5PY8izJiJDiZpNztPYtQWJN3CsmUWu
Y60WewZORK4teLJ5xDh9RLS7vhm2dIdonXqYh43zEX/mXwnr42tKhuhdzLt32BTOpknN9CG2W3zC
UMUPbbt3h30P2oPrePjYDov71bgF0cZOpA+ri/YycggObANPvRpvdxfP+Hh897AnUO3U7jZwaITH
wLNoTcemRVpQoJ5Ib9c3sBSAxm/LPrzUCJ3A9azZeEznOpkzf10ky5rpo/vBZhnOo4T89m3qrolJ
EcAr2Hqpl5Wee0u3Qyj7N47B6jEILHkZE68ecCAiA4kHNkHGoILzVOrWoBRtPVdJw/sTchuCkqxe
+CL6rkb+aa8y2KU0t00SeZ14sBee32+XBu3DMfGHDk+7aYC+iHCYSznY6WuyqOWB9Xi1SwBzYFr3
ti4C6IsfU42AVfBW+GtL9v2ha7sYV3yZXsDaJWeLWL/rPFmNMwro4M9tntoMcNt7LU1YsvbjeXZe
/BpPklYrvu/ccwoPl5kklxrZqSVcrjCoec04Zq2/zzd4220s8wzjJ4yECeIi+ayLvu7iR6J49NVN
QXrjdb2JrDViryBKU8doHztAQ5Qt2aIDD9RdxA76ug5bSK3G7W4I8gD7FonEhexF8BVIElaT8M2U
lRdvazV01JYBgfoLoSruqemdOaddr4rWS5szDYLxI9MQOAet018wZhf5zAcMKH4g6HHtLTs2ImQV
mLHyR7dMulpkFB4ZDrsuM3ZNLsNHgYmbKf6eNuv+ACjowBYdFjClFEXSxPRTEw0dhkIg2QgVDO58
YeQTHrL0gcoaEiTjKVQREk8AXzDSLsA7EnGaAZ33GdE4lCNqxrskG3+Xi+O/OJgaLzsFQw8wPZLY
KITVCLpRYbzkdlfzOfW26M2TQ/QQ1omXR5MLwnKZO1YaPkUX+Dm1j3bcvTQHe1+ZDIRy9mMa6vQT
zs8uLEYGQyG8keONIlA9zKZu205QDeinppZIi5ngoldBkyywqVBDtUZa/1LWNiWSVBFcsQhCCoH3
usLhteCVC8mcsQYRgdZvZCVaWp9J2kfHfTbDa7Jsm8kSNyDsaY8VgKi1M/dt7YJDP6UAiuo0qVSz
f9FigLpyVmvzNIu6PSPdy34blTIHMgiC0j0vx8GFYSFiY0Rm+8YHtpZsZaKXKKNenT6kgiNew0Hk
hgIZ+YdwX9VbR8VSBoOPd4h485WzWp55ELrD3qXLexJ6y9Fbp/alUUhAX+Fv/kqQe3jH6JFeVEC8
XHt+/eaj0uQ98i+Q2562y8UCHn70BuOVXuRCbES8sM96sk4OdyoBcMpt8mUGDve5m5IgsymdgM8O
cQJ55+AFVeCG+jlN5ejntYhFmSxtK4CmUd1lYyBxUCyD5AfPpuyJ1IqVMeXAORNBHUCrNQJ+Fw6Y
6lO1w9Ysjs88mRjLwn4zN+gWe5e1g173YwrsD7AKyZXAYtvatHtzEMPTjCvZ0sqXXXS3S+PyYILg
0NQ7PXjbZHPwg3jlr1jANy7oXhGvvuKs7ZbTwnz7k8IAsS230fmvYbSO4Aa4oMnh17A9pbyhh7ge
CNzBSYcXC+9yoVmrqgZz+cHbh+R1jB1aD9FM6jcC+5aipUQhfAFp3aclTce3RCtygLW0ePgA8G5t
L4YHn6umqJsNJIw6FvEp8uoZQPsetr/iyQuT6zTCiT7b40XNmU4joG8wobh2c9Q8EwPhcx5xiLSI
7jV+JwE/rYAi+iemRvwYewZxL3wzuSwExKYi92u9OzDjA/o2+1vjMpiqm8PEI2DOQzhfmr2ex6qZ
B1V1K1p3PH+t990liXcPTON9qwVvH2LZWYFZ319Yidje02A3VjJc8cPaUGRPiynuz/iR+gLV9/iZ
x10L+L4L3jcSzrd22PdPwZiqZ/lHEZscxIaqM+lzjU3JI9FJ+wuV31U4PbCisJCnH1osS44h2i+X
wftjBPaw9QIiK6LyaETMLRlY9yPlcziVbrEBClvsXW23eEXn6+awOID4i6PDJymV9xi6aMoTvobF
rIR+UW4gL73uw19kxj46M6tqvngNkN4GIbe5IZTD0nYg+jUYRfs8uTZ6VXBvAAcQS6TfhC7psYWd
91PrYlxuONfwm+YpeuN+706erttqqMfkrumO+taa0D+uzAcz3bBNlDvbtrdZYtfbBDU5jSRuKrQM
6Ul3PX/2IqMLsQ/B9y5i8glud+RO59b7sTC2tlUbEYvlAoI0syaWezkOqnkW04ioj3ELkqLZ1igP
bC9cxuG59jAgZznXQCIfVuXTT6Qm8NukvhL32LfDk1qFeOwoQZXBeplWDJrng+A+O3dtxI86lvRA
tU6OEd1cNVG/LZck3G9KNF3pK4LlUejVARKU3XrA28guHWvxY7UnnqEG7j97UzC+NfUCdSwdqaE5
ZAficVvJ+qWrG+97jBn5qUm2+Rf06fqcgAcAsLlF/9Da+nVaU4RQA0FNnje+jM8IBlEqR2teV5ND
0znptTunY+QdVdInx8mD7jyU3j4W+x5hL4Noku4gYBiQJ4sXrVUKQ+yC1C05esThdpolsl9FNCmb
w9gcRXDX/lUtH8yWZJ2QmSD0Ph42adcSXqWpj3WdW6JyDEfjIDlYW/EcqdmAQRMB2s2wUmi/Jjtb
1krDefTUk3muc9rCaaaoMZl8VT5igcUQyDUHRDl3JQ6JsFRRYqHsCw3oCWrB4NOOupy94Jsj03Lc
d93ejDJLbryVHqM5oPd2S91x7fgXBHOwEuXl2fZUocebn3tN5kMfKMwdftDevVZJe0B3L2+b6b2D
5w3ebWglg6U/nHpMtyevUIPMuIOGn/uhjnC20xY64I2XnRfDchvq9KvqNkTIIWwq52vArpCNuQcS
zfqhUQE8dP1QNeVoqSy0br6ELsQDA1w9n5mtoRQc7X0T02PNamgIRd9+XTausq3T891bdTrl07wE
D33PhouNQ35ed+I12cYdOaMZAb6eJnt76twg+yzpPUz9i4kcErwSXsM9NmDQPwbYLD7OXHrFrtpG
IW7QbyDPalDsArLFpvAZ204pc4y8estc27e28eTr0kUC5khObl81Y+TbtM3+E1JRvVPrxd0lNVF7
sZjvojzkVnQZn4Rm+dABB8015zN0zMg4zaTH3fPY0PSwRdv0K6Vjf08anETZPPjNXsEkpXvGqmhi
mZC1KDxKgrwO5iWPPBeh3g5q+TFQOlc9aDW/dZSmp9l6MG1vlv2V7Gr/bBc+lAACdU6pi23O+lFV
PZ7NJzd9SF3BZkYoKI779ATFCrZFk2iAb/J92d9UyJoNq6qPQSA1pHmKIynnLLC+DXKjJkxA6eqS
E1sD9F4y6LipjMOzU1LJ9tOCzJ8v0GJxhsQvR+yG7W4Ywg82wfVExBDzHlNLzBfB4+iu8dL+rC2X
CXRS6/jb9b3uqhiOGp/aJLRTJefU4lmlsA3K0qELl3xZ2/kW1nHrZ2nvqCi6BeNnHoQduws5hu8T
mLZxMbXhhomDcXmdxyn86gfwnccISA9+78tXIr04F96YVqlE5YzUFn0KkyX4Kfd6KbUM1twmU10k
bEDWSxe1iGlGob4ndZvc+q4NUCwbZhBxRegZe2UvA+oFZT/+6xG17G8+dg10nHIwk9PnWODVzf01
jVWlpdc/DD0kdaehCblX1ujA3ue23TDLE/Ycjn3wuR+9+R2vxnKT+KdUvNXia0Pq/oS5Xw3o0If0
AKNMe0mxVnxKEsyzGWt7JD6zRF2saPl5d+P80i0y+Uk6w6+O12NlNjdcWmVmXPjQyzbctq+ip1aU
kLiYIpgY/2mj1Z4JlQ68NvqjT9Bd+NIGxyRSU9HutjkvtvaRgzJLl390W7nGWw1gIx63r0rbpRwj
RR8xZtGHPkYQI6CS1M/g2TZ912s6l2nixhwOtdu5QXXLu22FJ/wy63HL2ELGH00vkTDstqGaRhkc
Ord1ZzGG9CIbhuaj3s0zHYalsCIiVxOP86+oxZJDhR77Vk86OkO82pUai2QcnGsTPUwOvKuM+QYF
iGMaPMY7xVxKFPjOsBDy7jih0rtAO/wO4yp5WoNwhWXYHnjFtvL5JjFNQLOdsujG57Z/jtiyvK9E
YbFL5bLt+Vo3juTYV/dT4RrW4y+ZO3ZgsRxBGOEF2l+Rw+VwvElUU52twYY1HE8xpAB/COeK28i9
KrCxTops9nXncX/VQH7OatF0yvx47nq4i9TrJ3/chjsgLtsXbTgkZxG64IxXZ6p8QSkOda2zncDO
ILPYf+WeibtTGo/iQAWLLj7GznIG8RrLShU8b8HQntwebp9ZuvUnHhj1dWW7vAeqR6PrbxPaM4O9
ccSpeEOQ9faQrDYo949H1A8CfQm8sH1xyuOm6IHRFCppKKIdkj2c8rpDvByndZzkyzbLbzb2pmd0
iDuYpZ39oudN/Eo9JUXeWjhFXVYzg33XgZEFVVi7gV6x/E4wi77ucuhyP0D+N9duLjjkVZmgu3/E
Vthm2DJ7WEZunBRzP/AjXwJp0L4jSg9Ys58Zf2kKn4/B1YjWFDvg5Kzf0RpusCY5AU0LZd41AhcY
eMeMMbA1zadoY/wRnU4EYtkSHVUcr2XitPe4JNPyorx4fZJdbV891Q1PUsTbCYMQ+pXBpMdmRy+I
SDItSqGH4CWkEd/AkWXBuW8kkKIRNAHzNkAreKXKDlnNGwLi+a7f/Njs+gCvgP4OO237MMNi7juZ
A3ehCzd98SEwKNp29O7cDPYx3bHODKHSuclpYjl4TA2GUdaWQTxP1wHoQjaFQ1O2wFwuGkTic5hA
BBekiB/eaxJXrFuGp7r21oNrBl7xYCRvbJ/AA0UfdEEXKo4xAyWBmxDcEVrnC5xhrgb8vZyuFo8X
4815NJS8pz1t7pMev0bGKkADa3cI6FAfNsA2zxrJ6t9tvdbP3tTVFffS+D4plf5ouij63Qthn1ag
k3dAdlMZ7XI+ao1FbiailoGMz8RRNsAYQcaQ6XGZVAuwaG26r+AbjkshAJXT3MNJWMIk37ukqe5v
dGJT5YH18Y0LQ/eqDqYVzD41FEOz658iEhBohlOfm0Hjz3zJKudRdkoDj3xmOAJfMdp+kFU7kHIX
YdsrScZ0RlM+wVgOLUDy0O0TPU4kBKcotPPvkQa0wk/UZ6esGAq7+2keSu4f562X101Dkx9Oensy
trOlF1v2AE1IT6pZUJ3vOATBvNldl6EvZVcpm6V0HcbGHA4V8fduktOp2Xgd42x2A8wzkfOIhiGx
KsywkgsukgYYh+QUnPD9S4GfrKoJ9J8KBdTPwmWJzxKVvJohJDtt6b5cqa05A+cfftdTONNyc9pW
Dq0y4nMTcgp1E+Q9kjcLMWPUzng86GfTOtHmc0SbC3rs4WkT1OL4GvH5gAqKtvbnogsYDNGMg54b
+Jb5Gek8kDrJ1nWOD7iIBAhxhPGqTw29Ams2JeuQcQbhFruhG0RFJyvLpEsBEmAf+7CE/Xyd3Lrf
Ue+j7y3sFOI8ARViKxqBXXypLElukfH6KowgHxYiDlQmEaRhM03r4RbUQX1oOW8MCPETeQraATl7
Ak9N2HrhoTUSIMS4bKKChhCWhKyz/qce8+dhDmDsKVJnP8Pegt5dp3WfgYpHSUb6CRuPqN06bEyY
A+qOEpuDm6tK7L/0ViKM3YAOx214W5NIYE07rD89dFgIj4iG+ia2PS2aefLe5pYEhUg9cqJC0Xdj
Db+pNRo/OHLJDxvCkT433UpobrmdECQOHA7bvuR75BFpK+Ur3Ecv9vczQzLN9y4Ox2cx16JawtVH
+Sbwu52lbM9ilkHh9ght7lCvGIZTxzLdbUtpRBN/w1xdH1auyJxHvuC/uronxd6pMLdryLaLazkY
bsrtzVSgvA+5j9SoHyMnyzPpOoou0pnoKfHisDR6W17s2KU3iBrtpTaNOyj5sWUJ+khiL40m+kal
Hn/4sPoFchGmaK9V/VB7OMbyYW+7NvPSYAcdezWXhk9YmtnFX3IPVerTWmNs1q6WRWOnLUdX5N4m
nMrndG/iKJPT3rGMmDp4AkuYPmHnFhYOXLsyNul+T3tJsiRw0y3tXNcVeIk+Ih/S4cvUb+ERhXR4
oNHkdTnbMVblcqQo/YZHVdghmRwqmeE4pyw5axsT/Bnj10h67IuVYEHZfu5+gX0ALGvzA9CB1nh7
9rgvGxwE4UrKIYqx/0/lMN5Bx8MioyfLdAGzxb903Yx/09zt39TQdi8RbtedbWH8vrkkrIB0Bd/x
dekPGH+b7xI37rTbmB2W1oU/8Pzr934246Ffxvp5W0BTvUGiQ7BPYNjqxfMMexBUx7ehj+ZP62j6
2xp7Ok/7MQJJRezgRbTBCULn6QeRQFhwMAdlE81vUdL0oojnES3amkATLJMkBJFQtNE9TRd7cVD1
Fw5f/hn1Ab/RUPerznxlgrVY9Tr81NGGReyepuLOwU3EHktP/QtW0uYzLnS35E0r5xCOHDtcP9ZV
e/PD2GvjV309N5cgBrUQs4VXP8A1J1lOm16NdxtbYGMWBtLVxKf4wW/7Zakowi3ePVr319r31BNG
pfgxiDooV0cUkZ8+r4crvFiiJ7J13GZYVg+FnoP4MJHG3W3TunImmp6Rjes9xwOykTbYhvzEqrcm
uVkG+qxrUH+Y2BmiV1x/2bpWfm86TGdrUu+XOP4f1J3bcqU6sq5fZT9AswIQCLhlnD08bHwu1w1R
rgMHIUAgIcHTr5/qXj09WR4e0RWxLvbNrJguFwchpVKZf35p85d28pHbls2c4E77VV+6GJ7MtzfT
AGFSy+r2Gw+CnscVZ+peZC6iJ7bfb1TV1QkrGvfRabIJPk9pbwGc8W8daRUHkHvGq67OwtWYj+62
asfqYKTE0SQbQw6pbiuqV2eWPnmkrm4RxZd7eM/uCa4rdH6hSK9VGzUPo/A5hHHI+iNEBa5fVvZj
tgKrbdqTHnSxOJ8y+ysZInXLkUo5WhYZr/pIwx0lqt8G2nPeqkH1R2Nr9iR7a7wOkZtZNbxmB3TQ
i9ahofpmQK9MNF8rix3QUHKLFEAOKz5W5UHapZvFmeuGGxKw7BrdaMNtObrZo4CD8dK2CE+MhKbX
A8+KLVoVyceq8MtXDy/zU9fAbFaDjhB9DhmC3wyzsso4vSFjH3zt2ODCBatg2JDLjkpkY5p83zli
OCFLAfFspcLiaOnavR/9fj6IOOmza/ECYUEyA+67svhiiU6sNGJoXyLkUm/FSCx4LTrY97VCxsYX
3H5V1jDFdoFHtXyr/M47yzxaiK48lsTT27Eh7VVRT1hUsuI3NJRzHsDx1r5vzLqWyESXIwJZOjfl
UcO7+y66ERDEAVnxbzxEndpuItAWxQrL/C0jU/drgPN7W0Rev24zrr85VVT8oDgvw+pGHU7gvkQd
YdV8R1ey/sgUsmxIQdEe9dRYIjEDHRObotV1rwXJ5R4JcwXlXme70CJJOWxblmV7r85gqNFpi+Q7
i0f+VQZB8J2Jcuu5lWkA+bHF+FM1IPEsHSvak8B46zFohh0BYOsGB2Gzm6quORk3KtZBbxprRWox
HlIK5JTP/QO8BGgJxxpyi8zT9feaIGyU4RTzrQ3QY3lt6bY72q7l3KLbY/pToKjwpmizAbdWHsDB
TUB/KCoQ7PGUg2OliEIoOrmb3hbC07+sELDHQjrY0CEsVxaA9ZZjxY6ZAGni4ZD/qAvdHIrGV1u3
n1LEwqJ675RZuzaogdvVfpo/umkxvFhYkV9zxdmh8z11VIEzXmFzR/SjCAtgEnK/9mEN4YQEKqVr
E4TiB2K4wdbP7RCizA7va4/OvUai5KrtTHf7D8JzZ8zApt95WVZtdKa7zVQqEnNT6KOuM+uXTYX9
OnB/3A+N0beTmtlkiJd+aSQbEPoBklUgsz+WB01F46yNq9qDHhF/0yhP2dCIk6de1e5thfYvMaK2
qGdKWbSG3tmz4q5uyRuBe3qN+G9zLF3BfvzDHfqg1SzP9s2IAw8U9N5j6EDUknozpduLpsewrdnW
t0sGGUhr1T/haqoNFGDZylLptFHC1KtWddaOdUTAQBTBpu2xcaZq+tmpobmhUQ0jr7kGWljVFH5R
6BBxkB6vHlVWQHXZKVrYcV6Ldl3Kwv0KsaeNQCici2vbVziHCDe4EejccTIlLR/k1KnnCfTN72Fg
ipcJSYdoTjKncWHa6q7xshMk4PTV85i/tbzB2iCbYp46NspqA4KYuzakDOK+bsOn0Km9TcTh7UaF
dLcjz+qdRAnGFZBj+VVTdP2TmXJz4xHu3WX5GEIN7zXrAJKUbVYI8/QPNNvhWe8EBU4ng1wR1C9v
K3SO304WBD1k0OYZaQS9QvYEHpBMC2XH6VQjvOQJ8gb/y0CMLlFt3uPycWFrP/E7Wz0YlEzuhoJN
Gievga3+IfuchjmpUC+VEZWUaUEeLTqyTUiy8tdvgdn/gc7utv1ZP8ju5095+tb+f1BphNZEn2nt
bmZCwP87Nt1PgCD+iTCYOQW//9W/6oeI/V/ArEFmNkN40Q0WMsd/1Q+53qybA6EFlD8PlDH8zV/1
QzZ+Bp4FoNtoXj+LlP9HbBf8F9hEiASi0xlgG/jvfyK2+7sG03IBGIAEE//5u/ZSD0XR6sxk9wjH
671Ev8KdTof+PwJQ/3X1hdg3oKlt93CK7pq225bIPCIUtOOYkPEIUcO78f5Axvt3ueBf95gLQN6p
d3tH4eiEiMU9QrRPAR2DlWsbjjhy8fb5Dc4NEebB+xtAmywFd4f0rm+GBjzRwtnXWTP8U6H6N0bH
exXyuasvCrfIgDxOkeLxQ7SAgfRoPBWpoqvPH/3M2Cy7H0f+5LXSqrJ7z0J9hdJW840rVW+G0JAL
4Je/6yf/PfxLbKjGHaxpwi2GPlc7BgbrDHvYj4UfbXk+3CGodeFlzt1p/vm7Dx22ETNZGaZ3zGl2
udvuGRJqeei8ReD/ZWCCX5DGY9W9kyX/9Ubzz9/dp0dqYcIBPboL0GA7bqkbZyWiLYqPFeoc7D+b
tkuUvmyMQaGHF97NWdYT3sx/MH6BRqR+7z5//vXPvchibVdAAhk4kuFdqdSN3cKNrSq4APlDBeL9
hcE6M33pYoUDyVjXtY9+JshsfLWqAUKozn/5/Pmd+SJ/CcT/+hKLpc3CrkWkRw13vYDySxQbPTXI
1h9c+RxOTzhygzZWbhg26rn8jQb3XjVemGy/q0A+uvdi1cNPQgiQ9sOdSkU8aXmw+L0uTzSbI6pv
4JDHqPCIB/cwhF8ClErUlMSVEFepfc1Rz/SvP8Tgz7/DnTJOG5xrdbm3ml8kvVTG4Zwb/4X5sMMO
4a58GO6IlR8IeRPFV0RZY3SzOHY1pDNjzDmLrS5E/3FyFVQGyb3hoEmx/vwbufONPhgnf1E8UUW8
tDp35Hc2H2Opo1hjvEIudw7F0OBw4h50CJ3cHTjMiKfGvGsRku9WqYdCxjYFz82L8auMbXP0rPj8
oYJ5gnz0UIuiVD4GrFBWW9yhquAHnO6TNvaXUGC+kLKNJVpkgPbmxshybzWaHbZEQXcE8HqS+uUz
it7aOPPUBuG7W1VO31tKb93ROqmo+GL67AmA6a+OotvRMVe6d1ddPh5DxzoFCulYk/cHO4UbFpU/
GbfXU5T3ceFDDB1C2RVD97cq0nSPAq2rfJpuqDQPcAyubDvdIdx6tPJslY9z2Bf1Q/2gdhnVR6ny
KxjwY1GLE1XNS5SpHXEFFEvdLi+qu4JGKhZWuPWrYl27QseVAVHFLxF11QBUV+bKH2BaiJ3FjkxR
j17fV1W7NaqMcJBrnkcUkXw+9Au277/X7BKf5mieCV8ykZQTvYMLjGg5lDWxyjmJZdb4syaOn2Be
69U4DgAmDGnwZ7bIn+3ge8NtJsiJEe5Oxq7ddoqva8F3n7/WmY3Un3/+7tIQChRexN02QRz9C2ps
XyzJD277n3HF/xq0haX2Gs7AdSEiEQKFopXfHsag3bkNzrsyv4CwP/cKC0s9WD0vEcwXCeo6evBe
AovcQUTi3ZYCJ8ALn+DcTRYWm9RkDLxs7BMcmW46qz2OtnUr6CXm5LnLL4xy0PVO1ItAJJawVDxV
qMl0cKDMRvfwZ995YU4h4QmtkmR9MiDjDB0QQxigZ/aOSdvd/NEtlj3fDFAAraBOl0hrTCbLMjHp
5LWwEX34/AZntgRvYfwUcs71gIRVUldGIWpil1vdsUuf4NzVF16YCU2JrEbVo8FY8UC5iSnNfn7+
4PMlPrDavws23y0yHiEvYueqQ5O09FfqDii+R8ucNE+TIfd/6NC+cCo59wrz7Hp3nyC0KjlomKgq
dbwV1h0Ya9FwwWk5d/H55+8uXhLkIrxIioSZ6LsEFyIem+n18wH6Den9aIQWa7hCiqj0mkIm0kZD
BbnmwbaUwyEdTnWOCg83fcsgJxATRbpRsrfP73rujf7Xmh57wULc1I3SLUI000qn/X/WCPrfls9b
rOiMFM4EsAG2C+EYKKvzYKXR0PHCUpidkI/Ga7Gc+YC0hS56mSAOiBDs1GyHij0IVh5rm0Ko7MYN
D8cbXvf+BTDGmcEiC3eohwZsshkGC17pzeT0D9pDtPfzD3HGn1/CzqMmgGTfk13SR2h9UquV1wU/
OuVsGiQXPr/FOXeOLJa3dIswK1qrhSfUlV9YaInvNRD9+0b16YZh/q2qWrg3IOt3KYLlabNivnNv
p1Z1LYexgSnO0o2tHfFCeT0dWrd0NkNp4HnpjGydqXLv6ODQ9eePe25EFjs+tBuBMZYtE93obWuJ
Y0qm26KtTwqL4/NbzFbzgym0ZEynikPwJjlmP9y+feY7qFeurb0iwbONcgqZCvMNXSfkBVLBufkz
//yd+Zik5hG0tjIxFeBqnc3gsOWXmhCeu/jCfAQzrbFTVp9UQcmR7QeQpQ+nSz2yz2zOZGEnHGKJ
qYJqJ/Gh/wKdoikxZigIw7H9Uo/hcy+wsBaq9Ht0VmJdguwX0qHpCN1t6Fbrzz/1uRdYWItUEChm
katMAgkxqkPqL+gKCNlQ4F5/foMz03XZcSE01siLosPGM3TDVdh50dsYKXsfhjk7gXvT3n9+nzMv
smTyNEGlGKFdl4iJPFamQ2RaJhNaT/zZ5Rc2orEQDum4lAlhiO9YOfQZJovtfvhx4frnxmmxrKFZ
IyoNiy4pG6NAtkOpVEnqCARAh+xR6UNekSds14EQeSyDDPI0l7UxHIYIks4c+m2U6K7Q+AMtIbyo
OqKJM0d7TciABbpxXEOokm41Ch1xQhqtlZWCs+GRHnuBJcYd1Ajupm7taIdM9aMYUr52Ji3WFg/d
Tam64AYkHRdnyL5fQ9JKtizwUQzKuX1dtCn249zrYtba/nXbowdWO0So62cpOxFnDDZdDg0Cqo6i
GyLYnWjscucS8ENSpscrFMqoJ+ARykPpoYYLooBsAxUlqgVbpEAQhUTnts9H+NwAL2Z6r61qHNEv
MlENua45SljDgr/NKZj5XPP5Pc54c3MF+XtLRvM29FCO2iZd0JeHiIfesUbVCzoCojKuzTq0IRMe
ubB0z7yQs/B5I6/KkH0ZW0Diyc3Umi8Ix9x0Y3MM8K0+f58zi2rZrKZoUWnvVtgZUaoWXUkFOUiU
ZcGxk/Dx/ugWSyLJ0OVen9m0TcAu7HcSAQMkX6FX0FCj/+EtZsv6bn9xURzNaGi3SeH0Nzm6rMVO
WD1Ca/T0+Suc+RDuYouREiWAvfbwIbDXr/Ko06tA9HTVFWm+oyaYLjgqZ74Gkh9/ew8zgWdmB06f
9K24jVLvpofoa6Tphcl77vKLjcYUDH6h0AIpNT/9mhuLJag5EhtoPus/nLILI6eIywJ7lDRxCzu6
BvzlWzANsDPoALO20Ijnz/YcZ37Ddx9cWSoYu9GlCdy2w1gX903ab4w3PpWozP2jb/47NvnuFlNA
RTG0uAUP0Pdv6u5V2Z2sKj0B27b6/BZnvsfvCPG7W7BRq4wic5aU1crt47xEo/ELK2Ke+R84eL8B
Yu8uHcDHHX2P0aSYhmMpy58ZiZI/e+rFLHKNoQKCJJqkQRmutIVKH9Wi5l/3l1oYnzOyC0PeRdaU
jiDMJ1bVqbhurEQ79iOX0LFGbD86+QW39IwXvGyHQxAbFX7FaRJk1qbJwk0aTj/T3JlroxD7Rmp8
jNI/Wxj2wpZ3RkgXGCh8a9bK0xQF4yqLIItvqiJcqx7tEP/o6/wmgrz78Og2jZ1pID68VFTFTrV5
S+3OuYZeqNv92R0WS9yKIoaOLI6f6BY1lVZ/qutwa7nRz88vf2bm2oulnc06rbYb/aSH3CzOWI7y
Hd+51AjhzJKz57u+G56pLD0oCZSfTCq8roSPZhvyIWzsC2NzLlBsL3YKlke2gAwSYSqw0zzhz0Wv
20lvgwkklD7cCXmyEMluASD4fLjcedl9sNKXQBnAJsIcTCSamPK6pk9Z067tED08zdatHxFmWvft
qQbGMExvDP/pkreKvNjedCT0ABcGGIEXW1wVE9tO6QXLee64bS8shJcb6GdKHiRoCBFTY1AA9GuK
Hr3Mi2XX7O0UsPSDp24DUR7YcFPX3apJVaw9FPpPSEGJLXBVyJ0IWl8Ypd/UpY9GaWFSdIluPpSi
mi40iMXk0KdB5YbirpwfatpA3Qq8svdaoyRFpK+IPuyIba9EJ1ctv/JSc2Fxzl7i/34KQBb+Pvtq
TxbAENRNQoe7CZA6h0yroEF6DeU8eZmtXfXFb/n285nx+4j60d0WJidPGdV2EfJEDmW6QfkBuUKt
NgWYp/O+tBMq0VC5Mx5MAbBoOjzqCMXeIm/HW4kGK2tUdyKv4je/3Kq/55nVxG3VobjddtIVtWm2
EXx6NBzgEr+t0cy1xJF7ximsBaRlVEgRd5bLVjYaEsYVxIHrME3xGz7q28HSay+M6MfWAi0l/z6i
BjoGX6XQilp2/st1UQ+B1j2XOnJ97Pahx/nfLz7xBho0x+GJO6LobvQJXFiUfhkSdStoZC94Zefu
sjB4xm1zGyf0KiG+uImU+knFnupn9K28MBHOjdHS5gV9Ax3WABYiNwftWddl2l4Ky/92TT+aZAuD
V8gchaMTnl65njzkqBV7oGLqDoHFulVbFRkOSX3brgYL5QwQ+mMMWwDeSp93V56xil3eqjYusdPf
TQgWHMe+c7dhkeOkWvDpOJSQiw698uBpNJqiNToxF5ztc8OycLZRMJECdzNUCWqMAe4BxYhdiuCd
u/TCAIKyVZMK8mv0iXOgJJWPvqy+fL6q58X70XgvDFkQQouiK8mSCrVfRGcrNBQAvkXeBwIlJCW4
m5c6ap650xIgaINTE9gK8a5JdT/ypi5RKj9uTUhPBYrj06r9klv9hX3zzICF8zO825YJSlByj6Dt
fdNXAXiVwlmDSXspYP47rPnBoIULK0FqC3XVjingy28HX6zB24m1f1erA5Vb7tsoGTFXWfETQM1d
agBIAnUnB25Q5uj3TZ9DL9/6SAplUY6Cp3zVOA+WXaDW/pEB8BO2L4HcwpePGXEfUlS9lGm50/h/
X27/eQsnC/7M3oULk6QR3S8dD/QBM9lvrCGr3rYureVzH2FhiEoMEfS+DUsod4+6N9vAyAsm6Ixf
RJZETjCzM2qxmsGCghh96zk9EBuJADBCTElJ6S6lt626YFHPvcjCJpEMUGE28Qp+PZhqGXT3rfEu
pEI+diCBBv/7TK14wXIU4vHEp4cMMTFxEJckWucee2E1Gl7VjqYGh3L0Zt1EGP09pMTBhU9w7uoL
w4FgXc1xbmZozSbAwSqSzM6+f26Tzlx67i31fvXWjeCMdx5PWF61gN4O0QZgtUstE8/YoWBhG3K/
CakZXFi8kD8hEgN6p5c9o6DrFJTkmlH2vS37zZ+9ycJQtI1LLSpUmQR581gMkRUXOYKwf3bxxdpN
J5QuadT2J6ZDkdyQf0OHu+bPvu5vGuw7A8o8G+o+FCsnThn1m0FjU+BR6u4/f/Izk36pp50Qlcqo
U/DEE94LL+s3D1V8uVs3F0YGG8jH21qwWLJp1jKmwL5JbNfaiUBfwxj49Fm7B/AgD3bVARd46AFw
DDTKE+Qmly+/Kw3RXHrMpjXqOtYRt+7GCRWW9JoospurTHX/g7BHXKSaID4HINzFhahEqTRVe4n6
FZDvgKJ/GS2cPEDrZ0BHsGBN4coSZsdSdnE3JbDzVM8VlYdGHQYbhaEq7gMc4hDnxk8mVAKCp3fA
3iJIjuPE1wEF5mngXQvuoU3TCb/jMi8O3G49tMBmoAgz9rxbHNKvsXGEqXornPuA5mvsF2ihGQPk
tBJljgZ6uCEomLm3wyOIQD74IHQY99Dx8eh330p+gDow4AEUBS36KzfbDgWluKRjGMiE0OiVJ/wO
WnZu8Ai+Y6BgC+ZxtAWKA6IXuyO7FsSjtu9XAv1NUrDZflJfbALnGbveYLdX6Oa4VoWNlHyKQjVx
hQx9lGZzhn7eC0cE8PlQ3TaOOiLA8ZJG+UqxE3PunWpcuwL/55PY4cUmc+kLniGLcA7N+5VCDazr
fOmQnqC1/9o4et94esdRUkjBypkyAD7lyaXXIM3ENU6Cqq9Wme1sgDiB7E/t5yF0jL3COVHZW5WC
cOyXMb5NQb7OL2nrEclwlOI792YEDBz8R5ytQkZPCF/E9mSDJ/6HK2+xIeQa6eso8MsEMOIC39b/
miEy/Pm6my3DB35LsNgRGM8z8CBxABm86Hlu/YNhRyuDZqzxajW1L9zmnIVdbA1h09EO4ukS4XO6
I30doy1aPNnTSvT2blDt1k6dC5bkzFax1G4LJlDzp3r4GCr3DuCKoIuAARTm8/E6Y6eWsu1WoX12
Np+vIRJ8AM5mbSmxZ5Jf6Gp9RrpL6GJ7EEjL+yhiKtA+E60NTL5yOn2FBZeDboQ1MftMPbvT9jaj
KFIlduLI58/fbL7DBzNhLqZ4v8VWRkL3BL8yEcqjr2nUt4+txzXMUyoeCWTpN+DsXdK7nX3PeXzf
7SYoK7ecztAiCf3CPurI9+9sB2TUcVLNLmjAKslKAaVGqiJQHDonOkxdOW14FVH08XDaTdFE4YUZ
c+7N55n07lkC0NgqoAHrxEbl8wkFI9WNlU32w8hQaet5Y7ZRABtcmEBnFtxS+B0ykA+msawTErIf
vO+e+xAtEcBJtZv8wi3Ovc/CXlQSHak6iHUSJ2Ooz4Z5iu3SA5xf94C6aZxxUZPVXAjFzR7YR9Nm
YUDQz2RMQ8NwOrflW+P1N+DLgoU43HYRqj5Qnx37LEWRst5+Pk3PLe+lJQkAhPWrsUqYbl7rubjX
dv+jPtP/o6kiS0k2ybveCj1VJWiocYwUDr50+BpSeWGanbGB/vzzd9NsVBaTpeeWCUBhp4x78wYK
xHV26wsEAyf3K1ikl7olnzsNLeXETdl30m4cMOSmfTNdcXHIIfDFH+14cvV3myJ+Ky6evc7MOH9h
O5wUpJYKHbmT0sqDB3/q6Xda1vYvtC3iZlOXdevBgSEFKlsAVsh7B6zmDOYMigI0b6HMvQbwBeHS
oQGRSzfDOkWnA7nqpVdcOLD9FmJ9ME+XSuSuHwfttFGOFth1zHxs+CjBrRlIGfUdfJ8RyL7ZC+u+
eV62nl0z3z+A7Lwr50A+i4HWnjf/fkpanChLnO6rku3wE5zUJeUbFvBN1rzknbeZ/YsmK+BDoWUN
u1f9gKhUixDpD1t9GdSFneLMRuQvjBbloCf54ITOmT2J8Fa5cvoLvrJHf5+rPhot8ve5CvRbB7hS
XyY5ONInVwq2DptwXHXK3VNiBXegcIR7UJVfGenVFtT7bsMcjhaTusp2Qe3fz0woGufg5O9Alder
UKJZpiksCDLsJjqUWMRNLIzNn5mbR6DqDdkj0AIlWl0peIK9w9dTXrpxUILAm9soBPUcFLeOojdx
6TOxQ9MHDu6k871BT9W5J50Ti9aX+6jp33INny10TX1VAiu367qOHEe4BSvjWdOVdCZyM/iYa+7U
f+nLetjm0GdeQW5nPXm9qfYzz3om4vixnFC9FFQtovZT3sGnaBSYQVG51kWEPIdsN6FvoZf20Nlb
KIazrQ1KyAo0ILQLAvDkSAPAR1FNzACRqUGkdsrubRzs6r6xAb5A24+yRR0EOprYlVvegwL0kmUu
B9yIkueSWzgDObJf6YlOM5zAjfu8suATGNC+U4lJOuk7XVsVqM4TakI8cpC8KYCYIXd+nuHUoFKy
8nNPrW0wYvZ9BFQ7ZIoA5bIM9BbA2q5QUpDtmBDfEN/+wVpdHNwCLIqmdJ1H0Zjq1taSXEdI64NC
WGUHG5SVNq6JHm5ru5I7LY3aI3/2YGjYr/MxTW9yqxu3nrLoFUPl7bG0gOpAXls84wwGWDqqyOm3
MpfObkId+rbgUbHzgEjfjGEGzjPyKOC3KFCOJRL8ugBIFqIsZJck2kRl2bRpdfmC2vO3wAZwJWCo
zeoL0It5BcB8fQKePV8Jq1sXcjzk4bB3h+ABhS1guJVftQHvbGQwSllm5MpU4mHmGipR7qc8oHE/
d81kpHjJhmETtdj5K3G0c4LIW9RsADFb02r4ART+pg26lYlwbirSvcODTVikMWxrWftbcL3vB0ii
UEh/k47y6BiAi1k+/YD6y9uNcNqmdJuRbzYSFU7gm9gjaJhTbUcYyAykF3h2KW7dgSdk6nFdips6
aPZ9D3wMChCAt18BdhDn+M2WNTs7qmJbvZgUUCrzKhViijYM7dBt0FUAOqpXNQU7C0fpOEIXTO56
p0kjN9b0a/hR99oVNx5mMRV0L4iGPpOnR1IN9y6i4KgkH9bFAPRJNoCMDSqa18c4m16nOahDhT+B
TOXu8dahIxo0o8uvPHDQVPMN8N5XYAWwIOlmwjhPUHT5Nbg+DpjZEl6dtaJ+9G0YCvRiKWJ0V9r4
qTeP3+DgSxbouYBfxYTcVUBzdGgWhDHp4cJkDOArlOlEgG93/a6FQzoCfuh1JnYcdhDlKxieB94h
I+r3J4TO9NAlY+Wu+8rd9ITsW/zrSVzVOHpECnEeBNhMbq1l8CBB40YrXtS0b1vA6nr0+aL9dIe/
8fMH2b+h+cDKoCgT7yH5C9C4R5v/NJYBodPKVz7Ztu5PlqFxN8J2dR/tBtpf12FwGOToz4/vd9Bo
T6AfxDlDI7BvrhtsxHhycgjv8K9dECL6qZg2GU/3yorQSSONDU1vZSFcYFrw0uJgo/6woVCKzl+M
uqfQGhCa96wN5jU+ArvKgVbzpiqeOIBBgB/BhUPlWPB1UN01oH/2HmHwdet4R/QaWJUtgGimCE+5
h9mCzBbyuRO61XXbovaB5ACKNiRoHorJ1qRkP4Ya/McCtPcQFsjZA9MShwpGNPO2ZQE2blP9koxd
4Tlbh526tN2YDqvfbOvMPeS0SncAvNZQP5+a/hi5ek2EvMM3Yk0KBIzvojHwASyL+UeB1d/gj7T0
9zZIP/dp0W5Q+n3t2O083yoE7gHdRt1cr+YPFnqZXgel/iGz9Bcismu0lz4x8gNEb9RABMco6466
gFnAZAO3c1XMGFGOzmng/1XoDBgaUJllu8enm72ULMLJwx5fJRjRAJ6BU1qsCmDigPfDnNFG9wgG
BAzsluAnBbTZnRh2fL4CM2ZlXGueAbrz7lp5p6ckqFsYcX3VGljv8eDSYkswYllQPllwI+yKoTPr
QwG2dwT9fu4PYFXj46HP6AR0K0rABmAahTroooozRJGQ8UKvEge40HxdGycO0X12XmuteTXcnzkx
6ElV3ksCkXJuf5snvJieQJp8SCOEpWBhK/sHLu9NL8x9QsnXukFLZzg3Nxh+gfkyL7f5UeabMAHn
yFrXFcdWDsAHDtMm8CFN8/c9fyFh8EVineATy4m+eUG6Vnw4lKgKpOwHtb14whmgnL7O4w4KbQzq
+L2qHnM63UEijP7U7qEJg6f5E4UyeLXI9M11iuvMb+lKj1Ox7vPojsAUlJG9KcIAuEPmFnFemb0C
mMIC74chKVUQOW68vP5Sa2ut7fI2cOvbzim3UN48I9WD0H9oVqXLkJwciVg7nrzyxuEga3BUeuCN
7oGEB/CZ1fuAaVgWf1oPKbVPzjCsrBGdns2MdA6dbohZPjwDNRMBsBF5sWA+mgpwGFrHEdWjnyEi
lGP+uVO0t3hG10WBBgZZ7uy0gy7fFQX/KjyCU/3Q2eZlaPr7iVhQ6nbbFv25VYnly7I80dpgrRc4
43jAYbivVTQ+9Xl2VeHnahzAS+07dd3S8PvIx5suS7e8dl5RJ/lYYCuD1IGvwPwFDRawD9+QfAWV
BogeNaw0pRYA0ZBM+23/jH2zfkTEda8KuTU6QpNC9DeuNXaf0dByy4itj1UaTTv4TWhAiEZAO4Oq
fgD9W0eshEaTKxEF0JaBJgotbNfHSgCXBCJ8uSoI3BfkESkIdGDxolwLEFNwwpo12OnDDlJ0if7o
E0hPnQ7QHRA00VbP7SzR58ZsUQvkXemgOUDyjWmrmjEmwoml+8UHIy1y80PX6XzNQT/aiyKYHoDI
iYDIy9HSJprIa28X5ORAg4PujGNUXEGeAdQ41U79kHU829k67JFHkwF/doaaXPuW1+2aYvCgCanG
IMZbESi1vPwlqPLii0bFxNWMKdsxLtFMqa0R44V0Fuj4PGLpfnBqOo+3YUeJyl6s6wC9Qm3C/dsq
BW5rY3nW97pWEbp1OC4DDMpOnyREbmAS9g19wLw2+8hB45+4EYWD3uINCpOn3EXET3R8egBFkK4M
eHA/eiBIEWgFkoquwTSzxxnJhbK+MOSOF9PQwlHFxf5+RyjAhmi9YOT30gogjRCdr55VxHhis07/
ajvApqDNdtDUcHCJugtxcNsAlxPpDQA/1UZ5ArBdHM0MiLQ14sqltjkWcNEdxqYZobpgXbMV6I5w
7YGwBaZtLU+pH9SQfoez+GfMIWUF3DpqQeseRjbj9ENbom8Qeisyqdk6qkFrt5GEWhPDFUTqU/ME
RUn9lHVQKrKg+RmaGiFarmGCyTcpPaDqmtr/bnIAsPqqr75lOUHPhV6568DCNjBSCNa9JvTWado6
/83RmSy3jSxR9IsQUajCuCUATqJIa7SlDUKyW5jHwvz17/BtuqO7bbdIglWZN2/eQ4T05MiaC74a
/9mdYe9JWZbP8dAUgGo320EOvvcRI+tAlTScaG1XGVaWt4TlOIsj2fP456fSCAmKr0KCFHxekoAR
nPJivMxP+9DK9eBcTd1IAAB6+BzmYfw9j9t8qbD/7Q3VqVt2z5Dfs7BlvCgprX+S7LRHq+i2h6qX
sCYIcId1ZBjzGtQoQ4FRcl0YPuQjgp/NL/om+TmWJJ1pezEvVQKdOO49LxrJ17k6LqxR07MwwLZC
XJZFcXyv8Tx/T04d7wWQ3lPaT/VhLBp5XnvlPRh9snDuqPWlSsfumfUcdqsl0umOl6ACVrTbcB0M
dYWlsj5NIJSDUpPfBzhoFH9M1xgirY3p5JWDfncAwOxF2mS3JBefhFT/FZV7q02aQl6svpBfuO04
cCl0zHHmV7KZs6mhCCqrJLtD1xy3vp2H9t2v7ZC2elLlwFhV+zdWSZ9zb4LB2u3tmdACb3sVcqZi
qtlhSY0trCrzV9I7fhh73HR8i2A6P8LC2I8b9XXp1E+57VNDykPc0Upp2b/ko/WYOnEE7/QVTM3O
LjVV0eaw4kvZsfhHTXEvVBHlnf+clMtjX4+Yk5L5iQLms7aAVyh+2S4V7kFKcUjd/smzVn9nQ1Mn
rwuH/nadXH3IDXHI03Ufr8AnZj+9yz6MebwhD5QAE9aY4r+ktT5dYTQMSeb1F/nqSCfTb8LYidwW
z5OX7S337g2qfDbpJ6A+PETPFQmCFcsqYdna3l4MHq9a7X3Pf/e7kmpdR3OV2axCuNFUc64Pwx1j
S1Jnb+WPmtRhY0sfPRd8AygAPTf7QkLbXSZSroTw6oNnDe51rVVyyGvy7JpEeMTfdcyurFiRcCoK
dZD2SLUwxIZ5rmvRvirGJdW+2sZb6dIyrH47/53IzrmOqqU7kOm1LeKr06TPrCIVQSq5X9L5gfh0
AkFt49FZYACvQ/aAw/TDUxnMjKaN7MwkZbmu/pGdeme6PBbaJksXeV/Gy66RQ0FiefNEBD2Lze54
bO8uxMEJ/K6IFu7CYR3fV/7Afhr/QoF2I7txe/BhSAsJIXq7bax+iqmDdlQvsMhiSv86Vz9T5/AQ
zY/Eih3vRqxxqiOryv6Tgt+T9f1DJmrotClPaece7p+7V0KccN2YUqkV3qv2uzjIN8LRczXhKnb/
zD2vz+FKAdXiHizHOxC2sEf1fs7L2t3HjTVEFEo/Gi+IbLZ6d1/F9x33yy+AgfGqhWyfqnr92Jzm
PFQ8vyksjmcWu/Kz5bbOjyvINhRplb+2HOfwcupTMgLAdlbv7tgcXpNOXMAwnY2hPxrF/DWU08Gb
xrND0MGaQqcmbZNDbdyyPYmmZjjeiXpm8q8cxywAx3WMG4MDwUh3fPe/PIkvYVjx8eFXIAphKj7H
vvQeQG0RJua3igBfb9eTNxjQ2AR1ey9gSeAz+LwYiy4dI8omIYfXvPTCAPU1VKSxDaeCVHUv3a65
mx6zyf5eKjalrPqgelsTS1xeeU17f8zziKxKSvYtmobkLzEn4w53CeHwC0HrafMgcF9GzgaCZmvr
dDd6msMU9F7gWpjJC8jz0VB49s5wlteWWYPHSeDSK2+1Pg93tDIkssLfvhL0EZ32mJOa5OYNdFV2
C2HXTdwnrxsvrl9fyn69KjO+ebDGYC/RkMrlVknznJj1fbvia/GzY7WRtOtO/gcQQ2qikmnpaNN6
Ao0r8E7s+DY9rQg7i2OGU+9dJm09ycQ+A9xqYKR6p9Lw/7jbdmtncbGS5Sc3ndfZlUgBxXgm1tDH
CQvwsZ3fmqS7qMl+xCMGP9tGGgIAdCLq98kafEL5ux8PJOBOJMMv9JpPvIesNrg3XY4ftk8tzjuR
rf5r5RJH3oDLoMrcLas58bElr0sibslUHbOiOE5ZD4iXwJkD/kubx1aB9F07JJT+xend20ARv8ty
89Gb9Lc9F8vR9q0tqAdLHyukqiPzZhHg5qVQ6DqSQdLzMFAYL/GBJzpjbqAjMq9rMpgoVRyDWAzI
RN+K73HlSINnCbFV8+kEXh0nFw0V9pSNdk3sqNUF1dD1z4YPzNBoVo1xaiUv1XfgNcsxr18yz4Yw
ZOX/1mJ6H5esfLTruuACkPKhvjvQeJU868aiyMUbfdbbRpg+3bjW11It6sMYmvXPbGb4Kf21PCPU
+UTPmfKUyLUMtdOOn25lkUe+ObYjwL856fcMHjhQFc9Pa5XQlpC4iv1SxTYymDWdO8116XTA63aJ
OY2/+FS7LyIjcbgWgkxdEjbNbj+sUCzsnjqm0NSeeSUFg7OE0BSz3oiN0EMwYgSOusG5L9Z5G9GW
0tuuA2E3T4CU23kHUyb5Q9kwvXirrlEyx3UnOa4ClXlflBfu8yiT/o8YN/J5Zs8kmXvuoRed2tzu
CPaxVbztWHorQfBldL/lHcJNNhPXZj/OgUUm7yEza6xs3ajTB9U64kzqZntuh9w7/d9oOdtlel2V
NCPQFQByNOD0rvLHvTm1zNcztw+rfBPXbWzdQJiTCLi8ymefnO6/2Sx+pfG2rkEDPShYjQwaJVG7
k6I6g5ju98IaqFig+Xl0bD7CbxtJB7+xNMR6ST1RHE0zZspY+xy0yywiwwQY0SQOXlE7n9xjUozZ
W89SywE35LrrdGYc+y0nm77I8ffxj2EDHS4yO7ZSaHrMSwGAO7QGqzyprCxJLmLN7XeqE/PD6ez5
Ms6VfM/VDALDyJfiyXDJrG3yqrsSsfutugURi1fQXjYBNkWz+/BB2IIOjWkeD1Ub68tgD/ZxIZPu
Cs2lumK6ts95Ufbv46Sst74Z2suiyWbskzLe2dbYRAmLszuoOUMkACyFVlErxGFc2JtnFYj17LAh
XHJAd6D4SpfdPFuO8t2byc4vPUdc6lnXEZHEdbhmGFKctU+DRDflg2Db5Db3ZFV2lh4ii69wSFQj
pqCumY6FTahrvrqkTFourYkzqVPqd0DmqPP6/7AoEf20DjHx3FrQdHjsxrwbpY3TUNdrhikmnrcb
ofYCE4zuC7mTaU+qcZ+ZPiw/1bR/82RusLf3JPTaqg/XBpCzLhJ9zktk4VJYS+Q2aoq0WAEQ9PNU
fKmRtTpRG4wFelxdO1X12xLGq1291KT+/BGOa+65isxb3xrMo9zuPvvF1+zz5d2mQ7f5/+Y4zaLK
THlKGAGEjgnoKu4noAN+0jwhvG+7bbBX9IC2DZ17+HWdk1eM3HGvjbKWYG2X7rqFW+s79ABMTfqP
VZJ/nebpwv9tzsKV93GvQS9gt9nkvo+J2e6TRJMu7U6hj8H9ShTvcjKE50TKyPpz59rurm9ywlBr
5Xza88JoMQdCrzoqRcUQ51ermzQib2Ddw+4aSU8BAcncSMd9GOuMd8jktvdYiNgPJun6U7z2nMmA
F12jdX8P0piCEfQBPJSEV5ym42e1JgvkgXWjxbVHApQooKYeELZgfL4TCF3pWkNn3NhZrUrnP6PK
9VmtBqVoHD/Ouv1JaGGzunqsq/7Z9c1H3cnXjHFgVG3FU5svZ1q4xzGrfvqGM63qzA9VUEmXxVyH
XZdQRrRWvpvLvA4NW7ZhMXfWrtGsVvF2celZ4pVG6mU1jAcNuo2VleK79Dr2fVL9CpWBa8NLTRCz
zd+C+rkh23eb48h25FHkY7ozS/vA8/PXSKAv+RJ8E9Q+f73VHRifBYrkzBVczSSEthYzEXxH1rTd
2XLnPm+PTMZPsUDx7O91uZu99iByqOqzd7ZW7vVO+dJS4wjirWkxTX7oIb3E9/Dc+wCfBk7TQ5Xv
VZu8GaN1Tcr2vbS9n7lTJ9srfpczKQdFbABDdhgc91vXcUMtv/OagrqbaoQpp3gc72cwAkK78yVk
FmJWMppG92UCYhcKhejqtO+baV7J6ftei/mzSZY/gFZO/ayOA3BTzjb3earzK7tkP8liPEtgFI7O
9m3fOG/u/eKgcoZZ6GX/dWYN+zZr9xtVLWokExOYyt5GWaA9+SbzCj8aAB7GqIwCj1Xc7c08fvdV
RpIz45fYl0eeKgasqu2ClkDBEC9/AplP/lkM97fS+W+Ccmc2aTyoBdzz6Ppn1atLPKG8ZFuXXLD5
VaHbVHu3dr+B7xJYTWlCNHrPzi5BntHaYSKrjXuGWk6JserhIZ/oSCtYUpPtfOjUuAoh8sBPzfG0
5NOw556TRJDZz1CCYqYAzHg8zedNcrrRviZbSni3ncNhqHVk5+49oPmn9tHnW7JvG3FdCKYmhd65
FeCDkI29t6HN3kjKF1FX+CO5/8vn3YGYZsSiT+pA14H7xE4iOGlwnBhD9wkFE9n/RhLT2a7eE4gt
wNozDsOhES1HWf1oIWrsHKVEyPfpDNwrmguGLYZxLXM+IEaRB8+QodPUn5tERnXmHt29FSECFFyW
ggGyBcwaDK1/tkm6jPw1ec6c4c/WiRJBNL4L7tl88FPuzKEf3XBqxP0GTl/J9gV9Mz52GeVlW5HM
ntFt4Ler3R8HGEIitzemdVeB0d/HA7YrzLgk4MR/skrzWbMjGchy/IwzEtGdMnviv/ZBXubn1vS+
UnbZAhIIKMD66rmfrJtTIGPX8s5Qbloq8eEfShl75ZvzsYnEPalB4qNfy4GA6DgLWrdVwd2AXxVU
EUS+c2NP9KcPS276dyTMu9Fv75W15FG8kI6YNncux33iBUgrRcsegJwUlbMnwx+CYMubjvLuRmnM
8KJzvWjOih9RyT/UTRo6SgFLkED0v3OT18cmhaFF1KoTqmHS+1boAs/+aOwSGyiLmvujzNQbB1JP
MzXrW2LizWhyg2HXcl8ScLItHJN0extsuoUU/EI0W51+leb4jw1i/xK7rtz1U6YjTHTqPLpGHQIg
wliM2/HqGfWt4VNL6W2VDc8c7cpBFTmkKpkiKlGfS6YHr+zdgWyDdJG4G7veb0Xnw27rSx4Ts3oV
9rrs0r77L08T7mXoccms+jOV+3LjCnf/Dau2X9zKwPDTx2LdkThWhH3mtQ9O1/HvoMMdNUvVkQdc
NUgkYpBgPHiiy4oDG2n/l6qMjw7qB9SYFKYpmQdRI1wUr9ZfQ0SP+cGLyyakPE/2euldWFOlFcSy
+0f6PlwZnVT0I2nN5CLnGJJz+WGIdrmao/lTz1XDbLZh0j2nXuBZbYs3o5siORFTrwrQAhNi5WTz
fDHR4Onm6FaDvUvJb98NNi1ZPln9EZMLao6PZ3bO53JnE3UYjINpBxzodSQaBudIXGmUppKjnuw4
iCDAWPeDAwKka9wpSDzCDU1qpmcxrAPYUkcy2iY03l3UEvYgk7gZeQKKabDBz5MWfgVHz7aHjZfL
Gggn1xhYWjPxn2DX08JLtOWeWSN+je2keAKPXj85wQSiJKCOMxkCpv6v2CpeQEpaUZyP0BNbBa4+
AUvJkKa7ZfwFq4B9xnqzcLbWVD0r+XAyTz+6+4pdZnbizATPoUsZpygxuHXJO7IC2jeOUVUT0NiW
83NXJPeWBnXHcuw8qklpC1trtshuN39gT1ZYa6UK8gF7zOZSJw6bYN7ti2uW1UPAZfac2JPaCdXw
xuH8CBbHuOaqX4HJ+hiVKxtkataKfcVr5BYf3+kyv/IZZ4Q1Zv5ervKXl6zZYdXZWWXNe5fOX0mC
/NiKtAUP2NIp+5q09DRFiJz0Fmha4cA03eWQLPM/U1I8+DV6+0Bmk1dPCqJTPjENJdJuahm39pVY
bu5Ctz1MfMYmcfoAFHhDVsO3gryOF/rlUUeqb+ZAJ0nFR2cnwOGXL5UJO3JBJ0ArMeLDADcyskrx
BoHePmPxqMOkGrew07yAuDCeiN5HdiDPpNnbuZcGq+j+ZiAZDiRpzFTbkEYYbWDlprQLkUs+qJT/
oBBRNy0lenki/5oG6naa3NOkRMHwHkVyJxVn4pBZ9XHo3d/TOqSB1OMFl0we9HYB/6bh5dD1IKGD
zSkmkz9GP9RyBZ7sZY9Go18M+35Lt/PRalJkq41RTIvIT28AlC4pxXtRQiOuPVGHPkRmN5fiLFaj
PNGzNE99pRyMV86zD84hUkNeQmoRt7Zx/gI9pmDKYfoNEt0jdTBkxBaxsVuzVGHTTLwIM1HIETnT
oNUv99JGxImr0rxJQdSES6T9A0qYirINzOICh/Uj840WNV0h6rTrf7lNzZKWUM8AwyD+NkyksAmH
yBNNWCu7fbDiErltMiW3hmGFjbVwnRhY49EXlnfb6j+NSphPTRwnkTXE1VM1Wdz2sRwfTTfVBwdL
aeg6znDo5hQn5OxtuwIHyR6w0vSCUN3fMkL7Doau5ZuLdMvgo19DxyJrwkh8/8+cOx4ZlljnR7TO
x54skGgwK3Vqy6KK4EpuD+w63537skLFyqEzNYIv7EwNmDTjywwr7TzMdb4fIU8Gckl5mC1DRyht
BcO7xN8l1daHbstdrDVsKPrD5SZSCXGr76Y+GHi3XpfW6Z5AMA9nw5+MwCoktNjY7U5JPPh/5EAO
qV1oKyyTtD4021S8bWA190XiFfsJKuRTLEwn6lkpvPmtVCffQFsz4tUPU4LBr9XEz5EPQ/GT9jEM
oXXsPifGCPs00e0LMAP06akd8x1Zwtg41pIBtRol52419/uuKxZmQZM+iOouJBqG9y38FJCnX5uv
jSajKJ4HK5y7Zb0wh8i/3DjHtNbBjV7qevpVFOIBT8Q1Tn3kLTBznaIytI2Jt8SLUQnWev2bDLZ/
WysG2E286lOPokopNJbfzMS95OxoOXu/194sONZc9NQWk+F4quE4f/SJ7zygjaopABCBc0D0jgpF
46inZCDazcwh5TpgRLAwNMnJoYmKTBAIBTjMrnvUYHFwd2T0kU3sAQJyZ//qLPLflvAds03iin1m
fWExKFISmpzssL5AfzMzAoUFNzRwYWRtI0O7XWbzNJHaGK4zRBdQ2/ARVN+HnsRJ45rkvuoWZ+Zs
LHPkFpa3X3tmFEsax5xwMIsuG7T3gzM4HOr+4CUYz/rlUUsceblI7V962fShTorhPe/9u0wVq/FY
N/P26qR5fWlp8v6Zm2hefTqmP6x7ek+Ql9KIKvIdXnMOl6moDmPdmwdZ2tuFh8r/veY9ksVqdYfF
7ZeQY9s5eUuHT8Zas2gVRbOPdTc+TRk5GpTRKPN1OrYvORO3Z9jqXigSA1/kaMED3WzzYDqW+lqt
Wu6xFqZRYi554BgGvW9NGJpm8PRlC06yiRT2ME+q9Nvran2ka4PLptL2rfHzPpqR4MiqzqeXHJRI
NK9G+iHcSd2SsXL+rJker43fzNhYwJLEWvGQVKYRLVVp/3LHyX1SdSNeW52631al+q94c90LJNL6
aW6V9bH6ZnFbMwerWSWYT1SJ/xo3g/6w7GQ7YGpsjr4nKTbsdNjjHpteu7aeI7tiakia1urBKdmy
iyh1fxxKywz7sdGAWtHB+xFmuR3n+mDadvk+C6FPClTggZVeea2Y6UZk3Y3/WXWpIfKivcROV/2p
IOUFYuyWUEyzeu6LAaEsBULUqtnCo9NA5bNSjsmiTR9wSxSsN42IH71K/gCejTmvZmXumBTakOMK
phJsEzyQfTicPdcBQwn07XUGhXVYPSfhOz0b4p3x+3Zh3b6+3c1mJMHAkML/YjZE8HqaBe4Y/1Nu
ufa+Jt+EMe9grlHRusXR0awIzkPZM69vjMdpsltg2LzOD1l7bBrFNXqOzLsJmpo3BikkvhOB34xy
FJFCJ+LsuiuzCNbAqJ/VbxLPUrAozUz7qAiPZIgPznblHApVus6/1lltp9gyV283NfO8J+FFP04q
325gyOgRwMs+bmv8h683iDxv2/jitzH46AlgW9yyZxHUmdOS8dhOP3pjAzoo1258W4YlPym78f/z
FES1JE/Th9FB/kK5YcJPkO/0uNppehgyBg4Ffv8I8YWveGr4FYfsYP5KB8t/g8mdcqqtDW+SgO8k
8Qon+quusNPNVDmPVldnl7St24c4blyKLz2O/+aUOr+TRWsFG6OaZiedBmNgqqbfuVGIX6PP8dps
pndmiaP9trxZfSd0iFGrEvvFyl3v36bmIbKH3Dy7TUIY2/17YibENCKQVXWQtlN3dcnNRLoBGai9
rHwuOZQ+63XyDpXtqd/LOOvHNLXa46pH+SDazCEgmSTpytumz2QCH013AGexhZi3h9a0vRE0WYce
ZOcn1+cI9pgpPpibLYbAr8zF2+W+jKMcS0vNYA7QmkNQfriN6EltppezIQqbBM402ZdWxsxarsMN
jVGEdg/oems2f1+g/dzACFcH6JlLSLRZgyfPSg+r5EJtFoXBtPX+GxwMPQ1V8WM3tP53Wt4J1Buu
4lXIW6aaeQfF1A7kODZXBqkidHsKXPiqI54WxpEtIyy6E4FtZ1kKULyM5rVsi4NHLjsOTZ6DQuvv
uHTVp+4YhpNPhcl+clziECp8Fnax7SGxIhjT6ERJTs3UGNUa+dPUMf2enaesyeYnR6txpH1k8xFN
YthO9Ta5L3mBnRROhAoI8VjCZNvk2+Avv7scNycdDFaQmv8JzlYKs2pqDhafEBJUgwO1dJ/TrXnP
qkw+G0IND4by1GFJ0jTMmrkKx6U/5Qjmu6pEBaN3+aea6jXF40yEQ24bgV+jUyPKkWTTeFJ+Og76
CXnS4/zX8Gjg3Tg2wxWC70FkvnOcDHc+0Vmy1j/W24hhDeekn0FexBOhpm+SVfEOrGl5W9ZKns1m
HM51zJm085R2zuVWH0G3NEGf2OUuk8rdmT4BH7Tc1Jqdr6EolaoKMw/81khK8VMeO+N/vDnbZ+7Z
GGYMZwpam+gZv6xFiHrSBIjG06mwum/CBxmHLfb0NW++zTJk/Htc7X9xvf31+dDoTLx6ZzuF8zxO
/pk9v9e1YcXfqX58Cp0gLeL9uslHYlzyXToxe5RzBZRKgcbCpQQxvrW856IyNfb4ovxOxobZsLCt
g+9uFUzxOkajFhDfDeLtA3ijIsDqLtCwiFvkO/eYDGSB2PcxQ/NdyvoAfYqRRqZ28B/LoPVBqrry
xM1mUAFj3qaoPMRrHsiOoz9V7zrduGLN5T8O8VOf46ny6u3fsnUhGSaHovYvZjeyBHRf58UqqNw4
yvi7m/fnGr8DmZXnScQvjRxvhnb6sC5APfcdJsyE6QM7Dmc3X1TQD4QOe6pySSBK8QFqwWnq4/k7
+SDHKeLdRzbh7kcZ/2kegnzSc2Rt/CZnpEf3afpnRueTFaeRnwt+iNo7V1V6U4N7I2PhIGLrDUT2
o2umPOD+2dLmMYNhPLbZtaj5d5vaJRL7QdM1AYptGSxjdpD8xEspbwXR83WTHdu6P9EGYOM0cLN3
+ypXqOZJJO/DzI014q2R7JWO/RUPxH7m67bF881coFP5OPBlvu56LEV8e+cRGd1Prt5KV9Yo6yFl
DolcML9ht2Kza350HXYcJt50Q+9I9BW7ZL2b5Bq5Htw1/+iEfAf5rjDebYQj7Fjb3s8qBmzmTmsO
gAHYbI7wuYs7ZrTu2n0YDeewv6QPjkr5yAl1f2tBsFN9x5c0Tm6b3cudSr0nVXUMOCrntx5ag8a7
XZ6H3LF5IpOzdm0svh0U4Lp6ttcEKa/tdng3jaMoWOLNhqg3V5wAW3dS8ByZTm1PdZJFkHTfclsz
7us+c7V+lTK9yUw3kehmVjaw4ErK5F0vhgeQo5dRlUnU2EMkOa92kkrR1CJUoxW6dG/o8MmLk6fv
Zc1P0js08e4bIPOKWV8zBrkxPRgLAupQySXwpHsmRv530tSQK9NO4E4vxJDCic7Fe92njxlebRbU
e96mcYOhs15MD7O1I2WwSeMMXPbV9rLvNZfP3jR9Mv/45BLdt2b/thDNTpNf15ykzGgqAIbB1C/t
Tankedja/dRlH4XxbREJy/tYb17IhDlqKcmxuj6a6OcbcHSZpL81fWe/SQSd7qPe1l/KN5j4FnzR
fjrrY2vXcM57TL3roWAZvZhtZDfb/pqt4i+Un++42PAIWh99p/ZZTuJd2h5gu16GfHtet+az4nOy
Y6QOvf50ilhXovuLpnxx+D3o4c9jwikMO/kjAy45FTk9gB15g01PIZ5tEtruuaF6iBkq9eZ+09PV
TlKk9WneuSAhA+bmXw3yBpauPY3KRbqCEAcnaDd3R0DXp12Vz/dRnTvaQYuJKu3n0GrGX43C8KPs
yLG3/1ydZCwd0D7Toi6r+jTqP54cA8lOObXj8+DmIOPfsyU/uALXjmEGbLXuq2w6W/V6hydHGN+e
N2CEBna9Ik+fxil76FCbK2dhmVfe6kWywfG6sJQ0usy7umwNYxdi0lCehmUDCOmGtsnWhrJzLN9E
+ZrxcqlwLOJ8WqrsvWTUnRf+UaYsquf9U+66+/tHla3rgTnfgwdzp09HSu0tFB2qUg+M1ZoehsI+
VWV8qpBQMxvwqp1wrVG6Gs0no9OHjS33++NQ5lNke6QMkBeTCTYW1iVh1OnRylRBpTYcqS89SZL3
XXm8D2HL49TwQ98/Hqn0U1onoZ2av8kNSNjI9/llid1cPRuZrmXMxOe1qfV70i5Dsy26v2+J7g4S
uDMR28muc7rQqbk0eQT0bPx3/xmL0jkkRnJYkzwStfvmcqQUVpYTHoN2m86/hFOdVaX/sQD0IKfh
4Hvl8f4bdTkhVq3v9+MWnXjPeRP4ACIJg78wptqtkpa6bw4FgTe+kx9rDa3RHINRtNhTyzMC/t8t
to7LXEEIsuxd04hfBNYHJadxsSwHO6dEySX2O6IEAEIivaVht3QPQIkqnqz7u92M1GzjdGozpnoY
5fUUP3Jz9vz0fWgyIyuT/r1o7ad2AZxOqpqyFIPcFjW1fWIBfEAefE1dC8rp8MYWjeBUyPfTIN/n
vDsuWb6hsdzfpUZcpmyEQmAJwqfcw4r5bUdNbGPmK/9idEp2ccaWzmpAu94Mn0mnxsguJFg2MNRG
fqhTdlhq/zj7q8VZ3+jAyftwc9MnlXjHPIvfqcluccL0mhfwjYngmuTlvuyyjJYp7Y/24JvBjE/q
0BZUBQ4G6zG/WythbZo6i3STeZFR2c91Pz1UYnjsbPXeKjhI89xGJKL+t5bjW73VvGPdpZyyN1WV
D1O3fjHefe/b5s1MSgVxcXyHfXDkAL800Ex3BinwmxWf6Ut+UjP+gcvzKowZ3un82lnD1diGQ5k7
+7KUj8iSqHz91D2wf/YoTU8yr9sOwt006UjsG874Lu4/NiI1LtDJujpGh+0updCI7w9V1rOysiR0
ZOvMetFo9jilm1eMNS+tvf3q/AQH98KOXraMhzwzrkzNjCOV1XXhgGNXzmb6WGzDw7Q0p6VEX/Eh
avikeHV839K+f+5mn1uORA1u5QBPOx7Yjm+i4TB1lsmhr9L9sjI78kqWOWJpVrgU+VM8vffm8lyM
8Q1p+RXf53HjehNIWyzLMJNLOnPFnMEUV4wQ7Xg4vRG0vSimsyOW584cmSQjvdJZcHtjl+3qQvEK
1YNliOu0IVTmvfHusw9ajuXZL/o3BjvkjjQY6UwOcDShl070B1vLr44dI44kNe+yMgUUO2df2jAY
vXBHSY28SNN4iUu+52MiHkUvn5VVcw/P1j7T5X8xJZHizEk9ewy21V3DOt7EbizmvUFex5jMG+Kx
o/gNfY2Nq+f62PRHXA3H/1F2ZstxI1m2/ZWyfG5UwzE5cK2rHmIeyIjgKFIvMIqiHPM8f/1dYNW9
nWSmJbvL0ipTokghAIf7GfZeJ02N7/RgxDrQ8drM7yEzkulQpbu4QF3TSHMubauHEO8FoNaLaZW/
UnpJzDYnKiOyL0V/TRCGW0V0h74tQT41N34aP2pagvuifY34TtvOj2ANVmDdrrsiANPSM0G2qrS1
Fna/KkETzIm8vYjqx7npVjLiFA15MnPg3vLARU9Yace0nw7GKGax9Bui4W0cFLN4eGs01i6zsxtK
XTvcpvO6E1m9lByIbdgfaI7f2ez6FifqfL9T5uLoLromtPuFdufET17Hcac2ec24XdYBd59gE+lU
1y8Tpk8BILmaYSRzOMkcy405+jdeal3jUTgYeXsvhmBtS29loyVDFYN5RK60qlhqWb/q8VsNc8R7
MDX/yUdnipLOSneya+50+6T3jNPN0mcUAeuxmmcOONc5uSlV1ie+tdOymWgze/frFKwvPsSsPwRI
VHwnPMxCGLRIfkNZOvHvClJr/I8rz99DdInhqyR59TjGYm+20XeICjsfXVOGsiJr0quMek0pb3xh
Y8/80UTXgc1wrwwHbU0bcCjpTtfqGI/eErKMgy1pmNxzTyhFyLoBXuOF5lbK5pqvzsssnxc/N58t
d9dRyUxLDnw0WpCUr5RZ/6iIyfHGZfcdR2TQ5df8WaUb+OdmTegVRfLZ57EyBMVAbZ93+bygdblA
15muVOgutaFq6II2oCVZy0WNokdtvaxgKrafoeHLioXFG2BzlPOjI5k+KwO3H+ePFbS7oB2vFQwP
xNXfvEC/KKvnaxRwenlE2MeU9/J+/relp9uUjR19yGqgEVFF8S9w+se4RkDPR0NCqx0HaqONTLad
qx9Li6noo7WqJSL1XLtLDJ4nL1DnfGtnTSj+qzm9cO7nv80mxsq6/EBvHg1IvzIq8xR27sFn9jcB
n/5cZOnGbJlbnNk712eo9JDCENZ2Aa+QJGR2kNrqfnSXsLEMLlk2iB76ArVqZiPdqZI3ufWcdidE
IeisjMVkfDOUf63F/rZ3kKl0Sz/75jQUzciyNX9fmtey+UXvZJlRzOXyJ1x91MGXKMFXWfALCOgK
A/qDQ/d4MUU1dWhvXTFLOPCzpUnm5THOeAqbdz6K0/xqivN8qPeFvyIyDhinzPhvThCGxV+P45MB
CU5M2b52m6MfC9gC7BpB0SDbir11oWL2rbkUZ440vWl8ObErrqieUC6Wz3zWwbmfR6NgJme4GBK4
kl7D/EY5POGBl7ZhG/MrAtvGNrc+6rMV3qucAVIod+k/IQeto6XP9MUk2fIrQ5rlOtF7Zozb9YLb
EenWncWyYpg7B3O0Uby51PGQSNzaIHRR/5H505AhWFuOmjTXfqdQmOjrBHm1j3A64aXDabSENBiO
qLaR83uoT7dVXPb0j3J9UY1sZhJQ6wKnFOgCD+VBiDSNKGsbRjkMWnBzpIaPdeqgFsInMG9lHhhh
RkpspeHg2LG3tooeB8M8p4y85oMMBEJOUFxmSk2QxJuw1Q7zBsTLZdPFrttwo9O7YGoNTmoMM2Q0
rUH677TtjdLtewi1CRNtXONnQhEYNf9B0fKP2VrnVSrUQKFFZ/GR54NCHGfbS9/fKqejGEedIM+p
OlZvqTUrswm3mV6+mjc8/8Q9FYWclk7VpDPxSppVtvJjEzUZonNPb16SJJ12Rh+xKaQSt0uJe033
1feianx67u7FS1HC6t/yBAIUaLLrUZX8iCF80tmxmT0yIF5E4xZ1ponHMTvayr5NddzZjryNTdQH
ntb+knF6a8wq71D/Nk7WPskeKvfJNn7GXcpiideduarNLtpbhGnUofXuvqP0u9boP9yHE2BBqYz2
1R2pRKbahMpvLOgfjyhvE8ep7/0yi7ZVj0fbCJpHMaKXGyzmuzIp8JWWloUwsum2DN5NXqaymB5y
FKFY7ouReENR93UG67szMXd8FHHzIkpVftesGmGVEetIyVSrU1jxuvLiWD1lhKJq6bo0RCqowMq1
Po7tkdEa/WKcIxMWYEurjckU0Zio3cSVb4e4CFHclm50VrS4d006+GTjoqXZnZOF2aBufXqra9eb
DAANk/WsKI9G21rl5utkdlOyqrKB+m4kmdrYGs2VFbX2/azy4Awa0bgIRRQ6yTpYWkmF69F0X7qQ
rbNiniIjFFDRIUFVWcSok/Y7M3VfXV/BWaiISxdtq0BCO0X/SzcYuLgoIsfcBhqTBC07zBap9DCD
sGLNbZrb0T5xFY1ms4WStTCUMstl5sXyrpSWOCZJzgluq3iH8A8FZVAiU51GV2dfC3NGp4xiiz8P
+y9KA1j/nX0K3XY4c05SeJRhdVMXk31XDl1IJysjYIfCune9yt6ZMRMt5++oVwzCUUe+EqwQUCQb
q+8pBgx+HlyPmp1vW3YpNSRP5E3pos6HCxSYw0CxIqNmvrTjCs+nwatRUOCbjnqVP1qWf5ydb4Nf
HDMi4IkKjVERCUv0p544Z64ImNCKtaaTxQ0lDsoKrvsoByyqXbKf30+R2U9miUtX6zZY/7ZMblvZ
urudKdgVJj0QHfWRfHzXd/aV76ij5rhPbqWvPRVtbTCgWqwuTu4sBE6VoDTuKkc+4r7ZmZY4mU2y
Mx1t7xCyTZ32Mq+7uUTgIWZeGAbFeIRrVdack4ApvYH6jhkHt5DHweZFzAEtA6JT0sZFPciWQ6mi
XK/b10bXNmejN05MpDlgj0i2jSo3dVIdWeI4NO3yuQu1jUDKOrWKql7g7TFuICySKl/VgXWXuAH0
PIPiqA1qgPEZTqKdGxGRk4pzaoFAL9E6hHxvZyfNQWegwZ6zklzEan9GIziULrtnrNEt2F4oNNZN
HFHLd4fj0DUPaTJAMiecQRl96jw8UMBNlpZeb4OkvkGvgjAVc25aR9vJ7TZQcrxlOdrVAiPh+j0C
M81rJTir8FnsgXJf3ksKnOxpg68iqejKhEcvSx88vXju8oQHxvsepoyWicazO58TQ9lustC99eP2
NAdCVWuNS3toVlEv8vUg9Zf5U8eleDBHUHqJ/awNyUa3skdZz9tf0FylPs76RmrQn4R+8Mr8p2+X
l75Uhz6SF4rCCFMSiYSM9TFa57JAWCYoK5D1E5kAMLffRu5QIqtvAd1s0s0LderrrunQ4Ru7eizR
dFga7orwibuVgYUxcPA2W783Vs0UPUSc6JAIdimLYwYJmpB9UlQF5Fcdxk7zuxuPd5Gb7NsmfPDD
7BeqvJztPtknAAFHskHUbPtYkm3L5CIatP/4UTCGethGyIwMr3gty0Gs7JrrD6KJmk6ULWmI7qE5
Lme2uwxihLQMsXAEmhugHIdeTyjLkEl6YX0lkWu0LicyJ8KPwm3pwA+zEwoP+EL07Jr1+NSN8gr9
8a5rgRGqfm262llvmm+Cd1WRYRKP0w7SXucSjBPDrtHQqjXZvhqZ79T4LsKu9qlv1G3qgydAfnNT
aHB0zNEl4WnNHaUhRPdl/pIhP4BMEx8jRMyHzMgvTYEzdYgFDdyYCb1pcDHpkQnZPKG6I2wu8xtu
/gahS7CuYje+zPjmmnYNT1wrFsUUYLMuUNViB8I+GSI3DEjMp+Ctsd1LE1B8niC7VVl2qHvxDcX4
Nq/SS+m8EGLMizReDgjKhjGkjyIPvdB+4pJ7mJ8nLtFbjb0NiVu7q2yUPWksb6wqPbnc+nYmC85P
mkkq9m0t8+uwGr7JijRccwLjxtbah9QEA5o5q3kfUiEzn6nzCEz5aeU+B8GEu96LdkJHAF9W1Y3R
q+emik8Iae6TMn9y2bnmXxfcJjRsVyYoyhnoX7Q5fYdsuPIHb4W55OhPFg5g6yk3QxglcwWcdvzS
LbQ3lXtbGTskxlAM0uKolQ0LIRNn6C7P2A/StZfji6qC6hAyn9ufAl6ntLEWKtNgIGm1ix2jPaF3
pfdXrTVvvAnMcVsU9VWhhqU31fO4d79Y+oN41S3Hm2VAIDt8tOUOZr45cRld9wVOzvcUk14Ttvum
cQ+JsG9zwUuN2nphR2z+Vo0MTvOmC1X+jSeymOsPdo3HDbYma1s1IXpoCyM0ETFdbYSr9ibWA5B2
+q7ATjL/VKfIbinYbjRF2SXVUfRKyA05ZgWwsnSmhYGB1AKo2te3IOQQ89rtuQyCN7uvLhJeqSzi
1SD6ZRb4V/PAooZMI6ucrT5G+y6efirLefbm1L41D2Xec/AM0Q9BBJ5mvH5GQMjGkTV53R7VH71Q
xMGGmS0jP9y5saSEnNDxDLyjHJu9olzPg7vJgohShXQJJHL3l+lm7fe4yrr7qfbRi9gtTspwL422
2zilopCWH8RYJsvaQFeYi+EcTv1iQK2ydccpfnNFfWWUasMu92am5DptaZwL9OoLBPwlCoZ224Na
qHLzdupc9OeY9Q4ZMIe7rM7lDXJNWsByvGkExqE0mwcrZP7L1ERqmUpFnNP75JetwFhCZGTL/NYK
ux/zNYCl2YaavAoEKhs61q8BTjgi7551VI1qFTLxeqqNk+HWAu83Jvk6GFajCvaOM93X7Be01Uu8
PGjJEK5gEvK+h7Z2m6T9HuLRIs0l3U7zpPg9XRtuq4AGYmUTdgfZg4xC7HjkO2MKxKWZB4XQjYHk
oQLU76G1RrMqqaYaP7GlrFUYXndVe6jDHwV6yjrHNFuAwTUt7TTvqBPbkYnMImbfln27aYS3c3qU
zTLTbhLD30IQoBplRA+Wljxjrn7IupRtFeOvqHZkRGecEQc9pcjkVE/QQK77sHl2UhpNM1J/6yas
q94agFdn30sf2WPkIGtvn/XEb9ZhUF7aEshhS4GjUdHBVaZJFpzIbVTH+saoKZBHjsXUwPhYSsTp
fcdp6rdEJP44n6Ohd+eb6qFFaUxHGSdDNl1XhckANrdgRkAFimzSNlo2PgVj8KgFLvyNbjX03hGR
/n3cTg+94VKYmTiGTasod37mtzTBjKUDuW6RM56XV2wWkF+5GbQ7nepdVaGpRYqX3WldVW46Gu+r
zgbn09rasO1ygFlT0zEvvSpAe/le7myUVjLbxy+mg4/DdvaOQNZCdopfV7f9jdRTkEVaR3lqZBC9
I7k3tMETHMIcbxM59RIvIka3bvohK8oeHTqDW0AY07NqPORDlg1keOglB7ZvHypkb2+5bfYvXpuF
K8up+seKTOUGTMG4c/K4PnRVTwVNRnKaC4OHllGcu6Ce7B1+PuqBPl3QjWOn/koEZXwwbEoFdtwi
ee38vtiFOiQyxrE03QpXDlywkWZF1ka448jUyue4IQokQ7aIJ2uIUocCDxA5Y4dbX4Th2uuVvnXb
QD96CA+IB9IOwU6l9gV1sCfazD87p6uPciqaZR5q/jGKAcnkgqLHJFR412RtfzW0+LCLtEF7l9KM
p2KMrqNHTEUc0l+FbDYHPaMOTzv/mdHi3on0qVlPUmpnupLmQbkqWVOKFHunrO4re2BwjBc3z4gK
iuWUIxbUiTfOGBAZoFDpN6NZ0HRu0ROWtEYWeQ+ciysn6fWdfM0yQ3ivO+7SF1TNAgX0puyL6NQn
Jijk3Ey+6ZobEUk35o9cSJ1H79YBRIcqXA919EvnvV3QERvuyYzAIwdU8lwPoL9uoyHIsRssqULU
CGYCKqmpG2HUdaG3ze0do8/VsnVbmtM6fbihACQeIMlCC07l1y9McDTCdV6Q5PHql1G/U3A8lsPk
hwcbuMe2DPt4n8319HDyhl9GMVGt1NkmCTYCdzXOLqrCYyoInjicdnmFQ0qrOwQMdQRXKQymeodg
uTvkthq/EVPLpWb7T0JY1borY3Pvu26DH3MA2iUiy1tbTvndpmC3QpQXrSEYpcHC8hy07WMqJWZm
aIdRpQeok+FwGAEywqgPca7bsOpR1LaLMjLSXRIbt3pnWzeeAOmlTWQDMjxZlsdwEKFeQGHdk2Rg
D1f2Yz1SiEHQh0alcKONxS/vEi26j+PkuRO6tYuqeXp1U97GvfVid2nLzojdDPsgTDlVPJqDEcG1
0LPb2MiYrjGF+tPIkOKFW8iM5T6gFsttiymDVuku/6MiI9Vqq2gvRiFugkmsXNvczzUcqoI7lRbX
SYjvZAouExYJy8e5TdeMvDkoFVDzePkfhVkXgYoxLgthXs+FoXKw31qKr5WXfncptU5NTO+cqHSc
66+sAPxw/XpIcb+1WlWemwhxHt7Ux3gmj5ny0cTSvGisql7hyUhWyqB+bhfFQ1DAT5hrRV59GtMU
AmG2zcLi3vZy8J2IlJJkCfB9je73IW7amQ6GBwxpiYpWMeJr8AjNdxnQHATJcPPOpv3P1+H/qLf8
8i9AZv3P/+LXr3lBhVwFzadf/vMezVKe/tf8Pf//z3z8jn9u3/LTCxyvz3/ow/fwc//9965empcP
v+CwJDa7ad+q8fatbpPm/edzhfOf/J9+8W9v7z8FwOnbP357zVsOYH6aAvz027+/tP/5j9+ECV/0
P3//8//9xfkD/OO3OzRTwd+OefX28ofvenupm/kH6H/3DF06QuiuSTTIz+vf3r9iWH93UCS5lk7/
w4Wd89vfQLk1wT9+M92/O8KwGIGhC0+3QJD89rd6/qv4kvl3Q9dN3ZM2hQDpgfn+f1f34fn89/P6
W9amlxwbST3/4A/0YjB2XJrH1VmSGUyGrX+iCtuxcNSkaeoyUBVb2BUV79KX03rI62KBB3yn8vra
IOFf19JivNRQ4G+laJnMgJ6uCZd9NJAh2c0p7pnabLjAt8LmjNqasxrDKJ8qBNTPzN8+4evNoH5p
RdNeB2GwMquB3KxwdrmHkx5xU7MFOtAV5sotuvigdxffk8g8sZfvCMLT68A8/e5h/ft2/P7jv495
/W/M6/vHx4FmWZzduiOJtT/hXosANGxTqYtuIM+lXYqOSNHYcVrf2YDrA0exFpNmQZoIxaGGyJJn
Q70akY8+m617MCPjOBhgIXoJ+Ypi8ix0GL7A0YqPyOz5KoUnKY97/MNyeR8G9zuAckOFt7FkAvo5
R1kgU6iJnH/4nkmVD1kZPtg5Ne1EjdrKFxiQvRTCTDf+mvRAQ3w2vXCoVjt85MaCAlP0xYhH6yOJ
d748Fo7hCe7h/B/zCv893zkIh7pURp1fBuGNp8TuUFMP/Q+hYx4jhFZXrsZgg7jyr8CIDWeGRBw9
JPkHbDMIuHAbybZU1zZci9No5CECgU0X5fUVcZC6Lyi9lH32ZsExXgbp8MtJUiTxusT+HA3p1qOh
U0VeedSwL+vND6up3Wvd1+1jhiz7lmCBfkiYCgzPOieajduhaskSnVGWW93C3CE8/C0EVPaxx125
9iZV7JTp/vpiqX3khL/fJU+nYy91xwKx4n1aavjg65FCZXJBXyBO0g9eZN3lpGI1NBFzBExrZEjC
Iavt0G2bSEZl/ug5ebMx4yTbDJ5a9y1wKEcCE+oZ4bSMWqBProN1bIiiL1jdxnw5H98Mw3MxUDoW
+5a0vE8gZAQgGJO9OrvkKZY53pxVrzlXTRt0G+gT4Tb1Ne53UqzTsTaPobVoPf8+jf1fIhH5rnUf
+kJzvw1NcqTQzgBFIjjH6UNK49xjp/O+WSZVwy/u8R9eFBOxjoWrRthC2uybH1diM+SWFwbwkqZ5
AXR2sw8tJo+xdkJmcMTIiybntco7/2gXKRmozidT1nVqU62H+Alej6T6BNdjLxVoy7++uk8EblYA
WEiJwcCzDAv88+c5pS0UAWeKLCZxUTjY5r5uriZ3JuQxyo29kloh5UU4L4wtxEDa35UZHCBRG0tf
jo9G6PTXLVNQ7gpHfDN81z9UDkYsm5ah1WpXdWHDIOkWSvcJrxh6d+avWr6vaNBB6zq2xxs8XT1F
3m3KdnMTe82rh+x+McUxOZQfY+aVoEtady9DfON//eHfd9IP64kP7/LJHct1PdP6vEkkdm9pqJmZ
5dG79lF31X0GGJVI0kC4b/rJNtBbFJ4I51Dq+3vpjoBfY8u7qOiL8VLi/VD7dC2uh7/Udef1bTif
0P1B1PQWWX9wsWQRblWZtvsivaYfiH4ZUAg94WFXAY9k0hVsIAY6UUspArEeYcAWsJ5Rqx46R/Bm
6lZNDaFZ5M2zn3nQidqboi3DLbA6ihz6Y1I4/dpxsaO9/x+dnWIrmhSfbG1E66EJbyFxhivZddOV
0DqQHiHhZId1aJ3Prcs2D+ttXJj36PzFCfwISFNnPFDqou+OFJBgFHeyLuEAcnINuljJoWjpQHMs
NfrKsHF3U+9Nsz5nek78wjTqcBVW4jqpc3EKVLoyy3YWnoO+Uy2zHqjTSZG/tF0jTnD7UXAPIy8J
yFmylCfPGdWmCwe1nSr6ewyQdW7IZR8zkil8+WfcXenPzErOmorXMvBr5sVnVzHxzI1CJzmMujhF
jSieIwudV+H5x4mBoCRok7qi2nSrOnIdmye39g3S0tRqeTLR3NrtivAwldYvW6/Ynf1GrbzgZ5j1
9hfTHP5snXJ4QBdjriuPT/90mKWdE5NFsE6huNlHQTKaWo5Fj8X46er4KIx4RMUpxnHvRaU4ve8h
bltX+87RvtgwxMepAu8bBvM/OPnR0yL0tOft7nfnPgNpJpNeV3jBQwDNMxuddYtSc1n0eEpd2e3e
L4Hmbr5/M0ARbltEFcuKCo03DxBNdG9V1c3Gx95JrEBj/4t3+g/Bo+niuIKv6MzdO17rj9dHZ87M
eoyzl7KBMMq8KJXWxjP4f5wDRVk9iglU2wDTM+Us2JkTNfpA4p7CYcJW5YDxds0fQUNTOcgLgQoi
oNsU6Zu/vkzrj7dRl5bu2FJyI3mmc/zyu9s4RdIr7CYPL9LMvmkAY4GORO5NbVpvFeXL+1TT1smk
ucd4nYlbHcDufVNU92aVZKfO9J5tLaUANn+Ly2+tbeYA70pf4E70SmNpZdVjMKXTS98w0XCU90nB
ptKP1pU2zt18O4B0yYlvtiDzphw3PoUIf6rlFfnusISNBzk78vHf9v6iKqL0vg4zirn1lV464w19
vW07uEihKvooFHD3TBOaoELE1VfL7Q9HPnVmB/QjSAZ2RtTNH+8TKksbWWDj0pHiYBzEIGbS0rr2
MPT0o5IbIToO/nkvgSLYnVThfIODYR+Nkvvw1w9NzGvn4x7NdRiuKWyPF5EOwseLSY1Uo88NCUYV
nQVzAatdUU2MpKr1PebDEHcX2yDXifZc7HtNPYaORpFfdO1GavL1f385810hTTLIu1jrHy+nkQKh
qmb3Z6YZEJqBpIQGWBHeJohMMJ4uHTDX4AI4rTufRZIpHpeW0ugBwR1um/m1/etLMubH8ekOEXlb
FtGOnPPEedn/bln75eAqrXAHGrrjbYFm4QR984AlIOmCrQY3dOvWOCRcEIZm1ckrD0zWczQvY+YS
YJwoyb4mD0iwjU29B3RVwwOAE9vQik8KaS2hdQ6LRpv0nQhS+6uk5o+rjfwV2D3pjM7zNT5NhUlZ
UQWZjX6Wc1houTQwYPmCoU52du2neNXKcInCPLku4oEz2V0belOv/bC7/+JGzu//pxsJlYHQkYtw
hfF53Qu7VS4MSuscV050ZVugIJRjWD0JbkQpMpaIeXX074YCWguP0Qq6dEOZDyWxYy/z1OrPcYs0
IepPapy6nRbl3LzBjfdBmq/DIgBYRVNe0wLqf+A9dmYYWZckML+6pX/c6FiapmMK03H0eUv+uCJK
vfaCvjSss8SvvPVCDxxLE/+cYPWvQ29IN1SoduOYV3emeY+ItzopP91LGxT6NNIVz2asJ8VSm0KT
L/aGG/SrL+71HyN0c77NphQWF0rl4+Ml6g6TgEcRWmeuYlX5ikkxjdfsutI+ZfE808//IQXa7PcQ
eQI2luazuGNMIJNNz1VljTfDgBoHYy1jt/t03dmZB58sL64CRckhLd31+8tmhfSTsZ/4nNgGKse+
/uKj/Mnr9+GTfAoiW7dMO5gq1jnF/KyC8CC86Ndf3y3zT+8WeQP1CUEu9nllsplFFeIb42x4fXLJ
A4Xprhek+hGlVkhC1QZfV0oFuvzRZ+opdiPsefyupyERMMBhLVUQpQuUdCReWl/vsPKcQqQNS6Y8
eBuRFttI4XJMzWbReYw1FL2d7wtZvMwvLi1N/VRaUXq0oqrakErvBuU9NaYJLzjXrkrp0z1OcfOl
mvnFSyn+7PbyLuocSRzbVOM/LpQ6MulYOpF5tgyzeYh0706ERBJdhQCxY1zEQteZmFhJKDa1qn6o
As574wBKzmeDgCFBf05g+b7IHcw/2Ssw4HrkDPzjGp9jCc1uBszUkJgy6V7RNTAfYE8pxHqGfSzc
m7FwjCOTREDl4nO7lDEeNipwdHczc2tphbkoWks7qNbSb02+bd76zHj6kThtdPFrJMlx4UInEFmy
djtmG8yZYh9yqjAbnoy2Qpn4XqqIZE/buTLTnTtnSqaDIDeXynuMXIKTJr18sRL/5HFQwbSE6Qnn
T2KDyfbs3jZqUCPJwJgMjL6bXO+vmlLnA3RIUttUbBkbgoXGCtyNVIE+g689uA4ovrTcQ48JXDVA
5EIjpT57dNiWemiM9AmDdWsI4ygshgsYoZ/tWvCItQG/7/08jUqIZ6qnfJ4Vr+93LKqMYwrt6eSU
0Q0t32JjBWBD/vojG3/yqKmIuhZFUcfz+OwfVyCOcdjgMR85LR4jfB5Lz9Pb3SihpPlA6hehBi2q
83Na+/nwPWzd10nT2yvKnCBOA5N8Ur7Se95LLw+OKukfkspy192EjVKfA6kOzEBFGoagsHwJhdq0
ReEe//pDmPN++ulscyzbIn6ypcsTnHeY3wUJSeFNllYK4/y+anhatG1KLQUA1itGASESfI/nRCVp
/PtRta/02/eEwr7VrHi8QPoHl1sxpFKGOKyzOoW13uU1qhFx27UtLfC2RmQYh9EVW+KLQ5OPIsU8
Jcxodrii8IZ0VKeSIMLsRq33rz/fn20TjmvadMccSbPImR/i7z4fPZRBYWgUZ+U8BcWsvDWg8I3M
HW8mWBvBHJCxv4qj3vbfpix+rKLWu2mBlyzytL0Jyq8Dmz8U+sz5+KWub1qG5M5/2rkYTGAaZQaV
ByfyFgFCf3QS8PxaCpSoc2FwOXIVMsDnXy+PjYVAb5Lv48RrPHRdDZAMvLfffRubWUXd2sF1Mtdr
NOyAX6yOP0l2uW0mF6tbJrHk55pk56BUiryeS31PdmmgXowY4stg1cmx9WMPAAvW0CT1QEmCP491
FZ6SYDasOV9dy3xbPq9U6VrCJlVzvD8UiPAqtejsUVhLRyPBHiAQ6tDxBOZAP/Wu5WCpzfvjVFY8
7WKjilZB6EA1rCc8RlPt7aqYqTDDlPnbKJcLCMRAOls9+epC/7gv0HehjWfNz9gTn7Ny2VatpME4
nU36qgsGh8TbEpzFttJpCdL2wMESOB6nj8eohxAxZ6On4vReiROQXhdhySRlNYXG1ughpP/1C+H+
MWTg6izqBdRPKbN9ngIre7xOMrP0M47Kdp32pcaoiVnt2CEowxllrjhUwQJ4rbP0y/y1oceyRCar
1qmbykNS+8dBGf6maZtik5uZt04ljgozs9ddj0XMhu22icB+LCFxmhq1nPeqDpq+MIeMo5vDuTQ1
kEkVFDez7mlg252zyUdYjXntFs/v/wXhj7AE7MjejMpqrWJmsav4NaAgvwnSLD+SW+5kKpyNFVfX
wsmoFbwne4Fx0fpcW2n8bxEx+B67HI0rK26vSwoqm8bGlOzf0671W9Ht9Akfg0YGpAQVufetDgNV
fAmD6MbrerGRRVo8u/CyrpiFcs+0ZHPZwaxcV/OgLGHFtAdUgluB0Ws7rYRfpoUTYwYAEo65eEEh
IVelYW7Bmjmb90cMczhFo2ZYawGBIAolugq7Ul88ZuNfxZ+P78tcTGXfE7wwpvO5KZRkdOtV2/97
Z5+KITiV+u69ommX32sbRmori2IvM4fzs4GkAoaOwkFcPLlDunaipLgdSgcunpInZdpPls+h/l5f
0nWOJgiTzDvAXLkChFEz2RQDxpgV2WLoaZyXI9LH8RAyvuMOajoC9CI4Y7d/M0xZrok/W+a1lXIZ
u7Ds+lbk+7rA5w+p82iQfebGdUEsc8Frf24ri4KCn6b70Ri6o0IYrOLyhDu7u9FCHL494xcEvlma
XnCscQGLra+leO28miQtVkC1gPtdx+hi94Cyo8V7/SKREN8gYmhgRXI5owIblkMcXQ1VsWZ8i7/S
u2IkaCt/4HLB+1Yz+aOSyU+0uUgEFPa9KUuMbR8DYouwNCzpwzObij6RoY/9qxUoxZ+3GYwdljhp
vB+2l10Y0AXWxxhWAxYbqJ3OKaMGUNl6eM2Rg383VchrTYMXSdkxHDRXAcXMLhiR63XumijD5nWe
pB0vGFOyKnv8VfTatHOt8BWyaX892O6b5mqb0c+yh6TRD43DT66jMScVpVUDgJuRA7YD752BVaCJ
cTkP/bUDzfh5MJKfjV/aF6tU36TeuQuTjsXlvXZheHB/W93rLgZl10Uf6PdYmxp3wEjkt489Iw5Q
67ZvrkdImlkT/aDxNZ0i+F299bOVHugVWowMGazyPapVJi5ZPrMAQ61YRzW0u0mvGFimT/tiqPeB
NVVX6f8l7DyW5Ma1rvtEjKABSHCa3lRmOUklacKQVBI9CXrz9P8ia/J/3R1XE8W9akVVJg2Ac87e
a2PMR/ghr5DFLXJkaKiwR4Gmymf+DqZ41yM26eZaP8l8V1Rj+xn0b0xQAUsrTBDrvjoSpvwXoB24
a8jFRNFzxxgxre+6mcXzsSEZ3ZYAZAahQF663JjMolhYWjJGibWtwAW/N/CWYoBK7lVmY/Epxh8u
UvVrEeqRYyjrZzvGRyYWz1ONubrPavITMJajOwOqGPo2yN/+gIHLO3mdx3UNQ3UU6QPkC2Xp5rmj
62hmBT0Vy7yt8xdss/62zUCoqAEtYJSYxBha8gpOq9QGyZ88hVEeXOwFXKdbGjidCZ0FeeyXSs7z
NhJBeXbIrsA+VRPXONT7mUbU3cNYunHHjhhPrGBWgBOAJoBgaEEmCxK0AdGL2jtzgAgq65HEttb4
hgwP2hNjPmQhbRr9RKUpX8a2ic5GmcEobPCLd0IyNiMbjHbUtjfZjstFLh6lywzEgvWxQVruISOn
/emb9Cg9Qklr9hH0R628xpl55ilFpFkl88EQHbgVab4V8FiYVah+vz6FWkyQpMzol42+DFFwCmHG
h8VGR8h8QfH54kTj3aFBdJxdi+ib5ViJQooMHwXPhcnOdNdD9sCc2cJB8Miv6j/ZlngfGzSkA5rO
yvf03j/jsGlQ9vKML18ralAgtyEeuLEaGRLfJahTgBIKbfPS2/TjJLyk7QkUGnyW0SVAAK7wMGvn
wCuF69yADcnxTPDrNu7sTLtu9q8Fg49TOKOXXB61xBLBsWzMawzpmnRdIZgcmfhqrMo7h/n3svvq
06dftG6ntcqxTaJV0zY6l8uDLzNAsmjSebQ9C2Cqyvo/ChV9a7nxQ1UmlyapmCcuc8/1MLfOkPK8
BjClrZFznP0lYmlSRvcl4r03BLlyvt+eR2mXu4x1j1ZBFxwSkR7NllV3QKS9LnZriYdu+ahN0IpG
k99rkMtD7X1Oq0rfxsFFwTuCq43CuGec/ZwC2cHMzrNCcMXSFV1fxXnW99yJkZ57jvdcmUI8N13x
tv43JoILfaPPmWJFJvi3+DcErvmWdOF11ObPUWqissr4tfe5BkWa1q9FHmXbfnDEo0Na6m79pPDJ
HMibFGozPrMAtfNtXUxN7Jl9m+WX9V8FKfqrQoGRCcjxhFjKbbP1G1lR8hlU5XuFmPgxTcrftOIP
9ChnGB2xue1R/73MkdyvtyAzw5+5i8pV+7m++8xe0IrTtFx7mRTt9V6BUQLYdKuVOfHoWCebJ+mQ
p+5vXUkkpSWQI0k2g4k4/+NwGEXWLSxTzARdeyiUyPfr5/WjWR9bZlLbOre+rI/rUDZPmiGLVbbV
V4kJ7BY3Hr3F2WYjnabPJs4lpGXdzZZ8CIW487WTgXvpHVrcHOLfcA19yZNJX+ceerQpDLwjo02N
bhvyTNc2hK/xVHoYtCPDsq6qggU8VgS3cC/t6SJYkebZnE5JO/4qy47+Q5LPhyjOf9L75O1fqgkB
AAqYlwgO66M4pz+sStUPRSRADrcvDNinSy2CTdyn8cULm3o7MQ3foLYpjk0HJpU3FbEaaETCYKFt
e6nxipguBLnXMILNscGLRj1D2r1yrAD5Vws2zxHhkOyJ6IP790bkEs9LxKV8wgF3w4P9p8mltYQG
wZkdenzjUz6iCy+Lx9H4IpZ4uqXU4uUut4Vs6mePH8Gy4eGrCZ/TLHKvUynELQg4U+VDkl3suOa6
9lgDhawObkniyGgYhNammbHXCHH3XYMwb/nRSSmjQz0Y6UH3U7pvp/GtQBH9ktb52QLVlNIvPedF
9ZLhsTvFFY8l4sSc3YOueP0zqGv/JgrvAUpBAbAZMWdOjFKvlg3RbJKz/YdnClNjSEpfGWuEw/gG
WsxPTarQv1LunkotiSidEQrKAgDPMmb2krI7hOWr4+eQVum1saOdYTGE99rXBDkxaHbx0m80wtOn
OKmHX+3kHWvADA+5MzzPZY5Tw2UgnpW8Tp0V7AxTnQQ8WH+Mr1GOqDxMybWgT/iE8oIkUmjqH4uT
3T0Xuk4fxtI9rhU5Orgu2c4ALZ+JnPqxbvNmpe+TP4q7an+xFiCGQBjzvL7XVD/nkOTo3dqyX189
l1HZE7bBEFp1P/owWzN6TR/LEJve8v86/loj4bwBSQDRCvJ3b5ng540CbWQ9jL/XQmN99aCLYEFu
dL2H+hCfbNPB6Tl8dyOqHbX+IRNnYxFzWiyp3bEZn9bVMop772wjRPYriiynIiNPp+fU7LObCpsN
pE3FtL2cLgNHbvZqBHOiQt3PTPc0q9Qi7Nt6z3wyyYyBQAzUnZe4cyceJWigpVNjJfZbiaMk3vX6
x2Swu6qoJPcYtn5QoLfq/OKwblxVL8IjHDzmsQ6UTIT7uyrjVEgFiOZu0/dMjFY9ktm2l9hCMTya
I1E/UL2vk3CIjl4mSMvrnCWLkG8mNZjPdSa0HN07PTClxWm9VpYY2EJ6XV1BhVenVuSfcShMyHhD
fXSBASCMDvNrjqNm15OVxp5jpQ8FvaPQGsZbHH6TzgItmwA8szyJjSm7b5wnf4kFDw7XhTeWxOkp
yLHTGo9BE31KVdOjdbfGp1RjU4vzEgG1Nm5hdtHY3U52Gv6e5ajPjchJvliE7anLS6FVBHIbbDph
XdPEFLcrLusDNUesQtncL3ZAQiKm6dQOgwUTU1+Z0FY7urQngjb7F0Tx3KmBiJaqbF98dcI9LWqd
vsWJ1QPC0+h8xcBsWOgXFAXkfIggPsCl4awypz8r42228h52c8HaT75IFRuKAlQBTjCI4fZDggMG
8Ww6brzXTc9VhOf68RTT/zewmnmHeZnPchax9+juqeqXndYMu5Ylm2LeUda7BC9xCruKfGl7XDLf
Iak4xXPfvla9SV5sPvyG7RwfowpTaSnZ3dHev8NpO0foZs7m0BHAvpRuTAnhguHzZ+oN0iucMFHY
r5yoUgTmvnviZN4d1z49Hsl631jQIhtYOD0DlL0m1v7IkQNHlJmDQSgHkEStHK/ST49ZO5SLxd7b
x4DHXmavK7ezAOKVd3pcBH7RMa3x4mnH9h8T5X9e50IWKYk7leTDZe09wHpAYV+LJzMbtokDJjCH
noS1D2EBK8brDLAwb2MO4BJbWdm4D8NtrTjm+CXukgGySZjw6exjGKa4mZLptzFFv7Mp98/pmFNL
WDDpQsXg1wjKY0/2IgE/JPguzXmV+PWmX9BUNDGqXZn3lzC9Ng2aDK7ytzCxX5NQvIF97O+dGH97
wvsUMzu8kBhdH5rCvwufrLLEMc1rAFmuGnN1pBmGVNMRQAQkESKVMz1pFS+RpVF8j8u03QTBbxPB
OgokYiwKWX6x5Nfah+Mg3RPeEULKHfvFC8L+gP9Dfzbiz1F/LFQev0UOmY9DUGSvLeM12IzVy3pq
bBidbQYBtnA5DoQppFIQb5DHl28pF/lRmoJoq8r0o2KPnORJEiR8N6Pn2O+Jt6ORuNciXZIs5+kw
EUe2a7Pop69UcixSdJ714DPNDS3gcVGlD5Ueoj2g3uG8PjskCLpbAC9yC25PHCIBvbgPqvBYmc4v
8nv6QyhzXJRh+jxnpXOOS96EtrC/cm4lDHsZbI/Ke5dTtHezcX6ZmXV5wiqfYp6PGmsnNfmiPZTp
j3gccCIbaXpemw/YqVowqCmvfMmTgPEN7IIoigeYf9mdi7aNTHU39Jg+M4KKlGE+saCHCJiNA+ct
h4KuEXsUKJwaItiqKGboc0VtBXeSa9bGGnJNrn/asvYfSxm8p0LSG1wq3yE3XyFYN0dZifBOae5s
YPPSmNaXdhy9Q1ZYzSmHgg1gI37VRvhDSjndO+qqTUqAGReALvF6A7tBfrc4uD6HL8OkgoNhtOgf
6Rnc11sYNnJLftr04PVPTPsDZIMwaawu/dYr2WAMSaB5CcGooovtve0tjTjtcX8QYlFmlkQWlOjb
CqaBJHY9xum9MtR7lqj01e6Kb9L0g62Y2gaYlbgRAmLdgZT+QONNAKFVfo8k6h83JJNgSj8pAik3
VrWXbtxSC5gbkwuI6di9fuyfMD9J540IpJ6s1wRo4KbNfIJdGptGifWlFM3PMp3DZ5tWBnLi4N7n
AF6FHFiLMpAIIXlFP0jsvDQ5Ttkx7TXQlhTZqen+HMTAGclm5wja/jP9b+5XP8zPClXb1MI982UU
38hC9s5VltFpDqvpzNd+De0WRMUQtK9AMortYYiAolXZYujr5dWdm3cAYl5ju+/Sy3647BdCpNl3
0/zaQA7SOD7fCQv/UQe+ei4RiykvqEhbMuIDyWHpftZRT+Mr+0rr0z+XaKZZUTJSL3R6Yq3vDh25
iPvYPgDlT3lusvzQJvg7ciN39qklMtg0+XB1JvHxOjUNYIIRqNCikyWQijQVtET5BaYnTv/xWacy
eser6Wyi4EBeXHpuEZs8JmjMsakO+F9kRVVDffPJNIv3OZGnmRXxofXzY5FzRTG9QrapxgXbFdd0
OtrfUxzyvYLJpDvV/qiWdlSrGvaPvnoIYuRQ1dCi7Ih875LW9Jj6MbvPtvMnmEZ9ylrUACrzIQ5m
4aMHbXwfd1324MX+wnx1ycDspvHdhLxJ3COwjr72T5AgjgEHebDAPuMTMLdt8WfO9NOUyM+LjBVS
aortrA22MxKtilgnwyWDubKNn1wYdglaGuCMOC1PPz3yvQ1OCUZYnibYvXs3DgBKA7IimDnZ0SGG
+ydeWvQN+HWw6WTD167MnCPD4gFpffutIIFlE3i5eWN7mrf2dJBlDJQot2DqpS2dymTeswmTMwLB
nVBDiud8TG6TVb+IJgTuVkFbIIz+Ukv7C5agbSwCdxfkwyNgEZvFmPQkO/9c54L+QwfBxwlQ39GM
6hyqlYxmH2FDJF5winCnYtOB2Dg4tbo0SoDOLzWqCShZ9JMJ7GBKNzt620UZrcPUb2gGirdJZkTK
WBmGIebaEgkWkcwKMl9G3SSMiHAiW5En9r0BhM9GrnsuLNEYkfPHL5kVujtzoTiLwD/0PQQvzct3
LKb5UzH62JmN3zVwii1oIgCTYU6ciRVsezawnTEzeKoREZ9zk6k/T5rfy9eRbjEwKht3rhHz7ELB
zOm2xuFkXXroUpntH1UO4hndgwkOjNJ1ajAWJqZFlaHAdEzm3ccDNzrubzH0/X6CoUwyPOktGSMk
fHsHN2LP0ja+0phDWaKsyzJNzyi60BHUFDZEHOgoesNacDJr5iZEwj/73UL8sctiZ3rDOTCkT9N2
/FNFM/DgHueqgQVST5N3Rbb6mmpi/7SHuzrzGP+ZRn4LSjpSiPryYy9HqGX5Y6jOdRShUiSEvU0h
95UKoX84ExPpiz3Ift8J1E6VwydILH/oEtKyar66aDS3WQpIhDLv3IxkRFfgbrdZnlzLKkCABuCG
jOgAqI8qD3M/fZJx+mP2Rn+T+9zjzugfQw72VKuHgkdn6xuEslb+mG7h5O/YL1/JyfiTevWPKLRe
yVjeRi0ozMiMvyb46EGLP9n8SxLOQ3sfO9anHp/DpnELCXUiOviD/Oq2st5DuAGyrmt1UhHeb7hq
fHDBFXwJvchjyymeqiAmXUXiW05N4CS2Eeymr5wk+oO2vOxIAtCiVH8NZ5IOp2j6CgmTnbvgVObM
nrG3W2sTAZhJU0CheMJjKT6Xo1nQ5kliJkXN7yxpgJn2CZbJ9o/b98Vp9Pqb4ePZHJLyMrqksOcu
uOKcL+WRX4jpOD20k/Ws8vQROp8+jyQYNtAR/JTz/GhjGVIiPQdATniGq2kPF/oYCD6gRYP4Uhru
LytK+guPwg/RVTdwJZkm18hjUHSEv36ENGRuQbBdzNY+kEVG+FHX7Hj/7R1mou64xetj7hJ/PJNf
k+1D222xcC9eb1fWkBVD7woQ8az1vU1t2NTsjifGyxt6bAfXwL2q8S8DfBRqk8vo28irBXzIvRqg
3Iln7IpT4r+Sf0Hp00BDqGpvhyGEs0JzNuz4EUg10cjBsG29IX7oI/nohmhPsmK6unl3nXwCjZKf
VWT/8jN4vQYy5KZxf4VW9LtgWuMadOWXKIcqK1FPywzonxtKWPxx9pxV6jJZ/bfUsdP7QPoWwjOw
+WU5ML/VpFyKzr92srwkdCjAIJG267bBkx23w5PBzKWkswe30z61TTfe8fXeEiONjkCJWLA0TzHX
Yjj0OSF0QWWBTRYO8uMws9i8nfdo7GGy+STEjDp5oM5qLo1tvMqhNT8Bky7ohNj2be7JsXAqdTJE
jI5syiBDFsPP0Sjzu2V+qwKie4wqvTXTwWLyc/GsPjsEua52Pv2sU8ZVvmoq/9QLXufSzM5TBzO/
kTI6DaLG+7by2BkueH1ZIpwBrJbk0nuKFAGNejRpdNffwKBDG+d1zhYfnYnoWKnn9Q/yNMNdB6Dg
4HsFqXLLf7AK8dudTXlZ/6oOinYX9zNRObaWD+sfHjX7Q6tBsygVeIfBr6pLJvzvCYFKD7Rj8RDT
FNm5I5O9QoiBhlFrUMURaEYaKtO+aUpoeRM1qWubwRzxwoNXYp5aWgXxHNDgpk5mstH/jETXf2La
5g8pkfKlcV31sak14X41SJlvp1fUlefFQbbpQ1dtiJlHz5v/CcHqXaOQNc2fnuTc2p9VOf6oazRp
Gie1M1KQTRARbob9almAsRDSZ9u1878Krhuz9U/wWyuDxiz8gIw6Kn6rOVRDv7ArR52KWOptlSJL
Uk3704qrvVWX+qhqXaDm9MabYDenx2zRPgUJwsSTEIf+i5qQdYt5Xw5T/dwl5cdvoNX46msknkoa
qA6BNm9kw2PcpNMBHtVWlwrZd8vJ1h6aR7tufnay7i99TipZa6MDl86dzMozqZekysry06r9gjxw
IgCQKfPyLUaow54y6r3ZA8BJA1aPKFCfVpkU+jDnRtQgAmB6FFffxjlZA5QxeoOu/nQJwD/iFpmu
gOznzTojK7qovCk0nx86NEYpbST164QKfcNPij/6fWHMNHhKx+8FE6udT+vnUmRtxFCvrDYhkbTs
pKp/cH1+bEpbd9tQoe7SaSbz2rCtjTIaYhXm8sz/yI6V5RgHCi7G8gzIutm7yo5hFU2/DpNCW2Zb
hJvo5oVTXQYQufDK5rPJzM5ZmrYuDK+qqN988pIfEyt96rwO3l2FjsxVLc/NOvprgdKHneU+SOXf
Bx/FYFzUNbVpyTnd7dIdyhpCT3pTbiueCdS5WLEgBTxzqs4O67RGq/Rrg/xv40hHvhqlwR7eXAXh
Kxv4p+alKDjBu1rJYzcxJx8inJj5dBgADDzSNLq4bQjAogdDEC8nmcL/6HmCOOx3gGXBwBNbc68h
nm9wdgWHodNbxwLFjJuOeYw7vOaq58TV9HDmp6VRuYwsQDcou7kGie6vnnMjX/TgWF5FtAPgQMrg
6ICSo7xFXvVJ8Yq4The9WmNxMAZPPJC/9sgV9XmD/XxrRZAzRif9LaK2PrQhMIL14oUeaLW5y+Vx
jET4/HH1olQ9FnnzZM6UYjpOnM9yTE/D0j/Gb3GPDgazBzYaWUFz8PQ3Zu/R1SAoYZAdYZMp3YxW
DKRiikacghYBgHDmg1fk4z4OXOrn7KOjqytEUGbwucqGL4PR+czyqIeXZ6eoy0dHj7+n3hxhyaBL
T4Lv62ozz4WCo1WhAQKsWQGhorHgYdnuLGyIQU+ntskP/tg8MJvPgfkSCNuG7bPUIXLYNnpUY0Yy
Al6edNwVkw/CK5+/q3L6nBDisAH8PV70hPhpbRXYnMefWyvYc/ZdFrxwJiC1pJV1nwQFLa8eTfC4
HJJtlxHEjAYHlaYJ+HVx4vbkooWNscvMh4l2DkBYRmETYc1XK8nexsX7yjIgrw2XaFNnBOQoM2ce
uYhyY6D2Cylxt76rJGjJK7EEhyhArFIRCzRALyNpOsAsiFRxRKf3GrWo08mbvqGGDbdO5HFjpYuC
ACAW8VjYdJvWU7zMs3NcO/K0EuAQj8iplqFUVcGBlFFzWLV7A2cDougKa7c+JjR71C6g8XKEX20z
fxuJPTfHX4kBETp3vroWsAxi2KmfPH2xafOCtSBpZZmEApdn+BBgGoIQaRGax5enyIYwSERFZs0/
nEzDMEB247uVe7S9qT6u3zrJG9SwyytOrMBw8sLgu0Gc4PqAdBbY5hQC3gOFI1Rzf9TfvAz1Rzj7
x44jy+skUWZO3YtDtXlKk6EAr1p7e8ysP8njzq7anrltI+w5GtR9/8miNluVd14MRrsz68eyIERj
nYHwnLqIuxzqfxhnKM0WiRD00UG6T15fv68NLTHn5KwHwHxDUc4bWwMRMpXZbeWixagwP5yBRzpU
W08efaxtQJ7uwW5D5gLLd5wSZ2mjfoIfLWHXYmwFz4teeK7qw2qPBHqVH2SehwcuJUNtHg90MmGD
cngcoeYAwAl6GwwWjbWdsBj2WvSi6RaSpEW2OpPUILpK+PMMjQHV6JxukTR3LKmKAx9k5QbCm/sU
KPRYfjjYn4xcPxDmdF4/ehjTHi77aDrigir3fR6jE6gxOtkyxoZYfWb/sl5lyMQ8AugvaZRyhILN
1hvDXi8il3DGFd7b1imx/WBjAN5aHn7kCL9cwioeWxqr61CHlLPvBGu3u8IFm8trB2DQggRWTQXH
vFjd11/rq+RtrmwOyLSN0WkV4LG18UCSkNhivcAZizDsQFOb2GbG4ueCRiMunU1X6Nc0VBmTWrK6
hF+1n4MmfWzoGl39RiUnzyifAOCMT5kQT6QYp4BV3jo9/7Gchv5G7g6/+mL81ZIx9sCIiDAgvsVM
8jR4rerX6KZk0jCGeIKOJB+kZkRrEbdjBQcWrpS0sfhHVKH7MDSgKdoLzDnS3N5+TLh0wvoV3tB6
bRxdu4irk2Bbed10qQblPsYNBLH1YeltYT43vB44/atPBKWgvLPuWXGlTQZJvzDjQ42psmUlDjxo
/BnbZuAH1WbG/XqsZecSmAhJBreFOrkGZLbO7rn97IrHDrHwL+4RlZmag1MWmnecod9dKM1MvZsj
vvYTeSsxAQ8Ev1GI3e3AAwcUdf0RwOHBC9zsWGaDOqCYnA/IzBeaPZPPyrZ+ebnd7Pi54Tlj7kcY
cwNThmQUZO1/ktDPn8ya/qu0XcZYMbE52v45qAywVoOwpKgC88FNset+SFlKkjQQqhFeQQwhIhMS
yk6zP5h3a/nDaVt3E73Awe7vKo0IQmDDCEO/33eLwn4MKv1tmpeUoXpWn2YqW0t1yRtDDGffjYhD
LF7ZPXKk6jWqRyLUfcq+hrc3ib4SutvtGmhaH+vzWNXZdgJAu/MMLlCbN4h7qukIF0OfykoeHd2R
18gR94zJYI+MmCmLM53Glt+Vo9tZdRFJ8ysfuvJUdUxJMkYWZy+7VGjGThCJSfZWjbX3HHQyYdli
US017G42ll1OytdGRUIebYDcEFKpU7Xnw8PjLIoS8Krs/tWKcO45xIVuTa1ofc6Y0A1R342++bJu
RXbQZxCtMhdO/HQq5lHdUr33/JF5ifklFpoxR9CcB40ZN1zOtFYrb2ViweLq+4QsaZBaXWn/KFyO
t3iTy0tXTwvQ9SrKTHyscQjDGHI68TtcevXsFh2E38ho7m6gfsiheOxDqRjixm9T5IxPqFCvkyOu
SRk88UUJyliwbF1j3WkuCpDdUJXXlZdid59QhmuPWXHL91/oaRyVpHsuDHQOad7avILc9IZn8O5X
Wl7rqgHvF9IQCaEedKVFs1WWGPuK9My4D9mU4X3mYU2PDCRDIu/0cpLjCIlPjSlxDh/ThMDFYdR5
bYGpn+3O2ZVucs9JAz66LQ2SPrWIdJT2r7kKkPtDJs89zRyjImuHhTNyRLTVnkgOfo5ZNCka4zzG
bIUVos2Ly3F3S9eUunKVVwCIuVYIFqoxehWRJNd0PoLL86lh54uy/DfH7M3ruoH1BUDjuqzP7qQ+
ftV6mPbL5AHRUHXUS/5GvaiUlzvLzB5ljdGerLljSGKfi8AVV8zEKHyi7u59Xwu4Uu+MLBdHxnaE
5y5LHv0ECEPTvA2NOcAfX1M2s8qL3v7Sl+AqcIlQjAUxvnpvAggFYxp2XbkUJ8/VwmRwQ+O75Qc9
kqii/yyJad5UnQhO1QCmPtGmu+1yXpZYujmtSqqBvExGAprUhzY4UK5JYCaUXFLuOkJRPIcEYuHh
gSu3VWlkBzfP6h28jZY3koo0k023da3Sf+Tu7SY8gtd1aJ4oIz67KPcXlZQBN79/a5bqaz0kV95s
nhx5czCqINZqbYQcRGN0vkiwLNKR49Dle168z2TVwC3V59KpHNAy/Utd2cU56Qb0LD3zRgIdy+FL
S5LHqVHRtIc4j0qjbR+Gjkouq1qym6MgPwxVFt54hERLP1awhxBceWZCNjzMI1KlXrE4sUA3wJ6p
TaS/a7xomxk+GfK+jV+VU6WwyEzVAULpwYRaN8cieSZBBwZk2B65vceaqHoZk1ccJck7SN5x0xC5
/YhEJUwZCZVu9CvUKtuVlM2AayMUKQ5hP1VDk1fXwJftB+Ddy2UIvgWWRWdknLA39cUPNxrfZ7vP
2VmHC8ltvGIBPXrZ3APPJInNrJrjRFKx683pQ+Omu9D38lM+82RDcD8JXrUP+3SIzJr6jH51hXSw
MghlYSaL0gMhqamPOeaqO41NVBHiqchL9bKeNX3AbZ3LDFfIRWIT6S9hFnnXlWrgKvK1RuslwKi9
dfpBonyLLE4ZeFEJbSxOsc18BXXKw6qACEaDBOLlZGYhJjv5Q1DvwkpOfKrE5VSMwtMpLQZyDr2c
FBqo23Wv7DlIlMGn0JjIxClLzgkptc4YfC+cDhSDTbliayhyDuTMmYzVsOS9mYHJuXaWkFCvoaLW
Pt0OC+xAGR3HTl4xQX8nIjfY/W/vwH84nrCreEpJZTkSHNQ/zJlVy8lmKlvrcVUcpkkYPJoWXD5x
Iaueo05P4aZMGhIVrJICFPhpVR1YdeqBj6TxPAQ5satMxIpGwgRMN8IL9RtkgLeuj4yX1owtvGMF
jRgmZgmH9NT5izvjv74DlmjTc6RwLcf7pyGIjEU6PUTYPJr27CFu94qDG5f6FlZLCEu7od8MgC9C
LRtocjGaJAH+WxM5WbWjODlBaB+m1hm/Nc6wOZ8Uyd8Us8GfzkseA+hMPwzD1RvokdEboQ7m1k6S
v0j7rcVX9n+F/RC54ITZnu/9B1Uhrv2h7wJDfVi2CieAFV8H1KaWh4is8H0qZFSeeBZmNAKAeYIa
Nm4q9F8d5v/24Hu+slzbNx28bbb3Dz9x3zR9ovPQeFyrQ6MQ9ZeCwdDkQN6viqJCwjGRwDC28KhT
TgG5NdJRoVy9Km9kajEiOLWWLTREql3X37OY7ljqjosyqN32iwkL5oDaVJ44SVM2r//7eXb+8/NL
YS7GN8t27MXU+P+Zw6jV6fO0s/GoHb2fWD8fA105G6KE5Wk9cNDb2UXIh+lCsHj6kWHs1yrfwgAK
/di7GFK+h9rcj0Uj3gDHXwi/jYhBeStAbRwK782v+/owDcG0AXcCLrOZ012gWaWKpISkb1nFfkC5
ew5LYLU9U3UyTlqqlkL9BWX2b2CTo0yaLRghMMTBJ1z89v/flyW4vXAH0MIkVAzUfKiM70MyX4BE
6m/rWW+9iQGsNRoHFgRz1ez9WJMRFwKARVBfMD/ed8N8dsoouRY+posU5ehQRL9d+b7WI2aryvNf
btK/OQCKT216FoAgHnnxj0WHTqadtYp0jRpKwL6KoeGU2ObRmb46zG6gA6Omlo5/DG3Q7EmeNPvB
YGKWxUjHJvfLKvyY+KfnwmZOKUUKnxKj1XkJFqGYqyUKH7DFgGUCc/vhGVnLysbKuWuxzfTHCh44
8IAMW45h0gOmTM35V+/7f35TcA2mj6vU9//JkCgJd42inAEKKQ/1VsaIqYh+eCeRGW5FPztURthC
kyHYk39wMQ0xHEILXHEjy3xjuxVQ8XGgzcKihy7Wq8gU5RC0ilnp8oqdnyLayphTdsxA/nKX/r0o
cZckeAQMLS7f4B9PF4Q67RYGfmo82w9mGdNkrOOMwGYwKF22tGq6IX9IHXbHNm7LfZgAehcNhTqH
7DAsu11i1iSxGaZ8SJqMpFHOtQFzN5SJGbVL5rzMufimdfUHaZVkVoeFr8CDfcDkT0zg0i+oBH6x
EudNM/iX9RD6v7+k9W/npjKljf1QmtB24Az831doIXwMoRGTapq0dFvmqvtmZWm4x0HVMvQlM0IQ
ORJegDepp3Ax3ANJLRnfHctZI6/s0vpSt1LuBjP+TKJAuiNsOtgUnRr/slX/xyahuA/LosbLQ+bN
P94aw+wtJiG4v+KMVzjtuGSY4Xq0FSrYsGrriyGW0Nxq6ljvGIb7sgAiOpjlXzAk1r/tkHwSBdUM
QgGAQvUPm/RgV/Zs9ETBNhbiuWiM/7R+49ycg24c4qMzS+FDm8lbj2liL+yvlA25ys/r8u82yiA3
rS7/4gu2/730KxNzJk+rbfq+cP9xfXBk4fAoWFV6j4ZvvsiMESpbYzyfkN4TurG8albh7dDsC06e
QwXSQ/B2SWa+U1S/lwRabPH3pbvSIIozqrwjfM/xZtcoJktT/cGyjl2Ec8hfTjD/dUFBlknuqkPJ
4Zr/2LU45JXSHBr3cdH7I9slJhj5va/xua1vk+qpDCoc18yd/d8l02BLx+KjtZo13Wu5eOWz8m8Y
pf965FimPRxYy8EEv/D/fTvwchsiH1P5uL6Mtqexs3jWn3EmhcNp8W0QeymetEEgxcq8WXt8sLD/
eiz5j3WU/VyaHFRNH6jeP+6tQS6kv4xeHrM5mY6OwY6bOOeEQxkjd3AYVGjkXzC+HueURIpFGFty
mvOZnG9Rynl7ldsB+zWgtCg0+mMSSBsTvr6tnQpJdhSkZe8mGlhV/3uF+Y/TqeKTU5q7FriD/0fd
mTTHrVxh9q909B4OzENEdy8A1MgqzoPEDYKSSMzzjF/fB3zPfiRUzfKzVx0OL2xJTCaQyLx57/3O
J+mLd6sAiSUW0fUrXS3lC6Psn5Ist3CzEitEQMQYAJooRQXpz2wQgwvPRJxT49fyng4S6Gm4yfpA
+lNRM2KGJlhJv6FpUt3G7bdUzlVEWV6/qkvpDh4dPPWoFfeztu3MRE68Ax68prI+ZfbKZWhVqEoq
+IphXgWiJQAvFLr7tsbLe9ZyZkH61JvBVdCDolFHeUP5wcAXYYbaHfMeQcn7TfoPTlLebTMHNRgy
Uz0eLvsLA3FLP8Te7de/8R+8hs9xtTWTHGS4M3BFFHOhyx87z+pAgSfXgS4cKCDmB7wz84Mhjde1
qNPZwO9XajnIMhX3w4BCHU27pSOrs0W6NRpHJB0onaRxJSZN41gtmK73T+G9Cfk9pBAAQ9hah8hb
pHdHG2sExkkrPxlTrx4VxBg3Gtis2BLdXC70la+Piq2PmAtZWfiYWql5YdTVLytTXiXe4EZUqnhV
YAhzp1B0XBXe5B8TXb4fFAKdHvSTqwo17XldzKKvQcSNXFvxeAth8YeVau4Ueuccica6Hdi/JGyL
nd42j+89loWKNknAlAFnecpEZfQg5aSdY7R0NLpVxbHCWMlQ8DbnY5agiScdt72G5vui8C5Itbyi
7w02VTTka6ob5M8CvToGZX+JppKHMDT5bS7TQiRbEWyzAqVZSdOrZg7Ksa+5yQiAWq9b8nubRBgL
vIRU2ttQOgxJs82K60rUh71JR6Mbldmhz2n8SiKkKZNV4srZj9OlmsYXVdPgvBF0QMIZwo4GQ8LH
hCCu6GL1WGjXXZgJ69Co652kjc9JTT/NMOt706LGEjSNSRyEyGmkIVD2ZmXdjCJudxEJhjEpb97T
WkOvfBfllpR34t+P09MkegASYuui8TpkRmx+A1WWHfcXXFWo0eaUYd2SpHKP98MKuPyIoFDFz42K
LPk1b2+Gvv5LDul8mM6RguXfwzSujhKQWRNA1XwB/rxH+32uUqVI8ms/EMh5KLF6IcojEYF6GMho
7fHn0nAuUKmy+PJV7kMyL3KLFl1V99dhjld7XsXyJsO4MkiFO2vyHHKfeGiQ9nCB0thGTx75zJf5
ewQBVEYkhJDh/KCUnfeaDzcXvUnKCbx7ec3dvSGlUhxKCBEXozTStyLBXNZossAvIqTyRJ+aWoj0
KMOqpPsIZlH1IGuN8jCGwcPXv5fyWzhIMg2WhwlJ1pLhhS42jIDunySlAnAD0IqGBLO2ZQ+fCr0W
9lQtqN5b7bUQ5/b799TFFbltGUnMHPG+gyqMBHdHtXhK2EfW4qypJyCRSLT6GD/Nf4uqfbqFlxNQ
CpphER4mge3sxJikyD58dU0JLSQzLyOVDqtbvVNRw+oUnL2kXDdwGSg/ju9NitKljqkcQC0uohLc
jDPbvWQssRIqiVID9jQxJ9c04u7P78igolNo7dhevV+R3rf5YtS2RG7OoPXdyixHay00+be2oTqI
i0JlHvyCjOa7LDJLqbHVRnjTVnYp3TTsulaoPwZB8seVa+KyvA8s/+r9MiNiGqQ2zfZ9cw08MvJS
yT7gRbWK0SEuOr6hDfsGzIxLt3V6zF96D7vaWbnXaQFpWKOiq84UgJdmwYDkinY/jTL7vvHSI7Co
TUty9A6gK6qXCNYY1n4U5JrMuEo4btWs2dK3hAFZr/tuNvk/e3kc7kbZeHzX14/ic981B7o+LCfV
WqoZSf5dVtSfioaqA0hV7orxtJJzv12/t/hHRkPIq+AJIHYQW9NWy7ji5q5lcKcJFPO+8mlOUWgU
wZVopCplKps66x2r2EsCBtB9Lj68r48Ur681QdZDREEn7iwJZzUVq+h5kbynhHRV2Mmk3o7v4cI4
4OggtNXB4D4WFyOJ5cC4IR2cYEmHcxFGZKTlyqM4O1zU1ais8iR8FYx7X1H2NSVDiBr0J7zXBfI6
5aaprrIGKJ+eGbGrlXGwNtA+UN2p4bdZNHAqQ2/LQeH0fq9c1bUP/UanHWI2EzFnJf/7TyllrEIQ
kpVX75MaPdixftYL9J7mqPZZ/V0jl3fY0CEX9C4kOhCg0k4F7a3DC13sxcpvqJvKFX4JYD8dGiyx
IpoLaKrpzzXyxBQv87rkrKFQQjcWZcthTA4qOOutGAZ3gxFIO+jWIA3ka1lq1Y1RNbdtW23fI5JA
0+9lyOL3XfhKbU5cm6mOheXICuwzvme/PQhqDh1pyK4ygJ5I2ZNDhqrhIpPPXQXmSPZjyMKNWzUk
aOFgeiTpt9yIZvXZGEmVeOW1fbCtDQB3U0zfSq0FOIRpqMeUoL6sJGhUHFH91kxq9Y+b/5/WCtd/
jLbwcFj8z3/H0uEYws2u87dm6enwyQbi/yPjhznD8f/2fdjgPZHVr+NH04f5X/zh+SDI/6CUyKlh
KaJmyNxSODr+MH3gj3S8INjt+RsqmYw5DP3T9UG1/sEHZXCZJ7LW+VM24T9dH/gjWImiagDKlLnN
WurfcX1YULNA9qJ1JJXDZm6wM9Eh/nk3F+RIk4MEeIp+nNYTd+Bpy05N6zSUVadyBDc6c8Z/Pj5+
G9BaXNl6swaBNTGgV/yUo8LNEHgUmwEQwYe38Odi/WjoMB/Jf30wv4+zOKZ8iAq0NM2XPeF7T7Nq
4t129aZEmJcMKuiYM0nXRYb5z/HkmZCvk/vgZX9+kG2Pn082Mi/lzroz7HFVOJYLQe2o79uNcSWt
0RvuoYY6oQPq6K267dejG7lE/AiLeOL+L82pngGdnHkOn0Oq33+vRegCZ0sQw27+vdS3SXoQkic5
vvn6Ub9nw3571h/mvlxEZVX0jcYYjduv4u2RqMchA06RctWtlFVyg32b451ZSJ9jst8mtszrKIid
MlTzPZd83QkG3L+1q7jcDX3rSLQcRTvP/3tE8H8OiS/X+yZMWWbxjtusph9NQ+Cz5sLlpCt/1Wyn
jbVBs+Jq38881TlC//2p/jXa4s1xd5X7UuepijfTt2pXb/Dz+jk4iEBWwj5eR2cSu+83gt/Hw5zW
wibNMpYM7zGv6lEJ3menrJN2K9n+ipZNR3Jo54X+VWyMM7nLOcfx1YiLHAg6CNxcPWbox28VTTZq
fearPLn4Ffh7ZFpkHUu+zy+shhI1GtzHYQ4898idzPGXRdz99Ys6M8g7ePHDpUWBc9HqgcEXZl51
DUbv911wxljl9Lv5ayLKYjfTxwEhV8VE6pX4prJJYyK9JXfp+A59iFfniJcnX8yH4TjPPt7DMLuh
X4P2fpuykG2VBxpUvn5mixrVn58SNynDkmQYetq8+D88tCHUxwA3HaLEDZQWbk6H9FZ1ouvMzTf+
Jm0d42Fyqktxza640TCEW4eucv31L3HyxX34HRbLbzbdzH2RBe/RchFxGy6uYlhpXw8CO/HUKv8w
zPxrfJiqpHtaOsy7o4F9gdHTrR/ftfL95DcAOhLbsm5pkHKwvLyI8SgUxAujvTCtJzpEvAR/t6uM
VqJYzFBJCU7VdPgiGa6UfPcsOsmEbVRa9GFjAU32JaLlPk0CuxxCx0oPE1CE1t/G8TEV92O5EawX
tTQwn30UsgM0Qmqe/FX4hBgz0zrWxt/a6DUxKVYWdHCbL4p3HxkHXccH+zrTfFtBidCv27amyX1L
u5sTyG+D/EPS4RIdGvrB0+DoI+dqux9lE7g4y0XNW548YUs0kKHy0h9KeZ+oMdZ0dP74B0PH+eNK
lp/mbIPqPUNXgM7zJA0rYTrgI46ycaWP36QJrdzwq4KzMJNu+sFREHJG6n0s7nvz0bceLOO+9mmT
oI8O6OjkPyN1thWMDYnvbYkl3OmPjYESbHxWi22ESacFz2VHl6GdGTRneGgDeb7xTz+9BbgLn6JC
Vn9Uol9aehjkfdn6tkXXeIUqNXoGbddjedHAeOyrZNW2r5iqag0Z5NTVwtYRGzyzpO0wjbiF4riI
+IiHH00aDYOHWnnK5GOJOk0yV1r4rJkVnO3ObmoPejG6bLVlar3dRtgxXwXqbYGhcxbSE6s4asky
ffLQ6gvKoTNKVyJtpGc77FLIbzu4yNsNvMZkBlc1AR6Rm376Kc9F0P4tVvENbXQ3kLY66YEhu7Z0
6t/JsxL91PnKwsc5YTAMh7rdhP6bLl7r/rZPaJ8U30ooOzqCtGY/F1vN/KajElZ0GyECnfYSFcdC
BGo60j5oek6DoiEyu72hHUK+pxoBKE0rVjxwtTui8NHydWtgHYZRpxCeOcIWSa/fd5VF2U6Niyif
Mr5oLHVpydlyZrreIXgMH0ivJm+ty45ih67pADijOXEdrIbo3Pf++ab2+++wCBJ6WNuWGvI79Hu6
7w+1Ux9Nxe5LO4NEGxH+QZNcRXua4xxxa+1a9FDZ+syec3L//rDlLEKHIUvTrFD4HZqfowN8xJnP
8uFbvwqczDW/Ww4IhtadVppDUeuHaAublAjmXKivzsfE8nwn0z5XaHAv0d5f14edL1K1rGtMTi2z
uMba0QZqYajXMTag3d1E+28y2WHwzZsxmdZDkb+UmHUamNCkZbOeGodKL7VWmAPFTxzPUuGNqNvN
MMzM5s5cIbwJYARJ5bEwHzUTdK5CeXFv5TfeuI7KhwoNDt9t53/Tg2dqYBqIwby5+/pJnzpCPs5w
cVAWJf17Y8cMw4Eevb6mJfxBHM/VWBbl6D/W1MdhFqdlzLfai9O8phw+9zdxNa3Hx4TrA3ya3bAq
1/KVuFbX5fp8WHhyhrOTlmxoZB/ExenVF3rcSapPYlg8kunUyRprgXHmozl5g4D0+69RFh/ulKaA
BkxGMa76lbwqNxQSpRWH49G7Yl+xSYZdGLv83Ao9PTmeL5lMAkRj8VyFxLC87H1Ya4s5khW7inDu
5amnPkbM+v41yCLM8BSSToPC3JqAHkK80PEZJPP+0+qfQpHOUm3ve99SRIKTuTOqya3S7ynHsV7B
GKgf2+DdRhruyK+GY6+Vrsz61jBvZDRBYaQfxD66U6K1iPBfnmUHWrCLwSZHWb6yynZVNDQfQbu2
o2mCgYqf7UOTjZuuith+kdZIM5rgqZcevv4uFqXrP1fsh0kvlg2wzBzyJJNWN50rruJVSmRBF6sd
/UD+7eau1G8FVzlrfHHujS4WUhHOxhcj4w7rhACls+eLWu0IqW052jMGqbILidGVzoSSZ+e72PWl
vO4mVLCDXVl2/Tar/dx45e+R6kMcfDMtm3LsmpTAr6+f87npLjZ6BGMldtAYu0/VjaZuxGpb5bf/
wRAQNAmfyDdJS5+DYsrxuA4YQoLrqskJ4d1TA8L5PxiFy4AqAzKm13CxXgQr9eIpYpTM2unSRc5p
EVNO/u8GWSyOSEHLaY4MogrXs2l05qbNf3Dj5O78r3ks1gEgpoxs/vy0imNcHur+omzP5YLnl/rb
sWrKGrkbMojITj9fKKIGtmEH/ZTL4LiS3HDl/WqPnkuUwctxsTk5BPvGoczr+MXq6yc4//qLoRXp
3bVF02h9fM+CfTjRVRX+Ac353Ng12HHetphd8b4H+G6jV/56qAWS/n0L+TTWYt/MAYL4Gn1YTJNw
HszZBV+zo4z2v5eYPDveYgmOZBGEaB5P3LeoWV1/b636NewFnJ2Jjs4l5k7d6ZmfLtMYxLvUxcWd
vtcjgAopWwbIkQN2C4EduHhK2+BMXipeX/r09QM9sVd8Gk/+vGxgiNe1YuAJCeuP/WIT9giHSNJ9
PcrpFfLXrBaLs66plY0I+4Bc1m7hrQ2IC0qCuUeNz/3912OduFl/mtFihUgjXoBDw1jqZs6PAdFY
17t0bZxZiaeuFZ/GWa6MlP2Kiuwf4dfgwn7fBPfz7SIlVxFvvG3rZpeRHazmfIx8cS4zN0/j94/u
r0e62La8YMRNVGaabfANuFtrnXmMp38+25JFnYKWpMVCVMZ+NASRn09vtpJfni9eze/89wn8NcBi
5WkwRAN/nkBFfljlCkIzb+xUK2uTbCsn2wzfv14Xiwa1f24dfw24WIRaQa2Zc4uw/KWT7XgrbTFe
gxyGywqZpHPv5/SXLCmcjZRl8M9YbPpFa1TgL/mSk91xcPGo3NwKK+Wm3iV7KnHO15M7+Rl/GGxx
5OMHoviJzGCyeUF/t92WW1PPznzFCzvsP5/gh1HmT+/DRq9YsN8maY5nXOWb/2hutHUNTI3XRlC+
CS6VzeSU1/PLO+cPe3J+xnvFTCQYWPYXiLU6CAYALLapTUqqpoXIeWYnPLlHfRhisR7JeVliNr8v
I7vHRmKISnarzRg+K9xI/4O39WGoxUrsaR4K9DkunAwaEbZaCk9juv16jJPToddndpMW6SZcLD9I
6gKdZnPM0SF4I90jYfo3w6o3qJK/Hur0Uv8w1mL1+VAIcBRjrG49rob7eF8gPH1GN7trkJ06MDvO
3dFOn8sfhlwsRbPPWyueQ0NoYd4GKxInpgWI7UNeA1Egf/H1FE+uv38N91s/tTnGuWqkDEf/hO13
6M7uquJMJUkWv35nmLp9/r4kcyLAm98ZKla77uiiqO6D5LGiiUgp1kkNby9Qt0G/xvpypZH1NQqy
uCo20Y+1cJmK3xEsW13mBP12rB7lKHOK+ltJPwWFf9ujsQ66nijfVBLBBYSTMfRWGaCNOZdc1Meh
QjvOFtW+WdGPCbg2hWZbINhJ3oIMGp+ABaT4PaN/V4oeIGvZgXWVWI8jPtKDzy4qAIXSfgggpnsN
u+DuBqqXowoRzNXmIjPCl1BsHsHH8cflqk1fMyB99E0ASNPXvvq91X/IGcrN0FzHmmTLKNmb6oAd
DOTr0Ma4ReXvZwX/ZpgupuBy8m5T002kH2pFB77r5w+qcKf6byRb6vZGGLZh1+PLewyzq1Ev7bL7
bho7GFp2W39LyQhHaey2qUmXVUHa9bLA3bLynhrvwg+uk/I5mjYF+KjIoO9tTRMmDPN7Ekp6fBkp
ezF6LMq1mL+YkPDTb1p4zE1wbj7dTohi5d68pYy/bj3jRjeDdWc9j7QQYUEAet5wBvOpDC4M446e
IhrgVUROsWsGP0O6jvs0BY+qHvoJ7oP4NrT7PBVdS7oPvfsh2lVtRNNM+BRZqjsKExYD2abBiVzK
f6L83Q5Y2qQ0ogyoWpOZDFDQabXDfiMn56WFd54P8i9aT+o3ybvM862ZXWGnVpk7ob8htU+fkZ1Y
T2jfjOYafbid6xvPv0qKK0G79sVrobkvW0SU24pD1A+v/FCH23LXhzvsDLhW/JL7K4UUnebr0K5N
GyG/K2LB87c/RRVhA5ISw+RwVRbxXY+qwQfnyLk63nngBvSLKTp3cZ8/tEVs8mmMRWwHRqg0p/cx
Dt6GltBteLA25B4dHDrOnNynNs9PYy0Cudxs5TCVmU/vDO7kJu50kTsY5q3LXbIS3Pzp68c3/7iv
prY4F7xAiwd6JUEf629NFuCqvC6rW1N//nqYExsmwhNsZxWSaPAtF08wjD21Iw2KdbO3n4ptO13j
F/W3h1CkD3uy/Hm3DFILc8t4PnWMBxM6lAHSJj8zhnQicf9pkMVRrUlJNNBJOF+rmwNYmm3pdito
3tt6+/Vs5gNr8V4+DbRY1po2RvDDGSjazZeIeIPnzEbe/mdh6YentngxQY1ePdLeJ0QzencPTtUl
9Y+Tyd67QF7tar++ntiJlfBpYov1XfNq+s5nQHkAFrgeCjj9Z97SyWeHXgILVFRZmIJ+Xgm5pXWx
MX9CzbrYadthW6/bQ7M5d+U7OZMPwywWnJ6Pgaf1DBPCoaim2w4FfHpmKufGWKy3oKIsXLeMoeXH
gXNA/pUpZ4Y4GWV8mMZipeGeOWn5wBC0F9tVcDGMzykJ7nq6HGB3fv3yT+1uCjmhf72axXKTs452
C43BpCt1My/s8CF0UNuugy00knV55is69/gWi61MABz4EsMVuuAIM52wgyI1nXmCp0ovnD/63GuH
yggdy+cF1+kgDGPKlzbub26JMVZpdlsL3UA0qauWoL67jOSXSLlpsSwJ8w6PkB95ILulP6J7frSm
Apnwa4324OvHfepD+Ph7LaJiRUthf8zgDBW9ct3glHQTVKB1D3VxobQUepWzCav5iS73rQ9DmvMG
+uFOqBZopqlms9HvOrc7lLfZOj+Cn3MGB++JQ3lVONFRX309z5ODygo6rtnaTnpfdR8GtXLD9Esp
5QIVmPYU3YLVRmN2qPIzIfn8KSwnp0n8R30/opfdT51mCRhbMk6jHMrmqtfP+AWfel/0gWqokTT6
qI3Fp9irgLITGVBytGvIVTVbbaOuq83ZTf/cOIuvUBnFJg9xJiPGkNbY0l/M36JFnDFfm4BcApui
ows+yIW3Ss9kpk8+ww9znN/lh3cF01wR056xJfOhzW8g/H29Ft61ZMuXpMuaJKLJ1bCwXSx6egsy
GdeTeYsxN8M3aV2svZ23IVe7gkG3Q/bzON3qlLNh+qzVrbwVvvvrcxfSU0/4wy9hLD6DRgESBA16
Phte8uI1kA4QblzNglJM80uKoBvB1JlI+FR9ieX/r5kvc3RSVHVWClnIrvdw8Bz672mUElbWy+Cg
GbS9p34rH8887VM77McxF4egoSU1eCYmGhz0G5ER+5dsHdxVv5A2beTreh3vEEg607Hg3g8z+Baz
TGDO+3PdaCfTeR9/kcVJ2Qi0B1fz5EenI26une6HNicPV8L1udjsVLZBpcF+Rp9wG5WW6Sct9xHZ
hsQwhLSXAVaOxotO+7CpJTPsdxeo93l/B6Adcohom43+97f1j1eEZcciuZxRNQ1OtXH/vk1chLuA
daztvn63J17tx2GWPYsI+SYJ2NaAFPalaQZb6V909eW/G2MRqkWxmtX9PJU03bZK5BrJE4vJ/XqQ
U42En2ayWKRVmkwCUvPBFudC80Z0JlfeF/d0WtGCTCu7K9x6a4wMhrd2l7r4B+RX5/bcE0fUp19h
sTwFbcyVFA8Iu6NCGgMT7KofAx5zUnNmFzgRzqngbrlozZo+FAKf91er0/EZqLlpjeVjRKVveKkF
mgQCpDFnrsUn18c8AvQf6l7Lrg8BAzKxmDjqC4gudTEBa8euWus3X7+9k8Mg36Y9yJAlxvs8obb3
xCJUCGKUah9ua/+1Phclnv6eNcrKdK8wl9/K11USZWLNEDQLTg6+iFvIP2TIqNTQiLj9D7rSccVD
lE7OV9G1JSjH6EsVAj+vKNqFlB2q7bjW14CkV18/OOnkUqB71qRrBgX+MizS4GPF4sC04FX9NKCl
28a3Yg2goqHjycZvce4yK/axa7h1emYZnnxrH8ZehDK+pVtV2TF2rtDDptCz1a8SXCi+nuK5UeY/
/xBM6EoB80xjlMzbZ9pBlC+7+uG/G2IRr5S+JOI0yBB6WNnYYbbtt7g98yWdiIlYEH+9qMU3K+vh
gFJ8HqP+aVR3ITeHrydxboDFBcUcS3xFGgZAfKggZJzOVtPmr3ARdX2awiLqSqypKaOWEeSNtC4v
26NAg66tbJoXHCO3yQY57NdTouZ4YkiuGkAdRMAdaE0/v3w1jaxaFNl/zGgfg6e2tOu0f2g0rMKL
5zHFJfLBy2+tgjR5Ezh6cN9Ft0Nyqw13ZXVZ+dkOy4pM38pCBTn4IVaMw6S8NdKvqAhcAz2hECAB
kp22wx9tulMVE5tLQJV9QBazsQvpsUsTW7D2QHDz7rXMr+VuE9ckpaXruQ1GwGM6kHESyTfSKNgj
KkgTW+igtGDq3ul091qjaFvRA9ZB1bCL/WNNeb/SH/ziEbCdNXdN7AtYPn3xq4+/J0CZ0ynBnvpK
LEa0jPQbtE8BlJbxaoIoJ2lvHmx/E8gj0G97VO/xWeOvGS7l2qRNAX6/mXhWBxWOH8GNaI3oUW/G
6JJGMF90NBHbNHBsFnRWoSHrCB9A6IFIe4ZtKeCYb0MrXqdDt43xah7jtzp+8nAHzhFlTZjtlALo
1H1RbIXxaCTxxhguLLLofrWdFf1+UJS2kNyPwFCSiJaui04ivzCyI1mSAz61TK+F+mdXyraUm7ZK
rQPz+CrCfc4Rmhehuu972tUxiFHKCzS2onpT+G7THvvQcjWenw4eSNxEcnLIK31bQbTFL2Q3htpt
adIfrm8aOB1SVIBPx2jOu1TUYxf4V+iV7HEqt+VYuCr2BJmo34kilUu68FWyoVijYeeWOzg0wmpE
XorBkF8E16EpugIO53M7OfhGZ0opC0gPuYTrHIzDW8EaHLW7LUFQBR5SDAkRNp3XlnaZlduCFj8p
mp3+Nn15YZFr85SLScJjh8IOoBmqtXSzRCb1RoGNGXCTPNcaGiBqr/ha9cplRVt25/1o6o7evfsW
/4BInC50g/qMtfJiV8IDL6ruYrq1u+JOM76pZPr7SnocBWGbVd+rbljpGBpgDZF58tFLEL+IVwOB
OegDu0wLR6dEVwb1Sq+TXRdMtyY8tq5W1h0MTFUwUR3AMMi8nToGri8KR2VK+Tpikgxv8Cgh96QO
DhZuqXs7A/JujAF4APKt74J1EY3rNMtta9BW2F7jiVuAsvrRCVeNcMjjzC3wim7UxDHEWx/ILaNW
hbqZguAmVQSnFRpXb++Nst2kMGWABUJjsDutwUKOj6YBd3fvoS4fcUPVpu9qHOJvXtniYLiAOmH3
CnZZawCoflWjx0++w7zZ7dVHBQMRzZfcvB5dIHA20EvbwBmgqw6zj8VQ8U1M/gYGn5MpPoWmGJeI
+iVtaayV6vWIit6I79JSA1ZFHzx2ma2A+Nl7wUHd1r1bobmTp86JlQyA3aGUD4VwgT2M3PS2pois
S5kV+KDFj7kwwGyWtkWF3xpMGUkQHdT7D13B/5cGtypUOAsrt05AD4P9y6RiG+EB1q23Wc701Xpd
egCyhxpNeONORX85Dupaywa3wlK8DlWE/zcBHPChpuAn0ULaeaqtDI8jnQJV9yaKOH5V9cY0v8ej
76p5j+N2aXdwNUZE6pKx43Z7JyvDPk3GVaNQeyN1jLWxE2OM2gn+RulVJ6h/JCItSp6AyuH7wBot
tOcs++VnInhyCpTb3gfMgFekB/b5Gue+o+/7jmbiqQTCi4uVqdxMqu/AQtHGrVy4PbKYQOG/JlQE
NQSRcR9AIlZHDBxbyOaqDbwN2AchfnAb6pWjd7ehtqnwEjVLOwCZno5sUoepv8CdrJZYgmgXQuO7
WR1rBdc+kkdKEbkwtOwIA81IozPcwF3gsmPd9emrhnGN8Zp17Sx6YCO9lXJ/IwS/ams7whvH6hLu
Gj3Wyo1ltnDzr5SQzw7HM6NP3DH9LqvHCFfIyLKH5ltt6q6h3QLEtenVcIb2Jm1W9fgzx03D9Ne0
Aggg6rEjnaIfnH0497xOyWVc4UijATweZjmj2/qBLWMAFcm3LRSOAQdVPQrcobhRE3D0yq+wus7l
B8O6Sq37Ib1L9dAR0KVUJHg72S1iUEG/cmUfKHdC5QYZ7hF4icUXbbJvxEe/u+6mbeQ/SeGFKO10
tglRvxmVjR7diT07Z/EWsfjk9EIGHp+kgh1Mlxj/2pV/IYb1OuxcSXxTMNDz+LiMILDpIS6VwTEg
a8d4SfjHznqsaJ7z1tCl2zBcZeqv1FNWIkQLhD3K7CME5zyWNs3oOVlO7hIb9hcZEC5njhA9GtZG
KFIkLa+Dclfw10XvuqVuKeS/WvUYJDxc5VEYIzfKf+D2akfd1lMOUxihX7pKEdmWh1FYeXhBDt9U
swUS/xQzJR8Y9dfhynuwvQyQZMT54DFV0zSXXZHKBCu1bolWokPnjitrHe79V4wj1zLWabZ/Vlhx
dsBFBJ5GRiA3NQN2VEEgxO8jd1Ztw419zNeZcy7jdeqCS3c8ilOdroTfmnPTwIiGPiP/EunP4nTp
OLV4JldwKogFHKfzADV68fVFlFz0qq/VIqkmrb+I1cu23nz9ik5dJhDSI3ZHS49+fpGLUOE6Bl6E
C6wCRMbKscYtf6WVcObK8o7FXS6Ej8PIn8NWszSFXKrIpyS6vhI8f1WVEUamt2lxPbECkaph7Jcm
D4WW0siabE1JBkFCgb+bCOeEbQGdlvN/ds+jr/+PZfq3+A3/HpzhqnjN7prq9bU5vhRLjMM8HjvV
WIV+0MCH+HN896V5+fQ/uGqGzXgDHmG8fa3bpPk//4t/6b/m89/8d//wf7y+/5T7sXj93//zZ95m
zfzT/DDPPvIWAIZ+WA7zz//z312+pPy7w0te//bX/+AzgLH7B7kMXYVcRoHHYN38QWeAy/AP0Ls0
Vopk7GnO5Zv4E84gy//QRKhhFjhBxKszgeGfcAZJ+YeFaQHXFgNwA8xB82/BGVg6n+5BeCKpoHbI
wSzuP9gQZ33Vgi4tJ5wCRSsf7nW/jYEu51KJUFLm4Grk6Ce3kP4yxCDnqMjQR9wom8puNzXDbBZj
GLh3tYghnsNcxPGkkLP8NYpynCtEc7YyLDM5AI03aa4QBeoubNWp5kKVavfFmEgPehjmox1nClUt
JS5xVvLTgTCj8vPkErs74wkLv34vxlxRFCvpLsuohGCuTv2jrilxQIyCN6Id6lpzZ1amf291sX6o
Qr1dlbrsEc9UXvzTKzN/LbZjkWx9qZffiL11xcmMUTy2xOiXiZCatxOe3RYXkkZ71KeoAU5RlPUj
EWoXwIQq1Ds8bRRpk8dGFiCHNbu7IkHqGskNDgpIp+tDZJbKjeJZGBeYkSpu9XSwDiLWYU+j2SOC
DUxd0PGZ9oRr+PrtXaLU4WOJE8Sz2sc9VuZlfdGNpXHRKkaNjZSh9XeZAmIHkx+SITh49wJSWsAz
oHZwaeJ5yJzx6URbUt7mP5SYKa96vWo2ai9aCU1Jtb7WylFd5XE3Am+XUmyasaihya9Yy1aWX+J7
JK1av0R/P8k6SB0vK6Rv4VDJt7lZEdfihcSmIhA4jUNXPEymMLwmGNlf4AIXrLpCjgCdS8U+7VMA
y2SM2lXtiTUYst660ryEoAxta3GbFJl6UDGQ2VZpQCZf6tRjRrSyVqOmubGSMnfNGfGvFMZ0oYR+
dgjTVspcIVUVLFHRPNxWtZxfNioWeqk+dETHqch1VehZYnYDCnHdit2wqfvWzNYSZjf7IrE8N/aT
9BBAilyXiYp9kaDI1/5Q15zmFWaYWJcWSCR7jFMIi9RHYJ7+dU4XzbPSqg2+RCw6SQRIB2qvjrcx
1mgrK4vKyTaHRnqUmzT+xcuR8TWjdw0fnYH7hMrNZetJOdLdzJyv23JcR2tFGfRrNQ/7izEZLScq
Q/MHdkeg+fs89A6GgZI6MBJpM38Cz6E6KYdQxyDVECxMSWrZv8Q3NHRHC6Wzn7QawZseCMQiVUvJ
rUSW1YQDEkZyh6/lNE44q1tRa/9f6s5rt3Yt266/YvjZBJjDgw2YaeWkLL0QSps5TGby693Wvdeu
8kHdKvjRwMbB0d6SlrRIzjnHGL33ZjgtUrGy0M9mWqxUk2YfYh+tOU9Rpx0KAlL3zmKXO70pFwAY
MQOKex0ze5ODHzDSjAY7dTp9kIcUv5WNMgYr/pofIlGlR62MxBN569lRtKP8PCvG+DJJd3rqVKy/
STqAYs+A1weaNg0HqSYIb1El7QD4VH8gik/+tEF39AS/Qf8sWpGHxF9QpeZWts3Jc6U5IVf+GnXF
ue+T9DAV42RxgiT1yV0hGTx3tBq2C9DrbW+osN1GY+qExzuYEE7mLBzKa6UCztlP1klduum0kDFJ
TdxlF2sxgJw4WMItgLymm05O81kbJTQVI7f7azar6D8JXoCDFdvddknS7jpBE/3kn8XrkC3RBsW7
8lwufRu0Vi9jjRcDb9kMnkhubWWzyFwwhwfzomoVoYqxnb3ldZm8qzmwny6DMUAwYFEcx4a6l9FM
5xPwrxBH18thmdu5z09GFqJhdRc7spezog6QYCeKH3WaBULpSJjHVc2m32XOovIxqlQKrFJbn7o6
L69rqiUbMRLluBL6yXVclpFwZLH+mTtTO1vN3WzJlGq+OrZkHlAo5J4ik1TbA666DmrLWhdp7YIK
s0uS1TfImtv0SqnQkeWeD8mGJBgeuICzk1e7fbAclbwxeREhr1YcGxrLmNG7cd81lrWpxzT9TSYx
XrtmyZ7vVmo6DT0Rh2mCt+1hJML8Y616fIe10VZkJhSDSfuvg2xCfw6WbbI492JxEsqHMydl7vWi
SnbYzZdLX67c7HCNmt+yg3Odz/pw1u2l77GhCPOQEQx/JM1f1dy5yNobWeXtTsy68VjKbb/NlT47
M2eZLo0a66/RbLcSVa1ePdWcUxJ3iMoZHaxS4fKtCq+e6SjQB5+bL/RI67GqCuc2SvroJrVGEc9t
66lpfVbNqEbTqIPvUPviIgHF3qogDD/mbMwAo1VKfGrxk3/D38WUqvbEKOuSOClxCwyZNHd90+Ck
/KZTPYGT6UuvjuCrzNHShxWsZLccl2mbLIXzrCgR0C0r6eVAUWUb8K5iP4jCybfDkGqhRGjeUS8K
OWz7XD5juo03Sj1MDGBqUWNhsGpm+MlskflNkzImjv9HxHMbOq2dvuJGc+BFt+LRpmPwW6ur3cCu
iaTnMsryQCc99LNIzDmEVd/5xqhUR2B144koTWT9ZLPux2SebDcvbPMUj4vG8qsb1mZiK39PtLwA
V7nQ7yxSVYbvapOixyoLcGrIjQUcoKqeQWBAi+vyGvxdrethPAPd02L7Xqlrfm5ZNBsa487iIdhh
mumzKb1U/Pa1Y4GOTAFHu5bQgOxZhMcS5TNaXt5Htu7Cd16eHLUZ9448NKekM8edCTj6piSgJ+yp
VXeljo63JX360dRrfhdeyGvULhFIifV6w9adHVVHi4HxJMqmkZM19fRVWl+ZtwN04SF+0CaLW5e4
T/L0xCgptxiQDtLp1E5eskqoe0Wr28+UB4Wc054gT9i5EaHQADJ9C/5F7WVty4yzEJG6lxJJnJMK
pGwmJcMxzyNxUGypuojRxGLsyLN2tp0YlDTCbhJfc2IthF2XR12do71Bv++z1tJ1R14sdhWz1j40
DRhFbObTm8hSWuFJ2e7KOFr2cwMWGoZ70dCIM0dF8dRWGmAT7PKWzKv1p5jp0B5Wt28wT4vFApoz
su9mkqV6azLQgkp06SWmovyGPUaTsiBm+WxEWXW0pEUJpNkCA1Ax1fSHQZDxMYmpe010WzoKeOTb
pJBI1Y4AJbVerGNAiFt4OjWpsIeoH8rNUqjSNpYy7RjXpvHdwWHsXYNt9SrmtjzYdikf2Nmy97RX
l6d+cTiodCMw4DpeiLgtrGhrMVvyaXkhalcgjtLdjzS2rZXmgTM7ULUJ0w9MXQEXpNaLfV6rLD/K
vdk+2UMeP6lLOe56ORnexmhZ4FCK6JW9rNoZq4FWWkw5wwAtkmi7CItemC0kEtznbkY4btkRJBBu
9WdOTBm5vEUeNqgHWBtic7q2fdX6rQRuAzY0DUiT8BTNTcsGEkej9wR0LDa2sLbFApd3H0kBDLzI
Yvlo5Bq9wbok/AG5ZHQxzTp57cp6eRWaNT/J66jRFdbTnSrnkeMKEtOTjVNon5E95ttZ716FPQVr
g9kj5YL5TbZ2mtertfJkyzlrbqMVYTWUn2nSlZWr25wv+thIwrbSm+Mq2Yvmq6s2bru7XyQxuZMm
Vattrx+r6pso//GWQ7t/X0oI0bWq2yeZZjVokTWPjmTm2BdNhn/RjtH8VcxS+pJmKeo7GRf0QEN4
kW6yZGSnHole53JGno96ZnCmEasF2XmUUlAyMBysjW7lnPWqESBAyjQOpLW8BKmZY1noDSs51eYy
XmsNKkMzMo0gZVP2i6RWg0ize8sV1QQBqk3GeR+j4TuP1h3aos8DWFF9MXb3Xo07TabpQU/rLG+S
wN2XS8FwRAG7DEaTg1hUJdmuick0mZpYXCMrLg5mlYzXDHT8uebNq2Eg85o4byD7lJq2vIxGbh3S
WZdoMfGUVcPi+GZWMH9ts/qgZXER4HdQb6Xd5p+qPFaPRNTT89OUfg4JFwfg1NsddIkkV5SbXs/s
uktv0gYr1e2QadHLjKioBb9aSM9mn0+02hXlRBNwfVsqq/xcO2hyPWnLmdegUNza0lALN81GbiZn
MD5Xp5+2RptLt16R5h+8xNmFTW34sSd7DNo4q484ReSNLfVArdvV0b0IWFwwQXX8mOqoIUVA7Z9G
xRGuohbtldLLOkurQhYND8UalJy1N0Ybk1QQWXO1rUfDoMqz5u+pi4w/6EQTMl6V+qnvs+lnwALo
aY4U0xq3ZzTItfJpNjzHRrk4r0vMw93dqykia+uIABzJCokFAd1DhACJRz2ZgYFpxOVVXecurKDE
P49xHd+INnQ2tFbqs5LF+aduSPr+jpYliAt3dzGrDOZqa70JxRbfQ6zrL7KyJB8DcIcfo2m7EXwG
J8NasSlrHbN1Y6HCz8yXkfWUxZyjlphAu3P0nhTwS1hD1AyPCNHVyyLJiTsvQj+QptpfhdFwA/Pe
6Ge0NconivnMi207/m6SWAakRkKtt5S2dOL8OJ4TgDJ5qOi16Q7wl+huDjxrhpzj8YlU9VsMveXP
iUIzHPOnvDerWAl6C/qXs5jjE6uTRvFAImoaCyJNy6wVnlFX9h+9bpKfNV5X05e5y8lMNmvbl+W2
eLHMpj4vvYMXpAYk3SlZv2AY4tg0m6v5m0cz/qFVniN/ifhyLZ0s9JCVWpA6Oi9pIFtddIgsZbmr
YUFHqisBtsV9Ntu0bGdFmtoWlVfZv0wah7pR8EOeKLnulI+ikbcTVqRw0bTsklLEglIwooHe8kCY
aStLxLnadhsUVp/e6rmUek/NqZZrWbL+LPrAySSv5r1KibBf1KTeqTFIb7usFZ4ySf3qW61/a9Io
CkRumA+RPSA5mlk0fWPt6n3d6OOlT0uxdQhI3a9zqp+IOGOolC4rHix9UfQ27PMZSOsg1ZzBZlkJ
7XrVvqZ8lC3ooHCt3QX2n2/2Zbk3jHH4Axi5t86jiBg0q9DKeBFXEqq9rVWFCfOulAHjupbZ5R9L
fh+krd0aw/JifZcSA7ehng3rxcobke/kubNPjZRPOacr0g1dUWjqw4qs+cCSVRzJsVcR4XAP7OZ+
gVjTSN3oXPRZHkIndbQXVVr01wmz0KNsNAkFnGU+y7mY9hNJ4S1HOp1Tcz6I+EOscvZHpnL4SvWh
ZyehYqNAl+4bQpPsUiHJb5KSlA9ptyzgLaNGexm1rHuwcZQANiwTWvTGKimPUgXW3DP7JcHxXSAZ
gkehjbZnzkb+JzMW3ri67ppX8FTdbwY46ifJM5xP9JnznyGul0vTrH0oOaJ9XOuSGK6syuln3OWy
BxKere9lMaWTYVWT7o6tyXK0WGvxHbGaHpJeZebY9tNrstZcPAFdFIrXcBrZRn9LJ40Gj+CchGmQ
bsSVl5aTBnR4aP4NJZcR/xVVpkyEniat72aRlJwQ8/g9yet+P4t+9I3Bqh6KkXr6LhWklZs0aCHV
BIlN2yTpl70uTOK6pD+qIIdeJUVpfrLF1Gh8mOUAMGmYqAdpo3ljycDYjZjepaERgYoCGCLWr5y+
GvqgBcrhIFJDpUnTDEsQoX596QerIAxn1sTPkJSsBkM8IeNf7NixKIoNbc/zUc2gNziCMMwHx1ZS
7rxlsjQ/lKZM8EsB+RB/XdfIN8nouiAf7yOXrIsV5LHJYL8JIUdEp9czckNHg2zZyKXjjQihTbcj
A9vwKI/ko1bNZskzUyp/mjRHx7f2sSAnLJeIzk+j7te0Zsa93DziNM2FfdWGDvTvnFD3/dDUWq61
Hk0ilJTcZNeOSoZ5spI3H1FHS8VLRSofVoJqN2Y9yMLVU9QCfmyt0bNdxfVHNsfqtqtG9BNRVrqK
JcGKV3J6SPh1wj6VHWSnwlzPiwTwxNQ6/cMuWhqn6zDOrwASBZpxUHHXopoTcsslilfKKiakIsJ/
qEwY/grGmKs/JbEu7eFNFpKv2/M9Js92tqCJZ28wp+4nUidpQ7xeo+Pvi9UNwiEjUOZJRR+wSvCs
OaJHEIA+xyixt3d389EslZIEuH4cniatQ7wLY+7cdo24ckQnuz5umJo5S7neGkUfb4VUq2Ga1IKl
WB2qUC5JSvTLrpcejKJeSZQpFa+3ahGYs5WrrjnlUajnZAKWRlcn+yq34Lp3a/PUgXvNXCin91KW
zPbW78WoBXa/otft1fKJjigGzFrYfwrApH8MK5Uv0uyQsi4jNwkLVe5/ypxeKVU/gEITVKGU69rG
MZf+0MSSubFnYzm20aTt2DDZ7mx7tT7tOWmuJcBvpoeD9DM16Rh08pDg7NSaeZfMkvGoDJr2tqaS
+CUYPXnX6Lps4zjbLJGafptOuezQP65voq1gJDbOfM/K12PT6/J8OfXrFD1YtWmS6Slp2R2Xqe3H
1hi/qlJ2YFYo8FgTlA4UHwA4bKcH14Fjvgn6Iav+5E7DiHjS4EAns/qRa/aMIH60xVNKssuPkTT4
Wqslkh/opOFZjSZ872kz0Cyd8gJ6UAFHOjasImiqPAnWGkUGsfZftYRhV4k6t7DLfUJrhJyUrZSs
W3Wmeei2qgm5TCuqR/P+2zI6BaNMvibEPjXl69zMmphz6z07ArIcSkd3Hmv7TSHh4ldfV+mzTsZ+
F6nszCTrgyLhLYiwyJc6VXJap8dOLCZko3Y2UYHwGqDEDCvokpxI3Dhr7JNiRd2XpNR03yq70/yM
9toOmvR8HBQ72S2ZpOYbJ4mzyUuq3AjKYU0oyQsjCla9n2CmyTR83UxLxVYhr3yvTWuXMqLv7YMU
I02FXhNjzNLV4i2zzBYn6SAhiU+i4rTURPTKka0cF2FKu3rO5l1c2dVmyFTG27Iz9z9GrsL2aGM1
pSVgqK1rgtpCn1HUaajpjr2P4kV64GdothF1JFCQoXpe1lWmYdD3YBxVuiZ9M6LdkfprHjUSp7K4
QhZT0Ss0EPw0cTLdWFingGZPsZtiXQvJmYHqLKti3wGLORXQnF7VrqvuQYy9s1Xiqva0rneemlSt
nq2V6jJe6MmwVY+fzQToM+Igsc0YwJPGMHD0s2mvbdHxRuE4V/LbYqxZwLSG7Na8irHnmlCrnXgZ
Agi0GAyHjFDqdsx2uZJLIOH17rFssgGQA3meHFLvOomiPNkdMhCn6Jygtqz0Htafu7zV7K0pMPo5
03RiVAHAbKIxjaGCq+alqHueXqmXTvTxmAWViJ+8zqoVVzPn9knooEe5lW2gPKzJyb7IrDGcABcc
HBFpj7UyjEi4QIxNvo0u5ZN9vsSKrtul4Uex0/2UsZ6bVD5DeugccGf4TSV67bml77KFARYJk8Bk
YS5H1hPwmfxSA4raxpMhHUwzSSc/byepuU3cmQ/6kEaW104woTc5lWa2iXDkfGUpACyxNtlb2Rka
PqA5Mq+ULnXQz5Flbo281UhRS9fhJV0QcQp7MZ8WTjlYHmE1PkSaLuZQSgUoRkMfOUZYmt2x6dgx
ywLF4XIfUEjEptLN6R3fyi3UZTgfCKjMZQnFBV3obw546+rpSh9JfkHQ932NlaJPYza5CqLn0BzM
48RGry7G+LA6o3VLHL1BdSVl8RnPypB7Ei58G8d2ofZbPWnmNIiTIi6RL9K09PtoGYlFKSJJOca0
jwlMnbu0B5sDxwkhVrN8z4mMzFYVjUajXtRivPv6Rw7enajmLQNDOFxF7sSHZWwj480BxfUHGbft
PE7qjCaFi4djvltSQAiJtKKKb9ViovSkJ51+18bUr1uFu1W6S9TK3xRrentW4hWtWU8jfPquqriy
NvBzOCpM2GV/5blGPDU4dIWDgmvZukPMEdF3onsHdmWay8mkVqzvmXyZMsRih/hGzAOriLAHcxsb
St0GZi3lFPxyYiLmKCs15Rxt0ZWtmixVw1q1m33dA5ny4lW19kKfpCvm85SYhMRMWfntXvmK6r58
kHMLtwT78aMSO81pLPqR3OoRhn3M5y57bdSMj7Ypsp+1HegMZmt7BWTPQTAmUtmphXCt2BYUTkSc
Ekmr9Tt2vOGUGrLKmdUcsh4+RpWS31dKyVsnZVj7ONT+TvpoZ8HQSyytBd0wHa3OKH5jol2zjVQ6
DU4LVQB3pEnnjiUta0RlxWe2jguTQGYF5yFy7AODf0SRoir+kP3VX+pVbU5UwOsmkVuA5S2PUahH
quV20pq/8YvpyFdbzZ9WVb/EbQxqV86G17Vf2jBTV/RHNOqkfTmUObPamS+e6+GzZ3bauWQxZpuK
quaTxisnboYeJKTKZfle29FyGWwFyY6idd9Lnw5h05hSTbrllJxaxrZ+Yk7mbTCGES1tx2mu7wRZ
xtTs6mGcau2hVLXhsZ9NACZob/ZJY7YmxF07fTPVvGb2YBWbWlm6S5lM9iFSTZ72KWfgxXDT14VF
OK4tNSyLyvy89IyNF2tp98PUm7suiaVNUaUtAOFB91prQcM3DfVyVjMozRMV3OIOdrb4SeNYi8/7
oj3kPNWPo6VkfF+18LQW9EBHpq4jxHyNrUZs0xy7JgUiNk60NRqxyVIcZOqgfnD+d67I85A/SxVm
uoiMK4/Zo9KjuNNGRuSSfN/curWt3LzXzOdoxRPio/8qz+zM1sXM14RI4S7rr73EcOHIJBk9SMIq
AyUoUv2y5njE8cMEKokoTm0UyW8YlOSuZsz6e13eW4cWxOdvqE+8aRFXnBq8s/eKSGJqO4iVMkab
uWq4csxNAlWpFFafuBil4N/EE/9POpKnuuTPX6Uhf68M+R//HxE+sH3+M/3I6fP7s/4vj//z4f8S
kdy/5j9EJMg+TBkmLTGsiqZbdxXHf6hI+BfAUZaJjISABOOe2/43FQnqDhjbIJWxm6k6WqGuHvrk
v/9XBCbkwtm6jLHDNE0HnMj/1s5c/11t9O9YFrQ0//Hx34Mw/iIW+3cNiYVZ/i7r/zsDBeuw3QhH
YNAd9SByznmtPd+RazHL13SNuEWm6JUHeDr01TF3tPe/e4/+wetqd7HT38RQf3vd+9//3evKid4B
AqpH5BLhOuwLBUEhqWLxs0JJJFOKXYy+/YyKhsGtCaJ+3gJkkuRg0B9Evy34BLmggbD+yjKSz6IK
nIWRo3mZCqYPur21nHpj5+9sqJymDmhWED98/fOfHQrgf/LD/0UoZjnDWGZxMh7ydDfLv5nxVaQf
nA/1+zpdvRtzKJrvSvljzefxW2H+EfvrdJWzhVnE2Vmuk9N6VnGW3tMvPrr3M+p1u6pHRT2eemkv
ykcrf86d0W3LUKVqIQcm9qqOdOZ9/SGI6QYKgjJ/V5M6UZ2qjy5xoa6Hss/QdoNdKTB8Fq5gCO4B
IpJrHIlQJtv57n9F/umRCBxUF8n9slymcejF8W4y/FrIFQ/q6NWgzWupxPw8IRuak20mdpHybjbn
onimt1bKgaU958gnJhlY9auDaChH7GKDe1sMvxi8bsShEKJhZai3FPsPZnX1PhckzlzIdhUPkuZZ
3dbkvMBZtA7R9IVRdGas49/FinyGdssXWGU+XV7ObkX7xAuO7P2tgrLd9AgMzNq9Lo5Tedb7F1Ht
82WrGVsFflqyVfQtjXIxXOyYdW8jjztt/CGrwQe2NpCHU1PNhjlHDmN5SKYIA4ZXU35sZYb7X4k/
PHfaxsgfkvVknAoj1N1SDwqarg/dRHqO2wRz4/Uvkn4yaQwDm9bbC5Q3/ij7OvEVthkx02R/Z6BA
ooI7furf8veg3WO9KzxYpo09N5Nc5R5R5HLDKA+z5UUMvBrhmd91dLG/9KR4J5eLN7YzdyQXTY/p
26z2oXCU18mk8o7PHcr37ol5i0e33c0n4Ud64uVcdumUYi+gHZhH3pJ+mvctADxCYfi8T5QAli8Z
aDRdjVl8sdWsQ1X52svKf5yAtnXpMxJJl5fhHnFElLNJz+elG4mNVkNK9B2kln3x7GzVvRE6oRHK
AUONyJP1Tf5Vpf8iKPUuoPuHy8Nf7NOzqZRJbzvoTR6La7QXe2WbXLSzcdL21Xk+V/vqpFz/lTP9
L3l2/2cxMv7iXcrmFidjzqtVR0qDc3udH+uP5DHeIOg4t+fyfXmsgvZkn+t/4YX/T1/xL34sdbGK
dUrs4aBc5H20N1/Wndgkl/xkHu2LsS/O8hFj0qt91p7++aKloOH5x++p8Rf57FhMg4K6ZzhoFyG8
nsvL/cUw5dU5p/t5Z+6Lp7l2SUMuX5a9shNbkwTxfMsjsG/DYc/fERWg7bp9dXS+cYIc22t/acL0
UF1T1E0FJ+1tEp161O0KpRbGA1TNQgEsEKpEkKtBTHVDf5X6ZUEB7oFcIwIjiVCyuurJoSz+Uipv
uqWzD7PQuWuxfbLbs0AJTJLxvFH2juc6vFndZs7DYQGn4BlvzVHdxDLP3LEfb/gNZBE2/cYwt0q3
j8/OdIhgMjAeIfeWrvCfBT0av/ZLvvDBXNL8w2Xjmn/MGvm/W27Km3yiWGMAaX+KB3F2Dk/dRitx
D7gGc3PyEU79tqNqRNfw1sbucsXaFYVI31NEfrzkjhe4IBPA3RVkwrP9hgyHzJcUjw5MWfhWvx3i
0FY3otwP4tdh9a2bP85b3n0XzXtPg776E8s7QBbIi+Zv9TQdpPd7xZ/BlPSzTWnuIboNstv+yl/Z
Sdulf3CzoOpsv+Ov9X2ycE74s+SWX/NVviGGY9E6zPnHSA1f+q3mSRRUJRB2tyURoNjK5v1/mh4O
O5nU1uCu3+mZ8eo23ooXTdwcAkyCWfO4SM62OywHirDp1XyQH+RbsUuetLchoPMV0lQ8Fad6O3gt
D1Hv/7Se6pshCUIX58q7r0wsj6GDTkx4I/cK5gPWXtp9O80vwnxTbY1TGzDr8NZQvU1kwXp2QAEY
5OdaeHBHj/CUQuci/0muB9Ty7j39lgvlApNyM8/aFW8icC7Di4nzLnUVP9NcPZhObHo7K4hCJpJ7
fsVmh4rTWzpufp+dGx3o63JRzvFHl2965xZrrMkvHc9B/FQliCYwiMhM5Kov+dc5iIfmvX3nJhD8
QTKTbe5J7N3Wdsha4PbE91S6hhf/kcOqCtJnRsSSBMtwRwerf2IO6iUXRSxu/WxYBAb5fAOz8pCb
KQ/y8mgXoXaTrzYkhOrBsEPtQd5Jt/YzOxs38abclot9lAJW6EA7IjQiqQOjkpv5q/tkevEWxuCb
FRrH+5spwdaK9h/9zuGzCfQiTZVQhjA/EUrnviueGQ5PJsGISbBsRfg+g4wK7HA55j9Zx9bVf6bX
4hw9ooZoPRQ7+GDMa74XwBn4bvfw4XXPnuUnHt08/TPXNrR+SRdMhE8PvJsC5Uvp3eoe6U49x4yP
1nuDhpWNXxaoajhe0P954L6b2YPvpg9Oc67jOiGupgNPm/6TtW79hg/JqoAHTx4nRU+paHQVLqSZ
x+Zkgh1eNmBLYFJs6iNP4ropYbYH99jJ/GgE0jm+pdJL/WGF/RFP3Tx4ZelPfybhoRZFVi+rJ2De
mMvk2UNcNTuhSj0JPPJDD+KtvtdCwGueuVNelVdtqwf9TqdNvClAA4fDed0NZ3E29+WLdFiv0238
Vg13brcdnkHh80R2C2aYECC0hJ/pm0KyvOEVpLFHhVyh6LMRgO5S2WuRCY9+6hxtXDeCEtXv5puh
bdvusPZXpG6r7AkkPj32sgI9xjVa8E0G62ZWgmneN6/VY36ID/2xyxlfvqjKe2N9OfmHKb1ab/Ga
v3eytRW9G6UyRNHa7Z7i5Q+S0wp/03NxK+b+qauKLwsUQB97eC9V+b5STtvsBPaEAyodZtMOFloW
xBYR8vgjvY1P49V5HYsGLZsQH7XaAWgNTRQtUq6W/DJceBpev+Wv/W49qFf5ulzKlZEp5z3q/+/+
M37vH8Zb/CamazH1G9kcmWEJ725PVTgTqsEgxLaAk5V+xMUGciWiaxfBBj7eOn3W212S7wqsVByh
2odKir3+0f7tf3TcmCMsay8fj8O5v+jv5iOHnGF50yVzZ8G76WZ1p6B6WlgjZgh8n2l6IUM2HneO
ui3iUH+of7LoMILuzNzm0X6Rx6+8+1mUnfRWvvRv+k3mjhthIiH65XALjdT5UgcfDxYC+IlHvC69
JvGa8WUdwqgKafdSfaMOkNwm8q1xPjYchWMzPtEZ1eAN5Gje/GYKys4T2i55boqRuZPu9q+6b52M
yV8XN2XZZpE1PJFuTOehVMIqOmjICQi30S6DtKEyag+cnjuQEEd9C+n3EfgX2pUXg0i/FskZ+GOv
Wrxm8UfsUg1HvWCZ3CbzZg6icaCPBzkPqzKYdHqUzyuMx03qye/sbvxq0VH3nVv0Hf8kjHRbvm1T
XTG0MRd1kyEsFtqWuxGP4cIZ1+eUOcXQyOmEuhoLhOaWv0y3km5jKHQ9b0YPt9xjneOaZn/urZGr
euxvC/des03aT9zBRXQs9S+HDAYKQGNHC4PaTmmf05YM07J3nWmbkyU74+Lys9mLat9QUNQc5uJL
STLXvBMIEP1UQP/yFxLUXHP+ITKTbdPiAMMo+bK8sDbemOx3PPUSaVhnYzjnN6RvD6iDL82bVn8U
b9jA6tf0sb5otGsAC/cvjBbrXefPD8rHlTUpIAXyOfWZtDWCSispsOXxmG0rSOzsTjH0W3fpfN0B
Etx7tcYwefIXBelxdYgVxZXH0ZN3C7veZg3yK9HTxbJdvuL6pj4aTlCOuZdQnkzV0/CY8N1oKr4q
J/lJXJl/NHi5GFLSfU48isv5Nn2TfE94ADedwGJQ7BAxth6NOUqD7zowjhnu3VfryQ67a2F42QYZ
XkSZgI7lsf+wIyy8oaRunOZg6U9tc0iZYLYEKQaDn3fbjIg28QWIp3i22J0Pw2N1K34lQk5P3OGM
dmvOYWB7v9I/2XFmQu5WtDifkyNO8TODZgndruEpNMcyd/0Rrw5nstjDec3BRlW3WDEK7CZs37jg
Q/mBy2wjwZW9/5YutsjqKB8PaZThUWAxkgdta9rZTXozPf0ZjTg7QP5La9iB7Cifs+4kQX6O9i3l
EoAUdfYNTjnhJI3/i7nzWnIby9b0E+EEvLkl4UHQpVXdIFRSF7z3ePr5WD2mp2Mmzpy7iSiVuqNk
Mkli77V+S98H3YjAt+LqdWgdVOGH1P+cq8pZ5zpGRggZdrKk75WW5a396+/x+78Ei/2/2auuP+ma
/6v9d/Ts/0Nj1Su+5P9efevmTfWz+f2vqNjrN/wTFFOk/9BMbOkWoOWrPOS1q/wTFJPF/9BUU1do
UocpomQOgOi/g2IGpitLlk1i2Mh7+p+AmEYdLq3qYGEKcZbYof5Lnbf/TCT9X8gUUBx/g0otL+kS
IGzyv69LIKZyasqyYE9DHymWehE9nbFDfcyN+jZa20e1fVWScqOOqgqUNPMFhOHmhHRonX3y/5mb
JlZrvTpcsfHVvX/OCPoQMAS4xq5LUca52F5FbbzH+2PYhtOYf+lz6yyuHgtdceXTeEti0O2M23Qw
XlKIh4o5qfVXYp3NDSHsYH1Uwfe00dl9++4QDe6q5iLWcA+t9JAj7825pQAQGiO05g1LhoxjWw5N
fuzGdz1gqUrGsISJFg0rgKfFS9EEg6b55jiBwv21sKYtdGfTA+ErveFaGtsVYxJ4vJtoqTdqizfP
f1ScOl0X1MArA30f6K0pKpeC6UgCs8RY1C5h26NDNlavMkKkhBs24Hn8OFT5dlRxOZTvZVzG6lDG
YnFcNGTswlJHmenipMVazfm5fcsTb4BuuR0Ojl726u+Gbc/I3lvjkxf8RMSh6HYv3RQAWNvbe8sv
pRzK7Iq4y9drdYLnoOK8KiVHhuTN69HeJw+tGJL+7Sn01buWbB9pqX0e57FSHubpNG9vhFuHtXw6
JQN3EQ6kXPB567zMghJuJ3dFLtsrMoq+jpvTIq3BPB+LnQoojmDgx9pBx+dUveKMtteZIic0ymbx
fc4v+ih7mln6l8Q4fNRAwSGLgV5Qyf5L3/pgyHmTXOGob10z3yqyZ/Yi89t6vUE83Mwyu02VeE1l
Eoiz1fm5/MynkVqXKu9iU9wvWX5EvSmGWcT4Y/Hz8qtSTTsU3+Wuss2mt1dxY2Y37b6Gd55piTEO
RBKGY2W+KmBDncnIIlRM1xC47bpLNZsn7RV299bLh9nbyV8QeUObuNSpsKkeKd6n1U9Biq27Jslf
ilB+l132JfXSR3Je0uQqZb+guz2xZQYSmki8mucawnE+/QbjdY5qxvlWOq0qnwvtPzPdyv+7edgQ
ZZ1waNLvUaabr0CkF9L0L4CzBOFY7AffYyYBcZmz3U+q3fWZU60dGZyR9gqqBgCVusxVvWxtnKx/
IHxG8NAFUsejQQHL2kp4cXRvuNi1AjR309MjTHisjEMMuyDu0ajXV4p4cfqL8HWrk1+LYrk3xYL+
UAyaV+xF3jz4lN0RXN2LYb2lYu6ggCOSrG2VWCpkZNBHRApkiCMjKGYSKXKmglqJxFG/MFZMM8IZ
8UFIAfsAoFVd6UEm2EZH0/yiXgo7kYxwKojBq7QvKku/pG35Ep7oujuwjWmgBQhn16Wat8uxXRp1
Qi9AIoJCIhrSoOpLvOee5exN/yb+yD1VFYJFT519+tEqG6it5m3PTLfQEqwuLKY3bbvHcGqtVoAz
QB2zy+V+LEqgGFJ4km/EHLh53Xio2+Ph5Qc6GQVPoMysviPj69xiJ/y1Mt1eLT0lHdjp7PEoXCo9
w2IwrtLY3yq0oVq/ulgEb6s9XpIuiUTXkfskaiYtskSQeLGJlPP2eThSZd2Xcbojl7+hSqVypW2r
i/E5PNe9DQ0G+HWO5dMeYGOdzoS7MMOTs9PvUTfpF2lkfGOA5XC85Wpyw1dwFyMxmlfzOq7DTc+P
W0tdSMrHX7h3Hwkf/mwdL805fUsAjnJ7/bPxlG3xcn31SoXvp+489i/rrnLaiWtzI20EQZZ6Rc55
rc3EFhnOh1X0aumDb9NGL+RLM1k2fept1eTqH2PIKwzYfQKx9TbL9NEG2Ubx5yJqntVUnuUbPFDy
f+KG//f6gb8fGU2WTGy45Cvx07+BlI2QGcKhbaKj9Eq0P6YXlW7P262ryKNOTJaOwU8B6McEo4ki
Br2YhuYj/zmN3waBFvhMdgvef0jYv5sYRUncgtbAZoWJRHwFC0/eg3Xi0FH2DV1NHaYmH6J8D4b3
w94uKIbcsZHcVkxsASOBwaciMx0Evo6gNQ7ua5tV/TDdauu8DaNAejzytnaQCwYCJjq5G8Ol18Fp
fvOIxVk5+8OeBSaHXJY8kBmGjbmGiITCUhyiMd8jZmZlfNtLxLELN1Lyac48BUvCF9t52lYD1XcE
D/V3jk2x80lx9VDleug1T/Jgnjz5TjdfJGDIGeWLdTbOgga6ERlPNHv6XTRlvqY2SHvFT+bHRmh/
olDsiQxGl3wi9vwOkdxyTmbVzRFZLYmTvlwMpNzQcnDqRdmnuDTQRCUQjiJsjCXMRYXSXoVCje6c
mVV0nMWjiNVpDrENoPyOh8y4YHC8JGN7KTQzWs0+osm26i9GV3vG8pwmORRyNfjI/MOoL2TMpPVw
lW1Dzp1BB3GU8vMqkvqy2Qq3BfJbJxUXB0vgWTTiJQ6VhHyJc75Lb1rXXUwiltgBCKPsxkc7Hc9M
QOKq1e+5m475u2G277Pm9eV8L+byinAWO+RbNmpPtUkeqS7dTW7nV2YcZ4LhENrksACgwoLQaiNB
lYOVlypnPUftGgi+dB/R+5vnSEWIOxivelKS06/W5VGgkF2T1im1xFYy0f6XGfb/wFtKf49//zoe
Ej9hGYpMBzqzJsnP/2a+J3ylrQ2MKY6qHJdl7a9Kz6Y+wKaxEwKYdHrlJn9Iwz+rNRKh8ohz94Q3
Pc+8QcWiN+Z+o+AgVV+2CMB2fvQrnQ1mDbn3M1trv11zf28sT09VL/Hccp5vaPGv1SLFySheyAHi
7O9DUXsQ4e0cVh9S59HuvlD1QaNkIcr+UEcYjqVgEhNO5+6C5vOSh70xXAG3Hrv43ah11FX7I6Xj
IfvShuMzmexMFZ65QYwSDqVTMakMIzfklM7E7rdjXZlRySSaHAhN4nuGgwfJ+2VeloG3gJ17t3M0
jfhEoiofYwKRrltYZBoO5T1KJCAHuizTNNYe+mnX80duyffm8zCn5zqpzy0r3pJffbk8xk19Klb3
LO9Str4N6eJgr3OEtuNjItxKY752WnIZ1i5isR7zLRzO6kSUokrnubEHosKhLqkMunU0J+/jgGix
FiKSrSQ84al0LVY+W1SC9Aky/vy4ose7YlyOk2KKs4+WGhHdTY7BQxruZR7CPHewsNaOWmxdLLQp
VbjVbfCJL7mLmxWxYR9BA/pT/5+lRbIFaa9P079+2hQyY/hHxsVhGZou/Rt3U+fHNswoY2wT1mRK
RWdy8771jqXwiYnypRKreEE2XfNDwSuH/+QNY+f72v+ylP7afsK3HH20DAioe6Bo6losIWoTIUoF
ITK4Rg1ViZr35r0ftFAkfEek+lOa2lAbzUB0ss26rlMS961B4pQc1eMLuaUguUZquv8QGcJ3fypI
Ttqc9K/COhW8+SjVYhw4u/CtESuVtrbOXXeYbShD3Tz4zRV1dqsIA5l4ZoLOShLcPMdwnQCoFyFb
l6uQWraZf63NEWkZM61E+hfOnT3cuyX6VLtzjaq2L6bLNPUxgOsKfEWghHSCGeKhOa/cVcp+30hi
47mZ62AdrybjZQWoKegOXseaGaj6sfH/J4IdOvw9rnku99U7YDUIA2smxQY5tObmbFHZjU5+xt/T
IShH8zqGmnxu+kA56UAd1HN0yP6WzpFeG5tlORIFyhihTXY6kI8lJbWpjKsZcE5KH1Yf1Fhzt/Wr
7Idz16Zn4ZJvmNvX/qK9H6p2UcfTrMabAQH2aqShk0c7K/N7CjeCivi0rxnzxR+k1l3SInXTRmYz
PT6OsfhYT/TKvCkrDFoNnC5xt9L/yPbZCGvAXyPBQfWqx9PbaRbf3+aSh3apECuzD9v6mIa71kbi
o0mt6/eOh3GzcApbNxV51OZ2hhCv7XqNN8DN+QtuCWkT/Vjm97gWP0yvy0Vflnc/M7D10Si+tpMv
1J1fbrkvLbKTN5RZDH8QJHR7/FXtWmwQbrUbbrtLrtBN7jDW7oQ0QOmaUy5Tg40mdtDORp6yKhB2
MOLlstwyI1qa/LIo/ao3rBTRa29YU9NtsXmuVPS+jMZmKHuIUlMvZ0hlfRR2R5UNJ/+U1dmp0b91
7cnON6ohyIfj34pBO2ru6978cq3WZOVledDlT2m4HW9S0Ip4JWHhU1tQDm9/FBIMVGebKkcsBKCu
4zS6Hm8ArbBq1Xc+tU7LsLvz9ixExKmd4lbaZstahLfVU2vJK4KdGztxBYbfDS/oWKRRe3RXErXQ
O5/HsCYRsUZ/CwJwpufGGWbTK3TNe6SQfCg9fLOcYlrhEbmI0hGOUHSFCWCa/iiswtFXA6967ytB
+bWL1Zlza0uvMz8n+eHjg/ZwVZBXd9dwRFXC7E5jWGijx7f69y4mGqo9c9liULH3uQvFP8xDv2CV
ycxX0MXhowUPSuaR45fSC7di9uSdwL/893wgdZ2kEMhybjuvSXN7ELK3fTeegj4+K+8xWx0pace9
MS65MEbmRLjFtZQtYiCrW25ycUyaU8rLSeT0NRrrEu3keh7i3x+HVs8RMrxULuIVw96lUhanQBGr
D0GXtaG55JFg3vJWRUgzfPQjcfq8uNUsfS22GFqmB4Joi8XKoC575SuHsbA8JWfznXKgmtOqJG5X
oiVxjWy1s1EOku74wvT+WQ/dB3nK11aOG02A0snuuBa8YcZBE9rEcdzqer6thnTrER+XQmVr+q9h
nwIWDU+DxyHsM9X2MNW+26IMyNr83aaNI8FuRLtsefxO3El/h6hlFAwANUzIVjLhUmxGZFUqOpo9
mFuTEEzbMMjBEvMbBNn9G2mgMPRxgoCX4noTxENriPAj3A86zSO+26UrmufKImck99Zshfo2wuJ8
aGksrulFTmA+jdLRJCHYPbvB5ihEGomlSVDLum+jGUmSQETDbScfM6uiduVueSB3nLeY/xhY/fre
gEgZYE9rmjilaH7lV2mZr5h5Pvvpz5ht2NqCbcRNC9rVTP6aLUEXoHbnqTNdfVNcFg4aYRaXzJFZ
AtrfM9eEpqlNFzjX5ZdbRhmVPXqQ35O5cvIa9stDuqKJzDgeM+y/459UK7xJu/Uco+Q6K+RI3lO7
Q1KcXBv+y8w3wL6fwTXoKuYUsok6PrP2YLJx91Igmrm7rADHKGwO4JCGc145yS8NQdJyP7wibNJZ
u01a/1BL+VmVeWi9yrEK5b3Nuo9ekj9MXoHqMU+4aUDZ4XW4OzmrDJJ4ljZzLL91NuGhcDweUPke
bvsz6LydKn+8sgJUEVXqgE5nIIPE40v5xn8kbjvCDSGlUq9X3JaSNcxTsIwj/gQ4O8mxgKCK+b2B
VEDsNK2yvxvnvMSyB6ioQ+lt+XifFvOWnGecUibJrHoZr9wMbYN22EM8IQXMzwUzt27WzvIj2/jL
QNT2rnQqiI36x+sebKfC6x2WjZPgKgkMVSncGizEGMR8GcJgsiWlI59o9qxC82ZZ8I7v+MiORyrg
vZK8wyWN5LtCapQZhocl8FtR/8oO5Kmb/qbyIppb+YH0YJv9NFn8g8hccIOTyFbdtq5iMuIZsHPM
xthvaDmYuixqr5TVpi2B7mhpSvmWRmOnxGmTx5MmRu5MVd0Eb6frsy22+TnPdMZaUhR3GtMwGsAx
OQ8U5K4lwC9GusOnStdC4124YL0O11YNInh8WfL0THCzEnykfZTSbke7Z+iBrdl8YMg+QON1ekm8
U3V62OrVBE/D7uTY1nvmSfeka0Ipncn67fwO9lrz0hkPkDhFM3SxcJkQ2WCyR86gx5N+sNrXvjAa
tokkrS+CeHRgwANsZudFQbSBO7/nw7nlxtks3tdWcCG8jLl86k84j33aLtV5b5tLkdLrViFQYyC5
FzunyJKE8lWzFTZWU77t8sosKZ/W7c9EXZ3OBgdR3QY2Xpo9s859sSF3FHySZNJKi0ZitWSk9tUp
Nm7RHurWVxEsriR3HCrcZbtHdgI3LQkEQ3CYpmM+rO49horatzhRuCr6WCUydCN52OTPXz1iVfiY
oNmxOq+YG5bS3OtGQoK7W6Opbl0vNna+ZL5PHFzyPCMiwjfxXgnyPVf1AFl6oNcKCsYeBrNnRFT9
BjqVkU4/C6TzKKVCPtn3Ut5XQDGclYP07DbtSUzW0xLp8zMAbfrkoZrdI++NGDxQV2MF0U7HOa1w
FVfWqVolH1D259HCJ1ExjeHP6lS/onFwV9weQcOAnoVIJjKPuFL20dtJZxlOEn5o9JOZ4stkmlCG
aHfHRzIYrjiorqIvnpHmfuWQPOCVo+EpAgyoQb4EIgl9yYI6GQOhFgO+GxXnGKIldncxEHc12P0m
VghZSCT9Jtha3vhJIlDVsD7YXO+JwpiuMRkUAFD9eSTDXivmAIApmAnobL9+z7XgWr3oLgmotpy6
+Z+jwc21I3ECtBCz1CWjic5CDmeGJ9QHffA92BizPaOtfUlo/cluCkYkqQlmfSOySAta2QoagiUk
4suQQS22bM7OYpMLyXiWR3+oodkK5wX8zSQSxdoQmVauFGgwgEQNEDr8iFonmRvf5mzktLV87T03
q1j6bVv+0VqOof7Z8hEtj41LKmPWxu1CeiduJ5BEvebrbWjDdMws8w6182zhLU82BoHqjsHwTvrd
fUmN+zZYV7yrXVUzOPEr1+LevROJ9t5uzZsiroEpofI48mD0080gvrbz20H1ZstWl8PRHQUHgYya
ZGkfHV+pqVqxvtjdd0SOJ0kJR93w2kdp96ugDETWxgfnKDrk7K5q5WPam+ewm7DMuRgk2omTxj3c
Gc6/itMXRjaOsSWSH+TiafYU0/ASQfH2SfKq+3LZszqS6Ijs1NZGoTJqniZuHjE7notSnNl0cI9J
cOR2c3AanMsZ9/CDWDavFDtbQLoV2gfXCiOlk4F2W2iyyItzq1fihHa87t8zEFdjHR66RFo1689v
kcd9svn1Sv3R9+Vnfj3Qu30NF+lbZmz6TifJXxbpZO6OjLtsJz+48ETxXFRD1CV/qPQBV/+wOcYS
d153r+BYY2bzp++JXGEBBUTGyxMurqjmb7Igv69NiTyv+wJV10veHIbe1frIDYG6oMnuuAB4sz+a
Snrv3gdLiJPy+NrqxcWX5h7l+EW2KvHH9XBSZyvIGMa3JhALLVqt4wIJ5Q7K6LIxqzbpUrjky92t
178Otbo0H1W8Knlcasal+EeSTZE4FRFAR1gIQ6hMZPlY9BmIY5CB4A1mzacTPY6uuL9fwTdrrOdW
RGx7X7dneC93AcdrKu6tW4UIKhOlS3OJZuBu7abdjnEK9ozxayIHzIzEtb58f4/tGMkhaw1ZbFVc
rZmjAn13UhGPFDn3PzeQvHWeLmaeXvrrUp+5/tjAq2ufFOGiVq6GCGOxToOBJ6TbQp7aEx5Vd91l
24zHV7aVzJ2rq3ciHXTxLIbC28H8oitdCB8QCpsYTuCzaacBEpnImzN7UmkC9OBoiUtCxtnCISZd
iO8kWLYjIB4iUA30oauO0hHCCHkhLdfuTMDJZPqQalqBXH85W2inXv9bXnKYfsHLimc5nh/mdShk
e0Fwh0Cg1pavZB6/9wg+MQv9HIcujAwZx1pPXCE/RLODGvSpr8J6Y4WJzlez9KERCPjyxzp5GDY1
5deF8J1pWDxAuoupmyGGR59UtmAREp5riJ5qOQ82Dr0THyi7qdaA6I2eVwO9aKbPqJnquAhGQXQl
hJ+lKccatAzNexFw3qyE9GkUZnzo6U1us/tsXVtdiMR0exB+ZOfS4C7G8KyLxq233/OXXyzUPgk5
3FlCCEN5EkkY9me/Kl9xYfa09J5KDEv7SP6kFeDchBO58OUlz8wLvuIYg2KIo43UzmtxsCNZxQ30
iTPfqKevA+1brT4kpfk0N3QZ5H0QuaKQKqmbwmnRG69ZDXdDdD6jq8strj9ZdmqLAbTdXHpiPMGf
XxOwTUDoSW8rrAuEpUNJjKnhEem4JXOYd2qgT4bfMRObFWqi47B7R/BXVGx/D6mcJmUF7mlH5qwS
iHACmyEY6Q0S8y2Tlo/tu7Su4qMT/kDddBYMrykR8A+Y6E0pQulrqlVUy3tkPvZzpT3JIFv7+EUl
JCNOYjNQfo1/4TBDBCr9SjLOHOM273+0n8wF+uGO5K4QktR+9kqDHJ89aL9stIGsm3Lp5I3cNoqg
fu3NdM9UVLjVM/ttQcJOgQ4khIdhqQOiH/wRzjvL2OORFfHbPKFKWVw/6yanlWgLF+lSD+xHJw58
aQkr44NYq4fxhrmNRau50Hc3+F36LC7fWB1vo9I+kEvfDhb/QyW5pf1s2txrWPy1G7gQTP22ULWZ
1pe56x87UDnJGG9NQytmd9n5kyRqdtWbgLxYyq8jtzwlu3YrqleFlO3Z14rpKxG6T0nN3g4YpYTL
G1j8pF6HbmCG1WAte49cCncGKiEazpnMf6zZe8Ekj7a8d1lnvcQafUX5RSJEOB1I/WviUFaEnITe
IxJeCMwelMFHi3+fHWhNUuXkUM6ne8pNugrmfUuF+5xr910vwk34KZP6YHVhL/Y3NzOBcWO5LiIm
NhcFjz/om7dgq3+t6WTfkVs4yoq3wCLNOnrtpQ9yCaRCqsOmn8PRWl8paCf6Gv+q2hsbLOFuSjgk
VrhvQogOuBUCKbklHS6XH2VrOhXoQFeItvJ70AT7wb0DSPdbmTMMOJsv+BrANMnu587WFDzfVFgv
kz222GpYZnRqKxRHGWCUGCMViD6iXF3G+hXWCaCu/JRmzbeMINvNGw9DkCzQPBq9EugYeI8Q+50B
3Ia36uwnhLYKuFo43fRq9vSjptvnd77MLvyfy1+6GzkUqHGSmiEyRef14ozb6pHsCM9faqvTG5gx
QHyMsy34aixEK+qomXNnQ0RlIGNQF1L3oVXbly7yFFmS4JMm4neCtwBObiyZA+L7JXFfEmkJeCSV
jNda5yLORMa/hgoWGtRgZL66s4JqBB3ZgYiNoWk/R5M131VzfHB7tNZjXVgpmGfFt/mVJcHp/ncE
S7sG9VGHyqaEKvMhi0ERKG850vuc1neejY3wfblktQWKJqg/HZ+DzSNR/6hPmE5yfk8mrBERkhe5
TegWOJXQhcl66Qrm4cMhqIhH+bZpGX3WC4/j5iWbaHckhtJmyXeAfxMaX2GIE70KJj9jcreszZEY
bA5ofKNoXSlfXIPBZtU0t5YSNxt9gzlOYLKoi9pbhsZTw66u3qgVv6Ls8dNWxYrVOXX6mHDQLLQo
YDMnGl9DRSd4ZoOJ4Te21L204TgPMoDH8lmqEh8o4WqORIwgi7FsQuX8z+N3XUCFouURYDFKxmzz
jnHLjFUI4W+a6keCJgtODtrHk/qaleNNN9d7bY2cg98ze2l6jaXmR9abxFSQoIOhYETECpzMFAjn
0M877G9EBuCFsraow0Q7QARroG3i7B1V7XPj+bkoBmZso3FycWd1EuTcSWZC7hrqKPpfzWX7FirZ
rTD45z/384COKQW0wep8nSXl2hNehFH7drjCMIQStjPx8BelDVQu8sNZiPSwatq/RSt6gTO1fO9I
+D/UqDTSC5OykLGDdGC+K1Q1N6EK/qtxG44dKpm6dMc/U1dOwUHHV52I+W5t89uSm1AErw4BcSIQ
eb20iH10rXTSPBhc7tcqc4lAdzR+fmEcKmsKMQXeSzxF5pZXqQ5SnFA/9mie60t6JbTlbHbnxUJr
o2HgYqUcEDQTSRgqYBqFGMtPTRCjuvvq11/wPaABsrK6nK6ueoCuLOfGJJWho04HYy9Eh3bC4cKA
tvbOCuc3A/jb38Iw+yoZO1nlqlB+vHzBRiXswjk2ayPL8psl/sOq5uvwrceDjECctow1zJseFK+9
YtznNpTeRshNatSL9DcAGAmMgdUqPvUSvlH3npI0IZU1YtHfko/Bxhbc3PLubVmgAfeg7RJ/QYM1
QnsZ7sKRmxUm+aEWQRq/h57onfAzb4oAazYoYTBkmrdbLUcd8NsVXziXSHVX0+2+2OVP/PQ3q7hY
Fspv9fzyHCa6eyCWAcXGBcQtYSkyEzGZKni4KZUhwnkbe6+XMs8ks+jFnOlZfVXaHV4Nd5WshToM
lpkjAVGYEcTHTJZxyyeTSFVPzFZP4NBQPanLvRmhbAP8348e2jaK++LuAMHroKNmf7GbAAwyyFoz
4MgJql4LGnBaXdgCQemDfa7Ookmfh6sLYtBSRbnmWEmsk5AmoZm8GfvmbtwHLVOceTG0AR7IiBb1
rLzs/OIcarscTGR0SfaoKM7yQu6OtzbBOtAQHFOhXdahG1YsPQZg+Rx1cs6W8W5YmVOYm78JPHsr
Kcac90QlJNwtLzK7tGqn1dH+9zzy7M+Qxjq8fwvv37zmSl2KqFTi/TDeoCYsNiNQ9BOQbp13wXf+
yQH8TH+WsG+YPKrXNCb5cCbo9ogo+9wnsKBECpWyDVfxmdPZsavtWdR4qFb9XR2p987E4CB+A1zu
6T+ao7pxXzUMz6UgPc6VukU9m65YBzpg7QpVoBPLozJWRIaGYhw+gGuVKOERV0DrZyIQdphQJrQU
YbGp8WEEYq6FmjpFWkl/eDPx7BGcER+EQGm1Au5nFz0SSH6IuhK0A2/w8C78iq12fJ8l9U3f5Oe2
KI96xgZP/txhPZXsvsItvzZuZe88QU/9RAwHST9Fgl8jM0qTGYU13THwhbPxUuVhmzKOqzG1t36x
bgkTy+Gi+m96kwaWH81R+IgWWIU4mP2ymJiBZD/+Fg+Z+YZVXUpfwE+ozMjk8JMQ/GrrYnPC1jVc
1l6LptHPaxCaLvcXhB7q8tldSN/jDwIA85Ep+CN7UIP6EV6+f9fmNRD/Kq8mN04zNt6K4CtI6v1p
yeInRrq9E66DNF8Jmo/rIo/bJ8lKmmI6Fl1HmvYnrVKXOtVP4HrtopLms2Ip6wD1U+YK/HRkhgTb
Jvo1wQM7gnNtS88Rgw/g9Ry0qsUYy4wEXGWpu68mjKk7JJfm/BxlbkqnLqpgb0W/k3K/VjYOZ9gP
geQEiXxQxAypR1BlqlzmQYj5sOwTy+voyMlAz8z6yAhqEpYLSqFnPbdvmz6/CUv/ZgVHS0LM/ZHW
x0ehKHDTuv/Xb4NgOkrUxP7lXdavL77vhU7CaDj/g9whhc3pxysm8FPD9fEpBebxQYHuCzVfpsI1
RK7zMxGqsna2pbf0LxRZ8GzMAweF8oer/vEpDPhEwboGZxxbr0s1bz1/m3J3UcWWxW4hOaLBJWuZ
y/O1Apc5DmVxdwlEIv/yZD56NEu93sZNkDysg+gMR9WSZ6eYT6MXn2O6wk68Ymu+2AQYZZT7lKk3
sxOv5Gsv681wx6dYLGhMsfqaTobnrY5GDLzFWUh+HdzQTd543+ZZgcOQpM230o9OhmQ7oMoOdEyE
rhJ7sxTjrWUeoGzsbtwSHYWE/L7YihQ04OgkeHsmVnOaRAHMBKsKNPk7MQ9HPNJoyczIVIlsIuAk
OYw4t5sFPR3Xf9Fv563CmQawSXwEKubiQ6wXjnlYkuqoguSJXw+W8YBlpFrAm9XVMyw4wbHySAFy
DZSGvGlnnQDgxOv9tuVaslVlevR+cVYA9ZqsdEVNcQYYiW0nL62gU3NwUniIFgYWn97Y6bGkobAj
BGwmTmbd2PYsiqsM+a/S7C6KKl0qNjgeuBjlx6VlLM5wbhkScI9xtpjJS3NyvwtgKxXtoP7IAuZp
xLalW1b/jagz220babfoExEozuStRFHzaMuSc0M4dsx5JovD05+lxg+ciw6CJJ3YElX1DXuvjaVj
uNA5X5FmN/Z8dhmEp2yb5BeQmyZXtq2e7PirW027K668xzcD9oi5zblHdFDRDfdIlPtZRMs0jxAD
MddgK/1DX43W26734eTsIqgFY+9sy7rdmqbujeJB5MAm75o1OwTiuSZD+ElYoBxBL9o2G6SIBsao
JKTvRLGJp7FjXTGnx8lZjam1Sw3GtZV7HOn45vGnir4kSDEbGLMZ7WOW15i3GOJDzmVPoBJsVCq8
m9X4kYnykebmY9oPRn8f8vo+ac57ATZBy1s/OfYbEdvrJJxYum6UpF7ZF95yov1qAWqW3MwSmRB1
UNoiRFuGfts4K4s5OsAWGF2ktSNDs4xNIAc+svalcOxLrX01pXExG+GNrelvBNOFeqdF+i65Ai8w
iNjFEG5nZGwjUQQSFp9TQHhCYf1T6mvNRToK0ayZKQrlGhzaulTzNfvpbRCMF9YzxAPuZzM6j6DC
TdQjhbuf4nAfP3QZbycz3ribnlICEpgDGEVWAw4nLLD/K3oTQgBJZxPtKmQqURb7rNSXAc/GwMq/
oxuYJ2gJOwulvEiidR3nazGV68KueKfadRgD9QoX/TRzALVrih+wsmxq6gzVU7izGxOkAIIbs94m
xJilNqliHlAgKzoEU7tH0cYFOGzTzZn4w61JBN4ofhzs9Z1eHNTFubPVbeXPYX0ECXtq2XPUDd4r
cFPtui+196ip79qs3iMw4eMLMy3AcoYHM+FlGWeGkli97l32dGn3U3TocrgUpAO1l1IwQMnjN9WJ
j3H9ZUTdLf/bD4A7HHUlU4Lr2BcUazrtdVhU6AuLdUQhLtgd5ZbjQzf1AxyHQY9PblNh66zRP2Hx
QpADcYIYejOXJ/JE6Oq3wTys24SUTLw8oCNCul/ReD1G5P14DrRp13gfc1Iy3oaJFFm7IcQcihUM
LPCuxAwMr2d3rRyFlQQLyZe9cMkGPCS85jTSOms0y0zj/ZHiqafDNbGKGxYSrynZE2iyJ0x5D6Wy
4GBRdy71TEbO+CY7Rjgtg1vRV2fUUqcfmIv2pY0+GZ34BhrOscdNGMRkwtEZ58XSLr6GHJd71voq
spNkSXbGIlgCjiz9HBEiacQYu4bVpk1ZAJr2cohQNMd+29OfmiEvErX1qCN/lczImb5vw6ZbKEH6
xsBqGWAsKymBjJ5BVBIe2WoyvYg7Z9ew+nQ7ZnrSjxLWtG7GcExestkgePony+fFT3S0t/2i5aLU
a2fdtZgU+cxDBjVOLId3A7LRAqFPvNpTRlXjot5cW3QCEVLhvanwv74W2mPE6mDyXiXca6EtOY1p
ELzkfyoly15mst6Di/NiA3I2dmuFFmFK8EscVMZVxpXjVOnYBUzxPv+w8uxis3h0UFqlQXqtqnGT
maihb1ocrNqPYdVU6Ezr8lCo0cFugj0mZxPTXDLcQyvchuqmzR8JVizmh6Q3rNxcW9m4MSZ2EPHH
s7f6bf3LwCLRkOZwvyn1up0pqupVcZiWiUukZl68jbP1po3ZO2e4W1sPJIa7cNKWZHmADQXAmhtL
cxx3tkQthqrYwNziRNNWN38Z5C37xdVszzzTZsUyH+UU7zG78ZdIK6V4cl91rliV7e8H9vOpY3HH
wObaL0dNrtI49NWzFjFx7/KVOZRewHoHCe+NtXdLoAnM/TRMOUcN+jB1VFArbwIWxwpJgY7OnV5T
SuIdJ2dixRQmee3z6X7alZX/01JzLzGHmIN9rnpyCuNv2K6KN4FEHw+hexuV9oArNB4BhX1lrNhg
YHmiTlacaysanljlHEJ7mqM9HdhyDE8ldNeM6DcumdkzpenYqhsxmZvRhIiq+i0jej5rdrcqBBNo
dU0Y1FqWyN/0bm2xiwX0u26QYb9ioF4h8+EyA5TPgc3i7WpNwPXRNNkq84XQU83qoFjWgb9sEYXh
XdTi7iyoWufxOBjGUZ2so6OWXufkS5CAi3Bb/PavxFO4l4mob0hWr87PxKetUFAsMMLTFPJol92i
Q3bqUoXxzpQ9x3+4yXRrc7mYhbK7PJRYhQDRwA+w3sRr7LQERFMd6fLVhrFVlZNgeKzg6liLQ9p4
onX9ZAy3qYPjRt+G70CVsXUzc8GFjPcHCDIwxx2gvF19iA1YB6P6aIr50VX/Qjy+DDjX4+pUih6U
WEjNzrpO1w+WL4XuL3siPpDP6RnP0IMEls1ovQio1Rru9WZQbEyLYEs3ExaDKZTLyTFOSaqe9XK4
TEl8xZRzCICw18Z1KBpstIgJfOXSDPVa48TOlGJtaTkV+iLoop3GGHIEFhHRcDo3NrxBgz4o2M5I
K9WK/AM0haST+VGsrFHs7Wcl3V8Z/96JSlnYJJG41rhpZygwsb5O4KYibqB+ex1wNnAfKT4s/QkB
e8PMeIAEkLB/F/o6uJshCB0m/TFtbG+EBECkzItXDqrB8MMemY8w1EA5kUmdY3EA19ltNYmfmQIq
TlCw5/eEwb3QU99GnTTn9jWMp5tph2+iO+huuFFk95Z+mBSGmf0X6dhHYbsfaQQWqPuLzLg0D0oX
ec4fr+yTtcvkJ0sFJmuL9Ue5ka9PYpJwuYWn32hlxihW6hVLpq09lAiQmu2wV0NrOw0G0maMCxCY
h9hc9I8ecYk4uYz7nKsw3ctP9M/R5l22zAXMIwKUh3xvV4tKtDcbL77pmUUNuk/4JpLn+dz4esVy
3VwUA3QGFKim4u7bJDtKJT9JhC63YRwOAD7fKml7rKLRwpjv9cf8NAQRm2z/8CkRtir2zjpwUO/n
4ZEIDt8whkMkTlL56nBKyFJepGWf8zRBZZaddCc5CrAas1V6qqeU/T5I0t35LDU0fnfTdPf6mB91
guGCvFtrRDK1aMz0Hb6Y/ajP+6K09sPwSd+whn95oBXjBNoqAL+it2Yo2AxGO3Kr/bKzH+rsfDhb
ucEw4ufuhzIiMBXzDhHObu1rVbpxuKzcFxUbshPWHxjDfjSYa90TVe8bbeOXbcBNij8G4YOVW55r
3K2AVTsR2JmvSFq9zPBZROD1CECFEu2EDJRU1VQF3hThhh7XfYFKT07gZaPtPtnG8+QnVHSMjb6H
gs4oewucwQtQcuY9Y/M+IvCE3TYhAeOYnlKlOikoYeR6xqbTlz39VrM2B1COyzJM30BMvcOiRykc
+tyUxNp9Ms+1dnMgoPNxV8llllq8c4XvhiGSSRrHZXcti/Sce65u7Ij32XQzM7oFKaogx98YhVqo
9kS0M7R69+rEagr+iVKGmLXSkC89BzfEQbnECs1XoF8UtFqzMM7tQ7FRYE9yWwRUpC5KpWzeMBQs
CfBQynYz44p83S2vPmusXA/1V0reSGChgFl4+D6xT35O69yu18B2/VDDkcU6hFOaf886UdWjGyz7
Vd+hqcNpH9qv0g5/krtseb8wULALJ7wtPKQJK9JgqSVH63/3mERI8LrH9h/JoVWMK8lOb2FnHY3+
K5fdh59/mDkHqSN3faLtwtLcBdHSmrL3ok/eO6t7IwpPW3BYXY8+euSN2Y0be8JEW7nrGCdp7Yuv
mb+ZZTHruFZ/VYEAYoIJekzkJ6m2UkXmzy40BK8exdXQsShabHTP5qazyS8Y04uROpcm76/+vHkf
5bzGHRcjMwCURcDYOrxuQ9dcxylNtXES7NqzoKcf4ZFISWEBq+IXdwGyJ01ZUj3cz4C2qRHaIVtv
mDB+DFN2L6P6Ikdk69ONyxiwiNrxnIU8dwMGG0ypnjeMt/kip4g1zfjfu0RWOtkrbC/PUZutkoNV
h6toa9auj8SGBo/ZhcRxXDZscOdNzNcXyxeqLf6IgnAjIhBEOSQRA0lbwzijZwCIQ9HQrO1MezuQ
WVddiqK5wDe/jI62GdDOtgOxCym6zC7cjMmeAAhq1eJQP17dYTWJNQb/oxAZOVpoYS9ZAtWFagmV
gKmisCvS3YfpNdUf+xDqlY/sxcqxBHHsdazPG89hAsgmm/FliOBg33m6EVzCJrr1K+tKnORRs7K9
7azrtsGQrK2yyj3hZUoAeaXF0UXiEEFg03MwU2p2aGkBW3IC3GFaSXSqfKU75aAcbLR0DQCoDihv
4OwyXdmCmXqZ4HpIe4myYKyziw6YhQyf7TRZl4puIqkhh73rCb6nckQjVpQ/Ro36NleACWAg29Ia
JGtJ4iQVmJuOX1Axo+uQAG8a9V8xNqC/B/IlQ7HUowJSXfpWjLq5M9Cl1mZrXVSDqJNyCXgU+2L0
51X3iwZ5nS3UpTMtuVkABRc6xtOuXBtN9dXOx34kHsIxPip+OWL3WjQ2CU+sF+QHbhlQ5KjJh3IB
bVYkP1WzVjoaHwRya25IFV5Er7CFeI/G/fwKbXIr9iffovlROl4POOHpO2GdNvd8jiYWSilAiI8I
V+ZNVo+s3nThbVhOgPPOUeyRwRhM3FcLQuFyNppHktqjp117iXUQ+4YxRNXt+hHY6Ka2uP0iLw4u
c+Yn0Y3a1VWWeKAwxUB9tiRrx7YFYxGeRDghnA9AP30b0zmzEwaDEwssC5hxaeBM0XhZAraSPUE/
el8q19KuDqMkSCwk+SBtfki1jPYGGVetavhVLz6mrPonMYeirt0QVbbJkjhHDkgE1Us9IFDp8C9F
bmlx23DvaIT61fgmrYHvuUwu80AcWZLbHOlDc9AQFIg53rtT9i2Ded3p/eTleBjVBIVcGOVrmPyk
uGeGWEYd7w/PD+YlnhOGz07wkEb419RQOtTUloaNVLhLJ66z4j0Vm7YZTroRLSw7+Zew+F7ksRXy
vQuA8zoCgOFO7NgxswAzj0X5VPMz+pR0WcTqox/lMYGqYeYkNjgmEhwnNb/CMn82ZgyZjL9Mw0NN
zhIqFyItPoa6PeLEhzdk+GnYbquk65fSgugfI/M2mHLU6PPmp8OlGNmNs7HUEkqjYf6r9QrfCe6O
AfDyIhjsU5NOWNe0ha247/jLiwCT+OyjElC0h4pe1nQ/aiYP/aNTf3X1zcWYgQxi4bzEJdhix+hm
Ze5SeSsFpR4ZDL5MNVIIwOGvrSbTPvoueDbFVycbYJ/RWQv/TSBMHKvONs2YiI+x175ypQ1ORmOY
BOvMnmVjGksHVFpExC5yuJPkkDE8Y8fZsyNOvLpPSDzBHxZiuZ9FcctFri2dVgJk6runxTCfYvnW
6aS5v8Bt4gYh/mIggSl1k7mD2Vx0TmmJsdbuectsLTyGRLQt5Kh8NiUi1QbsFec15aRYYEu092AR
UocW7CXVHFyyFCTqKDjaUPTZ5g/hjgjUNax0ZnsViBYuZEO8/Lop8YYCpclsMUR2L3nTHbKouHZK
unZs7W7YFeTI4lft9nprbquRQRJIPD3NP7FpyKH5kHkEvA81RmYyfVMxntnXQlNxChXauQoIzHKc
fTM3uwhYUtm6y0IHzCTcb1cqxUPa0FHT2bKOkRHVe5uXBaKWb5iUzqhEoTsX5krEDCxi0PT8N2Xk
r5vd02yGM4stpQc1NWhgmEyVNam5r2W3ljE4vLkbj/J7HPM76jMoSX86A03LOPmE7UUAKG9Z3P1q
dhxxXF9lXdg+O22xJOgNDbsZUruoMMayIVjWVlfjssNo3OqkBKK9yZP3ALm7yUcv1qebDvqorUg7
mfFBkc1BTZbmq3G2Yb+mnuVaBw1DlVv18VIXYLozgT51bvy6PYiemSiC6mSjmH/NWT8z17zYbXIk
k2XJc7bM7I2jp48xkuFi7ExzNYctsiX2Y5to8qXGcExOZJ1OM3hZ067ltXTH26iO4cFA+uHaLEwy
30kGOGsBJikmeszSOv2mh7ew+Vabd+nskmCt8Kjx+YrQlXb6wS3Db6oIPHXz8BgEVrqUEhMlCtk/
29IdEDKnC5WbFDdJMb0RBfdaDKJ93pQ9q0CqBoUdhfnie4204Ug6jW7uGMlWdzvlKM2tEql5uVWY
sYZl8NOEDMZjyuNF5iac5cCJCCImcc3dRV3M0K+7h4xQAH6fRjZXXYhSxhnQVU1EoRqv9ZdrKxu6
jqfq/K11Aq5KIkO6sXvqYwFKKo2J1ZTLctAIzXnRslF8KUuyig9FW/uEn0GYUhfR9MiNz9m2uofU
kk0QadG9sHLogUnAsj2o7L3IgW/L10gyQw95kgCKCqO3Lyysr20JkWAeUqYdEypavSH8MRtsRPJd
iSi3UepdjAxuJzV5NqqcwRNmVMrwwmuLn6Asl4AQjP6msFWoywtuoy9STJZF9enonwKNuzUfuvHE
1M5zcKuABWzarcN9n5Z7FHAIJoVHdx7ec2V6ZN98eg9DaK1xPWhpPL81FlAu3ttVp/XuUrC9QDxb
jcNDEOpetMbkszu4WcacbIsq/B7AolEfxhAO7HJFVu4zsJ8a7H8jiE6mwtPPfmcmcif8V0nKYr7S
KWRY2/EnsATM7Ul1O0YFaoaQaSAKU5DF3EiO65C6Lvc6ey3Ht3z6M/J5UBbTtEIKrBd+6LDypVlg
culhcAGuZfyVqPOorpD+3LpneXNo6fchxu9t/U/8I24jtdleLzmsmCtcirfkc+Zl4wsk68L4IegZ
OIA2v8MIAG1GUBOMsexdVlujeHOiN5JpMf1fkjTzMpMkbVtg2vQcZwlbMBwHNMy8d341Xer+AAIT
emKj/5tcazPnHHLKLFidMsVm7g/lfVi50aGZ8i9e7EVlkTGz0MDvxrLjfq8XTfOEV6eRdUFMxJKY
nU0JX11tFaxCzHZCMC0pFBlqMM9Ua5L7wnxNXK5+j0kw8TvL1r2YjbN+g2hqThcSXk39MM4Q12Yi
usKaMY/ZuruSdRcbp3Y5NVyjbfwWT38iDb7m2HDcW9m67e9ZQGW9AW2HiGpgVUQ0mnaoayInNJqe
rfZfJqZVN7uYhBQkTTuzo//5Va07GbeMNf4pZJItpiItrm5YbRSm93cOGefSZp1H8gmtAKx+QCBL
2+Q7mXP07TjHvTHlwyc7DdmDjATTyfAtb8p7EjmEDQ3cTQUJkwZU8EVe8rEm7oTcCl7ogvbCU5/Z
MOCJQS4VlDkkkgmfZsa4JcDxPhvNF9dF7qvsWGtGyjgqvCKXV8KzIGmZ8T8XGFi6zohWbBdz4BVg
MwNa96uzy29NyCsoF6y3F3wRWNcoOLk4cPNaKYzDrYruIFqOzjpV1wFQVvroxmsH78lWdM/QSNZg
MpY1ZqXEYyaA8PIV3I1VE66HtRDqWpCX+OqYzD2qG8P2OOYKnKlwuNEx4qrEXIUxFYal+FTGU+e5
9h2IR8v56Czp+McABueqGffqxNJ+N+WrSnIGUWX5MlqRimopOhEhYwmyzKACJEMbFhEux5UdS0T7
JHD4ZtHs3NmdTvPEtjI3SOF5pXkgUc4pz6Ymu88xg4oME4oNoZnjNFxULah1ihaDsSEL5rmZEOkN
LgjqdpUQPfaF2BHJrYIILZUVdD1ofcVkYFTqCgRhxspQy+QeOuE1JZ6Bq5PdWTXRAMimI8SCDAuk
z0g8qlPipltbB5X2H5uGMHjSaVNtX7zMZNp+MD1QtShhHPNz0PdxfXDF31hBjMkuqsZTgyyOj7aP
hT4YrxIx+swyKF6IeT3gMbV3BkvS/JEFd1H9qM8p0WCy3gdDLCZiNIhoRMYGoa+UgrQ9KOf8vhPa
gc+enB7NLfaKDYTNCPJ0r7JEnsxu+Jjy8BGCyhQTgl7myqFRA4hRzoZLDFhHIpZXZcoGCT4rxvgu
QmKZZZ+cCpJyiehlx8QhkyGFSruGDbGGRCLqmOikjIIBPdiroq8RxBfuFeG4RkIWs4opoT2JemYh
+qRcVBKTl1aDfpvy+akTS4hVScNQrFMQmF1Kkq4nvmhYxT0sD6r6pcrvVFlEhN6xreVLMVHV6Egb
+fk6LTwZeLUGHpkqHHOe/ZmIryTwjC+E1iijc4NsohuAWtP4EyW4DfziTLEbRtC2F/k7GlWNz5I8
TtWLC1pfELM0TMCLg/lq+zwjpwcrjZbjajbFmSrzq3ZtezHEY3moy7h+hDWOGXcSb6ERtzetV3ah
LTdqRssT1DpcFFYGri0w2qgJZEYLmJBRz8CRs9JTeiJsOVwe4w+sBb4/XaN6iXlvdU0pNk6uNziR
8oBo0mqtRTlpsqhROhvhTpyF+6bS/HHiELYBw1oET80V4HZXZ9hAF1IegjBbWh36vmCkq7LahUva
LKg0MXvH1BbxIYnxp9Wz8kevTPGbYMzvX0VP9c+QUrtZ9fDL95Of+A2VcMpR7NX2M1BArO4q14dn
MfH+OO9YgxZ81vB2MiA5y+mSJjs7+yrprZBOLpTsZnZHol0XErVLA6P+MtIu2fm5bU8K0C+zPNZM
EBJU0rrRbBzkpaE2eahVYh5oYyRwiGXC4Lrbyqz3YmSoA6Ija7iZjhXKMpSeR7RMc2rAPHlipoUy
itVomt5Bus+KVyZHLd7xRAp9r0NcnPDUgYjNjKOEUPrfE0VaFHBGmhgVA19xUmR7dquBTQnr2Bx+
vCwdYk7AdiXmoL6Lnnljq0ZPl6zLOWBaaptn0ri96JW21dvcTXH1OwRiyzKtBKiQOrTKBDsj4QAH
71oQICt3XvJ2bxNR/hZG9qYH31HNLT/EBfkBw64LCgTr7JoRR32OVeuFROl5pXSzB8X0I4NAQixR
Pb2FErquMnffLtt5JiUh2E4+EgZR8dumrrpVFen4r5sIk8Y4M5LKSxQ3xjKL6r/AVEG68E1KG3G5
4/e0ij+whnvlYsKgWlV289srm/jOlQXCpNx1b5Pw7XmhEuP6PT3tY4VgGbztH/nMntY13HSPHsQA
OCi/xkd+1w/DbYSn4cfzgs46mDeA3cb3uC/RqJT5EZaYuU5K09rVSJADA5B7l0UIb19j3Uk9lHkJ
+Sj+CcamXOcYCDGjQnLhiImImW40DrmhAX1c36tE5TCL8wYGVMlAICaAKiEoRo3k3+SvEnM+Bna+
ISRwXaajB3PG6wCJmqcQCnDiviy+EK561HXkJ3V71dw55pttw9jMVtKKlzbL8cQj5YmMgX8WyTbM
lhp4XhnJ1fFIv9WaDD2VRadC5i2+UpHeQIgc0SNni6zvYQ4yg1tkGmb/kc/kztaGnS1+BKsk8mgH
gXvZQnlaOX+VymKHqi/0rH2mQ0N+DgHBmMtaf4xeYN64d6BgvFg0jMnTcW2pLxlAT3/oZP02TpHv
GNqqDEl3cBiNptFvwOA63YFLj9I/tXXRGLTpW1X7ckeWSpZYm4nryT4ftynzjMBJvEae3N7YZg2j
Jd5hwVXcACafvof4gvgE3ge3z3TQS/zDKBD4elj3h0daXdyupFTKlqcCnHg/rtBxbUymvTI72+0p
MyA7bzrsA+JF4UjUZThcsxqUCim13zqWGUu/NNq5l1eCRqqF0pPZYX9N2luVPtv+3DUPNX1m/P89
5G3nV+8gkKPkzuSHKkqKnY5LzWcsWhG54fr6oy7vvfYgU1srGNUvM4Tdw08uj0QQV8gPwPmmng0u
Ub9o+Vek7O0RjRX/yZeogQ7VjN2FVdwEWZH2e4NJgFhI32knLsn3tjrgDLHmJ8W2kkBn20gcrkFP
d4lYvlwVVGX4iFgGRJu69FvUCIpGHIx2jCJmHsh3kKujMuTXurnwbQc2f7us9GyRV1+h+WbxZWpv
RfxegWKM/oTiORrnMj6FxmNi6Yh+UKbXWbvP3Ylljui3gqTA+WhPq0ZbJwwSGIlnu6g8dZTPbJx7
xMGbilTtKbgN4T8NzO9DSz7ieY1DR/awtBAmu79wf6OGoWj5VSifCo930GIdb2/p1C1H/dxVG76S
hOLNwFGg8FZUvAkhCtxSBfvd1xTrRAy+cJfnAHObyXedXuPsYqJNf1VcCZbE/NYHH4jNF7hZRwgq
yLCHYxjqtCbfM58iNdU2wPvm5mXHUy3fKjr+PWH21yl2nzmjQislfbDmQgS+m8BRGLnnogfSGZVK
a6VFJ0W7S54MsMQWg9cehALRJYNkHMinMMg+TY7GwB3/Eokp1nNV2ZCz041OeY5YDAdaJ9Ay/oZt
gPwEuzPFGJfAqrU/LHZp04XWdztUtdd0sH35d6zqXppU+MCie/5AQK8g42alzn/71/bdVEAPIiGO
5SbSqMEjYsX0nzA/9mW9ltrWkRDOQUegwOUBtuPSE/1V4O+HKGEyCpq88kWZbinyfsnYhBb9Yc9/
Iw785L2Z/kpzV2qPfnrG067HLK+wjuJ+B1leimGhs5oehvWQziAN0M18FsZxtI7KkrWz3uxdC23j
sgJTkbxFWG3wh/SeYz0j/Z/mHoz5Gdd4Cvt3RoZtDo9oW9J1jIdEXIP4b4ghoVtplZ8OV2pHh8X/
O80K2mx48KFjo1LqBuoVK7K9SNjZmcHXSckL51gmRHmqGcZ1V3mELclri/9+3Y30W1mo/Rb1s3Ec
4n0YZ/L03w9VL//3s2BACugG/Y9sZ3x4iUXq3ICCsU8+gjjF8GjMJK/Lvl1V8wg62lGjU+iq1OP2
y8kR6RZA2P5qmdPwo5bWdX5NqtpC2bNio9jMUoN6p40wF5owJjvH8ZLBq89w0kl+h/at7o0VnK9q
Od4oG5GNCMWHkt8u5F9qUch1zBBTsYQzcm9Tn+Zz+ET26s/VSok3Y/WYX1EvPBY7e1SxOKC1347O
tcmeaX/E8jL12yH456A4M1HALILL8MfhmjWkX5bCa1W5brS82XQ9EPGA2M5lkSmHEd3wh91zzyaK
VqCW0B5dzLZPL4PkQK8anQOzuANGE/fCPI7S7+wbmFijaQ+JMrx1bO4dWNey2sXTe9WhHdTOasL6
77NCR6mrK4VwyPBoV1AT51swOIsg+G0mmE3db98T4tPuhfnouQhVYkF5KmOE1Ur+ogc8pfOe2hk7
qbvd/zb4NrMy2urqXbfx2nc/POkKhSBwftEDQV2RwKmZWLHq1yzgNyfqcdS/6pBJG0vyPEbdlN/Y
3JZsTZiPR+YtYTYoifc9cBYLQkWgKTnFv+7FvfqsUgvhaX9HrwWt5KS3MRsaDQNg7ebfepmYO0Uf
cuh4urJJUtzeUa05fLDZOJF3SibniCUbTXh1/u+Hyq2rc6Nb6CVbVk0NEZDwWeWZJWG1dMuh9WK0
87WByUJP8DlUyXBsYASUWM0iPYlP//0sSOuzlcfhalaK7iqxtqIPm+uvKGD9E7m0mVrc3yoXa4wK
/Ml+vkyZJeIDts4obwaXnKxaYTKcmjSok75P1My6qkY+3o3gUauG8+HCHqQThZkzqv0CMb5gHsJU
czbtdUeAzWGuCYupGJjafZUwOBi1i2SdOLIcZVzNPaGoGMQt5tJ0cDgQIg6pnLkcM8o+WClTq1Nm
5CtFFjqOHeurbA00u4aaH8ugdCktKacipv5ocXWBxY6cYZL1QkNEb7XSk8FB6OpCBq61lTXCZitw
rD0m6O/BSRHh/v8PKZiy+DgiLhzcnOKlnLkilVcFV0yEO1LYcKGYxmhdwsiFD6liICwa/aCj2x2z
QN2boz1RlaQxZBW89BxnbWy65zTog7OCdI08y3CHFSs/dK8fcj2xFkXv250N9dJorhXjIJrMkhOt
svpr4XAk6Jn6wH8I8arn8KFn1ROzuaW9Col0aJluzAVJl/1IqcJcPS615MA09VtNETknid2TxlCQ
TJYRYJU0L3zSUqVN9uzSTK49RbQsmpcu2XMx1pwKFa9d8jWNZYVpaD2m5NQSZfslUdEPLQ+yrb2Z
4bgPlBAtCwn2RzdTziLn0TOMFiKOxEQTSlVZj1rhgKef3EXlsGEKLJBJnUz21hQT9ILVIFSgYKRN
zRvDixYnQGgCdE9BKsQlch2UwiLKf4gKdSemua2p1adUFbqnJmZ8ysLXiELVo4MobeqIRH0kAplD
CaPVbNJdWjXB26vMY+GCxlPkX27tuvBDOUVEMSSryuHIqOxAsHEhdFhm7OfDODRRvOPW0nU69wIr
uTvIekamrq0SodH6BROxJNaY+7YlEDrbyBISADJqPS6CEO6WaSG4LdFZXYpRta9txoMazeSLmTSt
fNCWpPN+BGh+z02a9H5Iet7CEvyhqg9guTD/1jsjfmZJ8FaphOHZEaG8qVt4nLl/bJtaFp7auLCU
fBm4TAwI5FH3mLl4beegAItCkaSWj2o7J1bGtLApd27Bp2CAD9ATLmBYHaI0PmhNx8xe5c/oqnxR
WKCY6oDCjeG1A8IqY9cuXUTJ+V2bYjm7hXMO1U81F/u2cd19DxwD1FnPhoevmUnC/36wlcLyUhZx
8G6U6lJWTJ+Dch4JgWB9RLi6HzYvQaKY8l0wYI9UxqJbMmuxDesCYH5lNX+H6vR/HJ3HcqRIFEW/
iAi82VZR3khVsq0NIYt3CWQCXz+HWUzHdEyPugyQz9x7rtmdsdYp590XX13nhjX0tuyxhdJmo6iH
BNEZqzKX28Cn3OS/R73DBU0Ae8G+FY9BCnfz5huE+y5G8yGSoBexCb/707CqvLH6GMvI3y7bRaZN
BySYBybcEuLRvsPCJwQjDam7lwG9rr3cp7PJji3B0lu5EV5ePreVTMCJN9q70sF6DlPw22fMBYpI
R0P1zxKKZ9HQHVObyNloiLt1qZl4mY3y2SRutp/T9q44YWmxu1NfywGZb3KPh3SCWW1/TWPuXFHP
JfgyexRedaa95dpjknSL2DTCAEZohGkp/QLZfY0aguAd5hVHyysJAY6ZJJn9G46CPAQNX5Kp22ss
PmMGt/OcvgZxfkcnxTcetBtbkN4gUWu2VcUoNoKyPRb03hHapSKhKXZZc/fS+k3SjdPybqROUFJE
/g851uS8//Qp5aefMGc1ia5lDmnvU20jkGT2cfrqLoTobsj2fdM8OZ3nnmuPWaRIM/FawLpUFphF
F4gWS+wi1Nr8Jxes4Xw5YqCkHjaHPN8WZZIw2K8I3IuUvS/bKSBI0GFhARPL1KK/KZtA40sW9jmL
NAtqOfK5LcrL+pqJyN6JkZYjcnlARaZEVt/7qEK48De6OUDWyKbqOnhxfOw4OgMNQ0bV2CsyEBjG
++OVxF56SG0mImw5W7HTfmbCR/9k1sW6SzLksyYz/RE3W4AdiShf8dDGw1lvpvk4uTcgwLg6/Ab7
gTff3DaJseKwzQlsYmmjTEMETrRG57jXyOyII3gcHEKnXGxXSZq9x9M/HAv4ZGZ/pfLkOszNmsVR
WCOV5gCvHpwgMdGdFx9pHd+8Vjw7E8vsuTZCCTLbG4DVWP533M9PqtUfbSznvme8VA0D/aKgx0f2
8IaV4EjhBno3NZOw8AVz54hoXeYSPb0mbFl0fGyRYEwzbKdmJboZuFCD42Jhl4A6xoE9ozgbcck3
CP01KR60BGSArUXRsXZCHVHn4HvUvUlxKL3irLU2Uu5VRWTL4HV7u68gp2N+W1VLuVCMxq+lFa8P
ypq6tZkQi4OOBDnfyU8C2GNIdJcp4zmb0f93hLl3uf3YBeZ1CrgH7CB7EzbseFXdWz/FnszaUBBV
aUM8nnhEC50HR2ax4Uyb/NBJzqKZY/e98Bmaq9EngJMZD0M9t9ytxsq9RTFaSeTmuOA1OHdGP63w
bomLP+5QUg23oRwOUhHnK6YZDYuTMWLmBxQJroLcJ/Y744DnXG+Q7yKFCsI2w54cSaA1PstZl++h
RNxO8zZeO2eEmT53XwiciYJUIyrqtOfN285Trd1r92sCU+wwF8oOMTFNfA4rbDX0xjS+OTslzj1p
P9B3K7YErMrLWKxLmskyrIunUr7EzXcg0I0wMs9aRVYC45Tl4u1bRndvNsIhQu7Li/CxZ9I7G8wp
DPeS/wo4d/BO0El5qxELAvfbuEMmytygwYfeYJFdgRPmZVR8Xck2RoDD/fBXaese3cx7AkYa4/+L
b7YgjZotd5/+U1akB+pY0O02zcJ+VC3HJ/aapVIjL1ytvDnEYo6Wc2ipXQZ1mtzSOQ/tizFPwx8V
zuuIJVVvPL4Fq0xCYwz+pXmJ1Lpxl4eI8vYZ+bUPfccghG2AKTGmGpWNX7vjx/K/JO9Zyty11Qm6
ylmHWQM1foUnb2NZBmzNKdOfG2TcPd9mYH42sjvUUFq0YK9YUS2zo4xZQt5/oy+EK+i9NKAuqIf2
KsixIysMcJQdtKGEXQGTq5oj82Wn+o64XqvBfx6BhUqv3Y1JS3WKQC4jXGt5nXx5qEgzyThIZ85C
f7xBFcpS23YItp/JJ6tL8G8V1ZuB6nqbxsztfLWueJ7Mrdx0FnI2QZQ911NqghKYu0clch0yI71J
EEOaXqjYGOKT6jDn7YsriDnUZyZI6N5/qREjTJFcvgM4xjSry5eeN2pyrRd1IB+8pn4yi8U+MffH
CaEYo1U3/gxY5Om4TVOt+G380EneSv/Tzb4G8eHJb89jJvlpB/ellPVuFLaJea7zp9nZsCHDs+G7
59yCEHWZrOtsHCt9N0ZhOe88/+YQv8rMb3HN7Zz2n1XbP0Vsd6HnthAXZcrnRHFqxjrXJwN+r32f
nEcX0jlcNS0kfN3x/g3jKsnlatm5cG0pttDNdala7Xht+P+0jE6LZ+p+cM8W1nW8uG7JsHzX4laq
wwzkK5rYeQgp1b8sCvtV79fphkYuDuOgHPfYqJFfGJLIvr579D0WAHKw5vto2mtSQ561ElHurJBi
+enVtbsX9u9Bxza+DXKGiulfgPq6JSxLN4u/wcWjKTqu+oYHJaGBSxYfKpY8AkKe2jvpSQ7h1NDD
dCatz/6rh+jTdRbxFuTOwGaHTMd1LjREQ3UnWXkymB90THWj+kr12AVzwy54nqv0w/JTGN6JOslx
Ge37ubhUUcEToskZ5OhFTanoSfyu0T/R991LWRsbiLT6jU7jVXdEAD9S6xbgIzxYuyNBwQ+OUxy1
z/PsGgj1DPyCwD1l0q7hiNj/OLDbVW7e/KA0kI+BhrEZKVhp9ZkMRvnBVAYl3UixZxv2IXDZMbUp
9i3K6UvcfwUpXrBxZpBpeGhbyCEJfkwIJMGSBhrBeU7+ZdO3jpEiI3l32/irGT0zx3rCFFZuAmOt
ql1UQQKmxiPZ5rXuv0roPFSSOB4AKdvmsdBecoQCaMTUvBtK2Erk6RnuOo2fs+lM44qAOW6/JVYh
MhSnH6N4ieXXhPO8FH88vOHFXFT1Zx9TdmYqftc51k0WqZr+pxmPRboxnEusA5DAvchq3o8PTnEL
el7cbzW+K/9a9g8GsO/pKqIPn21dBxMa30UkP4Li86TL7wUnY2jfevXa4T9Mzx7oKaaMjGgNtuxb
Kz04yfNI7ogecmM00atnvpnqW+V/iY3Gi4oUCrnWvrtmszbnSw0K1gX/tk8rogxqHAroDoxjn7y2
3lPVgRzeYz1ji565X8rfMHDEIIC73e9+o+lL4XhlVW6i5kzeFjNsJS9NdvKNNRZZExnxQMv2F1is
6RriS3fACJe0ofQB/K89bqxviyhD84WoZp2vCb11esC+MeIuz4AW76cMtOK/YmEGYBk7Vf5LQmOb
5Oc2e/PIrQNwLv5xSTOBBxHKhYCF7ZxV+xHYx6VdI7r4zi8UBwVhetohSbZdd+QUszC+olpET1wf
rAyZ0amFuJXio0sXGighNw6hcOveZAGw1q0LU4Qghqxwaiocjyu/eyDtMDKOI0ll/SnpUa48gi3r
IUtaoFz+Gf4LSEPLv8CTnK1fu/4pgjsSALsA+8W6uL7h27Hs9aUg4TS4ulAnh2OtP+jaxjeI6jvD
AgD6X81PlrfnyzDcr8w6x1VYTmQBhXIpAB9QimKe7yGTILInfYS9iYx+YaHE0UkZ60Cicb3xJ2xi
qivIQXtLEsOyVcbGGRkLK5L8xlVvP4LW9JKrZ15bwJ/unnC2MtsnTNfxX2koYS8e5do0PiTDDkGn
mg5tdktYBQN6TV+16kwTBecE9TXy20ORfUzjhj2mAUUooaw5oVdJs5MDmnGGA3sTHcEehETxwW2w
lbMaFta3fZmGF7A/pbGD2qIHJ4itUfXINa0551JB6iFV49AEcO9vnklQ3rShD4pxpXf/pDyx8lbl
X9Jc+vTaD2h4MDFhTsN/9VVFL4AtCw1QzIVhwJAfETJ54ok9vn2HSYQyBRB/zAWQHQuX6uuUdGi6
dxZhQoxGAHgamyVGfb6M4r3UNiihhBVqqN3rT55c+CWHBkImVNGr5x3a6sqaaoJyAa7MAqX6xFZF
5JcS1psN4eRFJzDWuk+UgUG7mygNofTZF59evk4/ZvE1VVsjWtvkfk4ogUISGVx/XMmSOxuLTTux
i9vrxGJWfOCNYhuC9qHZcFELjxHfihWVs1EeH/VKqb0hEDO/wIEDaZ2PH151+J0kW0oqR7Unq91F
ZokiQtuy3kBxJrBFAmDKDoW5dmC36Dt+aOmeCAjoqffdmiExB/d45gd5jG6bK+0hmjduhy9kiSyF
NzqOnIhdN83jrTFeOYvR7FEnmNlbv8CIwbp53Nl7NlLLQAd+tU4tg6UInkL7TbgAi7Txfar2XJC9
xo6RHU44+BvUfdFMFttONbslEgloHyfyn/rtcVOZe6YvhNbjWOUicaw1KPYU6mG6oLlGg1Usdo99
wXykXKfM9dASxRsrQHjN1YrjOATeayDMLMeL0K/A0qfpNhtw0g5y/lXW0WfCkHGkx2TOWz8objkV
+Ald8SvbS9US7GvAYnVxKaDPOw9eiDJKNfex2iOYRuypmTB+33CJOs66AwLiHdR0cbsrDnxAeBWW
kOfR3vD1VpIXhE/0ggUxQ8xePhgSMeL74ktqnkz7lNanDlKdsYA8Vuge5Hh1xien3jNhb+e96Z18
kzFP9uH258A/NN1bs7BivuAmzNObUi8uyJrpBJpudsgItc4wwRZMTjesrY7+LblbxUfm/PAEzu0P
H2oeSIT8YFY/MCz8+WIy4xlHJHfsJkwowhaW/dwcD4IWU78MgQp1YuZFcbZvA1eLZJyU++DL6SLL
krhwBHC6mFkEXJz+VlWXZR2Zq+eIkUvMJzjALnf9ZmsTRLZtYj/blT4rUqSYxLwO2sMQIJyyB1i2
qYb3O07m+QMduM04JPK5nmWLHb5X5WsAywlfTbRLjH54pqAZeBwBWUK+BoOoe4395q0aKY4Fupkt
cXvwOwsX176v52tbqquyCX2LEIwcMOTaYfJjFn3A14JrqKv0z9FC+h8l+e+sus8a1eBs9/t+6bz1
uMdH3EGdhzpyDqay3SNyfhdB09yrPOddtpodVsMfYmyortDhQ58BycmCU1LmIr2jH2AsgBRjT4l3
glc+gwSdk3ulYWUe/Yh6ntXrnNbJXQrLQw844oatjpHpzrf/f3HT/mEcckJFfdtd8vzk1aa9MBUd
HQgK0h+G/NIyf1ox+syeLXx1riBVqywSnx/FiqKATfE4sopkpYydwG1Ta59XjGidgeRr2NwZPg/i
KxxABcCk0FwFG1na3okQqBekQvarU7vEk2NqPk9xrK1qkVeEk9EAdrknn5IGukMvn1uv8H6y3AX/
RRc8+XkNN90mu7Z1L5XLeDIu4gQck91sYx1dWueoh0b6/WHGQ2fW4sLCI1jGQxyEFZTk0TYx48u8
nom0jRhzuT3Je0KxeZ9rSoTYvegebGoGbYu7ZH5Od3pl9Zs8cwHGTYBC4HudS01HPczOpjB6+mfb
si8dd8cG7UgF3qz8iXyHhWkLyDXqGM/MtbvpF/a2ZfU3kHJ3I+AZaqrqdxp3CmuaaT3izUOzWBcW
KnYgrJNJTLaroQUzzA7Za4Sf2iPZkE347If//5Vq+Xvngh1GTyPAWJTmaYIuKjpSOIwhK8hjUdi6
Syuk8WO36z42RvWRiKbZ92a0eJ26R4R2MRdbAKcrdeazptRa6zI2rZ4+/etaD5/9CE5LH/nm0Zlo
z8NMOIUbvRR94t4821C7UqZfEYudtWbh3qfXBcwvfPYtF0RqPAwS7mh4WHr+XE40s2qLXflv0uUO
1dHbBPmknfydYJqYx/rKtX2LXbDzHYsXtzD/ucypV4NP7L0dm90WkRHVVoDrthNsOVsXrTID33yu
NyZ14ARSogcWEoKuzDczuY+q/J2cqdpg7vAshyD7DHftUM5fFVsos8dcMjRefkTFtEmFz5qqNOJQ
OBicQOFeJmMnyZBsKyheedTUaxTy56BoFJ8P9DmQbY+q72Le4LJTH6pL4lJTlPRgm3x5KEQPUxm4
a2ZziO7q71jL/2bBCgxI65FX1wuQp6IDud7rNHFSL0Lo5ee+pIasDOxc7VA89ppxHRtWYnmpf4Ju
h6PA1CUYzCdFDTy3PGj1lo6e6O+VTddQjCJ6qEb9xQCfPMdGvs+gPuwmi2OmLb+yqcE2XLCgt5Gx
BppOT5Si/c4H6zNtUzAeGlPfEvaPi9SWMWG0kqrNVi15EinsIWKSklb/yaHP92YPM+EI55CvvUzQ
aGn9QQQwq+1qK6LisY5BkLPDxDAsXwviB+j/S8Rv03fj9z1KX+TrzD8stPkHv0jqLS/rIfb/vFbL
Q81vypU5iuZooS1R/dTvtKmGrsjGtVKzB2byR2qUSRQ6L7NqWE9O5BtXGk4bwgzX+ExEmY/rar4L
fSUNyCvK7w45WEHTw4JUO9QleZ4227ZVBn6d/NN3ymqfNsit2nI3tsDxY707amim/CTnxcgZLbug
NzCb6VJSmwkhcG00A5NreA2eBgKhR2i1ikkvY7eGNA0eqMCKeYN3kR1VNrw5YHIltpOAn9pM1gda
4X0eecCgPwbJxG10QZmbIgoNDx1/Hc8LDTx+Hr3iq1Oas+l6c+bLgOprT1AjG9wt0yJ1FGzLOP2m
fR25LwMiaObNdKrz3U5mUqvhvedldJ6thivbbxgCQ/rvxg8Mu7RIrOl3jKrJSgkIGgK30Tftllcq
xAjq2J8giiZEfPqgo2H9ekz7SdTDP0KbmTnanShIwVAr8Ne9m0G5j+doE6gf2wQVEFEMoF84F6Pe
PPWeM20tUcxs2/RrYdpE2xhi1xbaOmNst9ctiiYyYxkmFsg0ksV+3woCQvy4fXDgFPqdsHZG7RRh
XGbWgeOWoKggUpSC001ojXjOE8S+qmNsxMN5rRWLH9HIgbfpBV+y64Ml8nEhLn+UAQPeiVb7UC0L
6iIb+VPT4ldhYsO87jCJWD35qfSeLCBkCbKt/9XdDkf/1QxADDdxMb9b8K+l73/Mpl8c0oYZkxEr
fVXFywMglctiNio/PR+BBqJAzxleq9ys32VKiruqPlSUGF/Yq+41KA24PnUaZ0ivuPWQkSZjY59L
iVtdg5clJA+HNsAGNC7iNyIMhqhiOMcfHsHLGKhNRkeW1zJ6XQxBdTWYG51tyakcaFs9pE1WVTzU
Rbqea09d0xkTPaNBDkoG9nnWvUhnAg3Vq+7SyrK7NFoyc/Ex/lXTJC5Ks1jgiDxZWVnFIj5qaVr4
BU5UTazlp9WTYTQz581MhxlR3B+ROxxgwDicwvzi1N5d4l2Ac8GoE/8XlEfOtypScBGNlAgGP8Hk
azREoHdasy37dL5kjTZz43GU1stv56Z8phtq6jnd+0XejqFSzTvggWofF0GPUQnzfDzYyHxkceg6
CzOYBMAKpU+Re4alCfl9fZyq+pPyIF/1WGu3denKp9SKcfT1qEyglB3teYpWtrKcleuSGAytRBnG
NUiEcZ3d8eYlsdwvO42WB+y189nXowhDSF9MI5rFXuLDKWHiE+4WrExOk4PMm/i5TFM+Ny9/0Nrq
fZg97bHQ00vpTwrEBquIyBDN1UjdH3Szv7IU7bHGRD2P/bE3cEM4NZVcA1YJm12UkMDZr2YKuLMU
5acR2GT2dezle9A8lAsxR14/rlOi0YMGShHW3yqJsG4hFpz/FcCOWgPSxeK1nJGKjIiFJ7G3LvMs
L7Jn7W306UnvuMv5v2CMtxCfXZMdYpdXJ9tXnxZ2LUYhnL1ib0T+zYDRZZFu0xsN1nIorWgQ7PqE
GmqXwxnRE/9S5QiT8EhnQB77yNqbtclMt7qauLwqsiDsEnWIRHsR4y7n1r5KqMAIEUgrRW1tpt8m
YpfadDdDBy8fMWVBBFPZPHvlrxyHlfTqW0BnSIzCtcVON7UaGA15ouymFGXU1dTvlG97X3onQ5vf
SrDqyrr2vb2zAzInMVB54H4IZtyysA41iNSmPLhucjKS/KAZn6NqLlbDVTypJ0hVd6vzmP6i9m55
EBZV/NcuUU7GryO6q9Dk1fTZEOm4sSNOII9WoS/ce8SUi9XfJZ/ji2afMnd8zU3zVyrnt7O0S00f
bQ8r3XIfXagjiCauiWFeJtN8tGnAqvI34AaxWI5oMSDqFsH8RIZAH3wNZfCCqn/rG6xaLJwLxXNg
Bl8o18LeggfkTjtlIBBdOtogZikQM34pT1ND+EQFfI8DsxyZrbKTGeDleWhprNc8Bt9quJiDsDvC
66gJQ8gM7TkW9kOlztHYhXquDnLq7z6z9YRE4VifnvoGFBzK8hKxWyyOtRefDMMlCrZiZjqHJQFE
eoRUucg0NtYMx/Tkz486MgJpCG2auUw4CwXA+Jh1/0l2rDqIxHCGgdNLHFi+L8VMhieyDl5Ug2Sp
nqBqNpn2q+PDL7P4e+YyLFr7xy2zSwsSavRA2ZI3Tgq5jMgerbtz3JBEoqE8ivNwvglMSvWcvSsZ
EAQUzdCs/X29nDn9onmwtV3G02QS1J8M/TxQOwHu/DSY7kNxaZIf7PIr4lbW6GZIBhD49ZgOptaT
KggdRN6JOpVHMg4Ruc3SZJUv3gqfnQ5zuUFxNjmMO9vYX+lueZ2miDA4YXyV3kJUBrfEzDWMJlB2
Mi+W3Vd/t+1vtrpPUbA0+dZB1QzgIwbDNEVlhJYATGYX6y+i4wpH4Fp2FcYBxh/Fv9J2gKHO+K7a
rkOcaJpwa7izoR05Y74VcfFoOQXgSW9XB9FbbFQkYiWAHIpvreMWLisqhIZSr2GWZCAValxqGm3T
g/G3RiZA4jvzfUay3UUxN3fBigmUqlr60w3tBWPZaYLEU/0zFvtRyeXQIE0VBDJqKZtGLOigtFZp
Z68Eg5wiCqkvcdy5e9ur2Kv3q8aB6Ebj5V11z3kpKnc9axPybhdLOdHN5EwYGXYa6EdzKKlqeZhG
NUR9f3zLsK/B01tZk7dXOMRE7LFdpiTrzXNKLKReVGGeuK8TcQnwVNm2O8w8koNv0XOZB3vY4+Rb
2167dSnZOUz8ozM0z+h9vf61hghq4vpjW7aqIEWYHYkMpOP125EICg3nZztAVCI6ofiL7PKzJsLC
1iT3++w+Lq0B5Bq8hIFX8/eJR5fHVJGpE/EBbyViLrqKG8oghhiQPUaBsY7FpZzn09JLOdFX4LpH
g0YASAB+sKy7pA0BTtzQ6hLJM8Vl2DW/pX0EUJeMPw5YjpYPURT9RiPW009OTg1pOeM0iAAwjg7m
ffTQ2snN7L8h6XRiOhdApP0qG+vqatqtKAHBN1Rs23xyN4rckqHHxxSM+ZuioKxtiHw13qzAR6Wd
YXXSQCn5ZbmP4Fhai2wQtc9IqovQOZeL/iVlREYrYDOg1ufxDVHUTTKvFVwF81eJnbXq4n2AKFNz
LvQOv6mXJKuZyn4asPHJrTNF+0kWoeJ9aWbKJpqEVaYCZu/sGTIQt8xtmDNphkPE+n3fRgFIIaw4
GNHKwCBsBV9xRpXBcNTwoMNzvCXw2ZCBG3596LTsVNbtJTXMxypgMUMD4c5M9WkHQVUvbsxs1HY6
dubQCx5zFs1YJp0Ph/BIsoH/NWxNXZD+ZoJ9p2RLrlFWjvmtL09pkLwYhvwzSu0o9PnadKg99Hsb
JzkTKB2N0x8H87EmNiCKUNFPNSnshDIy6EoUMJ0MtmS26PkVM07EbMvpO7Aknnn3KZW9Yz4PYWm7
3GZ/EfO8iNdaV+Mp16KVaP+MwtoU7PCT1g4bjCj58pwlViliTitRUQb5GxLCf5EbHLHAYDK3Y7Bs
mKaAwrGn1WDQGzsLO7PC20Yi+MqsgbuAVdZ71jnjv9akSqKA0rJo1WspixgSNSo0QjYyCLlC0xBw
Y6Buns0PJojMhrFzofexNGCxh8oZv2hc0EJfTb7raNfU2NTItukdDARcsgIsipPddWcOaXO599TO
MOVTR+fgMT6IHszprem+PXCasidTAKeUiTqHxZNNYOuEEy/pPfRB1b4JCMSo9E1Zbk3004GR7TSH
CQ7Ood6Sl549Vrw8Qd0vm0i3coLq6b6PvBwE9JSJKK8hAPVfLd2gEY883J8BuK0U2PEOK1ovABQj
NbBQ2rdANYVAejfJF4KVR9YICddHhzQGzS8PiZXXZMAffeD2JhvVmeJhBoXsw6DottFghcs/RlYe
0tQ/GF3/4g/VxjT6jWswAQfI51jQLGwoSa33AKSfQ7fZECIYNvW3KP5GHA0F4LyUzk+WGzwHL/Sv
cLLJsyPrGcfTZmKEmbaw1MgrGewLTdKZqOw9C3/WAezNymRXiJ8c/qxdAqDufzrtn8u3Fmj5Ompt
nAPk5VVmqPxj04AfTScQr2jPcmgUCWZ8huYp50PGHWYq7RHl6QYOIfYNsYI0BwsAC6OPQZVa3zWq
jUUqlcWHhfVe8eSc8ehFzjc4wnBq3/BwrZdOseY1a+gmslZ/D8z2Q87JBQ4PHzAtDnV4rPCNC2MP
JZ7wdKv5mVJ/VZBn52mbUe1720Cqwr/6r5kCOM6CkreXen+oI9caMRnzMjWIZcBilWNmjG+imZ7n
hLwnK9/VhdyyK99YCqsFt5AqILVYzsbMzy6mIHe2TrOL1IiW2GqjM+l4AhZWxRxomybT1RoagIBi
3I66Hg6YTz2IJUZV3JEZX9KyflhcLtJljJIhDtAZpxnr2tRgqf1VUC9G392LxF2lfASJbmHV6Nfp
1IVTIo5cvKtYvfUiRSCGHmvwQ+BIWwpajBvVLiWENQHvnBqs3unONWgYCi4Hmc5FG5MPYgIrqJBs
WHeTEzFnqBnIn55Wi9VT0PPReqDiGuYmYMz/rz6YNlHC8lAm3IFshLTgB+BoURCWuS96eQ/UpwcC
OU9fhKaIkY3evA7FpJXedB/1PXpUIPvcC+OvZeuHwaEBbMG4W/lZkQkiqhjryU8iLXqPkucgFH/7
zmAROSpqoMp5jOESFK6OQ49qLSacpK0j0tqPyvoekFqkzXghJQWdOVZCkT36do+GJtTdWXDjoa9k
ZtIgz6l9gl9cgjCTcZPQMNajyw6apABkaUmGdkYbsQ917EDmXd08dQpQp5vw1aBWtQu6JUYzzJtD
OojFPIzfpftCYPtPiYX5SBD6gGg4SsIJKK4HnlS76f1zHZ+V9VLjEBpF9lnhvhnFuO7QwUiiKRfX
8ozCzoPKqz0LHboQQ7pJEnc0MtHKonXi4ZiSQE70TTr9INcAZMMC2NNCI203wrAfkml8nkzokfMx
sy6twF/+GnsMIp3qwF4+nY9moJMcOqwdHn+Lrkw2Yh0V/j4wJRYeVl3Ncwr7EcDHyg+g2hCbCP74
xBqCVaHGg53+QZCoMyDpGx7YBHvaPchODBeQ6L9oBkjNCd+IRp3rfJtELyn9ylCLt7GNQeVZ/nm0
/dUwqLcEKG8R0VsGe51pjs/HBLDhASw06jSgmMxypwd9KaEDlyzxsguVh+4ac1SQwTk3CWzR812u
ntz0o/G6G24Fxs7eZ1pOnwN8gLQut640wgIyYdyI86ginq/MT2wTOP1jyYA64TQDNq7hPuleu3Tb
yW2pUZiq4pw0Kl3nEYewlvKoi0sc1YH/2atgk2v5hojr1HotvCdtgM4HQhpcS65G5vthwo0QNZei
N4BE6KE3AofsOm9lDpAXfHOFDG2letQoHD4tl50xFofc9XjYUjWOGIseQA9uEAtci/mhrzq4Ymob
Ee/a2C1yX/yYeHaA3qAIxq+ghm3hthjEahDS7l7zkrDEXxkTbMTEtIclgsCZZy/ADe010HmoFs06
zx94goAJyNY1yI+AEiN5tWJiV9uUlUkRJpB9MzS1KmGZA+Oo6UpoTR14IevGgmCb4gLog+vMQ5AJ
6CpVbG4zKJx1aOIZcYdkgwZz7SYLmoYwv4EFjU1ICVE0GQcFBDphsTsMOo7JJ4D5csQUsjYcHtLz
ewINrXP4vDAxesG5p5Aeyg9ruLvBi26nKxcNj0Ul5zCQXTgEU0ZaXEwOd21ueBUhRQ7f2cLm4zrT
Hkx8xZOKsFnfy/6q0app3ripZgxmdbsdCiJQiR81PQ4j7T1bjyCzJqbokw4A4hUnndL5TrQ/MvKm
BtQ52HW3atj2mdvMg0PCoAUQm2ED76N80rY291xH8FiMCmhaJdXdKnH5QsSG71m2TzSBhntI6ISV
/T7yg5pQjP8rrmEk4yggdWXQ/e1EqclsFxPKFSdzr24ieC2BEfDWLOxKrW1s/BmbRYeQreFhoPa6
ZG/ffKYWhA4Dxehb7d86tNnJIydlwNJ2IgXv7PQvGVrubGCMWj1K7awijFffXUV28MwM59okF4hM
KwRMCXFRrJSt+rXzfmskoLM1rhUiZNPfp11oco1534ZKt2yQlvc+ThUPDwSiHPt98Zemdxf0svms
G+EwP7r8F5+TQi6SfP1D2EcMvDnggvFcQ2Ao6SQ08xvNPo6hMnvgeElIWgxY01DPsvInLK96SsVz
Pb/xl1clT18qH+ZRTHTWbN9jzg35MCTMRPdz+13ig2HPklXgM1OfrRmpREsaXuMuMcVryD77zKhp
UhmGkCuJDoiD1S34FMChN5jPGTcuRS0UI+z0NlCNbC2Qc7JeIwGv2wzx1wLJSg4296IN6XA8wHdZ
AYuRBVicTUZx7Q8ssF12fKSE1Mseu42oGprzslYB3rwGjw/owl1NpSRa9e6O9J1ZvMnIw5WMyl0D
0QzYO/z8wVNC2+mlhyoHtr2dID6h8QuZVWya8athr9mar7X7Yya7YTp1/TFouGf4hkBLt95XZT7n
mXOWNbP2oiQJlrLWrNaifLLdv7ZMntJkM1rP9Cg7SZeV5ddC3Xz7o3bNtam/aIDNTThZUrtL52oV
jzJ9T11+j8hKxCypbv0UIFNgekpuE/2PPz029Y8ffU7c3MM9RhXM0OUwoAiUTAAqE2Iyjyy7+I+k
89ptHFui6BcRYA6vDMpZliz5hbDlNrOY49ffxbnAwBh0t22JOqFq1w4PX0D2TurUsQdg0a1nDtYy
NF+WfxfCVUSMirITkqvB7ppxvwHjKZFxiJH9yelX25wTY9/B6rSKmxgy5ma+kzCV7ENuJgzcWlYV
DAdI6UXyp7SoL5noYb1JIfimZG+4Uk07X49kotM1FP1FTLk/O3gvezX5gHNJfd8w9l1r0zLiJAM4
hRi76SirMha9GzNYVo/nUv9qxKNC/ivybijQZjNDD+wRYxWYnPBza1e3boqhXRU/KPHcCMYJULkd
KXzAIqOtZ2veMuU+gdtKe188mOmxUreZdn+jAyF6FgOTEXYJ3JaxXQjctwI4NOxyiM/EWVQwNZeJ
7M4YP+qOIFkAwfbd4v1PFCHseIRRJzgX4api/aic1fh9JatiFjOW93cKOLswldJ548wApo855UnH
/AhTwQR5laeEv0I2YOIQupOZbzKJSYFqoyRZVE0OORET1GWgeEq+DMvfhNqsnYchdAAjBBFZolj8
DfEQYnlpxbbvThIjFI5bq74N5U6jdmoYvrLSpW5dAwDUgoKqlc6FeQlkMDIQGLASx8gWQSxiF8Vd
qyO30UCzOKKUMnI7Fkf1PgThqxW5D6abJp4rSJdVeVfbTSvf6v63eF9860yrj5fIl4RlaSl5tcSc
at2jXRDF6AGfH2APX1mhOU8oTVXxh+z0VN2GqcfSN7FKJyHn23p/jwqE8Hk9egHDxlpkOpc4UfwU
fMiB2peE+lbeAo02xCSG/xhunMoOk3UjgvU2ELrrGWBi6VU0fxTzNAXkeXU0MJ9TyJ76KsC5BKA7
ksRxXwKNlOEqxR+lfMM31PlP+VchxqgyNym9xNgM+qc1bfw3tQ9e+8ZnJdIFb/P0i5KdxsfvThXh
j7OBOzBP1X2E0YtpLHckBrhs3mHOqzY9qr6oX8wk5zfVKACUmO6JJMytBf+J1jlpV5W4rpLPyXio
BZ7EbCOtYqFjh49P76Ki8UM1x8Wn/OkP6xzQM4sAEWpBiswb/vjzbR3qOvb0/KMH8huvNMhISq6o
XGJ4wbZQbKdiYpE8c/J3eFXcJDoc0NqWsAiDEOBk6ZeS/2O6rikiztHQe2AcpTTSqvqbpRcx+jbV
f6N00tCH124b/rRo4zpp3wcHVK0dEjSS1qHwYKHFT1+HxBngZIYNeb/SCRUQfOym8A9lqGJK8Fju
1Qb+bJ19BM9Y3tfBwZxeGmJ3NhFWFsa0f8vnd3FoiZzhY6YHRvwWCEcNDnBrvEaM97voLDdXEaox
AYs1k1IyDEgOfA6J905dXeWm/67Mnc7Tej9IhpbT3ah4mrmbgg1BG1Tz40YeX1TeuuAkOOhIG9Ix
bqZE6jE6/dg/ActhDA18FUk/YY9XWEIAbWIw1cddwa0qxKgUEIH1Ufsf409V3kxyEgusrDJhmzAF
Y6LoKP3ZNwAuMis8ZwhPhuIWLFpg2Tesxbg/Bw1x9J4F0R6lglkeM3M14PeF03F/FftrMqOnlHH3
PiVBbFlrm6z9F8rbVmbKc5Hiz0F7CF85176gPZTiVDAWqW5pem9K2DqYsiiLmpkC9XISqvSacMaU
X2li7nLQsFbC01fsH3pyTAOGB5bsCNKWoaQnm9D0BzxBx1mGgZuGVDaLVmxskQM+EHaFtS+kvzx+
6DGWT0SCT8JsQqaCmh1ayY4V2EqXutnWXBrJFMHug4mvHVHG0FIO8V0EMQzKFZ/uG8l4v86qz2o4
F9m9UM+TsdWmoxjfouIYXqz39V3+xZhL+cE3hKU+zzf5WO5VWXKicMu/qfG2q1kAcobsvL4gU1H8
XRKyzeOHFRzD/B6q3cpEQie+n31jHHvGi32AqzOLm8w3H8J2V+8w3eThvkphm5IKS3/H6e2DBcOW
MMvfCbbmNHx1zMxpTUn6Bk9XiJEULE9iSDoQCksrlFzE7MsEJHy//7KAHbfVH4wK39hqG+roBgaO
Mx0eeCkpSOVLwIQyVD+a/DL4f53+GRghsBdeIEQXa6tcW1OrGQBcBKtfimzTUGLWGNN2pjuEGyE+
mN2fgi89K0Tz3vwshdFjh9tlEt+6bJMwT1Djb4PpZHkuEvrAz5TLp8j/vauXxThEz2Xu/TOsBqk4
5Plem5w2P/bTqR8Rk8P603YChk96vZHErzrYytJJHLZC+aupp3J2BgdWvIzJ7d2QZWR1q8IUtiHg
QpZqu7c1F2WDbMuiYUJumUtMvEVK5Q+oRMCNjhpVQ61Gzy7gbRAisgVTp2ssuII6up7pqAWSoyFn
1P/F9a/GxL7D6lMXbhrWRxakRBmD/u7yfv8owSZm0Iz9E1FDwM1CB3vzZuSV01vf2XToUGMbgGOq
BN6DvxN4SCvhCpZFNqF5b5YDed5ncTZAhfysFwS14YuXKNiWEo/dsUhq0IRiBxOOmJ5f+SenV4TJ
RWxpc0Hcx/2KgbRAZMVLARaJwI7rV5wpi4r3GlQ9anprNajDGt9Y3Ksjr7IIFa5eJe12TJtdUHi2
L4NcMLkDZpL/A7eN6akqXp0Lbpm1vLnPGJayCGTEuqeFVJcR7iMG6aA0Q+hV9IMRfkztvzrH+w7K
ls7m5xxGKu9GjYsmzm2BC/E5JsEaSBEQVdRD2O3x8c3JNz5VdNC1xT9WeE3Wh98888jwcr2yZQnh
9tzx4obeQeZoKCHSELcpDZjMau0QyDnC/Aqfrrr1NxR8P1I2uVH6QzpApeteOP0rIxSi/CEmIt4A
xSkroGcZC70XPCPRLyoFbV5mK6OMvJ5cHjU3nSphAhbK6wp/XY3F1HIPlgWlp0Bgch94MlIWxg4L
yzdxvEdRQnukN9C9H6N4r4CSRCIpTEJ0mA9r+clL1acymw6K9+jdMPuloimvSnmtomOsHFVGcH6t
bMLadDNQTd2ycPTEwPAeBCqg+Gdt7FG+oUAAmjHQuoNO0CUDenceynzdWDApbZAIupm/BadFbF7j
vo+wIgRyHdiXMvrqoinclpslnaXDKTnTrBuN8NT8HQCXq3QpCvarr1h6au/fliu9vVlkyitbudjP
i6RsyPvyQmM7GA8Bb6DMU+As4ZiQggt5wqyLJuMGoEHrqwXJsY7I9yFBAS6P4h1vkSCmjAk3dG/1
EiB9UE64J2lAc4QTQPg0Z2yKAB0gewf8Cin8usnv6nhqR8S86zesqwyUG8+WL5g/bU4VAt8BTciP
VkVoHwMnxsAIOIejphmP7fs4kr3HlZuSRrsI/ZMVA1Ss3vUiaBG4bN4CQ3AyNPa4V5NHyb/EHLAQ
l62w8Mt1U+8Kjp/qZ27MtBSZB7uGJ2ekfwT7sNQohBkpSC5WRRUtJdIoHAG77UgK1fjoRrfvPpMR
P6NZcWN+y9FOJi8z6xjCI5SUQHtb+AJK+kdKiW1UP1nL/JkILgC7FPsl4cLkGGs8HNjK5oAVJRrM
vIaXvvCtvdxvreI1Nd+6ebTKlwGsA6isp99xcU1zJNotog/iYnm58zGjgDspvewmKAcL7dEnu6qg
L7iWwXeYXi1tK1t7Ps3ivW3qS4B9Y7Kq5X9ihSl6aJd4/o6zjrXHuYtPJax+ZGGhQL7Ptow9emv/
rnfGuEopugFgMQJGSg98TPuOBO7oYyaG3i/eqNeZUIObiXRupA9y6WmBb1ayaeBnnGHhkIjLnMWY
1iLWaPFqYH9WHg5rZBWVOKkonyBIYbOYoOLKy0D25jGQML/mzrziuyn7TPL3loj7Db66hBy4qUIM
K7oml0oZDJYfgrc3brEKltCM4eCa4FXAAGIvoZQmh41nBpcfKg6i2njHK6W3gckbV04LGi+SHOAo
kTN88Uy4U0K0WywIOi8ZDYGXpxwFXlHvyuASJhQWm2FaweoePwDM/B9qYlhkXe8CtkOwIGWSbMKE
LehZ2X+vxXQEfE5g2MHShjWO7GpysnERSvu42dXmbYqvbB2WKJ03A0reMKRKVljMFRGYt5h2DG3m
OyeS3GPUR0aCFq9Ukz7WAWIZPwB1MiRa5+TFIHf6HsAvGU1pF7nZTPoWcTW/ppBppnbRuIB+Dlpn
rFlsIKCmv+H6rtnhhlvEa4q3krsOMO4FHa1j1KDO8DsfNoOhFkkkWY/dNiuJ3XPREJONNUqAk4uk
9ma/I+ViDMfGOqX+iUlpU2EvxErg3YW3AvOokMagmpuDdYh7rNZ8SylzYvXRSGfeZkY6LLhjcdD9
TVvtgRGd/1JRVyGhvqgsEMrN+a4E6CyZUHBDQT6rp5MZXKR6Jxig6y49ZcqExFW+egJMO48oujTf
VM03bpt2QC4RQpxk0RZ7nu+npS4kA2Myl3MCFz1q/5mYSwgHiA18e9qabOkHrjxnG7q9sOC919iU
UXEoHEQQHZnsOOqLXpXwcp4m38fnSg0l/Pmws5yx3mAx0WHqyKhixCgUZMqVG6/mfDLgMSIVpyZy
x4/8CaLjt441eog+A2utTJ5vklBtq/jqon63s/W0DG41towZYovVZKC+JpKRiwt6k5v85tiWUs7L
9zdbf0YyVlBvmhsfITNUtXIBv0WcjASPS6GG0m43FyRKMr6bGN8iicGsh6bmldI0QJHoWGRbRVgS
dyshhr63igemhQahQcXmLxvLIQWB7xc4Wek9Wju4qp9wxPtdNkKKIr3h4Pe4tHlgtEa4qov1bGYW
LTnnDOSKGJT2N5NSgLkWQb9PsujYiBM509iiOWJGAeUmJKw92nhHdNhYIYNf4Jwzp0Fr8yvxIUvh
k2vapkrMgtMl6yolkdspzSXi8Tk8DdNOTLDxu1qp4bFU4QRfcjTC/jII2UOrNNpQbJLoS20RNauh
c/GJwfqmxK0dO4X/c5mCCzhklazxoWWTJFSu7yNlvEBSskpwqSPRxGNzkc0qLrwR2cBvwYt8W/qm
A2abN9/hgKU5t43Xw+U2YXnYBWnAFdIwBhWOgJqXGe8bAeAKQJvmqT75W9DpLR98fmoZMJdeFC00
Fa4+/s5LphYitmuLLkBU6DgpXdcjRvzPiVas2plofug1zxSY6zJ7vnTSMvxjdM+ovtSXMrJoQt/z
dK9FJ9n4kNqnpJ34OeizTSjY7Q4LqR5X+pMOc9r0yIJPGGt9YxUHXquhsqUU/QerO+UTB/xG4i17
pQhDnNZyXY1HKcG3cjlpNBnLSieLdV0Nt8o/gLUJkVOPOw7q4e1ZpaPchuXwRR3h9HgdAKM9YQZ5
7QcopurbuuRwziA9ihhgLconVwLeQJbJTHnNzIHnEBYnrgotv7T6vq+vBMXFBIXpmLtzom9GXN7j
pfnDMcZLNhjyM98H4lho2Q4RW5Ts22qbQVH+JfLmFy2a9AKcNqEamljQ0res/OkS+fMzKAgvrNey
vyE8iTjytp43wDtf0tZ17xjcCSzE+PYbjBgRuaqvqf1OjQeEhirdVJMHXQHnL7HZqMVTpwuhl6d1
8hD59uXKrzZmifvelmqFbcpIFryzgOulHvot2cYDgR2T1zZLlBDwUxpxHYO/1Zi9bFLMmKwj8HqI
xPl+La/1p9GjjlpAK2YKA1cdBNOE5dvuGGNz09SMtEgtWRLKQmgc3GrQZY6u4SuRwd24GR4aETG9
dAmCWzzutXQTtV6W7rp2F/xmH2+cz/QFHYQ/osZxnjKSfYs03z8Z/tGOxB2jvYgCEqsth4NyR3vE
esUNDDyxXnXJSpZ33I0cB+8aiH7RyEs+Zk6NGG0vMBn3ZDNjsaxzeXIFckZkcFjH+vOK725ZBKsw
3nYYq1LWo+8FPSiW2hoh3oqVWC376wgQvfCiF5WxyCAJL0NAaYSwnA10vOfi4Glf+m/4xyyEsppy
jz8mxZJylK/8Xh5G/qx/61N97D/oy8cr1bIsklJow2sjoSP/QQ8Euw1Q4cWuzK/iT/Aad0iuYQsy
4Fykm/cSGSiTvHJb/IPwAQV6ri9EKu5N/8OYix/9k0HHSPYTZujPYi9v0b26bT6/nuhEQb+LnpgI
BLqHcst04nqB2vd45ff/g81jijaviQFR9y9EUnrhuOfHoz1jJ2LarCHn5SL2XTCn+qcKf1Xm2ayC
zLNST1qqVwHDrgfXSPUdn6OSQ9IWP33xs6q5I53xA19M8uf8Kx8bfDFNWr3FTRgsYqxyW5cGmDw0
NVsbWIAG8AtdPqgWCC7BhsGdR02Epvk2HQikm4x+DWn94GQvzhUhc+vxU+fiwTgaoBJrLaq0ufLx
EVsifHrAd9S4c3jeho3Kzxj+q/3KJYyYAM+tBjEw5yGup/QF64GwbO5JWMcMAynKiKQkq0FxGfcg
ue2pPxcadwAI0nw2ytaCr8W/iJkkZRcmPPxC3FQgWNraF55pW/PtMi2KN5pmj25lc2PL15fqmh/T
QdvDSI9X8oui1zqP2+BHMpbGjqLsAUiDXwuIdfw9LIUT/yCHHFqkbh24VvcFAxFajmE5peb0kL7m
2eWmblx1Tj/lT5ycSzz6SMgFAOcPyJsD83F1jtp5LL9ipFAzaMd9BRiMWJxgH3O0zryHvVw9IEAw
C24509DzKhfcHujPcXCJeXoIpvrle4tzoOXvMHXWkDGkV50ZGav0t6aW2A5/jOeJlud3Ql8qLowQ
sMQkQV3emqvxs8ROEASPwgEcP7fp8oU7z3airfhWYDX+ZR/Gt7qtNv6RY77xSN3w3kvhdzRsIP2/
svbMa8Tz3eCl7lgf0i8lAZUpumpmMrwvUnBodFoS0nAet5HeGCtg2OlN4qPT/WE/zbiK/wUJJ5+l
OagPql8qvoRd1N54ixY3VWHrBCJjX4xjyGywj6AJ1SM6xZjPBEl4ToXkmkd+hn6E9lVsrJi5sjvF
4II2zhK2dCNOgHUFgag5ZCaxXfZwl3fGmXFR8lGCMOs2/RA+NjBm5Mxu58JmhpD2FR6zdv05l3PO
gLFM6uEP52NsRpY7oqKbvGMVhrI3H9jf4wcLQxo8uuf0zvuAc5z8o34T1M1E3BX7M7DzfySvKCWu
ruv6yZoCKQw4lH4Ta37mVBDG17TUPMjvgFoLMu6WnUM5wlP3D/XK9FLLBkt0/iYPBxKXCdgfyPmL
Bp1L+qc/dY6yrO4xGc7lDx/lKvlrHZNRa2xDrMJ4DRRqV754rtoe6d8ytv/gna+7JxY5KJlmZGmp
L8QHDuOg115zab45OCF/z6Ry8lIAFhx8RWzhH4DnyAfwtk1ojGsJYAS/dGR6Th0v6aDDz8Kg/3Pe
8krFrJfIsId4TD+F2NEyWzwNF2paPldjGx0yL2NOXDgoxxU+1X/Tj8EGRbMDueKUA2/uYVA9AhtJ
ytbYB8xXHHVtPjFb/8SGdIzZuywSdd2soAXuABEHxzQ8HIEP5hpTDee9M67VS1gkP9opXOZevDYe
bxfMeUkEbrT8OOpnpOa2caA7qYZLrC5rArTxZlX3aJ6gwK4C70j0CDOuhVa40Zf6ZI83n4gkmV2F
zcE4QL0W4WkudVe58L6rfqcxMuogW5Mt4OkcW8fuiwMJlGm6SJe6t9tHcmpPHAWU9CJ+NQjcDWzF
oYrZk+jBF2SGVNxZHwkTUN9hVmPgt+awM2FoWEjybZCG8FAd0kN455DjaBnYdfiE/IvAZtbWnn2P
0XboqNf6V7fowGzciDlyqr+SaDI8ev47QKfRUT+bG3MZli4dxvDfkVl+sEM4Tnj6uEXhOfs+4YrC
+CeDMbGPDvlGuMjPHoGmYONNxavBI5oPlmE4pmcz65I8G/Ch2eqK/rw4N6ygHywPeYporvGCzF1o
YC7z9PyF6wEbu3ivu88Mn24WFOWWXf7pm25LlS3/0qzRvzHhEv61D/bWeORtxPcipICidHD5kdlD
RnECjHhP79o5e5B1eQXLIH+Xa9qWlvp1HGaAg0cdpmSZwHtwmB69U1t98YNhuxfAEpUHdNOCT9qQ
zXtmc5vgpN3jr3aNjuPVr8Mv+H3tj4tv1A7jN4Oah/+8yUsPxq18YD2ENhlT4Jd5TT3ZhXQCqXH/
/oQRi6LhHpystbEzb/rNv4QrDhETRsBG28CwbF+DN26pS6KjsVS+lGXmxofGsXbVC/x3esb/iiWW
Epue0Ghmomfpq/s0DuYRac3OvORri8pW+KDoTdfxTnMVT3qm+zxiLsYe0jBjesUH6wPHNP2W8COi
nwQKBR3m1oBgBkd+YbnTVf0Sv/DqdDAROsD0fXTYDYxL9fKHQs9hHGle2nWx4Z7ASR8Nk6vgMmIf
Bid/cORUf9RD7af0nJ7aelwxB3KDteGw1CEdTOcTyAwj733lsdEPsO4cgHmb6TY+H574ss79Qj6K
V+WgKq78y7IaLuhndng7uKGtXvqt5BhncaGcJd7DVTwlTuiSj+RgO7f5IAfLMbzOOWjL8G5Akt5g
V7eIPy+cqS9xA6zqWo5w75xhI7b2sInWwUftelzUH9+MD3ip84tJ1nQsjG/uwfL9SXjIYthWKw4J
fIL4m/eWw88ZSPl0WLjCXYWEcLV238Hp5h+gWbo50JhbP7MlTYsrn615mdMaLsV1Y3vh5qAe8bth
NfDM9As0HFfen6mg4PRtsh04xs90RqLm0DHa6rlx15nzL/3MX8SFOYpDwLJDMbq6hMSyJsvl/B1g
Mcd/9VM9qW7lxYfTMlyAqz3MI/PVwx+TjnO+hqdyNC7vLYLTDMmGne+448M7/W7kpFv4qx5UdQfl
3YJsC9u3Lbd3V5BXT+V2Vdi7qXP7Z7NNvOIEFu62C5YUiLHNqcitQnG+wXfIg2jyRODmfX7T0565
D1WbQZqbrE3wXF4Vo00PG55l+/dheNyJ0GOEHZcR2jxb+sWE/9E6vywSrzMd5a/nouBkAcopY1c+
aZ6/q7YtdRVO0odgN5zfvjecVfffxIDychwW77W5eS+Gdc65aO54Yl9gVCZdICfD3rzmv8laf/qL
aAcWQQGxsvCzmf++INKJS0A6zOnqun0I/xVfT2VpLbFKS22ydxbKwfJ8xUZEtUxgb1OM7Bl4OrBw
0KdfYP6bJ0wn9WW5J+fpkdjnP3lL3LHvcXM5bG+wQLa+/su5s9bd8HqEZO4OR2tXeqV9mTBrASa+
UBSAv90RtWeH9qbsKSWCk/FlfmT7YCV40kH7IqwX12BQ3y9rLz60r2YlHJAj3dK1eEju5Xf/Zzzq
Q79viIRS1zDxjIO/mLAss+l0juKzI/oaU8gIivfBxKEUM1db+iFuFCuaPcwSgF13YklHPMJs2ZEo
5NBlO+ka9/LLvLs+TVtbFp6/4MU2P9IFMtyCzmovXUNkAr8PwyYP0uXBSIcmZbNh4rwa7B/IJib6
EPaBAvP4AF7ljr9UDuJpLh+OtGeQZI76dXZJ3zPldfwDhdgxvg8bf6W6tQu2O2MQBB+5Kuk2rBFM
CWz1gxm7V7+Ir1nDf7CvluvEh9KdDigADLvBwcRuve5hLs3TD7W4Ryi7R7qZqzjj4nM6ZLELs0v+
hYi5E48ai7TaYqbo6Edyri3KY1six9s+vX+EO6+DZqBdsGCGipMFigYxH9jb1i5Y4enZPoKduOa6
sOULpvYrcTEvkQpV4b/oFnyh0Tvnd6AGuHSsPXldvkQmt1QwzBc5BMRLbx+0M23up7pqPO7lyBmf
r1d6/zRh8vCj8hc2lhJnROREtwsaqhVWfQJ7TPmbj0/rG/AwdDHl2lN48zm2i+mgu2gGyN+a67Of
h7DqOVBotzk5cnY8BQRO9era/2VMMfw0THU889wufRdlqPz01xGFzHTGJwjNubT8DE5AHna54rKj
kjlkNvOllX6Aw8nGYeGc33jFu+oJLb50MQ5cYqtsSSGTN66+Fi5YSAIBOsVfSOS9fTXWV8oAhl+u
/ps9pou5Q+QJitj9gUKCDziAk+tmhy5vx5DVhSXtcbROKeWQZ60p7NdAOi6FPQXJXNJSZ3O3a1wO
gpv8EPhgX7F2e/DOnJX1a60Zvf3qO3Utrsk3szdwHuZv7Zz2qV1awDkHZw5PprZOHYATdv0JxUax
JbZmF3vz3wV/2vrAfMUbs2NSbyIcUKl32Ndr5mejzf5RDkWGKodxMB+IcuioZj6DDXuEgrxHG0lA
5pEEnJq29gPS8qXCO3fNlP8gkcu9i1Q3WKrwUQFwp8Ip6MbW5Ue8mYfV74Vymkf4XNnosI/weZPP
cab/2uMKeOrfjdwJuCMOLaJ30hWX4S03GRNzmsfezl30B456WlOwO+KvcTN3XJQgYyxf1vcGTd7y
fc8W8aXwIPgSGOxEC/0Ye82zi+3Amc50FudqSXa5fxFmqpyMz9trunSecAvYXFzt40k+4QV+n29q
7YzANLf7l3plK68gu1MrUFotld/pKuzYfYgcztSpMbXMp1zMjXL91D/iH/0ZHuexY8CFaVwGV11L
l5wivnFHwI6Tvis+x5P1LR4ZIvAqcZZYCMtmI1558OKRwRLrmd8jnanool39eq90exPueRe3T1xC
t6rbbIZNY58gAC7+EcPuqkeOk87r9rlrEEFHSqn93S5YyfJVWGPndXjv599iPgweQvyj7EWXEYT6
qrkIV/EKHOA/8ICz61h577t4ZCj2I39kDjvUVc+th1mNdGgX1pdA77lhyrntH/Ii4YVM8yABmKjd
WXuqvT0VlbDXNmjUXvPjN75k0CJ010fGB/VOPWr7idhNB87h2ljCA+D+u4zAS9jwJtF2/GVl2v2q
X/CwHWocu11eGu79tFrMrReMhEN8hkxun8IfWuVs3Z4wdT/h8tyvDo1n3CgUYk/4pyyJznHgPK9M
RtW0HdQdKnvVZdjDqYpdo7lTT8Eaz/aDvxLuFOHpEvjtkW5nq7R5DgdL0KXsvlEZWEudzyHqt9Eu
31Fi54/0h252IznSBtrKzpo7oYN4ZbKiedCRmL0txt/IKXLQn1Yf4l0fW5dS95SEDZAJJTZ7qwSr
P/BqBiBqAPEqLDKDIWY0IPaAz9wNAL6mShJ0HD3HEWuuqoobV+qNdWPiCxHpDRlRer0meZF5H+5A
pjFj59gPjlPU7g1tgJwj4sKe+eIxRJcc5CLldDWJR/j2UznszBjsoRWTr0KxpuP/v7T/5Hcobaew
j1EtjEfUPf9CK8P0y+SLVdSSS4oZnY7GuZeFWPF2pYG+hD7a1aMq35n+TLSJ422K96uT9R3zH6W4
p2LeLdU4KXfEIeZr9ARY/UTaFu3zMBFhKtSdO+iaulVUepWohLIQykaAez2UdKnVRQSI0EKkxhyX
qYkh2JARxFoBzKWQLvDdR6ftW3wSluwvtBqdW2iIHQJr9Kn//V+ldH+GkfZbtZT8XVR9+er7Xxcm
ISaClONtqa1zReagNZRoUY5gX7X11remcmrrMdi2Nc5DtkHgmGvCTndM3Uf2VQ/VJa+MBFPkSdsN
0l5JEVf0lv7ZTaaBBIn5jGHVmPoyZSp4LSf01IRK3yNpqH79oroZal/dszfjoTwxfspJlQHmBKDt
bug5BKqpd6UkLbZ1BzwpGsyVpqxjvCJuwypfjljsO7MDH9ObsKSHZLIZVJq4GQoFQuNsr9C9hbXe
p9zjcsOtIvED83AsXSEQ+uXQENqrxyPkRJQrZqBZvHWd6ITE7o1b4m+6AppO9cPukERVO8R+mcAz
JjqlyoGrDMN4+nUTUEQqDnqSCzpNwMiGpAZNRFTftGi1csFUz5LSY1+nawtdfY8eEWLTyhBZ7wFO
pnoLR9EYzfsQj5jzSeVODQSic6bTu/JxSSqgMyhBeBlnz///vpSJ/6zfUM9VCA+ojAgEKIy0Wutk
0wZ5tUH9hM/G/HcShkBBlZTL0AxT5tEirVDHPBVDlh3u1rToE+IdK2FAFsPqtGbgMq2oeqnYcUDx
3mXor4sgO5glDDMOeVUKt+b8jYEoHouInBABwkAtwfudd9Z/X4qC3YjtCPwkpUtg+jNa1tReAlsr
yO/pCMydL1e9kfbIoeiEJH9cpK1Vg9UkuIL6EvBWwIityR9NrbanCNPFhaqAqETVmzi7RP5Xs+pQ
mMlMeaWQOtUCtiB82TgqxhwrgEFcVd8C+BnZUERb/Eh06OV31jBDXivC1SUJhMcQG8tByKUPMT6Q
BMfonyJNhNl1gMQdFvLKxOsasg9qIULmZ5S+8ZdzLkrR9NKjHrtwTXpV7HWiWW5CHWDdLJCHIPcz
D6qOa5Mwf0MVNltV6an6lCrGECxJvXIwNujfCwTpBiHBZZ4xNxg+axEKxuC37XbySTSJ0wxngh6Z
EWmA5l43iQBO5FjYp0V00t95fSorTdvpdcgMGYlNJDUwZ3WmKwoeHOiS4r9MFnpHrJt4qyZo8ocp
NSGLcNqqCeFphRLDySEcSCo0catEVrYbq/xbUMpLVoHxVhlheXIwHEOya6H+pMeuY7ZtKDpQRTx7
SyrRThHki58z4vBlWCIVLMstOWIGiFFOusJusraQlae3leJ8mES7bP5DReGGbN46rEuOTDEi0XJ4
R4+3D4M7l3o8e+c/qmAXw4ZqY9XVh5DAxbC6ZYPZbfAs+mpFNnaoCNOmitoPIazDU9fDXQvr9JKE
Sniqgig6vYfR2rUivCItQbGAt2lYKc0Vg+1hRf7reZDlOxYBqKGD4GxIFirPcZ22oMHcRjStCewq
wW0NPpyyn5442X9GvhieEwlZS+FDzJJMcsrUOVusM1SsJ9Pwzn0nrHHHH8+osNrV0GM5An2TR7sZ
M6NC9MjsOyo0cn3HeYCTN/BC22gpq3yIBRpDqDzH/75M5I+sO3+8kd6UHU0J3y1sFLdVqXFSJyNM
WrVrqBE6xDhZPbzQIsfrqSWQt0+TDz/kRiRvtH2NaUcZLktI9OXKY21EWrQxgwkixr3R0uqIMIYA
aQFAZ8AqEitHBmdReElhJcqFkKNkQYOrSR/cRtjSxHiEJIyA8PlalFJGklOkLc28NTa9Ov5JnI2X
2JyCVTOuSVlZdAVe3EhboR9E7T0172hdB9PDfAlcLnTK7FG8v4s5bhjvcjHeRBUWECDKexXjzvyW
vNdKBMIh49MW1Y+mEWewLmlO+JZ2aBj/x9F5LLeOZEH0ixBRMAWzFb13oiRyg6DMg/ceX98HvZiZ
6Il+TxSIqrp1b+ZJsOMlZHjOF4joV5X0CH8ZTrGvN6CdEZZLGuiM9KLoQOhErnEcrvVk77gbiF6t
fg7lTOPk6JFbK+qSoDifztF3p7P8vhs0CQjLGfS8Wb+NBVV+xbIw9FXPGN1mdGfWH0DB+QpuKPFQ
yKlMfRi7IF0Ek3oqELDRcU+Gb9SM/kpXfkivpkPfDde0XSeflsccZacSZyPCcuGGzQPE21zlDqci
oc/KYdNV/3zTmmsuR7aEXznGs9735r1TnQi2xo6AhIYhNCsP1YW5tO3orMfuSsb1Uq3FSv2NYsDI
WbmvteTgSNy/ovjqYTeQ9kCqO2xXUW2s3KgRQ+u3shaIVXkZZX3OXWZLUIV+i9qZOtISkwJZQXDQ
3pQu2Ni2y+CLmM9AvWlluq0IYegkE2LNwbMVhsdewGserO3EGxCyoEPTcb9qmpzWbmv8Ke2mTutT
nBRQoe7VcBWtu5hsEnL8oqE+0FcbvtvmUeufaYz5BbNEFbyXjEmdP9M61lx/fGbmKzyXRrqOFJ6B
6l8Gyrw6L25AhVUEbgqAmpr6d2iYw8NcI2UDV+al8mnj52jW8rvomnuRMq6v6qWlJMQNscU6aTaP
EQTJkKDx7lBlzSrtUIJlxKeV5ixkspwaGvy1BrGPvxBJ+Rt2RNtQwgvb/WydW8yenbDV2hFAVqaV
DmI4lfINrZNPOa0o+sPVVNj7mQR82y5zU+6y5uKhU2D2bmt7Az2T569SVQBou6Wkbehcpyb3Y5hg
XNlQkDDsDLocW39JyhT84epVVtQI93BcBHim6nPm7kiGbv2D6T2QJGvDsjJ5g3DDrtD+R2Qr+8f0
GUfnsL9I0JJm08//kZSG6QepI9AarLXWQ9NegDm2uvR2dtEiEUZU59jrrlG+kgBcFCIwXm5h0RiA
FmvhQQ6g6Dj1s7SHWYACRPJkTPUb+uM8Et8Gi95Q7zYCGWBKqAArOlIqlt9ZjatXf3lE8o5SW9qE
gkPoJRugsL0P2barzsdfJuYlUB9QBzgYGadjVGa2WC1BmVAua/ymGo6MS0vQASo+GdMshnFOA3Iy
AXaMRqXGG7UlRFUwXTeRgrpcamAevfvgCvFlbZKmeDlqcVFMonkQwTdOt9C9dknVSf8Fn1B+Lq17
hsHSEn+mXp1Ji1+ZjnFxqCRr78f1uKkjxU4HgYwJ86hLlEi6rDIed6ovk1Tfw6bFZUiXpP3lZbQl
NsinPbUkfdTLpOXZ/zL/xH+bC47l2cgdlfC/RoOaFT678ruBCZAmqPuTsxFetCg5R/SRsY+r/dLl
cwVghVzadmM0I45gNsLF1dnFHEaN1k3V6KYW6iYsuwWRjHOoOc+ouAWoFdIBulH/46b1IuiNWaLD
M2B3TjFKqOTiaq8mQpbMLJ7yHpXe0Qo+YKrn9YOiJnb/dFqSIWHniNXcV89ywzk0boyA1EuQ3i7Q
tquXHgFC8TjBmM90CAu1PfFPJlEpAj2MIwNqRZN8BT2EOC50PFjLsf9StU/d4ywev0eSkujVYUdv
vL3Ju8+K65uH4vy52lrh4AXWL0qknBqNku5HEvVsfwx4HPNFahBIjcCh/Gz0DTJufMLZYmT/bTE5
uEDLdyFLP0bSkPVYdJmge1t0MSoCd2sT1/vyI700RKRb23Zo33Ja2D4tWQIM9H+IeG3CTztitXiU
kRneuMBuKYryG6cwNokt+VgTWDs6QLnxW+68h36gHdqs2/ZmBgVlxpelYNJjgAyXl5F1ar86dZXn
hyT/zJo/jyefyW1leaiI2iUXlwEZOTfiHI0tyytgWudH36H+KYCsyen80D6z4do3iLvVN4+2ixei
LgDiNyZLVeX2cnWaR5rh9J4eCnmLCZoJ58P08UHiH0Srth3wKSBAA1yS4jib3JdsA651CfJty9ur
c8/Ny4ICJEQG+oiKz7x4Fih0PXIHBj6pq3wJ0lOZwfcK9JTOZbP8q9k+RnJJIJnz85FMW+nd7q8C
fyV5Rj2eO10nhwUYn6PeRHSI5Ap/ZecwmeQf8ht7po3hvzwJc5u286zelYzFofYRKAMBmY5IVMxV
Kt2hIhXukDoew8zfpPvL2t/W+W3MizDfa4b34eSaELOAVhojqeAkpwU5Xgv1LuIYPjLbYbpxCAPs
35Pw3RDEM3FMw/IdXaDJ2FVYHtTcG8N8N+jPZz9O/d6nuCqwsrXOPxXdUeJOCiU92jJ+HfL5rx8e
Q7Grm0PFcazykh0SY6VVSLG1T6P9CdrfNH2V+tHmizOOFqoan4lfiskURVtKCpH3AGkB6IqVRRYc
4HrrkuHFwCqFnkeqO81YoU3qCN7K27XgCLUEJLlmXpsIvndWIbdqtNOGdh4m0bL6jhhIa/ornGSK
nIaVqy8z4xRnV1Gu+nTlDGtNx1K3NLodh1KCTdPBZspV/U2j4U1/1wrgwNloDpE7WN1Do98xOeMH
IEk6KwvtKZ7VBXyzue/LhYTUbUoy4FhjGOYtiY4eLzNpFUpNW5T5GtzxAl+l010ieWr7Q9ZRDgTo
XqvbyMB9l4CGAJhMfwBwWLNRoduDZzT899Khnw8XulXwggyEXyZI6xOYdZA1xTZGr97jroXbFGDC
SLubYU18Nhx/bG944we0AqQTKGLv+x9EL9TO1Yv/St5/A22Xg4OnLw5J+teIh+1Vh1L9J+BnqMG+
RKad/7TDWdDIAduj5lgJf7XqDzo3/pGvXPwzeqDiOKiUlYMDrqOGy+o/PQak4M2ppwblC04aENB4
jTSupYFo4w4puR2HQBg4kex33bgNydKBUzqc2uZFa2R8IQjCFCiYp7u7gn5cq5DG14JymNYeVXfI
2zy2lyS6KF7AV0ZftfvIufIgiqlz9hbUnFiE2BeS8tYgJ6t56+Zazq/jhax/BiSLItpXzMVM0gty
RHmUdt1EcPcumf1r4MpLKTezU5Pch/AKvaME9ukD+Fj32aviHuPH1WLQXmoeHQ1mXu3B6dYEmbf6
LnI3TrbLvZ6I6QJ59muMt5iXleyqsLAgk9vBqTbYVMPmrNNP9w0dTVi+MTWsyv6fxOCPtKLZ+9ol
cLcKXr5qW4AOClxvHWJvk2P6BruQbmPXc6LyRo4hYd0MTHCns5hHYgT74EMqf258KRBqDRhKVD6A
WCv8UZe/qkC9M7oVdrormtXR3ifOOwH0i9T952s2TbmnhcSyKW5oHVUGSK6yq8L33vlzSqoSNh1n
zNdWjFDKYGLFhp7BISqDfUQgdj0f3T9NPp0WLaT1MJsPhbCTMOBUFC8FSTFOzsx5SAplT3xDnl93
kPWa9p/DphD82AQj+2c+MIQza/L/k4EMq/dNVW8xmpCKLrzsv+zxHqb3AWVGRqogSZwL36Ye5qzV
yN80gXcSk+Eq+DEh1xjtpAr67ZPrZCr3+IzKpqAiE2qzGOn/WeQJebOuOjq0xc0ppfYE2xaFkzMf
FCB+iGg9/6QzEY8Y5XUHq3h20WEi3juAxHXXXajtrnd/UuzUunKRyUkJIZMFew+AvOKmSy3dwucD
zY/U267vEhtMrP2a4jAMJw9es4fYAKtSsyFApfhE6Cv7OYXIwErCOUud67Pz1jxBl4rPD79VzndX
ZzxMTWKZZ4tWI2qLzzLzrvEw/JXAgmia/bSBvCrGMO0d//L0rvGHNUNcfOcqetyGhaWQMQ5bJP8s
qFoHSlxbkACwjPlpsEm4d2Q8EP3iUdVr21HdaEoD7gRCVs/wGrK/gQSqUF9h9m5Bgk9ONDVwpMCy
ZIesGfv5XDVzghAGWc6JSCPKA+n2gn2okv67Y6L67vZkO+vdwwkXWgAKhuLpoCc38BWhv27kM+H4
8D1nbVX8RI9sRkb2/UO3F/q4KvjN6nbtslNjLUGC23CBoukTe1eNSI6JsCMES0rVuV6RHlL2cw1i
IU32jl+/49IAAzjpMTJkn2372WpHXoFaP4rg5KPMH/GaSe7iGaLD0BvWbMJzH+m6bC/E0jQKeNpT
13I9XYfOQjDia5FrmAOiInDi3SrkwkBAgrkX+mFK/cGxjC3ujEcTRD7XxUh7Dd8YsoghdMJt5gJj
Kdal271NDA8FKXNVonnC5ix4WxLyNbyjQ2+wTtZIp7Vgr/jvQoc5AIsCr9PKNg6W8jPYDze6dLRg
0i9BJ9dZlMnWHxc9M5J8WZNnXZ9yGkZynSDOKbjKLH3Wkw/8g3MNSRuBrnb7FemLnpiDIjzZ3FgH
6mF6+Quj/1b57O6rEfcIN2PGK0rUUhUffPXLb6mACVmfFTkxyZsQ/HEYfPgWQTU/ZfA0Mdkp/lFg
3FDtA7WPgdcSl2S/15oPrz5P1bGFTiTZj9wz7FHndcfGxX8aBMc27xUVhI24wrlq3V7DltLxidqU
mY4Pm5s6LGG/NhoGQSBPIOjMevXmDdcaKIHdekwtPKw94XzqqvrO22hj52CNiqCY0TTbEhsRu1sP
T5gczgTT+s27P53wNmYKjrpc/TMV2vM5xg6i49V3FVFG174yzqmY4Tzw6zc6pnNA7eyGkgiIatVi
obSrl+8RD4gsaJKRU7PW/0rx4cBrjmhBOTAkLYR2pYCe5SfkbTNFx55RpR/aQXO/6DxOZe8w0SGQ
K/q4UDuJ8pzSLkaE4PLhS6YuNkSCDnWyeu6IByAXLiKebC6rb+B+g40MId4SrpBGRyVgGw3navH0
9aP0n1X8L5sOeuBALQ9DCVNQV8+hqtju6Hen91D7lN4HYVKq1kFdPcpgPpYne1KnN7/4LedFGxzb
qlsM5c2sdvzFDlu0xjujW/tWOuyNyJ/hDOEKjdBwgmuvLmM/H+mjxh9F/5tA226XatVR4CIZhupb
ctPiWUVkr7eaWLSWd5Bc3EyLCDCKiIDA+IxZywj5iR8T0XrVQxzqU2kWoVuBrFWJcTEgxYPsTZIA
yXCM3Wliz93cXlT8Xh6VbeDOJHeyjh2wTK7FrohSem7ZZnqtC0owi3Ni6NIlaZAplAOXv74etmZB
jg6SkvIH64OwtkH/K5gt2f2PP2h7DVhvnKPNkNuBqWR6qLXd4KSgwP+G9CuWmDGZDlvqyoPLKzHe
9AwJWhDCzr88WJXJiaT5V8V5oxdfLroWaw1nuE0hpzRkaLBfJ8rSIkaRXMu+QKOQ7SWOhIFrbkgi
2EwdQIrQtMFqnwADyMZs3vYJJdy97F0Yax7VE/fNEo8XTfnd0P+m1ROG1Uw6ytaKLMKLaMJkycJ1
JNYQujT6WnNKsG+4aThAc9TafvjhgV+vT8E0k+seTYXyT7l6IKLq4hnhGujILUT1yxK2LmZw6rP9
iG+DfL2BbcoOGP8HPyUe7fbXtR5+ts8taBRYuC5O+NOhYk4oc0zYLIc4eYU0y9lcOjyOjoO94c+y
Tq1fUfo+NUEnFliDKC/UlGFF2+egWway9/bhxvkyxl08EglV4agI8CPU4dMovovsM3X+4hKZl0s3
YQpqshiM+zlzdEqu0f7rxUfCfa8x6A8619rhZnqBcxjIeyFPgF5o5QXlTs0uNmRxadKLuwRqtUic
m4aCJloP9s1oNcLubUAEE8Nmq+jngQNKcsHnWqtlMA+dv84c38KIDLFNC+6hfZbtKbCezKPeCnF1
AERW6swT+zpfItQBLeVe9eSatB9J9BV1P1Xz2zPnMvDH69Kf1zRQOpYkE1vOdCrA+K+PX571aKuT
FX4TzQzT5llrxzg/COp9P8I4MiorxWPUT8uoCT9je2W29KVpIpWZtuhxLNbXQlLR0S5lmfDrjJOX
EJuOK3fESsvpsYX8PcnwNpVIOs87QDPkcDKGGK/dlqoW+fUHO33C9qXzIeIY/xcwLBccQdSfTB2C
xo5JonAeI5JuvcPV18JAgCVg68vcpYVMS4q6Gl0WuaIz3zi6WJJj77cr4DOiZ/M/VTTvRrRyB3fJ
sHmr1QHB1M2aqDoVD0QVL0wl25Q+HVqSmS32QoEaJuWb8bgoBfTNYh6egeG2ZPFbHNPaAIRx6g5r
7cVwraMH1UuX3x0NyqhEKRyKe2FrB93Hv0ZTMqed3RL5WNIsqOPo4BR9jeDUeaaG3EB5I3xprnRi
UWRoRQLrCIx8CyB9kxBrXQarmsI4ZlfPEMXYXNSsOJpz3Z24HsQyj97G6IGvhWRavAzrWweO60Bj
t6gzdJOhiwO9V/KFswkOJGfidYkJK4qbZ+edAzuZx2GyYihZ+/D7CoLLHXAUNgCrAVUzvZKCUQxc
W7u4aD7nNpaCEi5gvTa7JeErGEW9WWuigqPC9/ESxzhJqWe13gNmGGFgxR0Xd9qKjwFNtQy/vQhV
YBbnfyMD2GmoO0gS9vJ607vpfkjhKEFZo5GbPTH4MB/wtHvnPKr4KzSOsHMzdgcrXbbcEBRihGss
Gdog5iE94BR8Z8+rU7nYcIAIR7Pc4/foPkITQM5GYSiv6ss6v6ruRxqi3kqaDTWR75n70Rz+xkaA
padP6Ipua5vjuwefKN6pLuB+7uWJ+mLuwHfJGYIJZKwR4WYlzkn8jxsfKT7+N8M2thHPJmwDaM0G
Izdtq2hHXw6kfmsoRzQ07rq8e1Ra6kCjszHdQ0YaALEYkEcZSHGu+8wlpqC6sTbuec6cnuMn9q23
liedtoRv+YI8kepLpIhSjGPJfCb+KkwCHqqZSRyO2cDsEeAqlAqkMEkc1YrNn5qA3La9K95jDN1R
aAH5crYVbVt6GCfCtmj4N3PRs3F3xM1aLlzaH15IPJXLTHRzuqWdf3Dp6PfWd8Mtv2XYn4I0C4S+
Colv8F2kcQaKfhpHCS1lMSn44P604itocfTaAOMAL+XlufkNUVUpD9D+eNEyyDCokyeqRtEuah+0
NNOhoS9XAxPQPiihmLJX5vQfw2yX+j8ulYda6qeaKtNM5yM9piZ03ipPW+u1e+9U80tp8lnhvkto
uOpaRegLjbYFYBvzuZ30H0y/YNnKz8x/RJT+GkWJaMZ3+a5l484agFgVzhVqCP4vaxcyg+rQXnGj
1KuEHUduwgwGY5LQCVKJp5PAJppmrkm4jeYjy+R3GnY024JT6jbkyM2DHFZbJddOEG87gMhCoH0l
00+SsUkoaeRkZy0KvweyLOIux+iLPdiw3iqX71J7VdqdlKN5yLfbTQ39KgZEz6tTdN0tE/fOUFei
bzd9QN80iEfspODmOCM00k/YExpOeTd/z9AKWQH5gA7H7YiDkvdnuA0GrrCObExJBiAdLYOZRdy5
XDXUKWVj7Vc64YENKpSWS7q6tnijjXXSYztiGjWqNMMmyQORm5qirhm43qyNm/gbC80EkDGOpRLp
Hf8qcA2s2z4myIR2RHXzTCw8PpwXyoUszBe5UszNyc3kk7eHs86mlyY8xjzxt6UUS3rEdrdnaPYx
Dt1Hw+WaULJTpAHK1PdalP/4KTtqpTsHU1WOAyTNBOutQz9MKZ4l9+YxmWynVys+DgEdsfIcFNz8
LjU/Pif3TGUOsC5I0JT+bxqe1WJC4E8Zjtata1h2oVt9SvQTsfkqqmIbUMnYpZYzWQCqQehbI8p/
Ll0GW2VDHOS9jnviTj/GpECZmc5VHUc2taNpEbfNDLelmekaSL/gniWUhgqG3JxjrKyeOhAf5aYP
dyVAienx/zEmUft7iLBDlwSv2hvboyVSvSviWeMoL50aVUu4CrWvqKbOwipQ0jOhjbkoeRPoPja8
SxP1LQxcWCoFl9A/zVwJbZG2p7JBrT35qst2MejsToh2PhQgJ7pVrRIPiIWN5E8NNrpXLgvHApLI
ZjRU+CltdF/+PKQol82w+Gj68KR6NRjfyFr4JOEWNrhYOSfTs+AWQDNep5E35J85ZR90WzvHQP4Z
Sl6f0HgVqblVUsAkbrfsSfQcqptr40wBKmTiZiRGOqQhU4fdLFWzRd2YA/Y2dH8pYCT9YCi4ZFGG
JA1dU3dea8zlM0EuGGU/paLb9gsMXFG+qtNmIeGd2UN4KnjwLoYPan5RTZyJb4/5EF856C9tmouA
lncfPtVf5DBnC8loZWTeDhX5Vfkm5CuJGGrhli2jv0zj83gc3hMChGME2v1baaVz24HrTIh4COZ4
6K2LVIG3rM0GODWZ89jzoCCKqaALYeMMSrCIzOcwJDuXOTiHfU/Yb1Qaq9BplmVv8oX2K1KUUCRO
uF3A91Rgk8WXxJ1p3C2EuafHNbdK81Y21rytECwznr1YtbFotHZd+QUtXo70kjlcaFWnwq7WIUcN
EQTMREgp7bOvXOJGM/9l2TfhD2bYv5lYcDzzyy0mIcg/fziPGZ1Frhs1AyXihRV/H/jVwaETpwyc
hvErtfxFaSi8efnO6+FvalsjzVc21xxSWej6mO2PmdofdkYgr02/i1NLGE8C6RMTUzy7xBfUJ+CN
97Z7J6Doza9wN4RUPv3Kody3pqo5Tb6Fne9sDhHZ4EBJnxlwK2eguNBqkLXdyiCOtGrGVdhaiyBu
5qpJKUuOXtAfXeZAPnBtGZ5p+PD7u1u3C65B/1dLBceus2wsBvEtM1U/YJaA29Uzd5op9kLtDgla
IbvucIc5hynAPqyahcO9pJnkHOa4sPSGziJr2scskqHEUGh6kMgNrb7Gp5pHPUly9ixrxrkT4I1t
BUA5wiWma3CzlIgqdEob/oZ5wIA4si8+mrsezAE0bxPio/vjdfS9103BBIigJ4hgW4Ogek9Ahbc9
nG945GRpTPbaS65zX0QDRCIXN07mr7mx6uhzND7nEwbvKnr0jvbdmHw7Nhc2s/oM0A4pzPRw259i
BJ7q2IH3W6vkvZk9mARmo4JhWWO1L41LhAjsY05WmYremdBXWYPoAl+hJ9YnyT07FaVzk12T0mU8
x6xonKgRGVJqXLIO7VgXWAOW8or8Mb+cgFyInXo6gZiuUKSHAnFnYoCYrQH+tFt3DI5CI3AkJClC
Q1iJLJ7P1GTjvGL+pzRoR8f4pOv5lwavDGYnQ8zm4AGXCEcoGsyqyQxF12aRFvUTf7E7zowm+s7s
yRgYy6vOLTsUctZMGgShETDcb6dLfkpPRI9RB6oIkXVODwYVIyYaDwc+Bq7R64mRUReeQYaCEm8d
yeNvq2APMnxddYzRtbMJjrL7GsJnXWOdGQfSkHSiRKoV6GtOpUx/CDPBBU6WCaKaBOdhJlpCTB6F
Gi9KE+WhAjmM0AwymAqzWTkE3TR0Rgbw/w5Fdxg5swh3WmQxjLSRjMqvgqtb9xNU4BzH6OKxb9Zc
7shr3Baujy8FA1UqyVryqzdL1UmCW3X/J8FY46os88kVELM4Pc7IzkRPlFqgrIjSotqvZPMU1HyG
+GOxgl41Z2DOg0pb1qpcjD5dnK77NAtL5VmT02dE4Rm92KYU8mTE4i33UdEDa3EGrASGgXZimhfw
qI8Z9DC/KWlOi69EZ0H7eEyNXFnHMblZbMBKyh0VCbyCfszhSqXRiGZEnTNYqbX3UOFaw4UTX2NQ
+GB9lGk6AF+Fbmr4UtRTr3zoProdg/mlCXvOzgjF4W4g4lXTYy61t3pAwAiKKKMutyywVdY4Sy/T
lgbhN8movkXZV5rCTm69dR5ks6oF+4eczNdoO6g8hMiZh2m8a4ftdBYbnXEM85IAJftogpc12bKU
4RE73sZLxAxZccBFCTXrrJV8OoIFSyPZ2spryJ5qAijJmEZZBO50hyEgRiGIcHAhxRJrnZlqwqlF
gT0Bm71MTsJlRAu4xHHYmF636P0W1v0HIqeNZKIkfbDV8BCmaJJSw7NVXXr15Og7Az9+MRBThckp
/f/kWtqS15lhUZOnUHqQHMegdc9o8BZqZtMGpcbmrCg0FMBt/WbanBvRX5KcvAbFfkE7rRrmUanM
DB/4s1fs1AHmBKHr8fi/QhSklvaW+d96/FMWJKHTf6e/r1BOeQy+mXqHw5dKzeB7kKpRg08w0xAk
Qs0fn+IJbLEPunPvagvLL+l5OQfVDbaCOXBdvGzJ4uH248KX6pS7b8CmFbAkmLKMcj2OwTKUdMgQ
V1cynqVs4G1n7IbKeZQJldgA45Mvg/i5FrJXuf4n0QrZrGir7gB1sWUwT6KAXQTcAlqAtXGkwfRG
NVcns4HvO1L6sw+BSGsosule8Ecr5rjDenDBkJwTiUUVXTstnpmG/zyvibOttDeTBrczKfVwII+0
jEsNcaCp4AaCNbeyad+O9AtMDIeafveDrfFVVesp90IRyZY9V6B4jmDc+g6vm9EfvOg+WphYAFD0
JdNZtZjV8S9T/plemWutAmoW1que+12Wd6AH9h4HT4Yq/NNIsK4giCMAokmfqMk3RuQhvsXJI1Ap
sKisDA27CmAL9GCFS3yCA9RfZEkwt2AbH8Ol3RiLigiHrqz/VQaJ8DmpfMG48KqByesxpDvWM1wr
LJpA9FkZQrIhYYzmkqByKHT0eti20UERb0ZTQv1sDOLSR+Mc0Ieu3Ghrmt0uG63VkDzIkUX0Io9R
2k77I9LZ15A8B/tq20gOGc+XRXbm3z/IlCSER8OYP7QjhP2cx0RWxNA+8hAKQWUvuhDFN0Khznva
eL3zkI5Jhf+r9ukUM2QKxT5jnxYl2DAajXlngiBdhn2ybQgWqUxzZ3pkrUi0jcOyRjmVSe8E5KML
sr3h9zvL5g+B6i2bn4zq1q8YG3D197l+9Nyf2cBd1pXjVLyX+gJryD7Lm2Mcfo6ktowjaoNYZ2ho
H/q0Wxbet7brjLsaBguXLdRADSvG9D2oO7imnA06GIuB3o9hnRoSQTNbHIsq2go0CBVACX/YqviE
kj45CilvSQyVTVUeBuLUillJyfeiJiDAB/YHOWLxR1+YYW93rYgZGS+Iig1PY78cemKdCoF2sgzo
3Fdw9/oGKxdlRSIx31dwSZPIPYUO6hNrlrXy1HYg8lPqO22sjqFGjK1jQ9gzi0tHtlzBUe1bwat2
BC5yQeOm7ykFuKUFJeaadJ9zB3sL7YZUhMbolkGS/+gMbiSJ7PnYOTMUw/vI0pdGIn4LJXnWZoPU
I6ORLOxXUdh83DYHhOouDOfsRYTz+fJS2eVGIbkrIUyxaLIDJ50uKPeEh4RKsqmZCoYbOz0W7A0z
iSyddtC1wlGSclHNfOxshXA3Kb9iUXlYCIN7rT30rUqIgWRuvJTWzsRqX28MHTqUReq7vIQOP2Ea
3ZyTUzK9C+lSpfhuaVkiZoOkTtxnTwhGbUiMNky8QWU6HUYo76U05moI5QfUxpme1ozbEVpV+9BV
t2PTvJT0qNY0vabo84uU752xT9iwpVxOlGwUFSjVbA8z06/KTc1qxcocaeW7eEHou1cImWwXo9n4
VUfExM1LzOQCzYWm0+qvuXKX7ZlmyaxQvr2GM2Sl4EQXyXuQO1SNZDb4fz7Kg5LuTkxmk5ePc7uB
awJ3HURUE93VBiQOYoEheRsZsIQP1CpAOCg5IpVKCP8rAlYTDBDRLwulR+R8B3B7qsR7akJ8bxcV
OzWJtrNbgoTSYNijwibseDHwG9Cp/CqD33gC1kXZXDC2KRF2ZNal5ej1v+OG/c2fV8Y/H1WqZvwV
OvQqtz0pdIrbwLqrcbVzaODK5C8VB4YyRKzkwdazDiUhS8Ej4CJozmOcpfjHtbkHdY/mMaQ3/JQQ
RMXWZNHpZ22DUR0Sg8GuLqwpECvT4EFAlJg5/gS4eQd3OxBXnmwZMHS/TGygvTNDGl+WNTfFmSWC
o4u+vcegHNZecAUmZjOLYxaDQlWRRwBydbXsnH7e46yFZRBTrDLDA9BtzV1vkdQLP0ET9xOo51Qg
ELkYMO1hJBR75A96veyILaMiU2rrLQNv7BCBtmozGOENP0N/r6kVnKw5WRqxMldPeUWioHVCgEV+
4HBA9HtIeBnlLhgRidI+Panql2lvWmseDych/loi6shGfCPWAbrsMKl9srurflaktzqoqUvgPxk1
OsIxgyxEjUYY65XrqzHnTaVA65EX9uhkaFgwToiDTaxzoHuoh/Vx7Q0kE0baVaUDn5N55tHU7wMC
u7hLuSLaCCSWgdbPVYJSgk4/SYnw02GeocA5PBWNvycf7T3CM0LeDMIETjizPtjueG8nUtHVcNDu
r3OUQQOd2LBENY9hzy5PEfC8DBF5wA06AomrBh0ZqHOYp3nya3KmusybdGQiNqV3UgxkdqD8VtCB
jZil5YSNSn8nMGockzgHUt4mr6og4zaGRZx1m5z/pXonRPCAk6cu7iK6NNO40MSWD/uC+Pmlxzbe
ejcunaQQ2NEzw8lh5jql6MOPmFgjidCWQZ3cywDbBnR7+1bZK4uSE2YWhFJgemmziqJ3Zv43pyfn
GEGitxW5fST82ekboIL/hvgwSRDNledu1BzhlX/o0NUWJoo15AeWz6y9Cxcq78+opWsU0EcJMKuN
DTSouCopEKj/u19yTOYO/bCQ56KAT1PWwv8MGYykNsLdIrk2CWhKq5gT+6FVcGrsbqkY3jFuGZa1
Dy6Wm7zbjPAAYuW3ptpqZffBkPdVe8Y8RiY39u9pv5nEIGQruJwlfuO+7NTeaM59qLF/cAEDbpup
OyDw+kdj/XbNNnVvAzsLeYI5MXU5aacayaZRQETBiM9gYhBEn1qDi4Ww2IKUFgbOGVtnRNxtT2ir
FW8NTLC4oYcoW6rkyJEVU0kEWhxWIBAAbjTOjkP26hnMVuxB/RuGmlH7sKJQwmDwMfpgklEhJaTR
FFG0caaK0G+vZRWdVY+bKr2qEecilXgxLQWonm3TzRU/3mG2uskecQNztYtJYag4BggMEWx8GtRs
TM4nY/W0LXd8olUsqG+lRrGZmvDC9G4d1AjiexTN1TQYqNZ5DCa3Sm4Kk763PmLq2tjfwzBsJL2y
RNLL0HqXhg0LXNN2CpI3s5AI2SuOZMX96Cg2arCnsjffhUsnrj1pUfud+O0Jf+UtiolQ53fOTICv
hX1sBqYqTj0c6hYOgku/TlE67u//cXQey40bURT9IlQ1MrAViUCCWYGSNiiFEXLO+HofejG2Z+zy
aCig+4V7z+WobKZgNmK/jmnqsvDTMIbbEHEQ9J2B3RnKraLaz+ht7Ub1B6NGeIApKjMOGUshvaZ5
sfHth9IpX4YgXOznjPZVI7BoiNER6Q8X7TGP2m1oDU84Uhw97i6DGHcM491WBnoRT44YZ8R+hdMR
dbpK3dliq7OW849ZpH+1NbElYEWaMRtNZvd5HglD6iwytNA7dwwkKnGMXDWuAWpZTGgnvqKeOID8
3A2S04nwLOb5L5Lq19oyL1I57GZUiIrI/d9cD9/C+acAZNqv88qTDVCMZfZZ7dOvlCB4kqjUm1xw
RMayKy8jH32CRDTb2zxTSPT3qYV+U9FgvdcktgBDGwKpR6wpt0FSvptz47EK/qGKLoFc1dYTV6BP
0PN30T1rNDUa9CWhxIhoZfvWmfxD3BYtNUly08rd4xO0Uwzg43sqM/q7z/TeOgNRHQBsrBb7GrZb
3f/Y80elAjLp3lKV4M8yOmghTAEL7jxPgMZ3fE5wVZfHnJQFqan/pBmhZKPi+nmEZ7QXIp9v5ig9
idC4VsPwqaz1Z2Gy611Yd8xp9qPbnIZGzdOfacPn8kGfwb2pzh9FI/ZqXuxkDlUSkhnORQRgpvBS
Qz/UccKMzevaza/hXTVmeNaY0e2Rb1l6ZNJCxDXJerkFDDTxO0nzJK73dTIxy4SUI8beYhRrJYcH
g91A2yVyWGiyYPuLfsIutgW5aRPFsTWEvjniM2C/3H5K8eJaXXEpqI6sEg6sCuK/N511sN+ZzV7T
ZEYL8SV0iToVTLZ9KXCox/gu6wfU38ZUQFFkraeppcZJohPfXzee4UxwIKsZ3x35JlFmDYxYY47B
fLcqxd7Q/mlr0CCLkB8h3OFZ1T6s+KtZL3nF7SefarxbhkxyHHhOrYKyYMGqwun8VgzUGxYoQlk7
xg9BHJpQ3bZgHVT6tQd9V0JCXYbNIxTeHlUnktatUkm7LC1vQ5NcyRE7VJQlEn0WUlk7Cv3KUvxi
JSFz6pxG657lhBlfHq3/8skHJ+9ZefO2BGqqPr5QrUsTsF7jta419viMH4wIh9p7Zchuq6U/ScLF
iFqlZzKhdhloY1L4Cn2naCjoIFIqGAMyETJpiY/N+K6M8jFZICqsFiLfdWewwi3KiZjC/FvSyPvS
Azjn5TyRZJkwg0MjgwF+oz00Mv2tIvAtY/sdxnhHh2Y3oPsUuLE529Ay0S3aX4r+M0Cy7pZmg6QQ
2WdDE19sLHIh9SHa6Z35xPmBmpJrD02YXvypvAZT/LqWbzr5NIP5JdCDdbTHbQXoLDxJArkja0Du
j/Mc+zEhLGEAg7gm/G9GcrQMF030LPSd1ObqP9ewEDOit37wGMkA7DS6EdQQtf3GaKVli21ml0Yt
N7OG0hGuA/OjFmz/fC8sAiXkPRXPxhT7SIT3dlR3lv7Ip0R7kYE+S+lU3if1N5xRTfFBpOU/OM1a
wp5e7NeZuF2qweUClNyW9y2nEjJFNh8gDiltbGyDjNS5wvm5zkfw1Q6vJQYm07qP1U/EhyqBwZtJ
FhPXNcXC9CPbgZV+Z+v7rB9T+VtFXKzyPJqfNG1r+iLKryJ5y+x/s3UnXaz8q/ubme0zcgDZ18QV
gm0aHbu4q4hnsp0WeXq6Q9Cfre7D2YFneTyTrWJEB/qJuHHhhCLknvNnUxE7W8sgDOu7iT7fHoG5
KSj5Qre0BBzokIlB5TV5udOXAfY7vOuVbegqdksq+Abh2KFhsQQLEAtA8GqB4DVeRc1Ml1aQ83C3
mtVxhqLPb+G1GR+yoUCgwCvMDMWK7VM9A41hcLBG5BmNr1XzoteXFcGr9Ij3kjTXwFXZXEP7bPT7
PL/Lgr7P59gc0T7mxC8Cvo5BnLgRNJNMhYHzOQCE1aStIg5FxnlC6nM+tQhZgmqhLkF399PjmGpe
yvpiN2+NfFm1K4mim6p/WWxfDy2k9gfTODXlS6Feagbk4hHx8ccNrzR3GUsSO/e85/SWVKQHcKLQ
bnSQAiuwg3I1+g+ng97gaME+X0BfkYgLM0msnzOAomhUbP49lsIBSWofSPyizrUqqCVaY2EYXzAg
tZhrYSJgxKDlq7cqd7uzmModRX/SVUQTEEmneynqpxBvlKxTyJek3g8/Bjtfu/4L9X9x+1uyN4yi
S7Heh4MwmB7Lj/0hM8OTZSE7XRffRl8zMPVlfHLJVzTGenyaGGkRMXKMJxDHPNcZD8YKTlw3INrS
cYmjAbOBjcgbuwMnw9FXMb6Sac6sDkMUojk7AqFw0ta/gTXr2GFMl3/BDxA+lfOVjvUXn+cqi6d9
KyubtmOFNc3sFqG3LpREsFg4ZCvQtxVRwTkZfvP3qLGLNXUycv6WqtvMonDm4bsaLF+PTF+b4m2z
Mlqcvipa/ZqRpzxOrhDMRI6zfpqABiTYDGeqmxi8/Mj3rwTJpZHsltOVyhHjSh1hgQ0SIzecEUuk
HT1L2dukaJuBjYYGJmDkJeIfZ+Mh+6FsYteuPfwFdrK1433Dhm3e9mr5tDLPFzEk7oshTmKkz33P
G0qF9p8y7B8v6wjBKy3/ouUZCjoP7yM2h8o3veCEaNNAEgGJqWgScX86A3af6VcFW/dQdpJeoic/
8fghxt9EzgFYAuNC+4UZczsxqbK4DW3WTfh8HtLCib2v/jBS09nVNoqh6qDqlwYEfw1Pe51HDw6F
RHP9mG8Y/btldE94JQD42jtsPkB/7SeDsZ3QoASDFuyfKy56hbcsH7GQ1KTsgJJruAkNkyHEIxMP
jwH/e4PcOfIkcGudIotwIgGrD8Y86nzcjQwsJQYIs+kriEm1O7plLGTrZqUvXgQhtJ+yoA9bHrHk
kEXRfxBSO8s7Yz053UASEnmtrSy2MVPDnC9cXc8k55lQh3q/B/C6IkHmW7X+2NRNaQUVWybT4St/
4P+txG9QHGbmiwatfjFebJ2t09xta/NNWIkrHrZq9TOMVKwpaLctzmCThX6Bd1C1pDteDK0Dq7i2
XtLLREPq7sQ/G+Ovia1Otd4yNXrDtjXiClEp1aNp2mcIVydUUFn0sS7vD50QIVwlRIzxryUKTD0b
2bHCxY/P+aH1CzEAYuHLIb6n78186xCKL9awNVL8uaBK+ncFqivyE6jJaYmWrHxtVu495R73285m
iAMDBFfP1jRem5S4T0LWN2GyU5JdpbkkAs+Dn8jcuq6NmohsF2BgIw2c16hfEKnbeT8jDS796JmC
XNKY92w0IOpkcXDkIL0igJGHUWIDt+Wv1IcyccTM3GdPIyp9eMsSIPKnEBq15enVMUp9dIhL+j6O
PHGnMQH+sLNsRzXQJGOg2U+gC0hKtS+d/FJHNylJNwaq8Z5YHIAtGBl+zJkouI9R/GtD3y7dbPzV
h2ONm2LW4RiG+AhYP0o/rAmfJPg4Oq2lpNyT6adI94s357ecZ05nksvCFf0BT4UWM8aJ/4eB85ww
A51x3oRnieIbVW5cfeUMzcSW3tawvFxnzvuXkSypbeLiQhxn0p6l7scSAPh+F2qllVhkphOOjoRd
fUhGoUnnfD61DW77K4EXSVzU8toyxH8bE9+2DqZMkgFRGXVO+f3VihIXGrF+Ofm4KtuBBiFmR8Mo
uFyqDsCV8bnqJ725RARAa4IaDVElQ1HQtGA9trb12A7ix3Cq8dSl54JSiZNgRUhpJC8Dp4FOIEZO
EaVH/9T5JVnfmgzt6czNg+e/F8fOis4hKbAcqt0isx/F91y8JlwmpFmIcN5GHMdGyldVc8XW70z8
N/SBMLtr1pSsH17y5mto4JAgNrSw9OnIjTRN80MSV0p8lLL918CfjAmXwBuao+1TMHcNCarqx+vf
gRYS2NrCxiKrUfuHfk2zNoPNoLqftw1xR31anUK23iF52yh56Bnjvdwyqct/Cg6PERF4RrvTQWBA
jo8hp+CEjgG9/fVj7i1Yyke1fMvC5otP+qHaOqrMFGJ54PHhI6BdSUq+972BaD00uLe0Ot7F0Z9W
GVS3bAU5fsuBZMSFp6RYKe8bNkotcAcRnkpN/cHoW097pDzWBO/OVtwSvV8hYLEjeu04uj/C6JbY
+E4jNyuZRUnrLUVjSOQLaXkcU3LsF4IiFLW+3X7WlRNBubXWZ0gzk34WqU7eHSYQZid987z0ozPF
6mbEdk+BLPqeSI2TubxH0YesLs9+iXCmTS8mR3/F1o18WdEQGUaRHJ8zYOzN8t2g8+Oo2WqUzmr4
J41kYefRuQkx/prRoUo+TO2ulUjUBFpsZGp9rG2lglyWft+VGeroxFHil8aGvHKTyJSCcVQxso++
uhohPjNl69zMZ/ThFWoNnU42ZpalTy8jZqKcbXGMMfRhZByh9vTTwzVk6Y7Js22zMrJkeyuvX2vz
JwMBXl5nGhugOcyFC3Y9Lc33ajwA9RYDjRYAO16myteKY59gVl8OBJ1vEra5rf7c5m+pBZxQuDW+
e+Mtah1j+RUtkAf5vSuuRvYyScEQMgGukkM+QOfjbu17VPEM2abHgY0UTOewkZNfo+RzmI9W9W5V
NEuPxw5SLObijTIwrALOZNyL7q6EKgbSJ7N5TUPSL7P41UxPZLzvl3tEFlOFZ4z/E7LaZkOaY6Er
V9OK8GdeJkTTYxQFOdNhc2TEHlI7N8dUOVLhOJYMuYu7j+0M/lI2W06XHTRxMWcg3eUrXigOZKgV
oq/8VFVpvshOtDo2uw9VEWtPUs6QzbFZA14p0yR1UMcyJ/9Mmy9SkplskD4GRQF5SHRNy9DV5tVb
0Pogpze+ox5Sfivx2pS4mXIkauTP2nLNPI1t6abDejsWTEXVSfY5wylHSCGKuu80wxA72Zgx2oFW
2lCVDMe/wAXzmORQYaAbXmoA9dVH1JiYdlS/qUsVm6JXPILOETSPN7O4p03uj+ai41Rm2J3NCs5d
pQG/nEqSNw0oN5Vcq7xS59eayqRWQh5XknDuWKwkFGAFCCitjW0OVF7zm52sJ20hmC99M5k40/a/
rLaJE55RaKRdrc2C7H7E+CK5wPcRa1mV4caExa3E1L3RyTjLMnkFNKDMvoQJ9IfKyZj9D7zhMVqV
aRPkkokG9iOdUrfECKtN06HfqjF57qm4xRRUFo6UGSorS1+I/Ounlde7dqnO1ticdTM7y26tirc1
01+zQX2ZBIsw7WVkghmCnoZPpuEhM+TGT6IXk/SPAtOf0a0QCt+L0WatEO8R2dfwNgzI3hExQ0rT
nO3ZPId5fQlxk49+g96ySjuslgGJlEhx3ZpAu/kDgRdVT2zwGkrkYoygM1QXbfqmizJEvRsNSVuE
vSKqfsYZvToxD7nHwNB7eBPQza767Et08mszImcEqgOMGUrNmKbbvtkWrNS7NcMMtbjTHLrzXPF7
X7B1wZ+XvBU44tq6x/fFGJxoqZzaiJ6rp3e8K5dB0i7qe60Wb2qevB1nYn4shBKcsk5hSV5B+VOl
6Xmy2LR2wxEg1kEuh0BxhtMss3Mf+m1WFCSYVNtBmbZlrZMLhXeugS9xH+hSPzLAv6FnQOtKG5co
YV/isF8E8+KSFam2mxc+V1bJCqzg0SmL8KTPexTU+6goTlIoHzvyEZ746G5kkEyduCs9GHuTk0NN
7w1eaV3OD+g03VpRTtmcnLToQ0eEXEqhN5VgJvTSa5GajlRojPuUBfX4Bq32zPz5G0toJwfNGu5C
ss2l8TDF8kHcIUsFszYgsOkDnQH45P8p03zQUnUb3oZ5DeC8bYCu6vqRYF3C1jg9iiA1hoDLrbdO
DLlOfRmeFAJbNSlkmlssfGFiOo6dfQg3CcOVEI2Cuf1VKboe7WkegVMArZlKR1SmKXYzLZaO4JXx
ced1drGs5Swl4Ym55ckCPTRTIxvsK0ObRJ2y5WCiIHnICYQTT+wMe4ITjpAxWxMBz1sTzyc49MnZ
2kiHabU9WmjieHmtOYUqx7d5KlfqUsY7J0zL1HA92gdUg+eci8ciBFparDNH6zn30OONxehLbBaG
9TYI5CMWr5LFdomugeR23GvMIeEHU823XeQp6eoqp2Aoc1dG5dvxVdvmmwJ8SEqAMcVPhHZYJ4sd
JXZ8NLfkWLZUoZTOZajtTOkqP8/gB/oydhuyFxWoggp4H9o/Tylkr4ttr6UBEvYuXIBnSEFk1/C6
bXeqf0MMnbJKwt3Y79upPQkq7/hTJWptRpoTg7rLEN9uYaZZlmuSuDhHXqPFXpuEbi5MWBZnMejP
aqPfLGKP9B1IyXM0HwT62mkqvGiQ3TDN3YhK3TZ3ppAgxCSbac+d8QCnEGw1SwgYWSaOEuu/WCdJ
awmEvJ/gpc0zAruI8UBtHQc8hdVV5PK1rNRrNTEkyCgidFcS1TnKNH/choqExzHx24OMxb5RF9AS
ekC2ggWru9C9zHxHnjg0mTNDTmTw1Pdgs57a0TonSnoGvlXFxXG2qoNZf+pKja0go1Cfz81hKvN9
U1f7kB+sW1c52hVNvk9veV/sok7fxaDdwJInyrm4dAaBnFN1GMZ3WgGkBUBZlXWnarLfKSuPg7zj
tiEfD8TT+iYM8H55EkytEWRSA0zLPtRpdUyLnJmkEzv1K/EpmTNI9Y61fMDTFIylHCzLGqj01lLE
f4fv0e8ClEHeQlHZzIgwVvjyKmoUJnMd5p8em75UTU729GbADTCcxgcxRxb8zq7NfRCUKzlrfIuG
nsfMAbZA/gFYZaNLAhuqEbAelhWYRIO549db9TBLrHJFfOqq6SRN7Mq9rplO0Q1hz1WkPd+q+VLv
sky/1EN5YctwblPl1DIt1t2I+UpYzI6wgmZGHKuE2wFHchUxn2noAwtmGmPnMJTH0giQGwJnN+9i
DVQ/Q+o51wnVUbfIDxcIDSAT/JVXMjOtbeNvsQS5DyrSfGEreySr3Hmc/8JbwGeoh/Z9G7d+J+uu
HCX7VXJRtg8LCCrEpSVCNyYZk7zTRpl1U73TL38S0Cn2XLcHmaZBVQXVsbGIicihWjrR1koAI1eH
QuovksWC7UJcxkfKUovRZ18j8rnFuekM3ewk3HCKjlI4VLaTaLcRy/I0lc4Q7uq5dVBR5OFIaTZe
Kph5SDP8ZiRyxfwgsUGr3CqSjm0envwsn0+1Gp3apj3KAHuCBv20aYeBZupE0pv0FSRgShPSn+hY
k8Jdp5035Ik/o5OYm52C29VWjEux1AwelGdL3quoXrsZSMXHALkq5u3Pxng/4O5S8eUU7Ci76Te3
wxdtKl4qY//QTyfruKOxn+j4hvDDjou9Npd7xl77Ycz2WI3G/C0Sw+tUjy99iGksN/wofRlpLKa2
3FedvCMVAg5bAy6gpNIncIare5m63ciyn30CqJRfOw6MQfIyzWWm3adU1auLtLhDqyBzY+lzuVvo
gnHOJuA+LDb+y/AVt1sjri+FmV37kuQeq7/NFUNwdo/ytUdOUJLwKTYrTIcZb2Q1odmwNa/IZT9Z
nnjV4rS7mnF3lVTzORohishBERMpiWA9x/C8sM1su2qnSwiaCKYVNQgdSnmi1p2B/WkYu/iR4mH0
qgZEuuh2MWQLHgNUVpTurOR2at+9GeFGnggQIJMSNTyf6SWfPgr9rEM/jIvuUtXFpUb/rij82W3t
3LTNZU21ixzz5+qAM3XfC8HEIsQ5M3v6cq5jYOrICSJr8FK8ilJN1J5IPXXfCMXrAbTbIGzIOTCZ
ruXCr8iYLFf7yt7pkhLRpyv5qW/MA8l4U0SRz3ITHIb5byTzQRAZMWIJNxhr4oSrZwfPTRrMALUs
9LF2Ku3zgY3syODrN2xw98NWgPqSfNWE/wxYzPvLOn7VRrePpOLKSG67In6BwXktE6h5qXlJ2vaC
LE4zbsuoXlUsgBOLBaONzyFcmo5yaj7NmexOi+0yVPpCg63v1T9TX5DUTN6qEr81WJuZ5SOWrYOw
c7cRDY31yLa222VKsxNwlwamRss2p3obpAVOgnJWTIQi5uKKlcQayTqogltjBFKVUg8+IJfwDEjm
ZBlpZTmrVjIGGK/KmbxLOuHLGoG57T5Oanf0zJkI+5C8KFs/JpZ2mokVbbS3jC/6d2mLY+21R3sh
kphVR/ZIoVt+G2vy1Gzxan5YHQJx9JJToDCFXFA19321w+CS7IrVRKkNtpa+OATbEoHz2QGjgPM6
LpITg51DarYAqYrq6oAnndWX32e5TyLgFP4YeeyyoQUAJBdBViT4M8FN1lSecusno+7PbQqfrt9F
Lwe9sFym2OEX3twEO2xYJ68lacPxdjChwX1LSsSxqTmesVvH8ElPXgzmQYIiUmYNOSEVgpKms6Ow
1S1Gki0GJogIHOvXVcy7RHOakuYxIf6QPZ3EBoqPn96XkR4Zb6rXLWqQTPGhrvpDpMuH5IUcspUU
B4IUTLtAkzy5Oqq/Cuf+OFWexenVVjKrI90bnfgEPPsYnj/obHJUXTorPwOKS/m1Tq/O6GiSEaCT
CgpNDUprCWTsl1F3C5v1Cl+YcgdgYrOcCdgS+TFawwDgO6Jnc/B7QUuDDJFgVGo8gYEhr5dAK+VD
tYgj7LQT3eupZn45OCUR9Q0fyjiRckolV4Ktjfunf1jcGm29aLlxQpKGbecCxOYfu5tU+/yxnb4I
z8qvuMAa26F6ib9L84OgEg6pBsuqLBu+eNaduPpJNuarxMYOKPIrNgLSYuAjsj1385bAgrUwjgjM
iUYpzmH8iS+D4CN5WGh1Oj85IOZx0BIR7aCiuNvgk8Go6nRu9Qg1C6Qvr1MJ5tEtH+jGUx3Y8Mmm
jxvaloPSD8EFoDxK+icGIhRuKOCwkQiaFf3WqvKlH3hMl+/0HqrbHgP2XIJ5wajdajmhXOlE9F++
eRoAtbEZ7PfFe4foAqsWKW2aFpMj/i8Tf1VXOnO4OKhAq2PGNeu0NDWxGh1YUiFds0LzoknrBe9p
hmUp1C8RoLqVUvsf6jRzMm/2CbfUlRVzPLpi9pCd6HRgMVEnneEunYBp2Ln1TJUwgI3DZmZCLS4G
B7dKSzaTiv+f9J5XwZuWpKqnXBBhFYqOEJPj1cN8nxCuEUExwK7Ox8+3tothXd5LOEDmLpqS3ZOx
y+DmpCjajUE7/1MuXUgCTZG7Q/q/ccpZ+PNCDXIU41VnRae0hCy/pi2QOjlAiHQgHwqbiOGjOCRr
K0EaoVuZT5ychoBKsWLEcmQ5KAm5p0q35yfIusJ4X4s8iMjXJYCkR3WxPMFVLZ3Jflp+UQuim1B3
qAXDKfUhhfrm0dygQNla4l/GACFuyU5jwYKTLHEq2otxk9/prD3m1i6seLzchuWTt9aa6Y4HjLxl
MilYjs7pfmSeM27s15LwOxLqSVQtmbDSsciAyezN8EGkC4wK2aDlNSAfLes2rsNtSJjjEAvHZlJ/
Ocz8lVibop69tVEJHwYgkrbARByg8VGVe0Dv0f7cGwLBwFhTe0koraXNjdo/vxszKTiMOBWr5L/n
ikFiPT4LVrutLu/Rwx2aWH/RVInvOyxwNIiGV4vy/4StiJtruBpP9+5xqaafWN5ZVCQynL/qpAr1
NDEqaRG1PcndbdwPj+9HibJNG30Z4Wu3JSytyQcSMEklZ9NcqGQFJfpBNDFO2y/ma/G0XRjPM9c1
orPSSGfZ1C55zFGz+hxJbtdJV1Orb10y3ZKwvQn1EM/QZZ4OZTTta2BM2NevGXIRfiu2bmQB2ceZ
PmZQ+iDX6oN6zaBBri2zExG6k555fX8bqnRrNJ2HoCLMmBQNs4fAjfJg1CgR+DFMvCBK74mh87qh
9KhEvMH4zeDYmzyOYp12OTrrohJ+8YghqYSXyYlnkBNA5A4Mh7IIOrvf0utt0wIEJ/PkbiWnFSKs
bkkUvaUrPcYJDxqazSnLJVbw5ZkxqC3UJ3HlJZCeyzN+rbNmpOeSCFy5/eS1cip6fhvx2mymd2n7
XPWYm53axuiqo4RgaDjhQ+ANAOoaryiE2dcnW4mJuN68zkwpYp0pRYedwSbNK8qckWmFirgvJrUX
wh0zyp544gxlYAS75omP4gBppLCHG3N4K2udNic/pNZvsjle7Ze/sDACASQ7NswgQXvI6l/HEonQ
Ex4PTuxGJhOcuDBqO0TCFuLcRAoEIVoqdmBVDEFTRsFCKDybLRZvuHefSibaDfK5HkWoGlcXXUKp
MG3IbhmjX3pS9ZIg2jZOFWdMku0wL/hr2/kKzucHfcvcyoTkQbMJAcg04Pbla8gtgpkTi927ie1P
x8DZGxECVAh5s7FHEw57Q3KZLGC7dCs/1rOAFcC30syOSeW39seQRElt/agkw31Svdhe0Ibcw94L
n1sR7WW13of9zK8p+w+2NRndcZi8JtLqxaPhjSkTB7InOGJlMpLLgWijLPax2ZmFT3CAo7xMWNxS
YC1h+EmQCpdQqH0XiHRYRtl6FeA6KiXt2pXnn3AM2Jnw32RcYeID8ExlsEfVgqqD3cFTa3pSq2z4
jZwJ4baQD+V6bLbMzEPtoJYXauJJsoO05Z0g+VvjuVs9hEVokiz4vynhkNAW0NCEWIgjlrPhhgF7
ErUX47zyGjOw1VxOtzKeUDxyVRW+IRS/ql/0nuBNkm5CoKDZ82Ifef75vRPO7US74RPaPijK60WF
0bIov4+/gWcJeobfSDNHEjm2GDbSb8Er1PLRdw04+Hk8hmp0xn6M+1CE0kHvDkpqEfm+i/EgaIV9
aurunIXr2dDVM2rjptobNULZVPgcEbNh75aRk4FQioeGJhXprgXXYGov3c4k41qduwC6Wy3OUZie
EM+kxIlMph10ioB7VZ67RrmoyOiNqqZQe4pr46B0/bFnmCfxRoEyI9l76Nhscm1ryy/lLkUpCHJG
+YSjLshl0shnxozqYixOSbPLZiNA5LoZXLHIEIr/luSTW5L3ENzXdNWhmmc0QZD8WMauCfyy6go3
6Taz2hlNWJxrEtQ6K+gvFGIIV95b9tMLYdIFQrGBnXCywpWmAK7IqYIBmxVfw2MNyyVjQ5WuTawW
trZPO3OTA7cLyZKHyW6vnTMyDTbDxrMZBRfJE0Re9WTKjHzH6ZAkr3GbvyTGvI0zNEQwgbIkOlpz
c0RAELKzSImqMyRG9w1CFidP7MuCQYIo43t2KBsO4Ri1EGWtQVmbzIqnckcNDdtRPAi2WvrN4TDI
asDwLBixkdUdOn/WFWUEEqfvAgNzCEYbQoCsLtmHT19J1HhJGnFjkRuCTBTfrip/4n9ksqg5CnI1
g606upj3vHzOI/ZDwOCajOg3Agka/aAqLNHwbHxptr9kr93DyIfE4UjP3/XEB6Cx1Tjs64epRjr1
45fFtTHQTJKhsOmle8xlMfMjsXxbVM7j3khpvFgTMRLvs91g3CYx+LlV+kxsyCCBh8BSZtmqgn2X
2pwzKz0pi35Yak5lAkQWIo9UgqyT9Ii4sypR5D0LZTs+ZmljsVNz06c292HDcAyWb9WDBtZ3fgYL
QJWlGxll6eiPa+7XFmB8GPtoStlLL0jzoYVRwZjCUafDvwvFQjlw9b3kzLHgOKe0/JF8MBRMz/Kx
eA/XAHIZk8rS6+DDLUS0xHXja2f5aq8CdTYuZKyX06XBjt8mux4pt5BwrhfHpfdwMto8PRUNKcwD
16Y3iZPYk+lNWv51K1qXZtg0VW9xB/2nVKRXhceALow3t7wvSXfny3nI7mbxCmX+YOgsxyzjOe+X
W1GnV7ODzhoax9ykh5OWXSUT2sKU3qYczNs9GLv9vJGkjpRYhxAoLbpa1XIItdugR89yrz0XbfrS
5N1LZpQvxkz7jN+kJNHJMIsrbKLmijwwmcodt8beWI39yAwWh4sVBzKdvgw3EvH1UwwgERacmy5Q
QccYRXEFq7O9NFCMTEB92rstXhLEFCkBCxJJzgk8K8uwHOBrbtg37gop3gbVDGi5atU9hghJGk9z
edIoicbt0ul4a6g7oQ71EavpSYc4soke9Vhcb1IbTVDnDsPsmvB1cwJvTDl0O5shXgfPiUkHkXqx
8EYmHfLG9gBuNN0uP5G/hPnl3Nb/0s5yi6ZyY4HHI1iAQ2Wq5eAoKmXq+YUi/lWCYKYsl3TQz6Bg
ulIEY0jCaCSelWF6afTiNc6W13wBYxsysKfbeEWrTYm5wTDplm8aLzpnkd8tGGJ12183MtctIsxK
JsEwI2YWl5jR227SJt6yuAVliLxUHpEynpSyEZB7D0PvKF5TKEv2dJcS9a0S/BSX0XLvqg9WDcG6
+Yg6HO4jDTNvZMGrSBesItKwqeSqsPbCkEyN6F0jq63SiYl7oIgxcJLtTWMprfQ01dFMEDZ23Unp
zLOiJdd6zG8tF2afAcRcjGfo3Oj9B3oHaIhHMeONeQ2fjRxe+VrfW9m6a1AOh/qZuFXNukfyRQCE
sJrZT/sMxZC2EQVxLTPYTMYtbfxQM1HXszdFeFIjvCWyPQy/0U9bQBrYlU2xAh5QI4Ec9APForot
23FrkSzWIkuKmX08vOftJOHlOxv27CgrEjrAY9CGXe4qni8rV5gQWG5lQexb4N7sdIGM9D+Ozms3
ciQLol+UAL15LUNfVq41L0Rbeu/59XtqgRFmB5jZlkpk5jURJ1h8eCul9ram0eaIfPuYu0/9v3J/
2bSLx6qNT8Nc35gg/Ju0+cMWGxsIcLkKKUFl/8Pe0h/pNn3txvipaflV2r+uKsrd9NkRuzDTdXPX
N/RkJTJXpGzwLsJyX5iix9GKNMn4XTLrUNoHxT9Wtd4nyc2+kC+Mx15R7hT2tX0iqb1ibRVnhreb
GVCUBTKh4QzdKQMK64/LbxsZRYLqqu5lOBGW1xuZtwNuwoxzsFfGpuKxEEkhaQSnxoOn58Hwex2q
GwLYxfzAa2q8OqDppJMDlba7KxhGIpjT1PSNTvbBrJ+3yd9VrNULXovtYkqwJHEEHGdrvIP2va7T
cikmM6w9bD2OMP4fYtnafKKya17Qe8NQKcnMe1Mb8Maq9M4W6HMafhhNfp9Omt4/h1F77nr85M17
vrjPqXTbbQTWPYXrRoYjMnLNwbWub162V17ZkdBc0+hLXzF7dmLVa9wtOC/xEJssdOehgCzCY0MU
72IqfgpCY/veIMWorxkF4qJyvgJfvLASPqD2n9DNLL5OaIeeX7QewpXx0W4esZM7q4KE2mZjkWYb
o8OhRGexccBuBvqHggUB0I5aDy2GU9neR9KwRbyq1XatM4kEAKjwMSOEEsVuoV4MqWZzCRxLjaB1
EmkIXM1ngOgvPkEhx5QLSbFZtu45KGwtkJIpKBYjNPWXRV8/FqWNbWInYnGS4kctPtNxj7RBfmu3
4v1NnAYkHbUS5kwNY9zF8qQFnk7oyZYktxemKI9rwKKgm546uwidB+i7UPOLWbPcrNcD+z+3mzyK
b9O0XEXfPXIDpza/tsl0Azsob7ZP/OiO/f1FdgTfg5YcXb3vHhS9uoBcghR6EZV5LVfIE7nwtpbK
C9tn174NcfxGtTvN+Kv75ZrV2/U8I25SEVTdiBvAI2zK5ypB6tBYDyYzy3ijLM3E/OhN+b7Ao3iK
Y22RSmCUqOcXXzBWalNHfkqx5+7MlepiP63DfaMK+GiRyB78tQPVEg/or2qXnJgzdB9i9hTqyY64
jL8zwzceDzQT40iunpywLMWhyWJUuZIKSdr98cCvgwBhTJQwVyo2wB1JS5xBDETS5XWOv3yTIcQU
2W78JimDkt1ymd437fdOAalrjoUaEoFerE9uix4lJ9X5ZdBXck8aKg8bEoaq3osZ1enFjSC429Zz
c+ZBX0hX0AWbecUwWplqyFl0mSszGlbW3yYjjjSlfr0L5TsvcIFjUCE967q02xUTK6lcEHqYg0k+
KV1+j2pDrs6TpnubigCTnypFmG7GG6nGKAGOja05cf+97fQ/EirwjOJp5jmYw8LQaNu/N/mrU++j
oEZBvx615lu8FD7C8hp088xIgFgR45QoC82Mo7V+t0IjkHCXOmzaoBZ2W+zuk+ySwTuRZMtbXIxk
LeyD28exI42kTFhhqSLIproo6UEmcTH6JpCNJCju5NfkqieK7F6VNbFo1N8kFG08XSzjS2101gfj
z6EK96dBvUDPSsC1TKBvnQtnTG+Ik6VEDlzWRE167k7ojemsura71BOAadtw1rY8fm2/VTET7zmV
ii/lWZCbLwyOSgheGtpmScfyzeXDffrCJyhnQlhRzVzarwqsbf2rmJWICGHqGLTGXnOpFi85T6xl
2bKFNoPRU6Egd5CqsOoLT9RevS+B9g1U1UhvptoS6HoAusGs0YNzEK8sT0t3TR3VeJGxOsc8Y7f6
L4mb03ZXJxbIL0YDoyC1JtizRLTiWRYb7cVyqZLdwdTdesVPdV2g/inpRkhb7z7Xg6Sd/OJitPPV
WDArpjTLxQ+LDbd+fe4Uwn7vzQwSRvW2Mf2srPIsGebpjheWJGvJ2qKJeCfLSNhMO8WiUg8vY89U
aokqOqL4IrBNRfDvku0D24wz5OAz1odil9/aDzWwMbZKNRqq1XAXWXGHXKJYpl38Oc08C3Xl4jF3
LV6cfuHmHhrH6AXrWkAqyW2JGfkbn9WIKMhA+/QX3b7OB5ENgSTYwlvCt3za5NZjC425U3Xr3Mbz
ycblcujX7GKd6i8Qgs5fG7yw4UAedMgh4SAZuTWnqnN1krEGV13PSd3cDDl7kKlclhwMOetWBmk8
GU76szF/LbzI+jSHlYSuqiYVwS4izsKo0s9Nr/hCiPBIv6y7slDdGHlyxgwej9HKT4ihzM0MRgj8
hEzuWivUtMnDMB9iPvQFPitVFz9Evv5odfvrr2XWNMRR4Vr8QHYxIWcqXJtv/86mPzXOGluWAg6g
/pqpclyBEeogVb8EQu8jUFpcV45MFpCwWDINT3nOQqBnR1k09yn76Es9JPp1WzoueYlZEukCOq1X
VQYj+uZSMF6mj8OKOGCMF+18Vuc/TLJreqwte83BN55N+/h6QMh5d2tOYk1yUv6NU4YnA1LaV1kU
5GtU97gsHqKSGTalflFTQtvi2SGV1RP71Lg4N/ol5HbgXWtDmfdkBD01JzBCWC6LoQ6YLJN83P7S
X9tVtl1lPrmZbTvP7buCItz0JcVh+Fe+KvKbeSZExmQgoNS8D+dFPhz4A9HISVA//590PNIcMLHN
UO0v7WVmaFtElIUwIxeHD5q/a3gj5G3zVrQk/QJJavqkUu6KymtATOMV2VhmYelNGyAPqxMBGKaC
E/G16gW2IeWsJOWJReeQnaZh8e1+4umTvWZ+wJTl2VxCfVwCK5KvO2fWpt57gKqHAyR+d2Y7r/W6
t9SLfyB3YybBBAi9qpjnnCjAkpFChQdMlPajl2L2LNbbGc8qdWs+Y6LFpLAiFy/vhhnfDdgAvUzw
Wa0/lkk8lFk8xm66jQC0yvGBZd003vRZf1T3ftUf2sygy1l8VTV4PTtaEIMXvQGwyY96yHXCQWwT
X/fo1pAvanCqPLxsP/YHIICb3t9Zh/oVURF7S9xRentN3m3dOGXq7w1eEsseFS0731SAVCxBYlqE
o4Q0lUEPqYCjwuUx3BTYZT2jJW5jIEFiRKR6NNaGwzxxxMRitsxc/TI4KbKNxj6kNUKaDeYVpxFF
QX+mSmGeRuubFfY1k7E5ZP2dVF9GcwMrQT41NuEmXwYqINVW3eLdZvydBLxyfgKEJ1Xql7kaKMTo
Q4zx+zbUVubyDwMca6UYBxnToTZM3nH5LWXC/yLRCrhxnHAGAYbRJvdQRFUehyr5AwZGw0lUsNTo
C39w11x2c74gEyF0fWbWs7RxeB2iZhGnLWMQOH2JmMwIJj76VnxaefzOXEa6Tswq195hDSFlLLH6
2JUTNKlj5xXNyqhS8lbxpWLDhfjmYYT9bLshVOIxPA8vOtqzJQiG4wVMGJuosn7UPRV8u904fq69
PFxy6bzXy5EN6tFK7mMXnxl78xvp/eAj+x1IsGnNR3Jk43X6EIEir64yeqscn5pCckrCC8yfpWfA
R6w+SoOzLpXPkoTRBQFoS8qrJv+W8fVRUnoGOZUVtg9/6Ew3Truwur1NhonwtvD51P1hDA0IfSWA
gRZhH3JdAA2rv5P1skAMY+cCei+ccBhgJMBcW7bXUumdxEL5qx4tVbywddf051otV4JQFfWWChZP
TkEZutpQWgc+tkjgK+vUaM65rroxMvsxYhRyMDceVoWC/o8MIW4lPwyc2nmZbGIAh6s0IldSXJZy
R267adSvdj7dlja/W1N6VmQZkTryelIPQMJnUkoYfDmXnkqiYowvGvVdC2QVwc18Ouz4Q05fQgpI
9w2YQCv10/LXL418G1ujzQpjxqHS1fpO5zXKPooPmmk/YfWP1vtuLJguD+KJYh3xwZtUyE8Q7Y9e
tHftrvkx6Z0HHwUqWOkRdq3eH//2/eJZKJirrGbVFb9n9NgWCzKdBZlpN+cFIAjJYg10BPRHNqXb
zPh8REfEOqq9dGN3KWvQrkwNVtS8XEa3XMYdgNS/PiwnW7G5RGy/8bss/Zbm7YcYSwaKrHd05X0Y
pmA+NzyaVKcelTcRRJLXMY1J6xQGasKsFUXhqjob877qJFvXTTPu1iBO9dpwnsXA3LtLpWgXABhX
XRquJnsrXRSP9NmQ1gC+3YI+a0v+jnlwYG5qBtdcNZ4wQsgbWtkM9i4Jw+7G5UvB4ixFxVjOOkvM
SS2NmNwRmbuOCB32G0QWTZrPxdCceGjY7RPReCaf0p+bloC2yu86gTAXpoWbPmetPtWzeXiNcvmO
tBbb1WHeqWhJ6ol5uU3ZCsdCCY1mZUlUhPY/BaXJ2dxzX6Ioz4fRIxQUPdY/+L0WDYZh/RXGd0cd
ZrynUx0YtRwY9xFLHW2LAe+F2CAirpiQkSC6CsvB8NlOlIA68pNY89h/TknjVh08HEJtTWUJJMqk
GOF2O6YBmHq2ahvisWH/0bIl1ylhLIaP3X9GBpEtVbxxWSB7NF7VW651IjLmsQ/ZFWaSHvME5ENU
5j8qFcfDlt0UusQXxZloNTaOFSdwwWxPfV2kDCLbcQ5nQ4RVReyuWM7ZewfxMan1qKWVsBQrsl1t
XlCULb58ZGdgjOaDJvuhV/I9L9ZDLRtuPwoW+MZFGOgM4XnNjQMGS6gWvG0Sxg4a0xKjb8+MwFqB
ad+Iz4yRMEWLrHJBG6rBOmanb1BL8+jb5upHlV/0BKrxtXRUbEZYDjwSJ2RSHnE+vwVNGLLvAO0c
khcy40+v7TNMELdTKK87BDc/vjLO+SLTXcjVnM05I149qaiSP8ixPpYK0JFNcdP+dw+dBXwZN89y
Uov4Ug3WJblLxKh0RbhrWSh2EUy6GqgQTDKxnkq7CnrtezJ74AU0cAcJKeS1v+4QnNNrgiGgvPUp
GakpEMKj9i1JzXuVys9Vtu9djoJOeMu3ZjDawIgEZr+P7DG92ptMEY3wkOn11xowbrgpk+JqrySr
z1xwiDMmqzpS5xj5YVnfj3WVR6WcnHKiiL6/dixmnSrgsZJc2VMiyIYvB4UfC1DUSK2OIrNdFb3t
fNZJtLKBY1yNdPgaeTds0UboZBW7u9bD73HJPMH9pyWph9XRG/Te0y1G9+eOjibQfrfW6set4kNe
VoOeYgKZ3HEmVnjvPucVQR5wF2QA5XX9Jx5AAQ/MJ2DlHIfoS2KDYrfMt1BodOh62EmGUKeYdE7u
9xQlzBrynz2OQMs2QgDurrG+NXtKRC/z+w5d0KiHsfpqtF1MmBOqlja+5NlyaUsz6gy0ru/KhO8Y
FwjzagWBzMI8rjNvQD+YEUta9Yggll3AGhhJHJImGPHd7DHiFQP+G0tarYgISL1taDIMWHW0bF36
ttVcYMwPZj7f4WUpNZhcElFHY1cbvTv8hfNXLvcev1kqFqdMjLvWRLPyd9ABw7OM30DP5UeC+DzD
NjwZpkyCwRpSmy+wwm/AlKu69TW+lqHCPZr5xCd7K/MZzcsVLmTbOigVAnlet9HXdd0r+9ZrNLhn
WKorRCGpZ/xjUrF0XskUVytLULXFUcZg1rDZKazNtZfBNVdqM2eWzIchl/dxAcSXul2xRmvRkb0E
ea2z7ms7PwuSPy8Li8Wk2DyR6F5PY5AdfGXPP+Z+/5hN9YPR50fqGLkLAtvJEhQmLOg12kSSsap3
QzHfsAimqp9QHtC8qvSDKYeduRBGPwJpWWLAecsxyVYflSQBPCkbZvSWRwmQbu0jNon7oEWUSby7
t3TkxRTQGU4kDvqKsC4l8ZxWZPnMl2t8PbGlf0h7846C8+kbpxbytkaboNI4AoDRcn7RSsDHk6Jo
F9V9hILVAIpeGAClBzeT08O99pgsOwkFvWx9oyf0BVUvgmZXf/Jd2SjnfETLrPOTOCZbgt0SZpTm
A5c/TOLi3Jj6KXbcuFa9prLctjZcdkGe8ZJ1HWoRdSepqkM7HaOKRkoRoa0Z0WEN1LQFgqr4nem9
TKPtJALVKh6d+cHBPVVSmNRbVLIBmGp4h4DoiZnl3xvUv3ncfOqW8qnv5uckS6jTq89aHz9GHfA4
4ML0kt3Tp2LvDnFSh6WVLzxGNphxjZhswlytJmzGNGLFE81kZLazcZmnDPAsraljrNKnOkZdiYql
0z+NkaL18D1M1mUopOOMmF+2ByKeTnU53XABr+MHHEJXngnlaphfdzp5Wv+VRhuYfAE6WutQsfF5
tpgPLeT6UmBv2fnF35At27ezjRcl8ynhtyKs8w6D0ugrMaCH4TQXnTfrBI/0++HO9LcFmclTfN46
TFgNFoobvzMAnDnvqKI7r3d6qm4wWO4DSzOrEyzOmshCBaGsUoDbPNkA+Y2/LAOMzaGsto+xaj+G
Qn7faLhiWXuuJdHdNkMfLb0XKyjLcztJV6XsLj3fx2L8lIHTNy9RoOkP/Y+swbQ70m3xJ5cQZoha
gdfqdiZews+1GL2ZE9SWNvBztENqBFF6TUvGQh+UI7u8ROqiRqamHWAunsdNjexSiia1j2KqXYLY
w5dAY3vOCRQbmBhlEQkWBGZtnKm6I+xsR6H8Mn9tVzMmQrkhrjaN3TVnoHhwzGSlsheuujdexuu8
Us1bZua3SefXFju39EBoiYZMev+d/hmAODdDHvWbFFpNG8adwlA3D7Z69ukNQZ9hwGOMFWAaw3q/
sbeGHlX6cZ0Ew39pQWOcvvUKi0hFe01MAmXYsEwYAbNz3mAqWeMLDnIg5rtUQA20iSAyguJRa9pV
xWVaoy1i8nnjkLxtk3HNSaQ00e2b0z94UQSDSjk6vew8oabPCKOQEG5Wu3TO2CIr6Fh7xbM6MMLS
a3XMLOhQe/7I0suX7n9fKZcsGMBKsi39RGhCXPOZZD6FaUmJj6+ElLmg3XwtSt6ZYDIFZk+zwvoz
L1kpbuJD/48NzpVHJIp7uBsvrSeh3Rjl0L3n5vdIgvEZBvNR+mMSbrn9qas55FzZ/jC+6m/I0adt
DNN/PjKvkfTW4ti02wVwNqkAg1dJumviGiSfxrmTh5jtXkzR24F/3P4IteH10aIsugvgTEOqgGM+
8BeHC14Y2Q7aM4tnPcZiB4nEwl3V4aYUbTiPS6hK+LwOCSlhCv32euv7/kaLsoHslRv5WFyKjyUB
o5bZAR84tzomsnfLF3V/62HFq3aGUoAkyjViaVJ32lUQMYcL1Je6xJ2ZJds94CuyBnkn7aDUsfMF
xslIhvNob2B6niZamRwfAJsniOBoylwNYY4OnMq+AADBKeqolxpRIiums5hPsl0y/ZTdlGGPCdN7
gLbDJFwvgQE7WAxYhyGP3QxPHyZXDotA3dOvxlS+8pMYUTYlCvMlyU0FWpGPHD9UR63d6pD5kH8Z
I9qMvyZEFHTaiyTR/KGrZjCpEjKQS5dpYgr7OsWfhtEHOy4H2HKeNdX+XSCR7Bj0Vmw14VsRq1cj
y1LYFhP0MJNEbsCIqZWBuy9+3X20x6QAVTjaB0p7cTXwaDjxiRYSzzKMUSWq3Enqr6uqXjCYRLmV
M+7923H7+OSfgcxcTkNfMZ20zjn6ZBDYwKtP7l/IdwGGwa6tYAOSb8XegKGX2jmHAY0m98n5/mUj
2ioPnF89kk9IgHNoD9V5RFrVljIRpjZy57NKrjM5m87IPrapFGfqHgP/bwPKSPuyqK+DbERooQBt
WBgWHAof/5WXUBWmJaxVzjTKO8Thkb1XWGuKqE2SqNPVcCbrM29TV1YfL2RYXMZHMGRSfu9V8ypF
P0cjdmTBfj2RHN3onVSQRTyc+pwDaJRQI/JCE8cQX9akjmaruHSG5s4z4uVxuU9G9hQq0D9zfW9d
1MCP0iYsbviPEIIjfJtnGQ9PKBbapJ7ajpv4gkVeO+oqkvXqxYCdP1M44NOp8PW68vdkYOCxs0B0
+nJxTVdRe0xPIJZpESsqzyE1w2mRGAsyt2nSMNGk4HrGwYryoVuYHOBqNhkQTZaDWN6ZW9TK9K9Z
tZxtlbFvw4JwINcabA1DSdLT0eZLI1ITFftI7uoS0DtvbferbpW3RVm8hcfTGirU5ROd1nIXgL67
fQx0+xP1Yim/lTtATsAYra7eO888IYsKcghsDD/Qs4vpzFNP8VGQ1J37mT27oGCOIx6+OEuYGPZO
vnytJZLhAWfTf1ys6vCZWYprFCXfDhN+bpJZ61zIT6rlZiZwsiRCN+ZoxsakA7KNPgbrrqFBycPs
pLT8GvTeVdPRHTF9p8Xvt+xNi1u/HXo8HVxgYEtfNGSvWrtgpN1NbcvvYwXjll4293/2SdDnLgT9
tKBF2uqqJ0EC/O0FubEt5TzE/KYLMIMvXFt2K7nBRRp6gNR0+7mY4vlPnJYQg2xON836R2UGBefJ
bpCymXUUk7qNlckZNKBaq4h6tb8o3jzFuACGgpV17BMcEYmqjRaJmc6NSPO65N7YiX1aNTZ1VOVh
chK+RHYiuJO+bu7NHBOB+jvH+NHm8TV3vWHm3b88Nj19rAPcsEG7KuBlX5YP0qrbFQq3gawi3XHp
aoGuGCH+PKASb4rpoG9ye8c8FawScpO6E3echDsOf9m4XNKYb7/k3cA1QUuj4hhIwEWdExioo2A3
0m1QuRD1WeKSXkHbwHSmMkWuspmtWxdkeZ+XQXnDYyJEdtvS9K01ymc9tffuXZ3bu1xx7VrGZSTY
yaa2QtOvZdyPDY84hS4SI57aXsxOyah/g5epOTV9tU1fTbwSFrfDyt4sXf5ohMhuMXQ5AIicZ6Pc
hpOO/BJrKRcua/6pZiqUr8eauNJdZgI2E4DN9sG0GXgh/sQVW+KKRVn80Pc26Cx3jguibdnqzGmE
tw7RODcAdwMBTJ5pgNZ67PQK2huLEJDKtP19+9Yt5ilVNgy24s2s03exIa7a2reMa3k/IgVZjw3n
mi2L/09rLa1HmzZ7OX0nR1rCKKxmJwCLv2y9ja8D23gS4sTwarV7KjCaCkqznSppj/Uj4q8j/thg
zWSfvW1JTWRMnqg08ncRd8fkj7U/Folaa+/9TKWvOekTS4OCVyrrHP5oB2KmY898VM0Tb5MjDQLq
EVKY7FCTCGQW3CEttzZZHpd4o80T8PCzoLdyfya0oPpRFGzqVqK1GLqXg3Vq1/+6HHZV1QfLRu9e
FWHlxy8+3yEj2kLB5S41LIfr4rxNA5JMbD5OVVqnnnCFxDCDGFQmqSShuRJntELI5NJDvRDpphk1
rt9qLHbDqd2CpKOXaJtw3DlucUTBMaqbJBzAW8pxe6qO49dk5A9INvfRQ9RgXopj72n3fN+PvvLd
75WrY4DtMcBSYVi5xJwXL4Brnp9pEzAhbdX4YqjkYJ5NRj3xyzBTcqjF3stb6Clv28aYYrb9GVey
8WZXVmDK7+O+HWfVduyKyhUlMRn2lU5xxzBdDRv4SlY6XBd8hJMpuUi8T7pkh+XpfaxqHMCbnxWG
36ubTzh5DtVK6oKO30HMeQ1FNgVEmnjVpeHixjU2JU9NfE7qdkkG1dWG3qn5QyS0O1Xna0Nznaf5
1hruVKWXteKSdaWieZQ39Qv0OxgtOocxpeIC/bWgWOBLmhtfEByqhtUwfnWuX2bxfWSuJFPhxE11
yKqVdbS4Vx9LsfqlNvjjr/XQpbaHpPEkCu38zi92rt7AYPfQ7k6E9IJYlxBJzP5uYEA0ePIBCmJu
qzeMoFnFRr0N6pc5dOEr7MkAtMvs/Wndm0IO84XB1PQ9a0owFeSmqAdcXXN7YSIXKTiTIdn7nHVf
hDOkuhyMcnOdsvwed6/sEAQK2UF9xKnwlbrGtR+Wn+BKRuL3mHStJL1OGLiHO4BNQg/Hj6nuP/lf
k8qp4b7MgWVOIcZXgjFwMMURLshBrLk/5iTtHG1GksLWb2R7Ikq2QoyAZzO+Xqe8cOTkUJn2iV09
/1Ee7aaFAVL11Yuq7dHgYGpqxclCp0T0wqTyiTNP5PBx+UfI/LniKy/pea4H0taB0VVD6+VWAkc7
GyF4Z4+5RoRqjeT3eMzfmWdZv7tpi8ZhxFxPsmuaRJggJSIuifAqjOWdzCOEF5mbDf2jlKbbapD6
tP5KR9RndXHTvFafTv1xZFOYnOWXR4PNt6F99MKmWxjwqxQIO2rHxqrR4a7QGeSDvvm/T0PFp5Hp
vE9L57KedxVyp2pXmFHRW1cBI0iIP0qzhAQQPeLjSS9mr+44XaFX9NdZny5ZBx5iiYbYcPUTPLLO
wIOM8nbXSX/hbLyxZjpLGqhXOVCKhGV941BifBZMlIU2hj90Rsj2A6UTPFkWTTW6hW1gjLR59VEm
C8gUq2e/LnfpiikiYVpY/Sr0v8oyoZ9WCMIZKAknMThJXjksBDzQoU68KucrvrNIVlo4tOUhYNmn
n1Y+yTzNXoNXzKd9s1yywQzHiql+5hHOE5htdtuH5W6sxoM0cTy2cLhA1Z6LJYE8RvtvDqetMcIX
26g38KIaAOEhBi/Y2BJH0rsv4BdseUbhoVHxj+Z9nWBujyU443Apeq+HvVR+xFe1Sn5YbfrFKtVb
2AwkpyFrz7uARqmLOzaSTeaClZLrqfpCneORdQgQ0HgoT4lAcOLVJWIPabmAb/RBp1aopBQ3Qb4M
XsKnBS+VwlXcArG69uh/LAaT+s+1ztyEAj1j0ph1mSf/VjqZtThDZhhSRTXicuh8MuRnGy1s9tmx
vUyFiJLWCiagpOksff5IrnPpCHYAbXpaSH9TCxIoE4VRjerOGXnS07V2U8q4xm59KWFiiQeHBhNv
2vheNzVx7YNr5/Jzj/fH5wPESWjex6x6Q1n61J7xsa5/st89FoA07PG7qOTjH/kb7oFS/PC60Brn
0x/r3CZY6RARzR0wIkyNutDRQ81u9i+zsIvL28lofpe8jKcK5wSiyQ2K3cJ4EiUnearGRMOpV8eL
/ZYt5jttXpu+j8cp5VsfGWgH47E879USxXV3rZz9I9WTJ7KweALQJcLx46j3s7fZPQfn76NERN2O
C0bjYUUuN6T+qMPbx900wScyutS3LeG9ivpjyfat/oE3qhpvKeWsHT8bi0XCuIcZLqXDydbLoPgl
senL4JyJWiKA58VkZHdl9qcWvf1olu9rOz3jcb8zh8Azhe03v8xFdWscfVQuewPu5NfomsTW2ETD
muPk0xRWDNdmOTDNOHgRKABHF4S9mdoU5nzt4+iozU8dg4daerX6X7/Ml1QA2sOY6WEERX26wQlX
wPcVXRrJecl8USe2dtRnljIC/Q6r9hgE+K6GO/sGqMjRHJP7wKJLebmCPTWPz7sE2IQSLIBi3qBk
Rrfvjj8blf2KuGYzNcedqPm5Ri+tEbsp2XSzMqrRevs5wk7da9PL08ZTXzd0nYDCRpavYR6sBLxB
zAa856mjV+o5ReGgwkWeXf0vTR2DczUg+hGyPoXAV652bqBBAtyQ/U0Rrzo1DKJMveXlJzF7Q4Fd
cn3tHK4EXng9hkMl229IVxFAokd4IwjMOOdycq6+uz/ywE9B+AhcMfKqFRKJhoGHWE0Q9RteYm9+
zwgwtrTLoHUX0NnEfpndeBKSZ8nobjiyFJVKA3LGotfMJePT/NThElINlIwu2h/Sq6TWTbR6egdm
bhWOKiPqGFUXu0DQplZoWLNvJj5tlnJc8ilsd4t0sCbo7mTej+29GJbboh0Li2q0BCaJ0urENNOX
Veo/03C7kdgpZwSeGHtA805781ZPRBjMRIEfSljK2TXXH4yxCPbYIwNCZqwkfDDNvTrVsvWoFw1f
16G3Vnj15gVffLoPnytvAQELTn8ZL9jxb3U33C1KEzlrHtnbdshwa0j915CTvKAdbFACfagpCZk9
cqgkuB+Puyn8eN78eSp9c5W8E1ouUklsclbXYebMu+roSPOMfCbkX/USVOQQg15kPmOZgVxLPtmg
gZGmZ8aVzqA0t0Pzvqrle7/Ub0jug8L4O7b6XQFnjI3pgiUympFT78VBL8ONXMN+Ila+bUGPxgEM
Mw5Qm4Sys4ypAYgg58Faqf4Oz6rEcr7aoSYdKuyNRi5gziTX3YQ87tgc/K/DH/i31xNWYKWsqDcS
eydoEvl7PsXALwT9x4F1Dnc8QTRMDXsI3pAZXQm1xaIv+FljLw/gxAyU8Hl+rvU3Lif0NP+wqHh2
kV40ajR9JZ+VtORFfW4egRxAl4bjNkuQf+mUlxmZNRItVnYgm3RwTf/aV/U422cFNGa/89v13vRx
van8wJLuywWxPP2zM+lW0ZIsFztOrqJsrp1or8wZrhVGowrCgQnPuNz1i33ScxqE8bHu01s4hHsv
YahqYZRnDCONs41bWId29MrjrdGuV1jJkVT0SCpUzCoz6hsCkVlDQzg5Zkvi19GprW/9SOFyzAcI
GmX1mAdutk4lJnMCQfpCdYuw0JMIsWioama4pn/+x9J59bhttlv0D30E2MutxE71KRr7hnA8Nnvv
/PVnyThwhCBAMtFIJN+n7L12n/XulI5RNeYR5WZo2N1TAI81rqJndVQ8mCV7yEzZf2XH08LEn5CN
ToG0AXubNR+LlDDE7pHQytLyoFIScbqwiiX5rhphE2jgrWMNLb/gDXzsSsLQkuvdYKSxFnil5sbv
CPkh8pysIlsdiNtKlqsjImLqLP3WC82dFc9dXCyicBn4OLKcPSV1/Cx28SMDwq+8ljMdnFaTxXGz
IUFXr0sH8kb/NjP5EifaGfkncW8QwozWEfo95KA8LYl5NaD0S3LColm0ezgNAvgdWYB4zZ55RICZ
yk6scW0fAZNWn5xvXpJzreFXoBeF1Ss5+OlzI0Qh80uwatSAz0oaPKSIqOSQGSd4irn/YXQ61Xcl
oxOAj20O9wTHmsVzTGa2iBBJq+jSmctsSaCzwlTwNSKUNnkJbDBghfGsZ1xKu7yof5WEaqoV4Zjg
IFDSx0ud06940g8q6rb+VEhiJNq6O3cDtoqv/pASDZpGUzDqnD9rFloi0Cat8snr61+5bHWM/uQG
VYCZquyMFcaGtnczGLZbzMjAQkii82m2hgdY/9jlLeslSk4K0EFasM+CUhnQzPiNvGP4zfH9vuSM
v7nYdNx6sejV1WcpwTJcdb+wZwIMVTmP8lHCIABQRFpp+vVT+wenTaQtxRkFIT9pavjl7QlEwqIf
Rqxsm/qrIcsRQichF4dGlgJxi4OJLmt7jmMfrDSSNEEgeLAQhtuUUomYcLUwRSBRkP1yIboADA9k
Azs3Vl9rCn8umfTwkm5+Y4Lpag8jLXdV3lNQpkMKFbQdj8KghjMpIG0ioN+iCypH0rGQEjzHs8Jv
kOsyZMgDMBdPXD9HgMDFPKOGno9tXd7WZL1VwZAhMDAk5YJt9sKtctVm49KYvlS2PBihTKDcZPOu
thMH3y5ssM5QU6UsdkuOxdbw+Z6Yewjd6LUjz8ijqPGM6xS61SXMtC5s3nInjFPLVbjvrIKmgvuu
cLfFRBTdk4oGmqQ+USJdh7rH51zalaRfxXi7bkQJ5uDa0sk6icRRpe1HUgs0QCKjKSTndHsbjyO5
ClDVMJiHxDdsyKcQ4WCDj/soyePTwhKnE6UrExerifKyISbjyMV+ykwMtGZ7GmBqTiYTzYF5YonJ
Ss492Y0Lw/3FXMUtOOvXJbMblY6hd6WYLTKUUn3g7shmJ1cggBFs0cEKHrXWNgr4emJobBuobcKy
2OoCUmTgIhu7kxLNuw8F1GWu4tcBN1cMQk/VRk4aAlS2n0qGHpYve+7BP9S3Qlntvul8aafP1wlM
2RKyOKYQ0Mqr9FcsPwMs01qU3UAj62wISCsPSAA7mrPEGTsHmcplMg7nWM7PVoZyQutPGo8lq22j
QmSpLT4t9YciWAFwKZUVK5PshUk2unZHOktnuek4QFD+IFt2kj73Eaj4i85KB3WqKgWsdcJ03EKz
tZgSox2UnWr9s0njhdIAjQlLNADehK5X+x7IbYaAeUCoWk9UXLj3BHfW0NerJvh+yLFoATLFCHR9
DMGVl5/kLruzCeaLns1YshPIX6tvIsLRzKwOGgACCahDiaKjXoejBTdZZRLFmiucIMKPYW1kYQZh
PFHtokyDZFz8tiFpaKE+havWOJ8CI5Io915UNphgfUKO3fzNmN+ZEXOXumBrLx2Yk/7Za/P+/VeK
/5oX4wdAlmJzDLYfsEzhu9A22BZ1MaRkddPeTTbL1iY/zH5GyHvQxPJsCh+9wa5218JJB9xQ2vMy
OGmvOaRNyDq7FhpN9UfMVWPXRsvoRHr0cnpPqhYWvoiWNfNWhMlQmg/ZUf1+7UBXtOYdBEQVls8k
fr4mq+aKqK9ATDWC+JO9Lk6iVtxoXVmJy9LJqqM6SY/IBL8qZAhDkYVbd3+5tzttYLK8oQ3UKzPI
alBYShIuTRbCcmJexdKHXjKiQ4qSzIgEo8L3wgD2odABiIIeyksfEv6uNe1lLlr4JrQQVRno+C8r
Ca1eG758KVsjnXgYbaYjkRzbkZZCaROPoxNzD8SjwD5fPIw9FG/oE2+IHSH0vkBMOmOwnSXfC8Q0
8KoFjBxxMLQiAwNCHkwEB7Rrgts1qELBjuGBxfI9UZx8YPEUJFcGXba9Kt5689WmDqAVBrpcI1wI
1WX3aPTIrFT/vxGsS1JpF1gHgh/3KVt/8jNeO4FD/UdIhjuPpBJGFskprYWUUG+jjm1qSuE0VmQj
A4zQ0LOIHfV+2wQ8CrG+fHd+PH0uKAu57TzDjkYeYfeO9GmSjdHDbEpvD+I3Wn0HbS6pcpVDzMam
s+N3TVn1NDP151doEQujXufX7nW8OJY/QbzOY8Hv+meCgl/naJDgKuez4q+km9UlGBRGPrFkeZVJ
kuswXvpuOzPbIg8A+zUBq5owhV2nsr0pA0AHrlQWvibkfDSZPWxxWIjMitHHeMGqtXeDEf+gXNKW
yh14ypzmLhnio+Kn6ujzJzJbetO2Py/Qnuv5uy93H9Pj2RiTU9tzJhzBmFcsHnJaC5YDSf4fjhP6
eVwARuMnXQ7olfsP4EzCtCnBud3ik+QkzTgHZwTeQJxfCjkSecV6uDYbJtm6von5fNuPFmNujPED
GwlL4kwjX7mrL2IvnSFBn9V9e1VX+EHArUb9Pp5kqLBG0YGNKQNwHPsUYNfC8BPIIrIwekuBLDpF
Ki6Nrl6scbxmtqhIbj6j39AeBnGUu8JCQ2E+oeZ+M0Gh4LWltLrg89bOH43aX2Yg9gRaZPivRrIW
KoOEvJSFYlPhuF04UK2c6RUH6sqBmoJpyAlszxZQ/Yjx1CaobE5/J5UWRy2pclVOOhG4eds5RIJA
vHKZOLg1uhSQdDEgr5R+N/0JcC1XwrwtI9hWkbJmJ9EXKXSztWGR0pCquD7MpENM3wL6IqcqidIi
NMZvSYD/TnDexMxDszNGqgv4Dr4QHbf5qlBVWwztestt8yfTdAs9MhLSXT1L6VHdLpDVHv3cv4nk
P5EUpHMOsDTKquE9Tzus2vqb2JVvXPPGxLB/1iJsNBkCXGnSQomtCi1FLXoZy3yZGJ1FdrcKe8ro
/pI5ZIt/MgkvjwZGGqS6MStIaHsEWXS7SaI4fpJh1pVXLQYYNmkAmQDYm8aBaEHP5Eanr/a6Kvcl
7TkTyNMz1Ny4zKSYBqD/7wQhQh/uTaM+pOpvQx7pmy7roUArqTSXQps/yl+7nIQocPdEwGk2WUsw
o95oISFrRXrIpSOY6gPScMKdj9pcX62dOeVHWYgQs7RTKiIt3ecTsc5RJUG6REYxG29VUiBPJrrM
pM9up8vzd0ndYlZwHmSkmOTz6AWHgFgHIwyfLiobLapwPLVb9W9KM2ELyvG+Dx1y96Q86TjSW81T
ZcxdVrBsqWMwkzFY0Xc1SBBzg/zTuhpImfGOef+qnhgnJPrKPFBCnd35da4e852sMSsNuA7Rmddc
6ynXesK1nr0jXylg+728G4nI4c1uzVLg2QJxxDvNuMiT+/v0ijUrPkxkirLBeCKGjfeyH2qE22vA
OFO+92F2c8APr8QW2MLDC0MbJBPmsZpxIDMNbbD8lnJyJBwrryunxOwiUv0XVP8t1T8RUt7G95nw
+Lao/KeRiv951DVvZI8GqLWXymBEhQ1lFKFkYEG9hfdIuYiNY4AUjmJgbzu/mjQfybOtrT9HRxjH
j7XYPiuhfxqm8mS20EOIkXlwN0wj8bKtCn2NmHo9pliL6lN/J0l8ZJcc86UsVSTM2AoD6FpZNJkV
EWx9+Ee1sYlbR+nCeWTLHNoUafbAOuK34SS5/YBPlRN1HfDhxLaRnzd4DK+zvSDKk8OEHrBwWvAN
yag6E2b6HbKNHu4oJYUZiU95y+hK65hrBZKjY2S0pjRMqDXSORjgKqNpqKchKto0aqQ1BI8cJgnQ
KmS0/SP163i4pCUBp8d9k9jRIkBGG6Cli1slH3trQMXEoQNhX1p0xhKGmJ3kTUXRM+Iv535dExxA
zQUrN9hiompllWGFfkF6kO1vY8mIuJIeWmXezceYX8TGVmQMNc5AV3MeUIeCIBgm1WvNAbE2kqDT
8NSnGo98D5i6P2dZ4VXqz+g+YThjFf1emC47i6fGakK6fSt18uj1+WadNqIMWvIe2Jg/Zijaxrtm
f9fqTeMZJZJQeeyE/tqp013Y5jdzrz72kMBZFMCwg1iivPV/93BQjkizlS1+4C3XhPURv43Ccufm
Cohytkm9QNjcBXoM+SuZbbkQoOC2IRt5l0i2E5C7M3PwC+TY0OLVTVOYzBjJb3U2818hLcfZJGO9
aYs5wJO3YcUVY7Sp6PcyEOqS4iDTECnIdfbzZTk7IdbxZHdrp2lLR7doQxlt4V4l/8/q0/7A5PJt
lwwoLHFPLAphlj7Sb0KOtSXx43WZmd+ybeCr2Q/q9KGYs00ClTcm0nm0ZW9inM66+ZgqMhSKOsib
Pej5rYyqCWH4jTYxJXXxM4feMG79aclEgiG1E7sZCMLP9EYjqjRfHQPRWnzrJekpiRq7Atbs74Ka
P4o6vcfhRqucBDHLsaJ6yj2Dg5iz8xdvN1GICYGLOWnevpNaBr4NX5MG9Jp6t6NFmCd0gQhTkBMj
pFZRJtYh5pCS/Tx/HceOqEACmnREKtKUUKe2UcsumlibYj2OcwJnJ/X7nCP6iHhxnC+F0l9Y6PJ5
DH6cYzFBDixj/njpDx/WRdvwBCqH+HulM2gwonvGpYIbOMqSM20JosNP5aAcavhdFPEAPfcAdU3a
kDp82MKGxQ0x2ooqnCW8SdJvu01b/jejLxKKweXLMzOBM6VyKPDYnMmlyx7Q0XLOP7ytNMmitXhi
yl7GevGxLY+cnQYDZ9NNd0gMXvliYenDW3/mT83ufCl8pOt+TY+/LX9f+7eR12v7NvQ7KytizE18
dOVd2Xiu2n4x36hk+Dy0saByY+9GtGc6kdspGPY4n/kJ0OR6gMmHSbNu5apep9qf2NmXIgZAoNU6
1nso1clTCYT09mmsX4J7n2qL5Rq6rd4I/QleoXwSlesowPsyP/VEd9jKw/9hieyMyW8Lqobx8lhv
7KfBNtdgHSsNGZ8SwP2ElogLLqy0bw1fmHlIbiXYVFPjIGH4WWEMwPlJcVdoJHGhmK9u++dWileW
uBepUWh5sUmnfaTgiVNN5p9kPopIF9y1I2qNIVIxFV6rzKCUwIb29owOdzS+TNZtPr4sXxwVm42i
w0FhVgxXCsnpnUPTntU3aCFkndQESNYx419GNgQeIidF7CkENUHA4zQREiyHsNNC5v15Gq1yFtVW
GZl4TcS+iFICe4pswdOjhHXGYTHgcIQ9Ozr6XHvxy3894shO79lQn00FvTndehqlpARq57VDa2DZ
M4ZOhSFZO3ZOxYRMn3c2ULbCkGxFbWbOgqsTibc03JZCjpGAHi9t/piMWRvlAzyb9lsCKi1s27ne
FqCyZQkHdKKjrmOdSdnfeZc2Z1eYpS+FcFvHsj2pHUtcIHNkHgxT6Rj9VHBZkNpula10Kc0kaLV3
NccZrlpLuBCNc9hmMl+kstZhyBlsZyxWpUpr4QZJAWimiHAOnQAiKa2sDkV0DetrVxxsEizkWW8e
ujr9m+C2lEmO397A6nWJ9CbdAOtpWdj58AiJ65gEpoPjDyFRkJ5BmgKOkfx79PdTCTtQCzNGKq0N
zxeglNm54tDafCeH6ShSIjHQ/ykxOsrZUhundUbFhLiVY4TgWZIG3FopvXFGUMggvyYweG8YyIhN
MKAc4Rs99ilWiCMelAmmYY3QS22Ok/YHGMR7LBDxgQ3DJHu9QEtVatCcjz1Tq7VLQlXPo7a3/Gbn
TJfXw4pIE/l4Q/MArmteiYoKL9r0WD/NYfWV4XdSKG6A1WNEwhtXDHG/NqU4u1YjnLfuoD2zA+io
ofssxvFJyurXKuhf+Vtrdk9U14LQ3nE63GEFVqP0gZtj1N4qc3noAQEA4BQXcIqjWUBXICh47C+N
dlQm4yQGEBSFQFO+/iy6FuhNE3DaDwk61ZjwmYrw1Nocj7GZPQtG7YQDML7ohOU/5FCUMl3zNFJC
4BPIoL6QSptfrEVvw1NP7WpSGMy02S2ZKO7aysdi6q9u8TmukOTdLz1eaFAgHDX3Kh2C7lNm19eu
+SMTxsdCgIlCTGfdf80y6erz9inBuuWaf72Icx4+KhHfyYy0tQXH5JYLQle6/n6+Cs16nSYeGqtI
AsnCep61VkIQppDeF18YkwdX5n23ynCa//R5c9tJsJOSy5ZUZ/BmYMw4pmW3Mw6VKIdtBg1xJIdr
Rg5mNyihNVE/FMnn9P2iY9ehaiKyyWZwfuoJAJ+icFLWQaGNUBpTO5EKkmtHWm5ElmMSYV8ik2No
4fvpEVkfPl+jP+yan/TnbVOdNjX8TMIbtEj+nCyvQ9/vYLshX/eKCjG01nhi/N84N8cq1p3uG/G3
gDcQ0lypQ4ZtsNixVaBjshd2r8jquFypEDC1o7rtGEKYTY5OGGUTTdA8aO4rCQhkhodtseYpkGHU
JMQo7/ZTN6qnBG3/EhjZX3xcRReIshG8kW8toTRhQNgKn7VFe6/3cHewTNmNonwulQGhuev1hwkr
heuIvQO7HLFzyKc09lu3kFbOEJywxkQ33W2TXFFHt/zfEA+Rb70vZFQrKOLLejh1PslpLcsE5vIk
DxggsVpCQWIwJimR9cyabCYkiOU3MGYcOlCvHY0AroYgQIwhtvIutYe+L4PGB7cgXxuf6LRb4zOR
QfEjkstdOgyCLm2a3yJb41flh1j1GmpzFw1OT7iBvcSTHYPP7QVEjFJUMnKjzz9t3e8EC2Ix7Oey
65mlYPpmnM7qtEBLiFGm07JIxyWz4pJZYtaUBC8mJXHLG2xxFCtdsOqaT6Sir1OWwyj0Fh778+S0
7HGKdvT+YzlYKI6QptBzWXMZoNhZc+Vm5ZVxb6eIiZm4Z46eSldKl5vVdLe2nG6mBA0j/ocV4Axb
vARWtwkyfpXZnmM3M2ylIiEwS/0xT32LVyucufMYfMWeYmIZh6qxjYT1+ElluUafnjuLoZBpXjdo
AIposp4pHmRKv82rwu5R5w7bEyB4KZhpVpZYu166XsY8eNFbZrnQJlQGaQnSUmQXoQ4kRKlPgzYd
Memxg2PpexhN/VH8G+5VzpIwB+GNAvklL9YMkcWzQ8TW124ndLUI1x9tKz+cxADFylOH0wyP3eYr
vBC3+jt4VJ67Mf1pzpN2dxLESGo7uyoJCq2cuXtiOsSEOD0C9X0uDoP1e7eOzS6dPxT2UV2IUz2s
YCkOXo1y2piQlDrmigNYGF4rnWDBFcOx69RMsIZRDFu1pM8nOKE7O6cOj6fywrqRDTCAc5xsR4OK
ntcWrqfNT9BcUGf7Au/W3CfWQiPPzcoXZXS/rAQKpI24aqkUWJocrEU57L80PQmUYvFlu7vB5vUq
3GJNBzTupdU07QHd20gHWdFBainzrvb3elTuE+sH0Y1VAaE4QAnCafq/cb0HFQ1ATqY2M6uwXIky
JqIvTkHworvETqWNZii6BdlLpI3e6pch6uW2BHPPTccZkJxIL2BLjgEUM60KPnqg9RSqHWhmkpfU
O4qvU5cUregt1YfWq0eUMW6et+4aI5E+FDNSOgjhFjIKJTR5qGzFkXzQUw78FKy8bRDSMANAhb11
2aI4VZ3t2X4IzfjsicJL0TMopC1Z/fDJlG9c0GVZNCX10SAZT/tRerolnhalOxk/9J0H7mKEHVuD
jWvPyKbAyPni5jv+fN/AXWj5rBQFW2JjMFTU9+i3lwmaQWa69uhaIwIAPgEKwi637uVJeRsa67pt
Rx2ktZXUBxYZNzxUQTprvgzfaxJDvfr7ytFZsvhcCM1lB8wlkcxq5V+jxWARIMiXBAAG9dwxmzRA
M1NEfmlESC+9O0PZmzLu906SUVnkbol3jSCTE/kMOHQGVKmK7U4Te+S+doZwSqtgmfPQzKuAQXBW
4K89I0bT+P8u2LWYb7DFQt+9jp4sbV4Otr/UDC81/4tZMJE/4++MOPN39EvpfNqZNPVMmvoBFL+F
FZugxxTgNB6yihme5pLXwkdnXXt41GPG4ANhfmEWF1NPbsum3qt+vTLTZt1XmTci/fpEPOLVOG9H
tgb58yx7Ge9m+JvClVzjnema5q3ukq73ehTuulg+Mrl8xDhIC8asc27ccAoXKbDE+rbbRiKfxiWO
kBpEVN+FrLhfq8sm0a1ffEfs6AaZxzUPhgoKqKLfZhfbCxRwPjYJwfmGEFXCXq4jOGd67E+x7nd7
EvDudMNb4T/LU3xPCXa03ntBuM3CX8FCJmkZngY84QXCtfulvCnk6+hkI+PacpEqnbu4ZyVbRH2O
u+7VAEqkiKvuDr68H8v3su8BOAgeFmVU8+VbKnEnm7uLj9FKpVuaS7e1a29sOq7DMhAkifM8q9xx
wDojxafupqpMCOrhuDuvxUxVEZVVMa7G4mjyLghWVkdOPqxAs4RcccDXnjuzilq1BItcsoJYiYOl
IoDHO1u5rTByZvbKHLWvCf4mOZN+qUW21GyJ32yACQRAWbJFFU/M86b4iWr47EN9blbW7rxM1ady
9w1oWwRvoZ3powLW9kB/nepIg5YZPyirDBx4iYb0SfwFBpN4vfbQ+N99/CCPTnlFjPOvSjAflNXP
WmT2RFpakZjuZ13mMlp+1ongIxbMNJFEknc45AWsxzTQVyWY6m8s3KcRskdvXbvmpoANXKohUuPn
qO9uQ5DX+vOrh774hzuY3+TICRjFGIm1HsYGOeK8JWlFrWjYFa4qDJQwntBJEOmnDIxowIVqV4I/
xR81TJopxrNX4w1/ES/Vhzkb76mhfhiL+Kmjn4A00xPZbhzWLxlHg1atQH9Vf+xNCrwEekYRpFbB
zqkKJHfP0x99x5iYSWrxKJf+UxaLz2xR3nXOQX6fG2XJa3jls6UkwTJO8fWu87VXCKpNUZzoQ1gl
uLE1B6wmIT1T7vcaAkytdO3sc6c+Y+E4FzKVxKcBjHBntZTBzSZEOiUUp2M5xcCghGaokH/Cj/a6
BrklHpQJrWzWC0edzNbhSWSP0rwbXfeWfihD8chVhQaNP9MCmV44CulvYoVmWXZLRnLZ01KWKwDW
MxN4NxLcAZ4mHzSGMkfq2FAfpKu03YAkCMV2moX9OK2yrRP/3FZsfMpDgjNa0n53ZBBuzKE75tBM
JhCZLe8oBz90OKKroH5oX9jtiWJU3nq7lD4zmWVYdjJnjYMWphvfHRZUgajCagWzPFxKUQ87WE25
bxTra2fmy9K9s97i+VODkLRBSCIYnbjhAxnNeSSWdFD599gdMrtbSQ2+W4iK+4nwUUR9uHXHGUq4
Sq8+ZKdaMaIGLfa3yd6bjNNgiBY2ZtQMSMaIXoMYX74MWh5XPX5jk9pGYFGsCAx1GGsfoiYCLsqF
mF7XHxvZJal6qyLqXqLhIosjt4bIIkebieAQDmI9YLKZi3cg20K8fOwx9Zf1LqHsNVH2dryQeTHv
mZmUp6JISgs8soRmOnYY11xgFomJfIfjhyvEx2ziSjo5dr7pyBtqwkzxANXr0BxPVTQRREI3Qbcl
epqwsKKcAuILNiFqtvm8A0VWe4b7OoXoX5V7pcNQ3u7ANk3eyHiopvhalyO8VyivHMyGKZ039Wdi
KW71VG4NQazSDTXhwYDnk8OmYP7bwL37RsDHU8M8fppbc1SY8naUKDwZZpCEw1+zw/8IZqzh+8+W
3n2R0fmbyupK3mKXJ8WBueph/y0mlF/UvzOFr8mSQ/kNReFVruu/W207kHGV1fp5OSLD/5kwfZBb
kFmsqBXqOoleaO9R3Jk0yTtvAP17gw4gz92F43N5fXS9X6DJXRkupggHtR/U1UTJNtPhDoJo6sKq
j4NkmxlrCnj7hNUAio/yMTCPLw0C11qfRZtKoQP8T9TAEuQ7cy/wRj9Lo+KGEK5Gb9lJ/uRQQuSP
K+86AIlRRfbiPadfRyA6oS19eWyhIPz7KJyoGB6j+0VQ+rltpgtGf7ouAMnYcLZs9KFz4J+UD3Nn
MkOEcAi6okJdIofisUMUnKp/U1ADMTQRCxuo0MfcCzjXYVD0O4uvL2uw3D4+S5Xpj1+1SqpZlz7E
0Fa1wxfeTRIzjatKxtEWCeBJARk4+DZRpaegW5uDdTXxm2KvZWU0o27nDVH7zpTpHNgcKYI3n4x4
YI+j2pWaPjJNILjsk4TAa27lrib8qtn+wTbwViv1l7b3p3n3B9gWWorConxy2FHsx8UVE+u1xmOR
dNQ5BA9CcC9SijkFjDRKuIq6Za+fO7bOI8bbhmvdoqDfsceY1qnvMQglJ3AI17lbbmM93NkVg9zP
7JZF+zGHzIaQXpuDFHMhQK+An7pJQcNL3LdAkHO7oRd6yevXxbyqbAvTDxNBeZdW5/LYRauSXqdd
QY2LPJpHyhjzWEHxRNmpnrUXfe2AfJ+9YV0hXpIZeRCqdG477bAWlbPW+ge5HKQgF/UBa5kVQIvJ
2sLLljigaEG+bgZtogRSjqUo/TbxY5KTtVvLp1DnH3I/vDEHuisHC2kltIljJnzNPxoH9OEZDDUs
gv3Cc/ra0VHkdBTmT/EuodZnpDQDu14QWhDAot67v/p9djcBs6nG7JtaDjmYxzPBn4HOmBC9Nuw4
fOOz3Y8b1F2S9ybsh9lMGnF34s45ZZjvNKOLxsQIBSR2OlYXwGi1XdCZpV1uT8uvmiIyoQGhjMzF
k6BLJ+llzEmApFvPcdOd1008r91FO7z8BCVPeNSeC5d8OY6Bgh6mkBjAD1/yrrFTnkM5JDFi3M/N
pp8JSTmvGUU7A4w+LLPDQhgO/rMEInuivaA6oMV+ra4Jm3C5c1oe4iEJ6xFdNlwQQCDmOVew5kTy
8EdeX4lL0gmrOBhigYBlmoOluJawBNvCuOcM6qUfRrcEyWxdLWMkiuCOhfTWCq8GOr+rqXVrqvUm
g6TQrmv8sX2yF/SUq+xhHDl9RS2RKzDqli4PtEOtQH2YnGkFj/U7R+g8Nbqnn4vlp8A/AB3mzSLz
wr74Ard9l8J66cz1Wh2+ZiqYFiT6SqOq06im78zEXXMfPYF2VZ4Tsj4Hm+btlTF4EO+ip4KkH1jV
W+DoJanF1vpZGaVd4BOpOiK6tdnvW9MHxAeKKjba0wvXVV5EMGIyt/us/06G5bI4w4hkKmaJRsdD
NruhotfbsYqkhzOpvzqOBSzr17lU7knSXnSARO7ZKreLBfQZVMKjBlAwl0GyVuA8txBCdUAE5aaF
C0MSnbYg0rc2wo2ra9jm8Eeu7FgL9AAoNWaDcCD9ro88O4FwL4hThMwRyUeRZpx1JmPYH5Ofkz8p
ZDcZ1x+BrGcZ8fesyK6aI2lqvVFoyERTnQVgTMoxKXMMf0YFYVsdqoqdD1cg+M2285cIxyFrQcJd
wswJ9Ju+UgSsumMkjbtnZMhj++lVpgPmSGQLiyegxcR+Wt5oz3aFxkIFXG8QU8RklhkJhGrJuDom
vjHzlKkmSBERSz2B5gq5OgNkc7hcygpfCKRinQXaLvmbSPHN6q1GoSZr3bFavnBgECkoMWmyYomH
+lEqpFs9tDe5EK+TpiHyAqyOT6uU4xMxnvJAM7exizLJ2UN2jJJQHK9ITu8sHB+7YLzJUcq6pH/H
3EQymWXCAMMEIqpevzJ91+l3C6CfXBUZIWN4yK3lqCBiGmWE8YiYWqWFcpj6GQu6zAI4FkcJqznD
NqpfpUwNA+hPr6C3SmZATEMZ/9Q2FF8QPGkMDFTfWKsnPGWZs7WFY/wLuI2dkje6YEGesCD3JFCu
1HJfYJDX1mmsBbaCzWYpUEWeC5N0yBURugteoFr3VyzeWmaQFSSQ/rdVrx6NhAXi7JumdPU5ZpxP
zNA2Hw221AjO1koPBkbPYsz8gxXlSy1pZm59tBAowK8JGP4FiXDMkbn9K8+2MkhJXJrxeFIl1fiy
X5NpQtW0ZLnFIJX2fnTzj5KHXvaQVRasm3xVkWUNfTT28imZEP4T1fa/dZpRvmSYhHXWebkJxJZM
Bhq7WrhAQYdDcZDEVzDXcKms9JVjgxFSxyafuOuVQJHXu0kU833CaZoMPxDdgB9Y7PnI4mUOB0Ku
0uaykFfYTDmuopfYEEBDZiKJa0vKqM3+326l4iyD3rI3g4UmaEXodKt5hT6fK9i5F/VSc+4JW3dq
sq+48RYFobrKl2ctjKXHQOzaEOvsiJXDmoPlTA4jgb+s05AP18SHY4rcYXWpvQGH/qDoqVf2u60b
mFFXanQHG+AOXKWgtyz3GhcrQWxtfhbItAcqlMWsd4YctAaKCMuz3gbMqc1OWL2JkKG17km+PcSj
upbv+7ySYb4cl2wmo5uPEfg95orkNkmpIzGhVZxfyTS7PbiupWUghTgJQRS+5IZLmv2x5aRiwZhw
maqzYmhnJsxGXUZSD50A40eb1IBuWCOj/2PTIZYI/HGqay/4BkAhETPWxlCQvF5fMgr3fzF2hUFg
Ym+bkHe5VrmOSGZhrhNjjcRz+6kTPWhzloFsy9jwv0p55kyjJh8kfpj02grLIZ77JH7us4yWh7ih
wBSBCh5HvMAVWwbjuatbKHnqge/b7b5KZof/I3sD1VQm68SusyXMUlJG18NVtgRnXauLGJfXRkpu
UinfzLy5D+ph2Vm2Fiibsx+sjtD23zOOyB1YHRgXN7l37OVT20q2W5X8gfkbSKSHF5lCN4RRxCPh
9f+YO6/lyJEzbd+KYo6F2UQCmQA2VjooQ1/0bcgTBNvBe4+r/x/0zGqbxfpZK+lkIxSSOrrJBBJp
PvOauOY7QXyv0Porb3HjOU0KHMQ7yDgmZxfQbZSVT5+TuLryjW2Lg5O12uj2m9shsv5QUCvQO6Q4
kExZDGe4uuy+vHcemi3e9qdBA86Z45Xm7Zkb21DpPGru+LSOiOnXq8YM7tLWvZfJg9s315+BPAmJ
WhlGTlzV4qIeKxLQte3KXYk0Zswka5yXZSiu9XKpxeW10hGi5dMpXcDgsrdCNJ96IMzYafgBLsLz
VVTlV5klKQ8hMQp5pmtJOGmXhiTObmhuHGT9qqvtomqpv4IexxH3PAaaZNBMaBowZAJJWBoJU487
QraOwVgsHIwWuueMVjhowJC6U+KfTRNXO94tQp/VtQUvrQUXS8a3Hdt6/aQu2owVM40XuUGMy81h
NSdOelG16nyQ7TmSjOflvY0/mK1II4tt3M8Xp4iqocNfVCMCLDDDFubgObjwn1VnouBt9xVhXpDb
uCSGi/2jfeLMNJWww4ta0l8SspZcvlSgBvVtUz1iuMbOLlY93QgMEPj2kcJJC6ATWu93weM6oTz5
V1dPiTNVhU2F+cnHNpwI30kBlZEPo6Odgl6RMSovvX1KHfb8zhzWi+c7kh/IPCMiadiXn6I1oeJp
BoEJQWXvw191Tfm0CuGRx/UdvZoaJ4BPfy2CDqRCRi41IzSK95dbnRsroYttDzVncDG7AEZQzNMm
wBsSmTn2NR473fYEOlD04JOr30doO7Ni2+REVyfVtLZ39UmI2q3KrhG8VSiCLX6H18A4kVUv1cre
bbADCH4QUVrbS5AVWfo9+MGOGDwa0YQMSaAuWXTPhhzWGwL/Hlr7xV1SbGYLX0JjxVGF9y4VhAwN
1NOejqWTgk/EqD5etcHCgiUYbOh2BXQxYzWfM4aBKFu+aeNmI3fVVu4Sv1ohmbjqKSC5OAO0GEQu
juU1lJqAzhdvPT/InQu0Tu4Waj7+5WQJK9/q1hbYoNncOldIxdG6qmPK5vnnxZp4qLc24rZmj6Qi
th5OBdh47Qm0qzI6amOeXwJO44C2AZ5G2JuF5+igWEG2XsRtZmSYJuRvqMZUp06ICsiWDH2CyNee
ptjn5gX6W2tnpLuwAqCSQnu86nIb+1TzjITmrKPJMLnBukuoK5gdyT8MPfyYxbmesoseXJ2bgkzD
VQTAog8vth0fcBG5KpV5lVwDuUG+wTgvVuGtcjTVRFQSPtqwRzRHUBoGuP9AZo/A61ZrmXQnI/xz
JObMCXYrRpDGtp/kNqGYkVJ/FdRfYzqybVai1XEflIicr5uG2qAPGtidzh2ZkHQ2WIRt1ZM10ap0
gl1fNlc0NEScnCJXcOI9BmLVxNZ9aVrMvvVtxlsenEMXE2WtKceI9eWi0RKsuiDDfLm48DVMihBI
28cFCBZG+NVN0+WO5rGfILOKwsxEC1WVpyNzKgj4HeSSRF+tYmrukmswVZxkEt4aRstdc5qxvsyM
kOxHOs+7PIp2DaSvqh0v59A+r75ZITWvkejppw2d15dXKtA7v7pAsDgFjQo6qCuxKYJJaycDDLQK
6K9R5ScOS1/HcqvsDI9Y+EZ4s+VMczWdpt2z5HYK8cuJCL9S/NwVpbEWAKVPn8aP4PsD4yEO3cJd
6YJvPf7mHbyq3KRYt+4suY0Mjlc2g1N80jaofdc/d9oPWXeuw0uF0LkXDycVWVpChpXPBr0RCHA0
y1uKt+FL7YrbkfCwVc3F5IybAAkTPQZPfKQUocj5OmdzOEScIZj20r126WabCoMp4GERuPoqNCpq
GN1OJZz8HYRNLgOwxAVE7UYkV0VdIdTYXHs7K0Bhov8k+uQmsOUCxrlvxvYhqpGXwsZKUYTzPXdn
FMAuR/rOZnDjC/+WIrAYbDRkTFwXZ3LY4fS3v/zH3//rP76O/xl8R9YonQIaBn//L/78FYk6mM5h
u/fHv++ir3XRFD/anz/2j3/2+of+flN+zx/a+vv3dvdS7v/LZbx//CC//8/xNy/ty6s/bPM2aqe7
7ns93X8HYdT+HIQnXf7l//Yv//L95295nMrvf/vta9Hl7fLboBPkv/35V+ff/vYbwuI/p+KPmVh+
/59/ef2S8XO7Ig+KNHp58yPfX5qWnza93z0pHBOhMQknQKrf/jJ8X/7GdX53tDSF49qeyf96DIPq
dRv+7TclfzdtF/IUKle2NF2HH2qKbvkr2/xd4eJmuZbnSFM7nvPbf7/6q4/0Px/tLznwlSLK24af
thmk/ONjLu9mSNN2bIenY4Ty68t9lAf8M/Ov9HG050V+tpsslcAE8LzUNpF3yqOuhzPsT5ELkrZQ
gbUJQF4aODWxhbJNb0SRMZHCh5hUIiPveBIejjuMmLW3RdB/R/cOxh6aBXrSuI/jUZojQjMXqVNs
BEjYDgq8ZQf9GpEmNSbrfjYr2aPZ61a1TVoy++aL5UdzatAW44Z/oXQqqnuCSkng6ubAHqC2UrPq
cdhDA+hb22cdMvyZbQ7IbrWdWaERLrtsWow9afXBkMThjigGT4M2oY0xcDITToH4mcmaMgcvj42l
6w4RsqnuqHGOEDfTm6zGIg0uMwRTdqPGUzKRa+JlTATgSGkfCUMlit4CHpCqqloD7xu6fj3mk2Hr
VWlNaPOuGiFEtaP5YwUfEoepeJ4NWZbJxpdWmny0A3upcTu9b97iZq7yG3eShUd9QAoZoRXuK2Xe
IQczBo8euMHwNpog617HZDtVjtVIWJKnu01ofE3czPgG23IKz8c8JoQ2heGyg2hhcOxTTy6ubEui
5lbJwkwugQcQSa7QG5jl/Vy6c3jndnPtI1TsDna8QydFpO3aQ+zD32S9FxIpCbdGSJfIJkq/RFHQ
+IBP6iTaen3mIQkfNIhT1k2em4/zrOw2W3MoV+YdX8Li4AUbNVGB9br+1gjaGLBF0pf1VZ9mKnPW
MXJlC6WHI50+YtOpGTM+v887BBb8LiyI15RhgyjbzEC08GLrOmMK6WobXtEDhAMDPH6xp3BGgMBs
ksAn96mjxJDbykQw76QUozKfRVw0KBiXE++ACLhFq1LpuSl2RWT78zW/xJtR7R2KPNrZ2i4beT2Z
GHwk68YZMgxoioF9AzkOpbGH2JhnUaxNYQMZ7aJWGF8DoDcYzk7cFFgOhTIG3LHx2ikY3MsCjK3+
VDZom4CjKfo+eowdWlUPZtRH5NSkKUYPRduC+VGhLThZCywpLhIayihxmdQ1UV+pEVAb69Qwv2Sm
OeUf0X6cIM1YKsidH+GYOmR7Ivd8demk5kQDMdOm8QAPDzlR2EbZKGFIR/Wz0DSUgQyBtcfgtTGb
MfhITUC1VwAODMAig/Cb6NGmtNSAo7VL3I08hdUN2BsEictzfldEZ7KMwfjZ6CAsyaJLRTkxhoyL
3nPTjp5RQdH8xZvLpP7YDapkn5YjuxZ0ed0ki3x0ZxnJl25IFo4l80WFMCnjIqs2wRSHFhhg7ecQ
7gwdOw8pH7viBvZUch00IiipbKGW9xTKzkKIqctk8j0VSek+dUKV2NOGST9Nz+hCR9Rj60RMyDn6
1dDAmerH4Zp/1WhSCZbk2K1cmTjoNJpRN64MgxPGXiUJLkDrQtodzP0wrOtHp80JFuIqL507Q8x2
+EXQXXdRmLAtbzc6aq62sV1nJECx29LdiWtvBtlqGGHa74ouaNE06LPQ+ILsRdG89L6KIVM7WUhf
qFKBv4p9BSzBMCnYR6fxkFTDcC6bfOywkWqk/kAjUdXfMPkMg+u8KMPh2Rr6aNiZ1oTe1CqNmtq6
bKCuNGttdy4w7jzV9XUYBYFkyQ7dBFg/ziYwXvUEpbFmYgyjuw6GJEyu+0x10zXcPQdaY4S0eg1+
zzBB0kFDsfOXKVxI01XYZkVK2pgv6tF4noVqx4kVg1JqVUrxy4n6GPC06VpDCV5A2xEV+H5Q6xGw
rX6wsyHhPPaNfiIozpEWmdiNjYm2vyVEEV6HzjiXSLaUGM4jRGi30y1du7C89nst5ruhoSCEGBLE
kuGjZDeCKSizpAIGPYF8UG7t0XiPu8Gl9+qA1UI608e92MZ6b9x6cR32d5VVdX2/cW3UHE6GDPyE
vQ7COvF+CItD6irKs7RDVT5xRheFMZvF0eFg22OdSe1uEteV7abWR+lOrvvdMqI4xhwhHs3nJoTc
fTrXMGMe6xAoFjIRYxtcm+E0mBehj3rmlSV0EoPojEH8eaIbxUWTiLL6xLG49BrR86+ISIvAOYUM
bdo/giFoIbTE7aTGu8brbKibrWv+CGqy+B8VF0e7K/UwNZd1Dl71YQrqDjmJsJzCbB16mOsA6XQ6
oH15ai6KDngaBbcaZ8f2Q9N4dvg51mNlNlhxFQUCPa58ijLxwyvH9Etq68QmvB9MM7+NWykrMJ/2
ZKwTfEJQ86HPhOxCYpQOXNHCwT5O9eD3NqU1C5kw54Euv9A2hKTpp22PQd5sDDQzQx/YxeMceWF0
2aQqzG69LqMYIhotMImo7SZ2PhWTNaWXgxErzG/8qTM2pFa9ddn5MjE+I8PX4SM0lCjgfcYEL06A
63dmvI0iWhQt8m9D1X7qYwS/tnbd55NehUEWILLhxiYiRH0tDXRvQkgr9xbLq7gQU577N1zajXPv
et4YlJuYnod4cPQMczqA6BefqrlwyEtygfSfD8q67VdEfjBqrDktUacnv0uiapW6bkqpvx7qfn52
SqXtpyZzW2xNh4jeoW3PM22IJHBwJ847dJQei9JvUYrPcXh4DGUiMeeOs9Lw1pwJafoUB6LDb6bw
HXmhgez3X5WTlx6dvgbVY5SnB+yzBL8KN40ISINVmPKnyE5FI6nxB6t+SvvAh/ux4p4soRGNOlB4
k01tmDf4nzVGiblnPHbzbVMUYZNu4kaYKfYijaCt4FlB2Udb6iwSpSuprOpj3tqLQkw7xx0U9q4n
FffsKqNMzcXg62TjjbXAc9iiU9rCMW6E9MWKXZ3lX+ae7NZHlF9KIpFBFEiwfyEYC62UvoJnY57V
+UlNUXbmBMmpdpgpZgt0BuIpOcmaxAvM7WTqHKHyRmaRa6ILnhhei2KqY2dU9prIEmqdxq0VVRum
8CeOsjM9ZV6KvMzVj5gQokBWpYhn8+6fT4gei4z/7Oc4v6Y4fz/9Xix5RLP/j/4vJkKaJIGc8P+X
CL2k36L+e/MqEVp+5I9EyLFIdwQ6VLBUPCra/50GOfJ37UnPcTyhpGPZlvuPNMj53WRZeUgj4b7t
SeXwV3+mQYb43RFIhHiekspWptZC/jOJkCle5UFLDuTZDM+jSLpMjtav8yEO7So1skhsLGB/bXEH
rWXTIVpSIvyHPin2MAQWyJd3J7/M0Z8Z2a8ZmLn84v9JwP4Y2BImblu8pXZ+PtgviVjO/VIhfik2
HQbdY7gVIrtSIR19D6+YiG4Vnkslm6918WlogpUBT9bEz3saxUa1AQzYiyNPdGgqLKpNphaKKV5m
/dfUMBcCtbqmEhu+zmpG6Tz39HoOISgRErn4okkM4JoxvMhu3x9ZHhzZlrZpkuE6ptz7CDCCmtKe
mQtSFDimF13mnI2tAdioeEkH3K2NH66pdmZg78iZtrmEJqHTsw4oTimDzw7X4oQNjChREaev4G3e
fz7vwKeyPUdwaLjaAlr3emIMy+uJuogFXcJUCoECxatI7kRlbJIpv4J7tJ29evX+oAdXphJ8D61Y
5EItT/XLAllCMQrkjJogaYPvy7aFVltMt6n9uag5yb0e87ZTzx8v/72B9fK1fhkYMwwv6kUvNiUt
2pmsZAU64yZ1PmsVrdOo494dr4XtPgKv2b4/9ptN4ZrLJJuaegmCctJ5PTTiq2kvQmPeRJQS5BRj
xQqviGpvUxgn/95Qe6sdZwDpxi1DIUy2KoJoKxNgNjUgeHM48ik5415vdd6KPSO17bp6OXFev1UP
52wUEQXJMSpAtSdnbZZtUiu9ev+NTPP9cdy9D+f2HfYNCpWE2Q7QJiFCVylu3ehDRgP+dMSpAObz
oEZxDZ8i23t4f/w322R5TZQObdtRSmtzb0aVTdju1DnbBCaJh1ckXCKAwvB3xg3oHAT5OmoW9tn7
o5ry0Fv/Muze7IY98rNmXHB4XKQmKZwzb6j+U2CtU6A+GDVINEOpcSELhZ7Esc2yvNSrY3x5aYsw
T3M+WJbam3MdW8agrKXY7HwO8HPWEtDCNF4PElkU00DM5AJq84ubPcffA90iMDqfulZz7rB9bSc9
M8wOWNOxo/zgp6DC52nlSGV6+0/Fciwj4I8oeHzpQTG3KRIQhn3WVA09o/miwolJ+MBJrWg9z2Cz
bfuis0CgpHjAquy2d9UuPjUi8zKzPhz5XgefjRvc4gLXFvrZr3eDF+KF3ofcuMuXsp6y4lMO+ZTa
zKlEOx6dFlQZT338zQ20UjoErOZF/7DAaZEpiyj1TU6wnb/VUh45fOShlSSpyvJQkvBj/0ruQMEj
98A1NNlgQfx+KxxAz/PHoJTrwu0uC+ldoV3+yKK+L2DNongAjz836pUXo61Oq3yS+ZXtuB8A4rb9
zTynV9k/exex3izsAagrE67SFX09ezjezEM+Z8gCprhpNtQ43f6k9ZY6G94yzJKTSFCIxxbU63Ix
0QrD2gRjpi3cnwHY62E11YoAaKjYBLVHG4frIPMfKIptO6RS6yK/Ar+FR3l40TnNuVnN1/3AY3j+
x/jY2j60fLRDTV0o7Sl7qZ6/up0G5SuKaDCaID2OfXO6FKypyl6SB3yNopfEXxmMe2TRLtO6v821
Z3Ez2VxNDkHnq1GxmE4o6KB5TylqTXcRUTykvdH14Wb0gwGIWIgbLajTpr05MvShVemA5NPEH45n
Onsv3Kc9RSHTw+FkDj/33Qh54hFiwNadOF0c77ynAKGbc01deHkCe/KP7IuDJ6xjOq52JcZDcj8w
rHSCCCPAzQ2qLJcOTN8im04NGd3bej7vgEQjH29i0cfoyc3kGZ+PzMChxedIjjNh0rIQ5t4MpBG6
JJnL+DNCGe35BAk4PWshGVKP3DrZeO0BWKRcSNcYhFxBeRAOaYWj0ZHnOLQIHOWRfHg0h7CMer0I
7LDqzTjHsQCzxlMLIUcq02fObFy5JrQ4IKBNmiK3kl2NdXBsDqwDC5DDx2TPI4winb19XzpiUF3J
LWcU7rqiJrQoFtkge5B/Tkr053y8V5wOqKG/BcUrdXke4yr7/gwc2nuOZ4Hq0Jxz1v5SRMmnFnnB
h4iHcDtkES1NeYHgEG0UADY8iStXdj5u3h91Cfr29x6pIF00trvp2ur1tIscRVzPIFKrAP0uMakU
xrbO0rMlFxkg/r8/nLn8vjfjsdVJC02yEbVc+b/Ev2FshjI1LILQoF1HYNrt7AwULg0RsOXuYx+e
uPh3Ybwx5OWa++1KBt6jkcAsKo89yqGIzlUuRWSwlmSp+vWjgN2FoOeZ82a09drxFiOI26aUO7cJ
7rOyuRHDeN0lj0mXX01+fH5kIg6tOXqQnuTC4b/F3uhmOhtjWuh5k43uJqQsbWn73M2+zkV2V8nx
a4CHpl9P4Sqbr4RrvExx/wWPqSNPcWDXsfVdMn3LJRtyl6f85XOAT+xG2krjhlZ5rDMkGbsTr8o2
SZuvGpkCtFUYbuIsjLb+kaGXF9xbCa+G3tvwddJOQH4IX1uj3y4hbVyEtPLxFfNv7czaARW/6PNg
F5kR+K8vZds9th4aE5G1q2PvwTaPVg0O7ECmQgpCbNMRnMevJyNxZR6IIfkzQRrji8ZLgHDZu5zP
RN39gb7PTmO54CTtuoezMTvAM6D2+nBnffD39hzf5SbP1pPbD0eD8UMfy6X3y97hMbXee77YAAqW
OTxfUw0gbNSqa8FCpTMl2fCHDtAouY0wkfO7o5fEwZFdhrQsyk3cla9nJpisIMjrnMVah/caA5Kk
XVzHELya9IXjNVvfadc/xrr5+v4iORQ12twIfBbbEUrZe68sw0hH6PJNCOGS3ckINZAe7OdwEihs
gmLIjSq+U9zfqorXFMXRo7iB/7gNoNNGeBs26gdGOteGbKmMGvfW6dzRUycteP85D93iijocm9mi
uMb/ez1BdE7IeDt/YoIgL6EvlcNDFJX57InkCdF3VIgcBjenx6HJ1zZcBzkeW78Hlq8SliNdwA1y
uUpfP8PclHOS2oRRrc18gDsfk+iuz/0zSvy4omc4wcqLHHOwf+Xd2TO8trDlm5sbEKrOSk3QiCn6
qUR4Trw0pn2RehTU0ShtrQk0J3p4lbHyJowV86NR3IGzlJLaEj56BO9v7m+racBuhyWbtA5Oqg4N
/yy58yrjCvnnswkfJTvkLsEPQ1tnOXnGNEb3RtAdOdLlwcfwiJwtx3Ig7uwd6RLxAszYFBdK5a5t
7Cy1qTBCqDuUPNW4dufpg1MhUOKxf+LgpbGCdeo4K7PEqdmMn7vFIb7p6LNUaFpdpML7ZuStWElp
FCDyvNVUHQk5Dt3GS7nXpFRMsRTcyusloyjO5gmulhtlBQ+Vh1uNgr/ZVt0KLtQ3nUw7Y/4QQype
jSE2vSb2HMG8TmzoG9Z1auj1kaV04E5Qpqkt4VGnIgnZe55YIdtkeiwlEyHtAYUDF9/fNMH9ujer
EYRIBQC8Q0PJ2mUePhnumD+H6EHrlOw1tXdtDlkWj8gjj7WcMntXFdVw22aDA+15c1cPcUXKGASE
ZpEPoceexSqyk7MZQ8zJIGKBmwjsVKJXV97lKQCDAMi3yH4ceYwDsRPlBjBP1NKp3O/XgJJCDNjJ
scxD2POVlV25Fi7AufeooeSlD/FsZ7QB+2u0bF/ixH2Im/nKS6xz+lOfR3XszDtQnFGSwj65A6gm
e/82SrvIl17C7eMg2q/BW2az+y1sHTBIeC5y3FSF+Pr+DBwaEm0T0hXmm6Bl7zZoGxcxNgkIeLAp
ljvIglO1zQaDTXYKTGXNEx379AeCRGXZmnl3JXHyz7LgLwFSjZaW1QUjF5DpfA5xVTVHlILaELkq
8vSgvvGxRQ5MID4Ds4+E9LEtuiz5/bVncQeiHC6oNTl7VdvKdWezrXmAJqdlniTBp7HqF+8ymOTG
laOSM1tHdwUqYZNtUBOEzTTinKvNu/Hp/dk/dL/QFnKFXgqubzZnQeOzn0Zjwqp6XYI9r0R/mTvp
3exee/ghCxfB9f7k/TEPlV0VBU9wECRmy1d/fULJSEJudLhYI+Ivb25uzNZGUAv1kcr54apopYiD
Fi/QFLG7I2MfOo20cH6mY57Wb1JzD7gkQKZpA4ZnE/wYlPtQtMhM0U6GyHYW4qzk0CmhY0IkFm77
troJW/usMPAuwTqtNG6PPNChxaiVchQ1I4scce+GDzxd54OHhZOP2Ijow/sZbhieMKdjWt/ouLmh
cb1Gt/Y8lwls/Pn6/fHfLgDSRDpJS9NQO467t/3ieBBjGTAfSCXi/Y0nVnoBuubBH8KnFzQ2YVOc
vT/igbiKIV0hOXc913vzxqkO3QLbhWnTguuR9DFRRjuHI3ZZTxaJ2oUq8QdygU041iVVYXizR2Pf
t4c/GQG7j0tSWnRMl1XyywngUgLq/DSdKEwgxM3Ja42fBhzBljJZimSty7yPdnIyU6C21ccYl4Uj
k/A2rlhyEm1LlxYql9DerTgHVp26JXUIqnGnS7DrDO35H3VdDOfInOwyO0PmpPxWSURX8AtFn2L1
/kO8rROAt6XDTNsISxVzv0aXCwdcngfhq8/QU61RUUDPLQKE0KC713AMvz/c260nBUEhtxxldsLp
ZSn+MuldMpgNofZIQkplbAS72Yyn1aBXADD/vaHsvU3ViwKEUslQMuYDzlwmJXzzaC3UcOwwO/Qh
PZuqh0OwRTqzN1Rh2ZkCbkYb1ccB0q3v3Mk56WtAhJiBU38IWrEWTbkyQNOsYlkEm0I9x7W+NgL/
+f0JPrSXPcUMU/xQLpWf1xNMNQH9TBNUfY46b+412Na7jyH8qvC+7J+xX9iK5GiN78BWIngSVHlJ
5qh57h0gTdEAQUsRk2sQYAdifJaAYbUa46pC9mXuYJKihNQbn0qWryhR0J/8D++/9tsIgqOE5oim
pc05KvbWVUGWbraZGjfdVqNzEhMzhsnnQX5qub7c6egbH/jiklubeI3aKggI9Xqa7abC2aqKRigT
YKIcxK8K/8FG563/HtLSwHP8ZHLyk8RzH2vtgtTL7yUOwO+/9IFvzVuTj/DCtNL2Wy9O02trKIxh
41TGVlj49fXDpZ3CEizDVVPhojFFT/TWdu8Pe+DI4MA03aUTRfC0H8znVYfOZFwNG0U5xKJPWJVq
XSNokCMehhLjv/CW1EW4I5hx7eyXCvrC86fGG5F9dVPYYgqR2HDbabVJTFZSdlnQszWxa3j/JQ8E
KHKJgE3uZcujlLi3p+ccs+gozuDs0jPqxkeNz/YMcYhgLXeQlQ9XgbjPcUiSzb9wSEryXgwGKTt4
er9e5TmZ3TaFPWw07p2VTK8Gv111HUYBYXKk/X1oCSmO4QU7QH6231fMJXjGKfORtszjdQEFz2Dn
CBGdN/N4Ehf+Nhz0WReORyKOn3WT19GvBKwgXNYRIvc/6Ry/3gM1sD2z8Jxh49nf/R5UHRY/VYUu
RVg8RzQDCufFinqceAOMI72HwQTPYrqP73/jQ4cGiInlzKIx8SYImasmCuwCl+cgDU9D+HW9snaR
iyRMjcwjnNxWHyuqHJxvG0jDsmOXPfv63JCxXY15xnsPhL4IZpyUChGD7i62g41yaE5aqIZ3R27C
g2uZC96yXct1WVp75/OgASLTiB82ppdt3N6PVoGJhLfsNugHJEttPinXsLiv0p4IIJLN+T8/0ZoI
k5iPJSYX1NqvX7vrnUYnkome0KYR65JrCUj2SQ5xU1+Og3Vk7x46oKgrekRWYCvenIuzpZq2djsO
qCqELdatk1juHPEhxBp0abi8/3JvMUdUlLVibtFmdWn67wWSWoWu6JRgu0IecSvnrPpuzvqFGm43
jSdTQpDj3Q1aHrnp36xeb9mviuq+5wn9Ewr4alIjtOL8AsRRbZrrKtLrPB7IFdtLHSwQoAGvwWMB
63Lmvdq1P4d0oWMztzYJ4+vviCx+1FnVJDbAIpCizupTFIEvvSK9zugxlK6+QoO83lSjjy7+eAwq
Y775rgzPaUjevnTWuXteDy+qCD/ggfKAIar1IOOn6trz2npVcRmvS4Qhp7H54rnY37ko+hqffJF8
sytz7VgpfIxJXUbp+En2/pEL6md6tj8t4M349pQTHDBLr5+rMXQycI6A4ZHeNwjED0Z3OnXtopwE
68uoIRPLdtqYUYmctwsJJl7nMr7JHe2uPoU4vOH03adX7hDeSU98dYSfrSuz3cWOdRbRwvMFN93s
YSLTJPaFBTs1RC8kx/ua+/JY/+bQJHtC8JGpw0DI2zuhuiC2B8R9QMHEw0L1xaIV6nYznIwCA3g4
zEd2z+HxnKX6toRT+2lYa9d6EqIW6GrbeFcNJ9H8UoQPS7d8aZLmZnNu9eN1jtBjhC0cxOYB6ECN
aFEKz0tr92OqzSMRztv6KSuN2FkQ3SxAJbkc47+kKUE0NU43MgmJeKxWIZ68Ms6uePrLKFmlcsAD
ojuBiX2hfWuXD9ux6iBlb/P1kcl5E2Yuz2HRwCc5B9K4f3AbvZra1qd5XkZIM8EqKpts5/vNFw7T
rQ/feNb9paeip6ZzP/QNSJtUoKh25PheaJdv9j0YBuFSJgDNsb/vrbbrB1MtWE4L+ZBiXld4m6kJ
nhgardIMPnRDcA/176INyi0Y/DvEDqgod+f+1MMCp09DAgIFEnER774n6x+Fvh+CafcSz/6HWtFG
6d0jkY1csue9XblgH7hjmb636BOFE2MJ0wSIm4sBG2sI7Rn1IbSjT3XTUGpN8nXgWDT8aNKuNZ3x
KEZfX2EqEBLTtwawgNG9ssrsWfGXddF9Sbsx2qSGg88IJiZ+atx6PZcnVfUjn305MPYenboElQk2
BdDO/cJAYJWlC70O9IqLxUjlPjnm1jDLnWr1ymqTpyKX5+VQrL0xW8PeeKzto9idt4/gCOC7C3SA
8gQJxusdMFUJxgOFu9TnjA+y5cLO4CChzZYNw5cmdVcdmtHWFQbrl7Q+kjY8VqB9e9cQl1Em4Dg1
qULv40Y0+hBWZtEhjCb7wQVtN+d4GQ7XyfAJsuW2QTJ+UUiO9bf3J//ttcq4bH4CNHNZ7Ht3XBs6
jS16XjyUeFe3dCLxBE/0l1YFJJLZBorNkZX6NoDg0lhAWZRgLf0WptLCW+tzG4nCNpRfWzleuZW4
s30MQKbiCeJwMeNjreyzSSOQ8f7bvj19HcmYeqn4S+oXyyb65aCzR5X3UE3HTUX+5s84d+CQbsbq
ouzRIwGW9v5wb+t+y6vymqxu7hi1f4X7QelPQBHnjQz8by1XpS2adVElFRrBgMTASXedPI/D5M4a
uLTb9hu598uRhzi4tAiFORgcVtb+2q7iBLJb5qHWMGJ/4zvbyk+vpta7Vzs/7LZN0p4Xl6pM7t8f
d1k5r3c1sYEGK0mJBEjYflNuMkxDWb4DG7fm0KaL2UpnmzkvIA9O3h/p4IoC+gLekdSK8fYC7mlE
+14sbevBB7vqNMBNHK/8kts3hZ4Atq6i3ti4RfjE1396f+wDKwoqPoE+MSIra7+wj0JkC8OJfRuo
dDNZtOzxOYzMHwIInFnpI6H+chG/mVPI/ZxVJhf1/ilhKKSTbI8bxQZMtbAfKirkWdNdeiPiguSy
RJK77him7dAZwfFIC4El/DZxhHY9zlgK0UDwC1q95tfckC8ubC6tPpb+YlCGKnzzGYbxmR6NTTAi
EDuAfsOaMDLupNncwGFBoFd4//x2pu2rKSUz86a5X7RIjCbvEAIBrkA/YxjaG+Rtz9LqWhGud92x
KtihyQfEwd2qqVUQlL8+PGACTtGY07ZziuEcoBFZwa70y5PCM1Brh4sqwnN0Co4FZweuJnrIJCBy
QczTQXg97MhqRnSVFaZt5EKj9twows04jTFS1gvXxP00xv6ZHeGlWc3VrWgT2gfRkc18aIsBmCE6
IyZadtrey2e0BCu/FXQw6vBBIb5VB89wGSHwxycOUvc5LvWxxvdRy6/v7zDzwLxTdFScXjQOrDfl
1immLtTEMYs+StZDj1bzOJ6OkK4a5xoJ4LNUj19wzPi0QOv9LH0uqvb/cXYeO3IjTbu+IgL0Zkuy
TBupZVquN4Q0PaL3nld/nuwPOKNiEUX8GgwEDWaRxTSRkRGv+XeSO0S9HNZoQTE2uQsxUTenD4IN
tPPrrppZAnNALQm0hOJovE0vl6cE5rQUDnsQvBnKle44pP8OXKjuDEBksqr7PEYLx0SY2ChmwDRO
7N/+BRsRCLCIxpuc3h4QyNUNLjdqO5tlT2c1l9/DN38dMb2WliPX+iFdpJ2NsBHVSRSoq4AylQHo
r3ZjPQSTrhFh/VA3vxgGVtLp9F5KlBc1UfaqZls7XwVpIovwClFhNVYEnhriN2N1yocK9q/AdYZq
fF/l9G1w7yEm+VpmeVHzBZSnne4lZVsbD/qdQ1yHawhW7XJpkyou8WTlKdtiXRBRVZ8a/bRk7LK5
9tN2wnTwqNHWuL2eG6OqIOipFFK8As+6OmmTbce2hCSFPyFkbqCdZXzWJESGwhGHsB9Bn3rT4vxF
TvZGraOJwr9XmwjLYmCMdY8/ThLiGRk8hpH0jEPluwZvDwVh/U9mBrSyiAv3L74WtgCVbuK3Y6/e
32YxDkMT0UvSptlb+u9Tdb8Uij+F+rkq0EuHNPF3KSjVbtg48DhI99cJQ6D32iJprKzQD8OYL2ij
56EfDore3KV3TfCtXyQPLsPd7Y/duEhV6kiAzNjQXCKrozoqTadV2CUhxA8fXtPuNYrp2M1+Rufe
dVDUl1C/vj3kVuBWUSwHF87rggLHqnWjmMgXNNMw+6ma4D8QCnvb57jQsEaDldFB3EvgdcevcKs/
3h5682v/GHn1tZMm55IQHoAo3vrJgkXqY1HWHnz+04SHd4mf2+0BNyIh1V52ERxROrzreDHBlkdC
nha3MWC/hJmmUbZHY0HX1eSm0Hby6o1ISE3fBkQAqALI5OqcxnOjxLIlEC2G4SHCc6zBdE7Sh6Dt
T7e/6207rtI+yoA2zEDbZiHXPaF4irCigk3kd3KM5+O8eHDdlgMa8qepwSFQbhAwhs8PfW56NKzJ
MyX1vjYMGKANfgZ99XuqFtfA2B6xwcpGgPD/3CQjKQUxCNqNtxXvq1WoHgwlLYyZyUhUDell4ARt
eAool8ANPsIV/YvnsiqQRLTlQBFb6yA5JAuiBwJOFArtfgMvIbl4ScbiRWkecc1s4+jYLl+XiUfV
7bXY2tR0m7kMeEqpAGUv7wS8omurjGJSTnSURRka6dxDvABmMIUsx3hs4VndHnLrQjCYX6CYOuUR
Z7XRUPLUx8CBeaohPa3OQGIqNLnpw84vE+6Ieb2cc8iatwfd+k4T2jlUTYVS77ouENZRPRuAVnwN
4SbFzjAvr54yTfYLNfDsfnpvscC3h9wMVQKoRBXI1K9LWE2NghF6Ymxz9J2mFDoidRappxgzfVPC
1p2Ev4jVsJHtnaG3phhwFrhf6uw8dFaruhR9EuqLgw4weudmB07VEO0x3Y30BRnM70sduYGx09HY
CiD0UODLIStAsXEdH6t2sJKYQYcKkVsKv6Q7CNpo/l+0WNk+PB2gnr6RFtd1j2npkz7TGGrE8kcF
UVXgMx1Sa1HbYCfqb04lA/HihyIJ4vDygGTNOCbTzAERUAEZ3miF4aV4Gs5y5zH5rF6IIeVeXrpV
alF5Bf7/cdXLccMqR7JN4pWgJY9Z+UMyO3eW0XlOnmadY5MDLS0eZui++ZPgH97eupunRaN6LgOv
umafdch+o8tCgboe8kfkIA9t5zymCW4V/Sd1obFAp/X2iNuHBfCHYJptwBKGIQ2Woed2HWZYnYj4
nKQ0RJOiecrG8C6yNEyTUKYOihet+qt0keI1eAHxDiAqXU72kraqZA0NVUNMDprkWEbmqSqWU3qX
25nXV6OLNzlONre/+ZpGIbYx3RqAw/CcrgrFmpQNPd6SVLJwHrEHXqPzYi2HQCt8rX4nBRKd9V59
h3jzPwbdijDqhbmkLzoXc1+gzzwHJ4Rw3o1T5Ntjm6DgNDVeZemtqynBUe/3mLhb+wJeEoVVtgWc
l9U8RXU9qxnEI9+yllMVYn6zIJO4jKe4KZCF9VV1j4i5OSJdQ4GrtmjUro8BaHbH6VXs4PvwqCwB
Wuc4R5EJGMOLzuBFvEdb2Mq6qJg7LAzNdi6My73QalOLp1RL7IR5qTfye6XNfWvG0ipWzsHuJtj8
QARZZFBfoAjXPSJb15Zx1Edq4bFx33f9ndMUCAXWT8bJKNJDaNY7ed7m93HCGIvWGPydy+9rusWx
YmRj/cZ51wSOp2KsLcQZiuUpW/ZAklvRk4QSfROhenMF0aeanEAFYsNEEfxFDBga4lhi/mxbnIeq
J1m4tSl7F+/WoGJzikY3DaT17RAEXZaEfcMKGtDSVWxtG5y/U9lVAsyRCsfNGxVFuz1Q9OawlO9Y
xf/JmV5OrBHQdmwjhs3n+BDX6UcJyEs0zifBki/S7AViiZkHO6F686IAykYooddCk2917S5zEhqp
wrBxr3oVThrhr2z5rKgwBmGpQ16k6zFklhuYSJ5Pf5FWOSRUuk7xhPf96ngWdYGPg8xFXP0zLjgg
6iGhwKFoDHYyHb1i2mPlb02yAyiEVj2t3at+c5VnuooOF18L6LaRyDWSM8Wdd7Ws3efSlynFZQ6P
7NuBevNyojYk8ypiX5nr7BH4BjzoEFimMnf4g0JxAWWcl1BAowyRzv4uybIXxf43R2V1Z+jrHjKZ
8h9Di+P8R4snzdtOmgdmeIEPlOKpylGd51NEpM2slNU2Dzo6OeRBWoggJS4DUO92foPIcdbvNRoR
oL1o+6DuvdpitjGochhpfL6MdUGo3RtBfsdz23pJBcOCzLb50i3hB2mXfb098xCyKEkKqap1Ujnr
TQdNDGRoab1PS1wPuulr08vf6qbG2Mm8R8TXc0pncAmf33Y+W0T6q88GU083UdtCBlU4zmJQCPRj
Dj4Xc/FBsItE6ocU4Bel+kY/9wk7ykB7nZbY43i+znELH6HZ2QMbVwSRWmCv3mpo6+xkbiMjxX8e
KLRBW6ClU5IXj0UYnGsn82J69FW9h8HayOUZkpRINLugToqf9Meukx0VNVdpIcEm35jS4NHpUQJ+
nxTteWeSxXWzmmSqkVBIRAsIl+zVSBkyg07eUKmTLaiiQcbjf0FIUXIXJE9CqTqpU+2biBtkfbIz
r9cwRvIu2QQnIhpBFO1WV33sSJCzKnwuRz3w6ty4B3qGIc79WMn/TpP97MyvZRzeZXb0CbTUx26o
joH96/YErK9jbmLRuQVSr9ITuJKtGeRCDQd17P1SQb0g4FH4vUWSLX9q8j1s0HofiaHg5hNNKKfw
4F+VzpAsCaBBohkop45nTa8a3p8dGo52f47zmqfF8n+8HcSAdEzJbOkpQFFexY1y1NR2SRlwSl/s
8Gkyf6BpHJpnkQMkX2/P41WkEIPR1eOzeBdSC1091DRnwawGzUnErb6/NMFHp3/Nu/sUYCoV5t4v
+h+3B1zfRG/j0SoRnHSqCtoqMEfwn3QDDWJfr1/j6VMfxjRDwJWcAxQhu+g3LsG3B9zYKbDsDIHa
RnqJ83J5JhNj6LLcDAe/SPBJKZDPnfDc7XEmX+7S5dPtwa7OBp8n+GQCwkGX/aoiVc+SU1VNOqAt
NwvaNM7meFH2zdlEAwPLwWBqvQha6mLYD3ncv5/eDfqHv/kNHE5SfJBAV0WbLpftHFXPwY/iT2P3
OEwBcGL5ZMUBxsWQKp30KFfYZs+4C7vAYtV051W6DoNiEtB/cYhNGjzD9QbWJao2TZL0flMUbp39
6qqvUf1pGfci0dbSktRwvYKsALKz2ruF3mhIuS+9n4E2DNv8rtG+KCbCn0V5LNvPO9O6sXNF/0kA
mEmgrl5xAaifyci13q8baKEtpDFYibivLO1Hs/6QY6OiBD8AD3lN+MPQX5BewtUNewr7H5UVGM+j
80NX99p+b329Py8CMdeioMOrSxypdR6LgLlhFnrcg1y8LwbFxUiJdyhq0s9j8LVVH2dTdTPtx5Kc
h+7LMr6E0rGvMc56x1O0lz9W/cevQ4nPy3Q085NcocMav9fndiekXYGx37aEDbYIhRK6WevLOB2N
ok95t/uT8aqU46fZsY55+Gqn1kPgTG7Vt0jPNXAuv85KvHNhbQRwtuF/Y6+2CZC7tlJm7oqskM6m
3J2sofUz9YvSVcepaV7CrN753O0RgWBAj9JRkdQuY05gLVXdB/j7Ugx3heyJo2luDDrZGR6Nlvb4
Lkp5e0TQ2FzM4mZehVWt0e3Boefg69F4Yh8u/RcaBKdBQngqcQg7/94+DZuHwf5vPPF7/sh05iRp
WgwRsCjMCGiD5lEXcB3gHTLayuVrJKxsip+3x9y6qwDYUCvlKaFQe1+F8s7BkKUpZ24llaeh9iuv
tDs5SD2j+UfCBm40D4aMqD8u4jsDix1ydcgUWqM0ltjC6yYPqMTIkTqpg1UXuPLU45OE6Hn8G7lg
N6hmb8QfOIfwhJsBBc+95t3W2gqsBRUksA9X1QC1zdpkscXoFSoM2ddC+RI533pga9n7RNvbu1cw
4LeIAl4BeBGlVBCwl0tbNINtFWrR80h8cprQQ1rba5WXSDtk5V0+nYKCjzUjTx2+CyW5k5a+x05p
Z8a39hdrLXgTBIwrtvKYaolcVnnvW9OHRlUQV4ppIpWu+TVVA141ui9Xn0zzEFkDZGlZ/CCcpxS3
APNjnu0e0+i6dPN5Z9tv3WzAXyg+8tvo+a3mJqO0HAYV2VKsPGd5Asei98jS8QjZUwLdjJhoHaOP
IFRIQGZeLoMSSWExZEFHsf6f+DeYI7dWn5J0dOmilgm2KZ2fy5+m8fn2zL9dmld7ndSFsiFGEhQM
Lsd1IMLEU8jlHQ1eX1KqJHj4mXFWx7vCvO9/9P+gP1+VJ0l+mYf3ZXwknXKendzT5XtsG+2d4H3V
9fzfBUcrCD0UHlDrnqKEqCYIhLBHU/hhgi8kuz1Y7EqJHrMCC3rrg4rIXuv8MvGZHjpkZ+2HFiPj
gDKKdHCqI4C12zP09r65miGhfAzkzOZhsFqZruSuyQIcqBoMN1rwwAjjP07EQV6+LQr/+Z0svw+V
L80YU0tDk1/K77Msc01sBnZ+irhI1j+FvUGixRvIAcNwuVhtpJoZTxYmBwGyKcRjNxzv4+JTGuVu
gX0c7SzfkFLP5g7qFdR87qtw50hcJWF0OyjCcsmBckX3cXUT0JPOlzGfO3wS0KSBA1MA2Mj11IMw
0+8kltfptRiMdivdXk4h/IDL753Drg3rbOlQ5Efki9LkN6f9tw7unRk5l0Mb+y2YT9pn8I9leWey
3+7Qi8leDS4W4487T6UBjzkHg9vKfR9/fLbAcdH5bfwx+rxY73AuqY3Ba5ht6QhTIZbfjfahylwt
+yjb3oLkZ0I9/kcHxcTCTE7lgRV4Em3G4peKSW5sJwcaLWdwKvgefqiWp7p7Tp2PvZy5PbbuqOC7
Q/ksawiSYCpDo8sroszTlspT5o9KfgitQ2b/wIkEQzRs2bvBHzU35DnuRjaQX4yy5ftweI07TMBS
6zAE53Rx++S+pDWQP7VpujNhVzGc+SJ4CTyuQYa6rlEkSpZLcdF1GAR+sak1ZaV0wJYHhJeH3opn
EUBy87BzIsQOWC0SFxcnAYSEUP1c7ZAMo5IED5PWd5TQhSzrCjygBT+3wl5a790yfUnQR5/DH5Gx
8/Da+F5kBfhioStgkv1d7o8iT53ZKe1W8GcULXRb81l3fkua7lreFN316R4iVwSaq2/9Y8DVhpSL
hod77LR+yRUdy1xFGCgQLRGaTbxQcqWYY0HbE97OztJex0DqXLJDromEENezvIqBThYWXFB8a4Vq
iRU+5CVqBqiWGXYO5QsRE/V3xuQbJppuY+EKuc0G09p6L1HYnPM/fscqt2/Q8HBKjd8RLIVfUegU
6IhqHA6zbODFglf3jP7rTsi7UqF/o2WjnyOCHs+udcybW02ui9hENqP+0bWfG+fcpc9B5kHakPCo
7v/Fh0w8a5Iu9nGcDNwAT/DpmNanEa384qe8S2C7fgeyIBRVYK9Q4CfZXl3bqlMtzpjxk3jJYTxo
WWdnfjCbo618r87Q6Whz4mApFT4EJfQ+NPs97LMSu7RvpfZonKzRy0qvfjVGzwk+adnd7WP59r5b
b9U/ft5bav9H7CwbXQN1T9knifx6ORj5Mc3d5kOSec1TM3s2LzFskWzO5WP+KIOBwwW4sh6W8rwU
d49F66aaOw1+Jx8wt11K76yoD874UbF24scb0vDqhxKroOFocLXl1XWWJ0kWLArzqMz6wWbWImr1
ThZ/XdL8NQlHVLym/M6Ro8NiKX5jN4dpVO8ypy+9cWy+p2GNZWTs9sHvRhhuVt/StD3UAym0IT2l
5m+k7L6n1jmDGma+q+Ia73L4/fbZHku8I1AlD1IgU0Xu9apzLAKschN8PY2P5ACepL50w4JS4Pcm
+9lWX9Ja/xDL8rGm5U75N0YrrpOUnxSGMfh6VvmJ3dck9evZfIj6L0kBcRCWCQUA452en8YQsLr0
iK/kocdMNZBxdv3dax/wuPacwU9pN2biQ+r7koy/tJYvUZkeM62507LMK0wgR3uwKnPdO3g7WFRZ
BRgTBtY6ehtOEE5TqXJliF95bH9if/4R6ZKq8mdux4ekPy/RacBxEENq81Rofj8fxsmDSD5ifka1
Sb3Ho8jpP9wZ6j2Wp26kdO5SvLLBD4YBzfKI+i2nT/uovOtesAntiE0Hh+v5NzzeR0nCP4oKodfo
PtVPij04xlfJA/JYgX00JS/7pLyvj86HCPFxs/86l/6QnG6fFfPqvSeOMkQdMlukXK/4DHotjaFW
650/9+Wh+N4XH+zULX+FT9KPllPSU/E3f+I0q05sqo+5/aA0dwpeqNm5bkjz3lvdnWF+jcrvmXOs
sQisAg/opT5VbhUfovokFYc5VD0UME9D917BiS16Us0Dgn8++cyiHyWkt1Tla2QcrRb5ndgLP4Og
M56s5HUcHwqcwBwv/5JXP1QHL10Ff+LwPVrbmKkRAgO3xXYEf0hAiRXyaci+9K9w3h7jsNzJxLcm
SiBpaSTClruqfc2yWga2OpINGjlwqZ4jGR4QrQ/don2ReJrdXpit4SiRk2ujnUa5TWzeP2JYmmtK
IlkFpetoOnC5l72JgV/hptZvLQEJgPnj7QGNjfudZ79AAhicb2OV3TtDGkkjHot+tUByr16cMTx0
+d57Zm+UVcSbANLW5cIoakT00Z3HZXqZlT3azJWLjTjaZEYQ/qhgXL/oc1AqYZVFtFH6LxWWXMLJ
BqPGw0RpWkmnh3x5dsKnAVK76Fcqc3gQBnxVFx50bJAdpCNvT+4VAoAfRD2XDBEaFV3SNfrbmcMx
AVDb+jxvCS6jat9LEbUl+1eWfI8G1edRGcJrqh3Fw8FqZ/SN3I3RkcR404Il1l1upoCk2YwSjcc8
HqAid+uQx58XPMiD3wFwqixafCE0Wjafb4+8kTFRWAF3Du2S9t16U/Wjkw9JQgXUjoUNQOiqUNxT
rfBMrfbKV1za+2Fvqrc+VjBr6YrS2bqaaqzNc/IobMLbBjGK6AsaIK4TssrkqlKMsQp1JI6AGwzd
TojYWmWBXYWaAypZ4AIv5zmGuI3/IkPb6bfKeMXofG6/iHm2kme5e7JBIhRS5gs9HSnd047YeBtT
KqL/zz/U0taQGnM2zInKd+NHToCdC+KflG/qUaCwDGzMby/sdXkUKiDCnrQmQF8jgrDKhau5k+w0
cZo39LXV5Ge1BiaEwmnxFFjSsUV0jAzME8YYfzMypX3tTVKGotHlJOOA6Iy9YzW+Vg6eObwMrYG7
RMZrHPD1i15Jfqa8hGjN7IyrXgdINtN/44r//0dELvVG7WXF5gWOIe6I0a+OXsDJMV56hc0kzICY
9xhdCQCfYbYn8LoROCHCkXWD2+UKuqoDQeQYMfto6EGbd90MVWX8EUzx3keKHbrKSAmaWHkounAb
WXNjijQuiCIdkUL/OvefDEqNCO7CiSn8QQeulNC6we9e7Z7MyXCLMDx2k+2a8qedydaufodCn42y
Fzwz7CX09SJLgJmU2aygrWjUtGJPx6XHaL6VZOt2+1EU3QZgoI4OGZF3mCH5o7UzF9exi5+ACgsQ
bVhuzMfleuPYXlqZrVdooUyuBphXyKbWCBUMMXmfZIA5je+XbIeKdX2KL0dd9eNTU8HCuObD8ZY4
t4vQ5/VjpDEp2D/WVfFhZ56vg6VgQMFKF8KUNJBW86zYaZ5HKR7BQRx5VswzqVG8oVVdIUCQIBre
CjA6pCjSq52hN5ZY0PkEpFeQ7ezVI9Lop5ZoRR9uce5NA7QBdqxB7vdq/lig1Gs1A44R/UFnCyao
o2LT65ugSW//ius0i5T3vx+xPlZpFVdRYkSNL8uhX8OaH2LjLEekpEsEW1+CSLK3ta9PMmxG8AgA
K5FcI9u63Ff1UGPaq0Dnq5XykIa5P5pIs2jdndCYU/UCq0qqCpLhkqa5pSr5/Vh86LLsHMGk0pKd
Cdh4y/NzmH2Wn7/wErr8OeQ9Y9pEAHgGI6LQjynTkPi/soLTnRPIWjQyeR6HCLUaw9FEQEvcowNX
uWl1hxrJ7jx/GvEq782C1youH6bmqcZTCQQfqnBUFD51otuL9ua3dhml+KkaFVnAfkSpdbsiH217
BuZX46uXQEkyXbRj/IXCQ8kKOrbQcQ/dxkQDwe4P4QIwSf5g8c6I74r+p76877ky7O55GnSv7u+T
MPVSxC5E9aaJonu0hg6hWt9J9p6c4HWfReOH0+USaAneEes7uu7bRh0snIGL9CUgmzcn3R1RSOnj
F2GWZLanZcFAlt+V7VLqN446tXMITKjCkoOu702lm3pT0mr2HXFMJIHCpSJdDBSJT8JCMUFRElbK
0Wx3QtpGIR3s2B8jr7aYNSw9fdKmRmjEYkeRBaIXKohMYnRLv8eFrHPIQvmvuB2OagwN5/X2ltmY
ebonnDtajdxsgMkut3lvao3UNUPlayOWXeI5kLDD8WUue1x6KSbq1NK7dD6lenAwnndGv557Rhfa
cEIET4jcX44+pGVRWolKVJdMWGJn44O0KK7IwpP0XR+cbeowbbWHdr4Obpej6pejZu2SxOasVPQQ
WOX+XfsvR0Qx2rusTP3e2uEWbWS/l8OtpniM1UmDJVH5ixq5wGXcOTrKY+zNmEsMOkZ31akIseNK
WWY0icAt7cyyuKwuwwI/4C1tAXhsgoy6/N46KRaJjVj5+FMf2uRZDY9yiqVhhqeAdoxQy7CFBCFU
Y5mq8c7gYjJvDb56Y3XxnAQozLDB6LYowBTik/BicQKaxrlElYRoLpY5lLT7rIXcnav3doPwV70X
Hjdyc+YBOBha10CISNQv58EK4zQeurnyoyX1VDxbly/lMqAOUJxHrB7D7jnKW0LhHkTqqmEtOIpC
FkC3IWZQ1bwcVwQ+OKJF6S9hfWqWf5fIQR/CcU1tvrs92xs7m6edeE5rIPnJVy9Hiqyy7PqkK/3G
ml0Vv++51tFOoutVnShs3qfLr9sDbsUP8doRkrRCeEVb7S2zssK6yqYS+tEEwTf3c1M+TcP7CdUg
c4YgOFEHo0MdHcvB/nJ78I2vRYVCcHGF7AO33uXX5k2g5KABYBwF4RnxyndRAI0II/XFHcsY85h/
b4+3sZWFZjawOrCMqDyux9PVLNRyu/Blsl95NvwOc87bQ7yt0Oq4ABcENw9UHfTgul83ciUkdtGU
vqSj4IiITZcY76LCeIfl+3HOvnUaGsfKiGq1/aWbR9fM7c/xhNROWf5y9OG1TkOsYiRT94MUk0PH
+jzY70Mbyxijc/N+Oc6R8xyMw6/eyFOvrZMz3OTGtfWwgHFpH+NECr1YVT8O0T+3P22jXQUDQXBb
LIO63ZV6byQlRW+NeeHHkYnI/nDAN6WqKONzq1M3FflTi38kxGrq7hlciA8g/dxR/bnzOzaOIxbO
4jknmiFgRC+3Ddpeg5NjAOZLoIaWLj9HQfi5qeN7cxwemuxpHgfXVnpPmvLHPjSwYB0OwkmlNfEv
5p1jqe3Oqm9ODWAPm/iAdQqlzcuflEDYA3lXlf6M2IIwYs0mMv4ZT4KRbADnrBQNeHmhm5YUrohV
EVWpfFZPoZzuBeyNO5nG7X+/ZfX0CfQIn/eqLH3xyK0mEkfUmtqGpCzKHoVzY0h0jiGR2OEu3mbr
hPHgMokkQgRSXy0N6TN0kiwu32jHcx4e9WI8jkNL3n8WnetSlw76jzI0yLaRzueqKKbquMjh3oKI
o7w+hjQWhQ6bcMc1ViG7nCxbX+a5APrUebnxQKuVEn7qt5NBi4msAX2dxcS0JZfRVie7n847u3Tr
FxBTdYwkBaZjTasPl0xZprYs/FF+sqgpCAFdIZU8G4UrUUYJ0uFoTCFMmvCkng1pr66/dUpgK6EG
DYAYaKRYqj/KOkoOK0VLDaJCRBNbm926N84Jb5Yuqfzb37oeiqgAmgQILVX2twbq5VCOmSgLahmI
uCvRd4x5nexdOaTvdUn7fXug9YXxNpAQX2M+dQAK4of88U1dbivSZMKFKnU6TNQvfHkA967MLGxH
QwcirauZCBHfHvaqYoKcoqBJ8qfQbF8/JbNGUe1gVgdsR+WTUEkITPQzs+GgWyl4peQ08yyToWre
HvY68XwblxoGGY+wyV1FlVw2eltPZFwnu/gQCt89ihlhHbt6jaCqiU1v/Syd2rZCb6/DtX434bo6
zvwAUi6q6EhAQ/Nb7aFGHvFXGmiumjmy8OX7MsTwmaJViuu0kTybd0WdgljgfUU6OiuUsLKPJmqE
t+dhvepCzZIEjEYmAeVasqOJZVWyY8w3a3M8SByhDKpZI7d3bTveKbVxrFFwuD3kdaopxiRZIDXh
PQtA43KnjVrSOmVjD36Sxvfi6M6AQtLwAYEoL5PPdvKFdXEtZe9ps7XVuGWRw+Buo+oqosofO3yZ
G9THVGZ8whBTo1azdDDPNcW1guC9PSK9h5k1nOvT7e9dn+C3KSZbYZOTDcL1uhx2DOqwsFB+9tXG
uDcifASL9qlrf0W9uiePdBUXmVnqnoJToW9INahJXGp1NuMeq+bgi6CS9NUJ+8ZnG+uqUn0tR/kh
T3F/1psnbWwf03pXA+bqhnz7CaIwxN4WzavLr5W6tGm0eRz94jVMx7MYuFFhbyrys9p/ViuzdUv9
nRZ9vT3J1/UCMS5SJ5QlNbrzxip8sU31uGhQFw9BkSRgN8asRoEre5Q7uAXOCSSpJ6udZyCMZ4oy
YaZ68Ix37satLfbnr1jd0alqD1GituObOd+bKwLQhzId78oy8UO0FttSOgoJ3p2v35x1ZA54ZIBi
vAreKd5xlTY1oy+iZ4qgtYr/eDORPJrdsczTB7Sy3EiaTnJW7Gy6jU/WRKsOgCdGnlcaC3IltWNq
IP5sUPJuuvsiiD3QHdrZMZ8NqsAQIHdAlmISL/IPZOSQfEEPlhSEpFnEtD/PsdVS8Taika4oVbtF
fwdzIsdBerGcA+XonXC1ORpOxdQGRIdwTeSnUaNJQYV6UdMZ7jTS19ApuhWPtfy1cvZMsDYnkxql
aKagcrvG8fexWkVhSGjs1f5OUKFr2suTRT0E880JkKAS1N/tbC+3FBnb1YwCCURBBzL/FR9KKenx
G7XELYDSd6oYd22psHB7+IStyE9Pm+o5DW2DavYqc0wkBXiqbA6+nobHN3sHKh61Fd+nCQR3A8lX
o/MaSeKTpZ1l3JxZMkYdMUBaj+u4FMzJUlYpsCER/IP+RRhNZ2X+iPdNzsemNn4EsXS8fS43bleg
pdzy5IqwJdcdfMkJpQER4dEXbSD8ze67+Nky+zv8UYQGt/NXWQXpIovIoJS1tNUDJYcVWwZNOvqd
NhxEZT7stHMdlx+S6bHTT1WknFQkmmJueivtSbBqNArPRW3tUOs3v/yP37G6BiY7ilM0Rf7nvlAU
37Xpa6SEx6T7OpG1U0a9PdFb4R8SpbjzKD5c64kkRQPh1+SUGsn0IPREBgQIhSR86lHe+1BKkddF
+SnR0afG3jposi+puQeH2UoqKdCjXyfsEq8VaIdqDI3eIKnskvhUGMMBYq4XFeZBLSV/4XESJNIh
JrumPVpjaNL/RTbNDwC0gUA4vdB1aCSlpfc+kM5ZoQDYjhQuIfG3nqx8i+k2Z+Twhb0XPbaOlpDk
B2UrSjPrEqpdhXpdLP3ga0oH0yj3I14M9mnWGD1HhPxdOi47OdU16YI7APIJIGrwR7yHV/t8UetW
TgZuHWTOPswlnO7mXCcqYI0RkMbz1HzmveNl1cHKrDtRPZHN6VShph1Zths270QVFbOTnV1/XfET
PwunK7Jp5LQh4lxeTXaeo68cG3B5ewwK7DsYMX3yoA+DW1VYYPGikV8EkkN4K98+AVsH7o+R175q
cgma3YxJbgW+WJjl1eG/QfwrUl9ChEKkZvf9spFysACCr4zWH0T31S0cASLFPhbIK5bRZ218EJ2h
fuT5BImwiz4F8zc8Y90+37Nh2rqPoWVDphUk9CtxJT0L47HJB8jDPUrwWHMLsciYlKoJuk9KGuyE
8M3hTCih3I6E8at7o08mdZygKsQcZU2C5YB9u6N+NIoMUuiers7maFiHGehEk8+uX6Vp2ORqX/Jx
eRKdpA6wIyhRfKzfmhCTstdX3jq5Yq9CBRB/rNfQmutSnSn5+cVA+wwDL6GJNHc/qHy4Ev4LoREc
qmpPx2fzlAigCGGKIEncuDwlCR1NyRgV6B/GMdSeAwxUo1cnMnjmSgdupSkrT7J+mlrncPuQbCYg
Bjkqph1w38H5XY7cB06jKzSlKRyh36Po5yTAV55qw5IEj9rL1Da+3tHgtffMCDeOJ2k5uhuCIMl2
WmU+5Dfgy1upBxdMwdKQDlIb3bdyjVCi6Onp9yM9gdsfu7GXWFNRn2JD0dXRLr/VrrvYVmvsugyl
9nocSNQmOUTdYyqZfqDv3X0bW4m2ETcvzBbEr9cBuQj1qe0KA3iihJhXRDdcpBeJ6Sn4bWsnRLe8
Xsl2PnFzUPxxefbBtyJJv/xEq0/z2UE11n9nASxQY4olOCSHPOUbapGJVB9fb8/p1gaCT/KmiQSn
jErC5YgNfemJzGZAm/RuMH8J7k7EVaJFlIS150R+pop/QjX2b4YV3F5y8ze388thg1AftCnkxMgD
EQg1PSGOGIzZ45R8k7IHRK9cIWFmmf9njSCqFzqkDUrvQsDgCiHoJDa0YpuIpKgAXZoSBp2vjsOJ
8sHdnDzaDuTKH91Qn7p0z0VgK06IfghmcNzyyFWskshZLeylkFle4YArktkhNXiWfHOkHCI1Inqw
EeARJKgRq9le7r51fES3CQ9o+v9XqDap0ya10Wk45016ULTinhv2IY5/DiropnTP7HdzY1F9FaB6
UdRel5Tp8oKTiyreJ8ASq9Chg4AUO84qygKp9pVmlxLPp2Xc9UkTO3b19hPKf5a4cUDF6KuQaMxw
V/EKw9WPHoLAvAJPP6VI4SKR6BoWhisFvHlK2wQpCzf4v9jZaHmjpwpnku9f3QXULCZTahp2tmbA
NTS9eEQ5lgTeiL6hVQmSEIhXEh4wXdopI2y9Gei0/Tf0KoNRC5MJR9raL0D9RE3nOfaPsS9dAwjd
0tX3k3xnotZrl8eeDEfrH3S8f3Y+X9+afYM2nkbrT/BULw/27PR1res5uwxba4GUKqXiNMRHPeue
9DhGH9SP8nuhVGkm5r1Z21/6Mrizyz3Bt61ICvqZ97FJKZ5K5eXvUPB1GSq9RIIiGT6W1nC0eTdO
89l2Fs/B+TGuOy+Q9pobm7teYFwEF5Kq3fqBPGlamhVO1wNZhA3zRhHMpt9lW/i6AxGNYy9H3d2S
7oVxETlWm56tTvEf2R0AAW9gsT9KSCDEUoA/qEMkNG5E27jBiKo2P4eoGMWx27Hnf+YmjOU2O+fy
XkV467Mvhl/tPK0roSKaiGHMqXEvV4is4w8BmmmQm6MzPs09l1jfuiDl9i6Sjf3GyKKTJN7KV5Dg
tHKsamwpmMUIGFYFplFclAswj/ogzNVjGmejJB0Rvz3E1fP4OZc+Ssueu5zYTOvZF70eiuEoSLHr
LzdbFg/x0iQBWivJT9v+HdGxAwHv7UcXMY9XA6nYjQl7I4AQq3m24xFJLAmelMQy25QIgyC+bzF6
Vi14SBwqg2O2c6K3tpaCCwpNYioBtNL/H2fntWM3sqzpJyJAb265bK3yJakk1Q3RcvTe8+nPl3Uw
s7VITnF6d6OFBhagJJOZkZERv7l+OSmrZDISxI2cIjgYNCeFRS0As3M32p/7b8POggOVAeGLojP5
26eN4VeuZSiBAREVdxZ4p7ONbMfxaCYJGzmW+kNWPfqj85LnNU5pJSbXdMvtiv+hZ7nrzc3BV6II
QplkC/CquZbP7xMVBu1J3DF42QXfAmB5rRR9H8Ls2SqdFwHea+Ls0E1IlEjZk+c0t2nq3ClQLvxJ
oVxt7Ma8uQ0cvdpp7UvOpWtjcpZnOjU48D+QS8SNbrEeSl/vu8qr9yafwdZ3VgYmvA5Onu2/tEHg
TrrxqWuyN8/DNMO0P8Vjxm8/i2R6aHzpVYRfWiwbl5LlIiVtJncWLSIEG+ZHgIxlXDqgqLav8u8t
QaAP+iPOxn76plrxJUo3QQyrA6JBDYhGFCXnVgv9yBp1lOGdBh4q30HBAG0VCslG9typO2F1T/Kx
n1w0+116wDhpi4YwtMPw3PpIMnI+bnyYZVgSV4f/PNJs1Sq0s0OvhxRf1DpuX6arqy13XyDVJahb
qzukdXnD1f/FR0vD/BZB+RPiiImZnjeeZLl/UAKANIGAA0UN5PSut68fT0phNkq1Nwrw5SnKHUW7
i0A22zXerSHWwHlxU3vhgSB63Bh7mYqJsQF5cysmFZoXb5tsMqWmUSt0oB4N+ant7nA2RGyhChVy
A0zag7ss/C05W3Zzy21rAKbgBEZuVmAqZrPvj+AM0ayo9o4TuQLzXOVUxyrev3sUzBRBzy/65423
XS5DRqVdx3FE2wGMw2ymm9xUaj2t4HmZ7kRrTjAHC+Tle+0Ya2fDm1xLD99Xwf8xLxCwZ82pd3ZH
OC8xNPCDg9ZsHU8rZVzKA8IOD9IMgHtrlpTpsgQU3/NR+yL5LFOKyQEaBTK8kc6/iIuP4LGIca08
Pr93aazvG5Oz3BBcYFCme6dJLfvyMKWMUQ0d3LuQhw0b/BouqGSp+Zt4lBT7zE6J33UMPCr5Ik8S
ErFStum3Lm7Q1ycoIGxVQSSDT7Uk4zlx1fR1qUHZgoEd1Z/hdQP3osGKFqK3GzLfFSjsT1F80J3v
rJ6Pp2EZrxmdiCgsJwkQc1E2VW6RsYmhTwUmArUUNut/1KF6sDRg+UAlPh5sCTQTgHMTmCYnF93r
9+voX0lhIsd+MYZhzdKv3n0dBKJK+DvY/ngSn99RLtI9glNFVO1igcqzkjslUbeCodhuszkXSl6A
FCjK0eOc1RhsY9TzfMTH6C2IpycJvy5BUagsVFA6AAtD8yhQBILbIlIYK+pQSpEOXUIzq93/2ZgU
kYstHkbUj+hnUNyZZ8o2zOUYxn+516hoI2nu1g+wAtw0ebX931YBtrIs3YTbYnHjQ/KqWld1o2Ir
Mi6TKoO5+M9TzGJF30mcvyP3j7q9G5MYpe+3bnxhZX6qooucPVc2ktGSATA02qdA4j6ehJX4KCx0
AHBodJcoeV9HqjHzlKlTLIhlTbUTJR89GN/baGlo7NSGbzN0R0/98l+MCqnaMLGvpqI2O4nS0Y+y
vDFAZIenZMCxl48vzMTfpUowSpKAPVbmRjd/5VJMuYXCFgOKPtYclmQXnQQ+gdhnW9/Ks/8jjIGk
XpxudMFgYmD+ayxQ5XmJ4Wi2irUx0WtbEDQYpQjOIxzN5tQqzh8DrHvB6QsEFk+TcfiMUqVIBMR9
cKzp3hXpHs31nkb8aIY7mXqfxaXt46lfnQXWOuLBROHlCdCDkQ+1KKnegTSiidd0u4xTGP8KZEim
kwCJiQNSNPLsEpP1gnJjtVUoX0qdoSWFTweNJJ0TieTgeuFFTpKZzgDdLVd0V3IuBackgujZUxE9
Wrj0md7Z6n/mseSi9+xm5StaHkBfH5o3lCB6zXLL8DMAdIAvW19q5fAWrGF2JOrhBKnZETnoaSLZ
WLEBgAV4O72pp8lWaHO+kbZWOKlvfI+Vg0AkiIRDKiXkibMqES10qS+UvNz3XfkYOxPtCRnZk6Sy
fqij/nMC/eur/3tGixwh5SSq1YzrxnCQYusuzUeSKo+qSa9sPdpKwijuE1ypkVwACDN7tMxuCjkd
1HJfadOp79ud2KOi8C1444Lzpjenru/cHq7bxqysxGbRBMWDHIU1mcV6vTyUtrSmQZ1KKvtoiHyO
coyACk4CqrQjnHlx8Rx0YU+PmAEVDbFYI7Qv2OA3WfGy8TAr8yDKtCJPAOywIBwMzgjSUpBQR384
9MmnqR7cRIGvoo8PAikugT4Ky+zONLaMpxZ+K1CRRMcBmW3hvrgQvkVxs0ZtkPisIqGFxiiqh5ck
c+vAR3ab2vAY7eRS2pe06wR4h0L3zsrB1QwvmhkfTJJMa6B5+UPyzX2agHMve5fq0VZQWTnXiSjC
X4WU0oE9ef25SG9rFcOdYu9gmkGPy9Xq3g18EAH2U9NKh1GHLwxWWQ4fOrO6GUeM90IKobCYIzpG
o65tVUBXssyrJxIH318ZjxkOXZqOtiD9AGWn9iPlOzu5ZM6bye2nwY5FBDwxV2zr0XyrST6V/L9Z
x0iIgBcEz8W1e76OKzlKNS/kdG+qb1PxjJBo3L2pKNTVRJKha3ZiJYuvJqC4pZScBXimDihjKFuJ
xto3oioFZ4Z1DFRptqXk3kvjSA5gieoxp67zpSLpjZLsIW8fM9W5kYfwq3iSsYPLHb4JHI3tZdzM
0MWA7u1v1sdFiJ/lX4DMOYsJtGSncwHF0Qj7YMphf6rBTkc9MrVxw0hUjz7ICYP5lwInp9z805lO
6Bb+Ltm4pa3EeUrk3M4IvVxD5tWslvRbQbWreIfXC0KejwpGiWVEpJcHPdb2wabfytrhy8EihMJY
DNBexZ3kr1VZQ62XJk0r9qFO4LL+sfx6J1BbPZzAojLR4krwarzrgxzxsPKG2dwhkrwRzlZe3CGe
EVLYqsvY2qVT1auRk+8LIaEYnYI22pfuCNPWAX6HuE6FUwdNgV1skpbp7UEAiIVXpBdltGp+IQ17
o3jN1mmzsmN5LOFcgbob2rOzGFLT24QP47Njs+amsb5QbbyUvbmXFE5Dh+oeVYqmCNGG+tLp6rt9
ipAb2g66a19J4G5YlAJBADn4+itVOM4OUlxBnBzDndY0O8lKT/VprOJzrjeHon0pgNpkY3+IHfUS
0mt3ti5KK3uDR6A9yWIxSZJmC0Wd8oFkPyn2utq5VZaeRaY2eYB7kdYt8aoxQygxjnQMq/YhA+lW
QGT4eJ2sxAvKnLg5kaeLfsJsFpyccmeRhVDecoFEaWEKcOhI9U4dtzBuayvy76FmiQbKJZZnJQzl
tF8r378XgJsyaHdCdEnQsOrp6799NxOfOAgSWBuTlM+zz1htLVTQlXwvymDCTkpVpGOuJefN3bac
RTGSiP+CUwTQ5nothZ0up51loFWW8hHbN9H/wzVuJ0VbG2h1JOrioseFvNEcMaBKRRxDA833GUEk
UNXLOIH7pzqv91vFi5UuD28lKkj0t1DJmIuBJHqhJ3WGAluPbBX5WD34J9tILgVwNI9DQzR06eWj
XCdtZYbLZOx66NmyNIcQ69q2z/d1Xb07gU05xfcKfJz8j4F+QK0lbq44O5+Q8fGiUcQyvD6wGFrI
7MJjhHhqzDZlWRiR0pXQ9diC9VHQMFOrRPoaOPOtFTkoyD70zSmuugcDLp8gV9thek7RjYjy4LBx
fK2U8uhnCtg2ZxgQdVOk0H+dJbIEvqmXoRcD1miGctc36Z0UntpeO4sb5bvyj4E9K48xlJmLF/rG
dIhizXw6KCYLpBp0ArbT9QOgEdHYXuuxiYZPDsXrcmTHcoJE8Wc9RBMoojmE2FRBtOrbTbnCtcEx
cuYoFctwDsoxAh2JcseG8hyzg5EJqbmnUk10ZTbYxouK7zp/UVDrJE4CLE87f/aiKND3KmjMvSfA
Aqx6qb4IPlOt3o5UZUQi6flULBSilb1TuBEN0QaYYLG5UcSknQuIgmoV19NZGBk5AiBVAcWJO/8Q
MMmicEALX+EC8PHbLm5eYiTBV+feBaJ9XqIzE6vNtcjM9rWBOFyTPul+c4Po/0aCvig8MYxwXQUV
IlSl5+UQeaBZN6QMMwz0KoPsJjTtXYIDdic7dwIUU+JBrkVbmMcVhX3GpQ4kSOtCRXcWPvraL4Ky
trJ9KukXhBcLDGkQyA1N6RCQekuU3VVZOpSo5GHnfOmD9pYM/hCo7W09bnXLF+eemATc9yxRfeSo
n5VDpQAamYni4z7znxxYYhnB2s/+yRHxTp//P1KstW/793gi6/grZHQpFxXf8Xj5+kWo2gtlaE6T
femNJznmrdmqVt24TgrzmXutaIwFeOfEBy3fWGbLJIt3p/wNOgL+AKtgduaXWp7HzUAcNyLd1Qrc
9zJG15roWREScW0D43pMzogjktx0ytPYBbeJLCQKI2cjsK9tLsFNpxDLumdlXE9LFVUZ5ShOzogb
a52FBwYn+zd2Xa5vvPbGUPOyP9iXUW+rLmdpSwcheNLSgBK17mgzH1iqPooZBq0tTDMopMwvOGWG
SXRUoymgolpapdKhZWE1QgJ5xFhRzz6FcflCYNlLqfaKLZS9877F4/gtBd0/BdLOMoONtHZxgIon
cjhDqa9R/J2rzgSK5xhTxpEloxcmoEltG30fW+vXhA665W9VT9bXGF0PUemkxG3MTqg2qLOo7SIO
CVX4ToWHomlu8sI/4o14KDk4+pwqN2vPcT5lLaqXZu+qW/DR5UHNW5syIChuW0DB5qEuhIBjeiZp
gyS9CaaVVx3rYXJFFLcxLMYVZ+eliKUbd8aATaPy6eOAvkzWsIOn+Qo1CacAGk7i4vXXrq/jMDes
HuGDUWlvChxNh9ry3EkYWcAO1b3HliZY5SHsG0yvH4+9LPOCq1T5h+kH57hg76m0UaS8Q8esrn4K
5cn3zB60BAKgR1XqjpHgCsntMYGkJBhSFGOA3h8ElTHrWtBgdIPYiFS/zl35lvqmm/e/P37GJRbz
/RmRRwU+LRbmbH5iCtRDJiOEIUqc3hQeZAemIXgSiQvPKOk7ROeOgrerGyhjtVshYW19WKiLUIvX
QFGzP66/TzLlpV03zNEQfhGq+aLIKSShoqk9xrAb1HcRAkDdXnCS7WepSo8fz8DKsUBfBC1f1AUd
IoZ2/QBNEI9xYVg8ADKk9CSfddlD1DDZasCI4+Uqj2Ki/x5nNtHqGPpyI8ahxiBkdTVBqkFVIepR
UkDBpXYiAVFD8Xv3Xm5Qts7b1U8tSh+0QBGvWZgJaSAegqDQ6bPQ3isPeXJotaOQGmts0jmKyUH6
qzcn5FW2BCtXAj+dLijSEEmFiKP4/a9NWDaG3hklI5eBcpT74JzECMmQh2TVlgXcSlZBfx3JU0Om
wbKAveqqgfGYZhDXQ/lRlOx9Kifc0NjuHPeUM8JsI5lb3oz4ssioIVHp4NKMo+H1203eNFpBaaIE
Xea7DtMaIbVkddoltfi8QF9VSquiz6wrE6esR+EkvAhIOahn0eIPURlrtqRRV1LMq4eaRf9JD/LE
GFluHlWkekDhbfz8XsNIOXg4ck3HPzqbFk6L++lsKmYfWouL1JjEVOQyHgxYMoia3vRVQXrew7yH
wj2qWMjtbanKrY5LJonXLxWjBbonzmKl9QckB0r5LVOMdzkZQRfQe+Ns0Zjw9NfODuC8bGFKVmM8
fBdhWSW0B7TZPJuV3pq+xMgTPXShZ4cVaBISSsmlhRNIQBBv+mZnjbj+ylwmKgU1kRsTStX7tQke
cBfoZwPoQx12uxzpFdG4+DjGqSKIzYPP3085+y6q3kSxrklohVv/0NXL5bM6qFQJ8GVHYM+mieQZ
6r65UUe8q2KZnufrzkcYT6xWIeELeHWQ/uTprVizgqc8RfuPH3EtYSM46ahVUCOmRzyrgBYjtMfW
CDHTqLqdmMwJtKwdq/fmJB3EdToEqdImyV4AhYKATw2CaRzYWRo7jwZRFkob987/x7RRp8d8kYeb
35dSPQ2C3I6zvf0F45iTbtK2AHqJyY1AUokHFFtb1rojVlwyyqkJ/L9J5rg2g5MQeRMcPb80d5Xx
UBrx98amWNnL3kFt/nUWjwcjtxuAXhRtFzQDudBKKzY1fIiqO8rLe13Pj7r2S3e2qDnL+MpAlk63
CxtcsN2zz1RK2TAYzhTurURGCbbdyw6Xxyg5jxVNg2nXe9bG4l1ZGVTZFNpHlFp4uzn50ohMu6VT
Eu6BBd6HwPZC1dx3+An45YjdieW9RoX+YIftp7jKnh3KIU3Wo+MY7KTPY6YcqmmLzrcS8kXhDwE4
iiKozMylkdWsDoYgTnkki2beKB/iIjiNU/Fqd/pzMgi3x/icBNg+I7SjoKCrVP94gf/JV+Wfvup6
IyU6eyvXXvk0lBOEoiRNTGiGswtuieQOFr54f2n4gAT4q7ZyulOGl6Zs0LU66NLWgKtfhoqruMTy
ecCeX598bWcNbdRF4Z7gAuNvwotQDkTdLzoMZgSaKPIoceCbAc6psYyDLsqjptH9AkFO4cPXjop/
b/XdVq61zOksKnIGSTcdPyECOXsurhKSakgBshnFRa71r5Ei/+zKr42fHfKo+RyW5VFO80vNxWPs
f4PH/e4IZee++5mP/z6wQTOSRb6FJI54nuuHAQlUa4hXBWiZsTKD6iGV6hMLGmm6nT4FxU4vbM5F
XLBM5euXMspvJjWSUT2j2xDY2YmL4xYwdCWw8UwIMFKAMaghvvsM/ZWQtXRYekTiAvin3U0iN+5Y
OQe/VL9WMUIuTeyzt9MK0GijusF4p3fTN93Byi1XsgP+Fjd95T3W+k2t2a8m1+lKBkwtadyrYT9Q
84xV0M5bFdeV5Q0egyu9yl0WYMBsHrtOHuTOt3nmQrtrnZE70fRlVLxLrwJID7Wf5WhdlFT74+jB
c1ImZ+05CJXbpspoxo+/mrpKdvnYBzDdjNPG4bWy4Hg2AE4Q+bjMvGcJf81n2DZNGiOOsO885S4P
1fuXUlYfYn/4Aknlq+ZAfUINKkQiXx30E1Ks31P9ppfL353175l91PeEJJEj+AIa6Lbr9YZzYxJK
NfbzU+J8CevgBWeRV0MX0k+PVqXdyRFSv6p2MWTvRUCtNqZC/PXXqQbDC7oR935IIHPemWokjpwV
0bDXZIQx4xZJpGjXqcFdQfMwDv9YKOeEiGrj13ochY+hE99VdvOjNYIt1v4yK+RRqCKiZscfC9NM
iqswSBp/eFdN8GA7dXZzU5vBSzRlT7JOCcAJHuyAyls2Sq8b87C87zG4Q49IYFxJIERK9teS8IFS
yXQohnd5KKun8ADitFZRX8SilkwsKHXOzM+hgZmQtvERVrYKqG98KxFD4JyaLwG5DCNTSq0OPjC3
Oj+5m3KEjrPuEEe4Fgl/BDCHG++7aIiw7AAICZUkarr6vI5IlbuQ81BCo4qigdBFibPxFA7IY/no
6DnwWK2jqGawKs+ptPHCK2UERgegJJJchC7n/fNWR4K1NeQedo7GCeQVFSwHC3HyNj3r7ViioW3u
9RDHAEUu/5FTIRaR0f8fNyLB8tol6hi4j1NrEmiTWTmjq6NBMlKz39te/gTU5bkXxjNedvDt6qJS
fQPmCeDfqDZOmSVWiumncUE7QUBcuOJeLzcqOFolS3b/DnSabFLMOD8U6X1MVdfXNLw5oz91EH5S
W7JS03lppgkaKM2boPmdFepO8rHWqtWQrdCdpDx6LZPuh6END0JU6+OlsrY6HaEUR8FHyAXNArki
lS2uwk6/VyruRESHPowuHYISickiDXdGFG+0C5elVybnrxFneQpwFK0CdoGMlg7Al8obgrM73/xp
AwoX6fi/fj/OTqHuSLGFQstsNLMxpQGNTLA0CMnnqo7PpfPSYQzatSfFdO50YvHHI64t/3dkOR1t
LitAeq6/fhNhhao007D36x8aYkhdrHC0h9A7u0v6pvikXYn6iJzubafnL/TN/nz8AOKVZkEfGDet
YVRb8MmQxQf4K9jZEnxuNVM4c/LwQm526xuAd6zinFj58eOhVlYPl0SQUzC+wBTPO/1pmdVTMqoE
9RwbZPBzOU5sqNnv46p8qnq2/RZqeOWOD4EW7yhyN6qE5LrXbyerwxR0A7PrwFhKaAlZ5U0W29mu
89F0zLWL4hvnHKO0OG5IMaTXAWk2/PValxXuDlR7pwIfsxDt633cul6qG4cq9xvXt3//+8lBsIdE
RJRUFw2+IBvbAmWXfm+1AwZr+lnptPuS0oNfxxeLWnvqKFvJ5Mrm4ryH04AJg6UuGsS+EBaWTCJP
oU8nrsx3ZaNfiiF2Yy85Brq+daqL8DBfa2iMCPUCMleQhddfI5CboZGzjgRDe80i65ipzU2vNkcN
ZagcZ+jwxui/mOkuz+Qdtu17RZLdMeTiDQN9I+qulFQRVYdYTeVciH7OBWubwpYzZIqH/ThGl1TK
HxLttfaT58G+UWsPdKp6KHXrhIf7jxiu2ccfe23TIQ1oUHkSxc45kaDrKsPPLTKMXIkuQpZjkjB3
rG70eoso8a5lOZ9z9LlJaNDiIvmeNQmLoQvzuiGntOLsySmH28rUD3hQfhHFDglHFtWJXiIlPGv4
zap5d4992qPBCavHxzzJP1u191BDQGuiX4WcbGD61hbgXw83F5IG2omziNcjpdtjM2i3Ry8MQdVK
IObTvZVFGwtwbf0J4wamHFLfgteJSjR1qhKtmRSzW4EX9Sx9B+l8o/i09nUpd4C5QEQWytAspEdV
UpT1gGQgVbfR0unFYA1CX7qhPfvv19HfI80+LvINQRo1ZIuCKypYYI7ZHlQj3KnGxtStxe6/Rpo3
gGOfO0FfMFKXw0dHUaxXEOXVOsAcVNbg5I8ot378cittUIvOG4Uqcf2GdzcL3npa0JmM0W4T+BVR
wctxQTCU9hipzqmEQ2D/GcZ3fclsBETD2VxuybysrhjqI0KKl/LmXBcJMwxFcSLkmEQE9oGkD3gZ
STQBPn7VtX0AWeD/DjNbMW2bZ02qIRIn6s5t8LuNX8FDUUM9hpvNpJU8V2iLQC1FnRRA9SzPrVI/
6BoLvRzR4xBgfIumUVLikaTdN81IP9dDdOTf66GCFCFpRLtGgU+74E45LRoDQ4dqTZh2t7pJW1AA
/Mf2VguzNyls9o6f7aROv6id/fnj2V2r+QEdJ/4BlODfeRYABd6rvNDklYWoBFwCmpSC4tolVeG2
X9BJeomKP1WcPNdO/zW19BaaDsL1w29JGm+pSL0GevwtUO2Nu8/KpyDNpLokoHAOadj1eYjOtVVm
AxfuhAZb5ozPtnSXILtQRsbnuP9qRRijllvOisslLcDTpNR4LiAsPifuxF5LFSZChEp1uqNuvarE
+hFr3o/nfBkD6avBVuNeCGMNHZPrVzMiefAkXW+BO760/YvTIDsof431jQ7ecuMwDEhY1pO4v87L
/KOkgfZVlXYPIgHv7sot8p+0YovhvsTM6uNXWgEkiDIgMccU11RAbdfvlNtK0dtTiUr2GD3ISUV+
2N4Njoeo4a/WonCWO24TvqoANz4eeWUyqYKA3RSEM1qxs8nMNKscvA5BoLbwXFMCZoUdi54ck83y
4mIkcToiowV8m/oPAen6FftKKhq6IdneU+Ubyw5ODiBqrfbhum7M5mLtM5JKQ1nUmkgH58IPUyFH
VhOx7j1ddpPRfuAouHesX4l3W4MqkbXoqe/SjeWyPFLEqNCzDAX6HZiB2Y4D2qdoeqPQY7a5E+jD
aQrKWwySU+nSpuHFyapd5nSnKEsPXhPea5JxE7b9xqsvi+88Be9Nhcug8Unt43qW89hH5mIixZEG
Zd9mv6LauOHbo1kmHTOj2qUlDhLji60kN9oUH2jTSIp8au2JBt50zsP068fra7myeSAQ5VAb6dJw
C5yt7AysrpTJVP2cur0gZL6nlk0uobvvLicVTEeanJZBZ2+UTx+Pvbbi+BYAspkOLt8zLGE4VrlV
TIijK5ip9IprDM6TVQa0WMOnj0daW3HUWMjLqJrDXZ6t7brQfBQqwBeEQX1DHeNrZo1/kDrat3Un
uY1lh4d+yrcAv+tz+9ew2vXHxoU6kGOB3Uhjuva+XlxSNX7o7Sp2Uf3Yd059h17mbW+jwS4Nx4/f
eXn0iS+rErfEXUPISV2PHhlqpBoVfdaiuSmb4iYd8x9ZOBwlL/sZdOPZYJFH97EafFdgUmNaeVvl
1d1kKu7oJsVbm6cvHz/RIpEUD0Q3kMoqBW4keWYPlNSVMoZ03YOhuijjrdNS1k9gMWG72sk5tiXG
RvRc/e5/jSh+/6vCkfe1YZYFiAa1fADV9Vmyklep+tl7iN4k0b1f4aZj/Vc76j+DzsFR7agkaT7x
mrW5D7nGhul4GmOMzUf/JFnFrgvDYxMF97bjb7zu+idnoSOUx1WbC+b1+3ZxbFheF9COT4aTmaeH
vm7uynQ6GKENP8+8xGl2TNRqVxc5YiK2a1njXitenTb/hercA45cn7R8Czj9jqW5uojy4WktiMyT
NrY63+i2McSe5HE2DoZ054dd4MYwtz3zyS+cYldkdXaaQtqfOah0aAhh6dyU3l3lB2i7+vup8r+G
voksmZc3WLPlX+qpNWFhJjd06X5NkbQb1foxbLfwKWKDLB9bXOPQ5hHsievZtMtYRwAOH3rHa/aD
/aVoXZSUfeRYrRTj4v5HMTQPlgLW4jZGlCICFZIEzo+PN82yWvE+ef95itm5FcRNTgoJ4tqEVsT3
cr/Vzx7SnnU8uhmYMCucDihpP8h+tBVB1gK0cOEjf6ZFBg7zegJia7CTMgfCX+KJUp0S3/jTyiPm
237+6LfJTa85x162D7JfY8g3fPVk5xgoZ6n+omhIkmQb8WM1noqjE8EoAcWde4YMSlaHdQgCrUoQ
J2KwJIaEqabBqfSJXk7xOamcp761A1czgo2rvci05quBxBm7au6kRNRZ9Br10DGDFpshH7XaypYl
Vy/qy2Q0RyeuHzQ7DzZyhbVwyWdHxJoyFfFytplVube0ytbwbR60Rwi2x9xsP3mGcQ/X/yyN40vt
ZzcfL7b1d/zPkLMTGXKiZo1QU8BFsfei4Ngq6Q7DlAMVyCPdio0pXVbAWduiBSRMABR4YLMjCoHL
oagdBYdZ37gBjOtOAO/kTrkNMItyM4Sf4jp3YXX9qZAmisckcoOgrzYm+l2Oe/ZpRe9VcNZZ6Qt1
0QaLlFSFcbQ3wKokWnuypOi+y+tw35vhOdHQVWhT8rLktW3Cc1QE30et/Yp6DboPkGoCSflZyhC5
QvJ0r9LLfVwmNdru06uVlEdLa2z4AOG3yPg2qMbRKtpjN/bfMjxC3CG1e6qN411h6enJqoPPSRJp
u7rOcDMeqrso0k9J2u+0IjkjgvUEGnFwP/7oyy6UxnVNAIl5dRAh87uoB4u/74dE2N0Fb/fhZL3a
UXoyawfosmy3OPKUqmuP36OuuVX8/hy36qFT/Zs6SCak3PV6F70UTUrxlqzKQ9/4nPb+WR76jXxx
KUjCPUgGRICvDD2LhT6nF06FKsVKtB+18VTLNd2g+GUKtMckq0pXk+tv2Q9JKQ9BGv/xx/KHqfn/
jFAkp3CLlLPYm+JJqGhwLJAzk8ReR8YwaRvdxhBrb/UOPh3tTaOpj+AZXbktd+UUX2rP27jALPam
GNIGwmXRJgAKPDsHVM8Lui6zor03+HvuA15eHdOuOcZ2dDadrblee0E0Poh1OnAE7E+uXzBSEfsN
Oznax8pbago+XoOj9qvTPHb/9M3vj1egOEeu9h+vRlWWg4ahlhWDDohpGZagEzX1VUfwNmgbV8rr
w8ejLI8PMQxqbnTaBEf4/fe/ssEalXP8AIp4P1r1JW4auJ71fhhrV0u6l0zoj6utgAHf14ryaWPs
xVHK2Mhw8IJEcq6gs9OjChq5TMco3gcaikXReBup8WVIrG9hpjwaRnpvUzDhNnSLfcJOMpO9osX3
5dA9cks9B5aHwE+waQ+1+lBgYGkEQW4hO7v+yGqX+hXS5zE6s8klrB9GNEnkDhRRax8izzirE+4o
Xnk36o7r4F+ROPDZx+EpkafAtcZi5wxbViXLdEdMFOVCljiXNc7b62ey6jQJIJihHCXjQmNWd5I6
nGwNx9vAfJqC/mR5MtoLCnj76ZbO0ZYg43ItYtdCpxL0F21Dzt/r8bNCMbgqFtF+gASbT8VB8p6M
Xt5Yi8uZh8kHwYULNRrt4K+vRxlGxyhUhEn3cvHaFi+FzS10uofIdtxYdyJJuN5azKFMggg6l0v2
vMcsV5IegCYIkShALZxmTiq9Vr3n2lCIKtdrDtZT4wUboy6DB4MKUKPBmS4YqNdvlytdZOSyFaLl
PCKCUAv0iitL6ZmO3m2qW67sbRzhy+DIiFTIKJAhyr4gxIyZFsq5HxKPy+lGaJtKavGsetMxNcP7
tPM2jsyVUEL1n7zjf7G7C4JUDQYhNxIv2gOC4koCQtzEzK2Xn8reOoxsocYpD46OQWOuGq8b31Rs
gfk3BQMlwOucBJzY19M7gRpp48rEw6z26Gch/eHJj3KMcGs53QW2+qiaNTji6TZUY3cqEdFW23ij
bbG4WVMuU6gmm6rF2lrQUuSwy/xM5hmCsXQrDrzRbj/ZiflghfYBlt6P2Bme42ojYVwb1QZojg4k
jfJFJyGp+EGuOAOpCe8LBJnLQf0KiftTE9j7IpCf0nR67bw/H0/46qiCaSVUF5fiGnmragExI9rX
2R/Dqw5hNrwq6vAcpTY6PcMLMkYPgbURIdb2EN0BQgPnlZCzuv7IgamVhu0xwW1lH5XE2Q/d9Gpz
EU0lPqzefrGiHx+/5rJCygEl0GdQYkxVKD/MhnRi0u5Si/bUbi9x69yDx4zEuTOgxXujNd3nUa5P
vXNu/PhPJ5ODKEH/nFX/xRkADlrh5dH9xJVkXrkCgpIGTaRyBggLUHl4ribzl5nH95LWPwedjASR
/sBi/zIo0T+Ds0WuXTmDGF84WdCXEbXRWXRW7Zq8qCe7m+JiZxgTdgfnzLOPnVt63qkoUIoAFmjC
6oXStBVaFlUHvgIpFycySqxL8+kU2b2qUEiGYrKUPh6ei/jOQbwhNJN7xdceldA+pmqwb1rrwL68
lz20ySvrKAXhVjlJxOlZoBFwY0rV1GhFQ+d6QRiSUVhBPpJvy+MZrEBWBGfKTg8qIMEKe864lXdi
vwdZeefnzusEC7rgtvjxulwieZgR3AzJBWgXwMWd3RLrANS3Hwic7lQdtGR8gt6+L8AyCI2dOBzP
dTp9ij3zu4ZVjFt35bEybwt7p5X+Xs+hx8g/jUR+09UMhL2h7WL+inaaNmLTu4H8fLZIzlF/ExQL
Tr/r2RrLMKXn6gV7s3Qey9B4DtP+qVbNh84fHoJaxRpb9d0kCPZGpsgIbBjI0dEIcXOn+mnXsqtX
+S3JI/ocRf3YScVDHxYvUZrdZ04N/9Y/jANf+9FpvBdJyX/rrWe545jeKiYqa7bZummgfzY5cw9S
Gz9kKi1xC1tmO3S2qPArwYmIBF5YcLWXolAKdVV0maEQJAV6qH26K/3yYMBFraqjNyDZr2zBZlYO
eHBjtEzp4iLAOSca+SD9s8zmRt7mv8c8fjaJTGUVvXCbeOona6MOsmzTiCUn7Bfp9mE2OQ+Fid7H
McRWCDO+9twl9T+WM+Bu2Z5zrQNgrzu7qNVPDdx+H+p5Pmafh0YtqVwqidsCaYpZmRUcl493wspB
RNWcp3Fo3oIwmZ0JYe7lkW1B44kVifXzFqfFRUqrQ1u2+7yrMLgrjlV0+njQ1e0HPJjWPRUScfu+
XteqFCTVAL1tX4f9RSq8PwBWd3qdfutSs+Krj28tJBJ1MC+VnR4bb8DczzykcCT8pj2L/7QY4cOk
VE2XwH1XFHBncxirW66S2kpiBNwJDLXBw6KLMDvA+qypAwqH4b4bH2Srf7IhwjmRV+28UZFvteR/
qPuy5rhxLOu/0lHv7OG+TEz1A5mZzEX7avkFIdsySZDgBnABfv13UrVYYovJrxUxDxNRD2VZBkks
F8C9Z/mKDOY9rJj4uWiIFY5tcC89AFlaR0/XXRCMYaIB/5XXKy+4G1WXrtNOIyvI4eF3dNB/Ky9X
YWYN4ujhti/9I0AF3ImcWGwfKErDQKgfHpMbWZrbqnk8PRIfrTqIoAdHmCAQDfokHDdZ3hrANGIN
4NtSbA0rJ1ePNmMPeVcdtIFjsxzczemHfnTURW3w11MnmQDIrjUWr6B9jnI/SLFXAIzvNbh2jnU0
HP2GoMjg1Qux9KM98O0zJ1OOaoqCIgBSFJQzz7NcQwYnWTjAHufCNFojniDFgWMsTjyTTQU4cN74
yVHSHaiLxDS+VoId1QNviGj/sw0M6SrAiYEdgNPH0R/x357VViYDybQ8HiAJwsNwzsr2VmntY0OH
86FSZxD32o9JsNf8+qofmhu4A11aZhVJ6xaVutAczA3g6Dvm1+fUNs/MMd0bRsaWjh7vL4t/vudR
/B0aY8hWTO/erlNoHmoeOHrI88zeG/63tt033q5zXjoU5rG1pf3d6en1yur6NQ7//szJrmnVCSxB
js/US0T0rL4oKycOvhdVtdG1/jyAEUwNqd3yUNjpOisa1MPri1TdKON8REHNLMDPIMYmryD9k523
UOXg9k8nNw8qG69cvhQMP9iHjuVyWGqAqAOM32TalLztck0iPQAD8zOZjteSaId2KPOV0At/rWp1
BZ83f9O0+rOdBJcW4M4WbJyKfNNV4zaw6hsL/DBQek1rDe7Tdeo1WdRUQb/WKzNuefXQ7vshwm0D
hF0L33y6v9/HEHQ3HK1QToB52FFPAMjQ98G8KqWUjUA+IMOZ4TbTbkHODY3GiHAKjHzqrU4/7lVg
7N3wTp533NLe5Nz6kjj16BNk0hkP6ajuTcrOhgRMjxGGlKbWrJSpDrrK4GtFoM9bVv2NWzdrg4B+
nYEwnOjJTa+n1xaSMkAbxjS5Hzq5GlPwjUGYoKCtdxBCdeGXWNlyBcK8p2D1avUHv3b2HlUrpswt
QFG3yfgovfYRPlNP9EIIfdVpA7wqi6fBFhfwFzJWFfcg46z3d/1gEyjC4frOy/a5y5xtB6lLydw9
Qwaj53jbvqMLu7v9b2MDNDIOuNB6gDgYTlaT7UsJDqapHmSroAw2dZNuPFjoCpCnKy8qvUt01HpU
sIWW7QHWwWepZV/cCUBUuqG+HHToupVed+/oEmJI7HpMoGuHPEtDkRdILdizubd1Ii8p9FqyNrQ3
EM2KOgPJT5R45PhT4gDHtEOqleepaA8GKc8t8LilDA6gP66MRl/x2oubateDHeCmdDtIYyPN7Qj3
mtOT5n1o/iMkABL5CkkBKGeagrNHaneBhjmTKBtgECs05DXTf/jdj9PPmRQ+/ow9WMvHAi9ceoLJ
1maB99vD/BWLmadrsrcNL0pBNfRKvqn17CaQZ9L0L49S760f3Lpa/jUINs3X0b+AO3fBCnBgrH1D
fCusLL0ChCUqkyUWzKTo8ddL4tyLHQ80qWnev8mF7aoxR6al7jc6FY8uhPZZgQzsCMimTdSqcovQ
7i4k9ILUqixzSF/WF0RrFricr3mld2sZyEGIAuH4gWQiiECT8wewYDB8gcXFqmnGK81uNhy1Xqe+
Hez6henOoQ7sC7tMdp4ChERar8o5QAjG1uDvWGedd+JroR6qod1I4V1Y0ngExauTZmT03b63xRdS
mQec/XGLEJGyu8hLclQiv+qV8wT/8ytYQkRuwiJrDKKjL56fyK3ZuheQ7gsVjuVQla78p3aIoNsc
enAvdTpwGvJ678hidfxzysy1wR40H/b0KQTSB+QLk43V1pvjCdqoxApAodji+bXetjdN11z3FD5E
g/dkqv4qGdKnRBa3FWWhZQ1fg37p1vH+vv061EACg/YIRtAr6vh9sPTtnLTSxV7YDAoyZmeBFh3F
1IdubTVnGXDelbqiLAnJnV7turz8Y9391/fxv5OX6uqPoeT/+h/8+XtVyxaGLGLyx3+dZ9/bilc/
xf8c/9nfv/b+H/0rfqkuntkLP/lLdxXDf9Nfedcsnv7n262exfO7P6xLkQl53b208uaFd4V4fQV8
x/E3/3//8h8vr63cyfrl99++V10pjq0lWVX+9udf7X78/puPcfivt83/+XfHT/z9t/A5f2n/sePF
c4n48keDf/2rl2cufv9Nw2L4J9KwUJSEhdrxpIxAMrz8+itoBiJdixor6B7Ob/8oq1akv/+m/xPR
HPrjiDtAXUIr8Rh/eNX98XeASB2deIIjRecIOLB+++sN3w3kr4H9R9mxqyrDHef3316VNd8s3SPV
x4HIOXb/IyYMl7j3M6tttB7ahZZ1Y/uPY3CuROzre6c+7/g3jX9Bdkka56nnQopyTfqbWj245Tdq
3DT1s6Ud8vrM1sawN4sw6F400mw197rrzj3rPCBnnjqH0HJv7rmdhKhShmK870UV8R0DYhVAkT4W
kJSxop7dWioSMBJS4J5fcmdd3shd+7V2Vrgx234YvJBHet2XN7RbdQTq8CGEFlV5Zl9o7lrm1bYr
/hSp/F+Y8pf1S3kr2pcXcf5c/x+Y1DjdnZrV58/Fs+TZ89sZ/fpP/pjSoDb8Ezgt6wgHgAQbcu5/
zegg+CdqSQj+R8IuUBtHFN+fE9r75zFLiHITkhQ4XmIxvJnPKDAiuQyW4REPecSb/ifzeXJr0KB8
CH7IMUH7fh6XvQfMAa7bO01U2VaWEqceomnsxpPdcBABFNph52dqj0On7G0C/4oblPPynUp843pU
WrW3PIGaIrX8XTE0Do2YxUYS5oDFx52tV0+mNPNroqjnriwXJEV4Q0KSxFVNjst1JrLd4KXj6k3X
/7lc3y7PVy+xX8vz1+ccN4Q3p+OAcSi82Z298wNGcJBDNcAIrSH3e3gwquSHNtSwfHFrghUkh4Ru
wdce14zZlRs2td4CG9dnQTSmXf1SZZn/oJjbdGHXjNQ/6jMSHKgDszgnzDGfBs33L3KSFbeeqPIQ
w1/EaWYB/2/VI3v2lQKxttK69LIcu/xbLgp23fW+fabS/D9M8f/64snNfhgE15VDnR0UagsvtH0l
vgNwxPQIxUn/nhEqV9DI9e9HF8pnIXW4f1U6VbBnpPaGhQsvYu+bHMCvl5ic+0anFM3gwzTaspR2
BRlG46kJOPnSj02zpP78/jD76xmTwxLsWUfH5YPC1LPG754ly29Zq+m3ngQyLaiysfhj9363eb+d
RBO6399Pmgrtgk1pZbS3LUgPakUfc9YVZdSa2bivaQf4r6sP8A2FTs9DzjQwJJw20e/9oNHvce7y
vw192sO/DVo4kPiyA6gk1SbQTprO5RqlOPHYawlsD/WkkHenp/1xsX4w66c44EpPUTHLegHQpxPD
ZGGTFsHV6aZnen1KM+3aAU4AEttbKR819zk11HrQg5AJ/z+6R//q7MkdLYcwiQ3RRRFz8450xprn
L0V35dbjQXkXepcszNC57zjO3LeBIUUZLrUaEZOGhj4tokI/DwYRWhUi+t9nmQ9Cz8wS8CeB1LNl
wlMXD3Ah30gYMFPqaDy7lPqaa34a2NwC2sGsEnEAQxwNBwcIfuIbuoXAOdc9kyiSQwdNeT6UyzVS
hHl74cIiK5d07dOlu+jcB0xCBCtZxnCU4jGyn9fI6qxsXBxwd1848r9PJ/2aRpPowGtfqLJKRTy6
MG3DELSWvjeCO12nm4CwhVznzEdMCcDlCGYBtbAayJD5XyBWbOyFWwY3gDomP0/Po5m1PD1Yjh0M
fwnDI0Ta40rq2E3wbAUwLf1c88f+e7MO4H9tuEOAacok0Ijt2MK6qTGWylkz08g7/vxN62XgF7YB
+n88eIfegOBJx6Maq6yk+eb0+8+NwPHnb57Awe7jfV0jXIz6yu34mtHqStnN7enm53r/+PO3zbtD
axQjFbFn8luGgzQ0XxfefK7pyQr2y6oc+jITcW3X6zYPIkPxhR3rfb7r78nvTVav0rLe4oLBdyAf
5CM8fowtwRMe9KakW7iCMOhuQpEpCaoljbG5j5ms5paiZJgqLLeBtZEyklUmlzRx50Z4spLtzhgS
M0kQijiyHimk01oBXMRSLX7Cofi7s6ZuHL0CDqgOWuAuonRHTRSeVuWP8ilfZ+sxtFdFOEbdGfne
gfmI6xtwuhvwa0I4Ua7c9elJNvOFU4YYq4ltZi3ncZNCk03jTx5On6iHxqebn1mEU561TG3iwbYN
kban4wZULRoiQZJssiBrIs9D8ef0c2bmwLSkS80+6/2K4DlSFhEZGdLujWEtbNgzAX1qbZGWg8vs
ANMAIkq7+iiPYzzA8XyVOW6UWPef+4TJcidB4itpBhgJs5VhC2/sAKWHhS+Y65/JgodvTsEagf4Z
IYvZc7ItbO9zsWSqeZEGWZkaEEaIk3aoUdBBmlKzkeP7XK9MFrfRpZaEAzuPXeUf3DqAm8ySPtrc
3Jws7rE6ekEW6BMtVTB7tMvYbPklKbJdYwyfm5fOpEKSDl0hq0rwWA+gJOsnK96QhXLqzOtPQcc8
SZOh7zse96m+lk0aczfZDqUOzuuScP3cIyYbdMMds1Qj6jKmU4W570diuKcVvC75wjfMLCzn+OA3
WxzQi5VNSoxuKb6YAH1I1DM6/Yqrn6WZLMyguY84Rr43z4DmcpmmHBGuJd8gBBaX5CLV6wjY0YUH
vMoNfHDlmcoQaMy3xrLCCshsFFN0WgFm0A1wiEwHb69LK4DQHqiCmAkuiCaqTjd9Y5g/85TalyhU
0y1voIfaG3q2Ql1c7TmAzx0IMonzpfNH/ykxui4aFESAg5rpe8pZMkZ5VnvPcpDBbSAqfaNB3fNe
55WIgoyHhQMbu9FAEltZQlsljuVs2iYvUBHTMoDBffi89Vph7kCRbWKlQCIEj08A8yVgaKYpBsnc
EhintO0vEytI98kwjj+ywvHLcPB5R2E8bHp3mqNVZxbh9JyPGnIoTeryB6Av1FXD7PLhUxFg6nKk
9zmUMHvskaARRSach3Xskp9renJW4cxgrUWwhCBIcuNChryj9HP7qjOJW5YaNHc4zmxaXaYutGWl
jAL9y+feexK53CIhAmZ5PMbdpYZedPct9Zb42zM7hT2JWJ0lvdwzC+ihGlUbGTwHAkayBfblXOPH
Q+ObteiJclRcx8UL+LgziGLtKpN8LtLak1il6o5AX6Dkse23I7S9e0j8gtqzMJxzLz4JVKkq/bKD
UU/ceqBIGd2Wa+yTTU/iE8fGFow9jkiqsyJXM+CvsMQWPzbxQWA65nnfdjfYKCNcsUxYBQ5k5acZ
dFYLCHMvolqPk/mj9ienCq0P+sbSARtOckG/9D2M1OHk7K0KrTFvbVhQOa2SY5iONLgyCsr3jOKO
Z0GIYiH0zg3LZAGPvKUKhirYXhvSHKqEZBsNnLCF3Wmu9ckaprwuba+Q+Dy3WvcdwH/+Ul5vbmQm
KxgbdyorYSCoacAiQDGicVpoQ9qr0wFipvmpPjekLXKnBNA0Zg7ZcFU9tin5rqf6AmttZkud8k4I
0/OuyHEucEvzIPInNo5xQrVQWguLee79J4s5l247UlLxOGUOSldiC/7YWlXB8+numRnYV7DvmzDE
+NgazvH9x74Jc/espQsdM9fw8XveNAzqkVLCGXhsHBGlJgvVYlp7runjz980XfcQVOMdmsZuCxRL
VBpyfbo35kZzsooNQ0MlorTFziIQUxSur60cydkm9azxsraKZEELfO4LJosVYo7KSRsMasMgfjQm
7V1aDdXCBWcC7//7Kv1ahXnTP6ZW1l3RJDy2lHLXVemCi+u5BHDKo8A/DppRH+hy77ZNdjD61ort
jHtAGDdL2pQzZ9mp/lY9WjaTFsN1QhlnpQNjpz65QVXqKzL2Z3bqLQSlmdGaivpmVl0PsPI4TjHw
+BLzqNx8JXFeBFF9YaAmEJq/+3IqdAfhwhakYux2Ysghkq07UkIfDppsIoWKjTaaQGzxovhGCp5v
85bpW0HrYaUBHbm1lepv4a+mP0u/Tw6C8n4l+sTdq8RFaob5DMZBRn9QdmKecYeqfRbQpeTTTNww
J3FD+tRsPIYXNzMUnY0DTsBhp5bsRudanxwCiooWHQpbPCbVtwZYYTU+IY+/MIHnxnUSOmQGLQjX
Qcjm8EfAuXRN9fK5l4ComEIshKe5D5jEECPR0CFezuOcu+fQvr9FOgsZ6qZcn44kMyt8qniMglIB
RS/MzfZI5vdFCZ65++N023P9M4keBaTwqS2xvMBGOPNgf0jaFCrmTF4ObX57+hlz7z/Z8G0ndRqI
FkB/v0jrux5Yi0j2bruwqc3V8qaaD40MGLUrv9s1QWev/QIaH32nPUlIoW0MqGNu3KZINuAmAM4+
2sa5kxHgHisdMtnSGXaAFhXXvZs1694aoatX6G4IOf10XYJJtpXUMj53qnp9/zehFBfLwW8c2e10
6tugoZdlKBG9Fyb6TJycCoQREFRdF8pQWKOehSimsXOqCYAcfeFFDQAIehgYwlyYknNPm0QEZtY5
l1Q3Y1pb43lnaelFPw71GYOo8JlXelCk0QZv/Nz9Zuq+IdOs1lqKmoPtVf7e7PoAWJfBXH1qek5t
KwhKq24PFNAuBYgT4OjBfBwKbfh2uvW5njouijejnoJNzMveN3Dmqi7lYGxLWu6GOj1zmXFXJkv2
ODMx6JWn+OYxzuB2hZbiCjgO5YFR92deareN192c/oqZJfwqSvKmea3ugzorceXRio2vv5hyoXfm
2p2EBieQFUqevhmPuO9sdY89+VntL8TlucYntwGhBCToeWfFTPmrCvmc0Evh5vypHtEnF3rw1ByU
13CLYVV9aLR8ZdSfvGbok+s8PBvaundSAHZKYeKc0HnarQ3Ocjw0fImVPdM3Ux3zwByJK6TisZOY
FwNuHqumlu7qdN9McLh/n3SmNnhtIUit6dSK+yrwtikytdsu0UCHoA3Cqa3pybZDsey2adwsHi2z
3KdaV2HuDtq6ICU0/WsSAFhXkqVDxtz3HtfNmwlscb1MhqCwYpFxJ3RhXwCEt1ioTM8sPv340DeN
J8zUq8CkfJdCDS6FCUvfXXud0h98wGzvT/fpTBzRJ9cJK2FVP2pBC5NmvYgbpyludKuobmwI8azt
3k3WdmW2n9uxp6QWx4A4QCASK5Ztcs8qB5j1YqHpue+YrHjOSAv/Z9eMSUpx3bJHLdKVWwGYTZ+s
tPsGdf8lm4K5MZ+sf8tUDkSvbDO2awB1sgC2asI3N6fH4+PG9WCy/lWpDbTs+jaG04J9ANgc9kbK
XMKCzLU+CQFANPM8b7smdmGhS/o8gpzGwot/fOIDMfT9ZDVg0h7I2m/AxMzJ2sWZdV1Aw3crBk38
aJJ+iWH48UCDHv/+OcQUCqyZtI1HJxuAvNP4CidBFrLC3BYa3LMGA8yR04NhzfXXZHnn9lAoM1dN
rIu8geanmVMr1Nse1oRVAFYHfORtSH6zxDm37DpIw9JUbN04NSgvtu5/KXyY1uWwFflJwA6OmC/M
qy5l+iVrJFtLXRd7HEJw+GYFqtU5tu3O7r8CQNbsaJZpPyVtNRpmUNpea6odH0AissLe7fVNPyTu
Q2I6Q+QPgXqoGxP2rpKRJUfKueE89sib2FODgNJAg6aNs0y4a9PVfkJI/7rwjJ+gxnw93b1zvTuJ
PWXrZCpNxyYG/IbC8Apa0CbxliTFXo+o/57vhMbL+0/ohiD1ZZtWO1S0IbcIhO26srRyb8KY64zB
8vJLkBqlCnNRB492ASvjokdiXktKtYZusXUH1EPhRQl1FD+MlS3WijhDEdkgHm3hca8vAZxeT1Mf
vekkeKmhMCVVWRPjRrOrQNA1NZD8pX6Qibaho7MOsuLRa2EPB2xBn1NYO7ZfgmZhC5gbhkk8Exmy
AalIzdhqaHZTJIoeAtQSF9ITM+t1ColMfYMLjSHz4WXBuFEAFVylHPuN25DgGihP794aefl4ekbN
PWwS36Degcot1sMOipb0kXAYViinsaOs6vWVTbJ2HWCvi08/7BiSPxi1KcARZk1pnRWG2tFcs8G4
Ma3IECPfO1lyLPN5agc5n3xTNgC4pEZCo9OPPX7LR4+dBECPMrMXmaHvGDbqGgwpLXlxSSfWo/Ts
QwNHsoPBNe8aus3twkXpVQvpo2dO4iDtuB50vYsvGtJxXXMuzoGXZrdmllpR4jUOyuUufJhZ3Xtb
K+v8TVkr/6uTy/KM10MZE2qQFcCuJSqsqXsDFXq21nPGnpKhNAAbHIs9E0QLlWuO3hpeGcXDmKXj
gySB+XCE70LT23Oqy1ID72ZUXrV2KCMxjoP5uYQrIQ9VSwjqdu4QQUOwWrmqbPbW0DnntCDB5nTX
z6yUqRJb75YQv6C4avteZkS+AQ5FmcglM7xjZ37UyZN16Aha8W4suh3k5MQKzqzqkVgKhCqnlUtK
AjOTZwpDHMzchIAi73aVoZkyHLmtX4i6za9TqcaoqKwKvMZARiw1ISZ0utfmAvEU4FppKdHtvoca
VA+9Y5I0AnPXhGduqykouMIkVvvquANd1wbT4yHrzBfbyrNzd1Di1hRe0mJMHT+GAZsZIZhAAg8a
T5A8q3X9qTOEWJ1+0bkBmOxHtK5wpXYxvK7yxj2Kwucig3mXkN64sHZndtWpfkOqFxXu7LCmbwbT
gKCk6Z0nUEL/WtvHy4kJU+/TXzITmqZQUAAnIbhSdt2OGqN257U2NB5SiwJwB/+QdUIN86tj9HYZ
GflgXPhaJ5cuRDNf6B0j85tzA2FmQWAcJHd6ZVxTKPXqZrGpLXslOITHTn/d3CSeREBQaptxTNJu
52lDJSPLpu3Bh3qLE7YyR4bN0ir7zq8JR7mIApK0Pv3YmdU/1YsPcBq0/Uwv4zxNv/SITuDJG0uJ
lokO6193W33KZg+I31tJ48GKqbHWMrDyQ8ek5q46M4GycMvtYuu2WXsgPW1XKFpBIdWq6rgoSxBI
+kYsyuPP7KFTxbiOemnaFUYZMya0NcgRxlYGJjYa37Wu+Dhkm7FL2jWHnN2KUhBH4CKrtn1deOtW
H/ONNZROnBdFvuIgVz6aJv4vGFxvYdedWaRTjGKivNStoQq1NXMpNmDJNps+VW0MIkC/sHrmHjGZ
X5gzhUirVt9WeTfGAWzF1wFwbZs2gS/vp+bSFKOoPNzohapYjHLBKmvpCnzwhdUxM03d48/frEDv
qBCj9Wh6ICCqsihtl9Q751qexEe/62SrBrsAaKNqdw0fc+jmqyXvzZlen0KRLYBPgRbEWQFOj0mY
WCJflRoUQQezWMqAzSSQ9Kn6ueCiNiXEVHcD6cxHn3BTrIrSgWm7obUSwowuPwStbf/wEzhHRLCo
GB/cvjOKNQ0qY0Xo0G91AwmfMDE5vn9hyCYCL78W/2TrL/J6cHiKoq4PPPbB5dTrQvDPDBq6mVdE
qSzZKi9IF5UmhQWmNTCnDUHL15cQDjMbxhTaXPIcqcE2BQdUfBFWteU4A6DkF3FyiQ04thUJNYC5
Tk/+mZGeoph5T/goLdvYVlBd3UJrwbgoPcZ2XpUlC1FiJohNYa4ucRrWZ7KIQeetoZZKarg+eNLK
7mFR2G9t+HsMq65zjIVPmrvCuZMrXGq3tcVoA8yeom7M8977QcahfXBdMq5ICY2GSodMTzZkkKXC
b7a7YrQojAEcvjKRSyhDi0Lu73QHz2zC7mQ6Kbv1E8dth1iz4e9eNWtINKHAKsPcfD79hLkZO4XK
DlwylRJexLpuaRuSmxJZgoAOkHKCki08SHngn4P0P9zqfgXj3BR33O9Oa6slsP8MGh9yPu/jXCEB
hQjKeojtRDwlZn3TSfigWXfATu/cvojbpry0Brnzar4pK3td93aksm5jeslPrODIMmF9qROoclrr
TNeb0PWQdMmjDudLbShip8kXCgYzk9E5/vxNREYkSQrXqIq4h472ig68Oox64JuhVpAfquzkvR6o
YKliN3eSmMJ0M93q81q1GBqnGNyotrOxCrUmId8pMI6XWsA1K0TpzvihYdJ+MwbDICE2OKvcQnKi
Wxs9bxcu/69wig/uNM4xBLz59MK3YY2nOz22DKy5EHKKjQuHJruNOjBitz2Oagfg6VYq6KDDo6Bo
aQGBVjbARoMn/wVJlx8is9wEOnwZ6LiuDXEfApUonbWAOtgJbTY4kfAtwaaxAu8+XzGg59ZEc1ks
iEnPmqBuHoQ2ktshVc4l1IQzUONzhIOFtTYTzKZw4rpKKg0KD1082q229VhSbDsbxoZGSZdAnjPn
3SmmttFM222F3sXMKgkE8LNqpyl47UEfWou9MdUvOlBCb/QGygCnl7eN4flo2MzJsPUObDkJVK7z
xHmGD4H3BYJzS9SJueUwCZW5AvzEar0+1pmV7UvWeTvN7gMo9jF+nhFKr20uxULqYu5LJqFwZIRb
4LQWsVWbm6DFTKPZ+lOdNMXeBiVrFaEJizPU/I36e4ZCwOdanoQ2amfZCOkrKEM4rX6mm8SE3JJU
8enWZ2bsFHtrD4oPmp4PcY28+Za2Jmydmd5tIGLkL3zAzIyd2hi0elf6I4FCOCBe7LJMCw1WNwm2
YK6UOuux8e51m7CocIdhYaDnvur48zeRRtO4VcM4GiS5zOnCuvGga1U0un6RlFlzc7rnZvbVKUK3
GKpyzDXyyrBszwXqAOeZUyXQ9myC4NxhY94udOAMQA7iCO8/h8NyOuEdiNltzysTMvXrAnjCtYBr
1AGSvFrkS0Y3qHZuUQvZ+/Vjqpql89nMmpladBEnMEjgtSyGkYy+c5Sw1zr0wjaf68TJ8if2AAKF
N5ZxKsZ9ppkb3DbvtdTb2aJckEmamwuTRV9qTua6ZQ+KECRi4lLpwUpCuSnsaLu0y85MhSlmN2nq
yq1g14Y9XW/Dvm6uIWa2be1ARUORPn6qq6bI3YrqYAunuBJ1uEnHluRyY6cOfXJQVLtxErkEITKc
1/f+IOJPVfCRSRGMgICO5AZtXhLhqksGieMKRlCG3KSksXe4OlX3nZLFNgHoZB8YVO4zCJSENS2S
yME9mUfGIIZHSH90oelCHtC4HZNyM8LHmgzfc4VMELxUTDNFohclu74IDsyoYZ/Uxbw6h5AJ7LbN
tRq9yC/MVZD1EZQv1h4YJGZRX+MYsW1bfu4T/8HF79hQ4vaNZC+1ugz9MtnTxMlhKd6HBszrsmFt
1U6Im/wLfIxAyaxJBAE8ZBKP2ZQSMO5xU9djlI1qXxtZ7KUlxHNgzdV9oWMPOxPSh9QIoO1q7hKi
5dC/eEorpEGcwggzfu8G9UrV3g/W6WdlDmBejfS1PhYhfGoizaYhnDc3ttRfqHuvVcmx9LT3pAEg
WL8tjuSsI6imYGtH3BRKilDnyCVRgElEUx1Mpe78YdhAL+8SlPQNsfcF+cYs4ypwhieb19/H6rLH
SUaHd51RXA3FT5v8yKD5TN18hPgw3XYGjQKjBdt/WNm8jRLcO8zc3rZJe5Z43QvKBlDpquF5Hewd
snXh1WI6sTDzSAZ3vPRC4jcwy7vOsy9aTyKDXRaC3uWVHXOVh8S8s4gKE9jnVXUXSeMp8xQmAvSv
ubtpmnJnZTiRZaW7Sj3YKiJBT3A891W+SoqXoWxWMoeQXHINluOmOTr6VAxynKgRuH7kt2w9eldQ
TtwPRY7DQYZRGb9ZcF+sdL4j1rijfnsGhHzYJnuTf4H3xNot8tiEbiWD5vEQfIOfI9HFqinVTeN7
UZ2RKLW+EP5iNBaqtAdhZvt6uCQBMM0dDI0k7TZCP4ziwTXZwSEmLFa+FmZ+ZaUvbPjKKMGcvEwz
KJPambZiSSyh0IGjHpLEbh9KZ2cZowihBh8OCnJ0nkAg6K5bWPk05AVF60gQ54w5FSSYrGHnYsq6
OiZK4m59QjNYaNzZ3U2p02uCjQundTyiDvXU3mpBt2UeBDRNcQ0hzcs2qM4an0Q4vMMUqOtVqAm6
cfRq1fNmpwXfKvzlaPdn9pBeBf5P4fHQGcw4NbUVxA4xqQtQhu3Irg0wmJGby7KVRkXIoPLWAOeX
ZBtu+nHdoZztBhK2WuQJHDJcITj+ATfD3n9pcUrvfYVdSO/uIJAecpqskvaopelASVv7oWp/g9P6
WgkU5OubBibHUDnZVq1j4xKKpGHt0IMBfUTVeKFB0jgNuILG5lXaBRtHlVGS3gnoxME8rDwrbRB3
q+oFqchQg8Sx51/q9XWVXwm/xN1eXtaeWnXQaQPP6jDCJWkEYJYU0HdNd5XEZBVeOCQldtAnAdHj
slKb3Oq2hcjW6v8R9h1LkurQtl9EBAgnppCkz/Kua0K0qSODhBEgJL7+rnyjN7gRd17nVHUmSHsv
u8LiPDiI3D9NbB7dtv2K1iviJsGy30L/lI0Pc9tWrrUVkJGuUL+boLvMAUD0uDjnRJ6lQUCLBeG1
pfXYR7Uh+Q7gEMKM2BlBnn+iAcsvsvMb85Cnf1Qh6yCF5c/+4V7v+yDeizY6xFLjZdVvOUL8yQJn
OYRfY8t3K6oY0cZcI6fy79YhUElTU4ZQXyqNym9SzvH70LAqHPDypH8y8c+RX5zMZZKBAUM6MELy
ofPAN7q1DtYz1zynQc4q58d9k8VVPvZ7W/yy1lYhlZ+W3cwGh6DDv5eW1jclxnI8p0V25CQ9Asnf
teF4TPsvGomLY/SQ6l+KgEWIzM+y6WPmxXmlMUGKSVTNtDnP/mscl4Pih3nuL8w9hpt9M+OtM0EZ
DLdgbb4tKr1DjnsmJecOgYND391CEqJKLq6SBKeclxUyk8oONWhKs6rNgNMRs48xTYp5egx8iKjX
hwK19ST55bQqexR+NcnPHVEN1bAP+n9OPU2D20V598Har4RFVYb6woKmh7X1u0ZBW4XnwYvhks3L
mYfx3qIccu106VJVe/5DDT4G+ruX3cegyM3lqDhm69WP+EqA2Z8H3lVqWepWLXglSRkbRJomGH9x
VHSxemxG8ztCGiTheLqXecUl4W6BwjFB4JNe2xO6RxHNjTQ2RUjFkQObu+zIBlnxovn28k1PKGND
lwpnG+JIXcVTABT5/APZwgnuzQrW4gO07lVmsBGKot4mV8r4M1zZicc9SIT+yYZwlbEJSuYLfKM1
xfgN6wMSilDZp9B2HZODGn+T5bdWcs99W43tBBM0nlwMmsjgxAF3Yxq/uhV/W45dPnwjQxrqEkEp
SMYJaWE+RbGIBQdbt14iGiewn6KCGqc04q8uORKAaIkw4eYBPazkYWj5gBDjEB9haNMUmBzXP+Fq
w1cyORQSk254adEks1cG/wJIx+VWLZubLsDVUPgcTGm8S4dmfdGcydvCfXRq0UiGm70Q5twCdup3
60T4WUSZ1qXPmbJV4gW7bCY1E+5wW8BgEkW1W2iOoNdWHOHxAtcHd1fynxSyOCm4gvBmQkWYlqEU
K61GJNSfULf9wVBVezV8mx6HxiGFIVV5/8Zdh4ja4CjH8Jo5fTIsUBcTAzavJhDST77X6O6Cwvlg
MSPVDF7CGumTYQm3/x89uHdf8Pv12dt6YIDYVfzHAia8IBoflZwEJ1MvwpJtMLhN8j+Iox4S01R5
1B+3fLr0U7SVSkx7G/T9u2Th1aa6BqqLj6/PrpDzrDWqxL5Yo4CoTO0638Jk289gCR6MWx9B+Q61
S0EJy02+uhGJDLALX0m77FuyyEufW1OlI6FltJEZqRCwq8k4/AXTSN0rxHaGan5uC6pLhKIlCBHW
76mn2a6V63ppUSytCtHCKY0DThX2feX8U5giPHVRF6C2YNlpmjUlBNl4uwTa5Ab7GZHoJNT8utDk
ioajU9znwR5uji9B70x1n+P2zNpqlhDGgBTMgMuPUPAgOTaSZqnw1+F/OMiXlUw71Iwd+yh5QhHD
w9gWRxEHu2EJP+3Yicpji4rgy60iijbczX+C2mvRwke/5twW0HAjLoyOJ4QnaFi1o3qkmFtQrRC3
ci/4fKFTeumAklNluss4hfckZ/8tZud2yI468znRJZfNeera8BgwUgKKfG+2glUqTf/Br92g02Au
cE4Nc1R2tkcyig1disHWyH2+9cnfXvitosi9O3KE7wkoDxlvaxk3La7HmUqop4oBc0XQbG4srYyR
w5wui9B7SLhJ97JMKtdVQBMsQVPkcG318bAPsxXOt5gjrbmIWfeptsIMyBy2PjssHvgJ/utE/uQg
GxVax3qU1hZB9BxSH1/Qu4f853gwZsTcDWqoXDBe/cmbuIVZr5cjMmI3hWDZzWbxLlYB3ctWh1c6
KEBVhZQ5OP54vtEICYFmouRlnuG+tiRFxg3+BxXelzbe5w1dh+MK7ul3RO6srpUeebvarNmO0BFO
jLbd3mFlzVQVrGthKrltxWEy0yBKGk6h2Bdofz63Zg4qoIA4QhR34FFE1OY4ZpkxF0Q/qKEe28Cg
NASfmv2btKvkBxqgCzLxMW33im5RPcfzdoVKNsQtmqKredQc7VJBxGBNSK2TeAwXYfGzmaxEu+q6
1Y7f5KLEkfJleVmDCZ9jvmZDdk7AemCiKeDCuWdCtyOOS0Wjskgwow4F2gziIphwvbdj058SXQz9
eYlJO5+sg9e1ij0fGxzVfOj3grmtO+Ry6uYacoufXIU9QqYDle4Kj3qQ/UCww8HOGyhWbgzqGcQT
I1To6G3j+K6TKVKtoaFTpcAEg0FDI+dWQ+1TrWjiNCUakzdsbBCmRSVtAUVA9D4GH6wbyAMKURHP
OyfR73kZkbPiA1jEpijUL2i628az1oVCmHdy7+BSYLmesiaajwme5wNC2NNLynKBmQXhf2ebJxsy
e6KluHDoPI9xauQ7qHz62A92qpn27mXAF+HKIUncc9Z0S1Bluukf+x4doOnCo8OchWE9FMt0pCg/
wdLn44dkyscbgnPUrnPOvgoT8WpNtvB5ZVhcqhA3+V73whw88+YMDlxcdEaQohWOwK4oNdnPKiPU
7nRx/oAwX/3HBVrXPcB1/JtI1lXkPk7GNjH8UAycHtCMgSesI/O0zyE7P+iGpTj1hX9o0sRcNh7P
+4wi79iEeYEsjTSJHK4BBBJi9s/TEYqNIkfc6yqTMlMdcp/kiUrKZNl1EdLtx9aeez52r0trmyvr
VraXOlOXSbD1jfGp2eNpX+s0bFu86WvY/Yf5Ru0WPf3xahlKhLo/OTTlYqwH05kGy3LxWXw2ncBB
MT8zrCBIcnekUnHjd5HPIZwfxH+RH25tuvFvma6/t7zBborKux03zQshy4g1dvyFlDBWLXxj+zWb
38OW9xVt1fQw4gnez7Zo8BXNFtkaSViH+Dmc0OZTomgQoHn3ESDu7Tg1SwpBf4b5JIxO/ZTFh8Us
65FwVK7QkbR73SHsNk7dpWkWRKvTkN36XPBKjluM/BbxMzY4lWTGP5FLjVy9VfawaBUWWVZi3Y+N
1o8tiq6vdG7uTvthq21Bit0ERQl6vbzbWbYEu8hgEp8H/7oWqflX5Jq+B8hrRFVlQh/wEnrUik+0
ajvJqhmZ769uoOJUdFgN+22m1cZyuu+nOKvzUDYvDQz3l2TiYylXfCqx6hRG0eyzX0yI2LauqaQa
xl8NIwHabMi2j4dJ7FGWlB46rIIt/EpV72myo5i0lwSLJ0kDWoYC/Ws5ZGNVPgTdm+W8uc3SkwM8
hB2G+IYjhz61Z6ju2hLUtypnjbhgR5Q4k2FaX0QfQMbMKAM2olOscywFLLNuP36A8g622M9ZxQo8
ppxee5ixTpro7bD1aoUKZQpw2COEJEuFvgVzNlZo37MItrGopabmTQ8MX4vk6E8S225utaiHWTho
RMTynXA7fykX5nCmj4/yfn4s/TpUcJ3ZXcZzpK+q4WsLIMQlKQIMRz6yW7OZ7KDaroDUGh8y1rD4
IV4HeQsNjG9zF6c1w4r0GJqCX+fWxdeYLWwHPpaW6CGBfjZNsl3IB4bmxUgHO+kmUa3Z+qlIggal
zroKwf+41RFJV45k3XZQka63jun/lA7flnh5dlE6V1GjnsSy/A2tiGvM9c9IlsmOnecbFJ+driFq
EO88LABFI1qtzGT8rmjevSYwdtZTlNtdv6jn2eAW1STWh9TmwWEqprcWR2IVa2Aq+IegudDTsfaD
Ppt5oaeVh00dOLS/ii3aJUmDVxcep7Ll5k84LtvjhgLVomliZKyR/iNqm7Gepi0CvRdGx9WyH5Et
XRX33Dz6OQpfrOy7SsgAj2VETwL6+lojg6AOTc6QAsElCjHSjzlTy40nDgVsc4RIHjcmxzwaBsz7
64cB8YXiIRTLW0g4S2m3S8TlgxMFxS2WLUe7FFm1NkHxoJhhqNnYTkk2BBdRrGo3kOgI3dgPQ61U
RbXVV6ghoekpxhEtZ4rskz6ih66T9GIC3CKCRm7XbyIpIzY/Yg474bW5OomzJA5w3hlC/4kpME/4
45/6fL510aTbox17DF0yQztIPnX6EaAPaeuhdRtD34x7trBRV9i8huc43dZ/WCYIHhBUUSAXny32
N4Mx3d+F6tMJfewLSkOGBkUQGTqaS53r5xCty1Xc+eBnGkleiVglL5vQzW5zLChhRx5q7KFr6W23
ngrTF7tYc0zEsG+XhBNgbmPEnxxcdxeG9+J1DDf/jhWxWzBbLNO66+Y4+pcNSMrHSDCVgxLtE+9/
2jQej9pibUQJ+3ZwPgQGqKOk8p6g57pFhS2K21hVYHi66E5RjjE+LD4c7oY3FN0s7wnKNfYyWiGV
ZsGdilPrsydO7YnkaG4ChTL9N0PNe6/NgfDNu75FGL5c9WU1E7arokOvDlhZKX8lDGEudBoIfkk8
4TbhcVg2FhpPk7QayF0P4Ydpohc+aP0+T2P+Mk/osYgcyU5mQg2J6wJygXsy3cXFgtNoFT4ELw8c
+APTVwEzrqFNXwJw899IzIV6Z0P7LcwsPgN8E9kGzneHFaBrJdhmMWGfQ3Z5Ym6JtyuEGHZJcXqg
SDDamrhCW3h4Q5R29hwxfHV10fnigJS/+RjN3VjyCJ/5fRtbDmTz7DzkjtR5J/EUohlaXgZE0r9v
SQ8BgQgFcMOwmccvdFAk/7ItzZaKa9jzMd0A/gpa1tbNWITXALj+u06QDmFRJfZbkinr9suqdQ9W
VADTG7nDrZUMVH9EQoxDNVBYEnZ4jXlbwTa/ZFXeIXq1hvsfqRXbULjxGV5EYW696oMLNHFrDlO3
YqjKyvioSplsBwK+vTisdMv1zaM37jgHcVERKXI039k8rkiIj7kKurx5sGOuztFoxb9MYuEoKevl
RduE/RXWzrtMtv2vtoPDHu2fSCGCPqixt3AV9owLJ8JC3N8TjuO4HSuBTMmdJUjJA0zgs6huwfN3
5ZQHPd7vScT5IyIt2IffOnmavZj/zlxF7+gcSf85G+e7IOz5Q8NYv2d8XJ/wsY6vShJceKqIsV+0
Wu6s876ckWM8lqPemgML8njHqUIUicqyByjzyVsWJOoDFWNZPUPMfSVBFH86lbJvjM8Bht64TbHe
Ac7nVbzRDTV+k8iuKicrjl+qg+/ZJLoGsDwcHdw2TyFHMGKKcDL0rDbXVHbbn7UIYQiHXP66Najd
TdPV1FYInO1j4Qp0sE3qbycW9QslARR/B1u3Zc+QkY5JewmYeZplEupK5nPgMeq1EvZMiUHUOvZH
5FrsxqATe0Q1k6srxrUOUYGD69z+J4Ba4AJBJHJp13vmMjRiAa5z9kI9Dhmbbqdg7FBWmeoRbdHO
APqTn33j8Qg1nytCUXskJB6hHGQvPMuXusvdTmMlR4UhsSVTKizxje4gQLN7f1fW0DDHL7D0iqDz
p25pL8GQDaXtV6jxW7NfvRDdzq64anosJzvd48KeoXO9yC0Eyt+O793SHOgSHFGqChTP5s/5OL6A
+I5gN1dJvSQbPndXACzFGIbP+nteZft8j+3oibtilajn3qJcZx3+Jdb/Ikn02nv8UWTEXN0nu5S2
12ZNrqivOhiFGLXcZ+dQYi9uxU8eySO1BsgQkGOoSeyGzQp9SAk8FXq5WC1RGUmPJJfq6ot2KHnT
YqQlOgMMjrfQNyOYj84mNxV8j/Zi++BDo1ISgA34WhSkIHpDHIpm+M5lU7MpuYoFsKNDn9VlDvU5
HvEqbvqwIGQjs/6AE4oeCCTTQA/3sRLYRjVu5fgxUFNQuQ5DOwicDC/1dvCeQ20r9W1a5gsLUMZ8
ALRqv9BVuI3/B1EbxfROmP5vrOCd/fz/SHXqZjIuecaPBRtRe4N+3OUTDUa+zlfTvKdUtw+gPzHG
o/tjeRk5RWSeYML87WW/vZpxCo5FjtnwnjkdR+VdjHFox84lpRg4Qf45puqrWnlA0DuBRqh9hEnv
puIiTPZ0nSFy9jJwpsTuP12QGDMHJZ7F5b9G9j6rki5GdTbs6fIpnbrwZ8hNdLKNRN0hADBsSnxK
QNwNm3XfvevJK+m79gNh0hlFLqgrcKtO23pKusXVMI5IRKLE6Uujk/AZRyhe4GCklQRO+Z+gc1/P
kUPvC0ai4HGBJhSmhKkZ590yxeghIrNuMSWFSA4UMsJdlIbh2zjMPim7bUHkXkTt+zCY5hbkMn6b
aLpd/SLM49CGFnIsmgANFlscJBXAYnsZ8mzElG34DX/E8sQG4Kso+wnJaWzvP9pDnvaFPrb4/nJp
dEal0AGUrh2HvFSZt0epEKOIibVpbpGY4p/NW/goQj4vtwzo3aOL+vhzyhN2ZCMWeEwnhQF7AVHp
30DL6NJBPfVVGDZ85r7rn+M5jg9FNkx5tRiXXtPEB2htnKJvYgnWzCRODo1m9CFpx9jgHYinaxPn
oLPglv+v+H8MiKLnhPXsp4VtB6wVvEJP3M/z+5zG/iP0yQdGVnYKWoheSpa37d+BIHVGxIV/IfMa
X3Pd414ZWb6eIoqaKAfvxHcPZr8vuRmat9VnKatIZ5LXQmn6VIwoqcNRNBt8wGvbnc20Ai5nRazw
U6GHite1001535+Quh8/NmmMxbL18DjxNJIpYiejQO5gO9FbOQeD2m8NS84N8XndJLHTR7qG2A2y
ZgYnz+XnXMQFTmOC9IEywQh7X9uL6QNi4/k391MjUVo2xBSw+gLKNw/mFHVJPM67vR9CHEESJqrd
OheUHyVL0msMnZSHTjVs3rMVCMi+iURzI7ECeRpL3PtZ6vlUBX6elh1JHFDXpvMxB0dJcCn1Spvz
HEWZK2NL5xvM4xQpMkSHJTTPnu7wPNEPOtENfzR8WmkplB+OTEzDBN+jay5iasSvvM3S0zauDdhk
p0xlWoxRSAAviisTc/NqgX/fMyjYZQTbdeFj2p6I7OJ5hzq3OanQi0qX48KbVZeIO1cPeYaeDdks
w+/UbuAHUCgR7EUnzP0bif0/gsXgAzEIQ53n2V3X58yOzz35B0gjRJqli1tUB486fgfZPv3WEBSy
XRSw4Rl6APkXoRvNBY8d2sSyuw0PtV35zfoRKPc2KACNmNLhHqB/EfaR/B6EALrP9LYdDCa6Ywrk
MahsO9FHDTvW2xyJ7SMRAKVR9zp9uQJqOBRJTB9k62aOLbkDxdg5XGGA8mTHS2WwxGNFIenOgmg9
BpuISL0A/yrATXX8D8RWI1p+0nE/axatO9VGITxNhmyfZOXLz1JsZNiltsXUNi1m/S+QlJ+wOWy4
k0X/BRPaNFWdxx2it8T+6fPRf6Z4RT5F2ASPqHtdbgFPik8k/rsfChx/b+wSZhXm1+gBlZM5SFm/
wWq1DOxnYWRGIilYgu/JIfS2nOc2qXPXFO9drqajEaF+KpZZXQLV08/NCv249ln6KpSV4y4HUfxK
bZGSsujJ/N0lYOLu8zdst114j44Gy0udzO9POgsMfqpR+LzTQlz6sI3UCZvxEEIVwiwt89C7S6Gh
Pgfvt02lV0MIAtdvLXq+6fCe6skjdobhGG2NepdO5BCH+Fl8NHQDPTM0TXdcA48ewzXmY0VIsaXV
MN5RT8XhjCjDYJmCMh/U5PY8oRA6rCOclCUwiMmgLTlBe5kddf85Ncyyo0LEJtJe1Zi9m8KR48bz
/oemxVyn+KyAlMwrIJbc99NT1ur2k6AU52/R5MCkaIezYFB8/TX1RfGXb5GHkCFq3DtH6O9t8lP/
bwPt+ULE0t0KBfAXuPxikBhEpXloBi2uZM2wAAFUX/NdRFe97kxaWFB0d/i6idHwjRTebel2yOrE
tzrjq+xLrFnZjWR224ueN2ekiXR/8gUsQRR2IaxSM/PILZhxI+8a4LqHjuCvLHVkQNQ3i6lpF8yv
KBTuO/z5E0CcrHBbVWx9/NQmIIxwRySPHcBrbN0THPct+m4EKG0/ICcs1c9I2gh/I90T/Z+t6nfb
1lJQ9GZ7oHRMzpzp6KmDxRPdcKE+tdp3AEK5uGaRDE9bD/Ah61rkwUCje3FJQB5lZ9sHY4Fd8HmA
GQr3sq6AEgVfaoT+O1o9FXU0QlEaEfjiKyj+k77Ucm2vwB7R6j1QAoR86fUOeXldLbIJD2NCaLUi
+xq1wWl2VgXBrZLp4b3IUOa3nyC3QAtL7lEFBAtW/9jwBI94ZhrWlGNos/cBW1Czg94GJ2JmQINF
EW7KEkzB9k3EfUFNuYOGAnJXM4I5AVHnikY+DgKuLoV+diyVA5bmIRrir44O3UPfBFDwYFrxgJvy
FBKNGU8CpA9ZfzC9jHYbM02tAlBQGgVJj/juxO94ZtBmZGqeHmIbClpS0hUnNCXRL50WONJ7RacH
2lukJSwNCqMq1ZjsRcwFq8Mt2p4nAA8n7+0G9TyGsLlcJ67rIt38CYZUJ8tGzh0oC/CdJRrh0w8/
pOzVDFFXRz4weBGH6cWOq3iSaKM++0yBvY3Y5B8XZBV+GK8LyFym4OJ06Gs7NPnvqcDFUKJ5IzqM
eDf3Iawt4NfxyRJFBRB7JNOZBmpU6iO2dyPiAHE3jFWwDWE1YBeAgCWf76bQdb+g7P2QQgv2ubRr
8mp6Or0WBOW+OQnJVzek7T6cyHDI3NTWtAUPT5f0e/UEuCkHarRDSnwC3BVqopcs8fyB+WSspoVF
R5aFLaoTCwL5xqiSpd9J0LYlfn/xuKVR8GQyMjJ8NVPqoPxBjH2ZZn1cANiaySOeKq13so+X7Yqy
avsuMjkvb94Cx66TJtxygGxa/urRa/7doJH7LYAgl5Q8nFlS4t5NekCeCPXCXY3HfIfI5yjHarK4
kyAdBGe2cBq5vOtsfvd5EgyvucvFgS9G/9XgPQHC9I3oK9yzyMjQHXf3vIoIB7z1FmWzLJzB7zMA
Fe/BsDl6tKh7j9EWiQwEIA5LPaXzUtOoSV57jqRsze0C0L5Yw1tLi25vKcj+EmQh0sY3tHY6GNCh
0S+0558Wg/S+ITaAoARW9BzK2MqDwagnOrp6zkl8DBXTcSmyOP1vyRlEQPirjkKD3QOVlp6km11l
4Yr4LQX0W7zr9EvvxfpucDYf8mkitzgec1ovYdJ+qVh0j+BEx4/GDNsnGo34ybGoPae5ESfVt8Da
ZRfdhX4RvF64dc6JG+3vcYzVM5P5xwi10ycOT30CDBrACI3rqk/77ntBPfpDN65+jwu9eRtnFp7D
WfSXdcraY7hBsJULukGKM9Hi2CyWnBJD2Ds0DMV7hCsQJ4mP8YEateduQXyETwEyAtxnJ4YPqPbL
yLtdhp4WVIZD5fDMEoFi2Fb320tKcQhD3sW3GPoEl//4BWeFdKz/WRcJfY7zS9rX8RIBBs7S9bKE
qq3bkYD/zbWBMK9vIpwjnJoZ1V1DgzXEiLTu52J49mam9M4fjGcTdvwYhCF4iQZX5Q57khDnLSDk
7BO+PIzj1h+hioR4C7tGF5eGwtKxWeXebEHlI3jW5qIRuMHKlkX0pXcrXoLUDjska27vG0/br4C7
8E0NUXEAazx3VYo6u5dZIAGlCZf42gdmPC9BZEGYZnO1DlNypgGgVpzjDcRruDROxWrmZ7AMaEhS
m/zHJoPbj69BNQsAYRZQFuLi4fpxzgO2B7usb1GSBgegtK5WtsFNitNhvg56LqBj8cXwkDql9qJJ
NkRmLgalJDPyovhMh0cDxigsUX2WXVCxt0JM2Q/BbQoi/pLNcXJB8/x2VSD1Lqni5BEImNoVOE57
Q+2JovfqVaTifm5yYEsl0sXXJ7bZ8IB0H4gvUC86nHTOhx++JjjYBy//BXpoP3GXD6zCw4McziiJ
j2TFcrISRs9UMvcxo2/+uBaEX6Re5YuDZLIAydhKmIkg6GirEBBxDswzyMGqQ1sLKqj7tYqAHgMY
HTFFQ0RQblPmBiB43RACxLVBBEaYFN+xC7Iby7dhN1s3HbvG3Wvf1rEPy2wK/cHYRrw5E4/7JTXx
h8kCdQAw4GvYKLcjwKXxN2x9GlMuH5DphgcUtPOsjcX/fswfce3aKxj24s/IgvhYQMsUnEHMO3OY
gMn84zm3kPS0CTvnyrVXibqVE3WL+FvkIvhTMOlrsGB9laC2zp4xeXWIPAdydFuHlkBFYopjHsPm
gRqh5pUS3r+PGPlws0DnBinaAA9YAKlKPG1yh/tLHBM8Ld846aN/Lhjif1Ji+95sm1QAkliOxpO+
2SdI7nmDFqB7bHoOm3xjQNRWiMJDw/Ac5DXwhvaE32puxOQo8lScQnFHTckovOmUgNXEMzWfHJK8
QdpAYEcZHSEwBma8gtwq3PsYBe3TCChqJ9psvIFXR7w4GLo9fILRecHOeclZhndxSorvnLh52KlM
i6LMRg4R5yLvEvRpijrUU+POZ1itIwjkRLw+mJVwtqdk6K+23RDppZnGO2QiW9rO8ZpjDn/hsOTs
h0yzp2bqtovCRHkzC12vY4jFb00K8SU25au+jWGXi4msUuRrHwznUaWCtKkLjigBaBE8qM4BKDP6
EQ8xEuAA/64ej2aXIfLBtOBhYallLSSgIZmgrcgLBToFiVeHsM2Ckx0ZxLbZiu0UWUpnJuWwk5Fw
L7qAlIw7qKJYA3A+7lZ6zFrhbj5foT9HAYM4+KWJLx2azHmJRqMFlJ7hF5TNYRfOmubg+yZ9Chbh
IeyNodPB+qceOoR3PrO5ic5jECMCrXXizimTxzSV5l8KylTfEkvJY+GzGVFWsck+2kXPv5IoIn9W
I6f9KorugtMbGuUkWoe55Ba06h7x85uoDI7Uv9pPMAbF6SgvrXfpYTRiPLUJbk0XT+SXyu6dVAx2
BSieMduZfQqh/Y/1k32IFtGdAOzjDVJFitYt1LfRl7DFNDvhn9od0YWy7YTU9gV7CZQjactc3cKE
sMe2uULXveVnhD8EdYPSrnOS6/XXsAXsGdPOvN9kEezmVSXooDX8C22ICa9MVJhaNGmLO5aj+jFt
ED01deLHtDOBJzhO/4e8M+uNG0nT9V9p9PWhwSWCQQKn+yJXKTO1pTbLN0RalrkzuG+//jzpqmm4
1F6mgbkY4ACNBqqcclFJMuKLd6VY2s+zbklImdgTf6efhdMXF04LOxhauY0IDuvKQifShjeay1tr
cItpHde1fV1YA5umso1DHylSyFyzu2yZugYAHL+9IcFtvsGzYa1oSxkfY0x//hLc3T/AaHULFl+x
TpX2kGWUhsLNqdMbbcxht44JJ/AXLf2pMCUjchv4L41afzTbHis1RPdyUHOBxs7Rz6yB5s0AtnbZ
4FO6lUwQL4lFCU6NCPnO83trLZJAUUEbG8PKqjx4kdZ0H32dAL+GuZvudZUOxDDEJMO2Whbgj7WD
vqE01+k8yzt2GHlskm8CkiycngVMQ7eaOegtkTQm55k+tDZdCtA9OLlzkRpjsc9qM7+Lu9hB5IWy
LEH5tc/GwlpKFskzycIiMmfWEeFJdoS+ir+ERU7iTxXPryk6cGTe4yzvQcgDxNb9tA6KwVpE1TS/
Mk2eGQR/WMNOiLUAiF3FphGslKu9Vd435ZamOLHrI7hWKF57OUDHr4sKoa1ZN3a6mFpnvk5xWTwZ
rIPRcup0so2dsd8Ydd3dYLodbymImdd1Muph4VUlc1cKUuxGvbc2TLg0LqWLt6kaSMNN8+y6NtyQ
Rd5LjyPVHgQnuiJ5ar0RJD1qAfLh09uVEbgTM5kXP8R5PlyTotuAWvUITgvByRquGZCoCOd1NKa5
d5FoYDv8D1n64IdG92pjyToEc1hGK3Pgib0CyA+YOvNBLdvSAUQcUtHdVAFT9zJn3+D9VfGmtcD3
h7HBYUCWbr5Xid95e8OxlViVWliQ54LFrK+97NbpoHpbabmPURoiISUvoFvUCHBwobbDxgkK4yI3
2+EC1x2qtw6k75AAiBrLQfvj05CaUGiZJg/GqpW8Bv0N7hmJrGNmY36hno0ZiPAlax3GIWbDIm0Q
UZZunH4Cgox4XusEOm5wE39r2uzTKz8KdP+ZEM5kPQb4ZMy+jp1N05P1jLUiqGLYn0pceUnVi0Vd
Yiizu9q5c4dy8m9awzBXVo+n9sHpXcPfRFZsImVzbKc9wNDMgICWY7vhfY+T5hTH87jliM2p3B6F
7191o+m1oH9N9mwZrhjpSY91+Ej1hFuu+tSQwL1p0F8hwAZCFMY5Gp83NABbX0axzRztk4E2QhTs
yz47H+OlxMVjo74wahktcTO4cm2GZtAfXDOY8ouwZg/lJOPbKggvRYDsxEDyjyfTlNgc0bvEvJVp
5SX4C6zwqpKolo6WE+vHoAL4WKk68otVMqFzWkY6AYT0u6j6kidNZ66KqJ7qS7sDd9hVI5TPwpmM
iRb4XDl8vB4i4pYjdzKWaZRTquP48xAvbMKpHgEG42FZKQbzrWuOxbCDREFxEg4DTKLOS/xiNiYA
duT+C4p6oV6KBIJ7EfmlgaA/j2Wyddw6IubQ6sv5su8H6z5mIDM3VMqkA04Knc2AHjXbch11YhXP
tX0zh40bLcBk4wKorLePo0zdky0ZEGABp/hGuFZ07cyTTztQUWBqiZNN3fDsNlB0T8g90pUDCrpS
QzftqBHniAOTtfEo36E6XBmA6qNoJP7rJMHwJDJbX+TCCNaKkQwngZtxTkQGjyxgTtNNU8/hEYY7
qRY1D9oOnV24HSHHARGmbNNZcg4RkY7tdaWixr0AbQkRuKPIXeeir14aNbVvILHNxm4CQSkS2GMf
QgmRBZXGoEh2uk9tO5kWbohCtjTkvKq7MEML7YKpXWfxOH6txJl87cLB5F0t4utZMwzF5kx4TmOH
0ZZFjlpXium2fTKLT9GQYKGCwfxURCnJ3w45ZFdJUHafyBBJbxze0mPkJQ3IoFe9zSm6Ct3F8wYF
TIyRNjFeWAvLaEkj1LBG057uotobOJXB23wSCZEM89CWb/YcQixYMTw7cgni95iY3MQ+iMqY3hwg
ILl06rF8RMB5rqEa8VGgdD7WAoRXhYW3A8/pX9kUBgBUp2Z54Salu95wq1Pvp9E+dVt0OUPuansh
Imv4SNOzYEKyKS85x42h0agncL4Oz/1byVFwtuVCCtTx9SKiRw8gyir3oAv+Dk1Nl28wPZv3bdGx
ZgVe2a9kEDchmEXkroc5KNeIfhTgsTsfG0q9DxMxkq8yUCEXmVOHPfRG6y2q2G52RTuyKtl1CSIT
wK4VRrePOIh+tZm+1mDA5x1xAjNvQ8/rlsLL9KvR1/bJTXS0Kw1dnChFT1/JkW0uqn4kmSUIXGPV
ZWf70jcD5n/UTf+gc/73vm6eTuhXXU41ms/2n9s3fX3K35r3Hzr/d/71qeaf3/44fNOrU3v6yz+c
adJ2uuve6un41kBn/vP/8pN/fvK/+4d/e/v2tzxM5ds//v6qu6I9/21hrIu/FMyfM8H+1U58vpI/
f+78C/zj79dv5Sn7t8//UUjveR+AzhylKH13HIk8+b8K6T3zg0kTvenarm2byjzXevxZSO+YH4Tj
OJ7v8gHftc85kA1bePSPv9vuB4cGedOTLruILez/qI8eBuUHZLVrWv47Y3Fi5FOIPqC+UJms7xoe
txtOv/nlQOgEwhPWSjbStkdyPajeeho7LCIrG8URp4/CAeIzeS2DOg8u4miCfWf/2sDgIoPOY0wM
cko/D05HQXeqsNBxOunfsgg0xWzx+2nyb1dDNRP2Yir1WiDyuaiCpLmOdA89lLf2syCS/EpYDrBe
N4xXHorg+zkjbDScLfMtZRpY0ZlQ14vaTElR1HF65yMG2tWoGK6TQZ+hsbICUc5rmd36rrJeC8kW
leSUe8xyTF7sJK3lGgjShUTMGVhIEDIXReziHvEodd/JwhG7ApvAzgUl2hfYFZ+HyMoeK1tj52wH
H9mCYL5RK34BtpUqU/3RnkeRAYNHxoud13pcNBlFeAjj5vhilh2CNkYS67rjx47ejCZ3kdsyfOxy
leGW1DU98iJy5k+9btt9ngOhLLIsjz8GKgUNNIWL7KFCKRb3Kn92Rht/Ahv1dEhE3n3hbGoeAOZn
vUTnYKNPCyfAHNu4RfhsAXTP3jMTWfVpghI5myISwTJrmZkEYhrZCEvyKNGwCjVuemuyX4SacOd2
umlXXqfNT6EPO7WwNed27CnlsUd5ddtnTE2rqR1TGzwSsnDt5plSEOwtYSqqsnzOkaHF6i3r3DpV
nt1niyn0iWET/Vlbbg/ZM+nB3TFti/oukLLxFrMlGxCa1GnXNbzYKmaFTBfI6ug7qPv6UAoD1MEY
2cHO0CeuWKVRjdpRMO2Ur8NtZolBrzPH0dYmQuteLsM4wspk1H3WEvCDbS71ff9jriD74rZSbxX5
3ikEzaSrpQUjFK4C4Z5Bbe9MUffzaH7V5Jsp8rZ8dxtYjnOTnLnk0SsYu6ZMzukSqXCwVR3MkZui
d19O5aA+438XH2N+6irBuvk5HQIdLvxY5leK0YSBGMcN6Fwu4r0jarTkKkAAtmQMmPZtGBvrkgAa
fCidzMQS51MJbOqoy7qs63KZTfg6c9o+9yN4D+bjIslmspMcgriidBo2mVP1z2kYGXpTnQkQpHch
kN/suuGX2LEqPCq2ubbaKdIbQhYrKPLaFiahCaZ4holSExCDxGqShokQKBocDG1+3aXlBu2yt0ak
1L143ImLgmiSGSh0xHAqEmKaogp7zIDtxLojfggSPx6rm3qQ8iFLdLzykWvE+7bO/esxEPQ1p6Ie
wNIRlcUb5YVWQGTf0H5VtY04gKFNYf3wkUPQD6HE1uh8akzKYdbQR+DD5KoaBZ80KYH+QhxmX2zE
GFsb3arxwe8j9wtHVlteMlJBnGC39p+z2KsavC5e0i3jXvp37pzU8CQszcmyhPcAqO+hnZdxpn2g
Ku1PjAY906zn6vzGkR0vpRuh1YYUiYeWcyOcdEWFmImWwnFOcZEOj0Xa1S80ZOY4jiV+Kld5Ew4s
2z1KXSb3ed7JAVZcRg9lWCHsjdJ+M/cGOFSTj+7OkiZabBXZ5+VMcow3K5FiITZ0jKPT8NL1XM9x
BGikrHDhQb5dwk1xSbIeCGKrpK4fLLvQbwDINYllnncXOqGzT4rQexVZnj8hcyteHaxxyMOAXOdl
6Bi5ixYBZXIFP6BXWGTscRNX/Wwt+rwfD65UBDoAnHQcW4IYbTVUHRhX51n4pRO4RaDTcJ5frbzv
DVyASjzT6m4hFaPlYMG2qG7YOUxOKk76sUYXdIH5M8S7GvUI/SWY46lyZUkrNDh0dIlSbTyFTM7n
Y25pITK20WYBacYtunola85rElVFkJ4NFYn2+gb3ZY9QQc9Nv++SvoHHDelN3+QAY1jx0RZFsIRn
P2aYBfIy1VUJ0DsmyTH2Mqqq23N2dTD6xkFyYITYLtAFIuCuFCuDKoNsHeLLIX5PEolQpq5jbJ0O
rfAijnKcNpPTFV298BLRj3hjBQupJmD5Yycb/UlCR697ZTWrOa9rbLRG+lxlHWo8nuR120bqs1nM
zSkcfecF14PeupEDQkHCha6Qi7beKfP9/t6yasxNEXJm6DPVoMer/ckXGKVnFwUKRQsvhdDF57jt
WCuGvDHKBSRg8DmZCmFfc9ADVZzNevwCSskb1OZ0Wy16e36zSjIGkZ7n4ybHUbtJAT2/Tq5hXjGm
64fKGZ21acYTQfL52ZxfZyMShMA7o67WdFUHhT7JRsCUNm5c388tq8zKJ7hvNfOVrKSvHAx5Rg8r
P5au+wqWBmnqucK6ha85q7Y4trabbO70kUh89Rz6HZpnk5EY3Qonw9CdHuekKj+TWwCWeBYIbxOf
4HISWtMBwJnCgEUCRVAu0t6r+EQdFTYQWeCtK2WNa8Ii5l3OY6AWRjrS7Vi61bYPRXRjjJN7H0lO
9G41mdjVtZUvAt/NT4mqgks1zOO+bhHYayfEHdzOZHcgDF4Z/OrY+Lv4IJCqXeVtZNzYA8dZkJIu
WaHyLb9Moo5X2DGsVeESJ7Ro6yS8km58zm8I02ulYvOoErqslgO6t8tgLmgW73UZ4HHg4IUEc3aq
ta5mjDlGnX8MqVa6tChP2zZeaV+2HGUuJFk0u1i5LlEBGS9ybQbmuDaUHq8QOZf2MrBrpBsh+9pI
JljRvUZighNXfbfEY5zfCKiVR4GS2WOMsuqvgz2TVdAXnrXM42beOo3EfyO90PhkWoZ67hLUtQAl
JFMXdp0s59R3LvPK7/dsMO6FNA0xr5pwhMmGpxqvZFTEBdSKsA6Qcu0mMswGjWiIhr7z4k9T1Bpv
FJPidHPM0dhG2AvJMCXzDLw0dlaTS32UTJP5WpYRplyBKmwBzWvjabfGO2112VoUtb7WyM1u6hCo
SDcEHOLuB1S0p3GtRDlvss5Kr0jG02dArznwnZgHLJfeJZRQtBKQaTn6KTWsnIj+DSsT04ZTZrnp
NKy4mjr/4GVA+MQwDLQJAp0sy7JBj2hJnjekpwXwCAHksjr2EAwvtHqpa7cPukvBCLfkafCP2psL
bBBdJ28pK5sRFKXnfpzWj1DgI8i+GSwt9qRo1i++H9TTLm2guS9ijF8YobUu7hKA8+LZdbzoCeKh
ajaahIOvIRzN1oINvDA1eoVVZJVpsO1bi6rl2fIjLLei7p9sCSgb+AHpOAB6aE9nZE7tUtqjvB1U
iTTIKVM2Fdut4ugiy9uSpY8xH4EQWGOxFnOZXwzCzg99iw4p1fBkC8MzzAsUKM1+ylrvAVAzPcYR
wZVVZnVLhuTwssJHcuXrEQGO1VYOSSil1z+VQdVfjqjwN2Esz12NbRzdEQ9ZVQihWlEufNdQ56vI
boMhcm6RMrEwJmYfhAcB3gMSG49wBd6AZZTca7zIGPLYwig7QdCBWogwA69F6xM1qlt1KMqOiVmh
w8UdUF2wM9FgEGOfcDAmt59hf/P4ixSBstfc3Aalhh+244LHxCeDxp6ABNN4kE9d2chndnVQbgMR
DGazjg0yaPCemkZz6BDCnBrEfbu+npxlV1iVYPyqmzdd5+IwYyHcQMDkCFdd8Ui0SHpUfYFaF3Ic
U27oZ+IjYQTDZQSyf1Wps5Uo9IybgSd0j/nPwb7ehxuCOELIyaRSL6CRtF1rNCUgTvEcXAgU/OYt
1vHGPFY14Sl+onkMVdtvA1xSO1qUahssg9LQPgnQ6TozvI+f6vA+xeIT0HFbuA8zEOpjdHbk4TKh
vq9isEVaR+3Voje48X3dyKURj4ZmDk6bR1RBOK2ascw++tIRx6nVxnMdzOk6LnLAp7Bp15WQDW85
mPEqd9zpuc6L/ACNhvEXkwTkgapQ8GSOuex5NQ5TMwfRphPCeTEjz3+e0yLYWk5z3pLr1D2G2iYW
mmCAqaShNIfqkli0lqmrAaY6OVPe54vkwcISdMkYEV9KaQWXTd4CuBlq7FYKITkpNKTMEMrp3BQB
VIkP4UEGTxbcNfbQPEy4fEiYbXM2uYn+XAdX/cexnPVl7vBsLBOr90hssNGJYXEjQqkkVYt4pq7p
rmJRDjA/GDCRCYTlha6oQcBRLqiNPK9qCwYLccUSHzAtI9Z+aDphM85PsUKl5mBzTsCODw6Hr30x
jclVWnYznKJk2jNVfR8SRvEVNfh0qepq+BwYFrMbapYbg0PRiUSdAsOKlNnKqS00rbFVqodeZ/6w
8pXLkpKxPZzIkqc0wCHIdq3zhv3TRGZrLh2sGRgsUYg8T14NdRpxqrya6r4/ydSy75LMGkkRt2jW
c4tk+Ih7SWG8ZpcgvCGtb4Dag/ym7Mmsp6K9NwisycZpi05JLmzDj64VYZsrLxmLnW+H+SaN5+ai
j/15NWg136LvaQ5iRPVs1qxaDs3vf0Y4/n8NXYHs/AK6iru3vyJXfPwP5MrAWvFBKeFgrTGZ/c0z
djS8Ne0//v7tj3zhS4ZWgKo/UK0/sSvD8j6gX5VI7Hkefcs9F1f9CV7RwfnB4occ31GuRwQVEaf/
hdrd/mGhAPD7A8X785//VnT5rY6LtgH7kn9NYHZ900VlRR6vJ1wlTPG+Y0K1xKBlyigf8yy6rf2z
agiVMcJ7UBZ4ecRPoq6BietxY7vTQycMzHchsEKJZZdFG1wiK+4xBmDSiBi+Qc/puBUbO7wJHAKa
2N4XSTbcRAOCQKzfTE/zHSko8pCb7tbm3Q/98lQSkNtZ+J9Sd2vAV/sROQTddFUY5V5gyu0LvWpR
5MPC4k5cRmglp/BZqYcSRLa0Jljdpxp3XFyJO91itKgehPF1NDmdXo6A/gPD5zmdITSemmi4ygfM
zWQZ1A5kHy2whggPupyvS3kzA+QEgNKVrzZF6G8SLVh87NuR0zJCgIXFuJZaX5Ocha0br4f5AYTx
wFsmUKt5+JWspIK5TdFRJQikSAZeNJFcZ8B1idoiJGI7sd+QmezntHwJopdxflHzZ9PIn/3wY692
hjltkuZro46spYu0uGlRgfiIE9uZIwgHl4rQjscoe5ahXvndsWKBTx+HoOXERsRa+TizrJmP5JzA
VV4YwW0W39nBVzM8ueGtl9wGCpgtQTxkEmewbYJ+lRolJzxnlVSf0Tg9VnO55v4vaycng4zzRH8d
6gPipS4AgqC5aGCOzxalu82Nq0QE/bLE5u3nt6OBqql3Nllgoh48yOI+iK/r8ph51/78oJsbNe/k
8ImsGj82rvPwSWJHtPMbT1KeBuhguA9D5n3syhcR3yjn49TZawtzU9+1B+nELwA9Wz9JzzabZVeh
3Sn03jKrbcUtatUhAq2bnft2OCWGex24l1nzpKIvzhCuazO7Lcr7M98RjHLF48hqumjHi2R4HaYv
bjctS+yw3gjf34bLGLuYGX1uaWzKngv10E4cP8kV2I8lsb5kRUV7jEOPjtdfebNYF2MD96pxWIfw
kk5XCyovMFjlKcQULvlTVKRfM+YyU22r6S2eNuN45xXN0pfX2A/g6fcuh5IzL1kWNTTrIXXTy+ys
dgnDh8IdjrZvPEUU2fs4OheW2X0FmCJO5qMGEN4WrXvdtOP6P6cgruJXxKT6a/ueYPieX/jnTflW
oE14e2uvTuX7T/5vpCK8X1IRt6f69PqW/e2yyU7Fl+YvS/v5J/9Y2hHcfGDtJKLBtFwLBvpfpIRl
WR/AZ6SnlKmkxVT2L1LCUh/ARBWsBCu3FPa5tO7Pdd2SH1xfmo6vhG8J3Fref7Ks/7BwwFXO+5hQ
g9OZhu5udrJOrsm+QYwkXl1O2UMCfxob/a3M1aUN/ojXk/SRJMInFN5qAoFQcTkX322EP9hdvqXQ
v/fxnS+DL+d7Hx9JNbYe1NTsktJEVknCSKQxELR+XuyJpeH0BxoH9bE2nKk9eBLRcSUajDlz96VK
7KdMxNdBlxB40Fsnce5otwwys1QDWBnnKt+gPXsYOjEuk2h6ytpJL8c5Scm2SI62CvXRErTcBbm5
y7r4hfzXJ2eML+c8uSaa6DLKcoF8oB4uiqwJL/LakOvZ0+0aJCSkEW9+k15wCZK9SubwtpoaogX1
mjKdhyrvrlWeKpagaFyQOWwQoWO+VAbUiEszsVMexiBt1zYCvCIz7yfSehe65/+mof1dWvO3jNQf
fbs8Rd9/u6h8yR2uxn7nJ0gPekyDhG8ieI7tY+DhZfMBuUrfWbmIDTok0nFQHqYS5XehLvVZDidG
wp6aZtur4WSXvVxWsrssLSxHXc3pWi6HgdQFMlSQ8hUDjBbr2ioVkbsom4MPMLlGZR8SPNl3/Osx
W84V5rZMuA/Kol6rV/1dVanLXz9M9o/Sdc8P0ztTKPYIEyGH3++mYLile3tPQd64wPR1DTxtLnrR
01gB50t7ldvhriWwNMaFDfnQLmRbXSBV2cRleJ+cQ/Z9+7UjgmU7w8IviGj76GjMxoDBchdGf7wM
XVjNv4lVhlL8d0Pr+drPv9Pr6RgXIcOY9X9SXO44Sk0kz6TP+7G1c5KBrc3e4gE4xoT+Qdg/IUt8
6V3zyU3bpZ9Hq5SuiFI12ZKejrMZp8pW+HaJGvWtg++wbSh9xJ67AFre/fo7/lZB/aNH6sxxfned
UVGimVZkknUdpR8kZ2B43ARddITEB9Ecw9da8vB4+iFzkvu5bvplEIXm+VC8rHV50NoaFoarf5Pj
/7Nb/i6Nui2tYWyJgdr1ebno0B9J4DWAtF//tj+9K+e79d1vS4iAS1odmLGYykOVVYemBTCq3LnF
BWcTCKaKdhmZLuk0wtoyXnNOi+IAWVB+H+YNiJYZ3QRhu+8aPFwhSbCOpFFSZfELgvh7y24udKLe
fn215zXzR7fmHc08EQJOyoCud9J6G5HcivDNz+tFClggsZ/CkPzma7F+5L4+P6zvYqwlq2Gcx121
s/RwyWS+cKucryjc9raHlEbuBxNfIfijL39XRfmzW2Gfjyff3YqAF6UYM7rzaFG8F5O3T1LAc1+A
rjUD9d8xDQT1NBqPaQi9NCUUYUoirNwj/jLghrqlwjRG2oVZoF1kofkxqTpccnX/2dcIo3IaOZdS
efny1zfjZ4vRedv//npdORluMHnlrh36l/KbvDf2SxaQDmpWhqc+ri90qx8QWj+CKIxLTxD1akek
mJFxtGS/WXMub1ctPkyIThyrEiWXux/G+BWZynGYSviRM85fWsa6yc3fdILY583hB4/Rt3//3Rc9
e001RMKpdqqsNqHU16k4p6uQBOe4D3UU3szpvJnNXWV328DFXkcKfNy3uw5YuJPGTe1VF9Q+LMek
ejGgKZCM0Vo6rGHQLoQ5njqG8LmOD5NM7ikWM3/zUH4bGX503e9W/6IwMmpm/QqG0VkXGI3IZra9
w9yWpJCkcX/tD7O7DqeRwOWxm8iiIHnWxbHSBrBSWTe0Wzgtl75eDw84+SyeajhWYXnyc1rGZMBR
sghyB5l+RkpLRnqhHTyiEX9yAutx0s4n3+r0YkizbdfEJ7Oh8C3062MRmScoAr3Chbf3crDQoegf
SwK1f/2k/bDhh7fx2xP43Q0LqrSFNLfKHZE4S7eI91T77HLXf+slgTZFd53WH7mfezk7G1G3SKPd
TZEVv+s9/tkMZ7/bEgqvrTEiynKX6sxckhmeL1mNSaGxmui2ZOjwcSmsSgf7Rq3NY+qIVwRd7TLu
FIoF36m3riDF1JvCVTZJ3unuC2YepHySc35LgDPFtlaHH7HmPtHKm6/Kub3D0hhuYrvdK2IvnLLe
51m/F0aBhaWICCSKPNppvcpH8W6T6zhwIjRwzQb2acZhxxhHimOVo7m1jLlZQXYSjtuQHs2WlWE2
Mo8awogGt/qTDOhWrmRwi/JPLBxtXPdF+5hm6jly0pcsLg6epy9Epg956FyUUbgeB7feVJF4+fUd
tn+y3trvdjllNoPn9na3M0cG4CasHppeVCuKg9j0HBP4nWzljVOTim90LZbhobDXRBCGK7bqdOMx
qCzbVJx8gsVWcSlycvPDaB207a5m/1zUI4Pzr69VnF+3H72G9l/XPaQ0ISfurt+ZznBo8+PYX0O/
3gon2+u8u0mndO279cHOK4pvjWhto+jvQByx4FKJy1xDkIRDPhcePB3NX+tJvqq5PZKdsdcFejoc
KtozlwREXNQE6mUi5DcNdomNLStPt6n+NLnuZQVjspxUfUxdtUdKdRvkwAb2XeYeOqZX/kJZko2h
NthXlnGUrX/92//0Tr3bg4N5ymCNe/ZgwwcGqkr3HsdruG6xt11aXq2WgYcVVpv4ljWJ8jyP5sog
E/QsNj3FRIhdiGQmsYkwrHUD+71yKi9fW3ZPFKogaa+ZMNv/5mLPF/WjW/VuGzcmD2ycPWaX5Km0
ESpP4SVe0OmqSbV6CjMi7/T5nTOdTiGX4pQVEvGOSDc8YrzIm0Uko/jWi5Pufsg9YznT73Xl9/C+
iEJalGdOvoEfI0mw+c2I860m7QeXbL2bAiYchrEhfb2DmWtXs8DoScWBe4H23CI2iLBEJypRMTE9
06yhh1WfFx72YZku8rA60GV9hFS+kfN8KukDW5SSUbrMCN4ZyUFYEkVN1AR5CETcJe06y1S2IXrB
XKDi5UyjyKeoUoKYGyt+6fzwtiWTaEkWiECOk6YXjl3ZC+qhsDJH/EGF6QQBEOlPZduS/TYlRxkw
B54HSRrK9CpKwdyn7MWro9t4sLYlApGrQEQ8viHlp8XaJUnYQAJlout3BQ0D+AfXdX+e881i3Da9
+9ymLSO2osgBS3ZL2mc2EILjOZvfPCQ/WXu+ded+t7tYVep2nGjLHaYBvqqS40XTDBBmQ04eOzxR
uAyRjy9D0uvXLYZdAnKbkrAyzMQa6npN9vxzOtVPsZBPw7nebIbT6sPUvSRvMlpNBW7/X1+r9ZPR
5du//+5aiWckfTYps12aes/k1H1qR753Am+eRC1P2o5ule9S/Kmeczu6QbjdbjNdsyS6RCXMBfK/
yo5vG3RzUxIff3NRP1kQv52kvrsoh7U1GlUBxFFZ8Y1FxvZ5XrLbe1Dvi8hwhydpE9xpl5NcRxae
yzgphousMs4GqUhtWVPkmV+TpJwHc7ytuyD8zev00y9M/nWxtvtJIRs3S46088B7XvkL6TR45DK8
DIxP4yUCVOJg3BuqrFFZ+S2OS1eaa5Vz2huzUdxESBU3BiJTsAVTL0sewt9sJdZP1qdv2NV335xF
JLhXdla/K0RKulC9sEuFNyUkbK77WPd67fKWd4XYOC2JOFZ095s79rPH6N12mxNDY9kZ3HIQE9oL
lW/mZ0ws9vZR4KFTNLeNT+aRVKsU63qQBI9NExAMNuHBKKS3GP1xPztsacRv/+aSfnK2s97tqtx8
OVSWNe5U3z86SeYunbafFjodbwMMhYsUxQUmu+INic2+YKVARXEvwAKWpOvJtdMayZrIAqK66QEx
6uTkesZv+q2+zXk/WpP/fc8zy84Yu10XoWoF0wk/BQzLJPJaiPN73WCcqKwF8bebOO73KVBZC9CW
cjSuybpf9paDhMHry83Ud/Suee1w14ZuvEJVeZS9s57d5EUpzndEI2H9an9TxvSzzfrb8fa75yvA
Iqr81uswOfSPknCjdZOgHmsJYCjr/MVK209DyP4gJrEToj1JgEj2EmwKSFyvcxfXdYxtRnTK2YQz
zz1fgr0sRsAlbH+/e0fPW9sPvl7z3ZZH4tAcGYPsdrZFTJFvJldWRWoBfc9fnKrDwKnDG3IrHsts
fvKEJomfzQ4ajwvLubrKkQ+zx3ZVBQhMGca6YWWUdrv99mT+T7O5PyUK/jfC/z574M/p3NtTGjft
6a/mhfOP/IH7K/XB+3+cfVlzpLqy9R86nBAghHitKmrw2La77e79QvS0mQcxiOHXfwvv+92o1rYg
LuG3CoeEUpmpaeVaKEVATSinhFvvJQf/vOgy8l8OiSCUG7me6XlA0f7vvb/t/pegHBbKCpxDh8KZ
n4H/fzGC/V/ULVjM8xxOPbzF0v/Lvf+c2FVnQpm9enNjgrAxZVPBwPwowRyAU1UoAPwqWXu5ssWn
f5q6fi+eD30fdKBe0zBQ8Q5pgA5MI3/t0vKmnOjKXZ+uaeVGpS1tmiagi/azGFSSJKxnsMjE/nFk
7UO3xjLqtUcKArO+7ErmczY8VtS7jW3xwK01bcOPdgEwvDX/fpVrxpGDSkiGzHfqM9h2ALDoDoEY
72LhruzUdAOYf7/qAYVhTQpGFQdvmKAnqiofVAXfm75baV5n/fn3q+ZDagg6DTn4widg7wCrdw6o
YctX1nrdxytLri0bA8g2uA0Ab9k+dMuLsOQXXuLqbtkvP1rTZ/srCyjY/N1RotTeLwJ2i6LLtzRO
bwuB4QAtgGKGeOXe76OFeu5HWQxR9muCWhyzMEAbimTGPi/6r3JqT+CBB6jAAnWqzFYCQjcm5fzm
WnUn8ESBSm/UHN2UxRjiIgCn6UweiJU7F1SpQI1i2X4fbsYwMPXk1YQRkwAjOH5TAyKbiXM2HFHw
f2zLe1k+QCWvS/gxHY6uYa1EpMbj1JNH2eMqJq/QY9hLXJzWw31OxUqa+vAKex7ObNMrd86gf5ZN
1nw8sbJTS43L4FUnCl64jqbnIS9eRNCeHae+1HX7e9mEuvEoKSBIuiGogxLjMYtfCc6AcS4+bWta
if00A0GoOafG1h4OTk79vglWtp6ayFQ34ROtGCpQE8cfKfZqAC2PJ+yD+stkhuFKFzrDKMEf2ZGR
gILO8S2TXKLWPZc9W3FbXdNK2ONCAmXPBLAa0HLdV5l8q8L/2floFwxd00qkSwk6yRBFFKgIJSBN
z/GwyifgnbbNqBLbbExEkBHQA+HSB0h7fuzsjeuouqGcerxEl3PaSKC2xhGuKenPy189u/IHqz+w
CX9ElRl0McHtquN3vQl0IU9Az+wazd9VhScyVJ7ZK48UGtsTJXpBeCdJlaCfJhm/5YWHChnqbxuC
EqUWy7sxQKmFD90n1LKBNxbZYAeZ2aObtdvWUqKEKyrFCmfoUC4oEs86BagGOVQWgNnLI9AZZ/79
KrWBsY+hhqNBzUUwPJsJ9eu8/rrc9Pt586MJVkLVwAujsEegn1wIuBPjzSgTP7CfbEOAxusVSkmH
QRzTojm4xLjlIMBb7lc3JCWMM5pCJyMGG3IsnFuaOQ8SIjPLTWvyG1HCOJ9YZ2BDCbJx4KsBlQca
pAX6o/d+Lbev+3QlkEc792RJeoC/UKkNiJw8OXb3fUvbKLH5c6YtAv58BhIBH3BNYJIT6J8a+dpT
/8c7GeIpsdygnq0qccmA8nlxHvGMYwGz6JXdWaA+At77hC3BYXkcH6cNMqOdrj02p4M5eQnmAJon
Dyj4wJMjakoG9izA377cxcfTTDwlrM3EppWX1oM/WSMD0eY47FGbl71lQ8Y3RTXxlKhm9QjCh6oa
/N7mPzOHvuBpd2WFnA3x77B7RwdfG6gGOQPKrLrRB7IWQJ7BPCbwViCGn9whOfY1+bxspY+dFXjf
PycCBYcoUpXl4Acd6EsbC/f8w8oczz750RCUEE6DgaOGtEK9MspdU3C9DRylCGBMMh0ILuDhLU/k
0V3LsB8+iuIZQ625R43hJOoQBaOWZXzuoAbsNicLJacSpEsobbDN6aGtQcyB2lHQWQ81Q4VYuGnt
hsrUn1ZMQIaKYsp69CEW+LVg2a0JZaFNEzSTFVw7AnQZw4zPPpbiufsAPbZhzwCvWVk5NHE4gxiv
WwdvRtAE8GOfMQ6CvZlJvkcNDbDIIC2Ufy0PQePLXAl2G4IsPBXwsSk1UJtS+oXzFcxREEe0IOhU
rgSjJntxJd5DI5UU1FagADTHc9m5N0lsoVo//ssIcj9HyRvqIdKV3KKJGq4EfpI6BWjaAKzNqvZr
DpQ3ionildtVXdvz71eLeSamCEWnc94aUb9IAu8yxRA8WJ4K3Xwr4R6BrKAgAsuqlC4q95xbFpTQ
LGE+Iyv++n7v80HYcyXs4UMQ+aoLdIG3s6GJDkDInp0CKmuoGvouk2dw3n+TKPt0vhJQgY1ICkWE
K9ewvilxIst7sacg98kJsPdBeQvOhvf/Eb3z0CFpQGPhhqNO3Lbiw9A+zxJMs5LZsnl0tle2BgIS
MZSjSBe6hcVnB8vRFGUrKUJz/iTvwhZX8wo9Khd1VDl2NJbxxSV/O84dB1A9dV6t8i9wE2XI70hM
ywPR5F5XyRoUV9ItJAaRDHkIAbN8X5Y/JKA7JUrugxFM0ADLrKdejVfNfC7XLhvZjBPIV0G6wnjz
iHFpa7mvJ9TSGpAjx/waAroZyT0omQl4xJgFXaVowlvrRRRHCwQmy2PWTJ6rpJkwdSCAFMPAUNoC
Exvq7LOszFeyi65xJbtge02544F8AxpHf4MR2NxlgJhubFxJJ32LeuTQjgfftiRQNGHxXRTj0zar
zAO6crvIElEvCOZmoPIziD9PPTOel5s25+/7INRdJZt4HbHBMZr8M+9ALkA5GIsuuMbeZ36eY/gY
ykf2Ld7IxvF1wMVz3j4Z5svyB+i8XEk1KBtu3Ig2IGGhgNRBQQAaT8XR9Hpoi6fHHrBwq5U+M8eV
qNL5uZIewNlStQ7OcqClH59R9P259mKQWtcXbyIrT1Q6P1N2EnUG5BmIoaH6wWrvmIZ1dNNDGf6w
bDBN60xJCy4YKhKobYP3GkqAuGXDMXSEhtO2VZEpacBNE8OuIHrpoxy9AtOvAPzdy+Pz8rdrJpsp
4Z2wwcx54wy+0477fIwP0Fbd9/VXAxKL3IFYXnNazWiaiWZKtLe22YHa2nF8EGIce8iakGp4Jthb
1DaksJbHo5sLJegbsMiTeoK1bEgrx3ZxD5a9z9uanru8innDSpDrCdiQIbfzDL7HH7nZb7qHAcXW
n01XfGhaswXwA5LZJ9MJjzXIi7Z9tRLNDPyuHbReRz+0ZunoqvvSb7wBI+9IxiuLhIMVuighRiFi
Vxk+TVElIB3j9/KHa3aeTInZlNQjS8t6wgEWKgytgArP63zUmE9soKf2q2Rla6hxy/eCzatRBC7o
vaVlY53os19sDB8AdwQvTX+ahFhJcRqvdJQYjkCNBtrUCRcMefltSqYzdKlXAljXtBLA45QMxJsg
8obqnU9NUrxBlndtc6WZAkcJ2IyAybiYkNiYYd6E9o8ygFRx7T6MkLsqsW/M7+3+vgf5JUCTyUsP
bXdstdxJntvyF3ZgIwp+ln1BsySiBPeP0LMnG5zVIF/zp3h8CfF0D0zsAawq/nLzOhvOv195AISu
uYSwLkARYIagBXtpaHVcbvr9leWD1XwuTrtum+YV40hJ1iwguAO58rGU0NUCLJcGvT81GRRfZxOS
7BVbd4AD9zk2kyN+B4XsPQgwZpPSaVqZUt1IlWwgwf4aOBLZQAjrRtrBc+ixw/JIdU0ry3g04fWs
doAscSb5huPKDRi1V75aF6FKKgAcmkN1EaDEKrS/N/AsIzF+RD1YnGnqrSwcGhejyiLOYlzHujHD
Qgh46xSwG3ArA6wU0S+bzEOVFABcCwUZeWX5TjXcDpw8TV63bfWgagqIwfFLKNzXDbHtx9YDohMu
2Hi3fbiSBFDjLGg1WKM/ljEkB6yzEbbPy03rbD7/fhV3rOVxSXI0DR3erzEdXppIfpa5t5I1NB5J
59+vmo8jAOYtB6EHcluoV+M62uXd27ZPV8JakgZA0hGkPBC5/wlCnW9l5n51ZfNruXmNx1MlTj0P
smdDipeNOuieIFqa7RgeBEwz+sZZ6y/3oTOPErAZMWlhBaXlA20L3aTmJk+Mlaw3e94HSY8qAct4
CnorNo0+STL7RyyDfVGbIIBBnQKSgkP5WlRpPEgtv7XqMTOaEjfehsxfacYOIzTVp3Lt7l4zDrWs
NmitlEy46fYJbiyqlr/00zM0fA8WgQKId9o0D+9Vp1duiqqEYXQhUOKDgfY5HUB2UnpftzWtxG7I
Ooj4cFwW21F2l3nmJxR+rTStOTiohZYJjcemifHV2CVAwCj7buQF9mXNKSAQ+mrPVEznKi8vywPR
xIOthHINVnAosiaTHyfVcAD/23AB/VQMkT1hX5weOozL/ehGpYQ1qsUkz9waqRREqnujy8eTTQE1
Bza0ua940+5B9u3tB6v/y8yEc1juVTc6JdqHESyALgS1/IKZPzn0dgE03LeWfUK15/dtXSjBTnMH
2hXzMcBB2VjMvWPAGj8PxM/OCn4ud6GLRSXoB+qBFtrDUzsPJaCduC/aJXjHL3BTsdzBvFR+kFVU
TFwD8C0pkW9BXgemTfvISb4r41PQzOWAKN5NmhUv0IxErTm0UZDGwJeNJ7ssuBsleLk83hxaOPe2
gczp5iri+4yBssyLsGfPXrrx6wA2JejToGwHjwWD+UVUK/1oMrwKlsOWowlcG9oJReqan8KITl9I
Bn625VHoWp+tdzUKMPYXxEZFpg/Gs6Y8hFE2PEIEhaYrXz9b46PpVmJ+rFA+33K8v4P86lPWQwuz
Te5aaMiPnYQqXLySyHSTrYQ8dARyVOjg1cEi7Skx+XHeEoOaf8Vpdc0rsV1EDjHBmjX6wEMDRQzV
XggzgOGgARfvttOlipUDtwPLUKmL+/Uyfalp+wxS2HS3bZKVoHbddDDBqYgFNsiDW68HZXZeVCtP
WBoPUrFwUL2lYZXhYQBSxr/LKESFUzua275chb2Bm7kxAg+HKRJVkD2bii/zwXHZKrpnBxX21iQc
qqEjfJO65UMN3jarfc3LmwTsPaR+hEK3M3XfVy/OND6klr4MBoqCRrB6+nY6/K7N/kjc8lsPhagV
H9VE2vtN9HUkJ1bmcgejabgsdkH6d5O/hXgQ51n9C48JyzbTLHIqAK7tuhKc3/Hko1r0lXjhTZJ6
+xp6j6IBO8hyHzqHUmI5MrxWRhAcxZY2hhRW5IH104SAx7bWrT8TXjITrEgH6dTh4pbw7im11zaa
OuMoy3NU2TU2srjaT5oS8tPFq1EbD1EIMSkiD8tfr3MiJZIhH9aWoFgErIKMZ57UB1aSPQUpyabm
VTRcTxIx5i581CLVXngdCM0lKqHGlcVGYyAVEQfFEcBmoNzhT1BLBM3ueO/E9SxvGR5aOpyXx6Dr
ZI6PqzhoU7uH8jR2MHUHUC6IlcM+f0VdM9QpS3+5C42Hkrnrqy7CLHKyAsoYvmDJj/ktx0vFJgQW
UdFwgJfy2BP4+qIByKiU5wETnXFjZQuu+/L596svN9NiLEu3xxtKR76BC+sMnM7GL1fCljE5uFDv
xP4X4sNekRwrJ9h3iXfcZnMlbsugiTs+QofBNexih5ueW+lmK5+us4oSuEZdAjEcO1jeUVDdyOgF
og9flj9bk5WJErBB3piUmHCRss3zPSQJ7kGChPvAAazM1ThG59AwV7zyw9wA/Nt8HLqa23I03Lby
PDzyQk3TSlyw0cizMMKNzc8b+qvmwbg6eHWE1N/ToXoQTiwvTUzP8SxZvGyrDyMXA1AiN5rsxKQA
hvtJCu55Sr5UuKoGJdUT7l7flrv4cKbRhRK5ONsYAhp8OBpiJkhd3IJobsU+uqbnabmyzxDhnV+A
GtHnNlgEIFNw8Vq6kjh1bc+/X7XNE+gNtQIOWgHq0cbNrcecFaN/WPbKYZI/4tb6T5VCsLJu5ztT
iH8GFcq+Hf8/oDWB4K2FJ8Wga5/DqRlAFgiFCRtEihAx2UEAwQD/BLX6W5TdNWLXQWa9O4a1AclJ
gUewGqT4afhQwz3ylScenX8roVRVuGMxKAwsI+MTtYLbjJyNTq60/vFuEAhPJXysQLIaME+oV2Z/
1+w7uHRuIfB3GqUHWT2I45kv2BFWfNqSidGdEk5jVBVVZufSn7wflWBP7ZR+3uTjKqasN/EEj2NK
5feiveslPbrF2h5T44cqkCwD+1uXmu9ifuldJWzcg7PX5a/WzK6KGzMkZDECcGFip2+8csP+hd0f
+Azc/mW5fd2nKyEUuS0xygYknYHbAEYVcBCRx/1awZyu9T+CyPwPaC5CcA/AMILk+RFasAfC0021
P4hQZenLraKyIFsy+UMMpgHJDxmEdTdZRUWGAv9SiZYgsYCEr/7ZhxLUaSXl4//wG2vrQjSz6iox
G7p0kOCRcoB4Gx86Cxu+DgIrMd82qSpoQ4DJB+wGqOkODQPkSjnYvQQQcyupUbMeqXA9C4ysZpAj
kMDeFDx7pXzjwFekIErJs9rbcu5HHlD2Ho0biBJA6WqWmoMEIiSurJcMHCTGaXmGNTOgYuugxBsX
jSWg+UaKv7O+HI/hyIaZjCw8LPeg8X0VUFd6SQMiwBoiOiLNoJxp7KHh9Xlb22qWBN2DaaX4emnT
I1QNXotE/LXctGZ2VUzcBNp+iAKBnWMCLW9WkVOa/Bqq31XdrGX42cn/dfcFIL+y2ciNMAZjiCd9
jtd0a7QOg/EL0MaUv8xv8F6c4GrVOfHS2AP6ifX2GEQeyJZtiIXZ3g3uyiEPWTzXOB2FbneBaBML
60vb3seRCa5kY++hHD+DFLF07M8edCUrp/GL8gZPqyIwf7UBeLpi8C579XyxAQ1JoEGnW2DB/Mj7
tGxD3dTPTne1LwlqxyhhQlTVFNBc7fH2gZdva41uRbcku3O3V80LiEi2UJqmPgnEyQVCGjVaXnNC
sWXCQXMzHAVqqmyj2S+PRhMqKmYPex5w+eGS3YcszR0g+t9RgX6RtPx7uXmdwylpfAwrhxc8hfQb
+Mh2tggfnALw/5yXx2xwVrxaNyNKOqEkFWNbF2BPgbLLro2hEe6svd9o7PMvEFsOdQposDiA6aY+
RB0Pxsyx5vTHZfvomle2/2UMHeykA/GLF8lPYK/eg6EBordrN9Eay6jANbNx3YEGqGmPvA5sTaH3
OwBxi7/87brG5zFdeWqCUlYQWuHbSRdemFedme2sbEw1bsOUIKgDs0ntFNXgjZ38ENOXwYygWpLk
e0hc8MPy539c0IyCIGX/QjPRdrmsQAko02Y3xV+gcH20IL+cmfJLFwwPUHv6AU2FzA32Qxd8Xe5W
N+NKRKSTNQCxk4BmwDEfoUwE+aDoc194K5sbneWUWJDCSqq+AlTRyqz7PIUeedwcKM4nxhowSNeD
sr2JYyYJJIqZX7XsJYvjv6EHebBhNtxtVSu7kHmp+2AVUZFtdHKZlTco78R1K5gBZ72whPtdXDxw
7OvtorrvnDZZSYEaP1YxbtD4TUMWuOgsJA9NMJySeGN4O0p490jmDg6PcDEnNm+hPgh1zikoj8QT
4teyP2mmQ4W6Yb6JpNBcgqK2fDUmcmGBcZ6s7EGQtUDXdaEEeiSd0XKY5fiuG3zrJuvglvUeekW7
evKelkehiQpHCXgU4lXDCBgEaBnTQ5WB9XgUt5lw/eXmdVOshHo/8iRpkp75HUT7fFmnT21mbXqv
QdWfEtFhOmSdLGEeFjX3Zl1LEKWuYep1dlHCOSIOqjY6fDiU6g5BCdLA1GWPMWjiViJNZxklmt0Y
xJcTdJz8cej2zC0enLzctlFSgWlt57A8hM6jb/QllO4NP3XXONU0ZlExaZGRBgwydI4fJIaza8C5
sRu76C4kIIpf9hhNBlKhadCmzqCeB7s0Nxk0KtpjkDifLBCFlvmzVefb3P6dQ/NqCWVVN47U7h3c
lAbZzrpvjf0gQa23PAadlebfr1qHMKqV9hJW4mNFn4BtgODbGI83MsqrbauZilQL+oZH0BgD5wy4
4HYGiO/D0D5J0X7eNgQlcLlpFHJIQQEC8dJ7J0tv0sk9ePClbc0roUtQqFvmuWR+3pWnwaKQruJn
MqUri7Fui0GV8DViVMGjRADRlVYXrzbqnTUG9Qk127/z0fxrcvuHDEGREvPgQCEIle0QEF8e2rzE
fLCEqki2MIy6NplDZKTt0RlIhsKC5FtXsB82Cx6KdFgjfJ3vCj/oSEWyDYbpNlC9m4sjXqHSioOK
WQZg8XiDXI1tvJptEa34s2ZIKqjNRDFJ3GbQkQ5pl+8nUJDu67itfBDOpvsaBG3QqUcFzrL9NIue
Cm5zeEugOQ3P6wwo9/RBXTxCyrOCcsvwnZBwE0gV9dZz91cxilV1II4BGhqoTz9Dx9lPjXxL9SKa
VsLfHADVQYAyH6qmjyis3QdtdV42jmbVUFFtDQTJsTPvmE+xy5RW6AMYedjWtBLxBA+mMZ8wyR2E
tc8QpqagZzXWXEg3q0rAl4PVWs0UgZ1sima1IDCB589lzE/pmK3YRteFEvPOyMdA1jHz3yEDrjxJ
XFHELbBYoi7X2OU1qf1fNG5zAXVQYL/EwvDLgFrEPUcFRT3G5or7azpQIWuydAfDqjANBYNqB8Q5
DTx3JOPPMTa8n8szretiXnqvXD8qwRYSUTBllW0lD9No5Pe0bYJ9Q3EbtNyFxk9VTreqNAcUx2Mu
zGR0jgEuNx9BSef82Na6ErtBJ2nfmXAmCMgWe5LfQS963Gh/JXiDcYiGBnyafloGP6k7PQ5xdJP3
m8opiKdStldWUUBMGadQqO8Mu56kBQhdHLkSAjqzKzE8UMMlEBDHhYxNY/OQQK6x2uPhNDwuG17n
OUoUi4oKfD7K1D0UsFZhchjA72Dm9LTcvO7zlQhmUEPCMgPbY62BVGsdyn3PxjXWbd3HKztuyyqB
zK7gk6AFZvsiod1B1AJaEGOwxh2l6UKFp1UFemhNMPiCmvcu4uOjCMhNjkfmTfZRAWppHrpj7cx+
b0fi0Wsy8qVN++hlW+vKmTlBgaKXpXDNye5/lqlx4Zm9bUVU4WiJkWFHVICDEYIF5T6LrWHnVGWy
sj3RuI0KRnOHyg0pxG99B+ROWGzTbtez6duyVTS7LBWEVpeZbIcSU2rH0I+pxvYGr3mfR8YvEw4+
Dhuf4548J0URrEyyzoeUGDbqwnLBtI4jFkigyyS/4W53MuzusDwenbGUEM762OjfSaZBzxFj8WrJ
0e1kt/LxutaVCO6HsG68CrfajAE0TicL8OQw2DjPSgDTbArSIpzvbEMaHkQa/nY8Y5vzq2C0ZGDR
xAbcJQQjlK3BghmMxcqBQDOhKhAtMpzuHw/qvPxoBO4z76xTbgdPyxOqa14J22zwQiOw8OW1bO9N
o6JgBxO/IcZsbTO7CkAToQ39sQzV3U47XbwYqmrm6jPFh5o3AISoEDTHGPMc0HmcM+3hvh77lxLq
pUFHTrISTzh07DzBn4LxqYNPzUEXm3LamSUkrYC3xgnrvpfkd1oJ3HGQS2XlnxCIp7ZG8iopwjUY
4h22ne7Oydrq0CYUbP/N2klF4+xk/v1qHwUx7ZBx4Fb8hhbQ9k3d9sar23rbWk6UPMC9gcVFAXxM
2gWg5RKXAcPf5jJKDohEiouyCU1jx3cKQL3JYgiM53IF66yzi5IETBe4y9iFXZyG3EuWvblBtbbC
6tpWcgChVVpAtATpeEzSO+yMgz3I19dInj4+QnAV1RaBTAjCYzAMbkMvDS+APPbOcP3fSeyu8eF+
HK8opvrTa4rQyR0UusE6JRSJIoemhwEy4jsgtsOV+f3YSFzFtg0E1Bt2jwmogvBXmPa1H/dRuskv
uYpq62nEy7hF4xFvD3Fr3/K0XEnCOtPMv18FVBV3YQgeboo3lNiG7BXjGVSuSAYSWiuI8N67xf35
TPV93Q10qERgNegGnL0hEKQlIPhm0u/NBlULy118fGPC/8S5mf8pywTyLRbctM3rX8zoH6mA5FJC
s2xHWP87tJyVu16dyZRQDj0ai6xBciaBLJ7H6KebsENVM7qxfSWWM7fCK0eAgZhd5oeCXVglLvCv
ld2VzlOVcKY0MPJQ4h62l2m/s8f+AaIl35fnQGMaFWNXh2YwtmaILMfS+ymyDqKTp8jmm9Zd0Mb/
6UWJ7eTVwPDpnrCOTjNRqNxFETiW+AoOU+NDKrROlIDXjgVuwg2jyPY1Y4/O2FxcGR9aWTsHM/M2
5WuuAu0SU7RtX2KOp8K+LQPjE8u8NWI73SCUkCYWlQaWdIg2d/1d77kXapKjJOH7Wp97a2RturlW
QnrKmom0BEOoYnGbsvymA4KFF+5aUZOufWUxtsyQN5TOTypyuB8S9yX23KdhhI7hsq9q4kBFfw1G
XYOXA2aS/fgCMuwDrhD/Xm5aNwNKBDvUqAQIwHBNnJ2YiIHLMe9M96GEXl/c/1ruQ/f5ShibJuRq
UeUKctrCmjHb09EAuetKutY0rkK+bAo5Neky6jteUuxHi0PFftj2DMdVyjQzEgMPCjhOHURPThzc
u3J4WzaKxvAq5gt3AbR06vmFL6R75rFL43B5CL34i0mic5FGK5gNjW+qyK80zYExAagHF+bWm1cc
ErM95vW0stzrRqEEMCoKIlnXIHkmpYn7yCjKLyDun26CBMyRNi6xwOjZrO0cdZ3NLnC1AWiFkFXQ
YqpbCBwdmpC5+4J0zbEdPbFDDSyD/otTHpbnR+dXSkwbjBQpme2Wp+K5ScN7g69d0+vGoazKRtH0
Ahrf2KXitnsKyWFErc0uA5Qit6xzt84bqhuDEtxeiJ183OOyoIuqe1RRP0Di669l8+jGoMS0MQBw
n3qYeCbSt5l/K6+qF5HJu6mgeDQzVvxLMwIVVVtAGro263mv2hsHgPlvIUu26dYJMh9/ehMzShxd
XeyNAgIiq7yt2c4Yu7XaPo19VB60LAlcvP3gwwfnbEzGJRRfaUhug/b3mqy2zjTKNXfKiJyS+XxJ
yvxig852J5N4Tfdac9RhSlwTbhuuiVsaH4XwUBoXh7x4rY32cQpWsMaatKRCyZCxCXNdm/qVx344
43Qy8ejauWskd7rmleiVZkb7GtzSPio4vZ2F0gxk73Qvm3hla6rrQInhjNudHZYUig6h+4wnvaNt
5v6UhSvhpbO/ErmdlCwqGwt51TPSQ14FfkecaYdKvzPv2MYIUGI48qSEJhaMFDqo3Czax6Jj2+JW
RYq1VlyH1mji+wmA2FM3PjZDu3JjpnF8FRhGoqi2uQ3T50Vy8mIDPJb26gueJm5VaBjlXVq08ZzX
UlE/QcxNvrDO5A8WSppPHCT7+6BuxLa1WQWJGTI1AY2GlZLc3kdhfi6Aacy9tSeNOZP9GwLAVZaz
WoZdbgLJgh1RUj4T1EnfDKwILllUBYdRQnA5cOrg0eqa1Z2qBlrBVcRY40FyMKOE+gBH12TcZXax
LwpoQbzS8NcIldwx/Y7Nza6y5MoGUBMqKiEa0KBTyu0ah8SWvFhR/sD7+E5M6SNy+0qgeBpDKsE+
OR6UeG3MU+6Icx02N3YTfR+h5cu7+GeR4xxBoPhzSFv44vLyqvNxJf6lAHU6GTCojrkPoCO+Tcph
5fpH5+FK1DuztG3dAckOjVBJdk2BuuRWtKibiwLn1CedeYA5xY9NA1HRZngBCR0WADGYSuc3GMaH
gwv5o21WUvFmEwNMPo+AeR0C7gs7fAj6TWIshKtAs3oIjYIKvORXQlo3rAvI3qT52jOyZnpVgFlr
sLTtq5r6DTgMIJdGHXDDeW0U+dusPq9aVzvlCMT6KQkbCgaPnu+E2++k4ZYrAaf7+Pn3q8ZJNE44
OgPAQjJB70sDLPQoOdtUXA3DKyt3yUdQC3UwTSFB4yDxroZLflBBLRtGkyxUHrTGZEkcN3iizmj9
wwav646k/FKU6Tkpom0vUVyFlxE8Uudehm332LBDD9jVLjLjesXnNblIBZA5cVjziKDOpWy8kzeB
05FPDYjtUTmE6DoaeR3fVEZU/aA0XKs+08y4iiXLm0bmwhLUh67z0QGKlg5rcabZR6ngsUqaBi6f
8azMQIFeR+ZrGOflLhinldSt+/Q5C145a5pnIdSe8fprxyAi5nVp7jtSbLx8+BdMbCCD7F1INjE3
3DMIpLhsjRte46n/gokJ3KSnqQmUqGgPrRfeOU1+MKp4J6BmteJLuj6USM5Fn6ZhD6hPnuAETWMP
Mlz5a5pa94Yka/WouhlWAnoMmfAG7sJ5SPso8+7UFc4pzIO1k5Zuhq0/Z7jIUncMTcJ8BHDxQIuw
82tUp60kDF3rykJsWk1nO4OJ1i3o05NYPpSifl5ORrq2lZV4KgZoYreAuaIidbjJArvaBRZd291r
1nkVKiacyE5sqF74rP4J1pcjCe6oZx9wgos2votzldhMDBBnEQI4eJ7J727n4FZmiJrjsnk0jqOi
xHB+zsVUZtQ38cHn0RndNzce6zuDDd6XbV3MgXGVHbzKyNMaD25+H0D8wLbLe7e3bqK42nZUseah
XbVfMeiiFoGYA8w9Qz/20K1WYr+jYz7Y3atYsaDiBcTIcXobZHEnQWdmkfyYw147w5NveWUfg9w7
uinbZQX9npDiCx0gAxYZJ1cmJ1Zzv87JtuJqbilB3mI/k5oddsiBLYddEGfkaON0fOAy7LdFoqoU
KmQTtkGdUr/rvNhPmEgA5tmIK+Yq51kK6eba42i9yJuDR+ipBrP5UJZ+QNunbc6mhLvVRuWIPxSg
T2b7vu/IwuA59tauVDTpRIWXlWWXegwxiAowchuN9ptXrZVb6ppW7sognTp4znzzagbBp7lpl69x
JOmaVhZoL/QK0gosD+3gHXiV3Ie02nbSUXFlOHoyw+k5LoHK6dxkKBLpq69gzhjrr2EluhW/1ORZ
FV9WNnknJtHiFmUcb4vgvhsuHiqQoy72+/F12XV0Rpp/v8ojYdh4DDTvOIBGLvvLcbrwG8nYuFaR
omteid6xDIhhDAlQxcS+zTuS7eIiW/l0zX71XbHw6tMN0udVmkdz2HaP3pia+yZAqXRV2bup4Zeh
z35DB7Q8AUpXHJatpZsRZc0ucuHYwK1QsLv39FtmhiTfD1Upxp2XWe6dl+RttBNp3nxa7k+zUL3X
jF8Nsc0DmQgZ4hqHh4+ZV9NdE5WfJeBEy+1r7nFU9FnNbIiaxljJUeBOPg9t1JNDXbngoPZqcCr4
oh8cY1fUU1Pu06IwNsn/QQpJSVgEmzWniQ3bZwkwFoPd/QS7897JzScY018em8b1VPhbOeZeE4Nj
xXdYUe86eDaUSfkmDnmMQEkuJEYJPQSukBIt9lbWbbo3zWCt4lb36crmwe5qCNqEge2LWia7guGr
e7NY4/nUTbqydQCuwohByoWQJ/YdCLsfTa+4GBlOST1D8YItfGBU1iBBGg9WsWrgwh8Cr52HMtaX
iFbQ9Rr3cWCet02ykl+GoaCFMSuethk4S9OSDs94Dg5XAAqaDEOUAwDzHO5VScPBdhVidWrniSji
STiA9WVQpHdZYohd7BlmewA1Dvs0dDmvV65wdU6g5BrSlEOQcdxvgfXCgdwUNby7wCyabaUSroo5
m7ymJW6Qub5d5dbnznGqx4Gnw7Yia1eFm+FQHKZGjIl3WbRvQj7tmsrkK8fLj23jqkAzq2qtPgwR
25iF5DBG9k0VRnJj40r0MWZ4GR/RuOkl4kiM/Hs7jWs3OB+rbBBX1QzFmc+opYHWa6xVQTvtw2l6
xMHjieTkyW3wrB2Hv41A3Igse2pRxG/HeHur/h9nX9IkKc4t+4swAwkQbIGYMzJyzsrcYDV0CSSQ
xCAk+PXP41v2u4PZ3bZ1RkWAdAY/ftwDiKmMc1gkgANGWOTJJvhtlfn6n6/Rfx0S2L+ZaVjfHEwD
usBO23H/n83jcT6Jegj3rl8npLjlFGFn8X+5Vv/d2/vXpZ0c1Exa3iU7bLKvoMxn3/eNsv/5l/x3
n/2vK+t1tHYSO9s7rWvY33H42bRVFJvof3lS90Pw//dG7N9aUpM0jQwDPKmQj99LXV+blFSTyW6R
il7+bz/h38lxwkrcuiA+e1+3ZeCHFlpb6n/DWP+bH/Bvdloa9rn2EyKmDUSViegp2pZXb+RcjaQX
/7e38G+OGuQieEwC9DxieaWUHEgt/5fpLiwE/+sijP2bn8bzbAv5Amw+iDMvyzaLTVcENI1AtAvD
ixwh2DK7cKyChqvTCtoolI/i9ST8YPbEDusRvlXZuQvW7b2NmTzyLZygUMO2Jyx6N1XLGdnxdEnf
tZm+1nAbD9M0t7dt9fOFO4r983ZZLjPN0ltHcv0sBcQuBc+iIoat/S2ZGtCd8jhcz0xm3TVZTP8j
HntxiLKG37RdkD/mlpRz1vsD5nT6GtTddgZb2VSpF9Pz6CVwaSVg5YDh6WVbNuhzAdQX7sHiW0Pp
CNssWdf7UqdSfUbTph453BkKOeXo0heGtbqCowBuyowTGJ/KsPmh9H2rkqa9hCsnlpCLmEGGFU6Q
9c+6tfoiEzi/MjYFty5uA6iEzsvR1TNM3dN8PCdikkVLxr9RCC6pXeXvWmG06IQPKj8F4Q5sJnkw
IkpKEwy/02DbfmxQ4toZM41l3mzjiSbjVuTRFuRVM5iujAZ3myPTn4JcRQ8iitb9OMMqZwhk+xSR
fNrlIMpUxGHPd6RMoLtNTjC6uHkC7x5sm4lSL04UnutznqjosGbptg8xevqOnbEHOqS6WDojylmB
1TvenX/DLQ1vHmwGIOjhRWBVuyKrZhWQ2ycigtfEx1DjXPivhplfoxT6wSdyKYlatgPLV7VLfcaP
SZKt1bDWpCtcP8PI1qLDrMNEwW6T1cdhiBaMdeVUkWkRu8xrXiTLalQ1bGO378T6N1q3/In0aE6h
k7QB0cgJHLepeYAIlLz1EDTE/eyT08gGUoZJiK8PhKqYpxUsxhwLQTTqgqppsvFAUmuqWOutkAl2
vKmZMHK3TVP5TXxsMRwxv4d20TelvKkaR5+jZJ3BZxMZLPTgwl3Szh/MtllfjGQeLptV9QqgRadF
oxcOqUxpq3Bqu71Z9Qj3ZlTve7NkdKdYK7FVteg5K5qgRRcE2oX8QCW08YctSefsIgPV8Ce5ytFV
VId4bNnapqRgTs7bWTCVL1WWtev8Lrdu9thMpG0+VVsfhuGDSaIW7x8E7EPYEBJWcpi7Gs8Ysvql
NIzQqnNS9fsumjGg4LwdfmcTHwpvKUQ8iRv6T0AAwu87XOw3Hs3C7Ze4E+NOrk71Zye37RvPMLuq
zWY9lMhWwguYOZLr1HSxuCxjFEbFQrLhaaVd/WmgFHPD9bJjETdwFSmmFfIQCXfiHc5XW17FoWXw
qyVpFO3mqR+/IpeLT5guqqMSY0TLJbJjVmzGOsh7OEJOsmtgT77AqHzd53FkwyOvDUFQyrXAeAdS
VwksQaN4yXYLr13zhBWtkRV8HDNarj5wPdZcG3qf1pDxYChRcVmTdMp3KzCsG8xB3BPmvdFU9Db1
DQy32WQeW5SX8mC168aSJ/USFQFoFD1k1WFJU+V0oPLVi1zISgqn5d7GlptrF5uc7tt6kmjWNtNF
Ffw5xnciZtLv0y2JXDXiJk0nNEY8K3qvs+lDjN267blTSf4Y67zWn8k2sXYHgkA3gcUBYWJRyBHm
f2efRas6YdeefOs6ydxbnFKCZw2Granfuj4d5bVp5ISfT+XkdAGZ9ulPDYjEvXGxDeyB0wBs0C5f
sncsutbsOuR1y8tYD7AnNV3i1I1K0xJ0tnThjxNAeHg3b5hqXezs0geRLbK2cKaiermmymTmE95w
01xAf2TdukJgbTwPijm1yn+uLMzUKV/hXIgbOLjNG7C9Ij0/zK2b+6cls4na20ludXOU2Hszxxlp
IHjKI6dTV5AWr09WG9MGE/95UFR/D27BGK5gI1zZEYnkuo4VJOK66K2rG0oq3qKT3QVbH8m7R1uY
QGKPMorj2HFWtbWOPwdGhse0IRJaeJhe/CbrROkR3yEZnwWP53A31XzcyngIBBKMt1iZc3NnrjPL
orxao7bj1QR18a6YwH0EaBmF4Y2yGEGpYYNxxTgpO1ZZm9Km6mZogh3o5KGzA26E8oW0UT/tomiZ
VRESbSCuvnT4MN/XmkG/csKZAwnSsbM229heR+PoDzema4IXnZCpWBEz6mPPTRMd7lrGohK28eNv
0U7GHo3YNlUsLb7OQ9osOvzpdWjGUtWkCTAvBvT8hLsq29OI/YT5WcFTayrHeZVJhRWYjBVBktof
jUzH8HFW8GQ+ZDHJPyYRhhkusKdBIb1PXpthXehROMJgGWLX8LIymEhWnjI3YhqqVlQTYd6wMg4I
W8uEkZmftq6z9GWb594XvLetKbStrTulfJvJkaKQw6PRdJ2utfEKS8wb1/oAR3fbFDw1HStkAKXM
y9Dla7TjRvfRS2hmD3YWF1Oyhx2j5mUX+Kx7WmNl5M6kUrBT4hly+DCsDnQCMXBzMhD6q9/qPA/t
LpQ0ti/MYDenQCjPofyj7dC95VvahaUH3pdBMc4vukcOuE8bga1Zh1gdZz2uUIPhVFI3MJtsbGSS
wsJqo7s5nmT30m6ZzTONEv9LJ0gvFdTXbVKFdtxe4iRmAdJpbuSXzWdM3UMAPrRqVeOudTM3cZln
s+8AZxK6ljR0Bp5SC5Yi917l+ToUjawh95Hnwd+4hvwHBGcSHLpiXHEvnqDwFGqcMdYH0yOFqnH/
DIFJOx2HcMp/tGkYkU+RBdBEKeVAR/edWZrnsI0As7S+ZNvW9+0OVjOjvQphkn6/iAmTshwhmxxH
CQs2aDE2kXtWd9/NG02EpqXknHsokq2D2EushrK1QjKJjKvucAE0DwfXgtKxDvU4VPCRZaLs3OSS
P8hyQ71nYgz4GUV43hc1BBcikIp0L76SWI9XVyt4c9dp32e/utyN5pBihUG/gPbUbPvazwM5blla
j0WqsnB8XqMRK4bUYSN4B9QOW4mZp6Etk8BMGfbksQHx4vjAInQrEzTOTBPXfTXyTIE6mtl4uBeJ
KCZak63/9Bj+bxfaM/A6aDhCmSRpRBufabtExpajH9cZVz9ENLl5rH+nD7ns+HPaky6pDNYGbbFB
w78HCps6U9lspO01EDmzZUDwB1c0w3I4bsmMtcp4NlH7mmoXvY8tCqSDhLledMgNHfrHXkHKtejH
mKPXTVB5VgiJyUs6YAxRpoZn0H0Jpp4hCcNrGoVZJpJh31JB1iITrk4R2qKZmSJahgAK8bnJg6vr
IvNc+35CpoIspdqPzPbqed3SKDtTWFipcvFmstewlji0pgP9sjBDAxsZPrb9dBcKtHVfbKC7jC9L
OKB1VRtEqXYGRnfDI10aa0vce8qPepMBYM0WweE8MySdYhjMYv+OcbrSsrMwb6yWbupcNdUu66ph
4ATuIlvgBlFMoIPF5yHKaltpDtdjfAs/vYVSm7bcoB//gJ2QmR56EuEMOZupYO9oPceFnuO1f9go
2W5qMYupojQif1oTEw0z7EFncIpoXVR4SWqMLAhBrFB8XvsnSAcsotyQnKe9T+iUXkHChsrfBKUt
dqCBZ9Ge1ihPTjDS7fKKZiHnL2Z2A//dqyjAdXGjd4eEBPixGQlxzBrnarwuHKem7Hon2VR0LdqV
47qBuX/Mk7anj8y2wbrHd/PLJeUo9XZQzyNQSYAkXF9CSywA/LxFgEoYibKb8Gs4V+HCEnYWUHhs
djSrV3hrQd6iPQUkMOSeDwPyNVga1SVKe2yyolia0vGY4l1KVo4syvkv288wvdlazGmhvh/Q9TD6
xYdQplUQta7qvknkg4gxZS1jjvOIR5HB1R4yz/FDy5VfTiZpISddQDiFbZVgxv/MiYJuZTEKnepj
xDUJMRuaYciRbXI2xbJQwfcGkGFahbQe/TFRLJkfEFukf4W6ZttUywzqb7mtKKcLRCBljmHHYCE8
Mhi+VbWPtgw3q0lstUHrp30dMmX0JZ/ndT5qG7EcN5ovw2szwk/yErOxH/8xSi3koLGtwX/OYbfx
StZJ0jx1db92L3QJED0gHVVnlRIY9KYxi35oEs2PqSSZ/bMNWRuB1TTUKAyVtsjAkxdoC2OhglPe
gIL3TPOe2vKOtYzvWb8Zc5UQEcxxAZV/0EPcpydVb24t/KCpecdrkfYRUjCr+KibQPEvyIr14S2C
DEQNs9eEmlK2nblpLJy1xxG2XUn1H3eAXTgR0OkxkYQEaQvHAP8Ot4DBgmOyUfQf8WqDh4Cl9XyO
DeB/hJ7A28oNiKlF5oOePdlJ4IWhzF2mkhHVk3KsU4uGnepIPkHqt2NPcIdbXAENHBz3YjCiSbud
yvFa0GRkoS838H7mXTM6hKuCitHEn7XfTHOd8hpyq7YLkvr3LOto+5Mvvp+nv4TgQoW7OtsYfRK1
d+AjAU8GcahJ++Fdu3Ta0NQ1EFl0CgpaVbbBI6ts0z7+iceX/kjYaCDNv2FlIYb2dNrQ6NddcsL5
Sx27Qa9PKLiCZi3zhUrc/RnUJ6iMbQHaJWjZDllXEjGFAkA1GrQbNJuhPYeazgD4adFAvCwSC/1A
abF22bMKu690RvvcDMxERbZ0a/wD1SUfaNGC1M3/GahHQ+tyHIb9Al8yflSKTKdFyCYtshXZ7ivJ
/Zh/5c1IphfbtIq9KM3Q+MduRU8tAxZ9jYbbtnLwcP8BKvGILfx8+1CIUqdN4VwUQsfhLzMvrrKe
iNPQkDbFJCrtD8lkkCuDEbM9Hgl64ya9ZzizLvh81MdlvQT9TcGHBFU7XlSOVcwgf50FQl0RTSuF
nMBCl+EWIOCSChrrS15qGjGC0zW4VzJY8ZWhRUHBpKHiOUmBCNsq1G0BmlnQ6GN1WMexuxkyd8el
A640TyYJQfaIggvWxLNDLnX7m6Rz+OTNkJyavDMX2CchFEU6f4BTn/oz2LSusMPWPaJlk3sdLdEN
W875y70O/avERo9JfteOQanxh3dovR3R5GVENjuB4QYLQ4TBsBSDCbHGYubuoZdrZsvJrerYuVn8
WUI3H1UwRI/wag6qlbLplgIK4iVtUMjCrFh90wmXNe1VekillS9RilSj0i37xKXLPoxTSwXFo+gG
ppLDD5ywRV6LuTmHeIevw6rWUwiTsRfAYimko+CoHMw+eoUTATmMsPYDaKDQc9XIfxdsWi1/uJ1R
6XWjVv/4Nm1OTZMuO6WkfFFjnvaXnNXqoe4BF6xoF1CUBst8uGt87AFX4fXNZj3jFA5LIRYttxYv
1Eu5d12IcgvrbkWQYhezG2uP7DHgr6QpVKeWeQddX9NVIqc4Iek9tpYrBi0T/Mpa1l1nT+/mAHKw
WvZwxADppYgjjR4xSYLuWWQ1Ij56lL8tmVJeWOIAQJJkIE9jbJjfWY/xdmEWWAVDn3KQSD2dSpAk
gg6f0YwT0jxsitFEkwEiyrs0bmmLngMY43MPoU/Yj3BkKBIHFTqe5qEJQnJLZLoUsEaJP4N2HgX8
deMBEMLq4hSKZq3YtYmJeBHCOwRgWNIlNxqLtC+TSUGKIujNjIrQrBmgmsSG5wUm7O82Nkm54Zp0
1eoCeQSC0vH9gDrrAVXedEBY9//M0/wTUGl7jBctdgMLDU7b/J4PyW2eunovoAN4Vi0s2EQnInQ6
MM8pat6O5YyWghVhA53/Ck0Qu1E14y3loPKoExCJEWL0DU2n27YQzGWDTMLZoJFUlMbVgJz88ANN
4JNHLj4RQuwb3/z6Gm3da5OuM/CVuHlKG+Cfkkw9//Ksn88A/2xWTmPXIjW10wttk/4dBIGe7AB3
Qw3b5knwKxyXvrSNfKxDAC59x8JDNJmt7HGBYHc+zDwq13wlJ6j78K5ggIte/BppXYTQf6i0iNhP
qBW5CitwyQtezfgY6NpjEVvTV6uW5g+GzKYYFSzvUvBPixUI5GtkVUthV5d9waMzLGS/9CAskgYm
w2iSo2YZEGJ7ARXcxmYVbADRXeeNfuxojV7W2w/ue1PlMq5LOUJo/6yR8D9bjSXbqoXzSV3egYXS
bZJVfo4xwxkAduaw/0mt29W8ew2goHpcegmHGxh34JJqKBD45S/qpwEQ+nJusuTZaww1VROiRdbT
W6/0Jez6S5huPzgdYCtMKGyLpvacAmJEYvnHczuUOJiHkfHXOfcvIWtuuHTnOEFkETWk+6NFv4qh
u6Kyf4/r9cZV81XPYMzQFP/uf3oNi64TkerV+uTn/Y8DobNyVfkLtsO6Z2SMM0vQ+m3E/egSiNai
qNBVuo7Q8+vGg4OIc6lhAjNM6O+DWVS07+/LqE16Bhi4XloM709exDlEh5Lki2Y9EPwxmX0V1OYg
dXSBcuYHbfhrC3PvAuX0B0rLk56SPzozEegji64mJP8SnuhToZYI/hVgRfiZP7S045hrzn2VaXeU
M26aseyhXbcrQIHnul+An9VNGTf0lLu6QtwtAjhsLrRud3MU/WFr+wFM4HfrW7jYTLYgKCIAgv+o
s+C8RXi9WEb9O2vMzxt6DGhYpm33DfD4AuT9I4zoJVgxKlTTW8MxwA/6HsVm+wy8EDy29FjL8K9p
TAmrhbocx+ApnNamxNzkkYf50U/bKxrFK8CoH3Wa/7Lt/E3D/l0k4TswL0i8Z59zC9A+mOlRJnfG
mnjSi3nLJ7+UNO3Q49RshJMHSu067ncqA9rkm7ZsO31wc/ANnW1a5MJEqCoJP/pgKWLaXuIeI08x
oliFgSmEVe4iu+ndwj7YI0egxxLhuyYrRHcGbO6Zk4YYOFQO0qctm3daxvsREuq6yy+2b3a9xnQ8
F8EJGP0u8eLYN/XBWFjfAC2yCLpBXehsLEHwo4WPdbT3kIdSbpsQPcavvsET6dLhLFxzrKfhNdn6
YwJUH1OWPC38qqdyYtN5S/h+tXq3RPNPA63qkDmED3iMwAMr9C4pFngbxV38GgFUQBS5cnieGYCa
tTWfGPJ8M6rRrszhzzYmfYH25MjV8IHOOC2G1e41PivEWC7KGLRvt0NvbHV/7tAKvSiM6AIXF9y4
NzgXXjzI8gIjIbH5uMhgwOUydpjqVhyTpnsdJ/mGAnYssauhCtJ1PyO4S9oUKwmpSQ8+GB4ZabEW
vNbnlkfP02S/sox+glB1Vln7TnPM0+7edmj7DnHqjo2rH/jQyqLJ+ovkfcVZf9CO713T/oYy2S6l
0Q7o9yXPZ4GxUovQhwo+qdWxr/0LSs0MDgp11eisIgatfQLQxLXRdxsOQ6H6FC0Y6HSFTiZRQJZJ
AN1zugrN9B4pIRGuu6Yat+QHksBLQpc9oPS+4CAknvy63ThP/qBYOsBa4dT47DFf7d9coLZs27Nv
p8fY+xvT21awZj3UPTp/FCRZuLwuicJ/a46B84+Chw+W6T9+aiqod1QcSQo9xfIpYw4depRdnN/g
ifgapOrQdurDbOlZiK3qcriPjgxOti4oRINEnIzpR6jnY5DmDxADebs7MgtYZWOR9hLB7DCkkJIK
Vfp3iMSxDYIj6fgRKPiDDpq3nthzvooqJfp1o+m+w6wfk9qdn9gzHIx/s3zGzQPXQYNXUfiQPkXI
jcXaoDXplqycg+GvzrfTYLbnrllIibz2Im3/GPDhMVzHI7sL+dtNYqcjOJEROAWC2Usa+z2QuGub
ZqJwcfglI/dkpflRL/w13uodGuVjK/ofetgqFrQ5sJ7+4k38BjDtyvg4F0Is/4w475kLyjb2r74x
n2rl547rvWXy1Am245k5kw2a5mQ+uSw8DTm9WoLo0ZC8Brje7wlpq4TowybhLhW4JzDvP4ScMIkJ
H0hksAuhAo77TPdIQnDhtRFsAM387IK6BRIGbBxc67gEBPB8f2ugqp+gk7+rt/E69AChRWJ/zKF/
Hjn96QzKwtU7oJrhOYT9mW+7Q4TBTJ9I8JW6F+g//NAIkD6fT0swVvFY4/6rJzbjoDK1vrBmuSQS
ayXh1ghE3+zY+fqCNbgK84+j4ux15ezApvp7sO4WkH4ppnF4CIblysfuHMbRLff5I1rox20df95P
7KRIScal2amtOwQzoLWBnLOZvisxA1sLolOnxSt4YdfVNV2RKAKv5gidpcWgd4jISeXqg3r6NWeB
K2SYPDW6QfptP3LGP2D2+5gjK3lPK0GWx5rwtwFUZzUT2JxNu2xZjhKF2H15L6taFCLwmlK3hM9/
2mz+xht5RaEDddt5D7euP043Ten65WZCe6xp9+z6/LDZ+LhBam4C8LNq9QBTnt9+yErPYgge4WLk
Or6QlU+ls9h8gBH7W+LqsEJnfVtm9hMI2mlsarkDvfKIzbhjU2dfOsWrz4K4YEAadxpT5ULjAUVq
/LWS5uv+t2sPKYVlvRAW/4WEOEwu8SjhK/G0kujYi/4JYNAREjYv0zqWzbx9DDq4WnPX9gj7Ezws
Cwii0mIdW1MlIUhfdn0jTAA/QaSl6QPjgEpJbD5Ynl4gQ58WeQALQA6nEL8E1yRf3oN0fZ+Y+gtJ
rcchC77iHEM9JIi+E78SpY5j5h/laC58G84pGfeJ4i9Lp/9ZqXuZmv5Xo/0bA1iSJu3nfw5635rD
VqfnJUof54XdpMNhi2L+5FKSHqBU3ZSk3z5ASuBFp/lhgO9vhQkIkh/eajPSywTfYpzXQz7Jx4Hw
U5LUdTGE5Bu7LXsX1mmxqfyajstYaCCwSY7pjGx41Uj9iQBwDRLyyyl2mYPol5q60z2CWS++8zpP
inScbqHNPnoFuYkaBIQUzy2H4+o0Zw90S9B06TKxzUvToMTO7zHeSol/COBJmlcGmTpl0aEFRsYi
UoSr1AWO9Ufe+LUAg+w4r8s7VIFwCmX0O5MdATQNngeTohg0LEjkgNmXCMbn1qNvcnBJQnf2Aq3b
yzoM6EVTs8PDCBEW8+9gEogcXfQYIbHMNmQVOA1PgQKUyFdbgOnHUYKg14JA96VBSTyn6W85Jw+B
SOZTH6BMyOgZo+bdNOqw2GKSgbwV5dds3N5ADvhrY3W5Py41JYewlT8DR/JCIl9Ps8v2Pqp/ujn2
ZeTCnzbA/1AoG/efzcD7X1Zv7xzTAryMAYUhQxEb/ARcTn+iHIevPJT98bTRRWMWLNt2v+hoOuus
7g/SgJoLqP3cL3hrUc7eJFCgI3VRmgFAndSvoDVLUyzAwMo5TzBvN3qv5rgp1NR/8yRhZRCYhxTe
WiueSZ2RHKKIfXZY6fZ1D0Bpv/4zsAAZw4ivuV/PVGCIMpv0VTXp+whf9JJ4FBcY/OTIp/mPGUSS
xah7OoQhMVXXVfhrrBCxkC9aA2IHa6Ju52V8oq6V92a0L0Q4lNgzCfZrwtzvDXTHrFyCPPwHwonp
nqZKHWrc04d4UXXBVtw+6KEGWNAP2BHVPY4DeOYFptpkhxFIcBPNYr9d5uoSIyeMkNsOQ1KTgk8b
C3SvBbF2/cEZE9WiWLafCeDAKMn7a6gxWNhWHQF4F9NaBTmYOxykLFhymuzVWLnD0jY25gbb6ofF
K5EDn3DAbqHQ/e79yihQizatEujZbkWXt2i1g6zP8sJtgj9KpzU6mlAcML0IPqdWu/2MGvlEOwYW
iUgdWqCY8b2EkwNkgbJhl29YzBPrBje0jorvDOP5N9Tb8L4a4kRjPNpgmgeadtw7qC0NoStbCAwl
ZeLDEXyaOB70eyBWu2HC5TMFBG/OXkDYgYEDrEBUBQvm7YzvZUAS6jGhGEafPqz1QEFA0NSBqgNN
kKQcYk6+IdstTNH5tP7ucOIe0FNNF0A1yWmCcDiGWun2wdNoOXcTxoC5EJg3kfm6hmP43CySk6tw
ikNjkyrDC5NM41cjALE/iH6Ygl0/z/zcgrmwSzgKhmVYEEBiVT9GTTvaol8ys797R2c/1ORpWjFQ
m9qqw1J19hjLpd8JQeMn1EW0K7t6TU8S7/kW5/G4c1NIBuikafsiV0rP1g7pG7R3xNWDB3CtE4U6
weXBORlks8fJl9WQh9mBwvOoYAI3QhDsHFGZpGBI9GxHXEPOeYT+oc0BO/I0wwfMwKGGARSi4k66
2EdrvO7hxRR86YWkX/MUqueki8QZQM247msyarQ7frkJZrPDwJPZFmYTtlw7yj83GzBWRLXND/Ns
zLGfYgs0A+Qw1/tsRzYxn2baC1cNAJig1cJazFrQVEGC7M1201r2AFybh21ZEziN+W6fr2hdN+rT
IsaNL1IrgJFL3FNs9spzSzJTpiApHTOdVphfC8ALwzEcLeYy7uRiVfr7kCSHqzBKqUFXUiamsD35
QLMwlPhSvJBZdGltcIxZvqOePQPSjXAssk+MBN5ZKD97bVGgDU98xCQTYjBPKC4fIbIli26CkSC1
AHayDNJYZsB/GtnvyLA/azwtpZlZX7pufgmk+5j6PCpVFojSgyQVZOEVs8iD6fMHm7aibFp/s26B
8KHwfynbrn0ytkU4hAe838cgCs0VI5cHgRjqZX0FyHuI1kCWMIcilc0t2xOznlJFvzpBIOHK/x9n
57UcOZKk61cZ6+uDWWixtj0XSC2YTCZZVDcwqoLWGk9/PtT22a3GMJnHaDZmPVUsQkWER7j7L1ZV
Ji57XdnLiHc7UnagAvzqC+mmi9WlkybXSQG0zY2MG8Hr9npVaDZi9MHaUaOZGVJ0MAZp1SquYntR
VCzxfQAHJdM2pdhokC1kJHojfE/Sag4TZbIA5hTOQWxwuszniZKkthGyNSSucp86w8f41k0rrrKi
fRWRbstqdmXm6dwyW+YQXmpVshrKei2U0qKV+5UnqVtE1ImVVSzOWrCSQy5u+3j4GYniXUCEnkci
ghBDHtM0FdmeurdWMHO7L+v7kCkDGTY9VqAS0zivKDHXy06nrSeNDja1ywbd4npfEUj7xE1t2RWu
mkY76H23NAR5FYW4eUkmIdK4zqqew492B6D9WfT0517BFDI1RCoqFBlzZTk+uyV0qyTXGXZf2USy
chAMsoTeoxjUpUE2Q354rzDJSkBsphZcZXztlWAayVI2xS3UYIqtcXlqrOF6cL19CaDaCciYU1XS
7VYOzSuG+c5Hg6VAUtGuy5LhQYtraBz8Fyvr2PKbWmTdDq525yp0K03x5CTBPvequeo7G/bBENxJ
t6LmdxT46oqb2IKAfkFp7hCyWlai9yLHwtHzHWwcu+34Ro2BEFtsPYZqfV3m0pMiC8tatH4ArqR0
7IG1ipq57klkwiK94jCYG1RbVKdYYWdgJ133QJXLBWAAgDRTVxxyr8cvKlfZ0dTDdebkB9UP32le
gWob5lJR3lT6INo1WBEU59/RVZ4Xlv9gNM0qDfy1qIIubGp3mYjBNvS6GfnzunZuOtV9SF0AL6Ig
vhmSeVJbdS4WhZ342f04VCFGhnOAWHPVpNUcvym+cJDdZCfJ8lE1HJEMSXpTpWY+/iChrtpZFFvN
0AbVvgZau0TIkgOXMdhsDnsw9/PK6da0GdmcjbyfObQMYpE9QilnmfPMI97EaHVJwr1geJtaBDDT
UUDGwk95BW41VxJl5hIBRIFpnjQ343MkenEFVooefXRNpnTMReYdmmKhhXFoqdHMAOHx2iPyUZnB
XBaBCnfaLKjrnQsIJbSEmVuWt4JhOhybymHVJUhAy2K3ZbovZLlZSlV9zWY+KxqSe4vCKqU3DujC
ykpfMQfn+lQx7ThQZoWVHDI//ql08kmK6plqdXMvSF5Gf0mhTwi71Di9ZpPLzltaBVd6l28T+bkS
gqNa1OtQFNfh8KIa7SZNDb4jFFjg4YX2KOCNY1TSUpTMtaOTsZl5dmuZ8RoFO0zhMFF3tWg2foVx
fvhtNx88hbZlKD0XybDK2lHdzmG/SuP3po5+CHl8XTuj9aqUrklZP369AgJ8SwUbTF2syfbcbdGG
K783nwheO3hqr6ZbkzgINRMtCmq7CiLbNMN3kFXZTpO6YDUE+rpT60cQevXeL4X+XZA9t9lSlYlz
O6t8cE2OqkSsOjAatS71W7Fz6kfwBSrIAUKMZIGi0QUQPwiDL8siBqYBIHOpVsGw4/BjXYtNHt+b
natvzKz3PxxwsHOtbKSj3BBGRIO2lF03XjuriV2AdiwidG8dVUVMqGGD8ZV0MAWDKHUPokueFLrh
dR1VPefBzJuFLR2aIEcbqifdtz0rdAb0MUQ+isxRVNUL/WpwOu8KiOewTEpT2ZSFl8yyTjHpUJUF
CW/hr1o5gXTjeRrYsgCkB0nfUy/pxUwahmbT106wsEy/3Ji+l7ekQ/WLlhnlWhQLf1inseOePKe5
S0z68bUbGrWtKQIVu9FfSqOSv/BK0N99pG4rJdU3wRA+pJJMJ8wZ0nuPqipegezHgfNgFtkPMYWu
mjThUsY71O5V6egFdWibUZDbudWGs7gO1bXkpcBGLFe0dbNybcPP6cEDn1lH3HGPwet11XrioqqU
fGV1gzKTFYDZriZ/5AH6P0pD4YNArm2SQRGYfl14tJJBpLCKtplbd/FVlZh3gSLtaw3Ir4nzABUB
Wp2FZCs8od0F6a5UhI9KG1pqibGw7lIhZZMNk9smL71l3XDwBh9d6q86p7+5GVU3ulJUT0UdWDNw
oiMIGCW7qCx/Ukl+dsTkUFfxWEqi7yv26oNhiM/WiJqB6kwFO8uKFeotZF1y/thifgSK3Lxjfho7
Gvr+VvW1Y9e3aymJ+QrtVgzblWk0G00Q703Dre0EFO2uVKlcG2WdzAzE1cpAu3X1OFr3NUfX1NIz
glYTzcWWTdnP+adinL9HYmmwcQ3VKk805+Qa2iPdO0AMZTS28wRlE4fpsPIIQbauDy+K1FDnVfqw
ZX6BRCVN9ndxyx6XyHD0O93dduBH7KyW2D0Hijs5tenZ0InJTI46Xprkze3VwW46JYXs04s/VD26
JnnGfFh0X9BIjmY1HZlFAXLKBu9nLUC335RdFywrl+6pVKYW3GSTPKuvTpmhRWzg4HIMQ90PvXxL
6yy3EWt6dmWEAkb5WnIdbelrylbw/Cdg3TdyrL96VZJBaZBmGhol1I7IOYd+oIbvNcc+yV99T34D
tnWbRJVAi42UhCWjz1UrQ8CuNR89JT+Efh/NKtViABJAeX3SSnuEPISZiOc4BiwUlw3abXoe12Av
4tfRX7Qv2G5A6oV7w+E87oXNo0RCZoyzPjPiQ+M0Rw6udwHtXiCt5WOM+gCY+OGInP3BKtwntKRD
MLPmozTy0AbODnLQb6V0uAJX3dh+WNyB2A0pdo2uvCLIRjdxPajWnfEoJ22yDXrKELGpU4+MtlHv
78SkWfZevoGtcwrz4UYTErjGbaGCwUv0fWlJH+gEFrZTKhaCW+DdIwqEc2M8L1WKQ9WzWxdeLy86
lSaa51iMW01pFg1YhjUTu3g4aoY/mHYbxcCm2mLoTlSivUfJ7L2rzA0PLUEyVULXNq26InlNZ8TP
XSh7h5TWMOQ1XYMd4F5pQ/VgRMOmBJRgZ3H0pinBKrH4kkFIGNFb8VHt+waOgEl/zRgeHBdMTqoa
2lIkv7RHB4DWDBSb0u1GliDuqMJWVxWT6l+2lqtk43T9viyCdaaae9kLV4MIqHso3X2kuadE0l9B
+q0is0aQ0egKJpdBEBfuiehXiQkOg9NNacWbshSgN6s3Xtl2S3zsGmYNRYOmAFKaO9G6MmjwAUih
4+NZc9k1jpC9fvBJn2WfgJ9lwzyOQRHm9SLTVJgCEvCRVuFjjR3Jutl2gm7MAVo5i1Fi2nX6+wFA
g90JnN27QK4BkGgn1zREclgFco6fUEJquo/YFV4xdj0AermPPdcn/nL+Liluoich2UlA2QIo4Luh
l9selkiQSDuhAC7TstBGNqDurkaF6Gqw1nWkvOqOCOa35TjbRhxK26e0Sx+sND2Ytcj5QIzuw2x4
tipaFvQ0SttAXCjrqqPWRUwvaIZpInIMNmZ4tFKVOxW5sc7pWyb9S8PGTsRhA1H3AQ4RKuJBVn8T
5yJEgn1cPoy8Ro7oyy7+qEL1AP5xZnL5lCJLOzA23dLPOKbWnEB6a88RzsW0HamvGTDt+fivRzUT
TQ9wWndmPhrn6EerILv5TxQ01F5ydwYEE4QStdcGZgHBprCKpasHezdul0IN3Ldv517VA48IAOJx
hIVFpcjSjahSiTTv3P7ghAFBnscEH7YbH56lMneEYlH2j3iuR3JHq5fp3GinCJePQU4o/6CGzrcZ
lGQ5oAYdafeh2m5wKQRa4L6XxQOvbHL6l8Jk2Y4GYQiAtVX56nbRvIjNQx2azPVixlOIiTMzR2EY
v9g6aEiomkpW3d90Nem+98z/k1XO7lJJh4Nei2JweDno+GNbabgwAv9KoZYOXO6V5jRVIKm7DTmE
1TNwtuZ1Ar7iLit1XSYtogdPi/GpqrVTDQkm4MsUFfV3WkKS7tiN5K1hJRHncHKk1eLTNJZf/egn
1aXH0YA7bKk9WbDzK/rIJVWVrlJADBd0KeOEfuqwLJKllIQHbeiBYnP4HWIHun303Inxu1bLe5Fd
kgsCcF6MzNWR6V9qj7F4PxQO+1wxczJv2bbxjvKyPa4CWDkndvKVXtLr8sTKLmorI3rEdqVVM3No
bxpXXIadAIikpBqfrZkbohqvAdDOUw0IOd3HKAmuwWxdNap+ErkRZZkuklb0ffcwBOeWIR7lRFi7
QbMKwmg5GHRw8e0TlPCoysHJ6FpqkvDU2fHZp4Z5atYU87LOXTpClM0DQZgnan3U1egBgsBGK4o9
HwKU/OgkzokqhxJi9BhysXuU81BcmTVo5v5RQgvGjgFjiCRs1JOgCej9jgHv9eTkRu2iba35IGVH
LVrVVvk8TiJB8hch9WJXoUZbPPqj8ZMnQ3NqPkaRFzFBhW8Qae1VdwxjAMLFEfdiKM0NBCs7o7jB
PHAUOs7iX6xPl3KLRUuY4hqhvbzxy3tRMY9NWRz0JoHrou5FXd61IMIBw6e/lp6kmq+WVN2NMyDq
0NrSuwYiT/acEYJkTA5GnbJIFk5JyZLrT4AfVwZ6KyqBGUL+usrwKGjy/kUNmutQq9dR/xBZHEBa
FPmZaABvyaLoqV3FLLe4YZ+UrArlIW+NwqcuwO9Ih2uVE4ZcVPOQtyeJmUWUF7u0XKi5Zw/o1Emy
ujT9Cp5HCk6v33RZvE7RBM01CJjZzCObjJ2rpD0MAGG8kb9IGjhOJKiYp1DxN1x024IbDEPjh1v2
a04dtlg5dgmXFdDONtXFXdOp14YudDPVLO/G6h+q9gx9IGvH0HPmQlPbYV+u45ojgixhZr6nHPVS
NcM+5nEp8HOkdTYl0omqNyyScgRO9XfOmFpXonT3a8GNsq2FFj4aLPlYvRG7cC648dIkSGGx92tr
MinDCjRNGvgBMXAiC7YA9HGCV+13PwEFUXQS7TYE2AcyhOPyOqeU1+fL8ZeCKlw1prVLe2URdvIV
r5Bx7mLg6qJftYzT2FoCynGUKpac9e5YDdlBCZeh3YyHDT+gEipRAsGIBQTdTOubJaJJM+iHj06b
LXM53lZCuBoDuug9564KU+R9HCci49U4JhjWzgxK43rnkwsrc2buGD7GIdbSbu0PLxKV9fG+hk5G
Mv6KivVEpzmL0uuWFntKly/HiMIXBl44D+HJp3jeJXG49/NqkfV4+SX3HmG2RSRxDNt+7B/ALf7g
dY1SpCOM/G4hzzrfv3ZraUmMiGMAn/BmNTYI0Hg0QrVH03LAd8XkLSlQmHZWmtbGtYyZlRvLAXMk
uTOXQWHMAT2RkSlzYEAb3qYGFzYbt8tgCH5oLXwEKyYEoA5u66lyFVEeJ5tad4Z+O8bXDJXROsjf
80HaFQZwKlqRzkn06P+nh4CJRQylWLEqeoi45X2YONdhgH103c3HD5/SB7LidDE+QKhmc6a8XEsz
IqPGf4biUU+Gk5L5m4COKn87Djebr5QAJWflFCATxzg2IEzVey2lGMWGLLXjX0JKoFyTzpBLv0oN
+aSSJFZBQ0Er2Q98uYFJ7kVvIABpL0Q2Z4Qo3SKgsOQR6qiYU0IkZSxEqk87U+GoaB0x4QPtkTNk
+rUFpnSWJc62zayOszcywjFtQxuikULBt6AAlEQvftS+4FXxwyytn8Q+MJqCGs6CoYITUNCasByM
S3UWs+qg3lXrNJ8kx6QaqK3SJvDQzSmp2Y3zJzReatl5lEX9Lq+g+4wfkM7NPHIacZ3QSIvGC3oe
KS5p1l0xivAKjnWjKsNBjiivDGRxmhpVsyHvWWQj+m6MwOPP8VD9ITbJR+G0yZsYiUcj7ejwqM+x
UZAnFLeNNPL9mlPa9tfo0hxTVX7TG2mrCyWzQsGrR0jqXVS3kKm693Ga0L/9GWrDC5K6fFvPfG0S
8aZJVGp3GrVtI71FFTRdSkOCWZFCxhRYws04G2nk3lSxv2/i5CkMhidfLTgZZNcuFVaKCks+4sYV
2oUWWxujlZ70XD7AzdkXVnArauGVoVd3Aq1vlb4IADLhLkwbSOOZfyM5Vr/L8D5cQvrdVln+6AbK
fRvKz66qnLSIg4CvWStRRr81ViVvLqstIcfKb5wmP8atehj0cm9wNCCfQAk7l7lJ80u8OTCqRRjD
vzHjkhN+1JO2yvF7UjvPgOn2pCsB6N/YQGVOGxGjdGvDiMRoXPdVqne2AmugQ8ZmAOWcURjAxkm+
AZwHAM36oPKBKQ8FbYRoYoggFrVI8PWS6Jd2kfbUdbLqABhLsV01fSa038mYNSwYjsfS6HN6DPJj
KSs/OMAfdU07tWb66qY96kJRsowHY8ErL1BQhZNt3AWecq3DuSlNf9GYHG9b+TkXNSIM0YwdlFpu
Fr0X8KEA/5TKXJLxRGsrykBYKQxd9LMRAWrkpWPt0M4ZHzCCW6LDwE78aoAMTKtGK812IZE0dFWw
EIy83Edd8pLxMcKyOqVw/vDWdGbgNI/jCjZ02jZtk8+iXHloOTFkIWnNGIjGAEzTznZiVk6rtelM
UYU3JSMxKmg7hnn0kgEoKNrq2de6dObH5XOn+a9UdhJ2bo0GRA1FRntLEkAplQm1rFClVak7Pyyj
uKfzv0xVOtsiUVXrkse0zRFAKQVb6tNtWlg3hHioaiXxVrBO1RBccTi71zPnBcKFYhvCsDXNBiCy
dkttZddF0WMJKghM91qpjB1CIjw6j+JQNxd7f2uKTzV9K+8+9KylI4Y/0gg8F1DRYIZaDIzNaOOL
A1y4gQNGJnsnSSFIIYF2C3A/mQ0V+AM1ILANTbgQq+SxqmR6hcFtHw0fpt8s9WDo14LXtEtIcoB1
QBfm9mBmOX587PCBR6orlKazqeA1sL5qA8EG91oXU3E1QIRfVuUQzR0JI2etcf0ZMOaYBn99Qi4w
PFLIABXdkH8EbtKuLSo8awjR/smIfKBg+YcMsccGSNY88MtXuaa770phxNsS+ANt7GFYdjlQND0T
r3U1rveh0wMc7xVwY67W2HKb1HZkkuRagRRCdofLKqWhvxID/aNTqmWj5a95Zp4kv9vkgXZyvFpb
BRR1Ib2UsW/LAdHX1XV4N12ko/aOMKCZm+IyrlxhpmmN/xPyrAU42Emu/o+u11C+HZWWniWnMzdb
vWVDS61IL2w3F/ZD7N3ABl91UbjJcnqB8UFWi49vyalMXabgk420DB/FFj82t3RnSFNkq72gdHJO
TkVDJ+Y3hbZIrGKdEefqyLSPyjkim6fScFhvxfD16zc4J3gyat38dg/Xx1yqCcCGQoRbSzrtdlk/
ZKznUQxoFAL6+jZnpHPMiSwPRF6F5lmHfHsnzeiPXIlxdEG15dylJ6o8hoTXSqqMb0DlBoaeKyNp
Uxrz7z34RCmrUsvUSCO0kiMQF7aJkKvUO9/TKjInYjzpIKLLFKApIFTlXSmb1ynoR/tbzz01mIoH
ulN5HasLE9fjVdh5la1X0iUBrl86iJ9IFU0tpgZAeoHfsOjCuKAbZBVyxgmzMRDI8HotTxawTpIH
QY3lBhSrTL7bVkMbz2u9RWEcfetYXrYZCIXvDZMxkczLG9VPyx7JEyAEAPOyTF74ABwuyHGPC+6z
t52odklK2nuOEeIAnBdxRfXL6W/9Vu72MoDFYPn1iJ1Z7cZktVd1HlBFQ600Nm8Tsg+KqVADxDtF
uP/6Bp8rzlEe//tS7/uAsp03ICuojj2cJ/IX6gBu9ip67+Nqjyg7fH2n8Yqffa/Jas8Tkh58XhEX
dZ3XrI2fpMK8JJN5Rk7MmCz3OjGQnPa4Nklcm54GKsc6IGjERaCaZPOy1S+soHODPln5Pqo0WgD8
YgGJ9Fk1K1vLsw327Re8cs59o8niVyyxV2oBIyRv9Pa2IjR2mvqbGnZTAyrkd+CslQl74niwG7+R
18Ie/NboTi2o+kGSIJOPLBBDeAXaWs0lN1K/Jbpo6JOFDFyvixUN95cS05c5UsPFQ5kl+reUrQ19
spCbvjakGl1HDtKSd5BgJKNQm12IEmdGdOo+5WVK3dI9Y8I47W50ryA3vfn6k5+Z9FPfqbobRMfX
sU+QcJn31ILunT6n0NBCFMw1ZBqg+Hx9pzPnAX2ydM0qzTNBwjSBDTq+Cgo/pYHfACwlZ4T5aCS0
+vrk+PXNzoQ8fbqWNUnHC8JDrA9xSAx3pKc2FzaqKPmzMZP7+ibnhmWyjsFhjCzWTFtEipHPDCD4
NSZkF9bCmSChT1Zx40JSGrA/RujSuhfQhUvc4cqztM23nn1qSBV3PiRBAwvN1G9ngt9cqzAtvr70
mSef+lE1+pA7hsmTm5K/FEHFwd87CUH5vQPf1JGqyFLI0KMHOnKz3QwlKXfjRak8//rhz4zp1ILK
7CXcSx3s0wPK2IuxECTlg778+uJnlsDUgErTLB2CH/L3UVunGYVxR3O2hQiExVayBHw+VLUQvKQu
de5/v89/vHX/6X6kx//eG8t//Rd/fksz0P6uV03++K+7NOZ//zX+zv/8m7//xr9WH+nhJf4op//o
b7/Ddf+67/ylevnbHxaYgVX4y38U/emjBGTy6/o84fgv/39/+I+PX1e567OPP/94S+ukGq/m+mny
x18/2rz/+Ycsst7+4/fr//XD8QX+/AN0GvCazE8+yn/7rY+XsvrzD0nW/6mLsoIYminqOoCxP/7R
fvz6iaT/05ItRTYtEEmaMbrJJ8ghe+Nd/2kpVF1MXZUsHPkMflSm9fgj9Z+6pKFIa9F20C2dX/7j
/z3d38bnf8frH0kNf8NPqvLPPz6LXIYBg+3vZylHBhEhgrveGBVdVs7VkX8dIX1Wh6vfPsdfN/z9
Bp/N8PEGk9DohCVWSGHe7NP41oseXe3l6+uee/BJNOys1tXrzgNCKKiUbr1qiRXJpovMJz3wLpmb
fBZbxoefRMXYkht4r7oP5KF2ADo3lN4RWFuoVf+NnYM7TNMbLUKuC0lDY6fo/TFq5FvHpwYOa++H
AM3oQnD/LBCMNxl3499y40aBx0G/nW816FRSHmt0PsD5LqTiQyvi2dcD8tnWPt5kvPlvNxkCyRSM
SEbOMDGXbm7NXKgiQf2iOvUKriZ4i9uvb3RmRk0tdXUF8UVBQzfRyHTUaUJaF2aGAN73rj5Ohd9e
o8KulxI5V8dYyFv5HkfyyLy0mZyZT9PMJaiRHRpQjdppdbHt1fxeoY+nhsmFM8+5y08Wc4N8k4Sc
tIGmTY7qKq091boR0L75+tOcu/xkKZdjdSqoNX2npu0BmMiqEeBQ5dYlRfdP3QvHKTRZ00JptWiJ
u/oO+XMaMnbMssCrQH+M87tOWjX37ca/4N9+brZOVnYg5pT3qC3svARNXNmIH2mJXnuOA8VMvkW+
C7VOs/jeIp9mMQJW9zQVHG2nOVaGTlf9ZjTZSU54zSpzL6QEZxb5NJsph8ZCkJKbpCkoAYGDUAqq
S2olCD8alfPMv+SHfib0TlObsgxaqv3j6yiBBqOOjodjgsQI8+RqKMWfX8+2M8t8muJIfhLSOuAu
FfBYu3dNlHthm3zv4pNVzqZaeWBk9J1O9N2COqJNIACM+PrqZxbKNMup1AhYasCjR4DoXNr2YLZs
ZNMuhKhz33+yzK3IKRREyoydW70lOoBOAHeDR/elXX7v+ScL3bIU4Lc9cSRJVW8N6Sukgt1mUEBd
/cKp/dw7TJZ6EgsuR2mL2Sr3yUpwJUxPUG+yLRnOV2GaFzalc5NossxFq1UaHt3YWc6wosV/isTM
uzAMZ0Z5mtMERZhaqOkCdUXEOIVOuUbNbCFBtrhwdDp3g8m2DWfVK9LSNXZoSt20vvIjF2hsRWV8
IWKciYHT1MYT0MqOBwGeroeQQ90g016sut6ZN1pzyAC7q/3H1xPqzDBM0xxk6YJeTh0d2gN4dDQb
Ae+5wYXq85mpNE1zmkDJJL0lnSnKFvpldj90FaI0xQhMEy4dC86Nxfhmvx0LBMSUBliw+m4QtXtU
Kx+7WnsZSlbG11/o3PUna7pPg9atSQN2foUqNLuqWs7VZlh/ffVzn2iyoD0aZ5mm6fouMt6x4Lxu
a3ERo4NtoGvz9R3OPf9kPYchXDix4fkNqXiRZUd5ktLcv4MIkX3zDpOlPNStgsQHIzDidAHZJc48
bTp53jnSpZc4s4VO3XJVC7TyEPASUXDqTeSeIzq06JAoCWiiIP3e7jC1zS3QTOpVPcv2qDqinKM7
ykqhf7uy9LC8UG75tK3BSWrqn+sqVSXgiBLtHS+iVtS16RJMVZwtSljoT+ngtGj2l/kV8oYN1Flo
heAXxb7O7Nb0zWvL6pQLjyKPc2xaQx8fZZyTv62c0hFNCUHfFOSfAvPNcDXafil6z6huyIlna/ik
Aa41wJwAny6QtWgxUUKbQwWH0gjqMYdvalPiyZdOCCHbGDzLnQtGnR9FBUAkrmJI1qP3ukAhAhqR
5BrCPoPvcMn57kyYVMcp/9sLoL7e4U1nFvsKmrY7y3QPfT+zqIVHTVbAvXQJLAbbbGliQ3SJ9fRC
+JfOrKmpgVpsoNsmC0m/wwphyc4y9xeno2mbdrlxbNGOVhe7YGfi868n+O0V+xod69DnTjGiNo/R
U7gd4HIdjUX5pvyEQQ2VTkIU8fXrWPGpvQtTQpoEU6kI4PO43M68Mq7dQzcP8jkqLLAm7LfggNvA
EvQy+sELb919o0sx3nISX+uyR/ASCCFHsuxWc5u7ri9/XHidc+M0ia6Sn4IO5MC0yxfhCT2FBWYw
NpxHW5kpM2SF58XMXHx9rzMR6lfm9NtAJZKMyC92Mzu5Ew5VZhz7IARSWD3qZoYDu17aX9/n3CtN
gm0I0Ed3rLDfgbG4VvPsR9OAy1Kg/n19/TMb0tRTLRORGkJJHVS5/pgh6F7VC1zjtj6uA1/fQB6f
9LOwM5ljIdsbGnxJtC+KfBloyrXSgSkdtaGVdm6USOCa1lVDJAHdsxWUq8qFYinLKJEMq6J9q6x+
he2X7evCqUtq9Ho171JL+8zHVSdz0Q8sGGhoLezdBgmASkX1slNUmAIxnM+vX//XvP7s9SdzkmpS
KKKvHO1FVBOqQ+sEgovimCFC1tagyyaWhnij2irVAW5lvQbAXgOQ5gPdhw2lfyOSZEC+6DF//UBn
3nlqNBd68LUatpVd0e9aUECZ+di5lxJS6cxgT43mWpwmy6jz+13d1NUThwQQiDm2NVeKXDUHwijk
ahF5pcIpvVXuIQCYZ4V3IZX5FY///VtDA/n7BtGZpZl53dDtxJv4NPhz52f0pP5AXhknbWyd4TLZ
PpCLyhY2woVd9fOAbUwzzNLTa0f1uWVC277qrh14/18P1LkrTyYnmp9+Kmt9t8M0GuYCOgyv37vw
ZEa2iuiBKpZ4ZK1ZCN6rH0ffymMMfXL2zLsWFowqdzu3OEC5syF3p3Eza+SXLkDsvPhe+Uud3Aax
pbyp0izcawlgYZ+GCKpDYBnrtG4uRa3Pv745tZePq0xoFMVK9l7hhs+YaWeGbVl1+gHZO3rmR6h7
wFBceCnwusYpxCXCEQkkgkK5d7QcUUllKD90BHwSCONILAAHr2GMuFiqPVToOEW2l4XaDn8o5SaF
8vEIvEbdelkDi8azqv7SmrA+Db/GtJ/YI6GYeXDAd+1M3cqLaA72fy6csl2xSPfxBk23ZXBlbPKF
uXAufLzPv50xzceVpqpU5F3YU4yHnCiAqs3XM/fzTdeYdhiRZSoFxWXmRhAuFHRFytKCtXcM8CCh
oX1hSzxzKkKd/e9hRNRdodIdpnExHx79F/cgb/01tKGdcIBHdJVu3KN3Kg7J1vnmIE3TcrLj1sRE
BXHsZ1Q/EJeQ7rSH+Cb94Ty59TycdQvcevWVs5P37lu9vpgSfL77G9OM3VBjNJBd3hSSj605192y
mrcLzK/mEJ0X4axdwkw7ZD/DTbzJXqxtcpI5QwWLaOVdOFufmyvj3/92jooH9Nb0lCFl73uMYxeq
m3dhGn7+cqYyrojfLu1qZiFGCmEiKq4VyKZC89NLj1Z7qXL2+aObypim/Hb92hTL0Vg13JsFGn46
hO2rQuizC3Xxc1efTEJXMq2hDtJw30CAm6VGtAANcgmJ9HlQMJXxk/326FpYtFklJSmq3qhVxaLt
RxyWDShvyrVmIqMI+wMZs69X7bj7/vuubCrj3/92M9XFgwaBh3TvwhuXo3yRCCbUF/nC5T8PCqYy
mUG0KoweORrS2mLtiZgZ7TsV4bzYzof3r1/g3BlOmWzFSet3VcX32sfqoL20g5avGj2Ttqh/CGtN
gHIPQdwBxykJs9ZUI9oWprKrpJ5/VzgpsjBFfCF9OjepJ5t30ncjkEBN9mKVr2s1OsZp8KIl1tFs
tUvHYnncSD8bsckGCy4817wajc921s2jZb7imLpUF8ZSmuPkN+9mjt1uMN9dFVeUjOd/YRb+Bln4
vUOtnDk9/vr732aKIxXj6YEKRTXvF9ryVbLrVT5zF+nso7Ef9vuDMnv5cdva3kK0C1u2b9/fL7mX
n5mk8iRYFHlaKXiYpXu5VfbosRSgkkJEWZrl13PozHKWJ8HC6TJHEVEg2LtJlr3IiDcvq7RWLwSL
M7NCngQLgPMO52tCUab/cOQtiIaZhxpVrSsXFtm5zzMJGBF9DsmtuQEijkjhqxB/3USieCynl2LS
uXeYhAkPQ7RUKbhFq/XzBsa80sWLqji29fHrITh3g0mgaEzqrqUZhfvSRfOktDE0sB1ZQinjEojo
3B0mcUIUhTDFXI6DqRgspViypVG6j5q+A8ni65c4N48m67/QdLHUgxqdUjO9GQxpLUTx/OtLnwmk
v6LBb6uv9awm9WS6ygJOWngV/l/OzqzJTZ1ro7+IKiEmcWvAY7uH9JwbqjvpgECIQSAhfv33+L3K
53PcrjpXSaUqthkkbW3tvdYAkGBV7Q3wASXLJid3roQ7l16m0/D/64sUNtqViy7TG8AdvpZAvi6t
szcewMDfX8iFz3fPxnLRQEZQu6K6QTB+M3P6FWh1CwBBceXz/zes/mV+/F/g+NcFRDaSRREj+TOm
OGzN0HKdNZneqVt9J9Jl+wudbnj86fiBWSQZv+QG1LQEjX6ZSP7jgHTPRvyYT1rWUFkcAmlvm4Bk
VQNvRutsvr+FF16zU4nU34/I2tpT1YwsQQ9R26PqtYLcE834/+3Tz4Z6zRrqsSlC2Mn0aqSfXjVe
2SFc+t2nf//ryeQwokQLC+cDAFkQ3/5Ev9z3P/nCO3WqDPv7g30vkn5MEacW/Vfey1Ub/3Lo4/ef
fWHgnYvbocYUjhxFfOgECFweGNf5wdYq0c2Ig6EriahLX3K+pgNdOVc50gnh6GUW7NYBlry4WVsf
jdxgvfy3Szkb2u0yegiKka5k2PHG8a8GbX8TGgMHEgBA2V4pr/n3a/mHDF6jb8xWC94ft3N28xI0
OMFQN0Pd/ZZ2yERvrmVf/31C/4cWXislo0Lr+eADD8S6bm9Uu/YBMquvLUr//sL+ww0P60o1ByqY
D2qoU1k2aT5ceasuRK3APP//V1aXGszSDttwf5P/QWO6ObZHlYJJ8kc9sUP7eK0a6X/z6j+nw39I
4usJ/YOdwheVuxFonmy5idaQoqUyhbVoEx3zu2Df/Gbrfi03zZUc0IWDtX9I4DHIJwpXy3zoAviG
YOAcnWULu9quA+evQRdKCAkenQGMDHaBrB69/OX7V/zifT2bCgQUWCenOuZGdFevQSZfhzuyK3Z4
A1c41kiulUz8+5QTxWdLvUvNBIErXo24OLVdrnu0bjvXatjppRfvbD7QtvXYDLLQYfIG9IhB9hMl
SF7yGzB7892C6rIaEZjPX4fAgTNLT9CSFGpaAz4GcTD4qmve5/rocWAzojav8TcBPIKgZtMQ+JBo
iYbKAgAi8HaowADympQOsFythqAD4OD7h3HhUDM6r1QLZY3F3cfDAH8qkbtuxzbFdtqIFHjYDLzp
RKUmnTNYznZA3Gfdxlx7AS/cwOhsqiNLvNAuRu6kh8/9rbs3x/qZ7uxdvYv29bvY80dI2b6/ykuv
3Hnd2pTrPBha5IfCDd/qJ3KsHkO8ceyNbaHKRofcf1r2o/PSNQpDrBufMl85XMq6lJkprh5tXphL
z4vVjK0cy0p8dnkzr8NN8FZvvW2xZzd8R9b9btoBhHQXp9/fsQtj57xmLZhk2RUlbhj6jR33YwjX
Q/n7v3x0cF7DK7jJTeV0OZR9y6n7HdyjE9v0Spxx2g/+cy4Nzot3A78PJZnC+gDtC/jkDgRd/hzf
REMRrBxv/uQDQI++f60+4d/vU3BewlvDV6wtn/N93vlJo00m2sew7668Tv/+yIPzBkRETLoVjagP
HkCtAAZ1qKi2+Wo24soXXPr5p7H5V7gHrjJYg7SaDrLuIOQFdqyZUt18fv+k/32EB6eS/78/felm
d9ZDbA58rvsUTRziOXciPJHvP/7S3aH//+Nrh9f1WEFrE5GXzv6JaxDvxxeozK58/qWbczbDBxX2
06jHRqdJ571ZRR54GN6zEUKS73//pdtzNgF2uDcF+Af5Hjyt7nZRwCk7ZIyuPNoLd+d8ynM03Ne+
H/qgJji7KpyeORihpnFSMi7v31/Apa84y8lMzNMQNi7Onix3CtS/Hum66iuogvX3nx/9+1g+n/F8
P2C2i4t4v3gCJIsZxDxggQAkS2kPlXPTPX3/PRcexPlkB7l7xGnksf1iIdLL24A+kJHyKxuHC6/R
+aHqwL0xB/UfYyya0xoutar78kA///63X7pHp2v6awRDA1XDWqL8g+PBqDH+rvVRTtBIvNVXc1f/
nuwOzhsQxwJ4PqCs833rhzyBMEEBDwrgCglUPKRR1c5HJwbhrlH9ibrTLNdqKy7cufMse91zqCcL
bzq03AX2KIJBAPrp39K5Vs156QtO//7XzSvsoueJGrYvKnrnifjOy7GYRnX2/bO59PFnzwZHbfng
hnY5jILAV6PXFMwxyAh+fP/xl15b+v9/PcDHArdc47mEduO58z2i96fvP/rCLz8/iIZPbam6UOX7
GIJdDjnjqigLGJ1L78rsdOm3n819crYnZQhl+74Rxymkn1U9X8nlXvjt56en/YRW9KV36gPTFL5P
CQpo6Ad/6iV3rhzTX/qGs3lP18CxzhyvTZ6/kgC4pAW9EPW1YPXCiD4/PcWMB1lvObI97dpfNYo2
efjYkDIJXWCVRaSuPIFLF3Ga1P9690salbBP4Gvg69gsoEC1bbdV1lypZb50Faev/evjW81cUjFM
GsFyL+J9BOubkc9+/FP4wZWp78LyE5wPL9MFo++iE3QS7jqPgIWGk2gdKvUa5yBDfD8SLn3JWQyD
Y7bRzSGu3FuciDF+5ExtGPDKcFRfuYxLD+JsGAsCwuBQOGyv80+LUu+BgjxZX0kVXxhnwVkM07hq
zEONcRZB5rtyJvdNe+PX97fmQrFSEJwN4hxNVEIazfYo04AmvKmgfMVWeNTOvsHRHdaNhATVoRCo
yZW9vfJmXbik89pmQODgkIwloKZUpuz0WLBGXIvJLtQuBOc1zREscfCxIGNFJ8U3yh3inQ19+yQC
VWZlAWBXM5VqXUPFfsNE4K47uIvWboQDnT4um03cLNBfBgxomqFnauvBT5rJgoJHL2VxbdW/dA9O
o+6v0UXhNs/hrvYPQz8Dawlz8WuOtsXf3z/YS59+NjVABRTkXdfGe4OdWQGMbWmv1YZcGE7nJciV
AuuUEGSdJlpjV1kd0ONrVlHfwrIqX77/+RcGlH+6rL9uDqnKiIFNz/at/TnaFw+Mx9G/khS8sL08
r3iMHQKfLkHM7k+fw1Cm+MMfNTrS1XoKXoy+cgmXnsDZnFBDeD8E6OHb83h6sz2SdDO9MiNcegJn
M4JXj0NToJ0SEMIB3T7EdslcCbhUGxAp0RsFcdb3j+HCCnBeAVZUhJvRdP4hB9sBx0kPitljG8dr
Y83OLmL9/ddcuJ7zKhUXrXWovyRYLif4GRQvc0i4mgDV8/or50H6/bdceCDntSrUiQPo03Exbuiv
QcTduMt/K4MJvLOx3A6DW5t+Zvuqg3Sn9Y1JSdxfqyi9ELyfl1606ONHu4J1DznjMBKQVVD1IFj2
ZVa3JbIJhMh0tLkPYKN35V55/v9yOf+ShfHO3l+0twRet3TLAV6CMhPWLV76cPF3MqAg0erKZjUw
zIewNsX7yNFe3dmoeUcZV5zhqBfFAzAUgu3td8GTXLjeeejuwjy/TPAXFKra1W093CHFKrrE5YN7
FyzhfLOYCZQ6HLMeoqixR2GHeBvNQbPWwEM9eTDEbegMI0cDdGKqC5h+p6VhT2HcFuuKDd1NHhBn
z1xTZj4tMSu5gt1KOHJ2NiJtmRAzdS/u3ORuUhWqPgJGAbrIDKk6DmzsPdS4cH50YTz2SQlq6h5U
GLPXoy23mqm8WTU9XW59y+DhhAfii8WF+2In1u604O6PyTWwZvamEHA0NgL83RM2uhdudN+U4wR4
o6gyIPTcN/D+uw1tIlQdoe8tXVoV/whmiIiTPAwl0B6EOUWGdvw2Y9byVeU1NYxCpXsoQ4N0m4Lt
uI3LbjeiwT41MbXPuYz0c4lbvanzkf/gQ9OiHQRIxLTzvfbB9ZGabkyUCtk+9i7/EtQvNpIML25F
+a0IxIEOg0hICKTjbJnIhKO6W7OwNs2VTHhe7toCFp/SAeVT652cePfs09ZmJTxWoE96oDtjv5EK
US/rqHc+ndpxYMJr+2wKWhC3oEKMB+/HEkdZiP3CCs3g47qszRfO5f4MYDU9khigeXzlsi8IgZeG
sHrDKnp0ZihVcsGSqdOPdMHJzew/k7iG3seGNwPF+iPgWlzpqjsq7q0rT2wiph5QhY0eHFuMmE9w
GApC2s9uHvwkH7DXLQjU5AtwB5s6xrF1dKJRd0RtI5eXqTvX7GbUwF8kEe/oq5VzsNcWYFUlKKjg
BEBJAXA5jkOhmuN19OS21tlAcX03VyT46YGWtoYQdkzzOhaHvotBks+Jc7pPJ5OQaEAcj8MNvGIm
KSNvlKnpypM0YB4nlc6OCL2UOz3opKC5rplty71Bd9kGxm4AHstBwxtIdDawat6SYgEKvxzCROW9
2BFT99sCJO09Adlj50UeyWY/jx6qXocv7uhqC5IjdTZKDQhxWo9u85znqwF8GWgi2179YDO0H03T
xDhbFyzzBiqONSia90zGb9AmjlDQdQCfQv1g0QvqVrWXSlM9wRydOW69b0sX1jCoRE1d/2kbAeBa
77IVZKNo6PTCP7DM7h1IdplEE9VQom841EwcCz7va69YY6f6hXI/ckcX+QRDJsQfFeDqrZWguxP8
xijPqh6+pE6++4M8Kg2DI9SkouxvpbWHsgn3Yc+OfgX1jhd/zCF/HEkM2rcF2N/YbVf6zbqzM6is
HtSbgyqhW56ONm8h2ug+QO7JZqkecZJ+s9DizUx6wxc4PkunhCpB7hEAoQ1codQOwPl5bm98Lg4I
n3cobd4NnSQrLypS8MBfi2KOQTkHcbOoROKUzg8By9ps6Q46IEBMx7toDF+AY1lPVZCKBsqD0q5l
VP0x2oFzcd463LsDruix9U4qUpIftYrunSVf525xP7m8Tg2IpavBLY8N8/ag625bGJzzudjCPbQZ
FotCYcw3KwQj4xbtCAcUYv2uZP2zcOtnPjLg+8U93u9sMfgvLd1B0QXrJywo1Yn3GUJofqrf3uDT
1ujQu50EBdpOHXgTAWlvyrUlNaw1ZAAeHOZkoFTDER0GtkjHOk6JNZ8dmW8cfz62cth7XIkEtx6m
CvpEWXFEPAmhi4zuZydIm6UB4NDKlayH19A6z03gvLldd5wZZsXaW5dR8DPv5G0VuECZjuyrofax
mt2njp58oVC8pqDHZF073IP4/VoEdo2F/6YFsSpThfsOJCyY59YRSe8E65LFKVSQW3ZythcqHbT8
wQArrgJsgkAe3RIHtHCJ9ibC7+nSvQbxAqgzMb/C2JGJDvtbh4+HktjXtmEcwpH5Xhh1DxD6Qz1/
lPC9rvqe3RvpAt/cbYHbvllkcFs3xU0Yz0lR4ipsQ+BvKsLnxu+PgWDPZeEdmZlHuGXzREmAV23t
v4L/ouHaYb8jzwMQhN5Kt/RhOQgeST/9mefwqcDMwRscWsIz+x77sI7AproKfXPX+uyHoPQQSfkI
kuy8qmC8rUx/4O50V3vNc+m493HP1kuMd5jlb0qi9bep7xBhgrJL5Fu+kC9g3e5DI4/eInc9VuBV
Ocus97s1wS8rW9SS2XG4y6nezgU5lB4/xoF9RXKCJugy2nQ4VsMKyn9NugfGXN42uRY4JJWYJlrk
6F2IZG8RXI37MCj7tV96GgqppV+HRU6SaRCPSvcvI0eaZp4X+EWpxuzVHSjHl8HqoKHfRadNPKYn
11GA4WNVLTP52enQe2DcxdtfV3RrCkbX4PjFILlHt02IAjVssIvUiurFXfR0M9YjRAK1aQDQRd6s
CW2FVSDqEg0r5Qp+igl8cXvsFv4IqJ5FSy75Chu8eaQA6n1qOCzfEb0j3vjYqWLr4oAJ3V7yaRBo
AVFm2AcUL3RcpWNQwQs6vqKSdp/7MBwsHYCCUTfwxIuCzTAOMnEH3GhHVJuyWh6gjAGRkYwvC5H7
2Ig7bASeHM97BYfyabLmYIHjRj32eoRNYPGa90C2KAIyzRuUbfcLmlEDr+Ubrrtju8AU2I5QEKMF
DNsrtzoGRQ/2VwRERDhtcO69q5dawEhut0bJbRywr6gPYCIXdO1RH+Dyrj7ogJQHjm92OzjsI37L
azerx9BsaEVIEiMnWErMQEyXOz+Xh9ldcDMD74cPp9rgOF8I9pCwt/1zV/O3uFjgbaTO3UQA4INT
Gn1KTXDvR8228PqbuMeM2w8I/VhV3YCeDRtDzM0ecRcW9uq5NvZ+WKI9KHs7M/NnxRmkLoULS4bz
UMzumhvwQbqu/9kuw3NkQR13xVb3zjtUGzAxOYgD0Vabsbqb9i7kC16vNmVnDsjTbkURHr0iAg47
HvaGmgN14ydYyx+A/UbIQUqRIdXED7Xm0WoqvXWu5kNLxDM6TPeVHO2uLGFFFMYxvwcUXr53Q7Ge
JlTVWNSWpTR2busq3sggXOdNcch78zqjqGBl+jpPlgiDc5DxAnNQtAVRmz+VChJ0NHudmnJMvnY7
iaKmgGHGiKvgdiYjIIPSwI9IOppWFLI4h8UhAhC2r5X76MyBuwPxEEpZG9H7olDDPcw4S5JDZHNo
KrzzGlz2lCsyJwIKrCQ3PXgJC/3lEjZtZ9HJlfB6kgWTgkx8Mi856SOUCKl3GkDoGMOWOoWDSCth
eDpzZ0xoi7EuqlxCcjkignHwevnVgiW0E7fEh2LFmxcYjMMYZIlwOcl2IAjoIG9o23f0Sg4ZK4eP
vGBfRNMZt8w2GZPOsgLsG73IucHkT3yQ7mEc6qP5YSgx1fnl9Bp49cvk4ZXRGEzxiYIyeeX9SKgB
3T0sMbB1dNOdrK26C9+duHmSVouT/S+GKSG891zuHfLC9d6w3ekmBIr1xtVIiNrJ7gMhn8u2QsrP
RzrL7Yv3qVNZ3eldJVTSIzHiRst+mcqsc9k2ZMtN3MTg3eJZV3kJ15TIlk6kyHquogl5KYOxBp/8
qkFOVC4qhYA2Qe/5SobNHwNtALj50z7QsIdY+xKYZQMU8CuA4tB+OPa50uFNPHnrqQ1vndg9Tmhu
x9S/iUv3GDH+HDV5kCLeg9lhgKgnwNVY0W6o7PMU0PMuYU1gV30pUBATktcxh20qOAUw9SjAsgZf
HqV6UF0NgKyWy51ZgJ2o8XySvhDFyjX6FdCnz9gTH9SgLCQ3UOqYzkWffwiFRM+hiTJVuJ6Bnkrd
UIe7vNb+16wgjFpKvzjhxMetzd12E6l53FmniNJBMXWIqYe1FypgeU8AMfqaiQ+/E8QIw5o1JFz7
jBTPPEQhGQQWE3aG4HBtHTb2N3nUDAcNfW86tnLEDgwqnYnwKEUIT5HnxEWDla9OfQtm1aNKAx7B
IXjE4XF7S7142qiAim3UOADIkwKTrAZ/obcF/EX9aDeuiUM4PzgEzOjjHZ6WSRQ7qDjYYz3b5rEY
geEcUTGRCmdyUqZEm7KWkudg8cvH3DcqC3PZvuX9Eh1CIwIo2AXUA5GLprFypHYN40C0JrCfnXTa
I4XCJR+eIsLGG6+i5IiKILiEJXQ5tB3bpANa9MjpPKZ67M0RHTM4+nFr76lHeH+LSAeuFzss79hd
hXdYdZBtgVeIHF3Nweyflj5RdLIrVBhSYOKxIRqB1IW2t5BpMBgI78FVw0mGT0/J6DjIRsSBO11H
8eOE++XPBVyrEs+1cOrh0fpQTSeRblFeiV3reAPvR33HRetuK4lWg5GNEnskBhuqi5foHmFFUa4m
GO0Sl5blDsUg4/08Lt6udDnQC1xQ/uRAQJpx7JYO2Jthg9epCLryEm2nhZ6IymRQYGelcy/jIW/2
lQ7ydPbretN0FBMo7cxemFCkBdQ0yQAMVgKVptiEDg3XrHPYdsEeae0bq154zoesjnv9FPvyI2jR
l8wMdx4V3AWJAxbDvY4ie4OIeoGTJAxXCgiYNGCz/8NGvHxGXhulUVE9bjBv5xCotTqDB6K4jWho
Mvh9lhWE8R2aCBr2Qw90eixQPo/4CW08XqTlwRQz/xST58Av3nUbt5F1m7Yug7QBoy68B5ERhw1V
YRCURAW0inAg0gQwQp5MkkIaHuE2zIFGYq1sSwlHGhxySSMCyPvK2X2Emzt4Q+jW+BgDE8KCsmvf
Ak81xxLzhIILEsM3v4tPnXFR8dn7zgsvijqLaf2zbCQ0HW1jVsR0t6Jqnj0TbagGApHPCZ7KFs3Q
kPWMSmPRbOSdc1Lf+bN7ymD4Jg0grk68INrKYP5w8VpB1hMd4XztNyHaWndtNxzRvpY5fRSk4zCw
Q+GIAKGKZz7CgeM2WYZkfhu2t9KJaEIL6JOpqrAikm5cdcOUDC15ann8sTTDkOAMschQWDQiLwJ3
U21wDI6cyox1snqLtUDtYmH2E7MfQ42RaePMKtOmZYSUyzwsMKDOZusr9QvnCuWqHSAc1hYSYNjB
b0sy/+QUuzlsDVFE2GCcTCNPKl1gMpV8SSxz3httzQod4DoBgvaWkmJMeT48sKLYksYFU8OloFs1
+V3hl+nI2W7ELKtE9ITw7gBvJFzleHiI2Z5lDbyCnL1TujT/qTy+lm2zDoTIrDav4IE8kal+t2rB
TqkLkHgDyV1vlSRvYdGmqg8P/UJOXtdoJf38DlZS1Fl7CG6WcYGN3XvzhP2oIwvVHD/Mff0QRuZB
WOzWO+cUjPf5qz8ASRDO7D7IhwWKwkk/TU1u7gbsS8A9l8N4KBYjM4/1PhI/8ugU7Bi3iq1FWMlb
nH38xi7E+RxzZVJZoSlFDP6SxJ6FjC+26F8Xbr93AqN3rQ5hIBfttOVtiaGNa4V2h8ZJwHP9EAoe
ppj2f2l33qA5Z1f6CE+03S5zmaiWrCun+TKQ8IQENXckrOFJXxBrhxWaFeE06nj81KnylWhxi1zE
3i7Ddvb6GSboqckC4n4ZAqPhzNe2q+95x5aMVNSCTlrcuj7qlRG+HSU0WIl2+x3Kf2C29hskGzVy
tWIY4xWrg3wFaqePrULrbtxC4YG4I7pwKqhmJFbopcLG2e1FuO6HmsCiyEyKfBBNQo4Qhi6Ou6xj
r2ufbd74xwia76yU/QskN5BVsug4ROxnwTHePfCggJqSgHSZIEr8miOPPrnBSnWKoIDL/BygDVm1
Yb5G7gm67mpHqu5Jhd0HKFsfTRh/AsoLe9cAVl8BgJXT9L98XebH0cAEAu3hNtCNSljH1m3rPzjS
eYxdf1oZv7mDejRZYqg1VXiSEwQ9HsO0hfoE/WpC8azrUZth/bdJRFthClDcJm293xXDcQL1wxB5
QR6Fq66HK7HJa8ztQe+BxDP7o1pp7bc3DrZyez3DKojRB9Q+iXGAVjT5gROLRKWYx1fJPY0S8qBD
/mVEqzJatm6x/MltlLskYxOvJ6RRtDNh1mKVThbwGtyVmYgfJHmNQKZiqPocqw7DYkLzWzNQ/8VF
W/+SQbygkapiZXuIxyV4muCUZ6tF0fw2wKGjn8SFb39VjZjem7aJ/kxOUH2QeJJDAnVRiTJZ1T3l
dS63oe7yVHoihFFeQLiXa/8p4GN7RLZLHLVXOWkUhfnW0z3eV/S/QoR32rICsNeT5Ql266lPqabg
pnKHW9ivwr5Yz8BspAja/eeZBkhi8sD+GYwRKXo35rd66sWjp2WTJwgl6d1SKMh3Cu7UN60z9c+I
N5Bz6GiO96MkzQfxWoi8QUmrfy0c6CyLzPvOm4ce2RCvvwujatgSZZwvie0+5Hcg1K6gmS921DjD
xh3Y/BOy2GVFusbLpB95j6Jy1M4ZPOAneip9neq88JFVD8Ah3taRmKqUB05gb5UDp3aOCq5hNYtq
eHRCdHoiCHtB2qXnKMHqm40NePUkKVOQnzLs76hiuknbQYQpVkN/jWskUCQNzo1fKnoifcc1VJ6I
v/CTRpG/RDhKgAhzCG9Lp+vH1biUVALa5s8P81DbjXZo/qXqqP9ohq5EihtxUBq4JUYVeKYbRKYF
UppDDqWb7KpD08LVJFWD7Qh6ZS1WFb/nxdoTk8jogFapVUO8ZT/xoD/UrRtsjZvnCShR7pFNA/oW
sUR9tid0By1b/07NFVreAymPdiyXreMojUc7ss0gximV3eQexnqwEFV2Y4Yj5JNw2YYJlB3ugcD3
Dc9MyDYUeICjbxz7YdwB25u6kg1aFq0zrJ2Gtw89i+HyMpEOEzB56wcTD1hhLYxIh15Jet/3TZ6W
mO5Wope0hRI6HHf1FA2/cQDSwX0+OI8I9CC3lgg4TSOXZ8T4DCUK3PkB+R2i+Lgq5nQaG5b2pVNs
clmS/Qhs7qYXwfyElzd+U4qUP1Cu1KFWHb9gXdO5QHclYF0CrCfUtiKf7ADXPERvevHmFAX3BgdO
ikrMo+gRyBwctd53eTX/pr3huIFlB9eXF2PzN0dJCevEJuRq2dVRNd8KdwA6azIxe4u6yFsv3ML8
XPT9K4fA91fXEb5tF7jlo7wxG9I5YSqRUVibNlx2AvvYTxJZ6SewuLEdGnbLbWAKfVOWrr/lEgsD
4QRBIzbOG5Rfz/B55g6YXIzTZ5dM5gPGbfmRI4DB34agSKpQ6ccJX7bRtY3WQIKfHF8iYK9+OZQb
xVxkB4iMt2UXL6+Cl/Xe6bvlqZ5Jj/bgQY2oXKgjd4ajEiHZj9bD+VaKWg4usXJ0LtI8lVs9C9t1
OjUexUYHTjSBuAZAW7Q8QrkpKChIKz926BsKuw3Ev4HvHAYALLI6aBS8V0YVv41T8XeSz8Nd79bj
k+3HFggPM37SpujXrK2qLFBQs6qR9qCgVSwdtXuKEOPop7AGZ4TK6SzPlHS94I6FXI+PFAnL8r1E
/wVqM0aJPO7c6Me45x2ySKcUiKiRn5tjseA0a3ASCNqQ+0e3TTZ3zlTCyS7dHVpY0XUjcN1ISuU5
Wi3EKRLEQRSsg47zHDN3Tiaio73q0YeeeEb2ePNEjG1T5d1BZ6to4qD+u8iImResDyKa4JTTfP7E
rGePDNvItY6nT+aGQ9oM3pDhhkFGUfaOTYM6UixpC497Kf7lpM2u7yetmrfKg3GBiNFBM5iBHrKW
9M7JBUKSUc33ZdMYyKzRvBUiYq1w5ug4xQ9VF6g0GQeaYTg9zVh7t0FOf8+FPSyseev7Hjlrjfxe
3PVwPEKRW4/t/axwBKS9bRDpm8JbkLjmHLGhedczTEUNQqq82WIiVunCvKdlbqHSDutbB9XRx7or
l02NrEmCBMaD08dNWuvoDedqmeLOgeAqVos/8bQ0k0xgVfnpz+rL9xEw67ysUeoUL6md8j8T6sOR
AIrWTHZRRguJPb0/VsigEsTWONPHxj4MMMXW6IwiskAqQWzx6WpFaXlDhv5ABUXXc7AMWRWa+xxM
dUwDek5LuAkyn8M3GbXLL41qbo1D5pM2+tF2mJ0KBw7FsK/w5OhPpqKDi/wttnUOUnEz+S1Cjb1A
iZxWs8Q/C+z5sNXIMXlykKiwu8OS0Tp5Ygv3tWuEXbUatjSvLBEG9y+a+fuldLykwDlQitH4ifM3
YGxiHG40bKtpJVc9w1pQdJLDCzMplJbl2KsTU65IO/yasYSuUOXpQM2nF6S90A49DqA/BHWut9aZ
oNxryw3xUVwUWn/XFPUPJsejX9AjmGefw1jLlesiOMQuP7H5dPB9TcpVuKhhLQribvGAi/sFY/ne
K6pg56rJbsOhxxmGRajUe/JBFWV8MyHKyWgJy2tUIifru/49r6JUuQIu8GEeUtrQG0Dl0a3tFyj4
4vgEP4x/kdmFWRx7ynQhdD3FsIL7C9mXp3NfrKdQcMdtggPoEKeVSqWNg7PYoJG/sTPHZh6mYxya
GYuDDiTCLZJg8LTqFB2MDMWQ4W90XN/lI5sO4VzFT0Wu8owR9JfW/vgS9TOORFBNUAn+y8ZOuK5c
HHu3irurikwNDtHbfiesUyWdg/NU2bTsblzEtAtjvUc/PZr+WvSr4r/Wq7j7P87OozdupFvDf+gS
YBXzlmx2VivLljeEI3NmMf36+/SsZvRZFuCdBxiwW80K57zpmOjb6MZ9/iDFMBx+w9ZU+NTzLiUb
ZSVAOhXOtheWFjSM3AqMYcqIqdQYMdrb+2XVH5WbO2FmZd4N+RYgsVbOIFr7uVqyYa/XJFVW1fwp
ajVO2iZRG8gPa5NKq+HKB4FNpRgD2eqkvnXgdSlnbyjm5knmqQ4uUEToEysRJqnscULWVdjLloE9
RoFxy+puHDl625wu1p+j3rznytqYaekFeW1rh1omIwNmZliOxp19eONzttZQ1DqrUjJBNSDBuj+U
nVacBqNWfiJQImTm6uztJPvSJKTAw23sGqOuntvGSfZ2GUsI0tjaNN0kg0yvJG9u9oIpaXaRGRGN
UVevjJkn3NZghujqNTCUyzSHqlMAQ41Fw5AW3/WU4Yid6O/dJCVHUTOqR4KiuqPdd994RZrfE5II
VqO/ziby83FwjKA26u92JMxNm2mz3/fFg8zV8zLUpp/CkwVL4tQbu5lh7xMlgyJSoOczGhgiPQMF
MhmalsHvgUU2nKlGnumE8pOpRfV3WtOztVaf18m89pzEWBEe4t41GXz0kIeN4WrMbjSHMPMa4J4e
hh82fcVUAxsg89kLZ3d9dRu9PK/dGh1iGQ/fyADl7nFchlbkXnbUI5MmX2fSIouakCZ3/kT1XZMD
NsQUyRZjz7P+VtQRmTNVfdtmawKwxL6K1gS2XjTWTprDTaSLdEPSoWA7UeKWjXDYuvpX6p/6ZtFy
dZfSTgS9QOsC1PRSamxw0+4HtELTj8ZZu0tdZcuOmaprUCuPJJ1k5f90fo1zbN4yirLYGTIzqBNS
+vIFfqrtDB2Oh1fd9A3twTAynXuou2DWAT0sOkvOnesJYce0Z7U+7hZkLmSpVt9KxilhQ3a+SM8Z
zoNXjpcCKDQt85Lx6+qXIxtWis3CqhiR0Mr+0HQEPbPRuD2Y/1xwoEBWyeqlqqGVy+sk2nWIn5PR
vFFyqYO1jwGjTfPnZFen1eTrTXP1ZAxq6xbkzFeeYrQ0lz7wyXPJYOJgWXONpHbrOz/FN7tgR7su
3Xaalt+bat1FcR4IM/+ZVTZAYKu9NCuhGFM5wuLN8ocnljAdmik0xjnZMaP5Yo0Fn6mrraasez2O
TsVUlkFRNOnWnsn/JY5Vu2beQ7MINrkpll+LMfwikO/crpRRZuUOaAMaI5/9dkjFTyj3gd6cYMTE
l3Unn9w4iitfmywR8gR5W1u9vV2qgaa+jGjgV4pwzVvjHRFdginCScbVavRonDg/OoagehlV2sbJ
V3GmpqxPqVLx1oalfkrqcj2nce3s+85Mdo6ux2HvmdlB5En/1ZFyPOsrMunUKobHJS/Vsa0pxCih
IsS5eTs5xy5VuNn71i2+zIYyf2qqG4aNXaMQ0MTEhb60fRZYNsgXo0SYCU0yXUWfPfyovLycgtEx
4y/sjW67TEUZPWZg+CBbWVrsh9lavwwVY+j80erVwROyLTZl1qmd18jFhzwdtuhmvmeJ5ZwmaZWb
RumScMhSP9tlL3+4WVvdg3P1oWtnSH46o/wGpzvt1VLPYZe7bWgPi9gLcJ2DJAjAzykMN6Bj3nYw
64g3TJIzuqrI+Rxr7YyVus2DdazjnVkPw9ZZhnU3ZY3xY+7G9Zh2WXK7ar3aAUzgHhxS45XgSvt7
6i7JL9UZsCvD1ITzpMm9mt16n2qV+TgnnO26U4LcVShafK9FWBwxPoYKTzBCueydpNm49qpBx0Xt
vuomA5oDFUDuN2XaooBw+Gdkpem2uEJr/E3a1vHS8ka5cbf42VwzXaFu3PjSaV6C6Sbtt6LvyYCs
mmjcxL1nBF7XTjs6rvUBlrjI/OthCabWWnJnaF2n7nWYJ2yKo2n4bV+XoakvSOPKThlMYxWNyyJI
K0qeYomPsFjaF6euWqxFlrYQdOkyyH3wkkcvhW/Le/MXuurhF6uUQdMoYhhBBxoStaZO0JsExy2Y
X1xdbX9mZl9LkVHfGm6pPttllASF0U/bAZDtycvjautkBpq9JM1uvNHNH2cK7RvXy83PdN3mPut6
5pxZTrUrJlc7Y9nJdggQPGba1xuDC9NgUGOyaaxl2SyovG7BnjTIbss29+NUyxe7teEgSYrQzRsE
Bd4VMZ/RH1tAGeUVxmkXnx2WgnD20WH0HEAGJgOHjDUcdzHhGwHz17TNJPE+kSqROIeYzOiDWfbN
d60z+3DJFAdFobcvkskb94NM5KE2PfXCbID5LneA0B0SELcq6oAyc6C0YFGMqLaSsqbUH5OQOREt
gBvzxGHs7PGgc7EHUWtkPxSZGafR0MU5F6J/Kt0p2cys0TBbarmv56rb9GoUvrcO+36sm81kZ2Vg
oSMNtKKaQ6RFyyNVIkLExumGfZelIMlL7AQ2cMClyblg/NYxkl8Mb072K+Km2Y8dZIqWofNXpaW8
s7tZgjvE8dYTmXZ2l8gCSdSG7InZZeo4Jmm3Q1vfH+ZxmII0RmKUGu10sdfa3hlLJHepGqxHWUZx
OC55F9rWUIVd3HRfsi4WXAteebGWRIY0KMVWAQT7rjFm3DwKVR0iIb8VWrQRHmz55LbF3ktXIivQ
UXxNOSlv5EKXzVaPTxVAxtbkM+8QdvUcw+7k1xPXnKpl12zE4Nkb10lHbMFrgQIlmb8MMm4Db54s
vwHF3SSuieu204CbYmvsNnnMxGsCxCfK59XUOdboM766bVaeEw8Yp1mSMsYqrZOIBgoTiBiLGexP
p8LZS1ysCHMTVGVGg5B76WFl152rNs4ejMFkDutYr6c0w64BuVAc+zxdNl4ym7e0Nz28f1duzdTN
Xz00FQTLRHYwNiuQ+jSkENuWSRMCQ7SqMfkGQsRJmyxdck/znF/mssy8je3EZZDkwxxmhTUd5kx1
DH+mY66mqdqBpaHkyXO1czivTp5Zm0eVzM2OYRn1l7KEbRTdMp2FiSLSd4YkvU0dOnXds4aDzL35
eekZZr+xl7K8IbBr/mnPaDPhDtNAONOtyL0ROSDIMKLVOYfTM7cIESm3DcV47JZR3YUI8hkNymJs
XBPxfhN59xqFyJRWQRY1nOMCcPta5s5ds/X0/NK78bCrBm3XRtl95o07lsmGU5tOoB1RiUIDyr7z
i7kL1TwfHaR+a5xvjHw8xmQTw4+FnXKPxgS2tkio4PUYLfm5TfSW4dvaVRnNNHujOcSjEVitW27m
zLh4Aye1o2tqU6SUdk6Z3+MIoxpM7Tve0G1bqlsZSbbeRKMTG6UvNOOSN8VdMumB0MbHPGnuoxWK
oxnuWvJqGZLVXDytG5AipebBKuNio0rlbolwvpSL7E4Oh1g4dYM6FHDFQaQlL+CcuzxNb/LWmoII
HZxhJDfSJJar1qNP4zRsdcPtNvMEiAVxGMrMukG/Gx8isxhPK1Sgh+gN3tbY29S96DyDxqyfXQsh
zmRo4oj9Od7q+Sg4Tryc/jF3n5u5dh7sQTiHul6z+3kujefBinRv445L+6MBqjq1yIbSraH6qKc3
bOYZ0ATxL79PTtR7xZxAhIrCp2Sb/GaIVTCgWQ4623W2TQ6vF2u0K6pHUjmzeTazUdFiW0NO1MZa
ODvDcYot44zMY2kOxkFKxwnKMtJ2GVmJm9iCldSLnLuxRMmSCAjJor0at1zbnfdjZM+MdlXmNmvn
5txlqFwNmpnz0pYTd25uAMlm+ZMcli+NlYBbXdVz6NUJnjNU8+hacr60KzqErsZ7lFK+H8kYXY59
maCiBPgOhaDwHkvLfIWhVofYddROMrHsG6x6f3KsK6rSZziVMKgYB4HCDfzQXLY98Nmt6fb8MfSE
ODpd89nMGjds6a8FzOiidmta2NRH5grzahdJsKRy3IHvUXLas1z3oh1rZJX0SD7sQjfeM8JH/PCW
VtxnqehglO3ynCqJ+MQe869FOjsPZS3VyfPKAieYM9QbWcel4afZ4FDyuVrh+GXXmxu7i9mLTrVq
N60e10emiJjhUpEDFhXxjQvTAHxjLUc7gY5ORflLRt7kR3nZf1WAWNtoLV+kgNqGIr3z3Jy0hB7i
w/XG9YbxTpwVFWna2w7BM4e/WpG2j/VRS6GSCL9d5gdQr3y3pCspBe1SoVhiCM6E8H8zRRy2RQUh
13uze8tld7VjSrO+qVK6gl7mmE1b8j7NcVHkKZfAjXRbcpPUg3apjL776XJnowFS0c5siuZgmH1m
+wqJTcBeSi9d4VZbxMa1P7lD9GVI+hN+VXsHjk+Y7VRl0zM6zeyHlGu+qdMBi8AK/5sbKj4mlfOr
S/oHvhthxGb1JfVqomL0wjsvrJTb1uhtfgZSSm2GTQz191Q5ywvA0x254tOx9BTtQa/q/dpp7dFd
8/Kg2y79UuLGlH6mCvG2FuGcT/N2iZJ4n63jwiTOagB89orD6qrYRx1sIO9aE65xBLxSxskTB0yL
LmBpD6KOxdEb+LK0z22YTlXzoqpeDyexzMcotuuDtswv5Kpb25J+YVebsghQWj4B1iO2dyltPUaz
X8r8KvtYregeEfh42+Zz9WshpQhqYrCDqV2nTUfs8Y4ZRhwYCWaTirI0sPsSqU4SW4j7m2lnpIsZ
rPq0XDl7+1FTKdZmDyNvbUH29/QfiuTYgBJH+n2+5Jc6F0Yw9H1LjJCyADpNA9xhJSESYte8nePO
oS+v0nDCS3Jtbr3vLfOUgL/zn5SzFBWdtLrDbC/j2ewbRAngMI8QgshFm67aoE0q95pJPK1G2PPR
s8rkzilWN8jmzglGALSXLnHVg9OZ+l4XbnbTfAcntreyYVe4HSiInUjj3MEwPlgqnv2haU5WB3Nb
9UvBaQC3rxkJlIbez5vBsfiqrZOfphr1Vi7KG2Euw+OQTQgDmkk8kLK94BRCb6WXbHVrEc+IA7e1
bB+0tX9Nk+Xerpz7prSxDjO0i+cfc5TTYm2er7OdrrjRpSdM++SsRr2fbV0PK0GCvHslY2k/RGj3
3tHoxZ2lJgG0Ff2aWm9b8jP5KmZBOfoV4hyMHYvvodCSJ6vIoI0g/MY8rTl2KfpVb1g35Aiu4WAi
BrTLdLwhcskMDXPdV66GzLGx9pSC5QbWN9kb9vAYjzMGMZ3TPCozN8id+clpjJ9xWT2OeMbj5epi
gTNZ4fquRx5E/jrc28KyN6qYk71AJr+BiqyuDiIIz3S2Q8VmR3Yl74n0JLfQDq2iZQ5VI7PNahev
+sD1kmqgIA4Mn7+k0AdxBm8lJftGPWrwlX5EpPyWqYpF2C4ZLEHlOhuALcMXRvy1VYMC22Dg15RV
UYg+Fyacbdsqj1wMcqhCw9A4QBpYhWkcAHctRm4uKMg+MyR2CMlwJDcjWl7xoDIJwyHwbeyulFuX
VLsqh57NeyvajpYXAzU6KKUq7C3CjpvrTkaezy12MyXatHd6BAotPqw9LUK9dyrjjrsaMTIaA35M
9yZCyo7WNNbOKonSbRm7iNihKP00zT/JYWhBJowXrU/3JkDzMXLlpyxF9dKK5Ucvh6+WjvWNMhfb
AQKfkALGPjhNxUUuy/E+c8qnqLY/x31q+nU9IiKVzsGU8WXVlgHvmEwuw9xVYT63FrQ+r8FKsB8y
VYu75FqSxf1c+XaGZLKjCjo2yaD5aBJ+RQU5fgq94gaV50rtkEX+0KOvnfL0EhGu7ZcD+i2dwRIB
pLkeJAjF0EWkri/m7r4y40eCjS6aZn1JVHq/5ubVURSdZRN11AeA3a1ACnp1Elk4Hs7uYDm31PeX
xtSC2s4/M/7zlTOpBWTqzG0dzf05td2Cen56UAX6T5lH814aekytbsy3rMjXTGVhsthPfbKiIbGf
jM66eCvnBhsUPSgxgt1SHYbYPqDbeJSVc0ZMwtfpgWFVDpcr5z7b5HP2ijhtj77R2MjJqjZ1wqyJ
voUfoGTYMmMQEDWdDquxSuQEM2K3vKPhAVuVWmMFA28RfqWm+XavEdjz93aOYFP0OfnCPu13xM/8
Qgm+nSb3ZUkQNXl6cquZ1rRF8JL5krbOLw3zmYXw7Noss0KfHwWcVeQkMMi9/aDV6xOa4yiE0tjY
SqBMFq7a8K43k2e9dHp1Ew0IoZuarxiJItniC2PNO9XPK78XtHlM0ijToaUe3Zoqz/xpGrLAk8nj
FOvHWNi7RKiNLbVnOSDdt+utjRjBBBQLnLX82mhJOK1mSN/MwZbj0Rlq5zm5JmMULhd2hFAH6T7/
1bq3JU41hDUzdUXR3NnCuYvwJSyDvtWV/sLPMgWZsD57c7xLvH6PM2szJOYBBSTngL58rkWE2nRs
hmBcY5ciPrrplEdHs9a7GnLvCLVM2dEjBHbQg5yQyj5DUoLPzvd9l35Z7XwJRkw6bPzil65QHoy6
ATbZFi91nd9CQGMBNUAj47bHhVMkR7b5j06Mu1nM1wsdkTKXHBYgO95UFkLHAjFqmEkbErylqW6a
mEtVisBF6uxnNUVusRhdgKjARTY3g3qrUrvJsoa7M+dlme4tovwB0Mz+1I0I3BwqyRtdq5n4MVlw
MonqQ8fstUPiSiCG0tNRiyhmIZckz7el631DIyP2aTSguWpR6TtLeRwnfuPec5pw9eQnrc0AhSNV
H70F/jIH2j2UDXiMWIx126c6dF7T/rQFk+z9kuGTt9qast9jMI3eKFBGU7YNbHllabc9g4N8kc3D
Df6Kh6nM4Gs9eECEXy9ZKesvHSTXASa8OnaR+JJ2OBgHpmhsXHoTX5btHCJAET9UraFHauAgaEL1
dgui/ikz8m1PwTc0683a0HW0yI+ks9wbM9FAnrkxNRaYvnatD+D3tGhi6yJw2i1TL46ALvq5Whfr
uAoq0moESJI2jAnooRFU0aJCgeJXNv0OGdYjodCHtlzuC7Ix/T6irjNmfGyppi6lMI4Ev4sQUeHP
TsOw6cXxk+rMb1IDCswHnEWEzC5bmXOa6Nrwmogs2kg48oCZo8QNMYk1sAlS3iRW/5XsJIDeFNy1
jzxjJ/QKln1+ApLPg8XhrIAaooyboaoblG9bYIeNStaJMfdFvulsKCeMFcznknFz9CrjANe04K+I
58Bdpb0bIKW2GgaHNBK3vZV+E6sL5emslGt6p10Hr3FWNYn4lTTTFfbG+hp7E3POsrgL4xm/LC5r
YDUFqhzDUwamLtB9ko91P6X8Q/W7vFJ3SzHbdxPOHr9MTD2wwI02I4L8nYfR4Kk2lXHU9cwOa5zV
viW1M9kdh4WKRrMnuVlmrGt2iwreaSOSHO0LU2XNMLfXG/IH73Vw3yPj8T67xXjQnOSQLN5VQHXw
kCbPURHacXZqajPe6JBYHGIaKgXXfuKsfCg88yHRa+vIO6n8xjB+Kml9Xpo22wCv387CeCkBS7bQ
Mb+qeKWILdnXiO/Tun6kw7rLXXF2PSD/miPRrxe1jTumzNiA5b7MhpGX073ijeMdNIin3FwEuqCZ
XPX1LstrkJMmPdNS3Aydvmx6Ux6Q7Pxypgk8pv4Jq4oof+Q6a9PukREsjV/W1MliSvcI/ga/L62T
rsYfQOtXY1BsArzED44Gc+8083M88qdm9Y64jRvbYsXmNgCDdrPa7qvTQ0kL1wLD6TVmwKBJjTX9
nOnzfUWaga/L+ryo+ajlYwUjDRAvHO+YJpRHlQYhw9QoUO1BD3Ld+SFS9Vpd36CMYKewJsvFvE8L
xGaTHPaCTRJ0q/Yoa/12cMQTgpSn2Vtg48WC+nQ4XgWSvqjb07rK87IuQRenx+ucjGquBPYnZ6/A
gDC53wj7qvIvjiIxjguHbxc76ATUdNLbESitKtGmgSWZDQEpRJo9ZsP6A4PkU2/WOLmq+aIi+3tv
e89ExVHne/UltvU6cCICLIsYRMW5+mcunSPzzXK9t0rHiYPcgEGX1TWhXVnHfNWQUw5ThfpeZKn1
0CKV2JI5M+21zBF+Zdj9i507zW0TZ9i80FUhfIsRuy1OQkdkleFcIHg2e1TqA3rAF3iO/mzbmbi1
I736pXW1IjyIchq78vWj50YU52J18jvJ7f9dK9f2QTAj92jNpfajH9W4jZsJjq9kgZl1ZYfaGEGY
DhVIcZ8nNySqToGuVVipbRzth7G11KFHx711UsMqIeAdbbuOWXq0CbyvQjDqKsH36/eXub5ajalX
QKHThxXK7arPjrdj2xgBpsD50usOnG1m4tla9W7AHk9GLB+x/BJLSi1jCiYxZgyn+L+mcpkDmliK
zOra+9lVCKF8BAgct9lPDEGXLPK+Drbj/F1ghvEmmSN38rZw3FKcltKzfd1Lfky6WQcpaj9obNen
NXz+uzSLN8E96Zrxx6iVT8J3GFfqczZhjP7zs9/J4/ifQRC9EN7EjXZKG6o8pMBpwcUO0cOKWXYW
regHwR/vxLy8nQiRGcJ140mOJxU9Vsu5jW6n7IMIsXfyYq238yDmac2FO7vXHKP+pPX9dlwzNNmG
ZPJcs8nSlknbho+iYmd4+JYSCuzkDn3atz//hu/9adff9l8JNkRcrF1TWN4xKZ8757HTgUx+/N2j
rx/5r0fPhlb00A75KeGE74i+9brvGDr+8uVf41P+9fRo1lzHyMl2jQt5LNjebYaFb7xvxcOfv/57
q+tNHFeDXbWc4jQ+OeKnYf9wWicguq8an/78+Hcya6T87/dXIrf1YW6L09pCzyslgkJXe0fGW8t2
0XzrlRX83Se92ewEfpEmkybxaal+OQBtA8hG1KMhKmiO+7+LnvxnpOS/Xoc9dbUwrgGsLT6tobgB
6fa9WvvgZV9f6m9CXv6JM//X09tF4deaBg9907wlsyI0zemD9/BOzNLbARFILK06TyyCb3N1MbLy
h0MDj+wN4dFqK+5npPpIKD8agfTOqhJvInhQmrko19fhZItX0d6Szr2p+pd16j942e/9Um/2M4Cl
QH3WEdJprut1ODkYOfrvr39eSu89/c2WjgdEilSp7rGMvNA2x3svmw9/9+jrR/7rFc8j4icvWz1S
/FyyGZqQyeH5Bz/KO4fcP2fvv55dtyYkMqEeRzeijTBHcbJkpEKq1g8W0Xsf8GYzd221ugS4qZOh
dCaEulxxrVWWfpO5d3/+ed4JV3o7xLbz8J5h1C5P0bIklJJR8ohbNvluA9ztdECMBy+zu7t6bdyb
tQYx/2Dnvbde39zfiHf6cbVJOHMXUFJdapeaXDU0p+24KacPl624Pu83O/ztcNs+7oYecUF0nKVG
CZXvDILpNX0mWW39HKO6FUbx4tVp2GGJ+GBZuO+8trcDVlFBVFKjrz55zmxc0n5qnofR6mjP0dH4
9ToVxwhSYR8B+z2l5H9ti0hDoIv1PChUbeAwkGR92/MUVsi/b61cIxxGeFiGKReajU7+nA48M02v
2C/kNm8yCF7AfaB7Z5gFsuZFe0I9v54bT3QXF5E7wqguPlERgyMMWL7NeZi3Jm6ri1yj5bGcasaN
eJS8uwRlVGiq6dOw5PJxVBOKdUunhJym9vPqthqe8MkFBZybitKhFlZyRhUADGJNeagGLPHzrHnH
Hlz9G4SBiVTbsMS5WWOkmgYdf6yZr66JotQrk+6TpXT7SJL+lXwunLBOetNHyqOHZa8vB2+Z0sNk
1ExDL5B51A4KSfJG4v0qYjwUYmoOOBu0vWbUjJCZHdWErlHZZ9M2BuTWJkYxdtDZLGJMcymrjhHy
3cTvUSKz3plAX9vYzOWNS/pGv/nzpvr9+ze9N4cxxE67aFXiHluL4Tao+CrAYjIEPtg77z3+zVmM
KnPAQEOJoopPJdp0p73I8aOH/7Pz/3fHmN71U/91qC2rNkxJTkpC7Za3aZzeig74C5rwdZiA5IXZ
bhDchJgf4Cyyg9t+NJ7m95eA6b05qZmEnOo9TSgZb8N8qLQm3s8USx9kbr7zo72da+AqgkfwynPF
JENOUE/74K3GK2kcy9+9FfvNS09mdDVDh1109RD6QbvgvYwfVgD97Z9X1TtH5tvByoah0yyMbCwC
e0FtGCRV/NQpf3Px/OcP+P0LsN5OfBr1eHRb4seO6BvcAyDg8phYWvLBRfze13+zrlSddh5BEFzE
46elIfiCNJyx+Sbzz3/+9r9/wZb+ZvloWtOQcSfWkyXU3brOuwIDHWPE7fu/e77x333hdQQHuTPf
v3RLApzW8Cq3xjT1d09/c9P3Ndl4ZFoQl1l+6glQ6cqXxPzg2eKfbNL/3dNYdv/73dEE61khUWmu
DVyyKA11O43L1sPKQCYS85lF7MnLZHUz8QbL+ikfx+GkqSLadtNiPNerWe5WY2i/eRMHan5NIimB
bDYKjwLZX3a0y8axO0fxVbhRxYt97xl15GNy7DlGDNQCNpE6kzOXG0A18zACFABbdKm3r/NpfGrI
gIcX0PR7dEcS9Fe3f5rcSxe9ycqtGK++iFVEgVfXxq7NRb1Z12U8VRKTdXcNJjQGcLKYYXKB6cKJ
YtLKbhywbJimYS5I/MJc70ilXVWR0Q5bA46xuM+OEU/dQa/NZJXYT0MmSE+sHI8s7AZbo5TMuSFp
9Cs2thVkODObHVlq0WcJ7HdCiG49i6gobufCRXfKIIqLMPRuL4icOK+gwQVui9bY1ehQHqeVixj1
LIp6wgsQSYn5E/ij+VnLve5ix0nR+phwqr2bLHmQoGu8bSsPVHNpLYJMVP3gFAPjLZp2WJ9c01wr
TL466NMqqx3ix/XBXNLuKFshgcWZAOksxTd8chGCbVs0BHlo5T5DhvsiB1Hf2FVTlPBrqLsRkJJc
pgT5f2WLw08iHuwjjRHR0lN4rTUPjZI+edse8ctVDlSiQesw2hKhA0WMusQy0zxEgg4poc3EghiZ
aIiuyrCzLsBwkYyKjWaxfAxRKHDTNMFpvHiHQSEGXJTXnIYBUYVX1iKwVEqoWBXp57h2yZ/QQMuE
ayZnLGn9VcXa+jhJCLN2FGqvtQENL3rjo3Df62H9vxsFRuK/GwXvRyk7fVxpo4qHBUFYD7dkPuea
/d2W4Ol/3uy/L7rNt/MUcLnl+UpW5UnLn5uqCrr8NZaPUr/L9YtQt0v60QSN35/ojMr4758j8Bw6
EVmTp4WAVH/UiWKvk/j1z3/Fewf6mxK+9uKljAl/OdoIsiJHI0wqQYlMooLzwZC333+C6V1/v3+V
IpY3L9aCcO5ojs9ZPvmKLquAjlDRBy/i3WLn2r3/6xMK22pXVqJ7FNb0NPbiq54Ye8Tq3zW9q30J
Tb5pxubgVuKXYt9sUif9ANiQ13vjd0vtzX1StxY6c4uIahMWf89EiBJ3g0OIXGdaC+5Q3T7naq4e
IqaNhTg2mq2ltcNNg08AiRWmN9dBMBg7vbGjHI++KxMffCUazGJ5Wc87eJfsjGhE3yNNZyoxg6lJ
AJJm34mPfr13lpf35k8gMrTE1iS8YySb5GTIMf+EHzV5qpMrKp0kNHSqaGRQuvjTMMcQ1xdlxaET
mIRjJDyvSJvGsDbS6IOJXL+vAZjG+N/XqVvFOhnllTfJpQ914dcIdvIP4e139q335hoF/k3ySFWk
imfTECIemMOpEJxKCxqnshXmTreW6dhrnX0c9Lb/aOLre/vgzU6TJmFHU++6R1s+EWs1VBgF3GMl
pw9e5DvPd9/ss3rpZ1ObkVULvfvkdmh5k+Qk24xExo9mpb3zZtw3G82KhXIn9GBHaNeN2zb03Who
rjbcvzmMTPdN9b3IEh5ztR2mWGlNFTR1O94DeLdfG0hIfBnIhII/f9I7i958s8ag6gczwjN/IotH
QjHjAS+d9YOHv/MzmW9WmHAayhlpW8d2tV0fXf1NVZG+nzXZRxSN/P1HON6bxWQS8FetqzWfUNYd
3Pv5c3RfXuyju6v9JMCDTVb+rXMZ/TXQN/krWjd7qx37J7byB6/qnz/mf08+5+1yW/VEDl7LN/h/
zs6sN1Jdi8K/CAkz2PAKRU1U5nSSzgtKp9PMkwEz/Pq7yFMd36KQoiPdoxsd2YWH7Wntb6UOsh03
yL1w3rIDJqtz9+w9HmLnT7Yt7gZnd/r9MW6Ie+KO6nzcD07qzr7jEFd58RYkMW/NmO5ylzJ5cKas
NABTBK5QDSBA/NQgW7k+VrS53y59qjQs87RTrIbiU5V94w0bCLX2pRs6ivsF3hCsOFvPcjCINlDd
wDRSXQHkL7bwPNHPljW16EZFmS0Re3fadl7qAHw5G1Xin9EbXWTU4J/k0G5KBw5zTuOZm87R0QGN
QxxIK2C3Xu3bY/dpvye39BPp4lADmG7krV2Rfd/fX2qYeXSe/UKQ7pAmU+IXcowAckIuyhavwi73
erRJfAp3lUcd2NKiznATJd71/rgc6Jgl7YeQm5lYiorcDTU9DoofN5C+ZZCQrvmtLQ0kaUFsFfhs
cBXdnfDfQbvT+vvrv1tb+uFS0EmCDtEtRcHiM3wB38uZx5K+6W7jfbB7rx3oRDzhCLfbDP/049xZ
x/6Ew8LN2jvM95vkpQ6TIhMUukUaWPgFJuoOdpqX7iM390Kv3Qen4MTcesM9+wZoB3hsJp6yQRa7
px/abefmr2sT9fsh+dKvkIJXz2pg3kOKgf0wev2uuguO4jRtCIJIhgEkfNszH7WDdqj2hfOBVCI3
OrY35V11bO60feGa92t2Cgv7N8akRbOuxZA0ChoEKP4B8Qs6EDjB1u7cItUeV2b2u/IODEJ0S1zI
BTd4hX2u92vV63PPX2gJ2YMSpGbYcuPy3hcbw31DOpwTb5Divov+JvchGFXOeKv7gx//CrbWXXMS
H8YWdKAt9SP0DvGEBwD9Zq1fyMLAZ1KcG5Ips+II0xnKMeWufQYbdXql9wySGKc/NXfFV/OHrEyG
hadtJjtWIv3Xhk0tKpvu2FNxr/zJb5hbeePWPGon9PLKjeH3K+ClJpZilCaMHlj9ebAdq1NxX9/2
O/B8HtGgT2w3eeCSuKqTeNnOPIy76xN9qR2lADWAhQPCCnoVKjQXej8QBoaVtWghhDApNiG/Ja5U
de4iHYJJ6unm21Bxp4jWLkCXdhZMClIq44VKOZZRDhqfM0JC/2AegOK/xY2AX/8CsOszM7dAO21t
r/2T3gDpisW8uIm+9N/Xm09faD9T+kg9CvGCUWmDX3tQXjsqthbNrr9psLTxzftzhBiRbc0/yBi4
sTaF32B3ge2Ew78yD0Y+Hv7Xs++zmzUDmYW9lim1CGYFRWpah0kKK1qH2kBvaDX4Q8iLuf7BSxVI
UTlUJthctGBm1SBcDUfV+kQ++fWilwKcKcXarDSRIJHog9+5jafcIVPcr7bDwd4md8OebipEe3Ic
N9wFomuf39E9AB2H63UvfJZskBWPlcVrXKH7PXbBivorVz7KceVSYals6SSiT23b0X6eBwRASXAH
ggoJruaar9VSKDSkUBj3WphAwj34+p35xp+NF/Ume+J+sG1f4r8M4nGHrIz2ucQL8cmQdnlakGd0
SlATD+JNHOLuE89nTfjOgNvKI3vFKtCY+/tSNXNDnm3VWK4FvaZiHLxp7juwM5vn95vUwS7k5k98
3P4pnW3sPEYb7GgBqnLtHRiOW9X5B7UhZvc//+Uhc1+uD4uF2S3bYsENwrLsTsWqViJD2KS11xvK
x/Wyl7bqsi9WrODyIB5ReOmV/4AcGEBvQHbfr+qJPdrvkMwf6m3iAUHxMByFh4wsP/nZJJZPlKMK
4GJdox/NCmcwmNwN+sOIp+DrH7a0jMlnyiBIqEkmAkfvX2Czed1NfEzugkNwUmycp4Sn7NSTtimw
isGuZXy8XuvSLJOCB/ACFtXLcfBzJMPjkRuW1ZBHXC+bLBQuG2ZVsSIgrEaDia1yJ05Ik3nIf1mn
4Vjfo4+O8R3b1CvXdAtDTnbNGsIqm6AnRuMBk9wjBylL/17/inmfeGFayaZZtdJ1Q5rNHxE/FuWH
odzHyLZqe9NLIaTqii8AwK7XRBb2irILbZbgUrAG7tEf7vS78VgdbAe0dhwX1DvuBZ8rtSzECV2K
EzYU6E0zosurSpxEe6vVJh7cAxc3PQcysS2NI0Cv870N/eH1KpfGwdxpZ5HJLBTTLlPU2EQ3lf5h
kptpTb61cDPMdGknMVnA4EwEK2uBeZlVTkPfxuCz0pAAEhhurf3JItx625/NtDJjFqQq7Hunf/Y1
QELgYTcYBl8DriAAO04I220S7prIFUoUZW+kSCuJPqDodn7WftLuQckjLStzhDxiIOdTf82Vu1L/
db3spYkjBQDkLhJgkNA3QBZDG5W2T42SrQzohbJlge6ogwU+lC072FWLXJHCam5NoucrpS+dL2RZ
LuyAgtmsjR2ikkB93XOLwqpEDHcq3v4OkCRqfgXHbdxoj7gqEwMQBk2N12Enb6zgJeaTYTgCoKWV
DcvCMv9/Sl5wPpWhNvC1xgQgUObm3W+Ke+3EfEaO3s+m0vfFw9ngo0jCCkVuWwcuemxcaMbvkcsP
IkBS2iuhdOk7pPhAkdCOrRexD2Cosm1No2aPTMlkhzfJztUDfdhGOTLzrg+/hdOOJoUGAjZgWeFd
9hBm+gDeuemnBX8QVeciB3VlZ2QtRLzvnfNZowUW0JWCIH2zBQviNCL92WVgviDDCplXUW1FX50y
qsh8GiyQawL1NWcN+IFZpdwpAwmfwwIPCg5D5x60qAGNyggaIJV04raKEeH/khS+B0LfhiNJ3Zyl
+mNTDPFb0hXBI6y3mF8Xg3IwgHu9BUSEgzTSkE1GQ34AFljdKEWYb0fY37hxgtRuELjT17a11GMK
OMy+qWv1PuR1+DykovPaLGZ7oQMWg8x84IBLNTw2Q6Uem9iihzxO1VezqgHzAMO1fjeTPALdToT2
I55fx1u4CCXgt+bsZpzq5J5xVXtWMgXcdzUPb5MUQIENiSxk/et4vHYBD1A2vOgBCprqGhYLCu5q
AsHFFpYnFNvXvIvv8cQLeYsOQtFs5QC3DiSV9+8tgYUC/gMDKaYDKFlAXmbTaWRl+xBbYrjtuUi3
Eey43q6PpIVFRhZUm1VSlnYbBIeWgZFjksRvIwaercHef1aBFIWRD1XUE2wADvU4Av6JmxQAcQTu
hUs8mP2sCikYszZkgEKEClwoE4DsEuQ74l0MT7XXi5+PThe2MrKMurAivYDcGWklrHmgGpAQSkD3
Zd2+TvUETp8GdMkwrfTHQvCXhdXUoIAFZLZ9QDLefR4CFBjwta3yQl/LKmqhmIVBMsM+VIIF+xTP
vmC+ZjMUrbLNu6DsAJtlbGMhExUsVtwt1GC8IxELiWcKYxZy5DNugSuSk+GmmAa6EjkXghmRDnoU
eZQm7BXZgWDrESTcsYlwVPhlVcrPTlbfO+2zSNa0ZdLZGYNTtEg9DfI76DRXltOlNpUisWCaGTdk
ACrapJDPhNV8+0T1nVAtvjL+ltpH2qtprDfVkGXgP5cA2mclUk95EL4VSNur07xaGR1LA0/7727T
tuscXjY2O+ht+wZ286ZFas3KFyw1khQDMjtLCjPiWK5Uesg42ZRiuKl1sv3ZBJXmfzYBVlmnlo1l
oa9tp0gU40QSmGPlyKXYGBwEfzi0AfkEhffP9H5MVl63ZYhnKKUMDngwjx9gbFu+ZB2lNxwsnkc2
qWxlfF3uFioLO1tFx3AaOkDSp9koyz7ZpuJdb7bLOxYqSzoT2JICll5zH45GTgQz1gxipxrWgTZO
aXT6c72Wy9ET6YD/HVdJi22X4Bn39dH4V7ZQHYFlfm/bwwEJ+s7QDKDOxqspLwsjTdamZ+CsN6Ay
sAOzLY+TAACFbk9gdnn9YxamoixSbRtdETmsog41Ut/dAHLDR6PsybEI6+6NATizsr9b+gyp0bK8
aKeJYXQlvQLLUPGecfOhDbWVq7Wl4ue/n8VDqpshuACqdcgB127ZFywY3XJc01gvlS6FRGbDoNUK
Ea8q2P66xTAgqxeoQfhJhSuL5FINUkRk8EouR1C4D+VIwUICaAV4tq/KMn/Y/FIsDMRQCwEW/SEY
cieaAqfKNGfq12R4C3cjsl41LnuDxkWlHKycv0Ua+wM/mXrTq6CGmvDLgmfiCPrFAO4AaGgrI3ep
yaQYGXHIJKN6gK0ESClDjHwDeNBVeriyelwunspaNiRfNMi9gF41BcQqN0G91droDjzGlSiyEAbt
ObqcjVgVPlkg+9Wtb6TKLA8H3kIFb+n6rF768XOAPCtcjBGvLE2r/ZDBGhUAo8of+5frZX9vpP9/
90htaSrHFHzGsC6IL3o4CId8FIM7pgCfpsCYemZgNFtqKeO/Jh+V22TqJrfgHNZ6pG+jex1uL/cj
UPtg9yRRdWx7e3ZdV4BvznJxBytF8MxCe97ztkZPbJc3FjZOOFBpa7P58mClcsKEArPbdrKq0e8s
GJ/rsKuekGYfFMWemGDqRZb6F8Lo36NgK9vBhbspakvxQ1XsIkOzoMXKjp1CERTPuQ53DBibqMhr
IOBrQ1bbVniEx72RA+UATvKBDSdr6IrXtKXfL82X+k2KMW3GQ8MyoGINWA+7FwCNGAW2swGUM2hC
0DYTjf8bLT39Q0O9wQs1I/AEt3lwMvtR7LUJanOth4n3AGnv0aoG+MlzdtMzjtQJHYaPJY0MN85J
e9NDdf0BzXH60UWtuFWYObyHtAALHdzt0cnMrkJqU4LEi7ohJaR/+gSiAjr9SIOgPrASuPtCDSi2
IW3+Al14fqo1W92Qqk1fDTVP9yJqVAcOQYBWZ7MpVaJoDHz6DEACkr+2WmHCdL2JACWptB2or+aR
dxnMBFTwT/Oqt3c9PhyEFmDmR+SmI+MHWSbwGjFgZQFUMwDKxSNOeUi51vIMT/GTYDdFZ9vbXlG1
g5mCfADPHXDfWdn7SdmUD3E6YoFGsljo4gYN7x1VZGajW1U5jGdqJBjhsrOJH+oojYGDKjQTIARA
Fj6vz8qFGS9LlLs0hp9BkRK/rOg7CBo3yInuN5GGZK4fVSBLNdsK0vgOCFzQHgXIuWUVwD/CRDI3
UX+m9qGyXNNoU9MGYZ37XB3fW6s+4tajcOJm/JfYbHP9My7vd6isprOFBjfDoeN+TX7zHoQdHN7J
vxBD83r5C5tDWSsHFlwzVZTWPnzowUBCcKNDy2Cxw45Fum8L63mqy9frdS0sIbIMDldBIJFrhXUw
q+xY5MOboicrr2vzQnEhVsjyTFyn2m3awZqpxaoHU4RiG8B9GNl/uxxY/tmLbmUZXBi3lrSY2HUY
AJGDpw5e8F80Tfc4BMIXUFvp7qXi57+fLYS46u0TXDINPuJasmF5Mh1GtTS2XV31KxNjqRfmv59V
0ZZqXMC1Afk3lsX+JmURPWZZvXaZvFS6FLSrXKGqErbztbz1e+B0Q4Jk5Tp0qW20//5wG15HKq5E
kQQdJvdEZY+NDWEOX7sEWSpeOiK3JJhGJjj3SfwBILhLxEkvppVptjCNv294zxrdypArC96M7lf1
QySeKmDQVPbZwS37+tRaGP+yWAxHoglG9vClqEkNv1cDuswgBVqk1/ZVTO4VvnZwWehfWRYGqbgo
uApzNNC8gJ4BX6azVlSlS98w//2sjXSawpFlwsDMRajPRlowjlFskNKHqPJqWKhYWTFur7fXQtiT
JV7oWFB6iU38ZKgfAMm2kWaMOy8geeBzQ2EwqdFPbpOX67UtfZk0q7lGUthgGDCOK2P1we5Ce5NZ
0bth92QPPRNkXxzmkdfrWuqg+e9nrdhWsdCMqCW+BfOGAMaaWti8Xi96YYbICq9Sry2FM0zARAcL
t4+s6cCUWrmxAeBfCU5LLSXN8ZKncAGfRuKD1X8TNOCTaSQ7pHTY8T56BDp57Up5qZmk2Y6tFoYa
EHp+wEf1NoWF9cEu1bUE7YXpzqSz3hAFrZnZmCV2UT2JCmxePO09ABT7ZJvj1/XeWPgCOh8Xzjra
RiqI6JKiQ0ihwbEx0saLdVwjXC/9ckdosmYE+vmsgm0BsrRTDE/sk6e89SpzgEHfA42fr1dyeUBp
snKkjYcBBtkVO8IVlx9h9kk2YIGVG6QAGisiy8utpH2Ljs5aKVaVnNZaP/oquSumm3z6/NFPlyUi
E+iqZV7BxjFieLwP8LCZ28MtbFBXHmUvByhN1oVYcLMJsGLA9wSuV3gMyr0iSJ76vN11Y7Llmv4r
0fNyJRp+vz/8//ZJk7UihPYEZou68MUbjr/8t/1qtg4IcvQEyDEuX27V5+H9qYKTsjM9XW/A7+fl
S3XOc+esZ/qmRo6tHnKfNm3vlR2A1h5e8NQONk9acCzZwF+YPtj/gGUY3w0IVT3cPLDHaMCVGWje
3TZBnolX1zbwy7BsAWBYiev6Xz0U453KUx1YU0MH1q0uW1g0pO0d/JPgiAL8Z6X6dk7MW5AFwZbT
UyaEW1siWLteWmpPWUAQtSFwHCEzfKJ0xgFXvPE2snj4XkCs8KcQQfegcEKPI++BlAAQ1EszBpsN
24Z3J3TOlV+agT6TqCeA1sFihEktkOP9MKzMioXZLSsQMugOCrzdwiegDV+7URDYlgGekZWsAvcy
7B5SBfnI1zt6YZLL8oJ4sFpYUHNszVvQXgVo0RlcG5K/PytdGkURCPcRD1G6mAqXwBpZNV4ETD+v
l74QPWTJES1jIljHUz8HSSaLyC0UkdlKuyyVPf/9bPwHVO3zLBW1n3eNn3H1NYzHf9d/9vzxl6aW
/t+iQ1pbqqg04qdJ74YpcPYEVBg/gu/pzyqQlumshGk6EYHhz2x3Plq3CUu/cgKgMzxyV67IF8ao
zPrTGG9A59Cx3dcfafgWpsiyS2CMrQDsuRZllxpKWqebqTHNeBoMiLAMr4aLPMweN0ltuAQWT9eb
amn4z38/6+YxYLSgREVfCIbNGAC5Xq0a/Y5rot1er2JhrZC1KIVVge3AO8NX6HhvtC1wtVxsUqar
ThCzTwjz4bW8lhiy9D3S2Krgkyfge9D7ldJkL0i5jLcd73BLDx/uaWXxW5gasiRCUcYwM2Dl6cMQ
WG8HGM7kP+wNadtX5ECkF7GBhY795dZzU7xHa4q+hfEqk+TGROU6vBhGPyXtzlZmg1Iw3p0kD/5Q
a5pdc5S10LHQB7IegphCHaFz6X2QIwVM3ctw08AKBg4Hw8rqvNADsggCNvE9vCpZ78dh9xXDpDZp
grWkxaVfPzfg2YzAkxQXdawoeLMbOyDqWxyGbTMpHpkRUfazyC1LGkLdAhCGGYlPQ5gtleDKi+jh
+nRbeFDQZDFDnBUCDitx4utqHdxYSQtegKhy+KRPMPrVOzpuFHT7r6ltumwDtJo6u7XFd1wxxYEX
sKhtYZ7+VsRBfixLWm8SS4dxjZlPndOpVX7QhZ08DhCY7RJg7V3YZGlv13/7gghU+84qOGv83qx7
mGn3sHdkmbGJ4xhw4tJXOfsMy/ANti1PYVj4YTj+hsdEvzLrFh4UNBlkJ8AWUm3aIzu7hRcEfMgA
RnQH2I414EqRQEndxIrzTZwldGt2AzZ0Ie9WgsnScJPWKiPgkdIqw+T3s0etNSCpPi8rtlFw370y
Wy6/0Gjfn33WqLGu0hkBOMP4u9du9mNLZoeEos9PoW0eEzADHM0a7g0Kxvf1jlxYub7796zK0YA7
bweJy1FJ3s2BApv1FlR3abi281kaKLK8AoMEfQUryKNlhG4WmbCEajyo7hwteNHH2mNZ9hCWb0G5
9j668EWycKCAZQfXTVRoaHDAUH6XcCeDO0SXrux5l8qXwg7pAF1N1H7y1ep2yorDFBiOFvlM0JX7
q6UK5r+fdYkeR02qGUnh8/SUZxA4aq+VRRyjXhllS+XPA/ys/KS1E/BsCuvI4OzB9T+jaQO38ceo
8831MbWwgsmEK9wcJkFZpIVfpO9h80uBf1rDOLBHA5D95UpgXpiOqv7frxhDIzEigblS0U+cPOCE
/dfCWnn9CxZ2Qqo01/MaKUuqzkZfw8tc+wk/oi1MBZ2mfeYdXF/jz+vVLDWUtItoeVNaQWgRvwur
g5jXr0nPdwCLvzcwLoNqrvjhkJL2pxaDgCbolcJn/ZOFVLI0Bsx3hGgn0X7UHXig+m93mJlZpAYz
8f5TwGtMmLAzb5X+VEKntzKqLnc4kYUD9QgCLqtHepwGMCgNRRl2VlPR295u4pUqyLci+v9PPEQm
IhaTShs1iWB6MUb0mJCi2VC7GTd63uq3gzqC+Ci60JtqAuclhcK31xrhwJB0nblXcRsM2WWkvyUg
qm9gdQMXTQLACwwQYmzWiwjQKDjwKXmXbhJeA0IVm4GHRw7AoRoIX+/i3hKO0RfBRkAs5hu8it1h
NPgBHkHMiVhcnBpKGxhZ2sHzFFjiLh+hSsYZrX3u4CL8OGpNBQqBBVNvG44HeVXau3iCoYrKYPpK
hda7UaM0G67EfwKmtfDDKJLDlLRIg+XQWUGn3HttWKR+FsZiO/IGnvelMnmp1hTH0GBQLKeD4saD
GF+aoog8PPkM27Ii4Y7lXXAgCUfmQcDSgxLmKJUDYnubRLb22mV2+Af6g8R2qsm0v9qUpAfcXIfw
18PPb3UGQWoelNE2Lg2x1Vg+wL98yl5UmKBt865TYWhPi1PHSeTpPFWfYewbbliUmw9RozWPeGcH
8k1U9j7refHaUfufQuBHo822ZApsiTdJSIEEzadiT2f/19buVd8wCthBqmF+GK2KvsYj4x91oEYv
zBLmRiQh/CdH9S7KgE9Jhizd4g0fNsFN8lVbIQEss8/3hQENXJE3rWvpVnGfavG4j4sWKaeNTjwV
wMWndmzR32SEEUycJo1n5LiovB5ELodzIstSBFMnuM0iELIQ9ss1qWBWZQ5PVWIAfFnD2v16NUvT
T1o16p5zRvuE+z2MdoAXug8Ff0nDenu9+KWvmA8QZ4tSFtYCtgMtxCkV3Mzui2Y2LHyPrJfrxc/F
XJrX0mphw2UOF/8VPfKE3ZckfdZF8OdnRUtrRdU18CMzGUxi0NazR0249hi39KOl5SGF4S2Wh6Dy
g8x+6oz6VofL7PUfvdSb0oIwZrmWYF8++mE126cgh58Uc7LYj0qXxQBml3YjgYkoXtGpYxVz6ki4
GUBn+Vnx86p9NlZaOAZ0UzmVsJZHfI4i03JzpB45AUOyxvUqFobj/+kARlNRiqqgRxHkgQMfrX8G
6Z+TTGgOVdZyNhc6QdYAwASPp5zphW/oz1bwiH33sEakWxg638Tnsyaqaiuu85yUSOiP8jsLfmYJ
LInImhT48sYFWMP/9gBcJCMkspiVP1Cth6uKhegKal8PUqcRHpg1gjCpQtLyww6XZm9v57wDCso4
0ik8dqO6p8J0IrGmXVn6GmkGEw4iPY8VA6dKkCkjDbIoC/anbq0IqF6ZMOC32yRP10fWUqdLkxqy
ErODg+foD+wzBqfYGv0xqlYaauG0RWR9AK78uzaYULod4na8Rp74DmZo8KFUkJfXmZy4thEPOxGF
wT5oteoB11jKyibz8ukVrj//HRStmbRtDoGCHzR4YhrBQ/FwUja3sPp0wikZtjSqW7h5DGxXVhX5
WSSThQRhZsf9MHajX7aPYw8mZeGY5soXLfSVTIvRraCfTdHoUUPKWacX8MHKbtNyXLkAWhh3sngg
ydK8UzSEyXz4lWgpHjX+ZjAQyuIn1fpZ6jEUlVKnIE9oNGte+nVM7zSqf9hlfWoM8/NHo5lJgSAl
EzWCHAZNQchORj7u6rJqncEc/l4vfyGOyVIB3RLIlYPFoh/OqYMGOLaJ8ny96KXOlWY9jPQykZlW
7nPC4WGFfD28j6kr7bL0u6VZLgQMj41cw3Nx1+5LGLwnAf/hoJSWbs5homd1Me6hoOKFWAf8ytal
SMW/3iwLv1yWA4RxZ1IuDAAKR7i/kzyekGMVKSvbvMsHayInwSSk4kZWsdwfK0IBa1P2ehi9jmkC
zWPp2RFVYSA6eNc/ZaGH5bQYXJ2rTQ/TWj+pYdWVMXeChyTJ166GF6avnA/TN6xvKHI6/VzV3DKP
YfcXOAGMbOqmgjfZ6P7sK6QZXBt2QwFYFX4Mv7NDlPblvW1idcpsVn9cr2KpV+axcLZbCMqGmKaJ
WSZovS3iCkelgn4MfYyjpp0+ILto14nhZwGb6v+tLA/6Vm1SUviZ8aKL+3J8Sviv69+x1CPSlCbY
jVQgYVV+3asfTYarLW2snDoUrh43p84o1nbmSyNLmt4EecDdNNjGsYj4QzTovzqFe3qu765/x/e7
8IXjCpXm+NRh+xHkee/DM8/2KyRuOvD9C/ZW0VfYTRd2BqI7IZvBVnAJGRl9i2zngT2xkaivtmq1
CrbdlD72gCtukXXGd8ZIOuKVLdHbHUuG4gPUfKoc2ICELUiok5vAYqEH0+8ElwAN+23ztjs1oIbv
eovZ/yoY3n8Bfq14nSnYIVV08dmGSe7Vum6foiBToVdW2dP177/cj5RK41FlVYxMZtyL9VOwKdu7
LMUNBnSsEOvDnDxdCaRLtUgDcUoHPLnkugqF2x2DdXBEQL2KbifzdwPS9/UvuTyzKJVGZBSoOQoz
Vb9LYathJkq9iVvTN2vyoSfI3akjBQjLzFjZUVwO3pRK4xLuKmUGA2bulyQ5lZ21j3h3uP4lS0VL
QzJsiqqLsh7vz+Xk9RFwKQAPXS/68mGLmtLGUYtJncDwmPhFeaMY8SYjeAXOv8bu3/XyL89Wakrn
xcLqBz0uTOIbKjYSVveU59pfOxpXLmCWip/H11n0FOOYd7jhQvEtrE3H+qlNo10XhysOeQsNb86t
dlZ8GekJpNtd67dB/Ttl2mNW8zWM78LwNOdPOitbL2CZXdtW7fOJupDquKn1BpYyrOxzL9D/8eZH
6ABqShMaufBR3teQFSM5/LlIKYEJ+/AaWtaaUmqpkaS5bBqN2qV1AyvELr/T7XxXVebK4rhUtDSF
RcebaZiVQUGj/YLZ9snuzJXosDRypOmqJqOucBMq1aRGUo9BkCoGVZf1w2klzdhKREHFmrH1Y+Qp
EkfkSbeH2a7ws7xU97hNzldCw8Iokil4KrJ+Gjigq36cGntOS3cagIePixh+1Qm+yqwHsMLiNQzZ
QocY0nRuFKbC5iGAZDIuNvlQO+O0lt6+9CXSVK5GXmAqI8WvVKoj8EaV0yntizWAjaLT2u1LBW7k
rFqZFQsAH8yC/06/RkmspgHoF9coSC5JtM6A263Q6AedeUGNOYgdxIQqTO3H8W8WRyoeC2DfquYi
2U7wi/VgWDu9XA+SS60qhQLREmusDOR99mNwazTNMzPszc+Knqs8izJCr9TOgngdlEQdD3XWMN4P
WrcKkUYp/79XojIPLwuNnAu8gPiivjPFC9IyV+bPwuz8f+myHndqjYJVNfapULdV1d/WEFleb5Wl
sSZNfrzywWV+gi6tSQ4j7kYnnBrUFA8s+bAhduoW2co+Zx5NlxpIigNcEENQPqh+boYP6qjBOBn3
sU5GrE/LXgtlC5XIOmY8c9lZhFcysAGp5bK8AfIuhp23mfUAKzewdLveakv1SJNf78fY4APSh/tB
eZ/C32NiObFWH6y1u+ulCqQQIBSOdbbDctsEsCQ3IsN+64YOJq5NlXmk+am0X2bdlRSmszZgQb4a
1x1eTFUq3ChAvp+SDsGxxb3q/fUWW9jmytpTM8N2H69CrR82rZNb5qGyX+tochL6iWV+e72Shejx
zbk9m+KpoLqhlFjgRYFHqNImv5HMu3YlsTARZcRdZGRgNAyN7ndMfdMr/pEO41uuliunjaXi5QUe
72cGWl7zkZL3j2hpjXe67k4pxh+iVvG4+N8ACNNf+DLhPOobWpaflDrWPR529aZUC2CZNTHs4VYE
GncYDYeyUfv7yM7ZBvry/N3slPrN4mQ82rat/7C3pIiQNSXOPcqo+zjzPbcFEpGpucbTW5g/smSd
TyE3k17o/jgkX03QeEFqvNWi/2StsbLhXqpCigG2oKJN41739aT9R5LQ7ZD/2xjq7ygJVpashUkj
i827WJkGvGCYfpS9l7gx6kS4i4pPYoPMrP+5PmcWxp2MsrNTgtSFXGhwNptvZl2lGZ3KWAn6Sx8w
V3o2IRNqqGFEW83P1OBBGNNDVih/Cpsexrpym95cU+UvTHxZM6yUwLTNSQZ+SMGsmwSScGARKn42
NWVwXVsGnUg6avgM7OMwijfj/O+4XunlpR6QZr5lG1FnBMTAawmSlnma2yd4yYWeqcTDz9arb4rv
WT+wVDNtNYfCHQapSJq/hXHKRrX3Ublym7bUz9JUtkGps7I4z/3JipVtGFbCM9Q0umF92+51JJBt
S2a1P4zEsmCYN6IOcDEDhbgROV34FWbveNlZ2W8tDCVZKwzMQouMvahBpn1auAbo+X5gaj/DPNHv
FJuzjrCsQQutCVG+7qHkKqLwq02it6ox/842atdn9EJgksXCIuCwGdNxVISUCxTU8gFZH5pLO92t
AmUtyWqpEmlmN6OqjABQjH5v0kc7BE0waB7pFB+7rv7ZoJLFvVqrBPCjRFpPWt2rI46myY7YuOET
X517vaUWZt73iei8NwwKCU1ZE5+YbXzoOnDOkVxva2+N3iW/flaHNLtjGO8RFdJqv8rG0hmYpe76
mL3WedasLERLXyGt6xhSSsmQfOsjhXUTDewgaLCtyRo/Zb7/urBxl7W5RQ+r8TDVkb7QctURASRI
RchP2MbfpET9baIFHVtNHrrSXuuXhUOJrNYlYt7/dmClTA3lD5Y9J8w2A4kOncXad3hiTvfV0OAI
UVmV9XW9n5bqlJZzs8kGrTXGyR87EtzErW2dQlAw3uIBgHq31+vco5GAL1YwNPSHWA+Z/zXblSM6
asLH9RfwiDioUJ8a3fb6Jy1EZdmhVpmmFlfkAa5e2iQBI3vaDcHk8KYNcfYqH6awXFnmF0agOv/9
bB5RFhZw4hLBkVPrFIj4C2jTHT5s7Wp26UPmWH1WfljY5sB0hhwLrXwKleivUojHgL3EMe6SOq3z
rrfX0mdI13fsf5xd2ZKjuhL8IiKQhEC8Ana3ce/7zAsxK/suEPD1Nz1PfXSNiejXPmeEJVWVpKqs
zLGsejVBohHcQ030mE/PC3+/PPRKuNShvElnpnj8LEZYunezezPieo/W46rYuMStDa+FgHIyqDHn
cxQW+OXmTYkWBELuqbS/diia2vlutxZ4R5YUG5CSb00ESRQUEcSXojD/P+hgZQyn1DUyafGTDfEE
H6Ue06/t18tLz9zT/v1/BMOD9r/m02R2heJilB0hNUsOTTX3ARDPzM8KFT9OGX8CUsj0kql6jay2
9msI4+76AkKxlDbRlQs06o3ZdxBpMUBvew1iivdkjpmfMONtQrLhwBpQORW5eWNVMwTBlqREWy7k
bCM28yCOrL9t1g4et7rHOmb1IbOL5BglswiQjKZgPuYnOij2IwEUA1W18aelIAPLM5d/MGk2Qd7K
wlcZsz0n40WALnmoulayw7+nppl4rUXtHf4nkD1I9Cxmo/iz2A1Oyi5NCr8WbuMtCYB1/QIxQTq7
kz8l7ryzWrtHg+OceWhhSsMihQpmZnR/S3MogC8Wyb7rq2jPWV9CNxPPUIqmFx/NQmMJwV3gLTwI
Aaun0u3502QYRulHowWhB1tFt9NgRj4SItB0jGQjA1vm0ktmUH+7C7iL0Ub4KKmZQ9ZaAMzaTzxG
x6sA3rftAaCD+QZQynRf7CGlD/mMNKDitPZQcTB6CNi2qF+16AG87yKDSW8grfNBU7cP86HBnTNx
Fo8Z0xwyBwmtOHdLH2q+fysoG6KcMFo+qPcBsMo7hvLliTlKsMBl1p0LmH2zLPuKt38hIfYydj3Q
tqJ4n/LB9lQx9N7AU+ejdiTxQbgHLTgFaDQRJN5LbgF2nOfPcilcn5YNuyqF/MUlOJohPvVmgjLW
Iyl95qPoA4aMKUBqKZiahxS6HwD5+rmRm55rxbCkKW7RbsGgASDQLW812d+eyXsRo7jPnRYs41PV
+Hab/nFtsNuipfq+LYffwKddD0rlHtSNIRtcNB/cUH8TFP/8Nq6hOEwadCIt5YLiqmRR92CKlDnB
0MfqWz70SJCbNtvlshrugSSVj5EBAHHfJtVuHpkD8Jkz7Jq0Qfs+SLV2kTt+U3PXgY4szneI0KYf
FdkSqhzJQ5LO37OmU0fLGK39JLsyqGowjwkamWE8lAX4UNAAq1gTg5e9Hq94Y9yxoo59KMwrrzQq
ZOrHJfdGF5mupcLpxaHE6LkZ7ho1BV1UJlWMAzOCk83jbWFUb4UbPY/21PpuEsV+YjTcA8HDj0FW
kAVgU7aza2d+d0xQwSPrMdyaJsrIyA7UPyqSLKFpQcfacqARSwFD8HlP+mAWZrvP6Syfq4zeACQu
Aaqgj8CXVcCIm403S/mbZhV9RLOJEZTxjKb3pK/30nC+EemCtLBn70LI78zMXUxLMBTQq6f5lGoD
fUYDwevkQ2TqJeHpu21mre9gihi2+ilYezCHCCrhhdsGA8+pb0xlD2qBFD23uDYY5hVPR/AFgW9c
JX5XWvMcjHUMWLdLiJPtqyZzsRXUgP2DAb24iWa2HBak+NpgJrX97oC99ioRZf2Et5Q4mnJwd02T
236SJUiXFqnNfva2U10DEFM88gXE3rtmgTw5eMXp6LWw312f9FGgpioOQbTMnu1hko8AaYi7YQGT
8EALdt2NAE56FQXEzyskI+yNzKUFyXNJi8AhPDm2iIB7J4PoLYEN874TEH8S7hOPnOYXQRp0DOzZ
idB2yH/Z1ZLdOLIpDspEFPJiOoz3UdR1V1Evil3iUBdtAmWya4o0fyPOmEOZE2QToTOybK9wrXuZ
mpy8dchrfXPGebG8HnnDXVLVTO56BjlXFlkQCTbEAMK9qFjeRImKsNUibpVFkViBYYKG1Jpp7vMp
qsG2NzyCx8kKO4gq7CkHDlgh3Rx7A0rK8U6VJXvrjKq4XpYkDRNiI/4lQBdlOfqSRH/NG3E3KbPz
VDvLnZGi5iMsQ16lEpjWjoJ4sZ6S/kBB4+fz1hE+sWseyMhusKjNSwIqe+yA4XjZnN9GyoquwAmf
eSKqXt1EsDCJOHRK6/KpBZ3fFTENO3DGdAjGtHjHoqjX3Kh5iLZFFkzO/JHENQjlB7Adg+vgHbQv
lTcNmflzqFvzzaVg4bHrE393nQZoGQFvYGaDCAEn415VeRly0429FOq+vqCp7Y9Z2z6qZez+inzG
f3Xy+MZZMhsH3pB/XD7gz1/buM4oCaorqzqJJRwT13qLxQiJMumefti80Wv37+1/7gKh3T+pFS8y
o5BRX0DF4SUP6m3+QdHgcJu+To/Gd/ohPtSLfJS3qFk9XZ7U+Rsd/3eX+XTlTVq7tpIUIsYkARCq
L0YxeHa+GIA5O0XiD0lONq5fa1/SHqikmWZkLSMRlqV8aEh5m2TTdyaHJ1qRH5cns7ZD2vVUNoRB
PoyKMM0OWf1RFX8WY0tgeG1s7Wo6TjERyHVbR5Goa2onO/TjXUkE88s//fzTg+v9XrIteZIs1Ajb
4ae0pRcTY1emJShR0erbfO3lwfWGr8LMG/CJKJCFoUt1nw/cfTGNXlKvMLYoKle2We+GmNq2Shz7
BPOdu9RDpI29Rpq4AkXZRw8w1eXl+tc1fsZVdFZExhYgixzwBjRGO+Pc6Q4nhYYiYkFDeeCY1Rsb
0K49RI+TKJ8ZmztQqYOeZ4kZrntO4XXjFkHj2oxPW/rJhdxk6lsGoCfK6CXfFz1ZdkWPPl9Dlvne
Ra/Pxuv3fMaQ6w0Ug5O2qNjjdWqBm/OWQBLEr2P0aVxe0bXRT3b/aRZ4Wi/QVgKZUSlz3N7+ts5G
2mht4NPfPw08LHEJEyui0AK57wMIVhYA+VK1v/yzV9xSaG/p0Y2y1pi74XhCWiovinLl94MR3S7A
Zz9f/sbaDLTIBWY7hptLDGVTwcerrOPVAcdr9/tro2tBy4i6uqUElmwPXD4kbWNfoZRR/P3a6FrY
WpARWJoKzFAWxQmbluMdN5IsuDz4yuLrPRCiiNpUQD7zOJV2FLhTHR9MIrNdNc35RpL5fFwkOlou
52kr6iIH1KngR0gegq43+2HPaD7soue2Fq+XZ3Leh4kOmlvmPHfRFVOjoTd9A7/a9eCOQR1lT7iz
bJx/562IcC1MQIoqjpaTnqBRt4fINK6R69yqS53PnRIdNSfimIJOY2qOINZOrts0gfIPC6UDdNhg
X5eL+QIVnzCF+sNGomZtvbRo0cuZ47ZSoOOq+2DFTTe7fiYzb4r+XN6P85ZFdAidiqwZRB8o6DEy
9kE2k/bVRRXgMLacbqT916agRQ5X8GSs8okdqUmDvnwbkt9E4G0AbOzX5qCFjWoEy0+cAl4FJajI
U2J86Kb5KQZHx4ZF/Ss7/v8hCN7y/4bWOJ/RNVmUHWiI/Wmf3tHQ8nu/CEywi/tgO5j9PjBux525
j7zwOQ6iu/IdTCIbn18zaC20WMk80aKo6FG4an5FCSW9LmyG++rl5VvxfB1nZ0cSDe993oINDnx0
H6b4WNj9FOFN//vyB1Z+v46sk7ylNgRUraNZLLu5mHBldDeuJ2tDa74e047VeM3QY291z0lJn1pT
XV/+1Stmq6PosjYlxVJg6Dozn0cBjx6rEUqEqJ4gRaPajc1dW33NwZt2Bks+sGvHPkYav6ECMBoz
Nb4rduogX1L3Lyf5lobPirdbp2X8dEXIrMZyBS4fxyyawdbwBxdTNMb8/dqCaX4uR+gppgMYE6kB
xcO5AUpz8gr7vdwChP4De5xxQx0619COVHjWwpB8yxdv6hb3zPJVeg9L2O1yv7um31CTtp5NaL0b
B+Pb8F6/lz/NJ3SpOoFzKPxiY9PW1lGLB2Ks8yWOEwvkePLayeSpZWK8NfJ+S3pnza41l5c26tQU
6btjG7v1nRhssBagCXbDtFdG11F1YCOwHbAY4+ezk2aQ/G6M7tNlI1gbWqu6zWNDDDxq8XqDpR2c
yhpfbDJHX+yQ+T8mUD5yOnDOjqXKQtcRfwRvf5uOu3EJWtlXHT3XgACpWyLsa2/WyGFWYcRa3xy3
6ndrw5/+/sn9WgssESBG4sc24nuH/DQS5TfzF+89OlgOEiKlQSMGiFTGf3cQ0hrS/uryrq79cM21
3QLJNERajnee8tAF5TUzdG9QA/na8NoB3llVC1hcT49Qs7qXtrMTICTbdQVrvvj7dX+FAHSRZQ6D
xgq9btsGlCBtBt6D7NvlCawEcaa5a9YTyk0TgpSTw+cADH7hnJoPNZ0Sz6inys9rY+MyteJfOg5u
sGMcSVHHoXPDSt/qZsMf2/jh8jTWBtecl4vMBPV+Ph6nTAWqxha7cXB56NMQZ0K3jnyTU6dam1rD
UY7yQCVDjU0dIXDyQacWiczofYq2TtSVg1sHwMWuA2r0WvGjihfxNrscKA17TAIxF0XQIVuxuzyl
FZw9tvi/7lx0pRkl4AQ8cvj1AQW7BZ1uJdrTK5Zdm8ijHmJpD9d5VtLbumhI4LCsv4ZixhjOxsBe
Y4IO3su/ZcUAdbycPeVLWQkXBs5nZ584Y70HQ2V+1c6k/D5PZn5FRbrVarm2wFo0qLukito4t45D
n+6E4D5tKi+X7l4uW403a/PRIsJSOCAOcrIRjc52kDgJcuHqSjgGiPj+Otmvry2aFhVyc0mXdES0
b5CTRxrT6H8uEHjppsGbTXcj9Kz5lBYaWsOKUK1O+LGwB9tndpF6drSVqVozQR05NyWtM8cSbmWy
XPqKL/KxLpPyKZfIXGW2C6Ewns3xrSiYc1WWjtindpqHDgq5t61RLOjSLPNqIwquTFVH2vUCygtK
cetojcUtoMkvUTFubNXKAaTD7GaLgw0gh/J0Ap1Gb3TAS9z3iu2qFCWYy9aw9utP1v7pcDairMl6
hvt+kYzzdbJApLmZTP54efS1CWixQgg7R5UbBg0NAc+IvnXlX4nq7eXBVxxSB9ZVMs9QPkpBGzsU
0Ey6HWcz6LrfLnv/2viaw4/DuNTQfrSOSfuSmDeZKq9Mq/AY30LMrk1Ac3eQT1YG5JJxa3SGw+BA
FdpehuelSwMUrre6sFZyNzoNZmNbfCCdax0LkNZ50GreOdF44AbD8VzcNCOgCKAkQI23tPaX121t
0zXfr+uI8M7FF8XUw+1NJ7QNaNqU09Pl8VeWTYfVOSgcZk6DZUMkY76YWQdEqHimQu07Jl++9hHt
UhDlRVbLGGDpOh7/GDUozCc7LE4w4HmrHreyTjpqrnIpc8Exa6EXFagSiF7X+eh1nG+4x4pn67C5
QqWg3ytldczy/p3EUCKzcIW9vDprEViHyslTaZg3CHqgYrt3DONHW6gPCK6PqLki7g6R8NCY+uFA
+F0adB+55bM7pQGY/bZShGvTO/39U+AiEC5nHKDzI9AY7ANCcu23JY22mjrWbEzz/ZMW02R1uPpn
zfxMii7zapZeA15LoA83bIT3tSlo/l8NRV2zBYekK8iNJUGqwNONO+3KTeL/tDS7Pu5B/U2OtHmr
1B1HDa6Nn1LzvUm2yHBW7rY6mK5yZtBDq5gfR9A2VAP3W2ZfDZl7B4zgfVLO98Zsv1w2t/OeYurI
N3NBH1QEqliweLcjGA/TBFoFYtg3prXxBD6/FaZeHx1sAHFOAApsxc/SeVV8o9/8vB2ZekW0i6NK
1Tw3wS9TON48OMsjT/IsWESX7UVefo39DAi2/3qDY3Wo17X4/QaeqgBrcbf342xj+c8bk6kjE3qX
DP1UKWB6B+DECOgtF4iNRmjtqp/NrNtd3uQVPmpTF7hMMqirpDHobMAkyvaUxeRW9o771NTIHTi4
85S7QiUAF4I11PQzs+8pIHjgRj1J8X0trJg6YKHkY7QsERQK87j8brvJT8fZqlSu2YLm7oKX4Jwm
WMa5AKUBu81nKDQ8t3ILgLpmw9rFXpYqT4sJ4+dj6he88ej8+/LWrPmfdqIPUMIx07ygR1KlJVZe
8v1S9I2Pzrdmf/kTKzam1/XrNmmcbo4A8gbKqk2pl9bsmdrzoVQ3U/Q1OmtTL+tbY0QGcKNC1tNA
IYPEHgKKJ1HPIMnGffqfWsv/P/lNnexwapsJ6CoE9SbABELbL8P+1fkJ4plDv+MPs2/t8l3xnD6K
b+aze0vC4Sa7Lh6L79V3m+62KBdXbEEv5kPkYCjTDpyC3KxeOmZfz8PoX96pFWPQ2RBBgI/3vTTR
+9O694vpPhsKFLsAlF0efnUBT1P6dLADRG1WsgVfjYy7OoB8chUAfpo8DUW/+Batbcvv0NEASZy2
fsiSoQSNr0rvhFtMtzy3FvT85k1A6ABwbBKjHpWK8jv+hToYaVb4ZrO0ntH2NfQNhCA+swb5PYdc
+d5YMigPu/OYeCD44f5g98XOlK16vjyztYXTvKgsKJVLbXfHMjX/NIXMfFHOd6bcoklbiS86VkFN
JuS5o4gcjchz6W622qCZviXTVzdei1+NREuZrVA0JYl1D1jaHgBwpHnIl/AnptDCV83xcOAZoUdX
JuXedqAan9WmuxFfzj+DkBv/r1XNxdxyEIwNR2IJtNTbYGomkETYOVlDg7SxriIZkx1zZwJrm94u
7/iKF+p0ii1D8k8Jqzmqhnzvy/g3SbfcZMWYdDZFDFuX1gIvXGJq7QqnNXduWeYPKKB1V5d//don
Tnb2yRFtOxptN03QUptNt4lN73nDbpWcvl8efiXi62SKFVkIJHrh55DECfvcfoIS+y9Ayj+ghXGP
v3/pJmzqpIoxaVlc4lPHiZAU4phu7iU9GFwUCv/FVL8Dq7uRCFpbL+3NIGGxgtgG4OLN8GT0U9DH
5V6V6UYuZcW9Hc39SGsbRNFlOromyPOF8kT/TUC9xizZRuhdm4DmgQ0w8zkQ8Kcd4TKoU/7HFKOx
n7Nii2x4bQ5aCHSM1JrdBl+QshiPyHaCvD0X4F4hwNWHLhSstpJDK3PRmRd7s61NQ5ToRiZqfF8q
QfYQT4/CseLx+2UDXruw6vyLHP0REt2QaJd3++aqNKsl6OzOfKdTbQduVFRQI+/oIUNFJ1B2FOOm
MQskWhP2dPkXnJ2kjcaG/3ooWu7aCek7CkBy5lXV48D+gNjGuzz42eCFwU8f/eT+Iq4k+h5cGroM
HTZOx+9JNW1Jip41BAyuHfKxpM7odAkJuSh+U4kWGpBa/Qah1XXmbimBr62O5o8ONUjft/OCtI3C
c2XxDLV4yBpsrM/Z+IUpaP7Yl02RR41lhmqRV3SSHpB2UJeqT50u/tj8uLwLawul+aTq0c4rKjaF
TPxEK0lAY8Anu84v663q73maY0xEc8pRWHnXZ5RD9ghJ5ijuv6NYG98YjoKs3twhc+RyyBygltjx
nZuXyZOyS7VxyJzNIqC+r53Lshyc3pWZGVpq3oNe21Oq8RV5bi00g5nPETtcXsfz1owq/H+t2Z0c
upCqoOEMUuDWSD2ZfOVahxmc7OOTn0SVQYvM7UmoaD3ujN7+wfvpwTEcZ2OJztuxpb/t47FpBKtr
M4Qi1ZFF6hn1SeAty5fLK3Peji39dW+XlaqcZplCo0puxkT03sLTp8VkhUcm80/fyI3+g7V5aD5f
STuHKigcRkAgF9qiM/pcXCO0i2wjibP2Ac3h5yED4o4bS8iS0QymWPC9Fdc9Qkpfb+zFmhlpTp9k
Nc0XXBVBYcVDbrM3S24yN55M/v9ejjauof81pHqaU2INnUTzCZ7ASl7HfeRDmC1o0TrhqnvCxP1i
bAm+rTie/k5F+XwY0EIN2KYxNEGNephXV9ZDW9Uhs9KfLgpmQe6OG+63tjVaGHMJ7UWbxyoUaBUq
bQutlNYtmjt3l234H9rjzNq5Wgwz66ZG31kERNRS5VBvRTk4lS3bcceJliBLDHAhA8M6oWmtnU9B
bAjcYTRe0IlZ7sG7HV07BhMvCxS8gmQB9tB3ZA2kgbV0V3EV2VAwqcltLRPrUHfc/mu3VX4NbSly
a6Bf7rbsjASVodKQ9zIr7J92ZDqvJO3nH80k2OTnmXBfwf06XtXo8PwVL9BR3ziGzrcqwGy0CBqJ
soiAw+hDot5J0UATOkEfp9yJjodT9YIGqytjGm+HmPpNb/hFWe1JmaB5K9mN0vQvb8BKENHzDbyh
cLm4G8MxY4+z7bw2U91cD10xQaIFQsHjlOwvf2nFkvT0wyR7l5bSbEPcIKFYozLcqNjEPJ64G3Fq
xcd1PQZitimah+EZ9pxUd6yxkyebL+Lp8u9fG10LUlmSGVBIdtuwG5JvTpYfHIUj/fLYa2ujRSce
w6ZdA7+cTMh2FMbeaP/iFryx8mvxSfNhkY+RGtHQGc4trmtL5alUQuK8/w3rfuCu3IOp6m8bW2+X
J7NmUppL903jGguhbWgSKDLy/CEq01dr7A65nK5IVG+9SVY2RM8MoAU3ExGoW8PBTK9rd3lYivrP
5SmsDa1FdKKmFg3QvAvdZbjOBhC0SsSar222ngFA82k5kox1oZm3P6bEuK3R5lt3Yuv+v2JMuqAC
JLqZo2ghIWY4gyIbnMVq58YG8ea621K+XNljPQeALk7HsWhchqUq8o+OGA6azul0nQPOfpxm9NNz
m27BRtYmdNqlTxc1YDRnyHyaRZgopwvyrJs9slCxJyrdAiOufUJzbgL2ORPiE87Bbt4S49EdpmBq
ow3/Wxtc8+666EFGPtYt7n5NeZXUZrnrs0wEw+xkj5cNdsXFHc3FlZuBRK1w8pD0eZ745VzbTyN4
LLwGR9tuIEUsQcfQVz4wfnL0FtK4G19em5zm7VZh55HDZufQDfRHMxev6IXGJSTeiOkrw+vpADWm
FNFEleHESxDpqni+Mt1TE6ybbUkLrDi7ng0weO/gqVbzQ4UmpV0c2eqqV322UVewz18OdfmFqW6H
ZGAZ4NyVAJvpfWRyzxAN4vDT5a1f+8Dp75+8AyKvztSVrAn7cepLzyBM/aqcXvzmxI6uaCTSjSv0
ylboNNkm7eVAavQLSbd7ix32Iy6zxxKddV+7iui9PWPSpCaIHpH9R1JkBn9JanGPjaU3Li8k+lpy
weKapxvzeKq5YhbOWD1SB1VJBbFkntp/L2/HSmTkmrODzDrOsqTHKjm18sxKPBgueSDEvpEjcC7g
gN04RtbM9rRNn/Z9tgaCtkxShHZjtVeAUvObckiL4PI01kY//f3T6AoS7tQqeB3OWW/vqOMQH9pf
7YZTrI2ubUKnaBS7YM8IpYzvclu9WM6WHsmaO2jr76Z2LbOxK0OzYi9kyNgNWqZjH7wrP3qHb9HJ
rviCLjEwyxqkL242hkOHxnhIPX2Pk/yjicXGAq088nTpCzRENzzOhBH2MlXfwUntXjXzkv5qlZXf
1pFid3ZFuhjpKpl8XN7xlXSSpbdUtktliWEA2lfmIOWB8DLEIePpt9XXRzCH7OnY8+sJFFJA7/yS
rHq7/NkVU9A7LAcQfYMxCbfFfmjv6zR/AXX6RmRcWUS9sxI0H61RQ/MzrFmf+2UKaSMbrHFLP78V
i/NtGZebMus2ACNrfq+F4XKyYtWKBn7fJLus51fIaVy5KUo88xNEluYNr18xPL21byijIZMWPjMj
93OVlbO1c8eU7FlaxBuY/bVPaCd6hQ74frGsNkwscDwZo/m7A2uKPxdfDPT/18Gnohy9ewiRFvQu
vXow3kanBABcgUOktr2pFxt7sjITvZOvKQpRVDleCD15bO138DGXxctlsz3PyWFb1skOPgXI3AAw
yAB3UCiAP7ot5jJXnj2P9h7kKsPfkbV1IGkln6q8YR/RYs/v6MSzd5M15uEAZPP1QPi4T4Cm2aU2
+NKcRMxe7Bj5sZ1K9vvyr1zxAL0pMKqWCqj9CClOdzhAOeluiI0XQK9vwIfrN8q+TWbD+JplWqdN
+LQglj1PTm05NCwBJytPlEkLYGXdElyeykpc13sBRysB9Mqao0MN2mNPglHNW5blLlLJTxDb/Lr8
kTWD0c4lG9xOIG2YxcEe02u3fwdM0beLLS6PtSloR9OQWabZtNzARbP8SWUlrqdadvdpZOffo6V2
NlZqbRLaW2BoCB7cC2SN3NFFV7+BPsK8PPYGtJovr9LaPLQAcRJjlZB6iQ6Kt2gqXsa7pcLzsiDu
o5EMW/mxlWnoXX+m6lrDbKroYFhPxL41mxe5pWi4MgF2cpdPpjqxWSQxGAQPETSn67JATfm56V+r
rtrwhX9Q9jNpTb3xz664Yc7DEh1MSMscDcXYDU2T2KcOyn5emQLxHisr+zWUCoRvBfiiZtHnBwgh
tY/LqPguTRdooBtWs/GOWpvy6e+fppyXpKIVxZRLYMxUGgWJ/NmmoBTc6k5Z267T3z99IM1pzWbo
Eh6G4n0RjzS6bac/l+3tPGgZ2hbWf8eeLGNJ+rSODmVeMAHuQdd47EqXg1hAieahryPrkFi2815D
5Qhy2yQH5HExgyFHe3LpUPvZasHQsfFrTmZ+bm+1INH2KYvoMBiIRFnp4TAePFz4b10X9B8KFdde
WLfzVJketL6B5Vtaa8PvVq4YTIsfKOqCuQdqZAfpkjtn/m0ZNqhw0cavgNb/4vtFZ+nvm9xMrbZN
QrA9vY9EOTcumMKujGa6KxYQxbZgN7y8kGsWo4WRzAVrb+XWcYgLTXrNxtFXtiz3GaPN7ktf0LsP
lV0jPRVNSQgJATAuXLeFtYfOzOXBVzzqHwzuk8FTUrXpWIro4MTiNq6GvZUv+c6ogasroWh7+SMr
a6T3IdbFINCRaUaH0VhMP67F+NxmNVBcw/TF7JTef+iMIl3cGqGKzM8tsA5LcUiMp6/9/NO0Pq1R
Dqo1yVSO5nbHyYMaXGKBXHoT0hKps7HHK1ccvZUwYqRTAxTyDtSFHLIbO68m4z+G07Wgpg/EgfJS
7jYPl+ez4oE6Ez+jXZWBVMUFBWEsr0uRBXZm39lZ8dy73eBVNnm9/KE149Jcfam45Eix4IgtlF+h
eSn3wXXi10ptxJK1ZdMuCVmacl41IA2VXXaXsO5XXsh7UrJbZoB3NlLvObpzLs/lFKXPxEuq+3me
De2wYC7VQA98GHdptqWBsTK03k84L3bKGtpHh8as7uYyOaJCvVH4XBtauyOY3LCbDKwaYQ7p8zpr
wG6hpmljSVbStXp/oAHByjohYL2lYId9JjmIdf0YGHq5Q8HBvQctpxq9HPQUoIg0lmPa56UZXN6N
8ybM9IKfq3KLK1BegAfVMXtwBIM9h0QVHqgsFTRsQJt4BZdy3i9/7mwA467OgQEgqIlCe+GGiXB+
m0b3aI3mK5qcf14e/uwuYXjNjIcq62Nj6uVx6m7L5I3Ovy6Pu/azNZstcpRFkyzPjo5yAxHLK8W6
XdR+SYYB5Ionu/gUF50Z+lPlBNC8jfI2wO0+6VhAK2ffmlvkDWcjCD5xmtmnT1iZBfbSeJJHd76z
nNZTyxI0OTRchrfLS7Sy9PqlTDVctmOFpV8GiM8Zj+W0/9rA7L+/PJsT0BcT8GkOMTkQubyIMd1K
mq6tihZXhzaR0xBD2HTq7hm/TymS8d0E9totbZC1D2gGGaV566qCpUdArp+Lnv216pP+aHOE2O/z
19ZHs81GTXai0PqL1iQ27/JiYTsrHfnu8ugrE9DvTBP4A2ujq9owBRn0ruzBNY1sOX0BvIm+Lg7Z
SgGveJh+fcqAs3VBKyCPrEddxHiRteub9kbiZ20Sp+D3yfhHGlFKaAq1r3EEfLCoUUCIX8AatVcK
ULXLK7U2g9PHP38kKhHZbNgp7fZ4zINaOfajL5XVuKuTNcTmEpsONaF36jLHc/Hc8CKHj4HVpD++
9vNPfv3p59NWLEkjIL3m2kvQz1esq31SvF0efG0DNB+mhr2QUkCgrpn3zrLv5kAluzLbXx59JfRQ
zYtV2c55YiO2jWnkA8jgMbJx6q/9bs19GyIKk1Mij1X7KJwH0/7ZRlB+3xj97NmLTdU8lyGZPxdL
DrM0VLcX0h2Cwe2asC7iKrCyIbvO5k4Glxfp7A2Pu/rdSC1UjdLCIuGEb4Ksn/NdwunvJaEoiYwx
/83qvto5KB1u1CxWdkXnU2AgDqlHsWB2aXOXGEaYOl9KSWMumj/XBRAsgPPII1izr9OeI2WirnBJ
3oh550sfGP9kDp98oV8gSY3QJo+RCpoT47snn+1639/Ifl8nqCD5l/dkJWT8g4J9+g6YEWOVttCH
VGC58EocyUvbg1dmI3N/9lqJaegujU6cvlFtHU5lE4dFbDQHmXLzyq16EiTZYPlWDJo2c6zr0GbL
lvzKP96g/7vh47uatyegy+viroqPAmoTiceaZv4jSjt5iSQza6+qyxTKkRDDJFmU3Bn/4+zKliO1
oegXUQUCCfEKdLe728t4xjMe+4XybEJIiH39+pzO04SYpsoPqaQmSQuQdHV171nshgLG28huR/PG
Os3c+AdV2TCfEFX+0x6TqY3hUBC8+cwubvyiNTOgrXw6Uaj7Prem7990mZcv2vSNACY4l3fUxV4q
rAIwOdfvvzZZ68v7gdbV0asd+f367K0EB2cRdlTrs6Z2SHCEY6l98Fghn0ZSX2wCvIp8nSa33Rho
JU4spR8yWzi06UHBV/VgnuFNbcWTLfmXpuelFeaTrSSKYL7ZqA2+vyr5EmI9MtfqspHxo3DMcEqE
DsAS7ts2RH+G8Y+dlksbpyALPEOpY06+aPhjBSPcHarGdDdXnf2h9wiW+hK91RczxPuzkypLACyI
lGXo2KmOq4Swjal5/1sBt7OIFG0vps404hQk6RtRScx9B5ykVmcbIWIlii7FJQTCkDFc8uOQBZ9M
Vz+AHPjt+vpde/ZFlJvynlYtUEFHwEfPgc5UmIlJho0n/lwfYO3ZLwP/Fd7EAMJG4lr+MW+nh74V
u4JskR1WtsSSd5JNDbcpTznEOPnRll8m34vacgpz8Y3CEOb6879PDIIl4TKQcVag5D4AzDT5Bwcu
Bsp1d0S1h6z8VOufrXgs+i7OuuJnVamNY3MlqizpKAUCSm0s2z8qOn5Op/a7w+U+bY1C/bjc2Hxr
YyzSGs+ilWdx3ztyAAv2aQLzHJg9eFHuu7Bsa5qN82dtmEV+I4pAkezS9WDefK+1+9Bo+5vhAE+n
9c31KXp/DfMl7cSpmVMngQmOnMng+8gKuP5xrxMhnPrK39fHeP81IFT932WcIrFIRKf5cVZQfWBT
7PgMXbpun4zDFkhzbYzLn/+9VezUGS+yJ8d8pI91wA4ZmfZJ5R8q0++uv8bap7r8+V9DqBp8WNoE
7lEAvzrmqLsl+Ecef+zXF7lG1pk2GTruYkNCY9FmYe7fwaF449ff3+5Qgvvvs2MuiTGaukenIHt7
lFGQvDDeHSpriGj59forrM3B4jwHagdNUWyBY1ZBdGFwmp9tAQOtdBjhQ063oJnvB0UeLPZewpsu
6VLPPaoR2FIb0L+Jdp+vv8HaZ1psuBEuWKngxD16LYkA8f7uwf8pMhn9ZBnw5Gsn3erGroy0JCu0
Evhkl0hExpqU32c9tWieFl2sg1r8LGanPeTFJh9oZWKWhBq79VjdVzk/ojAaleou6KzbvjZ7L9vS
WFqJ9HzJoskkg+QlEJJHMsKdNiRVyn66vQ07r0lkI1JJRqE4MDj7eu7a2HVl9aUkvpuGPknFh8A8
MG5YBBrk4tMg63S6HVALhjGiaXek1uqG+VmzsZHe70RjjEWgsSe0nROnGm9FAXdJOG9xD8IPktwp
m88QT0/7e+jZ8/MkM+d7QV3yx3G86bYbshy+GYWxP+PgVSLkDlraG8fR+/cUiMn9d3cT3hQ9nNbY
caSM31iD5x+CBNwiSMw5UPfw1FG4Q/U90bWHC0y5Jdu0OumLiAiTrIxXluUehxrgxh2gjWkWUQYl
LIw3mtDpjHgI8oaGvkp4FsJlqNi7jJovRCb57vqefR85RPmSpiJd3mSUK+/ISAk3tRRMMWvPM56p
yOtGMu00sH1dnKetPtJRyE8FTx1nH4hOtWFPsMFtEiRlXMK4MATeOwvFgAkS8HiKraam+25qxLfr
D3v5Mv+/2fGlNEXRSGhpOCk9QmDhMRmLOWoz+FJZ2fjpYwMsYjAs0g0XmQV21mi3X6DdY+27NjMx
DDzI6/Uh/u2Pv/cSiwhsKJFT6rQ+zMdy0Lt/DBD6FrM4pgw+UMMuoWloO39o6URDakUkeHOyIbJp
bPvmMNc0mqyzrO948IVUADaVUdV9S7xdZ44TgeIIfcgc0P7MUwk/q8QJO9+HB+PGdWMtEi4CfNfS
3msF0PVD2j7Wlozc8XUKnFvdvF3/OCsDLEk0Dld6zDvqH0tImcG4LIR4SlyoFEUJvpEVvg/foHyp
psE624bjoUDuPk/GizRv60gPU3bTQUM+mhhTt76xp7iqbWfvdJLt7bR191C0R+02aVTswWHp1/X3
ffcc8/E//jf0VAFrHF/X/DQILAL5PffhDZfir8vG36oMv/tRMcgyzpBOzkPh8lPSv9F8CLMqj5vW
RBJyrddf43Ld/N+SxgiXZOOv3I5SParcOPxEnOIHTCzvmiCv9nnZQNnWc2N48k1RZvoNhZd3owBG
W2ZjXuc1mRbuee57nFNWvrOSLo9y6mylw2sjLMKANymkF5aaz4M97ftp3NugIwrzdP1rrc3HIgCk
zuB1wAlwIJu9MC/eBv4m6C3PnI3zbO3pF7tUuSrIBt3g9ydyo6dxxLW0Osx6C22+8vzLTTpbqSo9
C9+fWWj24Kv3t5xmc9iLFBHJbpLd9e+08h7LjTpl+cyUA580V3VxAvNWpy739dhsLNq1n1+kO3Cb
HQDjyjDJaQ83uX780XLxHULnG4+/sreXxDfmpd1cZyQ4GdeKgvmceV3ExVsx//bzjVjmXpb8Oxtv
SXzzUzBKbeDjz0wXSI1cF9ifIQ3CzNHpLdgr/jGFcHsIc/oBXpwl6yNtV1AJ9ZJ5l/YOjVPieweg
Mu2bLNPlsUv9HI7MjXdGz81EkNdwzlPefQUJeIozAgGS3qpMmEphwdBDODeU2nOkA65i2nksnuZW
3cMeObkpZBK8qk4AgSab3JYba/sSUd55YW+xtnMzOsSGo+OpLZqnBJQNGqQfOft9b9kFt+Z+BP3Z
M+cGEAtLlWERjHFnNo7OtdW2CJGpnE0BaVmY/vl2FsqLpHpQ0Z3J1P5ju2URFd2mEMHcJ+NZeG51
gEigsxtVNd9gj25hqtdW9CIsTlpaegLf4lQMIGAQlH2neo4UuSCBkq9gKJL4+rusDbSIkGqSgzIM
A4EzCC21udc3LOvht60cmIXIuTxqjlhwfbC1mVksKU93Y1DZCJcwX4UtA8h86fcc5f/rv75yNC4Z
gzLXTdb4bXYOqpvCPdMSC0slB0GKKBmDc51tgXhWojJbTE4gy1Q1oEqcfe/n1HwtaY7te5R0oy74
/m3F95YcoxlgT2cA4Ozs5UPyoyB2/sJglfdVs1wV+7LgpAzrjkLKc8jfUs75rk1nPxSZzb5e/5Rr
b7iYKF3iPCMc5+bl4lv2JBR3dHjr5q2iwkpsWTKOAmbBqaOxYf1J6Dl3gifjj8/XH31lQS9pRbLt
jJ4L6p8GWH+AKRfJ9FuD0MgB+hBbulvv9w19b8kwamCJrEzvwA1Jq0drco5V9+jz7y2sz0gmIsH3
A3ngmypcKxtnaec22ANMtluYso7jeJr89Nyq8rffp7+uf7OV6V4SPJUjA3RO8M26HDbnE7SjxBAl
8y3zn64PsDYpl3XwV9bKJEfTsRQ4mYF3G/TZ1V9m9jD3RTSnv68PsbL7l/RO2UAWB9VuLFnTwyWB
dSevl0fVyZfa1vA5Lp8bO/8IAhizvwgA9ZRqgp4jbHm59uCOi7JRUu0dRsawb7bwemtzvojM6Wh5
6JhZMDoM7hN9FN7nWX/s/KWL7U0I5LEbF0m3IJRETTAfSyLPnTds3C1XtveS54VCmcwqMQP7h0Dy
pGrfurHL5EMAIt9bkruKuRC6svH1rS6Blnj71pP8O8y7N5qJK5thye8yQzrXaYrvzuyyPbLByuPO
0iS0XeOdOs62dGdX5ndJ0Sp6n3PZpfO5cLow9WU0o/uagZNyfT+svcZl2L+3XNmMvB2xp3NVh3rE
vuY8zB1oKW7JcKyNsNjUEtJ4vnZH5FmtHzalDltqR5Q+ZcG366+w9oUWeZYPEzXewALspJkPx/Lh
WyH9B0g9b2W4K7+/ZAM1uQ+oVdN356xldozMGWA9qgNIVGfk8KFXWNKBZNUFYvYcA0vE+4B+TcRb
Qz+2yZYeYFNwQSAEvATUrUqgJVjMMH5vP3bxX4JIM19DIz6wzVmRR9v80OU9mTZm9d0aMJL/xbIp
8o6RWWYM94n5wR2ze3vMn/IKLEqbo7hWeqHTV2lE1bSRT61N82IZJX4OXJLS1dlPANYLysQP88CV
u8xNN1CH/4Lz3rkrLQk6Du61Di3YdB7GNkO3QqVhBYWBqK469U2VvfgzQZszQA/zJCAmeargc7Oz
oP2Lips/RrxsvZupZAF83Cx5T0UJIiJNZSxnwn7lomxC8P2hRg/54U90ArcY9BMVIUMTcdPr4On6
Yl0J20tk5kyg5h4wWNYMTEHaT1pyZyftHF3/9ZV5XzJaGshQ+/DHgSEO+y7RUeBFCvTOQ9pDtW6G
GVlZ7Gr14/pYK1O+pLYMAe9TFJLoyWfp0RD/2ND+GzB4G7t67UNdhv07ttZBPTPj0xOaSXDJEUMZ
SjNubL2VsLrkYekZOgbgKU5n0ukokV2k2yIavDdKnj/0cZYmcI5fiCG30bMDm/OHBdLoqSHUit2O
VrvrI6ylx0ssMborGs4Y3nQ2td/GJTbEnk7NuK8avJOU8M3RI9e7AFq7J9U4KfTN5JY/0trcL+JL
CjBCXU7dBCH1IATmLiwDHqZ6qwC7Mj1LJlBdOlBJKFssY5u4EPpLWeQDNRBrx5jYL7dqDGvDLFLM
jmW+IzoLK7iyw0SJ2Fa3KXturC0zkLXPtEgvK1SjDEDM01mY30X/qnQfGvnn+vyv/fYiv0x5FyhH
qeQ0IeeYUEYchx92suXCuJLpL/GtfKBjUbSqOHdVlsAPYIabUEGlhFJs1dwANt1GXWa5j3mQ5Bs5
4cqGXyJcYUctnQAOSSfIC6rPcw0sTQaCb3z9c61ExiXItS4MHdomS05lBq8UrCqbI6y/lD7kDFFW
TO/cbCvlWXuRy3L7K3K1RJT1LKh3QkfmEwQr0hhGn1u3+pU1uwS5jrikZlaKH09NGnsTuYUY30CH
U5fIm+tfauUeucS5Bk7Wlfriyl5BSeaBqGpHxehFReGLsJHgdOdMbwy19qUWWYPKjOMG/lyea889
p6V1cli58dNr4XGJJ+342DW9KotzTf4khb5J2/pU5X0MBw14xqG4Iy9lcr+NDN2I+WtTs9jtXVVZ
aWVS/1QWTtaGVVmau2CoArS/yvJZTWSr1L820GLrN9AjE5Jj6ztOGrmqAsFgDJMBLTf1dH0NrIyw
BHsyhVS3LS3nnDIrmjM3aiU5oU8Y+tlG9vDvPLyTzi2xnmpyZtdA1eLEZvW18Kwn3hDUwJzmRnsz
rBoSdpOWFKGt6k5TWr+5DmgsTfX9+guuRM8lENSaWgaZwCQ/W7D4DSJLo6nhggXchGYuncePDXL5
un8FAtw9VYAWhDknaIe2xWsKi996K/6v7J2lEHmgB+gEcl2fXUJfOnt6Rc6/ca1d++nLn//13C7U
iAs/qP2T6/8c7cfM+nb9e6z97mK7z5Ob5nWFloQa3HA0MrSbja23ErOWMM/e8vKk0poBnJy85rXQ
YWEPoabSCdsB1ubS2n/sFRZ7vMjhlJMFSHwkT+8Hm4hQK2cLSLr2fRb72kExiincCeHxMv2uvepP
YLZSnfePP3eJ7AT0iOvOQnGwDOqb0hlhGWwdcmPfms69R8YYD1O9s9S0EX3f314w7PvvChKQ5ZHo
aqMZ6Xthq56KDhJHW/TttR+/LIK/lmelklkrF4lvm736KLrAyS+0gS+5PsNrv77YtA0ZLX8qeX4G
CxDuvSCouugMdQIh9mMDXAb+6/FLpo20GtybUK2NRucr/HZCwbZS57XHX+xdWJbTAZCZ4szV8+DR
sOTfGwiOXX/09xeouwSOJikMSBwNyTI2CQl28/BcKrG7/tvvb2E3IP/9LALwsRx7C3JohHxPmFPs
B0FkyGFUtDf5eSq2hONXTh53iRnFLWjMjA2aKrzhrE9UTzoPvRli6CztxGHsLLNv+xq9WK8tDnZu
uhiiWcke9CvrZxE03YfyXXcpzl1mVRqAHcJPxlT7gaXnhFu/rn/LlXla4klhWktqxdCl62G6OyVB
JLO62lgDl33w/3PbXcJHva4fAzn4AVzNRVhAWwtA1ZcqhdB3X3kfGQMs7UsU+2uLjOpy9U/AFFDT
dMPa8tZO3UdaJjs2mI1A/m/i/7/3wBiLENVPsHw2JXBruR7BxoGrj/xRBQW5GVjNHstaNY+dr/NT
RsvxEW7JyOD5OJKzyL3pOBbU2FGb+AryzrU+9Kpmt6Y1WZRDAGCjSPHujsATLuKcXySSpcYrwYap
4ACSFsle4fbyyS49KA8TR/BwnMd+A3zx7rxitEXcE6MWGmhMqEZOTl+EA1y976EMTI/WmCBjrtwt
UfR3IxQGWsS/0e5zKjWrTwZox8NUu0UsPAsuqH7hf+T4wRCLRMNWrjPBxw4ypG7wDYIMR50IEfaU
xdf319q3WsSqSbdN3VKI+HXQewJTOdTai1zxMH+oKo8XWKQZdeNnfl5AxVrXx2r+OufBhff3wadf
pBn5CBZUNxhIZNfdQ+V7PXgA4mwKx91nqVAbo1z20f/3F1Qm/7uHac1npYehP42JCgX5Lh0rwt9a
8QLi4W4MtnTf3l9OdJlqBFDVbHIQME4F0rKIeX1ztlSrYuZUWxor74MFoJi52Ikpq2sXHq7QmNbe
z7RMoqGy90Nv9m5Hfs5J2YX2XI6hanPUpHPS7rJebs3W+1GALn1O7L7UgoxzduKte4sy3msqJ4MW
aPoZyJEgLASUDa+v6rUvudiYzTwy5thTibpFcygooNCzn6BwzIo/1wdYe5XLcfVXWGeAYTAXxftT
gRLJThOtn8jFxGdKodfcAhD8mPZjveVqefnV9xbgIgi4hrG2zoU5zUCpXJY4hbhqsuVSvvbrixAw
JNzJQYSlR78iMpLEMrsSVjcfyQ2w4Bb738vFrHU/ZSjrkDlkwrZvyjLlG+Fx7dkXAaDv7cACYz0/
uQk4lpaugzskvVs86fcrL4A1LXa+x9veFz1Eud16/FWPIw0BrbhXufzRafNmj/Neqf6pn4NfgKYP
H1u8y7TE9RpF3UmaE7fVrpHiOLvZsXG2otnK3lgyWibQ43Pd0uyUBxN7GIEY+9NTpzn7tr+F5F4b
YnEA925iTRT3mXNKf1ct7IRTENmfru+8td9ebO2iL/mEtleJa9+c7WaXO6iB1uqhZqDnXB9iZVEt
QdPuEKRF3SGrNqn9kJL6kBP1ESgIo/5ivYo+hxCIUDU8MM15pF1U4d4d5Aocgq1698rTL3FtKrMs
Sw1OdaaOdgD9nQcIo3/I0p6BdfPfuNd3k1NYfled4RMKOl81dbGjszL0clgeX//6KxP8P7KTMnPL
26KCvq3cy0QepcUgr1Qcr//82p5eEp18V/hBn6AR7udAyqTzyfbvLdyLObgqZvglgumP4P03k327
PuD7GRZliwXbq4kFQifl2ZH+3oggRoc5Vp5COfD5+ghrM375878Oox7GuIFfiQrFqOwLRILvKNni
laxNxuLkSWvXpU2KHm9FAgn8ZXPOh+nWFpv8ussh887R9j+daospq+6xoNokzHfDoVZRGudf2QtE
xUOXxmzauBSsvMkSxJTMAZFOY7By0SeRCQW22o48vtWUWZnlJYZprltXFVzU534wu2F6LAAflUkT
enIDNLA2wGLnOehRc2g9VOe6MjQeyvpIeTHFU18NQH27W7L4/r8H8zszsiRxuLWXQ3omBxpLSwf3
MrsNvhSqgtBcW5DqE6hG5gycQQEhIM92wnmcrHBqSZeEFVCn8D5uyQu3K7e787KewS3RLhUswYIL
50SI3kzhRLL8l01ZNUKO1BnwvxB6Xzg2hdcphU1oIwfZh31XmxtVZC1QNqkf+Ur6oW/QIsjn1v3i
WLIY4SUI90fGB+tQBmjn0HzujhxCEfdu4nnHIYdMZeGZZj+xGjwXxz3oqqaPuUpklHdkfHZtGuwn
WOre10HWPin0Ir7jtih0VNIy0DfAggyRYrSI65GPz3BzGuLGhqW4Sd0H8Ag+9703Rugef26A7Yt6
6Vq7xr8Yb5nJ2o9lkIIaOfCwSjBVMxjpN/gKkDIfcxMFad7sKwHbyqmHql6VuvOBK2LvUQv39rNF
4dFBLaghmTyIacFBgEQf0Uywt+m0/ix595u6qLtRMd23lgs8zNT00cgcP5qNQcUs+2YNYxPXsq6i
obaaA9HpK9S5khAq37jEJODN5skYAY6ShwbFvNCtuyLSFfviaHTjRg/a3Gkx3tbEv6OVqiOueBf6
HRf7MnGOPc6CuHfrfJe29ldu7Fcrw2OYqYMisa8OA/HSyC7wghIu6rvcY1aYwgxwT5rqKRvFr65U
f4K6uCWUPdmZYw48tW+7XnxFjDnknrTCjE5l6HqjC/BKe5sllIUJ2F9xOyYAImbJfm5Lc8pQLm9g
RDDMT7a0sCpocmtcCNg4aRUXQQ7l+2YM7aB7IhnbcVXHQQqpURn8AuPvMTdeH8pRN6B5CSvuGjCv
oSITBTZto56WUI7x0v2QlDe58JMoNS7qCtkQJsHwqQXE5jBo86Wave6e9F0X5lYAnTi7ewmyIrvh
fnGAGs3JsjPU/hQYwcrXE6iL7EaL4HXw1d0lboRNo79fUgKop73KWb4IDWhANQP5ULjouPhtY+Ku
THScEH2fj86z4sk3O89OLR12BXebXRYkB+Y1Q9h0PN1TbebIzTsAfqAmH/skRzyV1R5XV6TJDRBC
jKDYz4aMxLR339QY/NE5faFQoMbiFj+AK3koAybDPqvv2ra4TSp5V8v0AYkpOPx6PJZmPPe9+7mR
wXnW7u+x1j8IRE+P7oWtqln7mVf2rfayB3Bof426foGQxi2+Ia63Xgkde4/GZebOR9DevwSqRx9F
AB5DTHJLy+KNFf69OzMBm+LiZzZw58b34DDCeWBucreGmI5Ongtw/cNiJnVok9aPlA931jLwXqQh
p0zNfehedKBR2UVrvPRviLR3SQfrPEuQH3bOvtRqPKRBetd07J4E7m2SJeZn3g/2jpU5QBSwyKml
Qfe+yqsws+27TADfGUAHNSSji7EcCBo4M38CmLiOjcxe4CXQhHBWJuGcQKtRos8XaunHQe++gl/2
FHTlIQG05UKllravI85psHM7azhqr5C7oFMZVnZbAGBTjrHIIfHNhwj9/kj6/LnxrOI5t4wbBjVN
Qu4FX+kczNi5SfbWySKN9EzsQ9+DugqVevmoVKF2DvRpQjdzoJxHxM4LnHNBh0vdLSNYEY0Cq1p8
6y7qGLNhv6Hi9wlysujJJ7nYNbpFYBXsYfJHL7ZU/lzmzV03oj4wA7kLdwD/K029n2gnmThPAoLq
ke/vHS8n0eQHXjz0+hfq60ea1v1uTjqcuozeODN02q2ijuo5CT45VjntBmE/ZNPwZgMrHweoU6Dd
UqZhO89W7CT+qfXyB4TAL34GBg3SkiKkgweBks7G0ST0TuWqgwUwseHGON2N5ViGprFU6EK2ONR9
+92y6m8wkfysWPepJLMVmqCsowweBNGYNwId4eqJdRU92L77sxwnmBe1kA4XgNIRCYcL2r4CcBsX
XunFFDTgsK75l9at4dbT1WeYRd66Xnc3TuKzMsUtD6hAKxuyIKzwXsDYfjaTi89RAs9HeRcFrfMC
f3cN1if+wyKjTyhvv5pqeE389uglgCO1FjFhIMmLTKzyME7D6yyccpcMWbODT2J/dIH0mRp2gsZ0
JOZ+ByPnU203ep9MNiTHZ7xUQdlD4RYPghVVxNIpDa0qeGhz/Dz4+sdyrnlkc5XHk2vlOJr1DlBj
P5QCbnCoEv/mQVnuCKw+whn33ZhycQKe6dWnyDu6Uf7BgWPCqRvOfQAsZhb0dgTWTg4hgKykd1PZ
JaC0eiKuOZkP1didQeGMqERpC4dtBFTfA64rbO9zeqmtdfs5UX9omu3qbspjg2oxEKAywiKPEtOc
qWs/scnHw4wENqbjralrUDXd4vsEd4c98zoV9YlvdqymxY09wdSAEs/aQSanOqQ5qtqW5cGlb8QZ
XtSmjWbL+tFqu981zYWpOqLP5FWsDOGXC5XGtC33LrUfjXCB+C1qKCwa9piYjIS1XcdIiMQhb3MX
67ppYxzU8hX2JDi36mGM3ZZ+0W1OwpHlI4ZTl4UBWT+wC9ruk1va3tlq8fULf1QPGSDFOKbgZZs1
9zMsxLEs5Pg09tOdVVppmFNWx3NH/rRN8tkT3dlLZXlnD8UDDN2KsCta5IMcKTpredQk7Idx2Xgk
1Cnv8O/RO56RIhbCZ0iIpga8XLi/1g6I05I03T4YPPJYNjx7yEpH7chwsf1gRfHc1fm/B5iIq/40
FGWYezo2lsxvUyvo43ZKCfbD16r9k+d651eThuDYHI44LXuWPXYFKiaQog9FnVgnqA8cwO3EYe4W
YCD2TRRA1Y62JJ7RotBu8gQ8daTEiHZE+wuaMbAWHe9NWe0qezyQunXCvKuAbvTdqOzae6kkZMLT
HS2zJ1HfokIbans42JZh0Zx4Z7gqH4xTRFXp/Jg9c6Nn59C02Se4/JyUITtYt6JgB0xDbe0cMtzq
tj5kXgvofhLNFYdISnmLZvKrcgELbOcp4v6EC7svYmAF8ZJiSqOaWQfgfgDu6MUdscq94CLSVv1s
BiB7C3GDBCUG8OwT3PxiKsddUbAXObDHnP8ExjX0HflJT1bkj6UNsQF114vudgbAMiwA2aUdw00C
pi8TjmUXggq9x752HQl21GbQFJ/7o9YyLkV5p8ogniz31cnwVJZsXGSZv1ORmYgapKjEPkvInFku
WK9OE1cuTq+stV8BMIhyHE0N2cmStOAuVBCxYHsh8xuvQo3RgzpwSKv+PJTTyVI6BZ5lfkqbMR6a
BkIU5twiuaKu+wiAdBLiUoITCVKbiZXXF445D3tZ3Hj9M62fSW/feuBXFqkb7Fqt7TAnE0rAOtEw
X6IOepQV3VdZpfdlFfgxr8hx7Ep6YJXND13TOIegsW47o9I/iQCbPWeuPhW9UmGQ5Xdd5os9dbp5
3yf9DSMEYaKvbmqdNPD87T1oX/SDihLHcnZJOzY7U+qvtd/v+4xgXxTmTQXDsW/Q/JMZvwOcZjd4
qR260BYJ2965mHh9KYXton2mXwbX8eMkJ2+uhiDqJGvo1uOLXEieCDf4YMSrnP3k7oqgj+rAxYXN
F/IRxHUg9txcR2kL5yzpIwhXrlfvSFMUMQQNvLAsC6RVpSdeeDE0TxVcEyMYUoGPUZftm7GMerBt
wn9gXRbQY8ArofsLmYouB0JemewWcEb7VsKJ9iAC3iCkzpUbKmglyKgZS/EYpMhox5w1e5qlmN4a
krTujUN9ukPXBO4mYghw6rsGjcpjNzblmyrHwAtJY7L7Bi6b+64iGir6rSNvlbbn9hNED2GOPtj1
HGyUdldK7EufoBTV1m4IWHU2TtyWFZi5nyz5bOdPFFL91wsnKzWBpVeQf/n4duEEF/LfrrGAmKp/
5+VHeASMeovSiT+O2H0UIH34bj0n2IRQuaMv7qQ3YdOXKvQ7N/WlZrqxk2qA63ZyzGAXmMHFxBE3
o+sVddgFI4py/Vz5n6jNWx4OtVR3SJT7oxqC4fPkMT4jevtI4tLcwmFizTvOOvPLc3BHqX1/RByH
5njaDMnHPvYSZO/PARs6yJmd8qqllzDq4oLSPiaF97EKz79si7/KYHKgBnJgFTkNaILDLMwTb1CU
/+DTL2psXTf1kIOtySmV+gDRt5hbD6RSW0XJy6J4ZyqXMHFUHHw++cl0+oezK2muE1ejv4gqJECI
LXBnT7ET28mGsuMExCBmhPTr37lZ+dHGt8qb7upbbQah8TvTrPObVNz2Z7CkR06ITJBx37kbF/Ap
oeaaYsNAxw5H+BfUVaIvjYOlT/JYiEnAsBS8yAxx3iWNDFow7S8l0a+Uruh/ICDYQ7Daoce+/93R
G+rvwFiI0vTn50+/MlHQRU190O4MlCmhR8KHjUEGhnR/TXMTd+NvDYfYL91kySJvEMyJsx+ooygL
hX36fe7VyXJMmOdDlNHka3MGP1dJ33XhNKhsO891csz7ycRkLs62NylsKah74T1WvgVffAuoKrDy
SZkcsw4h27X5pauZRbIYf8NFa7zQn1YmJr74Iip3Jq+2xv7UuH/Svtp1uYejoQ5HnBdlWkTMQfX7
Eodu5fMvTU9caEGs2q1QGJ0ifd1RMIRiM+/9S/aI5wLrB0NzaXaimBBpWnvB0cHQqxDSpOFAVg5z
SOnfiZB9pfrt533sPJd8dKfzG777+tykqcA2pT0ZByfxGtlbPPvaZ19anqR2RfnsQtQGp7a7qcVW
ppo3qMw+m/kSRXjt6Rc4h+6HWrluAqVL9+iJ72r++3mrrCzS/vl+71rF9FMqE5YBz3LyGxb0u6LP
vzN+yVhsrfsslmldODDnr5PuVAKWCYrbrDibbZdRT15dP7nQ/GvvsBzXZApgNI22memVsh5B/2rG
X583z1qzLwa0dLM6pwaXzrI7wp7lpUgmQv6xsz7oj0vjim5sVTq2iFIsLIs+W0FFNhSRNId8ntJd
2mSAIbqh3uRwetzagx/MIWoew6GWbbW1Va9PHUGoiBW4UxsJHIS/FZ2ekKE3m9PkBfld1RN7a5EC
Lt6BEZuJpf5Pr/DHGw/lpQj7Evs6q3l+P9MCzIHJwUmuoOpIIRXbdgN293Cyuy2cgcQunXToIfl2
h8kz2/fIs4/y1vU3DMx1uPOq0qdhO7nkTxUU+vdofLHtgh7u4mbIIi3g7NdUvIklDCAdxCCa0Y6B
QwLaZxO9s0hXfE9s3pLQd2v9y01mhgoKH/04FaU8gN7nH8Xc6pehcsEizLj9KlFrxAxRT9vEmf0/
NjWosmlW2khWl80+8Id0H7CObGlJq4MtsejiMH0uU/aGhmNRmxvYBUl4D6ru4V8CgK3dNjK9Xx9Q
Nut3I7NmJEoZ/9XVuotaM4zbFvWfDTfWGEt2dgMyE8ollhbizWIoqSBAubgO8sb8dGFtduCW7KCD
kcK+gp1QQvCkQ57CZ5DWu3rs2rusxQDoqBzH2EeY402mRYAGJvm9LlEP6XtXsBBq7vzWh1jzV99W
7Nr3yu5X66CuRoJC7YNgwtnWU/2r4dn0mwZltaNFl8WtmcvvOghgmmuAiSIFpb1GyqV3V2SZidD+
1S4IlPMjKzuz6exh6mOvwoN5yqToTXbvkLhoKOhKo59sZitJoyrnJuo5yn6cBM22tfAQLRf2D0c7
LFStSG4SmaZRRyy28fxzNRSU2OecBSKineU/ZuhU8axHcTNzpFzEQMGmnXKhthk7lPf55My7qXFc
pAn69k4PKT0NkujYS+ox5APt9sgqAWzjMBdVdiwV2Qss7YLz6sqfGwZvFNH3fOcFKc6CfSc3rcgf
ZWDTx1niz7gc4RMvqjs3ySUu7w9wIQG41qWWc13IymwwLm6nLtcxF0MZWd25wm15aXvVIOP5W9BV
c2wGoAouvwuK8RWtMBwVNAQx+o6zr6hjbVVbWY8eHebb2tc87AKZwL6jyX6gB2ZXErHneTgVVlVH
vlC2jGmFSGTRg53gssp7aGYV3IjJcU99WqQnF25Jm6ETZZhQNwj7CVAVpx1qQvaYbUYKmCvHLR5z
lGxOMwt0ixqfpX5JPqKCFNDxKWmD4KARWIdqs8i3PFHO09D0wc3koAqTVyK97ZVsQZcFtsLSEcep
kcFuMUDcgs2wLQrMnO/mQtehMEQBVJf+LTj1eRlac1M9kiy1HpCPCVajjcJFuYV8gN0qhLuHTj/O
z5YNk0Hf75ybuSPTEYHdsIFH9zr1AbCEGeWjLVztsmisUaDj8CKNrHkqUDEQ/aacRgQ3ksRUEZB3
sauVN+x0y/Vm1NCbpVlV/XVkAmFTkHjHFJZmmLYYj9XM5ZYWM/KfuepvgfJQFB2xN9KWbHasIXqD
amgXBZKonevIclMFrdjaHiY0+I3aG99qG2ThMO+gfW/YmhkKwHROrZ3T9ib2FfDQ2bTZ3gx290pz
WsSGVvpnjyX6p+L5eG+nbhH7fS6vAnua74gqiqNQQAqykjzh2Djc+UE/7xILZejQlUghHZxUnBrU
FEKXIIcqoSgzmg74cFLyv12h+QsR9RD6DdS5yIOWoe+UwY7O+V4F7skFlnbqnM7czufUX98j1iYb
gf8C8+C7rO27nTXDYZHjQ8KMRT5lZ4gjA1ocV9aEAV0lEmI9a35LXZOiOpON8M+k/tUINwwCQinX
P4yryxdwv2xUsm3gKm0LuKLx+61kjTh0BhkPWIr6PbYoqQzhidW2sNJl/D5ICv6ndjwVcZQzX+wa
ehLkhqDW7VjuNnWMPPjSAUbYdQT5E6WBzJrb8CmpW4Td932+dxHTFmcBwEUP9i+RPXrJXlUWxYxa
us/DMOXbsRmgbQIkummmYfpRwFv9EY5A9SHJ0Ax5VzhbbyQoQTRjjTkHlenJ61kMI8V8T4STx1Rh
LW1h4xgZ7Nl2syJVnCG1Osxpn8bKFfDAlFqFRSGvEhu/m4zc5nkl9+mEOmM7Zc6u7uEdwnOtw0ym
v6mTwD3WVc1G9x3FJBuIE4RY+MtxVCHBRuEO40YDQUBV1kGSxkM6anZGhZ5g8vxMLS72UMZUOzlA
6EPwKcPOsWADRkz51ulK7QY7haal9N9alQEQKOs5akgPgfLE2qusw0NmOaxRkVPhhShIYwqvZ6Qj
ZoLc09r9DdT2Lm3aPZziR6REN3kM0gD+ZpqnsOOaHjhIKTvLRtxRV08yYmcJh0Y2M9yRSR1ygN67
3p5wQBvhdqHHsrvPQcffuqnNURFlKk6L2WA9CHoMpHSEUy7bzYjjuWbwRI+E0++YbpzT6BcPAUwn
b7o+sDZ5Bb9/WsBJ18MqEdXW8KwqYAfDPNxlCWCXovbLMHD49zSpmk3AnZdgqh7zutu5rfsq4dSL
nCaGlddJFbYI5o/0WRvCd/8p18CbpswAmB0mFmamHzZV4QfbGUs1wJ7htRiyN2+aq1D9k8ELSjdp
4vwtHPXND/wHmgf+3i39Q6roNScUq1CB9DiYlyMZUprHurP5HsVWsq8DtFAQUBmBTABLVQqkhBdQ
mzHwZH6U1HpqrfJscg2zwS7RNVgQvYlQRUWcdgsq0GT6X2rQz0mHxMMBi+SGDYEf5UzcphZ7Rgn5
5zzxpxkm4ISRap94k96ISmMK1EbUIWntPy3rs5g57HtSYxYLMPXeNO4cvBSMoiBfo5juT+xOqBKD
y23vGUueiwxOh24KoM+1RtwOs9QWVI8+6pT3Gnh2vSt8/qbHUeAA1VSoWPa3AXURg5JPgMb94A3K
Pexx2r5ChdrGhOUqvKWcFcBGosN5RpE9KVo/5L3wQk96d6ISf6ZcSbg8g8cytzOJO9PcNEgwiB0r
nyKv46iWaYoSZSbqA0YEThEwStiRAnYMAcn+ljr5y/MUKbwBwaI2AahA4PkZaPB/ZEruecPOup3k
yZ3KB+Zi5zjbtD14Z/CCEsiW0eVemrFMYuZP5gzg3mekL2MFWDSCjGdAOWj80xruRDAdx04XtuSR
aMC3cOZgDKdGufHcwWUkq6fHxrXVhowAlHO47e7hGdruMV9gL5zTv54IzBFijZ/VnNpbONEbcKRm
hOvI5LGyeRX6qps3lpX+0DbuPY6DHTJrEDCVP2sHbFvFE0vymIALgZSw7hcbqR3KFiQQ6ACuUzj/
Q2HCUSkORh+P0wKxEs7L7AAgqfgQdmZ+cB3/1eo4gDjfqzejjU0y1yCmqA7LylySOwKc8NgA54xK
EQwhgztMpAKKmkI9W6EVmFfLVOOGKDKE4PG02F6Lv6XTgbDIYPNJkSaD/z0J6WTyiGEmCRvdzxs/
qerYsCAPQTT5CdiviiyNpU9jvtnMPU4Q8DDytjBJr/9kIkg3FvXsK8zBak+xcGwbkgPnz+kD3EPa
WIwGQhA6qD+1Akc89HvgZaABedsUzoPf4ed+VTeg23cV+CzQ4JgT6cYnZOzewEF3gBMFCrbt6FgP
lZ/VD8oqrAcERveRKN0kLAl/8F2a3fgAGEEs0kgC6a0DpPr0KjlDMUUtto3iaQiestk6CSu3KOnj
3UdrLwzAJHgfvragucZlOzw0OWMbl+TfDGz8zlXZ67TCdgfVZXpIfeB0yTQ9tiUh4ZxPv8SkgbOP
iIoq2yQ4gbkKc3TAZNxtblQNKKAubk1ugDjApgAUnvSblJBloiZdofqcvPLMZ1gHgGe2aY71ECel
qOitH5zCP73IsOCMGH+j7OrNPEovZFVd4B/9K7Y55YH4M3yzVfnaNP3NXFnYUSZ2tkFkqNyKIXH3
jjWkscXrh74uTjMkXjEYITLKPKVR8QZBRnfWlch4srFy+5cDaH3bdPOt7osxshJSYtADhg1akm57
bPVgpaMw3co5j8B3A91qqK47pAVupSGn0XGyg1dAQJV66bhx++otME0WDdjPR3WRU8yKRG6nNGEx
jjMSdfg6Ab5TTJEE5hBP0riYgrDsW9S+agJZbWaOykzgwEnTT5JihzVaxNnMMJGYhMK1wHm2DHpy
Onl4ARqAtSAluB4tti8I0stD7OVwHnaTlzmRd2aoQRdIz9tNR9/mrqKR1Q86cq3SCuFVJu4osn5C
6Tt8nw6wjQiU96uvBDyuWK+jAYaIu2bCA1UTzAAyxzFbr6/aqKxGvtM+rAGI68BN3vJ/plmL6Nu8
eh5qxGKMNcV0gLMqEi283ey1XVx1IOyRBgewvqp5RIA07HxJhmhu+TWoKyw0rAQZughoyDJMmoV0
tqNoymjkCh4dsEeE95zbfXPrHnG3XX8ra9j1laLKd14Cv/CsqKs71CymKHHq8qGe3BHzH8yuJgRV
xrSdnU1TaQPrFSZ2ukHKzQQ+366katyASzZvRq6DDdPdcbD7B/igYW715M8E1hflwE04jMiI1Nhz
HHx7elamfuAzcEw1dfZd1QwdFvQGnaSzYFRalvNG9rm1R3jydO9kYNg1vYVFkgOMLRNs+cAAHmK3
N9ZO10C3WNOrnyj629taCaxb2M1jsFU5SBq+DYpTM+wc4s2hTvR20Ap2P3n6JkelNsP588pkKK5z
sCQeXdCnDw3OXyHJRbOBhz3obuWYhoVGhKPLROyVw6OqXRpCSNJ+s1STwxnU54DU7QdtVB4nDTbf
TmHBpqjjVigsPUOzl3eh0P4U8gYLoxSmgi6peM3n/CdznDFEAKj/Y+rUXdeNQ9TMDtlgtD1WIwFu
SFGMSEogiGVe44ID8qSV9p4Mb1BsyxCWY/ui2nYWp1dE2T6QxzaLszqVaaREktb7knuWG9r5mYzU
iGQKTdUDaIfzFcFZ0yUPYh6cO+Voc1U2M73NbTVcs6zGIosTrGxxPvXR6eyhdrPj7EC5F4+zNf8Q
ky+ebaarPVzQ5bYyRNzYXZeBD7kZ8h2Mp558G3oo2EiMV/AgciI5s3LHHRxbdIGQGSgui9sgpc2V
nPtka3mmPhE6lLsSq8k2nwu2E9yrd0GmwJi1qbeBoW0ZQ1PS3QTgnOLcVrpAwHWJqjVQuS2Bf3c8
MoWZDpuILe/OC5tCGBtw9MzfNW1Nv6nBdoD+9xI1gCYF68HQ/GRVEkFKQ9JvOyg5YCnvJYfSTmyk
pdLzWmwN8VQNxd63UhwtmcExptfVKddN8WSVBXwqlJBblgH8T3y3O7no83Hj1dm+qpxm5+kzrm7K
aecGGQpreQqiG0IrpohCbRljgRrjQtjNPYcTXB7WA5ePsy8F6jDCXHFS8huDrdEmbaYiapGocWyl
Ce75oJ0jgldbHG/T+gnrD4J7FJ0xG8BW8WWmJbmtXRBTkqBVoEBRcZyk9EHqUz1DOGBF960jYLzo
taA2Ff7UXhtZym+uDOpYUs7uYcBEroQ3F4jtYJ7Cxs4rbqhFHfx3PhynEcdj7aXkTz7pGg4RKFgx
fi62zKDhehiWG2EHMIwJhCW2UCLzn4lI9A4TeQU6HIpVbsMz7MKMPGpHlGAB527jRdU0JLFbB/nX
oKGly2/qigppHrQ5WeC65pif8C8p3j4vIq/Up9kCsEHEYmn3ttOcjLgHZqzSCnW1u8+vvVJgX5r3
jmY2mTlf269vG8dEVrr1j5S9wBrpAja7UgJfevjWsDwe3CloT9qzzhZu1y7Kf58//ErDLI17CcLJ
mBms9kTcK23dV/YNVxfafO2pzwjde1zD9G4wW7C+Sfr8yiTDE7et58+fegWy8s5v8+7Som19GMy5
/Dhl4odKzyJvete3YxmOnO5rUOPdil+Qdq+10Pn13t2Lg+QPf1sUAOYuxVkS2EYf+SDkfP4m58b4
AILwFuiM51WeVjgBH3PsLvQkYtQDYse3wWh++PwOa8+/gGZ0PdW6z2hwBMpUhilYQf7sXJeO+f2l
6y+T58GxteeiHJ1jjyOM78DiH87sTeF8rYHcxchtKW0CTTmMIlNQADtP4bRlM7KZxJwcufa+SJVZ
evAXdopVu6+9owSV0UXl+DwHe+Ul2cnKd156qwLgc/JWgyLQJk9c3SPXKuztB1F8+/wjrIy1pa9q
mfs8HcXsYmcHZmXSFvt80BfoBysdaGms6hFd14Ee6XGAn3OnGKjoCD7yLzX82qMvxjIEzEgiMMwc
W1bdAhO451ax+VqrLIZu3ieDas4KGtRfH1iLvVdz6XuuPfVi3PojxAQoI9MjUk/BKcTy2TuXLEHW
+spixM4Qu/iagK3Sg3nc5D97ccP9t9F5+bxV1i6/AFTt0SlT10Zf8atfiDwFEPwHuRuhci9JxdY6
zGLIwoR3hL6J0KOEiSLQORS2X51RXpgQVpbbpZemE6R+oZPRPQYEIgRWtr9MNX2vZ3ZSCdA9baO0
/HlDrXzjpf9ryptEu5yYo0xeKsVwQrsUZ7HyCZber0BnLV0FHj3aJBm2RYb6YVDR6ZZMyttUiFi7
5AK00ljk/Pu7xcumzgxeeg6xiG92zDhbo4Md4vUOdYn4ReZc0MCvfPFlbHjRdyjqGtKc6ubGYg6g
NAA+058vfYaljSKXKPsBJG1O3AX/HhXnvmsuTBBrz72YIIqzoTzL8xZc/fuzhEpBqDDNX9vQLsPA
U1mXANcF7IOtJ2TFIde+wgHza6vuP8Okdx/Wb12EoJ3drkmFOmdd7PwzSde60ORr7bKYIow2QTPq
0hwNtgw8aSI1PXTq0vzwr1t8sOn5p1x+9/C614DsueEHATYvDHAZioZWmTZR5QPl8Irh/Fpyfh5n
bZuQVMn4JhxEpVsaKsc6zeprIAo8bgqSo86c1pveQyLc571t5dWXfkatU3V9myv7aFLzqywgM4LK
a2clF7M+1m5w3tO+e3lVJhaSHQN6LIWG+8GDzFgIE7MLs+PKnLU0IlJD4/bWiLm3K+ydsrPfonQu
TSYfPjkqZovJpBRAgDwMwmPvdpAA6pxEmgNnaAKQxT5v/Q8nRtzi/Pu7xkHyhjeONnWPgnwXgJog
So1Y/73nl1aPtRuc3+3dDQIQZhOngfugOKt60ifTiZjob2K4cBj88GSCF1jMKEzahrQwIztVOa23
qSb9th7n8Wi70/w2jxYskrUvDmUP0PDzJlv7KoudCNJIsXEd8EYMusU6+GsHvzNpvvg96P83V5Fy
3kBU4x4R9dVFei62gZ1vJgsQk6caK/7aKyymG+bCsccmzDsCRoUMUKU3uS+upA3w7ms3WOxImgxC
QFi5I6+ibrY9K686FuyZHrefX/7DQec7S4ZmUVAzgPKZHFVrbiCu2gxju/v80itfd0nODFroPqYA
qv7snNFJcALFElXYX/IRwpMvhnQnmmoAIuYeE+LGEMGFqBLGqX3/tYdfjObUNsg6K2GAjHzJrv8L
06oaQNHn1z4/4X/WEDz5YiBrDqM1JCa4x9b5VnbAWyTbJPWvTr9AiPT983usNf75e7+bLFB0LwVi
kWdQJ9P9qNLvGgoY2GrbF0oLa/1mMXSzHM7zcrLJaXDIa2d4C+jf/8ruA+2zGLl1nSfQSDb+yc/K
28o4YEFBTc1TVLI/b5yP00xxh8Wo1Rbv+6CEvExXgHsAA8/XlouiZA11XzSmwDezGRDA5FgpQVBu
M92VjHtXKGnntwx6301HSuDcnz/Nyry+rGNpwticuso9tRa0bJ1L7HBs22+O0LecfYmp6zvL2KkK
L5FS0nsnmbuhxOajH/HJgksn4ZV3WHrnOAmfqrRCKtPsvtXugzMGiIP6a6xLtj8rQ2ZpnKNJY/t2
Ct0gbDzCUXw7g/ITrSJeeWFPy6/NtUsHnVl4LSRX4ER5INaR6tDi6sK7cNBYaaKld06fggckGryC
A789Cpj4pi1eO/X6pU60dM7RqtXFQJCVx/p7Qfes5eCC3M/yx+eXX5lOlkY5kkggHFbCToko7yqY
Ek9Q74XgR10Q2axdfzFdAWjPZ4hM3ZOYQJ7MgbLwl8KiX5tQ2GKyMnbWjdhLuqdAThF0jxGpb7zu
0ol4rW8upysLrmBDoyl8tCzYIvA3WHgV4RCQYGujdBbBFflCF1q702LaslHBsjraeaeAgNUiLWxf
4ZmJYTD6Ak4YL1/71osdh3BzcPgoYycBW9RMan87WPBPL8yXClCYi87SlHdrUzbn3jhl59dIX4x/
LNjXEoiRqfn/F250mYK/QPHkXiUPfe2U285RGQRaVbb5vHFWPsGyfF/0CeAAr+5OWUr8b9asurvZ
keIwE+iiQ5j+JvCDgaj987utzBn/nCLftVTS5aw2XmKfwJ9so4ypPQdnDiRmHyKn7oLv2crY8xZj
rwF0Dq/O2T8lMgv7mu0TcMhk712YVD829cLnXow+m/bDYCz/rPmGVLsEE9HeNag6jlMTubUN3PmR
gcBjBZe2zGRlc7IM9ctB8k7cbPBP6QCivf/Kycs5+VInD2a4cfrfNr+TkKu2tzNIPo71xC4KKf9V
pz7Y23mLIVrKuaAJqNond+piO9dRN1SP4IJHtV2/tUOxNbBXgOkilBj975kbFQNW/d5M2aH2UU6D
30dhnEduXZJ7rfXXxWB2h9GqE4idT4B+40Jlz8ITh1TKHaWgZ1bsgr5zpcWXFluTPYt5LKR3Qt85
yVQeOHG/fz4GVrrnMiOwBFtJokrNTqAFIcAUfiXwHZH3X7v4udneDTCrkEltVQM5wcQDLFRYBSgY
+sNu+vPL/wtZ+6A7LJMBBwF43qvb6hTAD+oWCYjZDpKg4VCA1RV7UOxEXp+LQ2I57fegHuAZhhTS
ImyGIdlVBfdjFBWgZ51s2AWWea/3DiglcMfonDelyz42fiA2JYTwD5IT+xGC4eGVwbHFieC10v2Y
ZJDeg3NKnkVeJKcyyN2nPmjsHS8TcmuBtrwtdG+lMLwq7e9JzmA/P0vuXypZrHWLxdAf1ES1V4Hc
YjXyVz1lV2CqXlL9rs0rS4n14PpjP45VA91cO711de1uh2Yw+2ZUf4zVgmUDaRTMVxB+Z9+Ckwtm
MjGwkLkwN6/1y/Pv77qOnSui+qS2T42D2j1z7D9pnb45gnxxNVsq4GnnKh/8Ve8E+xNYotlRAHmL
fcmYcGViWGKfg9dD4kQ1ypUSEhY1Tha05RUvn00qnLvS7aBsgFDk0pq/drvFPCTd1vZhkz2cqD81
2FBUB+kQ0MesBNll6JmW/Pb5kFvrFks0NNVDoIK+oafEK4KbdIAxFZsRPwFSrn2Y0hYmZE7vtbHt
dkMEYwTIRsBSzy4N+ZVusSwQJ4hGKCAQIaec/yg4GITyEfrnC0fFlYsvoVhT+NBQ+7Y61TZYh+Uo
BvCGC8wE55jfS2YAK5uOJSBrzYNE/HbRnHSmHy3Q20FxZ3/NhPoW+NmXTowrU8MSmm2UqThkr/TU
mfyuSZpXyOKGC8200tn+zcbvhmbQOTKbYJMFFTjKTkiueexA16qh6YhqTZ/zdtx83tnWXuL8+7sb
0b6ZRAnx3Ak085sqceIuTS5c+kOdtu84i6nTIzbscAhyKGuuNr1+afoU+wYWFc7jKFCAUAJayEt2
FWv9anGEmWCblXdO7pwsmZxAv76Vef2b+c6ldWDtZRa7oqwpAW2mkGtQMDlg/SeVF85VHWxAqzU7
13cQmDVlYGq1UA0mA9OXesLKjZeQiE18BY/+iiDcew8TtB0YepEraTiNN9b0o6rGh+JSFNhKGy6T
HlLPCDI0MAGlI/uLYIffJBuOnZHBhb3ESnl+CY+AOIdYI0hkTkz5/U7l9dMwBNcQcW6sJmtCMGX+
MNW8ft6x1+aAxXRdMVb2XgVNujE3A9t0rvleN3RP0MU/v8FKay2h8MB1fT1VQBiD9hvz7wDahV5+
4UCz0lJL8Fvbdcdrt4YC1Gt2weQ9NY0NXr4RyFoff4O+/YtZxYWGWpkBlnA4PKMt0cwZChekucrU
cD7WXHqPf7vED3aP9Px13k0vOjdQsmTCPRUBpnvKRHbIJpfC8NMy+zSbkwjGgbCw6qGKq5EeG3pJ
/pgUBO5n3VR8S7yzVdnkQi7FAhniN6gscpC5mer045S38pB6nX3ooJGNg7EaNtzx640Gu3TbeMoN
PVYVkeMXOSQ0IE8ipe3RdI19AKZ1o/rBOYjW/onMkl95o+2t7yZX4OhiEiwKe1+18x+TQqMCfeQj
3F7bkDiwMwL7XW5z2qh4noC0f96ZVub7JYYvW9PYRempEyQaMFH0YTLzHdq/7rGCfOwKZj/dDgae
1e7zu6103f+A+jU4+HCDwEB3YFqrhpjiRNJ/yQvZd/6dad9/8xRSIR8OaCdnJDdemxxFGlxzIR8/
f/iVgb1E9hFi4bSJQuZpNz20EE8Mvh/1wGWC4cLAXhkQS3S/gp5OpSzVsAgfaZTp5I1m9qVS21rh
fukjpJC3lqkm9U52WXRbV4KijHQg3iNVr22uxgy6o9xvg/uM2endAHe+bToIK7ZZM/zgM+jDfUHq
+8+b8p8B0AfDc5llUwEcHVXTzKezruAw9RNScXPktcQFz9JdHgTZj8b3J30P6Y65L/IsGCPU+mHV
CaMnB0xhN+Ax6as0gscA1CtKQtfRQSFex9Dqwi35nLuKil/3o+Jn4pqGQd9P0OXMGJrCTerN5+/x
cX+my2gT3fnQjw4ICLdgx8BRu7KtBAZ184XLfzwb02Wqie17c18xlHZLXoSQtoVwe43c/BchsJss
Ya5/6UD4cc+jwWK2hCAT4Upo3RMc+SAzH6/UVF8ob3zYRIzw8+/vBqUU1Zjr3J2R9EPA3VCQuI4Q
krsXlva1y5/f6N3lC7jIBrDslaemgGknqMbNDLkVRFiff+APN0F4+sVWUtDRhV9Hm+ELwIN2APfU
Ke7UMO/qtvgGic5Gpt2uTdiF+vGHUwxuR///bZK8EIpqe4ZWsYs1lONjjQID3L4M6y9MwR9+atxi
sZ9M7dQv4YOgjz5Ee1Ey+FvEg11aTf5N5P8Z17j6YvMD32gEaKcO3BOnrNq2yEA9tljaETUPXm3H
HfLXk/BViEeINJ0w4Raq8UrbAVY+lnZPMMB2D/BwJCcPXKdn6roXU9FW3nuJHDNL8bNlZ4k80dbZ
d44Fz0vhdReW0Q9HKrzIl90QTK8MkKc8lVBMKphP1BUcLrAtn2tyqM2VmcYLPXLtToseiTJYQC1j
j6eADRvCGqig3E3mVTdjgVyggT9BYfgl6g/eatEdrRJ7NBTR89OYPMGbxfT3JDt8PrDWPseiG/aT
Z2tYz0A+IcormE8+QS53Kd55ZU5YIqpzHkhuG+HBMS/7Pojp3hbZmztdOuR/XCZhZImocs/veaUZ
XFYHOl15LMenhsXcpvAkjbN2FA+uYTzkk2VtfFQmNza8g/aft9uH+zVGlo56UApliLZJwSGlDkTG
rkIstv5mwUeja2tknro/P7/Pyky0JLeIGVL9Tvewbm/8v7AugPF3Md5ZvBrh+l/9+fwma335/Pu7
ydutfaoHD2XInIBU1jINZA5JnoGKbEgyEYKDA9vd/zg7s+W4WS0KP5GqEGi87blbHmPHiXOjcv4k
EkLzAEhPf1bnyoe0WlV963KhloANbPZa3/VHzY2J8/f89Cg3F7Aqn5IKu59+w7IvjTPtsM2+3vjc
YDaWz2BgU8GyoIxCAbVth4vYzQg41/XGZ3rCvFmv4IgBZyaLnXrUVWceXKXq5xHbjbLRC0+Y+Tbm
9TrMOFoQW1sU1Ygp3HSFY917AlcqfdXzhag19xLGF8LxHoruLj7LRYITgUNV4B3p5MDRIlt4iZmJ
YV6zxwkifEFcBnEQXKNXWoBp4Ze5+DJCaL0GZhPwbTossRjnPtl5JHwaTv3UwtshsMEur6vTMAxg
MXj3luoWZvnc5zKC/JRRaqcE6h1qxc0aEtPkbkoCyF8wJ/fwh8oXNgNzH80I8CnUyp6bQZ/CKgBI
ioqAlxe/wjb72MfVs5fmauGF5h5khPtWsyRjfcdOg4/dew/ghMyweRL5H1j47a08WFqI5x5kbECS
Eb7hKZEMiHfruWnFiRK6LkT2ocvxjSTBwmib6X/zHt5LYt91+PkGI/kIoO0PQW7I+dICNhNPzMt4
BRhYP9nY1ILSEPnC3lm1XOiIuR9+/m6fBm4tbVCmKToC6s63JBncNR/KN6ZgE3M9XM09wJjpgUyb
uBMdiZgMIc4+alh2Z/5C6dxc4+e/f/r1XsgqL3OZjpJuWrnagW8aDhMQf1//7TO7ffM6f0yRqB+n
qoowgtyHIsVZ32rG73UK/6rAHt0N4yE8vHHs3EtdpQsvNTPZzUv+DEdvoakbnFhuHbSnjnAfh9e5
X8BuBuyg66829xBjpjM68K7xdYsqpHIX8wG+Yv7wJEP9n4vL/uvPmBu2xiTvgr4BvQHw6WygL16l
74Xmty3fJubKTQM/IAFs0uCBgFFFVqKAgXm8FDXmtnTmJfxIbaTZbUkiC9JSzXJ+1zX5795ttjKR
h7opkCnOj9DDHTin++ufa2Ywm7fzfpJ1PO/8KdJBsM16b91m+aGAh+z15v+mjS6cxRxjqlOUUuXO
WXxoTTDGTaSdHiQb8ufRZ85jkMn2BTYS7n3tUw4vST9FYQwkx2/gDORPgyblQuXVeTN36WcYAQEX
5W2H7RFQaKleu3CEz718XdXJGpp0mGLpDdVLyYC/3siXnmXEh4EMdWiVyj6xENAP61tot7DKgY9/
BZZE0a0a4W0LBc+5Dq46MEHBZCtg8FeEjxTreDCQKK3DNXo61V9yOP9c74mZuWfeRidx4qba6eyT
bv0JSCzPoyjbAS+kKGQA97/YuU3ZBLHg/8dHl7OJqFh3EVxm7sIAsm4vO2i3XYhUMyPWdLyWuFMf
azKMJ+AhdirNo5CVG3hg765/p5nmTWt5RuB5XeABkVP4SKd1zXZkybvyh9vWPrPqoev8jjbEtk+g
w/ibsyU1fBpUvGmaoF7A2c2EwH9KA+K+gksXWFq4V4ADnKuO/bTkoj2zOpma6K60BqRlCyjrnQYe
FUOyR+HQo9/Hz/boHIgo73vh7OPWfrneHTPD1qwGqK0pH1JrnKIeYlc6aDCdHuEFs23cpYkxs1kz
7+TdMrfgcyhCCCKTjfb8VSfgDOb94SqEH+OSTmPuPYw4iEqQCk5Z2j4pcErcSfyCY8AjDJQe9Zhm
CzuHuchj3slr5ja6UG4bAV6iOPgrGe5pSVGQD6SbYAnRpQ24WjotTqVS6RcX7kZwdBdK7eLOYkcn
HPD7Koe8FmpSDbDxovzh+4N4TMI4z2DObTl7XEyBDwvHzqVNwcz3//syn7ZTZTClqGPHIR/g3A2p
619kgk9imstf1EYZXRt4r9eH0t8AdCEwmz7zo+VZheQ4ftMf/Xe98047fRz2qB2DQd1P79V58R6T
J3IXR/Twkt+nX/nP6w+eCSn2eVH69IZQ9BNcd+C5MDNy8ife12tQtLfXG5+Z7P/IbHEhpzEVhyhO
6reY0Sc9FQuhcK7p81j+9LupDlCOxXACIHnzCPfTl6QHCPL6z577Jue/f2rbgkGsU/Bz+VICytBQ
NuhyS3yhBDyW60+YmXHmRVzWkjTIrEKd8sFVj9Kfki9EiBEWmlbwFWWOdGHWzYxfs1hlGPyS1lT3
Effrk1O3QEsm7BQWWPxz0F3Pxn3762800x/s/PdP3yyWIfzwewhvw4TLh5ZXsOSWcbHwvWZ6xCxY
ybOeWZBp1xFYN4ckiF9B4jpJVn+//uNnlLc2M7YFrc64RaUmJyCCy4ObF96Ggd21SyQQHB6AmA+V
q+GeamnvmHZOfqRxke8rYFlXRFtwpsyt7JTLsrgvAQ166/I2eL3+0y6PFGKuAIgLIANNWXwqeblv
yQhfSLCpM/8gUJx5/RGXuw7ek//fdXapitrhSRblKEA/gH1ITwJFopvrrc91nXHmsZPBRia7Jyea
SIxvLDCS77Jqqbro8o+3mZHOUB6a94gEBIS64tFLYMzWpRlf2JrPtG5WkgRZb6tQ8zrSaegceZA2
D74m2fNNn8asJRG9dpzGHatodOovsP56R0fAl1MtND8z+c3yEcuuqSw9Sk4ax7asDsHKOlWwCRvO
bq/5wkNmutcsI7GTqvF8e2InNYXWO4CwMhKuBwhWKpaMDube4/zoT6GlLWmZFFp1kaifBGz6kX7d
EhuCOVgcuvbCJJh7yHkEfHoITLqhacw9fRpKtav6X/UoNhkuj8BeXvtS7q/3+OXZbJsVEnHiB3WZ
teBBMAYMKL+joXXXiHSHab6QY5h5EbNGYur0xLMpKyMaFuuy6reMVM8tq19BSgX/Kf7v+pvMHFpN
9QiB2ScYwa0+VbWMypB+wG5KrMBRfPZQf9OJQGxoD7Xh9af93Y5c2h4Z0zwE6DyHVwomomIbO2uf
Ks1xtazX2nfA24a8GB74FoUW2xtOCntJIC9h4x64a2HBkDRLYMGEm3Uu1mB87q7/qJngYNb/laqr
AA7WdQS8zQGFf7sShN/rTc/Mqn/q/VQOAAcE+RGZ6i8h/P36KTvFgfPltubPY+fzYHegF+yGaYjK
HmRM32Zfx2KqVmci2PUHzAxCs3oFrOOC+VaBB/j/oVYKpttwl3Qz4Enhc22lC7uCmdlEjMCQgisJ
ACpux3qq/mPCeQMd/eTn8vuULnXEXB8bYcFRFrjZsHmPxmrcwW4FmOJFJdF57F4Y04T9fy/Q3iml
IO0QVZANtaggTHsOpG6Qwl4xuG/68Zkl/Wtb2uBJiiV9+NzIMnY6Fvw8w66EmHbwAait7VMp6iOM
MG873hNjtbd4azU6jvNIwZJbFag5go6bLPT33G83gkDHmyq3xn6Ihv5LrZMVrd6LJWHi38D1b2+Q
8JxU+DwnhACz2cNBaID5stgkFglPfVuW24Sk46YC2X6lACe4azqZrussSx+Huix/Fb2bL2w2Lr8e
MUskFHgFYSHqEsoytoVd/sE/7zY5W8hNXR7KCHP//4J1dnZrb0sQZDP9PljtHpvNhXA117QxqMbS
yls3TIeIocDwBYkJ0I1hexcvfJiLzfuMGpOQFnWsZIdKeEDxvFU2KZjhhIuajrnWje/COTgNDLUp
UVhXd7D3AdmDw6yZwS3uyCvnt9XkD7FT/oYuaicD92cNBBxuSkG7ZTmwGHbYvNwQNPGaxldsch6M
5ZCyiBT2j9pt7nqQqWAk7q2bqvnZnBEI1x90MW7iQcYkDRn4Q13btyjKQ+rX98qTN7jgBVEXQt/+
lo0hHmJMVphjszLrYc7pZXmxnhR9FUMIhPCSanym28yESaIzUAuYsCMP1f8rELbve/gtLnyhv8fW
f6IBCu+MtEhYeyRNWEMid2WtwGjq7qFfzXfFs/ut+eE5QAVsww76urX9s4+8o7Mp7poj3bFtcDgj
OKovJVxxwf15KYH8WLVfudqRlVr4dRcDBX6csXxjp+qIPOhZlIPn9GLzMLuvnJBFaYti5Vtirc/M
tZVieIJqUDhRmn1t6p+Og8puvlA6c3HviLaN+QxDelH2CnXtSSo3PnJ/Nkyswu6b0u6hcz/s+M/1
cT7zncwFFgiMONEK5hd5duePyYoodrBIuxCVLmab8RbGdPVkX9ZA/Th/XS88KVfaGlZZaiOJCcrG
k2jCVVkVC11+cUOFhxlTtk507DfgQUWSiHWWgDaR+JFlqZVvAefRObeZGRBj0uZuIGHj3TVR4JYb
XEUBuEX32BturnfI5cBDzTW29GNYulupG/Gh2MKEHDSeYedOsMqCO/j1R1zucxqe//5pGY/DsHM9
W3nRAL60hgE4QQF90y+EaDBv0M6/gYGGxtgF7cr24aTtRk2PlHyC/MxTDNzNycP9KxIEzvhLFZq8
x3AAz2E7BU3SSnE3fiptC79HWuyBppO3HwHKXGs6QTHUhlOy7p1R7+sJ8E/gGFQGtSSdDhmHzxRG
rQPCQZqCl+Qp5zRaYXrvwyF+kzMYiA9TkXzAHX3c2mHZ7bmYUAmtKvhfu4C87OCR5K1Qqt68gIjg
7lrH1fA6dPw9l1O8UWSqtjDs7nfxUA9Hqfl47OD1gcLMdti0QayjSisf8sa2PNKs0H9Za6e20fnJ
g5nMoR0hP3REPWxwGTg+kjazfiNZ9+ZWUr3ruk/2Vh3DwNetwERSXnFyRk+EQNyjoB6udXqTulLu
QCZA4ExsuSW+Hh582ERJbLGE/9DbdffitLjytQcHP78oyi0cEqCIKeVDQn6EEzmCzhpviHLdfYft
05nhCI4OTGpimI8nf4asSR6cSbmAcoSq2+hhYtvea4Aw9xlIm+ngvIDTVj1D6sjttaz7AbIUqryP
DkR3oCIkf21E3lYr1np8XMUuOCisSGuykaS214XngIjee9Za9g6YWaEonoI0z7xN7EwANFk+wIM3
jm1jpyIqu5ckC4bInxQ5wMsngBBC0N1YNf7TbdPHCGoW0GBOVvsVEhQQNLaQCa6THgCGbBiXRKyX
QxkNjVAWWrX2AsiCIhs4GNvP3zQAc2sKu3ggEuOjL5C3uO1ljGhW+0GTcM4GpEJ6cpyqNnzqxpTB
YCmYvl1/xExEC4xTQ+gMvoK2fogAUho3wsnDCNLf/ktHneCuV2P/8/pz5uJOYGxIejl0ed1B5Zh6
MoC4gft3Ccgm34uMQzdnuXatQNXInefGIkECjEEZfs3s0Kfb6z/g8naLmiaHmCZpzTqvjpphBBUv
AaFABEvFYnNf8fz3T0E78KwQbwSf1AmZnawvfqEIEsBQV++zsllyzJ57A2Nl8FC35FnnO4QBqe7J
To4B0JjXP87c7zcWhS5F0I5JjqaFfPGAFFkNtASeIbZOTiLF5vpT5l7AmP6wJ/c4dCFwk62Q27LO
XEIV/LmtbWPecyCTbFiJ1lGXFnQLzGS7gwMCXTh6/s3GX1g1TU1FS7Vsw2KiEZLnKASs6t75VtmT
/VuzYDo0iMkPeizlI7hbyRqAvv8mygBZdTryDIqEs4E1L/3d6boBxqZyX9o0y1aM+fK1JhbIdLi3
vm+JwpJQCvIbeEl/5YFyCCvxjByHVjEAnfxpXcWuC2gZnbAt60ZX7gBeFguBYCaqmYaEcQ/qHDQc
KirKP377LsE24eB5jRykp3TJFmLuIee/f5ontKRJMoECE9lun23DZFSPbsMrmGvo/+DBR5NVDUnC
8bYhYURPXudlYaeAeUN89p+k3b0bB4frTf/1wrswHszi+XIAHrYgUxdZunlwXZorEG4ruFvUkMAc
i55az33iDX+81he4qmSiu7dhtfGjjWv/LmdWsYeMMdsGgxjXCUAfexvlxu/4KOk9WIDFrm5TdirD
Md7ZNYRI6w6GGsgSOsU7EqnFJumoXjNsYx5JWg7rZuj7qLC52k/JWG+sasCZRIDZuOY0wEJewVwZ
1f4wnnEbZwVcnY6cRmQnSE3qp4Ck2ZsQLYtAdkoeeQrpasA9e2PDKODUB3L6yhwUccuYgqYZuw2I
sWF7CMZWHL00Ke9FFsQHuEEOwNIKcQSQUq7AN3TfRMM7jGOVbPOsaMp92HbWVpERzLqqgw3x2nND
/5sztCRYA4E0ZEfdB36P48AAh7Y+rUJkMsibrRcr5s6h8kK3mSySnHIJUifO9APu2hu/QTa0A9h9
YXN9+VhITRiJ1zsWHL+n4BT0sVznwTQdxZBGWjQ/cCn5WlryiXbtwnydCaYmGL2PY6cFPVtFSZKB
MwoG51fpj8VC6zOv8o+WCqAmVgsf1c/KfyZNeIDvGezS2y/K5/se5NSRjAvTdC4mGGtP2dbgmlba
jhh5GjVoQRUOiBpkoeAbHJ8WzoUzC5yZO2zTKdA6g82Wjsm77ounsYR7qXKrlSsWK9NnRpcppmIy
sTuRUBhesHbV0q9SgLC9JLyba9zYdTYuD5Ixq+NTTlDx6PSrigEH6S2lZOaGkxEs4zqMPQcApBMW
fgde3MGWohJtYXvx163z0rwzdpmawdepaLmObDVB1CQ9DW1ebvsb4MbYdxdUQIC0ud7nHDxXG6hs
MD1xpjpYU5xsG4Zc/Cp+A2oVRC6w0VpgnNf5n2x06NqOxbitAU8uQTXl6ZaWbbCWsvB3OZiNewhh
yZe2Yz02Te2w1fFWxlo+qGQq9ykUKz9FPECFP4LXS1orP7YCHklqsIZhXTZ1/T3hjv0+cJE9w/fU
vfOE5RzbTIlvOouTuxS1Zu0qL1tvT4OqO0M4O75Nm5bceSBq+6up84bnAvW2R2knslojKxefsbrh
Djgm63Gq4posfOO/pTeXvrGxwe5iD4WJzLNOTJbbohabqj/XNFs7h5+I5X71428J1ydZo5bma8bA
EM74JnAXJthMwDAVRrqK4VtStefhqX/bpNlkA98ltbsvm+HVafnaCpe8xGcChunm6aFUJx4Yptk0
ZtvGSrcl6n6r9OcZg1oMv6+v8DPTzRQbdeUEfzpgIk8OrLKgOgfiWqwYX3Kjn3sHI+jRgGmodIl1
QmkO+MLtykYazLLLAw9OU7N03zQT9UxrT5t5Ye3XeInaOk0DuND8lQm5sfpwYdDNfSVj1z1Alepi
F+cA6jd8kAJ4x6l3n+Kzlv+mbjBVOKQm0PV13hSNXnhXVeIJKYQTUdVtK7Ypw3HsjgLwjALY6izu
zADC1Tmo9+AFB2RddTCO0d3q+pvMBFjTyNgC/w5begZaqrI2rvTXebOgv59r+dz7nzbVwEY7hUsY
XAxxhHZF9RK7/o/bfvS53z81jUNsBWXB0ERZ0X2juf9NINe38EFmBqcpxemIQ88O96gQDXKC9EkN
bmLtHXQbu1vW69vyQab0hkLZ44aW38C3P82ivhTxMwy8urWlpXu47SMZk8ANUG9ZxQqVnG32Lhv7
mIfjQtMz88s0zBQBKkLGwbdQpPLLApiUBEcCquJtv9tY8h3InUjAyvBUThaAnid/WopuMz/b1Nr0
7gCjtw5V33nVJV/joXfvXVaKX0ldpLd9GVNaAyeNumsdLzyd91rAVm6S6W2y5W1hxxTWED3Yymdp
fAKXcTWxHETzYVUH4cKXnxn6pvFlk4kspwT3864Fc7q4QJ79C4tfmpQt/P6ZkOAY85YBT9ulrj1F
iRr6vVtb465pHb6wY59r/fz3T1HBY2EKeESFgaOnTeJ52Jy5dCm7Ojd22P833kjQYuExAg2x6EAk
+y4pWS3vomckU8T0c6lSgHkz0qLMN/g4W6XzJy9Qd2DSrmxi75gzPSBvcKogTZDeT8KW6jAvbo88
YDf//61GC/LoUtVQG2qkdVJ4tTZrIEm3RQo/02mVZGqhby5uLPAgYzHgPphK6VSiCkQo+5lCZbCV
rsX+wx7JPU1ZYq1RcdTdMszwMGOY6bwHE1X6KC4CrBgEqjVp6v314HRxiqBpY4wNXphDoICm6+Y1
z96L7CF1qhWp7IWfPte+McyGui5QlYl6PLsR7oclfXJweeH9CSGV21AojBf64+JwxnsYiwOmuUd1
gRqptPJOuU02KO7dAkW/uf6ZLk5FNG+cCknsUBH00BCfTZJhr7pNu+rb9abnfrmxPFQNNJ5ZyooI
GJf90DfbTNKvSM8sBPDz0e+f44pHzIsHZMs11OfnOi6uvJ2aAtCb4cCmZX6XTBB2S9/aizittqlo
l9RIM69k3kG4MWwQFEeNf5xxIA+7UsFoURcrW7hLhZ4zHWJeM8Tw8y0pboUjStQDQGynHMjJmzrE
ZCiFxVBIcJ5VNFmvNExXU3oUdOlyYSZAmSZOTpFOSsJuKwrg9RxUGKfFh+NYaxbeuf2Ju/VCYeXc
9zn//dPaMeQy6No8LCKe641Xqq3OqpuS9BhSxpy2OPDYfQnZy2RnqF7JcgHrZtQpe9CGrdvBsu/6
qlQHHxZYJ7/x2UEotzkEqMM5EsCtt03Y9nsFiwwoSBPrZwpg1SoJXX7vKOQDcngAvpCSDt+klWUH
VLX4q9aPybEXcb6tvDHfNZkmWzf1ayTmz0xNzXGL7ZOlSq+Z4fs3Gf3p2+kabtE+MowRxc09kn+H
Nka62Gp218fXTNeYpjo19UcU68V91I1sr2p/AxTr1+tNz/xy008nreImDItERSG292vKyhH+yTnZ
KeBZFwo3ZxY+00Qla3vcx3RCRSqBc7EucDPeguXyI6Yj0mULMXHmE5lZDqHzMgxgNRplSXdwy/Dd
7eRShcxc28bK3TH4iI5cFJFqHibQ4glbmtsza52Zyxh4EfZNyodobAd/XyhLvTY8rLc2stMHXg1L
A2guhhhrHS62/Ax19VDLiRxaoyTdNSgwix317nde5Arbx/na/rhpSJk3cml59rSZJgQS2GieLTNH
9jsHMvB663Ork7H4BU3mVEWMglBin5r2j+e5UJfDG7tpV8pOd0l+X8Ms9/qzZiaHeZdkB7zRJTam
0Vj/zL29k+wLf6nrZ7rEvNUjtpMUjlujbXeV9B9V5IY4yMBmntYHd0khNfOxTNgYmEBxPymOq8Pu
Z8z/0IG9tk641vn42NZyExDYq3bTQs/MvZExTfhU2LW2R7ijlX29ijFtVsmQ/gdrzU1Zc4kcsXMv
Sv56vW9moop5D5IpDsMLhgoMpBHW2sZmfYhXsWWtUgLPWb1kXzwzBLxzTPgU2Ufl211Hgj5i4CHc
Kz2KV1isxJGsPXG4/iZzQcBYHO0Q38uV8JiXZftMZb8pSZauVVJ+gffQQkXhXAgzAkDoxiIb7XPx
/NjfpXH/GlTy1/WfP9e0sdGlosv1EKQqSh298oYGV+NfbmvZmOr2EOfjCAvDKFMoi/ayFWVfr7c8
06tm8rIKhEI07GVkiQGGCs2uiounrNMLR4uZT2ImL3mLY77KCQZNXx8y1/vuxsUSH3Jm3JvZSscP
zpi5TEZBke6FJvupSlYWXEQ863WiC6vp3PcxprIHUgdqt9UQBb3/AI+lA9BBP0SbLIz4uebPf/80
qURN2jTpHBm5tF15bbCnMLrWSOXf1rvnbvnUPAzhnFxyhNYs5GTTAF+7ynP2QGLu3fgEY8rCC0Kn
XjclEUvb9yoZD0KXBSr0mtfrbzATElxjurb9GPt9hTdws/FF5fZjR+kubfI/ZWC9X3/E3Bg1pm0g
vLGGowiiDn1q8gaI52F/veWZdcD0C+KD3XFK0bK2u5c+I7smkF+6ZNpPDnuwbP8UuJCJXn/WzAJn
5jPzkCmRni92YdmGUn057h1bYQ1l/LF1GiRnQaUBMUQjq9MumQLOjF4zwYmjSKgZcBOoOCr4WstE
QdExoQa/Kpde66/+5MIZ3ExzCkt5Qk1tF9XYIZ6N08d725HIxkseVt80gJjrYXjWhOM2cZReWa+y
MGgfk6Z3xYrUoW+vrTIBbVCIvN8nJQxRNI7zdFNLJT5wl1I+SgL7x5UkXpWuMzZh5fQaj5+coiv8
FQCFS84yM2PZTKl2uB/yRgHdLuMldgSd831S8YeU3dZqb7NsIGZWtdM2g4wHz3CTB788pdmv68Nr
rquNSEJRe4UbbFeiJBteo8UKVcseW9gmz30XI4bYPmlRHt22kQ9ucQ3gygh9EI9rx4E9WOedirpq
d9dfY2aum+Y7E/dymwFcEIkMiLT+D8z/t7e1bEYRabtJY6Nl1fzW9L1bYqnO/WJj6edW5aSiUZjX
U7YlMJ2rEu/p+k+e+e6mtQ6H5bpqEyygqYaxvzWwJ+rA9x+jZ2MnS+V0f7VCFyaw6UnDGarjZTvg
BYrBP0h4t+550YjtROx+BegoymmQwVNbLoATcvK22dWj5BBGFPXRtidr1dC63EwQAa+ckkBwENeF
tU61FUBm7DkPKGxfKvOZGeSmk0fK68YJp1ZG4RDGX1Fl7uO801kHyal72wA0LTzgYdui5CwBWKRo
+nUOySPUMlO1sN2a61FzJo0ZL9pUy4icecqq1HcpD99SFN1v4k7KhaE+9xRjTWa5izDqSNQQiR+0
eOP9uOb+Xha3bXaZMZMcPwlhjI0BIzSof7+68abrbY+YNhZNi+IkzdBwbd1nqOBK02phFzTzRUwL
i3Ic2pg2k0QZJ32hBMWDmRXep2n3IMdgIUrOBALTyKIKh4kQFAYB76NeeTjeVbZ8vR4IZsa9aWJB
uUhAJUCMqZP22XbDfV2mr03uLYyXma2JaV8x+VBD5xOB7RLp31IWRk0cPwibZCuIjb+nk0DxZvaL
SpSYXH+fuU91fs9P297St7kf4uARkeahSP6w4CbmlUdMkWzbE/hDdz0aTl88FEGnS/mVuQFkTlxo
gVKHVCoqXbggDvla8YdEp5tALKQe5z6JMWfjvtVY+vDLi+aLM7yGQHde/9YzpzBT55qPoS4mR8Fu
M/8xjMVa5LgqTsk6qy0cA/TCU+ZGqLEKljJMk7DrVOQkegUMoV0LVEX+uv4KM9/GVLlmSJnWsAWG
9HlsVmH8rbferjc8821MgWvppCA05raMirA7dYg28L1dpeqjy92NjJfuXOZ+/vnpn0Z72Lbw5Ubp
NOql1Usr+ZbQdmHU/PVmurB4m2CegPWqzkbZnxl/4I67XVes/XFI1ihKctep3wYbWfb+RnklDt/I
aXX7JG2SrUiabJPS2j6ESdVBG+ROGws1cdux7eGID2rgawNXLkiK4SIiCG3wz8VZLZL7v3Wbo8KW
18UuxjX+cUKp0D0iX73vchxmhlrYyNuO9Cw8TNapG/6+3lkzU9BUfw5WAheKEEGwm7B2ZlQeRwlE
0KQ/kmGp3H9mGJvSz7ojtrRaTBbF2Vs7WR8BH75zcJuuv8LF8eaGpvTTofboVfWURyRGgWxP3BcU
XkcxFS8WTx/KTi4R7y8OOTzofOD9NOQAghQaWsQhkmO2K4ZxX7L0+/V3mGvaGM19nVr+wHGOzVWz
6e13Ev+83vDF/sVvPv/902+mZaWmiVo4rILLkKCgUZfbqnaHU5K16Usx1O7zDQ/yiImXKsPeZUHW
9ZEblGyVh91LV3evsNLeSl0vbPRmBtLfAttPL4MZQsYuiDs8o9vFQt77vH6Du9pCud7lYmi8g7Ee
BUEDQxavQVpQK9xLOsLZgo5H1uqMRVmJlNkQWwgbIrW4L3f9VPk7oFT4T45rv2ORqnRfntHMw+Tm
L0lXVEevx9VESTpURwNGCfqhTJ715Kqvdjb1WwWh9301FPYaVS56I72GHXsfO+8aJf4PyGO3jxQH
t7c4SWHVm2q7/ON2fYxkEJxl+0rJ+2IKoQWmAQSOQ+vXm7j1vJ1dcbZyUwC+im8ZAVV0k/SygvqR
Njs2se6OQudxlHGVclRIw7EBv3Aq3rKMpY+5Ssu96HFQD7w83BZJkq9tWXVPCSfDYxDz5qYkHQbm
uY8/9SWc73CgLrB5dPpkO3bFLvHpqmbuwmbob5/9E8PR/nmmfWpfjt7ocYIcbK2IcFeOhWtk5NTr
Uzgpf28XjGxwPMOFUTCUD74tsycKs8R9CLDyc5u5wb2XV8PCinhxEvrEvJyMecUHOLBMkeOO31C/
9hyUULgMwnrilb1wx34x64ZnGBM9szkdacttKHhbb9ezAOLntk83Uo32tqfF8BokkmwnRqaFZfIy
cAiPNLowIVjlmrBxYPjjBccO9PrvNimzx8Dm3cnNpvGr3XrvY9jyqGmATVzZWRE+lLj+vQcSxH/O
QFQ5jLrCffzZwfN6HLoYI/CjjH4P4DhqZVPQRK4lN23GNoEPQ3f1er31i2sNWjcihOj7om1saUc5
+2PBplVCzkV79KX3weIlzeeMIhd1SP8/diFzJ2JgSDYFIX/pWNJscp8f6nZ4ptTdu9TZFi08Ilv7
V0otektwxasZB1AVhDWNmwFqn9Srtl0dPA1ebyHllQ8LSoS5rjG2s91QVw5i3hSBKa6qD4uewhv7
xbzQmcrB9afa0jC1RUlUBSWUbmBwU310XgnTZOkthJWZmWze7IwlGcDS4CTqvY/AeRo7vUdyZhOL
hX3AzCcyb3dw+BoxfBMSee746mftdiy71w783OvD93JU9IlrRIlEQAkH9RvkxJK70BG6xTGc3Gpf
0jS5g+wEqRMAMv+ItlMPBJjMvZcVELIha7OCm29yyFhxWwU1cY3oUcWezlvPFpFnhxBlgX5TZ56z
aoPs6/WXnesrIxLoDCVrZUhE1Ch7XzndjmX+d4YVxw7pTckVfE8jHgSenVPHjbFjFvRUDgxgwEkv
GVtfzCCgcSMMFIBgwLXamqLa62D1gRoN60tdsB0bX7Xlr2CRuMndhZExN/CM2W8DPx4HNZkiwtUa
17mbmv6g6tf1nphr3Jj4DXUsP+CCRKjW2v6PsytZjhRnt09EBCCBxBbI2U4PVWW7akPU1EhikBAz
T39P9qp/rtMZ4W11R2KQ9OkbzsAGsNgcmU5MbD718+shUFhTEzACrkjgY25OthdBieKWedW1I7Me
90jSFC2Upu1J5DL8xhbsWvQYZS4SrqLyfqpaCtUOZ96Ueh528AaP0qJYOtDAM7FplTukPm0/Fx7W
YyGv8ofIQZ/hRIAUEArcpLsgt5/bAutBTV5jYNRqZCk+IPVF+2PoOkBrPvmXX7bGf9IxSNYsOeRg
XCjQCW9D8jG678HDO4pw8tKPt8HlXP+/jI9BYu5/H1F6Atq/0LQ/jQoonT6w/Z0RbLqRX105jGsp
Y5V5GgUDuN4NDADTvs+HDUBh/jZvovCUU1vDoKawX/lc9V0soV5z4+xceau1gUXl50XYjcFyKuoh
zWQRw2vuk+dmFbyCaNa8zpBmLLNIpQuOJZ9PAFxvP16Pf9UF31mQ9dipywszB10IbGEm5z9e10Y2
8ZeLW2zetf4Gnqf8+0LbqEgCE07YbFFV0cSnuTi1ZOrB6ustvPyCTgTbLGPLcQ7VCCzomN3nGCG4
MfOhKFEz1iQRyKvfVM+naldiaHem3tCm8Nt0wcCv570HZZONUj69L+XIf2Y0y77TxmbPsA5sN3Xt
h4ehbKo4R+dqT4apToxL+hTFWJTHFkVsmUxVwJJm0BkIsOgovpRoc+17K/STU7R2byBJDvqeLqGi
pCGsOmA80HTmK+a3+ca0bD52TGcvAxnsAUmzTNoIbDOjInHXGNdN/TBy9gHG1X8wDuy3YVVCIxKT
038WblSWRK5ud1wbs2cwrb4PDVMP2cUtyRQT+TmxkrYxqbLlWJaimWOYeLQmHgdZf/l4La/cpWtv
jQjCyBH8ApeTgIVVDO5fkcgC5P+lUJDxCeXzx4+5ttlXF4WdPesFMI05uQRdrtC2U1xWww3K3JV3
WA/+wkUjD+zx4wsEdbP5K0RbdnIek3H6/am/fj3zEyRgYFFDg6wrUGmVmOAlxoGYw+d+fRVBCakd
n4xTcypLP4dFVfvU3NRmeh9vgNh5WZD/hGeMjXJTtlCPxhx92NiSeY/S9sujLzzxEmIm/aMoON2M
kagey9lhiSvMcHa5qvcAFC6QbLAsiBXaWPjLHP+0REjlgnlyz9YzNg29jO6zsQnOfAChxoq5T6EV
Ct6czGrnRoS+xPl3ws1ayX8OgyW0ZdhDbD5vLuMEQDIu6m8MBgWyrFugQmB5gaQw/XhBLh/+veet
0zNob1iIoAOBmAOfpqLurDKpkkI2NxD51x6wyskEVMUgeTvPJ9k4fRr03E+szcLvCoo6t5Am156x
OnGQ5jEuh3/uKVLPwbwkYbRnwy0W0pUVWQ8Ic+1rbYcxOwq/SybYtefB2e83IVZm6H7L9nPBaT0j
9A107CzvChhFzzHAX7ELN8BKlWlT3mr9XvlM61khg7VTOcwjP1LcEoG9c8qzO94IG1fi0npQ6KsQ
vhbouAOu1p2UuLjdDWlIdZfQek4+tVfXBvSVJDynjg/v8k5Duj08NWGXZDP7XO9gPSFsQFCoIjl7
pyJ7pVC+cJBBSvrtc387+d/YpKog0IaARW1NdAa2ksbNELyEgfwc39ldq+N2wJjOvPTgwM54v5uj
/itRQ39XQS0w9aMp/NxxXs8M2zlHxy9ABrkEzxWmQEHzsgCe9vFHuraJVue4ARKaBSEu6EqKHyhE
gNqssjisqzuhb4mFXHnGemIYAlXWANOPGnHIQ8yvIOLp2nn8ks0m2tSBC37Sxy9zJddeTxCX0dOh
gZT4SWl5zFvg+AqF/CZyEESIF8NDc88b54fTT7damZeQ+k4sX+vetr6nZMi95uQCoPhjMRMUjpC/
snM4VyAZT5Ouvy2CtYnikPyCPM0GenzFBnTqW7fXlY+7VsXVdRXWi1L86AjypnjTJF4E8UuvYXvP
mH8+/rBXwth6sMl4VLhoME2n2qhEu3ni578Kf7kRZK68wnoERDD3lcvloDZV8xN1nXcPGUGzDaaJ
/8ZY/9aVde0xq1wFbOAGqmzouZS2LDbgIlsHW2QwTXBCiLvVhL32qVZRp2o8x+F54J1gpxSLptuE
vI0jcosHfu3nV8lDLbs6d3XFj+3g7QtYDoNtXkcpSIq3+I7XPtMqe+i5VwZhy9nRg6g4lV+IsclA
7sfsc+Hs3+b1f1JGBd29oeBBdMSnwhSlPpvI3XV9eeNKuRID1hYYsEylAq5u/KgFbRLWwc62yzPQ
SOC64exHtyl2kBGiKBrDP7YmnxP5ddf2GI4zeZisddGxqJdXhE/YyesHL+q/fHwAryyKu5rzzplX
93QC/T+MNkbQmPjV3qnM91GpWzfBlZ21NsiobVvigvf8U4kecgrY87xv5ypP3F7cElu+NqBYy2yH
IZVYeov2zQB4deLOOw3lOBkDCeOECRYDZ+XjD3alIlwLbZvKG4UILmJqqn/QcrjnC3v6+KevrcXq
CI5iVkvetkivzQzwDtly9QO2GIlWwY0K4doTVkfQUEgwQEhzPpX6u+eJ1AbToZzvJeRsPvcKq1t/
nAdNodwxnzijZTy2GPzWFv7CHaBIoQJq9OPHvLsI4f9DWHiACgX5kIVHJlHpmIDmYGvkzx//+Lv7
FT++attpKIL5vId82hI9uJCdLt1oV0O46HO/vjpwGbIUnY8TP3bFNwkX3gXA2yK6FS3eXWD87Zd/
/08M9F2wJguBS9ulbvYc8nw5Niwjd13buKAvw9/047d4d+yI51y+3X+eYzLqCZM3/Bia4UD9+m/5
qgMnqadmJ4UvbizztZW4LP9/ngIDSndaoF19EhXLQfFfitQOMB4a1PKpaw8vsrpVVeU0gX+Rb9H4
NoOHmxWcbofkNzKQdwtO/Lz/v2+AZuLgF8uM70Tn7cjumKJJ6J/z7r4EuskXN9LFa+dhda6VWy+e
jvCYKc92evHOlabfP7fSqxPN8yLTmjfzKYMe95ME3XivbSGf6YA4G4wT2zEMzl4+fti7d2wY/T+l
B5cPtqnH6CiMehYBvEhHfpeZ5Y2NDejHEkO/oVCQJe1uhNwr+3gt84DRWOlMkQPzYlnDb1T580sw
afO77QEAbV1fPyw+k/ONU3NlmdaKDwvcLoU1CsJeraMB1m7/0WPw+vGnu/bbq5M/lzzrhhmz7JG0
F48Q7xfU+290+q6cw7XiA6DygSBULKehcL4HYvg1i/G1muWNPtn7eoRY9ss7/eecL2webVe30ymv
lYfeTNCdS1IPv+rO7c4B1/kd1G+jlOYquIuKJT/WApvPL/r5Lu8znuaqEZswN3T/8be89r6roMBt
C/uJgKMBgqkANJQ3YvHTZqG7j3/+SpDmq6CQNdnkapfyY7C8CgDgAxvCBxyESVndYNe+/wJ0XVbJ
cZp8x87i6EduXHnhmXdvkAW+cUG+//fTdVllSjIsYrTyaMohVsWWWjdxZAipa+dG2Lz2hNWGcHsg
92TdymNLuz9k+SVAUIlLefTcWyKm177QaomVaTAHcaVzsDI4FItNpzx6imR0o1i49gKrJc7t4I0B
Idlhtr9s+DeDdYTvPWooZX+8hd6/V+i/zl7/OTEM8j5mGml2KAqlY4ixfK2APpwWdfIG8VxDHBve
45uPn/V+ZIHVwv+ezqhs3DGihQMIsL9zVbDNvejG5XLlM61rKjNlUQdvmfzYQgV56fYQfDm3MMjp
Db2xEFfWeV0+1bTWjFmdH1X7VlZeXBXtXTmxLx9/mmt//+Va+c8yLBq6eC3xsgNupAM86t+Ev9Ck
lqjQaTbc0vN9/5Ki6wKqBMMkIDD4OQi3SxzVx/mokmoBEcvouFafkuIL6brhQ6qIRGTm/OCxA1E8
AV40Hugtnbxrn2p1pIOcg3VJA36AJcYRBhJwzMufYbz+FLTu9nOrsTrTXl+RBmDD7EB7Zxe0Nu7p
oy7HTe96n9xNq2NN3eVy8nCsoe+fIOmKl4sEEp708Qtc26yrNI4VU4j5BHcOIBf+aIJ+Bsi/UYnV
Rn3yCauzrDLCTeO12SGDqhVsAJOScYj33+rqvx8qyBr5LiktXQH8/mEk/nPV2WPglp+6NMm6KutK
WFwtKGoOOfRWffszKrq08M+++vrxt7/2p6+OMkgbTDWyRCjKrb8Fqo7eL25pb2RQ7+9+sq7LBlSs
qogQhjj/IvTb1PXbOvxCoAb18V///n1A1vVY4clFFpBiOGT2rgWLlNSgcmBfRu6U0MpJrbmlPfT+
HiVrGPPEDPSraoQ8X8/l1ylwkH4RW72iOHNunLJrS7E6xyZq+EIBzz3y0R82XZhJICb1pxCTYK6s
zvCkQl1StAWPtZuDH69FN2zRFvkz88m7U4F/azx+bclXh7mqZogBDCY/Bs2haWBY96qGEvKXN8AD
/4LJ/t+EAO+xOsqwj+FhwG1+fHt7ODibh3vUZDu6O41xllTxnOCUJDo+ZcmfIIZgdEyTdicSNMNS
GYO8Fbdpm3pHKD2+AIq/a+5mHZvYJF+cFISB+M/H+/L9xlxI1hWdgeKtO5gMuaKAyKuadYtJaN7k
W/g5DMfMdQO0HWflATkWqCEOx8bamC0qvLGXrqzCusDTywBdDImvBF88Xv8KvcfLkJ/NtybK79/N
ZF3S8bFtRnR882PVN/vR9NCE6YvH2Vu2QZ/dA559i3p35VCsazAnb01f2CE/jkH+7FbOZipumadf
CR7r8isLkV8oxeQxa51uW7thmeRVH7Mq77edp9mG8ClRC3zNPt4UV0LIWnwvlC3vBTywjqOG4Fr7
3S+Rguc3iRbXvtTqgPddNMJ3Dltu4XwTgthW9uyvB9fzpKkpdN8V27IWKo6NG+6sRsO45NXPiZI/
tYVPQpXZt49f8995+TsndK07lgmRwSdhio6TJEmb/SGwxeOwZGkCN3Vg3FZ4dbxMfzqPTknQyePg
1rty9OKl9s6FcjeZDs99MGyaEXWudLewVH+EiMadMvqpisDDe8PJeWHSv1E1Xvtwq4jClFO3ReDJ
o63nv15jU4fKXx9/iytLvhYuW6Kxakr/UsG17rGfxidXtn+BvN9/7ucvO/s/ebhBLzuSFkveR2yj
5HdP+Ecgxm9crle+y1q0rPabwogB3ghNwcAqyY4DcW789Ptg3pCsvVnMsLi+ZznOnoVDRfkDas93
vOgTVck4I8WPqvsKslwMGlcCot/Gof0phFjlx5/tSnBcS5bNbsnhnaGKY0dGvnWCQiRZ6fgPohUE
MPyM3HjLax/w8u//WZ5mzlwe+m1+1P34CAb9cRD1dCOj/VfS8p1TttaihLukbYMlr45qcPkXxzYR
oKOh2IITGbDNIC+iMpkTDq9KNs2T08/di6GTvc/nwf/aEuGdUVuxHUws7VabSG/nAraJLKxAravb
4EHnnXNq6u7gR70MkqGn8/eQu+R7UYblXSXdYDpK4ZX7ucnt/exm2t8pv/O8mEsZgNwY9v6xRfzu
YsrbRaQLiG8/mMw9iOFEg37MVcvx0K9A1Xb0yFQ+FrumDPwkEwhXBQ4iUM/gJKlAtfs5F86r7KXe
LXNR7QG8cjacUGBGF4lAM6v6bpoEO4ZtVr7mFADg3gNY1FAJ15Ni0NtA+W6yhOV419de9JAHzrIJ
5izfFqHjbrrFDPtmJuopdAZ332Bwl8B6VaSlXdwkZ8utDs+VgLBmFJnQXiRIkBB7iLmFYAl6GdK9
NXJ8nwkWkjV3yHos0u7Q6SMUc6pflReocwD53r8Vb/hrpWC8JYKQJFDY5g+94JDPK+Ymlej/bpXX
2ud5rMtty8lyYI64JWjrkSua4mRtLsTg3VVgt5Ij0p3oe9RO87M7jvK5hAvnkgDFWv1mXpjb2G+o
6hLYfXDsOz3YRFHX9Fundj25h+1i802DFAn3CRA3UzKJ5anMSbBAwwU90jb3iwPAPeaOT9xr44rK
oEfaxdov0rahE1eMVb8rv+g2U8nKMF5Aut5Pesh2QvnLr6oz1UNVc2QzrSfrLY2MaJMuWnRKmkyM
KXCAU5sMPnnpiFGbCmZt30aSD6mgQ7P1g4vGVhv6SV2Lbtd2ekgY98HdKQmLo0nZ7WJ9/oc1vbtB
glinc+CMQ0xYJu9aaFScInSEt1055m1iZ0sS04/+AbyW4etiqmpX1LmKl762Cc9gSyNhTfDbClPd
5dilP4Yc+tk9Ge0TdKlLYKvDHGKybMpjFlXeDpAqH4Rv422WaOCJVarf1KYavYTBe3yDWVC4wOm8
zR78os5UQrIwB3+4z/t7yxvzGIYMcbLpxugvHTwfuCbnH9048Dpr8QhLORLorqdnV4ALg+M0xHOz
YBrNQxa+ZlyR30BCTEOS+eX0yBd/+KtRuB17WEEcLGnAFhFTNADsI+wOQBJxoDQQ58Lk0C119dAn
RRCYPBnnuXrKGC8S32nDZzlhJlKQ2vygga63mZeztwmK/mXKXFWkrKmrvYJQ5K+IC9bFCn6DNgY/
gJDUu+QhRRe4Gzc0foK7oGpiZzTVkx/WMKft4I8cjgXsz2A11+IfZyN3njvAfHfOlv4bmPT9N11j
W1gylwds0xZgO0/DN6jqvAVCbs381NWqeoSJnPgji9A9uDoaUaBkekycTrReSjsp0ALEpn6TsxqT
fIYiIiTDvPDBK7PpgDy0PXKnKM/BqLswFn2NHcNg232XVxLTfQLBZhNXoyvQ1Oh0/7NtB70TkYqa
2AtbD2ne3CpE81F+nfOmSLmEfnPMBb5pjHvJ4rSNwFNFfknjOrTjfRaJQMQQ6aZiA6WEimyySYzz
ZgJXF5B7TkEQaAu2R0Xcf12KcvplpgXBNO/sXzu6Y43RNz5bHOkgB0pekxiM9NIkM/yd8N/cIdvK
jGWbvIfgiFgC9bWKOKxO4cD7qIC0b9GBq63cznDg/dkZdklOi67/BzwSV8YeZ+42KEJ6BMYo2KAf
nEHyZskPRZbXP2Q+DntVe99VW9cP3VAN+8Ipg6dZO/TR5pl4sLPj7omdyGaCbOkBQq96K3Cu0rpT
U0oLEuwHwGV31LT+g6yEeygcOSR+1YkdtDRmsMPr8AxrlN0wOtBnzqo6OEt3sH94UY/p5AXZF0Pd
+dSOfrbxwfHb4e8EvwLk423QVvK+8kEMWGquE9qLFI3glBN7jHqqj57unCGmfdTtMnhUnbKQ1SIR
7TREKRlA1XGj3mwG1/vSGEj3lRmmEFyyccurakyzuaMsMZBzBjmlM87GVWMPo8/2PEnZ/9XwjNjn
vvkHRBmyyUH1HvdZI5uNw31yaCY67kdWQ7bOG2r+JIByPleeQ//B2KbYOYuYDo31mz6ZW9bdjbCH
/RuxYHzhM7RfqVCQGWZm2bGgURuUIk0alXMBexPYQNfu6N3XhqC+miGdZ8D7y+OOhv5DnRVm66A1
sQ+A0HgmdHa/0oDA+VhVsNHpTFe9OZmGYWPWO1szlsvGzQVloKFEQQqBcxkLXKgxJ5dWN/HhGl3B
QbE3QQ7TassqtZ1GjB7jGeH/uydL91s0TcW9kL7YTXzIwAIvakglIVcZQaI+mxnTZNhLtXGfNU7K
+znfdrlrNiABFmfj1E3StIxusMLyzXDlggtDekiF9M3dEuQh8O5qCpOOW5nOvR+mizGQ6+9aed8T
F7HHzTzyNPjwvwkL0eycUEC7wLDl4HSFSnsP+Mo5J/onnglqugEp575GRP0RCad4AuCDYdvM0wyD
40Z9pWUbFnEodJvABNs5cliJfdHKaw7QRsm3VeYW2yDMWQLWZfSSD7R6bhA2nhxYr8G2u422LJyc
+xniJyfZjk48CaGA/GCsex0EUJDJJHuVeJS1v2fmO0ckFPwVQ6lqS3uVv45jqeIpcOlmyid134YA
tXkF04CFDWo/ucvwLSrHCnN/ER5rRzd/M2Lk2adafkcTvzg6w+jjGs293YwK7ADVAwIrE7iEU4xZ
923EgV9unKm/F6Oqdtxxgx+kUV23dcw8NXFg3Oy+433/A3W12fFRORpabRn7qySze0mWKKlKT52n
orZwHjWhfvKmLjpbvYC0B4uWF5cLz9nbsuPP02SmU7mw4EdPh+VlrAqEUDk1SSXC6MWXFCoy0hXj
mMqGqWPul+qNXYQ1skCMWx/S+psIJiKbAoJtG9dxgkPvELHLhAPhU2ei7jYKiyUduf8HluNNYqsc
czgeNcdwaZ3fmcVVN7J5geVCK+HwGPbVluXSwASgQ1vT0ZhNCIOQb2BuCwNA/8viaLKt86k7Fhp2
zTmEs15pSfixcqvuALs5lc7gTG4D5tsdBSI04X7VbJVWywYk7fZhmfAt+djbpLZa34OoNPVb0QbF
owx8k3LE6OPcCXLqhW02uPwgiIcxKNKDZpj7BTo5g4kjkXl3My6qzSiB4sLqYj6TQX30pKGqV0OU
M5wfMPpHdCThmFxSkucp512a9RFAxJMF7Zi3oX6kHHzXmkCQphCF+kc7GSi3nrAnPyf4KDY09+C8
EEzMPC+LOa/kGV6vEUhE4dj6vyvZLjuuzLQLW9hkzaIJH6jb9vh0vN3bzrIDjNhKBJh82AOZx8vU
ssH70+dF+wCxfZxOf6TRxmnnGtc5tHGaoLvEhaAoNy26eW7iuSU8DSEssUXKoZ7ZIKoS/Dmr6RZF
cpvOvtQb/yITuGS4e6oJatWxDsR0MrOEKM7ATTemXTCat4EWNXx7EL5EXASawLcceWYQWITYZexw
bUKebPmT9TC3r4DoBfTSQJlopAp3a8vVtClLKc+AVhRmwzOv2iHJslWsdNjIuHPmMToZCsmFHg2g
MvPTTjRBUrYF35emznXio1tQpZifkmmbSbTXtgZ26qCS6V7k6RJWqMQKVuzINEANrAmjnxLywH/Q
39UpKxwnrXzSP2E2AYTVpfGnF9d0UA6Z/QeNbso9oTlkFpkaXv2u87B+3jKX8LQu3LPEtqGJi7j/
VquRf/Fc2GrWfmm/5goDXHwF0C+KmckUGWXziD+anXpMY+sUqTJ7cX1n0RtTD/JtkRfP3TBwqk1U
mO4wM7s88HIxf2nvQgq48Iz3t+uH8Dxng768f+/ceUQhSbeKek1M2zbATQo/vlixRe+C2RXHZnDI
hkDvcRfBPfjEIvAyBQJi2lWFOCIb7qo4gilx7BdSP4QhYOmJ8kZkRi0dJ7gZi4X8NVVX3JWy+BqR
nKY697wH2KDlOA/cBNjwPf2Wi9EvIKA/DMgBy56mLnCoDxMnDkQlUEzAdBzCzGZmaiMtp98666GZ
1x9Bk0CR2jnRm1Pl0CIzjVqe8smwt7IJp8T1GNkBMQb2pK7lM2s6fXIjMX0PUDVpNDgrqDFTOaGe
XwD0k9O8/EFuNA2xi3rgBy3G+vsEB48whjJe9eCUhNy5nTc/V+0IU9DA859HKt2jqALVpEWYzfiL
BLJnKsMwaXnhwEi6UWcycCyTnfYkEDsGCzioDjv8HEVFu3N6mgHb0FryrDqWpxifdc8N8EH3rByW
V2wGuslxTrYEFnj7pW/mIwqtMEVWXSfc2HYLIMC0aVGz3fVTm6V0mtnLOPTzY8kL9xEzuQE2cyNs
QNC+SJ260AmqTf/ooAVx1n5VphV0UxKLgiKJ9IUiCEuGbbW4BBqwYM3tc4T6b3Ys83NRLdVzkYNQ
7k8UiLAo7zcIvzBvqDE9WDCge4FeGMh2TGWnIuyjN2uL/BgFYZQiv2iOEVX2iZTDuNNDmB1VpGkK
hDMcU5pmOQgIWH9nwmm/wKPVVxdwe7XvFhTGrfGmXRRY7xcD7NBNYJ7UsYS32n4FpXQ8Ed8fHpAP
hVEMsZDei+ncdglc0pttGZImGWbr8Nh1GPLbSRQh6PimH3ZQAa0ealV6d47hboMed+U98PGSMeL8
AAkm6BbirO3vrib5r76rUQ/0/axfDJc5nFIVSDNETKzfYFOIu8m1+kFOoCCCeZAh9/TQ9txkg+Qj
SvtLhesNjdjBXkvsZDRMc+pOgPfWDXoz1iP9L5Ub/YJ2kUHOxnukc7UnrUIGVgtnY1GY/angmfpM
q7pUu5ZVS4PURpMX7L/lZWKBhlN8ZKcsAeLhglHnfZY0Dgy/7QC9ZbiR2MMUBRCJwTvunAn/o993
o4qHYdFAcrL50NSwgYuhiuPctbOZ05nDuyLKM/NamdqPfdZYJCbUtce5hjJlgutJ/xzKS7MLIT2R
YWZOPguDDUxWbBt3ISibJV28R4BoSdJfeu9wDXYw15bDw6SkhaoVqeHcZJvlZ6Z7dc86Rfeu5PTB
9Tz+s0X0xGiu78/lOHQGQlej3kaQaQxjOy/IL3jloIatPDJg9JIrD2kf+BhJASvEXyDAT3o7QnXt
gL4F7mVfLph3sxprlPTRtPwISz7N8eDZAQOpdikSqF9yN3YhlQvH71CfJ5QVybjw8jDkDZw9QlMc
RyLc3aBVtTcFnX9igshjFGyVD9gd7IgpGNFbPpTVvge1/DeZCAM8WRt2yq1XboKpyNMJgkBb23vR
jiAIbEHkmd+yCWkQ4mTZwkqo8e/KDhtLepj7xBBACPduvoS4IlXbPiBt1YkApj6F+j6+q2DFYx1C
JQNFiXD8hLQZ+SmwSxPktTrpLkghRVlzKB3MVmNYr4i7MiuHvVfIcl+6fv9M5mY6QrwcioALJIuS
kUKoxtXhG8iYeseqVm0JvCdSFvkEXskAvSSuU7UHiCdBJrgrCvrFV42H3TzIbZ3l9hFSb3LnylK+
qKCiIIYXaq/zvH+JKJQLK4YorWe0oIAAQp92HOejcacSqJaASnhKSXmXG59vUXQ3aaW6AEoanfkn
Yj54doPI5LboM5CvvBZ1BnCvBXoEA2QpDcTK7mkr3afJDOQse0TFRJRz8z0A1fbic0dipLmiSqwc
YM5S9kNaST/a9CjcD2jIoqEESBKAYW2RSn4RB0E9te2jSP/qez7quJKKfW2ygEAta6TfmGI1mgIB
YmirIYVYAa5f0375S7N6cBLXVPau4k6+R3rlb6PeKfY43VNqJmhdgrTev4pChl9qyC8jR1KEpUCx
uCkHP/8ku0mcVcvCBAAa9iVoZn1Af4q/hnPQnMMiRwO1t/Ip9Jj+4eSj97oEDM6o1YDHDw1PjaVO
EKP7tmz7+pIBC1dsCKZKDarmOX9htuqPxlHVN1H41Vc7UvNrYf50YMNU7BcpMHtXNDj1C/Oeg3IJ
UkBy7aFu5mrvKnPph2vvjgQBPYN7LFLS9eLByxuIdlQTglbUlGcOlxKRarhs/8CRzs4zJh5pFbq1
BuzRoiCPWHGqyMJwfkro6OXCbIqon/YMZc92MMgay0D/DU2ZgchpAZ+uJ7KjBaNp6cvmO2yFy61j
dftPEeDebSx8ropRSZTtvD8qmDM/EGVBPell/8uJRP9UWsZPbsjnvXAzJGPLTNE9CSK3i3Fe3Oeo
7vkDKTGitN7MQOiKrIBLuMNe5BJV/8fZmTVHimNR+BcRAQgkeGXJ3U7vS70o7HKZXYhNCH79nKyn
GtrpjPBLR3TPhElAEtK953xnM7GJ3oHj4IbVWDkSCS+9SINKz7UZpvnA72scrj6zVFR3BvpeoDJR
cGAKRz4xEPI3KFLa4VjhdFegArfiqu/WVQOgR4BwQ3fngE1t4QQq+d4pa/AvcVIF3UDNzRVNrHzN
QMXf2G6BB6c9/17oSkZVgrkOTSPOfqXgArXensY0d83HWTmthZURZa6QVcS7IVYhjmYtrX0FfsjO
NMkY4qxnbFO8lhWxpL+Ruk13buniwGpNeMewsYstzbS6QgwExZ5HJyrAMg5iXW3iGyQbL7ZS7Hba
xqu2agRSeKTEfK0nyUM3a0aEtyfVR1MzUwb9XDiPXkO9WKCUE/VdL27ENCc3KEOZxbo0IZmwu96A
Body0JcaaQWAbwwCMNBxjkw3t6IxzdkzH2p5ZencWGdj3xthqRMnsBJ0WGxk3k0HoDqoHaAOUsZQ
tZlrs8nUGnED+Pg2hjeFUmcyxkycAxtJc78IzcXzqLEt1o2d/OJVOjxko5+gFmfIq2GwTst7glR4
MJauQNcY7vF1S3HWZ+V2RDHmwHBEboOiRq8IZUUtsDET9qaHV3g7joletTYK39DY8ZXrWTgDouH0
bqryFBfX5wEXVbY3xsK/40ym9yAxJl7gQeN8L6YW2ALSymbd+5CnDJyqJnSoVb9qhwmglzCv676p
Dp4FKaVAHeIGPtD0wejt/CgNx9+6zMhWsKoiRTRzUfgWhcArEeJ2LhAE3XReel2W0lpLHyLhFmXc
J1EMZuhViLCrjBmv3EDeKcKmVPHHNrCVxsnX26Ba0x06gf0VG1LymLvzdIs69RAIGyWcmRf8Cme5
DIH3al6VrTOs24Lb74XH5/UwtCi7Tp7c6q7lEU5c+V2umuSQGNiWksZAF6/QxlM+2vomywyx0njf
6Zp4FS1XvsOwQALfhi2rxEHvykWAyy5vrYzG2OCyd6/moDe7/UBfK5Mx88ap8IBDYQv+ZI2i2bPa
KV5Qg5mSUwlSuusSH0AKIlfvvrgToRITWflOaBWeerF4QR8y4kLn3Osyf0fN0X3D60seEViVAmIK
Xu4R7cHhRF1xHnPLcdAOkCl5Mh2QwmXTQvgriPnEZ0AHC0kDSrHTgzrIqzddrtJ9MZrzVVoIY0Vk
YW8nblef4EXQvSicMovsjHfbbiZ9EmAek41fTPSh9lx9X2toWzCUjGc1mNVj1zWsCBxKya2HwI4N
nTSylE1VwSU1ezP2rJ2N0w16sGWcyDa78eU4vDq1XWyKbLQ+3cQfQxfckAtSj3Md5oUWQwHlRgUT
+c703COZYLntuV8HmLks0ASZwN83ss+20RdiK9RYzF4LA2WkkQw7je0kesx2eWxrodGKsvpVWXll
zAG1Cay6TaM8rw1sClO5mfAdDKhb+Re0CGcUQcsAQ9QMUJ3MUujLHFxitoBg4wYHXsxyxri0gfmc
ZCUuPF8fHfQvmt/LKMPJ6Lg1Znm5I6SznXCeExalA/WOqOqghORB4h4pFDTNoOasfighq7v7/pGf
ufKSLWNbAPokg8pRcZvw8aOtBUYgm7DLQefiHg12euBi4rcjRlQSpJ1XXfA6neuh0oVSc2hMHPs9
u9wlLlnLrkoDC60j9PFW1fgsBFknuYH+qQkqMhqETvVhUf38/U2f61qfhvk/QobOK6uEuzrfOb2t
bjvFXuFRI9uiJs6FF3ruCqf//s8VRtdSGvEf6c6oSL4hdo7dB1b0JDZ5zusLmokzeowlkrQvM00M
1EzhlAbymzLgotBonB+/f0jn/vpCvgkZhDu5Ga13w5wmoTU29M4E7vWCWejMuKMLkdLAbNNOGcqx
djdfTT77LJjxMGbFH3f2V7jWo+4gnRiNPll/fztn3sh/SJ5zN1kMSgrU/G2wVUlvh54YzcDOVHth
+Tp3iYV8KQHMD6GBmMVQCQtoII1PhM38In55QX381/fzxTKxpHjO1MERPkmTnSQJ/eOh93pofQ9d
mbyFS2HmUBnAm52hGIa10DeZH2bgWsRGJuaVQCpkBrhWhhYHmafhzk87tVVEXpKdnbv7xaQiyIhI
jKaC8hrryNiJwKlfU/H+s7d3uug/8wmVjbLEN6HcoRpXBRlFmMngzPZV4fuXYia//P2ut5SH9Zbf
Z9hvq4Mz3OEMPQExZVz4lnw5lfCnF4+G6Yqjot2og5jua3mKjiM/GXL4y4vnYivFR2PCj7atnZ8c
FBhh7Ob7R376cf8ZbPjTp5v555GjgCq8DGWAA8nu5vmjy5BJ1v3OTB7/7O8v1heczYqqMDp1OC39
OTtSfNhRiwPl/FL491/Qzle3sNi2cAuRya5Rq0NZyBDNmJuGdL9rc9r0p41Uid13jqjnkyZPzyiS
jkB6mYEuvWjAmXaUXoBz7np0x9CybJTanVvo02JbsGhG/+b7p2CfFryvfuNiy8OSqvWAmx8PdpHq
F9WgDzwXdXkSDbgxOqGoaGmniDOvqleymcw35DLmEc+p00ekBJBnLOX8wOEhnyGCdyFpGOryyXbr
Xsc+Q9k60NTx107n+Q/f/+SvxeAYGYu1u3YqUhHo7Q+23fuv3ElQDUM592HAz8FXvDBB5PI8w//V
txxt/b4dx9DR2vr8/vpnBuZyZ5ZmvC6Yh4Fpozf/u/RqtjGg4IlYKdNrJ+WX9KJf7gBdb7kpKwZo
9JIBA1RO4zsv9V1ZVRB/JNPrCP+KxUR5YRKfu9BiEqPNmyQZRwYRMG9p0OPBCganoTCSW1eXzzKl
F4IITh+iL8bacsMw9gaXg1vNB03HLTo7vz0GdVo+0Cy0cmfrwn28QuLghTXbOg3hry63mOFJZ+vW
Qbt1L+WwqXIb7REJlAeNenyUAE2+RoF6XU7bMvlM7P7CWnv2qotJP/VtAbX2lO6hgEfFlW5N9Ays
mUMth72mCbyuBPISMqeOHT3HvbBa/iU6fXWzi3lsDk0BUWCR7jUTAEpZVWrxDYSIlhnVqdFA7Ok2
0YhWVRYV2dxCVFJS5zXxrfEj6XKwS2HOzNQmM41xV0MO+kqmRPVxo+h47WX6Ekvyy8kDj/biZw6U
Qf9iy3w/Cbkte+chcw0QMSm9qVHjvbDX+nJA4yKLBUK1PuD7RQKgl10Hrbgig1i12VWD47Pv/fl+
FThNjv88byDCThvLfz5PmZAGRR+KgGg+X0/tKaWlfLeI/ZOpgj+/2MshU2hsIXqZ9sxg5Q21R99G
W5sToM/mPsrNsnhquXCfs3Ik3oVvwdd7Yn+5A1EsnVHwVdkeBdkDgMkFZELR3I8hyW7tKnvMfYMH
wKVcwq+cGQvLbUleUpHgMA8EMAZlDVGHkPfQ/AAQdomgfe6OFivbyJrZqno/h3JiJDnihKV+weCH
BHEyTlneXsGuVCemveGK5t12p/7C8eK0SflqdCw3L8w08xZ5xqhH5zsgw3aJ7i58/s4NvMWqls8Q
jBRoMu2p9jdK91vCgfOzyIVz8bmXsli+OPbuztgDr9WJGe3NNfr3oeW9JN3PwDV/9ff/zJtkbiV2
WZTtbObdNCl0AWgvWI51afk9/c6vnvxi7tfaanNlZwJPXh+TIr3OYD8ypDyiLLaqbeMhGaAB0Cgw
cxxDwsFoXtuhv/Dwziw8y60B6Omt3bFi3vNWpTeF08ttZwt31bsZgmqR3r7pBLT0369AZ6pV/nKD
4AxstvKTwA6tZ7L2krHf9jlgZUZZQS5qCe+qL7suMiew41vfIJGJRjUKoAqV+gzOiQTRHpc8x19v
yiArPT2Sf96r7UE4C9MxmFAugmaGbF9UJn+pHQojuxBj4FPJ17Sx23ioCjtCMJB74ZWflsQv3vgy
IYZPHFpyCHT22j96mgS5fiKmH6h83KnuPRE/s7n4/4mFMepeDQKy8laxMpgyyw0JmgUB9Zt9k1W3
37/VM/NvuUeqR8vzSQ+wE2lulfkBzVlAckh2f8ZKgDT1/98TBSqRtJkE44fCGmTgOSUuGiNTJIzP
7+/gzNq39GSkLoeWMR28XZZMR5+BaTlcikQ796oXu4ceJUjBBjbui9KeX6mqs1skPMAG57Xey2x0
4g3tJLWj9gxN8Pd3c+59LNaTzkCKcZ3b3q41oeyYnvzuU3ZTAEnUhQucWTOWhSGLQ6QAUC6Yc6PT
hY49rtrOakNOslVusCLkPter7+/lzONbpry4TdPbDiTUSDB8LmZ9pOhmznANMoC3m0SHFRT031/J
Pg2nLyblslRkYmmCNBLDGPRURIANWodZPukQx6Nq5UF4sQagooTDCYcMJSAKo7ODTn0Dwdyo8mFj
G1b5oqEJhRRhhNTEnId4Kh0fmgoqDu2Y+XGpDLVWUA+E2G3ncSrS4fn7X39mBC/TZLraQctNYQQD
Gn7fdPKBl+nPUtZ9d7klASXBYxqApQrNtaBCBIDKrK2ZC3ZhPP2dZ189+tNd/bMSQ+jBGCuqaY8S
h/sKVQZWkM6gt0U1QsghcXrPobk/uk7eIUhK8iiZ2XFWoKYyPWvMJXhFfZpZ63zQbkgHJKijmNzE
rnKLyBqy5Eggh39TFcf/AEJA7Gbw1nDPzn7V1HO2M0U3OndP+Qh1LZAtedI2trBL5wqCEJzvIKGC
5GZHBZwtRg1H/tQUXpx0bXeLRimSVDIpd9RIWUBgRYHIB57GDlXgNf4f/iMx0hNMr6ebNkuhR3Ld
XsROiqCAtMIpKECcVBrYkA/P2OxDBItIkbKafnNqjb8EN/WHZBbkkyk3IPog5hCPoqChCSPLJS/h
mWm2DJ6uAMxPZ7h19tB17Mx6qjd9D8krPAbXNiWQJs7GFURklzhQZzaEy6wegYxoe4LpaO92Iywn
J82ogC3l0vp0bjKcNlr/DKeTo41XRt3uHSjuALZzsunQpFVx/7O5tljSHYJBxtKR7qwiuRZ++ZzC
PXxhKpz76Yu1G+rbtlBpYu8Nr+lXHWJVgfScsgubva/DBXDYWxwBTZZaUD14SELmB+VX0DQhD7Yr
QolVK4N1pINILB+b7TDk+5n6E6oB5nrsMURzNNXEuIJeKJomE4YFbwMYaDz5znViFOtiHo9QAgUU
qvofPeX/hP240vLoNLKdIaCgnij8EU15YcdyZvwtw3tge8ggpyPTvoeuMbNU2FE0nX+EAsVDPn2X
/xl+PXdyxC/AigoVVnYFXvUY5ohYX4vKhcbBFXX0/RM6dxeLdTnlEDULDvQr0/c9ToX8OTFev//T
Z7YQy6gbQ0DFByIrvvBzCzvGe5qQCJ3zcHCzH/74xaYOmvHBM7SJSdR4kD6WTzk31pMqLjR+zsyj
/wTe9LSVzMUxuSPtqoEmUJfZx/fP5txjX0x/s0JAjOzotB/5zVBe+85LJl6+/9NnDv/OYvaXoPwg
pAOxtrVjRuhdxxIiZZdsCA6COfHj6WTLuwSzO3MfyxCWQinXERUO/NCjBbQXsHLAhaH/fH8r8KJ+
vZ9ahkBhCZ5cy2vVHpqkFneRzWs9m2KKkHNk/Dm5ce8hTOooXAR2IqCpPOUEzla7LVUhf/nOnO5J
tp31bK8rt/w1V7591TGDQA5tQ4DLoZ/fA5Vnw0BSmkzDuOlmVpwR2euAwjAgg6Qh9TWtDX2ouZms
R1t6r7452JFrFcVDQbNkRf0uWWXIh1nlY5HEHoyxUPM3MJdAHg+XJI7++C0ur0Ko+PQDNwx5Kpm9
zmXfPxGwM0TYetypoCQe589G+NlBt5l5zWFwDx0PIudpMMvD4DhyBbaiF6DCW2xwkqzXBUms17Ym
EA/DggQrjJFvaJ8jV2hqf1sVrPFAbdtrYs8djFT2RzE7dVBaHdhkc11sB2H8Gpijb1XN9Ipg4Nwj
XfiZqwayeaMQnzW0qCEkgXVMUF08kjrDv1fTXO35VCOQYMBD7BLsoad0Mt5IiS7nwIoJPoMaIkXf
h4OFcjO2WTpBKC+reOhNLywBQLwfSvsX4l387WSz7sqBh2FjGrSCxn4Q2xZ+/LCceuzcMnMKp5lO
oSWrj9QtIf+1hj5IFIP3KpmLuCM97CbmPEE3hyYJogtssSsbVgMRKzqQIX3VTRAbzpN/TKe6tJEA
DnmW7HJ/VeWEBLBcCHgyRgftkvLNQUBXRNzOged1LB07dE9pBaV02k1aN9MzzL9guijibmHZAxhI
IofX6EdQsuHirVaziQXaATUKom7szo6F0WfwEDb8qEptrcYWmXmzLKtrWKJfejZOWwjpxBPsidaq
HovuDt7ocS0bNsoAhwH9XkAw2MGj5pHAc5whxh6vgJe2nH/lxvhJSjie3JPnC68G+UrIwyIxZdjL
Zt7kYdvZ6ljBaLxyHLMKGs/toHI2NLtJmiG/NqWSsAu4SFN0kWiLJ5G679LpNBbsgld7abjqtcoQ
UljnDJvHurM2dd6+gAGIPCtZ8xtntGyxnkk6HicDkvdEnh647jFKVNkdRgTZrgzIKUPP5B2aZIX3
qDLIvBXHcT9w86ktrsc5729Srypfx8Qbt4U7wtjZDnYHT7mGTLzOPPQtujfqNq8QXAngPWoeih6Z
WnxEqCbYXda6RG/BCw2O+L7a7lLsNgYHmxM4mK2HHuNHBKnW7C7LAA8N4eAox8ia1V3euO2KohsY
DZigkWT3crCMtd9ykCGnuipvvQS50GZZS3xdsodKmv0Y9PAaFLHw8XHDkM0hJ0SwMizn7Kaox+fZ
pjONvLRLjnMl3Ugh9BEvc6YAECKljLgHx2/SqOucKoVXOBmq8Pv18txqefqQ/btpQInPgXHcA7V6
sIM66QCCtcHJdi/Rgc5t8RfVrjkVgxJ5i1qQQa0o195Lbkw+FHPZzoa5CpCSTWFe0qqcqRAsNVKq
nQfTdpW3S4oxrNUv6LUj4d+rpsO7vdQzOffIFluI0WEwI0Pitvdgei8EIr89G1JVYa9/9koWx4gJ
3J7ByQwXtiPgmoQ7+ke0b9Uxdy39s20KWewlKj3RJpnHfA8LH/vd82SGrayf+p9tsshiP5GZltdo
AAn2jVPYMa8cZ9VnLEPJhvzwEstgqUFQCUsnc6F5YkHDEB+r3iEb/tkNLPOkfLf2dFm5zq5E6S/l
r1k6BNK5UDM5M36WSVKzbMrR9gq+c1hHIbXFC0eua8pDBf7B5/dj6MxEWCZKEZGc1OKondjuPO4p
0HW7bip0MMF/GHQVMDd0qM0LHbhzN3T67/+sIb7fm86QUZi0oWsTltYoqXe/EeL38LObWaxR2B30
3OhQpgHIn63gvS9hG03y+7qs5l0lx2IDd9i0+f5iZ0g2/l8V5D9349md5ZbYGu0sdAJCZhj2tZsU
JCJTVURzzt6awWkPbuv2EeJSedgBFBtUjWP/VZ2ua27zTeE0sINTbV4Yj1+3yikcP///iDtK0hI2
tmzvMo+vAVSxsVWCb8rwBIZ+ZmV+kJdj9ujPLWxxpFNrDCg/Um073n3/XM6s43+VO/88lkn7s9P6
wymk4c3v7+3OA5jERvkLW4AyuRWdc+EAfu5Ci7XJTkqnajU+1Db3YP0ZBIqinfk2jTLq5wRx1O5j
1Xf8wtXOjd3FUlXj88Q1gXG9MUyY4F18wg0/geo7tZr4+yd3GqZfVBn/E5olwNLwkRQMA6gVDV25
9XR24aWcOS8vY7JIpfOU13hWcC/fTYZ95RjQpjDxnFvphS7kmZXkr4rin/eOx10nnsuwWsGXv7Nr
ec/ROQwx3wFSMUeI4n+46P7VUv5zpVxX+Thrwnd2Tw52Ym1I58GQPf8ItucvIeo4m2QZBS1o589p
nNjtLW1/2CmyFgsU6uld4yvL33kz2okljM0mDal5neQXCmjnhtBi+jt+InXjYU2S0on9KftgnbAu
zIBzY2gx3zIlrKY5PZeMINRT8x1sqG9JOl33CMW9sH6dmWVLonnVnbockrCdanDkKmWGlPS+eu5M
eUFFcKaCseSao04E4FCbeTsvnR+asZBRPcrrIc1WSaKuE4VI8wmSzsIufn8/qc+I4v0l53yApM3q
ZlxRw5m5grt4VZXZuk7cF9guO7Q61UNXDldIiztCoLItC32Tcn4pAe3MA12mSNEBNKEGzuud7Kkb
iFT6qzInOCtY+tI7OzPxlxB0v4cYMRFdvbcscSDau6tm75fRGjHgKL8qCySB75/kmfFnnm7xn2nf
EYCrSlXiw9Kh4Dvq/oEVLpphzR4HLXLhIuduZjFDPYNN5lT7cu/3J0+jM7UfKMaySFoke0ICrbpC
mmT68v0dWeZfgeUXa/4ytCpvTGZVw5ggK1yX8LD7tZjWEi4hmGohtRi2tarUczUMlR/UVgubESu4
eCHT2N/AXqWuEmH1e7zi/K5GPMe6rvppi72c+TQPrvmZ4R08SF+WTzXIWgDxoFAD3CCgnE+ASk4e
UtjM4lZ4fhcihK+4rplT9UGawMBms36IuaydNWpV4mrgD4bz5tr1QSoRqxouMP3rFMKdyHnnzPkW
2XExITjcI3tWlI89A4eF1pFQf3TSYLzvWt8KSYHTN5xdgCpceRKXs0MjhZseTSbhtXBX//bhGS+G
F9aibaazNQNkYfasqLYBh2zyaZ0Uzj3M+L8LkcMN/65yB3vVI8+3XL3CjB1IhkeUF3vXg+cUTtgS
ECaCQlJjxemYBK79Gwq2mJ56n73XBDAMryfYZn2dYKsLFzqM5GSV997RHl9NYuyVbcGEmW7bxI9Z
2j52ZFozbKAoiFRVa+xYDgiWMYJOOz1An3HvsWdRIG/cjKD9zUt5ZbB0lVXeqk8T3Ogo79FYWxUF
+JGkrlaqeAWSIXTzVw+mAneCDGIo599zTW7ZPELFPIKF4u5YVt7AeX7XA2q0QtQPoJJ6Nagn36oj
Y0BOVYaySqOgnDDztSPeTFSiSgE4EC+wMwVM4raBfB8HRgCr3NADXKfWV4XzlgAFAgsIgD0bbe/t
Aoq4dCdKI57JdTuh6KlvgAYIWvpqgtYGbxvIdHDla5STwJxA4OFaN37gNWw7I6m3GJywPD2iYsVg
9hwLmOBYxFM/mIz50LBmA1NDnFdJhND1sKZ8JdEiVd4QpmO2ziB3hr01bAexLlgGi/K0a8lnRsw0
4E+NfJP5Qeok7NNIFntRgwJ4zUrranofysB61iM62WaQXaP24+zsK2sjyRNYPy5+cjDbnhEqsGas
D2vMP6122PP5oUYKITfARgDVxgBJcIfqKIyucFYbTWySZ8QI2G7In9rs2s1jyTfNMRVrSx5ADoZ/
XD5QsanushxxsxG62fjzuD3LDtjWaa51HrE0lMZ9n+5oswZCGyC7+d5IYy1uJ0i9UYji4F4118IO
m/G2BkalA6bRjAcovLlZbmeUOLsn9syQ946Jkokiypm3ctZQ+jwxhE046TWjbWS9DPhn6h5T2N43
nv9k6820c50oH9ygBVHGeZ4+jUS/mJ3+1bsYGWUO1nejtySDXZhZGI8V4Fe38DyHk+7heCWBC7Qt
KrwJDSzxZI736XzFjxboYWAgxwCBxThGrFHNFK8d5IWoo1q/URjTprshFYsIrUOYimNMom7egVJV
sW1V37Es8OXpDBtNgBg5b86AxxSY3rUwbwbQ25J7UxxmZ+UzCRTKAyfXdnvMxnsGYkN97L0srmRo
VEFXXoM3BaYYNddl9aLLQ42gPLjtQfmrtB1gxOXGEeMp1aHvB6jrTgAeGKt54/ghuNINytY5hnPc
3yECr6wPPozQO2GtQLTJmwEEjnel1hZu8iOXEbl3gWgvNuZbOm9aKxZvukayUYhwIOet/eRYEkFk
zkCvCHErPvvAbyv0auqDyrjph51JXxLj+kTUpLcatM8+VE8pTNbq0A4HYMjTZIVQD6/bGvQZeFwr
A/fDuaNmyJF0oDz0LK/aYVPP2zFtcRy/SeZYyZ1ZRS76+QwTH192F7KQqomdLBxZIB5AiLHQMckV
apnlGibSgGXXugxzoAq9/uARHSoaz8BeIz+pMGJWjXhXwA+EGXIz0ulZ5r8aesvHNoLpeQcubmig
sO/S4ihNewvI7iatYFeVXSg4pne1n6o/RvtQy7eOObCS3pWQjc32H7O6SocPU59s86A8WST0wU/u
VArSUL4r2TOIeetCYeYjICf9M9ZIYvfaSNmvmmxOVJfKfia8j8eCBGaL3PhkApWsj7zxBqZmlMEf
e3BQrPm1zJrIk1cCgp/SemTeU+84gRINWht3Y19F3HlqxVPWbHtznbg0zBugvWtg1gqAwvgeu078
MhS3piOgfAHACtAjgf6DDEAqiqDM4b4y3stka5QfLN1bfhaaANlIthFo5NR9GiatGbnZA7y+QFt5
m9qFGBY/3DEO3MXYA9p3RschHeO27SM6gMx1qEyE0g4dtqBZBHQXmgNh6iJVUh+FWUYTZqFvvFHE
phQ8XXGxJiBzldWqseqQgrPq5ncAGALfsMl88CT8JO4kxBupiEUWKzoFg+oCR5tXyCk9YWzuCHB5
Xn8DVmY0Zs6JiCBDOoFBzNcCBZPMTXYzxWueJ1AAnWbd+fewne0nG0Q/do8Cf9jCvFl29rpP1G1/
Ijpo2KbH4sDUeFXjs2eD2+S7INK68KdUDXgeuX1iKwUIQLunaQdGWJ7cwdcbGd0nm2ooFxWQHC8Z
wNoUiwhBe74nKKJ33poOTox9Dx5JGrTmy2w22wlDuHRq5BH/QnMWg/4z817SMlmb4P006o6oW9d/
z6URDBNDMxgJM8ZjP3pAMCYgAZ2CjAssuizu2K2JT1NiHrhZHUgt9qRyNxoo7BBF9E/TquKEI22h
eyrF1jXdqPXU06yNW+7wMtTyWIqD3+ZRgvUNxqK2usmxT8LuwcbKpcWhBoSltSLuPcFDFzhqcsLC
AtJgWiNoJ+h9YoIvb2+dHJsrL7TVa5KjJ5S3LVBT0z3wHUPoO5Bv9wzeYQynQwkc6dwNaw6hJ+pK
t8zGW26dq0oAe1JU8tYvXwFYjVKLBEP76Rr2niT4GAkZJsVVxp9M145qfm1kNy4ASHZxQ3B9QKqO
KBgFnHrhJL2VYs2ukOra5uVrS9NbPOtoVM/+DBBxi/nVjHFv93Ey9/tJ9R9FJ1+Gvo3QBUAbCgol
218hAQlvS8fM/FOL5LEwi41mXlydtOiq/wQtMwOeK/SRhs2Bh1GK7iXABzbhuE9x3Utxhb7gO1HT
thCkw84GCJpKXxlcRUbe3bldt6omMAaA/DthIwQW6ryrj0U5boy+XFEigZupiiBrje3YAT7BxMZ0
sY4N2UY1WH9Bc7npKIRbIqW/0X8icenNrz4QuBEX9DNxGVauQdnQ1OHdWeUMXgRlv8ErBJDTNNwV
OrZOgO+pGXhwXV7PjoUC34mKcM908859rBdOOiErq8N2y9Wx2c/vuYktQAn+E7o1CtwMsBefM2wz
wxxKFXCcJhi1ab5OkFc+JM56TNp7SQ0oFbFJwLkg7abbfDawlVXXiBlWMZCi+IBZXMPQpm5Ab/6g
PrBODsykUSayCEIwC1tz7ofIk9qWHQfBF1bzUg9xzgW+VQaCKooGXzF4XGD7b+m4MoBGcfCxATqp
CIy03UiBRq+LsN6xtKYIOa74C6bxR48JMpYK0FmSzAVsKCnkPsW9RGbtOnHVdSTqCuPJtASOtwPK
f5wMMQhgmHrA0fYt4twc+ViM84GBYpRixzm3LI9GMW6GIv9tpuBZVO499eoHr1d7MNADWeFEPPW5
F50q4oGT4yMuSlGCAKTufGkxdMa5WhPKyBXmzFONCnAM6ore1Rb5kyZoeLZp2j22bTJE8OINkQGo
TpDQkr9UitgBnBpAHRaKBYVWv4mVXGvdIa2xGLEVatF3dLUJj4NKO1BjcZdIi8C5IB8KrMLdXlcW
KE7Y5kxMp0EzuQe4Zo+oDm8IARmqqpAyMylnBQc21gym3/zJDHGW+uDeHIMfHgKyFvV+udeiu66K
IWI5XbsjC0mKwDJSIbG3wek6RDdpBThyWAlVb080vJw1txMWPmXz1eCW6InqjR5KY5OA8RMxWa2d
RPnhbAHF2dD2zm/4VU3TP5PXrRop47nGJ4G2kBZJkMVBgMl3hKVYHxwQU/3xtD3iclv8j7MzWY4U
yaLoF2HmzLAl5ggppdSc2mDKiXmeHL6+T+RKTQmFmXbVVW2BAMeH9+49FwbvqoETu45qBuNUxaUn
fesq6yhmqEnHydRxKei3uxEQh2mPv8IOFnHY3jZT/aQbjoewwosIJ1wlIr/Ta3+rdf7fSin2hEOz
rW7Gbu8qfXhlqmVII2U0031tJrg2EfkcjCmzn00+6j3UbeeqlnW5AwTjHFr4pKdYlpwcWysD92GU
dv3ddfSm23QQkk5K6hjH0nH5Y8wi/BHqbvAA0EN/rByF7Qs98UD10GRaIM0NOIM1iOeVaYQqTL/c
ujZ8CsheUWXM5IDefkrplr8UZSyuA7ya38xWIMMc4o6tQAphXTGHt7Ftcmirkbay1Zh+dwVWF/kG
LMS0kT/C2kxvWO2nW8fNRjJOtOab1gXFt8qFIZX2TXAnE+lnb33RlDHHNkk7uygt7fnzgsPH5UFn
nrkj8eXollGKE2l47VXrRvE1QDzlQvHu49qaM0/cMRWjNWLHYayf0xjsFz/+CSXUMzpmS43VYVDP
Ob4XLvZxYctxzlWid9WgCV+3y5KFL6TVvVL7dkZQ9VhCPn9Q2tLPz4pN2dRmraQffzJ2/i7ag3M5
tjcDh8p4Ta9nheJ0pW3HK2vLQD1WN2Kf77o9YKfN59dfuvysDGVGqYlx2ahObvjW628tvFTnksjy
4xKX48xqxL1Mc9oiXXXK3YoDY7TS1bhYqdK/q3qBvoNF7/ObWBpt2v+/IlMjUNusUnEidQD8snVr
FpdSPJfuYVaLzpPKBxBkusfQ5BgU/Gw5+Nh5u8ai6BmQVj+/gaW3MOv5CECP4CdRCdjKdMPKSLRB
2d6WVnkhKWzh9+eGR99vEKG5Nghh57fidCDAQRWjRvrSXz/3OyZ6U4oMjeFJshTg7mbfmcvHwvYv
9Ek+/utdMX+9fUo1Fp3KSZmq01jdBWp1aquvdZPE7AUHZ59/q1TtKXCdG6hOh4SqUS+zG04c0HYv
xYT+6059VH+dvWI/k+1YGHZ6ymgn7hM71X/mRW/gLLP1rS0H+1HVCKux4ebpq7FH37cv0wauQKrU
9gNINPctiAoNZh/iFazQMoamCd5+yEGbOuKSF+zjXud/SBZKBTrRKXT07/630nC3PRpC235w3XHd
ssPOuwvvdOG7mvtHq6zPM+hU+WlKX/1AP+TJNTmXa2X8Luv08Pm4/JiPYP2HcDFKq+8d8F1H3yqh
xOq+l9Shea1Wgf7HVUTyPAm3vlEB6CNOdKtNF6M0xRLmroZUk0cxtYSYGEV3K+zEVqlpU5ZBYml9
N4yJPRHHiGey7S61HRZmsXlyZijBU4nCaU6J2fR4N85VJTXZf/4sFpbMeXYmy/zkBKNsTgGQXy+v
KEQk9ZUmynuVPnBJoZsJwac3ZX5t2XTPL/7dssmxqgMbPnE3aU2VSedeXlsCPz6/nY+nBHJj///X
R0xiqWXW3dG33U3lBxWaHhIM8ddeWFI+7gE58zTN2Mkja2yrBh9Io51ytlPUGfPYerStvPhr2+RA
fO1OZguwBEgMhpmAIRBPOftb5T5S9GNRpduv/f5sEWbAs2NNmd9qKXfF2K588ZzYl6JAl8bsbGpu
NUsYWV8UaOlMipR2/6Ppki+JeBx3NjNDLyfxA+Y5J5r23vaDq6oMt/SqLsxAS294NiHXo+sqI1G+
xyYZu5UzVT3NEfe2UYv7XrtoY1m4yjz8klgaeM3FUJzo9p2GyD80o/NbM+Wbmpl3n7/hhUvMYTu2
A8A1bwaCPOvmwZ3kRiHCKiztqxZF+NcuMRtEY6xHfiUYRJC6N7mqXCVGdx+byqumVG9fu8RsJCWx
YYmicadTRQKDE9VAdkidqWx7j9D6kg34X3v/v6uwM3ew+zKJRiHBYUdD9xzY0GpLu3kbi+hngtaA
OI2HMxpVhRwWCmFcGMhLa+pspDlmaqh+hW2+iM23GGlpTpssK8sYmEl2RfvzZ1ZaF7YzCx/k3MVe
CQcbe9m0TFn5o7DP7d72ay3+/0JtVKE1YGY6fpsSjzEGL21onhqXov/nY2DhQc196F3gCuS4tXas
xHWV3UK3PiT2hjCis3J93ZdfC1J15q7zeCr9FiHouZhkXhu5cRx95ffnt7Cwr5kbzZO4pBhdInOc
4ko79KNCfEYR+M8k0Bbbxs4J7VFK7f7ziy0s6nO/OQDEKfaDQmDWdMR94zdg1TEYWD3sNnU41MIZ
7+l2NxPl82FKPKr29YUF+J/K7oMvae5Fb23TD00Kj0cK89+nyI5fsi62N0Rw5CtFhUcMKJ5EgF4t
o70NevmY9yCau9gEKiWnaKObo9y1TOmO1+mpfjKmtCDPJaA2H05Ve0ikC585roq3LlAMGGWAoT5/
agvz5T/v7budSQHrLjdy5oAhes4QKWiOieWyo253aRwvXWG2cql+m7PTt6aTqVXUtEhm0hETMPew
v3UubReXLjKbVUxJTqddNeIYGb66rlKwgbXpt9vJ7OjuqEK9MKMsXGfucQ9KmORtMIhjogZrnBcH
N472UdN7E/Tzz9/IgnTJmZvbc84vbdN36jHP+jtgFA8aBLLRIo2ok1CB9QjacVOUIFz7vtu6ka7d
wgp31gVOrQuT9MKOcm56V5KWmnIXqEdj8H/bCIzMslIoVort5/e4MDGY58f7btQN1OwKJQjsI3md
JAw9WPy6jjUqMhK6p80X7+J8d++uklJq5XwfihOYJs819xp+a2Fd0PwtPaLZVnUitbTskEEeoyQr
1m5EOJFZ1snGVggw+vwpLQ222UbDEJ1imQmO4lJTV0b6u2lJMVdumvHC9Hz+Uz+YtczZLkP3Q7CH
hIwczczvj1pPKKNCkMiFv35h/TJn372GAT5TpWsdU9ICGvQAvvacGHc6RTWyiTgBBRdm36U3Mfv2
U6Bfqp5wTlCrARlMYabkoYzWoQPid+HAuHAJ47zmvBtJBaF4OodleUzLH/4EAlFBSBRcws8u4Eid
uanZ14YULZYKvSkKMuvcJcqfIyIC3zIdBv+6yZ3qZzG4JHNUnTSQvOgxZrSJrlZNX820b+D4aX8S
TTU2yMvUZwfYXuxFk/AvGFKW7n92fq1r3ZRlmRnHgP4kva/0mTbKThI39/lIX/r92XyQR2meDITm
HBNDJxVqiDwRQTuz1afPf3/hS/pnRn33/lhiO0UQPXfKS/JttN3I4GNrTTxWcOEOFkb73BpNU7iB
PmlFJ9KxT6Iat5xlfU/2aCOmKvNGI8Zcpl9CrP5TkH/w6RqzqWFqO98vNVilwxBD07c3eWXuTPON
DwGT5RVZaTepwwrb26tkQt9E811qT0Q1GjUOuaHyKv1VEdqFiXbp8c4mEmQbjoZ+WB5jtSe8RRDM
VKnnLMlzRz1xjPCLw3A2pUyaiJWQSLFj3Ea7mu9PI9rIUS5lMC+sSv/xWUfIH8GB6kezv1esP5bp
gFd7TSbVg7p2Yb+1MNLn9uqUHXGZDvQchxhA+6pIgnyr9ZpB7qssnAuDceFG5u4roVSRlaNVPCbZ
c1ahd/pjTwqz7m/Cbi/cx9Ilzt/Buy+KFnRsqJ1Znir3PogiYiUUr25wSomrPrUv3MfSCXXuxSqt
Dug/kUcwpAJiIfjrQWF07JntbU22q+f3+rFU+3JN+NlVb5sXaqUL43luz2rtyvJJmvOPLcEoa0dD
3FpUrtw4daVgJbez3efT0sJDnHvh1cQgpUUfz3np1/rk3+QqorEalk4PvDe8cJGlEXe++Ls3pYmg
HPLeGI7+NImjA0lz56uy36TYhS/sipcucX6O7y4xkt9i6VMAzcruhoeUzM0OdVyESImZvfvaS5nD
aNqANJ9SK5qT4dvKJi6iF6kRMTVM6G1C5cLDWnoj563SuzupkjFxQgtqNRwQ4yQyXN04rxtw8AQl
ThIFr4k4/ULRbelis0m8rHFolTHTJiWE7WCiB8SfUrTfiyzeNMrL18bYbG7O07QLVVlGIES/O+a9
UlYInlIvDyoPRveFD3VhJzk3rJYkRzd+lUenwj+HttgPjlFeeO1LPz3b3U1WPESRSQNi8tWrCHA5
dv8LJ62FNftfF/rdy+59gnaTrjWOva3197x3cc2kNkKF0o11pQc1u6ucaGmhWxfqeuf94gfL9j8A
z7srtm3KBR1bPzam1KaVm5sOkbhhvk6wee/gh+gbMriMY93a+q8yAwv2+SBYnEhnQ62hfpyPbqkR
Yew/tK5Re8YQbXL2id7gj4hf/CciYw+d62eosJunzy+7MMDnpsS4inTOLA2t6LyfiD0mAtx10Ct2
Y5x5hZEmmzpDUf35xRYGijbbHAizU+GJwjoz2vYqS0wiIC/tbxb6lc6/ntq799bJ3EhDjRuJUjLW
NylCl8dgg9V/jZ4l+E1NA1fFrfxGiMzN9LXROfclTghS2MDL+jTgx9rWaRqunRHxZ+nWHJSjgiQ1
C+tBlivRha94YRqf2xW1CE5EXZrFKTTi/mARI08iKtpWpRrcC2e1hZX13wN+9yAjuGUAbHT1mMbW
jxq++T5yALqkerPtSRa7MBSWbmS2HoXpZKlTzutSSVib7vLmV9NdeCtLP33+9+9uQBtlrRjSmE6O
AituiuDEkD7ZISSGSPr5QP43Yj+YJeZ+RdNqOjXLLaQiWtog4g2z8ScZkvlTnJJLgLkDU6/ijsa0
mpzfQSuqX/CO13lUNleGXnbbOHZEuS575750tOrVjEq07cqAV8YzCctad2SEkS0voIGkZXPhr174
/P6xXd89GIITFYYrQuWkmJ5JN34i1e7CTy8989kSZgdDipjMpqdjWY3XqPLk6g4qeTRrnz/xpQvM
po5eVUSlC3CSLhKqlhjjEdqJjLULg37p52dLmHB9dg5ED50IMD82ZJrnJXybygq+9nzm7kp9mOwu
xgB+kubdUL2lxR95yUe58KfPbZSJJsOg6nNx6gISOC3Dr3eDnY5rN9DUC7ughTVx7pWM1dZt2oKc
Z4OU4HUBRAY1/TC5R1QfMZiQ9DFhmhBCpfphJO6FI+vSjVn//x13eUCFW6TqkSBcHwkQXwjEYbIC
zDC8YHo9/9QHn/HcOUk4pwnDyqSJV0+rPp/WFeV+s3qDKrn50rgV52/x3Tc3mY5PgCsm1zRGE8oS
8dOa/GZbG8Elt//SY5p9GTXJSzYJc8zXQ4IfwMgOZZl8C+UlotzS788+jQbt4ticoTt0HuOD4ibh
VuP0sNJJ5N1//pA+fg32XElSQC8v9Ba6UZ2L/aBmE1OhcWvE/jODwLowg3w8iO25osRkZTaqnv6D
5mN984PsW+Tm10HcbSej3WeNghOQxdrULlXMlu7qvOV69+rHdNTrgaD4E/ynY5vkB5s0VTx31WHQ
zd+fP7mPp3Syrf//GkULYXdEjnkcDQroVY/xxXAvDN2l3z4PiHd/f4kUuujHWByLQX+qalK9Qi2/
BO1VCefkdz76+GYbXrLmEluaGRMXUvRNHFXtdzGSNQkfNrR/FLYjbY+pJiPPSS3lNlQ6HCZ2aEna
U2D2Uo8hI7yY3G32dnnOf7QKillRle+RnCcby6nvp0paHkHtyimPi46A0DY5WSEF0tZ2Wm/Qa20d
QfzYdEl4O7i+ubIdWsWRnfzp0tralK6bXZXkTBIRn4P9bZsHaHh3baX86Ihv3PpVeWs63W+3xkRC
tXICUiWmVTfEA9h3YBWVMF80H3efEGZKCcRf59p4tBq3RzcPIrA1JihoEi9YFT7EofqEe0CBe6r3
OBvoJjMBrnTT+h2Qp+mJhAQfzVAP0zk3KAsdah6KK72uK+gNjt8tN402kQK3L0+cvdHbxc5S07vY
wLzTt9PBp8++qvz+F4Unw8v68U6tINcWIcm6wyj7bQhh9IBaf7x2zg4pdRj9tQVQYj0YVXAQQ1it
6snYTXV9W3T2765MAy8xgl9d7P4dpi7w9C57rdWk3kW2jfJPneq9mgHdrYei36Ypnf3GSLKVVnbj
hmyWbKVM6VE12lPn9JbXktO+r3KdEnBA+jZButNI5r1B98DTxwSPG4nkPIXiV1gOL11CEncL9nYT
pfxTPjjXemLpazsf/2SqiwMI/yn772tikc4M7VBuiZxR6MFl0SYMhM89N6pXYApYVy20Z+yZ1RpD
SIgHp7hP/HjbGdLauDlSukrhRcBpHj2YfXKtJ5j3i8nBH2zIZKv22hkHlL40ZvlbnYbnTG95mBO0
tvib72rPJOQx5MzqwHnrTo5aCFS4/xvUdBIcoTJ8Y+te9O1Ptx+vupTWC2rxV6yw3yGo3miShIHY
T4NV0Ql4dE1se+iet8CSd0apnzNWhjs9MP8W5CKPmThYSXgH2LonEHu6Jub+3h36l75rilWQBePG
pYK6KqPsidS20UP2th6D7qBq1s86ir8bvdibuFSoDmkqHOEaj3CivFgp2Am3D8SB/TRk5Ry9ul6O
2tZOw4OY3Mc0aGp6bAW9XL256bhzOPL65JmTim/eDG40xb0SjU0OVWlvxERya2plmDFrHJmh+thF
9alSFPyOPc/bdpT7rBnFUURa5xk5odmKNrkbve3LlWhxCLexsgUiGR+SFLNTqpfFg1029CjT1MQb
Kcp9UGB4DfQcp09ZFOfye7IOAiB2Tn72E8c+JCQjiDHg4JiL3fankU2/SEKJPK1I803Rmicjcn+M
RbsXJFt7PrjFNSk6vyWeiY1h0o+rkufQHr/nsX8MAKlTYs1uNP6UjWk37soJxwMhdPu4mO4CRb8y
nOEHpALVyxz/qmmsGn9bfIPV4RofENoLRwNM13VbYhZwA8kapUFb2Z4C0XzL8yRYVd7qAxVc38He
W4TNkx8NVPRkp+3TDpeX4FFnTYJPZBi2UlSIXgpxY/Y6mZ6dfY5T7UBuYlRxABV7jh3iH6eIujJT
nF1U1m9qGdRIdZkULDnukJVFq1R3rh1VxVHcq1AbK9HvUcI+MRSb3VTaMKdzd924qtj6PmaiJgqq
1RgrAW5VA7GFgxQiTFP8kVPxTZnM+CUZ8U/h5XjIDV6tCGDQG6qy6dPW3NCH2CUFpleid089uVrr
DND0g5WoB9cWt63V3DtKCVk56g62QYZ90AXPZPzkK+7tcVSdOxfoJhC+Ylj1wXSTamqyskzzOtOt
VzXT7tU0/y2VkNCp5KAEEJfaltkH2MzPMgObzVzHkBuc7mDG/guwimrVweXca2VvM2fo2qpFALJ3
LZoaTRUBeBx6E2YDZpWwzNdGWPyEFVp7SpvcJxOj1D5HhDdd/BeSreEx2u7jtCu2oKIDLKHak57V
j5Ac2N469g9yr1869u9nu+ON3QxUYWr5NyM6bhW70R8ZajYOPyPyCmsEZtf7E8hn/NKlapxR5EDu
OKhHqHw3jQTRmZNBvDacnJA1JQMcACDBt5orHSXh0WxMY9/5zoCeTB78KLyK1eJpcosbEYjOS6zx
T9LIP4rR/5xkc28KzIxqGx9bJ/4pcULv1BCy5OA7G23CeByE+q0ypG99kr2WVvBWKVjuWjHs8qba
RLH2u5/ab5Bcn9use1DDOvfKTp4AokMmICJ4paIjZTzCd1UIr+qQVa373n6SMTGOQLSPZkQzNVRk
vmb5dddGXryEDnOFiRkI95v2zWX52tRNHmGuYlntY3nUzxi1US37VdJjIhsdeYcRqfACLXmtetVg
qObPwQRadSzqR72olDVSpHTfV/UNjPNHV5RPoa8Pnm4PuzEnJKPsMcgL6wDFNd6yJXmxbBTIjvU4
WNpjImmBtPm3IG1+6BqTaltk5qqCbrjWEhxyLpoUr+1rJEbYu7Cjnnn3AzwiqaiYlsucuILpRpfV
nRaJfsvocXdKNGnss9PfSoLdSTr8ryoA3o9WRz1IO+ivhYthXQDd9CLmEq9iisBG7SincGDljApU
34FZsA9x8lssnjlmW3KVBjc/qbFg+czCA6SD63rIvtu+6W6bKtQ2odtmewTRvSdz6xdL9LOuZreA
JzAZStbiMHKBvMrnxp8eww6wGyHY/trute+TUmeQx5NbdSh/jWLId4Va5NdJiSyiszv7ZIa4SqMS
lYcNNPU2S+t237OfgMWri9ukhviROQWUrAHzfN3W18xmGN+b6JsWDHfsnR+NMkyOCr1uz9dRwjl8
qOtArzG7aNKgzZCNhJ5ZT77jDHgRUlWcRFgHt7VdFgeJafs2GmJAFGVNKE3ajd9T12/uSCozvYQq
72HKjQ6EirLPG9lchXGhsW8p+23TTumf3DZcbNhKbJCMHnWrYmqLX1oIYXQI+/paaZoRpPzZQBQk
6k05KBBf+8B9tlTlqVeG6dbye3yhvaVVO9EV40EPR9ZSq3zq7GIv7G7c5jJxt7HUtG8FVNNthAsD
cKqYrlyXOBtfycW2aDptFUoTmq+KSbzKLbGeCFQDAS2/g26OV5HWPMkiw68eSqA3MUyaUYnUfdia
iZfbDlZXqugeiL1oVbBLlmVrXKu5qe6H3vkTO5W5qbvprY4GE0t2ys6saoKV3qrdlhC9R0uUuGPV
0t9avhVtDESc5z8KsrMyWIeQ0G7P70S+ytlLb32nNbd5pYKJjer2WISVu1UmnP5KjnbfL4JkBVDY
X4+2ae7iYWQN7C2+5RJuZKMo0boJVZiISqG+lhQ5ryytFytDgW1g60F6lVuD+mg2MtjjLAZybKrm
NzJIIy+wRbiuNCd9y1I3aXdJ3ZXPamUCTjVsgJdl7/7NURxvagMgwKCrf1PyJbwq8UEc+R33nAXY
9SFtrawoi9eqbfhbR8umFaHjcuXb6Z9wqLRVkBvBMXasnwa+XXYysCbIpVV/67nQbww7+ZWUfuTJ
YtQ5dDLsiu1Y1w2TIpiJKkrZhytqyRYWA79Q42QfR36ydgsJaNjIV0M9ykOTAjlp9V5byzFVkBmZ
OhFmcXXtxlaycjQj28sRL6EbT4OXEDVMcNo4eL4BrKXPanWlVSNztDDrjVZY8XZqmhfTjb6XWRGu
BkYXKAz8vS7b8m3RMiZCY3izO6UirUPe1px8vKxtb42KL4AJCqljrXp+0963xEayvGbZJk2Lbh3F
1X0iONoEhdJsHOycV7oJOLZx6zsrsjGHypHFSDN/kWUH5qS15TnvOyQekI3JUKIpMXzlRWT1r9Hl
L7Z640GN4XzYccb5b6qQ0nX0JtLAkWtTuJzdev9PETok1XU2/3/M2NtmZO/dAdsmfpprh0kDQAhO
Q9MEf7O+M7fcCqVWMz3URaNs2hZeRFIBXgnTRv0e010kBYatbKbZycnunVasWpQu6zGWBfAZvNH8
SY3naDL+7vqAk0rgPwzXCOf/FEerifyHG0zj0dphGr2Wfonx10VRVVDi2LRTZe4NR088VTPqW6Zr
n6TIAYwJE5VrQRWNg+qpaWKf/rKMk01VCLFNBk1ss0K/EkGXbMxC0bdRL//mOjAOIcJ2U1sWH3ZX
P7N/qXeWG2TbYizdbxgScs9BJ+hFbfa7zCFiTD7AkABTCJ359l5Wg1N6hoAVHbrGK0Eh8qY34buE
E0uYyQ0+d316Xxk66I9SlmuUhlwpMyP4bFm4EulwUEYg67kp72OBxz7Vw8YTJMfxQo1hTb5bvwvc
nK5pHuQe4hPtNgxYltDi3KJQYhnj0KpJcpQ7PWHjH7VPlUsG++Tf6+cQnyGPH2zbfLMyzn52T5qK
kYviLp80LjoAEzDP+K6o7H+6aVFAoBAuM1WReU7qQrpQKtZrVw9vY10RxzKxqhV0Oc67nfK36qi8
k56ya22O6kMorhuM09s6r/9K0V1HIv2ZE3iHw7wI1rFuNb+xgPZrhycOKTvJvpXYkFe0gnmvdVuA
Y2cQImJqt5oZ9BtTGMZKqeGv90YZeTkOe8/2sVD3Xdnc5IRTesGovXZ1WYHEymFvlToBZiI4D6L4
STROBRJoAFIHS9NEVoxrPtLSeNvUJKYmLcdYBfLGDrTpcK2DRd/X6SQZj+oTvX7nuU6G+N4AgL23
rNbZuI5DAhM7051CCA8IMiO8zqSs2OazgKmsWNtSF81jbgWqvXJrsqdztQYUW2aSUYY7sqC08kpP
giC3tnedFbx5/wq+fPBnEl3/oGbneKeUBPvaDEJChQnGfKlrRdtqPMZ7tclpokrURzk8DkL+4ugq
EbV1VymRc2rqetwJfzLvYh8Aa2pi3gOWX/6t8y6awH2BryEuPTvafQ6gInaMtdq0vBaAMHuncc/G
987ZTElb78KMWkYfZOWxS6L+lA6hheKqsEHzdNJdqY2pHeOwyckjI2yg8vrWCUpwBf6krkZ3ML5/
Xpv7uHBqu7PSb4WEkjNIBYZV0qx2VThGkDKIaxms5kKJbukSsxJa1TuBZqm5OJIZzj5WSsojvf5C
n+SLF5j1dap+LJI0I6Fx7Ox8i9Ev3qtWHmOWlcUFle7HHWh7bpvKmLt0BSM0WmrzMU6Lm2kwrpKp
fFV163oqpz+fv42Pq5nO3JRrqBnMFg5fJ6NWXiNV+9WazoU7+FikYLuzCjkspbFlW2IfXfoUQ3hI
6ldf7DFhexqb7VHk289vYaGgPPdmBYnVR1XRq0eNqFmp/mr+UTyoz4yX2AFLVzjf4buSrxUI/uqG
wpUoCX6tjG2m/HHASyTxpZTUpSvMiuLZQBBBkVXqKUifte5V2uHOzKGM1Pru84e08DLm+IMq8usp
ywL9aJtRvEEJjGVqSv4SiPFAAPtR6TkxcsK/FNm3MHqd85f57omNWZpApqI1Fgx+fqpMZ9cZ2dqq
WfBKKW70sTYufIpLV5pNJ65o6CW5I54DabhrWv/w6zSLxZsa76Yg9+lbZQGP+/wpLr2m2cSSQhsy
SKWk5jRg6+36qPRarXpwEnj6mL8vdOqXbmk2u4jI0YgODXwImDc5EfRG3O5kyKm9J0m0uaR8WrrK
rEHmy75VBpLjT0bytwpfBuvWaR/YigyX7DPnd/3fRobtzL5/v2QGTlsF6mNdHEeLsjyFZXCV5qWE
34ULzHEIYnTrahSmepS6A/jJ8J9aG6G3KS+lIy88ojkRgWSrKnJBlMGMCXRK3GTcxGfWZIXrOj7J
i5m1Szdyvv67ryVXpm4gREU9Vj7FsWJo7iYVQOkQ5qvPx+3Hs7w9t+lr7Gcya0B0napKceic+Nzh
o5rx+a8vPabzbb3784OeAjMnUXGE+OTBf1qp8UsDKi7sXkkkXH9+kaVnNPvOSxLVTTeHVN36/U3v
NC9sg8GXTtbXtiX27NN29So2TQeHL+ep47mHYp9LWhjgvvbnz77pRsXj0E0qbVYoTQ7AiFQE606f
LrzghS7u3BCriclPS21yjqZbGFt0V8MxAv+2qijDrLDs3dhBuY04xniFzC+BGRbCA2x9/k78PoIT
P1pHxte6pe1iF14D0K6vwU6BdXQb/IOhfZtSj2mb5II6YWm4zeYVtr89iVsjvPX+vkAmHlhrAoNA
b5Ue+SMX2uILw21uwNXGriqmEk3eRMElpixdln/OiPHPR8PCLcxjo+ug7+xUI9HWMGFmKOZ9Zlk/
9CD+YcVQg1V92Hx+nfOL+GAKnjtx3S6wZDka6jE2qxPgqAdaGpd09Atr4dx9K+upTylqO8cwqR+l
ke2oNB6cqKF5e+GbWXpKs3nFNZ0Gmg48oEgT0OQQlJkazQ3FFIeiprZPxeFrEYf23IIbcYwmpcaf
TsKot0It6bSREGX/9bOvXmE2v3RD4hp2ZcQnx04AH5LExooOus0rg/vPX/bSkJ1NMXliRKVQXRye
PtbRMSzOMFTorpOmfi3UybZme4YO+2MsI0lgSmqmG02LvhcjfGBzvCT3XbqH2bedYbJuMvh8R6dS
jmUqX5zY3mrtdGGlWvj5uQnWmPQuL7szW980rlLN7eC3SjidX0vHsecG2CLqJ0F7tT75KU1Vu3U3
ZWne57V7H0qf+PkcLOyXXvbc5xog3hgrJ2tPdCWgANrHqTUBqGVvn//8grHPnvtcOWhSac6LFsGi
D25bY+OWKG64t4v+UA9iZyvF0zC2v20i5HKOjrHirnUnuMHFTLWQAos73tdFeff5n/NvHftgIptH
NotawP1D43hMoH/vpRlmdMJY6QqQe/f9QCxpo/flzh3SdJ90LtTXxlI5fOjVK1UV/U6rbZApSiuO
lvTVfara+Q3hz/ZeknRy00ogvHqXym8miNJV21FgU6h73BSKVR7qxLLPSPdy78gsuHOzWux9WLQ3
AyWAK0OC/50SKK1KY/nXboaV0a1kctXLvt6yhAxbJ3LcR8uS2apD4bJJy3zYRUFNvAJtiQ39tnbV
DIQX1oCh8hWZEgbVa8TatuM0RyQFBijdaVg3EdRDBT7SmtaCSQDlEG2NduhOsZJxnibEE0BP1h7c
wIAGG0bkluNMfMyjoX72B9XeF1SY1r1rlVtTJWVaQ0x/bqw4azQq3dagp7L5/HUtGMFtfTbZET8d
mSRKa0e/HW8qnV6ET/diLbHBUXKKrIcA76enoQv5GUQhIhDdrr3zG6so9l/YEi1967PNieb4DkVD
2IUU209q4B7drNuKMN5+fo9LPz+7xWykESptlNqVeFWbUyxeZX9BV/o/zs6suVGcjcK/iCohhIBb
wLudOHs6N1S6080mAQKx/vrvuK/6Y0JclZupqUyNsQFt73vOcxaAV449m8nhSTENwfC12z3bVMcc
IGykLh6drQziVbGlt/kuukVnq74p18NJ3rZX3FALC649m949HG5jAJjRBc1Rgg/R2RRhS6pplbjF
gOYltVY0d/trkLKF3Yk9m+zdnKMJ5iF4vm/UOw4778YlV/zrx7PwU+a+Z15Aap7bDt2PXVbdC5VS
rINMB20X9ycFB2aYxLr93so7d0FbSFnwIDuDan/Ipzc0eLvClzUIGqOr4pfv/aDLD/3nkDUSxQvX
tejeMAt3I5HoFnoWCHoMxOAd50n6aETcO3/vYpc93z8Xs8bWzgeXTAcnezId7ZvDL2t6mzKEcSTX
9sAL+8e5sxnteIyerLD2fLKkn/DmAsRGwoarvLfRQ1zC1z9l6TKzaYDJMYfID0yKqkTMhQWtguN2
+yohHyWnV8bNwos89zTDAN8iJEgjhjR3EEiYngspv/lqzaYCp8hakCuN6cCBPPYTyZ7tqXoE4vza
vnRhHmOzMW/jfONg0AOiUxebfkqArCvoL6WbbzErHTYb5AkTdRYLDpG8awC/WbfZvVO5Bfrc7bV6
2cLtnzuT41Jk3mjgbN21kK24Vf0TrbIrReyF2zM3unaRE5k2OqUIZSD5bqyAG49qjfW1KJsrl1go
zVqzka1iIWKAmtGGa70fyMbalGWLnAV0SJgE4V8gEBfL6DUG2MLE+J8kU6lqu+oI2euG3Wdu9zGm
zs+sJ2h/e3c01VfWsKXLXO7nPzMI9IJuk7O6OTBiITwa7biSPyvdbnM0fnVcXpvnl579bHxc2oW1
RS116BoV2h26ktdwX0tPfjYw3HqQLYXC9wAL/R/Ou1s0rhCWceX+LBRs5kmmVe8gxTjVNQgv+uiN
2NNVR161kGchhmXc1OPb6P741gw499SPdm7ECoRpaDFlup767jHpGmgEnfpPORm/vneRy8v9z/PO
2pLlqZtG+zbpA4Jm+AX5gu04chavrEkLz2PuqGeu67Vja2rUXrsh4EZa7MoRfedItfaVkbh0idmy
hw+GNW6KOFztWQvJWgTIlSVlEFnQp319n5Yucfn7P/cJkhNj6qyW7Qv9avFiraFSauk1k+LSp88W
O5cDs1RDfX9AinSoab9lIzLo42H9vS9v/f+X73k7KkPYfG8N8IvG1i/hijfbyK6VFxZmwrnrViFy
HuZehLSJzLmromJnOgY0RUZ8sBj7VTBk0VNy5VkvTFBz0y3kmZ3lwT5wyGVaI8a9Q4aMedaZ8zRW
05/Y1Xdf37OFCWpuwB3BHEeqAi8PrLcemQPImqBX5pCFpz332VZGiTNObZWHdkLkgRPJnYssFN+F
zuDK27rw5ee+WhKL2u0HENBUVm+ASNnlNP5eKWbup23qMYUZFRO3thtoq7cjYpqgUrjyxRfepHnk
Z9wOVYFwSHx60yJ4XehnKyvv4JMPW0Ae/AKvGeST05X939KDmA1qIoYyRcoAQfdW7oBuDEsUGqD9
vrKFXfr42ajOB9n30M+SQ41bpZNDhmJDlH9vHMzdr2VTxiJ3AB/skdthxm9upzaJ+5AAlKtZeWXi
WBhs8+hjxwHxp9e2hRRNdm7T6qZvcnQCHd6GFcFUAj3qlQe/dKXZql3DcGtOQkX7hsaorqPeBl9G
guzUCGL39OxVcNF9PbCXnspsY9tlOOBxgtHHiRP0IO6gZBN0kER9/fEL55a5NVYmfdEyq7X2SRqR
myn2VGgCbQf/kjGsO1ZHm6+vs/Az/uOTtaKuRhSMt7c875GT6IllgMbErL/y6BemkLlJVve06JsW
tYzJGnyevUXelYl16QZd/v7PSlrUlsMrbdSH3AMT02iRXiRr+z7SAhmwmcqudJuWallzMyz0StyR
1Yi4UicPHUnhyehrA4ooVmwHAiWtXwwJu21kFq2ojLhPSSNXMIThPKstdY0T+fl95HOfpobtEImf
UX2QqjtB+Q2pVnTlEX0+WfI549ukU2+08MUcUtc941j2I+UEKYhx9jqiqotSOUSLZXrlfn7+vvG5
NXMSNcTaUlh7VNC2vVGUgaGjE3amj1+/z59PAHxO/B6SxoL6Wpp73SN+SBpDE2S5/VCbzVHKHJJi
JX5+70qXJ/XPCzgKoQw+CLrvoluvnxCjdOuAcdshSwqet6+vsXS3ZjuutE1zoiVOa0hUekud5ibp
+oNZtvaVpeXzu+XMfdgQfwFIwJDFK7K6DEU6xI9uhCxPnP/TXVGZzarK7eHKVLM0Ymc/JjcTmgIM
a+4hqJKhOdrdr/bS0celmzXPWHHlOp+/z85c05a0KFTRqShhYKJhrWXQxIi96ipfqH5dZgRxkO73
FoH/xE60VdRliHE9lN27yWFNwcmnvBouvHTDZksMIoUBkFD49JGQsId3yANzpose0nQMv/d+XY6n
/7zD2GwLC0555HGU3niAmFGeOpVMD6PS5vbrS3z+I7hH//8S0FCPqehLZLNKOLwK5PN1z32DLDt5
ZSFYGiOzJR+OoQaGcuCb8lofm8J6SQGlRESa6K7Mj0tT7+wxIFuQo7NWT3uKyiGDGcEerjXoF27O
XLuIu9yi1Oqae2B/DjmkV05zxnhcG8a1NsjnI5zPI5wSKPXL2tbIHGP1ttf9HSvpicb1Lu6TH62E
5+zrx7x0ncvf/3mTEo/GaN4iKCJyoMAzX0yjg84T2bDJz8n9no6Jz1WMdg4No1CYDqNK/zLr6BYG
xCvr0gJois8liw4s9dhzURTGoB+VsP9h170RmQ3NHQK3MOcGSWUehtSB1D5HCu3Xt21BQ8Pd2SoS
CUSWEEQv7pMmO+dZtDVaFXKG+AjQUuFV6qtqOwq6JqrzhX0NLbHwSs8znYbJo0oncHX2KrmZ9Hgf
6/7KkrIAAeLubMBHMdTj7uSpAzzcasNIme3LRgzZihYyO7XxkAl/kh7Sb0AeFTX066w7KFebq8gp
MVuXdWbk4ZTlznPFdO3CY8Kn2q87RDb6k6bZnYY7GoYDj6DKUbVTHhRajFfOcgsjci4qTEkZlRfX
3V4weIHrG4r4vIHdGeOVFf3v6fy/rWw+FxV2QxnlyAka9kZb1GFcCQxLt6DnukniLXoTbUiKqH32
UIfKfKZTGMYkHdamE4ldhEr3nYQ3d2WJKgp7B5G2tUHk2nGAgek1pbsiYs2Vr7rwkrDLLfpnSIua
FqWbRfoArO2zjAl0a/G3Tp183vxRZQYLXwb5Aqmnn4CSPLYKLyAz0/durO9S03j/engtrA3ubG0w
pIU49dIBrIM2d0OkU78T8Zq08lu1VT7XuBYEmsShx24Tfu/hYORxv5vyliPNlzdnJOUlV4qfS2/l
bHalHjDmXY7cny71biaFsCgnz+CT8fYTvXZIX7hXc5FonpcwJHkZwEKZXhc2TrNEu09Ncy1TYeF1
ci7X/ed18rLCNd2pArSQ8YfSSjc5y6/gdZc++vL3fz/aGzBGGnTJZDKoN+129KYtNQbHt96iuTY0
bQZ4g8ZBYoeRPWjiHLusf6jt7MoGZunhzibMGJohinWmP3jxGyBtARvPqk+Qd38N4/X5hpjP1aFu
UcQdg/PnUNkfTQFCDFLv8vYnd49GZ25R01t/fZ/o39b9Z5PbbKsEAyNCudpRH5RkWwuedE8cWyrX
YI/ChZ0iiBRe5GOhfljpKhK/KkTkpSnwtBeK/qS2ZbRlKfLI5SN8k1D1byz3Mc/ERg4veVquBreC
qfol65K9lzRbi22a2j723UME2y7H6Rwy8Fq8J2pfcdBVok0FmpwNa2Ki1/j95wgZ3oUEjUErPzIL
f7SQ433TsW2qIOZHZhjSzuFzR6SrC3DACzyGQYR/jZ45nI0sLNWfjNxAY4ePvtM4RkgJSNJ6KvZA
Ym57EPTtbQS5q9s99vEfu5zuHHMKbHBB8ng7gdg0NYMPDlikq3XX/0F+sjn062wE2599lAw+TMBo
+mxFUMHwRje0Ye5XT1L2z0WC1GwnHIYfgKoDd5Oq0YfboeojZPauoAfoxX4YL3XNZzJt8/QxL1XQ
xz/UM8guuMcxkliROm41vlHXIUdQ8CAav4Pjmw/QFEVQz46wZ3QbCUBOq/wJEbMgxrbkQVARjJH2
M/mhrLAaia+itSkf4hoJ0PYRce0FfaDmo42t3gVv4Rgb6I3WWp2isjpcVFdkeKeZuc5j5RvVXeWi
xguRu8wcPLV1wrcoNAIBYNENUqDh4z+kfFemBTDfIZbCtAyx4QqFXnFoi83qhN0XRY+6jM9jB2II
bK9Qgq5qlL1bIQPFVknS+xm8GebPxj7BRLU24tyXUx72qR22EjyBhiB0Giz47KmqHisgKaUN3kMi
QpAXAwUidOsEzviDSYBUjBVDiFuN3YA6KlBVZX+MhjcAR8FXvVd0VSL8kk3rYcTzEU99cnDsB4xl
Py16X5IbBf9ugS3wunbw64c3Fyn0KK0gSChwocykwCiAEuuDSwFszkmDYiNO1QcTG5H7yavV+oX3
pzJ+m+lvCKd6+xCpLswSa3VluC7MC3P0O/ZScNpzA5qSUjdH24rwdexoCJO0YUEk09sYmAwfiIaD
RqONes1zI8h7JmDA5baZ7koFnXxaO+sK/Lm2bhCsyjrcT1q0a1HnxtbTQxnkdok89CJNVklLjdC2
MQqjplIC5Wb1UghMDV//ns9XATpXVSs4tKhOIrmnwCmcEAnpbaHzyK/crc87tnSupU5LBDenBi3A
3B0v77DI5AngSHNTSzWE0u0SIKNs8abbAmEXdtVf6fJ8frCic521rlvCMsgZ9w5Dh4EYIwKpkX/x
A223YZvV7bBzqp5c+ZFLF5ut0WbX96XiJt/33NtVwtl4PDTB23UsscNY/d5zmq3WRdGrCJvb8WBZ
iN+WA0dmcW0Xu68//fPVFJbe/98LoL1aMccAznMoCZgaP0n3MGF4evm1zKSlezRbrsEKGJp2AB1R
jnIlcyPQ3gS5l9irEpLOa3k9C1eZK17hKCMoYkESOYx88G3L+5F48FJ30aaDVkfAIP/17Vq6zuxh
2HUS6VbDvJNq8ZKKbt+6/OD17hrwiN3YTU9fX2ZhbNqzp5JglrCnAv7DFjVsPzbzDd6A++999uyB
4Mn2Xc8rtBg6TMlw24OA45jmlb3l5dX/75aGzkWRMk3cqMxxIEzFdCJlF9ZkvI0M53uDYS6C5Ibp
ljgypAfTiNeTdg81Na4cGha++VwDSQgaxLo0B0C5i6eq7gOkoZwit7pyUl6omNC57DG3ucydxO73
8WDVvpV1G6+w/kyORBiXWdwgaFZi5+ERsAjctZEYV6678Mayy9//2exD3a1ADERGBE6JOFn6CcJP
2eslfkCJafP1K/V3Vv/kqc/PvmNFHPA9QVpT0MnwFTYzEyqvXh5U0dTfNtEo/tjwym8cEB42WQv8
F3ZQ9lH07fCIVrYXCK+Y9pwiPcipWx0WRmdvYfOP3xEnb66mwjB3GQHZvknNdK10ZWxdMTTab4q8
Biems+5ix04CDcHtBpgjc20qNGM4qGwrbZk8pNCwn3sgD1alq7Jt5aQrbRe/xsQb1rZwsT9KCyAh
kblaRzCDeNmmHwb5GtOBbDKqu0BpYQKFo4bowLo+fiHABWyF8swQ0RXTGrFvgBc5ZMS2qOQbD8mH
94W2nBdKeBqkVg0oTN9bQaoztTGJm62c1HSxZrhdiFxXyOgRymmATNfrk0EqvHgkuub5XZji2WzA
t7TBybcahr0a4qfGSQ7IywKzo7wZWHHlTLY0dmaFA7sZpU6rITlEHSILcdIwGxGgyRh+/X4tjp3Z
QcktW2B6Yqc9VEkPQozUR0Q1scAD5sgB4RJpjzc8bf9kZoK+r0jp6uvrLkzDc6lkY3EjiahID6np
3dZgx5FvJinQuVJSD3kEvpPuDyLufIs8dXF65UsvDfjLM/pnwJcGQRgXkj/ghaCHOrIQmD1gF62B
xPI5uvprmWjve8vhfEucTolpqYG2h6hnP+VobWQFZodrQhwB+qEdjEV0ZZ/yt+7x2RQzWxJTIxEe
BJfJAXhB8ZDaRSUDJ6PJhuTK2soYoM8Gj38NfI792yVDtIbhIN54eY6Z3LSNx4Z19TaWlbkldaNu
qVLdE3ga7jlr9eAGVuS2Z69LWtP3ohjJLCphXbo2S+quxjF3fNTAgYnjeQuKS5eFyOTNz3FLp5VT
M7a1iQVOpQG+0kaMbn5M0y5fIwTB2bOht/y0beUaGffVAWRHcpK8bmXgqbxfuRxFsJaFrmOETUzl
DSK/4sNkO+nWnYY8BLgEpWwz67fjRZrWSp2txIBTmsibAbIZXp5xwmcwpAi1pmn3IxNTumVWVMLg
JMpNbyVlAOE420FzU4SyL2QYM6vce5iGQ4IFFfmTwCPpoY1vE0iYgOJyGwBOcbo3AB5at146XHld
FqaJ/0S7kIQahkOhyeHqLk/Tba6t26iKvreCzw22ImbOVCvMQj1h770Thz2B3oBoWCG/ng8Whtbc
qKONhPLC8DrEn8R3Q6eOZTY2fiXkUyFTcHIRd3zlSkt3iv7/ICbAEYLfxJLD0BUvajK2pUG3wOp9
bxs1z3GhBmlI3NXJgQjeAAWEoFkPkKMrzaGFBWeu1uUwEjl5aSfw0AKB1b6J4ibDKKyuRtku3J25
RheDidMkkYihKf/IMl+PaCVfpVbAKPz5HpZeCgD/zKBJDmqrali05+ZY4fBOauPcNV601UjbOkOM
VWLz7CT5enAt9UdADkJ2DRjKH7ABwssCvt+gfMyK1W8LROTXpGh0sx2mkmVIRNHp69i6/VsP+jSs
iG6eB2nGXT9TaM8YVXthLdplB5gJYWfkoDnrsaR06yhVoeJW02M86eEMEDU/a9dMDwIv5VNl5cO6
ya347DA3Xvcjl6FixHh1bFK+5x2CgLgmMHBeZtpzEVXZqusG/ZwIqSsYLXFkBskyb27gAkpDNiL5
KjVrUH6TxFgzm+ZYAdPsh7ApXw2tjMBzQmfGFwYvNimd6gMb8/HWFfmwQb64+A2mp3ELPuZ4Jg2A
nwJc3pWlhOdPRgSK9sjYnWm04PGWWSeREB032Myr/iYjgl58G/W0NvtIrpFGn98aUJav+pjJIx/b
8segQQ4lUiZ/6NjQoyXq50zb3aYBKJfmzakb8zhEogAJM2OqQrhmkrVyUVY0PVOGU+nexE5z5FGF
UhOZXulg8xBR8Q/AfsOLD5ohknqG2u9csHlNmgO1N2o4JDmZ1nZcHgXOsX4dy62ZTLvRVlthtzsJ
zDGivKaPsrdPKKo/NbVI1xa3gWFNIKmUUSTALhsMbG/pA8DOGkBeVOHqHKxamXhn6ZU5kuS9V87k
L2LaxbpoKgZ3D0VfYUzvjAtc14QDMsji4hktB+B5IbYnuZMFrPDGMIWfGee4EZepB9A3sDUKoMP6
hVDizUTr3zq2f/BYnUE2AMcavkd4n23fiNMdpYyG3CMtQMLGu/ZKVLt7sE6jsseYnTjST0yBpQ1t
3DBN1C2Q2yyMjerCBAbXjI3wuZWpvR4Bcxr7oj5i0v0FQNy9aotzodB4g1UU/zmj7zCdHlENfGQN
K+8zYr/XJoUxXQkVdHaBijJB8uxYWM4fUotbi8eAtFMY6FJSg1hjVAbucQpKjsMAQE2MIBoLBJB1
XIVA1zwg9BtFpbHYIeLD2PYXGqGW3p9hvFQd4/LeKYw3dAkGTET6yO343bPF/WBVAdIJnmBIe85b
+wMhFQK0peZoFs7HQMD1s0ntBUkKdrMmsIqOLdnwFnTKwo2yAGqvY1QmcWgylDfq1O7A1TV/5eNF
D4qePsj0Gc4n6iYpxp3N8nujz7ZDLl7AysgCs63XsfJOUkxnMlY/CjmdGgaQdBl3+8LCQ3ZZfrQS
NK8Qp0RXHsOE2jmxFWJzVYdWwm5UnPx0bft+4PSxitmusYELndoSCDjrxDto8rMcbPBu8Hbt6ICG
ChR4ATysnk5cZPsqcvEL23GbTiCfO8OjUtZBF94qAjbVzcYnmrE4IBVtfAlEJePFXdwMWyPBkQcF
aTHlHxprSWA35ZpWCtbUhjxKTf40mflaDw3in3huAT9b4/Xt8lPtlDUYpWhgOHYPdB0ECr6qQRlv
KQU12AsQtT4d68hr19wbISZorZA5/AH0sLCQRY0GfwRqY2muhI6nVUbkh0wQJw/RJ15V9Ch6Cfcx
Yy+xjMIo8tbepZJemtUmqmN4GunZHevXsgWBw3URQ9JUYL0zSF6HyzaPlR+lyt/BGgDp06YBONSh
sIe1iiaynWoOSjCHgBXY+QwnVa17kNKEBL2YszOzSRRksror4oSHBbbc2J6OW8Qs/VKW+DlpHCL7
qk0C+HzeI8t8yiw0FdLahDjSHN4zMwLrXsbOpTIQo0ONiDiXRDgXxuOtZya7CjMFSzLQgNUES3aE
kJ+ojE5p5YGyO0079FXHk1OgXyWoPkfVeGtYHpikhD9XBl4gWXj9WY22P9LxbBAP1F8Pd31cFREY
nBZ9A7/SemgganuXhYXnA/GZ39AMOM1eHVSX/Bry4T7idJPBZlXhcLdr6+i1xQvip6M6DZggsZIM
fwwiTjymT71pQq1Ao83o4eTcI8uv5vahivg9k4ME7j42fexen9JRmoBnTgSAWCHXbm+Cb26c2tQ8
lCgBXFLd1xy5MUfK8mllppi3deysqgnHzL6tbxUCAtC2indx44VpjOBAqfAigsmHybfF6oeIGXdC
1kJtHjvmfkxmfB4mtsOE8zNXgLgTaBzdtn72WucHgY94xaJ2g2isJw+WbKQc0A2Dld1vSHsLnycJ
8szeWRVqcnY9bjVWZ79QdbdxkG2LhAEU6pHZcUOb5DB5BvKP1fQesf5BES8L1WjtAG49e6WifpQ2
r9BLwGWLDOXAkvw1l9MOWwqkX3bkSDxMepy0JLQBYVzrTPy2mswFh74HHh/GNEQ2eL/N2gJrgBsn
7qBF7E5H14g+MgPY5Y40Rdhm7kNnJ3f5lNzVNr5bHEFaBoBsWCHhPMhShNDXovKCadA6nER0G+Nt
AT80ttDVSX7aHcghU4MVfnSNPsDNZ34pp7seURZ+1xavNGXZozEyCFGS/hbRwa9wXK4N2u1KvFcD
vfjqR8WR5pTira5QL+lIfoELFy76TNELmJfguruoffVEPlGvvon78iQyrGh1eZ9UYmV2KLR0aEFV
6bTNEtvZ5lLjbGLzdye1Hx3db6TMDIRCZHmgR+DV6zSOfLcyV6aM7iWSqVFBnwJGUhNRiOWN5kKF
DQBv6FqSPrD+Yl6rFhkRFVjygKYidt2rpjVeHuhTx/hlMBiMwxB3dh5anE55N2JzUSn2wbvhXiQG
yHO9oYO8ghExUfXjlCUHt8bgw2HY8kXHUK3AQpJM8KRqV26UbXJ0sKznKjF/lowfqqZ8KLoLEzWx
0LZstzTnKHB5SF62kqAGuMtPB9sKYpSIevQ9ETwD9gpBUo+I2O+k0dg0tujhlEjP4HWFrU7eAhha
lcNpNLi4QQPU9NMI/M7GtuFKb9ObIlK/6Oil6Fqi2eZ4svrNbLO3Q9XHNcDMWZU+RFm9dnqOYo5u
/KJPb2zHWSeyfbES/qoEBN7pNJ063b9ULX1QHD+fGNG9yaQbdKx/ggftR2alfRAREZa8hwTHRbhC
kyFD1qI1uP3KewcZ/lQATp9G1jHjfE9rjc1Gqm0grRlfcySkdX5U2QXH/qdQd0VkIn0lL/ByuLLZ
xIaqbqlj8h5ZJ5guEf+BZ6SAHUS4Azd+FZYL+kWmZB2hq4b7noxgYyBenYFSP3UIE7GLOnvxzCG6
sMTM6ZBVBP3cpk2RwQIspiODGlv8Fxfo8SFETvslOqFPys2YTfJO2J08UWal97ku4hNKEeVDooD3
yQ07vYdCxwRUHdV2EMkNB5JUBrTxWUyueuloXB2JlaGIaWHDspGG1Z4z5vUfPI+9KkxK2qoAdOhp
a9ZmvYN8GuhXYkLodHDMoer9ikTOrTVhookF4mUQzzD29oPVGMDAQ5/aPKdR4gVqcmElEBO0C76u
8U6EiTaTPCwYRzijGyHJxWym9iZSE0hwI8Bn5wnf9MVW2vv19bF54Tw4N3XFykKMYZKrgyey4oYP
iT4AgW0cm2i4o8ITVw61f72Nn5SI/uPwAtnV0NjpHchdtbstq+DWIuGOl8EtqOUYKwe542AGt/5+
TPzA/P3AXx7yh4dsE62+/qGXA+JnX2B2cKysdqK8hTu8aMdgmn4z96hw5hDRQ445G0yb4OvrLNzQ
uRsMEAiROAisOLj0ccRblOfbDkxYe3K/eYHLhf85AZsap9dygDNSe6cMarqeXeQLJcQh3/sBl4P9
P5+fAGSeJVWFJ5Wr8o/r4FCm41TfshJTmWyNa6C3pULBrPkB5yhLG1WipyPs5zTHMXgs0h9ooV4D
1S1UhOYJ0oVNeiQiStiecRTPKNuNTn+PE/ItUpRCo2b6yg1bqETPI2w5XJaSMRR1e5PcdZptZEaa
K5+98NbSyzX/eRixo8zcQK1xzy4VwbHwCr9PgdIeTNDyCduPanwt7e5KIXfpkVyKLv9cjSa1W0F/
2e979oi5C+DAWw/E86/fq6UPn5XNoqh1Y8764kBZAaB3k6bVC4WPAZF2nUqvdNSWLjJrdoxjMpkN
hIx7WuZhFh8rowP7vlx9/ROWxvbsabgJBT2qFCVqQz86z7ixsPa2+Vs/qpevL7Dw9ecWxshuxARg
eXGwFdkazMEOqwaUqaMIafr6Cn/noc/mwdljgPylq3Q+wFIydNE+obUEoomg0IyF88ZxEuLD42uE
tRggV9ZZ0CTIYWpzFa9g/R2hsLrsF0D4RVpJ6R1z+G5uWMKa8Ouvt3QDZs8PxU/nwrWRh46wPxwT
NOi3zkfvtPdff771F5D22e+ftauQW6PyrjTrQ5218qG2OL/po0xVUION4/0kux5q/1pbmwYsFLDt
wDBdF5R6P9BepA8avKkKe6G622uo3W/Ly/ai91QEWnk+Wu8xJ2UVtmxC5yiBYgd9MLg3tr1S9Km0
c2RmQDmqbvpJAXle1MND1bBRh8jdwpkB+Qy6CaqGAGfeIspgKyqFJDtP2t29hVPUXeU5RZA5MElj
ezbiobnYQQNTmJie9FVD0nVVyWSNXIkqsFJG3vA2uW+p18rnrrCbF4Ff/hF5VflcYyJ/ridLwFU0
gDXRSQ9lvupiziH9gCQkQ+4t21BHZPRVBzJmCN2A4PWINDbp+pQi6zQEhN3BwRy9WqDvqaehh/LA
t1c9wfSXAz32S9lWjpjtUgQFiL/HTjqIHiq5SHAYS0S1tagB0GKUkPu0TcZHpGCYIUU+19ZzvVfL
wWZfpHn3uzCT6lQiwW2Dg/9wlvn0gICcl94au71jIUdmuGzoiwTHSxJbBjAB7Y54uEg7ITE+4lBr
gjuPsK1JGKhoJBBUepa1zr1UBN5UdGuZlTcCQX6lPcU4Uht3Ey3qFff6e0RvYrKVBJvtOLNOZm4X
oemVO0cVVQgZnRlWiAGEEch0Q2KSy1iK3jgXCAvMzIsw1IASLkcS4djIcoWWHKKjxgo3eLJejAJC
wNjQp4Rjw2V0QFRpZt1MzB03BVJCfClrJHSgUgCN48X+i6kgwP/TXTK12hCtqH7dKoXSluF+FGNl
+0Nr//2Bxu9JF/BAI+0h6L10D3+6g4pPgoC9xtbA/0J3WHQ2UBBj3cA+jsIy8q0ca8dT9yxUp6ES
MKINdw13laTmBzQi8i1zkniPpVNsKjnEfQDFnHuL2KbpgTZ4NEPJDWTD2/IGCTvltkhZtyEk/p1J
Rjaxzm6GiN3KSwRI6Rl3CfhCfsqQDUNGuOVojJKZtuN8Eyt0hGBTdTZNQzrfLfDeuNQGB8+ElAcA
U5uDedTCas08xBb0uby3Gn7C42iQdDOWpwnBMuLy0S+InHpAgQuGfGk0ZydHoKSXxAwSwbaqg4FE
v3IlYzQogMzLXWN878jw2hhJtRuFS5/SSaKniLIORLyDt0IzFZ1TDD4WZK1ZAUun6jvDxhmQXCg6
mndISeugd1WtN20TZhi+8CDmbU1Mjkj6m3bNMNiQfPKXIhdZGKWd5U/d9GyVMQo/1hjfjxKFGMtT
097iELFascw3tVeaWA0mJDzZ4qXBYXZDscNERFMpHjJMQYHsOP7hJjr4H2fX1SMproV/ERLGxNeC
SlTnMNM9L2hCDznYYGz49fereer1LQqptdKu1Frhcj4+5wvwrod3isw/WpY8GUHbH6zOz0MB6s/G
A+sWUj8pJI2d7tuUsHe3ZO4h4URslGvgIWX1kL90Ou92mqBXgaIFcosTO7tN2Xnsuh4z98NcMxT2
HS90gPK+UYzY3yibGXJAokJezagf2xRWCA4H5LZJ4Pfq1ROU+QiBpy+KG7B3gzNH3eEIKVt7PK9+
FDtLNua3PrgyqKH49i+JGs9mAkcAJAoC43Pa8i0w682twHP1Z9Ph9d9UZRVn3oiqLrgt8y2Z6uKx
txVsk2DwBZDZkBKBPW/RfQNS0lmdmB0MT/7NzobSJvSLkXlN6xDHuBdatiQ7f2T+kY/c+D35QXUP
YcNyO/GkiCXy+UjjK+R5wmLKnWdb8qo5OIk/3uUVPKqRLOg6CCgOxbMiVgeEblC2+3zwE9gnztm3
QRlwlmsr6JiOLUhkbjPsYQpKIuoq46MfDdKGYpbwVGGdhfzsDLNTw7ToYXQ842fvZgpJKOTxX0AJ
71zoIio7C5veHw4UuvAdBO16FIhIazQ3be+aO5uDyBEGCEjxr3R8oIOL/AYY5h7sJa0C4vhjcnZV
kQiTONKgKb1HuS74YXqK/Lp+yS4EraZ2xVLB3Q6gmwbaoQw+leW9XRrfctKA1V7GoHwcmMlW7vPL
ERnRjYXZCGsRCV1IIBZxUTqvNIEetawwqWviCEstaO/GfJ7cIgEFMLZq6F2nCRyhrHqMx0C9+ikM
6K4P2cIbQtdIQDaS9xy1lhNr1CO0RFBOm1bwP//eChciHl0XIavGwIGRE+QdHvlNfug3brjrN0cc
Qe8uwp6IPs6xFxv7ZvucxQcAKcrvaoUctRDO6ZIJDUN9th3d5mQQtfHgMN3c1fZaKLv0ce0hPBW8
r+cMsb5Q1lNPxZvPk1NVu3+vT8kCSlpXS0iG3rXNFKgQBZIag3OwX9I7Ketd4CAxPw6PkwCJz13x
Ql9aANrTAhZhAZ71GKmBS9wXfEadtLL93fW+LO1I7WHnQ7OkzTLSnUjSHqRrboL0QRL6kEzdtpoh
ijDV+6+1ZP33CVkpiY0OYzvkwexjduZltFb6ZNb9TWOWrw1y55BNmL72pNQ560iE1hYwssCsNNn4
k6GW95x3VrVl/ZytjNzlJALRFSWykdVdnlZTHMDGtsCFVsGJs0tRaf+d8+RwfdDOK/b/dyjRlSTg
VzSbtkxU3HO4UCKRyi0HFd82BvNmZX0tNXHeRJ+e9j5zg2RQ8PuYmyLsymyLGn40UwjNjx/XO0Eu
70cYMP+3iYIgTcrqHOI+b/SN3c0vZQwKEC5z8aZ+9vdxACLKxlwRY7y8O0mgrWgE8IXFiQkyeII8
78aEU9oAEyvTOuSNV+wmmEjuqREAwFtR+W9JKLFyoF7eqkSXAfDbXOXSZF5cw9Q3d+khsayf18dw
abVpz18CA1o7C+RZtu2tPNX9jwYV/6469cOXYFiQUP/vHE0WJIyZmJHKbybEGs2HNZJyk7KviUwS
XQUAkjUO3NKArHPHH6MY0j38u93DbDlrwr4L866LAMzm4Od50kMiYTa8/SgIf6IGax47kcIIrAMC
2bBaCxC5SQBUF5TR9Ym5fIAS/zxhn7YPD4xqaIfOjRO7C+2zA3Lb4xKYNjOkFGnebzx3Ddi6sFN1
ZQD4HGQ+oCoZYPQGVi9gR1sTuMHNDFBG7A6uXInSLi9jV/eF6Gcyl9BLheZ6avPtANTOQ0MZXTlv
lr6uhU29zZjfjagmMAFURcZMGM1X3RrV4PJRg8fHf6fDSPCm6VNvPM3uH4CVwEurIifJViZ76evn
mfk02Sqr8Dy3nPIkRKaQArKTbu87or6Vvb0mJnt5Hbvuue1PbfCSwnigl8MJAs7FDoZ8KhrISN9T
mqMKOuDRziBkkAFeUw/PhpsYKwGzfd7p/3/XOLoQXk8bMXK7946oJSMms0focqWJukHatHooQT5+
zOoCVNE+6PND08Jr2bXy6WbsGZ5J4yTte9OT/UZlBkHxqyXHEugFkAUlyla8VTcoBqrnJq3l3ZC1
6YcEjB5CMoGs75oUJtNh0rndLe0subN8o4i6sRt5KP2gBUKhK328rAqxTeHaDe9ryyn2qoHcDQwV
U+TaclToG5Amd6Qay2NQQVMAv9NI3r6yyV3dOsOBPLFwJ1i913OxB4Yp2QCNHJ+xpDOgBhDHUjY8
D8v3660tQBldnd7VQiYoQIlwPPESgBGPwd55oMF3albPbgcgy9h67ySn39LAO6SzdZvXGRIbmQph
zLByiy6tdC1aS7qgatzMD2LeFdHgGxuZgBVE1rK5l48y19Wus4pCvbgv6HCyS+tbQrwoUOaRIB9k
lcFKwn/pnNEuNG8aS1yaOGfoYB1qzm/NddOshZ+ve2zUOZKYFl7uwLoEYc+/QWtkr8i9g3LeyhK4
vBld3WWjt1RgOhPOYJtZyRYginchhiPPul1GvCMR8zYpZWRAlaE2mpU32VKvtLMTett+DrjrcOqF
D2/nekie4eZJAEw13hFQDdvrfVtYWrrtRm6i3KPSdDh5/AXG5yjtTiFvm5UjemHadU5hy/HwFy6+
zvy3CbazRvL3+s9e+vD575/OZQP3edX48Potp+TnTPJ7G/TI659eGngtZDXUlPuJxUfI/Jlvreqe
kE6D6EkTQPpFipUz7HIE6TrajnZpVnDQGIZT3vGIYSGNwEQQcJdTgFHWiLxLc6vta5Qhg65gmYDm
AHBcHYnKygnBktlcH6iFjIWrMwmtsgIPT0CuxTiMuylM9uY2C+stPcCfWN5CQT6awxt5090Nd9Wh
ebS+l/fp7qubUicbjmk2tBSvpRMCixaorBKY262htu0OUHAHhkp/rndzYRR10qEx+TgQXLRjB6DX
Ry4MMdzoa5/W9nhTocYwCmM4NTCva21jmxoGrJxX1tjCS8+1tZUcOGDMWG6VHCdC7AM8qGFObVc1
fTJJVkHUBTx8iHEagEM289FomQwnyx13bcXUN85Nk29NX4zfcUbMr6A/Wiu9PseW/x/auDqZTkLl
zzfSbgRZEdlAr/LQ/fmuEgZQYvS1QLIdYCVhrK3S82q/1Jy2C0omEqMMeHKEVyPw0S5znqjqrG4D
QNs05Wyb8xmTqwzUDRqn+gurtw133IOY5gd7fGJ9QA4gqLuvlMK71LORzZYVgHYD3CDv8rpLtk1X
zCvc+4V4k2o/lrB8hBRUPsT+MCM0a4rsYWhnL2xna7qBdALbN27H/8IAhL8kYEkcri/EhSnR6SZS
sDIH91RAigz5dUBwQ+gLD5suqZ4Sx/ylnOBp9sUKv3nhgP0X8n46u0c3s+CegMa8HpWuGaC0/L5Q
LgIa8bUVppMOJ0B7KKkoj1nvn+AQd5fIAOjKMdjlZnZkpXoewAv62tCdh/RTb1gC+/VZtX08ImLa
dr58S8T0NATD0ySNA2qzgN/OzrASiljnvXthNeveDUByAhCZZOkpSZxxCtMZhbithOzwX5/NNXCC
7tD8hXYrUNBpQcp3Pjdg7aZt9yJSuzy4GfH3g4MCbyTgFcM2tLH5Rz7k4gCvl+pR5oEEGK/o362p
7re+z+zfwvXm3xBpgLH59SFbOFF17lHXma6wO8Ljau4BKwvAuAjAX4k8nq8xOBcWtM4/EqkPb2P4
psbDVEDbBVo+xgOU0Y2/uUXnDEI3pfmgWqNNdg2Dzfz1fi0sbHr++6el0BtOA9qDAzdPVJBf6mDs
ormzjDtoW6YHN5fWypG21M55XD+1k+Mqz0YAMFDuK+xtOQ3enhEHEjRzIcOsSozX6/2xF9ba+e+f
2qFZ6orZtHgMsiO9H0YIBPpz1f3+2te120lRt8Y6gPcp0A8udDphkEZIvbYtFwIsqgVYNZ+qoEwS
Fmdul+0ZEgXPpByLA8zycOxbyBfUVI0rb8SFgdKdIiDFAfU1w2cxTQ0eghUgoQBrPXxpnHR83JQm
FYgPZ0kcTkP45YR9vyZaT/6xjC8cJzooLu0ySxYOPn76YWzenI2zqTd/vMgPZehsbm+jH/lmxza3
b6dTdLvDP/fH4+64u42i29uX+ye4g22OT5vf+/3H/unj+DFuPobtzcP+eNzsjy/HzfHjxt+E2321
2d7F8Xa7fT0c8J/3+Dk8xPu7OMR3ouh0CPH/bMM4PJxuo93uLXo8/29hGL1F0SF6O2QbsbJzFlaF
jtPzvFRSJXHyFG1Z/WqbaQB3FiANWEoMURYw95sP1Z01ruvSOaetcGAFkixnpnccCnM3zGTnJANA
yiq8vjDI0rLT1ngvRwukQdc7trW/U7mxGWHPBY9AuK2zw5TFc6YeeA66g/cKZuKTTOZdLp4FSiPX
f8DCOaQ7WtBmho4DpIlwDlXOvfIgWdkRo8ZdUQ4H5N7J/no7S+OoJQ/MyQKUZfC8Y86QZnfjoP3b
rG3dBd0NV0c8G2aeMovbPIawT3NomPQPbLaAx6CKC/Bi7bMJ3flNCCLfGeg95v42zRJ5M7hd+8OE
RkZcwhDK2DRFYf3xHd98ZD5tQmCL5UEqmz7adZ2e/NJofzvdpNKzYbGZb9hAE1jE9UqYuzbNSWgD
y7Mp8NKA51nVcVDJ7CmkM2kOJbHAg+Ok6A8S6LEPIHKr0zk58NZmOdS8RAPRtA1TNYmgeRMcJtPt
93nCkZuD6FHwQko5/fYCRUloCnhrZD5xgel2yr0NxYwKrJBevtapPUeNO3jb0e/aZ9kR9QDt7Hob
yM7Aq6fmYenJMqRdP4NIyIb3NCskbtLE36i8cqYNCr3dq9tZWWT3pA8Hj5gnm7j2SqC1sAp05fAi
GCvSExOrrQFTGTG4nUc1l2lESwoFk+tLbWFL6WnXPFeZlXUFDoiM5w+l5Zdb0fTW1yJfHXTujsAM
Si69o0OfGLmH+VwUpI8z7Bav//qlXKXuQgLBMAKHrc45qoDdFUUTIcuwLfMB1Ciw9ab2CH210GhB
KW/pQ8opMIIliaZ6rUK6NHznufsUMbB8as2+Rk6srUDO4vdF9v16zxYO7n9H4KcPTybw8ygiY/In
s9nbcm63pqvka16I4ibliR2bxrTmILFwrunw3ppmczm0ZR2rzs3efdKwhx5Ur5tAluKlaFoaXe/U
5RXt6LpCIK57biYDqBbKYichjD1n0Eecn69//fKQObqgUC0Gs5hM4OpZ8jykRWQnH23xZBs5pIGe
rjdxuQOu7rIiXdBwB2/2jibbsfFXPqvNqrn04lrWnsJqmBPReqyMuwFE/00hPcjP9XUlps1I4cqd
iLMsrdkA6r0xkxKsB+YTVoRqqtiHlXfZduhGuSeuB1DI9f5eHlL3n7bOp1WISs9Im96t4mL02106
FeXvCSkDMwyAY9+6ha+QagOZ7nprlzcTdc5//9waS8GCmEb3KILgvpsg1cDYl2JKqoujSQOIQ1C4
25gVYOTSh5avZK0XZIaontgU0HSAAkrfxHVOcLE5jYyBIMRN6PDh0RX50GwEgPgbMKUgt1D1dlx6
0Jq6PmKXNy7VldOEA6gxzsA0FgakSZvdWTxA2je9u3J+L6xJqmc8B5ZbCUt5F8sGFM85AbohHPvG
9DbB7Ln7KqECmE+QI+1IpRRiHRyot+KQGIEHZ9Ni+gkNyUKeCopb+3qXL29BuJL9d5EMAOIyU9pV
DGdTiKFO9UsxzX8C6HGtNLCwCvUkYj4R1O8AjIz9Mth7qD679hoKYWG69EQgIIFl7VGZxm2iXlNr
sO74BBYrnfMuFLwpoutDtNSMdpDk3Owm7rZARXtqa88vo8r2ZHpN13CUSyOkhad88PCwlE0aq/KH
A/maEQqs13/5wuTqeayRyEqqCV8OyEeVPAbtN2KvLOXLRxnVxbO6wk2bPmBp7LZ/3NmPDHAITX9P
C/Bay6+dMnquCnbhdSHgYB6XZhoFBQldaAJfH5mlOT3nTz+djV2GrBGsBxu4LZN9WZAfzB4sKAiD
nSqJGFfO+6VWtNweDM/dcjSwcqrE3dEEErmmOrbGvRRfS+VQPQQAz1SKiidp3ENAFPj2aebfXTt3
9gihmxsyNtnXjD+oHg7gtYF2eJfGpnNK+Y019sh+n/m6367PyMKC0gX2RdvVfRNUaWzZ6RClpvwu
lDiZCT+0frbrKrE29QvbTVfAahLemiSBInc3txB9plkSQrVnTVF8acudW/28sPqudYfCT+PZMyEa
rbpHwNXZxunzlRtyqQGqNTBgJiDlkcfNaBxIO+9q04kyoO6/NA163kuRfMoz3FOxBNwuHUDQR9oR
CR6IRjuQ9FkrGCxNgnamep7l5ZNf5fHoq/lZzL05bOx8No9f64V2pEJWBK6f1pyDyu69lE1xXyV4
4onZvu0c+owOrpRbFrqhZ6IBo6iZ5015DM3wgX+Xq4TQy3Ucquefg6mY4F3h5jEKDSEtzXewsPbK
SSCtaG1sw/zluvVeJeXKQbWw+fQEJCeeyYBITuOBQ2l/rKhCGJzeZIa8pczoI8oh7399ahbWr56O
lF7GoVmEISOQYnBtAwqeD421ZhOzNG7nVj9tv9S0RoGgKge9XHxzzCxkdXNAEiHsazhR+a4F5SU1
HBBPrdWRF854PSWYginVFV6XxyLpbgAqOAaS/aQZC2tVriXKlsZM2/NBYNAOghdZXLM/80AgWvTL
I2t+S0sft/47ZAVkkXKZc+NYJfHQ3qYgMyl77QZc2iDaPk8cMLPIiF9OanErSgGBZrECPVxas9oe
76YU96tkxpEUkHUxStE9GuVUxmCzncXQavGcTq65UnJa6Iee5Wuc0h1bPzeOonT4EUIZCSh6EG/6
0p7Qs0Yqhb6ZWwRpnMiyiEZ/5LEyu3oPcD1daWKpA+dR/LQxWgZGHTRZsrit7V8plJvCIGi+dmfo
WSOZD0btMmyBxqcR88YbmCLNm66U+5ZXBXKG5O1r46Tt7k7YZLQLZKbtLoVAjh/6/Yso12gGS29P
PUnEHeAlAwwT6NJ/QJaOAhRMYGYREkp2WVrfQvvrBdor8HJ4v96fpUnR9rUJNhlsR3CXQw9l57AM
jxj692uf1nb1OPAEFF9Q+no3P/Wgs6RmvrKUFk68f8Zgn5ZS3aN0aE3q/Gl+dLMP1SC4VWJDIRhz
/ccvbG09T5I1vAwaD0FIGUBm9rlu2yMVP3PrF2/pyob+91D5/8oV1alYrqEGykyMvQzf0lP/lMTe
rgRNMIV0zcbegv2+z3bVzgaT8jvobIcgHEMSdk/9g/kSfPTP9vcG3igRj+GvoML6udtPJ/P72rP8
/EK49OvOf/80xr4C9r1IsF1ty71pgA6GsRb7QdL2d5VAO4tkd0jtPF4f7YULQGdvwTt1dIYKZ3Rg
49Zqn2b+p/LWXGD/WaFf6sl5FX3qSevbBbTRFIUh6GRWITS1fXgOiElshJOygz/OU9hCcu4mOfNR
64DXt7mXOgeUcvvX0pROaKDKG7dmJR6gxKoiqwHbSLnpGPbAKmwMK//VDUm5q6FncprksGafsbAI
dWJY7s9QAfXc5Fjbyo0dSdtHY5TskLZ2epACnDpQqOlKwLoQt+jFCaTTDZ74eP1Qiz/ltV+Fo0Uf
zYk/mFbxE6JkDymVP6E+shZSLGxiUzt6JONOxVsnOSp+mBNvI7oftP7ujmumekuLSjt/7LzMfNPx
kqNHix+Fm/yWFNxwUO2/tma1uKIPoKtIYP1yrEofAQDEq0ARjIFt/3n9+0vzoQUX8yBoDZU641gS
eiSpaeDpPiDosmP4z77LoT3wSe5R6tleb+/yTQCR/f/uEseqpwGldONoZ+UHSdVbblZfywJZuhGz
TOtidsiEqVDPAfJLAfuTfy13Zem8uaCYSxDZiXGcG46ipD+MxT2dQM+5PiyXV5GlM+byTha5D/Zn
7EKIIuBiT8angndfiiBhSfffQcdBkkFED+FEXxysGXtgPtcjXxORhizI9te7sKTEovPliLC5mxL0
weFNvRkyJ4t6Wc53XAbFnRw7SB64Moiys9Dp1Nofrj3/6g1EGhwgbcFUcD/CpyoqFX2uXAmlwQ78
uuu/7fIhYOnsOmihpxApa41ji43/5NqMxqTIvRxaJJkVVSYq0NcbWppH7TToM+Vyz7KTY2M78Maq
I1tN0DGgK2O89HntNAhSMXAwQvH5Kj+6lQmV/Sx991iw/drP104DxQyH28JIjsnwqzpLODMI1/2+
/u3L14ylU+k6XFsQHsU1k5XiOUvTGvpYFvDPufpl5jQ24aC1spn+PSf+/yq2dFKdC2dJQruSIhVP
m/tJTOXRah17xxD13g8zXjd9kvJwhDlYBOt2ihzABD1ORqpkQwZACIhRApxtwS0vbS3zKOEVeipB
56lAmc3cL+VULJ2DRxExzNBwS45dMEcoL5+gpL1yayyN9XkffIpFckgjO1BPwK0BPQ8BtzIlfzvN
R4qigW29fm0+z2v0Uxup6PLSGHBzcOtvCskdu/oF48UQwjtgxq+RBxcWvO7BO5hm2zrnjqB4dOvn
MoXekPU4Vquk+4W3kOVr8UFhUmimA1cSG76XHRFfpSEAE+L35Fk1rF7r6r61DPEbxFWCPGHDwOgy
QGT92hhqx0XlQdR/oHi8cP6YJYBVJ4/EbzY2hYNg8UVdgf9zWvUh5eqVyBF21kMuoCPNyo0y17xJ
/6WTL202/cxoYXgrFEVxitdWHPj5X8twuh2E31H9s/whSmxv7xSobEyW30RIW/2cWgPOgM35XSG7
e2hk4eUZPEHrDPYZAlK9zuQ+5T2/6fJq21oUNPLumCluQ7UcdkZ27TyVfgHx1zH2oU0IZ0D7hhX5
R+2qaCLNfhqpsw1maAT7g1OvPNUWAhed+5UnqOqXdW2ejF48dgAvAUC0poq3sMpdbQjdIFM+EEbz
KYd9B0HkglcmrI3XniYLn9d5X5BhIZRXHrQY2j50qrfEgzMarujra3jp69oLDiXDvvaF4cXCyu4S
X977U7ZVKl258haOMt31uSwVp0Jhf7pi7PfYGTC+VYU6dRWhL1PqKTgjNg352sGpW0A3eCxDNxk5
QiJPZfmRcyd0KZSnIGoNP57o+ogtRCPeuaufTs7AR/XNF22Ck/PD856sMyQsvbfUSrS3MCG6W7Df
Tb5ZULjh1O2dU71U5NGT79d/+dKnz3//9Msre4Q0pNnhXqkt/prJef6eOtXZYNTLg5UXycJG885/
/9QG2IPw54LjMYyhsyx0/LH4nbrS/Xa9B0tjrx33ucT1D30D/+h7I+qgVvFS9KKLDJoe25Qdrzey
NEzasT74vskspPyPteDPVZ19c9jobPikVkKppU5oYaBtmk2eA19zBF7xkFPxS7HhW0DrZ5uP2+td
WJoF7UgSyMMjR+t18cCcKerBjoLwxFrocDnpY+lUfej3iTZrHGBfEqg8OwMIFBXk/WC7Zgz3Zsb4
bhbcT8OsaMTK8b0wJY6256AAK0urtqy4yqZtL6d7EhQw3si8le8vdEmnhzasDGACDqIY+JCqs6ef
dlONb4mc1Ym1EEcnVabGzVSV9QrKc2GCdMyA2XHSpnCCPYkhe5AZ7HObEfYJX5p9naARJAVUn/uz
7/V06jtIu49r6+rycW7qSDg3C3o8AEESb0HoDA1m/HSyxgpJckNgZaBasrLPLw+PqeduXdMI8pnI
IK5gw+B9g8nDynW3AG2CCOJ/zyevhAzLTMcAUmqb7A+qiBNcpD/699zaVHflO23hz7vJf31lIkw9
edtCdRKPJDQWdO8KDufO9+vfvXyCmLqGlkxsk0DHEmIZ/ODnkKyF3DJT3yvQ9K83cDmvZOq5Vr8t
jEJYtDqlQ3AvneG9oulfDodnKNzB0iUtjz0zbluAda63tzDf5rmjn26NIE8gyJsP40mQ+w6pDQRR
1z98+eAw9eyoSedOQnpwPAUGpK8FT6uN5ShxTBj/uN7C0lycu/TppzNZcWZnPvRxqjkeYXlzGpjq
/zp+JW6dOluTj14aIfrfZgAEmU3fhVDuUBfbiTmH2gmer/dgaYy0+64jASssgsE3RZfsvaKEvWVW
McfZzIFoipWZIPb5fvu/p4YT6Gmcmlmwp8Xj7JR08BMzujS5oQnPngeVOm+zhFFBYyf1EcKb9Tfc
J/a3BgYYv/zKyxOou9rduJFFXQ0Q1ksFADE+XNtSN7lhbJBblikV2TUr994EMqQISmjH9lm6N70Z
Lz/Ia/o3KDYhna/SvntwoYi4LQbGfiOxNnahYY7yqBIoEJge92EwYaibYpiMm2bidJcinnkgCsjO
SdTewywc80ej5nKMWO55eI4RA6byQzu9Z23AH4Yud7bQEpffMot4BlRNW/97W5hnagVMQudZwqXB
6DN4DMq0SDfKD+qtDfWFOzDku0OmWvUzS0zx3BdZcGpMlj1AXS6LZA3gMd4VxQnFleY+mYAObpx8
xLem5BY+rTCtZ6PqARam3qYT0DRtmqLc18zJw2ziP5u06x/hoE62kFHvftojY9ukoLBDhLTAFmYw
yb6BuMSD3w3GSflsOOD1bh/FCOcjjHcfViaBldkw298zlsEVKWhAo025F8Fp0d5AazjZ9WMOtyKZ
8N3EzXYPRdI2InAu3IH7UYSuweVLTksQb/kchHCEwXxKKyi20pqnbYICf2R5nbMtkq56Rm25hpo8
4BEpNFjRsFEcRWH3YdJy5H9qK3/NEtJux4BaD0HuWXAagk50k3KY/hhdt6Xm+AZCRbunLW0jhd24
AzscpTFVF3GhsuJekjrY+mlVwwKoBHegED+kL4f7AZUt2E219I/P2+ptKBP2pzMl23bVJChUNcUa
MOMyvckJ/PO2/HSAFBUHysPxoIBBBdsOxDffVCrquwm+C5FhOMUW5E4UrKnjbauMTVGbJEbUnGWX
QQ2YXxVyoTDeaMsVT76Lx4ET/N9zdnIcFdhwUFUig+sjwOidiOpg5Q1yOc/sBPpz1nI7eLF5vjhR
GxZHjn1WRvf67EjPVjymM3Y70itzC2Zx+jJ4ItnD8rJ58HJlbYEd9w4JkSqspFWHM7Hn7SgyucuN
tFm5shd6r8upTRKwnxQasBA5uxF4NzbDAD/eNarcxVMcR6AW+tPM8rnp4Kidht+KPPpqJV66eAnh
u1pUAyo9lLZZW52arJqHDSFm95Dlgv6F96jxaADPv7t+Vyx0QE8DI0kkiDXUsOWw34UDW6Y5WQla
/2HGLlwPetqXTiXrp3HAPtjOO34cj2ACxPTkyluUmOpXP2IRBGe3/XG8m57V6/hq/wIar/tI741j
sv22MpIXIx/sRu2lIRNrKi3IqwHHfmMVHybU24zuOR3lJgENg5iwZFwTFllYarq0GkEY1cAXES8O
6L1XRrHxuhbavmuY24uxOnqiBSaicqDjTiB3hNo1hOMfG0NEbTlv8urFr9eI+kuNaGGJtJyeOHD9
OfXQMa+MX1B+jroeZ3r+C8t8LXQ4L+NLS0OLUIYutRLfMvoTIHns2Ays30OuZA6LAkklMgtjRybQ
3S1IE9zNYob0NdZ+dH3FL/VQ27LFOPIBDzVIo/HmjtR9G0oonG9m3qB8Q9K4dtuVlpb2lraJ/dQH
UrnA0QMbrk3SdLAD+vhSH/QsXJvxiSYGdi2FT9qtR6oSSvO5AnexBN0RF822mPu1mvTCstaTcGDS
56PwGAbMVflj2o7eCXph1knknb9Sp1uYEz0FVxfNMLHEHE5T4yYbNtvZbdBz+Ig6DZxAUyixW1m9
pl6zMC16Qk5SCk/2Dla+MjPzmwTy5AflQHPu+tQsjdb5759u/7KCa1UzIu1AuAdnxxYPOZfhHTGs
xd1LDZy79amByZ/SdmgUnO2sx4G+Dt4bzPuu//aladA2f0ZZM1ZzM5xkIKO0+DuMf2X3CBuFTUe/
lMtwAk/b+mxybcc1S5zHU9WDLsPrY2rl2UoPlgZH29zcoH6eUgLhLreJfKTsy+zsPmGF1wdo4TLx
tB1d8YHMMAHGVigF3J+H8QkGNkfXtQ7ASrehM/SQL+HsoWraNWbvxUwWorfzT/k03QbjzDNUNp5c
XJjgoG3neTtv8/uSba/3aWE7uOeGPzVAGJfd2EPrrKvhwwiBCVL8uf7lpZ9+Xmafvoy9XCP6wvmX
meapHqd9nrND3VkDSkKeExWmGzP5pTQ7xukcSX1qTGYzigUG1m5jtTBbfIQFfGis9WQppv8/PU3w
UYuhhcxsmqRA3RlCIk8TDDcN7fsjniBj6LEiPdsP+huOB8+9SQWFf7rJoklUIwSpWueFBfBKvD60
/xJ0F25QXUzSc8CItpOgP0E4FNaD3gyALbzfEXHAS7P4o/Jg18Ll06jrXVbZ+9ELUH7rjX6l/YV9
potLWpY1QS7zHDb6z65xJ51fwZdggZhI7YDIIWYKYzgseOTYmDy20673V+q7C1G1XjR07QbmEzQ5
v4RAsETC2c5hIgN+l1qrJS1sJl1xEY6KDs39Lohr/tDxOkqFv7JNF0Zcz5hbWHgeVJmCGOiZYmND
H7gtvV9z765cwQubVc+Y94OZq+acNJpEKkJZFHbUB/necewH2K5A5sGVPzvP+LuyfheuGl1hEf4Y
/WQNiMISF44epoINYTs53Xa0yia2kFG56QPe72tvruET8j/qvmy5bWTL9lc66h3VCSAHoKPPecBE
UhwkUbIs+wUhyTKGRGIGEsDX3wXZ97TNclm3z9uNqKgIWiQBIqe91157LQ6wBDoXUU7KyQc4ANKv
zfVHmJ7CSB0HOqSheut6StT8ztP4m5ly2cPcDHAD79wcms8jGw4QhQ2NkhZhbcGv2F7eIwP/3TO3
f96zbI7sCHJ1416k50b1XmHKYEBEbyfXjtMGZfbeufV30/JiTXUWIUs7GZCLK65aHfD3+nd+zbJF
8n9x3tJ+RuGmxxcPPkxSd/Kc7Md7MyiDIkqj0eOBjqqde9Xd04Ozbzel/x58+mtBMVz54ihGwbOI
p8nt9+nBvoY22I5FdYTUEpYup+xY77sIgcWNPuT7MrT26VUcuvfVO8UeEO4xQr/YfunFqSyRrGCL
SoGnQ3sahCWQRcal6S0Yv4zD6Nmm6dyn3ClvrKkB8DSupnFwz2XGKee6eXRHaEf5i8xR+II75kFV
mYCVOjeAgsh+0mkQ18Z8NeI1+Mu1AsNRu2NgKTj8wqoV0iltb4VMKGgXZ9yJJO/ZZirUGKD8WAZK
uLWv8oaEi2m6yBed7qpsXHJSUD3xYR5U3kyiE1/tMp33MAa1H2cnzSNqF/QmoSLdMxvmT3kCC6Fi
dtNbYtEm7JKWak85MYRmmDUgJaSKPhlOUVzDKzUFzWR2UF5YrK1o5XxEB72GvGw9vbRV1lUepNXl
F7ct00CZbboTSstHooXZw0I6I/eZa93FRisOVgO30gR2ZAEOmf5h6UoVaofnX7KSGh6zyvHDMLHx
BLQPvRgdXXUANAzvobhw53TwxZUwz9ibRdJfSTj4QvyUt3kgdFFtTbA6tksFC3iaQpZ4a5AUEluQ
rwmtpuLXAx7YkWB39Qmk/s4Urf97e5gJbOohFPPYtRayRGjJ+A6GYO+Ove2nC0OGXzESstpwAybd
T4N0rMhoBBBaReB7XPTIlOqe+C3n/S4zDBO9YWxMAEQNNFyMqoNPEyxqP6ZDskjI66ChOZ7TqQZP
nTDoBjnzFMaq0kfDsuV97TqwbbeLotjbXfMxzgEwQxHBfSZuMqs9znrbq8ZlDJJFG+8Ji/zNPnXZ
dN06vQLpCqt8DGQZwkFTHGEK1JdB9V4z2N9sUJfl097JmwpeZdCVNbtT1ja7lLxHovw1/RAecReR
IYRkE9a6Kt/bpt1p+NxOVAZYMHiOGbrJ7zqAlNDG7FPQlEaysCdlu2hIbFpv6bOPasi3tiGS54xI
s/NcGBt0VOrtUFidbzr9v2XRw9xLuVahE6y0DnKtwuk8q3ts+rvfH7V/EzhctmqzZKqcVlc2NDMU
IJ1FPneZCaXvTux+f4Ff67Xi1i8ecGVnZay71gZHvSz2jl0tEB6dymAxHOLzxtqLBiiS5oXcJl0V
xBP5FKv4SCf7GqYqcyAWrEO4U/97sellR7eoYTyRLlW/z9vbLLsrajheVeff/9a/CVsuZStSPELB
oGC/t4bDZC++hXgkUcY2t+Qmn1X0+6u8HZ+/Ol4uAoPUEFNWtZgMuu+ye/hpZYc6VuauxrGwdcB8
T3DEAGgcQL+8yobSOq++pI8deAIwg2tzTzMoyuQy7q/HNm+DomM2qryx2hCjVlu5EMOHXT2PzAaG
u7Waq/s0o8ZmaXW269NERHXmdJuxdXtIuDLtFRwB5+BmTtRTuOAlQ9nDFlxaO2uM840ci/KY0ay/
7ZDw7WvofKKbiVZh2U3JyRYNu8rN0QlwQOmTYJ0RwSmEe46rSaibqtnCIZSgkGVPIQI8CQvE/nu/
yX++TP+VvFY33x5a98//xuuXCiS3DDLKFy//eV8p/Pff62f+9Z6fP/HPzWt1elKv3eWbfvoMvvf7
dYOn/umnF2GJmHW+HV7b+fzaDUX/9v24w/Wd/69//I/Xt2+Bf/PrP/54qfAs129Lsqr84/ufdl/+
8Ye1rr///PH7v/9x/QH/+OMuK5Onulqr3t++7l+feX3q+n/8YRL6J3FRmHE4cizHXUv0+vXbX+w/
mWsywl2ovhGxMlSBV/QpPvQnFQ7e7HLTMSl4U9i/uwqUlvVP0BK2YZG2/p9bFkKl/3tvP43O/4zW
f5SDuqmysu/+8Qd9S2D/Z+rjtoTtrhcHYo+Mj14yU5TMWIPu4HIDVtsptiEADj9JsFXmTT0aYSUk
zDVbF96Abd14U0EJyq71nVMt+86Bik2GiMNmWzDo/amDKboN4Vi3OHQJ6xEyGUFf0MiJdblJWr7l
VfEVXEN8RcNgttkExhTbHtqvolxA4XrkxaESdLuYyACgD+glFXxSGwGD1IJtILHv24PyO4ZLZYp5
Lnzu2yUytTw3hgw1dKZUeyeliRYK9dmZYMQgYlgJZmbjpQbbutAu7tpn4fDTbEDAryaWp5IRZc+X
nMM0QYI0q9E3Pmcw6FMyiZA0YxmeWwCAqxZfWbJtXojIEkOw3up6M03DIwiqhlDwPY609DuH+Q1T
oYMHyZKALb0fYzHP4CnBvXMzlvSWsfqRF9Vd6cKxK06GgErb63V5s36XMTBfdMXnsebbhjw5QoWl
aYTSNW+TeDzy+bmHU6hhFGE5DUhcTsxNvVJ8mLNdYp+RIASO6sDZPPdtADoxVAYhvsWhbZyy7UTP
NovBBNs24NxaaXxP0CewaVqcUsZIi92cQhh9QuLngozdULpdR9cZbqAOtqliulWxE+QIGJd2cIJq
zqhXWv1j1s5e1pSHNB9bb9b1p254rsizxJMyzALO6WOQQlIcAstccR93ud45qdHlTlHNB9OUGhR2
ddXN2JfQ4D2v/7QOzfrBeaSbhFBUaYtwvRnDNoGu8F3fJF94zm7hS/G4vn80kmNDjUcJB0zWwIoV
NQYDbsC+wpguJA4d9BT2Bk58aZbeHBchbpJbdDvrES1B3M/IuRjOZXUmmHvrQMxTHK4TglSYB8Lw
y3sXqis2sTYcgFcu0/26Tiw6BNoUkRh4RDEddNdsBN1kgu3WGTMYppdOmMPK7+Eyh50gQhu1D/fK
kDt47e54izyD+23JNoaFMtlYhLyzvNU7c53vSQt+G7SYdYsZhmJeW4QWzGBFDWXI8YzTwVeSQbNW
3fQmP5X5eGyG8jNd1KGLoVA+iXszQ9Nk0wdU7N0cQqaYEzCBjuD/61diemggYLjOj1kVR6C48DSL
hl6FQ5+FbRtvwBXZJwVGPsVHBNTYQWGHkl6xUWrxS8jy8l4dFqe00Rw8HbFxRRkdvT6ewsLBby3F
qZdsw1qMCn6lG8chwvZoHbV1RLM+DhuYe2oYJGlsHk1nhLM1HtcVUw9DsI6D68LdpiDBOIUjNo3R
ETuU/qLKVAc3NcKpTqM5oVvbxNpOvAGLY7DW+ePsYqe8G8ESGUo3aMlwhKJGaFLjRblrVFazN0F9
rP2mwtLmeCyYO3hZAQiRw9meh2Cp0n2ccfSGn2Y57pRQh7Z1djltIoiX2RA7HoifcVFhMXDtSzm7
ANqVB5vt3FO5+BwP9bCZFDtAmRM785cObKQIG/KBu+qQqGreoPW5CAZYHhWu4lclPuO2CV+tfbmX
DtC6smByr3haYpa2kbk6cNRd4RfVkEamVZ1y7UBELBWW785w5RgTsBbH2DegSQiLnvracuJ+bQfY
Wo1+Hhd7V5sF997eG5vwuzKT7D6DoFNKZbohbptGlp6PneWeS2XC89hpWMC0Jf0ks46w24YKu2P5
bJ5Lv48TbPUdg5cOROJGQW9QX1yNvq3t2KkZJd+MBfChDxXEfQIBnSevyVIFHVTx+e0+e3aFWpTC
77QwxM3imYqXvh7Lr7xcDd8M61iYOtsaLD0mJP5kO6oM7LSDhTLjcBBmOG6G4crhdR25Cw+cvocF
sZG5Qdamn5qx3OTQ7I8aHX/VIxhAKQosm6yEGUWBXFBx/Vx0BOBxgtgSB1GQdyPMR2fswMawvJhL
z8NyST6irWIIkk4FmpVWmDllAz4Frja5UQ0dtzqlW9SJ/KLNIogGv6jW3Ckb/apl/FgXSVip6UAy
EQiFRkCyj5t8Z1jvuZpewNPfT3ELCTHlBBIGb7jRD6i8kSFdSKiuNvB4juC6G6w7iIC9u8BuspTW
bTGXnhifEzoGsYhDwzW9H6Ke75HFj5GE+YbVXUYSYJIAFjQtStgazvxYGbAVH0UxwDUXnoIb5dZX
daxHf6idKE1xjqznMc6vIn6S9Zf1HJ06ES05Xd2rraO08yfKzIcczlVGXdmekU4Purit9doYwyBP
Y3eD17jVq7UxODygmWlfd4sVrBs0lq3Imxuh4N8mR08t4pQNdLNeBFR3n6j7kZTpGi1AzBZHy7op
JotxNeIgWOYiXLfy9UHRxQjNjm5IXd7J0bln9FnVjU8+9oWzS7HbQmzNp5TvStH6c7ITY/lZY1fi
HSb4iM9jo6stHi292JVmsq/HZJ/rOGwn6mcZ3zqF8tfXQiZ74jxlpunl2APz6dxC9gf9HJ4Jbbhs
FruxeNYAF9rhGUbMqNSXXoUgj+fc1+ZZr0EXjgOhLG/9DsrZJo6Lg3ZMyDlVd64jvxo19d9CBdO4
QsaYTPzkdvqEdtOoWEImh0MChtKEUrPXNu6pdHEIKSPsZPEVycLi2tt+plvYlSfVtMGpsQM1Zj72
KgZcwlAfgxiwO4t73WNqOfnXLCn7MLMonHXdDfr7HtZACokPHg2a+aHAaWQqTFgcrj+lRXQwFGGM
/Xt9Ugzxn6BQioLCPy+fO6UOfVd+got7SOkz0qKT4bAogdv072fsz7nltzUDYw4CQyssWEzcn+cr
ZP66QrG52uh4Jl7pwuN0TGts6EWI20mN98jMF0WtbxcUBGcoo47JxCWUSjrU95PFqTa8Eqch6/ap
hKO3Q7fakJ/JqgSNTmtPtkGCY2M9/EppbGYcZ4iSb3//29/YYpeLVRB4NghquRa95NC4XULhj8Sr
DTQX/LdwA5HoLOsbDZUPlCaiJsOR6CBK4FcGkvvUuFrkgdj9A7XUAZZuONAcdFXddrBtqpydW32B
1KnPdASruG+zMn1pmb3h2gCSJTexvqoLcWq4s5tMegIGeeXYH3sYz7QT3zU9DIvRpXhMeAFu27Nh
iYgjqOpwNqAE5o8pfIMwzTusk7VdjrteOZZYMskec8SemjvUgtbgOYlLb8RPWKPt3z+yNzXFy0fm
MksgZRMIZS5lf0vTgmcdGjM3a1gHJuke3RVbnUwedaGpVX/EtNbF82In0boQ482QPJJ0RCs0osgY
q7F9xkIXoKxOPH4L56acbtd9eUgMBKiI8iwaTY4/5moDXIpOsOBowyldTrrTfp3QYL2wNMTJspVv
OHQzv9ub9QYA/vVHrsklgxurfQmPaTchkg44SDAIa8YxzXTDRxCg+jXZwfamy6ioJy9HajYAMk5d
tbfYM+TLQ5k+A2oob3KzD3R8Jm1xgI2oLycsdUyutyGsz+uQrRlUIWEfonbot4E1n4gIg61It5sc
tlv/mk44xur3hvDNruAvv45DDMbFMWWKN27lD8ekXRtg8bIJsz4vnsFIYjPdOUCVs3ZovCTlu4rG
V4hnIZT6vO5/mFsDe7WleU0V8oIcW/pshHGtAgu8hNEuDg0m6LppwzcCE1Ps6+ZdcOpn8ta3bQMD
wnC2ckHIJc/VLhqbtwD0NmsGtKZ4kzEGMJ3ytaLbdduaS+DFqEnAjT6GsG0t5MGGTTtxBTAhbKLF
CUJBO4MKZB6PQ4YFOPCjc91Oz9kHWGBgreAgRqYFJ0PP7M6DVOG6+tdcXsv0CKr5Q4VTc15MDx7k
/lSGvMei5khAUaJLBVJovJWkzJeZiHpMUjQNB2XFItirPq6r8fcr8c044C/DKGxKBEXA41waCxR8
iaWtimqzPoU1HVjDcgujwEyIGWL36KWfeRkCeg19mbZFuago/TUjXX8iqT7p/MO6Wzkpmo5H7g/I
2d65xRU5/OstcgfOJw7CsktSJkOtoIU0brWpJ/6WjuBU8PHE17RwzUFrPMU1B5qn4gAHmm9xGnJO
m+2n6XODIXyDAxi2QZzYsNpek6RJID1MivD39/o263++V0oAAQkuTGYTRi4CtwVPboR/F9je6X7p
7XPVDSFMkeG3g0QLhz0gcyCH2s/EBs5coQ1VHhT3j+sWK/sThWUoCE3vHM6/OCxxUxhd2zVxb9al
+K+Gk6Ixo51/s8Zc+OH++uSUMMIG8AFkFMI138ZsXTfOw1JXN7xJ9obm75C5L5ou1tX3831cQMTo
vZhgFYSDUi6tv6jOpw7bJAogjHPGeGpweav8ZY0gS44YDuHOOhEdg2+7Wzl2od3CeM6l/jrfhmwI
2uVzJQ+qM/H+62w6Yi7D6Op50jro56uaP69ryZEAYOpu0/SpP3fiFLcqXJfg+mNHTOkRAcPAhoe3
ifAdQ/0JHfwXLvtvYLfHDKXErvra//8A3q6Z0G/AWwDYTz8Bt+v7vwG31PoTwRED+GqiVZPZa871
Dbi12Z9rAIBiOP4MfvBap/sO3NriT0ANa4AA/j+l7vp134FbG99nmpDwBahLLbbCvf8L4NZ5qyf9
sGotilgEODAWiI1tBpjcz+FrbJZ1nNWG5VMRg5IK919YWUsTpiB8gjLcxlFVCybYqCM40RG4Ozh8
R+y5mQKZuFOtUGuAvrqv4Ol36zBLHzPJgL261vjJkZJc2cSwJq+Hn0fh52VTCESmicM8Ay4OH6pW
x/eJE/OzyEH69iy0TQZtYqQ2OtSH5U5Z8/BUO2wpfJUUFfYOI2UfkaTJO5mkAsBnZzuTF6OB7ZyJ
NHd2AyQG49tS2tVUBbZO849Sd+vRnBi5rVAGLLQevaGzRVwhLEx08aIbWFE7X213yJSJ6/TzcDcV
Tjd/AIcMOFub2dkUZa0GkwTCPCmDRkNcT+bTEKMx5F6zGXiZivsuVIUYuvMUN30B4CZFEafBqTFB
zscQkt3pWSG7syEcje5cPpSGum6kmodTYnf0Nukme5cD6U/8RGSZfJpb3cAStJBLKR+kWRj0i4LG
DEJWULuJBz+4pt7NSZYsqUdBPmlzv097F1122sFOUmPHMDUBmmoCwnmdRbMcpqG3H+p5AT1gQSdL
vrjkNbXBytBUtCFOanJXtiXcETMZP8IkfK2nyhpwZwFgPu25/ODmbndLQVeuj6RYjCfo+7f3lTuN
HUhO0FfHaDc14Pq03LfzOPa3OaoC9tboNAJ81zJUfYc+ZaheeKBeJegOahyok7irskIsr2JwKaI4
i5cXxkcAHamG3ZADRxaaeHEFVmuQOFV5Q4EFbcy8VYeqzIutMmeyJYlOryYoTJ6BAU61b+OslqvK
z3xXaAT6oQ2SVH/VVPJaMoKYX6TGs6Oy+MEy7QKa9qMYzVs4UyOKdt2GtMeszboc50VRfph0LfIw
nXsmt6SHIgQKy1Uqd0u+ugrg3ehCoxALt676zK7zK9oISL8v8JCmX5kg03xI6jFvrk07FVhDSWPJ
azJ3ZpS3jXPsaAz/6nzJH8sOJuNfWFehs7qNDW1Ei5XN0kusxML+3yb0mOAWzxqAHfWawtabAUjf
EVWb+kHKUUWu0XcbyxonuCzDJrxQBfvI6h4+fZ3B269MV5a7d2Gkc0rq2mQh8JH4vrF7+xaiBJbl
Zxrw9hksL3TiVoTQqyrjzXMJ0e3szHqm/cJlZRV0FVI/4IQAxRRti1uJA+4AaIbc1ukCbgYt0q/G
Aj2OWNu0xmKn5JGVCb2Do3l2AOM9vpWLGTceJzA7dUZWRlpjAqsknbepBad1r4OgXliK/mttdE40
LiTpgV4kibvrqjw20auUFVAUmi3o50rbyu6WBnAPPGZaLNuPsY47OFlYWcjtZn7UBNXZUaF8Ab3n
Oaqrt1kNqKv3oN9GwJcDnfZqXEbnDNFfAHh1VyeHsaqmBxgjG5B8tDK/TF3zZYabwN5IjCqkI4DV
VlaBKzr2VFhpsevtdIYXYG9vOgm1WZh08E91btXXekrMW9m6CHlQpD0aC4inTeHy3djESMAarbcl
bcAsSnuAi2gKTL08X/rbwaVV4ldGPadeQSwoHQ0q8elQoH/LNZtd27bztiphcheaE3mqXJKGrU2c
L307jQ8dn+dQdPmnqtf2EXVwDrQsBZhomDpMnXoMAGLrkDRoKIw5qn8VrC08i7cZEjVgCEvb39PC
qYB0tbE34VGjJjblQVzwB7pmp026fEA+eyeJG/s8No+QHb6RY/uKHqVnKvMnVYPh2tjmF8HKOxxz
e5sQ6Rtu/SFlTR3SFOVjXopjWyt46/ZoITQr+uKCsuEZrIHFl6k9t6YsspbuUVZz7wtpwDycM29m
42c0h6AxiEwvdMgKVNZghWEa9qvLE9SsQJtKZX4L8bavTQcGacWBVhKhTo1RmOe4NzLfpRp283C4
RAOrCRYXuEHrdv8RFCEwICg03xc8HK+EVpNvqvG1punzVFrY0PuB7xOnST/bqTF5q3clFDASsW37
bNrIdmChaeTmqUGvKcQBRx2gT7y7rpPe/gxfriHoBFyR9CRCuPO6niLdFw7jTHTPpruG6enKbGBJ
Q9Oc35Rp3txORLphBy2lXTYomJkoluHsq8s9NzFOWYzQH0qKcpfMxbBr4yw9FJCT2pgx2vO8akaW
OTh9ctXysQl5ZZCN6mq9ocmSn+a+IzdZGp/nLh44gsxG3E1xmp9qk4CXBLe6jVGlZlAXy91gaivi
ursuDOh8TaORBrAJ3fc0gbNX5oAvrRVaWmxVv4hZ0A+lmB0PinXJAR2zE5baOEEIoyVgeNAy6lEC
2SQTLU9GVzqBq0vXdwSTYabru3g2zhNT1kFnoLI21dwEPWmrG03NJnQxDT0cL2aQquVprKEPMg7o
FJwrK7muZE82tmiLFdSFqRrEmyKpUThDl7Vx1SXkAy9aRNKG2wZZ5tj7tpi+zgQVULYmCdJxYbBO
cgGT04r4scEEkl4cpp2cegif2t1xtN3PpUa5CIafaM8U97QpXQ+HGjihUwNwOE6u7SR+RoEUXmuG
cy0TpId1Je7mJivDoeJPVoLagrbvYJcGe8OuH31m0epqRBFmm6ux8cvchmITK8cDIpoq1FkptrMj
QV6RfYyGXdQjEn+wXFSiWv0yTR25jkfIKJcq+ZhTBPm5Bsgl5HS1VKiZ5A3Mn9yle2a2w+6d0W13
SQ5WIJ7fgDFh2bMziMg1e3qt2GQEGbxNAwAdN31ffyjrtL6uBSm3oN9lfv+tXE/3ubT0KbOGVfYS
Oj+9bK+ZAsxmyqYFfI6TLU7INRfC3sdW97XkSYaOPhv5lquulNA9htSGcSna0n1rRA1uTBa6iwdz
vIFxxDVYNbWnpiXgKXzv+wUqKklaoosZhqH+UunSj13h5WOMWxL8oGfyUYFCGEJJEYXlCjiDkugs
sGUe8toG1YY4W5BnpqBszEh07XU3Gz5POwVjb309GeY9QmV4sqmmGbbJTBG8Fv3NoFN0dBJ4I6EW
Ey6qIc1R1w5kcEkMVqD5opRzJ7XzFY/zUSYygyMuLO+SMUx7duZ9Y6FZuL5JrLI7xBKRH3OHxGMJ
HFDKjvosg1T0oNvPTlmc+xiVxiRLnxppobkKHbngp950JoB/mrVnZNCfCmt6aUx3J6rMZ2OD6jCr
djOUebf1kDKU+VPEinTXzS764xa4M/QOLte4+q4hbhFgHrAwbadICfkhdfsx0hRSIgkmWRSzHovE
zkF+jPldBdFLf8nlueT6uoZZL8rJ1n3fMjPSPBu83pwrFEDBbRqLyvGNrnswuJuEHUe1TFK0R8ue
3sGVsMF+2Kt92Y6fTEwR2KckNVQgNIiv9XALeapjLUBcMrj1jNB19spUN0jR049jXxyxcG3f4n0V
ouc7yNFC4c3Z8imdM+sKKKPlNYndbDRL65PLDOLpMXO9omTtqQE06NVLitaBGszsNq/vs6q+G1un
Ra/FOAek5Qsc6gZ36w4239gd6qdZbn3oLP6ciKHw2qG+suT44oA0G9AZJSCX5qvFPfr5i9Got2Y+
PnZpb6JExm4wK8GYrtmThE8caCalsWmdUaxgVgs9OjzktEzMyOiBwiAuLz1UJ7stipG7lVKFRMFA
o/6sDnMK1qOF4DA0ZzY9YI1hM5iQJbhjrPwM2qlhDzPVvQQIg5o3AFVwNSq/ptXkQfrpujI0LAxM
91qOzatO3NQnxrL4IilfJFQYXJBmwFWJ922DQ7adCaJViCkGZiWZb2b1LTEL0EyMgWjgdxNCc0/P
wxAKEAk/G8Sdg4akQBAHRTCXCwssG2/JneJh4gO0Y8EI+CCI0R3TGa52fup0wHR4rjX1YgolVTzU
gXzmdZ/uZrij6gAu8Bn6vgbXINt+nCbU16pxeiiRUUNgFJ9oPZkM6cmxG1kEc0HzT6NNzIDH2Xg3
cvCGZzLnAR5ft9HoE64BHov4BPINecqaOf8Efcj6pq2d9tGCzsC1SKvlqWCGUaNg6PRnV7by1qx1
eisrZ3nOm0XcWbXdApvOu2mbGBpePAiEz7Jx2QdzwpBUzuBcjTUBPSJn8TUlUIJdSOsWfj8OiGPo
iPXuVCttM03rxcvJ1D8NBXQvGDJ70CGoKrMo0+YyoOd44RSQuGigsgD5EsBlqyCBT8cMOQXcNvg5
Lmp2n87Yj6D44+gQZm2g89bQkMg2bSbJ1xzbKa49CTApOl7qNnBhiJPjSCTsNSnj+WjgLcyL+yW9
awcybnO9zAfZNWYwOEvmTQaZH2yKEqbZml2EPAfkH+XUkZxn8lxNtY3dOr+BaAu9a2aB8rM9FNtS
EBckn1R+TJ2SjTixwI3w57btK+gWJOUjyIX9nclqztGQGOcf3aRLwVqH27OHoNqpoRbKsw/2Aq+9
jTQct98SBu4kmALDCM2ntmsH1OcT+JWKDntyiEW75L4YYxkUSNlfVWy2LxAzUe8Zu71ZEfwIijBO
HSAiK5pJVn7cRU1vyIVZzrngvnNEZ8tp2Cx7V3nslB3G0PbLsPUhpzjs321QWL/3N9cVF10SDnif
bIjBIuFHvjEj8jAfcXSCxr/JNnXYh9BOJoF4tbawSj0vNz9gVr8ovf/MOBbWxY8WF/gtwn41idh2
fTJeu6LEFr0DN9f7/UV+8QtdCwWhtaUCRQj7AgdlBEFbldfCLw7QutnHO3tT3Vvb/B3g/E1H6uJJ
uhaYUKgnAz7j4uI6kLcuJodnAv7S6LLYNh9EOEd2KK/fa/C64Km/PbafrrRy5H8oBpno7auGGXOl
xExhj2bQHeOgi0zAvBuw8iIrUJGM4lN6RK7y+4d5oaL1/dqOQwkXQAPx+udrQ22in6WBUJXdJWeK
DCjAEbZJ5gjTNKw39qf/nV7aXy94wR0XC7c6KF0If+7PsfElTz6+84t+MQldFA+Yg9Ih4eyy58+R
DlztBcYNxb+QPxVBGrnh6E8+iVoPNY+gfO22v7+m+Oui++mSwFp/HEBJjCk3jAp77lz7hfmZVh/i
xI7sVU3Hfa8B6le/jzL0rMPVkXH7Ut9i7MF6QSsq95Gm9ij2TWAczvydebGOws+Tn9kIP9c6jM2B
6V5M/pzWVufMMfcFWBeaiTsIZh5Rkd6LbNj9/uH9Yqv8+VoX099F70tVM0zBAUPmHsbIjJAKwFHJ
TyPEzW00hb2fhu8uu3U3uviNjmNiB2FAwgm9LN51edGgVyd3/B5M0ggluUBSj9+DfQAluat395N1
ElxezoVwPQq+FMjkpYVXDGqogt2W45t3xF+C1M+D7BXgkV+eVfRua8bPnTvrMgPOCw056hDg8uLy
allZ9nEKDNrHNty+zD60tfzh+H+oO6/lxpEtXT8RJhIeuIWhp7wp6QahKlUDSHhvnv58ZPWJ6dLe
syvmcvpCIUqtIgkmMtdav4tT3/CzMApSfzFC3dggDdzU21b5w/L5N9sKpFVCPkkNIX3W+uoyQx6k
xsiwI9L9Wf3W7otDFNQhzvf6trypAmZmdvCHVXRZJb9fXsvAAhiQXNi6BWLH7/+xidZGizwvnhx/
8oWv+Swf95RsbN/eioAa39qSDvGnI+JfP9LLc0KmZ/nYlB1fDnmcw9omYlbOc9aQZXbdVvEz2KPo
9cnBCf4EAf67qwo709aE6yDjswBufnuPBvFtQqtR9F22NhgNeRDt1RsWbDDt1+d6a/7hPP83t+bl
6VwOP6RyAibb709YuxjZxsXg+qk+evleI61G3rqhGRpxoHxY7gG0na59ywjN/8Pn+a935+9P/WVX
aPDOEkOuOL48XdZu51fb9mhu8QU7DH/Yvv/tdQUGY+OEU2OJryVFW6wyJarR8sWhfHIORjjvem/Y
QH2NvN5PN8Ufzqjr1vJ1sf7zCb+8OQtlX1O2XNeJbEtvCcc9vNrvzc9E3toweffKVh5yH1Oc/jbt
/SW4vIi/75j/Fcj6PyKovylmbuuf5WPf/vzZnz/q/xNYKwf0/4y1PiUfaf5Rfv4Ot/In/18nY/6X
BZIJcVpocDsuoOovuNUFU8WrhOhjXRVwYC5cir/hVk38FwwB9SpgsXVqbLaKv+FW/jWIA4KbSAC2
mkCk/xu49Rpj/I+lg3gH3btraJfXx77+1RRK1APtKMruXaLkrl9iyQ9lZrlMGbPqBlbtTe82D7NK
FCUTneFgq7rmjQW9XLZG1suaKec4qw+gF+J9xkIRsx93k5pjsp8U2iRBfuhODONzn6bqaegNcXIW
OtmWtmmlYYSlN0xbIMTmPXvEn3h8Yk4vRs9pmXWt2uzsUB4Gc5nMZ0CL6pDN8oBnWne75svJmFv5
yCTH3KQZ0UapOv0hKOx6qv1+cXSd7R+pkgpTg7Hg7/uVmdXJWOYJtofkuZwGi8kQLkxzL5Rzk4yD
FzM/PhijXO5ShEa9tsKhi+FuZH0cwdeZho3LoGnbNlQChnSXx8SO5Macemfz631KCfvNmZz4TG+Z
b7uRmHp0cTUkXFCNCcDtsYw1GSzX77oq+tPBenkH/3yHkDU12EYmTYEmdOerHtGucGYahwsVduWL
bY31iTgqFMERYj6RvrKP129rbh5ROVe+Za4jkhbSg9qoWQMFTuDZdIp2q4wOXehkacfUjf/6x910
9+vF/JOA/S+fgo10k5OIwoqVryEb+/1TyFx30Zg8QtJhNOKvdtF43Tx0t1Wcj6c6V3RYlv2tNabF
mRC/wY80NXlYiv6j1Ut306I1v+hrbOAt/lfKwzvHatznMZv8jnnYplvyPJQZYho3R2KQmeVy18+i
2eN/MkNNJlZSWZ3QWdxhI63cuP/Pb0//SoPj7VHA0d47OjmefBy/v706Ux1z0QRCGUnAbyBkhx1F
oVZMkNL8sRusix17TMiOqrQPhCzoN6JcTaxkhfAZrpoXPG3dw2Pi5JzHz0WqBUi3m3qdVtQ3Ws+K
tXs3e1DybjNXVnZUGSpD8VYrL4PheWZ4Yx1BXauLk2flHlMcNO7iFGbnf36jX/tSdHgataMDGG26
gmTWL+VG3BimVjnZuHUUOPTxiqpFTx5lK9PHoVLXIF4mWLYRXNd52EVgpE4XpZ/Dat8OWlO8rhjV
h61TxyBqkX6UVMCHJEVt/59f5jXI9bdbwtJMDcHgJTIReuLXW0J1AS+Nuhm2egwoWTPz9Nt4HjEQ
zZrNdQ9A3S/hXeQGa02R/XvSE6zWcstLZZzv4tn5HicpGb7XraxcSncLsghpE6lGs+Q3ihl394OJ
jWQxrY+q5s6+lsbp5roPdLP6p7CVLxYXNheeiRFcM+w1XGZIXw3LtAY2Sj+X43bo+vJkpmLZNjhC
+cNqFT/WI5FGpDOtcXcrSOjw1mbst0ZZzGfnOp3bLMfe1VsY76K47/M4gUsTW9tFXQ81o2tGsq35
SJDsn9z29S8l2/VlwynCW4SO8VKj/n5jMEJvwd3FsC3RS94oOtSyWBlPEf1XUDQoZBRnILXAmg4a
zI/7SrNe2rnEkc0sv0eK2gTSVaJTMjBPrJalfq9AOQWQjWESD1wZU3KkKqQq49NIbKvemAX8RZdo
Am1pix8Yt8A9iHeqMqjParNWYdSof1hrXwti3iIHuMW9gCaWyuDrAbOkxVqvy9Bu9etaacg+kfqz
W5y1aVEf+KsuXLISCeXSlfur+qh3aygGsXPPKd1sm9KZzmWuPs/6n06GL3OB60tjMGaatLKUKeLL
tlRW9mpMumi3HPbGfipysFzU5GSMgn/08JmOpVXvdcWoQKbKIbD0+tvc2pU3z3nk507ahMJbIGS9
/ef781o9/35/mjYdNgFL/Of+iwFcDGiuDr3st/OkVVuhyu6+m0v4WwD0mBmuUV2dlnVC0VFpKlwE
lMmeLjytsu17oAhxzLN0ReXurh82fjljrrnBUkaQMc2lPYnGIahGa1fsNyqQ0bGwjiLTbpZEn++k
q5X7TvbgPooA3LBz+9MwbpdFepG2zucEds/mP79d1bG/lPcOnQmmANCBUTSYcJy+GiiCPkWc3dW4
bXslGKZgsZcD8n4yzoV0D2WUe6M5Pyb1gBUlwL8X2ctLkWFvkjUFQaeZS8bOneW2484QE7KaRB2R
87hd2IsyrCoBuoO3gyfGBeqR9S0x8BpUY06WqXE2XQvHJitEuRUXHVmTaqOfJrbt4TnzWEy92Ld1
/BNShgUs49jkWsKCyzSo5PBB7M3IPDvoeicwFE2eEfs8IGSWviYuulEXd8N0bF6T9G7RmzyYE+U2
5nbxzFqGel73/mSUn2ZVv0t72EEUuh3GdfLmJjnZapWEUStMWOuN4pVwF082WAiu1TBTokWFr4Ln
GugWeE2apDk20hcoIzc3bhrfJSNPbRbdp9srt1G5IiSaNJKiPi29SgJ3flWw3jyNgNupPRm35nqn
VuSoRhlgRJctKPWBa5At6VsnUe9m5RA/6KVyO7W9rzWAXwSFR/tUK44oTvPAnCOfiAFIf5Vbh5YW
MRCy42oNVtKZ/SKqL6sN7KQl/SaxObD1VjuWiw7yZFHsxDTFMlkhyMcNNkEl6qgxFf5IsVYq8jnt
RkRVaC8GIIERJmOaqC6waTpuSzlVftJ+RK0KswC5Upna9UYv+fSkOFPNwWRXnoXpfu9VuRmqn81F
0RBrKMtn+A2aOrxKKxF+NRqrZ9Tuj3yGvccd47WcW4hDWHJZV+2kXT47drRixD1gvNMqSE9N8des
dy+ibkEHiGers44GWJsazLux2XHIkMKcDRB3KV/kQJBAbRxHMT0JCAccv3eWYzeePSCmNuTwkZD9
QCY3+pJTmftdZwToPAHu46oOtZgl7KTR2S6ZZUQwQozlsujzxlfi4V3rxOBZOi5ZMBdpSTYw/F10
eBa+dxZM0Vb1UilLZqvCE6qCPQsuiWqdFl6k6G8R4iU/RVipJk3vx8n9siDQBOo0PN2o3pd4Dapx
YcDYxfOuykYNyCpLsC1pEX7Mrx2V/9z9MIwFpZ/ZvjbsRtHQvqdGf2pR1Ad9Wj43avyOLepLu6x7
erEQpU4BJawcsYgEjK2/xxkSoGIeXuMcCkzbOztrsVJoA4Ph4XYXNqQZ4EqtTIHILlqaomeIZLPU
9XaFjDpgpEHpjOvnsUiBPIeI6T+v4DDPRzVdsRywxFMOqInGNgb4HgwbakzrORXGSOC7u6Xn5btJ
nGH7nte7+QL81DeyssttB3DuD9b6zcmz/skqXgjs1gM1wtLexqc5db+VSvpqGmbmO7RwnlXTGnXW
D0rSmVyY+OzCn+yVqAnl5C4PeNHumroyX4x0RlC1dtu0ivtwzlX7oziLVCTfMSyswqFb7UNKrXxC
CoJ1u6X4yhRrt32PJERtRbcrI0XcNZ22+F0pzKeuLzaUusIf4r5Fm0XRkrXWk3rZiNg3lEeDDB7P
0Ar7UyQokS2Zfm/m+6hNZWBNc3LI9Nr6ZoqH0tCW1yrV1KNjVKvvTrr1bUxnxssyq04RSd8vg4lN
EGcYA5e03sawQ3aQlZQwTmv1baUTVgaZPDVLYp/0vmr8ObbFm2igC3at1tzIVcmPHT5ZC6FYt44N
YSBy2/uldsajo3SvXdnjP9Cu3+omU1HLG+LBThrDn6cOWXbEUD3WbhINVpRiimWD09gzfULrXa/e
oi4fLtLGWwMl1h22Yibde/qyXk7qHN6vxyk/vdmKDE1krz8mm8CCuktPRNQz+VQJqjcnpHxDH2v3
nYN4iM/OS6p+Ca2ZoK0sUr/XZnEo08SEiVycrz2GNZj6hUsDZwlVjRW1Nd5kQ3taJqM9Yfqgy4nG
VzMeFrbfx64b9bCY9aCGy2hWqLSzzC4ghXbyvs3aENuObDOQuhVOhqM8KQYCD6E9Vw5sa6ua94uC
nlvvhPvaT+kDB33/U1Ht3VR30TE1EObaGllaMa0tclNLP696Um8dda522pC3Bw0U15vgZfuDEVl3
69xUu1F2sc+S45BLsuIpc9QXp1aT72aqLp6z2PMdRPfsFFdwQkoF0lZb2NXZjbTD0rEzeHAX/AlL
0Vf65lNus5umhV3f92VZHdzFyDZuaYhtz+mG6ecCjaooP7DFz0OH+vPgUu88lYrycP25060j1guD
FpC5MJBNEXW3Rl53t1OaY2iRJoaXQKy6VTIzP9mKux0Svb/ToEH7tE/I/qO2v5suP4MEOx1I63x1
Vh0ibV25oWxi5ya/fLl+hwI9041//KBdFawIDNDFdE0dr0pqbdNXkbxtxPr3l9UtppCbRPWvvyBn
T0Ftm89h4wDys96Xk2a0DXGkUADUtI8JsuNnPbf/r9/+90OzaAI3n+qz4m7irlPv7JzjFvNq9a7u
delRO/d7mV2IT+PUUgsMQSYzjG4vZXQhVXqHukzCiurgJjObR7spe1wAulOVpDbk3jytme0QQ9nE
ceUrUPRvpySViLq19N6tsPlviiLZZpXqWa3a3tcKZ9K1qJ1h014bNrspknPXK2dY9vWbkokz9HjD
0zIWoohgek12JCDe1LoFpVwNoHKFY2av7/bQIpFcC/tJwxdPHZdhp8w1vi7CKZ+Jbx+WsbxTjWc0
KxDcTXO9kYkMmOYgXoYPV5EKd/71SE5OuSuoBPpiYLNQLBiQqaNZe6Xn2B9tq/X0yowPCZw/+MDN
kbsmzze2k7vwpdo2cKKqOV6/XH+tXv4fp226Qwx/lV7WS8ZCTdEBJvDdsvRHFRHi5zNMuJOD+Toh
4TrCZbepadqfRTI5t01VUnhbJqRJZOvmkkNerbl0mhvrz5pzYdAs8WO2EN2hrr92ospY5rsIQtmm
tI34TM9UgkkgudRGS4PFj2pYQVdGuGLm27oOhTtu9B8rzqs1LdJDKR2k6yUlrgsvMyPLSctYZxmy
P1OTD0xmBVrGnibGbTVauZmc4Lno7tXZfp5wcfPscmiPealP53Z4JpKF/qFTctpefUgesUln11BK
/HOIqQmv201UEVGJ69uuHlRrW8nmsard9uSs5rbKLz0lSq9DZHJEyFyHq18gffCyBZ3jstKuTFUz
7kXXPxttv95VvfgJj/Qv4jSz22Uk9QQJZ3SDa2ON/5Cb3A6ZWYQ4LYpD5Vb5I0qc91jKamdgBbWz
Rv2xn5Lkm1LrU2C06gPeRVow1yORgYUNJ/Xy3A2xkYepqio/FlZJtTwNryX0rHkkvp0sQIpyRz5M
kRRendM5XB+OcfH86891YhnD7HLNOnsdwjl2dXT8OBcnrVwIIqmrc9ql8KrNcXt9hOITo+m5NPbw
e6eg7Avq9D53DyhklE3fZnpQlEP/IKPiQaiDderxiO9UZx291FGLfW741jKn30rr0xTRusVSBKsB
U6Z3iTPOvt6HxE0nd6OJAWKWpufWGNVQq4bxSeU1eBeDYS8G3rphevP3CK0pXDyvdOvTiFo8FXKK
vqFGXtpyWtzcz6k1P3R9vLcu54PUrezvKyeKKT1Nlm5fiH/WrbqQQLNWez4Y7RUCwuyPJtpmsy+N
m753jJukZK5yOVBHtygjj4X6NM5Oui9NHIfqZqpfjHy+6wpcOoyxlCfis9jUITTyjVGqSMYzsctS
dESGPT2PkKXOLTelp9rcMFOcRztYVv1DV5YbZ0zc00SVbyMEOl+/mIa8+zVPsNVxQ4zdpVDn5jMT
cZu2RbyFrV/sl8b8kKSx8L6cbDsyZvPVQW3x2mZGeM7SURwGxo7kermfSt8ekuEbgqP0DQOefGcm
cvLtpv3Mm8W8XWcZhWbsxHuoXY/U9Pk5N3JEIrY4XT//TBN/IcSq7V57aV1zudEFgqRoySEYMl+m
itM9MfSoerLmzVbTZacmNRkEfZEwoy2ng2nMMO7nRMejSYvIX5JZQL5Pe0/dAfOsm8z99eF1eV5/
pq6KsddxCMCtIZr3ka6Aka9ZR90xj694gnFNZvdbTYrQVELZa0Z04FOtP1fc078etlV/sQHI76dp
sv0umvKnf/cds4tnsyhtvHE5g3Us9XZu0nTHmcuOMf19rFZnM66FH2czNFsS2h/rW/1SfGWTicyf
KFdvoTo9rlBeiSQu1HPRIPXSFf1udqNmyxjD8oSGkVilQGFHRoCYKB2N56nqar8r0r+/u/72/Gtv
zgkw3Kr6iPAWldnh1wA5q7M51Mq12iRVmSH2lHW2QctACXKBIJaxQQMyZCQ/4RyBxqoosNfbpgVF
Ro6G44RnnnoqRfE6YYm103vNPhd1Z5/HPkNsoOdnO9HH3oP9WOFHM/wwOCuY2dEKnxGr1IOobtQG
gEkzEFGhkqlurj/TCIc8ZFrpdUuzm+XSvBWgT9xOfQw0VEFW6mMRXCevSGMyv9Rl6mUQfTHWaco7
08loGUa6EEiSmt/B9DoxiO0eTKd6pyWeDnnbAWLAzMa0Kb7JI8wIrOUmGqa/v6QRZkXXQTn1hHGG
8/fzOigv11ZuZ4wbXCrux5m9Kii6TG5FKg/ZOi3vZS3K4NcKp2e8L3sI5ExqnIBSwDnQiWP3WL1W
earcZI3yUxRt5ymZI86Lmba7sTLLcEmAT2ZEIJtYGioJ7UnO4uiAVGaTlKVJj70JD7mdAsZ1Y2sd
1tqV1YfaxRsJFVbTbSTsV7Lp3fXJzfX7Jrt3u+4TFZ91NC9HVzYa46EitoxgAYwcIJUzP6zFAfu5
5ExahnqR/eu7GnKQl3cJxclkV6fcSMrwFyCRVTq79bq6t3lkttslQdvQMHG9WUFLGF7NOBFV9U6S
GfzNGH+OUEmfSie5XdVG2yK+yCBtuusm7zuOSZWjEP+sy9RSwSKpvwJekyMBxhXMhmKR8IFe3IJN
9dLL4z16M+bi6Ei3vM3VvjwI5u7etVaI7creTLq8a83c4Ryc4kCdUIWWjba852WMXis/ZH1lPst2
TsNVLwPRq/0J3+XuXP9E8xd/Z3yAQGTsT8gNOfDNaJR3A2ErU9Qn3zkE18Dp3JvqopFwLtsNXGlE
HDkWFjXrscenY6R0q7ghx8tLzebx8ReGpyVBibrAj5xM3q1G1bINgT4VWqVtaVGXcGK263W1EvLx
aM98nD+V2DQfyylH3DKrB6PFwLbR0wHTLhntoS1z3F2vlpjW6dTiWZaZGrlHl6pTrE6RBKvEnSvD
10RtqWiJcpEPgMij32r5upGjKoPrgojK8v16Aae1Mk5ljwZpUmV5YN7Zhb+O3zXNO7z55ofaxsYD
wvwYrtcxtCbzfdqMVnTMiHHLVJuwrnTu9hKl8Rng46Ws+gwgdP4udKV7UPPFOA3K8pA4Mb7n7dhu
kYq096aqVAfkGH+Nl0crY0hyNjotcBlBHNyIT36ICHxqO+VmFvlnpDKHWxN1PszXj+mK+f1aOlE1
lxzykF+v/1Sr6TSjgxPtYkNf3nEvdAM8vvFY1mbx1lsYh8axOORjMtyabnpQLTt7VSPwBJmVj1Gl
P4xT0m4FzmWbbNX016WXx2RxqD0U96mI1oM2IWmZh2k6GvqE8Msob60iyu9Hi6xN124tryN57WiU
NT7Pmmxfs7/I00k4EIHaqkx+b5JIHpK4M8K4Khx/vkxer70FI6gFC68hnJycXRQxrr6ttdfKolmc
VKt5INFG7vIifirZUTYKSNlhsYGc45a31ZXWYVrWdX/9rnSQfyE7xXrt8p2CgReU5TUKc8H8q8mW
9oHEu5xo02bcjoKYOcY6HF6X84dergAlmZY0f071y5MDzIVLTRaV1aWM0uK1O0y9tZzcAQ2tH5di
enHjSN33GKow3fxII7E+IDVt9/lsoFJkC/KqMhe4AtJDWUWf+nqOf17SzM9XkFU307vrEXT9MmU8
U1/U57XDJqbK9FO8WvM27ZjQTiWKMAiE+k2DHvBglcpGu/b+tnnnVhL34Ih2xYFKsGlt2zmlnaPv
87UmPqkzb7FhapnolO9cRf1WGTPMvzXzIuKR1ptiOPhFSjc5rRIx5ZQjPbls8mi2242NXYQND+FX
zzfg3L4b5vynk+LLxjBXYWggnU3juvgaxvg/xTQSL2ShIFxPsJyr9QA+p/z7u1jFUQQTsbC2tflQ
SGUNaw6jd5fOswKY+47E4s1ECbZDDPYXpm1iU8ukO4n64oI8zTdFLvt7hvCKL0kTwVCXdmIyD2ka
FaSvGJRVS/GKNBBvdMcZfWe4TPdtFyquoR6qvLXCrEUE7m5sWbQB807bd7Eiw+dLkydjeoqn9rjq
wwub3Ac6+MznGGJ0I5IdnqoPTsQqj1BGGkQUM8xVe9/cJRDmfH0SaF0Q2qDYwqbRSmPMSRuY8zqN
aBLHb6DOi9ejABkL/UMp2xkJc7TPLgMNfWJaqMf5j9UoDyoO246WS7x34Obn6cWV31lDLXewgVHI
9mghnlTJTpSYvbudRWMFsu4Z9sioOtnaLhKqkkce9mHoqBbNtxmJcnoT96pOkj28jhOf40ziPagy
cEsRXNbRz5pXGzYCV7ZZSA870l2mto7f5klK7ubiIS5IQAXmx0mvb1si2g4qjkXRGNFrOVpg9uGi
CDCQqTaDBnDKcQaKWpd/M42BpxhTJAMRw4XC8HZBuWL1Xb5j2X6YgsJGU2I16D9V0Wn7wUw3fdfZ
x1z12ghEgSKwRWzThEgotwMplzumCNlmEVv8QIvQwr+dcxGlTokUqpJ2hHS5JQo0GzxWd7KfP/NF
qJsRdGROtTK029dFSwCuWPFeqzRbU+6YsBC0GkRoTH1zIDFNzdaHIbapuTTnmT4hDcYVx0Ant7Zz
VZSbAd8ozxm7ZxuahHBnklxSG/wBTqGRFzo+g80hzSBnGw0IXPqdpvc96tJ2O+ofhcKJJKR1Mhwk
PXNuoWXk72i7xjC6nFbAaq9jqnE5uxkgp9xjwp6/NAALHtqWby1Dmm2/RN/NPgXTTRlyY2vopa06
71YjPtWm+WNeOqC+tN+6mWMGHPzqDiZpSlwnxmhJe6PXot/Wi7bRNA0H1lHFqATyU+La8UbE9UvX
1Zs47m86QzP2617kzkuRmhj3FfngCYnjtaJSN8XUcK6Z7+i6P5ek3C1z1QXgsyezLl51az0u2vLG
IK5Sk7vSTeZANdIcVnz2EhXDdzVF+6XY3Yc0kmcCcBsPn9Vo4yhaWBVoIe2iyDcQCg+Nmr7JOVq2
+rKC1HHpiy4i40QZz6NMvoNpPS7Jz8u9MnAgOpGC6ZqefWPLhKFbSQc3XFQbjGtXtf8rzm2goQ6n
/HH5mNL6Zx9PFyE0ijvTQcw69Bj8aLGiBFHpnitn0jerk4LgzRKvVjY0q1i2csLMa0yNpxGykzdr
Q2i2lCN4oV3EkexvzatsW3Q1WftgFO7eGWP5uJQEAJjuWxP1mYeS6b4wkA6q419WtbFrO2bmCbg/
m+huqUAldqX5m1goiRypb6IsrGXknGO1fEQW7lEMxX6al2sQ0bioVfRoKgMwRcxBhTL+4mN6mcUk
xTNaoRxEQ31XpLONJ9S/XZ4eLZlEO11b965Rfjhxo3oYDbCLxEZ/6SdspJ7RXnPqZqvlxQP9exn2
eUTxtdCez0xyNlweAE9EF7j6GQEHVL9V++IHt3eMVUZPh94PHoNky89tpu72nO/hWb/tey3+mOGU
0AfDccN9BF20wOkZX9NVEaHaXEYrAFS+HX3gpDQFSlcz6TCLH6PW2RgeiG89ukcUc3VY5QpnF0Ba
opQxsr5sZ8xEYTDFIflQvmmZlR2SsvzoxD7R89kfZNYxLfsctDYDNqixHu1sgDKt9vsU80i3nw+t
plE3dWO3GwXzcOKo9BgEjGmRQYOaYg6aPeNQkOvqVouL/VCSKNaBGCHSV1y/hxADkFROFPbyNqnx
HI11NqY0G7F9uqBzzCWxup4eMXtHPgXfZp2LACMiRNacorWhbTOBAvBieIxtptQMBrfL09JYi4en
E3ZyP0gWjlidRuchxrqNccfwO+ZIQY2ivxUX813yw5DEzQbeJGa6JRbYDnWUYhQIi3Ur3Vu1Nf4S
WH/jymtyZUjyJKai4so0T0Wn7yuMFDGk413Tbt442j2oX7fL7OrTdOR7KdLyjRQR/ASGjKCTbDmU
Mf4GnRwVDAPpN3BceYbsMzD3RFvKxxG6ZK+MGrPjxrXDyFKeOUiWoFVHnCJ6Opi229VVrdxPLQCM
kwkB0IYJTpY7bwTeKkETz5glgAzbTRMQGfaOFrjBaTtlAC5qddsnxnuulr4WCUoe7orZsjjtGMRa
EHeqdSECZRrlNnbBJIEup7bdJloJ1DnyOqjsbmoFN7x1oqLQMCh3YzzDVVn8sBhEdg0ezYQrLr7N
sHoe0pcW97jE0VYE4/ZbK7XOa5ETunSRKyNxIGy8AMSUMX3Tf5prHzpzTCJJaWUbfYVSrziMYpEm
kgwjfMO9SfNJnJJcw/9YQpasXXPb2FG/Y8Hs11EJ2rTtjsJsnLDv563om12NTP6YK8XZqnP9dpn7
7coRyNi4u2POtufVD4SsRBox1FUolaTarPX8c1C7cBydk55N5Z6mMQkyJVL9yJAn+Gv3cnADSl11
O8bj6vPO9UO3vMsYCBmbjLPLSxdjFu/afEQ1MznkuzCyKxZU7ZNZn/q+WjeJOe/sMnODHAOOuunf
CzbICGWWr+PQ4vcuutK4IHwhJg7FabAhmOJ7Azl92NrWEf9fxCp1e8IvKAtnWFeXUEu/mjF6XQc8
fZVs+pRaMOH1EGopEuDSGk6TKf3OFe8gov22RUzs6YO76WTdeLqbL/tCgDPFQm7WRt7Nmrt4wqgP
pmytXeyOjDXE9yrXR0b1TOdWMghDbFuGHeYJlwCil27lQqSt/F52zCdUGIaZUgaWUmmbpely+u3J
X93mvrgwZdYlPrpQ4DGzRghTxAWfr72Ew6R+TvhNbtxRnFyZUzx3SPAjTDoUoRDLDV6dSAo/o49o
cS4msI14nV3KAWNhqSoGRkHC2NsjJV8LdOvMEC3WBhJOqsAoZAF3SWYFckCqadQLB6xIUamu6m7i
BMTfm1OltdQ3o0z2nOrRrknXjZlR+te0wtjW1U/QpU/V6qrImJEKYxahethVAI94iYMbydgrsZ+B
1AWK9hnX2YejYR7UQ2HDxowJ0UKjNMoKefGaRRsbC5yOrh9fA/FSo7L2Uzc9xQM22+6IDnseO4zb
RVZurXoeUK8+r7U6P5RPTOhelnk9q5s+7qn7I/OehJmtZdFNI/3mBMWRHLrGh4NTNjtld5QLgz17
EFunZeqPPXOBogf3CO25desYdFVSYmpsvZBRcy+PWUUVBGUTf9HiG0ZIT3G6kB6VKXsz+QF/6JWa
HsZUWJfmybiQ34zUyO9VLOghntrRqzaW7Zb4czzYETl3BnlGfZG+LdZoeRce06FS5vvYpPXAOinE
HD0JmEIRJpP5ArFR2NN2BVE7VsGINVaZzR+Lqm5SV8/hQ66dhxkHOOLAwzLK/B52MHZSpFP9P47O
a7lZJA3DV0QVGfpUBGXJsmU5nFAOv8k5c/XzMAdTu1uzTqLp/vqNPTcN/NtiwxG5YyhlfJXb5ywL
jliiPjK6E7vuQwKHI2d06bgekD2aGSoAC5dRbR1rSvbbbauUnZ9Z8SHsxEAiPbF7udUxYDQ2NAUx
MGJskS2ZJag86yAJ25g+qoSykfbbXtTBI0suO54JAkH4qVSRl+PRBclVV5JMO6j6QmR/Em5Ni1Sh
isAKp7WSvaa1dwAVjLxJa+8l0/hQYWydFDbInZR5Ih7/XaYY0euG6VrNebqZ8sng08u4XmDMFmKw
vSjmGIkJn+qr6K5yyK7HDYip8VywlHbEeJAjbafvZpnqvhaM5i4xyucm0kcwJJMgNdLuB+N5Uo3B
Wfoo33GG+uRBuKU8X5Mi9SVimc6TOZwmJZCvRslcx+XEmRUVBGch0D/orWgFvmCAK2vYRZSaEM7e
qU7R6R2XjuGs5eD0Q/OmzAELDRVTFR0FQupNPZPCZBN0USgkYRcWBwKM0dJJ0UYjCqhpu7eOonuj
tb9jVXzkIXISKxH7ACW8E2WCWDB73BlNXDkiJkRYKbCZDto3Nc/HdOkCkNOZ26aUHcL8HXRNO2vt
wBoMoaAw0zEKKFuN3fRsdPXZEFepCapDp5KLVd9TptZdQ3ojJyAJ0kUADtSbs1+rRrsf6yWme+sQ
21ieidpxQlWVwO9HX0omvGhFK/uKFJ76ov/VSTLcxF9pSTABW9DoGpXymI2eJoJdaR/N+K8Xpdda
/QaC2pWpuy9GVmOq7ZG3Moz9tSYfLY0MzfBCz+HGGvAEtOEOBTkWH+qCfsFrtigiPHmKfdN+V/JP
V+8e8LnfCankrXm3s8jJeopFERQFB9GtySWkgyJW4/WhEDFSQ9ZWSUz24AwzVSdYhTKw9+6xJsYT
NsB5xQwj1L+arBlDvApSRYsRwTbACFKvZDSdGhq4CjpHSDjEQ82NFGwA0G6g/MS9oDcYOByl33qe
N034tzS9p0eGK7rWWeLQneTF1SAXgjnmfj7gQVgZYoxZaIWUuiLQ46GGzEt8wwmB2JIjxtKZ6vn+
K1uQvqjdV222TtGS5bl86LpCeBGy0wgdEyOUcrO1Wz5+W9GAVPNKNLl+q9sfCrUdyUIsH9wr6Z7N
b4ZKUuqI6LCFVLZA6HvKQ0zZbfm1JFrE66VyFUpdoIPd6KnRFNfg4IFAJPrBLxCgo3BwFIRk5LO5
QQysm6dOyUVFTzS3pRuEXAW8BVAtYUZq8K8FTBVY3DbRKRJqNjWTk8y5o8FSFuiNbbC/JXXa9psI
/k1KI3AdqdDFDTIkw+uDwdFDgfawRvTYbNykuinXJv/QkahFPZkK/Jal2Xr8xuS+Ey2PRFLSATTw
oPTa5ADJAvYhzdUJTeCk4sO126+FH1WE/8dZOJP2e5zHnyLg6ll+kbxlp7fxXHOLEeaVSb9a3hbx
zWJb8w7jpdxk8j+iE4d+300tmH3pJGin9RxdE7EQrujfmFE33VIyK+Q+MhR/UVJnIEUEMZNjcJzw
T529JRaX55c4njmKb2nybgFfRCxbdcBealgo6GH+xQ9qd9rkicFtnrL23SAXvyaQwLZIDKnICAAl
KevamUGhkB+61BPvKzHtVBpzqlbaiNyir0ojm5ojq8s3aUCQS/bSE3fIH2hTS9WOtp+DxkjMwN2A
1VXWfdMwOK6Jjkg8SSbbXPstAZeGVnMG8c3hetUDjeCehbAJ67KoTzk7xSQb7sweXdm5O/81rPP1
BcrB3er2gevkoySKjTvQRCMgvRObqSyIxgGMVO+ivg+sK6kENOFqwdQtj89wnk6q0JPBzpLUH2lP
SA6GoCiFDeSGyFsp8Dk3HPm9LLtkSGLrXN+uiOvAaL8T2easX2oGslOh0EZ16uTKJ54GO3WRLk7J
M6TPppYALMwNigJPZSV1y0tWsRlIo0OXOlNOx84KEd0t3MurD41GJEBLTqMgvugSwpkopWq99AgS
9RQbNHLxCURfFyoSKcElVQfKWjgsUuDPQba26lbHCwo2QDh77CxBuMOGj06Jyh3S0kwye39LhZ5v
ITZtc1n/fmEpThK8yuQL8m4YxCil+uy2UUOI8z4ISFGREidbxCbSdd9AmtDD+QyRN7L4J5iaUYm9
tBIOMh0GctOF73VjakWqjpFtShHplQ6wlKsHA7gY8BFC67BUkWGU7oyqokSXkDPqI8HdUKrg2wZp
B0gHW9QHTc12D6pBcxIUGMrdfapU4JfBG/bMbcrwIkkfHQpjdEibxCY+gLU9Zp1bGTDdEkbutVKH
PtC2djO2ollFxREgRBu/2atqM+HTX9j9riV4ojaRhPM5rlUw2OnG7qNrjhKQqh6iBrK4wC1E49SA
dORlyrHirB+clAIPcMHTUSSELWnItPjoYbwh9pNi8MEbZdknZJCXNthX40UN3/uvIQDQFdG5Hupd
OwIBxgoPWS++bYt8sFocifx0q4CHr85+mvypr1JFjhEO/Ipf1uAjDzWJ9/+XniS3Jrxv3Vz1vDqS
D4UiOtqsb5uuB0jNkJam9ib6sSqUsg5DvhdYzaUoTdDZ2TVCcuT57zZJjza2HDJsN8VkuZ0KAq3Q
EBo5hV14bsb/7uUUDW/r0LNBvhVlXDzBNH8sUe1GotoXEsdO/pDxhpnl+jxNkBWK4/iTYe34XQtl
cWxK66kmRf1Uu3nTOH2mbEtt2PXWuKbkgWgDomRuw9SWN6EXIe2Be3UElwQy2j7J03kYAfE7Qq6M
dYiEzMi+a7SW9r1Gxp4Pt1E3Nj2ZdXGKVOWzZl/SeOqulugIJWfX5uRpeXpJAD86zw7qYPuza97G
9qMiRi+GHYxqKKk9lL3xOJdTzBn0xM5s0TpkaIig9GlTxYYTjF8m15Kw752cm9rEppk1t8b6rSR7
BK4Od2E1HOrmc4z/zaVXBfe0i85la29U0hP6P2n8F0XwE7zQnJyjoW8w1STyJTNQVaCpHev1p6or
isFZaBYvPeTuhJp9Igo2jDoPJBmMUxFEU7II2VXLjJzFud+svUpyF25oGfQreX1WBfWpPCu5hD+L
HegmE0qsq/8QCvpTUG17nbjMUN4NDVQkAFVGkmBGUXbvyMhabKaYOXgpBwTn9UdBuPWmqbwoYWpc
yKM++3LKlQAQnIeIRl0wUQIWJo+4bk9tV4MtxdOPYoAEFSIkWhXEjThEKxbeuqWUiEdb8GeqU3ll
Fl9PbqVVbRos+o3YBGbFfgQDqDZ+w5FXFXQpzbWXBTk5lB81uakzx/b658VG5dfNW/jVAVdUy7HL
ripELLMTRAi2h9LiXLj2xU9VjhuZ62MH+7BuqDkIQJg9rUulkpw1O7OKI4/cDbxli2tEFjs/9wLW
lEUWaxmhRQjDw6IkR1nOXG3FJPP0t63Kfay8L3X96Od32vFAEQPE+ZeBPiqpf1qFNpE3BF+V9idL
bzBr63DDuhk9u+GzkyxkAjUDnOF2c76rSNhb7wPLbysHXFFYhjElRmNJl1aFAkXeZmVwzBzyy2DE
A5p5rU1Z/hAexYiy07NtRbBlUK/pX0x9+otSfY1A+V1UbxxU0qCnEqMq1wxSSozhBHO7tXCqETT8
ILc9ZBuYB81veE3V2XRTiPlC/6enDPCLQCgsQQOxCYW2p1vzTleon2SxJCQSElqJ2w+fTEOwkm6a
bl9eOi64xfI2YrNYP/iAMpqSIiiLUzjQKsegVTxaUzn50NaFmxYNi9B6hAoT9Lj5KRgsqnR2moVs
0zVIzJZ2qsZpaRDuyNpLi2/itzxVxaY/5HfDHP5hzmNJKSo5gJg4ebmZLALXItBylBLfjn5S4s7W
3T5MzhzZ60vdyLAE4V/Uvg3DoRK41F7bUMEuoTgy59XYsJDtlR588sPZ3vTxi8nIVDJqTt3EJYRB
iOWLhdSLuF3oJN/rymdiPyuW8g5UxpjES7LXa9dUMfJU27rjlwGKUABH8SPnfEE2TC5n9TZZfhNQ
34qxLEvv0Yjm8aM1VZdfNtBf+LeLxsd6jJN9yRYUBOAh68zHIT0ykhhsEqArJkP9euBFxp9Y1Fst
ZmjLZXpDywErqO6JlkZNTqRz0bp19lxW7AtMd6sVWc8K4DvObJWHRG5zptzLeMseO1Y+VWnrGq1o
fEyA9sHzeO5wRNZLQszs/wuVyFu0oO2QPOCYFYtxyzClTZ1cGhQwBOTRAttmPJgE0lLho1IoE0T0
jDoG+YeqvfRzhWZsR9joA39LoTHlGm+xtCv6P2X08zXY0RRbSbS+asDpPHVwI/YeuPJcN7GzfiRd
1bqRwa0CYU0oCJZTYA7/VP0+LyFL1xZuYanO+qeyFFgd67a/7mAm7xdNrp78ZSgziBWad6oqwuF1
lG/C7v22+pmKzxZ/vDRmPoXj24VnXViEnY1oGIWf86KQpEdDXOiMTKy0TwWyeSaX2gsIAzDswcUw
4a2Xrgh6zWSYbeLX3MJPfMYWscHNxPz/O7bHMBlfiNWQamQnuK3XDwJLzPqM15exZVs163/4R+mu
YGyG6I2SV5mW3/InlV5KbT7m3fc0au66g8YttLn+TyooPYsXpyZrYP3J61/aK7pb5MPmUUSDT4gs
3+ZrUJ9rhehXpqSqX/Z5z/UCVqTjh6QxphDeZk0JNyL5LMfv/18dms8B62JeEPOw8HeFJDV2AYfj
66BxktOWuBYzK6eFL1XERMZjwItIqI5SbQOOnLHX2dY77piE/zYVmp1LR2eC9dtw/Rr5W6fmZnf4
HZibjM7YQIn9/zUFR9sIHg3bA0C9U4r7BAoYAy9G8EZRcBosoona9/XnkW/trAc386E7kyOLHfr/
wzzsY3d9bBrfV8u4XJN3y1EnidEZeiZgFvi6D0Q1xYopd3wrZ6ck7CiKPYBfZz091hMlwv2bLb9R
Uzsm8w6niWdXvLL8X9a7v1pPjokKowt+BnttamhcZPBOqt3YSOokZmordhahjGG9hvmO7nM+JU6P
zGMidrbvP9H70G+XWc+yyuGG7WqrVcoKV/OR6mxdVh94qPrFtFDYqx+L8MNsAweD65HCzr2Rpi9y
wr0HwYrSs/bDoHlqU+XIWu9cC1UDt/zeSEB5M39sZM5gAAAlB9tP/KynfYtc1WECc1IlniD2M5ug
fu0WK7EvD/l+6LPDNAfbjA+6ZOK3VJPWCzRObbxtYRgEK6QM2oN5SGkeriLWmf5AhgZQkZCKAI0R
dyfkDKWrSrOX9PPnkEChGETfojc4k1yszNHObit3LLO7ZUvnpejpoOXwYzJYkYIhPuU5+cz9lr5i
8C/xYH7wkwzBAjI0nJk1eC4b2n5eqjfl3Q7FEwj+b1Qr52BMH6CWb1HrakFxX5rmpnbdEyDgi6qJ
mxGxtcOn+0VRk5m7XBYeNdrBrazH/voQe8InZBAvXFUOLBxrSZGsbahqniZFpxS6p1glXHJxEsE9
z6q7arilbqK3GQ4yUR+xiHa1NtP91nk5EscpQoGi1LvkN7bnbT+KW5BAPaKpK7Pel96nBA5vionn
SPbA+B7guo3WmBYixGaVGxJkXUYRsabYNFnkrRb4jAkv82Q+50v3AFdV2v4Q0PtqwkdFWnTqdDqA
9JyRd/KpckBsDkVJ7Aj1n7WER4k7nV/n9tFS8ou5mLtCRhapH1RD3HIFFD1ASd1aXFSxcg63Ngkf
Nr8I3C+XbXJzRsnhFKBFlF04HbwZ/qDto5vVxjAb9k2m+0Y09UNYGl7nAhSGLArXimQ+d+4nELG3
FoR5CbdxhT4sS29Epv+Dsd81JP0jZEiL8jFW6jmf77k6AuxMXNOk3tyawv5KwVkqXuv0jL7+IBft
j0ElX057UySJJ5EVMJTLnJBIkJ6wNQIdJpVrLj2EULMrbO4DdnaZGEtUyh9L3fIR4uCmdXG2bMIh
uzbEyHu5rj5paXaRKffsuZNPA5eyYVJT1qv50pstAemnWQwueZZOuFS72p4v1KbuekqtSAV3K5JN
YtVG0fxd9E/qBMGfL37AnYagjm3Q5gzGG6BdT7JId0ExW6TFPlOm07qxhF29xbIFWPHcMNPkqL1z
yphJt3DjzTBEjkUMrKoDlxidsxDGr+WzF6ifRNE6LRLHWH+J5hN6HkdMNpNfWvza6w0MvhSRUmlx
JmmEVzMJ58abVCgMvfFzHjJb6AvK5sldf6KBAnmwfq3+uN5QSMx1m1VENfew+x9LAL486g+io5lr
0Z80Jm3HjL+jv8zBbuTm0RjbZvkdsjs2a68+k0LrRARVKma7b41xEwIHgc82KpE6Obcg/EPpFJ8S
EbudUpz6OqA6+SlSfknYgZMJV8gGhuhumTHVvtyCSnUXkTydZ4KGCRo2Zob3WQ+RCJXP/dR7tm7/
KNEFpc5GnW4aNpkllLnT0GA4EuOltjRenCHU6c0UbpuJnaTp+zDI9lo87sHbtiIeH7Yxb7Pmbo9U
iuiJ18XpTtEmFPKtP2jJs1G010FrdsJo/SL4Mg2EXGqJZN98MTTspFpsb6XlTW/inaHXF1mdd9j/
RThs9YApTQtg41mc6PU7voMcCK8rPmy72S9ysY8l/SkT/WmtrQyIBeJj+Ye1Z5PZzRNc9K/d444R
ua/k4jL2y1mzYaXqbZLynk+cOTaDtEb8QO9knPwB5JuvZdeq1oetSrKaq4u/onyLrOS0hkCULRz/
WJL4EkBmjhpAV/OWj3S7aW/MfI5iKLQ42k4xPOXjR406BzQvR9uCfAv1UyrNp3FqdkoLDGRACkF8
soVwJWy9hvSMrsc7vaB/SYHClJl9o7tHSeVNxUOl+rU31H2ok5Me/kYJUbQLioPaPLW1oXqTrB7q
qNkX03UGUJdpWhU2cq7I3BGOeytKItkW+qlLc3gadfVnqV/0hHuRSLVnW5U+9NS+dct4ti74+99C
3jm1+CpUjKWDfumt5QnS0JXixpuDX1odvIlyaL1MdxU8oI6AW5asp3KQN4P+mUs/qrYgZEKcP73D
pAo5RcnHDoervUpmx0jACvRzR2PKKJ5WoZtQueYbULE2/Dc4p1STQNj99S1VxSpcKBth3/k1WsFS
BxIjRKofUc+mhxSFIW08viIj/VbkLxyQa53ZDPhdLg1KGkAPaoJJ8HEVbiT84Lg8K+OXMDDH8+rP
fbAW9Xpm1T5Ma5VCdI79REQuiMO3qiAgtqC5IE2KEV4NMi8Zrc+lJAKNniCKT0D6uGkyelnLa9L7
Q7VlJaBBc6gGDLGctxirTSnCKn6u8huSqqY7Koj5zJE5cKKosQCNETGB5q81AesykqY8sTFzC0yZ
MwPyjtRjJB1by/CW7G7QKhgow7YkGzLTPAMhZ8OmotU4dP/0nHkuxNFnZHsE+Z5a6e76DYUZrSw+
Pn+VI50Lz6ZPpaM8fmgVVpBRvpihAoKHibWXHFpG99hOjkhHcWzwKdblrQ9ooakndhECxqvltOSJ
H7DhjEvl4KTYheO1VkavSTWn73EhaJbLdwYEo/ZSTF/YCvdFZjhdh2RxCJtj0OpvxhQfJGaPjCDE
2NwGgpMpprW9A5BYkMBRFPMBj8wW6NXG9NORTaDG+tPSLriZhwPdEf6YirNR5k90z+BWJWdqpreX
23HYtq+2Ob4GIvJIEjlHUX+L6XhQm/JpLtS7mS8XiRMjGnTaa4JLpZrXFBupZoZfTSH9RPnwHMj2
FglXjUuzzAkG45Ju9imnOhbMqTqYqDLAeffLiGx7oAoWC3wY3xqaeuLwZenMW7s052EcUJ6FDh5P
Py4mb4zCnW+IZosT00uR8yyifyRS+JekyW7BG4Ag+biuDEOnRqFxM2Clmv9EDe6QAJ+O5d7QrF3H
I1oXyHpsa8MK1hSuaiEdLsKTPcknax5+mjl6zUM6nmJLcyCgTkMvU1Q4H6Y6vi8UBJOgShNoalLE
yX63oJXexKlXN7Mb2LAtUJ1v4yxgw3Oy5lGANJHywnz7Hg7d1yDR/jC24fNIJwG1WrNDgSrQD+Uv
WGFLb54PVAE4VVU7mbwcEcM+EIayvqR2cNVKQQI74Ztq38xZxROKsgCSxLzBElAxMkN8FWsl+dRv
GWJdQ+ouhAT4s61TKsomnxTXdWXRPnNKuvmSmwk0bLSbLMVN6+zWj9V+srjOS/qL1Ib418uD1Vdc
F6bbMGUvdUB9rqj3bRttjbneNMaEVR05TaXc7ZL63jg81RVXJcWQD2j2qoIsL42Y/T5xW7GSVeiQ
iraSAeq/1aiTQT3C14wsuWwpYTEURwsJ+QBtWx/PeuIX0pEGBa/N0rdew4wxmKdJ86QYj/Ago7AY
tkSxH2VutBFpONb0Fy7FL5iVX/K89GR6XUIKJBacllr6C2iYz8uJBu3L+vqpM2xTMHfXSEJKQ9e9
Peq3yFibkJJLWob7WNR82xks+1KVMrrr9k3M5luYKn6Am4Vj/CFVJvUSpLm3ce6gdt/qMmkI00QL
iHXF2Xdsc56AudUbVAQi40JVSv0fvV37choxZu4JtWOI1p4LebiOlEStZcnr75xId2sJdylMqvoA
zd5rPRvnYrVe9G6OMUBfjr4hGYEFogYjjxDIMFR3Gd/neXYnJNR6FrijZR3Eop8wT56WDm+8Sd/F
fEAksDMn9Uzr0EHWElITZtcvROANnMyY5tGTRaeokLdhS7xQVDyyksYRXWXXHt22lyZ42eBkQZLE
8CWkwByzee39IWRXoq6d1BKpxfCAWIdWl3B5ZfifAMyUWvs3Zjl5AoFyEtbi0kPzgkkQ94nmWJH6
I0jQ3Cxqf2nXTJNSfxvH5X8qTDTlgSyOC4EO+9YU9GI9z4HY58h4F1M7dExLUfBdKtmTrotbV84U
wyte31uoQpC7wCwYerOB9/BwanlZR5RVFe/z1mCV5g8V1XAeveRmzA5DXqilP8MlHECYtnP6T2uD
O5lDT0uqwfk3B8maDmbQbYNBR/4tns0oXl1w4TaYqJYt/UrSn8swfs4M/TTVyiVUKKDIRnYR6ZyN
dNTxLLrQRsL4Ild03hv2We3nayNWrC7nOMv2YZ7lGymPEm9uawZ2KmTCJgrYxdrbGiyURo2GrQEV
MY7ra6g14LSF5XJ3vyVmcjSb7GjgO5nN7muRrFOdPmIsK5hGr1Zr/pbjRz+VX3OHnLcN33HMHUmb
vhC//ahL7RvL+3eWv8t9ubez4JJVy2s+pvfN0iIgMyzEsoVlfXK5HjJqs+Por5ixLeRIwWlCFX9S
HH7IE0Uylrwd2p5zeIJiUwUGEv2YppuIvV5jZ4vXU6OTfxjeb03WPwWK9aLF+VvKRQqv147MJBRd
di5vxDPhiBoUdLa36CsX/Q8VGO0qr1xQbqRE643LMS/tm8DQl5Q2go1lTbhZWWdrzDlCVOJWxQcm
CRT3qdf148kwGMHGDdFgyGQnzu8mEaAMEdBMhlNhzQJ0FmrHsdVSAIR4aAbidDQdrmiGWjWLEsq7
UYiu1cK/DAWyOYgahtQGuEGJ7kyKBs8QkmJkneRQuSba4nWNRFlzc0sK6TREH3Yo3UeU/hQ/IC+P
9sMUk/pNZjXaaeJ2gK/bBF5jTC+IJzd5tvxLTbnCyol2gpInPBo7THc0gJHL1zXxHRposSb0IzPe
sgSQgG3CsVR0Hit/h938QnWVO3HgJ0NxEFXNnwJ0rAUVUWH1/FRI7rLYF770nhXqLlTql16in6Hs
Wogv66xk/Q3xJzXBZXMvFOtcjNrfHB1mvLNqIBSXjIDPWWNDqMAd6cq4jLp4RmbwYWQYn/X62eq5
rkuhecjt+FCY3YlWi6uMQwZ18Us2Gd9Zd5kS9l/RnmfVeupSipcM0bqpMP4MFUkbIk66vpbnMNK/
ilj3lCnY24r1hvOSChld/2iL9KaZ2WPWECdONJ9x1pp/E0eJnFmqx+//XHfZuwV1hkfoNA/mIyK8
LiwpWONLS3bpuiZOK6jOOApdUkwushI+dX37R5PVPymuj+Saef0Uf2Mdp6kD0G0Tyvp7GTcONVpK
Gj3kqG1OdI+dyqT90AkN8o0ov83DCFUczht2ej6acD6yab9EOf6zFtNf1+d/OHF/LOOzQYfdmrwN
JWgC7AcJPBnkcaNuR5ZMlam7OUVPMtOlMbE4ZvNrNNAszBlCKN7jshPviozykGnC0Oc94axrzZl5
72311OrtTzgSLUWBJ1szXo/FHhp31Mqv9Rm30c6sil1RHwj1wILWunMobSOdHqGgPqGHvgZd+K42
xUdPQVEka890jv1TiuAJFtKJ8WpjVw710CuuU+3pJqlGw7KVbDYNLaSktlsM8vVC7AcEocyTvSXV
EOAiNHalSeQWZUosp9m3UvVdWXhGHXd5BRIHhPCpstcr8lc6G894NkHJYX4zVaPOamly1+R3DepX
RYmfZVT+JSdt25h/iaV+FoV6m4g8sJAALeVw1ZsZZUmMAABBIIWlc+0QM/fXLGKXamLyR2zMMEqv
EpEem94UD5vpEEU5+5Jo3ohGu5bdexUEpGoA3CTlXwiiGhODOPbGPS2tm1Gt4QGIi9WMqxKysa8p
GRLmQi7KUNfBSCIIAv95tg4pveCBGe0aoztwdl5TNfkCQgfvNq+E+14NtoFCU/ZpI76WHkhML5+N
TEYCrpJOENhfCWShIoyDnLeP1BgfrRF99LJE6NJVUoNzsOTcdzt6eLKzYPiKE+mm1RWmUgwTg9Bv
y7yD+SKi9EzNH3QPbAEyhKxvfOJ03xBB3aL+VVIwCdrGY5kRC5chitXYPiTReGzsele2KAflaCsv
2bWO5P10XLizFlIIaaE8BDhyFZpPWTcZRBQN37U83RvpuNTjUR4+5HEgqzjK3iOwJ8jVCcUxtKzA
1Kab0q5DlNzPVCgO4UYX878xGK+QgG8ov49zNZ/hXOk8Iw7Y6MgxmvpNHhQn0GZ3E6vrBfGxLMZT
VkxuR5G0WvNKouzpZ/uqh+apWZ7pOHq1ivIFjxSalaz715rxQYMj1nv1JAfziZSRsxoa/oiPuiqU
/Wx95aV8CLIA3VC6m/FAjOayy6j2s3QkL91XmHc+mKwLjISoqfakfNnVoHFhM3raLHZyUvqGcSSX
jNvCdKkWImqoEcUmu1sChF2t7c20QJN7sLWmk1YPd3mwDhFpYPrSYIMeLoj9bmrIYs0trySTtoyA
z2LK7UNkPpSw7kt8Fgol6wRPucoN/6Tfpdl5qEALi9B61cKIByZ2utZvS8GJHNDCG2ts0pY6bMK9
sMtjbe1h4vdKgrFEKl/qrL9EFWmpCT2iuuRGsu0Hcn9O5eYWW+01FoL8sZ506cQrHqZutE9t/GwN
4poDHCJWEnm+7VU+uJnWokHcNBJ92jVlIR+vadM8OGt5fc/Rc6BqxziQzhR0skaKFzbLLeUfJxJ3
PhZJeObCmBRGH0Xza0Cw1qPqya2Muo5CQgW8H/uTGWXfc51ukxh2BCsFgpUISK+BHW8DLeVJDFcU
nrspKtEki5Oj5eNtFONBWEwpkQylYfvTABFHFdjcA26jZ+iQeWbx/Ki08pxI0zO7D8pS8cqntFG7
5EzH7yVcxL0bNBCv8qjQoFXVZzTw6NwaPBLRheYGSZuQSlRoHHMYBLX7po/sOOjTPjSXa7FE5+Wm
6Fil0LQOc3keMsDNcvyp48+2MGDF/0mBFxOXuCE7R2yonjsHlbRTdLQOdYwfhQxDbggAPH6haCcj
exMmakPu0VAG+XaWYnfEsU4WzHdsGuk2K0AtetxDvuBuRNNCdq/TrzX0cE3HgnKe+DjLoNzhgOLT
3EZj6hHxvIWX9wNp2VppivB8colDcWez3yrKDS+FW9g0mUu0skTA1wOthNgdeq3xJJwojOyOScbH
KautUzt04IfMx0ELTLT0NEGRX3lJzJLwS7ugfnq2HTZfY5tBrxBh4NpV6dOliyAGxHRX49CYlelf
iPPbHdBO6xFDZ67vlKmh3mRayTQfq8Mu7BmlxTUy/HnSjnpin2sciqLtLuQo0pYbAZGicUJfX1Z4
s6Ma4VD701VgEYPwNGYXu+BUnTqEPs5sa09yo/0mJEnF451TotmYVYVoW/+oqPZzsH5wBqD1Gr3U
6E9NYtxkAkIV+MvMGg692R1pkzTK0W8k5ThMOsoZhq8hJZYJzH399+RB7MpwOkIn7Av7BcGQlw/8
O2mKzryyWoG9akKsIWWhn7U4V0iD+S5j2M2sQtHbwXFhT30vjPJ7WB1Oma9QxlpgMosEkYz2aFwQ
LT4ZnUl8SORbGqJ7wjLTFIYkep+renYGLb4Sju/q8SqzlF444U1/QNCPPWyU1F3b0vrJq02igGty
+hV9fzcbQNL6glr1ZGYG/4iLVigYXJtur5DCFJBrntNXBwQS5gDqYJOICQxjPiyV+pqK5D+Szmu5
dWOJol+EKuTwSoJgzgqUXlCUdIicM77+rvGtssv2sURRIDDT07332lRU+N+Yd7CA6T+R9D32Jkmo
kxwsbNagZCZesMLfusxlOdyCFee1x2rnE3GJSzJiN7xpXXkQ3R5MBSEm8wFpcnkZZuk85tNN8wuk
X+oRv82acOlNYm6K1IduDGp6VLyq0feBXp/MvoNGhc8aB0DoaXL3riUqeRU9Ww4MecDLw5m3suTo
t5nTea1nCS3L+WI58WHotU1aZ6dSANFiFK75D3PctThn2wrmSU0jE3mNNXE9VOEa4sSx9Rtvqj8M
gCs+79FMs7VtEhs10vHOpnPEl9XMBzWuXB0NqyHQt5WDf4w6a6TRkg0/cl0/0JeaGs3lrWaXd6ym
3PlZ5HrxmGwVHqOhmTlfARXwkT3mBK36UwAnWzQxX31aY+EuogurxpHS2Uc7Z+wzzdi2pbU1W+MI
HN+YzoSjnKOwDRczI8qmtWC5YorCUCIyDOdkh1VzSCV0bOoqg6U6NNrO6fONmqVr3a48zlicF/9q
9jJtGDaWqW/CNFmHtrKOM4l7K0LvanLYGJeMTXaySj8BqQojiGM4TmslaA9OOb3hQlv79j8TqiTP
uCfN6m5I7N8ROo7VRScVn1JHKt+EfnW2/SN0fUqm7JLW0S1qWeERQOkWpkChPPJz+vis7Vs9Gs8a
szsFIlbbXTDJrucgZdIVDpekB/AajV9dWVwknYafLjSip3pGZ9fQcgw5/EEMUeiIp2vAEfzcmAZh
qBs/OpqAMT/baXtuP+eahAQjjxexOV5KNQAvClFNx5iQkauNd9w/RPW3AC4qgbkiL2IVJMM2bvyV
7st7i7DteqM6zaessRGEhbkoOgCnYF2RI9IxwT/IYdmpnpbKM1TEjPACGf1IK6PjCof8MVu8YWu0
fYxU+XHC+4xk28EcyOhBbu5W23yDwvrp8vgDy9shGZNjHKubPKC3jwOoZLxZSnubGi+uIU7TItaQ
YFR9s0wCFNycr4oCiTjDtpJmI1qbAeYdnUVH9bAi2LXrZ0ix+eQbVV4RmesCc6N7hO/oDDnWjfsU
Upa50VAygmimV12+hWiaS9RS2czWL6dbMGckboNN53NMghXR9lujSbaSlW4m+stmGu88x9FPwFhX
cl0eDPa2sv+TCenV5H7jRIBdkY/0qBotEl4lysoQCl0xuqAhVkpzSdWfMvgAz0yHni3R1LAuQpfs
cBYQqkmHxcU5SC2MCpA5SZKmEloL5rqdzFQ2dUURGPHFqUmBlAa0HUSw9nTClNLsFZ2T9nAYclyp
NQ4iU90V3Vfr13skcR0FeWD5HdiNsNsC2CZbm1PtyrDaDxzApKfSh1Um1tpgX6TZl9ocDfCYbXg1
SZosnUdryG6GMcJGsW6w0FeD400Y4ytW2kbXXJoeofB6eLYZbFqdir68khuChhMKrh7vwHGAEkxP
NFb3dcig29E+6+EJFHsBq3Fb+uFJq8Fsqam8JheURF1OREzpgG3qfrfy/RZJFBw2QpWWeogloUYv
6Rq6JqNYhsNVBRgj7J8ezbxpgk8mTDuigWQIwerwZEq4HuCWmP10SguL0beqMTZYDPF30q3JyRRS
NJS5ZJZUGv3J1mumemXZ4OT7Ty0M11YXPBfjLs3DxYTNx/mnqyetNdkTDqYBaxLAl5MsiQJexuPE
/c6YsHw2HelHKoe4+j7VzBnlB1C+XIOeAh4xQTsCDQxifehJZbsaOOAgj163cW9jPsWUBpHkzYxT
ivsK9aBcMHcfVB34I3NHZ6UrYlxFxzem4Ul/PdBRjXcHTdc+o1RhG98N/XQoq/Iydz3n9JqW1Izs
aw7Rik/xpUy7AJR2egq7Ll2lOv631DpgtnDNEWNUJ6GfNip9I4XbeVRWcd5hXtLXmJJQfwVeK3/n
ao5UibiKJbbUYzT3l45g7TWJI+z6jPpmA7eCSUz0qrQHpHkzVgXJ/8qM37b4I2lsJTvSZpCrdYQ4
oO5QeBMaUTQnhnbf8Ucs4p3lYL6SzPeemKzQY8lxEP/sTp4JmHGAvrkWUbKlKq370lknQGfhd4MK
VwP7ObcqsvxQIQaRQ7yi2nfVmq8V2ngJBRZiu54zBf2xwVY9Fk2vqNSjU4YfQvyikTccMXtQsTxB
4gol+6LGNJRje8RAYIa0KBN8fhIT+7z+kPndKkJ8FkbisyZC0jgwAGmdnRKdUumFK/jLrrJb1NCj
pt//2aGSaNXm0GkGwcuWCjMCbVOsvBdvg79rjV1Ac8nIdzVIM6ve90JLwZh4ICIM+TmJCC6ISTpd
I3JLI+lwm9J4lHBd61mzacL4Ffaws5twlpYAufplJX9UUNdDrd5LQrMH8GdYWGhizCpAmd10mzox
9431mwUI7oFDZBGTDFaeSQbuDiOny6jm/GXIk++VOiWZ9lP7V1rmaP/THgG9gRyZEpmUkssELqqV
v4KEB6WKx4V07Yu/xOD06FAHxkQcVJyaQKS3BOgBXQqZuA4MtDGqJe+F8RVN9OtKlCSoVntmWx+a
Op4dVTnnLft1o9DhKhm8LR0BQ+mhwuRK8f6LwjqAXtoHj4jV0pGHTepVRXKbHTfACyUZfNl7jrqS
FdnuwJ9PSJwrWpQ6laga/hXQj5X81+xPdnZNepydf/iUl/P8RSKRoTO1OrbSu7/WkR6G7TVwODC+
gcQYiCpp6dOlJVNIDllv3JNMtrut0Zm7EIH9olX3MT6CWQFWhOhQZ+A56D74kO7UOtNODVnEYfP4
9rxuyvYR09JZRV3yMLL6JQcXyyZx3IwNpr2o8YGOA95aVrq2q1NG6BxhRCOebFqlb5FgQcScHhLO
UgX/bBO0a5Pxv2XTro+4wEOd3iU52lcF7rjIf9hW8C83KsNjad3B7N53lrkbaue98KMUITZIX+pQ
pb3Zyp8p0//ysspHIK8BRFPPsop/LAILTz2SYSkqxjSg/4zRBYYVQpbIXMgKCU8BOus2/ZMYhiRU
RHb0YaC3iTOQBwSEoyK39j1HLsBsCvB+KbEWiVZ/TvNvGNlurIsTpE1rYO5AeyCdtmWcm1Zba7vn
nKNihtRxqIQwk4wUVw4vcHLkFoEio3kF+ntgNcwrw/g3t+V/yix/x066BRIQrvKB3kM5Hn0vKvQX
jQ5aTxw3NMe/aUR2AHMrKzdHFR7U+VovjGMmMOOQATEzp9Ow9jmZ17zvuv7RNGU1MfXIGdTlCwOZ
PaoRFoIXqgtXkCkN9apwmlPKlVB3sXN+cNxosCqB/zQl4NyTp87GMk6eCdTO4mJ35D0LGAvtYjCW
Xq9euPE030dL1WaoOupg3Qxf+KyMfD1XuD56MMsqCi/Yz5xmKI3fk+zHHPiLSmIkw1H/cgRnBOku
cctLp0VaNR+Y6hcZ1iZQRWpB7nHyqQKlL/emhZYBQ3SZXmdcsfHwl3Vfebadr2bCesJwyF60AweX
A4eKRWM/yuiZ4viQr3obAUZ75TRDyCAXxuyVMHtr7UJV96i3UxpZv231EI4qPeAg0mqrKP8cxnwb
qP17FzdPPQt+ge94g5XsR8yQxzlb6/0GDy5ZBoYNUP4lD9c+306oTDPrIDGDTL7sZn3DYs6AnUqy
XpVeiwzBaWZk7SDgKF3A9QDQy/NFYbhp/7A6ZN2w9HFkxFHDCbO7jRN7102XrnIB7/RmaNv2P0op
YyKPuR3+eNofpjsw1fVb1+heGZ1KdAdQXTLDwEbzPYecSqJ7zyjPJL1EyeSzxaRdQtsy0z1Ujb+R
g1fi68u0b7zUVlYzzdg8pM8t+Xvy21ZluW60ezTvut7V432foMDEoqTnOrCpfdBzNteOzKcjGoB7
toOltjOtzYyXZk9dHAwIf9ji2+MkPyYAWVWMNB/fSPZC1L6YtWgZpBUkxE8tnm8RZXITnwzrBFG4
CRkT5XvGmoJ6i5hMp5F98lLjmMcbG8h2si3C9YQWuVgM0MJDD+fsSBOc4LL34C++BcfkKswPGLLi
mobc2nBcv+mgZQVsJmDvMYzSr7Rb/Wy3VG/LZW1+yva3pe1k/xxX2GkxL7gzwGo1AXeQgdxFwDRY
q5E2mUAkHS3MSSY4DysOLyBN+emkIfiDW1QHk6WQbaNUSP6Sl3DNl1EFlbe8p8OlqhDr7mP5PhWv
mIZT9ZQrzpU56PhTV6yH4o8QsFI2Fqkj9h4qBMTlSfypo3SS5Q2+0QG1hqQdJPbrRMPG2e565xln
371wQunTOuD1ZgSApXJy/KMRuXjEOfucIoq4Yb7ONq4GZQ351OBNvpXah5xurP4Ud9uufKXt0ZF/
7XBXNvdxPkjOtipPkDUXMQKGWb+F6XtufjT2RWvusrZH+nSu5HOQ36X4KekvGxVsdR5wLVWWhzz6
0VAT+u1vXXwn8q5lV1SZ3wbjzyj/ViKLi1vrW63+HAxoPXDJ9i1H0mKvTAJBzWPqfDuMnOT0R1No
SnWYX7ccExCrH4SwnPbvorRvQfsT1H999eXTXDLsP6x8tMoFvw3fxcHiC7URB2t2Nf1Pc/6ylaN4
iwrCC83rBh60P+0Tl7EtHcyJQDfPCwyswesq3ajh1Q6OXJ5M+8pHOKEX3mpBE6q7DNgsFXPTtLdR
+gmbnWq+jfaWb6vR5Bks6C3b+q2ofof0zLFUmU6O9cNu1ibvmHSWEqNevAR6+Rroz6AncJxz1EyL
ge2bEfLU/hbExSkspJNFkYes3PGf1ax5I0qU+RDqrzb48ADS9dlaWxO6uoypEAZZaDLg5xQ7jBl9
+TYWb7DOGOX+BS15nDTTOv2Nq+d3517BN8Dm0Js0eI4VFhgEBH66ccyjsmn5nxLtHDrYaBHtJeZo
HdU/ctVlmDyriuEeZx7CPhYFdsVZmAIohGudujIs1l1/rUcOIg6tu2TZab81avLmR8claXLKTR8N
LODo2uCJnZxHYJ266r2M34Jxq+C+5lMZ9aclPVQk7hVqQPT/Xk4/OUMkaQebuSPrRa9hXcDEzltY
eQ3IGYt52iFxUJncjP4xIoDgQEbLBLuA9BFQjlbZJhIzdC5+j984HyuEfhwsqAz9cdy2uQcJYKHb
/atk2yzo3zXORZZ/bEhP1Qwj08ZWS2scF/nwkeHRiuhQakRTlb22rEYbxw769zxZlDEMLyxLuo9k
F7Bfjh49al6Fz/+GbVWXG90+oMCN5QPgB6DWdDAjoidGf0WOK0kMDGdGa5EOzRrFt6vOEQr+cgOE
2JOxpcTKSZ4YiWDHsQgJeLbmx4C1ceb4MZoldlH6G/BF3VS/MddZKvrKmU4sDdtoBpfFiG6gdgtx
B2GlYkGZcQNDHS8Ghvsq4GNkhZJJrMQrynfC+1H/2dVBKzgZ8quNdAJQJRjBVwU2kbtWwpYkz6u6
Z92iwpoz0PPn2nqFf72qfM7Vl9OfBi5rrF6wFM1LaoNronNEnH91pK7W0P/M3V5KCxel2Smkq6QY
aAhCxsucmg2uaJuMqCdOcUkLLSQ2EW94DaYsCda6E+9iDhtBlHuJVG8naFQwCFzDCpclMXGx8448
awlYNlSJ8HmXJrj0DDksathE5CiN2NY0faEMn1DR3DBNdwrdohg5sVWSe+Afmiby/LrmJAM5G+7X
KfPJAtT6lW1yWh6RdwbLGWWvgxl7mlWXHDBZfZ/Nu1mJoWhAJpJCCQ9rMEYpgdNoMPZd+WfazIZZ
7wZJozmEHajCM4kEQ8swi6GpyAdE+ooK8P2rpUZNGnxfdeSJn5Rjt1NKAA9svTLaMEfHvscPUMAu
DZbJ4qivJgt7mhke80RGfDuf+X/k74zb2oQ+UA+UBNOGsRZGLGVlAWvEdgoR8UHYKoaSwEuw4cgZ
zX4TVkG8K9g+QU/arEYjBi4g635qLUcbRaxVrazmOqkKeid1bQXNT65VSyAruzjm1JsDJ0g4IYaw
WEO8bLPhDlPk9dFAp2HyDGRMVtMvRZoLTTCMdqjZ25BO7UqWWk8mCWgieaHSq41fvnpCHFP8kzJU
aQ5iivbHXGw50wEC++YlSr8fc/x9JjPADjeS7zBgYWRdiOk4DVRVX/u6fQnKD6nWcFJiWrRwVEr2
aoRpiuTDvpkQPsTraRwDki6FqESDS+ZkaMG5saEKNG9qxJCmP7bGphnfzfKijaHbcALS5nSVtMoq
mqJVUy21yXA1Nu25wT2vfDqc4YSLAGyXXOrXmkyaqH70CjlNyU+I5JZ+PHSZZDljsXPw8xcwbh2k
sR15h0m44n2r/r2y/WUFZCwIlnbdbZHpeyhjLw4u3bGmqaglnDcrL0yZZVAvXtQUCVjWu0VJWTs/
O+mjtSJGIRggEZvSKuG8Uy0A2yzk5ALwjG0W6+ooe5gp25DVgMSXGBbr4NbZdG98zOfURjDUD70y
rv3CX1VGvFUpNQhB4xQbeOVsb7SJjDQwncP0tEcbjTojsGcwISM7inReBTyiQmXeWMn73BKE/S+k
dTzA0zGyt6k/6FjvDOtG5Oaitm9CF6eBKZgwDsnlP1wLLipTnl2ZlIRsaZfUkO4ovUvp2Sg3pMUq
UC+wNUvsIasZ23hBy9CQRwhPYEtTBH+YKKACLVQoIOJVgDokEUquTF+UYbLtB74kHiUqT55eevNR
9T1wcgs73HzM5KXm7qTnqfmozW2l301U2zq4muaqm3tMRma2jwCjzRXLqqPTAi5Xnm7ep/JZt6yN
luQ2bGaSyeED5Wpfr+hk9soN+ge7jurl00dmP1BVU7qffeF57Aj1ooStyWsqsqf4Rxx/Jeq+zY5l
u7f7r6HgOEX3Qac5rSaGALq7VUxOigHPWJzgo0VwC+DoZbWyNtrpoNi3zPzKtCsjAlA9cEUYFc6x
gKGgF8cSSaQc66N8JANouaaX9z1UD61XYXOSpDF9dCZo2oTStJWWEeorGtkoAAPy0FBm2eyxAvWh
B8A8aARm/NO5+06MiImogxbhFNirGtQddNU1UVzJdzU+G+uQIqK3lQfvzJxFB++elBhdeqg22P4g
QoRLm2QxovNi/0ex1UXV0X+ApGyXe0k6y9ld0nhwGn5OMblyDa19Fl4eCGjgYjRIxOJ+orESjAu7
/kmR3jT9s9O+UG3tSwoOvT/nkCdL86w3f6KurOhsZLqxChsMg/6WPfVGiixsDK5nYKyKGCs8n8aE
eM9pL+HwzY3Cx1xqT7V7C5GxqUD049RflP1vkt2c8h5Qn7T4E4boYkrbEKPvANJTaRrwSVj4QYl0
zZbcHXJFiBHsIxputG9pmN0D/kCTP7n3xB+H4QDmCAFieO9TC/cDp3+SOcWS0q8itQKyxiD8rJoX
R18TBQQdGcSrMo9Lv94ViteB8KODgLZyQ8/Vae5Ijo3xgFCdc4McXssOWbqnmbeYODP5ZNlbXU3P
AOtIArY4BevOiIvJYs1YFf3XTZG1YzoeZOemV6TY/KTp56RfYhaalrukHVCnpHhBWP8SfrN8BcrN
jeaSFY6aNDbBwrBaIuqe/fQZg58aNlUWXBi1AgxeWImPserPyeDAhXsD04zDS2T0fDL7krHwlEhR
M7PjXBe4w3Fk7lPQJk3w+nHm4PDEGdMsUj4M4Pf4rhRilnXN8vzQdGfGTnrAzPteI7sTM8CO/sDM
bzYnFo5fhVpPX9nJ9IeT6g7rlsk/s6OOI1BFD2ZcWyInKPmtzWeFyVhPaVOz7BBrWKflMippO/lI
4TTrX1jnqAlwVCcG8/NzBlbHP9Uq7TJG1GKfQWvPUVxlx/jLdWk5UXjKvP8IFyBUI9ZBtkfaHI6z
NpsPmUCgKGCTLbHTTgDxqwi3GQALHglVLV1jIottodJmMVrRBub9Rv6ySGS0QC0MbJ/uCkmI6lcE
AV/G6S4pbKqhxHxbNF5o1VH5zGQnGAc1uoodIiY5aMLLVsPtMXQgNtgMbKTzoleJBU4Unju4ZlSC
uEU414PLwv7NU8oSX5vnlra9Xu2rXhi/fwuVHioXqJLVpU9F0VYIHNhvxVfMT6J3lm338Gv4e7gM
Ck7CNOjPE0/vSKUeJu+ow5nzVYW+jGR114NfrWOhp3gRDlNxn6R1tZ6lTcFn5M/xPcsUALGU09k/
/kKvLivKGZm544rbx65eXf0K9LfSf6fF7ZCvahd/kbrxZgSM8QuhWKF+pQkpJCzf9S//bRPNoH4p
MrQXopLmJxMOhLEfauNF0VVClB5sC+Vh0YiOWMD5g9rZ8G0JuXzNikCJOT5E07eqfOHTmeJ7KX3X
+dmwAMO+kzbMEOaeTbcGu5kk+pJbvmNgFU3pagzZakLJlAXwz0ODc9WB98JLTxRFvLeORudIA3kO
/ojAW1j44nml2j47k33IIN7QW6vVnwZ5qQKMPY2BXiqfAVd2aA5WRBGsr0KoS1TXlSymch2CXqgg
GBfwwMocDmt+mpcBAepGWhyzttG0d9g2lIu/xEpptkTXedUAVS3Wib7rRj5DwCsmH7gA8Iiraig/
k/6mRwwV2fmgKC5n85mpe4NfmakqgJAwPIkrygBiQyiLG7YbQVei1uutjyx5DfCTIhU9QlXTfqLz
Ln3bOa+C+Qrkl7iAk+jRhx3GAGch6m4qJVxQ2IEnVvdx7UZEkItPE11EQfWPs5lSvllB+3e51g3d
UHqdfYDnzgLerd0afgoozJRkHfKHXB0yhd7CTtuL+7FFldIqzGT4QYV21Yf36iaIpH1wCrobP4L3
J2pVrp7aRmz++UY3qpU6YidvnprR0lILaLmZ3O34vJpfBXu9HNJHIvwHvS935EeD7RkpFhyKBDCM
bMkLklwm1Ira1nbyTVNTJKNSURHg9Jz4GTeAL+HSS8AOM1pDTgrbxgPKYWXfTtK4OQPMUZjQ2SFV
mp0Dt8YUvHlF/9tbN/FfYp+mpqCrhnlc3+tUkNrV9j+CcDdrzxwbYjA/hTOZjDI5casRiCXdrpk6
1NbuMJlEsUPwsT8+Crz6uvyvRAneTfTh5N7FRsBpu+fX3HhRvMaX5Qzfs/+A7OuI+oZdg/RqCtd0
saXnl+gYF39VThBYK2P9W6OHbg0Iwux/Uv/n0GkpKXWASC/EMsvtlAw/fDo8nDy2abTyRKkOe3Bb
kAqnOW9gd+QGPAOmn/FN6/bcc2r3pTV7HxH020SAcYjVbqzalRmZxK7sTSQ3TrNtrD1xsAu0e66o
+etDAEVL0zmhsk6VhuSZLIT0ehf/zdCGG977xmfpNllfR8+etFVsQGZaU+UinqHR9RKliV78qKKu
qs8FZw+xhMfMZLDT/leATNTsYBz4SGpxX6Am0zuWXm5bKcCOzROTG5LrhhxvwXvYSL6GZvmWkvgk
rodFyIH9SLvH7CXyttGu5XwXlj7EzjnMAcRjvZhYMGP+JfpJLu6GfnbQ5scpBxT3LTTPRfIXMYXw
LXiIfuZm+te3WrxEPS4JnkXfA/X8wR++SLWPwXq0JnpVZvH0IHm1osRlkgOc4QCO7gOB3MY3mYhj
UIibmuW8XoJbexb+R8kgpZ94dJO/dv4oMsY39QuzHmeEUxG8HJXUg7Mx8KnwhQHHlzJFUQsB8ccM
r07yHohTPEgmLVh31d4xn3b8ms1wWRNIOzWRG9rJkgVnF6jHgmk28M/eJzmY0SKDCvSDC8X4lxZH
FWW25NRuSWgTpcM4vrJGLF3s6SYno+1Uv9OCYOdEe9Xenf6VmJ/FjFuWlqqYFipwDpjQdfssWWnq
00YIj9oXI5vb4G2WGSkgEqbqBxSoG+hBjgCGsu6sO4y4GQzn3735Yl8S9CB1TyVKYSFohMX8Nekn
0XbR2BV45pL0r0wIXbZuFnU2qTLcHVDyNPpHhBNhr4pltHTQGDIHIiJguLljYkrfS6MLNapo95Sv
usOhoLClN0htTiNtSfvH0n9HoQoGi+e3qpuobyG/mgUWcPjkkOhKhNAoZuONwZN2V4v4o0Eol3Km
Q1BQkwzVO4ikcO1IHGRjTi6NdVGHm3Csqu2IrHHlx5+Sfa6poyNWK2vyFFu0R5pQWo4zWehQkXpr
WsQa6gl0C04mtCYvDlTkop41Nfqc5C0d0q/OWSkt4zROxlUYLpoYZNeAkviud+ekIFSXfs3rP6hF
aBNX4GHpJoBnqJ5YXZCGCNwLwe3MQQZUbz9q8ZOV3qDfW8laSumxxfDM9SWIHtgmncEYktVnr7p+
eYnzK9PkABDR1HDO4OzFQAFRDOPYH7v9YQlVFR4ghu5cT4gLrMsTbmI/2THuZP7bMqxAgMA1Chj4
t/o/G8JPRxy3Zr48BTxtDO+v4IRP5TgzlFHLFw6hoNw3fIy9Bi3oW3JeRTgxN+Os+gkZx8kOsBP6
Olv6ZDNMnDz8MXCTecZnqS4LBM4xW5el3bDHrDqDNV+UedXDrD4i7SvM38kK5KY3i3+p9YsDIeUG
EZdu9t89ESAyTe+pE7NC8SL49VW6PwIwzh/p0DPE7SQzECwHUHjlm1xSzIK6l4t9r5wyaljZeKsv
OuuIdi1oYolLYzRXEq0l6ZlYn+JCAwqQp2/xM0PpvaO65VtD/R9XR3wEXHL+rQUIO587xvot4amk
7XBvcecAvg+mr4r8ppbu0sTwAnATZ6TYYBDxjtD3v0+Zf23peVXPzDypMDLs4hCp99wie/FrINGN
/C5wyOTDg0rVdC+h3DaIMlHDSxf+IyVbrV5N/40OCOXY0uo/IkATORe20266fhccK5uvywj5OSXU
Ls38HoXXuJ/2RaZfOd4UtKMwjDr6fgSYbeDgjPfEIXm1Xq/FvctBAmwb0jr+3eSM0dMOhnbmymSz
ES206tphZcg/dfLmG6dOFdkr4rGsIwb7MEtaT6XSlE1OodbWEJI+lgoCafgF42om+A5SSLCn/JrM
msqMrFHCqxFCxhAVo+Kgs41YKISoEgk1g1hWu/LAGJtfN4pOinWdrWs4XvoEUR9YwfGWSBqf4d5o
7+Qus/RhJM+YkVBFwCWko202f5UAqzBqKumywTuhpUlhwgil/uCdMN3h23kgJfumtgh0mXY2yDu9
3GaQSLVNDetbTN/wsrOVlc63pF5sn3UPjStIso+wSQhtAwyzUOQDlJh++htQlcPSQGuy5VNAW8rG
uVByhRn0MzQCDzxsI3mIMJeh8Z4Hv7BCGEFHGVQdtFFsAba9jCYfYiApulRqnFIXE50MujRD0+yn
3ELRTnREVyAbDjeBiLFimjmxZQS09DL6OQ/itZeGQXoUM0lx64f4S8WzjZsbcTcprumfLcoLrkcB
UypssIXLJ+bRpUbnLXQ7Li8iDi40owI/+zG0d67Qwpr+xCflDGTDQouo0YZKxKsxMEFTvIVRYgbR
otSfwA0XkUP4DuE49UVcuZG6L3IMPkbOt2LUoyKSqyiPNYKOMLEFaLiUygSLSrs0k8mbuA8Wbkdw
SnF/skaKOK50ipw54o9JJVsQBt9pNHBI9wD4FsF36XmgdbaBtrnySPK8aM4XKcRLMtKW4tkS63OZ
XXWftxADr6NWpmlEawDJEHcL/LbGOYh1Rvw4sXm0BirD1cCyys1e9nyKKvD46TVyLsn1D226i+1M
yknWNWgt3kxrL24irpTCLmhyVEGA59rTmRwk9nAoJgy/RmGAIm9XZcavOWd6BjSw+5aSJoNAGWS7
BnJD0p599oNqhyRlkaJNkFvZLdi55CbxZopMxTddxeSbtwSNwxrmLSAIIzg54BNohbYDFKmzQYTG
5Vyxk9Tjx3/3WY57K4BMzrOdxGyZkAjHAuWMjzQk+q2CTTj9hQYk+kfWvCv8zrlMKiOP8az8ZtfK
phpGFSA+PrFxiUuqJG+9DfOAIQkbba7eBu5Gso2o3XNAuSFrWbDqwxLgM3zxzrXNyhVTSROBCo8O
tyLTgLjAn4uojA2x5P7s+wcPE7KtZdPiH23vXHWbzsbM1yi0AGwrdltuCL8Cb/ImVnJW5dH/9hlw
SndCTUG1hv0xvBb9ZeTjT0iRCqV/bXTpQ5C6CwNNZfHw4z/5XxO9NNR1OmfMOvl2wnd7+E2sN3ve
WuGtC482sM/U+S2iY8Q3duWetV4fSlcCchaCJjiBCBZbYk6LEJBy0h5UGWc5LDJOPMjdsdnTI5DJ
1zlwU4/jXnsIoPPAi9lsT8iIaaw8Kqp1PL5oUzXe7Bao7kmbD2VULhLlEXGqacA/dny2eGZ5N7xY
5rM8REcxhhl4ncB+QBppbeTYLc1PpDOXHBec+Baue4dVKbGxCHmx9dJilIbm38y+yW/FcqVheWKF
64nH4jQIvopZI+PN5Sx5cbszFWKw90T3gof6kWuYsdeZ5oTi9+4ENb8FEQG21Y8gGLkVuv/r2KKJ
HegqsQjw2LFQ/r+uI6uJCHnEyjS7QJJWz7ii5Gv2VfkZTWc+upmqLvD3QwpzBD0Ti6qh1TsLGbly
yindpumpJ59NgkcSCgqOYpnXbkdQyZQa2bQhMqa2LiNFTpuabDS/QV+vAe6UxHCiLpFY/7Gw0k0T
EfMCJlqelZCdAW7z1OPKmZikc5CF5RjuZ+PDyWnoMMwrVjDZRnMtrl4q1kQR81IfuXYyTScZ3cRI
+BeHkRbz+DZmbGLZO8NZwwEghFSet+Z1JC7mMtJpnJaB/ogIQDX34GJCCWn/oS4L8UmOzGh8euR5
dY6btwQNngK5WgJjbibzqgnpT6lktlmcOahwbGsfkb2mSdh6lUQ5RcMxnD9Y6kcrOgn6xwi/8G1K
9vOEEY+qDDqePgOxHN8CHJw5COCOUJxikfQ/oXEDRpVOe0FDozoSiULBLcruqiwtcD2gWdTc3mAy
RZtbvE0G/JwzGdsoFwKc9loFedjwA2APdFGBUPUTEencLxxuM0ZX00aIz+t2dG3k1w5Wg7D+jJnn
h8xgM9rXWlkvGAo6S5I+2BmTVdboC82WD3LCYJRe5jqJxA6LxfRNJp7DOJTTP5uuvtLdDQUAEa9l
cSCrkzNxsm50gZgiZ4cg/rGjvR/Zm/ApW0/8xBmKEZoBwQSCSkNNr7us9Ml34xwJbV7gUWxUJCe3
TPv0mddV9OHUgDFVT1vDIVZsF7Zd5U5VuckKFYzTBvzaUvyNIcZFpuya1ZtSf8A5aZqr1twcEVFW
Sixgzyl7DvW3KNPph75Fmg1mpEanzwpLM/VzIF5OAbL8iGlZ+jZw65bOe379H0nn1dyoskbRX0QV
ObxaWbYsW7KcXqhxosnQQNPw6+/i3IdTdcLMGVlC3V/Ye+0metbeKUyflt+ZhniIUYcGU83zP00v
GY560yn/hQGdQJw+ZX+mxW9ljs/NiRMI/iJuLtl+WfPJo3nUPrV8jp6DEQaKRBYCfx1ODQP7oUMH
WMM6IKmnRp2C7D+djlG743nh0a+YwbJVLqKvojvxRI2/+G1Z2eDBdX0OX5bz1YNr/ZB4jDAbWYOb
oruu2eHdC3WTOXLgq7O47E6N+S9XzIGXaXPIhUUuFFq6MaEKPGhjbcW75TMlUwqg/corTwtvvz8U
FXlu3SvgA17Mf46L8+JaU6jn+oirllEPDgG89ridPum8wuy7D58pQDl94fOj+B3rf2COhLuCKNej
dqVnCL+iRce0Hnh3eVot/U1hRm94qeddyrGmBzzPr/zADcxv98Cei/+z9d8Xh68rR4Ul3E1TAqJl
0VWl6CGmzwmPeX/fCCzxDeSOKyEsnnwQxnvwiBN/5ZJLR7YzkrWLYM1kCzSqdNP2PG3AO/YMis3M
vNMhDGfenaWokS6jaoY0lCbKukn1E6O8nDiBuuEwFZdQfiJdZiMVrK3PwM63frcTfDF6NTAZgD/M
+NRBlB6Ob71XruwORd8Mz+QrVHRJ0X2AzXoxZFTDGyLZqb5ULJxsxEhefloe0mQO1uRCrMfoZ3Df
cFRyjUQEZyJqUsWzP4v70L200dm2rjnvft0f6+if25+Wf0hRTebqmfrB6G9obUUCYc+Pz7TVJVdE
m9+C+nHsoRGfWK3fjbTYFnjQOn0d1NkwyXN7le01nd6JEbv7Xdahdoxysr51xT8/+iuta5RHqy7F
x+DeT8Mp7Ma1aK9N+21mn1b7VccXfpnkNwsaCGCMgEbu5kss7uFbLP+fMrpk9esAiNGEuTatWpQ2
FScw2nHyvbz43glejDHFAPM+GsD/jgHSBET5OBTFa+Ydlyc8CB7ZPMMg4bdVE6RmruL032aQL05/
8XyWZvUPgsVxRw1U7zGG2eKovL1ZPPXEj/K6wv5sVMtjnU6H0brXzgEkV48o23Bo36OPUez75Eky
bJ/fK5uPOu3vhmXc1t2HuH8xjfmhyZd+4Awky0IZVn9yNEPupqbClyaSrLS+CcqN/OplPxZiqay6
RvJ7hjObe9//mTbcbzd9MPJyl6p5PilRcCANaqvAWJAfXNwXQ51uQdwY6l/PN5Wl11QsEWYArHKq
3IyLKYnYrWiVIreOrzNF6YRYpA77jTexKB/QTNHDRCTJRtfIh0vGP2GD5Ugat92CL/mKcNY7+5Tl
TtEThxojZyzKtWd/FdyoxkQPgdZMR8+dPtnxj0ZD58OWkygdQcMjnWb6ymo4cvdBuO/mQxw+hvLb
bJ8AG2zo6wkNkCzUsnXEPBX/kbQ/ggof6a+G/ktCZgmfXlFR9/sWfaLJ84tFHuhCxhfcxNvZN3ho
C3JbkK/UFxRozRJ8Nz/H9SVwzjXisOWZN6HlNd2TqeFVvnj6D/Vlqj5act6C3t01aF1F+IFeVmXX
emKXn1+1+3nIWOfLCcFJxXLRAmxqpJsRZ9gYvtb12ap/eLr99BUY2dqAFYeRLhce0CsyCC2UPNDH
0QIBSgPMa1DIG0jRDPq0knijRv/ZwxlmCYNRCp5FbMtp75O1YfHOFeTUpKrizWDNxw+Z8QJkSujY
oYroyvlZUyoxyz+ZHrRzJ/4GhuSNnx7k5mokIoIVNK9L2189UvSF65QjbZv/C3ZBKMSmY2G2UG7U
TNFrUuvs2xRT4fSXEblzCzqtc0AxsMS1Q+CTvNoqBCgYrXaj8c0c4j6tPphihNDmCSbaDaIWW45W
jX0e8Tx3Tx6qLXXsuKnTjY6JPgy08+h0ECPq7E0matPU92X7HIcIACi/NB/gXYMUPG6escnzRear
h+Z2TP+4MSC1rrOh3qfdZ8Ayf/kgRiv/LGIHM8bSAzq06T/N6G8laOECtCd7LkaXCItol41hOQF+
BmsNkJGm0NhKP9kG1aGZUIARrmWRZbEI2yPiWjPe+7HE8K+vTfTYjJ8x+94BrjX++ZWgd8I3V7Dn
Jn8WC2C2Kdr8UCljOwdi58K2l8zOR+Q/4VNbLVE3/wE6giLbivSt4/S2eGjb7Jsj+EM7pzzu3srA
OPB/2i6fPs+lhktCfhw86mzT5d/At0z1tQ16xmZ0o1pthPM1liUCt0Pgozg4MuspvL+YIsIcozPt
3clynfvZKjZ2yZh3eMb5kSMEthK4aXo7uUDZvPWgmLAb+SaSM9X5mRKx6eAOJsXBd+21i8I0zCQI
/WTv0udFU3CQMPpqrEPLao9OBkZccAfK+DgRDC4hDuctYiz+LdgbdojqdXmzDJdKaowemgFswaYD
E8rsi0W/sbYHblLfWCMkYQFIVMUwrAK+njylyxfEYbxQOjjpyu5YpB/Lm7KkDwj6fhbAVJasjf9V
lOfbPvriDRoo+lJAhEwZw/A9mV8so0ecymixGbZ+8OYxBA+ZYPC3AMM5QL7QLz0uH8aYU4LYYp/2
Lnlr7q8s2ie3a1ZIHUyMWrjP6eEE7r2gbHhYUgJIrFVomivPwgpzI/YSFwujVlbwFDquJLKlYW/G
mwhBkBnGxDQUwcC3gezedAgSDOVFOsjgGJuTpH7RHGSUW0NwxATM496yqVz+iJH9lLMcAiQtZQRD
wBIJeJdFyzuhCDqW0BTCcBskgkLTumMd1q6g76mN7J+Ww2PIksN2Uh8CM2pg75fvjMVXKBQ8zkrs
DXovDygS6QXtB5mWMB1/GqYnpnT30qa0SJMdBA2ICYi9YKvmJagmpviLNHb5VBVL2wUCD8GQ2Hh6
YXtlt+hWWM037mpo5pWmBI287wj/U9izxh9xVROHwX6SZM2BiLIjJiZLIMqtE+upfV1aHHvmth7o
ca3SWS/nO05XzBd/XfvKxx42fx4f+Yx2kxHFyo9Brbbc6phfeTZa76WkPJNTcO7jc8d3uZQ3C213
aSXkvECq88p7sGOYH/ABl0cCBSAdYSHBahnwgZTJSPMHJa7AkVg/ZWJ6HOP+B7xzZahX8GcrWoIT
sMOoa5n5TcZtzjOE0xyncm300XqYCOZsWRObM2LqiKP7MSGnznlYfoioHrki0WwxIFP095T/S+Yg
K/teHhyS+dKMrQPvS0gphP8a2zKTQ778NQohBCqetq8TS0vClwQbmsmuN4V/KfiUKAxOrHmVc+NK
48Af+QphsSm59wIXPPp0HIGc6601Xpd9bc48P/i2ISjJ6OwhiHJnA53TBUI5s6YAMybzpjZfl3nC
FrDQW9d7Sst6k3JZhJC2uD0N8TWI4wjLs4n/Oy6WB0Im89KxLottvtNw3JJDWO36rn6IpHyy+6+M
hMly4h74hoUuryj8UvuTAUvMbnpxh6MooQVP+Da995WJr3SGLf/XJS/2dEvNsyqw/WsqY5okQvjK
btwGNMBsyJdYI6evtzbz4xprhb2MPvlPzTzeNc1xtm+Lnn1ETwD9d4OyYflp6w8LOYzVQhN5SLO/
5ZjtGF0yryoRO8zZJajffe+FQgXm4V0Jfmv+lRAlQmi6A3MYYlfE9DeK9+WorPDnzOXyUecIWCfa
Tujoa5f5FFquVfo4LcgP2Wx5dbh3L1P6bvEDL1BDMUHO4J3FmWonLwTtqWapvl5c45FYkTsXlX+P
K0Qyyezav4x8etlw9aPGHP1HTrHG47pCVJTRoxqEvrGE4tMB30cqwb8WU2ebQNYO71QP7BdtjWl/
ZP4/D8cYf8jEQbWcmjo/W/Nlhq1IuEYK56Q2lvb6vHzBlj9g+UHGpjlMjrdZnt3Ue+YDKZmA2zXI
dgugW7B3JBPJcst3rqS6ZTTs9Mvb5rZojh5m75IWV4T3g/XulVsG5ll24e8zE2hq+bCdM1T7CVYp
+5Iy/13++NWIEGn5aGVxWx61wWVrgy4p6gEy8YwWwW9FAClK/JzPLQAs5z/yMOBl4bUxnPD4TPhR
eQlW85GRm1pivaDp5y8eOq7O2Hxf7ln+zipwx9+Wn1IRDQ1ff8NDZlqffE7LJ5t4tME8jaVEv8Fb
sg1ZPhczq0w0mPws/5YHjV/L28JrzZAvU9eZGb0O4gkqUxZ2GZWbD9+SaC5aLyXQaRlh8NKVnMYy
hOcz5Cc1c+ei2JsIkMB42oYpaeoWOWEsCogbDtIz3uA71232XTU+C1A+RUKG7oRKWgH2EDMGpehd
2T1xZ6/xlO9TGT8SZPKedJIdv0BHiZfPuZkVa9uqOeb+cGXm6XE41dPk0XGQcYVSy0A/Nl8515Xj
PsJ238nC2c/BsF8el9qy9kSrjRmWLVkDKV5QgkJjVfZq3EAkZfba+BfGMJVtIRB/VZhK54El4Y9F
FyEhrwVOtKoleb8WghOfVe0/t4YCDHTNEmpVEsW73NkBtP4xuzVsZ/yIhNLB5W2RgK1jwK3I/kN4
7TDGt8VIICkNVgyTIGyJYJ1289eL7jQHkvWgzJiOgrxX7KI0Kntdz+e5RLinTDqPfsVUNmb0FlnV
0UDtrNhJL3ev9q1tqZ0dWauHok8PjCg0Pn0SXe9bMT+4tqT+WUK0Z1qvEX0DRQ+CFdmQDA5nVFis
lDjN8NBvluu8OSc1BkJ0v/VS9/dXNEI4e5L2yyh9A621/pZt/kMAHasPhwiPnhZsNhzrONXRJprN
J0RJl9Ss3y2rRbY/b1s3+Mmh3twRWVpvQ3wAUTUxz69L7IL9EQwdwtS4pekiuFylP4Wm9qlU/BU6
aAcU4G1uW3aTuNN6vy3PjYzZmTL7tfPq0TPp/nxUAknI2HeGmN7jQM3xCoBJQbLm96RzF+Qr+AYm
SD4fitbqG3RWINFxx8AampkmoldwbkfNmoQT4upPwt4D6MGGHbJkaytkMnEQTyS3qq2RYiFHYEw6
S8t8MdI/k/cUDf62EcG6HfOTOIsAiM4A+jpHWs8KVhrQnPjLi/6/Pgp4BgCKEUQkEaJ7+NSOih1a
4FMZs4ASX4aPDGJG9B4bdHLEO4xcIAAggMKe4EHTJS9A7wk6DxJBCgCsWFD53EGvelLTxMzt0fHI
lT2uWoRVdbPOivYwsnJxkfTM/VZ2FsB8Mn6B4LcFIH8ZHbGRkMyL+bJV+wZuc8miqD6mDUti0eEN
ZF8S+Y+yGy/sUnW2SU0c8GlK64Fof8QZwhesZ277I9HKZAJrVt8Vv9nI423EYLa97KYMnPdGuotq
3LZ19480yw2sS3iqC11809c90VnqRU+LHSd7GGT+VCXje85tPAzmPas9bGf2YbL5RJs2OCU0nWOb
XmlwLvVyLxsFRo8axHBpNSu8dfB0TFSDRvmhNTNNNwi/bYPFUddvppRpoWMfjLbYipxoOnMGskvD
ZUnjgTgntn2hdbXUV/ufRE/s4tx5zzvjOSf111Z03PVNiRKuX8jMJzhUE/0NfHnk0JS+qfRwO5XV
sbdQpJj6HogcpBi7Jie+zrekh0GMYsuYSO0fjNK4eHF0dkPz6JnRj6XNZcfxZpRaribpzgevx0Hq
4vlgvM2GkyIuKHD82MQVI0blj4uQPZkozPaGQlsdDWW7V878a7VbPeDTUIxSzqXVrmxcwGWQtLsp
QdmQUFYkVhZzi1tsS8HuwBhCUGcVch/CgXGYisJ3sNY6d78ip3sOps5amw0TIp3AIEzUfoJBt6oh
YvD15abH2yUMBiqAINz/uqxZi2FvxhRTPQAQOWxcKQ9BXheETKJXnTVQbNPtA0J18vcKEBAT241v
EJwUukxyM/VgxN7JGWy9j9urk4ONqd3o2pJZA6s1v1qlT0xK2a5zi49eWRUYKIYyZATSIMb9NtGM
ggjSRRqTarbszfRcmFAagihfq1BjAS7zXRktmXpMGbyM9PKmnh+DojkGFTwCNOA99iXyWdYDOA/M
SlhvJpouah3c9BLX/sqxo+ecYaCn/GRjJcZvm4nfgXo6MeV4P5h62vhRPqy+o5lUOStymOJJhMf+
A8CZDjc4fb2pLXQOkwD4ZROhMdvb1JzabRPPv4PPkDp1eoDaFJsrgrReyohtGe7jAURPGm7BkwMA
S1HK46BH1sMXHIyVy/iAOn7kwnE1zDZI7V77W/vTP2n0wykI0s2Qhd+kpvzl7NCmso52Xvdb1cNr
50855GJ5YfO95VEhsglUQdUykS2fOHfvLeUxCB/G/dDK+7RXu7ghNCkKkpeqe1Dh9NUvcMlihsE8
LZWopryzwXQGvhfTFVsPQi0iYM/77WY/pJFYujrTr7k7EbjPlPpTb74IHQh8hMm8lXZk70JjYGcW
NnBOuu/eS8z1GA3mXSBZiufFBxLbp8nhX4hRADJhjJd4YOvqoXuIY9aI6jMWnPBpS2sULt6gIkh4
mmtTbEtrxl/Ay+utd+ZD+S5AKBeFhLdU5tGGp7FJuMB8S7qHwEZeVljVzmT+0LdjhZChEo9wZR+M
uTW2IXxBYskp7RclUVotKxr3zY/95Z9wPdyK0lE7v9rqMsXd4arfNpVfqWK37IZpinSPUHTkKpgl
uodisOvtWLjHvvK3RIxvDA609YxAxZDmNildoj5sdSgtbqgKo/vDmHTHgYnoKUfCkSz8YNjlzdbs
EUV5k/PYsgys6+Q0THj0reKt02pc510G5B+DJeIm9v72nB3aCVWOQHNZ90CBEmPJhl07Kml2wkiY
3K2gHphrpxATsrp6qzpcMNaouO/mAlQYQzeQsu9Z7QB44MuyG3smP1Jg/C5zrAE2F3qKZFcoa1/C
f9kOhXzsXJYYBojVduwujZwOoW/AasjZRUz9JUvgHFgjeT3aPxkiAuTuPXdxCh3A792XGosQNgdI
HkaDqkCO8b5dxkZ8GBjyYOvMzDDE1Lw1JCf7fXpTUXccY0z0eY/1a2htfF+Nw4qD3w6uwIKS5+EA
tgVa4PF5iKR5EAXEWJNvgZqBQOZeoHbIrgRxuHsXtkwRYuaKfezguvJPqdHU66H3Hep1Jgl+h6JR
4UZN+QKkg1eurY5Uc5kdOsJZ2JqzAEtqgZiBd4gWixUFqG13VjihcnyVdq7+xd60D/v+LWshkkAF
oTqPSWUZKA61e7C8zN7FsqSKCpCaRhC713pmmhbY5UuGl+6g8HcEyKairugge8Okzox3pxjVqfO+
S1YEyzg8YwIZFPazhsq3+E6uVeu0e94M4JkEM9V8FxrL1ltpJc8Rwr11GZgX00L9Xs7VbopJvCim
YKe9DyvhofVmxpK9xW4Gd0czd0+Ba9/cJFFsyryfwY4DhhqEV0k0b32UYgkO7bdZNaD6MgIxppDp
UboYLKdb506fQYJAvbH7S1cwKWEWQVWS0OmPAOpiExmhUCwNqpERWpxmbxmvh24MJV41Fhel/HW8
aNQDETzGfmveFwqYxtwDWMdNC6JoIxY0nOssTEKsnjQr71aHam6sz2VknDyb/nayZsbQjHWKhBKf
ChdpkPXgawkSw0HYN8LxgYzAFDUIOW2y3FxHAg9P3I50qcOiRS3hXgJMBqREWjujR23RU07NEBM2
Qe4Wq62+a+Z9nv6rNYluA83yEPKLTU+BdLGTa5FQLxJCgisvCH6zPAn2cY6FLVvEsGG06/sIDceA
1ihp92Nhdjs+XsSKGr6VySMR28uCLpuzvTHIAKe5vGSaHZVY+uGULOwpgGDruvqRwMuYJFvEyGWs
t21SXDkv511GfemN/4GAhE0Sujr641RtZRnFiEOrxSPaNpvWVFQBcxTedRYtdtYsw6EYMoyYh3O7
ZHx6YiC8zsZKFWcRdth+k8Xa25QyorROHXdvOwXh7iMzOTfcGBqNSx7fdBYu4BPBwMGp9qM1EWEj
nXKtrO6Y18Z50BTQEezefcUYBqlPs26W6XrD5FTIO3YdMFosAxFjVmyrgDa3V6SijlX44OCDFGGa
rM3O/2588sD7oKE2RjyQ+P7OtNEWgZw9dQlbJsO/9lHLQmvi7vUUoWDEiTB6Evkl8hkPBETYm4u1
zUlrDh7y44mOrLP4SVAAMndtCQNoOHKbRdUqFm6IDiegEzCaB62AZmnsjLNh7qbBsNkGDMPWA5Xn
E/8jS2uLzQOBX8KvTrjTsO9ggpNBpMG5hOvOnMGiugB/nOi5yQwEhsypPScL7nC4TA4eJDOtX6zx
EJYJNtxcL3Pk9s2dYkALpgfBrBzntT+VSDerT9+kDSz8ibGMPHoOwugcbey21bD42nlgvuN9ADa6
TJqU2zpqxbbDuYfElDzUugdhTlovyU1q8osNF+a2sDi6ShEe1ASZLOuwbNUO3984e+iS+S+vGLh6
PvPY1jhYDSWEqOIvs2XixLAYIJR/cTpW641CnxUzZhIiBnjNdR7At687m1609IHO5n/kPL3EkrYz
aAT3gImv0PdAEWYvsd0fTGDgVsnix1Y1ayjbWBKXs3M1BjimmXjdcYTQcqKf6T1rcdtmX0bNBlf7
jLfZZhYdgRyY/03m87shS5Hl+Z9W4gybxs0YPztgSFgw33U+IqAkX7ANE7t5gGYHi1qtiYCBmWNP
yRdAAjPHXwbXJE227WZMnUdkMicHxNeoFmsFrQllaRYCLbAjIMvOpkm8ceND3F9JbzqV3ZCQKz79
uE746vpzSKoljjtLzg9VM5M577kgCQP3HeBmsiG77y8MsOrr1G83bXtERNeVp9wiPcFJ4Bk3kvaR
B8gRaMZ82I9uo3YAKE5jGj85GF5kDvEQpt68NrzygUFQw+HjHAGGU+soLBHKzBC7ucjsopqzoisA
qfcFuUz6ddTTvEH1f03shoNrREcSpL92D0cVzbadRseuyroNmEpCM6r8o3RRZvTOI6fkuCnb4WXu
x287tbZ+aHBPOv2umT3SjGrYrV3JcwNg8F2akHmamT2tCUuTwxq9AAk4CEZ4W8qeuXLjGfuIk7E0
ppgdz3iNNeN5YxHahpLJtIFWQzFBkZU3b7wcM3ErFhvRtbdmoppKaCmaNk5ZGfRj4ylSC+FVdqi8
i4psjuC+5ESnZMcuUnPfEjXBec9uSA7VU7yoop3ypWdbV9qGPgaqlnfcTRSuOeOqhFHN8pJU62DA
CpHy9IItWuRhY/XyDVBP1vNZcGnC6GJXA2atjnVMzlzLGnHQFXlOs01SomUFrAMgbEljX4bWW5PK
9ZC3BxtOhheKcyT4cpSyPNcpUgTycR6LcnobWh9q1nnwKwY2RRa/DeguWlGCyEglX6zhkJMyqGw+
uExiFnRG/+bO4cZJ1FtXoXvKDWaRAFfvrEiCD+c3+XYA7N0wvhPWlQwBv8eWJtSeR4Z8asBsB/cP
ncl9FQV/uYlPRzCSI6TvtSMueC0q76vO4yf4zhj6JeP/joPMVuapzNFS6/bLC1i6oEzw0/Im2ZjN
Heuchq9PMTKTz1H/wOrBjIIxuM5Ime89ZtoedLKyfQwmxummis+KSQ04iAz+d/RjFOET3l48BuEi
gGc7JttpV6HyNOkzrfbPSbmEHJ9Cudi3IszWqk5ekgmFnuW+RfqjjscjoXZMD0Kux9ohYqFJOArj
4lZOY78bUTEcpMId4aKDQO2Uf+oWCpqbMcJTYOaCgJdtC9KpdAgH0IX69+jiRjPYSXrzRORQySUj
uNhNBoJD1f7ovsGd06UfqX8iP4MIoTj97HW/R+h8MGg1h879gAiDuAe41xSVWE5YT0wwdU2+isJB
nqca65xbxpfDLlNESBrjvPtEzhPi/YE+jN5Oex5M7hGpMlZzkCadzXYgEA2YwskySRhhpkjTt1my
ddinEo8xo8pHNaYN2H+O/E386sVLprthyr+bgMlkIDidRBjn26CJTvlgT1vFsly18WfnZNgS++Fv
SJCzG9C7W6/HGW0Z1Kr4P+8YjO3rxlerubwGpQ9StsJ2kbzHHr8CUyEr6LB+iVPwLKUsWA2Ty5Ct
Gydztn7DJC6ws1ev/KYXPHfLAsSNkbPD6mPGOThrB9VclOwD/gsqEQZhUN3v+oEwEYfM5DkJ5/XP
lLdPA4X1ukmsc5k34ObG/FgIcSqd8n40a3Cnsr1ksLWrkkIvqZxto/pz4iNvb9MI7oCcHrqa4R+7
hNKdgb5X91iWGpcJfgKfUzXDavAD2oQEwOcUM/aPg4ekEeeYFxojXDSkPtUaO2jG/S+AQqwTpG1V
SHhfGSVoFOvs2ad+xhXBvE7Ix8LlUBmKnENaW2eR1G/FgscpgE9V3AI9iyFFfEI3yt+ZBj7zsfF5
Vhvxofi/0ZQthCvOFmK0mUCxNvBIcHK6xykyt6kPwctkXF2q9znTKZ4U7jlra/soZt0eeCJpJWg2
2UjlI/h1besnaZLZ0sBhEwhj/aq8zJ7/YUSsTW0R46v0p43OxiczH55awQkppWVAMUORBrPXDtNt
gNhmmWdhr+W5rCQ1rBf3HJs9ZsvxnvcAzifOEFOl71RD56pgasm19hIPIVY4DRzOJEZPD8N9SgGt
UvPgzq/WtKBJQkGjQk2Cy9vgYocfzn6xyDG5tsUNZsQTJcyzl2qm1QFNyTQeutq76VaSfhjc25Z9
To3+KZ3Q7xmOfCmn/tQY1ReT8We7vy+j4ha3kliKyF0XjHoa6kgkzeOwpH07+77V275FuNbb21lW
P8vLiBiMydL/8wPKasdwN2k6/psbdYoGtacnBn40v1SQ2t0Jrqpp1dvZ8zaVnTMHEt+RoZGnAgJD
cN0UHo2aDXa6umjOtil/1rVzYHo5IrNuak/c1Sp86UR6MoaeFiPu3/h1wpi2WYcurfBuvOO3jJmv
NhgYNx1YaKckDJ4wrxWT8y2C4w9tuEzIY5bzNkSfXPf6rWfq4ZXwrnQ2H0PBir8NO40qXqLEOPgd
6TUIFctk2quKr6mpnSeDFKs7Ur+Gh8peXpwps5U3RKcWhw2SCoa8CSPOMGPmjbrC18FnHCVUren4
WxXVlzWEZJEn6dlESjCTNwGps+zI8upKZ+XZZBso7z1QIOvb2Du6pJ5aRGv3wK113LxFiom9je+Z
/Fp/3k7xeIvL+inN9F5pmpAeB8com3dzNAGhOu8ZyKLaTL7HjDECeZ7gMBEEG2w+aoFHDbmDU+vP
Zub7aHYn0xbomjlk2lHoTRwkbATBDodg/RwmQqCF76yJw8oyPqPW3WQjwcfhAH27YwrH3eZvUpCl
JhoDzsRDF6JD8/0fIYxLmQGv6233mJUzBUrO5tUYP/57w1WEuJ/92p46HN1YVpGGsRwXEj0kGidP
DWu7CG4SwWdF8Gtg7tPhb5YdliGMiW3xgrEogzDMiJQcQZwzNgajx2lQh4STeG2M84MURBDnSMAc
3EwZWSj//cFjmX7mWtwUDdZdg3AnJKGk/7YHSNkRm8IeVaUFldIMQRO4TfZsNjMTldEuEbc3R7us
LgMkxtQO9olika8d7m5yXWnj6ciBz5Sm+RW3mPjL0kFtha3MkywNWkc/RAs8TbQeOjZdPteLkzrO
KQMFu8Cg4ASdwSoCL6NcnJ7iAbE/BepJAOScorZcNZFxM7J0ZnyH8hdXrMpA2k7TYZbN2V3CxgKB
lMdlO//fhGPsyw/TjTdCOI9eLBnaDfaJPdYXyHD+1/V7xyatHIYAKwU769FEDKSLCdko91b3mniK
dWuQvIbLkks6kOrBCECKfQoIJsxDjfQNHoiIh/sq9feDjw6n9fWhTfxnpCH5lq7E8aLfpOMLU7fI
7sLQ/TYkCz5mBLec1mWF2pv86GflDCexiBNKiXzJcbJH/LFSYlHWQXxtDHZwXksDJeKfLpurNcBM
37+leD9lq/cszk5tyW4Yu+BYSDAplX6rXjrfRwmINQXz2Lrp4Gh6IFGtGt0MoG2MAOijjKJ6rny/
3QeLnKF6Hs30gcB7L3NPrg6/xkVprN2Zu+PTJFYV/htPNNlB2cQDW+nqhWDsAQ6E2hEbnL2Yol03
vXVrvRJ4b4Nmxaubowf5sREVeY3wuFf5aL00rTXe+z6sK3gJ09opKdr4eoMxrVPn6CDrYsqqPtTQ
HEIA2RusFWjBaic62Fm5mu3ZhMkwgmVRFFal6f7ZPW+P6GwL+D5rzGi6l1OPASxtfEyczj4v4OQ5
47/UZOYBE+63mV7AQTLNZ5i18p3+z8+J7SSdbtfO156pDiFdorvvWE229o9naPDOCftOvcgZ0+a3
BVe7EJofx47uoaAnD3gdiJIsFiUlS32HmXz436hZnNymb/fpbL3YncZo0bI/kGeO5U+7EFSL8ksI
gAYd19mmZ/q96gvjs5uxaRn5MXJJLFIhxeksrjHqPpT78YPvaP9uCDku6MuXKNJdUSyKtIIdqd8b
8AbiPyLDWaXiaZs0M81kZD8W54yofXmEPuCtTY+t5WQb16mXj8prjR2X+XMGeEwE3tlopdpYhvE5
KyTEyAY8Cm0SxduAdj04ocrEu121RFMTUTGeRse7hlYJ/mAcHqKQNW0n8ZhRtqDOipLHeTS3RrDU
FAQFQEfg4kgCIHYp7lAqi1VVDfoQVM6pJjQ9YSe85xPITVpFl0SgnuV4HADHqKwB+V6fEtiZ7gNf
7Tgx8X4EcuM7KCBSM/4LGqQguFuKnWXQO8nJ2nsmiTJuR/ZK5jLCctsAZcx8Hw2g5MUE9gb0qclT
xZ+Ry6VCMjG0dyFG9/yjyqzfxrELUj3GvYa9S/AxnMraR4TFruw4meT5UPWhpTebdbUY41y23AwF
XaZ/MJLMbmDhYM0PmjsDChUEsIbddFqehh6w2sTGy8x6RhrcMxnLtC7s/RNl+rENwwqEJpLB0oPz
b9ovfU8ekyOLZ8NkAeIkZ8enXgpsCn7TQ3IMU3s+wkl4MkcNqswKOsRP6V83aQR09IZOjTbYs88q
QCnm2EQedMBHprL8H2PntRw7c2bZV1H81wN1JpBwEy1dkOWryKJ3NwhaeO8SePpZoDTdMhE9E6FQ
nPOThyyDSmR+e++179My/iil2NpOwWApd8ETcyMlEe/FuwCFzqDxJ4xJP0LNg0aXmmcPXJbA1ldO
8tTP4YfVZtdtNVLECrR+Jh4KsQ9pY06MTxUR2MCD3xJtdCfFaDm56Xour7mJqIeg7DUGpUEyCu9x
7agfS4DEi/EecDyBjt3sjZAr2clKsa286DjQa0bLAawOo73WwYBXF8HWBNLCkCqHAxy9GgW707Kt
mdYWRO2SjJoWpcvntKFBpo258zUe0mJoYJ7A+4TFtDkD2X9oPYM9CaV+q0RBwyijm5ZbLNVWIPAN
C4aCU73ihmDtZMxCdXS80sp+6YV97c7noe8j+hJqWlSiO9Nt4OIw/WbvMqwVAiElbnJXt4GkZqo+
B1k+c0PTe2CnpOo6KCvzMTUYFSwwo6SzMLNn9oTGa3wGsheMJAiL5DSaeJAoHNx0eY5sENtdtvcm
aDZGiCQ6xbYEPVDd9QGRvxmb7UUCimblcA8HMcBGZ8DemlhE3wrdqs0QRGdmJ/d2TWMz1K7ae4wX
mBQUjXlN39Fao14THRwogRhrkuR+9pqHZrAJagtzBu6Nxm+DjQbAX+kRq6cDPrkbnZY8YXo5GgZL
4+Rt4W7BD5PBUWflddZiPTVd942JOmCBMGXfQ/ad4TMSkV161WXbrMvRPlH7F1FLymON4J1GE2mo
Ks7TTZfUd46JJTPkxJHEBl5z91RVEiuRz8zAR8kY0/zW9MhC4aZ5L5smwQttHKdxfsRnetvPtTyX
waZrYWsXTvUzDeEZBzsLdv+CjH4rx+48aRtzGdSFrWd2WIPG4DGxFnpfmBwGApcjJZRB1NyVow9Y
IQn25hJQqi7R7EhE19K6yAVPvyyHLyDyDMZQ7x2/WbILWnEdGCSeCEn6oe9v0GmPSN8WXWDN1seI
pDzviTrhVbTQ0BQeV1baTdHbiKyz8WN69bvlsqGmbWPdx9ZOmu3jwD1qNajuPBB+9hqG/2M7qpXZ
SIhK4XdK1/IQx++dBd2ReyPxlLDD3ld/Jehpdp0cdAtQWqSwYar0E4WOV0N9u1mOi8+tUYLmdyHw
IBqc0nH4JHG88oepvrUDlDv6eTJPf9kyHLdKRM8SmF8XGU+iqrM9H/DLeSgxP428hVZtDBvHX7qU
CpzgRPc2tR1/tqK7LSBRe9zlyUAz6pHCdvHzuND2St8iqma+DbDEm5arK0TzJAtvEZtlCp9R72il
VHvW6IZgnTgtx42+x/N0CTfX56SN/NfOvDXc8Fpk9mryuevAPkVvOfxw5nsyPIUAarzOqb5jySFI
GyDVTFaLh4kZjskvz7DFOGHAzsSrvx3HeOfWSbbF/Gxme9x0UvGpMKEl2P1LwQAhlw3+TaN3yaAj
TNnWyrH7R9XNW8dH5gzCVxm0D4PiyOayMgAewTUZZ99tnX0POS9UQ6XPcuJ/bIrsLfDit8fS5Yqm
HI1R21C9NrFDumIJ0ebL0Ifc2Sp0CNypm7riw9VQEkoC/4oBEVzjJmE5GJIH5JgHQRer7VNCRX3b
lhLccONYeUibQvCuKi6ZsPR/HIR73pb8wL7Y8g0QrCMnOstLOM5wb+eSuHEyr2FWD+yLW7vsC04S
Bnjz3Jr3oUdiachHH++ds5uWU1DNHM61qzeHzmHUM9LEKBHbYSZ+FSyFQBY3F1o0mGvMc7ZiKHdd
JG6+YsZC8kQ2i9Savow+QkgwIQdXvT53Ah3e9rg/WsJ9lAFy07QgmYzY+5GKmKwd01KqehC/28ad
7h1Ye1GPuWCaPZSp24hD6MYIuEn4Knk3BYLRXMWvs7eYuWLSeP6Ur/M4PcELZLLOR6Xw54/cG/YI
VffNCHRVDbjA3frebctr34oLErM1lZDiK2ANG6UVr2cnrUFHt6imPt7ftuK6jXe9DNxD/hnL6NXq
J+MicReJAE3wIsxnOJiX1GlezykcR5MhLsN4hqnl8JIH1BYwBGNJeHA9rvOpYkAXsoVIA2SOoXIW
14S/wTN45uC3rXP6Q7GhMjxEZpsD0g9AuJzBqFklOfCCPNOIvYycoJiiSXzkOoLRjnlPVwDnnFGv
52UO1EI1LVBQeKuHggBDDSSONFvPhIA8kPma4gPF8fEWpxK7Y0t9Rt29Uuz76S93oMiaKYOK5mOd
vWVoVCB8uTe6TIaBroCl242aGAdZtPGyrMfHgYqS0JJ4M7zsOgiPgXIlVmVCmcpstwm5SMlPQRax
yXASs2k969uK902GP8NMGYUL094rrxtpa7+buDiZufFgEzhWATdV6eZMmij+tKP2pgnhclFXxlZD
kl5hbxlPOdueyPwoOXjxoelxjc95eGoLl/egxQDs5Llz6RmErtxc31aWGOFjK3NTdmy3QmhrNZui
ALV3KhZBFjpFxFoC+tyk9YCNJLvVg5Xw3hnuiM0rPmk/cjaj/hSWy3qSLONPi42h7xjo6vYSIVXZ
Y2WNr82syQh606VHn+Rq0IDBM7wmeADZOlKEA/UyBgeq8Z1abXcq0jhcT2bxTPfjysFac9k/R1n3
XLjciqoK+FgfNsfJQawJo1Csu7qXmwHRmWsdrb12J/fSj2gHTGlOxoiRb2fXdNbDcnLiWCgC02XI
y8wds/uqTV21Kxv648GR0VBs5itWK35101xaJeizDldyw9CGrSkXlU8+Du5MPlZ3duLS/hzeRFEJ
VAC8a9lUn85SEODb4GqSJ8r35pOPRTIzOYEkPpG/2SgPU4KlpbfxeguDabsqTfKf4UvTUXWryeSa
jnHXkrml6nDeoPV1q05dexWchnEK35mJPNn+1zwMEZN6zHF0UQ9Qb322dIFx4wrEOVDpd5bVPQrR
3I1UUV8ULoKkGQyvy6KhSOhRG+HeZ0lydsL804jE15ywDbFSBC3kpA6cMUEWk9hS8CwHBmUZtbdB
PD6aToK7r552dVZ/ZcIt1oVFFLHJ3noPd3uxcCAMb/RXqV28tAvPyjLbD5uhLg46OuuRgR2sp61X
PEs3asFy3LUzOURy5Y9Su5otVLqP9LtkHY6L4dZxWqq71SFYZvKNWb4HOR+JRjlPw9IIHxsewU9O
JIntHsL22bTBF0IhcKndZM60yGxInx0FclVySqHgipmKY18tICjxkZv1ISkQdc0A0crjPRICECsf
xe7S5DIVxTYXyXVqGRsmnwxbBrhHdpntuGWzKsUg1DP6LxQYA8tnVWpl9q6J1ug2X9gOyK4EmZ+0
SFP6P4AgWik2ptphTYT9CoAHGkbuFNsIRtCUd7vJI005tWm2Zs5v9wZ5fbmKhvJT5XDHShlukhof
mNsLEIaC+EIx3NMYSSjD8e6CsXtpvZFDtgASK+ntil0OHVyJ0gMmUHciXxd4XjRNPIxMf6ou36TF
UK05ErHXturuYkDRBpti8WrFn+CdootIAGmZmmbXupJtEXaGpHg32+bWGay7ITa+2szb5kxI1tJB
iiur4Wl24MEnJLcu23H8tGfj7fcvY2TjE21oCNeUgtvmSHRXVTcK94o2EdCsuDqVFkf+dOJuhm/9
ecTe7gzSxzpT4/LloaVh5m7ZjyPWZ1QzEx8xLO8DS9cqIVTsWC7HEQZOWlEzMtkohRw70KCs+cNA
0cSnBSjNb56avrox2/Z77lD3lweqKnDM9OK92WwRVrNinTWKYO2X1lXTot6T0zA8wUi7Fk/SDTuW
lfAq6/C0cd1fx8sDFsrbka3gvBJI/jU9qykSfWYeoqB7orY6orepztemDdTKHVZUNhI+ne9LBW+j
JrJG3ksfcrAlE81q6zqWdxFnCHibe1JMoCWwsK4qZW0tu7zGVPftcHK8cEYeQ+JmAAerYzbBtHXH
ldTcldmF4ypZuJeVeoLeTRJQjGevQTeBHKPDt2IK57VW1udAbmYu5ExRI2S0TvfPjj+vw9zjhssQ
zwhaa2vW0yloXMiUSNMi5Fxp1BXeUUX4OTCDI5Ot6EKD282oAEfOQDzm3kVNxoDdtb0UJg8z8OiH
F6jMY0XXTxr0q4HaWTikISoMtxN35mjLvgj2b2GfauvSFAt7s8PJHYQlQmXClBYh0doYofnjW3SY
e7BZjD5SGzTL25F6095HSLTpNmKcIKHvkD9pVfzEXCg+1ZQzFPJhtgb8TZ2+t0tn1QeZtfUbckFm
mhPTDdU2LOjqdipak+30IAqdXS4oC8WKTvLRyLf+fHYMe1xNHNnhA8DGyhgx6rTARxjzLvsxm2Gl
imemERN0lCWqMb815Uj5kUM3Sd4vE+Tlncppah4JLpACQqE08A80hqaESA4/xtLDMiXWutFoO2X5
annlPhANaXOaG8KORxdODP90hm8gpCLZaALG8ZE944Tk9ImVc0vbsKtakkUzcyrfSKzLWYA1G7je
upiiPJNlgDbsV0sFAx0pKCQ9r710u2dyjGKVGmxdiGcvrJSPys7PUzLXK9FbwX5G7jTqiUVa/+BV
+oiKmrG3jnYL1EnRIB4In1qdmhlcwpbL4HHqcF/XivS6QW7XGvsV81z8itisLusIvlJTzO/h6Nkb
OYJxUeN3JcZqF+IiKsVsQ6av9wyZyIm7VLoVmIrwFDUfLTrWhZz9YsOaPhj46qwQBET4FWKIjjI0
53iCqU6I5sgfrphS4UKbAM55xXVVrZsUVHCketpyFDdtpX1sPgBjarZ7ZAFXqiRhENS5gby2mI0y
ybvN9D7GsHvhL9JT25YPVvHT9YWNWp3+pBEEZryAGz/UdHZDkHabJWwVS/XbW9jrmfAFnyQqkKtx
HVscVXzuYtyhKNoJHkcmo3SpbPv40eo9WAueuifqXoGyW/fkiHn/k+esLu45l+CG5VWg1kNP7tIh
uWmmErqkHW+mCqAbsQZ8sr08xRH+aFuzllc2+2GHqTt7rQ2ccK5M373JpVzrmiKuGCI6UBlGuEI+
zrkgvpQDnLGsWz0t8d/KF/RpE3EJu2NRlHj94uc+5mQxB9+F2bJ/oPjKMiBjZfWzgzTMKXekCKAr
P5mQfpTD4iA1BePS7pCTBdhg4O4zPODxQnAYNII9x/Eq4OWYMhQu9Alv5PMZchzAag/IlEY6Qljo
g3KOyeemBqOqJD5nSdmvTT82L11ODxzXxoKi2lbe1aP5lZNrYeA+gXub4/rGcjJ3J2bLu3AqQQtD
a1Mh4Fv1TWNkd0ZC2M4p0asKOhG8uILDXZMtzycWnYkVx5kQlWuzeGSUPq6GdPC2feg7pyaI36Xj
PjWD1z+EM3JF55lnMyiHh65PUz5eOHhxMO45CQ7PKHvHvjM6Jl1OfJ9g0TWzaeC1HCUPjYTsqqHT
pDbNrUxd/SY8OhKzlhFJnshXAvvN7ej2am/TuMVFa+5bRRtC6iTt2QbJyQF7CVjMtOQdhAOQZO6T
L/jg137B7y6m+cvXKEpr2+Y05uJveAydYRl6dXe+pwEzZ/HUwgGgr80yOntVBGNNGBSXFrGEihwl
s24XpVd60UeQApqksre+44m969K58U0R7NGlkKSSxD0gnSanEvfvKZqm13KYaWGo4fROReI7BwMU
0uiFV7//J1X40g4K90UgAqyuThdexWYjaFtiQx7NIZqJr2y4i67BJFP0MzLbixy9liSMM22DnLEO
jnQGNjIPSRegbSZxuY7snOqPYfwemCbsjNkKqXVwXHaQPc13taRLmv+UmoaxFTK7r7WfHBudp8fC
ZkCNRTTjkwjJodkFcibH0autkvo6t8vyEFCbWUxOkjCfCauNKUSxcmuDtC2TsFvTNSFLxbG58eh5
XxlQfdfKmYbrrPDpGZMITrqhtK4bNcbSyFp2HL9vDTuMasul5G563Pt7Ja1kXbdOaDF7FAFWozI4
VmG9xMU460++rl4p44YFxL/bGJhKr4OpIwpI3uQydbvlWzKc2Q46utvi1hBhGn8UDlK5mtTmby/6
bKrp+OuRsVw3vfZBcdlTNO2qjrSzztvbpsgvx9QcDunoJhwz/ehqtOkP+v2TWtpLdQp4bwBZ/jpJ
42JI4+CJwDBl0ZYIj3J0lhsSJBEm+CAG3BjQeRoPO5lxYKvUpG+sWukb3hoi5bwBW5uuW2b2tssd
On3hxpQAQzPmWzE7wS5W0B0Qzzeh9DigNhhyp5oGDxqniofJ9sOH/K5ebmit2UlMUpDRZ1iKtVsw
jeufZahrizPkRnqqwgDCWugvV2JoRumxJaHf9KK8DkfM5HmTqL1osK+OKUbxjo3XwepyjCoU7tZw
XaenThVUxP7t2s2XbMryo1LSirvKV/ehk+orOJvW1lmuXGwryWmyE+M6080T1ujpJsnb+Mr1UtQJ
a4o/RhQWCHb4djABljv4/s2x0DGazfJzp4F2q5xYycg2NSDbHwCHSXn8cRJt/vbZN0JcqLHEh8Rk
OGFZA6NmhDT2/D5EmptprcHjcyXNsKKgZeBVLDEChVBG8sycnqcQFa7SNNT5+GFa8iJXvxdiYy+d
BErmOz7NAy5PnezRoRgmOTOdnapP10ZZfBlJxyovIvXw338qwhTTyvKq8YHQ6yhk5+iYZbcb2/rL
BUCxznPCiJJn6RMhOHGvLW5sr6kvZ8Kdu6gJQdvJT0QMTVl9lR9zmj6s0m7PkWne/75HtJsu3CEm
D22UlqdZwN2FGLE3okq+Di7g4UxwjIyxAKruyBVREjwFEJ48JkOj1v7g8n6pxMOySBjbFIX9oLsZ
1ULZbKAYGYD3U9ZzlJuXDgCYczNA+LUitEOrPjRJ0J7znt2H59e3hFTu2Kg7N6Xjdo81R9Aor6ib
bdCbbRQ6bU/NyfZEdqqwKWMS2mBNtrEPTPW9Eze72qg+Yt+fXmpBcWLlj08VS/46bkMG/ZlOj7YF
VD5TbXLr+vW1Ofj+WoqgvGX+STaAzqlV2C6vBkVYW1uEze8A/nK2nfGKjCxAwsFLtxoX0F0zerfN
IA9VRUwzs6Sz58iOOSsdq+dc/wTRDEWxXEj/9n0Y+Pa9ozwOLHby5mhNqaPBETjs6mtPEuJXCuKZ
6k6WbRrngjVzbSQlmv4SFe6VLE5BRXUY8indxVUqbsIZIKk7zxZwz3JYqmzra8YdnEhk7Vab2Pwc
Cyva64awUuWQVRzCYlw5vgVpydXRRrjh9LagoGd08W3pFQQtSVGbU5NTOEhpJW3Q8sqSFBnlun4m
6lce2DFwtLGx5yeMZO9zwEUXg5EnX2gH20lHh6arnMcady3ACMu8GdP+dnGnrtNhpAeUVMAGuEmz
H+jhW/9+LEYzjU/BNIvTaAiNXAO3L2wiLppB+XfxyiB7tClGL71mVmVspsaOqWWHs5wB+5TNJDZV
ZgHGC0f3CFkFt/3c5IeOYcvBmjDTRA+CMdkmzR3Q6vVY713bbbZFVRCoKCiasBd3WaXTLVqhvZtT
z1vbIVgXAmRXveRwk0SSZZ7wYOIlFL8N/iHOTX30EgYCo+biLIazxtm4MjFIkT8pGM5TcfOLmMC8
aFxbBHtsCw5uSJ4vKvJdptHTif9dikyc4JQb264bxW6e57MlYIE0At9mjFi6xsPMh2kMj8lIZah0
ffeybugFarsuXGuT/JZD2iwxmhs39VF/sODS4UgbfdfvInztcybvmrDp9i6xs9FOsxMeLn+Xch8F
MFo7O7zq9jaKyXtwR413aAwnr46GnRdS6JcjYamsgUtj5gsUGn90OUSHtKvcnRnMh1I3bGpzj6MQ
PPzeA4YcBMvdKfgwmhwoQk2cOu/b9VzbcG38cGs6vn3hE4V3i9bddZl4LUxgfTWk2iqovMvZwyDo
m9E+svhokEypSRyku5yLsUhCeRXrwYEzXdNTbNImXIkja1vJuQx7UWHE7zl3KLvFF+VJtvVDm28d
LkpAR53clktBYBG/ooOBchIWGSUCl5Nh3fe58RYv69/UWjcDiziD1fo8pc5VNCHoi0jMK2sQTxbT
qkvc6Yv3y02p+TrhPNZPPBxUQdw6ZWOuJ68wgU6pG7eYDl7oHDjVoMAofqheQP+EY5gUYRgk1aM2
ZA5WYaQgCbDkFiRv3Nz4KQ3AwwTMIQaOWbcu6cbSHU5QK86OvjGEB3htrxUbdczRAbHpDttjVRYr
MU+EiucfLXN3/ftruTttYpfQCqbdK2ESJYvnNrr2eIFjSOTOOG9Kd+TYjux0KZRGwqupeMVZrIKk
Ofo2RR8mwUZP1Hc1Lb1seJd+5uarYVzvZjZTNZxIlWMQpebbbDvyLro0d/ez9LC31i+qDM6dHL+C
kRBp2zpvPge31LOPvKMdbXrpTmoL+7c7PXkREqlMR7h6Q72POwFBalEru1wyr8UR3DAI7mw40slA
+qAj5sNpH9pxB6JM4764DBcCqiOrk+d50XawBfgf5JF11+GFtRAoWitlylnlKw70QBqWH9rV+kkv
Zep5Ro2mgFtx2cUHfxTIcAq0RVGRmCmTrZVB+4noKAnDu9zR3UnHqloh45xUWVx3LtU6VF5SbmxM
q2E+5zkW/0ZOhwrZdUtpytNkmoffB5LO0G0LiJK3bFzEVVBI6AEAxoVk9MEGPc4I9zOSzVZmO9y6
Ka+y4TX3VognIK+HW8L42Yp49qFI9ZOsPA3yCaQsKVKqKCZxn1jTa8tFvOqW3Arde0A5GYhhMUxf
6569kcNVaKd0PkbR7VSK8dVJMLwUn4nNFHBIJTSKmaCyI/YpbKOunJ+ciftlfOVJOjvaqIIvMwEQ
YiVe7r4vKAHMhRfPNjVRZ9gBxw6IWetu5xhEiRqJayjDf+qbDM4BixrmeaSQGsNG1Ee3cFA+VMNQ
Sw/0QZASfi1sl5BYLm+cSTw6BjZUDlJMfMrsDbOjs27dN5vywoLdASgGBkIUn2yYRXloojYGaI+h
ehxxljAShre0wazrnRE0ny1JknCy36OyuEnd9vf182ywa2lcb3yL5FnLc02rmoEUPXsFusvvh6xs
6ls0FLiEM11yiy3Wj8S+KPA12wCUmMUGdyGzo86JvyvFGYKav4eqSZNTpjiDqFJg9qMH8o8//cdf
//M/PvX/Dr/Lm5JsTFm0f/1P/v5ZVlMTh1H3L3/960OZ87/ff/Nf3/PP/+KvVzGtyG350/2P37X9
Lq/f8+/2X79peTT/9ZP57X9/dKv37v2f/kIRcdxNt/13M919t/Dzfh8Fz2P5zv/fL/7p+/enYD34
/ssfn2VfdMtPC+Oy+OPvX9p//eUP0/R+X6i/vU7Lz//7F5cn8Jc/Ht6JfMVt9/7v/+j7ve3+8odr
/1naxOWk9KSjhGPaf/xp/F6+4rh/tizLdJXHkZA+AV/98aeibLroL38o+WehbOH5HK4c13c8HkNb
9suXLOfPzMmk5D/6vpL8xD/+75P/pzfxv9/UPxV9flPGRdfybPhB1d/e6+XJYdpSPALftpRCffNs
x+Trn+93lHvw3fJ/WXlEuFKZ/rbIFW4ZN526vQIzftKhKz5FW6BDQqzyV9y9AealTPyjsS5umlnW
T2S+9Dp024STcF5x3qtL/AZuneyzMUbAqroUyGxWxfpl6s3kmW8fzy4eq91MOPd1KELjZ46ktfcn
SdFbODLECMNs/Q9vyN+f8z8+Ryn+9Tm6Lq8TDjV4j6Znms4/P8c6SWdW9z7eQf34GY2mKPcAzpAL
u8H0mWEazTqfDLkGrhewlvdEZG3yVvHpf34c//ZSe7aypMAiIKTwXbE8zH94qeOYcyvLn7O1YRQB
9CVlM3RUGjrul6s5dMjef4cW+v969mgF//b82WNLbCumKQXKhvznXxyYtXCJaMCDA8q/SRSN4lxb
lAti+Q3kJkBjWwe2a0+oIU43bOiDMrYIm9lnCw8KZ4ywbntvHikf9t0nn+HOPfZbtAWTtf8m4ia8
AfEZ3na4Uk4CX/CVl/pg7Xu6JeQqKZOkJ8PYFU+5QYDywp1yvaOMj+hKFA2MB5WDcpBHzYejcMDo
PLQ20lTeu85Muh/mrrH9tYVIdNk4vGqrXuN2PKSSMNOl3TnGbmDnf+xTH+gbrBsvp/iiwazP5rvc
jUWOWN6aPY0OHf5Z4rMc48YgvEo4VXEt2+yWAlt3dwYyKLPHrp85P8s6QlET2TP8UgMxEMk3kRlh
mpEPzF51oU1RQV6hKJazMx5AtQ0Swcd2H0E3tS8qG02CedlMzD0t0IUv0gBTm4vbDQON2c93xUTG
V9ZqYCn3TZAt4MybcjmtBRxtD0UxjFsQCUxzyjS5mby0hGGA9uJnGtNTyj7Fq0Zj3VodPfbM3ICc
z414glGUXlcxbdCaFNheEFV5hJ2niev3zlZ3Wh8GN40fI778RfNvCQTCYuo+lkb/MbEvfZ2DUB4n
0aurYQiHTTBAqQhqpS7yoSf8Zw/hY1eS5LYGhrMX5Sjo6ObseCCAGz57pmiYRHUyueMqgQdghICS
lQ7J1hSVizMwy8P7cJgwa8QVtC1L2j+mVQWrsEgZ2RmFuauyItnkGaWbEKEK2tSQN5Alu7ewbOMz
TnAT97RgqG3kHJO0cqlRKCO0RS6xVUYq/TMFN3NLP8b0w9nDTimWi9xb+AqQ46XJjtr1TWdVSap7
07HW9QF6jPvmph2+NTdwcFvEiKMXFh/QtQVgeMNQKtrnoyGhLw3BqQlxOaRCwBSUuHWLyiivwjAJ
GSzF2Y8TdkwKyXuT6cAX9DnCtyPfNc3TjRN10zKfLgHNlbMktMUY/Q0jv/dhRLl36+EF2DiGU56d
wivPkWLex8y7Qu0ATDIe60Q2V2Nu0u+H05zdmQjVKRn5k1E53VWGseCN5hR4A5iH60+TdffWYR6G
BmC09oFZBmSL1HNelN+PDz4HrXUH+e1dTz6iT5jBR5kgVL+w80uP6CLzierj4Cv6Fc5kS++03Wlw
CgXjUVXm9VfNeQxktpXnB9AV8mDUdnkGLJu/WLiBt3nvNiAnPGxTIxzsaqrKK821cSwHuHJN4YaX
Gb3nxUXlxQJ6QGN50KVHcVdZ0TMhi3A1W9plasOTA94cSpyoRX/kE6y/+pR+26LsNKGlwPxUdtLT
5Sr0jsvCXxuuqZ+sSQnASsI6FBQ/MbTQWXdqs0ScbVPiERnSOrxXaWAC5kkojpus/kQwQ3/62eAU
V2Pkiw+L7cGb68Ku9RjpQBrTAbNx6Xz4SgB2TEBYmK0Y1wReGKJGfhYBw0rC+s1XRn1uApW/Zrix
o1UQcWEGnO7gDWiDYWHPtBLWaeGvlUzrXY4gQuDRzDXpuhEIZQDIXOdz+eP6JTozm76K7K9mtVLa
wVqeOMVSn9bQCDIoJ9wO5BKO3dRm+5aQy1GQVtvl5L1oIEqsZxYVVAk3yrfNNOsz1iNFylW417kL
sqSRDuJ8hBmQNpuOlCu6e2DcM9eiywDbOd7wqt53vdNv2EvXt1r49gsJUX3XdDlEM8Yn3tGf6BzA
Ahx/zmNUn5yq9A9WBTwhaQz7plVYndnP+BvCDvJWyIHF1AGB97RQD47MH4d175vTlW/QGx63Y/6O
el0Rk7GJS8oGjUQ2afPW+hVddQXfdOnknKtDGGXW3TxXT9LBotXT4qbWRdWNj8IboF8IMoVIjsXL
mOqB/H4ZPQSKRjSjgZpy2Wa2RUTLsNIHu9CcwezYIcroEwDYo/hWLyU7BIzsg3Nb17RONxoHwYID
0XtyhMVeRG6+MWPAp107W99VZ5vPHhMu0MqjC5O5JFQKj6KNA+/ZHf1qA/krOPclFlZwmjyBC90K
pmAVlIXFb9ndCnuISZNAXX+HDaBeIIfAQUnAxG5MzCvgJlSilgIu3T53VaY5hcYOC3jZob2Y81ii
HCRp8zM6TDf55I7WBTdouY+DLljn1uJWsOvGOAdTXbyQAo4eeLFykpwxnQ8Nx+6xm/tdPXfGtds7
y2R17s0dIwGQRuxmyflpTnJ+qIyDPTbekeQ10RAnEt6m8Ft3g8+1/hp8oKjciKdViQHFZmgdjzfm
UINdMedgOszcAg+ek2f7sBX2mwkai9KAKXrI6plkACvgyh1lsTO5s9zjw/M21Njk59qJ2wdTzx2+
tK5cRAth9cYuFsz2LkK/9sgTlPrH4m78RtOMolGtx2EwODW1uwgBX0GPZBEHMMYAwkfqGkMxTl+h
nqRpyLNO426NHai9GiqgwwZcDuwPtSHfS8utLkPbKD7nYu74xKcN6GcdXnuE8dk2BsWhwQPOrMwr
TebcUXll+KPeNnXvXQPrGRCyGbX2knJdG7bUT0WB5GNHv7YP4nEwfnI/b+jG8G2iTD3WXhsP5Lj1
sVdsG7xYDCEFAJFqyEiQJVbU7WQY1K+Zy5yEuSHrHBSLObjPOrzj+JgBmDU2ynzakpjmoNcfOyy3
XOzlMy4RrBOZqJMH3JINgWsn/hBWQh1k4blzth1TT7w3zdQATVZ9QqSiTFhNMnYmldXrjTNV5Da6
LL9mzSB6IXo8oZYaN0bXBoTJRPgem23+OkThSCa4mlbcsfR1V7B6gAwY3Z0jRmNTpQwqCelrahsI
gkglIz5sUm8tIydo3CgZPGGjBV/HDf/u/1B3HkuSI1mW/SKUKIgC0K1x4kace8QG4izAAQUnX9/H
oqplorNrsnuWs0nJkiiPNDcQfeTec3PEakcMNXibVeJFz7UD1ZNRJDubObfmb6ar1s6Zbp1678nz
mA45ir3YT095z8u0tIC4lpCRvvNY0vB7lf/VhVi48XfCV9Lo3qswml7TCe4tUabUs15KiEM7+OtO
JLyY9TBlyV54aXRXjxIYQsnEZwhxSSqiCc55dtP75EW690JJrJEDu7ENkvSZoqk52kKbH7zBmk1T
lWSghM50sMBwkFOrugu6xvmn0wjHw46nZlCm5hguLZnFJ10xvEE54DAR7xqtH42JF2g8wlqxdZud
Ewq/0zD67U7aRXaZKspjrNS1/40l7ca1Yvy9d7F5bpiU4Fkxi/QwNFZ9UJ52L4AqxMYqw3npz1h+
rNwqrhVcGGp1leygDnQPhecxfkBhoN8NOC5k/xpi3ZjEiIQ3YTU8xwBcckBYN0X6w1RV7VkFpb00
Jfp5VsTopCoPHCRuspvqu8CCQ4xs4QyYamIjK794BdrXSJP7gjnbOQxhNKzDvh4uFRNPUPLsFjw1
N8y23Ml8Ktt5xh9TyR6Z+CS9qyGMilVnmYH1CdM3BsV9t0ES5J06HooNFplwFedtx62G2ifaeSKc
/Yu44bMQDoZHBqSInuYkUSWjqZs0iIKVzGK2QVD2/UjZD26chW/gHECBToC+LpWcSMcbWHl+QT0w
oQZSpDCgnW5TplI44qn3sEFHidPjtIjkJWsmbE3+UDrwGBlRydWgORtMzqiNtqgKzFnjnLgJYGpI
2pcGqgjcaSs9k75OyNDkma9AwborFTLklEBo64QKJXLIQUySsxnpYJP2oLkYmTRvVm7Yn0Ys4IjU
RIWYRtV+jGkefA6Wtj40pcE9wObgrq3j4qdMdP0Qqpnlh28oxGYur069qbJ4fAG/HPcrmaX1GSk3
BYs1mP4pgUn12Vu1iwrNIYx2UQSdcWmSKPvAKjwd5dyj8MRyTI1az5irpVNkMIyYTmxTHbjWuRCo
kDGuhS7OutuGgOVFlVQQ0WwjAXFakfGeSjM+4NgLOxqOUF3Lom5WdaLG5yix/CeGFJyRld1hEe/Y
1/dc98eqToAF4IVIdnUfqhe3Sr11y4psk7QWJbHXqhQmzjx7bygoXFwIXoT60TY6tMeIYXZ91lvH
YUY5MHbZSFB9MWxLqwJgWMTFs2P03TbLYfMi3pHMoPuA/TXv3vwrNLtmPxZmcBl04rwYHOEX2ZiU
q3PeoUcvE7WDzIDw1NTafm5wO8B4rub4SWemu+UU5wTtrViuZs3tj5KA61aYGOgg62KH0rJ+rLKs
p6wJxGspihB9tjZOceGOn4XZZ1+xRiUcM5P3GWiG1plQ0eFqogwI1lNYwBfB3lodAxn1P9AwRU+m
X6VXU8vsbE2tsc8qPHJsA+WIgQCPLrKjRvdHlQoDV93JMKylmfSrTliQ3FOmnTjAMG2Vc7qfTN1s
q26HjrP/tEXf3UEwvWXHa+/ooB8E6d/LCYt8bRyCrhHbrJy6MxEy+l5UqOXgBxk444mFw3k1rrCn
2CdbjvVToyv9PJkVfjhVzPn7jFOWzs3Gs4mgOtggs8n0Erua3PqhAVsP9WBHzIFXV4+z6cyb3jdT
vH1VcOyZ1R/jyqk3VsGNMijDPFDFWrh3XdbEdFZYqPrUGY9FM0e3nmMkQCUqQLw0ORfdjnGeoEV4
DEkrE7e1T/ekS9t9rUuDuDd+hRc5kJOOMGSZZxN7fDsJo/dgRtF+wl7moXYOYyAmXUedPhTJW1ZP
xTpSJMJH2Q3OjzZLsaThspCR5aKWWrihN1xAWbETnCxp2atgnuZ0rZXEE4MEMEj2Oh+YKyQ6YFOT
KOtGcr1RktraG49NKZPPqrrFn7pFFB1dbIHcrYIjDw0XYEySXj7nRBe/cqvRGw767pm6gLsePMUP
tCO2t2LBD/qnCs3biCZJjVNB2uylQgVAqhTt1hJcIGgSzJt79p3VshY4pdJM6Es/0NnRG+JhS7MJ
tPGk/fyXywoYxlrfP9OhMfkH+0mIfYG5Fxl0s0eQXa2G0BwP6EDoeLn+X1AmvAv6B+g6iWJC06r2
aW6wNizawUhffFADrIRm+uxFlkfFPY5m2jMXg5dq8uLLnMxsldvJ9JZ1zfgqM3NaG52B83VKpv4K
tgu7NuDq91yAf5iQ3t1XBhIjGZEbPwnPbhatb2drT5nNEyZpCWfXp6Q3wWnsS8NsvoDUhB9ywCCD
uXOW684dIvjebf05iijb9EYdkaFxc5v2LfJrLBseLhvHawheaBteOtYAJBBvBuP6si7s+9zT+ZoC
mGC1SAuclSMPAnoPOT9nAs024d/DAJBo7BsSlKIWf7DV+8ae11q6MxqTVy2+xofar33cDWCqMz8s
fuax3/yccmsge3aaTyJhXpYnV1xHyV1cOPMzPArcQkVgv/kAEl+kRerpwEwL/3Qw3uG4KN61S/ds
OQyFmARFkIWcuYjvEtQqV6C3glmiccsmEHp4RMzI+yTsm2pvNHrEb1GlJyQQ1g1jkJfQsbpovP1/
lf0YqxqavePW4IlQ5ZJhrwxMGSbheN0MR5ENYA/jPlUbZJvlhfuJvUufA0zCG2yTIV2PU7xDh9Nu
eHCw3FNTDdaat7+xF06Rv/HX90AE8FG2eVMQEMOOlsukz7hs7U0UmSPjhr77aPwovla2YSCL9BLr
yyph/UbpEJ19nB9Eo2WzegEFVDwP9jg8oWDIfoUGURYtE/77iHPjwWM9s7Pr0SSAxRRXt2iZbKdN
+1CDOwRKH/jjCxF1wTapbBAmhe1tAbYpVKeD+xg1ANBUMHfvrdNb25JxI4/PzNLeDbB6QcQdg3Ne
siXrp1n+xBh2Ew64znzp7FQ8YnYRr0HSEcHtVFa/i1phHeahYLplOvlPl0QEXhaBRfHveLcnyDDQ
jSSFI5EaSNAdZdLfeswxnQ4j/BokfBJk+JxiXlAFHHl695qVsOirx7Zrs2yJeHu0oD2kN3kA4w3c
T5ZT7uwZv3baF/OWRJj8px9AJiyLERBLTkWG1tU7tNmkd1UPTApScA040zHl6xjRO7ND9S8V+iTE
lrfHr1YTWLNeYwQxKP8/2qwlxAwtQnJryoEsBA1SLlPySDjZqD3Apub81d+MizTl8bqPrOTgFwHb
84Vlj/kjC9dq7asa/yx1/C6PGlyNikTqpduEDOf80AQhOrgSBX7R3STXunmYHYIzupQgIw8Z5i4n
bnQLbzdfcsx1coVuf/waiwHQTIhA7N2iO75PdTpcXe0MK+reGjm+7KqVSY7JAX9oRoUcWsNJGIYJ
Lahu09XAVPaYGU19h0qZeyDIWg1pu3ceGP1hv/akQHjNbc1hbsfiubXpiCzGZgqgWyzBb4TmQVmp
QrLlTWxyauEZV50J4C+mqnr7HiUUD2joMPRftLM5bAS2bzzciKjLFQrlbkTWw8lMuuZoBQeeaZvU
yqK3SZovDBaiyqina8ZU5eDPnoMCDmtYDvFwb0xgFRxvNB8MB8cnC2oyXtLAe2vA8OWIsIkrDgSg
+WWZxvHeEX27S9rKpx1IBEMrv5jOMuzbd23lzDaMIipfMuyMm0EDdJ1Cy34zR9OUeOcqpG6t52wn
BWDAlBO+WDss0Y+rUrQ+8hUJ3qKHMfBFXzMCMxqZRdI2ePusi+xfVmoH30aYkGA3wU/SXWJsRgpx
3J0FWQoUIsphrjT6D1S8Dmp4bZuYzus633Rukz7QTY6bxoWlbuK2/DRLi0G3wUepsnl6CNOqBJPn
OQ8jY4Rn4cmSIRvgdsXYHH8m+EKs6XqXZGEBcLc0NiJ34Q/lfb5L0Sy+Oo4dPTpVlZOJkfY/W9ua
yH0Kcu4ZD11yKqAMaq2yKztJyE9MFhlhYHlluC+6teCxwsyWyhtDIB9rBpoFMygEOPG6ioZ4VxSp
e2W1KNJ1aHvqc4hlto/qtHguJgNoRiWMX2FPJMrgl8PJG8J5G+I52YtwJGhu9syvnFFlslQiIX/N
U/1Bd7m/b5MOe0zbk7cqJqM9SMEIpTTJU+WdYW7NhvsoCwT7etTiqNHCiYTc2hFvtdIBi5Ck+GHr
qgHZnoEOVdl08iFnX3iA/SdEa+Ih8rvufkos85Rw7Q5lF/ePXcwoH8GYh6624Lxho97m7r0d8UpY
zFMol40jcHWFcW0/pHaFMcsKiBwvy2GZkYf37Dqd4ohh0pxOhkLSJLrjMA0YfZMZvlFqK5oPVXQM
SzRHdBXF4Qe7SuavsR0TjVKoFnRT1Ln32ZxNmPhd+90LcyxKWd66azvQ3oPZWcxVABnLPaME8wrc
L78iqNYnxgnlCUUJ4Mc5S+e9AyQJuFOOgTqltALX5D43TZP/7Aw5QYbx0KwvGH+0eLIK63nk7FhL
VF9LO8/SX+E0uXcTBx0YASGf48EOdzgymg/fKfVte0PCRM4uIQzb+oA03z6X3VyfIEPPq9KP0+uM
7Ovao0P9thprfqrMtIDlF9jIz2yELgAlQYy7FfVIaGXGWjo4oOO0bOBORQVIMOj77SzxSzGy3UtD
49TIR0ccZcG8nS9UBUeH1/12jFL/qpvW2reMIo+Z0+OK7UFDdXacrLXURHyHyNVT3BE/IlnjhWf1
hZtMuIdhipIDGt70OfFrrLxB49zBWoT4EXmB8epMvfXGj7G8dUAA7sHkoXT1yoD3qw3B1y/jH20Z
Z+eZq3As+hCh0IyKs5hIAsr14C6s2uiepgb8fxUHFgIdLNfMNH1ieTRxyQA4bs1E5gUvSTxGpyaS
8DO8vnYfhZv1lzliG8GuHHOpO9O8GKYYHk27gmNou11gE5JhO+MCTjfglrAe0IONcXuDb0Y3v1Oc
cuuBqECUIyRQVmEN7lrAwgyWCVs8YiXTSR66XiDG7AM2AmCBs13kYeyafdDJ1JrBx1goRU8uTffV
5TXwJLC6YMMudMMgOQv3k485fsKr8MHbvbyrkyl78lGQvXa9j7OXkFSA1YaRsAhivP3ojwapuxFq
UlIJ8lJ+yTgikEzOyXy2e6CWEF2M8ULpHu69oKajovFBUtROjvPZzPUNLN1x9P6/K1H+dzKTi/4u
Htv6+7s9vev/D7Qmpoc0AVHO/0Vrcv5uo+86ey++mj8VKr9/6l9ik39YqDlQm6CzNy2fQIX/FJvY
/wBSKikSLGGZHjZSZCj/EptI+x/y9if8IAtqYZtoQP4lNpHiHx7iFUuZtg/k4iZR+c9P978Qm0jv
vwgRUDwoZCa+BxfFFfx1Qv1XIQL5d804pbVadP0tA04UyA4z8WB0KY4JlZ1gLqldMTFqnlNAMy7z
4XVJevAeeZxchvl3n6MHpLEg4dpPUWPFGA9d0WMDbNQWOkcEfUgz9PAMdgH1Jkmb/pJpwqLRjO+H
ulLbxsEk09TZ1SQQwDSDU9p35RE6QYVcofc3qBWIyTKNrZEY34jB4qsjTMT2WbkJSiyVaRBPh4SR
611tVzjQanGcs6DcekjkyW2w6idXDhRVqmZHm3mHMRnJK4tltCtDRhla9MtEAivK6Er+uBf+nczl
33y7kmskleezirGsv+hLhINO1abxW5DncWVUZayLEk3HWFbmA2jR0YFtEsOdbn1jXjpt8mbJrltN
TRtgTCvxDCf2uzKzk1UOL6NXjP/D53O5w/6QGv2++tL3BWcAAwvMNcid/tS/TE6FEYKt5wKODTuo
6BDJ8BLUpnPsxvBAJ11ggY2NnUxaQL4VLXKaamc7u+Fj52tQXwNCjrAP0IQ35VG+GXF9r53Qusv8
bFyEnbhLVfU2xcj6Wl7L+yHu1Fbr9CcE2P6WfHT5fQfk/Xw3VzMSvpaN4GzpH+ht96Onu/XUVvlh
7q43k2uos3k3DqRqUWNMx742d60NB6DJrf6M8IVgOhYzYe9mj9KNzGWE0EHLqb2fHZhxQse/ONOZ
O8t6WEaJfQo8z7rkA67QDIVEqLDSkFlCm+Vxwbx03sihDQ6/b5Ai5yT/+5vDu+m4/o/O6/eX7yrE
T7YnHduxnNvF+UN8VKDmoqTFaE2PvOJQedSpz26AsMsSOc4R3zby+8ZVO1NggwwiYxNW01OeeC+2
RGehdM5yNwF+3QP0o23FfGjmo7dnc/SqvNldNSWs7mneR+U8ngdfJXgjfQQkrBDstc0EP63RWdW4
8NbCMGHUzO1XCKxsSyliEsY5kP8dx0BZPOJ6WCtEIiquQvp7fLr1XsVFeW4dNZEqxFhp6lKs11nZ
bGPifZAtM8WHvlue6tCqMCB139EYJ6fScuJTOoc/GCtDhi3bT4K1mi2ZO+GpuP3DDclZdKox3mbI
L/lp0wUnHu5VZ1m7mhnupskp6TL4mKRnqZ2rRiI4ZJYvOjMEEHPDjP/9heKC/Lcr5foueXNK+hZv
cfkXtdpgUxSZLfE/sIKHDWJt8k3KZCPb5EoLg4JJ2VfGMK/M2M9iMtkaDewtvMQ/+fhSkcdHhEKC
xINEMU14Zz4sVW01VpxzMGLW1FYP9GquXSi3OlozwgBOm+ARQzpANizjkT24UnYRtHt7BgXmJjXL
atsoYbyxNjwOyWgflU3ajQeQCUBNMmzjVHXHIDWefKcp+Jfm4A7syauKNamBzmQXm+Q+dPO4tOci
3QDHt9ZpOtYrmM2xYHNnUvNFwbrR4XScId4XOWoga+LNzNLdNRVchzI9lx4rHgUF0hddvZslobqO
/8sAGL8AygxvPx4ZJuRuvCkL83MStb9i1vFR3hjRdYDlTfilx8bi3MAxWrGD/bRpnJaihsIgE+Kg
1RQS1G35d4mYjjl9MslyLHiADK7TRtbrsBzxtvaduTYlWP9omNQ6Dg3o8m427pqm9VfagLfVWI1a
9zdEnJe143VOT9zk40YCr/JvLf3c2g9laX+E5JemEX8Susar57hQH0tiiKYJ70zaRMnKEU61Vljp
972ocH6M6Y+4saOj1O5GYSRdp8QSscs2Xda8/DdJfm/Im4eTY7GUq+Lxu6obtfKMjAcXPIPEUPL7
Y6rK8O/S/AfgtmE7tf630Gm/Awu07XRQHdDdOXBzmED15hsIBRayFmnheF2hL96SEgZB4EsNXqZD
NmB0azTkj25jXCIb5FDvF9jowk22RXjRgY+K9R7JxiJDe0NsZnYcNDkGTan0Nk/cpWg1uemqVcsI
Yd2RLpRFn7S35eBmG6Q4OBbiXpwn3l/LMBD7wTMZaslp7VQp4nzANsxY6IKh239lXXaHskRs2U3t
0ta+c9sWS0eUvilhnh2YHkF8C+Mpsa304MpM67GTVbdslBctpV+8J5N9ZWyOZoNlRzsZ9TJyLfQp
wc5iL3fR/ZPZRe0G0dHb7PafTmDFGxaGY9Ejr0OrstI9KY2QeluIETf/orZpILrBLnA0p/jYymg3
Be21Uzd+uWOuO2MSe60rUsyRq5l6jzvsxfEgs2V+uhuL7LNzFD1qsA6BRyHYPxQTmmSvXAbKf2Jg
dM7sKfpnif3PuvLf1RK3SuzP48LkmLZdh0bB9VAt/35J/Xlc+D3bI7w3S8JcCMril2HhTCyuyYMc
tShyUMSzEUpIbcOxNERgfJkzzGBtEO81zIXH7qO15Pscl2fL8AnMcaSx8nLr9PevS/OmXf3rB8VG
jG5eKReZ0l+KCqwUJUcocAVxf0NerFOrMJ5Mi9dnVs4hvPyEoTcLx8YoyGnPh3Jd9v/Dl/X77PzL
Z7A910bHjbYWactfCi/thvFIpUX2FZvTo2T03it7PmjkVjChFQKiVj11c5Uf27QE+DkNvE88dTIK
L9132qUIqW6Y0tg8OI64z2jXjsy3cxA1d1MbLzmqthST/TG9ObWZIFmbER3fMbPDn1I14zmhUF1R
cGOeSwDvWiHrdTd0JJPWHt1dFe7jOrce4KQAY4OO76BYm+euJe2Ekrgdq53iiFtEPuTQ9rtjnLr5
+8t06y7+cpmoSj2Pj4+Sw0OHzJ//cT+xuggto4PbGNUIyca0P+rA2ZZqao65KaOzV95DjH0u+rrY
Hv9ZPVS8YFZSh+ml8KF/lbFBqEsg5dGwHAI90RWBJHEIuL/9DpPLqMuEU1oEYQPabAjQqhN3Vxa4
1DSE7ANrMOPw+9+4iA3Y+PQkcikOOObEAR22OOhxpqVACYW9y6bvTcYLLELjYEFiZRPbXGwqygVI
xJat6ip1FPWD9i4Z9xgDunhtKB+g1hgrhCH9xWWdKe0uepxbknsmw9/+/Vdq+uK/fakm1T7lvss+
Bo7VrXn880utB88vYqPmy5jdj7ztCaRmUDkP+HkgLD/YBaaZnm6khYfUdj3qWDevVwx3XtGyER8a
eQLFFIO+wzwDTK1yygdjTFF9ah+td0REWLYbk/7Fc4gvIF3nvRoJA5/9J+IsPJI2np1I+qBRJtDN
mY/b2nuYCWNYwgQCrjRkw1qy4WRK4hva29d4rdLZYbnZyXcXyvo260P8W/hGtYcGs/JojErGy9MA
KcZmK77haF4GjTThUJGba2DhdLfJ2ENRSdOV24B+VYNrLOMG5L1wmpULD6Tp+mRjJNGLE7oXMvgO
fW6/waJYarZ0llFuKhh8mrCQo9cVGz+IG9b4Izw8o/6MenAezi3H3ahhpdNNLVwLdQf6O8K+hbd2
PY6PkrkmJa316Fj2llHjISThACk0x6TP0HHRs1A65Ei3PGGAq2h+NS5IXHLXOj5zc5dDG2CDGqlV
zV51GWTIoVopoVI7DQjKqo9YKkdv46BoIQpQYyO5lT5gVksY5BApL1u5pMOU5CA1ls1gWQFcS4O+
W9dFAccN92yu83OJ3TwCb7RL5Qy8M31rZ/8LA9unI3E5jpXnHMp2OI7orBJjXGi2TqswuFqOWMKQ
dbd1hsq7M3FVQrThQ3pLhETGRX027LrdQoqrR7kVpaHkE3D5gpgpMcTaXQeR4OASVgSTWjUkEniS
eOrGu2fVAKIutu+zW66xmSUIRCNjbyFTu8YvIDt+dmHm7AxnPEX2+HNARMFZ2p55MT5wGT540WZL
B/P0HDjJFeztxL4azBhpfECHYqzUPQgFN3BuUcOlvnf87AO5BJTDke9xzgNoS4F6D7xiy8txG7pq
QXXU7AvsooR15fqExfiUGayY2JMZvKjFMSY5ctfn4WXu5N4jV4/2GbnRODP18/VTmTn1a1fPryny
XNIXXIIh/PCpSpp9mZFtE+c9meMGm7OU1MVllvvsJBQemrohby9f+mouGWgzR83cTYrRaYmThmiF
uyoag1OenStjPSj53ZO8SblC0LvT+z9b5g8QJCs00wkQgnzaZ6NHV5S1cAE17kWLxypLXtsWMomU
PJlofR30ndCsuHmPyMwWM/SRU2hEGw6teoEykr8MIcSRbXW9styrnoX/4ARYMyzPWrMB8h9C3zrP
tHIrK/6yqwDpe1NU69AKwyUFYo3F0cJWvYgmQnKLMNvaoQ8wrifZgnCGO4nN3TVv6DDTvFqJi/9N
AUtfmH0lNh2uPcbM3mVgIY6QIUGWag83cCvJDgxPUp7Cpeuw6NHmqklMAoUSA0FrkK3RLfwSBtMC
AD4Wt2Kr76HGrLOUUXSFB2+jrP5JUyJlufc2TsMTJhx1bHyL3GCLvhRxKLGe1UaCcVqR0MnWtHmM
EirhTB9JN9AbWw0f+DIxJDi8Juv5o2fHuRDUr4sOpH6U/4ymcdvV5LVj2bOXjLAX1pjhMcDvveRV
zFi0eUfCE241vTbZ8m+mMVV3fq2hgpPuO1bmQqSwkgBCI8ThCFrKrK3W9XATQzU2mTslWqu80uPR
yuN2ZRZWsWS/NG7Qy8NRrcvzZEGQz0aDxT0NYmR1L7aw1rkgx37KAgjg8hRMsIAGjRiKSR9mrpwk
YZg2cN4cm9Wpx2iiToqdcx43HFzkTSfLlHg+KENVskMQCq+j45FvesztQDdo6GMKCv9ieD0rRRr2
jfInvcIxTIYx9z1zSsR5RbpqxvkdxuKRg4IfK8lBGmr4A1xziGdmSnJpDqJRhBEPTQhXXLnLkTCV
RWGohvzWFKBuTefgOi1tkTr6Qp+k6n6O/sBv26hHeBY58XrqxZxIoujD+u6Jrmw6c1J5DdxpziDQ
0paEiX4L5xzD+7klOVWONDSeDNFwGid31nKTWuJOMhUK+f7WZlkz1kh8ehDfAFosn1hLfYYZ2H+f
qNVNHRprwCi0IGxU9v5Yrtsm9JcqwyCeaxEdYhhTLjrwU2Wg9A77Mt8Oh0FV4YNvOigFKkBKXR7D
3mGqMOfEW+eYj7ddg3gV2tre7/Ot3XbHsGFXNngr2SQO0WXjIznZj71pQsmeQQsLI9xK2Y1MQGD/
BH5ERxC1dPH6EQCMQ9/AuZrAjcSGX76Iik5QU3Kar/Jm9s8qOu26f297wowWqmbwU1DwxFj5KA/N
M/QZOFUGMncaxHhgDtoZOrzxEQ16AvGJZUdt8s59wuPITMzy/bPRbewA/06Z4eeuU4ZmA1u+JUCn
HzjFiy0CjXt7VM/D2r2hHngf7qNouvM0z01ZE5VCmnNPXVcCSb2hR5utl3jHoGA/XzuscskJOHiR
cXENXLW6mhswEq6/qyRYct+bjq2FLRt4y70XjV9mzH+mGgL4Z4hQFWoXQHDTumui+UaZ/JkLl5Wv
3VwHI0u2nW/9qBmlhClEWO1MS3diPpeGE3DZ2YTfX/un3nerXVtGSPNE8KY+x97/5gXQLdC2fnv+
L2u2/B3032XSqhstHu3KjK0AaB0U82hWRyvIPzGzVyioNiOKxhV7x3o79gSM4qXBZVS7HyhmUSP0
5Dy1ru8AWCQHk6y8Wwecvudx99kHVXvyEUr1c31VbpmtRYUwFRHynpGufedRMhAEtWU48F0GvVgj
Ksp3RtRCM2RFMySYFtA0OWveuEe0nkwvAYABHO+wktX1JSrl0WuBx1Iu0WSbxr1fT3do9tg0EQNM
ewG/LUhefPGCXtI+iZp3HYkBKHhAyEGfM6FjTP7RTdDFRuPdBPuoLtp2BzuF7O6ycfha2JCNjPc4
MvBu6DJmKs8LumgZmfoQN0tPzPDjvIMwpb7LHfjysikysvJszdBUDM9GU/S7apqanYupbAF7uaqR
+tCw7meKc7b2TFt9RgfLyBpP6PlO6HLn+8iuXjsjISCKzPKuYf+Zf5hRs7PmpoHbgqoAi/uRmeO1
s7EV4M4seRIPvkl4rCIegDAU8RJNGypTFQoCAioPYGUBQzOPSLeyoGAW0t3EZj2uLOBFhLug8XAR
NSzJ11iVmP+ZzIUAHlgZekj+FsZU/kqshPWsveW9TuqIN7/OJch5d7Z40JDFgF9dp+TesFotmQXN
zLky/6IGez52FU+OGRmrsmniZVKH12gYNPlWLmIDFMdWZfa4+tWLrKOdGc/BHa+b9DhWDU8l/0sg
UrkbMaEt0jGjvhrL/tg4BKUUhraWGxHUaCvGnO90Yg8jx+GBo+TDdGsTMuqsKPJ1vCs1DLhG1z9H
kFNHhNXzfmia6WCzGqF413cJQIZNjHj0IHNiBirUaharpydlN2Q25DgOELCmIiRB1yVrpNOoTKAP
ac8ztr5UbxGClVNK4r3M1Z7V5aY1xp+9FfVPbhjep+N96NmP+NT2DJxiNvo+QS1VI6+I+Tc3u33a
SW8JPGbcWq2PZMRxfrjptPccJC5x3GRL02RlmhZfYoaj07OJg63T7sLbSoXuPk44UkrYrJ1njw8d
jCeUx6W8Lya1JKS9XQxDUGxZNtDYjJBIBGr8PXJ2GK2PJo1XjDcTnfC50oCVSQG/icM0cCWPtPhC
JctOMuyLmz6ByNiSuWQNzaUcmXJyjn47ybn2DfcUCiqoNhubE0jszdzKV6ES6xAL/14T5XH1vS5Y
WqSI/v4IcpIvbRG5e/y5G3Yy6IP12jGH6EL+qrcYia3FM+bsWsUcHHIAdsPuJewmNiFljBzC2Yym
+ctQ5bNikYxC0KYGaJPwTqYN4JTcyj5yYkahjee/fQrEQd8sW2bdnDiXwzU2xWSFycO9GBFDZFR6
bHaaB0ffhOBgDFwH6YsVzf3un3+hmtEFjg3W5O42IyhwV3VdpXaM2WqEAsLaVnZ1D62v3pdu/ZTO
vVgAJ/SOIfyGpce3vv29N5i6k84yDBKwNxpMxvsQbcy2ytCqTkn5GmRCLrXoPmPkWjL7rprpZxE0
3U6pdJfWQXgICiXuWoMXb8jZPpnhpeFGu5tESs5n6QPMutE3fv8DHG/FSQDTYWKNeJKt8ZxpFwdA
kT1V0YRu1iuMU053TYaESDfonqZzlN1GkQ2z1HHU4VKGZvEQdfo1mHKS1Ud2m/zaxjYzpg9ZDsUB
wa15FZGx5jxCDAwnglQ+t7sGLSlBLS7ubVA49bkTvbMdIvxgRcK7xqPU2jKvZDtmi3TXZGm0wmK9
p4yrnixsVJTiF0fRcouMq4sAFbCL3pTGxOjZKVuwFrRuppGbx4jw3CyEW+L/B3vnsSM30qXtGxp+
oDfbTJLps3yVpA0hqSW6pPe8+nlYM5gu8S9mAlr/m4ZaEBgZ7kTEOa9JqJjJ+mMKjnyCGjlpyCFV
TlpjAwWwBqp2h6LtZRSqDZHyNyIxxxqKpd3IdX/XGdxAsTmsZE75SuduOYbdpkIArAbz8lz6sDH0
KjwIRd4ccBEBUVeG0AeQCvIitTyUPmKiSp0ruKMKMbLzqvSa4VqyHvFZ28cR9HLUGpqzfClfLaW7
3F+qonrtERwAefo2dQLTmP4eeKZdoz31PLZjuBvy/rGY6gMXRJjXijZyLMOGJ+lgypO3GWK0JE+g
AaGrQxZvBeilcSqfoOWLyS9Ree0Coz/6OMCoIFnGwnLec+xyVVMewLVjZSISY+PPTWStEzzb63Ok
RtkagTrS+BhWr8ExeZtxSHm/AFV2TLSMAJ5dNkY7GvYoeds8VhG8BnZDvthwDBMnmbDR4eKAX++a
R/ZZR7k8EODBDbnlwA+neJFKp4qkKQbdBRtfOZWK2e8zNE3rXEQFM+v2PPbSE8/ZPFQJq8AHnbxO
e0Aw4BB00Tqql8qAsIwRgY/tBQLWVrdrYBEbGG3dpyo+MEjOVW7EDQUUpXiK0KLlRDQbtzYKjMYs
mfd003LNrWtuiZ3wVqgWFnHYr57I266GOkru0Ka43HkEL5JVAPshk+2TjMRQq7adW2VD5SINGyig
K5vw7Efj7y5AjkuvG9PuvOB3IAf6tvXks3RBQBlinLT2jbpBNqjgkVa2vd0man7slM5HIz/a4aml
vCg1smfwldxi5PvZxRK/WLwPIk0CSdqG2aNlZJzMikwaTZYSFwb5FpS+BycfAvuAITuLJVuJULS/
16nEG9CfzDsB5ygBuaAY6Z5X8qqN7UUmEGQOgjwomh2qHtbmEhWiDaO+RD40cnNQSG+XEs/DutNR
HxvyZJvmlxir4YonUtu72GkN36rcPIXx0D8rLW8RrVEdFG3MXe7J1bGS5ZyjaK+WsvAswrIkASd+
FQdVccJykkWmAtfmIi9vv3sAM/FKBUtyOoaXYG78EFAuK/QsRISTvB6OTIDvyxrWVlt/xYq0W+cK
OzwXE74Ccw4aVIf/LEF+XQaovsOHejHUCKdtkSYMn2qcKJe1Qz3q6GVQL0bxJW9g6mrdwGNOekt8
8TGmA1aA8keJOsEq1AwUOTIB5WEEQQ0D4SyUT1zUCfMdQEbQCDgXjTGVw5KUekhmzAHXFUzncWn1
m7TH2x3W/V6sm/37iq8tZBYDqIrrVNamokD7pnopfP8CZy9wHqRMBRM+jkGFtUwM1Hh78lzh0OD5
MTlDtx0KwaQAati4G4j/kovBK5LQUAWpKxTtub4Ud11hdgcMMn6aSE0FMY5xI6egaJTl9n0T9ng7
r5iTYCOM/Kx+dEFgoCYWG1+6qR+6mIq7cS+O5WOl8/+EtvZeMrIfzWC9+DlFT1D5uIKXyLFKF4EE
7JT8LLqtqCCknVKo4sU4ip55DDob0RGVBJKCWmGT/cRNvFs1aRgcJAy84y7cYNva2Wak2WoiHPN4
5KavAWMl0uBh09QPctYRvtFlWOPqDIMrQe8to3ymtyP1css8mthNO5riN2cfrbv/KTf2JmVav5Q3
ZL+yg9IjEB4gU+R6CWpRKNOukrzKt2pFVpYU9WWTJNOIed1BVoATeG3JP/VMaB8Zs20KMCtIFJF4
bGoS+r9TKLr4/EoJouVBeVQNZidPv+SNKN1VVvDQZmrgDnq1E7ISJ5ge4lnTkCspEEBeJdpJkHLj
JCnSVzJxHkc7gI51kUMhzVB4OXVdjD503kB5wkglmlYf1LBUV8q72vALOOYvqYx9RZrBah3YQXVW
OSlJp0O3VSSozZ3GS2mY6qdd902YFnoppOcwSUt3VPR+XRjWva/Ivd0r1IVDzeofuVvGLkSx4Zj4
J05k3rejTJEjlftdIo6naOzhKjToVolFi0461nZIhz5AT8fQEoSOqTThpoEtDfZzGDeqSNES/9ig
tB4jcSI5YT8t6pm0j4sY9hk8uDW8MvDaTXiqOxUVvED5hxSDsfPqej+UvIMxRSAlcwFXjJMmiSCS
C4pwIvGEyF2mZVxahW/FVNPu1fQ1xIFyJRUllyeIgm4DD8auY82zxyrF/HqqidaitW+60mJ5BeTu
LV5IQTL802QAsRIkSmNVHm0e8Oh1eAQPYO7ggXLrp4ruykHJT4Bj5V3eCj8hQoEiqF+GzNcfddF7
AaJUnK0ITlov4sUEYp3HUQlwBo6eG/DIWkPRJemiRelDjWDqKjJB65QEXMHT3TboZbAowUsV5iiB
4+XpNoP0RcWC0oINt/NixTzkWY99llW8cN3Qke7ilZoMjtZ/VaohO7W0U8Wg0MFhbzLRvEf/n/xT
h7SENkCAVgQ8D9//44PVt8kt4vGOBkGdRfoBhMCXilrlqdyRcjtEXnwnWWPjlqh0IG/mfZFQrsS+
BxlxrMF/jqQvVhkS/XUjc4mgqokt2kXbYpAEV7nlfgjWgcsMLqgAob+pTbcfmmo8CYHyFEKz3A4h
cRiboMroNinvVZzgFaVyLAEI+cgv7gzWChsD6A16Iq7YGydOSNz5lIo105g7qVNA5YvFd7VC+Xts
JJNchXRIvB7TuKzaeug4OFou16A9Ucj2WqPfaLV8hthJC2OINH5QR046itipYhiJiPX4xYvlB4zd
T3malAex1ut7YKO/1LIKvpYiAAtFKa0tyKCfmq8MvHOjH7KY7SLwEk4w1tY5BiZxQQ3cKouvsXB5
5U2KYE4MaH9icUpJus9N6xBiPGlb3WR0pAMUKSKrctHtQSqWc/aLohDbVUV4S7QRlyoIFZLWD0ep
JSGS0hooOun5qcv93EbcfAexOFpHvZDaE/Wfi2i7L8menhJUGjAZ3aJZaa7LVq82vffbK6PkZZTH
fy5ZqJLtJk1hmpShfdOFxOyvTFndShjJrgglSBNzUIqKgx9Fi+BP0e7bZgAgjMC5LVn/DBgnHeBm
EDvzPkLuV863nVQ8F2PNDVFFi6PUujdMVg03UfsdcvmB3YY4DwuC9zQARURJlaQ6mpnak6oJnRuA
SrSLgnAV609jEH6pfcV3YTShxcO42weGLLV5j2Aayk3XM3fxEMRbE9XwTdlX2xK3xH0fVNiEee0m
yEx835WnUue+oJtlsymG3D90WbYmwrHXZIq2U7nMKULoRjngyQn6PvDW7N8aTb67tMOrX/WOZHL1
DerXRg7PgMhJDxq9Y3TxYxji/laql3SNNzk04W1kAJE2kfJfQ/1Jc64KhcQ5onfAMuv0MSeTZbed
hXV7aGEZjljVlHP7VocSVbaKR5uqkI4xes/JzOInib814ph3Xs5txjAOg6f9SFkcuJ/WrxGXO+uC
5bqqJPzKHMFCxXpKFO+prHU7JmWl9PB/zUbpT0WTviUXAyugSdCy1vp1E1j5FpWnZC1Psv9FJr4g
d1w+yUpzbsAcatMttzo1WQPpTc8R8wyh73kCBGWV6Ai0CuBU1BS/LyixuUnQCy6OEbumD9Cvib2z
X9YCrB6f4OPHmE+NPyGDsnIgJaGm7J/bkHRPIEq4TlXfso5EYa4fxNj4XofalxTjLUQeNkEPmKAu
2uFU6DB2S6jKkWyMu2r46SPktoqS7AWGebgqsPWxOt/fwf05I6JnIxpvumGqmLYVBOsRiYdanp4n
7WvJmDQaV74OUA5iKU9J6X3RK9nkZ+F3JHbhT6H2nwySQ6siNlO3Dkeu2eM9xHmKsw1WIEqmcMci
bdSjYbjWRM5lMsiBCy0qs7n3ogbcERczLzUeyN+uS1O5FwrOAm6TBjcM9taIsyNCajgQVHBEqHLY
A55BHR3E3G7dCOZzBQ0F150w8w8BqLf/4g9ZxytmArSnXwEJ3qsVukRoY0TrTNp0Wr/DLGxrVecq
CU/V48ZUOrBOwz2qjHvYolA49/3xAjtlJfOkHtvhOwIPb9jAvKqXwM7N5lgn8k4cf2P2uYmF6FkZ
42coVt36vxB0gY2c6DytfWhKPTnjPNefLCXbd5foOaJQKF+0c+NhqPEOIfj/ko63JB0nONMyzP75
e0j4+Iiwfwdp/g/CXpLl/wCV12D/yqosmQagjP+Rc4SA9h+EwxBlVPj3Cnod/4ewl/X/KKZioZZs
GYquyCbwl/9F2MvifzRyl7qomH+BsJ/BoQRZUhGX0HRrBgVpfclEzFqUjvkRIZsjd5OtfB/LK/1Q
vwg3wDx/AlT/bWMGIVb9UoS/40tH/QEj99cVki9fP4zzZ7CzP5Ua//30DMUFEzsUhJFPU7d49I7t
W3bMXPGH/1s932ph6dcrf4JlOnj49YhW19GshfjBzFvJIV9TbDK/TamIcN6TUbGsfa3CURsDjbDE
ftwWuERtL7Wf2mVjIOiNJiGKAEN81uELBghqOmQkReDAyF2mElY7fmOmDgEY9WyhJWzlMZDiCj6V
b4D4MFv8u7kaW+RnqbDWMTIj0UUwNqquNRu0c41tGWPmKI0DOelYUh6w6vbe0K6Td0GEWlyExd+6
4xB4QX1+IqlCkxgfRsGK3LG0PEegurlOCvjkfk3V0yPny8PcA1WRlZFbdyk2pWiprPDDA52RAd8U
Eb3Z5FGH51NQJ7vOwzjczNryhBoYZmxyNbyA7ozREDDyJysBfBP2ZfYlyMd6w8/sMVhrql9NF1bU
CdVkU0YKbtwm0iuUZFNlK5hArkEiyOC+jZwXZdY5ao55EC8VrGmBLDm4Y2hOkOU6FZYw2RhiNtpD
SW1K8MPugOeWeFBjfGa1SdQoynLcZLxGd8YBD6FSjdXvEbp8Z5HX8tYISVYZunlx6j7vt1He9M+q
Lw5rq4hCtAJUXKtqAdJw0imT8Iuxv77A/tTa/HcFT/j7DwA3cudG0yBRd6RksdU56VbKBpCCeANr
+Cfk69/Pz/BzNYokwHj4vDwpUZW/hi5FCWm48fU/UZ//fn0GYJS8Bp9hQAjHXD4WQ7XWkK7DzSvO
v6KfslKMQ4oP3vVxmgLSv5jJ/2vKnFGALC/Vgky4KMdEwTTXDyglDrVfnuifsMWvr7avt7MwH++a
qB/mA/XcQrMEC05vWsqHsP4R4Ve1QY4OOhzGWwe/y5X1pcJE6np7CxNkTmHnQ3tdCfoPrv94vOiV
m2NSlfoPyeXL9Y9LC/HRnIV3zJrHoJL9EXI4dRpZtA11OzF9VP23XzwjX048iPrn660tdWUW56u6
yoRxEIYjBAEwHN8qv3PI+17/uPoncPffBTAL9ZIE90G6xMMRmqAdH+4wxj0O68jWzvGp3fHCXoXr
ZIdL67pzRAcy50p0+/W5sK2N9VC4T3hj7gbnqVyb5z1XxlVzuHW+LfV7dkJAKkgbjAmH40h+LW3P
FngBTylvEDyWFr785wLphyxt8SCeSOY/R6mmBqysmv5LFvRP10d2out9urVmMaJqhKSuGtis5sbf
BkCy+hVyaUQhZe+7twbpnU322QaexYrW1y6BadGKvvE2zWu6Q7FgDUV46z1ZL+m23Zsuar5OcOIs
2kU3Bm9pAxizsOED+cEXtx6RwScDJXwdht1Y3cvlOddCADCV2/umbci3bgsLi9SYosqH3cyzNeON
m43Hur9MXhxeBR9wsFaXKMGnsbEQ3of5vbIgrGys8OK95aHobzBW7x6vT+bCWjRm4cRHYrXMSvpb
oyMsePKdEhtHKNWb65+fNtsnkzhHDntdEpbVpR+P5AIcyzsqknAjDspLn55Fj5j9nVdWIR9JWKr/
II0WOrmEnkjdph4Sr1brhvgcIlfKNasE+ASSR5H2HlKJu6DFSKMQyYuoBQ8v0Bqk4sc4dKHJY6ye
wOKLMtAQuQ4LIdT0ixOgT/2oIn3SHj1z4uT93fDMYtRIbdesfYZHz2XbBH5be/6NT0sLccCYRZne
BC+uluV4HPbd2XKxt3CENVKy29qRnN/CP/R2/78PvUU6xzu8/rN5lv9cx5YZXsircm6YG4gJWBue
LgcAwYcGUsE9hEZn/G7+FI/9i/5Wn7on+Vhtr4/gwvFrzGMR0LwgCmg4C6xNNCBHUjwliCqHrUXS
6y5Vv15vZ2k0Z9EoLHGqNwpGczRS30lNJKB1L9J3eZT3e1QMBvt6Owv7UZ/FHwKC6KXlZTiaKJL0
cvK79qpzGeY3bo9Ln5/Fm9KKVK0eOHq65kj5fnURziqp9uu/XZlm+5NVoM+CidW1wCpTk6qDU3wT
HfPrz2rX2TuA+K9usjcOkXtZYafqmNt0dQ8/ZS3bP0GhbQy7+RH/iNbGP9d/yFIU12fXGL3Na0vE
e4WK5dcuem71bxFodaE+yJK2EpOHS/7UduqNbi+N6SwQpYLBrUmNBkAb+C837Q8z8s/VkBz+sjOz
IDHp40QNNYYjnt+I1nxv3NYh6/+mc+5db2IpluqzWAHCA2Baqw9H8n5OfeweqxPpW8Adh8hOt9ZJ
/1LcR9vUgWCykjfJq2bDjHCl++vNLw3gLHiQ0KByPBAFJyGWIeHxZ4qoaao3bBGWPj8LERq8foR2
tOF4yQHQCAmXrjaTvwoBpIvrHVhc+LPoAPDGEqCODcfS7W3TidbaCknLFUL8q9GubTjDK2iwK8+G
wbkmv7nSd7q9QdB+Pa7zPdeYVb2+/N2Rq80iSCtV2nCR0hFVWcAnHbrbKFqOinO9qwuDqc0CiJ9e
LhyyLEYTxdDujqLZ+gIe//rHp5/4Sfx4l3X4eBtKWuSJR0E6AhClOn+XZL8xaaA0dY9VvF5+0S/D
jW5IS/2YRYgEayETSUGJA4vnuY18tguiZ63sIeLcxXa6D6AUXe+VPO2iz7o1/YYP3UL/x8Q7jbao
O+zUPTbXz1g57RNOY4REn9NVuIEEu/fv453/jLX2ASLtjbaXRnQWO1qBWnTa0rS+147jgSPFibbj
ybixtZbSgdoscKB6GbQtytVHC+rUc/9kbNs35CxAoJ1igZfT9RFcmqxZgMhIJKk9ytnAh150iuFZ
d2gB7F7/+MINQpuFB72VMUFOUHfw5ecw+lG135UJiQ8YXc+BzD5eb2VpImYRIvb6NIqnLigoqCJs
YFKukeAk9gBFq4NkaqB6pRs9WmhLnf7+w3qT4RFfKom2UIoPm7tePwo4zjbenRFt2gGN9WZ9vVNL
06/Oo0GsG3Gveky/9V2sfpmt73QaB/9472mnxPohJQS/SqQkfOvaLy1M15T8/ti5UChA5el0rugx
od7ll5MnPRjlU4R+QJuveR1xw1+JbQJl6zzAgODqq+wkUEMaBdruxhAv3TDUWfwgs4fzyrSnlTvv
Jbeb79IWI2N5lZ6jGyFqaRZnUUPuxEaXkZA9mg+S/YyM/x3FH8e8MXVLz2t1FhmMUuj9cooM0Y7q
Y3/MDpdN70JVt6tTSGHMrQEorIlKu+EeYQoUZ39cXzTKwm5WZzED9nQnWzEtw3Xwz+Gr4haPuV3t
082wze1yN7rJd2RzDmCnXqHL3Geb8KVft6/WHp7hGTqRjVrFCWP0XfZ0azikqdufxGhV/nNZ1Smu
EuOFH2U9CRms1lVz1tdkNTgOvoh2tiM43zXb6yOwuHhmIUcWxUzMpqhZTfxPW19bj/krltJoup3C
G5F/Zrz1f/kvdRZxYP4ICAzSSGvHTrK3XNnJNhc3dxEI2MCQs/VV8Djs6oNqF0ekUk/1Bh21+2Hz
7eLkL3/XU2UeivxSb0twbUfFjbei88vYtA44md2ts1Watv0n86bMIlAni/8b62oX8gP9Agxsm8/h
Ol+JNmI53MEE95/gxp5cam0WfCSr7311mrguecr7V114GjwPUdJDMOxujNjCQ1OZBZZAiNMun+5A
/mv2vXuE2vC7P+Jl8CT+zJ6FDRjV1+bp8ut6a+/OZJ8N37RHPxwVvlcNZqnSmrw2N/r++RGuEum8
R2xnublK7l281u/8tbmSbQDuzqtve2vzLwdzFoGQkjZHq6RttHQdUIqr2rl1YXgfrc/6NYsxNfZX
pj6tu9qFvYy2k2vy2BRXUB13GFo+XuxqjeaOo6+1LSZgq9KJ2Bf3+qr8jra3i1DVnXbqD2SE+xUA
tRt78n3Zf/azZlFGVcKxBuIz7UnRSd3+2Ly2q3YPhO6Y78ItlryOCh10FTvVq7RqV/3v7IiNi5sc
e6febGHk7GTb2MguL3en2wY73zVuLDx5+g2f/bZZUEIdsozV6dZQuv62PTZOsxm3uRNvRNLjnm2d
yjMaZV/K9eUUbPSNuQ7d64twacXPAlV+CTECQk/paCQiktfhN9RCnQrrHKW1vlxvQlo4TOVZHFIS
ykGtRueAa7uIi28A2jqx07z4zhuJiA14Gld0pX11uLW1lt6E73H5w9YSAgktVRSojhqFhGwVbF4l
BrZxWlteBxwtgZs44+qXRLWhsnMH15MNkmn2CzykjbSudsHq6UbnF65M8ixq5eQ4s0HhlwAYOUJS
3CBKfIcVig1VcAeRe93tjIfiPj9FN0RTlhqcxTBPzips3mmQjODKKh6bGqxWjq7dj0QJ1mVzq5y4
dGpPlpcfw5eIoVvbT9OarTonOcP+Wu+0B0e2L87TrY2xdFq/J00+TGTQhCO0ChqJLZShzlLqYiG8
TlpQa+Bm1afQeIyRrPnLyZpFLgOz2FDqTcbup/BlfAYeVsur8h/w+99RRFfvIBpNfIad8tTt1B/F
2182O4tMkiXmdTmtkdJOHoffo52z94MpIkrrwm6I/vDGVr5d3lgi0wx9Em3mOi34IFa1bxjSUdAe
zfJbKN4jDX9jDJe+PQso4xilYY/k0nGMVHAF5roTXjrpVpJi4evvIebDchAp2Bh5rXFAA3uRUNEy
kl+lod347UtPqvd3z4fP10IUG2XLwABoTtCKPfmPuRuf1Ceo2ezZ1+vzvRAP369TH1rpe0jP+kVn
4wwX+N5lRVq2lr+MKV7ylgk+tcvXScQbFUTojSaX7hrvhYoPbXqGliZiRJvFKwj78Iym9Gtxiu7Q
1gJQ/4wu5HHchzv4fb8hyG7zvezCzbTrl4CL6fVuv7f1ybJ7Twd9+A2I/46oiLE0ut+a7Z14+Shf
ovsI0Y4N6iv5b2WPp8E5eNAfrze4cLa9B64P7Vm9dtFDi/Zk/elSweZwZO+f0Aqd659fSi1Js2gR
pMZlDE1Wy137lD3W01hWL5e7zoZC+9va+0/pBg6KfMgcOAA6T6ziLn/JttdbX9oJs5hRylmhdReV
S1byNUVgI0QD43Lrdrj0QH3fIB+GrkC/oO4zlou+kff1LnSyNX4g5FEh0KyD79+/i9vRGZ3pHpTf
uJ+9v40+Wx6zyHFJAeO3PT1iLI9BdFTHLZDLhEeqf5Dvk29ogJOjW3d3WCC84S9gcqy9hjvtseu2
KL8AGB9xT8OJfB2e8Id7hROe780fmIB3bzqqJYfg4VZZYGHw5xK3WTT6/WDwU6m3OfFzeOMgWPrs
dKR/GHUNS/gmqvmsYfyQCqTgjZ+pcOtwe79ufTK+4uwm4hsQWbv34PYzfIRIt1NclFbg6WE35aTP
wLf1Z+1k3qkr/0W3LysuRqQhzgU3Yac+ZS5qufvoRils6ek4SRh/7OpoCYFaoLF/HByQVCwrtN3W
F1fbeCvd/oVbzF3ghG5xY7MslUjfRbY+jKwwhJXZU1E+QqlwECFxRjdwdcCNun2fr5Q1NeeVZev7
1mYoTv6NJa1Mr6nPhnz6+w/NXoZKFYyBCW32+ftdQha3YbiOEfdehQfrsT00G+kgf5WfMXq6F2z1
AUP5Q/Atf+CtESLs5Gog6L7U++RU3vUO+uq3KtQLsVGcxS5dqMGlhzUHKdWJwC9XBUceGFa4gvqN
03ThIirOIhRVELDTMMuPtSRTme7QU6X6WawyQ6lcT0+ru05LtC8oc1g3pvk98n423rNnVI5DpdR0
FZftn6q6ylGp+eEnq/Kp3svNJvkpeuuxc7Ibu3XptiDOAlYs5vjoeCMPyh52G2pxQ5ivhLFCQPFB
Lo5Z/BhYb1kSoYf68jdBX7NmLykMAcYsF2hR6XInL1BLy2GH6jcTcZ/fTDRrFoD6Ds2KamD8Sre1
ByfeYm99wjTth+Cou5/R4/Qwumzkg/CMMOr1Li0UgxC6+3OPqEkXlKnfgKncICxx7g/SIXry94Et
7XW33kT+ejikm79sbBZ2LgFmCLkBBrKTh2ffl1/zRvlVGFSC2uKpCNKz1lVY2gRnFZEd/zI+Jtje
Q8Q4RfHwCDPl7vrv+Hz3adZ0AHyICwmQZLUZFPqcnxsEJqqvObI6FSzm69//PO5Mgu5/fF9O6ihu
PMbUEH607WtkKOvrH54m5f/dYJo1Cxt9Kwu4s+S8HEgLF7jaRE/ojVg4r0bDjTn6PGygYvbnb49R
g/KNnt/eDJAeA9jRiuDE0aNUpHYL3NjCxuh6ZxbChWbNwsVYC3rkIZw+5Z3vsu/FvnvxHxAV+25+
GV/bb/Hb9XYWsjuaNQsUpoiIYaIxauoGPMkRO5b1xTZtdA05eFCfWnEHblfISh7yFzSBbfHt1gm0
tLvmSNxW6PUE80h29L2iwvlbTakv/5vxmG77vfxT+Y6iiafehvAtzN4ckSuVYR9pU1eRx7+LSfmN
dr/lZkq6Y3DzTWh/Ndb+unduZdqX2psW6oedZDXh0HkD7cHh3VmrZxwjj7fg2AvJB20OyFVNodGw
uuMEo0o9nFEDWEXbHjiq9Xf71JzFAUR/Wgy6pnAknE3QZ217CxezcOPBJebPgQkR9oDNxTZq3Wzf
b8u7ZF/skWlxhXN7aA9YLtjdHWw7J9iraPseMOe8vtqVaVV/EiPMWYzQ2qqrQelJRybkCzwIcQUm
bfQ2kGolbTvmW0FCKHh12QowCPLHlHxjvvK/YiSME+hwUJyqsAu44dvhAuF9bdjhnXJ//bctPEHR
Xv9zVIwuKrBSZMALbCVddJp2vAjjlfBondOD9SDb7andJHZ5C6C+cM/VJk7Qx/VZlHkJ01TkUfM6
HuNvig2p+eIap3GDOP9lZe3gz+vnehN+TdwbfVwa/1m0Gbh1xtLUJDJxD/F2mm30Tvb9qfvLeDbH
6RboNMZwTiQiGfny7qHeJXvlrd82dnwsnXqbbwe7XGt7TE54IIob4/kv84HaHLNrhEbXoeJChkbB
m/Q52+B8hjFkfuijfXAIbjxPFs7POTA3TXwrEUte9npdrtuJvXC5kXpbuGHNMblBLo8qpuUcoKaw
1pvabcvYabtnb2LB1hoS48aqbp//bilMNLaPq0/1PX8YpuhYOOQmVv4mcuUdyLKN+Xi9helDn+x1
YxZlRrg/nWKm1Mll9PwlBJOxpu+zW6DGpe0zx9FeCkhQ2JSxfZyxctovxp28jx/rXerGOwTeXr2n
+owiZv49u7F7Fs4TYxYgBq0lsSxG07u02OO7qTkaBfpft1JSC28GnB9mMyK0ozRggQ69Ln5U3gKq
XfkJ88UHefXP9SlZWruz7X8RYrFXUQk/Dp35FgcZhmPtw/VPT4fqJ7M9x8eK2OeKBZbHR/IG3e/L
U7tHSaS9sTOWYrM+TcmHo1yCv4UBryAex7v+zvve7sCJX+71l+7R33fdStpgkIi/bTSu9R/X+7Ow
GfXZ5cHDel40Y1psG1hyuPJSDsx2aLGjCHgj6bmwQeZg2MiULgFKmqANnP7H5RDcOt+Xvjvf2Yid
NlnFd0PE2lBaRmX3TelvzPPiVMy2dS5auZX3pngsYVaf02fzAUqed7Qe8J47SnthkzrJnfDs3YCY
Le2KOQR26OU6FwTaK4a7UA4dTf3SowiA1gM6HA+5vmuFf8w4XanDDezc0kqebXNJHtsQo453aMSL
el+eittvzGkrf7ZLZltcMDU56T0645+H1+g+e1Wo5yjDevwe3+Wb6yt3KTDq811eWlKkpRfpGOwQ
iXoxDqge7+K9nOMeSu4ONc/gUNxduq3JrTJfXW91ITjO0a0GslyNKDJq9W7K47xIm8u2+WHc+vzC
pMzhrYPXRpjGcK0wkOx+QrzPwzT7R2Pc+PULgXEOcDUEpUIdaODWckHTgUGJtRvP+YVSKALgf4Yu
jJuLIu44NQzhJP3QTh2MNVwpd8GDl6wq13StIwimvwsp7y4MH+LkUKdGK1YcIdPTClDK9vrkLkQU
bbbnLa/AkUHw2IMQguvhdUBmLkxupXmUhV0xB6tio1VaXWxwduxziu8anIRwXz+n98YBQMAegU07
v6tAomQrgITAshERtQPgKUBmX81D5WDQuLtZ31hIwGiz/U/+3uygY5BkAIWSuuIedStSXN5zfkDE
gWT04ARuvQ/O+rbbNlvBDm3LVsFdaF//brRnQcKbdNmSKcuBc9KqE6rVRf8mAaG8/vWljTqLDnkX
VWEhZCQ2VspROIc7cyXce4/XP76wUOYIV7254JeEcPSx8B80GVPdGsVk6dZCWQgCc1TrIOgCplQ9
N8ryJ9iJVVE+m+q2G3fW5e8Wujq1/GH/dB6Zafz6iP0hCiP6sb68CXhoXB+chZGfQ1PjoR0zPeXj
mBM6g5F9F8AMdMgJpKZp62F5wEXhxoVpgTiCHeufHamRk1QyDJmP0REKIcqOq+zRcC3wQuWhc1GJ
fuZ6QI5Jv+9/+1/77+FdFa3L1+r+elcXcD3aHMXa+70RIQQoHZH+f21e0YzbK2fqR7bmZMdoL9jK
Tx08Tfoo2reeT0s3kzl+VcdoR0d9kAw/eB7tkO0NlwvCAVlDWBzCV/FQP9Qbz7new4UKL84Xf46w
bBQWGhKEWsl9bV0u7af6udhEj+FJ+9EfvV12xPFxl7hkUMqNv47O0k2M8MJp9c6s/rBKs8ioTAFF
7mNoeW5Yim5gXW4cV0ufnkUHT5Oy/JIgfSunT57y84Jn8/XxWti7c8BpXuDnXiGIdsSDg7oLisl1
84haDszA6w0swBhwhPpzQpLcR96j1JgQW30Zd/KLGK+SjXevvE33UhI3wFsHoKfqNmL976NpUjbf
Ul4Mt56kCxt8Epn5GD0ETS/aqM7UY4BST5v55/ySI6nE0yT1T5qmHM3x8XpnF86oORg18TT4ghp9
LfA3Xw1Zs6ur2K3zzi0mIffrjSyshXec+Idl1ohFrdU4Nhzj+qXGXq3qf17/8NKd/r0m+uHLei50
ihSG0lF8DZ6VbU12qHeqdnU5cab/3TmnzFKNWaU3RtXUJNb1OLcTL7Ljtjghwvak5NVj6dVrvYXd
caNHMlP8ycX+HWz4oUdNampBPaW99NR60ELUFNGdM6z+l1jG50vgy1gIJAWuReWdNAybQgjdpLdu
RNuFt+r7vepD45dqtLQ8pzSHSfOTvv+FmNy+3USb631bWgazkNDJOcYB/83ZmSxHjiNb+13uHmYc
QIJc3A2nmEOhWcoNTSllcgAncAAJPP1/ouxfZMXNUJjVqrvLusQgCToc7sfPBxoSuBivhMA97PH7
v3slV7iUfrb2kqs5O1cKYfqov/wWbnHl0/d/+1p5/lLkqd3SchqKg9ZcbmBPWT/Lrb01YxQQQOi+
8div9Ygu9ZvTUpUgn6DCJROZsAD2yBtzXW/KJAUBL/BP1Y3Vde1JXRwhysY0aoNyvF8OgWr9zvo8
MOYbx91rHahLrabfgi6CJYS/DrzfnTnBPA+6bzyzdb+BGGKHem084dS1bl4gcdyOL/2KP90Ue1yJ
mZciTsvrx5y2Oap4wPOEyFPoS7Pz9gWGMM+VcD8sVjrOY4Bq/Hd2I8G+lin8s6f/8cG0HNB6z8GS
rjYySVfDSu7Lp2JXx17krLwElrneJ3Ak/3WdnIPGH5dTCs6WAFSjlbNd7rwtP4C6Qk/koQrM0Hj1
T+rGrnBtnVwcHIpZgM8FADN8W37YMg8IepbTrTrMlQj3jxzsj5sYKmG1MPTEbtB5ZWho61iO2bMN
TOe40GRO0aJM7cghmNocoCrW/T7Fl3Hjcz4H7b+E10ttZ9oPAsx5nCvGaI6Hh+lQH36NeHowZ1jL
Q34ja76yq15KPOuq8mHHi/dkGdVuLFUIUEmsJ/+R1e7mxp1ceYz/FG3+eIwzNaxzz/c830q3+Jq3
kE8Ee7ICLCdxblzkn0/3b4/rImBYLfgj7KzgaTZWDLtBXCSL+cF6pxEUTSujDPqdtWGr7LFalc/s
RDa5Hyhkx/6NX3At/l7qOSGkQPf8fJsT5OxDKELMdgeY1gpvBd8ru9KlgJMJBr8xC2WV0QYwYjx6
7MZHdK1g80+0/+MNwaude2zBwyNr2BP/85bAzt1i+AND4SoCjfLGxupfWdTnJfLHhTTRlW9bCLyw
cz3LPQKN03hx6u/r1+8X2znv/NsyuIgHTprWGWe4gLsdAhHq++Xw3ySmMAr/928XPcDaRYs/La3f
jvt7YjNgWjcWz5UwdqmgdNpWEq7wt9tqW6HKJMWvXDz/p0diXBwSpKZOrkb8baOAx553XEBrtGw0
uf14goz/+4tcSwwu5ZS5X49CmbiK6HZjfdeaEBaSz5I+p9BGudnRared9VSr9RlvNPC3G5e9Elsu
hZMqLbK6m3FZ/SgjsgN4Ny7uVybYYAG00/H3V7n2ds7//I9V2+cuKQAWhzoQwOO6dmIP3qb5fKvU
eCUGX+J8QcRlmQXW6b5WWTw6/AuYSth2T5vFp7fmEK58F5cCR78oTZ31uMbSDSAXfcw53H1dyC7z
4yxvnZ6uPaeLr7spvFqy837ZARwBnlRFYHV96w6u/fGLL3vSvErNDnfQLE08+F8EnZ7cubXVX9lt
jYuPG0bUZPTPwRtzeKturwO5s48yxNBdDFECTs3fr6S/xz9gO/+9kojvWmPt4TIymT4ApwzOkmJj
f6sPciWxpZeKxbRkkprnY5EF3OYJ0I6wugOXNGJv9Yd8td5Yj/kGAGYOZlj5odkHPMqq4GZP4e+r
jF6KFwuzA/9T4vK8nENTbAt50JCgC++hK2+U+/+ePNNL09cKRpvwWT7fIWZExRG7bOihV3nj2HGl
kQQ+479f0KCz/3/yO3O0rGB+AS33EdaWsQe2RKS3Y8ieYFuAya5b9dcrLgL0Up04gbvVtikycwuw
Cicp1iZsEQIwZSzAXVH3t9Z9Gblwk1rxE1hE/VGtv1+MV0RRAHH8+2YtAFKL1sKVl09MwVQ9mEOB
m4dWnK3oXZWQsHzBMDbu1D/wJ36mDAUyvpUKXBHg00tlo19kvuIwh0ALJPvR4m2CFRKmMC19zNZp
pN75Sh2mA4SAETT3zQO512ASo15S7tykXcNCVgT5r++fxJXqDL2UPmY5Iq1lI3LNITzvE7nT90Ni
h91q2N7yGrj6ni9CTG9S7uUOxFb10X9rJJ5mKPf4Gl/SCFTEndiniRPTJIVADOMlNz6Xv0dNeil4
tBo9GOWiUYcrrN9khMrKA1Gy6ZrP75/c3/cueilwVKgJ562LB+ff5RiRGva3tGlXyvn00lyUzzDK
KynOP83e+kD5FF/G6/hpJ6DodXt5EofiGUs0BuXl1O6tfl0VYbV13q29uvHo/p5u00u5YwkydV+6
UAsZ7RdI7qGebqkVrhzG6aXQUQ1a5L2DQrqMMPpQggI8hOkX4NJDoLdaBdknLMKGV4BTt+6t4uCV
JJ9eSiAXRoxUndff+Fa/CCjK4aL86UYgq23G2Njx5OZk23lF/98kHOqaf8cVoMBNLRY0xqcHghn9
gK0W7KTNQSCm3Ti3XlvXF6nGBLylqQsgP10h6jUAlMBeccqA4K3Fjb36yoGOXooVPeHCLMnECsw+
YEZCYhnCFTELn81bHf5rAdi7CAliqlU+TcLYs8fsoeyC8mn+TV+WewFnWNS0xXnoxzypbXOYI1j2
q6g53DIHv/IAL0WLnJZ9nZ4lH5N/rMr3sf/0y9N/igmXosTBXMpK08nYV2YOVhMGQDr4eFvAN92a
e72SBFwKEkHG7TNl4c2U4m6hobE8wQc2yEkT9gAXlfff38eVbOZSnAjAQldMHmKbdN2gVk8TA4m4
eiww+cVY9P01rgSZS0lioytjAdEBQcbzAUPTgehuTT1c+/nnS/5xaqE1nJyMVACr3nXkh+upOayW
MgPquB8fh4rUAHP7tyyuryS2l8pE4AjZ4vnwbpWahDlQGVJ+zNip/U3hnCfnvpzcib9/ZFdE/PRS
lDgPMGrWhdT7tH8Ax7fC4EU3fRC01eCj4O/rdJMOUe8D80y31r4wmiSn2Y0E8cp+dylYTEdW+5OS
MFjEeSR06MwCMJO6JGt5GovaurH0ru0Q7CIyFMCdCdBA9Z7s0q31u3lC53PLQpVUx35t3rdPDQ8e
y+cbT/TK27tUMhY+DL8aCX/jKczWBlzf5riDqDQ7W6HAcCj/QNkRFpl9OAc31v21jOtS3tiaqWem
pg1/zlJvAVO+yxxMWSImBTABjh1Zg3juQm5n9S9ajZ8ucf6TmJleqhw9xkfN7FnvmW3Lo4M3mizp
nN7Kqc973F/2vsuO/JzDsTfLhb1DfYCkIGP6hoyHHnTGAPmuu3YtWrJ4cHIDUBffnY2g4vaIGGn0
4961qfGMsu98P8NXeQN0p0B3AKzezUT4+FFzP/WCpcigyQTre3ynhVIcjswVa4JWuiBPTd6Q/reS
Dr0Ua5KCCT4CurY3cCI2I/JgrpsIdcEXscmhAyI3Kt1XPin3vEP9EadU4xE0dqFlHO0c9Jkn8DFh
Un8i+tY2eyUQuheBsJSEsMWBI2Y9feh2AzJZKJ27CWlXhQGq7z+hazdxkfLwUjCeYcATqIedXH61
zZ1ZHLr01/d//Voq4l6kO07qjka2lMZemR3Uv8M9KMAhaOrxRIswBXLML6b7lCy/ajU/fn/Na3d0
UW/xenjvmwy5SWvbSer5gHgXwZKPQTWaNz7FK9v4pWpTd4B8cQOXgPnQQ5VkG3c9nG6dfK78/kt1
ZqkaAEjOUuNp/CwzN6DNmvsrQPa+fzxX5D70/8gzXdtvq+H8ddy72/LdW6GvcDA3IM9u5a66qw84
LRMY6tRfdHfrSPKPrOIv0cW5eCmy45CnNAasn+/y/V1Ub9OzJV3wM3oZ1nwMjBUM8I3glYSQdH6h
2LOdg8cpgh3Cqgiz1e8s/IRH6gEF4FvSwX+u/LdfdLFR5R6xBsIye9/qjmByr3Z3tBg4vK99/tBq
gl1xQRjkwg5RHka6DuP12o/aSex160SZ7/wgRmlHVa5gcTl6cFUoUYyQLmdR2Ypn0z6X+0ZQU8ze
2RY1NHC+0WLaxR2gfC+tRyBO7x0mR/hkFvAG4/mOS/7m1+W6cO3IztRqmbK4S6ff4JUVQe8rwAQH
ySOnmAForXsMtY71moDyHtgS3Dvd+Qcb7hhE6PIA2uHvPBUsFI3FbsQKk159audQ9UfMGzyaeeNo
IVzAdD/UGObc+E6J2TCmhf+zcXqAgTMK7JjLJc4FGCzxAEwurfIBlJ4ezs7L9MC0qk/dGREjUA+j
wOKUDnB6o7VoQMebFBM0bHLreMrhMAv6W456VuMvEkz3yR/BduOYszStAXeZNr7sYkypwdhnsNSj
FmOd1EOGAiLD8UrlOQxvSbOcJlEC7sktMG4CRhbLgqcNLeeHtFIEpDBdvsNZ1Ayokftvkmtj1WoH
BE4baPsADJT+l1MBM+rDKu8T1WhIYDosABBRoOCJwKHrmoTouTPivjKXh5yncIcqYDRtlwjYi+I+
WxX5ML1CpkOtuJRtvh7xWwhovc30y7RKApizzgogzdCeebXNdnycBc8fFtLakT8OWdjVOj845WJG
EzU/cu1OaBqDG14FuUqxPcMY1Q7KfFkesGWYP2lT1iysvRJfV5tz/ch8r2W7rs2mBwWH/Clw5nQ6
UlKhiIqB9PYkoaiE/s2n2FvsZkFdrYFpdjiVZhYTJebQtZcpKl3oGqQoDABPU5j/23ZtYVQIqXpC
wWoJZU0IMvXM2/rDYkWuV2GA3xcL8JYws7UnlcYLGOnhXFA3HqjT3bt8BjjXrpuuTjKjRL89J8Bk
BswnGYpovVF9TJIgXW16P0iB0g3zocEBs2nBbqL+oHYCuIek9ZQBwKpV44I4Z/Evz2jMnY29bWUi
/4gFpkSA2x3qlSHm8j2dOD2N3tQ9VrzWIYGzzq8Jpb37ptFWSM81k7Ku6dHupP1qT5VthPWYT3es
wJPICkCh1Wgbm3bGsFfjVkNCK7NLyhRkdViCpg/11C+hP7d0gx9ThkWFr9dfmEpcc5Kw4mAtqLVp
ViQdgcRt0KigABrnxIBadiiBl6mIjFzojT0yOOkawJRjqVpHQ4/yDuSr+d4COf0k8hSunmYxhDBd
QSLicPfOnycBuagwqofFG5qXKnXoRsEaHGukJbEGVxrrApaLfbZMnwwwsjtFOCwsTBNTgHXN/NfM
cHhYpULseqzqk9l47bEqwNFqOXMOTQHCLM8YT1qu8zbIOg6pKoJh2DpIURgd0uPi52JHZ9kHlaDj
TuCFhBCpyZWYHAh9bAIzW4HVG2eMtphCGgUNrVShr5AWP2bPeC3qVr9UJQcBeCRDh5BJ+wImWpj7
PJQYmlh5E5ios56noJ8HECeZZVnr1PZIUtjzeBr50nShn+thTPweY0gmCtN9mz0Bu8wQpTEgbgF2
kKtIgNoO0OpHJit55gCHZqkeJ2dc94MBa0rQKAUkwDwN7cVUSQMOWeCkvggYK/WjWaZTNEy+ig3D
y5LabFYgDK7FNIals/Sh6pofGqs6RmCGPfGYrWnv5PDyHX+j52+Hxohq2VAfctduE7CSs7ARxoJn
78hfXjUvOCBa+FT70g/wPsK6AIUyaJsR8WUkK3cGw7rny+/GaXvAhXQX98q5Y6y6N1yvRJBUUZm7
0SxFNAwoCTdD2BQKqMXxrtAegGmuhlUleGjAkUNx5eqQ8vKuytt9Ni77IpcvzAQIgtH5DYhaHi9E
rPmMwnaRUYxGzAKeB3331hOVouhTAK22dEHR9UFbWUcIPIcXKdnZrSMb10Oa2q/cIwerU2YgbDee
YDSsFQqHJdQ1gA4nectiXi/BvCyhhxjK8/KAW971lQ08jg1GbpUdU8N4bxcDh660W8tsegKhcU9L
SCq5a+5a0exINmylwFfsNS/n7bhysyT16RLns9GsaiNFmbIwsbmzNAb3sg1ByksEamRtL1e9PWKd
A9l6KpdZx9jhdnguNkDwfVKQDnhHf0tktQbjJYYYKgau+VT2+bbFiimGJlaus3Uy+Dvq7Ng381EV
8L7MjMhYCjvO8mld9ph3hYNl0BfmHNmGdejseYG1cu4G7UiWQDKw5NOh5HBcScUR9GbMNaN2EOK0
B6wnhFa+eWeBxhWQTK8QizH57YbQm63rgW9F16MUP2zSzgvgkbsaRP8Pyy3xpH9UPh+jkqVJ7SEK
zBCer7GF7l3O+cqe6hN19UnA3V8Hrc27QC3OC8ZhnFBMw0+lRXPkEmBcObkdDBwKeP/7kpIn1Mfw
kU7t2qPe3phKEWITyaH0wNBSUVV9ME2m2jl8hFbLIkhnPfXYDG0f5PPoQ2zr0OjcRn7zFxwKOrAX
wRUty5WxpBtS5LH0lFgtM60jw7R2DeFrmEKqiHF89elgQzSIQv75MCmi3Cc7phjyOT3YKybce3O0
HpifRl3dwDTB0VvB2hw0aUzFpHJ6Y0K9GyCdgnXST2EzF4ca5pmtrGKg+Ypn26jZFiYcMFnuBx3Q
buYwwpP3RcYfNQEfnOGdsMA26Vq7mGtEVWwALhafLBvPxNdOoWcJP/5D6lRAufTD+GFVrp/kDQwk
iy6urAz+0FZqhcTk2O3Kenh2Wbs8C61XVbokGTGqd0LJtHJQCAtzYZgh7P3h2CEpmloSSYDd9uLE
TfSrM8v5HAY46dnuikm5GebmNaXsUADW3iuw4zMJLw7HL/N1zoD4w7KLAX1PRJqSbdE0G6Sj5op7
5nJMR/Mxn/Oj3bgQp7Wl2HQ0TXH8L2nokR5fDANxDkmv1Y9xNVjmtiQT+3IsTK5Nlj2ssZltJLje
7hkUX9cnvZTgvHc1+oB1n7gKaKZ0zBGrVUxz96VN7TvPXerQh4yLe92LAph66einXTuf2Qxddper
JpzMdA77GfXYzEtLEIvz+zLXT7SpEmWVMQgcw8YZBwwfZb6sAkwBB16BCIw1yJuMrHJngC2Hbczx
YoFm3LtzFjkAxMegd9tRo4oyLk2GQZ5XqF0/pdYHQ87HXk5Rw+uk8gW6OHz6NPJyW6n0SNJup6v2
YOJm/cGMh3J5SE1Uf5ABPjrEL8JcYVPQyEuMHrHe+a1aWxwyl0ZpnqpIZfaI+jgkeEuxgWMh2Rip
X22Qz9KNDclxUyqRDFNtRFnriwPSEPClzf7LWaCKnqyoLJ2kLTMrJobzoDoSt8OowCNuusfWG5yT
XbZR5/IDqf2du+hNTpGtehjE9eCC2wzPUzFBZNvMocQ5PaCjJXZ8HMDGnKHfyGR3rgWdbE2eqM5X
Kfi3aupi3btxqmTsqSHxS1EEljsf4MVNQYHEzMYALmTvPFEylpu8d59oZe3xvCoEo2nFGz/KlzKq
WR0Xtp9oAQNtNcdjiwiC1B3ZxhKY9jxA2Aodhs8yEIhA9zR84J95udIjfize6AOAVAgmhhwCOf/s
u4atC5ArAzak9pYNJgbwcwyh1XDBOiLbu6Mt2MPFsLNrft+Tee839gi+JDvC5DjM2gXr2URCi5oW
knY4JyEpSAN/NH9IMqxYYQVAhG41qJtyEhFvUOFR5fypFmCLnVK86bYaV7kiJ3Nhz5MBlWg2t4k/
ygjYiqgGy7jJshC6yMgZAOXwSahHM7YloHlZ/qWBPwxds0CZe9DHLu9+ugR/C+eHu9Jw0cw2y4Ta
3tbjIw8ym05RamFMpYNAgXf0FxvwTBaqyJaocrXU7Gug4qXmYttXzrtk1dErwJLIbODNTRlLPiBh
HfKATuKuRC1JaTjxSJwUqwFa5cnPQ9sb1my2Y16Yr2g5H6qeQD5gZzohXq9WCurOpF14FhY8v+tV
U0QtG+yNl7s/7cVaoD8AwdS1cARu/QfatxZyIkqjJc9P3NBH5jkH0zUP8whL26xxcXPNGKcmUEq+
Y247gFxt0ndBV9GTxTOQ4srIHLGrttaPzpkPZOGH2u7uZ9mA2miEjfrZY7HUo32fy181sNQcAh7b
Bkv8E0re+8b8cNJfJJU66Bz/4BtkYwkMWDW/JundNSR9afv6q6w6YC456EZlcZe5ZgVpscL8U94i
9hgo0w/WgxRCRa40z3uglTkRzdyfwEL0x1kQNMAdbnkYdJblAz3v76L+wckZNCti0ZixNoxVTnB+
rYx70Gq3BK30Zjz/C64Z+JlxZNUXKqovRWccPLVEi118WXq4L2qcsSF+GheUM3v11TUQqrVjXBfu
yeEMcLWFrzgOH6kPdpIyx+1sG1tMf0LAWbvrRhrRklYRG0WCnxouYxYr8O4xdp5Qg99RYa+XQaxo
w2CNqvwVDnibChzyBBStbmdX3Fktapyhf8NyteatlmXASx1obxhD2fertnlhM5C72cOss+ZQevhQ
DZRI8ObvCqM95JzHmZEmNiZeAQOBEZiHfmcLj0BzaYNUNKumQyJEnpHJrkfT4VFnP8BAEfpNk8d8
Ul9muiDXcmPpFD8Ukvk5Y0drwUCurVdO9cXwHw2xQ6ey37G54UCW1T/sdPqqJ+e919OL69sv0LiG
NrGeGsjno7Kftm6K0kMr7uFJNWddSNP8LivVqR3TgLiTEYLUjg03xyfRIH6IFxf7c2v/7mn5bOXe
o1HnQTk2Udm9SPRAa/mb9m/D9Dx0FsRjr7N/csoiJs6bkl/cGYOlB2fReup7oBc8DMlyyAHU/QTr
suK5zHJw5z2gxFWocj9RGor2cfqVa/szK7zD3HzALm6rSnvryS/MPh/Nro8clR+YVX20PlFoPrA9
V80RoHuYnnfeT/B22ySbQeTF+5oV/L3okWdWHTEzCwTO/0O/K1y2NqkFCBb9mdm/tbuu5PjU8uei
sd56ABwKB4UNnO8l0Hqjh9P44EcO/n3DeLD9e4L/5kx3vclDBOmNO8Icqi1WOBHgCW6Z7cTAo4Gd
PKEl0gZ+a9x7C3xAJ7fZLFpFmRxthCMIlWA4IvMsbvWxVQ+DdZgxBdRjbBcPP8shIBq3QIOFAnaX
w2+SPrXWfdo1EawTogxuRGW7G2a6aSV+G9wGsuGJFTSs7G5TC7YZBhaU83uV6w+zzYO0R5bmnM43
J31sjHWsjEc0kSJZeeu+/81kD//VEZ98YcXzIu88nPzys2UFDle00ntHOwc+o64GIm4l/Wc44UVe
iQw2RZXZ/pmT+ZNja16aFP+XLwlNbOHWkcJkajFgNAsWSj3Gog0yB8JvXtFH3/HqQHFuXMwRXwYk
FfUSuegAemgPMlFFkyzuG7vekkEjE6vwNQJEY/Kt7ptIGGWSO++t74ddv5DQ0a8G/e3UzX7w5t3Q
D4+TGoI+X2DHuZB1ao0bi7EPiZoPQkuyzOwoHSzrSgcEJ7duAZJshFUbfTcr/NIZdGH2VhSfLU1j
w3aeWkzEi7GLFdhSaQWpcp++1rJ4ykq4Pi1knxLzzRxx0OxflvqjZcXBgg99rtxotJ/TDgspzbB6
ciTdRfsIPvvORiNpqMZ9JqwXVagfAK76nUgw+ByPdEtE+1am1pTYOKRnY4oKooM159hpWE/mqs4g
dErv5UiRXsDnIkBR7AWFRUB9qROqbPzCCz62ZcXChjgktEw3buSIZZC7cq9B9d6i3JsH4yKDXvXR
ZCi4h0zbMf9lTXhjTpa/NFgwKZxiUb0Z4YBty42Lj6ecdJR7Q6iRJ1SAfLuo18gaj5pNgajQ2U8r
YAXM41yfST5FTOcKxU+Y96g+GBodVPJ4XkQeEZEFlJCl22hZ8LMgkPfck2sBx42cV+YqdmoPM6Oe
jZpFk7heGs7tfE9IB5HqPrePZdPGKkX9bKqRtExB6yAnt40V52zdZB/A2K7YwuPWObG6Q13BCA3z
12KXB9cvVqLp1r70nkeQbudiiUlfRxTeTw6MWzPrQFK8/34MqfwsXf80VlDvOx84w6JK0Bwc0iOv
zRt0k5G3FzPkuQKkOyJCp3ZRCqsxQMwQ5BDohgI088wQK3wkh9ba5vzrXMaBWnBG3WHNPBMivk3H
hsizqtCsT0N+l+LLHrwN1L8wdYT6E5RxbmBnmrFAivJzadSzl8F3m/m/jb57XAxMS8gpQHFqu3j9
BweAysdTRc8R/iM47I698YyDUR2hMQiqll3vWJb2OEcUU2RX9ptGgX5p7wRe+zTDKQqfskTBHf9z
bnLU9q110fYvYz3i5edfpCnwYQN5WooXMt1NDdzl+9SBRWh5BKr1sIAwHUKYmxR+hYGbL9PB6dQU
L51hxmNF3CDLSDwStc3oIoLRRtrO235HUj6sZfdVlGoLKkvM7eYIIWpYpMV9TTl4ImjQpY39CMOm
97wa9p7ho9jCncgFyXrwAE9yXHmwuLvvmjnbND0sCeRMvTU1jXeHahHztnn16oyg7/rg5t6GOjwW
k4HcF4Zqy1qeIY8tTjpBO+RhadybbPowJuMzbdt3gdw98JzmaZln+mAZPhSeJym2ErVcOIKvGN8s
pIrTsx09+gBibXVLyNwnsB03HnThJG1W2QiMTdYYgZrdBGv62YT/9oLyHVzNA8ZNI+H+YL1lteOj
oDBRYiVca8fZSAsH0tAHgBAuC0Xh/a67yR33yIrlnRjYfFKFREGa5U716nGRfxSUoJBSNKMdWAMO
GyknXeLp0Xr3F1jlZ4S8Mju3nxtDGWPgsSJtoW00EGiGxrql+bjSVnfOXb4/Gia4U42K6owebmCE
P/XrEqB3AVHC/RwgZN4QJZw7zm2lsrbZfP3v/xDLREudwUDgshPdAuflW86yX/onIQ9Gf194twQd
5w7d3/72RRNa0NxQlW2ZO5RJYH5s2FZ/UFaOvkjhtPnJnFsUCCdIaGaUKYGRQAyj4penYfsZChNs
3vD7vuW1ezw/4D8epECcQjPXRJG72Nf5vYU4M1i3JANXdCSXPiL9aLvaZcxBHXFOUcFmYjPD1fjN
GFMTqQk6DWi9mc4DDj1wFBmr8us/3dSlB8c0ZGUF7Tu0nyh4AVUg7ECX2g/r1mhurI0rt3ZpxNEY
Z5VFRWBzYMg0ETY2KDl59n7ojawAdkkux4JVbpg6iCRSFrdk0lfa2Jf2HEvvVRbXndpPunanYOGl
irFEu8c0L8jdZPe3RKnnhfiXBXpp1WGMmhuOO9j7zMm2zaifoB97+f71XHt2F99V0zSzYhMzdmPW
uY+s58Mdjk6lGWW5y+/l4GfPELogCvtKYaZ4HG9NN14x7qeXnhwG0eCyNMrejfjWgrFrHzsXwrB2
sL/8Xm6ms2EbVmo7NNu2B81xqkEZ4tlXUVdJnTU43fk1NIUzOnn6ZRbGp50b9br0hxveE9fe7oWu
Y0LLsjQa0hzcyZ3Wrlsvq7KYkWEVisadZyw3lBZXvnp6oRtIZ8x5Mu63B65tGcyDtUPr5IsY0+v3
b/gfpdjfVs+FDMBSpmj1GZykEz+x16ifB+P+PAAJS78VCZ48KN1p6G6R64I25KOSERBI7bvEhRAZ
lDQMogBeFqG4u8bsTZBDZ9QEM6wripAi1H/Y4P2OqyrEeMAdSlfHaoVS5D4N4BKbr7zzjM5qWk87
9BESUBhuNOqveLfSSwcP10Nq47a4K8zghjghrayVcb9ERQzMbL+eoyJksbtBFwaIMhqNGJf89f4M
18cE2enOrYNbhv3XxlIujT4KPfFFn3/IHNLVGPkYbTw/IhcWvCi0JWgWJfnz96/SPK+9v7zKS0uP
fvbRxzhfKz2Qx2bzs4xO6lOGZtjEtzbaK4qsSy8Pf0TRvrcU26f+uJoEP2re/aqWaqV9vdZOc2PT
vXaZi7gj5r4ZYHHOMDJGYwtH+8DXyBBtY4h5Nj7afXULkHn1oV1s70Qrbriz1nthLiGdaUjVc80R
UHyGtvO7gQL0lK5M7A1VDTe05UZkvaKgunT8mFq0JHGAnCFtcyNsCyFBzdeX8N7P4TmDg27dmP8t
cbi0+7AN5dCqgkaUoeSkjQ9bgdOnP79fdFfi06WdR6ds26pQf8IM1HCUAhA8aqEa5t36kK89p4vw
xFjtIb+awC3vW7LRvHcw/FAsy08hPIq6UKZ+oMBlxYsL7YDBivIdIqssdqE3Qv0NhVNqWiIRY24G
nYduMJJJ+HhX2okWqb1otPr/x915LceNLen6VXbse/TAm4mZuUAB5VhFikZSSzcISi3Be4+nPx/Y
PbOLEIuY6csT0SZkiIW1kLnS/fnn8AUqgn6LR6fdpQBFHC+mqaNQc9HRm7Y8TFrvHxMzEG+UPBu2
pHSns19m5hdVLnU6PiDG+hwquu+Ek2WcEiFUfzLcmhTQNGrig1FG+c/3j/rKUbz0Ilw4gKZRaUVV
ysPJl45x5uYM8hJgor6hBqtPK87SFV9iSZwwdIY50ZE/nLr4KzjWmNjs/Ze/8uAXMN7Fy4vpMHB8
PHjIafqLH5vx6f0HXzHESx6ElmaclKzLcNJh2Va2o+Tonp0NK699RbyXDAhVDfc4YcdwCuqnpmZK
2/fJ//H+i1+545aUMoSD1aTKATDEygBadIRN2YmhJ829j0Isr+j+NbT2klsmrDQdGmNW0dKGguFg
huOOfFKz6wejPutFEN96Y+Cf6FoeKSyBOaCjMdtEmK2/58EsiWcUnLiuGfThNBo1RfrxJq7TfZF2
K4+/8v1fGLYuBEvQgaiJgz+ehPJMEV8etqa1o9L1/ke68v2XfDN156n5oHQDLH6wEsSCPZpnHxzf
+0+/JgKzsly8O+gDNRu0AW3rjRl7Z32lS2FHr/SdNhVbJc4/v7/ONRTykkNGqfJgkicRJRlJZrcR
tUNFZyarqN1QbT91inLrhSXgO4/BkipprffXvXZ6s6Nysb8sHQff8lB6T7n36ju/PVbRit25chm+
tF9cPFpX28GPZrW3mk0qMhDCJYeWPZjqhnzq33r7JS1IkHr+1IH6Oqky7fZUD7u+tc1x5Ta/cjYv
zX4XG2jiKi0GLc3PYj163zLsy9lIG/9O61N15fiviNcL48PFEgFp/HFSs/zceAFN0I2k7tSmT3e+
YH0RI/LShVGtZSeuidiLf3WxmN62eVL1QFJBacS34scJKCUojfvho2KvjVS5dmaLYKgg6VWA9IrO
U+n7OQVPL3RKCUaMaCjCtYaAqztZuByerEpJ5DfRWUs6W6nvk/CTMdwIVPzj+nffnJxSiTdKvtJE
ccUwLglEylRIVLVKyUeHZvyxa4Lu5BlqcPhbMrykEEkycIVJVvFVvNuk/dAopCpXmBeufIwlb0hR
ikGRygkvHvQbWdmlxuBQDHv/va8kHpbsIL2hNQIdoaDfPmlgQiNbGx0yUT6QawCW2YqGX1tl3tqF
zGqgk0N/YpUu2WQg3/4Y6g207K1Hq86m+/H+Vq7J05IlZDSlphsTVolyu6ocEAc1CS7VbnS7FY5e
SzPL39yP8no/cdjE9L7OssRMQc+OsCmkq2vqI7jlqz33VyyuuLjVWymYOr1M0nNbQWs7HSsqA0B+
anmtSfTaAgs1N6QxqNI4TbkQybcOZ7nq7UE9Wt2Ky3jFdvxCGRL1tSL3UnpWseWkbl04ruMPYkmJ
fcWwv63UypItRG2AOMO1xxE1nwJAK/2wcltc8eeUJU9IpveeBv49PY/3NOamzOP8kRZbubcBGIXJ
BrRMla+Yj7c/g7LkBIEApmgzgaXyKJAOaRK6bRxCsgD+m4grX5HZt68RZUkLMiUdBJu9EJ19qoeC
dd8rf+Tt4/uq97Z+K0tOEGZO9tEUlPE5AogPepKgz7dj2VYGpwShuNamdm0LsxRcXiMB7Qy9MTFh
Tv7klycjPHTqiv957RssNDqQMrXSw5ZHDwEGVaogHBBocElutUz+9P4pXUmBKEs+D9hNGe4ThXCu
NdUIeAik4YMkZDSq+EG4afI03Uy0QO5rK4/cFivvtl4z7eLGFPaS3/Ure72mNAu1n6JSACZfJOem
L+0p/WmMKyHCVaVZWPQ6GBOzTNLkXLSAz+guBu4Gts5uv3u/17k9TJtuta2Kb/5rDk5Z0nZodQcC
LyuT8yQ3m9Z4FvSbxlxR/itytqTsaOH7ngLdis/mBF0+BeMyeg76NUV8+1ZUlrQdbaJWQpHxdHyp
XT48t8oHT/hZm8/ToDsBufb3pe2KRJvz718oy+gz6EzSwuRcZbmtCU+1mhCxgbee1szHFTlacnR4
1IlLbQiScymp3wvkCUKS7fsv/7ZHrZgLTQ/gMLIq+sfP0/fuSfpW/PR+t9Zy1tdee6HqlMA7KPYi
xB8Evc0E4c/J6rSma++9MNngRjLfCDn09qfqTvvok74NVlK1177nQmuVqBWEPAHvH/U+nr5FARRG
BMsOhrSxp2FtGti101mosJiEMdhATiexvsfTrew9vf9Fr0j9kk0jKyeBacJ8URCedX7DCIUPVnZT
PDcrdCfXnj///oW4W22tZabPyVvgOp4ghqK/gfbOnCxmtaJRLyHjG3fOklSjK/IwgCKQr6sx5aZ+
LqBrrRVb+aps/C/mfuO58Lq/f1xXLOqSWQNq5b8ESUSQhFv9pP0szpazFuBd+cpLUg0tl/IsiDKa
RzTZbqL7Xnx8/71fYt63zmhe8eI7eFbNqPo6T848OL9VoMvSnDTf0ExU/RyfVM+JGOX+2f9b4Yti
LHRZyPuhD0f2EVNP+lQ9CQ/iHUBxmFP/5gILhQbg0+MZsACX6GQe2lud2cuVeJie1wZ7XD2xhWLH
pSCZyvwt/Ofhe/Y9/qn+rO+Fh1DbNNLO/N6cpS8r32Z+6be+zUK3UwkAAMVeLuqf8bShKSy8QVGU
B1l14YaqjsGPdv/+Ulfka0mXAYVfI42+FJ/LurYDU7XpWXj/ydeOa0mLgYGUx2R2AgMh9mxZS/29
Xlrll7rOLFcbS2mbpZQo9Ibe4ERNGrfLqvYmpF/zCHg+Z0bbtDbu4cqdsyTKUPU6b5Ri3iUdIPRi
/O5/1Ci6gtlfM7FXYlpyha/VqRZ7Xa11bGz2XUg2oAcT004+y9+Ne+93IvT3z/SKv7Pkl7DK3BDF
gHvNsO5i71THADWrtTHy1x6+uBDSoFbmPAs99T4MKdbX1HCZGvQ333yh/5IqaJ0338hiQMOd3+VM
gPN88agnQr2yxBW7uySWyEUjBSnTxecpPHlx53R5tckYc9ZPD++f/jVdWei/mvXD6GU4zUID3PJz
szYf74ovsuSOSEXY+ijPoe33nrwLd3LlDM/p4/svfc3VX5JHDGWoCSagiTNHMTx1H1Lm+vi2ftd8
re+6r/W3lWXmq+mNK2vJIZHM/Z9FzCZACeeTC8a4o237myLtwsK2VJtW9PdXuqLL2nyKF3ZrCD3L
Cz32MyRbkrjg6P1213t2+L1YczyvKfMSoldZsNdECmtMgUMXAdT2Ca31g2tUWzhp+sAGrv/+bq7I
1BKnJ9MdrjYpxzbOUXh2K5R/KxmpaEttzrxcpYGWIlN7EoiSYwGM4+/vv/SVm2I58Ytul1iY4nY4
SfFXEd+tbPZ+/+nl2f/2ffh3/wc8hi8Yxfq//oNff6d/vQr9oFn88r+e8pR//mP+mf/5O69/4r/O
4fcqr/OfzfJvvfohHvzXws5z8/zqF27WhA1dFT+q8eFH3SbNywK84vw3/7d/+I8fL095Gosf//nP
73mbkRZ4+OFDePHPv/5oRmPKM4jw3y6f/9cf3j6n/NzHx398Cis/zP5xqJmf+0f9y8/+eK4bQJ26
+pumq5piiPARkvCaoWD9jz//SPtNNDXVsOChUGRTmstzWc4Qhv/8p2T+pkqKJVkq1JaarM0IoDpv
X/7I+E03VMC5zJM3ZF3j6vzvt3z1of714f6R0fqbA5St//Ofr0VZ00zGaYuWQo+ubiq8zUJBBVOW
ez+TPceKuy3or91ortnx1zflr0vMd8PFHaDLmmQpPUsMgXo26d6dwQY0O3ZEEWGwln55fdP892o6
/cYcjSUvYQaN0AGxEUUYDUZGymV3uZqe8pxepIAmzOhJYH7PxXf/60QvT3DBq/rnipJuSaouiQY0
unOwcbE/i979UpxGzzG77oYmdAYazIBToNBO6TF/Jos3odLd5CPstkEMlcxI26K6p3l0Px/22MEe
WMS2KOgrVuSto5AMXZRMEcoQmqRev5gUUQnKJ1hw8kB4KJRkH/SMJpDaG3/+1pX50U+GlQtskYT7
6zAu1lzcZKrsM7dX7D3Ou3MnTd9UybNBmjobnSKbdgUMYkNGp3YbbYSZm2WwVrJLbwn05abna/Di
azRmrGvVTP1TJBH49+AYqPF+5YvPB/cvs/nnJuHglFEdw1T0pYxFxtjlJu0sjunlHyYx+5oxG09g
rTi6tbrxoKfqudPbmxpGMavJP/jSZjLWgLkLGsI/38IQNUkzRVmne2ehupWqtXIcVx4djV9hcHTi
YXSmhl6lOtnTqHsqyuAg+Ez9Co+RZiEArdOOn8rU/BjAH/H+kbwApZZHYqg6GUNDkkVjyY1oeaPp
K13qOUp/kwHDSIZ0bxkUJnLS4nrnVmVvF4YP3Zz5MSsmJ6fgKba9K49URqiINeXgTP5wC9nX0Qzo
mpI8NyuhBdT4iuisGCWntmhuYlC0DPfbqsKmw4WYe/S6dnTe380iFfHX0cJiLtOVr6HZC+eRcfGZ
rga55zTq5HB7bxpG9iWC76pyu0mhQSmC3ImZhDt5rWup2llGu0brS1CvTbmaL4/luZqipOiabClQ
4S2DS89AgfvMcwwIZYZxG/bjzqrgX8o7V4lSR5FBYK7I98s8vV8XNWXFoFiMGVpIluJDkVg1EUos
PkUvLTfoch8ey0ynYtbTEU9zcfC7VDKcJtKOUaceqWhDnCCc5hstAtJljQJc8NapDVMnbP3trPy0
gdhCyLhUw59Zg1zPuqNlsGpDunX0R2Ucd+I47EyoQknJ7Wkjuyv8ydFpNewRaxmAR2cljjbRVyM+
jVqwe/+rKy+p1V/2TVBmqoYhyuJSr6fAZAx1Y1hgsGIaK1OnsI5Tku5N5as8QK6WNodu+qDXHtwl
utNqI03vnuuPgpuN7TYc2kMHC8oopacmfqY5wIUN7Bgp+NN5+GUYelL3nltozaYf7koEexDggRm7
rUrnEfxbJ0NiRFLU47mme6bLbpNK4c7W99MUPYxVvO8q0iWx4BoxVVf6gys60mQj2Q9y5w7KROOL
v8ugaNDMzp0PXAyjTR21m7GB66qGppR25sCIbai56bKHRKHU9lWj2Sr94BRDAqu/VQLSYjaIkby8
6/z+VjSHvf7Ff6qC4maUha1uiAexga4jYJhOpNvDqBw1i8snks+60sKBFsEtlJ4so3M9tCEP2YYC
F5rpu/Or6QOUVL2/6y30efQ3bXbCiB+jJthwZzd68qUcmxulmnaRXB8gGtrW9bArmfI2QtowDfKR
JiTbo8OzHz/QzLKfT74Ze1p7E/gYAEKq4XGofDeh5C4rHdhJ2hB5FJeSbRGsEXJqknw24WfrdCDc
TWc3NPnndbLrU/9prPJnDJg71NCNCAYz7avhVu7ZmGp+SqXwwYibO6P2H7xbP1efSug3Ut2gkhkc
66LbTlFwT17rA7NgIDOg3UmFfMsP3NZv7kxTOOjcVxCN7Evjg5klNuZ5l/uhmxSgM0TIXATLseSP
mqKCyTc/RbOF1Hjv0XJ1/CemtrWRq+00hcycaXfckfN9mUMVx9edjdD8xcvkDlfSUWDXKr+OmveU
BNW+sARaqaJZDHZBHBwHX92D+qRlsKVRnvt4GvZzB8sEPR0aLD6JIarIRWxbAFRmp4Ey500SCtsq
o3GR5XJaE/2pvrN4mhHQX1oljgqcKTEfY5rjUiP7MC9maOOOKqmb6M2WsMKFpPRYYwxijwEK4J3K
NjvAb4AYn3Stof8MmovuLFWMWfTbjQCMVYhglbGGXSZbpyjT98VA37ox7OY7mfkou9jTbiqw+Umw
k9lRGWl7PwZd2gYPSd3bVZbuRQGmol5z4OKr+20vxPdB5MrRzFqAI5YK28jstnFHF/rj/Dtax/fm
kwx1e1CY+2mCmmHa9Mc6CdyhqaD4EYybtKfyk/R2gCsbUemXaUmeX6mY09hG76ZSfahLiH2whhnC
OUzhRmgQ0G7a1/FG13jV9Cj5cGbxU0oO0r0eHZFvQSsjrcmaDcmqYxSWi13YaL1kM9Uy4hMCAXY9
dV4ooT2SzgNkLFdHRxkTxy9Th6YXp/Ah+Egwl5BsQQe0KXRuGX3cZTn8/zEcLLLn9jB+SfTm5mJv
CwIvx79tjTnmeaDX6XuGfQrTnWjTTuiaQ6/20CnFe9HvNoDXtkOHQ+sP2y4wTJteGleSkS1xN4jG
sfJ/Eg0dGS3k9DVLDcFuFuZGD48al1EPo0wlytuWVnbehOZuWCL8Rz0I6NHGMVCRf/nJlNpNLkVH
Tepdn687+xBATCFkDL/U+Azq3JwN95zq3XhcCl2a7nuoHZp43Mk8WRC0TbWWT34dRf/pGTAsxdR0
UVcMa+l0TVWpg0uTLUcxqzvDbCDAGHatJq+Y4EXnx1/rmIpqSAQyprRMHkaemhQlhSinTLVjGgW7
gB1WTOPwk/zDfLflMsa30zbhmO47kOES/AS5F4MMSJy8cUxcTw/1m2r4pgbP7UQ+nOZ9VkBG+9IT
NA22V1R3HheL2Xw2hoT+Mm0T4UK+b1QXNKX/vRHdwlOGOFlbdgo0CvP/Ujr/HB9wu9ffaZDL15q2
kQbrCT/iHKuJ02sMipWV48D/hXhmCv8i6e23SZHPqobiR+oeFNIN8dtm5e3eihYsy5BfnGhJ/2Wy
sJb0iQKjkzP23BZCcyD3vFGz6dsAQoBUjzNZravI2sagWTzry+fQaCCZU/eZKrjvv8ubknXxKoto
bYB5Ma0NXkVThlujZF5vkBfPUW08vb/OYoryyxcxRImmIk03JCRs4d11ZP8EuVEsZ+qTL4WonqF0
dvNK3TORG26LmLMmQOs81zBGp+VuSqd2E8vdzVjdqZawnc2G5VUHQey2lWWd/PwuL7tt2nJFBO0K
muKtKAdfTJJ1Q0cV5CUKFF7EKjEqyaIlDpUGxRhUk1MLGJiPfDl7hOkopyg2i3+XwI7RIitTfD9f
ikzMWkljzkezcBANUZE0A6srQiy1ODohouG4HETLSaWvQx24udjezFFMiMfLBKKVzMIb8bshmook
aRLjU81lQ5RQqEYeJ6XlyNEBEiKXJnYn8kynkMedUuDWNF/fFw3I6d7aINeKaZBfMrRl5S/RK+re
9EQ6hYpHglFsUVWz8rdh7BqWvIkSulY8PNBScOe/Mic1wsnfUgc6+YV29Pp4P4sMjI6b9KiW2nFU
endUEY9J3mtjgl+TnHorcKLYspWgOcQZzqHouVM4bItc3LVp55Z95/ZlvpmUzcCPp0Pn4nLtKt8/
m3rKWARrN33z4fIpUuFxiAM3Kmtm/UbgYKxTGCtn5t0cmwrGWV87xnV4rFO81Sq6T+G5MDptL+ei
K3rxAbqHmxbmBbMJHrh/xKQ8QQCaQxAbl66JeMEssR2jwG0KRidjG03ILhWzdXsWnfMXs0GfdWL2
wFt+L6vbm/mGKxJCBSZRCwq8wsVGaps7FerUjhgATPNREqedSSQ3a15rYYbr6k7ApxKKYANChi55
dT/7vNg9BnzOPrM4JSdfFWC6JC5uoqMfxD87dFUhjQOY/EH4RmbxrsRN6jhALQTfFHVbvSBoCOuD
BHHU7D9LgN88cdt0jFOCA9HDiQ9E4cGM/R20MLuGViGh99zGkI+q3Nzo3l5jgNZsbsZKPXry17D0
HhI1cKG5iIWb2oqdROS4c+tUN5iQzjwpkX9IhvNQJ04yddsG1KjU+jsP5yIhJVSQERNrYsL6aTSi
Pem0zYgVmz1FbwLDgA8ddM9C/Kgn3dYnRikJl4zch4rZogVDhWgigCCpYfgW4WBT3omp/2CNw8ZP
toyb2M4PoGuRauXNnGdSrEetJUUwKOe+/qpoyV4j8EwNf2elhBJxsBv4HEH3LeoLSBWfqg7LSo1Y
tYgq4BIL8XtkyAoTA1IUptZkX/knwtHSJn/XZoXdVAn8NuOuTRIH/lVXgLEGnwrOVKkcdyH3lSVK
36uWJidPOdfC4Fi+8dEjOqYF8c7Ixtv5NS1sr0rvlhEhRnw/2O9oGcQBraINHTC3WnpX609KC59V
RYhXf9VnUsc+/TDnUU0Px1frabxQjn3aHSAtPCqQSs+5iyCM7ycGL/k5aRlSLrkW32ekYeZsr9Yc
CSzPWRe4lajthYrPwKPaEqbBUIAORx3jL/j96rCtBeh+SBbOcqsP487nDu76bjvr3OyApFZ9GI34
xIChnUqjcqn3pEWag44FAb3vNtSqZWK6kCngEVQqldC6OqSXoDFuREi7jZxjhkdFCflAhEdShaPd
P43B7SQ2H96/5BYlbuyfTj85qXjFMC3ZImDlDrzIEFqSGLWcD5GWLzzOUUuqDrSNtDcTgcAsarO/
Ecb+o2HwxuoIRQ2sh4r18P57vK58/vka5Px1ku6KzP0+uyYXr5HDP1+JsAQ6dYJ0E+t4vmrDM0k8
sjZVTnnpUnpluOZMpW4osmiausnt/noxKbOELBN8eqG16ChMFhTFY1NBaRQ8pKOdkCpv5fJ5zqjV
anwvaIFbYmSYK3AbCH9QSbUh1L0ry+BhzM2nuOPmUuSjaD0NLRdM0G/LhNTO0H/TYQAdrfYQ6DDb
SnAYDXBdRiyXth8hBf06dl1OPlA4RXF47EfYHint52Ozb0wRYz5/ABIHRYFyhdpeGgkIQyjl5X7X
6y1ENdYJtj0ayc1xZ4zTDhoTz87TeO957Y1FwJEbyjmPSUmQiqiN8IEY5aFGPdOqv7X0aSdnZNqB
tzgBfBdyLX614Jft40chEPbAwDInhMW1Tg1Q9IH/OTLpZNX16TaTxtseFm8oY7qbQj8NMT0imvUo
TyRfMu72KT2BdIVYKnmqtW2mhPdCnH9oqjSzTbxvrZG+64q2KSL0RYi3dXpsakQ+I60hew8DtF5z
BDcUX8VYh74RbhlACWYuHCcYI8luJESmoWQ+Nl3+VU4DbuyACV1QQnOhj2KyV9XmG3w+P8ZBV+zY
JG00PjaCdTR1clJcINCNHmtfeIBc8znFlSt6mOc77zHX8cQV0MR+KZzS2P/cQNkeWiQS4n0UwDLY
l94fXtm53E7H/lNfED2H0dEzsw+N5sGwhIWf0wlyln/oyX0pvMecuIPC/aFsxC02SIlxEwCRQrT3
GPMa5KzvJa/ZzhatFIkRq3ILvTVAf40Uq+XOWlgrgqtk6h7GZtKv8nEk6aXoeKYhzFz+F7omt00R
HIuo38bw1s0WxCiMj1KfQdzKGOQkOwXWsGliaaMWgvOylBXt/bQ6hJl6TEg5Gg25lTLZz7bEClIn
1gbHM6m11wnd0wTosxMwCvdzDkQ3rE9eT1Aes/06ORn9HyAjDnEE5xCEI64wPaS9+U1AeZOs+9b6
wifbKqk896r+lAvJKcvjjW/+9EC7Zla/szx1Dyc2HI4euROjd8bwI7OVoeSKtoo5OnOIXGlPiak+
MnpDoq0qrNpbStz3L7kjKz0GtTOnlSLM0xzwaVV1V4jNN5XERdC3H1UdOqss/F0P8XsCMMKplT6H
MDnpcrErxuS+aYxPcx+QMIT7WjYfVM3/0jPOI+y9L6MsQ7LfGE+6CaNwA/GV3m8783bOL825gR4h
9mrzj8EgZzCnjzDn8gBboQ4JvkfzctJu2lwjzde7ZsH1Cmt5VmAXdWOXS8rRar/qoeXO0dWY38FN
+S0sons19o5w0duzKz3/LSqGxzmqJ+95qmtINAK9OkP8jJsSltWzKVV3VSt8MtUB10U6BukHxYxI
C9SkBOSdMEod7P0pLTfZ8yRX0FkpGlSkeK9qcJyDt2jqVwK4X4IDrnLRIKCyCAzEX+qADQnsdKzh
HzKtHsdYo08mduacaK1mTHLvVpZb4B1mAyJTciQihE5Woha1qDuKoR4McDJaThehv3IMJMs/M3HK
FfXZsRK2s97q+X4UVttxf7VdKvUI05QsU6dMoi/qI6PJ7+nMoHKY6kijOGMkSfSQfdjPWZx5/AJZ
0k0I4EARnwMtOhFVwkaeQrDdciq+6yO7L9b0/4RAuAoveAVJ+P8MpyDN8f11nMLxR1X/GC/BCS8/
8Bc4QfrNorwDOTf/oe4hzS0mf4ET5N9kmKhEC94pU5VJeBEq/gVOUK3f8JuAQUsAG1+QC/8DTlDN
3yyNkaogCqg6IwPS/wWcsKgmm6RlSE/gH0lIGviEJRbeKiAUbjFJdn+Utooz7c2Tbs/0W7EjOKvJ
oFlq/+Uk/braLPUXHtk4FkWbozS2vKsOsfvU7PvtF2VT7damMHOq7y60SCOoiQA5JDxAlA3uJi3Z
TLJgB2vtYa9TW3/uhsI/VUMR2An/f72bWvfI5HcsosaPbf9F7H6/kKMPf57LK9zDW8d1ucDCgQVC
Jmcj7G02xJRnf1/vrFvrq7xF8bdrUwpfV0F/3ct8oBdfpmPSQMdMhs4mJtzD8rMj6t6uf5cF7O7X
dRYSQI0zrqOIddRd76pu6Fbf+t/nlUgb/LFyfPP5L6Xt8vgWQiAM6dwvhDOr3nv35k+YaHFKGcUI
J1F7kPfJpjZWsldrEjHnmy5O0WtGzzQitQN18VnQJlvR1jo331RYgpp5X6ZBXLOwSTm5ATloOEDp
u7ejS4kC0+a7dl/cTh/7mzWpeGs1UxQhpZ//nQO61xsC5NAzEmS+HjYBPe77ctftIUOi7XlDhsFZ
W++N83u13OL8UjwtXZ2kzjb0u9CCCHMVj/yGnLOCCXKJAePQfC6OrxWsKelVVqhd2J4+6Tt/n209
xa4KV2RY7uTWdwzA+Kwym5u68+cViXxDoYEaaJoMSE2xxCXqwe9L3at1jlOzp6280TcQx9wYu8wV
Dmu19gXC4kXTgK1gdWQicRBgC41mFg7zCCpup+kR9vPQlphFHTh8RNwmpz7g6jmrAP05yF1o3Ks1
F9qd6mNh6QNrBgdzV2yHvebWp3wbrluS12nUeXdg9igQqbhopBuWeWIcpjqPdYPSstM53jHYTDfa
bXoQjv4mOK4hnt44y9erLeQSBOFgpiJTieim6D8FG8k2v+gOKb6f+YE56uBE7HblKvnVgs1LWgbw
QAZt/WKYc2UYMiMiRmVu2QDna8GoPirm7wvkr/r2epHF96L4nwShzmXCXBRo2J/bZk3if72DWUGC
/XL2L2QurMUFQjF6yEy+06QFNp/SVoY/zCihxPwpbX9X08gpop9yExCgzfEKmYpPf2OLsiiSBETl
fhmTng2VVkltS1FWubeqh7Zdw+O9eYaKQiURLwCvbempT1UqNuoIP3KyITJWtsxLOJKVMzbKaENQ
b4dOv19j0Zjv3deKxrECHppdSoXjXVxjZdH5Yz14XGMdSwq7qrmpyGZ3wo9gPLx/gG8L/7/Weimk
Xhg1v7BGo0H6sQGad6yYHhvdGQBvXNMhKfwH7MPbNfftDTfh1f5ewHAXazaZ6EVizZrqjrnw7nAT
b/Lf0wNcgTu9XlGCNzXtYn/zVXOxljbGQL0SzlIVzwLanTxWws+VM3xTDWCeNQhdVV1d1mgtg/EZ
k07OebrLQtvbtbt8E2+Mj8MmuhWd9QOcFfcX+bhYbxbaiz2pw4hGJ5yf59N5QFqtyHdiVNpq9bcU
/GKlhZnpvLyVG6adUEu1i0O70+lghHTgcdrAL2FH98YH/ePKYa5tbv7zi83lLVXXKXsRSNIAFmST
8VHYNPD1O9mNtmNM196Hov3zmtK9qekaVKPE5bIC3Pf1ugFEb3klzYLSPoTFfaGv5M3fEkRmqumm
OkPWf3G25MlLJSbdd/YofrHS+yqPbGONL2VtjYUlazPqiHCt8blMsDOTPchknLrNyheaT2Ipfpc7
WZ6UQO+akAuMazoMJwjodvJGObX+Rvnswaw5bhU3ULb9XnSqo+Cs9VS92P5fVodTwyJ7Y2miurA5
Cr1Dqphzjire3RBvtMCZIN+zs23KsFTc/8DpT1XmyrZ8I66u/quPp2HnjDlyV+ZKwMIe1KbRKKrC
Cau79KHFXx6Owq5hwra/XY2n56vpl51erLW4ulIxSvvcQvnCEeUrtoFDdvehcssDmXDIU1c+61sK
YOgq4CCSYQqZsdcKkJlNHZQVnxWIRp3YoAQ2TCraAJwCaTdwnmQDV129tUUXEmvqTcmETcrKMbnL
jglptXW/sq83j/FiXwtxnZgN5jUD+6pd2P/dxAmc8NxuhV3igpRdgc8vuhn+dF0vTnFJoQh4PmgB
6aKCJ0hnN96xOVFG3DAKZdN+8SCFcBTyL01pQ260hvV4UzhpbnkBtJNbnK+Hi6tzntrjFZC4IZzy
himLL/po7BS3+agdVk51/jC/COfFWotregSGOwxxD9CVDOY23CeP5kHbBVsDSLOt7MIPss38SYeC
/Xo6402nxVQtS53TZzJO9OuNKr1Rx5Pg93bzfdzIG+8nwxKQ1V1y0zqpuYcT7pGFV3b8lpW/XHRx
8fiG6KddF7MoQUkH6/Emeez2zGyw5XQTO1Qi1s74zRWB0BMOYTFASL7e5ozb8anFgPz/Lh+NrfbN
dw03p8nT8TfqzXqAPmvC8puSdtBEQzR0RVQXVc454hICBWWcr9Z6979NE72l86ZhqIwFlGULXNLr
bal164MKZhkv/KwyKrZZO7e1BRbi0SIbjdyzANxXLtOOHO9D9Q3AufOSivpc3/wf+Z3/1PrLLS1k
IyTy1yIvhGbvaN5D6OjM+jfr/Pih/d20JbciDRCum4i3DP7luvNJXGg8xLZaa3TsVIA6+Ke6qZlv
ZVuUE2xmYVe27BQ7KbL97Zqz9Lak/OsTLm6aWKFPITTYb3SYPXjUgPuUotz+7+jchagsNSCRaqmc
RUX/qnOnoXJ3VHPJCzDmbyc7436VRuOte+3yRBdWcCxHKU9eZGf46CW1W4EfF+U7xiMGTKWpzRXr
NG9goXJEeUxUkKz53l62ioy5RN6+lYGrjLeK+QeAKsZ8C1TaVqBpb6jEq3UWdlaUEyYvNqxT64/q
+FgYK3bvDYEAFEkcbhCF66q+FIhoyo2RNj2ujuowZ5iVnbCT1wXizX1crLMQCCrUmREn7AOfaHrs
HBajrMEcIKZ7ntLD/ybaWtvaQiJquM3HYs6SwuB+kPYhyfNZn9dkfW1niy8UZWnOoGZ2FghPFUSN
a1/ojWwv84Yujm7e58VdUfUBwwoskqOz/WoOxWPgAKO3Tbu5rc5rMf4bF9PlYkvAzGjlpp5lHNoI
0qHe1Tg8vb5G6LW2yMKQJDLcIfW8SHSCdfSh2FI8/6DctttpU9njodq0N9JKFPeWf/dqYwvb4itS
JYOznU/RwEdWXdCIDBawfFv+f9Sd13KlzJqmb6VvgA68OQWWl5ZsyZ0QsvgEEpdw9f2s3dOx919T
0X/PRMzBnFRUlEpaApLMz7zf8z72cfuU7SWOBuWzfvq7W/qb8Oofh4xn6USyJKeUQH+X8k5NHkwq
+cdCtH/Mp3yTbpg4YEg2dIg/0vjvipR/XDH/+oG/nS7l4ruTebm/2cE+XshRQ9jFxTmN2uh/0D78
Q7Tzl8v7bQvpA7F21XR5AQ7tgVGNS5weYYT9cokk/z7z+Nvb+dtWkmIh3YOCZIkerZfhEdl/FERy
4yyhHpf/g/bHn6LWv1zgbxuJKYNZFKVNLTFeNh5GGUWYU2brY7XpsAz8wSJ3/7cx5GU9/n7AXGqI
TFlSTSd+/etbX81YERk9Jnf2rjlfcuRk74cQarinYve3Kesfn+E/P835LYJc0ykorYpLDB6ad4ql
u+YaA1f0zLG2m65dvIXiv4kQ/nh9puUQJONQFPxvJWhKpDLt3UsxgvLlQ7Yt+TDnOB7wmdxbh7/5
tD9kWJ5F5o9bpB9Y+u/jK97YWYZ5uZtzpFMMJsa7G45Mkm7yh/+7K/uXz/rtQPDxkHfyy5VdPusf
8eRdHU2Rt/O3zKz+DaDsTzVZqAguE7I0JVCw//b2lWaZWdZFG1hd5ffOfjoNIWfDy7CDBh/993eR
B/OHRfmvH/bbq7c2rTIBH7NMXMgLtRkFXkL2n++G1ds5E+qinqhr6H46mW/NSf4UhrFEtCvvu+k2
039qeR4DdS9TXA7LPtmmQ/7l6OUJed5jq+z7NWF023E/Uv9sG4gvpcfIo44QHLZJenKSt6K8wav1
oE0rJr5J3JGMD/cIb5M53/TBl8TBLpcb2cvNOu08DfMyfMqlHeM1e1YIb0u3w+J3ZJBPRMMsNlWh
R85gxbJstgK8ui29Y8coZ8vg7bwyudd/+kIdSGbDxnjJxQgiSuOr7XXnP5UlNnNjHlv51uqvJmxE
/cu3Ml7X5wwt5eVOzn1od1fCQt7uXxnJuDOB0a+pxGi2PNvlk2+stJJuE/dBt2Bblp8OaaLrX/fT
a+P8TMkUgQUZmic/eB29j9ympmOJODXSa3O+Lf1fldMi+z4jZcFUXERNWUeNj6zZ2/g5HeF1O/oM
/Lm3rpquUv7FUt95mwCMR9IZICrQfmobkys72w2WFefdi53sLBp2VAhtuVs6m/921XQiLGwcd1x9
Dyxrk6TOTupDrOpHZNfleCwrEWcTY6z5PhDHCTUilqU7Rpc2qS82HsbAsjh4wRVGKQcrxWUywKMI
c/tML1DV4elZ+Ps5PS3J3vYPyPGiqSMHknzLoZ4fG39nuzfGqm6lQ9Dj9Sd8cu/88W6o9umALA7b
xzTA+1oQRUqHSde7leRp1H7W5dVijuBieOni6MrAN6wlF3qYfTU7c9QIf2doKOzfpvVj0a8sdYGf
71ZHD4dJxu2sIp1ukettHD9GEstwYr416odkuV+sJjbKc7bu2xK3RRZabj3oFWvQiU2sE4vmOah+
TOcqX2/nDsPT1omE0TOJfI3HlNKvp+Wu57uG9b2lheJKZnQ3jXk7Ay5Q5c+y3JXpvdTubFyPpvPq
t9iU/gQYxtq3SYU5ZXOsmIm2xN6t+7gc2lA3Mlpd3PDWjJ2EGQCIARtpGRsHJptpnbXyCsMrz31R
OqML+MmgGJUwgvu94d/JcQib5j7o73E8D73ipRoPi/VdudeBvLrYNq9XomRK5Fh4b3Z2ezHKzYuf
fBi2mdhV60eX/qjxV+lBheLeufON0X9wfIUDBhW0N9YWYb3uhCl9WqEf5fhaMuyYWnQHiob5oU02
f1ftqSw/hsIN2zHZ4gK297PjRSpZsA/4M5r0oweQrdp3/bBNxKMB6bR4qlzBdoNMuHnog0cdGTcO
442HR/umb6/RRq8spH4+uevPPKhjvT4Xox1O5XPd7SoRRIlB+tE8BQz6LGO1TaV1H6BVnc0+dHod
zMWHq9oYP7jIHiBAJsP8jWXgcyYsM8qbgMFhZ5w2hm+fGqPeK8s/qU4/N7oKXae56bsJebkRj1Vx
X+Bz4CUs9+DDRA/erCZ+5JyuGQFgr+LStRC1NmHvXCX1uS3zqLB/alwr5+kjndAb+6e8PrhwkF3n
qFVbDU7/gqhQzfc4qA3TTius0M4xqmX/cFIvrC72ax4DK92hMR5V9Sbk2Rp2QfZlzOo6uBiWDKcR
b8ws+DYpBZZOH1lmszWbL9ffruzaS70zoYKa3sjM8lZrr7PmfgCLVk5u7Kp7w7vP8S7Ft77uLUha
Yuvl+o9uMrZj3g5pB51bu55rLfa05qDbTWTj8yunOQ5GGXleFSfzjxwQzNhsUuvCbP4rQ2ahp63b
jhaLm8OMz9396FdRl1GvKJlWefXSd6bJw3rByJwVfHlWsm+j3nkRzTsu0n2H3cdch20y49Q6M6K1
YjJQnyp1Y7MIG+veL0529dm3PXvgzBb/UuRjuA455qjo35iNEf7DzKRG7j33BiM8uNmqbNrZsrp2
q+q2dvs7sx0+3ay76fAZjxJZQxiZf2mBsHalUszzyq2jCcSo91rtbNopP2GMqvsYj3fqevCajd9s
7NzfzOPwuvZ6ZHv6az7cVvV0K3Pk1gvuyV8iPSZsw8O9Oby22bUaX4PhKqHAIMRLor1W2WfqlJzC
wcZE/6CbH8bI/fKes8GNk+QfE6M2k5QBt9vMo6bI75ZBARcJdmlnbRIMXE381WcOrxLo/KzSjdkT
tLfTrpO3dOfBDiZ7D1tvHxfx5GLjl46IjcZCB5MW/F0s+KcUmpIwPTZoUfil/BZgE8EEQiwshkul
n2kd61nbXFLcS720jZpbfe/e//ehzB/CJvA1LiUPPhIgsPtb2FSRDba5QXMBp7nNeG/swTxQHmjf
/j5s+kM69tfP+i1qqqwx65mHuVwe4rCHdc/owxTJJysqt4W51f4Ok/mHhMU1TZuAFyKNc5G5/jV3
cLTZJ2PhrXEwdeYsCykeMCO/cc7a26pt5Pkio/pfdYr/B0rkm/ZbPAzy+3u4fm//v0Ci/cviuhDX
/kJEw7xS5O//Bgvt3/bfcv1OG8xG3/9VeWyyuP5TeGwE/+7iDu4AeGClO8jF/0t3bDj/To5p2aiI
dc/gLeCZ/Zfs2Pl3WpeIjpm8RXWESO6fsmMTyBpNP4+fF+goXf6PZMf47l6W/T+zTubBPfTLcNkM
aiGujdj9ryvHA4aqTNeCyzBr2p1e/yT52N7laceMSSr2ieheUqtji3bH5NBW1XGZ5/l+ktK61hMH
0AUzXHXfB6dRcfKOjVnDpGjjDC/VeMWNeciaIi4WS14Fi8tW4q37LnCKexlYXVgFKxN6darfNHP+
vTJHki26cz8ruyS8stQxM+VN1qswbf3myXPLTxngPuDSLZ6aG2NYnIdKyg9kOAvTeaV1KKvbHPzo
Q9+kxhZfBOwEhNwyQDI92UPWhk5DYsGskhWbc3urcNQ8rYUg2GV26aotDOy05RCqQp9ANHjVFupS
sVFLEze+Px66xQX4sEhGOdvx4OTBFlmwOClSnps6yL9VCVbOV41zRTuIjqWBeYiDz/nNMBJZOp1I
DqB2ZKCyd6e1vhumkNZ2np6z2uFcdSM7L3/k1GIhynw30sU5ZMB7Duu0O/Z59177dF7XBZ/wptjr
2tjvtGoBPFXL+qZubnMfII1K9V+1fnC0dDhUjSj2GpmI7jf2bSmqIVLBuPOnnHFPM0MwtJbL1oS9
wy1JI2FWLulc/svmo0PNh1oQ9CVXnqjYNe7cplnDWg8OxeJ3e5QfwwF5S6hRR4jNpvxq8mTG2K+s
rnTGiZn5nTdehZHv7O/pVl94FrmKNdz7Qmy0kR+kRLxekUU2mViYiNllGkuWnEh1y9Hs+5E+B3VY
+31/NNP5hD7/e23wUa77z+QyysT5oUdQqabI75hOWjWoX269lFseo9y6aw+UmCRo38IFCr22K38V
xr3RTfOV0cqNZy15XE9uyXCp/qgpNzulKKw23iraWNiZ2jC/dywqrd6kTbnvVWveoCYY48EhBrM8
d+v3zOm1LQ6Upkfc0Igh2VpWVewt1ZXMN+fLPs2d/sB4FrrEqolIpbPtNHnGLijwvZsC4pku69ab
zO7QQA8/gtM4EhrDrE3Tk7mNytj0GCldFUMqrhqQQVsxNXpojKV/aySKMDQYj65LfpnoRSy9qWK+
VLyTcGUxMNLllCVaE/dje2tb2XzeDklgH9ysxuK177tNNWJrM3Z1xXBTPW65R/3Jr3sovmrXdtZe
T/Kt36TjO7YMseaX5ittRwMeFhO7ySXJX2gdtHWKz9KF3GOVN7WHm6Iuy0ML1yhU3fxYDbO2HWbz
OcNr9yABT4WU6DnoV5P5cuX88uuO/KRX/m7OdD9cg6A8kCM/B+nybk8TfNOSFn0zudgchuw2/XlJ
vcPSld9W4Q9xnVXuMa1VPHXdh5PI9KTmWzHo6+3YRFI5KNWcvuHaRi8sJHj1XCvu+nQp3mlQHFfN
xSiy7tqDo/tPY24d2r5tn+zRc8PCIj7SKqdhzD+9BUWjE0WFA+fsVY3zYjzUHjNzlXiV1nQQXrJ+
OfV6bwei/jBE9e0WYm9NeXdvqLHfdK54cjLRHLVUeGGW9AfcnkBR6mYa5aJ+8638EzxI6a8PbebG
6TK2186QRMKlfV3KvsROVZPhOol+63cJGdZIaqUCEbF3Mzq2eldBUSKZSCwvXrQBOOxcIfhVA0bT
4K9U7oVukgLiwSfL7bNyk0vju7esp9GpYa05ZXN0G8akkVYdqhdLat3RTQwVtgYDi+vIdOdIxjcD
GdI1lnJw2RMKH0hX0bYxJiNfc3cW5Rzz0zZu1jLqupZPpQcpqOUpR7MPQqMcrnTA7k0dDPAgp+ui
LfJw0TD3rmXzK+vyO5naAcSN4sYXeA0Py8+SLA+ek8d6sop9WU37GjgYRKgvW+V5nCbDizkrMB7u
QxEY9+14XmdDD3FRiGmhrNfLqDdhJlkdMr93k/uune292Qo77AThs2wcH1WSfGQ62Qon5RtXVarl
IfPwZmzM8z4zVJwOdbjmfXPkbIvMpo1HGbzowqH0HNAXN0XMjPsYLl2DV99Yh76XvSZLQLphLhaV
eHddWHpwo+LAMN59vLgYNWVrh05gsWfshG70kV+754J5zAj6xT4Y8nsMyalFdNbCNlhuD7yg7bZa
86OGEJXbxfilTeNE4puqpSzfbpcqNmPjGbhuGwo5rJGGjrhf/HcsT0/C7tJY6wYtnq36s5ddzmEH
q1KvM4gWgSxCHYPJqG3ACK8+EqkRp6W5NGSMMY8CgdbdTq3SQBIAAFPzRzYrrLeU0YalPd62BBYn
u7ZvZxRsU+Y7sdbn6yEt1u8LXUnp5ZdlkBcWVc9WZeHYVStBIq2eW43Kc7c+FI62gtOqf7oh+GpU
/mFW5hj7QXpohbiUO5J3b+2uHSiUFPYwOHK15Gxn9hS6WlmHQSufNds7KJ1J/+rVz+0vd6ja69W9
zqEHxT57NTl9/1o0gR8iosQYSXHi5V17N+mdGRkFC3yCbQrAQx7UBdTnuBoHRIZ9Uss05+AE4jCU
I93Mpj9q7kCENB2TnuVVGExn15DN/H1l1PXRNGnwu8un6ciXMQCFhYHocugS7VunkpIo+iVdVz70
SBtjeHAMzdYHg7c1NvShv5o3hcQvKlDuFCWJ9mttS6AJTvCUr8uWKidMlBoyWlMVkMTEsC+XXGyn
tUfRqs/U1XAkjvUmuSoKSydW4HeilsfUbPfEnbgZg0qPytn+FOMMScaqnsTst3tYl4jCa6eIg6UB
dOFY3wqgHz9yzODWLXulz+/wLPcTVeBIDsNP1U05LkfOg9S7o+fO7cawkiU0XSM0FvEyJ+LW0ttz
0kGpYnrzyfchGjWZvj50QsS2HF/qfkjCzBizcEyaOTRY01RbRAoecEhjNbVTqIbyV5IpJuDarN/5
HuP7vfwBUGKGvSimHTEWViBRsvZmuLh9uZukGXlW3kb4KS47jcqUXg1BbFc6t9VnUxpqxz3MCpr5
1G2lYz0PxTgc59E6ARwsjpYPHNwxrQNhFb498xQFaUavp2/edGHCFdGLbWfI74xMa+vq37OVWqG+
LOtWlsxu11S8WtxzT/Oatheyn6RuNbxVl/8drONnsPQMfFNZWuvXhIBMmSLqEr2LXFn0oakgVRlC
RLUoOcelicGxKAlGW0+HFTV9OHb54WWZee7q7s1a/b0VqOuJukc5SZh4pZ6EoA8qPMweJa+d02of
nePc93JC/yvcRz8DTT4axhplDj15XR++kqn5KuqhoNTNBij77pfd1fK4rBSpa2srGZAZXkrbwWeo
KA5MXzw7VvEA4V8XCEm8/kZbzZ8Sos9O8yIja1i4FiNerh5TAdRjW0/OrkzkbiKkUV7A1TK3q/lx
gI3V0Z2qg67AKNimcy3myb4elX2anOK2sORGrCLy3ex6XvHdzpb6A5qIv5lWtdFF8TMOFNHGINSy
qFmp8EsCpMqgctQYsiOjcG4l5qwWAXd2ISiIJn0PdB9aibbeidK91Rgadst1Q807zBMcdTFLz6Ku
MN76hara3CGt7ChDpXdpUG0ciA2GPdw5fR63VvBZTf2m6taPeSipCWkHBpTPuXBXFJgKfp5lhUlv
fYE5yomUgo81YzZlco6prC1KdSqI3DJ7Kvv1TutWHFS8DENfLd/ayGBNIJW5F+TbJRtuUsLKhrNF
kFhNNiWyWmxqfZkB9ay/8HS8Lmu4kwR/YSt2VtM2YTpDjSNSZ4qvaE9+8p7y62X0JApie3udKEnm
fDHPrd2UP4pg8LZzkByKwLsstOQOz+y3KSFt6sT7KPwPMP2PHn0Bp4ZeQSyUs7WDsGtq/Y1d8m5p
Oh9vqNojXSA2SlwHZKb/NnqQiPTkTRSWOlWDWYfTRLPWkMGHs1i0i+2J+D2JnYWYRnVBE002xdu5
qUORD3FOAhtOdjbG/OefYVVX1Szm3YLKzdYKRsTYCUjM7nXO+U2RGIAFKlJLXT9olZvH1L8/Zt8u
I6lT9LxE3sAV3itDzTHOHg/2VJ6MUpviuu0B2ZjmfpFFFhug9FvJT56rwYuKhQM0tbxT1rhb2Y2/
5rok8hL9vjZQMmMD7G6SR7kM5zbvjROjBg3N05tUcYoy6giNo9/VlqnCvD0Ljz2K2nIz1w8W56a/
1BeGJMuAfeI8LyuX1Ai5mXxBLuE6Z2AAtLEyWh+jxdZmTUW1y/qV7lN/C8zkw1KZitbJe2zwzDul
ZvBLLmAcoEh2SAxgELQaFz6QEutBDdMld0NbjWqbUPMvurNmL0FozIC7e7bD8+KNOena81q660OD
kyre7cH1os6LneaxVIsEZ2SEc995tD1Sd99bzq5ZiWCsfh55L/wcEpPI9rO06Bp7EsllkKI/CIJv
Yab202zQIsIDg5PnWq6a2uG5PmOzoYBI/SN4lVkWVgYB6irvcoNOrdvI/ZrOu6w1nJ3u8Z4PvnEa
RFLFlpppFC3OT8Mg8TicB1UW29m69BvcLAb4MGwN9n1+s7jwkmtfGGVcNMN1raCiCocuh57jaq0b
Q7yQbfl42GTylz3kBHnQRMhSPQIWBbTIBB5kFlYXCfp/Q+ERfXfy3hmJR2kAybLYJ1b6mniTFRq5
t1frMETIQb4ysRhEkEFcaBytQoJtcwLG/piCjXRDfRl59jz7ZCdjwVkrkHeSVS+YFmfrhyU5gEbi
42i27TeowvU2o2xDDi1ohVU9kV+GgXLQvmhTGo4d6RaNm6KlewENp4VRqw1buUws9PrZytk/HGlu
L1t+UMp9pZfxMGTgjgzxk6QDZ7Xtbx0w3mlRb+oy78jtKC7X2vLTYC7RuZkeVc28S8ukiaw2lZFv
Fm9eAWCiVe27wQiNp5plHyztQXdSmsR1P8VN6hyMDtJp2412rK3GBgeC7Dqrh00xhEvBwswa703Y
nowau28eZ3dowskkKaHBjIC9avIN9vYJR1T/lWaOiNcEsfJMKsRvPWLv3fZR2Vz+ZoMW8cVyGslX
OGLHMFcnJkursNAcmkRe8DCxcZkwGtpR9w/JKq+xUsYNtU5+dGndGTXZc6eaF/LDvdeNFi6KATDW
isGVqXoUZUmqoOg5rUn3ApIE8GlNgWhwMBJZ7eSs1vZrdMVunWZ8YgVCTjfvr7gLoQVmZiwyzieV
c87CGJlHe6sSr4VQ+Zn05FYN3yO6pQ6tvPzsajPbkRQTIcvlqIr66E/ac1VT6cjL5doz2GT7oDq2
jnqCPo5NWVEDOalW2MrW8yjvJsCFITtdFvdCscJ9VtiSE0nY8oXfubjkKnRVBJ0UWM5XfuI1h3Vx
4xaQ8Z61v220pQOVCZVyVR9q9Ofr9hKfim46yUzusUmNXJp6EZ11Efdehn57XjkjS3+DXjG9maZP
NAtFLCbWWwoRzVs8huTFJbDL3rxE0SX3L0Ci1t2a+qVMrX4o0zMtQfAUWjrgVF17TCuv3VehW5rr
AXHwLgNbGeK512+QQx+HdtU3vVGRA3V3rdT1U+IwBKH8OjJTkUcAxHtsgUvINw5IIct4a/jIaOIm
c6zxGI3Z2AbJLEGorekhddEaqGZwLhF7G1+lakijKW1oCVQgV40VDiAn6s5dMwfKrDWEBb2sYvHW
baPEj79+6pOpNmXVl/eQzDa289lp3bwbCpIAV685E8tcAjtbN+WUPPqWNEn+81crg0YV0Kx3Wzc/
FDWgB+UaUb7iPTZ0bRJZ3jaRCbEx9yHs6CKKHkOlBOZcFVBqYYhmplAa8hvFc03wmJqdT3GPMX6z
ekdwUV6YpwddIw1lysmPxyyHHlkF74vBWjKrJ2NxHKqLK5UYfsvCCJ5JwQi+68NQYRFljqB0NUpV
ZqbLWC/7Ni6h+5QOqpakAxg9aU+GWayhhle56CsRWssFdvjVGe50FuP3OPcEVW7xYA3Akxhk2Wa8
6lB35iyuGh7HwHY55elD4d5UZQlCz9bpg21nxxHbYAZTlGXzexpcXFzIIazc/zX2XLFcGzJ6u3rR
Z65Y1O17L82N4UwP/tQ7uy44OrU1gSL2pqi+9LYdoX2JCWbmWN2vmJZs1lajPBckZ0jW+VbzOEvN
9dbv5LCdXPGap94XPj5hvlYaGch0CccoWc4r7Lapdsko+hsqv2RPc6+HgihrWTSqt4NrUa1RfTiO
flTzgJYaZ2epzz8uZ0hAEuWm9d4q3N2CSmVjT0Yaev6lZMiHYULT7r1abDVWSOxbqqe8hMOA4ODl
APYjIvxHrGtefFZP3NfL29BZz6xbbsgF4dWuzDXYiuLbYhxFkhrhGPQvI0GdR3UJrQTUJyI6JViM
DT3zQjdf9ZR2UaeUE3pEc1byVKKclmv6bJPZmdk9GSit1JE8s7diT9h1ZBFXQ3WqYOmSvxc6B+6C
IWg7NFmYEwD5S0+D1XWQrGAOyJk5vvfTjvQBQzMTr+5sBdNjSOelScWzSBQnBAGlD30rlKn1is5o
Cgmn7WiallfZaefA724aEzuAeryqB/9MitOGhPApXhP0JbF4pylMGNb2x74JfiyNdNwfjBHJ3gjE
mT4vNettoTEFvGQWwsT5Yq2QQmk2nc+5yKpQ0xdkhCnpvt+VEfSFz7x8BJifRwboKmQyftTCWY8S
oZmbjDgkTefjP/4o3AYuOa9/XNrUofP8u7pUYDqz/Eok3HxpP2stP7iYCOEU1Z/Uo+xpz5kdjTkL
xmR/VMFmnMw+quknx5qXJmHnNhSkQKGpAJXMAK3eBvJQd/MpyD0jYjjKimthvniL9TAMAo8pQPe0
qUXYjBcvT/95cTT47u5Ej9cSRA/eyWmsz3IwVWQlrc/m2J46znOkR8Nj7s1oWyj41JcJ8Ck96vZE
Dqdb9abzR5RY8odp1VuqkVzDRGzb4F4RNsQSwlefSnqUoC/A42K5tFDEB1bzdpSMThknDrh0p4st
WdBx7YPbbCoeck14Mdl+FTnlrVWmd0He7Ogr4cTVpCh2AhZjZNVJHyKxHuNguKhoBm5+0UT61IdD
ZRrhgqiOXgZsbE2PUjCAtDuTow/zL4T3ix7C1/SY0nyX22s0SIjdm2rx6tiddAYfW28/uMGd2VQM
x07YNEhDe0Jjx/vObrZ6PKxWaCIy9PxqSeVVu4o19FZC+BpKJXDMp7VQ96nWfuVFgKxBEYn09K1a
37Ijp80fXJE9rK0Bg658wCTZDGdHm2Cz7bzJ/h6bcReUvNllU/IT4V9KczlrDZm/Lacv5to3Q09M
upjyPaMnrvTukni+u259Ws3mGdgCZ1g/vc+lbYaa2Rwmn8h13pdqpOokze/WRxHTam6ESn0NbZHf
jWWxqdMg3/mlEafloKI5X7epjeMlKtfXouVqPZR6l9KBTcGUWWGUBkFoX3Rbmk8+mji7Vgbvel3g
vzyU9wkOJp1TvvbETqKgi+FY9cj6JZejabaxLbYcMYBNq5v2dpl5vGlSfCZrWoWkbOzo6rtpFJXL
dnhPKhp8Nncd1700RJq2dXtuWq9K2FmWfTa64dFJ7pnLoNw5sFIHKiOhn4zhlE8/tX/ZCy7jHoHr
XLkZnZ7W4yB0LNDbLl9Ll/xxNrCrafK3rl635dhy7FmSkjn2MFENAy6ASut1Pp4KHVTE5qYKRqrH
GbsqAWU85Qh/2sr/8Kt1b7uUKVvODfQXZQ+Sn/I2/karA/oVC4hyu6Z0gvQSaeGynjSdB02sfO9W
yS3BuBVh6nG1yjfLuBhbe+XJnZFq5bnJOh3MNvaUPBmts3VW60uno0wVMEGTq5LjjLIOjQl83Tm3
mR737pi2nSKz741Irs7OndRKYFEviNaaB00v3tMsvfEtt4CpyDmJ+L4MpZde50Zk2OJXM/KAe6f+
qS3+krV81SxIw/Xq2kl5GGPLQ1umGaLa9D0El5di5kDVEfh4Q/E+uLc8WrSggwEHVpYuVd1sTyXz
mVb47X++P1adxeQenZfSM+jEV1XXgrbTnEP7sX4pxRk1JaqiKL4tMla16gmL+vKuCH4wI/suF8eK
k8y8tbr8Y2kZLB+9hzGtXpt69DfEWxhygKEmthgvBQnfo5HcgwzmTVOxExD3DBl3ORCUMtJLkqy9
N0V6M7J8Ivwe2aC06hwUDeUfuxkJr8xz7ro3feFh8MGtXSoQRaxCNrDLw6ITGtLWftVb7WUBcAFz
EI2W6RLbVYBBxqVBXKr70arJI1ZUp6xLgT63l3XtdyyJDGWU313pa/CaB+zWC72GMJcYeHjWea6c
3VQh8vN4HBt/aJBWahw+QbbxBId/0C6nrtCpPTkPa6c1G62luVbx3A2lv81NXxASWyq2L6uBIawD
zYKYl+e1m2ljSX9CJUoCN7cZ5hdcW6YVzGIa9X3tXHgBBsGm95hkw2noeZOaYfA3paa/6yrHq8tL
sm1ScZ8B7m6ozDxkfblfC3astuMwEkZyhFn1PlT8C2u4Wq0PkmaS+dJPI3fJiKFAEVz+krvOp5kE
dHd7dnhj4eaIJPiu5sdJQwp+eV3pWjNb7Ikx9vr6IaCF6mZgT13nbsgmJEpemSG87fc06LUtikaN
JG3+D/bOYzluZUvX79JzKGASJgd3Ur6KnpRESROE3E54JLx5+v5AnT6bLBnefe6oI+5MQVKFApBm
5b9+Q3aqsXJnaQFg0gIbBuNbmTFfRsJejKE21iES2JUk9mS20Ny5mEBs8Iezdk3GeScq06P86BIv
sY6d6LGaZ8IFlgc59IRPyOxOd8F+6m7LglVehepdHo53IvK+mWn4ELfVbYDFNqcg2hslXz5ujHlb
ROg9yM2C6cUROTXUZ7yG4N/F1lerjI31rIzPSaN3eCsyanG29CeMd0ehOTcF4r1njt3K9VSKo7Ie
2T27BFyn/9qNZGzQd4C3PD2OPWfr+GhW9NDYJTlNJc4+GeK7sJUXwid9oyb/phDmoTaSt35P89TS
W7swvoJUHOY+uRk4tLRxWm9mp7rU4SafwttGUmPbRGiMVLcbN76xsVqkOogu5l5exTXJPX14M+vg
oqjZDtPxuon0OontjzoogFKMyzot7Av2sG2di+8Z1usrDV9zbX3MAgMcNyL/Z7I+dvFcryP5Pqio
6mawH7OJu7U9MYsjDo1+cR9ktbF3U+9g1d684pDHO+bMXNiaA2OG63ebBmDvq9aI8p3M+3E9Nc41
0NWXmr7U4v77MPcZBOkGSKKb/U8YgxutvrFwZ+a8QD8UR3PKvKirTjbGsHvSLnYiaT/25vuB8/3K
6PTNXDMZxex9dnR/wFl44oFmt+Nge6cIdhdslpHZSaWW2F2wsSCMWpZ9a+Vf4GJQyDFMmQdU+/58
MmSPyikyvJXPlMFidzrUi3O4F7drr6KeFkHyQN/6Q42jzDqDUnLwmvgeHsElue2XTZ6zUDaTogmU
Q8tj11/WXNPrWXxj762Gu1BGLUdld+w3Sg4f6jqpFso8i0P1ZZQUKzM4yMaX4TYP4Q23Ob34LC44
YTghjUpvWpf2OzMQzlaWJgfyoI82rbWrmmlYY1GcEXoGXwGLJVFbKDtn88ZVHcT8pb0ZjfeJ0ic9
A5pVEzEwyvxUdBHVWOHRm6gUhs/UnKI0Pjcz3ONmcBbKBL9PFTnr0XhspHhMEhB8x6g50Ct+nMYf
GSvv4qzx4KtkRL4v9rwS3rOoiEiYhK8hNFKr26GzmzxvOHIWV0Zv7dKc4DUfR3qn7K4n6TAdi4AZ
YFR7kWPY36us3ub9X/GwlLshnatKFC17uLwokhrtDbgLhMj5gONOsHWaYuMNBAInqEPhiZJaWtYw
eMb38RRbcNpjVuw2/6G9+Efsuv8XB88XVqD77+WS5tn8b+DeOVDkfm/z+bar0/x7ETft55cppst/
+8G587w33qL5oe3vuSb+btDnfnh9uvYbeHYSp03eFL6yS+rw/3Du7Dco9z2cw91gCS9dPq75kUPq
uG8Wdhwf6S7hob77T5w+kTu9ZNyZGHbgTIIlCnF5HIafUkueqTsTGvZ2HVrNLrIBGtZDAqACrkhL
26TolrOFQ9AIdFs3I/FjXsTPbugfpD6nWYE9V13o3AH9DbXD/kcv+qoO6L1tHTIRnJu0N5u72oB0
QemRKnZb0Qj5fmj0UG5D1A39FT0pOuchj4ITghnUzR1xbAVn5xEuewWB2RxoJcdBaJffZTW3Dblm
rjyVuBCH+LhMur2HdG43pwx2Ejb/U27XD6nA5oHjVCtI02sql2KK3iriIGuWugTjTFJj+Jyzl2NH
bZaFQ/hDrQ2ys+LWCJsDpWxrEn2SJ/XCjUiRPpsRu/ehAsOfbybHGfq9XVlLxZYjuHjfBBk11BwH
JojSCI9qN9FgTio0MAioTynjgNiBvmq9dRQ1U7sNONPdq55W0yUMGJK+dRma7XfM3WJ59NyR+CFP
dRbk6YHTC8a+U1XA/cmH4dIuUK9+8ID2sKwJIG5zQOhHwgc8KrF5EgUeY+EE3Ra3J5NaZKIIg1aJ
PifVKvmWqmGEbkIPhh77XriGHt+5vYbNs4pck4QOCiyHfdZF8uJmWyrSJL8rHJ0iRekjI8xOPBui
MUQQKkxeGlPk2fiY9oY1VNvW67t4n0uYWleKI2240wEmB2zURpwi1Bmhfgwap/PPIYGC7luSGQaA
IaPra7lVuSXklZmXKkKoAVS37hi16Ua3Elitm73R/eKoycTF3VLLUaG1e71NQDCIhp6K4rqM5xSv
BnO0xqOs0jrZYTmu2gc9VURWAGrSbSQtEfeRqWGC0WXK8WNcD8jb7GCr4hp6oMsRxz0EldmWp0gn
Dflgbm/G3/BW6w2AQXRE2vSNB5yOymPY5078V55PI0BYX7caigeBctfEZrbWulMo8XBZ5HMJu6cN
vm+ipNfrLmusfO3TWrkj1cbMj8IrQ/e6i8LZRDnRldU6t9PwcXR6+E9RQAvFDdXkXySVSI19lKSO
s89ss2G7LNMKeUhj1IQG0hLVySZr4+E+Sy2v/hAncdPfEzeSTndA2irtSEjxRnrLhSywWaElhz2P
Td7axgiJaDtYpTeSO1eHuJ89cJaAUjE5U/EeA32n0fCU7PATKFUQXdtyXFgq7KHyOEVNZZ5Kxlxx
oTQfceiBeUci9ooKpbFXKqDUYKBK6Kc5lBwA+widUajnz31s4P8i7MxaG6GsKWo9wgXAiynOwH8n
T61JPZ3KXaS6uUAlM1XWKo3E/Ji3ZuavB3o2I4WDmT9OaRwQAoPX6jFTFFtHIecFwlaiKtqrMBn1
EhyatnV9AULg+zsPBCrfC6FYZpysmYqrahZxe0jCRHuwNuysP8ZWj6N5lRMJtCUv1SDhq5YUmVnc
++31wJ+AJDYJwAuh0racKFTakfREzkyy5U5nG26HG5NiaduJG+1mpzHuG1CQQ27OBqTDJAXLjRoP
KRWjKqYrWIsruJAQFwI/viwKL2Ey8AipZ0O1G2s53/VY29AV9gpIy3AHokvVBf27wDYhLfRyzLYt
dEvmRbp0dOOun8I1cUZZfN1VQtDNJZuDsy5RkP1Mwxywq7BvhhAyRXqh3UC300XAK2mCGyeqqumL
GwGpgLWUjXOVuWloAqEPsyVWpQ8pE77dkziZSOvCAes0Jxpj0C5vy7DI7I0SZnZskiBXuzTzzIyX
hayQhdhzUprjfnnbGSzkdm02Ny2NroPXEkuRBa77VcNWpxUJxlDDrQjjSX61ZGcCU2mvoo82D1j4
NLH91s77/N6eoY4duARZ9GPWIapTZofGxOgJCawiLC3B+3MH6HMAHsOL10nsWzMlWLSw4+Y2gVUH
gSsyo3cR+MbbsK84ZbtzRLaeJZoPjjUvYru6H3lnAYpEIymaD2Iwm+ih8l0tHywvzCAecg/bsCtn
smkH/0Ntzb7B2DDNbhUks+q+QhYtpxtDEwVz0eaemr97lWhuQz/Lo48s+OGjbmJoAlPlk+Xh+XPd
bCaYSdezTcQLIkgZfNKONvOtE9f11VQmZJc1VZpYBzesaAoR+MY8AqUt8qMcJ9s76q627+dYd/PK
yjC42YvCtaFpTIlxOYRiHghJNBJv3XQ1+TVBgQyHxGyHaNW8EaTEJfKdTgr7mzMGY73uHdmlsGVN
82BWtf+hM6DlkOAqb6enGdwDlNzLxGof6iGEaD9W4yH0Ku8O9HOiTx5BR1hpJ+k/VMlQ7Nje5quw
ivVN7weICmmGBKfayrMrOibwwlx/8qmnqxb63lxemXrKv8o8i+5C1+w+udXon8bUbN5ajWMcwUeg
HSc6lxvLaeB0m43FrgPeWMEsebDjtHkIBgiz63EMx4NTFf1VpSP5rUt9cZWXBWtpOE9NjtJCm3dz
ntXhddlrcA9Fa3pBCw3jix1qrVn1bJYO4j/zgLav9MrNSMgR4yvyQpDvUJJcIdysTS6dooNuVOa1
XttB3yENhZtOlicuzVVr0beoGriI3VT0D5Byps9BkwlueXK/xI7w2j2rYP5XS/4XRIR45uRqZPUi
qyL9D6UEEUiMMGX3dJ4cPK9WxkBhtiEnNMnWPtGcxYUzySLeU2Wwv8SzSC7Drh0vYGcwV90Kpgw+
jab0tlaRq3rj6Fi/7cj0GuAaJTCj3SJj1fYTBfOIn88fipGki7XrmFm5HCkLjnYj/Z11GyT2OxT3
UPqVN2WPLcvnQ65leckhz/oSiBYyAe3GimAaAHn3zpFQb6dVnbiiO9iVHIzTUA2j+VanhudTPYna
1R9B9Cv6QBo8ZvwrjPzp0RIhTZtu0iZAUjC3m6IeCHRDbKdgWDJqE/dIi3Uo9gReR9a7iFM/Nn/+
AGvBnp3JuVew3oEl0tkN6bgp37mo9EjC3hzbrTgObtinNMwkIlPAq5mE+TGL+Nkq7oYJ2mFr9T01
qoRj1X8dlKXb/RyFUbNVLolZBA6nfsvBrUIxmbp5GT4YsU1mRwWmlu5yNU7eO6uN+/GybjyRvAsI
c3nIp7a7SXDxoKMpepE9+oZFl6B3C9/Z8+yn8bvEWr7Zxr5DCq8RB5YBJWYWLcLURvj3Eyl1hKM3
sZzWmZhjMJNoUt4HYiAyCZkX9XA3EJkTamWTT5FLkgUV0Bsn/NSDiER3QSAjteyygh5IkNTBiuDX
gJdhb4Q3SpZ27jfbzmL3EoVMP29VV1rf27JAIFMWJiwSgHTyXuy2RlGZ8MsIknOcl0h+K0rR2UpT
ezdJ2iMr0Vd+ts9ixj/y2SwqPjb0k+IHX40VcgtpNwk7fdt1FWO8TQHlx21jDioBNfRtvR1BSCDB
mDYEy2ygJNmagyPrbaNaJ31IbXySMYUVMPQ9gJHPg1qSr5FSyvrRHVOU8PQ8K/m2dLyeNSjrLVYD
0pNuvUSBiEZ89cfU7ATTCVqSKr6SP6pyomcgbR587LqDK8oBy7pWWPHLm4jyODxmhHYn22fnydsf
2qcXdv8vjSoQXQmMwREnYg+L83Mgz6wxMrZbj8Xc2zZb4HwbDjfN/xuQ8y3Y8avOYC+lkFzNhRUb
CM9f/EZJ5zzTCqqprZpgJg7IEn1+2VVtjUI+U68pLs9PnctlOPvaHGAdPOvPjfg4IBFR6/UoXCKN
F2gz2LdjJ8ZDlSx4tJuH3icxNg4qUcP8MuRiOOUAho+iVb7e//kBL2o4KHsTvInjt//zX9wyx0XU
ipRTHLQxfz+75dAHwIRkDEa4yS/8m6v4gFJ1O2+6PVlMOwqflXU/fY3foktCDZrsh0voANtXbTs4
0b/8GjxvAiA5hPvO4ui1/P7ZQTw1XN+oigFvdJsc1EwJ9Wj7BEmgPYkbyawMx10AHPUucBA5QFr2
V52VlwfXSud3sevBg2jNUj/USMzlDdgcXI26NTXrpmvVH8cytF95iz89uOUlcj4iKQRsw1kwiuff
mNUjcUCk5DbMTWgxtdH0ZGqUBm3qidN/tvrzi7J+mglP10NkyMjhqucvSntzkyOi4XreaO0dlfRX
2plpo0mp9hBQUGojOSdWzu8xBMk7Sokp3FCRupuws/3xle/z0ozkx1QBMUHkjO+p9JxlKj1/YSKD
FRRJuQ1YoN/WbgxynorisZ0LdaGjOb6FVFu9FvXwi6v6rm3h8Q06BChy9tBjE1NqJJpwNgeTeNAQ
GgDGLKQ+hWm+a1TUXIUcOtJX7vWnZcEzmRlEy7i2a/k/LUIA5coolAi2YMLEcxUQfTL6r39+wT/N
gKeLEJeHqZ3EdOhMhq3Arj0RchA37QAXCkxdqeWNFaqx+8qO3hUZYhWI2K890V/em0OwDhUO/sDO
uVp54oEleNss/ZWtlZ7YMV9Zw396Z8uN/X2Fc39MT9uIXUaukMheto/5PGb3eNf2PtGeKQ070sJH
hx65W3sIe/+NRv5i9/hpinqmIMcW12OBCvApZ+j5GOWNhW6LgeBWm4JyZJsHkO79VzyAfvEACcLC
+BO0UoJNng1Jt6xZbQs32EK3p7smk4p6TJWxeGUQPnngvlipuRvc+rGlIplImE8pus9mXBHEGshw
wIdjNWz7S6IFv4o16at79d1/R37f5/jWXec33WP54H98zX1o2QbOLy5spoC1eOGhoX453fvOM7BW
W1Cq+VPSPiAdXY/VhSPkK3d5li/GusJdChcVjYd1G+L5s3UlNqBRkkcpt2LvnZwDmYQr2G/7xR7u
z4Pjl3fkYe8VsNsjuj6rLKJ2bkJEA7RqXCNYp1HIAYKG4CkjTXc/JvX8ms/wMpPOH+GyGPnUM4zF
4OwR1qimXBNf3q3/MGztbbU31sb7kWTUh+DWvRYbag0cFyhrHqzwLyQgf77d165+Ns89oB8E3Fw9
OxJZcxXvF8MF8+I1P8Zfvr9nd3lesAk7SeqmW66D4KJcdRCWUZnCOsTuazok5e7Pt2X9ao5jvIW9
n/CBAM7dK9pyIhCK/gP1i9hbuyXRhf7/BS4pN6TH4vBnbMRr8Rb2z2+SrYe3SMFI2Ji31HfPZuIS
ON8JnbAVX+XXYlvu9UEdo3uX1JNsX79yh7+4QZogmAxgNUBCjruYxz27mIonA1nukribPYTUjByb
VuH49c+PcRl7L8em5ftUeVjBLSPzvLiI/HFOEoU7RZMQ7YkDwQj5JozXUXY141jlVOqfuVAu89yi
x2MuWYI0hdhVX94WoTgmQctY/wzrfmOs6KZ7azqv0S5ez+tg1Xzr5O51c8Zf3CeZtxS7pBdiy3Ve
tQwZDrzoa9TOI80S57scGwLdXY4F2d4SyS4R4X9+sL+YDyi/eXdS2KZD5+psrPhBT08T8vkuYd45
F/ke2j0zL7l71ejy54FiOwxLji8mywsC1pdPtIsiFQ5eFu3aDVKB5H45LPnwUyD4HeAkONti3y2u
ePkrK8uZJeTyKlHCcFWH1VTY4nwK+oM/lBioq12zjW4xwMefMTwGl4vVcPmgdq+mCSwj/uVgfXm9
s6ETRbEzUJGpnX2XXrs765Cvv+Yx24S5SbbGRr/yCn+uX15e7mzljLN4IGObywXRQkgMDhDld3Zy
rTv/befOr1xt2d9+f3OuebYtMZLyxM55mMjd9yD5mzC5//OQfO0KZ+MEekQ0KkOqXa+bt64x3ehh
evzzJX4xFD2WRoednAMd4/HlUCyF08mWPtZu0PYpnpI1pP1Ngfb+z5exfnkrz66zLNTP1kacq2bD
AuJiyKuC3AB/Z3zBHBTmxQrXDjoQiFEP8tvTVf8RGeD/LvTzf53VjmDs/7vA/slr59385Xv6c7N/
+U8/mv2+88ZmGybfgCpuac8zM//V7HffLKd7gkesHywA3tT/NPvdNy47gC/x7MYjmIyQv5v9/hsL
vJTlk/O1g+F38I+6/S9mFo0BjNcpXQlIIyWKEvNsIyWnwwsiJ4OoMwzJX8qf0oVqaL8dlNPdPnsu
tz+m63PY6uU2s1wKsgPu5FwmwObnvLZ02l4Seeiz4KP6qTcGhwRrA4srgrQkZYlBnLTYWQUUc4LM
s9Ha/PPrY8JikWHKguyf+0jT4ALJLkxkcU2yj0s0sDZucWq2B1R29VdZqNu6oTn456t6Yplvfy9e
y32T8AKo7ptLpB/l0cv5GNeTMRl4fOzDxAs/9CCb1n3vigrTrWqGWkrHtMK/t2KFY3r2WaI/54Pj
9BisRJblQXxqGqwdPbeoD7WPZOa+nyITb5B8Dj5jAjM7l7kSsPUc3B2sTWm75XAxQ+h7b7p021dz
VmMeEyja5msXNSAKH2OKqw0t8oUvLck4389hmnrbustmBFW9VZ7yXoRU3WSqhHurL2W81laNNZFs
Mx8hmgfzdGXEpu0TFj5NPnnpVtavFX4NxvUMAxPma2O2MZhzPR49WH4otHM12dv4ibUJ0aVrdrm0
inZb+mWzBdsBKwGzPbTkvmbXFQQtGMNdjzxSd7YMr5Kh6zE2naS+rVQPdTAIhrTCuNMhfJ122RJW
TUMZ85toYrGLgi7xT1DC6/bGpr2EsjCFhL7qVGVMd6XVT599Y1oE0IlCMm5PAw6CHMDM8ZClvfrS
SbCrq2pKzGk/O0NBSjZDCqbyYMHLHiDLhkdjhLK7duNu7C4Ui/vbUJbdPSMirGkxK+jpVum0apvG
PWI/OLjxR8i22rnJw7T7NJqNHe79ssW5IanzXOzESErjOpsxDtqp3JD4BJRQZ9Z66F1zbfVdNvBh
5kz8tucuBoJIxxOxckQs21WQkzu1ESKd8Ge0rK55yLKpczYMimxbGIGJYpRONzg2TPZVAC0TFnvX
4BdiYwXzyfEz21kxKT1OQkMQmfvOC1vjKP3UDDYqhnPKUTAbjpOIe/geDHV9AdEOIDiDIIkGS6M4
W6eBnvTO1p5otm2EBvKx1j2/HRsjCLe9RwIY9oWu2YuHskdgvjgNlRubnFKy3kPH7CDAqShLjlmt
Q9QDtjEbxnpgBL4bPfygH0YMePBCTOzg7aQq961ZieoD4U5jdd3T02zXfurpEKph7NrsrpndPOJL
amM7GWcivHNUTvK8PwqX6aUclPYqwWEMcWvSeA/OEPbxt9jL6ZmMRWPZx0h7DNq5DyvyP2013g1I
BcRK+cWQb/zJaMK1ZSCI3PZBVubbrgkjDDXiAfOXrMbUZF3XwsjWmUdPduXVsgm3U6vaSzuonXFr
eIEeNgJQErNpBzCT0E2J8GPuJ7PbJm4jrzmdqLtZdKF/NLoqG08xHBrzbV837vhFq0hEiyVI8SDG
FtlKlSuI52UDwI0Wjpm8pZlFpkwvje67NBHJb6o6sm5CjBdw6BQZpdrkqxr3yHKcdj32m9AnoymO
oW+1hokiTbXFtnGqHMG2R/t6S3dYfmCnG6x9SHPX4oDiaU1XGgj20CayGDeNtOIAYaJwv6C/n2/8
0KDpFfsRukxdVCYB8v74OeMVU/c3WbQdsrD5NjSDL1euO+h6HZpaZmsWJZwpxxr74rnIkH9AUTFv
686FKZuUljq6NMCIT6CZBrdAj4F/cty0824zr8dDuLKapbeUhUKh9aqGhw7TL+dDyKe4j2mtoXm6
yE1vUzfTNxLAjxQDmmZoT7LM/9xKC7MZr29xHcGgYEYOUtpOuYd8huIwD52pXRvjBOGg7sta3fJA
vPxAIx+SbWohEsKHBDZAOR9bPXg2DVrP4qpt8SH2EgzajLHt7OthhNPqV0XjoCO3CneLwmeu96lr
lxDsVXabOSZ2TtFUw/CUEj61yKER2TDToh0SUKPbtoge7yuJ7GxlRVFgYkKQR/j7etCw9sYwJfYm
LiOyTupW+tVt3AOzXqRAd+EOKocBBpF3k4HrCF4g+3DKvrXY+9nvrQhLoMvUaqpP/aBFsO/s0BUX
js2rdIkCxTIpRVtmkqB9XWHCdN8UmNpdtrHZerQzodRtRSqy+VSKttwL9gdEqxNBAJdlVs60DlEO
hBeSPb852mIsiq07G+UHSueWLlM9yH4zW5V7BbUPeK+3innEBMiIOYo3c2Pgh2DN5vVcsxyiIU7i
FqVH0Pr2vjSiwPsSZgVuOd3Qm49MB/w97I7SZFVOdTVfA7Ml73tXYiZbVqOeb5NqtrIbaVbK2nZu
Bg3ZEHCDdgq1qIIVLLvkrppa0nFtmcSfhFva8krnqcyPuR6C5j2eahIHD8Ywg9TPL9GYYACI9GWY
tk6HoqwD+Cm74tiPqGvQvKaT2gSFl+HtU44RFjlMyBtlUkasjd5wF0JlI/djQXsRtnmDNKgLBz9k
zulFsFJaBZGQ0H9YMnKv/1SxNTQbOwoqRCgxrH1PRhjsTJDRJpSeE/gITd0BD+qp7NBYiqjGIAcq
u26upO0F7zPlIJe0q2CRSyFf84+EwWeoV8AEUapqDLcQK82I1a3SKJwTDEW242nskmRLs1VYqJt0
7h1iYRv2TrSwSzdGJ+JmrcHww0PbxrDsc1zoNbJaW3UbnrOIHMgSuBLRLF7ofizDpSs3peHiYFVX
7mMetNknGUUWgr4RtteiaXdy9hpff0ZCK6qdo9jzMa3GU2kl46rB7zsrYMmUUD+NS59GzYBfNW/q
IXL7EcLaCNVnvO1t/rg9Kl24cApcWRc0hya9MBDXepwjMe0jnBknHDhU7RnYYSA9weB4biJkwPjU
uaztA2S0xYUIHlKTbSGzJl0F7QPLPw/bsMwVyCTHNsLYxJg9HexAWTpZniDC9MLbSbfBH851qyrC
TiS2Y5fhlcxNOQRXA+Qg4EIKOExMpMa1ZZWWka0F1vFouOpdjdVZou/VSNVYf047OgXFgYIMkOdd
MTRxOd9ZLaLK6Kb3nDxAFjsViT/tO8QATX0FRTRAwbZBM2jOaD1/MNRw84XDwCpSoMclSxgimy5a
27x2OggLazevwha/SkVOosBiDlSDxnh/7KU26rdDLjv3QpdzXSKqwp5pj/4x8HcB3E4s6kpVo9Gp
a7cb7kZkBk206r1mCI7SaNnbcKYMLuphNt4FDaaXq+yJyhdhB/x5cAf4IPET2S+YlIkt/tBARp1g
ayD9aIYKm7MnmlFLm0us7SisT+0o8DHvMmZC3mHEte6fyIbtE/GQwEkdrzFiCse9US7kxNjNggJx
ttl1N90TgbEzF9tNZS3ExtKP4zvm06L2hnSQL6kAQ8e/mzYwHkw+YCFIelM7HPK2bzs4Fjqk1frE
qMziEd4i2QJOkyPlhcH1Fk+wrr9Pn/iYocjNm7rk0W7qJ8YmfFyquVb1M8pG9cTrLKY4JxPrie9Z
wzTyNllmIYDLn3ihcDPg3KY2BLzrBlWlOqJrzW60djw8u1zsQ6kQMZbfRdCMA0oETqmIVG2MGNAW
wUzNs04QTTCJKtpnOGKRGzBM5rfR7ftrlTrBBt6t+o4mraz2jEiIr4HSUJsrcqfv5DAY4R4fTuke
vMCoxG6oagpKFrQAltx6/BerdmHYtr1G2+3oqZiuRuSfwzu3Rxy2i1phd8euLSxvR2VQXMdP/N12
cvDtap54vXA4ZkRtgYV+EAXYQv4FsMWkaUasJR50bCrkPR2egjgI1TBE3vOKoRT7KGU+Od0EfZiE
loneSZc3WKOih0qga+H6dnTydpqPkRWWdraZXVnm7XvtRc60c37Qmc0nbnMBuzf29+HMeepCwRqS
b6FfSWzjrAy/0HRNe7eGTOVXc4d0foa8h6h2SGWHfrMZ++TbOHRokMQT+bo1FXo61cEg2nQ4vGyq
fMIbjqNIAbP3icdtPXG62yd+tzFASDpURhwnB0QtcMBjYaTuCSJcZR9KOM/+t0Tg1MOau/DHA6OM
78WoRrFhdU0+qjCPMBnNnJA2qlXNzp6VKKhhW1qTvBlcXKkvXVkF5OVYAzqVWlCYrEIoBeWRBnZW
bedxiOu1SE05bcqw88AW0TL56fKnsYm9klt3977KZf/KAfqsxcdpKUCEZTpQT9gzvJ+aGXbf+HpI
I3WwFpMnLKzQS+KcorLxAtfa+XuTTuz9zpBQ0ucz5kCrosNKLnMKYaxVBtNjzyFxrD97YW066E1D
oW/cGfbUEfO26tLxivBjMYkux6hVJPFFOnBiWD/BAP8fH/svuv/PEJGf8LH38fe2+Jy/NJ/mf/wA
x+ibvoGearn0cAC7ILL9DzhmmfYbWB0eqBn4FP0QALV/gWO28wahuS9MYHUwMLgH/wbHgje0nZc0
T9unayP4kH8Cjr1EUo0FtoN2Q4PiJWLDNadyzsrxVMPR1AvSwcLx7CH8Agx7CQb//dFnMP0Ye1ad
6Ww4WV51ZQUcz9P0q1GpVzL6fvfxPLTn2K9ORgN/rWI84Qc1r+LKuq+C9CZuRPZjPKPJUt/Lf/D9
lwbyM3CZCSqzMUuGk4l3aGbhRzSWOQYpCNz+/ICWD/obNfv7AZ2hZZQSKWzcaDi5fnfJ4QDbMKc5
9Kp6iMfxlWv87ikt7/3ZTQRek6EV4iY6Fxdu0drG1qmdgMNeYbzynH43hM5w1bFoHbOym/5UEk9D
VIQnV1WcGq+sjb+7gQVyfHYDsI/NqXLz/hSXQm8DqIcIk3xzh3JGvoKa/u4GzroVqIViL5y97jSZ
tP8DDnOG3P/5FS+D8Vev+KybMwCHjSEw1SlDmWzj2xQ3zb6z4JLc+jm7zCrJvW5c421apP/Z3Zy3
AQMOF0kuo+7kIOLZ04ap9vDny//sdTy1O5+9DntqAZ7qsD1Vrn1VGM5NbzvEG3TTK9/+rKn470lh
ni9IGakwbFstZtiT3PhRITZ9h+WA5W5xe8f8or11apyGsm5d+HiyDuYxKPXBSNJXZsxvRoN19gXG
AFORgsMeNnnD1pnEbSXtv/48Gl62B/59b08pic8fnp3rrMmd7mTJSH0zmi5bB0kt9wU5QtHJHgIF
2tfUt0Yn4/mVqNFfLzI0oF/OH6BZFc3+VJ9y/a2wi90MB3ye36GKe+WN/eYCyw71fIK2SWMjyxpr
rAearREqAFgGOvRZVRTHPz+3X78S+5w5U2pdDk7MPfhyvnGHGJ3T/B+NZzs420U4vaTo/a32hFPe
SQ8VGTMSKN15he7w62/uWGcfL5kqftLqDudv46pByQ1S/+HPD+U3C+NSTjx/7lZH6AwwT3eqfJ80
h3Ywqzs7at1t4k3qP1van8g3zwbspJFuTU3VnWpEf3eEQRGDiDnYK8/+1yOHVtXLO1AZMRA4mHcn
Hzw61NVlxTJfSk2IBR4Bf35Kv5tyZ5vT4iyHmQV34OOyU27QyFor4MjwfU8UMx2SKKPlMCEGdKz0
858v+bt3frZjRf4gPW2yRFp4GuEqXAxYoFNaJq8Qyn5zS+by82cvBRPqwMXqnAXKl1cDm8jBS5yd
4QaouEh1coHZO11u/nwzv7vY2QCOQRGKMDXbkzAbvdX20OAk7FyCIV3i3EfCTXeEHVLs/3y1Zc34
xXZ5TkMazdnxGyQkJ3vS+HqqjrA26+sUyQsZ6M+DYR1xKnkgTOq17ew37+qnhmXQzp4anPaU+oHO
9zA881v8+efilcf3u89ffv7fnH3Jjtw6sOwXEdA8bGtWdbvtbtvtYSPYx8eSqImDqOnrX8h496LM
05Rwy4A3vaBYycwkmYyMuFmrAXAjPPvCfEWAgnc7BOhpAxHlRgAZUoClOXdFcClVVt0hYcX8we/s
4FCyiXxTQxed1lfE9AnNmbu4pxBzgTPPLHxuWfcLFSuwkdr+x/XxTQbSzl5OxSc2ZKG8Zmja7M9N
A1a2U4qn0F/3jA+o+t8LMIddSVRVgAmoBFsmSiNZu9W78LZpnGj5+83aFjGEEGwUTq9+C7WNtn6d
etCe+95G5nrbMk6kuQ4T00jajInrmHt4ikKn81nlqjyu28WQe3WY0RBAYCTysDGFrPmCMvuXpoz3
YwQCfxcVkPVvGH6BLoQlxhJt8QxHOQYdSfRVXukU3Of6/0FdD2qggrGou8Z9/pir+cAdAtG8bCMR
GdZWh7QBKw/uEaiuXb0JJsHx/Nug6JMI2q2Sj+kDml/mYbzcbJB4YiBu3g22TU7calyQY3X/N0TZ
/5w2nXj59I1/Kjutxo5m8hqL8yI5CmGgjWOBafKaa4LUGz2nnSOuXD5W5QtI9yBxsxVWb3umo8N0
Gjt0nbwBd5fP5bmaJryYscMs8k8ZqTfOk6b5a0ltRI2GUDaLa1uDT7SyvG8dOhhZ6n5Zd3zTT9CS
mgWg9QSaX4SuIu8L2j6iAfxMA+dVierz+icMsRVpqR9swBBBhNru1QVookVbiqLOZX1ow+wjzTo9
mkGgylWK65y773NqnwS1AcitIbgZh/Pv9Y+Y5q+ZCOLHVecGcCF0O3zPp/YZ9G+n9aENqxtpN552
SNuF8Ay3BbycgFAZFAwvBdk4fBkGD7XbDnMjPGUtdifzU5FBRxXwdtQ+jutTN1hFB0VHMsyajMFx
MPVfvAExVjT5/9w3tnaSmwaAC5TbiivtcAqJxuCnBAnd+tgmqyyudJNqIi8LC15RiSK9c+5C+zhB
AnfGY+r68MsU/3sshBzf38MHktmonlYwS+i+QP/4cQjJBSCIj5ATOgc22+joMf2KZVVufgWLiA2B
D9wFR3CQWLtysMDLwdo+piAji8RGF4FpjbXIJVC+lJXwxTVV9u/emr4M1bd1MxkCdwFS3s4fsrIT
GyVWQQLJAyEe8HKpgL4UTf++EOVGAJimrwVuJlurGzsbAdDkD+g6/Dj18r4Tj45aHECFRPHIJK5B
bv8WI7jKZa3Yhg+9fZEB9+XfxmnpOEN3ANT0BflQA/fVDQfafx6rVz5+L8Ebsb4EBusE2t2sBpVh
Nhc4E44ZXvDjHuoEhDmv9w2uRTCODAo6d0hsU9UeHXD1iK2qm2naWvzKeCYlZJhh+YEd8KIKeZHn
9TlrUO3/PYUEWuwy3kwKRAscrMCgAfKLI+5EH7K5LHYtOO8YqfdpeCqqfe1+ZMo98WEGQBLiSejt
XZ+BIaqD5TffRLXVu1YWjAMYskJvPDqiz9R3QPfj9hXkyOHn9Y8YQi/QgjoW6L1F7zz2TKhzKxec
31BfsjLoGQBet/4J0+/QoruWVjSyOOZXAUArXiD3PY5dQLFteK5peC2uS4mU1zkRv1ocnAZXf/jc
Z/+uz9xkHG1DBmoJ2lwzZu7J+hEcTtC4whN/CYLc6r4SvrNwyd0usqcoeCLaEGAI7qEzfAKsgAtx
XJ+/ITr03kdcScHrWuAmZoH1KclU4ex7XvTn9dENhve1qEapF+zm8WJ4sFgG6b/QPQIp0obTmKau
BTZx+nHIW5geNARHDyqE6MTdiCvT0MvvuYmrkoYduKkQ2F3jgySoffLLaaNqajLJ8snboaUbDCML
+BVFTogXfvOlgLzAh3V7m+athao9ZCrMOewN2oVD74pz4zgbe4zB0X0tRJ0QMFurgEmK/jPnD8yD
qAqY9a1QbXzAZBgtSAHZ8UPm+vyapuDa5vZ+4O+mcItqwGQZLU5Buwk04ARnATpiL7LyEcxoyV1G
X/SVb1e0oANw/xBfuKa8cV/COgBzEFPjxugGs3jarmuX0xCigILU6NlPE42Ok2t9kvGw4Y6G4+fS
73I7efDKQwVAoczmjiBp2iuLOD+n0XbR1QohtV/WLJpyX3Imtlq+Db/nDxXEjf83fVGB6mKG7CcQ
innwnTa/q/rOVdbfByXLKlqG8CHZ1F+R2I4giXy9b5W1bCPmNC9VUyMlBDY0k+VP7oDGYH3sxVPe
uAP80c6+sUmZcqh6TgOOzZn72kD5B9y27DO0Dz8Byf7dLiRk+EqyzyGctP5BQzR4WhLiyiaBiAoO
rk12zfriCpD7xm8x5AlPS0ETXR6APQxtZ9Y5J9XFmi00GFinuAg2nv0MLvSnU+fGXLUoYluVNlKR
8w4UCJcAxDJpTU7rtjGNruUhlAkV+LBwhwEQPx53AXDM6DyBiKRNHWiG3PcRLR0NLQjUxk7yK1gS
QdwV98/A7X2EOu7/jQLjf4+mOvVFITzLJ3GJZZgp6OnBjga6FNc/3DV9napE2CEHfpchiG3QxU7o
LMFebO9yqDuvf8DgRa6Wljw1j2OYI9p43F8d3iZhaz9R6FPvCK82foQhCNzl2zduhDITlKxmHH34
WFvOYUgzXpybmYGZbv1HGDzJXf5+8wFVT45HaywyLpag7Zc7Xnkgbv+4Prpp+svfb0YHl20YzBSB
NkMYPSjs9x3vN/Yck/W1GE6BLs4mkH1coSJ7TrNr2D5FKBo4dnpcn7vJMtphAo/FoNDr4J0SGioo
Oh0HaP8I2t45vBbCI7GFgx42cR18WQFK4UFK3GGiOPJJFv+u/wST+bUIpkVO/bSa2HWaquwTa6b+
Qc6Rf9/oOnQtgn5BnVPOr6wM/kHX4TMJnK0MbZi5o50oprkLHGVXSJ9B/JMV0SP4a6cNlzeNrcVt
kVekHXw45TAG/0JOec8cxe4cW4tXCzwtrRdgVRkHb9oRQNa0ODqujfaz9SU1uL2O/4EeS4WW6wG7
ojsmYHt1IZQBKTjBP86Tus81/1CW3UQt76Dr7sTInKCxu6iIfZmq6NxK8mX9J5jsv/z9ZviCuNVk
Q3zzineLp9n3r22wxfVisI5OJw6u6wp8ixmKHXX94E/gP4B0tsiiq+q3bnSLl7xxDtK543L08RHo
yYkrqCZK/ocWlV8GuwFLx+w0hQXOgCwC8exIybhR8vPf/qQOYulngMkBAsElsvTQ6jayXRi00FBy
78vSOpIllSzlZdPx6yTzD4SLH6G4+7S7/KabxQYTdZ43rMWKRMEFdFOfwtzdOGIZ/EiHrwQAPvIO
rzDXKATzd+sljnRf7nLRP+C4m1l3BHS1Jbi+rn7GIRGJt4Z42LpcG6btaIlfZcyt0MCJ1Dbw30Pc
ygMV7nDfme0PwP1m4gTkPx1E1nBeCP09clAJzVIvccEZfFi3jCHCdHReFJMhdgR8pebTK2BCD1DD
2kXB8LPtu/sK9DpKj6Ltr+4ZKsUpKP4ocPagtgN1AL+v/qADHCuvHgEJC5FBnexD0Qzvm6bceMD4
c4d7Izno0KDKQ/t8XyBS0Zx7IM6UQJAJrlkdeJF/JsX4cbDZtWf2RzC8oi7hbqGs/uyLb31Y29Nw
kPCaeSkdFMGY9Mw7Nn0OsY4pHY45beghQPEdTcW12gdj9ASQ/CmmEB4K5njvyvEBql3Huoi/i0oe
3G5+IgWekhoJBaPml93KR8udv0VTeHGqYd/G+b5h8gyp9wfwbJ3W/WrZ2N/6AYu/3TiuN05+ODSo
ClG02GV2iB/yaA/fnFCCzZaABXRj/zR9R8tHBXdsYS8n0jiE8l7qQiCWnKsmelcK0u1KGqB5mAQb
wWL62JICbn+UnQZe72IjRaU7AkQean2MHOYe217XJdKzvqBhZ+M8bEgrOhYJatSdcoXFr4Tn0Kjl
79GH/W19bQz7j058p+bObrIQQ0+WBTVlMDDY1odOZvclW52sBkS6fYAyPbtGpXqNK/vZ6bfyuCFb
6SgbdCS7Q5ei1hKjBUIU4lNNvc8E8kQELaPrxnn7E6CO/HuNRwkKB1ctB7LUyndDHid0gHZH7Hzo
qq1iwttra+sUh9JB/14skLLQFYzmuSCpwF2wPn3T0FriaAsZhVAlwy15Lo9W2T71Pt84VrztNmAq
1Swzy45Su8Tto/fznRsX7wc07Oc02whl09S1UO4ivGbFM6bu4f7tQuk0yrYevE1TXz55E7gEyuAs
ihC4gosPQoLgnA1P7VhuFDRNM9furuCtcEEDjm3CVdbn3LMe56Dc2DxN7uj8PfM27pGr+5pdqzT6
DgKYS577T9FIP0Ev53XdZUzG0Q4w3QgO/3K5gvQyPUMFABqMLIfme7jhN6afoN1afb/lNS0FykLY
jk5+O3bfUzmAdaSpreeotLZocwyroAPnbVAMQEkTW04um2To1VPgsbtO7LYOmK9dKAWhj4hdW+4+
Rhna2R3/s5t679dXwDRzLWh7f4QKwoxNLPBZBmVJP92VWeif1kdfRvnvVmzrkE2PjaBcyB1kNKY+
9S0/9l1+7At+HonywYk/bexYBj/S8Zs4J9luQX12DVTzcYqy9yWDrgz0l9d/hml4LYZzNYCYBbKG
wMSUv+paQtDc3UuwY21c9Q1uqiPAQuXQKBvgpmGxUPKML0M/vOIGdQzq7rj+E0zrrAVzCBFoNFNj
nckIDVdQYNSRvbHIy/b01iJrQUzRWzcRcFBd0QkOgUVIAVDfeSU5eRbAYdutfclYceiy+yB54LH9
Oy8NaQeuV3/CpR815AZMA21NLjICDSuXW5jOt49b6OP8+xvgjfVlmiGtUh8SfQG50L74HqYKmivz
1xi8CDhxF4f1pTF4l44UCwqHzZbC6pNGniFc/xJb1Sce5BvbsiEGQz3Cy7Lp4wIHF7SkQ3I++9rh
wDjz7l3mkmc76++LkXDx7Zt9LgOvcuArPHTRIR52dgbSqhICJ0MIXs51OxlcWIeOFRWBbkUr2TUV
6W7I/O/grtkiwDSNvfz9ZvaDldIKuvUL6KOFNj2xApCpxGBO2qr1GD6go0rcSRGXB3CorEXaIDEo
DUActPVabXChQIvuKm7mvsR72ZXn43G00iOkv1760P98l+V1klzpgtjNCQiOX8P02U6zMyATr/cN
rQWzcBynAUJSXFHZARuEC5RndF/K04EkNMKzzeyh6l6ifvoUdi7fLQR1G2FlyNmhdvCKR8dLc+ax
q/QIlFGgH9i5L5FHL3QWG1u/KQlpqzrUeRdgt0FVfCjOcp4Suw4fuhyS5NEQRzvPKR95bt9VArND
LYvnlR/OKU4bVyggvPPUeA0Dd7++xiZT6WvMO5dUVQRTQWEW9IDz1akgwivYOzhWvrHaphDQMnY6
ejLowpFdQ1EdQ3/e25k8TdlWUcE0/LJGNwmi8Sj3Og9oQHSDnUJV/8LlNcIb6bxxUjXlBy1Lz2Hf
kaiFjVTjP5C6fipofVk3v2nqWmbGuwrxGx6jBl/YX8EG89vJ+8cJZFn35WUdFgh9JIX+DezHQexD
6g4iJDvB8mDDeUyG0TIziLJAl2ZRcYWwzRWvdB8ci/xYN4xhaB0MFkO6DLjgATZ3yBldEP92JPyy
PrTB5joSbBR1gFMJvJF2EJZsoKVbkWPpbkzcEFC+tqJVx0Es12VYUXt6lU31ISqsBzwBvsfr0Ot9
P2D5YTf+blttOXYO9iu8Lv4qIYk8dPlj6QSn9eFNptdXFW/o6URQuY7BixUU2UsW+Rs3Yk1l5X+w
ACBO/XvqDqcc7Cu4VILQs/wZtR09xv3gQjFVAGliOXLfl9Aui5l4SmlvH6qJoi+RjydfeWpjdzCU
b20dP2bjmhmjs5Nfm745i4H8CJT9gsdCKF/Ss0D9s2qt79xr3y3Qqbn1vq7b1eQZWhYHfYPj1T1u
KpnznKefoFe5j+rn3tqqZizp6I2zvq+l8tBTMTQvkUuypv8xN253itPyBbSZ0IOk/4Q83EoqhgDS
UWYxKKwWrsOl3KbOfQFhQKi0gwNoY31Mw2vpPMzQ1wOhO7zKpKcAr6sQ0HwBRc9G9BtWQUeZ5Y0U
QGsCsWORbB+01gfqludU8YfAua8ciZ6Jv508ivKU28hgKG5b6uAo14UE97goiGXVbpq8eiNQTYbS
8kDmO6yNG7yMoVLzKOVwVGWRMKI2njkMeUBHZhVxXimwdOKxAXrtY1hDLNDb2PZMQ2tpILV6GkIQ
FA8oowPyRboP0SC+HmUmo2gHM5zjG2ce4T1VCF7+pj40nr8v/Y2blGniWgzXjp81jCxLGxftzqrJ
AJFWkIGuz900uhbBsY2EyECNdUXD614EDiRk2UbmNbi9DsJCDbVCsx/es2ceB973Ouzn7w7YjvpX
r8JdZIImjrjvV+i4ghFSzxVIAFE4hHLVQ+NwcijB0rhxojGsr473St0R8oMFViBm9EM3hEk8CzDd
phueqQme/O8OpcO98jgAxDWNUa5y3GMR0cQPw8faSx+n1jn2+fTsgPGrTId3HMrRXT6DBLJ48KCB
m0psVzR6vssVdERY6lWdM4OR7xpCirb01SP4ATaGNrmCljaw/am0lfiFdSChpjQ/5LZzHW37NSzF
4b7ZLw5+c0IJu0JVvsAiQQ4vw81u+tjhafROD9CSR5bnYAjMvfbKrHxfNYF46V0afEmnYWMDMmyk
rpZC0HYFtfUxZFfiNu7OAWNnHGWPqdWcfbyy4yHouG6lZUN7Y8N2tWSCokwxTWDtAsOE0+wGy+6e
IWo/ZTuwYDG5gzKOAM+fl9dfhfC25D1Mq6/lmCIVALf1C1gMQuphTi84ZwPnHr4LVXdf3VpHjHWq
YRmYO9kVLJuAVbhY+YAX/sbyG5KkjhlrC1GkUuKVrBkC93cOWlNAhsHqeefwi1PcuC7Et0YR4l3i
Svuo/iyhrfuxBX51IzD+wD/eWHNnWZab4dH1HwiwMrMrJAb3zAIdriDFc0dAtZzbwK+66bHs+GFQ
OHbH1sHj4G0fimthFwtz/LFPgxOarB5VOz5DMfEMftkzmHITZYFldt0rDd7vaLFru/ngCFBmX0eU
bgnLkxIq3gFkarsJ7WLlfa8COoQLZVQ6QFgBJ4Cw458lg043h/YNiKDjcqtL0P6D1nrL2lokNz70
G5sCBLli7udzpVj1OgMXcGhKTvdZWnjHsBrhoyP6OR+BMGVHkoNinJAwRcUaxJMVhHP3YRrLI8vb
eQ/KwXpfOli1rhlxYalj5whaS/cwWi4/eH3/bw1N63PVN1kiADvYFcGsXlH5yI51NaYgtcy78YD3
6nE3Qsj3EEZNcRExqR5m5cyHADRiB/DRZvuxLqCMMBVtQiQgPsRW485ZtH2pqDiUx/t4EWGYdp1f
ZhCkjEkCArruMnltvQOtSrwTuGDtZQ/ZgKjI/smiuTmCcKU7h4Lk+5AI5xD1tQWO5Lw4zLNqwMTM
vopG1Rffq8WTA8L8Y67Gbo+u63w/shbkuoWadtgZnSMEzqtniCFPD5BhkwdJODjVg1hBJDN/pRLK
9cLxXCyok+4lZR/BhOyeLOmJk+XhU6BmrQ5eKscdMnn7C1JL7t7PRXZo26nZS/Annyfa/7QgAv2S
Oml/wEMneFcgrHV0ufcriyK88kM1+QkSEfIFOszFV9bE7DxmrfOO+5a8QBM+3UOeg1x5UZQPaM2N
zzTyPjlT/zvlNAQTHFMPsZcVu5ETdmoJunsYgbIoqKghCCx5+on4fDx6gTvvKPHSXUGtDlS9hTpM
Ctzfs4XWyvWAMyQ0HYUGMlroiWcsTrrih5TNroWYwvrIhrOS3uCS0oHFQdrGSSOPg/MgOiwiVJHX
BzdNW9+9cuhRjnIZ3OEHPJ7jZOltHFZN89b2qMFtfA7dgDix0RPuyvkQQ6Fz2uQ5M2Q4HRqWs8JD
h1cfJ2J0voJG/nkCTwUEGMKzzKxXn9Bhw0SmD2k3WR8Q78yB4HhS5CMAV9W/ZUV/pEH7nvjqq+Lh
y/pKGMylQw0bLplX23NzHdBq15AQTyTWY1O0G/fAP474VhbVlkMOcxPihbW8tiWRH+H41hUawU7i
9U2FoBPxQw257Adbhc43Ac2PB5qF0zebq/7HlIfsIBC1GxY1OZ1WSXZ4jbJagU4hjtLRVy+YJxC4
I5lvnP6XYd74pTomsRiH3oNMd5xMfbuXeX2dW/vggMssH+kelNk77sZ7PJpvbLWmcpgO+a3ithFx
ie+pake+qKcIghQfHfB/7/g3cnW9nbWBFzG4iI79BSFm1xcCH2IEO7n/Xrr5Hs+nd67K8tWbQ02f
2gUUhYY4sWgePdd+47ygzud/W3dvw4lVBwA3LfqMM0hVJIP6IfqvVg0hDbZjxa/14Q0uZWkHPppC
BCAIEaQeETugK4K42TCLweg6zZpteQVQ6khjRJ0rOI4fQReA3reiOqWaPwMPUtlNnLQB29nFAYQ+
u3jYMLnJJsvfbxaU0nGIetkGCZS3oLbdoUJjg59uwy6m0bULnNelpAprGiY43cpDBEXF3ZyPVbK+
niarO3/PvVB9Ctk9ESSk8NUxg6DFSwjawUvO2nLjPc7gkTqUcfRDElQhC5Ka0DzxSVdfGgLWVMqL
eR+Af//On6Il3pgTx0Nt1U9omu4inxxVSva8v6+Oa+mYxrjhFArivZ+IJjg67fcgPUdsiw/i7UX+
j9J8ARL2QdpdkMwSkmjBz2D4fc/6/oe83UuV5YJzK0g6pIFDGZQfPOZXh9CXG5H19uqCg+xvBwqh
wcUb4vlwoPRc9+meUvYAqv+Pakvt2WQbLV9O7ky5nfl+ohyJG4+HNoyhBZPFfQbSgjdrgsLz58FP
0mE4sZQ9+GjAgbjTy/rwJvNo0Qu5hMi3Sgyv2HCi/YO3gMQVunzuelm3Yi1+h56yCHgoP8knkBKX
E24+kRf+YmBUiIf0FPc83aVVvtXw/Ha6AC/836stnJDajYqx2hBTOKBBrz0tmjv7sSNbLYYmi2lh
LCfqyr5GnFnOc+d9rrIysfnL3Ii70oSlIxyHAfhnv1F+0ri/IP0CLfsYYg6f15fb4Ks6xjHzOLXn
YvKTyQZld0SVdYxtb+uKbhpd23xZSPBGpTB6OYfDsZudaG/hNrQRCabRtUgmeGaQzgBXHXP/sVX0
Szt7GzY3Da2FcAcBmFzWSBJt2/AfZMp6yFdJSuTpPrMv373Zgctu4FD4sP2kANL35FdFcxoaSBSu
j2440ls6qnGGnlVh5QQ7S/m9zWdElb0rcNUtkIrc8gvlYleXzT9R7EBizklUUO55STa2T5PttAiP
qh6oEwcfd2xILI190O6DqIw3fptpdC2gY4h9UtuO/GTIoL+2q73eAxcxQG+/121nGl+LZrSDh+gH
F17SRHgeByoq2+R3MyQKHdkIpRn0NreVlbRQZcShZTfWIPmfw4Ooivv8Sgc0TujvGND1ZsGvYHXc
akYnPt5lGB3MyOxyrBrcoBOe0s8ztz7yestjDElaBzDWTV6VLO/npFAMuXNAD/UcH+q42cpDpg9o
4QxpU9aFczQleQ8pzhh8IFOtvssi2jhTmMbXw7kW/cwhp5l0C9qhaIoMX+DRoqDk02/32V/bmKHr
NjouDSGOqoJ3QVMfZWxtDG1yTC1ip5z5eDSfxwRVu33neXsOTUr0cUH0k53vm70WtnNKSk+kI2a/
iHUNU/wpGO9DWVk6412Dmm+UoYSajD7LjzlvxCn38LZSDiQ63DV9nfcOvdRxTiBpgEo8iLGgHtTk
6UbIGoyvk90F8WBLbL5DgrLy0Rm8HzTOzrMVPqVT8/W+2WvbMBRas8wqYnzCFo9RNZ5bdR+HiRUs
v+pmI0sdhkdSSaDeK8QhlDlEAOcDlNc23MYQWDrADRV9JYs+7xN7/NJU7z3PgeLsh3WrmMbWgrYF
CekY2qlKZpBaW8DP22o4zXcWUC0ddgxxLbwpANYElxmGF4524bMUUbdRWzJsU/+BHbduPbq5pZJB
hOHBicoSglZbvM2mwbVgrRT274L2KpF+eSK8hnqZvXGwMhld214D6o1F1GZ9AgzNGc01SR4GyMrd
RjAZhteBx73LoVrN2z7htax2Xv0Pniivtc1f113GYBgdtsiHkUMiOVAJLhLnrvMO4bDVP2lIAzps
MYr7iKUFvHH0oDRO8mBCOeC1FJ+ARIk2jG+avhas/kjtTli2SmrfZyBDr7I9jaPxcJ9xljW5SQU1
p5AXsUaVFA15melwKsrg531DLz/oZugQ5C2jb1GV9DOUOlh4jeZqY0lNHqNtq5OHvszC77CkefgB
5FeHYqQvfbqlxWAaXttafdb0ChcVlXS4O4x+dpIKzZ/VFiOcaXgtUiXNp3EgmL0nOJ4GCb+ALObH
iCfGdcObxtfC1a4oJJVtppLYL0CrGO3d/iCa7Lg+usHndaRh01WdH+FhMSHBBSilJrbPRYnXJrrV
3WWYvk5p5zSVB0WqASm+cHoBjRI2wuULF++QeL3sg4/rv8MQVzroEELalgXFX5XQGYTNwj1VzdZz
vWloLWSp8uJ8rtMuiUu2x5vqyRJb9UHT0IvRboIqnaGrCdHoLhFh0LxCMiR48EYcX++ziRayQcBD
bFGkSyaoGR2syAPRzdhOG+cC09y1qA3znirqF9hcqb2vIvdUZsXzfRPXIta1vGhwB5hl6IKzGwOM
Ibeg1yZ31KK19epF4onIxCrnPYfal+d2R6b8jWA1GUUL1rnES4075F0SfI/6o/v/FSmNCn6GYXVs
YYhrZMwq0HfYPdn7IU1GlX5et/XbEClLR/vFIQ2hbQ6DlOHXuQbSWHbvoayN15/5kMpgBxmTDdsY
TK/j/lxv7K28gm2yzmeHdCxYYvXEvrD+3lysY/rqMYAGUhXKRFD/s8fFuy4fvoMCZesSGyMu//t6
aekkbxCB5GAKn7oE/bAX3kN3uYz8Q2wDSkHKjxae6/fTUJ655d73wmW5Wgw7cnBj0CzKZKydpFTl
U+iKU9huacQZkPqWq0VxnkOFvc/qLuGRv2+4QJvGp6B19hbKLnb8kVnWrhqhOVuVO8tqTus+94dk
6y07agFORhdKOTntEk+lEKQG4opzlGLERc7dMffdRBXzLo34Y5PyjW+avE8L/KCLRESrTiZZ1O+Y
W+wtsK5M032p1tXi3gePhJN2WKYUGCZRBkdQcR3XjWWYuI71G6YJbHYBlYA4ON7FIlV64KLuDmHZ
bAmsLJfQN5ZDB/zFpAGyAJQ7IF6k7nVAk8OPRkZVjmt2z52jS9M+2LkcrwUb5jIkHUe7DVtTO6BJ
hcFcc/QFbPblro67PQ/oM8/5OSLicfSsu7CSlo4HrEGkTaK+kklDZnZSXAV7i9L7GEUsHYpdkm6s
AwG3ghSCtfODaDhGhdrSPDTZSYv+HNQZuSOFSKKR7HxgWI+uJ/fVVH2afa841HZ0iMotPifDUVAH
DAJTAEEQh4skTq/QAceDWQbmgk/gN3pZ92TTB7Soz0beeWgCFolb9tADn7603ofUyQ+WF24AaUxf
0IK8y4tRNCitJ/XkHbgdNrsStGCMsV/FsBXqhj1AZwYDyG3qaBiJpIKsD2nDBETwpzwQzY66wy8a
YwuY7XA/sFRtRIth99epwobKbosZHNxJFIgHwujj1G/VAkxDL453cwB1IzcCYUeLoacIAvUSzJlb
pLSGvKUjb1DixcYLpGPiDl/t2dunkMya8y1GKNPEFw+4mbg1RtCPsCKe9HZ8SIPxIHN+WHdT08SX
v98MHeCikhOwBCaibHYKrMCp/OSN/6wPbpr38vebwae6XdRYZp7UbZZ9dawqB71RZf1cH900dW03
j6FEkUKzkSe++zury13LGV5yt8B2prlr8RvIQKYFxeh9KNpDl6KzqIusrTdW0+ha7LaqJeBWx+jc
psD3Vpds3Go5MQ2t7c5U5FkWZxUkD2qnO3htNh5tENYd1o1uOkPpaEe2tNK6MwDJLTC8o4vm6xAN
E94OyPE0vlaQYuY/R7s4eZO8r4qk0+MVQ+0XqTVSoIdsvCumTTW81nKut5SwTa+XOmQLCSdNJSB5
Sci/0o4kTuY8VIxdpAOUXl1/HHh0gezAVzCOvfOV2ik8o7nRuJHwDG6sw7q8PHIhPUP8i1d9RIHy
oZvAzpo6x/X1MniDjuvKi3oWvVeEl75V0NVqU3VxU1K/3Df68tXbAAdnlIJWYHDx3WA3FvGOFr/v
G1kLbqsrPA6wdX+RUxWfQHhnH9DZ22xYxbCt6dx0gC+KMPOz/jJ6HerYYAGx050XPKZBtbMDeS2q
991W36NpffVQj6QNjU/YvWpAR+VzekK3ybPj00/rljKNr8V7NQzSASCzvxRi+lQ77okN4QsjcXaH
f4Yx/v29xjGBhg2TsJWfqhjaCeWTYmivBLHQ5f/+A5YP6NsyJBu9YYzhmLPqDy2RL04FJRjBq+f1
D7x1UFo+oB3A6zTvSTWG6tJ1/lPhvEeb5YNn8306bCAQ3lqC5QPa/ixq1sipcfsLqdjepvlhectE
X/D+vvkvn72JMjvnE0EXjbrEaPSwqgSNnTtVPbJwY/pv5Yhl+loUK2HXvRdM/cXC43EladJawwb6
yjS0FsZ+BTbWvB0QaBF/sBv7CHKQw7pV3rxXL9PWdmiGR1Inz3l/cevmA/flZ17Ko6yXaM5avm89
58do1/mBLfheXt3zsrx8Vovn2EPHj1Rtf8nn8RTZ7D235410avIjLZT7ukRtCjh3OKr9zsmyap97
QPb74uu6yd5Ke5i6juzCXaFHpbjvL0Ewncae7dX0vfdR8CDkOgTdEeBiOFa+0XZhWHsd6hU2VtHy
vOwvg5z3GY7dHU/vwD8sP0SLaCks0PCUWPomU8e8dcFFxucjF8E9bcHLB7SIJj1NGbeq/uIVAzlO
tL5O5RwcIR/za30pDEut09hB4qkHB0XdX+acHEbytW/+cXNnIzRMll/+fpMwrKhr8RKBwRWhkGco
AW2xj+vzfqt6shhGC+hU2BMPSwxtsV9g/97NaLtaWpl4/E8st07HhoSta5kKxSGtAnauC0XZbFeT
5l0KCISw/B/CtjZ2HZONtDDm6Cn1xdjAhai1V4wfnHzayNfLxqVXmBYbaWFMfSvrbfy/xG6Otlvx
sfX6fU8enci5ZF5znPut0pLBi3SEV+HFeAHqEGLu7J1aCzrHlZ99Yd3Ww7xhIXR4V1NPEmTaObw0
c55kMOwkf1ahi/PRVq+H6QtaJPOmjR3ZLsswhQeK60Tpy10YW7uMb0EXTEbSYtlSLm3pgOWoUU2e
Rvdid/JBjVtwXNPwy99vgq31/h9zX9bcOI5l/Vc66p01BAmAZMR0P5CURNny7nQ684Vhp51csHFf
8OvnKLump0rTSn+TT19FVoQXGaJI4OLei7OgPU4AAcgWR4DwYeOp/8bJR4ch50Y/WcodiSZHqBpb
gr3WIApSt4sXkCR/vprPjX6ymqU3GW9ynDFzOE+s78ecLfE0qw8WwplgcWpt6rbdCntsRNGmZUvS
OsEDiJjbldi7UjV7TcJvP/8Y597nZC1HRc0FKfAxoqh7DULnPprtlRe1BxgeJWxsPsiTzs3Vk3Ud
SFiIGYm3gRkBCe8Cb4rb4GoJ33/+Kc4Mf4r5kqS03IXcXkZ9E0/sRrLnarrQ9Qep2JlnfYr7GoqS
s2HBTApVHvdVd9RgSYr+o1V2Jp7yk4XsNrzseh2OWX50vgnl2idK0I/K2HMXf7KGy1BwiKWiRig4
N2BpmMfARjc9jaoPpuq5yz++8Z9W8bG1EMwdLh/k/N1ind2MFPLnz/XctZ8sYRJ43hJwjvLDa790
tEyHsVwAJP5I9fPc+P5fL90f/QEKJv6YNU4Aen/YeFewvWzB3iYfOaT8WxkTbGmn8K9osCGA0KBC
t/14fAq5bZubsonGPGFkkvmDrEkdZo3o5nLHQ68FW9w4UBsoA7cotzkkUJZU8UYMF8IRQQk0ZrTk
8SBK+lHKduYJnh6H5i3kLwKoomVhUVV4jCUsesb2V0c/mR9l5xuQN31wwUcHxi02VU33a5nIqeRm
PjE+ab30GdftphBixS390HnjzF3hJzErnNywq6O+z0gE96+ZOXsBiZP05zP7zOCn6LdKFQwub3Of
CXfczCFOzGzRhR8smzPFyin2jRf+WKq8w5TT5c7qHDGR60MHgkdSF/khtMxAy4teS9f9FdlZzPJT
TBxkS1wFzNqPdAqGEpUxw0tbi19hzR6HPwlida1KQVzdZwWe976q2/JQrFgRJp/m/c+fyJlYwE6m
6RjNUOOFPD/O6z9VZRFHRbMT4y9uIew4D/4UJJlEqjnNske6Kb+NC7kve7SZ4D/8+mtXfxLJJuGw
XMFKPLON+mKpf2AaYgr2Vw6Xj/f/pGEwGZ+WgSf6rG4lOtXNK4QPr+aw2vza1Z9kIdaqVoSg8WQ1
Dwd4OhTfBK03dHY/ygXPLbeTtWzcolosPDOzZYJNOaW2wQlW8VGydmb0U3DcOLWmH1rc/Jl7C1g7
msUjYb/CncK9P0XGjThVh+Mnrj1n5bM7zHu/c3Y/v+/nLvwk85i8ypYTzbts9IqUIr+HScsHy+nc
0CcrNkINSsiAGTM5d1U9yiRiOPL8+WWfqRJPrVHduZGsQizOGPFe5PigWb9HY3VbiGkbVj4gGx/R
s84EhVPlvQkPFCIncszqiOrLCMaN77DlCedYk/4jL6Fzd+pk6RL0dtzBZdh9NcRyZ91/y6fmI1Ll
mfyenixcv+JjIRsPm2+tEsaf6hnCtjKFxExpXn7+NM7do9PFG7aOti3eIo+Cp9Ljb3DJewpo+9FH
ODf+ydothoY02mJ8siwXzIw76AlfeOOvIP2wvE4xc3wRxjAIhGQFQdRvRgcWXoV41XD1+LXpegqd
U5x6nTsjAapmoWLK6m8e+EfUa3ei7pNARwaUcv5rT+MUPTf4s+2qhvawjgLY5JgWTU5KADv++cM+
M1lPcWbcODWo9kgVo0rucq4hnMo/aHqeec6nEDPXLBVfB9tndP4qwHQcprisfvEo5lRJji3AKUGZ
pc8kNESUPkDVKFg+uPBz9+RkAdRuKRoeYOzW5exagy2F7Nz7KJCeWcGnkLE6GkPX98Y+67gjmlhK
M0EHoukPQb3We1KV+RWIkOWvgEiwHE5hZB704MOmH/qs9+tdWHhXvs9+rUf/v+BjrGnXqkW2bqUy
CR3MdR6utwo6NfEvTc5TuFjbBXBGHZCxCzrshmlKC+392k55ig5ziAQrUWJoeCBcyMpP1aI+ACOd
mT6n0LAcsip28ifccScqr3KXV1tfOvyDCz9TC5yKyB1JARCRdjUKDee6KNpn+A1/Lkb0UaeQXHiG
f+61eFbhEP7aajiFh1lFo460rc6gteZ68RiOgsWKcfHRDD0TJ04NQZmz6prJRmeeV1/o3nsOunlb
1uvjzyfRmfV2quGkBq9rc9H22ao2tHVioAEvyaoSvGscTh+1Pn+Asv5Np/sUHlbWfdS3RLVZ4UDV
T74tZXdfNLBVbobErNFVQS4ldYF5+1SEj4LoDYSX01yOadC8rkocQoemNXDp64fmN2fu6yl8bEW3
dOjgbp71DdmBVrptCnLH6+HXpvmpopP1HdaJxi5ZlYdh6hHSbBfjflRPn+kAnqLIAE3vga1bl8wD
Sa0i0/W41CnoPE+afeQKe2adnio35QJmQMRr16zsfb11WxwVtE74kb/NudGPT+VPBSJk+jqcg+dL
poJ1UDFxtCeTsKT87efT+tz4x5//afxSm2qS6BxljvCTca43vP0IBXQmHf8BDvrT0EaQsUJdtWSo
bxsRO/5QO2ktLIOVCO2UTUxfkuGxW3NgkAZYmbz//COdm7Anua1d3GbFeccCBNgLW/PY6Z6W5aOq
69zgJ5u61aqgQB8vmcmx6VZfuraGxuOvgB6xy566SjsrhWNDiFs2TO4lmU0Gp687CnPQn9+ZMw/7
FGkWrNZRQ0WWDB4cFdJ+LuK5iz647ecGP06DPz3ugubGA9h4ydy+qT+FaEQCKK9hhPDBLh7+2Pn+
TWw8RZXVqgX/XERNpqEFQB87EpQX4SLZcEB/IG8e5oB49WNfiKryY9frVlnHGlgeSWLGOKZcjKSl
74Y4h92D3tNSuojdfmiCe1Xmc3Q0uhuri35djtjHXk71V+hqjOFOhsQPN9CsZKDpETWEB9O3etgK
F54aGzK3bvsdB+iQ0XXpUBvYtSImpLaFc0gySSg8gsjeR9OuXBrp3xR94/S7yFus3g+NFfxqbkKa
WLYuywanwReT8uhTY+z4GpQhvSrvsekM7hovLpDv29Vo91tVOmbBQczo88yHrRakujo1FpjrI1iE
Zun8IrUNzobgPWuoeSC1N323C+Ts4mquLYiGbj+uFzPtW/Pmu6QYMEx5bACOftVUl+DdyfBSwbdl
fRinuTAPsPpYxwwqIKE+jGsrp4RPEhVw2cKT6bYRTV7c5rbuxUYYEFQTUUSaJ8qPcncLFtnKLmxe
ijJdehHaGAVoY3ewxW1uaQBGzDvkCgM/iRDpioQK0X7uFcnzZzigT18qGDK5e28I2zytSrQQdlVT
Sx4Phk/j93YCG/C2BunL3M6wKw73Kp8gCS0GrWUSjCZ0k2VmNoz5wLXe6ppzOEl0+WBTmbeUQcvA
QS+0Afm13dq1ojqpvMUBPn4Zajw668MawJ0HQlDez0GYhZK73U4pXbBdSaKepxFubR6X6JWvm1rm
dZ6ykVuTuIB0XptpCvVmBPYRIWMqZF1c9CAahdtxHXLgjho/1CkYIN2UtO06HBibmRe3Q9UEcdGR
6tWFXj5wYnVgD7UB/CPNPagsPnijdGSWz5UZYxpp2YBv4QApXY0sIJ+DxQQubmszVYlT6wgftg9q
ul11V4YxskkIMrPF2jwx2oALzUTQexvGKu4lWoU+VgCflzyZps6uyWLLooyHgIG72OkIc6z3heBp
6IpoelxtUAZxtQBgCIYmizpodbKSbho+DjZr3LX1EqW8sr7VI5hoMew82mkX6Bn7TSS6UT86vJWD
jIETdWVmiSvNDVmjcoGALkgl5j2ooi5KB2B8102FBwh20QJmPjTmy5IApV+MDyTUgidha5YgVSvn
9RbKUdaNh65Y2Q0rZ7hwJgLOPXYDqfZ5NLHs9Cz3uvDDYOtAuiq80MqBdkYeuRxKO7rC16sEo3Lf
r1y4W1fo5rP0nQfeko3N/QhtAZe2l4GcVPlpCGXxSGZavlp3aMTz0IRKNpt6WKQRm7mfqLyreC71
dxxLEr6BrJIXjjE44z6/WAYfMp2xngpW6kTA+KaBsPngzhHUa+qRHBru0mknZs7YIVSDkDBnFiAJ
QaJ8tJ966ajppoByeLGrlFD5d68Y4VOA2+Gr4q2HxVmbWrTFlkSU/QQwriLAIEhgyaeLfGCwj4bm
zMS2CpO9/GJFJ9oDduqwTijDVH0wncCuhJP5Yn12Il5U91zoXG/WEnzTKxXUkdipsfPElg2TmEUy
DL4EA2hlPcXJDhOQMoZe4eynFRKZdgcOilKwdiGQLFFNGcyxH3RaHtBHLqCgFwaFv/HgqcXT1rKI
X9WOM79wHep2b4RNfXiRV/EMibY1qZZ7D0LQKxa4xhEVjct8ja3f3dgCotBVfyecLrKbGtbPXyqo
rrCEa86H28U37G3mbg85kNWWAuJleqizwlthJJAyWic+SE1Pgk5ul3DCvVi3cBYOogouAjkybROE
AvbVlfJ3YA9Hcs/GoII5s6xfx6W6imZe9fvS0mjv0ZZhcS/K7+MoVPoLtMWl3FZUECyS2pHP8HIX
Nl4nt7phdf+GaxCvZPXLb17jNvrOiJBDctRymN5B2s0NNo6FxPrFUIWjTVA8kzUdmnoRd9IXbnMt
UWiNkHEGKjfOc9nC2sSEvLhSC/O3sOo9EhPcK/h6IAsLFm6nA4XPboe4uva6jMXgDPMWrn5Fe6VN
R3D3ZmyWia0nIeLWkNaPI8hPjXEp+jxKtG0qFwbxIJrGmps+T9piBYSsG8dCXTR07dZLXwxTE7s2
GGF1DuZvtJ19I/QuUtJZE49VkFsvnRB8ngDNhuXCNT65Wn2xAKEBYSGezKhOGZwwiTdsWih5odla
uXy87JcCKvMenQ1GKWG0ZLtoLOPCt6uK6yD3vb0qBKJjlON8KG37vggTDhR/eFUpp8VcsStuCOW1
pTEvDO++NHZsq+dgLQ2LEexYvW1Ip2gajbNn0t5KIhLtR7K7l4V124MtOBAADqyEPTD4wZE+1K7N
jz7OeVhvWsc0dezLoKjS0YrR31eg+MH0HXSFG8ctc5Iw6nnrzvGqME/KRjv1roVHB4kNKDDuZxry
6QtDJG+gvd20S2JmTWi6MgSQ26lUxmwqqw25MEzlbGc92QDiONM5Qf+JkLT0woDE4eCtMlnKxlEZ
QKRr3cZQPh7VlbvO45SocQIIf+rg9w7R9Hl4rhowsg/OUFTsijRhNMKKAg8YAAcIgr5MQc+cMgUk
bvLvCo42SAzrpMjfLYtlWT8iSfoySL8/7orl7OxYPnVBAmt5vVu6nC7XcC6EKGGom9FPdUg6ZEpQ
4Ztv1xxGT3ExRLijLIey452jF13f+NYrOaaakuOalGSeZTI13TLsDMRPy4sugMRbyrHnY++tm3VJ
Ec+q9VkCtu0kLgHCNMFsUrAiKSZwk3XLZZ7BRwIhGCfn0k8ByirYXnWqm+M2pFhvQTXM+RWbkC8c
eczgbHVYSyi/YLw4vIhmCe2tggYcT7FKyw4CCGpYIUY/Ns0lanbH23ReBwgTVrl8AlMWgl4MiaDY
02jIx4Ok/qpuLXZl57s79EBqMcXqo+GVBBOjbRXVMRkoTtOs40zkgvakjwC36sELx9XY76P2cTZM
qtyr8IyD0G5508tqQyzM/G4CBeHyrTCYMehhk6ZIKgeOH1BtdOY6rUD6YPGUs+kroNa1m9bErYKt
rCa+3kPjxacppJvFlJBpgb6Inxslk9lpA7sdg66ScWnn3tnIQIzscgFxzktYTiOWChO1UbyWniHJ
PI7eks5thCeKREvxI5rLdNvRYfRuVKu/XLWm6IudpLUed00zWMx5vebDhmAbV7H1KpfFTYGTtJ1Q
i6RpLoa1eEZLwoMXgxlgmRVY5X5mgOEO2ypgs9nAYagEXCEQrYaB7jyYy6CASQBVNbvECUrv7yKg
qIr9WmtFP+V88G6KXEl9PVfAPWFHterNh7UmjEB11cArclo8018O8JCh2xxR4drn0rSxJdJzM4fC
zHKLYx8xXlQTJNbSWroDS7F5iQfbkym69Lg3qzjyhoikw1rberN4U0sSZAElDA2QQqmNX6E2uIYL
jwx24cBwCFw31FS7as3l+lXCJBiKynZw2A3smtcJ0v/RUsA0eJi9fTsHuoOpqzLDNvT9mt44Hp/D
1Onn9b3Vkw+twMryDLVJjyC7kADbXB05pos97VcHnxUuLsAldKsmC7E8uMWHOdghjeIbAbmTPMHm
MuSbocHGG8OzKfS2c1+GiKmWBu9eGZAS1s5D7m7KBoEh7oEfU4kblIO7YWsNoTzVR/SLVJ3zmrdI
F+O1DoyTLBHEci9zwfIondnYHZB9ujs4fGBa21EMsNoIoMwe5ALwpHCo4DXmti6JI1IGS0y7ErYB
zbgs3oXOx+Cx7GGLdxUupRIJCWUbXRfIsiTZldhBnPu8QWkHE+J2uuU0KI+AduJ/rkYhAY4USt8w
6dDh22iDpYhDQTlPFQKzm+EgjkLnDywN5AWSVJsmn+oadngW0aBDywcbMVZJGQMP7rWJg1NelIJK
yzwuJhzA7+1Y+zIREZKjOERGdF+H0niwmBDihSF3fg5LMUeZZqqTiZTNTHf56s1X/Th1t2YWxtkh
oPfwLw+O82yS0xzsioC7qKfCuix2oTHNjDBUtOxaFO7UX0eMRsGWzOO63kVdJ+iLLsr+bcGy+I6e
HnwsZsxCGL+sSzEn7eqHTdrnkNPaNR3AnYd2DLjY+bj86Ia5K7umS+MjDlajf++afH4ZbLXo3dQH
dIlZicYluMRNSVKNVrveimbUxVbyBeUHsxYykm7lBCRZw8jO+9Z2oU6CqmrIJ91Vllz54wIbAZRK
APiWUcOapKhnzHBslfooHsAhPZIaCV3Z2IX3it5SoWifdp2K5DbwdV9dm8LkIoUOHm82nNQkz1z4
UqqrfiDHnQqKkP6l6jx/ffRB5ln3gHmt5NEr2rZ/K9d+bT9VUvTBBv5RfN6hdPD4DTIXHX3vKoar
BFOH+Gtcr4vlN9wb0WSYZWmbh9oVzSuBT673dWn54F86ZRtEX8w6mBmpIWrYhMnajTZRYUp6Ecwu
NlNpYP2ZGMedoTmuLYFkoqMLQm+dyHFfUEOimtdtK6JN3Wu3vYQQ/ejuamAwxXapIax/FFQe28wd
SdXBshgOS6j1NekSBwT8GlJoltMr0oKHl1lvMf11s6CoRxnJVLNdrZhHdDR4MMAKl48ihROpcPZq
KCxE1oey/Gxt2y5p40fgmIwD8NyJx3vSXIeIkl6a+zRg94t2nSbBdjHMsHRXerwNxrrd4AuIsU0+
V2KbhxWJvqM4Y/NGB5K1meOGQOu180Tk/YKidEaVsOTlfpIkYAI9mtUZtj5EZ6NnHwG1EjEaSsjN
wqBTXlzK1X9vYGHe7VvjeHavEIggmOLoqFrjgKp+OliumyNHXLTr/F7PBEqC/lI39wPMUV40sT76
H+VS2rhntHybyjpUGeWF+0nUNPISZ3JzyAuRFaWwGRFHcDIYWMA48FYyNYs7BZseTi7hU9NBm3gv
GwbxZnfwy3AXCMdDmpYXmj6F8HT34gYFf53Wq1sG1dGfhEY9wope6FdnKAV7DW2LfsE6tSOK4cHi
nHkU3lJt0HshJl6kYusHUgZnGrKnvEhcn6ir3ICGCX/VLAhUm7boiSd94DFoQnnNrTaW78LI/8i8
+FxP8NhF/VNPsCMNMa7qmmxBoZVCUBuyHMvwB4LwP/6ia9P/4z/x/TfTrF1VlMPJt/94NAr//vP4
N/96zV//4h+7d3P9ot770xf95W8w7h/vm74ML3/5ZqOHaljvxvduvX/vRzn8GL94N8dX/r/+8m/v
P0Z5XJv3v//2zYx6OI5WVEb/9sev9m9//40cGQ7/8efx//jl8QP8/bfrF6yf//X695d+wJ9y/nvE
oPvr+34EY56j0/v8/q/fQHwazUrP96h3PMlB9TaUf//NcX9nEJ+IXPzHvYh67Ehr7c34379klHjA
d4XwYg3gbv3fV3b7z7bsPx8G7sQf3/8NNkS3ptJD//ff/B8E2f9p36JBgUEY9dHX9SI3ZKdaW5Ii
UeGlzm+RGcfFC99EN2OD6OrvDHZ8/9G/aebYuRyqS36Nnht5QCXZgvkRl1fmcgbPMy6ekDzGbnjt
2ithbnl/7wR72F8lY73vlNnamW7sFr3NzHzvSdLD4S5RzudparfaB5iDvXXiE9RWRHkHoZgFlb2f
8nclN8tDZe+6EJs6LsG6DxLb2T7Yio2zaQt0lfbsYdwsUwIB7KBMyyR6rdPoHnYjgB7d1Z7cUNZt
0Ups3E1b8dib/Hjg96Fzqzqy4eWx4o7H7pqGt45YtugcJoGgG7mirTC9gyuYIqBtBvSsoseiKPAe
LDXzo8yd2JhDTy4XtAccE6v8vaqeuDrkOmbqkiiY4+SZhL2Tfz0JVFIKai9PFGZdeQvG0rZB/eno
y2PChj1Huhnwqjg6RIWFrueUjj5JGvXA7bUkVx0ZduyiZeQbOXqeuFesmlIoe2AngNuZ/OF3F3vi
K3rlINTtmmsy3kP6RcCeo9wEYi/Nrp02U2IO0wv2tOk7NThkQIkHOlBKv4nH9otC907GF5+w6aR1
guzZJ0/TEiddHCXfuqehSmiW+29oNZTfqo2ToDjdryn4e69qG1ywhF5Wqa+T6CD39HuUZ2ssyU0+
bswVu0TKsqPb7jU81C/rQaVOam+n4JCTzfBp2XkqqSA0/qZoAleuBy+ddu3D4O2rYBfRmOhvEUHw
vhmuimXbv0E98wBv3ushy7MZZqLpkKhtBW5Z3G68CwN2TTJBjI4/hN7GsnTNH6F+YYvEbVK/SCKe
oFAr7FtebRd0kBfvchCw/jHYEm2MEp8Vmedn7Ha8lEtcPcD0O6wfXUw5UW275tPaX/pk613TIi7v
aBDbZcfHLb6InHtajnfjZZ20myF1ySf1+Uc0+T8F1KvqW2d68304DZd/ibA3zbt+GLr39+HqpTl9
5f+PgTWgRxnX86H1ph8AQfzb5ahf+rLq/vYf//qy+htEeF7021/i7j+H+yPyUv47QmgYce5yStnR
LvKPyEvZ734UAY/DIsRPn2J//CPyUvo7I4HvBzjuc8FbOMrv/hF3qf87xyAE8dpnFImH93+Ju+wH
6/t/4m4AzI4fcTfyqRsGgUdOTVFadAA9h9TdJzbV9363dyP2PHg63JUF2kOklt84q1+daDnaaSLR
gjlOuoJZkFgX5SVqErNzyzsZeqil6+ihL3PIuznrrvJHjfpruEBdajIPvKSZhnYjNQ1jOx+dRbXd
FvX0wmT0FW/jpjDHcyzOiLSj21hAiRy1pntZlO3B69WeUl+iOWafqL94m7xbkNKSdo+OZTJ2A5hV
EjXCTNZvShXrbu2HT6TDoQgg+QaINvQw0CRLQjRUU2wcfrEWB83HOwewXuugKpVaRLjmryLvZFr0
9G4N6yaZiXg5/t9wfTlDqTs+WkLETQtUWA/PGMWjaFMW1wrmF/gGheAyokYBxgvEnM8aNIadClyx
dXt1gL3NipDXTPFs4RpZ+ww3t72vavOoo7eSwNDemvLS9m2bus1nEnGcLEQv2n6LCv217cE5HEMo
9ZTcXEwYpQHCKAtCeWwI34X2S9HXu2Uqt1GZXyhbvVZB58ehVgcctT1R0Ldjp1fb0NgvrbWv1VpB
WaB9GCN5QObdx6yr3A2IAClfcDoyOeZrYD2wlBHPJ4P6dM7pW2cAzvFG7BcgmOCsJ6R3vsLe1bfU
xhzQkjwU370whz10aRN36FJV0ynutXlzVGvSiolXtJBQ9+Tw5CvNQxFMV0vTt8eeWhuHXnWjqHOp
EYGSsa9fc1WkpJpf8GavlSLYJBuSyabIgi64DyY+IScOMt3fESNwMEAbunMH7NIzQ3s1mPOEzNW0
x6FnTAuyLdGHyZS1JIG/JBrcsv4uS/epgWFi2N2Clo8mOjW3E52eQEF5LbyaojG7fvYI3KhVhNnX
TpBiYVzRbRlWuwkiPiNqid3Kl9um/eoO+EEv9dfFCwFJLK9QNcXMVd+cTiWke66R9P34fT+xTdgX
+3ntHvRaXOYA6G08jb8uB++tmO7Xp9EZPUiyOt9IRUzKFnjlSoIJNVy5YAjFUR8Cul++jcS5FKg9
GYRaCirjsOSPo67eHO7KuO/kV1QdQ6x7oNjZXDvb1euvZ8dxN71bpOvAuqQe5jfGpd3COeepojk8
+1afJxDMMXCR3EwduvCFDq+D3s+EhPgUYPE85p14czHtaIvmnUIt3xYRqOfN7QgoAXY/c+DO+uQt
9w28y6BcV3/PqXMhVsxI5rAHh99EEQ59ETFj263PyjW3IkJZo7wv0tPjlktse4Ess9mjr8uas5Qb
sF+mYmc6PBly0VqfHHLp1VnzRJbJ4BTLn2J3CW5mx7urRkdDMqe/Qu7qxBaW5WnbTH3iNdEKuQg8
ycI3VQwfyX7HelwE+l3BJljdPTqQEp8zGQoY1XYsWGAg1HytQQzdcT2vmdv6lwtBnU77rowNuhuV
HZ9xuLmDw2SY2sjPClbhMGrF2QAP47KItgYs0iUsyrQQDU1Rbn/tczx40zAct3/ya/3Q4wbVbf+s
XXVb0fXasmKj9bQJuZpTHNTANrask9pTr75V95AajRuVf4686Y1SWaYV9Z0Yu8he9qEbt97ixjit
gb+J3Yrejd0S9nRcVq+BLi5V6VyUXfOg+PzFKf00WmxM1uFTUU13gxZvnmGPJCB3uSnerHtnjlLS
DPJSWxG2t6KrN00D2LkvvHjt1bhdu3lPlQerXdWnBs5myQh+HE70ZAqY97qVNh6rWh80OpVxgD55
ojpYdtZeZS7cbS4cnL1alcEnNfY6lg2LUyBJ0g/dioDqHH1rvH3QV1u2Erg9ii84vtn403hDJoxH
OxeyePo7azieMrYkfMppRz2FGh8mLAkcIV/RvzxQX+/9AOskVw6iHs7D0kjNV86ibsIeCT1v3NQp
tMkCPty0drqvWslxNEZ23kKXBNy751HhSnMj8EJb70qkx8fstajw02iYTRq2uk6CLsLR0kqRMrMB
fnRy3Qiubpe2PtgIQXVhx/kPxUikeWixFQpmEhKA3IoO5FCrdAy0SArZIfzgRragB+++ICIYnDnr
u0jg5qGjAEfaACG3quWhMyuaGVONXQoym5BVHVJ1QHf/FX0GSMYVJPZACsaRfH/jYFHpsn3OF30r
EPT+i7rzWm4cy9L1E6EDHhu3MCRBI1I+pRtESp0J7z2efj7mVHdXa1Kl6Ik4EXNuyqYEEsDee63f
rSmanlbDDDT9FqM8A43Dbht26etsJw0RHiJoIPX5QlSuhlzdAO6F8o/FCBM35wV1Qyn5GQp9a4dG
YMX1UbEYwVSvz8ApgV8zvPe8ShOoPvc/a8cgIvNHb/B5teVdzma0zVSOlvgOEKXzsEyQ0s8JpMor
lIy0PuXgQLm12J4OGykXUerg69zy2Jh7K3gEZTg/6W2yjQ11deQOqCaZTvilLnGtupkCI9ebHJAj
T8DNU5ocPVr8kArP0RuUFWpRKC7gdyz5nR0X7pT2MAK5YXhh/QJM+cTJEDua2n7LRPQmZ9Vr9iDk
kVFloXzLnYo8NevR9xSMAK654RmAcIywRtH4MT2jPsh0sk4JcOTx9rLXFtZLBWroCsYxOWFmP1WJ
kJxUVLJXL4xS1uvwuYfO8sYZ9pvsM8UhLumgJb3hN8Mj0bCNmwk794ySj5+xmZuqgpJFq2ZPb9mt
8nYsvNwyPEWRtEBOHurKBGhL4GPzXd9YRyaSd94CAXjdi0EUVdZbBC9EmzJGPM51bzTK5EWL9S4r
vF2ZYZS+LU1HSSyyY0JIc5SaPw39j6ym/wctxaeNx//BdkJTzGuM2+ftxH3dfu/z5Y/Woftz7/DH
z/7ROyjm33RLE8Avhq1Y9tWq/kfvoCh/s0FMTIbm6bau6Fzvj96B/6PDh/BDsiI0Rb56E//oHcy/
aSha+T1U+8A5BDH+J73DL93hv1oH3hKdRsdSPoa2tPGkjYs+WHjL9p1RvocqlIgaPpaKspVaxPp1
tben8xDZ3p/u0m9Qot/pda8X5Bv9GTAsyK3I1U6dg1VmPDXsjjrI1Itr8pQs9dtfX+O36XTXi1zR
yj+hknIE2J7L0UIg8t206p5e9rBPpgfk4o/zW0h46ZgwjVlbnRVXf9+jDkCJ8sXVrzLU391T2tE/
Xz03Cwbk6mDtcjptqyJDhCa5Vcvp3BWouC+yDsMMzYaA0uXkOpZfDdm5vqG/vfIHYaxmSwkjJcnq
ltjRRbXt2yQw0N5G0XIY5PEyNdbBQtTVSiR5zekXus1PX6Lrx/nT7c70BlYKXVawzFeo74YkuOc4
dssn4MT4i4v8Dtq+PtIPZjBJidW+W6swgO30at32MGdvl/YcYZIfKtuLM/2r53d9Tr95fv8jIWaB
vmGMyBxMptiui+0kJEJroeoYUXLJDVqxcN0eixGI4cHQwPqL1v/i1fnkAX4MjzFXiXZLmci9htMc
5UsPC2i00S6h+DOo1OqOO6ofGsE5ZSpf3NrfOUW4tR+nhgl7lirZWvsgU2VQANvT5HkrjdQELBl9
JqRyVRGV6l8YUz57Sz+OEhshG0XTCxHU3+r75IcEeDu7qD3D5/YUIgn48r387G5+2Gvo/1NkjloT
2EzkrrSHQikdjWLk+vqs7GiRRsDKsFFS7VH+coNTtE+2OOvD7mNMobRMYVsFVI6Wmzwp38pTFZ/i
+6Rh2tilDNT9NFic/u7oje+huY+d/KY8YQSaD0novIfpQYn9UN2Px+zGGNzuKb0Y0vfxiCfFYa+M
tFPzvbqp7vLB17zMb7aGcZJ82+02Lf/5Nk2D/iRq5fkqZZmfJX903gXNhJfOnuh2vbbvdNdWEQq/
9HfjXSdOiq8A5zL4iPnrQeovO2ZxHsIlmDeUJa4WbpZtu6/ArTeIkoJy15absHuPT+0N3sZi3+/a
G/vO5DfiznHmh+JO2gzn5tJYKLhu9fAtfdaOUNhgsbvoUO1Ij0JeCf/1dwST0L2tN77pOhvGDZlq
wK/bdlturfRA+7H7Xy6sD3uyMhXku0oLE9PJSbJ6xAh6srP6sHHMMb1YlfCUEG/XqDqCf07QYn9x
4eu79rvNRP33vVHSJijeWcbWeF2++KIs8ohb5L+h+hqHiVMx3bZrXxN4kJBtZezrS5GoCKcNiIWv
VjhEzu8/xccd2oSTW9UxDIR+kInKkQvbHUh0nux0363h6tBXRl3+jF70EBaN5ldGtF9jw5W6DkVE
CDBUK2ANJZKGcaKmBT2k3k9I/58XxF9DNNpBkzR3aeK1kZ05Q6SO+0kQalvoCVQJdMSSDF6j5mdA
C1wJklwgf1WOxTSAWKGeMboxdVA7oUl8tpaEl215TCMlYBZVvAFF1dxxWF6SMj53M5PT+zxy8ki/
zIpxWkrDI7u/2WiFxTy81WMkfQr7eROPpYdv1SuS+L6Kr07f7urQL35phzZLqg+IFnBuVurZLic0
MG+ReFX6L9jYz8qQj0Pv0FjZud7UYRAm5Cd8s+3oTRD0Myew6DV3ECbIrO8WcRIrYAZPnH34i0Ps
kz39YzDSECMRMRDwBkrYvMUaLJdAmatRAoSWl0TWgTYG4bT21Z7+yZn5MSlJbwUmXrkIAyRZfDUD
5LjmJb+emjBbd/G4kJ90Ryon2zugH/PQvlhf1/P/N+vrY4YSama1mCMpDBB8Xkq8hmUt8MpqXlwL
z2ZstL4eRuO2rO6+uOBn3/S66/+p2NG1Yuw0o8WBGNQ26c1d+wjNv7s+1LSK/Ew6jW1+MRROalM9
rNHeDv76yp9UQOaH02yh8c+62kz3o7APjEby5GQ8dLZEJbAcav79Wgb99aU+q+jMD0cYYaa56PNE
DapFvsShvBfGg56aLOvuUZgllVHioOVziBT4qvS5boi/e5Afduh57doSwlsJxrA/SNfxHtOdsBeP
ABgfZ8YhYTcMF+t8BSsMPkq2WF9t0oQHfnLxD7u0jvxfyxNKvnk8XHVaYV5vBIdDWl0teVfrh1YB
vWMYcrKsP5Zxdihy+1y0jtK0N+U6H9ac0Y1N+FJr1VFT3S6Gp7QTp9FSV+p3qrkRHeTtvuk2VXVY
VraibdZuJJ6espF6RMEDCnd1x2ByuNfVFYAuswyM3O2IuBxCBNczdIoJI62WbrzisLvT1sNUv+n5
paZIjLfjuG1tRuLuInk3WzvkLBajqGa/wlnoSMnWpKCTEOyHhyX7pqk3U3EI9W+GfjeoD/b8XOs/
e/2pKO8VXAjadrR+jv3O6oKxC2RjIyvbItvJxVaZrx+6izftvFVI7yXTNQqQ1RrxTqo3AJtOWhBs
Dv0r1epxFAuNyJjOpB1Iu1TTzphBHlK1PWoVNs1wvQHkOthg1AN4q7mQWoCDQUvGTTbYwRh58djc
zEsWrKl2zxiN7bAEsrzCrz9r5iMzypFPLrs84gxlufe1fkhzYxPbIEpi/rsC3mSJ5d7O4wbsTPxk
jsnd0olHvb9RCFfVcvPB1spTqRXvvR0fLJwGij5dgahg6Uw/zgEGC/wGMWpDW/KVpXtnXunGpsop
utar0/L7KpO7LBJ0BgL6YF3Yc/THIk+3a4PLiPwiuBqQu1TIR+ICHtLGQpbqGPmPGHhO7yoYF0Dk
n0m0a4dNbnv5iKi91aZTPAg/NdqtXBlXqm1yqsncNRFN3Wzj1ik9IxP7Ce17JNV+oa4XcgNdAWQ1
1hOQ0LI1zH2T5AdRi1sF7XLZz0BQwMQN6kYov4jjJlZ3eDbu87k8p7jmU0WnPJGD8Crntbbh3Fxv
zZme8qHPnrVsiZDE0hNY4OPwZHdZMb3XJRR4KW/stSZsfkAq1Z3MXCb/NUXxYc03SyJ+6Op8P9Sn
BsH6VS0E1NlOrlWYp3HZqXKynyL9Lpv107CY91NkoZiaQYF7L5PVXYyPYsET0zuZuVwYgU3daNyO
8kQ2aOaUqxlM8rA1wCu0Qtnh8wrQ2rshLi4zvhQL8lTDOIi+OaRD5sfqi1SHrN/5No7g3Sm3w3RE
M5cl35FtbXDIEc8KqSh/Y2d1Mstyy+SimMlX5+RnG82HQgzLUwuiOAxBswTkwO5EM3q51PpJLDyG
w2zXnwWOtD6kpDLXPY6sv97QfyUS/W53/dA+W2GOjrfTxkBohRtG4SnqWeDFuKlS+UYbMOp3uat3
PbzcTWdUTlXch1N4zVFAmXnfLLxalnCtqPFqAHW5luEEsaSX8EoFMttwR9IPhiUy+jR8aLiKMial
6+VDV77IMtUO81VUH4x5M2GIya6pn0LaIjnHfVbCtHb+oEKp2rfReKnLu8wasNE0rvVQTKv717fg
V2LDb27Bx+Q1Ao+YvjZGWaDFJTTRISTQSn0o5RdOGMeg6xTz4AtYpjGa3Xm5dLbh2tSsMpSEjGps
DuQSnyGOUxOldp94KLSIVFtuisb0b+Ms+uLw/RWB/rsPei0A/lxhKDqeIiNrGVKjBTGHsCUhAomm
bdl+6/U72b5p1wxtbe1m6m2rKkeoYSLq+iMTpjbFZLltgv2nviTqaYwPEy8ZdjC5YSgntzlu3RwB
4qA7bf5N63nd3gbcQ00ebmESnayxvDk13c5GipyVnhmWGyzkbjfGEHOg9k0Eqe9311GTBhw6O0ZT
PRSRn8AaXt1PsvaeFz+vLYBhym7Sx343Z3hFLbipzOn1whGtDMMB691/l6ZXBW3ypB5rw3BVabnt
tQVMHhqvvc36II8DNT3rKqQXyU5Kx1sozS78+rF6nut+U6liI+zIIxfObXDSLWm3Kfn1LRKyOcz9
qDAhdV5KBFeF9aBzeuvzm8WmO6ztF6/Vr6C73z0t69+flgQVp2UYN4L0KFJlW5WrvM1V84I2eBtl
nYMbxOjvh/QpQmHUzC9NfGsUoxtNtNLm4K+DcJk69qAP0UbkhzTyuixxW8xPNFn7yVruDUS6cxO7
UdueNDxHQwb/pg3uYofbNGvPdkaqTVJ5V4trYeKFMkJHFaMXi8XTUIN111FNPX6mLPKbcd3pBE2m
puEQxrLPbGuXqY2XonyTIQrWpvLTJPKVEqsNSiSVcuSvl5/1Sd38McmPsDE8RtClgZG/hB3sTmOe
OLwP8rjC6vS7XMw3TWLfqoP+91pKHtBCE4R5UnlwWZTfaC1jZczmVmmZgN5v0kU6r2aVO+j8ulh/
VosuMKMeHbPqSXrlmnbmwrHQRI8RPcmL2bVHcv4OQqp2mopWPf8+2CjMOEvXKPPmRdqKFHMDb+NS
Smcpb9AomkGE5j5uWgZBDjtledUZFsVwEPwilW/286m2hmBJ6l3Sh7iFJV/m741swrWbKGkGL31q
roEL1465ug9TzMGt4fJvpoXlR862mSG8GRIxhIn669usfAI+fUwzrCIV0gD6ap80mHdtRO11dzsA
YIpwPCz9eZb4z8y5riMDp5z9WISaQ82FwK6/NIu9/RpW/DX08Hcr40MTsS5jqAMBSIEgTZPNSzvI
y7lbKgU4c8nBv4Y3LKTH3JoeKL8Dbb1n9GMmDgbGIh6IYzf9LVJ1WXVXVZfdZXle8se1T52YpJxi
Kt6KYQ2A9fcwkG6YU4OK/m6tqnSvkdmg2rvJCPrsi/j8z5p540N/YtW6YfVTbgZNqIONxd80EK3a
9HrF1XVvTM1D2UdPWAsO1XwwNWSJ/fBVasSnF//Qn6CgUhLRjtA0AMKLonpNKQ5VbX8v9OEQN+hb
l/GgLZF/fYx2mh9aHquE8/2Lt+qTLtv4ULbkpWJKahtZQVpY57YOD1oDxzpklzAF469AK6/Y1WRc
1ip9+utrfoJgGB8qljaTbFmZFyNQaGtLyCIhLte+/oqc5JQmU8zkSeN/+XQ/JjnKidyLq7QuSM3m
0WRvNsJ8g4xYje2DIR6KpPYqw7p6TC6SsRyseD0wAeKLRftJZ/8x6HFsSgVNkmoEV0/XVJjbdbhZ
TMNL+ZpdFm7V5kvs/br2frMmP0qz1XFd4rWnT2yWs4JZG2PEo8x3vN5ZaZC27c+uEe589ZfoHb7N
xOQcoDT9ctzzZ+i//gE/KZFO9Zq2iiDjtCQHA+MEauEMrJz72XCP+x61Ri7cidIj42P99ev06XU/
wCd5PirtpC8i6MgnYJbtde024VOnWhQ4K1kswjNL5krU2aWpvrzfnz3aD3ugnSjoSGFwGcg7IDtJ
dl35JBaAgRT8TTIsx0QGl1Jy2oQ6RfsSHd4cfZvC/nXQ0ksEHq21uheFX5Fbn6wq/cMuljca4RED
vXWdq9/DMfI73TgksrHN8NRXhXxAJXZQ8Bh/cdc/2Tg+xlASTgCLPNZ2MKnpG4nkBFq3+wZnN/uV
0GJfTRDAV88JzfAXV/wE6r6y6X+unjsjigxJ8IYbrJyEJC2VYcKMGAwjgYe2u0wLYHH9rbG2shT9
7/Yq/cNeVcSDMU/YuqjYx0O0GocUtmxgBV+3RdI9DzJkpcKp+8V3/OSufoyuHAw1zzH8SQGersN1
w6hYp/OqcXovB7WVnVDXWL+KZxjhf1/zP5J5PHxtxfn/SeOBshfJNivkc5XHH6Lx+zjJyK8uEY3/
8x//p2b8n7/vX6pxW0XAoaiWjrzj6sr6h2ocPbkwWP9YbnSsPOwa/1CNa38TwkbIrSgKc1s/qMap
eWRbYFHXNX7a+k+UH9qv0Nx/HQUUg0jPdX6fiqCdnuxjcKiphnkVlcn6uNTN2VZ/6Iu6b+PyNm2V
91SSnydrfU8N7aCIaMNvO5jcTarJ5bnLK/7wcq+m8baq8BBq5AhcdXlpB/InncgYvgvXcUOQqzuV
09bIk6cM/5kr5CvfhqnGDNMdWvXZZ9Ie9GUVAQMu90ub3RLV8SSn+EWy3LMdq1leRWUcShE+LIgQ
6XOkBWsyKL/ongfYcLuqfowZKjzyBHLHwF6jpco96Q9+YkqoTRGlVQ1qrH58IYLimd3+PPTacVat
gODLh8qSHtD9n8MCAkEku2bId4OQdu1cvBS0yIxcQVqXv5cd2QGxiniuyKofy3RFDoCn+pvGJnyq
NtuHbA43etkC8SVW48iwuMTSMLq4vest5b4qQZziOXsp6AuI87idE6DGMMZFVEzOWJgXMJR73eJH
W4KkXYMzeBrpW81JeqR1nsgnqQdxvp7NnaEQ5KH2d1IHtKp0m6mw0KOtb3gcd51e3w4R9hwGZ2/B
+Ta6Hu7smt/btR22Vn26b7p2q6bDk7Sqe3shUGaCUVa4hfUc3hfTCIy3hM5ap94MJgnEOJA2U8kb
Erpfdblx5ZZSPMvwLIswQS1aEfw7psWtavWGQ7gBNXzzxJwDAHRh7RbT4iqVtpmket+rPU0x/0fo
1k3KEDhyxQZOR7oxZJxXdnDdprFybhr695GRXgCw9VwEw/pm5prqEImRkyfTXQT65DlSIdBbnjCC
+6c0Wp8nLfQXWTqDQx5IcqnQByq7wcCTMMnvxjWrQ8x64yiqQvpH194pg/mAY/dGMh7yvj5Va+ch
6gRRviRR8lIqaOa6rvwRNXxDW2xS20CAKoofa9FGXq6v31uk8fR0PW0ejEyVu+jzcteY+u3U64wN
S5dnO9WOfaEzyoHomSG6cHMdhPHb3JJsx9Ckn0PcbfNqvY904Ldu6WrinCSoU/G9VBdPl8oQswKT
4IwQq1o+eYDfm0aRdsooP49585QpNEBW9UQ2wW24DqdFLe+USiTuVBVPOaYiZb5V7TzyJGm9j8di
S5zRJao0j6QddIdLGjpWfc9ZTe5XDBgc6+meKA5vFC2xTeHVay35ZD4dbUKMGXlb1h7J555G5GKm
8Aa1KoaG7Ha0Qx/Q37W0eIduZE/q1Y9RZLtMKH6yiRf1qCQ8PCsUt4niSVfjmhhb3+pCnynchpMC
8o9Ws33sy+kY9xPGgCE8a3SQLiv/RUr7LZ8XAe7yE+XkdlSlnZzmjNZS3aRLX8Jafp2G2hdgSsOU
3yrLTKrFlGtONRTYrdtjM+nv9YgGIok2vW0EdV/8+qBRVbrLRMyaIX4yYmNv5TgO8+FY1NE3fVKO
uh2/LbLxoGjKoRz1N7JHHkPor6uXJZcJF9Lquy6b7+VG2hlpsVsEr5hEWJQ0iX1jRI6szq/VJH6O
4AtTo+1lVT3o2okArYe0MgMMz691FG/bpdjPtUrXIXmLEm+t/qu0euXfi/8/dnzDUIVO5JqN4uff
SyQUhYkRTfP6iGp3AqfTzmFTf0sVRKWiTBnTEb1PM6CSZW7WsDyGU7w3witIxKjJ6av47V9X+3j+
GMj3bWxSwPTWh962QGvVNG0rP8rpUrkz2JhpyK4W4YnEBb5rRglSKD921SbuwnNaF6/knhzqJdxX
rXZbhMNlkhW3L4v/ZiL/o0rn0zLm3zxyn/6p/4OCVguXryZT9n9e7DwkRdVKRyzFP/4sZ/3nT/5R
1qjW3zSd8sQShhCCYKp/ljWq/jdZhwj6pWbFbkyr9Q8bskC2qtgWgyRUSzZkS1Ce/8OFbF/FroYm
o6RSZHH1Nv9HhY32K1n2X28WI3NorTR+pYq/jk9pfmgFdFUfilEjq8ey6KcAUXb1CHOarC0sbD6u
+2WtSGcheDfU8pkV1zxJPbo3LbEf13iZdmqb3GQNY03kFmC000l9UdYourPG6F3pp4dymDR3Yc44
mQEhXCUeUSHk23EofyY1AVB1KjK/w/+Fy6PAiUKGFuk48bOEhsX0CNtSHhalXwK1iLd5z4KP0Gor
kny/5P2OALWAhDP5VpbMR4Q56pbgqdqL07omjrBQt2mKa4CkLX/IhfYtLi3VY8y0Z5lx6gu1Ckmo
ucbymQ1uuNWEQOzTeFfOYbGdzGrdLXGEKrYE4bSkV6OFQiW/0GlSO8UnkaNeV4fsdm0b7Kh9ucv7
9CSRUxiUJt/ZDLXnQbKMQxOSGtbXdey3IkR002CvMlDt5+YO3b/kckDLOzsVoP+KdNHk3v3lh8JW
l+IZAsReGWYkFNkCoibKvGfoHPitnG/MRYNjmpP3uawgnk2zPEdzdOy6VgdWV8erdQBhr6RkHDvG
E5a3u1We1dvVZk5ANRe7Ii3rQ2bgqF0MWGlt5ihZdUV+iPIkcfFfwXXGwN7ZNK4M5v65dqEKB6tP
Z2mE4mKk8cZSmuWi5WMbDDqscjf/mNvYPuVdQ1mRr4eIbB2yn6JuQ/CjfIyvfyE77Uelrtmmo4Kq
h647WuMi3w1mcp/+MjFqChx+ac2GU8VaS9YJu649qyRirUvCiWO8hlpyUtoBsNpc7+WWtyerS3W/
ttJO2NA7pl5UwSz94uFUfTfm6eRGQ4vnQQ7fshW/OyffN3UaXHsl5HKKFem2jWfJK9NjW0Tkm5nX
NxbVE3b6AtvDpgU0Xxb1qbctzR8befJz2Ax+eh+ZvHuox45E/BBLxuy7q8dyg9UgJWTFzGDHqOWj
BnR7KG6mTDe2gHYEVXZzdSu3Uuj1snU2o1b4o6LWm7qyF1+ziaaMZjP29RR7VTo37mTZ6U7vRLhh
xN2RNCztPK2Nv6aqCvkdPi49MUbQxMS/EJsFYq0w8WOlEDE4H71YKtYgCzsXo0YTELg6HyOdhKUo
oTCT7Ka8L0akE2kZJljNZt0hEGj2wh6GRbGK4imZkk1jNMLvu6EGqojBRSgg94oQr8zH6v2SUsxd
uqnxzevIQuyWOq40Zty31rhVM42qqCbaPh+MIxpzzCARC18sTPfGQ7shKjFhZElPHmpri+Nk6PuW
tCwQcLU/KqxUVzat1F/XNNwMLYlX5lCFCMKEfsc7pW1yqamdqYvkbRRlzixCQgpC8YotgUw6grmI
YzFxxMxYeHSz2KWYWhnGzl/seN2QZWxCrE8A7q04N+SnHNDZPJZWOR6NUCGTLG/9vogrFDYMzpMb
TzJTfJVde4vCYKNZZRtwu9+ZFMzY0lpmLHpWLzRebDC5RIZBORCwaAyUQhm1dpBoqEvHIXHHMIt2
QmcbHQ0D9n416JC6NNvGRb8TSnbUy3TZ9vH8E+73Rl/nyVPI32qrXvHaGli9XPvpbCiNT4Ig3jdc
YWiDRtvPhax4DK4ZN6lS7/OM8TKkZNHp0TL73GGWsT18r+3xlK316s8Td0HI0nSjGndWKZDC6s8E
X+YnyrdiA/H21iWmhdSmPCrlOBzkSfu+4IG90e7EUGbHUGoIIIpYyMQg1FDIvmJoWVCmD3X63DR4
lUO7N26tVepdBlkg/lnxbEKA37PdLAdB6ppZmSTVdgVRbFoXJHJz29uTdrhWW0Mb9O3aPee6fiFm
c/VWpcv9Ef1PE8fLYw7FGXf6cpLHmHxWiX4R7/CDnWQyYaZL6ZLnhYdMxwbL3NFTaGmvgD9nmuoZ
jn36JqtPTWZsTWWVXSkuVJcY7mBW1dFPye9FNi9hhk0ZebLGHBHkCPFmUC0rY2k6y2J0Wy2OeyeS
otOIF3FgARL4gRQmXNtDTOwtR+O4HXs190ZjpYVQ7ftMjWyniBisF2eKz44d7lP5pUem50pGRph9
UhSHhuQmN2Fy+abRUNr0xC+bNm3zZC+9mw1m6LUVPlB9Vf4+qI3ldrKleUO3DhtSC8lWreIC394y
uq0msIN23+qqP2bVHCyDVbtjJXFCDN2I8c0ZtCg7SZN1NyXIW4fYKggnIyLXTsPzkG+YxYIL07Dc
OlP6jdQN20mXKzK/tcyTyEDBRFfofpRgLYvKwXQra+T9vI56qlrV5dm9WCR8kRTFh1G7ydNH9ZkD
cd0jj8kc1YLvk4oicTRFVdniXkQ+mPve1B5i1ZD81ir2YytQSuvtN1NMIMMZISbrQhr0kG7DGCsg
IbYZo0YTYiGXCZc10YdsdIFVS49LRlgqaaeVywDjM2xMfqpLGMW0JJ1XShR/LLMMBfdN2U07rVQn
z4yzjdoQNiKkJrhGGTpqoq57e4x0fG8IL0BQhsOaNpLXKhips7An5jjvTLQ10HhdhOdylsluGfRr
5OZQzBwWUbiPNPSeQzwgHB/mYSvPgsBAJUmdSlnC7dzoiOEUTJbE/UpOUTXjkWQElGqDiuIOOYLa
mgMfII6wH86I24Cj1YnkwVa7mdgNEO6H+qmzqF6M65ZkjlXrmYl9VykpIiL1Yjdq5ht9p7Jl6fe1
gU2OCOJyVjjqYuoeJdyYcXxuiuVUL+ojoJcjD6Uraz9Km1TVgfZUMe8JzTuk2dNV8VAG0TN/aPFb
9iOpdNUqIKhrk9SBoW6q3kXS5jPLQMhOR0BxB0jvgDab2GkBQxpvvpHQGzU3qfXNtrzS8lr5HDKi
CpyjdKzcS21ymcn6dlJ0ED/HetNd0ugWRfK0bsb67zZO+vKwoBd/sjDtKGfMo6HioKoBWSnedcWN
ix2atKHbR8NePpeqb2qO1rgF0un4hP6CFBil3HbrBlFa/4ZJWh2BsPy19CXwGcVZ9J2enZv0LtW2
idij3eENWwhgidyxI6tlfpy/t7cEMffdUWo37AetgDLeteamvEMMFAowldlB6WczNvJZPvNdMnIq
k/v8tVW3HSRlfqxeXAs1OwbFhAbYAcPR77lR4eDO4RH2GwVQgsty2aAoJw0zqr2WerA+hbbDnNJ0
8jFKtI1nvEySZ//ATarXfn1ndG9E24w3FJg2i3TZ6jJSLi/qD8nzqB6KymvemucBL0LrF6T410ez
c9PmyOQDOXOr6Bgl2yg/Ejw4SWdyBsN1Y1E3aYgrMEIcwvoanqNQ3AA6vJEoQdMwm5vw0M8Abj56
vKg4zwqam401vE7iTi1CdyJUKJOwgWL7dNg/5hZZ4M01TNRRSId3eOuzHy1S9mbLmstV5GrbPiEY
acNLpUvtm56g6yBB1GSKKjGgJJO6fX5jpVvVRl3kk9FYvZWsJxRK6WlC41F5dfiUFRsiy0qghAbb
r2OR/2ycrGjX8S32w+Ilbev0L7XFs2ZL4xMeEH9OnrjmR7DnOFrhMbqBOIwuJhTBEW9YrkNiQQan
K8hV2hrIH22vIFCctNbJKd5r9OPFZrEDJdvqIWESiFWc5a3P98V7OfntK7+gDY9JjYiOsbyggD5Y
bX8yjf1gb8RyWqwHKbms0YaY3770ooEd4vu0BGP1MKwnmxCe9MaOfjRh6yYRb9JBxM9hi1Tg1Wxv
ev3RMJ5GMuvt5zQ51GNQW5dhuiQW89TXJ06XZQVqWX6I2QQmRKUUvjTL+zQ+hdprjfe9dUoi8jvk
gvEYrPNN1r3JbUZO6mPXvlvqUwnSM99FJNtX+a0obo2EvOejuUjYIu9ai334fpQlV6N4bbLb2f4R
4fQesvOKbNX4L+7Oq8l164yy/2XeoUIOrwQBkGBm535BdUTOGb9+FiVZutJIntK4asozLttl6fq2
+jaBc76w99rrsDnJa3lvZq8jdaS6Wc6iaBeMJ2RgC3Z9jSxvcLHsJm6cYwIfZQnaumGp2xSZShXR
2ZEafoduZVm1hAoIFI0bGUrvKs6CzwLCHgxuAuQDqdgjiur0Gr5WdBHiN0UtRycuP7R2DTwaidrW
6JI1ZuuVYkr7NuPaLk13alqvSffC9OTO2a3/XAmCcC4ZUktRZrf13bh8lON3B49xYaQbiYBKRARv
MkfCMFLrxzxpIc6Rx3z6rq1iVeC6C8J9p92l4at0mBLYWwaW/9orOeV0QXHWaj84jYBfT6TWUVt7
weU+mR1lebeaiWroBU66bnQQWFw02iDZEFYZdL62M53vvgEOPQebIBi9KP4yVGbRJqdIvzVm7RBG
4YmceJ5EyM3asO+zZW02+mrTCcBTYnWd0eTFXPciMd1kFrhpbK0FnuK+PYSo17LqG55EUyDg5dXR
YsHuQJiKCaws/haQEq3FOX9jYlKNxlBPtJzRefgapA95w1gcXfXcoAmM0MaiRcCcxSscluZKq746
8b5Wb/bra7o8ZfqLAd415X3j1ZjDEDUlhu7lpS0rp4OPSBbUWmQDYAu41KbKWVA8p9vyltucgpta
Puv4Laoe0e609cE0RjuDlTOy6MOfvo6pMGJt3FrRXQIobAY/m4Z0Rul2qHdFctCLg5Duwu4JVVS7
iunCETQm/SqvWhsw8KqXP031Uwd7XiodUigOGiYIMD5XgUCTtMqmQ4c9P+2eoLazkj/lJQ0CQkj1
xQKwgni9YmAHNmEtPab69zwhd2q+KjQ4BQlHyradT8m0yeqvMXqXyrsWB+VQvPODKOID+g4dhE2/
Mvp3sdvcOPFN5C/GMfhCxB3z8Xf6JgSXVfiD8UzWmh0H72b0roZ7vDJgtTRpK/WbsfDWqvlZ97u0
3VXUK8kJx2Srw3fYj8taNnxRZ8LizkwwwTXQFCNg1MRNOroVced8LLIrsjyKbXSPKsd/5indXjf9
KdisI6C7wbpnInOjglffS76WBb+IpE20zH7eOuDOenkFh0YM7Ezh1dKdZXyP2UhAiVea986ZrLsq
dKVlO+V3nHxLsVPV9yh7uj0b4ZOuXefY6zM6SS9VnyrzJWqecu2c0Yj1+UmQTwyv2Rst5C4EUzNz
QqEth7FUkB7mFRWbhAG+jhlExV4phGXdJg+GPDfOksdc9WEI0Xk4qhJGQSjFRuVmc8X9Rsq8Hept
soMJTfThfpsUtT91fKt19iDJM++BAw+aS2ktmsG5uZ08QuwOP2sRc9tgDJ8pl1nkSG2OpflO88yT
MIOVfpWtN5mMwLp/aRqlXhUGsSPzbQ93A5AHTlhJ7zeOd5MI/qyEG3UR2GVgiG6w3pnbHvdQ0hxn
89PEO5j7fGptTurImv1QVR/n+glC1Wy+K8Y93kHxNtj4iNMLvhT+WIOOUt4dko+Sl/J2b2l+Dlcn
3dkqVUi6r+VznJ+oRoFGsBpCT5qUjhk5XbqjqMrbQy/YEucQ3xYWgSnfTbk3vQkAjudNqG75kaOe
PIYJV8mT3NqgRFgrrYdXLAaivtPulbS3e+tek1z+sUW0zt8H3V70Y4XHVbMb05sUmyNleOB+TRZb
vhdvURd2g9Y7Hb6tcAOQohl9vbkSOzIml6p0JZkJDS8z27j5TW5eWMIG2evMzOFWBVA+hWivzc9e
ccTWi9TBxim0MsKthOiUxV2yDcUVWrhkRvn3kAospmxqBiqhuvEMbKm5q7wRnVHKjhHcxYiaw71t
vOkNOokt44dUXme500Ar1F0EkJRxaoXmu04JI084HnTQ0GNWuALACbfOhY9cC/eU3HEtsdfsa8dY
1921Ux2oF/seebiwMk276jaI+rLOaXmoQ3cIYIrcahrdWBuakzWHgo9oPjeWt5iONWx4RBbriiKa
YJ+42yHTwbiJr5/qkIXaQYUFKMCZOeWxe3tMZMJXqHj6G6hPW+5h37TlZjzF5/6D7d30xeasEjZ9
uYU8IHCUyawDd8G7XqE3c0d1y1ECh7BHGO0Cr4ke2fIYX+ONjENZQY2F+1CC+ryuxu2iHSme6AAG
BNcpitS1MXniu/LAVJcPOWM+RT3NazCkO/NJvO+ZADx36bphyfRlile4zFPuxzzS8YqNpDzfjqJc
vM7Z/dSuAs2hlDYWxyjvap696xRgTAHeCxJ4Q38A2R8gG5XnDMiGwO+F8QakxpWqf/cKjS33xPJl
MSVV19TFS+uY+V2F/TTxxY71+pr+v4rg5eAJtcvFJW645S/k5Gqw8o982mAbu6TflVcQxwinY7Q7
flY98JjqtYx9xbMkPvVLMx7S/AAiBiNlHji8CDzkUGfji4q0X6PvUagOIULOV9l6UUZMgJwDIXnk
75pIZc35PiP0dPXa76KnCrbJGO1Qq0+ZU+QfTepZ3E2GUz7l/XmCvIhuKD8w32GdTmj9Wuy/x/5x
YCFP9BKa03UzvBCyJ2UbauNw3oN6VillypHw7WAT07XUwzGkViRhp5gfUkjQ2aXRLjm1PhfCvQ5O
32QiXTVnU7wL9FMbr+X81az9YdhPi4PYZjGeBHPH2HvIH4P8kEVf5o3jObewou615jw23gIozqw7
O5Ge45rHdqtCMBPy71xYaBi2ncQN1PGw70P81Tcw74sUH43ytQHCQ+E43b5LbyX1MCrqz657F1ik
KmvNrkZHAxEPCJViVsT/8zErlYOsiwkVZfWSOUgH82JTJ9vBSFbr8jttbQbNFPF0CFO0URO8LjvO
jirZ6plbZ1Sn0bqwjhyMZXYPSRyRMxsBp9Vf1+bgWvVVF2xqwsx8ltN9qn2ntEh6aov1XTq/89UZ
lIBwnvQz9zKNrZheQ7TOD0wf4gUuM7nqg2NML5REkL0UxypdrXiYGWwwwJj6kzJdMApDJQuwcqav
tL+M9Qx1ZTMqRjSeqhSx7mh5EKSU/Frrvt0KIHDOPIm1uqH6cCuMS9NXFm4waRzkiBR6OG60TZe4
eOYN6fVf9oNs9v6ac8uGkj3pn/ZLt9xgSdRNQ4WYyJ7rR6kZ+osqVKQy23VWX+2JT+XZqkUgPHk8
EdGVb6VhBde6Pi/JG/Zmm7iu+DRGFMPjWH2x2xltUiqKmxCOMrT3lUzbTzRJRprkOwFjgx0F8jnI
jH1ljCH64uiuLvHSESJASzl0iOfH6zJUPLtB8j5Gz/isLVuqKlfUEPdz6TOqpnAnCyaUHaEsfL3f
NiMjxKrsI340amoPFiqbgA5Fwn75gD2gHpLYU2TSE1AP2Nmir2fWRX4bsiESRUYAJHqsymFaDq0g
3XVLb8dill2FHptMH80NdvH6hgxjlRSNgjv2osoxHDcbYTbPwKmoSmpuMjWJH/t4+cYUYHrs4XeT
ii5zCqfCr9JmXqPFfX0zBfC5nphcGfSLva+WL3NyVaVrNnnMU8p9xzScsNfaqWtHoaHkcjL9IH+u
d218SqIHNXgKg3OtbHv5TWQ4UPuUyf1wtpXO7c/N8lBr+7x3unqvZ/fNA0OC8r0SPjXza5ycmWpN
vaaiZ7Qe0PJtziwzsePKGbp1NPssdapsJyl+R/9bmgcq5mwH4b6qXZT/hcRowZ7RSHAI9Ic2MJBY
uPICnexTAFCXHKv8sUjZcDML4gzxwm4rA00jUWdd7/R5bZNwk3+whjyMheHZ2gOeKn3wMfFxxLZY
sVoUMkR40agcR4KRfH6xDF6G8hrOUOUayg1mqHS/jQreOKsvTNYcNUfuMaabuqAOy3q89uK5Cxk5
sOEvINimxmuHJqnoTgnw+CaO6VULpPbu0DwERH+Z9Aj5sh/kaGNRX4+2pX6IckFNCJp5GgYGeEO0
r1sx25qA85k44cSTYyorRd+08I/WBpWWUtD37NrqvA6nUygeBmoZPkmZNZaOr2J+LdWDsV5O5FBR
BqInWgtU1wZjUs9gdKRDCzJst6GCBzgfvnNfNP4igDF+lcxDl19bpWEEn66w1u4SueNS+VIvTK72
pvTWMiVaS6fReopbrj/lkewJNzTcseXq7VYgvBpSswHrwbrM7mLt5bZ0qd1M+zqUqKLKL4L45P7b
HD+nFwpSrTmElRceo97jcaSaIFCw2A7VyTSfs3it18cTXN/i5VaXn/oWU6y+kQQ34WI5YFfF5Ek/
s9O50SLyQMr3oX1lYakMl1FiOlBPq3nixGafVkEggxJ5oW9BHmGskCutIu2pmL3lLIiuiUQofSyT
p8HNtX6FKzf7MuX3ur9D8aU+idaFs7mkmrAYQ43ZfUk0jFK9MTZrVGzVeIqwy4BV1NuIotB0ovxd
vBnypk+u2gI4Jo0YDnc7Hj/lykfwdTFrD5vYNIqomBmJVQy76tUsMjfdaDyXzXB/yyKY1bcGGdts
KtjFNovECkFfD/rdUrtSxke9BgjAv0Gf8GPrq03jWd8RltBVTQ82+7d8QeMADFCyh9jrXjj2mJQn
X3HjUU6RIDZkXpZth8LLm7UKo9Twk3Jfks9oJ9Pq+1IlZ9YgUvM4Jy4vIr5sddlC7G8fb5NUZhoe
oR0m+/fxM2CcYK7GweVL2pHidcf8rGtOpPhV6cjpPZMPcLPI55hDIvXLMm8czml6Mkp3LdxzBKEN
6K1LrL2lrp3v1XXMD4egxuTasjvLTsyD9OQeN1ZIjNY2YUoUn4hkeBBG/Kyulq7ZDlJcTMZZ3pUC
gmWHD2Nj+Gm2xwy8mLsRN3iMI7HyqBrqz8bccRtXr2sJB55+MJW3aNWwrFwZ5UPSr83+XBfPMiP4
ak9EA84qt/loPvLKYcAGmjpEAlGULn/N3PoyGv7mB8XI+ZdL8EcIvHxT7fx+N5q6hWwSfYcC6gzJ
qyT+SRK9iFqTNVqNHDpJ7hJzY2AYiW88Wq0Cd9j0r+mAW3CuWYG04V3ENjlURXe6aSWL2/KQt3OW
zHSdz/RwDbWjjVSSi2dCVhFWrKF+/n7/kdjnP5E1/0EP9P9QDoFl6Kp2K2z+Xg60LtPPEsXz/Vv6
BTE7f/tRFPTb7/9VFKRIPzG6kiwLKY9pof35H//SOt9+RVclWVTNn3MLEKX9KgpSjJ/kW4wBEDxN
hp19k0H/qgm6/RKZYyobXdILFL7gP5EESX98KA0T8bN6UwWZoiErmvhniBgi6KUUtKy8hPk3Nv2J
0UVD3waOhDajcMomZPRVgasFKUkFXATN6oef3F+8Fn8ycP2v38GfJElR0KWK1fAdgIVhAAhlGKdl
aSbr8TBvNdojs4Z5+5rrnX3D/1jC5z9/zv9WrvaHh/g/eRv+C3Vv0NARUVg8dX//pO/eqEPj9Mfn
+/ff9ssDbpg/GabBySb/IuW/1fy/iPn5FRX5vIqsDb2Spt6QO/96wGUecF0xLBPZm/Uz5/23B/z2
vujkbqB0FnkwYbr/g+gNSb5JN38/dn/hOCKh+3MrEhiJMZYti9YwI1RKX7qVKNBxREP2nnKj4Qr1
BmYc9cAdHhsEpeMQ13NfyoRtZEYYX4cu8kMZb6aRETZXmCkrIY394ZKBcx1zeUfIKSkYuewobfGs
K/0dKbN7Q2q8tBbuJ7nJDxJBVdTrcJuL2YnGyEb8YStsx7SIMoJ9gGb0/L2WEJ7io86VbUiO0XqK
uLL5wR11qd13CcV0bjLTYZIdMgqu3VAxQDdQ0i6YLNZJqCdrkfdGsmaTKVZGog6D5jZsv4SmulrZ
6AWdyQaRkIySmONx7J6GcDkFM/CM6JNsT1soRNkRRePuxr3qkucg+u7b3FsK83mEQ0tcZvwUoz1X
tMphefEG4Vwi5/ehUeVPjcgqW1PkiyQuzgw20irb5D4lLu3QaCgykCWf0APe7jQGalZRqStz7l6l
eBDp/vFIzPL4mFfacWGt4Ou6VhFCOdOR58ngdXnTvNJ92YM8Uc51TUOjEJctjHaNYWpAxl2C+kd2
kqCJPNkgPmglLa15XkapPvY6IiF+hvc5CYS+ShBwjLB212OI/ZqDuHrISZ98QPiXbIjs2WdjhtWO
kNz/A3/Qf3LA/PceHdh2/v7oOL8JWSx8RPEbRLT+L04QfvevJ4j1ky7rJp4jCUCEKd8UsL+eINZP
HFKmDHH2F/nrD1ek8pOCT8dAf0d+MU4ijp1/XZHyT9yalFkGUExqLpiR/+QE0f7uBOEb/nGYYclz
ldyCSTdSmgEHiiGKlzqyw9SKrTsjydlqT3oTHgzRCBOQ8myErAXATgLl9GIMTek34hQ+amqp+eGS
PSdj+zr1NalkoyHstCK/1xtGShLOg2wcNVtDfImvoKrsxSRiTI66wo+izLhGyiRIzCon/U4dipD+
TZEKv8kLVl3DzKoI2c9XEyzBWtbb+7rIXoMQiIK5UE+2QRW4SNMo9HPGv0llGvYgzQ0DW4PTMEwO
SGDatdS2CSWzWB6KIJo3ZRUwQxSt27ZtBI4dMQTVWmH80OIiuBuId7ugnIJ+MZI6/RpS9fhhuhhO
Vd/0roL5KfUC4b5mnhvs1AFJrdtRGB6FEdGAaubpsRSMBsV6UXzkYjAzVMmemkUP761cwbKNd2nT
ANoFB25Oe8LdpE0RxsqlLmeF+Zu8uFlGJiC5EsZaMtiXrCyR/5kGIUtLniZbNwoLOpK5sEjsatru
oiXoFgHksSEnBBlQE12Useo/WkWY0AbxEBHvacLdlUVWDWQhlD7eT93RLLIzVWi5xJkFQ+5XmjWd
Z0EvzlZG6lJl9FK9ylI4kJGe9sQ4lsVB7XR5U/EUHHUc6k99TIhtKQQGGaORdcJ+IezxMAcPVqPr
26aEZxlBVACammenpSrTozXVih2Ab9uzqkXz0VQSumQ0O4e+4rjuEjKW8Ht1SGssZBV4H1ekj0gc
4fWCFUbq4m24LNXXQCQCkjdQWa1lzo/gwgufCC3ZCaHkHyY8bquUL0uoPAStgRj6S9y0QC2NhIld
x7pHkXF5B3P7peVBeuxVcrqNSB5/6Yz+Uafx/+cByUny9wfkHemTf3Es8nt+OxZVUcMKqZLtTmjY
rVL7rbDCF4L53hRlyiho178XVvCxseXzLxwDiibdoCL/Ohaln8RbZWXRhWAo4LD9Z8ciPchfFlb8
w388FscgVCnGYwqrJpVZYHY1VOUAeBthNigIa80TYE2T226ydiOt2OlDphP8IdiFhtAtoEshz1yE
x84kyiTVo9dCKV4r2Sjvl05KnsqBJj2GtEt4b5C7krawLabKRGyF5G5CnWoTHw60VIxmgrcyo3Gz
UK6OPZkCtO5t4EvapHxzluU2w6LYrWqALiuj0cf3eexEvy/ArcbYEhwrXbAX9czkRspUn1iVe5Jx
hmMEpHKNG8y6mrkKCFQsE8A/Gims1djgMzRyTHZGqT/WsdzbHdkf8OUma4PjwnIrC2eDDgEPyC62
dpFYCzIRrA7eJuqgSK7nx9iawD7G0fyFG6l3rQaF2WyyJipENOxGz0KU1i/fjE0obISBMkZkqICq
jOydAU/QN4pLqtcMQTU7y15jQZfODFHLuR82QYQ/ilaJIVVVL+TEGIypQFVcM1WLGN8Uh3HpkT1M
NdhPHJHZBpAFSRDdEn5i9stfES8aV7MIZk8vxwXgGQOSyWJTWcTt6KaoFV3THFof0/6m0OVnc0oj
R2qjmS1R37LGFG/B4youUFUtfVheE54LYY7cfjKepXG6j+rEM6eZiN5bGnqiW/u8I5UdrHOElF/V
N4OSHfg4p201s7crxPQQoCtswvLQk+KCQDmXkHkznWyJvmMDR3faK5Jua8QJ3OXx2Ox78j4u4PF+
5rVCtenIYWqVTqEE7hU/nOg11aXEKhCI1eNgjNXdAPtrHYW9gRDXRDiYKV1AMYlcLRsRYidT3Dz2
PVpYYxlbRyVWaWPlcvb0f7cb/S8sFtV/WybaUZx9/XgM3v7vvxyAArGOCtkAlHg3JgRq4N9aS0ES
8UZxlGHWM6n1VPP3I1CQDH7JxN9kaIquk/pF3/nrGSho+MsNqkMKTe1nQ9U/clRp+q0G/L271PGw
m/jD+S8N77ko/RlBaupSzmZQW3Y1pFMcrkLQreVecxoef2IzxAsLh3IrhbFv3K3N1zxSNwiKd0Us
EC0jOY31Zsg6q6RqN2LfvhvkZpPXyGhSAcplse0GbMH1so1ZDSvaVSu1LXB3GE+ywrqldOYWu7Wi
+IYo+u2btenKi/xq7Od+9njFN90IWjsmZZbQYok982TfcsgKDRi1gDjyoFjsit7mi5RS3uyDhy5/
QfhnhpseB3Jb3LJlmTKy0EeWshWZc5uR7Ju16fOmNMlZTxdHD8gOESwyNu6zsjlDUpa/ma89Y9kN
r/34QIDZdwyLDAv6PYfNSjyaNYZi5zHK0mOggWg7VJPbE3aOkwL/ornDzb0PXvVDkSRnLB1Cfpx9
qTdOqB9qdCxJLruyprmDKbh8cWMtN7TR7zL2VLsWG0ScZ63g2Gl7X47bLT+s5L5p4CzPjLY1L9RX
4fushs6CbPNxyaN9E5qHfsHcbWB6Ky+tg7T7QBF91C8TyVGMjc300qHrIYDIjhrC6vcD+UqtQ3hX
hsHMqLzGrLzRGR1F6ewW2SdZXFMibuIQhbnVbAiVkjrcWL1ywTmz1Hhy2WEkllNatv7dihWyVcTw
PbhPxVFTxv6Wh+rfK69xDO65irfW8DyXN82P6mFFsIyvfFO8KAOhZmLvkGDNoK5xc0e/TeZh9m3r
RHFME3eyhjx77lwGAIk0OdOsu8pTeyAp4MCg44D8SVwpiX6OfYSWUmwQzEBYUdJealx6+nnZlQSU
gsPyM3PVF4OPBqGftCvo66ul+0FyROHi5oG5jZJTFs0XE7cT8cFkdSGctuTtNKEzzt2+JdIZBSRE
wEF9nfFHiMGmyxbInZFHkJh0HBht5CgfZQ+gf5ibtrjV9w3Eg7utXsAwLX3yycN6XBe7ATL2sjKU
ZJ/ChZ9P54agyUuBc9yQFK+GjeBkeBeiJ5O9FJi7dnTKxditYswWZrfp+E9N3laoVZvhvVD7Rxau
DwNbpJwM4Cm1VnOV3jdPgjzejXl4lYTs3MzVcZXb6cEsJGRulg8abTVI4V4Zlp0epLtFXHA0C1so
nuuBP1BnYq83Au8DFvPqo38pVYH1R6HySfgGEFN/QeOyEmC3WoROOfKZFqbjqTI/w4cRqD2YRen2
kqPVbL0lReijjO6K0DixP2Q32lY1HSQyztujukKSdqs1Hggq04aTobQXFkTs1YwRrZrihOEb5m0S
X1OX9HBX4RXqCIyDd+fu1Y/krUZKWydnOVzOK4LOTqgL1I92RNNcyq7W1yepg4Of3AuWeTc8To6p
cKTbkyPA3ELAeY+p8b7fDzUEVna7W5xrgP79oI59ucVLXoOTI5BneWy3hnQ4VmjmjV1chgczNcil
Q7Bk5SdiqiEfytcE1E6gPkqP0bVR2mN2RHtetveaqN6VSXSHF+JKITZDhBr2Oe6VwTPN6aC6E/IK
sodQiZF5atXOdIQjLwmpWyCcaq4oOCoz9NGlDY7cKDZB1k5qKKcjcUgJyyXwZKVe7yI0jNWxMuOd
roq+JCObKu6yYsBZsWq0l6j/WJxqiTe6dqPRr9A/RWq+n1DTKIjsjBn4Yu2+4a+rzfrQt2tU+eRo
Ifu2BH1bspULjX6TwQ3GOcd54i5qtaq75WQO8wXl8Z26U3ldI17X4as8NQZCRURLG7Q+w6G9m3Fp
GTxtSOjVKjxFyEVao7GbwzyVKAnajVRR+7XLBjlb8ZCWrMShkwjTpl7GTVQMG9blWq/uAPjtjJf2
XaJuH1DSkV2u9CF/IMWlKgOBHMWzb91LwioYHs3rTfYneFaqMEftvZm9QGDcdwnYUnV0ZZHNGgoA
XXGM/fBSm6afwN9t1qQyNf4PzdFfLApk+Y9sHzYlhmwy7DFlHMxMif4clKOhNx46ZLp8J8o+D8fj
aIseBtrdoPb7DhPprPYO095jgfFnaYUT5KZzGJjkS5QkPaImBk/3mcryumSxPgbRIY2NvamPe3zA
aOV49vzXOUjdugiccmA0qV4ChBmtSlabTJhvADppadYWyXChD7JlJ84Ln/8qi5s9+h6Jd7lMXKNt
3UDuoSQqaLMXV9sxlEztudQcaAYuE1aQ06a0Gg81YQLdboqafSLEh0QyDks3HSXsu/WR5/3QI+IS
xFNyt/ABZ4/5zCmdH8sHwgf6Tn0OsvA5DVtfWBaMbMtD8X69fon1a+oVi3AN1ebS4t2NBM1JRW31
MV0R23iCAenQITcRjqCN7wJ/Rl86lYPlYD34rLW1zdPgLxcvFSI/QTs33FgbPZJoebWHOhpqe+qr
g8CPGfHvCbS3Ny7KaULQKdrLDaSSxv5iP0lNfZKhW8+DcIrAvzs8kEv3HOkmcWCtX1OKG0v6GL6o
7vKYn3PBQFMabYZCOw/R89yb20Zoj6h4Di1iOHhS/tJWPqmDSV0eMkeOIjerwIWXszvphkvYmbcs
bOClwVtU0Uvv4nVy6epVZW9alAa1RaCBaJ5yVG+xLp+GaDr1KlFu1XAMnPbdhG1M7Lx7i4MMbEKf
CdoujMNa+wQ+HU6P34WdTtlj9nBp034fY4wM3dl0g9vgS4wPlzGYLpk5nBP8QsU+7fNd3A6kLKEk
MpLt/+ZN+LON//YmsGbUqOosTQF9RIH7YwvOmdirXTp1Xi5p2C8SzOYDngYF6xD+wjoNXSSk1kYu
FAcxixuaoltinTvInhVikJJS91lrJxdahJtsM8hE4iEYlSNZ9SeyCc/Pxb5kU590dMRYxmI30a6q
UvkUceC7jnlnHDEJCfq5jrQzG8EZcVf/KOIPyT2jj71DfjS1ca9FiI9S11RewB8RUXupsMSQIbsV
AhQhqB/MOttMFXKS3VTRMgv4GJJ0gw1km1ahbyzhTmj1XZRL+x6p8DTuUIzUORuKmrGkvp3myNcJ
W6m/MHgjx1OK5Vp61Zj6mVVt84c2oMjGARxH4rZWaPBQChXRNiftM7fN7WxmPi3EtlKr7TIaG+X6
VVWDU+2qp0wmf1cHEq47eT1iwywcYo7XcSyuA5nJgDivQ16GWNprzkc+3HWrD9RBvFQ9d+K8wd/u
jTnAk1bbGId6vfSdxwLWaxxg0VPlLzNGpA8Z1WBGkmrV6Qc+0GMfhKe2ak+89EwfNX1XxldNoodo
Gr8zKl9hOzURdpA35jaJ5m38WR1jodnY7dZUuV4DUjGLi054amrdNddY6bZzB7Cp60iRtbyAAiwN
2IGgkUBXmBaTiyLIkjHJiCYnU+Ua1exyobxiEHRThGpzxBhCek6F0RMB6s9TuJmNDGdBsyHTxEye
lLJ7KrhsimS6KhGbmPKtX5DOPAVBfR8J850YLtfa6C7GOhSRYVpI1mew5nyNGd/OjnVVaiDN7PHf
JY6Il+XfvyiSdVse/9CeqeQ/o7WADsW7LVoo5P74olQLtqY+yHU3VsvdqC37pAhtZdaxg/SnFr0w
cb2rA3JDoq1siw7Nmh6yRHuc3IQeotVbWrPFl2YRqVXjI0yhz0qTxS/EfgM9L/AOJqD7qRzOA6Fl
xeUVZ7iYPraDcl9e13i+/VG96KhmwkHdVFG6GT6HfHQicuN1+6T10lqHFC0eToFluKf2wgu7CMZG
40LRhOqgjPkxWwdommRB8/JC8HIkPhOWcp/E+6DbDNK4iXFtNNz7FdO4jpd0tBwFi3mdD5tGsmsh
eNRE5UEp0B81xpV0ZiyqSFqxAcf97ExBSbnM5iAS19EkrlNuhHSoeFLrcvLwFjsYUcN116PfaWsX
BKkb4sWLwtxTOIBmcH46bmq+uy0QRTe06C3Xoqi6IjpFxzED8V64CJeiOmaLXZUGNgo/VNnCqd/k
6jqaj8Q7Rq4W1JkfGda2gziafvYtr66MgGnaGSrhuoZka9zEoZ1FxQlAx2Hy1L3WAwFHAy2gBofi
4PDGuPGSsWDI0G6KSCvzq3nT6JXyRuTHs0Js48q0QHInuDCfPWwIGhvFaaq9VkOVOA/eHGNkhSBN
Ko+RBceYYkmbvBzTjZX5ZUtUwYxJThU2G9J6FEhi+Kgas/ELYdXyXGPZWg1dYufocv/9s6z+rA/6
8VlGI4IeBC4dI2EmvH+m0s1pVI4NxpSNUtZrLhhpiewIt1zPgGH0LUu+qMtwV5Ur1j7uSD5tTJdc
qJ9KnNuivzwbqx4rCmd4zw0QXNFWX9hRuNapg5JNRgGmt0O1V7HVmB6MNvbGzyI3oaQclWeVHntA
3p4gDEudUb0lQAx7uen2WfwWFpEnNRcB6WiXkslFspGqugNn/vg2/U/CzmM5cizLtl8EM2gxdYeG
S9KpYgILwYDWGl/fy8veoDrbXtWANcisYAadwL1H7L32XN8UrbkKB4zhhKi5k4TrAuKMn361Sxxp
7jNQG3e9PT7ErrBjvLOG6tbZ6OK9cFnOBGYR++DXB8xiJKIBtnLyfPAxhx/2vb5Yg3Sqe+lC+oMv
2dJJOqV7E241XgIksTgQYtmrq8nPDutrN4oBULGDAQfSFKYoTpkL7Gza6Nx3ncFt6mUHDI6koJX2
wNtWVrnPURkqRvXA9vdWXnGgTREfQfZD+1VrZCEf0HnjnnkIv6AqHFEaEOU7nLa32o6pB/MVN33T
u8pICPV1kxKvfi1Y0GNc7iOJRUw/3KzdzizpXe7Gj77UPgZF/qi+ldE4K9MtXY0X66XWJKc4p5oX
T/ERqjEBKsfsG8BgaAx1mA9qICiI6WxXTfaTLq+RhfGj7LAMEUGxX8iblfzxkH7MrXfwkqU9xC42
VtFphGBhsZhsWCRv1qafaA/PSPvRoePcCKyfAoh22e8KtzQsZxEHl8svz4aIz0/JtQhfj17IwYgZ
hHhdCVA9pn5R/u7/itcGEMx8hGSmolcovBHyG8YJr2vwQLqLe0oVMSAFZNcBVB+xvLAmPIyOMLwM
yU9quiae7lJ/QMM65LgZ2yAhAnA11yAvkTNr3lA/sSpgPiUmBog4DkmBZHXpkNMeN3rPDTdi+YL6
VD8Q4abk6y19qYKRhzuT7azEwpDuN4t/nFXzLZ3Km1ymV8ETqlezFwJd5joOZB2DAmXK0rd+XTJ5
QRORZesxFl+fJN5Y0d3kU9TVYBalcNqXSOnaE6SFlXUjc/rtXlk9KuZjOzfR2h3Gt86V8+68THg0
h+2mmfJpWG7tURXjYDuEk2RFmbqejvx/lWl8zOLw1mXp+8pvak9zT7j97atfG4JPGGxPruOPtRID
C/+zSu0Obgk2UhJaghC0fIGTo87C4vQNGXvySm/STRfXq9cnsXsXgmn5FmkmFit5n6JXvRVOcSOc
iKw6SeiZS28diotYIUUW/lRF61nqDVG7LzOmwRyfc/B1YDhY/LsRjKLsEouO0gy+4PLLTRnOu/af
lnVGzmuYhfYdXsMJNk4k/Zm/6j2lrkPNEf8XKZmq/rNDhL7Fba8Z7MYk5Eb/ZFYL7NCqgi2lr3eV
k8Qb0BDKEX10o/dEyxyVbakQETHjrKXs1DO9GmGHsqdPyqXprauIraIEcCC1wl2e9Jd0aHH+ya+k
T4QFNa7p9QNHPTdVyyPWXCDBBMAQAp7lkC4qnEcz4CQNNq6qkjUVtaK/8OA8xTQT4M8elwMWerG9
JItBTdtGlm/E7sjMOB4AbHP1Jiu6WevM6HgJ60+D+hvVqDP+trruXJGA2TH9Uu//Ci3iFaaxvD2/
nfLHCtRFIghoDoivCcyNcvYrsa2hj3KyoQ6Z9VXx76pFvVBSXjJcmNZDMIpo/ZpxnlMLJIznNogp
Rn1gU2PyMjWce5UaITOeksmzKsvVUBXBxsDWCXNTmR0QRXinIr3J7Jn3/Onua9fQ0ll+WxcJQkVe
5xBckjvULRTD4WK9jgiQU0ZNVqzfFCG+kZ7hqiCC8YREenthwOspdYpnlSKFHZjqDqvi1kWMC118
y5b0QX8nae+iYAV5h8qcONkF6U6rRMX+JauVO4qzQw4IhSGWoNExsHmYHMQpB7GefW/W+tAS9S2e
rhOuZ7P4bS5fVb+FpF4f1jUN+7UI+U1LkY74v9O1g2pNrxoOvWvade+jYb7XvVdy/K5HepHDaGSf
4qZ+DvjqlecYBiQlnpFB/NC2+UMrz1tW+7y8/jKaXqNxboFCrA7DaJ22ZnIWJmlxFm16hznrHbQ4
1MfVGQUiJ3RyeS17IHuF6d/M9G+zXlawm5VM2Q1wgWGQBvlptheJE/XQJPvrOBsvVUYKOx3rd3Y3
JfO6YwvOw4Kv3noMi+UUWuNyr7gxskpqVfT5QpMGxm74B5UOWPwlG8ub0swPaifMYXKjvUgAjZAe
09xaZGugU+nz7Kb+kW8GBc/2JU9nng9gp2+t1lJWWajANoe/rQHIO7FUL8+CViYu9gdKhpEpnHzs
9T7YCjfreW3yIZIViEKLeaqTc5qPfiLsPuvRBuKptSWBs7mJMJ36RTkp4Ze2J8F+dFDQvGePQ1t7
KsFbct76ut77RkYrP/jr0vl6iXS+LP15YUd5EdqROaN2nS0YN/PiZnVyOZ6U+GOaSOpJrlY5XUUY
QTK3tQyOCh+F3QoOgU/XXQWWqh9OA3Aj4Vxo+af4Of5V5rd992PYcs/4pfQymuB4zFOy52c1/lmq
rF+K+oytsoE6EJ+UKT71u3Ky6IrLF2lHekiClarBccLoaLf1joev/gCndObPoSoaIY3MGqJ5lgQ9
iRVbZoQMj8JSrAKW61jqIqGUXFVccQl37qDnrt7OhwyH40MIGcqzeyj8NuEjFGJ3vbz1hFS9zfcW
MjaJ8D579POYK+7oredknk5Tup6716mOb4WavXSa8aLxRBeNHm2+0OAovKfOc6zSf+dhi2daYJfS
2ox/8NqN2WNW10enmw+SDB8guAmTjx/JMD9KTzC5hhQ+HZwbiwYoBkaK9AVIwWTmitFaqqRQbZk0
HVWpjZTpUcy1OwtjoLf/T2by/3WnoQr7Rzeoyk8Ftipakkw3iA7if3eDaWtJpNfJpZ/xPFbE1XcJ
92QcvNuiXjizaB5ruTrXVXPV5O5eqo52YIJhOQPJmh3BXHQ1Q4Eva7tYtXCfxPil0Fypp9EfO38w
Z18XN58auZZaJ7uYsFmGQjwZhnSysieL4WPSLazcYtAHFjF5wOsw6o35y56IXAKH8gFDjyvip17w
4JYprOXYEzu22nhpXyR30UTChzNHTM+yFrvdYLo1RbbWAtCYTk2/kLQiH7u2vNMtEl21Xa/tTTC1
Syn8UmCgWP0XnuSpi1SIMluteqhvPRMxxp4015KAM+xKt4yhWgJU0YCDW7WWv+PSNJPeLsv4luNR
NbcG6DDsGJDXWalinvq7biqzGM6tcrpVOeSRurmlc3xlpmd3gwYy7GvgWBoz8jbfure1yH0FkUjG
LKLA5qryRCuBBD1GYaUUMJNTDD8pLD+BUGvHDVrQX8mPrjMc8reO2hOPf5aSzm6S0euVnprtwFrK
XLpXWsBBec3y1s755yTveTD8DvibMN8UTKZ/SuoA2LDidy8xvidjLP9dfce3hN5F/Oim5iMWlneB
Ba0istuBbrMtIZTVRZpPpAXehDm7pENUjRDuutKLM82drM41H98VP1BlpujmH6aeETwoufrkQ710
J1N1sHHo5hp2z7wXKlQAAvLrR3JK8+5K5ZaSrFMr5k3a2pdZnl9j4fk+o0ljnD8K1w078r8IlCwx
tyama7j3nC/6vHoK21+DnJjcEoN8+D3k+X0WJjaAHb6cI6QbrQsq3DJj4mr7UVIbTwInuDeSq2yM
e3RXSo2gUkxfQV2xoWuZZH9XXEHfnFaheWEmBArSjVPLXUwYmSMCt+f6EYvxEj/4L2OEatgPJEFm
M5tFEtQmkr/vfSDL5J6+8jrReLxseHxXbx2xGxmJZ6yKVzppn12VTr0tbG0nmjqr21/VXzj8pmny
oAN62OJ8knH8jqxItZL9BmMOTry0tPz26RvfPAFWnj97LcSESQSkkoYL1GsqF8wEHmmRXizQUmTN
Md0KvxZZkGSbn++Kn+OsK/qHIK+PVVrZSvcPPFQgANQstS0mCwhc1p2ZssABCVVRgHa3GqmrNqYj
s9zLROWM4tnpxxk/H9CUUsVrKAbbHTElFddiaqFgNGEySAFaocPeJ56e7e5gZu6ATO8/Dwaobv95
rOm6biiKqBnA7xHQ/uNYq0YhHtKYyoJwIQduoauLYUWmYYy1XWceXOsmG9BAu9b7LRd7J9mtQL+D
5tOkU1RaB0W4z2p1XkblUpCp1hTDOZPuKWjMWn1Bh/3QvYrzr/GgxdFK0XglqT/lWOorTxXhfXeP
FoyOYU5exo6FOau3bfthMpCHArnPXkxPwCoNoqhIPuW/40lIFnt4n3p20jTuDJ1T4nrAUNsZzCC7
hGpJnOHnOGgX1UvhznXaof9MT6O82u2g2cqrcELLf0Y/Zpsp+16yFtUimjHLfjVyDy3p0GYzoKn1
VI/qORlOajNHI5zzOloUIdp65VSoLPz5tqy3CETsGIIhs1/Ru2bwBsfpsOlcvL+HsNzJTr6zHPNl
aQ2krAn1lU17/oFCASv52i2B9FvDmk4LDdZdqs/VKke6s9xnpYjeo4z1kL5/aQC49ZzlJOP3zslP
jfQA06HMIR/CEiqjdUimnzUj+U3hTClNdzvi7c+1Ex9Dgcz40+LRjhmgfZb6dMtBlHV/lXi+5sly
JQDWKO45AgUddYNI9ChECL6kVguSBnaYUNoluVBbRtZh2xLoeljeoYB7Avb3opFu3WVptFvBonOR
fnQ5Z5wGUMVB/evNxeppFLb7ngajGVJduluHlj6Ow5R5PGSYDo9zl8CCaSKZ0Qgh66Qw/QR57HY6
UqpFjZZZjVDiLQ8jPj4G0pCqc9Kd2Hbhaq/CXi6YScG/SfAVds6kXVAXe5UicmDsHrpnbwVVckRc
CKDBZtBfoadYWd/jFJ6Ncz8ZZ6sRz1qfwpzqHABA+agf3AYiagH5IKfXno2PPnMh5r/CifueipXi
og+qtQxUs/a23C7OFTvOwju02g/9ZkInlHuYnK2XunQy4b4vYcOyYJ/fy4nFt1EFc/G5kUJbEoyQ
mKv3e/an7omkP5BsLZVMKE3i31cRqv7sDXzJIBgaAwbk3OAhYUsipx4WGFdUGZLl8B9lO/6ja8hZ
9ltdsqDtiYBF/b2eWiE+Pec0LZoJQXVx1gOIsur7ZO03M5ijWuXTAhalGo4K9zjp3Wys3O+XNt9f
irO8l1ex4V2wpPNYMjK9oDbgfxAetCNp9hMUtDn1vZg0RYbLckuzAoZXr+/fMGzDcUe0TEKs3IDl
A09v1vdWDwVWxQnn4q630NArR3rGswYmixLGIgg6BVu1FFuGNCJVlZ1Jlb3o6IwMnqCSesbmBgim
auJCLll+QuDjRFDS86jNZyr4M1uCYRAjqVsu5jJdyiLYgCkSbZxREiWURDP1c29QYjPXxN/TqLKn
aSNfuScZHX/YbgZcq2rm6jtG3J9V86P0jzpIGGYlEi3SZcYT6liTcdJWIcpGGjqNbagOpNdsToZI
IcoyqwORlHlymp3E4FsnwEMdGRlWp5z0VCseThYBFlnF73u/1sWrUauvq8ludhTfE3qSWGNo0lx0
Fjpzul0bc6F0icH3btdx7a4V4yY4mJdlNc+ASwqFCSXQEU24EGPGBPQw641X50yYNFCruenE2+jA
QIj1mD0C1ODl2qoqO1HMNygyChstqPksOgqPW3A0oIGYZN8ofskDi/i/i11DYx4yG5BFC5CyVHkT
bJNKdVumkorsxuP+BvMxTLTm2H7DkaL4OBbXGLNQ69bhWiNa8F5BoQZrowRa3YbIMkKM6sKx1UWv
1V4Vlt6G2VBhOk9Nwl/IxIwXzjCdyVa3oqGbAFxazJiaM6vjg6ynz/rsbHbiufa6qrtJY3Jj8HFI
obZs9IkZG42k3/0xXn2YHTm3L9CTPHOWLsypEYjf9QtqhIQagZ+GjGqZzVRxhb0aiEIbbMYQ5PBG
aogtiVtzmqTX8pt15sLs2bc4m1RDjqZtjyr4OXNz0vA/FyW/OLxFLwsNTH7eKWDn/JKZ0s2cIaY8
Q4I79mOZeC5Glp+rQ+6uxMg/B9MjFNt/WWGp5v9pWnRDEy1kjHjsnrbhf/gjh83UYo15VpCYk60y
JuIqQOJrU/A6OnCC4ggYYMrDZfNX5SUp/874N+ftJhPW3bXQpHK/1LYber2XlaNzO/SuKE2QUp5Y
tZCgXZ1Ux5y5zad+1syr9qr+sFZecuVFJaSibGPPeK1ogX9tbJCRSwG3MbwM7MrEfAh+a6ZYfolU
sUpJxkaNHPflce33wFyILbU8q2OQ/NsmddssDvrcOTWGOaOmmlp6d15UxuOtm70bSssOYfValHVg
WHKxi5RejOpYj3Ss3tw/p7qLo8qIBPHW0QRB3ZnerX3ylar1l/cZ/Y5oZPzbNaynMpRTKeDXTvb0
T0ub/E7TPWjHCoFX7Lk09m74WOz8t7uORwvwC0tbRODq9GPOUGiMeoRe4MSNeG5+jFf5bYMT8bqW
YCMqyZ2tALHUgyPJ9K0G7gNyIJN2ftnvK0RTLUHAwOlQ504uGIe2d1o08FuBcUVxNXjshGCxjICS
h1MNgfEfGVQHT6vPGWZv3c+9liA789/gclx1bp5N5WFPokxII+quTm99kWTuJ9KCDd1RnKtjunZP
MXZIKAEwkz9DZd4VkGSYBhmm+bkFlnBbJkobL0eKmFi5U+6/mh8WcI3qvj0JG4NrcRqMFPrsZjDC
uVoTWH33Ppzb9CBILKLBHUxb5fLLf+lU6yVxlC6J+mbyYoODkZNIxL2XHx5qjf5Mr16qUXqBwLqs
ya0Dd6LzJJSGN8wmCwhKEyb+tcLDsdO+TV6BFol4xnxZfD1gWkSvsdwZcNh1l37okCg5hY8Wmgz0
OgIsG8H4Mquf5fQtsT/MmV1qKOfJE0uvCUHke14fx6rxtXVh+ISlJxUjGMuPDPMlaYLKdCZcz1GR
DWo9w3eZh6B2zfSiDJJr9IigmjPj+XITeY2OsiK4WczQd4agAl9lDxRWGQqrjLm5WGfTmu5gdwXk
bBmSsSocphWp4h4ScsPTT5C2RjiqpOGpTL8Ad4V4vqNaAzN5XkdCo0qKMdXwUuFjQpwqk5aajJ+V
3EVjN0TlRb0y07R7zKPCfsqW/FxAx8zBje2NnfdmyEHpYF2KOv4EwyuLYVXRDXbJCNMq2rcF2SaO
Uq+Xc6+Qbj1I/JY9y5LNNAKBSfix2AUA45I59lDIe82AcjQLWB1UI9nU6XnrtZMwjadmIuByJ6Yq
fxjT9tL9yfX1OLeS227CZW6YtUv2IK0wpz42C8lppwKWg8ebBOQtcJtN6RjUVRJCgg8BTkUzPP1W
flTmBJHGHiV+QJLLE2B5fOZ01jngunP/1m+Kj9Dbx/PhC19SzkyAR7nRj383tP/SFgglHgG+FIaZ
tvyr6QZ3Tb8TneZ6ccSGwcyBNxvbF6Lmy1/5V8oFJ2kd49L1NeO1S3KnPsMN0ygbAnWMo1j75hZy
U2BgzW1ZEDLuO2V/7M9D6TcyYswfPYKwp+aFDaWtgDzLlN0vJzHYJS7PUokEcoCyasPUpXuq/Etp
m0vvbQnXkqleh4XZadPdNvGwMbImuSGlvGXjZmhey9fOW1H0u4findr6Q8ZNDCad4jM3tUCpeo5V
wzcdBfkpBEsdXL8W1ILlEtZdCqrTxt0zCNjJflUNKO8dVwwcPSCv0+4o0p8R9oewDy77A8FF8XPu
qH+WY9905/0q/WGzAlOCdcVFvOxfmfRzKwCaqLW3KD/qvjpKQu7+5+ZVlp5uoX/faqu6icFJkUUO
J4PJHPanf5cyJQ11ltwSjmFoT9k5IRnEewsl4u17JjLvupvnJxSgRMoVoxTisoi3DfGh5mIcdFet
IJukPQ7FaE/Z6IvNnwkrXUH+Gs0vG2+mlgZEP9B7l+awtBLoGsljcnUZTMWrFt0jUoPSsL3YVHxK
+7En8bvknmWzDY3enocAKVPYJVvQddQT74kxor6zXuvbAKFLMPNLrdjjTc1nZ2pW5Nalow2tg/RL
WGn4m9xrSkessCmZomfqR4FTthhn3/hFhNYFNtQVfGRt7WEpIf9f58fMFNVkQsVDeopvczlfrbUG
yKxCdq4vYzTIDF3g63ZGGUrMF8w1C9Q/HcgmWc8dQ9fttF5B5nKVXGu24Bs7JY1KIQk+2twfkHOg
B/IWM8FjM/uNmQYMmbuVUwfcEaihKyF1yeZsjK7lpGDRW5xyTKFzj4K9fKnHGBZ566YI+pHhGwgM
SvlupvGxQPcRXzdXUSrUf1868wD990KETIlxFoLt4Kbw+ko5RNlA6hnhI0gJhiZc2Lau7d9B0myj
b59hur6Abl8+LYISJZYY8nYFcWTu0VBO0GSBinN5F5UAUa10hn12aqTuKxse/UO1qpfMrECMgmLX
q4cstJEJyX7zW28zezsNObH4pih+n/nvNSykeI1iFBzLsGKvTZCZSyHAUkGzu/xBIotfjCor39YT
TqTgUSRXv+SsdyRkfsIScvxZKuslLpPS5Nes/FjW4gAodiEv8L+8J/o/3hNkr08YiGXqeKFNC3TC
/35P8ly2tGYkOl0tvd4KE/YnGhI/rX7M6R6wzHL69M3ssmMq/OgWhFyqAJqyPJjgKk1CtGDbe5K1
e1oKSXES0DMFUybQDg7XNN6vaM+7d8rkKmEhysXVcBsohuF1m+6h9PZkfeOGHj15+pXUr02pnNUs
O8/DvdjeqmYP+zkLIecHcsyYfHkZsSbs0OAho9pstAyDCLSup3og+oMWZUxWj4SHg9Lz83RrMBNP
p0NLvCt7QQwZlis2DxaneKKXp6loT80ZlC7Jt3H9SzW0MxqNjx2ZbU2txE77sFDqLsWNUIybkbLD
SL/XvQsf3TmpEtZexcPN3VzYH1QtjZ8nspe0itd8B/nEQmtpr+leg6tG6asw7bsk90IWPUpxL2FW
VpIuIfi7aLBPAmzVHGf/gAOcoY0aiGCHURSSzD2ZgyeLrW/sfG6bjejMQU+BYc7NpnOSG05fzc7+
IpU94uPDSgFeqEzl4BV2n2gVzonYXUzrrNUm2pUvjaOMHfdRP3z06CRSSuq6a47GHcEI1PwtSov8
5OAqqQZwBuw+V6ZjpXqUFqBqHe00X7rUw1BsThWbGFjDMmhq8mo2coDAR3sDTTNjFIYQuWelusuF
tsnMwXpHO4b5k4iaPKZVdjtXLRV/sKRgJKNl1dgHn1F9QYIevZi7jS4cqGyWF9d8K25qEd9gFfdT
UJM7seZKoKR6wEUY1GeJTzKTaFEZoO8bS6KEwTJH0pD49Hy+NYlu/CIwY++8xI41enOwFsnkx03x
am3FRdNvfdw8tgiJFcUC72RWOBUlrJZ+NwyPssZCHv1zXxZnNbcjwnoW35s36Ki+oYQn/Qcau2M5
8e0rFNJz4vkA8ic5vxq2PzTmZdDai1mIZ5M5CSjPeJWv04Rngr85Wn5iHtv10wSA/J/f7P+zldLh
AnFQooXGR2mRBPYPjSLZ4bFM9FATGsR6t7b5BnLs0nfGVTC2Ox6GtRWu8TkNsOWc428tNp6aw1tp
IeSS9VN0j6tgU6jhFiTotelUC1f9ofpAIhoOnRRoie7Lu+mqw+F9vdWGGMWsgXHLoOzCy9iDGrZ8
lHaEY73aMgvldY5QzR6k1+1eVMoJm82hsrJT/3u/Wli1FArirj8oo0z3TkKRFg09ZqNn4s1G90cY
RNruwV6y9ys5E+7rtB2h/r/vq+rIIXiriFogWm0OmxX5FU8q4KyLUm8Xc864wFm1UYtLvXTuu+SM
/eJ0Rpn6MO/L1n5wOl4VJG1y86mo6bGfttOTFqad5Eo8sbn4nc/DVZqsS7eVaFL2s9s/Sq2x0y8M
Cz9NbhiIBP6YDr4KRjcHDswAxm1j+SBD8y2ajDSjg2ITYGPWJj1i5orC7EocWyJLhYzHfROZq1il
3x3bV6nidMM6K+XSqbQnUJbiMF7HbL82mnrVkJmjGrmCRh+LSyW8oKEMYgI9Fm+AEWuOjF06xIj7
jBC7chEwOQMU0xfDybjOJ67z3FRtuWEsflSx73WovG9lVHOQCCRgL7e0wd2DiGXmuB86y1Xizqtm
2VtDb0eB3JmNDw9F1HdvFxFbbXm44zyyKkCmg+KU8hap1gH5Fqi+SmGMDrJ32Qa3txIvOf1mqOOC
S6U3kE7Z2l0+5NcNRWhheh3gYnGYni+Nj+Bru65L7ROPsL/oBboGvbpoP8TXvlMOIsk15ZKHQFtt
hIPX1lhuwzMOxusl1HXvFaJoQzEPGDwPm+BKT7u3OSJTkl0YC25KGQcUw6t07HWrZq969AxnSh85
/U1h6OHapA+WVq/FzbhjiX7/khjWjl43rR5snf6gi+t5sadaYO7xka6mbViTo7S3SdJQBkD2waCX
E4K31ERzHkoV21En3YQwl5bL2LPlEfD3iFI0G/25g0g3w+ojbbPNSIFbX9LDa8K2qkx0T0IsaECX
NdFGg4ws9cGuaC9AzlTMpLgSmTLub5tYvm8fG/NrZqGJFRSLERgCls6EiT0QBzJs7CnOnH7/7CWS
z/ILmUgvqQZsg6Cqoh0voxj9Ybhp71TjhWGGRFgY2X9ZKEn/UkX/W02uq3zerJmQpBONCLjsHyMn
VNN63q01gRZ9zcoCweVIRAr5ryipqr/JzEegKl7fsvjW4CoGOVp63dfiNJhxjWlRtTBw5CoyatCD
vOA5DtWEBp4bKedGytLktBILqLA1ZhaQlsFWGn4z4MuTTLuSrqXMczYC9HEaVbeVmkmSUNsjxZ+K
1Lem+MO8aFfOJC1Oh6suj3q0c3M/nVIrO5eYG8XewtxDoduSsCWgt3LkprkRDnHDOuYT2naQK97U
IeoM5rBqe/nOzs+5ucyaDyZHNCdfps12rwd78oI98qmqkd5mNsOyELMRuVZL86IGTWdel1K/aGbM
NhdKEbOYjJ8Kf3ivOqlYuDPYlS8oxvux+ezNy4R8zyNm77jmpB6I7Cya2JN4iaRZuxZafBuQnmm8
uvotEbp7XUp30APoCamSO+1uNdJ9MoanxyZoK55UNJWgK2PzxerHu1mo11p0RmmIaPrZfc1nwFPX
f/lwXtC7UgD00aaV7+s4flSvaUhG3EXYdLJFsmti5tf6eM+pcVM9vL+uQwZ5lwlps5DfXkXaTR8J
deZ+fNbCFutv6mZR0L34GEmo+zj/c3X1F0sHDbvf5OGmHEhRQVkuMXFDe/2FdKUlEMIoHHH6k89Z
QEhN5ReHCDGDrSeSHZGEREA8V9B/vmIZleryP+tnJrkmQZosVQxNwqv9jyXpaBUjeZJYUhOj81Li
YAycTmOHqPS5gHbmHhL1VDma/isP8nEMPpvtms0wZv33rdzPba9d0PdaCRiYHrglOYEfy4Akab+p
HlMir+TXyXjCmIJC1INBqsKnUe2ybXShTXn4NGOHNZ9LzJbXZSQ2wX62VAcU88/WLBk7+fOq+bJq
+SIKp2zOg9YqAosv1Fa8H4fF2KIa4K9wKrGGmPtZEOyuimZSizzYZCT9qGQHp06BgFCxmLbKhjON
mdttTPp/DjsP0dzilSboIQGbyaQqh69cy4cy8Yqs/8wL85Pgaq3RiHZRTgNKpSTrTrwoJQ/nwiMX
SEbuW3As0Ne/5ITMiDhaY51BzuaYT0ztDPzMYnwL7Zo8nbkx7PTZ/dIlyP6EKAA3LR8KPGANRL57
Rj8QmslnhR5rWgA0Y7xrLYg7g+hUwuCgGnZGxbD1n6PusP2Shv1O8ORNnoULEPEzXgoL+wSiyqp+
N0Gj1etuo1K0VxrDEunfRGO4Lzdi1GFXRBjowieOw8hqThElsBZXwStArLxbrzjJK+rZEptOii3v
Aj3sOgY/2jzx2kl258BQkG9kaqAtxEuPqe9e9YwSIgeuWly38yyzhFgB2SZjIJZWUO6Nj6KoWtAF
pzSjJMPldk0qCnuRjwndypJrTpcK7wWl63d1TBA0FIHRSMdFaR5q173KQ/Eif1ltipOB+AZYIHKq
eENTepQEt0FiOvQHvhvqfzyiSbWclbg/7TN8eNj+0V6T0ZYcYGdbyIV/yghQ6uRJ2lDR9faEARp+
yV8VzhvGfhvbVsiYVyPkoKrb0xrTHL+2k8q1j+yveUD8eODW9OcPfcTN25b2KKJbU2cbVgnfrGaF
yUZQQWPMlKPaRzee7D2dfDS0ft8VQYa/J7vAAbnASzh0heJaZkwgn5tqoH1X/YBuQdT1hzE8J87V
D2FKg94aAkWbA5Umoq0QPFEl0UeUXJmkhGLJRXlqnVklhysY9PR/mDqvpbjVdYs+kaqUw61CS+oM
NG3gRkWycs56+jPa+9SufWHWMraBDvr1hTnHfMy/SEDpBuuQ6fJh+II2MjI8NNkcJTziNg5+a2Fh
CC3shmAkxklBo4PIXBh51InEV7HCuKwOmCNLMNkNWtcdNmfkGoN9na0K4y3A9eS1ZXWRUa5E2tf3
9tQsgj/xV6UG9WwVJg+5ru6v3wj8KT/+JVq+rvg2o7Lmrmjsq3lgy42SZvLVymkY/qSF4U20yBmi
T0WLvYcgP1ooH7LeXQj5W3ZAszM7UmkjsYhaV4I0z2x3Ohv/351K4n5qZUSVFsxfAU4EHjrzSxKv
pmpxe/qxCrwU2dOSK9fVewSCa0yzhn1xbW4xO9O+Lv1+NJn8+6pCOpDS4tsQvGYUaaIaD0lQvAVz
Cs7ApAO8WKrBGurKk5oKgjcVLT++z7AtFDT0BQrWVqLYYCCQoW2SIf5ZV8E4Ef6A0pUYpBjd01nm
BiHIFRebAhZgoBnz7lSIS74byPZzspIukqya+k+MpmHy8tZP5eag/RAJ2kELIkSUYKJ2faQDuz/c
lm4sEjGtZbbuYerlbaBirn/PnJZFXQH2RxEPwg0ZuC+95wy15/G3bYwQDRyp821wT1RXGcPJxL4u
+G3kGFHQTeqlsX7ZJgVxxNvdFjunHncdblyOJ6svjlbARoEKiNgOIfrmwfITtB1vZTRRBOAVISVl
IeL8fcSPZMi0ZB8LPLMCzmVJgyVN0g7BNoNboJSL0X1L+zmXGOCuL0ImPUt690TSk9IpL2WcvxBD
9QW+bM8I5UxAh8UyHrd4kDR5wDqQfSgZCKSlTMauRI7fzbx8WLXOd9ORyuPKoGapXBy+34TWnqVL
WiOOpZuc9wDcPMvwNbl0Iwq7R6xqRjpY+Wtg9ZUpw7ULF3r8Mqni7Y25Vip6sn94mOe2GbmpMRDa
c0kUMgfwg434wcoEWDV+MCxGqHke09k29RU0uhHSGHWsg8pnxZ/lXtHawd+Eaf7WVC6Rz6+10j4P
Un5q4+65brAUotTKk+VFGJHz7SJzfJgMnZoLXAKvPbbmKwqmzPB1U/J1+qkWh0L7p95iInr7Ay/+
Qekv7eFnVC4pUuIZ8J0T9y0Uiy1Ew80SLQ2UG7eVynGFndJPtnt4GNfJkvbNavLa9GYdlZ9IDtM/
mSOJFRGTdikq9nIloBkrkhX0+8XSSdV8So4WfqwOnRD2OnT8pYcRi1AAg+erVSBzAF7QLhED6h6/
HDSY17zN7/IMBzrBwBVZ902w7mm/3jvxrOHuwcPVsujpvqruoQJCz0ShZZRemscI1n9Z5qWizKsq
XTIVleqoeuOMfEk+ZrWTTSYouBE8JoNAqtyI5ZqByEWNDpnZPeVxex237NJuymkA+YbrBoIh2A0o
CXCyFXfN3qSfaN6cDHrfZCH+2DfIYQSoDc0HOclJf0Eb977oBIsaIQls66MZaT6s6jXiMpHn4zC4
BidcrfqzpAbyeUxQWw906pkTNS/ceLWU1Rl/A1b8bLmJgTf0y/RatOM6e4ck9xdGLdHyJWAfxuwr
hROGpc38axSf1uTAqsJejqvfmcddxaZDfh44bGqWmALug8r+oRBt87emL8LSuFWIu0wL2gycIVd+
wBYVb13xSew5MVLVVwC0E0X4nUwiCsOwtVxN3JXD77gOgbFct9GziMKBzVCR+r2Ry7gths+0lAkV
K/ctxeyG1oEh2NbsS8qgOnk2VeIHiYx0EZTjmyXm+FL0b9PMGRCPJ/iLJ23Oztmt7GvG5MO7kTGc
6J6UdUEMltlMa8vspdOyZ6nKEOGxMuqas+q06cICsDmkpXkoAX2tbqTaKJTJ9Ixt1RFS9UByQxDL
wcLrkjji8DMtud+qpl/lI46M2Nk6gq435I1UdLlDsnK2lddKdGMpc5TgMQTYbeYHIP5aYeLidsKt
/1ixLiUuMmcBF4KbrgxECYc5c5zVm+jOKOgsbL+R3zEPKJgH1Mx/oObEHlkTAzfR5GiwBNejY798
6SJayJUtp9ZcY0xCJppnEUeJNMVnqzySabpPavy1ogBYAZM/RhxPuuNp45bmThu5ie0lIjXz30Ly
JhvmEVEifJnlkKLtIeWTdM3kEe0uLb5elchSlKOasG8Wglwd9yNMDLTO/bpjVkzrIftbWwXELKj5
dG8Ha0/G4CF3SQCJivYA3O64wABC9wo4zkbVZ2ugIKvN9FWjgCLTYFQfghwD7tS+kuH8V05B77ZI
B1kwkMAzqSS8Y69QXzZTPgMQxvarF5eekXOS3/Npuhn1sZm051IhnQ3qPoEwRBzH6Xs1AvUle/db
bwk+jYhlmoMYE4R43KrtGF/iy8YstUUYVU9RYFT4bYiNHYY+mIn8KfFKJoaf+RO9bIqlxBpx+cat
R0Sd8iPkzSX+w2hZiuawz55MlI8CCrCthOKHNAvVLPsjnES8NpnDyZOaOl4GTBQayVqTQPwCemNE
vz8p9dNIbvDDO0zzliiMitTZrTud0UfqHWoFR/wjg5V0eA/7HXWNFfAPzMII8eGCL4DfqZNHf9BK
yDztm1id9TVg6U/qJFOaaqdrNJri7gc11UrXqBC3Mr03PTdpJGbJ+iYYFUbbzBafKwkkx3ZgoM5Y
x37EDs+Uxq1yyVngOpZ+jLpDNEXkd0yop3hQ5RZsVR6kX0BDjchlAGMbrpnepPJZXzsczWyzmCho
TtJ+qHypzKyIMCP1iu+sSS9yVbqEvtt36k6XQHkTAr+eegmyN86oxPAU82+hH2eeSma6hy412Abc
pE2zM3IYZmcFhMXTk08b035GIyFjQlEG/CFTJAx+88ZtG69Tak1nkVDxvP4GwafrzCfUw1r+kIPj
c1/zx4omZILWKj0xDQt06YbWkyp/9Gn2jcu6N4xQUZ+z3pua0xtxUzg4dUnbJSW9AEu/ZUfzWxFn
u9NIW4q1Q1KYgav0rT3rBcfCk4JwaGyS52rdmVBpB6RoA44ThCwVCSEFlwR3d2n58xj2tBiGdX7l
6uqL/IIL7cvIfykv0BEl+YqJUXNSrUSGvEPnt0+Q6gwP1xxECLLOIvo/nF6WJ0NekTAh9/BNF5eM
GHX8zEKjqw5FK6IcSI4JcyVYTek5FTlsBtLBeBr7Qycqh4k3nzOy21XekAv6aJv8gjWWuvAuZrQ8
yosz95Ivss6isS3xt3QdCjrfmA+DpJ6AsHV4BGvUmhIKc/lvk4jIwi2oW1kwpkWgq8xEtSoA2voR
P+e6bdnqaq85kk5WiaQdbxKBwxZpWA3SD/I/hvEp0duXNLFus1rcm9xFWRAfX3DOkK6GEb3HrbCX
y6cK0muMSZqeUaJnLMni0hHsymvYkUn7Kqvmue30a+GRjmJ9CMB7hwU/LWd7V8Rh5pHEsQJtqCRG
y1/jnIR61IfI9MtI4tBO9qTMlMuFNGI7qhFwZdxUsbgle0NHaK8XgZZXwYK4iPtd6opJ61L0iPQM
yqcuDvsuafbRBD7WAgQ3GKEKO0Kd6ACtMmSISbc6KcbVnQ0K7hpukkMwSZaufo73tGRvBt0SLT7n
v7QTxuWG0kvHX+YcrEk79ctRLNAXa0uQWJGvMo8WjZ34PFWtr6LJ0dHkWJ2MuNxrGGZHvJ1kHye0
0di9iGUbKhVXvMmuTVqQVxMFoz+UVmR59H87BucJY5GF3OOo/epQO3F66ScCeQ5ynB2LITutgnWC
hWdnHHFS+5bDw1kYzbEnuU7fP6Jk2OXj+AA2gJxV7hpXOEC6Qloi8HI3WkCYpt3T2IH6Ung4rtRa
x8mIDssU7a1j+/+q/wmGDrMa+VmgkcdhYi0749hRnyw4RHJqlBYzOX+pR+ZXoXKPSIIrGeaYy0XK
KETHT0Frn3jdn+EsXOjm+fdIogfmrweQYN6jbo0YOqT0IT357yVRzuBIOh48vmiO4VFYvWzT4QPn
O0vGy62Rfqa96ajNhSb186X2i5C+sm+j46ih0TSmk1ZKp/7ebsUNzEuCWXpjkMqLVga7GU1RO5bP
STV6AF28XhuupG0m0DxGh58+CuTnltYwM6CMosRqrRkG6z5Hugidncs0cpm4ImHEJpzv1HbHIEdZ
97nAqqlrT+yaY5JL03S8dHl11XjIQLO3dHuSZ1fHa4XVlPXGGgD2C7hKAg0tYPWA7RHOvjEjXdmw
0uAqDyLMDLd1ttdY32XyssPauUvoci02nsYDM8AI7DKFw9XQclj4H4qUHxrlijyUyN8DGwKVTXvo
lkB/jFg4CFzpaGnBF010WPDgJk+JIhRreG9TPTBJrHXvalScV+iGGuIgwsj9pX1jwsAsemRtn8TT
bnYI4B1qf1UUX35wqx6SuLI8b8N6IrNGL2cMDf1RzLGVV8jroMUdZ1XyN0ZAlORRYXqA/jbC4TsV
8osXS9uZIbUtrCRqNZbLqBDNDnIUprDdgCqJEYVkfhJyZA8Czw6l71SJe5Sd7PUlbBZYvq8PrjT3
c42JbQrjZoxVzOiuMTjyx5CNe+VloWfM6oSnDxSIsu0wzvqj0YVbUuw7vFq1o5DqLGs2lB7uFvld
CumDqCekn0eTIcQwVzAOawqC5ld0On+S8jmDKzEYwWodNNi9jch0M+lPov/W0CorIzzK4ZSP5qHp
kaVwsJO/y1kFUYyHog9Mvmx3fc7mJoh+603bdTmJzt+SdIxjbZ/qrMlQviZ187K8zbi4i2sf5YFI
Umfe4/Be9JcFvxuIP0zJDcI6oLRpQ3zdcLAofJGTOMpykMc0WFw1SZ7w01y1AaZFO18WTTvj/8Eu
6piVccxi9bDchu2gfg6yjZmwuCkE9ZWYmeM9HYO8LaFaKceWBvGnkLWQ6IQw0llZyfrhQATXyPDM
vlextrOCdZuCrGA7Aua8kYfD2pdHQBh2vj08DuppUkCE3Zc6fRVn/XnqXLkyXldDeM0i7moYY2ub
pNJQqm3LbM9WIl7wU88z9UJloTlT/WZbGKEEym5C8RUxBqpqg06be2lc7DpB9wi38gDuMQNqGm46
282EybSICFF7gXxc85i38klRh3MlM+dfiFBzbsQmyu0LXZhyyMhwEolJ7AV5J5XZTvlaxZgSk/C6
pfA52PydFMy/kOgvRTU+WXP0JOr1M2JvYX5JovmFNde5WoFaGQdN/tTfIS7y5B+MtTxklrbvhnav
G3KoI4Cqo5+JMRMNuY8+39KLExlw0y2ZGGqWNk8RsbUNOg1JkIJI1nw9jBoTZQCepUxg9j7udIXu
fXIHDviO8zdhmM5gwZbfEdkOCGRI/HN0LXuqOPBYghaDfiH3/BFc1QRq6E/rxm71KSaWdk3udcOC
Pbk3B3xOdhco4qf0DI/DjL0hMDGJLLsC5wSBguDjFU8WHhWbrf6skGN56lZhDuVNvOAfjJHeTQNl
drXLmU1p5bVXN79uV6ehkNawFk1otx+AtlW6F6uto5dt9yqaCYptIWNpQVavchLgDFolTyZU6DyQ
DDzko29iblaeW8lFc3ewOGBZHkt0rIwT1EQ6ycpPbIaiyX0WEMdSPKOJHiuuumy6QgtgCgTAklt0
i9LWpjp35myDkwYH26pDYr720lPrFjXsDl99iWKNhUceLAODnA5M1hyH6F/bNJgYGdUpXaEnMSOC
zrool+rvtLJmuY/v0YTWatA841VYTxs5IyLXHJuFfQqyjI4Vz8dJviHlcIXfKt1OnbJc1Bd2kqhJ
9xGF7VLEmMNr0gIQXDPeYiYl1UQoJ2GTN7TJY5hgmDIfq+IK4RMNskPoBHIg7u9L5kn5eol/4p8s
1671WF0LdkIIQc7e9lmRZVkmrLPINm+xWq84HDVH35YAtL8vxiY1lRruRXfQd8tneV2E84JBN3Zm
UhvblexiTjZwYSTcvq6EIJbRBvjXDAbvT11BnEj7m1Uot4zzh3CUUH0TkTqY6u82Kzv00cdENQ+C
Px5zSwb6uAQdI0edLXaL3h3kZqcP/qBn/iIpSHseVphFVjziY/Mc07mSUgzEpLslB9ABi3qBNhPO
Mc9EV4c0WLxLjZjlvehvHeisk0V7OyFVUMOEsHDNG7qJSmx8RjJ3rV83xbxHVxQ/vKkye5aLYxRa
xdsEJie740ma6uipbuJr1pWnxPgoxRWJoTN+RIxV1tfxQ2zjp1LXnpGv/GYyBak574vdOKx7VewO
7IrKp4wthYGUtyXsAAYnCjaEJHh48qMo5uim5LMUMdU6bYGBF1nMe1pLalbq1uQydOpR16Zjvhgc
GnYuG5xgZE9g0gTmuyc4gUhre3pUKl+lI8NOf7BYD8nUQ1ZiMQNEPdmbEbPW2Jc5bBZxCH5X8uXb
yv7FRm7K4TyQ7uiqoTT8VUMkwU5r/RVm2sjHUd5XO+sz+6Mx6CCo0O2F7+ogD/K5iuECqAjTtZXQ
zGE+6pF4klkz1mBKmat05VHy0fpfNShUrT+27BwYlBje/C42j5N03Imh/FOwM9As4pBn7tmIPdfL
aoqnY0mcZePEtc2QaDq033Ur7jMkpq8JNkb6wP1M/jcpE6jvMKftls6+1lw36B29goum56KxCteW
rP66foNqxxALlOch9rBKBmKt6YoWtRpwYd0TYV0jC8kysvjyCP3egHHhdxLxgUHqX07VO85FWkOW
gGCj8HRk52mY6Mn1UAUrVKH2iZ5ioj9zD2dvzYyJ4I+tuVJ8MEdZOsYh7F/SgjGUiazXFzfrJHwN
3OYN6MjmsJfsWyqk4aCvoWY9lXud6Mghb119xmgvS+Hj7jSm8P2/BPh95QGbPY+947w71zmfHuwB
Q2A7tfvNeJBzUHwDSM0wA7V/dFgYlZniRgQJpQ1PyagSBcpKRnfAcOA9EDcyhJ1CFwI1tpV3I/qd
VEqFxrN+pNmJIt1lLT+PzEPl2S+6Aq2I008/DYJGRHQt45glswWTzVE4ipa/lrmjWy5BkAojB+PJ
Sq9s7cg9vHYIgBew3IaEq8NJXpscou9MrjRtUCC0rR8wniF20Iuc5NSrqaOFhZ9UiPy1U4pLcARt
bFHFOmOP6shAf76lP8kHqCh5NF9lAKPM1iUm8gXQWJ7xV+aqDE+ys1mjC1OPAle+KXF6t+mxoAbm
HtnGyWtRtS8wMpVMAuJAurWk2RvG6PQLJy3fZtfHuR9Fb4xGchkZmwAuTUHrC9PNFtlMgCh1qeai
/G9UeOqp9aLE3NUWZGo2hY1nTPUzAaaD0j21SXdhYB+jsd0YcCb6fGg1W6Nzhx1wTImQTI0nAH7P
0YmCHQhfjDjIQjct3PT8URy51jwGOJ0CiV8lLUNf/yWLhtV5bkvMJjK6B9Oogv6zwR2bzIjDVLY3
IuCbAcxCPOxUSGX68D1DFZaOKkjYhGW3NSNKllKeo8YVmctuJNFU7KArd8aBF5qCfJSH5blU81s1
b6/jryVg/KQYyiN5l+67bfEwvra/xQrnjGkf9oYaEKwd79PcjmOnfVUm69Cu3BwLt2Y2Q86n1N+V
P5OCaFuDE5Q7RSydad/a8lyi0xWeE5gHQDAPovBX6+kUwJ8pALRTu4fEtb3Om37vcfvhtOPQluAa
vWiHkdZYW47l04irbDjhsvnqxPhhegiay64iwNf0qhnRbQOytWLMpqxMOFn3NIK/sPAWiEpOBDcz
G5Ct2mmzSSjOG1DZKXAtPKLW453NagOeloiLrTuo+lFAhucsxmSdarmwTj1EhYkA7IeLx1w204kt
801jCnUcdc4yWY/QQYSSpDIngec3S4AxBr9qREjHBo5gnIk4WJRvUbzr0U7t9jLTHG1g3UYYxkI1
thalnSffi/haWuzHh18x+2pQ/ac3Zf2qzTuCU6eK3xOTuzs+HiuFmJrsFMMeRJtt+NC4eskgxDAA
nnbG8mAKM/pbCoIK7Ro0fNR73aIct/qAPDocZTuB2TETDJVJq9NBYeWkHqqHdqnf9KDKsBJZGuEf
+NUv29juTZpCgSm6nu57gYYre8qRBpZJfai6YW+yexwkQAmVteOA9JNptYJZTO6RUXGqj01+xWie
X4VkZCcp1K5CjtIkzi/LZr2I3EAm9KGTVXAcYAee5YOwNEe+iC/iJwH8ccyl9WoQGuBCG6DZVox3
SV34XmoRP8TaqRCI8RIoFZYU1TrNGfrhVdvhB3NjWcbERjOYQqsAtL3lxS6VldKb2JoZMdklBNyR
M4wpMeKqXZfW0ZGLZpWIskPaC2tYif44hhHg7k2es5GyJGb6x5IIV/TsSDjzS3N1O/zY66IS16Gx
8GnSTvIaRr87aT0l5jkDLKRmPUbYqCEiWBL37RgS9dYS96K5W3+u0ltbI0GLow1NgWSN+5W96cr+
lNOqOSQiwoYGxIPMu0Oq5Y8IfX+6vGlabewjiQri3/8JBjOkwXIN0VFKAzwXyU8L8cRW1FzrWj9X
BpYQGcmzGp0GWJsxkJAiYqpC6u044PwThaTf//tgGHh80ZEIJOVt/b7dhu5USVmH6eWUmefKuvZZ
OQc944F9GlmKl5J7Z6ikrGClHOaePD/LCM3i3TL/VO0QYb7tdOA/pi1iqOMajYZ9WXSVKw05z75m
i5vg9EO2286AidhUGc9RvNH38qOVaspckCgoTHASBuStdiSTe/ZSKbuaaQedsTjgcZmwLgJVV6cL
oJrvovwpI+NLHW8jqpSiE39glf2KTIKM5p6UywfqshhXxIsmScgv/CGJ3gRAfnPX3eElQEJ8IJ5N
rNjHVGIRwe5CYGHYRr8JZeeDsUL61k684uaA1+IaTu6UD6sLtFi7YvAWkfbldsYLxYGH3HXkXmC0
wqthVN+J2L7R9SjbxuBRtz7zqP+brHaemb+JIg5uNcFlj0l13nq8zhFknHwwPsVMeIqTFL82q4wZ
wGambS/gUw8LoIk1l1HjKt9xp6Ebi0VCscfyzuhaojnX44f+j1kCNgwJMjNrEQt3f8t4DRrCrWwy
jm6ZQjA3MlYU1nqToLHZbRpd9E6YnHibIYkRFTCR4DVUBo2CQjRbVBHSkE7FYeUOM0CeCTcildzc
MmN7TuZdklbZQUj4MKbQxKSMGSppydKwjv/zZ9IycYw1oH36rHheZyAnAh7VEmvDhkeuI2gHpVCt
l14xMhhaLZU6ScN+9vjdiLAV3789o6aKgBaAtomQ9Cbay7oMwSpR+uhanHt1f41GAqyXosWl+ojO
w7uYWkJCtIXEBmeo963M+4p1NwnGj9+mYnSqNE6RbWCIbmrmvpc6cxfTxNeCVO/lUTllS+Yi0SAG
Ko5qGHUqa51/Hww0MHbC5iwdaLSmZp/pcYaTh7fvvy/+74OWLoBI1CljfblV+2oF8W5XRd077Moq
KtQWhubjQ265LVGZ4b+/9u+DNU1Os6Qi+Eez2v/71BbDLpuQcBWPT62VAsZae7DDZwsfxOMbTI97
TjGm4b8v+u9TomVwNqkS5TJ/4d+HfuscCY9pENd0TYM1IlzTNMxT25iHCadg3acV4Un8XBHc7MCg
k5IIm9mbaVTuYTpUe+pdJCBm/Z/PK//9Q1PfNL8iiYrIkGqvA7d39QdFRErOrWgs4b+v0OuUosuo
7w0eW24P0feA2jf8z++a1Mg8TRoRHDy+m7EJYDVW3nOSoVT7Mpk5HrQ+cf/9QEvGbjTv7mK5sOzu
A70Ttw+rZca7gavTr1F2XWvFT/m1TX971QBPavf9h6Qrr4o8vorJT5VdeBLaOLWjqyCadxjl0Xz/
1dLLJFssMhkirG8bC3kDAl0H/G4wdbCWIBT3uhpb9lADbVG5yFXlVEZgzoQ04A3qFI/4D83J1XOS
YrFErwrH5pSNvHDKS/7Ku2VXz09W4634R+UBstVjsRTwE80c0OoUZuuxkdLTpn0AHOJ9HIh0VRSF
rIHuGxOI7W34suafhB9ff12W1C5Yd7bSS0+plgkOeIOZbazpgtsEaTD3vIVn8ZuCjZss2lGAAbfV
mo5N1SLKVY9t2V8pY+JWD8pZgXFyjuO/PUa1qtl2epLZBqb7lf9uME669VtPU778Tz40l6KzDmV2
/Tce0+R9OrCR4QmTYuJB9KfarM6w5Gna/tb0sLKo+b1GfrzM6ZG1bEjbQAOGhs53WC61sZw3rqg1
F54yo3eEvD9plG2RzrIq9YmmNNfztGR+WuVY5npAbuLBtJshZfwAtYxhqcEvM0+CplKZm/3Mjcbc
VtulP/NRTufXSS9uYO2f+1a4arWPH2BY9dUGuUKsJLtchiJiNLwIFhJ0oeG9RjoQfo2kAyEVPQhW
I4isxVYHp06PWpHaiXCs4Vk19A1F95WwNSZLzB/fjNc5+pDFu4g6O+coR9HHioVryeF4Qy0EQnmk
kmcQVjh6Ytf55Iza19aUx6hi4i4RJVNEx6gNe+Ixwd0mSQM0ZgvIE3uuqUbNNtSL3l218YjSy8vw
WJSKQ7hDpDHC4HEV+Byi+GHZvwx/G9RejeII6iOV7LlYNaCY4iNByZ7A9WPWw0boAvTojx2sq48O
I9lGM14I5a4XJUdhFVQfLRR7zdOWSz4/VtpbVNIxKhX6AkhOPQ+Qr95aMIFWW7S4IrATKOS/9atX
MUqkv/Gg+9oG8jc5+9JYcpeDU/bgD3u/obVK+0sWxW4/Yg/sTqUUX/CNFtYfRXdVEAa0nEylN5IG
WPyjfmuBB7yubIwFeWI5+Id1xVhwWqu7DD1ZY1neAkOTjcGKX6mVQB03N2mh8FgvsnRnuXWuSl8m
0FN6ooKxXgvoCnkshPJFWWlQ8+HYwy0gbE+n0K3Crrl3dXH2Rpm92muilw4MaHtUGIJV7/3yB3N0
ZH3K2XF967vQKImukQhzcDYx20cxqvwySLUO9cYUWLD6IGOPrsLtD1JLmTVOKV7VBQyj6bZHCbml
gAzhIA4JWmLT1vvZ1jJoRfJfrLJfDa9OteLy4Z3F4WrWppMfR551OEyI/6eqcxXuqxCqQY4Q51nZ
DRt+DMLMkPeWCiY1Zb5+YcJma4T9KPALctBxJarwPrNthUYl3Y5jLB04Fx39p4PoULF1FSMuY1Ym
jW1QDg5j/9I13tyr3OLEy7gk3zg9GXryQrGGGTOGKYCJ8BYpIjmGAidUXtGGfahhXyCHyp+qqbr0
Jv4/pi4b44SYwVp6ERTowUwHERczPI3n21SFUQiiQCfdiWMP8orQ/rEwq8zZAWoeBVmxJp4pIGGB
W8URtpGOmsi+kSJRkmZyp1IsaKvbSF/WqNdhMkZPHIiBPkuvq5UQkf286ftcku50unlvsg+Xn0zt
2pfQLlHVLL1jaNAQjF1cRrTNC1fr+p4kR1JZvLV5xCP4jXCTC8CYbSjo062u0Gug5FEVOEgp9z6c
XdFtaXj5u+kiIzFcNLz0ehpC5M/KJxl3Yakst+2P8BBl8MCtwIzrE/bFa9ULjqkInqC2RwHnMfmG
BRTemN0k8AYysJAIFbzBipe0bCCVeO0pKZ/qmO4/OQiCeC7nGYZsusZXsQfAACjVgNu6Mqra51W3
a+JjW3yvpeaJKW+LdKFa1l4subzVqOAFCudI8vPcSxYydCkx2unLZHpLk7+oiD2yA0JgosvfQgVV
A53fXojJZoK/2DHUeuChpsfv/YXWz0KXLBYXQDRhKwle/PhvsoTN+Ney8F2OpyQajiJy7ZoKI72x
TUhQHOfjbWIRLlKcWuh8KYn/rKwhY4w1Dd0S+RjVTmWntWhS0Jbco5EXcNKmEuJuoKs1YZISWuGV
SXQ8rPYyhF+6RliZ9DH2zIHolwpkqM3EZKg9J8uIuYAHt92n8tguE8Mi9dDMKCLI/mTdvGokbRkB
S/bAbKyQta3k4qB34olqgZFLLHlj4WvHrLxssiMyuW6UU06hxIm4mgdq+ECJ/EI7mqarK0zN2ktu
wgfofodxcrDpk4tBAYT7gMhnYDOCCfELBCyTpX3SvMdM5ReARKZ0wxOyMTydzE+VM3G0/lhLFgik
kmuoPpFws6sxTQ7PV1F3N40VVPkOfml4KKimQ74mJ6UNRxh9+Fa8Sf1e5druviPjRVUxvP+mHYfm
6qwPPNWsO7L8yIB6qdowmtDHKUjB2IaIHQwew5PRHVq/2KaQaVlOv9bceJ+UcMgrt+3PkYn3V76s
DSSDNWiUb6k17ZRXaHREFA3lQzVBW18/vlNfeUsiegACSXZDzQtBEAAKOAVS2OTxMxYs/sxndXPV
YTtLXagYPDn0aTJCltUWSOojdRQCQFsfiF8AcaLGpGswLIVIQEIiZhaOUcJGMNcsb9y9408p9rqs
d8QFagrnqpQIwcPx2CrHeaFmY09Cv0a0DslJ1SEjz4twDNx1hDj9SQCvjH+z5QUK3NRj8BZfLfku
90dpzfiRVJzh7vJt8M+H6l3n0/OhJh1tvS6yzpNrGzhsq0s3aMHGfXTZSRuSTk7XxGAqaJ3UpkPx
+zwx6uY+W1HS9mT6kIaRb6tfyMfB9HXOvFF6X5QfTRk8k/vvLDN1rX9W6b2T79H4KTHqyP+PqTNr
Tl1ZlvAvUoQkhIZXScxmMpPxC2Fs0Dyi+dffr1nnnjix2SzAgITU6q7Kysq0NsPvC+adRsU3yqaU
OVUDqnKGPlXthLTlB6aTKVeZKTjb0CablYDYJHAh1HR6qfR2Is6/mv1243vx2snQE9qShqVTK7NB
Om4/OywNDe0eKx8qDbujslvDzgSmJExRHSTfbuT/3dWMkDQkiw3uMae4uQZ3dH6ntN3YIRXRcLRp
kt7FstzUsQTclQFTcOSYKrVLv2X1IbCj/IxoCF5qAGMEp9kIewJWDhmatRkQjY82Cfwor0JZMgD2
+9QNw8lazTEh61F4KVHzIC5AZCvrILzeHnma2IVFSUEZADmiCb15EyOhc095fVZErRICJ2k4w4fL
tli0InPambeV5yG9cfNtC1pROy7dcajSXDu2Ky9evV7oCKzanH55n4RyomAACAMZ2V77lWK7lXYO
QSKUXgV8FQlMzNA/KsgeQ3ukoRcMzpv46jTSv8MK+Yok5EJ7pNrIEe/3YWOqw8Syhpq2DDjhSLh0
XTLNUQcFnQz4P+bie1GmRuy7YsTR5N8WyxvfZPJ/T8e7plAW+0hoRI99ePLNpAK6iOmFUM1jlnCR
RASD+Sn3rLlE4wfVyAAWR4Xv7hRWuItlaDjy5+oIRSGIBzBAq2rbBiMaOA66VxMbIej3An305jIi
IRowoBnu1QDKO54bFtXyY2i0n6Y6VwYCUB9N0HwSAbxKNd4zswYmAqwMjeIgJQW/wDEsOxk50zex
omYcEYj36G4L0TWlX8yBFB7SdXDTyO1zR1J/o/iL1H36UmIIWq9FEGwzei5SKNlxdZXbikqAQvnd
latk2TI8u0YY7O0SRBHjeDztuw+zg6vxwqTNJLXGx8OvFzJ0ckmmVazEwgDQMZ+pr3CJiHBPi0Vq
bl+RibiIY9Ko+uspFGhY7rCp09pfHc1sbS0jLG0gxKBZq5GBdq66AYgbUbVmWtTqcmYmm4B+lLwN
53K3tejZ0Pp07tcUTeZEFEy6OVNwip1WmR1ritGDf6qV01hBbqlbglnQx1kuMtoNeuArdho5komx
QHCvhHEasf7KIyEG7kT18xZ5K3qmdcr/CCtREEq0fI87DWGXK3m/dfUo0JXluELJDwpMRFVngIp+
QyK5cgYNnD1pBQsX9sRkILAWC45YA3oa/gb1ocMCrWk2KOlj96iE046l6t2W3iTaED1HgzhiLCRz
25f3UjmXkETtzISRD8URDhqbiPAO0UVJY7C1FNubjR/e6VGGrBPll9KHPwb51eLY5eDpuaTaHZSi
2oKHpjieP5UJQJXAkcnMCzoCrlD9mwi0Voa3pG5Nvrh/bXR04WCUSV+RrEwSqlCN4DJNe7BiPUc5
O8/mirYz6BaomXfUoJ7VRMyMAL9rptHrNqmMWSPaIRU3rLWpqrt563jFoQmBmc0CLiUdqc2+DR0d
My+u7l10l7SdablCm9e3kJUZCJXinfEqN7XsSE0zVaESmMbGwHYx+YMuHFVbDD82HRYJJfkiKRgN
wXFw9pkt1MOgHnI4i6PcpttByceIS6CGj/4mXnoTyXpglgFFMblbCcUT1D8giWUZfsCrMkGvGBBA
jcFasWY1ldMNhiIJHQYESGrLuPFSDVOVfBOGbovMfumfE66mvkjcEXY9QXGJYZ+pCKfT6FKiIEAu
HX2ZGm2U/pYqiPiAX10baRaQSEDLMweSzHoRkOxDdPBf8gwViJuGagFdJbE3psXULURZ2MxWOc4N
deojvwg2yRUthAelGOvsnlhnU5ndBAr3mcmqvFG8gaONhNWoc8/FRCmR4vkg1CkmkAQLhwaJGpoM
MUqF/BSNVIgdVeijVMhMfbSERu13nzujQ01hC4pDN7GyNR2cOhI3eHY3jmQ+ZSYhBPzGtKkECO1I
1XrEShWUK1pArOPYZ5GGYgDYD5t0DyD6klF9RZgH7wL5bl0N7+FrB40qTUj6LjWTQ0UZIuvPMsLh
Iyw6oo6MFr2GuVnp4PLHUbzzUPMjI0uD0abrj3IwnsNQHmKdCovbvoqdqTjpKzmgjpJAZ4KHXcjK
In8MEGhD/k8hPIWgrElBDUtZFIid1D6af01CN4AXku5KJUW6OtOcAK6iHKUQ0KiEeiMsc1KYBqWG
+lT7ioulEYbf6CqSYzFN1TAWWnH3fvS+MxsJPacEBhTZ6AoECZliuSXPSyVIm4Kf18HdKgYUNpXO
Q9rEk7AZ8fTeeT99/6FhgGQVWGaXeOVKaqOY6DHxskVBm58vc/7DVIqW6miQTwF9FNQEiuNrUPRJ
X1fKSUqkDtJfoi4wHFJOKmfHMZTSoxhCdJmMi3xTJWFCgou4xRK0myLESgV53cExLrCFouKGH5i6
8XXzRbHWsJVYRlvUCvKl2pX5UhZ3DatPbOfMTv1Ij6Bv6RnKwV2G6HguLuYoxJpSPFTKvLGbREdJ
ucTPJvH+Cs9wepStw7TdjpLhCt08X/aeXO2yl647PRcdro9ANFVA1SyOJHigrxhlgJG0o1xvAqHQ
Nzoeymb3vlMk+QDrxkcP7/9f0ltG0ivj18fpXc70o+5V7a6MtXZnhkbE7AICK15S1QZhoZxgOyjw
HoogRdle7aWYcESUZEqukf4NAtMUSyylj9k/vdepIoJ4S7L+0JU6ndQCFIYgyoffD+UyiZeG834M
Ey1dvh/d9LMX9gjGKZE8cIUI4JnJhq9VkWBI6YN9vwY9N8YzhkKqMcZYAogS72w542FhaPjdqd58
rPTGTGZ6tJIuQb6P3vb3XqpKuml6XZ3KYp/DET4EvVru3n/rm06Zv2C5ZJf3BwpapOFjMJPfzIDI
WsdGlOO6eP8xLXR+rl9B4VGkYSoJzDmWoOVF3Wj3/vL3XSUQ8fcjT4a6XpX0JLx3KQ5pXa9IpIbw
5tSpikS92NP3nTdQstL8cP7e0vvu3x7ghaPaiuqdqvZ2/7cH778O72M/qMg7G/Eo/Z+ven9fVJp/
dQld+xbl7PR7X3PTu4zUwZg0ifwiMvzvxrNYvVgWsLkGIVE7hNaUWwNHSEe58aMcz0oNd8p5htVS
Oy8ofpEhwPkkRzYBgWbcbq/tLflB50eWZnK9eKVOj5gl5niB6A7Ow6Uu7ct+YcSzX7jHSbEoEyQb
1pCONO+sB252I4TB0g7a4SxP5whAqDV8SVJnvEvpuoMTapPMqB09eRPkrEh7M2+OoBWYBm5SFB2o
f+coQNG6n+FH4Oqh633jTzYIKoKhOJFHfyRD1YGqblBnoc5eOfrZp4cPvaeeWZzyp0Oq1Qe0RDmR
DOPNMehbH2ycJ5qdjqywsLpmMZsmtLGS4RY2SEeloBcyUXHxqmyACYXaTOtQlEMIBB5L/xeNHczI
JG+6o8JHI2UGMH0OL+kKLJd8ioyBGyJgNGUZNCExcyO7UdnKXVzRF+/7dbrtkNLGIRHVUk+zU8pB
rZMgMd67vgwaSxJAnmoDb4w+q8SWfuCUv6CEjsh1bP/SIzpvOcDKIWzIF8rhmFA4NW/mrJDgUAMj
q4By+1vQMfoLZt6O6DzBmREQcgHhuqPvMXFab1bHUxV6qv5VUAiD2gOhR7QJIRw7NXvKyH/tazlo
tCMtrfJTH30m0hQvlxBsa1hY8r5USNQQsNk2JWcUVHMWog3QXjJri1x42VNwZLcd7OEj+JBM5mSv
sstvyYg6hZa04L7mAM0IP8kUx+ZFN7WC+cunx3KOuTxGnSYDuHQMEoWjMdiRMhUnIwT0pv116YWb
QTlRsaNZoyG4xZGdP4X4w9Fh6BbZR8g8LkbU/NYsJGUSW0fNm6fSaozZhzHhQa5tjbbcvqB6xJC0
KKoryIqQRk0MwZCiUTCUaDJBlJYZfqW1/AILbimBRbrFimWQSEboBp4H2aaGg2RtR8ZijIU5ZD/f
dxE2oh6nwUjvbdqbb9FBojUT2EQAH7bf2L5qJ096DQNaf+gXQDaXApEz3qJETCOzCXqNBgOii3wV
Z/DZQhXNbPOb0InMveZofhdPttAnNFbMJMUOfgbLZhu17/AMh0ES+gJyp+HyFuRAVOImnyYyF5Ey
ytEqNR0GHy6oAligeVaxaZWivxI8x0sQuoGOOEF25CaqLg67Q6dgQEtVT3uNreVOxpfesNMA8px7
NDaxMcwVehpS3O62zPKznuAKsNJpMN3EMZOP2BIHD8Sl6LcShomg4+Q4oiOFroOZXE7ZQ/Y2jAmM
aCCe8U3QokFxCMEkjAqI9CFvpHC43X+3AVMVWJkVBQaAown0c4q0fgKfaua9pma0rMdITs9Q2wh0
WwirO8ZLiJ+kqGt4s5e65I+1Sdlj4vuTkrpJuPDUPfhQDOdB2o3Uj0Cnqv3RjH8j9Tr4n3k85Us4
HaXPkaKWMmE7ggM/zE12f1ioKURX1J1gvDoiTYo4lBMdnQ6LAGGimOjafuC0bZlrxM6aboPde/AE
BaNV/D0mFGg8sEkpJmSb8W1dDpteX5USMg5kycvGd03fwbjEQEsCHjmC2mROOJ5y3Rrzst+s5dcn
doBDvxnnx3D0QQF5XC0NDqi/pkD6QqfIn/X1B6ABZkT4ZfIiCbSCEyrmlPSfBdg2Ibq6IAEdjwGF
BMNQCnYjGOL+FKZfHs76zKXgyaKK1Y8ZknXZqQ652MbfqyXKhngIzw/2nmuErnZz5MztuTfsjnZu
GKnBTEGeUHOrMZq7Dn0fZJo4Inmo7D9h3tG48Tv+1Z8KkMp4QnfekEx7ss9mVjW0tznsJFURLaLn
cNaSsaezdDzxKZ5xgn/qjfxAeYGacemTTbIgsIjaBgJxiQ2VoaKNfHBB+7AsYJXpqk3Y/nXRHsuK
6r3QjMLjq1lL0b5t92gZwUFjOWxeDrFjRWeDXXwPKJV95jm1J5syoB8TRAtXdTZnsQQ9+Jdn45wK
Jswv23ovOyzl2kMrbLxL0QQVBJedBkwIRQZExgY7fH/+BTO5nVDPwlqnfxj36BuiMd+HxsmD1Q7u
3WvdPmL4Z3CXk/0IZ6IXdAYWwQvwSeaRNFGchllmJ9/GvYUPmYrNca9r5CVOA/jPHqPvBduCClqG
aXrjBLIDIBeO8KGyzYHsAgVnBE5hJk517EurOZwwRkqtT4XBQjUl46ZDsvtD7SOknAmDk+4H6jIP
LC+gqUWCKrzw+pnZoMoz0ctvug9NiL7K6tbNhvEaGVeK3hLI4uBGiOsilnaXT+pDxvmOU0az8rX8
G/DKLIG0nRdeLuRPdBexzWN/alB2ViGr0IkHWxO5R7r70LWYAVR4+m4cr/VwhXId9PNmcLt8qTH3
d0tVmhvRvlFPdbvvvaUJaBNutWbi9csUbXFv/iKyoDHexF1lQhyHQwPdPijXlDQGvOzOWskprflo
CrmJZIfYWLBQ0E2loSU3yXFMwWtStnWCBJ1hz6qOeq8TPW5X3ENuJNWMHxIVGVEWO1tH0WwIpgWb
lj/z0UmJ90m3H5WXGJpXMxFRWTuXtY2C1ChDRg5XI/GrYAtPsKTC+WxEA5e6CqcoOiHazE2QNomB
0JSvVjhaEcpa6aKDdg8gw4ZqDMtniJ3hAOhBOI1cOF1+7nZQdlcNjlfZnKiQk0FwwsmADlrC0sLD
jydtS1vbNNVodJvq3tLX5uwC1bDR/XXinHOrJDpsZ4ys/iT+Kw/lQVQBiGkYe5mD1WURTUxSEBHe
zTjk+ctJwbFRoJJp8Uan06HXBbrYbUws5sAbjExcGpDjEz+VehbmVuNgSmO58MfRd9LN4SCFKlIn
y/h18Lp9138seCtZL3EhlmQcHoLYKNoN0ipr54q55yezKxFOOZIzUhxGCwcEH0VvDF3HQXyS84Uw
V9lMGbOYt3R3dqDsPzgs1mjOyGrqTRMdsZWwhs/AXwZEi6h4Jusa7QhqS9KK9wTtmpZTbFUoJt6a
uU6cUW+MGlLkjvOHM4VufKTxnsjDN/fK8JnjBdSseVGvtrI0j3va9eZeO4+lFQVihu0IDXaN2MKN
TqQ/7FGVL7nP2gUyIwggc2p9WitD1zKnqubymdZBTxJfO25+Nm9BZTGyD2h5/nzlJwu/Y7BQbVOP
d2Z9pfjKeypkDFE7j6FTbrCEqzkruB7hXTKmZuxoldvcm8ou1tE380gNiU+dMLuMZZA9KML6lcoj
767DGWQXGTCWFofWERlCPSdkI3wFog5BrqDXhas8pQVNRLzwGysqqjTYguSjwD64/GKIaboD7sbI
bHqKZ+uopQK6BLUJUW3giibmhhPDyWJ9+UNWc0w8p8G4dCOI+zIwGIY7BIUQV9wkmkSROEZci1yR
MckDtMF88slX4cn1n8sTpQRmTRo2GRIc12ji4TsiEYvNmL1UJgeKAXjPaBvVoOVlodzotHPAULGm
zDPIoA7ADzlA9ksgTsuDCXRJm7vuQr+pa+Z+cDTHrCeB5pI2pTeQBtdMT5IF+vohURVrAVPWlfKT
gW8nC/Qx6nfwCk+IY97dh0u6zZbWFDXIv2bXLPyr/jS+DMJDqCA0CyOu3q1Y/+jqQy8ZEhsrIl2D
vEErOKxoHVAhteMrzXPn8spqBN+xrJyAzkjDASUewikKaT5VOE7ticlbYYWomMTsW27Hd85lHsLO
n5NxkN+0QuR7kqEIlYopkD9VKJjAvW3m2FwZ+DKqc+69ZtIDOBsEcZMbzqy0YvYugTu0VhIV6yf2
HcQ69XJi4F2CzTuBJ+L9McGUE2AfkNmv3/F3v4UOk45t5HAoZdrqMXzCYOBz3V75phP/MvpElQrb
k/Se3nnUAWlkUxInsgJ0Gjg5TM/c6jHgC/wBp7RctZ6QUKTge4H7or+8p4gKEDXRVYdbPg9lGD1u
R6TC4SfgQR0G8pFFiwCEB9v8M//CipDXHm/KFb13KWLt4mnDqafjgh432WEHBvBnOickQhbbWxsb
aULxdk6yd48eDDxPh0dDud4JcKXgWilscLrb1XeJUriiigengDWcVYLTUWf0JhPUoNTlAL0j/M8h
FCkv6wgzXR1NUpbLC5Jx35DpexhJhViQB9i3nVjwkVnRCy5aW33EcIIA+zyCRienJk0nGKlyCkLs
pqojwhFkWbnR04enZmGT9gzw+lVSRIenxoWrn9v4Eu1JY+tHspcJZPg6DgmdNQ/lEh6GCzSVYF88
hB9ibnsnypgQ7/MLT6D10rRE2iamA8Y2NbNWTA3/Xr/9wQRYcgkLM0U4ubyTqEYcjvpBl+S8PIhl
sHOEfILnsNu+ozm3pXyGFYxSUEr7/bP58HevM9U9asBhIsq+beKSM5TkWBramNCHyYDBdNyYHtWN
9IvcoIZiEjK+qu3NyadmPoEbYEJrMz1In5ilrxh7VBSTL5LrHAY9/c04GESQEW3/OV6n8/baIJvy
skuYwIAWxHLX2zG863+MDYal/hff+2t/1f/MI1Mh+XzIc/0PKs/o0zzG4AVx6BBhoBNa0IZDLMQO
g1p0pFS0rkyYSNgufMcBOdN40is25vAyULbnflToPir2+FvbgkhuYZaTafvuDXSC6j48ICpBGTVV
29ft4TnRf6GOrIHeFt1S3qrbbu990I51YbPwfV5XbGd3XGz+s93R17UAyrjIu3KlfMaX+C5hVDKy
yxVgiMQoJxBtxRzIL4QDw2rAn//Uv+Ez+Rp/gz2A3tG1hR09qr4xvAMqDHb6VLc55e5v4xuAAtd7
JeaKtI21wo7c5ulcXmhH8zj+zFfN3FxIm/JubcxdM19ED1N03yYPgoPoYW2Ck0Zf6yV4NBeiK/qX
xCVEo4qYx4l7T82luZg7aSN9mgus1WbWprwgMUT0D9RMYyEMI9YqSlblhT/dg0dJ411516+4Fq/z
u7EZQV0EaBGnizPapqweaMswbJyiwtPaZjJryVhepKPi3KEyhvZ1bIhXAMighzLrixgROTmm/NDF
n4CP8M56BF17gX8yDfLAHkSTlKUE1MN00EwUHR/E2XhMwWxOky/BJf4cKfEoDaSohhsfOcp9op/R
5QRwyy+cBchXTFdM10gK8YtY/Jl+RX8YmisQVdycVfmNhmAOh+WQWG6RZOT6YqYw6ZvmihYzBiS2
2cg1Z+baOJgGJdUJZZOMcj0njn4xxnjKcsPk4kBZQKeUW/Ykza8nkBkAMsjfE5OWCkfHArlHrJZ2
CRf8QZAfvoAnACooKWdPUly+JocYSFG5dxJGwuH2I3+/ODk1yodTMyVlAVi09dOwvZ2wXySBhgYW
PRH9/nfjWUkvvb6G2zqJP/heIIwE6R/sjuE4ihy6Z+yxxXPzxe4p6B6wUtK/4zsUr4Yv5TdFaA6f
OUPsJRAJqMQ/4ILHoCQhaua87gPvuQ0+3jgR//RPwYJj/H69zn3hKP4EppP5zHfljmyQmfP1zSRM
vXPPFPaeQezmLhJOUCCqwbRvg80ltnpluAl1RidncSVdhhN/R9Q/IMurUASzWUsvzEEW69mDp9Ga
gZk6RYjYuculxwTKMoM9HAPTQiItF+gYC7MMHFgJRJDRR0wSQDanaIDkgmhZARUDMIMgxlXK2sSy
SC8Wg7X/Y0LLx5RuncpnpUAAwxGPqbOxMKKjhDoP0hM/oo8AO1YQNcNGppwZq/9rd6yZrKJdKV4F
eOTNLO88ZicY1QGe4GNYOA75UkaIeA/vIxjnssN8STVkFq3Na0eHut3NrQ0T/21h7rrVgKXjaNWf
rItxse4sXMz25bbYWxeawbYyuUW7Lg/5YXxJ9mTF7em1DibBkrRk2s2ZGz7RSl7DrdzkF28tX0eb
3LCls/L5Rk+Hz/bKVDf6VD7L+e0oakGs4nf5SsV1452Ck99MQWKJ8Jg5RFxLhMr6TEko0Zh9khP1
gdnrNFxYfcnQWYZZ51inSJKYd/xDt2ruhLbVRZxGJjFrou+0BdM/ODPMEbJYuIm0TJDogJ5zBiZd
7zJhhBcOSwemKYlwgmWEyIHZNsLTJZz4BXkttf4pT0GHMZziKe/hPr6L/0yEzKGbVVgEUOObwG6g
JTvOJ7zIrUONxUIUe8qMRnDCHkBv4qv+vchfCaF4TMhkwTMSRAB3IKkF8K7xnLVbnCWYTHBzZmVr
BXqSXxjUGlMlHVExETzei3fuAFgYwmAs0qS6MMFyCMQBvJu7hBlYYPasrRyugSidmYcjdi/WymW4
E+W8r5oCH2TeujZ3ILd8IZOZudOuglhwqlbM10xxY8++/d3+yCYI1ViSDIQ3b06a4WRqc2q5AzmC
yQURb0SoMDWtpZ+uinLOIpQRE8dOq6G64vg/cHCQ0GqBxnsgNNApG6cso7TN3/wnOEp782Ct/TNS
BcEL2PvDatzi93WVfhj6zNuUAcRYLp2Gq8tAOoFQhj00/7jYucbZTf3K0eCyFsuWRv3b9qdMC953
sBzPsyXjWrq3ADzvgE19aKeUn7mqN3AO25/maC5H0+KzPJa79rPeZ0tobwXzdP/It9ESQdJlcWK5
41tvHKRFsEblcsN4Uo8WgXlrA1DTJk3gAkgmoglidzIwwZu3sFWgjg1qOcyjbGvdLoWJL5abCZpy
SLQEKqzYHKoekDezDTgNVDYUWkvdrp+3mC80LrU4RGFppOL6t5BB9iYjoR6Ld6FblvTH4+6Cu7oD
YZ91ny3TTk7HAXSicxZPOeJspnlSYuA88NBgDfgwD8re1g6EHqiUIrhCsWJHHRs4EHonqxLKZuQa
HGuYR/QwM2KZVm7o8bkjFSfIZZ6g6AYxc8oybFhiPqK5ZbQZbeJ7jQAmC3CwJVXxKzSAHXJURo8/
QqQC/bq5J83ptGSJzbolKyaOSVK0Vkb8aQGuQ/TKjYTPR1w3XXCevXWmiQINUQ8hHtccFxD3DEWu
LWoHxAyEg1zsXM0yZmcpnRQOsxCP85W39k5cQ/BQCKTKS7XK78Qxp3/hzam7kAOQAZMGkINyP3B9
sE6/K0bFmrlnjQrdvJ6BDVYHlhwgs5M1zacstvPmCK+RW2ZBWnJvz9emWuS7bvH6HH9Yq+5wO7Ou
ucESlXXkUe7kDbjd8F3FstmaP8EKOesF4tbnfHdDnTfj0/KEJmcHCs8NCzt0/ueAzxOhmQII2Wt2
GTkWKciDr6uZHsG2WL++4+1o1Z7yLb42p3QbfceHYY4Nzj77CT5HcEtROICUxZPXDwqJrKdg+UjV
VCpKNbbylfzQhUB9g8g9JyXqp7XhtiF8fwfqIDfdJ4FiheEYQ5ATC3rLVzxHv/wzpn5A9SSZ8L4o
W9324TFtbPlZ/FCSJ1u+ta6M3S41jSlEGL6F6lhBXuB21gy+UbaJd/K5OpJOhKQtH/nf62WnpME8
IV9AXDQA0RavWHgflOh9QdeHZQCBUBQTqTDGV5TZ5xqV646sFylz8iiHpGPglwQUaNwCBztqcxZE
e86zzYvg7flR+qIK8gHXfl+xvImjFnyzrDBPNpdhJY5p9E2SR74Ioqw7YLkNGmADKlQTHE87FRx8
Mr6n2wpoGmOaQ71GyIJKPum8KTJ+9dFzRqiQb0VoQmTFikTzv4hAggcrcLYOlqMLZ2xTbNKj9xls
iOYadDUtFPuFmBIxlXVIzqNfTg7HEpv1RXqMd8pHu+GIRPjZs5hxIBqoGo4xVcjGTIQI7W5RHbEV
enJI0putPaOX7V9v1LmOeED3uEkjLhI4vCAxZfy15/iv2DRH/QwYvk23GKUDUHaX5FReyou6ey93
F5FJabvxZ3CyPss73uwsuKtgfXOp97hwGC78x6V5F5koaLKCaq9YccgNuAcXIrFmJRpIEf7Nn9yT
PWQPpmmWpwQ+yTt6A95gcTNIBO2czIBA+x8owHWrXREDErojl5DBzowzj1ajqb6UtuYerdXANg7l
V9SjlWtDToKE4nMcU2Iwp7pqa/OkfUcgIFhfP70z3coU3NCZbL6ic0lJ8df7Mfc5bDHkT2xSWO7b
59T79HfpEVbupvvgYPZn66ta4D3LNdss0mvzV/2J4cgKwypPl/kAuJ/MjWn3MYYAy+KWiIoJI21b
nPteVBRDOHNft/V4mzxpZaPyRwhNEVJfe+f8V4HIKc3g4RWxW/4Gz+q3XeJDtjFnyaY9m0tk5abF
crzKD9nequz0YFyYE4QGLnaPL6Sv6Y5361O8RahrKn2qks3VwLHcBbPxZvgkF+IWQuC366t/b8mP
87m3vgGTIE68rGcp8xlKXAwyXFa5GV9iuElfSNB9ZdRKzsPHyyGvnPORC/wsEWboi/GGsIhIgGmZ
YIdYhltFwQl9IMro18gZb27HcuXNECf/kH60I6Hsi45j3RFfUYnghdCDNInrglHFJD2QBY7FggFI
4a1RUtqYwmaDTI+P6oT8dJg4uDR9mQfzYOz7r9x0QgJYTu9IPKgMF4eb9Iyr7V76Zl3UONF00TzJ
j8NnyjKNpdyvcbJ+9A//IrJwePuTdjd+2eofm7qnlzGhqUrf3ae1IWLe3RbwIA7DnWoCrAeCKR50
MJFFMMCVTdTK5S0MSW0+BBGc1AEMi9ikAHiEUw62R98OksNoZ4QTbmS5HLJ/r/BXbumlXC28NWGf
WrnEf3yA4yeWwHf4yGomkf6mYqHTQDcIoXkH7779ccS0a3kh9jmRwQgQka5Yam90cV5FG4tY0rgs
wfG5JgkBuYRWdGvMkuX40j4ktq7Y3INLWffxCjPJacHklFCRQL5Z3CvAmBUJV3xlLvbgFY7s9Fog
9EAda0ALi8YhG6mXfwshL1I39EqKY3Z4ZS5nhsb3FAuG8KqxzAVsgZwXbQnmzkMN0DS6J6TD7ADL
GXPnRZkne3wJyDOybyZdYsj/FONGqxFRnHWpv/sTOcnWWFXb8Uf7Xe+tVb8Jf82Heuq/4996H/52
h+pQz8otSyKXSXnwuaq+rTsFEhAt7uUH07b41Z6ozbGyc2/d5UfHq3eekpxLd/XxTjBJNIka/V+Q
PT4MskcAyWvag6lePTUYQfTIZoxXoxUxgpNP6/3tPBw5iFUubjmJx5mV/HbOr93BPIdf4Vf8qz/C
L/On2ZkPseP9xv8yH9QqS5CmnsKV7Y3F6k+BkzDAZFx5Dvdslfe81xbxs9oHPg+NRBmUUg8UAgBe
F19bY3B5nVeoS5bFhCod6CXVFyZmKpa+5AzUq8RovneX7IEKk2bHF0YkWZBIgeBUcs45zVyPYGek
LiAoXKpoMuC2SfaEC+Ibl+JFHpMRcZ3yEUYzrzBc/8GLApel6MAI5qsZq3wjuQ4fEBkPmSlXEExd
WUCSDGa2kd7ZREazRQkLCRRnEhEW0wHSuClNBp4LRG0Y+EzDZEBeV1zEBNsyI/TJv6/f+osaADG0
AcT1joZTFIVUG+xLP/S/KdP6u98yYoqPIR07cG1eXxiDLvDJ2osUurQ9yoyEMgE+S3A0wWEc2DJk
2sw8HgI2nFCi/cUgeEE13gz04vPb/wj9ybpJ9EGawBOBLAmhUXchiq4L9+W5ne4StAMyAiN2e7TF
FvXUWI/wX7ETlvj3/tLFlLcuHZjscsBet6g5OkEp7nmF7IDfNCJ0J6B/VrcJIF4MAwQKCcQFPDuF
qjYdJrTMChAQY6HRfryPz+GZhsq9dhDAo8dKRDDH8PlG00g+pHPqBB8oYq046YDp8cXYmAtjI1Lo
5OTDlxFgFaNkpTBdpNucAZez8o7BCBh8d2OFYuWcjrZJguZNPUv2SMjg5Uj9n3Ao+UZqGVzB3wpY
MAAiYIbasdoc6bX8ewMC+lGsB6+rvCiwSbbVgx0wSdBjt+YngFZOSIXAfHW4NWBIBdk0v4qp/PVl
rfUD+Q0ntP0yt8rS2tOpu/BX9V/0Ve9oluy+62198CiwHPSVNu8JvQtbebwO6f4GCP5oHvol3Tcn
FIBeB+5a36a39mRe8n2611cJ0nu2eJBNzWm9GDs/xc6fNz/ppv7IFsPTpORkMfScqKHq75ixw3qT
oKZBE8yzoJICrQjD5mf5tL6LL4/+D0SyibVg6CBzjUg7IByxNOko248d3oBSF03Lwx7Qm2HWfTLQ
WJR01k0g2c/s1JH5kLzPgyX1tUm2TObt5rUvlqJ6L90pQlBn4GZRHA5Eyk+GmpzwVnCosoLqs7oC
GtDIZ7z5dCkQZT7LAR9eAHiiUkMexXrL5cvaK7+XYhMZKGrpYiqht4nJBbmBCeAD7A1QNbCAVnPL
C+9lqaaABuaBYguYANU2YBVSdapVwFNGSoVRIOcqjVj5ux2W5AFn4hHdyshOOa9fg9mWNfnP+iEy
Ab+Fnch1lYYO199tBGOesqbYTeYXhbiGWQZPBeYjIC+M1IEjXuBuE9JQhU5WDFkg5Jdw7ReoRpOt
xv6U5LWQKDLAFWJVmijFdJiVCF3TpUHfSgMSOY1Y9iBMvcSFBfYPFMfrYHLMMxXFhwcIB+eFeQCU
TSB4uUCU1D9QCAFT39Xd7U+7cly6HA3r99Gh4kLGC2WcvJPDip0EIAMx4rt6xrzKjVfCOwmqslH/
wov6J076tfusr0Ae5/6v/2PKUL6HPZifL8ohyrd61LFSs9OVsslX4d38Iy5m5iT0CA+YcvyOP9RJ
/1Of5af+jP/Mc3fM/5pj91H/0GoDzwimOZEpt9uT9OAHPdOP4Vh/1p8Syl1ASQgOCGJM/Wme2++S
GttW5LEGHLDYro7Ev4xtgkH/r/h5nSntwDm36HsHTQYvJhPJRMLHU5BaVHyoANHv/4W0Hslne+av
CpPbO1ygaZIKKW1i5Hzmk2pSFjjZxnvZJtO16ZClokNPGAGy/8NOtz/COp2YWnJJe5SPaJ5fiVDa
7+69IA7H9hshr/i3+qt2OaVh1dZJNMXnShHLkgCR7VB+Ihon+xMeARSqjuOv8Rd/5bhoT3ZOfSLp
rT7hsfFmNmo++3O26Y7dMb2ys9oPd3RVEuzE4jnbNx8ASMpRO7fEOET2bIBjQuZ5E1EPPlkkYy1l
htIZjuqPD9gEdPFC98zNA/TjbQ6sQYiOwg6aWSSmCSQMO9ecseq28dyngRoeFiksR9N0odjFNEKA
5KCtgNowZLhhQs9mNMIReg4Hr0jhhkIeRSkMlo5NR5BIQJTEIXZPKJp8RZ/8EXcQIHrBjqP8wLLB
BAtkBV+0J9kmcbN1w9G/ZVawGB1NgfTXDj2ZoP10Ux7wiQhEWQBn2iZ2ql/zG9QA1P/1hDRobY3/
I+nMlhMFgyj8RFYpqOitsgsouHtjuUQUVEBB1Kefr51KJpMYoyz/0n3O6dOHNCqCfPLZcUacS3OB
Cciif1BOby6PMmgcuMTcV4ZLo09+KKgC1tNnRT7x3m5vjUTgfzRllM3j64VCGHWDiYauVVmXLxp4
46HoXQgErvJlwBDkrnIzOX0snGie/sSWD2ARHSOGjisyOd4B1R5pPxk08AbV8JjjAkPwXIoHwQiK
HaNYXdEJ+cE9x6MK7K4avp8GcsOnpheaDl/BUZXqsI81940FUb80YICN3sfAYgFZYLVIg8a4c+A1
1JVQn4qcIW/IGdany651gAUhrSe/5zKli+2GhBVjPbkNIy5lR7PqK64qQtA0WZJIiFFynsksDapl
+J7n8WB8HbRDCuQWVy/GBRiZahv7sUUy0w683XWWkKwWwWcBnDApgq9XRIIrVUF7AQjiMxs1zkuR
k3/urhN6mQdVgOX1WPbtzugxBecKv8tyr8USxbG+kqK8KA7Hwq8UIi4hAoRi7wzBsoG/SWbArIHI
c3pnAZrjMqF3UnxQLFY7bJZYqfsfSjXla/GSsJE4kaBQoHIW8V+iA3L7AMFlZhBY10K/kLn01jHg
SwcmApVT8++5UeaEwr0dmr+CYAwkiNsKAH4E+TkyE8sZBrVRc8GgZ3Xh8z65HxnxvVPpxVHBegjI
VS3aJ+WUzPrj/jReQKsBElxXAAQ1mwJLKuQXKzlpJ8RKg4wGM2D9DMOHhZbTBn8iLSU8ZoPKyOis
85t2I4xSjANNiru+1LTSqAqknpYhZ7Od0TpT55XOuEndTXpt4Lj0aSIzp/qWhlTNwY11u9Q7pY4d
M5bP9MC6vPAucb+gofjoI9fKgIqQZlp4MWoYUBBYtwed9a2JYhMfQCqgKQ+Wl+EbbCFpPo8v4wW9
D+192J4hHtjFE6mN68H9SEKoP2qEOAhc9K86oHitPxud/cSvR+n4Av8Oz79sLu/z/vpDD64hPpcx
QDetE/addUaUzplwceJB5/iCrmAfvuBohyBGSvMoX6T5xYNwWXqN1BQWLbssmFGfymhCy8Flny7F
kniwJcyuRXbK5/cIvfke9+b9krhBRNoVMHmsq7Ds6NXZGryuQX+ymAgZQ4GhvCKk77KyK7vhcHBP
yAjwWnDQZR8MmDNNsDgbNI5fahuQ9GT6mxGFS86gtVbX2VIJGiNaa30Go55fHpQQ13v3OlNOccRa
wLbQPp1nLAXViYkFfck6wGe8a0xfJBX0aaGfMWV4xG2oYUx04WmXLiZmg9TtQZ/ZIQsotXVAN0BP
Ulp8hnLT8bzjrBK0A9TZ0QoyNaUrB4YR+K22iZgwsxiAAsW9IcBfD2YeVpBFjLX4OvjC1q7iAINs
g4Y/HjleeJOEWHr27bOwCNn8ksOTrFaDllOXSGTJorVf+N38y6fFBjwSxc9fFv5EsOSyJKzkrmSw
5xVJJJLYxr6aN/aNpaS4b0l6mXGkxOiSyIe1fX+fASUn0+KPVKDokkFiS1kRSjNEBB8He/7lCLd5
7MYhcSeYXjIlXF2ixFufp/zysmktb5RdPP0M6Kq/h1QcZS54q/6Zc0KkDrlJZdj8uWkssYgaVZvX
9DV9hjG0J/HMy7mMsqhiT0FiNZOvbdDxePR1iE3CfIwPPGg6RtkExlcTfnKThs95C42mus/ToYpu
5j6+TzEQf0LADsDfwcuwBPmgz4HXAQn4/BUbgADSlloOKGwDWZIRwHne3BL8AAIIGBcNqvHkna8m
baJHEn7T/AyOKDefVjraLgTRlyzo4xeE5fClVsfujBrLj8/fYieBInBTuHUEghfgcCCr9O4+uwVx
xPBzL1EFfL0AfqQmbJotoMvrU+5ddnGAEw6bKIA1VjVBxkc8UjBnLyI+go5XOvhtecqudzqvc9C6
5Pik5mbXXMBr8WYaFwrBpseGHN2izwJp5OTrMZxGL6CT1O6PchOpC//SkPuahvn0FhYbBk/IsNiX
03yMjDTouedJxWGUniyg6qHg4HLvu+pzrF3anbJtgph+Ze/7nECrU7an/qEXFgsICBB6rCCYardd
tusftAM7OztlArAa290h1jzCk5BqzrADMTQbJcIUBOYxBfeZd2x8caILz7mMXs7WxSjUK72veZ4k
M7pr765O/AUvxRISLJcvV6/n56v2hlpeghplg5CB+CY+Yc9LpPnGBHDIUl9Ibo1WbvBQgTn0G6w/
VWcJ5gDM4WGTkheqHWJZ7tVj/8giyjpWa4N0XxK+rzvMO/KPNZsEr0J7tHj/zgeECYMudTJsYSCC
78F9xQFs5+zbd4QQUPkk6JvH6juuQ37boKkxe9o8XlCcvXkdKMdAs8GUJ9xq413Y0gmH+MqCsPWL
U59FEVUIMDXcCxETA+Q8Uw8gw5GAb6c3A2HrcqfpzYlicazZDE/rNVGM2qpB21rgbdW8xf8MYL6/
bVrAyNdpGl6YLilz9KdoA1nfX8ffEXOktSyYs4VPz2ub9lVz2GLmlUB18gikmAXiyhCv/Jrpx4ee
hZgNW/TSHTH07SLEwN++A1hf6FD2dWoLDpgp81gXLq77Ojg5t71gAlUWkY48k8lF6SnYdW/SD7b4
DqVoClJs+y++FpV2vmwMtYh05zG6LykRj/IltblkZb8cSFnfl6BJiN+cfgDkPQeMhcDYp/INEQ05
0mOJ94oPLgprDuMQbCevffb32schRrkulE/Y2qvLi5GYgJCUAMCRp8AYnHmBBgHYW0crJ9oJ+QO0
D+PrOGFliV2u4gZawkzMSygsUjJGws3vCh+YbXQVh3L4kR+D7KvL1uhrP+GbIDHGT5/rx/LS/HvA
FMkHPBJXEWaJu4Q1lymPods2Je/vwAUCMfL7nOstC54QIXeuYOWzkpqyHGZcd6QafCfmvqACLEpA
k3bGYqmOnrxbRQED78sieTFobu9iXhSKi3o257w4TpFbUI0zV+2axatlp24L43UaCgJwtrjfT46A
wBS6QBY2jeU3446yprMEZq5my4irOcKPz1Kpg3YYKZQJVc8jzcT6btA0IE+Ak7eu0A0s8PbF/jJ+
kdHCYlG/Y8YjWeQ0k+dDjsroSW35+ppQ+8ZjqveaVmEVfsBA6LO0qkIhY5+Dr66aQtAo5JJb98F3
kLFsGi9PNfFBmzSNDkfwgmL9/96QHQTBWfSaEUUWUc7SeBnVwdfp7sidpzQKG6WjLrQHb+hwVHXw
5mi/jnwgcrZVXgtZNu/5MegCyDL+cLouDXnN2rg6GFN521DyAu2wDUsvDVpm6XUhWLYWtS22yA0e
HItm8qa4FqmeXNGreTVhaca0QZVxlyLrRJzKNlb4so0xwdxyym7CxS3Yn+qNXIIqfE/raLuoI9lh
sOQ1vvrW2lr9VXLMgvPkPJFApy9pAvl6QuZLHtY/dFbk6sop290CckO3dLpDMj3OuenLrazBz3Hq
tgT/K3ymQQYseJv/CD0RVYQyLdhqp6wrjA0qeziX9rBii4rpMMJ9j9IIe42osyKuap7UFYgst5zr
yoDAsRT69WJnkbIjVS8iviCZ9kiqTBzfPEhk2T5wKp6xo7RW2eI8a63OM218W5DB5tWwGzZdLA85
v+ei4qlxhCGX219Jzqyc0gjFGBgvv3gueDG2nAw5GcT0gssQR2nQdlvsJvCfdMWliJAduXliHyZv
4+kc8XUGGkfWtCJjOh9fHjdrcV4/IQPr3XPHm5Bhk1HzKcDHpO3enWLBC/BOZK7pd3jbdS1iTKc/
lRzwRnEVOxQRJHlguniv2mFxyk5EutiuuvGuOmHQsdqGNAcPigW0HxWmnO/HAElxbpEwcbdIFnpc
DPiAmqQvJZgoF0LTSXrBBeDTFRToM1LvFgeO9pZJoQiM0nVLdLof7nVrVUPcs2W2DhWDgIpDug6w
6fwyX76+V0+jMWUQc8WzxW1BVtwNK8nvvwfaZY2bGKAN2FZBDoSizFd0JsUKQtlcTuy0Kdsq/MWO
nZRtsrkpOVVkiuCrh65/9h6reLGd5yughuwxoCwJ2ytUiO57XLudsTa+7Lah4v5GS/9wn708op6I
qx08ZqpJY14hjwL6gBmQWe5jXE5TFkSZE2xELGx3NjR1+fwr5uqI+TLWWM9VG5ppDrmEYoKOg0+R
NvPBcG7tmV+/MqiLmw1BTjmjUBRmG37jp9BjjykO7KEsg32ioScLThXFjNsiAhBj461321NjhW/N
6bkz26fGgYHAZ9flC52WWX7wNthxK+DGyhn/n6GDjsovQwePAb6UWnRBRvorEK/+amtVDOXr7D77
6Ta0FfHSqudicTPMJ3WgeimbqWyV2APK8RZzNEkk7UzPKdvV0/+/sXC+fzgXEcvdiVfbxtt5s4RW
AQ5RBgUhNh3BJu3Tkze67YjMQLEZhKfO6jrrujdWApZKRtjLkeUdbmtTbR7j/qic4rG1lPj24z/Z
7J/hC5athGEjymXhVozSKZ2Cpfc+KWeiZBHJQst8eLcd04K3KXbagVHLtGSSMU2euw8zSojBr4e3
Lxb02l6icN5hDomAyF125PsYtruel1PCbfLG2XWdH5E+CClZTqqw3lyAKvzkUPDXrJQMQjQ89u/e
UjkYbyQfyRgTIOiXTcqPsqfdTXZTFiFkOtR5cEuDrXWe3ILOqgA+FYxoRwH+R46aiwOsw4XJIpDF
6xFaMygi1TuvZB3um825pBHzlL2xgE7vrm9zQTF+lPBPDj1JfaSN5MF/BCKoJxBOPEZqcCd+gd8e
9Q2kmAQ6s7P+WrLGjpFfSEDCqiryI0llJI6QuIHKg6nEXsQYpsRysoffXNVWRzT8JhWpfNZhoof7
uPLJOIepiI+Mi8GjcxEy0eyHV21BEzA90K34vIBL8EcIQPNei62en5+MHJ7E2/H2fvUnMpWUMOH+
Q4i4eDz3yRsR0BjMLyQwLQILXodgRPKwDqGdjJsSBWlKAvJ1Mtb81/g1/oWKOkEOgUsNZ4r4xWfu
EtZIsChcrWwkl/BCcPW13/vr9DxGaU54snXecEk3fzshfjuPSS9FmY5y8U8efY9u85sP2T3m4i0J
InW4J0ZAa8kpzxHuDS8GoijCMggUpHwFZ8hKsVf3FVeAzHX62m8ncF7RzW8EcgPkH77Ua26nI7oX
VPfCxQD4TNI/kCoNawBEH0Ak2AgiLEZrilaS7IDi25/ah6+IiJfxHNALgg32EwAM9B8mFHANJgAV
QAIXFaMTF/oFBg4BW3PdQT3Hc3i8gyA+t/NRPWnsmsd3qIyvC81vHhq+cqhhmGblom2+dm2zBrw/
lrvLsbdqQinONMTevWGgkv+gv5ZWTVKdkL2QWdJS+wogeviCb5CCRedIdW80ZboukArCvUE0wrC9
P/RapVCHrrTyY99/sRUBUCLwYtP7DKsDNkFoMLCIvfUHYIBhcVD93hncQ9geaB+8IisV8wRk0RrG
CSLIL2oIk3oNW4p9+3nZPJ6Xre/gwYYT8Wx+y+mj1+UScUEI310Z2R1IRmUOVtHbpTk41vCOrocm
xNqwDXFfig6s+R6UCkycTm0N68QZSwlsJChJpPITthvY9KfK+E+88Dbwamihab0nYgoKA8CIvkLs
Qup+I2VGGcYUZgpaDr6xWMFTAQlB8OGNRH1Uf15PRJBKn5eMaiX+CmrY5z7Gc4SyFbVylNmxRv14
MgQ4zHe+MhaQ7s5V9NDNI0TOZ8yX7NB0IHioV+sjJwhbm/rH5qKipTQL0gm+Fn6XoizOdQoV1fFp
JrLirfdolxlCTZIkOhKSwj+O6JGO3UU6kvrdTwCzcF13vHz9Cd5gKYA5n79qnk9jF3vSKdIduDRN
Cj8RwlMQevljGBNsflk81aXQtz945POXEmkyRydvHaMFny4nwXfyXefAjqN4/ziwqeOo/lidna0v
ke7nRPpPbRwxSRqwhXdZPKFZYH8IuVhJWUYvAdEERQDNB83ZBwmEQAXClu764xs7g3ag5+QCdCCZ
PQBua2JqrqDZBsuQQLGILqM+MExt/Y+/q1Bl7daIvmmxPEmDK4AAe0qTOJfQiWLyRc8i4nauEwlt
BfDeukVUErFLjiHhc9MnZCav0ez3kQ0oENXW4bZLiCcTYs1akEDWf2wgOGw+4+jlCfTUN58EIXeW
kx5VoiI8jv8Q++R7pDj5/jJHvf5eVj5w1jIdKbvrmmjhxYaIPcDsO3uyj0hAcz52VkS2dW9ILRSG
mf+Dzs4KwIRviSD5pljwfzKDxKAMAhSb6qkdpAfkCdB/QhHWjhgu7YmVAwEanXl5wc6BXrgcLRjB
ewVdw00izgKVFCkcvoVg2CPwDTAQHsthH0oAx+GzI6jlhz4LwGtgOVQIfrBQxfbV4Pu2Jn5eUEON
ctiBkBd/UtHPAVUQMhLSci/Rf3LE3H3ORTlxsC2qojjkPrsnhRw/lBOtG1AG8kZATwio1wF0FGOx
7Uvn/QkK88N7AvACVFxCKwvorQO1F+jlIQ1oDd0cgrAr2P29KXMQy1SxeRlCmxCNSk/2Kyr8IbZi
3bfBq6UcI6CJNDUG4YVAZWIxn+k4ikMuBhLIMQ6tMU/kk26XnD9eqLz0tR6AbWMa+eoMAcs/kLe0
MKZWFZ1L8FhddpJBlTPV6zHnapC4+xo2hcia+FpAvCYhzFsEoCU12U2/S8lc6ZyP+ewW5RCiBLgn
GrPASVCyRUwI//eDm8lqiMW5qqQE6Ql+rdvVyyuCRe4QJg1VThmuHqOLAYneGteu3SA3o5NgYfYf
bta0WpqF3wWOePi03Z8uzR3VQldZLW8G3efRoTRMPEbSr/14YDZmZMgRwOsoc/tQaSVFPuXhzjyW
lOxFIIe8klDzNe0vnwCdvPCclHhEaEbw01w0Dg2SS6GckuN1cl5XgcjmP4Ek0MqiuxCt19ZtrKBc
/1PO9e5+zCLRpl7XVYSierSl2qy3LtF5yurIJoksSFlDjH/WqAfbUsuH9G9GBSjQHYHzXorFyv2L
zf6NlQ8QtDBWgrMKNFAEjRW+l0Z78ZjINCuJl7MgmRQkfcwnFiCcQ1ih7pBzFakZESmPsdoww2Xx
IOSDGP6vjv7xle0TyR+pU7WDNHwKS1gsmF7MOrBOvoEjYNQzD6heIhttgb0hG2jJygZRSAFTi2us
yVjDe/b9wAsEzsi6Jl5BfePTbXPYqEF6VqpJwRPz47Iju2Vm1zjgCq1ITgeTyMsxMMgTq2HJVGJ3
pmZ3xeKboXf8jXeQRaaRTCCxIqKomoMaAjoyFYAgf3JYdK9MEuZDRrEF0TG4EL+/M8wSUlcU2Ygc
SvBG4g7p+3pv6XjQvmg1rBoNBdySVybl4ym8IDwlL8SPLB/waMomXm53BQIiRItPyfreLBDIw5nZ
JCiIx3/rDwnh7YMhxCAGEdrkB/6eI4b85BMqjqPjiF+rxvRGFs69AEdeXCKhj0sAXx74wePJjNvG
tb8Er5Vi9TbInagsw3AaEf68PHTGPb8bshwxp9Idq/cbDyBJoztI3IUnjSNtVS/yGZ5Eq+euezof
Nz9hAqJx8nmSfKJ9/hQbTIZLJuJ4ETRwQw8kLMqJL9wRBhGLGk8qydvgtrsn9A19XvcW3ScCxF8n
1yODPpEvzQVfrkfkw/yPquCzeL8YUrwLf8R7Is1P2KBiUhHNfrFa0M/BBfgbq4jQKY01G8GvvGqO
UosyBb8cKUyW+555MdMiwE7+daLY707Qr7iZhLubL/SHJMUfv7/8aSReAK0KoBddaKP82EYXghMs
WVd7kRAxILkPkjXwSz4RPGzrxoQUybq5Y7ecSUEDRIP5djRTED5BeCFECAyENC7QzpOGj8mhrJuA
OiSBXw+19ALzUNIkdOe/Pfe6Zv+b3Y8kz7IDhvJq76nqPSaoImRFAIBTdsmxv5IcrHFAwkBSzJTb
howHtiPin77sb9iz9a9DNjhADOHs2ULxFWI/+e2f1OdvsbKJFDoSSXkAxUI6igD4Pe7hF5CpK5p3
yBRWpc9OWSgLYiU+kbHSwhdMEl39ff07HoR86wshIQ9zmMdyIkKQigxcMMFPkFPc35pJ8VAVdBf3
tbJ7g57l5mt8XiUHLvzovBIa6wnddbNFkQp2ENQsj7Ad7BxveBsuhi7tDr/e1oXDWWxdSpFsQM0I
zBE9fh20jbNea431NU2dV7+KlCToagaVYOWScJNPlkWiD6JMvl7+YNNReqn4dEDvIlaZX7dYuw+7
pZ50LNFuUYv6RaGFJYhQ7XySsbCMfvd8AfoQWARfj0GGkUwt/j1v9MSUZFPJ2IVdFScRZGFI9ctl
jrLpq1NVXydWB4knv8RcF4FAw0YnhsPXNjG+VO7ELs0DcIrgvXB0yIElaRkAd72//b0oEugO8UhJ
HlbSGJI58QhJVV+8cmkYIBWzCu+oGfwKhnHT2vM0qvI7iGzh7ynWhQhNmjoKWDpX8/WtGNRn8H2d
DW+bZErw/ybaxRNFDp1AFO9qzCWgSJYcz6VnpKjjsOQm9UqGSLoBg+6QmmKy4lzE4IcHqP0HZ8FM
hixPUHycSv9iXru1v2wQRUJ5glMQN+dg7p1ltumgof78tf/eZEOV6HeVt6QoiPOU95BKfizz4peO
FQDsK5QrFf2SyIjsgTxF7igqBKSxHM9WDDvOFPJIfd4ZcmHrkOlCPCSmUAnk1AallLbkxwJoCNVH
Ju0KJYC/sq8tm/ObzYQFqZAAOh21/5S/GqXzlEK4DAoAmATWB05HeA7OAFprfPsjoc3+uP3C31JO
KLAF9gkQueim969l8fckZS82sAt7Lsx2ggPS9PfH1V8HIKGYbx0QYtxLljRh3ZNPG4hcSzDATXda
rwoWctbDXXOFajLZfVYVEzC87xSkPrtyl066qyTKd71DI+yH8UwLHyBnp0aY7+5odqph7/BYPEUI
+jiRsXaxgDpcF/2we0hn2mPQXb13l7W6uBwbrPqn9iqDajwlu/eJ+rsGUhoW7/6AYrchb8vzWycS
5h5YXfDa9U9tFohZF5XxKZ1sDx9JseXPfA6eTCynDppgORXVcQZPiKB8pVQ0bB2QG+I12yJXS04I
ibV5goLZua2y1QUkmKSZN/j9Mf2Nc9QAH2JwMeTDc4CEmSI13ACQFxNl8hM2RxRKEeo2LKQ1TaJg
BB60HNl3Z9WapvGIKK9ohQm6N00pY+DVSLyz1RdrSlLv9f/MmxdF1YmGkqKBNs4PTaokUeVQTJPv
YdQmpKl8z2f8F1OBq1AZR7r8W0DQe8OR8hNqd5y6mDqa0Svxox50frVLUqPREMeOmsIfhCgJDWV+
+saEVhm48rIWiCbxPzFHCSv0nLJG7Q2owRGAhlSU6Je/WhHC7N8jnD2fyMT5ioSUM+awOX78DZ7U
6uOQ7GaBAnTfP7AXfE7klJJYHJDqofm5HzH43/V2vbaIG9AwUH7Vw3NDxPtI9pV5e4ejsazyFE0h
wkSDcsDuSmZCj/JOQY2Lv3NP8GHKv5jm1Cp9l4BePzEFDhxhF33+J1AAez8L4F4kaezmwLynClq9
udiexPysh7yfeoRR6l5CXgrskjy62FBmwHGgr6B0cNylUNxrsXEQKQOrPoFVP34HiFMq9gR5hoH8
ImuRxZx63s2ZZUbdf5fvfeqDa4GH3adX0LbYfe9ZutN5b8LkH/F2aQignUypiX6zGPEfSgxaq+zf
MmGZmEzuX61H7T8350Ny4DJ9iAyBB66H/o+AQseNmpvu6pBwUgmkmr1fLVBFGNajauTQBA2ef46t
DSL3dyT4TdO5j9rHVnBeTs57FPHnJThKtW4eAXnOy2903j8I6hEBPwc1K5u39Vp4uJTUiQssytIB
hCi4JTk4rNrN/hVUepJ+/8/mS6mjerM7CnVHyMDxQUxCSfOxQVQCRg/xCZqYm9tFB3BUVsOUCjWI
Y9DCLyk6xnAI1vdyGZHITtE4ZBgGgEVOnpFZIW5l0YR5Ay0Bshb6Ca9zYkSy2M4vFiVzEEQexJoI
7omoTrbpLKImbMdjHSqkuqfm4kFS/+TF2nNuNH1UfyKd61QAyn60nWE/fgQA7B3xJ6FGYN9BDA/H
HZXIZFjc58k0GSM2RMoC5wp3ShshCswkoxJCElhnEo8gP2AM86VsBv2oEaXz9O/2B53Na7Un9z2I
IsDTfZ8vlTXBAFUVzCfqiEinlF8pEdkU0w6EgolIBPHYEzWUyxQ3j/OUF2OigGpG+X57vC55ItUf
zTVzlwiDqcwnf8P2hIYc1AjsiDXgsQep2x4VBP28C75ads9rz9ozBR+Tq7j08BocFhVL/3O7eJ4v
KRHL9/wK7fMv1bsuf+kd3wNndddvyg1UNrK3U8CqUy64P09jvEdu1s16LYFmpwxoP/v7MdbzL1sy
Qcryx5RS1b6U4iH2s00l7EENAC18NFgPrC/SHZ28xP09F9rEx0gN0uQruxRhUw2Mx0mSdzJY+zuW
ccb8/zoPrgDLF6fM88o9WBmbI4EDVWFrJio/ExT8ES7M2UcBzm0Y/PmN2EAWgu8Ajwm4hhv/zibr
LnAykTqAdbrR9uiM0GYtITbCjA2Y2YoeAfCopPiS+cve+dMtsPnGUjAqePUtROMPla8tGdboi2Bo
x2y36DQoE6Jokuob7jCIMuHfn6wBqLqluPIyh3z4AdNy9LheUXDGCgsYqgbcpt4sWbZn11G9Pi9l
o2lLmcbkjlFLz9lOqFQNYRCgwZBXEeFUf1JBhpYA6ROYHImLAjsj553xe+ZYR45uj3AT811ING5G
seFkoej8DHHRndjhOdcotwKwRdHWYMlriofjoyc/Ut/11/xDfcQdQOv2awBPoMJn0hMHCFY+zpYL
wqkS0lIW6rALMawZjsC8l7kMb16PAYtD1Z7AFrJC2B4kZFB1+eTHNHd3FN662vI9feMTsOr+vadf
5wedXo93eQpi7fJYRYXbnsN+LUk5OD36ELJkP9bCaXRGUgNDRaZHEzL2gXyGPh7aOSjRKTRRdUAb
LkWp8Bq3ZjUVXgy4cbx57BlLVOzJaOIYYR4Sibip1Li8RVEnvlO01aMW7HdlVJyoNuX0zUKN6J31
ddPYf7h4lM+lwIYDChIR5TD2+CMqwlnoudKoAJ/UxSWHxlKq1jlBeN550y8p4rsjEjsfyahlR2UR
E5qVBSx4odHpeFwS9HmVVbO4cuXmDDn2JmymQDtF/oJoBuDmPcpgunrO2ZQUlT7wBnwT7blERiNZ
aOwiGUC1ckO6WCOK01AESfEqK9svV5TUiUQIevSC1kPQJhGZXdgBUH381kCQXe6YKIqkWlCunErE
XczZ5vBxRtLF5ybFzVkgIRY8cSu6WVs9/WOFmAvRI0FxCm71QOlGusVKKqvqAyQ4d66/mlxqrlnJ
JePk0VkFpX7bFQv5J1hyjIBAxMNUMLAnaSupBm6Zt0AMryBkUW+IiiO23yhX5P8Pogtapvx0H3GA
4x7ygpJ3BDEmz/16aFs4Yxk6KB5RzYiogqWX8lKWEj6+hA6i0SH9JyRBcYXwsgUPSGMwXLJEEyTF
VqLxEjhRNmhlKARrzjvFUc8qva3V5bhyJ+N8Xt7Lu8/OE3jLoOsKkV6SwGYgFDdQbGjXn+hBqu+l
uhlgjm2WzN8WzUbulF7uyBV4eA+vWPTHXasxbpmdn7RE9qGMRBVEHqE5Tdq5prSeRf0QR40x5diW
KFvkbooaRnQvD+9tipD2DXT60xEgcAU9gwjgJ77h86wIF/AVgQQVCjQlA6rNBr6AXycQHOBsfsMj
nQM/AbEC7ADyg8EQCDKUkbMg7t4OAGgY0QrJviBI/4UYZ1C9H/7HH/QPIDf8//gVFxAkC8QPoveR
9+FNeO//X+sTb1bJQ08E/L9v+B2HyMOtQ+vwPHE84HKwFwttellQH9HbiJDvtULHMH1RGdEMz14z
zFfl4XHobtqb7Vyd5qvWWJ3KI8j+KL3YdKY0wUQBWIgXdfYBIxMs67Fqhq8DOotHX3BZkHIeB8cH
puNH0LeYKwYfQanf6SVQGo++DvyYnngKeNh/iQbfZGDqq8eqwyGiel69Du2wabXDtuX3wsuOOvTf
bbgIVgbJwCkCnpyApfiswMditYsIu99dfjOajNy0TCFQe4+x8Z5SDNI2E5RPTcwx2AGQ7YjqSQkb
tuokVi9KfFwL7cp9my8dbRe08I99Hrz1l54u8MnmRM8etuY6XJue6k39MnksNPIlp9YVE09HM9Z7
Bnb1BvwTNfCfIZ0GrIbXDb74w/u5lZq0cNTPPrLydlCMLvtPVLmJx5lFGEIgmItDag/dmuTV5Zt5
e5IsiUkpcPzaNc6kG8Wg2t0DOXc0L25SZDtAKM7OoRmJr82awXvc3ahTxa8wLCJHGT1tDZ+RScOh
A9FYm2DHbJXm1ldcZh9xZAvkKwu6J17UoYO8/Z20JgjyaVGS+GfrYcpN3LR9WqwTSE2K5dXCzmrw
0a9BTglKuDVzW5l0jK91cVT3tbhNzsQXo4ZbOJmjuUmEMb5+0x/W3UICbxbGS0dKHNLw16i4SNmo
GdFaz3qbTdYFgCQCdyDxEaGzjtCc3xejaoQRKbWN/jY6F4jjaQ3a95rBJ1THjOBypeAyOFQ236kS
XcjbAo2Lky6k4qRhK1zibN93LhyDatTeZZIvOuGL4RniIzeinLATUFQ6fOo0vTFUAwNP56ZfzL5T
7LN9MeoaD70yZEVpuuq4b7ecvoe6/7mvbVrjDbsmTtdu5mkW/VKspvdwX1bTbkzi8XOJ9h8GBhm/
Q2Msm0mBQTLt0vSG97RjE59SLkxTx6PJe7u50dUbw+TH3+O0MazNbkunGtChAYJOCxnz6iZGbjV0
TcemmdfRnF5095s2Nn9UkdZQ3quCRguDe5DOOi5m+ozO2Gx4L+xTvafbGjO13f4YQo51COLTerNY
0ibT/zIvspGm94bVKLcwTTauu7Xmfo2r8bByP2UXDhXKUWnOqSdWrp+dl94eisKohTkK5SYe/WGG
d6teVjaO4U68V/z21aCYxMGw1yEBEQV2fUIopulipYbvxcdVpx8rGyUW10EH9HC1sL9JGTBfoxw2
isGdO1HNKN0YUD/md2nBbNOkxqjR5qDsJh22aKqF9iWOOsi7ajczekbf+djKiJalxhV5rV0Oz8bd
4j7YHQfHYhYjKMKFOm5bXwLrC9t0OZZNWkW6TQqH6VI56jq0yLHjMEOsQvbHKQAMOq/1HbiAwA3M
0tnWx3jacFKzvZQL3HHUSWFjqk6JUxvZHNb2q7KNkrNlYoAadqYQEYmnMI0w9+OmNPX8rWNXa2dm
at79apTM1YkSNQOoFV8JX2aTp55ZLipGRNDwlEjzHqbKFbsEF9CE2G4NkGtbnYCaUzXA2gQ7JzUo
7XLUCCQfo5wWnz1E4dbWuPt9bhkt6UaJ10bwfgnYdJ6LzkE9oNOGx6PtK5J458sNLYZcADu2ZCI3
5tmKuhxiJGDUQcs8izcOpK5J6yYLCyR6Nw9bx4bZMzoOi4tz5VLfTC4370qVDE/LPTHByz2oprZV
GGcn8TAJRDj6YfrjU0hzAjfXuaX2094GHfpGjaiu1avxi+Ux9+/zqy8H3mVh+CBF/JpCdfCqXWu7
eRoYkCP5zE3MsFKkpyiALNRIRoOCyVlq0Svg5/eJ3/uwtrKwzU9f7saDNZvbRdkRI0J1sAMPsFMz
4uHHkQn2GX0whGVisiI4vecg3rPevdZ9u8khbP3GtDrFAWZXVs+Qg+0M4yHdVANZNbD/My4MCvYP
o7C/DO3v9MEuUxJZqT8pm2qTV/9Sfso+pnQGG1BLxupXuYV9toZ9hwagesOWP3igPVMYS9oUHrQz
7Yw74xbAnc8KwnRmGFaj2k7c0lKNj9e3OpYaUnsesPmwGzX0q0VjRhsBY1emhB6PqZ222Q1Z2iuj
JYLjIQiEQeHU8Oq8Vx+X+S+/twrKq6lderqlKVNERRPbWObgUsiT227nADlFfOgpYduvw++k4Z19
bXL3cz+jaIGFcERBmdGw6Bfpvt3i8NaGaEE6m7fbHasuFXVc6gan+bTTpex8uM70gc7hztn6fG28
DSWWVRF/EtpSvWQ+zMuyHWyDj01HewMLxCBzbk6XnTdsuW+I5sFroblNFnXWJvcxhKc0G4yjeHzR
c4sbyejBGlqvqTuBo3LefAdR7GenF5GLBDSNUUX7J6/tXykL2YYU3KHrRnCIEUZKXFwbvZDFatq0
VId+GAMcpEw5hPZBdd8sU3K1ceZkXMkEr9iUe1w3uukaOWV3bKLtoO9RW3a2NBqCDHML2EFeQpeV
lNIpZNVU0Bj1kAJwloDEqkdn9+xe/at/I7XkXjDVaOcxhhQfQQ1xfmAYg+8w9V6u4qhBoWPnab4M
mjnooI3Lll+PaWZnP6x0nGfDhoOd9JB1JWxMf8NKl0vwYS7gaEWsfQni4OzQZ3Zytmoucmmx0+ii
reqHgNWA0KqrDmkV6de2Nin2t30zurGSaMTVD9GjGDRRseP5C96ObqhMbzjp/yHvZdHdaMB7hK6/
vU7mNpysVXjtw83puE9H4Sp0IU50Cu+dj6UyyrWx8hh0xu3wTUgW21895xD7FO/25g3zaVcjbfK0
1cmF/eUTnpEnb32Ry2irNFBcjb+7euo0Pt1GhX3lWqb6y1JRWbGgMF98yvFak5bD5eAm0RCA9R7f
iOgF9nZBl6uaKfJlSQRui+4/ms61OVW06cK/iCpFBPzKGTwTExO/UDExgIiKyEF//Vztrql56332
zE4U7kMfVq9evdbnTaS7tDd6V/vsKlE3U3zVKpyzPwnHYRU8fCwaT6dFiS+kHBSDHQmdFG+yGVKE
WJz9C96cvrWtQvMSlyQHGVoifY/4YiBe9OYZbwxU9lV7TFolrS6MAwnVL5SNXdImcLneOYcGQTks
E/H3jAZkCAGGNrWf7jC6/WXf9YxZhIQqWMow395R3gbyX49R3XirsSsKVonp6uFlxj9hPatCIjGL
QQAuNs6VKCILCcfVtdj0u0etnnh1CAGezhNr7NAI6aBkZFPZYU7lzUNxwaaY6Qj4yfx2mwg3mGwa
1FDUt1HIpDA2sYsGvNuFiJNV6IIr/hsxl8UkAlB3uaDcF3qTXdTpPfIqnAk6L74xe664qJ4QuKXb
QPI1ckb74ep+i3TrxTWItTMXEUVXkXJHD4NQdW5E2twWgspsjuT64uF364Y4Z+BfsGbG5uIOfJ4n
oon56fW4+LP3nIJD+oBMT2ydazopjiNzLvbIYfSDQ+8vthtHjZZs/mFUTvuJvaCTaa2ROfYOo18i
xu3MULUNnvCnMGYnFG/wF/jrIJtlYcMTm/75lUujzfsmYwih6WRcQlaL2SCWyaOZXH80JbjI2be2
RJH5LQ0VJqI5Dwn0MOD1tEYSeE8rKHswG8Snz26tGpirCnmb2QgVri6iKdRiesyCUYpw+WAcrxRP
wmixd2i5Cx2aYv1xJa0l/YZCuKP7nU2h2b3ahHU2NRvn5hikNdJxcQ7hlygcSBU3NGaXznOF/1XY
odY7hcqyhkPCWcd7Aw3UC5In7mjv0dZPVJM7eqB7jPvA3ttiF5vAxKQpnkH8nc2GHIsz09lGtvE2
iFrWegi+qLi5PXbRdV+P1o13FfcN65fmYb5iTEOEiAIQT/XezZEkYPw7DJ9vUC666Ejyg99kJTvr
/Rvszc3Du4uA0J8SlYTVuFJi9PaLTrWUBJkeV3Lrq82qMf76J9mZwuj/OTJJ6I0w2oHEYlH58hBk
8VPNRi7UeljkOISyVwfOIWOOHpAQnvQdwnTFa8t1qaOHz9DZfz6WZC4SC8eARqtzOm+wrD3dogxs
3WzmMxDkVVCvviYh/xBQObmjWsP5iABbL1gv1OftctW79AY7SVB7PUdBxaQjAYhnJcY0wszPSNqa
qCWMYc8IsAZ+HY02ZHhVABGHg9P6SK/z5BAzZ4Q2LgOsFe4IivYO0xFnFCQbB3keP6NGNRt9HAPT
04J2zvzgcplFKXlhE1TTjP3WfDAUUBJwR8r9ENN448odhZC3/Js/tinxucOX0yWPJebB5GGUOzUY
xKSbhqPHVQBGS6heLJ7eg85/pXKSeQPSNIG6ltM72ESnz5t394ZLfX0lW5Y14T5jsLqgnpIpr4gP
1Hj4xdTafYeUGEmgaVPEDEZVQE8GYDeLSBEN5iLtyiJA2hrIMHE/ZK7iBN2dghmCjHRj4FD7fHrQ
WjzWin9yK3GQaZhqTu1sr9Z2Yovy7sXeGTwy2Q0BLGw2LOB+WfJXCXOP0AxUbOTCLeRNOQ0MycIQ
8macDdy601A2DE27szXALCRPeU7ob5wGap52yjtBUbI7shyMoXOEkVrhKqWfiCZDd2jtYCbzSegj
W4ymoEDOy1mtc7Eg1iOG66FnasPM5GvFSEqYsQc3tNGX9G4us6i82qucA8IVhP2PKAvRebcpSEKl
gXMAgEFZ3rpbP4pd+shmuRsOtIeNDhpbElvpW3rYH7/fV+sNAJYgu+KLeR6Kojg6WQxwfEuxCz5m
+eDbx68Y8skyIsDGbzDJCquzp/94TiXaeik/gAPhL5BkscWX0zDCqwF+OKlbQGjYU84iSxgQMzGh
iN/BaNkM5KMT7ukNIsCGdf2nEgCjHEv4mcCkpbNOGEnXjTSeqbwT7QI0Eyg2c5m/SH5owFRcxiWH
yIRZyx0wWiRJAkIsPBazvOlyrvwDpVZvRUHJka0sgzqurKsHMRgK4QA3lPnjzY27BV6moW2ehdfZ
K35nYMGJdhTp1EMNARsAQ80FSXZMR3EJI5wj6Az16ol7nd4CZCpJQWQTe1yaWEgkop1fCIsgrUMW
4eJTZcHDMYPNRmqK1BOlblAG5Ce45IQdNrVzIk6oshaMlxCnb/2igvB5JXuiHdVSI8LMDyw6+yxt
dxPr42RPVuhGIXwifXw3jpi4azoK2UckQ34vAZRSp5+JNeui8i+Za35PbictBvSK8nZDWrT4OIf5
omQnQx69chXiBAyQzS1zHvg+pD3vDptnTxbaFyA65/KJXznzXGyjnb0d6fGhoYPrIVa7/aojJTiC
F/S0OV52wMNsNukb6W01HZJbMw4ppKXe1SJ1fWS5jc/r5sHQEkawIRdV8Gi56lEgouJHhscAHna+
dDnrNv3Ooemw2r5QyVCsxJ3T5MtdKV4ZMicjNDgR+sxELYxx8GEf0D4CW4gKDNIVQFZUGlV6XNgO
jh3XmrQblQfcE/CD9+KUhPepQVduMadthQsKIPjWyLNC8T8yThdeG+0W6AtEJ9yWwc9QTIB149UW
Tpf1zIOa48h68nDar+mI6ii5qWR/7lkCnM7VuDsCwQNz00MIMA5Pk51DdgtPLKeCeaecOgW7hS42
0OA/g/DEdUO5xwGNQlQxdM4ZnXD82NiDnEbHvzTRVJx/wztSOPWab8Aa+jSvS/SNAZoMGy6DrVkT
+3BkbzKbw+FIgYDAnt8qrc/fjqODUp195VjIQeE17NTXwgGzOnyEkLhaO87dFG40l/Q5azcFraXM
KycaZpQPlo2eZCkQ83nMCMSuAP2i7Zn7yQaCF2FXxmFTbBgOcqo4bLwKcMIofGGns/ungbmE6DKX
OLklMxaT25ONyjEtXI0nA1yi692G0BwollRzzlwKmj+5V1SneV9p2JRbULsEuHhKRhO6AF0vayMv
SguHj3XjBZAaspYHCFMx1HmO6cDW/QFGRLEOiGdhtQRUEMOsAQf0xFPS+CvNShjW17nMXn9rWBXn
m0vG3sqS0xTLu2ZsHUwbzhAlBonR8BG7HbQNa/8JnZSrT4zN5ZUIXGyWCNRCugrlJzSRRRKsVCWw
JT8PxqRBEvbi9wPJ5uhRxgpd/J5jfguGC0jvPsoQnLwX8sGfrlPDvrrPiJCWN95Lg4G0FDN2ldeT
1WcH2eFdwyrpbsJ9fyWakuN6CPXjA1SbSguvJX4JEUL8VI1OO5xYjh2pDHgrvNb5xVpCYfPlyDN1
0JlwSPZI1UrcOcYeYAtDJBcwS0jGsjLoCcgNdTQei4vh99YPRP7w5sJL5fWfLBhaja/vBF4nJYEN
Z33KphXr/b8jq0U9lxfbyj9iN0++AJniS3YbYkz7PkXeGu++ATbmfhzJ2qhcOKLCoNqbPWJcOPAx
ucLVuWPy7s5OPNKIEyQuq2LTN721+tGtzqPcbh14ISq5/oSPF69K3L1ubYTGHCM2AcwKO6YCax0O
29rRl7UDCw8PJZtxyK39XJ7zuYTgwFY39iQwZoX1yQfhshD2cDHeTmGtKRhb0eLtd8p8TUuKUOjg
8OpQDDmm+P6YoNGiAGKZ1gpvxiOJZ1LtvXzF58eVz3h9AZ5CTHzOx5Nd8r/sj6wjw03wFR8fhnzr
HT0SmNGczhKcRMI9OMIvp0Hyaps0F+oR2TLXC44pWBt7RuieEqrLZ0JipWBKwXKHG6Gpj341rPPF
Ro1xOnELn1Ir7o0YB3oa3y3nl45fkMmTj0ITwRGdV1RbaFZgZegowVVSUbFg/fCUCn6sJxqVsEx/
v7EE+EmL5VLcAhV7OtzCnDDoGuR2ze5MuIccbtBVm4g96niRJTqvBC5i6nSrnMl+0MDJ83Hv1Bcm
KOtBmELUynPZLZQTsvgRDzuw90swYaxU/DolEuyJFYThKytgb3YIFBHjKAHVHQw2qhiv40eCwiFl
RzgHbg6QfLGXnyCBpErw4h3URLEtI9nGzLlNGezH6ijWhkoBf/P0dOogO2Iprk+I/Cyv1/PP19PV
vaGLgr1tsvPyphdf+hiRaaCMLRdRorIywPuJnswUF2ddA4aV2ehS06YvNBJupv1Dx4Zjgl0iB2VR
OONFmGzMXwHFRa29jXLnfBAA6mEtWnwqFFVkshVXDcWHyp95JSQXKrvxsUsBEJm/ExPSkAzKAsmS
mSvmTxAQyI439i8pgn3ZssALhnxy8DGrbONSvCJTSu5TWVOI+xvkBjnLYiMFkBYneHNG4P7jUPIB
tDmt3fLooWSxgH5QkrnrvxO3tTZiolnOw4qmJA8U9LN3/8+l6EfiFrPZ4nCBALzqm4hFbkLjtv+C
7DBUXAhvOIHDac+MK2sDs9NqKewTl4uZRzmJ9yutD6hn1tXW9w/rdzrGZravv9rIEXuFJ5iBUDyc
/6O++YfNTmB4CaPp2PEAQyhk/E0/5Kg8PWn41yODFZIrvuSYLj8ZNCE4GK78ITBBCvYC+46U7o8B
ZVxpVpirJFEAvbHYYKRZxDnPeqcUUyaP8aM5MT2kFhrVXBVZv8odhqWE6FRi+AxxMycfe3wGUW89
4nUqzKsWQDHn6QmfeFM1kvuj7o72b3bhTnz8vpPVhkfrF1LwyyNqYhNZeAlxaaTyS4ubQgSGBRSz
veSNYqRzyK++3B/sngSJ/zbUXE+svfhBSmFcZ0EjJD8q37hyzNIBKkGXhy5GXjJhLbl4NBRuJbSh
7YM9QAGMm4qVf0+9h/UOe8tevDELmF/WGC7MN8lO8Uk+tkYuodytbiHrOzes4mMXIqVzyJxQllti
DhzbXALlhj+xSGukMDnGyw1vs9AdHFK4FNBrGR8IloaYe8U2nfB19SUnngTaHKq+C1XVRuDr5aFo
SKOzT7zIKwDyDrn/81OIxZAXNwheqF2QFEkpi6JG59J+/4qNLjbt02zBlaku/C4pigdfiLkJuG+g
KmtJi6iNoUAhwWWCnNXbPwdOrsR6vKxcwMoVkYK7J5Gg3B1kCX15qAq/Jpdz6CxjCUFlS6Q89c8v
U4PDDD94t7BYPrC9a6g3GF5SfosiErlLNyXYWEn+LXgRtTMerp4D3RPoyifteKrCj/GxrDJp39uJ
4gwxzdiha4EjLzvazIF2yKcn3DbG2GKz0kjKSxJoTZZkiaRHkndXQEdjNlAFzR0vKTzNzrMugkTw
wKzq63QBhcq6IC4vK4wZepcoQeW4041YLmC4MpqV8H28lYdMnBwjdqjs5Zg9lLLqZHd3Oe92gfEU
oynBGBknzy0qLk/ulHxqSerBWGlcWeoin4NzFEiUWjXeSx6PYEH8bW8dNIf5uCQ9ohmDDIkV5+x0
Jpku12n1lMQ/ND3TqpwfmkqJWnvyndp/Bkrc78kx1tLXDcvYflF5YGNI48jfAAg4cbCIGgjmHbB0
4NLcEvYeet7+8KvaZoSCn3vIOPS9y02B9/yy/aiPj/iDMGzkxsGQt44+snYuCCFEZ6nyUHAbfQn4
S/GJWhyoAd+fA+VjhS1YYQESSf5zujfI0GFl1O5uiMO8zGWdwSR6/AoZANMFWVtx8WSQ3E2q40Bt
7ga3RFTdIrgl+aMmXvH0svqSV/GU7sQeUW7XZ4lHfrbIPMQBYKR1vtRnaOijuHD56P7Qx/rW1tRp
5bM594QmJPDiq+DdMhTn5dRvgAn0kJNNPVyKrjSydL6y7YDUJX9KvrkBkq3+20TiEQ7puxlK4HJ9
o2vD0Tno64Ky2Qs0C/qlRH82Qy5ZDo4qHEI2ElLxAJCE7p6X899L/E/jLpEtNDZHeafN2UnfS47T
WaoAM5GykjgIoT1KqcctuSkYTu2/Cn48FvAVKA755gwWO+YEovom9e9BG9wGZI5iHe5o8HLcKJDx
AEuoPY5BiV3AGpYD6MEiqHh/yryL6WQhHDLyuDyUM/2En4VgHCkXYUqQH9Cgsn8kS9dRIGP7WDbd
GXMBaHi14QaTP+sIVomLlF9KXfLk2WjBvKvwOW3AtvHRE5uRXkh/0zfG44qDHsHUYJIbDwiWHmsr
aLIjbD9k1/kPao9+Q8Ar1eP79F8lVqBiekdoXVg27lImiJRzgCD+EUeg/o0b/NERjzTyLgsh9Mlm
S343IIMSuETSVSTUJWeYArqQyYvKAdeSTjP45VN5yHtEmATH37Qu3sjuqZCM/GJ2DiRygYCLnMRe
PKAU3j7k1MuhltFfaKMSpSr0pIv3urmdly2e0WR+dekaxpuBTkBwfkVa5Esp1gueE59Ozv0vEmPR
C1c0XmRZnp9g1lwAEiTaPP3TkgSR08mWcbkIckIQaFylhj14RsmSMThroX5wjgmmMfBMLyYnA9tC
twL/J/GUGM3XSWSThKlXi1YPhyTcY0adMYE5E8cs4Q/g9zC1I2IWzCnxL9d9Lq5RmDUZTV5wYUlh
pc7RRTVJHG5K8lMxcPlO1pXs3ukhFEggQIRUfgj+lWAhWzEWIFHgzNTHx4Ck1Ih3gLiEIL58Kc7K
gWYteEglhvn1qe+y6pxfUAwmx2MOek8iO0yI6VRkwK8dvL6JuaI47wyXFFGJoSXTkVjwZVYwtYzI
/YcICFuFahsI2FRC1vuUYWpYFcDdhYgOCg41ZPX+5ZUpsACfSzyhU7UQKTJGvq27dyMwKwsZSw9r
AQybfiPPjXUXWzlYaISmELzoKzqT3iMLMwOOAZuBw38TagXnreW8nZBIE/nBmria+aDhA5SLMj44
PyQrwAmcbg2wI3pZDIv1QdpSwby84YoqGpACCcAUj0iyzSzo1WR2fbmdlobEgYuCDdYD2jjfxSjw
mQDPGB0V3kO6gD4IEQkPQrsiOyfR1v7hqhGtnacNN2viCnsDIhHpWf2Cl9hBCt6QfOBOnEJtPXmT
kuOQ7UKZbgoYI0sNpHKDfibgcROJ6ckXMipRIxqFNcODCnJZYvSY8oDoSwkcdvL2zEmAkcgJwe2y
wHhNHhrTwXHCB6CKh5Q+F0dSyx4b+g8sKTF1twBuvRrSYSE/3fNToI44MLrqXkgGeB83HmTg5o4i
DbOTObBlyScTJn8O/aF/dztHtwyb5mRG992m6moY07axTYIBmB+dW1hc5OPwZPQM8l+SIA07wPJK
MAmxFcxiGYMVp3R5QQfGVA3jfl3Qy8skbBj1knQ1jjJH/h7UkVPMASEk5JZGYxD3zitDSkWrMRok
PR+mkO4KViAmhQ+jwijvr7GNckgF6BKHACRCuIPMDLdQPFaN0wb99UQxBLkjHlbsoeTJZLqR5Imv
rlSSln84FT1/OBoGnjIIDMEY7/KOcAzNdYw2wlQNQs0xZADZKweuF/uKcyP4KCjpjFFipEsimnde
wm2HtM6QKL4W7JRfrT1GMMJ6GgZED8VOFPVEYpBJ2HQOSAOjwjAZaeSrqR5QL6WNby8sErjroUx9
PU+z/TBWGaX4EplZsU/e5H00v04ZoCMST8Q7kq7okosGAr6KbhB6rhxQ2FLWnk4RihyyKvKvkuGY
zphE5uSMOBNIP4luHevHfFY/9yesg6w1Xt5tcaLiKsZTAS9wG/I5nGhAf/yfsrjRIsAgAoUqv2yK
3BsRmCRnZvyizJAkgLETj+cFUZBji6AjxzeBIC7jClA+RQWhWosPAlDEv99ml284ulB2aa9HZp0W
b6nIkIRJ95FM65NICnSYT5FBhhKaSsQMVoAaCUIOZ5gmN5C0mkFXKl+BcBB34wb0qwFsI2aEGBBn
JjzxLkSh9F/Ie9EkBCNczCoOiFbKhBsugUWL+xbfIOUGtASJhaqKXFbiyRJ1ojN+Tgw4uCUZhgBl
0LwhS0s41flDoDxKBTNpMnl5HKBhekjxwYIey0cKJpXMhaItEl85a4PuEe0IYx4K/QLYXKKWJZRu
8qdlMj/PhE6NhPT6iNS3WGQxNnhxQicJSekWJ36IJQC+IIAgAEIJhYLCNGzca2iI1QTs1YAnYacx
YRYSFl/D0BD+vUeDcOil8TkUbGUEL58uIwDnE6AEmZIrTWyP99LdUdGGTMxvcBbYPqKPb53HklKX
iAwePfQrbfQUif+E605BiScZibVHc1GAavjXCavDD4mEKPnNnrv3JQuSRID8QLtqdETpLI9hpOHQ
BCnkZnBHap5Z5MPk83jx6JNyFmlE54+YZY8aJU20aEYOZzUt0vKfNZYFl0UlRqDlxhXOqrkuFhk8
/3LBJ3P7mSMzQ17gA01dJ13AL4goF+DyEBsML2z7ygDL1aMBSAy6gv5tNkImEBrxCJ5+j+5TOZcA
pWb7M8gAZ54rgZP2AvQjsb10xPCKsO+hIyBHcwfCwJ2a0M3Gbz3cygkMeg1YCTVOrg+b6eXxHSe0
Z+EdKIecHp3lFCdKbyEkw8lS+JV35GakTid53pHbJDj5dS+HVmJYkbP8l3VkXguCKG6iwlqXdMCJ
VdJWBc5kEqP7Q2SM4gZWu5wN1+cAA/ByQCI4qvNYKGMBfIPfUGKZvHBAhgcQemXEo/dAip4EUCBf
gm/mvHDCWDGdJjYRa6Utjd+jYvPcl0iGQfnERGVOGxj0+4nJ5BGwqGh0tXzveXvnL/A4wXPBIItA
cxJKf1xVivQEG6+iFOHh0TkUvAktW2QA5P3ft4BU8F/mwoK5NEqJeoisGwMRocKgZnL/lBgNP4yX
Rd0NAT45QySREREkyL4sScr/B26lF2PgTj6l6kE6yZQ+7JzoobK/wPqIlInmqoQlcs2Rt+Oq0ytI
h4rMMRR4UOMeCNuld6qP4adGwQeBv8c3vZNYrMIf0NLGblAvZaRIgKPHvIpFITGRaDGEyIhymelc
g/Lz1VNpzmRLioPMBURTlm2WTFHOmNijV1qAOybaD5pY2PRouxEZ0PYm28rxEM8vnW7YcQ5KgjKE
fN0oSN1w4qpfNN1RbKQ170aJVxIpqXPQTukj/UauRk/PS3OOzh6bkgDngbcwFnKw5W3U0NyIsi4Z
w5SOb8yE/LqkHhTa5bHpIqbRbMEpoqltnjBvOcM1FsJBYYw8/ZdbYbZJ+iTPLd5PStipDwSzSv1k
ZtLcjlY3IlWM9kPDbhj0+wsnSb6Aznp6kjikrIuMHgeMZZd0nvqOFgyHcHHBFfHGEthsRhwqDccj
MsAmY1koJoAdM25+hpmWNBAYisIcewtTAfaVT4mjA+LPY4TCbIqScg05faw/8K9Bjhz3wQG/DowA
8AnKeHTCzVKODY3x4DUr2pG/gHTJ++ZyQ8AnADIEvQcLpaSF/NxTvIpcSHDoVeKtKhvjK2ALdYjT
MpafldoB2ME7mMFWzMyutuaVtUvj52e+GNj86zDYvJJu5jWT8TKpg7P0ScfGYifWkX4H2g0F8MLY
T8WbvlD1JQRqjigNL1J+WC4zewPIFF9sbZXwGuS0NudEOBl0KDLqLeRZ5lKJU+y4AWv1REHNOhAy
7aSlS6CZI4AKf03Jl3AnPjr8PnGwp2AeclLADVrwFgCzJC1H54aAuLyaRGhGDPvBpxldC1cVqGZN
aEjRxz7EMCrmRHdzn5Ex0x8pQUi4bkpTX3zeH4BPvRIHJgFJ6WsrfsA9MpV+TnCTu5v29/omiweI
w0JmyzTaSMA8Cjb/bxJW7GnxbyOyFYGWWXFK9e8biZHosQKrpiC8FCAODQNOKFvnp6yKgILI/zrH
zyXzh61lCMcRyBjEgYCKpPtuxbxtxDJi32RR+GiWlaki/mYYhNSzuSkbMtILzazSxEULOimTFDNK
6J6H1jooNoJ/m4OcoIOBcSownHEHSoThnWPvgry3+UBaR9tgxWtsZfMlNI+5/tbE46mJcV75q+bG
5IlzeLoCyQ89CpLwjtBs4usuc/ac/papGFb50xDNTM7Za+tTaxOzkS2pO+suZUcrjK8UVWij9jZS
pWD1qjnKlpTl/PP0uThZP4nXr8cukxx9tlVKhFJskcHgPBdfKQqsoZS1ZDVjXgM2jHebIkMCu4F6
tdS2qAq9aIPGArS/eFfiDSwCAn4UYiBPfotvZTFWMYtE9Ycs5AO9TS4hDV9AiuFGXngej/ntDdEd
HBeop9jGYcD+spzFu1xGmCV8Das1oKhNzhxzaFhH1DNVV4W6TfeZZLxIWYVcuCXTdcT6oVxJurUv
UYYV8zpx6VgWjmPmMNMSYUfJVCQcO3as5IYDwOWOWTDMBaLJAqUcYrzXqLTk/u9P6Pjcg8Q7kGEV
HHjsglh4nCjHFBoNGWQxB5+BjoTEjxALQJDYpwRfTCJkb+iElb2SFkcq/fwXJKaoSxnuD/vK/XA4
ZRf/QBL2WKGaBaaoh3ce5vQWC1cAuD0MgVKx7kcHAtemsmk7pVdyI9q31NDO7Dnmww9fln0rmA71
Z9BVAh9+G4zhPfVzLAOfhhsStkxM+E/MCHibA8Rs+wjLRt22pP/h4m9ikduE1RzF9GizPq8zT2gn
UBeGg08kU7AozPN8BRCXyLv7h8M5aO0h8Ek6l13bbGQbgFi8khfoGYWV+vGdjle+QzIqMtwUHJuP
01doZ8Z8Mh93EN8Ub0oE7EvyCHHtIiXPE8gcC3PlH+6ptcLAydEo2VRJOg1vJ+E6S08EyiOfvHgp
vAogLbo0cYXJbKVthOJGBeLJyso9OXkbjiWL+bS4PDSKO1yjZ0iYjWs6bw/Zm5iuzUYskxwrUJ15
nISskaw2lxVbDOdGOAo8OW9MSwEjhBcixkrXNgUWoMYp14i/wzFsQvk2KWmgDXUo/QN6pCR6c+BJ
Pz5wECobVTFsccw3KPyjkukdYgy0fD0CTov2LcTX43/o6ZXJlCDobLz88HGP6TmI9bnMUUseizo8
D3bbc/nG5Jml/zrkBoUH9nceY5P4Gz5etg81nykn84B/EsXUMzQ/0EJ+EEUG576XDWrBSbc53yD5
8zoWvtYYwpE8pQCTreWv8I0or3rl/HCa3oUiIP6sdAE6OeE8o3ue4l9fFmNT7phRYEnpltXvp3ho
7vQUc4CQAE+FB/NznO3W/wevx5s4fb2POILyddGezFDTQ7EuE7gqhxhpMj6PhBVqjpQe5MvFdslV
kINKSMI0Q94s92X74sxbMgOW683Oh1h9UGM6EYb20/QyLbxXoouEiE+jBMgeKTSrJXZeOEnrMp8V
YZ2h6Q1oXodWSuXgKIaia91hP2vNDeorCYIEvX3impCBkrsffcLddjznw0+5B8J9yz1TCQqCxsK6
AVFRcKNBAs4tGcGW/8ZBZ64nip5368pipAg8Oi1gEmLd9JwjrtR6PATCsyhztAh6wIKCn77tKPMx
04yBvEyrlr8Ax6kQoaHASikfJYdUhFn4EchchwsA4HE6mTj5zlwZsCjBGFEGzlE16oc2LelPi4B5
mp+wyJkzAo1c9FtWKJmhlqlT3wJe6Jnj5bGZSDW9DRWZe04H+wA4ZT/kyZeae8fKT/YKsSLUzm9p
tDYId76FGieyWyqDzAGSNbsDdIYJBhpEcDgb/HUfE3Q7CbPoha/ekRuAcctJ5v23Ey/5O40cBa36
d5KOIhoFCSRTerz1jwZB7HTHkdp3j4h5qrAJGM6bkzHoKbNIuZuPdxHGZ9pyX9i3pZKISEG9Y9YG
gtmP79tvTgV01fkFU59yX+3IH/Lg9Is+/B+Nxyr4MUjCHOwjDRpUarizsJ0r60h/0OYKJ/wSvR7p
TnSIzl18nTGxOyVQRDoOGXqYF39g5DB0VK/ZDTd9aXe06dGxxNiU2ZNIFGAXOCFBuUzJwEP43ofM
SdP/XlzwhI/MNjmNlW88Df+H4CDtmIC8sIfm/c2F6A3L2+jexqxvHWrQDW5WR1sIVM503ivzHvmm
39Ntrj6oOFSQz0cR2G4iTcPn3IFa2m8m2/G+Q98iST1mi5/d0pS5a7d7kA/s45cKOEeJ6uJ333z0
k1j5wTWQ+Wg3Zhg+PA0OyNCnuXigefdPBOcHUV94SeXR5NzoDn0Ad2r66MunDo3RLy4l2Mq84V2W
dFAbjFZTKUTyFlQjJ9HDtNPFaUYllVR8ypy1WzvtSuvWMT2KBgtliq5ok8iorkINij4eLiuI/WO7
nj4aT4W8hgLg4B1CNLEUwbbpMEUOLXrdutQea3C9R1fQGpVWbCDvr8nyGtYlHQ4FuT9o8jCZ52BO
GgAdW56na36A+QKh/gf+/pdTQ5jJ+WhnTclEVwq4wvXukKyLWLFB8gaw83ByeIWroneKmgbC/Hv0
Q6aLoic0VWWGAqM2P5LUkLqgAUG9+BacZ3fSGQMxNuAHc073W5qHwNC9i0aqQX4zLzmJJ5eBU0j3
jl1jeZ7REMCnZjOdHi5aSg3aCofAxhB6VJsNuoFCMJgZ4RIRIeDZ37nCygILgHEDGTGsYWx2XCX+
POW/FlH7Jj8n46ODi+o9suCCrULwTJAdrnH15HKicNnQkoLoIsq1uc1I9dypi/BKwxRcJVqjacrB
xjnP9B8cg9IidWhPGbvnkHmIic9EREHimpzctwEJP2A0msrCypGsaNTKlQVQZqTioRgtDcJc28iU
3a3x0K53R3oztvcr8DAjOSD2AEfeHEaRSZsFlfITB4aiuSROnNPdoIIdmQfZyHq+JKbBMZF+mfJK
mFoG5FLjmhqMYD4wEj75Y0MVV3Y69ZEXkHauGeReSEMUC/8QF6FXibcO66eFiDESKVRFGOz9UZNk
IcnE2GTNTgznXkLhSTBGudt9I2f4IjoMaZZnNsFDE1GPwcEQxfvHjvfAFN6YecJXnCch17TKbbQz
UYJA85CVvqEUwShJLdIQoDWp8V+RiBg8rCdkqhyMjSP8+Ba5BsqIHD7Qr5YSfyl/LiFXvdQr+Rgt
EgXUqDi7TCqDBiQqC0gxZlKXpEQzFk0HRhnRTq6QmUAjEeVU6m1rbg8SFVGFecZM/U2ghuyH6LI8
WzvFxOCWB/bti4v22EHkfleZDYE+FwpWjDeAu8WfZ7ev5qX4wMuh/cWF6hAzR0XgF8LW1/lrd6GJ
PDD/BuiCETRIdoS3QPJckR3kPF3U6HpzRCJjMvG1EmytWJimzTW+z6jBMA2SsY6yTib3l67oP9wJ
A/64+ytR+GMmGtoqE+QHC80rj5CJilx0A+uu9Us1C9SRaV/p1huNINPdGA881NF/iwrmc+gi6UYX
U4/AaneXn2YaZWvfehTZiondqWSll0133Bd9mNIle/4em1+3/qfkvDXJb4nea4NeQpst9YT1xuVU
6vbE1nRffdpZrY4FN2b1ESH5Bx8NvaF5M5JNl9E/BvBjRE23POrh1UT4B52qPlToi9fWBfbtFJxg
/w6PX1cYr9l3cX67jNbH57QzP07D94QZgKdbT/cPXPqCn4HYAVpDK4psAkcvYaSLEnQZbfL9l6Iv
9UfUXL+vnCY1p1Kdf11oO0kR9RrWzj1Dt260rEbbXkMZ3nhr0rgfMwKVXWnUu3sm/LiNr3bFQJb0
+5q8nZnmbZTQnlVm7MHnydCrvierx+2zKhhROUbNjSbBy1w3wsct6NEBjho1xbjrTvaENTCg/vTY
6llcqx9pTTdW+fcYHYo7OUWCxuSzt9Nx3GgUKmkO1Oj0udAYoaCE0KZhfTxF6aydrDIG2neQ3XPk
MZLrDN+W/Rntn1KsdcLiflMg8HBCLT4tCYs+Bt1eP448SF3lE7947e3bgxjh3tnMKr0ior/W8Asj
vPqzZkAx/HGe93z10yckYGbvdSaCR6Ofh/l9Gn4NmvUAusUD2ftLSYRI3/nDUXrIKMZGr4JB0aLW
B6saZYmU5bkP5rnpq1VwvLqNtjgP4slxk93e2mahNsuG3lQG/7brHHkQRcPeIk/ZGrCblb+24/a2
TJes/HtDb+OdTqpMd5InU8WuDRGm7k2QzHjeoFyPOWG9sdEIfmjF+00erXcsn4yAHjHQ2a/U3yGO
5YK8SY8NKY4oi6XfR/2zoPV9ggFWc0IdatzP0dqEdDHpqqDR43FCk9/8xjTy6++FuROQXel9udN7
arzpQ8QXonNWOFX7NjQQNycW5iYO1MVg+Gs+QQLHXofEq1H+VWZi1cyKSGq7G3xUWId6vNeN7ycR
9TjbFn00GK2u24rmqfovNQj6NVpMk9/jqPAmSEzdRqi1z/JTPLwaVnP7qpUHiqo8tQmxCkDs+IAy
wNPl5s94tK7xj4P5rbp/6YMKFSqUA5UF+qPKkibrwYKJ9ExMKDlQw5ZeogrfwcS44/kvT/wOEOv4
caWjtvi4UYvDJ9jNyEmbqEY7oJpWznkMEYAorPxtmdZ12w+f8+p5t5PJxfFLwiTG8NxikwnHGv7w
kS3O1W8W981356UJPsBY3XXvUX2Vl6WORXvOlDRUUX5/y05TdRJei1X/4L3GmW3qUVqH1ywyrn/9
CNzLuNgNSnbK0/TTk7J/PlBHbGgovm1z1JrP7ipl7i0zlwkB89kjQ6xU80yM3QNxSLNZK5inZDwz
7zC8GRGjBiXeGU2VbTHa6lixR0N7Jm24T+auE/334xuHLfeMI2TD227Sxw+D0aI5PbP8b3mFJaQR
sN10JNDfmy58DD8NCDyn5Odq/uDkdLQ0S0LBi3LFIbxp2V9XwdbL8IiiQtvBjSxUp9NM0jEDK4X7
wkCVE6JcNqfaJVpiVcg4qA+Y6B284/rrjmXtR8s7OdC9JWBY3RmppFUoRCKSWX6OK75lKkfcqOPu
jnq+GVxamPFEc9ohvyzV87K9Hq3SCPTLJqOv/znaDOl/1tZG/a7X4fOxK7TfhGzndJ6qXdQeN5ra
WY+xaRva8soQ1nau4bOqElYK3aCPrwpR5BohUbztVQVUGEJuwtleldxVR7TW3mHvkmGpzZfeLE+I
pzABsX9+mPoqO20GjNCkYFGR55WbYbHUVe9abxsu12SjpF+tTsfkifbG9i0brCeI3WoZE2TJiSaX
v3t7s5tilqbfp+6naJiM1d49A5nOi5m5OrNWFQ2Cj47QAmBEM5ndDdiy6I2rKtNu9Q1O6KRxnM6p
M7g+nCGi408mK0+ShFtCR1+5NicTFFkHTFpmNMiZevQdSmb316D4UWyG5lc9vGL89jWanQMqIZh3
rVwivzp6hLeMoodGT0EOzNZXzqXBI4hXUOb18fv6+K6TdxO6ibK6D8JrsjgWW7P+5Jw+V81xVxtg
8N5l4p/MRZ3PsDeJelCe8zOqTdefMSehMcIaoR3zO3ss2+GmqcLz/ZuuEK2xyxuNiIAvdxKj23iX
Zr8XxM27ydh5osRE5GLeNy2Z3IhZSeflti0i5fwfS+e13DiSRNEvQgS8eSUMvRGdzAtClCiAcIQ3
/Po91bMxGk1Pt1oigUJV5s1r1uZwIjalwVfriSKN5ZOon121NcqfPvOUaWE13y8ixWu286KGoctL
eOA9GKXP4GkBJQ9gQxm5hLIrQ+qR90Z7w4FVPpg6XB8bXwNWcJp/jslqeLKSNPI92NIMx8BinS6W
IJYpsF/sQBbnBpYCzknjJkcwlpvNxJhAWbWRIOeK7yPVmxaBsLnWEDFOe5Pdu2iCyYH4VN+kR7JJ
N7komWVSAHMaPd1mK5ybJ1u+WhfpZfmjuk9DxeWeGTjHcu71Cox7KF3WeYp+gB1ybEh5ApXQa7DF
yY6NXM/GWgtiYd7Yobkl/CBkO3/gj0JN84LuFANZvNk6wAwCizQYcdiM/e51UphYLqf0KDU/itH4
Ru4reLk+cZt5OpxYgV5u2wa/LVLB25aD47WDcZKtVFLjH8QkT3A/oD1z8sq4I8lj6/4MxF53zV6T
iMqDRUrhkmEeq8mfKbCJsX1iRfigRJXgCJle1X00QoX8bM+ycJyAHKQlC4KR02WCEVv8MSILkFiC
pTJPwcx1vEfsWyGdYvLV3BBDhuefryFks3hx9mtngm/WhKMvcozmKj+Sf00m1ST4NMaivT/KRZuv
HKNYVDVtLw9/WbF6rHM8ktpTvNw+DWepdRkxKKTvm/aFMXh6dOXGx4k6M2T28Db3lg9qmqn8ChnR
JImba7yoqPMsBXEbTChMJEOs0ySdnt3ANKS+JFHmKsMxxgmI1ic175a8r5nDxQCVZHyrA9QIWfYO
ffJyf95/xlW6ea0kHFXiXXTIdt2m2JW7aTNthqXr+vFaxeOpXo3bcfvcZ2/ZW/L2OGH+csgu1sE6
GBijCN+PfI0hwCYe3uz4/KKIJsuOcCFItRBBWVboXWHDIB9B1KK42ejKFilGvlr68r9M7PaiLTHu
Wtu7bBvtsTTZl9uaf9qtvi5W5WqcZ4t4PSyFNcXAK+w2yS7ZVcLpATOpcRUtZQ14uj320yxF2k/I
CTfn4T5xlXu4VTj7LvAKpUlEDYNVKkRhnIgcdiK/jwLuWgnq3M9rdZ5kCwddX7rIMerBRUSZh+28
Mvxu48A/UeYvloYzV4zg8QoqyOVwjT6Fl/V07g7TKfoI3+3beOcoyUGsmJQzluPNPPbpHixmrfNP
uTIX9mJYijfDReafbJf9ezPx7r83M65CZhDqslzUazQz2zL9yKYikMAi9afk8Qqq5aNZyRzq5TaD
HF7sdWf/kA8v6WA3sT+SXJTbi6nO/FHr3IMykLHt5bUXRh7GC1QFT/SzX9NP+0eJ9M9ahgdcEy7b
1p/z9/pOP/NP+TydtEt4a7grIXel2Ip7ku7VdbvNVubaXJiL7P9vo9wNG2uV7RruSrWp8kBpghyy
IZfIASICzwi6KbCQgqwUDBmIR4V6C52UB/lDjS/GuE9eUaB0hk8dNiqNL4XvYe/MTIWcLavxI55Q
pXwsjAz3iXjd1dpCSiDmmt4rWUXW8jmaxNdvK6n1lJo9FqL1+PKfzjZ6HOSUlwI/w/hIXj9Wy4wo
B8vi1j2Tx6WATSiF/qjQaRk7GUKz9VHQcnf55hH3b88p2emTfWwzatpau/cpvhGjK7XKl6bCNSKg
o3XgBRbqMivB/xqvbg7sub1Cw15P3XWgv04TZ+vU0HMKthQHSaLMLqPm56iHSqi/99NRt64NC7s8
6321LJ+cGdbatO/RcDatuVma5kYfoltsRpnfyOaprEvpN9lRPifKJJ9CaxmFIfOaeCRD0tDIXm5p
guVC+igeJpnmdWeuH0/0otKxUL+tbOvgIYE5CDAgA/hyFbc7vdiA8hYAA4Cjj4Mqzft0mxnbUAkk
XAVs/zEsY0iYWCX0S4tsTYzo+q1mf5ojsQHzHp8sePdqALwyDNR/s7T1MubUlkvRw6nAgBgrfzZj
2nBdnMaEayUDfZ6nwiL8UE8W0wDMVgZP/nmScsnUDLSxEj7sE2aO9SzcZ5Y3Yk4TuwOLmLGpHnCy
pKg1S79J11yapPIsrFYkb5rmnOhPlCY0F0TuOS/fRiUreeSHZ0Og2hslPcOYhPr9XCTqTSYSkFMI
IxB9mYSftbk1nM8s2Zfq5dFvDdjeBCboJN778OtgiWMFq83YSUvRGrjg4OD00dNVaRuevpP5zmOR
QK4nvukBeL1Sjpa6F1AAV6acaPXe2nDdYeEJMWCnDwszWmZh0OULW52XOEhjQgTJcDrpdQLrLu+P
Y0lncOgoBl7eUwXcsFExXROgaIDuKn7LnEVUnCSO5aTs3fz1lT/vgEOZ4ZfT+oWRBmpP5Vg7b924
jQeuzVwG65GMe6Ofo/EyYvxvEuf4nFvsLeVyJK5c2UnVZxvObQjAzWepEWK6ejy2UYXj7ncn7/Xw
VBt38QoT0AhUalBosLAzb5NzMLB9iSN7FktfinId8nvV3Az4o8yYmnMcksC2AxlsHDbUrTp8Jun+
Yb6n09nOrnb8Jsm7xLjb5VVvbjL33m6PieqV0mpkEGT+jPbNxDWOcD3YJ7AXeTvZcYjOaf2XZN+j
HFT9ZsQ35XUyonVlrUsbbo52LuSdHO7sgQjbYwHKjJFu9p6Wu845NTnzJEoZY1jbJMC+OIaPU/5n
imlLfLSmXRnu5QLSb/E7MOqtjklLc7uqopOKRQCfoz8HHVG1GfA0YdhZH1T9LYEO2AaOtM3D3Yut
GUStWEe45QExPsDQNOVKyz5iUn8dqmsabwusqSIv1dcOQSXq2qrf1eLIzLQtllkXzeT4p08gnOXH
pMeUxblOgACRvtNgcinr9NI267Tb58XR7M/8no1BHrb2xUtUaJ8aMykTG/PyXemv9EQjz7VxeOn7
nrjhdO0geNc3z3AD09Ipur3cFEiXk+HN0Arw+l7BtJT0Hx3I9dEhkRXV5PNX4nBLnIgCGzcYurum
sWdDwcwq2pg8lYnzpZfUkU8aY3BmWBaKdC7w/ev30XQe0p+xZNbIv2bE8zPcDRTKnQ0wQWBAw/vN
95Pym9rfjo1t+D6Vlm37l/dvr/beYu0v0y58Wzg9ajCDbw7eCdrRqDcPZuqPt5iRpvYlFZ6tvsfJ
uahOsT53ip/+8a46mMEXVO3PnWOf1M6XsM23r46ARLpfafjRHarX54WLJLq1mlGG0V8lCuIBI+MX
QTntQa1hz4+uyeX9fFDE3DvAIFizKTCjZ8NCw1QJxEhaTzCdp3lvzNllHoNfTfMGbvgjIEqFr3xg
NCWB9/qD7WuhVyMaQMVNdy2GkAvAcTA7BnWlQC9ZLq6GDA2fFUQ4ts9f5Js08J/kGR9PslkYCNuz
ht+8G8RWspuhW0rdAWwdy2osb3i1IlZVTBz5a4QeVLMHk9kbttQUic/7KM9S+jkiMgfxBxF/BRuU
L32YLTnoTNBNSD2DmDEyVySJUSZ4rfQzxcdPlJRFTWb/dB3EI3KgVUFTeQ9Ua/Qz6OULL8GdM/OG
yquJxED5DC+dvhCSPyQlqHsMMRhy47iP/BHNJdZ67N5gfIw0ab/wCy9n2J7jd/9fhDyYlErRiyDl
E4DJwnv9k5E+Hwm+OYloXZ4Qot4JN+C7WUCsf/mH8y3d1fP0C7Qj3aff6TcjZeO3hqFz1b4emx/r
i1URgWcjoOQq1zNeAi+Kl/bAiBiPb7GwAVpEKCgz2Be5Z//CP5nEAib+hmf1U/2sbyLxqXwHjQg3
KvQO/Twd1N9YZC6Qw3ADQeSV8Xn6le7xH+fdayeftK/i0C9x4tuUZ6EtEDHCGnY5+dEKRAa64INr
iC8ciDFiqKNCQBZJ6cJTWnhvCbMR1gx0G+nniY+R6ubHF2oOIawhemw3zEXqU7rG0Rsvb5H8Fq0b
sr9F0iKAcnbovhmHngHmDxhOQzGPFoLjHK2FHZKYDUG3gIxNxpE7Ml3id8iNJWhuRaMmAmyI1cXp
EYHHRaxPIJRbQxD6C4v81w1PCpGucAEbpU+xDz2O+WxGZP0SziMSf0VQQHjIL/G+JmRBZMci9w2q
i0aGBqoTYpNfN5htcCywyRd2+OanebCOnMksAT6ie31jZ7sJgskbnyDLMDdnWYgh150fCztRF6mZ
2m24s8k//wV9iMy/6V59iQb2TrQI0e1EdgAqYtbDw3YbLsPFwb29wsEfyhpvCzLzvycINFO7WcgE
vowb/i77BmnLjb/5/LJIXJ4uJEoFIs4Aa/BiNvA2jHe6u3f4ajdofwxJ7M/o/rizfvgARW/+ffBI
MVFwEYjwZAH08pQ9aZV4yvgD+lQILDd4TaCw+ielB90fU3mKKT542qdLc4dvfepI6m3eGJWR9kwc
ypcYPnzJFxziSU/WNsOxOZY8u+v6hB/+Rb/z9zCsb/fjadrpFwhSw248kyiGHRjZVu35RdiGTnJi
8pmuxXsyFo8v5Z0rTD/a3ih+akI7ckFCSKirYAuiVoZ2xtNqMAn47WUQCEFbqMCeeAf/vmbqF/Lg
gjOQd6XDOsTGC44En2/sNNw/vmsoEnBUrkDvPUo2EI/23WQAADuYwwd4jHefeg5pKI6fj4saq5Ry
YdRze2AvCpwk0B2/QfE2BHw2UBhWvhq5FtQVoiOJy8QBsz1HDLJJSoUcqM+e8A1BXcQtBkHzqYMl
FEFPt4TMHXqyEkyJJz8Di5pVZ+MSCVpkXzWAe3xDRWSGJ43H1I8ioWwWseGHk58YPgOrJA9GexE8
bc9SvQLzAerz2mXwyLlRN54KwiWGAm5r+n277REpRMGgzgHxUxRGUWAXvuKA1FOMbxzj2FdnrXoL
0fCpb1p5fuBAGm3T9qinjLz2hrMdiVIfThUpeliA4FTvbGX7NEmb0d4X1kWbDoQTRlczWUnKZoA5
BNvvtdDhDaerQVk9lPmDWVvjQ34gDZHPj5fbQDL4eQDA/UXsq9+UL5SOzo+GjuqjJiHHWnRf5FSR
gcByoxRmeMtAl2eccp9Cn7ODxCKOD+5pg2EYfhNMLAbK5QA0eUj8p+7lzwDwTOK+1G4B+SYRWUsk
EbNFK0chmmJoPXnJ04P50nHIyMQg4jrvVRDSmaUsYNOwbIjUEOUSs2MwRsCyL0HK+eJRJRib5547
Lf77upEptuOsYI9WPxWmbCIT2DyIiBdKCVK8RC51tFUP2TuT8o0p1JQIcZxjtG3J/v6nnkRThSZ4
iTQK6xkyOtcmWiDBXbOh8jG8exfx03DG+V0LnRDE6QtSHqL//mWXWDs8WkRC9bJlN7B2UOyPvBr2
A4zX4O0QA0PpSeIS2dJ14lYoft55+P+9YO2oHIEnN8rXaxf/vd6M7WNDc7kFcc6uwB40TaBG5d8A
W6Sdmy+/6W6Jc4naWwaKqZRQWMyP3kp4Gj8cPZ5Z/NtKOM5Mp+H1RVFv6HctvCjlp1HuZQX+AdPu
8MTinsgtw70Qknjn22qQtaTPinlw7wT40BlgH/haUq50Cw0fwzbQbKZcniEy7PyONT/NFX3BZGsC
4dCXurKeknXY7nX0KLhijfMK11B9mQ6LXF1TNSWqzxen8aqkT4P1jLbi8RujQRi2zxIsYVXhJAXm
MwHG+PWL4cai1Be0f2k5lymvsaLS5upzXqPhDPc8Pna5a74T5QArxLCXDQNm4sfkhcqaVwRdJsP2
C8F44Q9gRrh35Qsx3a/9MQlKnCFV8ljnoc5VDRiIT9r8kS07DHRExC3pHkE0+nkVSPgjpB6brAYa
Cvoe+zFmk+nSxNBAWdJ6WczQYXdAWc9B6qEJbcc8sOAf2Dnj2Iq6LUn2kq7Wvpl0DtMiDTGnXiya
jgIVGoHRRK4JtqTUb475o2n3p0xt4uDwOVdRf/Xzl7TPHBZTfeaGtdmmKd7p3PLHNmNzHaT32L5N
6ipjIaQ8BI+IM/0ZuWqt+ZbUwH+xmWMn6vNFtyZtQVRZgs+e2ZBU/paK9ftKaaci6QXlo49711E4
/8IiCsapwz1cnmo/dR6feqbXhzgNzd/O4NE3LVFcNv1OlytSuAYZl7VqSJf2w5YOr5Qk7nbbFqso
8anOmh/5l0oLoor6SVtzg9uqiphZ29McT1KXJnywK2JaDhUedxOJM4AF3F5gWJhX+2hDrdUkZJ35
SghXks2Eb8rhRJnIlsEkgXOo1xZktiU3jqGe80YJajtQFL99wY0IzHDBnsNOD+WLjY3Kmwqe7SOF
SKbADJz1MPdCVrbr1O6EwzS+PnTRVAAcxRzI/Cz7X2S3hA84FOjkwOkIetCHgkGochbCRfyiSImo
S/jOOIuAiuBc85WUZDKivhtPrMQUifO2VkQoGbMWCpPHW2kLJSPzPuMdPJz/OvqSNoBTi4yZE6MM
jiRoU5/Dlr9E8d/yTXldl5xgNKYVMefyhi7lHOPAydtgLFlCcjE+POEpz2BrVV2j7wlXA5GkPqux
3SA5mBzUDds/4yx4BODM6bdKkh60JD5wHZhm+hsEJ7hgL5xW+AoIQn/hm0Iot0zgKvmd2a8oZ/HN
p56oz+pf/Fvtpm+qziskl4yAZr7G/JOvHRKx15lp+o9BHjc0SxUjC4jTCI/sM5IpPAS1G2LP9wrK
dT4fiTSstt0Xla1/Qx4A1RUdNKJy5DFIgPpfif01/1LCt6xbOHnAsxDCHJyCwfLAEzRnnsorCdUc
9p6c8wVn7bx/7uXnb92uoIzB4RrCE6y3rt3EzbLJFjqmRhqs0W2aLPP01DwPDrllw7sJ0Pt47opw
FZdnbF/7MUj0o2R9V/UNIsvLix+egrcHDnkkeMNHU5Zcv5ZeozkaFbvCusK+P1F/bb2bZco9LA6D
vZuUlRF9d/F5uEakl742MCLhNJJZlPxWRyOwPuJf+GeAmiAZ4rIP9awBMitZOT7HPApsJrgOtwYD
MtoAHF5hOWCYp3jwgiKMRCboiPxYkdYqE1yMn+ckzlmuvCkCs/K7OK/UJccRmw/dNCmFPFssZg4j
4gGLd450zl2ewv6dRDsOE/7/Pe395Mb8nWNL/U1EhFj//kI2+XzQirDsmOriAY6ld8QMeKawkVyN
zQQVTGMU4rIBqrjYwdxhRgB/licSBthzozI16H0KMtY7tHIiTTM64pAhiEv3/eBwT+ZSgRSJ6ljC
chk0eyRwE3WfuW2qYGx92AMaOmN1bjRLtmb2X+pCAwDvRY7hWaforeSPgVRM5ypruwcqvJlMHGfy
0cIyf67kfqkYKxvZvrN+PuZDuKj6N0ufM9CjUuSnlrheJjBlRddKYycTksPAh0H0D/UwLekDr7PQ
14mAhpaLzd+fdSFvkjuuAsdw3d2YnIvJzUHgtyaR4cyXTtASnhjdfLRgyThiAw/hkmh5FoHh+N38
wbnhvB8hqcQ86yu+nQ1U+ud8qVLAZqi8mXsVM9HTBv94rBNZcB8g8A8CCvYJWgpSKZlTM5jFJI1O
g5m8aLN5edpXF8TXHiciLG0ZB0NZOvG6DH6Dywqlcf96ky7Km31Kso8mvTnTURnpgrtPxuNhDy16
ncb0Ye2u6T9f2VZPDlF4DZN1bcxNaeEMv/BxVGUdwip7HR/4WiGAJvHJmEeAzPgiIm5c5fYGoAOc
hKRXo/TI/qIMYAcENuHMYb+l0gOwKFgMdP1k2cBHw9hHxxdgupoYnDzc7Lf8HX+Vc3Hojg7zNDyI
2dOeYgk2VxTNOn44zkz7KdCK/MX4KLC70ZRRJJ4hHtEwaDeU4Oz8QL/IeAmIYdQLw5cHBP+2Aw0L
YLZi0WdytnIGaV/yXkmgKHsWEvAPG9c/TA8Sjw96Hgo+cItPmBf6p3QEEhP8bmiNfgXznqRdmBPv
QC7tjbWu6yCBM+fIoYWce5eTPCj5BrO0GT+UwjoXlO54DyBN/8UPH5HtsRXu8Fr8rkTk08o88Nw6
O56VEHBC/0WD8sab4AdfFExUwl96yVr0cGgzsBrguE25Tx4ae3Q9w4zPzztdM93wY21em6P1gAUJ
RfxCa82lrgm95o/RacCk4cy6k3VJSYEUjPaWkrqHhade6HlHYv+kIw+xiYAQksaNJjHnCX/nxUC1
y6p5WSxCRP0QzJJFjWQVNzceBvK1UXGW1wInjYpGyZ+0Q4Nd5/NLzjcvHAaddSqvB+JRgYdoamWX
8qBjbs5NwT6sFUmIXD22KloO8bOkOaUAEEyxAC20f6O7+Qt8YP/SZ3ef06f5Ox7Zq2Qs0bGhwS8R
3jpsF/q9X24504t+8ig9OEXgLg5QRin+Y1+LPaeD+kl2tZl7du5Bjo3jef8KOnXO/yrN0mkWzQuO
rOfgm/UQC6zHaAQmBsOU5xJk0JHW4Mh6vOpVX3su+3re0rNS/iJhIV1eVNFKD2OZBa3BH3oFCR/S
Sk2WlrMvwm3LMAsvvIlNblVKW7NyHeQw8fwVzkfNG8NgiJea7MFMU2ilI1cqvRe224LGHBixB9tG
/esJJwhhGnjVC/YJcfWLFOkK3D4oWiARvmD/N67d8zz6xENTK6lKkGR0rAuqJ0VbtPoSPgwqB40J
ihP0la/h+tOiGfDtl1+j7cmDHBwwXtP2Qj9HAUD5aP6Rly3LSyYHHMkSUv+aU3bRvba0qE61UB4g
uuI3R9LpXguqD3LCea0FPD8IpVdy50SUo/Gu4sB+EZmFHDBwUGENU9QSoNq6/UlQ8t4qlsLZvJvf
5r27A9fwAc6JyJninbqumGU/YEHY9YrwQ5TrMHdoZ/tTQntPajjsNDD7DnLODDMV+d4dhx0sf5Xp
Fex1iFmDRz1UYWhqiPCoKnaLDwVIU/EMplvURhgnYd8wLWxE+JZLGAwntCIFMusd6wy+O9bnEA2p
lj7JJoR6G4Gr4LmAVowO4+qEMwvzGVz3m2WXLUZCqbQ3Ld3IFCkcG/USfT55Eeq5cnZJixs4lI+V
RrCFtXCgqpP+RbxHujI5Bf5yKN/6cRzWsr1LWEHO3hjenzg7lOdh2r/qjzjZmPk9jo+SvU/Ln2r8
UotfK74Uz3OO9TSeXDirgjUpFy387R9rvVjpjzeDtzgG2SZH9szjEc/pglJmcs+lLDRJTb+N4JfC
mIJermVbu//sy9WT+A8n0MoVswqAHg0xKptn6srjok8COVs3sGz1dYIjaLlMhjlrycEXjFTLMKhw
JpBZH0ulWtVQLMfl2HgZ3vYGI+A53ehjWlFOvzT+aNX1i7JYxk+xXAuSb8Y5Ih7MGEuUOoh58Wym
TMOdLLsNyVqr5na/iCGKi8L/AJMt1lmX8zL0JpLJ8TLBLPrJc+hx3KDVCYEsack4C/hxmITjVIPj
OjYoqU9eeYx+8F/YMtufaIb4WLKDUiKB9dHp0MjQlRQ3divmHMKNAUI3Exb2+noGmYdBHstLwpUx
c7nZFmvXHyFmQQOaAgUJyUSvPddD34F+Q0v+cgUVHhp17D8eQO3MJmYyGZo57A9iuAWNyAtQ2Exf
euQSd38BwrLQn8PzIheicesbQBd7KO+TU4tUdwN+Bg9/4nE6jXA4WNfODC4Z6o4KAzvakN4NcRGh
3RrcephN0G+AZdhD2T3x46fNxKxVjHRmCr2eDJPHL4jkkGcqRF+Ljt3POHmKhVYEfXdOOYiKVSvN
a2kpaZ6CZ6+6sPgjYoz0eRwtEpLgu+XQBTbpYEjx//06SwizZ9ddNKSJFp5VwzwLrGY+qBjArE1t
rrQuVGaN7rF3NToCZt+eg6uHHLSFO+IaZbgx1mT1v8/qYuSnJeLdFFirYtSfuLxLPj+NWV95Y8cE
jMk/qhiXEhv7dLsOpksZ9HsxSLxxbHLygZQyXQE9ZtaSIciMOBvwm6GRVOC3UhS69Gw4L2GD1O0e
nFRX6pMKmi/iJrY4KpWe6jyEAg0DjPmUywZIHZ8jHmx8fl0gYMc767sZPca+IxrA34w5CNq1qwpl
jekwZPTa1fDyengvHi/JUx0XGn8IVvnyB4QqiHuQtjjzGqQi4vECUPFjfCHhaKAAeC1jaxHbME6P
L/WvVK8NuXzNR9yu5OehAYY01/yRUi803DfaVdUdW2k7yQvENzJiJ7yx6bt+JdqNcq4/55qzqIbj
q9nWzuLBoFxFDAO7zqswlZB8Dre2XSRkI8seHVmGhWDnRTZMEPFccaVUqnxoc8YMKVeJOCVfMOpX
tXlIRQJZpvA4riCL64y8ni4rOkWMwLMH/RwjDtWll2bLnoRIwu01DmKPbqhDbsEZCGWI84SGCGIP
IR4VDAIXUhtLHU0Oqz2iI57cntaJEei/SEe28JyZSOnS/MJTURRPYlr0gbaC9cCeLtq7epahXaa4
R9LEGQAhHxkS9fyfdDJ+yIXjf2nOWDz5FZ+rlkhrMYcpCPrs4fD9siLkbTCetA16Bg4shCT1Sb5z
JbAtYqrHVdHeKYQ7SkncJGhCmdlx309MKhgEMrIAu2BjSlMW/6y6cCTS73BdxQzxIphh4LQXUpuZ
SpGYC3pBThd/vxDf4g5jZuKCX5iLUHqje8MonIp7dMuTxYBRBDdPd+lGnvc7oVn7+IMXwKnJZ+M2
3blR0709NW/Pco5ghoWIKo9FWa3iD85ik5e8HphNOOvuaH/3+/BaklbEQBnTtXf1Ll/qU/fGaTvd
SxJWlRsvigbTAaVv3enSvXEzh6/wKt+Nm3Lj/YoyVAxlQEB4vHjT4w2lNI8e14laFicMatk36yYw
aiY6QzUTMyjYN//eLoXsVnundgAuoaOkfODisWkzDRWz0QsPa85sp1r1h55wVs586eO50z6Ax18f
2g+7Nad/Ted2aj9QbCm8CaSGMND+Hn/aKSQ8FE66kH2hnnDtLW60PNofOOKilhJJtLR9s2ITXeOl
+DpYWiRVCh8cvHNJ4DH2rCSOLdIChAMvu7vxI/0wdYAAsVXWbDEieJ66HOC7/gd0mZ+Ur3QbxU1U
wbv+JsZQhAvzLNA7CRkUw7rqiykeBR6R1vmbwLqIOLpzxdibViQFMvlpz8lnfbY+qu9wQthmwo4/
m1fu0sAC+6reRK413fCxPCf8voX/Et89vzMoJ7gakIv/0o7x7P4DCcp3oEjQNkrpd/p9eUtLwYcI
kTY22Sf7nIQOFFsgRB6IQwufQQolNoVjIm2tZmlN6yw62MoeGBSicmHujcfnJB0jDa4us6PiW8Mm
5B9IwInFcaUJ4e4xZ1peerSUyIAcTGIKt+rdJuSEZMABC9PPwZRyXyX3YnJNHDA0eL/YzVqO+2zn
XYQEmM6LZKuVlqwMxJeVl02+Ye86ctlAamDeEWuIMMlYS6PftPNWD8JxV9H6acVOpWcvPsNqGdWe
XW6b16FNT/SI/Ijite31IGME06600JcpcanbAdoJIgPNBcHBrxCnXV6bM4u/4b3mmksvBANZZrqO
CrPkPKGtn4/l/CEtraefG64GDsrgnXZz8lIMywhTJlSJiELFLxSfAz0nPQ256wM0BAIcshI37N1H
S7aPmLdUrQcyWiBhTxjOeGLwxeeC7TdI7EDttsgDKqiYdgD9SaoZf/mQlaWnr2F3aC4gFsJzs1GB
Rh4IImOkD/gUXArpmt1o0xAmm+jgMTKIBHUh3quf4e+AdmPG3KcjNYTRJ4NN1A7ABzsdz1k8hfDs
wBqdloPjuWWKFozN2uDndhTXLlWXOE8VyAh0Wy7ogBj2sCGgBhfihTPIK9+HpSETXoRSIVnzCwWu
KcT50i9Bghk0YU2tz3m/fNCKD5io4sYHUR/zp5qew0U5obxmIeFJXDRJzGnoKlGls2dR1MBaYDaL
r8iOvtM6Pu6c7Ucxpt2Kt8d8+l8ryhdQLkJK5oPKIL+DTz/uPLb1v174zNj3dSzeH9vXe0MOuu6T
UY8TIMCvIJwxcKTlF3t6w0hUVBeMtdnOq69sP1y0d64STTbPF2Mk4G/IGobDvRPTY941EAkadp5J
mh62CP1TPbQrY2vuW5u3x8WayT89rOOrdJHuznfzKYMGfUrX+F26C/IejP5T/tFR1fEuoR8dDAFN
RJj4Mne7QcBj3sd1F6ghmDxkBwbxZygT3Hkskxi14jaJgI7BPK+CiaeYIcy4363j5S39CyvRg0EC
v8T8ZTgIQKCQOyNBO3K5LEBSFj07nlN49TtwvF3QtQS6RiceWIC1EW9KYthwbhpmGUgGfiTEr4Uu
vIzfQlADeGGF4or3z/hwYllz9TzGkYJP0gXwOXgwAHLAHTNj3mIRgE2KJd4IuxdyfUaT8gAvRaAC
fA2zd5bw4wvSj8NEoHQ72MwjSESg44KBcWgZMKnCDBVqvDnXsPRIvZzD3ES8wQO3sDIXgKqGnty7
ZSh+YWmuqNUhOFJ72W6Fo5uyVbOF4SyZ4VVRkJg+IACcfo7R9tSnVIDQIN2sExg+GtQc14NpDdZg
Ip7QN0O5Hkibaf0OZtTol9S+Bo/rHCUJhypNLooDjI4IHkdgyg8HxGCkQ/VJ288PCUcqN1roGV/M
m2wMMQtB9G+LamxmMdk7PChTbXYbTwU3hlP1IQFAYLQsrSJ0ivZCahjJb0ucTbB8MhnVBV0UFM7C
VOc1wARPEopgNh76hijQ5YWdrdp6mxB2izsjoRDUpoAlaIYGsPOAgTqTdZpkro+QsYLhbYyNfJHv
GW016TWCvMHZJQ58hLZQNqgrFGEMRxtlx6LemzC3xi0sWXZwlBF3Y7D/3EmPjWnvxnLbYaj4l76W
SbHPEObJc3tamNOCEq+n6wJsRW38QVPF93IgJyNqB87FsDGCTOnrk0/r39cevVepztBI0qpR8VER
NH/PbFZiiB95LxzwiGMxAlzfqRFp2yRrmQA9EnIqBTmFKHmx/D0UkQ2qiKVO6OxrG8qrJDom9SIi
rQ1BPBFSSFpDMNKFnKxetGDoSd0GKf40owWPWDyhb1vi21CxRrlf4xNHlAzgBhFdEESpQvkjpgSh
j8Zew6R3zxyHshRwYEJBonhcKY2S3p7npLzG/jR4vLVWneWFL0MtVr0cZjURsC+X62DWQWEtqlzM
VCijWUvUrhG2UFz3b32cyYxMgWKQctCWwE5LPZgCMYYgAFE8TAxERhfcH1wq+QF0TfC2AEvXYF5S
qMGvoGiluH2mc4H+lp7Fjih7jHlDZsLYZUDzYD4QiTWQd8K5owOuhVs3upQIwDo0OzZBGLantD6h
aCNur8S59CBc75HtJd3KThcFO6BD9xLuSkekEaFV72PfwrGKmSPCSNwc8Ksg7tl28SjgTufF3MYn
nKeVZZWuAKe42TTgEd4TnNLKPMK9D+1G7I2q4IUwTqYdAiAU5QxPF88NGcJ09vgiO64tjkJP47W2
rgNVhb2E98Mjx5XDhBB/DtzhU59hHhfMxoaCc6KnVvasH4mForl8NIP3AAMUBpehsrLx1BMQjN+h
nmOP49QS1gTcGMBBugqec/UKOI6a7huxd3V1fiJaY5U7hnGjVx+eRwq+jnczsBjgaIs2qfn31mlW
xowmlBcI7us1dUAIKRHBk8tKelAldjA0Zth+OoyfsC6Cv+PQ3jTf6nU8l5+vYkZLZrK74jsx7UIg
Y+S6nBOMpiiqCRyFJ8SGxiiMOtc18VSipv00QiESl7+BJnNKQ7pXIjQKaDaCeMPGhcacOwaA1qLf
xyUo9gFFxaLlNwu/awLQWu5D0fqMHPlMTWlRXMIqzgNgVZ05FLc9D3rsKfEJJF6odhusunpXbQDx
Zryajs7gvbtA46TPiFjLFFmCx2ZhZ0jELO53qZcQPkExvubYZlIMfmRDnPxX7kCEie7wYJhKU2Lo
fOYcpIgA+uG4Euc7fQYFEa0KM2m+GvctMCL44jBdNNR4R6qH8oZ/THqnBmj0mQaIBec0EpNc/Qo+
yR2kZoZ29MI7qgk6eTFkqxq1KL6/CGchNcAsA15AJQSaViGD/Jm0oBsXxWvj9IcJLkUZRBaL22va
AKpCD5aHuT1hYfUWPjoPgHhcuiNmAxG78/+IOq/m1LUlCP8iVSmHV3KOBmNeVBgbCeWcfv39lned
uoXss4+NQUgrzPR09yToZuZDuQCC9KupYy3AJ9jehKkmRRZqwQWyO/Sxy0KasZK6PYXEsZyNA3iE
qGqcUco2jtMa2gtglCeLYo4chO5tLFBk2Bg1m2xFU8BVfgISFiB29sWAQq+PCwmLJf4FZNAzppxL
EHtn7dSPOGCQWFMKVfuRLBhL7E2cDO4urEws3iRPICis04AoNoUz5gsvfYg+GC3CsIPVurmB2brU
x581Z4h4oYPYwHo2RmCV0KJEG/PzphB4ahkuKrxobZrczpnbIZhKzII0YW2vAqBwQJG5zAJBFP83
Htk0qmo10Aqph6EylzHspN8QTbDAg2n4K88NbZrkS9Xd8N3TZz7knsUgz2guX7PwBwvNvzTSrGoR
h+ws65K2EzrMU8jt8blCCtZODA++8bSGxZJMK1Q4b9Bz+OyLAAd3SPr4+2abFLFEh/Z353YrPXm8
L75KxwI7aLfv0kWJ3kh4oHhUy/S0FSUxraVZVRI6y1D8OmnQlYWGBmSUyvHYVjOalcp5P/377d+3
vjPAVnv639bFd0LsacLQGrKbC3cPjQEhk7bqlYVQm2LB8T5UGKXHRLbosLFmMbeWVU18T56ZMq1p
CwgAPoVPC1JXdqzSIfgolPhX7eTuM81JG7Is9I+e4fgADSUlodAhKzcJ6ErJzOZKHSmHQJHeLNam
Oa8RquvpGRA5xN203DrcaGr/sSFT2rkU1qmsnqa0U/GZ7foAaZozNlw8eirI2uUxaW8pNs8gB+8t
pw63p0VU1jNrI6LAodDGif5ScRnvJ02yRToUaGxm4bYiP5UD5Jo+xJbk+DaOZLK+cXXCix+cGmwz
y2OuUwGJ9v4bYwvnbvcXTQFWGjaecutDi0L5wwQSaH/NGIKOWBgwQJq7S5lCqwdlH+1tiSENhRpD
PhnkI9Xwaae/GStlItj9rfnlD1c5elbFSqGCaJSfb2sX0VIqPb8NaVS4yzT+bKMlEavnXA0KK11w
y9ip3/FXVZAAOx507XgyOMREiH0HrCd+VXWbEyMa4HbhPuhIJ3WwUunXjIB6sOOIk+8op5fJLrXA
5t+46TN13RiRN0oehWsA3lMOmHgCyJiySu7JvIdmkauwPL/fEpQGQd0kSjI1KN2mP9cBKJMCVd53
19OOnJ7TTk4hpqF0DV3OV+jy4LM19d8o84XFhxNX07zEeDHEUeXD6L5zxKN1C1v+/Wn6pIoGllUg
V+/vcLhliLaMN8B8F1Ph5/JqjCLmfxAcy3ZVcZ9bouBSWnpaiQgX9x8dg4qqRRmK5x6rclLDgiCR
UHRCh2AReRjkqNYohxNhrly6Yw8NvlKsImqE2btM+oZzzMB2Kf79JsLvMhpksFHX8BGy+KJtbPVm
I5/M0+8ix8aKBMf2aENi0wuNdAp0zX6vtPcEMYos/eb2psxPsn4mzn/jst+vjW5NfNllS806euxX
6NZLj2SoeWUEZCFk1BbJ+dtiqwcnrdBW5evGX4dgdoWFHQwsCcAli0TexrpoWA85ARrzMY+umrSt
wcjKshgH6iuVj0SrA7y3CsFyxbArEHt2vcbauPLQybrdXk92IbLKAn1vjQvSsGh0FhkHCCvrFhWw
epw445yUMsm+2hAzQevXtM5OFC80i+o82r5Bxq+3ometu0ogXLhs/ImVTAsL/2w/n2G4IPkgOt7A
DJcOb4UtNUFbL9GXxwomlj+napqRa0ZiBfIZCMMtFrGbUq/d/gsFTEgp1R/sKVbYH9B0sf4zKFZT
a/EhIccB3iMBV0/Vtw2MiqLKkLnFSwnFs6K1C4lsUr/Yb537azX3XHZwyYyLCFfzgAKsQeUbrUus
YsJDcW/mS9CIR5VLxXCeENF+hQISkB4VLjQVcPwMAWslTmepaugGRwbdk83p08Vbv5rYOmXUPeXz
LqasNUFKo0xFMRNgFU4pdv1QG8gHD+aPAdefjqHWvGuAqq1Z+b6mFO1+9GWhz+GomdLcTGfZdxIe
M33e06xyU5jHnqfgylTNXHWHEOnERUsVLCShvXX4LPmHuYfFW3D1o+NS9lYQFvwac+GE9JnuyJS1
IO2YwTNSHyrrgLeiauwmY8ptrvYZ1BBVCWga4UyTAK1jSKqeYt4XcD/piVRVogh9QaYOfhloSyua
I/XTz+Wbqva6q3ZgV72O09YcgCDqxwZjxk6+Sp6NkYDxpmfj+2RFZ4OERFi4oOjB1fAaV3Qxg/6a
8QMipwAlnV1se5J03I9YgSSwk9pdcnaytDLwCSWyKEGVHqVOGnQwO8CoRFuUUHMNvB689xNsoEGO
JfWn0n2FS4Ms33KnabvWkYkY9ieAhW9EEzxnUKLbj8xYZ5CrLx4k7kU2TW/xTbpK1/rL/9b/caXM
H7AJ0BPwL+I/votJi8aFqX6B+QYan1+Scw2lLztn5/yIv92RJhpbKFS7lkdxyE/ZgQ4XG7zioY0p
OGwL9r+87Xnkx/QY80W6DKouXis487rfqIC+wzvsunt8R8jwbX06n/1FvqA53HFX1+IVxN8DGCOI
SI8hr/JPnhGcvaN/jnGExV785OysU/H9V1GovtFr/DaIQLrv4TtHYIG1NA+hm6DivSWLkxCtDBPA
BYf+BnTL/DsgDAsKPhAMZVx+jiHxXyE1qNa5uo4qcSR/R4YVKbbSOJ0hg90Tdf+h4TG6FAOzKmvR
zoVzf4dTn2hlXkNxB/5mihLJg1/rOMiyx5GQUIvAXse/EWiiEkEygY8SwE/AKoRHg0hHoLYaUIYA
dBvhsMVBmkJVlYypnQ8IXvyR/kvCyk4oKjX7cgtOukX2sSYzXlk0ZKWt+MZbs5nTZDw6RAc4oQf8
/Q7S3ju5WM3JL+fpAOpLTxN+ZPBjv1o0Of0j+JIfHdh6fRo+2lNHTUT6lC/SJ8oVHtRsvutfykJU
zym4QCPlE7Jjc/AJoS6wu4IQcSiUTyb2o7/3d7wcnv+d7T8siMIAh+mv/h1FvvJQaS80WivV83aO
pfrCmlkYdlXYbRW4uNEkBsKBeATjhTZaZ4AQxugKDkfjLpOmtVBCeAjPfdhl64ZbMExcVE3iYWJL
JoAvDuiLEvniIA7CcBI5cxWeUlGJ+0vpSAfNUUFPeaqgCK2jZFbs+22FjAlH5HXL0CwOGY/0JPp1
0r79JB6iTUH04Z3ElQ2TkAiZTBu+ovwek3CbBAtvgQlwgDRwoHv5dyDoo6yUy+SiX94dqRxiF2bF
J/qgi/VJxeuIWObc7Ju94GEGXx2loO6jObQnSlXH5kw1i1kjbgsVFWaTJnRQDP70l0mAOqlhSggj
/OJb/9K/gG854AtTuiJrFMGDjQBlBMVNVKHwwgRFBqU7/xuyICj/7hNIBwgKqxUHJRuNPefvIOn8
d6p0/MGnTpxqefx3srjiHMpT85Gf1Cvddq7SrafCbN1ig04FFJDtZCHn7bz7iBhuwZcYeJB2X8GP
CYPX/5GeogsXI5TlGvCtf/UvqpsYv7y0p/K0wIAMrPwDGbID+0g5bWH3RZxaRfgNRhDF8tQnu1G+
WoiyUvwVyw5aUPWmRLgSg9KqDdX3xhvrD/1hPtxrcAtu7R3Xome5Mx/Vj/4AJBA4gTeiNsRBtovL
D+UoqDKUijiAUGU/3+jpn2GnPYcNRj7XQY0mIBD8W3L6DijoPSbGqqnswGYtJwY0YF/UmNJEiJe9
ZApyAgup9akfGM5CgpDswC2kMvg52Je3+qG0Z085oqZx7K1jbCz2RswwrAnIG1BcjLJR1AoQtABU
+hvJ1udWsnHkdSMtu3pZWeThy6Jc9frMOlubpl0P7ZpM0dibR+nsHvNreY0+kg9agnOb8hP2pIw0
mXU7sAnlf32F6w7aWcxzADGazaoznenpTEnvKO7r7XKQJhFOHiYhwszD3nojbqL/kw20A/GlHYQq
VEJDv1OcvTQcWungPUBOgIoglZC4gv4BJeEKBoIIfAhkiEBAZY+laTClICrtPV8FK2MTzlp9plRz
2FlQs8DDCLCJrsgda5nPuMQeEumTTS3UNIpZkO8VD133ps7XA4bX/gZUj7U+IvVD+wqdnqkmRIPe
vUEUY355FxoEnNKsG4suO9LJPdAI/Izb94oaA5tQy2bkrGmTwyZX7hLWVI2WCmLug5Z++B/20dob
e3trbuuVv4G3zQHGWlkLAHiN3oMpjCqBH0B6drFnwjEEoAobQFWsQ9CSwdjAKHi0ohnULNM2nr/l
iPUPXFwTdVLg5fo3wrjOjLCB5i5QteiGaI9MdJcY4EM60NYGfDfKdeYkjrD0nCJnCVp8dI3P9O58
MkPPDezU5kO/+l8SdHvpmT+cZ/8ynsNNSTFUovbV3LzH+xE+jKfYJ6Snc8M7DERNB1OrDvXRcrBJ
XGbVUtM3EM1DVJz1Jq8326LYhsrWl7ZKvu29rYdpTUSChekh6D7R7V8fdjYyC8dFdjSwLmrGkCLR
Ht9DNpf2IqKAktWtRjuoX8XyEfzAit7UO/4GiADdN2OSpPclUy5oYnWGvd2sDc+uSckMkGQApl7C
nA8hh2+dYFOa8MXWurJSrKX6XubBos1Aap/lS3mCl/cvABvWGVYc82W/op/kJ/oyr+1JZ9ej5nxv
4e/51tzG2TWbh/EijZYUSVpthTgJTRqC/9haZ+GmlreyvLXlbZ3tBm2sV3g5pjQpgRdiUZnPamcS
AsRgkQdtm2orLMmZVU/hBwUeeOm0BGLvcLPoNxjrTvmiJa1ooi6an4ptjtaE9DSkAQnbnDajIEyb
HBFs4QJNFyLRO2CwxY4MNg2tigjXIz3BzxhlEw3P/QW/gqjSoylF1IPykPZXDDgiT7oOgsu+xyxp
LSR9gE4ayQDd0wEKnAwqCkbPAO3g8QxVEFDIzAzVf4xBsIDmJ3r2VG3+QhH4EgDmzU8TY5v/B71S
OUJKYkBVI8MR7tVjqF0eBHaItPDacG9+k2gP5SewQ0NG0n6ZzRfnwEMBJEMRZx1gV7DMoLb0nCk1
LxXTWHUGyUS0dBSta0QrEqrahBB0ByKIyGZCtSxCiArX04ouPhkP0ThJXUFnxceu8+aVN4c72eAq
DOHXnca0Jeoh5oDoDyFbRLhShyXIgApHuJqjsDBYpkt90js2Bs6Il2jc7pUzSS/nRbOOG9KfbJuX
G8dZOeYSw+BEWrbFOqanu76Vq52RXPoiXWe8sFEV1I1A44yJHk6B3DO0XljZqdRNpmqDEAsRl9Aa
ZulE+L8TQ2D8Io1iSoCgQiiGPYHDAte/R/sPbioBJTMIsktBEbX8C8WVTfVTfAU3HU5Mdf4n42g+
xHSSbs7NujnP9BE/lNtw627NTT0a52FP4yNCqRL8BnNZ9jfwi3yMw2X/HhPRMFPJq6gaEN0R6al0
jYMXZItcipsawF3/47FAhoUEC9JGTcHVRxRketAWtGSwfak+jGm4Ov5vj6nIKGDRXliGP71794n6
6tM6eRf1IB+UaJipGCCbY1C3i4iM6otBmEGg8RcPFQQYeGqJD6RvHH3TAK3dbGzJymViL+pwqcqL
CmBSoG3QT3grKDC5ekR+BxM2hdm+F1GKiFCqfbB0RtDbfwTzxHrGrHwQpG7v6/vqOuc8OqN4lbKj
7+wLZ6sXiFvBBB6S+uOJ9MtA6LRZr9cRbuThLOpnFEagtvX0KqB1bvqBP8k6w1yiPHjUh958SaRn
MSaH+SKmh2afQh+9ATBI2VaH5IPlVba3pC0Qb54/K+chd/dQ+3CUEK0qTlNUs3pYI80GXYnRzKFY
VtgV60v0vG9v5vMxXaLvstgZ+sV3l9RtgIztYOGgL5BZbFFKKpPGxnN4pYGL2euiHiYt7A180GWQ
HyJBYnuSFjIWJrb9yzoLOERaQjbCzCcJYcNiLYDATbiMymkbj27VxNmzxe990ozgkOKRm+9ECuIE
j9a55cPFsU8ywaawKx2RcVN6YfEB04SiDiTFysOh4S88pjZO/+5OoVWlt21h7bhb+DgQzbFgGYot
BVWOfFiYVY12EYFOXoxNvgYfdQpfBrIjB3Rf70F4ocDGJincnLsTbNz30rKWFKy8dF2QxnUCripR
tbztTCzFuD9Q2J5kAfzQ6RsCCP5uIc52a9+amjAL6oVKhJjNCVACBCX1LOhI20/mrkcw2W38BuAE
66KZ4S5SbRkrU+inb2AuoIx83gRzB/XxMAHjM2AChFOX6iERCV36kNRTXl/Ua774HszztbWs+YIe
yqLRjtNFP8+h9xEErYDEu5k8T55Q+Re66Eo603EaI+KnVozGbukssmfy1LcqW+zRfUAHT9f9XNoU
M1qV40E28nCu4SW1ZbmQNuVCxesAxSBoJiLMKc9cuL/uw9lAWl1EN4xYkqdEH80SSfCcvwGCA5J6
gpJguztXlpxU8XR/00W+xtjx21mkixJL4KWx5Ck8KpiytLOF44tUauNxx2jkWYGuzss14t0lnw0Z
csbv0nW6oO/ywmV8zPBmw/1ylK8dPnvKdzxKUDGgppgoS/dX4eSNZbrmXNJFMbM2YUBzTWkBU7Zd
QZZsVwba/EX4CjYSnvbu1iTtHW7uNrymL9FKr7pVT2n9/jR+IKcfhrP3bX2gPq3wivrK0NZko+EG
eCxjD3OOH/XD//JwltZAjkbKk59Sof9HwiOApZoN7TLtGdZj91fcDVB62AwMJwRfyCDbEasQ2Uhy
137rH51aNQpC8n6aK6HYcUc4uR49ClHn4p4cy3N+zo7x2fwOz8mFP0RfK30hwlW/s26krosL/8Bf
nXWNlX/dHLtdsGhO1i+wPCDiqHi8WXC3+qe6AOU1183OX1i/+mZlfrJY6Qh4GMvaKF1bMHRHuBID
Zn2LlxL/bc/KozBHiJcP+Rn0cFCCYG6fwk/5JN87KKcs/4Q99Isnhcc7Bf0jxfMvbi+3tPrSfrwK
mQK8Z/bsUYz3VswSSUgySbFeQ10EANwjdsYMYcTtrOVVSmU7mlR4NqL8wsVfnpcr3Pw5SG94imFO
bezL4I/VU0eeMRXLemYAzEHtpngLDmhNVWtm09hVEKiYrggHp5ExbpJZ1s3sfNZngHco/vHkmog6
mzJhoQ4BpkHrvGmBnMUSvANM4CjkUsimNEcMBAhAgZeNkLROyFXwWewmgAiYMQprWRtXyAmVAJJB
isBUtSFrmMR2tLPAi6gXPQoKkhsIDhBIzYnaTOJRTvttxPJPo5i63EhqHMqEkyM8tGg6HYwrchdG
BMQlGJvd3KK7NvxMFiS0wTWh3KRJZ2CCb7zl0lkLS57ZoMwYXHo6sZqlAzEOppA9Sn59eDeo29ie
YcLnc+pb3IQGSqg/o6UBr+caqzJjjRsrtA9kwkZbyaAUPAnpIpTAg5mxSlFIGPjOpB64IFiuTbml
KisEteJkzNk1yOgc0LSF/0EtNVpa+2pDk6n80V5DIBJ7Ve9AYa4arTthSWDyYszynTYxoNKIkFV0
76E7xlTDdQahMJ0f3wvhU+/OC4Afd1Utw4XoOJ6vanxonFl+pOPrmh6SywLn+lH3hJ2vCl0rDa5v
3il9BIdqKT3Lq3EznjXNLSCws189rSfs5w+Hr/Bk3Sy2jY9Q9LGnS+gxvlICls7MZz4B9VqyM++R
XvOXfX9fsdJjrENlwTKX0o61ke/Jjf91H+7D+LF+zF34bXwoS+VMaTikf2T6Uo/yfNjj034XTSVY
jrUzKwOsHBoavESWiHk8Hyw9dQCmNWec7uKT+KDpKd/VD+fWXquNaEIMKfUBRpX8BW2Ysp28eBT8
0J7kByrwSeB0+WkiX5MPKPukkWx6AcXRv4Kzd+KawBFmRBpPFi3K2//WK+S90CwEQ4i4HpN+iziC
ViJUrCEQw+xqRK36X3LqH+RX8qHdoo/4IdIZ5B1QZwFgYorWkaA84NgLXDnhXM05il6ewT85DV4C
6gZUd2YDfBXq3swqJhmHQreLHr270FbVfwwSt5jB2uDPwXm4EfCbmYXiHzuq8XDWbEo7VNBJBkjV
HlyC6tDs7d/hY1h6a5mUFDezRweR3X35XBJxYQRY8xZyJpFAkqCAwQl8U34kP2SvPwS0kFLaB7wO
6lIFFg8jTGdQp3K8KISR0zGl3ZaSj3j3fxCUf+D8mOzeSX5lH8VHs5Ru70V/jXfeCYK//SpPyod9
JQoHlYVmTtj0aH7ca/OjwwMRYC6npJpCa0GBO8LvHlEyvTvwzsPgDbdQZEb0FVJHLC6cHetL301U
DNtEPI+iFH0Y68UvtBBshEi2oLIoG/8r3YkYbJdeh6cAHhiEw5OtyOOMLtnNOJtH75FftRufyWNm
abMYHTezca3RRzH6g7DzbbkNaXORX+FIHMxxfaTesC0vwNsL2gmu0XAxj0X/XJKFmYjw0O5j0ER3
BtHX9Bdk/p6u0mMBA64lIs9hwflf/dWdp7tu017RlAwbGIhwtdFRLUFLdybtVUVzVtGbEz3zUdnr
W2bJXL83T/XYQlLHH2GJZp/uvy3pv3wtwV2jLziAOERpm5L23rvsQ3oi6wa/YnRzMOoYRc7ZOeMJ
0NzCa/lifTBEnwnGd/fkG6oJSsqCIXSz/vHkcMCj1wbcPoTMkIiezAFKo/A53GP6oKBDmsRM8k6M
6uSjvkrPZiMmqYhrswOeVqMS2yL9Sueaa3wSSEXyQ5ub4Iv/UIcFOsSwBviCkQaUj/Q5HpdX+UXU
ELC3XH2ho38/pDNQxE3j6tZX5abc4kePXsM6d6Rl2hm1xyCiDdq8PLxH+HIv2sf7s/nqDizaK/LT
FawlnLykczVxL91ePhLX3Jxz+npf61V/jNfEdYRR1qbbax/6vdt3+/b4/nx/Wh/Oj3ZI16SnR3+T
EkzVaxNbXQIqeZfc1K1yromt1oM2HQ72VDn4F3+bf0of6mn4UnliSMCk7qpg9P52H91BPvFP3ubQ
n96fymE4xJ/xp76DHPDBWxMXXcKXSE7uuKWeoeBwRxiwf4ssY5b7REsZ1kva1qB/oYuPBDuN4iW5
MmvPE0okw7plQj4JvFjB+CcLK8szOzrKGVgyaUFgSxWXIIVmELxOexTrNmximEpErIlI+2wkcIlA
TaE4EFzwDkTN7m/JLhxN2IV9ggPA/RcCyjZjNxjDPoNOCcqs9iASgngGrQgqETI0Yh+QZF6a60S3
AWqVcAgB9V4sqoyqlNvJyPJOLMUs5+xDjgD/WIRf7DVsYIw5cx6y28gv7C/Ka/7Q2LjMY0ji2ZCY
d4KklIJTKc/4aoDRRR/KjXUxBaDZiwFqzIZlzoSVf+XfDFFXR7uTYYlG4OGDwoIpxqfyQSeWx3un
sxTEr+QmIesxJ3xsrguXiNg9x/eD9h4jMf2UPReU6+xe9Lt9sS/FLbtZZ2Nf3djP7u49u5lb78rC
slX2yt676oJwIJl6uJfsZyg3K32ba8Omy7VVa0UHN2L/wXE1lqPPNHrfjLa96KAm0HzGHgVN8Dob
IMFBq9fCn281kgETxNNEjpYAsQ7BNkyNo3eyWkpBqrbz/IEOKMaKLD6KaKWYmZ9aSzIUxHMTXrer
eJOmMyb0CMoTxi5f0oCUhUX4hdEUYR5ErDRGdDdrgyVJulEsFHsuVfO2FXRZInlgnrKfwgOy0GL0
U/5K8CyNmQMIhMg1WMrKqh6W5NO1sqJhl6fMVbrGOVsJUQalCH0GA+2drGEfWFjx2TupP6B7jdwV
P4TLXkyJcREyQraqkpnrwKecWjiEV/OEtrfFLOyncbmhP5MbryX6x/WQkOcAg0SU9B1iosDA1Kd9
PxXc7Yi3XJi0+R2WwFKoM2vYBvRRsuelMs9oW65OuNqAoZGLueUcNpjlrvitySCBRgahMZ46xbI1
10CXQ/cZA3VQwWSsp4cO6DS7yspxQJ0LFKau8nABP26wl+/2UebXGqtExYXPiVE9hgAN0jXtFaNU
sH0abuHw+ibPSr8CcEAfW/M82+nKnOiaM82lQwosm9JoyE4or68KQA9nDuma2gAuZiYnjaO8vMjl
hWeCpqzvjbyrNQzDlh0cEwcl+tLWVmDPUXjqVWgDU5eYHKsic6yrMzcTRxnNE2ues3dpJB8A6pOc
RlX0w3XGqHZxbsP0hsKCVMACmoJ+EhlQpkEeaFRTet80/ly2J4k2AcDyDDZe6O/0L4MoBBkT516Z
1mV0WJi7+DJhxkznMTLPDnYOCxWiYTqFzOFo8ZegrQYqI3j3bC++4HZSL+3skYOVCIMezwlCZmph
+qLVhRh8D5ArGAXRHBo91FUAGSp1gKfSn8qoe8/oFohpJ89GXeY/qRz7ZAq0M8TNDAwDXecv6Bu8
VxV9KLVSDKLw9Gyn6IQ9A2LJNG6FZp5XaVuE9AvB66QAdceZJhexiqKP7T/iKzEJ9ap/JSsFrCCa
wfiEfw+l2X4Rg+GqimCOcmAH7pvSwRDRstAhU0GPaThfT2gMo/KOOYUL2LmzSsIbCbXzKtVm6AOg
0iOxVIXB3r6hrk4fEVo2S+uKBSfeFukyweorW/FSnCG0a66LYotICLq2hBq1nqYaHtRzSIdJMkOS
CccFQ2F8+KgZtXc8wXJ1ablQSEgSeOc5tyHGGYyKLJUHci168gXAWoCsuAPU0+w9oVQHOde8gpOl
UNb/pJ+AX+CfAFaQlyhC1J2o44UOd25S/lX2nGqKupS/Q19AyAZMViCdUCf2IKTQHWiqjvx1DP2X
8I64E+w8+gKAB67l6ZSJcQDjWRxUGQk+RdOlv2IHUQRlEp4jotlyxLmCmbkvngVkRpyLmg1Aju94
iUES4I35IVXLGbK5B8MCcoF/ay/oleA3ZNZKVmf4l/l4LsP+8VcaVfQcrHmGbB5wkNtERRp4jmsL
nhaSTYPz6WOujwyhHObTT/TDudUPwmRC1/RKMR3BLWdPjM07gwxyQD7n7AhhWeShLYiGg4S87wlP
IwIGB2awUnqgBO5yIy4UG+/theoEdWZ6l+3sqwwign0NYcgj+tLRahJTy7/UoyltwEgXNYbv4lze
y6N6sa/UablAXBolHqsUb2mcBpNa/L+YDwTcAJfmtb/XR1/QoJgxNWLRMSVtUE6GU49INZvAQ4bp
zndI4ETxgs0Aj0Edt5DjDcQMwPQTmHiA7fwcvB0FAYIA/oRFgYnG6SNY8VWhFw5UMVD5W9QHYj1Q
EJjqvyQigMVE8wyTgAITp82PuGOCHCeiRvQtpCIMHC40Q4yrxdhRr4UO1EgpWdxlrn30U4q9HeCi
HpMYUa0hN6IfHMgwASZm08xMYiPuCIkxdg4kEmQdf3CrqLFHPwwvwAzKOISkM+yy/urbTHiGI/cF
VSwGYCotQ0YeqKEllBLmb7tF/4uAR0x0emsbFLeXdPaK0qXHIMI0yVpRIS4BB2nq0eOEQI+Z1QCa
7OPqsaJmLDkzKMHYH+UNPNsJRZ8BwyzKBBcyJfzubGNCrQC3EEqZsPvkaNnQtZmPrVI1XFDVjOQJ
Rxnt0minh/PEXjXtDDE2hgLtnVKngk6rnDTNyjVnHWpLwm3UPtElkD9Vc8bopHqhYt4Zr0XnTRaN
ZpWqS9a7mGzAneF84nYLDh/SlzM1aC4fryGQ8vIe6phiqv6Ch/ft1G2XTrW2sK+BBlqJARngyAkg
iV8QPvRsDLgro1gW0nfxnZsPHHdm1YeyEzxLekdDaPpn7Sox1qa4l+AimJlbLlqiL3J/1QL0ZrOo
2RU4JrA61mg6pnl2ip0NRtecA+/IsDVxfg4nBp5rdJ1iy4E2zvYEafE9oX8X8ystkIRP2r/kkyFl
sv5ArU4mOg6ff7OVq8LiwhzBenHT3p1swm2gXsIMQfpRt9PEWOKgaLcLfGJg6/chXWqWg7UKjGV0
hkXV6QuI1EUx940lJSkEUUxhO1wnNJEAEoCXk08F+wqtQvunK0Eqgx81Bh01ex40Anwa7WlNKY8/
zibi8/orBZJVfMTtPMFko9lleHt3Rz3bcDJ6eMB0ke0d9/x/JF+z+6CPHeeGkV3HCETDoqIZFaIf
lGPYtnKtEPczv+k0G7gztm3pm7IGI5yLxyDvnWnrCCZDpk39fFEUK0q9lTallsaVi+ppHVE0FteV
faOhvSLm0pjYeDssDnNac5HCAPSiWzFmOL2/5X2mX/F7D80ZLqrvaIHsxsx2jnzIsj0/p+SCAQ5C
n4JN6T3yv/Rr8UMxhHWa3rDYkCjCX2BWYGOD99ofo8qmjYA8Kc5etKaSzzoDRac1JgGt1PHz4caw
zyLTN+cxBnfI2m0wujE7L5ffMoTdehFCnj8n3gYWK7JBBmU+zG3sgXNqEfN4mDN8qRMX8oSVkL01
eP7bmXw4paxWlIFY4eQJuzctA5irGAWFDRsfNBYxqNkx3hTTtCnPVIld0jv30WlmBoZpUI1M0anY
w8znExWLjwslchUERqhIIMXBjNdxakBHCocX+SsB+pjpr1czpr8E1z1FvbDFFTN4sjCIEnA3xlgI
j8wq3YY9xrfM3znBl64B4QKcjBzsluguSTlSjAHGH/2sGglX4DnLkYlfqLGnHo8PhmwTntD3bkvc
gbc5LgPUp12aKWFDhX05YxLAEqdDkhN33Hyig1Fy0amixlMMsX4juKXvX+yw0N1+dd/IAPlMZr9S
262nrbnOBFRQ85j/0Mld2mmxTFhzxlrMxsEoREkWQfcUQxM3GXKg9M5iEtPeRvQhpYbOWtukYlrB
0GIZ4JdsWnQwIP6Eho6DinphkELzZ5kkvmGzb34IN1mycTFOUHUoI8ptBF8MIEJSZjSzg1dBDFHX
E1RF6NXpocGngjxVRds2JSJjV1y67iKx6SA9L5IF3vNBf3JxLKlnrDP2b/DFtsx2QqgCsANcWQP0
CfgRMIYNK2bawY2dAIkxKWSkKWTO2J4h13yjAhzVrEPENuTsL3xEEBBJTza38oR9OJ2mgA5pTgeV
hi571xbgnEFPMl0Dzfpj/Q6qesye75eyJ3sd6B1F9Lj1XphZkZaSeUe39wuTGBLc7InlMBlqcxue
NeyIt5DoWHv3bgmc1r2DEIEhmMfuJgGRoZ7kaS95lWzEM2jFwStgr3aauA/c5H76Ey4s8kllxFEI
I1GGN67zljpYsLTOREYdQ+Xc81/ADPj88CugRPIeJM98AnCM9xWklc8hzgQYCCYQyRISGAALxH2k
/iBCGN09gWH5PeiBerTxcGieSIIMCplE6yPMHJLn26diAlwhSi4JoOyYbmzxJyW1IJhSU+GI1+mU
ppsrmz4oZxJ8UeFScToT9SzKUemnurM+qNR4Moxo/IbGlDld1jY+sAAx3t8FJTcQgTtQCgxJZWQC
DyH/RA1qNZ9dSl/pL4epH0h38tQ0JviG+jKXGHHZNipXIC90ByappZZB4ZEXQCrKbeFzIAx1NPqC
TBLsWGmJhbFNRncU2F2ix/K/M6AvF349VAzfTAGQJWyCNEIVjMjE8SavKKlSwJkcZRWq9mqXOl8B
WHMUkoKiQdCEXp9FkrYQ/lR+C3YRa5RFWQ/CVeqxktKNlMjeCpcVK01KHy32wB5TtleLnD0fxFTF
Q4LwTQc4s0MwbgpdMYrxrmaxqqGMSvqkToZFpUFMo/s6f6a/w2WUhIfBO7+0fEPheEK9axJN41k8
C2fZXDzIRvlyp6hleQBSjPCrGhETTf/PYxVMVtw5qIhoM0HwiYqjzliANQdjvNN/JIo7BQw6CZts
JA4y1g4tSQQ2OvRLcZnjBcGJNqnoGGo3CAazzw5T/2DnnTXC0rL7GfSdhTRQuiktz5yj9G0qoDjR
c5XaXYHgNlzZLhsLrqoVNgMapWdICOpPb2Zomc+a8V08Y5g7NJh+hwsVnYtaTe0MSQ71NcfGJQcn
c+OeOcVIVpeB9hN8IA6sNLxQwZyUgzyt3IsUUpEjpwrqv0hwABzTNjE7rp98GRVjDs68s63MRVk+
e4rDvsJqKm1dTPPfaNY8gwUbx5/3tgpOrbNTVV4q2RTuAmck7WBTfkz7bB1kx6jDIWHSyesa/1Ks
SK5t8vK7zz77eVffon5n34jlIbXQ+TiO6N5e4sOEXZHa0xJeNDTFWlc5ahTodONmJr9pfekYjSqW
a2WP8xKRzAGGk7uKoosU3SPlM4cRHbDC2cWrwTrQJignf8RlnSUTkQHa86wFh9Z/2vrUEX1rEEES
BGM17B9ay2Qi04vgsLA4djbMOBVQQcXLT4YnRuoANuMGdFBnbU/gdkA7p8Mgrdn0+xtCU0/pMI7o
shxMVWYAHZQaCAQZSYlQbTU0H660Rev3c/lN3QVYUpVOZs1KQHFLUjCwqHdy+BxILOgPFQHQFf+j
6byWE1e2MPxEqhLKujU5iYyBGwobo5yznv58PbtO2WfOHg+2QbS61/rXHyRlsrQBRpr0W8eaIJXe
rQRxtb1Tr6rY/Ponqbn5GG2FigQ5jI2DjkR2MZ5lUI4QTzJoMOB36yTTjRCOAnEau4SscflbxujK
9VBj8lpitFH1pcGE/qxL+EEq2Qr0zJM/WvSHGtTGh7W2mOOoOIsxgwyRAVnZu9D+8EOEB4g3SLAd
MPJr0Vsg4K5+bRlEyMWHCIDaX3sB6SmlPm2RlZkDLHNs6RJAKoV6mvBKdayjX4sIjWidEax5+6KB
8AGjIiSjGJYHPAvz+ZOB0Ch4kGwF40i1xVG2kM0EJRQEWX1RGvu+PbvSn5oswr9Wc1pJe9iEcT5t
Ca/DiYHJU549xKW2PXAV3eS8RK7LNBr7UrN9h77KO0ajx/TdgwhrsY+V7TmIkAvA+q5Qj9G7ErGE
Y7wJ67MDXRPZkGuZr2ctNnwkayF0QtsVo3lzTxl0OsOJ6sUoOBoe65wjPw0+hTiCwocEtswUMFag
RVGMqW46NTPrR80BIuAn1VjCKgOkbSwHW88+PDsR/leNrbid95m0MlDSK+SVdrAXVZT8gus4smAK
RZiV+jjnI6xPqEOTRltXnsn1fpBCeiK/9YvQR3ACKkPesFCrpx45MmrwGHjj5BCDYbHv49HtYX3V
RfcGTM4vTKQuZOfYJpgmd4pxLtoVKWWzgCvqKxMP0nVDAfGUN/Xz3ubfqrmv0TzxJb3c2dlDrbY6
QvqQxaPjl90n8bLRjVVeMfULoOwzkBnx6pTo206FS9qyzU9STmFd7nRsbuse1gModVVG05CCyS5t
AEBjbCREpFfUQ+Y1I9+IEUD2hAlYtl8pY5psTtdSDivN/W7rjSp/+9j5qJBzcX6mPspFTo3BFKzo
2QYi3PU+fbTssbwAFaE9fyKqlXA9QFyjftzwE2ur2D1UPP2K7bkaAaYAqDwpzxS3JVKcSdHoW6fc
bWIwB2qm1P81WFMK1XgIedS6RyG3iw6HX0/xLXX3JXOndlYVBWpfRlzsw5l0sY1PwdRT9q89+nJV
Wao9fsRXgnxzXnGDFCy1KRXUVwKx00sOqrfJmCVSa+gKPVhzxxc18Gdpj/R3lhSrGj41RpRRvwYt
o9/GOrOT1EtTFKRZn4zmYNXaytRFhe4PZ7d8DMbDNh6J/JtwKGuOpxBwL8/Jp8JubIRaSaRT+ra0
JMlOK42zVvPUGf+JfCoP46G6Tl+9itA/3GP3n7EBBgoomzLzZbZmnqY/rBKKndJfhA3W9zuCANzi
YZQ77IsITzOh5mpOXe8kYxsUK2MEBD2x3KW6gHWq+jtNbJhYs0jxbdChO6+hztnDPRwq/B/I9i6W
mjzrUiGY60hXpzWI+isV+UAVYoFOacWFuC1VfUX9xjJoJU1tocc0OfIxRJtWNHuz3ucQA8RU0lvl
GFJi02lCPCgfdkBMekCS+pxyPJbHTdpP3WivuKtC33WD+J0Zf2I/BMjbJBPUi4nh0lAiLK/JUxsE
uA1COpIOowp+56VK9Y3aYf4fxnPNK5f1aN531loyeDF4o8i41yJmXahUUtEJcXCjP1oPNwX//tQm
ipTMTQ0UNRtt3XQ0HYqlbwe4CIx2CRV4tGb70VwWN8BZMmnimVevZOrLjt22zf8sP6SoWsEY9Nk+
1hkz38wpODQ0byunV8zIO/YjtspgjE1zV0oAdUjdUVb38A6FuBU3z6H3v0YZFIJoR7sOH73upk+G
ALrT2ee2hbPVchVPyRPzA2tSxLNB3msaA2ub9tlEIrsWktqAnbOTCE1Rl5KCTnxTsesmzFWhQ/pn
tfCd0kLvhtdXv0miswoYgUsu8tRIvuogbC3lJ+gUGJTW3f1glcr4relLr3FC5UZ+KksQU/9lTEi2
LNzSm1lkncv4mBmHElu07lcCH85Q1NjFenT0Rq+ug86T4Dy5GJpPDEYITB/mF607P8md4Pa0wTK9
5hM1f9zlRFUrzbnJT+SVxexYKpW4B91aKFo580vkpUJwhUZasijq0htAJ/6nMNO5D9T+uSxRR/cy
18BEoI+ngg/4Ckrg7oaKYLkOQTT5J7yzGjJ+ek/Mhtr85XpsfArw5CrnDZOysVRsB3sZxBstcgqG
dMbSjj5PBaMcODMVBAm6FavCZmmmm47K1BsumGuCZQMRmMtAWegKbsRry9g0IsnVXdlHizoyT469
v88NXJjxKOuPKnGGPD8GLiYnA+0aBsYdErnkrtavIv/1sreHiQg2DU3+2yLLwVI/n+Ajhrk7NoXc
yt5wLPAmozJUCXk8y9ExkedFRtDLOWy/g+pVz3Lt1yoxmEQNWd+U9G4wwCuWBTw7XGCx7dCNs5lc
KwJaBV0gJw/UifKTLObJUD1i7M4VgoeaBfFDjFun1kSaSlMAxpk7JW1qTnjhv48Yy2VjLJj8lAH/
2Nu8j0v8l7Aw6vBSUCexQRcgQkHaS4xGYoRgpfsWkpX50Vpqd/0o71XH2KjbenSK1aMP4ZjKKXEM
zzEv9V17G+8RNlRwEGH8M5yDdymcX6BECzVXT9ERs3FmiNAJr0use+//Fiz+kgvfBhXcNnAq2keh
tXc37sbiQ9njxnUkBItsLcHOHn0TPgWXuxWKtZ1gd7VOfkxhg2RnrHiv0Kn4qPlor/21OGd7PD+Q
Q0E/ZrbE8I2pH36gKIIYaiKH+jdApzxhhh5gk8L2Dv1cDFUEZwYAm/kHoqwCnRbarV9yCv/B+mn4
JZBVtL8oLZJVnGCeWB6ERs5EURc/uOgr/4Eq5IlKENkBoOO/uDpo7OAvIDXgR3QCTH4Ai2lOQDs4
ayBdMUr4R3xmJgPrGbUguw9TeJw9YJxAqKJrp5OnWuHNT36H5lSNrrF+i9xXYv700KZM0I+G/8lA
pBZTAKxsgDfISNAjQY/CxwTiM4C+wEyQqvrCpYKTnbMCUyOsjZgBAN+C14LsMuATUKH1xfihh2sP
8I3foTSumykm2bjUVRy9/+BVBosYxQAREkPKsA3QjkArgHIcWdlUjRhWIQGoONgI8xkgJBsrdxuR
CNcFxuK/Hw2GtpyBOwGjMocEyQJmBvBDcwQcOgCK2mO0SKa2qVynzkGsdxEM8NFeUVb4Ro9KxiqO
wfGPIL0+MjEahhMTu9B0gmwJvqsDcnnVtzcgjuxfDd2QDNPJRmUEeHpMwg0j/tFzZfhLKcCBzseQ
Rb8NxQKLFlRFqBSYegAvMSdhC9bJieL0xdeSdusVvL035Yz9y/LtPyr4jvt6PqqbLr5g/+K+j+iV
h4HAGlcEUYySxDoRAteSFLn074zb3JdLoOtoqjWAZdOB0Fds+esZzoR1MKebS2cECCClH+ngirCj
QaUEZMBmzSTYhSAM4sJbyKr5N4hp6Nf/jWtwAsJ6lgE3EgdYpVhc6f0MLQovmNig8oXXc0IQz5pZ
zmOYcDDwU1gLYi7kU9sJ3MyGrvdvxUyLpTx1F2SeE0HCZgGtKpzC7WKLIaBkns69GfSBKcq9ifHv
I58gjhyNLfCU59jFlJTmnxtqEkjjiDAlaVxJrD1K2ENGfVgIY1iKaNxJuA1ED/m2cDT/T+yTnVNu
8hoRuIrcu9gVCLXjw38y7xSBtnScUQ1m3j0fbizJCC2aMq04doFlmfky8yE+QT8J/Bl+6R+WoT/R
DErDrDgRFHcQdquZwBuzt5hS0aziOfSPR2XBAuJ8ZQr6jwkEnBd/JGOBWqelb4M9RoAaEAqE4KnC
/io0UoJuKjRS0Qw53Mz79wHTlX3ZmuD59O8jn+CxIUz1wFiZiIo5Vz49n8//bSy4IMFkSP+Znlr3
7otqDrX8U2yuwXd7V87pjbMpq/auio8kdeGmgN7lEbQSpb85e3tOX5PQUwdGTRAL0umcugEn6BpQ
0GX3RVfTSrw+QxzhcrW1rK3n0TcBeQOiUurh1TmRtYlOFCKiM4TmIldxu5ttd1uOHCFlFWJrRUxK
Oe0ZcLK/44/KXs+z1vWtqm/bZsvyjO7JfXTuTkLghhfqD8jMv6gy+khKaz6FpF65J998H/aKnBom
Rz9NG2U/r/ZHvFrzQiX4S3a2n1yq5Ir1wDDce37ywqrO5JpXhsg4J+m8SKcW07tuqo8ZQ/OBG+Jk
NIZvM4ZPPO74oGr6wo1kTPkzxnSMjwzbSK1F7wCUU0ELruacvCr7AMSpIQYWsQBb/XWabAZtm/k7
PH1U4ia4t7P6Tw7YdfFU0Q8pOGiGPsrb68ou8nbayX5ID+VX+TV+h8/o4771T/j2700C2j2Pkrnv
zkfFzI1mKXKReJriy0p0QI88ZtEky1GCg8Wy0ZZVyy/ifxEnD8cvkqXi27g33w2Hs5AqqRw3PY7C
Ffp5kg7p8smpxvGD8Va8lRVM5sdGww3BUSM7pXHTiGPQ93m6yRlO2TqcPulLLdJFa5KBSKFd4bDB
AGt0COLTgBG2CF5JNlF5Atkvgy1zCcIu7OedKYOeLTkfPBdG3ehX7T7MXJ7BNWALAmLw6hOrbHAf
uvHK6u/QOKcoNKuOSK0nbb977Z83nUmnFf2aouIfvWvkRoPv2B4SmKU5Wmf+3AVCcg/MzEblqfzz
uj8fWSwKhbB/yX24cPM/9vWxTZli+zdLQs9supOiKTZ22M3oA0IRE/YIqx98CBigVepfgWAiRzwR
KN9llTK64P6GxV+CdmdQMQoLsBurNM5+hMIm8abBg5BkC0FEGzyn/mBykpszemOpOFT6wpJYg5P0
4Ud72UTQrMHaVLcj2dE6cCpaNM3Cu0hdQRFqh5Xf7MrqWuhvhVFexi0zAh1P8dGTQD46m2aVlZ+4
3FCgG2391jvHAhbsADFMEwPIYp0XJ9OmxFJ2WT/T9XcFjkgB5H3aY/tQvGXLaW3J+K9pn0rZ983R
qH5D/UymNU/ZL6+Du8+MaYitQqT94PyQtPCqIYMh4algQHfsTswBaNC96qz0Jt6m3wk+ETHMUvWG
bqnT3657kEdLFQINCRN/dbrpAwqRGUwYibyFi8ULL0AW8/6hGuyl4TFBleA/McQ3uf2S7yYEPMw+
fscAxnyr0r1ACgLX31093RmC4qydP5tNa64b8yeCcJl4eI4zK669BQHkFJRPzbGVpY/Hpb3Q+0UD
+tDCqaQdr2Kg8rK+lxo+ZoEJ8oM/ZTY3Ozo1UJy5RiDjmqkkYCU3fdXM/PQFlqaxU9Hs3NEASjI7
WI3ZPGVpEJwj+2yznDVgesVEWDtci4bUBGhLcM5CIT1pnHM6uoX+X4T+9k+RDgbcpnJtcH5Z2DcX
lyA6GmxdqsVYQGiRG31HuAMhJA/AQV9ZxsR8e3v8+epharp84/JcoMaiXY7Pg76Bb2RBfVySg4Z5
Aj+S7s4m+5FCHxYT1JRZeiM0Rh6t2+xl5Qx14jMZLO2n0o8o+3tpj3wXupu7TJU1pCz9h7DCQN5o
HTlgD1ZwBjOwOxDEnbRvi+o8dX91/9uj63nWy9yktOixOd2E7lJXL4zzqgB27OhWSh2kskvHdRrx
WI0yBCgps4A8UBynx9ZdUpMQJdgty3Zrez/ATUow16SFL0aCjE0EBXAedZ+n8V2N9jxHvSb8woEu
oWgrzF79DATkRRyGbS1keWUal8G7+OTxQqvoMjwJaL0TBCZJhEy7rM4mllENpr39ytYdud9o/m4F
0i29e+ksa7te3RXE3UeOpS47ad4XBJYz92yBJCGGqKFTkquByAtdvb6L2U+NYx3TZFE8UQOld9xG
U4p9azYAIkTbvIUmuUpsjl0AMxxCg6mF/Khs9mF8i7+t6lOm36h0Zgl2KO2uR7pISSnh9viR6H37
VbHKi6lkTTuB5W6y9J7VZ6NGjiN/PIYRrC02AIvrV2C9t8zw17GgOuyGemXal87Y5VgZJvPuuRuZ
9AfAJ9ORttH0s2puPQjkEPZisiNzsJNzmJyYchjJ3u732COE3KESNxZ1cEASJgPq+FqXL5AULbv6
jE5toAhN2XWWhDep/dWU+M+rTgLJnGcqB1CWzLvWJrPSIiJc3qS4UtnQsAbSNLCH4KqitDKUM47n
qbwYuT+1f5BbWBgcOVjcn0LGYhggt8eA/SH1cDDFZNzFd3VUn4A5YDwE8r7iLAsXmBFE+gtPpL4d
Y7iUMBpzeZt18v8sg7kmuHRyA0lDrkd8vMDq4M0p3AWl6kC34KGasS84PQnmjIIddmBpsAVKpE1x
oQeV2CHPelhoibaTqv3IPtc+A7+OFGssHDapdYs7E6/ll2/d3PaYJA8dHsrwSeuNq9wgl7jTxth2
FKUkTDSor4DP098QgZYiccuSfRuSVltuzO7bTSmbchiTWGCCf+kZrog4azV8S8iIy7KYlw41BinM
16VXM9oI6qpyiPKtQlenaDd4kBqxeAGGzLjJRzn53/jx1z+VddFFE8nJIQ5YHQGMVb51yDAW8zTz
FsY/wKEAwSVN8iibGt7J8Mi9WPkcFeYATwW12l0BC9E43KTnOWj2GHblPR5iVznH4fOZT/QCELhG
BgmilkJi7xocEinS1Yk2gCTkG6TQXQkJlKZZQn6ER7LNrRGDV/i8CGUTZdgfbxPVYbk/o63bT/Ef
UTCUVt/0WQqTczdA4hCeUnzD42llvkwEfG4ZzWh1CuVkVa+gnIbpKgjWUbKpoxUpYN6fgpa0aT8h
D2r6jczfBv+eSrzYoNvPbK0C39YXybPDQbadsCW6sLHrh5dDxcUdWdroAcQcumsTl5CywfUQ8rdP
xy4RUSf5yLDQKcbCntT/rUwMUzZxMc/+Ug1tqmQfdXy0tQQBc+5Djnkwm+bNWuQ5Mb3Kt+vdK+kv
aYgZ2QT+ExnhtTUo7PWfqhx9XRFhq4yzR2DK7rJSroFJygH4S9IuXUGpsvuxidNPPsPvxNVWsCIj
xByhohOmPHEzuvbuYgaXsMfCGWN7pQXLMNdKTZtbHiLm/hh2CDfTatZiEQtrEaV65hh4VurvR+6x
xkd72nn9mzvHdcl8JJh5XOU7T980hSUEVRGjSGrGKMBJmQpEgaiQM9IWC85/4XYSGbQlgD2+e0ty
RmKIFvGQU+AnDZQ1CsSnhnFbh9pCpjNpPRw7dmX259IzhMeYRkDHOCfFjnJfm7wf+gaeVDsPbnh6
+957BBmEyrsGEZFfcQ2GDDDZHTnwn5xSo8qJm2WoOj26aYmSNSebkT5NecXDTYmdEW54A9T6jwTq
aD8PLbgykp3Qm+bWPqDXgGlphPOu/WtbIj6pBQUp4WCp92esjZvokbqHXFlhLdJFXOOtXm5jlr+4
qWdWw5oYoARp+HjwXrfpHgFmG50qwu5c9a6RnUnDYy4LWEnMw/Ti8JzbGORG4aZTN9BB4mxPNPao
xpMRI9UxQbnFyAGFCYY1LDztLqAJTQOuZfTbst0Nm4g61WSY1ut3RAtt7EgMaT39Y5QYCgqAqn2i
ls2+4n5rFSkDe32sQNIcKccK5AxRPEQaBO12f0prn9k5FM58W8hQi2iyqGUCbxNjVZmAfgWwQzkL
IL5DtylfduWvntGvBg0kM4xdWBTL1MUNXD6TKiZbQH3tNapBcTx6XvQOlQ29NWSkWLDZs1SH6tMh
iZIId4rtiScjFIEom+D0A6dZglbi+wuWuJSd6yPlgoxLYNwCFOKB29ZTBZgfG38FYapmDPMMoK7A
SPjreXqeopfyq/1GL+/VUM/DRP21RiJz0nzwMO5f/SGf8pt2Iqmhvhki5LEDZ7xJD/1AJkD7q5KD
bUz8LUOstTD38E7W/rk37sWPto91kjWYUif1JYq9q2vrl354UXDX6kE2ZrUYyThluivRRWnzNqZE
RT+VEuGNrbsvpiln3Yl+lH22rtbG0tjHF3clTH5EIpJwpcu3ItqNnQ4oI54KMzJ1AV8RIsuh3Wa7
HA+dbJftiDz/iVegAuZPTW5CMgsZRZLsEN1kFD4x42DGDKj4VItRbA0SDcwVudcsvGgtfV18N3c2
9CV3Uv1ShUNbot0BfWScEWEI8pWRZHGLiVyEdeQYWE3RfkRjYqOYIh74C4QV/lWRxwcsWHmv6IvE
TDn5cq/qTjppnxTlXHgEnRHKIq46aVt4mTHELOjgJ/w3nwibIOWgsgI0xjWgwm0VBggsK1hMuA1T
iYQfle/aIFBySLFdSz/ELfSCmZYS1gLfZDM6w6zW2VFbT8eJDtu/1hxnIBhF6E4s6abJ9zJYNvaD
k9mUr2HrfeGxtyp7E6fqV5M9GMLNzfbmcm+kpbCwD1BApitLE458CwM5EuPHXTWTD8q2RVZLmNNU
OyQb5Cwb7WBdhIw/IqNGA/FBRn4lEwahooLIWJ3V8MibM2Qz757sQwS2KWHc9m+wDx1pJ/cI/GgQ
jk++Ey01YbFCquguyqt/rDblNcNzztvniP6lX2vlLoTAzpqnXwmHwpcQD5coP7Nls2lEUjFpNGQL
Z0v7FwHfTDwaDdkt55eWDpAykmf4IPmx29homAG+Z+3WGKcr8iSxC1SmKTHEWId8sxfNokk8T7c0
k5h2rKmGt9GPdRaQO7b/P943RGenvXfHfidxPb8iFs7BvPQ7dSuf5LdL3jse4jM8uPYkO11xzZyb
vyJmmVmhg6z6oBDuEywHLPNC5zn39tqqvgovahG+vGFV7v7J08IrumrC4Ob9x3cCjO2ELPqjrLpb
u/I/6bS5a46CIQDLL12re2kDx+Ke3IqbjiJMQc4pPwoe6m3EV7wzl+QY7buNgOOEG9//nXjaKTKP
mbeEBHmGDfXPKsJyEBle+HMefxPe4qBNnCsYauEtsTCO2EJAX4IZO69XzGaBi1fUYfFLyCgdlGaO
MU+vIe4tJBAeOG3xa2E4CMkvRWvJzCzgLRX68lRoOH0ilUBSy1d/jdByytMQ20RzLbymxLtCyeAE
e6Hwfc6jc4XtVbNnnA2AqK7bS4dgW5+VKFyhp6OrNQicTrnE/hFG49m8IYb2HW+fsn6QfFif4qxc
cwf+T3GWbjnuYdUZXxZGCcpH+1Dd41P4yd6CxHAG66xf+NpgNvfLnkWRx2sMzgkC6ho2urArF1Q2
nHkYPlwVlnLBJTAYQJwDNKrKh2/Sb5CB+DpFL6EJ/QfA3PXHwZk39NXhccM8OUWG7r2LjX7bEu7E
24Sk0mKBhK9ig7SQj3aabeKr/+IGO/iv9JN+GMnATcQ1geNSO9gn/lL8wnG8ao/4Ix/YStZCNao8
lIOxZYsLr3zH8AsHElUk201ALAXMQXYaAIMXEF2HrZs+LlFiUrVs9VNxA99rfjlTsUHH2Z+BCiTE
lP0omnqbf5RKc8egBdrAxUDsap6xfgWHIZEVwz75y35bR+kNAy2Er/vP6cI48o/2O//mAdRK/neP
14dxEU8Tv/Rd96vu4k/80TBvSz/8ApiYyFDDa7L5d9V9dosYgb6IuLVWNnLLYWkuxEoQMwN9053a
I5aHpx6TSHjKLbuOv87epRO9yaPn/jg+V/GxZiNhctS+ho2QDo/OYol1G4WbIWSVREv1xkK18CLA
iAhGKheBtx0RvW1/FYQKYH4MK3/C13i7BbesR/Rt/sKVSa/GvLsJ6qq+a1fkMa3FfVIvvEu50Pfx
D3rKNemwCPXuMNEd6Yzhw/OYf3uXFImufVaO7o96HrjwvKXc/NxJeNZxYjA6JuUDu3zSSCJbaGwh
cOYsH36p/wJ3F88OvS4ehLg9o2vFeIBN7p8Ue3SzDsiyr+yV6o0gFJ43TgzSicfzY3FVYmHSJ574
gzdxn2CHc8Z1BepnOBpjeAH10zxzysHD7Q+wE2lWGOL+cwlgiIZynmupoYUtX4CLLHH9l+fjvrRD
cXtekhsnYUGtggk2UNkelxAMa/SJeWakbJ4bCNN39V5CAmdM9C0tIXglq6L7ig7hqZh382ELsoGp
3Vdz7a7VKzvSwky8tTWj6F+H9+davxaP6CB/tz/1IrhoR3WJGnorO+1hQPOsnvXzEHzxKaxPyJkM
pzV88T9KQtw0MM6wqZ1HM42xO0+DlRrjFoQEjYhuoUcWrF52OaibMnNMgQJ8YbABoILZBt+DM0f5
w0+AB5v/NCRG8cPEC2KtG5j3Psf6HpCy/qH1ii6gQO2398f32HtsXkyKaQD2e/3DHKJpx/yJswec
ppjRGsX7Ha8iQQemjhY3SysswCe2eDH8TTlyEVUWDPxhanfuJ2/Ld/BrHVw2za/0W/wHwnAY+T/2
WRwK3haXH+lNSugy2vYYG1nH5zHYPh1p6U/qtbQMtvXCcnJW7Gjf7bNJOpUdHI020mzg23OMgdRl
+KMv84VyFOp0iMtLc0/a0DzamkvpHWyNI+46hWmPfQRPUoxXbh2SjLLCKLEqAsBbgXjI5owZFm2T
J+/bbusCKg8DMh4o/UGMf8rTn0O7wSAGWiGxbBXcQBlcQJKYd+vpoTGzeTtiRGbtyu7xZFjjI05r
KnkWlEAxDG4MUACFeXHxhB3XvSprSyYRm6/uSKz8nvcCRoSfsf8ArfhQtCWk39Hzbg9/MgW8Fe51
nQzK8G4j7uvBgTINaof+hhKDzcnOPlHbpPtwtPKoPTDbqggVShxuIm3br3D1HNE0rdgYiIoZ8JDo
Z8zJOdg40nAvacaNqG5w8GbbyWZMOX+Y5/8GtxLgVV1UJxUbK7pYPr/0XUEoDRxVLPOg7DN5E4cl
P4KRQsJhIO0w7KR2ypov2LKOtiKqxULnNYkdL9vJ5iR07J0m/HbPtDldPa/4FlL82omyYmTHgXim
wsBqh6B7fgqt36/GBsgd/DxI4jBB8/5rEDVP2QLHhH/fKSt+GXY8vLxiw6DUs+eug64gwuiFwCg0
d82eZr4R83EEhYgLiw2+95Q39qx8hCvG3VY3Cdo5JEL8Yx44vy9MxpwggNSx4aGcN2uG8nzmD9TA
kKpQunWMw+Y1AsiFu+aH1lRkaHEQX7kr0i6FYUa+dTHtAlfbjhajc/FGnQIB9M+Fn7agEa4fcIJ1
liYVIpcndIx+yqusljm+m4iyYmoHTZrybEX9gBYIAlSOLQalQrbEi4aMZkgGDm0Wd6eTvC2UUIID
4TsWyqiFuCR8H8vOPUo7EzU4rhj6lKE7tUN7hM0GRvel7jh0ja22bVe4X0EIPViHULxpL20FHmWf
yDXc8BAOQQ5neNxnMDd/wZw1KycVANLcppaFevBfbaLjzePt+QXVMl74C4HPsUp36Bsn3s7Pv3wR
wFgit52NmMu/4UowfidSlMc+P2TA9H8DsLbIbIu3aFD+k4Qwz9ZW3lmmjxaBs8mStYKzgTOcUROZ
s+eKWQF0COSJ/16uQsqpcITeAA6Jm0Gbut6MOCA8PGh+HSycXIdbLhYOI6xfjJk21LiII4nn4TwF
EN7HFLSsRbHuiPXYWCvel4I7RFtpQnfa4N/4hReARVbkxqvn9Pkwc4IN0QHY/nGI/brHdlWucM9i
z2TmcZbWBpFQa2oURh7wPzl07M0I74sin4x2wy7Y8EX+lfJox6o2tmxj+3adbfEcIKeEXIy9v2N3
z4H62Eb1veIMwIh3k0SS7fOoOTwEqv2/40NgX2yNeAqsG9QD+wIgUJtJC8Y+29He3fm7nM2mnoTo
WXe2Pn46iTLLYS8fhz1YAt04RBMGSqCbdHYcv9La2vooVk4c7vru363InfmvPYWjohwwCsQ7c4Z+
daqwbCBZijcIJ4I51fRzNE+z1RinAlJUiAAc43fXr72tu8MtjOexUhaKj13wtAe5diwnxV2kaNmS
pthwAEbl2VQ627wa86zvoVqtpXUorhqOJDzaRa1GQWcizuMSDaiT0OHoEP7n0A/5x+fRIkORKL+9
ceRI4sRZdxQ8PA0mZFQ5A3R052l+cWlHPITDknNONMmEu5B6L24nDcyUfp1i6opgh0+8LsQ7pHJj
KN20p+X0P3w5uVGEYrzMvQReL2GYMuyeF0QynNfeNtoGgCq8at4oGT3Yplzn4iDmOIXTmM54EG/o
aA9UWZoz5ciRynsHKLHGPmRgdkDfPoilweeAYG/sbfidOa2dvZV9wtcnw2kElFFwaH+JM9QOJsJp
dBxsW+xVeHuh9fm7lGgBFA28aHcnntKkXCEG6PYKC05c+5irT9ltOTau9xi9EKO4FTh355AKsyqX
KDjy50SjCIG0v8SokAtX4K1GPtSeLxnHiGfVt+/GflPll7BPxOykTKeZJXwGrElYEnpKdETIOn6O
+onw443AmxNzCdAsj+5x7ljaoY6cPr8U2cKWziNjZwe7CodStkZCbLJ1Hn1n+rEuUAro8thmSF4I
4CK/Qn0WGuShxywSOoSF5UFsYWF1g+D4xcQEID+iKGypnDEwoUbljKA/+njFBPcWxAiIWriVy0Ek
R2vQZGJhEkJ0l8LpRFZTOQV786NVX23sfEt+PaukGRy9ZSkoJIDC0fYWoU5hWUJ0jVfDWl3gCY3j
PwbtS+OFFo+jonlne/g+xbs+MqBFnNcegVcP5o++hnEJxqp+t3+5mM6BHanoRkYM8+dGwcjdpRFy
sTD0G3iU4tDKOw4QaTxKgXwiCtQSQYdG0Kntz2CsMXdk/4VbzNQFu18UjckORhveC7CAq2ES4i7Z
4oQzztkOILXA6EG53Y2FLwQEH8hccNvfvj1x6engFKMjpq9Gzs5YibxPpM3sHLAyONgAM4GXUJ1u
ESTwjHBqZnP+4evtn8SNT6iy8SoPnAprXKWn8jY9ICEuL/1ffxmdiTDekZ6867ftHLaJ0x7ZymfV
ZgeWPXvuJYeDw/mTxse/Yzz3H+qau2BBaNwUG4yvM43IOJzuokl6WJZfO+6Lr3ixdRdbkUss3KQ5
sO/qgmi+xVlQK7Ez+YLhNv6xZ9INjSNRxwi5pufeGSZszKcGI2Xz61ZOb1tmUw6z8xm3HYvqn+OY
wqsx7jUVm5jvlARmuaU7izWk6VA/rMI7lvlbeRJUi4t/JjHmOMfH4EyTKKoXaEjhVXRqYJq3WjTL
tL5X2mD2XHqj9kMSCh4EIsG4Odlr+RIuGiw01I117U4YuMz8Nec9y8dfqxtcxg/pCkrlH+BkIsZf
XPz+YuFS+89/oHsrhLNi/QRqjvCUZNZ/xgikMbVwfX74FhN2rwxpG8+OizoBvZwrfyrgEwieO2XB
MQZoTq2TzOThq9gZ4wymBJXfeTThPZyCS6xABJpfuBRMXRYU1bPn1jwFSyLLcE4kmicijazCF1uf
e2Q5SVh+AQjpAZT6nLophOkkdQ2Sl/gLyjKkYbPAUg1XFUBCqNsNx1Glo9bOAfT6aNcH2dzFXyCz
N6oJKVyvH60cz4tBh0rkr0KLJx0UU7/PtmXZLvSIIzztNp3h3WN7H8dvJUD2q7trCfKRZ0dT66l8
elJZOG/ASgOEUeaXC46NcEOdRPBD0F1JHOFiN6ajqr60I8eYdO54pJhlTPQ7pzxHC90zgwi61OeA
KLSlv2IMDMePx+HMCKD7Vt/U8Wif2Or9b444/Q2kQScXfvP/PZTAQfyQDi0pLa1xKX4j3LU4i54v
A48lz0YW8OV+05/KiIBBZLv6q8+Qb5q4eIVXc4d704qo63k+j07eLv0Dp96x6FeY8SxDzL8TzOlZ
FrN4NToTmgFUqayoytdQduNvjsPwpxOWs1+0fAt2+AEa4x09UP3j/T2d8rv9pmk02ay+zX24Izvg
Ul28Q3RBZIlnp40y4Y+pko3fofTmKEOHeUj5VosdjnV3f0Jo/ebH8U/mW1wFRv53cGzqC6AabLYi
ziEay2xKQ/k/ks5ruVEkCsNPRBWIILgVSTlZkm3dULZlI0DkzNPv17O1u1OzY49F6D59wh8q9L9j
N0XIBkpk7CYcmK1rovePRRKXhUkN30whSl1UMa6wk+/0HQbHq3OplcWrYdMxmZXtkDT733voPjuF
BwdYRugyqg9mMzBI83dKZ8SMueWpJ945lPvcDyyAEN2FEvTIIjzg7/3LHfKOKWGfjKxbNyxc3nTI
hWI7haWvbsuyO4HdGNBEcs1yE1abSF+3c2/ofbnwZWYltC5bl++P5+6I2FDpzOpjIoPvMCLQuPSs
YYjmXb/UDBrb8ssOwBoPAzpPEtPR9TCAXTV8BoKh9pE0X7oMDal8DANDIOF7Fe3Ubi0Zj1K7WMIv
m8fcW8+1hLrHq8yXA+00hZdqVdVByz1Jm2/TyDzNtdBt8hvIvDD9znhVmECZudeM5yY6KOpVIrMe
wgLxs+XrracC5AD14+pjAloGxmcuoxfd4CKQ/6G6NKLjxnPS2servA8thUjqDjRbZheLaUhziWCf
V2HHOU2Hp9HoIn3PEBDKTdzsQSboPbMw6/OJZJ1Oz6yRmF7EI0xnvrOm6i7/EusDOY4RNM84wdB4
bkfe0ij33hzI5bxaNxOg1Y6W59Nc6Sg79EPsS2biv6b964laF92VVsXcCph/NI5eIbRoYmlpZBxo
SgHBpdyMjbTuWfm6disuHHeEv6l+s+rNqL13YCP7mxkuk9kGtGRXQf5k6owUgjjFUatBQQCQODJK
uOiiJUHQDcLQZeZpB6K8r9+TGJ5MQrgY0HF/6SSVeC23GxPycW+xNcK7BcnHus+nN53uZs42sVi2
GowmaLsLZpuNzHwLf3ch5QCtJRPmhZsYJhTuyvjOX/ph3Q+nNGORkyUor1OZ7DP6MegRdL+6piGH
jVzd0DpYvTTIDKg56v9IWCjvIXI+RhFtzAE5djKGUBhWA+HqDC8BKDDQ67Kw2CvN6T5Ixi/8/0LX
S69uo1U9Tx8KorlyHH1LzevaqYovjQzqU/rLejbhO1tf4hxSz3xdyAnuHNKy0yFV81pjJd1MdeeG
ARJzbbOt4nanRZLXysJ7tvOakDoIn9AhdQPwF2Dmi7pFW8RY5yMGjzznENyznGr4zIPlNn+V15eB
1a30Gt0C4mvAtLcsgeiXAcxExCGKeH6E14oY4N3ChzW2gCJZTN+6mISPKc1gXSNdd61h8DkbbmEj
+UVQLWeYab/2qSRcUlu8PXvPyOkoocQIDtPEcnQuM+ELxv3LxDe6QeIqg4KJRnVfU/IrCD53g2bn
FvakBmO/lwzMM1o3Q76bPWV3mCx7KH0VmH+eM/+NI78mpR+rZB/FSBcUm5k1/8xBZjXpcxMa1jKM
Rr+XzBUIveX4Ip8AIQIpHIuuDsGuqSjeTUjNOqp6JGaoqNBvAJQ661NbUQK3tChBx2uQ4wQyQ0wG
kO0KYYglnO9wgdOsgzjEFhwBzAM6vpzwYDsx+UBs1GZizdQrIH/KmJnNPfnWreiWfJd28TZt6mvs
BKvpXYe5AhKX0po0nMJ7OzgT0Dv+qXc15k185ci4DDV40bMpUHogVzhweO5aF1HePXq/N1rf5Gi8
ksPTy68iCYSVIu1B5tB5Svb6R7QfkBrV8SngRVKpoct/C8/6Dy5xqcuMtUM5tMEXI0C10S3+2Reg
tbsVfrAO20v/Z0tNysX89mkrC2bvNtAGkSe2PnwLEiRxwQp5Dy2iBd7vC3GTicvoZUf3Jz+Nu+EN
NRzGQxBaDA1YmC1fFfTj7YkcHocJpOU30ZqB5Xu+w5bh9+mw4Q/EhM9yB5t22tDoIJPd4Cy2zHti
LJvd1UhFh23NE6bPInDugMDd5De65zZu9Et9g1MCn/k8xA7JDAt/D3bfThiGp7/SHn0pj2aL8ywc
kPrDRiVLWRAfxRQbXYRfZtlu7MB4cLLjgAUZAh00Y/hY5sPRQueZ00LjuVsYl5W/rf+kmdKioNsE
PqwJMQAVM7FFskGdzIOGQoOQQRgzDRwLXp6+bH2aZqSnLCUqO6rlt9pnhmUjJAjwR+AvbKwgwAFf
QbLSDvORv12VKBojULQVbSS2kINkbIIoEKc9RESS++INBS9mISXyqf2EZpflVXT0YMKoH9guWwfm
hlwzmnZ0BD/0pSgIYL4wAl/PBj5FNNqgfRYO3aW34MbDY3AabAWGfPZpnWUcAN+J6DbMeRtprRU1
l1N8o5JgZ8vZCqUaG2U3d74PYE6TLfG4G3oHnYfJ3BPZdR45Qni8nkP9mx1EYdLvGPyXNi6X/SJ7
V8/FBhwBbweTaUfGBFF8QIxqAAp1PBmWhnAqQhHMGd7I2FGpAw61gZjNs8p3Qb+IftmwCAgQmeA2
rgZgx0wDEQ9b079imEedI1qa9W1OPSPIGA6tTIo2sXjBnFIYlNfymtvJKYLUbvNqbQArXzzzFdnt
v1+DtfYVbniEzWPct2fNpR1qW3uKODz05M/XN0bnzACouSjNtsjf06ZbU4KtI7e+9teCR0AT5E0s
TdgAmOPBHeS1H/IdJSh0ERQ53pFs87ujxaczxeHpcIyyiB31fdiw82hLCzoVewQ3GJIhu74KYSx1
OWGlB398CU8FOUWxZawNee6Vjce2gq4uVhef+ZnbyrLdwZnGnokisae/O1y4SUb+RBJuFwfri+Wp
S5YY16oC1+exNgflorJmWCLiBzCeYxGiNkSnD8mhg3Cj47tETKBZfcRA7FgdqxW0k0Nph0QGqvoJ
H0IRKkDZ0oDgC7R8o7W4g/CORjI/IFlWl+FBahCbixV+ug6vcxXtIlf/kDFw/6ML/qP9iU745GUX
2R5Qq7Y8BPFCeBWsdl5MfhILS/8W8aj8Tdbq+78XACULDDbLf+6RNjU2MzZPXDCBZRHdsaSjDREc
FYHMaK9i45DUUXETZcRfo0UHCU/gVJ4U0AKmYH0gXbh9OQyDPkYbO519LWafAHBt6oMDejt7Qjow
gZMYvZ3pmDz0Iymna8LgJoJ3HsIFyiH6NvZoCa3R09/hSU+ZfRJS3w6mTLyGcNlTlXObDmue3rd5
CnZIHLuIiEf7jvNnfmicxkNJx0FxzKZKOeQc2kw554fWFZEdIWQujW1jMdxYDB5zYNGWM3eApDle
hAhq6zIlZTXgKce5xr3RSmenYEhFmMu/6AEhQgRBSmBZuLED5xGXgF4wpT6fU96QtLb1H7zDoRuW
t7lX0pYoz72PsAnVBpC3BggIoCt9m66DG+GajwT5pPMxIvKVLMWRds6/eJTyawvQA5FrCUIay5Jd
zKMebwhmc6bGx/AMkOIoLcq1CFCw5sXWWPIqT//wNOzHE9eJWxExu3fRPt/3vMLqIpaWiOGcKw6H
ABHj+aG+8zKv8x9xlBu+/NfxlI117zIHmB9md9NGXcbWQVWYO2Zqf5QfSGyb9/Q2f3t9GK5852nz
3kDWMHF/0KkEbWTs0n47irfe4zvgBTY/xTbOyhGTAzR8DhWfpdlzdje4p3OKO6N2o2vU+ziNsrGr
I4nwHz1+mj8VcUJzhaA9SnUX5g7ilQOYMVlvJg4c4lfB3l6T0NHAYu2feyFnzIhk8GidkPBQWZyS
rxpZHCCUd3SEKkcmjvb0cAxmeyxeUomDSnEMiql0AUUhdc5yoa/PwwCYy34h8jEb5fU1LIjnQ+y5
gPm9OAd5cMxittmxPlernkP5+cPBg/QhZx9vMvbU7+JNBB5snXYkJii8vCvL8iqQzDtzyyiQnArA
x+iRgfMD9B/cscDTsKLKv8pRRS+XfXUTi9jwWe90nUAWTLjDGWgHu9ah/uN1fbTQv24SS1Os+MGr
WV+9Le7MPDHRFiMv84RNPdKZWLrgpAuo2TPXIEtal4nHP9TL/EfAdsQmBkjvNU5rz3jEDEEYv4Gy
AID7qbPXxOvLv4BQ0gyrjtHydZx/TGwXif7kzNa39RlPJtdkKdEY54+tBTiZlzcCDzzUQK4gTgow
jUmrFAEbjicxPOE04igin1FIehdAzSPOJbolW9TABK6BH8dTMv/aG9XY6/i8CEeEbMtcwcCKhbkD
JoaotQvUA+OcaN9wyuFpBJSGbhaZ20agbehY1j6zJmWLhLOvfFv4HMIUW5N+MODzdTxDiXA0HLaw
4cTYclykZ+WCJq7XErajO6IkcK45Xt7S+/SOaB5rmOIH6pajbFCMLYm8wKO/h0dHipZsZl8JubIG
Tqe/of8zAZxCyR8OFCuEDI+9COVL/26vmNyDqlgom9hpmZSpSEjwv4iaHHC3XQwbEYMR/RXGalDJ
OBO++SCRhaIwfBXZVf877hjBin7nJnDE/sZp8ESL6YoaoMXPoEHq6JxnADMPtI5F0Cf3YfDKuTH7
47yD5NiCWITG/3LIJCZOBnwJSPhQC1bJS7nP4AiVb5fYxSbaQRw98TyHb6Ck/jdUeBKqDkU+kpoZ
k6/V+PXktkFl7yUamwqnhEVnXbkE/9ZsX3EwGKfebbboF4p6oXcHjkS+nTbD9kmNIbYXgr00d8XF
wRpNCKn1giKIq0IyEKUK5K4EnoUNzTI4ta5sPzufGXKKOoJL5k80ETcoCgzRyNK+mhWCiarHKFAh
dv0ScDedwG6u0l3KpDll4gx8j/7d+nlQuMke2b5dIy8YxXIqsnsFyR+4Z0XataQrOmxeHt1pYiXM
kt/SnzYVTVLx53yx/1WW8cH6Zk5Og/y38KaEoFf7qatveO0Fsrrly+/P5XnkXZCeWSjO5vtMWE5A
jFlyeN9zrktUTcl6LvRCSPHRDQHETZ7OKU3rjkObbyQ/StbpTiUZKhkp5zsunrncmiQ+RJrFRkcZ
LQ8h2LPLmYa7JLVHAwWDTZi4Hb+fNiYDrtWwiRAlWyc7qkCY7RCxdFpdZPPvVNiDuOv5XtprtCTP
U2DzXFA2LPmdYTpl6dGX1WsJ3fwRFqxR4fBSqWcJKbdwtjGJMnPZUynHWxI8GDlQ+sddfReqRHf0
wGn0nbFnvqMJY3EzG11gmII7Fjfl6GDfKaaBCMHQH21sROHCrxhKPcHLFCC2EMlMMhDMBFvbHIUd
alYcTCa1M0dRbUR1kGGvrAWcw45a7mmP1F+Fr2ReyHiSGA02QEFUSagMMrDuiaT77o1Mh/EEROYY
PsC/MX5b/2MuQxZ72gCRotFFol3TPChpFfWl4oCNlnuHH0eQVUoHHAj+PCaMNs2hGW3q6xIEFdUO
dgKNDY0xxSkdLN0E68DPGtoA+DewlPmrQKUcbAhGPoimp4EoAByVBarizZZTDVDiTT7RqsR1ab4o
8EOiY5d5NIohYaPF8BDi+0wMOjaJ7jGxYg7IJ3I9QOTA32ijQ5NatlDO8QWChEHeXfkBRzLMlzwt
uE6S8f18eYy7mFqYlMU9N8Ps0XnRCUFXgdANig6RD1BOAP8qxzwJcGFqt/JSb8FLsIUFBJAtiuMC
rVQGkIi7vfDRopuFjghFN9lU4Y+zFZQr67nHWolq28CwiaeKqQvpgInQpgM4DW2BV2cDb0A3gc7e
F/hRZBIy3HgoSSnmMFLAGJ6f+PPcqhdhx8Ad0iaIhG5gGLh4OIxo3QtgC333RU98J7zRsleA6Rzk
9mhgLyYa6phnahTkjB0ydtgXPWG67/wknJX427ORHqbNDysL2xQNRBcXtil2R5KeTDSQx9HByY1j
0uwQCRF2EiUJ6VdwAo+R7yuGO5AzecVAYmqvCg6sIhxFsH9gPbMk+CxwW3OckJDHuBvv/VvwHd+f
zMtjh44koJ6GYip2eW157jBnkO80xKGwqtGVdTICNEJcGDgnSCMI+LGrPJjQwposoxWqWli0MTig
8w0CbFC8VF2CaWLd0CFHkNLIYP0Joy3kqvLv5BsgeB+fWBvcjjHQBzqSzfHwaIPrOhMXMaPnlpk0
AKpsQHycyI51mOjy5wePq8dtC9+sxnnQfeenBq3XUp4BQkATVV3J6apOV/PIiTQf/7tg7hXRkUtj
QtyQVQCww/8PwtPl2QsQBI+dXcrQSyQqEHg6XMAc0EIsj6hGEwq5XfEMQbjjs8cWM2fc2wJk1rx0
AuqT+SrDE+AFTjkLhWUAe074J1VePq1YcbSfo8ClEfsHfkUubLw7+VsaAaUX25O1D3CBFwrklCkL
CpP16DT9mtUi32lqv0JXKpfkjlg2hMkSa1js4lrU3nP63U5QbpSS09yj6CBm6KpNPkRo6z74AxCx
X2huo0+BYgc9PewRWP445DEYZiaAYVllLJVBOH/BE4n25EIxWjGkYwwFAc2OvMw3MvWGvTATORp4
U2CR6gdNLibOM917NS770fT5FMCYfK0iSUAIEtyXys4hOSaDp1jA6ALzjHg5/ychwtwb307KTa3Z
JswuA2uvzpev0Ac+KuIAKlFzYbGsGU7PkyL5AWdgrviqNV9iZUZjgWKH8aMcegiCINsupCpMm0sl
Tgud0j+rE8uRHQkOYHqheAxZ2qbZppYO6mwF1qH1WjcP/J4wmwdHcKE6D4J5LObOGaWpw9+S18DZ
qPZamwsASAwrDIsoAF6gOhG6QGkqoBbHFPL8+qQfWVwQ+eAbmBVSBhKX7srb/EHAfPqSN7vfeMdM
+TuohH8WP4aL4WkQwUYMMmwyTRRHuWk+lz/nG1mNNA/ZxQR8riL9IsfmEHlSWBm8G5GrBYjqI8OP
vC3fC8wa8BHFWiqQuDxpprzR3ySmfUXjEFIILIRilnreI2axNCsPM9nS2KihO9DNCV00apGrap9w
qmh6g0l26m8GanhCcgzEmEByvf/kbTlEOA1xAwfIzVqwfpC54Vqao761gBqQzp14O5QMONejF8NZ
Gu1B/tUCswx4B1g1V8FdyiN/t7hAaBWeZ7RAKcy5dx6lOISYJwH1BzhOa/WHm2fiwKoKNA+MN/uG
jJzZ78hIjstzuCce4UTey7kEb0TFGMWmnubNWwcMSKwQ5T4n7eF9CFKJec8an03NeggMARvm1CC4
cWAPiDAtAP1RulHqQfkCralD545cKfWgWsE54m55BRyUXCZXAoAzSVb4k1DjUzmC12BPcz1YsfCp
nNtiMEZHHfmIpzOjVKUlXTn5fFPpbkElwmNixdAahkS14hcuEjQ525T1z+LvaMOq8JdEjQU8jP3N
t4td83LQP+MtynOHnStYQ+TjlDMzH/+QLKL1Cl8gOLVr/YJB53G+LYRlFOuYhQFomivklOUNgryk
5QoGbsA0ghj+CTEY/RSy2o4WGEYlI2WEA/SMev/1mNGVAeEmky/ZCogAsmAoAXwPcuHhzJexTPkY
FZhhe4R0EC19Ncsm9SJ8Ufh1crt/qQgBFkUZBYuJzseZWtF5Of489DVTPA7WFrEe9DVHNmsOVpE4
WnrxdoLBxVSdWyfK0KMhREEZIFDz9CMJo3aH55i1PqmEWrtkCHBHUo5NDzAYXwcOzq668/J4rwXW
2VCJ19RLQt4RdAKyQy+XYRp6ryTpBQ4shJBJ6OD8W4QU7SxNEVBYvPQ8XwjSIg9D9ucgjExWw9oF
uYtP0zN21QeocJoMnN4YFWDtkEO5dPOnJ6lOkC613K3gHSXiQCBnSW4pEHQsfdn2fDKgywwapIeU
KWxk5hKMLNFbRwEAsXXlQh+i/+JN8UpgVrDkyFc4JMGGAQdmxEPiQkJEBKqZfFoLatdXa0OQJX6R
bCkEOcQM2RJ48VK5TAILL9LCAlagnwG+Gz2Fgqrxc8Un/k/HWt714Y7kbTYCtLIJXpyO5Is8GIIQ
j5KVVj0wLX4DhAMpbdsISK2Yt4BcI8z9Awgw5pjwsVHtSRGuZhwoAQ3scT9wvtCbw7oKo2MgukBv
I8H/QNsA9VAD0TQWhIkM+YJmAttIQFMJv5yXmQ+2NiCB+zMhwqIE47NhLUFDGT7irbLSj6Q6r2sk
WuMCG5CD9SZ3U/+5f1LjAV6nZSbcPWeASn5YRDceA37IVrDmfrl7djBLzdQ83iwPiU3XbLuVcLWw
flQCPVMtcCNEETYt3hVAFlOHbJqnyrbErBOpZAvfEMwCPIsEFP4/rGVWNreDBjcP58J1s4GYjvOe
2VktRarGQB33FWQYbIC0T1C2PGlINwImtmDEqxNw4WUy/+JRfZHice6zDHgi3H5AD4wdSywWq4Sp
cEPVb1CvQNPhr8x/iGwsAIOcO6BucGPT7+o16WeXCGwRnBdm6dQcBr6mEJ3JYXChMoSAGAhouo9s
LwF9/iFdM69sSZIaEgVoexapHZWKjdliELg8E1pkBa/w6fSkEZT8NLsQVqFdp/opfMen19AbJUWM
7VPyDe4i1bypXBG3STPJhVnJLFr+olXsDC5J9jkbeQ28IX5D2GankZ0/FYeokCmcWqKagW40gocd
6cEKGgqJRn97fhpf6ItQNXPNYCmuHUJvBshsc8dLWvUbknP9qD/YjOwgyho2OWpnJGi8quiL81q8
z9F2Kg5t3jV9EyGksiAsUe6QtCLzzmn8JLFbzMQnU02J/QfjCNMzmtzPT+tDOmDmfa9+CGRAbFAS
J7wTSTj4q5/hABPjWL8XO+kiTJL1i0gvRf7A6tlx9BO8yG5o7wC5Jt2gTgHmTuVSfrErCHLsMRxj
eTjiybzlMBSgsUuftcx9qZ8jQOnv7IfBPelbwENUMFUSRemco3faZp/dQYwbvzETqEFpvanf/XW+
yT5Rzz/P1uHNvMI64ojAJxZSOTuOOz2TJAZkRuiL/3UXLLex82gYxQaeJNkR8Yy198mtU+uK84Ew
OggJuMlc0C6jk9o8YBPz9ZpjAd01VPrPjM/hv5+Ixsm9/K3ezcvsMSPy0Yb6Z2eAHCJu9/QfUvB5
0Wa4yL+zK0McRsCo0CR2/ANMzBTqIl46LNHCmsDkMkYDHqeJNhjjE6YeTG2eSP0CJEDRP3Nw02LT
7AgrPGA6huRXbGSumsg/3mm3gTzDzgD3hxIZGCc6Ifv1TndE+x0uKpuTApk856wxmHv0TC6hbtAn
t4QVPYcbIZJnTNz4MO6sRkIbsVLOXJhzPKDqQaAUKoS79MptAb6gvY7IHzxvT++CVZq/d1pM/dEd
4phFTZAKpjsGHTW46VRXL4as7gvrlIYRFa7pq/pdV4gi6HTG6npC9k4tWMzluzQikmFGfqm+leRy
Rvg31/2X1KFsMEG4doxxjk8GhpF99yhbjs0K/JR57Vt9MyOZMVOswN9bw1pJPS9zHiPnpfpipqXQ
iwUUuEXBEk9J+cbvLu0XIQ10K26UHxlUU20NvY9HQApIdcHY/58UGvEBjiZhA/YaeTsqT2Q1PB4a
21c6rxAsarQX4aB+wCcgbf7kVDS+sk/s0dD3yWU7GeGu89Dxk8Ayi39TyAdLNRAOVLwYlTy0giO0
4DSnBcQKAP/IMJ6xMFd/qmlEZofiDY8kNKn0b+QWB4QrxHphGgywVFjK/NIoopNZ36HVoI1VNDjm
QEZ5/pi/gnaZHbMjUZrlAlxDBN8bx1J2IcgWl3AjMD0kT7VoLsMD/Sse3SWBrsk4rznKN4UuYXcR
2n93i2Q5uQeagDgCym3PHKbZp+ARkNMT5E2nPSN08gPYxvpmxAekQfsF4Ir8nEnQFIJpcuw0wG+/
rf0cubTaDq/RFWHaeSpk0CzEL7slep77bsmfpL55HJalDzfGTffCU1gFrlBC/eSwSTCMzTFD7Vaq
6EQfmNcjGntIgcvONzqzxfI0+20O00oMf8cbtGGYTOAe6htR0voRFcsHYvVLCzxoA4i2vgsSC7nl
EtRvfi1F85D2Zfk7bPjRCYDuXfB40rCTKYNtSUYAhvgN88tBiBQafzY5HVhhUwx5EbtsHpyA9O5p
vSW0BAdmsCsMggiGHHvsN/6knvnPZpW9togtvh4DbiNbGqjKNxBshubZ96iCBWUPQrMjC2GenbcO
oGT+fVJAmwsgqUz6y19x5+hNocbQOgESBCiia7StSUPsqRCShBFYeVQJATmAfWgc/lVV3IeQVUJK
yEa4FVskVJyRUjMLQNqoEzgpEwtTTOw4wVGwiWuhlgj5hP+LhFUbxSRLl9WEYmhNIgBwB/tYvoUR
I4ymFfGyMxGhQC/UIckvUFAhOWAixG9ol5OOw+SiK6m7KNxyIFMsoFOaZC5BW/2gJiQDJjkiZaFx
lHyBb/maVvUOWsw3rVdAsYAt358HoAT5P/Bm7GmuchHTheRcfpm+yG/wLw43zZv1np56jdEiM8j3
GUDtKho9No00N5+D/UIGsH8pmi9p4BPipsih9xmbQLXKo6aYmMS/0q9aMbGhrKBrTrVC+42fEhMH
VrT3liksHBn+6ew2opZ5E4AQ1hdTHcpHzHV7Rinput8R8KsD9KWV8KSOj1B/+Ec4VCdneDeASmAE
wZUX5HfpINDVmA/vUa68SIdqlcHFD/doPdLm/5OFdy0UteQv3kIb/wePDnbkAtEtuc3W1iG/kUtY
P+WNHeOz2PMvyDcf4vNSPktweIoVfqfQqsFYHyHtrwNGwNpJPVhLoQgwrqeDtKy8dGNe0buvPuKV
/oYBz6nzmBLTx9RhOElIBkTvkiddnn67BDXDmKy1y43h5u/Wo1zS6Iy3jZPeLMbzwUkEyITp5ncD
8Q1gF/wgYw1GZh2hDLbS+VqE7GJ/psXHP5MDeesIxx8v5vwcIckoSNXmuoCZ2hO8BY0csfydvkEm
AjxMcUjXxQFkzK79VZAYnd5DFFQW+a57b96jO2cWSrrFG9D6bb/TrtOFvUnRX+/jR3sT9uYMYOBx
YcNKPiXGfNOH+qPCSMouKZIPSGCdqWPTPS1L0XWtb/oPZyRZduMYd233+ih+5Dv9UnCz6iX4ojhX
If72a54e+ZfgxrxPn5CEwVE9IUTRM9oAGH97vhFgGKagpfLWHeZAxFH1jRa8OEatdIbQprJEGUHG
TIVPRkNtkX4R+8T6gS/zIbRY671o53ivt/yeX4kH1gY63gnEBIc00CEAHr+1CGRjCfKDcdxlWImT
/YsmsnHjOXBo/dGkomqk8can80kWJq9fzyO727hJE/N3jnwVUFCdDq40EV9JMvJqrz9DW4V1+Aoq
t6ezl+IcIs2oVyVkrxGrwBQcBPzwxnT7rv3qS0bYTIYF46xAGeGJDTo3KUx6mapwVn9wMJEo8tvZ
H1dD4UtOQplfXQJqY1JjdYvMnHbTbqAI0zNXRzBlFqaTHbLIM4evCl1TRahnkDVVqJnj/shtohjG
/zI7PmFzhU4+Zy25VfWJOyANG8rYBzULSZZQakH4Q5ihF59kPROTKXCpb6FQ4VgoiY2PF0WtiUr7
N7xF6/v504kDBst0Mai5IlJ5RcbTePSfGb+Nfjni5udgpVK1fc7oKX+KMH4FDqUASLGgK8isPsLV
uIDM+SeSh4fQd9a+hgsP6irv5t9C7jW8q+8cxtqaJbkHy3EjwjAJoBlBRstOSt0Xop3MyRjZoy4s
Mx4ATtTRsYoYUPX5V0zkivV7b9566Scf/CpfSxZtCcHsDONdOd+3w84KLg1YSF2F3Mq5XmIgx2tG
mRjGBKVI50bxJnvttGHNDQzV+8vY5fm5S0/teCoAsfXnPtqhwSQhwtv5WIiWqo8ePIZodASK1tUQ
4KRvHTmcdPgV/N/AwaITQWSRuiQIG3lJ67TSOUVhdRYfjeIqD7EtGRXtKUqMCJBc/DlNWw1sqjxS
HHbHAc5jjbXuo5EfXbaLxz+5+kobL9U/ZyQeQ7h5tihMOVq5gZ0j6bu8+4yncZFDBjJikTTtI6T0
eQdwvZLxohXnXt8rPANMDmbavi+u+bB+vnaIxM6fmAJvZDigQt+W3MUAFIiqCvKtOAPgttR5lbaq
AgdN/bTbdS0vxMNDWUEyHHkk5dOs142C2Pkyml+11s2Az2F4UNJBJmXdK83b7Bku9Pm6Q5Vc38rR
aaD+Ko33BMsi9CFzW4U6VvPXkI7LaIQnyEuHhIg81l25C+wSTxPjPkOrsFfwgdPfga+xgOsZLbnw
8ZpDYZoDnI/BAja/faEhXhjbA5yIeZlQmXw8JzoNUC0k0GczIVoXXyeZLiy9QWXdEIITmhmI7AyH
sbUwTKWUg9kAMwK9LM34HhHt7Me9zsnB4H5aacwYIUA1V6vavlhusjtH3wZzyMJttF2N5ZvmkDih
AI3DLeg9JHt7VhYUxsCuKbgVTC2XOC9JC/IWthL1RjFfI74tjBFJUX4L0klIDSavxQ46l4pQTCkp
hNmvaOzjGUmZ+HIxXCxnmw4QxGtXaf9cJuR2J8ubCNx0s3sS9JRsmSOwNUC8odDrlkG2VVCRaXfo
3JblagYdOPXreDsItDXRE039BL2dI3Y8FPv5bhhXqvBWPWATkKOuJF/R3Jeqs5Yd2pc3cCor/gQv
GWUTzS2SdVzbyK4NMxcksYUOH/DZfpWjJZ24wLPJ5th9hbaS6k0IEx2oBfRDjPQCLwZiVXo0NcuX
K19J8ofGxmREbzZo9TPBhp02k5YyiJrX5MyQyYx90tMcHGl2bvBpL4fPPtlMycGyTpQZXXBRY1wf
/anZhIitgOrfNQBpwq08nPhGNd1Z+hdlqlSxlxel6pEcizwJUezklMfHDp823CNQmcZyEBg/kgPM
jjNnApZKnsvQsidzXJZzJM8kj4F0MFuTiNOdJTzrkoOTK4V2VWRk1CCIZte4Hvxk4LAZu00/7FEL
TpHwyVBfcHjkWX4c8odUeQrKUFjhIZhX7iTlomebSjpqw6bLf/vRm6duR0eshtTkSZ3D+VSlfgOL
WHUtyl/gRor3ZCbVucNIeopy26k2ls1op8pvqOFY6mn9xqALX8MItHvs88As/RWE8cwbYM+oTi/5
AbpMGsIaeK7jooGWNDSqRT13iRTGsSrcFAWk0Zm70k2n6OL0+agZzNIIp41fO3q6nGGJsCjAnDEx
whlCxWXbia39E9AWs1C6mvvwDggUc8p8YDQspL2Hco2jM4KFLQAIQ/Bwjkm34w2jtUAlgiUByC8m
dFSoP89e/OQXYxOI1zSj2PX3ivY41D6mBJQ0IMQIgmhZUEewHrlCnjrKvVeqkKoVEE1+7R6k8kxq
yhdGKHgZryPa5BGzPJuONA0wdIYwjXxCXF3ksms9fcYOOBAyK2gld5z5GR0tXq2IxYnANrPEqpmw
f6YIpnGPbB+HGb37sBYNmGnmDBfsSd9YwCKisq/VhfEJ9GIISM6Z+drx+wxKGIaK32DIjuwi7ZPz
qPxVEO/mwlWCHsgNK1ys2AsCO/0b/rbQua/EWrArQcwo0k5MN0fXcIFSe6yI0g1gSA10F8oSBz3n
sRUWmIcZFDHtaTC/WuYgr7ZbGP3rLDXZGWupQWJwjfdcky5rRd3qrfzZGP1GiYLNTErfDLUl3A1r
RR//OhKYzLAYhs7cuKdPBEG4Qd9+qaGG264spqf9FoO5UGBKd6HmyxjlTN916bfDXUVBjRFN/jA4
5tXfyIQjIiFg8AQdRnH2jK8z6+2pbtOEaOumGT0QMdbMp2WM4GDA77dKvZ5CV55WL3PViZkl7cVz
au2T4siIh8MDUy6miCES78an1ey6YMnIVTfc0jgJ+UlIVx0Q7nQFSwtKCFyystmXxRr7ozbcqgjQ
D+7L2swwxVVdvV/O59uJdR/5UrvsqHjS3Qwz7MnvCMQMnouzXPmy7o/IDce+Ae273ScUredq8Ptx
NVXUkm7TbeJq2RSnVEVhUTgdMrQ1hvsTdEn3nlj77nmdD8d4YMD7Bv1bknG9ni1rgClp+5e8Tpq0
kfpTr/s61fO+YVLf0CaG6QZor8/3ZnGzisvL+IG8MqcDH22z8MyvevrZza+TRS6aPbJqJSuXsMOa
7utZXsz6LM3+zBy7mq+6AyzSv9XBu1V9oKKTEOEM5RLzYBN4Nq4cHJksJ/mGgc+IIYG1QtZy/rrq
5jlrThT9Y7SrAEA9Vzness+/MkJZwX1lQFRcBlZZBZ4zAa8FykdQBYAwUgoAsu0BABsCBOwxF3YE
hLde4rDiyb4GNzHbzlDwQq3fHV3w2a83mrB/nTffmrv0T/lJyOqDdYmMB60tIWIGztsh9rnTR+Pl
y+cqQpNrogxttrqAwXr4xToCOlkca7tEdBd02nomAsH4F68aD0EdKH5QGNWVsjJ3YWlnwFMB+Nog
vCBLsnxWFZajKKX5dKHBzTIK9BN6jnboAg22kytSorvMiw/KUkVgbQaklzJ68pBtp5dM43qNiDMP
gPMCDGa+HP1yg1gElzrzhafo4HVe4aB88quvwETZFY8ElQvPvCOSxv+bV+POj6GPkKMgBxl0Dbsc
lYUCDWJkGOq15JWuvJb9chnvdOe5Ndwnlwzr8OO5zahV6feCluOhzi+hM1s8DHf6MXbTceZb235Z
XedOuXz5UJPsxv6rl5mPhSxAYcb/h+SGI4pd2HR9F0BZnH6t7QR4NQOFDUr4rV8nt2jPIAdZl3g1
OwVXXv2eItvvl2+BPZ4Y1DmJI62oQXgy/If+VHDWj4yMHUuwh5kV+obbL2l3It/zZBnE21u+QVjX
ea7M6+OT2dWa7r7P6NsGhGK3S4nFgGCzyzWf9dXLxxrM4/s/uBs0eZeMu4ejtWLw67bcV+CiCOdq
cF6ZjPMTMAp28w0fR8K3QaAHy00QGmIZsjRGd3KYRdiccnw8Za0NlIT7/4MY/B9LZ9akKhJE4V9k
BIIKvLKvori03S9GuzSgouCuv36+9E703GX62ohUVVbWyXNOwneGqeZUXEE40PRlsYDM/EtsuCjU
PBI2V+b20v6bnC2OC7y2w6uh8nuwliwNV42WPynwOJVXT/bOLtrzeTb8IAuA/tIOfSWdS1A4845H
vdJjLP2jzcGKG1zaWEF4ZKAYiCxt7t6Bie4CN2Uoo+V+6BpKXyAf2o5jOvI4d353dPbOnmYBCwCI
KDarzWOT567pIuepKXI7u2aiXmEAw8rAZoUHYOMZ5uDCB1mfM36AeM1aPFiqAxYnreIsdi8+5NNT
+J3bDB72K2/hYkOpgC3dUgEmotoac7sMd8kFoz+hJsOonuILghPjMqX9C2RUarWYWUAYgjVKOZi+
GwCWNpgITG/VZwyva+qqZ4dusJB5UDXZxFnmpDGWgVT91u0SBQeumlLPye4eocXeeauncwx7/tVJ
wSDslWL3fCAOniw0VcbWg/XpnlxRJyi2QLKrI2RwsHyWlbBjaWueKBG8phC6tPuKSuwQl9D+dS7R
zaj1uRD3wrvT9drPswItCmjFxAcWJj3tuvh3zpxI4huH7F/Y5AmPxb8yP3c+jOnk6vX8fgYxicmG
oIEH+LLVCFAGHzem0dIe65sTP30BvKKcuWhgUFMhFSNKXmAmat7fnOgKi+0ZVTKeHcoGwB7V72KF
RYU8BbxiNBoiByVFPnEPYjElTpshBjOTdjBkCjb8HJ7pHeo81WHAHGHtw1hhMjw92mLYJdeTj0C4
polMQzi5Es+eKE6otPAT76QIBj5pmI1xIwEYezlr1Q2oorOA0CujB/n31mS3YzhoFoM++URmWq1Q
1gyqtPQqd4roJbkucM8kiqDf/nChRaRD3mqvMO7kjxayPVxWEn0agJzs7M3bg/jyXejFFlkisQ/1
CZxjCm1oYEo+bC+ilxQ/S4XVuQc7rxozGUTcKHqDAQMgk/yUS18t04JOxSXodo30hM3hMzPBkHGQ
EOXfM0CNEUvDHOzbeRrEcp4pxq9emYlCy0UIxJqhXAvKxaZkld4+3WV79oYGuZDh99cGaroKYu9y
pGGGlu6cFVXSDS5UWIIyPBY6iajjnvhZBDJDFgTzzHBJXSDRK3Tuwc2FW4Gr41yTN2wcsSXd0+gT
aZqLPXii25XPl23OLh45C3IQJj9P/Ok8mX0iGqDi0wlU5AY9et3Ac18dJvJ7FdFJnUhXo0VBdh3R
ksXTJlr2b6Y8wzaSWCgKqHLS+qsXsaMlULEKmHawF9ldZVJAnmK3Q6F2ESUbE7xAoUK/UQZDmWkB
FGBUameKGAfeu/Y58t5hrtMol2fHJwvkxzBnZRrh9smke3vISFyaI7n9IRwiDCfuDhUG9AmoA0GK
HihJqec4CDlcJG30MartNd15XFg5IsEk4SCNXxwQM9Dr79ND7UUiIhIrmbMw8YhUpBf2nbneOD2/
GiIj9CFL0fEg6qBqoNsW6/USXL3nGv9EhHciPeBDIWxqFpzGhJ3udwIMpqNmrQ4Hw5Kdl0UwP/0q
BBd66OYmUb4TXmJ12AKpZoqPWelQTygr7uyjXTuYFgUcD9j6kXYQnB4uxRYGoMR5ikWI9AaPfOIX
xXue+yWgLzzRnF0hvMX4GhEKVcmWOKS4V+9gV84huqeNvyMNYJuZC/ptYK/XCZdD9nIPs12mD6yI
P6zQ2UpaJLFg5Fj/NGwYSqAEjc85kWcCAu8fYHQwjjnwMQZqVpEToQTW/T2GhM4xpNQXyq0X8rW+
pznAjBb08TdKmCM7iYogEbFi+J5izeKjCxaIm9GCB4EKn/nGLCTeg5aRScHGIybpKDUuvqgDKcT5
XR9feya4Bg7MJGHXKIbPNXxBAmrDkjoSqo/I/2r/GYc7TExo48SihA/v7yWuMK0pSm0Uhv42bkbM
EmLANcAsN5RVBtLll1PSJ6Yo0gxWZjd4B+CPCAgoFAKnB3xqyolD8QZGgMCaW/T8N86V4nnX8HaU
zrzBmKUNBw6yARJsUPYaJ9vPlLNJ0/BQq+bPNViMErVzEv/3YoBiR8hBIgvyntwEnCrsYSXmUob9
7IvSh4o15z6oFTzmx5Cd9UadBNouURk/YjALhEW6qIXSO4rnIgfr7i4YIthqqJlYHxrSOuRRkTKs
4xLzCTBXON20MgNhljRQsuQrfaPINffe2SdRSDWLHZcUnCZGKDQuY+qpH6333z5HR2LTqxUWyE/7
x6+X1V2Lv98ZLzcSZB4XFg5YKksWcWbXIjf5PqQm874l0b2wctn2nXKjIY45sPipRHrPwARRrvAm
kZh2cXfJLar/sHJCcshZDlbc8EPMe3JtFJQitSSykuX7nUTbvHxW3Jj6BrvD4VvE6wjPbPHtxnyD
agkMLe7osLnjTt3JivyaaGxbMIbIjLSwTD/umnf29On+S0+0CW5uRMeJHDw40fh6copJvuAR/cj+
TUpjy6wBt+DcwOngyWQ4O228S+kx6ynBK6Dsx3AzpTZVTneBiMpHlxIt/n5Mlq6HfsmgLqXgeguO
6h1G2kIKBnjmLO4LDU4YbAXYOruE64bQiJDgirE4gix2cZyLWSfdLyaqd0960SF8LiSWnlCnGb75
cbhm5Bv4+Zh7R4dRm1PqpBcFZo4yEZiIcypRqPvRv4pOitoRs7P+hSDjHpySEYE+yTIU82fiCcSh
HwV36072FtPXM8/uY5ONmXH48HvMemZyFwOjYih5Cb5HiLUg1ugT8dnGBXKCQywnFTNrxDePYXtF
8H6EXiooP7IwaNDIM6zLnwQPpi/PGPfA4SEpEyWnY0zWLKjQDcb4Urtm/Bri3o+nH0U29ii0BKM3
QhEstBE+YgLwRkjJgcja+0V6lQJ6BlORPVOsDJmZ0ZHzWe3rCGQ4NH3VgESrPrbae/SccLEgQ6Cy
QZczphWX3/dqdA5PZjJ18oCWE05vtJ/VKdRkh+p2nUuF1Ija3z7jh4nY48WSpsYZ0Iwurcetz7mX
xwHPWF9fftFKhXxK+/Qjsa/PjkapNa+j1t9vEV+NZRfjZJZT5K25GymxAqlOiqcNwAN2LUc8BKvO
BRFSZ0hL3PMXNgukPUX8THTmRBWB7Ea4UFJXpN7Ef8ofldcpwvD+otzgkmnd+SyXXzkjK+zS0IV4
Mm8UuWKLvkwPicmklzIcMc5fiq8wqfIhkY3jFAMJpwpCvSMTsplKuCX0OKL0r0kKnlyF18tWxSJD
pncIB2zJFfkRMznkRId1b8mJndj3YWG/1+AWKp551BLL8BUxL38l2yDqoMZwTBadOnzl+rRe4SmL
yV+qTWBQUag9EJNk8+BQ7z0QrJokx2+POO1QJrPYktIWj4QDlkcUjzhn7IfiYn6nytRgVY2p91DF
aeCK2WbfK2Kq3a48fIT3RDuZxG+niLFqD6sY3hwriuMDVVqV8iYYJHVZTCsgZ+3ZnxDQZPhQsEuZ
3BUhsRYDfT5fy253nT6n6Frzwd9tDu22s9YWfdb8y1fz1xju3NkzE0yKwBnaVRvLsdmcLAgnMN79
ToxYA2/CB0XEEZXW6u+4WD7ho1F/FV/lIzAECYyQadgoL+N9QFKO8m4fw1GjxgiXirpnxWEDTgY8
oXJ9He020J/aOWVXLM4zOuPwanV+3GBrnveR0II5wSOdcohg0M2ss6iH8rSeoTpTtt6O88Lktb3M
ICcUKOw3FNXopb0BuIO6sJ+dV00XhYNFMzsK280GHFbBdgpgnXv0Xr/mYvAnHImYeLdBL3CcmtJa
k2LoARZWlwCG6ocwAZn9YxvaWVSxGTcTFXZWMVN2FAAkoeiQKeGg42krINfbGK/sOSQLkNwOB9ec
QvgPJcXO1z3sZ6jUL5ioPzGkrKLuCgIaBTmqnMChqJFJYC8hpOr+gsXi9LYsfqg/KXApHTqpXCzn
JYzNi1c1oz4Wru9A2AdXCxH3skq7l7RLMyjDgRjKNTpLb/kK6ot3G9CvJlBK2kT76i3tnyIaut8H
rnH0cZ/lMInUXfUUDi03h398a8jVvjrHUIG/cQhP2Ng8Hf0c7gmjnPawaO07kK2EmArK/6Qhszhh
dS4O+hS6SkFdLK8UneC64WTrlORFR7pBcFI+YvM8uXXHDyWlMqFekvLqq3RlNzL0XOYxw9uoBO1W
fQMhGPq50qWmT4nsCEjDmb7ysf/ZgcRy/juggYEJ2ssx2qYTF+2Omvw+sHQh5LkVzW12mbbH2NPC
vOnVC9q31y88xQjuFI5IvZ92q1F3Ekvq3Q4RTADJVH/E58JvzBBzluqSKMaQ359Iwk7DxqDTDua0
QN9KCt0E7iu1cCQGg553PgfQlyExt0tXFEi7cIkc/4aZBCpfAK2ycI4b5j5YKKAyXH+K9heYX28b
mvqjw0bB04K4A+WMDupvFVcgi6bCohOlZ80e9p7f7Tj3u43coOw4WCTCROMxabCEDKfmeFPQztXe
gd5AHbpLMWAw7zFCSIZIX6EsDMAtOAZiSAEVDjIl/D9Imo29k8ZwMnUoGXNZYwBVXSr0FLrqbW9k
crnGOUNufNLwBccoewnDDIvnL8ruzJfX3tFbt5nA1FgjH3kMHOIgoo435gGVS+m+/b1WYsGrc3Qc
wyQ97R0IaRRw3sO9SbcucRtgadLLCKITgi5oCPRpGsPq6n/Ry2CoxXehskG1PK+oQWDCBM2kDh6o
HjGvJ08Cu4TdvXquMJJBNVku6ocL+QghtYr/GPUDizu9fGOLMnpDAzqw00Gch9oBIRBjj8ktv/xC
PoRM218fNjXi+HqrD1/fVEIofy4LOMu06bQILcovZ2akSeKiteIEfTJEpXTtI3O0lK0QyXg7nEZR
rQqLy7n+dZGNfC1HSGEDLO5R5c1hEtbBi7a4hO2f258EAAonlLGeY7y+5q0DPjtmEcQ0ujtAWv6u
cJ58pNRiW2IadmzfPAyEwRRcsC/4hWkvoSmTjfjhUl6UdtIL7FK3aOVg1r9vmBkI36WLYNLCYYln
USVa9Bhxl9T94Nypv5SApKT9cEgjodnD0DzivFVSqv+uH3a5GoxOsKjM/PJ9Q6TJdYcqACXUcpjF
8KM0FCgfhStSIgNuEA24F4dpZ82AIhW55U2oYwNA+zjrvuKiZ52iJvVHm/qiuj6tLw86tzvGBikL
KAb6GmhKCE9DEuGEzeNHh1dTuYgJVLDub23VXXHTg9EDDA/jVI5xufZC/uG0aAqoJCMTcnrOaXud
7FYm1nqtOH5e7MdcjlX9IX3X6OS4OGVKMPD06JH0fUR09LQpPRNoHRRxVtN0GLystlqnCh/eLVS9
p63nBC5olBgV0VE57QoyOcVwLSe3z8sRiTFAO6TPCS2gM9xMSAa2POtloI/v8976aY+uMdxnKluw
Tx/D3bcZG9/nFUW3s2umvezsdt37rNm+UxpJRfeoN8XRxz1nbJBIpoCT+kM1/AhvOBftyCY2EHZ6
HG3eLoc67KCh0BJf9JjTIf0xSfb+zi9799dbvBbvIUW8/pJWCG41gzMTVLNluMNEE7osJhlq2gVk
pSqIycQI2hkN6boOWisIcDnHhFGXcsA+6gyPcWd+jfvsfGU2GGn5aW3As3foxpQYKP5L8BIKl8uE
xSKi9udX89WZ0VMTjsAP8RQQT3vQ6Ng+R6/QsIpQ+dbyJ4WxHKPtGU3fh6f0IMY9AnzSGjssfpbf
1GT82y+UFSKCeJW8vy6YMpGz/rVJO21QFiGF+sPeGmylxTUKg9FJsaXq6qIgf6U3f4lp0t1Tbohp
pH14ZyXBrrD1lfJdDnd0f4RQja7HU/fe7ekdGxc+REPuN6n9Nnpu4Kwa/qIIACJBtOT0Bs+cjJ71
jIURKT5IKips/xDupnTz8n5WJY2oQYJcAQbIPWwDRG+fmi42bLgqIVDnhCbIWWl/oL9juCDbAkV6
AEwCego46bb8+4VkUcyJDAdv04C6HGYrO4cdQswi2K4vQIu8AI0NTio1WDL5nr26WKvp3oZo67bO
zbvb3IG/dPYkgV0LeFl8SVBVA+kA0APTAO8DDJ9DDGzh4VsKxzb47HjzCMANYokLLUgk7WAA6EC9
wcOQUFlbuGv21f0tLSoHMGHt9RoCMfUlZFggfQJhqXwa2MR8spu92QhQQ12a5BvPGW9hACjxvZ09
p2Yxx5wUWPSngnssyCmLBHOrZYAVgN9zTLyvxPZC3MCgtXJ/0sOGwyVYCCMCKUjcsSAYWJVN7ORp
g6ekTWy6S2/gaMPdqhcO+L5u3yPQRrk2Y3KPtLQHT+AYNPhrGUw9KsH0FQdD4atxe9bX1ZIW4/Ji
0+67B+vrbm333CAf3cJuMyT5skc4bHHLIDuS2U/FyWv1I7gg4BO4EjAiSNyA2qFAxJDJgGHkX898
iXMvwY7zOngAg/Cw5zdrMZ+P/xWN0LZTyzHsTeGR0Tqzl/UAyix9gHbATPHUEVRGzMTkaEkKzZ9d
HpAc/DG6AuZ9xyfelgMcsVSgDGrNQK0DR3DpNX4S1rQCwn3GBlGm414FUOIqH0QUcFMiMTQfTg7A
GNw0xiosMA1YSqYESOnoCZQiQMWb18xjKRcJgEj2a6HCs8cDd/MHD47yBaMM6ASYBuMYqEOMODCM
AWWi/uarwCRkmFy/tLOVIGq4i4BdVxyFtYBAx2zb++uRIOnMdV/ukvsGQDGYGjqDhaSWT0sYXaJI
6awVCgEU2MsN7ldQKuBo44EC3MT50gPILf/0sfbD00n2Fw/28w5BEAgv7D18aRbwNY+nYNdENBeH
hfe8ALfReIEmbQi+IXUVUYf6U24ehc/AsZao8cKjAtWMQ/5E/waSl4a1/K/7zJBttz15fdPpvmDr
Oy1aTiNsYcgULjkPJwU2CRKWwwa8Y6c6zwVah8JACjhqjy6+JA3+IrhbcibhZLwCDdjROoWpXodL
xp3aXXYbVZiojattb0ty/lSdjwBApJmwT+maMbtQrGURIs9dSQ84rCmQPuIlhYqDyi+lHuyW926f
4YBQQ2/xUbElu3ySr9OGlrobFjuNzY+zi5JwnODrH7/Zj0lhUYKbFXxI6fBCCotoB6bhR9Rz/u5t
ocrDZGy3DzgePYffIcfS1h2ePESx8+Y178NaQjZPj1I+QOseWveFjRmC17NjgiKjEmVg+ZlfnU5L
XVuYxTNcKKC+PhhimDKQE8f0uT1DYwxokISGpKNacBlJKPMCUsMO3SU5m70/B0+KhH3INq5auCpZ
Ay18OdjBFUcnu8Hjr/wjr+qjF8PPioKAHMY4+V1vPoYcrY5uL0JmiH4TGAhaAZY2GODIFOyFS0+f
NcExpu0nZ8wuNLqVETYrdUS7FIovYHwwEyk+S/xCWRH2wmOshJ2Z+WNM7tEhHjj42aQFicljWMW8
qYqq7OqTiqJrZR+mA9D3AfM/0cEhE/ZMHOpNZ0A5jl4GFFcpBXA0eCX73bCzX9CCtn4EOG5qwBFa
RsPVUgt7dITZKjCOftnKugVacqv3RGWNTwgdRZkiVyppkKDgZ1Ievfr4qaKyYD2VzgvW9g13K0Rk
D9g6zpu2E0xpKKloyAyPFaL+ArBS9txD6FkGaBhxEYBSi+iJM8PtGTWvoKOlUIFI05Tvc4zWF3To
HtefPanwjeQxGiT99D1W6SLz1+Oh1IvTYpAMkobQfA304TPIcdWLtPgC7bwftGMNXOGNDRLmhkET
FH75paVF8h7fFrfFPjEmg8xAULrW0yrpjnsOFsiBPnvRVe4eLYPuuPm7LPh+VoTtQsnEN7E7VL4Z
sbw3gtb03eHtMKIZt7MuSqCzNMNCHIZPXj3ejzGzIxNqJn2IT/jqAHpKSWA3wj/0U4gHv0ca0VJD
WIZ3PincH6pelY+1TrgM+ukyeEZ6ekBfzQS4LXqZnlIEW6uT9/CZ9zbk1d9FWqUwbYL9zMz3s2dQ
TnaTU4q1IB9Zoh/2PYFAW2wm1Ky6YGtw4qC2w4/zb9j1VBGANQ+MellQjKvxO3hSMiD2D43ROd77
17ja4iDEk23iw5fy3cQwQofaEFYim+DeN/M7CawxwoUHayL2Bn4OE6LV+aumWPGM+WCBWPXUPoPI
nxKrkQtRdZQPfiJ249FuIxyx4URRKsNictx42G06fdyKdnwtQ64Xd1yDHPEMCM7vgeEYoenu7YJk
vOvDRorIu523rfv1tB+p3i15OM3vkwc3PgzVhT6mK3U0yDo/vWyQ7eZVWIWDTB9Luo6mhwtV4hLl
m59nzx4+IEvtu3AS3b5fJ1cXlMIRB82CoTGcM7sgaRoOaWL+2c6YanEd9cm76edOWx28JLGPPEhr
zAn9cmihIy5csm+K05VpF2kBoFsxqflO+Awgp/JcgE4JuUdGjHMF1caKSvZhRINEKR/KnkxB+GlJ
ymG64uCJZ3Z4885unZTDd7QPdf/l1eEpXGa6j27R5ezv9SZqdo8aVwm1dJAoBKAi4VgQN0HlX5lq
HbekXEEihhklxmI4MFK28JgZPmYM9gNvL6lQSZWUqjqVKlBr0GoBWCmL8nsDci1Io+zINB6YoiWw
JMFi4fIOOvkDnR+8pVcl0HAjI+ukg+z+d5y3QODZcd7LjIk23rOie5PTQp8RWZN3/uKsoPCrP2y+
jqvet55X6X42GF05GZcTJucPugkohNK8lHAOHMCmj5YFT84CIQmWsUP6gKc6q0P97nGOKplFOPfy
iTingo2+kwu0rTudIhs0NjRW+uRjBYV7SR5N9xz0CL1L0jxZ7xJ03kN6TE4IO5MiLJg0+3DPcz7+
dsaD9YNMmMzjtxzq41PCkbKTmumDgek5hBJcq8gV/X5ORh4Mwt63ORyMZJ1jExrDqUIPR7sHsmhJ
yZ6AuDL03akkaTgQO3dkR6q72suBgiZ8DWgxzJ3RERqYyBpp3Idt0W9n0pkMqHGoESgBWCo1EKbM
ETybqUgmLMtPBpuPFutDjFHihi9ZSOS+X9gwh/QtHr1GalgvnrlGm9orwa+f6in6AMvk82j+PpSJ
Zo6N7O5eXaaWJfnx28f726mSKnxH8sWWEh5+l1kxapPDsA33ozbseSYTch9eXT3tjvuEMLjLk8fo
GCiM+jV6+0rYJyarEyW7rMt5lbx9HnRyZce7RtdIJg/yFQ9IK4JCnlTT3XCZnViWfe5Oiql4VXw4
AqZbpDqB+YrpWY13WBdTYU4ChEQW12dJSlDEaI7pfqGVFcJNSg2gJuTeijw1TlnQbOTY8gk9clgi
ySUJFVtLABr8BIUmtANal0asGh2ORGdFzZGaOvbfQP6UsPgl/LQu/L+lD2jHaNCngNHgCxZdRXgt
eQc8Xv//JVwPzjEcD2SMJNDpw2vAGdCVgCMLdpDwtNgTqmSfqFkve/Ks9yEETU/xVJ6v/DrkWB+F
XRcpgXMIDG/g9bxLeAkFtVC9jt/zNJt2fsGN78nrq9FuuBvKmOpjmtGk/bHGRqeNOzM9lU1PzXZ/
6uSVFby3TmSsmDfXYO9DnpcdmcDFoSGVgM4cZusoxvXsuuogD9WHVTpgAamfOfXKrlERGhOJuZ20
DrVIi3a59nf+vc+LTT19JB1fcVTnxJcaHFw12EVNin1EXAAQBmiErEnpYlxhIem1aaKbcJZP9qGZ
vn1ztgwO8YlZO0ieY4XN2SAV0HKsTkZ3wvRydF+1aBLfK5b3uPqpfnjm2AigCq9pfIzikNYsNbo2
Cuqj2+/ll6Tq8vuD+dUQE08f9NPP4SKn569BqI5ku+19F8Qi5ljAO5Gdvcft2gCmXDOhY21IH9oN
+ohidvgabNgkc1IZcB1MyhnV/nAALGYSmPjW8auHQzhBRgmrpF0MIF5PetnDe0cSxS/JJWEXS97z
Y15CmJ2WeTU1MmUxyGqyFp3coAkwauM5D0JOoj6jQZ3/gG8khozEDZizo+NUcLXdiFL7FEEhQeO9
qGiCak7eC2mCi+k/lICa0CgMAXgmKdjjzBwWs2a1nB6+ehuJxupUnykT5gJpNDf5+e+KgxDmYJTE
sXhYK+tmXg4741Mo3ZRe4XV4jt70i7Je4Y3l34ZtOFiXQ2WhrG+Q26D7wWd8WTLNtPTAQ+xNu/nr
G4CnsBoivqQyxHk2125MDhU//C4oLCa1eBijgB4ivBTKAVXKAWFTs2Fv6FKAwRlyDaTE+ez2a/y9
aTdKr1p+WouhOJEUlZPBt/HdfPU548TH1WEFePP4LlfXms4YVvkFfrkYcDL57WyfDOtp8WZJ1Emd
6L4ss7erua1H9SF+xZ2RKV90Z7ceq2ZW0vDrGDXRLtZ+d4GSHHMdSxEwis2lZ9cb/e+Yd3w9KkYP
R0a4CO+EtWs0SA7sxcuE3WZKRkDwoiMQwseZ8X0nhbt/cYDkxHGanbYFOxxm0kcQaHI89jrKNqgp
64hjGqSIfayjc8UKKHknLfZte4pJgz8aUSMVQ7jMqXHHgbeb3KcXuBd1/vil6Iuo8PHbWVzQcAob
iuswhT5ULqaUbBJy/FAmQM1ZZ9aZMei97LUmHy3nSCUWMm1fmTnrzF+jN1v24Uv22x25O+IvlH6b
wUjlyLDlcReUBmQfVJhNgx7Wz0V8plRHB8cFaDwk+f7XfXWKuLuUYaZ8f0eICVosOA9I1EUQZhc/
QVAWDihAOdDdVEh5bw/YlaSIszJpmwArGRb4oAsNpOjXhxIq7ONbBG3RXuAHAPxicAkSlQ3costv
Med0CESqYreAZRFNapw+uRYTGyrIlMOJ0cO1zlJLmxdxoqECo1CK4Tw3Pn6f8U//yIhFjQXACwJ+
c6g4AJ1rO7tZMdeQVt78D6DindLptGtNsy5IPH8iL3UuKaBcYeWGsz35DYmw6aW1NQfs6lsLUCEY
L3SfI7XaTeGp4joJRYvvC6sV7hxMzj54WTcc//XDTePMMcSzxDr4DBFU9VsXrAz7WDh/mpMtbu58
PhduL57BwEKLvTU37Dk9q6u5Lk9NGLDOdQG7y8Y+BcQnzzs2vZEEgaHdNyAVBU3cTfu8tdzC3hLW
MJ2raTHG22B4YUN3drhLznVwfoV8C1Bg/4Bc7pzpNJNT8LZZ+fl9VTq5JNggawGgpD/F5cJKBQXD
q3otjL5OrE15CDDmFh3rR7iktfXyF1fn58ITnHJnpK4feLGwttegtnmyF+vnR57AK1oMbP42f/kb
hG7czgXcmrbyvAJXekDebEqmeg9GkozL3EHJEl7SwvJHX0ky2k5h0tvTfMpD+eGwykebP6zNGHGU
/bDm4AfWzfqrnPHSncc3SG7ziwsadwlqK8MB/WRPM6hUC35ac3541zllVuhs/HFzIfHzkeZc7298
42nRCuV/4EwshV8c0STTWEnbBgDELabzZNM1Wem2sEb59IfZ8QQbg8nKKyprBadTUNnNnIG3VkKE
hc8EIXHFZIVJL97zNNKFQwemzYdi2lEsA6hbgPUDNqIiJvER6FV4z0LjltsRoimwMaMnzYPpRTIH
FvrAkIa/MpgmPWjs3Yky7oaaRQWRl/D/GfATPeGFFlMFHAjgZAiPkmxWGj34sjYvlkay/bJ/6Jzp
UTr5nBpeNgQtjMj4WsIL/cc7P8BkR/gI60raB6yeTmutWOcyZW8QKnBFh4shiRUzBxhVPhmTS/LA
M4xRXJLBZsUamEMTz1OuCbWCVYPkFfYiHiHOAz3Aw17A5ub5YTrkcu7iKkCyUEKZbVDTmDuyEkQg
gJElACv6U76Dko6HBHjDrDStTJ50x95KviOYvclgoZQhn+NTpwI2gm6zooQoxCPnQTYMmRAaH3Hl
Pbgib+8usYXu+dKjDS9J3gHDDMlI4biaDAdQFzmlMLOFkCxY/s4zQsH50WkQzTBYAF9U/v8AlZtR
QuFD3wITytoOicAOej1QjFC5KULAivbMhUD4NNv74NFyOiL1ZYJCzoXpDJAqhyFgelJW6LY/jC0T
98Q/C7tzLCUIkRt0yM0Ua8YualUQ2fH6hL5yhsUJEdhavWzmfKwLeAy8wF2vVqKTuTo0U8tEFiAT
gIH9N5dBiEEpGs6SBomJfGh6xJGX7ShGY4DTm7+28GXO094vtd6uQQ8hPFw4+r2RYm4PN7EvO/Iu
WJAxINsrCDxLaMllSkIY78HkE/o2//i0cpkwdHmwVls8ZKjsVjGdkfnU5OEcAw9cByk0vwSxkSrL
P+tmmN8IL13quBAVCKjyCt1i7eOoxBeWqOw9Cj8ihEFWDHTETzgW7nso/yIP9s2F+0weOsKNOjJ9
tlKOkC+sGG2JPTw7uEmYM5x5Z9p5MdsouBDD5V6wIxNCZQrdNkU5iuhAOPzUwAjNcoYUaQdWEZ/v
S0UBjpa94njDIWeA3zWmkESofzFBJpTGjJBCkvDoRbwkjvpCykYGKllFRA8XmOQwj1AMCS7Rg0gH
YTKCb53SdiYQSZKQl5cA5vJzcKLZsITKLYtEIgxEIj4xZEiHlTWgFUqH0hAFEMAQwV0wHgbXlDqM
gD2Mi/MjzClY/l5JDqCO6VnAWl/hLYgB+KpieKjrshB0nrYMi/B7ZY5fAsNFsMKsvwQaaK88JpGs
SPVqwNXQK8GEh2YS3qAwCzvxkEDwRschr1SigfxtIZxD+f+LSysqMcAtR3v0hNGd89XL6+vh+xH3
kRScRgf2degmzBCWO11oesNzJ16ekvMpaFWvMN0aF4Wdp/cDA/AQlKWFG+gsCyHWQNLYofAAXFG9
tohOiFTRxj3s5uS8kKei4oHkR5PKybEJ9nv+Mewcg10vOHftKwPKd8rAoCkWgDbgToM6Ez8BbNjI
uarWQq494Fpd8PJgoAk+a5AQXew7cQMXAhIaCG9dfBIwUaJdSQlL8s4WiuyS5UHJCiTsaq1hQHGo
v0eU7sDbTHfdOhpQW9fX6Mlzonc06jjqjE2AoJsNnmyVU6JE3oOAXfY5zukaU7g55PU8p0IgTCcy
VlQQOJSw+Kbs1ypbActeVm0+va9QhL5mF3s6ZZWAiIm7fD8IC15OjyFmrQVvHk1/OOKCIZ1wrek0
J++LcnkJWKTN+25hZbOIiOQBfUxY7aU9hcFibzsA8Njw0bxC9oqc0/UvW/2WMhzXoT4TgEITIIRx
iYd9EL6DvHCnrZ1nrDsNciadNzMYi5Jq9BOk20zIiz8l1ZDdSWE+kpt8uJqEGmiTH60GySzRHK4i
v65Qo4WBr0SSpRgpcgyvCTlFEeyklCaFKvE8lx2a0qkzpeTgwgCVLVlqf9jOsE1BkXRlV5HdTYRc
RSwsUHY6dlYIV7yTVJefSAHgTdBq4p5IlozkDgxDumMLt3FB20e2IIlI4uMi9UBck0T3QcRFy0kM
kDVwQCb0YLuhmMNThDOHNAMigysFVaFnSGYpOjk8A9kKYYYQ3PcQl69wJBGR4okjqqgXeKakfkJc
Fm98ERDcub0fTO6JTugMP7rCmrCBJpN4J8/lMzEklVF8Ukvej8DGEBxCGmaG7zVM3BtlQRGzyYzY
gXYRfHgBUZxzgURmRBJcCx9Ibljo6F1uSw4FbFyURCECFdREhWTNkLmC0qLZEpYKAJr0TYUPC4Fb
YDkGkB0TEq+1khUCckPZVDYTAWj/CYSEc8o5gO/xeRBg9BgJRvbXRLgluqYnDOAaMuYADVWTCGVZ
wFTovuBIkiNJQPugQvy8gK0ArWwihLhMZsjSFyhWoAiBwiuXaI42nkoyaDD4eQs5o53BrnXqcYNY
YI/mWhIuQfaFa3+jdUifHgI150PTu06woQOhpi4biVaHLYMxFaEquwN1X073FCWQNUWGA1hBkg4H
77PA2bu8SwqYBoxF53d4T8VPmYHrpx9AKDUcDa6Q8JSJBXTrJPeSNXDhcnKGE3nRg4csGRmydtJa
EJWwAcp+wDxoyZioX5HRy7Kn3dEnirBDpDqnBGlAIVeg9Bh/SgdMV+nMJOnxEr6EqDCkhNGS9bU8
KRk0WvAw8gO/RqzTZ5gJedg2CSons2bPWpNoRxuNWKB6iX/LEG0T3zs67DJcks/PZ8rZpHyeJiAl
ziEQBagh+4MRf/pnQp7BQj355rAXVhTs7vGBwZRaRuVC2qdG8eRJfdjPQCzcMFi/VKUBAB3cKkD8
adkArFHECquKrIdnLHFOVhsqDa5dc23ICMRiQQ4qm/jaxDQs/trPSqB7Kd5w7ylPnBkDFy8WPgaR
gc/MsY95JHFFyhFihAXWwySQmfUGwyQTJgRwbPgnQChyOuqgEpCYwO4DSv4GjoY2zjo4ZHQRoRKD
WfH/g8E2EQBUUgspZgKLiZ7lKcUuAOwO58ULhkcSvTEhC6juwK2HBUB2wMxjqwfMp44kyauBugZf
AuoZN69O7pFBAeAtKNAeDOT8dV5RaAP/7IMqPlFVyeowomdYk65LoOI0Il1xhDuPUHokOAF5DHUZ
yqhMQFI7/7oSiymoWNgzjPZ+s7qya9GzDIBDz6+xaV/jPbkK0T8rJ1IMwV0i4gxDLC89w7nyvvTj
gmCAuQtKnyf2c/z/tsUEkLa0Ul/TksM3dYUIF4Qc6HNWYhTVsh7vse6aeRUh6kJ/CKexHwszij03
wTKaXQ+KGVjAZ50wt3k48OJFGvE52BAwC1fUfXr8SI8O3lkfYJpmb7KuC5aIdEZil4PizwtFJMDO
SuoKD+IHSiPXEYqVsEhEDvjmJCZJKaGeIpMQMaSYIyId8vJ/Mw5+NC9ns+EtJaDKpiPHL+IjtwRv
wZecTkRPAovLJd4k+g+ktQIhyt3cqRSCiRDtodXBzpAdWNgicm8MHqD3G8KZrBgkktFxQnECYTkF
bQ4HktktR3IVqWfiLcDNn3iWxgiqNJMNcyb0ZF9Muu/OEKum3lF8JUIiDkgZ5U4HzxLyySvRgKI+
zx3QVtan1LlkVQH72CxqhAXElpKJJ2Qd8goAd5J+qYRBjeZzySZMoCWUCDwh7BKp25E7QC/qEaao
EVE4abgyWdEQTIrapNTySHHIUUpeQbRINdRuVHzot/slWDHvuz3NLnAi/B0FH9Y1wy7VV4BXShHU
QD+1UGrJkO0GR9v4fgZXJBH0uOGOod0IbgnXG7LZ13Ija96k//MSaIA0sfnqDmGQHr6OX1e8Nk33
tMN13obajfJfd09pdXO4Hz2H4kD2Z4reAhp63xYjHyQ9oxucV1l1sC0hJYj51ckRxzNUZdSLKl/L
e98aYai3gVFLRglBAzcOhRP83cVpyYQAgNWCTuNo8UoDDDtmB3GB5W8NJa4bkMuREheniiHWBeFj
eKXf9j5GQBSfcTuocJYTksSFTUOiBkRb6qlUVPlTo5BeR/jy4SDX/+p/6WhmVPceXhCcvH6g0Vyz
+wTTQHIUnEPQ2M56/1Lft0PGq/PpuGPaGYPC7+weZi44lHz+gyL5VP5n4WNRcv2kx/yFdf2+Wg10
4v9Yuq/lRJYgCKBfRATevApkEd7zQgDCe2++/p5mb4jVIoSGmZ7u6jJZmQTRJ5v+HLMB2lbeTevY
C8hs6PAppkXkWMgUn/PChYJAIp+IFc4iYmbxEpLSqMFhLPGShsbZ9dtlClOE5ADr9nwMEBOIG5G1
3d+c93x8u7+tzy+aF2m7Wf5aefTjLiywkAQe/NkxEDn6vARGd5lcTQVNx+TCxGCjEDCIJhNBUCAO
hweIPY0+gmaD961fnM+HYRQhIHuGqbId6aJOiYwxYnsL6m0Y0GNTCtYngJhj+eOkcWVeog1pYI0/
rQK3tjfg6V2QJ5jO2gAcd9hKIBDTQHBcGwwHk4uU3+ztCuh911L1HtHAn3iLAOYhI4EKOhRIASyQ
PUD5vM9/TzAix8AdH3CwEFCvMXMd8U2QNcUkDjitQzFwAwNcBkJLXRGQ24hTALGgqB5IHUTqpw+j
D+RzFilnCqft53P9gSpkSyD08eG3N0UcDnfsUyfBavuK1xwHq3aAceb91ZkhMILG7jVEN9R42kFR
MwWC1Hk3Hah33ighYUDzCAijUx5QLApNrWkgGYAxGdSoIMxILAGBrtUN516S7i8jsaC7jk+FHTiw
4OWhcDEq2SqGM8zJ7UcfeZ0/OfVRez0mZ3PwRRv6aJ0re+OopTFg0q2n5RtWuHJCjv7anPfkofWs
ofkcTFFBa2JjskGZmyHnrxdFQ0rrhtiArwrbl3yzt60mlvR5lO6Z/9i8LG64pXjmfQnkTfBESjcT
HnFJH3uclmvZnFeQqAF8g6nRUkHF03qO/tXdaYnNFNKs9EXfij+hYT38/x0LoTeD59tOr6x2NKxK
ywnBoSoaOghoyWxYXGDRFhp6H0vWogNHD7bD5Ei+LY2C+r5j0CPpzRsUSG0Ai4kNAKrd2bqKLHVy
UKlk+DG1pGbwltDwofBwC49Z5Gt9+MzogIwVT7GPC1f7XPDi0osyYiIDgiW00Wdvj16yJzbmuP7z
YQehPFdnbL+VYKr/UC3QNF+pzqav1Q2a7VKPtvEH/23/sBsqrhyGClHnXcCHJVNvc5gyyaGEKyjM
5KxUDXJhzZI3CeTW5ruZTisNyp4c4+ONmoD3aO7RN+xPNGVg1Pcc/48Xjy8u9NtUFsIkzY01wUly
5caKXFMARL111mVknBsfhutmUDLeDTPjzTAxfnYZB3/NIKDaPk0j3AzLGEpevAheiRtZm+LxxfGv
L5XOOY0KBqKdLD3qT/PV+KjZsJCA3pzvP6C91Wg3oJIRXs00vb7opIRR4NaHn1DiSH1tEfumAN4h
GkKhCv+0vE99NsnUbdbqoFpQbCyMsL4RAbnM2c6mOMOC2DH5TM7edTTomXKmhCnzxBIV69BgnSR3
QWO1D/p4a1l7NpW57HQn14mMlmMskUlGba8RblnNdRUBg/XTT5LDCBa0EGKXtxyEwiMIOR3HKYZL
dg056yPcprTMHoDj9DGNTgPb5aV9CtzDt4ee1sv00NYIjxV1V58VUVNXEeCQYFMfK65Ik2er6fAF
0hHwQAH/tBNzrX54+0XtV+R/tSvichyyoAyZtlgkl/GCn9xMs4HaNPvsiZ4MbV+63MyVWCJ/2IQ9
5KK7QgUlE9jnz1TtTu+EXeKDdzIAS3SYYMSi9+n9FwlDQ3fmJBAgT4x4WCIYIjVdsB231z3g2ULN
pIIbXpb2xZTqEs0lfF6BnfTevJRv9WNFM8ipH/Aimc6W9sK2gqdrEtamPJSVJX5CvcXn2mMgeztY
g6FQGm/Gm5deZPhEdGauNFW+eBDhFnMIgrK11SnP5OXZZNbajmzF+KvUW5QH/TIZL60HhDX2gvAl
wOrZdvIkV7GLF89bW+OxM0NIeBzYa2a9dLa9ffBB5/f32zH2uTol3udpfs4+uf/URpVG3XfFep14
bNr7lMWZKOWc6S62+XxsSvMU1QYcwfnIfv2es1sn1tdaLoEXJYoiw761Af48Ss9v7E/pxecyNc/n
1B+2v4v49SeeBIRR0F0ZfVZ6kRotdYKh48nO4RLu959FTpN0Woy6Of5kUJdvKkcSZmtNdtFV53AZ
3gJXKex1LFGYL5A+P8qH9TEfUQuGAc5o1Y2vj5pv9MamPs9LfXE3uzOWx/46vn+Pc4gl9CKpenR1
LqQX7j9xIFSbNPTOnWiqPLv3duVMcjgn73BddBeR8T6HkrJwOyZ+kunV9/wquXnDL+F8ro/cJ3Tx
MU0kbbaml1GKg2zo5F8ag700usaPGCTT/CGqOEYytjs8eIxyUiPh/bj6jqbv+dyJF5TZfR4Tf+vE
+T2RzXzu0yoZ5NtOjV2mujz0cs87lsinxr5rMbniUXFKz9FngShIPPlxvs9/9wukJNfI6JRYVDZH
ARuR8MSjssw8qtv4oHFMt89buQ8zb64ofySw8dR592Q/t8tyLq3Bex5r7RNnGtU7gmLfudT8PbWb
/S0woR2R8c3AXzOx9naOWgh24ZwY3XX3rW1/MVX7pOw0fcTs/p7f2zmSiWjhigEssvvIDhq30+8j
uXhHY7Y+XUqr7Ly0elbO9/ITtdnmd5lrx+50eK+J73S285glFTBI9hwfs71bXk8dsr/L7Ky48hGH
aGW3A1F66Ay7gWsgU4zLcO0qz3n9pFCnCvQoEBLLztDO7t8PFyODhetmwmuAW6fTxRUvK7kb03kh
QrVMU5D6WQN93WVQ9rvvszlFLWsgnZs6zQvRGcaT9ChxxHaLlXqNMOF8RvR5QwMKOXaqLFLkjUY5
ZGL3r8hNxriTvuq5ZTx6aeRD6fpphZAq1s3G3mP0nhCVrRszFcjkrpCef2bTpdOlOqMgeGKCo9en
w+vLea7rib0M2CPbzm2Pxfgs/U7ajELaU7wUBY+zK+xOX/MzgbgscdH97COe2miAUuKfaVpGDhOD
ZdwreYhYMgupMFZSC2rmWHvesr8XDKdrdG+DSDd6v30tV5oHjuRnvtfrcPP0jG3Ls7Ks/Eq/5Z0P
tJntdXG+X1nhe+O6/I0PfndbLl/uLX1sr1bXQuTwKEdSqwqBs92u+HwuS5lkuhjLSLPHOklgpofF
CCGe92Q11aGY7JveXor2NTBvx3zeVrSWamQa1/G9e3i8eaQattDzeN+NaYzO9rG81q7jc1d1Xe2N
o+BN0wU0Bl+7gm9N3jr8zWaqc9zLvodWtlWbI2Hn9gf6I9Wopou2HdpdW7QP08M0NvZLbdmXqWgi
Nn787LBW+IBzwPT4MdcYoAlftROV20+O+Ee8vOisu89GvH8ysgA5tWyrePlxcvv8ZrrkWPTP3XP3
PgZl07cesqvb31xlUMPp0L1NA2Do/iL2CPzj2dKAiO36NxlIEQhLa9DxUanKoHT7SSAcz+HYSFQS
2Duu3dlwNsw0bLT38W6aaawQn5u1sbEAJbDIPKanYXLK6SZ4gIUUcl73n9aI7PQyDETkid8odYAg
rQAh2eBP3Dvn0b+9jcdgR2GlRLEhoIu+BSeW4/faoS6yYJpHo/njMq8Z8cFoCIkRgv5l/57sNfJo
bXTXTpCtX7REgyLDUCCxq0lbjeydvF/uZWJX8Cl2qiA4Oge5kWN4u49WE/z2ANInxOYoMEfXCo0R
OmV3Ig2z4rJ3bKpvjTf/UxYsm12+m57K1TC4eSrqNC0Twa/jKGZJirvZi2FsHOs+u8IxDQa36d4t
MGdAEc2m7nF8xgYSrxGA4bFd5kGwxl3zownEaLdDkwGDKJ09xDv/otFL2OMfbfanKJJsASSXEiO5
rWwYQwM3C74yeIrvBs5F2t2Ng9ft0q7cIKgz0mzMvJ1ueUS/hvTOYYtA/L/thQlYFLnM6uKqbK8N
XtTAgg7C+AZodljD5WMnooFW4pE/lHw/VrEQNNeEPYInhYaax/Hop4f2m3Vw4e4hUQCVieNC8hoO
PjjfelolHNNVUKJkLwA6laoas/66AURZTHVWtXB0oC7JWw1vHRC96qLE9eD8HEchU6JkH8unQQhM
Dv0dr+s1e8KM0VA6eiWQ9qNtJ1Vfj5ad9SjdXI9caboZfeEWY2WtoqXTh+2/snB3uMt6r2E5H++Y
YOdYCYgKPb/0A26JwOkSRYJGEE57HwUv7x8fupm+YlkrAVD7qDxBE5PfSxj6tU88dpyrqwqJ3Fnt
3jmUFv2VRgvYqEVQfpZzEGHachOvCItDDACmlfcykVfZb8NvuHz3EUCYC+OjuZ3J5fslWdCyEvpo
XJ3bl1ONhsUwgrfwwMJsUyLzITK7Qxup4C/zuf270uMMjSEIiMbi6JsjL1JoVfKec9Q5lhJGk8Gf
Pu7jSOuPMiS/zp5jKE0dPpjpII6yBHFcmx2+D/6yoZHH8jKzRJoG3sq6dxxbGswVPCa50aXGp0Py
zjsiI1COILV6WYV1E4F/d4n0JbC/RRr738NUvyzdRGsnVcHpsP015xfth0TC1LMzg8MMPsciGSGU
JcHN916vUa5NVGbyJQpePIH2Zhqv+QsLhwo8Q33tBjmiCj7WT3jVAAhkMfi381H0b3fTUqS1tnmH
SqBi3N2LadyW3uMv1vf8XpetrsO9VcN6+HMPwvS9d66jMJC6q62b1pW5WU2MuCXI6b133MltZQt6
Gqg3buWNDHh93tuRMjgNUx/L3vl7jUn/Uo/JwJ/qgWYt16XNgH5pVz/Uz03Mbr+yAPrePR7DoBd5
/04P59195dQKaXgMLAJ/SPgcG7fQaoSyrRGpnyb6O4qJTqpIVa2jT2VVS3QuJemHW2tf2fVXtXXF
ewK83rmL700u30Ps779YLP8MrdR+OzM54SN2BckFyT/Xupn4Cy8/O7C14vsQAW5FdhEYfl+jxWQF
w8+KcgRfIdyqH1QgBCazvGq0QCHdYzVMFcvwL1FPNm9V0NDAP5KPEGumv7j6+IxqiiRqizJZ+uwj
tSYelt8t367H/Gabv9fn8qDnTDD+VVEKDmnyLNnLO7O1xT4iCajRXj2YWZBJJUAgcTML1sJE9pgP
CoflJwPIOLCTGwOxbVwmmVGQZbgLQSUELc977iMFVYJpGx6BU77ML+IfQlnjkDDr/bmIxJFNBfIt
t+9TS4/1t4zNrS3pxsTfscwk33F2zOAIdfClpSwK3EkPKTv5rHW8kOScCww1scwLFGPph0mUmbFH
DXDcNDJmZi8YraZ4+hUa6xGper8ebFybIDmeyB3AOlCKMP3X+bieSqJzl9Aw6IkUgzdLWHi/7rHn
eE2n5FlJllKNZGmGXC3VmLUDth2UJLAJbgBvF18qiWC4q69s+1Lf/BBmb7FYz1CQNqONxUGSXe78
NSjGRcjyfBE6S/NsZq/ED4imjg09IqP45FY/1bdV6ndlmMqTWBRrMuM7vBzzA4Vrg16jrzbvypUm
IVNYP9xqHMHCKxXgOEHpfcQwmoqWVUQEipQkWRB/hixDSrpBx38BGEKqyE3J6E/E7CnFvy/EnsS5
87rHfTe1zWoz0E03kz3mDdHryzmwqnVr9AbVw+TeiY0wAxAyT42IH2xw8pjJi5oXvPyaJ61l91I7
1LcBb6vbXqI1JmlL1AnijtIqt+SVhA3to/FCyDM6ejr0IaLSiClfEdgkWXbp50YhbtReuSMWGfbG
5OTShx2heia/OGOhP7ITCCi/vyPfx6UiOz2Jo9S551eZvN9gholLjnlIr9A7atwbx4o2u+jwMpQJ
3jd1/8enEkgQrHHITfkObbif11/wd8Tvue5R5niTT+hr+UO1M422z0Hi41be/pnJuYDZHYDjO/Nr
cG/EkhJbz0ReIldCevubqgQWpJuvhEl17F7QCqZL8c+0CaaLtxb8zNBEEdiH4z+ZyvF3NQwQOBRy
3Vl566cYSZv4T/h9TLV//R1IMIMPOis/flLK4gFKl67t2lsYq2ygf3XsQeuI+DfydcJ6WEiWLj8h
1TxHA7jDNrkrHnxFPhLfqb/DV+I708z9LkY7ajiZpgxi+fEZ+0s0czgPc1/z33tlNl0c36Jevhnw
aqT4rGzHydKzsu6KAOKldOtW408/G9txorHuIpjWr9ynYxjv32qPusw3Urt4jcBOoPcbhgZsdHZl
maVNGzapOyjlCPYka6lKspasRWvk9uI1Lh9EdEMskGrw9XYPLl4cHJcA4Mv580RAIS7DugdWRQED
m4ZsISGaIAdsYc+Gz8AbspnyFhNsBJSEcDH872Dpvn0vi3bpFdDs8IC4ouvYz61Yw497PxIJAi7K
x/vPSrq1Y1nC5c6mnoWXLu5nNFyUjtPfYzfr7wjk4q/f5697LbBvGL2/8EZWfCYfddYetGbt43j3
HineK4OhGGTW0XBdftIa+M38LjqBF/vukLfAuRgpnn4uP8jGS4iTV9NwH56VaPnZiH3vvnbFjLsS
KW67MG/VeCnRTDQfda9/+am8Q5wV7pzPL5578XLuK5u/V8Nv7tXH51NoEik+6vdqzL06/dxqzjbc
cjTB5V1xL4n8HRi6Us14mf9Sh2kuXlj7Tqa6/RyUb8VLcV0SI/YG9Zxf3TDRhlfWJQjL7wE22WQZ
bWgQVvIxwZDuu0kAvdxv5CNZzjRTBYjPyw/eMbyF4dy8za/CeVwQTnvN1H02nOOXbIyv44fnH5KA
bwFGncZmvDFzce+if07DryLxM6MDf3KqEMGHHb4iHyRKC7HvaD28G89IGTq3ebHBNUlAOeDz71GP
lmedMKAXH40dM3BJr8jmYaJpGHxuj7xhE7tnP4S34tNsn+NkPiVrgjcRymYYiPhkYMTnT0Jvy2au
EuuqC8XGu3bCpAikW9oyZsPQYrIPqzrINsW6Ufy45v9w05Zy3bRDC0rYksYbcaFkN6Mhdrl2sz54
3912b7VV5u2aymeaZooFeNq8pf6S5Ugzjvums25h0rY1TLLldH0zyvw9RSL1E7RrunwYZaQggwTn
vEWwpbcZUcuNNHPNZy8JAV00XPVUL9XLOtBoUI9853qP4r60akRHy9qyFi+ua9eS7OPn/vPsK1nc
VB5wurNCDhN3rmAKlC/FbHk+SfROxdNXunz68mkR1C670aFz6Mh0pfGlRpqrUaK36xywZ89NhHsv
8hH+xes7rwSoIkJ0DKyJqlMunorzUqKX+Q5Hsy4ABarhTZnvbDlTvXyhFC/PKuvJ7QtouT4oD0S0
GLIDH/bsQwtKed2acapKs8qssi3dXNZpdPq6dHI9/6qXzpLrPXvLlpet5WQ+WZcWjVtnXnt87VuP
4uMrOpr3PessGo/irBI1urdO5Dv8i1QjjrAufV2Kp86psyP1IEsBZ2w7hnKSXtezgGz2Hb2Sku6h
vv/bVue96FA9Kjt9+abZKZ7S9slWf6w+ymiwipf+qfYoL7sBNBHpxhxNn6M0drR0rZCVqOA36iDt
6SwrmxZXubYD2UNYoptaMUU/97aBs6VybiSKBAEVztQRRpdWYnSapDr+/wrOrV2P5hEwuwhl/nZp
8bb16GdD28aqr8qE7eA0ufhLJYRLX+uMWBnCA8PNVnC5pdN1KdEsbcSxSPQTo4RYk+eXiuXDHyb9
7esA3N0D8p9wVHWtQ1D2ukx8UEL+fFdLjcLZKeP6k3Au0RJvJvUVa9762cm1io9vuP87lFUc4+1l
KOrBzXQTH/FpoquCsShLVqW6DwSBzUxX5dNGLUOyKvdT3axcQNt7FJh3w0N7Vd4Ml83V8DTNBSLk
ZC1RSddA9Qq8Du3XkbIOWuF49jujIgCAFwp9orlMXc7jOMrUVfLDOwTM6Z56htoXdFNZXoDPxA/i
kiuPhQCuNCuFqr9S4td2FNx6x4lJ8ytPyx2wcMmQM9jy9uOyv6KvguxLvOot2arSyBc1z3YA2CmY
KV8PavbCwK1o7SuYp0TXbXW0Tdt+/wrdLlM/8mp5qfYuO9iZwwto+CD5/GY/Wk2PHNnAV/YeyIe4
KtegYw/GhNeVf8MjIeyAqQvh1b/iuTJ44O34w3CWni7Nyy3tTHM1Ew+O2vJvjWgiN+Z4O5gIMqWk
L8vric/Ohe304lN9Anu1z+/UcPmkUnVTubQ9cgoAmT4zKdPDDDJqwRg6JVh5PXKcnGfX1XDZsfmJ
Q/n5dvvXFr2WVoC8JmLqveKd7dtxbNuE17F9g81I7qBbANyB1nL1+ka6/iS5zy/azsvgyAXtpmp7
htJZKDyaB/wBnv2567P4Ao/gW0hmxtS/xtFaznJI5L1FsOBevOAJp6kfxM7BCp8042tRMKe8JowW
cC+bsa66lCu6TLFzqT7hgnqNR6rhM2wSi7bPt184IcNy7g76PJTjr/Ekb/i6leGOu3ftTMXb0yX3
NNnPtu4Vu9SiE/tb7ApFpvzasyE/RG+PwhnWRKdk0Ic+9wa5/HZMTwQo1YTk6x+DjzXjJ3FTVh+z
KUHDNATY2N4xm3JGUmcujeGSMFMF3OHKCO7ZK69G2liYo4LFhW+7utPUduTE/ZLYljkWMmy/B6VS
tyQXXnjsw5+75XyTzPHdjUj2zYG5jlRRqXvxSu36+w2g3itPp4KLDedHL5nb4fDh0qeGzGGQwCbQ
a4kF8+aXJ2npWGJJ6DDlL/rZ+7uxSfd987MTcvPdvH3OdbmDPspP6b5LSzQc7dj1LNWwPq7dcB+G
iyG+k1DRXNQXsgo4BKaUJMvXX9Xq9qy+KYdS8aF9m8aCmO7xN1Lx36F9mS6GqyHKW/7pq7M8CXwv
ycvt3k2DWOKgL+PCKU9rPb93TQXM+doyA/RWJRI9KJzux7JKvxLT6K7NHlU27eDlAzt3459HqfEH
vyPbQoTbeNQfn9vxs2E10xMYh66ReyXe33aflXsl8zuYnGSwoxLtWgC6iYpx4htXcqjhWD/Lad48
g9KGmm3651A+wxJdUXJvvqKlS+35DTEEF7eprQMDQ2vdYJe3jVPrYpdIFFMjpeqvR2lfSUBPw2Cg
k5xD5+0r1+qlvKvLS2fo0IqJ1EivvxkJ2kHN4t3/JjyVzP283QrpWsjjip8sOtk+ff8N/1vUnBtL
1EtTZVqrazE0wdK1+3hpKAet089imotiWhemdC0XD7/3d7Jb166IXVGha0W7y4NWss8ahKQ9faC/
NHRHN97/N205+5Zdto+Q2HnExu4gW/qK/cPH6webrtr8fXPKGnZ4LyVr8gYsRCga+Nhrl/kwe2MV
JibWcGqv9fskOLGYLqbLYD5CZj+44Ws+mTqXVThMNKnL8div48VUUd2NMU+5+v3T1Nn/6y+OjWUf
Nu1QLxDFfS7qN8DbUzvwF8hmvQXq39xHYCnWY6L7+vodOEoyAJ1XfdhhRuXwRy2g0UMLzqwY9zx0
aXutGJRFT/XwfSHlHhRLn98ZVC93lN3X7yAbHfBkB3Vw03JTXjdv74mu3mek1KxzcEMVShhvc9o6
vY8l21VhDHgwDEGb45z3bDVN91dTKy5WmbXT/VgllGq4pzb0nAUXIrvbT6YREoi5hhRJzSHvHzPs
vCFnGYgY4tgaLu2QN1mA3Q8+j5D1NkHsGsF1ekDKRyoLlMyo4MiF4jwclO7medpSiVokJ5FB+LLD
hQDhQmkkhGtnlZrwgStiy/Q/y/i2HTWF13xhJGbLfGjDmXmBooYGP2J4bkDQDAmrFmHdb1D90Azz
ubfOjh9BpidcdGD7f0HrPzTMANOGUw4CIgGyF4dM3eoSf5ELg9UC6CE7CYD5AFsMZCHhC6AReho2
FtQvkIiExqGA2A792wE3GwRgD7UUtd/EF6JnGMxVzVqEd71h6sHr7i835J3DKl3VTq0EKPXeUXiY
X0SwEBaHfvbodN1cNmd1fM5tS8vIhRJUpmHnGfRp9YiHK3LBfiPoVYoyRxWo1Jq7bHW4iZnGv6mw
GPKgIo0gm3BpZ7oHzIDTgZ20etc+HSRtn79rzx/t629kfGtzfONT32hR1tfNVfk2vU0jQhznEBuz
ABEbLgnY1+Ybmok4Dg/MSUebHbCFIhC0B7Rd2j6eBvp6l/C+Q0LiHaiuviIEUIcat//XvN3Vk+1j
dQE5a9GyR4f6YHqor7knUSrm+ybMV4QcOoYmdMdQCWs0Jgnkakm1M/4NJIBkooWo1Ya4ajw8J0Sv
19uPkHS58S2YN+5RNFzRuulbciqjY2T/bsMdSd9DOep8TrSRA1nKuvfkn1+bijgaj9nYUz3bPiM6
XhQTv8cqdEDohsh93Bjeg3LPzn0OCb5jxSypQbBSpXeffw5qedQMKqta7Os+OrTuo81EAhm+S2Jc
GlFZgistF/cc8a9X/VD5mMgpIvBsAQZVFYVC7U7aVs42gwgTZljqT/53NOsLFD5PrUOfSw8rFG/d
+opf5dtnWG5FWIlTHZwA1kVO/duPl3oQb8cM8LWv3CYB7bLrA5oGwtmAXSVHPdk2cG/7CtUZaCZV
wEqkTvm0tWlBr1w7gc0o4HXBa2uS3vgxvZmYpJb8QAUUbeU6cm79xyTk1zUIKeUow236oG8OdwVw
RyTxF0gWblWspuO5uUuHoDGoDCqL5na4kUFsrNvL9sCHSzmd8zPg62WeGvb2K9Ke8wBAH7jNMCn8
DclhmWw1OwA5LW/Rty1gLixiGM7YSC0JI65YRFoRysQjjgQulOBMskeZgl4jMkLKdpGAjLeCMvsR
a1WQJwMuVzTY0bhVvjnidcrUZ61BM/0X0UopiMbah8PPJ44k3E/kK5dvqiZwyJ5suvHGoRvhJvOs
uJlwnXj95FvHn6eeUuKzDoZ3zbyl0EmFQwtPXuw91WdxVgtFV7lZHHBhehC0xB7/NusLuWTm5XxB
UiDFVBnuKrigaq4SCxB8ZnSy60cn6KO33C4t6bG3M2COD/qL/VpVhzqXXxL09NJuVoiecr7kXcq+
ZEjtG/WrsmbzpqIz4Xi+vE9+4nWs0t6we3KxTgrxspYLVVfJjI/E2Pq3uSyG7IHwRuwmrW+FDcDk
G3KkYHup8bXADsgLX9orLhj1NiZKqZaf8UPY9OtU3jM4ayFJ+pDHOOzGIB6QGJ/3Dipj2mARmKe6
hyH0IN5zlYGX0sJwCQM+ZGkcDhmvz+UEDDbv8K1OS4SEF9L0CICG8N3JRKfOz5lJ4wiTnFN8yiIw
TSxVBLgQiAjslzT7nvFBPlymDs2IH0rryqEVJN0NM3tdzHRudWxFWiXn37HGsyFfygOPNWbTq7Ku
ls/uaZ7P9u2svA4DA5b1Quf9G6PgMFUObSfhDIDk2kuYyixIKzVx+z4VG1I45E24aLHOzpZwRT4T
rZps5pkqbaSdKM/x08Qrt/G6fWa6swoQgZXkCFDBctoRuPuaFvv+tzwsmOjlDbnfgv1spUqB0Qnv
CJpcRCrVY2dv41x8PbBmXH8hrZ3YrL7+dprZmvP2gGEA9ZS5SsNGrG1F92AzgRa2zRvF82Cm0+3E
b6wZUO7pYUhy5IrXRu4jFAVurpBFFoI+uHxaDEVIpk/d/Roow2jUf31kZux/d8U0AdcG6dVbbtCG
x79L+WJfiP1uq2c9h2vNCuoV6uEWV+PQCjVz+P4A8g81v41qcjC1ITtxzyc6t4l7lhgdAovIc6S8
zNyqyvgpvE9GREojK3uhnpMIxjeoDvjlpqWqEixtBxsMSvSqsuhFSKZ2psyW+3+tP6rzkbLbrKTV
oXdjfnCX4JFR9JlYney5A+5aOKiROvppoejo+GrAo2RPckDOQJWaFVgCfTJho7q2BFkGD4AExeRk
z3VBYkABh+KMdS1reQ8lRkezaThHOqLn1Oc1FmqJkPzQyyriStTyFaDOWSLCmMARS8ICSEmojF+/
bssgA2szUauGjdpd3x+v2tELExYkjp2Oq5qPpDL8v8L/+jrLg3SJSvcyAEciFx3BofIeyksUyRXV
d4V950Ld6IiK+65A/IBKz8NOQCKutJHq+VkUDok37b4eF2nwdq5/Gsf6gdEvpr9eO+BRW9SjeoOx
eEJFFlhYpwKd4lwxd+K1HRRco7sfybhDBjc2IkIOnRyfLMfzcWT0dCv7sWauc+gnRpv+LRkIwE0A
D0VcO8K/kpdNS+XKYGYcHoi7j5cbeQNqQnzA4od0wDczlMSAD8MdNmJeSOo39UvMqPYqeRl+Be5d
y40Jtb6R0j5DrNDtjsDXSDnaCODl9WHQXqQwC24QMDuh2cJ9CyfSBwQ4V3IfCoFVqBXri/DDGYti
vEV+fXSshNb8sF/bWU8T+5mDwauAr4DxKcwZG7W4WdBRcAmn/rkRLT2/r/Jvh/6hFuqGYPr9SOfW
UkmDcH2V1oCIT7O8tWEftqfcR+FUe6FdBCrGkZVu4ZsndiPitLAOsRGi9mVFMTNUvUEHX9gS1Ubw
EvPydaF5b+XMANqbF/sR9FEULWveXVR7Tv+lHoWwK59N73jP5FJ+NrMlzRzFRqoBfD8yy8Fj3eh0
xEb7OfhL/95wIunj3kyu4C3+5l57lp+1Ox46/2jYw69DIN87tsBD68VuVTH8TmJnl7RSPOA6uCuL
yaYFJbmbWOtGzOOMCOeFCbFGIvMPwwkpkwWAKKRfcBnntl0QWQ4naR2C1Zve2uaAAXa1THEPcvDg
gdpQz9UM6stLKzLKdJ7f54pq5PIWypbHikGPpvMc//ubQc90/B/SsMlXW4BJgGYb8gSelJam7gPF
yl0YJ5iS8PGQ5hbYMc+l0XeU0oSrpZf5QdQI+uDuuFHN6At8wkilpHFxn0NMSCuru752eG6tDXPx
loLHV/rn3w6mOEq5+5z9uXwfxi+ONV8aMunC8T/Vg3+bHl6r6WFOUvjUD0jz3MhUiv8/g/B5dlwN
V3EnFaS54f76/n9heF0JzbMcUhwn7FRrNcnVAZBMJlMLUsZzg2os/ejFYKdeeVlW5Bg0EgZ/gz9X
vu9Iz6IYDelTxiaJh/ZcYCeX5v/+nbVy3UYKPEv+9YIS5CZ7aFUFczF3cGyvgKWDYFdtlutRWvW5
HPK01fMIc6JG5sDueP5bBtd43VN0j7fUkC0YDUgvP9DWUXtw2Re1QVVXhH6AWtaTJJbaNPLP+F/8
+7xhH20FMfIFp+Dzedgc/rmArFyWbYJ9OvXWxexvgIbpqJVdXhBBcaXylHbVgHCUHHvl4LI1dU7g
BS4DJ0bWLNdYTaVG5SgI1dVi8DrpfigtTmfDi/jrNsWzN7WFboZx0VwOWYNwRcU6LRQKHG5XHTNR
YoSRbsgqDH7CPQ4WRb8ZUv3Ml540/bm6RFCEhRCUGNeX0bGzaG5e9MMW2d+hIrsXNSIH02UhuXUm
6hpp6TLvO2vhiVvkRj1uEqghIe5HA243swWYvfYPDA1+5L3YTpJ/2Wa8GrLsz6I25n/doZhODqL5
8++mnBkvKQ+FTFfIncXGRIrliMJl+ybMFfKpBYb/qUaN5ezas2H0R+ybVljH/VGTGLoqSZ+7htC7
Nm3DeprKRHscOLwvT8zzmKz26yFvw4ONjSONQLoe+GHutKBC+7CKhF3h+n1HZnUeWZiryWKS9tRY
pHuLVhJ3cSK48VFeAGeqmf6NN2P9oxIVkFA3wz3hA098i2pCATWpeYnrsNMTcnqz3YlaIpObJK3Q
OPeGQXpBTABmBURdkv3+EVMg2n8+o6AtH2b4JZWPoJhEFGvH2b8z2mFHGGWeb9UZZBtykNUHefV1
8uOy+iDlfteQDXS5LqTpJhzCKz5C4JSO5/dy7vv8rRppP8uD32XnSubWVi60GTRD12amjvSWj5LV
b4oZrxdwUPeRaGhk//R4ucGXkn6txhHNV+rrxjJuatIdZpRg0qVXKAiNBC41k6g2CI0POGNL2NLK
6eZJM1b58Zds5oa7cRy/3rO2LhrIbFNYtR6tR+y9OcXvMnGWHb959Jaj5SjCi+xlmzYRRtEblqNb
z7GWLxppO0yibm0di9FerP5yXpJiTE8dRmhTXeXNwUR5j9j08XdKvM05SZf39KIgaNtjPVJzxYQG
jZMJy/hRXRdfB4Ge4spw/0xfD1ZYyMc0uyPzmGaVN4Pn+D7ew4mz1F504sz0vwUg3IPHjcK4OIjU
RCS0YGW43MuCox00ZbFEjJjbyhKOzh2LbN4Y9Bb2/L+5bi1mOQTwh7ofe+F5esh43bjFN2TY0g96
kI5Kd7eWgJtYU8stgOA6tA6tJR0ILb7lQNe8sRNqKxOww5LaB91V/JBoihlyxprrEtB6gx5/5QwU
ptkDPDWEl97wb4834WyRNijZhxeXoKUeg1iLDON/Li76ZxyNZmRijpv3h7EZL+wQhRzFQ4oAj4/T
hQZsQhbwiRhpjYTsqhX8hLRKq/EjP0t9CNxgw3J6Y9cNBlGBLB6pJjMaF99Tg8omUYvOSw/KJIf4
J1dNZTBIrgbodLB0y961uSgm2xc2ubruxZrPZvin5FgicQFelOns+pnRsQECeNfo6pmxQvVjA+0I
DH5kLhonMXQoW/J4uGGn/hPISX1FPnYS3Cw7hfom7FEos0IruVnnvEbJzAgkKTPSsyXToH66jtq1
AgbJm24TKySgXDPYRng1q8KefgLM0swgF2I++R4wWQqzoKe3S2Bet7eqrfrunQc7UzZ8knOGcdLq
I8B3Wuqqr07N9OTQv61CSyVaz+Tb8fDOMRTo8Nt4qh6niU8KgdCrLZGVD9mEFKSjt3kPY88rdHhx
RiTc853P18nOQ+SP3EKowQ80QbyHz2deUGvqcFbLO4b++/mrAeEUfOaw/2yrka7cdFHt1/XyxNdk
di8tec1XW/Es4HrhJPnRxsPZBiwZh7SRq587i1ZoluIWhF7GCZtrg7GI4j2LjLNoGVlVA2Qjr0WZ
wmLxb5FxKHic1jGpHkRdoiEoF/6VowsW8oC7fL3jyM+CM9ER/8/V8MfJE7imQ4lH7na4SNXuZSM0
dlosGL5HAVvN2mOoxJvZicNk9OiqcG4zLTHMQxUTqxbiiN374hawmPb+mTOQXj8GGxssfSwEPNcQ
QimlvQ1OBYY/e83nhue9Fa8VPQ/aGXOYTH6P/SbMeV56IULR5JqH9vQc2lPvlNX1751hmQnluIsI
H1HvRDQ4aJt5W8q68tBTJD4ik8ef3Bk/ZPvI70KYVZMGsAMwe8up/UY+yi8JxCT6NiB4U+cZb/Iq
oc/nH5k38LTa+jdk/q/6GOylXBNFW7VaBdzNVGehsqv8kSJIMvmRQWOC19DuG/nwnaZZaXkJhV2t
X/fZu/KKt3ooyHB+VEhUhnUhKqsqF0N7WvWZRD62Dl3NKcKhV9FZ6CP1nVlgEM6zz/1+cXw/z3ff
sRm2nv9IOq/lxpEkin4RIuDNqwhDT4qy1AtCFt57fP2c6ontnelpSWwSKFRl3rwmxTRv5BIUhvbU
1sxRp/Gi9CWgRU/tryQV7OyGPDTbLImBm+1LYvXggANkkEyQ/7PY121pgj2a/CHAeXFS3ZMN6U9X
mosTf6khdMsuQnVIqQnC1wMH/Zmd7bPFpualwdJAsz9H3fgKjXirNeuLruIbqmk3W+9em4zBIh9x
GqPfzlhv4WDeSxkrapD5rpPdNTZZZ1K1y8P+MjQ9Yj21+DFCTF5sWiBjejeX6KvMOWfmiqIqaoA3
+3TBdItBdBrDT1htCK+jpWzkyq+66KbP5ctocZTEinoPDehhRQ0dfGVYHY2PRZg+5oX1bo4RpZHE
fJ6eZ4ifBo0Gp/+pOBViFoUxSRvD9lmJZuTKxnfBlqYXg6fnn1Py0gDf582PbVHL2YJo+qMx8pkg
laJiHHgCnUXaazNnvTwAglFa1eBhdnx1rOd4avZqGZ5Bf5P8sLKG5Oy66IBUHQ5Rq3lZF5wF4uoe
y5y2Vhn85oiSVqd3JWo1q+k9teuOqap4czed5NVyVU3dzqFMJoOxm3OA+Og0aqVbq9i9twPYrsJh
Lsf5XnaYJ5q9p4dWkGOYJznfa8quo6bhIaqM13Ug22F51suPFKCjavEstc8EhxgIxxvD7flQ5cAV
UY9N+5xq95wFrlKYDwUeSHXr98NB1yIYI9TytfKgl7S71M9p/CHLW3vdScM+zM9G8Qga04ApVn9J
cuuLYMDAgZKTHaecO/ZDzR/pa3J8bxq/s7Z6T5n0qPQ4MjmZqyNEHvqIBqHezc3sOYbmVSL6RIMV
nb7KDeW2WflRYm3Uhrnfhzzk99icHjUnPWaNfggTOiSZKJwy8dRGBY/4apbPSEN8mw1BOkPlspCW
VtGz1TcvCglYmUO4Sll/N9a0q5XS7XWbvl8+2xKpDWp2lBbyOvJy59gSE/EuGO0PaSBywnaCeoWE
iA4DSetOS56NGkfuMjm2eX6KO/zOVWkXh/WjKjGXWxwOzOE0rQOoxfKZpcZRi/FJbFrXmEFGOsaf
afXUr3DVFDmYFJygDDJqLMybyEt0mjelVD5llIk6guWGqBsL+1pr4Egio72L9wkFjeE8F8VbvDSn
Ya2+slK91X16rilGVBsaN8cFS+mUxerewUhBLuEkTtKN4yTNsx/V4vGQyuw+6fVWJq5Qqci2Aikx
ExgvDe0OhQoGDVPyh/kP54aq06rSJWjPOSbVSjBSByXWk91AYDuNDdG4KmYsNrFicx80VuZXCkgT
h5JKhg3QNzMyh8F5g2x1g+HGkmwqjOKYKeJsuj6gGnNyHwiWX3HhOxgBoqY2PDJrInzQsMWNPY0n
lcmXKqwjGPOLzDPYKGyl6LAEfX6hSOVREX0Q2xS/h7/MMA+AetTEV2lKYSMBJPxD9aVL+cxfRqV1
75+1o3BwGJ+U5xC4411/Wc76qw6lSwmpV8M/MDRwWkGxBuaFM8AMuf8Wc0jm+f/zSAqaWMaW4PNg
zLSvsKl5m3wOkAneMqpOUArpm08LOWz5hFd+H3/gcC9AuFSv7xNTOJwIvidmXgt5PhTTD4gNwCoo
gqjTeH//rtgEA+pP+4cnE4rHRZILdl53bYXKAA4ZqgTCfZgocPsMuKOTG5ruhNK8cSNYDtZGw2Iy
8yGsOP1GtzYyBzQWdI2rmujWN4zDZ043yEcc2XBoyHx9FwYu6xsdIvx5FkjM2oLaCvbBsQwERklG
yOU/PRCLEsAK7QQllijS/q+4qKz4T/KsqRP55m7jU4oJQAW2PvlYgB+6K0j9CKnBPxZX1EfTRlRH
1BeY4hASP5JASkJbIDkumoCu8kF3hVAq84R4CXEfQVSAkv+GS8wYqXWwbmakRAnErIlqiHdm0doj
6cCHBeV7KmZqdCdgKPxSr3jh3OWf/CBSe1S8rU0Xn/7tcg19kaZQ0nKFBG5oJwV4V2f+9JexdJwH
mdELTTmTg4fiaALjAeiBPv7gnH0H8ROWVxSkLzxqfF5Q+SdaFC4MRSggIB3IF0BMDxiIuTR9HcWX
gYl6+xc+8ZIW2VPM1uYbf0yHeRSRDvYzovxnPIpuEP6QMmDn84vDEDEUQDlQ+SjnFAoqPuMXbSNv
Rbjb92+YXohpGg3sF3UxPMx/mRsnylVQEcYLYhaKVTm8whIBHQ0QBMI71wWMGssuUPxewFp0R2fj
Zv8ot/yrPYTPCJJuEu7yLAuxFL6gGSJNEo7z9Vf0wvziXH4BXvFjN/XORVcs5Bf9m3MWMFovYFog
Vpq1K4jnV4Qyid6ueRF8Sw0Ip9g7ON9354twK41wVcMAHpYIi1HY0UHu5J9MlTBlAWeJtukVWwUc
yUSyDDZbFxtXJ/lf5k1GXosQI+KktZ+3BW5OxGR8mVeokLzPX4zeXBUXeUYtNwHimNfxjf99iRig
DlN2YZ5FBB4RI+AQIu6GETK6RszhxHUVJhGCZSr8+rkh/wAxFQsJXv4m/ompHs5xbAHI287xM+Y2
lIeGI8aL7EsQzZhAQhUD0akJekBfK9hpcI6IlBdiUmgoEA86OkVYgLlwIIG3xJ9Ar+br+BNNiwiA
BPYZ/jSxt614VRtYsbNTlc8gZd/i6gzQDP6xT6FP8oVGOAghCnlG/GH/LZ9szn2IdXz9DFOq+2Sf
YgomRla0P8KZBOy1fWaS9tre5ycaxOZjgILFMo4eo4+ZMZSCauffQ46Shh3rILg+2aG/OtBDIPCC
iWlHB6cn89V+7agK7nT6MfJFgNCX7gPwtWBaL2bU5m/V/baT/tzDybNrEAv4gGpXHBNlvmrD8D4V
OFzKn3Jm3dB3/DDUVe4LLBnQi/uCyBWXttGbo62J7Q27CLiSOAgfFoAMw5VDd1E21rThSxqepDRQ
tcdPGVhnjZ5lIKD0KAE7Jvq4JvKDNK9MCugia3cm8iTbUHXzajHIO69TbkjNVMSIfFNZDyoHhxOa
aNtKd+xVr0fsvoi8cmGfW5IgIv4nIEBIb8By2esIO6j5Q6uVgO5h/0vcuIIiI4bSk6LKFnobDI18
RtaENG+WoPIIKH8UVr1CUtHtKY6kQ4FnL6p+YEIBFOZHOdDx8VXP8k2+ZW/Ws3prDsZVu6Yng/9T
AUJmt8/dIQ0szN47/M4lcvskV5DhyyCHJp/4iSvtICVs/mklttO25OMvSecmk+TnY7rT3/NP9V19
T56tx4YT/ZJ+VmTefXf/EljV9/B7fK2erT+Zc47z/DW5K6/9Y/g2v1RPxVP8CLk95UhjHkfv/psx
xMUAlcqzZk6uAsvOmuVTBZLLMELZzy7ZpX4hOiR/Gd6iJ2Pa4CSSQmpf3spTdiGdbTsHIpYCbd5z
fJCP6jFGN/3YXOyDBlXjad/49kE/9ufhWXmlpO5Isel2xVXxTF89DiSsdDvlFNPzBzXRpFn9kG7X
j8rvTwUEfEGyr1+yy/hSXfoX9QCJfmdduy/jat70G/SC+a6fEWrcdUZn7JLlxrjDzpd+WJKIB2a0
KEw07s4Piyb+rb4U1vzN+TF+5ut4L9/r7/xdFmYESCIW7th8V+5EyvOT6B0gYLwZ4oXDM4T9r/iF
bpWeFVoS/SnWAcxB3hUMC5TvTshp+XO2i+FvRekvPbFDrO/dqwH4LET/wM4f63cDiTB+Tj61d+t7
ETQBQHYaImiiyjc/wI+vnGnixdmcKJfiZ6FKeoWB6DxBUHsOH5V33MpetW/xumhE3inAeB/ZJ3gz
5MmM0sqA+atoQQQyoi/yT9pSZ0y2+ddzm404ug3L90rwoJaxpEllbeFiFOlb3FM7Pvfhe1hTNxjd
brAYTIRmMLQ4sznGXk+tQE90PxkInd5X8WMqPc7IRNSL1XxkcB265WJEgcZ4JMN1zUpgV0p3Wdtb
qjfEuzVDv2rizgBZHqRLTUXqw7liumSdrPWpoVS0ybImglD+GqdrY+EBCPastHvHBiOdD8aceuEQ
eVrf3lpJwWgIbAOmROq1qm9P3UNSkUkdmW6Fd4m9KH7YmkQjIkUMu1OXxjspvla0QjF7nx4ST5Za
bjiQ970SJ0WHHwJcaMZTJQCnCb/PtTnoa79NzfVRTy5rwtmZan/jMt5SOrAaVamMxYcz4crbzP6y
b9vYMwtjr5nKOQqTp8GKqGus7jouqEyVeWvXGGZ3/Xkk9TwHlu04OEK/GJ1HdWm2Bj1PMRqnXJuv
ayId7QxayinErK7pP6LwaJAo1r/SX43EMySnXD5r89M6P83N42IcMO/gU4c1CS7StTRutcrRUZdP
hUVMShFisZ3yeOCUxHx4DPWNNUK3ydqrHg6eQu8R99BCZAVWNEkyiuV35fpqRROk23JCgQFYRg+W
4K+TCqRHYHa1gMxH11j7Tegwd0w72rZhV3fZWWEbz8L0aGVaUBriEHMA7Spz+XF0am8Tyx8SznG9
Rc7baFRwadHhdEwdZw1TBaATpJN6HuL4LVeBvyUp+rUt1A5Vj27DiV8Ho/8pq+dJjyJ3nnkU1Y65
pgaBtaQLiTVKBJ1TXVqnX1m1IRjpcvzwUejkpBcktc3FMTOrgzPlx96EFTVjBDX9hgrHpBb6PTjE
uJDPaKm/Zqv8NStlWNEjjJJPmmFSFY7GOe2sS5Pj3tItO7OdtjjVBFZeHaPCOg/K9D7E0dva2Cen
3bUxgnGZ0tFgLzY15bGp3oyquYcSuo5lxtZF9scoPbSDBT1LOqrNW6i0QVzgmBtm26hX/KbFNUvK
n2xzASJq8ArIHmrg1tVcSF4tjpWUXqaVqfRQzOfIkqBPJoSMSbo3GuVJHy2sfBgW2dlXPGfPraG8
WobyHCk45jdswMr0ZJQDtFg+TBJWgAP4pXMqm9Z0zof4e5iX74a3MesEuzbakyMZf5pVvy/xPZ6U
l7mqrqaVXWstui9zQ/w7YUJV+c7u2WpUsvNU+Kajb1tN/WwnbT/kCLNSmLuuRDhmZGZ/cZ680d/v
zbV/kaiFLHwhdGVBqZ3eDLWSH5S5UWkdlqsjFyd7FSSy9bfi/j/IdfycDt3FbiXajTyZOMvsX3vA
cLjJz6uSfsgSaVgWx/mgEN7JBCVfIMBWu3qqtkZn73pDvul6fjUG6TjVIdJLgoTi6VClhxUoYjDp
xKT8ZsXemFswNqdTVOV/6co7os/MbNhPQ1cfKmc5aVFzMJ3ycapH7HImb1igPlO0RA1EDtsnZJVI
alyxyOkGF1EXmFbOC9CqgmNH39K2P+uM/zuk3ln9l45BPs5enMM3l1TPJORbf6pJcKYCzxnhuVPl
t0Sbh7fZZIv0u2knY7La+PJ465aXCKIM2ZrxkcuQZpcKUytkv/KtLt5XHBbyx4hScS13I4nbsLwV
nx6ChZ5zDvB5IQZ59DVg918NQ7jqMUSsvAoROcsBUApEu4H/L79AcaxxD/oCcRe0yP4CYm9TL9Mj
Lw9gr/KmeUW/yJUqMVhchNPiVHpr7En4Sc6YsdHMukt8gr5VG54EWBu7+h8hAOydabmRGAgMvwwQ
aFX4FT+B8qvozOjMCXTBhhjShwxro4F8xOQuRGTNMeA7N5q+En/T7AMDh0Pywd615bjEsmj12VEl
Xn90u9wrsVvvhBaMA7b4k+EtMk0GdK+9CM+wxMVeDM4dnTtQM6oBvhWjxDloKz9mZlE/OM/qB4Zy
HOKgHpDcgEmiGwRCPl1IpFvhQSLkYBZWAZoQEdFixFiLUuox+Qar4BlGdqC4sAdle8MPNiV8+QAB
lEaLCwmK3shxAX0Io227fQkMHvoCNaSKojvv3OKP0TUaKPQT/BrtlxbCnmRtM3lLiLFZerLp9wmt
+YM49UDOMPBnKP82I9vHdQGqyvqAR0dNu8VFrT70X6d2MU8t7/brOm4WyNXct7/mEzY2JzRmCeA5
OTgRYjB/1Tb8G/cEA3whSPj78U1uXCv0UTwjoYkWMWUXbEmiQehemZ7glMJnBtttPFIXuInMBENL
OApEtZ/Mwv6B/ngaPUUP1sGHnWFLwS/tdGZssKVY6wBKRpIGuuVBEMNtACg5bj34MXLurSHzh82C
4yoUSdABU9CuWHSQtCFsR6unLL5Fk9riV7VN8LsN5vksE44HlYI5tu5LyTG3tjSBGEp08m6yN/gH
AukIsnnsOtI+XQ6zdOq0+zofKokAX5dcYiYOwHTC+gqOKkserQBRSjjHEchk+qxpnFUtO8CcMCqD
GmlFfVqTI6MOI8K9zWMMMeCsis/PuLFRt1Ps2FBH3ZL4FozvNuUo8pLbbrcS+1d63GawNVAlLaLS
8ehJTcy7DQqlrSDIYoMByY55PMk/HGKEDGPANu1jBAvKU5O8AuGwX+jjTsoerSYYE5/RQH4BH2rZ
zcVl4zbxVMvMEIGOeScE7zD0+OQeQmTlmnbrgwrEJW/4jRU+hPOGnQGUriL7C5ZqAcvc9nucPxYX
+FeRAmnAfi/gN6XiZzYFz6ucvc+Mb43ic4BiMfsYg/WQSRQ8Ad0EsbazV2fvf9dbnsZVO8dsL6mH
BVnItkbph3qSLnB+cGARpocBBIqJnbKh2Kcv1JuA7lPBDx2XRKjO/IYtCh7JDyLlmgnrZXpqKfhZ
6LUvwaqGrgdkA0FCE+1CoWwmgKorwx+M5Grd7ZmoQ+iSdoZ8kLFGcVzenZ6LN7hagST4EYFDngLR
8JKnA9ji8V56Njhry9POi2xyMj/ALxGY1KpLTFpa+KCpjXWYkb+H56T0dHUvdR62pqoS2N0R37UF
q/HRzZHlccrJm/C3ZxKC0zVjCxUsVaxSSModfvAkZTokj4BGU4JDL3UZg4Aici9qTKsxfYVNBMuL
/eKnHb0kdDV2S91t/yn+0N1VoQfi3K07o3HzzkNDByqi9MFQBLpJkeuy4ai5VxQ77lMN/ZlLGKEq
jJ6SJ2lXfSVfTbgRnRNFbcLpEW5m/Li5qIpn6C73qkILD9bHSBiKGvVcEpSpp1YeLgcV/RITPqYR
2OEDc/ODhBSAGpTbUfETbinWhJbXJb5pnDixreh3Rmo/bpXh1OrXefDQ9lkKbJR/prE8iabbR666
uDLtpe0rxoaLtzLrhBAuo6zw25WX8ov4JNkvtXqciSLkzvfuep/Hx7B5MqyjBFY0rDcjOVD1KP3J
bo8hxgoVLgwXydqpzpkHf+w89u7/xbJsHeF6UoiWbf2EoHI74JEve6/Jt5HDsNWtet8uPUd1R7jg
iauCRePIwVRSLjzxNLMX5e5KriOZnu3RsAKmPhP5nRAsKf+w3o62ix6IRPI8UJqdmuxqnDf++UDX
EusA8nHQZ2JGymZER8g5xEpTs21WenijNPlbs7J/um237VZGMJsOc3c2FQXOiytwYhiEEPJGD8ov
UCmoIGRWBukGkcmSsEQnO0AW9NP1C2CZKQOecYCDsJcIv4ArSjHKD+gIlgUEJDh5HMAroNQSgEUj
D4Sj9Aa1YMVkBSYBYCy6TzzhYyFyoO8yn+2f+AJf5KO3hbiDguJDyNnBygQiJqIpRUGBUodNh69n
j8DJbeIriqdXPgQUzHJeqFafY8MTvTINF1s2IoF/yh3rHUtYjK/Zz8W1AZNnJLKfifJYvHTxTd2P
Fx8AEAsf3BT4Fg5zuleNvEtk9yb9ql8+48nCkwuQCL7PGcjzhh4Zkn/OqFN4iIHuzl+g8UC+HKj6
D0w12AGUVFwJfoHK8x1CMClsyHD3N1w4vrA1pXADJE2pAthLFgO4IC2Gn0M8IN/ug045BP5icoMT
skAD6bMhr/yvI2bcztn6b0xQfHLMIuOC+g7iw2PAf3Fit27EtaNsxzKPujqC4hDkP8ZWTDW+VnAn
wbSD1ugC0DPx4PbkpH7Mm/knJZ4GZikHNOzoEKNVj4UQTR6/LyA/R4JbIsa4ENyZ9xtCCgPfgi9J
xK4NPixxltKUBrAyo8GNOaUvxYmpwPJrHOOf5GZd9KD6QxdNkZAi86JAzDd4n/A22YM4FkUnx3iJ
ulDoK7kv4K74L2Mw/r96XxrIvH/oCbJVcXXyqLW6V+4O4jJGW4VLQWkJTDb5LD6FnTM1HmvIwM79
M2bLl5kKMyHaOBmn21YcZuRWFL4qQ4XbGeu5ynZVvuXRqSLfsLemJHZ1URLw4rNr6Bug0z7xNNQf
lLoyZ/rFiYKCTASCNeHnagEll2YG2RqMqV9D6CBay0Z3vO9sb0GFh5UOgk38JrNvOxLnsUZyHjgG
pq7wTDhxLOE9J5gnmK/GvmP5sNN0Im96lx+MGw+HLegsybzHgRyuL4TWrL8wtaeyM/6V58xf+D2T
Hbj6YCk/fAfGgkUcfYxhCOVKekhntkoZw1Zd6zgLsfHFngATHj1BTUwPP9r5uwn2PFEPhDYZDhVB
fsXVKD7azAognZeLeYxtFjCmWH3FPYavmtGcRioSylA9RPNeagKwJmoitq1YKvdrKb/MPeUgliLR
p7QglUyLwAi/pKbephzStvPaJPXjMqo4W2OQryaeHUH/tK91+JXBmc3wIGzya2p4pZ0FJrnVFmZs
TfEW9neFfdBR2DIlFn/ZiiivDANvRN8hp1ad1MzLCleWvi2FEzbsqS53I93RNHmNzREXshuO1Khg
okYzu/q16C8Ll9jer/mxU1E2dLiDFKfSSjZdXHgSI1uDOwFiDvmDrUwmnmDuPxJjhD7ZUC4pDyHT
wDCdb3lEEPOkupmtnLRmPMgdnD6qhMjgwUCOzAY6xJ9aWPi9M3md0ns2nAdj+omw36rKb1Rb5XyT
+g4dzsc04QFanxpM2Et8uKqjBGfdHUMfALyl1YrZEWFzJctja8EBwmCAyZrx3ICiR8XNMSAIMU8a
48Zv26CZtpIWLHrMInfcxkAoUgw0GJYXFUkQc6oM/HeIVn08dAQMMJ42D1Gobs0BdWrRuqbDCBEn
R70mnbzTDrEEvJivQHSG26pbyWSMSJIhQ4BFmR5y7KflPt9pdXFUon6raNDQ+cumijEbNkwNSR5J
5mv4e2fA1jDpk/BzBriGRZnsx/ytUDlulm3DfBrs5zmCYk+tEP2tmXzqrdptkjNwlduov+KzZDal
L2yqFxmJ9VffnW2MIGQex/lrQh9gxX5fe1whQT4vs2MRUct3nW+/ZlEICtjDFPQY/xaZJwNXWNhx
hdXOTA6MREdGlJSrixhB51enfXU62ks+ezhuMrnDuo20ptbwh4FtrDsb+kUxgeaE/xy9ZkJ7QdJ4
ds6lwrNA9VCcRGRGDq6x3Maycgtx1navlXkfp94LuX0yR9aLEl44EVPtt7YWIkIEGSq/j6IZ7yHl
bNezU57L7lgeegZv+E7qBb0X06QEGBr+p2hvxNj9pVVxO2IGpw+WV8A6j3GADpnzjxQathjTRio4
CxfDdiGTlKRW8UHTmMYZLDTqLosd6PVJc94M58p+n/Yg0YyFLInaBVIt2DGURPRXrn2sV6JxIqJN
cWjissU+C7AKT3F1nteZ9udSyo9mF3vzQF8Jm1GnPjBTPiR9dxJyeqqneOUvlMD7jqvcBgYvIEs3
m33TpGilhCo+I9q+XN1mM8LGp2w+mKtf38B1typl9Yg6qLrLJL7PQUgEVxHE6HSdcmZU7Rn0M5rb
4+1Jt2EeTA0GfP3YOTielagGZL9IqCCLHloJGHFLO5motyyStwVtvUF0Ie5pcrCMW727yPmXPt0z
CSM5/Jg1XJeL5DqHXq9udTLGjcCMf0PjDGdlgH4hIwxvsaboL7NyHsvdoL7N86VuvkvtI8MZI5+Z
OrG9F0TO1NBLjfQUNtuFR24IINL0yiktYIA869Wl7YH+IQ/3IQvATaTtkB6mAt80G2NSPOiTvaG/
TZgiDMawgbW0SWS3oauTMI1Id/L8Xs2wZU3ppCOSMtvqaHeeiUo2pcUNdUxHMolNEsulAbgUHgDA
geBpmp8zPnpDIiYjrwk0ZGdteAjo88zniTGKPsGsSaarIArheMGgSGQPBXNyp6CQkh36r1nZaDIM
6D7+sWgnba7B9FdK97A9Z3Q0pe7PgqnGSWQwOKydpy7zICdkugc4J8WgrA/pqx36S+QqNEBUPMpb
3B7X3KMtZJijc2on0mZFNMPT01OiW1DfrQc9+qgNodiEZyYvFCGouQwNwzOcUGJVCwzMU+YZ1GBX
dZAnluFzLYZf0/lNVkLGDUpY5vegErGyl8xn1TpCtIzrX9PaydVjzTJWVjTI/bSt0ekMGgoUFBBv
izNvZZ1DbfGdjPC35TgV5RZ2RvlWLg/fEu5v4G84JiOGgj6P6IheApt4oIiUarkd/4ZoWw33SAUQ
Jt6FwE/6WJ0x8RJaj1JlnWzAo7Xpzzljd4j62QjxqydK83FRfosxPY9jddIXrLTm/qlQzGvTOsdQ
S4JZNncwBQ/a+Mmj5qsrhbGEM3M4Pxb6cLQ085iN0TWEqAdm2OAEOS/lpZYttnYitZqZq5EMR9VM
dlZFqBbQQVvApLfhmKj7yey8VivRBPxUDsGx1sZpol2boNZt1iAcnWPEIWAvdbCU9tYyCb2Ek1+A
g+LvuNp7azUuxeDQElX5qVkLiuYENL15L/PfMFROCdtdZlfb0U6eGmd+6qv+5Tgq+CjoA/uYBoUu
PGjlcE8G/NnDfvoZ0g/4cfewGrZ2UR6kwjEfelu52S3NARwjiIWxnB2WytpqE5L+7GWJ04s53DLz
rVbSQ6rQKGkT7MZ2EUBfTMfVHLvIOloIrfpluHeAyXWtQGwTbba9U+jlKojZSZKcTKX205K1p9nD
y1yHT0U1BbJpvkiNfWngoPYLzj29/mK2xj5O8mM8M3eNoAuXuFCVL4ORP1ZkGOp+ryhHzSpeDNN5
dhLLb43frjlEneWVUgTXaP6JrG6b6www8skrpJ+5NTeLxqCmJ50Tn4v1oJTnsT2M4TVNwQx15WVc
Y0hrGPcZ2a2H99iwua7ALQOAccwZOuwgdztfmbWh6G2zmwy02A7KQyNH+0IeYZ7uqoSlQzQYRppJ
ET4AR0ObU4Z9DoYBhVCqPd3wNWlvNj+j8TGTQCpDNYGHNmP5rPkUDvroZb90qGoZ8GRfy/mJmWO+
vim6tYXatNaUkxmn7XHkBCjRpXTMgy2TVqR3vCEv3TCRD0v50mbvHd2XuF2K/Gwoe2fZpcvNGOqT
XbCR71YWWbp32uFgAJuzqyVHEZCUfqvpgco9kbeOIPdkx2jGKjKFm1QcihJDfmvahBn2C0ly7JiT
yiGk6ew7BEYuaLGd2aAjjjYGwa3Zdzozd/nJjLdwuChRu3UWfRNCG2TyPDFRbAnehV8HxGPvYsZ0
U5FtcjiaaQ+78CEZNIQOJyO9D867wqzHQqME+6Kt7xNim9mkt4ATekXD041QsRmL2OZDrFxHa90W
FWz48RZHX9AiG8UPJlRp4upBvD7FdrpNeyhRyqOzys+1OmxVhJsOg744PY6IE1dIh7QLFfjghPto
4zK6LGEdmAE9RgQ9Kz1iIpUScRlhwG3/jXMw4qlnUIrmwapfB2R2SIit5lnNnrry7DQ7zp1phq7t
lxhf0f+N/Vlegm56LBlRDIe0e86Zw5UN6YyIwNQUNvu616eTGdKmdGc8vyPzoV5KV5KqwCxfVEYs
qb2f7INtMwWf7ipUav02UJSGfYDCl+pOnQ2KbajrP133Orb3Ieuu1sINrkwmrvIlS/dWv7wXkuEu
GFLR/5jw803edXLNoj8pXMKzFktU2SsC2UZ+s7qDPWlbRZaCloGiOqRgMsNdYVOMobLFPCncqK5F
Cztphzodj3OuP8Q12Fx5X0AWY2bi0bTLLRD69UcdZpjY6ALpyGLjWBsXmWWwFierl47N2J5AZnId
En7y2RAm0l7X5SdRyQfHxGIYP7Vp3jJ2bgCcq+wVKnl7ocfNuzcHk51lfrHQdunoB5RUxh6NeFja
35H1VQMERcvL3IZsuCZ/DCRsEFvbEU2d02C1wFfRekvq8U3pYfrAxU2P0ZSK2giciOpTzULbNcaD
+GV3F3gx9FIz5vfzA+e2LXt97xZoKDnWAEdqD7oPCKvpuPw5YwwGIckfM4zonJ3r1bf3/Q7QR1vP
YDhpdpQt12m30L6NC9xOqKVYKONb3hH3TJuDIRLxCEzC/+nuZmp9mOnM/dsd6Nz6Pf77SXJf2x3E
LmYv+rLFIMsyjvopP4Lz8Dcx8G8RTqBZ6D1zz8gA8jOPT7dF7ErNwfy6JoLZwkH6CLHWcfDNVR/D
k4JJETT4zjkrRPZeGBws4t2BDmrknx51XCMwibB3uGNQGcObhXy1ZyyvbYEGGIMzI2Oooj8KoyLn
IikYefgAIMybOCyg1D6B8/BJtPizOEO0HY/wTMGb+CMwf+li7tPEq4ni8Ax23QXHCOzXF2aRgpgr
XbJXpkn8bQphpqB10604h4/i+ukeMFf3p12Ub3hrGWwo+5HxExELRwxcPpgKYqbNnsy/xCi2dTXK
rMfkTJ6HvnjDK5KqZL1A9MhubN/Qa01CbWtMjHjCHJ+4pluiBSAioCwrUecOrf52PKrrpj3iE6iR
sskckRmGKghuwDeiePygoQD2Sg4lnaEA0+iBcgQue/tTsNWEKJqphkFS7L4ioQAxlADH/lmRjDuU
xCFjqp1wLUsiQEmGBA8l1h94grCxwIrmU8p/KJbnIQAX47Karc/tSjnWWQoEryxb+wSUlk4HhVxN
/MRJLbe2SSlgfXgx3Hsarnx5YwAOCBdtgSJn7shughhNQuGR28LVjq9SFKS9sM0CJ9l36IGRdfQD
UfJErNIcMcOOXd4H15VqLb+He1zoC5Y7L8YqYwVm55AQVIgzjDU/gWkF+LjtoSvwHglY1kNPucAm
Fn6I9atlbieAN+7To7nnNbOt/Bm+qp+r4bGI2zu5vd8LRr7Q245h4fIOuOICB7uxnKQLfyNIBHs6
Jzs/Lxa+3flS63avfCl8nI98u71nHcctlneLvBVsRey3sDCQaZgehk9WMd9qpC+MPvEzxFh9eRAL
qe+EOpypx9h71Znv14pNdVZMz9F/wFHhYP6PWvJEo64Jenot3Grjl+ysQ7iecBGaPpbwfUWeIW/z
KxeLZ9TEnpPp05l3kV4tn0kX66vF8+Rsv8qfACnEX6Iig6z11x+5ZtuZyG7G5AEnP4uMr8GZZ2fD
eNKNzhA2zf9YOq8tRbUtDD8RYygKyi3RgJky3TiMJFEywtOfb/U+Y/furq62lLCYa4Y/fOY8EDgj
Mu2jVc7jxUPK6XKfGKWIXqNLC/ECitAGEVqPnXqq2amNsjj6XOeAwcFzVDMoofaz00eM+zY34bJH
1wUWpGzT8WXf4SGkpTeH4BgD5plVKhKb0z6OJwzotNtlyA80H5MxHxeSSJEmSKwRdC7yLKcdec1P
YNM/xNXEgGbf7PMH8Fueg5TOIpNlOm6TH5OkPRHmu2TOybWn+cOcAeQiWpkA78U65db6WxKrcMlK
bcdGipCpOL2ShYnJEy9jwkm0g1ODghzRBRuAvVxuabaSc9F7JVIAbgRFjFi98AcmUIuIdBGRAxAK
SRxPcoIAW0IM11ZRxduaPC10ohiN1sUkox3OlOqyIeAUx7LgkANPowJCsq2geqZSftucBHPV4YyP
H4OUn/H0CqF/phgTTZuEbF00fL1QfPaltUq3fe9YxiBqmz9q+QH0c6YplxU3TdzdwEA3jngaT9Jq
MhjrRDfnEsxE5qOTfTisng57tuIVfi3Qom7qJUuOgKviO8zOeccxAEwUKcHGLqEiajzghLG2EOPd
tJh831CPnCKe8nuApwRHjdQ6T+aI8Fs0zKAszM6WLKiQ2S47TWKGW1ZwhM4iQqrIzNL7W9LGJJp8
f5wuEyKs99IVp8e9G+d67rPb6DwieKzvpRVRczzjxfmUV6gzAjFykB07mhhDIDWP5Aey+II42bnI
2eHO/S6toL/se2jWkDfwHHI1R9WOiXK/mLBUaMiMzXFisjQuL+KDOmM75KmnDSZCxTRFQ7CHzzFO
gMjh/aa5NxA/V2wZUueYxgj3NoMmAIXe8I8JecMaPhZfB0iIPy9Z09vxjP44Av0XsOQ0qIAgIx+D
uA8bbkOL1it3gUnbisHAZT+QkderyTgRd7CklXQHdFJd39Lim5gw9tqXVhkkHGyknYWM/nospOC0
lfo2/Zd/q5CF51LvY8Cjj+FWXQrldURLS+Q28JhGg5HOtuL1tkWLH545eKRmYcEDW6WFyVYsbjeK
vCoWzZ/ASi+LHEwvnPQ9cqMCMDCaMlXRVpQmtfmV1uwHX5Q9VQeMZhghRa9q689dZhOcgf0k03hA
Lub5ZOREFsNjgyurePqgEZkMoITkK5s1pwpmNKDvKlqB0HhnGRSSaNGiPA2nuMczlkWstcJUFTyS
vpavtpMRgJKm75Fwlim6SOCHQthbDerlPDtC0eIY3UlVwZIkqM8GR0rBInwhPqa+JxkokPDTm0Zd
bQ7frV0mCpD6r+OtMgNHcr4GIMJt7eYeMAQb7oZJsmAwufgBEkALzwD3b4RnVNqM4g+ZcuzjsUC3
YF4/Vz/9xgxrF5mFw0MWWx4jTfyzB3Pi/9wjPSiMKdvezmPUaw5PP/1zSzBcphNnbn8Yhm4piax8
Ev9tMYfArdr2LbiNW+HzLj5Ux5EeA3e6Kojm9XGaF/SDj8nw8t/f+3OP6I8N/e8AnYIXeuXqY3to
lk6E+bjHw2ax9SK8ALLIzJ6h5d08zb55eGfrRGR+2te3AEr0cPEcYmy+zYwEY2nP4/+CXOSDNDcH
IdjK0HV0zUC8g33Uej59p12pU1w7kA8ar58J74EYjDnC0n7L54g3RoyFg7uYHox4nLPFibBw8Kzm
HZGfJuNi/5p431ks0PrGVrwH/8+nCFNtxKmKg/G6aeN8TA4I+yne/rkGuWp9Js9uSYtUd56aoVnP
FKmCfP783PikmM963hEeCI2L/T4Aj7buh3L22xQ2f+e7jN3YeWd3HH0tAClW7K7d+/qtu+uDuqMd
BcLIZb/djzZ0pTfagrrIpGVqurVxqEwIXlY3a2zXPQycxB0t7r/ZW7/LK140K2z3oFj0JK2+U88G
zimeShvX94jELrNYW68tevTuRV8Gyz7/rnBQfGh7T1wktpzRpjPG+kU//YyeLS1+hrbojOVnyRhW
Z0Zs9uy+8ac5J/EBQ50j7ow74GE+8KDy1u7J5SfXh9B4Ph1lyaWRjGdm9p11PWsf3COqxMVa2Jwn
XKP1k2KdS+6EDj306QHW0bOcrLG0Xx8yk2PJzAr01iRDWQFkgQ68xPkexWWYfd146kb7wwGOxDSe
Dk1mMO42NNL5DwmNRezkkzWfDhAS/JoJDNZJMG8HP8H9BdTGA/DTt+vnM53QrpnTN3+OWF1MVqfh
Yi0Z6ycNSl9/PtlANQOmOJ1HT50CC4Lhw4GDX146MF3QY6BbOF4L9k343N5p69OwmIBembkHbjyD
lbXiVCYQuIW7zlkGuYW1iUO853efE5FX/nTNifvu4V4b62CPBxb1g3gqjTVwK2vd3xQmlHAfHpbv
NmtEEtYYMRsHf4oIok05z+LgljNJnWyBIM8lrunY1Ix8fgfUwXniVjyv9ed6yzlq1l1e0z3iP/7R
wd2MV26Fw/u6nqy3DBKtASSkLcworhaYNZ3nXv9NxNNoQGjHxl085cGqm6NNIYx0Mv0sWyJknSle
jPQ0NEQEQ0DOZdxiBeszc0G9h1Is+QHqFkQlE80jVzaYe5j1msByIKCgk4v27b+bU+jnM5uRsVKN
jKOXjC29rWdk/uaoiPEnlBkc1pVbZPbnsbUSTzkG99xVCFIkGSKgBuZasbj9W3grxNDp9gkjKjGe
8AUndNtNzrObRLCoOKn8tBKS/DQR4FdBFzaTyccmpji+3jcV+zwwFaR2iEUEUZtP8/zZxURF4KlO
1+pjywIpTghZGW8wlqa1PGVT3zidTt2sMJEdGSy3a3GJw39hYsnSUeHVvYGx6b7jaIbvPNE6WdL7
R5nMXavmyIB17o5NkhBG48QKlZjGq2qdsAdVccrupAsJIvXBmFWzWPnoa/XP6YToI5/uhHQifD75
zJ+821ozRtaWP52LTcG4BBW7uPBdq9bFZV6F8xUgoCW9Br1nnbtpYay8wvkatxUS+3Y6PadTGPuW
0IJ9T8/nnpVsgWhgHmeyN6BSY3AaE6zluakrTxRXpCiBcZlB3+dK5is0F42puK0Sq5NAnxneYLIC
RmmsAGNwr0gFMcB7254Q3uVfPfZBfUqwp7unsxsSedksKNsJxV7mCHc9OJXiPrEvcIf0mwLtSrbO
CLFc6awgERIYnzVEM8wdqOmtc2MxeGmtM5I8W7BZ0+pKB9aurLd3XuEObPYsxWWTmXzgLDXWAka2
eayu41kF8w1wDhw4cXVIqalrVj2y45GOpRtVm/MW5j1OGfKlWKrsy2S4GMWbHstuw9Zu0BoyE7zM
LlOxZMU/F+zQeN6xE75NNnMHz4mFB35TPKBbli5oHHZvnjDo5U6fYIam06TifPmRzSqhn/AzK9Lm
kV6b4lBlS1x9f/LxgJLwPe2uohsBVZfuplVZIyrOgb3Kp0AxPMAhLqmPN5zx+JEwcSKIaTtvWFel
ifGpvuA8p+/pZ9pY/As6ahtOc9MT/ltiDdB+dJGStyjJOAYkFfla/Pczky2vr82ffRzpPLY8UG87
srdbzkjIK395lqaR+UX9zqMk3KzERvzbiZxCpC6xVRAWkMomcjRPUgY0bawYBPFXrAf9ljlkCd5N
Q8Ppq6/Ol9nQik4BPxwj0Cwe/04XuzeaqHway7q68vkmPxPZ4gPgWRPaoSHxsV73L0YUBD6ArEQy
G90sViOoQSvexFbmYItpbflpYhzbBrCchbf1xFodcK3JeTkcgyjAvVv4li1W8tDobHG12Ac2tBGX
WLVxYegFLRFcpsKX9POAWNg3B/Zldj4LZhys3X8HrNn8I4sOKXH3POQlt4AHYw6IlRvFi+WZchfh
U7Svkgm9YP2cT29M18z8JHTBzz7fvCk079SZuCABlWhr+ZBk6mroSs1lGlWqVdMY6GtTTQjt9vxF
dEGmm2lxlDNPxiWrjZyIYjtxpRxN6CEiJy2ZO77BPtNpSRno9hCuRs5KY5gDDLzrkcm7ASOyPuGK
kWF2aGKImvRfln4y7StODMTKlT9Q7oNZL6Fzl8SLFpySponx2aB+BT8U+bPL9AMhqB6Nwdnog2Fs
vjtaiLCaR7gYjgGJIJ/D3LuTfmb8IzVh9qSitvQdS1bZ49L142l3GVs1HPNf09nBBZ0EMaLd9hOV
YUL018l3Os3AVcEDS9EkfivA/nDe64/1ERbcH0aZpURnCpWfHrVP93O6tprENBbz8jeDbOFIfjr5
0a1FuwwcXZKh5ddHTVdgf565PEJKivkGrsLfBKnw8Ogz8lf6YJtA4kkAG34XB6WLeZFXYBNlwIBZ
2Gm21hVXtYg0LEufFWiqy7lN79G0QR2ilPx5gJqS1kNeoKRWwi05r6KJP0bWv6GBGlj9hi7frza+
BdTxODY1TYMKpIFUjJzgk1qfC9QoSvZPPZyOfh+nQhSvTicFE7X9Bx8cr832DNQelwLFCxnMUrUP
grvso6NWIFpZYP3XbdSMCrPCNaCHrRQi60h/yEBayXTpFvZ38WUtKeu3I8mjXQ5PuaNBZ4DFiCpT
PQp8/K26zEc44tAqeYMY2PUHaNKgfpaT137srwSePwQ+MmGo2ROwzw8YfzcPtjXgkeovqndZaiWo
TzOul/CO9pTBoVUreATyrd8gaftGpRxMOWMICmHnQsocg/ZThdYX9PKE3raEyteYPrgG36BsXuqw
pmTnAv2Ni1BPLu4HOqUa4WUdPeMIRI8Vwesw+szF3+/fsgTcGShOi5S1P5jTnx82QMXWlwpM5pXH
A4AnsHkfLUd27zGjt5l/gT5bitZrWpr5CNpEnwElwp9c/iiDdMOlg4Fv0SlG/31Pca7OoIa4uJnR
NqALAH3H+lo95+MCKJxVW5pn5Y6eK5nfJMQ8FFH+FwLLFunHGtX5ebVV8BSumknhTCmRKGAEEtBC
A4GhVGcFjw6R03SdLT9eirsFXhJChpfu0AWnNvi1U2WHhwAC+8VfYhFTYfLT4151dzAjaPsP5oBW
0C0eX6MjQLQ+XNhnfxIbpYW6AB3hdgGOogpFAw3cp7Sqbcwp52gRsCV2HXr0PhEL6ATzQpOOE20a
dhEg28KFMWTTK7BFQkZKaDILiX9sMy743/WPw1e2bJc5Gs3RqkD0vABeivIf/kyU/bTo2O7oTXs0
IF/jxQe+eIu2fluRkagG03ByXUb3/W1y7snzGAOk3oKW7Bbx16awwQAB5dfu8bZa8j1E8D8JEoE/
xFqF4Fg37f0J6hESRdaHMFxgNUIv++39BtiWxmzDYGBJWZz+UlDcge2V6OTepC2r+J2ayHQh8wB2
UyBwn+N6osDVo1LvxSbkHVS74DBhlkqmOBag1GTD7X36MCD2jIIY76A2DOQkPQynhRksc0sQ9CWj
rUWF8X3y0UjloMou+vTMgA/82d3AF7j98/s28ClCYsTiwbPSA46lHZcqnscb1uGYWNvT21NJK9ZD
v6CEASGQDrjCgyE9AyfV5j0rWoOwFSkTW++Cn2KQh80U/f7GErwfZkqzcP5zG7CBhd3bh3NOVc8W
EloH6gPy6WVSW/6aevIs75p1A/zj9BNrEjSnzv12kKztkXQLFMOW2sTq2fE6cxu7XcmP7j99jVU8
0+a/abPXjiWZqC8wlgxA/RkhtRlbUKLOdPazRU0txiQceaTweVl/FwqLm92VjXu0BaDSQ88LMTHq
sNTpPXprBC8Qsw0XNTr3Y35K0MAu3nAqe+F0vFMrfbiTvYsL6nDRzTukFmQD3LelOoKQPtpJuxJJ
tH8ZDdjVuf+XztNJOcOXndpN3g0fgy0aD4jORJCkTmC/kGhQkFzFJMul71Oh59ef1xNGqhN6mDP5
/tnH09EmutKnn2mUZjn2YNGOSx2SpfwBHlXwNlMZxxPW9wNML1DH/czDKTHvRw9B2r/nMQ7VPXTI
OFzk5nSFVIwc5jmCsyBA0GBkciQy/a30p/31KQqDHZDyaJceeg92/EEyl3f9LS+FHpejxRjc+G6L
mMzQ1v4ubuII/ll2Bgrj//WmP5pjx8+Ee8x9QpQXCUlEAapV/EwPSKYS1Utl1mvgTk6FVLACco+e
ugkEzhecMZBOgvHUROZgMAFBm8FmA48OdQgdxeZfX+fHWgQ2UZzAEkQv3oQE4lPvmeSOQzNgrETf
AZkOnDSsnm8S5PvkbjDjAWZ1JlZof1RC3PJvaZbBSu7ZaK6lCEVQiOSzceHwJp08qYdOD5gAnAnS
Om4x2zMqCv8MxEG1Y9/A0SK8wqbfByFKsw9gdGvzPtLbedOtIa32nfKloHx5WUPyRsFEaHsg6JUz
MWZVsxW0T4yJt6i7deAM6fMhYl7OyDLQfkNKUoVLA39OswkA5U0w/pBKPIZQ1KBCgN67q/ffXgHp
yGTUktlxc0u6opDiqqtqOr6zUpGRk1lvvR0KKX2m4jaQ/xJQcTTn4HnmRLfkBaRq9J13rxEZIbsu
ngwIlYoWxu3fnUO+WrAEeE6QOoBVjIEuQB1stl4/uqskofuhW58LT9qEIeqPGU/6KXopraHucmjo
A6NC/hR1ISpI0BpGh9PKJt03dLlXvqs+1Ee7AkL4QboBzFsFTxDtPzJ9cF+pHty+R5hyrYauskEL
7D99PMiZfP6IHBPI51GavSfDCaONfSRZNSgK4T+ALqu6fu+0gyqw7LSuufpIrAQYSrk189TKCH2H
Cjw5ku8xLvfRGR/a0UhHwRo+AFGE1c4KHr2tIZzccnZh8Fvjp6vHA/Sbxeu5QcSMEYGZooheRQN/
w9YUsBpCWO8LyuVjqBVTJ8g9OpFun16/TFtwV2OmAwwxmyQEWiTNiNZ3nCL4UUA9IOMGuU0bSHpC
lQRYPtIYO+kVWtAnUq0WFzf7DQ4Vqyw2UuCbH2DoYBFsickNuPCtdmXlffbfOy3aBdGzg9JTmTxf
iLWzXQgVIh5+HCeIazS7ePQu7pckGV0oZOAYebZG2eoZp4jH0/29T1/yqrdKjsWpHonnKPkr/t7U
6QM3YWyg4kLL4eKsCXhbWWGFFFgKHhE/e7xhRoBzERNnp56w38inwTaiG6ZsQyGS/sVXARMS1GpS
74NqSu75c/ZjntJdtUh3X3aPcP4+hRNZZbTM7tRDv5rzZbYWz+U/pL6+9Go5aSoSEIdQ4OkN/ptm
QQcoMZiBwQikXX3CntEOAAMM1A4a6mM0jojLw0nWLLQhogBWjAsiG3+1YR4MHzeGEbJMcUOBLSNo
FBCWhxN2+G8MW9juvpMkdatmGmXWQHHA8AMcap7kXXAs1CdgnrgnlLsYrAGeeQsJVyYvTGEwQbms
U7QeQKoiJEkGcODBBH3hgqsePlCNIkLFm2ZRC3UZ9KoYcjEwYkgRMQsFLELJST+WphGN3sTIuTvo
YFU/sbmDWySLAck4uInfDiNSWwj6PqorDDVE65rUPCKCdqgGsO8YvAA10RwvaPA4tFpQNKMAAvB2
pv9fr7Ot/GKYnY0xITcTMCgp7E/hA4d31Kw84p6d7cNJSQ8mgfpiDS5ifaGfybuJpOaWI/P+DI44
PK6LfXcMQh0A7uUHGcJEOgt+C78QZIYytAe25imu8MvxZzlzfZ00/CvpOWv0hIwlEtqjpbSFcjRT
jXw6nIVXPIYCeloYUsChyQBr+DR0Kid5dnSJK4dkz6ZUIwFjAZ2/C9Y7Jk6/CezkaiHdlAOC/Tvh
zdPiyjlmDs9Rpjqe3Bj5rr/IGPvnywndeSCxMJSRBn6OkaYnRcgNsqLPd0KChTwWE5wvpm+0SMhS
+kbKJIHcX/0xJbcKAFgw+fCBhtZGeYTCyfOzQqIbGLqYjx1Lr9r0nv0DeQpASe7EhwEckHLMATAD
AmmUmjETH+QYL5A+ABGI7ak6folsgPyJJh7hc4jolTd0i5V8QCmm6hvwXUxYHj3uw7laV97gFdK9
pjO686fEIt6IpAOAV9433p1QEauho8NfYQ3uCD5A5hO02EAH3EvujdE/V8zkKNoBggzMgJsTLdjp
2NqSgfG+UhW195KBMyG7b2atHSUIBOmjRXXK2NJ75Niwz01aAmxvlQ/8iVDGJXRy9gKGKuvE6yGN
88XyJ32xL1DwgT4cAY0JwZPrmmQNkG3bJuuWDjDj3a1qN6v+nqPsHWEmqJL9YTwM3ZcShhZGSda5
oOLr83SExnjVrsYen1S2FmdUE/YDEwhq4qihm329AfMz2j0dJGhjCBYajRLu9J3NSoO8V5hZsGav
xpOAbQ9yc0ORx5N7QtTLCw5IvbOvcnoyAoJQhlIINjpbmCrkztikSEpIJfj3ROM95Qd59E+0fflF
6vb83VgyIgByt5lRMRAMBGXPR4f3a6Roe1AyKozyxbqhgwLKGKzamV4Mh/ZmXg0TXah6AszSa3Hh
LjvVYxC3k27YxNNeqHeQvCSSBdVIJSM786yTmHWMCFEjZt6AgJv6qFiZQld3eJJAv4nokdLjEIED
IxSIgjvCJJDiG/EYnlnxp/DgkK+UTIVAqcEUQv1buvEQ/RUb6VYgSqWhBJ4y6NNwI8BadgICaJox
JxugSyL6n7j4FFeKv7AQYK54W1O2+stEmNOhoYNNHXjwK/AqvtLlWXJV7t9/8jvgkdgfBkfse+7i
jQbH45CZuwvWgz+rl3LH6m7/3Zbr/BSBEzrQcSIkBkcuBcLMY/hvu2ZLIAxIh2jHoD/M00KjdigY
igVyzzx5oFmGOo8idGqQVf3b78bCQCoYwfVEZKKsAfZh2BOQvSgySFhJBElJc3DMNyEjDBmJHOkW
MMvEF3gZXtEbIgnYQ+1D1ywHbrAHu0FVOX7hKbaud8WmJ5B/BEzuGGwFZJfPkeB381YkixwanlR4
MirHjk4pHQjC8TVCAjw45idsQx49lK/hh4yO/WP7itAaElizN+Ju4ey7IIX6p93HA88tF5ZbObp+
4iuSBUL9fyuQZV8ftG38h/kCCTFfkK2HT9ZgKdSSy4OQDicElgeGVOHfEPW8eDFek+o/aR2QEEdj
EfJDHxkII5AMlhDhf3DDg4RF8pRuIG7UZ7NtF+yuz//WFCtGcWvWTrVAJB4FR+hPFIvljp2sfbZk
a1+D+pFtrGJa9ScMTrhR6DwaLEvxAYicS5BB9O7Ap9P354TYOGEuIhzIafl0Wag9ha8PP6vchCfW
QDLorbBFQ2rtkRH/DBX1bcZqEhBMsSIGh/deWiRusFQ2iiMtGuqu4QqInqFYyhJ+1UJZCjU8bVmy
HeWTi41QvpccCZ1kpN+jdiYoj0nG82v4QP2mprn88B+DV70PvaLWQ9nsXr3j50puGF709FpfEy9d
Bltpo23eV4JvDOPx2BxDV1kMzoNzZsYuWSOxCvFm6l0eW/Se4aZiFcJKIUIgmE/ieuDuJM/iyVVh
0XDiJHxcDb7LvaVcIctPDySYId3pAzsrER3qh5wKEfqK9iDIYkgVFGFs2DwVBLZnivMrvahzRD7H
tSacaSLG59hek4oILSZ9zC+SYnAGAyDyurqjdTmG4ASrlVYbewjhnQmAMCKmAQvS2yS1520IkD3+
CtgObeIHZRtbS4EI8IJYOWSHAPR0J1SP0Ml4i/jZ+FBGjeDFlsNGQzSXQZWyq/zLTdPMoHBREX6g
sAD0/lLv9Ki7VwG8+/gDftOK11J48AXBmfIou3N4JboYL5HA1/9/RQpIkG0L3LEn0mCAwKTTdM6B
M3s+xkkDiyOJtX85vcb1sEnfOake4Kc+maTBuY/OXBquEVZcZM+8IeVAVlhciQy9tyPXgg1PSFeh
D+xbnARfv9EBFheKZL295y/+KF/9fwdLDi5qpLO05z78tt2WO9Pex6vxrjn2Fb7kbN57jp9zq1/R
FabHCi2IV+Xm188WMTll9vlYwbY5UhqDFWCyTQGRLNRTshAuFqTi3P3m1C2HD/z0Dpxvf8krKHjY
81hnvEB95If3oT3hbQHA5K+4By9W+Z9YjcUJTgukVEaGVOOsOC9cpAdqinJOg4stk25JhDhmdOuW
pHNisxHdHuCg3vvwz95FFLIsPz4OnxYSPr4+9WB5ULP1TrSaFCZFiTCk8KiA+PXP1wHGFAjzX2Sw
i7JyOV6Gnb1Hs86hQkZ6NtBDSEagQsiKaMe3YKhoHsMFNymQO+hGrMyErNxA/Yns8UUuRYkqXgfZ
0Yz2ifsZmRSZLD4uMjp96k7coGO34Sko7u1qgFdVDx6OOSbT/uObmHfwkb2d9Df6Y1X56N1ukmM9
65+T4/fIgyOu2G/zPfpTDUMBSE94wpBPsWCEaOkiuPZnzVFb8Fna4r9GDUV9j8xFOdNE2fA0oj6P
dilVOPjD9YjhCs06vqSl8uBCf1pTu0rPgtozhXAt1iOl7ejMSuQqSCNBu3y/JJy3UV//tzo7DMPH
Bg8mT0qGxfidHIIsiocIblYGxGEfP1hALejO3p8kbIswoD9j4bGm/hx7cSOyEYIRmwtHow6Z6wjV
AQ6PpkJ9IIuBPk5Ow22g7/YkXBODaZ+wHazgrQuhn+SPGEboym/sSBdJiLwqt3ijHTBJpbEKejB/
QMmorsgLCVEVXQEexgN0RX+BbRAUnUJH4R9kcXTH2ZN9MeysTNUrVIOpDAhh3DaKfZEK0F6liGNH
pQgWuwU2mwjq+kaFuyaLEAEDfmfMRAWUCoL8Gwn72BC/kC0hWPGCW3EmlTgnyFyhwoArElv26Kbc
2DXYkKh5aMKRJNEU5dXpLjh+TvKVo2g4B0qb9AS8aczNEGZSSMVC1riY9Q0LnAOl42geHPve8Dp+
0fSMHii0A6DimVkK14/ao6O87V0BA7aoGDwaLPqKfcripdZFfwBK43Fw5NoUV3CINhVw/AMqqYt2
94NiWN1Xy3iuuN9N4VQLuser76Zeo2GVzfL1ZZbTN8XWVfjpespdWimawKw3r4LQSebSCqNzYQAc
uPKiSRBa6TPN22YHdRkfGl83fyvhziyf+zsB2vORRkXnmRLxtw4PBdPPB97rLh7CG9HZB79qK8d/
rkXLf3KJ4RLXbIIjJovIfK3gpLDQWRGUwfx5Y4F8sS8JNxiYsXw27SK6t2fyCLxZFWx2180SFa4H
0ZrATbT8F4R5MINDD18GxaC1yhoVwliikCN9J6x9/zVym0a04Oj40HkhpWtGFp0mIgv+d78h4iEm
pR6WeaJXBCufPPxB1UdiznoXSRB5B93ZQuQlLCgWPtxf+iG0LBSyXiD0HmJAXrYl0UUqtu/VO+XG
boy2gmigIVmHvAseeTAr/pUUyDSr4iwIEOwF/OJp1AKDbIAghG+o7JuDkUEkEE3TkTDGIEOTlkRb
4Z+j/XCkMdmwSUJwn6hbs9MARxstSk1CdsAQqQCdfN8I6ZakDotCwRcXGa3A6v59we/VtRFLDOfN
CCGpfci6zQxQrQBzkcxCDRyFrICylS0ptjGJ/go6rl7zMEByHNAUQz9H/9xxxG5o+dHGRMOD5iD6
JohZjBmWGuhtMyrQVqmrUscBd0Yqn/4biLDM5N1qEsDZj1M8VTSJFiwhHCf3QINRlIBC8TvSJ0BF
E2TuP7NPWSjtfgX42v/X/BHGyP17d0SDpHlRINTi4eDViP+y0jLaaZl5+auEb315BJOJf6WrHX3q
LyxG18ke/klDTUlJdVXFbwgII9RppmL4BSBbUWLauXFvlo9BuMrK5g0CNGuuZQFd6ymR/pay4BAf
PTb3Dtf7eHeJ1p8sQViAeYrfO0v9wMmU2vYD30IO0BrGX+sjJ+Ddc8jzY6uQ8IpGKCvr3s4nm6nv
0Pb7oTlErr8phcQbe1Rc/KmD8fTzjm6/z9qPsEoZEkk1f9XWqJD3lHUiLHE0642EQ8IbZs14keT0
z0eYScvc2PFQlyGzV4CcP+0P5SIQHA0s/liDYa3O3x0YCTIplOh+TBywcyhh033DehrUoEgVoI89
euAacL4B/ZQvxQ6D8ZYlNwIsEKvqZHwOCxqE6aYTJYEK6jBV7J70Ssp4MpBCu00QUx82MyXJ4Th2
NEmA4hegqtRr/kOzpOf44+Es7wNYijK7RSLTzwdWVVbXi+SvxxeZkSg2jBE4UaWy6kthv1Mh1gkv
Ei5qx/B3rMF8ciQazbI21LNOMXIyjxBKN+ONFhnBVoXtLKSoeg4MMqR3cuuiDZwQhbuvhkC8BKK7
ARKDdnJGC6YJBpbAxcoakWNEF3EYmqPh2B4VggjNYh8MXP/dzUaj0aSfdNvP6D3pxqRaIwYD4YCk
BPmBIH4jR9Z3a5om5VC2L6DjPwsQE1b0k90QXIMCmL4O61nRaU7ZDVcIKm1SKV+/tXrtp6PFuxI8
03SRBtpyXnU9t0jquSbjNCDABPCamvflUVJmS0MS4h8I46wtljBSt2XZuoVWbMaNOpUL1axVf/VJ
eBxYBCHVK1Ym4i5+S8zGswQq2cXpQ6n7siai6jcrSxmCYGVfiJA+TYxqiC604ltj6Pcq0kUhajNp
9UW+ZGjHQ98Wfw/87+KHLEbvMh1qk5L7MEgpiX3AHhgyfGtBu+tNindvEaU/Js9w8eHG9M0YwtJa
W/lIf18WILA3SDcxryd0DArBIGOqOq2xlgXS/0+zD3Nz2qOb5L0bgeLGBHaFuQK90ssGNcML61oE
EAUn9ALV0G7B5pZ7ykSpmdRlVygq8dL3kbs00geUm4/HamLf/U39OQgMyFDEK5g1x5aKhvdEnkGH
CQN8A3eP4H6hBQ2FBM7OaEKH4b2S1XXADgDihWSIKThYZxAg2CaF5s8dAMwLTLoeYLDAqlM8tIKN
M0iM4pxQtk0Y5AWrCvEd0DbnED4SjZtqIUSWNCiopnQrG2f4FH7zZAywbIFEArHDrQwUD6lGaF72
9RSpcO7nwEL6kbbvcAxKboTa/1hHORj0ilyZ3xkUG+DkTNkYNQ5uxYKeQ4mEIOv0XJzjGXUyw2fm
pvRSW6bLvExxAFrNPgiZwbVEghitF/wWbOgLkErGhs/6gJwSrZOlz57qCg3CkSC/hbIDiUx+fa/c
Ckb9gvGTLOFEcDOlXV46ajaPl6U7vA4tjckU5sGVE8+kbYKGy4Q0hOAdQGYaTC77wumj9ono0TxF
j3BOh6Q/4WrB3MGcbl20s4IOj+D6oBh4aqhWxEPs1JKJofmO8/7n25xVZg0aC3GBOZel7tAdAhmZ
LMQ4bC6MKg3SVv4iLbOFDFRYWQbIzWxw4gKpJCzMsTuPZ2SRjOrruYQaoUUD6DcXGj87coHvomGS
R4pLRw9fNWQtQDzI0LNmn9CRhQsxYlqoZNp8VSxw1rp9g8n4a9cEXhO7PWSsh7Y/ZaoK85P2MXCB
6RAlHVSPsRhA/JGSPboNlrTFceSVI9SX+Rwxy+a29BKabYmYb9hM85FBEgyzcSfk7FjUpcsdLpxo
15/LdFTQJB3r/UPvN/3hHkArTMDt4QfDzdk3++IDS1RMO+Hf0sqJQh5RQ4xOFDO160cKnYP0ocVZ
NjlLEUoORj3HogyJnB6vW8CZxIOAFFXgLdg80xKBe/h32+IMuadEF54UrWcqJEqI7rGFly4ro69Y
mBYEMKHA8/UBHoG4V240LEehTWMy4jjD2fC75fYNW0zmu8zSmIYCqOOl9M5iMMWLD+LZrFasZBzR
BnW43p/hhEqEBf2Ba2Q3wzmzD3gfYxcEKUQWl/Ia6dUlCB4qbBRJSbBChvU08AdjWwaUw9SQsla2
WGH9eePIQNyBXzrRnQESor0A3Ae2qDZAyQDYnSA3BXfjzdNQaAYMrBYLXp5lmlL5oQV2+71WwYzj
opdFLyodsO4/MPD603AOYAYXYyzMAkcrsZ0sp29o1V5++s5YVJQY2NnC/p9rN1A+oB6wV+BBeOMg
TBIUb8mr4DJl0NTnIfcd8UJMYDKPSQmpWIKCPhRwcJfkc/w93PdycDvji4Xiq9bMNeBDXPI9Di1s
n7kpCLmZmVn+66PpZGlkUS1g7F0EHH5fUJFnZoniFW0d5LGpC0JBGv7gTHIkdZPP6LQvofB8X/wc
iMZ/f5CQwVbdU1dIkik7oGA3IbNaXgD3vZgQLrBlYbq6oXOq2qi9nTBZUESOKmiKcDkZtuyZe1Hd
+PMClAv4l7OCyZUYADaqiN00gYE1EqE9mGywkgCSXf6vKPpfqigbWUwh7kLPYp+oY9SDEcMSw7XR
CjUzEtGhMDyna6vtINjhRHOlGEWnCeU48uPhKyA8HAO0ADYwwqoOcu7vrjpEO5wj7hLqx0TiWQEU
S6UYxb7tKR0gB9XYt5EjTTGlqV3mlywSCewWzykEwAcfyC+OFPriR5rGDaK3vmxJyaYJCeZaDgm/
XHSXAiMhf6v42TIVSQx9uTglgSjRfPw5oYzKKYhLYsLghwTX8KBG9+ZbkDTtW4Yl6VVFa/rXvtoR
ey3OUYoZvtdpvcQLvI9mxcVS81m7+mbTwXg3Jk61rf3rfdjX7Tw69GDOZsZpDG1vaH2Lo9bbyCri
BVY02tRktZt+617gX/UEBLZQlswc+iCR5f9xdF67bTNrFH0iAuzl1lanepduCMuW2Hvn02cxQM5B
8sexJYqcmW/XZQ10vBWEtSCWU6O+xCqmvy2SAd6MEk+UT26+1GolabbPc0DopLDIlIuC17S69WzU
Bh/2AOJgpscM1ptpo2dXwoLvJTSu3TKGW/IAkCw6BMzZA0W+ufgNWscpySjWaUTsrHHgBKxLpIEm
X2yFBHgVoBvkrFHT4tIigrd2GukH+Y9pjzjisuaIsVb03Xi52Nj5VYCwR+WpHe5Ouna0fVo+DetB
6sfCIhNq7NxhclW4YhOau4R+p5qv1CdpBx9GcHM80LhpkUwkFt3hi+mRm7L+oV+o/ibJOW2XEolW
0pR4KlPZSvJP21CKtSAdgnWC1ZfwOaLmNESyI84QNbPEg2SbEuZEpBhoaM34TfdD08JNPDLeGYG9
qj7m9ArKJkUqIixbWLeW/CdlqpYrtVym1hzasGeWMqaMJITZhZW1Fupr6SxymegoMEvhkgtPLfzk
wdbLTqazSOU/mdm3pGZy3NA5mIL/7knZ8tulZqwkhat96voZkxNHWKkmGnkaj90B5aumJqRoQH5F
pLjYO1pmFXK8FvlFATDKCXondwUEfmoWH5G6WPNuOTsiq+Hv23kkT/npIK4x/q1+Gl3LcgqWKsiH
xDn58DLZWQSCzfkw5T/HmbX1OWwOBMaU+D+iV2QcEg6+hhjO6F6Ub9znXbEm5XEAqxgzmjjSqv6e
/JJQYJtbkE8mZDf5EQdXaNemtDPrEQKQ1cLTAFBJz3K9EJWtoey4BlllZ8ndw5uh7xR1rSe3uPQI
JgMzYSeuCNIV/dNQnSTQXtX/tBCZXJCWiedm1hhvbcFa8P59eaYzZwa6jOAF/Kmizqkh1IE4WF0h
mvQnqT/jX5gOyF8N5FtunfTp1+faYvMiRcVPiZQ5eKVtlGQJgQXFP1UXkqEzRgQ+QrxKnFhMEDaB
tLCfFglLB8rg8cmkZ51wwNjWChsCIO02EV5baxHDt7lPq9ly2+fh1Yi4024Rj0Grbhv/nGdHo0Iu
EZmHwDzH5lXARRb9DMoOJbEJ9MfhmrMfp13Ozc0PoShKbcfqyuVgxhmHeWmMa2i8H/Z7XVpSKFcT
s6esE8LGUh2ZEwuip33n9TE17ssuWwrqUsDAydVzFJwnw4oVTe/OiXXQilvgEM3lLQRhjOUS07lU
HWRg5vgp41RmuYXv0bSPRm2MCuUh33ukxoL2Uzr3Tvvhham+x1H9Vw3nfDRJdk3ipQexo3t7BB5t
tsY7CVcTHQT5kqFTkV/I1UcaijZjoMpnRedC0v3lxlRtzpF8EUsWhPZM2KMIz9LyAJ+4QX31mHys
TQZQiZecA50MJ57z/euAYpxJZT741zWHT/NsVmd6DRGVScpObhZWbAfOzapmlU4cSnDqYnRZ8Lfa
0TFfQb2OMAaSZ0ITI8qt8uUwMTSXJDzxaQABZe21IQcNkKiLp0O5NjjxELlcIflcps0OY4mzzq17
Ntg97Jd8Kdi0EgeL/zuQtpk+FbuDKTFUhIfslrR/XQ2oymki0nFPm1+Jm8z0glKcctH2N7+6e8oj
Tc91fai7rQPaXlHpqJvXgoN1jvaCs3PHaq4ASyfUlxrkw+F1rp1jBnJVUo1ayBdJ+enIK3PyHz5b
nrC4O8vdZpw9xLu7irprBlPYcUOgTzZOrbv0mO/lokbeTTIAENUqCs9Kt5byWVg/TDg5AZ1EawkT
r36Pl7sj11cHc7f28bB31aMk7/q9yngmGQfgslQeH2qeVRdtuTh7oQdiZ/PDCRpcTeqmvUCxEoWm
Q0jwOwelDm0zp9yoFKlDQkxPNlLc9BvRTffjD7dMmZ0msC0vm5dVv4ljAonyYSrcVUFcSlx1v9Jm
jczLawLMv+lGNBgYWDGchshlkj3zIJt4ggDLwkANY8kez8+QKmdBTuZcZ/sVG3WWOUB+Xj8J+Jwr
QVoEBWmmfPiSweZo0EhClpYvLvPSuEVWTvOksvKGfK02/XQw23klki3uHU0XdHGQmuVgwloJsgOP
ltPg2y2IJpqKojijUGIfatJXLXa/GkaMtgE8jUFBy19ZuAUNwioQtnTn6b++cEurdT4sCLzpmC9I
HF/qmT3gjYvRbew6cdu7967YqOknV86d8+OR3wO3Zl76Ylaov34GLN/t83bt+WtDe1XSJ9EIidTs
ACDRWRkIHzx5TUxKVC6wRDD4RcKEsAYNjKLdKOkS8CZr9wLp4eLE4H49teG0DgnRnWFukDhBdwfJ
nGkcV8kkCpUTsawk8UWCTRi7GMzdbt7SikM98zbIyfDjzIGq82SFB9KPSuEtaZu+2Qw8zkV49k5d
M0tDuynmqrcaKOMRaSZALgZGMmMniwFMOHwqa1VnaZ50g915NqU1TbOqnLnn2aU+q7HvIXjEN9ou
K3GSiWsOjsQTolwomNcJVrCmbjivzDEH0yecb4JOxQ84DtCdMS9NngxlFzXXLtzo4ozWctffahqE
RrwsyPANttJI7ZUnAvtU/xTmZBVnI0ihBx/Zu+f08WB8pUEhn53l/KL5u6C8hQBKgs7+6q/IIyA9
yACKtpJ7yp+ze4Vqjpzr+EBwwdlFgaFtdPe359n34F8T4HhHmjGEjQZURBPGkUU1biaePq3jBTYP
Uh6sYCeSf0vLQDSFmUB6FwNsmAtxnOzMpYwiyOK+khvge/fsGTCTw0Hp3zLaPSVFVuR9deKvCazW
MxBDCRDuRhwUY807aWdKMMb0O6Ytlf8/C9UWu4VS2WpoYNSSe8Qdw6pJDlx3UZmHhq0BXYCRV0C5
8I4GvSApe2qXrBN01uzTXso4yiIfFRmNDDZRS5n65ztb+n3q6mh2dB/z+p8K5VsNXo8Iw3e+0dId
cCcuI93kmNkiKyIKUdqT30mNgG/uCw85TYw8sGICY/FRcoAGwgymjjtDTtjHc573oSUxa0uMhFkd
G4TCuOeJi8Yofwn5+36m+lBEWjVVflUXBIMgDIJpO5BZ8tlf3Jxez2iTk5vIBN7WBFxdGhXcSccQ
tdSTV90enAmcnRHMSu0sW3e5m+ScS4CBxVmNOZCPQ56q36FIVi8Xe87qHE1QZpx5m1V/InKZ9As2
3uZvOMv/35YYyhPplWlzw1gx+UeN7Ue/hXIpYA88GXWKPg0zNGj1LAqz+Ril3Dy67pM368S1I2nv
dbM8AKVPX+g9EjIlwhwe5euc9iseocG6qM0PoKwhXbkCnXHpVEzaECdicJNbatvpvNgMEg8R4odb
Fj71eeptSNAIw6U2Y4YkxiL1CeCfR87Oj4gjXGTwz9UxtbZ8brL0yKm9SvewH2gg6UhVYyrzxpRv
4SVkKz/cC/kpdyGg0KtFGsgwo5cPjZphgmRkIdM/1LcOPk8SfYnvdeYDNr50aam7Ntoq6iUwSEdd
8Aykil1brFvzjoRrfWbKAOETPZk3yNCOCuIRsLbmCDIJ+0yfKji+ZPvKrWkQLljk8P+5zbLOEDe1
a8W8teUj4fThJ0ffWLfRK22nmbFSAHIItGs2rrcyqdxyF0ZhV8rOYn3tfj1UTI7dmI8h3GS0Is+C
AC6TOc/5LVghGgTAoNllfagKW61ZXCdMX354rdRlVW/VZtF2qzZZW4QYycsAQWO6CrS5H87FZlP6
f2PUtAM9XlkPHQZ7qLdStooqmwWNKTPfsurIyZzHyG0IVVzUpIJT0kqqUr7GKkv6IjyrijVsy7dj
q1Z3A1u4uNWspUlyBsW3BFzF0ZiYDyeaySMMwsG4uJq6LRPMhKHA+CtgxD2RuyNCzD+cDPXq5Y+c
inIxo795RRaWXB8HGcPbd40cN1mI6aqwroVwrIOdlK0N0DP8V+Wzjw99fHeaD4UWqfVIzbOcTYdg
GwW2JCwaIioJdqvEa6e9CEiXs3mHEfdmmvJKoXYLUh8sR7zEwHFMb9gpOJl+d8lOhDbqnkq56uex
hRgQkjxHgHMiEZ4OSo7MhJbBe+tkXi264S0j7AmsZRsgmmyO5KwN1k5ELJwfAgz18cmheFqGJiuP
enpLyIzlNfr7LEXHo3MJ5StAhIkIwVlqsJRA3t4BOJs7LBBPYyY1FzCh31kk2PUXhrlIH1pxpn8M
RERzt760E8ghJILMzFiwZwQ2eapHB8KHyDkkrgWG396OmnkXrjcZR3yKxEjvdwtwi6UcnrB3qfWR
byeYC58sVrIhy28ekvrq+huFLPkK8p/qQgkY4aP8RtyRdRPyDr6I/xPljcimvwmTk4oWBCOeOi+z
q0tjoVfezfpHYvmY5dpWSBaB82CNHaR9kK8yE7Xuuh/VIOUtqA9Cu620pUuzOyF9JBa2xOBeZeBI
k0ey3vU6Ubg3BUMReSDUYjBAeeEJqjb2g2+J9uaIwJjCsaEEgXLeUbhRilNJwoW1wPiLjB5LrWs7
K0dZcRN25qIatlTI6OnW61A4ozXmDAa4+BsI87QEeD2pJtsTaNGSebIibnNYJHvOq8GjxzepXFRt
W+s8lu6aAwVT/kcXFypAlHdwmnXmIRLMJhqFt2DbljSttVsc2vRnIc9mXE14aNQl7ASFBUD1vbUV
SO3RQoGP72PmtmWCMWTdvJfrqdfpGBCh0Z2bGIMZDsD5dGv8duQGwVSP6B4kNs/JsJOMl7yKBtRu
8nkw50g0uugpS4vkQWkzTm/ZRoGBkD5fgXdVsKEzi9fQT0Xl7AlostgsK+uScO84MA/bQSNzmuPy
pNexna9b0sHGrbVNPgaCPxb2Ov91quNQbGJNhdWvwRYQxKkYxniVA5h+HIeTKro8G1IAxzD5u1it
Ce2hdUCSKSB/lu6BnSMw2m8Zha51Kwt7SNYBwIzR3/1+LaACaHCvWYe2vKmIpFMqqYqx//kROtM4
WAgINVJuNT2mNaU91RwTyKcbwjXaS2XS9DdPIHDzzzKXEEmafmzzP7FgFeV+skctKGDHDci/KO1c
BllciJDiTB1gce8YW7HQwyxtdQwG9XgS4yOOAsQ1Esg5qiyvoZ6HliP4VTZn0HFy02r/JFpTDzxW
cZbgzn3zzOWNM8z9+jd1Dz4BtYHyp2a/AgAzwC9p2Jl1MRECilQ/CTFtQqe6gJ2dZ0RyAfb5QHQp
vEAobTqyGGWd2c3nDGqwBlXoIDpqPThVNcOtkyjP1tBbpfMWhYjK/3JxIzirNLXTdNsYcz+xKW53
8NAEBDHfLQLhkRKoQH7ajBZzrWMZcuygYGJFnEkuWtidEdMDuur5J/XvLTylidixI8fOumsFKfMP
Knia+Fv/wErNCFV2fWeWBf13PqzIyTLSHYZDwZtW5i+8+1egHeEHDRKi2qylIQLiqgWHRGUexn+A
paS2PhSDBtFNL+z7BDK2hGgBvKENKKP8q6PWTeGJQ4fkZNshW0okZGejVg4cjqdRlZ+tMsO5bhnn
PniF8L0iE+2mUy5kuJvdwe03rTIHFnX8bcWJWOpHFTAiYk7IfdHRfgA2dlfSO2nD5HRi4osnGSu/
JZh42ElSIHnAJwJ1m/Ycf1nb1p14K8SbbnT4oXauZcvpq0rvBWfEjsjxWA4OrSPaecIbnyWwYD1e
xyKZm+WrpSOYLgZEoRW9Oc+02KeUIbW6u1LIbHStvSncsnLjexxVDe07427xWAdM6FzWHmUrqnum
ABFZnIcbxDNAtAdEUng5mpRjCn5mhyYgC/1flO2cAW2XK81UTSF+vvjOqrMrtdMRyCGclxp2OAj0
Hn3+jB1oM++dcL1yNPNCvelCCVic7JU4wpqHZdglMYhA+lxfk+w+kRqWoXQaw01A9sNn4XEuy4Xk
KLOG0iWrxUIHD+mQhpdIiCfQ5PjsxwY/xZxIA/KyTzaWTqSXVl83sGORgyUua74zyJ9Ymg2Y41uN
zG6/ndSWs2/x3GqI6rTaYygZFYq182tApnlg97n7A9BooWSrXFSYFVwFWalGQf6wCCWlFQt8cvKj
AgQvGnbNbCPqwAXdPbY+XSvNhKxeN2KPttVP7bqS14nVzkIonJS8sjRrN72BX6QSz9VfB9PqH8eC
nA/Kd+NX/7AjQjcdOSF4f/ix2ZHG8plrtRSpvCBgEa4uZ2gjrw8dHR/bQ/+pnwOcrw5PLAdEILX+
LHG9nc9DhriP/eGEZgj4E4+IjD+XK0tCIvYeLh6c6xw7IjrvjqZ4bYL4CfU0hCcfqURkFQ5HLDZP
44a0fdNvjRuoe/iU3+QgwMkqvLZFezRuKL0P6jX6I8yNl8ROiYIPGoh3hIqNNGfEf2zCvHxWFt4Y
IjHeJV/Me6GxbV3t5ZGXgU5a4DSHuz7yljuc4sOUZEACCP4gMMsnI10Nf96PymhEfqjBXSRWiNMX
TAUYmMuxwk5g8Q4hGujdg3YZhdPQjR3ipn32V8jcn2NoX8n1Hr5Z9tkw4YFEtiwCPNj7oSgAl+B4
OcdA5pPoVmPtB8P99n4RZqhEYTG4iJO+w4Smsn+9yfnlB3A5wRAxW+EvwI0nvXh93h+kNzKHNprw
NLS0CKJC45ovEADFDkvRt9d+l6TYYvfopjHaCIo3JI7SX8yc3v+vMdhaEFGhz9zTvgbY1eCVvanI
Z7EvoRcbvatfxt/waB7mBS3Ur9/DKo8qLZUIRvTWPUGwYyERSRpyPEULxX/EdMaZGo6MowtlGzi5
+ag4iMaEcBLJZTIJT2g2RCdBzR2naXL3+GJIRlhLA83ljplSenGdm9cwyuxBZrCH8OEAP4gb9A2P
4sYZEoUcXwPqYAs3/ADkoV4AI4sT9xLuSTt4+DgVTv3/jxLJwv+AgWr33zMA+4xpjhvXG2lS5Va/
EZumT4QCYy/5HLEnyCN/A/GevnlJ9RveVrywdrM9uNTKcwkTGG3+w2hrUb+Ml3jBkcWtDQmHQQTN
KP6O/63tvCky9TCQWUc81ihNuRckYkBGl9BoFxozAOE4eLIYjScoBvHVuSab8wRXAg/Xf9uE/3QQ
HZQsr/9tRzfpVV6yk3sgn5h9Ber/Be9sHPEbpeqkf6CpVh+UZl3Yko0Fsk3MLnCUCFSYM8SPCW2J
ahzLDBanH0AAPjQaDKmqkhbDbbh5p+iUnXjVr/CNdBAon6txKXgHNOru6JzflZv8Eo8KBWruyMSF
+tzV7D+nFPMeUUcLsvouHuIBHnf/kON4Nx/mvrkRO3STFv2FGKaTy/EOL/xNuhHCwLD2inZcsmf4
5JN5i29aTqfQJTe8RkdoCx7E8GIdnX2BoKF+ZIvRqDvqJxVEBcUu24/BCmTaEENp2cUp2w03H1se
EhA+ueIUY5Mvj/XRsvt3dEIzfJLOnEfkd3WCW8edhPmnx9x8qcgba9/jo/bCM5FfLBJC8Fh1Y9wC
mC5ACA+/KfD4QPagNJ7x/HMjMnlx9Zxgwi/of8w9eOv5Mv5t+saq9d9sgb4nOaW8WvyP/xdATv6Y
rPie/LwiJDSTG43rQFXwaNjgLSNmVUcZMDckV5Iv5BfKaP4dl57fsIGwlKJLMEA5WI2x9SbfAcQ6
p9F2dBsSHVETXEZxmzH6+NCxovHkxfLgeDvEXPEGT/wGFRKC5wun1o3/xk0OCc2zkzzyI5FOf9ad
Faw6jxYtj8PfjUeFZZqbfYV4fSSttXX95EYbnTl4u979lmcQcppcY5LyI4LAcY2h4reTGxK0I4rv
fXUTH+rDfMRvTpAvbmHz7PxFQDCjlLd6scBxHtCOEGVM/rSCvLih0a5jW3bf/BnT58t8+JeKkwdp
sqDzX+4TlwKGG3dTvYYb6zIMQvke4z2k12gYanl3PYqlhhub2+YWH6Ld8GJv4gI0tsRNH5yiXf8u
duV7vK3KN5e/e/E4dtyh6RtR8Tt/D5jbJW6s6JQeEr5PPc924WHUWBDauBO2hE4cmVX4/LhdUDRy
pfkNkZUnTEkn1hQWHsJD6v/acuxkxc65ihvvPurm2fjKCx+rz2bI6oVPB4urZjf8KIv8kh5jV7bn
iuI45pbjSme8YOnl7IeX8cpg8oKERFBu4s73EBD6q7KOjqr08Bpx5QvZsQDB0xIK00x5a2UrISOB
hGJiRU6etYbVJJVVW26blUeNdssoL3c8cK63sEiUHamHCIg7Uo2l0FH08MoG86ykydNwo3fSEzTv
WeZXU6KJhMsIWvGmNN02L2QaqstVBTTaI4Kjzr01acXMsqXSJseks4seeTczd6kHQKnJIi6zJRNw
5efz2B1WJtUDjSptcgrIkzyfijVBwiy+ERthxzfMW0IPZDuX1FuZxqjPLWeTa8+KRnmGUoCYbqX3
2Tpx3F3MpGzVDh3N4ne2tmKSMRLzNYT5Sa+1X79OCGGYWHVO8W2/rpibU0OZRzRoSoV1rCtwkiGq
UbvuUrfZ6ZJPPQTp7GbK0TXDOUKEChVIvSUs45gkClgSC5WEHIeLhFIyGqTmPg2KRmwS6uod5U6Y
01vpStWRYKypjL84REac0lAUEcsm6L+A18uw0Kn+tk46Bwe5FNYuFXGiFp/VPtsEXbAVOArp4S3K
EBuBLaT1RZDI0GVp6dYuvaO5v2tvQwpbSJqP4kxTerrjFYrczFor/PO02AgVLJCgzHJSc3PuCCWl
jGDrEpz7HLxTII0mvQBKUQN7YQzTG0KXAsJ/+5BEApjkPl7G/rLyL8xDavd0k23cItijeI2g73wZ
DXsUmm7vrmSqHEqcth59yxXsa8bqOdTil1hAfEc/SvLjq8tCthF4sfm7MyXaWu2qN7clboyxWuko
A9OWMlKoiaPfo+6kGLjW6rsf3dTir1HWYvXTsugV+tq07LHTAFFsZ8xy4+lEdwefazoNTQPZ575n
p0k2iZ7A8ixpay8q3AttCfOzKeGGUxi4DM9qxzaJHDiULwO4bXGpXduKT5JAJVa6qZqjUF4VhsoY
r43CEJqlCwUnaMlJUujO6dhBdqj9h4a4TFAnpXjxVeOrxboUdVORFGNYf21w5wMFWgI6cyICOPuv
EoqqJA+XFXllLgS6VO/SFANb3k2qQvoqKB3R4JDpU6/2WvCiMTpVRCoZIJvOWR2g4CCSuZiQw61Y
zK/olnr6PiKRD4FUAvKVHWEECV8tJ50E7MbKoD2rbeUcnWqWO7zoPWFnsTKLPNus1zHfIK9JDnS3
rnnX9XvPAVOT3ylqRuUsKH/a6C7/CYNoobNlZaNxHFd8+silZ6Gt5faVMnLXItbCfCf1bBfZJ2nu
PmLZai1o8SQwXkoFtblthX2ClLzD5p8e1Oqvj5iljIeuP9qU2hT3Y0bppFJuQiBjqXWx6H4poTaX
rJ+ByV8T2YboszIAbLB3VxWRe/VUlwivZ+eA/KV/uS2ZFrjUCX1j2VzXN0679rXVoOLABvAvm31b
z3JlFxOrIUHNtxSFYxzyjoF3pPW1Sk3wvFsYfaxRxwubnfcKfbHuOXLgODxCUFRnRihVP6ZYd+qk
U4CYyK8QVm28yPuNLC0b9aN0J4ezIYaHUNwMPVFXvvlVhsHSIw6oNRZit05RCMiOjbA9LJ2lTEiY
L85VDng1yVYu6flQfMSxBfrLcaZJilr5W2OmZvJoWWr6GRH85rAQByQq+5Sg9+6mfgTtD8RFHQ8R
B9k/mIC6Xj4NvDXrRMYwe/fxcpFBTk82hS/mkqQInFSMMYxSTFYIj9GGchFhb3zSDopLQGwW5Wru
2jBXfbcDWQSaE6aRvHW6FdISN+G4W92SWbXjQ0H806hQeTTwbSzvSE5XHdzCwjZlkV2DqbPniSJV
ixKxdj0J/Z3argV/qhJHiB4V1bbP7ClGJBlHIzeXzdp27ah3qbOB6BLhqeza+momK0WYI9OcG3vQ
CpXgd45IIJhfeDGpFIOKA5Z1Z6LJGdgbAxTF9oJPhLMwf8h/2SLQed3VXp7YoXXSKOkdr3EnQL7d
hJbDFVsMsiSDPnNgc+XT59uGtufwaMJVD6dqmDXRk8vmJHPiPGwZkgF/Zbu1zL9B/4uKw+BiLo2f
mkAeauS+lHUBcqrPmUSMlKyJo0cLlngHRY5a6JYl4DQHc9w8M5okRpoqHhAvon1OBJ69hftU8Grw
YydMBmZApcp5eY7rp04gaH5MuXlVThpRoE0qBHLpsmKWQyPRgKIwkqOFTr9l5KXFs7DOPD43sGDW
klK75cK10Xb8hLg7LPEcpepeRt8Ub0gtiUhEbZ9kedFsLpIkFzQQUcpJiVDsu5G0SLNqoUOMlhn4
goC7vzUvglovojRZWi0StFjCK0dc0VYSVxKnbGXR9MYmEzjTmrsUL3OrwjSS1KnMQ29KqlJe4B8v
jJ0vJxcjjW9ivxIMwjnUequZqFNrj7EQ0yObjoX6ee9FH5W5F8a8Zjnd+PSOyzihwlY5pcpdQ/LG
wYXO7j3ZNlUVriqmXIuyLGF4mFRYCJtRXcjy4hbFMiYMxmOe18LzAHqhi0BYHIIld15+kOFq1dKQ
aD9hoHetnriEgR4N5WupRBqysGWG1q0hRMMRxh2aim+KUXP+vkeZx8LLqP/S4ntETW24iQlFh5Ix
G2VOJOWmhQ/lTK0ZLbUSKp+FMAmzeqZBSltJf3BhNiQuCZ5Qjzwj9EJoaWODJ4ZcmIpKI+PsYwNM
9whDCVS06S2bN1xy+i9VHnDTJPQDzURgFtPBfZlpP++DdF6p4WrUyCCpcgKmGKI+at9YKkNMFBXm
OjGfu046t8R+nVaybZjVVmiGaxyV+wDpsyAjMk6DRa6UJGmJBz/wNkYQ3p16eI8meiNa+1S61YHK
3l6eKysBuwIhy5Ll+G2FPlkJJntwSBQBhv4MDnx83004gDmKexpeTxm4iWjki7Lzd1JQQngDKYFg
ZEo2lxsDfTSTG09qQicBdaXIZVWYIzp3ZFoYLBnQRroV1l8O+auhGXDmHEUjltsQfFJmCh1IwInz
i45qTseV3RpXDltf/ZjwgKk8rQ/d0aReqF251S4jM7LC8b6JhZPuvzt7TETtI/SXIAEOvHOjg16o
b52tocchTMtsUjwgaOlr69UVwnti1yq0ax23T5AsdQtihjy00larWSfsCu9pNFu5JRitPQcGKJK7
9FXbqg4uizX/mZNWqay03g68uVZpqBBku0fTYhpbJ7dbd1M3CGhnDdBZdqsxDY5/dfbVjWW+DeMa
+VxWCjpjBJ621NrUKDGqxcFcrJey0X3VQBuDiPQRK1oxnn/NA2VW3yFAWh9vExMQQ8IXGhBiBB5U
NhqGtj9RnkG7A8TuVMQj/TG0rrqwiBxIXPbrc4iWHXQ1RCsreh/fWRvVwXTPkFGDBvG8NGjvHJWn
B909i7QmEoaShtkqkY6ZxG2K3N48+NreUU4VzHntb2vn05t468J5iYMlnMTJSovI+JxSoORDHQ7i
DD4ALUO90ZnIw6mP3T8eU0jnI3MX2gJ5pdaq0xbg7gO/F3kwVm76GjQye9YNPhRWaeqBiXibZcrU
JcqtnUUBhdcWDYxK8R0qGPiHYt5T3tzMNO2JljnFvtY6JBMaDCcNkV/YYhJSbNehu1KF5QD7j4w6
KTCoBIhRHRshcYCyHQI+bVeSB0FKf3q7Dzx47l3lWdMgT7mjN5E1l+FTRtmU49Z0ZolckY6mnB8B
PqxTANBG+KmPGbxXfn4NHfQ/nAL6JxHXwi4ZtWkTMdyiijY76uCmLfqjymAHipZy4J4ViMvepanA
7KYWEJdbjR8CKTLqPC+fYzyptuFFZuHGg/tHD6uAudbGWkClJ6SL0pqy5NMah11LzLad8YuUSWv3
GqylAPMMDBhzYsaHZCorEYi6IT+pmVOJEbq3YPgLo982otjUZ5Al8aVha5i0EPBBfdGZeUaIE86u
6JHIRSspWOaChYFUnWL7w78nTYgKFt7k77UxEobFgI5b3UvVFn00NiDVWzCIxuK0yHeoVZvu03fo
geU762xrrMPARhlRB3OQg7ClrHXmal8dqmNMSqH5FWRj9Zw/8akFpiSPeFIuJEfpb8wxTnT1hlOh
X6G52Xl7HGIlfb4ALJc8Rxr2reU3gwe8wTq0sTR4XmOnaIuw3dXOmj0Es+igLmQRJIpYIXUj4g9R
3UucL/0UegBhzyBeWvEa+ntk36I5d6tuFvYzt+KVtGsI5ZBDrNS3C6kgPtQ0dwOI81lI6D225fxn
wHKRMdUqnHJle0A6lGuAD927BJpynGgdlLDp7hVEokGeqNT5yqrVc4f2S1W3o3DZLO0hlX7UFmmk
oqtbvhUTjHdUDbqSC57hfGt0oR2wqSUWFUueO1eTfYlnx2HcdlQUbiy0ebHXCSo2tIilI6dtjspf
wVm4brvNirsbrrpyZVbmJALNaPKaczMTWKt8e/oLTZ+Mg0LpOaQDpzU/Vnzsas6fU9U4W+7HSii5
Zl4qhGuZAiyLtCnfUoIXCtf4ylRCSBC9xqNY4pF0BOHeOpxfwszhFvbET5gU4HZkUYjkrARcO6/a
9Kpq1170oxbKOUT8OKaDtkd5r8TDXDHNT6AxZpoGD3bz6g1CvmlgCPah0KxZN7IKxE4c8dtkkkXH
r6iwFcwIjj+pO6JbJXqWg2LiZMZ3KaU/MLmWwyHkTu3aJznD8xNfxHLAL7YHonyw6ihkGakEcFdU
AAHGITCjdRNHIL5stq5rvg32OEK4AhpxR+VVJUnf2ZgHk7jbdArFd5P24lbe9HOWwpV1ipbxlmha
XF/GAmx9x/21oep15i7cBelBeMrpPHN29VX4pduoA7+eaDMyNSniMgkMys79FRiAt42jr/wZoFLM
Cf1+CLT5t4g/GEYYHjBdFxZdoWh6OUZ9a3eycaEGsNJAawsn6teaEk8vYVYTRZrQW0ieE8lHeMn5
xQNHQxK4NOcvvhGaWflnZIhwIV4gPgE+maNARgHcwnCKHiR/E5qAiW6MRfoPvHF3Vy99zzFmzN5k
cnnGnHNf/1mC+lDswyN0EUwS/5+dHeAjnStpXqt9pnwl2fiLVajfRn+8J94Qo5D3x8vgXeOFHf/E
FWAeoFyOXBgoETB1FGf/zU8BqiGO2Vf2aCr5GotB/ivExknE0RENnfvhd7iHzKf+xPT0j6SzWm5c
iaLoF6lKDK8xM9uxX1T2OBGjxV9/V+fWpDITGIPUffrABhh83zXoRzzZkIIk9/3H05RvwkD3bva8
CLKG/B3gVHME5cTlE0e/DQxuFCXjwhIzFeTEuaYMhMxevFYuOHMX6V8PsIkeACQL6BsDk+HxxkvH
FLAe0mI6JqBf2L3pw4g5FY1iws8PREKgYMqRT+R8yK4U6JlCVns7z4pjBRhKi88jIpvaMb+5CAxV
GPCiczGCD0kbupRFwxr9Q+5Mgkk4zQQT2+oxzXAdszTAhLAU2hE9a6QQxOyQtidTFCBv6BKAIZHG
Ep0Jm9tEWGbIRUv21NMebXZgoefDWVkPC/r3i3yf78szDoBrZnx/N1L/tdhAn6eGtBWbAAGJD1JY
2VG/9tv6YD+Dlcm/xKPIGyHmG8zx2frbAgp2gjqeC8Iyrb+2T/ma7/27emUyyPgUbXQwHXfeAI3+
+JT8eA+OCP4t6lv+AmQO/UnIZDGFeTWMOlhttKTFj5AMcUfodzBFofFOi55GNsRoGe1W+hKM1hha
4vU2oOsoFHXYN5DL3uoIzti93oKHOdeclb/2r3oV/7i6/GEg2JzUH+dFH1iCWRqJopwPusDANMW4
ilTIx6UCwxSALeiDU2BUXyQaJjU0DWRUMMJ7d66P/baA1Qsg9wc2qjgFf+QNSz8hUHFScOGac/6G
fha/wcf9P1ZlWgxF0fnnMu0RYmVMPFU2zm/y7H+F8RXS3iDZgi8JdIZwuCRyUWHbVNgMQsUvEs10
lMdElGjEqJbP2bG/Dsh+Fsh72L8kFOXZ/KW36XxnfD2s4YUytgZjSzhghMV/5TOPynYxaI0hv0Pd
xL75CyWSBwUftUjYY6AvUDlmWCf8t5BnyIMpKkFC0bRlFouu6aQNZ3jqipkDeRQ6Io2QtWM2Evwg
3nWMX/1d2cY3dx3Mylt0+aIuORg3g5EXVNR5cmzWtEmCrSL0I7RvXhQbj9k0ojL2L7kO+y19l2ei
SnVGoyXfV+f4DRw0P3P9fr1sViaj+M0iI99RMjEzJoILqzwCH1dJ3AKoC9TcTJ0bMY8Uo6JQGjFe
0G5/Y8GEaQcyJGxSGaGYs3LErgWdH+3LZGrGkmRhso/ERJ35BoSgvwXn/UQX1iCpI4ND1JroK3FJ
NCHqVfztbnDqTCeP0pMvOYlrpuJC1hsn2jYX8rYZDZE7oyTzXd/5JULIW96r5KwwNZipmZMhm/jc
Awad9FvlL9UApD7paTY6Y4ZQaEhCYbPyCcMbppqMy/DNQvNZABgFHbFChxTNExChN/HpBR7p8UHJ
nUiBBs7RQwvWPiOccGMvQaPj3TIs8n7ct/3O5+gMsZE+dz6Zb01onmCZxawY87qn9PwAuAhH/A5t
bySEefu8+Ht+Y1kwimXsxKSR18GL+F9Ryn1DYaPxxuthENcx/WHc17w4V4SYNhuc4+Xu7quXtO1e
BIUMvTpYarcIPVNBkyZ+ZQ/pf2k7QtipOZUnJlEX44Va0outOOt/wJMdEmQPaakAgCj3FX58BCko
/YkYSN/oHxOutDmtqp+A+5ggceMd0p0yhwaPNdFnFp+4uzuemRNxI8ZSOKkewMLjNkhl+6f4LWaJ
BCkm5ii8WX//IGD9/M0mPbSaQua6/ilYMqy9iCfxHsEBz5KVhhRQsMLhbo8YxR43uDk2NmMkJla4
B+KzJBQbnak1BWi8ltH391Y5P+uIo9ERJPRW+ocFAWFNHF2cYpTjvwC2RBuas5KvONlpIEPwoyDi
TMLo5AnxNt5nJCfa+rOt+RzfofqvC75TbGEenaXv/to/03f8rs7+PeWzjJIjYaN9CnuBP6XI9mp9
C4eCJ+Emhqz7Lz3XfEukTp+tfw/37VX65hQ0ryB5hOAvdXAEa2Zc/zHsyXBNZdp9Vn23BDidVTsv
3LvB3ogOvrSSw1Uqwb6+J5cUUHe9s5tNkh0Tf2kEU5Tsw3yOiBVb1zZHUHwtJvMKXDl0v8W0lDUx
cPI9GDp/DuoPY7/kod0+P+xtbmB3Iw5FPyw751i+Kv6I4feDZcdtYYli+iz+A0AD45UQjLQVX9Pv
WwjXPdp0+2CDrocQWStvJbKD1sRd+690rp+Ala3TOY6Ua+3oni1ECZu5mFhWN+ztNmiMXhApvDH9
vTTz5OJiktf9Sdm7e2fLsPWHfQceky0H1g2EAicgqFeCjSS2KjsiuxBtAD4oL+WVcKRAYv+IQTqv
T/yAzdGJASc/EdAFsQP4A+LlYv6oF+nFgXbLkditL+x0sAf8H42BMjNcaPTiYZh2Bg9tlR1YcTcg
1Zd+a46EFXC7Na/1sdw3rAaxeN4cHelbfpZvhqgt0KanykHWHrnT9jW+I7SE3R+NSTYKl5FBj/YC
qVH/8NLAdyCTz2R8b+8ZSKOc0X6lL0Iqb12H92x9MaLmAyowPzT/OMFAOggoCNHxQSz1Nogw5F8N
+wzAEdeKFEao5ct7eEWIbK0MIlh1K2+axS3mcfMX4YuP6sUDozPBuIYciutL0AHsQ9LEFJnAg64V
Schd7OEjkack8lS0DyHVcm9+mKGba5TiuNLf2oO/ugNKBdYFFUT5pD2Mh31KUHg3d8LJDs0I/sCJ
2bR7/dzuobOd0Vg5iiG9uvcu8F95kXjNbYD23yI+2ws6lDOYagzMRQDyd1hPbQKUnAUyq9kBATgW
SwqIk/PKHtpLgDriE54fS5iOyxZPBULRh1vLOuCDNjMrGegGytWgQeYNR2Oxra/hmZOU/Wr8w3uW
PJjdS1ignGjQnfulwnlPubPXDqGzgFyUy34MvC9smu72b/rOUD8DssAjkUUBl1u2T/8uMsAYZLGC
Z5dybh/hP0ZFLdJ6F/+f/FMc4O+QUQYok3ur4uj+EkKsb0rmv2fmPHb+BceIBCWDTIELeIeuGLoU
rN/24rwAYqqA25jLASswXjhmsjBYq2BId4TQP1wG2UXww0bheCDOAjrgB49i89nwW1wgsfI0vPBA
1RBPRXcdHDoWVsjCogn1JW0Rx9sMr+QiUATechBnIoRfMVE7q0d1M5z6g4aamrarvqkjUJwJFyGl
47d+sE7es/m2djDLrrwtBoS44NbX7Gn9I0P+p3zbB7KiAebgw7uW30K1TTvJB+MUXMGn+4twXS/9
dX901oi179WNtPLX+T/vKn6tP1hn6WxuP7dqU26yaUwb76u4qdvPEhfWlYEEFQ3Qn2rT0OPinnNs
kuWzFyoOglH2oiPhXgCmMVGpHNTvcer5ombiWAA3RylGWUl9OWBojS8gaXEgSkCOkJCwL8Zvz2bX
7OAPfv8JGBvzmiVGoKX5xTCFfHZH2KHLDnCH605SxwFYXIoLQRbkTsT9GHdCyEZEsOZGSk8ZCWYL
/DTQDAAf2i3dEaDjfzUVebxH7uwqjrC/PE2oDNuHz2/xKxtfor5mnokU2jfjRX+hnVxi2sPcAJml
vgNh79Huwan2H6w63iMoKUFVIEfWRPmGNBFWv5Ry9FcLIh2A7H/qsie5jkdoHAHRQkINwB5CaeBw
cUaSH58c76BR/veBPW6BVBGSlBTK1McPnpxJYME3EChDfA3dUwj05Mbe5H/veffBY5IRO96EDwTX
0NohNSeTB6NXPPHlRfQBHTT0lZ9k3KrI15HZAGAMw4Z8HgCfTl9c8ChFgaty4jur8Ls7yaQpFCQU
JxRy7U99IZhyK6hAUOUFOUkdwsiZeRQf5CQcdQBhQFShrYgXzgDiPx+DMCG9FaxI9ko+pVgkhyVF
5BbymRtEPcU943B0ybrE/nlQCuIOibTfVb1W6/qaLz5Xi6WdXQkj4dk9oAD9zanwt3RYS/kZO56z
d/xc/X3yVL6xheLSE2qCo4xQokV+of9ifk63Bfg2FT11BleMD37n/2KGeh8JEN4/WiVg3blN4Ogp
8kuNFv+IpUwjDUVNIWuSOwC8QBCPuPlsyqIXd4nbkVHrk/D/jgPqqp6uQryXn8o5vQsxMTHNgLgN
0qrBikKFjf4CckWjSkQbiFygxFhiwMjBeiiAEDlEuzcaU92bEjHnf9NTfVdv92o+QSsONLj+6eDc
1B//X3fSf9wrbOujciZ6AvJep3g3SRRa1NHrbIsH9TIk+6qfn2d9bdbOP2H6ndMsQlvlZRwhkZ+9
TX9X90CtLsHGuzgkDQS6ZpVcsk144s7h9rknckW45oA7WXBoYIoT/AQXE9ymOFx4iIuop6RtdQMP
c/dQmnbP7jm/MbggMxE/j1/5zdyL7/6ZHjD9WckYYdpnqGbQzfJbf+/v8p4DVygccQDzG7hRqm+q
leGoj/kuVYIQYeZIu7tvceqae5Rk76TqGBA7R3sv6gidhxTsfXnPw1HPS9vw1G5oMYgGwUocG9Fq
OOusrvCNnxoKmt/tE2x0+jZoO3B63wGlAvmQBUJUALPQJOlE9U0ZHo75BEqP9c1MIEUbjqEdauC4
bYGWIxmk0SxKOTBbICrJ6G7lSb2Ud/vHpAlRb0uq7xzRf5wmEDASp2T5Tvch1QzYZroBqKIMMH2K
Y/7WWT3tQ3RKDJJEYGHBIzyFJ3Cy5/jmv6qlt1Z3+g7+QPyEr5o+q2t0hnML4jx+1lDnvvhRBTeQ
Y7dEDZYmvDECerlVbmwzcdjpP4yDgNnqndA8rTlHmaTAwwJWyxsXMFvGBbVYjP4/ll31bs4G9Xnw
JV/TN9I8WxDm7/xuXwX4MuPcZ0FzGXjb6S5ZFmjggHdjQ6FU+hd+aCyII4qNRxVPHLMfhE7OKhhD
7DiOJ6bhNBYIhuyrX35t+KY/TEiNqTZQeeYgoU8Rj8wE3cQv2nS5GJ+jsT+pr9p38vTBjTtiC3ME
EgP5YHeTbBD5wrdN0KAEp8fUwBGB6/alj2BhD9WqyKelI7R06CRCeSuJbS59jhFZGwcKoCb+oepj
mlxdMRsKBitjOAQ+dUEzQYxlULCzEAYNqJZtSJo/tHH8f5QKfFAJcPNESvqn7268aHRSEKApyte6
qN84x1hOzYvsDFVxFj2REFjtK7p0ZIMkhfTfTNY/SeGbr4IDAguosnJDRTAq/w2nbidvtTOzyere
H/ujetS30tn/QYUBmCKlCs2fWxV+aWCtVwZY5bdyV+78oyGJQdjqrFI1/uUf0ls/gv9Sj/wqwq08
ovzQwU7RIyAzoRdA2c+VIMa0SHWNkhfw8oJCiBcc0vMGvDIqBJj9C96iQzpDCcHK4RQGZk/WPqBk
MtcoYvAx4Fl4YOOLU4+DTWJAF8xDtFCxxdNofn6RSnxQMG2/4GAGyBWNakTaYV9BH6T2ZY3/I8kw
CMMwP+iB9cgeCAA7a0kolMLoYswDaB0WN5bXCjS8sY7qIWGcvrRwvcJ8pOWQ9Ed/yyyyaR+Jk5C1
QnrIic1a2qu//l7+BX4j/6JRBdadxafCm3riUkBDOPmVD96vvlFO+bd7yX7VGRPevbbQj6Iv76yN
s3dLv9WNOjM34dpfZBN728/lW3iQV/IqOvWrfiXtg518k/biT75Jf9KNtMC4cO5u7a27DS/kW6Rg
xr24OWeyw+gWvMyLcpIfBo29Q/5tbjpSC/eADSDbDI7srHhWa+ECMHx7T4Q/e3G9vN+iX8AjGN42
2jAIbEANgOhOs9MZswIEFSB7Zbd6Ff2tFkbvrILubrwreE+c0VA6qvGAmxxOFNxogtzLp+uIxAn1
Esjdk6R9xbPPjXur4IaEpgfrNWV9ePRc7jVrjGLpRcbo/QNhpfzwLxfkNXaa1ci8QQm1b92P8tMQ
bh4Fo9OjcwX+trJvQH1KZi5oiHFKvqofvq7BSy8HiEFf+cN9wTRi3ho/9FeCEBtZxN+HimsCjbAK
jbEvktbsZR+zV3KT1qS3U/mYrLyX/LDWzjybl1N9A9BloW7AHKyQqFpri2xurbOJsmCi7MwH7mix
8jefWzwz7v7FWnxWKg/R0zKbNxR5sBXm2evDc4h9QCvy6B69U/iT//TzZJedhot9Yzb5qDbhoeIg
3fPSSmxDX+Ej/nFglX+1CAf/fn7JP1hdnyu3sSCbN4RELbmKsyNbY2kS8FidIrdnjvhbrQ3ssNDB
sTtHWqO60JlEbBsOGcCrEo68w+HAKaabn6WTqAveje98VTGK1xES82hYgBwim82beZTSg+S5mnbq
Zc8kf+Ya9WU2VQJoiWOzVta1SeihCuo+3LnQhZkLGS1381mupJhpFgvLbha9jpu6pu1bxdtavbfu
PZh5kLUboSUlcxqdY44Z+jvkzk366G0NiPckxQ5TgJfVOlhnRXcvChrxUQWQdvhyhltuJauiTaDZ
QrLMDfQyUO3UP/+6yD7kg7rVIWhZDTTRRFpKMv2KZFKQ3OlwrIKov0BGpJ+Rg4mW0DYPnVFj+Qtw
Q3tQZ/Qun71Qsv18lopgaOA6J96P3dG7R5s323vlVgVDr1ckt5wDqPSOLIJups3SgZGPTbUjY2hQ
ups8sPaJLNFWKhe+nqxKzdnrYb7OEF8iS+BdoD0zSZI5oiEBZXqLQsYEMJPhXMzy6kGxUytTtAQi
K6K2QVc8nZvZ1JTaS+zitdrYDB5qkMj0vovw4GXVPKVTTyFUKwJSJMx9sFNMzBt6wSce5DcP3atv
J+OKrDXVyaQijKvVEKMzmuC9OlPtZOQ0XEwlWGS8NqdFt+FhIqIZoc5qmmgvFOkks/upZvyY9KpD
Zx7JiKbG8aoEzli27s7PXcK5txq6BFAELsifXW59Dm1n4+4GWS5uNlGYrJ0eZlQWr7jVC5XBlIOw
Tw/jzPb7mVJGy57E6s+ct0hWdYgtsXFVcKgLtbFeov1A/uLQQq7IRNweM2CWGUjyqQPVXHD3Mrj0
iC7QigOnoatAhWug18NMZpTv9vrh002sUgOSmsxC5gZmAAvWoHEtabPWRynbNBnfQB51wRrUAWrD
7zajqYrgrRmmU3VoR4WFcAns+7QWONiO6TkHqh7zPox1L3kzU82fPOSs6xmlDVk3h0NqmxTvSbvI
EKMsC0SL62bcVPHElhcRTXUVTcdCq8/eR5kUmTux6Zfk7ta0V1aAi7CnLWreZvfSY+krb9plE9CZ
H/z04pUaAondj9oj1RiT0oekWRKtQmjMxGNXBm0DILes1GmRoyTWc+xQoxgEyQoyYs1Qwg2RXBiu
XJdOv4rFTrMWsq6GFG6LX1FkNPOQReOkICvYWETvrvo2pVNq7BR1r1srvbx25qIgoaHeQ0WIXoiX
3EPoKHgRMoLfMBqIXVCSTN3n9KsCTqAPEH4ERm4ObrfBtpMnvX7sPmsFlcFq5pnvTr9boGWdkzut
XP3LB4IjuxvTWQqpqnTruotc3xXtuWYJ+nDg4LW36JGk+kUb3nJ6jMqHqZ8EZx9DQ9RvELwLlCni
6tZnpQkFyIZEDzS9uoqau5kdC6RB56r/ptGAVpA/h6vbhWedwlGJkfUBV+pTq+FSGtbsxyl2Aeyd
T0DYpJnTzcgHPey5zG2Jb1a6xngio6ht4bk2BHf51WUw/z/sfWoPAa7IJ9nnYvkUGtSZZcY4xOmA
wK2V4Nh2wtUCAR+dYxMURGVNEaDXrXVtTUIDhuLZCnaBjzj2AoV6Vkj1WYC9DasFWjcBc6+m2abA
Hxt90RaLPtkpiEzKh9ZiPc57bSuhmmmvLe2phnu9+/aLV1bzGmuYRLSPYsbqwaUP8V5aNUwXi3M2
7DJwldXU71ZaMR8+JGI5GhDRUU7mYf6NClsbrDJmbNYyBHAfTCneK/NQys9E1hDCDdG1ltYm+qH9
KJBIXyYMRlmfLWBBNDjcLfWN445lmtRwgvABAYKJwWZPLLKmDTOn9DeCqp/OHDTh8S1E84y2iDfL
3C3HWlrPfGdmxksfFVl3KgP8xUKlB5zX01sgHWqWQwAtxho3GriirRI8ZHnpBBMVHGE9Q2DWrse4
Y9P+9dAyFeO3dpo4KyuZNjqQmUPRHOVqWpqLdLjipm0364SeczAborulOSiHrtC8icWYI/iWO8Iz
BchESw5BDOQgvNTQeYAFxi5CghJUEoiKFEAfgG/DpcLJTbfIOkMhK2VT8xdilswFJVNiIOG+/fgb
JS9Df8jNDkR2EP54ximngQqWoonoqARTOwBfOWubs9a/sJozF1W3rkgZAnrJ7aSBA9T901F3aXal
ucmRYnfG1TvzdoRC26TCpCVVK/+sEigA3QYXp3ronjh1ZunRM/eOzNF6R6xJqrdAhXWIC0NkrnoJ
Y6BSmchddcetmn30uYpEw9TeeQH3L362TIMNhTOm1k8pi1zDhUQxLMR9KUuGtx94WyNqZpIVbB1V
OlRptGuDZkw8o2WV0zhr9nY8zJzYmrR0lUsbTXtGPWg5KjhvQd7PEmAl336L3IwE1UfB0b23kqVf
HkxSnFTxTjHG4fHZUIpNpHnLqgiJMOHEiQPiU2xdra46tQmcwgS229MyAReW6amnloD7Ms+UCqi5
/opYHhLZZtLgSx/SCDr2SriU/fjWueVcT+NVwanRyUiny2SomEd7mDP56bLpQKxp1swPomntmuPa
NtdRQl7cZMvYQYMHIEcd5Ze0/naAv3gSQrYJDfBUmQZ5PE9AocUFpI5OnVh6t5Hbz6bHbzWvh3mO
iU+do5GQzfPaveaWNfv0xYTsYKJZItlhGdTBOC2YGpbB0tGQCgM3J//GrFaNHD1x3GmQBRdZL0Hz
FYhEBuOPQlevp8tYS+5MZ0gnJOSRX2rbc2aqiItA43A1ZHL1uQP0KpRRRxZa3vm2AIJWdShdBu2e
V+vUCp6B6erTlhuLZC8HfQ3ZpiTTHzJocW29SHoA9ZBwPN8ce6o8sdR2Xwe4RWYmWvq5dlARvPDo
CTWE96gKaB8Yw6EILFwQrJuFF0vYFQuV9qeMYoSeU8u2FaT8eOrJ5Spo8xVYNxpdpisv0MNZSrG9
MaN+9xmUWYPiwSdZyE24k2wmmVGG3CJO4wp1qG3da3qsSr9QpAAI8k2WwW0NUCaZNKsD1ArZ2Kn9
pImzXws1itim2vORXIdV64w/VraxW+FGRvpmDJsqUveuUm5NzpPBqrfQgiYw2qpiJDJYmwodzRg5
5UYRHOQM8fbPb+59zpKpTMwe2kSQj4NPvm4leeYMW60KcIaFUBMGC8vq99UnmHmyNpHqdFaZ76bK
dp2dbFoDvBKA4AGJL6XZ6pk0S91wl7eQ1zTUo3J7mUrDvDOUdYlYm+3SImtltM5yNOcAFVULb1sg
E2d1iGCq2J3Ripa6AWrdzgLkSyIzy0vwEwUKdgEHjN7irgCsQ2nn5aCvPnK7kYZuU+XeJqgIaWr8
k4cDB1G3heI2iUx9oanlggW6LKDDWbSi2z7dGdGwbfty1jjawZaYJWjRrxNTCUmoskXbZjC2YV2u
owwGlXnIpB5gAP1H+YO5gBQuy5ZV9Omm/Wd4a3WHfpq9pAPPzmicYmt/jOUnDrlGDqhA6Rh54cyt
hklv9nMNMHkFbrpISTV48U5Jyq94E033Z58PnMdW3yBBOu+saC0ue2CoZyRRGr07wbaaNh3dihrN
wDoROg1jKw8fijnxC9wjw7fe15NoAD7VzJoB2SHy8s/b0uYGHaJgGvmLkrImon2OqFrp5mMR/1Mg
Gkb948JkMUBayHsJZxF940PUCFdGeLZy2h5eDRmfSGU8umyspVtDJgYd8MBqMKCAlYaakwu3gUMW
2wH6+OcCtRm47pb261Js5mfb2fpgwGjHVDfUtihKSpuufnqSuSFagLZHsa4YRfpIm0y0ftFn04BS
iUGci2ylDG548uXheIXjjssm2g3urI8nBd060198gk0qbyHxRekqpQk1I3Ai7+oGy0beusqmBDJs
j2X7e0guNkukW7Tapk9Oqsl8ZdvEO7OETrIwo31i7nVl7n2mibkK6yUqp+UwbfWlq2+ZFyDwVyAk
FOzK2CFezT8qnTz3akGmatk8ffQvtR929gL0WVJyRR3GBguzg3iAkfc/mfk5cDZZWeU4YBLDNNSH
lqhQ+sW84wpINKWQbdHcdYyjUQL56G4P3x/mQ3X2lHp9lMFS6+h3I7/K58+2ir+18tQkB/aHzTmH
/ouBcJ8QONOsZQKDBRnnhJFFXSxCc2Xl/xRnXzO3MCBYwkWDhS79Gt2bbWQA5IpRFzLIx5wW3rZx
quMX3tAOTYmE7AUXYMo7tFa/q8+/ITlZNto4/6gsErQgJLQiwofDeKHJ9iWSfygqkmS4gPEqf9Mb
70/z3WnLXMMtGqESucDlYhJRgTrEIGS5Hlq/8914HPsH5yOkiVQuS7jQCs5x3hZyFR937IkmD/Oq
DLVcR352QAYM+RBF79gFRIAP8tzoOCzB/CMumZuMUEAH5CiyIlpXb8hXPW8hp5OqmChgV6WtKgsy
EosmtZZY1SDkLjN8s7ZFd7GipwSBrqZJFSR71+hGUtCPTfXucS+TeOXkw7EIZRoF2CAok8T7jWJp
pqXxRXeHvdxap2Rw1q1nTuvc3Yi/JfOzqiwcpK2rG+vLkD1moUdkWtbe9TEaSqYS4h9i/xcxWgsN
WtleCONtmEqwEFLNGTdJPAmHEDY13BKAutayqa2FG6LMFdFJ5nRIlHLeVP1CvJxEHdvIVfcAaF0x
9eS4sNx8Iet4XfS/afuZFmUKsWxdGlcLWHHhGNOSWBxL6EPK1Moax2/Tnk3dPVaRPJOgo9ChzBLj
4JTtuTJA70eXABnsOsT7zPrKAv27nFeV9F020d1OvX1sMzYHBOr5yQQGCsc7LW1pglZUom60YdrR
/nUB1vgVFILwCI9b6CXIyf7DqFxaZ7hT1nTSG2mT02ekrd3B3ZShgW0ch6Y47YPonGpzEDZmPjXp
4siLPlwQDj32keJV1DRHn1TETU4lnV1lKFYD7dk2ldBoLNbI/kzUgNCAdEEsr6s+PBrUUQDOR1lm
3wKzR3SqntlUtFJnLbrUGEcuWT4oAKm2NzLdqiKMlr4RzzXcFuMq/SMoXmTt5KC0itiVRGipJHw2
8m2s+Nh8Vp9diG6img0LV+RHkFgtXiYHPEJn04g6WTGBV0jLwjgnwgDBnzT2S+0YHsTRoy/cqWYr
I9lrocUyZg2MddRb56FxpoX/WdCMHnbqQ93k/+Lvbqdu5Ee372fSqrlHt2Lub/yNfqzn5A1zOGeT
cgp/gb9Dvm8fpVWyIhP9LPUN3aiFeQwvtIZBpJ3co+jk61v69VxTDd+4L2cfneJlOtEm9pQlvsiP
9jSbRtPkFO0iOo80j4+UWZODNNUW0qo/ML4/MCmul8HNWmtv0fg9Jq+AZu/au8kP8YJbcC3A/PDc
Ay3ojuj60k5AQoZNT8uf3v6AlLUyidxxl02bbNrD29VxMpt8clbFyAAN2I765EvTBJAh18eaMaK1
3FqQsMUAgZo9lBiRf2X09vGeb+ZigMDeLWa2P9WqMb1lBhX0mTUgORV8nTFtZ70fS2xs6BIp3NKR
zRO9SyC1DENDUtQxHVpOggT6bzdF0JtGA5KiwS/tC0RoxLSoFcNY8KQgUGivug/tTN+WB+Pl06nm
zUk8LRAfFD0EpGc08OCUOjQN0SMjSiKhw5PxBvlvzZ2vWduIsPNEVHaYXMBlEP8A7syAhIhDLz15
dewki169+/R+GQ0zFGZpMaVgGsEvV/96ekEYgSPNZ1ELIus7ckvyxHEejhFTMGHHWERQcbtzUEn0
38MRz1PT+wNDHEwSJGupIEtxRYx3R3/7M6Id7wPNYnDVjuYtNtWgJMANg0oDv/3Xj2/Q1qapT2v/
QQ+TC6c+xHyHqv5Luf+NirgaOs/0YtBDA4SEJoRPCBUKKGkIWZkXM2JwwKv6/zJwU+GeMcWJUOTB
b1JhlyBJ9BUxIfFHNK7SFrtJMTZiybKSEhpJmOsocAa+kJ+N9a8UugpCd0xUaRNk42yAmTuCeeZH
E/rojJTQ4KN9z08L4M8iNRQTKGYLPCZvm0fzsLhPxUult5Xym7TA4X3TmvOFYSEADQATEEUt2MYj
7hBwB+hUCN8BXRSrrcKmgsYvHjoYhElgEcahQkkBofyLxU0egakdFwy5EOnrw6mDECIEEOyeWPhj
bNN4QUY4MbhtzaQLZybfbyE5QJOd8G65iEM15iXyJc/Hd3gkNhNq3mo2NtgWihiXUfowQ+GicEWw
G+ObGheOx28mFhAc/HiAUVBnRhOpmWiAmU3xU261xk9JH5lDoxbzN2ELwSYRHrhMLsFyHPxtVq44
S527yOtnnbFxmOqwqtiLYmwYf3PVepJ7ZlvxGKa+/gCawqygRrOgYjg3dsxJX2L9QyIwIjSwwxn/
Ie/Ge42Av39GpT4um0kN+LofI5wnaWMjnaYW9rbjgn0WIoo6IXa0Nqn7ymnmTJK4fux5+gWyjTbz
TMwFpbkfwTzdpOo0JGxK877eOhC3DKqg2QdCsQGxYZz4U7YPL8wXTvM06yfVt6NACEd0e17G0xiV
ZWmqK8vA2eoQ7OXZJ10l/YRfwGHOsmcugdcmQZ2lBo3hMXgkOn35XRVIZIEiDyd9yrolzR1zppOO
kVGLOcoTeQNIMxrNUuR/gYrQkflMGDaiCRyXiwgvmXJSx+MAvotY/tOPjBQq/hv0M5hDjlwkGbCj
KSepjtOHQPjwklDVBLCj2TO7nBb2CI0HoF48JpgSAFQqm5QJdi+g8MCooIRg05MlYwbg/S+DT36X
JhdMGwhTSHVJJwIdwBOml7BsmBXxGa/xN8CrXr9Tmn0eVKvZozgI3Rrr1l9wyQNm6+/dTfZLMPPh
HROrmDZdmY3yLpJfMFBMOr0nd/UEAQCwP9oQ0AV8JgGMSRgz+fCwBQtf4UJqKIdPQwrcz7hzCY9j
0g/0EhBlr6MFJgCYnmOFiZ4MaqWiF5gIxAPMU0+mizliTCCk4ZigDSNYLBnBpWMXEOy+IppYOwxN
SGgZktBOVXHJ5e64I4wUVGFAsyytpQUUCY1jdZLkU5Q3in7JZzrFPlrsEnqIXOJJ4C9re8Joy+LO
QnIF5EJmQ0AkutKkwBRA0BkpJ0byANlC2Cc51ZLUi1vFDeu4VQeEoK1qpoSILM9cGh/KrA3xi5ny
AWHHUcYoIdC8ostj/nKVMnIsZucESk/I36FV8Advo2VZAwMirgIRuGkvMAIggiTCHDGOTYXlDBvT
Gwk7A4AaeM7G/+wfqtdhIf+AsOANAMylxoMD4D1YvX/kAQsQ5h/kgEflI3sY6Gsj7Z7hMWcgmaRG
k/QEUvMPyzyyXtYLoAr85BuvRREYeFY8NG2atcB9gbD84Tn4ZeUGbIHGjPfg6TIBmwcbD/kKfHU0
8nd/OOECDCn+Q5cMUFCE8bzB+z0i77WwwQz5uwLlJiSzDohczyCoAGcvBFJ0U+5yEPQJeHm0ly5c
hvyULK1be0GGaXJOd9ptWLkCu7uvbvxNN+8xrJBnmoMHxC4WuDPH9R5oBJb2IMgAYQhj4QRoK782
R5UAnE2BQJeQOMtP0RJfsQ2SBjjJOlP0r4SWxQrRpXmwpAc7KzbdqoCYEAHr7G7dSgI7TTk5936o
KHO65T88HWwBsJz1Dy/WumGGg0BWLqCF2cF6GfPypK2qk3hzBvrD4t3Eu3omBKgwjuOVD+ixxTtQ
QkCiUZwCFn0aXt2NC/mnkhc8vEdxwTwQrDnHpqBR0Pmg/M1+GLiA3BHoI5gG+S5bCnYBRKhjA/lH
vgpNOMDTC20tbzKAuw5Y3HQnLpN4FkCqBywZ5/5O4KTEbSp4l/wE5avgAJYy+0N2i3sdPVgkr1a8
v4x3B7/hf2/m4MCa4Jlp0O7yXfHw/zWnYTGc8z3coj96DMpif8DOAJ7USp4EjH/IMq7ysziq9BiP
6hPNRHB7A7DQXlAFYNwVzGbUL6TOB3UMGAvQP7DQUBfhglCjfQO3AJVILaIeSKRcrts3CZi54cgC
PtT9I1o2/whe1T++VEjDSUUUoZ6Y/wMmwW9JqNX84RtBVP5H03ntNq4sUfSLCDCHV0uiqJxt2S+E
5LGZxRy//q72wQWEgWdGVmDortq1A5W7/cVvlBV141vyS1HGQLr57r6Td16dR3Pv7oTYbFm/YW0w
TVwza6ZrXo/r7D3al78iRm24p6uQvFnNjRBX+sv4GhFYWW3ja7JPrzANZ0J1FuFOwrRPuFMy8eNP
YoChdaX/WBJZS51vQYhCycSc7RcTPyN1EVSKDAuKVvYX4CNWTJYMtgN1rmdznT2CxckUSyQPFk0I
a7H2ZoNRAJVE8yLCFR0C03wi4VwVQlLWWWLL+gndAnnjs0ahBsXPa55YmKOL9S+lqHw6Hyw8ZEKK
uAlFmCHibl8OANoUSMLQku4cWqIBpAtJACYOtmAN9tE0+MsX5j7hknwA2IpKPR+ZyJjYxoOOiTVe
Jarp78cI6SflDgQAlFSIR/hmFZ6kxArNOLnTN/wvamXOhmAOs/cVKEQBTufQWvmBZ0FSpYRnaQVV
Y2fLznC55Ad7CMpeuKqYfc77P4dGbFBIMSStkOEOK1bSzukxYapC5JOe/Z4jRoh2zk76WozQ3GwO
kq4ZC/h3MsWhqBsojSL/o8oeRZ1iZz8x2c6/G8da+kM7Cyz9n6JmP37k78axWydyeMqzfpOXuZem
4a7MEwKDYKhYiC3UYZkrESaA7qvSXb8lnKCr3i1OqFz1JyWvHgmuEX1wiUCfDRXGYFQQ0gq/uswo
60b6yl7mk3VJ/x2MqyRLyZutl1r72hU6FnBxc5QkFQ207b5axEUvzBL4jLluXmOMqCirETBAH3im
WgKFHbIhNUkFbU2TdWA7Lxo9S8d1HjrwsnsWFcp7xlW2fpZa7K3CG5lOZchcOf3yBzd3Vlm/hBJQ
wRUYSQ1jJnW3u6sqhWt/BPwAloVZNHy30k8+LUGeMXiZRCjHPe0w/WkjHGdo/ygYTI1Zn6oTvaJ4
4iDpds7AWHYh3TFB2kiDsvLJANJyXObDFPelWabjBhOP90ZSPyOGktEUfE58cAVKpNHPkyAnESeZ
p87nRCNRcRIIOga8T5cafuccVleouJNCOaoGLtVUOOnZisqNGehHrbZ2YRofRyDBIpfPqmKeTaDQ
ALea2pnptrTpCY9T7MfAJHrsjUOKLF/qp02GVW/CKKHotVunhac0K7iC6RGs2F+nxk/8DecF1FWQ
SQXRFPAPV1uMl6huuDtw4UNHzd0gCiju5ELUCFSb9ZfgDeIi+Ue8hlRpPSGisOyyGv8gaIKFgPsh
Wz93M40D/kPQVH6EEAeWDqxq5Vn/oM4QUjGUhrxKIgoEtnaiNLk9ILOwcVN68Gz8cOFsQ5XXoRAY
wrPUsN6KJxpWuIkom9Jvn4oLbPjNUt+olrl08UqyGIOLUKcZeqzsTKXDKgVxjmV8LHEMIexo0YXk
WZO4zPme/0lLA+ak2kwL55YG/1Is7SxzI4oO+3d8RzRKKclOwDbA9qC/cxTkH+VP4IjsgKYtF7rC
6ZlixGHMqVZg5DrPEbFH/9X84xbhyKmP7kgaJOah+HnCPi8x+cTolz5alFjszzj7UTmxELCNURhx
kDk2xpOiSex0bBgcKdzehFUwR/qMhg81ypckajMqouSr/OHFqGJuYL4H9AlnBSFdve+O5TrZwHzB
dFP7oLoaeDynj3rXXcgWQAAVnFAfXV8fKHoiqhSSaHf2sdrET7KTPvsj4PGf2JKn/CmL7KPCSYB2
Z/F0FiR0j5Q9eIFCkgetELUepRolAayD5IafKyDBj490CPpBdhOnF5cXEUff3lBufVA2UBHx4PeZ
1sNvlSxxmfAzQk1eCborblM6qq8P2BzFR/ph/5M/+bBh83YeP81/hqiuEvGmwfDnToqfHz05u8ef
dypBWE8OOXUhnwlKf6QLIRmvxwTT/+Sf+S1+d3hSpTF/wnqMuQKE8NdTaC0Rv/CV+GLBFznqAXWI
8nSe5WncF584rP3g/fsn6eKsiPV84Hml0NiwZTlPcaM8qVg5kfwnx5634kNQJkY/2Q+Hgr9wOv62
A3F+rQ/SnXblCVPaU3jJbt2Td2TwEfPpuidcX/ER4X5Qv1BoIHPjYuG+6n+4AWkVxh/tyVu19E4q
YiP11p/th/1en4vP5h/NCgVPc2zPWgQv/A0jmg/ERcUh8yh+KGfX5c+AiIpXrqluszXLw43L5kYp
+tTQIBNNBcHuIqGDLT40ISSTzhw3DPa5US980AERZ3BC1IZ7Mjc8TtNcDncd2Vy/767Vkd6SNF/4
62faDEjuq5yitkCzFV64Hji6pBqXOw1/CCxI90Rnb7UrEA7onwMJ6yv6hWALQgDKBVik70waw+nb
/4IdaJ+Mu5BT2JRY34x9HMoB/jWd5+zR9QLKrZZiAEA62ryq5vCy2d3tUawIFEEofRCbw20vjhQj
3Ny16IpenxRHyBvwlYV9zh4OoZnjWZ/579c/FhJ2eppOhDQQbykCIfb1v1C5WSlrKt7pWv1DCciT
uftR1j/MXyZwv/VD/y2u9F39g96T3Sw9St94cPBZ4JNTM/xqd6a8V4qwT84Wb9pdhOKIJZSTZL6j
oieD8E25Q0a6gZ6eu0/5LEXCaAlQizGocrG/KB3Rh/CZggexjHdeNkaGBVWZpcue8abmL2/6p5QH
ehx/+18iMaFFwLVIHtGDo0XRw9GSvi3kuKy0wVd90yjDWJWi07AxPwcEvXTAcLaBlHqQzDf+NNBl
nP9uGC7R7okyGcme+MX6pniYLm7qHXochMM4wHx22OmyCHKfc/XQOXNvg3R8+Ffz+kJvwS3YsQp4
JB53LD/Mvx6vjbmyt0wfNsqepYh76QdzX44Rl85NQUGVXrQPcemUZxQT78j3kf+yKzAOCYlfwAVC
MO1NePbmLzudL2T/CPX+lWf7veLqj9bDhvEjyhCubuvNPAaimUISCU3qTK7WR7uracAmLz3g5ITq
OTlxsW76HdlVOJTQKqBq4sBx+dGO57+cgl7UjogJ0Fwx9+QIM24r35VvNDz8L2wXngAQTGmJ5ir4
zb0eCPCzgtQEYtiD6ToMWAVtt5cFS1nm8NPcsNbT+N76Z3r7rVmd6L0wEvhD7xC6EbMKtB2wmyJU
B7Tg9ycBAGNYw2xZdCLcGeBDhSYI6EA0fOT/nNWnlgkf4E1rC3cRHojOgEtN5nY4uLOGzTFYwGmd
X4AKjBoC/AfgnofUzOwvIJn/SO0ASC/UZo74T4pl4dTF5dTPwW5egPmifgW0Zyli44B8iV0NyCvT
AwjK5/Y58uEpBn+kT/9M7TKCNmNdARz41Z96iEyizwJu4m4VhcmfQQOIjCYqcO56+i8g3hDnL20O
nPwyZjnKaQHz9w7uZfMBOJubDwod5G9gbtbep/aPdaW7Z++8aPZwvlNcPih2Xp94Bz3Y6QWyQYk0
sQuACaOpExK9B7e1sKzguiLqNRfSmP8KpByz/v7NfugPFrwHSwCYkVCP1mdqAP9dZ3gouk7+dMIF
YE76T1Rbj4zSiuuVZhXvl1Vz0LBZ5Nr778GGyE0jmms2ebpkQGBobcKyGjSLFCexQ/Fg5aYtZ+uj
bKIU4AceFBMgJGA2OJwAviRfUCOb9CeMDIuN9oRPCjuuMAr28bUWeo/paYNZ2aIIe0kz7UnwHS0K
XBrgKxYARqT8lT1N1gUYpNLMDG/c17yDSCsAgA6Y786JF2BDou2xjTnoHnRPCkH+3SkXPeJ30DIO
JCbNuOawHEA0I+Ag4V1m8oDDx4zCVAVheJiP+syhYYnmeBfH6Wq/2z+TmByLsglVq9j1+VrCbhtS
2UFmR8Yji3WTKpT35SEUa5i3guhDcRLlFb/O9qfZ8LGFcg1Yr3zNQ0AMijpM5nGOP6Ji30m7HtLG
r/o9Om/w4hg9M5Zr6CpxGQnnhvH2WbKyC4Mb1+HSB3xkiHU3txVpAaxJuAJRWgCbTLjgkoMEyk1E
GbclI0UgEm5aymQwLFt8Eba/6UkvSKlDgcKzqFecfE7ZxHSJC4oNl5oM3Qp8tT+niL+qCpCRIqf9
QVCu8tqUOBTdNjohoXL8r2iW4zmVGReJqXHVz+GcOuMc48cc7pnlEvASYOLIcEdfEmzrt17QeTm5
zPTUzhwAk7KbmGYE4XCsEYojlYyrZUpgS7Uk+YergdMWUsxQi2VuTwkdkiIAZRm4cqY+6hPwtPyD
QE14KxJngBmN/WZSfmFo/yOS4+n9//BHuu8OZYuxoP0Gt2W1rlSW6okCVpRQf70AR0ocO4bgFMHB
jC8NiVrYUPDZKo63OTMbMjVFccTN0t+k50jtzQ5OCz2A/36We7Eh//UyXE+hgDmIXwHeoENgTQOf
FtouTYxj0Lqif4XjCX6OaWVBCDBTu+/mToxF8FFS+OYIVDnjQibL2AwuAtMc0J1XsGCmQ/S8QSwy
lrMmbmBzUvd42A68XWL2OOQuPmLMCgzZ1eUFswvmjzyZoYFVLUws1QETYAWDpWQi+491I2Cf0PFE
QuIF2Zx0RFENANdCi2Zzi4j+sOYyoek4WiEtcgQsr/4BWAAZPHDE4PDSH0Fx8LP5F2g3gA6QjU1v
ShvES8iegTuYDX9ZyEHNnwLuG0GFKYbE8xrT1de8ihZNBMlyDnZS4gUM/UGemY8AYVwj7vvSmNck
tgeQ8V2lc31IuMSucyEOswC3jxI+PZ4U7RxfPE0R8kRsGf5UpdKTAosvAxZj/sHwQ7gIBvHFqFHo
xWCxclkQTF+Js8k5BIufrgAr6TfHBYEglSZ/647cyTwL/ATigNj8/48ycW9Xn/jatgB8ACy0tsD6
XLNkynH/j1/VpzlQhs85sgPkypNGFcwlJMz3qWpZVZHBn1hK6VYp4R1WP27sZkbxjDGrzSLDBWAx
6xN6RAsnCu1JsQ/a/FfuD08y2LgefyjvITp8iSLydVTfcen5zR/g9cYbXlqcb4YkaeoSLouy8LUF
SmLnTcMFWzLbnIRkBMiKXY/RBbVdLVYrVk7WT9pgbge8L1j7ecAGR9RMKESAISzjhQskLM5CiJW+
LZYd0CeNUQQu8oiQWH25q2wRBsN6ScPOkkjZCV0LAJAhjcLd8Fpq8JlGbJ/FsHj4xk49rhfowKFn
UgegYeQ0YayI1h8Mgfa4ROSsL6fDePZ/GOGelQOEx1P5npwJ/CHN7Y7rAhJgIf4118neXBrf0iXd
mnjGBW6xdFbWilTnPTFx/GLEIeI562o1LqRDdPZP1h3jrAdzJOMuFMRQ61ASF8d6P6y6Q7kuTwxj
bmwA7el19IE5ecuRapCyV35v981R2+ZrjSIuWRORyC8ZbnFNPAd/jhcuOER6eJHXLsXfMT3BniYi
bcH/FF4IAnjO191BB8tu319X+0TFAAC7rFaaKxxj2PE5r+OD94K+jrAUPggPqlBwVIZzuEn1C4Tv
TGFga0nK3CAXOIRmMIN/i5AUpzX8nKpsxgngwXpoORD7BWbRm2KsxWrAq/JKYIxUlErqvmoveC1g
ibR/U6AKHzZ/ASVwqLzX6GYCDJkxc4xTFyXUEJyjoV/byWum1+NJTaxlmYYrxp/xzbBw5X6XNa/s
XIeB6YTiZ6HqXkMQCSYFtig6NWbuDN8ndvRlOo2LHqBJ1hoSD7gpzaUsYcWHt+I8tBgMwUhzA/Du
woVJmVNJIEUmWIvRM8t5tMRQXrGWtGiS6VGIMq1kdofq6mvUXUEAoCjKF5G/YPRnXPHZHsNrQuw5
FDnVc6CRWtgLuJSQTC8DYxMknoqBzHSoLK8eibued5LLKj6qK8uEVsRud2AcSxyRYXrFuEdpiYc5
EQQwGzQYmhSE1YAEXiQBrBn49j2YDcxlrqyYXNQlo+04WWBo30ubwFoD4uFM3DEEV9yY1C+FcV4r
bWzMn6222nSasw3bep00LdSzfqM4+dVIi42Vb8xx4JANrg7uN6D1cAxU2GW6GCbtaDLYrlEfTGQS
FsFFkV3TxMWBeUMVgpSONoCiBIzqZS9ACqVYWv5ZH4has32v6jY+NrH2lHq98xE7/15VfVAkJpUq
hNQq+JYzaP1hrVBnN/CijQK/BTjtemrg12chZBwA3bXScAPGi2MJASGKp804yhcp1r9eKyXBItph
+fGhAeO0SMUe088mlNOOsyTXNN8nygqUX9mmrZdVR8sEIuCaWNjOZfQvdX/r/b3SrHF1MAf88iEu
zyaDa+gwYABEIJN51jCAkT5alrauWtWcQ5+4iHXhPAPST4Hu6req8NAARsleDv9Zyq0CvRyh8XXO
Z619xOrNYNGhRJSwdz5Dl8yEu+01Jmm5Q4Xg+C2d/c1nOCIte/IERFTe5yu5ieiAaDFkV9PYJ8Nn
ozOW7A6+uhMcOJrZ1CKsfC6o3Y7+rafsCXqLSmLlZ2u8VJGeOOSgQb8x3UnfTTlc4oVlLlGMqAr1
G+qedrjK8bHB9vtF5Sq/Hlodvtky20L9WYWHOr/pbOhSB5jIrmITmCd9vcAypG2r4Qh8qZVjNl5C
1HHOMfL/Jdr3MJxT+2Jlv0QSkvf12dq/ATM35p8x8z+EmK9yhv9oSFmu9h9+vitbrx3vyHVSY2Vb
x2F89+mzYp+Np0DGDaiSSD9BDC7HnlJEn6a26cx3xGlttS+NE1u/oz7tAEoPbXNzqMuHYBp2jkRb
igQywWMdOZmKgwFYRDvdCwlaSsGP3FOphlEdGIOvUoLxbV38t+v20BYPPj3OtRDxy1vRfhTR89Wh
HW8vefMuTwuKSnyzcC3/Tq8oTHGe1C6UNpE96779XbiSLvIvmZmgtljmktTKhoV353uzAq3tjEVw
Lh/IL9nEsLgjzmIgFoht8kTtQSliBjOKHE0nNk1UhQ4MAUxjmGuxFc5VEh1lSCFz33AhZbDP0QS3
40IYAQzuMLgxKzfr9+B2/WZCtDC5ZI2RMVsTBip7w7BRkzURk8iBGMi3CM6ISV2xo4tqkj7boczF
REBXluNrIfYC5krM99r1UK86nXJggXHGgpICailRgmTDIwlRonmrYXk/j4qZqP/QKeVbNV6yq7vE
50jVHCcbc00eKTl043uhz2in8FAZ5nwMY3SdhqTLJf14MVwYRpIUmo4uy2CqL6heM3jkQKXOmm7e
8t2wIW3XzUfPYLKkLJtk2/JFsqVqzk190xPWpS9fzSHXVjhEV+pcDe6tBLQ5ji5xvl2ztKAaFCfS
qSFKBsWxANtDFyJxOisdj7adhUWg+g7wUQwEiC6VS6huS/9ohUhFD2r5TOoz9x3W8Y21Cl7e2Gy4
1hhjQfHTnY0pr+MSD/+vxlUG0qyru9g/GR+p21R7d/TFUxo3JMKIHhTRG57Oi6zaF+nWKg4mE+Fl
HOwBFf1LtjfVdZl6zOqiah/GLtT7yJxH4ppgUei6da6vKRb9RaMescYepwXzhR7ANQ7xo/cmBLbb
NHwkOWGWSyfZTtEcx2hHIuHzfefUd/JnDW370rfS3bA99V1iVw8Xabvc3UPaJShz8gxsuZ2b8Neo
SWeR6pKl1JiLuiMUlkYO70BXc1yAYVTexb2SL+oL6303nLbpIXROXfXxKtdqui+1Je+bqGsYr4w6
ReNQHpvUBd8B9iybs6oBnLnq4jmabopMtzjQaoXNwklcs3Sb8Gj729i5Dag3ak+SdlZ5jQPEeWvy
81iix6VpwYg/V+W9Yt+CeAeWpBMBU15oXqba49vgYp2mpzdIPwWJ6Qe5/kJt0mTXLFyl9Q6YZIBv
Xx8V5Wzo4OSbrt1P+mH8lPJFnWzS7wMgiyHNea5RnfhCEPDj5MC/sC3p9vxgDjdqT1qzEXfL2iN2
ZUV/WO7QOVTNSemEfpVAEJz4YYxv4dtApyFflB5GNxkLLdx2wIzWq3RPz10qYatzS528S1fSD+Rs
tuN0fMXYaDa/cblUxi1XxDitZbBKJJKLctjlDAtRZa3YmXRLUK64siv/wXpfIAPYPJV5W24SNDqx
7aENiFcRGF5gwPpdlLQPVr0MjSO8eFYTWrP4CN1KPxlun6x0dsnsQiwNe2IA3WZSP+z4buKm0csA
4bspPGK2zS77lQCVUwB6Y3G+BtmKi5QOqdavqnVX8N+iFn+dpNcO5ruOVq/cGrHbvU41uxGfgNCO
TkVutU/tq7D7o8m3t7m8MZvPDuN7/9q8dvB3BmlmjYhgTxwYHAeTGyIR4uQRYY+hV+UiL5bprOzM
TONyeMbExgQHHL2TaWnB9J3WKjdSbiO6RNn2U0esbumBJIGxO3fbUN925uIJ/I3Xqr3T8EG8ET3O
JlN8suJx5cGjm6vqAUYpgVy99jXE+/7NjLj9zmkOheaSK4savxNGvpGXGtg4KtwyngjYatZ+QZJ7
8R71N6vc2SDyGhkuJKVqw3oWFLzujXUkZ4KQzsc1WRXpsOyriwJ1vZ2XT0EELRaStbr3Chrpuf7O
O5AqU5/sWOCeOHW4LRUY1UmfbxTlaMjHxlk6wwV4lxoBYAD2oenMnWue3AvtYmn7wnrnq/g4GxqM
Xx7TsOFj5u2Zyj6t5/TkUrJlASNBB41mIK90nQ8NPdzZ+3h36mfnMqhb/tZbd58MRnoGnJIafHpg
N9jUFy9U8ZsvrTrVe2YY3Up9b7PLFx5aMnFg/SWENFRtO+efP4Fx9t8Fdr7y9RU8DPU9se640r+1
HWjmC4YgE9uClQ8D+D0MN2ktWg1zUxtu/g6FXo1Xk7TjMyBIOIPfkCnh5J9NtSNR27aYREPROw35
igswbU5Fh0rm7g8zsY752ybYykgFYbyVG/WRoVF9fSQmkqE3BS5mMyBNOLbBtc7WFVI7LDgC8t7T
j4mxrpz/GCpQn38o45UMjFQq16FZNtYtDB5m7Nmw7SUUNQRRu00CCs5oJ2VcNPy8QCrk/rPJ7hRB
6mYYvzV+nGF/nyCCYYKGMNfGM/qUjdfeRPKNMnuP4KcyDmO/y6pbwBiLr1P5K8ZYzSI9TraXRg9q
QwQ8dD6R4kl3XfZCTFxz48qcN1pgp4RWonbZ7dJmYZfvPdyLmGXY+I1bD+SJol7joE2Xr7jmu74W
iXaddMaEGKQWO5XLqDVctXyvs5+yPpvOkQQwWV2p/lZiV3tty9BV0W7icIv9s3oQXhs9RhOXV72a
MhfhUhJ5RkdJfpi6JckUlr+ysp0KS6hfcOdqCT6R6aHxv1k7+ERFeuAsASgyvzdaOKliwUyDPUzb
acH/cOtOcxQtoGx8C7tdYGrbMZKU3idGBNUKITXfAgStm0GeUFtyH36LsKBpwqi7XCbxfigvZDgU
0TVAKitwFhZoyD4FwdHdHvyhUM4Fdr6ohqv878wo+ar8Aq61k6WM6qrcAOyA20ny3i72ervVNdfy
dHAaHx8te6vjMqZfLBwDpfl1KlB7zWOMMjCic+/h8KEFi6jZKv4uNc7hUqJ8HxGkrEva9/acp55i
e8Hw6IZNIh31Jff1y/jRkhv+ZPwYUnq9MT+TD5hTUEnEB22ar0hqoGgQDrTAVtxqOCFRu8IVY2lg
raGF/8fT7E9nPId4NDvwazdWfJIWaJWxdW3tbT/d2Z3ItVKLLUEolQLmssEYVsXMd7q8zIX+biBm
WGTDKjZWir+qYBaaByMXlgpD5DLXdtzU+orVp4IGClS7qSgcAYDTw7kOPDRmKuE+uFrgoT0ty+EZ
ZfvKPzlwQ6j3kekBbTdL25lL/akrbnnkAl0qF72bj9GqHxap7zX92moXXbsbPu0a2fWxTHaWtAwi
0aAR4AJRqdPm5gN9GOXJYNw6a1f9K0Gt85SAHYLGv3WJCcFrlbQHn+HYYBwq+UxOeELcH9Zspkti
wYDrY0VTtxJB893ihbcvMXTRPzI19H7R6Cu8zEnmEJE/i8H+VCmZZbA5kVsC4aK3SRWZJ2tejutJ
vpUTUyacLrz6xqyCDbvwVxPpLMWWiBUcn4ZFAXAcnfPa/Woy12znYPMA73EgiHh0RPFeQxTpz2Ni
0EOwCn+pzOHnILswz8h4kf340wKNXSOAHxXm81u2iMu5erOMRXSGa1KsDEC5sfqnpFvG30s126uM
ep/2iN732bTHSP+wyJPPPVMluHpV9meiziAUcZ9yXIJ+N5g7k3E5k5yngcp5YvUXFO/yMT4mSE7m
QhHWhioWC5abv4ib/xcShaviiXBEMF8C4je/Y7xvA2QkGtUFQm7C45e+REt+DlIxymGmI2d7R/eo
EJgKJea+cCC8H1B3+jQWyX7K7on/3jiQJD4mIjP7a3XhV6lg2VMpnNfFNsKsr8LMvtkSXQMc56/9
dbcCRgSjLlyRPPeWQvHELJq4UpKyDs4e0uoOH78dOMnmld1pY66oRF/Z1roTf0U96niws/t666eL
LIHae+R2NMeFqq61YBk5KfgSu6xPzfliogpTxISslECgS79IJ6L3C9JlRQsBd/Mj9K+KtDHwFjd2
uX6hzDbQ9U1z1pl2FLUTbaAVuzL74w3cNGKuk3wZaGXy/PlyM8BQ+mU5wL/KQ2vKOpOHBGwtW/yz
5FlPMI5NoRbEDNPVawQfz55NJbwBWi4NfqkYVyAeJ/0mfXZcSxMj2a/YLcyDni/VBSwCP6fNZlXL
cKEDXiUAY7C9/rV4jRtZ/3T8p/qQQbmM+hTHjzDbst+QIaU1J1aURoPukqzszH97rSrnqRjg5dJR
YcZH4JZ0oRDHZOjslsHBwLvLOXEwMmeLdDZwtrVyp5TrMeJpNz6wB0OVPzfpuP7AmIES0rF+YhDm
MD/50zXLPyLjhANgRbXz/Ypd44O7xpQJXRGBcWzg1Qelft2J4bRIJwAQU+qLFrssZ5TmjI0ZIU+M
WRTAUYW+YxP6K4cJWd/QM+Nw55Xweki9JREh/0k6luqbNl4c+6bYS+K6BcE2W2bKuqrviCmwAKE4
A7B/kVvOEMYbwzWVOuHSKSzddZlviuisvoDo1hiGALcyaUJvrl5Zt8ABI23dlTspePj1U2ruGbKt
bPpyYjyDi1mLC3b0lafz6VAECB6XED1BIiiOSkpRqqvg7QcxBvQnjU2480xrW5KDU6wL3YuxFYzW
zDBjslbprBVG7VtDhIARkjwnCalOlw3qXmnGWDUtvFT30nwVlDdcMXD47l+PsVslYJ6xYFfV/SLQ
bNarq6rgt/FtMQfWHvaEViZBMXx32l9NvSUgLCpeTp0Ppn/LxoKq+gkEpuhLVkG2VmLfESTiDJXl
i2DDytU1eB15koAdVlLstsRrDXMkJFDiXsnWLr/5YZB22EDR9odscvmEY9UKtT2jGRWZprQLFPES
XbfEMqBJt4axIOgDSYKwHBluYbvunJXSLHhROcXIhFbH81UqFZcLIzeP8sCuQp2AG8aelSXrT1W1
MZSbZp0shBf5OWbOY/qQFaJrLn2TV9XH74HmqoVLQnWwYgdJyWmje4BBZYb/OAxsQLLmDkyOLfQu
TfBMo7l8oyuZjTfKCFqbLN8S/NvCiOYY6dOdwOxC82Rr0VXLlYoMOzkmyd5Bb5igHgxL1xDqEYMV
Q5TGZ4TCdbew0zM5htwBGQV14xlgtABTniGzmS36d3U2SCguXeRF6Q9yMe5dZTzSudkgfmmwKIBH
sBibk9qpMImIdsxCLS96fTfZVjNuMbEh1bFXdpa2tVUMx47M6rRxUzReWJ8Y8TLoNfultKA5y9eV
vqK1VaYL0y72IMrkwbkp3dJwDyETxnVOrUqVs0FXOgzvbKexzeEVqYD3uBQ9DdBSZm2wm1YOTPDQ
sDiTy8CvVTdmeYNvqsS0AyMFkJh1PoA+DGNVSRzc7Qsn+WwNwgDZQz121pej3ph6BcWWKpFVJe5/
AQD6dEGpPyo76WCHGNFbHohCRvZAh/tmi/1cQSxlr62N4FGNBOfOIzjPFegUvvp4MZ2yCk8sKGYG
DRGzvRHXtTkQnwSBq1miJHsrjG/asKR8t9q7pLC6sPtWp46i9J7iLqBdxxL+oiy6QWAtxrThNnvz
CHCWoPtWGyXa6GgrA2VtqNtYx/dq2ilsHJl8m3AM9TfEjP5M33IrzlQNxjYAXam/bHuCtgojRNLO
nQJLqH0UFO8gAUa9jlQcGnNe63XMEZaMwMRHbXSjPU6gtbzyCZb2b6lz6/yDw06OefhXoHgOUNWo
XjVigSYPNipnx6SyYV/aq/RVj3FhknuBPUxgzZ2Y2V36o5irXLmGJjXaBV/DSfuQUX5I/+r0PtpX
45NBuL1stSVjvle2Y8V1viGa5RBKdcgfeXwtkHmM7THTRJWHwFQZXI3sQjb1Fpsxs3800k7Vr7Xi
gYeKFAUmX+jvcEDCNEGXWzSN2HYxUxY2H9Etas6gYJqzCtB8+LumPCT5AqoVIzCn9uRMhZTxwDzE
r9A1X6fw0bNzCcsLXfmcrFtc7ByTOdRNbs6SfRt5pwZyTQg9KlZ/B/Qx2m8k9jr+TeZOYONt7Js0
uPixirGPeafNzXtSk5Eapnp2ql8x+Yf+0niVzH+2srZqnHddfVThryHCN8hYHNLnUH1VIiU8XWao
ytOqQLdnrrBA2dfOJRqRzqr/AuynSrPY2vJnmfyGBcY0Q3Z4iZ1+4g5Rm9WQZO+yQQqOg59TyrAc
IB7CUyq9FjIvW2JllkD+DMzipMQ4JTrre4D9sv5tdreyBsqqQmJdSbgNQtF9oe93mGnL9HHcN/Z7
5t9T+6crZNjuDEYpe1XjooUwu7gotQbfY23X0MMolbF09Bdl9PjJb847SMVJFs0T9Aia8atCvhoh
1GWxF/iYSXhleYmqjz5PZyquhIWFTZTxLyd1UMKmIYnZtfgiJO5RZTJEDxmF0ZjCv5KapW6NGwjW
xWjN6ZWMaJ/DMUkYszA6DFo6BYNipHaVaWk0h8jAroms8QQhZmNgyEs6sUbpm03gZMaH7NCwZaZr
ORbtp3VI9FBBGaDtfQQekbNRkXIw8SUB7r35Zz8MmEL/WOgRrICQo8mSoEVT0Iqy1lw20tUo5gV1
L0JDukCbvA7oBZRyDJ1e7Xqq8FWZN6FIr6KHkZiODhehYmTuaiyK4tDLHoFbbBPhLgpPDLFAZqzK
Q6jZfEe/U+JaLUpdrNe+ma/mFni4K+tYQWF6wSBCqHRgkSCshIOmW8goha4WdluTU+kADL814zK4
lB/5s0ViLmMXxLIzZwibwZ+6Csmw7TpX4IB/4VbygncwVv+LCcT4mxI8WGPDluiFMKqh65SvUR5/
Si/XKm5dfiJDWJZooie3yjBVWsLc/2JHhumhNiJ3GbQS3h5IPxKkHPWpv1D9RZ0tKK3wG4u17VAR
N7g0JBIhF1Sh2MxoMsEku445NDwngK5wzg3PhKQJl/gTgwDqgctRxt7DF7RKeh/hV1vMULdDewQh
tUkKM3AiJtp+lzUEWQpE/qWJsUYbzQKqDgeFPjpTD0tyewa0QWVbCV5KIHvQ8zk/xHsyJ2DyYMOc
Yvbh80UgEbmgwCLTDtd6KLFkNnZiLg75khFHrzN8pq+ekc5EOcCgQ2fcgfsunH56tWDJuEZfJskl
k/EsXITWgmFwA8f8T/AdB7OOul3lAKORXirpYsQrPmAlX/kBozHcRNa4jiQocTsBQzrYjUCY4evH
rvbMMJDoZjYY/ER654qp9sich+I5WWrSBjkoPVZdMJBfwDtR6lUue+Nrgzi4NTeodRl6y+OKVQRB
xtEnBskQ4+BvZjLEB4otRt2OxV6QfioXUiYT1gEPlt4jS4ACyAmXY76cJlfTtrq5ydU11zimoqV2
ivQr4yzcqql908pToJ427JRgaoF/iZSdn/8QF24zsQ0ZXHgDHmW0GtOWEcPk5QBhOLXaHqODFuKO
AXez7B9KfMvVT8X0OsCPTLmV2iro3FrasJCBvp3G/7F0X8uJZEkYgJ+ICDzFrajCg0BeuiGkloR3
RWGffr+j2diO2Z5RtwTFMZm/S/HC1cZlEae5Nvi2VOsv0o9s97xMH8vlVkhhHHKz86fP+Rgvnfzh
cb7vFnbNCRPsoldiH2M1Lyxa6e65Xo5Zypf15rqMFmpt6Np+aji7bv6D5vM6ltN8cEw4ux3P12Rf
bNeOnUOpA+w5LXoCnnOm6FQIvowMbhxx4Czqi15h0j6kzWzaWl7iXV0wY4cKKp22tB2HBeIpsUJ3
NpMyyYTRtFnajXdpOz/vTASjr5rOAZf16dC5HvHeb6tyCD+ETtXUvhlkw9ppbvo+pk2f73t1G9UK
Pzuy03r1qyxyZzfGlCFdCscE3U/XIHhhYTJoNrxUAcLt2aS7y1risU77DuFD8diMLg/1c6tWHK4O
91z+0URKqOA/KbJmuXaK6878q3RkL26Ux8uXmsap3oJAnovsgdFYuIiTigtcEbGptZmxgoLMzplg
sxJjqyVUyEYWqFeXt1BICIirpVbG3F56vbowts+1vwyB2oJTrXOGY/Hbf5+WTcUVxVv+Gs/K8ZE4
/EiFEHub00PDMN1oQ/PQqR9Vyc0on8B6c57Jti88QWjNOqe3uaez8HtW/ahGRCSVNuzJ+Reo6UIF
HGIb24vz+Hj6znIdlsl54XO/aW/M95NEezIM5KgQFuMUkl8661wsjrcy/dkfRyfJ/JXRbP5SuLwV
SsrRJlEeGYmLPS9BnfB105gyMy1iQU2kf/Nys/pBFu3AdewE2wAD6Jz4Ijh/HHDXXDI3wm/GUXEc
774Bg9vh+gXOSA4FbC8WWoZLwWrAQrgDOPZ6Qy7TQPMeuK3d33K8P6QWAwSPIGqPb12TvSBloz95
3oXc8ro0kkHlfXvtH24iZyC8HS9zcmw6fQjDqaVNqBc+fpJrcerNNvfVU1w3RpnsRd/Dl4LvLidX
xoQoGNztZ+dQzpDVYpzZvrmES5NtAZh/rsW77f15SWbfqEzj/HAlCkdA2ELmZTwBfQhkFqXAxZFT
yShqY3tJY/xfIoO2OFq3yov2djOqSatxCInGmSSXNLGcS5tmjAPJSInI/IW2LJPLhQyjUarC2O5W
l4alVDkl023bvVfixrGV5bcPfLhrDbdr6tdrkemQ0n9/i3Egcc9vY8r27TWePPO7zwvhBjtshvmP
+bpzyY2XE+kCIsmv+e5+IeauM9u8l26jyfHz5lgtdv2FiQHQxeG0Ot5s+sVhvWSfVMeHbLQs0WbU
XqrFTrZ53qo+on3vUm3fck0FZmn2fLkMU5GflW65qKW+v4hBrp/Gq2l7XmqX84SeY/zStSx/c7DY
vEfRo8Sq0/y5uB2t/dzla3462GZfhcsrnmZaetrVW27KnBkQh3+reoefuJTGN0R6vWXPTpcd6ZRl
H6jPTsRdEdApRbEvWa+66/EFFkw2Nmuz/jyvu2n1RlEm2ioRnFTN3wOKtuX30vRren6YLwainJBE
ucXD4jBITRya6nubl2uvwMCD8T7a4tWmFqNmUEfpCRM+Mz+1PK6v+sY8m2wNJshLLrxJy22phTaR
UegmGw9MpDe7ZHK/uT4Kroy2w+utfd0OS8ym1R69olTUxaHtja6nb4dNcq716IT8pVPUqWRvNklG
JCFBIoTwJzVITsqhinq/OxriVn0+VONLvnegQTb0dpJYnlRzq9rDafpl2u3ZYM5y3z01zT1u0++P
bf4jPXYX64/95TNf683w/DkXZawNVp8IYtVXnsmPUQvLISkqcWRaTHK6SZMqgxmk/Et2RzcK86hu
WrKp7RPEOKr/8CkejnwWbkJ757wkN7G5/CqzeTAcpk0xGXKKafzOVIE+yGAbf0Ay6q5+6H1ImC9f
W2qtBg8w4QCstfoDrI/CtBRMSPRDzQFGIHZ+XN2LaH4vvheltxTbor12x2bGunCUq9uZ8HvPXi5p
D6Wy2VLvtlZbwTyNi3wklIz5nmo/bSRu2J2bC2SOASDE4GTgO4kUdsY7xNhQRDMEY8iJWWeE6PKD
8ZW1pEbSdothWVw552Lz4DdwkAN1Qnh08mCELJhjlKQrsWx3RWUrP5iYtyD4dtBlT+CAmclESVZv
1l71dVOxLH9WUnrb2T+tyOXRnyYYX/bOblXd0yY2HlQlv9w1rlyojIGU+5CxpcScxipt+cD83mhy
KP8eMfJTOcgZQ1bS38kLivkVlj8sopThJ2G/W1A2UTdvZ4B1ohoxfkGHer4rP9XXPpNAGxDqkxn6
gMFS8epGq3yXNwD6mHhdxMz+FZriQhRotz80aVt3nYzVq94yjp0c09IAP3hDNo51tV0FP8Mi0xsD
iGWvtKuLmNJWt7F8mApjqd/l8y2jHM5EFDqNQqhRLHiyRdcww8zi2nTWEWkYf7zeJIp0RbBld5uK
lmmI99gWW4fqnf3dL/LyHbdJbd3YvVf6CmnEqRdNrz3tWUFWLwUU165Xdhr5cvaoPRKwYFA3QPbv
OVdmrTrPCeMWMzVnz9oNEUYLy5uhJKVzN3nJspcM5/4iKCITJ7BSJ8xJm6KgLdUoyRsgViaI8uex
jl5sQVZftUlyVTz277fVZn7VzS87/mtupXiXodZeZPJpkyDy/3ubh73Zxc1lcSz3JpKDQXY4GQYD
btZd3qjN5d+HGEqhLfbcbZZwS0nhmyak8aq1DUD3kJTXrazY98/wqqpt1xEpadC/L5vFMhqwkzu0
qitKZTkoMRPhPFiymOdsdGK9WjF2OYYjYh7uZ2Okw+LwvSllc0i1dvHWmRqsUU5CtexPEnxpY2jK
U+F3DeIqa0Rkj9Q4MAOH021usHrQ7h9eNALeKYpNfW/z25LU1dr3b0S/Y7F4Nu+jd9i08r/0lCTr
2YiOMfeqL6pIxdF2WQ0n4i2fzeWGBaZGkYXfme9/fIr+Y2iywqhJk2YE7OzSjoyd3aJPabajVHSC
uWwiMeTxvEJL2/RCKWXoLn1fQT7aMu1QtKCXVDK2lLVXFrbInITWIj/aRZ2T8Jhzb7r9rtU6y+2o
krX2abO66GZHAXt8jwi/v3gfDrFT0N9z9hChK9WJUBirGRfyt8562WWhV7amF2qpxuSZuxBJ711T
PQlNyK9bM0+yT1eJUcpJBriHZOl13QkFacSCaaO4DJCe9lZodtCjxSmCYpa4UC+W3KUH8tyampCP
S/mYeSh/aRBe0ZBw2yOKJ7+nR31K6Yt3N9Vlb2NGbTn8pjGJzI/CwXsTbG5k+DEkFanlXbhBJy1i
Amvvg1ApTVsWnRO+EqgAd9DpTXeLf+AUKe/CzF+6Kl5zyGv6zsSz/+EpQP7Q6lss5ICSMS5FrW5C
mTdftamqvBPH5PkjDFE2/HGfZLu2WEGJFU5C8RgTPxvee+wKGLnm8Zkx/wr6wDFIp8Qifz7TpnQr
lXu/vx653KyBxpS3R2avXqZO0NK97galGug6kINUw5V8I4RE7lseBQXkYtGspa1JlFSEs/45rrB0
aGZBRmgLSRm7kePrsG2V5oITYZaCnsPZ7CXLaFqXeoVyW07R+taV3JM+Ij4hLaC+yM69JeqQw41+
vOEQ8SuV+CF0ifhlk+iKRXdUTt2dMAVDzBxcpZZ1g50xgGN06vtbPJo2qH2R/1x8263cqzadB1r+
pamf/K6+CWY8xH2VLiuh+8QfSgowGfO8aZQkgucTmRCkBjc0/qIlTbU2EQXRyLjgV8lBdD+rLMXw
qPzrWPPZYxztMMcBNIIb2GcycSwQYjdUzvVDfFy1Vucm14pRq6tJMyeefZXUCVvWbY+IHG2/ben/
FA7XVReVhRrQ4t+qXcOX0lPzVB2Utp31qrXMJzh+Mrjs4jhfTB8Pi1T/cWtE2Ufu8qINf1rUx9XJ
y9bgx8NHjh59sXyKcj+Xslmw/6ZYnvXpfVcZLFaDfWWUEdDkBAGPS2X299vbdNun5xKovzAYcdFb
5B8OyMpi73T6rS+eTpXB0o1+7YaIqfPA4AF56hXCjK1Q75Bn086Es5swga2LiBA71BWzS3M/byMY
VBLXJSlFTKCApaZZ4qc6dfYPwS7tfjQAjviD6onpYttQKBxl5LGWyTo43q/2tO0xE9xiR5B3FzJ+
6Ci/lmyqC2GuycGlyQ5qPlqlm/9LeeApVtywqvGg1UX8nRLRDzXRlKf2PsQ7qlCEKd+txN2dHcJu
Fxentg92e5eTpnf0RBtVREytcdHq8ebVGsf3OgXYg/nPh2nXgAQToUtaqa+0Ld3g9lCz9UbHSds2
Ym2efd3Y3aDnj7TfD+IClDpX/SEtN0/7lwHdHN9vF/hmIGaZy4LsxWYDHZcI0XKtXXUcaXbP/Tqb
K1EhbaOibb5t5uetrcDDurmP7fpKbjOFOOUa9dedTmRfvyvtEIN3uZfCBwHF/r8wDFeHqMHgvuuV
Su1p2P7ESHGR9YARdNsVhoKvytsAf2+qbEDDKVHCFQqcexiKjjmy/joT4NYroKLT4NeauZfZ79ag
QwF4V8mCCazXnDAHhJJKXcfYPJTYBEG9NSpEhUaeXr5LpwZjTfWnUCTCCKah6zPH5iJNuGJ9/qBo
jZOvnHINGqycdtGHtUwUZ9uf9VTPSkDY2moBQbUc423zOSjByzVRPu3z5Bcz55VPz9jmZmH6fi5I
JU5m5c6u+uFPbq60zkPD7ekQdyn4p22kAOWHY3d9bZ0mseS18Fgu5MpNNkULenlOVrVutu2cMgnw
HYqZqUOvECblGTy9789M9pKoL4LDW/nxD8Stail9L1PrmfOB7nGyBpm4gc3myB1ix7t3yZujcCB7
x2xgR731MCng1dFg/9gkRJGuoSAmvw9w54/y0El9rTaWXYogVlBFtJI7J8Uy18AKlPYtDkY7RX6I
z5dd1CwFTw01TKheqLQQfZNMaFSrmt2nc8PgEtkVpiDdjiMZGdkcEsrQ0J6pPgWG1+h2XEHBG9MK
CXOH1yt7yrJnW9aZcmenZikb2nHoa6/Fw4sWL9XbW4me49qflF/9QHIj5XpQ8BgydYg3+vm05bVI
+fdzbltAUdtRVNt01pdxMeovDQntS3xbrcfT3QMffqERVRv5mXk5rSjqT3ysR5VWM6sMCjjpa1/u
eG7xdCHNoL81NmBPeiFfsM0ZvES87uLCLkb22XyVUsd23B16+VO7eBrPztgYQen315yA468dZTiw
SRi/6MQ6Q3V7Q5cucvaUVJF733RqG2mtUStLmxNarUN8IMzSfJihtWxPopbMynViF+855uTPlgfH
+YsY8+lpsIqau7oStE1ohGFwb7AkW+9Cp3bnJjd0VRT8+XeK0y42MxfqtWtcx2FFL9ee0WGZWPKt
OgrmY6gjysKqrzbWkelNTZ9RcdrOnwYWgA5LB2NMo85B+5K9rp/tQWuTMc9hrH+v9+YyMLeJdDJX
qGFKO/rZDCbdw85VKj9p9K9Q7peO3SpbXXFEqagosicLu86e+uEQk5jnxORD+f4p/xUUrDTBtE4g
gU0FTvKmNEKeuQt6zwrVCLaDD35ATAuPIy2PDsI2cMILxnMRmcn0VfQEquG9qQJIsIWDBIOkdbyL
7TfKa5cGmNv8QjTj4UcPKesDooSgd354oMzBbIgiX8BBi+Z/jXEWiGgO35A7h2MVLXRvND1sRqrq
U/VTuyNrMLQzwAuB/Z7TP4NG9YL6+0swBTO8sGfeQmWT+D5+abq9Nt/MQI43hTZ7PsWDx8MXqp6+
2cYhHpJCLmQ98oKfvuUhothUdVttCBEtl7cuwdez5pwgGOOpSns/jtU9Xsvq34kzXU1TfSn15YVo
yDz2G96Fb8+FkErRRRKGVXMBGvobGjenTr2YuF0n5mJHgXv3bOqv03l36obkcr61DJKy4ggY9vUE
AUnReNBacYVCjiR9FluwRFew7+evbmlVp87cto7fXj+LIVqGVZdn4+cd02SIR8Kp+A6qHXJ+fZiW
8C+/4OCM1+gJgiA2MX6rQHuvaG0xgVJ+pFFbN6KbufH0CdRexjQLoQ/Vu/xp6ddF7vGEk0Drslf6
cVuZYj2/+zKW0ll2+Zu0uzTCToAAZHfZCKr8AoljzAlvA/yF8Lia5z/+IdlgJ2Zy1oxcqAgxLnjf
gm7eOQd0yN35M7fa3cXL4Tq3UfX5TxztKoUUGFIIxULWPm6bG6eHuN4QLeL7uCQvoMRXx+V2wNKr
LvTqbLfbLpE4RgfC9D55Ao0Q3twmck7Zogl8gr/X8vcIS/3VPzBFVQbEI/Cm0i+iv1Sq5RAdYz9V
+m4GxtzohS9a9WhFATkABQHZUQYgvaKAolidLsfK13Zc+dKfb7tUxd/LtmXoKjmNFm9l2RHhYwU6
PO27JWNh7X/VyHuhL7Sv5wk+Zo/Lnqto/6BJiLrggfOn0ln3T3vqLAl6LHEMMpAwzrOOBcLbl6+E
Jkm9xkhx/lR1hzfzt0qkrpcJ31Xm6tx8Mysp17n/wx/IX2EXXUczdIXWNCLsVQ9WOvNSc1MRKN8o
cCa57Q4DcVvIQzgl4CJ9XygP5FB4tuVRZdNmaZnOwsoUR35dcgv2LueRFe6oD03HqbcoDo13Oazb
63wSOutONf05iNcpVV9q+/s6bDgtgdr2D5XVU3k1LJd65Rv/6CCtkFzF5LbSA30GHscxxHiwK/vL
NGNcVsUxZrY+pWyPqU/hAzyn2sz1OlkawKkpfS6Py+PzS1B5UwxJmb+ErA9x8+5zZ4rzKP/jKBRv
GrvNSTppQgWPU7oLaZ7cBXRQsVD+61H0q7emQ8M2qL/dMq8iwFWqIr6Lwvyd+h3rZ/vMreBSnCm3
yjbPIV5Vk8rcdI7Wjqopw9oBQrUsrag8kiDryrdNfAqz9YAWdnckT6Wz5oBKAJmyY43wKMzv966T
bftIjlZo0sumJLDqjFpCUJv682ZzyFY36LkQAh6ybawWVHupMk0WcBjz+y9KyUU7PevV16aXBDv+
Hz8E9g+d0haCkMb+S8TDdWrQmWu/vBOVwq5Zh2w3ipdGJG/fcFom/23nVkyUghqHDRoV1IsVmbVA
yrxJHuLi6I35eeB1CspG8Xn2lpmTFBLp6iYgz9vp6PR0fTn10ydr/OXwkv9djDSCgLmJodHBbM15
KUaq3jz/VPqVfq1Hasvt9Vhp77un0eV73f4LQJO+kh+spChnowKn+HUwe7PxJhUvfXILIRq1Le3a
MZjwUaLH38vbTWO/agh7sD4MeO0WJdn8DcDENQMHdiS/D9NqoJ29GJzz9VcXqXMtvIldkIN8/YXL
ADwmH74tSMgyFE4DJAIhWITb3+zfLkTDhyweMUAWKmjKT/BLjGThLWRJPtKJcd6TTKJ6faFq0N5d
6Y2CRx/M1L4I3BOCvypQyk11fpk+bD9DsDI67/vU92oqb3uD42v3uXuDxk1eZT/f9Lk4fAcRPr/z
h8PQeXF+gFWHVJrTNxAxzyqfPp0/L0/W7eHjOtyO8wbd11+3Y5XxaXTq+JNRcNMH9EyU0uZ7N3KR
kmLcOzA99afzQ/VlJafexwTuAl78u3lCL3kCNJnDk9akFSz5n6qQWnPdPg7VFen7DFZB2gMSfig/
b7uL9+wJo/+X1EQh9eBT+1w/UPQO681Jd96+9CvNU785Yb2HGryoRLrsEkkp3jVLcnJvr+qQRSzL
ti0Qb1B7PbSwIL3jIP+8u/8vrlDQg2ouB1uWpicYpt6bvSFB2qob7hI7NmTn5p+XSaV3fIbg+VX5
OuqB7w+D1eNObF5JZK1w2g92avVF5bXymt6f7rHuyXW48bOjjsJx/azpFVCzHbudBQ48y0GB+zhg
yj/hD6ejzfe8vX7ALHqmgqvCc5EXNnTUmDY5UfVs3n3l8pR7u36q2YBe+2rIFph0pYwKPRJB+ksA
SQdB/mbd3Fs8uHjDYVZ3tX+wWosXq2Ipnd78W+2xF30QmIKeS/eTj8K/wtuleW1gABn9xoV7fIw4
pEshOPDlmxgii8+tSJF6OPaOPQTc5Rxypfz31TmQhX6/VNhSk79PPvOHT3+z+kynsflX+PZ/Wxm4
8IG/qKfdv7+vyEvxjXf/buIm+KkUHvSrH+A0W2L3r/S4qYcMJy6q5W+uV3wu9RVvo9X77D39rr7A
zoIT3N6j1foG8x0DgzUJYV8A9IB0SnsphqBHy8dD3b4Uo0b+d/8pLoFwDFbnzwQUV4QPNNjzzRLw
jz+MvvEsw/fR9IkC4pooAqH8wOz79qSmy325HKiMLPPs0TKh0Ye//+NDetqMKv1sdBodH5Y9gLFl
sB9D3x9zr6fH0730PV/L/JsNNaj+THsWSQCJGXscb8dh1L11doIpCv2NweWXjpC5h+MDzVIqg2oX
8iN3314Sb9e3j/9YbDF7+38iyXAWrN7Ll/g4doT6YaPDg5ed8TDa2LM3Pr9B/ZXS5vIXFeJB/1xC
9SI48yWvYFTBhRo/0pNzyvo9B57+VZGse3i6ddLv69CL8L/zB7xrWHvbjGBzUcDiZu/R7/rBk6Mt
K3/uRr7bH0MxFEfvU/pUs2zeJTYBE2y20JKSc87Lq1Z+AUlTVhQyCo9Jb3Y2rWtrqMuiOFjMVe1G
xvH0VCI+gn3loVxmUqmvk3l5KQ8V4u12qyxzoV4xoBW7SHFZMyRzN2mEv5Irrns70srKhYZG9V0P
KWTRoTNLJ/c33PNiS2lfm94fzIHIimly2tbGt2O+W7kVhpN91M30c7uSeWF1OVbPm9PjxILJw3oc
3mky+eFut9gncuF15pgsgCylNjWhALyna14uemPKrgZ4IrFa46AaZBUkVnzrtD21R6kHrpY5s/Wy
eSAcq8YEZatJd3lNgjSDXooHZZ24gUKiO1tV2sYhSec/V9W4QnUVJE2z+CQKiRaSIlTdPdbyzd5y
1jzuHtebIZlUmurS+8yE0aGPPz4TKRdazCXkV/q8oLqaNtOMQqaVu/SseBIXLYAbvnzjPlcMN1xf
jo3tb4mQuGFDzvrpv92bymn+UDHfMNzv7noNgSZsQohDohbaDikggodaNbMA94kaZbftwEH+SE/t
3/Vn9mZdyRdwAX9bdtcw10D9oYjxFzF6HC36IuvQ5ZPq+AQknBOxR/+1cOLDDuPUZuIEY38ALoeU
mpeZwpg2/jWcrPpJ5jJzfSgWI9E+Vl7IAqvRWPvG++eac+p17+AXZy4t7kjmHVrHShS6QjjO8WEv
Wn0u+1MnIAVQy4E4rMzeq0yyBk+idKZmPKMDmyp456Sy02YxqBka+k/4D6JUHFXUBBZC+gpp4+Fo
bsOmOeEz9GmLj9J2i4AgqBBBYFQNwQvc2iQKdZQ/KeMLRD1pm2pWuMakxRIZfK8zxoUFVcEi67HY
gBruq+3Ib9CWXwbIAQAnJSxxcs0GZ0RA/a7g+DYU6rc6602qnRTp+IUphhLm0kZ0al92XWV/imHV
nYktMpVl23iq2mJiUkPK7NwkUnjPXwbvDAXrye4STZhefv+80nQbPPqOsar+KkP2DC6QxkaUwg4b
84fNNxRsSmpzUY4Ic1JK8w2ARttZL+uBu6B0Wfl+xWW5bc8gxAZUbRtrtexSmlW3MoEMhboRnHYk
mpMzdgIiJBAquLqPAlKpcgWLAqOUtlC9/LQbUQj5YVNTvZsB+duRuzg5Qm/jsxfY5PMCqp3MlIdf
GXWyae8XQ6Fhexqbw3C/SBYcE1wd6075bDpDF+TmZ/m0PZ3LxLzXxGv471fVJRgm0qjYHETd5c+f
cx/NZI4vtFgHW5HvBbM+32HydapZe235CMxSf5u1ovJ+z8B/Hi/ZoYPz6aR/lTI+c0o0qbPrg7X8
SOWf40Jf/jhpH9/zblGIOwkvMBp8aISoogn7dec1ksH6zexs1FDDZwjXhHICqYDvGgebjDwQh6Qv
1ICqQBT8iOv8tAOPPZrgosctJuZUQPBPlValMpACmMGkcEt/H8sSlreNhUn5NT135tdWicx429Sv
m85qAR8WPT2Lvnr6YSfWe6fR5kmNjDpFqqWGUVQtqJjHScDP7pCkh0S9fXP7zxo4HusHBePqunxD
Zqweh4ATYPEWrg9ZYR9/2aeKSemluXBjU7+qJycvNq1OBVqz+A7aAo8L8h+qK1AbMW8IZlQg6A3d
SZLl7XfIomdkchoXzvqDScv694prX+fh7H1FWvWNBsq/QFnUCWLuibkuEBcinCdYjJemm9HF5SPs
UAPkJfUM1CKiw28O1QYnJpaxuOiddsn1RPg2XLP0lIfVU9sHYUJbVOzlLc9qK6XQ4Ii2viaxJSZv
7A/7CAAGEkJKcy0IOhABhBsgiXTHthhPkQKToHvwOThtLAEkBRzDslgY/WlBfZGJpG3Y4Kg6WgvU
LTd2HbYME7RRl/vGsUb6IugyKG1e7NYbOf27t5nKm6Mo/qsteXwcsK52yNfi3c1R/QQptc76AY+0
3su+dQG7p9q/9aemDEn3Jh9P9lTh/oXUQbez/Cy9UcEANXTIcAmwZfUW8lQw7wFTe0HfwRl8coUn
003OH+qV45i5JVhcjp5niLzTiEfnBBaGQwdm2L7nYJoK0YZOJG9baDQ034l0/Kn3Fu9nIbtnljph
LUYWBM0lJvrXmyW22/V1WPvfs1qYvOIxvwthpXN5sDgb4vdrQ+qt4DW/yPIub6V/1A5SWmTH6Ohg
CTN0rhUH9rMgdDYK1xFFNJl07Y28LDLDNAEQqsv9MmfiTamutESMHWgpyB4Cg7L5Ln6CBb3r8stu
dOlMu1m7Jsw29+lA5zGsFtyAD1MzKhbSN4ydS9JNL9v0rnh4gJ84mXNcr5H/oSAbCyqCx3moYZOJ
Or2R+4mEL2F686jpcOo4amY4BLwOmsg9RicUNavl2PFr0wp1zF6dIo7PekQe1XEZGVfo6858v5z2
62NMAGR8SzGQJg4Jn4OW/vrs6qz+hMs5qBYAYm5ZN2jYe+9QqSk7cZBGhI/QlgxXeT5270NAfa5u
/9Dj/yAiNOH5n4mZhyENtSAf5foZCBXpfpohegx1poCNWcj3gW4tvEWhb6YSv9iOSHYaZ+AbeZrN
D8OGb0I2/SYQ55b5S/0fubvEjzBLqRQCDwXhXA9NeK5vqy8FV20/6VoEE+1r4sAMx/HJa7K3n4fP
1b9bh/kGXD0A4LvB6KNSULXSFLOQc9wSswhGTZZ/5uGcEXhJ9uoBZ5sOemTmEFg0TE3HyeV5dK/E
fTynjSOdo3ltpaEZ5T6fQy2Zom0KDXtewYHkLPJDbDq1a3wsNHdfigLlRP7UQQ2oQzI29gCqrSmh
C2Fyubt8JlANUupPjdLaHXti/nsBg6BFWzUy42Av7AZq1fgKJksbTCioSGJD9p9AXOauca3cmmyf
62JB0W+i7CligxQAxu+kbERT6RuNjUckrbbSvOSSLYkiEb28yt/yk5V2dUXKoYW9ulLNwONhHlaP
Hbccc5u1uBAkxwnChxbiTz23/bnjkrGWrigpD1gfJYx+fh5kpovXQiT6vkpeR1o/8l8QWAhwrsjM
GHTFUU/dQNP1p1ILpMl22VtKkQkzAZb755yEhr+8dq3DHYnb8wlFwo4Sw3gPCxYEsteEes5Zej4H
FpkZpjxvHSqw60Zp1zpySJ/fLue+CiqQwdfYw3UOI09RqCJ38doO3iWQi9qkHhzb3O/bS3I2nIck
pzDY1DsEAat1c1miew75PqgD1MrSziTDFJWVN8aztZrGq/fsEO839Cytrf48112sPugjiS1PR+7I
FoYnYG2HZmQ0jpgNEVPbFpFXnc0na8tQA9JRaMBHi/ue32S5cerk3zT3p3grbQAsMSN3bFHF3bCA
WL/oaWLUVCXmUt2B+RbN+qRl/ywF40zH9kjpDZjpBsBfSpm6SvOcdTnjpy6sEk96myn+dGq6xQJp
kwNs65tj8U65Y+uSH6EWnIg0c47CkziFKa03cyyhaeKtuFIOq9f5fghYpqe/iouC1wUvqiyJh5nx
HLOW+BxZFPhGauXsMJ6VGBrGk+L4yhRsbveiM6M1JaQZzilUiuMj2dJ+QA6kxpB4ZnLaimhOTF1E
0CiK8O7S2TyWycDsCbPiV7MQeEtswHAK/bzyfbpmSx3bcvWVbtozaZRTcySbYfktWIebghTy6Ott
p8x2OvEJiAluEo2GVbuMy0iavKWA641p/eVskPpQ68EPlDJ4Guovw2rcXxtjIZgKi816qX1cDGe7
7lkEEEdDqVNhmd98nhc9pHV+2qYfVHedsqGLvDpvkbSoD6u5ThB8uton8X4xImsU5eskqm771/3z
0VQSYpyz7NxRQazNrrnLNfAsgK3l+NJ2k7+btZJ/LyqR/irP7Et5Ov9Qp/i1PrcRBtvlEA2tOL4Z
vpW2FnJI9GB2kEPC7BjRQmEMl5DiYgNEd2Y7G9u/+iiaGAOjsZSYBjJk3H/1h8RHkQTkBnIt6eJl
tn6EEC4wxR0hES4sPwCYqbrQP7OQOxCY8J2mErd/IkxL8ieiyrb8YeIFdA9in8pJ7TNZJP9VPZiU
VHvnnbPwSTBFeciekz6meM3Hfu8VWaN+Cvz5vGyd0ZCqNGVuLpQL6KQ6hEKaZcawHF/sjopASyhJ
V1PgpzvgnVtaICteswBeR9jC1rm9RVAcqGJrQXEUKKpeeWSujJWkyL/RuZU80oYerr5rsYv75yTX
2Vpqm7ayzFdryVmMoLxMQbsVzta7vLO5EBfA41MCRioGE6gS6q0y0YDDVy1VZ85wPQSVSx61qHf4
dtzqLqzsWkorBRIIP/Kcqfmt5fK7spHBUfcYuRpfbsPKQIKSj4K0BA1lMtU/cpny422ce572C+PC
uDZYg3UfDXN/Lg0O7yUoWHvTC391/Xa9Lw1K41P3+i+HHL+bj/LmFPC4PSR+s+9kL5ff1UvxnqtR
TNxv7iNlQ2ZPE2YwPJDhPRbSu8Xn9Onkx5Ya6W9RIKmp0KY4eTXhx17fioDpl/K/65u/tO73o8fZ
Z/H+el98nO1E0mWufc1paHC+Agr7ajSe4gPmQKqW0Y1th3TXIa4e7Bn0nX0o/fKl8Ha83gkUGYu8
PxVkQgQIJ6QxP82/Sgoke//n8Lp9rTxNX2/aa6ktwqOfct8hXOILtLNv73u1b1Cl6JXRarAaTO+n
96vB4rk0qj1dRoXv+Vd6DtHyJ8FtX4ze01fI6fSr+GHW6F7i/tXPvQskwi+bKuac3ept8lFRPNUa
lUc2wbMX9FdzeqUaeZjuuBxg+U9YJGKBnLLyT+1K8xgUMPHkr1ZdA2V8q/z41JyNtgD+M52i5CL1
+OI76upd0o7CVxkVJh6I66f4JMlbx8Bhh6c6CA+QIzUqiVu/I/7yX5T/kLy5f0S/h2H0WwwIns5J
afbnnQzgiCbgAlOcvIjVfgQSrijUHeXz2GEn9mSG2fFTcd1/xVn5k+RPMhW9mG9C4IfcVAkaLP43
q0fKYvGluqdwhdYGPSuCQ/+geVj/XsLIBA9DXwGvLihD6kiZyopiGDVCf2yU4ek6e5xUDmLk7g6l
A6ldpT3bbO8X1clrbS6ppZwjrqo8lc7kwPtt/3JIu5fdOv5ZHJsFc2SnxXiyqZDYzB8r5fObkd3t
8uWsJ+URr/GPiwerI0OPpEOV/KZ1WeXe17sJkOMwni9duU5JNrjURNR87TTe7GT6yrGbretP5evH
fvl6WQQGcQ1UX5g4gNV3vVx5v4uTyluthLVYR8NLXjpHMeInT6JKvr0sVVqlPOb7IZyEarxG/UH3
9FoPwAmrRtkiS3JDNdD6p/6wbJVHtaEZjmyXcdaLAvEdfdcTBZxzaP6TSya6v1yj9qBinDfIihKV
q/8pj4AnuaD4l8YSI99H4Uu5h9xQwjw4f+TAdTiaWBGHLwAzsHbb//+b4Pig8MA6PNSHlM4/bsiK
eIGQn0M/M17+oCl/sNvK/gHiww8YGo0Uz+5dL5H4xoFxtL3Sqy+5abwldPGXM3nd3ZvTmCFUsBuN
6Xj9Y4jsxW+F8ZPF3OUa9aQ2pPVVHjawmJM48rJ9i4C3vdZeF3HlK3zvmYvrw0N68A62A+H43JKv
55Zo0O7tSWB4LIC9UfiaJoZKJQw638uEWjNe/L1/+T/3qKj7v8kr6TvzbsgSr3aLYQUbSdAIadXR
r71QD0EjybnFOBU2SP6z+rJ7r77gx0lExEB9Lt6lva4b0S+m6hv9bhzhMs4keta/WCCoD7zOamNG
zRzmHRFhwWdcg9r467bpscyxsUSKTnqfehjBC3NwGSdsFx7MgIHEBE5vz4CbAexsEdwQgDwTSRpb
XILey8VYuKObHsIVBqQ1Z+Hbslmb+3OyDxMS6KTmCdlKfItP8ew7HR3GWuzo5RZLKhzp0vef688C
gs3hu/3UNmUd2zsbycb+VK1GrfrdH8t962edbGQiQLzCveWD3f/SPz74ueI1U7MGYQRDoZdflb52
nvZjqlT2gtddk936p074UAwEa5ST8/DyKGSxDYl8Ds/laxJanu2PQnPx6M3N5ZMFsM/D0LIsBxP3
bttCI9K1nqN3I6AadKWt5bMlf353wZ0E+bMw640ziQPt0O40ru+AUZJSm8BgUEtmH4BPy8h3JjAL
QxfORO9htMbUQKLVPbEM+WLLHE7rvlF7nXdJEMXD/Bye8YH0glZPzeLz0t24vaDaM31z9mg55+9+
HgA1okKMDy1WfaHyoAYdLMgPf/QrRRtU7zf9mT1Wis8KDs2F6sf+BySqfo6LFvGbFs1bhhiuvqan
Tukh+qZ8VXwUv6P+9Tud3k2+fX36N35qc7/vZrgnmT12rGYKYB1tmwZojneV1sxutxV5LXPAQ2Xd
LNYVcLrTLnoQaLZ70f3qgO7xM3d3HRJ6967PLtmTqPZpjxHYUAqxFoLY3Q32gYTW9y3fv92R9Ysv
9kiVruIuHUVdgfCdtHPrn1t2JmAfTDZYdwWc2dnrAHQdfmwCeED1ZxOXEPereD8mGGOdUbv6uG0Y
hwuZUDhD7ASb+9/SURPquopZP8v2dVgz3bJ+P3tCALNT1pnEg431+Ht7c30AbSAIYSzPZ/7z9JQi
UNPRarTruFFPT1wFo6wvyILS+xNoNBff/McNQnbcwTdoTTgAJi8q+Er/P9YRtbh78g8eHUL+XDlh
qWADO8p8ujZ1HLJ2aaVowYsH2G9L3ycNrviJzdVS/Y+l+1pOJFnCAPxERGCEuwW6Gw9CCCTdEEIG
74Tn6c9XsydiZ3d2RkJtqzJ/l2Ydr/syNPQFWEsWuu13ClEnQDBedfNft5o3vYWNUy77e/Qa+WCt
9MtLyDZD4oByNPLaLVtE1uDWwaueb5168365R3kZzeTom9NMJCCMq9C8vRV7ped0VS6xH77pXgLw
uvlkQqac2JvEJacrIeTOjkqfhKtGLaesdPM+TnEUAvBDmxm8HMjTp9+slU/OWXvdJ2+yXqA7ZeY1
uQvry28vcXv/bXbjy90bj0nSIJgoFiRmOz7ZzJDk2lKUmhK/r8piFg8dqzw0L9FinDvFeiAWufmG
p76iTm4EnqQq7DbJj89y7GrL3ubVfLRVBzIye9bsCLHDzPW9q8WwxndAgTBO4exiqym2rB/m9Has
IKuf9cva+NyDI13Jm1x/ezZTpFKKql/DMkBNn56YcqXw7CoRRTynXvbtFHnhMSp+PeL5sJCIafWl
ftdkPux5RpvHZ7kcuXrG8FxhgZERNK8LYpN7R86Il2N0jvJfD5YPqQdxmAzwaEy+FeJWkLHmgdxW
xEclM7Yke6hRW5vXR/0y3U41qMspUOb8zkjwbidvkPLynCDfo8eA+7WxbU1ich3So4ZPq5/q++ml
DpWqM+E2SjgLQU9h3rLRwnVBnhHPfjU/Lps2rRpW582/1e0RT2ebsKCsSszEPjz2XIzmjW0omoOI
4mHQwr0KBq1wyPv6WfcRU1StupnaRtabWRSGU/TKL+oQDt0JJ3Sj8Hr6ut4ZoBWxzsJU2nzv8mXc
VGGro4n+YmWwwI240KF1mY2kZxQr+7dJB8bk0npBo/PoA6i6GIA4REySQdjOoMdvKS936uv4Sak4
VTWF2t41DjLFA+LPk00uO8zHoqcmzQ+/f9iwdt2JaWrQ2OgeqYHj9Xe2ikH2cf7yEYO7jyPP/qiU
ALcz8ndutdg2rgpzj3Nxzi/bfibGsB9H+4aenFUQJPf2iJk7Y4f07VPiWf0Ry9XYNgLQWEjCcIuJ
t2RRZ5cJYXre0PUtfvo07vP9nHiA1QvQ0KNxrA6KlrU6qwtnBI1m0Bs4xJn9c9OkqxnnW6BuDzpv
47P+uDwofOc9D9f+/R1Jdal8qQ2rmG/7YajeFEzBabmrTJJrdImfkltPcmR309p+zRsGGvSQdlRw
1MEwHULWCg3TUzxvF15zw3L78X2nAhhcn+eCs0VKVN6oka4RaTOtyBuykwxFaORwP3zbNyyraZSr
lSjctfwxmtyrf+3MG+QlG7oZ3ilhPKyogpdrk06+Un7BnEerUZhEl22GB24vMpH8kwRZbH0QrKwb
s27+bZIUfs+fLvylTWy21EnQ3FpvT01F9AkiPo/y4lpGAFFJNt6sbJPFjQ8MQUD5U1193moGHDfS
zcss2Xz6bs0gduPU9m1C4C3rIhAGsyC0KX79geFiTY/GQ4d06IZlz9ZwrPHz1c6j5ffZ46NS+lwO
O1isdN0ex0KXjtLGx61X7UkCP76OzOkt85KagVasnc6JlJY5eIFrV8tW2xE5/Zuk58XSlZ7aoX1x
uhqbeW3zy/T591bulRdt2nrqREql6BbGs11qs5GgktKHgRpP8fXO0Fe9gHXLtS2SN7qAW+uMeHxW
0mKKw0m0iyYMFBXzdrZVGvErSWslJEwMJ/O4WLtKhauV38/jxcsft1hnUTtSgvcps16XPwGCqug1
STWT8pA9ApU4TpELLlt76X5i4yoECSoo1Z5S3bhUAEacRl6IjowKVeJFPJxLCIofMop6CoydN4c+
LT3hhdfwGqWbSJNFCooWhlTfkew1nuwk91enezjsQ6Ocmphw19x+TS418SiNIP7RB3pw+KtH6+G6
oRdO/97dkNTL5HnbLiTZZKlx/NqMeGOjR0+s/DG5K0At3Jam2aj8Itb+8W94szIgE0vX+HqEmLXI
PqbTNBTgGJUSAfywCVmTskDUO+GVtsbk3xAOyt6LfjobrQb7ITnlU/Xi3OI9ksxaQSZNacqdZ0zs
Jxf80B96X84jpJqvO4Y9Xz9fvbTBQYUY8aA8WMN1q3LvS425x7vrODzp9okJG2vALwmoPUr7e7x9
ioADlklU1SS54ZM4MCiq31JfljY/6j6CpvKJrOtmedMAAVxifywtYJLMhx5NFdzI+kUd6J6hHFBh
TmBYOuab8tRkm2RAFxQdNyOe/wrtncK6OCNgWT+9Pva74WJ1k58LrS6UDEFeNM7laHG/k588GbMs
nyozb+1yKZLoB2ViaQaXThFevqTm2/5hh8tbPw3S+03jnn3fTO7JSXLI5Kncy0EGboXFOPeUbq1L
skpS4/ImRF7eQbe5Xvo6+Tmk0m/rbXpwzc27G8O58gXDu5eEiGu9w/EspaH8fNqnOsfV9eU6yWmo
HtnFMJszOWB97e9T1/i6h8vPaTJmdyXddpF9SxU/Funy2z77ZKiSKYrrw7l1F1K8Q7Tvdpj2VV4K
T+5Bi3IdZVJZA7qAFuVcarg8lqd7qTapv69s5vEhhpqaN7Oh5dzxNqy6p7RMt9y2mXqsWrn8LUmz
Hd8mYlZnnFfzY2f3WPT21p5yIBjPeOt593qYmEBzTZBI6+2h//iTC7U9nFr5+2bwlCp1juVt95GG
gC7O8bnka3GrNeFXw33PUOMoY0bRJjobn7z4QPLr2ESgI/XrsyaIdidtp1pu5aYw67pyiMtc5l7r
nJRbjFbx7uPpR6eyb0NAH9Pc2DyeOtdBYlgJfUM9P+U6VhzsBrYpK3QMb03yb3LnDImxt2RH/Nj0
ytG+v2qFmYU0l8rhAOjkaj6L7PJOKZqKCHHjWw39Tim1RMLr/KTXWTaiiX113j2rG0+Kj1mLbC5e
98NOmG+nxqB1xcxFYVOMyhGUWnmzStR5GFLlzpQJop5951kyeUwSQWfSONUhE4QjO8Ui/iVZNENh
lBuXGiinsouwjvMtCysBQwT8vTVy01t9FQnytF8pE7c1DFRiHle8cdkQ/LrhYmyIRF8VvvF+1c7d
v0ZBU+y/71I/XsycZ5kw2SWsfvv+5VvT3tzHKs5k86z1rWutNgmwmHYI6r5INsl2+sdmeGplxoEz
dHYp2A7XTaRV/ZHLX599FBrU8YtkGa9CZ7R4Ngo32nUU+h/hhhBKHT5Qreq5JFc3L+Jn8q32XUT0
3WHIopm2vXC8JlMVL3IW/t0+V97NEpF9ZO7zlJyTdbyTiku8qMzmz0RtuDOKdSvUYO88LsP8pfrX
K47/Xg5JceoCHZODcWWIqD6sddXa6gPAHuat1EEfkQC3mtmdSGbdqavho2j5twqoc3L0yK00ygQE
EWOxf3VdNoI4s2pDZhipb+k3E4dyqdC8f15H1t90WJC5KQ89dZkNev6e2xglQlskQcwmLn7H6qgC
278bYJFrb9/vn/h/JQVHxiVwv8t3VgtZDuTnUKLaPbiFbhfzqhgoY+qhKVvZMRybvKB40th94HTO
ZCyszrb784AhKzLMh+goZIcrZmANye7nRkW8ehVbXieMgsyR9sXIQLf3rGdLzu5pa3mJTy3V/XZa
asCeFq87tDDvxuEHwWKKfD1zfPk7NAGH3F7MUsfXzD8WWqeX5N4OhPVg2YrUlFImCRXW1XSwyrK9
+00/78Lg1nQSprKI4ns5w7Z/Jx9KC5XEjXyms26AlV//yujMhDpxe60KkSq3+ZTp2XQEsj+4Ojup
ONMXvgSiRrbUJtXZrpbtlCKDo0DULu8kOlNBFKX1NricCF+BftFZ5xJl3nm7o0cfar4ab6aPfr5f
rmWARILgDZWpHYysukLTz/VJtICDNPINiQyerIYCBQVC3B6bf/Z+qKd3TXXFALRRpxIMMUzShG68
Lgy7UW5Ikrk3Y/Pt8pZN5o3dX8x0bxDEvBGUjvvIbshLGpfQ+WIr451aqLKbUvPUcn1F7AkNQx6V
PF7c3zfZFZwq79fnjFGuX+kBnbL9xPGsxgQgtcf7Qjp9sjA40kDN/qGuruKvSFKtowbOcvWFU0Bc
pjoFeZ3cGbEY9ROHdjMke9W9Vh4r/2Q/Q5/hqRYlY5Btcht6B29Db8J+SPaes34ChzOxESw6Svkx
SW5mRTUP7xfYn5gaMjoKKx7mQ/Z199LertuHAd9F8RGXZSJX9z2YwI0LOwgbrWG8mbtX7hoIqfcZ
mZ48mXCgb97390OrthfrM3ONV/f6Zei1izasFjW1rB3Lwh1SJU4KTkdRrkh/OpUSGph1+7qvih/q
Ld35bKJxV4FFhc7h9+/N3xTCMI6nJNyI5NYvDFSYuT66YzEt10rROlGK9svDlSCyd7f92xy/iRL1
cksEGxpONA5fM4eoDRaH5Fifv164Bd7nya6V8oH7U3gK1K59RIvQoFpBxrCG6xCkIPdoN9DQDYiy
uC8vL0hzWdKlJuwHJkLHWkpyMauUNEFNuXTlwpPgwsopEOJwlnvEgSNJPuT2LHJDOA1meDOii1/2
z+onko/AKiSyjbYNtN4vgfi2bRXSFNuxHvHlqMASyXSNJJ2Q065TbLTN4myw+PS6hWywv3jtGIoN
Ffx815O1xqsRMpyKX8tD7zJcdBle6FGypAFkXIee2QkKxxI/hJzzvNmEzSsYRNvzBLl9es5NXtEP
+bflRYOaMjqIWqtFpVxZCxdvzK604iuVSzlateBnxlWSQV2FJFYt6/Oj/msfzV6RtjgAPOXTtwyE
XaF9P9UeXf//OHbT/ETvy/HTckrtsXktfZvlnWssx7n8h3HaYfhXDcZMmZh9N5KHa9QTvhgFwnO8
DhklxWeiIGIgCR2GO81zg3XQ279PCAZu14SWP13sCtM46AILz0p4kTfZ54P/lgTntDKpj9v2nbx4
8VmcsG1fa7uRGvd8rRnVN8m8Pz0/Fq/78udSByhXI7QBRyksI0F2L0/3MGK1VKjtrErpZuEVuGC9
uAbBU3zetJT/j5db5lc+5OPeL5XHt7e5cYp0VZq0g55K0M79eQ+4zlra/drN/uicgKDyZQsrDFS5
Ry5NAX0+DSa7vpCPzLIt+mOzYqmSs2empuDo+gVythgLW/OiTJoORiZ5PjMynmc166RXzWu5u0k3
jk8Sa05Tc4Fyud/TQ3UsSqy5hxr+idLqiRNfl7g7OosblDPQZxszOZbxhFH4nzrRJZbFz7C+PzTt
GwVRyqvk9mjTIiwKY8PKi/1Uebi8f28FwaVXXYN5uKgPt+er8o0fjAqVYibfIc08GzF0JC9oPZEJ
l2hcGyXKFxjrRHIMLT7vXfDKEtxQN9qbSU1kl5ggJWhmyRBXpg8T0SX+IL5lq6mDdMiwRf4tY4Q/
IaOkHB7bR4LXJ6685kLIp6qANIK8mmdIISpq5CIbfV83L5LT12S0fV2yxilY6fyz/8ZFeMFzKYHk
QTNM+UvCmVbJr3DyQUFx/zEB4SkbEw6pXqVULWm8+eipsp9Uc6Sou1QdMG+Asi+xc9ObLb/uXfOg
g3nn+EPhNCDXfWg7EPu7AJWxYc/y+CciIjFTNJiUHQTkFIjgGIIFdk5iR2Efl+/SCFbLg+G1omhV
V4UhfrXM8K//TzPONfH3nrK4fz6JVRqEb3wvoYQeQ0bBvIjUaDJi/fi4wUgvPcpWkkdV2K65az79
AH6efigfSSMKP3eTw7hEjxbFEAbDYUi8ygjyuIT6ys93RHiYI8cWUkqFTQq3G6RHy/djl6ND+fRS
GFlqCDCeftwFHyDDAP2qGeXOhY0AqcFnfi/RSuNOBBdG5FmQOot6qIRPvesP0y7FGxAexXT8gcEv
X/45qvhWeaJ4KN7O3R0ob1J9WGUEbNlKVUGg26sCST9ay+WZDYR018QGrg0AqgARjDhOrWJJiemm
0CQc7w0fRuHwL5HVumkeau7pv4U/I/rQRjZBSfD9zPcVoiT9MuApgPciWSphU2WWuwSkfIG6H56+
l28qX27N5ZdnaVFnJuoHAHM/vLSJWUFEgxTgkULtC4ZXapA+svuM3NIEL/2V/Xh8Ldtm+rwsG+tG
NtFRQ0FPb6vR3USAyr06ugiGzHJKsf+fkr/4qiZrmcYGJ49PX7PfUyz+6XGomRO+jnaQnw8xic7c
0iadMfs86Qitpf1rTl4zPQl0I2WXKMrN32BXt/cpzdJd2+Z7rvKb7cKaEDuRuRddUcAmrQmuq1yf
iTYSeTL/HY1s7Z7CKVcp9mC4FZe0w1Uak9zZsMC2QdcLFM3HgNF2kfFr3qCBnfeL4codXAoY3m+x
90Ye2L3wdSbbRrmy6LLx+zv9k13yhkwoJVu4GrTPvFCnWvaXmXgLJQ5gLbCnBl7smsAcYsG27c0I
0QBg7PI4Kho4KNzgoHIo+L2vDGkiMteYw7f9KY1d/RrFdiaoZfhSYbkN23Pq5c82TIFrUid8uAj2
DcAhhOVfNfVQ8/tqBeA3pYWbk02Idkf5l1T92rQyz0gmGi5+/mXbvjbDYbwZOlAZkce4ToVnDxJj
u0tVSFRk23aAu0GVvfBUfryF5zPbBF72nJBL2rs3D8Dt5BJnKIPNnQyy9fjD8tZkGc4wJ4bmpaoI
fFsMVCzBmqIePHfvo0ytHKc0WIBOb+utffiUAQTr0cRILMiy8BG+kFgxM7J7BXzJNM0IVPlwjSYd
EXGjSWfbJovscRWPdp/TDOw0CNtD575rYnjpYGIeUM3/rcKHoUEExpkzcu5k/v//p5dcTbzNMAD6
MCF1S+zCEzhVF3UrVb6u0QWUr98feIHbcIItEZ3eKbas3YgCb5KvRQVY6UwVGy0G3r7jyATnz8Xg
b+hbq7OmUR6o2gT5QNFVqkwaFItBpi5pLUTKrDp/Y3FfNgi6Mv1xoLqbwkJIxMYzjhJkhTXxQwdH
86TKIIMnIJsyKoST28bzL6uww7n+rLkvJYZggObxo75fxLd6eYDLTGaAB1aH2xgqDmmpmLzwQBzO
mpsfHw5HmHwTxtA0Fbe1r60Q5sq9R6fQnSXF7qlIGRXBj6SgRtbJL1LsfT0/0EleK1/o935aydtd
m77xm3m+VYV8xCKG1i20c+PiDIx1Q8rp7LvOUaTBy+4VnexUMcuJDcYpHJNcrfzmvesyY2FX9csx
eZqmnSItglHWZ1gl61tHfHWcfd3GWoqghp+eO2ic6Q82s7Z6DvKIw6t53repRlJz9monh4AcoB+q
2B560ENwqLpQfjz2VwPqUikuO4smU6YcikAQEZ6TvdUFHL3PIof7HL4nfKfAL2iSXdC484VJNeFR
kn99ovKFPqyeZ83Agi1NHqkaKsRj40SoLCT2WpbDSlMORQCZQXUabhxZzasP4BjaVB/1iTxWl8fk
m/6qQ0afyAiqLpJSA/w4nnVKjVLNMPo6fUdf+OMiRoDNa39idVTk1QwNI8nLX2teE8+Sg00jU1xD
zjMVP5p7uG1Jlqgzyci0GGxbvCJVfgOIlZEtlckwwC7z2qWika/MYwgsdDCmoyGqexfAPPjaGC7l
4VkkGvhNddL4gQJT3JzqpSF5VFWd63P+fULl1KKwUy4vY+qLWfPn1iJH6u+SuVuUb21rQpmEpABK
oBCdfQykOTSVcwEvTgsJBXU08RDaDCr2mjc+OSklGHVICGs2+Zxe0gzHPm88i2j1YdSe4HfOO9f7
3mWBET4RpT+zo+1JG5OO1kNrBgdNLv4oW9hsiWUPmonk0jHcQCEScJlzAlGQwKTZlr60aM7j4yvo
zIsHuLJ01/ItoE2Un06LY98TTBVTVRjRF5isDE3Jv31YNIHlZ1z2DPWeskOEDgyg3vDTs81C869d
NgLW2rLt08IYM/MbdoiU3Rflhqtz1nKugq6LiHfAhQT0MRdLDTO966Rt0ginlb8giSHfZZSIptte
JriyPZSWj+jweoN2bn7gnTewJowzIRLiUqrwW0fFgeSQRYd9z5tXHKgHgpjJtB4IjBB+v80x9DXK
1UJjO529XsakE5uOAJJXySbzF2DPlOo7CFNTjJZWJUAiYWwFSmdJ4UnYW2IYy3G5FrhK4d3fhxVH
aelf76kuvI9MiAReGAnTnQevzZfQ37Yo84OQc/RljFKc6tAtERpUPJpR+i0d55vvCl4X8lB9LyZj
00IkHPJ+QIP+Gut8nMo0M3/xHQ1DOvmaSx5dc2Daoh388r4A/hsg0/qlxVcKKHTIY+Dl685wnPfT
eNIIeGN4iP8M0kMobkISYKlf6ocFkKSeQJp+MEpDVPWWwUXENlAXmld/qvlvcmmFaxEc7AllRA98
2jt0LPn6zdIyuc8aF2G6ukJTCJuM2Vs0RL46C5muNf9WllJ5Y1RCCWu+Eochs6hI9ks9v08K4IiF
4XXVbMjFojMmLNlKxbHTZe2g4GVlOQJ2P1S0mnxJK2vlAdS+oTfOIxiyIFIciZm6/6w5xX/aSXz3
MVAgRVwcb3dPvSjeckijn20+jogeWQmj8KEIn92g1Mwf655b9O9bPl7hodd9Asr0bzpj5nFt9Xl2
AMtGITlHlzN6cd/A/6BUTOeLgn2bEFLiAZRUSvJ71htL/Qe2oWeQkPtCqsysTCUncSA/vb4aQveE
CN40uYIt/rZQoGSmHjIK2F21Atve9VXQV09LpbXQ/Hk5pyRVyb3DgPgRtBHGXcZbnZQZPmySXWEm
UeFnFaXGsGn4dhHeGVIIpDP6HZOYTXC8FcoxDpGwOibRqH70pZd+/e8QAir+qHMEBhxd9tTSjkXU
FFYx2V7JzvFR4mKkI/ryF5Kd0APiH8o0ZbRkNRqOSKrSwQGxKr8eE3qVDxOA48tLjryjTIewFMuR
bD5gFgtf5fkmYXv2E+RDCW5wMq6G75bgV45uhUQl7+dpF4NN8Z7szRIWSHw2grGlVyubD2CKm4SW
UoD282oNDfKuPnvmEaPoygodOcEnQzjVA8EuWVjQslljf1rDSKgFYlzwg4IDruZjKFLkOMxfZEOL
UzuJvg8AL+3V7McOkbG77qOd+QF/L+ntQOzZ6vZMcp+d18un1oXa5RDd5w0/NDeJ91njtOp+wGrd
z2+eS/nu7S/ZUZWdg6ANUrxb9u+7dmYfrWWflyKJKRt2DiRvwxw89UCYWKwhF2xP5XWqLW5N5ck9
bc5NYyGLNR/iER1RSuabm4fYkZz27ywlyF1yr/dr5I0MQ1Dlh1EFyWT5FOUrXFia8FNzJsB+3w0h
v6sGItOgh12J8bKWetseasUSh47EzGA2nB+r83WHFWnJUQrfpZCgd5fBtIwARJJi99FkkQDPX/OD
61JuX/X6fmNiWid7xZkuLdcvYVneN2/z8aKdJi0vv6qsyh0bdq4zS4SZX5PNpP4YLFQC8h7P76X2
LCl5pG3a2+pXul/id6jNEladbGO5rIKM5HNVEV5d//G2O3pVwfmaZF/SjUWbwanUtsyJWJQrE+3e
znH+w3APL/Yzz/a9gmx/O8aU1fH5bYzXDLJ7CnS9bjK+fv1Fx7fTX+XrGhefT/D1yrjoX+le+fMr
LKq5ljUl2SnHZs1Z08jHxPZ5roXArsrkneBo18HPHSKCJHdjarNQbfnTH9mXcSlVuU03Px6pgeoB
+UO/qEwNBXJJJUbtGbCMPJ3TU5/Xk98ITvGUImIKUd2eS/RV2MK200JfVekaKD2ndLXWl2NnqeDa
9o4W54DChMCn+88xLNL/egF1pmPiBCKib1p6LAFTXlXpKLYx+XP/xKVkA9MDCurYkWvSfNSJU2tU
VsH+7rJjsVIkKN5Y51F5anz9iXN2GHkPkqro6XvWKQ5udh8PzZeirc7kMImX00KDgJiHGGeXx5dK
2DLON9y3Llvrvj4/xyvl9SZR0CPx7Nfo924x8gCkXzLd8uc+Kr/OR+VX9fq+dQVqVMof+Jrajv+g
8j5HhX9LR1+4TueqrRGoaoNNZGkyVCXlpNRLx16saKdD62UF9PfTL54G/eFT/FjX1gyl/BHLcbma
67Jq++k2EgkfOhZa6FCqzp4Xz/NY4AvFbqDgZs+ZupyR2IxOH+wqhZ1/Sn1JHMt+rdPygDClUB6b
5awtM70v/JENN3J9qvMXpSVpdrjw9tUpT2GoNkN5OXtl5/vzzJ3qlh5cZ5+6tdCf/ZSCmc7s2MFX
ocH1LiNHCprdWbGvewlVKUmZWv80lpYh9rv+cxorkZLc1BZjQp3Q/2K872m4UirTv3cS4Xqo/zKB
x/NQpzuBtWPUZZmStX3+zMV+Jy9Iu50llEmbaaqFnRI0kiO0RX/R8MgbIjRXA4Ymnt6T5iCUeYfK
R1DniEN6qooYIpVTHnJsF3wFlKKrc9Tn9kr0d+09Hc1T8x4Ikmx3+wWhr1ze8w0GrVRFUEKt1L3C
QCQk1Z+6S/7hikdJvpoGq53tCFasHKa5BiNsFSNfp5X2IINwsGSnr9LrPDE6oFvomhH6bTxsZdNa
V2fT1XhXh6lV9rVvAwZEzNCwpeI/fBPIL5FpxwTFr5GHB7yBrP6ASDXyna9NJfPy1FndpdtKIquk
u39xoI4UpbVU+1egTS3TwJEiRs7183gy+HVI77AJh1xs3HSPjjNfA4C1nRKnjm+ggqtlB7kGGW0d
Lhzvv7Zf5+YuWur3ww8r1x13+LJU7BI0y23S1zoX7RtkQ94p9EMItVQRci3GlksspSpZe/Vg541b
fImLPUDFvZnrhZMpdP5qBxCON7FDMeOelAEeAdRZNzIBoy/6hGtTI/y8VuiQsDFjkOn8B8oco1tM
oELtoAs9RqwnZUAUsY3CagWiQEZLm0LfuKsxedvLkuTQXd79Fv7pLG9vh9/Cs0jBZuk1m5iUAJ8p
dQrPua9Zdzlc0IYVe5iY1ShwfX7GjWAn9QLu8WRsG4tuurn5LPec6NsRSelIF13y1s6mMvt1ndqp
9tOs8nh/9Fgc3cVlYzFKkwhlnzcwqGszj9d6fK0ljc/bZTDaU+KoP3efOXd18Ylo0OrQzUEAaD1G
o4CU4TSJIEeTcBLlOlHWvekLAnf5mjf32AOBH/sov2zfJOPxAwzhUJmX6/Om5V62PKassP3j9OzG
Hpvn5r+4o+tf9V/w0a2/mKJVUZX5F4/Y0Q0vdGa/YsH2teKpqrFG8JY6UtLcSFDev6sVLuz+bRcd
85Xv9crdTT+PbuLXKulDXIg2rXIbuRvdeveByKROaVDonmm6XrevSomf1YuAv/FpVn0ab5+Vyc/G
CPeuvVvnPiy1JtNNbxmt4rsu+tkvoHC0iC/JvWJoWGsXc70mqy/bWFxoqZ0qRdhNfObf6BjvZ8SN
13Ae/f4+jZ/G9xb+D7NMzPj6e2/9SZioF99/J2jblJc5O6uUhRRXSF7KjXN93cFB2yE737+/5cak
q36ulrpLws7p/Hn5nG3tX1N92CnZb6nye52W3ye72u/+df96rZt6dD9VSt3c+/wVm/t96z36FoTk
aD0eeOmA+wJugabZQfHbuy8ayKkBosZmZf6mP05BeSY9+y8KXHD5uzTAXE+LjadBGX8ZeGwja6f5
Rq6filccYpk+qonG7tbLnyO+MPK7Y302RpVLtYxOhsHWDIppY5wDhXmq5V5II3+KDanfL8qhREfT
cdr5vpTpupsfXuz0Ryqek8COhRcOy7XSoFgrNoTsodpNPKtl3lNDbGkiKBrLeipGxYaZSOskX0Ow
1tMDHzAoRfdk3lHAjUuQ/x6dgMVRjn4ymfWe/qpb+AkQu74WYvTqDd1LuKIFoS2Y1VbicDf9xf4F
qLlVkvk+Z5WsM3ge2jtPmOEV6SaO07egSAMNfIpNVUs/m8lXej295S3RkEBd6b1a6pzeONy2YvQb
3uBcVdIHNanv6+R6j1ltD+c0gfr39AatzRwaYaRjWJyM6DmfP4OMbzfrAKdX3RRQ/Bcqa7nJmtZD
GiZVxj49ymziv3dRc2q7GL6PpRL8R8/BgaEUbJQyDTlAcfkN+rrq6vqyTXG8QtE+Nr/ysl6LVk4L
a7rp4C5f3ppDZJHlsswHI5zMpacmmHvS26X6jy9fc4t9x7ZRUsBd3KenCHhPyPwmzq8BZuZvVDmi
qZWWmcAy7qI/zpZ7Y5OF4fRz72sVqDjuU41IVTEzoDJYjG89T+a6nTlQ/r5ZwWkf3guDLOtWKc7R
SJTiNeEzc0riYa9uX5fP99aipvT2lhymz/NX69xRTQATXn3u2w9HZUt5mZloU+GL0/8Wv4p05TXj
zIoGKnFKp39hNrZ1CLcABCYHiqshJUIfZzgofwmkAYXLBiz9nke014sqTesjTOHZNzJv5lb/sjxR
TWuqidnbsPkSZefXfVR+u5n2fRmeu9v347Ns/SaE0/yaQ/PQzUaPhkOjAMrBBKUKNAks7f2zVhoA
LsMTOi7N7wMisKhfGpk2wMpt23Wp4Qf52FC5tug0cU2d+4/PUKEcNKBrrWwAKblSKmXitX1MPzi9
djWOrQ01km62//Sa/twNAF9gyW0vx6yzjgNcviPF0WT7mitJfra5HTIpKXPCr+3QqcZ/7X+Y1Kq7
b6SjS+1Ww/2g/Iarrq2ydxgVEgfb3Q5huCRh2+F6aHty0OF8xMvQjhIZUAlnYoMWByTkowwZnKN7
D1+RItIiimtg8oIThTSkHX6tGWXQUxdgHSCC1FzpxJ/BReWojMCGRmyHgbvZNwLFMEngPzWEd3z4
PJOdBtLBvp2VtkJ4jKTGvO9GNubf3Bs7Z3wa7rqnRph1eXFcqjMWWPWY1+n+ueIyDZ9IxDxIvWUj
gr4DGMS4CA4So3EG3ocGk4rccbRFgFgo4AG+6MZP6myqQKxOY48xguY1qFPlVbWni1ZQnVxH4a7v
v4vx6fsgC+rRlv3YNQ6nro6EPLvTZcCGAMYQfwC6tJ2LxrYLGyLq8yceXsRjtzCSiRatv9NR0Hrt
OBBy6KcDlUze61IhCa4ePp2+xWVY/tp1g0PvSBNGZN3/YGP9xCXoN0l1BiiwBvZJzplPkSvaC7q5
+vknMxZqXSeu3FZF2AFHwTIYbbO6ty9A0uAgnxUZ0sQ3NvHrKuSaGSRfgW+YQXqtPoxvimeCsfjQ
TP88RRuaveAt5FeCtEsAiEoNkOKYJaUXbJhZ4zX0Un9kgGycrxpr7AFqBZhau4TJSxsApz+QHNQv
yKCulaMiILu9rx9tIIPdyVf91XPs5ACOSul98XoaG2minfDzJo3FxzyeRQHU37ySasBL72SRKVzG
Pd40isnk5UEm8lx83uKkMCpvwWgtnCzzvGiPoQZRf383f6Xy1MvBKUN/VYzyIMHb83J0j1eXyjjf
zDXLyfuivxge2rDKxXAvMtzS87wS2CkrxNCjKPN7oSvqvluKotvvrl3ukLLE96/CS7ZH7PLCaj40
dnLYXviRwlV6i0b+edfmzk0cRdHm/HGNhfg1fQzc5kXyXl+TFSiQKfCJ2RCURBt6eA2nmxroxF6A
9ZH/q3xNvmGVxrNWyt1gCrTdsq2ufoSzBHz/Zz8NPWcgEtY8qLZmpls575pWgO5wP4YjgXLDR6w6
UlhOrclQ9F7atBf3ZpMAp1qE9VpxITk4hdJ3X2S7hrysAQaTtvyISf0OkjGvo5J2FqffZfcPKdhZ
gxT24R/p7JV56zbK/Lor2snBYVjcJnLK/iqr4WOUoV2ib3ch/WHZiPXqkvjsc58brje1teyr2mJY
TIrJmpdsXn3K1FbO5XNtAWimc+E8Btlz41YksAnJCrpI+R95Uu4EsmCuIoui0Lex6yUcXjh+IkFg
O0WpFKSfDHknmSO15xNCQr5I3A8Os6iLr/hzeWeitNE1P8ZafMBOLr/pr+1v4WVCn6ia/VpmEijK
73JUykXX+BzLM8h3RL2JzolSIzOSnk3PkML/9nX+ktmubPq42VKel58hj+Ax8NQPn4ZnYxO+gxXq
z1vYBhgt9IgN747WtzScdf7qhe9TnUSpqlX2j3QGa4asnT7owNAbqMTuWrk4JbkoTfi02bEX5s9J
fH9HCe2WUXgmZq+lBkS8uQCpWsBFeN6GIeUyawkotzbPxbE1orN4tsXUZ63S57+5MadhiRjw98oK
hwMUrf4KbsFPpKwvP3TYDI+A36LY7n/74U9uTFvbOHS5+qx5Jycj7g8LMu9j3EN6gZ0xb50vCuXq
Tpf9fX9WF1d2vmF8FDoBag3bnuHzknU4MqXYwx9Kwfx7/sHmTfqg/emTlJtnmlbDlsONu168FLld
cxN4NhTGGDqKNbxM+5c0cCPwXyCmU6YKTCpHxK7nn03z3qEaPoqGtNvMgrV51rp9P/3ccggqEpK0
Le0hr7uaa1/x2OmA0T/CuKCjcd3yE0x3E7LHWy30+9/CdBmXviltAimqjOLtfHH8yusum9KQIZLc
uF9MUyfmmYfsGQQsODeXG7mQCzzYidIb8WvsYo0umtfn9ZhtCCELc/XCiusinERmJcs36cRBAw14
GEhvivaNxSchaKw8uigB+fhmNYrZDKPW07WWC6m4byo/lrREKfenkYpVwILpCrcwxPFknoboK9Ui
CRlvoOUwoUDbttL34H9Slf7NI4oVuy5tP1fJ4fPpGPNMqovYCSklPklrcKKzXHJpE2KIPI5sVHdl
hGGswUJ52rTnX8EyvXxbpsJwYIJA+PlMj/R21NrRg9IGEyKwmWZs64BafhjUR/5rlm3Oy8m+zRdj
UmEnFGQsgpRrMkHlBONffMpmkGbf/hsWgjeHdW/gKEikHZPnsFAIgXnUSqNQgmG3SJfwyqoXjtRs
KGMC+TEyj3lTA+Ec2Hyzhq2/EB+ZqWGj/tz3DUPZX/5zUSGD70GOhJ0U0jvMhr+FKnFO/4+k+1pO
ZGm2APxERODNrWi8RxLS6IZACOG9a3j6/ZV2nNnz68xoEHR3VWWuXIadsZ9LflJQEMiK+GW+dZw8
G45Tw+XtgKncJPDoVZ8TnJDSp39nksiJFCnI6uAXaIF5NIqTCwGEsRAD/KPyioMXhzA1SGFaNG8I
Zm987ktBfTbvJjFZ9r/ZGjPV/b41Nq/JFwK83cDvZPa1Vmo6Va61tWdkO+FqrjSmXFIa5wK75f9A
R/xcOMuqiRQNEkJlXNKhHaOt+joYowckSkM5nml7il+m7FhuPC2fQyaeOQ6gZhOMGQyHpSVwvo0N
9xevXAbZIvR2r6oPJp02aGdTYKP6zZccnes4w+IvdUL1QApU6sQNZk18hnsEFunqs1Xqsll4R9LM
9ku4fQDCZef2EcDinLcb7QWmoHFeo3S6Cv833DAoDcoIa3w7MBXsHePAb3u8577VMbA0QtR/x2yg
bSAdwj37kE/T7XR/uYryUnqjLIDdjlkb8yXk3kl7geP5jIxbu8cOZLpzre16iW84uDd2atmk4fD5
9hExqsmKzEDEqKrODIfp0rJjdODgvLRwQsJ/SOj9eScznHcuLQfLsuPPwiBy3gF+A70p6vURZmcB
aYeZ75IvRhAKI4uxcWmyyWwXOrEdPm7Gw3MQ94/ryV72dU2/ZdkeozvmSnsJBSKpZOXSyWi6mv62
sImymHdMZnKdUid9jHxDmCH40V73eK4s29v2bVwxNdi3s71iL9Ep9lKL8qK7brOtac/p5t9Ok8so
95v3s0a55mLIWnjZ301WRGC/2WmO6UBvaTocRG9lhUyCa0Su4liPtVHTEp2tSrWb/lx0x1xxX3f1
LIJYY8MmJlmet+OmiB3yyrmD79BSquSGha47keo6ye7ioBsLL5PykdbthSmdAefrrblXUXm1y2jb
LsJkUXgazlXWm/rcwbNr/rI7vVyV31BBHewiypaEdr3kBokv13A4n2HtKEIPRsJ/lm3G4OsZPwTF
E4Ex2dLlu9AF7j/6z+H20zs0FSgpceczcWch02jouLm1ltmX9bvyq7N/X1vrudbm9eQB7BS+2WCr
t1glMGrB3Y7G/wJkTtuCc/JduASnAAZS9/dbD/kA6m7EdSgGLUZ4lA3bvzgEeLzxP1cQH95ar/4A
k8jxi9OC2ckw7/lhvI0Ga/EZVvtHCvdx5F/rSQfEuUKK8JRUhqbcWBcCViTGfMQcNxVvRjE+h/PG
+MZB5rPfPpa11HDF1IHzJHeH+tmgJ8hfyL6sHi8LXOotpqG/XH+pRxhpgOE/Lh+FYW6If3D5Tn08
P9Zfl292KBw5c9/7gYkvIxQ/8+8dGcmgclmwx69C0BB3Ez1WhHBZgQRBCSuz800PD3QXUkcnqHx8
Y/RPV5rm12HvCvQL7j6ZzwRoFm2aQtqU4w9HsZsCO/3x1vCadgnRPQs4tAUGPX/cYNE9CY4d3NR+
Dv9W01Pv+uVDlaqnfqYat70uLyVnSUOKwChw0fWrXvut1Lv/Xn99SewZWrdLmwYRqWPEW1QbvWkE
mXT6zz0Tt+7z+bntPqFGlL1aN1tx8nerEji1HYzXyZG2XJd5nGjNEaXwPddD/q7XiRNr849keGTS
AMrQaAreUB1OHpMi05iDtxNOTf7wGA1ai/xLlVszFpNJkvnUOBgq4LA4m66hV3S2ya0I/DxE3v6f
8alZRehBCQgQwpkRUQypttPBPZSDgbOQKyrwDKGblWwhcu1RLJEOrxPp03JcN6vK9uN5rxHPHm71
3byZ4XTchPrcEDdvgRkLBhqjZhpBDov1LG7T11LF9bpTXfLT/i3JSvxciFRiJMyTOVXN02tZ7+vK
HsCFqZ2ggMWcWlIR576zxdf7sxGUB6n2ksF48TVxbh6loBqco6SemquToTTFocxH/EUxq88MrUHl
sY1KjyAoPIk1ZwBy4Bnk5C9zK2S3p7FdLRVikYu2+ylQN4MOjiNAvl9JNggPtN5y6lNy6OZavnmJ
Hp1uQub7qbqzAV0qICLnsTpx8yNakYtI7oWKVaA8DHIlb10bvYn84rtqarE4VySwcEdXmS2Z9R2j
9Yqcgs3Uy/n30M59uj8q0NupchQPSuc4D9b7yOCBwoa1wJw+Ey3ZrffZyjxhriyNrhG3Pta+WE6I
c+gFZv/FCcY2Y9alfiYovflbjTwG6jfWWZ8EuAEU6ZKUsQgBkwSnjcXBqXPU8lvWIZ7h9nroZaIC
5rpKaDW9d9RC6QkXcoI0kHIL/VjZcmV2AQZ5/oXCJT6F7Ox+MLVUY4sfsIephdHitippy/LxUNVB
H6dLxbcEamjQ/ozxo2hadj+oA3MTnX5eTYEitQ5equuW+mj1M/5dcSSr+EEe1sK8xh3Vgzv/i5j3
wiClfyy4/FCvizm+sJMjT8uZbOyht2hPWtuZOlPt4W37dZaY2jsP7l1UUH2MH6biUs5DqnxeCwop
v9CSclz4wChIURJxcvkqAtKg+4HIo857SXuXsawEdgvmAe9ewSWCKGljNv0xyCrGG1es88Jobv6h
yWSMowelj8f7mZw3PIQJBro3yaDcXSp+rmZi7vG5B6tcfYDWCFsWSrggwswYN/8+2+duSOJA39Jd
pD74XDhSinp5QX4sTW6Bgnt7cxV8uwt8ZYjBnE+t9U9Il0cIuMuhHb+MxOpS2Wea60t1bB0Oc0SH
Bzk1YN/ygYJMxE6hHIg7rEPf4+B77N4w8T0Pg0lM6IqyI9vXxIYGdV4mO6dTZNO45Gb6AZuXfSiU
eP9ujRvQkS1UwBHhXIZezymudOHVb0ZbQU2khIY21sHqt+m6oF4ynzLjeXrdsIHDxhkWrGkcYdxx
pEZ3772VYJgwpoEMFji6ASeCLdpevMjSBQUPUbupB8ubDTsifkQJnhDtbjaLzkW+u8c65KoKsvAA
dBSHNKChQAV+pWe+wpwptTB4PsLTkQrPCIrLrXd69RfpWek714rf5ux4bq9u2u012bFw9l+B9Dh4
dPaDa+fWK31kwpn3HpN8v2DJvT+/tYSO5vXXH0XiPju+P2bMVGb72ZW1EvvwBvjy7wo+2E05ZPz+
q3dJj/xGVgF2HnpwNKWBUO3zy5h3uLgiX1baY1IIii1/bbs+pSMXxE1xeJlJL0Nso0bkf1jciDHf
dCS5m7sf4TOjMYuHxY/DdRVYleOBzmA8AHn633BjPv2GcD9xD1b95Gg9TP968eem6uClUnV6aHws
dxdf6yMS+1mi7498kZnXAuL5DNZ+86I0xIrcDibYmukN6oZjIddYHJtbwH5pMN9M8yhwmUGmJImx
dsiENUOyI0NTB6/CWN7rOYSD6WXRvYkgCzVoNtjpFR+qgjKlUPuQHbEltY/K5Q1PuvhhU/6EsC58
Sey//GokQXOODyKD4zmcP5p0H5kP6+n5ve5k5DA8mhvkkvlXjLmSGK5e7++P7hWMv9eX3EcHJkrL
Via69UhOurZASUQ3jLfw6dfDwnQ/zLT57hjo2R5mhZZ1f7ddYMd9Z75t44o9XFma1mAQVQwgqNLx
DDCY63bWTbWfeoh6yLd4Q47wnqIMnqVmUl7dPraQGX+S+/CdTgg1pVQKDqD0H8GXujgPscU2ovsw
/V6cLJDl+zfN6UPbq8u6vTleHPTgmNjM1Xh+uh4l0FoW4Y8Kn6wqPC4MawzIQAXWoD92WGBG3BpL
fkU8oWwzJ2ZI/siz5OHzLHlK/O7psRxB2n6/tIXivGVHl/756zoYswG7hENsOcBiAxsdXm2gfll7
kuOID97zs1MmONcrXGw1juLE3xaWXoZUZPDLiqG70kSto5k2qCFhQAP2WOntdY80Qd7Wz+FnPLKU
cemys+C1/GiW3Pd+qpWfWE2cXQAllsR1dHpTZ9lb58NT244DGjGKpiX0oYUDTQ/G9uqiqcc+TAbt
RkZOdvCp533zlvl8Sg15lHMIy2G3iqcrhV04mnDjiHsl9NmJovQXCfJcwCtuhQ3NJT2S+rJF+JKB
VWAU5KxQJsusMT37NzgYehMFw7uZza7EofDHi0SvfCVa82I5qAJDilvFa8eB01zOw/nS9ZMQ3KtN
nJkD93JdTXSgZsQrTZbT/K73UYES+V6O74A7OW/B7tOLK9L89G0rTPAvobDZtOPP+aT0qsQzAZuk
pqU2xaoR8kOHPlGiSEjyln2Gy+ffPNP+LVVu+7tX6po7PsqFnmpp/2sq+EQDgeHPjV6x1tlbwtyl
HWjAKbDoQV+SQpE3MitQvfjUlrN8zxQdMRF2+RCXL3RYvV32ZcODGW2zs3Qur6KNJG5dfr5811HZ
iJ28b6VRaZZGq1MlscuHIx2515q0vhywjw7RlvEdPsAsEeXH5T3jXyNqYKkpAxUUL+F7cHpJmzPB
Ab7i2RapvlUYPUenYTwCPe+cZyO/3Z7lOzLt7/qn4BHph7qVynuSwGblwykya7TD/liWT0NSSXx5
KAknJOwVguRL+XJgbViO9XffZ3LVrwKeBOtaE2qFxd81Sc2uJqmXcla98xn7XISHQj5HC0lCMN6Z
67eczuWR2rOcyGYzODfT47/7pXwAZTviTLFswI44AIHbdXnJQD+o1tKVA/zR0JAAMmfHfXmkykcZ
tcMjcttH5t/d/Ixf0G+odB0Sg/U9Ok3njxcarduufPlXJEezsHq4P6kfz0tyuP3Yf98/7h+n2c4i
7sS63s7Tb+8X1aFu7mszGH8fOpfZDshR3vaSrceHW/nwwwIT4B6eiuO3P/EOFvNwGZJsAYrQpfIN
rFmsnMfRXVpk8u/WM5zm2okvSFaCMWar+9nqzO1Vqn6JC63YSglC2yRWGx9+GvNDWeKGSruUr/M0
wTSAVOGXmGNb3J8+MF706XPMIPVcKXHSiyMnqTLLGfJMU0QGZyRH7SU0A6z974731TTm9PYXcElY
eB6dLO5i0O3ZAVgRnDIBW7OyL9PxzGphPnBhV/n3BSqNHxsT5GkWf4MJ0OMFKcfAzeX+0iV4d/gL
lhcgdtWGytqIbKY3xdFfZQW4s7EWBxrK4iI0wL7QkNmmIbLerWNdHaQJyVp72EilkHjmZU6f7lkS
5Uqi7cO8HXqXyZjFY3P40lje4r4bP0IXpAzbGJKhDbkPsKzsNTYxZkE8hHxU6zw1j47UYrihdnp/
uAzVmPbb0aADnriim0bczzSCP3DcZ7WwM7znCsGqiYBzevPPcwgDys8y26GkpCesqXHFK+NylV6v
v34SOaYtCqHj9u8xePYyvSRVxePXYWRHtsMyMjMpgHNRefhanS6vjE5HYQq0fbAMvv/qvaDQpNV0
cZqw29Rbvv66onfgqlqzjXadfT+L83IVx1+ZXuH1+Zr9OnzGUw9GGjZkH/R9gE+P2OR0p+x0zS5X
tWPktia7f/tnmRFDEhuKL5XgXATpbxfTO7+YNbvigxVhx6K60v3O7PqePDSSdCFs4IHrMdpXsoM/
php8mvLJA5GoqoSRy86/haMQ0nCULtcNJ4sjCSLCocXRZsupZtq8F9S0z1Adtfg0qUcLdZ6EgEKm
chn7BhcGnX0+tKIPgEf1jFJWel0wc5oP1YqOL12Ug1Sdplue6bSucCqanw/FFsJ8oQ+U2UwvliRb
1ndmMHLar0Lp9TTG39hRtCqbph5OD+Eo1lUWequ368gpbcadmC67qtJV35xHbmV2dGujsCkQfx5f
m956dpXogO256JlAHlMtRzwGJn9OoouWWouFO2iIDAVgxPxh1XueajmqIyx8vXtg/eqIr4OkpIby
7o3EO0jL1MxUJgPOiQprxAnNSC/3odi4fO9nVGBZ+plVD6HCTO4j0zrOOOPMKyq9+JvN4uwYEm1e
6cYWr8+W/3dGkBdteqmP2/ezZdgdEAHAjm2C66QIzPq6flda5l9knt7lGOTDZGTbDaLR/eTW3rwt
+qv+7ly/tBdv2yEr3AYvGKATKoAWJG4UZ8RRSgl94C5M4ME6/EfHMLDkTCchRGRddy9KbDEDio1e
3XoOM4MkE5vyXARopoIZ/yqjO81juVvoQkYpKBK1/kEs8Pvpm/lxl9/5xUvxy1vxf39BSF99X6XJ
kqH82eL3c0nRyc30qRIP48HiY31/Cb8YL25qp0d5+5nYQILXp/omW10nakjC23f1LNC7kxOuoFLl
UuoKb4OS3DSOuLyyrCSK1VWPov6ukXFLSMVf+Di8eoTcgesXneGxsntF2jfBwxTIzxvJd584I9xX
Gctk8msz5YOrgPavL87EkNjHgUhhz097tK2sYJ/khU1eRcY9Ov4fRaLr9z/MIX3YF2i9K85E9CY6
tFKLqdW1Gy+jfJhFECj6UWwE8/0FxfT593ypFcOo1IcvKk7F2kDFb82LImhwas07bPEb1+pK+TfI
dAjmMoEnbbKcG455T1IfdS+tU6vYyPfNDp4P8QTBO6LQHbfzjRRaqYKju6uj8veDEAByXejAosOL
ZdTRZH10Xd9Aly8XV+qK38k7jp3LgWHtVVXSIzU6dvirNLJULRas0gbPqDXug38DiYIQc/9OwRWa
AuqYG27KduKAAJ2eR0pjxObQSDrTWA/uItc1J0rdQnIlZwlMaf1qdsGvdEvJfGnQFkECmGe2Ndgo
JIV6pg5aos856E32TRtoob5tFmdFrvCk7OPqvZOxSDItrgibaWYZZSc8ARwIyyh4Q9qz7damOvXk
LGOmoYOjH4RBi5Ap9h8sGxhH1e+dB7pHC/7CGbV1DgGTwO/wWVmavBgBhWRbIb1zFV+LU3XV0Y+G
/BUjkztsXoWUdUo8hvOSB/QZL7lH4Dho5na0qYD9/pEgTAPWCmJbH8lYIZBV6DTJF2DmvMo4dgXp
3PwPvy+5PsEy3KzO7MUak2wTUlBKXYQA0oQ+GwXT5jl/4XUNqeUDBrGoJm/1rDA1tayMIV5G5U3c
xidAI1h25u+ek0PlTOzwtkItEHn3zxSrpAHIlQ/fGDD/9mAlVauHYHZ73fNWZT7sNFyIOULLS/Ru
UWnqYLDv3Cv3Cf4Dx1pWXBFsZVFxWhemh0XFrPTQznIMqh36CFf9G1oXNCxuQJcAUhVN+oYRHqMy
NjziFqsOmexAlZL8OrHT+ePZ3Qe7zzO5fshJRWEeLfpmk8Xfx6jYHLNIfuwqm9D7UUSwb4RNcW25
lfiPOlS8sPnQ8PEb9JLzIWCGYyhyXT4cYwwQHdi69IcX8J80FGB0nvxJ0K38k/a6vvr35D6MYNff
9Wwpgz9RAVHQcbagv/Wo5pL8xG0gLhYuTOfOSNdEQr/chSbAuALjjUNYS1speGMSpq8YWtjhXCeO
X7te4RsY27mLcjkz/fr7PgcndCsDfS4Hyab3l5gaMCjY7mJonNlt/lSpz8Vb/Lma80d4VvFEt7wq
G8qZwJjGoubDypOlQ49uLcEHTViOlMfnP1SpTqrcDIgupzJ+wPQqWEqeK89ejon7tQbW9RjCHPmb
94KP9fZr3yQ63lQur6WWZthe1vL8LmVQHfA/OftK9w3qCscXrnZrWXEhPtznw88dYSzcnHDl70F1
Px6cR8SyrBt1vYKipiw/IY3PMF5wov04rCE4YJSbkgCEho0c1p3MuPkSA+NoMvTNSqu3/XJlH2XN
Nv7Ph8F9OA3WzXkFGcwM4VDF1nBG2wbz0UGC91vxJ9NN9+WgF6wvFtwETO/MjEGXc9NO89bGIgIH
WZ2rXiEYvKdavO1bt/AlzJVftm9a9Ix82cN9rN+fLcJoE4oX/KzWOQQ7nU2wa4XKuJ7rpn/yP8qF
KgxWXPxElXTpz1tB7b/Cw1MYPSacvCXUAXnr0IPEJ9+BeSv1FjAT0P+ylozJcvDg1EWC51Nv93MA
Ym1A71dRsrSIHsDsvnxH9wSx3B2ETOzguSzRS12xgPc7VUyQj1fcbDM2nH6fAR+mzR6asvKs6lMB
cv5QEHKTIXQgHGBhFJWW0bO/KA3TA+4aTdz4QK3taS94NhWl7EAe68x3o2KTdeAPdA+ufwnWv3KI
YCLnkLkD3vy6T04/Z/1gdB1y/e+CzhVyKGM6wOq9lgwDpfgHjURPB/bA3G2kK5e3dZHza2GqXDyP
LkGrUGLotakmGTvMI3RoNV+HW3pDizMvhBRv5XRc9X+fJHoj9Sof1152cInUtnCkC2ZYTYJA5THB
lN0S4RDEaDjqEEJTK/aK7fwoiGkW/TiSvho4l55XEzMMumriMzlZ9ekKQyLT5ueO81WBQSKv2PN8
Z9hUFm/2RE447q/qsqELaN16+nCLQa2niJtX7mkqrrAsmAg4tHCZsHN2mm8WsGUUNsk3xvkKSvS6
P4uG6PZh7AmHmzc9lvT0Rq/fq9SLPNUUBo9DSPiyL61FcHLeU3gIgn9DW1LUqPCxbYbLrFB9B/U9
unlezRVPU1CcpjF2/h27i35470gbhSkyaYwDi/jzC9LpPhuB0OP2XHwKe0fq2yGJRqmi2nZoVw2L
182TsZXDbqDUMqTRPXcyHggji0Nl++5zMk6woYGWm1hCGVL88JltGmWLNl03Bfwz1Rn/QtM811PG
CM24GOhbom0rEGhXSvHsQwS8sYhapd7umk0veIWWY76l3tE88CsjB0iIcsC88yXyFJvD923zzJdD
4rti9Y8A6t86Z1hcuATPlktLNGpx45yRB4Y4WeETPcq9TkkF4nAP1Ixw/YK5I6PAj1yd1Dfcse0g
BD8w5Yiwjb+2zcIHzDBYIYlhMrlp00iHxe4J+6P3ZD397K+7YZ0bKQQyUVC4xCo48oRz5Ujbw8Jr
zq0mxbdd1z3Ijv11VvZTFFePISQ+8epUjIqDDXKtcmj3Qw1mkDY3N2bSPM1lK/vfohSa9Wi3sao5
dfecb2nnTNxmI9U174hSFn3wFPk6T/Toix/MnV+QORwp2G2LctdHwaap1OpGAB6tk0GJwdW+UMXi
5nNdxcYL1rscfD8d0eNEWz97wcyCF5AQnD6Rvaa3aqKlwVy0U1RB5CvG0HI5qtlB+LRXNyDg/+OB
Zv44WrPqqj9+CwgeXR2LwfmTw2U4rJ3KQzP2OAL815SNxYFFzpGXDf/AJrQfJVJ/C16lsS3TxYm5
OA9zJJFYBPA8lqTGF/H37UPxpC5Sw8hjtuoes8LHcXCniN5/bSIw/j5kBiPMB4dv091WcvYMDgvx
W6nq0D30Nz/W1umfdYPr3ip87OPwYqG58JmriDCpTD0Ua69A5GL/8I2sEQ4W6L2ztnK3zfEBCY8p
2CdCmPB1+C/1cX+PG8TJy0ADE83gyl5tThsW62k3xGbVVQ3PUZg93cZ77+JNm/GrGbpSpMEjW11g
KD4eJNK46c5SFjjLVtqt5gRDHjZSKjDIpte//aDwtx26DlXHcDtUQWO9fjr8V8t2gMnr31U7ri7e
wtC/xOKiODFZPGiRipNcPXUk0Wbt3wvcEG8lofZPfWBu2BYsC+cruLSW+BBB4DCD6UNwjQ92lPB/
23zgWT31tKHIFfDB8dM4dVsHmYST0DDUT0THm8jTCIpw3DI8GmkKNq04Ecl+LIYJYe4jNMDIHi10
Ag9xeJ828UxtGxhZcLow/hJrkHrLlsN54/gPl06yvKzUbMXmd4f4G4lywGWtBmmULQ2hDGJ8IviK
ZI5VNRA6D7Id3KvX3DfIODp2j+6K+ZKHUQOj+DJ2iKNNnw31OQLfcCQIfgRgFSAeDGPx56FVCzkr
vLnNpFHhcSsWlqkt1vk13bxZRH8oimDvLc0Tu0KzMvAZnyqBY/eA4AGxiQcv5yAqAeUBuB3TIaW8
ef0DhLKdcQceKr0ccr/5zLzBjwtv13FwJ78DdrTUGAIMsHj5TcDwi3eukAER4gd5WEWcOBu8OON/
S5Bm8oUv+fgRwZwz/VXnvh7cU+/FYdEj1d3wH49rz6zKpnZglNXbdRZ0kK1xd9EscbsbC1cYrIrt
lPCPfqExHqYEJBUq9xbexby36JT68N2zSUGAVtOHJrz8zsHXAdLcNJc4D7g/m0p63j4YUuuuvpe9
/PcRvm7sngqAcQpt6Fkrad9lzYK8uN6h8M4I6J4xlbHXSbdWzVSOVCp6fmVm6datBvW9fN1q6RYE
O5d/ib+S5+65RQWE/XBPNwKOtwMApcAtGs4BnJlZ9G7JGqCyKTRSJ1aVJHK5xj7JBiRay2ftsjaE
YuYHNlqw3Xqkq7GDjQdkmr0EvhoyIpbAnWarem5lGudmzsg20zu2Sn2gHFu2feuWeBl3Vz5OM7tv
XNOVZc+lSeTK2SHkfTGb91adZGuLojHY9vK52g5ncIHBUl64Uiy3VxwLmHKtK8VusaBY6iyaSTY2
axmczh5jF+h7YVZC4uncNXrJl8K9YeBw6qTlv7+gsKQVqSr6zoPIztiodzYcZFOUhmOmEIKKA8+Z
zwivRSPC4eQEeUfn3NZOp/o6pQuF2ZJrJWxU5gBwkDA9YgNp/kNrd3IFXEcV/OdyXM7ohlmddrND
Qx6PH8ZNunUsAYTKcefQcdfd/Ut5Vaq40bfOYc5dr1rerqobQd8vS4NXu6styHziVl0NXI5DJ0Uz
Wc/rqhKE78JbdbKY+XLIRTVFx3vV56NDvBLoZ1+urW2+WRyu7FZcejhjiO/wNNIFNwHKqV6ut4m7
iZ0J8qKt0ySMK4awrQpTyvb/iOvT5rtrXZO1m2tFPW8Zshrs71sPesZCNdOI4xqo2tzkwj7cDmws
cm1kGotCpViKrIWMbwu3IZWNzshIe8YW1Qcb7+GO72LTJ2A72TmjgkYEb6dNFYOL0b5p7cOIY/93
hTM9Dm5c3BLziueteI+o8By/RuoGBONiOIoVo2fmKXdNZciS4ZT7a8cwNFONO2/wwG6B0wWtRWa/
1SBR/FmVvEbgBQRcCXHq/Et5e4tyxdDq8eVv0RsNnj/P/sGziXDMG2C6IiynmNNbbnDJjLXvkyCh
enyp/+Zfyqoq1V+z4/zgrdm4d8e/UJ7ND0rbXRVirDmvO4CSzXnXuf24y5Rm3wnrU/KMnSlsxMvG
EMaV911N/X08Vym6NvJMmTgZ0OMxhkDoVA8OLpbukK0kCrW9Zd8rpcumKcXK2sjAyVtJxLXdTGhC
smWbev5LtDOKOlLWNNiiu2aSy5GZI+73OVXO/fMB84vq7R/8PNyijsVn7nNYh1QGT+ym/BiOO65k
HHo1fZc29Dw0hvGZrgZwjf2zcgy48nx4wyx9u3f2Xxf3tYntlH4vfRRnoGfX2iGwWEZ/yWXFyUlz
pfCdpCcxGkMgaesy4CZ+1YoDR8ByRBqKGIi6YrTrKDe/Tt6j8ThEIp+bxJzJAbX0X1r25dNQxaY0
PY8Mjc3Qx7Ug4969HUcnOO8ege/WOPUv/SxtlGnA6DpgefluLn8qBvDTsjMU/T4Apg+Y0CtFNsZB
+NXj42ZfqTA8zs+05ptpSBrkvP7mgB1dnW7jXxkG/MK1bY5ysKcPmwO7OyeXrlhacEcszszQA+XN
+EC7JPq8kcWhHM4nyUHBme7zlcKMzyhn0TbHtZXYRrNfFh/0Jz2gPn1zDPrW1CbQApaj2xRlbf14
EW+ekltjJ4p729/5SJ+HG+fsTOcj8yDbEodLszT+z4kg9//Jd2PD33KeznZcoRU2TuouFZeVq9ho
jVu2Lx0n82OqYiIVHpTcD/LPoZJ+oOa9hpEji/ZdNdndt6yITGOp8/rnVEizK39EBf3KcLyLqHzR
5fl2l0SfVOJ5BZ1u/0u4kN/W0tuKQhbP3ef1jubR/vGS/zKR+vsk+fe4l2h7ML+v9spusvvsXZtB
yhuee6tagzu3CFzHx4tqrrH7tx+Say7NOeZd18RmFlr4wA54mmmpzsVMiaJi1z4l52ctCjUyYAom
TTHRIzpNSgfu5g0Kr0KrDPCM+T7zte2IcM/0YvV5+retx68xTai63zc+/nKAMN/Gf3afHks1i1Se
5eRGo1sKwy2PY/Bykh/+oazOE1EVFbcwOHgbWo5JGdh82VrXL+faXASABpI7bTcxD/vaItEs9Vb9
wnDxuutxYFm8GjRoG6XySInsCOUNkboshoybg6WP/y1mxOdQFzELApYyL1wP/JsrU1yVgVfRIkKt
wbIqyOC3lgscsr8mtSblT/+aNMQZkLSoa6vCfmXZMvWmtHJ5tELkmhInUfs4dweEy6fR3bVV7OMm
0leWa3q/1MPcsEOpN3lzzKtIfAAQAyb0n6bqFjaFPspZjhayCS+3JxrRzIfAMFwXESqUrQCxQhSz
21Ef9gqFukHwFi+NmKVwHGR0R8+Kr/FdqSqW3TwbI39fnJjaNKU2e7ljN4CeaKN/eAY2zAMjw+ZC
nm5v64phApY2j4cqrAt2ddDbURxJOyQmUMVrglB7ioFBWNjT8d1nu1csnse8nHY1sXY6O/KxGb8U
LMh/21n233K2VYrrtFmf84nSH0i2+CiptZPvWgPUMD1LHFiMtBTYfaefdS7EEB/4+bS8tCEKptCa
E1csnawGWzfYO/XjH1sioqD3vllWnmN8oc301kfgdB0hSj6lbI4RwADw+5v9zf9SnjyAT8eyU7HI
MyLwaFTpkCM3Lw6Rcrraggywsy6usK3mchUzs8DV21Rd7oXpun5Ny6n4zQrfKYMTl5K2jIPnWCbl
PMd0uxaCx71SyDU8V+jj36hOcBk096e2DF+90Nwx8ZrdTVm4u91qTIPJt07/7sv6ePR8cxPck2fD
SQsu9vGRgDL4EN8ueNpLcxM5QssxU7xJ37l/vhzeYAVIkLlTx0jTp8dbU7FZezAruy3Z0Ola2Raq
uiCD2LGQil0Fecj32GCo0Xd/BgMW9bZguM3FFISGqHxKVFGHXB6XEhQ9D0S+T2RymsC2XePcxGPY
MxHYRSXhEVfinuqxtXcYLvuJRG0T1wpLLmyN9baWQ+KyF1PzKNT/SmAaetQVTcjpVsnmmqdlbXut
XjwepWiTr8swWKBCjNu3uGpz3i9DkkDhVFE5Btdw2UTJCQNtsnoUjNUtWvvb2aLwclYnqixRWAw3
AXDWQuDYTY8ssZONB6v+7M+RpVayf49b59PgmJ1l5Wtky/e3HORheL+9XGmutb3Z8vUHHwcfBQ8m
SSQKr4/rt2ftFJqJjHT2RX1rS+KqSMuIHMZZG+w8E0KMQWGK7ghJ3YP5vstjq38QVSssr9X5qv60
V18bWd3FTzpZaT1KiLbtkzDQfXPJumD96Zqcz63Cra5VUqAsQPI6o7/SdLOv7uLa1sQcKq0pLrXS
607hz80ZPSXzLwsfimupO8IRRsdL/H7LRadsKOivp1pWvYxMwqXHxqXcxA0IjBRj//ueYqulqws9
mfvyLSL3IS/zW76YknCaNPoEj36mIc/wXJkgcLxd4PjCpRXy8gn+SP2iSv+Rco/moxNZ07hcRCPI
Rgpcv/O4SJ/a2p8jENEx7fT73Y8UMswSm/fHy2NbkcTFZFyjxXT0UGbrnktU6bzCL4jeusF2/XBu
FB6vt3MjP+7aQrExS+OXQhjd12wDqUtl/KxkRyJIGO9fN/UiCEIpv6k7VRhGGBnNmWQ8Qq5DUf70
XV5SLS7U49iMPtrZvVO10Eazm2cSv25exxVvQZN9RAcsRNd0k0XD+PFlXHVP1RK29mQdP/R5box5
D+81r5H0ibEjjUo3WynIEdQpIdkVG9AsTVF6cJk+XwvQnMFxUXUTcMSYR8yfkZqRfcT1QzzH9eMI
QZ25F7LCo595lGjMe0s4Ej52tn6aravaVr3NrnlhFLP4KiVefufVZS/5/XuoZd1Y3gmvuGOnWbp+
6bwzMOzpDDuhaT/gKlW1Ied9PX5+3jed7bV7VavdZaRXH8nhXErDvfpY/osP+mxlSX1fels8mstD
c4vFWmzHaR4skR9S3AzuRYSr3/jaWx6i/aHp+4sca1j6oW7tDowCK8k0+/1e0b4uf1vy1GKw7i1f
E5EmPxjE9Navp85mcCpv6nrwdrF1ej8NsLfen++pzq55KG+au45/DRyIFp1tawuCiBYzD27iJ5F5
8TfnZ5RTraIZdjc1PbMOL2LkxOFo9bLqLCzMzg5B10vuX31ftdRUNLbSHwRIzZXiax1l28XqbZBt
r+qlX4qiKmpcqsxshJS3keoQlZqGvR6/l1V7VWfdwxz5WkfJ70SUbCW/1730dxao4H7smnaKuMNr
p7ntXQaXWvy+aV46xVa+zt7u4zbjCPKNIvj4YMraur0vKvPoMAvrsZ8eYuok2ntcRYZV/44fNxb3
TtxTGRCw/N5dolM17qkln69/5JzD9PmTer1MC+yd2GqyXmFks/wuvOFRprtF25Z9xvSmDa5gGwM4
0gwZ566rcKDcuPrsFW9CZAQ7KG4NnD9PUzE1asKiEdEAGZKsY/wefh7c5+oRflmOW/E/Q8f2g3Sj
ihpWutfyXzGc+TzZmXcsu4npXKsDTZ4LLZUn6Rippn+TEMLAnA6QbagocZ8UmBqVRaSSYZYNqTLA
xQuZ4BHZFwNfVRmravH/hxauYm4DYunwT+CAEel/DXpwtp7T4iC8VgDTApmN07aDad7djpZd8lA1
6Jedy1ouDooDbPnpQbSkby/KhTbcSVTUw5QXJRMdJ6YiwoPfVaVmU7Vl14DmT+X0y7yCuatWZRpa
6l/BhDYRZujePzRPch6gHsaOj1CcrD5v/c2UmAGAmJ+gKGuy9Df5X3Mh4aV+lvIcajpSzu01dwoQ
XSGp7nro58q3RcC0fSFc+fwFPqnofKn2ijWWnOrNPye3UiQThGIZlOVlgBldVb98Ej/NIY1UpqqD
cocMXzV4/hdC/Ah85uNoIzrpS2+1nij/F+3TtY7lhRLGYGk8uw+YsOHbPQa4fK466y3QfWC1cfZ3
OxD6AuDuB8ql11RnaGsjKI9K/s4UDM8GV+0U6S6qavG229HO0I1iyBCDWTg4k/EqKpY9iIg4LW5K
4eG2HxUrfzBkgWdZd/HuwLGQy/l5QMGgigbbPyydPG22QUiJUy2CDQJSdrP098Euty5DCbNIOU3m
loFYmypW9r20Nbc3LatQS5ST8mqSrTW8YuVVdha8mmpf3s28vB3L20NRzUaJ/iIur3vro8wdBoD1
vLoXk/Wl+JH9Xgz+XubvUIUkAZwWX15w+bqMTrVzj56v8mgUqLvLFls/B3Uuj192w9togew9vf0W
ydlNAskbIr8l26oKNl7dBEBGRTYq8pVwNKmoGqXHC4LLroZ7pILpLkH48mqhiGO70bm97sejR+PZ
Qfqpn/yJV1D/lMrnxrFf+i1Qff+MSVNMyeHPP2u8ImKZGzsIT0c1Hp37y897ppIFnroc4FUMM2zl
uIywi3b8MA1mV7IArV5bpToMQZ+sXEsKquUC5/yefx+A2v+RdB/LiSVBFEC/iAi82QrvPUhsiBaS
8N7z9XOKidb0tDw86lVl3rymsMGlu+bXfwtUymCitGrA8xaN5R/mZKqQYT5ttvb0YVuIaiTsG1Br
ZkDQPotsxfqPPn+WQwm50enDEAMF4fzn3t0G0qbc3nKATG0CQa6/bll8VmMB3HYKlEi9fypRtDll
loVM2OSEyOyxuIPGI9XffL76mtspeetkf/owj/bmA/AD29+5Fl1WE22IiUuA8R1ouMpX2yD9aEsp
9GJi2uLSZRG2HJcBkSw+MF0ab+A7dquAVLlrFeR06vTZLgfysSTL+gIJvyBiZuxuWDQSbQBN2CBt
kcib5my5MpciE6gsSuf5D2yjncPD1/9gO/3cGpQni5/cLDPDcojXNgNcmeSfBoSNjngP84KByHZ/
dp3cZ05jn5tp6eRcTv+OPZu9k92sb/GlFku/BLWWSbJet/LqrloM7ZFs+y+gi77ar7zuykEoUYMT
2CVv2fJCHhmO053mqB5pq/XsNTh3HhK2VbaQjqK2PEh7ZIXvyoZJ855HP2+BkHqEDCgl5xI91nOk
t2WrPGcOriykLbkMUNcQGT7Fz4trXXUM6VmZlyCOPJqPgWyPWZpobxqpftQig9IkQP3mkqjJhyY3
w/ySAfgAbAyrCGm3tMow/3lR2Ux4MAde8wB6o6vz/vWbBVdButliuGqG+9qeE2/G2umuU0Y4Kz6P
qya4eV52mR04XbtZrt9E1A36gJqtL9uEUKxQp93VicDDnbdUjM6UIHgI8aLp320N4QOC+Emd8pX7
RAIKLTNFx4H+2iws+es8uLXR+pLzvBHW4cvo9N+15/OSeNYV8JoKGhgG4CBzy9YIb3BaGUcZtXYQ
MSm7Rs4HcKbdO7xa4TRBSLMYJjLTTf3vBf5qDwPQUyEeknOPI52co8O3/H86sRVT0Po06uqRO79g
PefmppJ+g6Zaw2msvKEqExoGkhDH+iJ4NVwrYCVLORJersWF+aZMFwUIpKgRAvKrSc8m6hK75tb4
DECpT6c03D+KLylIzLvo+EAt1/D5I/0dRQMH0N/VTGuPBV8hZHv+Izd8Z+5ggJn8ZEocsnW1YzwH
aqd/F0iFp+tsvjCyAqEm89gFAbTkPDq4DW4hIYFJGDX3UZYqA7wLEficrZh9BS655E1dhDWv2kGh
JpBNZ4NbgO6SKCYi+WgYkAalaQ4NykSqyEA+iNJzpSt049do3rQ2uAEb0OPdkjWt3tAHb9Zd5fo5
jX1EJk9ztOdHcUV93MhNktblLDJhVxNckKvr36VTTff1y8761DZszH3r5HNK/aNpUcBOsHsbpEV0
D7Ns0jpaxfMuZSQGgOTYXMROoJSHUB15o/keD8avQP87FuN6z0A0xbLDdOCz4AAoLrse+gYxJBCb
7kN274gMmzYickzURWS0wVX7Cw/vYB4xSDRvxgYnRE4mCmBAzPnSrcaJ4Nl+Gbyb6OSlkTWEauQm
1qfUj0bumV+R0NXIuCBWjuN8opdqyeZosN9lbYLDy7gHb3GORdHcFFI4EIdS5hurOwxIY9+IELsQ
YbnuJlBMLrxY+94DLJur1zPxotcfx2yyK+VeWEf7Saqy3KCyLZ/Bq8Yce5krGBIcUDIZ10aCCOzE
Z80dtEoUzr1tiBlIoSfaAbGmil40bhu/kdbmO5e/8tplt68s+gvGE8i33A+wmMEs+Wkj2zCQBiTw
t/TrOBlHv3L5PeU3f7YKis0zWQhs2WlDqkhnWsh2oiZzPxm+X/cPHwjUylacFicKDytihhkPC2dY
oSsd2hh6qKbFBUpHfLQQxFqk1kW2sbBR4aE6wCFw4qKPTsJ6JNuBDk07SAiPb3TquHWPoViFAhLe
4bHlIRk1dwFBKjLAbUCixyLmETDGygl7psvR5968rUr4CrAyuRWylGwoXybs18mzlakHkn0NFC5c
B5nr6RhKtWkTwtxAgOUzb3Jiv9MT7/nTMevrZ4jnum88mffspyo78fmeGs0Ss2SspkRM7ltQMVga
xKTIhNC/3LdAIi/7gHxOP92KjuD8256/5s6QOCMY1mvtK+rjrgTGgG0QGC+QjhSw5gDwakePDSBk
bnjqi6J/8CBENO25bhkO/+SXyzq/J9yA6D9Bth1DJscnPpb/YMMauMaxxaPo5jIF+sO6svlKlfxM
ymKXVQ72jwv7g0MHtEWGQH78UrG72ggyBu+rLyQ1RHocDxyOgMZOyGB/n+nOtBoiWY7lNR4usKqW
qoebNe+2azrQ0Svh53GlRtwRZ4ZvVCana+n/mXbuVD3xcdetoMztR9qfE8K9mjrs8Z/QWtfTuagw
Qkybt67cnRRFLBzbSDDPaCUyW3TOu/Ji4PxchYteCn0W/8Obg9qwLlcSfL0oawwo2WxQjVth/2/7
LzFTXsHz/RAT26UyVP1+Jav5UF55NaWPvLsJLYhA7JR1wYdToQL4xMrDQFjQKXLgvH3CbHiEMhEo
GcZcSrcZR7xPgB4qsWzSiTYB72A65GegiZgr/1SHxo895QwiJ2VzsFISOAWIM4Ozjqe1+AjceTKD
mMlE8XrTo57/LXeF+79JOmsydDA2WrH/RgBXrTiBRYDFwd+MT1SmYVlJNx44TwOn2wBRVtv76HXT
sLX6cehwNmwHdjcVwW9gaNrcAbiT3NbtK/wnsD6mP/Mm97FEa83/4etSS4RgocX3rp5t4DaHXQLV
PZpi250rLlKSS5jzdQ1IODDyaQpxUufCq2HG6pVgM9mb1xONdqABx92wiw7jp6W4w4pXet/DJqqq
wOb1IPSMj8J9vPpCzYoti2qIZZ1BuKeLRnJuGQqgX8cxjNz5JoHngm8ULwqEC9YHt3hBwzjBL+Gq
DqvI5cHVq58Tsbqay7SnEA3pvA5dh+q5dE+g1u976C4e+W+mAqm3FH4D7p51AkVutc3sOLFlYTwp
Vqhm4OxX1HiUokNp+pXrpV0vB0x+EwOhhW3qID9tjDCrrSoum0/D0mCcFPD+9M8h2M7z6gvehy0n
RpK1QNK1pl4m+xRgcokPA6+d818sf9nXMGNzyeYz8eHSS2cqpI2dV1zhXPksrT7WbeHg9cgOZHJW
s0u3VX4xnkvd6khzQuFgaYGIk+EL9CLL0vyjfubXjVtNInj+pdUcXL9W36f6sryrn7+Sg+wgPKJ2
vJrozqv72fPn5gb656dOf9bNy/j2jQhGqRz0Lf37L9ZQdBj5zjl5u/iIk0DlqjjEMC6pdbB95URg
h+3ZyNkz2FYevpJDBxyzdvUjRndskB7ZnlfsEEcyduQSvqoHdXJlO7m0ccV/DoNTA7JggBmviRHt
2EjD3L6rMjQ5svLtuCFNFELJeT3AOarXBBsntu/FaA3CgVPnfvP9tuAAmAomTsG7WbpE2kp9PUtV
+TZzN79ygQI77dqUZs9sqHXB/Y/PxLxo9098PkSsYFyPIjOseRL8jOgWO9G5ckv3ntFqfD02IJSL
qaWhlKpGu9iI2ogwztO36Er/DBIAA6guR+xfWIa5gvmYoeQppIThVZkkZ0q5rPshMlPzqlJzDhiU
Rmp8Rr3JvCLUP+7A1I52xjL2Rktg7q/lnP5evrReK1Y3lh6il8rqVn0CC0yGEMFsnySEyb9wVr4H
PddgJuDyZdrLUVwu8Mf5WVigYejhBATrcuSHxxjFsx3/NGczJjKydwI8s4UEajWtHIKCQcC+6Hmg
mc9THwdl4Dg20HQxUXNnr3AkSBi5+bwFZZJEjVU0Ei6qXvi+65wOzdS6tBU7yrLY/E0HHSnxJTOO
DaDY7JCtuE4xjVOsk8NZkMgKB3X4VdXtHlG2rG+0WftiTr+5a3jXBnictjyx05OZs/vR5KJubuxI
3kerJgnq0zPK5RqajijL2nofnCssHgrDKXlr2KLj5fChhl4rOOVsf9exmtcPWyJkr5qz71OsAEou
7TPT32/r+u7TDGYUUqjNMNdNAvFzbf+n8+ZBvdu2lzHuN8WkfZ76+1m9wguX5Q0nyNiyTMs9jVdP
iRbwJ/0sJBMTk/KoBsCXJqqRRvr6GxnE012ss0AhWtXiyyqGWvRRPKZwvMph8lQ9NebnksKDMTy2
ZKQmq9cVOg52PCSzebL25V4ydj5qS4g3HHMo6IfwXcHZ6AQ2qR6e9TALRWdxAp+qyCaJUyGVdin+
MGNc1p0M9is73VPV8gSB+SzzWCDeyHpCCm8sK6dVL5JoOKPWLBV0UJdUMdyyCLDXhnrlPg37c6QN
+qTEuKvddsKnF5/HVy0ZQlE3ffRmbW9l9amPmRjt2UusqdvP0jIeh61i5m7xe74IQehH5jVdDnOu
w9sXa30t4I6qUXOtSC+2D4El50Mp9R159eJmQvvSfV9aNjevQqQVEWhVi5J2sXfnuoIvHn2Uc4mq
N0EYpt2o4Q7gcythsCxlWdYoKm3SLPZVZA707k3JDay21WDlUGVykaEzKC93ZS2/okK9sT90lDXc
jBKRUoxWRayyhc3CjaV5TnxLZw9AyuR9xJI5Go5zPXuPAlfVWyn5alLSpo6VNfY5H3lWRyhMbv4p
b4Tmex+p2lsyU0FaSGaF9LryOFfS8drx9a4MnT3/FkZ6T3PRQlrg9aaMgOU3rhgvBrF0IXsuxQ7t
mBhf3GArJM5gJMgvF7eaM5b8IHERjBPMGHl2xFLFzabhCywQm6/7MLT8OwzqolY9iSHIzdmX3fJm
TvY04O/mJ2RYNfBjcTGDHFb1ADxQo7TjXXLuORXOIZ+YsWXkkG3SJ70K5/NvNUgj3WZr19EF21r5
Y18exGv25uAGHuNhkGApmf17thafRkmVZUXgr1QF6Fh3j07BKF1J5kYBiwHJNw2uTItF4fgHOgs6
K6hFrLz981h8QJ1m/0GWAaTM/x5rqQhLTKEbvYQPZpvxYBkfMCnm40xQGgaX8DUjWiMXZomIuW8D
heAEoQts7B4lnv3CTYFi4O9vk9jcT6SRiRXOQEi+qDCkz8XPSSKFO0ijwosYhAGH7AkpPlRXITgd
4Wj5zEc+BVgGMeyrwXBS3l7djLiAJezbeKSpErMjRWYFLYBLdZCyLr6yfyTCd6mWm0FmZvu9aT9W
g4B5yM2YTlaNC+1J7HP/Lzhd0GDXVtrFwJh2pClwA/zRDUYabLK73NdsoYeGKs0A4C9U6wEp+bj/
Je0Bqc/7KDDg+fQ01q3tP4mqf9Ha8t8DgT1w1HyhsbMOzB40i98L3EScaHgZthUfc1TLpCX2F2sh
LEJtnGjTeJ8Cn98UMte/FNLdKKc2RXWfm/7btmQp7P4fRps6z4mi6tt1Fm+dDoZbLR6vJyr0zjj3
KV7ox16UjRFhkHb5WbxU76NLFcsvrRX2bsNhy1zlOJF+HsjQdmG9IBlxBnqSghWkDpVL/15WDd76
5+4NhI4A/egj3k20jcoWBFoTqnqQJ5TWjzzXv7rdKlV/VW/tFzEjRVGqjrVy5/ieGiuNfInSSktL
7fHL00/5Nv1JtXj98sUkBKV1GEYkeAZZGGzozpPhDfkEpYIpbuM8SnwG65UNE7t9unQgtGNHhV9/
/xcC5OFBblGg1AgfgcTJTbn60WmxKMUOMjBtPerZAroc8GP+MR+mZfsFsdZ9Vdh9A1+ZC49P31PK
Vz7c0Y/d92F89V3FuzCC7ce9k/t3DljO6YNF4vjiEsw/+DwX7L4qu4b9MlbnGz6OhUU6lt9JLhLY
/XAUbPTFJX9uTq+kHhrbh64xVb9yMaRAM0xA9GMmglSe/Xj82HKPolYB9dKVPg7f26Yw0Fudq+GL
huTcDC6DrFER4bd0csfjx1kpqv58M9jFQU2QSV7j468rv50sPtP/vIZd4Nu1C8dCI6JGureuxxLi
19Y9FMZQNffJ6e1yhg+vS7pCryVuYjzg4JGbzHJhgpeZ3ZyHQLe/ec8E6lO9GDinDR8yLvq37rmN
A6wrkrBqdOVWif+dTNe43Wcqqj/ijBFc34b8LxjXtZFR4ZWgAyO4NrsXfBMwuV3MWe3uKb5miIlU
4UUDJaRiyRWg4HhXes/Psyz3xiIZnf+0wjArUPo9n+gbMoR/Xhr2AOUQHHrPxNfda4OxR4QmPltO
C7U8W1hBvW6tdhKN0w9u4q0amI9e3aoSUa+uPL3+Rfpa5FsIxnBXK59n5gUYvAxE0r2LiCr8T07a
zBIcuCkoW8H8OQtEQv7DpEbLoHWXFw7u3b/jQKRWQKhtnePcT0qg9quQ+zoMo149fcQ3WBqjFKFj
XnpWNpPH0MDlVhbS0j25C39DMgv4mwOtINWeDfjZW0O308WbNpky7FG8GKHoVn4et+JxWrhKe1uj
fOZjVqKg7FNx+0cgEMof01FzNh5I+oBjnnQLp2e6Ly6tfDrAaeFGFAisjeWxQ27Pcs4QbFXMeMLL
UorLgX9ztFZn3D/ivfm3CQqpgOkLMxJHxHKcGWRIyTySVTG6q7pErkCc2pstgecOtJfmMATU7y7l
y7yYyZTTuWI803qY9amkpT8B8CPl6yHPmuO8KZhkmzjBoCgZ8JD202JShPuREAgrtiCP/JrAAqqc
kbVzhXlM3wKxlshYZiG0DkHmxeOuslLhOHIw6109Kq3uBp5L7PX4WLe5vGy6mxpWzA1YhSyBPpDc
Eo6o2/KmPhKnjNvjRugcXminh9FY/vC7wmrzzmT1+MDAyPBWJwbjbDXZAOpacQOVzhxvvHrtXAex
f3gMrXPnMXn270Zyt+6tvKml6/E6fkAgAuy66XF2GJ1kGqnBqxNpnGvOWQ3Jq7OtP3tRGeHxMplA
P4SZX2aXL8dtYmC9RxIFlCJPMTcw8LD8kHZipdWqrIpWZx+SRiHl66aZ3lUyQoGmhSRcUBocbpXX
IVM8rMr4RZ7jJYkuUbSK5+wgC2uZhVIrw8JLxUu7yZS4nfUiJ0Z8NvWmLevMRCh/8WRECQSWk8nr
ZsLqZ+uIsMhVdZPk+DW8dOdugtr6C/cqTUaNcda7coT4eWQLkdqld2m5XJdWtvKsplHamerUN0Ma
kNay/fwWltJGpKgzvGun66+m4WS8kv6+1w8C8DyeFkrMVDRhwDLyVBYLjIyk1xw+nt898vFYeIwL
8fbNRCdR3dcTgwd1Y+fVnv7yhXp2L1+ZRrz16sSqS5lA8Z4kp7Hx3nYc+WGqOt6JWzqPTYOPY4yl
vfLm5/rtUY0XzFbGV5rmyWFyGkbH0bF15DbeoYFYVPFxtHLBhWyuTU9pKetTtfuX6/YcY/Ss20/c
G/Q5RI9l/zKMVm7NR3NVjFdWXT/YN+C+DBFnMl8ZbA+XYfdra5jj/Bk2QpI1BMN5/16P/Cx+0YEs
VvvPfRwoQpuhX2A1LvvRui/1qTAyz7Bf/Ih1UgOD2vXfdKKfU/gBeDP9eFenNx8hQyN5pJvvevH8
F5u9PrUngjtOH6lPZYsxmI2Qg9DzQ+Mk1mu2/rMXJiess7b1Ryc73DTeJIKIunOT324D8xxMaKym
qrIXh1KMjvEU/GyOI5pt/7S3Ygxfa0gje2DzLn+aBeK2G2K4/MNDsaPQH71Un38epK1LEbRCy57h
goy0lcBExf2qkWpfZrp/2xC14CTbzPSnE1t2duJbfKMnpnbVbF+3RXC2mayyWPvgKugmQgGO5/0s
edhMM97UEt/s99jwDW6Xf7uZjSaMGn9eP2hQf2KgWLd+iW/71k58J8BWlGpGNKmwS2wJfTyfbxQH
dxXZj13H3/vx+jvRCWPJ8aMTBC4pvvzv5xqe7iGQWwLdelOY/1uRWTDFcbVSge2iPvcYkd7oq7na
69HRetTcGnf1uamoa2eS+bP+9vu23wbSsS93/p35KgVPxiPFCa+fa68++mGsE+092tHuchxvebAv
7d89xHc9vgy0uWC9vqi4fF/OQJL25ByQk/O2CD0iMfF6WRTQDOh75FnS2XpXcbz9d//TdjiRl6P9
H+uhWbIm8bn3/CcMSJ0cptz82N8d4TG4wv8/RA5ik8uAk6UizTmtmQblPs0HoPq9I1/X05J0ELJ/
62Czrs0qdgVuHyvcb5C/I/3Mk4Q9MR5Auqupup0qZrYAp2CRpaPBreP5F6RwWi0L3ODiNrvlPuJT
iKo6+vxn7qsH8gZj902+27/Nex8zC0PjtP/b/oX+iZtgWE7WEu4CKEwjdv1zfLogFlGmb6VYiyCR
aAb9Jbwsd7xAhThN9RtKUdq3+Uz6lX76WVmR7S4GwVmIIX6oqO6c+XPclBG621tOdZzv24n+sxzr
LIbpnkCp1ra+aAR3usdML4nD5CFYG85yctbYzG2ZmHkJPFhKIzemx0KFVMgOSffcNfvw+uhlVHC5
z5jnqG5eFuhR0uo6sFAikIVVfvDmxw8jxPp1EhljGBOJM36AR8TZZM/oJDkZvue40UdgdONoX2B1
kGKD1u8sLPaeh/FaTrjZZYLNsfo0eLEoxwUOjKIjBaLeRUcHyIcrPBrZUfbfVCZJ+zlcvd0k2TtO
R6tVMI0wD1PKRz7XvaS4QCWkrQfgmZrt/+1HidmimnGxnsw97U0nfbV5Og7Nn/f8H+LCQOwauM/B
U9G7pk7at38PwykNjxfdfYbsbibkbuOtiLzNRDdtbNxHYDVYZRPLqEJVziJ1bWQtw4a891EMNkZp
Ix3pz8XrprxNF8xqldhxCgLzWmKFePGRrGSkPr4KjMxfQlYoaAUIKJ+k7zk/56wJg9jbzDnOx8MF
cB0nuW8zo9z3c2K9m1WZYppvmO7j5LtYuyAiThaNAsyJbdYgF2iQ0uSHWoBV6BPiL78BIQuH+1F4
xOlFwgzffA06xcpzEBEi5SV+DSLjxexiWv6xBRw52nGIh371tSv1wVIyPsGVJ06yUrjpYo2ZcDB5
fnuQ4axCb//fm5Dd8Gahu/fQHQcwOqGoDY5auAb6XMiXH2aJG9ytce+tgJe24e8dXmE4ooOdKusg
e0HfBOHywnM6sTEOn8FeOI5YJNRDR+XM4wx4yLMcXc28l+Y0ZYl+b7uHvjFhbMzT1BWl1Ge3Zexm
SosOZjpjbiJZ4S7/BwBmFBGDSxhPCUD2C3+Z3I+zP9OGKc8Om9JHUuD972lnP5SV3aTQpi4gvO6+
lzeViHmub0wr800kxr3TePOdBPVyo2Sr8+5pF2TEqGvT0FF6E6obpTlZmY5obZ/Nc9dV5ix9bl0G
O2lhOct7JypMmkVn03FzHAbH1r73Ggis+b75kuu/xY+NUQvsRfGKvFta0BPlnTXiChogfPHW77tA
z2H8Nz5MDkMY2ZVru8PWPWMsuB0lu8lusHqZdgO4Eft0xGz/7RqbRn0+SvTvtfko24xUYm1K/G6i
PXfC2zdEpHRz/djMyW/bC3XBe2j4v9rEqe5Wi/8pD+6jxY+b6wlwOHTuLQkXCuUuy3918ZgEvP/W
dvAuizav3aT0j+gIWMZPLUE1wKPDKIDr3yiQlJDIzV/dqIyWp8b5d24fyaHe1QvNIwbmCXme8HQY
Jn/DAsjUSR52bZL87/Vkx9j7OmER0ns19r117zpKWfITerNlgCPd+gGRhYYv7YMaV4koXjzo3SjV
uLSvQ+a4w9f4OjTWubW5ADx/jzXJd6Nzz9rUJNorn/+QdWybGz0e8vLPlSvC4ouDbk/YR8/CNqbO
8DiAj9bIb3oLrzHjqE54KcMrvOkcYU+cd9qGDsapq0GAm4xD3Si7weJn1zkzIUj/u3bjw9CcGmEG
K6BEY1k/dI49sE/mE9RBfwXjObeiQbfpT/IvMwM6bitcnKvL3kHokMDxsNrKOPVi+vh21Jj91/gl
9DbW26UK1A6zd2AKnkTG0syQVCF8d3DXK8EHgAkLN5OQjXcMXg/L3nOUaOCnQClPnnPuM/Lp4exs
KzsP25I89nj0oHn9AQFsOT75ahiY+ND9Xy5ss7Yz7yOO+dvOoi+Hg1+N+rZUuoQTIbfFngKape00
x6ZojXOjp/kyQt+UlsAqhhfJ4tkgG58Kw3lemGq/YPnkdAMCuwMlHNZXrqC6oVn/d64lm8S6aiTN
VOJnrml9g5e+iJ3syX6Q0h/LvsMFKuyxD1N0IkGlG5w4HQXmXvBRGxAFojJRHXngR2kbyl8+3SDn
d+urTJyPnPrqwviEjQWLxewEWDAB+YbyFd9WrT2TDWWBW0b3wDdw6GasRDM2Q5nX20sM7Qel6RXu
clfH8UUe5r4n6wKo2FQV1MCJ3DxY9NNEHLF3TCDmxcg6WPgzB30pe0zppsX5PYhiVpnqaV3KJIqZ
dDV6LN1P+WsmcL2xNOd/6z8CQoUdmcN+V8ZffpAPJ4uQnpd0AaO9WaS/lOSZ5NbEc1Nd8ZhhTuNg
Aj3fmzq9qjJsayaLm3kpRqMV40Dwubngel4Cnz8QDllz5Tw0QmxnUSF1Lx0fxQ1LgbfsiH31syU3
J5iM7xhwMDGhLADxQNMEmmU/1s+yhJKsJhVZK1ndvcj3C6dzfo7Ig7K0M0b7yP5AEueY1YLE7OlD
E2JWTd7Cxv/lQ9n7x/x/8lb7wOM88u1kUWwsPlMNv713aTOIbB/6jMsd78wCsJWAH5EPB7UzIwHq
U3v6GSbE+3v+0QMA1tNfyD/rphMBQSdjNO1YsWje4xqDGSeU5/wiQUEsvhan3KCipYRYz7neHO0v
+esBHFAmJRyAEagLHsEekpQxui6wkz4eSwuTEiw6M29fs88rE57pt5KOnk6NhFR4DpKzx6UoPgCT
tHKYd567ghSnuFvwgSudX53LpGbB6Ue0uPHcuczbAhR5k/QlsPZQSa2cTNRsldy1DnKdM5fjZQUI
EjWxLTma58Qj+/IJOr9D5SOJKSyELy6p7QqqE9kdTm46utTbC89UBMMc+z3FmVOEnVEzp6dMmAFv
qs4hhEMmLYFbSFX2LhQsNgtaR2Yx9t09F5Ld35d05wcNKRivx3tLMKPX0FWeoj6fnap5LzSdpnpK
9fLiR4C3l/x47vNqUcppoyh1aeAachysRJsrYBOggqvLPH+i9w9uLfOukoc4VJmQvOeF4AkqOt+N
e/NMPO9J8rDCa19IG5fPK9y90ikx9851S2EFQVFSnPO+22cOsXCuR/0MJZRx/75w5ll9CQAyrNsS
ea8TC9FCyazyVhRLQ0XFJDEG5Q7PQzXYQafvZ1vUj/yKEh7Z0OQUkz3zIcaR1+Urk0/H8xt+Mr1s
I/217Ma+o4F5YMG8xqt+pLccHmQnxfv72X6W+5f7dyfa/LZiVSbS/aKrYM6XZIEKPiBg3LK2NM7L
L74zr497AnpG1q1my8dMZF2QnynNnmYcDrdjZ2t8p8spxPHFZwtNdzNuNGVDhMtxrbwXhBTeY4Fh
ceGsO0cjTPXoQ5VRnj3HQAyN4BdobW9lSYaKaINyuSq4d5l8hmIpE26uM4YNkFBH4u51h3zzFvQz
Dt++/5X5cD0zW9XZ8jcTIrIi/169VCvZMdjt+P/PjQVBK10NAVrZn813drD7NlaItc6gJ2zljp+Y
7shy7G2Hl+/57+Hbgzl9R3qLtrJxTI96G9/4sKW/LvVAZ1lZdcEf/ySHc9N+jB/f069I78GE8vEj
GMGI49o89fEYx/IScuMTG/2TEocPX3P/u37/inn3Mp4Pq9nOq75o73+nXxx82nsu18qjQ0cRHh8p
chzVoICOcsSbRpkOOvfBygqN519upjAyKbtUNU1bJ6tHGcD4TSckyZ5b25bz9TlCrGbHc/2n5ZDA
FzzyJJxg2CVriU8GR20Mts6Rlo7AI9U3vO+vGnrW5Sg7SQfoR1+4HSEiEQrrSKu7BuF/I8eb7zW4
dPiS2uTq2VEE63n2Gtiz9HI2q4nmL/5r5mFGrPc5ROVahoZQbMu8x1jxTcqH1DBm4Dn/ZizoD5SN
23+Yg28qiOAip6Oj8ZEI3BAYTHjX8LcPmrJp6MT9GEiNv7Ocjw1ZZj7jSw0euIpcIArvfhxs4myC
hqTeZu9EoUSV8z/HcHxy+5xOTCoG+hAsNjVmaAm3BbNsgz4MltfiTXIGsxpitD3WuxL30NjajTT0
82/lAihl52AZEsIEUMklM9H2EIAavh6+lZoppWMBLvMUuWepZQnuQYzDF8GBGuI0A9KAG4Fvl68z
eplf90MW8UR64QvA+0PDrJtIBGh8oyL5Ae7G+qoWXbwCBNajAFn/vY0KYD8XmNobELKvumZq/NBv
wUOYaxmEp0Njm8ZRUU1wPLTDuhIcYgliKLniRZujA8rBN3Ixwjjk+ecxr84VdAikEIlCeHQqEDJg
ZdyTXjeV0TFFNlDbeeu5CLfy9IhKzZ2FR19SO70ZHdaRUiK7Ld1EHCUpWh5X/aixW3xs/3pKiKKK
p4aVApH1OK5ahWx5vW6k5s0X5kxOkbuLNOJJ5g8e5ELWwNXQIkEmcxu9zp2MEdgyWz5UVot25H6u
nqg2T4+TZlqLMrnVE9+Rx/hy7h5vjasmbqc3O9k6k/fu/DXPZ+Prz8QGM8QLcNz2ck6tLee5JT3y
9Xb8jKk/TzE4UW7aeyXlOh4WrSzFw3XXj99s0stj5blElDh31odTOYZJsVou7GXJ+5Y4Uy2QylYy
+8n6umunElm2sMyEtgKdF2I/b+nmIwrrTSJY7Y6MrZPjVAwMs15WVy8wTXp1+jzl4sKxru1b5Co5
9m/6SlQ30VhjH2Gwp4ePHGxem/Slftilx+gE24xG5phY/1smhAa+tJ/pa/Uy37S3y+YqSIW3ZW/z
ZTuSeXxMp+Pcbhg5VsBQpyX+wud0cSweXOP950PfFo0LR98a1meO+SmYJ3lbNvZ3suFcdhRdP3pT
c/ddJI2zz+6E0u+yC8QLDrrXOV+8R+t1qm9P98JzvcUZuLXSK3G1dFLZ5OEzORfLkzl04zCpyIo8
b3qupTO3+n6/H8WIk+dTU7plK5c6OCauj/4rs3J4rBedw3012SxP3WXi6/ZIfiUvueYlnpncn4/B
eZkuP5NMGy/mYHacaJq6+Lapv/ZiOCLPym6nyM2IY4zkyulNXLUULZ8iydJ1CwuxmF+XS2s6ZT98
yDXXGcD/Zl1+7abVxfVSu88PLIAFozqJ7s/aY3dtTB+ZcXwvBMCqWKef9fk6M1xG7w2ozp7QIBvm
t3teBnd2BqrR7e//lWPKIR/y5xLfuZgkBArqEOSsYsn1tnJa8QfhEkrKdNU5uRya7X4bit/Goei8
ByoPtCLzhg/ADCnYvSDpmCZFOed2FLDriF6No51dfVo6VUKUoFE0n9BOonWoHyoU2OVjAdUW4Rxf
sXKppwvTEulxidw6/+olqzqtyq2+as+70vH8f9HfcG7dtZFviltUkkuHTyhhRKaeKXGqwsbmqZqo
BHFMrpE5rEqZy7YVwRm/5lR2yr8XK9XLJVPdLiL17PQvdhS0lP3dMi85kdOkuMjEJVxdz+VtQsV2
vIqOvDcuN7OS2LocjVAZnKTARqvrc2wi37bSWxR64Ilyb1p4fQx67BU/LhWMb9d1W6we8+3BvVxt
D14f33ABEX1galqoiWk2MkKyOJEY1M6VBt+OnJIPVdrhr/PHQMha5VGYKHOqk0QhWWzLcEWwCX9S
jJdfhUls0ObV/TEYPDEJEqVJOj8JnwVn+AsHIfcxcdcwEDQdLIhrvxQ+bw04VXESaWfLjHN8bN4L
TXPotgEvQBL3WfLPhkobFXDJnrMGUnZ/A7Jm3c6mRSf5l5s53bN/Nu50jSFMHrSS+RTdXl17FR6M
f/yEeC3wVm4Ia1PpxvSqPFIOP5sfpXjw7DvLhz1U78xEbxLrUx7KdRStMUHEThFYBo7gzlBl+dZm
hVqJ1KNlJKx9Pd08FGD3kQr9VEURfs9fa0rjyqtvTF3JclOvv77WY1pQn3j109EE69SM/TxXzrA9
eK7jg/0CwWYdb06T2fbrsZUjMq9HpxsMOstzjqR2Hk6XXAxRmHerZXd5vJT3EXXjOVt+bNfVc2tZ
v7ZWbPNr1wlWdgOyosHJYnAnR/NofvMFXNh9Ba5sjM5n9SlllkstMCjazJWCdGBeJwDCDYE5SqNd
4hEwAkQZ4rZZuZZ9aQm8UUk1vMdOmEGnJU9qMNy0Q/2c7ajCQ4RprqfJSH6tm9gsMuQv7Qw1AbuV
3Pd1eG4qBPFYtrVTn4wFmXsz2LuyWY5L57/H7PznJJbgO5J1ZwACXbJRz3srJprnYqZPxqb4enBI
A9rvR7n+mhVCop9uLkcI+Z/p7nbkMM/1AzKUrl3kiuVmXi7PCoEC7/fQcZVQFriGSUuX1lY+l2Hs
5WlhUbrVpW02H5VVe9q5sCKfd5e1tdj4TXtZw0epb/r7X7Rkf/gg1KeFR2VNA2PTCbhm7BuNBNaJ
OOruX1Yk1lb3uFbwxxL9DbMmT+XiUaQsxxCO9AyKKza2VlhmFv8LPKxkUUh5P2aLeFSC9bs08WHy
K9PajXOtrNL5ONx2CZ4690n8lznpENfZWVyL/zqJotQVzup9/rXO37LBg/lA/WNqmg5CJh11SkIK
vDxIhfa/Wr7QP/168KEb8KqdvrNf2c7N7z4315PzLwOtLit/T/pVcSo2g0Xr0B7PyIfyRrHOoR8v
p700ucSx3gO7thX28D3Y5SD+hxHRgtINIGMBBwvJUBvSxHBLX96LilkcBn/AF0mwv86tnZdGhb6X
gbAbXBpmOohg6ujRMkhO45PTLD55tWP9ZPNYOdezrUX51UlVw+i+Ei+/Pu0Wn8zQUL1es3st1ofT
ZBoIr63IIFM91zfN3Ne0N2+fv4PTQ+YrZzJumnwYTlvP+nm8+M0aDsV7uUG6p4L7DtaKYfYbHV/r
1woXnsq+mKvcShs1PaFJW+Gqgl7+y7XNFyP9zOwIEuQN19+PfNxQ6fGpIwjUm+1fyuJUvHUXVbVw
vGsraEbqz/K+nupsmvfxtXL1SyLcF/b1UynZNABuJiyRQIOdI9NmazBDfHUfMAbkCcwUD9uOhF6P
EK+ZtAZKT7q88uTfK5+pYC1aXjWyw1c73ozDqae1VyPRuLbEDBUfVfDmsh6A4Gsz983p3J9bPz4E
MJduHdknNm/zm92X3LsGGUXn8XMoQTyC5ifyefSiHrEP06JXgtnVs8ZRpHubpYfxyXSILWmAiBho
7h0kuK/PKW+AZZg5uSarqhFfUSlRWjQi9UglyiJ3o1Gat3Lt/1g6r+VGtS2KfhFV5PBqCVDO0S9U
S7ZBRBEkwtffsXVuHVeXT7csI9hh7blmwIVmwQfzVUwcC24ZBRxt8WIgICIKoZ3+kwERMaumO8TG
/iv/Oviiq79Q51oBZlMeCCtgzofBhs3/fcMd6RjvqSqifXIEw2KcP28mbkmcpqt5TruBQzuVtT7l
uNxfG6TJP8EPh1zOux0u3buIdg76CGgOcJXhpklfnId/OuuLYoPCAmowx2mOv5T0Ff2OT0cDxIN/
4ozd3HbJrzhov8YINmIM7IC9vtEMPn7BXYgA4GXEYfOzfENpkuOiTWmOeZb+RY1OziaJ1qgMxawd
xkxlPh9HREo14yaKJTIBayjOABfZN+1FkQuo3MDN+Aq/AT6eN07Pc/1KEa8LgA0MxQkF6lNAGcQ0
/Voeo724nG9mb3lkHiug9WTOAd8V3Ve9/MSw8ds//4wdFbUXmXk4lRMTcEXpRlqDgACF23J7bJcS
EYbSWV62u0oA5v8+5/L4+sTc7LWj4XmEX0tDpf7+LCq+ceNjfONsz49ZN+uMlx2ZIfUWC3neUOQp
cgYmOxGmxo2zMuCA+htdUHpwD+hSgE9ZN/SNe4h5rHuCrNcBQgA/iOfNMtV9cf1ISGrbjWCOEJkJ
GAiZBSALBQ2NLc5tOIzgHoXYHoSPd72aDs6SX7TFaqHR4Vfgqw2kyDVEF7iE3Y/Zce4SUjWKNEDV
FwsoNtEC3OQZgrboPxKQUcWmxHQ95ady0f2NHoeG862D3HVUnUKOgSDcGVoy+DRfbxEgFu8cmt7M
YfgVrHN0ZXvx+uo0wBHGe3EhQXDlfFq7tQaCiY4Ppu8XvyV5jXJ64HcD3gP5HADAuHSdI1RRzy+p
/orPoFDgV86/IgZwcmBoAQsgPDW+9MfYoUSmEwgcS4TfoQAzgsPAwGfAUyTz8RUXrI4imS/e73XV
mCx0na7AaeaPhLzqGMPIAHrC95+NpoHAjXWuQIqzY/bLgEfwCyRHzjUgEWU16NPzFvwwDinboXMO
shAVM0P4G24fwlZ23zNjlC9eAQrNdsR59QsY6Up2yTHEIFiZv7BCA7BD6fv41m5QQ9f2lceOznMe
798Meq6huu3CI/8tn2xoZKcQNp0cg6uAqaoz+sIfriU8AnBxFl9xmsDY7hdYm23uxiVxYQyiB2gv
N0UXAuXsu972R+YA/NJXi1MA3RcBjupgpcimf4XJJB54CnklAMouytBC7LijGmf1h/dZBhyQRfEf
wuVftnT+JO7jl2tVr6wg4np+xT4PoMdSAloXHoMfjifqlRVpx00IkUZXfA7w8feNnZsrfEMqYL6L
Ty/6qJvm1py5l4Co5tXEWo1zEO9Phg0sKF4ilsTmxgOjmwtSC/LLuH0OY76h10tQyQNoF5oscCsg
DUo8agUgqSurkk7KBvSFVpy8WKG4VcwpfrdyVm4C6P+lzUeYAXdQrCL8od2G2wP/JnrhFB7Rejqc
gf9p7VITAkzSaWB4/ffcmT/dWZkIYvMHA6RjXUN3ocVdAb0VcNywTgBbwhUd3AodEAjIfwANoB7b
YrKrIcw+JsuMIusBTF3hJK7Tojsai+fVWND+pr7VhHP/QKrPjlsCBs4n4jbwu7l8chhUqJqd8MeL
7q9vULjMEgr79vu9149PimUu6sMOoN0PbojA8vGxfAM0JDEzZMgiX6CQgwsGBvgYyXQQocSL4vT/
NBXkNpwXTNrB2KUCfAF/iRbQcO8uH1uufFH/vS+UOfa3tbeXWHCC5L/vsFN4ZfHHjgrsAPFmYPqD
nKX0F0C+nngcfMMsepy1H+NHcO6GvbrU9rwPAlRgSnsrKV8Rap1PaCXw3hO3BThl/4ItWCC4W0fD
GaILEot/QHBCS8Ux5h/hlzvRkqx3OFoeWhKnchEvyjz6EAG4f0i/j2wMwxndHgmCS1o8j29GBC3+
1HsRRNSShJrt5BNkkQDhMGQSKDU0U2aBn+3gVqAFgULdrjJsrn/V3/bITsO8qpf9L23WWTKvabzS
CynBnP+JVqxDvA9c709JCzgAJ5v1AAU+DgIvpGQCATehwKMzp4VABQB97NjcWFiYRRH+MyyNoG3s
158hzDRA0qM2Y4kjUT5l/vGDrOAw2F+WyzooiO46Lsajji28xSvYV0HTWBx/nH+y9uW/2bFvNAIY
TiyQaYEH2mctQ6bOKLO+aLLB3GE1KY/sFKxn/F9zA9pgTrEJ/1cy0MagUuFamHf8E38yzYplon9a
ZmINFmaGhNqwobFXtr+fjd5i1rFDswi+jiWhULUweOy/A0JU44vIeaMgn3G42uLbjsM657vWT+a0
1FdC7mLcOTSRXnARDiEa8U/FP5UT8wOV4AM5g4BiPUg+cJvYp6DBQGa/40wErYvyjREp/GgYnuHf
805rl9g7mvfFuBU7h+gHQ3hLWMB+QARNHj0dKBy01qjgeCNAY+YwjKEBoPMP7kB6sH3GHp0uOtVq
7+IuDP4q/6F9ZKYDCMt/Gj59nJDUP2Jco8Hjhwg5UcVUA+43/5CUi0RinVQLd0BTBTb3WS7E0Abq
x5MJrw6U7jscTjeCLULM7UacVPqjds73GowKxm97zPcJMULhlh4GHuBQwanqcjxhxb7GgsyXsJdk
Z6HOE/k0H35LeDR2MculSPViL2QQMVhahhLTklYLuxyoPm2TUeKzrTK6RHP1V27Zn5oz4wUCTHAN
t9pZuz33lBQaNZFBEUZtorLvcKxj+2Q7pRrrxIBnX0HBRmlC4aExmIFnqX0Bcth7bmxETA7x12dG
Rn9k/aJYVg6vLYhLhhJhhSxZulFVMYh4BV3SN+UN1SmvRvrA9MO1oGFdE87KzU9NvhpdS9rpNEft
ExIS/praiHMlg6/lbjAVRb7GyMB598Z+hIEr059dgJU15JSJYpQSii98NPlEnx0TWtaW0ASMOagP
kWAjLPmY1wqDLTociFjxFGVxpS2KQQzFEkA6rAeITagzUQ1AkuqF0J5Fi/WKF9BsZ0HDHR31A2aH
9EXojtIuhcaHzVGIDSnNjQrBFAnTrmROkP28PaGNI2ZE8Svkmuh0YPyLpRWHG+H4QvY8SxYBVjTf
M9MLsxnCGOx5EFYJAhwuEVwUZDhl/EZaQe4hIk4IGLwxi2sI/iOk+5AIVN3rdJgFwl1Y9P/LE7sC
qzgNfNQuOsg97ziEb3DVaFpYml8ZbLmB4Q+lM2ss1a8ieRLqB7XTvMeAEVzsha/Ee2e6V/bOIowm
TpotVaSdNR4QzmB6Scr6rxlLKSznWK+k9BNfOFJGaQq0lI4GG7EIvIuge8+rYvAzI7mUj/pY2OXI
KDXUicWyBhq38U4NawTVKWmLVbNs7K3CAexd0zyNi1lqlb7UPLHTa/zeVG7Wo/J7NPNGCJDy1sZK
TSZND4Q0sOY0ZPo8sTpRUFT37NMIwTtt8qY78nJ+o6ZkS7LSZWnbKwU+Zmi4oZT/i1713nnp186k
Fu8oiSpzjZeIUlo7JUNWqg1+boRengSboMqvZUg7ImDJ2ORht7cVC2K4XUMT4C7Qn5Ww0dM7VjZh
qlk0k7ZLl3ryXMiUdKvcQLgC9+vlrLVXRbuBkMlkHrbTrGZ3aRVzF5mmm4UWj9FhPhpBdgglmo+9
Nq8zdTd0DTxrEZkR5w5Wq4hoNAeb4+qsGMk0g3wBi4az4jUToaqveITS5MTeC6mPUUC3SLtDHAG+
wqtzDTGKTh9DhOxq7KoYufgPbVAyP+8M07odQ6tlyDJYoRA3cEysCeNV/5giwCXWunnT+A/o0/HK
at1OmUbIX5qpFG2D1yyWVjaUGE6zgy/1ftKz8HYwdya94ga6P8Q8zJmBG0rhoXgxpAlmkzomHA8v
BSDFPTJ2pRzjRtdoIEe6nTHK71oD+RJFIxu8GwKGkemHJwZXyRRl/2DGCgpe/w/MUTTTxgk4KkXA
gIYovQbcBQedtsjmhu0CcQlWOXbqzeXZeVmE/aZHJmzaY3Hp6Z1b404AccWlgJLkMQ6nSg7R2VXb
hVnOzYxP7IckiiUXgyNirU0VGVdTX3KWQ3Cv8l2IC7a2cjof46q3gS7mHBGwk4/fJbjswQh3Qfud
qz9ltxsY8cjqn8jmls9qggg7rOaF7quIKJEjNCuaYIUxi5VTIvtNcVSUc0h7uJyGzU4pp7JMc2Va
y8eg8dTMf8WzQL6yQLBDPR7LrpnK2qxNkdh8dYYLvxQHUxs2YzzJn9sX4YJ8dpQTSOoYGQjS+3WL
k2SzYFJ+GTATo13zONbIVxgFDr3DQbxxsos30Frt5+0xMQG634uYeude+63PN6yyrGwYjhBQhBnz
c8NGzBNBfM92CqxEcMGCpRfFd1JMK3YeNCeoR4pyrHPe4cCLCWo4wtSvYlUXgUsT/eE9MbRzPHme
so5Ubuh81W98PdU5oNnaXkmLDHSH9qy0wEKso+3hR9IX9xQha3J7En3L6k3NiIgWqrK0IEBMDlzy
mR3N1S1arZAkRiZxRcbegN2H2HcaL6pxesnmCE2gcoxpVWMsNSpOpDJNsdjxtTV9amx3YJJ9hMIm
vmbsRVeav4Kzj+u4FxznvIaSBOf7HHS/A0irgNKYcnBvjbvojK+RVeM8tJW3OnaYps9KbwH94ABB
PVLgeymwNx6nqNgNMCtnzSEbYjsbz195YhMTIUnhZNm6iif/DYQW4bSXL5jXcPLZB6C5QQ/F+G9R
nAt87IyNvsIfy+XDTdE+7LDrNPCCsdbBkkkJJNZCu8PAgHRB5wtETUTbcGb2M2HQCSHVO0VTZK7e
66/8Y2Vxc3IGCA66CC+KBwpam2CaaCrCqzoPlBJ2nc5ZRPx8RdYG4McKbvsIDNUEluONhW7lC5nO
DlVr638spHJQcoSMnInBcIO/eqe7hlcd4C5h1S3Qa+mOn9YJb9BTKawwGAs9noWkwZ0a3HPiKV0d
DEGjjTzLhWgY5zkFWixWJH7wz1zSv9cOiISIdJ69PW2NCPECJcFEyouG5cSpclG7hCqIoxNeOJQr
PqOZ09AIbv8doZuPIBnXuveVu3gf1rIv0nT4fMiuL+LTFK52gAg3dia0/IMjeoB18QVSrPqwCfjk
MiENeAFOa1d8z0hdnFAcOBMIgRAQhDAzn8LI5OPfRFoTsB/JdjA/qsUFaQ6CStuPD2gynosGPwqP
6rh0YRaUbj8Dw8IXT529x8YF/uw/yH4euSCH72wV+Lit3htMi0SGGCUORv9+DeQN9f2AVfraHp0g
a/B4cR3xKq+cYJa/0Tb2Cg7j7keb2qPIryfq7kQgwzj21ZU2tRZVPionA3OeapyXpkvjWp9jX7tK
B3s1XJ1DOQEPf2K3GC/Zchg6HFNN8lYCgiWWmNgyf3pRm/d/FEQosksMBbEDu0DtFSWboOhimZBB
xqVUoyVHe+XQnqSL4tGJ47RH28i4YI7fjaGnK2OOxcD5YkwAB7syZo0qHTHhQ8ndQgqzgM0RL5wJ
rW3ykXgJdcSdck7uR6DnfBnoPfgBb9grezwfefaHF4CJUJBk8kS0eJhRjDcmJYPyEi9QOToLHRbT
FI+EyuNBAD0nBK+Is/nuP3ooqlncW/jk+EWL4vInm6RjxAMilq+DkcuH4AQhHKLYyDKB52t3C7oo
UgE+PUtA7eI6sGQ4yTvMfq8NiMnIORhTxD64PZduPAvH8hlUa9T78s5cKZxJgdo4W4zTX4mn9Y5x
Jo5/nWno2SuynjoIXI5wtGRaawee5BQJEqcqyHnXYtJc2YApTvln5yD91PNwXAdjTJgHohjGPYeS
MYXn/HUm1+hmTFl3kTxqIrwcTZiDYpnZJJoKfBChsCeQm7OeObN6LxbWU5gYSnQ0sDjkBXx9ZMxs
EtgMqH/tX+r41QJjKQjLdLKRoS9Rkwktdbns5uWSEwHigRnHGEJ5699HgsJ11Nw47ABLARS4JBXb
4nBCWNus/9Zw7gCczEew0iZY0OA1M8N7Be+HN6MNYqSyBjZAtYEi4wrfmeOd0J53Yw6CWFMwtDj/
YfW7SH+gvv9hIYEXyPOAlikcvijRUdaREDOlUsI63cWHavsgHhAPsV+0FbRuWZBZySkHmYJslRk2
dQtzJq1hStNTxl1ixrHYJAmHrhVUZ6bDCT9JToIsqqJgX+Riq42I9uG0yUHBQBnFbKn/yeBQ9Qpx
zDJdlz6/1INkD5xNTgMotjBRBBnjMER5YtyAkmmqQj+0bto53FawEm7pWAbFIrCcXLI/rCwWsK9A
gHh7PlT+kRvUAm3iXFIwTPmOBg5Mf2brE2ORj4URxuiPHTOTgd3+CUEAkn8KLeWr2HII5GY/Dyij
7sLejIgc3SV1y4ErKhTMLR03XByMOylF9IcgrwXoo/5xuAa7gQjFOxGluXkK7Uy5e+3MX2f+8q2J
/mli3lkAaaNjPvzznlLU5SJzg6qCjicce9F958zOmMJPBnkggBYmCjwJ8fRJrH/wmDmwc7ijN/8m
fc/+V+xoBfb/9FO3J3uVvgeHT6B4+Lecw8XNHOdrkH5OvK8l/wpAr/8Tp1tO6/Iu4Zzx/NfLFwXA
115olW+bAq4VQoRkDIkVxO+B2T3HBriM2Fhm23Ip/pelDq4ooZki253EaJNzHlGTWFQRNcwYHub9
r4LzFZwOjsu07ERO4QunMkaG4fZ4WcNExvlBBrchMlDE9IkhCIIspgxxgxyp6YVKqG7CwUeX8JOl
bnqP0dFA2Pz3Wpbf5Rb+ME4SGBtkMzl18Q6zzkwyYqmPpN9uwaeT72HOBQGHE7UiWu/gcwKlHr12
9O9OmEysq018J199j7pHCKG4edmEXkcFJ/TEYVZ/rqCnxQ5A1iQs2SzIACg2ne1jftX+6/Y0SgDv
meMBdwJOB7ef/A+eHb1bYxcWc+bKAxWFdlDlaaQvMmhLsgv//qH6ZrMArSG52aknOH3HNkeJDWkD
CsnKkicsqz6SSw15n8JTFRZLMIp4/CDs/F5Qhfq3+FZuXEAEZ5sT3C7YhPpXAuWHztgetTs5ltif
dvhfWLTe3YiHA238scRPbsyPbADXCazjR0bylZCAUTUHzs7niWhoEAiyy46g3aCBoNa/mHqSpXgT
jbZbuv4wmj9sdefpwjD2eHdwFPkrQgjddH8O16m0p7xfqAXvFf7p+l4WIxJv7XpudLtQm2s69UGu
ry3TmDT9sLGb1rdoLBZPVLWGPh+q4fgOqJCJE1a1csJSZyjWOnlqh9cr2sRNvHsnwZwe2C/gSiq6
f1hniQeIE7x8ilDHTqsa+xbat3P7t8wxw0Du6mrnjNJ1BN0VuWjJWodjpFgox+YvBBAMLaHG0lMY
4Z8FSQ852wX7M58j37gTPg+o6jZMcibeRJlDD/8VAwxkakT+KI+FQ9ecjNk9ppVnLkGEb4p237tj
laS/UJhTs6nmwSOfdFnsvgIO11o3C1+Sn5Uw9d821sW02pL6FNjJ8aWzfg1PNNV9oF71yp6XrpW8
5n2IPlPP50ZMNkyNVXrp93D5VUWbGBa0vhLnf8eBopfPJH0SqdZUh/oZJmz3tuL1JYKNnIiE9DnL
I9sfgBTLBEq94+Cs9Fop0TA1DbyxinRr5+lEl3tPKqJJovmNlrpdV3pKSEOskFdSnG+zsl2lz2IW
mtFuUCo8WuFi4VgGEnEjG7mV4hkrWJg6eynO7rIjR19WeXg85FWbPLeajdxnsL0qI9OwzieG3v48
zV1aVJv+EUxim8K+gfNQTZ0apVP8gp1Xek0DUhY9T/hvxsFER5BYgAqn5rQ08nES0xCpt3LY0LEB
IogwlFik6qZumTR0y5RdYKHyazcdliapX8N2ghSQs0FZMPY93MMSsu5spgB4abzL6SgWb80zgAV0
QkESryzmzF2FTVIiDDhEq7hVVGE2gQrNHIE5tfbioc4TY1zQOwzr77rw1Pc+xVYB62SUA4/3pAwm
Dvr7gcW43mi6LxnbWkZtR6dJj2+5xbkP5eU/A6fi1LW5EZbt8TY1GgD4/olF1A+8jWbTlXRaCjh+
L1zcmn3MVLeLfyHoZ9GCpqv/9Mcmg+Tb3ksHL3F7qb8Ocr7I65XlYEkLi1iexQVFP0H0FDsku9Ff
fRnnt8gnrGglt9uM82Dz8uSEXDI6HIOCPoeTea+tGuQb5vNohr+oaRqYJqIuyqjniheG8vN++DIQ
lGiRH5mn5uUWxX6osAUHDGLZ6mk3PFjQ06Zjx8drmnXouYqTnZMuympRhXPJmiSgxQkdleC7zNGF
3Bvp+4H0YPgeRIym/mtaZFwK97o2das0Ho+TaI2PC7lz1SU5aQ57rH0shqml/jrvuVnvSoqLlxOM
onKr99P0TSMBB0dkjUk8i7OdCQEp4RBOzzhSTmWxepKlZNY3wQBPCSE6dfVl0EG0zqZ5qdLv5+Of
1lwsKSHlatnK23qGgdjbupXZPg6pjutz6GBoMQRwZhcD3auBEEd6wOztSbnSSDmmXVhU0Br+kubn
ZXoaYLBCH+AR4I9IUVrfO8R+r4WpLAvcniPjpJS4ueG51F7eSEBMHGdoYrURUEmMbW96firdTHuu
o3DzEvKOcP3EQo5uIgeGLDmbpGgbz2Wjg6yWBwqQkjRiTvOz/EfQ/fFKs4SUvKBtZtnLQRPGuOq8
imXKkasT16C6a6PdDwxnaSpn8yrhehX4mNKSB0NJKEpHFbEBHs87NZ8mWJe8p0bMqk/09jHFZRKO
dBWvIphxD/dtTy15ZdtIrzClK3/T96wooBNvs+jQEYiZzqPhtzVlH1vSx8zCHBSPiSRcqnQKynRv
q8tXssr1ydCwUlMWgYyOG1aYJubI4ax1e97lqza4ZxGfp3Bf5VR6TPJ6npWgptSNZbYqyM6oJ5EJ
g6E5ZPVJh81ob5TnpQ4utoEgzjMo/4Pnwi527EV6QiojRnl3q973LDpWd6qUnfXw+mKXywtTnraK
z59JtXpXazRXFh52uQmJ2mZ/tO9qsFdlBIepTx9bec4saHAw2cq12R1jcrOInonmkv6XdVMdtxOt
G3X1tonmgz1pNU9N/dyZNhysm7f/NCZCvEYaWD2xaLg0zaHFwSn+ax1UUxxHcATMzqm0bmkdwoaY
1vg5aBrOf7NOAUYvqB2rWwaCp55SefMuD7WOXRvHj/qCwWZW3h2ImmQSmEwH1ZmnEvour24PVtV9
xa9Vpu8B0jmF1GcDhRY3QG6+HWPCgAuGaQ4n87lS5WVozFFlmJP+U1wfW5xVQhQ/+SiH7Ub8CVzd
hrCyeVysceKPnHX59OV6ERQb/gZfxRT49JUD1q9FozM+OdaMp4soze62uT1L9WPSX1/FrbNmQTsN
yuO7v7/aqS6d6mCRQy51VlqwNCyo0eUpcqbkMWl0WM0x9s224dlEw7EyS+B2GGqVW5l7EGunSP2T
cJQ1anJV+l3rzMHmnhxOzQwu+V7ioba5WwVHyjYSmgYML0g9Nzw2vjqFqO4rmFYOHvFQlfb7Zoiz
kOkqE5SVDWQS5zO5PD3rbThRSOzWvt4Saq5JGf4aBiaVW1nzQ7jRjafVOB1jrzcrVV9rZo9kCiIK
792wp1GwfgmnMpnTXnnoymX6PJiY8lK2JFPKo9SZpvbNtPcRF0e22qIY1j3HKE5uxUauj5E8ji9k
mePHObAckCdlmmdy003Tc2CVOQCrZLG8/Ke1q8mUglGDPhe0Itz2oeBOTlAWRwteplWTDGUsa14i
r3PzJ6b5HcCIrCZOPdOURWCtkGw+jFWPNySs7JSN4mjUe4WuVPpWRgORaeFGff4lKFRbVvvOMDnA
Ygucu87A9eTjV8jhVfgmxg0tn51Z0ItqwSXCSwB2GaXfnoy2Q1oq9oTLLwc8iHyNalJVJtz8RPWN
fq4PzHmb0874/Zo10qyrtgoGolq/L55zDSFXNEd8yEEwVu/x1ZHWT/o0sKnK1461OinnsrNI6YQq
w92Q5oa8y8JpCdfBNBr/LS2HYVXA2G6FQ/5jn2G9RB0d0+B9h+CQ2Pu+dy3ckuepshmqnUjiIusi
RKyr+0k9L/u7I+36bPCcJvNe+eDL7T2GrZRLNDn1iUazvf0B40/5+EDUA6LkXGgytT9mjfRK3VoC
Q6wXpZR5VU8qsfbHel/n8EhMsQnvWuaUvjRTv3MgrhWexX4Rss2k9k6qtylVZvmcsw7E/IJ8I9D4
kFBuGdCXD6FF+JpEyx44J5H22KoxkUJWNClZqCReNUh6SYsGMG92qoycffws6RK+drHtWyrHAKie
NoKeZEYvIaFR6kDuyvK5qs8N9dw3q5DTCoPMtBHx+Mbb7yJCi0+t8p1bO5lez7NgHlLcNRSrZnPT
jB0ABQIcB/Cp7G6GvG9jrm4dIrB9c+WrLjlifuroPxmGb9xx+gClo1P9NfPkpTH8qpv87KkFOFer
snwxy/f8rcRbNbCItFNwyAgJP+dGx+/sJ2oZotWTlp7k5WbyU+XDcXgH57Qga+mNnDAKF70CT7lO
HqtUl+/voNk7NQ+4uMhZu9Dj9yV5O/8Mq8HQ/D1u+mZZxTz7Pm52mkaHp6sXnHjGRnA1Ht1eT81x
JnLVOcPLLzxq4bjJkos+e/jI1zr+BNrk2Qk8AIvZEY01Adx+tGz8JbDdf0ItHglINnwajqx47RJk
9gllbg36LmOE4ZTmFLHpi4A1X3gs97iVYebMFXoFcXjWCCOzikijEhYIM5xlbRfVUyxKB7w/0FvD
DySLS/UenNLSDS4m2YzzC6EJaTNRoNuzNBBXa3lyLyoLfGpAIHVnX5J22Xtk03EUfunbF8AWoIxK
J8FtuBwSUtMxbim1NiM3r2CxND02vOrtD8aPrHJQ9J3Ire0xeXd0E4kExzmavpdIR6fp1a00/LXx
XgtGNLkembBxY03E+xwnfmx9TDL8Gq9P0SGPcMMxvOwUA6nQC1lZdxwrAJZwgBPAKqvpF+Vvduq3
dFSyP22vrvot6HXlEOKLGR75Z+t4AcSOfj/5Un46sh84s31cecITTe7HCd08n5DcQnhH1Oxz40dh
Vhuj8IYL2A8KPLBa6ye5vWgRGiP85TAFIOf35hxY2p7OV3rpYS2x/aDP43do9PuE6O9x4hr1pTYt
J4j6oDQdwLWVqbo0DtaPuSvpnADq400VfGd/8hYsFo4xQyb7N2CKuJOXeMIfgmX2Z/pPoSxYAXfC
F6kg/jfrYRpfe1cZW3PiMacZ6RH6LCfLi4L4gIvOLN+Qsu5XmwSniHZVTdNNB3NdcPPTn3ZFFuS/
+Fru2pNzwXuDd2U9mRAmjSFqOk1QjgAQ4CB0Io7t3xI9ow6h4hBvklWBOLT8I314CilLZxTRwrob
+wRWDH0G4obFd0gIAd8GXAVO3ATxjzwidcl95+VULNDAcAyg76quOjoLYIOc42E9wNsC0mz/eNYY
9ULVEXl0zCG0MviK45dKhvWJWcJfgPYpdxBz2rbyjudRQFI6t/GojunoMis+6U9A7Tj00aAiK4SO
IC+B6EJq2McCkTq1rUcJXBOE3voXcZwFxcOquFVo/OFUGSMDtt9V38k7uPW3HBrhrpzTExSOcKzF
zlUDGf6xaevhlAMJ3gIph7JHZtjxdcbzy2ipmb/SI2aHkW/9KNqXuhobB2WaH0MI0JC6cOv7gsj/
5BL5XRGug8cBOAaaNFeyIwixG2VwwsEFIbZ8t7f0tzg/bvx66fA8Oq0wFksJvm9vJCYyYkd2POIT
ljdQeqp+khNLLB9/jWsLlwWPoOPHKS7qvtRbse+O+pkeqfMxhcuPAPoQfubPo3wrz9ICEH7L8RR3
vzdwFsgFahguj6LjiuYAetqN1LT8yNWp5/y7WFc4KMBZhtC1NPmx7fv41tlqWG5F2KkDW7IV3Rzm
AbpZToQ/zlW9Sajb9gpv+/3kDhK4A3VsL5/RhKXb+Jvfx1/QFqiOufi96ZHLhcGhJS4fErdMvt4x
DfQRN6Tn+IQUDscmHimSfAuTkVErbgTv0fy+QVrfAB7cSKLffeWXq+9RnX3Rttj1k2xNPuZ3vW52
NU2n7w6iEmkNCN8sPJ1xY+IM8YUj31eGn+a+w1wpH/eP8eNiTvRFfyC+jVt6xjqKp78yyLhXV8S/
78KzvLIYLtnNWozxAZmzEWC8DG7IxsE6gaMI3WNxN+hkyaQEE1X2xXNkvCDBrDlBTss5Nw2zLygB
o+EHm1FaJ7RPsrlwHKU/QrAwsWWo4TRMOsh/pDH9uPFGWuHF3CaFrJaxSnHDjWWNBIBjvFniZlU8
DtoqgB90NCAzT81btn4e7Z0cjBiUeCkyVhilcCfyAmmey9H9MYxfJDFgHUE0DR17OqqPUSCNetV9
1H5NEk2yaYexRss8XktTbVNPjIOJvkXbDLhWiuhxKrv7a9b7w/45ptjTv3ufRQG3hEt1ed6bq7oF
WgCN3pBJyasvrBzcKAmt64jI8Wl3RQf+S4IvZnnMxMdZmWL+unN+aDApNK8+0z+7BVAxrkxhbjwN
05I0TqFVwK+PuPa3K1tf2U3fMVY0AufQqIAg25MnXt/mPCH/pRrjLDrQrMXmjswEBHkZbAHX0N2m
mT0xoMGDPJjVhGLZU6DmIV5YMU0GwJPVI5now8RkW+ZqJXY3FydtFv0M/2yiMZ4e+WqALXnllqmL
dXtDVIDjPrploc1Dc/wO/NrE0M/VQ9zRcU0KQrIuRiLF+cNqk3CZ6IhkwWF2xOnogY5T9TRrhi8Z
Bh15OQbLGSSG03hQRzJhwtiq6CPqBioTXFneDT6pM3FYadiZ51njgU7q9Y1rNytPuXxsALijU8Zj
coNPATcawwi2Ow/mActjPOIpbhhxdJxr0XrXv3l60JY69mKL/uUIGi/O/VQA3/QzYYw96KGxY154
OkLd/h5HWGGkI60h/pxOfXNxEBnWMwpTKPo+I5pfyBWMWQ/H1gGmxecqdOJF81F3fZyLebSkdbxp
59YVY1fCEqngxRpurmjHsBRirelqIuHBGmfnwH3cijn/KlbUuWAI8A2rrMYvERAPv8oZI5iB1v+t
L+MFXfR4NOyTPx4pdjALeylvlXVkuSwwbDFiwNF9F7eHrRyGT1e5mLzSVrq/L29PhPUg4YYsMKIn
vcEOkuEpXBVkJEbEyl2GOxHPFAxTnAXoAbsJxIZgyXbYXNgezWW04LDjTLpNtwbbmHE3hr32co0x
0xR2F0Wj4I+jByW03SF1dozh4QOAVQJ+dJ3GFy173pebLKwm3cpy+/epY2u0vTdV8SCyShOOjs+1
IdAtxeXRgDrXMgNyght/zlKOiAl1YzYqZDc1RTkLKVxZ9BQGzh5B4h8tcMg69b9sF1/Qt+AKQdMH
DBw21GubzGnQ4Gc+dS6xr+9gxM2RgQFY4KC4UTBcbXmQP2U6Dv5pG0YXnxAG4O0Hum2lgxCK5emJ
8UogEiFYyA10GVBy1/I3N6a6OzBmGIU4Jx3eV0w4r3xaKgl5K1YSc9xvMf9kZPIF/4aOPPfseScU
Ir/3OxwUKPyoB6xmRIBt/BplPevjjNLTwuFe92Q2dlxArywtrJ9cKNxgylVljDUkXfoHakKqxj3F
NgJYviVf3M7m/CAXgaYP9jRcM5LJOCEYI5YYnuGdwSw+8VXywrPoIF7oterAPHCcvu1vuPE9tIwL
AwB8kIOS91ritGhNWl+weqO9NpePNME4q6F92PJHtY/v1twhF63cQvg7PH+CP7yzyJuoyxGBIDhZ
0NDCUseQ4PI0WDd5tTwBuHkx2JJZGU/6zsUACu5l7Yypw5NhCo5DcCunADGGPh+YEp0k4C50G9Ja
IjF/CWRV8wnUOf4Xc2EVCu7DrcgWg3OXuni7FrBjFDrObvSeqA7EuokjTcl4x/OUXRlKM3b6OFqm
1/Y7mGEI4jUiiriEHfGH4w/u0xh/w13qHKHyRSDXA0C2Ht9w8omCaRzQPZmpmteCiGtelk67T1tO
6vckMAzONJHdTjpazlR7kSyxJFQSlCeVve4xHiAVBIu1Ys2SxNf0aRtvHu3UliYG2a0v0mnGL7Iz
ZK8x3Vjyk9ILrZX0mquDT9BMhMrP4mhDwAHd2XU1bJ4vPwdGD2A3Tnh3GzeNjBBNVoHJo/ESSwAU
z7dvy5NA8fHN6Io1fWyoClkIZDBmNe9kDk2eHVIBQGubyE+vfY0VedyGHpFvcAtJ8+Dj0ckSPmhA
b/0+p9F0InnRQIBgelEzRQIdcDJsXI22reN2pq/JY8vxnIc3GH7bThNjJduLt/E/js5rqXEkCsNP
pCrlcGslBxwx8UYFC0iycg5Pv19P7e7MLAxgS63uc/7zhzBiikQhoB0S62xkZ6UNNbwATQbJDMNd
RlKrGeL7pJihBVKxPhnKKZn2JhFZpNd3IV9YgKkMK4lTkE7s8UN35LNeYTCYZOckJ5a7VBW8rin3
mwbzBzgScsU7nFrgQOxEeDM97hcbzRihsReMmROva5iQt1iczuVZbZSXbhzeZb09ZYb1ZsDfdoiU
qrBtZBr18bCzJ7lTtga4uhz1P21jPDE8lwW9vNrjkPmGoqByNVLVhiPMBP6lI4e6gbrIotKBvf8K
dZwzs0RD9r2IITtccQaSgpb+hi2X/DK9SBwgSOQgggu5T4Vd6hbZAQ4pWERlV6IKrnxOpB/QZ13L
5+6IaoQxpS8o5yzV5/pnvBSf/F8xI8FxDeIMURwutxSobBp7NGaYh2KVYdV4r+SyddaM6n2trW8r
H56jodvFXf064bRrlsi5QPRB9tt0PpW1fXKsAepOG1SfWgmGlZ8zoAZdIjYo+tJ5Gnr4/QX74twn
gUM4vWbLr5Wk/OEyrA2/ylDj2N6kf1p1HnOVPMLxKjXK3c4Oq6bsokiilJOfmuHeS8ldTpz31AA/
p9Cv2L2slfNchiNLWWw9vpThOYEiXxrYe9O/gSWY1iUqZcz5KF6y3G/w41gFXhjVOyOv/Von4640
grirDtzFgw1/e4yu+mz5Ssbh009B95B8Gcxkzm2mrcDMK+izPrg1kwqJeE6spGBwQ6A1cRkFvtEY
VzA1AVosY9gY4uEiRChjONB0czAhg+rYk1Q2ogYGTDnpoZJyZsGIKCHejfquIsLWxqlu6QZ/eGi7
XiEJZtECR32ArDiXKGUcj/pG4jySVompIq32bFA5QsimbXioBJBpWIsrsF4F0wLgQDHKII4w/H8Q
pyDV7koqezbDry4gKps7DcetRxFhUNyxA3RBmqzUj1FQy61fqiMS3d7tly50zNav8YV78GAXY9DC
fldQqq2D8tYUJBo0SdjPiscl8qb+FqWAk7ZF7HFFUBHjPvjQFZ5vqWPvHsYU2h8DauBV+Vqk9pTm
2u7BgahR46zlZ73O2xRizGOOt+uwbvsY0lD61+uIv0E00woP9iWVwlpxME8jtlmN0D5BRiBGul5J
kSYfKMeiKY4ZD9b/1d1TNT6vJsZvUFvlb530v3YPg6XFrkGPMOxvgnm+WDHP2XosOdT7mghZu/t8
TFMRpNKKezRaAa05T7ZAmOGu8BjxQ8d2pZMxNgnQ3Spn+4EYKJHNwWGX4SaSLJdlkKDuFF45hWqM
+C2NOeWdZr1kGVlrDiPhCscBAXj3dEeqVOKOrdGwdTyWebKNRJOkL0GDs1cfC0mETMR4bWVPVomo
YoB9nFpPJbopHW++R5fs8oaDxGbvR1g7TLeUBvMuDTYzKoWM3hF31454L+yrlCbssrDWFYbzddgK
Hzx808yEasexvajHgJzafMBKmd0lWV+rCWtI1fAVfdiOHMoZ/1/QlyzUdibnRNtQZOK6P+dP6QKd
t++9hpTcTEHLzSNi6p0vPV46lXk3Sd6SAh0tnXePxm9ohBaIvB0UPqiMRpzupAbnEebvmbCT1O9a
LG0G+Lly0jB1QhXWPReIP8bc8GLGVwtOkeZY7+IJWmIPdl/Fns0ZSuZggxldOwPpVWhlYU8PCdma
UkPUKYo8iX7ESlxTWExNpwWFusZ8YohOCnt4Vf2pyICaPnVhqTlz5c2EfeXlddD2SX3WrLMe32ta
i6J8k6SXghQ4sONxOlkjsbWQ6Cz62DnBfedJxbGAmzsJuQ0bk9PjA38tZ5G2fIrtKsynUzp/RPOx
fKBh6ymSSbYwsfCPJTVo6pUBqSu1b5mMvEv9XOgsjIGa3GNROGANqoRQdKWnMKCXElxboH4uNVAI
Rp6IBHaMqdokFMd7Etr5ltqjZ9UWQd5eGTgsTBuVD4bTsST6rAxMuyBaWQkN8PGOcT1qADAzR3SP
ihRMemDLoWGfH6hAO8qiMLF30SfoF3xOsPVOOUa4JUQnyd7FN07SCceWf+JE0qsMZ4fHpkxGUhQO
hNuA14KiZcizBggMt5m6cI6ODSaISxA99kgVCvMAWTbK9jbIYfXR2jvKMV6svJzxxqcZlssLxS8E
p1H/TyB69MOoONpvaKRyeWBSgbwDFJWh1gwXFGlr7BPuubSBGYnymew/BEYkmkPIaIlZJIWtpMxy
qVKTf37xsFghYNPKZNtmP57rjwTrkDtnNl7u+MpT3GJcxpyJaVNr+AnNMQsrIsoHwqQgOaxQEM3X
6ZOFPdwY10F8ywWFlxE9ztM1GYoI/A48l+MP7bT+xc1S2IZBMd4NW/j18kWwphRSic9IiLob2g6I
PtyUT+vAK6OrB1QBdoW9+YRSjzQ4SNMslBWJ9AYGHuI2Rp0Qi1pmoS68yJjQv1RYuP7zYp4Z2otM
a2paiH/yiy7Ijwa38qdHVULNRqszC688GGPo8qU3xJQaIN41pevbGULrNnw25PB04vtVFakpAT0a
0ofli32DIrm/o0NtL+mBF4P69KEgNiUDFDYa41jxxrHTZ2cm4FvFnZmBCVezQQePgEUXTqxVH+hf
9Zkczx/SzKbZQ9xYpz6R3kLi2nnEl9F8yA3XV2bOxIZBvbvgxuYipsMxFJ8wKwmzfDfA9NP2JMvi
07kcqH5hxMKey6qQqrjK8DbkuGNg6bJYmGmSR8a4oX7HsDazoWd6NLDKf7jWEs8G4bm0Q6YCCN5U
JpU5xJoDyAvPCN3e3O0L4xAtO/oWZiLlCI4D+y5g5PVQ2X72VbaN5a2Z7aLiO62fEkK8VdyGqCjQ
iLHfU4R5FhQ7SuPfrvguEpwa2atN46SbF9wWonFbLXusvvJqR/B3W+/syV+d7WPiOHiHOAnXYa13
6xRgCD+A/mV+q/pstStIs+YxKlmRUBFnwraQbZ3o2Hc7AWEjVRUEV8FBbHuf19f225imJt+uKtmP
NPIEHm7Iq8s7so0DRmcapVECWcaL0VUlIZ6rfcLdExmwKzDO6jPX7/B3XzdsUss/a4czawLvHPuL
KpQPUtlKby2fRP1CPgQhxJQUEHYeZO4GbU3LiARrw7YmFPMSrlTHgrDwyq0lt0MtU3tUYTBIIU6R
f05Gem/teVjgoHIeIjGfDM9WD/jcU7yrkJ15DkVPegGZEAFQmDf/dF9MFzjzMVxhZp8LzRi1GToV
mj9aYjz5GfnyVJFBJAIbI59xIuOiiQkGpPcIHhzPPXQcbAvIVxQYqgJ7lefLEsKHbPFRKDFkYmMZ
ByqkA3sOG+1EYovCtrMngRRisExiHfgdri6b7h9IQLeJrJH1xSAV1roDKAej84WOHcw1rwJBZh88
tfKQArcoYX8Q+fDwMKFjPwSQsFCJ9R9yuZ8WfKM3sxWSQTnCNIBOTAhVLpafpYqjgKYOIxr9d4Fd
MHiQXbMrJFyMZ22SojgTMa7FkpeVw3HJwJbygV2CS0vdo3+xq7Md9efyo3NcG6NKbCxal62L3i/O
QzrHKBPyV8FFyimlhbIfsiwOD0O8W5hMj15OPQHsMW6gocHSJbrtBRVuel059fDxO1rfK9MBWMjf
yr38UKFKCSNZIpJPxhP9kvNNVwV3sq89zknBJI48VfdwrGug7eM6A4jNyETx8c1lQspuRjgCL5AM
ObajgihxmlDbJ+teeWNdLqRJoCeog77xK/487R4BpVRjeFLxPo9BNF03CfmFj7OoWcatMYDP3rFd
oJMphZGc6N7S2R3UAE1nmd2bzH/gjoIUmExhYr+QJyoHvlb/SGSsRCYRNyWcU9Dvyirkt35eF+Ki
7kpz1/LPTDlmXbBGR6RzTvGxLpekvtflh86enS6fTfaWgXhCGG7vgiswoJKMHrvR/C8hTcQ81CBl
GbesNsjAdl7s+J1oyDG+YBqZ0BA2JDg5L7X5E+tXXod0HoQEpftxqDUZOQva6ej810VEbo8uxsyC
jvQIGg2aygH4FpAPw2yLxFcjYEuA3MPeTc3HYLXvjszRMQ8nNsFxQvWLXtfiaZd86g9i85IGvjlk
wxoVN0+/0fuWw5BtLY5DLSNXSzkg+wYjDdN4fsgR6cNwpSqaIkuynnQhWBSGIAZc4mXfTHnY5Iya
kWrMFkEM1FqMCNT4rW/WQJf+zOo7yymgcY00oBIBbrXYpPLd50yoeBzK+esIgQCwUBXykwoC4dbU
cFtU9nnM/ol4rXNeawYCj4dXYCkkr2jm/yIgEcnBpGuEhtMzocQQ1iadmcMzptbzVE7uBauIARFD
vNNI0rEdZjefRT/5XczsmP9SCxt5+cWxU7RXC2mdJr6PBYajDPUbrGipieQMrjqmMj2oh2IT1jAT
ecYYd1bvUeR4znAxHu+LjulqooPkmDQ0Xw5YAEZc+bcBLmlqyCHKXZG+LvA/9TDSSKGt7jonZdzB
eoYDqqcnW/kR312XCaACT1/SzyH/dnR40xWZWdCxlZeaIymdQx24F2fI0qsdLw3Nu0WY/eo9cFoo
6Q7R5vuzRcRMkIYJSw9LZ8O1fzChXuaQhlH+qHB9UAIyJzptU/2HU7TRBPyxkcIGwJzEuNGHkcVD
i4s2oxU0QrOgyfO165ZHG6F/TZ+NDwwzbUt4maOJp63BMKWn2kGdxRyPLL4qvg7N+jivLVQgdNRU
HrE/Jq4BiwAtBxWiA/KzyRjXQs+0sNd1VQdjGF9F/2vutdHv2O/obOGHJ3t1eerj3Txf66N+6P4N
PcfMV1V/Za94WX+NhmPNS+atwg6Kty+ZdEzTsCDODosTFPQfGIOfU7phFbN0DLxc+xvSWI6dAd0a
1uTUm5Qio7vcaWPjFLxhk6K6+WpGFwrYi8Jpt5cEGosX02b0FcwsK6QEfCefGWD2Y3NE4SBQ+Qqo
AzSjrwpbRqxXbg+OlwQLltDIwuhbNs9W7daLn1IoYgQzbcoFAANH6hplLAgj2VLLlvTxpA1G0zPI
Ys32KTo9JJMY5wPdIvgXla/4putRohoQnGEOjN1YYEV+fsi7iNwXg5SCwEJPTUHVoSZwuc4PRlfU
XdnWpFSn+mIk0247Bw34por2jX7DsrSRgpGieETWm4hK6FiQxCTIY2EMW7oLOhhDmnj3ER1koNUI
aVA3U8nRmJxyjMzaV4VWY6HK5mfTRLiq6sX6U0U4bhcsFD7Ae2XY2y6bwPBRfsN8NFmNLGBcdqmP
Bw8b13+W4PTCMUNZBpMF4yVP/5G1jbJuNGC71MN2HIcm0+CxdG04Dpnfv+qk3KMZEHUpQuJNpTHz
Os2r75D/qt3N7IU7nM9eXfrYUyWSrylh1VxbcG6eZqB3HzTMuXTRVgX1xzEBNRksqHZnWrs4Drl0
NojVgunAXkELR/xFHMaXTKBFO5O9AiYSBAYkMoY/kn9choO05/IXiR9B+GFU8ufAMGPOdHHQ/dGE
W0hJvAwKA+na2OvYO+hjEbo7xojprcwAan0F3WMXtMlRg731VKCiAUeGZclXnnQMlSEZaf5qUB6y
MAIFlK13GU9bhgfFUTR06JMlP3JC6N+8qAUdFYoJYpHzwGKsR4OYw3v0uV/6e03SbwKggBe+Vy5Q
/4Oa9QOOk26mLMh0xrxuT8wiSt2PjHlMIW6F9ckz3DigQnTxFGBeSsfHumV3wkqXv7oEGkrMLzN3
lcJX0ESzeL+kwue7YiqifvTW5okPp2wD/dPU3O1zoz0t1QcrWCOgS/X4Drl5sNAVMcUjIbc65Ke6
g/tGVbHPEl+2X5KbBMORQAu0KJsOEKx4GuZQBVNkmMdemJ4BEHIjNHd8P75QT28PMxgwsUQcwETO
gSzhV0SGkDLKfYJuBHJSsPvvwba5eXO2NfpbzM9CTwfVKwelJweZsm5j3rGvqIWdF6qqxzOuIPIR
mFjRt1DV8eiHcWhsMc3CA5giCmjYQts0u6JpUr7jT/o5I3KprNdvHKVknH0Yz3sEDFA0tfVeUvwO
7x9pO7Bf9QGywIFV+NWjrzwzw00ArvYk3OPnkS0vnCeSs9XQpCIqQNy01x+sbxF3QN9pf41PiHBI
m9/wDz+ZGr25Tr+YRkFrvMf74fr4DwQe8YOeIN/CGuVPfaXSgWjBGoJtA3MbJtev+YtSinoSWtdw
o8mN0I+JLF8UPAOz2clvmUjzZ6QUPIKzqMrwJWPGeowuJHIoFZxSnr+9thxIjWBMgYLDhnuuHMXs
8LQ6PDZitlidaA+q2zwI3qhEPqBM0zIjv2zd+FBCzqOCyQPan4ezjfBBEWHroteGd4ZsW1j8YHVs
YxdZnOYnulSuS2MFCrHZ1nvFXIlMpFH8PDQUWAT8LCcK6QelDz469WUQTk+AOhF1V+pXsL1CWUOw
v0EJZoshwvq2fuPKpEmHNg24RcoBUj/2oZlLe0628V44z8DWIfKX45JDOYY3iY9ycZzRuh5Y+Wnv
qZcq2pacw3zyQTOy6SO317akARzUXaZvHmcHT4bdjC8OJ/BRO1DJ6rqnVdviQe7CJrqo5RfPIGc1
arAj53FzbKN/Cx1Tew5EJh1HUUEsnsRAg6cSOljuKdeOKbvJM74xnwf4aNhH//PB0z+q44MZ5cm6
tRU20Ca4HwScGgEhK/sqwYj5qvathIGTSoYoOv02ZM2a02bRgQHxLqY687nJOsPupx4ncHHPqy1v
wDmNZF4ccZrj98ezoW2TZ64PV4YUDIWp4OIOFIOtq6ECpnkjWOOD/T9CRaNDBxB+lHQMePniIfXT
/8wyLGGE2zTGsS265ZoZBK0N+z67f3sGHlHoaPAlqkIjpmmDOHfCn4NFvGLFlHrlRW8OfAtcW1N4
g7gesGauMhkKsnUw3isYjQxOATlgxq1PUb6nigbDw92Xl9Ge7S+QeEw9sCjWZ2BJ/ODJ5NjNRJ8c
HJW35cMRia7WeSHo+5VOXSeYKP7Ca4ealXQUXh8xDFr4uIyQ75hToBkFxAPSMK9QfB/CYCR7bWDY
GTBdUBcivMVktAzRf0ATIUpu4vHFl4ILTD9mbBlY6b8FRrzESuw1HgN+fcNOx562zRE9aNr9JUD3
zA3lLd7ZGGJE9U/1al5pq2cSoDDjhy/L5QDhYdhI6Frli7wY+cZzzfaRXbsQVSALG08mBobI5ujw
wayAzbL9QyWwWtuWZ+Tl85NzUneUnTiEsiyylxEvndOMQc6xmjakLu7aQx4dHgOXgh8J94V0tJME
GHVIj5bAebmfh4j5yim+qlVgRzfI9yvsSp56l+XNp6gz02P6IusXtFf1gYLYforWw7xAb3FzcouD
HgOldyVnFIJgEvEn+jF66dtcbkno1nFDp9Q1d8ZNSe/8aGnx0iPf1DrxdD8eAVgGG3OPSLwgas51
jjIn4hYZBRWbCVuFWAUkaBYoQujkfr94JiPvf6knKLxamAKy2zAY2/LgyVi4HICrmytpCqD5yr27
dVh2zxt0xvWWbULDGTDKTtq2edEOPFlMUthCZ4xBoh3S8859PJMjM6OA/2Sohn1nU4VIQ27VlZBw
5u9vZbVzTj3CzoVTH88SvAuZaCLpkngUQvpeREnC1jEWHqCyLpxFeSIzABqG6eJkYNtT8RE9plf7
AtoFEsFX8BljqzHhmMVhsphwlIP5TcKMsg7QTqI6EVNSTLUwqKyQKmyKyRdeW5S+/8TFNPvaG8AO
3AbkA1APGqbTZJJ/kagghq7AGZ3rMGfHZ+ub4xz2xfeMGW99BxfRoHs+rZoX7VVm/vgOqvTFHIgb
JE+cbhBCSWdzhFtJB+R8pVudXotbx0BSoF3grC5uORBvMKuCJQoabdouYBLYE4psphryl04kEsE3
0wY9KStZNrxWFjJgrhLv38TbPj9xtKEn5gRHp0M+Iy3U/D3MrvTWMx0Hn+DJZyCcbAFnxX0kD8jw
oGyhuwPlXT47pH8EHuG4wRYt+yJfg02GnuM/biLgCwcz12x+6/Huwx2Tv4cTI4wBTCj6e/sx/GN3
bCdeRBv2sodoAuwcVi3GQKqBWzToFDAVKKkgtSCYgjgCgYRQNLjjQKlFF8AyB0yENav/gRDDF2eb
4sCDfA0+zplKgBiOAmyffIRfOXUXzMagvKH5Qy7Y3gF7NYepLZHt7Y+AbBK2UJeXhCliGyKcZkOv
DA+QSsNBBx8uzgaSJlVfXDTotFCaRViQ1x8ocaiGWHHVUcEonEs8+hpu48Z2sU7KW3LmgbNO2bE9
2JfmmFh7AKAR2Xqzf8ge61YQ0/mlO44tbmKu8gY5Ix829m80u82+2Cfo3y902SI5hyJsmrblFAB1
tchI11DcxnJzZ+my3Che6osJOIpROiA4kL7S+1CnclwPBKmeCyPuArmDkzcRWcR6s6n7/RUjADBB
ru+/TBeGVYyUIOeDVULRYiJGeluiudOeNJq5Y1jrEeRWUIOf1x/+QreHKsTARRi/IB34R3vGK7sk
Ya3zia9rSKvFAQFDEvCcFGEbYmqBwPep39yghOi/wLNIw4ab+sUnUXdAhQDiYaA1vcgvzL/tUBjW
UM+ubiRcG3h51Wv0CQnNPgq+9BdOhPzLo8Pkg9qRR5NDR/tv+ENwkW6G1wHvpC+esgovWFisEKgR
26Of2Sr/UW4hDx1JYJxecS0AR5yEdT4HK2Wn/cspUX1Wn+1H9CoU2wj1uWXQfs9OBPPVZ4Gk19hX
xgDnPA5959Ye6gPCIqCMlV6Ozb1/k264aWgUI9AwHxwcAllgZFsJa+mqDigtm19JJLttExHXgsZ9
Xj3p1BypU3LnA1JHnPmcGkiOOamkW25gd2g9xEKUogP7UQ37+iCOGWT2rBTsRWLKUK9QgBXRNbkP
ahmcKsdgkbYUqSRGUZcDEMycs5Q3GF8Dr2jl1obpS8mFLSEeuL80q6AiE0AF/rOHG8eIAev7zJtq
smDB4nY3UCwBol+ji4bgHjNx0JHJpxAqjuwp0ARwv+Tx51ni+VBB5LGvZYrJKQPrgL33d/ikDBce
zr/MbxhiUT4gK6U8ZbEWAuZb7/IrxzVbo9gXaVptkbn6GKHpW3Cp/qa9fUSSqQoV/E19BYZHNQ/f
DH4wHlv/PS4mQze0JigEUhIkKDL87so+JLIiXkWywopDe/eq7tMTo67uJJOPgOmk8Y4PwkWM1Dgn
P+xfXok4EK76F2KSHxwtUcGCs9luXAJHMEZAWcSGjY08/m5s8blr/Mfu5PzHC8Hpim0dZYnxn81W
tvjaO040JgQ6Nj3hUuKO/4HUw7qFJknDs6ACIaLwk2w6gtGuLECAzLx/jvPTaH6iwxvRlTZ+1jxx
DlbXxMAujTvi0X9xvA84hqLdFP6hDNfwC6CWh5rCLcGp6hdAq31ePvuL+ccaN/CgY3E4IaMJNoDx
Pt2AwemfEK7z3usP7HfRSoscCqxysRDJiclk+s08gHecU6KSYlkIy1GeTZoNJJNQhE/IZLJDxhRx
k0IygWHEEdK5FTFvbH1sU4DrOJ9yTECdf7ZHH/yNwQvbL1yjz+lmv3KUKITzygBe4MWUYh/80lUu
X0uh0D7z5gqkRTiHMp38N+mjAbS/uEk23aTpMl8HtWczlSDLwlZjW8I6ji6a5LlnhgYcYmz5fReK
7bd2RUHAPr/N/2Mlct4x5yHB7LgkpEao2YW6UJSKcJzACdGOsiMqm+46fVL0LJ/1R3ogoRVkacGZ
EOVixLrG4/Nbqve8JVLt6D3pIqdfnM6Nb0oUTtfiU6+fGJ0l9W7IfDGT4gTmVIFMC5vi4YpER/iW
KCl6AXLiOcoiICOOvqEKwPSLT5oxfE7YD9gxuLlMtphUEeLBQ6175ge/gFfO2k4ZMA7wef4ZBhS/
FIEzz+UITS8A2BypZ6ognZiueDOLRABOvjpu2U7sGoTdZT+AE0QbxCuj6gVroFJ1GOTSD1HdICjp
DrRzbBTpsX4TkPs35tAUdbEaRPGW5hgMgCef7EqLqjugGWTpc4rj0MS/PELULqw8+gQc7T7xxaCL
oCEpRZQEg0EKGtU6UNNTvDP95X9hljOUxwiTITtjdw4esYKXgKRzOK7qsp2lgKqB4RZ4AnMxHVFW
EuKyIRk+MwsanyULGd5J+R3zeeg6Tnnso1BnGJy6po1r3g7OuIzFZRnCeu/WXUGnx9hOCWEsMK2j
DmPUOaxMRLc2HRodZXxAJ6YYUGTxV/Fhqc9gdbZn6QhaQ+ymobZT5hFUC1b5SrYjroQ9THNMODdQ
rHMEsKCkFLbsbpOXPE0qdDAowqR9eoURMAzkjP2nMLKUTYq8Dok8NFWYHIJhXy9Bke17mrLFhahA
IpQfvy6gbn2ODdpMhIT90vwxXubLpBXFPBWVXzECA9rxED6AVUbwbXj9bmn5EPjZOP4lqGM9pVBi
yH71xjxaiJZg3iC9US4rBY35tF6gknMCF/jpAfa9wngu/0OUkc8h5JHItaDD/nPOkoTcFHzWx/qa
WSOxXOi9o6OQCMJwwsEI8IaQVPyYEYSg9WIpW4LPPbSBNmxaHRUwm50rncdnMpDdB9oCItBEWJOr
frHJ0JWj8jwRVk5xTVWosmWALfpkz2EFXrtH+7P2eg/rkiPOnBWiBC2QnB9mmXCBMe3IrR0IySrs
dYCh2LUfP8J290Y083Ro/4v1QKhBUVHU8qExQM2C8YNZaUP7Xm6gvuOnwNIz0I6zu/tok+WTgzUf
ZzzC+hf9lAmBFl8gf2pn3FhbkSEOEx3hB3X7XeYAQvWB3JDn4ck5V3/OmfPlwk16LdYtVRhBOBwU
ISpADpTz/M61YJ5LNYUBjHpVPDZBEqN/jDx4XNZuW+RbugYJd7kVZqK7zgcYf9wmXuXbcKWRXypM
sg+Qac2/mDdaoizrBJm039pJEUJBxSsSCcLQbNsMJ0QJcjsAQ1nj15kWTz0mQ7GCpsNEHotac4AB
AsEteySY+X6WK33LU5l+9CMOV8LcpoKggmqjalK8nd46MNWh/lpxEdR3MlM7B1rSbJobp6aJAxWl
VW9R5pgGjG46JCuG9hCdpepD5wyVmg8ITVkX4ee6feDPscTnVePs5cZLA94tjjtByq57tAcAyNVC
V1ZhcOsgXASzm6tjOQfD+q33XxMYUZLSMWjQSumhTB6EhePZQLBaIWCE+JBXR4cAGNybVGm7ZICg
eI8s4xGKWDBaTOzrk1GAjQ2YeT84vzDZXJTxoGSSrxL5uAjOQfWnMGyI6N/QPEdtMA/sNcrCRsiP
xw6x6ZjwC7UK0ImzwMfnqbVltFvrutVWhXQT/QKOncQgu9jnjX9ySsijQnFp1zuVMowZpl8kNOQI
fSR732TzvmIGkJvFTnHw/CXmeOhJA8+co4QRoBRDc6FRriOvU2EwA9BHHWbhmY5gmxOfgxOrPZn5
VKyjJGVYr0gxpZpMRZli78Lk27jYzB1zCRiQ8V+T/HakDFRmvY2g3kDbFjZwNw2NLMEAUIJoSetD
N3/BHSI2t4AxbTK0aD8KNsIuDzPSkaCDUg3M7Tv1CEgQjJFJeq7jp4beUG1umUE6DsoVeznjSsxq
5+x2sisonUyRnpCinPbY7K50muNHonS7lZ8+jzhwZsA7E4fjSIlymWLICyIBFcWf03xnDn+6dvOe
qKYSngtTfeBmx4IF8GIBrY/6Z5UFieJPcr1pWwLa+GEp2QPJdAKCaNhhKSzoq6lmqHEY6WvGtK1Q
7S0/jvYy5DuKhlIw089NcSlWOh4aE6n2rY62C/mzMb1G1ZPm3Gt9l2avFvNU6mxObRVXW/gyS31t
1fNiog4YdlL8IVHvSiUs70n1dOUJpH+ogG1RB868K7uGFdgdnWGvNgcn5sVQs/LpNbRj4dqgArqV
e6U7ytozuKexkLy868bbSPxXz1SMIkdTHdc0Ow/+bVrV9PuUWlzcqO69pXybCowIR2X/aLC7A46s
iwlv71sNKGObcCLNB/YvCBLkNpwZtuiMKJbJj7VorxQRB61GxOclbplHJQy9IeiUqCxnJusq9XxN
YxExkp1APmR2qpJo+PKdrNfijfa+NX9r46ta9+OK2xU4TNZB+KS3lAU+Yb/VE6qX5rlD7CfrVwUJ
3wz4rzEom9jfUoTeEplAaqTQyqKY+M6h6NdQf8s0lGhX1HTfJRAjOUAV5kYFuQN1p7k9TCkLYC/O
f4b12oJszAVOahUPJ6WQIz9BcY7FRA/mJwKKB2WMiaPRzDh4HHp31R5+lGCYDClvZFjVEg2OmzVq
QXr7PwjADDMy+ID3gm5kqb9yXDMt+l6LDdGShyAF5pWcTwXnsoKGqopep1pF6UQjgudazT5iLX/q
9PEYT1OK1HZ4syntML/yHGM6OnW6k+33uH8dxQT5w0GvXVJ3WRhJJQwZVUZ0Oou5olXASq0fO9gA
WthgZiFYBZWMr1rNdkzlUT3goHRroK5fWlXBjyD+O1X3SwxjTgNqa5gGMReSWP2rBnGp+4ELv0na
jw4CSa6eHIhiLZXJTB9kSBO6UoxuG+OV1PZp2EuJASOaftzs/JHZabcyLJ013OgoURBBVxhIN3B+
sPYgKUJitA6XbXkjcXRTMCci8jbl7scV9UmHuVNKinpFIAg8am0zbC3vQOadgSUayAs+ceXzcowP
ipceFmBJ6yCyLkCGQ42ghTrgMwHwgTuEirf41I6uvm93s/eN6tmF0YXSTQ1JPditAeZr3abEti3a
jds0DFlmG9CWDUnnPtWvj5uIjy3YIQ9y79MKrEBI1YcQIMSjPSAHHBtaCpWE9iT2IXT4IkyRk4cz
HWzWY1RB6JzIZgTXCUXSHcLcPaXAP8dFQtdOBgOfGvE60stX8Z3nLTOl0N6hH/FxIwngamH4pvG+
pyNp9sRZloENFly40Q4jo/0QwnxzeWlA9rxiiSqdJYDvcc8ciXGLG/t32qJAXA1OUZfB+9b+/b5T
ez6XJAo2e5RdB6gCQbo5r/gligBKolW99ZBeow+FgMFmfxd/C/1eCAuQS5P6QC+nT4wx+PvETpJD
iR8p4268ZrnWfEjhGtQXBaNePPB4OTFBZyKyEsox4SPlpd8x3HrXfbQHmzzggPGLq3htU0j1QSIg
0n7+JrKvm/iq/nnDBwNIMteBd6b+FTg026HCpRdOvTnWzvB+NvFpDQZfOreYQ+OC86Tvrfd+x3x+
hykinr84veChavxX4ZJsnClDyaLkcviECbwwO+CUP96ZU+xBj0G6odBs50O0w34ouM1b6ZScgRoP
XKOMly1uN2zbl/I8sGbQ1LAzhnd4aOV5BtpJr/MGkP6Y7fPneUtM6vP6xnXbPzzGkR5iPPebYGFX
9vkNGbUXXdIremQ+DszjI9W9cD236R67yi1jykO6JSnoLvvqV3uP/rRgfpq+0DX6WiAuwAhctuO6
sN+KYhKrTwd6rf/4IYqb6JAnZVf56Vu3Zwx5dAiLi67Ge3LJ7/nOOT/uAGzUmSIQUFixKk9MoMxf
OXYhHfiwObtX0BouN/iHQEg4PGnpuhsAD1/yw4AKoK38AGY60DA7bzWKCp4w7ZABnor++qhiwLru
+mekf4F1oHcPtLfm5eF1n6w5HzcbrDOnF/aoLTUFoSgBiIoWNCSipETS8d8t+ehu8x0ziEMdNJ/Z
dTpyHEA2Fmu5OVGQpAeq/juYes1rBu7crLsVQvbwxZN4kn1eKwb8TCaxSCaS53yzPe2WhbdfKOZk
V0FeJGQyu96zz1/wicT9Jv/UdLur8pbi7rfhVnr4h3LzcCvd4PTpQfHYDswgnlk0oGkCtnGrkPEO
I23IA8EjeJBlAteGW82fPUjG/Bkj4WAm1xEXqC0maQeIRgexJdDFbPhxbCL4d/I48LDzqN7EF+XB
97phbfp3Vs8mvd5pM4lfHw+xX7BVwBEJGDKGj+B33oiVBdueH0dpxrfrXG3LEJOlWgbKZpfuxad4
H6zb+YA44CheCZKUI7K9axkU/BS8Vo+gBXjDhEDZ4fqdnHngCXjwnJOYsIKB78Tf6bfrAVfSHXtp
wLjL+xfFubmL38joBFzhW/rfoG/BXTzf5+bIp7gpCqbsCpsiGuZg8aNQrNrFR4SO6eV0IxaOZ7zH
56Pd4foR1ue75qEi+BA7OsMW/jGeqr18HElYjcIK9rlYavWlvECPcKcb6XVQ3MtLe/lGASd2sM0t
f+5CBBLb6BLcyBY9Ozc4VFwrLiscUp/o0BD6vrfumDq/iQ/Xz8Y3IJd75pMbTEu3BVlhv7+QCcXh
8MlNPCtbwobZDcU94eH3EA6zNNgYYPPu75ChfNyRzr/xPmE/BoYBvzpZJ0ojzAbGHWanOKWyCxyi
CxfwOfvEBeIgBLHLFyCDcDen/PLU1/GCR7P9x8gDfImeEmpCgIgi+ptu0huEp6f4ZoroHoLuL8IT
WWwe1R6H2v9Zuq/uRJJtCcC/iLXw5lVQ+MIj98JqJAbvPb/+fqlz1znTM91SI6jKytw7InZEWYhN
q5hxdTguN7OzcNsxjPJzyuESXKZm7mgeKsUvi7O7/d7HifI6hi5yYo3W37vuHtEWdrhrTcgti991
9BcyGvjO4NIbLG6xXBU/snM4Vq6d+2D19QpIP9nJ2zV2Siv+34zv/e2VZP4XIMUHLtZTz5i59EHn
G8x1z/E82nQz8uQW1UXVUAIKJlKxWGIwLFBziEp2NvcOrVMLjg5fNLOlJ8bW/28l073H9m+f2INa
gLm1MtPwGRSx8f4bxVw/z0BINlewNDtgVzqsmdyHd1JWG0R0xo6Ue/SMyL+5W7+Yz/B+PjXo2o8n
B7U5a5PsHlK5n4N9J5xvzq8QfBz+avK/beeQiMk1cp8c1od3e/KpvhnNO3bjZ6KnFV70JOkEj1fY
N8HI/I9w3D4q88Ezmg/kloIPIAL3Jh5QLfV77UPajYDSqp/L+ErctuGwyX8ur9+to1yLPFbF1wRg
HimVldE49XVfqRx0um/zuBTt6vN4Ex7kJyTSxSqogqu76ULpkApVahA2XVoLEorKoTWnxHEAGyvm
JONJhx2+pklUrzWKca7b4DMSSGnA3UGbB7zFDDdwdR5ZSMs+YB5jHx01EDNccAV6CWos62QTZand
8XLmjsQo8EvrFPRDAmwQactYjq5bjaC8zvILO4ofOC+fv0OVAsz1sbffS9FZ18GuxA8IX7T7LbH4
CiJw1+IiAPfxW/rY5Rrn8muUNZpgHVjUDUKHCWp73S4FMh5tbt0H0+INF0pPdkiXWs/2s0N37a1T
xrhmtrhdwNbzyjob5/JZKX2Ae493jKNt9QxFXmvIrF/fN+/fvTd2Q3y+V71Fz04WSOBHmwLiP9Wk
tE3Wm0RzcseD2PY3NfIIoCTDYDAi8DyD9c77YN+doJv/wfqK4UQLr1NIGQYtO1NwPy6T4eyeSzgr
6jgLjB8iCUwIJXu0K8l0zRjdLTpQjwjqcG8+0z+lfqKfBUA6oysTo60VsUlkQ9PNFNlnoL+X7G4A
kWVbuPt5iMi5uEZWVzRoUcntmlSSvWOWqtPEkO6CLGHtPeQWVRIgBqe9FENj2qmZu332fOcIEk+Y
2fLqk698nBxrEkiBfLTudeZRTUMOf1U3s1U10bntxTp7qmHeTsO+tsXHXeaMW8f3dU2b/ZoiNxjR
7miRy6Likl8FEzuFcrqR/yXYPRZ8/gXqLBx1xUr6i6BuX8n26PgJ/+Zxsb0K2Ht40E9iK9OPGgGm
9VfOodyeJzsL00kGDdmKT3qtLiourCqPlgmyeXGRUifIbTnPQIb5/5kGQWf6lul4Samk5cegFJ94
OzcKHYcgfrhnVfM96sJN8j11USdc6Q9CokRrMfX2E2UNn4eZBauOvO2WId3cz139JJpb4iHJt0a7
fGumu8XhrZn4Vxib++4/qCNR/m8XpmVBf1vonHb17ef1M9kt7CqmoA1Hx9D7YuUx2P1XhKyVb5La
vN7kUSv+Jhv7T03+fPk2SZfNJBAevuW7cmfIGtq+uxTv26naMrbNzi6l6srbtOTH6/BIr9fRvL/r
etOQxOPYpViPvX3Sxlmxt5s+OJ6Hxx334i7T+e8cZSnHX64VmgITXGcyDEmex5mpiWMYNKeHs20b
3rEkdtXCByiF5K8wRQqrkL+33ylVhonoXkbdGTYghIQbeDy4P9qSnat4nE0q/Dmb6VGxrd8uje+9
TSvX2fETj4jHaKjKi2n+1wuQamY6wP+eO1GKH4N0WOzr9qX5KItbPXwU3AjSsqIJn4/H4FYGgzYt
/YmsrUauv25nR4wnTUp20r3T1Jy+FWQJh7BKL27UJqbNmfxibC/FKkYIX5LssbOrUKWwMs/UqSFh
CodWchh8zgndtN3OONukjaXphDH9Jpzg+0+lYIYu98FlPT4xvQnXI8HApML+hq5iiGqo4wIdt/Ny
8Ss3WMembXg7hAgDjjo87YvsqKq56bGMAwaIQtUvQ+Mxn7uXjsn9UV2m8I22nNDCUSm4VQrSqb+4
GsrffbvVN9NMJzlMKsuM1mFhf6y88eo/ymvF7RMO7nI9k9XE4223peE14/BW+vbtSQHpUJJu7vvO
8oSVjsy4Nq1ixWUuvS3E/bWJuRf/NqjbOD1ae3Sv9V2LwEn4km9vLVeVG4cGxj/t1b0CSz4UKsc2
0IbDJmNtIqGqL96aE/tmL/17qB8CByUNvm6trEYEqPPYrtQxA1cxD5Dh7xgn6Fca+R4VZ65Myj64
1Y0ECFZrhtpIzdlBlVbmLa3l4KLmACaMsu+wdZWMKlVFEiCDggqg8hilKg+dxON337QZd8PJl+Df
/vjdKRSp79YeiKscATGPn4SbBJ1zhEZwcX+p3Z7/Nsa2jYCE2bVwIB6/901cOWFT6cMh4tz2vEXO
n2iv8NbptTxENodwugYU4RibUjrf6zmnwpSCQnFJF994aPiIIG5yQrDRoZtFme3fqWsi4r17VOxD
+auGSv1sZRhil4hHSsWrcuuFZuvmpHIFlhAKPN2uMR/85S+xCn57aTW067CxhMrICrG7+D+ecj8L
Xdqqep1l79FWD3R3xuda4R9RHnFadRWKTOorZKnJLg0hC1fFYajzs+NTt5SopCzSRGTBNS9NIQCh
BYnXM2IbMoOihxwz+C//CPkGWqC6xk4CNkeIBs4O+vH4PfX81k/0sKgw4u3f1bi/wo/Df5zKJ8Wn
IbSOcSrF876j0MoGWlxlx2rX2EQ4JziowQCuQgcjuoJ0kGP9SUqEJiWGecACZKz5qv7ZFN4jAZdt
GYn1Kx0j8zr+ZCPvbfu2Va8+pm6XaVI/1PRfVMT1TVjEgCOMNrqDA/hcYriAEuHfuCx0X24OgELk
UWGYGCZDmfeobJaVm2W56eXfycj2ViXBNQBGIZzopKbrppCvZc2nE4kjLT7EmjwjauCGBO/3PT0o
QmYSn4Ics0amYBirQtnMg1dR6X2ZSc8NL+iy3BDePInPkUHLKNW9VKHjkSHScVFIrYHtNafb7qb0
duaaXijLgkIqRneoR5wI8Thp5erbMxhSFSqTcqZHKVEVllWelEu/NGdd89Kg6v6lkpHohTrMDWmT
uiLlfx7V8BMFZJmo7JlavoUZZJjRrrL5pVyKIAnsyXeetHPn1vg+d0gUPDMaPeQ7PYcn1o06NBa9
tUstWy1c7KWqm/5T3aXxeVQSP/PWo61sT/iNwsvf5fz0K6+kveh5GszBOAVDzq7BbyP9qu1Fz0U3
OVe+/JjhNs7QL8EcAhZTbIaVqwePUh7IRXcdA27M8bAtSDuMNsNVdzHUyYFZW6QOCXUZTFeRTS5E
rxNKAiAQRIF2QxZIEBQ5A02C84v9KsB2nrOMY3JtfFafSEKjzu2bB6S8UaZqTrqrqmlsp7AjEHX/
14+HLE/C5sF8pkHvK1lIjCY9ZQekImUhBqiAJII0I0SbrKo5b91giHor18ruy34NhzLwUNWp7Lk4
iT6YGqq1NO69VTecrMkvEihPncdU+GRMOzewutvFf+fBtm6qj3n7MKCQDIf2ISPYgf5QfLaesXNG
vkmicvfuUbzOsXQknLJ7JzzsknhkWj7fprofG1iG9Pp01HR7o8zQfDPf5kHNaJ9Gh0lNh890pb4b
OgfXSmRajm0f80YC77ttYuSC2i+j4hAmR6kB6Hp6RvdpbtwDKp43AAF5NxFFf83wqsZ0Mh2L2IiX
bBPHbJ9zU5AXmT62ekJCGzanvHVsjBJDQHgBJMgwQJoYYZ0x2VQ2mpjlFYrX5yW+tJHD1YZwBhDT
p9hKfQJVmSljBd0IPBZcERjj+Z7j+/m9+B8DpsLP0+yzke/aoc0JY4EfvHxez1UwnTbwOIC8O39K
4RNu608YGGTA3EKT5qL8jOmsclMIvPtpLya/noYFQB0ED55qEKn7g7wFStx1HQKMePq6dV/gggRY
2/IbeH6eRITXf3bEVHX1K+mJQEgwE3XPG5jwGe2AJydi8/Clt0ntNJJOsk92PUS9fafwWfzv+p6p
kreuB/PWqgdH3dO0myWvrEahe05iBvDBNqGw+2iVO6g0BxbQoHKP/zJ68oZ0MXdh5P4AWICcqDCJ
VCyMwjFKTV9hiayq4eSzalZB5bPrnsdL0qEP3f3sNSV3DhBNwAqtfs0FSSKVp/idYo8RScC8668p
Od+qerC1jQN+TTCEU7JWRdV3C/VMK2DcQM3njKkHzPXnMEzPAiZ+H5y6ufrki90U19GyzImWNpjk
24DhV1E3STmnEA3LPoAGzJXuMxLOVzgm3Rj6GyG2UYGy1n4NM/JJfMbsV/IrPzK4eGrdv07159dN
qRNP7Oy6MCZwPtfcu7RjgIg6y7H60TBFqWq7UUL61Wt/b4FO+a+sAbKPZKq6pNOJCqYGUpF2pVRW
9lCj2geYo1T0EvpXQwhfodnRKplvWFSMDpOgK7V0CoavK7R45WRvp4vcO7oiIvF5g3jcGMSr79HW
lav37sQb7VBNrculQb6Sbx8/jUEuNm/+26uACzRhRzULAHQeUbS6bM28dzDvb91DTm5TekjDXl0r
FVuj8T5NM0Vg+GL4gLPqHuE4q6GtkMJ8WV3PZAMBO40+9m1hTZCx4ihXp7IqqYLKVysAGc/uT6xQ
tlfsKbOPAETKXIp+W5bmE3Wr46z8IYCtrSAoz4NjO5QmGv7mnWLNZmpeFI3CEuz7EdKNguiyM+mt
xzoV4nDjZuHHWTU8smymsiKqyFQb9fQINlAaTnWoSx8+4MChlN73L/VtTQzUdG225ZYsrz6yugFa
vlDWhLWkvXcRi5X5LP1V7J1aJyVV+dKkoqT2oJ4NIIw2gTirsWyv27n++QdaE4Xrb1zGkyNFSbPZ
FrMB1FEx3782HNQDXKH31AbP49M0QALJL8TW9BDy3vRbDxffc3IEpZSmq2pmapxrFaR7tKnPjg0R
Y1b8x2+2U+L0AJrPfBg/h//tx1W12sw+nphU3KUNV4372KnQNJYD0VaygXvizIeRdeAUeiz+i/Dq
u+MANz/KFQroCBywfBgGsKUw3Tedd6/G4sdtGRcUdBzaAD9+SzcNdQ2Cv6+t43HbxFKnKk7MkAMI
L3SXpMgfUrprSLcFvah6AAqdrTXu0rgsLETzurJ87zVg9e2P4FqL7qn1/ArQ06OsFXm6pJNhtmsg
trzo5LsLUYNR8ucUvZoMkf7dysXuSXJhd93eMH15K2hANM8lqIF5OHri8r5tzrc96WZ/BO6WTwqg
3nJU6BsFM0v5rN6RFjFXy27OHzEQqiTii7eijyS71oVRiFcsPasN1OLUHKRHDgxLRlsNsC8bjFiV
iaI7etd8BbSZHu0/0zK5wlMN6JNpDtFKMI94yw0AIXqNduIdVmrnK/6Gj2kbKENFQkNf6uQ6+V31
uK8SHy6qPvko8W5QvJfv2VT+cGAXEpxf9vYrZyMjoWd7/Xf7Twd4a+rv9MDGTK+VfOrtSF0QgKR1
+6TyrKSUZwoF+mPEKKzl+JlVO6w+/Lc+kby2umzePg7T8OOKPUhxRfef+RCYHelsCBvhVgQJZRhI
JbnSWBfDAI6dL8SHrT02pcH/TBiMesFcej4rq2DbyUKuDIHpceZlfA49MeyBC2eA9lqTUWaQb2O7
y09dcogZC4hANPk1+Wj+81QPbXhJmeYa4jdsR/i5s7Byr3DT8uzOlW198UNxj3/zVNxsTHox4YDa
QkXKKzAKv+qPNjXsEuoPAb5CJVNgiZjiUvbHAFWYLJOaKBg9B8StJZ8aAwZDX/YZSLgO3jpcO8TQ
/eWkyYybHc0ixgYT60B/iulcfd1/xrn64pOm2ubY9N1VV8ZpdKuzNQq3uAT4DlPJJ1r0v7Oj2Pvf
awc4rNTZBATfWvDAEJL8CdTL1O8j6s/LxzbeZeqI93CdPSv0tcwMPCZhKeYDqlgmTQ07Sq5TCpNu
Jp+1ai5nWLULMHEhwIMBVrUpWo+u72SUtD1Bo5I9zIYtKNszDM7MuJwc3sp3LU8MVfA0SWcgwe/u
T3Xjis4q4oH7G3I16F7dk+CqqAwj8CGP6qW/AvukfPz/jTZEXMKSS7CPBOcQ7+40dXIAL2AzDfCY
I4/vQd9Mc5kKyM/eef6N+O/qYQcm/igr1uNbdP26NKEZDri8DRYIfq5IkOdg0cxkasKOR9BCGti3
xLuTkd2eUUmH+vERbBQzHuMV29FovZFi8ofrxVT5YQET98alV0Uxk1xHSjPoKLOOcAAygdzf6wAb
fyNtg23NxfECqeadp82poS7yOx1Q9tBbjAQ+GiEq8j4Og6AkRvuOqrVzYFOvQPTbwToEp5K28lHa
6IlNPimpM6Z3p0Z1zLlii5gI0XajaZk4YzSSPbOC+qZJ7X5U96EkjNckCYgqj3xDnFAv+x9LLuLv
9DpEcl6j9H9rr19PfGjDK6rHcyLKaZ4FfrzkIxjteQNAZE3+GaTWxBjh6GqyYRIN8VubZe3wS76P
sX1uPfMRN5wS5b7i04OTJz6B9ES7bXU+SH3uPD2yL4JKsH5pf69GB6qsVLwcHP8FwX+GCLF8+hsm
NtfBjGf3kitXlgFNdZbalh+/ZB+5WubQXH7nPkofyv8gYOJjdK4dKRMMjD3Hj18MSysZ8TvVAyAZ
R7Tvr0qxdv0XaJyMw8Z7Y8XGRFRvTCDwqBzfKQsZMAJVUON7MEv4vQEakQ36RJnXoBh/rCIdzW3W
roimU88hR+LBUVwfSqlAgszSr5eiWvAdoeVM/GiBw1+CS8AqTNSp9XkDlhdD698yLbwVG5rAZZi6
WIlag7yYSYHC5qbaoP/BeGmtmfVZrCqLUQTdNTJ8p96YIc487rH1VuPhqU7ZVcwawJVQvtvvcBIH
WkNDVqiXPu4mZ7iNerzO2sRznPWqceHDab2G49q3aPWrpQ8rKoUqe/jL1plFKMywfOyAL8VrMlB2
ZtM6IiLDlUy+G/4GtPEyW/QowvcSISQn0IzCHQgzaIpHm54BjluF9Kuq/T5VAvkW0pZJJsPt0Dl8
4da+goaEgqcdXs3/2ljRf+a4C2UD1Fov+hnx9Md64Pz5V0AEvLibolc7tamnxShv/616k3vFXcCc
Tt7ufg7NEp+4s6jVMKnRp9SFMFbNemhi9Gw6Gqo4i3ZENqx3qqaqekNQmYdnqU1bjUrdfC0tOpsd
Umff2XwV349imDdfyYij2ON3CcJ0Zrteh6/HSPgdVBFf7dHwwNA1PCoLBEGmTFCx7wAiju/XaJKt
mgQ8jF6jQr3wwRGWbuTVvMMPDkNowgNIjqFSuTr5mH3r0d2si/7J0Rymag8ImzyA5xDle3ZGmYC1
HGZAkWhv3q/syeCCMF0Npj7ZdY3pL+rbb0P+7jvJ2gG4GRBG1eHky0+Jn6QNp6HVE0gvPcRDGovN
P1DFqKOcu0iS5ACzd2kiIS0wHXsVT+TWBc9/FJcUGMn0v1f79gp5sosvGnwPmaARBFH2QVzkaBT6
QaKt4afc23rkbqTM/+5i4qoPg7Z6lazo0MRA6dTZPmtnMxj1LVfugBPx2XuUGsfgabfoFZvMWIhP
Rq/2pVj3aGNhQXCpa80Iy6JHsbrt3NoZztTWdNOh7rg9RAqRUD4YOO0FMHONLl/2PSzb723zJGQ4
KFRcAko4bd0lNGJR5gYCDZKvP2JEXb4cO4yNs0PGaEoPYcZj8+GEmDqkOgCf5NttSiVB1/51UB/N
tW4a+EN4qRbIxPQMZFgJ4mH22101NzU95hne1rZjtW4cVGobx/2g1FnhFvzobubDhGB4nL2xp2nQ
2TVOzgLzzTKWd+/41nuJh/ZILcr3fjpbPVxEmxMJFv108p17dIQHj65RnoF18T83To4aAdxIDO2t
TZJ9axe3FYKt35BV/KTCmLcALY/Grc2bwIR2/sonreqgYbGwBcaTFTZW3HdbIOximATadMMKhgDV
sZ6tLaEk0Z9LDbkL8S8SVXuCkoArj0qiRKslSoghqkfD/40i3X6ZULiozdsUBG5HpF27N5LplvuF
9t4fKDkA6EaA75Et81bdGp1LMi2PT/u6P7N/QrTcWcTkIzDU0NRCa7GsXRp/C8EsWDDyo1xOls3I
o/Yf9v+2hfRS3rYeEwaiPAHfbpxDkoEGKCa76wHqH1bzzJtTtVwZ8CI/YSbWGn+O0XY7pHE238Pz
ZhSe759ngfwavu7x5plNeBAZLugahzUnsH0XHiDfPiWEnr0eW9Wf0yWKw0jZ+/79UqwBdO1CN7iN
ffG//T/o5fZfvpbtE6HnIazwp/yY1vxWZbU/zErcIbW0PzF7OVWkIHDcW8p8D2fWYbQZrQeB8Agq
sdSIVTTVt1Gr0WFkjH4UdrT1AESv+VMFk9/8nYzu2m5kKtMsj52+UEfpzoKUB1NSlts60kpbAM3r
t3p1brDjESU+NIN980enaSmyzxyNVukztW0odoOsU4y6OUkB5M42jmZdhws3Pt95I3/ZxxsnY4A4
8VyI+Dz9PKMZcE8W7fwSBTC9A5HaOcpBGuhG9ms5y/eUdqy6xxQroW8InQMVg3fQyrdZTPHDOFcW
H6f6QQcUOFjlroDh1Qeya1HNsNNAbhVidEN8/9HwhNZhrZnRcgkL1hVl8ICPclo/pyGqHAz0qUob
fhYQ7hEOz3Q4KOlY+HB/2FUmuh1vd+Zj2VK12KIrMUOulITkoHBZgmWDDcIEid/xIqC70IlREkx+
A/rhwBet7PDetBC5TVhAOTsyQEwjQ0v6LRcjBr8k4i0DmugkVasyHy06jqfe6l/2bf+Z+/YXGlCx
bZM6tXnA8wFRjUlP00pPbbUZ5tZ1/KToCHFL9+/kDJUSkI5dN2ADeitFuHU1NSYQJG4Z/VGl8HHY
VTXlBvwQvvkZf00xrq3jbJ0NNTv2/dDScQOVdCWT0cJt9lLAfeM8ED1HjAIjqHW3btFmSuukXJlH
9kYhX9NViZLI38npkDY0rRTfizq7PcxPZX1n2a71D8IlT/GmO++XOofp5mNS6eUGy1zohELve/gw
lGZ2TSOo2TS7AJ2IuHmRueyB3XMCvG2/oEihcCLyAqcNtKlr9q1v8HPkoBk9N4I9n4LLMtL8MPtz
OX5W6qBw2RDUM/iZTl0pvyBhHWOow7Gqzfpz7cPvEjmosZycQWCy/+b4RScu5nllBoAva6UkX9C/
tJLqJMVz2VbcSVUBqlwzK6SbQd/l5HpVw5ai/PijLQJ+q/7e9BTuhR9l+eD6fl4irZSPh9Ea1pas
e4lBGJw0MBvqImwZpndR3ZY1m9s4YFRuJr7K24OQD6njpoR4PhSK4yolw7OB4IOluW8obfhk+6gn
/A3wU6B+I79s9emrWxUepfNyKIlgZ2eqcv0rH+PVEFVhXS+GXoBqjFpMDwQ7B9FzDA5KplfrjrpS
yf7jNEgtqvqFfVNWRIdXdfNr7DQg1a6Egk9g6TS8oMWV6+Dls0F9AcUsdUrJsicQdAna4CwZhhjD
prKonD7+0INJpTAI/1G+tZTTR5owBvfNQqswzZA/OhBwGOQ/81J0CeQttRTxzYjHUE3RJV0Cx7Kv
Sfqe3mfIPibdQTWZJ0eCw/Ov9e/zmGHQfnxUMhvN7ex+1aZENu9rN5MvkNPO8RsGzyXeST/4I5mq
uxH32s3vuhNq3adhfYpxJJnASbYsA8nAieqqVozuwWHwzfDSmI+SQved4j41NOiHuntUVwaUa14A
QYdheFWVomatHOkODB7HTL2weybjjFz0s7VjdGgnsAaj9buQl0oIdkn2Tek1nCNKbnyc48VpuPna
fa2CrFBySs80MB7uFBhwLdni163qaMBeVbVxouuXcE6r3JEh/xZnBTrXGYSrDgnsbxYuEJxISb1O
0LNnqsV3rWpaGa8v23z5An0xHdzASSnc0QXoYwWvqvFiLTSDaoHE0GH2k43PzTwam7axpQVOqfBT
o2R0+n2ilV1hTUgeYlho7cCN5qncF5IwH+P57/onzRM3pNhubAiS7zV2oHDItH1vi01dcA/s7y0D
uyLs0hgtWLdQ1zaaQwoJ7/u40Cn2DL+CjBjix4WBzVoVOiCyZXvyV2dfPtTaHhXFtz2EmCfgXuEX
64/VL+bAeVYCOyzHQUs1aYd/AnwbEMsAQbGTayS/lsFp5koOATKhj6qEvScKPyZobYO6lyMF4uH2
sfUi8/EJSgyCSZXnJATl9Zjuixo9q2FApnjOrel531O8H3v0F10PArodkzh1KOxrl4/wPQGIJ6dc
guPm/dt0MaQ4J+bv38c+WPEXC8jQyblLGQKYKQJkHGoByD60Xj6iN39FJ3selbyLqZOV/+toMnoy
bxqsDlHGKRsAoEDJcK+Z/kld6WYMHIfjt4BXyY6On+DRf+FwC6fh36f2gTqnIEh1rdV83vB5xkos
4IUqgqBoBlWZiGTVsv4+6+yvGEqfp7qdBZ0hBgI+1aH3MOmZxdwxlHGknwreMVi8wTMBHuRvVY7A
nnzXV7N0csfKvHFVB6zb83ZyeOWOFDvTupjYyxRqC3UUZgFqdLxh1mxY4aBwLWe5P3YmTIYU3fHc
gIhS7n0lVOouWKhRXjUXRsYCJDLoxJJIpHA52UPZszRjMC6XFQzzhR4yleXcLe8/sZytoFPSECTl
p2gRagHctSOTlJEwla9fLhvSrnywAq3RZZz+Wtey5NhuVbjyjaR15Ef/TY4oKt6WNYjgdBG+qvmg
LYmPNjBUcWhqAvJ843fL7guzXH5t8UiJ8maqFioA1BcVi1MX8oFsWPInyleqyUaylxlgnVzw+brl
UgU8PhnYMUEvwwknt9kpBWgNQP02hJmYku7n4PqB9LbAQ6GmIZ3Rm1mCZsac09SP+9njAx0Q8Fjr
MltPKRVEcnrsrB5r3OnigLaacXIeCdfEHyyc2AvkxKvlhXk4BW4ocGsG4v3l+djn8fQCrAkHJ5Wg
3eoH8DV4AH1v7f2vxVtx9jSY4LTS2d0569P8OZp4bTmfBiQxuwbpQKJrcw+2JRv43GZEe0BgYttX
7pMXJLoJzXjVYG0GcE7BEYhPW43zIpgLpIObkTIQkzFkuRWAOeTBYGv8ypRjVSrQ+/kftVGl+B8c
ILw69OvdyyKQ2VEADoq1Re9Web4/qIdtiqIBuuf3mMfuJ+hxBEYAVHwWawGhMvR2qZie4P9Iy+Kg
8K6fZe47YWKrmnUw5Pt7SROVvMNi+z7pBxDL0VEWb1KXmMVK4TJEm6nYJNy4GZwUwFB75KZZA6VD
IDfZlkVqfRCT8lcxoHkNjJ9yLzmjEY8fDmZNMjiEuXLH7h3UMDv2k6jh+YvQf9HLFgh0XL6zyaij
LTsteeudhKbwsxrxoHp/FBt5TichHDW0s6tR1lnn3PIZavOOsKvnssF8QuqahFMH4+DVS5iwxycI
la4nZDa9JQfmuYkMPvNRyuy7qbBlK7t9k6z2taoZbnOu9BIt7kj/OQ7/E1ZOK7MyCvOQDJrt34NJ
Tma4fpcaSfH2n1n9A1XeKFdJD256hHgfOoLo2d8TRUalZEX4Wid8sdBgvF7O++9Ei33lqSwsb+lw
9y/SZwrC3zvDhcq2lR0wEpEIHuf7GaKZVJeh5rdt0jRfvC9VjOoJD60IYy2dJYDIY0t2jlvgkVn0
466eMg+XirYt+CsncQYY3X0re5Ygd+FRQ3D/ZKWT6k548j/F7fEfL6fDNWrl4SOt83QxfsiWOUQ5
CW+LcWl0U6RPc6lqoSdHdN3dKsQVt3M5wNVi6yw0fGxQurscbsaLQ3U9vNmg4iW5XFE+dnSL991i
y6SoMCXZmfPGPCEY5K3YyrdKs0O/pI1qLYeS2dHa5oE2rRLX5dY+UVkPt92shxHZm6i84tv6LU9m
XC/JA4of8ev7/lvSU3fOjRxWf1bsXJfVo41kFeXg/mNv4jBOt3bNRy38w2s3BP6ko/Uwsa8mW0vU
q8tpDx7lRtkYEkKekAoV1k2SU28RF37nZCaVTO/FhKNb6F0/5vvGuhhCRgs7JtJkTlZIW0jqalws
MFMvJ3rFwc1jPryVgi1MYZiPn32Dz49d2/24q1Q7h1uUH6S+CqN9/f1KPZ1Tc+/KsnLhPZzXP1bH
RrKT6k0Gp/G2u/55NlhLb3+KLXkku+aG5X95o3/RgHV348O9sRkneld3a36MJoP9x+bOmiWYtxvm
PQPgjBC3rMxXN5upZXPN/UeKi/lgMRZBks80HlpoRFtcNBo0zvXmw8TX+WMVZwcX39VJC4sHXJGM
7U1adZ/95XvhZPyhnGiluhb/Xv6FP8sM89vO9c/ZgVvChjaqn3h0cj765VPy4XDSTwxlS1K6pWka
Gn41/FAsii/Oft/7qa9Mmh66nO14o5Q/55rgxJBwN4my34WhlO6zdvprBeY5sOuqFIbz99zwzpaB
wCNV8XnFvBwM1/au2VrJhewZ0Q+fMCuUND+QQ9t7yOVMxxdKh3G+wwEDfyoSpXueFlLVYuf8kfsq
tYuDfCchypAbfqGd+cr01qYiJDDOyUit7WM3rZApAnvesq1t9xjWd6J3Y5I2nAxKoxeBe/f2WYy3
764LIC182LeAvKzf3Q45EInWalVJ/TIVePWSAw/9ViNFnEl99MNr43WSTRflY+PSme6re1JS21wY
enQXo2KflRCIeeW/OKMnmJr1/kJR/uChMO6wqD0aYi4Vwlt9KyNvZAXHnhZn0O2+BtA7drAOq962
I0KCVxjO7R1j88hF6I5Ue5Ma4t4b21Iki/lffrZM80xV7wP5EpQLdfqoF0w10771bqPb7woh1jEg
1+MyaQU8y5NxVuOQ7MsktxOSzinc5Regf1YAovhkXj8VCTl0nXqZXqGdBgeJPxvqT3JvrwxpKqiL
4RhtcX8LtwdGAOeZkhWXjVw32XRGuwwJXhqTfvpULXSxLqStfYExQvwKXRGHue7+vdTNdb1kH3Cf
sf/27caltifssYqsZFn13WLH5rAY7wX/ehQ9kDaMt3O9yLwrmhjUT7zVT/EuNvW97M67S7tZoRC9
VKDlk97Se590cjkrNdV7KgClMYrRFrgavuJ3cm4LXUPqr0/RFWBMJXkfP2Xcg0RASElHV/99Y5mQ
fU+d66wBA20HOEzmq5n2uVTO0RZqNTqnHvHaWSzqQ2SU/XxS441Bj8Up9M635v3RSC/7+fdlxxUc
ZlwHot5CKYjSRqlPx2aRgI01lbkjWYSL0XyQ+cz9bN9zXY1fYfjqMrxIUCnH6TgbpzSAbSvu7zzg
2ek28Fk7lBejsHGlDfg93w6hVCgNfeuq7RuXz5AvSbh5rL+6+fgRNKGHVOVM3Jn5DJPKwMEDiL+J
DCr+AwBvg6VnrkXtASop9Y11JQ1HJp9hCPshpSus2Ge8bhkCzRj8oX8/nb/uSE3gP2ewZAw+BBXc
Vya5+bbAjOtKMF8p4Fi0e+0Mz/80q00cHqr02FRNzTNVsJX5kcCuqz4IBt1pBDSGv+6iplVnjZVC
rr361S8+2mjD0lWhte2s0Z3w3fXg0fDCvsISfF6jDs5cmpnP0g+Cvwcefq4Yh5Ghrn6IXi5MhoKF
KOsQnyLYdX08STOhDBw/miy2zLvEGyaUrSAOXcqywa2QfxFH1YDjAPFznNVlmN8mZilh6hD8Xl6Z
1b+vVUp/Uga0HLHSmiJ93dKKwtjDlBDnNH1skCgWuhhaZOke1hBEiu5Zug1Q5oBTwIB4PCbjx8+J
w7U/GLYsh/0kCkfU5lIzV68yXIzCnfb0KUlRyB3xqsdpprcay09VV9iwVoVQyoTFM3++Cc/MdNMi
X8N2/J3qQh5oINvpvnKy+J2OX/OQgivi/KLOaSaGe3zBJ4Gt+swaHPJ+gFrZlEgIGbo8GhJ6uD/Y
WMLzfRVlO9oOFhQGFtQI3b0a2QjXHYPZ/0pWmttoqZ3f1d65QYH73+ejDR/DOPZyn9D4oyuSKed+
oOLzzvadL+HjBzz+mRs+PucMpvkmDZagCbwx+2WJaKAF22v3z0Z3PdhsA6+c+Qzet6/uo1v0sw5R
OqRuKIoyDNx7r1/Bc2yMtm1XKzWpg2dYAQnUHTs4l4Au7g7tlJjstfmpVfn8MencbRft4is8Wuk4
1836Vz/fP3w6q3O8fiu8rrzVGC++7LhqrhNKWWluvPnIQq7q6Mz2t/OYG579MM9CQo3VTw3z367s
e6g62iXacbRJv9S9SL/y7sPBcXwn8k90k0JkjAz1ac1FU0A2iqx2xd+suieLbkyKMBQzQi+HItHy
BEmF8RUdyqb7t5RPwfwMvIyy6VDAv1hjvS0Lb/da8d+Fd5Tpbm0MVuv32Nm4cR2TKzCVFTTwMASy
rO7ke/sHmmjXtZRphVXOJA7FeNlihS0yWs3t6NETBIOfWiofHZv7ph+97WeA0/tmbhll0A1BDsOf
z+OOSnTc3dr3dzpxLpgdIwvLZPcBYvyR1hPs18JMxd+DxW0G3BOgZOSPR/DY94TJC8J/Y6q//2a1
QX2waM1LEFNjrNaH9pp/IE0O5mhNRktKM2NwDcL5g0aCGrG2bGJieZJAPB/o9I990zuzvWDGSmEK
RMybZ5+ZZJO60W9bFEtFyrxJGz2fga2GPyUNH+Z71C0Hjo9AVl9/4RMO0YmfJGWW4e8vVOHlf18l
1WmdL4G35VDNqldDixoIc2aPFowhIE2JAcEJLid4x0Okv4yHBTTUjzrH1ACa3AC7uxiPMl1KUDy+
WnP7M6vEp5RWMQowF2Lz7jwXRH77mMrFamF8nQ6M524oltt0eOt2qjGDgNOjaTj2SAsMWhYEgJVV
o7ju5lCUEKEWQ1W3ZNXFMMtbcgPCGqj7JT+79ZQfR1CyowIgmys0T8N1s6BxCuKat80PFrJ75//s
ZUh0mxwZ9lPetpNn0w04grCQfoZLkmtZtw6aUphp8hNA0EODgtyY84aD7zfaW1QMZMjn1H4+K26U
5YWB8SZ9659F9N96oAEdw7yNQWMigpl4oePeGJF98sTjvInVIMcln9P0DgBtQWt5c+lFQBQGDPAo
lxYBFEn3cOLpxqUlHdOI2HxcGhTcXjbqlsGtfk21Llzzdg33IYa/B20Zr8N1y/yqiYVg6+rZ2DuI
eH2H43VXsv5LLkKYefk7IzItbKdqWJ8UnJ4M9d6a2UUrV6gGAqS9awHqCUtLHW8p21spj3uQo4Xn
6BYBhtp4q6RdpBECEtoHtlg9bzKMDk56D3CKjiJTz1KlgpXIlInMsCu4tg7cZLsjeopoATMR3/Nb
E1SVvjaSDaT0ji1qurG6vPn4tK083zqy/7gB9FZLWToOyvKTTRe1onq85yIXG2YZFkNOgoAa8OAq
ugWvwad+KUHMCdVcxjfz3S9eTa006v9xrV5X+MJKgeCVoZtaIeMd5jq7KY2k0bFNK98ApnGqh3F6
ov+PpPtabmtJlgD6RYiAN6/w3tJIekFQhxS89/j6WYWJO1c6Agm3d3dXVVZmVs4iAO9M1qjd1KUd
J9XrFEJADpKw5RK982k9i3E3OnGOZad8HFwkIJYpcjg5v6VmAyQeXRTXYAnPB1yTUew27y4uo4OJ
y2XLYDD70MUWUpwv+cNQ8Znyzb1LtKY3TYcjo+KYaea0Yk70ptn8Dw2Jeji6qTZAZ42lPlhf0Blu
C0l66FeuLZxXzFhnifZVtLPmAy/o/f5v7Ox8wRDhQKChgfQz4jOrTRWQlavTSt1wq1+sXxLlxSjV
lB6xW0CusyFweDUh1ct2zVwikpW+sCxxZdhkKjkngblGi250Nm3ZUROKXLoX5wITFMf5erB7Dy4i
hSFyj8t8xBN6dxEsSyeN9/Dkd5zc3mXWzF5rukSIVvZLro9XONQYky0xSr5z1Wm6Ozp+vLNSzRhh
LXRmq/bRENjInTa/e0eifCwN4jLppprp54j/e8kWjaEl8RwjtxDlWg4ZZtxdM4DoZ0/lot5ONwfX
OuCq50Lmu+gGqZ2m1iAYCXD33i70nu0Fkuj8H4A4OeDZdl82ebAneizpClUs4c2RcWZj/7HrQog9
PQiu2URrBbfPD2dYF4iYoJH1GKsRCUAik9MBL8/7wdr2PoeqLcKjN4PZ1c30zBpZdxI/paXREGXT
v76e4CD3y0FjPGOg6Il9Y9bzX2fe72i00XMjOt43c5vh7Doqtgpj3cqxPl90VS2t9uxFgLIOAOO9
ROz5n8e2bpdzCvXuHS+87mgDc/fspKjrvXb290br/dxxoYG4pMg7o6PKLV0LbfLOrIfPE9+z9HXP
MtCq39sJgprWMxiRq27+Uk617+3sABPYl+zdDUJyCdcfTy7/5eLkOVLFUQ64zve2YTxTaIQU3eTc
kC4nerk/nxmPqqYG6wcHet4HFf/CtT5vGrnecwTWBtRD/ZvntvfYuyltv5bxphn2FaDx5nlpbPsv
FO9M/7ptT7tJPnrlw72+/pf4oglleN8s9LOtreWWbl0MWBByWPtxAzFLNjHcvF1ai2E6DUmaj0OR
mh/wllp1Fy20VO+XH0ybQIb4jx2C97097zNyA31adLu1X/RxeDvQnWl5aPcFqDwF6XVpjHFNw5J/
a15wZdYiVt2a7lV99umNkwKhb03K2sgP8PpRNCwJWtik0i+Es5dTM9MuqMDQeduJ9pxRSvvWXQwv
3aUxGyb8GGPkM8/g8m2zYHx6tvGlBhJ6sXHoLmSvowvaa/C9aw7gwlhv6O9GyyFY4Zo/RTwLTU2w
FcBxpw2vAcDhgdoB7o+o/0NYqt8/rzsv0caQ6LvmfgWvVloRwg8H3O/pmT5Mdz0IUInx/q9hRIpW
5KZOUMv1ZSRSCN3OyGB4I6pdtAMOWjOMveDzFpqTGVeHc7WR6OWSkSqYOab1Au3Bp9geiNESh0lx
uP+bfg3aUMS980BgyaBxjTOtNuGGhSvuE0Ch8be1ZAqFMuo4Fb2f/BZZ9BwibAXjvkCBoaettRJp
lvjDeKCH24swwkWQghw4hhf6S9eH9hAOMbDWn+3iZNdN9BK9Iq5yNztIjabNad3qtGEt+3bK7zTy
JdrVdKwX2Es3CfuBlFXvbYsn1ztVH/8tui+RwaO8ZuVqgnPvbhojrT07hkv31r10eQea17UvX9fN
HQus/gbFCNxau4S0QAU/Kg4yuJSD4iKCd/3Y2TZ3zH3RBuQYuGa+Q0rabrwlW5RIjVSeevF5SVlh
mCjV9TGJlNWYJComJDL632fMzBNsBIw/+hFMFv6IjAu1jmMVzenMqrTiMmR1Z82AJLv46xAxaWL6
vdXd+SuSp4dbrmh85s5NB9nJVOjqnDP8vZ74WPJl3LZDc8Rwdlc95toL4KLeGmbbsXz7L/fHPnwe
y/t/eXzPqd6WXVHKtnWMdHJecVU3E29HfjwQW3bv7uyDVmLJLCROLamCg994670UQ4dxj5TXOe26
6SVcUT+WOglLwKL2W5lm8t6WQGCp64Bfa4lkjLThV6mMYZpj4z70iMJFRtZS5I+9HeMj5eXjq0Yp
4cWESIFXzwOdzu7g7DSrCJKY3Pxpmi6mNNI1v804A0fFQJ2tSxJDRhL9jAa4BNszYBMCuPC7F3ND
Pm/lKR/T/SQpIlFBJJWLngaa9U7Of9OMQK00w2bWNB6MLI7dyv2DntrsihoeA3pFL+JK103JJxpX
fvTba11lEJGhKDHdP6tHInToZSuVbSyL9ek345AbBqkEb1nbHxrZS28s7asVu373/sRbMqzSHy+3
aZgN2rGAu/gtXS2ZmqHUAz2w2RJ0XhOT7nvuyEFrN4383lPo2Z1uWsz/sRxuIPAIcYQyzn/rftok
5s9njbxqXB14JYM8O87KRwoZRIomjfAdD+5vMdPXzdOOjDJS9dEzX81VyfWl3Kzrt82HqX5SZ9da
tTOWR24pbSQmvegZWmezpmgq4nr3OKjlEUxPLz7N57Tuch/tGTFj/3CMJ3qECM+h0GM61zPZ26Ya
oryxWtuPszbTpWHnW5zb5vPRtA2wZx9DpWCibzn6x571tZXjg13dbR8ya6qnBWou0G7WxAVbmxR/
aqR/FD9yHst1VqcguOADiAgPXWexU2iSOhBu6LRamSguNrTFf1cCr4jM/2DHYuYWfzIv+imYyc1v
S/PMAs2x2ACz+d0gCGSH2dyQa4oWqiThJ4hqgp4EQzQyuqpQthwUhKg9KVRXx7NKKzy+5TgVrAzw
SvFL6eUYiRNkPaE+f2AopUFjIBJMdhnstqhnUzshdhU6UyxCztppkzsN4JCAxaQiuI4U99T3K8Wv
x5/r5AbBCs//AwQuE5xR9hR4oRY0RNa2KtW958WxfJILHx1LWkJGXrGh0QM8dIp66Axr2py4wX/I
iDi+Y4KIJQ+gMbak+VnEuydStHj8qvgYUiosxgS+y3zNR+JZC0Sfsn2d1+DjT5NHKUiNAcKntvnU
M1xzqruv07pZMhHemKN1C3nq0N+NWfUnpeszUy7E+FD5w8q1RzCp38GYgDwoIIRBPckMSVd2U4Ut
UQwAYDgq8Ko+NY/AJsjv2GAMI0tyu8ENDz5oyNDLMcU/YAp+a3A1zYM8haMuuok8Pwr37JAE1DqI
c9AdQ9cyM4f7RtAcWfEU7YplmNK4mPkhgZtg15tP9e5PORQDqsJPxAP0CidNZAVRkz73tQT/QCdS
roHOAXLgvsO8OjZTdsjiiVWj4Ud3lxMZ90TC2i8gh/yCwAPOWAO62MDQBUI6VCCmRQFPUa1PwWOj
XCk254tq6VnPfyQ/PH7NBeY2Rr7erLgZh0HwdcFjnOmwKFTm7e0GlCAoe667dU5yA+knd0mDlxxX
6X15tXRKNLnXmKUV4y9aZnoG3hHIyXSIW8Y2gn0zPd2tthf+uYDfWrYLtmMisgylxaoG7Cg5w5tF
vNM3VO1RnHUx+zz3CzsWyTbzptrCM969E90ROIZXNvgDWq3+IhTJl+e/2WbsfyvjVjRRXw+jClSq
ryHpLmYGs9WA34/Upj79l38EIwk/MU+m/ZlTa/2BRRPqzCLpEiwqK93vp1H2fAfPQLORNwmoFzSF
vw1ycXeKTiScN+WwQC/QuS8iUULu5DuYk0g++smcR5150uPOGZccdbtYxCCtA8zz+zNaPRIxexR7
znaj13tqPJe39BNv3u/hrGwsHsYy4OpXjui0rqJcgbHBb19gZrKZGcwkaKXqnAUMxhO6672KBI0N
L6kIg2F3sHPgM26Rkkh9ERHxasBz9FKv2UzgG1pdv2d8ELGNK3A1RRx6juxreMW5D7DIPn7hy4tL
FimQzVJ0AspRp6od3TLSNQRhwqRN3YLKPSbnRHt770SvjFVD6Z08CBR+WbaAyLYcFCV77CfkUKwd
0i2e8Urq3brxYCJSmP/1ZQJDJvWEaPK1JyEymWDVXJ+aHNlWz0qm2CJJWYynpYneSJ78KfOTWlce
zyasNZPuYgTeLx0dDAeS9wJfeyVe7AFEqz5PXK7fNte/xxkDvAH0lPBhV9un+qfc2yrVWnDZSA7m
+TGDFg1bEG+Q6WiEvqanOqXDUSb06aZiuBgIM6cKdVhTM1HauNm4qRjS54E77ZpIbyw91bkjwiPK
7ijZdzErZAELb8cK/HEv7vOu0tAxfCt10+dvDwsewLPEon4E5O0N0O3kLh1RPckDO12PgIKdeWyY
E1V8NB4/AoIXOJki3ctq1bEdY4coEd+UF7vGcj9wAYhpxAlXc1tquBLnUxMIEWsEqjAHHArWOEev
+RaJQ8MXMXDpPOs+HfeKZ7+E1M15ghGNYTnWvJIUs8o2DrZCw34G1QALwXfZ7G+HOjOZy3GYXWOm
tYtfIDMhxvHpgeShs8y/34yAK5ZTUjYHC7Mz1sIXQ5UJ4Fuz1XB6Htx29WexfhMHjvzMG7vzYLlr
bpmDFOuXUvuuwMVtOrQehYZiMm1GR6p+1TPMGfVQnxVrTs/5gXys+jx14FW3ZUfykTcP49Et7DFJ
3x7F2nnXKizqoUXLNHOr0dFvEolhqaab00QrkW6WDD8uSC622boBh6VDfcP0f9WcFVuXZTf3bB5z
9dOpeSKX29QLy9aW67x5GDkzvdnPN4r5Zm4BLa4c/0kd7AN0mHste6iu8CUfWA/lW7qbNP9Naa3/
lSnLz6Lskf0FWgMnX04kT7LuQrgRiCESUa/0WNXMsYufIPkaFT81Db5sqqeDFj39Uyqp7sg1SiWp
HvjtZFip3XsKJ8bC//2xDP6cNS3ifAux+tgR51ezpjwbRnPAUZkZ4lrbMXXAg2zz604f+xm80RNT
eXExhAj3SDksrws/orZYhJL57IoVUhAyM+fwm02rj6xjc742YKX6p7NO8ecwsrilqsWa8YGC8q2R
I9pR5sCqdNp0EJ7a3tkfRzjAOCEiiD73VpHd7bOuO3JFuNvVeIXc86yqHQVlGMPHeXjgYh+tS1KY
0Wbfz2jZEMoa+0G+IiJ2txx72ALtzxVB0GLcDzcPblDAxGWupTJr81JT2YQDoDQpJ4JKY7COS6Is
ndK0vUzojTrc4Y6Xnuxn1pHWyFfCSvJRO5YMBKowFJRbZG3JWrqtf06wdqwfVHSLlu7b3QSNDSZw
fbkbJNFMR6VHPz0yXi5GHD1pa/mXfjuV7azLj8V5/8sjXtsHSmcKIszQ/MOawqX4aK+enPAx9Hzs
gEmPGjcdWKEN6cnLwWneVAuw9Bc35FPbt8fHs6XrKwbnTdNpmWzDWa93TVEkhLJdOZU05BgFamiL
A5j4PHJP7ZjwuXjfm54Wx5r5oi9PSY0nH8b76IBO/PXKtDMlQR1G4o+jav0s7qqCSzhPX/lWST50
rVljqhMi347MQU3hhyirN7zMKBgT49TO0M55PsKktOoGCbPY6ZNRVvMZok6gJClJps82QfgJMEmJ
6ZMvit1wULukQ4Ql0VCYOmS9WinXcAQ/pZGHnt3AbEXJ6tTy0IyxNKE1kVXn+Dd5rtoeO1xueDqY
LcbKpSyuqPKCKTl1oOGXJk4d83PM9Cl+URht0gMNaRguB3+j0/q6zlog0TrReD4f22KtcZyZaT2N
U6rwR0UF5DxdErvY/j5OATWyRJ9WSXHMgnGXTIsWPWMElAFml52rK7xV45fnfqOiaxMu8R0H8fTR
EOnzP3YbhmYvto1aon9ZNhx/bFhE89VoPmFLq2I0tBwy0j5fiNKjNt21rSAtND99SQXxh4G8pUPj
0LtfA4vOYj2GquNaaKsjiTNODXtxz7DTQhR3Qm1KKZb8sZVUH7akmGhfyN6kW/x1pb2hWLxEXwg9
gnD6LuSZFNKfev0sK4wkiYixpxmMjEfn+q22ePSKs8lxYKaeAYkHIw9B108qmugKHXr8PHpEfv+P
oRIPYpRROButGoKT6BueGXE+SlQMPlqBMXNRr2lPNOmM+vc02r4SkydBd9Hl3pHVNe8+Bo9Eg9Vd
ooGPE5BnD4oj7sKNJOzXWtyYrLHUAdWp5FfRHJLVMu3U4CJ+MnT01Fn60okmdPZxfVvlhhZ0LtdG
w9ZYSTrC3V+DokEJqMMaXdkwm7rzhSUUmHGuVLzLfHkyrC39gfvDaKXvAL22pHGkZYXBdOScdcoK
nYYHWlOKLDlAqGBZIolD2w5yS+7cwGEtTFD9JbbnN0c0f+UgofSCjoqNdOpj2hctyhg0mHBAjU4f
uWwLCzemGbJ7yJlzWhrvVRvyufyyYbPOJzaQVTnRWXjXH4wmplt7x7l63z+6p4eTWzp///v8C0bp
8DVcH2uvxYZhMpRmFr+eyzrpfM4KqGlg6GeHdarb6DUWI2PRXo5hK00UZ/KR0TWRDf6klAx1qml2
bkcyak+R4jid+pH8CUO1x7G++ShMcJFeZKd8r9REL9p2Dx+umSGTyKr2JV+57i4DAKytCp3FWAd6
158ePugJi+fu8m15aSueMlzElD8U39tGiIix6ms3zPriA7FhdRgWP/5anfo/kEm01LBZFugem3b2
+kcMMnNTDb1LteQ3PUsjXTrCR5yU51goqgOrdjmA24FtbB0vIWUrMaczHGOvpaRAzc+o6kKFS9Gj
oo1hg3k+AxW/Tu+ST9fVC/qnGkzPbpK8qbL8faXTNz+dUHfDkHsz5jscHobUK7u+Ar6+bhml0rgT
ehD6vpTY2QqCM4U72rCQmBjMhwCBmYa+WtygmTAW7JgsfKpiNLHDZQC4D0spYu/WQZblXdfV8+A0
YqBHD4xwPG1TjYc8/xmkNnzmYTZfNqbgNg6BNy3UN3MNPCjUX1qo/79BOKVz8cJ+4Dz6m3Ee9Ykv
YshXwe9we+4otMItj2AEMZtD71uaOby0usXk6rJp3r+nOXg4lravTZBP0RgmNvKJ/SRayuRr0EDT
gNUjvHxGrpyH/nsmiU5u4z3Nj2MK8YkqPvtx+9qNN2Pr6/5tNJmZcbzlvWTI40198P8lCHbMOZg2
ABXflJUs3CGUoJO+Z03/mYfGU9+0QY5a698+OrNukm71WaHuq3FrUzb+Mcl5003hMansStjp5o0n
JE6e+W+fq4UE/hEXwcb9t/zOBHVK5Yfl5y18DAJzk2C+kwRqvoz8+tJz4m2ejZPm/gb7nT7TLTlw
/Q6feb6GIPx1fE28p/hJ+JzF/6nuYDpFYwfCat3BHP5em9p1SP++aSJFmLK5/s6Ev1jcLp6YFhaZ
A3/N7AfG6tvcxEK4wEQy9nhnllXPWS6UYiqNxztzrh81wuM9bPEtlxsBn/63GoWhObNNRiloZdhT
ro4VY8bbVQcVnMXak+/yy75vHQM3gtLO82zWcHGf1QuZvcqRVrzhL3TvcGZrPOuuFuQGlDPHgQN6
mPoZ8tp7/Vwyi3KOih+CLWL90n/TUe/FP8dBn5M7eY11mcwWKoIL+K2oAyFdAF6MANjUcyVoKRZX
HXyI7yVDwvnwGOprrqAGTb3WIrKYGNFLEHl05vUNg/hewLh/w6jGIQ9OjxZM+M4asaLlqpzIQHkc
riFGZnmS14iXwV8hBt2tErSsSb5q/KirRRFOMePZwTl7/owWH0w0r+EnfmrWrtBUTjF7NMpNfJR9
Vdad+Xuh2xMjY4hpaDd4deV/i+fqPkMw+DA/ulIfToFS/eF8IvcglOnD3wtxmjnKUWeifakRZk47
fCrRz0XVcP9LEXuHmD4/4fecjCAyi/bsjxA/+2MtLlVkUfmB1+dNQBFPnLakRISKgeZAgHNqiP+3
6yvx8QMXePSMRPCJ8mC0RUXqbKlLuE0BsHP6jsA5tKcj045pAc4zKf+5Hl531zdhgcP/96VvMqHj
ds/4x116fEENue/kuscBYkAoH9Cmwg3jYJbMGW/xNUk0FvGM28Q+g6gxK9R3j3dTXJ6VQd6ENrL7
dLI1pd0zOpChy3huva/LjB9Agar9y5f56HcsT+Am5z/ASvBFV8aMYCOxJPjhinahWSlN3XapZ+ZA
qvrCAwMPKdRW58GrEVJEQplFJsEJbJwV9YnC8r/30m85GC48PgZSUp/hGZYf0Wcm6ALgsWWdet4/
DEmU97niwYZoRhgRonb0b47suKg74HDfBQRQqmDANx6SbHL4d6FceHcCzEnJb8QbjSOO0amcXTWv
XfRjCifMM7EVbzgxUDTZHMSBwIJf2Gw8FPtBPS5hHwtRma57BkLd9M/zABFK/x27GIOmfBgtfDDv
3XS13YdXkrbs+vt8bXs23MdzXMxriZzfPTNcDODqDRKF5vKNeGaWcobXJC134nZnXszWxhs79Fm0
J6mLuLQXkIjBMetufvQY5SY4eqPLIzQy+VEKD88bP39p7UyKe/pLLO38aPXAqEvpcAyK+BD1eA4+
cnr0YPLx62yETHDnEeSDJV00sABp8vxr2lOmrbtH077wADm/ICPAjioulzUKJJ2zqkBF9W/lsIjU
gplBHhnFBoQ6HR3Nt+yzuoEbclKBS4uHCxkCtI1tCFJd15mjvuRe2308nSgOQey587SulpVp6OzI
zV+dqMsrkQcpBQNMwQXeYQ96q9/oWqUSlopiDRCLOWaXMtQLdN7GFstH90/zquVZUvzEjrdU3tgg
qpz+KSh86VMQOt2gxViaA+OOa+0B02PWQzfClOibhV6YV7dvFLKJGuL7wxwWjWOTEWVqV/ES1mdG
vMU2x+6znSD+QX8lGH8NGl7PusIwJPS3RFJizpM8/BKdHj7V49HYrRpw1K0aRZ5jKoi4cG+uD0J8
Il27f4teTDTRew661wSJyTKYuTQbXINr8GqoFRFP1IgOx/I9ZGMoBIsuCoNuMJtin7EULvjqQEfm
p7bTrXXpCYKPOLsI4CKtb3u+fDYKKDMZXPyA3A64WsFJKm1b4BU9mGnMEYcXOYEzHUdvuN2HG6oH
cQb8ZVeGa4Zi0NkkfXCr28ZuQSJaLvYUPT51sommo+VwkSaYPRldit7WtQFigdzfF3meStFaGDLY
8Ogu2SpM2/wnpKUBys9IrdjoMn1mtpauOg1fVKW1C28frf87ZeqsQ2PP7/Hx2SE/KtZ9blAt9gr5
ViFlTCNeLxvlgs+BUEuFZiXwkapdZ43dpmobr9/gg5attgjcO4nksG1sPjLIrAjFCLObjpGid2pu
8QutJ1V7YtpuKxuc/acsD9N43Z2RUHJZxh1+BmAqI88DGMqeOp4a/JohrEr20f/z0JtC7Yoq6RyU
Qsh3+zkChMSbNNpuuDWIPjppQpGMeErvUuqGBKVb0JNwzL6V3vzW40oAlBrmxxmeaG/IuzRU48x3
tp8ZpAaOH2WQK7p/01KK082ydS27L2L6ZVE5tmxBIUe2K+dGeGWdmaaP03vgtqDBh+GIyaAXrppV
9wZNUhW6ikbYjbVcM1h9GvkKGbNIq1rN+Rj5LPvBZ38BqiGzt/h08gRalKkXHXI+0bxnWyBA/Cl0
rsNkT2FjDVlBFrzayD/x1jX0BVPrEWnotca8vrQDL91/AJqt3Q32T9A5cQ0FEIr9INOziS+x3uS+
IEA8/ngBPYDS31XsrltDGbXFBVo0LZhSzQnDWNh6f8e/F4FXYxz7JwMPh0KyFsnsKCEGLXhS5FmS
/5uOdoWqJVRK1DODPfIG+o9TYUS6ACH3RZDQeY+oKLoiL7r99CP7FULzrMWA3HKu6d+l6pt0Q7cp
fMAeFfAgL/hS48ETo1BN/wPL7yJSJH7hn79km8UGKf4sbeLYdG9UNkeVdCX7nv2AzClyiDfCnvta
XW0ma13HcTYFqChzBm+e9hjNLo/vHARB5wlrR8H71f7cGsT6cfu4fCiGNojhUStG4EEuRw8e5swM
Fd9YT4LMBGSl5z7aYPLVRcV5dytWuYOpcPQMI0ZFTh15BP1OhN5v0YIyxEfW4G06DPauhfkJvzGx
8yZNfB0tKbY3FgbWHf/BfBstILxFgReYB/KxboE9w+c+0C8EjS2LC4nhMNtyniEfICBSUIb8YNPU
bXa8ufdS7p5atPRL4n7vqupYwqArnJEn6pD4S2S8VaHmrk7C87U+FiN/eBIAQMTYKL6OAbhgqBmc
YAofnxSm7lKPVWf532yJwvjqAWvSWKqLUuRSwTl3GGHGtgGDpTGUeb9t/f9zZhSxjtdIjUmzYW/Z
KphRRozxUTBKTfK0XZM4lI9y7ys8xTfjBoPFvKirncGOd6xYPwFPOaOj6Wg76oTv3k30vne4nj2L
Pn+0yDi3IPlX5mzUIwAZpfni1qQ6mWaarhHrXYby6o26q2KdDrLDWgbqZvOo0+pdwCo21egkF+IA
zkhdmaW49RqDN2XUPnjY8nsDfPAFzpWbqOFw0PBPB/wkJ19OpHfFQnfBBZUBuVkpkHwmBwOvsK5b
iudbnXeR0ybP456FB9g11ZK2QT3AFCUFkRDsVt3AF0xBm+7qHkFIl68rukIuYOxSveLXrj29tUhU
stEHdHI4drRpB+kfsxPFtxf9/hLAPBuvbxHZNQGmRPtQen1+S10rfoa1+q3ZxEoWa5XzCqa94yKF
qlqqr851VRBehxs2HZLGBFaoibU+woGhhp/p4O9oWb7ui6/mVllC0lEfpXnDo10ik+gbb7hMlRPz
ampTCU6B3QWeQH9TdIFlNN79r2tPgqf8y1C8Wu4iOkk/L2wSWLLto0C4tub/yWWnH841D4IZ1sQ9
0KRMR9E5SHymv/If8FjBV26JAyGoojHMv1+ZoxcWNUvZmj5iEbHJn2YUlso0bjmJ4b6bm9XA8tvu
4txNmUhnCgHegnPoVL0km1L+tePKk6BtId6h0Gj9v8/qcmbfddg7KAV0efgQQZOGi+4n7oHzWGa+
ASjYim/nmObaclr4KC7ASV/iWVulG4tUz0WZ3auOOSeXP8NiT7+EEfrXrGMn+sLbCOxa98/uJdO2
QBSkyS/vztAUVwE4kRfc8/nqupsd3S9lofiSrNwKlbvtcKgm19WPC04nUbGBr8vuLan2Ke+ad3Vq
JwqGqLw0ANUT92wTamvkQ2d+4JHtwRkrrCAt45C1IzukhbufzDywVwxxo3wvVH1sOyofObs0Qnf3
/iv9bLpQDDFCalcYPKLM4FtlPte8ce3Kgaf6OyAw3oytpzaOli9MTEGbqFpMqU+1Ko+2UTQhlqy5
WYILoaeeIIZxMQHPo8WO55P1JGNw6PpNPXN+c+fdcxc7CsZbBIhHHtwZxaIyY1de4crCquKE3vSV
/OR8rORLYP6hSxpu6eRMp/6ezZknrsbnx8SML/iaI7O7dbrT9kOZq/m1jq0OY33a5rDVEeF3f7To
nRTZH2KTX+E/a30Yo/fjXHgYffuDf2CYapbOrnn7uEmzv71srK+n/E+H1MfuAnkAvKaNfylCLYB9
+Li5rmqj+bXCeNK6eG0MUx+nZf+IyZrnyeUdvBh56+jyx0zxYnwO/+UiBtfF/nb3qNIufWtRbY5O
cY+CDxG0g+OxHC5/z8ZxX4KpHjZfYPU4T8QXX0ANoS8AiFSBzMKzBLlrV52aywKx1qJM/77+xfbn
TalnEcoBDDBiluTv87Sy2Hb3n1vHBQb0rbV5x9WQa1wWMT0gytXSrwjsSbyV0kDlNR/Whdxrlzno
gdeTA9gMTbsQjdZ9/bDCHQy6Zafa9m35dlm1srn66ksKor2Yn/Wkt2sl68c0UHHarCLKp5Xw7ZpL
7PS4Z0npXRVhH/CQGOAgvWgxqV+GBdA9L+3IQjW5aRinWWxtAa2Dx5rgNzuCD4sYMQRkIomEoJG/
luXT6dGBKDPeqHMv9fJrajEkAT5xydHJ2GBECnPj0EXHsirfs4i45Luw0xk68uYnBIJAe4UDI0KM
fnC2Xj/dgvWA2b1R1UEUJX2RcKbrzA2zzWRaARUjA6KkNxLzXpXYzWXgkX94JTO+tzFt8IRFxs5w
Xj5/+2Oq9aWtX0//hFO3xaGNwZA06rOX/+jKCHoow0teg8piKfFH6ukBpjruKobiLbzeWMkqSTH8
Bf5k9XSvyRCaruz0Hr6iq76vagmpVJZDl95FinkM+3vnphXYd27bgpZcfHtoGil00wL2TzXvqW+C
8PV7O1GWSYJNGX9miWek2zENI4MaZjfOxjhOZp6EwwZhhizeFWWg5Cz3TxDfjFZwIToe3oGet95u
ZMBPx/oX+ZhGvUQWmsLymEKT4SeT/L/5n5w9BOl8N410FvkBH9bz5Oxod+7DGij82OnmfkWRfBWY
608GhyF0hHJA6F9Ggwks5LEq59Q/fCxfFbTv6uiwf5NfVt9yaAdvf8c1DyTa7PPQpSmCz4t6NN8O
aALGfrTz6jrOCBV+Zulbc5uuLfA8iAAOONlS++xNbat7yO/55VOnGbtrYUzhVJmQVvwAKpJsbFqg
u+XfXYE9b6ughCpVpYwpTAAS8hiDRJari+8k5F9owWPS9ddDzDuNemx14AyBs6XJJgXOEZV9BLZH
piFA+Fps5s266covbaFrlymk7/bqfi+HFzS+zrXlbr3AgCsAkoLm1HTnuGRtqrAGORYo92tzf186
SMVEaXX4q0q07CF77LiuF0cCif6LpBrKE7DDK8Fe9O19KwmwpNXV91NtLg850Z+tMISMLDy9MVJJ
Dsf1qlTV5ZftPMIiBqXE0Frj/wjmluGPn+lYtxqNBlNLgdFOOm7vfCZ5evQsnsS+GmdFR5y+gS5a
kO5FSJtdJ/2Gbv5cT0gmhq9NFz7J/DhlCCGVFSUewMSpYv92q8YxpOFG6j8+fdgYCmoa7mlPTX5q
p86NvWR0tH3b7XFnXM4YWekqIk2mHSpmEPVN6cjAVjR0ZEV4CM2YkTqf/b23sBIoQxxHq75TRafr
pYtFTNx2j5ifL1bnZpxTnKrbdiOJSLJ3HADdtTe8n4x/P8l8PvpTpZcqjWeEEgOVDN31j94wDebM
iXDvCuyKZVrS5dvpWdtsa5uv4qrpzkpg3PvSsZp9JUegQUN+yVopjWNW1YW491Tbhf9NaXDxDA22
AZuAELMP7jcS2Ec7NSgx1MzWcpPpzwNNjwuz2auGGg7wUonWpb5s9yb5QhXbxIlX6EBBX+QSl9Sb
r98c+ez0Pv5/lhLph/W2rmb62dq6Qf+ne1zagnpAKus3T7OcTKqC0ObEGpXeuoky9+jNb+W/IWNG
HoYTBoKzdqWXT12AZ7ck/IrJbw6we1eSYS0MrKdzuaDl29swkc+IsvHA5l0KgBJ66/nHi/wt3qml
UjiPqoQJgebF9C2wXfwi1SnkSDhcjLIrjBIiLR6wUvAJZibvk0392k3YpEjQ04Z8A6UxbAdeSKQH
+V2jvOW486SwupslUWmCpHZr8/2IJmh8B4vOJtG/7M/GK1E2I86v2XCGCQIPwUzlmP8PTvt81GXC
BXO7tx1XHm0Ffio7NlBOxB38YmzBzu1lQZvj4HBq8/qYd7PrRurOoKScpZOV33cTauvzO1io1Myb
vLmtbxV6NNb34RFJmvFpb6HY7WpbF01pMhwNLZnYPJ0r2/WFqg8twpYGnPCu/90M4lmXr78K/10+
TPw66NkyWeMoPnDygnESTH6rHr1XkxV7RYdKfmceECsAnqnAsSzoIAq6LUG2FcVir1C9tHcP+FRp
sv8FMwZTY4oO3fd1MlBuWZ2d7rYrNbxj9Bxe55QSYni/EN+fo0aRMkgFSruBIId96HkvaTrjC6nH
tAflo+/5Q0UfETBmaPlbpFfTFbEoOLTeu+lXXSLJu1dZIdP+dR2ELJg3dYiU3Axsgc7s2IQRGwQW
+R+WVWIQO3187W7J3UYS7J38Vepw+xCqzs0bpykLdSzkbKC7qL7nNPOhGu5d0JHiVbfO5nz9VIyi
Vzs33vo04zGbqmrHdq7eXpliwIry4XvhhYvVs7lsHTWpo+7/ZZrM2TsDLpksjA99oGThUYf0ychm
oMn8s2nnO+7+JTputMkYWHhjBh1sbI6JJtOi7fh4bT1eensGPbvPlRznzOQl389mNTvKxW0rvW+f
e3ulvu3okfV7cVwMQxjmIPyDiGSGfGQSQ3Y+29FmcKRwmKQ7x/csJWRl2UuPUyhzY78SEOLwgs6W
bhL4P9Bhx7l7I4eNtH9nyDMoQlH6h0Xde2SzjayQsTMS7dQ5J8pXpCfOALnf+X5+V533TkgRBr1z
uBwo38JJtMyFZEW0Udnm+6ug/1bv6FjNnfQJlqbUN0rl3Zc49vy0VKgl3mZGdPkqpeHpc5VtLQ61
+ejcO/9MUfc+t+qDv8yJSPVpFidzAzcxbis3o07ICXqXS21jg7VLP8ktB91qtnNfNZZ/7vK6Wy1x
Qe2pZDsnh0xnMziZX4ArlqxfDNpMV9L76mZAc6cBPppxBzm0Vvna3pLfV86ejgW2a3pj6LYwCICc
nAZcnub3ZrZzNuu32ly3922+TudSzeO+Ywa+mRjd0JAKft5MzCngGvPRZrKYHH3ddH3fKw2zyKp8
4M9/sjyt3KvCcDtvZlV27/vEx2KyHBXiV/LUDQDPxp05vovnI77vBstZZQquH5fMrE1V7jq1raXO
Svcqc1yW09ihuE4/+WZWcts7HGq3vxt8oMF8dOMCOTwt6glynU+2L1eIfydLDdUrTf+xX3pYO5is
77trndfMTIFLjR2WUMf3raxq/Ei/Xz4vYGhA7/uT7OdzuZRLxx3w1GwWKc4nqGfTteVofy8riLou
02LfvIiyhV7i5vGFPV/ob/CvA41qXTI1ly6Zrlx7Lti1l5aKwuPpnmWhj0aC/d6+fu3dEx9Hjfxl
fb2uJROV56o6QxxTvLnaP/62OrbCBY2N3u9kP6scOUzBnvTZJ+d+2nH572BSIKc4OdHb7JuPVGv2
nTQXTEXs2sF7dJaV+N/LY6Wg8vmXvmL5lc8qY1qc/3zGy3fKSa8xRH5xpBGnJCubM3tUydv6THDm
5dS9kv/LoyuDG4gZQIPIsnfbKjBauFf26XoS/rxrnR8N2+TAgStdfwLErTHtm5XRORWXIHevbNe1
BL4Q5OrRTkIe5u0LKSMrikQzmapNV730eVg8wE9a14zieKDZlC+ZvoaF18gDMx56v8KT0zy9/5ie
/q4Pb9nVZyrTzSXa+emELfkt2XwwDCwaV8JLGNYM/9le8bFjjiCSi7rh/z0O+cD8t7yK4/qX6OEZ
UXE+6nphMWzN0zXsTl+CwYs4ugu+OHENlkKKgypr7Y8ns6YyAxNBFsjBXFXyxbhbDE3rSY54gxgK
fvhAU8j8ivwWoUsgAXv927o1u/jdWf965KBZe/xbErZy1YLhY5srHUe8YWYfj7EOSx4iOFzqeoZo
qRp2J8rLJ8O5mV5iLT26D6Z0ll6yymZqUd5zqK7fBzzkme1tarhfndnfXDXNxvRrVxO84djV2Weu
ir/ezGK31tI9Dl77KrM0frbu/nCNrV9VTwdTwvdiPiPys631oac9JoSN7RG/KOZtFk0oOb9ljf8T
i2ubscyebcOnbm14J6e66RjbGjMil98aVb4Ix8DtN/RL/tZmoajFrtxPA7CCs6RQRonBhKnOlA6s
EVGavPCehhbRZzlvbL7wPTL1RXPRzOPmPOvzt4MbN9Sq4gAUPrY7PeCwTrywnXJNsUDCg9B7xJCJ
sCLUorjV4NOFKicsVkxuHXjBXYcZLt/yDaMMsKNY8ldTv7KmRZQm/Pa5NqGIsRg8gKIks2HWqMvl
emy+sM27rKRkqtl/xSMgOfcrq5v2RO3R3jVeCr2HmqgDQOElP05+aYQI8X2RlefzVwbJXEA+GQzq
o0IW66x0DLn0XkXzNbKN3UdMyfT5pyP/QYzC1xIhxnCJYvRHkpVfPpwfz7nsypq/8R0ekRoFr2r5
Wy2zDPEvumwKWXS4amg+0Z9yzGTjStnLHxIXlhwPtTE/LLbYxPJyfTiAQ8gXgyOwmYY31WHXuVXL
V5Fvw8V7oWcF6/4yutHXcSZ8SVHn18b2bTG2twxS/R9J97XUSBJEAfSLFCFvXpH3QoAwLwoYQN57
ff2eZGN3Z2aBAam7uirz5jVGifkHzk8RMyEZ5Hf6Heyzlf+YX/LxlKyyHuBh8S0Q39Ca19iUcAM+
/RzqnEOCtJQ2L8OXeb9XjM2xCNBFk5+r4eHTgAm5CgcDfw0S4huCmVl36q0+APPwcMiw8dMxU710
TbpQn5hcda8ZljUnrCT2o8ZaJMn+a7kKgp3YUIO+WD9dHwGMlb/8FPt/RRu+e9F5U3TVOWTHtoc0
HQlG9JjIpsxf3gv+ZANkBqCk7SY+TanRd+RnhWVIpoGVVU584V1rBQqN/ZP0B7CG4xN1pJVe1icK
amvDF4292fRnLqfCwnsbPxzF0ixZarueHmxvkWuYBpfTtlkOFDsMqtchWQMO4pXNMnU3YckJ2m/8
dpbsxdcDhs4u+SrKzcEqZsVhAZ2KhvzGufSG8jQb4tgRvcFZgCqQjbcAcxpKvOb8PYiA8O23fMv6
zP6hbdjsd08ApRz8U8fvoWXxIzMnbNGvFRQ5G7HvvX9GnQPwVkCeHmbbFYKS+E4f8Y3Amif0eE8h
myi+qZ+x3SzVrbK92RKOeS8Jmqmda0r2mSUvwAMTbCYRIV43BRFyWtp00fpqrr/x9P6P111+cymq
pEfz92TUvywPy0reWKK3z7C+TnXW3wudvA/Sw2FQKqaHfy3++Neazf9CXvO/BR56DgT3YP5HJJM3
VLVbFOv2Qy2JPaq2bqbeUqcyTz39Ckjl3+zTUwuA7K6pslsnpXJ1z7t7zzHcW67lbZzT56uL5Ot3
i4Yvno1s2Blb+XRqQ828mbruyp6O88MUWfgH0/skyfWMw/w3U/64fcy/c7700Fj0BHoafw4uUkpB
VLp+qrG7VLzIsXA/tLiK+1pAvROMFGQ4h9+hthiWTn6CewFP0xxjsNg7gkiaLkttqif+4m3uOB9R
5McdxZlSBbzZ32xmFH28yLP1xShb36Kw9HKLF3u8vR+/zlQUKPNPVxU/PnB/VyV2SpLirrMyU6z7
UOTmFOuOSAPYOFHydRsuCqgfpaXd82ONgOMClMBmAWXkxPuDxkLWPU0wo304uj5fkcB7oL10uFcM
4FLkcSqoiBvDSBSs+goy0Jjv+5bJlt8dR4+GKZPE5fCCZE6o39yNzhmwzfiRDTCh3xA44CTwpm2o
iT7TMoKOv2umZS71gzJRlOOReFp2QIPIRctOyll847kLAGzprDPIQ5mn5aTq1ifa27c/fjbbNs7V
v4hVPNZGGiZX8fCbbJX6kAg/D2A6/nRFMLGLEWlkQpVj5JBeVT0HdvYso9/S0+EXHA3Q7qfCPfEK
S5l3st17v2j4z+RiCImKS9VCEV607m3DUHtgyZZ361IGumpAH15XEAf8dSlNEnw59gG0zAGBfH/k
Oy5GoXmx2QgpGN8e7BRm4zae4DylgIWYmUJmDYACDo0rOuY30mSOD48JPvFTUeC1KynfXumoBmrh
qywbJn2G6kC/DRTZ6yQ73J5wpgyRjNFmdUOg5YuVA8mJqQwAbToA7cUgCS9p4IJ0S0X2ryBBON9m
zVcqXtsNfYXeggiYHeE5DAaNBPzNwDd2o9UIkiC6iurmdivrPpsmYdnH8F8zN6/ORnNZLdWxOrs/
/rkProNV+/6dqKW+E4xtfylBHi+P4x/0FPXQtwps08A+SdcZ81cyqnBWweq0SrFaqOR7QUHxYeSA
wYF47pvNI8fSXOVWCAfhUic7ZKKIvG/Lqy5+NzAv9sDJ+vhlX0v195mHybZ6xfs7NTIDTqubl3Fv
u6mtXje6aDanncJzemh96Wha/DmRZE5mAATZvEoZKJtV9tKn2qGd7+1epy85cYvttB8/7caXJjrR
XRc41uZ714vSjhlur8hrsXdoFUV29cbhOhxGeJvXJOL63meY+8wqnCcq0/rs6zrYyPosL77wTPkx
/DNbXC5qucph38l58srn94I/yDs4lZHu9pXlm+Jx/JN6CkIdrbxHu4x/UOOETPtVSzTSEgyuHK9X
nzP8DzRekAI0J3zwCuqqedNG6Us8mud/LtPWBnqtpetZBtnHSf3vgUn/WpTJX9psltr2GUfK4nOy
qmz/Tb7GXghCENdf8pZTBa1IN1mJfyb4ry8HFMvJQxGeWJnU2Ai/jIeTWnFY8PnZV1ofwi14zAHa
wn4vcqieviiy2jvmgHFTC9hGLIlFp/sSXWZxuBHgW9HiVorla4qdL6zr9IqChDbRtWCSvWxP6PSO
xkjvv2mPh8Xe8sU3/IJnuHD9yXA+qB07O+l9xbJDmzQuqOS7ejBdXRmbRRSfOX43Q1K6e1XpLCjI
Xl5AwdFqZmtcIbePC2BGtjZL1rm6Rn2F44MhDoiUlbBrGP6vWoK2N2gcRcP9/KgoPucr1faRyzBr
kPS9uDWUIf4fx9RQBwXp1k1PAhlOfGUMZFRbr+aKqXwd3XinVV1WTx+L9n5WvcBtiVz2g7vZqsnA
INOePZpMzGuZL6lkSBKzSdOww0B393LYhF6aA+ei6luaQ8XElyTE3PkrZro0Nc3FjyFilmEMXATZ
w4fAoJVDrlfMvWZt+2hED385Usl0jZnMU8GjRVidYuNouMgJbYBhvcuV76damhr0/XyrMFnaBwHy
Nq+rbBmsJUYp4aO7yvlWXVlLb7fSw+JZXiF206qSZZEy46FSnT3PEDk7KTg+SFlHOK0v0/U9BsZg
dv5zhhFL2Z88HzqlHH8zmQko3dKAYUQMAZB7zGxeZpdGAtN6Qq1VZMvFMaC7ntVy47YUFJ4rZje3
7zsBd3vbuHIag+1i9+DidDlUeAuq8XbowbDFYMvbGm7Bop34IqOM+hAMWmjrXNbPqIK95dEEcNMz
1QVXk/6U6ottW8crSer2l+ZlR+845iCNMUE0Kyl+isPKlLQfUNNVqhmVR2Rn4W395K6D/M/Oxind
YNcyfRQitHkUIHT4yXBHL1bn0JBz75hrbjWUj8gj93XXurj8CcUy5tHpH8zNPJ0Y5OTaMIALzmRz
In0zQgoJfzDWFyK2OhhaiHIA47MwavN+0bGuA4+FXjLzsN1UiPwmeAuKlELz6lIbHbTXX8r20pfl
h8ItvO5QKeIspuvqWvxDJrATlBrC4/J+cOgl8Lum9Wl0nh6prGet0L4XG7NTZ1Yw/4FUm9MS/wAE
nDuZsBytStUc/8rb2qxbRj54N36Eb8K12fdLsa5oF08dP/t+5OdVRVbJnFpGM/Nv7N/bpzM5N9QP
HiZvpTff8/Z74eqsG8LilCDfWEjoHNd3u/Y18ZKUORhz3PJs/uZbZT9zK+6iDXQ5ZcztZYPCxlfC
dCCny8hZGhJJs+xmwkhIsJc2oqtN2XR3l24Sw5UzqOtrbGj/a4stDUJPEMjb2XQtPG5RhvMDPnSh
KI6ZK+6twRdxOFmWbAoIYN+gf1lEweLb0EPdnZybZMMiWdcUxbtIPanOJVAc2ttwMZjmutNY6/tN
a/aS6SXXws7v9AzEnkWRg+jtBtcklQ8zL2jLIocbFI0mzWZ+jvOVLxAu1RKg9Rc9ZwSlsIZABEN8
Q/lY3OgmkZuDblTXyj56hhn+FOesSR4nwQkrbRqUgS9XNeLXzuSK17WZGmlD10j3g+2v2db81Jjc
yruPeSW1a41H5p1uLIX//nuvbuhhzkliFft12gXB2ryV1FI3GcFT9P5s/HJl4rW5rLxSAyHJoMgl
DeLlvak1vXbGq6fDsXYelL7IigDAx/aByUW2gd0sIyX1KhCJKSFFWCpVdityKVYOsdu6O3OdqBir
L602277HP08g5ypoHGjD3eJ1WsGroBZgRYmFjIdtB+zNIdO0mIcQiOHEbFphUbyN5llAlYlnptBS
6C229eznZPskI0+SKmBgUtOcxWBDDu3QH3OdUqIfRhPPiyGt16GHFpJEvhDA9quzEjir40z/8uCV
c0DIviQYYEXcxGVmdAs0M4VDldQ1GkieT/Xl1ZJgQ2/Pj3DC7Asa6CzZukv53gU/seiqCECkc982
0hQ1L2Zd6RfBmUzIeppFJHozkOKSvXJZvxu6MdiO4M9rqY5amXvzwbWkt1VQT/fFutExRkiiZdrj
yeXtLiqmurrDSsRohEO3gTV69+P8PkpRVLDDe4CIFEeav3um4hxj3JsLHvfthQMB0fVfNgiaDQ7d
jazotve7cX5LMZ5b1py72r2xXnC3aSdzNe9b4asqnd5ru7UPpx+XHcKHX0d5mFq0U4U+LsD8VOXk
wdIDgBNdfFWNPV40VkPA4/RUxT82mgm6lSLFucxzpYgJ6tXsJjVGoQrL7zTxT0yibXdInYiXldNw
lny+fMwyNVNEz7JH+CyVZau2N/Y+my9Szhjt97i8GBzKSEeKK2rFS29aQBMd7S1I6dAIcoWCHWKV
yZTNATV1fVMdo/j4jJGXokSUyoB8DXVj/20e6mbuk5j1cuqAQKig12800dO+fEQ1yLQxnuw9aItF
XAx58QeeDI1ccfpw6l1cP3TYlFC+cwCzB/VRzPaNMhcjd+80UgvhuW1n1Q+bNteK1dAPRmsxD5/w
fotObf2MIm/wty028odayrCTa/6iGcoMuIhVyVFo1v7TkG65/zdSkPryooTavbhVKDY2QwN9DF2q
NXcHbS1ZHbsALVXRTcJ2DHmn9fxvOvHk0TD8XlWsAxGNufsA2WMy7ermdP6ywPzhzh9LSa/SjcuV
HbHSyNBoTrij9PFb5vsqMncNEzLV2W/BlI3zvprpUEKZt8//kcZODH5E/b4zLCqUbx9Yb8HM5Le9
/9YwLV/GdZM8eLQBYhxCFDk11tvTOlL79vnwWTx9Ob1wmmZarVPUw/r1xNNsNAPNqnBqekSj1pm9
yvh9bkogl8xVgeqYqMqMeNpWfD6zU/FHcY7QvbtUPE5nM/y/nORVRDBhjbSM7JmiVJM3oWKx6L9n
7aunyMlXIc8CooXc2/vHwHCBT+lu6aDDfNhmO174NvejXBGTfduNrpnR/+DKFtR1aGIlO4mnWfRr
jd/00so1jtqwfOX0IbXyh+WrUjTMTP6cQ7jmZepAK+OMaQWYH9P6VO02KiyhUh7H4xF8duq5rXZ9
f0UUocDde0vrGw9KJXF+UKssPgQa5T9s+KUCm+KAAHtm+mrL/E/pi3nL4S8F0ElxiRDPw+7PwiIt
o1P2d/3+lr0ovSqZf+r2yyGmDDEMRj7tICGaM7Cp4eF3qNgK6WSu3yRCuAcGUhnibxMTNBQuweIJ
F4+ZhsPbHu4AW7Uu2w4OttmNGjrU4HtnWWizmQZQ3n1MWQM+bl4u2OF8x7BxSfQaDr39psk9AV+L
aHFev75uZ7Ui8Id/y7kx3Xi6pJKwFEkxM5CYKxBQosImDOaKTfYqLEMYLKgxNYNNRznu3thT0L0x
DCHHq7utquZNRVRjYZjnrhDR1k5gCaAltXTVH2fYVVSfgARVGMYPvr6dDrt6v6qpfmjrbj2ADCOE
0gWxOJFrjkd2kVn1+mQ/sXayQXoMfG6i9zo27FRqqezIc6Ps2hWhl6RmaMSnz0JqgIiR6ahiPff2
iuU7mytKz0Ib5nl5CXrH85IX7JLrfiCIdu1kIbiGRteeELQc6gMLjeREdnzIpVGeqPdSlXDD5ztK
k1LZwZteCux9hozh2aS8aqLZnOAPMff04d64l8WnmpeNeMfD6cudiU5v2vHESXdN1w+tKxfWSdUx
dQThFDWpMl+LMGR2R/VJhD8Vj19FJnZLstWYBr2BF+ckzjBWTjvegidk/2wMPllW10+u1Z+A9y3/
sxAFcrq3FmdpOOUzM4UWJYezf6lzVqGzD+AmpBFTYw5t2GDB7CL0rBSN22dkYVvJeB0Jl6cPVMHl
uz0uGoIZPL1ieFD84T9Z3EuOPUm16WeKD3ljlYm9W9YDLlGakbxynSSrqiORWsc87/qaGPIN2t5F
AvB+q1jNcyphuJCtySHpsEu8OUk8G9P3vVwLB/Gz2JOsWL/QbWceVE9Sp+/PSC6I2prcGS1v9TBc
FWqg/VuygeSROrXAkcxy3Pj3tKNRk4bvdGxQSU82oSCZDc38lgO7iqEcLlXm0BhrnwlLPMIh43Zd
QwDq23QYA7Dt8thny8fv7XdydDMx5DNwj5M7/7scLI/VVKmOAIiZDU6P+wYPy0wCApbilYlBjEnN
bmWqZNziXDOYERQPbK4KFuCf9W6YZ4pDnUztbLIm3KtvjPg/L3RhP8BYJDaGweFpoHsAIxH18j+8
G7Gap4i7aPmGAwa4QxyezyV5ZCaCnsf78IWw103FKQQHzfxq/Hj7RaWZdle9qaTzSQ8Up2oRjTV+
DN3ZDPhZgk7Wt0SOT4mDzT4XaS3be8+vhX52VV1LUnegpUQfU3zubtUDFDIs5VCJlGEmXqgevieZ
JSyuI6wk40SNadm0mWxdWtc3q9z/JVteyGfq36V6BOnf34qULemR18NyQoGBxouiZb8MBDj3b+9R
3pVBOvfaqhezrooB4/9zOwHMzlUI51zm8tulhVmzqM6quddT9yCg7fZjifwAD+YYsikpZ6VtK3JN
E/AWtAISfwsNnZREfVM3UPpJROifmHmGoLsfxrr314i4u4aSch4MQWTXOW4GC8hw2uW0Oa/tXrjd
zQlmJlUjr2nNTGeWru1f/0xAw2I+PWktXqah8GDK/RORqlsM3jDdpn0PXaG8k+MT6tr0LfWMkqr+
PPQuQ4DsvLY303jMG9FJS951Fca1P9d/iAdjXc4zkaobXhkBIODuakur4OxdHascqTPegUmW6tFf
LaWYM0yhuTs4bcZINTs6d/ghxjTVMwNs6eZI/y/slcSi+qdg7zRZu/TwYO9N9E1+D+JNKulq+nP9
Dsw/DS89P39Wx5f0VuJa4vq0S6+XDzU8uwH3gipGvnC41UbWau6LZy14yOG2rugj3R0pdJ5vGiMM
ctOv9k764+Xn1IU93uqBCLgv6RfpfR9UPOWD/HZEcj7BZJq+3fEYspSNH2Af5ArCso8/YBDfvakQ
kg3BH8VfTBfifC5jl89rBVQ/kkqq/I8JwlRpsOvpAeySHC5vL+AnKLUXfCacTM9iNmS/+o3B1lvo
Fakk0i20s2cQs+eqGGIB5/r4d+vrQdlGbu/F0fV51j6ZdvMwSFaBJoDs8vU7no/KJrIfyzYmDYae
E3qCWPWQKHqa3Xr2GmDuxq1KnNNWt0iiKl/l1wAYDE2M07EF9tHJmIh4duzN6pw5+U+uc/pwI+xZ
atk7yAVlOcYtsV+/YjzXC69rjMQYyObOdTahvmbAkufvfXvQrAo/SRfStt8NYl67HOwHy++Yu4/r
KwPV9ff02zGPEhGDNfqMmLF6LI3uMGyfN65qTP3ikYatp/q7qsMSRGvTML3JP+brs1H2g7XtY8xy
rrWiuMPE018MHmhsWV2MZk6gP3pDDMW2N19pa+wqDViZOWCmtTaR6bl2E6uX5gKIAJHtrv/tmBiE
dmXaxHsgMrzXDhdBSl5Whtg/LoH+N4TUVV1XLsbpcW3RF60xnop8Mh5WQ4eersdXZzlLJD+dRdeD
gOdYRutnxbP5HgLMaPEZ2xfTWz/JVNNYEbM4Ip/t/RUuX9kX+kyZzGEGkxTy0IhnadPaGywz31j2
BV4OpjWwBiTLuFymHO65c39QNGwvivac1Vk5dIo4xmXQiTri+y6gcyOHlK57eP7atqVjm7uAwDi6
lcqTBKur4f51uWVyYlIvirWYw/ouiCoFDBwlXwAcI60hQkSnlVBnkW1wTwIyPcw+HNVG4QJXoD6b
n1S78DWvZGV82vVCzyWjExEwjFnMQY9NlyXcy5bfhDHNPHOUmOy5Ss/5EYmfL4v1n/6Nka6JczLc
MK7ff9lQBYVR7EDLMPfxk8PUUnlqM45igRav8Kq0Xn0Q5dVYM+gTRF0whwHsriVmcPm7RlXAzsmg
zsjWKHz/jVbfg1rw3aCQgWiqYcqnz2n0+DGTCkoHWohz5NM9Jp1Jex8Rpk1EEkJOCvb6aYQ+ayEC
LHTnGL1veQwWGcuPhrCZ/mz0FwGYB/XvDGunzx7EvyqWoa2xMlXX9p1lRHakxEhZKwm8fs/d8GqW
9nV70d55x5Adb7eYidOh6jShboiN9XM+ANU7pDkYPGMt9GIDS37aMjKcXRaZuiFd6whM4rRUcunu
fOj0OYdHvzC2oSVzAPRhJWwmLn9b1sHlA7+TEH3cWeFRPN1zdo17J+jOyiREz8RbzW7FsUctFDuK
aVrMZl2mwQVxwPTsZnsO7xQ45mryrFURRBapTuqW0rHuXz4840cQKRGUCx/djaH8+lTXTxgCRgEZ
Ngj3WrCYgpACT3J+gw8mGtQjknf6A/eGYyqoCr7B/sZ907wt65y3lf5mih1YRvLlhqAC69YyjBBk
Jr07j4hkpg730Ii7GpcaOGTvGC/AiLZGlh+o2ldTqcKD0zP9kvw0OFK/nz4NLMEGdqfR/DlRelh/
67SBC7lS3StzCXDXs/eG+w6naprerpZPs7E8b5P82GpvZiar0eJSAfsYDCtiEtsuKxm052t/UYwy
ar1kaIF8Zid1yGKTMWeZPfgEfTwFdAtHKogCRO/bZralCS/tG4dbNb6n4cuvnoBo6G7PvEcMnQ63
n9kHTa04UlLHFDsmsjb30muB1+Yxjo1DV3VKHJANKRq780898mSoNfBW/yJV9RFKQcHdqtEEfoVN
zFuxj5kyF+49HlZyunKZMmjOCxKxGNoZuz4EKvGkG3C1VrVQDb0fZ1VnE6xkGyk7QPUhe9xczVJd
rdrnJyDlPzz5fzdnxfnY9KVOXXlgyypN0XHdnaaH8x3QMbsdXmXEGcuNFDpOyc6fI5I08UNPllvH
Q01pXj69mFmw7HwYz55y2fL6O0dr8QEoMKtVfNyfo4uMGR9TChcU4WWmCT8E4yHOmeW+mekDZOQL
ii/jNRxWUhZVrbh/WCda43EVmOROmz6eTNCl1l6DbnLN4GOY/NoYi3VtVmppsHisGQHvK1jpKWFp
jjXoRmsO7czRI/SRIXBKtClMjEt1+IsKA/v5mZA06uNVxU/cfIZgmNWjUXWxXoxI3pvlgVzxDCKh
JNb9KmPlKOpdlSPr5rZ5+9Rl6GnnA8x7r8ttzDhrXbgozJRKF9r+RVhKkLD7a8UqiM/HFC4wZ1y4
bVhZ5xq4ds4nE3WZ0snKZWlk8VBbg+AAgUGr8iSB5wiFwlTzyO3uDz/ZAAoqZh6HHixD6v1GPPVp
hNFuOKKHQutOz3EAxJn+xa7JblQHPa6WrbhoJWauNeSE8Ueh70FK3qpvq+Pwum8kEBO2/+yoysLR
/lab5NvJSE8jLeD+EGYsi7n7NvkELurqy1MGwf2xUuYfQJn9hL0ZgeBGlfs5+ZQ1OZoUKrNpWdza
Y6Kde1qtvu9otQoGoye2fjbpJfbLH6YmmoY77uZlj+lBbg+/N920jE2U09UbtySHDkplGI04oWm5
2YchkTSKhpCk50+R9qcsFIVMSC+jaivL0TZuj5kmK9lFLyJ0zGD2Fww1EnkzmGInZi8wj2lfGLtm
wQxm8rjONqhnryHK5vAuKglKSpQdswKPw6pBo4cLCYQoZMqznl6ImqIY+OFszcmxSzNDZOBcy65p
fTejOaEjSGJXIRnKdosf0luz3Usr0Q6WCfGhyj5TTkuYHZGnUOn49gAme0aqfep6vVw0n87tnVmG
2EUy9KueYSWfjszE/DSDzSHlKeS0uvVSm0swzG7H5/YfWEHhSgAefEyAuJnWCpGo8HYMwwzFLVwL
64Miqvhp2EclEPhysDWgZBiM0RaeLJEXRlzbfSP1ppQLBQkfw+7Y9A7ZzUoO134NKyXmyNNivLBv
sjl8O6RbnphjrkpydLpWaHyuu+f5gOSIOCPbOQzHIdylZhAAqXoOv4oHAZEYPMGFirrONIPPxLMT
yM7vVw3xkW6rw1p+lyHgNCz9w+ZtY24L4Sw5jlVhRL0RWHZ9MKVhGNwMLf8Tz/WjmofX37mpmluP
K2JUQuLts5My8DDssP5UlbMWe+YNG3GyvVfPqCSGTOnZZGedFafzumTsuRZ2ReuXHyRy9dTrKfW2
vdSyi4G6iAPXLdfDEHWsX5qRpXBn7OM+/Vn+pNqWl0UlnTLMvy4yO9VP7nHL7cscQ8+W/bkneFs4
yuoHdgNXzmO219Di70vS+VaPCrBEO7zDBIm4/RG05rUlenSHZvJhTyOx8BEOZaKyAWI4y2afCmH9
eL6V6OdU4RUN/LZJ/fqPRL64rGx+PfPIVE0bra1tS7ReOThKf4myaqvPaPxLTxfnIr2DoylO5+VA
92MEBL4TZqobwCh7i24hfCT8N3QgJ57OcNzFiMVTyyZxreDZRQUSmeeg7HPNueskOMcWn8UQPP/L
aDJwyGxPuT4a83OpUngvehhQgCn2b0FJe845ehPJyrzD67VzRSnMEaEFO2/eSetZglUOaTB3jKW6
WtfnTRDGyMbcTf6q4mBYW5nmqglndjYxSL2BYKy5oAWqIM4MbCvLZrZ7Cg7M+W0fL0756bKuYKFq
LH0eK51rDWl8qflxoaPBWzejMNPcaU3uIDjHQJoBIMJZ2NShyt2zFEyRtexACjZT1S+lJ4J80boY
IJAkt62OHVXHLd9L9HFCr9RmtKH9dUdw5dWVRJIm0f90lWswRZcYA7FKIuZNGT4JAKmuHkZGfEt3
8v6mKEs7cmKK4FR1QIWLZLrlqHOMaf6Mte7lc9zxwpP750xl7aZi6u+xugdO8WQ18c/jqjs3BGPn
RwvyPv6dD1jHUGo7r/1Vf4jie2eBIXhaAQbll0rsDL9Xfbtj5lA9YGkpmpJbpTlP49GNVFLJZWqi
Kvdjp8aD6cd5UymgbgvW9tBEkW0b2g6GZhxXllic+exqXNt5VD4QQlKJrsu4StVZIpxDuZXmMtHx
PagVwy7s+nZ/UxArD599O1tehJYWH311rp96m36DmvmMrfTD6yYbwnBKg2dtIsU58XZFQ0Va+8Ry
Aha+aR2znpr/SaT3Gs42azEbfWXvN0Oloph63H4h2nWEM6Xgtqx+ae5J4R8gh4BNBDMiSEvKm7Ii
8vWMW4RIOyPLtOvaH1X36L3b5vb5MoqWNij0wBzsansh+niFy3hl4oHk0e3R9B4zixpiFYWYBWDI
qeSFr91rSFfR4XuZnnQ0CfzNbP1YWfpjPdPf5RCcjh4VOdCRWo9CO8F6RQWFPWsEsIN9VapP9Yfy
ukLYKvRdbCu3eHGGlVc5y9LvLhsJWjRGgYXqzVRYl7VlYcsZRtdiyGXIiu1YG4fGk9Pas0ctupnS
suZRCbqjFsbfN5sMoZx+noXKOVSAqkbCZqsQdRWzJoaXboF/Y4AzMD9QAt8tg7BU0c/lMX3CtAwx
cTcc33m8+Ivb7+hYYlhq2AY8Aiv9kc0DhPXMBKU1niVU2lIMUe1Nwd8kVq3DJObPoGbv0noMry88
16Or7mqmb0Cp5AXP14Q8nsBi3e1k+TVK1S5ozGG+Gvg3oBsi4Tw3vyzAF1Bv0Cvb1A56cV635vKg
mY52lzerO1MO43PvPz5x+zg8HgNSs6vjlB+6DqJQWm8HroABSCxOuzNxkFUD/rLBTC2WSFRha6BG
i6clOGn5X0s3VbHkM32IDu2HOxwQzziMUZyrjNDBBNESOhUQXSWMV2xith27tFsP8xBBhysMI8o9
bfTXISGJIelv4M7Lpkt1+ly+/83pQGxjz637YSrB0ofm0vNlPeltLtUsvncYliqQewbhGohcGzHi
9hKWoqYHt+42WcGpx539kPrkqgEamPZ8BcaAq5r8vAWhZv52KEtu0zvfftI/irvj0w6h+vKR6RRH
p8f0Cz/vBnAaaTbXyH1Jj3pkhHJ9TX3xPR+YeyH117dfE69P6NTDNA2lRfFHrf0KyDIEB0BRJ7kg
tY9dff3kXF98QIc4bvVZNB2Z1MzARIBm3Ubkqawhn4xyWsmfgD2qnDp0fUHa9VeY6LQdsex+HuJt
rlqcOiLQCa6d8gmcuXB41SoIGzJDdA8gB/yxY4455LehqvnJhevHR+F1UYVIL8q0HpEOJd2Xayzc
Ah4u75MSHNEEpehl9YGGJd1BOYRWMmR2C2PkOgpnjWfycse013s85RqZCq3Cq3sQaDdbOCpotsDd
e2P2GG5nr5d82UUIBQRHp8q5kVD4NswZsWDUSpPq/Mng9jUsemXA9UwjKSOiivbXK/qeRHVTF0fJ
mK0aYJhkjQmj9+xztpnqCTWb1f0mbJHeQoHdEI4XYFhA5KsXRmz185eEu+ProgxYX3V1QjSS3m/S
i3oERgOlmSZprT6gLhBcIpnNMFVDl7e/mmkRzeN8DdG0trEkOzDipGu8+uB9/nTfBUWHktb8eFdf
RAD44jEcdsHgmGyw748Fo0CROPiuH/s+yhwAX5EFuG+ffqy+lw1dWsN8sb6sAc28EBTIOe1JDCbO
0DtGWaD1marNYBR9s2ZcFqtDCjtHVcC+3Z9/t7YYCaFzHoTVErRqyRVtta2H74UOZVKdiIx5Uadi
TO38zMVPjpU3WuXD+dVBpTFY/Vx+FupCoxCuT1W17NwSkxqespCCUO/DiE81qpiKGzivbH7ipZm2
sLPw0cmPIbMxhamFoYrZw1/kqWzqF2BQff50+rHjYuTD//5fbNozMAMaGs+BvodDhRpA7f5/KL0S
YjFI+qWXeobwBa7KNrhaerWReTWeeZYExYfkDy/n+UM+X8sCnNoxFaycMOrCG5YtNHZhzrAixEPG
RJ7Fe2uOiOJhi3mRF/Zhr8B6iyDXzFeAolomjIXClyvd1/0A13XXW2vO7ZpgTuiJyiekjORLZB//
n5PiZqbKht7onT8G4N65CyUEDrz/Ay1g+Huty3nm4NSituLy+jr7sSa580fKcKLKUqv4fWaQ8xJe
OpW7/Qo1tLXRTnDj8i7Yv7TnATRTR1IWYouW968m4hRccOT1V8I3n9p9mM+tmmnBGPNyYshnzMMI
cPUUjQexC2A4fPHawRdjddJm1wxP2lZSX7kv3YrN0SaI+RCuvqKfd2VN9PwplgC7DAkB6EdlTIiW
ByaCh1KV4u//AVLnMrMt3ZnLDsfYvseBRLVEdWMDdzo7ZyEfsFjn62+cdKseBpf9Y9JGLAM9eswA
7zXidf/7V/emf01nDTxCzDL0vR156U8H+e2TSLNpvG8ntMnGJOhgXR1eprWY2RlP2XYrMNJ4exzg
XmPd2AqdlM9g+al9Ry9Uer0+7R59zxgYhnk5gmz3b5OynmspZDyG78Z32HsfSApERZ/7b2dr4S1Q
RbUEMFrNABwvynRQsQeHFmhHCkTf9O/0Syxy7gActwYrkBVg1QJ/G7PuX07Wc1+/AxYKPd+kruNX
7MIyMLXH3T9xH7mgRsPQEzGl2MRwcl2LFet7S02paMg+AgP2lUkP9/gNBFCe59nx0LFWU1RCvcTz
aVxGdE+HmdDD4Ws3pjlIvR9amea8ez9W7tuHaXdHTHAG0fTIQzfta391qk00gNPO9dgt4CYZMzQl
UOPNdw/t6QtqQ+H5fK1noLenIO9fmDq3J+vGPvHg+2V7e8xNmRxsV+XlNtcSNuWMNu4HrefDmCJi
2c0MrugjuB0XH9ifGxv8tEsZTaJAS0i0UBj4TGbeK6zL93P10Gb72cs180OShXaiky1VTl7H1CSg
c5UPMswCfUF8vVsB9wKnHod/9zrvZnuT/vHamneJ9RkiPExMRn2w1MkMjkel822YndZI6r/W2UqK
yKKRfVSYbOkpKTUaAoi6J5nhxl6F6hgkU0kisuLSDC7ty8PttXSu7nL1/aR1YgzzfGp7SZcmFXZ3
2U1MWnk6cxT0Xkll0I+felViz+qT+BaVXeOAGvN8H/jt0IriWMKftcZ9bTqpFtEaWIJfHkoDv1Bn
DHfA/jyWq5yT1rh3Y11voMwzo3L+U1EnQX7tlf+rF3D2+ct1lxwE1o93xpTdtPXZ2/cIu9fy3px6
/5aP21aCwXU739jt5JaU14ZgjPTylXSuWcw116oFGhSIjJ6wsQOL4jcyeuTO0WYccO0WZk+lDLyk
esAKc1n7fBi8thP/ME644ciaH94HxX351F4J1bh2TvQqOXZ/F5rMRmpwkpxCQNpckE+2iyXi4tDE
HNqHbbU0mHMJ4PVqKV3KhUlr2iIEX/RL7+nXU3tnXio5K9FOYACzCRHF93BqJzIPjUJzNQY/Vw7b
erGbOpYnX7tGelnN5kEDkxFDGTqwTOVyIyx69wp3DWKMxLNbscFMybEsqCU6cxe9uROit+kWTRrY
CuBNty1nX8phxgyM7UUlTeWqnuxOWIrdH9DDsGIO1bwEHdtBsplGXsjX1nG9pz59r+57y8aNs18l
TA04/FSS7VOhlXQME7jc6uvungiCr+e5WursNhUX7IoX3cxG+mp5uaktLTBrmciEFUhjYk5uytcb
DxdPl9fp4wwwxeJg+7J+TLezbfr/dVcmtW/Zn+zrC3sgu66HWbbx96WHfX2vKm4s+rNwc5S2Vlu2
ws9h80S8v2zN+juVJz8qjFEcbHfo2Jaa9ZBtz1vpxvL6EL+UD6eej/3do9wgv25OgV1ozZfGrT3u
zfoXENjjsjvpH2iNCoe6yzfNDdybUytLeeRm9zLNZXec7XL7iEc9N1cztTyVzSxrys4d7vA0HQAI
gJ7TadUj6d/0ccjqG2qujy5JsLTifLkgnTAfR85Jt/Ldy2Oqv7qhR3NZAzRqUCZqAyZsMjkq8Kgx
lBGUPekZ+P0115oP+EB7Q+Ct72XH0uGNmP0YL6v5bXkDtbGfb8TJxrowrl3WKeu35bXmtWMvWefK
unMLKNXMNW+3WH47LkZbTjap5q69ase+emhPMo1tvrM/tzNNn7teYiP2a7F39AtP0u44WWWd7gG0
ER9UgWqxbqmTa/q8JS9gifI+m2vdhtPurT6Td+RKFdCcH6zzgquZ9YmNRfVgNxnrfQv46w/AJt3V
EYzZtKpYKJ13trd552TjiW/6vbUXlypGWF6NKKTYmdlrLLvTro2sWxjcOJvYQOW1MU1bez+z/mOG
02axWvqePOXUdemX0ry6a+c9u8WeB7pE1vF6f///HYIoLuOyt3Bx8rRdrfBxHuQMb4LutCg8HN+9
1sMqUmkORvN/DrTAXfcy+EnFLqm+s7gD0Ya9IJ9QjnVDrJo7tgql+sH8aL8QPOfmjrsrp4pxTo9w
n3ASV4+XNfIXx6ZDddydPk967MEOQ/feB9L37qGVfYSYc5GCJDCkZ0vvb3RATDmcperJpAEzkEgR
y7R1E6KRqu/W7VNr3rFUxl2i3N9t51BFAldcXipvfhgoYtP+Q/W0zBy9aCVJqteDM/ASmKw2NKOJ
Ucu5Oe4Ccnbt8zZAHsc8eui0CrqajSCkISGdPm87QLQ726CYHPmdOLXHfwJBUaGx6iUmdWMvjtU9
rGx3NbAenDTynnyqbp7J28h78aqYYXiIZrCJRS+u4KOpACleAO6lfo6nV/HVcwFuyj7mxgSHRpHz
jhPdxpgsPMSSavECLTUKnUO+opMHBI67JWwno6vGQZybGKwm357CQJ3gYO5Zc6ubv7XsKCOsuxLz
ppZ99NCmZcx8u5vNdDfTLDXSlIbVQmfzdeXHw4j9u9BZYQa4bK+eqN2XR+D2tju0l107o+VztyJk
PlqLthfLs0Bleq84M9YNC9SLnYA951UndxoBIH4aYeZ/LJ3XcttIu0WfCFXI4VbMFHMS6RuUInJq
ZDz9WT3/qZlxeWRZogig++sd7UO8t/A5NvG7hr6u3zon/cJtyYsVMjdYrvAsODDj2E1P9daBQZG2
ymjFXZqR+c36Lx8dQqoQJTYr2CpUclwOxjBJUTkyR1ylo3s/fLcLnwAObc4uDmD8rnQf6UB1G0h4
yyVC2kKy6rBw0GJcvBdFdNIcyNhDoinvDmWyZ0SlBSnh+DyOhLrEaNSQSTA0S7cm0Zo3BKP0nJ4d
KbiDH4pvEMy8FjDeUDJGR/BeiuyYf8e3QluVlLOQlMU9iITnr5WnWdLwEBeQAkUCxP8kRbA34JN4
mcp2C5gfHYACJ8hgbmsQFvC56bsGcyUEc/qWkql0Fx3MlXUF7+GphA6FpgGbeTLsgvJqOATISQOG
xTzsoXvaQaXIm3jLAy7j8BBfk4QHYtfIpF/QLajNJyEq0aXjT6tPiQMiRiwj3ogFQgIEjLJqgJeY
HQCLd0Wx0nS04iz58anBpEbgLQcHHF4X0EKJN/GpNZimttRuuBwbumfgv0iWeLCs4PxgciZblJPz
xNNZXBCLAYtjssa8gZaLZDoPXI6397/Zvjq0DyZfvCfQlJaUKwCSSfyL9w/rAakIDwZ/Akt2fbr9
r8zB3/LkczQAaoR4InNMhmz3AN05ofo8oMSSv6uP9sC3l8UheBlooZbNUqwWkv9AXwLGaD9klC41
hIQhE9iw4yY72/fBJYs4lGFa8Q4JPqKCgZszwb5crxwICwTNbFU6PA1XxjgCrMplj1sDskBGlEEu
+1uWLqy454D+Fn5Qbp463sDXak9UlPCMjrR2cBvxW/ZY0Evv6EHWHpRvaF4uWIQDQ/nGi06cSfnD
10b0qRzTHYaCA9+w3LFCgM5bxP033Kz4CPCis7g49vq/pcX+RxzNvXFWRMSJmZmdgocu6QvWxoHo
ILi2VQHrkZP+NeIR3fMwmxdCbmIKvZek/YO5cAYI73zceik3HmbgnVNwbd/rD+y77ySA7ZjVFXbg
W/3VUsgwMF9V79hyvROGXzmWlP0b1QLurHhHKf7Ds5fgnCLGCIx0Jpk8Wq0gFIwj08lKzGtoINtb
GD/ZewzF0y2zv2Kc45Hu17AmX8quWqvEioHGxyvzYP1gD+YfomLjmcWBf+Ll8ewyNAI6xSvWtHku
IfxX+9GvjVdB1h3nrhBybCmJj/iW7+IA0Bti0jtisaC49YyMAa0itlogb3J2GKSRiAClouxAGLts
eHgl+prINCLAW6obZMhDRuMUfneZwy9VjlTkAJByE6KFlHGUfI6yBlz/i4iWQbeDyvQp8TpYRBJO
BHRYA/m5yhDpoZAg60UAK+jI/mcT8wNugObLOvg356Azw8xBfAhLuZRf4bJbd2s8ftolxm9AH6xU
pqnOwpnZL/43WSkXxD53DAt0WzJOs5bzd4OtJ9uI5BexOFse/h+IogHRfIFkzJNf++VuSvqOklXy
S+PZRn2FX8E9+O27tRS9vTKarQAQzY7QGoZkvhB5ngM2OWC4dq8Vm1rqI7Mz3kd8EnOAzAp9Fngj
WGh0Ts7lETiEGQVUxEIS/AUmCkoUfldnOjNRznoyoSVZyLT/kdCNGF0rKKsxd/BXgMMRxPoFi462
bkHCDFn+KkIsYngkkEu7GrrU/uKsZSWZTG4+WUsCEgBOqAtFmo+iCzi3BdvGZVaQRoxCBq054isY
q09jnqVIFSV1Q+PUS15C1C6kWpf/rTFQErvhx0X72UhHHkg+7MN/nAYIPji+LwXpLPD9JymY5NSA
4soXj4glkVCz1OARlZHAgMiP4zP5Sq/y7dMIouN4S3UYZDPyhlI2byPel3AmzuxpDbtcVW83VBNz
9TeyQe+I5LnjDpc4U76sZFw3UgVn1l3RKAXvMDJAloTXIr6Uki60KQFqU1nUNBEUzud675KsogwC
igXafk7M+Jd46fcM2Y9MZ5FRpswxF9grSREhmYFIlNkWsoEMe4cEIiNsXPYv0Dw4ueyamjZSXqQt
aZNjBRxkijpZSeRJ0aqzRXYtkOtFWFPUheQrWJeRU9C+psAFt/BuxglC979DxVsJySYHUEmNhCeP
NAJJQpZ84girKyk9/yzDoGAtratkSqo/4iVy/lZh8SU1Vm+p8OdZhfrTtyk47h+sFbAcStS7lFGl
ijQYSZVkdgac0u8Rcu3/iZmlElVKdCUzQwY2GzxULkK2m6R9aGvD04RE8wUdghbqf3gnJm/sRSRz
XMCoGRphdhHQFJ/cRKfwRXUn///X/IhXJLkimZPUysh4vieBzDKfK30Rq1wuwuvG3xQ8LEDVSLVT
CdkOHw2AI+nCoAlg6Mkq5A8QxKBG/4dRO0I3cidNag/yyaOMdh19g/vCqXudvmTlOzV81+LsLdU7
GgupOaZNjkUKJpn9lekYbFjqo9iw2YxGnAPMqIweGu4VCpqiB8dBdjJGf9JZiJbMpILNPRfq3j3D
M8uxgGR8QoqodJZdVP1FOilo0M3+S64Z2eN0RM0yYP/S7Lode+J/Izb3Ev6OP9J9CFbFBhvjDSfJ
gnAjrHQH9mg+FONmJG+HDLQjIeoT9zPTDnDw3mGSRC/kspVJTzF/SNwKdyE8CMp62jGNA/1dxgHE
HGsuKHN8xFBABVz30QZb4+Ac4Ftc+fd4sidzhqaMaZ/8mRssIfQgYzxbv7ci0+nGsKF8o2+hiknG
zhLuxNOLypM3D8NFLX1u/vm/3sAHTmalJsf2lm3DK2IOrPhXDiI9ChEEYlhGSR4/qA+XcwbqdBQN
QgaX8g1M0orR8PwBPsoDT8mUvud4nr2TPHJjwxxO6oGxnH0RvAvIjs32Xt7TX+XlvEpm12Cr7zlf
cpBAsX3I2LH9pfJOOdc+3PFgKO8xKTWcU2UNUTVnUGAipZNnr2KSLTFXUUlE+dZ/cbKcvx0eHxyc
aEvlcpt+o9JC2bYH1kfWsucu4mfiLjvH1NfAkVX8eFZEsqfsa+4hBt3EMt8MyyCakDeiKOZJRxgk
kh6zh2tJFQIrx61BYFhomtx6QADWK7aHN6VHPm48mzhel5yf1FBb91G7HNz4UGhAWSN+2jakCShH
fx0v+5BaUZ60KrXeozQ9eMGtD+DNsYSHPnCoSQg5Ub5CVWa9bFkgcKynvMpHp6Cb63hUVybpDjEq
sETz1koaPTpt3EVvYZATcZgdw158q5+6j+bIBVh0C/tfHhMgSMkshw0b02enkT4MkF6kiMoBVgSe
32Tqd6mNw8jZ9zHzM2vPQJSkYNgpzJuBHLbosIQ0LCMlOdsDM1E6H7hjqcENhx8VpKECy8/9VzIQ
eO/ObTtYrKvi2+37nRI5ix4WohL9qkjjXcS0aVYIEiKcRDUeQ4Mi5/qfG0QLm/z2AqCsTCLp6kz1
UzR6u0iv11nkbWxxLziutpFBuIO/NGQ8B1fbz5K5CQ1h2x81BwwjVZZtVrxHOk0EziIV/ay3vkZu
EbvFCqeJ5eDgcq75eTJ67wqikp1mqafWMjBwS6tYxuFovWVNUlvAwS+aoE2NaBVF3T/T0nd6Vu4i
M/4Yyu6jyTbW2K8UhRREDpUF6l/NcecD580BRnewyM2qrLWLI9LlCMsXEua2wUPWO/RvgeIJYZO3
SnBiV21MSQB5GBJ4aWNPY4OfrsaAmitnoQ4kEw/qMw168oioiaMqflTJgkTym5vtrBD9POLqeEq0
1v38rAXVxlV5mwXu99hfeOqwakaunA7yPexTQVotZbKBikWE2BPVDxei4zvTAOLFE8wnHgXPXecW
gUfNsJjcbBNOZFxnTOrYthSLFBwtI75yorCj2PfTdvC0hR75y5DEj8BAntoJZDQR8g9tiuFfXQ3Y
3lfulsZzSYKKIzZhXc3dmIr2lxZ6CIiRHWgqPwaDDRtSg7KoVMHpqDfRCs4IEA8K3ZJBx9lzOA3d
sCwDb9G7ZPAjwqBpqKS9uTEHAkvLc17GJ3dYiKTd6r67LRgU8/yZ+eFPQwFzwdikhLi681c1bqd0
PLsdVa3IXVyLOSl9uhqSE/HhRwyyFGWEFUguFvrc+9ZQpAUBGYE1gq7qZE0KCu0vI9IXVsePk3qn
LMpWdtEfoiK4F41XvTGFm+uENG8PvCEiyHr4bHNwaIu70HNWfZauXUN2hYEwJNXSlcJ3C/TUftS8
UWH75OidtlwxJI8FlQNuVR4qXqCRg0S6zzZk0gRLdtpxLXyUll5Lyf1vjUC65NBkuP9GlQtCzl+m
2DsbGFThNDo59jbPovtA5EmpcroB/PNjdWe44ylwIMEeLqkpUUcqhc/BuL47ytzmxJ8Xm7T/Sfy/
pnvUxa6CPYhl3XN8UCHqxrkO2MOGF+/Q4zBxMXZhVicMhTG3qZ+lehLEmiAMa5uv0v5JScRBLpRf
CZBOxCEY5w0b/LQqGuLKZuU4JxWHCuwpXxuEaWLzHG66TTLOxSg2rOeGvff7/WStWvSpo6wkb+2Z
3R5V8nGjZZjttfjY4Uo1Fr217bMN58RmznsScw6qN6N5nvwVU5AysckkOzG8h/5xAIxuyR/qE0pU
SOjtgmypULWRri0ynqtS3YWVdfPYcsWEOAc4RhFnqwyJns5fAS9ksrx9MiSHS9CnZJaI4Z6nZKd8
BoNGdHzxbE3nY9Ahhl3Y52wKNpVmrAX0ut+mSBrCXLt20TgPYgw7VWO8mQZrnOMPezVrVl0anxVR
ItGZRnffehlJUXUKHFVsurD+NVv2s4qeQ1ufhwLYAgbKkem4NenFRBjZqAxKvpXH6+0VZ2m79Zb1
PtTnowlH64vwnOTBvY1kf1T3zIXHoogQUg83vviM+4ZlDGlt1h0s6jyF4uzafPoI7GkfDOkhHPx1
AOoYCUZHW/N2vcYiOJqQVkG8HhPIndIf6HHJlkFEKpPuHtwRZ0Gb75zS2avkbpt9sLIJVqqYIYsM
9GpkMA6qZaeZK0fFYBB7JD+4i8Z2EeISc61GGc2SR2v885zokI94XnNnZYVQRlyisUnfW49MXwO9
h0a4kkFbUyppKhWlQgrnylQ5mjvNF6vG3ZJUFXjpMTWHRW0p/0jsT8erYvO6WwmzNcZND/xjSM54
MiC2M0ZE7cjiy+Flqco8MKi1TuytWxKqj6AiVShem9rskukqzWCC5BHUYNF0qeNu3zbVvy71T1HQ
bwUi0yj8yEPsiQm4pWvsrUqsbW84pkIs0sAk57i8VV64FmlNmkq4a93oOCCrDjIWnAa4npbMqBhe
ahyP3OTuImQlYRU6jfi87US9Ko6+FbH9rgHfN7iJxvijzxglAxUvTaaYP2XE6VsJxKsfxUYI+H1b
QLWbwTyACR0cnYR1Qa22nfkLvcP5WpYLZWpfo+ptOzshuZKYkyyiL423OfGR6uTKLjfJkAqCp1C0
y4QKobNrrG58TcNsH1od/WuseK1bOvJ95roANZaiWes6IZ6DkJKhyv5qm0LWClOkMiW7lOOl/C9X
YB/rvl6oproKtfJVJSq9XhUvOFOUtdVGp7idmBmu3fTwdSJGISUDp3vXJHkzgaZiN+p1b10zHKqh
jaEfflrEZD5i9R0+vcFkzAO+rQlB4yJqUGEhAgcMiIG1VRqL6HJUQTXveSWemkt1TOy8dPqGo/Cm
5tM2AwPRXXtTCXdptvGrLDlX9xwzA7T4bXUcY5TQ6SxM4ltW2McQA0TIjhVW+jXxjbVisbK0nEAC
n/1Zm1ut8e6H9UYttVUYl9xaprvzuYVDo3o3MfIiYgpKgkMVBivzLFQarAV6l4Fe6JSTe5ktMr+/
16L59Sxz5ZYGVeUWdg8CQSdu7oaENoPANTvZJXQzaTlTZoXZD89+G38WgKp6Nlwqh0p4E6Q7yMyd
HipLK+SEVJ4HyxreBt9eDlmG1MZ0FhMZCCVDbuFrf2WWGzMtwGzvB8lXFk4fE0r9CtlKXgaEfFDs
lWkBHXiSirYA/pR215nGv8bhlJTQ/pEq58gb52HMh6ZVUODPH51TbwE2VPGHRbrQ6M1DUyxsmzDd
xsEX2dInqOd80UGlqGBYO2FDMM4t0rt8m9akqUAjx/QiaakDxDF9Tl6wYx9ITTrc4vDX0HAVgJGn
P40CgUwEk2B1LgSrFoV8xcmnIN7nVJBpKimm+XuQjkctrTZaCCAZ/zZd8+cr7TNLNMLKImpfaTdx
wAldhJM+Z53UXPlZs7Y70qGaah15PSc0gs2nQX2Ht2HiUVh3anNce2X6O1Xsnb2AHqnLdZDHx5b0
DC0OcRkom3GC5rRpyiFHvfCjo2XqJ9O9lqWKkLrGhc5MhL8l5cDcVMqyUZ11mScbx4Kmawaa1PNl
RBxKU9AjVOQfg2nu5RvXCXcjcrZ1krWmjGy1tjlrqThEdfSWev0+0JnBcxcqvq+2ZRYvR6FhWzV2
Sn5WS1iQRl87Q01Ghq2vffDQaciX7mRxZs3B1gs0Eat84ufKBg7NeaovRRESO5p8WApqzrHx+BYx
2fooCbwERU62koOeLr7Hmsz7fB91ysPieBDEw5memKBAABpZYGFxv1E6D/tJpDxVu90wBCY1umsD
MrDZFKkO49kMNKWFAcW7Jmc2sqAKbCgiX4959GOWqJp8ZXzv1A896ha5Ad5YMw9EJER6DspeDba8
GKFlDGetTPmuquKVGNnnGmMlfN5igh9N99jUWAvdSV3HyXAoU3MXltBelDt2LmBakyiM23og3vQA
sViP85ZToN3Hdy+bjn7hA4kSSiiiz8hLwRQCSgfAANiAvbi4FOWv11s3Uwk2RkoC/5CjhhEmGVLm
usqGhdn6ICvNw89x8pojg/4ARCqQeE/WK+vhBf3ubpTiFCb1by6MU9/353gIkHTgfYoU50M3xk+H
m8LI062jNGALZKOom3QQ0PTbfOCEnoY8sJjXkjy5pd5wavLu3JjJ0UoiSlbJ5EgbDh09XRde8bKr
CsyggfJtvfqnTP1baLn7DORedcz3bmh35WCfrJrs/Iae7tE5B9VfaxYwcGxUTr8rDYsfLdg1brnp
vjiYftQqoqsxU89dSoauuStSZ+cr0TY0Buh+TggDUJ7hY2gaTe9i9QmKfptDSIEEEgeuBzDwOYlt
5hIyu3GUrUt8ocQxM0YdQqD2ISImjwI6hf7cdN8Yx9w52wj/u/RsGggOuhvoMVkPREM4W7IldfNK
Ll6SPLTpouafYfjy+kfOvAeORFe5/mOT7MU1qk+j+tnHW/FtGT/a+BGYr9p6hRrY+2fB8YP5Nc7P
uXI3EJE0Csp0FA1U1vBrN5PZjOFzBM7wORtoxc1UzxUIUgK9jbtJzHr/2YpDrR6VZttxB/bkxMcJ
Pb0ZEkfcC+4707jCWBhpZ3OgR6raeAr5o+PXpO3CFkURImweJkgGRPp4ROx6Vys7RrXERODafA6x
8qaIY6qsZVIrLLW6UtTlEAFpwO4mwIvtV1X9VmKXE1Vq3grx506UXAEmIjgs32PxCica71aZS17h
GsmNB/eD/9QKVpDztsq8hz0fmTjUoNHNGqBo6uM5QY/orBrCNQ2DPyjWaqvOpv7Xqz70bNdV1yQ5
KIK4nGgkKC852MrKbYk/Na9xwj2/sbuzNRCdPfc66oXmGlew2mvTPrFmjf+ehess3A7jLitIEAq4
C24K82AOhrj0Hxj8DZBKVzkpuEX2Lg8y6QImKK28hc5adYwtd6cUWKCncZYCrmCcQtxWAeHYMMxP
heMZ6qr2I1JOMHSDvbYQVRjxfShfQ/6KG2Al8gqz7M+kC2TEuGjDmupMJLwfVeisOrRbKZhOV1JK
Pm4rmIxh2IZehKox0YLVMDi/HVKgkANTKs6NT9wjC217GfCmChMowr0PROygdoJ/T6nfq48CdgXx
Fs0ayA6gTKB0tGc8vrrcmWUszRlC2oOZ3JT+bOnvvv9ukIURjjPHRwibPqfoeyJbzk5xidKqPcFb
5PznNUdN+a3cW9ze/HGvQUraPbIx0hjhyNCwP4pmp3fzgYRTg21vF7jUvvQfMgSJ/p1N+Ry+OZ/V
j/oz/qkubCndCqCusufTdFXKozB3KsNequMtQJeaGruURzm7Ftk1cJNlchhRt0DbRr6BnRkXDAi5
vqm9pzwT/Q8yJoihQIFJgxK1YXCvj1T9MO2laK+WtWZviNGn1KSfFFfUr/7ISOjtVMwaaIBhmRDM
dOlOUNeijB9te2lL0FdU0tqaENuuOhbdRU02ZfSZV3uPqLnqmejnqHwvQAAIo3SvisqwCb3WIwAM
uJVKbz85m4JQ/fY2ItDqr57+iHDVJuK7JboCIsOk0os7b6nVDFjVt1c/I2pHjL+WrwYQlh8BhbjV
lyEWJMzCIOyM5xyG41mNLCER2BnMn4BZg/BllYin4K6q2+FkxqDPD1HtXZRnCih06W9Le82EH7My
mGgBz0hWtJaDI/nO/jPwT0V6DbVT5eIuzhZBnK2yMj1khs5xK1xG1k13n6n5J7xVEJx5h/2eE/2c
+K4GoWD5BvIF1eNKWrsZ1T0wJkib/Vbr5lwYMiigXjpg3kkZLHPaCCOX9chGaxJqs4HRHeK8c7+1
8un4LKglKhq6lsQ+gAsxURNAlzfEkNokYpY/EYrghNplB6GAQDVbVD9a++w09DT4+H+ClOriVR+u
+wCTU0MOIlobqEu8TAMTQevtKwdBq0avuZAu/4kCmJpCeIBOnspMo7bGwjaNpC/m2AwUBU2h3vru
M0KnVIC8WuScusimmBc1uF18qRULm5NjR3ffbSI563TteRu32uWEOesVQs7qLSSguqnzVa2/9Oqn
Lf/KMV1kyQfHvFnDk0z8XTB84ktP/c9k+NQIC+AAHZZrjMtKx7QfMkkCxiYTcOXVFwcD7AsDF/GH
TrUxlJdWX4Hapi+/eSnTfeRA05EPl29V4zxOCFoQOdu0spbEIDM6jdIU7qaPOjgWsHE2+X8/CbBQ
wS6b0NCxspWDIV6D2BYmgQMFhzIM4KgPE58H6lwnfIBqN+a8qDolFePGpenIqDul4JZD/C9odhYl
cv29yXAi4XmYnK/IuGGYNJBgmOqRVgZullZba5xWwGP+q90eQHRoOmqgZE4Gh6J0a1T7va1t0+kg
HATCJFJR0huR4rokcFoXB3oVvXY1QLRx5DCrn4gHS9tX3R1ZtJ4BWEHL9Ld+enGE5NByKz38mr26
mggjaRTQCJmHze9VZkE0jGm2N2MLhd5NK1GzwGHkvgKSnMyUYI36tBtu7nRxqD1hF7M9ltGHI0ig
QMaAl91ECAlN1uQXEN03X7/b2j3S7r7+6ao00TEfq/omyd/BqfA5O+2qTj4K+1ZzKjAvWrQL2Qp6
RGmIOHDOIWouulOU5ospLJeW9gySpQnr1+7GaN6eRLRmyPWUdV7smhYq2nobPXueD6SeThuV/VJL
sYQKeMGeDnEUfwFvQYCrPu05ZPjzJjMBXOAni5VHqXqPdRo2Mlsw+JWTNFpOBOEPUM7lryl+C84H
unEW4hYjZ8/w4de70lvlGrrQ4e5qklES1s6uSIu9i+lh+GQAtP+quFuM7Vdkbnt1EeQfVQNA7MrU
Zy6iv4mHgzU9GkjrNvsq1JLWJMLE5yaD9rAOhq+EZFiSk8ruvbN2DsSeeug4yOctyr16yeAUJZua
TUcse3+Ru39dcS7q3Zi9m1gnYrKJQ3KCESx1VbgbwRAIdEBgZMdXtJfFuE6tLx2+LrMtRKwUSUGm
6SCY/RSvVNKEm9pd6yTupOGnF0uP6QWVC+9IIzb1X6CdQ3M+uVDW/VU0W2INJvvbk6I9oS/6+MPP
TxXVKQT5KnDVTRPMQnFW0n9NslNNRrH+3TExR/JoOT3ddDB1RYPrlam654kse2Wus0WIjRZ9Vi7E
iftjLcn+jMxz1F3c4r1INo13p3qCoEDTJ5Dl6BGsr5/rAp97osLgUUyXISbRG8JR+S7dM/42sE+V
soyw0lBrOOtwB2WDZpKKRRJgCLIgetoJCE3Nv/RhXxvLtlrqgyAOAA91/bSLk80OjETMBXSq94Vz
sqdnjX4LtCLaBvqadQNeh3WnGcEvfrreww3NIh4Bsv5T1aNhcx+JQ5GrGzP8aSPmWKpnKKiM9oLl
Xds5yueor9SUfNBVSzBJtjS0gxD7IjjjhB7Iv6aqOVgSSSjqlRswF0mhgaHMibGgmxZriLMsXWUm
CFDCV2j/OmYzy9BUiPhCLUVaPDPnwwV41emwU1nkEAy1z6GlrvOcwhgadsry02081oHJPproeP2j
Wz684BNlXfKZFZz1kjXO9RRbRuuVM6XaKxKRDdWZkJpIuUshPSbqjX69lJsDvKRFD2Ki1A2fPtU9
fEAzvmv0GL5OsNAD2xYroyXOuSys2NS0kZP4q1xj1ryWLd+ICEDW8W2V34VLpw0qqay9d0V7SL1P
klrhh2XiaURu53zA3hctPClk2JLBjB5a8JBzuTiHENmH45Ygcauck9PouMshSValz8iUfeEPmtCt
OwaC4Qe3EreYq+8n3hhwOnub5ptaQ8WeaF+N65EjDMRoW8Vnp6Ma0r2TbSKoUbyFWoNDTuPOcouj
OvXnhrpPPU2YKJozY9w9y0uaV8Gv0q55mkW3D2NzPwQ7APYbxw0vrXdJBJ3SB+6h6Gku7MQ1lz4/
XbnbOvVPdXAaQf8rPb5W2rAJO4OBD9mi15ydigZAuB670Y9e7O5dIIjYyk4ZdEIY9vNYEztdxRTo
5DcNc4jW9V+eT+xZkKxDVyWTOjt0ev8uAuVk9SzbOU1EiBEzUGHUp4qPAidMMnwXNtHg9N0Jx/kq
4WUVv2HSRhOjK8VHqjNLiFw/yGsllG6ewlhrQXr1S7xqBgp9Q9aHdEKbtRlwg8v2ZfrEwLUO0R7W
PWisbV4SOpxeS58gqKn5i9BUlmgHWjK8mu4kGg2vz0srXnUxLHKWlkh3VxH3WAKeUVUfOdBK2ZEf
wkGPRcdc9+JfNp61EJeMxXpUzoCW37hKSfzIxg0gx1ILgViDW0LVJ2uaLu5xQJAz3Qwyz9KB4z+x
+9IaEOEH+NZJnEcnhZLgn0lSfvFnyjFzOmhweVPwcAjDJ3dLjh05z+UiV24qxxu13BXkR8h1a5Ux
6TOhx6gBgw+tWbg5OnAoPiUk6e7UnRRyVNqjRe6vdinoR4flKBHeNjMlvkCTYvPzmZ4xBdQb5oOK
hrz4o8UVoJxYF8MGZykTwoKFBVVAj4q53jBf+sY2qrCJk6b7adoE4BirSZ3bwdJDpkF9dXxIukUf
rfrunJKim188A26KCNyXyzEIgWK3b8ptaW3UZsmU4hcr0qjpheZ0Hk5X3h8LAUu2Kt0N3NfE89d+
2h19o4xJMUcZdw7UMQ63gOKehBTzZaR8qOPahp9JDqnYm/6HEkLxMC7pvGabL8uWMjlr1XqaHCfi
Zmu1ey/+h0xxQKQU7suippaRLdVfJl0yNzC5a0SvsA8m73HJUhgpa3uAiXU68uuHaJWl1rHIIjSA
NMIxf9tTunfbgHTcyX4rzI4wxpzE9cZeKw4lYVgoYs3dSzD/otZsm0V5Bsq6KuxSo2WvvCI4iAT9
WjcAVlUM8xFeQRFQoD165ScB0CZqdC4X8S9Ahk9+UT+HG/7h9EX7OR1TnAex1KO+jd5Qs8Q/pE+h
xyG8Of5BydITmCRkRCuaZX5F/MTTTURGYr95387TJYBEppMwMyVUJQUX69k+oovY5CC5bzSmLbqN
OImTjnuQSIBmYz6IyyKKO3/J32k7VGAV8iA0UWSmbXy+nEDljKfgXbkZLwMzNxIQZOdv3o/106H/
gaiEvaBKJ56lT7xblDHycto/suAVjmMyt0Jhu0FMemERkEiAtERUH/z9Uvrwki+uFpa5/AkW+A+T
SvdNrPYUzOHeg1H+O+HK+sf6ijBU0Hr1zbOFLT7e+L/eWtvghVsoaGmCP+Pq3vuzcQUl+5bxhLIS
nSH8RkfMhbMEvtyXOIFONCf7Qfb4J5Jq9YEwyvzk3Z9u7ie6FPdXvMw7DwLXC5WfgViIMnTW8Yza
YUK0ZTg90ucJzQhBb3QHK9sgR94R6tdxqJ6WryAEHFqAV9+8m3qzUnEQB8FKKKBdQyQxN9vUsCCX
B60V25FFrmzUhVGiohjrt51Pn4aqMUAM5WYyoqdtl5CJ3noa7WXQEhHOfmwH125gthUJicoqKCg2
Mw89sOeczUbhjJ582T4s5+isrQ73eUpwUsl3hrxFqlGEf07X7P2BC+MpRPaxG3kudnkyyugV6EAC
9UFjfbCLo0UqXBe6VIUk12gir5CcOeClxESAGCu3PHaew1Bf8yS5pobYalGx7HpzoQ/23ERxWmj2
P6HjNwCXyAdjWwodtNy7NTXjHQze8MY3g4AhScf02T95r3oNUZbxit3s7gzYvgb2ezC71WRXGx0s
TY0q/LOa2X2piM6LSDsmsVh51TlMh601eiAxwEWFBV0VG8Uur8Hqm3rTtxdMIDhrUXE7Yo7mjYtP
LhNvOVVfyFORqTkamZdYlRFpQc2yqs4GBCT00VGpyCmP3glchsh4TV4ooXcLR2NoWMhUW0TMP308
Hyg6auY5dkTcQ7lMtCSWFvybE3t3aiiWHnEXwvtscMb75MF6ZLIR0zNjSbbQDmQz0mXxxkiabphR
MILfnX9JLq+Yc5DD1rMETRIIOunWNAi7AOu41uRfiVxmkqh/JBZRwlP/NajTQzgM55yiBnL1hE5R
lcZSo0+0u7NlGUnL6Ud0B78I9x2hvWX+mTUg1IrKyZr9FTcvo7ijQoAJd+uO8dZI7WuhSWFIwadQ
SEWqB92ABHbT7UCcAQFo/F7bJ8lG1Gv2M5OkLmocrAXBsNh2gWIpe2Gk5owkwgVZe6g02KsCkkTQ
eWDexSeCX0RsCP4YsCAka9j6uF6XJN6jUyVen8Bkrloo/cQqZ28CIxHpM09jVHCJqrv1l+k2HsJn
c/VZz8iR4KYnXxMulq0sJXWTsioajHtSuhE0yLYRDqW0wugovbWZx8HuldacS97AP4kt4FffIjR9
5lACBl3/MzhvbT+zaZwjueGLX0zU81/9azRokJorDwXogTWlfBt/LDZ75e27oAQCodsFXJ85mlIw
Snp/dAoVinmKpJyBA5gSxpm1kzD9fFbhsKDY6AcODjL/xadnytuI0J93nOBkXi734fB/LN1Zc+rK
sgTgX0SEmMUrs2cbj/iFMIaFGMUoEL/+fO194vr6eHmbSeruqsrKyvwkL+CJ0TGet3f8lnuNwf5z
OT08rL/pKr9rdd3MHhhJ3DR83/SjG673j+uH/eu2S1OXwvL6e/2NoUrrGQdy+Y28nPyiI1tjb/ww
gDoApvM3hbzKe3ortj02BqPJaFK6qQ1Hw/i52CeHUZ8lnZnsshHIcOWLnvy+ZDU2otFTeTRM9uXB
umqKez96qgcfpFom2ymg7Z/mX4elPzyFEm4d1/qRUylZYJiWzm/rnTmmAtm5Au2E9exqyCStfpdW
tBwOtZt5NB+Dzp6yOCJSUyvgX+o9w+E/o4p/HEYsr+kVFjU69iUozqGNQBVdUpO0krBCw2JeqIIP
xVXktpoVOa5mQSgEl4aMSGl6pEkUfWhB30cPx6f9UPglh6IeI4c/qJlU2Q5FkZEfGnfRe/p9mkq4
p6qRtXuDYmmpjUkLP1XH6XdpCuLS47f/6+Pz96Z7fMKW9XCsakxk/vD46dusZQSeORvJrnpQTqe8
A3tF6GWhuHAPcgG0ioP2i8A08XZWE2GZy6lsAOS3BbMTfKe7NAeqBV0Loj1HZDuUph+BQjsEEi/C
6S4o5EPbcEZqluYnsR5luYGjxq9Bp69wW4JCmfnBRtCmkkygvZrg50sQ0g/F2ZGOw4byVk0xbNuv
yrfHbNdd6DUXsupj6N/ODydhdpsn01WF2Xg9e50ngQ4zKr7VKo3XUonD4vbwWipvJ3njTDH6avh3
V31ZHYJPSlWVTgoBL/B+OzuaK13bAgujtfujW5Prfpw/D4tQtO9lGHFW+KpU8qesuBpfCldONZmF
ezjMhkDjEuerWW30VF3LVeaFwiA5jLrrZfpdXEKo3GnEkvfV6DyoYRDWysbPtoXeelEznnQwLMS7
rxJdEkyt7KlSPT9ACg7t9UJHqFzbPDdW7CeBNMeFdvHyVCKIUDyiquhV4VtVyjQjyjy74dNFIWul
slwsR62VcyGZo75ezgQU6nEDRKHKxq+LF9t3VEpCUTWq4UUNsA3WRJB83rwtTI0sFlFzvv63TJ8X
6dPm8MIJ4CLDXAwqMOcfq6fEXWev31UIGCDCqMgAaFqRhgb2ktWrHu8MfMxmtMvmpxY5PZYFhPKP
0WfqYaPZSyX5qlbvt/UaduX9ygqNrv1s94ZcvsM1WPRO2k8UBlop0aB173A69layzkr99VpX+s/b
lXrrWARcboqd0+wF0SgKpDhr9dBuEHjDbK3fjMo3terDvF5+iJJKN9q/4vN1ywVq8/P7eGQcuVrY
PB6M+S9L5/6GQlMBo3u1v70QjTBKFQGsjltqJsC96mmJAVwrDvczet3nHKWGKkHKocYk0OVasCbi
+7iR89s7vNUOebcQb7opMdDSiEnSLu4uLmQl6teH87b4lF2UZ5s62amk2Hg8xcD784g7GpuL4v26
oQeX92T91/pjctoK/cv2rm4LpV+ZBs2o/h1bPYnpputu1D1fLgReqVsk8+6J3eP8EpjR4gaLgvN8
a28ee+ne0rwmvSzKtJb+IZRpc6x66+W5G9eoA3Fdlt1Xavld/brz6P62fLy5LqJu+dx4LG63/VO9
xngu7u+kllXyM7XAOkkMoQDxMmfNKVvqajSaKVbpooHbsOlsGhly/vm+Uq13DsYRK6t/lmhzdoAr
z/bdhI5UNegYr5YEv16kU83qtvE4v9QBPMndrmSUv2IWY292djR7OmmDpkRX0lLeN8SyzzgB7oYF
ygNH6WgxI2laOYKbnJC7wm2xNq5Kd6O00p9D+Epxo2MZ7S55r8EVc2sIeiH4VLQuEktotTK+O09u
6gbxU6yZUvK5GG1ur9fTw1mqdJFgpIdat5RVHg+17c1eyZjx+pwfjrfn40J2mvaPxXadDtTMADe6
hPMfmZfu2VqenRbjZpG4clr8indL1X3lfVVKdBxxgFfUrtiwlEvn29Lq+FYbBWmK2Hhl51AiIxGt
H6P6/m7bSO4b0uXZ+WZfNslAzXtxWX2kxCTptakSSoaJC2VNRoI05dlHWqdIp1mQJ3qc2jdZ4/26
Y7aYSQ4P0V3ONm4Uha6WSFtONi8he1pg56SEH7fV5zK/q8uqdJ/RrAjHQ7phJ8w5jxmBNk3lGjc3
r7sAF5rlalTSVhQfcM32hBbM+WW8CXYfRwp6i6D/cFnSEj2aWioLBtBQKgtxsuhuHAsxyaXKdm49
cngp7/slw7lUgdPjqF0sLfqnqPaQ7WL1JgrEtl0JJzdaUWzkvUKVeuXXm8u/y+e69jw/PB0K3zM6
ENl5unb81I7DRRVfmZJJFBu/rYQ/KVF5XozMd9dfMyMUjtgmGm/zQgTrYmB2NRqu/SqdT/dYY0Xt
h/NN6m2WQuuBSuPM8Ct/ntJ3LWLRiIuyNTxZqBgpyEnexLx12JlWXJLFdRKev0xKpL7KW0VTbrPl
tML74vJzNJxyTaBW0Ei40Yx+7C4K0nsZ0jgO4HJcRYU4X+bFx911XaaI/TVqyN/nxeJ7uWSML62Z
sjyno49ZURJa0uHuI1yd30bz/HM5W1V0uIhALFJZ1rwhYK332ey2XksN7WxqGgD1fPFTOpHS3W7v
VwVmf1nNOMZlW0QXOEb7lygSu1aXpNSt1GYw92VjgrFWHyB7ZLcrmRaWsai/Gl2R9QupglPM2pNu
QGMslt+u55Q/dV683idX32qJRvwpxuQYXY2YZRfM0do26Z1RtxvJfN8pLkr5TX3OLmif5l/r2lep
UV5/NZaRs2nbeLmeI6JHjajwtd/rNS2TwqKzLGyp5u2Op/eZNv4+2WRvtXVodR024vF8k/+qWw/9
zTZfEp2zSneVcm+Z586oze6I/rymc9ZI0cP9a3dNFjeR7ORc1dRGeI43p9Ftco2Oj0hJsqMGH+G/
vyxfa/oaGXW88mzR/vuLJC5gG2Y2WnzKQeThCTW/yE7tKz/ZGnVhNs+ix3N1fXks351npUBC0mDZ
n0r9qMBfo/xTqTba50o6iMqfo6JTdpZ+FHJ9xdn2AZ2417jQHs9rz6Ws2t9gpm8v6s/68i3XNs22
FSICp/NzWjkOVzUtMzSkOmtPJlDl2bG/zCL8KGXk7vU02j83trWfTQ5p2azG2UwYP+4g+kyKy/eJ
/tcoyt/SeqV93M6erpSRrrQLi/Hm9nySqAti5bh4Hyflj9Xp8BQtZx9FAGFOhylGOEnKKQr/Mv3N
xjzdXtKHy52GLQm5pJk+FD/NAyptzJqqHYyefabBZzGQupd4WFphKEvN2lsFFDI4PxtMyIfxJLFN
9AnGy4fl1Mjae2lYHYzuy4Mw61ofNAZHImzLafJa/KSo5Xvymn1ePmffuwe+M+/naVGp4kUJbKml
hsphyTIxYKxU5prsZDx0PV2+X8beU/ruv2ef+3EYnLuoD0JSvn+t9qt3u5e6pwtOMTKHOwErMs+4
7mSvx9dgsnJ4id534f+/G+ZRq2Yg2eQYCjVt/lgzZL7s724RAe60wl7EpYfzY5mEZXYTfayGa/9t
/xReZP+UvZ5erm8UIu/q3UOQke9RxLzPDE2mg/gf58pbMqE3+CT9Q2/OCK3weLlbP2AOPm8/K88S
g8ZjNlbdzaaqOaMmrCfMd6jo9YPRjQntbceNFgO/h+KtiSmn+vPxZ/QbP0W/SyUB2W99OVOS2B7f
Os+loQq0UG+CJFw2CAAcAG+h+EnwrhjgAMWbi6ii8RpYsdG5NZ/6kYjaeP+5hVZ8xu3o+TIofERP
Tgjp//0VycHJ32yojAe1t/JgQ/xv9Uli7fPUU/VwfTlNq+4gvpfnPryrjaqfC5O472Fqz6Cj8Qf1
jg8EBRHmimP93d33+tL07i6fVJ+ZqvExNSJTQaqoqLVbxXH5/ni/kMP9mhtp0OOT0mEvMS5XAxH7
IO9NwRwuamIr6dSq3WMVK83UXE/BH8hgFRFMD7SVSHQZmQBH9SQ/lDXyzIwo3tJdzV4bn/pH+VRF
Bz3xY/oNP4EB2DcO///Gm+uHIEUNTx4pZefT2dR9cssCGYxAE4sFviHl5kjf9VOsvHzCD4JDiCtv
+ihuylYOM7TpoILtRValYPsck7ybgYWDFwOZSbYTsCSoD4jGS1MRN75Rml5ei2+Lr71Rz+g9ez4N
Ns/Rx2KCAQrAjXv1r8o/M85KLaeg2uA4Id2XfOnFRlMvsX0VSeT2Ni0psr/3tjDahmxaVyyH94tS
5StmkW5WpE5dz33yY1g/57DtLBOai9VjeNuNYFywLTYvr9lzqGyToZeu/VMSUowAreie6dcRTDFW
QN3XzLSEQ8FJbgKIhNsCIlAocKHbTIJajSledeYvJaHf5QfUl6AKcZRTK0wlxK0gaAcXhpfy+vlV
uhqsdP/oJxh78teWgoLC02tlnjB8Q3cC2WpmkODaCjWKp6DjAXj336909DrXP7s8npcq3Jw8bgr/
bHtbjaTjjz134bcSTBHkHOrY2r/aP7K0AUAf/atRq+hnN5fXynvpvd7fv54dVdsnjap0ShB0/R5T
7qHR827/LKfbcWlYRHwZV8zrQlA+y85GUuf3he/1/e6+eNt4OX8VX+oPh+6yR/Lx6XhnPR2GO7Gz
uQKwvl8fk49dAK6b1X3TvO7Dvs+2m2Lltrt7OZG9rH+WCWbu3hdPV8fncUyNc7r/rN2UH+O3TT/9
PfwW3gPVD5fntfDQeFk8Jo8lZ0btCZXqpfR6vC38VN4yOFLV/GwAka7wrgn2xn48NxZllYxopbX1
1uBfJmwJDUDEpBx7EkRpe/Npyed+zUJ6QAjRgmkM6oM6MSeFaPPiEkIPQLRbj7GqWyY/EP9kd1up
5r/dqpXlLelc0aD1b6rgg94B/IrtI73mahMCFpWb3s3S4p3SFyBlGRb13+le9+bGfmdC/XAiFYPo
0vTGoK+zmMJIG3odYgLmiHT+0hIDPcKwcH3MEeXhInMGU+m6WtLptz19ePe3lCLXzc3n+fkwXHzW
H7M7ASgbO6rW0+JRTCFCTpmsKRyaowTV1tcOytqzN3oOZ65IRLAeagMahNbbLOM6VGf/agDfo4ot
R8l1bF/PvtfvjgjXbcOTkufwOABzzsscyBs3g5wAF4YlABUO3JohW/0uvipTxRjmKgI+UvmExDs/
FtiNc84WOvO+vrbmDQasiJrNZFjugmt2f5K//x0LqUPKkThZ+vVgM9yTW7Ejj2/asB5gF6OioAPg
rYRniQMbjVSJpgW+WEbaznRGE8HnPHU8BT1IgpbIXN9+tPidGJaLtXA1plxpE5q1aOwHp4fresRL
0+2WHwcTQ0eLU2gbHsDCyYFfe64/1t4WnwmiH8UpA9+v6S/0cnO3+qTmOVjTjnBgx/8MADlTqpom
cCztyoxBKUj6RCXz2gHOBw/BuI0NFWCyj82kfJ8/xtPqvesI6nbxxH+c4OQLeR2OGCgDNWwH9AbE
z7CU3LmGyvjUrllEbjsZYWusbJAgwtho+RUGmb9Le/OX638QP2i9BCjo1gp9cL8TVvgTL3xSMfa/
A9zBTvSi4RXAsaANMweciAT3j/1wP3RvHWTTwufFPLOFyDGq8H8YHw5dEwb/nHpMbh6+zYnJbPyh
heKdmP7yxoTzhP7uX5BfhFdmPNvaTeeEBj8d2iKON6Bq8XGtLH3t3buMwr4SkEN6cRm7RVREjEHj
9dv7kGxZCJoAcBl87D9Uno93QYn1vTCYv4+GITdchp3Ax6E49i52IE076fxuc65ZwB2Dy3lJ5LNe
BvGHJVf62L6xtiDvhc2hCe47+XK2KDql82CWGTix2Cw/CyU2/m2rPt50N93Ty7q/fc5uCl/Kk8Ub
gqKyVPsJq+tIMx/dZgf/VIS2jr+KU7zzyovxS8jkemBc/bUw9o6WYYM70ETnlFS2NiXbzLrqVpO6
XSKY/HfpaEofrYO/S358zV5FUnsNUEHVGjIaSLAigRniVkK08lufVvKc+cPk12zYzs7kL8+gAe3O
hOq8rTFj7t0tP04KcXO1a1MomRuQqYWOIHjadvLMnpbnlwdVLu1y1jsvj+PD3me8mLKaVB6vz+W3
88uuU/nefh2/6q/EwYNsacs2MKtC/Zy5h2HqIHmGEeyPkWb3uguQJq1Cbohma0OrbCl4k5j3uX2n
A2rGDK6tRZF1sC4b3gpC4HOBNuT+oXa37u5vS/dp9/iQvIyoZhF57Jq7kWiPAVv5ePka3a1ftyDS
1wIFnsZwI1q8R+NFte2XDb+iI+o9pJ8X+//cjAaHdRNNn05cc/4v+1WrMx3AqPghBTD7EcWBdZuv
6lv97XRbf8sH67vRzxUzV1XnvX+WJx6//8XaRMqiM/i6DMoVkh9acYMFPZLloPA1uzs+nx65zr/U
7w4v1XunZc8w18NSZ4OjDG2a1dNubmonqs9ektFqPDuPfsrlpFOMT/3ogm06Y6aQH26L5/LXoVKF
+B4MW52OWgOV3fppllZ+L90or6ppa3fnuRk1U/58WPTpNaOjEo2hw/nfvrIeHBfl712p1I7i7HZ+
dsCt6tpOo+7+POIXsniOZDTlS6lTyApP+cWk8fV8Ey2Kz/kCEauqHWY8+LyzIBe7j63ksBARuUQC
KZQd+ZuqJznPd1+reQMp0gKtz+iflKkEJOP9pXATF0v3tcXJWDhEItox8Unns77xpZhFTWWJXLzQ
g65ee7uT9nnk40Urg0Oaorva9Xt1TPvObu5KunDLwuputtvyk9mLJPqamUGIvH4cLzOySjDhEmXj
Hd+1GeT/dBiOlPgzyV/xjBpezx7i+qZ/Tk7dCMFvm1zgnlW6hP1GdO2sSyRfGpTnF7s+mtj7tSrL
wM80mtZJtUYPm1G3OmYbW9r/u+BRLY/r78oleg09jUYzyv9MYCkzc/mYG/Bv5R+Vf7oa53XbxoDn
lvhG/cPyljn+ly7W2Uytbmt7RIIbAph5erc7DVaHG43Eecl4eZsR0wVWTdRk2yK0RVvDRSwYg6Ek
w4Wh1lkbqi300KkCcrhFxeyaIfd2V+Edm/vUt+yvshuzXFS2rufbRRUlvv1R4xgZzidn1uXXqmcG
gD8hZi8mbt5iyP7uv6DOThidYD/R7UmopdOEoybi021xOKz1f/RZgkdAsUh+NZRA+plKoIgiA8Wv
a0uIxH5jRLA2jcnPvu2EwQbmwB4GM/A8wvBIO573Iw5Y9Z+6zCLvLDRTia5qBBpU3JsdagN0j2Un
XvD12v6WZ0GtEFDvoZgyRZp8BNFdSq3bdei6kokM+mblVjUhwNdnDeb7/nBT4FDAA7LelsPrFiVz
WtE+puxcj+kQCY1deUyFzGoxHPdLzpXVYNI3Z5FNne7YObGaX/VrUOisVaZsI03RZkJnLreZx2c1
M2dtrfijyuDUUn9UKb1LAUCxZgP/HtVoolu2s6wX8Xbz0kOwV3BiYA116KsFXDYVoi1FLo4SkhRK
UPbcTJqCkBAgMP0GDHwu79SKxKeR0xul+/LltZ4Mqig/eZeoW3CKi3iDddmonWzl+ji9PtWX3Tp1
iqjFxhrxJaXJTvAw7gQWWN6r0ggnGTZqz6u9GNRjhN8xnHSpMY8WL6PIVPUtiVSaz1lj0EAhA9Tk
eiEd4hDIZdu0S4ftILXVPcg6vofjFyRjI2vsEjjKe5tqm/jwGnTNDFNeIfjVm+Xn5L1Mbeb6tHyk
byUGR/9Qff6lyGqKuIfMkdIcfSNULrLgcignpI1z+OEBxQla6iCR/S9zWgRWZmiQC6xBPOav16l4
UmYptog6FvjyhRau0Zm2HWWljqiBEiFXwhnNmWAzyOYb4zUGrzqsiZq8ssBoKv0W31RyeZBDnP1w
dsZBEBzOXIhAkKTxUq/ZFkCOLE6Db1hz9DOTrBSa+gixjy8xT6REzSP9Lx1eoy/ErHbt89P+5SBD
kenQt6LbUWiJVptlb6POd5m0zpTvFNkV6vrcvLno5gDNjIT8rOXbnsTWxLGaZg/zuLmg+rzQAmvW
J1QnvjL/t5WMiGYKVHWNfl25RYYHcuHdUyeducptg2zHlil3oW00JegjUru3FJVHxIqEw0Ur+p79
m/0zF8wV5p/PWgsGmvlLPkj712Gp3qxJIBat8pCCXzpe9bbvx5frd/Zy4gY6pUSDI1t8j/uJfOv+
jAE2aJAQvTmjzL7tnuP+aFwZaxLWjkANAft0Vx/WBsmUEm61LR/wv9fXo3kM3rrANgDe63ys33P+
NBl3Nn1BURnYUW2R0HZO8lvXxMCCkNaHX4HeyxRGXUywnbnGh3xckIogBYEP0WA+t+FbQxsh1E9N
iKNVaqwzYekQvvcWM1oFChzK6/JVzPJWmnXTtJ9/InYuyWP9vd7p8LerFm2pyHLPwLa35WmhalJk
qPXye1GUrfOWMsb1GJdvzDyfPqJyWSd6bsZ6lN3tSQvu2mpPMHTpDctCCab4zeBgGf3prjpWQi1H
lueOhibrFHyCsfz5PFWeVcflz+0rKEhyLdM/TZWRGgi+F8YS7D8UidGdevPwLQdef0uR1eVm50uT
1ViFCTDNXUfddEXs4GTGhX6Vy2JVbFr78Xo6Gjbibkws24XSDkL3mHrCHMUo75XiDtisQO/vKEsP
mncXqfZUabt6Xb8X72CkaoIkDlBE+Ahn+NuN0jJ7Og9CSjtvEdxukYJZTFaBmt6J5N4Mi9ELzFth
P9IwkxZobzAPDahx86yiRems4kMoQbBcklDb1j+9JeNqq3YAhvbGLwIppBQc8AKzFLBV4q++bV8o
NLk4U2WvMsMbSc0EFRwT4ZJyB4CJNcZzXoNXbZ1m8c05E/+cwK0+UWkKEPNkoLNzuALpVJ9SJb4A
i7dm39mYkNIOl7G9LbZU0kqaMCI/gTvX+dhCUV2oqf55/lR6LT0lPxewilkQzQcW1Lr9r+nX9SW6
iZ+vd+d39FEDx4HlJ2gKUyPH1qRK6UX21zy8lNSRRdhw7QdpRfBGx7wSF5v3UK/89dzA0qwpjz/R
28taAVRKeupqlQ1irUiHHSmjcWn5H9FPE3WKLMVNssw7o49sUoC/b1tbOtQ4q4qoS2vHwS1YpLeL
46y/Vb4tkIKFO95x7WS8XbUBsUfISZBKQOxrx3R1jL35RFJX5IraawREmOSTaDh7WL4r2PDBEMBc
c2hIdL6xnlDcFZhO3kPW9g50RRXJfBhKTjH1mJML0qYlvOkEziIWI4E3xwrZksAMa5/Arfu2826r
+1rpLtemoEwCtswVrTbdJKjBtyK+7BsTpPe7S39evqsaMs+6tfMwzm8R50kFGPCYJ/3t1ZD/U6Pc
1yDO89v6vHuoqle6m+yxTriGq27SBwzHlfYAmjBL6H31fZLFoltgzTejYG7y7Iap5HHXyfY9dDcO
H7UF5aT2LMGD7Ox61qkGi/WWLUNhvh/i2EiqGVaf/7gz2xusWJ08eaCcZV0wst1ZXto0WhHQkGdR
EgKpBQ0tCzZYuJyrifLNcrBmg9CioCQET63WnaDC32fqFWwam9UeBgdYujam22CHjgpB6Q+KMn/x
xuyFdXCRBiaWoQjK5POKR3BifLctMYYj2/RLmpDmx8ivFgw0hQjcINDwapfXt8GJBiLlEztrNEvK
oWNz3fXQDmMmErIuJTXtuHqTvg5CG7SdK0q5SCG1TSAMUgkBrLhegciHo97ZSWErvSVDGqCfRTGo
TWociRZtlLWCiTee2At1N5ZSx6kF9Iizfjm9xd2MeaJVe/O8h+aCv1WedymFZcwUCH8anjh2LTAa
IMYeu1HUnx+7uWogNkLVNapTmnVPpRuAjZapudWNdT1lFZNgj+JhnG8OcWez760KiCOUv0hwdZJq
L13cURDJZeKCgbTKgMS5j4O7KLST+Lae3tTYllTbya69Ot1Yk6e0kzdajIkaSm8LtYCY3p3VnRrt
ZR6ssnnh2B3XUbta7VV3PVROIIhPnUiuaHGfWyREgkzpMaSl66hVX3SZS2GNnV50E6L2JmrnYtDf
dpLiXtUgaWdXCqzGlf5EvT3D2z/14GsWFVwZxGNpRogBBpXyHs2NMosf34UBJ9EmRKDiqA2nkiqD
h8xBLaEefKmcjN8USBfGkmzq99NL9obsCLVTC/H2XOj6J9CsMB2P9k0KR5YL0JPu+psS1Iyq9Lpt
v4cyAZ2DWOSe2/g1nMOL3y0HrXtBwRpfTeJ/2EzSbcBgjcsPytmPF6FwKFuTIDst8se1oCaRkKiA
ObSt3kRkIOmIPFzA7k0mSjw1LjgVbo1nUdQL6L2sUOHoUsAy8dCwa+N12/HoCD4Quf+5TDY7Wq7Q
Owm6WgBQNPqXf/gEAQsMKZ5cL3hj47d5Frm+96McSrYY8rhr3gno0w+Fr+ObfuzjYcDdu1e8i4eC
LmVNzTZRJMbC+sMrr2P7EHR5CTC4CGrjiNnuwewUlHatL9sPnCkBtiedrPYneHB3amt3YYgCREUk
KLQHunnonvGzsbjEOSALN0UnBVWP2JoTKJvEAKz2h8yJeflUJBWJNsPVUCEINTRK8yqZ8Jbsfi+2
W3Ygq7a3DKI+iPh/2NeUNwBdznJisWPZhS2bEuZzIuhXSflO0lpwsAGL1qmNZ6tWBDIBXvKmMDEi
CwdG+l7dlf4Yo3kBxRktSoAIRFYvsGP7pYkFDQWS2c+GbzrVfoU7uKW0mlQ+xM0Qta3kIi8TfAp9
2EoAilO8X9nZsq3FBQIzhhaiYV1J21YJutdhUE5P/q8N41A4DJaNdjULsLfYZFtxES4t2Xt2gLXr
3f2uTB2S9FInJCjGfklIz7p50WyvE5jocKt27KJ57EvUIdusibNGd0vu2fYn/evkb3RsUOxOWGtC
M15vgI1HtQ3V9bFERpr83w5q6Ya/KIwvE+sf2J4OFLgWJ3Dcv4jQBbGlONSkasx9ub3fdOkLw3m3
5aZpZGNnOVG4rFX1PJoWaYCN5VO2uT3un66JBgUQeckAq0WbwjJwZ+Uw0BdcY+fbVUrjyp/Uie14
1p8vATStq5R3q+KXcLWjksGYVrESiAMi+7HGAqVPmVlIpfuTVl7Z55lLW1C2KZGkbJeQpYyXlEIZ
JvIp1VTy2nWBQWpzmJqwC1Xypx5CKacExGkq54Qi1kYCOlExzAYzT4DfcrD2JR2gNA++g5ss6+2Y
aJgKpqL7xrRIcYq4DFS+Bi+jUOHcl38RTSsfq19oO0DajRWNw+WYtQLNPLRN+kYQnfTB79lIEdKc
x0VU9VELe9tTX0hwfR1XUgzQHRl6iYlqdatNMUgpbtvJNphwhiedzvpignhl4+3IW+onTVaf+bPR
K2fOS6Y24j6loVxuUXMckVGDMX+kv3bNmS1p3pJInYmpwT8sQWf9rn2tmQBo50842Tgk53KzKFfW
CJLcoYGbZlm0ZGjrLzz36qDxKAe3Z62mQ4+5tVpSk+pbp0qkFr2DSbTc2o3745tbHZXplrLvnmh7
6CjJ+BQnywZ+UkjoZqZGiRz/O5VbxK6KI8yZlonQk9vmLh1bp5lPLJ53DjNqdp1y3ax7u/Hz93nW
mMaFZjFvYxVGC/GpWfGDiC+6oG04lWiwKVAIzUzwB/Y+lYD3jix0jAK1HKk193mzjgbHTB3CwrfY
zYomJf2+46vuIM9xXTsNGroEBHVc4I4rP7fyYvvQLm5VeLfFw32BdQM+JO7fRXLcS0ZkR8PwA21z
ycsh64DoqbmItNoQ1aQbZX0tSOmhI84rl+odKlc5Z1eWN6d+PWodc03nvxKKcEIRGMR+t31e9K5b
Y2wdfe6avtWohRzvfRXrLV9n0zol1Sf+pt5Xa63qk+SkbQ3EESVA1lzGLBY9m1ITBexIOVtgZ0Kk
BBHN9h2Dbs6Xwra/DgzWplUZ8cggLF4LXTRHhL5c+f48AHPYcCrD45/bnWJOWjirhg2d7HvFK9YY
40yxUugFA/pyHtqcIpi4eoRJ0Zjn7QAhpBdYx5MP7Sppx9lZyjbPMEER4y6MIYhilrnlGBRmjLyH
Gxi5nS6KQKURjWU/Rv8YR9Pdixk6HHUDLUj+8K5waHUcVI7ZGs38Qjs/BWV3ZZpOkiyoIDYqkYVH
Wr9q1VMnLwa6yWLdzoo9krA5TeVTTzWyJKaKHLBVSoguGoitk7hn6KvoEL6tsDr7yzhnzDLlnWl3
T69/HA3PegTASvzQosQJrGZijg5o+7jvrsjqs2inWk4ePA/PixJ53beQIu2PcGNzmBoVTXI9Gsdd
i9pXekG9DHMZlU23ekC7VMa0cEI/zcoWmb82CwrJbxt995t3bfvlfemp+Bg958PaxGXMh/kQj6nx
qFqfv7u0dkj1cfZwfTwPK5P4LRpWnu2kZS/7XHA3PPWSr023Pl5+v1UR+J1ZunWhjfUeXGMFplyB
8K2S3H2rCFCRwCmADrTtY0vmJk5dFQqzcA7Ux+f3nZ9ETACDJvbO9H6Lzb2Twmi2IxP3UmxyrKgI
zqZ9SLRPtQMvjW61bl6rUC4Pqjm1UNotafHcqc12/fNmRut8rtr6N28cfw5Zdru8baxDb+qwfknn
RGIaFMOUgLEViQa85PNwub6VayXc2aqmO3XNf9XV6d9xXn7eUYmyoLLa8RaJpVLu/uVYCBdWaqHe
P9HlOI7j4wBzf7S52ySD5fVmN7/ZHm6Tiij0cFj0V8DUwB++38Y97gyzanfEHCDIGRIh6cyr3T2L
nri3QSzKO2QUxBfItFhTyTvQcLBzvdwioqEZNtsQ2mz7r1d6BGeuK4FTsnA809D6yxcFaQWuYSkT
oLGyjwmSEYa/7QQgPwxsPfm54C5bLHhuWhQ/SgOJjHsF7hGo2GHii/lnPI0/bFLPXfnw4GxSfHMR
7X1dy2npffWbf4eCAPKiJzHwtJJY3yUMFwHKOtyHhFbZ6kHz0DME+WsHSxM2E3nwDD0NRVDii05j
PENrpxRsEeeSgsnfkKGEXG1yjcN3iqPyGX1seZEvuZX6XctR8UTc6SrbAQ/5cPiXJpfD7m6GpqWV
Bvcuhoq18pEb1xhKzwsGQw2AeLeYO6gAb9s38/BbtarhUpiACReZnLEVMas8btjQgK7HQAEq/Ryf
iZ4ZmgxK/Ab+AiWnBal1b/Yu51+7RrsyEHZ0bCUem46Pqp3re+Wfps1bblk1k7f5T/Vp/1V9nX8e
ReqXwy2JjcX96HvEwcpIqNEA/U5Wjor0F2T0/dfoffbBBiBCEgqgkQ9XZTiaPW+H+gjwvuhDoaCk
UJnEtxaGbsF24nZf3qqKo4bGR0jopJzkL1xoKJi75F5pF6gfTj/V0HRmQumehApK7fJVDkMvp3+6
OF74ChkJsy+ISM5Xzetqs11/Tb3VL45BDadqozkyaRTQX1ZQtffrK7x64Sp8RYo2orfAa/NFpe+/
f5qAHb3PYe4rOIsOlyXf8TWqdAuX7q7YWzDiMt5aZqsXDOOR3vQzkkm8D60w330hQ7k8iNxbtVS1
C4J34QhMaNUFeFru9wW8Ibew/Cn9mw3qv/6Vfsx/lj+NX48VcHxKaA/MQ3d1zqbmjz0VujhqVvD9
HzHrvxkfpaVrW/mwGRhzbYOg/HmQPdGSWODCfcmHaz9Xg3WVn9hIXW3qEBhAgX5GuD/iZa5r3cIH
UEJijnkdP6/etKnyj6ufqNgoV5+9KXtB5WpT0AtbTDDyRcNkovxUMqJoKT4Flhy+0SwFgogvD/r2
kMq/P45cyQFBmpnW9pwhhqpQKWqjubVewav7NP7paZTFylF3/oyI1vL5vVPxt/DrMrv/Sk1X2DJ2
+XWflz+zH8NPVq5+iZWNXKjxaS0Ckcr7MGjoU+p7LJkl6c0xI0VPGBweT4PRxwUHQ72H4E3HZNlS
afoKw6dKvNf0O3u+vkU/qmRXISTi3iC+9rETMgFsqj/KnEEss8gQB4mBpe3jofs4bXxalVRt3fYR
SqawuDLJImS6rpAvtIGtEZaWngPVFksRYLfjCUjDwNlp95pmaHgrrRMiVh5WQHx7CWarDgokf4PM
kpUzQYmBiSu7CIVOWW0j7Q06aT1mkAoetOGIKdJc/nCEOAqdrLV/Lq8sXVpjO/kkLtN/gCIcMUh2
JCq8vnes8WzwR/eWBr+b6JCISMoalzY8YMWB2bJwqnrt2kf8wZdbcXUJ9El9cqAzrOgMMmU8xMpT
Ondqg+CVW9IZGL1atPApHjuxLxOHpOryaJvydKb+pANZD9UbtMDlBC4AIVZrXdG296RvKIUxbRqH
L5ihSzNnHYKF9Nf91O7UQjZmoixy1wMQIcZZk5ASsy5/AMjpx1VMhg/m+LaT7aT0UfrIfyhPYKnO
2/AXYGKMxgUZWMB5QjPUqbScdZ1KTi2QozLZY/PU6GogeobvNP6Bwuqrj/PgOGGt7Nvf5zOVP01+
A2YlnaHFBuDDchR83jZ3ewPKWguKAA3FBfGBlg7Egea3ifyzhhUR3vA9YBQIcIAAzYlngMN6Wubd
mz3lVvHpBbvmE+f3gaPzu1JVNatlsVdqYdmBGf8QC0CnQnf7qgx3UP+zBxzJ22E2Kf0EgrXwIliO
PhZff17x6JQb7RUDsN+cTWwSSuWw9zR0C/wXfLOAuKStDFVHOuuD/SV7m3HsYkDfwavYu9PTQ/R+
Huyf5SW3+c/hx4Kr/zKV+Vt3ycQR54QpfO0Gh0H0YC9WPyVkfy0W5b8CJ7wOdFEXhbvRssPMGUog
YVNZh3RM7Y4FTTjJe/37tEhX8FtIkKtgvnaofzQLVZ43M38pjuHBkF05G1jo8M4Bfho/78eXT73T
8hhPKvla/LoEoFQnKFnFgI9ZOd6jlY++ynRIxY3VwGJNye4LnbnAIo6flS+tVdtV5qCPTepo4rBT
PoDBPFTwChwrNgFOhl1L4yf0HRiEoOhKgigiMUdYU35voRM4KEQO/ArfHTijdUeSpQ3raDz8OAhF
B6euUzgUN07HP9RP69zpcP3D9UymOor+O69d89MPKYrVUH3zUfopYV36oP/j6qyWXEeidP1EihDD
bZWZmW4UtrctZtbTz6fqc+ZiItzVtYtsS5m56IcbW5H0GOwal5S6mKtEtkuCmYSDvgiHB6cMNRB/
Z9hXUIzUSUHrAfmg8BdZh6hjh4OjBso80gh9vzkjOiBUFA8atw5bBLROf0oGtm/8Z62VMIGZThOC
ESSjU2bgzMkFBmuUuB8+zelQnZlhivYIF1wGRhvQUMlLojBG8+Hjs0mW1T9URxBEkyGQktKTENKC
Vcm+fjzACGC2ESljWjO0uOi30R+ZVgLpFmAgahTIaIsOZXik2LXRb55Szk7QIGZgCglKBuiOOh9l
LnQUBmd4EEnjjPEnuhFowLMW4cRAJm8mSBv09NDTielN+LvMcKHc5fKEsSevvtbpA0x6ExODcRmM
BHCq4sjitJPRWPtNaCkLv0yIG8grTOJYrIhyM3ylrEB0R//tWKkqoEN4zj8lFSUgMSAL9mA5apzI
W2jqcOWBiwQQDCy064ZLHNCboq0JRNxArZmJ+rjKpvy2zRgPtV7CEaOpAYmIGhxKYYb0k7i/YkoG
AQIMWQ5xb39Q6uPP2x9up36W/vX/gIipg45HeQOSQIyl9eSSoPVzvsb4n1jL0iQssToHbzaGMXxO
1f0X7Tic6UdpnMx0uP8rFsgfZZJ12nOMOMcEOT53aGqpY+qIBlwKh/N/axbYizkiOweXxxCCs5hT
mMlcT4aocrd/Q3iU6m+KCI6C7TyzwR/K5QhHGMoWqk0mJgV53uDFRTymeTrkkcMcUOMAp/NM9giG
4i/0sX+IhMJN/xYHNjzdUz4SQ8EFIkdgXog+RHX5SR7SPYf99o+cmVSCLK74AuEBBOd9/6zyBoAd
a4e1amP4TUU0IP9s7PfI+auxoTMnhgw7QlZa8EaCjuDINB0+1QnPWEYcREBrf8hAcIIiZz69E2nC
MmAF4vEJYhAhqPbeU0q5zHfIikcq8ks0nMJRgtId2wx/weGpmYDwLmFGQaD7ke68qJ6lQ7NlZz/l
tbRVtjg4ruqTxviUmAV2+cbBr0I1b4eorVyVF2fpkAVx5f6aYxYDBHhPGOr+B73lsIcLSawpiDo9
EPwBxE1EoH1I/ZPt0V255P8AoKRz8Rs9syfY5tuQOiCB+8ayEd/LS/EFuQTAhTQo6H7Mh/dNclQq
h0e3L980dijlSGaZCQ09EVjBRG+WUksTeSgJWBqkMmQOw5gYLEiMEuoPpFAbegkiE+SXe/cNepce
vkjkrTb9Kb37t/pf8RDRC6Kj/P8jzYOmrWFNeAegqQ7NgfHGRJtVD95Kfew2zBF1OCEgBKCVkzmR
AbImBmws2QIlO3lfftdW3rJfQVRwZsgn78JT9nQOnNREWB7egQ/Yb+10uEd/rp3LJJ3KFxYVv9Jd
is0QZmbarNz9AcDVCxkPWYcBEJyknatgfwmTpGNsNeKPg+0om5gqAoBPP8xYChkniBkgbPQ5kC6V
tQH/RN5LaGLzlc4UXBQViol/qjsmOSJDJgce8n12BKvaHhJA/hq4NaIcSASKUEgchD5SPNJw9ggx
gBSfJL1AY3tIb4ctwdSJ454qkg4Zu3RMIGKTkMATLuA/s1fiuS+zQMFkT4lfFDMkcI4+IU5S5vXI
tWljtltLA587PoxFxpTNPKjGeSTxSDBnlTTvu2VZT1EfxXwlBZgrzW0kaGoEteYq8jHlROsnKRqp
VBcmO33qu9O2mKvhgvSQS8TsOAQAipmci2XpACykHuYCcl+4sLwf2gK8B9I50j+OE5Ycu4HCPj12
H7p7xMbmTLpKpxwMhM+pSdJOm3hPL4BrTQzkvMBhlrKI04m4X7OBRk4x0bpJHw6PGEYLvTMoypBT
3RF3kaqO4MxhxJHUsLgRiqBOhkH4h0XAW5XYywBwaDsArOS9PRWGOsN08pcYzxNyvzCBpZhiUfwN
Gfka0xtdGPNT/F3WBRebj/wAlVBWTDheSZSpjYbhH9Y6jNPRs+YOAl0cZhBDRQlcTEVOjoSeemvQ
rB7KA14oeQrZBalF32NiNaAyKN7Ii3Fi477RzaCrRoO1ZjNh7QNOhSEqQrY024lsBPb/RqIASN7d
2kfrDEB0gH3QBDABmpgcHUBpaM22lEIg7J9A0MBxcEVIp9K/k5taCgVEurkc5+Q8/7lCsgIhImAx
hJFu9UxP4ck7sPZIjuibsI6FW3DgxorPeseG6gd5LpZuvese2mpQy+ouyWbIRKkP2d7QtU3SyTG7
K3qCpeASUAEDU4G/rPziKJt1Y8EZ8QCUmqrMtUe0zOgKBP6cfhmNM0Ma9QWU2v83WE4Ih+EPc5Fh
p3AjKZzUoW7gZrNr+r9KQub8oA3EG6Y3BuLmXD26s/CihmI01K2zh3GtPvmxeDB/lC9D1R7vJiVc
RvfuLb0lvtuLbgwr7xQ8zX20iU8cs/qXao4kEQoYq5/bzibnbSZPYUuxjkWwfzc/Q57Ls3JR7gI1
vjciZ+UT7inHJ6PrnXtD8GAdzKyJgdNq97S/XEoSYZ+Qwan1jE8MeRkiczf4BpUwJ7LMaUaHh9VC
aGVp6cPdYb2CXqye7j/hzUXmstKCYuOJ9ASqJ4cd3+Wg4U9xHvJ7/DVKLK7Fs547y2aT7/z74Blp
3Ixd+BGZ+bqoFCDmNwppzjKWRKqJoJT9lJ8crz5SSX5A2PnnjIqAmAWTa5YtlR3wunN1LZb6xsXW
lnTqn3DSONMPeNyCozgJp+SqbywMc34QjVwn1+SVXFW+kC21O/7WePKKL6TD1uLSXaRr5+hscXXY
untx6fF5cxXmzatZYt+tYSwfLY2VNEeMfpMtMQ06AM2H9vKy7giVfGy6krCjtlgS74KtMK+uvN6P
P+WphVUyC2/5W33AJIBogHg8GZo2hEqsuDsyLyA+WNghAc2FDH4E8s+bNUMoZOFsii/23cdmgbUT
ZujmI1whd7luFt0eT70b5riYvWMdP3dXxaK/q4fsFa79c7NECrq7+g/E4u/NS9jZm/hcXJnwoea4
1A/yxl0xT+TmkNa9rTeZXnHJLt0Xe8YLZpakg5glX8JVPXhaGii3hTf9PLTYioVzQV70It1Yf+SL
MAm59wQGjhpaN9Jberc3XioIRJqUoPyZVEiQ+VEDYjD/q5ycFykueSz5r8J4jBJjRCZkA+ZFCmog
4A/QSOlOEtxiCsMECUdHBlYMqZj8g79hoARyEcEnTBtRYfp7uA0B/Rc7M6DjKWP15idimgM0IBy7
xAIacwjeka4OKfVEp9/K7AQDgRo9GTb2r4AyojjhQVZXIJ5LUxUqLIBSB7+KiRJMIOlH0RiTJx9B
O0ZbSLYYv/YHHQMGsIQZ6nHqoH+4jpFiUc2Dj2XqZo28lwPo8568eKcdxxRk0Jv+4EbDGgDESuKM
ZI9n0N4Z6+kAjMftwGMWgy1UNvJxrKmG/ImPHRYHwCoh6YUjjC1osjOkSmlHjwMAreIe5YbS4l78
UsdlX/vDM1G6kfk3ZKGkwRonB9wscEI/JI91M5R0XCUKifJOO5iLzYNvtlBtwB2hwkTTAmAK4oCD
/+MPF4w3CTYfDQ2ukMdyYYVQgOc/y/5fhjmJw3xpKAW5AtxIxNohwbBP4b6Q83JTSWKVOzl1dtUP
eFCDuMU0adUtaDbPgw1ItzlT9VkG82vwXaVVh6MXPVxqHOhSoLpYPWhjDcXto3gQfxwObGlotPMJ
ZsSMdzj6sNngK8AdwSLhfcpcm/jQnigBOH5Ie8wv4ZWTtLoQMOUv5XlyYQEbFnzhwUaeLrP5YK7y
aG/mPlyVE/QaH+ZaYv+Z63AlL9QFepSX7El2VV0qSFfBIT+h3byTSBgZSdKzbzbaKr5T4JS7+pQc
7C99ceFGcjU8SND+/Z3O5IBbyIJUwNTKu+G3EHyYyJfyBOrtWV2CjXNgO8H3JXLTzeWUJdfg1ZOw
oW7Ig/ybc5kUgiKIdINoRA6GIgNtNU7fvyBKHsRRzvk7HMH9mCIJn3rUd6EfkleQIvF7hC0eXB5K
LHJhSqxgYA8MicsAHqEFzTYHLM4xxktwaKdQmjEiNZlUs1hDxF9oLY5cRpcMi/EGZ6VDpfmbutBZ
IxYQ5MlfSFsI4mQxpLAkaqSU5Fc0Sujd0TfhwnCZXG8E7pMEiTfg3x/pSR64wkMrmcT6pm37t3m2
z9RICZUrs3iJYDyi6mXeFZBLg7ewfnAgbRrI1zOmWOTJ6NXVQ3+HvI1ylOkrVS3cioX/D8zBrzLh
mSglgeAD06LBYllgMyaJPilL+soDR8ehcEXgmeFLMRH7bVtN6T8m4QJRPLSoG9yz+ePltMnxcxob
GfqqsJzGpghPgrEq5k6IR02NfNb0MyRcmLq1Bb4Pv9JN/Nrgg6hbS7LIcWrOSPXpORHhuUIk8Azc
eMU0vRHwM/OJDxWFv2uPGf8wx2uRVaXOBo3wVYaFTv5FEcbZvReZPFjv+MT6IHvXvwkZBN125cZF
1KfCsfhi0fVHV2EGQhSCDae8b4QC1v8QCnpgqU/rxp6Jd6Rr3B/7ywrJIQmS97DeymLELSrI5Kn+
OR2Qb6SHDUwXOdxg3hQTyZqmJYPNMUkDv86+I4k4wOSjQZXfBz2AbN+c0yPKDlAeRAgO6U6+8Bwk
UuTOw3SMS8AO5S2Q6rLoSWZJgoQbX+P/oEarJ2kYy5schWpDq4cBPoUCm4l8jPtIQckrVRHDXFN2
1v+YxDMZHFCk/3hPpC9kJBRAlBf8OiRR4viBxW39NX6HVwlDBdw3oMO/2jjDkP3HegE2YG5ZPMoj
bU33TV1hBL/uzZjRYXPfIPNItcI75eTfIESmcCQJIqvOoLbTYT5Vz8ELu3sKkDB/S0aA7REZenrr
TBL/GBuADCtECc7JHuvJdTsvOUB4pVwU0DgUciwO9j9ED2YwQ+7PJO1N8gV3aS9spffgO54RxtNV
9Y0uNcM+BRdq4+hs0pW6YFlss0t0kfdIZR+bvfgg3SiHjMS5YqQCH5BYcSBp+jcc2vfoSsgQTtYp
WUYvYTlQJd2VvHa+/O4CPJPML7NUOGrW+qPfyuvgJR70M+FPWOZvpnIEfLRhyW2QjCXrubU3e+8c
igt5QxqedZp0Cs1rK37oaAHiBoBIpTpBm/xGleJgS7b0XWVfdEZETELfyOpp/PqmG02RdSoPfmKV
VOTMnRM92P19qeuEs5nL9ViLbVBMbmHQ15OyTam5wUYsrOioqAe3satp5lYlJ0hqHDpbNA5lUx61
xkaB3I7dCYZuIFNbJ1/0vkvl63kdr0BlPSS2bE6aINwlaakd+uE3Wtk5+rGG+Io/y6oE2Rif6NmI
OHeHw5eVtLwFddUvYraKITfOMVBM55hFsMRS35zXPva/lcMRGJfAabRQGrdNqh7IDsNQP6R+qx+y
ZhRllTuxsHFmBgxcWnI4RUTX0g8C/ZQwNqrd37+UUsF2UtThKkocsIU3NoQgWLWxCdPUbNx9owNj
sKpdHhkF0tyzsE/9vd8k6N223jqpGqDYDlWQ5hvxwoRWL0WEYy1/hUnfLgpb9HEZdYJ9Kyo0gcM6
mcWm1ky7KiHUqqCtsX/by1HhYA6B81cXBKiOZTlIWilTxrVt0kMYnrKcK15u73olRHMUqqZtGt+i
QEsIHYSs5dX4L1Pq9VXRFsvQ6ry9butYT7TF9O+9CHlmTFUzZuSeVlDqOmUpGf6BEIJFpLr77/1m
yChJubrOK2+hDm+vSPOK7gKzmcRqjHXSnYeQzBoMLba3K2fS/O83jdiYmL6orYuyQ1hBTexJ5Yn6
pNPBK/1dRkQ0mVRYzNbsXKJk6VdqWyBIp1YurDDhYaTE7kSIg42fmPIktSxr0yXdoPNNrmlqDrRq
DfUqrTO7nWTjMBb5QbU3bMZtemNcnUQqDpJEte8mNfIpLULRmvTJhKihlmHR161qzCSpwVBNV6ne
7UzoZ5nnvCO1wr04LLGJQzJrE/19Nws5WYfvlr6Jfjgwud5qxE2ixPQZZKPemmobzhrU6aO0kfDX
w7vi78PfP40a7JbR9S2rwgb+18cLKwO23UnNoQjMfllbHQwPx7jWdawjD8uX/r4Oxh5gs0o1aAGK
0+QqRBJTLCnIacxZsb4MjF4dDWgubMzx9FlW0q3UHzWoTJNJg+7QfmuL32RoHNN1n3gfwee201mP
U+nXlYYWRTROsEaxHQDvxAlFcOg55MsYV3ifn9FiJCHagCYDwwOZgUT/co/ArWJ9GkjTUUUzpCB4
lCrVpUDJCvnLIDZK5KkOdmw4+8nbKF+J+sYL/okQVWTv0hrcI3JgOX3I81aeFfHKjLZ47dXWztZW
WvRxjFej0IHNsBaalERWefCC2cjdxHYfFRAEP70K1b/WumdEophhgUf7SVbo8BRfMzcHqKBKhHAw
61bJ7BvKe+YAqQq1hddgodNj0WUO4hhKnzXtGkYxNOYlIFUB0SCykXuHuuDiy2Qh4SwoUxhYKkA/
d1b3I2tTvrCwNpFgYMjZoprnc7yJ40rc5u7TqTnQZeIcdFoNifVaAiMYUpZS4HjlGz8UShDgXkwW
GmAhBg23zu1IM8FJB0RaMD35wlBXqfYRlG9MxZD4dLF6OuGIX2knR2YsWg0KA6gC9NDvNnHN7VoV
zt7gmvlwwpRkmwtbu3xb0dkrL1FytLtTCYyVmsWX/kU0rT1lrcdYDNwsYL1Bg7ppU15YVUK9KRPK
GkauGRmzwxsJnBN9xNAmSZbt39TYpu0uMdDiiNWJUxRjTcZnqpjSboSDYnvzTroryHewItaK+zS0
A3bkP0oRLGWfMEUp6WoXAXkTq6LcoZORzuIem2QsO+duh4zjgB1scWpdKwKZJoj9eaqtHX+piACd
nH+gZwfhvQIkaxxZ0ChhklRMQxWkO4Rm6jGwzNKnyV2POpCjDI/65IKgb4h4C2hXjOkNNEiWMkYk
5dpkAtetfG1eBtAIGSkE6SEjl1HQTaMMk8ZVPcdhm2SobpdOgsTO0kq2ffiozBsOeHZLxcONLFog
MfWizbdFvpGMrdCvREw7Vbx9tzUMIHPmYYaiXPQSYciVnG4UzHS8sd+Q4+4oGOjh0xCWhIkdLTvj
aKtLVUDo89ozh8QVTDHnrXtovoW+xDCqyN4RKgEWNxp/pijATvKotArcjwkdKxhTGv4d7YUWIrOg
uJyRVcriPKVkVVC8V1eWcUjtuUmOYAEyzKjqc2ejdmfF+Nc0L61fBjI9RkrskIlCwpKhaRkUNDS9
T4xZjAikVkpia5YpjKEiat8q37nOrjGXufo1lEulnmxz6Zg7EH+eMzeShVhhtITC4bRz97F4VfNL
mm1dnZEl2RAo9WJfZEs9W3XtOtFR07254VNrENgB6Ruo99o4qNLWLBBRm0vmG/MFrdgb6TwKdrG+
UIqNbFzS5i26F2K/5p9s5YjeXYaykbJ0K/REt2q4sWBhhSgT+e5DTydFMFW0tekvXbg36YSxLrrd
evdQg2NLOYKtQqm+lW6nSRdJePjm1hFI8JekeGW9z6pvUG5Kb5PQ/67Rnoi2HomxgGA09cKwAW0H
RC2pbOaid2aeZevoAKMSzGeLZ66+xIRJtsawzlJzEaqzxJ8qLu36UVaPEpyQukHoWKRwCrAVu9jl
QfNXrr9CiRzOTtegYjm0f254tUvGomzgFWFXyWDLmwChL5uL4yx0byRX91Z+tuWmk5cK/AJzyUWs
TYbEzi4p/0XWMvMWPgKAzlIq5pG4lbRDlXx6+k5ozueAJ+Kt7s0xps7inWNtYhZhPhO7eStMgngj
yf+YV6bpPrGuMS26TNorSHJYGzkZ1wqaondbXPiQ9LGxqKeCupLVPSY3Uf9w26sRUN1yWNWEjCY6
yuGMgS7tSHcpQUEcpMGItjo0b+XCiVqZrEfllKgnTi3ZnXv1tnD/YQoreivP3ibawU1w5p038co1
TxgNdVhIathBOUA2F0q3wmtWyo4pI3OHGaBY33N0H629Lt0CFV8maBLzxp9rA14Kd7cZLjgsCy8+
VM2ccZw9vPQE4zPMm5rwmggIMi4cZx5RqPuM7LQW9AoiFab71sFYNEhMbargZYYvjgQFVrdKqwMI
Mnu2YojbSURftxkpXOgGfykM+DhoUO1X7677iryZmUxE4eCXOGH+JCxYYVkqvJqnPjeUObefJAOv
tJKseCg5A5SK/hXoECmc88sCtmu9R3i145xNkQfql1U5MbQ555rZ7kU8MCnHm4qOTyOCHCXt34sl
rHTA2JKEREz6UCk5apWmoBxMw3zQeKJxqGNbOXwufUvw1SXM5rjvGO1DpbI/CSYYsoubypzXbXLO
u0cRQlbpALqgZzecHeBjfDK7KmCKBLVZ9oOfecXMPUz2dtkBljgqTK2jcCcLlyB81w1YtBhAJLR2
gQksztYgiRjz85/mK6OSma4Xv3vtmUm3wgGnAhwbP2C6LY9y0F+FwdGPagxGRTQx5zqil4vWUb8C
jHUrP1nKKrfXabcJjLtU4Ru37AEwNkwYKRso06ynm58E+5x4+zQ8pERlQX3KGkMw2jBD9pRrDLnM
u+1eUvhJebzr9HOpPpBE/lHviVqMQmUASaf9yuxOEoC54qQ4Lz3bieEy1rbI05LVrfPkmiuzWl+T
kyniJlDuaYd0pf8j0rSNjGWooFCxkMRVrH9LbVt4U0kAgwdHvCVRiQB4tPWnFw9GdeyAeigObR7n
rDMsCpspR5parsRsosXnMD352SnvjnbWIZF1DYqzbz4Sfad4J9dOYOxvfG1GSVnll0het9asCXeC
ubdMzt5TUu/rcpcb+96lpzwohF5INlmTTTbXu03ZnKt0jeqwpe/LdMBBCLPgXPQYhoCgR78uBNiS
ouiiWMq4pw1agrXPy29aHNRhyFMcYGc0zT4AfeRPfJBZKj57pKaGSluGKZpJRLegiHkqzH+eOBlF
9cw19rIwD5VZXn39CigqkJquetJNCqpnyJy5Vb6Gijw8e0RRB6UUjUobzFpx8uVNkB1c8i7Jv8Ol
RFc7kdA+ncvx1QNYHzI8RLCiMi3IbSxdOqgK/bayQWB3aSOe7wG5u0bGzsXSznuG7ZJJmGlDlMLV
TWPa3imIETKJiXHPUBoUpsyIjspD6Ca+hcyxeq/6Uy2+Kd2IqW+HRL1Rr6l0UIJTBWJQtWhp0n/v
brAO6uRa4mhdr912J6OhGWHmkj1jE8Fxlsmhc3DNvOCL6MkzHN87Ba+1lcySNidwUWGsAiUpLeRx
lsSgTLnbxlJrJpo6D6vlMBymSYTtIkP8DvM6YH4FxdFE7rjhS7Zs1a5xzx10mH1964XTAEV7eRfX
tyBBMv/qpjesGePuCBq4gU9T3AT95ZKwCuYry//12Z3wZbTXGqJMT8In4KXqblRrBX4tby9p96/U
hvxpGztnIdzX+bH24K/RKNX1XePvmm6aCiDatjo7gwq4gEoo1t64rGG0YJ5iCseufJQ00bvuBG1X
dW6WcnF1Mr/q3ZX/VGcr6tcuuMicEIUuIdHwZUkHMrIC4UZqJka7bHFsLXdZsVF7XF63HpBq3NBV
Oh7XRB5n1abw5oG1yQHZd+0jNLeeOXHkZ8LUPFOQqLl7xgnhc7F++rTJ2GVN3NGF2/vGvIq+mKeG
/Uc3dgWKF5myxIXYRZ84m9rYiI/tdiLH2164SYCKcAwwYN2QiuYCvGCaeM5DQz6gfKT23iz+GfZZ
wfeZ0Q5DW44xCYyVmhyt4J6R3Jj3HIWD4pl199h5OxADE1hIGgYfkcSJzigi/sriDNFvgV0V5zC5
yvS3IIKRovx26YHuWUxHJ2a6hRlX3f0z8qPEBNG1HhkG0aSpdr/QSJJ79akPzT6OsB7L4LrZcMCG
7qZieBAnJHJfvNCy8KI4EFeNi2ofGm+JEQnNQ4b2Xf1ySeyEZBu4a0ODkhY9NOsVyOu0QeFpIadP
wcd4GCjHVPDxZL9YJh7HI8uaZHDwta3eTqWBQAWOauLB8pQHTKzagBEexd3KspeZvxH9KQ0aTUHl
CFTbwqoGAUuods7cCrbI0FvGOnceqfIK3VWA1BDlU3AInU0VXTPtROYQIp/OAaTSkqmRt0nYodUA
Wx8CPsgG1f3U9IM7ziUCDdIShknCtfYo8IAVD0KX8FidfO47eOPNFGT8OfiQ0m03vTi2qxmkMdr/
sbRxObExyoPe3TrnonroJNs9c9II2Q0IIGkFdQaxVEIQ7fpOfmTVWxBevnwYQmquTxNzJ/RHVzqi
6473iC3NAAILwiS3aEQ9Narn4ByggCufqm7LlFTCz0tdNrAA3YsIAU9BFYWNzMs65gjF8udjgIeD
sVfp0nMADR0Cs/ZoCkkaI3CUCWP160DgE5Ov7x+ifGfWqz6dFx0c0o5b9VPq86h4qiqdPkMFrwf3
Iz6ihl40YFG1i4KMlo5fmUmg4vArPGaYt0C7h7twKEWM3zCdh4NUx0apv10yqM8wnelHCvG+hpvP
bmhCDk7YStoRbzW3XPriK8BcJQA6dPf7jxMto/ia9hIdBmBGtMSt4KBLs7CZWN5WhQGMJYmFneZA
uvZRmkHVnpK7aTGQzwH4zHNYMs231EGPdW9HWiZYGhv7oAKrpR57FzEQF3CrSaw/aPbLqhdVjVnc
TFHmIpi2dNwaONczakNWv72HGF2AqvDXWXaQ4lupzgykAnQ4ryCpjSU3r8DliRdKQZpXPyhHWRpX
82RgRcLoSJpRJzrtOWTCkFaLtp/omNCBtoQx3I+GHisKX+FUtDB8oPjXfhX1VnW7WltE3iWKnxWv
WtBxzMjRYDBGrhJNBTKXxv72BsMb753QXzmGAj4Pq4JZSse4r+H/ufiK0WUK4mdq3KPqpNCwkZo3
180I0TmFnVN+reyo548WOdd6TbMgZVG1Y8u9FrE1MeFadfTv0jhnHqEhltpcTGqnUDwkQwUzVhps
I46W9ba1k1eeAxfs0lKpd47qWpNElFdaggqiJUvytgMF1TYeFWAb3eydwzHjVNYujcpmGQ8fTCdo
lmIfuxxGOvhRM0YdrHD1ZqGoXrtI63ri2+Kly9ONmTN7z8JZmQnogujLugcx2vjWrAg9Fpg6jz0v
Bmlc3ErN+UYekuBxv/UoJ9KCJ2JIK/tMh/EpaaRiZjZzpwE0KtcSYwwjfiB/vzNM0CcZ56QZ2RvB
TN9STEAw04ma9jBMC1lZGQLc0dYo5qEYJ0s10+RVXGrK2E8K5+j2AMP1Ol1YLvTxVjeZFldqusj+
98PfdwmUaHsPP/f3jf/zz79vmHmX0xUJL5ok43hdkltGllOOyYjdmS522MppgOeaTP96tUq92O5r
mcIgR+MuDZrkEgmXTJDiU1dVY1vDz7QNaGenUiFe/QIDEAwXgFobxUu1A/kukOXFFAdrmkQsB6ND
vMMxu5WQ6uY2SQumxXJjzlq1UycVGhNVHsPlTLKzUZT9LDZSZxrQxYAFTNXTavRG6ZsAIu7Bu3dt
eRR0HK7U9hiogLx6r75mFW1HRZ35rv3E03eVlslYjFaeMInkVU65LbbHxhkX/soLUXihkTuTkoG8
62EpBx5WHZlzSTon/phdj/UjzGkREeNw6uUzHAbafm43BK6HYI/5Vg4EgAFuNo0xU835OEMAAykj
+KFIIbnU13Re7X2kM9kcJ8FUr+duwQZHcd6e+HC6nZW6pRny68zlo36MVsEc3NrR3vqbbN6sop21
qOZMLsbOLn+6B2sqjfNDsSs3QBdH5izfO+/qWGxx2p2W0/ZTn5NjsM1B2lT9KAXX+0mZIMICAR8/
jPKB3I98ju5qWgGFdEfq2z4OVOy38NFPxqF+IYAOSSDYowe8L5f50lxpjPYAKJyqO9xwZJ7f2Zuk
GyaymIMRRDH911mlHdxhYKgDs1UDQ4bIFymqO7HxTQVA8qJxZJ76TX/QT+q8n/UvBQG15NF9ULQ9
ujfrpb2gMZCMfbJPdq6v1oaCEa3WB8QM866jwD8QPnDVZY6G/yI7n47di38pG4ivJxH8ijh8h2Dl
fNCTYJoggWf6kFC6W/oJykZbG+toReUZP70TB2t+8TfRik8sjf79j/h2mP7dWu2nXoio4P1U9/Dq
TIWDvlPv6ZKexjG8iLfqhsTyhHbRyzzlWI7R+pg54wCdfehHq3aOH+wk24BrPQWb6kLHGMDPwEn6
g80x1mOmR75QrrQbw0b515669wZKCmTHYGHPkcE+D00CFQOzdBx/lT3i12tzG6yg94y9aTnTd/VS
n9NLuRubgFcXrQWuVI7ks8ndM8Z08K7GWJ4jLYwQtHSQDuJc3GHFuBzuZXp1zt7aOXM1d4gfjpg/
TdqZMC5n8k68yzt1Ti+M8d5d23hT43cnbYRLPy0X9kwdyXOV5zX5z+JZ66ve/Oh3YUMecbbn7Sv5
8N/a2Zt37AE+zsN5ZFMakDMEA0cMohECqY/B0lpWB0g+YCBKTAVggXEf/mUQXgZ0B2q70UAjKgfs
xjAmLvbClfGvhLatO4AdGzRRvf2g0J/8KhIcpd/szFotPsagQSRd+6X0QryD7ojz4MbTakPXun4h
KgTnZtABlyaIofDCWVmRStkIJIOI9ZNf7ZMO04KFBJjg3h+ctcF9dz7Cwb4Xn/4aHqG7QemB8+EN
fxlNJGUQDx6o0HBqyPbwAhgWHJ9i64MEFMG+cGeSvoaPzgvmF/jo7YMPz54iifqhHKeFib/FH3cO
4hGzskFzGYLDuvpQLyLBA1MnArJWg5QcGO1wqnsgT0jUpeMAdTZ+k/k2PAqT5T48kORwhV8+0icv
gjFPys8z2UUZAIECZDnYGBaXHpGlO9ObECFBuJ0AiQ4pP3eA+YP/wYQZAJuO7wwX5wrlh8E/EHB8
3nwwtvRNBsGygb4EV//uiz/oFNBxd6/6qd+rR+S8XOADD+tZoUJDyU6H7hSm4zQZlQDL0B++B3+C
FvwR/ixEo5YmkzBQonhDMWeBe9M/4AVMyJf6E1T5WXtRtaRb8EkAYZuPcs3OBSuM68/NB0qvXBuQ
n/LZejVTe5E8oycc3mF4Du8AavcfyxAIvzcAlobHP3LiZ/WkFcC2dJ5Aw4xj9QVpDzv2Ta5nvcs5
5J8zSP0zR1J1jvZoWSFaEB/RchtY8NUHBvzQgb9SCxcfGHpgcluoKu1POEn22sy9AbW3LzaYij/A
DtMgXFn+MQ+jhgW1APAAlCsoiWwDACjbMGQ5QCcrd9oKGjAbJVtU5+LMNqLnyh1jfzO4Qu9i2N/c
Ra5WfeUutS/pSqPo2B5pmPTzBnkg8UleOSiGSVhmSFdcD2Fqsomuxcd7eA+FUxEkxNk90lURNnzg
myqpLDJY2HY1v8husU+4y/zTwlLBHKOHFX0YFvYvuGX8/791zuqiye0icTco/wziLANQA3OFY00t
9qN/AIyxbbOF/0YWiCFwd26PuOymv2IwwhXvHCyKT8Jxx9pjDQrMLRDpfbHoePDcwNRYkEu+zil7
sjbO3iMuUJGB3vA4RgY+an+qBm+TQbtbPdP3oOe0UzlwAJ6IeP0CU0FR3fyWJ643oBYFAp/9h7ha
Yp49oNXPDLaAnYB5M17RXsPGkBdafRCrGd7eB/ntY3EmIrWMqejNDkQIieLwv1OgvXICIfj6ql9s
Si4jxzHsqpe3x7F7+z8sndmWosoShp+ItZhkuFVEcZ61vGGVliKDgAwCPv3+0t6n+9S2yypkyIyM
jPiH1kOidhWMjQkpKru5FcvB5D0D0gYR4ZcaU7Bxw019oNsSjPMd2xlLKEvhW/T7xTizjW53pLjh
tIVSKzAuXnMAlhNvXr/AtnpXAHXdHWq5vTSvgisNbAUrjRMvHzvBWnluND5ARSdVATSKKe0pYjsh
SOivg3YFZff4i1Y24tOdsHu0T9wg9nPcs2KVr+pN/scZvCYf771DhPLwWtinz6xcJKBsBIP34wkm
KphAqJTFknYl93NRryGhCiBy8gPAZkU1gHWNB8vnwoGY1ufmjK56t5Dn9vS9bfZ40CB4zfNCUWbM
8P1FdrAEb21gVEyhS4d9Z7p8/4yuEt3Zail4OK0nzoLzB1hrXxPOLp+x83j8yQdoGFzCR3AJCyT0
0x+Ad6wl7R9jUdkJl5xiifATMxn5FrBFlHL29IRrJtQDZiFlLbqtgJDAvAMHxVpHw4Wnxxyq90Ro
AiMx531hZH6XaTEv7YVOPgmPao6w/vk5irbhuTeFZocfjzyH9bMnLhs/JtorwpeI/9JVZREyAyRZ
ca5hrDP+OQbxFUkvYrGJVhwROZs/bxLOOvaGRYJldlRNSWN8JBFJDaaRi7H4CQAcRUy+dkQwet9v
xYnqAdDnHubR+QBIKwjhf2hhtjMWJ/KlrdHXo07WUF2gO0E5Wci48oLv8RuWALChTs9XKrpvQWer
7w0K1QkPXUzgct2MxLxjb6zs7KlxaLdfNqx/iMfN4uN9IEtlm3iD+gUjmwH+WKU70O+wWT+z4s84
mMSrZpGtGQkCocZz7s7ajLs9kVnxBdfSP1QwYJNVg44BsPcVg1yfqPd0VezaWbszDpCYWtwd+wrU
LPGZMhKYxRZW0EwddosIL1xlWn89it5T7nC2j9e9SznC6ocJ5gG/S36QZtsRLCE1tDOGf/L3PZx8
KACJAl1BpI26BtQphDCYmQmMNiYngwuKhX9nshJRpGux0+/1QbIFjjKC2Y1G63MIqZ6VRztlYP7R
rgN6qN/FVAM8Wv7ym5ACkOzgRfQnJHMg09gDZh0wTT6p+wW9yiKFkC+X7YB7e/8xpx5XvRUIXCaK
sNP4fF/xLUTluKQILPUXssu9hBfhi4KoUNEQEfGsD3lam4A9PLBZDox0Djw+QNpQ7FChgyx24B1m
CV0OpjShW4hbQ3hgBUNYE2NmQnYPDY5WKGfYF4WsgZYCoLHX8POa0COlc478TtG4WMbbkOBqB6os
rWG6vHSK6Hb847lAMIPtgu4LmQ3tTY5A8K3PiSNBV76+zsw/3B6Iu7Uu2MnIxLxGiUAD8haWDVxE
veHJpOzwB+YJ2CI3F4gpz4R4QOZPaQWCB5a6LLJfnVNYi8SqHQi/x19zMO4s+ITREmxxuGl+vx7z
EW+8RDA2Jub19SviIajYYvaecfyYPF66JmiElL+PlX398q/j32L22JFijNShARThedaO35UDf2EW
hviMxVIk+NKgBNopukV744cwsWHO8zbfj28sacKK7LHVjhi4MFQ1FrV4HZ+zOUr/bk8sIEsWcLx5
ls+9tCEkkO7xq9lepEsXUEGX95GKx0S4jz3P6ZYfJgf5l4pyA9HhYcVFxQ6u5yWHcQjqcaLuVSS6
gF0ih8Iy1rswgbsbizZbd/PCL1QWsMIhvyYC4eg5URH5QYDlLHjPE/XGdI1qhBUZe8YtgviNKKZG
uW7Jw7EvBm04ITPWly75EvFbHjqH3wMkEV5O2bohebsgcsARyQb4F2OJR4stK4gr+4hYDd9m8HBy
hGJq6i21exRHWJ7hAUM1uEoXoD/krx+hkvDJkSrg9Fn6v8fhpMzj42pfkqt1qOEqqb85PBg4NukP
pCsELzlqPInXzY1FiDvD2D42524RorUjGIXVTjoxpZFOoLYJ9ruBrPVdDHP8lAHYoH6DZoeAsqIM
cWW4KbvXBOYbOPluwYVw/UqMzPSAK7EvHD4CSERSAKgE7xLMzWuHbJ5nY/qI28MmE1sFBj5fyzOZ
H+oLAIMZiNkC4s4Xfk74fANoFSKth9bjUhTheiMDjDfuT7DvRKrVk3RPzIFNspIhE7GLwgUcMdpL
g54yJcp9QO90z6oVn2FF3RLIlxreboLaTj/p18Z4AruJLdkbhUNXDPXnb3si3pJKYGq1Nc7WngVE
9A9P/hyM6y/18K/s/zobx0fzR9pBwf0AUEIWaEOJfAqnwpjT8yEFh7sSobRL/KMhvIMIQPUUITh4
2CJ96Ui0ha0AIuMaVIyHWK74qEKsaojQo+jBQgaKljdBpRt7iCHgaWKThYuf5G8JHOvegkLq+soW
/s9VomtcOBHCAltWLY7/GkYzaauI6+FTZT5wK9VfLgIgeS6QFtMJrg8KB3Rd0Y048fLzp2w5eHin
GcFJwRrvVUJzpIGdfMvG5gzobTmRxl03gD1AFgJoGpUC8kqgggycYsfTK38hbMGFYAgBNecF60M1
I9Oj2AU6H2QgeH0UEAhHIPjRGij+ABLxdIldUK9hBrA1Fp2cAdhvgNPF3xvqbP5TL3iXz4HWKIBH
qLSgzkFmBZAdlgnaoUQ8gZHmJWuIdSMHofa5RW2VKvJPPE1/3uzFhABHvXjvyE/W0dU+FpQgqr/8
p+AzgKZkGwY8GTSei1/4d/eL4EK5YABaB3x/0Ehj5Ar5DGDmT3QLCTtsFl83BcGs/gdksdg7UuIR
OxDMGOFGA3vxXhgj2pgSqkNh8JQtWP8Kj16Jcuru9pJdV7wIN9zLr70zVAb/XrEn6kgRpUtvbPy2
HrEfvuKKOaKdXgeg9DVw7MKbJ8T4B10px0QX4/GjHuIp7RiG+U6QEfJZyhh4nyzsgh9wKtA9qif/
RgHPD3kgzgG9FkDfyN1wEB4cAjjmCfhi9suHwL4qaBY/EDwb8rnwHHiKrPbwLeAZiRQc/aECRAVC
VlNovBLEXUgFKC9/vfs4NNRCqR59hwRP/d9xGZCsOSIhAHpwbRGC3FFdF4wF8g2Yo+Aav8MKzSDI
rTxrtJ0IZ1w3W1Z7Gf4yfM1tLgYsDHC8YxklA13oLDHyH2QnTwd2JgkcDFUImTBwUP9BBclf4y9C
d4cPg18m5iWLJQxpZF9YVGFPQKz9MnI5A74DEQMiMj8Jv5PjcbkWchYgZ3e8z1X3rtw9VWijcINA
rOtr5cpncduyQ32nFwkHQvjjtK48ep8aHrSw4SXRYffzEVsNBt7S1W/2BYlRcGbHaNse4Q9T9Sj3
BFO8DNfSpdloOFcGU5GcRatw81iFC9KpiXQqF6+NcKhkq8P53NPda5HADNIwz2r/sjWE9J98VS78
iXx4QiYSPk6cG8+ap1reKcdxw153opVQ5HpftW110rb+/gPNEVWHdqn8QeTyfxF3gPQFmtO/MfvD
C5AOEnaJV/JGS108D0Tg2KYnYtXzTt+GDf494g5+k3O0tQg9IPSJiPw3ZNz2ruaVoBT+Qq4WMAQh
zUVXRLt2d39tLg3u2oy7V9lCheIbo+bV9QRF55zdH2horqXxZ5me0mt6giXWrIsrISvTXbgBdw0l
dQb6nUDcg8HFTjhB7VwQ3SI4HS+H2MqPcHZ0DgmvRLfgDuOuZg0EgGkD20FcuR/BBsQzATAN6QQC
m5RVj+aWCyrvIZjNExOWiWBeUcKKQb48BnaAxRwyl+Lht1hYQrX+viY5/m5LNZGx6cqIGcRfDdQE
piu/jEAm08tib41Co5AlC37NbXX154wmf81yAQ33ypoDGVZ5DOGFMWGeG/3A9GEyCWokER9mCcQr
pME41D38CmVABgoWLeX+11pXJtYZDxg7cLihxYmbtQ+PXFS34YrTU34N737bL67cClOh/4grtvNR
nCfAh2BkF+OqHhndMA1GWTrqXaknMSf45J4+ZKZBURdTK5kgGVC001SbMWkwSeJqgbCDm46qIfTx
TB7HqrgrXFLwQeXEg0AFsJhZJWRrKKHDQPueeXBgmePs6Ckx4jLbYYMGeCuDeMdM4mfPjAwWt6oe
gPUNfxHB4QazynIcY80yveeZM+m6SeQB9R1Jp+Y3RSsh+uM27gRRxYTsxZivC2KhkM8i9H1/Iz8B
mPBvjJT31T8HkFwojaG+Bex0/7z70MPktbYs7+9T6r1n8i+NezSLWWiAOBqH3kzH/KAhzzAv9ZwO
OOna/DUR1rOgRPmTOvEkHGKMNupNw6GQlc0pk/Sm5iWc1GS+JCxjhb5KP98mS5EUJ9sP36D8xvb7
Se4Wr1lyvsmrSG/ZypI+2xd7SvrV4lP6oHDTYkmbHvU/GsTG35uCmskiKqqO6RRhKBsFKmF5qJ3L
ExiZfnJ/nYxZenyw5yADmBqzikbe9rN+CnxzX7+mh+RQX81zs/Jn4bw64i58QY2eAgClS1a598Wi
E00d90bBKvEhHgjBKV9jMjtAfHSIoF+RWIQ+s8iR2cddkIylF6KJOmqfH2F5NCkIkN6jfo9wiMAW
UwGgiQJH7CKjdEuOOUXaijMD3wTu56U77YXi9NxYxaNg+JyYboogl3Vo6Bz/Wkh4tKIUZx/N4zez
r8/ViuyAlJXdYb0mtX6dyz1BVlT0lAGdKmT7hSYnnCFKy18PB3Juiu5IjDVn/DlAk4lcmyK7KLYK
EXHktIQBCKdI08XLx8lUYZoJBWLG3RVR0gfrJIoRxfc2bkMyoqt2Rq+LTpkoJCOAGw0pY1LB9IAA
SYtkiRLo/EHynv6wCX2debyMBFFTi8Q9YgvEB1L/BOyOwR/dM+r1EURYLulHRqyTBZgmNS7bwBd5
vjSnuqV0o19FB5pna+34cPknuWAHKEqMuL9LVLe/1XGK6P+2V7gzg0WgzmeR/g9Q0We7oV1wTEFi
64WOCjsXFnPxmlbDsRYlYSH0ki6FC9+N9sDX04PjUtHhQinXPMoBLTUgKV8pX4vMi2bDJUK7SBZy
6PylFivGEde2en1zHaQgP5YY3dqRDRmKLGy6XmtkPPnP22HrQoGcqEWohnHisoXZi8f0bz58d4HM
g/hMtZLDokW25DN8wsiovdBGo/cA8+7Hmn0W2iK5SLfymt/VbbvOrsZMOGA/Z5n3GOuzZmmgHENa
ucp2CuUiQgRVC6rqaE2C8QDONNBI2RA4gUeLNBLJMGnRVW1de/8gYnylblEpTmqXR1LTKdCgPYgH
qKYzniGTE6aIuGoGYrJkUFFeZ68CG/lhieeCZau50QAAAvBxtGJgUirHbaZynhh1woemSkzeSxFN
gPid6pJcmFKVMBsR30Tink4NHZ5buKcpyFSLQGmtaEwml271ZHt3lc7VHTyoRJufRY28iWshS2qc
LnFfKBupYGGhfpAFgfJAw3zYsABhmIlaAnqt/Zwqayc0rk0qKdQvkNCXhEyd+seYe9CC03eco/5H
yCl/5NWDGYsaL0MTDJK4DQSNamxRaHFYX6b2pjUZGFDaaGj+qw+aotyYzZmYjH36XWJ4STxRRh82
NOzN2VRKF5oEdFG1Y3imP0RL7HVrmEXvZY7N2IpuQ0VTDfgI2RO1Q7Ql8PmmtdJs3hTe4ml5Uy7I
/pc3NJ6pxSCSig/280zFEvlyqvzt5RtU+YJULzGFPXS+xPSsoxaFfC5CRlTM2cCyv8/OMuX9lFLf
Y5UJHcQ+IHgQoWIBr3CfUTEy/xbzEaZDnJpRSbzhmph8r5tNIGeko1Qrij20L876rdrW59ThNfVA
oANz0SH+1oiIUCjLiB3rpTxTu+dVb8Z8YWUoqCLQ+qUTGNM4QdkLSPC3n8GYyYel7mCVxBx4Uav4
+kpzL9mjI7QIn+RfF4C+GyostNtommDE4kcA7oRzCbGPWGmyOjCFLlT5uSekrNGJvZB6gwv72y2a
UX1WiQjELM5Uu9C7RgdhQx/7p2BZek/9H+IZIS+ep5cnK8m3NilKvsgDTGEyeCBbijHjGuemi0XL
V9vkU7qpe4Y0px1QmWbN8IIbP/Lcs79iihOx6JsviRpcP8ZG2+eE86I8YtMfvckUSB5XTCVv3HBa
i3i2ZDdmHFEg3cYj3G4nTy/5tU72GneCbxN8p55yMpCBgmpqb5hDl0aiDDV12ML97kS7nImS0FVD
J7QUbz9psOA3hsb7TKIUA3crwJpaTA6ddCoZ2oDMUQp6O5rhBKwO4axgY50MQrgUqNMHww8anihp
nTtgunTJhI4jruLAUoTUu0L037EUIvluiLqaZIpHxw0jNzhKCx4Id6U60nihACmcuISegd/wwxZw
BVTTmY0V6+mP/2f9hZganpiy5Y+6DGf5EF8lEqeTvwSwjkQFNduu37s/Nv4yP9hnbZ3cOTFCmf2r
nOtaeFHYe2zq5a39G8wwmP/10TBF4WZfE0V9NDwVekvCo4lVUDo/Dkj1v7sBIJ/vB32F+xXhRK9u
OcSeQ6ylA6djzJoVqO3omF4IGoFwf1J3PT5235t3S21uzWjnD6V5OetA+eoDSAPavXcP/7pZCOtk
Ue96h3JXz4pDjebIpjgQpIjPxVCcQzgLPH/MIN8lx3wMpmGqev7MmskrdUUsWpFesJKGo/Bm/RCe
3mOWL0h8LBktpUsGmr0Bk0S3l44Hw5R28Idy52sPF0i8yxr+nFcXLOWpU8Z7lLIH4Z7Fle+zkZuK
0mj5Ske5bQ4s4eSZJ2MK6O/UPjx7+lIpKwuLwOoGv5MWCKkIMU/s/agRI42EyRZFUxFfGNuEQEKN
aGte/k2ZAiyD/qeuoqME3oQpxvoCu5GlvJL70Za5gdwlAhdETeacMPeh/YIavCQCKufHwOEvCRW3
nCNIByhF3PVv7sBIhujHGE7u5hmQc03NSnU5GGfBvCM4gC/xCB8hRmEEixgcotOoLrBVusKotRIv
IZuLhZoqfE8Yy+Q/4VfWmxoiAIj3luSVDJZ0AEOxr7WTKJnmOFB/leH4ihUTgIOv7xiNcc5ZLBms
kzfOmhkhFjUmiLSgJU9QordE0kh6EczVn2Af8FCMHxt0Bv2jmzA/LliBqELvuW3fC8eeESAHE4g0
cm5vvriOhfXDAmpvePD8fHV5033iqQNRoFcV7xkcC2nBU68u8Y1jz7FNCtFrk3L3uccc+5yJtPIl
Ol6fY3shtBN12imDZhTPwxufz6eRLHMOxg/LYANXhFhED+09xWHrZg61jbxSFu+JtA/YOq+V9WcR
zOQlTM8JCvYYUyz8nTh9oWtPksXB+Jdoq9FUZ1mlYyqLr4TZx9b6Xq6/y4/WX370/yI8a9jEk27Q
W0AwJehjHgV8gf0B4YavrMYsv+aGmwsegUScBIIBxR0JbpzxHxkkewhk++W8T0UPRYJvuCJi+X/E
KXI8DquYfeYLYv5dQwgVK31vg+j+qv4x96So9VXExkN6765vOjInYJgWrftBdSeyFvcXiTJAblVY
e+SIMsxBajHetItIOBswNPal2IpVU0i48BT2PHmeueGFCHP05ZW1g8e7IPdhyWEZYwdZ9dOjslB3
ALj03eOurAHzuIbz3BcXAB88Uq4jHfcWzPAvgIi5sCmIEdERgu4ex2wvWPOB5a0EMQAW5Icbzh0W
6BrSDrLXUv/uCgBmQBZnnCKueewd1RsLJP0O5gvfpNpN6kACAVHiuz+p19q03AsUE5+zJTLqBOR4
Vk1I1QFzecoiPWogmgwvY2wWx+QCVnmWT/U/tt0Lcut4BK5wblyDVYsyyd1COnP13AV/7194AwbV
NQK7mtY/fk7xu6TA9KDpgjBAs++kphhWaNHrWm/yiXPA8lIJF0IJlSvfDmx33AgExCC/dbBKq37J
hkDvN3K/xoDzD+kr9HcsfDzEHmaQkceHbibcMICuDkwK4RLauw4vaqLFRcJCovF6lWOnVA1EMaXG
CwQIBco0RNsfqMZIKbU4XVD73VJm7pH+o+pgUypyKaYgyYxcCVVmpAoiNMIsB+1yOoooNCPYZqJV
WHqIVeBnixIbdb3SREPVZfePihAKFaIpzCvKP9BQKX9yaB9JF4p5iLGZQjeFr9jnYmGAUlLcoGrm
ZdmhwFDXGFMo8lso2m6LswV6UzqGFi7mug/yYnWANidlsfSKFBEdgBB3MQk4lKProyTDBg8ZaRyH
uRy4DIj5ecFnLKcLbWl14yAFaH5MfHTtPc2eq8/R8zNGbeVdjKER4tYTUCX6jKWXJ/vI3S34eLC0
LwEOdWhTU2pTz1wU2jQUtF50Gr4Ov5w/CjWozdnl5MldwFEGa6DG8Q0nr0agV/kV5Kg4ACUPJFUp
2lA6EtXNu3pHLoeqPbeZWhaVHVRhJOg9dzoRaisjA4BCmhK7SuDwu0aCxg8l+mD4yvIbfNff5zO6
aj46Qg1az0WLP2/2k3TtuNDiSf2Ee6k/0HG3hsmLBEGRcU4gL9mJkmQ7o3T6+Gtnjz/aAvYpWqEC
0IDYoMxEiZOGQLpCl4X+whta5O457ublHLzJFEwAwZQJ/l2jWd8Y3m0+JIqxB5EO9m+B+hFPY0dW
cWzHLDXJ0v/Jbhl4cxJkpvMtXpMoMjNZg1CRXhZLkYUzm4M1+zBcrEHDQXwUn8FfQgoOloiSa0Ig
m9Xz30ZF/QEXuaLBeUm2BX1GLD0r1k1yc+pr3DvRKeYFNQcaeYArRPjK1q91vY6nck2YyrqR9UkP
3VOZJvHunSmL0rRnPh4B1cfapko9/NTVpZABZ5UPafOyXzCy5kqDApveUt/x1ZCVxHcr1F3M+OU+
Mdar3xLU3HKr6rgvhvG0tbuhX6TDt9l5eheOGyklOyYpkh6jT3Zqm89azeHx+zK7D62ZmXSstRRY
cJCvK7PYiLLmR8OVGynQz4s6PYInytRQgDjAWFJRPfPVp6ub+hZ8OFwTULt6tIeutlSK+dO0vVDR
0AqpUTCIx4GO0VhGEfBp4ISMGFdG5bb52LMqJ9PMu3qiWfZeahpPTf70DDXXWF0V5VGw+pRJ1sbj
9FF5Hw05pQfT5CqV4fSlvNaN/VzEQc9r48RVPuqk+fRGz4wHHttjO/+4fnTNsnoYPMHxV8HWsqnL
bZPG8Hx/+Wg1N8fu/GPLp0eqmvB88qv2sEaRrFieppjrGtvo5pOGdPu1w6PNkZlsVQnw7FFSwmYc
Kvms68UBtokmir96koykzuyhugy5tDUSN5RSfQxhpp1YhgGxpJR+Uh0mqVz1SlfKeXCqpNDQKstj
T5bUsdXSwQrKTIWxYAVu82n9AVWXspFR/WGDmkC1TwOMmN5IeHYx6hYGXiARdGQlmL4MY/6oZJ5o
m+26VwWzqQAH2GRNvnyULyw85anl2EmhY361NpO6wkhDD45ygucPq23uIyNbFl7ZBCN4BkOjflHk
8YsHYVamlA62ovfOf3KJegQdOo2zz6kSPwqUPMApmehYBmY4KiTLMauHRzUJ/8MkjsZFks5a6TNH
P4ZSHQI1EXpY+mP6lPNRY6Hs1XS5YG6e0pYCcxy5gV6jqCEPQ+SwTYOcLi3HRoTYPZSoDrcEMx89
o7afs1fKHkQEtd+ZgRe9YSGQbDdd6IaKMtb11tNf8MlThH2LdmKzUPksIxx5iorWIwJg9QkmOKqb
4Qu8ShHRidJRtnsoGRoulX3oHvaojqvJI3278GzfLwy/5c6VH+Cckub2sX/K6Bam0Sh4or2FEqvU
HMOQ/rVU96i9vX120epYzsxZKLOTahZ+0C175BB21CEoBMSrqqY+jj8B1msp8MCg7cHo9UGc/ma4
DUxqdRf5I/u5i1MeUz80ivJgFWE5qrU3K9PIeuMClcRgV/QwWTdpmC91I41mrc02Vg/V+teuTt0L
HaFGrxHXNagK+o8mXDy1teIH1ax4UHx/K82uqcxy//o1ZVZmvRUSpsiOfTypIqmQLCp3j8/jbqOb
aAdvakWPIF7phg0sKFSNo5JYKK590rdTS59gmvnt1IogBVWV/VM9M0SHjeDeFjnYARsEWmunmvdW
MogtsYQ6o4owhu4pb12nCJAry5apPvJDk00Q6gphdlFhxDPf8rlh56eHBXnbtvRmmlhFOlafD93r
qc8pIjU0LtSuXkqR2g7LhuhbGVG6ULHaymwqQ7FWays9Ib3RUMx5dFV8ki15GTbs5btAjVdBgKdf
a0ijKpZYZSPlN5Zeics9WiRybPdVO8+hPtBED9jeKDShLck6+S2FhkAuvNQwZ5pUkAihvjPp1Y02
UmK0DnVS1TBP5F30/FAuN58EMLO8VBXQvuAVR4QK88x0AYRR4PBqPWiXdUbVo9EOIgeJADvm2fWs
eQeUIn/ZCxQzpN77ULyfx/Zhk6Qp48iSJx+c7qkfFuZ7o7K5rQKsVVvoUgWSdiT7jatjsRa6VW5Q
4PMsXZ19ZGC7Tbd5M6TMKLk+u6obWA0NwpC3aMIH7CB7cAPa5P3e26X/nEWa4r0kddF2Sr3XEqmY
m8+aHDPorj6Vw0ADQ/dSWLY/klV4cQwvoujFg6qldR7A/ItyEhqLfOPzBg7dgtcKyY7o1MsZOpuK
OX604aopnlszgjPX5iVYVj2dyBpbEsM2ECWMKFy+u+emjl6lh2cGeg+vJ1ZFL5V9lSq5ufJcqzaW
uzbIV53KYd559sV8k4lkSpSNe601tIUck04hKtqo0evYS2D52XAwC1mZv7nbqlrv8rYdp75yNQJ9
JIfNJC3frq6+xj072jZPkCmxn7lqUFEOekmelVvHRwxJOZ/12hKAAt0k3NEpr9UyWojA0xRoNFLh
r20ZY0GlN88UedR1Oli0ktJkQIqMvOSbfE5TUMwFHEkB05K5pZily1jy1pE1bADGmgFQBMr1Eful
+MmODWDtU9aneF0EBjl2YpQdUrCha2jI8qq2m0owJhqcWL5zehf7M19iCxfqIwMbhI+KPI+eq5Ow
1x2E6VPBHqYehzk+KjH89WpQIcai6tT9omHgy+MMm0IzwWs5Rp/vGU8DGKMm8g2lTIvkAxm1mqck
V7r82WphPc7VtxPL9qwhccXk02h/5SAYy5HuNQEuWGE1zjKF34LPaYEg1DusQGs3adsRQlZTIAIa
FsGQLstkpbWoUqngMlC2DTqQJKRWRoJ4DZrcJabePBBuXuk1Nqmfmh7yWp91prroBRJ71EfndUkO
Qs6svPSddJM39cwPJb8HkqQ9c5Phlqlpr3kVmm5spKiNSYiJq9iVBUMZZTkzBrmvRi47lmc+SA3F
rdBtrbixNmaIRk9dGLY6jIxi9DAfo3fROk/75TwNCvsRa2JY28NKN4NB8GbHaCggUbE6zREwST7p
SU0pl8PuAgGuXX1F+3v6KXPCBnkePLrGSVSaommHpq3oBCRHJJTIVbFWtmm0qVPyjVhzqYYWlBSr
KZAsglOuDVDxo8VJDrqWrvQ9oYiWcP9GuALbOuouQ+huMmYPVzZoXeqJXd2RrZP0Apr5fsRjn2z/
HQugl7nKrNp7F9b485a2H7u3KMRmSF/Dps5j1DSyhBiN5l2Z9aadBKBTbvBTtx0o0ZiCs6t4YiUZ
Yf/2wXYCX2QQ9y/d9mpKRNSbR4qruSBnJ8YINIf3dulue5WLwrHzdlnpEE5tT8ZI/EFUaVjMrJE8
sZeR1yGeivGnJ/ObkVcOy2E9tEa5B5/QUSet27qpJwRW0QYALVwPxe/LAyDlw4/72FmjYpZ7ucd4
HMpD8TvAi7+/g8mhi2/QoOeYjunZDsCcgTG0BtHAH9pO4ARu4CajZNSMMbBwwBiMAGThmpE79aRy
QTc42dAaShwDjwcHg+M+7wxQfnPVOZ1N5zXMhvWknqgYPCDpOOZRjJEeHRqTnosL0wjB8wES5kPE
9fs41W5RZusv2TT5o56rObhujnIXXJOrzZaXM0EhcXYXzVlqHKL1bHrN8ZQeOAUMAMPy8KwPgjHI
mtYh7zidqaI4qQva58ge311e+KCBBFALqfeJuBH6oFto49TlXY73AdL98co1oPVxsTThMiGvSUOl
w7MHiCWMhteabimSm/G43kBEOAhQYfQn/tgnACryoRFgvdfiucl4vwG8Eo5fG/kQjF/Dh1cP/rT+
mnqy00z9wR/3csDOfHCIBgdjWA8OuaMvDuvDn7Zqxus/wCjDdT0tL2vb+0sH98DZUvjqMyFHtnOn
XzsOnfV6vQ23zTia/zXrP3+wxZRm0PTX8ZbJNnz0t4Gz/itcumMDaXpfb+/5QJ8SPZfbezdOR+s7
U20QOPe75GBtz+vQsdaQeIYyz+vhoVLoAXgDDgvIitHjjypuOcB/77UIx/6k8LA3m0hLNhLwIADm
BI3nx05vnDr6EDOSASx91NKDab4KpuH4M0v+EmTaYRys5PlrbR+fk2avTXNwAjzgaTgJJhGA2McS
pTnAsPPHMht9xvUNDrf7ArCaOq1H9rELN5zJ7LnIFpoL9QB8J34TJUJmeGh7iAqj12kw4FndJv4o
qqNNz3ohXwFGURCAGnS6AVk1ByBZo9fitSiQj4/+kItdRu4unGCoOo8cjB9cTmgIRok//MshuIxQ
CPqOU7RGJrSOXM5rEDmbbLRB43agjOEIjhNeYZrjwscfAIEZwFgCtPQ9xUXlheN2hijeQdyOeKzN
8KcDlGlN4k26EhAmAaALxv7IGgGaW/M0+CpPpG17ApujomJubgno7sOz5vKkmxCPR6n3cQHKzaC3
z4JNuDBGratz/eifCxymvw4XvSusEHp15rK5W+vPCShOeLC3vaW+7i1b0DghawgcA21r7etJciLe
jLqJuRTQfjIXt6JieeWmgQoyr7g8dYDUruCD2OdGO2sdLMKFtDWXPQJV5AW/vSUKqg78FRtgnjFC
owUKh3KKF+24GpPWHXubeEQdZZ4AkU7dbPIEIFKO4nV5i0A8UxoP159jirbf+ltwfu2TbXymPUDF
8XnmbfpbYF6B/PNGsC7n2T7aPvfsoUcGXNLqaKwqWI+izG2tqGdYq3hv8e0YrLa9EYTKL/n0sRUD
9TXJ3ZQwgX+xS9lwAKlsYEJrTAgudGGhyPx7NwTcojBIcdgYvUYRT/4z/YxZgAfhEMwTY4P/C+LG
OAO28eJnAn720+dITIXUEccFQkFMSxwRjgg8fF/jtWA0QbQYPIfwARHyptjn/PuTu7hku+K3Y4Ag
yrQcifd6uKPEk8RFeW88yNZiWIqPhts0VzB9VabB5DO1PKQvHDEIKS710boccUPm9ARXxbi36UFC
VbkjlJO5RbR2bqL2K24Xd2ol2gDPOZIBsFQeW+7aihI+1KznHvlDSvF0XFbP2/tCO45/Bme+kGJQ
QxLExRtv0xwQHST6zKJXC/JHQLPRHHN9h/TPSfs3IIwjSBJjy5OGxupzLOfp1pw2I+62205pMPOO
70C0HtJB5C5/Z5TotE7tIUydiWDNaiPkD1b2EOWJOT+BPTXwwmmwxql7acHcDQcvpxgKT/lylv4G
qw9yxb8VJNSBycaDovQ1m6FGxLDevu/qybpaV4GH0E/GKd6xF91Fm3AV7zKPvlt7byjSHnn0c2X6
lVdHEQhIh7jd7JyIVO+xvrLg0JrDYOaPPyMMeeHbrlRq9+kUedwpuQoXZnl8B7JvPhR1/e+FOvTC
IP8WY2UhiLzigsQl8Wef7ZHyWPK7lOpjqMBk8otwH/CMQros9gLZgU04pz8w7wkKEUurWFbJ1Fj5
KFrz/88s/H5XHooVU3FIw1lYxc9hYyEWvZ6bbciZ+SGxDsdjEbaxbGU8GoxM9AM4HKYGg/j7E7Cf
+5QWODymC/+P6tQRI7dktsRDwImDXUbgE2ETh0ceIC5wjnjFRGH4iwOKQSzWXIhGHlUXXomJBpEa
9Bjv9DkYP8sE4//lSARfDin+8WH9F28v6UD2l21/8+5vgFn2d17bXz0HG1iy4l8iSH+/8J/Lbukt
PTrY/aXnfvreLux7/Ie/buS4O+859FzP5ZsB3wEI2d/tvLDPK/GHj+Xb/OUg+uDiumV//hjs+I3c
5be814BDEgl2u6C/gWkd9N1ssOPAS2/neTtlzAnEa3HECd8Xp8WZuOL/fA4BhfvBlnLg8T8+jM9p
+ahs4BGIdlTz+cen39+5XARvcz68/+8SxMcGww1TxPNG3sbznoO+9x9L57XdqLJF0S/SGIjMq4jK
0ZatFw0HNSBA5Pj1d5bPPd2n2y0hVEDVrh3WWvvxOIWLw5JBLj0O4BycN3a5yNP+ctnfbryxF5e1
vDB4L7KXe2/Lf574b78VF7R8LMRQ+By5+PVhuTgdFssfn7Me/IP4EsrXtvjq5d9pOFI8ZfGLN3zu
FstVPHFQT1yD2DjFFoqcGz8JQyk2TQCSLuoIvCZmxF481YFfD6wFf3HCxwLrYHNzuamLxwMAArbs
cXd4f+byB3IFDtPD31+w2GL12XC+FhhUcb3cHw4RZnb/vd/vv8U38TS5qXzjlnf5m0ZUf5v501mK
W8rmfTrRrYhRi7GXXIeYt+Tn3L8R87p4Un0m8dnEZYqxOWDycRFQ2P0z/0xLPiU2/qeDbJAdeTnm
LfKwobbpADl3SCY598Vr8QlEZDG45gIFiUW1eAOn6QCwXSANKN77RPzdBrDN/xS6Fs3i58CVg9f1
xHAiHgqnhM/fBXcn9i07hMavYlR1J7ZjvsxyhclHTNr+ubZOZw82cdHCsA/p4no4qIsNf6cL/kWd
dPGjip8Ohn3lndjeHHgNI24fVM4mPrf0fzgtb2CvD6CNFld34zPYw2lh2T+1w4FXduXF4vN6+Dn4
j1OzeJADYsPpbDJa/CI+5mN8aeuJ46g+uz+H2McCBgsfW0nNgKMXAytZdw4npDm4mAP/SuwHM6Jj
RoSLBxNheRo4jMcnXuAl8drj5LPKcrHuuXRmB88PK3B3TuENHDozbX9h0+ZpiycjVhgP7umwqF7e
BUNwudT+xJZ+Emc8iSP4KXaXERPm4VPFD/g3AJ2jeOvpZJgiZvy06L75Ct7km/gIDyVgNBTB7Zn9
oEVf8OApcKR8OJ1OD7HPcfto283BYoVeLsK9FIaGjh38Cc1xHYIypCKOUVhc9uVR2LglgyMSEZ4x
h7zOjC92xVBqRvbiXFwG1xK7vMvi8vnon8mKj8ITfTp87CJMJ602/7vqeXCZeB2/RHyOY1ecA9cB
X6S0hYURV7mc1mIFDAFWQByZ++LVxD+xqXp/x0ws30f2dnqwrgOx7v+7DDEUxqHg3YilzYLZC/P3
3POh+Ci+iy+n5ySD5FR8jDvB7sZtYkjbP/vBz+JJwd5k9XCTWEJ/NhURhb8DxP0Gmyqu85TR3/5x
wvcGGiSGaQt3krEwjPKNsYtfwzfVLxY2HxOPQzjj4jKcy9/Q51fxknng+YnHuBRDyHxGK5YZ33CK
vNNpZp8uXcC84fX/nzXaA9HAWglvjgmE53fhrE9nwvovcV7FbWEUUxBjKYQ94KM4LkKGg1EC6BBf
K2AXnJzTE/NwjJhmsSsGnfPIJr5xEXmM9P7J+Pn88OcC/Tcyse2tT6ZzalAmEScTv/jABdwbI2f0
d8f8PJ146yzesnaw1hgcL4hzRTiF02r0BlvxD/cAJ2VxeMT2KSaIuR5OcDcpBy4eMzvz+QeLgF9U
ftaPk7gcscex8Yhb9f8zWruDeJG7g6Ye3vCJwZ4E4ATPk1X53xpGjURspcLQUls4/F0UGI8TzEmW
yokV8vemuPyZDfeRtWby0CxXuA7RHmSK3QChwwWyTw9w0Q99Kdypx0GYK9BP3qH+9K/CiB1i2+cI
rpghiLuE28sK5DceMKYyXA729SrsKxLG9t15PB4zVFXYO7E4RCf2w8J8HgaGqLLhyUtMGmf1hbFN
14frRvN3wmJ3ALCSTev1XrhBPP10+rFsn8wX+IXhVLkHZSvt/R8xVnFPBfTlcWCoZMkxgip7NWPE
67MPG87TL67gtXlr7uuL6xVl0St/cyWGPfen41Xe+xSzbB+Le70Cc9zwzMIlf10wuq/AN1zLHlYH
boAYULKJwZ7pG7AXS0bDgwGsDNRW4OPN33BrUtMd0fcEpQssVfpUwN8Bmqfa+guM7JsDzV/wIn/Y
lmqtLqXPcKuyBaPxfQDuA5pVP/A6+LIXuBv1U/8Frw0GH9zG81s6gLjH39WX8if1AIHLE9+nnORf
tJQCRehcAPS4mJsmFNhueIW/QAAnAb+bfUm/IETqnuS3GDQ/T4hyL+a37AO5NlO2J3RyRrtHrXwQ
CC6VoBxRQ4C6dHANnTkoACCIQCyQhCcdd3dDRMrhOJDipykEiMRC/C5gY7CJQ8IEhA5d6Kzvn+8C
TCftxz3F4otye/7TYaaSuvzQjtF79K8FwXF9XtNvMHyfUH7/HyIBiEKFCtQu0eifcExMaf1PlYUa
O7+Jg2DMnoxQoLm0HffIvCAAuU/PBGu0QulvxeefFkGD0aeWDiKcUr5AS6PRat8/AYaBiAQbxtUi
aTNgHbMbqGBRXkfHorIhRZOguo03/WFSRiL9KIDlyJZs759o9SzD7fNaf0ZXHvH9l2r+YX4D9VZ+
PN8retHRjAuRX6edO+A6n+AnYLwhA8adhoWI4yTZYAym0YlxflA4/LUAcNP3pl1wExtSASmkcEeG
90lo9K8in3pDoLy3ydXzCEF/9eBiKhsV02LuggefoTJM+g2B4Z7Wv+h9CbwVswCQk1qNXxS5lD6n
l6SheAn0oNlrBIyZjJ5cqMeoR6SiSjd1g5I5sjtNGR3HFLArfLyiNw9aws3NdNkD1AVc4j9EHShH
4M9gDuMbsAhSCaj8UABGQIf8EtYS9B3aOvO5TaQKDvG/dwljxb3GlmJE5nZDTA67eHJQ+CuArXIB
wPvnNlJn9z8IK6hKsGSCJ3B+faafVWdDq6wn+tiQ7fyKgIL/Q3WPOnIH2UfwPVEdoOWhCZ2JhBZy
33/kv4xEA34Tfk9s07oipgMJEE9RbBd9OXXUGZDAAOEdAaACi0wmtGJKAtsEUC46o85FohIUCHMf
BxMCNbRsuIO3Aj4sNTG6FLDIISDkK4S5juyixjdQRMoX8MElIYnBB8ifM4mKRqgB0JnKKhyqOs8f
Xht+ZRKsZ/0hDUKlgN/6A0UC6OHwo4FmCMx4AjZIELuFUBMb+hlYB6guaAf+3K9c6qa2ZqcBeKkg
CuqltSovsldvlJWyGj/yzfMLbBy4WvO8Qeu2/lDP6tm66WcJIL/0IX+Eh3T3PBW74hSta0TJkaqO
UYP7V7ynX+CZj9Z2doutjATxnLrlMBabCUYNezwCoUguAVMDKiGGV7ITAKWvBPFG/iy+Qbw03wOZ
HDRo91T9f3kGFGP6L9WFpH9C9BZaTP0HaN/PrgUiZV/GDy1UyTMekDYh4aC5FOYcsNTXHqTiCTQl
KUvo+8yx174fFr2vwqVlw79fwP26Q9D6YUBkvQUnn3P3cRi+78B1X4FxrN5rHNf3ua+RSMnfGC+l
0CEDJ7ho0FWLPbD850qkIktaYYp4xWJPm+H+kRUT/hZAgoXkFogUxZaL1kmkkDhSoFlBd1HWxppH
NvvmtHDsQfBp8MhnJSkwhuPPhbECpwnxCC7UNyjf6Fwycs6Sr3pfh4JUkIfFlbuJl5k1kroQ6YmE
T8x2z32r2xeUk95gx5vMLRLo1Zmjt9LhTjaUWwIXagc6caMjQybyvD3kZZTmkTr1KHiON+gBoAmp
IxXX6BvjPHsz8EKUtYo/mbqAhBkyqb/smAXZ7k8ehRqSbwTxsaN2Lqga+m8sNBSyI72yvioKGeC9
gH0iSipUAZAUgFBB8/IH+93ral46KGnDGVRTtS/RK9Lt6sLKQwJCcJAhKddpEK5RsH2z1lMjkP9c
NM7sQ2L/o8vBd/ddrPMPfR+dRIpoXMAh8Ru39kjs7GI042Dob5PVfIMKFNrAFNZhpP+qb8b3BPha
8EfE5HuS+KpP+opm0H9yISkIL6SfxTaAJ8SWzC1A5GiCcHhohIwJcDHUfHiuoHBRe4LedDOC+hQB
sN+1pKfSMxDfW/JHCkeaDMTmtwzP6Extzkesr/oervDyNuWRTPu1PIbAVr9kGOfv6G+sqz1t4dAp
8+N1uB42rAZ6+jLPSEASSYlkpSEyTOSYqaSe4tP4rkGmC3Sf4ihVmwgTaBGK129kQQmgwlVCRr0g
l/o6z79J+Pvzi2r39OijqVZQHdDoWSOKTLzZ4GeKak+4rnezDy4zCZp9QjYB7oRLE2ZXX3zlTu5B
3MAWTCskFYmDcd1v5rLBPQYHXm6J3Y8qSaw7SWdaClPIQhyaDDlFg6A4xAaE5HoXfc4h//11neVa
GByUk/yWkDS9ixywkx5UuJURC/GD1sp25D5Xqd8GyhJieaAerXNGg91+h0ms9smqfPzlq3MfhDK7
Q7alayC6f9rPE72As0N3SjqOAmHx547BjRHZWYQA1wWCfcaOkJKUrkzeCxkPEOHHwmuoYzVU0uQb
fawd7PwGsj+iccQg1k4C3e6Gvk5KxDywzwnEX7QPSQ33bxhzNJq2KBSiPPiefs4v9Nx0LBfgl486
5qZAzrBbTwgZYgYoPiRBvrqrKFPcV+o/Ks6Dp+yhpqpHxaKh04LiAcxyuD0OxkbgC8MbmyJmbFjj
7SCb7k0sJ8ulRtyeYoh4VBpp50OhZN8fZ+t+BT2oppzoGx7p9BXxDdln5pbbv7O1lSin2XMP3cwv
IbODsKKPQXwIRx8/V/O1Iy0D92Q2eLJs2aGLyrVCblLx1FXyTikj+ZL/zYAFB0agBAixUNLdvtbd
ar7qhCvSe6Si/fshXtGOxdL2aNgghgJgGT0xsGfyy6Gjdml4FPfY+6UN1oHtS/ummbtB+vHPW8AJ
O4JrNq5CdMMUKjrdARH4c3HGX2BZCbU0XDWEZ4HCvARbhxvTAiCg1PmHjkbWLYPt580LF3VCdhHo
cNgEoYqEWtySTvA/XQg61s7eW2ryH+aqOuQr6mFsbn/I+u/wyDLWqAmJ4mS5AiDuzTd3JrS2H4/3
N3Sy/8mr9CIKjkjC31SAm4QVHI+iCxmlPfBqYgx9b+7HDwnj9AogGFIjbUkx0eKFwpQ+CjWC5+98
M95qyX4yCwTlCROgPgzUuNG94NIqF3iFM9+EAaUgfDMKO6mtMg1xBHN6Sy8Ea1sj93EoVyNRd4BS
G/VC5UNf3VetX+1fZyx7i4xfs4+Dm+ZVyxANqftK8eAM+Mwd5llNVRGdDaHRskQD7Z3+fcQuS8CL
S96gORaiAVAwH8m2Wqfr+ickRiSE2oz7gqj+74liIZdKzIBs0eS+ldySWfYns9TfhGmELojPtBUL
JmcXoSq3pCP5miIIST5QXj7fj3SR0x5N0nkkh9iz4tXrrJAcRzMI6YRLUTs4eM0vmQ4Pcm4wUA4u
PE7do4QaiEqG9h3f4Cih76WQxp8CdGG88BRdLOQHxhUK19Tilq3becNeo6VkTyUamkmgfIsdzoNm
Rlsqd9ximaghh2x1VN6sHwvniKLghBacTTth19zVSPrRvJmG8KCmabFKlfbClTcXLV70X/Bw+LsA
OQAGlxmPwo3lIAxsvlUfxj7eNah4URBg6eWn14WCQNBSg3mxQNNDUQf41aYAVZg0weSO1jue6YBC
m/7VxM59hUTaKf+C6Q7OGnuBAILxw4+1TLUTH/X+Hv0UZ+27ZPPLdvJK9bWPHEmS6qBWu/kFTxN/
UyaeYTcDJV3XKIYUB+KalBpbeBQ1Quo3mBn8SfTISiGeKH+Z/7gJzNsZBg6UOJJGh9cvfjVDe2RM
inEvkbtjIrDz/CKYKFHWZx7NfthY6/duQ6LLL98IsrBnKFDda1h8/RbosqXiQ0xXK916EImwJWzu
1ypfKrR1CLpDDyob+TcC4GgfH1ua1XUe4k2sd0wGfvWy9lovvOjnuY+K6kEIK0KiARRNoFeclQCf
pd1a3kSz8tfF+onozF5RSafySCGDxqS+tn9h9UVlD8lcSEsIEgqWcozKKpqnSEBRWGYXzlZiPQ+r
+4ZVzeF4NzWyfXQ7f6eiO/+o30GZRwccjRrVK/ANrhHQXzanADcECaslIxcYrkjXIGeBIarfgOGf
cGd6kt9QBALpHXSnSuDB6qz/cU4MLcAw1ic0gu92QC2qOasCBo5TiW+DZiO5xXxFQDCysVKMj4lp
WCX3BRYmxsvVAnFcRGmdaqXsVmfr2pyVNWYWnLQ9OPTwZnNMTvWOHtFsV2QXaJ1Myb+lNhQjrvjC
jBBIbTFnU4DMjF/sW59vZCMVUdseOll2k3oXPrv8Nl0mLLnTbZJdjhojt7tYhBLFLHa7U8dC7X0I
LE3x107pLQGYQFTVXICYrLo13BfMgrhVutN62bLdgItyak87FUhwml5F6YpmRY/5FT+12U+X6BP9
nxi8AZsSeyqRlD76zbSJ5hhQHTWc2dX4FgKa24YeChQp1AcxFxE6zebpPtr5PL/2OKIDGp01ytLs
c7ipPnexTwN11a+anxBtRxr9spDnaEyge5VKAIiSnZhC2akWywJtfrxtEGLEEiwX8gblthXU3Y38
pb4jzCcUi1ljdLWlVbmbvIOK3UE7OCHSgkKN2HuxPmuiYHo14FLcn+7YuRmVzRd7nYEQEJqAu+ev
9hFd7rRz7j5D8G/oAuxoXkokk5zC0yhEQ5h2PbqO/Qm3DdmgZGWsO+QfchQj8EtPCr6a7ii+vm89
k7X5q1CxJJuNiRKFxOTInkmT6iNdMihZ5jvYGq9LBn+GLYUn7lPZ3cJxBMJG4jR2+7c78mzw0D8Q
0hNeMbqZbGqyEN6bfahu6xdQSFmEcOpo+SDmG6Q89gWMOiFaPgs0KGFLNKA3z39iPBRvoTALFSIJ
L/0vEL+vetgYhgGO3M7fwB+8kPtaJQFtVnEsR68fXVANp+6CoNNMc6tf+Y2464ZLz9q/WkDc0Sik
2SNpblqj2oL3pFHCfXov7i1QFx82A5HIgAfMktjLbz2CNgxgjviQn9N21Xv+Su8IM3WIJIHD/mMm
0hSBJy04GKVL/+7+VB6Na/sWrrB/sCS5MDJ5JFakZRfQ13Kw6UWEJSWnAdoCuUtjTcBhkBDkmHFO
jwUox8YJKT5cFijbTFAR2g1sRSC9CpwunPhtGNI3VWQE8zeE5c7yIwOsU32Tc5F+SeHpn8lq3JIL
YJUSJeFVonHAyoz21RVoPwg+ngLsAgxL/d5DXQIAqgjPQYESI71P6Ez2b3C6Q7u5O+Wb8Im7vRFg
Hk23kF1ljVFMbqXp4mZBNdx2jAVhsgWhAYYWXzr2ifbrDxgUS6DsS8SZnee74PLuSXeRBT0RcCJB
Uh9DCMdiG7PIBByRmc3d+aXfokjyB2VAyPP0Wivb2VuB+NhHypRrYGjHq/98dwE/oWZufZCYyV4u
AjiDaFvOImn27a1GIJRc3w5C4IEthNTCRt9o22aV4vqKZCq8Q4eyvxtfqpmr+ZTIgIpwl4zuUAB8
qw7y17Rk4ZrIM5ZIO+D54jjPrt2+W45gy1By3bV+vLJEDtU4/XkyYu707NtDKeJjYZjOTAohwEIe
3R69aTU/agAKcv8v6Pi/CCndrVDZFfYPEH9zsXA6kiAOrA+8O00oJILZ8tI92cyaYPUOJXCwa0R6
yFvFgE+I2/nNLeT7WLJvzC2xGR5zRI1jVA6V4Pk5AlbMUZOrDt2hPdG3DeREBBf2rSw2Nf5StkUy
j4SD/gk7E4onec6JtD9IYtNlCiEkvmMc5TuKSRWQ4oVSOSG1QfDWZAYha781jtdsIgTv8tQ3CKIh
Lb3ujkquQfGTS7K5C7A94fNGWlYjzcldQToEXC3EQuMBly1ct196tZAzlzzjiAZqFPkI6RxEs5OW
O3BfiX4XWJ/sqPCA+9OTjt4doj4rUnYSc4bL5ktZA3CyeLikaevH8CcS2AtJPQc4eH4DwGzFHiQp
UOfkP2PRtH38N/1AbJNv0mlEl3PuGr8lgjG0Zovs4aBi0w8aYXclKMU6In41sobkKs3eDh8A3mdf
KU7KGlq2UOUVcqqEJukv5g8iEOYv+sx2aHpxVdFGWfbrmdevImBZEfJYWHzhVZLN6Hci/uDmtl/5
iRY8W56nxYyQ35kMdLmj6JZek8Yht0/2OHljd2D+U6ZcZyeyBcgvflRnYibpAXbHGzbyvwrUMoC1
5ISEUgt9BbkNNAV2+kNPhEriXyKC1NO+26NTGpO5qj3KK2tKlQR5VIwuJWT1C3UJkchRBJ5gBZu6
+BUW/UcGpfqnSYWLg4owOxtFwupK+nhO9xyRi46+dGsRXtS9Qor/3+w4/KsJD0KQTSQk0QorDmgb
L7tlt8c+tZNvfc/XTFsz35TsmSQ+96gAP8gfMxsh2jXr7hvlknWyTg/Wj/LBANjhGlzqhExw0qx1
JW68/lnhwrICNDfPUwg5fb3pSlfr8mRZtnPZywa+7d7dK79/1TRpJOsO4j8+aYWEilecubM+h+Gv
FNuKczah5UQ13lGkTxZN66cd+MVATx70pBiHfaqrqMneb3oFxKt7ESWo1td3DSO2x+a/KGm8uura
yeSGCRRlla1idp87idbTNLdt7OedbFvXfI/hUJwAQaWqgVaVAUreeD17P0xvpSRH/qyhofBdrqCD
ZtO3kj8nVwpn13SitVwrG/cAMLkuqb0fvYa5H4cFvMuoXjYgyuJhtpT1st/N1Tyj8ZskrbUnmg2d
NJB5muvghY360hsmMOYyJr9hxl/zpt/qFdUaOnygcK0Mx0JW6H1hvg6mVgKgmKrXaTbBDugzvAu4
LouqlDVfTc3NvFHoZGA9v9LuhSZeeU8DqT3oCfY2kqzS1rW8cI3mWdFik/Zu9whNujsTJCtRqY0m
HnalohxoNHhy6csEBI/33rBhSYUzz+CGaL1meFKiuv0wAxfQSWClJOeZNqd5NK7vGoLAaswJZ9Lo
SveCZj5p5RqvsnLoTKaYWzUt8w2NV9BETHCIajjvs5w8Lv/IMnhgxr8ouRPqRWPs3l+YRCX8eamy
o2Yk3+VOr9yytzo3v0eSV44hjjGEPZ5Cf3dnWTkG6mAgOljUil9osMn7WW/S+E+6B5IEYmSodD9N
B+ldtqyV3MtNICkt/VMl2VcrK/1nZYDCixfyQ+NsNcjymzJV8rrVWrr+dpAj5Ge1orld7CQ1gkED
jAxFk/Wz2pAU63FDZoMUrYy8nJ0T4vuQlfNK8u6saqPiPyFZIc7RVOu6sEBHpHRf0C3kJGgobhep
PAh1pzEiFa+lQ+QOT5JIRkprr1kVb8eaunMrIQRToA3SzTYySaO0QMXTUNTDJkZsJ28+6Kp3yDT8
NbOgFbwFJL8bu2lhoYIojY4JpB9x1znRs+al2XDoanXE/c9Nxwyi0a6mY0EtP3wrjX2DD2+SK7bc
4pgKftfForHqqH2ZzdkArBraED694aGW7r2+zqJ/9DEjb1Krb0PiVyFaJ5KvUmB6esm0KTkTT298
oYA1vJekTlCASCEIAgCQvQK5hWIDcdTPujB4alFg0Iy1h6ODNt/n663DlvTDr/Fct+oy6rdmBjw8
9p6JQnkHXslrFe7n8HJCaJCF9y9Xg4Q+9b3m592hR5hHnVS71fZMm3XWA6ZAbKNf0q3Sq3CiRnT1
htQfg3NrrIYY2TVhAQP+NEhepZrTsI32bopQ+pw1AP6umdlF4rfTj4Wj11CeqqVTAC1Xjb3qrehJ
fviDTFeRt/beBJN+KKAccFSbbdPCk+DT6+MGLZkKgZ3WmUf5tuM8r4SuQ5E7M7jwUvOTafDzsKST
NGLejZvd39pNcsiG0imXk57t0V2ScIdx1zUSHfP7hv6jm8aYraI4Wk2TQhsAmkfv6xfY+rZy4xgg
Yxx5cksrl7nkqd3MY176z5Vp3IpK3BDX6HBSh630JD6t281Tp1ZIpy6LrrgkK8zaTcF6MqQxXEeV
ZRcliPS5tE6eNN49aeHkqM1SRYmPNvaoaEvUy6vYniLVn5W9/wohrAhZUNPLlQFiOUixme6OcevW
NQ1D2NaNNphJc99c0+xUnc6aPXWhp4/Ip9Kp6anE8O9UyKidE1XI+LxoOkJLRtjbGLDEfMHcH3ZC
szi0vwp5yZxHkbApdimdP1/9a4G4JqlW/b1WkVmhtRFlRccdNyxviM4JytsJ3g122MS6Fp2XniSn
2pWkifL6YpS2OS+95NOAiQmMX6cgqGvuXSf7SpYb8SSe5dDuE+uJizZssiFaD77SlPQ1Fs4sGdQ2
8WQ6lM1pftvMUz9rW5hmqp9QNFailUkV4cofpXRHyHS2zbpd7EjJXs2OiRf1exWRARlDHg/oA9JH
OlWRwtKsvSYbO7hCXFLz0zFzrXJrjTRIluj0V1nLPFHsEN8FdnJXrp94HFlKFlNisbf7JqVYpg3i
LmbUqXotcayMjNUhsnCXV7S7/xdpd69Qx6Cg5W03UEaiN3Fuca7HzJegngmF9nd+6FgCbIDVrl2u
st8ypJesKO3Pt/AM5XTbvWhS+6ak8npEJqI4pXlxHKb08IrUXXGniLMg4psHXfvDYNX5rmojP/ko
wol+v4ZXPgc/q56k35SgkvPllOnL9FWsnm7bNG7zBGFLlTWxlnJMY3PDzpsKZrIVxHifabRMHHPd
3WbyNpWXsAHfVdrQl5/FWCxz87UqX+W6DG9jW/hlNGzpHAt3eDOXCQbGmAZry3MzN67VI9SydVfl
NOaeHInUGGXqRa+BIkJwR/YgbyGmRJLCMjbjOtLp8EElF6kqxDVWQw53DnV42X65LWWw+Dz4cWQG
umYs77iTmLLks7m17E3WrYhXqgHix9DwP65wL92w01HqWFXGrqTIGcV+LU1++Toi9EWxVLYh8dLQ
GTMEdqEOnTL/CMfBmeejp6baYuwAKmtz5h3Kps1JJ5Gf2PeOllwYx2Y7wARPhh0HPsfAIIX/ZqW/
kkS+KCfjk6FY2FRu/joq6WE+Nvssx5jHEJsAb3IaCjvje9rtEwqw+rU2KZDcD1UpHad++Rq+rffQ
Ik455ob/wpqGyeCHBsm01zGHFRbBrs6UfqmgrlVeFBMWzGtaUcxGZ02BHAiuwiDaXoz0/js05T+J
5IFO30ud6aVulHxwpSJ1ZdIUsp2gVIGmQPqJXpCdO/GH2GytMlvV+zwcVs8o22QdJeMBB5Ss9LDL
i8BAKGYisaVCeUop7SPqcmSdZE7myDkwl2jRbSd9V+7Nq1oEVZN4mdp6L4ls04suZnQjJhbrJxqN
XluCjcTrpdeq8GXu74TlzGqoPkm4yvZ1mSzjIpAa8lFn7mmA/kqG3NRBG7ZymuzrCoVOfXKnlH5p
unE6Jx4yJDmtttop0GdqME+tICK5C6Qg7zOHRpjIGywMMp33pa24rJmwMBcVeSQwOew4TyV0lZkE
gkV3GlJYpCYFsbxUlmUsrWIotdMjmYUbOaEMW2fbupW2CDOM6gqP+45DbyKBBoG5JK2c0dpO9/DF
6bxWPV9Qm8HKRN8pPTQHY9rOmm6LFzGN4yqjoh1R/7OfhKPP6j1XIfU093WolPZQvTeTWy/xX5dp
agTmFLnq8yTBTp++MJrbOeBabdpq2PvZ27Drw0Mt49+bpwmNtFBL3SqiCl4/VwisvUynK3M3knvX
6gxXQgm6yr/NpvYqHg5GMzIgG4aKXcVnfGo1hnuJCkWfLCdMVRR6qvZIzGE7VWgI1Nvy7qfzoKbj
ceePCgFieF+2zbF70X7Oxr3fNBbuWmZuVGM7e1GZ1yc70s9ldDNygAWkYcpfaXjtIqEgrm1fVr2p
VIsQYj8vTzOo5dWoHnurPjelfCmA8rTrgdb0Ogmfoo9pZ51u5kmxkTTk6JrX5lXHGwuUyXXYVke1
YYMBr5zt9CKIyUnr6dOdP3q0dGrkc/R1nkauTtyA6FzvmjALQ5pe5cqyUNZ1f3ia8sZKaUlZ+bMk
c60odubPp1/Gwzly41mxLtNmLQnQE+Kn6ejnhIAKuiDFuGoIwwJcHlr/1pV/f+6NAjrsR30HeHVL
Kn1V2bl+57tfXoNXiLseF+TYle+yQ2gxlw8tYLWp7FZj2p1KCFyDl5TzTVzPtiGlmW5FrgiBkvIp
u6YEKwqi9KwccQTvXklgqKIcPLeigGikbYddHSb7InGG6WnP+4Dd3LGG0aE1QccG1NKO/Qm5MyyD
nM7dyeu1NGAIDz1yPb2bgPbwkL/qnCz5ZFFXt4TvM6890ihW+lx1IcS47D1Tqj2LspAPCQ5EQ6j/
e5+YGTClWz3aFJYtvyQ/fLKRytBVu9zLnq07+INJsaKigxiRoZ6Do4mW5mCtQsOf0QZrjFCvuE/O
bDsiHx104PDGj7H+CJ9vBulBr2tA3ESS/Vk+aSO4KTdWhVCR02XK5R7OifvHS94/adFenafJdHRD
d2dFc1TnqOYEKMI4iowhvWOOgid9dZNZ5SoYspJroTGOSTrwrsG3LrfTeN89m/6gz+9HlEhScqsD
JguTszSSbKXqZNZZ/4p+XxWziBbA6Vrqn+v+msbTuYfQ/yDK+FN60p67WQ/4p93dmx4EV9AGkoaE
wWw5tvMl3eb1cc+uRXxWGqHXojM4Dg+rogSQ6Rsrk6m3NbapxluzJ0MMA5gUC9HgVQPw1O6t9Ds8
p74MUKu7gw9u66Ct88CaA5F6S/NqKStLOQ/XYbfWkBmqOxZ9uu4sCpAN1ZxvKdxMiZPVBagqSbac
l0mNYKjxGImyh8kxM17LM1eaOvcFaxofMLIAcWovDza/N7JTSqPuyc3MU8vEj1avRFmao7oMzcrR
gdAVobWM6pumkJWrqErW5ySEEjxofoSG05zoTNXcFhHtJ77r/L2OGq/qYQyDY1Q2vflaP+V8rbX6
JmT9WnLpd/WwL3L10Pf6sfKrqmYfQG67GR3bVOzZ7BqbARKtzX1XTYATM39SLi/Y8bleriN5tioy
cB9tupJ6Ekfyc6l7hll53QRmLkdEtDbWRaxsCETQSEPayqnq/mgpsA2d1gKmKw+bgoS4Vb7JRcF0
b3DUz03SAgckX+oo0eyiqZKblLpbptM+H+LDOP9WGwUzbx3zw6wajpKjlfNDmgNv5yuFZJ9bRvSB
p0Y1tayX3jG1tymCBql/zZA4VbudooaHp1uPjxBZDdJ4QH0fU+FFCxmtIu6sjtt6sEh1JV4s73BG
KOK8z1/NSqlYskZFUEtnJVsN0dtfhDOSecDzIG+RBu1Sf7jJM2eUsKeoIwxkj4CMABWtnQIdsBlK
XWIazPCdbKCGMODs1H1Z7jQgQId0pEWzEHQPUyZVnM03ub6/F+F+qrpgDgTpJVOZH6kMPiGa0ViU
O3pUCYpS+hlnFXqThuwbFY8JyYbnOkW+d+qQdicoMHtuSjWuO18ZQG8lXg1az22FfrS0042ffkTs
amb4kzVihTO/iXXPRHgigfBP0E0vbOwlAmJtra/6ONp023qubopK3pYmiNjcVofUSxVPs6TAUumN
cEcy2iC5R0bvpXvTnZb2VIcmCmnomSqqE5l379WNpx6HRFOeyypRdyg4KB2c9WY6zmmgNTv+j6bz
2JHcyKLoFxGgN9tKeqYt370h2ok26P3Xz8nFANJiBE2rKpmMeO/a1EGGkqJVUqdg1PD3ghhNTVBq
2N7zLMgMHSss6lYg3IFD0cTtKb5ODipqBrcBejabvS5jv39Z3w/9sTDE+XJ/46+ljnaatZ8fVnMM
5HHHhlmQJ8kdifjjJpy44CQFbyGiggBi1Ci9hthJqgambgcU6peUL5FmiFtja9dRL6/7meTNS4eW
drMbt523ZDS2eLnWvRUeZRbGccPbJ1upN7IzwqsvOP1SEQAqBvKR0WJLrrcth6NphZJaRzZDJVFy
ekj1roDPTX/MgMCZ6MiHdHNr90iv75SzkhqXTjevk2kT9kbOFR/6WPcPRvvHRmYWqIBe3watvsnq
R+ZX8MAGkeYrv5Xs9u+mboQWIRN9HpiHvwuf29MxVLdx7KTv0pgq34mTng6JFGlFWtyahokm9Yt7
hyNqdS2nTabFTtR1OKtC9U2dxFrQKkW79hlNsIq4aaq4Gf3nhBGK/r9XaPR7T7pe9tjn4SNDn7ta
TVQtQW7663CxCdpxu70kaoepdo6ZAxV4t9q592iFTK7kmkQ3nrZjEQ41PkqFpPucvBCARlMN0r0J
LC5Jm0uy1DVvyTKfEX/Q3GW9lesSOgYT6XDLHZX4RMNVLqkA61pGj8wzT+I4ttWdYTzTvG6LeLMP
Yzm9oV6PFUIsQJimDGRqlvwyFlRnK4yzRRtU2XmvzHic4Gn+yaV0AQ2V9MWfzUsrLjZlHY4NIM2l
rVxalegBkwtYckX3XYMawd0yf8iRrgElsXQcHABMWmxhBwPvukPH1pxB8havUx1LFrNuFVUSEQAH
4kxx1o8qafci3neJEwBKaYqeq9Vuekb1j+whZLa/dYckiGqM9NYIyteU5MyK3uySlM+hvuhyeZGV
8rLnyMIxtTps1/N3K19X1QiHfA2Vo6cAXWLUR1j1RtSIrxfC3+bMtyi3G038DBs5R+Pl2FxHrq9Z
VbPCKhetz84N/pmdotxh4H1nHYaYavuot/vYrvtkycQ5XWt/n7F/zJInDjBIxH+d7m0638b5zZ6R
dZF1VeRboHQSeFBk86L3U+ujc7C9faRShk6G7DplKavSFA46ICuDo9JStt6cRAOzPz3W22DNXBag
N6LwdlZLnnFlw1eeGB5c3jYSCV5KPTF56QVo3wABlBM5PExLTE5RmY1XG8rpOaLNzfJaVNtbdxHG
xwaiNUHaCycyCJoGHlVIEJpkm6WXQtu+fIyivjWelWrnfSJr0tvfOr6Ww2Z5dopCrSLp87AefGhR
BofVE38526Q/YtSCGx0cEJO6vtVGfdnVP/UECabglOEKH+01NImZXIqQze9c9r6JX5u6K9W66Bb9
qtlVGK27z6rfci8qv/QRg/NV2MQbK7eSY3MiSLLJJjflBdlE5u3VDx2PuAZtuz/Wqro1JqMW30+j
zDyJszyd3rqHHoIXCOXPLNleD8PvFQ5ulHz2TYKtEC1yKnK2yoQU8A4fi5HMdp9kjhavSx0rnpC2
y9IxcaLyfUbXbUvcrmaio6uubPKV2+NWemq4HdhmKjyijXpRaH4XynTVu+2qt9u136dr5naYvlSN
OsaJrQlwVj/o+kYhe9pRiZZJgw9eGnmgFcrD/VUcx2kfkQ2r/mknWUoFS01q5o+qwmxuSt8zlSKT
wztE7bxKxqgEn6e2bqZHhI8WhK4VnRcewC1W214rQ7+yQt60AQ0WkVKVzOyDdaN3m7T3HDrJtxZw
SPMBF1VykLWMoR0VjgcOk8kugU7kfS+uBDw3z186aEdq3nbZdYr/QMH0ilCBfYhyvlRlN8Ym+7s2
1cQ6PXbfmMtIpjZGVMWn1FkfurR8FIfxXraBttZ3a9xfK/DKY71yQOySfbYJsVQv8oGwis6hRgIF
FKAyjWcL6d696mkKKv3L0Ac/UwxXxY5rS8HhmRLRRvq55bDd+nuDI4KMNRgLFBEjb6DT38suyazX
XdoBlSnoAzW+5kSCpSgxiqDkl9cYBwtOfhvp3/LalXmszyppa9SyLEnNGDVxfSmivfAlW3PtZjb7
vfIXmHA2evVo4lXuY0mwyfERb6vsr7bKBotOTqgndagCZ+8Di3ypSjyOTQaUR3D5LNN0QqujWNx5
jHsbmuoa6kINBXhG1/2a8nhuzGTaA+H4zqaFttOhoZ2SvGuTPf+xyN82QP1Oyc18pC+yxktI6qLC
CIyCUHbHso5G1rO94zOow21eg5Oa/06d0p8HePbR8CyYABYKRyPD8P05aYvRCnYw1Jr5qED/aRye
nvdRxyXDoUvs2PAxW/a7tpYfzVJ+ML+RFRfo+0LgFLytysWYzWEq/53ovaJXiuNLYqWy7NHtmbyW
fHnTOmKH6+1DYPITx5u8HJ/M6qeUACe71T2hMGdkIuSX9A5+IsJz07iZlUQ/mnO/6WerumaE5xUk
RfcNMk2TJCG2GGm41+QqaQYqWrxHxxMBYYmxWWJgDxXCtwyaQ0espgLzH7lFdZGAjirNeU2LC4Pu
pQLvapFIbsfnuo2Ion7OlkiMNdolGiQUCHQ5JRLX5gh1K127lbtz0+LFHuOScNkOPq0jYF/va2Y0
J6oE/HLjNdUS2aKItJMYt4TTNrakLNadPlqu6xIfORofiIhyrkPT0oMV3/E6kc2YhcvkhK1J8N8/
7XlsS3OiE2zXdeZZ8OsbVTJxzpVx7lnEogpGdN04Tq3YGfjP41uNwpqbaGs7fhrsbd81XGZKt1z1
jBpSc2rIX/ZSi01+xXwn2gL5BB+KjFh6ziOw/igfZrCownUg8OsyEPYQzD3Ezmp7A8T8UzvwGNAf
1E8p3Zw0G//2+AYE8n6A1VvItvlX5OJHSjjkgOYeK1jXjlHHa2c1Hlvxa/faYUb41eDFGw9fHVyx
vzUH7Mxix1ujxlK+xhXC5GzDJ+TmOwq2TPbhFf2+Pk+yRWpv5ndwDJB0Xs73IMezJeeB0xIQjBoY
pZOh4nWFyl6CinxmIs6m4aQQWGZuk2c3dKBCOaziPRd3Js5ET4TmGa0ZOQabsHQWE9UZmpYsNbc0
msbVJY3v0mTrxVLocJApdbXX83y82RwpU48/0SR2K7MiTtB8SNqD/AZXebIjGgnuv5efafMwqY3n
vgXYeZRWfyu77uKQ5wq6XAF/REu2ecYzZ0iGZ8bqMRVE45ddKJWs9ZipljJoVnc7rWN5tVZxk0fp
1ubL/Tj1o5woM9FGLat0pt2fh9Bv0RkAmtpdFctdOWXyfG2cnAjb38vBL+oE9aIgMEDPfk7Zx1Nu
YIOjsOIo7Am5nMEeWmXz90YOd/nZGnjTLWKXjybYq/nlY0/La2nxCH4whvP655ECPirHK7oVDstt
+K/NPjPSgDKHmUUSsTEeXmacDAOYBNlOrRHdoZquzNCrnuuF9J1DCUo8GLviDZIcTLVnFv3F2tLr
jHlMej/Kf9tF40QZGD5XmbRCkkWHGdzxJ8mYiu028zMwD/v6XV5i49cejVx1Q8mNTbbqWMRWx+NQ
ODEjCDQp5f2ZyEEb/pUI04drKb5MFSn4qTCkm12rV4YbDa5oHPDaoGJrNmgE5SaxpLXS+5MMqdxU
D0HrRPutmdcjtykZ9BUte1UZvtWSE3//rBwn0HQ5kMPO7gC4xrDL3vbsbCJYKQjodw34HVIpnaKP
q6E8VTOUn7dOOCpOSuYbOYjjpBKXF0s6kWztHi6YnFpcMdgV2NQNC+DpcwuWV1DGMUfmZZ6OZo+K
+cFfSv+vXJVHa7aujEdqd5bbxoyrLRc8yKX8OujLG1a4RgEbneNxk+P6F1zvO2nB40YCr/x0XVBZ
nBK8DMZm9PtrDaBhjEgAbLaov9d9CTZLnLexAxRDdVm2pIUbRMhvwQw35kB9FnYyBQPcqEG089hb
gWnXzPWEx6ns79MlX269Mb6p6N/26qJ2/BMgFl3yOCZqNmOh/8fHVjXrTeSU5HqKyjZDLm+7WY+u
ce5FK98sabz2uXNusZamK7z+AuoVaDWnC+oNV9nKqOqlsJVulfm3tM3oeTYXRR0xk4sGTaanihMj
z3NmgIgdYWkFc64GZMyB6RWW5uZ0LZXAZLb8l7BuKrtYcnevBXvPe7ignq43ZPcHDv2KVLtFdiVh
M8djgnJPXDOUS5XBpCUqShTNhgYZkEc6NK2RM7AbYXoz2XRoUZFSFICplGR3JbOwD8hnSmba9JLC
hrQ9TmxzOB9dkktNmBma2yiMdi/Qefd2JlJoDVSQml3zTBiNTbVOkHomv8hSmX6O4J65T95GBAeS
v7A37DzEBXhUnRY/BUZZxEZM+umU9j90YLX59zzZDHhLZGnxtvy2BArDXruY6QtKnBcehSj5UpwO
Ob+TVggWQv5XNl2Vprgo6RSU4z0jjNZ5WmPGuCfR19LGs/U8HmrBjO0q9Mxvbt/J1FRycDKdyjZ7
jkohLlP/KkD92zCf+GYzjx+qSvU09iDInGa4OoGFL6+Zz5r2vo5tPA684Y4W6UYfpdjm0tjpQOYd
CEUlMhcpHMudP/KjV5GVo6Te57eRleJJmGiUxUViCVrh21p+hnABxsIjKRq/2nNfMgxPHjE58G0Y
1dIj5ZOfkUyY6SJsPMqioNmtd+2VeZxnfvDMTR6v5cheSTPWkxKEKTFcm3jMDVdWrp73NU3mnXJq
dOecLU5+VmsrrsHskwOOCLhHqVgD7Cy2FzWqM8j7kQWhCGBDdg3TEqBLi4wYz++cJ+suEefMvWXP
oT4SmbEj6mMAGlPUFOS60aMruVX6WMkbbcH1NXB9I4t2HV99AcBSc/eaKH/GW79oD3Nc7mVWxfz5
coYQfXYCBix4QwSYdSVuO4OUDCqkOtbrYt1BcU5G5x9s5Ntx2tqNknIM1MrDnFFCljhiPxcO5lro
wdEDthIlCQindVMgQ1qng4pWrY+01etKzdsqQnhxXdbTEwREAlae1s4Kcs/RIbpBnY2iDDbUKGnb
BVPWciGit2g6Lo4YfJUD82TnhF7SWp2jTMTkTuY9Eh/xDH7uzq08MEHxmUu/Wknyq+GpsxK+SpKz
/WJ0BDBK2k1fnastsquCFIlMW5CrwPZzNo+GW9d5EF7+KprmMW9Ei2sWqrXjApN7Wg4jXiWZW39C
VCqNvTe/NazxdSqxsxII3rEWmbgHxyrY4R0+DG6LQhLBehzEqpOVhUzR+KfiEjRZU6ev9FhPKlxP
VauBRqAJe7hjFEk3/lHs/FofxwU9tPmi1Ajl4VKgkE/qCi1+nMhXVdcxqA0+K/Qkurr5ZUdcHTG/
Zrd7A6D/doVlqMdQVXIm/CyecikeMZN1umtBFC2XDEVFOf88ivxawZGrjv+kGDedn5mVZKCex2RS
l/kZYVowqDgTA6yeFKhzblkHZE20tVr40nwmFT3YMeXx8wmVxCR06hVyIVCZAlEnDKNZnpvjVmdH
XLdGXI9+sVluo73LDpTkyvBTFtG62GG2BGotveWoZcAFDTAX+xudyixj20w/VOmWDXnCVB3XJSZM
hf9DgURZebPkAiGwzoe4h5iZoOWsjgoL+K8J249JzkP7t8I7M1hPHxBZPURJWCksc4VzZlG81Bk8
EBePb4KL7ox3NKW+lpnPncS95lqWLVav+t4aHxL6iw1+UVb1k3LhVnIXboLKIQqhvplt4ynb7BUC
74cteTqgkl2/z/bKbU4Cs/p772ClqBXZkJrmcY/WecwxWcEB1On2vle3FDRPGXGEKQi2+GOYPqQZ
3+/+zrEPxXkY++WQl6up7Fjju+e03qunPQM3HMEiV8mVU446wLmmhBqEmaUyZURKW8c7Gh9jK8J5
MIJmQJAExJ4zbPR7Uu7q61Z0F0WLMwYjidgGlCmgPP3SXNB7JoASFktWIV+NZ0/37tA1nb+ctqr7
1HNk+vpZKMa7Vq1v2UyL7LPsUUAPq4lofo5pn1TWBOC/etpB/anpfNTia8HkX5DyDPzfwoZb3Js6
y35eqf+xz492GS78o9GJuBxf1Bkq1kEhZvYLKeLJClzgBGZJ2oRtQBKtSJIXcAD9Unb/OhwHKJiI
IkCCubpmmoWWdLz1lvxeGMvH1tX3Xr6TEi/LPSndZxXo0XHyi7PQkrVvsTzCtqtxjiF01UjLYn13
HVpN1CFcU/anEtFE7lx7GP1MGyIpnWKpC6dlPvfdgsKt8xq2tapHmyvwzqDSNoz0pgrE8BaxxNLn
BLxuIQJk0i+noOM8bFL1JmU8vI2Slspwt5WgY8TqE74CUCGFlphGcU7FaH52Ki1i1TOWYfww5Tzs
5/REGk/hXMrDOpfCSWpZjU2uuv7ASmMjlqACZjFJIjXbcFzIb0UdIdv3cbRfLRy9WdlyXYnPgWYf
RXiT+q5TJiNrJx0+e5aYgcnIWdub0sw3uV5v9ZO5viC3CaXRSFB8JoiRklkAM0D+VQj+7flsd+8S
oSz2h4Spr8LtyWI6wQojP2IY0nbdZai4FDsRhT3OvvxSYTlfbfGB6IUcDPqOaYBQicvXAtsB/zAx
zihqYBfkhluEqA6fBaeFmXbBoMXlbJNxzcrfjglrMnNW/kSUy+Yyk0ixrIRGgixDbLwYg+IVGzRJ
UZ9lt1lWH7QMiJxkOqZCXa9OVXbvpBGHCUM6Y4AofjfAs69KYUXSpoepvrgdnPM25EF/z+zSBxeA
yGImE2Qzo7UgR95rBvbWtgxk0nm3Ip6C3L4LIBM9mY4g/b22PARNj6QB2Q5aOMWoo+aR1fhtR0E5
zmU1F2g40uNNPE6Idx1n8FGjeCbVTMBWta+xQ5WzRK7NF4phnyGTZgZUVRlp0nwXG75z2buVIUxJ
+S8PA8/kt5HlD0cpoWxp8OvTBPZDrpuL3gDAN/I5pVXBYTXhbmllx0+JA0hFTCB+pMGqZuYc9qUd
tICls6QAHHsAzBrdePcCY33peM/OEqSa+yEniy7F/fIt/ddZ5mWsntH8GhVCdK2VmL4DUyIlNY+M
5adi0wC/kHlXIwIcDm+1lVNu+avmgEHSUPtU5XacqSZVzCu2XgxOEpQdBuptCnfCjwuGIaHB7QEB
rTLBBqkVy1CDA3RFFukyVBsZLsfnUw5H+cGNXPn73s6PcvjQ09uTiKhU6Eo8enLDzmn8GyMDroEB
EcqdxG15Cw6zDCqg8FHv4aYcb5j+DrHDL+/Aj6WBrouwSNdwYlcrYUt07KQqEt5mxxuLlw8tG+d3
2kKnsBDDSgvAUFWTaQBhhEPjya6hC5hA/pzSeqOhxD34kzeid/jVrxJKkOUsFRlINTlLhx0z8JJN
wQ+FfBeCzqZyqAiZX8bG///kX7UcOzbAExoRnVNf7I5bG3uYptQt7cQNI+pgQ5YnDG/VGtbr64F4
Nav6gB1zMpCRaNxP1tdauMPWReOW+/KMdxDEfxviqRbJVGImf7F34tHV47ygR2mGU1X8tmzcSztg
i+QuRhvN6qmTZER/EI4ybVFAZR3AF8xnGW/THqtfSGj54vpqcszKq7y0b3qvvCH0ojwl9XMW6OaC
puVFIA5qVOXTtt+V5cdwbJxRxXtn5m/bAWlTz1AjQLoWyrP9TbWVh/zatjpztUn/BuJQzELT0EdN
Tv+x9jrrJs3cW1Tg+VXTzFvETCeOiEp5oRIA6VqmhlXfhsvyaCiFzZQ1GMwiqL40CoDFkADxOAYl
R1NS8bYgQHjBcz2O9AYQeb3KwEnMrwqdOiMRShbj/VZEjLcGNlx8ArpUBia+3l6L67Q5yw8x2Mlc
Y0qS8KGnMgqw9Npabte9N6rzrmJ4b8iWVAIGWmMII9c8yrjLO8Bg2tqxOVkHY6aXpma4Ai4p35aN
I0xg3+HvrFkD549QkY/Pr5lDjDebP1d5s+beAfpVVATorxZQ1Ooae4moDC3qX221Hqpw7vNWuKZM
gcoPWb7hsFGk28ZLmBtGKGVjuLw3fyH9XFm1k37vw0p0SKgIup1wey0Xuf5uENmkpMXv8otwCrdG
95VCTa5qcXWMFjHhd22SL/BSWdhtwOcNYhbkIDVwn5mR3jioTDG414jhYNSjFJm8fHyKJ/ffkgMx
/0wd6m5e9ORgtF4RHDpyG63UAqX6rWzXe1YWj7rpPYnXtVmwcvVlwOAMhMa8uDIUXTGjoOiHaGMN
Me8mY1SaUqqzh5tE7kQwZlmwyjo9LbSban5j7v7wbGhoGv+JTwpNx+Kze5KBxBUYQTN0t+zQltJq
SeOUTXv3hvqjLcgqQSOg6p+MMjpTG37//ype7E56w4rQD/UbyQuZeubUPcTiqqp7aPrbqp+N7j/1
8Jeedsn9Rs/UbeGr8yurQfWQoIjyteZHKkBNUXUzFEstPSpsZ2A4h3Rli0+td3up32DsCxsbAOQJ
kRMjStJFeUxH5jbjb3NGdn6xK4M+qvqy9SMY3HEZ8RWMDFEZkN7Wo349dNcw7ZfpE3DIr+UQeVKk
oT8QGhQCvCtG7jq9NCK9MB0sqYJeLZL67j7N09kcomOZTzpFF/1ClaXQQwssUNeIEZCvxTFfhVoi
H3jhf63SHNjzGOxuY5GWLd3qlA3F7C+qvCPVUROQpdjejQi90cvSqVDzL8qlel6Cqqfz95oOXiNj
8HGCY0KHYuAh0GSfs2h/Cu2OsNlN0Bb9QuyRjmeKB21tdNrw36UAJHhu6WSdr3ZoWaQktC+zxNzX
5qjuyMrohwBCwn+q/IsWcx5IqT7koehqt+SJq8p0kYYFUBNZsqUtV8W2memti6TS/CJe9wzka9Pe
tK16T4vhHTeIQidYgd5+fTaTBDlmUiAZXZuirrHCRutD8NLAVIpA6ggUqPxSvTnU3asHR80W1d6E
rshpaJPI5RilG3LG46S6C/CF6Y/8aKpG+GNGEA6qhJ17zOQeU+B2ZJQAi7iv9BotsNzZRmGYpp/6
43P6SQURviGVvXXl/E1FAslaakGOBU4pLtwXMrUhlg7Ae2DQh+Gi5u4+vM4HQY48AZkNXTk4VLLb
hmNBgfN+OhbahhULlUONJHHNc7+TWt9Cpo34KZ8tD5AkqOEPxVuvT+hslXjdPlOaO0pUq016Hm9V
+qchrIi6kyCVXFNyB405dEnUsrysRKh1UA4FJUxIj5P8QOByrK5mnhYZvyXhPZTIZfh4xf7aVh9d
Cxurla9SMz3GrQhUuAg8XKm4oWO/zrtxLp0lqQrAB+EXVuXmIilA1aZhD1Kg3O67a59KLPBPsSdG
151nSCuAX3bY4x9aABVnGGIlZPq4INpJcVc6X6uxflvN8vUpV6g2NRoymuR/LLB3qe74tI8h73wV
inJpSCWEOdiI4D8GaJ62cwVn5HwY5x0RHQog9Aya+IRg70u345HXBJ5Q6JZZZdiB3ZnOirhqrK27
0KTb2OU39NcJGsr08HWth+tCovukAcA3bdnVhJ0M43KRlBoTRFwjFZFRKBhsXaWJg5G2nxcLFfGM
irjrylin+SzjI28waPV0LDYgguu2Jf2S5OOfimSUNhl77XvPqm/wW1yf1llH1jRmvxsgXbnQbwaQ
rl4vgfFpZO/pFImcoBG99lpx3lPdL4vV37oyWE0ALqahrgizvwh+ng6g525rWGWMZZAqoiUyOQWQ
ilTpdunk6UyDjacjBReHFAkLvhePQ8t6xtXVq/hLUCj0oHJlXdFB85hArRkUgsGGN3bgCQk7HerC
FdxBLML7Y9A1zE0Okz6WJzSbML4bQszEKv82dpKxNCi5ElUdIEb0fDH2RfU4y/J2CERHs6SEbFmn
7MQh8ZeTvRB56Bxm0Jav2mj7O7RX/54J0rjElxMffKZdss5tbCO/petOWH20m0+FVBvKAKkL3hC9
mngeZs01qVegi0+O7R+yAtTeWKX2tAqKv4qzJw5fWmFrcQM9o7LwSv2/waF2gASjvhzDzFEDVAFl
GtUo5RU9c8tRD01tDnEKd7N7mJC6NhbMgX3nr24NZ8Og0tyS40xWGX5fQKadCryEgLoSMsWz5JHR
kNA0ywIlwRXsFszCltgZj+ntRNm4mwyt+AMHlNGHZkGoFUke58wFzkrSUJFflpn0nq9UK2AKcFRZ
PAyqllOohPU/mfOyR+S0rv/1E2KjDO2Ecm8UICbASagELcNhlT96R0fK2pMpcZaBRI7yQCk1x9lY
xz2OMaZi5X7YPHYA5Ey5avUaL1SpWYgVM20LGLlYLYn+ocpH+t3JSEnZuSon9fJ89ZmNNXNIeosK
T3O/MGY4oJj9gLG0w3rRURWI+aLmq5vmvxrgiUa5iHe9rd+mbn/d2FzxeR5MV/hzblP//Nr2F02y
E0wdKHFM9lH1YI6iMStDzqrrRM5Qj1yy35IJwgGpfw2XJ3KC1ltT2qjQFT5S4Nz8RdHtG8KF1vpp
mojaiwJNnPrSmekHtt+Sj1rsOAg1kaiqSLjg08yMs+0vU9QwGX4Kq4Uu6gVnF8PUDKVVLdclu+lP
1BnJxDTJ0bYhjf+pG5FCJCN4/axxSJzHmdhI1e358k7Lz4yN1EHHvluXqv6xcrE4aKeGfseKYJ8q
5c9wcJDIYDkxYoTQ2TK/xV/YwM9u3ETlYZy6AgbaIk/DDPP6r9Lrdwbe13RR3hTNfJ8xU7UaS6gh
eeNTYvBh4N7T1oXYUJrlrZJkmPacJ5lMwgDnKmZV5AugWaqNcDBZFemszce1ykZXfn9KZHZyGnAj
UJPLVYXerMbsayKHGZE4TD83KMlU/oODMUGkDm281Xsi0Wq/844TsKQ4Z4bpanwMjfzIKTIrJhQS
lBkI/V408+PZbNUqrgymU/TTpc7xl/LiGaiTufmYv/WwUeXAUORAcj4rwO4jbQLDuBcG98Jq4QKv
E6QhCgJKE5ni9lcgLZVK+TG0FmzZfukH9VEYdMVsy0sJG4BUwjN9qjixtKIAeyqkntPVUa5xiS5U
IcCo3m8ixV83qxEY24IWx2KwnSMFLsRhtC24x6UD88XgHlz0pUZSECtq2lM0uW4hhxYIKFpdMonU
zyp1PlV+djtf6Wh08y69UMwIIJXiykUcPsSIJnKFPQm0Txv+FpxFNbWVuvG5zyPV2YS3vgoVRLl4
rIbh7mjdDhrcVCMNZ0OPnvK3oedDYIO4i9JH5nya5T9L8dYxbGEQESXe9qc7EzhA5SlaqNmrYEXW
IDeaixePMwSp05c5j9+FLX33gGr5rH8P+tfqGHd4lde0jZsl/dAaVhD8y9KK+tNGjM3Xunjn3vpo
sV4Ot2Iklbcr3oyJdhW2jsbGmHrkX21jfFV7871+2WsaqrgLpPIubxtMUSIpzL5LXJmOT0dj0PoD
JK5dkvCiaf54GC9x+SK/Y7l5xl6w9FBH2ShgR6YLPovuCVsIwZOYvUwKxRBr2/iKFVxhLMovNW/K
vCeN+JpnwMXjzVE6twKf32eK+Rgj9uFhr2sk1WMkZ/ChG9bHmezwlFmBWKdmI+3DmgLFo701PFTQ
AZ0c1gb2PDsoa87TsKDlHoWjaWNJyXDNTql/QA8I2qqeEiNb8SGEnWmD2Tdouf5nb8Kd1EjhrBxM
YsLhSCbMCO3zTbn0iDd0ZK7HtD5QtAKoBjjp5o7TWW2i5UVRQ5jzlNpaHF+Ffv93t9ikR9mgq/1e
m6a739LCk6OS9DHjwU7C93nIyYq0K6x0yhLnJHwxxGC/L9avfkD3jPZq9JXRdrWxQtk0feb9/JVf
rYKkxcVxK4tm9K48G6jL5rn4mNX13VL0t9IwX6nJfWmsPUTh3x7xhvrjgHNtF1pP5aBHNZCJ5sEp
cUfonVZzYij19anwRrWe00Ko0tfN2dM2PydAh5MzK171oyMfYV2+x+qX0yl+Mx6xNo/Rik54IMF8
ffolWVUWg3QCOe5GAn4WyzWx0it7SXPydsk1WEO0qUcWSU8Z3hxocLqpMuBQADMh+IKsqGZf6eE7
1VxSyhQWshGsP9QVOfAieUMJmkoMlpGTYCUtgbJLPNkpzBUnxPoqrVMwEQEIAN3PDB8OBxCkVT3e
AJPu+Ya2QvlRsRGvBZ6m7mVZtPMxgl80rb/wIa74Au3+KrfNda52uHaQXau6maNzLRXmhwxYF35L
4uwiWU3LO+SWzRVJmcvqc7K249LAb5mkgUMEMRQJIokqqAFU0iHWF1vj3kMLV6uXYswuyNXO/X1N
TRou0UrZNDTXnsVx9eS6J+aa/n88nceS40iWRb8IZtBiSwFJFQyVkRtYpIJWDo2vn4OymVmEWXd1
diWDBN2fuPfcpsSwMJ5JUJ/ll5otPR3dSZXK97pbPuysw4rGlx5VVooqC0BnTZRXrnFtF48Kb91A
/QucJ154aLPpjNjzjCNQQuCN+QuJ46GuEVIrrM0gbBhvbKWKZ+4Xaxw5qh12sguLHHtOCwHd3BV/
M019fFHTGIhFw4wTRwz4z86+JhKTETg7CrC1ug2KfH0VA4hUsuvW4qPOkX4tIHbs/jZJt9HOnw0S
ObPGPsHGVY0M6sZ8talyGleTXuXRDpyhDfRW9pOePpCZD2p+tvnyENiz5Oe76iXtcd2z9VN8jreU
tHvEytTis00xmT9HtcQDmDNoJBXa17lP9JgnlWg4SI8YuFLSUSXSMMWZKpbxQHUW2g8Zx/1/1tPX
jmyqeNclUMZ0c1AYADVSjOvRYpmXOKmv01lBpG/Y2d1M07uFtH+brZtmAldF8jGXbCaP7EyiGhsk
aUSMLRVzwF2SemPO+9oRDSQfK/7qXdYumEha3+nCXo+RQAvqTlju9DIj43YIlYLLZ87iw5Dvzjje
tWOJUjtFqY0M2m8oFGLIn7XSulMLCKv9NZApiTx+Ahy0YcKIiWgzi1uJhWjwKuyHJRr+Ag97Pmie
UUseWgJ/2no/xp+3GaiBrmrTerr2XQz6RSo5ZNHii5qENxxhdqvA9eb85563q8LjN/eYECfMzvgo
wFlw/W6uoWEE034ZKkNnxlTbu8AqpTbqwxr1F2sOzHlGk4MZYbuLTfPtKDMDgY2ne+6S8ZXVA4h4
Xuru82JOAMqli5T2iV9sbHN/GfDzoFFNGZlJiJVHUBWdrAcgN8iFLkIImTRCssP2IZmu7SSueVwD
nkDM3nI0oWEsJC+fW1TgHAHQKhzG64xqpenLIdpWm4pHasESKxlhp+ajSOKHnVKWy0+F6HPRvQvV
3UZMx1y0/EVTIVPj2Q80Xm5vC1bc+FiQeOp+j+wRozmIEngJ9xBhwFltYBCk4jkzQUe0CqtnrGRk
NiqL+HkvIs8pB4BavTviMe472D1tpyolH8AkMZ50eAGi3iBTukDlp+0rvAz4GR5U8HyPXVLDleNt
QfHQaapn0nGuiM6zLwvXQSkV7sjiWOog4DTVkblZj9uKx/SUjcF+m08vbCqBx3+mxguSZDLm3TkD
na+/DbL6VM5tuwFENUBQEdJrJYidC18ybAwCCM57OTB3Bf3LiE47TT+PzNhtBcCrhNm8UK5LHl8N
Ud7Mqr7NJ2ewQwOWH97KHFHlkrJpviAa+5c/l4+ZjY7IMX7RsaoOGNs+mFCFoB/0BeqiRQOySBEi
b+DLQG3TL7F4sHLtYqfGTRL6YxmIrWBBwUWcAA7bmv83B/lEOiInbWDKWPiEpG4MTAfjdXHQFaJm
D3lLYGouB8mpL4tAl8SlWRf2s3CrCkzf1nXFiD3g0FVH9aV8WRmdyBqCeD3xdverqelegrVNp5DG
irpqyyUv0yuaruukG1cwJIv8Y2mpownJRRrKWGP4LrhAmlzGLxlMAu8h2KC96kQxNCuk3sp5cI6t
33vvV4PvYEU6ZmE6PzUEAFb/UX3VGg+qR+1s08MPRnmLpeUymNNtEZJnOMph4OIwUWPdWj59HexK
C5N/fNl04xmvf+B+WcBK8MeSiZp2gamtgbrRvKUOx20a0n6d0gQ36LQL0B9rG8YyqQGGfJRgUjL2
rzdaJr3wqoslsRua1KOhvIzgmyyNg+Izzli25ETFiNqTnfWgjd2d2LpUzyJZkP2QxuFqoPltQG0Y
EcaH3rIvRtGx3pYj7LuptoFZGS4No+BKvUwa6DXmfJwFTHzQMUji32rdVUiT09SHk8eGjtGkX2HX
qJmCYss+LIhuKT7OtivV+1HcY7NDDqinobn+rbkqCH2Wyg/Kl1yWEQeUx6KFuMl8rK1gvuw2MqDh
Y+SYMkpHCBro4rsCFCDdIUeGiVxvyfEbZ7hC2Xq2zciU+01DnLslyUUDAjwWiMIBjVlZNAxGaLKt
kGoB6QBdHOOOit/akY5GAhY5YxoOiuVSqTG2ZbYIqDcpRLbIdH5Vo8GonF0fd4Cxx1of1X3D98ew
qbBGiiSFQ6PT3S5BZIOYzxgnvzzrUnbS14+KtTJ9rKly7We84XIeNbriGsZnNyc+Oz/VYlidld6g
+IV5LtLI2X0M9kXp1Wi3cMbcnLxQVMr7LmCzfyjsBv5vnZAjd+Z1A/M5z0Z9XpDKpaAM6ul3bkNd
jzWvCaYyLA3j7mysCLryVZLwTyBYElr6mEfua6RAujYHI7lNUW+nB0cJFsPkGea3E/p/0qxZ/lM3
fKKMRRM16mIzwlsVqVsKrdtd/k2GFki6GWimFiQjbYC9nlbeeHMQoVGdjPG5zczj1sVr9cGbYMBM
WMIoS2y2EopuXhMqMzX/lnBZtoRmGBlsWai0hXlvbagJjnnLCocF6Ej2+Y+q6jArOmEPeKfgjnHQ
ZbKdI20nns52czfIyRSnpd+uo65fG+Yp1K4lImewKzmi7a4er9tUMrzULrHxdyqwwmhymEttiIfw
sEKKkEQb0FlSNDJQF443ELDczKHA3MaCuclkQEH9cfgWq32StMFbBaLYNdLjd+4bul2As7v9nRk6
gJqUQ4J2euFAJUk2A6UgX9IpPhWK/czi5JX34tkJ+cmhmSgjpWB6bnk0BwbQx/XUjhfxnYOpnhVf
pSNbhcRTs/p62/o9OCEBcl99mYzVY4XlyfzyGWiFAVEsvt0WtUVWRaYuhx3nl6kAGmksHzvAkSFI
cTBROcpvk2l7qWz6Av64g+KrZGqzSWOUZ//kEekgPoMNLILsG1bq94KwE43sB6Bma+ac2MHj9bRT
4n7Ps/zcg7klQmGseD1uhadwDhvJ67x97Mo+DTmUytRUvYzSjPamueWh4A9v6FpGRnckyT+3paWO
FmB6siW5WsAklp8zOwxAhVCJWqQSDHlY0OwGu8GzP9FvwPdYvQWjXboLazCkdgQBFR/bgohOWa/5
zxagMIigtblri/kczPg5DSruqvS0FpbbKI9Y5IgE24vF4uAzA7RCg9lrZrjWBRPRARHmDl4kP3xA
rpCpUZszh4kPszA+Uopt4x+Vp5BNL+XCTBmKtkrnSx0cUUyiekkk5za73QS0iqwVNZxzPNDiZRl2
PQzELdO6x1t+hjWEgWtHoiTcCgRVIqOsx5jndsMveh+BZPcwZzIbP9YszuXIW6HRwvVPx7G9lo6M
qyGHQZaoyUGAopQm8s+A8tn1V7zqLrHqrmrTkW+5Z3lM8GwDA2gFCFLtzhYcxljB0h3fOByQ8ke9
XJ9TxGELY2P+o7AIZ+fbY0jTVfR4ARmqN5JymTdXiftwVpt7phu3VvyJceoDDx9+WOhNmsVGJ09T
+5C8rMVt3MmXxUICLmUR+/p2ys5Wmb4VQ/62aR08InzexQpmF53DwhzCLJ91Xb4UiPAXvgQ4PJTv
VUWMxWm3e31yTrtchuypLKeCNbg9RiNOmXGiPUymQz3IpxRlWtWsx3L6KZpzLQk3zVuOPNN1jMnD
w+ZABipR6rZ9cxutGpLbep4+Ehr7o/ju85wCbXmspxEXmc4tOcbm65g2T7G1D+PYPUbuPIgN53XD
tr19dzQ8BuPNoSbVl1N7xFtShwNjGZ2tQMnYSXC9tRllj2x7Fg9pyxphylYfaIdX1svTSrNX/qgW
y/eprl79f2s3R1LdRNmIRbDXw0USYWrZgTq6TUrXAZEZkgbqTn7EDJSnAe7QMfenfUCbA06j6o+y
YIdRyDdr6q+0qrF+VZZy1/A5KWKTLLL4Mcs0GikNGAMb7a0zNMgRR4770MpgBjgMeRD4ZPh4c0Xx
bbhkoj5trKPUHjmAOH6jTb3EVh051ATzbpC0d9NwJkgvwL81oyHdGOYaxeqX9BIFpB8HaxHnHWaI
qv7RFWyWWfbHbXWz8kc661Ebs4Zq3yvLRgObR0m98XzMEP65dsn7kD7U0gyb6cazfE+a8TJL6EQr
D+NTAYAl5dN3ilunVo+lu5iUprQ5gHAG5EGYvF2TsAJj/yawTLRFC077ujIB1LBR7QdIS5IQtTpA
Joe+pDTZ3BbwiIzSt4bClzP0yvGxbCREtvCiMnxj1XAdPwXIiOHU6ofGgmInz75BqsJEqTXQb4/b
GEKTopyvAhsWrY3wmXpjBLlU4FWzEk/L/6lUE4ZGsT3jLESAStuD4jfDKgPKjrOmZBuRfOUNaUh0
uWOOfN3m1irWQOF4X+m8C2Tt03LefqKxDSBKRvbK6g29bbvr+/UFoCDrJcIucURZI7M5JmaDX9Fb
FPl2mAOhz7esyq/07M765VRIpNC1Hyuz8KYaN99d5TShl+aFG/jwVW+sDW/ZfibMZAzKjiJHeqee
JKDKjQCqUmzBsrVQ1qQw/1Ab28+GFXskAZTmElgKiLLtHgcWApkx/12NpZdqKf5627V11VXMGa10
6+bLb9EjJIrp0c+ywwtYcZTZUBDG7WwxT+D5O2tdRu5HLMXnaT02Ds7bgUJVYl1NvDFfOtJkZKKD
dPVjQqZafKrL61DTeq2EpI+A2dr6ITXtI5nyR+Vo943yYJW+V/SDGfWjJeVkQ7F6kKmPdQ0bYhxJ
JuTLNEWuPPsCUs/Gt19B8MqSHOvB2E1uvaD626dCKEAq1t2TVjD7sE+dyyGPapB4FGRxCR4LqFMA
OEM02mfWaBmkPCauZvmeUI1ms8OXIBzyPlDjewNpov3ucv2wkzclfvo+qGzLa2nteMDxP6JovybM
WHiuuqNeSDCV1ndnHd+qKn3NOxKZ55USw5zGsNFzd4bkjogipv+Bz6e/Sc0/hPue0UKZQ2ygZzyb
gCqGmWDXBK1csp4w17aWcFstc0vLOGflfM4NhGv8bgMO0zJQFIh7yHkXteWcEgd7WnxNzvxVxZE4
YNATjwRm6cDfoVCaK4jIJDIB8KHpXPGeMVwWxY526ej4v9JRWjdMgCyrkaet6H4bGCBIXxrVOLVG
44F2cNN1dm3ElpTvUxkMZXYTYKYyFpZFdcm14rHRUpt8L0HYInLKDLzeQxHhdt+m+UbhOqIez7CG
TRvUcrm8gfWJBj6IVtHO8kVW84c9MWv0aybPu+5uU83rLN/wZO1HX9RhoIMiGrCznScR9m9If02K
JKYDg8FkJS29pGHpwAFqFpWLJeo8UpLN+7TsZHzgB7mMzOS3+rV5GO34rJfhodWfeA8P61tHfboY
1UVJtqj5I8GgMF0F9olRj66OW88C9Zb3zdkptfPAQiDWi5CNm+kjNKSTpS/G49skjxhZj27+S+Iu
EPPg22jYR4UJzuwz48TwTfPjLh8Vd7a5rZeGiT6yzZr2N0fwCqjrjFoqYVBhpSR541CppfyEAKDo
yUoCJSfEt0znXdgExv/I9OqD2vsoqKMMfY0UoLESYJjtbjlltMUlJmZwNI4ZtuKjnMFBF9YlPsBQ
LFIPz/z1e+UzrxCaNoPqTiW/aV4xnD5WQzBsxgstEICgAEFex7QfxtjC3vqY987R4p3Z0MOaaDFR
t51THcaVYp9nMrK2HWkH0wRmHYp4R3HOk1K5Yh1YoqBGOTYznStwGQk0BpXv2ANeTy5jzZagnXwj
Wf2aH0k6xPKvhb+rqd6ht2SScdt6vFo6OifddMW03K2MoKMNMTPKPKiWJkrTno0TBUO7W0AwXYH6
0k5xgYxb8csFgSHYOXO7bBqGur8gRnHCNtF/aBrx3oZSu3JXs92BRdCs0WLe1lryy5tYtUvSF5G1
HqZhuOQ5C6UUxk/FvLdpI200QotVjWK6OXikhTfW0LQLPLc1+aV99IP/pZUt8Td9AG+5iZwEWh0p
POMcpE92PEe6mkOLAmpbOl+f4e8wY+9iy1vYHRhUeQW2pJp8KwqIJSwlJxhuNXy4Tc+DagTJVmrH
wvqutR9Vik9Pw6lUXdthu1VmfOffjG1SLe5jPL4Pf3eUufxmdt17AkSmktCF3wGjyXZ3yXtmh/Z2
MIoP2ReIAZrl7wxktiFEaMgfmWbdUbveG0AtOmq8Xqy3arWvBjI8ZxoIPCwvfANQtBRoCDE0YpCD
mV1mBy7hfbK2A9NYhTWdnycDjF/12Lyp4PmyMY70fIy61AqpARwosuqqImk7NWmUrTmq2czXbBID
icNc6ZY6z4k1yhwm6GkZphLhAhgaDOkaQ2OJlSgeG4Dcyn07TlkbrWoX1esUaUVLx/YXbM0MpEKN
V+T6ya0LRqm7bZrJnvTQ9dvLNgyP3PhqcFdUphYZ/xwLURgpRnb5XBsL1NR6H+b4upWBvEWrIIGT
Y74zoPbJqMZKqkgtmJYKRYB+5nxzFJZ52HaQJcUB6O5QyGsYT2bUcxBkKe4rSEI4oYv5s1GEr+mu
pch8+1D31F8jKU+pYPJnzscZseliTf7Q74xScPnoGpTktCTyrQlSpvYV6x2Lyb3cMqxEgLT1vzXs
S0tpXaqyvLzLOjx1wreA0JQllgvGT/0hJ0kPETTbE64U1LT2vVz55eDJbIk7sDy0UNDPKdmZ6z9d
KmmjN3+IM4aNS8DXeabWtNHJq4oStJkTdJA70AQ0SxG2Sc7vWYRxdUheNeJL9aY5FbbjVehH0NEc
26nwtZGpK004T+ieismyblSZGB42LCoCRdQG2LzkcDSY8+rDrpU5zEN63029DDgQTIlDQtzawhwR
9Fl1kggE2cJcBUIrxrDCFmL6k8F83VpPsh306flL/8FI4mJ3zPuW9BEzdGgWKppOJgqzxZukjBeT
ul5F40dPAWDKadL9sHIlSs1Nq085w1Jhh6WaRfha9kMbDs+kM2TFY6wW4MSloASKqHe3VOJLyAxF
uUIJubabebVS7Yqq9SqYlNQLzPc1PvVjc+nfTOUxFEGM9SpPpCdViv6lF++yRLusN6dJ/9KaykNa
jRZs9isQpCxvmaCkHqtiIOmARi4QtyNeoCLdJDAC9U+H8dtGpVsn0wkXjwCR6zTnHOuJQCmZAF8T
FE46QUFiYdQGA2PE6gBKNr0u7YY5jQBBg5wdWbvZUkK8K5Crqbtn9K1qHvMWiV1zTDuTj32UtGmE
YfG0d64q7frNOu+b4mTQTnILxkXGkTEZVHhgPSxyJWcqEbjFuGYJfKsVVhdK7ec84I5QfAAQOf10
V3H8yklQszq2EOMxzANU4efKdczXs5gUfyH0Ni5sEi+bH3IlfRa4ymktjY1DTLpX3LWrdUv1rxix
7q6vAC/vFlxy5nCukkh39+6zmVGbP7DLndCitAYg8QOv4VzfSoDDHRWMtBDsNBFq4X83G3JonpJK
qIGx3Q1bZr4MZqltAeWwBmYt2u+LfXqIQWLM3b9Q0YGj0vdGApU2QgV5k07t0zSbe2PnN0J1L3Im
gAyFPZy6xHSiOEWK1G+3gW2O4SYs51Vh4oTW2x9yhlpG1EFnkG/YMhtOfQVAXz6LY+IAIHkO3Z+O
Y03uOUKoJUx3pVV1UE1r2GzgMsWoLJfhtzpiBSFhII7PeTG7qya5MDS89pxK2EukxgeGc5E05mT/
FK/oU05A4/KJvCaqskNVcGAPDiqr5Agq86L/Zg15sZgMagCOVZ70tVGuX+aPopUC5lhldbQPwA6d
d1OhVE24JwayPtc5yPP5lW3UyZjWj1HO3pWPhZJ+AlrYcHqaaOxQNabROo/XzJKRElVXtmQ38aLp
wPeWoFurR/cK46EvoyZJL3VnXuyYGVgorzXQ0eZsTuiZEeWZBAXPbXVdkubKRB2pWnUdVWS0Hmac
+ZBgLU+Dboo5kTS/agmJx4gPxOS0Spk/p5bH3MKzTgUo57hHtH5JPXPlJ0NX1ZMEO74Ys4y/n7Cs
eD1DATxns3CNV71MH53RvCDmCjns+0ZzW1n49k/VbiJAdEUBbIZlGPQkzvncZBJZm6GmiMiS9Si3
y4u6/ZZj27WgodmI1ZkcVjOV2DnT0eM219UpcGQSoiHQfPcA2rq3AZreusH44erpWvVW1Ee6tyju
FOS7NhL1llUyjvhdKRY7ROnl9qUOnZgppDHjRzfxENTBYJzy0TlOzzXYGSoNCT/qorttRk/f1J6W
MvEH2Ky3lMFL2NDnbYabG7U/lGqYV2o4IfiTqGh44SOisLS8JGyRVRY/7EagPy3fjLR0GGoYI/m6
hGeJcRjDqha9OvAWo7qz8WBLf10ZgPFHa4dpSnm49fR/9r6lkBXfQs65MdrGC+tp7A1aWvsYO9Lr
WVeNNwOPSBUH6EGuU5ffkfI6KKEFKujhGMKLcAe9RAjEEQQq95hUYLMiNJHXKdNusmPex8p8WICk
kwkoq9jw4yrP0gDWr89h9rpJ6V3Okrtsox6ch9tWOKCakWobMB9jI7JO46GWYTHCm4B8oHJCaIvf
LY7nVDx2cGcToiKwyZuJv+3NvD4GSf6pbCZFMzv61LNejYPW5U+7ByA8WkcxzG+aPr3P/zSRsU/B
1cyPuREyXJBF29dETZyzaQhH9m7CZO0+q/cut6459kySzeocCcTI+GBLj9a061vPyW7qAlfEidzU
1Ef6w7j/EIpyA4pctN39JPM59kfrHgmy5wgOgc+UqW9Oqb6O5HruoSzCdWD95dJfleKCEMBJgj09
4YcUhZ+/Y609dSPAlncr7UOO95T9ZKZrB2vxHMlitz+hb2XzKP+SSZ/N9+GxExYq9DoLVcfEeIfQ
rp7/Hkso1qHgjW5hv0hT73cs8Uu0GO27U4OUspD2zPgFwblsT9thjqN5I/8/S//cEjJKDIKMUChu
uYbC6OaADFM0ZDiS9jCmszUfR+RiQ87abKf9cvORnXOzCr4m1YXS9Gw7pBQy3eRQQFsu0LLovXlu
iZaJd95a9aKz6V1UPpYxYi6Gbc+iEsxguTH24ZtoAViQ+Vau+hwAAKsJrNFY45m0jxvvCOr5xsA9
DeunTo27VCUv+ieykBjFGLifWMHrZaCQ5bbX5p0BQ5RWaoaKNrNuSHd94QnV2qFgiatBUspRQ5iQ
Ipf08I48VMPbIv5bo306kvYpGe2nXaZ3SftKtsWTmRutlEuDFPTrRk8h+RKiDDuzPRUXTZPukwmk
EO9l9rKrVITV+zkZo1zV3yXieO2vQwigVrkVMrR+/dcD4hAKPC5F81GKEH7isJVNdK9kRbheBFvg
hXG+xjifXSVQFbk7DeTI1osNIFQwfbXOxxWv9Qh1Ps9at53v25AgBs+Y+i685TqqVTvfoVP8YQIb
cft3DBpTBTvqvjM5SJpMh8sChgnjgkZiZLpZOC8sjS5ktVxSwj32kaRSw7yOrLk5CC6tgIwNdf3D
tTZKtgvmNtRUYKIWdXcWOAvQ/0EELXkF+LQG1tozArsZ/Y5tQV6vfvL4uTlfB2O8WCqGCDO/IrzU
c3GrOYFQsnm6+kCqtS/5K37FjoMKFpabdM6hxFcMraL5IzMCZ94CV/jqZMMNoflV5n+nV9MM6Ch/
M04+iap0YOvWQr2RUItRECoMf+gOvQrVtMVaJEFhhlGemHhL8yFUlFJ6lXLtaqbwmbW7o70IQ7iS
Z8cqAc3CL5WfVXdPGcZoOGwKdPtJ+ktFKDo488WurEjtU0KZmHkgICFIgRFaohWRWgqE/tZ1tBmV
vXB8/CeTzperAcfcKdZItUJpXk8dy9PuMtQVxtDirhj23SzVx+uU+mUPRhvCPVjwe3bPgejZFaia
XtxxQdzjlTZNiky0KLxTnpG+sqlsNe11nrp3PiddINE9ieyfAl4k0eMX4uPHCYcpLjR8vRUu09Gs
nvIvNZae7dq9zkr/2mjfsd5dKinCe5BzJJTQenuknp0SFusQFhw8iyxuq6ZdrREnFbsUBlY16vzu
abJiN9QfdbEe9BqOUvIJFQ5nmyr/6ZCD/3Ga6YxmBbusfUJhfLLSN3zOB2Uo2EwC9edfVvEEtS8a
+j8bIKqyEmVpLsrpt6W0l5waDYemYWPGSkhyYMhwTgf71CffLrPs7sXpE0SHPhKucvoeNRwO37Iz
PdPtXmQ1ckESNQzXJLOXj+5MIjlV57FbycRVsHIy9tEQXKbcGJZVHb/IG7F/CTTrlkL5jfYl/Nqw
jKiHTNAD/lT+mT/UkRi12t7pZkQbuM4eJyWxXEgmyqU50NchAGGIOLgKrJFOFn+3xLDCfNZY6DKE
yrAC+gbm5HGgHiCviZCwG5uvo4ZENNnYJAuMZ3Tsg6HcqwAmhZXOR13724gtEBgumZhAF/Wy5VNa
MA62iLWQtM3YK+URs/XEwFNfWRGubGaHETUSq5ndpC6FDhNbQDm4DbKQ4XmwxmhbB9aIA9VwcxTN
FLRd5DAmlPUYVwkt5PC+/JQwgYgLkLx8vToFRmBk5aBrGgaJKlKhiT9Jl+P8rNBFKy0kcKOjeIrx
T6AAbqSItzPLupsxf8EXBJj6ynYbp5kzFW/LWLz1NLozDEfrM3/PGIEF6vyh2z/3FDDScxmfotCY
RuQyODIEStoiDxlrA7w64kkfdF5JVKnPUmZ3nu28g0CxHoPEqXJZoejI+feU1CH6c9QavtyTvHVn
FABXWcdrMuI1KUz9KCfvqsWGA/ulZGF7x7kGtQ37V1axdak2z0oL9BboKQbUfcQdSUAs45NCgFos
Ezuk4+hOXR0er5qrrpSkXgbtq3026/Aay/Wbvnv3X7oa/b956NjwrqwzVJMh+oICgh8IzX5jth7T
vKeJ/odt7lWSdtP/ccUPPkBoWk02Haon8P+R3eZtuoqkXfGqofJ1fngtyAlbf/8s4BEYTnvQ+j6C
4kKOwc129Os+Y42ZsbarEXVzGc5vBnNmne5rVLF3YJNDBo0Md0JXj66RMEOJjFlbikakLhoGM4DZ
XR/Byq2tH9NCWnnhk8YwZnjnJTYMsStiw3VIn2uHBwvaDA3vUYZGrTAs6CU26w6sA+6DHLFaj1jN
YYhhQDfSWGqomKCrmnx5+9XUnkSsrbg3VKwuxKCguWrq3zgxuJgeOvEOqeCiL7TIkb4mTLDtfEPz
gnPCuFeV/YipUEm83go2wgNhgRsrj3+tkK/LRqPivLUqkDPT8bhsZuuzipfPTaSf01B+KM2pVslU
VUreztElEHSODVTO1419eUJ/lN7XemWUCM9eayLpb627rOrAfVTuiiNWkhIPxQaJH1Q1mztKWO57
Cv5vs+0R3qCs789Ow7lSGjS2zDMLhwvZ8RZ+8FtlJCExB80Gkrvsq2Nb7OStw14XY0dFPYCnLkYC
hG6+c4Zzvy1uXINKYDuuodTATnqqmixMOGAA0rJhkgJ2YsEutsuYWU6LduZ+41PV/mMLFCWRiPxz
aCqgxEEkiPdJ4cZnooknGqVPZbVnIzsmUxyB7kk6BqtK7M3UunzrzWuHaGmSIKS5ffadcgNvzIUG
PmqFsQJLH6PI77aZ32bEjyq0GzXRI4UhoYPPAyUI5jGUC0PqPPYndmlfEVeFNkikXpZeCrr6vH4f
EOpkxkdv6q6S/mjiXwIh1vZtsYCcjLcROE6hVbwCWItr4SWT5XV8gxcgvYOXEc+sNQ1j+plYMJx5
WAsk1YSW3rkNGUzdvMttEWXYPKcNaxBapZtDXYJUiRQsXE5RTWbX+qrLiz8ATk2CDc/jKlWRrjwt
FlQjcT/M5e5gmUiTTjzVqi/aO6JdZoPEdiJG63FHJH9EB3elAHYs3dVsjDCX3uNhvRGridcy6TLY
LT0jURgYsCEwO+GzGoze1/BZDSSEJEHaycFITC0mhdqcIAW+Z1IKSQyKPzrf9NA/Ouze/f8i7huS
l+OYrdSrhZqlG1UKROVhbMiwQOayF0LeA6/Ncgd7dWVg0ROLL9J9JLQFi4VukWC7EQsMhuJ43xyV
ldvL6lnlQQwb+XXGqkiu+lo/VGE9YrQRiwKV0nEQtgG349+3KdyCdOTyCAeOjDvVq4AeL3j2TFjL
TA33CSFcy42IuO00Yi1p0BkAmFdIpCohM3Q7mWFnV1WQjxh/EIjWQdgzkzF8T0V2qJ/Eypzy7p/B
50pQBgoxEW4VhDGJPQn6VYMd7UTPgWGqrQmkU1Dv4sUxEEUsluyBgEPX4bbHHl2cQiVpb6zXkKs/
2sz0morvU4XpNElvmfy7rcS+YR5K+Zbi+Va3z30fXgr50h443cifR7glUawPwO4cUcNscdgHEPxm
oCQbOIjh2NwQbt/2J3KbTYjUK3B2pioArmbYbokWSdRe+vyvqVF3ww/BH+UYrFj4xizVgA8HQxEJ
PScJceOk0HeadSjrecTcvgVqDQz4bZ3y095RbRzdRdV5NP2+g1EtsZRgt5YW2F+Mlblge0IUxZDn
D2kD7Q6N1cJW/VHgfNZp22pnco2eXZX6y2QzOBeuAJlGPETssGOhpuzQQV+h/f2HGrN54xwElVL6
Ogi0xJ3jw58ITMVCbDHL+3y/YBmaexqa6zSlfgO6LQGuTzJmXB9W70DTAzW2cmfydsUIG3usmVnD
qKX62IE0zBly/Wq0220zIVO+VRtmyeEK59aLMfSxyVLlzXf4xuf9O+xI6G++YcNA0eJgxXsuzNu0
vgn4bpgnWEgdUxpPDNideRcGQ3xBa90OkcZsybHKy9gwsUdTC+6f2oUIQFh4N8QSN9X5GuhFQaFW
KO0RApfE4BSt8M3pMRHiA5DAtwiEanB8IVtFUW0Wy9UiyCQnIJSB50Eq2w/KTblGkcW8tMCq02Ib
mGiLWUZvlnjNVu2FWuUoOSvuDATVg0vPPcq1l/b/w9N5NTeqrVv0F1FFZvEqhBDKsiynF8rudpNz
5tefwa6698Gndu+zO8mw1hfmHJM2EsbjtHJkl9/e+ldm3zHzNWW8MnfNSPgWIxpdZEBxrLpl6+mn
cSzORl1tZyRJqkwG31Le1GofMfTR6+AG7FXDvs3Y8iDeUx75Co65ob8qa6/FbhtHCMcksRFkHFTD
+lpunG882LMfjh9UTNYS4z56YCLb8JdE4luDc6k53mbG3jhzDjTNUE1VwF2kSFW9DEVoW/Jn6sf0
VDNso0UomR+42i/we3j/8XSjXVFJTkJ/NxDvelpwY5Y00Dnw3mhCvsGCMsLsC+Zp8ssBEdNhRO1X
w5HmpV7tm5OC+BcFeEeWNh34CiHQSuxL1KynHAV3OY/HJiDZyWTXU7OWZn5Avs5iggu68/8r/YwG
/l9PiGqvE9sbInB3TKsg/kLeGSSqSfkrfqhnMr8yDRSIllKMVuQOz4Rymxec3ScDcVekfgBCv2MJ
bOARY/pU8vz4XwJk2sX+rDpKc5PFi4ydBX7wPoeaAF0fuZ1Q/AITVXrIV9DBtr0FbA5T/vqiiBAT
sVqpmWcRqmghJWPAP1UB4wXqNXrdOj3NpI+mo4zLMb6gZnbb/D7gV9ViXJIE9ZL0Q2IGb8hVb7ng
5m9dw9+WopUWut/SUw/4y+VNqQ1bvgWzmRIHAVUrWAlIHafGT4jkbFqFcBrZMTpdvxcnKcvZfl8W
9X+HkvKLddXALYut2vxPC0RcL6Lt9jLShcbEqUV1zRYQhVt+T9BnTQXmJuswZT3ZqtXW0NVTmiJt
SUBRNrJv1+1BncJjQjuhHhtPI7yUhqrTMj8wG6fSuOmyPVtYiILBvhobfyXecqMa196ileyYPXxp
KiYWqSFGx/Qm9HDTc1HiUzjit9Xmc5iwlnJjxkR9nLgGPQtjL4OMm8E+abzkVtp5LPZAUYuKofu5
LRCPtdMlqUGnbHAAbQUXr8SsdVpnrWBO5wB+Z+8pWsV8K9vpI6QsjEUJpcxzpRPInEu1nR+tNUo7
8Aw0Vw5M600CZDHbJw3C2T86wekG3/Chl44IzZjToqvcL+G0HTPttuj2lVv8GpIzAkoR7uyLdEhx
9LNnPBbDaUTnHTpGN3olRmMmUuTwCVcCQIfrzETiXHAxWTUemP30BEq9ayIT+X7G6d3v6yZlGKpv
cPrvO2wUqlT5qEYYKUG/ts/ajNXAsbP2rvXiLgfbZK6u82CdAQ/hqGnXPJ95+P9rSuWamqJHqPxZ
8j9WX7DcO+bms1N40Po140chJrT6kJZDgHJsNPZl52QIhAmtuwjyDipC+4wWKUADkojtfEV/sX47
ILmG8m+rhEeLGEF4df2XRBYaMVuJOXiWfRrhlAJLRSjRyHtyd3CeuqG04JHAScOQCXjPCGFRhXlR
4JqL5Go3hhaWsZZSB96bOzL+lpBtrOxECb0R/laxptFwxhDismd+sT46nWxeItIElgi1+ZSe02rb
MnuomdnoTXPNjeTaJLdeXtxOIyrd3AWrYKi66gi9mBIjAU0Woj9gchXxIdaYIpFBrVPGl5TvrUFs
/ai7iOfSnjUBijhJNj6kIfnMExLlkdrjK6GNep+n5m3F6uR/p6C9NFlFsxNvSeZJxpeYQyTQ8X/c
Ul5g5A5bvX9fMQ1dcCpIG8DNZeJmsgxI7f5qLBg0jtHK3g9T4xu55vf4+DtCA5YYePWBqNLJBDzD
tnpEniAlbClzmiYThTF4p7L38gwJMf4rvIee1WVeWkqs3FBAs37UPi0xXpURki5oUKZYKGsoEgme
CRZ7U+rTRqZrHxGwMaF0S+S3OT6m1lYQgHZbrLTsgY+t6bf5V0Mti4JJ01/Gprl33XzVWljp7Q2y
OUmwyzOSvWeqPJRkOHa9eaqX/JKTg8d1wHFS4pkAJSEV0rFj6GkvoSdDJYvC+qX3O6bVMxpUsd7b
k1sDLE7nkrVyS5TGtMcBwZUrsSxJIEEVHFZD8z1MTCM4tFkospVZjRz6IpA6tnvRG14LL6DYNTBB
WbyKoSH4wXTlKUKceC3aguebaNQudUoShIhP04jhVqUV0oa2c0o6x0b+1IL9JQ16lB+VcU/ojVKc
kPBiJ+TKHQ1bzadVUVobrIHzyFk/sBgGvQbsCb0yCQjoim5Imcxk8Jo28kKiOWKO+TR8g0ecULSR
1k7WdLOwOqgm+DnTre348w0nLYGagexquKSfAnlnsonQcCiUvCYUFoI1djIFiIK6GWC0gRp6ll4H
al0i/ogzMf9O1Dil2hM9pj5GkbxwarmDLbN3qikyZvoLmcI3tIFckzFDnjeGY09wGmBf1Z4Ehm2b
A8RjV8A+yJk4MnaVO8S8xkTIBerQjMNx1Yzv1qjC6VnSH2mcHHRYm7Vaq+uCiElAt0igJSTQAXkX
YsZEThtS3tfrMEx2eg7GV97GHTTuVR7FPrWpMUT9ZHgdpZbAFiRbQQeRiLdUWJuQA4v4lVvNFkAx
CCXm8e2YWJ2rM9M03o9bNaI2kY5SLOM1sA928tbFI67s8pYp+lUdiqvWba0S+DqDbQodzsR3vvPE
JPCeh2sc25krysmK75CQgYitYQO8bYFhFxdUXMUd0R3+4evEsRdFYIAYxjHCMIqNyDpfURXmi58q
vlNGCB8hubrs6hoKrxCcmUzHiqxFBhtUivNcscWBLcFlxTldmyy1FtSCSNtpBz1Ahkz/j2VDcVpl
x9X8BsTA4DJODT9dfZHSWwk/RW/q22Q62bKeH8MeGxmaZED+qbpXNBlMw7JvZ/SQIxeMT+FOr2mQ
9JM8hip8yXX7hrDcjlPSU9Ako+HomWDO7PBgijGlwn1KxjZJLQLay8uA4k5DaFtxztly7kcL4jxM
jcNlZSI6OGlhFPsFtWuNI0KNOPWV6rEmUBr6Q6CXH3FhFuoFN3z3UhGHG13At4YDwxPsNwWS4cjU
vEzFRAssFLEqnsoGNVq/V1PIUcsX1zhvt7zHyqOJF7uYXww5ekHsd0//JvkB1y5QXTAqz76HJWqB
FZrrbY28YrYad0CHRaS1RUVNEbdhqLeP0YItI+Y6NEcAw7Vv5PtKfhig7v3OugP9wx/hXQpDd6lr
VDUGeayc7QXj79+8hut4S6aBQrL0TeNb3iA/QEshrsVX0LY72r6GkeHgXPq/iA4Ojcp4urZ9onOO
0MIG+Aiww7GqEFRSP4Z62WjZnziGAoygSbdRAiNomglHneLfHodvCxonvVjhA+UW2+INBz1RrPEn
8fP6nuAEHekhvG8cnmRGK3+iJCYqibg2pPFg4taED4mlnI0ph7ICpTvLzG513ck1xpQooup8tSVp
LyqSJEnleyzrDePI+QewvWhFIbU8xYKRgO4a0kvhjcfwaoXkZcTpI8T1hhu5cVScYDbyFdouW+fJ
QkyskS4bV/z0jXTQ3jKrA84h74jRWWM79fYc5WxRj5qb7JmM4qONyKiLKk+WiWeCmGXyLtkpa/Zn
XKA8NLFkpi1/hXKTqiNnZktiYH3L0keX/VMWLtoIm4xMc6UNwHGSCytniLCzTOo38tQKzIqKsQ2Z
AOlls2vi/p17+ZhdpjGCYW9dJdh602JdTJ3sDRLRB0vfGHN3sk2IVscKgGlLuOjItb5AJSVXdDY2
eiaYVqUbgzwabb4uBw7vd9Q9+l8JsYizlDOoO9eifEPDanQMfOcXDG0zVCKMdqU6bdr5PYGhZzHp
zZk4B9C+tNC3E4uMOAYsdrFPqVtJMkbQI2kcn/cWp4GmSRu8M3K3R/eJPhb4NqOVdfP6XufkmNhw
hV9sBpX5XxtN4dxE1xqHr8GofqxwB10WVhFYE01GSDnyBZuS2n6rGe7h9DfesIEc4ClVjI9qoIbr
HpYuoGx7aKAFPMhpGxTWNiJ/Xulb10Rp28+CgFsQSUZHynW1sYp5RwTRTiNBSUNzuKTEIJFpn5+j
+ttmOgH2fDsZj36myqtO4fK36r5AgQo+AM65zHjI7/Vw0Qdx0VUIaeVwjdLpigxtE6dOlayz6fyW
kE5kjZuMJb0cGxuMw04TP/oB/HqyS+iGZoBTmv2+6D1If8cu34Z5csKGQVj1CBE02OH8nOX8rSNf
R9GOmSExPiFhyDEa49gPMhpmt4RLvlQ6TlfY4gvmQeiREjFOQLIG/sTxJ1pbrf5NP6UDrflqDLcQ
DUbHSWdVzC5zgjWuwGgHN7VbP28ZlarxPa7BJeGVzIddBrCgD5RdtJJjO4g6lIShbe3V5HNN9T7b
pMWhynU7gPM14JTiIBFEMtJfJ+pXzn5cVhb8LdOLSSabM9mfancd4Q1IAoHts/uJuFe77fDO3HXA
Or3miWEqBn3SXZXA6Wp2TenW0tWDCj614ifJpvAxMkjAx8O/kkOSsfowjMOSFafFvIsJgEIznnGJ
XGYFqzi5VGIX5q2XThhz4UnHaLjY3rYo34OEpjr5EqhLQxWmKvRseQLDym6w6xjrbm2zYrL3Mu9O
UvnXFKtr3pOnRxq5en2PWhAPzpCNTPknUC2Tp/MFIZj9TIADOgd7fZOXC5gI9CcE3swRTZr9jG+m
RYoe8XJC/2cz11+Le6VsNyTZoD/dY/w6Iefc15gvo4BJUi6j+y/2SiB5Q4s1gp6uRO7Z8P3tLjnY
PFmqj4bDDeP1r6C9rcVVAbuNDJV1qG8TkyRrRLORnodNoJMEPew3O0XvMav8o8OTWXC9aAbSR6Fv
867fwloB/7rDeD3RmwYnWKpnacwPkn2brf42ZPY96VNXD6FVMdpE9kQuPGSUOnPGFiHeBKpP2esA
2CLcj5qB25TxHodMDUUE2fIlXMjuMaOL+QHQxtNHZZMF1YZKCH4SvC16eYndP9RQeY0spQsgkQe+
De+bL2OXxl63DN0+bWSv/G81CSwgD/HP9jtqGLaY/AI/Gup6hVOO+06viZgWpS/yew0VSgSvSujD
3VNl5hsV9lCFbEnQ6rCvTPNSA21SzyvUvijRdOBLYdl8L6ZP07gGPUGTUYiXqvQ1oAKqPvgzRIFA
nv16/Sr3VhzsQh7P+nXGF1Ji/aC7tcoTYt8me6u+hl+zATee08o5SvFTZ+ZNzvs77HP4YG253Agd
wFQLrSZ3OOMMN2oC6GV/LBpGuPNotgidCDue2w3oi7dZvGjf/W11GxTEOmfinQkVnZHtVtQGqQre
JMeZS4BqRvZYMaFQQXDHGfZlEgCOx/cw4BQalr1cdMepVo54mTTsnyk2eTdBu1I/5XhXAMuAV2Vc
dQLYddu4hGF67pweraSN9QgxtCpvA2Nf8E8JUp90n2eYmZfGL/LwYBU/rYSNI495RtATlt2xsck9
ZnZQ7IO8gW9Ka4QbTCl7bN1bm6w0B/H/pK/xBWzrBwF3383OfYcENPuYfpe2Zb6gI0c+o/YZi49l
Bg5dFU7zlN+p6lpGQmXbbGoiceTeJP0WyrTqPmy9J2hRPQIsJzOb7ExQ5eRgarsBSgXPbWQ/QhhC
ucDs3X7k1DubIbbhLqDGiImx04u9rv0rtfJDp7ntk9cm0t+zPnwHL9+w8BL624QzYUWVrVLaHAeW
EX0oUJo00DwF22qs2QG8oP9+iIgvtX0WJpB8k7y6B21zM/SJrRNQw7RhVZucDcVAeDceiCM9jA8Q
4q2CoGI7D6gGMnqvhSSP5sSnmSl+Q2aEjq4g4oRf13bZChqhC0TE44Atb+gCSQqwSy/Qwr1iaPus
n3wd30fQMvyW8M7x8cONU98FcNySWi/VMPglGtBx5gF8DaHpz6sLMdyEV0LakMhSEhTBhR30JUIi
hLq7GfSDLNSDnc+HQSoPC/JbVuEaemWslabxRfgel09iwRkzCUHAHzCj7rIMD6L8qiGMxHAKsx5g
6WYQ0dGYrEPZCLciGX7g9Q4/SwQlUXJuedYwjVtBdlUmWqxMv6W8ST37dasVdyfcajoDQNSrrbJK
17COta962D9sejswNzScBmMAEiQSlgdxwYeanuirLR2pOBqiFX0CbbGAKTZeByadlKyVhZz0hM/Y
j0gU0iHWFGF+GpUXQ3oTTKMkIr4QrzOtNhHd1M4caXuThoOpq7w6Q7Ty2kzjuj8BzGicguBHZrOm
zAaJGhhdRbCHTQaasS1UbyVWZM7KNdpE1oZUaMpzjvJKyf2Cc8EGUNfAZ6VcwZXGf9Jeekk/D4hL
SnhTZEW6Au6KAnS1F4T1yF72ouqoSu2fykhIgeJkBKgAt2DXV58yA6cR5TqiWWjwUBEzN4OVRUo6
BAh8RUPiTuXIqR1fU8TvU/2naKIbu4m0ZyGHoHFDwuxXPCZn0dMY/VFKYDXovzoqA1AhKXJIVmob
LE0fvU50joEYhstjCJkkjAIW670DhBa9zdxVA3oo0CkFZxVmsoRWnyxbBXWv+CZ7fYOrYms/Z/tw
o4jy0zCmgDMPqoRl+YsB4TEdIp6fxJFb9par0LR2l1xxh4AIN0opir1G41iv3sCx9PTIu6VZzgrc
GjElFzFAhxJQPCjF9fFk84Vn4qRFIYgYckLgX2UydyaZPBkkcILFebzLAJmwjcccI1emeyqjVmaX
FkdhrKROe7KW5hEC2Kxzh57hJsP1pU6Dha2GzWXIIUSYvwkBGH/B2tqwtC9rGTxxvRMG70XYHCdy
YgJTcYARAlHZDrZjslfVKutUUuEMhoz+yomw6pJF0sL0ieG5TgzFqL+8JOA9av4uSFRXG/2aeMhh
c0F59joSDk7DyTVR7yIclciMRdef2zI7CSBhJHU4FQ2STmchr+CV+7pcX3PgalZt63JdA3jOk2KH
1IOywflN3Y6QIMAlEsg8BgXIiAI9YWN4MuAa0EWx+U+FVwQ7ABQb6H7+FlgLOb+YQs0jDD5MGWRs
YZNFdZBw89JY5tnDbv7ENOUTvgZJ0EIk0as+Elj+zzReLPbnCqPUAGxC0xLzXBwVyV2sj8WCt9xI
/gJjR+N3A9E2NocRTAsSXoGpfLLnPRA01leeMv4w3FLBtE0FHjYYbcXMOlPZt9W46RiPzFPkzkR9
5LyOJbAyqz3YIEm65SsOvsNc+4iYxdrZI8shaSJBw7ZWPo0c/5tIHPUjCh6hxKakTm7AJ256tNzG
SLtV3yqGAJH3Z3vEkpdVDiNSXBaX+j8le1f9LnPK4Fr4ViD7KyKpbCVwE/K+JRMxS3WG9/8ORAJW
GBo6jUoDBs4UvIdDv2cdhSGJxS9WkXGrD9IVNUlyK0rbobjpUD/FXOY9e4eZhY+K5X45tDhzCU49
1ISZxZ3hlyQStkVMomtSA+WTV5t65KwRzOsD2Bto/O35UNXiAFdG1g4G9p8QpIzOV6Wg/ZtRzUwT
r8XGLKU9ohVLPegivWZs0cEBXCpszelgnDIB/4bd+ahcLP1em24IFzyLwcaS2D0liV+SBz58zTYS
btJIkYRV91L7eU4N2cFp+DC4SmbZCcBFa2qH2BQGBijsnimBsEr6CHjZ7vxKkmGe70gWcIupdSOG
+y3DfYPh/qSiPM8ubUUkG/tgFkBzd2W45Yj8Ca55ovVnkb6wSE9Z+DfqliYuQN/WmCyt7P44oG9D
QTrHtzCfb4r8EZWMgBfCaS0LycN8pC1zIrcmGEmG8z6VP1JHGN6QrgWdUQ0+4eWYlP9obGrDCCF0
y7y2ClwbTATSfIC35BYNW412ywCfNkE9obtN6bjWoSSJZiraR1a3vgIIRZJzTFnEffDPGbMec54d
pmhpU+1n5dKg74hYMAXAWGCCRZG9zsjqBS8W2lgNDF+a1jR28dWiymyKv0OAjKBXvaGKCefoaCgx
2mn2vukSxAiVX59igQeg/G3eIkJOZ+xk8XILiUaG/LSQqlqTG2DMyCcJreRZr3BnJDiHWJsOzVsL
sYE/QoLqts6/xhNzNkwvptg3kLibTL2mKxTpWkMC6GZq2V0nmXvLG+wBoTKyI56rmRtuBhvL1Axd
V+VAOdkQByGIY+ckzNH14N+CzPQblpSSe0AMaMvH14zQzgFopor0RmeIPIyjhzcWKGNb18h8v0Z5
cFdh9Yj/jPnYuIzHmNTe7hwJ49zX/YkifiqdRHqbQA6qKUGq9SHUqbPSq5REUH86Dti1CAz9MlY9
Zv7oD4GeL4xJBfm1lbrV31H0RMyVk3gXWhnEg+sk22QRk/J27lmUxgEVsIJScQYGCL2PJAuuoiBB
j8AKWJAUy0Sjfqt9u6x8M419hYrSJAJBZ6QqR9tG9VZHqmJTw8XnEvwwB+MpSvOtmT3XEw+pLK71
lmQ/orCIeAI68pJPaJ3avxmZ1HWKrI32ipHjkuteXCJt6zclb8SChqLzwCtCXWLcEqI6CFm2SoxC
UWwkhel3BHN30ydaiY0+wAYjXHF0h0ZiK9T8KloPRQTyWOHY7V/mMt2cnCxNHLomQE14t/qWfTBN
5bVM0bKyG9EX7p2KyHKF6cWaWSOHtBUYFDqSUeJpq8DHH7GZm/jgibIARCWraORYH4RmTW4TaQnN
dSwDJ0UaZcwhjJyjau9z5q5jiOKweuno9WY2MwybQSIFAzvHIvcU6FGr9kwNEchirOlZA818cgy1
4JLwqLaGDDVN4pw03ib+VRZRYbMXqTJ88tXP8tWzhOwY8SvXhvCFqWGrjQMSREiwXIWEXS6Zr/hP
8OBGReTl5Ho02p01OceM7GRzjoq+2jMfg35Hdjd6YbZdAFsuiYDsyvUA44pCDUcZ4kmsvIBLm4nE
sXw6JkgrvQ4zUg9arj4ubOPX33N9c/R/Ih+vuVJeRWdfSoqRlAqSKFoL8209b0aWGSUcxIn7T3Av
iY2aD0yEBKuGZ9NlN4OeOBxb8JjqZZEeUoNCl9gRPiUz/Fk/j6Wmbl0e2OUJejxo6IonTeGbYWy1
8FqTaY4RWse7NhbplfK2C9/pAVRiaYpos94qxSJtGurPuRH7asGnxIxzK0GVjePYj2IWDF+qohNw
iSTqrvTRTZBIZwyaS57Hu6Zab6vmUetfEkj2pJxcgjTbZqRBG4zbE0nzicDxgRjDSN2m6cs3JcA3
ByYtaJ17kvIFE2zUC8fgwxQ7+bVULjCnl9JCjE5GFBCDSHYrdEt0db01HWwMINJ8JofCMSFQz1yc
EvP8gg+BUYSHvagctj1KIBZ/O4lusNfox0DogCwux2lDdkZEMRP4Mt78kqvqqp/YFk0ecmiujepD
BSzSgvja6fLWYjcuuLxG68rhR7ZUD9Chf8AKX0VZdYT9K37A1WRkS2QMDgGFao4v8gusb6HemFo0
PfLOfDuTiISmrGXhnRRvavWBWT5MBmcNxdDo6gCPC/ur4Ec2fHtQGOxe5ejS47jUYbvwG1r/LAw7
I9oUXsO7xLVqkhvLo9UmDgEtQ/EnaW+6/tNTzQ81M8GK+FzEksMdUZQjG+Sgky+NZI4Z56Zl+wY3
FVeFgEEM12+sBN6LF/BETHjpiJQL2HsFTYPgrIKQwtNaGa867ZZOUWdyHDL0NFhyyidB9HKD7s36
a2Jl7YH7oVHCDDgtzIhKVlukMTdnxvusnwZX/ljIollAiIYelY9Tl59gd7qJhb7GG7FALaAzAHiV
B/l5CW7tB77dqyZGd9Q5TVV2JkC6MBbSgluvEu7dCJeq9VMBduiT0yLnBwXXQm79NAsSDEiMHbUs
ilAieDhQyw8pZqxHvwIzuAS+O2oR9pflMjd+jyxGsKC0cYmu30fpGSIHwPO0DfOSYwGjAr6XFGyZ
Y1Mgj72N0se6p9ovIFl3UYu9LJ5dr52iKT+F2ttqHQhn1bMXPwM/EuOgT6ncvmYs2rZWHczoJdYo
hjkae6nDMgfcr2MNhRg7yModoCPmaPRhpD/lxktSMqFjdQNMAYQOf5WV9+hE6vxqL/mVrfUtVJWt
ujp8FAUBcejAx4wobjgD0agDEV23+/WR/MXNPNJqSuaJ+WQNf0Yj2KewkItbsm+MgMpVmsHqs7CI
vB/4LVG9hUBlEHoeCjM8EO1RYaFNUnzdaGREV+C1Ms+CA1W2i9cBiBhW5ghvecFuW7X+JBF2opwT
H+fyraUhsrADh2T5QAvU0LTJtq9k1r6BVTG2K67GzxjI5QX0ssETFbz4IHuNLCT4tbKa3ffpaHga
DnwKlzjrueI9JWLJWBjwxy0YA4sTkSSQdU9zQcwRRnhoK9YpG7LLTqqunKQ7TapRGIcOVYaK+l9o
gDIX7YTx7FShoAMu2VraQSsQ8DyHmuLNYgPznSL2i6RVp+F1yCVSj1e5hwpJuzeFvpFQprW4UkpU
gpLL0/3Io/kxhsEhptWIE1bnZNG0AuZf6FULzo7lQPbdweITIwaK1Cak2MFyqxcmjjy1M9BVwj9z
VyZ45BrSz47ybanwJ5vYIMbUxduDIGpPlCf6heFtcnsjf6tMlawH43UiPqoakpNY3vtKQo9ccocQ
VkHCDQEIGWx+y0lMZoxVeFcSHAFxoVxkivkR3RWCYK3B81YqG7zizvTspwwTf/hVLXw7eJUadd61
9tPigZVN4Ck50jrDtdRmZ401y8XnlLJuMnYF4cP5YjEGmXaVnUK08ZjVuRk+ld7UrlGmblAgM7fd
po0F0gjVwUziAvacnrycP0OQ72Q2N6V9zTN1F3fkVIzVFholJrhgptM0D9CpSq3w5bFDk9wzsMEc
pHKOouQ1ksMQcQNSmTPm+DvgU2J/wGSSoBrswrh2xslrlehEVSSF050tLWlh6Ai5vuVdn0vuSxaj
kgndniepYAWpp81BBOGR8y3P/R5VUc87OgC7GjOmJFeWSjg22kMVDIcWNITVEVQWvRaV/Ei1civ4
JYGAMaZHJKUQeIWCQV9DoAgzZJ1gTeeYTs0uXKAfNi7DtWon+c5XwsHt2/u6uu7pSrnsSeligwIk
z/6hkd3SqvsDHAALDkCVWqj+eQnPNu9n9x18WHFy1dUeKyC7YMr0rJVPJUdyQ3Weo6gbZvLMm0tM
ybaYoLeQIhfQr7ui9Hp8oTlYmi75BSKcI8NovnC9tWKNiEKIrVAiup2ir2w4NtEMxdr6FkzU3vg2
8uoUD4Nbmho728Bdv4S4B+V+tRJhy2tGtxUEIka86eISdtPG1CDAwaJuGSvZJjaM1Hm0ie7WtHhI
Jll2A8w4xP3yVJAw4ouZZoKItWdMzmqr0laRWpLbI6zOj6L4qSBXhiiUavmPZnCRFT/j2hyOWG7L
4StKMnCy12WpGZYRckoDzR5xL6+/jHmda3b0WHyQfUfzH3mNdsrvWrWT1RlPGp1zu94vkrMsZFOR
TVhYG/GjIHlsrbOC+HuZNpHcXePKvBWktwh02hJ2Q9oatFoUDebFqr8rfnLMgDV7C8eOSDLmUkxs
I6wUy/S5KmzH8ITyAYDRa2v41eocEA+pfWkncYpVE6lZ5/7HkF/yg92a5ziND/q1KC82fWSv4fUP
FpbI5l45qI3fIqjoWZtNbM4yySeOEgNLc5AL4WuYgr67ZqfdbV3zRsw0Iz+bWICN2hob+aNrGO72
ey3W9wbG+2RE8qN5/ze5D/FEzXxBNN+rQ72NtE98EQ1pDJA4yl+zxzJFHxq+2+38Fi/yczbG14Z8
khVgTC6a3uxt3Nk6NrvqbSCw87+IWMWr0uZjkKVNbz9NVTsi81IWSCDiiGz+uI7BJu21TxtSz7fp
JB9FhM2x8wdgZmuxHmArHvOdYaNuDI8BgTlRFd3FgIaHsWvDk3yRKAYl0QPaZYNhTVuTYSp6NU1i
WtLtRKriY0CfPSWe4WUUKeYmtWhJqU06oZ7FkFwGDFGEm17gXsklygLF0+kIAE9UnNj7yNC8pI73
Fc6kkNUQd6iztC+WRKS5Rfuk/Z2j6diprwtEgzkvT4MynnRDOSWUnxAUnQL6k5bB13S1HIaw/o+z
dJUPkPcVm38IlyIQfNpZXipj/saK1vNlcqhN8eQydlYwVOh9gS8ZZ5jA4XXqCGtC3BAqvG5cU/M2
Vi7Ldzp8LNGdYS1eXz0gT5c5D3I8nEU922qxIwSQmyL4QCaTfqCtC2t/yfcGWHkYg2vpeKUya5i2
SCS71XGExLPbDWfmursWhEjfwmEcFy9FbDjyOAOChSFjzN8K+Te2Thir0/8Vw4eBTRm9O2Pw/RAr
/8UNRRP1tc5ksY7fcLm8huxjsKqpy6On8nE7Y3KaFwtTjCEeKDvDOXkZmj9q8M1sIMU+WnX2Xa5o
9PLhbibSjaxrJrjfinZXq6stuSZPkc4YrqBNmVFahDi0JOYkpcUvxic0tsfVSk+WotxRKJDpkHBC
RG6zwhzqgQeOtFy6gaXM3SfttDuBQWAc3BuQq/FJYRwKOTGqkROP179HH9HP/zj7Mpkacv6deKyR
5n3hcccJhJvlOCp/WC8S7IfLI+x9zWapnOZXYlX44y2Ea7CYlukrqOmx+JDFrCndk0LtUoUfcd2+
NvH4qF8tdiAiNM58W02MMy15sxbrlkRmRCZw45aUUlD+bGbSlb6KPYbLGu7XAf/hb84K2JLWceF4
MBGXlzC98q1NBk9bfvQsaXrzqjFlABd7bbJbMiKveKyunvgf17RHeSIMItg51SygmfxF1ThEafwb
MpZDy83Z8a4bfqjNGwwFNYZ90T207FLgdOZuQa2xXQ9QTnuMEU81/WxWoxIJTTItjCxTMWTsXjYa
8CpsCwLLojHfA9XFfVirjgXFAIZ/46bTLagQNmxYEjSuXaHxwDyqsRSYO+F3M7vSkLVU9hyx0Eck
U+jJuSDA+KLy46wlPyc9hp/OAhoyichzAlCYWy8B6Tn4K9e9juC/A65H0jCFK6Ic9rwlvkEZ4qra
sNFhnr1u3gWDMqmCQAnfjXkXgaFtu7Xy7dQjntja1a9mHcv+g7GkH0RuX640Sh5+iawU3wb1zLPX
6icQRjX8X4KYKNGz4JGr20+u1llnoXCY6jee4wBDo4zS0IHgPdtP/SOrrScC175EZ5pmd3BKYEo3
vXIjQ4zscqRg62NOl5a392J46Qh/Z9Al7+1/ySpaAZgQFQziUdfps3WvmwXGLCAJej7O62OJPY4x
Pyi0wapddPFUb70JFxKMTvpZtmdzPiqhCS8faRp6UHMDyYHMmJ+MoeuEjIeR2DPk8423F7Ej64L/
BYmZduc2fw6aJ3b1Z8McOf0IiKiskdOa2laGBwjTMEfWFWPDJjNCqwxe6Wy31pSBZB4H7odW1/6D
Sxb2vHVZ2zB7Xlv35g2/73Nx+Q7/4V+u3bXtoaGgJCqA55GSRsk/RJJDliHBe1jfBZ+PbKhkl5ET
x6SWJHHAC252yWvuLQzlhXW0PcwHVKGKzhqs+o3b7FByotjEEo5UzSjTbPQGZFYEP5XyNVC4ZcOJ
uVb6meL67NNvriICFQNgOPDWz0K62ym6EwKSB15QoD29SpxfzaHuwDzNRtBUieQ39oPkzLUtndU3
Dizg4Rs8J93/eDqz3kiRMIv+IiTWAF6TTHLfvdYLcrls9n0L+PVz6BmN1NVqdVWl7UwIIu5377lr
jc4HR17nsLtlTnh3I3mPLkXrgHi6MNm8jrRU54cqArio3vSJ84v541rhgaruPQBEMIUk6oFe87hh
Fscg/FRVpjfiHkrJy4pNF5+jAqBUtvp67do3yO+Z9UkPoE0G0VYqatP6o2pJIPdgBunFHuWt5VKJ
cPG0i4uHoHkGdmXKN6bDBf+/zyyLzXgH7HxaQ3W4c8CWNE13xxutxRBqltw+a5jbUajMFmgy9nXW
HFrhHkyLCmYHwa2a4Q77PMUZo44LfqCsaZrbAxRjn9LgMMhadkT4mnqKiE37xhyYUeM2cwyfkrbA
flO7aYPe2CTCmyx7HTfWGostbbErfY8EuCkWnliUePzDCUUJ8301t5u5/I60jDa99BS71zZzzkLX
Lm7SX+XgXpmTT2QJZKjd8tC+5bFxUwlDlOtAvWlauR3pacx5NDv/BwhLAYQpY+XnTCHxl9vutJ3j
s221dMo/wcIorPR2G74HaPrOFHPzXC7cyug8KELAffFvG/alKcazjo3NbX7SpdvTBAaEbhQRcZmy
K0WdgiMzUQlaDRcdmQ+5tCHwRuCfjBrHzLzpc1pNbmPu9RJFGkqeM5zH+IFeAJ4hIPqH5h2hsmlk
qVPHXlyLQ/mbt8aHOoj3ZbYgSaXVdM7yLREBv8PQNPEvNe3fir0U+sN5afq9xcmrYjPhc6Eyq3gs
6u5kNR0+oWyTEuOrmoScFQEDbEsjpIuUT7XSMEp9CXQOAdUXJxY9SclXRgGVmoRnfU4Yf3jkjo/d
mwwZ3iJcyLlaG5zsBRSoHAoUFIrjoib39r/CyGmcBgC5GsFWUJJ07Im3oiHC5FcpRNLNaG29tpia
kyO6J0c6cRQyP5dOd0nXSi7ovqhpnIV00bQbA992OIzHbDaPDV70CUlZHHHDU2gZgq8u3HrNnKen
EMX9dOPeS8ryqAcGt6/2ykUdNsG1Bf98qd+Vk/ZZDJtIhRiHsSyj1UfhAm2j61x6AmpphTUIl4eI
P8yYlXe4Jam14d6Bnys+wjUT0fDqwouB1UxCxBi9fDrp+ncZqkcFVwsDmAzRspc3NcCGF/gBpnSl
foQxvncbCehhx7tkPOUTm8ilTSshv9l6pVMckVu69iciUhyZDCmaK0VLRcmCQLMsrFpdUpw1a3en
+FMj8hn8DB4B8tSg+6TgyQtoFCMyz4OoeE+M7a5zFr/QqgkcRiwXMYO+DQDr0quqsO/Ss1NNjAJV
S1m4F/zETkOVAs50ZhRjiPyO3HprlAtcmC+67yqy4hOZa8t8ERStBn/xenGWTrnA+5y1yXwLeUJ1
5gsIQ/WP6ew61v4q41i0b5q31EDzMjhch4rXGS8zihembWoAllqGw0y3DvW9h8JhPZ8ZegR/W3dp
nOlXMdMR0sSYcDWJL+oWL926BolPLpyamS/pw2mPoQo6LLd6ajCo76kkQziiwpZtc16aHMzxFtFi
rdBdWJCeztc5m8U0/OOU4ib+tjzdRIHFvHKzqzVl26VrD8HtajfjbSJzMTp4QVaAjP7EfGn92LEy
RJu26m9JEgKI8gP+6cIj4niPlwejv7TZrr7NjXZXueFdpjBuwLSBGCnveWX7fdxx9gmhM8I7NFGI
6n1JQpGmX78WvV/dKSm4OlV9N1LmX+W6qSb6bzwEBZ1paNuel7Kh5dxVKMPBtI1r37fXOUquk9Zf
dHCNWf1jpHuD56ZOHKjEVmHAuVR9zb0EyCmh+yohL1qMJOMu8jEtJNQcw8+K4tHTMhQzEuAANh2H
kSXAr6CTBwcp1QjP8pfqqavJMhE4HRgAwIF2tWUzTlwj12E1rNuUQ4GyMFru2EyjGnQ7xJtTLJ8S
9T+UR7oK9yqMZHpZNgBtJuDm1vCaLtrLRL/fQmJ70Jvog8uJbPCNKEQUGK/IwabJiZdKTNL+GXmO
TyiqeAz/ShhrJtDYrINapbNppeIBUwxWQqiDMS0AD7UMtlFo7kxXhWr0pRUtB5iQGsQi+x3LUsX2
oX1DM+3S38D5UQIOpIbynlSxH5vztuhKDGl+NP6hg0RDIWSQMquX6VODPwhLGWgEZA3JbQPHnJpx
G0Cq0UcHvDV73T7tZ+scsFOnSYLzsW0t0bKdIQNowMpOd7EWxO5uKukUifVdIcE+xRRe2ViTUBo4
BsZyr0/lwzWzu50DQNR3Q9VdrME+YSAY0uggiuhEH0qNa0Uj6MBhhHcNuZnH+qhbq9ylHDy08fbc
zGrVq6Vf0ZTh0pThUI8x8kyuKlhE7ZLdlRvrjzrJVTA3u0rvHkmyOJj5C8lW+WtZ+wDGck1b60hH
Z+8ydm1nAqY2j4DyDE9eADFLyj3KnrCxFUhO8K+huAh9YgPL6K2dNiVnyqD4NtsvdTvemZL2xT4Y
cVJH7VFGJV6HnJ2ae4bsOl/6pr4ycylwkmeT+kYz4EEa+Cc09a1/sxPjVrfaJi6hMD1mmp7+vdkv
ta2swr+Tga3aZOuicg6wyFLr5BCnQ74ifkbha36iXO/E3uacITUAOXHSd9XBH0Ytq/VI4RJrs/Ye
WNU7GK43U3SvQ9o+OB1ZjESLe1no11YGZ/IWJ4vK2yD50VLyXmN701XnHuMvFtuuWP21qD4cqT60
Heau0CTmH0kiSXk35vwmmvE+8tXq2XjWW6zuhFMCELh1ZjICC1GvLUIZtufPR3hzcNKzY/C52AYf
og0fw3FvC/0Qh+0h96ycs0T9ePAMSKCOOS/6p3vJ3eLCOflsVMQdHX/10w734r2Y/zoFgo1Welud
x9XSm0An0KcR2VzzK6W7uX8LS5729BDRlxygVhrc2k7FeC+/R8jWZXpnpMiQ26ZEzXztXOfNjKf3
3C1fUs5pnArj5iWGiWRl2lOdSUw69RoozUhwv4K7mab4VlOixXO01QiMtfNSqmhtwtH7Jqy3sXoa
VjqLrCoR7N8Q2/qQauxhY1yEcpfuMbiwH4XhZACdjaMBCo/uR9pWK5hUoWV3ueMTviUXtisblWlO
tjZB+tdLNoQ1UIgDR2BqAZYNTk/pr0VTU4LtIASa5kYj9IMEs2WBV+iioOdh81Lr0keQrumxLx6U
JwBe7fJgUzyWLSV0GF/D06hDL6G3glyHsuZ5bIVIAIYfWiH1Vl+TXVNk9B+H7bWrCT9GpwbKrkGr
TQRld0lRjRxPc7qHLFKbVqT9dyAAygEddJsoTE2TzrfD67JXaMimOy54GoXpfsjztNy7ubvvXUAA
6eIK8wlnZHH5JsLmXbfij0ypPn4rpvLONayG63ScdrtU6VluKRnnXFsK6GG4kHFsvY59tW2RGiS7
0zKirhxwaEX1GowPHIN77uk94XdFmNdYL/y8VTHE4ivKoULaWLNCRkbCYKhtb3DwU+ttbRSb1bgj
4qGU+0IC64hXQXyyz5LVerUJumyjFp8lRxzU6rnhSYoVNedYdq6Irdn302h9myLd53ONkazfoz3R
ofnXTfZB8lrjxo+JIOD5MfW3ZPgCV71dMhjGr+Zg5Kv5/KnGNMacyTr2SqIoQ20dZ9U5RiidNafZ
CY+0w5I6koVEPgCno6g41RD6KzDu2jUiahSF2S5HSx1mfoxsCfh8YyZfumBqIj3wIhkcwpfSu8Py
1ETZPzMKkYzygxnrs5T4SIJ181VcaMnt8WX06Bs2Xh+sxdXPpWFMJYHl65VClgm3JEwjTtAuwOh+
NO7lXNxMOtQi6BVVs6zqm14D3MA107Nva/fZlN20t5T/p1sILbI7yYrKpcQ+tP+wdbqYMJEXk5Ad
FcQSvjFcleB32bmJHvcaA1sty48O1Uv4ga3mRme7Z4QxhWPheazsYxhQKIjPuJrijcXbZNgufsQl
iFhp7l1p5U1a9kWJ7b3T7fvKQEQGhe2NiP4OaUzF5WdhaDTjsASwYHozbwYuR8lE6r0mLVGpf7jR
QODaB45A69DhA/Ma44COMrTHYnYOroIKD/Za1ZydIAie6HuQpVvLqtkWlSviEn27xd+cBKcBq/9u
xmVGzP04zABQycbrHPuG9i1ruMKm18gu8WsLPyT0m9oUDnE/mdxPCKl+c0c33wZ/k8AC9y8uZWRc
rbq99RQ42AnkpJGkfaHC+Rvvv1GP0Lkr+4vobwvPNM4XYJDNpG6Fbhn9I21CjHg6M/dPzJcgKZ/p
mK4lD+B41K9T8tETrOj3lfxoBQr54qxz10VfbcpE2/RN7E/ORaes6tFhsKf9xZFwrn6tNj27Uj8J
UFDGRfLOj8OhhismIP7WtXLOZ+fiBDV1hLumHG8l33rMHMs9PoX8hzFMYT4ZHWLWCJ4u4MamXfh0
R3SGDEyv43gM1LPmJ4AEy7WCWKnpdEE98boiCov1QEYvohuKENzGhHEEBXTVGn9lNaHLgo5z/zQt
VkXcHKcmPhuDdq9vJWqchu2jH9g0iOPS7DB2+8qmWMjEyeBKshJk2LTwSV3FS0R2rJnsF/M7Nd4q
GXwwFf/8bKpbCbUn7Rw8YB8uP30Ujue2h6OX3YumuxXVdJUFhgH0R8J16ybSfCwQGni5cYaQR+fO
iJhffVXkEk3DvtZDe9Vq5cJDel2tFpc5gG2zKw86p5f6Qmnk2v4dVennxHmWgELGq3cqQ9b/CyiM
iGqoTC1giW76KlGCq7jcLSnfpQJ8Id2j+ilVdY/5g/+50tL40kftiYV0gYuoVA4ZC8aznbYmA+IK
lEAPDKZMKVDV7X1LD2JFzCXaUKp1bTtw5jQU1vOpaf+wHzmEoNDf+vylB99vge9PBZEHYhmVV9sj
sUAI+9Y70khmxqi0yELo+rUdbAJUeTjiTZE8YVE/LPOzdA1g+yMGtOQSJfKkusmxK8utKr4AJxa0
QCXOTWtfdUg2ep9u1VAyvRPb4RUe1EtIvHbSSPeG5RvVmG9zXaxj+HQiVs5V6Z6nicwYnbyhMZ7h
v5uBZ2BYaSLPXY8QSgpGNnejbVie9WuRMi3M57X7WY/mntO2CTB8KpGZufuiwaIzVfMneAIhk9h+
At3HyatoxI7u5ZX6LqrDbNvHZsnxAgT5sVFzGxBxygi/fkDVflgU42r9tcbw2IQ8+Ce+mXQn0hdh
5lsc/NhdA/kPbH5W1BstYpKZjeAZv0F+PQIX2of5HDTMf1QpmuVuWnX5eM+z8JrIEkxA6ie4KYfw
OakPl80cgL9VW+FSocJ1mWAzgc1T5fw7CGYvih9FhPcJmOf07JZTvMrY+xnlY6RMIU7B8ukbBudT
yNm1/RNlQBSieGMAwcVC2JEBvxRUrSz/fyC9bIqKvV7qG5xXXfXDQSFyzWe5SBpMdBk0uCmn3oAx
RuaFymeW4Wt043XDBqDG9pCup3l4wX+iI3mAhSlniD/FTmD9ZUO2tHwxJvZKZrgq24XYj0Jj0xPD
aGsUlmm/fAd8vruYntaV4CW0BM/OhLzkekaOT58uT/KqIeNesqqM/BbkpcBXaqU3LotljQXLu0gv
6oikQH3pGBqL6RhcShPjBgDYWyQp1uatzcsq8q4F9jGoYKLyO4kbHCQpr9o9aPxcLkkgjb8E6n+L
xw7z+eQ/ywiwvQuFlbx2MfSbPtH+JYuN07qMRc+yHrj0+SI5MFUau5lWi0XimbyhompvSvFJ7tnr
LoDcFWOnLDzMvJjSsn7jVNYAqzBvuXArbst+XsuBVq3eA9I2TvFLxeTEmUZPHbpzOHQ814xvOp7a
ricgTXdNjIIHoWBgDSWtvvjCEzIHaFQrscDdWuUlYR7DFCZFU6I6GOHL/kxi9aMEzdNh2atYlEuM
yfNnEYSPUIsJZcbHMuH6cXqS4SQFiROSdtFd8c7DnhTeOkroEAvnnQOCLMegoCQ993fnhaX2OczV
Lca6VkXgzxSwotaLgZ+QvCWBglWGPQwZvYNVbO8MHTwEBJAWO2mxVhm+OoXKwC57cTKyEAc7q24F
XCxF/yzni4rza46gUlUJ/jyPRtuT0xbccc1pahDEbRo58E8u/qEQ75BZWRxy8eN5mmqcKp4k6WuL
ySehMWwu1FOT1KdmtI6LoK7zq+m+Y+LCmTsAyVWZ7lc+vMiChtsYfhjg0mYl7J/QC9hWxB7aujk1
N8obLzQXXuz8O6kFuVMStZQzl3g74yG8EunBCQG3tFgV8GLdmX1bsXKJJjp8OFHC9lBlr4yFHfz0
nJXnuXPPATeIqh0oSjs3auCJv1aD8K5zgGCmldPCVYNOK7DPgwNxo/oQ4PUdE2NHB1O4q+u1jTyz
PPaEPI6GeErcLQOGZVj6E0/voT1r4UdtvtmULc7Eyzr+HaHqhXa9t0iga2FJ+gM4Wx9t66ZcOQ2X
Er3nHaPa5Kwq5iVOHG9ov5hC+xFzpDq79hlEQZ4k9gLYQ3or+6WwmzAmHVmL+bEsMbcZUKiGYyJt
Cp8Lf5x+NQkzC9CpKPxY90xr1zKn6r9DMZ3kVjBeohKUKSQFiOTac0Y/WbNO6HzLBONygUpIGy1H
jtlhOWYuO+KDSdDTtM7yOz3cmu8UAKwDh6LJQidhnHnaAnwjlZdxNLra1rOwPi3VOuqrkrmtopfH
nAP5OMtLS6yTlMK4ZD78Z8Jfc0GfTGXNT8Z8FW5hJveCaquQCLjV1OxupsX8iJu98YL8Tg8Dytjg
58BSWNyy6pH6OMcwbDj03VTLytuwWjAFr1uvH9s1WAVMtzU1X/rJaG4l/2FkGLsVWNjg9GKMVzkL
Av5yfD3jpmuUY7WU7O2ifrrWqnYG8xLTCWWw1ij2ThXAKgS7lNmfCDkWC9SLoMYkf3JGvHXt2dZ7
tR36tUN7OorSkrmC74WdR7znV1z5LgsXlxymTkY5PJfiNRT3mgC4xAOv1vQJRIcCkhC8Q9PjOjTN
E23fpX5r2n/6ANGXsrvVjIKin3CafmJ+jkBT4h1frVjUZfRuBnv5RxBPReXI+DCdvlnRC3zIo5Nj
4Z8+GRW5CL5/SuYDv4KACY6TjIAG/dg0u4N6HMK9qJpNQactART+Dktpz4qvZN/O35kPQJe/Balf
Kkh8rL5grFTPSG+tvknx77Q4htmijmCs0F1W3iAxWNfwurtjyzVsTvuyYJ36NwvDg9CR3A+FSgcQ
dA4yDkvUQRl3ESfAuPYTM/RarE7O8uSd3iBF5JDndQxPZFpkZtCyAN0f1lmbXqvk37LbKaJfazzb
sOkqwZFV/Rj4IzqbrphnsxX95FfR0lWVkRPdDD+cDe4ZuhiJm37NykYwgaeiBjJuFi1+T3aQ6srg
P+kIlvxONVHbq/s2bbxBF+2bM5YsKKhLq9dR0UmOJu+5s9qBtuSVOA1y2w3AgsvUm9rn8hgVkbJO
/jRnnVhEyAbjsAxQdjqbmZqNBhYwZnBCXYWA0lr+eM8PXlhPbW7B6OunjuTWKFjsDYgJHEYwkw3W
xcoCv8cTRvx6WgFsXun1YX5dLBkRVMmMO7Tg2SVDg/PUPQXtDgcxGLfWuNNJn0sevA0/aOVr3E8p
jq1o5/F7TfdHo0NuViGpdWP+TFXQk5yBSEJdwA+287+aNgBh59iWOPTl05aNBBUNwAJAl7zOXBuj
zm7W9uZ8GbkwzKfXuLW+dFi5PlRDtazvdfLJO4H1rJGraXGuRXgxXhahJPsGRdE9icu7WNlQDUr5
qzZb8tk2X8qJ8RpUYgMZJrJpJm1em4IuYfvANpypQDbTZgllxdzt6J8SpPIh+xlqAgidJoq8OiiD
drDTt7oWR5muxzy/50+QjE31cNjfPHM5bDgnm8eaPYAYLlMOhdu9y5kipibdJnfz79Pg8gpULOHH
gWtEkS8gdlBu8OA/sWEzIcUC60/032HKqyinabaooktAH0deeBp+SEZ5LmyOUFmLIPTn9NiYg6ea
FLTakNSohrsF4sxOKLW+8rg+wvDYqMFLj9OPSQfbNFcib9Cfy+uL94ovQk3YRHtKw1ZLUDgHMeqi
7hSRUGwBAq/C9j9l6842PME7x7aOjzvKABSyBd/m5rjL/tC1e9QmwDYXTqmhum4Dct//24ZNm5Wv
m0im6gZnbX6vx/wWMVemKyRY85PaOmYQCOoNw+yN2j3HvtsA0tFZFFuy6PD8S88WqAyfBD9h35wc
c9ekIDDiS2B+5TyNlPiM8dnq/vBA+1Ga13mgJnuVHWZq/Cx2ldp4HtRsC9hhZ/6NqET70djq1XR1
LIe6TQ/N6AnzfsNX4QtL9+S4vtN33GpgWgtC4mtlqjyadAj+Z7d0/UzXeJr1nYlZh3DFweDrgBTH
Fb/JYXsJ86svtJXFUpGgG7ci8yaW90h5yzDszHl8zbiuOxC1A/dIAfKhoOJAQgajH/QQTtE+auU+
Wnak9XCwWxvPUKqtkmg/450caJ3Cym0ABoTZP//zLCR8E17SMSRcWMndclkrPdMYhiiEf9GirPXT
YqMzXCsAbmB3q3sFrDSZPsfxNhKIBjxIdBnSnBeyCcAWsk3XwYLLDclZArzvnnG1p7UykHKdYyLq
OfAHbIwbyojC7l28kyBIHevZcmE66jeZ5R00rrzT7yxIib5EhQjL01UswNgyntM4LSiYSdWdprw1
W4hBO8JhhxizKF+OfnVLvPc8e8qoIZQUn9sQ3/Gn4H0kd98Sh+DJsOKDTwEEusaxLe4JpksGJqA6
F9Fmr1SUfa86erf4SHlXXLrRJXRSdkIt3L6rRWWL9k0KBSQXQDUAG6xU6fKSvLZOXiPdqIaJKeOl
uA8zJrrjCJBuPfMRTdoj4MzD+8kjHwNHv3iDnqx33EcivQ6wOZjiF2cWPS6HmUPLNL2xOI0j8jUn
jnN2Z0RpvrqtdlSLj5LlmtMnxANiXsDee6JnGjudIrvxVvBsdYnl8ddJWTl1sxN/xTt+Mid7aaTl
BSDFpVeG9MqEaJBX6kS1+NA37C2VI8g8qCEcx+I1TsCJ2bNjxe9MHU4pQJae5/T0lHRQNY8or2jK
tY9z2R0GiNdYDmlOQxACZoQopLIdtJXS7zjNuDR2djB5I7lbPsABox7rV+qrvXp2g5DcVn1xuZ9Q
pyPqsScTn4nIX90hwDb8z2LN7GLgjHRUowSBm8GdmcKLJum/lWTNjAZ7E7j+hblieAgCrbt3aUdM
1OAEFd2P4w0Nm1ne+yG8IJPoD5eKT1OE9cbwvG4+6cXFWx//v+nQoN1ZklR9hSwehRpK+GdvOheB
uF1d21q/aYW5RqxAB7ZIoSTVv9ntHksPYYx5A6JdhT0LkFddnvIwO3WGA0pYLnRPzDQomnghtbdo
zDzsxUbQIqBx/TI80FCUNJAXEuQFOu9amemItft133nKbHngMIn9WAAEA6n4DvZwp7G3WVXsdC6T
qHR3nKk58PoWcuLEpFlLNnVBPEJmhzCZ1hVtGPiPMAsRfV169wo9XIdBj2O/eM6aeFiCPpjp2dOZ
mFr/rBy/EL/rdO1WyRrIzatI6TcVBpYwbh9BNdDUVN3cPLnOtXHuG7qwWMPzxDz0V9E/Lf1PQG0s
PF3sbT5zlttUNDcMJtKmO2Z6glo5THx9zMkZ61UGRVO7hzhaI65R03nIpH+0nXEn8mnSokhxj/0w
qGclNsaa70HEcD4oeSLaMTvFjtINTwfUJMkvGZ1YK8USD69ug53edXJE2rgO9FNkGvuGppaYbtpC
2RdYx0LCIwmY3t98CLbsi3dJ7m5VXDf4Urc5cqAY2u1/HZHbso6OCMJn7Z4zSbaNYRdEyq7Bid2p
WMvU5KDXPXhyvC/rAUlzOd4GSJxLoUpJoUqevpbmT0YrnTW+VrwLMGqPRl4dldE5qCoDAjfBOYbC
fUJN2FbNrQfltiBdwTLagpsWdhJGxLLuz11Kzo4xgTkHW12VW53q51676H2ynqk1rvAVRHgQDfDx
xnzPyhigO1N8ixRRcVZKHD8FshSCEEO66T4X8bOLqxeHpdYJ6/9y4DYGw5NDqApNcqiUVfUj0/nZ
Wf1THX4l19Js8aJvSkzHpPpTBJwSOr+3NiW9w0aew77TL30WoqBmVNSjJEVYwUxqm3vEK56JnBCI
tFoObjNSOsRz9GjYVoD+jjP95DA4XFge4z6zicJtbMTLmKpJcgYcQ7mqZiwfNadFBdJUuHMSZoIx
OXs+izjDHLh8FqD4C0lYzSKAxzCIzpkIy3dFn8RU6/tBYH/p5n0Sg4fL2n0PrCr+Z2fZPWGSMmO4
mWldwM87qBjMCT8mQNwG2vICdKN8r/YfGcPBtuTZvJEYXTOCZMCcjyNposmn4HWaam/xOlRTsg2o
trHiZqs2y700wprcNAPWuHhl0TnVFtdQt7cRJZkjqTJM95X6SqBAig9gDM6AlROA+nYov4E1l0Qu
O5e7wRWeasBQDniiGrvk14Bln1ymEAxNQAJ6Rdru6J67wzI0BSb3T9VW9Uepra1z+4HZgqp3Jw+9
osI6T7S7PI3NLiaP37jsDTHjDlhFG0kLnbWlrr7hemf8VUlytGD51E24zEZfyrR96WOSjRMffv+y
zBzPSSHv8k0JPvDuY8BpV7xSQzNeKk7TLDlnMY3bR6Q8RsytLUKX0+ydiIKPchUGoAW9LrYODRgU
h6OgAOo1sypdw5eVi3VjnEBbQi/FMGeGVzrKb2mDAxA3l3txHMCJpnYdyuw24VFMlQueFpdZnEpW
eACZpZKytxz4ZqTmiUYx2TzWpmAhQaBMLkiCu8H5oLfDbPC60as7zYsu7KwxsmQmFH2Ghgq/Fnpd
is3Q5AQqyTONMXSnbCcsUIvoMwoLCD+25VieAFmXyv6A3Xk89TxcXVo6CqiOwUiVAi2kjnEaAGhm
oXNIYRo5xR1sDdiHmV0IzcBM8vlwlJZ9ndjPuJkIQB/Ud7Ts5STa9A2DAJqvAXgVqbpHVRh+0wVD
Bcyo05sLquNllofeGp+hoEB0aRrGZtNd64gnVEeqksMQ0xrCiVnD9Ly6NqlYRylTgahZzyMzAiD5
rfDwpkCcfnUDfEzZqqO4Yqm1L4V6CL1ay3fNROk990copN9rmZ+wvRU9WJJuu1CY8ZkH4bAKv2FA
a8y3cooP3EPORljDzhMNd4Ice50YqNs2RBtjzMbaHWn6biXuDfb0TetxfH5NfXaYwqNNi3QE+lXB
IKqqGBZIPFn3xRUkFjqHSv9xfCis9tDWZ0WvHnalP3TNeUDOvblwRAoKZFyVboLy3A4rhcvVSt1b
QWeGaZXX1E4umP/C86BZxwRw1UAvGIeWucfsIDYDVXiltbNw3S/I+rirtrJkceDg1Oc0Jg7zXWTm
NYNBgTtqAeMtXBRTKxjZjp4yUu80Wnfw7utNAuA9xZpHqg+8Hwfj7ecFdyVgLgmDQnH7TYu9vVhC
k8xbraDfNInxNibjazdEL1Ll+yVjtlJQ+YL6aprIVbDumTzfCoILfIWWGDvtlFH5KBE4Y2FuXNLH
YZ5QtLNmB9TLuxuLK+1TpnO2SxKPir2iluVSTvVtZCGDAlYncLGQd8UWb7Kk5SiC1MfWpXGOs4GY
hs8eizL+mqiCikGdtqYeNWkdahuvB368HKhaOOg7rVP3nDgm6FAw7HOLU4Nr+taXbEGpEqZ2BL4e
2+vhliM7btwGK4gKUDRd2Qmqa9LvcsoGaKzgUmBmaNGoVG9MJnlKHdJYxdySWSCsBUwISHKqwJTs
NUOzxiXjEYXSlQCjOewoTXK4qfyGHlqpAydrz82cnELCrcwVOBuoBzm/tGyna3p34vz/NTjw3pxd
Jt6GUkDE2bjs0bUMr1BoQOHulPCC/jKkRFnihTQGFY2xasLcJwwq7kMkTyM96xrcaggZOodzDbwH
B7rR+rJqeUUvcLTiYGv41gU1dl38UsvhpSKH0qMNqGirGO+YxiT2cEppuMu2lSuPSuFBXCD1/igx
9HK73QJcuFgXUrO8tkZ/qfTzcu0lik18Q6wlm7c0eSR8ZCT1Mm2CWIVIAvqXsuxd20gISN2C72Wl
j/m9TYJ/02Eun8LmNmV9CbBf6MpxMMN7MmSPxI2feULIzk7JmxQvQDxfSqwUhH47nrMx4dyuZ3K/
NXW5alLcKoNzNsv+nHSOXy4+VGBfY8z4pYlAn5uPuq2eNKE/yd1EFp3c5c9YFJcmBNCifC12io1V
GS+Gnr0Y0Uh0sX1MIXoxOCFso4sp/xIiAJNXY9hRqZjpsm2PIDBSDcPplrK3moMerv4DjQtUEY3a
sObYlxIAhoEP3INDncnwRaUkd8peOkX1Ik4RUOoJLtNLyfWljQSJEd10HaJwJ3dMLndWuo927Z5e
cQVUpKbcF/7ENLhrw6oeOjZ8gmSxqh6q1Wy5+5YmK/TQ/UgSIEvlZjwVkcl0mrJOaFzAp3EQ+Twm
OdBcFaYCBtDYgRmLTpMdHekWor5JOPzSyFcLVl5QHfqWwE087dla7nPgWVBRS+M8OIJmyv+lpE4j
Dd5xspZ0/sLKGtmMyaUxjc1YVBxmtdxoVX/lth2S2+gaV6zzV2UbBRZG9TjI30SpvZT1VWWRAp7B
vHTXN7TGaBguTIw+8+yPY7UNwKsOy/yE/Q/F9sVpLMxznaXXmBkX9TlWxvNK0jkMokmhpg1q7XvV
vs5Lk1BSM7GetJQJ9LY3O6+p47XA06UDQQsRTgYifBF+Ea8urhYU1CEAMUNTtcWBboxPsmMgwFqL
KaVVDzYbMelqRw3edaRCbGTDk0TqqVWdk1GzH125HbgyrnmTXzUrMXW1S1ij7DaJmLa1HGHZFfRA
IQdVvsmCANT1JEv9WFjKoYSEz7fHygLqcwl1kGr+L9TRzZBTFKb+BgTVuN7GiymgeA89u0YHZyzR
DeJEVe+FAlSTQLhhPdnjHto8uEW9eV+gkjY0GMqfMEvRDb6qnHBN+RDNbxtQFH7OlE5FdJkisH4k
vQJO94TeORCso2MCZIgsc0DAv70J5VUS9+uzbNtMli8Sue0rjaODuxoDmzEBYROd24AxZmy+WiWh
adfd8tB5Ls2GvfuRVV8uiSjJQWQAbVaOut9CnjJIDHW9soqah0giH56PD04/JjJppuciiS5hHV6Z
CE+McIp5KVI7i16/s77lI/OuoTv+D0vn1du2tm7RX0SAvbyqsKpYsmwneSFStrnYe/31d/DgPgQ4
OEiyHYlc6ytzjmmyHY5pnEdyi0lz+JM19RllC2rDfodVOaC2sjC1+VTY47L9igBor9qH3Q5XfDsI
maW6YG6xRRCl0F3m161WrxamXFVAhioKxm+w4pO7hBCqvfQ1xUnI4Ym8qliS52ygSdptpLHzRufg
ytbskd7iWfVvi/CjOuObTp1TPiaRqg00Xz+MXRzDF2RP5iPptmeTe0wCsLuNrDYHRsP4dkmYaEiY
MNf+0Gb44aeJ1F0BbfKozz9SZzitzY9eFhzLLEs2ZsEMEGbdibTFuWo2gq9ulwOmb1j0HgP7pET7
o0mfHEZNSXCTEPD0TiNzJSgL7SJh0XlMOpGEzNxKufa17B8oTY8LsS4BELYlGyGBevJXbpFytZEM
kSoIaF/HwSTaRdHoUBrXwiW2sdTr6KxUwQfZMNRioQdN0sxJCyMl8056Ff59ZIA95R3Np2bnLvbO
FBNn8rMEbdvAIcciuNocSaOvk6mXFjRxKBWNGLdz9bdhUbyAMxNWhyzmCNHsaTTDA3M+g4PdIsUy
+rLyZyz4NI2EIYvfjHbG3SiC5zYjsvy0UWdl59WI7yrLdGX6owKBljFnZqDiZISWpKUl9wFPCps+
53PQ5zMEN2qqxXWIUIgnZhgMSlo+Kcb+imSRUXKrmvnh2FRGFehk5nKiQ8jKJmHSlpeVqS9WliUy
fcwdyoju0QFupBECKBpY6mHGqBhnA0dazTqqAcLdW0hNF6JqgFfUG7IetCkpevBFqjxruupt/e4M
xrMkftbp6wCv1WOu8W7isUYYJ4N/H9aHxLw/tjtvYUnXJVvUyMVVt8WlwjnazU8nXl14DujV0h/q
yrgbJxuaoRbQu7aF1kJULQaYeZ+BsPgH3dRBD8MSWsW0PGTvFVROCQPalkKjIQOFh0Qg4p/St74y
z2rXMSwOtS5/G8bkrVExug/NXZ/1m1Ud4y6LSDnAoMFPYJGpkdO0jZWLfJl9S38ptybS8xiYJRn0
vXNYvaUhjJMUckRItHAmuDpWOUPrpnTHxaq7Pa1xV7gysBjE1Fx/A+vf0dPwsOWEviqQJPCAbjl8
or3SQilivilI68eG/F9yBkwsRpWUcK03COMXfw2EAmYi78gMgV4ETS2J5D7/37kktPxWDciRWJQx
CF23T5DG8zvBXDHnNLi67Rv5l2dM9yQ9NfgyO2YycJfSfzVUhorAj9QCndesH1I6umbxy3DkQHZ6
t3gu/C+hv7IpOxBDrQj4lBKOfvm71CRXrflH6G47iJPWFc9c5bRedOKUQNe9LYAEeReO9hx/tJ35
yvL6nex056xko5chi940wCPjwymG4/yzMUBdCAaaB/006iKQxoRm8KDZMiib8YQ/4DIS10kjRV5r
mUl+qXB9XesLQ9jIRCZRYEVSibwvrihlTCl94LZ7GKnxBoeInc5MHyfd98Jh8CsAbTJl9EApt31u
sgWn7aihSN7TqCkutt9y/zIJdqcOOxwsJb0y4p43mZEYMU12BZMvYZQGTXib3LGjYcrZpwM1qz7o
609jM3mID9zMwmUDLBPWUWOBT8C7sXGxd2N5VpMz0gfFVqLKbMg/Mi71QuL2K+l9pFrAWZMm0pDy
JhjoOjVM8KWa/NrZBTVq3sZeo98WtVvFuP9I1m1sbG/yWNynTj0oz0pRzvBJU8bH+RAZdhORhh01
TRLp8zGWpgf9xdsgt5dVcTlpkvhm/2PbBe1vjDDRhUlBRh+J85Xp/VU0k6j059rOh7j1gZXLFXXc
kvlTSGSLcuFdSEokZ4wmwRqdG6M8tqiLF17PimBm4XilEJAgfkHkiHeolVPiT1UeYobVssPCpBAv
X119Wbb21Ypz0l2NEYbvqr8rOHz6iz2jAbjqlqCszT198Jw1CReTiCMkCsvCQJihSlHB+h9vUzff
UJh6hcx63PloVBbcKZ0LApYUqSDmqw7GHiT3YEhiFvkgYbRTSVT8TBQoJMV14bkaMz91wpVJgPYA
Qg1aiAE70+v1chv0n3ibkeqqa5TK9rUBJzbqFK5HOlW2/2cLcGNHMOegxadllk+mg7LODFq2DzEg
SDhmzAcUo7tuqHOm8ppRUIgxvpUGpMDOZDG87weLXzX7ZKXT+OdSZmKil9Qwz8wwhjVm1RQnbDeK
zQqrUSfIBfLy9BO4jNbVXxvRFkG+pbekCdEYGG+EIeZ+a1geUhMuO6ijKtTRdDVQqqN5rwkt0Nhi
MYni10RL0pTvMVxXAoD/Nzbcq0Q0Yz4yZXxrtTwHbEACI599eiwdx6vMR6ft4UJV6WI/s0gwSmvr
1B0/VDyB0x4EtH6LnuAFPgCGsqiDoGqoCINU0XpMn9AvwXNimXnItJmJaoun4TdQETa92q1x2K1T
VuDeQVYD2CZPjh/oL7jYBWA0Vtw11RkbUeQkNXKS2UYOgdisYHctowhhYG8RlcVOlSiqKn6v6uUD
kQR2h0m3wh55RvkOdSUaYzLrUAUqx+9a4qbme9jHnfl5ABRlV/Op6BqkPOtpIqojA6UoETWG/MMS
R1zBNcAm21D9LIccz1S00n3NcGcBuaBmSXUehuIqGJPA6lLX5t2s5qcMuncCWqiP3dtAo36EavZm
sANo4NyA24QPsYEDV0kIUa57ZIZSm0yzszPXCJe8+sNkq+VX6F0ttlExm0G4U1KUkFttgWDsiQxY
GrLru0uPyh8jiIQzljxHRSBY/cg4u5LzNLBwPc9ie9TkfYh4eAp+8kKWGGkSNAJsMa64lz4dB7k6
ToDGCrSVfKqVpUTNK4Hsz9FOU+M1/Xfu1KepRegC8w6LVE/GdsqGwBgftNRrP/pZQSVOZrjyatfm
vNZbkBd2YChZqIE+7HeJc6g56qcpy5+Zvb642GXVuCnFV4GX0sjmd8kpQDQub3MgUBhnBnQ6ZvOT
o0dEcl4LaKhxt74JTY9gfddt/r4vKNOHYJJo8OHvAcyTql2SvLjARTjt9Abtc5H2kZ/PXsbu1UCW
YXag/AapTIc0gVTQO8nP6HrihkBO4yWW7qQRRSPvPoLjOlVXpcR4j6hoIO/RJhUs/upmJTIp9ye1
u1In3aaYaaVVsFnLmTXMKNF0rN0uNn+Sd3RSd/alYVWxEDnmqkL3CMZC/GcuFCtA9fv5e/2qfiXE
n+p/dMj6ELHJDbAMH+ux1JRgA9l6Y7XM2vjMFsw4FmAtp/Eve+kIcXY7K3uA57SBbGyiBpdmJoG0
Js9+SEPpu+8efV3dcGT37GM4EJv5nkwYKGuyR69S2nxY8vDBZEKWhkiG3Fxo0DFl3wLtNpt8ZYTU
O3YSzpwMFew1pmjaRgwWAWoq6kCeJp5SiJOrGgyIEMlvJzjiJ+AKCGlcSWQrUefkUxq2/wyhBysx
MzrDM5uw6GHsvPSHQCY6qWGvbQGT+GAEqCgbHyr2yYUQJIKKiY0R+2bGVFjCYb3ssYOhauLDblRi
AKvoN1zJvTY3h8+EpOpcVt8TQ3qgZTOhmiXM/5YmMD7GgJneXaHy9oGkDStOGUiS8XnP5EsgLHag
5DnWawFqGQkmjLAkxo57m/lBinNftK5tYa/YeTUONS6iXJOOE0eRLVoXxZFvqEiBxadpjZ+FoXxa
KebZ+WFvz3RDOjQB+EUiPP7ZlO5WEuDefulS1NqIxT1nkl2HfG14OWmwwcyv4KOywTPhhs4vJW3w
YUCvLEdWZcDlqE5qZoJEkyFEmicbDQZjIa+xtePeExcGasEu087qoBx3Oj4yCgcc1bEucF5Vx/59
6RNOoPe1CeZVfUzD9o6O1yTDrN2RyiN0EJJyRHyYWppZZpnKnbthA85cJ6Q5pqww/VhRfW0mxQPg
3bjylSHiU81gUZ2A+ydmT5TpWUi1vc/poMC6gG/wEW8PQjwfYya9yQCuYwmpjnor33KTsBhhEOfu
AnGKs9BUZtzplm+J2t9XyeD6W0quFAzttodbnOyCIU/bPuo752+5h5isC6vriV36wi6d5yGnbhvi
CENyhjGbl6HL1kCt+XALsuf7T8h1pzFHz0/ksXIFvG6MhKjoUY1pK0fdKG1wXzV3oUGxzpPFz9d7
MZHIkkSMGuMH+cBU5tGxZ62fTM+TITCwHCkEUjtAnHR8Zz2/z/birfcmwqoRgxnVUd3oywlQQ4aq
QuutZZ7w3UnC1YoERIZnbUCYKh52qoUFQsnmWN+Ldn7jomMTSz54VvopkvIGHKGuXuXimILKnwkj
cM7YCZCpMOmsk2ee8lSbNhsQjlBgVTsfr5dM1yIsBskyWVPGetoNa2Vj+yAKBwxiurmAusagaQ2R
zgO6B6YaJ/ZxU/HKl/nVj8bLMNeXYlSnhu2yvJFSjZ1Kt+yntTmPRvxQF6SfdOnoksO1tcgRYU5w
WUblbGFKlbFh0jUzInRlPo89MEvhlWO9dWKPwBU/YC+VHI1UXvl/gbPVYyFKoeg+57j7Ir8jLk7j
dutsdF/MliQgUlA8UulrzKZHYj6rlWh6Z/6KE4/0Cp7SjA7A1nb21eSxF0POH2gkPVcbEj6XTZwW
pYnOuOgvQYrnsdB8/MOBzn+V6JZ9tSdast95gU4CDRFCH46A0rOByBXdRw/ISesuWLYv84U6ILYh
QyG9RO7oYasovmZVOXDSNVRDKos2CaroNmC9sc7A6Vw1VbmjyfqRLkuoVFgwexLeY7AzluRaEMQJ
PkoIfCTkYTtOXKFkHCEz6I65hmQdWjyroLQ8LvnyGAFw7ysEVoOj7Hy0SfWRSNWrabJ3FhsJ0icO
6JfSjvf1JEvKrXiOncK2Q9wgllo2wyMdLxnYJ5OhLaIvtxZAx5BB7lUY4xXsKihvo86g0RllHIv4
O7kDdbKfTnVDyZt6RA0xMVhr+Si/UKJkYBWgzyBnt2lSEAzsMUOFESN/ddyWDIxd61KxnmGAQMu6
fWq6ea2etxrCSQYGiy9DZ0/jYPTO1/cpjlGnFE9WblgFgcfyVS6/oR26FhM+i6dqsjuXR41+nQfc
Prc/4wNNgFziGxbWxVqSs8LcR9PKyw5uWmBsjosfH0AmVQdjgFcAwTWdMPDSjSa711dyDdbeWwqE
GLyAkZF3jEJeXX3R74ANzD6rQMaiY65snmgaHlKzvJXDfHemP90wQHronPIyTgLShx4UyxQqH00O
tILuPZXJ+UaULAENm360oM8nsnjfJpH4DaOQHs4C8cU6yaUWO8hUYpfGxDX5axUpcqTOlYiAXHkW
kWrqkSW3++BMS5Ngdh7khMFfYH2yWXAeGUrprG//K9beX3IwWgv7eiG97Ep8OEJ9ofhW2/gh8Pu1
O4IEu6UZyorjWelKa3/IDCkYVfzFB0ytst1eJGe6jAkZeqp6KdSoldfAyt5URz2mqXGqhHrt5eba
69bByZRon7mkM6v4zrl0Nu59TcGZPR0Gk1rBwgM5Fb5MDdBj23SOAxkjRTy6yKRlZIYq9mr9PHxI
uc0yfH3IX2VM4tSw+arzigUpbLrszx1C/3jxoRK4NRcFpgfAy937iB+ZqFQwvYzvLJIIeGJn87fy
MWMNyu74TzXw0cf+pY05Ls0wW8pAkuGIs1RIgaEtnsQIMNaQ1Cbkopb/JmodOELo5DndY7ckqNBq
KjLbED3l01mCvcxEiXftWLD4QwKcUFFyRyiELw1ELmeL2zc+45y9Y/cIWQDxSIsIEYOkUdMtmH46
/18k7m1hXVueYgqYqezaYB7vQuvczZEfdneq77cuy6kr4jviZ63RH1OtP5ZcRnw0XEnzZLU2Uo0k
lT8lEsGw/H0NzmzlQ4FoxHuNC7zHn/KxQIxhz3dUrOxRY5lPk+muvanLfDWc5OCokk9yrr9qv/TK
8rQieTWq7K1Defpe/4iE8fhRF2ZYMneLE/q3asXsP5HJUYQtKVnyzFoBhNe4l3f7BtjN1h9NZ4WF
ZuDyjiAiex3UBEV04STqMP9OMjoYnHFFVIC9q+buojA40f5WlxYEsxUnd3vzlYorHf4qUrms8W1P
n03Ufo1fsj5tgvyWxEVk6mlUylKodka4NHcbiqohLSf0C8BHOqh5CQ1gHOnHvGsexjyzM9+uM9sN
c8FzttzMGauskz855N6d6oeA7e0gCc6W7wX1OcjX9y6J3we1fNVZ8irIKTTq+j2tfxcZUskY7gQV
GlRI0h/A2kE10E69xEtWwg4ky6/Tzlobe0pb+oJ+Xe6guRGDNVFSIP7TdVR2Db5P+w1VxZuTnYCK
FebRxqsOikKfik9DKS41JJWi6QmCJg8Z8gqXTSAyMDVpFmb5gSCGn7sdr7WBtGG1w9R4VEHXCL5C
O1Zgs7LbmCcvOakybGVF9qM5shxx71f9JvMCzztn7cuZHlZHiqmAZhEPoCdDyUyZ26tuBe8gKRlN
nJR/WH8Nhd0MTAyVAeLQMLiGorOqvqyPgcNczCj3dhDVdxv1EJ765lMr6ovUAnmmD5HSd5WdaaMP
76YkRYrxDz0xViNSFlrg36WP4vBAZA7Pm85efPJy2qKuhoPjEB9MUw0xqfD6GeF/Vr4jyOIoZ6uF
1ox50L7EPKInsn9K648UFYmKN13DxC21/oyrrGED+YwhOCAR27RDCvGralgb6lfz7HBvm9zbJO2e
FWs5R/FH3M+XuTGvG0GjtP1YtnFlVW+jVdNwiGdXyM80yd43V6+3I8hy2kns+jmCCAH7L0khpRlh
/Rvjyeo3huyL+fxuEYpmSWzDtey0LsulzoGIdhVeMieCzj/cTCGIIXiZee7ZOgOVDvrwQfvJXdol
gj3qdGuulcwpuwCDnPNrXzF6Qs1LCBi5hV6X/a2n5TJKbIHxZckQMpVg3qbA31nuW1j2VUg7VDfn
TZbpdCRGG24HEz1pzjzFRa6EGUBG+AC+ZexyrV+oGmrSeB52iS9hhpc1z2FS2+eyxN0nclqRBQTC
PzVRiPqUQyl2IrOMpnwL2q0J0X7L5mnrzqyZ/QIVnGAGmLL61IURQiHiBE/Bt9tAgqhU/zbQ0wop
p1gnN6e0rzNIleS2B6twaTXlpeqXK4/1Zm1eyrtlZj4Zp4tihuRzD2TLrhrRrtklBkxrBzCIXaml
GGlRtJlk5dKpdJcMznmtUBiiFc0QtfZdeJ16UCgw0PqZ8x2iOGS4Id4CaSjwust+Nx9y1XY/qb4E
g+UucFTSyCXVw8XpC+W/ot2jD4dDuSFsyrpQV4vItt/ZzBKxlF3RFTJbJa5qpMdygdG1vtEWgZnX
/va+8Nrr0erlh1kGvUw8JyRtwmhIxtL+6gq6AmfZbetHjI9ILVx1Pcbz6heMzfOM+9pcuHlQEaod
4ay/cy2jlSjC+cxrDc9IzpZHiVaVNwn8N4SmNz1rbhvKhlXMV87l88x+QvRXdJv/imRFvH9Uv3sj
jczJDjsIVZ3yNqB5dGqsM1ibuSqJ3isG3xh/tDgASFHsg2aQ/JExogLKlYzRg20kTAt1Bv0KHR7v
jkEbDyEazU/bgTXUiawl8zK19BNFbsey2EKhj13P0zYeKvRk9q5aBt5VJ+Z9O3FI3ZKquVqpHpV4
vyL9LDjQn2PF5rMOS33wJSePJok8pUYPBBuZOHQuJywLEZg+y3Gz5Ucq6ZEjDv9U6H0sCOGfOiGq
o0usqteZcS8kH3zfsatKhaems9earCdSx1tUMK9aBTW+88lB3UgsqGcbjzZGjMpTR0aB1J2Do1yw
ZV002tAhG6MhGPcUURBlYgpVksU4Mbwcav3AYrpfd4PSei798mk3gi6KVI3qxBbILEY3ZQztIFRb
qE2aClovVBsV071FTPRiBelnvXHePSYIgzNTa7tm6Z8ZO+LnuSnghrGMlsD7wOyoKCsr2xdDdi5G
ORQlFNNMJfthDhaeGYv8twkQtFLjqTDJZqbZKvJLIpQ3SdI/svyjlv3yhi5Py3ydOEZBIhb7Lp1f
NbZmZp8MKJBVxA1Mxf40DPxj0ewLdgUQ/1n7z5VX0msAj3f7lIiHErPefBkGfLPjetkSj70/NELe
niS7O4wIja66bSfdpssCX2BhkJXzMiKczDMKGi9PRsmfjmrEHGemVufBik0Apq3lOhPppRa73EDG
vth0usuYLoFqoaYANoibGoETVquv2QeGnbTlPC0u8MMnkVaPxZDcEnFGV/R3bOhvKtPUmu9+OjWE
BOQ93l78vYOcXWVHXDvdvth4fE3Crvd/t4p4KrmpaRkVfAikGZirEVV1HDaLxBTiXTjNGY2bD85b
YsBYxCDUyX/NziVHKT7pgzBsUAhclD2wxbE/bBZJGahR/EoV0SLx52zxZxQuKInXKLrzykSvr8Wx
hW5Ek3Kw/hU8mTSV5yFGjGRKpw4Bq936W00v3O2pQQdTHYMp5WmXQVwuz6QrXnq8fEgr+AQEC9t1
VFcSF5yXZmFnAI2hDB92T60MALqfx1fay++afNPcjmA5RWEMBkZoc4CASh8yU1SV45Nvq4RmsJtM
GBzpxmnFTTrzdUhDfdoYfDesEbK/S+4AMu2huX0PveUlSevnOGTm3Z1u3BcNREehgSiHc4gMQS2C
DPRmzBUBTp8oeubfRh+kXRc0CSQuxcXCfMr/e+qSoEv+M5QmgZ7nrh49KkDPAVKIRWE3mFjPplRO
esmD1X5NG9Lk2Z3+lP/leGW13+XsXDDFXwTsB3NG7bXcUlO+Q3O4NzpnJjRBkji35Kf1pBVfLQYY
8R9k4RhTGMsP+cNM6ZMJnViYbRGdzP+jGkAXbSjG9GMCWQeDZmyYCdRslW7CYSQiuFoZTRztzVMY
D2lMHiugLvMSlASNNXiUVyzAkqEQ3ojaxEbkgh4P8cdmYivCjORAI7d26BLV/5gQNOp4bSZ5KnHY
05cy6xCYD0Lg2M0QbduKtxSjR32wtctJUF7wCLjbxM+DqbjBJLRsxz7RPCjkuE9xnVk7h353lWWr
LwFEGLmL2AotuPonAdU/O1cDCFRo1WVxQnF96tmpuCZ6gtTNEDUUTH0mr1orz26/V1z3OmhW2E88
NRmiFDYPoEgHtKoMiXkmGI1u/0zuIImx65QD26U6XPDfSSyCa5t5HjmpWX5v8bVSKhxce3mVvzQU
eBW4makZMTQ6FywTV0I3z82m08rrXj3eN0Z9ySMnCYnHbt4+DcZgaltHLBT8ImE+J8gpOA6sueN0
ChF6hrC1A+mY/lcXoMoJyl4aqg3n2qK9Jsko0UAZqjsr2InQCDIevBcG6/wW1H8HmwLGV5xcLYvh
8o8CEDtRmp8G6SlGWj24HUNk2YxSW9axBMaWfoyOy9qDqQkqylynwuUqFu5i4cvr+GJfcNSy7NTS
py/LbWWN26UAhQAP6nPnpq3mMnk/9st4mKTlVoD/nbFSGPIrRqVuoO1fdXEVMJ+Jq782F6UaQ11r
XrOd/oUrdhzQBEoxeA4bqBEnn8ixhzcUg3uO6GUm9sb0rokKrLsrfSxsNfk0bO18TG4ZIHnzx5bU
YXs+GQQ0VUwxVBNBU08UbAbjo3vvRvqy2iZ9sLvR9Ms9uav2a7Iqr9GYXvEUppSpVKKSvQV9wzK3
wQ14rrYdpKl+YxyzLnpRXmP1t5GULGYw0pmJyxL9lEzf88LSwkrDiVSpJsGgLLUYuHK3p0R1CFkD
PcFWH+fRoYmfDjOVk2QZl0RVznQE4joq2IFyfOT6/JzL+B7L+teScvnrpO5Kycmk7mPPfdZk6c3u
byVnbGm9VH0jjzE+rQnnCcurePudtH8qGfECFaE9OqyJ8YRlbjrTiqY0FB/xsroGhoU+++pkrlOS
/RK4EZ1FslGm4N3/3e2icmnC/8C0nDpOZqjOqk5xK4L9VpWtdf3NzjtMazUssid5n1Gy2qFFzGZn
/sd/yUp47MA/w33YgGn2yMt1pjkdU18CroOVuB5DxldoyEE/8JYARdlwuNvy0VR/4jfxcOKtOrnT
QMRgEt8hfd+6wC2Y5/FXJGhyW8Z6MyN3tWA7MqLFgDPUclEzApnptAeugwaqnEJiG1VVO7ixwrSE
i2Bj7WqR+quSiyizUiONLGENQ0VjYmPe3/i6/EvxnsLhl3HRJ87kbpx6nfonAW7AtyeO7D5WaBcG
+tiBTGGu0RTFLHhUCd/21FqengTI/UhTna5287v8hUB1YRBYfIJVTfckDMMLxg97NT8dFnK9kZ2U
P8DpyCjgZ0mI+QPHeanG8qrOxjH534dBVvoWDviD87KICEgnumuI7LmLlIwVGkqM1DyiOlpV5vjz
Z55xbjfTzSR1HsGOWOpL+4T+gRABNxSqsYpS7l79FBzOImqLrx6scWZqkQ1STybLekbEW6ZDuMZO
oH5uaNRmeAsm+DP0Hr+Fw437aiFk2M3IZXBdqtadNJNnnSuew5PaptR6f7MtjB1VUBa3FWsyS66l
yi+tNF1mXb3Im3PZvtIQdtbcDXfFap81LNph+2yN6hNdE8YA/FGoS3NkM6003/vUOkiNdTWA6/Sk
8AiLbFeQPpZwmVrCmcCBy2YPLTlxZZeC6xdXF4QitAAq3i5jQuKvMtG3gVGZv7E1c8cdBmrx+cEJ
WM/n1MzPOF9u+1QhGctwh/8vqr+o/3o4YwLXYZ0FXQ6f75EgUcgNOTKVGvpuFw2JdqHpLg0sWqfO
tu8s9B+WkT9NchVjsbzLLVnLsIzkAe+1Ck7Kcd4T0P9IYUZ2ALAYhNb4lSKIfkZZMUyeZkn473yH
mASz9/pccnvUTT0/Nt3Z7m481Pr4b2iJVI9JISn/jVCSB7K6QdLOarDggTJB5FJemEcmLpTVTEIq
7VKp0tUsvlOaOOR2/xOXqcI82C3+dNKMeoEPjWCRcUPNf8s0hm5V9wk5XDwHvXenTDrr64rwnd8O
ebaTNobBf7vSgP+NmLJhqtkG8jcgXyeZn2unPtmCPzOJTAwLWgLq39z+0ZNnNYGIVvr5jiXv5Ix4
QBznLtAppJFdUWvjkXUWRDNjcyGlq6kRBJK+u11ipP9WO75N5aOwC79dgZxzp/nxkhB0VQbxgwX8
xlQke1nJea+iS2KdSTpJ8i8l3R5bYz0gDaNCfM6b+VRa+ZlZ1ZPBq4O3SdEMJuLuELT4CokWYIbr
LhVV9fmkqJgUWU2bLCZjlOOSTRH/l5wqnxSd6wybQBI6wFArMCyUf+0lMTQfgM+1XfxNgupfV36f
r77OCAnMLWPF8rHldw3zGHSFmmW9QBkJ8Kix6fa4Z9Yumg2Mz8lKRtoWae3+rffvvY7SRP7DLJLC
1AqsZad1PJVtO+sjFqXW4z71/sNoWZByXW5uVmBX4n0xUTICc1cKBoTMSNaN6CiU0vOIlYpnKZ6D
2bwQ135MwfsS3cAqSTUvDjnawOz6qyV/UIsBxkW1503Khz5ejefK31D9iaXgv2Kbr0qhw5yHlK6Q
oMngzukPntNuoPDJDjMggKl+rDunmKBDurOztOKds4JtyLxMeQ3ydM21ozE2J5i/M7olwqdzpGCH
g6wlt9Ear2XiT7J1AS4rWyrMxJ8dPxdb4DjJD+JPL/3NKYE4OJ+x5A1NedJS51DVlEE4Rg/oDry5
2Ah9YELLcQFk9ai+ZQasGYME0h4yh/VZDJwGNrk9lIW2pPDVfzZzfUXIHA0DzMDim6LkioIvQ0o/
4p1S1o6iB/xhT7Ygb08ZZApWRmJrx1OcbG/GIoXL/NEJA6Hy8ib31ZtmGbjXyZhqfk1QcdYzwUlH
+a1zsI9D4CIlCFTydIDZYR4TDyNUzYbIk1nWsFM/WkTD/iM1mhZtJBQZLeNiEJ7DKbbBQSzw/dWt
W8jQoKx3bPRnR0GkSxInXl/udRA3a2jOoCp+rDDYRfOWYfbFUSUmKdRJsCh+ryYveW0jpwLupMFd
0Izrar5pEvDPw2ZLT6lqMPneZBxcOOu0jdwY1y4HFu8Aq9ssHCWbZTQgV39ZSVaoY+Y7hx6x3Ej+
JlE+rEOR3LM6XFQ6T9qRWTvKe1KD3IWNBOAPuYCucC+mlxSBdUqz24GP6SUiattD/2smu0osSaTN
MyeFFJW/tnHzCzhHB1X6tCjHzY5Ytz9c6gO/bKU4bfEUdMgUzAWylIFjRXrlVvxBbIaAaTOBmVPm
760dvTVfPSx2XEQtu56l/NFzx2pKGSWH4r0a5yi7W/42SNe0Vu6EII9VfdXS7lnjktELdGxTkNAz
tqmDt/kQ2OW+OZ4paIB5vhwU9o6V3VkA9sUUwtgMwWAfhM1TMN3StL4NUkxE0Ior9fdEmC7JfqeS
ODMBmmET+jVNkeqIY00XCYyPvfj4IaDxaZ18TRFwH0a0PXbfYTfKf45zcUKOxZnRjLdRg3FoSz4Q
QpyJqdX47dL7+szKJkfLnSDJrww6atfS/FhjFw4NR3XsYEKmf17ZsIj1gqmVT8bppSNJi5TCiAcv
jiNfVGO6TMZ1XAhrSBw/1W8Sx0uc/1HtImwMdMAfK1tk5EgLLVCCeHEqActciIfXkzCb/wNThU4l
q6+yvF7bq5rf1PrZA7f7s2xV2BZ92MIl4WXFsiKVP5CDetWUcPY+RDleSjQG/5mQ+xBb6EjqDzk9
0vKpRIhjvyf1nAIZ2fQQbn2Z1x8r/Q1CXSihFmoygxOut6NJGMyBjibS2bgqbnpr3TQoB2utnNdk
vQ+Gdq8cb2CtXLJWJoaLw/q87dUo0/CM2SQdlTvIC1fpoSCTvAZxnJn1nYaWNwjjJdOtJWqoFIyp
O7TIfGqLLSofMZ4HNhFkNC6Bg42nmV0ra08ygzQqIQQxqnOpVpsZAhU81Whjeq2kfM4zIgTMQOUC
IckfTdBS5Gdk6IdVjj+QNElgMwXt4UjCW8frJRaDJgJ7dzUFZCj8t8Fz0zVWvEvQNfhhlZTVueVP
i5f2TA1R4zdXYn0PU9HTZUBfkj2jv68OfzZ+2jyHjN/rAVEvnMz/Y+nMdhvHsiX6RQQ4D6+SKA4S
Nct21guR6Uxznmd+/V1s3IcqNLobVWmZOjx7R8SKRbQlAewNMRQUZSzdBDQSTyYrOryyhd+F/Mmt
86RY5Udulh/hlH/whL1bpJg2ug2q9exr7WEc+qi6pXRKxGbJ+6n14iEYJqJDQnnMOM3kvncKBC3k
hj3PqzsWVF/YIqHieXlFv1PSYfJ7sAsg4NYer2gRYS/jbLZ6ZFDOZouzORdTTrZdAknTZOhoDVbx
3/XWiUzOWd6yzgwkGQZ9PxaCTknQ0UkIFfEpZtrZul6Jc8xtQAre1wgoC4T24ZN+GkL4UZXm28r+
KFl27EeQdnw+MuirPocBb3pWWXkKWY9Hqy+XRPHUPMd68aOVgD2wHjTWSSh6hnm0cQNTyiXHLyIv
CSa+/UJPSag0x+5vlyo4g7lGzLWjk3sGpZetPUVceEqJjURYrBVgCv2pCaOzzMmYnUcY8waLCEtn
P5drNu91FRaiSpZHkERMEqJj3Qq6pddScWJ11460LPrcCByFoNRASkesDxZAH2JkOIT0CvNrrZ+K
gohAgCvfFzT+2zY6zWros0S30Kp1Lu4d662QfIUVVr4yIbUYfKIt4SRst5BiR37FxadCuOIXK4Bd
c2LGXWGKLaKrcxNpIsOxyGnx+lMvWXiK48UviweRZTYDSP7I+BrJDWY8g+8QUxPdj4WwXx6gmqfa
TUxC1EgXvBF1lc6R6nspP9oxZU1wL1F2my8sBNzud5tCaY8tYHbRl3nEdK44P5jKdqhmdkdQGmM7
FRs4ZAg8IpnyfAAJKGZ8bJSrSCy9gp7QXrXHJLk9lrKztWZ8CCNELPil8t/owzLI5R3F+4RbDr1k
PKRtfA5Jd5g6cdmp3A9x785HZMqVnIMky26kEEaWHJlCOcHtmzTo+u6iXGUadU6yMx6Bf0Bsc0Sr
OC4F00BB1CPxU+2bMDu+TvhflkuHKvwM8vAoNTC3rdZrJ1b3hPrbs3AVBYC0kXDDOXsTq/42nkUJ
aKmuIhtRMs8nz1LIGVhIpncJB24mvpU+iLliwetOzZ9cMIKmtK6TtkPrt7VnjAHMZJN21P9bG6TP
hfa1J7eI/ZxyNtv0Byf/DRlRBoRZeXgvm+QuAXu0dnw1E9p7Ai2rLkIuH9RIJU223Jewvg+uqxYG
uNS7VQ8eicx1hvx+hMOGz98ueU8r6cJ+ZAISwX9u/2uWb1mVr/pqfoi47BKalnLdpdPSWw2b+W0r
8iRC946j0a/Gj5ZFqHQT688N7yPx6OzlebVTxkMur4lkm4bAVTG2m4TmJfa+aez+LDuCo2PCPyOZ
30t+r8TyKiHBU0zgxZpxytpPfZptBnpQJsd7iK5NOfOOEk3XbJEdx0Cfv/HJuOBtGNG2BFUJiW59
hBHQBIITyqaORVsx9qlQEFJTCoZzLtto38LOTL+qLEjCvdaJOxopS2aivjn3MuFzmW3P/GPU040l
9N3Sb71qEMEUaLvdpO/MkSawXPyljDk8TuJ4Cklc0OY5PKmBDpzYNyzNo8nU0zBQRLwNTLl3LSt0
qnDPBoSNOh7YKAeWKb1GhZC6AMufPZfGnqsTsDON29a9PAtm6AztSS9Lf1IKL7YeoTk6K1I7Gzmy
ET3HwXSQ4toXIrjEpEXL8VfREdhGIBZlYhRi4iUcB2N6UJGOC13C/96QCKP9Jb2z9KK+FSHfaoFn
ldI+2yh1RbConjBHjsWiuyn7gJ+tL9R7H7b3Ur2QoQI5+h3z8SrYhDHm77VEDob/eWMFE4aUYpzz
tjuvlnFQObgNOucwIlnh4A8IeU2PKLXcVZdoTEQq88BDUGAFlW/qCf5iz6FfASQAxJ6QHGSR1Ewm
ZQe5U3C7FNNlv2bfXGoJp8fsZTO2lRsUN4fPhJgpBnQEB4ZVBi2m25nbV5yv54inhDO93TCmxi6t
ZcoHVyyp2P/BVsWBWEuX7skR54affcuNYuSiF3eXfu6vZddh1/m70JdpElJPLxYHnVRB55IQ4rLp
MtfNNTI984oBWlV55LMIaDOrgOSt17NfIAslskmXrHzRCR6Z0TeAx0Rt/ZAVghY0BRn/TnNHDafF
HPkFl7CPns9suZnWwAVydZVAf8melIIuayqnnQRnaSGcmiSM7rTFQPJWW+MwfCvVZ6LTMFNsxohd
I600nJZOF9kpa8q1hyQjvRKFCY+uOXk6De1wWbXk2qAhS7p0/UVPzsSQoAuxF27GgvI1FNWRIecw
GTRlHmie4NEnOITrkBL2dcXMTTBaaY9l2Z87qs8pcaR6G5K1jVOnoHMBShnYm5HtetTbRP3peAQ7
CtjJ/F71BTL+eNqK0iw8esb4O9w6ZllIRSOWEYAmMJzhBegEdQUKpFmlF70tEYGJbirwpDwOOkOi
NQBaUfSFM3Qi4WERmmk/VgqNlI73Ea7ylWs07hUThlsp3POsZPTIXwU9uXV/HnLNkZmTa42Nf3gS
6/B//YIDGa6RDNfmyGfDg73TzomiN8DFH8CO/Jl9RgsnKWlg91JRxerGGCW7guM1YUStCYfE1ads
bqvggW8e9cObqjIeJLVz6zzyYME210m/mtjarzGlpUlJaI9NoPHJkEEGKbcFSG0rZaMQ3mRkcauN
XsAH+57zFyQ0dEG8saD3mSmZYijc8hr41xv8YUJPNvmNWYLp6eNPb2hOtZzZe9uqRT8JRvRBY0au
7UjjkpuTi/4YNJopMNzU1rYbYyMR8idu7AgHHJlaMgM9aOCMtkRqFwhEq9xBuzUk0jwd6ncdWx6+
yrsVVSws7UTheiEVD95X4oi4lFm+DjIN2rtJfEV3R+mkafGJB2wr32azlnuhLQ//pu2Op3xucHPo
dK6pYsQeDmMCY5AukZ5EZvUYKSeWOPGa6SccynPSc32y/AgXGy4CYsAqGLMtM1btQ5i12BeNQnfV
JnI7fASFazQmLhPMiygOm6MovTaz6vWx4s0JfuVi8Kr1gLX/YGZ3GJxwAyciKO3oZ4vKYWc3sPwA
eZNUBEgBfbTVwR+QXilMFmLVeFEGwplcwtLwZNJ41AraSVIDVqv7rFsCSh7r+lpuP6m2E2Kucgl/
iFvLYi1LPlqCrDPdJdbcH1gTJkwMQ2pjSVCuli3fBvm50IvDL9sjdTSFfyGschFOhIHTQ6Q39DYP
9B1gWxbvUh0etP/GzkCx2yVYyYX/UrQXg3mkUrjI5lCE/uNmua4R1oqBcY4rE94c4b88qSl15uMQ
Kf5Rar9hCVIXXjHGoHp+rQmW3LlnJ1ruoLsQpFJNwiK3cpdij8ryIahB2lhhHHA+na0BbkwaAcbu
uD8bbM3ugt8DcFlRVyVKaIYSJar9mPGsDE0U1DlLvn4+tZCLqO0rtZeFz9+wvqz4q4P1AIIsZDCf
0uKIOT11e6x4oTRjDbVFlbn8uyw/V2uvQYapuB5NnmSr3X0E6ghcx0BGyKCV0S8h9xW3Rmp5bwow
21C8Lco2eoOeZ2yRHYg8XTh9RnP7QSWdWSReFCFjN6AYYSp0f0fJpRJY2xzu5JInzhfdSWMWzmA4
zM7LlfEk5iFEjNcS/RkybR+zoScvPpAXF0zwzo+yUPneJU72xRFC3SuyFkaZfQwarQGroLLd7Dfy
o8SIErEdgJeFSY/Q18KptIgDP5A3jKR924+oWyhae5OFFMfwBBmpg49h46KJr2JE0sMro53xYR7t
xaztuhntZMqvpRYG+AVw9CQ3PIyHeRPrcKSJCDKl2O+q9KCv4tWxkIALb+AJyyl8Nvl+dRT3ctfk
QaP8rEj+W0eobBSYztbmroGlQOOt+tIjE/84gYIVn4ThLjmvxcYdHs1uSZvH+Np8knp0mCbJFjgw
E7y3iSUfDAZNyFn2LI72+FQ/IqVxx1cG1KmCfdMpQWF159f4ipBdVpoH04z2OnhBw/qrUlnqqbmT
TQoXddp6A0Fh9KK1fgQkWyT/zKI9agxaYzWc01g6a716Tp8mg9ZAShN+J/dB+FPZvu9WQgCTI5SD
0/+RzOk4SwWJldjRF+6AvwQrJfY4nQRT5w9MwFURPPMVimBCPALoy3hstPhYCd+9Wni5+F4qywYS
uovQyEbxNZER20X/DMngj4I/cOI7TntUTk0RoT0wlPbyq52oK+RMYfrCE8A5CED1PpWhIwyL29ep
p/M2A9yWeOpMJRpxkBiRQYtbZ0eLYoPxdbhHa/kQMymI12t45e5e3aTCnsc3hVdXheJSlRY9Xhu8
Wz7l2EB1zcExA8FdtQvoaAyJxEoi7Ga+gWm+Xj9J48Th8rpAFYtxiultMIhMMij0+PdTqnbjeTpO
BHai+BRJFi3q/8zjWwDwIoFIyDd39WZSF6i7JgEczsNlmia+K/foL/JMpN1iFDXxumTrrZjSm70c
cGO5Qw4WCAboeNfb8dbo0HQNvkDjttYjQy/bMk/1lj+Z6R1ANCPYyYWhqfGbz6dLOdAcsVyF1WAT
GF+aFrBECYZXK0+JAr8DKbikKkpJ7MJUDi30KRIp9d50MyOGHU6QTuvOCZ0x8lwcsmm+lFN/7Uay
TtCgRRdb8HzR+v4AZUtFCFVwxMwFu+12t7SELptH3q07veFPqC22UGk2uNm85jUmmjBrr5Ww+rL6
e0Mh97xSB3JF7RQsc+h1c+ZvOVUzuoxGdMnfy06qqYvXmVVab1oQ49BSD/vpk6XJW47h7zPP4HKQ
xcnHzRIT31WSELwUBvvddNJN8RJHiLe4RSiGSaaScVMkQGgEcfgvE2NnoN9kRqgytt3Hu6KCtKc5
q1XgGsEqZOLTViThxDwKOVlivroyIlBigsp35TUQC2e2aCKA5M983kuUEObA9QintKzt0vI2QgJQ
8C/EbOjJzM+SRP0u8kexkD2nTBJHh2VqTo1XPwt/yQTnpj+rOqDoURhE7nc1mAb5aqySh4J/fi6n
eqk+gVDHdlvPXp0srkwzJmW+bC5jWq52rWqd1XAKwCnf0WIYuIlx47KNTflCljhXDqZkcQXyCbQ9
dK15xH3ETqS/Z6Z0C0f9mhi0COCeNak+5RThWy6NvAlG7qTEHAQykqROzd8de+mC/reI7UFEonjN
Ge/mJ42KFAAeBNLv0aX7UfsETB/Gh6W7JJ1xaaj4a89Z7us1lkHuu8JQuCL3XcDFrNQWqoIwt4K1
Y6S4bGWDFAX5hEWr3+MxrkqC8BxQT1MDMUTQq4mILYKZnKV5Z+ZPLf8rwdsEQWH906Bz9MUH1CnS
I1D9Q2ehjk6TK0/eOMEUoVl2i0aW5M2hKl50dl1jxh0jy+4tLqH51S7pW5M1vMjfYFTfVrqzxukA
sOArwmY1GDC0mvhTG0MQSpQmjF7xpzF/lfwcoqw6Wik4nXVXUw524pUMztMEni9u70Jc3+skp8tK
u4WQ5cJHBDtdwVRclxTaJ+p16ykqaUQCXVBnODAFyy0zhP/2b/nghrBQbYA7+dRQOJk9lPGh6Px8
tgxxVj7o2egIUBqtCg5pG2Lx5gsbdwd8BrAsHR076vrPVOGgy6FHY64fyekJmdoZqBYUbNmgCIpa
jNQ80hzumM8eA+ksssqha7hguJNfMwtRGXiuELCV3NWDHgwkyc2AOjYhH66iqgBUM66hZFxnfBeC
tSlIG7cyvsp0o5ISqOg6oMhvFq/T3OwMc4/f8hE2CLelchvCPwaMXswvE24DsxuPog73H+vvkK33
plLuKXxCpiNJJkn8IZH0BcqPuZI7cuyEX0ZUBzFehYyQRLJkJ4przYcKIAcyENYDawU/icFDTa2t
bUHhKtAu+WVNp4AZXQGxWVujKwPlrlBbqZPGy1bh6VTXwZ2K2g0xN7UmS0Xaa8X/1VKVxIlnvCK/
1+ZfxKTYk86kfY/OwLQOOLqaluTlFhzb6Iwx+BUJfxg1X3gbKTYY4/pIYYOhX5JhuA3cp2ZbiVJP
KHWPGKYMI4iyv9CkYqpv3p2cfzRAI8VUtSHB7LgCsww8Uh5AGYPBhz/jqM1sbMmtRGF20jv0D2BH
CfEpK296cq1acZbP5LodYDWLyRwaEKECNsSTXYFUajFzeSyubJMAU3nXJ4ArgF/1Cx4L1TLQca9q
FcgUpClIH8riZgpZ/y5j8ie1ZlZESFL5GeNc1yiGpcbuGOdQWX5SPMgpHuQxZUyxplu+cOFqdGri
Km+IBDf/KSa+65HlSN25YVc71AtcGxNBiEvXvmayVVg7zuu1zEEgkxkcDeJMCVrDBKI2mjg/Dky8
uvwR4wYSLDnQLSHoIRvPi4BpH/rVLi9NnA/ZdZLwuBxVsDaWLsABNo7LwFK/qX6tvGYe2UQ0W32Y
z6oFUitxGyntEd4eVYqwBfkHxec88ysu6V0YfzASMw+dMq19yGP/Vevi11IJ3piOh55xPcSNbza5
b+nEWyzFk9uRtunlosrQgsqb2Qi2AeSOtmFGYKS3TnCNSPKMGjJjIp9BTmMh0kl7S6oOyqBwoina
Ewu3aLIYkooKzU9gqVwTLXgG21r43BqXgp6TBgZ+yBt45JeJnyRXVL8u2DqEOQeKBubnbcmnSZV4
hnkg519Shsn5abauAbMkbvNLLXUXiRsLdngiFBzdPUf3BpMW0RTwycsUiq4Fg7GuBqOAQ6lM92AG
9Boq8281Kt9r3rwKkvfGpLCVn++6YFwVNb9gHyGzoJ+rg/QeW/BN6RYE7w5pvfE+y645q+i8ffk5
ccWhJqEerH1HTTmStxd3APeK5hQl7ZmWFswSQrCfdAxLFK8o6ymr9JOpR+cyr89ZWJ9iznE6wBL6
rtSnBWaKqWQnkliqarpF5vJrSlinKwmhaWrJY53mjfFMNTpwZmv0+oXi7kXcA+h/xsveWFA2YuU8
VZR5Qy1cyvDWbnIGnRMybtZF5IKfVu/EUt4S/Jj9mE23iV0lX7+S1S4KxohnSpr5Yh/GR0rcaO1Y
fBITqETO5YQZjW+bDlCeMgud3B2XL1gNAJgCjmeFJChB0BWrmoZVLcKyXHKSaeq8L+WgphWvwqms
R6cYjLn0e+XvsmwdrJAcLTBzlaOBTcIbF3CNJkmcWxMMvzo2LQUf+XwswXUB/IpZu2Dov6bjRDpE
2qm8J+JaIIE7f1CMglPmupGrpvVbYgdZjlsHSOXkg4LIh2tKfMbh+Fx4PMCnmvoKFdd0S+WOt9QW
83qfAjftgETOWORDzBbgMhvKn8UpQSxsweapzzEJ8jwJStXXu5H+quIkMTVHGnsol0nHVukxirLl
UEI9iQtwB7BHJlyA39o/jOK4cvaF+qeoS1up/ow9IlJHGCpLQA40x4zVakHBBz2Cx9Sv1vVDFJrP
lGiSqD3TAWeyuTV9rE4OeoS3Mu49SlOPIWvLEqyxKzIg10EmPUZE+po2rRlTPrJp07yLkrpvBfEj
Wy6rrFxGSEFL5PQq2Iu7NlCd1Hxb6hiEhsCeoLok+XIxUuYTze8M3Y9UxMBC9k2oJuiUWL8Kfyet
1EPmf2LZcjzj8i+mu9ekWL4zOpotBPhIKkvykSRb1R/Wx79F4Nf4mZCOlu5dHt3ykG8b36flKr96
JKwqO1qdSjV5Qh1AY48+XH9PTwjbBKzITmE0n2i3IreTurzveVvSfd0ZICwUApxwqmdgVuVPqYk3
/Tl9Rz1R6jvqz9kKJiQH8ny+Kv/IqFO1NXjxhXx4uwb1h4P8uwuRx57RQFypyPn97jrejPlrOtY/
0kxG96w4jcpy/D/+/a2RPFUJ9bp+5uOwn2acVB+j31nRiVcxjhOJTMXwBon8ey7xGKoAybDomwTx
ZbwFxKitbVHB02LOzpjwOUk1e4ajXkHelQanMvGVO6GFkBKr7hrXHrlUyA+RH//m/kaqQPZhMfjr
Htkhnm/NeV4K0lrVOXvxkC8RjMBbKOO2Af+okowLTcbqnw6ch9SlZ3nB9jPS2VKuvn402Z6s+B0T
Nj48gU6rKEf5oBCnn130A6e/E4rJGmxwIMPoRURUF8ajGVEjCzgNhzbNVVjUcRnxWKT2als/lVye
wEmw7sgZPalkwhi+Ww4qUrJh8kOwnJ1ARQzc2zHEc4PK8Fk2FPpQbzIyqqVcP4ZKtXNUWpWGuXlh
0yYfBE6h8qTNJj1Flf87xrL5+xf79howDp/WtI8LjuUVyikdYw0ydFXHbqPLjg73XlLvoakeIdBq
83FcMCQuhl3CE2T/cxwQgiumSfpLKuYmv3lOTftaVemNxCFSuw33kSqeOkYZdWu2jgsbZrfJkVrN
c0TKcXE5ZyLcoyZLL4Pg0ZSJx9xtEa5D8nGGL8nDXqYWi0HH5w/JQW2eikOn0ZtG22bftEeE0IPJ
iSNJQbFyUwbSAkMRkry5DH40EBZfsEqwm8GbbkmUsf9NOqy7cDY6+Qauxs1dmR61EBWrU1ok7Ibh
Eo5OoLd3RaD4LzPOlQlyiittDz/QUOC57kvpulBCceEfiK15zxjqm+CSk9Jnt4KeGDm1fqBY0cvt
qFS2qtGTzInfy20QkrydqdiJagsTzFV2wThcpHq+Nj0pXwAeKW+fGHsltUAqfVSSSbs1oCXeBgsu
Aa4h7D8Vf2ZtLH72kzvRDwgRFW6Lsoz8Vgcng2wsMHTJvP9qFWdHP4La5tLR0UD1D0/JQRhf/UBh
0ADG0rBrvrYDBS5ty+umoUnQNeiTyg7lfSnBSdMV13KOkr7b0ZmiwV1D7+4zblrQ+EomamPiMD6s
i/mUrPktSi2sXUAcQvhZfxhJ66D4O401OCp/defK40X53HEdlJJPiwkxpbS4epnMAncKjX2hAhU0
cj8hqgQeB0OAcGVjcmjrMLCT2yKnQT2iGUM12XXicDHT6GLMXdDE8lmypY+B74++5XBx9cbJvaVM
cZ1Zyy38SOa/sYYxV9x6nCkoZhV6zv9LEkVN1N/WP1lREZKyS3gGa4LDBI+TnLiL9ZZ+tLY7TSRM
ax41pcE1jnmhO4b5eG5185Qp5UlUZn/ywElTLTj4Em9n8q30ujceiO59kcpsetACHSxFcn4gqJsr
7JbUM6Rxd6z+NFdfxIekSaajlvoNj0bIJQ2UGOm2Z0WqJQcGRicxHqqZbNVdRsvoHYYBeyMANVZL
W1CGWAnZ0wIJXGeWF9t6WwSdOYGsDu2KKa20oovg0ZMxxT5nl9qp51iSz5ryzEQF8oZ6GNvxYHTw
AsDf4RwuSaefBYPLw4K+/6Pu2NFAlsMwEhLuZQtFeXoIQGBanO/Rn5r56LCyMqlJaPn/7MaJBFEU
OyIq3YwnkEBLTIqrNBSnJVcQvfSdHI83EhS3LNpcmJ2nRdYNUi7i/Xpgn/uTYaii8ogyS7w2mA98
tH5eSYdqKWjnVTyQACgdAHhvMWzMcj6NQ052XoPDwIt8OpMxUMDJCeyxRxh8QpVuzIcTY6hwTPH+
2GdLw5RDvbUxR96a1Z4uAI3qJxbr/Dqtmc/hnQjIyhvUb29ZYyD0HQUcKUlP42z8dEvoRCpNyIyH
RZzjad2fKwVqKnLb5Rdt5oOu+2gLsMqDCU1BlZqgFuLA8K2ap32aLiYJ14U0+ZomAUN/Sy491N2e
2WgSm32PAVPGhzTbnSG7G1qZlT4u1fW//sPuksTbl+teSqTbL2pWksc04IDBbnkouuzElt2vSWK0
OJOldQ93HojeQHSk+AslBDcRM26ikMrrMQNmB0Or7EjZYW/LSb/uaffMO8Kzt4nyaIzcLKljnkEd
Wpvklb3i6S6mK+WtpDF/516ZGaUffdPDIdAj2ZsioSacbDOqNLYdbnoo1r96HrPu3N/JG16H8o6y
KfmaSKKuptOraG9CDvgh3PHd+Uq6kCjoP6yKUf3Ije4pbvR2mEQXmXZdobJ86dOS0VQK2U3spWEM
Hq56prL+zvzW3Enj6nSh5khkzwiROznGQIksFUEjVzYWbmH8cBvHjw6gkcZKzZ0SOkRg8jY7VlRG
fCGVNELtGVgOdLHqqJBMV+KiNfYiYjSyCT8WOk37lxDC6Zi4VVTuuTUcl1glablvQTyH5OgIE+0y
HaScbBtczMmvwflNMP+wT+BDG0a3JgxhUIjZGLyVaTdKG5R9MwHACz80JifBR8nOIZqYNA5dxecJ
cHiRe8oad31uOu3AqyRcvNrq/fIImowiunePGRym8WYuh8mQYHuWwU3s8CVCP1aCvB2JdTT7qFP3
FitiWjEOuk4MciV6vhKhJDoJMKRDMfeqxyCGWNGAAIk7Fr5ufdPAQ2EOD+HAj2gGa+Eha0g14N3f
29h4zSAJRMEf41hMj9Ej8gNFhs8jhtoojbpNqthVtzU3nec8+sOdtuFv0G2NP10GaDPZKTkp+gJ6
H79GWlDAxZvxqkJwnmFKdYQXUNWMQKKUfTZ1iFSgq/vTAmACeHDG4zHgbVFVtngRVSp0UCeouYRu
nVphvbvDXla5epeBrordaKdIG1oQgZjPolB/hSU9HuprmOjYNSC1rHDEvr4EOg+j30rc3iIzuuPq
4J2CWwhP+ezLPozhDyjZ7+5DuMa3JbdIMhLmxXSSP1kGwu4gWZDsqpLWyRkthzpnIinRTGlvP9vz
YJ2rnjex+dainn2c9MgBGA4Llpdyr/eGG49ba8R+aBBqGvBvuLdl3NvRdOhgga74hEuyJ1i+BGE6
LUNx/qI+mZYZqLEGjhhRnHBVcOInMJvjQ27+WUxYbCXU2vxOzPIGR0kb9tRRl/mzo7tKMcqHwf6O
TL26SNhNOjfkEapCtkxY9xNX3UuhebYq6qIX+mVwi9RcB5jnM4gzRvZrZaSHkHyegn5cH2MePkcr
f9OKSwYEpvERH24NrRRHCpE4jdFquEmLftfgKPKtWyq3fFYKrmlEyLCcvUb7bFuy23h5rEXyhk3k
BivqvHJmtDQpvTEuPR0rc3ibXaO2w45pMh4fqGyP4q1Z1g1F714XkOyqkwH/tcjXz/xF6LPmUNY7
1r/yTJMfnnKyRUjYFyEbb9GqQPLG1byWbgphrlXpZchpeTa5dWamp4CSo/PanqzqozDlj7yUAmls
6IGNPpvfE+yK1llyPMniBSbroWCduVIfATHxafpBXq03ixKNaMGAkskXLZwDJc0xtGDN7dqbsnTX
Y/VokYjH/Kz2DDZE7ivO4oJ8lUq+qi2BzNWpAxs9Cs/G2B01V292EaTA/ikXJHH+83CX3cW5eB6t
P7NYPbkSM1kblcWWlowUposeXIsMpKkC17Ik8DHFBr9oB7Zlv55eeVvcjJ5YdIyHoypu7Rhex1OB
VQ6XAj5OFsx6jKtk9RuTyzs9rFqrcg0uPIq7XI1YBrFyh7qMsvFFj8qM5aBcQjPiakSfD9nvIeHS
pkcud43OqhicNY/I1B+DAbnJQdL+ap/W5hDhdoRj/dQ5xqeCDGpFqMcmmy80UPBpEFH4ddG4p/8z
3GtBN5cMgTqk4ESMKRlZM7cmolvGjDmMJI2jY3lNaKBdjSlIQyVIuFNLXJ6BFgZtLdJWUweDFQXs
o4Tykr0LY/7EPRrITUlauv6zwLTrY/0u35xVq49RULDWSF69JDz6UwKsIdp5RM8AQUWpepiH5NH/
KZyxw7vRm85oSoS+4agTMIXyZoo184CAAXqXVn3Qz39Jfk8CGFS7eIfSyKG0w4wSsT+OFJ7/xZuw
Zmsgl/9FbKD6z3FUoXvHByUcsY+GD13UH6T0LgOQO24Ma5P4pgGJeJm8EK+yZhK7oSVpM7cKljdv
NcqTo4+9C8rFKWsZ7Pwhqhe3pd1DJa0XGXuNnpbt809xEA8RgITQOE/ape31uyplD7Bv2ChqPCix
HkxjBfIr94qAFDEulhgmU4b/N00wsVqz25/6ClJWU7lAMWwp3FuPKNTeprKbRwI6UGkUaXLClxiq
9mMwBBtaJCVlqTB8yG3/2QrWZ64kX8JwE2csaELnHIVHA60m4zPzWG5VxSVWfqcDHNT6Anw4SIFw
NZkLfQ10x0zvDGFv/az/LRqqvszEZfuzSwsjkOfxzMa7iLKjQEeEUG2x/D0Njcfqy0QOjGRECYIC
eh069nrvpeiOX/OGGysJ21dpcl2Dpw3AUaUM3JZO7LqxwfhRG1IdU15zc0dWa5ntdVft0ayox1ti
Gh3IY1ihsZ//SKeGKq/EbvYl2cBqBiyIGPUn8XGvrLvsrmbfuCT5X/XkK5v30ucUVi/DWl+Qxw9l
Bc8ral/WhjANrzWemKJQKBrbWQ9vhIH1AD4gis54qkNuqCdtkLxUq72YDt0xwka8R8Zsy+jKv0KS
/vToagQmupneDUQ1PyNjQWzhvK6H5t3my30DLEfVnQLSu4hZNSfwsXanbELBqijFna5G5ZvLF06y
EXfWrsc5X4haoJB8k7GhZ2RsczrVTM3HIRTDlTlAOaAMPsOaJFAY1ahnXR3PYZ2cRaOhT0Z/gefj
TFgrLOT4XnFu1rsmkane3LduE/21jFfXmldzaC86hXfEIbsZH0f1HyKo3YnsATcvQpnEePgSzDh7
LTb9WazPsUIUGEu9LPe2SDJQ2i24A+HGOFF8wMtCWRUN6x8LK7VZWkBCiRicF76bhxQ6DE8yXMWW
7QBeunj1W4FUTDT5Td/6mlFgjTwgWGY0M2BA4OYShPp4VfG3wOjxZp9bwP6TIho4RwxKHS1xc687
sgVAsdsbGviunQi/GOMSVsYqzg8NBocQ38k2opDObD/6GX7Rz9wwpKaLncIZYLyquuL58pqMPFMG
B7K7wRa10eVocmGLjrT8XMFQcObA0j/yVaWrYt2xj94T/dq1OEdw3l62X8w4l9dCRqDIisuY9EF7
2hUYbHqXEGl31R4Rvllr/xjn6LxW6cmBhEsPgFmiYRhsjsg/ieL/0XRey21j7RJ9IlQhh1uCASDB
KIqSfIOSLRs5hw3g6f+FqXMuNDU1M9bYFLBDf92r1Y3l3sKsPC2HhmkdxHqAeMauEZwELCIr8AEK
U9pTiOMO6r+ckTD1lYeFu9RYXQtnucr7ea8R+McBONsnLX8LvXqEsmjGfl/8VUnIFXl7rEznqHIS
zHx5pppmuLUKmv/vMFceWint64kDnjWB8mDVXNTr3yheggYMvY7dhQl6S05JsNxw0GFn0rLEI2SY
SRAqGh6nno0DswoHs3BhBqluIMCWU7VjAuaJjAn6d0VT7viQrehtx/vwHV+mIg2GpQ3qhjA7rUWK
jq1iZ0TNs2ZWTH45sSW88ALKk/6mq+XTAAFfz5sRx2nXS3dzac5hQ7/OwjXvyhFiHFIfiCUR1My3
+QL7KH8uvQYWRveUY84kZy1EpJs9AxVT40dJShlnosrh+E8j9IeZEbydpXuNhUyl/HIBFKnV89Vw
HSrKuETD4s+hMM8o/7R+EptiAzHbyZMpr8WnFdvb3i4pkuZO1EJ459rL88vliuE5uiRAJJwaqiu1
rxaiC9GGKz+XS9pYQdQMJynDNIdujIS96wzr3L3Zp5Y6QBHHAT2s2FLMnoZkeuPlFmdvVtwxm1bK
FOSUG8fxjswEf+JOLiFb95w8eZ64IjNwv4hAGRh2MnzIH1rLvGuhmYHyNI2GhPRjSkv+/XLEODSe
ss6m9yGrq2tlzrcms+6TBqNy4KX/DJpZI7eYnAbeNeo1Y+wI8qdUOG560a9xVBwqcziIcDnIk3qA
IQnThEO1CX1Igj7UBQPlhSpxIyQDU8aVjXW620ZwkEqVXjFMMy1k26SjlaNOb65175DgM8c8OTwp
RQVNvSV6SV1yfi78mtJTg3+uN+27beN3Wlk3k+qan2JbcdEvnmBOAA2SufLmbZMpz1TV32xFf8iF
m4rhOqjpLe1rtGtXdkqq1V2z5boP9IGHBA0XdZdlbmCZ+8j4Y2nMQjfhm8zvbqwUknQmjQC4LDAg
EgJpH518s5PyXIz6Q3feW10EaBFo2x76E9sogEeeioSnQgHi2sxMixKytM3ftiNc1DiXCti45XUK
9vD/G/Fq/CLdMlGnDiq/bqQfNFV+oaE48GSh2Wy1EvEet8RiMZiWUmYAyn/NoSFqMc1k4aSxZrtE
nHY2+GJYAwnfPXK0a/UsI5KRlRwI2pZbjk8G/8KFoZWcJdEHNJISD+eezuGABOlas6MdpkQhMM9R
YMg9SBmesrYv5y19jfJxXiASNnXQUiZy7BhSMjqj2IVcpedarxIPAUQTh6vPuJOhKVvWvMt1Z2cM
v4opdlnsmFnk7M+IKhMHOnMtUZUpD65fzAmp/xv2nH/xIKfcJY0jweyTytA8t+qg56gymfFZAjAs
095ueeV3oBAE+gwExQoGk/TQ2dibfExJaKQr6jY2yNrWyTFqKALtVT9bT35UK8zL3ioYEI+TJ/2z
RgOZHOMksk53G5gwEHvCoCiBAGuNmj3roG5S2q6SmQ6xNsXBomFoj1wIuqzSFlOD5jhLHIiTeJdt
uRDdqmKAO2jezTl5GARIaviJYAlvXSZ7GWh1Fd8O2mlHwRo+J19Pcqi4fMTetztoEnl3qjpZNhTo
SMU+rXYJQ+SuZkuj5KLTnK1IJrem1OTAyWhpLsNn/Y+/65vz3KeXftEuHdvF4sqzeljMzyG0dyrO
eDa4s0AdzfHyAiwM+lIOqiQPlp26H6qUCtqpJ5G+8n/Tx4WUBmK/SECDikeHKdE5x+zH5lVlfQk/
2I0Z++jDoe3oA8NSAaRXQLIGnMsLxDT/OR4NDYWTyattvdfIi/wAPYoQlrEIunxfKo5fUJxmzqSX
gSduSLOfxm41Vc34bbZ9sZsr0IYFL7sxYWA2fTNPjotWHBWjXgGnR+muTtPeUu86NBjY/ryGCKWi
GM6Rlp7777iz9ynOxs7frbXQNYNHy3Kw0YO9/BlhsjRXpi84bqx49MsaUKkO4u5Pobtrmqg654yE
AM7EvCfgRE+hSnZsI2jnkzEdJ8RYoy+9nU4S1SSZyI+20fvH4osXheEUb0+fQgjYaJNyzx19k2Jx
sBpxtsRyoZiqNv1kxaNIwwk/w5JDpAWhCI6nkG9Z3twjLnQDorDnSbN+gnjFxH8j/zYdxobKbwMd
JyKzzZWz2ZAjC5fQM6uMwUIF4q9lgOsqRfklAbsfODyl2392zlpyc8KVJqIcq7k/wiI2DMYly8Ei
C+cqnfOp2+anwYs7CLfkHlHHYD85nzqcT0OeCsAi1HnfJlZtUTwmadOCUcgyrtt+hEkefO4e9lHq
1lXlO6lFZ/OCceI4MtTV62nbefdxjA7WTcNxRp0CS5f9TCS/ByxQcf0lLPFnAZrerE3Mn6s0RLZs
bnc6DnnHTAPIJbhyVX6B9aVdyo9KJYQH96Nwi34+R1Z0ThhJZTWdYCHWCXyEcNgn0zjFdX8kL3Xq
jz1wD+VgMj9D6uoJcWxrUI72qGxJdUhjs7v9dUzjRjLgKtuvMERmoADQjPfw9+ytodHjJLglCAan
w2vhW/fRRvcTgRxtoTJJG9UCjxw7rmg8K6v3A5clDv2r33pfNGAswuag5Kzdrw1CBg7M8zJzf+Fp
UWCLJMBDsAKrCFYz/KY+oxPBHj07kr3EpOeEYwiXFTwbpzmvPeIT/wSSmHp3yvNAN22lBDIDLGuN
9TM3C9YeLX6ATbW1Yg5C+nwe0+bSC/tiLvXVSha4Ivo1Rddh5ZXPE6GZaj5G0b+JJHjDVbs7h3JL
oojrWCGdUoCDnela5fJYovExefGbo1/xHvMY3kO/jYZ7L14mP9b+o8ZfXeOvtihEMOdPNfsNKGy3
gDPuzfnKjWUA5x62CJQdC3YFjUv/76QcCTdb1L1pmKDx3cRY2Hu25fAOX+Enn66r3eSkVTvpe/xd
EQDvdTqRa/uSjv1FF8a54nhFHMzQ4WD86JHqZsTitGEV0pNN3w0gHf1BD09icZj8iK0eTeSw0o/B
At9vMuLRt+VIhLFw9lKsEJjpPGQdTpf8Jk3TKzQay3B3d0gSbErCHgJm69uEMq4WB1acxQemyAfg
wgeQt2STqwPe5apiGtt/WoaJM5MD1tRs1z0go6fTzrGfSuBzWtqVl4TqSKDrg1Ii6RBU7u4Q4MkX
VaCwUcXGY/8C7bjma6g945ZYL3c1k1Dn0tuaZpDqf7mSg6OhzounspWvTTqfKYO/SMQojfGiW+e+
Qv6gyTDEGznHxKH+IjfwI1omnCYXFaZdXqzVnh2JF51Ur4SKDJdxZP4JPQMLrgZYPvuyarpj7F+W
qE7zUr1Zcf2cTNczqf5RQmy9e8K9Y7ebMm2HGbWz+u3At4wo6hCxs09shGibiSrYhuVo4+yNd/bH
ZEEJyKqDAHgbT57R4ZuIOIdWXiP1noZQpWAangllEo2P06MSpdwuSeyP2RHfxTGnic2kzMmM9XNc
VdB5lYsO98tijTHtJ+aLMX23RvM5YKzt3kxDvA1wh2OjJP+47dW33FD5X4DXnmovy4jlDf4UY4se
ET1lUMZcVAuhbpvYOEKV0BfpUJJIDuF69mHsy2g7r8x2rc0WJcYzNHJ68qGtBegCbRPqhttvK9J1
KKdjdGRZwDC2t3/1X6EGcPRfJJzDbL1p87JVWQLTGGhcQxVdKKgeqwODxOKwcxLpJDkv3re9LcYt
dPC7zWOI4FZOzoMmHq68BFuINqN/1cS2sGENgAmG3c9SFJswvUtDfpVn7UwYQtGTQyrG/XzIK3er
qRwiZPUDHa2jBaVL+/Oir0TLTTRHAQLlroNUgI7DNZ2JbNF5+DPdmv/E+knMei+Hyb6wtJ020BnO
6d4kGGcZW7UZtx3GHP2c5sOlJNCksOyVQtvmon9jlvQwa3NvrAkLj84I2HSIBKRBJ3rqmU5nSAPQ
qbxlPR39zXGMUsdSEFuaNg0qr/K3Bb1oMvk1cqbAkTuOFW1t+imbS37P5i7SUYkw3ScAXGDcECDT
83fG7SACv+NfJMt8K0LtJVa3EKtDGD3Iqjgu2Rp/Lo9GQmxGIqVDNt1iRrA1qOJDtrTIfs7hzpyC
EZp7hEILy5pn3Ongz4Ocpff8i/Jb66M0w6NCYXMCYiVTPXLwvemW/cz7v4FsibdlSzVXZPWXGoxl
AxtNJ4lAqeK9Plf2Jrumd8BZlxF/ew8m852Bot8OrZ8Yox//6nIg9J07f5gOkngq+9QYtsM2H81X
CYf0aIKit4CEzMra6wM7H4QIOaN5W4cyD5fLyf5wwfdGQc+8zR+5uRcBHl5O/OA/mLdlJQm0I+sN
A+OZv8++qmRbQuJPtImBWsgRqWWZIKIRMt+aaMFZ/RzSslH+OlAoZCpWt4XKQh4WB1d7N3os8fGa
52TQ7/im8tBHeNwn6oZZkGB5n1QWJJufXIXJ97woBk/09Gbm9yxqmBBnT+pWGW2c7fjLtHl5o+xN
VpsHCNKPYiw/Y9MtxtCDVOwNp+4jpJanUFx0ceJPI7Bc9tEw8dRiw08qxNhgqCOYWgjYdXpynhiL
dSV/Ya7scwF90n7p0nydCtoru1u1DIdEr2ikus+MO1IuIoynqy7ef5WvOafek0islmtP9TNbxyUN
kybpmCZuDQbRCrT6Yo3MRacQaDJ3yQymhN4fBNDkTGE5pN5jeE5EsfGSzUQ1bwisU3lbBgnBQDur
UhsMPzJVM8QnuC6dmfZuM3JVJYVo6TzsFEqF6DHd6SdGrKK3/eKH421oXEUOXpvqcW05pzUhGUh2
cef4DRZ7naD3KDePWZNueadfQtBs4RkdoRNH3dH96o/0PfWUKxdgL135jQ0hyCiBHleYg8kB/f3m
TNV5dqYL2MaXnar+QvKC5hpKUB7mNSpVbHWULc7q+zL3r8WNngl9eA5KQYhKMOhk/V7YbiozuTeN
jf8RJ1jsRs3im5XqF6Xtd9Ixr+09BlY/q22fHdhfezHDzQdTAl+UNKZ+p9+kGaOiCjjL5ZJvqER4
9eIo19yugsmVOIbY1V1SpXdjyt7VT62KPgJ7Q6XILYfykEcxHhLr1vhmDIcaN78ah08ldni09DWB
IGO2N2LzSm+Dq5Q42NmTRoOMYmd7FeUuVQemRl6eSLfTQO/GiG9bUrfq8NR7+aA/40X3stQGbGD6
keYcB24X/JWGEgncT94HaOsBDQzGeK5q+79KRZNKxYTdbtICnSFaMiALpfd6U3/LmJj5qAD+3SwI
WaFWXScb0qUzIUYcuyz3AcoD8uqPzVdD3X2JHW5cmy/sct+zc4fA/BCVDmLC/Z+DLesWUs0FaNsE
hNklq/WzDifHPKVJ4yn9xE/gOSd2YNjGWQzThRTQVSFQ1gG0ArBUZppf2IgG+ovYzjibT6czX5k2
vJqFtbJzo4LRKDkp7OEupLzPEpZk2i8XaHt5rd8sNWIimrwN808FDzbZrr64tXLHAn7PlzMS0mmV
Y8KabHNhUYfySIcAeZUICsaqt8RZwNaehpT1ln5RkV/u0lPzQe0FYTAreQ3yxhpIMWoxSg5u4yUw
ZHqBNPU09UhDICbA/WgrIBHyWcROJDgj2qpPcpwzBGXjvP6u8xTjz327NL+UL3n4O9CeVS8SrEya
JYthp/1wSjsa261SV77tGibsw4gSXNgM3b/BsCBFAXeoxQYWTlEnu3GilRIWVgMUs0t408EihNB0
67s9c5ZEWmOC1VlEiKXhntLGa8odhI5w52zT92hfDRBiRh3L/atBOK2p/YUNQ1YqkZikOudhHvZU
vG5sVZyZF/K2lzi0Hrh8Q7Gb91kwtRqrU3/G4EYxz3XEdTLzYioERJasv8n7KkiiA+7Za2Zy1rC0
j8ovQI4b6HrpGN+KmdG+aVz7umd5ZyMnijd35UUaUpykG5dTbZb4ZP14OmMmvu3lu57yW+8UV645
nJj76MMKrZ2D01uY4jlL9kN7fWkRnzzlRGgbsjeg6knthsMz50QPoxvd1Hh4AA/p/Wf7rVIm0MKb
KhrjgMB0SA0cYEbKB2fihsRc7nhmWbvNT0NKDQNpOrDhU9dKD1GGBWd9NQRNxzMw45qUyvDmYA0v
m0e6u1QEejPyqwOB/8owMLObhkOzNXu2gerOJS0fzG0eqccedTSmX5ssKf870fh55hnkNjv6Fbll
CPmVUehp0pFaUMf8DzqQmzxRy0UMx9tMros0XevJQaZpcvLRL25f9iGQ/4yzwaDopTsE0E28Xnv9
D9xww6yfVZ2843oZ/2G0w2vS+Kjkzr1qQZRCWkhgNYEExYuO1aY7JHQm2BwCO4cn+wccF1rV/Ka4
nN/5SFfJtAFpx42ykg0vr3SIX7IHVHHH0JzPnd9znXa+xZe9+aqIAtrNEylcwdKRYenAaMKzftxF
Eibk6u+KaxhfzgHAxc+MPoxTddMf85B3P40I0aFZhLcEkbXlGaewx68m7ciEo4ywpXLxnBvixpUr
NDKLUlDY4jbDTI845slcWOzprXpFF9z/70lhvZsoYwUOA6558rjgWmAV/SOUc4OCU6RWII99wJH/
lIEizzFaUHmgUv6kseLBBGoplzPg8VUaMqIZHcy/YWvfkKoejvzHpBgdztpL/OVt6GCmkD8ow8GN
03xXcgyp5f4iLetdgg5JrSUrzizopKEVVPQtr/TwsUUQHB0GqfVHGTnHg/Vw6AuesbFrtU/3gDcU
PChUd/Yd7RpuDwDEzqeDA98jU7hm8LmpnUbeYzrmMFbblAAvwdJWQvE0byJs7lr/wApeldk6ebrp
yWtZMHS7dRS/D2H+Vqv1fW7za+KGQdNvEQpuqVh2gAZqDyoSvJOa/iCZoocK/AotLDEUQUNilM0Z
FEOrY3U36ONuBOk8oRFH55ZThYtXsPXQT+C30q1p1Z0R4k0Npn/ZLB9Dmlgt9SunRMXUNPbRraqR
khzd/rRMlhe9b3JuEXJOojUHgWbhMraFn4QDUnnnVVXvQ7Xyu/3wZ24bgvHg+PLumhf57b/z7Dky
msu0RL49faQa6mZgOTwonwQP4H6UO70pb6ZuP+Soe6T2lunqE+nzrYiqx9S9UGgZJSmTgXSKm08c
GouzbXcdtukkw13Au7UCwgai9FxXCXUlXbOV5INSCqLo8r5ZuWgp7lLoPbp1oL3wMHOCMRJs+LeZ
uZ1y7Wzi1S/q1Ro5DkQsX2ujuFaacclYGCk6PFNLnQuUN91FYyB5wwIxT54QBtgfPCyVepiMzqMw
JbVd7BwYxaWTvSA9ItqUv1q3BIEnm7NP6vzI+WKfj1dnptCpP4cSrg3cQe10j9riAheKFAx7uZxc
2sU4ZwbzO+XEtaQOVT8fLXDi156xJQEqVu+NFERXkprPNu+fUE8PvaZeut9ssUPFVcXgH4wQ8LqO
e8y2w2yrSqsTVsUw254na4SsCfFi1/XJM9enZ+LsRZTQ/ao+USfBtrHSQsXfGRMea1ZaC2dhXKaH
djr3Db58QtPCwf/cYf6TNU9HxcToq5XXhV40Sch0RBCl/BjThU485B8msCuefMKLEro88A4ORoJL
3LDEzzLJbAbdYeqig4yvhlxSSvx+DismwcTiNo6V3tkYKSDbKAMVUNLi90RG6szD+Ef+6ATXK9IY
lOC7aWXXyJEbgefIeIFhdkUtLoY1/ZvBG7w5HXhDTbgRi274FutYa+fIJyKphw+pLt9U+3fVhCcJ
AwpcB66qDeBL7RKHkLTXHOQ8MJjktqQqAVXZZ8ng82aTgASOxD3p9XEg97tWCdftnxYDgwEbizQh
EXON5Zcej3rX2EYwT9apNzV8An/M/Jsx1xZj/1I9HCO/N1l2m2qMtzDV5ZsjghHUaw6gZCBLJOQT
vigIhiF4QkielECs7G+ZEggL9neW05q219b+bCQcA5YjdqpM7vftW70XeoLlhR+/2BcqzFz43w01
16gNh564rUZpkr3HTX8YiYFLw8VUcj+552+sGb2F8yulCUJUtBMjU5uwNZyaUWvmP8aaUaNw1XyE
x1bhi4ngJF0cSUepZSxFlEkIax9V/Z7duHcaz2GBK1hTIpwCwqKo/r0mEmNjOEkVTxo1P+TdLk2F
3JzXK9m+kNvV0sCwgt2HcqQ2sHotyOKSHCbImF2X0Xgv9nZRv4HhCDo9ARf6wDsTtLHMRDIMaPtg
CN1ih5b4wljnq2qD4F741EykOLC3FXEvyZi9lB4AzNZcmY59VKLNsg8JBT8eLFT+XBME94QrIQUh
5lpEOHNraU8FeTZSyYMahDjsBoLmNpGqYUv4k7pQ/ZPBeG10bsr2Kg0RAzLwUflljIZrRFuYgUBI
PDUdxpNxMKL6VEScw4h8UjR4AUd3iUhL6q0X04ctGOum9Y/Bcp48E+ruS6jUFl+1+K5a+dQz8zTX
U6GOymVQJ8BXOOLj1AD4wXVUgYXI1zG6F512r3MHg0F8m3LQO/3omlhZ8xUf4SXEgw2eE4NWPqP7
ifHqjoZ9tPV5Y6TY57bj8pQUzyItIk0a1RjYCyzK6XT4PSBsSdHvRfpl2cOJT4tAu4FdQd5I2GLl
MlAlKwirCheiDd1KOy95SCEPDKV8o5vQdICF5MBC+ipniHHqhuXdnJZX3cxHEVE1tOldu6A9uEbn
HGqmvBplf/h189njsOKxUfm160W9G89U+BnbN5vs3yinmGUiIBe5b7PqOngyCXnqqXTWDdRfeC76
CAOjjA8aDV/fikQMRFUPejQehASVMnx3ijeWSjcpsWav7dDGraZKZUx5dsJla+WE8IB0FkQ5Bnat
lpXMwhILVMRuLRpx454tZ/wltfilzIOFYjxROOS0M7UdKQ+USiYr9qiIwL7nK3lxdKI3QZCmREuL
/2oxmvO0V96zZDpECk+iAQV1ABVZDDjBZ1pK7imrclbSpHSyC6orUbfwYnXKY9CaIzmzFI5bts2d
mCWbEwwRh0QT3riAxZ1Db5Ik7sWZn0CCYJIcXacyZNygX5pigurvajgzxuVXWUNc6dUHK6Mm0cAV
RYyE74lG85FEaNyhALHu/G78zDTQlUnnQRn1FFim2q5mOL1wMnQG85F+26Se5aa7Nrm49iL1bfNP
8eTOd0mJFSxriAb4fgjgoMDEDehRYdkohNtZVGdu5aDDxV10dIwvMLRwk6ob/PQc7ngP7Y/Flcho
ZyUpSYIQsV2441zs/j/7YJJ9sCEiMTMP5u23SfNW1Ev+GpiXOABgbQNNaO9xR+4qpg+jnG/wN464
Z+PhIFkQX6AdsFDIPEG0ASxAJ5aGZtfI3vODhr1TSkj2oGVUhw4J48QAUlV4QCDYW7FvaKRbqku6
zPvRHPHFEeqjI1iCxKGQubDkc6T/NU1Cz0XvhVbr5SWBZvzOzkGNHJji9FqA3oxXP78Ktadjz8So
hBzVcgur8fNH7Af0OTT0N42MnXeZ4HAAlUVQ+4zPwEDfJ+wwMccstco3dDjBmb8sX+zDcFLsbdhS
psmpCk/TTqWPNkQ/78CBS9QeL7ErKlBQqfVeMtakCORgAj4xELq5/cw2rhtn1cyIMGFWRa8jUi9l
x3hMTobKyWjEuZJvDCB4GKU3mfHHauOHmLlIipY7Dvy6a6tyAusX36BgbtIojUhSt6RW3BGn2l7Y
wx2fJaUE9WehzX+Ubf5gEU2FcY1nDB2ATQydXgdT+xBK9Rn18ye3oklSX8UTMMw1MdsdQR440GBI
xYSMGncnwFx9mXjaOHs2viMTJx2/TZnz83IcVVoRaW8ZHY7NiFytriFhAb7VHJ8IACYkMmxbUBf4
cDl8oDyML2k2CdWYbpj/GmtxGFhAZqxHhOgHIh49adxcnIewDSIS3KC7mNv1lWCBR+XhVehhDeEX
NACURs4jyfWr8RrBbMj6DrofZpw1vrIfoSs6l4wpfNx2Z1mFS4v/vSZiC2R3Q/B6p+jaJe8UoJiG
m/ZMpFZAAgJoR6tNv7baJBva06jTgBUDOt9IMrhRBhAjRj6TRAlu6co/UUfrUJNckAUCROOzNCfX
0W2qmCPkqZFoJdIpU6JoOV9vfAl7hjxiEi4h5b9oWqna2U2UYFM62wmHqIHHKxKXmYECDoX78BlF
M/oVLdfYiuoIuDSQWFXfKbR45pTqML5NCt7VBJhS+BZG0ltaxc+ZJHdmmisz142H8m0uBW7/6V72
/a1+YEHdkmLfZHG/z7ufgZYwJQ59KwtXBW7jaPDYu40NrX+WLOjcUPEtv5pvIqVKTaPfSOhn65fF
LK7N0MMGcMptesiAzfH4WyNtHIXiaSVdAbMSmJJ8hqlox5SptHxz+V4o3DU4q2QtYyi3Ft1loRos
YQcwFOTV8lZIx0WvH0b9o6X4CsE15wwcMV7pnws7uWPWR7XOQQrT/KqCAB0OXwDDMPq3Bz7XQwFY
hA+BcDptVTNofujcxY9lRL6WCnRyHcvreiyVmWmikfzYWI16MyFyG+6092FmJo9pAIiI0gFNsj6y
hiKC6bQWa4gPrSo+hVZ9YnrAMOxOU3yrODDIsJ/a+p+I20uXv5cigeePGROryRq1wXhXV9T3JqD4
hiMgIT/3dLhTdhmd00a60Cl2gYMvce137GAsAIOQw7CjcqvFAIIkYHBqDJMI3OYWwwVjj2EAQFKg
jMpuaWP1tFmsMhQ/dgNH5JuURGwSs7ms9d3NPtWTPeWyO86r9jC6LYArmR4G/MS7DldVsTX6Opjq
kSkqED1iN5U7SNCdsP5oO4kcQixZfESofVFCWYrb2bOfDuVWZ3+NTes4Mx5dYq9nsjmibvUdIeUC
7geFXYv+RRyCYDpt3YQFh984fU/Lzk7L97QQbxYekqhjoPv1jqbAbMXakB7Ej84AS1aOWsmKr3YB
pM3zaGwVzkvZvoZyW48Q4FUqc8PuYRv8IoLAMy2zbxHtQRie73rXcv1LjoN5xi5hSLtafPUJfEKh
vWmMXBgO6G/MJG3xcqK/6XwQXv6Xg+FGcZDnalA2GbXqYHrhJW2ELg6zQid3x2ADm6ne32BLuirW
EOdpMZGjb4Lbb6NN/0FYRIStghMeRIoqC/RUCUbA+2Q8CwM2eL0tI5+sqKdnT5scQAPfR+Nk0wIP
NwYTbhA8m/CYxA312AQYcgJvk4NJge0hReWkuLU86FpEuosaMTJ7sLNo3yTUBeDfEvs2AnAKi3zq
nB3AO40rhqwfpCckTkMqd0NJ/W6EySp9V0XxLJz0zYhIgsMiRXfB5bJ80UI5qOJgYaKfhrMmUnfp
pU2vUoaHnJjN+R5aZZZovCdUdlb0uHM7KjNIqwdhY/ymuRuiRJBr3KYFv0haseubkSRqiIV86vl5
QsiovtU6OtkYcMvpvjQ9EcH+Cq5IkQ+CKa4xHQfQljPVeXOeHZCnNABDKb0mijzuFcDNTgLOiwmp
L+zuVPT/cnh0P308A0yYWfmNAL9ODUIFx+Uw/rQmJUJ4ReMUShM48ej3mvPJ9SM1blWoY/n9rbf5
axqfSvJy2o5Oy8hbvkT9UaFyoXTtGyWCdEzTCgpab63u+sASzaWYoSNVFy69yTzvZbBapQ6SVK8P
Zy1iraH9Sr0bnAdU+v/YSVpafO2zVSK9QM+fjkY3nATxaHS01thScDNSbVwxTftVDdWupnk1C0m+
4K2rXVjMHVP6riXhWt0W/Y8VbTEjbjQHR38rbSmiTaj1SaPvsSSw1Rmb+fjZixPYN2Db89G8WyMb
j/p0zN+hcYq+y9ZXJDIrzluycFqaN/YgHaW+PI02HVOct0o/nt+ka7sqvu2m7DxL+7cQdItAUIIl
nzHE0oGLe30obZwnySZ12NM4v6jwqQyNJ5vVaEF6xk+Eb7BsdPrYra2cLux8TKC1HcQV36rlYzfN
JzOCN9R+6vpeZ+bmIKXW3Tq6gzXY+VoRruSwIAoposdvLV37GIxYG2iMJR213vWfStZdUR1agHXJ
woEnZZFho8DdK5sGlTebqeOwpI27+g/hYXqGNLq+nbNmohVtVJGiM3PjBvm7+ndJMU9s0PJRxiz3
LZOiXPn69q2Rorsotiqe6yFVuVFuEjM9rs4mg+CfBH5NPmoDk5PB8LHdWY1vmQb22YdkaEBnMMhH
9DdwEJBJdkXcDjsOU/Aycmdba795TI7DMB95VzeNQTWaHt8Ma7jIZH26S5iQNRe/OxycWVvua4XC
aEXeYDja9AmlFAP9x3cxUMLH2DqGV41jSp2YRdI0M4LSAVcdLTzKROAd8Dec0dwk/TCuBhmsmUUz
0LN7Po4H7FEHocRU5sKqQKuY6RChFLQgQ9jggu764yT1vp2e5yL0VG0JlOKqlhq+LDyHBabaHlCe
k4FEduVYHGSslFQ3eqJrYCLsshQgHcGN6Zba+o4iV4/TEsH/3G5og1zPyZ2ntTRJiYL5mHQYLT/h
MUJlN/lm0qjyR+OWhhPbT6Lan3V50wCE7UN8M/OlG+A5g0+3qvSmA0w1F86nMpcKgzS54QMp9k1T
8zMmrhCBfUP6lpcFX9hNTO8xyVxatk7A+aoNbyqjOhUWNPp2TJCINEXC2L/likUpkLXXAtoxqY20
twpwm4y8K/3Qu54EfyFWbtFG6Sh3uheC8dzQnysluxiGflFOxa4LIXBjOkujV7e5/kqZznT06JZR
oGv20VKw9LYpR5x9CvpaSddiYjzD6U6nEqaAKrG3fkOFdUtxS+v2GRXTu/aB95a6hiu09k0kj5sC
zJiKfmU5CLEpJO5QYBhR1ybzAzc4jY4tXRxhgm+o0wZd9aPhdiSJxFrimJ5hMySQnPOEkmlGOOgx
5ALAkuFewLIndv0/ms6rN240SqK/iABzeG3GJju3pLb9QtjymDln/vo9vdgFRsBgjLEtNcN3b1Wd
qquv4Vk3WNEUZIMqCWfQSw1L671iQd9JzptCPIp0ZmjauV7Jz+0mnJo32K8/jUp/lgPNIplhJadB
Xml30U+inp23w7gWrOAg+qWVS7GOXVJGUgy3rCcESQjUbAh+4v6UlU891Q5vPr+1WacSZpTREFtu
flOG6feifOoGW9l/pJMDJjm9a0XvtYU70iigNdNR1YajaLbsfXkKtQ8clf642hufLDolzdstyxto
GZvpj/+NBlh6R4F2PbYCjPkf+d5H6S+msGBfFYzPnVNnfzOcMEsuB6w0gryaA7VixwrNiyY7NHG7
WZZAguqskzjilG3cip5Tg+FykX+UWvrEi0ljKnL2Ex/HSHtGKRlRT5r1bi5Yd2oqi2kd4uSCBgPN
BrGW+pPDqmd+Rpt8NtVv6K2b7qM7wn6uyM4oz6p/KcrgLFAju52O5MHXTBDr0U4QUyKIKb8JzlnU
wOVkkZI7/SBSg4y0jP2x4N5OQ/GhKYPPmT7hRbiwFxr8BqsJB0Z3LQm8KxwGxJ9qU9rAZniEGNOB
uqtlhBlMV3umELkylc+WtG6hQaPM9E96u3yVN7vxc13u9RL06pOdSqcx8AHvl3iUK8wxFCf8iquD
U/ARictfRxMOosW1psuRjhyejZymxAMC8ZT2wTxTFkplmEhnajyQIK563IhGoNwq3t1r3Idbbuv4
W9OKA5FO0SYlRXV208X8ajgxY91kKt7CWFcy1gkxFNHh1uqUmWGcrUlUZFzh3UKPzuaO9F5kb14+
L/uaqU7krSEnPfzLDSYCPw0T9dPI7gnZjoLcmGrMoaV9JzpNCwxsOYGkuE7DTIWbbUhfvFhfmpa/
YBN9DeIfng7Dhn99C2WQvvVM3p4luSX1hLNANmFeqxdOVXy/0jsLbXChTmfjZs0/tQx3j9CC9NFu
elnd8hQCcs+ogJ89IcspsNAbjFDvX/IrTdqPXcQw2Kafi1J+sjY/5NlfjUIGxPuezLxCAZSWiEc5
t1EWxpxORhnFcz2CQpzw6LMdQWDAyM6zrudZV3EorGRb5PZXeOQ823AT4UKsvHdKfnlmnS6wTi/w
XhZ4L2UOjDMTv8wBt//s5gW0vhrJUOBy+qHr84xCAvgm8yy1vyxWexHG4tKi+vBCZzQnjNiIb6Qa
t709vcxGxM/bnksc2AIgtrV6aNgGuUzv21gTkmkvouUA9ZoOCq+Bz1mza8ot4olG45/5ZJBVf/d2
m35TSgFhpGOyt5icOLY1w0M/f0mWZbd5c2gW/dhhnDhRc9L/0M+ZDHVWw/DPbGsScEuGP3uDa5tg
m8DNJNQ/8/Q9FVVUIr/zM8DHa1eEVTl8/agwiDYlNR+iGBK3DYVvJjloH63BQwRhQggq04LSLbPj
GmiFQyvFeG3mwe5gUYfYAAlx4kaqKrJguT9SO747u0lyn/krH5xixtBZX3T2VYYVDmE8equwBJvM
kgZpbIxdsaqcmrgKmD6DZ2pj3USeTBPPlDZ3ymwOFFoBIdMeaBoIECNkxfQ0reaYE2kmveoaDnka
Vhcv5iyXUhazcZ4rCY9yxmhEgeLK6pxnVL4ExfSbenM6GpqNceqOHmDJyk0zLbrJfm2KAvSIuF1m
+AzY/rI90GEc006Tv8ZwTTLd3buFPoPaNfC2z/Wn2tsWhZ0a96dUnQydvF39kXKCfP8bDvvq3Y+z
AumzsL0AsVS0iR4ImVgRnQODm/2WNoDHNJ/X75AXPioqVgiJWB1k/6IJ1payCtQspGrtoJ+pOMfe
OrOkQyTC59SrelTW24mn+7npvkcJZ8+IrJsLF4tgV13OXqYfQNbJCT0MQHMxbU0a2+pv66oaZQRf
ie0cpXhwROydBuNK2gJHDRt0F5Mv67u49K1ynwzI7mt+/AWdtk7T55gOjxYHg6PhgWjxQKS0BhJW
9kRLo4mIOYhCMiL7U+17mZr708i6dZS97ff2GwzsZR5JEQSDXN6Ezoj2zJ3gkzclDhw64ZOazaBd
rFLUy/VpLfQgI73ebDiMZeuFNDDEsGwIDy40LxRYRE1IU2Th3bXi7YvmuM3DgQWYTd3FRzVdeDAV
y7/ECLW8dQx4VQYttMpvSj83I7PldmBCHfEh/JK0wdlARSd49lW9As2QvuS9+LsunS/L1eNtBITw
8TaCWjkYLKW8zgs08A1TCVXjRg72paCk2ax6t/zE58r02LQSbJaAC/RIW9WRiNJRzpIrHcMXa4BJ
IO1Ig/DHcoO2NiRC60MA2PZoatgr5V0GnCW+A7IMyQtvdKZ0jTSKaNFJu/6lB/wwatSw4SWv9KhI
iXtgS53G1E5/K0hTEsVxOvQIopxWvr/E7oO3fLmzjRH9AXJ/HWG+Uv+aV545AGcGH/ncnyZ8p/K9
XT5bwiKTcWln49JrCrB8NvwGrvMHm1IR3+gOlshozsZQnolln5sdVMhw3ISJUAL/NC5WMn9AqtvZ
hD8UufdyTbtaBThB+kgKwjVNOtwTl+dANEKkftbvPIT9gBl8WF/p02DbsdFhj18FE0F20DCdmpIY
HFJmDTvOwdoKR2NUj+hBssxVtbZMuQf92L5kCs9wMdcAuskSOOWf/9KapTilmzlI+KoJ0td8gNl4
+M/fO93D29Mjei/ZUbceTLfmB8qer38oD9OBtSLf6mU5U1/JYZRpo7OW4wz2/i88zKNls+V3eZWX
C8ia99Mn9Uo65kdiY9LiydSL7mxi9taf4NAn+RpI5pOrEJzneiTHEA5Oo333/25KXREUldgBo/0L
xblozx3edENbbrN9awEV1oEFxeWkO7E3A/2XGgbb/yPpSpwXsbXV16SCcX3yjRGVzqJIFKkDa1As
cpoAPM6qEQ+KN3nauSoJu7H0xSPXrv4EYuCVfxEEPPTaj0kFTtpz/ZpPtthdfI6fhMloi4x7wBWg
KAlPC6iPX4PDvMqMvzLugAOsDhML+Zgzu083Acd3g/D528vV+PVO4SGqK0s93m44XFhuNWYoWlwL
FbkFm+obEjuaKACNLtjgF9N4rL9WoNB4SV4kEAsPtCNgAWeXQolhvmDqmmXCwfeBykTQ3pXxvvAo
r50zepkIMRyM+/t3WVp0gPKZ71chg5SzVSdWrFhQ2hubsoSDG0greCJHPYdrYyX3NB3vOYiJrpjv
/Q5R4Udcesu2erukn41kOfcpvmZMcxKpuM6eCCUb2OKa24ZfuTvhRQMXv7jY8PhpSvkSis7U8VJm
K35qKEfUbFETrkuFBURAh0DB6qOlUaI46xj+ATnDjWO2YmfXKtHa4DgXQW3LXficE5s6GefdG9Tq
pw44O31zZ3OjxLcA0u9ren/hpJJa88nAzJFT5ikc60e3QKccrbuiaT/MhQf9hON+w2wxa1+USH7W
uvpsZOM+mmCXpavsjOxk5U6jZ7DEcAT/l1PTwpIoK1avJUACVJBz3JJSS/fd22KuAPyoonbAA5Ag
knR8w6zdMnE9NYl0GgTxJDjK8rFzKqx06wVf/EudVD+PDUe/0OMi7x9zUj2HVL8veXZjAidMJHiO
SNRhetf8vm+6gLpUi2o/Vo19WJe4QLu3glSdBNlm9CbIGKOD5Y3MBYv0BmeTcN5sLxRdcgoe4XcU
oJS2KYPjHfsQOh2RFJFkFEQaOCbFh7N1xQgQ9c1PddEfPSLlV15pNMwi5vFVGgaRXaZakg7VYNd5
fbcKDvVLeWNtzUgZ0/ZCd5wEl6EBhdIzpP6rvubhh/Cc3HJYgJsoTAPoQZnh4SCuj46KOxFSUnvK
KBvZbCwwbXnujPncfZ3F8TFzrQM2IspPz4NtfO+eLpuvSUU0hSbmJpfxR7YHaWZiIbbOrSJdkp5C
rQubcUIy8ldzoP0FYgTNdhZa9TqnziZaRyv5PeQUf+tD2J/4IetBLqe2ym4QPT9Mqv0sQtdt0HSy
A57gmJr5EmG3tHE2e3wr6c7qSzsYkLzV76qAAPrF+7zGmoMmM6zpqeUeG8T+1IvHkQT5jAFvz1fq
r13iPQAMzRNSGe+9g3DfSWtvZuEbWAzd+UtZJltKDfZPVCpYnxW2yrw3PQUveAcwteJ/NVvtlC0b
7lrq+maHGGlZBloZpkgN3Za6FYtGodKidqmoqPL0kaR93YfVAm12plu4KaICPLuCFJ1TO6J0kQxj
u/pQ/tEZHrCGDoQlC3piG2O1h4oW4hTDjcESF3KpxtFduc3m7OtrH4zr1YhnnB9QTo0d03gK0K8J
eE5xAjuK/KkNf6rY3UHbBTFH7yJnfaADs0cy7pCLdb7Ud8hQ4jmydJRVQSpRbsJc3nrEx1HGNZ5I
GFM0BylDlzgqTo+3EWZXkmOlaHz2SyDQnpMlJhZ8ts3g7LPS57SQ/in6+ybm5wY/XrV0NJtnjn4d
GF6h0HXvwmGbqqCtvRcng89amMlPjuOxlZVjKiXhsJRuo/zbKsLANuNSCA54+W3pKx5+gpD5dMY8
dW7gWUkxWs1UQhL6NGDKCbz4c5Ddxr9VeGK0PpSqdpUN5TpMAzBTKP5sVDWoU+lE9u/3Thi6AFqg
Kk7XAIgww3Hi+Z2Cc0C+NlWwJ9VXLo1ficbN9NXKuT9rb/eO4uxiUCOpkXX0ar0nIENgAB56Ctoc
t0DNum7QfJEQ4eLqVDo0eOvAEQrrJ0uzSBVx/G/yUT6BWndTtXBTTXcW+oksfXKma/Ou02FijKE/
V6AqmLaMEWcGafH01L99fqe9VR0OZnWoEA3hu8OA481+pk+Qe9Apd/FsmuplLqSrBvypwPchVORc
kYLrnVIKBnvqZnRFBixPm5rGqxdbqoBLlJPKJy/Q7GD8skQ/XZjeOAMod2lDA+N2bPJflSxd2pxU
KOZkNT2vDcHp/VYSrVpSRwpxQsPuUBuCZNtzAlCBfMkyEBiEgfV0aXzQBNhL+NzF6mcci+eOXfO+
RdMPVgSQxcVn2xCu0K03I0RZlFNvsvBfHOQLkwxeq4rOgOz3ptP3SH+aioEaP8GSLdecVTU6dqDk
x3Fp+WmuR6oOAkRhSbaOWwdoyWRVk4Sw14+thkGgByBNbn6T7fVfyy8gq6O5JmHTwhPgxWywG4WT
wc0ei3hYIQu0cEE066rjX1ilX/GEkNH0vsqnO6PtGT0pVlROGmnjLRKozeK0Wo0/6Kn9AK7M35r4
zxqp64v74JlbpAsySLZTFuTNPzxybXyB++FJNN7uGBJRmkNmqbwIzHYLlISsoTY5RoIjoS8jsROi
tkRaLppz/dSb5KN8flhyfK2v/QL1kqWCtCSBjsaW6yWRR58q5xe6b0opSHx7n323tIx0KaZdWgpp
mc91zKXj4kw4LgW8vaomBEsG6rK9FE1/Hsv6ROvMQcjpEPvbsaU2KG43NIwr7BNY82r3BnBuiuuy
B9R989GPLglvC7TveVEu7cLN1volVKF6lm02mZ557eCD4I3UlvKxNxiGXPU7azk1YJ9gk3zMN91p
2G/hrjw2A7khVtWcGg4lxi3qm6vhOFH29Rslay/yq6gTpLWJ1MJiyri3qsMi8R9yYXDb+mXQtC4o
umOku9MCflgMqgoQnFY4og2+VeonFjisXkmEpiixZI/R+h9CuUfBEKk+nKckJCoef+i+lQcHLQJ7
NeLgLe/PzGR5oRhha6MA9AOi51Ma9WCYUqJOIENLFhnDsbbTewmjc1znQzdx3hizmyjq122CBrrR
jJ5e63EIrOQvRpUzzultOUvJflKzJTK7MYzIkCecNVfvq3G/VoHra4OjT2dkJSR+77AotfzM0HHz
wn9sLwNo9ob4vPo1MkcLhqOw7Zez3/EqOGZSHneYsajXgb4D3Bs16j6IrVNTRAh8CdNuJoGAuwHT
CcQ4hPOMWgNTFpAUFjvfHG5bBxw9uHMA9+6qwM1SizNHRTo5V3bC3e8d2mr9py5v4OQoZpjkPxO9
Hy0aqRiofXV+1/BR3zAVV2vFd4knnY3YmlPTwFDWcVc73ZTfLMhGo/5qPuYvKMqWdGJxdwaDLasa
JVGgsejIVpawogJgjo8jAZpYeMfVsGQ2ocm1bLBXr4OVFWmHN3naIwJDUS25jz7q9DVokVBpGhfJ
BhtLGfyXEw5ed9P7tuwJqS9hRRmD2VwNfyOwHnerJ8D0eFLXYZ9uxq9mucrKfLFeHxwl8F3HHjUw
ftdsfhFO54ZwNf5+eBAoKuUbnHQifkdDzLEY++P+oihUiLL70tXOdZ7tHMFXTDxVU+Ech8KmwTYD
ZUffCqUKk66GyyhEHdGuLQWTwBBooWRBxsTAuDALCYlnQd8e1+ap/Cm9QYAwXTWXaZ4vrSBekl/6
TDpC/hRJd8hx7VOv5qcOAbv9JHMXThPFZ+xHVzq/kyijJjjRtWP8AfKjrcPCZoVP4eH2U3gYDetL
OnBNNh/CJnmTNEPKyj4Lg9fzLJ9ybjXXGqSjRHCuEeCWWe7YpCFYWHtEYAWK7lu2SYbOwDiTT7G3
9MBM/LG+YCg77HSwrOLgmmth8woqRIoQxswTmOEQpG3FQplV38HFv+Yphi5JQM+cHtl/sm7cqNaO
C/NeMRn3KAkCBr13T1spNG76x8iNM4HOxF9q2ueq6SB/lAa7+izYSPHd5pcsslvRxQtQN9kwj2ts
90l3My7GiNhvayJKpySHaU1iS9CCdyVBArnzAFP8Kf0y7FbErKdK0WG5ZTrs8WH0X7ojCHO0/U1w
dNaXzDcd/UiX3SX+eOMLtIv5UZZ46PUM/zSAs3p1xoq3reaulHglp2/sgkZnsBdNvI3nZUfW2rjw
CyJJMwuvsAmNEjHVV1N2iHwe+w68h/1DvtCnjHtcvtF6mTNWLD91Gq4IK+oZeUx0cmA4tILLz67r
PBb9VFDYmXvo/A4kZnEXgcsSdECcLRFrAZLcwesG7YKJH8rhiA6B5/+wQDqs8HSLgAdNGonVW45i
mkFkhYvqKTBDLPumArvswBz+p5qEszeC/uRQ+4l84Q9SC1j4NaL86STTy4LXRA8wGVPFhYzqzoxW
deUWa+PI19eQQ3oyl3u+xw+G7yHZ75p/6jTcEczg6cW8xsjji1m8AVWFikwmdse+bo8CXx1re8Ch
vSPMKAbL9LGcBD/FeAR1+VLDmJ8Bd7T87Hra+STFG3hy5wrz5ii4OjbJxKhdmmYF61SL8aXq9dv6
SWXyXbeqj2EhcgnHj5xcuZ6AKdYii3a+h3qoXDTN0bXgwBkEAlXUTBkv3ISkNugP47MkHVCmzIak
VtVXJwQa8JVShGYo4UpZuJTln9qYXcyGGnseTcR3RLUP01cLuK0pzECkNvhbZOVLXVxtPtEczVPP
WxlHRM+PU09/dcXg76vAvbbBvjwYOlc1gIEp3p4ZwmR7nCsOZxaUgDHQ0QRYV4kJQJ+aUsfqyO8W
FWsctjx4rMuQiY66zCDnhSge1TNCvsM2OEiB/A01j0JmxZ7WqP02OK9syB9AZJ4Ci5yET6nhU1Jg
buUmeENb28vH1NY3uOG61T/KPX1kQwvjR6bmTHBn9CQDNBDbj6NMboKD3ILJT2ZNmO+/VjM9m2Vy
viC2TMSHYXbjehw5y+F+u0mpfG0W6xJr+SUXy7NopierCntN9xVGdF6tBVaFxAxUQ8IrtvGbA4QW
PmYxO63kX3hhSaRhDcW8chVg6BhJj4xcIL0++gORip3lNa9LrIHXkWogmspOUgZ8hqlhieACZjOk
X5UAbDo/sUw17anKpZOSp+eODl4RyC+QAGhRsN8klsACLwPi7fdk4os/UJ5pPh1YnoCFJ3ckU+ce
yWJ2zmbYLzxv8/yyiGWQUZOuPtph9v9fAV3byqui9e0xR+aNS3+n4q8W8PQdoMsSTQ7NFu4vJSpI
OSlef/M8Y8OV6ACVz1pa2To7jB7esy6cMaqgJs60J0vxw7rGRElj0MulvTEkZRehpi5dU44GsU5a
8diFsPvIJ/Oh78KnCXn8t2yWTvWV/mfN68fInkW/aEfN2C7YrIpq91M47dXGYZ5Aqs7fRCQzxiNa
2Bzpdz5Y/iQOfsHTT14a77NxLKwAlHxHT3sGgaLEHLfpYMLo3mB0512Us5/D0q4iXTeiFe2URS3l
h0jHeHIXGvGe4bzpddOuShkJB4KKAHJRvv18CZLg53okf6+2uQHQYbSHLSIXV6kanWwxnIJaOOFu
Lbov1pq/gvQQG80HGUj4ioQNa8R58Deh8AvYnMOFDts+OW+0YAmcTYw3/n9i60pXJYlTiW7pCifc
QvFLzbZt8ZoEz1FcR2IMVdLADfwTNg54VsYAYp6OBkVcyAGaMXCanS/uht/9mJYWy8uBmy/tQ4Uu
MrxG9FZUgw8wjZDExIJpHn2DXelMyZHIcrJy2DgrXscKFd7wqJHqdSUCMiOlRCRYF0L8HNB7nOIm
rAdusj3XDwUZ+AEgIVBtpfraduszLQP9mzGSdVPi8sqBZz/fRLk77/Xf9GuNKyA8uFE5z2BzuypQ
FlInBjQ1QLGBymolI8JREun5Fma6QGrm7ddk7xJZrpqDePsAs8P8OGAOZgJ9qanhylTZWvnC+zrj
YYM3fPiXtPQV1VSHKqcY8oiYOFbTBT0Qnz7lSV9AV/6n3ZGrwSlhFW6bilfdeGRGQtZnG0T9Y0r9
o8BqWrkzpCPoWYdu7JDANERs0hFpG5gzAUYGSiB0iz542Uelgq4U2o8eQ7FI3bnSis8tg5Mkp49y
zZxsS706gY5g5xYxE6pgCmnw5Ri5F1VuoMjKLAdbeFMysZJzz4xHMMAh2IcJ16dCZft3p7TYUxa/
URACWTTH/D3IbQcDGlk/MjV75W+DBomxs8sVe5zU4c/fgvJCWVOWUnw13wwTnAzT0O/fRT5FJB1C
IelAAh1aUrKyoxFBmQUzUjpewXMZpQdMsDLneVYdVv8vHhtHFFcHKgtslgZL1kIusMOPJUeFHAcz
tWJlR0mqLEE/jo8s72Z/7Iu70mbPZlc/9JhVNNAf8pwjURqiYBQi09LklfBZRSL+Dg5gKphc0+pd
UhY0mmuOyZ+fI1XDb825QTRGsiz5tDjsxkt11l/bXJ0bsb9C7zrIOHgG3IBlvdzLybwDRam2OlzW
OmyTKqwABlmWcKSe2KatZFWedHYRRgUsKx4K0L88ZZx4U/2Jr3ilxrRWfPR0Th2YgwwcZW5MDvXy
HlnAcRy6kizyqp+JEZ/FFfYAnr+qsvuO1sIeDYXCp4leO20tL6V0VJGgJwTHIRm9d7iFAE8T624K
WyKmCKyC7sfGlR9wUOf5MfnREMLTQQzvn1QGLMNt3KWHlbcfioaEZ/yjSyeYpDJcbq06ouVidF1x
+HIjEEZ4b1HKLj9KKoLpbgHkoPeXwPrwpzPeuzV2O9go+v6bWBO/GQZcYtz5OJ4ujJ0tsz0FIh2W
7fIxsxFbNziwGnzkfPY1jkAyu9IiWFooMcBg8vwHiopNebCr5U1QxEvQbhPRxyEM97Nl9udm2R1q
Sxyxq+5ETx+IBaICVU7DpOeA+8b4IEc4pMiTFVw9XYgZ5yF11bNiFlry2xsm5/R95tFrjo8WYTfR
7r2b69lTuw/fsfZHqHiYEmLMSQyqPHsE0nV0fPGoJe+HiH8Ez49d40R96Gm33/k2iwf4nLefqVR8
ioL1YfZODaKlT1Rf3N7HCPCvtdexvpkoOy/ZY+ZEY+gJN/ENLYm3XggmZcaRWxcccX7YfyXK7s/r
THFafdTqJLRkNZQBhuNGAy0LBWrc34AbUVRJOVjHIP5hyZjkFCEkJG8poSRAvjSjFM+92YnBemFV
02UxxdnWJxQNJGsFyVqQBZYGfzND4mrBE4ghytDc92tko0euA6Q1Q0/MGbrxBIDftLlby9KWslA8
bMcBC79p4Fcn/l6THFs4aUjmpZDtzsouO8wR6dAtgp3LP3Is1yY2LMyRhnHsFivMmeOHJD93ECCs
YKM/rpNpMkANmvMk7LiBRY3GYvgdcizTu2ILPImNK52BrEasRn0/hgDf0pOzJpRL7pFl4OSV/yQ9
d88bXnLTf9S98Umm7sYeFUzWR9nmTw4UzXxKZDGyRjmsRPAyDqmi6W8mpKcJPWo/w3LUQDEaaRdC
vzgKswrpdBs/UpW3WkW0TMtOgA/PYo0cEevX5lnr5lUY1XvxzEr5lro2RNp34TqN2DG0nvXLMJWL
CjgVNU3I2nNi9afluE/rLVWXS/6/574WXTd7/wweCruGkdiaYaIdVv3F9BaKb8YU030q4Fgrnab+
wERrbzhOtR4QPDKE+e40r3UenpQ5RARVTiqc35xEeidFCU4/mj7OklCf07k4T38UcER6y+SsPVqJ
eKd4mTSgDjI9I1QXfKuK+80rkMsE8KEz5FO4b8H3vLBrAM2aiKQD4Y3MUmj9KmUE82R2zNFPJqIf
FalyIHaM+B7cSzRL3NkuqbVHptaPbRHuWc+e1yZi7ZoZ6LwW0FElIl8pl/7wO9uUOx5YtyBMN/y1
gMgQ1ayuUKkwkoLZlq6TrlxLanNLtXOthtUJC/fiVn2YHA2Y2Qnp1Rg3UoP0MY6IVKhCddaOU5sd
OyDmEgfzQU69jEYidFyQeNToEDvrCblw22vj4OKqMFFzWapRRo7RKt5Md36spCTNtfXDGuzwHPTL
eixxNOD7bS23nQpv2/YAaYjAoXhU6ItSaZ+FzB3GlFg0UAwQsw8qag8J7tZmpcX/gEogxt4OE6Al
dcPah7b1Ocfc9l7fnoxaIUWwfdRy+aGR0qSha8dwyHotCat1P84Yk+pRDcqkCYRC9Ufzfd6ge0zy
8LFKUiQYuEGhuXXDdjMxoBOCNXt7bEhxN8vdUopHa3M8G8GZ/UlY7m+6xHSOs6nIfV7tsO8dQ+Sd
q8Iw6Fh5t55C41W5kJWBuypCB9in4jJI9lQYJEgVf8L1yGKG2sy/YmzPquarzc5zviU1MGkkokXe
xwdoUIA072Yt3OA3HZvbm43U/M2YnOYe4qF0bdLIZBamU5KRnHztMs+gBQVsRtwGHa1XNE2J0BRm
fnIlP7k3tkSmv4B2W0V3hQQDW9rS1vDuiNTs6sNqWrYoxVFl6M0hkxGqLhU2/uO3yhtUPF3aki2H
U5bZWfdo7tK3IKOUMFcIxhosCZ35XbskXUKF3dLEpS24qB8lYjbdY937NzWqawpBaW8jg8yppFPT
zYIIWUaQaJlZprM8GFHJKEQECJ8lhaBRf48TVizyfCFX33T3tBgfUwJ/GKFVTONndm3P2po8MqV6
8BlSRb5pUMoe9Wc9aTZFYVT1bu/jVnYeyaWswn8GdH+VBuKmv1JfRKt7uGjbNWflPP1sXmhARQeM
LplYVtDtBYlPL1zd7b2SSXuyFa5ckPaN7tH8JdGcrIULTNNJ6M944xdJPos+lPF2jmR/9CQc5xZm
M9WXheVQSLVjEB/AdBrp+1Go/jTmHqarGtafVOutlpsJdk2CJ77X524wPzeskzq97yrJuORRNZI9
74YX2zqmE8304hh/KNXKNDgS3KYU0JZJ8Rsrx/oUFxxC7buYvqcZYrc6r3+7SIfN5fgNirXEjre8
s6PaH+YeTKoVrkEiCLzJy5aUYH1lQjpVun6qOyZW40/dO51xEMnWJZTOImb8LGPgWB15Ln5k/R7V
xEZA5aOU65X60e7GM3b32TVuuIDDiqoWwyjD0WSZYHfRROONRhWvASYZMhfKu8ZfM8sJKB/hp+9r
csleK3KxiFdReUnA/gXBr0xK50lhjZoKLtCMKuBVI5vxMmo42ij1n94qT9NmRaq+R90k38ezVgt+
ofsULv3s5z8x0Ki576jR21gTKgFDRQF/QlCjVvwZbwZZBZ6vEA1Il6p8+7l2Spvh3JaHV0Kj+TTB
ZWiu4g+JY0FFCx+IbDtbZb+DVLJhqxQYx5a8pSSgCyo03WER+HvfqN5AdC0vi9fF1Zkc6tm8Lmt/
EtH6xELAFECPDrCDAZl203L23p8SQ/XCct0Iy7plPItDnOqOIeMpGWnFkHAepZz+lS4QStWnXITB
vGoYmBzl9//iTjXnrQ/o6AMxLLu3OGDVJrY2Dr3vKIATvzZy+FbrpcSn4gbCSrFRL39IvjVBhL3X
H6fe8DXJeJPuPbRdlsv1IaWRc6h54NDKSeUvt6ThVCiksAUSnXO5dd7/M4fppg3iHZwdfqfmSbGj
IIMUdOtmfRhZ9qxkV2KyEI7PDaz41BbEuIn8dHS9ljgFChp7aFsqeZv9s35SYu9atwCrytrgK3rV
/j9B8tQOmZ2kFpQoZCR1SF991x+xBMcX0VTOKmU6CibkZumILXgB3yiIk0X/lpUvddMcLAda2KGQ
5GHVEcVj/8KJG+esYDH3Hgpl8AQoYXuYM7EaZImN+8pb7FUV2mmyWJ7F4oeSJ5/vSLd2+7mQtU1e
SqbdBPoSTkYheSDp8SAAGMKCOYrVlUn+KmUbRsHuuqvVdZM1GDu4Dq8Sn+9S2ek/Dqh4L7+7XQ5a
AiQddo6qwiUu62GOiU+Qt2h2BWbrmdgQBigsApy12bnRu3Lqa7ePhzArOLUBGeejJs+aGJGpKFFb
MCuCjtOZj4Skimpg7GwCp6WnFkHn1cLW/EBt6qOuoIIZuadwulV4EkJjIBWkFKMtNE+Ek18djSY6
GAcellXigmBzW+osrYZaI4iIIu9O2KEeLDB65Whv9CbYJJbWEZ+kq6Yr/Iz9tdi0fsUXpyw+Sjb2
B5566lp+mSbRywWP6/AJdvqR/jdErB/F/2HpzJbbxrYk+kWIwDy8kgAIAiBIipQs+wUhlyzM84yv
78Xujrh6qbLrUhJ5sE/uzJVPFuzQlDoG5eoFkrLL/+fk465U2Ozy7mNfYdb3Of/RMCiJGJTGU4i9
kf9xg2X+pzIGYp1FNjixplvDtn2u/23WtQm561ebcjVUIZixI2bviVRcFVJaPbawBuqg2LWHPIEa
we+5K/YbJ6KzFPGxooZdmoNlop+3lX2DWtNC+zBxWElyDp1y8ZrcBEBx4HZdrQ2LIhpDqgBJ+tjj
uIDYet65ccLLbNsq4PtoxclZuTvkPY+a/TmKzCg0Gq7tdqpb4bTsDZc/e1cNUhdloGVb0FBBCI8u
5zonu60mei0dYGwkQVnTdtPS0sz9BkRrkbvV79n6rBRbkxJH1HGP7F/a9J8Me2Zg65qxdQWWZJul
YPf3FgqBOvmzOFGoNR9VpA0EsqBnb8mB04lnocz9epXozzm3k3rHVcbOHi5eVTxieXgI9hYDdCS1
SlvXeVWmRy1ab2nKJxWxSU4tv1J7+1VEV3XGWbF+euEgAFeBh3gWUxgHWhFUpYGzsicHZCJNnlbs
fxj/AN5QqB1T7mWYTolCC7+aFFroyhus7fpkUWUwgNXS5ZnqhpTKkgc5XWC57Ja+pAnUFcFbg3vZ
hC149pj80jPmNTJqwORnH+qlr+1doL2S31LuS5TrGIcqPeYrjTvtPe0nr1j/pEOHJ7PBySQ6G1ZW
qoVldb4U1N1vVKJkHTqWeaJb82blM3LceFub/raVL6LIu4R5q8FDVAsPkktv47MbONcOGfzqhmBW
dtIJlRMvhE53pP6MDu/yOfU0zWfuihwGdJFPnuwaVzmq9Ji+I9lOlpH+xGAv0RnHY58RwiZ/4Md6
eZpKe5msc2zdEHxO6mDicccAioFTuy4JBZXxb6ICeAT/azLV7bICD74VCDkIDeUjj7V3aj7i8Va3
UGzBIBkG2zIyKXSLibpxNJ37tAK3OWRKf8oqjK0aS+lHIW1n+l4Prd564LLd4kE0HptfaCTJXRXI
PMXGTYPXKB3lQrg0YLTmook6BmUixPStsQEUFUyGELBSwoEw95WTYKIDVsZJyO3sscMySvnCv+Ch
kTuohVV1sWYrTGkdLpMW9fx05+MTSJluy2pPRHw8qbxKlVfZyRWmZ8hIMztPe5nra5ytkSTR6VER
vaaBwAqhXTZjQ/choZMXY0bl+wOATMzqF8wcQFgDVWJovR75qJitZqVLpyprgc/AJd9Q8AkGGYdJ
oWnsWWRVBEeOWflRL0awzbsPV/qZk01frfWkRkIOY/jlDRdoVeLqX8BCr8Gf9+zmIer/rlNa00XJ
2b+V85bjuAUjTU2pY8WuTLrBogrjvcSmO9RoTxM7smO8bG5FBW72sajKqRdYmHmv3mESj+whcpLZ
FK5mCWeO6A47FMdt4CNMYlOvTgWWqgWUUG4rNHQhOiOTHwc1v7PLuZZiG6WiGB7wgaa3BUEAAL/w
YUBRSRLyLbuzLIcZp6YunCyS/btbCOzX+CmRZnYOGsoWOggObFbYbz2SFTYVC4vKQZF4RZJj2msC
dYg/oOpaqLV7kCmNP6LhkYrntt1a8zEGBkafmwPrkzHhqK/uPzPvL+XWhnXK6ucqLt3RoKaSPSXa
laB45U+LfXi25+34SgDKNDWFNVgdk50sEXnxOCFy4Vy99BWxDiYq7FWSId6oa80/9Hi7w6wAfDbz
I5ckB+PCSwVzKEBPX2tNFuijDek5ocMp61SnpbmYcbAkk2NGyoWU6hUEKqZHPWjq37hEHukXmigr
WW6w8WmyLVGJBIPLiwwx4DiBjVJWwFLRqyqhY3ojnMzHf+BmxXt+YKWLM6sA0jgb7bNFlq0Grwot
+klGHNnti771Eye2scdEiHI6B4/sE4aufUAafxTkfSR80fK2POFLkksiATZrT2mCiSyYj3hvH7tT
c7UrgeFnw6XvLHKaFOXsaJyLjHBRuauiOMZXamS0WNGfCNF+nNZr0WZ3ddrfWsF4EAS873gGJImL
DQBZofPrnea1gKfpxG9s6FXXTMBm4o+rROwrzrbM17kxbxXrIoUMabE1D4S77fWO7NqTmhEIagVo
mgsVGDSxtpdYaS/LL0jd1RoD3kopRE/9klwFWxkybZZJIFuYQvhKQXNeCzG0TlqHelf6PWdr3ERy
sUX6K0gU9CXwBxGDMBA53FbBArCt680z/SM6t+xMFX2LzIzm9cPoddTHjyNNgWVy2ncC0889pcpY
sxwkuMPaY78+/q/I8PqnbFEdYywxXMVhs27h/BUvKRmxv8pRw9ipvqgyX4BPlP7hjF9xtd92sqqk
ql7yLxj2DcN4sbF348c/AlWdESpZKNC/zVOOCJ1wlNWwWvobFKwv7LdQsXtx/FhZJY2HJYcZDzWt
jCrwyRCXWQ+i1y0+1Za+Si1LDGAAFxvETjBEHlyOoWLam9y5rl82dSvJIiY4WgE0wtqKnRmrP9/H
j7ivb1snXehvUcqDI83DhT96aSpqDFVaC3CrTpSTr9XiCzn4nNbwtvP0vYqLW4IBxVMJWW3+Uzqk
Y+NhDleLO9iQXtppjybpv5KTSgM8tph/esli4iU5NQyunK6uFcvuqmI8/2f8K9I/ra98KISft2x0
NwBxsHvSU6XmjkLqeejYRFu7o8QCo9n7xqc/ZhjuGYallwfN532esXNhD71a+tmg01vcTW9lK7Oq
yF+Q4XU3QSlnVNseizReLGm8VrZYdwH9xH/UsSAYWB9mk9fzZ+9hmdcpzSAqLKgxGv91iXoBasfP
nsc3UJrbQ1ltNGV07An7QmM7m6ihkOpBVq6XPauuLVED5VqDRaOQlXPumP1ugby8Yt/IdWxnZ/Ro
DT2apS1NzEBc5Rfg+TipIIacaZd5bvdgNwWKAP7PtK/9v2lf0qmClY44/bTkzazWhy6YTwF/flcB
Bn/BpKoosRKS2elRxpkkx2LEvepn3vZPpUo+eay9CO8QxbZAwXsir99VD9Gt5qHPV/kPBP5rhChf
2XEcI5dqYkIj6wSj9ZzypTVcpsj9HYf1UZBIy1/nw3LqW56bu4xioJ3Yom1gxSa2+I10QawgSH1s
MRBYo8b1xcXb8mLo6Mz6JQIgd5gJnyM/M0IUKYJIeaw246qb71Y/ARNTZX7L+mH4JL7Imc4+ce7L
J6Phu8VjgAO6ho3eQBYdxsqzoC3PW2sL8u8CG/bM3BN1tMQQRhyGgMPiUpMQ4zymcoej4iAD5yvB
RVEezDwhnxK2F2MNnWCu4QLELkH3aZ/8bcLZOgFcrBYvkkaLVSaYOlxvwnpOl8HBUqah8uVcRYGR
VlK00bdHicWNBDvYjNmxevWu7tnbFsR0iGPw9RY+F7QsdMPnZqX3lTCFlP/qtOQjJ2dasYMt+z8F
wJUa4EoKcAVMynKgaxzaSjbS+kKnjkyBBRnRHpcCcckqqOJjCqTSbBwvJvBvEjeluqU+Jn/vCh6m
mGKRQ7sON8sCbdMctS+t4S/9Z3zEwt+CkGaXV4Tmy7Oupr6VCH6q0qA0TKF4yJEUsuWGk3DBcFdi
uOs6OsqMx6RUz9ZsnoZOYxo2LsNd0t9dS+I2KQOvyUg0csU8gOGizIlYaXGUPbS4tzhfWR/CnQGn
3ZIV3jw0j9sMdqTIc3cgDbaumFjFQ3I1peyClTg0hIb0CXY/z9SkGwOf/JX+W7xFvS78Zyf5XcWZ
KLOOJH6KFuH0KVHbCgN/uXuqmXkjsKqBPozv2Bnmf+DzHMnENnErkondgRyI9J6yIqZqVUoij5w6
ZgHioaT4bWiJCza3lm4kxVJsfrE2g6otMrQRxmOXqrj15zCk0TRCqlpAa35IBLkHgtyfCHiczd5e
E8w1Rg/VhfKd6W+C+YEjRVcumgU1gn3qaIXcTH+1Q3cqROisccR8emExG1rSGiDUJdP3XBTcCXOc
9K8krmKmvtI7FJW/Xga2Lays621ORS45lp3h95P7NyjQDsOkXUC+xH/tK9dO4YpkNYGs0Z2xUOsH
WIJQySypF9A1EXZF/Ha2Prd0m9KYbOxhJqUX+WRIUhRfckIpdVnfOku9ZRFxV/wcab5ctf8ysqjL
8p7ohSvRMtZjJZd/+poZ9y1/0s12qL6m8pDuKSxz7YCFZxIDKhHEn6logxHOKvbEHiRL7yN4+UC/
mJq2g0wM1C6L4dfiuMNSfAAqyQTkhS0kf34fsuP0MVYz+S4BLgAJMFqv09+7jZPtNHQRUUC2I8tM
esTkQujm3xjKSnJeXb+c1pS2bICbGqQymdO80Gn/YAxErV4v5Coh7+I9cpEGSHNPpzx9nRPUzcNu
VMTBU2uZbgwgCzHE6TLoN0ikJRXH6kTIixD7LB5Ng8zmzOWN6xXy1UrWsdFGr5JKzxDiU0qZsMht
Y5opFu0eGaaVoQ8aoKzy2gY79VrgGO18bim0k5ykxqfcU3kq9Ku74gWTiR9bxI9L+iQzknB6n3l6
4Teyb2do2N3rqODmpW+htpAm4UvXYI3PJsRQ46QvnCJsMMy3FSRLPmKZvAmoNtT9lLx02ROwLeqd
3x+p7lZnRCiauvoe57rmmV1xVobp/FrH5mbjbtyPr/rUoOKbsfXLahPWE8avKW+dhdJqO7F1AXYY
HgmJNKZ5LzWoAk+IDsDnHFKeB+nWeSPNzRIwn1TYwiqYc+yjWICTJGj62EtiPBr6yxlznQ7DX5mH
mPZ7oi8I369oBAqK/6oKt++JKpWJCbyN8mk4arFi0y0RYISQqBXpwxln0YEY3WVPCbPrbJGwJB8t
dtcJwclSqbCIyYSaqBya7XVO7Btx0GkKKm4vy227KZrk6V0HA7H3izphcQpFrT3mhBlVbuRyQSR6
sFwTRlOBLy/n0UgW5xRfNWpnob+oDba8pr3V1UNNwHDd4N7AOulPM1F7CazcEnbPWdE9i9rba9vA
fW4Vl1jNBscGwUS9ZiiJbaH5IO/hu+lQioTITHncTkQQQSelpS9JqBn6gTiOt/JF/aTX4mWBx56x
Ebe2guKaPDJNC/j0wgqFuT6XnspG7YHJWHCcOkJyJU3PRDB6gpDcWD80cz6obvPEGP4Wt1d1guJF
2Uo6C1EsrLDHy7CVq7OAJYXkI9R3bP/GREgBD0ZrCcz2XAXR9nVsC5CjXH5kyWnMcL9yKaAWmA0k
uiQuslH85LGHW/0FTevGGldSFsqZHqziFGi/ebEb5aZT4QP8v0ze5L2YXGzgWKWURwEZbeL4j52Y
evAe26xJDL/jI2Y88donMFULwa0EKkmdEmMtRstTTjELP2Asw3zs80MOLLnl5h9T/xxPu0PJHvna
o0DRerWK5/qT1Ui9DeA1Clt/r8YDEOYbLu7OhYT9giXtLLY7bkVgeptYchtkN0Gks7PrP7CTMevf
RvoAAATHU3ySjmqcPDAlXavRKUkycpXrSM3KnSPk57ZnP8GXuaz8MpaTxBvF4o0CcBkK/tpTsrzM
p1TGW0txHAljsiTtaQRoZknvuF9Q+mi7C8YgETiPuxiIbc9+H+hxfiyXLtz7yZWaXzugu/wUd/B2
D30Q9yx4qR3s0OTS67xyVG00DOt3FY73Pv836s+xg/dTkq7B/jgi0bK6yUxXXGFVsBzdwgLOPpYx
gQRzj3FtMpg7jOG+SvcYQ1b8OEyS7rPNC7iYz7pyqjm8KuXH4B6iEqpTJsY8AnXYBD2SVMT3SDmK
Pt6lsRLDMuuoIklDiSjQ0KVBCSGeEtOzaJMJy3VKtIgJQcM+maqFtR/Vgp/D6prx7uh9zszJ4Z8w
LjHcUbvOsmkLVCm76RaoZREmx/5miJzFrCQJQorMnim7BY3aejUJi0IPvPlfsSzBAMgRsbR4qKi3
83rfDOu0zYmXFbnHrqhhgcxwgm0EjXlu/1PQb4w2I9e34U0MdIoBJD8xhUunAXkzJG4XfFlSlOZi
BKnoULUauPL4sjo0JAwQJL7qn7G3rmzrb6Rpyv6DZ9GvzMg/h0m4Ew3kfTYDF9V4vnHz/OmtFu8J
0QyCetIxO5uqftMb4b6s5hv/Hw/c0abyT8CG99pogCFY9MtexBeFjZeMsFHxqM/I55S3TD0SLjAz
jL8THQKvlQuQ2CVPaUrH+YEzcL0NAv91EX+7gpaVGjcSJiMbD5sGEoKf25xxeh1mGsQMn8iSo/wo
Pz1EGnBRmD7lTOT9BYkZHsHLqAxg5zTg+szwr6beRFXorAo+8HN/LJEk68mVaVRSSJdYvA9xLwBq
Wk/DwC93xSU9FycV6mH8lwpVHRczCbSTJnanlOiIhnkVtdibK7L3G6+9w18gRygRGqVxAGQxXrC6
hPa3PLRFfoMUf1cb5RZNtFU2zDTYaRK86Ae1xRrgdTcOwahQ4Nu8Ts2w1Jmn0jJUGDiSzF5Ey5Xk
U4Y/KZkzv9PGs8bHFqLpQXeN2DpPCbJ/vDGnO5sEoekwyU3Y8nja1P6qosO8q8FM4S9n+psGVF8r
TYeKI+I5lJ0IMMXBAUjkF3ha7DRMLXXq8lg+xrPqymJPW7f80K8Wq68ds+YItVyZv5RFt2HMnpt1
pBhiZO0wnPEMgNzP3/6TiF2IcXxWmBSNP6DYfZqzRSlMaL5ppjxSLFpYf5p9vRgxlZkTSWQ6LKbB
vAyjedla6WIqfdg8JWSEl7v7a+i2qCmSKNFZ/vcU535P837fFrZUmemwDjHMt/mLTOwrAqi0bZDp
or8L1rndmeQnRBrYbSLRXoJiyvs6zBfKrv09YeJHM8PUa9z6vYx2nTCi8b99zENmTzgCZdnCPwgZ
fu/pxhkIZUhMyaDjUNRYdxWI7H3npFyU5F536iJz87jBCTyTQhLdogRvziVEi8oewHmBgtsmdgVC
iAVwiGMNTxi5xqL1B7HzLWqkeGRIs/qJTYF+GOzZeh0Oy3SzsvZNGpJnzjZeCHaW2GX7hqLWt/yV
DrF7xW+wbRdMaxdLmC64JYRzWnCLzWtv8cRVezAlHhIuDZaBECvx4VXvhnLgu2Md3wwvyWwDqo45
pgdtilcAkv2hljSMLPVJOq9JgTQsOXTvuArQihqfcyU91UG3XycAmcdjh1Yg/k5IW8O16QrT7Rgs
uwxlDCpDJgvYFllFqSDBduRwLhvV9lHEkSBU95JeRUESP1o4r9yyUaes/mzNtPqEVjP5GEGPsM/C
hXBYUyaByco+PXmvcBnmOP7FRqdUGf9kL/gdHLLpwG7toH1zF5vj1VWjHIFBdntcD1OFLQkwz/4Y
QGXEy3VWd48BrcHwQHeWE5MD0QD9WaTDeeYIUJNKbXd3IvJLc4PmB1sp3XW/MKRA0+lTmvLLTJD6
MKdrkEQmCqvCxNboROQokUgnoCkJ51Iqwhds4Z8eU46pqTsSdFY6MMKSddXo4DZYY4L546uFicRC
cGRlI63HvcDXcrwY7Giqj9Lq7sl+rMO4M6LRsvy1u2hcmjj0r40lXeN8u7LQ5bsnOg6BfQ7zW7x1
GL/Uy/Zh+kqXXDSquFgy2Q0DwcxLIbvP6hX4EFTM1xWH43DBe8cOD2M41NBDm0JQyb4Gth0JCXaV
Zuaq4GqxH5tIw1gv1xUfP/oIdd7rJZNAGVYwgrWEUg9KRoJvrYevfpvIxujE9no3IC1Xv0sC6TMS
D2uXhvWQX+yLkGaEs94STF5L/MvI+MlTS/9pHEwSJhYJEzzuvqq1fsv9jn5DdV2CFQo7di2sj8PL
u1w+q/VfOUMfHiVfjWU/y3R/pcTMoHV5+isX3Xuj7k/zrRl0t5cxLc13s6Chiw0DwMXIpEROxuCe
SKOX09HDdXn+rdCmqUx3wDxih+eQlChtyTHpnjx5a7lUKQ/1zYAxb62ip5zXeQqMhDd87W0nOqgp
+z3zsM+Sp2ksj/IkSknYcO1YX/W0GVVoTokeDFv30oGz71bpUGqdw+C0OrNkfCBb+2mxHNePbeWe
K9ZBYiq+ODf0TxyjudIP7Rs+5E/MZIFWdCE/UBWPFnTmBWL2Dpl5UQ0I858aTfJKp+O7/mO0lHu+
inEYVXJOJRZaXJ9KIJzX/Cedd56ezlJiSNoqf841RPQmcLS7qmf3olDuXW/f8r+9hI61j56VcWs0
Gq+FPyfDyQNamMyuUd9UUffNB3qtfNYrVN7FzzaueMBAWRBBZ/53S39pEwNqrThLYgvje7ifrHej
IRL3mHfwJjBoLV4V1v1AMaWgIJans9ehck/5KRaWryoZkNeUi6F+t64TI4pSbNeV0LlJ4RZ3hmiO
02jhmSHazoD6XW0Pc2RxcSOslBR8cPBnNIl41QgsIYybZnFN6A1C0I5kY72kXrq2rkWnAPysQz0p
hAyEuwEM6Tj/lF8xlYHD2lyJX6RFf1r5EvhKpYaWadYWIAmyNDnlAhQtO+3b825+mpJmtwbrFOmq
wnv7asIYnJKRsYsk14EVgSvcwnS+oB8uWEPZsmJKXs8ObiFbhzxjZOW9m3o/X7+MPb3p60ATIREL
oT43RP+bLlQctZTBVRZBt9AIPOlAckq7JJs+tQCsav02Lfq9SbFQpH5cEVPBe4pxP3O7FGlZvpjD
o0i7c5Jh1K2S6/a3T0jMHerD0LePuRAfLABgBBGbQEIx4/5t/qi29jEW0xuD4F11U+asNCdB4Ta3
pE4frLMPNTMXk/cgB3NNE/hAyLLJgi3vsa0cyUKyZFmjFrIwNIa8i/Ihjrqlv+4rTD34V8NjL+SL
ipdH5/JKaY2BnWfpH7kB99z2RFW+bkt9BV4Niqmj5RMMq2q6MMjd77V5V14a2CCHKbtV6AjKmsO+
4LvFAjjzlaI47prsytzcXuWFONU2wyXY3vwdANLoBTIBy24dVrp023qVxFhJbEd21QFScInTBUGN
vnKrZp/1rLncv4L8MCrT4zBxbW9ItGYpn5WSGQ2QSF56I22X3SLBMj7W+IMSDM+DxUKbG0wesVm5
SKURdmUZ9mQd9+2diigf5e9crqP3WgmByEtX3gVSIBawiPDsHnqA8GRaNGRCzTbybywVstdcNyKS
3Qd1z/zK5RVDoPlq3Bg8Y6g5a+yGdwBOr5wZZO98pJuHonF35V4tsmxTO4YdSbUVrXwO/Xxfv4Bw
teISqSMERHIqkzb5k5kHck2xTzofZkGjCTG76n9fQte8EVJpe09G5NIGnec6sBGJMRPKu57V54zn
lW/pHVvUPZixli8bMiYVYdNNKL+JnNBUIZ/Mkc68PT3HmnQGFOVL2utDwZ1U+OA5O2Aaa0jy79qv
hKK4Vx1XDkdSV9Bxxe28EdaDQl4QJelF8bSnSCCYjMaJa5lx7xo1TIGIIjVrK2A0leGBNwGwplB7
jmTLVe28JIfsr2qtBLgOROr5jpTsyGy1wYrJfiHxTgrObVQ3qYUOXHmrgR4XSd+vmYnrnlN+vt4f
Yg9Ixa8pmbMS86zCJRxg0iNvMHzHBplx+VvCAlvnskvnDyfocFoq6WRc1YXqNQFDHLwq9h8nVuzx
/ZIxSljELPrDohEfhvjmmjsrEcy3dN+s5VuxvxUKeix3dyT/Bgk7JU3/eoPj0exyll8LfYzUEwIP
VIgdNhBAKz/roAEuLAHPq6mc9Xk/ZxrJXBJotFEM81F+XaaU9EZ1SaTIw4Xaj6NMn0Gjo4sOklNj
yN8/+LNksea9BHmYPiuWLQZnWMKQHosCqSD+3NLbaqZeJZr8WCnOnAsyLiOpxwK+/2sxPs3aECr6
dpEACbds0mjBeUhgocuU7K9+knPBTkjyb8SN+GywNmZ6afgA6anH2EJ8Ykw+S3361CC2xxv48bT8
bBpv39anZf/kUx8AkEVZENUrivy1yauoWloM48eGpy8/H4yO/HyjAU/qufkFcvdc/V2t/WxUX6ki
8Q/lXzUJ/mJMz1L8UbCcHk1Se2aULsC6LPL8LjKTpjyUxGs5cLzyomuXapyBQqHi5/T6yZwDib8D
lcjQcmeEJiFeT7Qmsto1UXPVCHffRCE5CsdUrhF4n8jMxkulsL3onq+gJhMLkDaP5i2aQexZqZnO
dMxI30s93Tspe0vy+e1nO3jpVlwEuzbyXzso13SGBlTpcKDrDzM52IqOQxpwb2W6u6qxoTQuc7X5
vJMVYHp45QEGIQg12Iw79hSvc3Ubb3vbs//bfIvs0sAyh3pMvMT1f9wKKiBRyY+OlZYXW8GwpSP5
QsNcyiaDi+4xKbqjtrLTZElTpColqdVgUQu2k8J4+eJkf+uRw/j2CgYyvNe9LB0sK2VBMR2y1Ix0
Mw6LktqvuPBNWHZ8fkyDmzfGl6GyB0B8LMhf4UsmImpYSDBOmGdNwAEdBcuNbTyz3YIZBKgSt/s4
HIwQtmNmAaIpm4eVm/dNwCjMbxr1cO4q0MOGY2ARPfRYdYRZxKoj45OM6eXCtxOnKA1Nf6AhAXYi
EnnGp5q4jb0/ihFAIuIGpIFXveahdxu9p1akQe8i9qtVvzuhO2iPTLqD+YedsJ6mNcXCC6gTiZUG
jtTJPiestUKHs5I64WLZ3fZudeJNxUSxS9U5DvIEShex1a53Jkra66EjtSYC+yC8kkD1bB0ZNWgC
B5T5Ih3UOkTsQcSrLXJlVPUoNcyrUZo3Us95/Fj72q558VvlNl36DuL6nT2jrk4fZZV/EKpppSno
diJft7TtMcG/z6zCMk31FlxOMbUEWvVVdxhT2/KkArFtgg4pdAVb3E53k+olUZPxp4NWdk2cuJhD
MHNPHPgF3Tuj6k7d6MQS5UMQAQy5j9jhytk5E3k0BDO7rjxbOZoye+2zEFTPJafxeMgUdM8hpKg+
mGVS4LzXAoLBwLVBxCcwE561uoDOStAVEZFzyyUIwrO+Ccg/U/u2hlRStDJtHAmiAeQUGrl2xDDD
E2jWAsxw1sSSwYgOPXhAievlmX5+ddiOO51v+rnkS0uoFlrQ2+R3XSGOtEBsRTKMSdFt+LHKM1B5
71s7jxjdKaJuR7eav034DznHjUzAAFv9rqXOIuKmYG7G91m+rUXlkRZnZWvHBMSV1dUHGD0JBM39
jAbLszPlWqeEAyGPzKDGgIiW4Cd76pqK6rBh+BAIliY4DPKOfo94DfEfK1gCK/lEuaTW4hDrZA/f
zDmOh7NScFNgPGw1Wxk3Ch+YlXLsZvSW1O87nAm2S1Sv6QBElLO5bed5vtCkcNn29tJTgTGOVBHU
WThN/EVFuan4A+PpI4OkYdVQlt9I/ocLb4jM+G3WuJAHRxlUlzXkXBHSFSaX2m43lznfuY8QvDmn
dDRMO4U7wOjWxNnWnFlFwWLTBDpUN+O6ImsR21w0z7rqOYWzG5mh8mhc2SEEzYdsyZfLagmXhaDL
RNClbKBBiDn6g793GUS24SKhubCRGNrClmjRM5YiGMmoCgeNsJ5z2XhWQ4UjsauS2J1X+TxQDSFB
1ptRmC3W/gTNtBBBApw9+wnqz+WZFrbtd0cPzUK13ciPd1l4lAcYhpY3UDBUdFabnVB4YojQCgWT
yhCeLa3uW9sSpEkf5glYPGj2xsCzfHfWTj+qFvWxdJxN+s1qDdTJj3rQaCGB/NDhRpbwuXDvQj0v
Ma4PvULZiIWuDm8XNiC+UTumrn7k2WK+0R3JvHcsk81VJP4CwYqmvFcqQK75umW/83y+qLR8s4t4
WgvcLONtEtgtCRt3WXS1v5PHJDypwc5eRaT/e5BIdtjfSvOesabeKRzBT9AqMKRkCurDXwYvg9TB
af6pySCJOl4uQu0V2a1SGokx0SUtk4zf/wgtIVEmi7y70a1ud9yk0CvdHaOHgSeJohV3p1IMt09V
hupeUFJ4515MQIzoLAignVBIUyqBYMmhGjx2YQMIaPKE1CMwYt3K1Vr+1R6La9mRFw24I2FTNYoX
h7AKUNzjBRAQvY4kLHHtmEIbtVpPtG2MpgZrqinw23wqE5rbm/HbysenEtdcqqOqy946VbpNB1b2
gClfPG/ML69KOuThrAEosdzHHKy8UN/R6coLGIlfeTc5PRyh/dLhgdP6L5w4znhqGMQLT4pFr6Pf
rVClMwyrtFtuaff1AlpV1t3q93BNRjwhjCDDrp52vLFYYk67ofEcYTtrSQSANjRy4AEtYbeZKraG
j3b83OjckVgQavMdyouacs15xpat68BYzd/laB7K0nA0+Dyst6haaV0IGDwE1ciEemgsLad8mIjv
bEZXuP4M90YlunaA8x+jNAXIuRHN6nYTpvpN4Gj9rPgEy6nyrKH8zDAQ66b/cAkfMbF2n7yNqJ8K
m0W2rQRC31575oUVaoXoXq2njwuPhtKiLIi1GKY+7RC/L1rOsuv3bMLqfdFkKU1uKU3uk9Zrts1b
6Ijo+TSOFs02lIWJn670KXIAcHBOPdt8zoDGSCPd/yMN2oeBL2yspacsxmEuvGf9v03r7eEF7Z/Y
CzY8tPPxWq99pEYj4K/AevaywAOQusBEgfJPcJcHd41pV7C9fFBoelrODZyMFu9YLWEE0LBL/km3
IwHWhRh/ngKA7F8AZ7ROx6iTu6jy9pmrm1Q4mklmap2fOlhnATuAturPwtgp9y0bwBHdI5est4rw
sZpEeFxMOb9KC3e5vij4tOGMxSM0AaCOx4S8TOL1Ew5XnTcF6/qOD+LJzHAsU/bayBYq5XdXQ08+
6tPiyVbmGUw42Vq9NCzlW35LcArRGRgSrosyQhcWqHMQiWxADQAZyd8USHKrV56a8JHHNNr0IYz1
hQ7yzuQwQi3GmN1ZLlxHb/GXgX/L9Xn90wOjB4h3orJuz2qSwXsUs+6eqUDXx+5an2VfB0dzkSO5
GpHggKTRnSDkQculYjBDEZH8oF5SGUnNTLyc5doDOhqsnbiKTMpZl541nhZMekt263+YOq9dx9Fz
iT4RAeZwK1IURYrK2qFviA7TzDnz6b3UwAEOZsY2PPb0bon8Q31Vq/ACQQdNgbyaP4Qod0YTFzQz
Rf2ms1xNiszQCg7uDnbsRM5cqm5SL1JXA7UfDvkUbDXR60E5l39bJqaT+CD5OK33YlqukTWebUKP
209gCZy+mCySzSuaHVzPIWMNJr1RgsUbNRLACOPjSPejeiDK5q3GD2QSR2fGygHM6FZ/ZspuMgG1
8VmkEIEYMyQuYsy12RrgV/t6NIIooSmWVLOWUIT6ER+hXZWpJ1Brp6vZrsgGerqvXWfsOJXsmi3s
v4BIM6oVsKbuVh4Vy2sF4yhgGO5O6bgAriJMRvX4Z89j8Yjlj/So4inV3c/FVxds4rQ9mtuyq0gd
NJwzqo/Uwr4nV08mOkuJidgtQBkIhBcGUhqTxIYzEhEQ/D5anBX0+0obW+cvH7gGFCq0W2wIjd2o
dK6h0xlMDogg42cUIHcWSMljVrp9bu3bQeRlaPer9TtO+CGdOVe8cTYOiq54Vi8eu3HyzRwfpvlD
TahOBhFU3DKRyzyFZnx6AbmtYA26l4RFoB5RovOnlFtejvvFvPWxfjVi8bqmIzeal/E974Qx9yYa
2LIpf9am9ZAbBq30o3D/uxIWlVL1Nhrk0Bk2ylAucTgzXRC8BfLWCPo/BzKN2OZhkATWny2GLxN4
xKnOpEUFLQcsX7qDGA6M5IOrO23zsNgXnMGh3u/GXRczEKPc0DbRoVVKQ8UZeTHmDXmI93k+5Rnz
UPaVJ/kSjHkanTgK38yuUtczzJSTPFN+k7UX2KooWT3AVtbGfj8m1PehfOA9EPezbYnuaumHUWBD
RlZLabGnbZDeqXn+0QnKjqpvSIQgkP9oTQ2e3TVAOkiCG7108cmVzV7axS14pc0f1e9cdXuRDmGt
DsSb0ZKtyeYzJ5my18OG43M+Hit53i24CTLOhnn23LYY3yXXSSLOi1hjgsVRR02rUgNRAZOEQ11S
rl3U7GMKTjrqYhTxQ+54MalviGkdMyvaZOkGB/YmrVepXvDIRODBaIzqWke1ji2aqEZeQzd1ska5
l5f41p0Y5FZ9fO2Bjzqw2AgjZo6Vd+8iEKwBaU0CBb4Ma/JYI6nKvCDU+LYpoNEkDVgDdTyRVJZQ
9HIR8uUyrwNRMWLHgBiLLZTA5s5EikhNUW6WjqAZmNbLp91usfFYuuqsOOv8KcAFwdZSpjtFTS/V
h0KifSGXTdb4IHMm4rugiYEz/caZnj42/lSX9tjnUmjgpoYPuOzUCEbcK8mf0D3pl+xhTOi30n6z
5ng/wP66BsXTPweyT7uCTxCPfLxfjPYTb/Unh66PKmUcol0VpmoKrRoNA7xiHHwmxXQgfnDNNJXC
T+F/ZJk9j8dSYyQQcyDRqNord1EsH5kd0C4H/56rnO7FuonFP3cFwEscLDRfpMg+c/qO2NpwLYfI
FntM/ZQzQv1IqKKyswdD+yvO6GsODYu5qVxidMsCMCORsEuSXX3IDOGujtpd1vt7Oj972Qissy7X
rmZ+z1CK+DUMuQnkHB/EtI+eco/+GNmcexR2rJQsSQ05MiUnxMX8TTpqLeU6Vvm1zmnz40damSvO
pO4SH1b1Z0PZEEwLygKIuShKBwxqb/55/+xyyhVbv1U0i6EZiFdCZcZb1m53kWMpiDDj3lCONL70
89Mkfk0vMxbj2Ks0DDX0zx4ankagYL2iccxl6EajT0F6Cs5qmxGjZzBZ8YsZdkF2fKZPp9/lM/gP
aDj0kzLTr2zo/cAs3IEeYI3hAN0QPZ+KySQX/f6K6yzDwtBTm+UqRbhtd2XMgpLFR1R5rivcfP81
v7pmO8yZk1M/aBVonyItbKelU4+0taVhVVekkMHLxtaHtPxWdOmqIVXS5pTjaH7f+h5xm99L5Txw
GDSBOKiwzA6xBiqLN1s86MjQI/v61/w90n1glMcp37zfDaFuelMyHKk8aV3NG0cvhBGII/2HC813
TKIrflgZbSL+bawqH9sOFyYB5Z0IffWPQuYHpK2pE4oMZVGxW+W80XWYZKCBFAtrcQh6mfqrnfA2
34EVY/llBgMIcyYjbwBlayVm65A5yJvj1zefEL+fXbTe0QZFau0nEE/HLkpdE1n1v7flkO4Jbv/V
ABajcTuswO1ChZa+h5K5p6egrCBCoRA4EnkxvV3DDm0pZQ1MqTlxBkMhgQt0n7W1jaCAMBCNSdKB
QXVLteY4vN27zRETam+swlclGhl5xdDiY3ZSnnJzG4NUo9SDAGM6XKakPLdKHBoM6dCdo3SvnFUm
q+hcEV7DmXWSbr5JPbCeHXHceusGYE3oESBRMCrXYDOsF7ZG2tcaHW9w55kcE8xJ8TWaGsXfshAH
krCB5gHdcWo0xrxHud/Tn8yi4Ri5r9GhoGDQTyw6B/nrtyBDaJuP1PCSfAECTBbN4Msfkfc+Nyv4
HZ1WpDWk+wwkykFudmsGgbqRjjQ3VstOi5l1BnzH0bTn9s2xlf8pY9Ooy/F8nYxJOvYcuWeRLOgm
8iIE23A1SF2lluklJOg6PoehP09FFhBE9hXjIXYSDxgozXb0OraT/8xCfqbAOqrpUnN61rflmdZ2
NwJSzhmA4LMiRF6xYxt8cu+j8tGwmlsRLVfF2DH33ZSZVBZ3DX4sXd6PVKPRf0Mh/FeEEmw+49hj
SnXWxhQHlj14OfwQvnLL5qGazN3Sjtc1z28lAJ+Ckr8kvrUvcY6vOj2j03oi+8awlRh9bmPII55O
V1SrYoFs2cNR8jomXrCrl99TZNdWBKM2D2aj81V6DRdAX6N77ReG5sltlPm2Of3P+XSWIrLgx3oi
rLgpWDAx6dE3slwiqDyx+OwJPAz0MYxVu1eaISRaw8d/Io1UPdrK8mSK5KgpPfIhHgsTbl90EZbo
gi3gIlTlOSd/Uu7ecwroVvBxSVfxORaZcWBAgUmpP9DojYpzxEejXcHY2pETGXQCvlnfuGexy1HL
3cdvOD2p+JAyZaeT9jrig75x9TIetZ48GnKmXIQR9iu2JdpbUsTj4Qr0OKOk7O2N/89k9edv+vI3
ANu+9bdOOk478X3fmcmh2w1dsx3RB/IVb2z2UtN7Rt1sZZJWqye4qyZEYp7dl5XguUHCqh0h693E
ovz2U+OSQ7FIdxhB3lzNgr4jco4cM1ayO/BfN/AHyemNQS3b1UaaRhiv+9xbFDRlT+jTe6EXt76O
ibaa5zkNjhHZnY6CKyaTBksASomZuGIG0LXJz2mu44i+ZstpUiighKTTByDxvInluRLoS/89EFGt
eC5WCvcwyV1nlV4cc7l1yLUUIRqpx8hbZsJeEo+MBeQLe+EbmwBXC3eR638p3AuaqtZgC9wcGkSy
enov+XXIF+vVYcOoTKzGYw03QYBpyV7jjaLoiX3vIegiU2KRcRnVArM9xjtN60izM3yiBM3ItF3H
3INRypnVV9++TO16zJW3L8cIBOC8EdTt5pJZAtn5DHSPGG64VIh2pgc+gXVYnpzeEpQQ9iEdYuXb
XL0TgPg9hb1GLtWMwm760LSRNgqW9xlSs54jAzt077DtcRoZWNiNJ18WTxoeKi5Frr6I+/fXpfff
nDizhGg2y02pAKcknrBwAflhGbgv8X+aBx5Ji1gQgbZWfSyp8hxb8dWm6Yfib7XmTzitCFrmxC2I
COIA12o91DkWb/wesH60UzBAABkXxRE0iPgEwCsC4HOXHmSgHpawnTtFOWOXF6YPUSs/SuBu08Te
vjFmXOYz3rYpBVTTGNe4KC6c3az3oTfey+D/MixqYnLKtpH8My4zuEmphkTqzGCnY+rqGjlmXIAr
C15HtmvR+vm3UlP3LQGwmQAYnTpO1YGoIQAX6dG+gzpQntbtT2RhkqTsLjGgRevqWf0lMiIWIaKv
VQdBcfIK5taEkSfpTjAsLtqbLmmPooifa+Q8JIuFWYqQwjoGrRKHpksZxS4c3Xf5DDNlI+99wUm0
+p5s+T2rbYsjDjP7keWq5souoI2MLb1ENFuisGfXGRqgyhyGxB2UQipumMUCzJlrTy07b/00N1xb
3PPnHGWHsxj/ZfVqxRlK+vxG4nqJAd5vcyjtJJmgsZc0CcsMyzuH9FTZ82f3w1I5NJaUwhE9pWm7
5vbQ3+juhlG1i2hs7HLbnPFImsUFGl4OBTZqZMgGf41ZpW01vsdv98Ts4djzVAZ5rfzqe7zOZCx1
FSDk5GnsFBKU5YUnkoZ6p8rZruX02j7MX3GJE3IcwnwmXbmPVLJLTNwppBOQkVMyTFiBm073RM55
8bFVp0+ksK9M2r44C2fqA6LtyeJoTZWZgd5D0Vg+gIThL7Jpi62sA+1uxERmSiq2+1RvjzLmOUmz
vaUsUK1J0rW3SPFI/IRe81LqyZvNwZP48IwJfs/omFFzk3mJkQn7NxspvQzZuQh7TbgDcx24Oxha
9VpM4aEmLgggc6Gfcah2Y1+GkrSGRqY7KhqK1nBP6D6rSnbGgpiLpTI4q3cL1uer2O7lKTlOG/eL
ZmHqyxG0pwUbA/SMAXrIoUDDUH2H3OoEy/gSH+Ru2aXVck7f2xDTBmm2p3g9rCK8AZbVhM8b9wPT
GIwbGnprZf4jNpUMcyngSvWGLIbuSxtXNBtZq+GmiQ1/JaYBEmWfE9SW+AVb6kvE9BIbMw0AplNb
877/a4jKZUKTuTd44Fm4V/ZcHei42AznhWOYUZOFNEz37/wrraWHwTIJXyC+SGrtktjUGVAj6imZ
ee3+G+mJ23gQ1pO65L7MhWjGcYlQsWCKnPRdKdM6kXKvMQw8XdRI4BWtsY1LqhGMv/qGWa9uwnHV
AJhzVxZJWMo/ZaBPChuLWZv78tcEZj0edhEy4VE4dS+x7V2j/IUSsavT4thrmsdDb5tf1lScNZm1
rGZM2AJnLCnhKgDvlAFHayyp/py/ISvRBok/Sz2NXnidTG7r6gRIBUX1820OauYU7HwnUkI6JONL
/Dvi73Y2KYZASh4JuR/NlE8lDz2fhP6psmTkKUcMdT22G8XJzrA1l1V5DUv/4TwGmlDXz4okOn2t
mGYrYsv9rY/QdP6jII5qgkFcwzpSwkWmtpdBtoXbZnnF9DBVCW/FUrDQBmMtOcLc4vCBmQ71gSAd
bE5IM2PBnJ1zVYJ5HyNg3QdzXlPAMrpb+0PSrJ3wNGbxkBP4+GOSZ5ZPKUXkeRYHiiwc+3K3GS2l
R6QU7D8mde1NuuGBkU7v8MU5lYcv7DmfMk4vAnQH/e2qtveFTJZrvy8xKCdhZkGm+9LfYo+8k/6u
Zou7q5GKZ/znPMbxQUcrM/FFrdavEbDM9OajTG7DyKOHYdv+m+hFNc2/nD8ba2DtN1ygz6Qy92Jh
uWnGPLpFxcAYghMdx4wM4xDfOAwoEGUUNUfSXlQ9jjoQXCZPpiO4CXP+Vew3T/ie2t1YcFvtxmNW
ikeyZTuLDsR+MY71HB1FehxG6q6JjXH4TOTQc6bSChkThJsZh/WwnDzQ6qC6pEwh39oeSOoTINjH
0n7WyqOqc7dnCpF2NIUxIBT75USjNnQf3gGg/5nWOoLoZqbmBED+av2ssMNwhSzBrFXz7q+eGOAI
54PGs8bhtQ/aJHHKbdurd+IKeFjPnP0/qS6xnCUdPv9wR+eFHD/nQKE9NomEYzQYR52dpomhSZw2
lKlcvcALHQuAfhwURSV2B03ea7R6vjOb70AsflKnEw6VGJRc/qiHK2AxzsRh5/quIA6A+W50TGIM
u82cptkgQGGTaGsrRvoP/6JO73LicPoHMRleLtRd04KnUF8QKrhljl521GTKoyi5i8wRTVc+drSC
1fD/ejRkUQGzc9SFa3cynEkYfZDn77FqKr2GCbMavn4VuY9pRkVTbK+LrrmGmNKOhWbu6+oP0D0e
ozlyy4j7TKLhnOG4GvkR4vg2dyfOJAXF0jqZMezSAAVEfxp3Gi0mCyNZlc0Kj5qrlTgSRyI+/J+b
tvSMXUBmXiXw5yz8M6um9LB/822BSqrKY28BodVAjhM3gEeu+mBVAJzpGJTcuEie0ZR8GbnwKdfb
p6kYHyVpnI4u7TTZnkJJoehkd88sK3BykUDj56PWqCGRAke316dw5loBusZCbUHuKqfkWq3CJYKd
U+bLFQ/D1fgSbTqvfXagbdO8vtF8tlc/H2b6oe4xsX+rK/xs0LjGUqhn2Jsj25IF/x0ESkosATzu
hNwtAduRU5cNfWudKUcbYuoYQXAa1tSXVJPvlc4JBSjh+i0lyWl41H461Od1lfzOmK5Rcunzr3+7
klUCXjnHYEOQEmUlO7EtXetRgaQPuezdzpPtJSt3lNYRmeWuzHJHrOgWVvQKNnpFjwE/BiBHZI/l
S91glbH8LbYFWU6qYqcRuF4IEs7LEmSVnbWg3t5/0CREo57voC7JjHi231QdOlyQPaofPKiwEKS2
35B6lJ8d94JCyG5txAUugd42mZdtLS7NygC0Sewu75nT3zfSAS1tkkyBCkaEAFhhBlpOCRBQan7T
C80RLEAX82WFcbaYBi2tdXFpSwJaYVahlw5XtequA+mgLJ5DKL6RXF9MfLvrirX2OURAENL0bBjK
aWmDXqUo027AK/gZlQcVB3C0IDI7U6nsW6buLbkdK/3bAMqgYxoAacUIah16NwNsU25YzUxa5nE1
6jo2XSCdGiaLKf+dNwziZV9Q12CWlUAmUQxsWyNZv/xDEmjdDg+nJUA6AZEg+A1TjpZyuoIJh8Rf
DZnHXMe7RwEZRIepAFypnSrs2KkoBpAzhGxm1kIvcm/Z8vSFWeNggQqJJwT1FPsIQb+CAHbiw3/1
BfiS1nQEM34apDxsJ1q4hvK8zNPZS/ytYZKxkXMZHW1Wg0Vgoxdzp13xT+JpU+kc5xblR5yhDQqi
VoEKtxyu48j1ceSsZFi2lkE6L9sjYcgZrMXO9Cx5Rv/u6hrR1AQ+O4Mc3GsoNii/Gas1kxGfa7O8
DnYvk1jvFwJeyrkfjQt80Es20Ho5Q5wr+yDflCArsxN9NSCwbD73U9lXAdepQKb8o6T8w1a37oRL
/CTqCI3U0NUyLmBXeHu3k+ySduu564iQkdDsV2KqFlJ6H8TK6BdYaGtPlyl7HypGXfFxshR7XSlG
ioh9WKBoBSMYwuqHaKRnLZLP4HMvsL8PBpUClS0NhIbn+G6ljN9tqq1vyIdjMKO5/MOAivGJXrLg
hvNXZTRRdVxuo9alhT2LRztmC0vzYS/j7dLxdumv0W5nVhBPAhQfB+TCnJbDZLJ8AZt04Gbuyw2K
/0UFdzP+yIkHRgUeemfQnOGV4MbqnrI1vsSm/Ygo6hU5xqxB+hiY3S4qJXbYx3cLg19+0SBp6iCV
ykAYnBhiVYwckHIKzAXFlXWcnAyoDbxqDUdAwuj7YK2dAeZDBfNBzSSHGDwEjP32PcjJJbbIglQo
BfEpY3yRAGud3x0LmycL9VHX8PAfiGHdqMgSuO8OLrg9GmCqJtvniZ3qFhEtu+AhkFrtPH0ZTLlt
bG6890PlqiH6X/XqsL7J/c/1xiko1r3qd60WTkMBWY6HqaeATCB0gHEOI4phJ8h8MI1U6iXZjeBZ
mWiBM3SDN4YiJeEtXiSgNDk08mXwEx1Z4hNvV28apyjCzmM9ZSIvTS37MhxrnCK6gkjHuZtaVFvg
YAjuXaN7uJAvbdEhBzqlEmESbykLkV3d4hxRNrstAuqO1TgBDt1NSCHARyAHmA3ZAdRC0dzlK3g4
ZGIzZXMk8YkkyECCahDhlLNYLw+6fvpOvkkZXSVL/1I4lFYR91PZfIp0iNPv5LefGqf2DjEapste
R06r5N7BbbpFvoyMxZ57lYzuZjQ7DXMjOdb6JZn1CV9zsOkdC/NOZU6gq+m+6bBvtznlIdsF+YaG
EjcyJB9OQyJH18mdbYG936A3cDQHV6DW5ivFg7UL35U2ozN3vxQlP86yeCQYzVWbdiqWVlHxy84E
0ZoGP0Rf7ZP7lz7pdwcMm/xcOC1vodZizCiiUBOEsJfl99bPXU8KO6UNFd081eetJ8K+7cs7vz2S
l0oR+eP6KoUrVRuPHtJ1l7J5jdIaoGn8HTV2NBgs9Qe3Qyvrrlq8XRXCoOrwyyDtAy3vi/bNzwJf
4zx8pRWX7D4+1HKDX2JjzBKxLlEEy04k5dtOYaC5OX3/ZbYmsWNuLL/BKXs9YWDr8Dnwq+smSHA4
25TMHSTm1TGIPSpy7Lb40WnqTuMY2R4HFeD8vfuZAWuSbG4rgnTGZEGXg1Blj0G0bo2g2SpD6phC
OkXbQppYgmoWwM0vfgzzC3XK5J+N1G4aRD7qYyqrRxNfXVb1fE0SbQv5BWTV+wCOjMfT23GBMUkb
Gj49M4Ieg1fTQgN/Y9HnYZJvpyKi5KisnNUUdlOy+ubeUaGwORRap4xzhpFlqATKQUE1dlxAgMO4
W5f9R4HNnFSK9yFiPHLjlZIvxM+iIb2uEQ1P3iA8YHXV4FJrnxHa1mryp9NptMWzPnzAjKikR0/L
SYz1pkf1+iveUDM5q+AArBPJUWvs0PJBEdALfuDNBdHPrrxnQhh3R7xOfufQGEIPkkad1dikzmSF
S4U+dnBGY3Az7CA6HA6krF1EKYqK8z0m1G11NAHZX8YgOEOS71eO0BAZtqym5RuDAMjLdfai85vg
YpxyZlmR7ZXopJYzAMEgWuoXyAL1cC6pO3OSsI8tv6I+jIOpEaORCBQxgaNjCSiM5jI21EbFzX2I
pwcF3bl5XRMa9VDK11336jp+5Plb4c0WeLOVETIpjt1YAA+PDyyD5auLnApR8/GcjuN/DGzggkv+
xkMJT1/ApsodXptxeO7Tq2jhvqcKnZtywYdM7mNtx7CvYDKLG+W0RtCT4RoXEGaL4DHzWHIXH56b
tgzxawh0GUVGPFwRD1fFw5XzcDX2timPNYuukOSlNXvJ45nnW6NyFKhha2HDLm+GkoQSmy3Ga2f4
K7Gkc9xfvyiJJ4hWAzegA4gsuQjDBazA7Eh/i/bPrEhgpznS5ymoU9UR6L/eYYeOQkvBvHEgKbz7
jihK0fo9jimZTDBy+jG5D38T5mHVR88/zokxY04Sl5AMF4ESNM3VwN2TN1EQ8dfUawG+IIBcRpE9
FtjEzHLy6lxOI55Nh2CgRQE0C5MqU9FDuYqmyi9RKF9wx/Tf5UgQ78AmqnS6k614XGLKZwaNesrt
ZDBrN7m8LJWBWUW7bBEdcMrfSS79ISe0NAi37gMnzGvBywyk5DkpJF5I1anaf71Ot31tXFWpv+Dw
HmeyRZbbCTADoZeKpSMn6cGwxEMMbNXMNI95UqkfS/b9sURwAtAajTMNQnLQFJBl0XTSh/zZ6rOP
G1ryS8F+CCputnVy1PcNHAFOxGJHzx3OZ3NNz3VRUxWAzT+6c/NCOCPTG6We8p76MKQgC8rYbXan
7xr/2WDk8CC+YgJ+MwG/0ab5Rj8llXbO/45U97VU9y2rDsiEhiog4wmcyX7AW60f9ZtSvLtzABTt
oszW5LcDrX/ENMSZyrUWd20i3yZzIkIGDNKgegj4h3ksMH/VFLRUJScjHOliS/+Lrt1LKbpNoBRU
6QUEBnug+TbeR/G5jtuzNU7nehvOLZbK90u89RgyCNITNvFKNmXMNQRhleTvIk0UKChkkM4tCY/+
XZsKHqH9h0io8pXj/HxoMkqUlgm6ZU9hYftmkymJto8ZAAt/ZrMiuWPzB2vCaGp+Ev7hjJchasxY
DpS0AKcc+ZytysbkaRvODO5FBk0ta6XyHUk/DeeGZTN5LWi7KlCQEglCnSs3InR13QgXm8zDRwbS
ZcaukNjS0ZIwqZOW1ikZbL4cEds296d996X1JKVGLn0AQSZGSTndn/3i5h8TQ2bhsmhs3Yq9CIwO
zfwmFcpN5NqRG0w2/FAhUNwK+44ubfZ3NBwSUZyerIqdOhRF/eQMrqXchR47Wcit3GivehjqUHDR
r6f5pFhDmCXABuC96NOr7sBBWr1d9sl1BVEL+vSaPSO98a0WTgJhoFG3jmE4iwrVNPVp3TdPkVR8
k1DRsav3JH7SRXLn9Y4lFDODRsRavi/fGuOZgmG+8qw9iUgITHYn0PcZsSK4EOGCILRqBTzY/JHB
T1iWntPb5KXI0DNHP0ltvIhwTAdwdd4B9S4SCk4UcCALC7txlRGlN/TPmipIleFQoRF7+RWR4JYD
vc2g/mgQDOiIfWeMBU+fCk8cwbHhHoqT7TKZzdeUIACP+nmMlA98zMJwxemGiESIohvO0diEySEg
7mCQ9h9IfuBgwnoAG9yygnKdQuliviBOuXld2Gb5J5Hgz4jGgSeokA4O7Ibmhtl3T1qzKYanxFNj
hMlAZoGqJlPYfC1Ng9wlXUHoYAjfHXS2heEl3vqd3Op7rVxe6rp9EBP+tMVPvI9Bl6wBFCCuOEvg
NZUUtO1MgJKJE1PCto7B2rQFJoGC+6Jo0MwccabjFEyIb6xcrkKfycTmo3S+wqEYgKoA3uv/QP+j
FkgYJrkQkXVKIPm/rWdabXIz6A6VZkfYjhSdE5ZOe7X4LAAXRXRmZX24RMvZQZqgLSB7twVgFEwp
Am3q3QoBLI6XnbjFFC40PuhUP+NhrxZPofn56w2d/cHVT5F7TDq4ioToqKUnRRkxMcwBxs0Z1Akw
Rw/bBXMExZ1QPQoZprLNmPEQ1eNntZB7oEeNHJxEHLiFsiyZ92xWGVSwfnCiGTmj/6QnbRtMrzQs
z0wML21UL+dOQa9Rqn5noC+z2TonSUERB4hl2PxmFhIGPS14d2n4s3m2vXzSj52z0Vluz3a9j0VA
DDQ9SW+zJZ+BSAWHaeALEuYb85A7YVlXUTdnc2fZX0A519RXY7mg7iH2171IshG/AA4LAQfsWkn0
0GqHr/SnyX98n4Xb4dTRtV6SGd3cUJbpYE0rV6S8kls7Jp1DnsjXAZyejs5TSOqlLqBNWtwvto35
aDEHxYBBnFbXOsjy+ApRwDGS2Ek4CHYO95qy/BS+xy5BXzYPePsFLO2lZAB7Urx0mZGEsHwSRaJD
QvnuE0bCLKEioVLMTZQ70MJSuzKmPS4MtrxAr8Nrb6wE2mcnSpPLsCmnGObLiA9wRhZH8hgZxj+H
n123vqIvJQJnKoCfbtjqULSzij67JLDmj9TQDokryN2BbNJBBCsm5NDNrJQ6QoMmWi7lBsC01REB
CVt7BsAiBLTcoOQ84vnIN7eaKpRKrj5clIhT2eijGi6DqfKUhKo5ARmlMKmX36fAsMC10h1AAXzh
GF12POkXKfrMj4iAaBccWgxMMXNchaubH1NDfVm5X1QaRjDj1cMkjj+lv6OQAxUsAExhaWoWGnfS
oMCt/i/tHfGVb9txfpabcot78TKuY2huHwkZXrt1Z6nf4cos0bIMsLlp1zJ6M+5ksUkV3cuhfZVy
8ZEY0kf1yh+qPPh/H7Up7fsWZBtC3ZyuNtknsY9uUS7fBjO7xfhXuP9L7eBSu+ZyzZ0wCheC+k/P
Hv+fnm154n1VeFtTbP6p8x6DyT+yd9BVtWZKaqJwgBMIWrQtWziMwNd4R9+b1yTLiLETh+fsVMjS
qeXpY3CSRcujE6JH3aIEwRaMi8962sJwcpjEH5siddcCJLLOqk2xIH0/EdTvKj+1zXgaSv20pEnY
LZA2kxp4cE1KEroIdsF0OxeRghB55C26DM10lhuDNzQN/2DnWjgg/VpFDv1/vAhhxGKwM7E95DhA
thmvPSFCi5NrP9u5AfdNaMkJUfHICH3pDvQ/uQXBwmI+zmhELXYIqhe8DCeGhmlF+y638fW21ujj
XaphVqvdjaTvwla3DrQctLxPGb1JAL7tMuh4YtDLawqQo3ZyLA3Fg+NoMRwi0dgPSY2YYlSonCAG
Op4vZbjnrfoY94UJKmo1nkbTvaLsWCTdLb53FIakOSnRZP7of5qHbqQZ08/PQ7KfmpM93dDg9zlM
qlE8DQ2EKmJtxaS5slXysmyHReTVlrHAVadGJwcDjm5WyNW0Q4hnCHAysH7oQmVCLZak2nGh++rA
mKuryYjRMTF3wYTwVBY3E9FJsT42mbWls4KGtHyxfQ0Y1Aq7+zGrKLK9HkjjdtIZAsfUjDDJLLjm
lkbxMjbpVRrKy5il1zaFa5eyhW/PoVYeeRE2Ugbx+LPgJZZXMlOk7Bv5kSzIaSQyzbvFoW3Bk9nA
r4cOrrN5gWSicRiLX0e3saHZFpKnptnj5zBx0KQHvY1uFBmfGjZq4ltUw5GxTfAcMav9l7FtMoZz
FPKkyGME7TBgLg2SJ+oErXMbeBIoZcN39BPD9L4t/zDUcywSfOpR4CTCmYnBMaC/cOS4OHJc1N5e
np7fcJvzex9OiboEw9vtpspHZMErZHdchKceERW+9DhckzU9zszOie4OBmMUxbFkWLBk4HR0rTSi
78ltaRQLWQ2/Hf52niRHqky8ViMd1rqCuxE4gXFjRWKgRItfe8jpbrpcNJSsRaal2l1vJWWao4mX
GtTkuy+hWQ4VK16E02UTYs96xBVk3Fq5gwGhTpv7x7Hb0qOkLZ6jfMuQUbTju2ZFa15ZKgRc2asb
/qlr3kcXckJa1F3NrrpMaFKGxGgC25FJzGPA/YgbGxYacCxOAgwz6UBTiGcgA1ENqZHgnYmQMBwW
mOR/KI+BQ9SPEio7mmn+br896TUVfZWLxcmdFD4oKk5l0RapKMrwfG9DRUAcq3qr7PsipvqI3yR8
N/rxML8aPzWKs81FuvQl9hLzJORmOLmArjJ47VPmDgQI395rHbd+Y6/Ys5ZZCcRiOGmFXY12bTCA
Tuz270pXxEJ4bgBnSOoBiZQjLkJ574gCC4mC4wU1h0GK3/6PqPPakRvLtu0PFQF688pgBE0wfDrp
hZCUEr33/PozeO4B7kMC3Y2qalVGkHuvueYcEzPwjFagQZ4xoc4IXP7xkldQ5IX4sosTRmrYVpTh
yclCkID838Vn6/uhsScF90pAFeGVe9abwLmaE5SU7j14+X1PxI2BhITk9JWOWKI7Hd3lljS6Y/qZ
I6Sw3JsDrPv06Aigu8i+tN2p2dqr8eqPm7mBoo/9HIJALSt+tB4McQGQU50FPXfnlqlDth4ViOua
EFFyllhOzCPDxfev+PAjB7gaZaYtBUO6PNpKeSSt9hhq6bE6xynObmrsFov1OJpfal+HxfPIBuGc
yNMZ5ZjlyVmWloDpBShzpIYSCPClbC5tqp6jsxoKGJw2wMdFpx2JXJwq7HnlDvACJ1SgAS20ENuH
qiKVEtNntcAA5lLQdW9qLoXFSobgqK3zNR5GzLdt2N8BeKUjwxiZGa12kxmdUU6PlC119tpTHQXp
bV6QuojkozRT3zr4FgkiQZ9tgFAzKC5bHkYX1z06gsV+KPcSGG8TM0oszZ7EjILtSWHxUrFT5oNN
NW7aBOWVzCGR6bVqBTQdmEONh/5vAxI/orRxZmdaS7el6x8jR/sg529WXr+rmDKsJj+Jv/VWeg2a
8VpXjZ/Zy7Lx0JnJS9jqp2oOjzhu78Vhxk2d7JAh48NQWyflZo7+62UHiw32Z9thJWAFl2uRU8eS
Uw/A3cYMh7Ts1BvoxA5/hov3QEleJdPJEoG4FbmJWEdyHzV+PmHQP5AfPnBpTUQSKVr7aLD5WBl9
E0lzVC1HJjo/K7c4FkLl23jrCL5pUFDWxk1IbPAKQO5b7nNHP/J2MGlE+JDuaVLe22i+bndTZKVi
cJdgObKI/yTIGe0eWG2UI2YLPTsgXMuP8h9Z4Jda3fF+wEKd9InmdCpwGyLlmDJSmOKN+aFxpVv7
kS17g013T9pnBz47mF59oNh7amQuKU0YiK9NAFm5sEMUSqU+wCPCsaacE1beddnb08a8omsEM0pb
Dib8T9lfgpRkG1lLrX6XCG8zAh3bUFpr70IEkb+L74Sf36lWweACzaBQ2AKezD7ySP55VCPvm65H
pEr3hioDPjCRNAWUDeqQjGainETfNdYo+6rPAs4KcDOV1xnLWVMT4K4zVBD+8VAYK4e/Xz8qP2Y6
f1Hfe+MpcPfYNhErpXkxwjPUD5ytZ3oljDRILJmgqby2z0Td7kOhXysxvtBnwEj6t83MwMntNAc7
Zq+yfGmt6EoS8m7q9aP8IJDolrPxVhbrB8vyXngMRvc0mgVgG6mheHzqgVirmJ0lbz1ilwTMUlhu
TkUg5Ai/pPsn59PjPrd36R4ePGkaR+Xiy8wNE0Q5ErCHaIlZiNrSNoUKMNy1bgP2r8BFD0mSoTo5
iridliJ1kVkrdmSplXuO/Oi+VEWE16KcuTNtAjpG9MlirCHmmhJgrdwyzV84/iZrfhci6W2ywPPb
3wI5iwk4tQLHTuVaMUFk5TNW5E+CLOSB7OqvVGUfRaK/95+aAhMHsWHCClqtCHlYymbK8tRnu7eT
YAueqsNkLScBpou+SbSNVMc+YNeXnr9JxwAGV0zCjXfNoKg+7k81vz283ZR4Dwu6B9c+nRIWVmAt
3/MstRnN+ZrzYIHgoSSX3X49r5BQ85f1ysJVWI90aSKvUIRNhjs1+f6CYl5lR46ZJk+dM+RMJjmG
pew56MvL0MW3UZB27uHO1mtlVM31WjfVC9EIQAOyHsECN1/pGyVeKRqKqxTkhDPqPIDImrnlXoSb
KBofigQRAI2Hg5nbj3Reqgi4Txb2WxlKNM+n66uVupfScEpxW6ljEOkkgVqRStDfeWWdtUo9Myx4
k4TvDXVxdJksZO5R21g7YHIcSInOzAZQv0xdxvFII2YWnQfTneh8v6S/FEN8g29CYoN2O97C5YtC
cPgv4pkVyue0GZ/r2ZLlsEJ6WbkuAbMOdObRmNRI0rCPFis8YfroCgiZlhRYFZXvpms8ViByHRC5
0QGlP5eh2mHB06SwWxTaQPQ0+WGkC3mYmwW1mXxPnNoNj8nGY2JsuzR+NkANNOkORcabqVD+WLka
ZpreNwemB+h9hrX4qNeuVcTvKTjkowAcrKCUXc+8BrWMHFDbgmRF1Z192cLQM5kHAzd0mfQ4XA8j
C7Vx81uRaWks/W3DRJlhesFM0r8JqfCcuuZh6O3tAFMrptnsIOZA5d6oFWu/s0EOmlULyE9bg7tR
vJuL5PUqChVwGfYvra1w6uoehVuhlGY3weipx9s5Z3SdGFSV99/D0jlJgmgXU0GqURaqYPxOU6RV
xSUtoiwcFiEmNL+g+Uui+atGy8KveS5ElFWZgh4nZoCQyt9Soz7iVn90u/UFknrNn7R9l9sJhLJ1
lzQMz7F8oeCQDTbS72lgWmWKhKkBgIcOufySHeDnEMi0lsIXO8Y9BtOpf01L/VzVlfwoxkQ4d8PG
XGzG0Qve9lupppdR+VWyNY6dlb2+pU5hz40LBlJnFkFFt67G20y27nHW3SpVQjyk17RFXv/oFizP
Nsv8VQznbQrY97cTi3wqAS0unDqmiIFrTn7cqMRU9nJrtT99yY8KUVWv4Gx1n3vU1BZ2HokVX5hs
D7yDDwtH8M6uLP+PXTnMKF+KO8+lGw3SqcQzwMtCgYgYC2ogTOdR2a5rWtydfAUHgtK3+dWIFoQV
dWOIHyDupNINtyVvUwigc8Eex7Lwq0A5X7Nz5Sqr9F4s0rv1Q/9tJt1z1vvXqkGBiUPGnE4lBgPn
QftseB1GWvvZtttHipuH/fSGWd4i+c8K9J+stk8VGciYL7n4p95BW/l2A7V0a/5azRoM6A+pjphZ
rXQGJ8ee2Isk1MHODMrJ7xi+bNgGIxf9WG4C8GRha/tddOZN+iEQ7eWHrUWHiTijibSg4S1SqAX6
OfG+XISfKX1XOIRPBjYDULK3+BeLay19jMRO5Bb7if60Fg02cXNgz+BIFImkbWYPiFFMP8qlUyOb
JSRXLOl1BlG53CYZb1+FTp2DrMopG7GzUAWNTh8gDp6aWaSRpLARyotAGrtK/4h4fDu5uqS/m/Rc
Nm3QK6Vv9nHQMTg26TFB0tcvghdNK/h6SsAbZNyem4tuc4cbOOI7oeLhEHBNOs0eHBDZFuq/DVRD
qcuOHewWmTNLadxzA85aLvozLL5yAmUEvIQdeSkI7KFmF9LoMXkbeX0NLS6AAQMgPyw5g8yaUWyw
Ky3ctMryMYnxMzESTzS95hrZmfk1ZjF9I8mbcjgmpuA2XM1pU3fbuHW5QRvda9H26sb0mGX6Le5j
rOpCuKqUkkNBTghqTpv0lD1RrJC5TCZ8vu+rQYiDZeE4cQfvDyZfg0Zm6EWp+bsu2ksa2lef0r+b
6w/OCtMauGtQSNXNxxgUFMm78INdwOrshKDaQNwlvKJS6rWjksrzchPODZ9Wz6dldmFvRMB/5zv3
qKc+/qrB7cfDPSN2uFtO+Lv2w2Ufe/WFIvbunDFdKEgFOjnquta8EXteAhGE1+I7i2/KGihDph1o
Jzr3eN/s3DG1IShqGhgyUBq1fp6K9bTQDTJVoTxWFFyA4sWjsg3BmPzAznxcrDQgbeNn7j/oIWFG
aG+2lR9ouv5M/qkBt6auLDF2kMJOh0qRgo30JJx1fLoSQ/xiQCFlccA3JYW1CcYaMqp41kbYCY7+
U9zrV7t0V9nPWDkG40a24d5kygN2LUFAUFKTExvTxWlU9ZK9VTDb4tfkrOnkMBpaxnTLVP0+jsVT
JS06eCL9hdBzpMzLh9abeWFdi2EhtMiVorYF9rEDWbxityWLtGRJ5lk6QXMgPlrVofAN6qm1sd8q
KXFfCPGRNTxm41HF0amItSOGlU6cTiMXJr5XMZdYhbXguDo5jthOB63N+Br1YKo7+0tzzGahJ9jW
QUGlw+BaCo0NPxP+zHiYlxJSl2uZHMPdV23o3v5RZCa3mDoQA2y3uXXo5FAZllMJiEAf0sOUObgo
OJw/CkzHm1bRY3HoCWuJxS0T1mtyycsNqklli6iGO/jE+tutl2XFB7AcenDuq2XYa1hP9HzB05b1
0ZuKBdjz05QR78m/tiejawIBWpQGLWoU0sv0noxAVygkqKP50pZw2OXh2rh4N9k453oozBZ2sIkY
vBqOn/lEVD32cAS5Oi0zFunGtQK4hEevjzuPFiG6rtmf9V5ODldCQ2Jg+z9wsUHWdkRqLL4MznSs
RMeStrkChCadYojTZk+nUe2Lc8n7gF3QaE+TGaYGrJ/+Xlr9g/fHU4NYOjJU7J9EW0he85WPqyfz
64ag/0fOvFSl6VAVzmDuQ7kqLvxW6K3jdYjGTPFxMmcUM4LXq/Qjty3mJKyA5CQtILaDp+QgFu2k
p4YC3Ik486+y9KftUiBVRjCBOTFchaqDdGrp6On57pRPWRCeizm+eCxamupw6tPhF4m/1WVyRFPF
Jyp7MTHDjny7gX5nXvvf/+vZ25jEaoJlHb7U8neflJf2jAsI2yOs6JgO24r5p+gu48zSfdmTRI+B
pkAZIMnMyJv4/IU9fsdBdldAMzK3b+tlLXifiM8WRMzz8SZRINWFSO9XZWV5fq38iSVSlqK1QIq6
9x/9PhjxGEGlF2vrsACrj82SQK3pdwa2T6jAeD1yaGjozZhElS7mQQQnDRVkdeplvqDikc/o+TOP
l4lix3YvdmR6VQnujsec/5YJtsknP1yTkhz5D7laMHP6Xc3q0IJIldhs87hJnRJxT6gdKBtnxpuD
OELopKG0JI05DK1dR2yJB/cLx7MYzFLlbeXiWQqAUNXyysqlL7BBdYX19FJXGyoKO6/xSKWFBrq6
mBd348eEDzKC1V9wrfAmdokuCZu1G71GW+WxYuNN2HJDSgiNb7ocmOpKkhmNY3zzHzA1U3D8Ka3C
sfVwA2CnlY8f+tEsIj/uDS9fRD9pRw+bC3ogB5qAerg+WBAFcaqdMxqM+pN5GSx7YGYyy/kUtcpp
5b0D9cwWGW/qFZldWl054S04PAfWdV8z7chQrMO0HJzePLREA4ootBThUmThxO+5xkEdjWUoD4CT
l+wiQNWWxOVSVNIlo3oMB3iMuVT0xo+MXIZCUpkFZVqRcgJBS9O103/wwk22QJqXgO9a0NK8PPen
ijzijoJ1zgQapNgRNfRGEa6eelzpdFJY+ivQVdL2D9Gkw7we8XDOFe2uVw4tQa0DCKmHMrFscO8J
pa5niIAyIydnw/C99T8qOtuNgR4+RiOtcCQMlTqDoyrTxb03RG7+WBbXSKaOQ6B7WZVuGMfuZXvA
q8BGcoQyMwW5MAXps/6laRVx68avAZNX02ybcD35pMm8GLdxND62UfrUpPqrGtavEQOCmD2NweCu
oR51HBJ1bCOo3eWDmWW3KdYuIqz0koqD0+Kkz5G9bCMKt2rubwvlWYYZKtKdPGMQUThNdPW7AOff
3FuFVLcpY9KZnUkL8xaUQI8WKG0EzEusAfaaWIc46vnmshklMqLooXnRbhmlzVPnxda1P2YQO8wL
nnhZYiNW3pdCdFSiOemo30ziWp5jIffLMlyWhGo/WA7ybdaUE+kuQTnQtDqQ6oV7y5aUrdCAY62B
+Z8MYS7BQtuYPWlji8TntvEaORYoAKrQnOmPOUsxdka99ymtyVjS9+znWfWco2t1UKDDkNWzR9j/
1C7aJiyANsvDakhDy4/ZCVa3rIiuZr5csakMZOjwNCxADE1OBUFZzuKyBSbdfnDzBuRNEStD9yNS
R69BuoX24qaRyjg4+0tq0ktwFBbH4DurCLdMBgIStczXYCdMZ7ITgASjRs8DOQ/dGSDPJMj2KysP
8noN7dnUfe9Ki9MwcekhqUby5uqb6i/Cl+orV+swplfpeW/OHXEeW/6uUellzOxLA9FP2k7yi2po
Jv0RLF32b2KkcUwSDRHecbnAaHWk1oSTRnFhOXPzTa3Nzf3xa4LEJJvT06rO/YTZh4JSsHRj6+01
LnjKqB3hZWSpqytibB4ejW63Ug21UrpXqnWLtY95kv1xrK59X11EidyrCYeZnZxCUxNLK7O7GG16
4zjIPD1q/Ry21dHURSxptC+tmPu/OrBiJMF7Kqa1n61jK4QIMV+VShpUKgM5txZaIkWLzDSYF06T
GIstQoHys2Sm0KlFkNNQpFpLyJAf01MyvacLW0WuKvOe3mC5z49uCz/FbOfdg3/YFKzrVlAvZxlb
hDxbtla8Inx1peotWF073oLjSGalC1LCKnEn+IXA9F3RkNgL7K55vcWE+TBGWBlfy+aejM11GJPL
O9AzNHXlmFfLqdE5fNACaJnCwiR7OUQ5qyYfprLwwuka9Coty7S05wPlRgY+MnzzqsoGhYZHU2FW
VRP3XwE4dhJStwKbbUDWUJb1yGAuABAkE1UARmJJcje+Nb9ajBMSr9P+jtT/1Tsu7RKO0QA9LukK
by4LX9Naj7zydAZ5hwg48Ms8TKN1KOvsWCkzTjXzaNLfbk4b3qjo1PysCN/LHnxXNfLMLWxHUk/n
1BioXYlA4w3v8wjxo8vpNqiJxY2wBvl+cQXlGxbLLhffDUAVyAf8EsJ6y8bmJi7qFUDyYGs/gJs9
lTx+09TPZer482qv4mKo5kFB6+V0P/dVfE7yNejhDhjC7AMBxiejW61XnneYUo0JuYMVy3OzP1G6
7jgo+Zzn+1GWWUhzFU8eZFrAU+Owb33cVIQk3UjekAmepi/s4NODALCl3U6K1niQjijwMKyKGlFW
DagZU5OGI8DqrsQ1nx0SzKzrNPlnYudMLiLltgl1EMzo7Jfv2Jrj9CagwUw4TwkMxCX5WRyFqzhf
xEwIzwOYTs0vrdT7LlGuRvMGBitLhjdY/xj4rDv+OA2cHTf27Es4AYsacFUZGHch0SBup2ifBX7h
MQpmuJH60J1kStGxCuENVlrfQHxnXYPyZR1F1nQiVvSOJwFTr05BCDgHNvA0XGN5kbgP06cpSuup
QdHAsl1OrRc/sy17Yqt+zDpwgOTq1Otv5TuPoS23BXC05ZTNtAlK+p2Pa9A8pRv8hGkB99iBIs99
+YG/Kxx7OEfsZCVwWeT5PiNuS4L02QdO2VEdPNGpogkhX82jqJP6Y5gncu1k/VHFnixz02ipUIYY
iDV51YenWFYv/PhP7Y+11Dde5XOVvM0W1ydhes1sToqgRYOQvr/r39FB+OZi8Z0Oqp9UnR+lb60F
8hYSt9JwvTNlCh2zg0rybSDkGeHwI54+tLDw8/lY6fVxpocmM2UHvq+4eAdKVDiE62rG000+j3I9
hXYDUQg1Zbp2iXbLq+hOueezl3D6kLDtrPEF+q9libU7TNPaB0LnlJCLcojS9Cgw+Ar5XaE7YwUA
sBT9g332wyAsYxDcrw7EUtr4S5HlT8HR5QJYVs5lhqcFsOQaUPVBt6+9TpjbxoR6d8PXBNkvssVf
ZtJ77EbwHZEKNRpmBlhLidndVywmnULn7ZAFWv3oSuVAuE7jAxhpYmlZ7aJpBHP1jYNGxbuYRcMF
OR4CiXHlfnf4SpliTWPyBl6b3NC9hoSfGBuezktTEDVP5uLXVUQeFP25KCugNPDtpjsImhdrYC48
Zab/rfGMQSS5GLtNlziqcRXO7AkkYTg0FtyRobkoIv6cAh/OEiTdnVjficSuX9C4pFHiug0UyLNU
pFSj1RnoHollnIoZEswETae1O3XlSWuv4mxeq2G4dX/lnu3e+BJGnNrjldUb0yu3OzH9spz4tjVE
YFs7NptrKkQXwj8Xo7dCCVDVAJGmqX0jY+Bhq6Bqfvy7xr5DevZo9FzV7WFvHI+R5reLkWeOxtYf
J4Co46x1pNeWZHe4JU8hlV+L0eLkdQvf/Ck1l+ErQf/TSXUWI0lU5gKDSp9S3n8XUTj3+sVYr7pY
Bvla3mQNqxuO0bpq7l3otIr2VVHQWQw/EirtZgZM+dJUg8+7b7mJReuJRBIAKJKb2lhjn7W3Prl9
COGi99CEsGzNB9qzUkOwU5aX3fhQGuxxj3NiPVdM6BSu07aiLpa3pTB348EDAFyEC/fnboEcnsDK
nmvgtrhmFKCA0JJS8CFvC5xuDA6AJEje5tWBghD+jI7Ep63hTTBksggDWqfiaPRjxtgOClxNKkj/
zCsFDD8HKiXblbvTBtLFY+VrHQV0yuiXBoOfPopjCWsokf4aCa+znUNJlc1MZfuhUwgj0nOI2Tpn
zyNV8nEAjgYPjwhu3VK/QK93fKi6dwod4YUm7Acw+RhQS+FZrPpP+jccFuNgJJ4KW2aTV/9KtoHK
w8P+g8iARTcWl3BrNlgkG+QRnLHVsx4jHy8vtzbrpaTlC9K+LhGpy94y6rlnt+YWNfTq2cjrs6mQ
g+VRrOr3FUtYp96rMvdAZpLhUE+8eCHpnpMOGkJ0jBfdT0bWwh2iC5cChS4MuHalI2EDrmLRn/MH
mVJAQNgsXYOvqWHctxxX/oqh0DjqxYbcyxHILnnev7o8i3Y2kJieHpUILAH9O4ueFPTgGCWpF8HX
8JDs88bC69+cy8+pN4JBETioMj8Cqqgmn8oEUBcrBIQOZPCFp4CaDUqMunSHAUcUfiohgMsR+2kJ
Qq84yQlPa0ufFILXpLHRPDRfEQk9k+Op4vMB2cMajnfUheu+15OFBtOnUkY5GwbTQn4vX69SB1EH
UbLDr73RCLeo5ySwINjF9ZcqEoovZd5igG7Q5ctYCVbsSQUTURyI+Vvljre014NkEM5ZkzAkCZec
xWX0PsXJFV6hbYrVl2wKX6/soULDgD4yL3+To9dh5/orgiDPn5ppPeteeukw9WPpSjbsrTHqtw2v
PsLiC31E+JuN4mEFx7SLk3sbtP6cofYvyHMdlGeLCZxeiKNB0Y9ooVAT6TWodAkKvTqo6+LjxEFv
clooizVLj4ZVZHs0L+CfPN7FnZKzTjGhe20XAkqxgXTLP5fWAAhgqF0kq4sjhZdzbZ4NaBqFGt8S
fb3zizZfVdgexSH2LRVeSr1TTFanQPgG5fElJeUBRsEgYEKbuK2Dti/rsFspbh/No07ziI4fsMKE
EWMUt9jVR8BXTLnwYoKX+PDb+E5n53Hb6TdcRg8IObuNF5pB7sqSweFuutJE5RPG6XULCl6gY8VN
/rgHNx0Dk3oFyU6Dqb1rRRHZpZquPUD9MIDPjTIcqY/ZqlsVEsmc/9/3bcVupl9SECks4vCfpA/j
RmvU9Gpa3MIzeGbNiVl27t5/IIX/G+eeuQY1rHX3OLdxs14tbNpsbO1MttGaS2JJp8zf5tbHY9Ry
1RhAppzmvZcShPPYFR8R1QnjS0ppNBwvXFjvsRxBSpbuVFeESoldjksEIN5ung4wqGA+U6yGuyrv
wVGYLigA5OCw3ljPzPdkI96sLjwnHrG0G0Bymyn3rYBbtJGfkzlk64+2QBqg7o92jA+tn/22otCU
kN6snQZKi0QKi3IKi7RodGncciajehM0/TVF76qkhJMkPBZWjhNr2cy9tGTrxcitvutyOY7GSSiB
V1KqRd7NG07qz4WZuy+BTROJMGfLB/EaSPLfzuAVuihQXg8GQcU8EcNONEMjiy/bqTbM17p/v7re
QWhypYYZasJ2YnrzDG9MR+bg6EoU5WY+DBa/5a/tK26L65IYp13TpOWPDJaCzAcjZRk++Df8NP6U
v2qVWAw/QqNhPl1JWMZHEOLUPjTUPrRrQsAGoETefqTA0VuMydyD7N5IL1ZSX5KfzaWcrbPgqwYw
SVrTpkwPt1QPtXILI4JqOW7KtpoJxsdnHla6rEva9VgaiuINHchKdG/WU2+0R1ZQNSog0IgR0gbg
vASIRoT0ZhIANgSsxEIKbcLg7fot9hV/d3pN3L2oNsYd808s+GyAqdWTfls4zamBvThCWHDIATx+
o2vlJYsFhu2ViyX/fzQ2EBKjguISzXsX+P+vkGb+Fd2v5o/E0SlWH+j5Tf3GpuJAivYUQ73gIn3C
Zetqk+yKyQEc6npB8oNHNOFlRGsGWqvl5yiPfJXrgSwGmoFhQIiQeOLTxIY77wJO6nZxz0VIItLv
DaKOCsuZhmHdmXrhJrUPbv8WiCIaxF6L3D8FWbgbQn+b5430JJtcfLg9kVAkVnaMZNoqVDgM05Ya
fEiACwU0PdKjEgoacUnGVZdIdzoCaU3MU8ROokVD7egRlrC7chlQuS6P2SXJpAsuOrgZgTkJAe3l
V64Tb9hyAYWZ/GyNjFPwaZm/B7a1asaLZoTZZ2SQHhUf5xlggFVAG0OrkZCAzBIqTnqa0r0RCnWQ
gVXHgtt7FJzzWZPO6bYzjvugI+tPUwaRUFLJMeOS7MrGYZRU3D7qk/91EJZrRw1MOuY8xXt9S0O7
BRwZbs0CojawCZFlc3fSj7tB2cSg3CIimwWe2NN+bdxAsO93Rp3daINTVOccJFcKJyTxgUaWjtYv
nNmDL2siWi/jShLkZhtO1hRCFg0XriKCTu9g2oSazi+pXZC/PeqV8/reJtNtYhiEEcpN220kaqm3
5pQqGDFtXJzuPEwnDlsBsB4PcaZf8gjuIIRmCeualT+tdsZAt5P537paZ+uvjDd5sOUz4ShvMlO/
bxwgSSdOkNOSZm6HgAHPkzNjgW1SIGPoyBiNgHjdHKVEfiNU+6Z17SuW2ucknVQopfHfXo6ps5Ge
I4vLEgAqjS8zz3ymt042dddYvVCVAiWFjuO/il57KxsDefXif6Ns2nPhsFtKyX0aHLDULM0LsrOR
H+E0k/9z9n6cHBtQRFsLvA/dYm1TZf6M6sTz08i5m2UYVdZbJFgXaasIXKPvx2zssGh0tWutMOTE
R8PqeDISXzHeW9p8N5biAiZJWBsarA1epTGHA+x0OwH2Lc+kUJRTw1jC2txNJdsAxk6T00Ehg8sv
VFELP2sXGFyMbWkWFLx9Sv29sqoP5hNYZ0oWvxG3rUbkkdTAIQvYJiPWgSsg8jfcrzk5dMKsuAty
J2OXWADqyn7sYlJCQzLsgHGajmpDpS56UsuPwYfAKh1CVsW7sAeDlOOtdugUI/wBnsideMXo3Fh1
qXNNsWTlELvd5OswWKFDYai6R40r1LvVqC2/+rkKhgg9zTL9jMGzP1tdc+uH4Sq8QWUzZ+qK2k8s
lN3Cr/2UXRrq41tNu++VTt1dTNkrTeA6PrVcPf8XMc6JEVhwGmacYVH9+DH+pXDsPOCf6FsbVhzi
ynTRBVKSEcbipb7H3fyg0WjtbsUK56Gc7wPT8bA5NX7u6otkyQdtWh88471oPNNeedbR+JxL/aER
CzAXwGhvCmPekn4oCGdCK55wWlIigSizlNQkOs1B0EW36XtKfv9KqW/GmruxusoQj1Yr2XnSEh7l
raGykD3If1W9gGJv9q6cjenR8KeF1y0XUWnOg7qmgZQnqoseKdpSf2y0xZnJXU/d4nYYhHWWmdu4
c0U+xPNLlLhROYZkuk1TQePjqlCzNnqtO9nsv6lOcp1HX/JNjFWRdm8o6UzJOQPetC350+wOWF5y
tCRYZ+Y/FltZR5opPy8cBf1TUk//tVasaUWs8FbpPock8wZAmh3UvhJ8qFyPtn7PQYsqKRt2pbnG
F1Su8qJy08Jzey0PwnWWRd61tnW1niqg8T4PVobmkUQMjUilsh6HQXqlxxS9d2TP7bUpZxSKupCc
+Tf5HeP2Exoqez/1GMQvLpmZV62IsZS1Mrd5y/kYg0VO7XzSMXWtbr79y9LyZlDCJHvU4JwqIIzK
VrjYUnlE7f/UmugDV2i8IsXX1OVBGW1+jvzrxcxittln7+gL1mQ8DVgtQurFquZG3/F7Wx9Kap/r
dzgtCTeGZakCwpb6QcrLz0U2P4Sk/Wj16r2kpKABFAP5I79Rg5UpWAIMif4k49YrPf4lhD3DDGoa
ZlIfgSFIyd/2/CMlOIbjNn16yc8eRRROoDtNLP2Klk5R875O+kNYEY5Tk01Iz8uU71OGlXyo6oRl
HdtAE8VygFGPHzKH2VUvX0KLK89TGxu/JfNbuuNC5YSE0FHCksZDnjmQt2SuGynJC/7SMaEOW3Uk
Khubz5Qv/UB0y5wDcxdQf0MUVqERTKU/FsEQcmeNgJMI3AUIBhra8soU683MjHeEVlObSNCMeTCz
BIzimQ1yfOqGKBjAm8RZFOK+zcIKt15Sl16DJX6ly+AgvY89zBKFCIgjRnAnzSDvSM6bAaTQ3ITy
PBlH7pJdgpkvSX2LVSKEBoCfRKtsI/XtxTDd9s/cOv9NDW0USl9bvi6KtmKufgxpOXtmS+qusX7K
UvxJ1dGkUBT3BE4prLe9eAViF5opN+TotENi7IZ/7Yhr/0oDb/XIAYtY8npRtZS37XRNiQAYuNJN
d8kFV9csNyouMXYnvEEWEJ56IyF9w1+FIGcFBXvgCclqfCpmcqH5mfqGhqbu8dd/o5ibqqzM5AFY
yhr6Qy2fRXojLrdT0U0Ybfei5/SAgswF9NilhBBUp1Fu4n3BTKkJXtZ+dlhNebvUNHH1NfdilNGB
Q5yABISNqOHVHD1T4jnXUUnOpnje1EsD7m0rNkCdsSfBwqvyAFAZlKNI/qSIhSLYySMTDetc9RvF
H5Y/2vQtRk+hG64SWNgUB3hDohU0EReRDdF6jsdD8TvuyhPS3hEkbCy/jPGDvyBJb4qk2HH7c4y+
Z0Y9ExkbbNPB6P/VxB3ro5KB7/4ulhBP1P9wdF47jiNZEP0iAvTmlRQlytty/ULUdFfRe5fk1+/h
AjPbwMysqiSRzMwbESdacZrk8RTzC6YJXzlIMcYYqmltOgJwewp+cNuR8N7C4kIz37ijrJ2dCmAv
xKvY2O5YdeSZiRs4EtgT8XX6Sj/sMOiQ8Erc6EQVgXGn6yyazb2cRTSbVYRhpn1WacF8qyOKhhiz
ehM0b8ss/D5RfJljpEYBNEMD3e/lbKvSratO1LJXCbJMu3NkXFzkRgUYOAUxmI4sWuVjdHl7HncF
ZB8q9sa6uOigRBaTgi6siQkuniW/Dm21N5S3bAdhl/P2LuILNLvaE8o3/WBbQZ4FArpxkclJKjyo
2A15dHfLQVtXsMMxBuGs7upmt4vOxfzpOr4xYfQx6q1CJNPxTdh5I7Cz3AQALSkb5WG/VDb/gy3c
m/0Kedv0Ru/MjboPcQdhb4dRSiBu9D9uGQUvUC/DjPOnQhsHbQ+kfSxGwgNhrpjIuZG8FgcmHEjE
6GAT/xrwLeoxRiCl8ma4ywPcwKk8IcBSgiPv4KQP1dtU2zuZvCr/t6GgDcvGVJkcFZ6RKQA2THd1
QQl3zrUZIMF4EU82zlnS8FMPvzOmyJ5mpNzeKsTYMD2MoKJlDucwvGiwkkED4Whfn+kF59g+dpUH
dkm3oSqHYKivN6EX2e9Y9WGVECtmyFYuBr/+BojfqpeQhaiZEJiRhFwUkOFsMUu1lClo021uerQR
oIMLiUwsVfUrou1M52DjKCTtXxr52j5mb5W4y8EJp3sWrqIy+CoeoR09OpbC3cAs6LHAw7HjxzKa
fPHnWfsVv6LuTzws5MFTjYfQK3iVqmDPLlO+tFxxHQVa2QfJje88q0ZADm5EI2GEZ4SDb1kdCgyJ
CWbEmeSMJX8mjXHqwpA7JOjpLHlMtdtjC+9cJVVAGb6VR53xayTz+f0tM0YcFNqEmg2yA2hPyQEa
1r7D0zdUsTztFCGdsDDkSnlyercjbzHSIXgt10nW04qcV/mMKqz4i37gcjpgDfGE6niK7EZCP3Ar
V1S1RoLCSZcs+5FqPNPwa9m56Dz3hsAudLbcCzA6ClUqdRfnA5JWvk8qc980jMQ2cqRd6pRWrKjd
aAN+gky92ZDcqc+46+RC6HC7iYDWujg7ZQCv9SRz+xDMMG1oIMY3kUOJmRozKkAPJbxMuhUdPlJo
m40P7dxByhaBPBu4aQQpBWmnYJa1Nz/hTZJqKt30QK+AXnn5SxaggbAp0LnOsg+qeNoUlw6c4Szl
R/1X2ULXvFJA8S1GBFqMOY6u08YhSN08FjM9mxAMJ61kKNsdS0McQM3s1WoKaisMwE7sqwMnZAax
fP5axnD9Op+NnOp4JtXzL2YL2ui1Q53SNtiYx0TuTolv/PdKGF3aFlQtTb/0VKCSrLym4VdZi4ua
mG/7JfOK/FiJvdZmz+2Q1K9QBo2l5O/Jn5Vnc18+ALlVUv0poJ6YEKBIMcUZIU7oykJvPggTv0PA
2+aEW+favoUAeuZmeQ7GxvjI60CRQ0jM2Sl/qtT8UK1zSp/zT5NXZ84OtdBPbYufl0y5Nu+FcY1h
j8Ryf0lhj2DAJ112pjkFqjYoQcIpG3YGnS0HC68qZ0ed81oegcx5Ww8ApVE88Ao+FqaLOECOyocC
r3iBV5xCI1ko3Er5G+6OK1HyJXQHE73C8xh7EsaobIfsdFmc+vIQvIBk3FpUEwQxOq1N2b6qi41U
CxzVtgltM/rzFrC1DFRnkI69+YeKyUNFk3079+x0Ah4ySQscsTlnNXl3QEubfPAcpQ1kjgQpR3Yj
BCbzXD47277p0XkYNQ5oyz2ttHv1zQpxrLoO9wrfjiId7IOZYxvgIxHSdau0kFyn9JQEjJpGHqPD
EcJhkcS4zcMAiSqaycLhqC0H82jI+slIcfiVnw3nghyqyrBpsRPUuvVwtO6ZEnCr3pb/Fkh2kzYc
9ao66jGbrB+wF8ATf8J43sGp1zcT2W0jfckthR4OY1Msxyksv4itjaiA5/Jps8Di/lrQAcNL8qck
B48lfMiCZCoAL63cTura6TsrBuStiYQQfWccCea0olKgvxbeYuFWG46CZl+2IwamShBQMXUDsUA0
PWYEqG0quvJ1n9tAJZuROrNN4eRkOJWTKjsnHTxzkuNMancKKJQyvrA52YqB3eaMK6Fd3JpENEfq
8dorVHqOG1MB7iw4d6Z+x0ktJkmhtJg4s4Qlk0pMlWKubtkOb6BVTHVbT6b7SsCB7DQBbT9CrrI5
oEDEX+DiN+7epkqc4swxOSzUGam++p2Vm07BUuG3Y8Ue2gMSJVEEx6mFP2IIeEOJ5Igsjrs1Qrss
EDeDQkiXAl8ZRghXi9BrFNoRtOEgdy6sErj/vwob0bHER0EstO7gIurPvq9dZXYui+456bc92tuY
yU1hMMMaZT9GyeaBhA8HxpmUeMOsuwUABhb3repHtKjZFiyzyLiYrXRcG0eGZTMpjk/F4TYpEW0J
kc8kfhraH2aDTP6MHS7Z5tRYeiNRkw5JXHO8PK0JgSUeMjknt4zRTURgxEDfczPhTRO4qfhnGdpr
JOqr6NqrZKTXjtuxccQRPnq5bHroQP3KzIhHEpzQ8momMVKg4txOlzxQb+G/jJ2RlsE22FTJsLfx
D7Qkk+Menlv9HFAK0p5V0sp3zNm2oTEDZYsFOfDEH9ZoAIKlPiIwUsOmXmmdGHLlMOikAcqKpbOD
eO9Ni8Twiu/k5Lyhx52kpAMkF31ZKIfGPO86M7qG5n96rmIeJv5qjO9QQzKlfC1aGdS1caR6DHYr
BQHF0xy5ZsOnXeZPSzEfGJhJ+A8T2oIt87E0m7juAxVlo2z6G3LqdVGsyxzDmAM4YZVo583Ih555
kS4g19G6Q4fXV+SkXKGar7oqWE98SDKGpxYfGcNVE0MpCo3WW5e28fJv8kzJhG+4RytivzC6uCex
o+MZrg56HNN/lAbrv0T93pqah76LiRfXKdXdf+zEOA1jc47pTujgfqWLl75HUUjYKSLUWR3H8U0F
1TE0tldqWLsab2m3aW0xzMZMThNPfevsgqcB7WYzJn8vEUcbZ9ir/WU7ui9XQRL/4xifsrk9Levz
MMSljWCKLkqScHTLb7tDrpR8yoHYRXdFALG22XRwL3Qcha7l0JySswkatQO1fMkps3QO5rE7ZqjM
uvpZ066S/zBONXB2lFDlXHa3W1n5EDpSrVpdbOY609/pLzPGXY+KOgK4wdQBLrX2OgQX28z2KXLL
MPV77SCgt5ltybR0fS0bQjA6CcxZm2a9Bd5slyNfhK667bHi5MsNVaAAfDY6fHjaNoSDOfPYmakg
Iz9/rFtMhCrFZEAb2Ms1GAaXPwcJhbbDsNqp5rYbGKtZ+CHCOMjiIYgVyDfbQax1NJk3OQvxE3gr
3mJ+8L8hPesMOOj9PjdfeYTB/i/lSLERMXNSMG6DcVLYAbVf9E7Ag0js5ijN9iGOm4OSKIwuwqDo
6wD5yCdkVqS4ilw5Gb3xz3hHyt2NfwQFPzgc5H9uP02HxMBXpg8eHmdXgerE1tLyoRvJg8+Tjp8B
DiNiZ8k5i/2Yp/3ha/YL5Hfar6868eIpxQg77DLVYg6cBYbhGrM3R2wizDHIi03vjxpNeVB+aRJl
ixxe9VfZXfAX68gEHrU6oA5aHucbkN3ldsZDMCzdNtKk7V/SKROrxd+/MnbsG+1HYYBXUvZ5VFEf
phJfKMIg8Rxv6a0TQAg7pIhc5ZzOlnZDhAVUSENozdqJFKBrZHDBSW953gDGN29Q1PwuocksJ2xB
wSKWqQUkkxwdxOySNG1tMgQUZNvZHh8fx3o28Ym0XDkfXCHrAGVQgszE7t0nu7HYZJK0VcEAcVyw
eZL296XY8Jcs9Ucnr48x+4HJRL3eNF1yGHBVjmJDwo75XMuPnLvPFqR3cyoAlC9eVquEazS4Efjh
kMnq77bYSIX1JgvnLW6st7wQN6s6Cn43Qtg0VUXxvY+dW5shWaJe1x91Wb8vrbgri8/U+xkBhh9v
VLheBgUfsNLDNttI3IC68PvJ8ps539ZMXjvZ3IaQ4lK52Q0hudbAasEJ6r0La4b9PQbfkQj/PXtS
f32KrAY+Wsf9uiA6+8zj/IKVf+pb8qFub9PXaeVeM0fuyk5ZYKfEKGF9tvEKISPUR8w9CRLBzIeD
53bze6kBItGmIJc10gnRviDFRxGziI7qeNGNee+Jn2hobhYzHBXevj8ibyyYJELixuwxFZV8X3at
aMvlG68cl7nhcs5pgSbtof1YLOFJQH4+Xpyzl4/UajNpi0f8dA2fI2uxV1PbNhXQwcm5VTUUpXwD
HLvJO0aSjielv6VF7UC99hEIlNCw2MTJ8moi5wHV9DxS1RKZF8chJ7GM19zn9+JAlrop6QtE/Cae
T1yV6ovkPZ5T/RDpPtGUY4NDQqMURXEHrA5AjgOZOiFMjVAFZZk2481khgeTMmXIqFxQDvNL045h
Kd56SjK6Wjl0UXeIN9ag7DPmEDFdErQvrKCeEVvosFX03X6sp+OifucNZv+9hptBQ8GkDo3NcFMI
Suoo/41NPcDvnr1Zglabj85ebnQPWkuz1ti13BoxrktDRkf4N657bUQKSr1AamFVmbCqCEbM+jDu
Kkq+1ulVO75HC88f5shFbvDpzNsGZZW6iO0EK0HadZiUwOtb/jqRpkGu/G+ShgOwKgQrzNovuXH8
+ct+5evhDnf0jsokEe8K4CwNjwVDJQyk/Axg2v0Gjoyte2n3zBjUcD4tfsTcHDj9SIJWkSW56LNB
jx8GtFI/mcO5UOqgxw0TwX3duz04CCQ7PWWA0Hqy2d50iTBLmFA9iiuJXJOJ2KmaxwoCSnZS7ksa
UE05gGp1V8I+8Q8Ggmxf1ZijOE4vA6fXzJBuib1Ow1fB4cHkv7eTey9qDp7hpsv/kjki7FQHQwrl
P6LLl8veQOWQ53NKIUdZUWO246Y9R250J8D3Vg3MYaY728xdoSrvtgjfIkZi2vKCe/1s8/BuMbgz
FfIGN+uh64y1rfk5Ev4lfmszoEHPXpH5TOKahJ5EbPUh067TTAmmYSwvW9mGqx3hU4qKD741vsr2
rGTSqf6PgzmFf4XXEkDH2UKgcyhedqQ8HC98DXm7T5kgMSnMP2SyNSaL/L4OElA4vENqKTSXnZC9
jyeiJ2m+7GsAzWG+i+OHMdAMsKG9OGNfApuOxHYRnVOheJEyQ8mwNyqurrexJG+SBoarGP+R9Ted
G7ssvxUXsi3hdCWK7aMBjqnwVtsJY2/fAs6GDO4D7GkRM0rld4SWm7X/IdhN8hcy4Vz+0+YbBBk6
Mmfp1H8SaKHKqvl0lN5fcTgz268NbjQV85kufxnILAPmVb39DyihKF+OOr4Nv7qEQOWA4vnr6P+c
5BQDJyB+3n/SfuFlvyZQpHl4KwkGMbBjrGRhL6XYykbeJCmk32ncAuTJqshGvrvWanFXVb4aDD2S
Lr/0EF/q6GozMmteuc0v4HvwNrhbwuF7Lkm8kuRiwU2+Lds5zDCtOLGRvajchNF8wQYHxfJvm/4R
FGLAne0RiBt+7sTrbxrmRwoX8LtakWDD+85EkLwl9wOQk4oRK+3bEXtD9mWq8Jdrkv8OIaV1XE3q
4CtMUleCtVWcE748OnuzZR93cKsnSIqS4+n3kmxIW7HBFYfeSu5VYdyFUj5EPD2iR464Dx+qIPJH
28b8qCtQV/EHuR1PanIs35M/YB1eqQ54Kmedk8M51OoXYjg37N1yroltnuKXLYkr/vnrwCZzTL9q
G5N/q+yIpuDYuZUcTFEBGHkBMtR73ybhWLY02ANdtCcDxT7aDlKxLQmgz2yB+dLLX32W3AyUiYki
IXwpvjj2sMVb0a7p9mY6JWw+Y60gWco/iPF0wVveZtixwRSCprCR5IDKC1Ry5MOZs0V+orrC7zXJ
m2z5pvDsx2wbtkoQY7aFDsCgDMt9eMCRd4adbuDP7aFa9IRFlLu9aFg6k6taDFfmENeEjYieztdZ
NMyobLGcB+2edsBjE7bRLP3agBDrNxWGWo5g2RQUnbOTbPq4QR3IJAozaizNbt4mdbpjWke8hv4w
azc5807oPBJUr6QvpNfFYcgI8TM4G0YH/pPKWqvsi/XODXf2/KpisElejjhvjbvUoIly5MBtP8im
ujLQx5EbPWOXwEEPVhxlSHCHCDIWfmGA3jUBibU0Aw+C9MWbCjhNUCbGiNIJYjQiUz7rHClUCYcP
z1canvz+ROgB+N9JY2TaDldHOpjmvGMMZREYZUBO6HMqpy25Zt0oPDR1Bnfd1pyvYxfuVBzx5Akd
TiIlMRhk6oA0E41/3BkMv0Cj91l8tTP5IoZDLJNAs8TZzNlhmjGqWXF05uoA7HRCuIk4hVJ5nFWc
TolXCOIVC1VOiSpzFMNQ4nbFfFRnJtmj5GlMzvSUZkBsKTOMiZgOadFg+8cYI3/+UYWym1qgcNm3
Kpi5hqCGvIy3IxioVJLEwwceGaMU/BF8pRQrsmGJYEJRfICLcYmiZ9OZ1EC1nimyV3ptHJpMRs8A
n0SNnqjzDRgpf9YhFFOcPPNKaViQA2NIauLzjPYd+yN0XljHOb/ov7HHBSap27FkkJhs5hauFO3A
EhO/iVQSJWC238+YwcE2UC06F16REhFOSRJ07tx85xJdn5bkW5nutwj3EzqfoX+bNjsZ+zSYDauB
cXaSHGTV5NnN4Foz5RnDJnUYYqVkthNxXkw4nl9aZgREKPZprW0UTklp5HcVgIDkZ6iXiyPQde0/
9gIPobjPTrttsjAwhLEjjIinyZAFEI03xkHMKtESY2QWGCkwKfTkZIqzTq8M4iIKLxnhN+YBHnD0
KGkhPL6s/wwlPvSFzl1yiWhpLWqK1UkWMexzsjgAM0T+1Kq6V6foz1zRH+Oo3SW2huuTiUoN0jzj
o5uUHTtry3gQZ/WiBBSZgQexoqFvmj0llYMqmvAHk96xGXli6JkUFKu9rlVIDOxlcCT0HFC4Ijtd
5YnNxUkmUK91z5S1bToe6huUVWje2zFGzxSoPBB0BFSk+S1NbXSoYqdwbHZwHdbmBv6xUxJlLlDk
059RnjyZETnpCFfo4V7VdKxRZ47QMc07A1vNcADBeeDrG+a7pP5nVl4y/EncV1GYrFqsXZRkgXrZ
GazO6g/T3p3u0LCdf6iZ9p519VtTTE9jWu7dQ7ycGB9B2h5bszyxETuDEfGy1luwKFWhh5Auv08a
ADWP82cmEt+pkwOAfDAeFlEGVeqC6aDSqVEmyYH1KXeuecLJhYarobC3jiXRGcSgRyOp/bFwjKMf
qbHV9zx03k09OiS24Zla/67/DjpbLgV5wimDcuHJQOwWoxdVsjYrUWkcE3pXhP5vmdXdUl1V5Ky0
eUlSTMTrn7Rwcer6WUBQn3Br1iF740lxIRsC/gJQBoweeMRuItZLsnHrrGuxW6PyyIq5c7BuOnGO
vGRu86TfZgKwfTP7yyspCGORjuDqE2wDS5sOELpsBOHlUMZVEvrT2+KY14lh6MLtiKx8t5iiZ5hr
jfpc8adj/RX8nNzUt/M0beeKahLnU6evo3tN9sZkXC9d9V+qnKTOa+BgC5BCJZvw8GnJjafY/7EI
B9pg/5/rq09KYNGdRi+rm3aBOmi+xlynGpFWBV8/s5RcSWhgN95Tzk8TJxzAdcR9juYIZ4G6k/0g
3szfnLg8E28r+aZlk8Pe8FrDQHdByAJrSpJxgi2lZ34LRflMFYZlSe8BS0Ua6i/2e5hJXj5TBrQ8
kz48S6F9oq5v2XLJUB8Y4lSDbP8brossD3WNv9eHeqLQxioOobWJCI0CLkM/sDhyNyk6Y+/Kodib
8bjXh0c18tw3ucI7DC813kYN9DstofN+CXmWFFfInHsiLD2s2xgudWmPV0a3eLD5oqAhTgprQoX3
EAsEuzgEtkw+l4V11/6Wp5KhXzX/ERgdRXMvMFc0zDQtSK+1+uzh/A/UfmP0inaJ5M9z/qgWjEoj
UEU4LCVqMROWoTN3aQ8jslfclB3MuqMBQ4oIe0mr9DZ7tfZTVOS+oFDFL4iRFZcjRm+jfzCfsnE9
l6RGmxSgM54pI2JNIilmUP5VYziPC0Z2DRmQgpKpTJxbB+tAt0nz1M00MkiRfNBGCnMsoEHNhXw9
6Zv2KhJz309f+DMaYhalIEZskP6JgoYqiBCgKI6stoseJGHGynxfjOktjYIOtTmEAGZNh1i1vTjU
fUiUwJ7OZuKAPd6mucc75DDdXZm3K2xE5/t8mHdTaZ51c7UcBHOkB2P7WQDezLBTdnwQVZtsBnvY
q0ysiJJZblmo22JtRmEsk/XsQAXDGvLj/N3NC1GA2iPxaZokKEb+sYRT4nQWXPXKVmEY2DAMzBkG
jmh+As0vh60ctosXN9dpgFeqweYmTEbLBTkUaaOZ2kavx03B/Wv1tB/61QAzgtSKnBpXFs+7lEZP
Nalfdb5cDeMqIdj10/Ie+Q1kp7jLt0pRbaRouIcgh5dogLzNiLsxL2KGgm7Hm4y8CNoFtSIdkFIG
zoecbEEuruu4fJDQXQs/Ia40HMiThULbStwgiE2IADwBVq0ywgfeLHhVG5+hjcZ8gqOjJX/UEQFu
NjKC7gWZ7qqm0XkjiU/CEdmWaodDA2dCSiESqfpxCZuTFlontS03TW55zATPy3+jwJEVFwdTSg54
YSsKwQv8SfmID5FmwNas6XNzJV8zMO1HpDaNnaRRoK0GJpXIE8UpKqCRNXetxVf19jOmMpFjg8UH
uV8+6hDuTI2Rt7aB5HcALH+cOvvEL0WADXBgAh9P7Q6Nah4sqWKT5lF2mnf5w6CSQVLYRoe3OudZ
vW19bHLOoNORqUGrrA9D+eX9ZbrZkrpgVgytHyyAslO4k0Bx4AdxdhOQ+9nYSA0mdMJXypnMeKD3
2bv628rTqzcfsuJcjVr2M+NzXgGq1XuENpoQMiA5bzwhFqwAughfcijabbTMoFjfJDJj6OuGo3uz
wZuP4oCngZJgRKMFrdeBfiZ70taBgXuZ7sEdLtRosoIOE8Ycs4VOvZqcXcYegq1djj97MoDwMjgS
HXh46uhm7rVx2Iagmo0GlwX9LTOWHD7NrQSrl04Gl/DlbWiRBC3Lgc/GzIuJSU3Zc17n+6KovOg3
gsyEzIVKSCSMelEyD4vCETUqn3b1XjpXjUNkTlbD5AgYM1XVKvmYsufWsea2ON2n6m+K2yDkwGgm
H40DhRHXgF7NTLFpPVClTWdmUC53jeg2tQVQbmfGxmXq1JvoxcOwssdku3wvWniNCvVWZtVdrtX7
+hit1k46V83vvUlX2cT1OepH1VrcaFMVcDtHlgV6U4Ce5ZGDO3ghrf2sRiLO0AyhXeuJJ+ZPa2TT
QJgSt3ELS9jBOEViyvBKfFdLax3aHp8B0nGFE85mMZcp3SElmGA47oHsVpxTgQ2PUKxAR2iMHCKz
+cN2SHlqFIUU5b8oMt1pUjcmdmOeYpa4DCga5RrSFK0vyT9p9Vo1KMaEcCuWkvlZBy5IhnIlzo7K
5QzhjKzbiNTwyQuc6/Q/jWovsw19ACwt+UD9D5S3hNKMZFz8jp65nDHIu6Ndoqy4VFivG6O+F8k1
DMF7Nm9zXdzCMbyCXJULDvr5AVcnFHU3pFR6LXiqKu0zJvSmaYdM1w4LzvtiGg61/Af8g0igl72S
bl+x80mVaF+OBJeTGBrGT9GBDlCdt2R5avXPNFHnKJRgkKAOVDEoQp/NQxbuyFPNe0WBZwBTmfhs
Y39PTu6upiwHnHBDLmrAbR+xSGVp52kdEzP1Fy2rIBLIetjM6ZZfPKLiyGZCITGW4d6qnOFeK/Wj
OkUvvO/v8aVvw1NvVueklAJIyyA6/LEE5OVU53TIz31inajJPk2naBG7JMK1bqQ7le2TrPPT2y85
o9s6NH0rXU/vu7pIsFVIZ3W6sKzh4v2yB+osgRiHbQGmkZmq7tNQwO6/AyHwpsAVDI1iw/TUvGqm
iau/49ChwqrUJNKzt04YGwwZgbWmqyX6lGDFVXUFr4MdBaB99AumdzLAvfmVoDna0cTqYgNaniEE
x+kIRgHe+oK5lOqFxGz2CyY7C/9isdVy58YR5tZwX+kvY0n3sL0D0VyEA0uTA0SpIuN0EXSEiELh
+IiGRF0xxbA5XBzGN03p0yq+iec9f9Eb8o9XGokbCAY72IJqUAQ9pwgMDHm+r1qTRA/H/3yEEicg
Z5QZPDOdbDY8uQYyaR9S0wjdf8S6pLJTWBZS+vleoVGy144qhyp/SSpPZ/b9xL58rqTyynlQLV2w
5UDs5J1idIGp/aehlmyIXC76dHKa9177yuPmhLX0FDcYZdySjyWietlWETVnWpkxjdLC647dwgQO
A5RNQeBW8O7raBubFeuOsyW30hYHfXmWZMVN5LZqMDih7/r5Wxn6G1WVuIMj+aMwCSIvNeGHqec6
LT1hz8EYNV721bc/lSZ2Ju8ghTJb5qMvMRug2s3P0ATj5DmfanKkueNheWSOODIzSrdAGV3Bs3Dg
WSg7Clkkoq1QJhLre3qCc2h+kgkFq072eZe4AiplpCBgnx38PmV9FtKIRSLxwwIUTIrA1q1mqnhX
jYz4m4PBedfBBqlBnB1OlSyf6ym8jPEzltiwcTAXy3ih7d5GwCL7cssy4ndXXAGnuevPNl2Fh6r3
zJjXB+oa6zuHYRF9Pbu+ONjOsrFsxkgDkEG+cZVABiC9ud6rDv69jmJI6AOaWE5aq1JxuFyMEdeI
gXU5QmtAO5AatopfRk2pS32wzXNczqQqdG40idlEHJTrxgZ48Mh0SK9IBaTyngE5LWic0zmlD1hb
ynMbmXSdjFR1YGAh4dBBfUpZ7OE0LxhmDeyhMfbQmZKfhLVzUAmla8lO6b1yauk/Hzz6GHUabxYW
3BJpIJa171j612HPVPDS0kmcgwsW+gQax0a1bC8TYQREMGBreFpZUbXVx9vxAf1NJlKSyD5QTn9m
fqHCUnapTdpw/KfQJa7a1EwyhVdLji4kcJf4FkFtKh0Cr+o/2XJ8aOcnctO245lItIlNUyOkPcl+
T/+sPTaFrl8SjBoENxjhVLu0ZqGwTzqCTEMMxACJ1kIVcTCQTkFL0VvibH/L6SuJw1tBGNoZ0zfm
5a+ipAx8LNbie2JZzk3ux1dhOc+yawg7N48huTa6fBmqw2T8mUz1oK8avJMfRtvYd6W+zgigKeX9
VXHmC+cdc+kJQGl6oPFBOIv5JTn4gixpPlkx2s7YPFrQJLg1bILgK186pxE5hqvdETYKC42YE34x
dmeTdBrT7qqa8m1kPgot2B1bxgw8aFpWQWbKhYj2msOF+nQM86YlbzDuwhKF8yWbglA9PNeKyQIL
ih15eeQn4wyYklvlHgNGLtqCRY77EMy70qnkgQn7f5b2lUYAxg1Dy8APyOv0R5lbCAjpPmWLWZbD
wVIJU4MqCInWwrRvzI3Uljh6ZX9Io20z0WIG0jRLaVtVXtNIYBkDNUs4r4jIkeYdsLI8P09LcQiJ
gw3VbcZ/UvFm0rnBCWO4sVx9Tr8jwekXJFImRKnT3NTMuTctvfe5i5HnVCHkM1vVw48hghuUCkhJ
hpfW3SaBxujO1AUq7yOwb4Pa5WHhOToSzXfcgU3yZ9Zd5PCTpAJzpmFvagBYDGyvxkDeAemg41jV
cayaqG/R4dxr6umYDdgSWkpbcdTa7Df69nMAvdyv0ACgWyUuEgydCLzpxkneHNQKfUy2cq/5pmG7
zIG+xqR0RaPRjUVjHDuMOv7W9NX3Qsp/tRA4CNpwYAvG8NY1V0/IGyoQyGVjs1jaR5jNiuKybz+X
NXUff0Bdj1K6jcgXjpGNJzB1R3W1t8JAjHVUZ2DHpO4WyGcawqMxEuyxQTYaOYf/lPEAMGJEhQhu
EjYP2RBvCud68o+87S37fk+0ZGyyAwOqjVw/M/zHZh/iYGExTzpXNrJgwk9TwiqAOUXYMQUV4Tg6
NoKrjCrJv2QvRpjSHVliBnr+KgwcEEhJGadED0brNKhUPTxmk8tWNQPuW4LxWZAZ5poKrzneYlll
m4g4M1OrwAX6Dm4h+phUmhMsQReN33+Z6j4ZtpvUxKkfo+wAjFAljRCvHajl+ySt1aTZ0SIXSdhJ
czNVdvn2WGLxS5ou+wSvgbFaIqWS1lbGcp9kvDlC/CEY+ar+2w/3LkuPaTLzOHoWw5vCD76rkuKq
cnUZrYazQ/5wdDpqwg+mmN7ZKq5O7/GfVYhemVnDnI4g6g0bOf8NVftWkSQCDYsexXvLf5IydcOE
eMnGxGSi2OZWIbXXFT4cJ5Itz/X5kOQa+rNz5tac06cE3dzgiTs2n5sGSISx7BVYv8oKPbd73B2y
W5AnGfhd1X/r4yQEVMsf1NRkQniDMR9kGElieuL8XzP4A8JXzuVArJfX6BvCdwy35v0K7iTVpCLY
0VG5wbSwmcocF8AIhvhX71lAcCfxS+nQT0xRHxS0/EGjr5T7lIuXiheaMRoiuM3Kp+N6CvNfSeUR
/YuSuFJKp39VbZ2ZNJ2lPDmlCpI+4Cs18fK2xjuvBXpUrAbDw6KcFKFA7DvlNMqvB+mAoNWsIGOV
bxXLUMa3QYeLhS6WnnXLuQnsmcCZWXdkAIJrWVE/EYhUt3dBiyzkcClFXMEq1dI0M27S5JITt2A5
gAe9XalDwAfWk01I1Qgo+sG+RPjkbpzT/PIv3BvSRcmuNZkNXhTOoA7N8mvVi8ZR5lRxORfUezWR
QTGodkze7TolnbLso+8p9PXynwC3vkjbHFrZKjmGB0t5r37pF4iljBk31856V5nnBvhiSgPQ/zg6
ryU3tS2K/tChihxeAQmBcujgfqHcbZucM19/B/fhlE85tN2S2HuFOcck1iiq7UI7dx+QpQBE3lWC
RyPCuTRHQkhYpjxA7KaVKzPgtKXOOXbkM0fkfiy4RWGeutF3uqVe1DoPJGmHBCEJGPszNC9ewfG+
xXwIDMB+odrcPvtQPwSOXX7bF00s7F4z8dc/OIHdhM9ZBXvJbdlTdIubPLeBZvdsBxcyFl6RsPhc
zROSfrSC64RlZQfDXxRRDzr4OROGJq/+b18jvi6deBdNe5kNBuqbWbVr4Z0yDAHL0uxkZDeJ7gVt
/Uh3C9koz2ea38zeTpEayHtAnmbAE0kys2kX5XkCjj0DTu+dNJBM0Cj0xsQIDMeQdF9iufsnnFlV
/u4j5zkS0DG+Zb3Tskz5ZegfKfheGqJdKn/m+bFh3o+ep3hZg1s3J0k3Ag4h/UMlvOcZRSP+g5NE
z2IQtEe8OiDlLNqFog35F+GaGeTp37L6lmanqH1pRDlR0wCRjhvWLwPhdsQKuv5d9zlCDG9ymSCT
U/9pMXdaPlrltamxUxgq+5koT7gYCuI8wKj4wFNf0Y5LRT7a9NH2povSC/oYCWu4kkOweigsRusZ
Vi9r7JmGkcP7HNSdSXlcHoFay2hVFiezrujeDb8JA4CC6gAeMVghSPBl49RvULLxZxDhH5kIrMES
uWX+L7dReasc4gJJVP1ZNt5qJjm809K7VP8U1jWt/nzI4POtc5bkQZpqQTU4caYFA2Ht8g+Sm25P
3q6L0NlB7TM7MTkwyoCU3l7VfUNJIUaPguuvLcmdN49TRWv3PpvE+uhHRFGi5CSxS7bNRbeuqvxO
ooZ2jLTM19jUV0Z4E+NHZ9mWyEDdThGeDDAbZ+k+sQ2p5yDiT2hjYCHLyuhEx+oisSVLT1zHa3ib
eCW4aiWPKCr8oKD517NUeD8dWR9j/xs4ms9iMgxXp+4NZ+Wrt8u1Mz0N6l+Ga+a6JRmsZxWG+BQ/
rOWwUvUIvFvNers1i77LoS4PuIUBEQAHBybv0S174oYpNL5N5U+CVBP7DqgkB3awa4AkKqVf0ob7
w4K18NaqrHgEVjwc358KV+gCjlJ5jI3CxJ5gmrR30+w5YUa0OMv5RaRUGtHnalad1Ew71XV+1imK
xDf9J59cKS98Hf3vINMsfbCQYXWPfUPVAzOJj/oPzrAlbQNiyo+lSWFky+DPkAUA7nSRzArhrUm/
RFC+BQP7lVXzrGp7LM57lL646J4MQ2YaIsrViHDEjswxXMDCV1ldwrlBF6Qdw4mHDJ5y75eECMny
+6LVXr72Hlx6uxEznP73JePODGFzfzQqMa3GDAaZzZt4YzVFksUpA3SAdwcbXUribcq3pH731HSa
ih0UA2Q59J6SsxvlYRgh42UUgo2rELKpwFlk4InU2ktikg9RMkUW1gaJmLYUpazL/Fb7ZqW1a7GK
aV81JRHZ0HteIxRXXDRNQwhK5wrWTYcvXLbfNUU3bLquuwzRTh1s1H5BgycbUIpVbXfCK1Wo4VvT
FWflWv+zdBQTh/RfjFiEwjv7lMo4GKcfZREvwiyeWFZcUl6mCtoHNUmUBMx3+t9yFe9t/QQJmt0M
qE6xBVvOE6Wxx4IzB3GTTwTWNOgnTmH+y7t/MeAcCzjAxE2dqwCTCEOd3Pif3ByGWSfNkMkT5WIK
miLDy4YeEEq2cR7Z0tpNf7VixMPy7xaPtFD4Y6o8AKHdJIsIj334sggmbsprgx+usv6ynRnqCX9j
ibbdAwiaWyZPnumPCxOXUUGe68u+8C4uMfG4X/KybQhDT221g2C0vnTPuiDZSP1UYA2PynKII8L3
ePeIQjcomWY1IQaS/XteA+hkgbyorsWcyYQu61lrd2kM6TLDXAHec+kZHBkC32pWX9oa/XdNqBPk
p6JwIJ42rpCqbJuzD/LHPvIp/pQYQcsYC6aPQUk+1m5P6TisHDd4GNyTiJqnwim/SSvk6Jmjs1ZH
7LcJjrXI/ZDR5Mc88B2Cn3wWQPGTwsPJiimbiQZjP9o1tP0V/2Y+qJwH39oan0ucaMw+h3gDZjlS
9dPtlY64AaRd/GYmB3A2WRAN+4Ey1RSwGLTTiWMTzeWrw0q46ddC4gy1Df5AsrIVohBgRlP+GZQB
2ZmTAUYZlt6ppL8CBYqMOJi88gsv1U68NqS9MM+G2cAbxHhVtyXxvgiEfyIeLXD96E/w2sDdFppv
+R+WIslGaImsgQsYulT6lcMCTOClFOzG/YUEKcNHC1foABpKBsW6XU5fHfDbhZqmHhndA9HKsZUn
2t1Yw4ey+pXyV2rpUzRWzvj0JfNj5K3YLkKkT7HLt5lL54E1MxtXtRR8HXlPEXu5Rnge9CaTxGnV
EcxLU7ACZP6eDN5Yyo98ap8KUwVT8RTSQ5ETG0iJi1b2F+W0rkKwhGg72leBmika26CiX1Lj0yxA
6i/w/EUY5HPMXdN3RlFD63OwauYM+S4x06NY2tOprRZUSAqUgHw3lbXj9NFMuOdwLLMSeYeKXMgK
CgkLoAHFBnkU3mcvYVembxRZDZc6uzLrPdJQ4Yj6QdVVn9+t542vwAZ056oiwcpfl2EXTPWmJ9uN
mT0YBGU03d0qvy2yfXMjdSEkos1mjYcXLZ1NWOgXKP8SqhAm0nlhd4yioqL3YXp7BaNMQbEQtbf7
BJnjjJBGIEgyyWRSv6NDe25FlLfG15SAAcMMNUj4OgyomYR6ml9GMj7jSnjRpGwOPWKgzOikQwia
kJAhZQDZkpLuUCFWrAkzulr5cS5gRY2ExjUnbt48hOhrMl1gupYpyFMxC6ASiqXGayaiohtk78Me
Q3uW7qdaR+dLBGZkOqLUBPXZ0tuLla0Xcf4j4mLL+C96isBU2hnj4DqfWIIsyXA3w/wecuZJyE3G
U5l0ZCjtJrtOf8hU6/oYRPSRiniRAL7Gjd+/jVnyzDr2FKiGmIzPUXYXflnRoVOjkwLkVBLQb2cv
JQoIgjTiA2uWvRJzjEpviN7eFV4oa2OatNFny48pRqFy4kxqS4bErblPWKBqOUZvNpHlxHenp3uZ
UjMmktpepOXUKiH4ag57uQ1aYN9N0KAvSzCJZOZpzOKLXBPztB5DUjcZuEMDLs6M/w9i96xmg5Ox
PuT1b2PMLtMxRylbMuQRc6q0XDiZjzKD5rdGJxCyNUUC3yu4HA94033No1fSJK8N5wKFdyPxRmXG
SDf6P4m31WTiqQD5Jr3NNBPxi2iTFYetwM/y5KVFf7LGOkb5ueSyXtFfIiIbukMDPk1i2NCL+/uk
HEwuIzKmq9bfdnmmqh6aCEOh9FtvjIcmCrcprtwQSnl1zL7zWsGBHcCEXb+LNg4MsyK4gQ6/8fBq
Asu3RTYvVXLVL6uxIyRNVSNGWtJ+CY9SOvhLjkcRSD5XbQHDKq/2cTT7+PoOqnyQlYOoAhOHthlj
N7XC8wwSm99jognntqusX6R5xMjZ2HPKr7R+JBFwL9N875v+Q1xRwH50GYcSgIsFwEWcLp6o4RGQ
WwhoVC9h4pmQf0ftZsm8JVLMg4MaF9Np+DcywvOwGKfI1I5c2rEi70wirPQ3IdlFH3os7JPpS6Ox
RqAche7UhleAk5l+AERuIjh5RMoBqyuNggnY6WJosq+9RFLxCoYeRbkeiYNh+6vXW1/rzmiFsOVi
02Ne0sh2C6xTiX2jui+PDN0c0WVImEcZhxKoVIw/Ckhu2U1KnDPgVA3iACp/FTyAkOR5LCSiL7To
InOWDa4oCb6i2HOJLPrWHXVIJDGH1iqwsiB4DjhIl0puwgi0qHXUcyjxd0uinqKlPsqr3eJ0/CDF
w4Q5SdAuAMwzd11eOlN4jN9ifJry8lBJ5+uQsZRMc819o1JhxmxrH3+Klt0V+nqhbfCnJ86KLkCR
nyk2K0U8SYJ4zHjBmsnp59GRchVryU2YIsfC9VEmriIiT6fZZyWrsd7kjAh55rhVMnPPZdyp7JJb
D80/2a8h79JzYBdpJKCmMl8x33NTOgOfySYgi+kmAQKBZ+xa+SmQTZZ8qykJZbnkpNIeo/5hmi0P
r5nkz1tUdoewTzqRKhMBEExqIN/zj9CxHtam98iSEHzdtk0Ou+ex5vuLsXNHVJGMztV9N195lBZj
Ir1Ns608c61J98ZZ93QDhxASokbtnSELnf+oHlQwq50IqWUHCVavYFZV8M05XvZ5I7lLCR+a3DMV
MJ14KRf8eJYT/yIqLbQggToxCHBJasjOwgWz8RmxP/D85c2mYm/3dffLtFRbcYWkPFqKejLwcbdJ
TMnS7nuDGkVo3bo8N8tdRebshrm0ExpwDOVxIj5NbZKD7qEQYP/kibUTqz9wQCVr3unYLkbC3uue
XaKCLTCaOXbU/dqzlmoSbw7P+rrVB/1nYoifQzx9NtK5uCBTgeNRuSTwCfIFRQDRylpE2JYm+EPK
0tQIVGrrvM3R6tQHNbNXNlKgRIcDKivjF/uxkyCQHjqfYn4Yl+HIWjAw1CSolKvAx47to5qtKCKJ
UjUds0uYx1Ic19NhRpyTIuwfHJ2fEZmTRZjE7HW4M5drhxep7qzG5tqfu7/sSMBFMY25UpC1ZWAW
bxgLhOn3gq1wAcmEampGVU6A5SpcZezndtb1/hivO7r3iHxMZnoAQTUE9StjvFD6m1MDwbfHHDOc
gK1GtixExyWejyvjRdoqsnivOgPkLvodEUuJ+7qWBQLm6J9HBtN0Uvwd+vjQ6eSWqL3lZnWfradZ
WJdl2UPNT2WEOGeDFBq8dmXn5UZ3T3GKmeDrsrV/lsKNAilQfyggexNc6H6F9kV8Xs90mfozlHso
LfVJFISTAN0TqP5/2TKH+piki2+Mna9CrpAuVaFfCkZzGafLOvTBWGNKVnlpDR1ZA5R0SBXMv05C
nx4nRDWmQKMT9dCePjJsGzkyBy5HVvjLyWwy8tyRNfTaoybE0YCeoGTT31qXwOsSIZ4PwuysWgOl
MCU/XEZgtfAlSxa0RjvFtmWG+BKh8+cUaraVDDg6rEMzM+FsRYwQjFPTFB5gh5BEChaYEJy3EqHF
PaguQbDB1u2tOCKIQL4Y/WXtQt8MpTM49hP7aT6UNVQTo/Ab7roSdgdJWQbZJfDlYbR/Ldxehp6e
WhOhmny1GN+rIJFmIiIVaBcCRrMGdlS5iSxEZOEcr8iLNw9VB6kHogSek8mg2dbu9H+aAsZfi4LG
0H05FH1Bpb4sEn9WGqdmd1UI5WHCbq3hm80gbo9MDcbGrUUxmKKJOtZpdJkrKqZAshdFfaol8J+C
zYP6V6uuCkoKBNx4eBP2LX0/79H6mITKDTUePlSea3tIcTdZEW8ZYqNC/eSt5BVmA52itS1ITrhs
+kIhQr3EdUVMsaNJQCqFCY0abSRqHoNddgOFV6ab3/j26AFztbMnKpGuyM8Zwr761TJjaHgA9JJl
BcszLCDhtogypx3KHA5hxpSSCvNslFCCpyjV+10u7BUxO0UcUBPalFpsLmbVXENlPMvgYpcB6Sk6
llx6TwQ0Rv8U0m8ALedD7I5M3+mz2QmEQ3yZ0ULOEeEuRBbAj8+768TY25REl2n+TQ0rsuS6KrHV
hSyd0M5i/rI8fUlhABpTa+L9KqWHkNlPNb6ZINNMgCw1L6bGdw6rxRmN/pxBkWB+n9BXlhG7EJLs
JAYSJg2yXP9ofcxoXDqJ49vSG3ZkDf6U9DcQiIjZjG0XdV+hdwuzHqwNvPUvLcFHja2oJoYwh4QT
92TIUJmzJMvTr6EfHASdOcdClz27ze2zMN0ms4sx0PaLbIavwJpT+rZm/C3NMtbu9VzMOmzev+QG
d+IZ5wDZqEC52OvF1a91s+0YxMOwpMuZ+MXkcgtLEGFLQJ9oIFVMUjmoiMLUNW0vygC0WJtV2r6K
EbYSZqbQWeubZQcc4fLDRt1f02MOONAaebYWj+fX65gXX+vJF9iPD+zH9RUeidr5pA9jtko8AExw
CJnMs+FhnV/OQQNcnhLgbhrarYT2W8/5tTffF6qnNkVUZSHgzNS74c+L8WwTCSZoeq8BmHTgHTEN
U1bZLfRjU2e3Z2quSG03FHyyq81NgNgGP7BJOljO0PyQ/GNNTHTdhA6NpTxStTtOQibds5sn8JBh
Aa09KF68YrgxQHatuzUlLkBPKHlfGpko+fpZphIg6vRYjwf8QV4hcinEoJ56OifuKkHHUZIQKl15
fXXXtdJmWUGtPLEmnNRPLcMQkXeexYUbMTQrBwbkHPUrHDkElIguDpA/2bJ0ZBQQS01hvRPL8GR2
p35Q3NKiw0CEHLIMchM1uVmDeG/QdY4LY+y08mrAUfFpyqGN6xeyA7wy1vmHlIemauzMBJ+CZQHO
gkRzm65fkik6OIvTctciS7YkQKWPkFBBBW+gVZPkMR/rHH5W66HMSqTmCA5A/4T4erTAFDSCfjQI
luuVFxtOisGMc0sLfs3ImoWys8uhday8xdu865G6G5u9oMwPCR4fVcZXpj4v7Xsr0idPv+P+kcZy
0FW2zk42I7osmqprXbjRKntCsRsq9Bo0n/2C7NNVc8Agqqu0e8zFZJ+zncPk3TDS7Wdvgd8b129d
5J3EbZI/nEkG28n0AoOmnk3synDcWTYnx/Sh6+WjbqW78a80LeZji28xGwSS8c5iMcu+OKuQyLlV
Wz9jvqMCCtvanwxEXuZ6hYUQaj/gBDhblGKHlBG3ERKengPlnkTRWWZIbP0eJz6W+yjtvLS1bdJR
Ua1bfCJNLG4cAU1PHWZb6WdMqgQWtJAQiGyyEbicVoOx0OAZLCOXhNB7an4Jk2fhg/Uty5vIwEJD
vsTsTn3yuNCYfsovc5IPP9Vnj9SxY/SdnLjeAVPQnN/K9qhSghnT5GFXN1hqdqwD0s3e1u4Ni/Bv
8BQsKSq46TUiBwTYC7vF7xWjoDnzZa41F8AcoFxoFwRurY8WDneprn9naL3DHr3HKzGsQP6ZpSLo
JlTbhRZsr9pSUakVzBpLrxQr4GCg04VzAty5lVNPjBhDdJgnimfDTxkTKrGl5pnlptPyrRCj7kMQ
aFq22tzDtd5F1a+SxUR4jnrrbRQ11gF+JAQWAcfqVGBL0LEVzLC72BnwbrETKftsZ6GMHdnvR1K7
q8u/VvZM38FXqAZi+gSqdXa3RsGWi9mT8f6ZaXH4z4jhFxTgTHzp0HhhU92ysrtFJim0+mqb6teU
DZ7Zjy7mSLZn+LeGTfmz9cZw72IrSI0Tg4TGHtlyF3wNwF+FilwDK8KX4v2Xqoj+1hDRm528CTTN
6i/W3YYgHZJz9KaP97pBqjD8QxCGXGO7V9i/cv0C41oKjDWJW7ebznZrj3cZlIAm2RvAzPm0eGMg
QsN7QPW49fTgIdEYyORh9FUaqab7EikqGW/1uEPoCeDagwqXE0ynltbJ2Mk3DctzgZwCQadMvwzR
aYf+u6bH1U/E9sSk4WB/gKKQgHjx+cxKK5tDXPqwO3KZ54FmYiL6pbUZL+BPcxRGukU1BzrTnTl0
45IdyfqIxeJR5UjQjfjeMAXrOQIkHqWg/8giaiZnZBUeDmj0QukwEu1Xc3aTSe2BnyN/j4ps5ISu
iRYDBCu/mcT5JOf+Q5h/kGTEMyr1Dq89OvrJ24skaSDTmoTqNLTqMXz1dAKo5WnBIdIk5W/O/4fg
NFjGZc1RyeAw1pjDj8AhNwZBVPUqlyIuG7oF5NEKgcAGnbzC+zyi6A2xF4e07tME2h9oXCYgGEFe
9CEUxGEaBRo1ZlFfaIOrrDtFIdU0rjMdcNfg91nmP5Q086XVOMTVioWqPlgijpFwxuHCDIKNkwxm
jW8F2TUSWh5GO9V4vhTNF8lAwWbI2nyo2PqQWiGhZogwlMd75HUsL5LCV2Cvo/flkxhCjs8XwZuV
8SDH6KXvGSLXkRUdW6Gmsi0eliim/kbefR0S6ZrRvRZxBSV7upHMCYKtY+wlpvhd1PwQ/oqfE4J7
Y30M0KIf+uSsYoGtNwyifAmMDsG8w73ISx2M1hbPGx90hG3dIQEiehpNkymrjUZ8YjKiL+NevA0l
BvQ+OkUC1Sf53IBEI0QdpcshuhCXKfQsUGHaUXI62QCzz6Ca5sONx73K+IfZbeWat6wZL38FRSHO
2TFnESdU66k3aADkZGSs7QWJSEpSMmp0MSMbUVz9Udmca8pXiktZEs68XrI/KdlRGKA9o8uAVH2e
EnLvQNQhVeqHQwuLlrazek+BUo/dRYVrn5WMP2JHlshM24VPvWJaVIt0nC5obLrpFVsuxB1aicFU
3Igfw/irnSkX2HfGbytBJBhXloiHAJrJqa5IviZDVPdz0TYeXoZlYeWzEROHArGhOytEU2Ckv3Ra
fiXt/YpqHmlgiEqjBFhEKFZ6y5IuMHmj6hoxg8gk3jxq9XyMx81QLgcDmh9Adr62l1XVzfHoAhPz
VUapRo3/zF/YhxluTPU9s3NdYz5E5yW89YqTUuBmoTuqpMGjZwPsXM0/qUKdghoSKbGgCjf1/4HY
tp5cjUqBBuBmygSM60umGVzqGWMaU3PmQNPy6LdMEdSQHVxRGSXtSxgOS3skemyqYydO3rk8A6Xc
M23Z3AJEC6nMmyrFLwsqP7o6KX7PehKgJvmoWJJTIa0RuRIyNUWBBkCdsylazwt4xoF4xYocK40m
KfxKrd8ZFdICj80L45IMy2duRJfhW4YE2HXWsVsfyRAe+p5ZoEpqDZ6RmEGGYpItZ5EzwXy0O44x
n85Ucc2BkwU1TKl+COH0SD1NE24NY/sZ9eKAPnQe+dODP7RgZbQZYB/iiNb9856Mf3CQ23H1lids
1Gy5dfYFPCODWrQzqDb302p5xxYcpwX9NC8eacSXwWlvnHLugVVA9b1UjmBcpwpQ7YRI+qtNjiuP
mPQL3hHjyK+jlNz0EkktOtF+vE/0xJWAq4BogflXD7tXZufDhwsotwJFWcN90KhQmDgflepNXJpH
ReKj8icmMvN7VDt3mLUnmQWbkLPRDLJB360FPQrk56zX7XbFksl9qOAOraSA1KSmXlnq4N+XBFRr
03sY77Xw0R0bJpqaCmaocqY4xoCYkWDwCxbzpaMMnMeXPkKizLKbykeEVkH6xSx7lZ9UQnaqfIzl
740qqNa+YZmHcYV/0qqe4nfQbzcRbWs1TqV+FbD7JpHSdg5mjgH5YTH5GAhTYD0XGCB0ZxqAcewc
kdOqYlk89m7IddgpHACQQeNiIysurrKNuCb1Kx1GW9aCltkXYSjUaU7EP9PgVEcXVMMBXsFVVG9K
B/CJISXjJq/njVB1pkAWTiDqXjj3KgNL19JPm8VGZNBAJ5d9rHQ7S5ke5ZxW6aSr23qHSgas6har
gSVQRk9HEHGS4OCjbwwjZ/0167DXBere2yz8bDlJ61KxAGFx5/Txe6Ur+x7tomSegdGLhDEV6UHg
sYgV/NN3JV9cRnUI7HaWarkKBy8BQRXyPLFzcyMj/lRk7X0bhvceBC9syncdrRP5sBqA2VlSEKUy
NZUD/ZK0G1st9wm+qKU9CmYAxbDZR4J8tVeKijnqjpJCHC9Zkbsx/IsNgjb9kTLLZhI+xAV/yV4S
Ga48B47odUToaKKvcJGkJebLqtujbLmQVRoFBqD0OyUNR2yPvFsT8xxN0J2KgWSJROsnjwIL5kpU
qCc0W6hI/zA7cirAIvkAlFxv8KYKMEYNrNMvK/lpCNTrjvMqX8LpR9go16JdKwxoiHShc0zbkUOC
SqCaaax5n0rAdvGPaHZnLnOjvdaoRUmjgA6BsWAMvJDOL0P1E7nAHpxIUDhfkdt2J95HkOgsnGmN
Jy6CiH4pIiULEq4eYsmPXTX+orgLab296ZaRkKR8qch9V+S+2Adu/2nMayNScEmoo8CpZyCGtbdC
OLZKOOPgSFbE/EvFYAmmGUC8U0hQ+SifaoWcHjE5DlV37LP5yDm+JqKT/9UtESVatm9bdD5NchqO
fGjJQdGKhWoj9v7LsRgbQ7SWQfhrJaOqJyBuPOKbi//YPrlNZ6FWT+132ht+Bk66tgqGEKxtUPdg
0MJjUde0dD0D61cUl5Cr7HeZyoO4g0l35sHOW64aMhEscF9dtO54e3eMePdpxvbIiXOcCDQYgoLy
fyVgl6mvrjMWCbVTSP+/HhSrOMiqxPil8BIgzw3KWaX7tcTRvqcsHWbDtVobsETfnE1mVxN+1BLA
xaotW5Ptqj/yT62yoHcKEmkI9Dq3RoW5uTzXNBS5nWDCLtFBp85/i2iwTF0a04dOijIdv3v8XvTb
1wFaMMDHUD9TbDxf6Qwxtw7KWqccvfQGlCtCSmLUc5hpV6cn2LLXNqWkIyg4atDw9VAZiQEzE7eo
T3oIR7oidn7Kvfk73ltJdG3b9qoWsIdC5G/1eNF58MVTKlLkkCQ5IrikyHH6Uic3katTn47mHBOG
NV20DT5Ct6pcEbWqt6i07nhFH2W1yXkN4pVVzqE2i87d+mU2eAfg4ZieAIJY56f0c8XnogIdlwec
tAQD/R9iZd2wUzxWptJipF+1nIXxopFSja2iOGqn/TJQzAUKI2bJVQrmYAy7et+siuAlchK1u3Ls
nTw+dYCCxxku0X2cbtZ3+5z13rX2NO03sYA1klHrYyktW/bZKtVfjRNgQhZLck5M0W1V3lyg1Cdl
eEjYMhEtWmtUabPbG+tOVbVHOyWvto/fqshhoufplsZo3fJWffuvACG6ATSjQzLiM8wQZRMkv37W
6XDy0YcjgVLjA+NJr9E1T0wvZDG4ueqIBGZNhKkh+1Ogjv2bsIuVp1bY0y/gpUbP2VJmyIg7oKwM
w+9YfrdagjATW/8a9Jxh57aWxsH+DDF1YdbEakADslB3CszMZNdCq9JxcMl4cObsiop1re85wphR
/8b06NdFG2wVN/7RhuCIeSSsRqmI9FJpu9jmVEjp85IURx/apT72b4v8whkjS6/U11Ccjasto1rv
l0u27GatuW8UnhLST0lIZjw/pfUWgqj4KRClkzfRLSkWxpVSsSPlS098kgoYknghMwIpd/SvOZkP
Cm01ctHajH2JySBTeH9UiHvCq1awxkAyuWsRK7XI8UJeuFUxPMCthwIjfYhp2jRHBBEMgZwxfkQW
4EgeuYh9BQQnFSC3cVjBxccPJaMsjvFeNKAjq+6q6tL1U/rh+2SHY4fIGMWg/DGLm8gp09czBwJT
hxkYJziawTzVqBUXY72UCAFlAjdUbwoWFRPHPWrHI7wBB5IcBzTPRDSck98tdU8lB1KRB2dwzc4A
ebKUTAZOpzXfGzrTbdmdwP8MlksHKiAWGZsjL6vKtU7toXMlF0dGzwKteEFIohKL7kjxln8KyPhD
mnjMdfu+sfZ8GHqkhz1bgW3ciSF1LB+ysD71OyPgZJ1O5p3ZPcnTodfJv6J+PePOi0EmJ+mzVs2H
XC0P/Z+ryy9eKyX7EuVf2DfzjTwva3uo8BoV7FWLUDXZxb+VUAXiGE19QW7hVHJ8lvCwwnciz5wR
xGQwqwLMNPIOSj/Re8r///+THRLRp51YUp11RKIq6JhKxnzP3Ox1NvrpZcjvdUtJQwMEdGhKojft
R+kDWdlyitOAjHqj3bVgFxf2DIzCi5JQU2rRBEVCUwYLdWqqAvuY/Nn6K9Dc1N11QEcywhFrBc8Y
0INhv2ONTSqluPl6PrPmu+DCKxGR44tlNik9pf6smYaPDfo4EHQENKEQScT0sE8o1R0trruE8DEX
u7WKS6hhbYeEwxOs9EeDGf/8KUPMAl/jlNZAqJB2ipr8LC60qNGbmkVvEgGlGrlYjQT6fXkaCqAx
dv08ZBH2+GV0+HdWegS9ke2/idiXvcOfuoQznqAkg4pGJyMYFgk025rrPEUSy0PeeuK4CVXN9OqY
d+1JQALMto1kP1bsDuGVNELUXWgwNwkxq7rytiQ9umY4meU1r4HyUxVi8W3Na7UcJmvklDrWKi7b
wmsBaNVMCSqsq0Uo7pcgxdaqyuSAoAjk7eaciUYUpd3ORBgMdBcGH1LrErdtZXcSy61nHBr+yvYL
myVHlfidLT8Dc7g/dXqD99uun8mK9xRy6gyn9Qd1EDomMuqu7ag98jdj1c6SNZzXFEs8VTB6klIi
KY55PK/jTACa0PIAR1gnkQ/jbCCxAU1Mp9T3xRiu0bem3AapdeRu2JOrySTAUm4mRVWU8kBRUcUg
oCj9GZriIU8YdyJwRUSF8VEdGcjismj3YsbRK/9Ztg8z1KJDlDnxtFtVxckzIg9Y453jnShnLtgX
u1yzyzxBdd2hocolcZ+Ed4DSskMOJ5+lWzfFfoMQXjYhRv3MHEaJaFxXUudKRt0ixJhLN0FDfZeX
C72fr4e5jd3/zlYoFEvEXr7Gw1JxGEps4ruVvPpSewnd6aPCQoY7LDL9xXybWE6ErED1Z/TKTFZ0
KWSNarHN/5+g74nyrtfyM2eS2rLdSpi5C8KrXCovAvDbxG4nKcdYPKCytDAb5JOX/u7F88g4ezG4
4BxsxXY+vQ0y3BGNpSpTQuWdKb2OvRjV4HQUmKWiiCa9TeCZyHVtr8KgS4QEnfWfjHs2jz6E+p0S
9FjFrkGZiV77yKmw1+o/YJsR8SJLM5ajBLccDOqxSMMAYL5xTCeFLDhj16iOgtVTaHmp0Ns2w1Wa
flux8q71xls1TQA1i2PnE7Fky7HbDyCxs+HRvGYyaIsBdOkUv1rmGWQVulO3+mCTWemPvriifL6E
VG0TRmauKFsUEfB+Tg0fQ19ryeCD1bCQJsiXcTqQJdOsBJPpTfI/8gmZUHv95G5qW+vKK8tx17or
8e+aE47tSalDrhSECQ4P+1MCxtC+49WqG0fsyaFFkSsHRGHbifq3FHZR58MoBuKqoKnNXhvAtdXA
Gdj/o+m8lhvHsiX6Q0IEvHklAYIAQSeRMvWCqFKV4L3H189Cx70xoZfumSkVzcE+uTNXToxYRYvB
k7tBq3naz6jS0MZ/Sbh3EpFd8ayxllnEd3Y4ojk+AZ8++3Wv/PSgolN4UNCvRLU5A6oMpoiwHTV+
+tUg9Gdu3XS2+kbZyprSf1HeRizyMe0tRNLwdBsEGBXgfDmciBXbCEcWnSglID5yrUhQcsZ4yZg8
gHTSsBn+fICrSmd83n3igMOoqNc8EcwPROmtLkq/PurTp0nsRdafIuWt8tRc6pokAWnKTD7oUCsV
8QtjWkJasLM7AEIfSkXR8BXMGbMoN/XsjV6p5SsC2QKTUdTiA3xY3vCD+Bc8gzNzFxOt18F61Zit
ucdMJ1lr/ZoTtIkIDWCFWkkmAgqg6uxT53K2YB0L4/3EWSHlh6FHmRX9WKIhCE92oqyHElNSmrHu
JFacBhEOHe4aFT01EwtXFUu8RHw+BsShk51vBg4l+EsREB8uEO3vLiKeVZ3QzLhpMNzftlVYhDQ4
49HQ1s6r8czwUIOGkXMr5qqqapVvoWJwo0yHcBcLrKJ5NRs6FyMUN5dIllGb7NEBd6tc4oiTmRBV
RZcP+2FmcquLfyERy6qjQ5yH+pC62E9dgFCK0e0H+V9qvcXYS/BQxzyjR2sFxOQUg2DLpf6h0C+0
ydWRI+mfSgxOujXPY5fzbEE3SukKYGfTiRrl9lqQF2JgpmNQKTGunUut8xqtjqJUrOsnqAqdByBd
4BJaAQ5mN8vpTBdRZFq2uQUGEUT6OT+qLYTKeKAnkFM/K4isASdjWF86p2H3Pobg/IDtjGy9tKjG
wEhsYzeyX4s06od5+iicaQVqalezVmJLKWQQPAbC78p+Ux1P9bLtzKpjhkFe6W7sH7DCvs0KJ4Sy
3jS8/molBz3nDgNQH/mU194MqX9VSEjN0hcwD3DAf/tlOVZcNUcaFxZwbbV5LvRvUyDwM6M/4kdW
aswtpPWUtQhmsQgqKQ6qxDiZCwa20hUxX6mG4hviL2FIgwFqmtGc0eiCjEYKMmHG5p0y7QhH9iTH
UAzwuSYYNXGVSN8paU/ThJojh7BJsSP0f16WTF/jyVwsL39L4uVIpoLKbC9u1gPtAT2YtWjNqRTB
Mpb4uiTy9aPZTvYadnbUZEzYSg3qm0Wk1rkynQl5Q6B6asCLOMgfK2s3PFVA9n+sRN9Di0ZxZ5cx
kHQc9RzK+byDquPoKZ9v5BfEH6k9SbzJxn8TGa0m24Yh+B6i2Ff6Y6RTvsOW3dTvm6grzTFO1aMp
Es2lfBAJSZIvc/5KUmJgW/EnTNdjZUjHkg6VdESZKpkVTls83t7UyxSBqR9FN4s3tzMNb1Q79dIh
IoeirLVrmphVz5X5Rs/vgdC2gpJXcEhlfyT28wmK2xx3dK3zp3paqWGBJjuPolY0Jot9GAh80Rbw
pZSKyRNFNuZbGXBiF7FTL/ljrG9zl5/jMD7HE4d8KQb96kwWTn2be6mdd8Ojr6x9MxZkt5udQBev
xZs7wbZY+Gx4FefDSzl2cRSGpeVxwTzobm09jSJoV8qI+bfClCVaqjMfTqXpsmkTUV2T5BunIlMs
nDR4AxmXRcrMm5FsBtIhRhFUSWClV0EhakHTSa7ic71qmUQyxeE5GcHYZPpqxEO4Vode89VOhVjb
eRRCE7KWvOZ7nBRvlITTivuyH9ZdiDyshbvuKxEAm4PVmojC5LjIqFz4JGFVd6xYafbCGiOldFZB
D9KRCXfZaF1xoHS58Uwuibo85K3L4yl9RnV3ontDA2+W0e/W8u4YsFMiIFmjKQAlwnhs2FxJF2V5
mIXyEGf1LeFJNj3QahPyXJ0SRKzkuyp7Xz/RNSGlGG6iChwhyTF9DG3/NUfFl8D+GvR/50kk/dRQ
cX9h3nrIPGqP6o+QTu/6T0e7TIwZAeRJr4PhhNZmwV9iPh1PKdT0FfJ2XRL07bKTdIjX/6742euA
bXjxBxSBuejd3OcOGu2Lwz5dEc935qzvWHET8ZU8gohX8h2uuiY7oAx3COJyKd+EaronjY8U4BIq
iFs2upAlakzrdX4Rj6CRksbL71GdBUkmBe1Z3FmZbtOuG/G8U1QRChuVPqzixFP+K+uwokvLuXZT
vCw4eRXtrNQElRPhHF2ja4if3ILDMCYhJK4nwzgPQBJ02gGLuIY7ZWHk7BdPAUsNNMrI7BUA5ojY
UOBTYtA/Eop2zQIowT6pJkcbGkcjlFCHdspTErpxU2zNZexysCvPTBYyH0x8S9GI4rJCQGL/u5LD
JPBj9QcV+60sz7a42RCHqonNLPVZFmoiF/Xn1PLZSADALkBWcCBK0nMO9y18JPWG/26qDgZBzhms
FC2otx6Q8ERzBCTTRDtkFo5ZbR9LjgWVBOYEzTx+eZz1xiWYxSIQBiS/RoG/oVHcGbMqHi3CXk4X
Vo7uUF2QUv2wk/4O5IsVnSYiErHKAZRe/zeWoJLxsjQ9xjaKQBQIsXjWJ7E+wwh3pOaZlqOfszhK
9ZthsChVfsvYHXmuIosuk+QNCpu0OWh12X7hXizPodGmPoV2GTplik7p5h+JdMg7upuOIxUIKYno
nXZZZONW9Pk1ytpzOOg+V5UPN+HMcmMS62I4sDOJXBJqxMBmZh7LhzU5ni2rvxuS5ZqsoiCxm6je
meIOiEkcAZQwybTCYejF6YqL0mBzWO31gf5UvXqtSFCogAPq5tr9KJP+1qXKo2gYwu/xo3pPSAdy
rTyY91UkJN0w+xc3Ag0lGT7AVSZZPgBW9BG5A2GFWBGPZTgfufAZRvns0/4RIvAnJAu01Lz/NR0D
FonpmBcpnr0Oj3e/iMeZ18QK6uiHsMS+dKsO4GrDF3yH2bVsnkURP7lKvsSdnIn5HK2emoDuZgNV
MhdAqbMU21IoABuHb6DVDjNZtjAA4iWpoxyrsa+xGGuDPMYyaW7wSOOkD6NdpboDLeDAdPSypF2s
93VheUZCd5XWU64juP/6mFIT4J3pfaLMmzWbYfTBNPmF/EG3nEvPzn65xWbqMTlnm6RwlklfiVBD
F+LerfVMKGbIH6ovAehUUNsrMG+9ZTqkOFsOsoqDTOQgM5EL2Sbw2ZJFUHeNiukrPmVtg5nEiSQn
Df8WCpV5cFdMYjjpRFkC4BWz9GgEOzsLSpCcxARosLZ8vpSKIiq6KmoedduWrdsTSHv6+kTM7JJL
R2GtYA1QW48dQzfBHqn89KNnnO5SnvIzJcdYDuG0rxdeYbfnE2VAYLFp1iNEfxwAPeBk0jmhix3X
16BeYmax9SAqqFtxuJv7Z35ixy0SlgPCZ2/vUVm0du9vNl/WgQ7L4eJIeBEsBGYLKF9w5Rz+EDOG
bcRjjwKnbh/CRosA9EFxl0mtW91pABkzgWiNGqZd9FUqCcvCW245ix8WLwuRAKMdqA25RrkVhHEg
sncx9uKXjkNDu6zpnYgkvD+I6q6GnZCzA2s/rURMiQxeFPzlzMN7/ZamyUNXdogJsa7dihndgntZ
/SqVROBJUiTlHyPkYYF6Gu4z4qR6jsRAx8lsuhJVYjk/9GdnvF0x2HR8EhJuxIUMU4KITLPycNUF
zQuXxZnSdz2dWZdV3gAUbNFowSFDQJiT5jqkT56175WMMIhcqA8AIrEnzBBALIWbD5hJiZubs7b4
bX3aI1w6nJVyAJuNLXo8UdO6izFJytv7HVNyHpiUWeuTxXBREahIggZLD6nQEBsan0NSEk485gF7
wxr9ndYjhr3Z+kvfL5qLrSTvjSYGhkn2R+FaioebTBCYRHCP/kTklO9XZFvImQl3nHDEy6Fqvlio
3kbLUGl9Z5AARKVy1Fvm+7DSIh1aB4muynAFBCw7Q9Y7Cd6e1tD4DCZoI5B8guRPghcGl68ZP3Lg
qgRGMmhck1NDaszoJJ32MiM2Rbl2SvOsEdS8HutEn5TmsB7gSe8k8/fKzFRiIVwh2I0l9zx+d8hB
CSIcGzbMPoqtqycdz0ABzwNP3aYwcmVsuavAIwJHHDctJ3pxhmurRVd8ACmkfM7Q91x7DWkiXSe2
BNHgknjQx1/6s+t/Kqs51j1lPAmlnsNj7b6iUnEWpvccY1DK1q74yfD3rZsFPo9ONVWdIi4fNmFg
1gO+8KcR6RPTjtBgcong97X6hYqoiatzytZef2VLKZmCLTwEFYQyH+3Q+FIsqEEPhAM/iw8KO1r1
0kmS0yedk/DNKbgjzxizByiLU5XYMoBmoETQOmIiQbi0DKzhFRUDAd5kq3XMMQYo2FzzAE/7QVku
Y00byqEvTUhZVcBXSMbWJOHUQ6Rk14HX0RJlKnpx9a06RU/yTnX775isv8047MCKtivjOO8/YCks
OYOGeVRcNbK7TwAJiBKkosntY0gSeI9pzunJ2Cdq5qmRE9UiJVJFEL5N8jtgCHmMA8knN7GUMyoz
kWP08G2Xjzx5q4vdAiCnSAKTfHEFppJL/zDjkBlQJKVj0eBtXOgP5ZPbQlk8Wzl138Zdw8Uh3Wko
6SGfMhJsVa8sFgiKzjp6z6nfFgncGXoJdS1EJKsZhQib0/z7q8TPtvIbTfbKHhOHELdzKC48f5PR
kQ00KzBcMZWqCgctjApmkiAsU/5oZ8vQtxNn0KYqs+HEM6yyFiLl6fctMyWYflYq+Ge+5SZ0wWJF
53AC8erKg0dnrQIpspNJFtuVsAkJK611rJg7EDPFBrJG/gVoX4BHEWolmLBWzgcT6WDVdr3iGRfw
2Fm0payYkWAlFquLtuEO3LhAqvWUNQm/UxFiMNWrvNt8dmaOGaEFCwU5aVlIGvdBFvL9ECmV+P2S
VmtmLppEqpZVvQgnzdapbC2qp14hufNlMWjmqe6Ydf7BsPTC2FetxJOM0ZMRSAq6HNs7CdCpSW6d
uVxFjixU4lamMgXvXj3+t78fkCGSpHVSvOZSqO+Nlm0cathQX1+6pFTTZCgNL+bCra3SWTL4O54A
ETDwCZUBNNc6yBBfwHkbk9OjhSlyd5BQqM5RKh9NzD/cUYZSPEdiwm0ZxJyCs52l+jzbWhkeKME6
mEZHMQ0o78EGlZJH3C8arkXIQwIezCNO3gXJfaSrASQgeOO/NbTml56wr5IpmLCm0qYY5mAdqFqg
vK/WsIb1lPSquCR3S7a8k8Y4Y1XJgXbo4lexa2B9Tre4a+wN7RqeCRtAeegA/A3b6A3go3Y1nUD6
NYLZtnVOHOuR7lrhqYjU2crzIV6Ye44lDuDG5pMGKmTZ4yEuhMNIdj3z2ln3WBdQc/DHhBGizpQq
snIamiXY9uMALeZ1Z7gYoo14j3iKggyCx+Gg9QRAMjUf2DSzX9RC0OJ4ldHUuI6KTKLm0B1bAqtW
xq6n+ZhUjfTFbonlPR2Al2giv4ndCi1ncruwc6kGVjPpNdV+KVjwWYPcKsMJjSq4Ad+l6w/bpU4F
8aacrZddv3KKiO9oZTsloDEhYe010aCnJKU9QhpeeQbVvLyTTLp/9ecGTwJ3G7sSi712/NNZbKEc
PBC102mDbVarrXT6I1GnN7aNOe3KFm5FSidsMId/VAbbkGNipECOKYR9ykm9KLfYReoiRrnlRnuM
jYCuticpk0XLw7RhpjCoHGuZ5GFmECGEDNCxAKO31otNN3oPx+QUa/ppXi64Q9LZ7ThWhrcKk1OV
Wge1xzRgiK7BVzxZq+NIi09j3bvtKOlOHYPMJbnVqXaTeboIfqSIvhDWfm5hZ3ZCvCzOSyQqSZPn
fPCUYXUFWb0YQCoyOO6sju9h23rJSHyj9juSrjnbnGyAXgpEs3F6LEPs9BxZq04CMJk8eM82ZA4Z
z+paLoIv8KMNWxlzkFIQUnCLfokNcRVaU9E9kTcfcG9gRfoGSgGvzDFSHZOGsQkHEj3lQrplhIix
ARySJHde7JDpUbrUMkCfpTusQBWmBnLP4qrxsy3+lqnJHyrSUIc/kPo6U2WhpTZu+t34YvShDJm3
nHXM2EoZmCVE1ra6GFhcce6Vb2L6Fy5qKF/olk0X61RldisQClLhKF7KcpdtHaWLfslm/RIlf5fV
N4bBremn0k6Qp6bCbvZktRy63LA510HSkfymXFTIHlpJcOC0nsYJvCHlJPg4kDDjLr520bV7bbKP
fkvhVAeGMhZdCYqazPAjsIdjDzSvJHMecXLpATuCzEIBqYmAYr4NoxzV/mJ10KtpwAKIN8A4BAOj
7BSsnG3/WFf9kS/6Y4G+WvAm4lQlLW6XHR1lhp/WCpEQ3UabIpu2G8YQS3996ApyZHPyug7RK+M+
DiyRROwCcGeXRBgj1ZbL+akdxD2+HKPjBZoMX14mEL1OL2aXXEyfiRheAaerC/aWItu1r2WbHyPp
o+1RxzSL2oHpYKi5u+gg6+KGzYA7jYP70ipDGSrRCuzQPKzK1RArzqBDxZ7+klXAcNaV9AmT8ncG
EKRcqRh76nn0KaNtcCOfM1o6QTx28JNXlklRfx5KvNZuKf1eBI+7EvQWA83ySYMcSh80MIFnHHUF
HUatzQr1lATxDe3auLAcjLlTCpRyOipeiLruYP46ZZr4jdr584pmnsSniK3MJ2n2WnY+y+6T6MB+
CSX8lnGg0UqpCQM19IB5f8UGXUBSoDOkirVtDejiBJZN+nIzzmshf6rC8B6CVMjL9dIDoZV7XAiT
b+p81IQfogNOPJHkA+4M4N4gJKKW76ZETirVffzjkHbA9ynPvorslzSrF31YKPhVVPmkcTk7GemD
Wqxpp+MolhBaSvVqtu2pGwzfpWdL+Meskmnd62KN97z0rHi+aK/ctrIZb/GvBt1V0O89jUHZ66Ku
t2h0sv3yVZ/qQb8mrpvwIJxNYmls1eIe17SEXjJg+1fKd0srn3LzpiTWWfrKp/zaFMa5bHDTx60j
qdmpOMmXPjxi6lXLGQ8rqbMs9M7bumy75Blc6nVgKY3lyToMkB0+sF7fvyS92PRlkiWkTFKH5CXU
1PzYR4Y70oUm3FIW4HHa7BNOWyEKqWSNCCLs8ISsWbDrseHWOP9w8vr10OEgVG5MTsVonAQ6upO9
TsvmfmegAu7y08CzRBecfM18D8B/iOelOg+5ddSJHW6pkLYpqEUc3QRQX4yHgocJL0lo9SwEd8MQ
OiOCU4bgpLKcXlzcGNTIs6nHkvw17MEc2AaPpTkMnVl5zebyqOV4WHtqepZDxWAJPXvK3hZ//EzV
LJjBbUXLZfhZfHkFjEZvYUY9c8mGIxSmN7GS3qajQBjvFJU8i4X5GF3juyztY3+i9GZc/CqS3aru
gH1UtlLqQbP81TAOY9m3LXPE52ZzGcfhVqpSGy1J5Jd00ZQiDRQL1K3ecoe+cEGQmosD0Jde5E6C
/s5jqXBKW5UZdKr4DPo1I2qlrdhfaJfaGug0MiVzgD8JmGDCzJpRNF2c8TXXOro7hAqZuu55YukC
xoHqSesSt28Zs8Eok1xyMib4/mpEODRIqpRad3LdcfymzfNRqOFudbHrtr1rhgd5U+4mbW9E2rEe
YvA1AfXpgTRQb20YaL1WsNP+lATiFBPIvnaBZOYnqDUoqAg2DQbEbQ9FjoQDUOVCkMkUYGX5bdKj
+xYbiMDe6eP5TJDrXKhEUY0UVubitlF0yQdqOXjqsb4h1S9PD0vX31RVf21ESlAy+qIRgHrITP1R
ytA+ID2bLX6MHJ4WegmwvhYUXhHWp8GC3GDWpz7JT5JMP9e5E9mbNrdaVK8ML4ryoQ+zo0HgKMmG
4BvYLT2fhg+sWNd2ii41ZYY7faZpZLFXFNMRdSkc/NyAXDncC0y03a2YlHPU0W8KJ/tIcQE79wmS
FmNG5qpsT4WyP5RsXTXI/K1JbBWpSFlhNtT2iDtJvOv4yQC5skZRotxvBcwRIMP/bzzfXByRebC6
kHmJX1HWboMqXE73OlJcDnsk/cnu9wqWhlKc91GK94iI+FYurM9vRsRuLxbfAIOxJ6gGt+on74LV
SuW+yF63fuqsv2XW3x1PiS57ilb5qKfyTTLz116rXAFqfczqqGfnSyp3EbcGlG1vz8c12+vfgi5y
LWE706+eQHyx/W1OE1RzWGR54pXq16RxR06m41rlR4VH1djAmj21r2LckywCxTcDe+Sx5IeqAT0o
c2hwRJBiDigONTw01k7DJAEDwfWIv1cm86tQ7mdypc0xUcB2K8krkw0J4/duSj40Q/lIuTu/6Gqm
xtEqJluMSarGB7raG0GtmlKOhIfWPurEw8ouTynzA2Zr0lxcLBt8Uhl21hL9U4sda1fOxTEuWdBg
68gQ9kJMFQb87LnerDyXwWSPxv1UBhDskfkuOhRmilwA1QLFO6aKfCQXvE8l7Bo1aURqWym3p6qI
plLJAsqoYBCZ5ciN5H3Tbf62Flfl5G4Ps625tfsi/Adq5DiYV0zQo/+CPCt0VmlF9N1C1gawUD0a
LX4bE/1umu2N7dbcnliQMyldko0iQ/Gj1OqHcsvIYfOyWl/VNM989DmVnIlkE3yODjr6Fjt09W8/
RExSEjuAyK15ouhwurghIWzjqIOQ9XYrmRPJN3ZcdLgH89C2SLsP2LUNA4PiTUAfr+H01WRlRknh
7EA7FevjHP1ZgXYI3bhPJAmSTnKMTiulEeqh7MbDwIehi6FVMLZs/jQ2SPRlmRieJ0c0DpNogmgO
SvJIFU7Szm+/tc3hzUKl/qSAb74u90KUz5CTr5/hs6CwIXovuCsa2JWWvXmWOghFt0/clRj1QgDD
AzywPhTQ9Z/hLwm9ZIBnHCx+8zN/GtOHQN+r2FLj5QDDWGid6dx5850r+0hh9oNYqKJ86IgJnbP4
CiUMhU6ipvjJTcufRqrt2tO9wZgjki2315kbXdUdTcTFTSZLQyp3NnCDZgN+QJ6ga/vMNwKYmXgH
Ro7OINJMIRFEXalqjqqb2gMBJdHOcHboflJqEKx2AhrXXdrfGTVPabPCrWNQbRO/nvLdGM92fMTW
FBIgHa4BxXzhW8oTIcJCU2w53m6Lm1a4UPTPcmiOUt4f08tXLy9ubipuDKhl5mfL/xqbfYYOpnjR
sVkrLtjsJQbjpkOIVIpAFC8vTbhOvEYNXoCCC6Wz/CyUa3FYugo/i9y7HAnccnhBya3WZB/Iph6m
dxPAFIwe5v/fJfCWGsaUBmNKoC1bEugh7/e1xIblbTyPjH2iwMriBDef4nVsAWV+AmZ0wuF9GnPh
tPxRAIfzaK+BVVbq61i4dJPI8FCY+CBCh8fp9v+btKXTOK/RXvi09nyBQ0ACNWPcyzLNVMjHZFZS
aI6LSNuJou61+AO7rf0yLpZcWCr3aTw010rnxmXR6wEuHCbnRukroU9wGsVMj5RKDSB/uUP3xs8f
DBhW9t9f3oSvlWyh3U/exHid/YybpXJYMC4t7/nNYo37zhrca3b1Y1bTi8yl0xh8M5wCwkqn8UE1
gUsPO1Cu6vCntWgWowyyjhMSwrQ1C/mR27jyPRTaXfqkpcY0CZkqRHlyZHrtfXBmUn/gvBVu8/xH
qoy7RKsNdiih+sISc82L/X/erif25TGlS2EkgE5aG2LBJtBTlpD09+yihFnQUL9lYD7Q/WH7x5uI
YUfRbKcTmCYy61Fz1WTVBhEq5pdWBOZp4gZVTJ+CFmdQ2fU3GnRBVmghsTDAw4nos4xmZxu7Moet
7qcxwA1WA7jGsdPJwDRbrKPV2pxjszrHr5yUl4KJoQOqo+Q0kVcUC/eQQ3kRlqTA9UcWf0I/p5lh
PxOF4P7klr3uGhB9JBm37IQ/TlxYeeKOqr5wlA2z9JHpr2aU3lut/ggV8X0unQQOY76yp4ka/0We
6fCCVyZ4WcV84eV8drfRxGze61UD2yt71i56ZVGfQaRJ6BRt1QxOaIY2LBE+QS99x0rCDIgzh1kR
Qv5d8ZugLqQ7th2mzeb8MqZGlTQSZBQTrkRizl76sEjOsCf7yZBbezRcBd02LPug0Tgec6S8fdgr
APeKPVVx94q5JfWIlvqfaQyjusRICIQgubTjcAGcdN7+59jjA9R7/T4fMlzRMGDOVJbJEOcFBkeA
AhwOlkYA2gMri//PhR/hFAI77Zkv8kxWhBbYhMMaH6QwYC3jpAQQ96PzdzLhylaDda9q6Z7eSrxh
SnMWWCTKaXqlg+TYm99TAnu8T3zAJ3aUQXtfAgA5yj4jqVLXq6cg05o+YvfprN/XT+FtLttnJk2M
UP1O+/7MuesA8CnoXOHGmKVASCvyLEyTWBr2goZz7DuNxNdla342MflcMYv0qfhq3llPV2StDKiB
9wWstjs45C+vTZ3fsKNHnGAhhq4QMucCSTjFyf27+B2BkvkM77U1vn+mD7QtsDGSW9DN2Kz9M3pF
d4lWvwSkOtMqfxg601eqryKu73Wc3rk/3qxyvLGlWFQTOn5xHZP2MnpjUx+1nkAFq7VixkEHZW80
fsp4s6FgN3pTs2P3Lrc9rSlVQFGGk5kiTgPjtKz7xRkYjvaLDMqC5WD2yr/+FDCXbG8iDlDkcRo4
CZhRh0CSIU6fNW5/jb/riE6CCrU2Xjn3nsFPv/TeHDvNewLeIsiIdi78KNYznCFzcoJTpsrONHbD
DWElaAflEPJtEjwyoRekqr3+M3KJRO5dP8KELklKu/bnfjRRLLVjoi0cihhHYKABHFzeahmAPN+2
cnmNNFIwakqi4DQHv3Tla+P1ZxPJQYq8lwLef+hauch8f2iM2bOudTCt9Ude6x/Vb6FLH7zgPLUR
FC1UpAHSjf2JAjLyl34QJntv1NIOaQUbgY8J/Og+LOTP/AHtRCZNl9PfHeW/ty690VrO1L6PGQoh
FGGsKSgO0j8jNkHBqYFUjGcYPBTGA1FPkqsSJRtUXFCpKIjXK0yfVvwY/iSYFRUWxulZJgakxUZA
tlEugvpCxKxPwWsXYLFWNhQs96XGm8n/14CNiqOzfGr0Sxxk8lJMQ0DOcQbym9Mw1r6zj8tEoCbr
3ml6k7Zdcu+vjOgXESbphoXAuY4TAWP4e8axPYpPrnPRTcu27/SuF4ST0GmnrZAIN+g+NSIfqJGO
g5hdhS/zTbRSnC3vQGgDvQRDHjae9U4fttf6xbcYsThqq3PH3Qz4+CznBF3B2OB9ixZIXoiptSke
J904dnXmwVDHxmgSXIrKmOFeV3iDxA6vU8YH5C79S1kCUMc3q4VD5YSArhuKdkmtBjkJqut74s4V
JgcrouBtFo/W3sRqEh9iStHrk0AfjJCbDhVfl7n0G6oQkn2P64+oQlGeVteqxpOpDsHW9C7dP9at
Y3Vfhk7HJgGm3Ag9uK6/LaUOlm91w3uzrIIgk3jWGSvJSUnTQDiXhnmbNMT9jh1fBWGYgy/W6tcO
G2JzhvXI9TY9V5oZdF6e1xdJ0c81rUUdLAnZaIPB85dkwvJ+1KkPLXU6qhh6LbM9xNSHKt3qCNzB
EdcpJ75GVsq9dQ7WM7pZya5DGA8N0gC2Cldr1p1UwDykUTBS6O9gqka4zmiQCf25YBrSAcDHy2k5
0lYUAsbylg9RI3XR7KAXUA31ndlRQRIdm0yum7aGjo6mw7CBbby38kuy/y5YfcFIgDDgFPSmqbZo
iGQe1mDdANKtcf2QObH4/9nsuchjKHqvxvBvAkhYf2SrcYrr9JQRNe/F2lNtM0BmoxBBHO/ylyDk
5xlKmDYFIvswJcsPLe7FFo0aIIc2d36BM5ekOxv2Ay/saSA8kmNs1nr6I1VH0ESAt/BkONlg2VBr
JmWwxujrA+uC7HabnRywDjSeIVXvSCSQj0wWiAbuiMGNcUnMCixCNq0bmIwaEhsikIhu5H5bC40C
DXmRK+DbTDzdPiSoI9nQeCOyEqP+toz8z7ZPpJe94s/ot7IeEGqQq+Eyb+EPf/hMvDhsWS32Amtm
oOMvXHV6UY9Uyxu1X6qwelmLz/REc0Fpk9eQvxKqRUOsOAM0H+MIW/r4XZ80nsciyluForRSKYuY
Rn1PuEEYA3cpGaEk+bx2PDpguicFzAOOYUvkKUjZZSXTWQN9gdLIdJGdBLRl6I+z4HW7NWB1COmQ
qGSpwFIwr/m+t+bjkLSYHUY7lJ46Xp1SmN2NYTmyp6EGCPi2rT3wRhDi1kX282yLalYpCV9tv4J1
S+hGlb2WX3ZUi8PwNiMaI2HUf0JKtaVEgU+TuhJUpRCF/yVRQg1iuWB4enphSYWUOP+lc6aA4zrh
ueMfaRu+KQ4PAyjXKMa2kXeHsSIg9hqPiCk4O6f9LK8PPENvmzWL+jxZ1fCvfSzVghe890X1ksfq
YSLb2xOmHeGCpCQFot2jxfhDwvSRcNxpH3ITfe60YXxEu9eJVE1xlgZieqo9r5gbjMwtIe9oRu2W
Jm4O3kTQFSPwO1IouUXCUZbZuVB6W7XugOBkiLaRoE5jDx+rPf6vmtxGAiOwcUqv+A2Nyc9p5etF
HiiAC/hVIiDVgCtEwq8rZsbBmM6mKbzyxJ219EORpXd5yN+Nm5S6Omxcnf3pUViUt+QA14rSZ4uO
NlFeXZaaArZZI7uoZngN/+h1cS8FTCjSa3+mUgIvVL1AQUGQylJXWRte9R0QCUZLGqPHa5Sa+5dw
ibvJ1DrNIyxDwYxI09JpacrdL+If9QAZ/i7/ZE19C9vvyjA/tskDCCpBkP5bEgS30+ZdZDG3XHKZ
FhoBz0O4exn0vqNOTjQZMajREPhMFDuLNRAB06bDR87nZyYi3AdUjWbzLezz2xLxRQyz6zBPl0la
zw0ZYEtnPR3vZkE5EbmfPicAnqV1/hk+6sW8WtGMiRfcIqR4dPcTt/s+dwniuUhY/+Cz0vB3mkv4
O8+/A3QEBd5G2dTXlNUIv9LCv6AdibS7kOP+o5wiTFh+dmdh43uCrTMj3HIEf6v60NIrYdTN5rkw
1Oxuvn3MmuJCZHBpLdhSRgZKG+TviSE+r+Y56xu6fKchO8j45hj+9CW+RUeRRRlnkc3+6H98nceO
I2maZV+lUOswjGnRmJ4FSdPU7nS1MYSHMK21Pf0cdmMWUzMoFLwKyIysjCDN/v8T9577My6V02oL
u2ToX4vfaPAvcaKeSfnzK1aBEwA4eF5w/QulDdvtS281AkgnCtrshj1XE9/Mv+NPOVpZxKz7MgYB
1sa3bJPuTBRzBD12TyB7Q5f4AhBMRxnebiiQ7IzKaRScTie8ilZuPlQmvkqxsitdOfNNnTf4sWXj
SACuhDr1YHVt3IvQA49UE1pDZAjmhkLwrRuxo7/57w5HZ4mjU9+w4Q0fPxIAjY1WRgQyY5aK3vDV
2AUOMWH2a5KQX8QEDKVO0pRuuD+iDVRCETFI1DZ6DKqOxS2Hzm9wTpk/DWexSHpOnqKoa9zmoCGJ
QGz1Pcl37EcbZaCJVQYkqc3ObIn7dDHw0ZVsio4n7ZL0OiDOL9Wy9pC19npno4/5MRqVSKCWjHCM
VGRGYkaev8S5qyjNSQcjs5Xcks4KfryNuUEZtZKqiyukXMNtAUAov7FTcCFuTHJLPBarggmoyY6R
0cQ1zejQSUsbw4HXwo5tWTQiYXo6D4UWuP4UYF6uDNrbc18fEh5DMQKpiWYY7EvC97ZfU7y721dF
8aDxkzafY41wA0l/s321RGOn/2VodMjl9kx+WrPzpoWGDcS9o06JM9EkzPEYkuu+Wq6BR2pAO9nM
7vnHKPXrJK34tshqxZkKsPTUnliHvUI62y/liXC3EGJyKfFbhqRoSBph9IlNNNxZMhl20ZDrBJf9
2LRKBCOO+K4cWYYY54gqyAzIU8NpspuOQjy5CpvBZkndTVbtWK7Z9KGea8nAywOQOf+nEBI7cacg
pxiZryk3xZztH6oeb/jl9MTvgNFXJ1XW7K9TV/bvZrDaymTcjO51gbi3HBMc9EuqXsSf7U6pSpaG
lcMo19Frlm+u9WGmCy1KS8FrWoq/vtVM7bVXvjZHmK1zuqLP7AR7FEdYhqdS3oINU1NfIsk0AOJ3
pzli9g1DORW5ol8F5aq9yudOversnVD93yySLjmHVxa9Gd2ZcpgvEov0DCj++JKRkjZyAAiHjhZJ
IS6rHtzltDIOXhgHZ+QISQyDVYsiZfhK5vjJaD3pL5ZdYAEx1oPerKe57I8s9i0QiOpz1dcUfgUN
B3V3Yjo7gq5xbc7MyfuY6gZfy6r774qxBlGF6kJ1frTzOk3zDNtSmQa7u4hK7E5W54q66PZuHhjf
MmF/f9ROPAzMKp79+S43sJmO5VWeSWva5TO18teYlRfhqSlrpnvldCu16kVhS106BSh8NNUre/w+
P8yTzIyZBmB4thHH0ijv6w6ffkcft7oZ5z7+9w59mQisocOJo6GZYPtGdOt6W5rqkGeZwy4wvkxT
FxYnCEMN1tkBbtpMPihS6lfUuid5XY8tD5ZJCDKWkVFnWQxROVv1wydfOW3Rj405/NxGuoDr7KuX
uhMghVMeaKp6BiJwiRfuisJvaUNKOaImZOASjmemJL1gy/ZgNiwKo0OUbuiVGGi3tS3gLVr49jID
4sh+gqDPR7oMvZOCLTQ1w9nQBAMEwrGg8QcGQOZuO+JrBCbAiecXF0v1u4Og6mH0FX2NAFRFRlMH
g9qWYGU3PmtP0FteQJ3rg0lUgkbTg6/4vOjTQ4nUh6mHiun3C/t/nBoLEUzYLhp42hN75IE9sphN
PuieBnCu2ZEltTndZp4iiW0uyIdV6ME5acHiy7aYIh8RYDAUpM2gL2uLM7JRRpYootcptYHAg7BI
0OYVvGcH5aNT//TP41saOFJ4sS3I/EwGoicEC6cDEC9Oywe51O3QXqwJlG1yghybJ+zSHzn4NUiS
VUmcyi9Uy3rQ/jRqJh8UU5G+ov3tyYwHetgwBNwUhznHgbAgcpKTNhjJtygbw5uV1IsgVgwZuqUs
4WMOJmHyZzdOzVBv9eMkzNTB5XnFvEEgENo9lcfxS9EiX3iHVpxPCEIs2V38tlwO+YzKWtptJgOb
XDxavw5Sg7SYwq7xh+NwVFPtGi8/l5bpuomWvUdNxC42tYxjemBR1Ev35NYt8R0B0IuecoUcSmV8
ayLSxCpaj0hiATW/wJE61OAAqE73YsTFgKFqCTWcRXmCn226Zsigi+QvuDwNv0WDElp8T5B9RUSZ
lK86cpaxlF6MzzbhJX+v3GzMT3G9OQ20RwGT2lj5DTRwGZjuKPlNy9ukfpEIIPWEG8Jq8MVol0ad
HSu0dxoSuWo+yDDcEFdRiEjsWzoCpmTdaeFMCCikhobnte284SEiLC7IzCu0g4d9WeSFeakvsqz6
UwHntl8DaW05SU4thNtUaMK2GMIKqKBWeMXspwLRfMcZFrRfjYeZicteJP1CF5jXneIROdNnEkza
GK49BmnfHGsvm/3YkOwW1beOSodgTngt5eSksepEXL2OEI0nCX8VFbLU9g82bXWU24OUHfR7ctLz
04JeZLM1RsP7+agls8c8f5y7QGOmzgYfZ/FfAeZdNuxb/lNsv1/HE/KYG9vDe+GYCX4tU/ggVPaT
kuxjWH/1lUakNEL6Snxvm/6tWszXLkx7y27QHhlojyLS+JpsXxj6ocTnbAnVYSZydLkRUMCCA9rT
YpE82+ru+3tOSvbYEfxF03hcAqk/dmgxwAt0hBEM/dG6C+fOFI9g+o9cKbJenUxYhhVw/yG07LXR
z0tK/Y6WZDLHi2aFY/OFH9+bNDz1JKlbT0wyfT6RQum2FyFIu7tY5GuhxV5a/ZSzEZrUItSri2CK
Vyvqbyb7gE+0JaALUp9zBapQfpyxJAxcBkC5uDvQhbTYeE3tVzGZ8L1wDiFL67Dp1wjkm1tyN/kj
JSfMcvRJc8OCnldboejYlNpl9EEu4db04O51R5tnB18isU6NqmP6qmgUFafKGL+Kb5oE/FOP3ZnF
BpJGabazRsNnjJ6Zq6YhBS8je69Ev/zk9ZLSFuqy3eoVPQ5hZiqrifpaXtCyj1zkud12AjECRC3g
umU7meE2155Jy57VscrbHfslOzVtf0JuJzqqJqOyY4/ZkeRofKyzQPwocUGwSosM29WAP2dnBGYu
MM/t/R9apGuNslGnyAS4T20wdZEvZ7tyfRIaj61qnRDYn7YaDoXHSMEiX8iQgQlh2pJflu1TfIlZ
SmUspQZEjmiJR//9R7llqcXQyfIQve3R4F9qfEoQVLduOfTJFNSZKyDjHXkCdf8J1oUhtXd7nbTx
39o9zs1bFybmK8r/uVN3frlHHZYnf8YZC3EzusL8piVMV2OertXA4iMzyRiCHpQqcQ/D9/BekSjX
0EVp7JDNVD40qAIVr9m+jTMQ6Nyariv17jo/U7MO/T6D81WgOTcZF4oHTeTt7CecPs1ucELg4GQV
2H0FYLLkY9C/THnydEJSF3LgJXSwmTUdtAv+2zUGVLbP4N6McvNfkjGRLcA2cpXE2Lfyr4IdS7nt
pWgIU4Z+Wv2hJ+o79vK30kLmZJEjwu98giyLDWmWiKuO2r0OTG/jE5dVtwdpufT0gLhjm12xPxg5
ZrS4CbIHIgNCsoLSkvc9EL5cwxaET6D7UkbMjTiaVphcIPWQYQqUNpE3iaJ3EIhMAMMxJYSwKdyN
aKs2bu7l6Xs85F32Whf9a7Ri64igtBoHOWOVYRPWwUYFXOCk3FidoFMRAm6WIB3TQAiqeyvM+55t
qFqMoXg4x3L2Wqb1XV9o1y21Rhk1NnyE2M/qwbyR+IOmynrym5EgWvWhS8v3KmnfNDgP5nY1RPmC
zqke+HPIyq7F/Doma1CpXxZ2Fpxzuz4lA8dEx53YifRQmfVkygUGmotLUOuvqQ6v0VAPOR8CcZ9S
TwEwHaqkD2sD12F9NXnwdA+o57uruBoOLUdYT2tMIDS5D8JwUS8LBK3x5zStt8oxQgudY11/R4aG
4+m/ayclg8su9USvbV6fsWrlBlcgfa0jYTxrhD9rRyyql5GPPm1tIGdEGjR1mMaEBXDfiJSN8XgZ
Y2ZbjIBIQaoJytbouzbrTudzwFB0qEa8f8luwwiTl/AM0BOewER1qRt3Gbx+pNixs5KbDO1KnCNn
QNlRSVjNxMp7puUuTCGnxvTKNyzF3qbnZICvOA6kfYfERjM8SR9shpXkpCBXfyy4woL4vUNjCgl/
IBpX/gKPIb52yp3hiJ0lom2QmUaEjU67zciXCat6C7eYA2oDFishJGF5s7ToU7ACIFbbQy7YV00X
fDz1WZ1fY2pPJVwz8B5o2hXUvoWTl9ULi62Ya0/iH2lhZfRiWIt+p/8ywLFkODHJEqISToqbmSS3
MuVVhN9iuVHNcU0lNlKJSWzBRYOtIfI186Mjqzpv7yrxT7PE47EThsmx8p/q0LlTQk3yMWZCkKjV
UXysRFWsBuRGfuLUG62jSVJRC+6FHrBO5qNkglIm+FeWHuCc2BI9+AzXeA3nFbmTSISmOjkTv7ma
WYb+ldckNwMYUQMT+jdFEyq5nTKY5zzGFRr/nVYsUqnom7hwOALKCAd61N0MIMC6cJWHZr+hg4GS
lWMV0oinrYHimDS21+pb0YKNEaeIuaSOkAMosA0ShjlPUN4AZ2OfWn8t8iQ+jQ5b5C0Fgxbo10FI
PWtQ3bX9qhbMhVqDowf2krr7Y5L253cslczqAT49LTVn8hC2mpgewAWzyovmQ4o2YuZHfWojytJt
9d3CUk+Up3BWBCSHxIqotBf4l2n8O8SD/e4rlovTKphhj9rSqtvQCJXDIv7G9OYUhG+1hG9FZXqZ
wJxSnyEtDkosq5r0TfVm48vK1/huavU9k+2IEIKE5i0XwHHxFkaruBPxxfMxR1XMw1vaWSreSkO7
Dk18RcKv5x/1oDszfyXvkZ6ttgxitEdlqbTmRd+ac/wtR9iHWMPIrbNdRlBVAFiXX/nwrDXxKC5h
jtd2yjb2ABZtTB72po6pADMOruYEtw3+j7I/9yYrGem3lX7nSxEWlno0618S8RwNaZQjieGYKybd
CkSCL4wiCg0O3tV8bfCnorAY0XgujAAM3FvXrPjenloDom+sIwIdx4L7r0iTO6fMcE0CLSav0sWn
rOeAZLIA7T5Gqje0Ff49jQoVos3Cn3qg+l+rD7HrPwrzmHdE0ZaInqu7CLm5r+Mwlx8mW6vnn3Wq
cWCZjLRzgGHbN5IgtZAh6gU4VmiRhV/4uMl7x5IPgEIuP/oc6QOD3NQ8VNnvma4RXi6/cLxKqXmN
t2gXdQMr7Sio+BELw4USjcc+EFIYsykHFxOxJneHWXlJvpKlf8BifYBpeTxVWtdVKQAv4yO2wV4e
WjCI7JNa0RfKkkY43gO/G8m3e5H+EB6cwxMYvqIYoQUWfOCth4afdGivCPunXnG93NF69mSkoxrF
du5xQDQyyFMkuvNfZAa76LveOMGVPMjHUJBcTA1Ti5d8L8xoDmW7hFOgvYprZpsownX0GSmDTtah
ArZAXQf7QYSiDmj4YcAJMTm+STimcWyTKOgtPWhEiiHhkERCqCc/M5gmBGPA8rNqMzC0AmX4872h
MGn3WiacqekvPa/hgJgiNkeGv7DWLjzxyVmE2ksqxbkZvp/gqE3DECe/xdCXjg1BlkRZj7DaI7LS
Y1dnVW4UYLsDhKs8rsRqCzEH8Rueq/ylfLqTVyVgM8EuccveAZjtdGRm04YnerzAndIZCiGkwMcg
/iIVa0C/qDy7mdeKf3Wt/YrWlpU+keBcMxrZMCQvBzkT5UgFoMVBuUsSpuyv8/JewNGJW743CUgh
7+zMFaTpH+NBQSsSd9SdwKMy0MwRmWDMCXp23k8NlyjxxLOiwOcRXYYBXSAhJ5bspSJRhszLLc4v
NI/l7zIpLon2WSw/9e7UiCezeTWfigyZm7YU/JZkyw4I3XxIzrXewPb5TUWyVyBiWcghfuTFKlmy
2LAOtsittwJL8yb1W+tALy7nfCtCEcMKioAAsXbLxUjEBxvWNyvKQf+TSHos8jxMo3ej+8CftMeE
4ywjy9kULYEzkUeVdrkrkp8skdrTf8A2Q4Y4OtutZixtLQuZIX+JiybOyc60iVw3PpIye0Xw5Co0
YO7o9Kl1Lurkajy1X8jCRYbHEKGtswAXlZfnyTWhY6I3/6QWZaqUHpWxDFPM3gO7z3lv1ctROesH
Ad3+RgQDSdUHPyfRa1i6S2oX3K1CcZthxaQlJsmKdJoFXqdtGNpxJFSvSgljwhpLInyr46hACixE
VriuNUCx8ZyBtc/Yz8m7DFiWijpEsJEX5WdkeUMSnVc9OiX8X03ExolM51Np8NBrqsSJFq5FsFWl
fTOcjHGspwkhtF9Ln+MBhhAH8tjEaQo/xh4PUjkci7ejLOskR7Hb1QZIYsggDLKrKr6lwwxoEjC4
K5GiBdIIWZApv/1QhlbU81ZATbXtdBb2e9QalfKHPNF//uN//K//+Wv5j/hPfWWNGdfVPyqGiHVa
Df1//lMWzX/+o/nvv+7//s9/6rpmyaZiiIalm4qmK5rB3//1855WMb9c+rECuCJqZLGobJBEkCSE
HE+85TvttXP0tjkhhq0o5sQKt15m3bjHeKYi+MsxOq9N6TwMnX3rdYvmzarl9SMxq07Dck/dauTA
lduBPBnyY4m45SlR3IjWsFacriVDL9EbtL8Gcx91Tb0cGbOuD+64dFjgcKSAyW2xTRFamiMiVvnS
kdmKa7DQj0NbID/ixm1+1sJR7o9ZlJ4mAmzULZSG8gxc7A9RuE5/skSVIV6/q7uHaiRccAgpKnQy
VPdivHrGd5coYXlTrPmk8VBl8hbyVHXkGSOw37VPc1T7iOKgKcYjMje8KkgGIaZbJpg8GXJa78Mx
4zh+58I7pJQ9zxRknmWqGQWZtQb3OEfzLEeEkuHmROC6q8ISHwmJyST56EhSt8FuCV+OIQTF415E
RLEgsZ37Fvnu5jCCyjjC0ik5zKXs9+O+E1dH6BVHoumMJ5icF6B2wzOcD32BgaRsZlOB7XDyFOMZ
PMoA94/B9qIoC685T/aEvNUc91m9PirdeC3u5kwjkRJQhtrJakOpMo6dyAdrIbaqV2SSrClhxLx0
+uROTX3a+Nyrbrkk7XyFsXrDQE5SZea12XQne14xvAnWvzT3GD507SRwtZnD9lDW/g1E0a2TwzWM
jRmzFT/o5xehd7sRNgqrxWduJsMAtMSH5KF9mkS+dQICbCyysuYKOrZL1a2K9GgdB4UvYq9ppief
hk8Z3/ih9p6tSEfm9L9/UyRD/Jc3xZBkA1CnQYlvaIplWv/ypmjjFolLufjm9IUuuka6MSPdANE1
kCGSQZRtVLtX4RWRvLUizhq9Stg8ZuOeypuRJc9M5BLQQOZPOZ35qO1Qv33wo45svmsBTy1ddaN6
Qi56ElqumrdClHRX2G16648iUIn1MXQw5Avkzj2YULwZC7A4GK0OQbJWQYd0mubNaRU1YIsXilFx
jHQZWVt+EgbxZGhu2TBCpVpFQX3lPd4D8WTIO18bIdRozjcScScP/CATjG4dH0uN8xFonvQQl4KM
qgm1oXherw2/Uwv872jLQKtEcgyQsIKyVqcwnxpbpvFqDwXbGyUUY435G/kUlFewmRZCb1SoJvN2
nUWiH7iw4xjjqhQ5NX2iqefuJ5HKkhL0FCvdANkAy+ZiZ2ybVBb8IKzEOXs1zeElKce7UAMdNq2L
IinQAsp9o0VEOkOLq3f7lkeRYLGmsFXskhiq9aoAY9yTnafYamjKC5g0XnR2K7oGTTK2HMym7qiX
7rNIXNagTAirN2dXkQ0nfXlGvc7FTSTtNefJLXlyZblDq8xxV+Ay0ExufuD2mQ2ySjSG25LlbLHa
cMMZkPWFL97Vp5oMyBjzOAiGUXXgNDuoIPT+/eMqi/L/87hSLiiqpZmWoUr4M/7lcVWHRVxmffGr
ZD2aD3ghaPybw9sz/Wt5xpmTyzK3sU1rPHy8lfCzno+wU3xookwk36nTpgvov2Au/jIhMwA8z0g2
v6xYueGXZegC/G23PmnRK4Vn6yPn9cvyMBWmbxVpQGJsYLGrV1hktmYfAOQMdKMJBAx57At3SFnJ
6iwBIijZqeu1YzaSJ2cR705lUszAcEPjmf5RMr/qnnkdxtnM9FOyOG0/nVKFUS+E+7wTr6SAwgoP
1lZ/JJH5hjGWFZCmX4qJjUqS2UW+XuN8vi7vA4X9xlSuZ4QRXXdzolAFsFUEkD8YiKokBrNkPegZ
SRi49rR7IyYAdiSzOcyo/jiA7vkW73FL+YvY+2umexApJiJvYhPioiR4Y4MPNmJAGlMXNCOJznsU
ErS8o52ihI8xq4+EcBEtCBlhq0IJ10GSA2tcnKX6U7PIEwgbHM88zGchZ0j9pt2QxSGR46miokIp
tz7JZDIie+u2ytU9ljq4+a+pVt2jwbgN5UBegnZN8uyC3vcgGCHCB6LVEbEyBexYd7dXE4Q1Y1g3
T1s3VSxHW2dHQjKXkxzD644gtmm+zUE64G3wzUYP4m0O87jjvLWOKTAUtcwcUP569GmykxhoemG4
3Iuov5dSeSdB5FYKw22dZ5TgfEnSfh5VVxom9/fNYKjZGrffGMCMAVYUrb0FeB/lm6NZqi2SoWcS
J/WEJjMO+/cvhYRX/f/zVliWxd+RRdHUTOn/fisMWbDypBWJm9GkYDFBJjKiykVSX0e7YabWfqxP
hMHqWp4Xk52g1V/slw4ShhKBUby0cd4et5IHc1JZOJwyIn89q11OtZhC55bgYegSeTGoWXpYpUYh
s32GWA4HqoZwwtm2OcZrXkWX39qhIO9xRZIWf79FqC1HnJcJORpZ+Tm3IEPF3umouwVq7sLc3IkF
SQn6uaci2YnBlGpvDbJ9lVecOdSH2ZNu169HldF15dAkoxS2kbtM2WeVJp/jm4VgNeNl09S/bd6+
iiiUSyNyVBWSeSddB8zfkdKfYJ7hho7BYA/QpxcFhCoitiL2ZzpanY52E7YA9niFRQyVM32CGLsp
4v5mj0VxJoJcBtq2eTkRaUwn+lF7GVrtnrnR3ZCzwyEijKXt/Hj5bWbTZUJsNCXMTrYOOsEYFvMr
vg8Br0lmnfoEmlzdH02AiuBBtQN0P/muMDuViBsTzzxDcUoSIh2geVuS/LptAL+IptHS/og78Jda
m6FKoljC2oUc5V/SdUQlmZRqAFrN+m2Oql8MKgDgLsxQMM2MWyhmg7wHkWaQ6FsFKPFk4FFv1vGp
y8uEX33cYbCIDn2jAJcANGh6okuim7j408z8ExS1SeZtwnxsZb/bQh+2GH+OByB0bC9O+sgiL6rP
KhRIDBdykCM/BvaM5D/CC0i8Fo1kwmpHAWayIJ16zizQeAgCkYyiRSKk7IwE/qlC7gyRblfFbBuM
Ndnqpa5VzrautXgTS68RgNGbnG6gEkrdCBakWZghFLaXWnWpdP2SDcSZkJ/VZeu1Slek+e01usqT
HV05AoMaBPbKTGds+6NxbudX8EevJbvQeOf390neKXr9gSgTF6mSJS+5oe7iXvXqVrp2Zn1hNoOq
LgPLynhVsbOPZWT7VanILsi7JwRP/GPoymEcB1ZytEbIMcdJPMxfa9MAr4JRtox2v5cTxUlm+tMe
DlS1urJACVPB9pt4YRJvoJTfmCHuala6KRqAojyNcWp3xCUgR1GIfKjw5RbWiRDUE5HLE/uK0ifY
0BtCwTYNAiO2nAB0Wx6YEpSdXzU2kdnQYOLTANWyQ9jaGE91lD/y78tx9af+MK3uULXetAcsWqph
0qKM7D+HCIcgSbIaq6hk9NjvlwAqtdVXM4ufEjPPrv1SG9EnqSOYB3YtOL1ai8RgVivx+IThxP4W
o4010aXDYVQ2yd/AI2wo8HtSTGNbK04ayANzAiG2yhBxSOK45o9sKx5zk7/utvxG4nh6kslRb3Lx
NI/y0djkEDWyKMMUwdtIg72aFmTbJBjGNIyk/JgO2WkQrJPwZb4W784E16W3TetvRXXQhMV32qFA
eboGIZNQ9smUfSnbOBBfrLG1sHvpUqa61Uc/gOmfARy1V0EZdmOve0ta3nAC31r1xSCDteJHzYCW
mjbEZBJHJvKg2JO3KSqy8/Y+z2o45YCXqb3kMRwruCX4UN45em2pOEUCNDhKVCbDfkXrZTAgzg6K
xbuJoiond35I2HhAism4WbYRja3EJeh0ITIX+AEbcAO3k5sQBxs6kil2ChX4TcJRydHXO5WZM7QE
9jIwXRyxftGuih0eyRZvS0k+EGThrZkwyCItkFOHCATYKtVvduP2WKKJ0Ws7Db/gtrGmA2r5RJsu
rjoILsCAsLQ1kYnohMUd9S63qDufWsDVTj2vBxn+NsKALrJc0kS8SuH2HJHXsvRY2M4wkU/VaxQj
i0LFwCbANbP+KvW1JzBOmdLp0sLeqgEaCPve6q55ZJ03UfXkkUwOOSQV0V0H7VQL65G8OUU4J628
a0/W92jm98FQzyVt8JeZXwuD6tdgsoj9j4S+MJ3SYz2mx3lIj9NghcNzuF8RY4NvO9SJb2Y5tseM
FpMDgsysNTE69KqvqVRUoEfZexVW6iXwmhAFuzx88jUHtERyL1tz9PEdaL/ZIrJ+JuLJV85xawRW
JRGfuVPJCOKhOZQt+KiMkDUC/wzaPyoggj2weDF01ctzTjiq+kKSt2Zfdykueb5+ibxEBUjXs5HG
ZbmTYcP0U+Yk5R/lmTndsdutI7ft2VJ/kUWqQ0kmtiH6+BWlOKut0CBbBOgVixb3ydMyimSXb9I+
g8EbWxf0ypEOYYYq+K8Ee+yZgGoulyJrrusHCtylel32yPswB2LTt6RXPRpOMcoya5dyg8fUBRgs
nGXJIB5UrrCyqBgWt41Ft/iZ9j3HC4OQUJeWkywv6NPGUwGBIwISen8SujIIXUzJkf9p4TCXoU5b
LAu+1kIO7cKWM0mRS/I/kSRr+qHvlECrGcwp0X4K/ZWFXVJHN5mdI6AfUwvAL7VM86t386csgE4h
fRQqDSuoVP/EziGnPBG8CFQD5cqWsGUxTUUgaZJvUhH0ixT0bv0Vo12ZUUCrYE3p5RS3f6TgC1A+
rqBqINn34mmzlJNiKlzK4mnxalZKhTQRgFH7Ihqy9JHfqCWS4T5FnyoP3vZupiLiw/Xa06OOTX4V
7hLCc8aKVgkMVT/rhJkI8vP+/FOz/0hKMHXLL9it99IgaoFcyj9kq01c2hp7oGUvxr9Z2ieUZ/L7
so1vuh/5hTj5S5qTY6t78bP6r/yI+Hkg/oo4I0RPXB3jBDDnSVPgO1V2I41QAMFWKrZIZWGlDFVL
WxBJNORlWZULqbVGPr7KmvoQNPkNAWIuLC/6L6a4borNYWMgsLLxnW8zDOjlpSK2b52PWRsR9b43
5pJ4ihHq7Pyc1vzFycYct3cnm/3BE/e/2k9lSFSZzIktf9PYXOq7tmOlALJ4RlI6PJ/HMpA75i/z
hgcCwUVpeHPSexh8IMeQMoKo7emoMOzzz1qCs2bHn6OphPGSh/nn2CehlFRPESmBTLbAH2j1Awbs
BvAbDY8Nh44m9mGVV4Fpso5jNSlwjSPTHUUcEfiX9HALRC26mo1wwxBlCfRgQvqCjWnflZASMHRO
lUq2qEqxKHvZXaD0qZrBW8zKA6GM72JWSGfCRbxjRr8k8VtugF4+yOIY1PI1RXjVpcuxioQAyaLV
N74GvwLIhqeL76Ig7GmTIiSZ6nOTaEH0UenbpKDDcrI8tLY5lgwNyaYlRIWGr/emdGUgCb+QRW2n
A3qIvJqfSPwWEA7NnGNJKOcWzgeVzdAUrD0rGCImlRSoV+MLJPwhQ1JlFU1x7lnG4uZIeoDvDgTd
zgwRANMlIAvI/0HzQ+xRFTNgEIMMtVr2ECfQESW+IIYQpvxuGOMHJNu/WQlGRDdfVdV81fXtdfR6
tF4EyoVZ0HWICuCJtOZ8UpI/qaU84jh5Q1GjPlHShZcj8apSNAWZ4c4mPWk5svoC1YuI0xWlxzO1
3AP4M2fyTWGRmzwMv5eEO6m+t9nYZa2FeGdgq0/KEeVDSvmgME7EKoWFl9ZERJAPFybHItFUhL3g
0SDkJSLCErCKI3HSrXRBORHuukiny3gnuuE0BCtBJt2uwj+yMw1x74x/iZLnct32SQ+jU3uJls0d
uQlNvhoYjTkxbVlKSOGKEZPNC54HVo2HlYOyxAc/w69tENfjf2rzBzkaUEgr19zgn4Cr7nakmwiH
5ieHRhTNl2FSz/FJ7nqveqd3l4Xnjndm2pO40h1tGTQjcIQg+NgkHsSR17vT+d+dQL6dNuMue5Mv
pQR9jWk5DX212mK7MAgyXHpKZUydip2VrOlXs/rM9SFMflJPWXTvqqsy7MkBz66zS3aIg5bFVRAX
pAorOhUZ6alkVtav8JjIti6L540Bi4STQkF50a0I6nh1ywNfeS2/NFBSC6DzBQ3KCt32qgOcJmVm
G6FyWqTzEEvKVaEOnzEBqt8RuHnsc7YObl5UE5v7dY6qQDTm8ErJYGp+Zwk7sdaI0qxuAkk2I5KG
57lnoDXQVUKlwr7ByfWSfSfUgjGf1C+U8NtAHsBoi6mb0SKJSDGEnxC+jpl5lvnltXmZZfnayMMd
iGVuxBd2IV/wJ58HZlbiojaZmt7Lo/WVVis85CNTiObvexFZ8G91gllxKJYbQehUMHE8wc/owOnC
HtB/R0doUBaiingJtLYNkDD5pbz8b+rOazl2K9uyv9JR71DDm4i+/ZAA0pNJ714QJA8PvPf4+h6Q
dKvIZDbz3oroh1ZIoSPR7ITb2HutOcdcw6X29jokl1RlCbfzMkoXwyHrlQ0xc2g2l1ePE/mHFXsw
WlgdacYmn4I133LOkRH8dRgUayWFYCCRS8BUtdRpUiZecUdye2Q89azGMf1SkFcCcrOlbYhYJcnT
jfgUDuJWRBJCCuZDQs+VEmbvaHD8A6BXEkxm5dJQlUvsJJcw5+xuAod5Fxj9nq7nXjFH+ioHL8Ez
+mr6zTLweYoMza1gVJbmTYIpySC8QGJrHuP7bG/9ClqoGqOoNxDQkqWM2mAqF9k1JcjYKYW7MAXc
WVEikLxNrhE+fR2D3mFd6uH90E3PNT4o/LsALtrxyuunm9ZL78xAvffZl+T0MMLAe4TW+FSJ0xM9
9HAst0MU0uJV76QqvtPTnFgpVFnxyq/1RQZ31k8moktoZQBKLF5MFt/kWMJnD3a5oG0bWuuKya1J
jJRgoucZMNJRdOggGom2fBlM4oEIWgGubQ5WT2rsB03G5SsOOyt/aQLf0ZHkUcRsYQuwsxfJza0w
OLbKpYb88TC1PD2Jg01lDC8z1UQN1DhJFV9kcrfX5vioiRuVADncoou0/3VN3kIVyU75yKSojxac
nxVuLTemUcmbKpdYBfPC7KrLvDf21BzpYKJncf1qBocsxU7ZEPlWbzMQtRq2FMryuXSH0irAuFu7
oCpdsBesRzkpt6KKYoqduIrxKdDQ0qCxmOhLF5SRhPZKM8PrACAjZSKf9tmEPy5ABq6SmKRQ6CSo
vmBdKLAviVRbRhQ89OtrqGYotK9p9V3V6wK+kUGKxg5VCRsQYCLswuRXBXa3hEsywCVJ2OS6XpNb
VdTmwZQo5jO3FslqIv40R5hT4x6dMcA55RzSFKCqmAi5dapgHfRw6dbMHhDiLgYAGcNBb+49eLpw
5dbaorjHz/dC5uTeDKX9bFuRyLQY4otxrRTNnYkd0JvSuwbpWBUIO8/1VBl5Sb4zWYIWZr4dSAXp
u43e0T8ySxuLvgA0LJ5WzTPXQByiA6B8LJZEWVir2Fj0gzv2IhGuPgLgl3a0m5GOAVE5cftqAPtf
I3+/MMN1E9XYuicHqaMT0j9TxzU5iIlMNpQ13AQAgtvkRvOTW3LiHNHvHIn8MoJ1anANvo6sp9NX
JqIAy1qk4XBVR8MVDFwsREZd20JHZsdCVEGWAjIXRXJzTAfCoUmcgcpZq+azZiEc1NBjzBmmw9Ii
Ry984DYh7Bn3yxWSma0HpL3sfTSx+hWLSyyLEWIXgOwakuAGw0AbPyrvcyBm4B38eqnWxmWqFTfk
vtzQTriJYtGWuDu6rLsOM7KQDeOwFH9HAr1X398jQEvqfFtLHXziRWw+tbipLS266KLXILzSHOkZ
xMNF5CMd0usdJZiQ9vtja5KUo70GCMu84aNRO17QsynCZJnpr0cd6i7Z6xmmasEbbTwo2BSQA+kU
PoQcUvvw2xfh20bR9nYkL7faKdioe0tGsKMzHQATnlrKkPIuYrPfBNY6DZGgw3bdJ8jtTa/eiYa2
9XSDOrq6GMd6oxvSGpTAKl/na1V5WVMCo5kiiKQ2ualSIISV0aQ9l0J80cn+IZH1q1J7UlLS3vx2
HVBkYQ7ZkD+86SmyDO0hTKJlAaPQjg9p1a7C8RfhA/fqiDuU5Unvl/SGQf17lEgr3P6Qx8OH1iiu
613kGl3rKrzISqO+peoL0o2F70bAWgfOGIcf6HTqHbrcbSSaDIRkAAxGwSKUo2PQNPJoGlm+t7Qc
AdFdDn9uSvZ10u+6XN16tnVVdAimg2dmH3K8UelE1tajQ9tcV+iDc6E9pF26Q+SawbmEOw8FcSEk
TOGyI3YNSpcHUBJnaujW3Dj6rBgwJIV+lGQZimyJpqgcKQb0IjYrNuX9ptadTGauMGB1UTGvYN0B
wbJCEZVFcDHnmAsik6AkHdrUTTrNQWaxt2hqZ+iVE0FfVoawJJbY1r1Hnx2O0lrLgj7QsIrugKLR
WdyKBWgblOMZ+2BiAjEqdBdkXZM26F9MGapo1hFz2bS9aTQ6kPQ1kG+h+BTXhgjXwpAp3mB4sbOK
51QqocWD6S2lfd/CJ1k0h6wAjeqOCOCLWnfHDI86XMWJ1GisV104UGaVlyEg5ZG2YEZbUCEVVyuB
qAfNqqKBXaH1boRd75tOo9AxXNN7WOGEIR08cjvW3wXgPEIHiMKgy7KlGbT9+GiJeBBcfaPoxTW+
lqsIdqMZ8Yr06gu5NXb9hKRngolpULZEnET84zAuscR7dJFJR/O6VWv669agu8zqKM6wv3M6jXqP
fHYrbeV0WHcsW9gbgkuLNm6MTTPpWttL8uW8SOlT5YneHJZNjBbRc9iPT+gcFnIxXo4OzgTe7BPM
sWSdG9FNXE9XVj/TjznvM8KYCTCh4bEcYsWl1cdtTzcRb9aI+C80gUM1bDK8Oxlf+JgbqyKFBYw2
IGSy6Lt8bcGJbfgHONnsQuuZzNnDBcW+kY1danlktMxTBYKuttkGurYJumtSzpBNL0UEPv4bIhJS
sOmfX6Ax96lQClWymUv/xn6oxdWf9/v//CKRqf+UzLznxViFPlbgr//5vy8Idcjr/Hfzv+Yf++e3
HX3XofjIbpvq46O5eC2Ov/PLD/L7/x7feW1ev/wHSZthM163H9V481G3SfOfYp75O/+rX/wfH3/+
Fhi6H//xj/e8zZr5t/lhnv3j7y/N2h9JlESd1PlPz/88yN/fcfma8sP716IJXpPTP/bxWjf/8Q9T
/EPWEDBpSM9YihpzS63/mL9iWH9YimrqBn02k39JKCayvGqC//iHIv4BLATZA3tujTa1ziRS51An
/vySZhi6ZGl8QZIVUfvHf56DvwVNf12e0wInSdO/TFeCLKmGqimiPP//T8Km2rKUuCtLMD2SxCa8
LlAemPE2i+EnFgRQFUPw3Nfzrg7v1Sg9S7pFXrNw06ZsIgfcacBxxDB692JwAy2kIUnyd3U6PFeC
GWLvfwnVW6Wbl2LttVwhw+6k9DcblTtBHp+Cqb+jJJzZhNo5NPJYCTTkbPt1WIN7QNVHWWIQgO9X
WOyoTVy2PbwOgmxhzGA+DowM+AhA6SHoqm1c6fupIB5CQp81Jb8tPrGfh3uvG19wHWPwCfCtsOas
dctWJATYOqQYvYHyghwnq7q5SfyETft9aNTnUQw/WgoZo0w3IpTlxwg7QIunpG3Mt6QUBgpREYLY
wVhB2jhEBMzWJdh1LO4QyREwm3DYuhLBHzRB1aigwEt3vg9MctSqj1rpbwq2CLWRxNsez+BCHrCl
xSVxTmB800UYNGQsZqzd5EBfjmWHHoKWvMmGehGG/q8wDAynZPHBghgVxzQJjlcKlG/JWU0n9LRJ
z8ysN9fmlEMB0y8tIZY2OnlCAgLz+9iaEOxaz5Wn9a4nS3DRK1KUqbqXWRw7BKAGy3EcG1Jvm7U/
xsigxebOmBBrKpY8Y/H8XFmVxlRT4Ka2RNZOuJ4JkmKX0sOz2u4w+ZX2a8AIT330PRhKxEeWCgXK
N2x/UOgGe57ihLQ1kgLnVw2ym71vSEKIX9km0Ac2kJyb3MOapcYmZeUm1n+zwHKBpVuX/69mr7s8
5e//H6Ytpop/Shy/TViL16B6Db/Oc/zAX1OVJv5hocGVLSYkBFyqwtz311TFVxTmGsWismZIqqmq
/5yqZP0P1TQUXeQvXRIVDaHN31OVrP2BrkZWcXiK1LrnWey/MVXps/bgXwsrQ1Q13ZKZEw1dN3RT
V4+0CbFGCkHX0PKwmmxnNQX4/aDZ+tY+UW+mYutZ8N+ZetoseLHaiUIHiUmh9oi9Zza1sSzwnRgm
03z7mTRo9JjszpTWkNXCn082STduiBtE8GWRDlCulAACkEY2Rv3Ws+dVkf2KlFOYngCDyfacw1jx
yORKfZvq5PFRL8LGRasqe0JeQdWESE4NeB22ftCOi1H2Nq0koWNBL5i2G6kvSa3xyMA0IdPN0M93
UoLcCSAqYn1+He23QNl+uth/T/+f9azzFTxxDk1V4oUEQEk8EukJ+G/FQq1K4BL3nfwusCoUJ3/T
KP5hGoBJdCUGd2SaGnIiXTuoaBeknFW7+B7jPKI8tvMGSuft5MDFtpsyhSLIsSVAgnUWaCSpAi5w
Q6vEkHcXVN2uHBFHWbvKNzYJYWRBdAGXS+jgC5lwDNrsXSSV+eeD5F786RilWaj46c0m9nGSdgrH
WExXvOC4CvHi5xG0MyMc3YlT22ux0jNCIl2J+pVu3hOXdGYM6dwgs4Dt02GUslS1FGEZZGMQHu4O
awNpP1Vgu3GRBS5wf28i++cDk3j2v527WRMnyjxlFt3Wr4PqcjROscqtSTockA9/kUHyLx71u/IJ
me4V6uM1iJD0GefJGfHRqav2eeSjO7PTQ82C5Fk6sn45CUBvBOXM1uzUCWWlI+myJmqKZM5f/3RC
FZgGY4eIwwl9a9Gmr16NBdOMz5zCU8fxeZSjdVXceHFUa4ySM4osvER+deZM/XkDH0+En4eYL+Kn
AzHrMER8xBC9TU1jTw9x1S/1JbWizc+3g/x1L/vXlKuposqfZN2kJvt1JC/J6HaNKdPFgurFZPu7
7ra2p3X1XBz8rXLTL/1f+R2BpLviovvoXshDPHtjSF9XqN8+hHX0PCuKrFWmms2Ha65APrvNhp2t
g/DwBnjRUnTILI4WpvvzsZ98/j4du3X0kBN/ZI1pz7EH2XiZSDjVWZ6BLxutm6p8jbCNpN7gNKlC
V5wcsWvVgIBobKRROmNCkE7eUqpiibrKO5aQ3a9XoYsTD+0lLz6kIMtmk7rUYuxkh/LTJinrgoTs
c9ddPHnOeUMYJjsU3vvzjfHpFoO+3Oil4JdOPRi0tWplZ4SoDxPm/k6xI1jDgUHhDGHTIqNrxYfD
TZuDZ/b3bWrcl21164/ygzLoCw/cFA62taA9B6TURoaFF3LaWt2AcjRjjUePB98QI7oeEPpEf7Ww
1y6KUf09xcJ7ZnC5gVeKfoam8inyvRUbI7ufw76zeO33Dz3w8gjhs2f5hLxJTlqrWBRgVpUkFnf6
nV4DGmhmZJHMB8Ss09DGCXToduF6CEgLSruLwUDyUu17/UmlLJeB1Z1mBWZOOhuA12gsLyPBICi7
d6teulQ9mmZGivVlfGtATfo1EzNcTCnPHL0dl1UbRUBMGn44xlp+KPKXHPBoZsAWEiV2EWS2jsbr
mGx7QDiBH9E/Ic9LBpo1UL/CHNg1wjojIzLrzG3HbzaNm6GXwcJj7EM1WI3V1TBxQZSXERNVqOMu
VDIChXM89c1MO2kvQlFxIYAdaLcvYohsUYXyWEH6SGsIqxVe3uZWhoiJBskwKcIXPTJMf115vu0N
z5iwDWzuJEKj+UFC0ONJaU06sNg2I+q5aSW7UqjaOfF0TanvNB3KWWve9cl9Xpks8uH8CeImFocL
CiI66uZOTt0OQLqtDHNVSUGuGFFDj1JzOQWPAYKnyXsTgw8cF3aszYf8XDThBwiThRnmd17TY0m0
4MOMKWbBmMtB9eUlkHy3nFC96wPu2R3dv9taeuRna7Jh0a4Kw3M7vHXq+FoW+o4lCNEWwYtWzrYC
hHYhImgerg1ik12jNc9FAlAHrKYb97NoLkiXuSHfjoOwl/wwwOEeEVja31JSes5V87eiN7iYBfz6
vfrX1uRLXeXzUu3EU2+watY0EX26orNk/PoIRmJUgVWcl7s9m+e655gDdqTNHHRWbnMV/UUHBFHG
iYi3ClwDIUibMSWqbjDvz8yF398DXz/L0XSQT61X8f6c3wMkr14iOlgXZKgiR982ZL6mb2fG+z79
MB6rfQ0HkGnpytF4lOkmRdGjv95wA5HHewnGA52jyAHcuC83zSo+UDuMVmcGPrlG+DTvzVPxp3kv
kvqxjXXeNe1WXy3ry9KG0DhPtpQFneaCScY+M+LJyf3TiEerEmHqrCQbGdFaA4W9qm1W4Qt9rzO5
a3ayFUjf+HdGpLKlmTIFKVk5OkZPNiNp9Di53ZNOHlh6CY7jMntsFvoCC9dltTr7Kv1+OVlLUhe3
VMliGygevUp9QxXzcB6xdpO7cFfbw655vCLvbikvc6TScLZ+n1tPnl4lfRr06Plp0moCQcU9SwzR
vH6e1voe7vFr4J4bSp5/1bcF2aehjm7Xou30shkZyrug6Wkr796KFcpSdJNlABk4WgLOpbhsPxMt
4ATAZhf1+sxFnYf46SMcXdTRkIIQCyXL51V8o9vJYViT2AYSVlipu+wibxY/D3jukh7dtlNWWdYY
zWsSs9vG4z120a2hPBvCzc/jSOcObP4gn55IXwJ9FOZ/XsZsQ7YEK7/AqXbATjbqvljl5xZb567l
0WLL0LOhnCTG6+3OmcdLDh34Z2MlO/khuDhzdOdO49F+y6xGTaxIJefJGBzZpdzvSo60VjcqHMXM
hUrosqI+s7w7OclRydF1HklROe5Qpa01dqTRsckzb0NWKOjrivLMdTt1YCa7LJXdg2YZxtFpzLQ4
zCxr4o3h46BvfbtsIjvQH2WWVD+fw+8j8a5gIM2gWm5ox9u6yEs7TOQl2/2cUPGSeiHBSZ14oSrN
merJ/Jm/PmPzSNhaOWtgkLWjx1zQqik087Ykk8m0WXO04x12hrpSXUMI3J+P6vtr4etYR88zgUmC
lVtEjAUCWKb6d1Dufx7g9Gn718EcPcBAqRHfDgzAYpa1u+u3zwryxSZ8+nmc+Q7+dtJoYogSsC3Q
6Uc3gi9pTauGVBQyQ14k4QNgTGCO7Fvz22nyAb9KZ+6HE5tWTh19FTr4Fp4o+WjEJkbyEjRg5mcf
0GW0B0i0IFFpOTzWFyHZhwfyqy8gGDzxPnfpWNvx8tw64vRn+LR4O3rjKaVaoTPjqCVPyiin1XY8
WQcJu11umYtBSxZhYTwOYDNCEsuC/qPzHmVW8DPboZMtEscVh54NCXfDRYRhTpq6ldrhCku3uVKd
OWM8lqcu0qf11tHdJqXUg2gsV+gyAtxoSUuga5eDsjL76SOO6emLl5Vf7mSrZbfRkpMpa3srI1XK
MjaxxdKbwPtCFPLLvFyC6kRHCBstIvDF6te4ThO7L4IXg6ZxGiisllthXGC4fkrZ3PWRsNAi6LWp
5Q4pcBM6ujQFOoD7sY4+XmajFrxIWU6ofOmmYYfSNoFcAT+dtB2ybNglWEQwBldBiGVcxUNk1q+J
GW3McBdMSe6iyGF9Qsz7TZpeUbjDzWO6YfXmldFCbj8EHalqPrsLwl9xErGzY2/DhtuVq/BZEsYD
CshrPbgJCpDXXYZE3yC3TASsWD9Ewn1Hk1qLCL3+Ncg9wdgSRsN6EwnVi5+PB81/VUzk6jjj/Di4
HuICTO9wbbVPGDDssQjtHulg2h4m6YoASDuJLYhgklt06qold7oh5hJZB46fzC1zBJ/6JajpRWuC
3EDMrGiWm5m1Iyq/LZKAm+HC8hJHrYjsRhoz0RDLwKGzbE6tZz02rnyyUIoMVeuYLzmjSHLQpBEF
IVVEXtDGougRIGbW1jW1jQE0ewqOSZPvZ0rQxMOb13cItRdTmD20neK2E9VBMLTlbWYki2qWZnu/
GolwOkgj/sGCbeBL13laWItCiu2qlLZELCHtIilA/OWV1aKAlzop72VLshfJQI1OnwyljwyRQEsz
1+J1UUYsqqJuKdMHxH0kF8Jlnmpu70OKhUAyRDNvY3B7Amhq0ncIVyadLr6chnKh4cluBjJ/6T/G
I/qG+N0K7qcICZ31kmnl3reCdwlIe9qoRMLHy1GQiftod4MI9BupA8m5QT3B5wX5x1vaAlMya/JH
4drg5hnC245OwiwIUvuCmnqBOZNmnSnujBaler5OlGgZJTcFq7OFOHq/RAtuXj7dm2KwBjzhwBUD
mSBCA5RvTXICQlPeFXg3supODg5SIgJPCJ20QXxASrw2FrssyYFmprseIVzfa043cemUGhNQahYb
o8l3EQFlggYwSntJAWlVXC+xtTayBYwrwk6IXGzKFlXChjJBGy3C2RpBmpNe189gJFokcZ3s4+I1
FcZlPyq3ZaXCh0sei2q2BeYJihp4+z12y4sCQCI3e9h/+Jqy88anhAQYX9He8tnD62cF76471b/v
p8cI/AA+9twL8aDIdoV4ewheGvle0e/ANi3JH3fEzHgEmkGtJp0pDslyBDDkKeo9hmEno6NiNL0z
Ttm+zvI7GXxcX+aPA/dLqD5GebyPchRmECPMeFh4qcCyyvOey/BtyGQnSrHRds9K5K+HAXeQRmmK
xnAxv2DFNv5VNjly0WIVjyE3UHcbNNgbkZJJ/j4X38WhPsS0d0shv+gL7oawg0uXvoWa/kshDiQr
dnnY8oxc1NBp+rbc+cg+Ypn1SKsD8OfGlJsrJK3AYdtLnxiIKBWdeGqvVO3DC8hcoNPtpfNOH+15
nN+PaXgXeted/Bv65tjv2vFGTwHG9EiZekyUgIxKZVxC0aQn68Pa2Qn6R18iOkduamU6pvOsokns
31qmj99+gg1CIBybrUiOSQ7moQnVJ7XHHWgKxLYTDmwZyOsSdOcpumYKWD4QoOLFaJFNi4cWQdqk
Ym/F9dLm4JnF4lfSWAvI/wESQAPvixFaGyV6qVSaSpnHtD3uzDknedxPAMhVJMITGv6CYu6iLcrL
mD69CSFXpeoUgQzCY2cFj1SNHB98d1hu5OJWIeI8fBEEc6EJYEPM/fwexFrd5y8TVhI9vhGlWyvl
DsdO11uq7WfXCjeBZ/xuYPeO0bAVkH4X0cdkYO9v8BhWmLhg5GfcyxnhOX3jX1YBTowYDK/l38aB
clcEmDiM9oXQpEWofVQQ1WvlPsU126cgeWIiQEZSf9MKsfpbKsjb0XztlX62ue8mnbVGHLvm4LZW
+JJzfTSCkPK+XqDtckRcgJ2cXBp+iIUq2UtwVmIL3k8ABbzXnmWjRt/Kgry5NXmOG/8+kW5yvMtZ
1EtuhWugllRCATpH7t5Ju0lBBaObi8QGtYQEtqnRYWJqZq8vcjxVeEeHRdIYD0IYInWfog+vhykd
w/BrCb3nULZKTHmvnPNd0jp9jIQXv4CZJ0bn6lny9zWGTCHLopwDKoR2MF//tJGLykouBwKFnIb0
NzpLylpwuWaO9KDvBKc9s6aRv+JI5q6B8WW4oyVNOAhCZugBYCeCGJibDxKJXWyuEkdwQ9KMGvSz
r+GqwtcD2sw5VxM4sW81ZJM+NSoiWZ7rd18Pt0/ZlviAithH9q5qJ05wqNZz/w6zzu58yf5E586Q
LXZBlm4odMr1o/W8JdWBFphgMPstUrE9k9wmWya3HgUzyH7acnQSl+zyXbX8eX1/8kRbEkJH2RBN
le3k1wMtan9SesWbD1TeVpvqALd1o+oLZZev8FSvpodpWBQUzrx3ZJe7cyd6bkEd7S847n8Nf3Sd
c0/Q4061eLcvuz12l5W0qjfy+tye+cQ2hhckJTNTlUVdPAYjdEZJ5gevJqeLgkMeBARa9vYEFVhq
6b15ENPlMw/M/MG/Hdi8RYdSggbreF+rq0Fn1W0OtbJmZfmsm9c/X7iTR/Tp988bxE/Po8IKVYFe
XTm6Od514q1olryDJZectgKs6dg29s8DnuiocYvOlUBZkdg+H++fFaGcYpKKK4od3qpK9zGNLPGq
hpQdI6RfgnxFbbHSz+ykTxXSvwx7dIcEZKojC40rp3pq3YQKK/Hiq+nasFtGjtzwcO6WPPnsfz7Q
o2dRYSOCwYMRyVp29C3CECd+gc5DTRc92O253eb8677fKf86r0dXkm9tCNFjuKgV3UCLkauRBCJE
Z8pGsnRqCv98XEdzWlDT6cl8Bkq8d8Ob21uy3WUYGyAya82d4N8IkhsmG8v6ZZCYWKPUe58ESNn5
rZBCYsZHYzkdCCZ0z5rsJimwRu12bF8zP3JyVOGehJfmIWsfuu53RYZoP+Ysm5ZRhR/jwTJePLTE
ASoZs9hKxqFXO7dorpPiuoX1C9KqhdczTSyWkxwCdjixl67aRdOJdj36e9WAuQG0+xK/2ASkptcR
leNO9WNwFfFjxjLdfGPDELK/i7LqTRHrh2puuwJVJWlKfwvzcaVnt2IjFrQuY8eL1H2HI0qZoN9L
wQOS4qwpFzIcYF7EggDI/g3MLYEJVQUJkPxgWUvvBz92xOHKSi9TY7SlNFrLyhbA2CWBvCUUL8iO
HYvcwpECxSQH3o5VfOL4eprBe47j2XBa+HYgZG9F/Uao1Qs8eVL8ns1BXnrlI4le6fAY9wAjsatp
4eCEyoNuPETmbpRuKnr3069MhYc5vpj5tBVKWWGVPEA+tSW1JMOyhbYZbkILFKQUm1CMJ5k5Iumb
dZr5AIoLvmEs92Z3ZxDxxmoOKA0uxX5ZBbHbkhvHyttFNeCYnUvKiD0Y894nA/lLBomIK6budpPi
3Sj5WkvStypNyIUrFiUUuQTjMZBGoX0wNNQGaYecWqQFiWW22TbQMRV5N/SAPvVyL5ivFheOcgBb
jNk3uherDZocuyIrQ/EAiKW0H5t1DfcgRM8K/wQmek7TEGSp17qwtNet/+TnA0m3w1XBfleOaPvK
yU0W6RuZC1lUe6IA0IoqpLTZk1TjNiyKvSmAkjaaN+JzR+9Nqqmg/jxRyifKMRROFAg8SC4oax5V
jwYyEiXYfpVjDuzOF8qyviHsKl7HMCFmjqqjYSJ0WdosU0IsHZia3Hn22UbRuY8xTwef3hBCUBVG
5LPKJWN8U1/7LlEKS3XZ3obO2TbYiXIkh6yrKkITRf+mNKmFrk1VVFtOBY9VMF7qNiVBGIT8/YjJ
sU9/V+1jjQheVqjNBHTGQjjOI4Y+Nim6Gjo/XwHp9KFb7NRlxVD149e9JvZNGqR8nPRhdNFe7cBv
b8yluEBue+61eHJWRWSBMEmSUGIfvS1iDAXSEM0P2QV8TbAsqJRX/pVvk/hztvt34l0BHMuwFI2V
mqWLR6u1SK3hk1Zt5Vjl3SRjfvNXhj/+GzcwFXlTVuc1k4rq/eud0/eJ3o8eL4rGmbFxdDVUO7gT
1s0+XucX3r5doqUp39NN5gYv5DWGy3/nHcwZlSycqcjY+NPXj+D17IHakCs4i2ZUECUE46x1BzwJ
nh923pxb7dxdc2It+mXMowcm8GA9Dl5VOdmeu8bOrwMfJK9j2TLqjmXidoWAdi5CuAcQc1f7vv1v
9AGNLx/h6PoaY12I8qjOayxpSbTn0si35MJAScV+bYNJmG5S+fXM0zJfzqMFiChZCl4EdV4iH6tK
s7QrpGToUNZBFvXbhZgTmEO6ed9Wtm+JK61X74qJfR9UpDTTVp4oEvMTkfzSuH4W7wcSyIykO9Ou
ObGAFmFRoktms2mxH/x6BwgBzEj6svS5iYECbYEtbn3mwE88TV+GmNfYn2ZIoxKmKgPdx9nOyDNK
HEOe3MB5Nw/egkzci2hlknBxbr13an355SIfrWirzit0IeQiyyUT5uSvMQNe+BVgq/QD99NaCHG2
Y7cFCK14kVsU1NC7hzPHfmLaQkQp67QhLIgkxx2+SQ7NshZ4SfU5tgbQp79rMpyU9Iopwe6qp0r4
3ei3ZXgzlrc/D33irDMyc5c5K8EN7ejR9jWpDrnlGNli9g/zfh2W1n3e9oefxzm1c2AgC4cManMN
QcrXy8u2zPRVT2QLRiJ19afwLkP5DLgGzzpCc94GqMTODHr6vP5zUONI7mhiY6HsTCi5eYFX1kZI
cBBcbGXL4b8gP/n2jICPQOzPUUqKyb726AjzaIq7EQqHIxMTKHlvnSSfmxS/7TP/HILLpErsYmkF
fz2JSLbESjHpNgdUtaz3EoVWSz1PhegsgTVSMbmKFfmEUOY15ZeZUrgawIzhBjTk8BCpuVtL+jKt
xcefT/S3yXr+XPgd6OWSikbN5OvnMopE13SB5X1mkJZTzuwDlVIm0Gq402oR26BC9uOgn7upzo17
tFtLJa+cIIJTCpSuRW8fTO+6qOEqV520onxHX3lWFqbSK42NexLuF3n9HujCq9GEl32SXRLORd4u
4R/W2ensW83s6JQcXaqi8DLVz2ilq0MN7+opreBZRsJaTIBBSKlrDAgvc3XjqZufr8X39dbRyEcT
aWoJkJpUTooyUMsd7sOsvtJmuNdwlQ+JW8sV0ZclOL7b2DDOLcC+LfaOBj96CEZMeUKXcCdEFqi7
pAM8I1xgmFyYKsTJkvxA0nCNZz9JSII2z4z+fbH/dXTt6HmHoqh4+XzSjQjudYuoLbhUi3ZRzW4w
ZSBGWnE0mXgidaBFps6etJ0hViDo0HX6H13TOQpkiJSEVm5p8K/ZGaXA7EP8+nr/8xOyKudG/FPH
9fVJiftgrIOEJ7jQzJsWHEACDLgqTNcoZLKudOIJEyeZ+qVXSbZX3EqdRo5NboeaD8NiYvOdLWV2
ZkbRYMqWz5zAk/OLZYi6zIpW/VaZE6W20UINnbYORmcYJbuA0TfdCt5wIzdQR86cjf/L9frXeEeL
vBRbcc4VK51U6F25tuwyrMh6GJyqaW0qwbYlWS7IkUgjBoJ2vq/Q7E/MReDf9t6jZfwqoUNIE4bD
Gr5G4obluXXPt/cjfixZwVRqWQjGDfXoExqGkgvTxL6t0371CqF0NKEoiDiRNLhwMeeOr8riQEa2
oi2sWLAbj9k/Ne9BW6C1xbgnr2vg8D7XDxnKQo1oEtW/6oFcaeyUI8mmoUDJhB7v5Nl9H12KZH42
5lJpgbqJBEE1o1N65a4CVx55yaJIUjuA71sHt2NzQ8Yu5ypbWJ7mBNjeBcG4OjOdfHuHzmcAVyE6
EEuj+He0Qkj9ivyLEKXOrFcdX+sFJ2FDEJMdPstr7dzkdWLa/DLa0fnWQlMPAiLbneFpBMnpb6NH
xMnUuutz4rRvu+Q/j4sLyIoEJaV8NFMlZd+2xoi0hdQoR1gYj/1LuYKZu62X9Z5V14rMbOo4z2dO
58kbijf338MqR1OUmvaDmuSoWZon/0YEB7lIrxFCI2pU36tXghS3wib+77+e2VBIEm9mdpH67MP+
vLQeIE63YTHrk1b+mpggLC7qEgra6udjO3VoCpgGPNCzv+K4e6F4eKwkYq2cyHjHXjsQW6acKeR/
X65z1RSJ/TC1fDBkx/LXqoJI2ZiMke19THRXiTMbOOp3ZYuX6yXYnt37nrohPw94dEOOkDAtfxbf
RRtWUkt6hJtyQ0HUOdcV+b5Cng8Nbb9qkVXDlHO0iBKAPDaVIZUOWSoOeldeYjYOCypT6Ets4Kir
c+/LU28jhkS9DH7BxAavfL0x0qDp+qaQ6e1vxa20VBzosDeha+3KVbODlLytN8kaZN7/Ye88tuRm
jjZ9L7MWdODNFiiUa+9JbnDIbja897j6edCffqkarL8habazkBYST0dlIk1kxGse/Bth5ew/u1hO
Qi/eXa3RyeTJhBbD5tLQJxcFzcsgid3/Yk2ehFlMqtmUnpfDyt9Uw0uEvUE/br02XsnLzx0lCq8n
fVYgUJjIz9M4pVjfTfMjSgHqMD3UOFh6AOYkyqRfj+ZPIPa8RkA2KJTRYN4tE+0a6Fei5zwU8YPe
Kfthj7DbxrOT49pe/rPBNEfCO1uk8TobUSwnjrpXFhgUt7Bu25jvCAocvbe5z5NdZ266KXiPr3aX
zl01pzEX6bziT1PpzzF7R8UCysas44KNl26sHeqoe69emc4z6c7Mw+a1Zkgi1OrFdxMLy8e6iZJD
WLxaCYIHXusU6AtqYWXTRESXae3BgokHa+FTfYcEkD0uA9+nPPlHPdoXC4NVH1JJ0Z7qUv6e6nDQ
EJWxKu1ZlEqYTRFV9kQHxFMU1GQV4Ubg7WYGIng46ImN/mwC1BOHnLrtrYhqvhwIV4kS4lUzPEzS
q6bnd7igbrTJ2GtF5QaA5X0PFxgMcgt4TSCpIuyWQFDd99Hvtjd+hqkAOxvZKvpKk4eD2mOE+lQl
1qTPGryzd1B2TwEccX0EgJ8Ld3KAaxYiy31a425/zRtrK6vNvRi8m1X/CGjh0KhXtCcPSVT/DKwf
rZS86eBeyvTerNMfkljaeRnc47R2yPHki8YKjfz0IlBbBvAs9ZKtwiU1JfWb6cWPYRfbwJVtVZPA
0QDNUCB14DWeNNXtOKlvGopb4MBsMGjOgOb6MCAebyCz64cbCWcu7GGuZLF2g5xODSoMVXuRq/02
4EznQ9kVwD6L5tLwKzVDt45eqvCXBXyvoxUAoQqzZGwXwo0FqjFHISftkPK8kmmKTMaPTH6mT4aW
VrIzi3ErCdKlwDU7+IdMsQ6xR5G/a9ycTlGILK/6OPaWq8WaE2HvHVu5O8gxsjala8Hslnibxckr
vop2j2yWnOv21Le2Sp2zaX97aEMOyEfnlXWl9q2LvI6jtMhSDtODEdCz6QXeCCqALhpGco2cu3FM
tRJ7CBJOXyn3mDHbMXhGxWicOOsfC2n+Mlr2XdR9x6cfVCJB6yFgNZdcycglXbgZLe2bxkFm1pzM
zaFThisT2p5iFRhuy3YeD5edN9Kdk1wBn0IluSvU52GElIf30fU4tlQihEdPyF4UjNYnQbElnJpl
PNjwpPdjMMxR5xQ9op/9tZRc+tHkCNAVxQAL0tbu1XIPqwvh+xK/WvUyGF5l4dozQhJvF1CYIiGk
Id1HxnCVSL/LUNpn5XQbFSCmcgsJWJqB6oWOzYBkfNfQax2q57K29pYybDXpdipn8pdwkxbNFkly
5ANrjPXGQ1J4j8MA8l3F+hgXMlt7HBr5WmrcHvWB3hDv+wrx5jq6M7P0hpKgnU7xbTE9WP4TIwZv
xUadnoQq3OvCex3eibMBXB2OMC/pkVqUkH3MMF9i+W0wfvhYVEjqZdoiOGbh+a3jH9oJt5OGCUa0
75O3qrjNOhkxqR8tHPkyDDD3NKPHqO5vhkkBD3aU0HxLKQ6POc7KG2PiyRCmT37jIUxf4CDduHUF
AE3UXia8V8ukxcZwuNB6KbBB52OO2mGEIuK/1Nx72W2iajYGgtDzpmvRu/Bl4T2KIix6N6GF9h42
YTowS/iTdx0t6GB4lnzM2jCyqnmFoIAnKQ9CZtla66H9b9y3cXJhltLNgP9hZiBlaT5XkXQd17d+
+VpH72n8IilAEH1rX47oBYvXBsbYnXcdRuHl0D5V0x3IjX1qqkd8iXZiAEOyeAOpvJVxCZSF70NX
bCql5QV/E4T3JsursF4s/25M+rsQPf8S5RlFfZa0X/30rSluKvMuqu4k5abTYzv3rtvgd9RnuFQ9
wYsNQT/GWBoWAdrfV5PynAXBNgrSlJf5T1rVzGKIxW3I5LylMRIY3T2wR0w2oagOwWBXYWEr/YCV
hvhWKCbS92AQdflY4N4QgO2UU0DXbLdgnF9sc41OsSdjQh9H4G/cUjjbxt30EEr+N7WqLv3pUVe+
h03uTlKwnd1srajZ4p0xiCbnEJoYY3IhaU8+kIEkuFRTBbuObJMN8muG/zFuYHat49SBaj0aJTsl
bbd59yxEs912/c0TjNKNpV9a/VIiJDtZ2qWpjSjZsncq2urjRgoTlA/R5cRIgqdYZs2ygzWNcXC1
RnldGhj/ITfk9RdpgGJjkNo58OxsVjiOmqtKfMGHzPFGkIrhQy/81NXptTI4nqBdo3I7H3AVR4aB
W7bYDdusDgFAtriOX0TR5KrDUU3eBh7GOfZOEphjFNNqLHmAJEx1YLO5YvVuVvKkJa5pND2A6UmJ
yj8Heg1E02ozNyzoYWeyXegIwbZA1pTLHFMDbNcsiHNDbZejeS+pc3HIwuAQWUDzodO4jLpjE8Fq
lvZxdOeZpiOY3EHSfdz/juVHI4+dKPhpqAd9TJ/bFFdWH3Iz+sdR/hxyjPcWjtN4zlbWcDU019Ok
bA00OoOk3yJliBPZhEe4fIEyLtxr3NuF+F3pnq2K5rR8C3thrrroBcxdCcArLjnDNpaQSbI0Wtje
o2QNTml9i5BpMevnJMnsxsc2RTGOnnqrdD+TOmbZo8E4hVtpxN2aMyYBUm41OAIJz77wJkc62n2/
9OZXxRVuA3MxqaIgS2xShZGDvWQeFUwJVexUxdLf5sNeLlOnFW+7+LWrFRtxWiTQda/meLmI1B9V
skO5NfEeg2FWWfw1atNG9t+09EXIX3wP0ACU8tkmSMiyBy2ecGxiaYrPsv5i+oqttGCBa7ybIEI0
czeL89+4r0HsS2rxVKnt98HkbyTYMhpTnXNb15g0WbYOgNTC4tyX40NYFcck9B4qhHLz7pUO2I2A
M2Ys5Y07NZJhq4ae7LhrfyhiNtlB1v2QfBpLQrk3gtTgA6tI+j6kY/eUa8i6J57GIXaLyJsIecTb
az1isyIo+So49PXPMpfuJs97YRZBl/oj4vw1PpiCBxwYGT8ZbH5Vu8AW94mMSG+CBV72WI+4IESX
3pA6tVoNtlaVexzMS6DgdZl8K5U35j5q0NKZ8gEfo6fGD/btJP3QjJ/qJNlaf7T0hKOikYBc/K6r
C3R8tpkE+ROpzjhLnUiddXdA/ZYROFYd1XpP/u2br6EF1Zdv0ANPNYSbPL/3DEoOhbm1xntlSG9G
TPla490LWMM6unlgvGGt92LiKtVlVz8gxXasEnfAcAcTsxbjwTzdiCw9U6r58Zd1gbckHgdBl2zk
2nd0JUV1JLzHx8SOYlxzxl2t+Eht47hrdPdpgZanfC8aY8Xq4zxqQWcEOGSiVh5qCHl58osqyzYO
Wa0GUKAJ3jHkCLxmaw7ad6NLSRqR+sfbCGz9vtWto4KqmIeVT/lzFEgkrE3F/zgF5F0oMPa3gYXS
fncrhaUjhvGPIeY+yK4aZKqDWEQgEqw2vg3ahSTpUDa875OIMakxXuQxBMlUOzRgoX3Q9n4fHCeo
+mPY3QlCvx1yVDrzi0FPEWKAIpV+18Jy61HjB/noSkEK9u9QaYOjNBwnvozxMl4H0k7mLdO04l0g
YhKi/4i4wYz6B2QKt40fpRp4yBhfk7LGr7LZ3+IoeuhTFZpG62oqnJ+huejwpktqEvfyUciDKw/q
kyqVTx37A82vnTXhbVB3yF4HOy2hDxR8L717DAs80cJpAF9b8EBZeUzil2kQLlpcjsXyMceszUA6
QY+ASTXtoSwPeZMFMGVuVLqIdmQiFttgZWVKwgZk4qYXEUyPbigp20oK9ld4yFr4WeIl4Agn715g
jwGbVp2wmPUBUrBe8OKE+E1OQrvj4O6grM3KbZ0AGVWLryKNBWPUs5VlYCt5aqfIOcly7hap+CRi
1IwAdgEdt33MdfxCx73JUWP6uJ8iywhHykB3bX7cCBvTGO4t/11qBser0PrNEeXD7PB2jJ8sHBBk
/VGUo4vK9ByzwiPFbG2ceFA/uBx0jlo8M9Hbc8LmIs1vO/+b3D7x8npDUxlODMVP/5iLVx1O1ekA
pii6tMrabUcsP2hwhOxUX3ME4JFjDqf3h4WJcWF2NMZoiWDWk2ZvkYa3m/mkTOkWegZ5EQBy04xI
zYRLIxztvrrXsL1TVeEG//ffvfVYh+oFnj9dxkno9VvRqnZV1u/xt3Im8rww+CXmj/OzKKUF58Fb
ziSni/HSHJ+iaO+nqFqg6D0NFJ37vVbDN+vhFtAo2oxN9SwoOM1eq7GxlXnrd88s3qZ9o+PvGlqE
Rt1dk1CUH7GPU8y9GmVPgQnqrJveQjzs0P4p8gb3qRH1wtg4iuhbzObJrXZtpRfFzCgAPldVpesj
eCKFOrArPLaZCQ/XaR4d/bGuVMTtPUcHSl7olzKw+WHID1KLHGGA5Ut7PRR3acLbPE1Fb946KHoJ
V3l2K0KsCszhZeolB69jNwOlOIyGE7bZUUlf4pA8GM+fmCTOT1787L4mHU9yNL1D6bptnjLEU4Ux
/B3OiDlByrAHElAkrmHviLlTwnIS8nFjAYBLLTix+TT/OFejUO+FbIah0iO7LlSfJyhtAb8vDCeL
U3UXViLLvtFeKomXYynlRyWEWTWOcCNKvL7pEJOMMMFNkD8nA25O3KVDkKx0dM4VTEWKzRZsAZ0y
x7LvXhuqONUe3cCuhhQjdlfYbgg6oG7z3o/mlRzsjD7kJfaGe9RjSULf5mu/Ya6jLGseJ79h2YZv
DDGZhJj3CwQhZkDdZPpwJYUo6+ujXbTFLbxjtkO4M7kaI4ThRoGHFLRHtTTtiNZQLGmblB5QHEPS
6pPDf15VO50jY9HiUI3URE2R34c8i9OnBRLJA94G+UawNMcI3pF5r1vfHcCBfB35bAPsdGbmatEJ
6CVNrFZqQZts1FE5iIPhVMnPFo21EFheg/l10kAdjBUMPmGXITOt1Yde+R4P6LHiNCR1xxJN4wy/
Yzq60ANhP+IT8vVvPFcJ5M9rXH2mbNHhX1TJeh/1ENWnUaI9aBuUkvmNTnHod7wqwNMfxS0GAQ+r
OhfnGsk4RUMR1wC4q0skXxVEqiE34szm93aUyNCDslE5cjIKgehF/TdjPIm2qDyGsTmqvLPpyoAy
7zw7ANieO2oB30MikbZlG9O0DZf1Sty5wP7HzjiJu0AJ0OhAQUQk7gwxAxEMdNuZlSYkB6+/y3G/
1n46h1E5ndVFJ4juGio4BrPKm8M2sVGBVLe229diLNaLPIqqRHEfsb3L4JbXhTNd5K/zPMr2sdrx
VFhpO5094gDcADFR6arRo/y8iaKKoldmEpCyuNu8kXg4vFa+A5m+bB+Eg/L49Uebv8nym5m6pCsz
Dx/5x8U3m2QqV+rAfsvz2zlvSrCBRZzWJvnGVvv718HOTeZpsMUHi1pQ575EsAL7rEH2XKnSn74O
8ScVgZI03W1klRmMaC4Buq3vxV6bgkmY4Z3ck3OfC1/m4/DM6P4NOOm5rX0ab3HotWigo3r8j3jQ
tDfGvXYn7Kod2vQrXd750y+/laUhnEHTcG6qzfvv5HzlVyhKFVZz57M5YBbnajuYf+tLcP7JX8WZ
P+NJnLwcpiSNiENKUH1I6vm/8SG3u5/VLtutocnPLApFljSZu5vMGhXXz9E6tRK9KID8k6WjowkP
wyrqeC3CYtlVGGDLcg3omFL0vtOAlbVr58RaiMWu1Uu1HMfZilOBm66KDzGgta8X9tkICGWouqhy
WSxbWDgCqHKmR0A72x8CtqLg0L4OcA5qpcjyB06XftAfCHC5RHfb0xkDHrmYke3iqwZgBIR9mQbx
KmLh7HjQAKa9rusoCC8+ijK2YWrOH2VGgutO6AbqvvvlXTbuuGkcWhVKvrXeVoZ4Zged9siUBV4B
Lz4lCaKatTZUv6ak2mdt+TQ7x0sJhGXNfMnU9hC2+DJEmO6Y9xml/UQDtDSBhWlmjxeh3PX1Qyk+
duFKavKRBCy2HTAlmKEolCCH9cGnPNl2SYKotRfQeE2szh1CeWsB+Stayqtjpx7HgFwF95uR11hc
GzPUitJheUBU3dZgjQsAThMkVMIR6ePimw97J6eQiCWik1m5IyA6GmnSXs+FFamiMzeIwlELfRfi
HsjXxanky1LbyD5442Sia1LeKLTpIpBMI/SjDrO8rz/hue70abR5WZ1MkqgKpiDXRGsFcUu1KsbR
RPQVR1Fevg50FsFwGmnRM/aCxKIFRiTTqA4BIB61p5yiYziEEEKm584oIYbSSk/eFD0qCR5jkrSL
sjcxKnZf/5Q50h8L42SGF/mclEfxGCj8khxJZSt7HWmThmvN3LNBZHr+sCIkEYXfzxNbjOHo9T6s
0hmw4e9TZNEE13A7J/mpOJXT7/XrVcTGuTOA5vE/Yy6eKoncalg5ELM/oiLrZpv4SDlkU2/bjeIU
d9mu3P8XM3kScHFZd0qKb1FAwEy4iSCVWtmL9x+D0MEanA5qsR+wos561KDYD0BA9CuzvIrMFbjJ
2aP6NMZiF0xCG+LTQgwJlqE/mJtYQN8z+g6JZxOWojOqJT4Bz0OuuYbYbf/fJnGxMeQgLU0RaOxG
k947saXIG7qSuAa+XVuPi0WPdVBtpSpR0gxrxybhP8FBNVYy0rPHCVwQxMgQq0fo6POqx2qqKiuU
UjbRgDoDsIQetmimhm5prQ3oT7liFoYmAiiz0K+chR0/x/KUTMhwlYNh9YAN+XF+lZVX3oHizZZE
zon2za7fr70nzk3jadDFNZsUKrgQRPk2TdLZE9UmHdJ9NK4dy+eeLQwOaI3EKGf2x+fBwbvI1c6a
cywnxR4cW9thpiIOjly79SHdYqi7huo5OzQSCKCAKvDZpVxlIw211GMqsanHapuGv31R2sTB7deL
/U8VA8bDzSYa2K7AFlti9JB2qTAi4j0m/qhdc4dSsJvCtsQBFu0kB54crRt73GjxRr+ggut+Hf7c
+jyNvlifYgyYtQDxsPlWT1dRfhcaB9O8/zoG6CA+zvKC0cHoYfkiS1zki+xV0lKAHriPbLB/s5D+
MbN4O3k6WB3/LcC2OvYljGBwQNcAPcghZok4iQpAd0tcUhVrOyX0bMNg7gOTiIDrFeXaEfvg1m8C
7FM1xze1q1aXjl56LOP2WEZorLRYBpQV/l7ZZRymkR3AA8ushwCanI3YHpajhu6I0MqdwIL5Gd1m
8aGL7yD0WMOjjrINnS7tEJbwYOVp+qENICaCN8NES6wUouSylS4z46ENYAOXtPxLGOH3Mm/AsqmO
PqSvCQGWDmxAkHhXs7axOV501rOlPsO4hkdkI1t92bZAjzw4whVaDpjsyZ3pmpWwlyeAIgoNVSzn
xTKFnIAPtPerT0akrKAWa5lTNfojdMetnJXbSDIv9OnNyn9KE+pKqTVdjW2PtW10rbbYQYf9YyZF
mwFj7kQ3NhVuYPIsBSfma++UD9jqF596Wb1EpcifPADbpN29qzvkkChZmk7pls/DQdlDI95DOLgr
d+bmlUbkXbgznOlYwsdETH2j3zfX6dbfpNLKOj/3bFfQnCDvQAcC3tHinGoboUYeAhSTdxXcYkh6
DB3d1t6xmHT8VQ2Y/yWaNvPEqCRD9/l8WrHLVSudVIBBku3tVNc74BMOGMUVN4FbznLSm6/3mHLu
5QHVSYduaMF2WtYdYaInZjFDN6UIHEL+1kzQxJvGqTzK+fVtKQ1Oht7bmB+pJBd0ZSRK64PwJCAP
PlDDz80nPfhtAjbTgtGRVdpC5hOiYC5YJoBghWPm3/LqomLhluXwQy72prrLjP0kXVslQkKGo0W/
o/pVAovkC6q3Mr5zdVVsXP45vg+s50leXvpmlmUjB1VwEBF7oZF2Fz/lO30z18raN9oSh9Un5Lwm
/ljL1Bs50Mi4MNH6/BULEfUoWKRzqafbGNvQbV5kpN6GXfLLx2Pxdg7dOIGLUWkRPovVSjnm4077
Kv5izZphaSi1zzedyQS4He0M7KhslUfzLNYMYGUsPqq8M2HbvJZuzdqeNX9Y0VvkHMSVY/z8TXUy
HYtT3Ji8LIH5MJdf561d7sAqeI+5dCEfpJw80AWwsQE+4kRXeKPK9XWEme0aCnWe8y/mZPmIVf0K
UEPLnADHVBLas1jPY3PzOMbxayFkK6/Bs29mdvD/LIGPlsTJsktMI7WUORyp8EcVwaTBdzWDm3BH
3CDt+euvKpm8b1+0DYak2xrw10OEIsb9WiHr3BY3YP2aMqhp01iW56S4bk2hY/4FVEQH4X6QtSMO
gfjvXQWiwPWjbeTefP/6YDm78TCKww6OiBydi6MsnFoDUwUo1loXXILj2vvqMcLuU8Gds6pBg9YP
opYfszZ2FdrYgpFt0gQAiw4QCQLZ17/mXLpC8VrW6XLoCFQs3j7U19SiqgGNpgXoU8EH8En7V8Y7
KTW2X4c6m06TkHHkaJKJXO1i91dDYpgp+o2b4pv0Ldzn2gYHxCcL9Yvycu6sqBemaHv3a/phq3GX
ux6bhZLS/bzkenf8qfJsLR3zNnbmaqw4cyl+htu1tXWW3HA62sXmtqQq7rtIn0vngqOh+dlEqaMC
eczL+yS+k0NU5MJg02u/lfhaAY3qdxeeeZ3GN4qSu6r1PRob+LNr+em5zBFeP0x6LAkVvKM+H8Hm
4Pe1mJms+RgTaCG1zWL/33xnxOhVSp9zo2KxpjQj1AJvvlm0h1klormZ826s+uzBjQ/GETrVfr0o
ffY9w0b+Z9R54CcHC2RkfJw0oo5H9RjvpwsdvTSQGQ7MnN1/o/XBM+M03mIiPaEWrd4gnnHzoS2+
ya/C3Vx0ly+rqzVi2vzHloc0TzTTwEmSb7d804yC0UmpwWIK45ek3pXFoz6tlSjOUY1OYyxeLqHs
ZZbis02ig7fjIKYFI29BpG5WlS3OdGAUjOdQkFZEBN+W9m9ZnxsYYHykHvqx2MZXWD8f53sO37GV
++bccidfnM0R4Mb8xYc4WRVmFJrdpHHES3J0VcTBzkcH6ev1fuYCVaXZEJRiKtnicjRdncrwDpAn
VGfkDO8TTXsywO/pUu/U+t3Xwc4VklSJBFih9zcb+y02V5CV1ZjP9Y8smW4FdXICTHcl6A+Qye22
uR7Bt8RQDTrqS94Yroz1TAJHhZVyGVMq0c9aHOHhZHqFGKIuzTHionMK9jNy0RJ1UtnY6E3gWP5/
QQr+FHJxehtFbo6K31XIp3NYJXBPQgYthNtBF21xFtrGbvRjkv+/E+7/0biF/ndLSUSqq7Y+tcCd
//1fjpKK+nedJreIzy2FN+SAOB7+cpRU5L/PuiGiZVnsAeC87EGKiR8Ot9rfoTaZUMYkqjEUqfm/
/sf8Vv27pmMoyTlgcAvh5PafOEouVdplTQdDrlCngyo85zGL0z8FYGdWiSY7M4KivAez8xMv7E03
K9vZ8z2QvNTcBZUt7+fkvnry3PFX/utktm7/Oo8/Gf0wB6fH9PwrqEvOal86MvnmsuVngF624p5f
MaNGZpufGG8zSDC7zIUg07+s0kPPB5zFrahRIs60OA1GT5GroW5kp3dmxPBW2tP2sgU83jYVUqhr
AleL0/Qf4/tXuMUs+6USDbmHZaaQBNhjFah0P69M4eI0/SsEz3nT1FAt/EOuS8GUa/IFSXHGHfh6
bDtmB5T4Sn+b7kE4d06/UYDglIULXO/r0GcHdxJ5nuuTqwIsTDAvV+ZSvpP6N5CTX//9D7eCk0v8
H0NTWPVQ2XkCLzJCua0iReBd7Iy8KYEBQjvD9U/b5jH0Cxvp7xdM1Z300Fyb+3jr08MB8osJO5pa
tFao+az8nsWF//F7oAGyaenls7cXA47NKMmKYZIdzUbVC6rCZq6WTvyG6D270K6Rgd55e/kbG2ar
I59cuF//gI/n/nJCICGiKiZyn4nq/Dg5mfHE0FhqA9uld8CZTTwHodAhMAg0/DD/jFnVc1SoXd2H
m7XRLzKqj8Gfxl7cZLmBuDL2IjLks7uUedaQmAY6uzLCRabzR5TF5aX3GHMrYq446i6+nqtW0y4/
0A7erNtPrQ1osbrGXpD8YGQyQyrdk4faipS4ajisUODP7ZKTeVt2HbUpmDrUw2RHDq5671mKfq9M
2co4tEWLUYx6LxvwJmZRiI7swEzEotZo7Nl+aXLGzXCVxhilrVo/rQ1ssRvEoM/QmSOuoDxjhW13
Xb62Gj7kOpYLHqY2tswztO4PqJhYYUwhFJgg6EkJXlhqK1Q08uiYSpEFgMPXAXZPElYKmvnbtxS3
n+BBNUoowjeitp4n1qtVK9EOy2/f9r38vRkt9SKgpe5ouj+81YavuwCBo+9jl5iOXgnGFkt2cS+M
2ggSHuKCEOgD8PPYepQ6b9oVqWqxBcLaMQUjPYqC8c1rezeU2g9nCn+biCi9FW3JlRLWo6Nzatwm
AwZ6If9+p1pJ4AxqmWyyuDW2A1KFjj6Eh05Sk8PQc7I1uV59HyIL1l4Ct8uQJrDYOIjtlaEbL4oJ
G3EfTb9nege/lDrdjanxZirVRdLBGcqUErqVEh/aKL2uk0S7S6oBGuNM2am9Mj+OiT/tylLhhi/D
xskDkNAoxqKgmXXhpZFIByuTpE1XdNDJSlePxGPo1Txv4vDVMEMaI11q2GKNA+9oNnuzTKRrcu+f
QSscksrCaRrzRr3eim14O5mAXiJhW1nSruyFxBE9HArTRNpqMAvYFXtm/2X0kW+v+3Tjq2L/cxor
78JrKpRS60NnlijDm97zBOw9nuSLYOyuNfwV3b+pAuoVRWtJTlnWb7z83zUoT3Umwc3ByPlvPSlZ
H0DdBv0KBDUb9oLf3bdij8CkqF6GSgTgB+5FZQYYmqjmLNhzWQBagYA74vOnpG+Cqt38DRnQPhcr
AVRpnSEnHilo35rqzxJuNVoymW43HXKdX2/p+eQ5XfXgY5AKoMCma8CVSB0/H/MSPSbVtwxiHoAp
HJt9fJj1P1ary8vD9iOOCTQJxQDyIXUBiBilTEp4KCsf2dfc8gsjEgb6tLT58ET4elDLjgSpiYkg
pkmW94GkWd7mupGbpRzMzi/H+ZSKsV7ahQ4sbNeT3fV60rlJPAm3PHf7cd6uM9w6OWjbGqUYDR05
dLZ3Xw9rUQ/8a1Q0FCmkiAYkocWF9a91CMMD8SzWn85C7NTyvWBhfh1rmerNMwhojU9F+ZW0eRHr
X2tRk2hvg5OEkTmvw7SUf5bRGNNmYY1+HfPMNLIKaeVDD5rfCYtrX/ANcrBelRzxqGxBzKGnIuz+
jbWo/LnmP8VZjA3FliFtIYs43VbZTgfvYKWHVryA51a5g5tv+/2UZJuvx8ac/RHVoo5r0o3jTcUt
Pf+qk4RK7IygaD3ex1YkvZSRdTs1yHw1BqIC4nZqlW0kpKB1kvqpE0TxpouM5k7TBPFiiPBPmKbt
NMmdEyqicIPjEUz9qP8ej973ViywlCnjbajXl+LYXYRV8yKhB9b41mMxjOPOz1oF0iUtUG+yOgdO
R7jT5dEHX4YacyoN3z2jFi6soLyX4sYVhPzNSEl1dXGEZlRfNwYeUH4bDG5l5BdKkQVH2cu7fZJK
8o0fxo1TpGVvl7ExvYzVpLtZXoyb0q+fpLz4TQsD661W0RzsX64hoXlupxlIWofgzHNNL74hXWh3
kXxpddZTp6ctut1IGeR9lXNppXva39fUxrClbgtYVSmWqDy4djiczeQbE+IwWkyGuU+sQrGNhHS9
KSDcFaHn7yrRam9CGsvbXjSGlywXreuSS4aGef5TnLRHq0x2RVLCvPOttwR7RVcoh8MEiMGOq2rE
zVhV93UY3OUj2hNJohRXsuw/esq4k5pRQkRbpQVYaP+piv9Hdqqz/3j0wKA0ltpa/7pUJtm4ybgj
zPmykDSQNTDEIMBXCFPJ2NZIhRvMV4zMXdPMl47H7TNOvMO4jb5exMryFOcNbfL84xXNqcAqXuzQ
JFatEFcazQkTu3TbvfZQXSa31SU90ed5y6IR5DTv4a54f51lrOMDFfaLeVMhU0A3GEbbRlmBlCwP
jeVPWmxmPx6aYgoh4zS0KtNRghWa7XFFtJXsUHb0EktobX6+/3omlpt5GXX+VSeb2UDWg3IXUfMe
antygUvTymG4LCbOC+B0rpfo2tSLIbN6zHXtat9Q99glF/AVbZbz6ntLmifpNAtYxlrk9W1fQY+H
buOMmh1ey+/SBimwPaB4JLLN12CPzgsiWnPVYq3lca449GmYiwQEHcWoAaaBzquDdspow+PdqSAp
/Lv0GN2gJP2NU23Tb6bj4M7VoXZfXa39iD+/JhgynbLZrNSk8OT9/DWrsfQTLWhVx6jvLOMxgfD7
9XJZtrn468jQaIqGEupca9PmX3CyXmI6BF1vZZrj/ZBueyfR3HAPqjB0zU3lJsnRe1WcFK3stSLU
MmX4iEsZD4V7hHUVbbFhI8mzxLxidjMS68K4x1Ul6iGGl/dfD/DPh6E153UiOuCWSsVwUS1QCy/o
LQ/5mqT+JsnugKimqK1Ao8/GkDTYKDSuJDSJP8+h7CcK3PpCcyb1fcwVO0riTTMmm69HskQqf3wq
Dk55bgPTCVlKt5ea4sOJ5FOBrEJSEpdfLIxoV+Fe+FpSHyAhWTlMzmx1LPrmVaHAw1TIET6PTI00
yLcQzx3kZhFQR8wEoxY7usbIZ29Oa2vxzGrncUEh9KMWS5vsczSZ27xpxE6d65Kj4+/rGdqgPnRu
sIcsjB1u4K4VdNZCLpa/hhcuVCVC1slrND6la+CRZYNx/mifxrTYwbk+FWaiDSolZkSzPsbE8yIo
HeU4bthYq8L3ZxYj/lofdXOeThCIPk+iigsukoZUJCQ0RwekGrW6cspGXvtYMn/n88lsKQBdTc4N
7KbAZnyOk6jwT7VAU1iNxSXa+heC41+OH8r6/4bo39loWLlys6MzbyxbmXniiY1XEE29mx2Sx6sU
bym5tesDZlqbVf/5P4ucDO4k3PxzTk7FED/Ssje9uQI3C/ljongBMnCbHFd32J9ZAjxRjncLOU8K
YEsgTa0XMERSiuMzZEi886/lXXpdbKn5MaEILH1D2XOTPsqXwVFfKcr9sbvnpxQQvA8PYDQclwdK
B3lkMot2bjwMm+J7vTM/WJzKz2h9nMsEbRlrsSwlKR+KyZNFJ7vkvEeSst7ONzf+pDiDrRyU89I7
XZrLWIs9B9sgKGTgDMxpBgPemZm4swogvOS/+sVrYJHlKTIHPK1VLLKUCZUsyYupw3SZ8dooBaak
fq3/pztONy3SbXzW6ATAe1wuFep8FN5bJAPmPlHtFDczZVS5snbdTnyxVhr78531eQ4/B1sMqZLg
9Hh5PTmdcdCLe4V3kWo+m9auGc3d199ruQWW41psNnGYWjOPCeVL4Y2QdLuaYiaUpzYanSS4Gyvz
XhW+fR1zeUouYy5OryiupYz/mhy9/iVjMGTVv9r+/esYf5z9yyCLNS+3TZTlDUHIBf4ve2eyHTeW
bud38Ry10OPAy/YACETLYN+JEyySktD3PZ7eH5S6LjLEq7j22IOqVZWZyhPoTvP/e397iYfQCR1h
5yoHZHGQyFAy+599908nytMxT979PtNFGM6MuRTC5xW0qIeluVfsilX5cG4T98fu8XS0k91VmBp+
2C1vib50p+ZVju4aJ3NC0RlylCOvDRdSDuF/XnXWhn7uSk92XbXcpEUXMzbssp0kY0NnM7SfXc1d
8PHOua34F6W75YtgIy7r+Ff/0EBNzJ/d2JXLnTXeda/aKJcmwh2IffiNz+1Lzo52cmeFMiVqOzFa
uwKFFW3TNYGqKBlc+b/Uo/36c//3xZ3cTIuQJeHPDCdJ4S4Ks2dVJujb/9m37XtQqbszX8afq8Hn
e3myr6xrQ/GtguHAmPLdb8EgPvl3o6c8ns9i/09upaXY/6RLWSfzi56RlRYIBot30VYYZOL8I1eG
Egx/8uzJhi3Wl68m1k5ON6bC+n1yNyVTiSR/ggyZROFLM03f4lboq8bsYKNnuVJ5BVzANpeRgGtg
4YhyuRW59Nb2QA/VilpSzUvoFWByEkXfWDLa9TrZDz5i6zHf5GikwVu2qZfxCey6qE6u8nwgVHwY
hGc06UyHxOKgqglrpYf1thQy2dRNAQ3Ot2/m1J6cqmhADSXJYZjJwDV6Pfb6ptpkRSW8TG22Xdq2
TjnHL6U53zaGuTb1gKDehbADZbQCImQLEKeTSq6x30j7KFBvYky1mkVDxdaT28zQCNIOjlPVr5PW
OISq/VLIHR0cbLdWS8A4sMQS/H0f66sywH/YEE0MsUcnvG0MVrbISA+sgwpMJYWsqo3CbS9P1g7Y
UnKpxPSjAn4szFLdm/sM/A7Zp14yqDnYswI7ii8pq7AZ5G1X5bJnj9J0HVmiPtIOeVP86NIsqbjX
lTGtJalDG9TLt10sD9cRmz9giJWy4+QceKo00OrOZoeo5qt2RpTfFg1kttzcSbO9Ts3+2ih8gAqw
ODeh3n+rGqr5NvzfJLbFBr7rdN0mlrxWkgTfUAPhamkeSX4WuQX9pHhpLFl0mFQ6TcCRViNHzJUk
L2w0mlHZ0pYqlwaVr8KqmlST/Lcun6HOzMUeBBdAxaW5JU8Gwgf6XTQKd0RBkDLf6Klj0ROLfPv7
LOekydtvg8QiXiztM3VppEnYVLbm0lxrAzp6SpBICKSy9kGPlPWwNOK6pSVn0JtrezbftSRba8WA
lxZI8CbjpZlXZL43TPOFKSVumwSXSTCYBwS7nVss/b9k6QTGcSJ4yLUbLh1Cm1ahaP1nfO6HubyP
K+0dpnNMErNfuxEuNqeLr3tSAo1Mmzfa0nWMR5UWPzhed85pbg6a7fNAAsvpRB4SvqD9TK36ZydL
1wHf3reSjo5XAkGHzTZeDFVUXARLu7NZGp+SXfy0l1aoWJqiOd3Roam+15m475aeaVFQvcWzsWbe
+JEvfdXcnH92kpZ6hm+U3+tOL9xcLT09J/8Pwp41D3thtBdS1rwKeb6sRmneZz5wpUlf20P3MuKO
tgsMG0V8aHgTusjeKH76PBa1kymZmxfhWjK/CwxR7RCuRgNH/NB7fjPguBr3ljG5+aB5rS0fgrLx
1Oi5BiemK77LuRK4buQOkQ63j4g1O9klUepRSjoK3r4xzQCq+m6eNZt0wtHWKdtCDtEJ23c533Cn
yG46yfdpX7SberSJmw6Omo4BUze+56F0IIgQzFe9rQwMw7nmZeIWbmrsWMFT3RIMUV3JrfVi692m
qyrml1F2uzFflVNCY5DUbEtIvjMtgL8xX4fhdGj5i6WZPdKr9jIwjQlszYLSjNxGj7k0ERmvrPSu
czksXDc9ax3v4BRIgI8nR07mmygyd1phruXgPi/5y6CkQ1uF7vVe+fS7Bwt4bgi6Kk+8uJX3IWoj
uRmZKMVhHjJlDVl4rUf2FnsOji6QMt2dCO3t3GLDh7/Z98BD0o637EU2CG2l8KhnqWur0OPU7CZZ
AKZKZENOzbS9NFSOLbXA/96qVtk3WPDH4acsEb4ZE65OjGSyqbsAWYW2HrI7K7JWVPncvhP0fcm/
TkiCnjDQBViuwm6DfH+T9bYXAwwzh1e7npe7M/KaPoRtvCmKwaU5sw2S+bkeKI/I8UoXz3NFk6Om
l5i+tGWw7fXJyXzTnQCBkREvOzW+uS4xL8w2Ig3dXwI3mGWtjdAiRoEFBkGZZt267TXSLYXS+vQn
GvZswAR8VV3VgiU6jraxhVNLvVb1a2GWG3PI33hMq5CpQ54S9HLlN7UwZEcVwTYJh4vFfI6ILiTw
8y6ssqNkBE4u+FeIH/zbBy/W5m8xYMNCskjw0nzdGcbxm5KEV1arDasw0uV9gDTUMxcuqZE3sqfm
hTi0pR5tZ6MNmLZMwN5Z0K6nNit2WmfbF7M2WVeiU7hkKbvR/OjagMq4FjSYd6lqRg9BGUMpMvkH
GjWpnc6vWpJWZybrUPmpjWbqAlI4dJC0RJeAZc75xXMYeFNSJ14SABU2lFC61WJYAGbRDPcx0exX
vdpXl1kRkWZlhGF2JQ9dSSpskpcILKxs7Q/0a2himU6QwUGtB2PTqUnlRXnQgeqyGy8V7V2qmG9N
Nz3oSo2dI2m2vj9fjlDnroequupb/rhcAHiNbe0qDLqdZIDVCyx/HU39BnTdcW5rnIzmtgSSCxLe
v0ot63UK/OfM7+46Fb9mOmrxkkG7K3rjgIHtMpXE1s/Sn34Ax7uRkcxc98I3vdnIHhOYz3Jrg2gE
Balq6VbtaPLbFitJzv/Qq5AnpxeXpW3s6k4bnLC1vo9VaK/8GXawOfbbrqt++kbe7pB0Ds4kTWs1
5U/Jg7xrlOCeRys7ZRBcT83kRawhZZ4crHI4lDHkFtMIESJEocq7W1/GNatumM/9plQyZavPxk7U
7c96kDZmpO2pUwZOqGrrVJHwW6NqxunKsjb4u0jkW7NXt5qkbsMJfu4c+16SJJtiHHYJ8btDEycX
oYbUwi8OelCB9I3i75EKkSPsbL5VcSd3Ckzj+DEYYMzr5aM8FzENyvpxjMxVIQc/kko8I6K+HBT5
QR21fZHOF3Mffzc6M3TmqGNaSeYfg2++G8aUOvXcl47FWxxX/P0uAaRYhF4JhdTp8+g61qvGyYPW
E34wud2EUVKDV44H1ljpdRk4icKORDXlR8nSLvxi6py+QMqZhpzE+uK+kubVr/1EMYKNDhSAiiJz
Bms89GbuGVULpdV/80GU28LeQv67UXqQ6QVc51XS5rtGqDd+a703TAw5b9hYhLfIK4+KQnZu4B/5
p98ayb4Ni/RyGJq1JOwj5eMn1Y73alPskjG+NHJEZap9nxilcH2h3EeKeOumfnCGrn2uQBjySbSW
AxNI39qW37uN0j+WUrm12D2hG7LjnSqoXc5Gc4nFbMYSMwmItdHOD+E8z/0xJfd1nJOHNEm+DZO6
mUZW2WxC5d4jT+qyH4EkbuuQTw5P5jsr+L2Z8XSLRMImWYqQHml5VFQa0xM4W62c8qcGNP5usqeX
sZnuy0GDe2ysWnNaTxIszgbuYj7GbAlicJxhrwJh5iWISeTlRaDlNq7s5UUcB+lHLuY7sqIGMjHr
S22e3jsV5vtIQ1fXSLVGu7XP5Oy7LI8AciMvmvXErRMc1r0W7NtwOEyatueD2AM4FivfminCl0yY
rPuwxmPStFP9jTjuHz3TkiOyztUKjdWpmg/oyC7g7UtbmtDrGbxmPfHxKFIUO3o9XdhATUQIgcPM
HtIYngxUy4MiNUeryDaGlB4T62c2skK1Rnlf6fKWDStnhErrHbtUKQWRpVp3bzDcH4UcvIcBiqjS
JBPb1qRHTDwzx1ToIqN2YQ/FMQwqNx6sF4MlOKm0H1GvSI7SGD98mWCmLn4ZfI5AsUIT2yqkB22A
sKrm0bFYtgq2lN9VXYKNTVxLgGDLMEpwXBrptmoHWMW80XWHlVpqQNQS+rTzrUD26iiFfFems6sM
3WPM4iJ1+boeOPvY4w205Wu9jl/yLn3QRV06IrG341QeVIJcMllbpZF5CFqs6mQSNHTWxTer0GdW
SX8TwHMkuPCJxQTcmMKgIjMeaVy05J/Ta57jAWPqdDTz+D4yW+7EZG1GPQOEXj+SCA+zMq+u52L5
zufslqn+Is+ltRH1K5b+ZBWk+WGqpI3oxRWhRTvFYLMVG+wMWXFKAo/7wO3leh3CT9bY4869v421
/pkjAQDraBNNyjrJAfJUxTaAVR6K9qm17CdaLqvFEqx2xaGK0qu2Ul/0wehdTaQx61f4HMZ95rUF
VxQV0qaCGl10Gn1VwPmVtLBITfYPY36opOhV6eBJy9qVZnbvdYwJnu9sYWVr7SqTdeFEI+ZYI/0Z
TkG0GaXgWeTTutbJcWeu0HNQCtZiMlGFzvLa83PHcsDZxy13UymgBD5J3xAlukpLKHo+AwIuN5Uk
fYv08FtMXKw9KD+iBMsKwa43OpLrFMHDOu7StZIZAMXTvZwPNlq6yl+LCTeqXQ4wlP0Kq6jSFJc6
dXi3LsRab5NN2WuPfWG8TMoASRSmJ+/YpaiMJ8SAkiuBMHaJb0Ls7Gf3QzGp+9Rgv9NH4t5q/Jcs
pezFW5KnU+yiQIW1O45Kw8bQktD51UuOgqhAvsI5oXYT9ZdmS1Or76ZwK0niRkmgukQlp169bDLX
b6K3xK/ydSmzWWpyvtjEHIlLi8P6Iovzb1PQqTsQ3XAJuhnkYhjnlwP3m+gLs7wyIowKTbTCEnYQ
ZOqKIPqZGtUTM+dTVtrHuQD4z3d7lMH2Kh39jTiObtUoINOBEwKduZVV1es+ixeuTHdMDPxAgEYf
ElXD6xwCKw5FF27MLhIrJufbzkK+VokLmSu0lCjcjHF5HfjhxsZg5MYRm81ct6/YiG7MlNSNopJu
5KY9IA3VvFgOolcj43Ucy7S8bZI4jR1ZXvZS4/wiC5uFRq9ujXLaJdp4Fdqzvh2EBCjCGGamPzas
covEXFbHp7KdH7QFVz1uW2OKVrORR/DfeM5dLKHrTOHnVKqnDsF6HDl/o3DYqEN/EejFjp3Hcx/M
14FudZ4miXutTB91lpFklLfRIC7itLqVYqAINu9mll+HY0LEbv0c9UTOGKo0wRnTXyedjWtkGZjB
8+JGk0ov8Od1ZXa3Vi8Opd5sZeG/t71gudQCV03M3on7FF6wchOHYJZzWcA1Bm+dI5Qdk4ajL7F8
cxledEVylxrtpgwtwhpKyPdEHLwIpbr2BUjx2oquanmMPUWBP9+XQ4jdCVJFB3s/K/I9U+VF3hRr
a+rucl9/HkoF0zoYBlfXfOxRoy07dtK/6oVyOdjhqx4UO9/oNsyqbjibx2A5/cnVeswhcM11cgPQ
2eVpTDzc8Epo1W5Mx13f1hs9JV2FaJG8tD1Fr9etDKa3sfVdmJa247Mj58PI7w27eVKS4iaV+qNY
doRqN+xDJX/L0/ZiasNdY7S36aKVUlQrZ+c/0cuR+KrSWb3wQbXnbbuBI3FZ2f0mxvjaBtouCGZz
hfv6uh6Sy0jM6ykUF2lSXYiebB1WUWcaecHiOXsBxn/LMX2FrSJ1JNsvNkkZ0tkmo6Xv7XVnau8i
MJ6ikbCasbNvJdz/fI3Bpkj1xhmXwoLOwcVFJMW8B2zWLQgxNwSlEFWi7FLNdugNtfUzFYJEFf26
rq3XBnGc2/g1umolT9x8Jr0+ZaPtNFns384dUZGhlRVeNSGKG63C3oHpCtyx1n+gENulhX1BtHf/
VC/XxE4rvfDJM3LnQgo9qUsCx6/0ty5rumM690RfTM2+6IrqWYnRRHUGDRyLT96b0brRGkZ4MfYY
GILmRxk0ZJZ006rsIw6CUHAuO8p9TqpBFJdCVHTJoqdTFmWdrVNviZeZVO/AcTeLAK/wq8tmkeSR
UrCb1fq7jFaP95doFlU6iFL33yqVc7C5yPuQYrDqLJK/cBH/pWUNZR89oMFqHaIPFH57CNEL9ugG
20VA+PfK8xd9H3qssqLaQHBM+1TrWFPqEapv8yDgmZMIZH9X8zOtpT8MKjRFNELv0aguDTv11ItA
DhOheBmy98Gd182lcWFs4/UipxkuTKd7BnmIWojwEuPMtX3Rz8UVYy2WVcjHiF1Oys6TrpS5xd7r
V+8nOCx63yXzctjVZ6FMpzwCJL+fxzqp4JtRznHQZqzFOqdcJF7x4xfymJbkcM10Q6DTutv+/eF9
1VCjNEX3H3Aloc2n6ukgzIdptOSJtny5011Q+/PhVzAkKQb31A5X2dPfR/yiNflxwFP9dGxpLchz
BhzX/cUSpIiIf5fuz8Yo/tmxtheqA5mGROThsD/p2plzLY1dTGt3QZyU98VtgwIrOTYrec0q0Z59
fIvv8rS9Sx43qg0TJDAyzpOeSDbmuc+ZWXXFw4iurVzDA8bIcVx0X/lWv+tWlH5ce0cr4rVal8fm
oJ5THywdrJMOM/4xlX42gk0LyQp//4PGou61DoA4XfoObR1EVVSai1snfyRYqAWo0uyMylGXHqn3
f/1QPw28PPQPA8dRU4dkBtOtp3HYbPrtEq6erc9KO764x4yDQAZRPPbXU+lZHYjErwvGGVztl05S
3s3ujFZwYR2ds6x/1eWyFJpcFLME9OBTL2uX92mpSamMOmACCxOv8e5QVcP4WG6k++5s+/WLmZTx
ED5gkkeVdvrK9lOQh108U057GUn+zFlZacBGrmIsYJxdteY0s2YV+fuz+2pyhbxhWfjYUayAR/78
8FJKbRnRCYqrH8dndT+vqn1+17+ZO/lKfg9vyQbbhDfxwzkx7y/CzKe3dQk41ZfXlbVD5oo/j6sV
jZnOJYSyqHbGd+lK7IkxQX4nuf0TNV2P/0DUIuQafwUNb+vbuQf8h8aEH2BaKim8hD6qeKo//4A4
Vyffju3ZrUwUeGbpkNF+5ub+OYTCwqWj8zPhw6FG+jyESQFZmmvm9Lx9krOrAUbAmaf3xzyHyunj
CCdPz6x6bdbkX6vGIuOKPKBr5YHdgkeh/eB7WnluxGXN+/zcPo94osGohrouM5MRyYpdHbWtDro7
XMTgnuLFjOrKzn8BK3KqH1vCmT9e58l8PpixBVWEUReEd7Jf1uFhtThvzk0yX14eUww+XLT4kGM+
PzJqqzEoKAZKKIyI8BjOt9oQrGplG2mvf394f64ZXBQf3oLQhPAvaydjZXMjG1HWUpB0g1eTxUJb
43U7JJQiDtnmHbJZ7uX76aK9HC40L7nyPWP195/wx5zDLxCyKoOSBjxk/toffJi5g1SyW39Z/8P4
pWafXRfXUXFu+/bHuvRrEIHgYdG8kuXw+ZZGuj6G0zBPpIYSksnuhghAPrnIk24j17pRn9tL891U
HWKe/tnf/H+CxH+zEYD85wSJTf0jf/3O6/gjb6N22n3/n7/+wD8ICcQS/6KkCORfBgepLhiR/2BI
LH+L12GZr3jzkV8v3LDfEAlF/ReOrQUeIbMZBnLAY/wNkVCUf8FAgfsASmvJj2Yp/V//433878GP
4vqfqaM5+f+f8A2fP0EwFbjC+BjYJy6smD+SCAZtDCS4vOQJKaPDykV9MoYNX+yqEO5fPpADSwpI
nzuJQQOob7axSpNXUuH9PQVld9ebEz2Nczylz3P5n7/qZC4XiZQJu+FXjearNWA68e0zH+PJjuM/
huAMhUMBLcTpbtyvG98nP4Ah2BwrKxRK2G5vW09f15s5Pr/D+Swa+mO80814JIJpMkUVrzh1urrf
ebLZu0brk3cIy1Q1Nol9ZdKwjtQ3O4m+fXgjfz/2T4/5yxtqWIrC68TOQ5zsGkejr2LF4oZaHaVm
Pdj59ugkhBL2+XybTsGWKoxX25WnBC3yGZJu/Gg/C9mzwuDMFPX5VPL7RpjLe410F9Lk8kZ+mAZn
JAjkJ3Pja0S7xVtq3dhds7LEPapwvGgsqb28/vvlf555/xzyZFJsSi23Sp/QLG2+LMNvhXzZ5rd/
H+LXWvXvpfrPMU7ucJWHgZ1PbQznsWMPm1wGW+OiewBPjnaXwiyepqvzdBLF+Dzh/x6Xngifr6Yu
S8vn2znJCZ5swbi61uwlogAaRdtOc/stN1ISyPpxY3EyC0dqmDPnEfl17iAMqm9mGR94DZ1Rwcib
UPjvp3Vj3IRlZLlyTXZDrhCVaNyPJbRuIzpKZbApzXpbxM0x1y10Ry+V2q5squrN/JbHDx04fdOM
tp0YyEiWr0vgGZ2absYmv2mR0aB22Ez63Vg0t0bKflfe24F1aO1i29Ox99u3JDnWdDyliABNAiM7
8rbpWLxH1Jgltsw1wgVSd3fEZFxNhL8VBBhmcXRnDdmRptDqV7hoPdwZItl0CoECsbpF37GK83lb
d4QINqVXJMbDUnaiH+URBLWSWrrwHf1pjco5gjbdD3fc5zs7M64j3drmbb1u6vFgazMFOPOl7EEH
0+KZdXUVk0BZIwYosoyGQU5U+6BdJoVJOLWN9yMUu6aJt6beunKYHxPJdvu62sehvfEV2QOVeIFS
kazwCGh4S2+KEIeM8NowdKcEaQd9RcI0CIjVb/U605xKQclB9p+gs6hXj6IjGzjDVGuNGxUSbEEc
jirTYYvyba1K68ywvEBQtR0fQ1quc/QjmYdtLp4qu3N8QW+kMq6RJ6yGLvViP/CGVPWSfnqeKvlB
T5AxMynE5C+3Tbke8gKhQX7mDH2yJfv96to6qFlVBZekncwEejDkUtQwJQosR5XAxsgcbHVbNVev
bMPf9bzAU0EnQXSHIS4O/HVvntDiNpN0k2udi8xqy0F1ldc3ESHGtj+94klcF2Rq/j983cvkiRsL
CJimn3xlQhpTv2mZtAwnvNd/UkXHVgHKUXKq1Yx90FxrD9kd3ci/j/vVxPVx2JNNa9GRqzeNDFsN
ipdFvAVY/bGLnlsMv9oFfBzn5EkgEkhHOWSCVG/Ce9kTj9UlDeHRWU6Fxj6t3PRyfCCRWFqd2xSf
MCP/eQmQfCJJBnmmYkT4PH+FcLbaOh2YvzZtDybDM/cjqcsOduedVDimqz2J3osuxDvzgAgO7eZc
/eqri8eYhioazYH6BxK1F7xTUz/Gq8nMVzEABV1PdmN1O8qdM5v55u+P9Kv5+uNoy0r9YfmrbcGJ
TuN6Z3kJgyTAYjLWaV2ulXOa768WWh3/G1QuilR/VIsHRa1tTeV6QtrENGJWWTxturZwpmYkKBsp
ycQ2L77/+/V9tdP4OOrJ9SU4uLRpyPioQ04ZEU2Qwfv7CCdVlH9eGdAJFFHRJ3NdJ2+rlOSdIUnI
J4yr5HW+i3flTnLKO8NyrIfpXaXNtyVmBiCFdebaTki+v0dmo46AGUWucXqEQ1YwAXbQ0CSsVBAY
eKuIGXUEJu3QLQI3wq2wIJzAcVyZawSjHqpX/S1ZpQ/nrBJfzQxQ5Dg7kGigmb/u0YfXCD1/Nia6
Ga38fjpG9GMjzeP8EZ6ZgL7c1ugLyw7vGr68U3ZxT1tvoJXOzLAJrwvWNkrk+i7btE7r5Y+zt6Cr
K0pJZ76SZUd2upsC/QGHnIoR5dWTUkvcdnHPxp/dFMUAo7mHhe+adko/WeGEchsHkXvmpVqOFH+M
aDIN0IH4VaL//F36Gaq0IU7Y+ZdQJItyh1aPRPNDXaGrKMlJFjKsnT0MrYM/yEebvOi//4JfFYg/
fwHuWKT+Szn95JoV3upWs5BmGfSajaR8yUQCIW0OnMx0JRLQrbDnLF9utYWyWSuexRl/Ll/1MqNx
1WwAuGWq7oWotO3S3435sbafaindylO+6wFXdlV7jKWeRQToWqYZTmCIC4hNu7x7T7V+rVvlY7vs
rCx4bUI74zM+saT/8/GYlJR5msxGoJc/32EOx4OVG+x3Omb4nqqrsUVzGbLGe1xYdpttIUFc1RS0
g+v6NSvJr3WT9/jGPLdV/2qKovxi6TQP0KyegvV7UPWVNDFFDW5ymU1A6TKvP1BVIxr7UsWpe97X
+uUy93HMk5VcVHNRWNmyknvZ67iSnMRjW/mW34Hs2aCsSXbtI+Xf29gTSJfa1d/fra9mC+YIxcKQ
rxATcvJqVY3oQd1a0SrIG4RKO8V/Cqczz/ekqfb7+X4Y5GTmh0Spt1HKIPrGfse42GFy8KJN9aw/
Ez3yKKPodaRv51xcX61yC1TTWJaCPzMLcnsoUTpwY7uOlNsgQ/WJskQy9pDNVsaoOWMBgaqxzi1C
X81QH8Y9zRJoYytNlXT5WkvDkcyYyHTh+FSEa7EArC6a5CDSAKHznkMF+usZU+Aj3wUKrFvDkjYB
RxYFAfXfH/SXr/bC/NVooS62zs/fmKToySwvZ4qkCJ0ejfGAcuHvQ5w4+X8/5w9jnLzKFDEjRUm4
48aVfzNeLOGf9BEoLjYXBt0h6Wzt5Mtb/WHAk/V+gr+qQkKLV7l/bH2gohZlkjxzuj5cV9NP3Cxn
7qL2VbEGSsz/uY3LL/qwuvbyqMyTwiWKo78paBGz7/ddlE/EnSrUwm78VelZi13vklKJR6irU9zx
32sSsN1xE++77bQNz3xg557tyfxZl3JrSBM/yjfoGKOAH6uHM4/2y3ni39d9WqSydLMj2pgh2tVM
Y5Xyz7Y/LEs9bNXLxX0MZe7Mvf7yFLis8bSnDEqQp/WgxoQQklVMG2QsPheX3e2EUxDF5lOQOPq1
5Vobsn1iZz7K2/HB3lVX8b6mh3Rmw/HVzbUM3SQYYYn3PJVWBGkr1aXPfioJrqLyQSnP8SG+mqc+
DnAyOwZ9Scw9Wllmxwg2RLud1gsR7tzG6cuvkxBIqBdLf5Ni3+dX1xDmFGQF48j75jK6RVfdE8Ma
Hecb9LXZd/+AsG975rX56kzzizcOCViAaj+ZdTqMNkM4ItUNrN7BB+2O9FmirnXyJoPHqTm1n+ym
CZ1W0WIYGtbRMG/RMBP4gK8R4wFktnNRgV8+UA4+CyUYn8LpIaFofQRxHTtIhOUqWwyOdmtZcvLD
wqtPbwtME47x/e83gn8vd/d0D8ciqysa4hmITssu88PE0Q5YIxrLjlZ9DdAqc+z0Sh5fsNnE1eAo
5veJikEhAOYHmBvZTif1QesbT/NfRDfeBNEPlWKN3ulOkYmV1aheN4KERFfdjRGUzm6dKQF/EKW0
wU6VRJ2y4wgSzfgqzJ0tRxfASbxQbV2ypx5BMnpF95glP2LD2gSDhjoWcV4+zetRTdyml9YxxE9C
+pyoxe884NLMWi/JHogfXxvWI1LZdZ9ELpYSCnTqus+lg9qMKwUJez/m2N2QlQu8NX62GcPR1ed0
RZvXpYREPfklzBPsnuW+ym9L2TrqhNqivVsVnfw29K0XD+FF37P585PMFQlOTyknet3cFZm14g+4
Aq+ajG47x4mj9dJKRbYu6u8BgtE4emfbi/LuQqh3cuA7sw3iBX+SOTZu1cPJgbR7lw+P0jBt1DB1
B71cY/FZDanpGnDxgwqLafYs4bsSertC7upnEnCrjW9R76qHg9kMR1UMR2WoHeHG07jPIvaj4UOP
Fk2z2usB4rxq+htZru4SkKCZzbmhze5xLHp9EiCmBItoaCSrYAqr8Y3gnI/zaZ8G3coQoZdSpx0G
fZfQ3+jUyauUl0QfcABg/kPsWc2t05hQsDLE/aA5hV66PZFkTSRwd6HAM+RNn76gnCTsy9hr8rjg
SV3Lestr06uzyrWbdD+ViTe1RGhhokrYbY8cmK23EBsMMEcnQFDbSf4+y9RVmj7kqupJOGXjDI+v
LqEFfpJKOG7oYNPJwn1mr0otO8QIM2c1RJsar/OQs7ZPWB/b9YlK0fykDOgHYDaqZePoSrVJ2grB
fHbbIYwJQIn2ynXSNl5iPlvBd7vVf2gB7Ltm3euq00WGU6YPEhrrcC6dUnoMtUtJf02sYMWbAnE/
WWe65bRWfEXdA7mj4kT96NlVzCG02gQhkCkOEZxfGhT9KXC7BDeU0T0tDweDyLYe+d1DfegWe0qs
OhJGjtQ+UD3cdiqhiogGfBpfk/wtHAHmCeHmcuhKwl+lgUQ08wuRi56Ev1HzOYMN/XbOGncY6Kdo
m3LEGUrEqj80lHGRAFFctuyfeXPTRsmdgvtdBO0m7aCAad8DmR5BfZEkozdSX6uDcdPp1z3QiMTs
VrGE9jYFfYClBdTDSswY4WDnvuHauEM7fhUo1k+Nt0QL632LXyEXr9xKE5dCWd22sXzTIb5Nu+AY
jt/TLuIU219JhvzEOPdjMO6HqnsnppbfGWzSvl+b8/yWdcmPUitWrZiZLDrP7CaAh6Ynhvwb8ZPX
RqPdzC1zhKm5hjY/wHbdG37w05+Ce7XUn5Sivuk0GhBS7GbtCw1qzI+IgqkB1YW6rWsUlz1vhWbO
P0QjHB2x6lhJ+zhLVlmd8hpT21yktKp1oUilq8utSw/jVSraYyuixKm0bmWOvOeZTOCEcl03kAUQ
e5tJth5k5SIri3VuZ+sxRPlbm7fKPDMXJZjE5upQqA2xkjmIABv3Iv0w53+zdx7LdWNZFv2VjppD
AW8GPYF5jt5IJDVBUBIF7z2+vheoNHwgS68qepoRFTmpTF0BD7g495y91yZy8sxI8o0qVJf5JDT2
FGt7VYo3g1ld95P5oPcZ3o68fJmK+DFqgsRJKiJCOr5pnDPalsavHp9pffa1SYp7ZgS8qb6S2q0Z
H+YWSVoie2U6fWYXQNI9wff9lnHGrMyD0uPK6+tDRHUumRlC/atOGJxCNu81wcILgi1Sx/gTG66f
zzQmF8fF4JU1e0JYOEoOFCkYnWnoLgdVuBom9bwRLbuVQMUYuqvQIwfOS7RX4gyzhdoewTt+Y3iU
9jwgel8iJAIEP/O9XKEhC56iugTe79sVFhA9Dr/0mKazUnvounLX6MaPOcO3o8ZbeZRxD0ybzpzP
skjPbZlxgoq9uZOYipiQdXPxrq/Qhos/O4W9Mjv0XbeXA9UZkfViCEHam+3GWdsodM6EGZuisElE
+B5aeOtXGETm3tZ68c7HJsM+HnERxUTfh7+6xsOBjXFrCl/HusfRaG20Cn57YBwS9Mdsvhs8kZf4
HZy0bN0ojL6k1ngFHmK2NUHfjcUD0u2hlfctAv5OHDfhcC/UpjPF3I8Br2tOP2Iody3YRfObPqsM
ytpdHhNMFj222VOaLebq5zAESKI98nXcYW7ZB0pua3wl2orbwUVJuLQ0srS6ptwGiu5WeD0Cq3M6
ftEo+1JztwxqnlJdDCyBq+VXASm/vVZ4Ps9n0P/sJt1NrIriABStUNs1n1s8d1ctdtGKllBm3Yu5
iJBZ3BkGY8YMW3XxWKWZI7Y9dqV9ZDUbHkIXLwGG689SinN2CtBmf/l9vfMK7VmXO2ArkSFwuEe7
u+orlIYf9S1DP7cSr5Kgscs8ZtuD3CnTbYqnTbb4eLNhmw2aU/qbebzCpl1lojenptuR/p0CBhdK
cg94amWU6L//+31UjSHxg2MB9wTg/qoWtqxRamNLoOZW+XvIKvsQ0N3hJW++jZG0//1iHyoKTA1d
NuwtEUby6mZ0ArzMtGO1BTcne0suBZio7aKYPM1Gfu0vvLv1b1ZbHVFNrRorfWA1spjOld1CFEv2
A/LeU7rlDwpptLYLgtA0ZfkdwH2Qq6jKZj5CFXYaXTzDw3Sqo/DBsfPtEmsmZzLQYs76pZdyJ/5c
Dp3z2TA44YNqy5tio8eO+RCd7Cp8dPA8WnX1dFS1kk2Z+npCmCbbcIMrdkwSvvv7AS1vJexEgGK4
GG3xfL6Qd9O31BE2v39mPnhAj/4Kq+OClVhtJgy0a0Lte278yLHKlfAD1Oy+wnry+7VO3eTV46kG
UU2sKjc5ho4wxpRrL2F/8/s1Pjp9Hl3Q6pRL7qAaEtIbu+JNfl5eU4s76vVyH5vz2SOU9e5k++CD
s6cqI39gcsfD+e6cVxIRVmMkjfHUVmeBNLi1Hjq56kN5oIveSXhACNqkyYvTlhKs82+NGKCLpOF8
y3EHvsw5HC3oLVH1EDawZWbfjpjNN4A/Ev7+fsSu+gd/8B+t3L8ou988Mu5z+/yHLu7yOXv5339t
n+fn/7lr66h8q5d7/Y/+ylxaTut0qgloVHVGQH/q5UhjkplAcZq3JBEY0jIf+TNzSfoE+x63N8UN
I0E05H/J5RTpEzOdRfUMoVCXkHv/V3K5VwDl39sujxj9BImxFGHbi0xWXjXh8gbPnl9CPpCNTt0E
oh56KOgJ7REIsrDwRrltkeleT/kCUEbGBjrVspdWunIv9NoCMloMgIld1nHsybViEskIPyfV231Z
ht8k+SXoug0ZE+40ac6YYLSUzF2uFVe6lS39ez4mYQPVtlVwlgEbVaezeIp4dBlnNEq1kcaHbMTq
0ZV3gQpFuSyFXRlaFL7ykHjlcqRMJgOr4ggcAWTTRS6rP2tcn5wyMc/PhvaUlqTZW3S3ObCR8ZZg
xuTEK1fXFdOmPKxNtyV4wVbT0vdGkxjgWMpeLDl+5CSzCag5pgnabzV5yN0jh2a3IzQBWR9i4zCk
SLZzi52tUXLYFr2WfFGtWphsXKTqVs+JZixK5WZgTL2oksyAknmSr42Jr06JRqxY9D+uqntdy4lO
vI5mSDyPZVY0d1a6HYJvCwbBx1epGNRysr+x+uEAZt8REeIgFVKuct1qLIaIRn0AZtB+iYIxvCQV
snEm5TYyo9aup0hzk2jwkVyUu1BCSUPMNrXM9NI34kthRdBiytEwD3HQ4taTMSsUScFREmr4zZTN
EiO2lMPI65vyz6bxL2kZX/97he2+qZ9f0qMNY/kP/tgwtE8kkDE4Yd7BPySVz/gfIW1sGLrBtiC+
IpqRd/y9YSifXn0QlGsIEXWkJ39tGLL1SUVHhcUOi4aOye6/09cuX/Dj/ULE+bD8j9xwE/jxcUMw
CMlK7BQAg0brdNI2uS03NA0m7N2e8lN7Fh+ib29uzfWvP/o3Us9lh0JhzoZnSkCW2UBXZU3ZJokv
J7jfJ9xY4jOAl7PgQnhJzrP96KFx3/ryif7vcWWxrIgAgTALBtcgWeH2Hl9jVgARFnpldAqrAca6
MBAaa5ptUfClE3HWq7L3df9VaWtby5Qedfv66upWbjVjmHu8CcYjTtNdegZE7j9RVr7/5dDL4tMh
WE/R+LCs6qU2C8ZYEfB7YuTelGSDBvvO9W1UHu7psPfjIvv1skj+ksGiiuj25fXcrhCUuQnqdHQ0
Qb1AjLGvsxNntdV49v0SSyH1pjXtjyrfCoMl1K2yKV1zG5xJOyAMh/7QY+vSd8PZSQ7kco+On35U
6m8ua6l/36xJbEIeh2jLsFmxoY8APZObEIJ0hSV74UefxhceV9Tvr3J1LGoHYCutjLRa3NLB0iBD
2TMx5z/w/br1mXmHFTrTb0U35UU4ebnHM573i6+Kg05iBh4vUpV+I20iLKyLTWhBiubfFmF55g67
aL/EvZfbk1LBj94M4iwIKAWGj7ZBW125H/bINv3X33d0F+qzuR82DQfCU+Oej2qgo5VWlyn78ByK
thxf/Z6LBopeqNTavit7AzIdav5sS/qsozADsqvQTreFm95QYheifQpe/KoEWj9iby577Szr41qO
E4Zrr85BCQ7Qgmcuvegac5HNnf4PRpbHR45fPzPfBuKbTKZepri6/jxTfGMQ69GxfAKtIvSovcer
bYdxefj9Zv7RA/VmpbXIINAMGq4zFzcdIjCjKr+ovim3p37R1bFtuaIF/k/hrRroyUgVPX5PrVHu
08HnK2VeLFPf5ScMvPIM1MYGobNnXZ9Sbax0Ze9XXB0Uh2ye04ANiZ9No5gGcBHgSFxSsxGJ3Ghf
gQxhNOeUuqtOfK0+2AiPL3b1uQobqx35cC5Lgw+Brt2XXvPYe+J5vWX++6Bu04tTzSFMs++2wuNV
V9tvGShJVU0t7lmlLoCGMhL9KTPcAWBiTI8DPox5L7TI6R3JhAvsZolV3qq+ESNp9htpCwDHJHtY
sLrrOoXFINamdBkJav/NIlNtL5daj1CuDdwpyUb6zZkebQRmo4adSwHgRE1vDlJETr1Nb7Q4Cxpt
Lr1UUf2nOdSTAhieD9MZCXqF7FdpGT36hVAVzP/achcjuH/qcPIhLbPa3s0VHDmkVvpEBVVSsk2M
VNsNDPSQCJqZ2ycdm3tVlk+Yp4FwIS3eV+LUPkc58AU7ksIQs61ppmcQ98RDP1Beq22n1dtiiEOD
3KNR+16PAhqWSBJEoinw8y+oCZGDCzCIsrnwkeBLMF6LDtLHVEhXiTwxYYp0f+hfyqbzC6dTlDLz
SqGer8Uu9KGCNCTj7bgKACaFnspA/ZBMFde9kqs8e2WniiR+qgokIkUPYJsAYsztUZlDb4rb6cBA
BzKFL0aO3JfdTZ307HptwXBoVprykvnYBNgqtvJHmdDopyGtYUO10VS0rh9w6iNJcAI9KYc15gKR
ySPDO8oycBXfBUNiasQJLbuN54p+9aAM9YPJ4G+Ce6d3/HS5f5/ha2SyOSWBRkDCrN9mXRExOUj1
nRmHIZi5TKJjPBggnpR2YwQ4aRoRjFnccqW2NnKACRIG361lTNBZEbIGQlqAhEb0SPBfmTlaoctP
baBZ54YQ1LdZHOStZ6hTfG81iJTzmRvpDnGsPo0AZJihqC9+UIi3hQ9+yxQmfdPIwnzVW017EyJM
5osfC+N2mBugX/EkQxpthehOtKKnVhCnHTwqCwCI2L2Uhf9DapXiQhwr7cZXwhB8l9QBGYbqyEmt
uO39Otz6eWxKtkWUoqtmg+y1vibZxVSVTo0bxIZmdZGa8ZZyHJ2OHqh2MPYxniKMRarafrEksJEB
gFN7qP3GqZWoc+uB3EW5Dh/QnP4AZxdg9UjOmq6PXb0JL6OUAafJZMeLs+5u0oT7PmUQm7RmSVqj
AjEHYNUBCb3mirFm7ZOq5mnKQ92uOoOBphkhm1cYjPmyAge2mh/URqzdcp4Fp9DMb2FQ8r5OAnP2
qc+YiTTfknj+nndRwjs1K3bbBMYNmdKobzXrvmiks7i07nkPFYbK8lOsNdBPupkBFr+tV0q0rXQZ
y56lYRsm9tFhtoSRAxojIrV6cFpJqmGnoACvg+Cb3AgvdWeMvJA4b/CCKV4l+uP9PBqZHUfRZxgq
nWew3WwThrjb0QhjN+nnYMvwkPm02fvnraUEdgGXa2uJcbbLs8Gwpwy7N5wE1SktiGiAS1ogb1V1
q4h+eaalQ7KBDCO5OVglpxWbbBMqbQb5T7+SK6241IepfuhEa7gqgB64ZhI9hlFMyE8JB4fBksBk
Oxe/KkkDqWceOtuI6Nc4iRbOnplrmhsGQ/k9rrsOjHysN8S0jZLyo6sE9kgmaF7S9UwqAuNpUgo6
DYmvXoZ0DlxfjYadPAfz91St2adAikE2itNNHxTNedK2P+fJCF1JVeOLMaf3k3WMA3Fm6Rs/19uD
pBSTpzQdhgVxHJwgFECOTuUEZibpdlmrpxeMSeEGLc/Iwa8M/4cJ8BIdrNBFDhNd7UEei06zswBS
ah/Gjdel4rgPxfCz1aBXTdPE2I1hbXQYoPLSFhoNZKYhdp66zF/FWvs5S+TBCSF/3xS2M7WXeZfx
22t21Qxj5kwCcI3LoCK6tEyG9LxS5TL0JDnUH7J+TM7kwQrOtHluCGwdW6xSYuoKRhx+jgKwp3LC
qGkOUoNR71QxMp35tWHRuY2km4QRjNGZLGTR1zI28/OuHSXmO9SMN7Psj+EuLPwU+m7DebLcyEHT
Tt/hEySpoySTfjMHo480Re6t+iXi5/D03riWUDJuNP6Ig56ZjOOltnJyBQKRRHoRbiAZzmIWaY+T
33WXfVJIrizTw01TNZngdCq+6ckhxOAm9w1ATqIAQrBXKv+Q0kyCz2rq360uCFAcQPiMHXB+M3y4
QQ4klmn5ZxbM46HXIjG+rcp8uqgmQdZqSH/aJHgjX/HwkMhiziw6DuSo2EpCAqu0HsyAkOfEINAs
1iLrNquUPNsVcqgxYe0Tld1J7jtRQhokigY9KuIpZFcvKwmckDoj2OqzPnN03exjL861OHF+X1++
r2QpSijG1KXluphEjus+tYmHMTAAClmi210KPePh6hIf3u9XeX+4XVahN2PqSNLIiT9eJUXXPmCL
R78hPIzGXdWeaAq87z8AEOAyJCaReKbXZoEGhoCBBoi8jRb5rXCjB4ObhifKxlOLrApWPoaVli+3
KiSTTih0wudR5VcnAtNXQ8RfdbGMCQkmCbWR+Kojf3NiLuPCbBBEkLqxbR/rfbddDo/y1eAO+/hw
yiH0UU2qkY5FxhNtMNNYXZOcz4nQg8QmP8r4OdTdVTyldzy597mWXeE+efn9c/DhMePteqsHoZ2K
Ociqdom2kRD8cHJM7/qddLNApSTVVs9PR1y/P0Gx8b65xFXZPWXTJKdytIBlsssOXE7tdedET554
Oj44fR+vs+p0+FLJxD7l0tQtE20bHKm3nNXEs1O/2YfHl7dXtDrnhymyZb3nR6PNjOCtBTfu6g5w
3MyWUpfOtPi4hN6dlmF/9BozQTFMCF2cFl+TWN88mnIdII9quMRMuK6E78Zw//vH48M/H38lvVcF
pezao54PdTkK5iA6JWyYsnvWqpOMsff9KJ2AOyaUsM2Acay1xj0FVqLXcN77jeiIXuKpg2N5jSts
623+WXs61Z34+JL+Xm/1W2V8btph5pICCpfEuh2Gx9/fsw/P0W+vaLWDJ+M86arx+twhMWnI1Cvt
kMO76QaNx2fS/y67CRAqMz6dVPXR9vFm7XXrJeunkaZiLZKD0rtLIHS1Nd0h3MebYKttZ4/8A8w+
D6F3Sqz94S4JawwjC3YEzqyrt21UK6OF9zuTx4XUz+4uBC9x6JK4YHEOp3T3H7SY+MK+WW31K8ZJ
FcFjZkysbvvz0DG+qb1HpLBb7f2zgqwefIe/8qv+GfX8iyrjzRP+bj68B8h2NOhZ/vVfgx7V/ERE
N8wTxryqLuKz/GvQY35Cc70gVNAU8m8sjIQ/J8PGJ5g7/Hz8vxIzg+V7+gdIhUGPqBFGufDGqH9A
s/x3k+Hj/s4S0gnYDwYDrlSQLcbqkUz6NLBSCO/unwSzxrJcg3B0sut3PtMK5G9v7swHk57V5vJu
xdVjKRZ925odK+b9NpBNJxJP2caWqdrb/v3rEjIpiYtB36JAWPUF08qPEyIb/r6ocSG6b4vP+h7x
2rZ3fhHasFudlOesv3O/1gYDyXCP4TI/+HHVyJkgz6vwdW1pQ/ikZ43fq0h2lnuqcE8tK2Sc7nFr
T2pKXgufN01lzGTE1tJCX+ZZwFLWgiSDXlTq92IOrEXJcCZKZWQ9kYzXp8wuJqMiOMKy/JYWDjHu
/cw5DKlwWxC30Cic+5UcyITotJX4ZCYjMSUxhatq62mM5q83syD81kdjlP4YaCRgLc3hXezyyah9
t6oA+m4EqZJ1EPtmAhO+nmqjddWKk+uujiaAO10YmPFsK4EIF0cszWTYDEU60KYiGSC4noWmMMKN
L0sZIUxx3ETGLk0ruWYWkhAjhC436RsLOwiNjH6vCQPJTaUpddl52GcpQFYpv5Q5JWmHzFSna0bz
Y30/+2GTboyq9a+GkGMowvUJDfmsiJg4SlMQGXtU4kJEqOTx0RKsjNE4edrpnmNBT3tGo++3Iee2
5yvVEAkVRl41Nmbeu9GYJ9nNrElzduj8ZlI9y/SzfZ6LmXlG7EtfXiZWhi83D9Mq8kq10rL7uBnz
51DAEeykNekre3i2iXZG08uS7gNx5tDXatYEnA04uH7eTTM+ZSsi9t0ezWn6oghTp91AGZruYsua
4LwbdKaupUIUaq/JmxDNeQ6ntLInbp7m1nJW66hRlxPigPgOim4vWKLd9qj77wW9bSTXH6OiOBPF
EqVmQbOOvAWxNyBSsHfk3hAualtqYFwAkRTMthW3irWt5twUN0Eu6LjKirFpXSBzfb5Pylk13QJY
R7Y38lQlhmU81GUcG16mZtJDLNS17zDuQutfpV0abZSmH3s6tgJ9Jj9JpQResRUgeZyLCXPDHITz
Qz5ExNsVcxuTqAP2gBgXNaPZwH3RL+mqxqrXjCpZBYaU63iO60mUkLhIcv4zV4q0v1JKbWAMWsyC
tB2nLsgd0B1ytRFkitKdEvmqeCEYM3lJKYyOEjD32A6HIBCC0SuLbqh2gQ6pw24azSzcWdAaInfy
joiEQIh0c4mzl28JKwozMsfyFtmv2s6qB6Aa03eg+3eTHJXBS90IYfwFOk1Zu/ggRbT9pUULbirN
ODgEvGXCTacV8k+RoKfA6UwTlHrk88Q7VhVAmWNrs8h/0aWq9bQ0gOuvyYWY7aVa8iX4z5oQ7rK6
kXnejBSBMEQWPAk9CjSUYZKIBIj+bltcZvrEWJG/h+4Yfl6Kmx4tY2JrBn++gyiNsKdO7pv2Qp2r
/Is2FsXodUKIsGYqh7FyZTWpUqenJ/4o+WI6XJOCmI0T/H5xVg+TNWRfwyJKYqwdFjlTpjZUysYP
ZtG8UWLLyDeIDkh6qeecVhCdtrIGVR0IIxCeuRsvYIQbEeL7UkI4nStSt01bFSVyGY0a+OApI5SB
7r0Tw7zXtuqkSr2TtADDtyph7D3jfGOqf6S1aSUe12vqP6pIys3zuRo6Y5vXM9nX0sjm5dZinkz7
mr820+S07EgiCeECVWoVlrtyAiDtDbHfzsTXKFWMUbRt8+eqzXuaRoVK4kSwb0arag1P6xmWeB0s
DuOejNdYuh2VdG5u51yTBKQUWTUFXyoewTGzfa0uaZ2WY6z7j6MekRrTolAH0dxPhUZDkCaHZJG/
kQvjPN6QngOu/Mwc6jb9nrU5XOiNWU8gzBAu8+t1ODl4GlGXV1GWHYpy6kacFHImsRGY5pAl4M6V
trpTolEYn4gFaYXpQmiUMTcdmOV6oV0GvS5N1WYYVT6MZ4JelJhRQkWt6PYXxUT42TVRC5YYXGeC
GfWLbiiSBbK1xlQWdSKMVGny0Xm/lgv/1JT/0qmM/r166PBc91HzP/smfc5/vK0tl//sV2kpgC1e
qHoIgSzmuhb80D9rS4GD7idKR+pOGXLBr7Lzj+JSED/RO1kkiQY1HxrzJWH8j+py+f+ATcI5MPkX
IA3Q+vqv6svX+f3fNQliQ5pComRKC80F/N+6V2eEqRxagjlfdREOOYJggNaSqLcbNWKfLiPsYlN9
LiWb6EEIGYjgmOMkaKYExjBZla+IDSCgLhBvZBhQ2daod1qwrVuvVrE37QoiCX7M4VYKz/reYX5I
3pIZ0JZ3rXrblnv2Px+e8ZdhO0WHaLygzZyIjv6ilK5VuqVOusZeRd4o4HbYmYOXAbOPXJxPidNp
l7F2Ze4x8MTahf6kO5EXXMj6OR7W7YhMKcft8yj7P4aYNRWXEEPzS9Rd8NWbw4emf7CGryQwhJdJ
cxDbLQSwDN9W8hCTNEkGhPRz1G2/c/ToWSRafjrr1fsCwsRzJFxM9U0j645c3dTVF2veMY1JAdgz
bJ438XM23QU/fF5JkmFMhMH2cN6cl5f4O2g/cD84S9M2kknppkR76OTr+Wd7WeLfY7OxracwcIz4
ciw20o9+Y0LgyvbgoOXC6wx7Tm8RQemip5A6Z9yXNIPUbdFthM6L1O349M+b/QukSQv0t692Uf94
zt++06//wR/CQAuNn2Uu+gzePty4f73TKInJ5kL0ACBB5WVfXts/z4sKuE4FNzpcSINm8tJv+fu8
uJzv2B1EtG6AC/9f50WAk4Yiv+44aBaJ314drcKxjnJjQqa3RKerTuL5gq27oyNsiVxjBnHisPiu
UbReb9V7NaVFo8dIgSbGQp9nGtw47a4aKYfACYe7EufrbMcFqEC8EG9+lQ9OqsrrYe3vzQtB2/HV
Lqf6t0Iw7GQWkoKupVwll++A/TLtwMsx9lv8gEuOUdw0QPhIDZ0+C4Lkz1dFlOW+AzOmNPZzMeAN
ZiypYRRNKjhWZQIC/uALDVDWy2aIyBfqCyMmxMQ3G7UxXaVREThbQWjChhqVJN6qUpAnKeO5th32
rUX4ne8MaeIrxHaPNT7rkkTX8Ks5KJ0ff6stIicrU6NCk9IJf+BzniaiKTmV0AvVhZEzUr6c+t6E
zdaO6I213ELPScYUQ53J5IsPDzYhp1Gf8uzQGmnI3qgaszTZcmSZXewRBlYlOF3NPh9wnwhAG3dq
bWi5W+di9CBKYUWsaSsSRPFlSskD2QtW5N9Sa5ij3cw9wus+8uO7UAi1h0yNidYyGyvYl/RW2auT
pHu2/HC+E+YqgHEc543bx03a2qo16beBEvv38yCNn0W9YmNkBp9Aek2nOnWIwcCkRsCueFCson+K
E03diRqO6Jwvzk2ZiIyY+5T6+ZYBHmElSksmj2NNpr7vJmZJU4vJ38qKepsu8NXbNFIbT23SiOe7
RKSwycys/p6lpfHC+DhxyRtqbjhRN7dmgwLFS7SA6E25buqOnMeuzzFoxz4n4qCalAM2824irraN
PrfU9aU9dFk3237QwANR/PhhjDkL2sFgtHeSEOSPjTaoqtPrNQwnrWoXk1wcZl8Q0VmLqT7d1ZMh
nvmRoNxx8L9OpCA8G5rZvCiVZnQSWSo3pQA4NS5IN+WvmnoT2oUvkOMi2/QTyS2rNrsIEuIjSXkb
7xPidskOhmpUC1G4SRlacvRpOFN1wUAkUb8kbhHrtJOHYdwwTMbh63fCtpkDfZtnWsnxw/f3Jkne
nhxE4bmuYARWOz6DlsydotCOiAm00vOcEKmDnoTCVgsweYYIvW6KBmFAtqgHsgCCXmfNhYtTH7Es
zgEG02gPckE1znMZ/iTDbZD3kVJs5kW70C0qhtQMi0O2KBuiVJn2hLUEmyy0KteQSZEZkrHxqkU3
welBYBhcCDti8ABlEjDJYYrIqLxT76cGW3I2lSUmZmE8L1HmoOiPzUPBM3qWVkmwD2uFEMc5zfdp
6hdXmoiD0KqtbudPY+vIchW6RjAIXszr6cVmqW26UIv3lW+lno8lGucueV0j0hfSOcPa5vDUcz4y
SrR/HblbJrmboEa1fV9p4wszdPGbnksjt6rpblTSgJE7CToilr65TdXRzbS23SC94IPdZ8G2G4rs
kBY+8TLt9HkKBpFE26zdT0LwNdM0PASDpF9UHMLILta1cz/zo30dzO2m9XPrTPZDsJ3CaBaK40Mm
j64xgXT691JrJwKUevYfapxF0TRXFZegNgugiWAfVE9SEGnf2VVwQTO3lijdwDCoPP5Cfu7H6nyI
F/GUMNbGo5+JQeXMSitcl4vEqkZGta/Uwb/BkKA/Br6M7BQ+wTW9InVHMjRqLZo6bgOS05WVzlDQ
RVhzxBmfTKGq0bSf8qRjXpjDGueKqnImReCoaFBYUzZNhGKV/yTUi3xsNnqOxKYiJlsmosYm1xCZ
GbRid7WVozzr9TnaRKR7K641iNplmaXPpV72ewin/TeTIITLatGyjWQ7XYuvArcs5J4cJkZ28cF/
lcOxDRHupiTLXa/b6TG0QvOOfZS+XzNZ1RZyJUYR7B1grSyx+67xb+1mi+AffL+kIJdxsOBcaZmJ
+q82/RFN+0hrv9aIL/W9hXQHiynkE2ONNBNTLTVHBH1MQEhSc5H9bAhlP7e2i7z4lHCR48nbZizf
0KPFjFWGgglQnG4Vi1na90V9UPQ/f/+ZXrdc362wqkk4itettVzO4NTn43nqxq7gwa0lIUJyeGbP
rP3JumT5M99WBotdAbuX9krepG++avOShZXEMlMk6hIeNOTSWwtsipNmzHLUMzAZDueYf+rlP+rl
BSr474/CZ93wHLVH9fLyH/w1X2FqQaeM4S42OQCbf56BVf0T5Nsl5YZGmvqrKP6zXhY/SajNUTcD
/sGBY1BW/lkvm58whbMvYMFRCCQgimAFpv8dqJ6/1tvHhGnAoreWKLv5Qxn6rcpXqbc6KesGXP0V
50oYCEJz3TYFCOD819Px71/qpRZ980S+LkVf1FoA5Vzteg7NJoJgaFIbNyJGPaBAg4kxavl5qolO
pUh0yiIng4yv0PCPpOc3P8j1r2WOtpTV+8DqiLDJw4A0TDfiHWk4SeuuQkdVw28KunNjU20XuFqd
ufTThvt+m2xOKgo+WhKMP+RbzkoojVavoOmHYkm3s2F0RQpWtoNoAnrba+1hI3m1f15uTx0I1kqQ
16t8s+Ra2D7Rnh1iiSU5jWie7EUHkohVj5piU4Nu5SJvtfsTd3a1f75bc3UGqZsmmCWNNdN9IV3I
z5zvX6NUOvxnF79yjU5RWk8tuXw/3kgmTFXEDLWoF8sJiJzS7sok/nLisj789ZYhpwQ9bXG/Hq+h
hmppLNQpMDd2dLskxPTfelvaGtvoCTv59lQA1Qr6gGGOJ9TiHdQtXUMz9grJfXNRpBXqPoeTxi3y
y0CDNG7H9d6VNopbOaO9V+992eEbYhSXlngYvSUE69TzszyRx68oOxUGsCWZapm5rp7YqDKjmi8+
umqLBhijmGK4gC/m+Qw1ApwYUf4YC61z4k6vvvbLhdPoW6Lj4HsxT16NeNO0FOLY5xgVnwOb2sy7
xFHdbC+6yMY3Jz+M73e849VW490Z/a2ipEXj+hevxqmDcYZ1yk5tuzpv9hSJwck1P3hcUffACEWO
TCd0fUqX20gRBepSt2CkqQY5+uD9iXv4wRLMvWiaqiiJGL6vX8KSsOzRaBt39g/ClYrRJNxYWJrh
Kc4H60Z05d1JtcjybVg9LUdrrt5CJc/1qACUBgougr3KSbB0C4cfz1a/hzvRBmx+mmu4Vo0sT8vR
qqv3khmApfsdVxrux8d5EwD9C93WNkBMYH0LvVPus/ez+uP1ljv/5rWUBqvWtIqrRPg02LPUb9sR
y+Lsb7J8H4z1KcDeB/vO0fWtvsiDryWTNHF97ebP6/O5PhUhLw63/+CF+OD1O1pweWHeXCDZC60/
4UxxYe2k+2CnAFh5XW+5n/9BtMap9VaveyvNXRMH3NBwX5hOvc83PglxuYF1sfgP1vvoKVVoSzKB
MBjzLJbkt5dnFAyApSnBjlB2lypsrtY3b8JqPPEGKh89JwhepKW7aTD0WK0jV4UZVkA3XZCqFDGp
dNHOQ+0aTZs8Mm+XTULtYfjNlIJ7A+4qWLkYQEmwcMtI+mgtVXb6TrpKZ56yKTjvMMUQA741kvQi
y6D3VZN0Kcb9cEff7LB0h4qYaZwkx+ph1Jk4xEqQ7aaB9kLeIKqKSqhLuZxYruxHgS2k+bgpJAig
UaakF0Unn3hwP7rPHNiW1xNtyTsoEFQBYSx6q3U7UYUw2iVfaQg+tBOEtRN73Qd3mqGRyi6nK6qk
r0MG1R5Ee2KIS5HTkeDtIW4Y9uWDfCVCtZmgE2zSA6F/RByeOiquBXLL5nO09OpdkdJBIQtb4uPx
tXcDrIP6j9rjFOctHtRTBeQHezqirNcWO2cEOu3HT+7YEmUUzSrfxThz8gGWIBOo39/LDz6GR0ss
7+qbdz8nxlsqlpo8gZamQQTy+5tA9/6PsjPdbWNXFvUT6aBnScDFBa5Gz7EdO4n9R3C8snqS1POg
fvrzkaVuy05uvDdMlziTTRaLRbJY9L3P1LTqhzs/TBZT7v87DA1UHqHJ831JtpuETeu5kDWW9IHN
Q4Xz3Fvn2VIRt/HaWvBOQ3oXPE8dLtJB5j5jr/7YdacV+PCpsbN1Gn9CBWL2dxfuqmABwG4fcr28
afof3Jj+U9OelvdhnsrMpHA3DuVtr9pFgEo7ZuR4vjtHDc6tseD+7Dq68xefzVZqnflxUmaJhYwV
901ZbX7UGTtxuw2CQ2Oo+ZztDF6dvo+41oNqVi6wqJOQeqn4c8eejZ+na2/lnMFFnuerlpvVbD8u
q2WAYA/6xLnt58/ab+GtPf8PHgpWjf0bNnCExEtrisH+KNV3iPfZITSmyGqwb7lyV1qpF6vB1X82
52gO62/lfWD6siayt/5hUyzsr95dHs7sVfbCC347tInlZ6PrblnfOav63+KV66qgw+fvsfyBs6Zb
3j74A2dt7replXZUgGNK3gyuz6pVemN9Li+vhtFvH8qegFKmY/Oe3YfJdWfudpu4inh/eWWvuG+8
nlarUO0zLVHz3K7/Tj3+tNzkwQEel0U1G8f0apfilHzY3TRzeIGtZIXbLL1uboUo+19u9bvW1ipu
V1s2bdf/neY0tVBCGbKL3hG2TpjZP9LF0kK6b+/RltxAtcbR0u+mnyxJFDq8b0VeEGQFxpoEtsGY
fuitMDDrbl9TwgQdx6YRornKnblKPbB5tnfMmbFzlp805e+T2mmR7Ba8b0pjy1WusKDIcrU99y64
3ceg4FrFmdJ1p0Yq9/jQQfeZprQ/filXe9iOoR9/ezXO3O7TbuKh1TE37YsiO2xZfWa8lOC6j6GV
Lux9tkQS7jO8+dPHumyEI56HOngefHn/sYmTttkmhUilPBOIMNZSKTTjqQgedTus0GC6gtFFG8hn
t0l+H4TIPqgLOQjd8mjpx+v4EVKKdZcx27kN6mzzElUKxXR22EdLMzBWKOBnhzTYLFPP+fr33v1T
K3OXitNtHmSCC/0w91SxZ7UcucDycnx6Nppsv20iHkKNvXurDJ7oAxuFT6PF3wu19FvSH9CYaQBd
3ewWsrr+uLlnB+OmMrZRtWhKtzqfOn72WHXOtLqownqCan27ir6beTb52VQoGeZC5uY5sQ7Nwjxw
AOdZlXVuhu7+HFWvdspjdmh22m7cR1RnP/iT+p4nIr7mcYrsrHEHX7y9zPbbCy/ZrxDbSa84ZJt+
NRHP5AJNnPjnmesG1ayKx6MvCNBNlp3nbXkcDdXRB+67PoVT9iCnefLYjqf5wus8Lpdyx33GgWZy
Mc5MxKP96WR2sEevztaOzjYh6q8QOp3w2MqBUybuOVpFeFGWecYpqVUvo9BXyk/Li03DFXcvcp2Z
UdevSVDejELzahOipW5UTFdx0tyO/Ojb1tnF81GY3LIFgs7unWGuaNstj7c0Xy2zXIUj44p+nE0y
exHl7VmRx189zrgn4/2XuLHuK9O4jwo0Yntb9yLfsZc5dZobHsl7RoXY7SbLn7Yb42EfILhS0n4l
ykutcXY5itDfUVeoYt1MeODCqTiezLf/VIV1m7j7O2aUWz/b/WONc/RfbkaLID4s29F+HcQ8eRGx
qTLncPPFq4MvbmzsZ/u2OKuD3c3Baa+3ye7aDrfXY3d85RTVLPHK5eaQ/cxGHN9uqx/7ye7VVI8w
GMm963cXfsR5D5LFd0bt3lvtdFXG3mjuTLbGMvInv9zJ4SKz2xz16ByDbzN/uUXfQZt267Lj1tIh
3627sPjRlJPrcYm6EqsOaHbfmqO4bTpLczS4+kH0M2gMZxGbbTerDeRHC8d5GO15ROtgV49lXa2i
jks2pXegLzx/ESAVMAuSDH2/xtewdrJZErjnh666KlBCPHODDVqvne8jdwKTY292S6Pd/UCh5g/X
dq62MbJS2Y4LqlvDcWemrQ6JkfsEs8ZKRWqA6C8KbxdW1HyPW9dem1k8nm+RJuR8XOFA84Wtuqtp
G141O3TLZ/69m++/TpjwUMSE4vigmV5nibmblVbjzIrGv+cxGHNmj5rRvDL29+E+WtVe+hg5yCMU
u4Qr/UY9Q9T7ajS2o4tdprR9OwhjldaL45WTZeZV/7Tx9CbIDOd6Y2cPfhR+L+3CXNI526WRl/mN
Oa5QXeu6P6ztJpqhongyqwt2Jmq/8GfWbpuskAxGEUPQ8bBSVV1EZfrTNJN0hXwkvGdk8dxcmEVr
f08jtFu0pJf+9Iwmz9eIJI8X3LV45OL9JfejJ1zwruvlyK/SWRwcunOrNNvleLPdz6flHn0UaCde
Z34ezFpjl6/dTX1VowSyCrbXfmp+LcM0VFW4jgP0tfubcHOOfhf0Nx+4bs0V/3i/GJsj2tJND6u6
c5IbLmZvVtU4mSy2TpXe/p0eItr3cVrnAIYZB67cYPb57VruIUa34C5nWjOjers7c8O4deD9K3PK
1F5VE/tx7BQ7tM6HXw/T8qnt9s9BA53ZbuKfiRG7PFiVntfu/mdkt9mcFcVF3CS3duI163FpXWXI
1y68dr/yPfucO6jjGxc58KVZje/g11E0M4nTJTq/eCc03SDfvPsHcfGHg72prs2yfmyn5i1nBrf1
Ib5GIHY7z6z9mVl5KDIPmkU03r8GkyD6Ho3tYrUpkK+1ymK8sFBveFU6JpILaTEtUBE2DsdoDzHa
s47T4G9pUAVfeCLXmx+yPFkXebtbTbtytAhT01pFLQ/kVh739Y06vCpKt/6OqpIaZRoRUkPhYZf+
m3HsO022/7C2z2Zozf63breXnZUuHTRog3lLd4eG/Wy33Ke8NDXe3mQpOhLscfNSjMfPJfJ6YbZZ
barJXZirp+QSm7cN9s7PZF9+DVK0YHS138ydxjsLqhHSjdWtk8WILLJLxJX0zW68jo3dj8i1rotN
+wVlCJeBu/s3j5DWNKyV7+SoJVRvN/g0dHQ57eK1Oy6+WpvkBt0CEL9y1jbJD7cKbnK2n9H7X1wg
OzC3uoBXQUsUTniNg7Dnbo0EPbL6r5kFwcttLoAU5SxBHGPbdutmWs6swD9HKwabnahxTIt05qN7
K6ztNfrfmdtgKorZ6HAXoSbbHOVIhbxYKTOeEZ8dkD1y3eoq8H8iOcqjpA6qUcMOeXBUjTjt1xCC
3rnTyzJuzwL3apJHN5vRpF1MowCFqc262F2O8+4sRKoZ/RLVWbmfPlide+myKVinxb0fILJZ/Otz
9WSM4HrCJZIo4LmAsdI7Ea9328blkahsiV7zubm/8FAChMKy7xuY22TfrOrxa94m6xF0pS3dhYMi
98A0uOgI77dZm3v0ZXbFl2ifQcMCXl0N0baBCiHefb+M0dTCXaPlrk2X6dSa7wt3jV7xRbX5um2e
WYk+uM5mue9G645HWGPONDa+OavNeqYeoTMy76q2zlL/YZzvrqzplelc7v0NguptQ4zkmojXvO6y
sMdo9wJLiuTHTul7gb4VAaJ9aYjQknU57tYjJBboY64HGKiizy/bA6/apv9Go3TVdSnPrnH5Jxtf
Jyhz2CDDvx3ZS7O4dtuA2Ysxs8uvN7w1Ye7ii43hz93NT6TaL3aVg4LzL/nuF3wQL9hMZ6GRz1Bk
siin1bcw9WaBG85DL1pX6WSpaEKVVsu05AHKjc/WQjRPjAnaz9O1c3i07fhXFTqLZl/yCgMKvDb/
TPPxtWVWi2n7s4qTec6NiczhjZIDuwPptyRFh9MI8pt4y7KdzCETU4OthGA3Gze/ysD4Mp34q6R6
sCcJily4EcdHcWXhbBrvHtAVjJ7d3Q9OBGdBeh826Hapn2u05yfT9mtyiObVrjwLg2AdsiXKQzM3
dZazY5efu/b+rN3wXuiueDAiLlZkiKHVy6lVIeNl/EIrxM8yRAVJ0e0WnZl+3yNRjy4KZMvKS8O1
v3jWNpkl/njl7hok95Fym6Rzd8I4d+0Rr4FnX+zdTy7U/EI3xoxbDTzekc0Q8+caz4XDxQgj5n2b
KgBprlAAcW3kv4pktziMbprIX4zQ4B9tXpoGhE9fasQWs8mdkd/W4W6JDOI4DtAZ9MvkEYhg8tOG
EEbxsxUhemVFZyhw5KGcL1X6sg2ry3AUniX57aZwEPCuypXN24ezzQHFOmnGqDQmaBk/wOcgo3fZ
WNNvCFPOquSHZeX3aNi4zMPNYhLlF1MEKg7e+EeluBUuYi2SrXuetl/2sIv7HVqR4NwWk4P7aNXZ
qk7zteXcJxV61FBkPzJ3F1Hj/Yi7fDmubQh+tr8MfOOnun3SNhUXpMzLyo3Ogtw/K43yps0zpnIO
ILsLBNnm28j9l/u6twejm7vWr8ZjhPG4k2FM9rPIi1bd4XAXOzVvF0drni97MLmjM9pPZxYPxkXe
UxdO7hvPXnZ5veKJJs4023/tEk2WBXd+m2zWpsY3eFa04+QTFErRm3urXZQub3Ghvyo3ytkE7f3Z
N+5AXTd5ez81HlPzuaw2KGSpl7V3OC8SOMocLn5vfsl8+L8GARSwGqk+1D18Ra/QvJ388Gv/Kgmt
VRqW6z0vxfheeWNlzSsPCuT3zSjfL5zD9mq3zdE+MeZ5LnbKz9ItgoBtdl1tqh/qppLfNt4sVyrU
K9P5Znnuwp6Gz212uM+4BTifZH405/Jgx3s2qKeqJ2G1cnkbZlvVl01ZLKcHZ2FNa94v8M8mPg/k
TsZLK9rGZyYylWEUX0ftfj2y7GsUE7MySjtEWFNzfNEmh5c8diKeakjcZeSyZTZy0dDZ8FQGtAE1
Prlb3+VW+VLts/NwvL11YQYqq6zPolH4EJYdr5zm0atnh/ZrnrUw/I5vXe0rc8Olvw1PMUOMmSyy
kTWazFtkGBAesLox24lRAeea17uIY9Jwh7aUDZqbDtyWm3sprwTkm2hyFXW1sTCt1GNQqMt/psfi
YRwpBVy31b4prw9Id4Gmmwfqyw0jt165Xnk3Kl2U6BhjREAOfpguvN22OK8yZPHjqoTXm47amZPV
zdrhwviKl+x/JUmyXTDDqLapjAVvYLKbVvCyUGxwo3WTj2bjyEK0YzIJqueiGcfXptskXBKIWMSZ
UTHjnti16W9jbiJ2vGXQ3KfVKFtnG6P5Wk+NdNEY7fgsQGfWesqTBOwfHxCQM+OGZoqTX972cDUt
odv+GOnHyT5clTVzf2dau8l6UpaRPXfyzPe++jRx8w9z4tZbNrsxlzrKqrytdt1uv6wbd3ddu6ld
Q4CDirPnKtt8STaN//0wzSd3m004vWapHV/ug7B5TidJtAzNNrvYc7nvSzD2kDjMo47z+00V7a8Q
njOvx1XmX+0Rhr6dBlZzs3eSDarXAju+HnkjBtDU3KZXTZwc7pg0snJWo57ri7MLOt6bCmLedfCR
EuPI6ayyE/8mbXzbXhwaEyJllwcn5lELVq852lZvQFaT54P2vrVGcNHanE2qwxhp2KLK71jSI0ht
1cbhcoQiJdT+lJsbGyX97iwv8t3NNh/9sizumv2y67hLVm663wTraeHlq2Qb1HR2xMb+BXfP8m5m
cUnNnTVZvhvPp7u91/6MMvfatQ/IaJsouopMh+dLOLTacJM5Rx57hna+puNVI6uZtZ5f3ARuyiVb
hCpRzcT7Qf7dvhntkDI1w401229893td+NlZGxfhdB0lbf6JWhvzt2UAm10cxrMB5BketwU+7O5l
mT2NTIRpFx2iuvOa7b+rfLobLdpDsj8vy6pbjrZltopK/27qjuzLCfrJLrJkP579fUGirzt/2J9B
zNEz2DhFMIlp4/02WJ67uxp9SdUiMOP2ChUb38aIfy68ykVffuvmcw/RGp7wqpbIM1/QxV/C5jC9
2ZpZceGgPyoexQt7Z5Ur7rmZS3vUTZfm2L9Lkj1PX3kdL5QV/jzo2hxJ5Ogwq4LmnIvMxVlocaAE
B5vMyiD5OfZT5yLovKe/f91HdaZs004NxEgMJXZFe3tqE/DkbAkRcmufJBZvC007bz5J7cmyjUfT
590I/B21AU++e/vRza52Xtow4tLllneezNG/ZcCzAlOv9l7iNipuETCoVojVXTnp4bbYOc29HSTu
PEEt68Jp98F5FUyeU7vj0axxPvpkW/YPBweo8BmjeGDi8Ybhb3qR9+mocdO0Q4AqNEM2g9zmrJj4
RTqvgiTgRkI2bR8qJ3mNTNi6JDDMmTnOrLsmKcbrbGSnd+O8QE8r13YvdtHoa+mjg4XNSfPMsLfx
T9vPDws05D125v7x783/+3mX6bpcueGwDRlQ1I59QK4uCQujsXOOWJS+6iWKxm6cxXY2QobWX40+
k9hVub1DZVWa0pDLm9ZTbtJ9KM3glcJJwYs5WtatPld6+2bBImY798DSdR59qi33t8PRDwV+EMuY
1puRbW22xcJiL8Fz/gmyz5TM/E4nPhTx4XQDXQAB98X5JmedvZiL7Spe83Q9ip55X9K1PyEGv8u1
fCjtw9FyZlZVMi4prV4VLmIt9tnklldtldhHsvCfdqvP5Hd+2w3/UODH8ek6eTup1ee5xdJvuS3S
NrPA2K1t1Ejvw6/Ttp3Zh/iTEfXHUj311gQUAXm3D43q1TtEhhL6zVkr0Z14ba+dVf656t0/IuRJ
OR+a0zwEqPGIKKe5QN3XMxLXKNZoOQcr5/FqtPgUWX470VSteVLeh9ZsNhWKy2CUONH0LpRac15o
4NxGPe7K+4Tzvw9u1Ui/jbaTwj4cZ7qcJdpmR2He/jLMX2rzydt8Kq/72yGN/iJEZdVpvW1/HNJO
V4dcB0AsT2leMR8Ce2Ff1j+7M6WiByVEjyEaNO+sy+L78ev+qxvVX9Jfe94z+fWrvH5J/49K+sqd
8Dz0g/L/vnci7XzMWWm9eedYckmtPNxVv/LD/a+i2pJUxJVVzP808PjOysMh5Z2V16Talyo3P0w+
XJA86cHf1O/8v6ooc5aVL+9kxEEhERFX16TZl+QwnNvM6jI0xEzeWjBN6384yjW5cIkAk3GqgmdE
GnV9msN+xP3U4/ZgwVFGfOTY/4Mgpz2d8GyAQ4jj/DdC4sjWvEM4FO9wP5rHCFRG1HH8UWl/zZ06
N9/l5iP6c9nBOMyc7hqWP47PMJMXAAy8wAb9Etsz4GDBOXkBEEVZ7Yfew9ip5Ghay5MZsbFjsAw5
45wc5gkXZbYqCINF7GIBOmiT0eWdwqFsSqNYTGJd44kxnpVrq6xSGunEMiSSiJIfkXXlJRC/3iXl
AiU2ObJKR53tHDebvWRpPGM9LWkoBv+hbEmuM8bKLzUlV2TDUojXrj1WlHro/PglWm8lF4zUFEig
yki3MNnQvjgddm6SVjmM4ExZgjM/XgALN17iprAhQIU1OkZzjSW5TprzwlfxgUfzJK54tHYq2oYk
ZI1fur9eqeyfu2e+n8bg00fRogibFdiC0ZWWGgP7D5L648KQ2/Pkhe/jE+RX4Q1GWgYo7Y3P27cN
FSCM8lW1NcRSNA8CVdWbB+ortTbi3cxJlcOYrLEUT92zP2Zbc6I9eOR5sm6CRfEEwBpnD0A/v+6e
+Z1MlRUohutmexa/0zVQWubYWk8UeiyOl0BJ6Oh8gSqCCtW/AEEpW9W7sVXrJ/UrkO8hUH1eb/eX
fnypYxOmupYvBlvoYBVLdzApVNgTAD/9S0lYJatjqdqHmgxOLOwHEEdXTEJU8+iSJXNqN3kB4BI4
VE61Mbj/opLzVaBOjy+SEZ5YaH3V7vQ3/SgQi/GsrAdFPEARPMAa7D+Cag1CSDQsBAjEIiih8PtZ
EAE/3Six2awomk8foK6Uqr9uAKkagcc6eg+qprodlcV7kC/FrrLUw0hCcapW7dFOekkaXBpatUir
kquceyONIV9PnjQAdlpV+YNtIB5tLihG+4AhYu8xj9/BaOQT1ynm4QP+oYgGT7twl/v2uqPLQpWQ
/MSI/RQSG+0MyTm/eEuGWAY8xkdhs8Zy8pdoUhCwq3jvu73GkKZ4GjLBhVE9rT+Mr6R89aH4qp7H
Y1I+EJj4r9gxtAXtosJU8+iExNC5qtAMYkqG01L9KGzUg5VqqXx7iIU6FfbVkopIZYGj+KCKxQsD
QZqu64Oq7ihN1rQQXwfsnnsgbiAEC2g8E5vvo2G79kG+dVRfDwbihh1oPJNA/2pgo16DehsPQMFp
mQl8ni8GlQW1NcZj1dOm+ErGJMobldR47oGzf9VWNQ4Oqh94krt567D+2wQBxkw+Ulf1hWBCy9to
qtKdqqWy6rqS4WChGjgxYpHiihLq2F1TdU20KZtfoIzHY1YqV5WTbgbJD0gD6MamYkNX0J440cH9
Rbc22wAoBdXtTwK8BqhyoWh6iWCg9Ngbcqu4dKvk3T1TgMJEIooRpMAueCuQyGKILUH4F/mD8nyN
1Y9UT9c6Z6qSahNVkml/VZJCIX65c5Q9SBLV3HiqOlDzyHhQH/Kcx2x+qUxVB4BiPa7RUHwPTr4n
4mkGnr5VgTr89a0JdCfhVIYm7ltHYp7049CbRDztUOlKPAUJT5jWW1lgvLtE537kA5HWUnJiaNhA
wttB8/T7PZ26i+JR2+TbRwdi02PHgCBKPGYNqTSeCQJbBDJpCLdlPBATO7BnjbDqYH617wCsB0ks
RB/CSwjw1AifpGgyL3pDfwdCrOi/ZmKEHA9EWWgOfAAWRWyqayCE50iOno7UCgKFv6I1JzQZJwa0
6HkCrBjxwwJWdc+aFpIK95FaabvE0wkLVYgYUKd4IhkumI/8iJ2CdQJlFIAn4J29f1VDW6PVgFma
fgkCCKYorOnxYXLDEZW43uiJtn2CFKgS/rA6QNE1IpmoaULwHwn5j1gxSr3SsKKN+ajYXzqq72Os
GBBCPKAuqhcZZCqgxwb6+RRbCKLPmXtR956pVYHiCE8yxIqnZNszlCQQDBGLIAmxhpIlhSQSjMKu
6S8h4jEdrdC7f8Jp6uDTbIeoWPDvCx+8FfPKl5CzDhLySShdw6hU5o247zkgG6Hq6W2ioKd05/B9
RJ0U3jk+0HzlCM9kYjmuLvDCrRwUNxRDuWL4HixADPXk3DK+UXWTPEisyyEdBRxL0+z6sfOOcxXh
5HIsRPoIt/SUYT3wXbBWMq3JTCd9JFUA6llOXNKI0k664QA6PQDTu/jtWVu9RqMU5aUXcIx1DE54
Lp2qVdxtbMFUkJetQmT4C2cmdlmbDLxffZgpLo2HAlrFaYtR7IeOcaQSsIaaO8QJlVDwSaziEtYO
CQUMvY1KmQ03cGZYVA17rt1krylVDCNJMcn2VWWqS6JUzZK+BcpaRS0CBr5RYlOiWIBiB2JopCei
qh8yl8ChjuIkgv4K4TiF0AEVowW5IQ/FUwmdU1AtgCBSYLyrOtbodLMmOQ3GQwvohpmpMZK/0iMO
OIB2wJh//CYTPd41QvmGf2SGQDExoITgmKAyUEY9kGIIBQpSQRroLWZSnPgrfJMJRnBLF9A9KwrY
m9ETfwP/oEoWdodBxtzY82V4k53UBozGQtl4Er45s2+Pa1NC1GerlQglH6uBJw5S49sjs8ZL3Hw6
UA0qGWPyHW50VfMIjh54+FCMmqUxTyNhlBj/mgScNhB8jK4gRZhzz+e12GshCwKTjDNgXQ1VM1VD
aR4seEhVsFAVS210oGqmu+IXbGTgAGVsQEH16FEDRn3pcRAp0kcWUnuGEHaMWIBi8KEpyP79xgne
PFVbXvFLH6kq6PbCGdUPqgknL/ioWLo7KUmcUmv8h/IIkpKwUBWpKeMDT4H+JlkPAxYLCy0ZKliO
A0OPBL3skoW1XpAyEytU19M8Flls6NEnqdQY0abP5J1L8whHH7VYJx/WJniwZhtyowh8BicWVtzh
qx6gBKjxKbU6jlxcxJHRqhI+yajXg5UAFSybMnymkAhiYTnmpWsrmarY7yvfqBQ0oDTaxEUJa796
H3JQaY/7DTTve/zQxBfUUB0DnhAVh4K9eTBztSFAJYH9J5Ldx6r0Laep0CY4y55VTY+pJANJMkDq
p0rRpFkiSH+rRHQ2LJqmkseCaNFj0+lscag0Qsh1jTXhx2P4bOxDLCzkIykmL1tvvRqcUkci9L1C
LFWm7jTJQ6MXfpgBvdQSl1BxKxorKCde2IkreysSQ2chSHQkyKfMInEUvyjLZeFM8VJUOxqpHQNl
U0ykeAprCfdICLlMuFDmL1R9pEypJRXBoovlg1RC1X3HPYx+Mwc/2cBQaXR38NlDgxCqukA349FT
94JkffTvMYES8JEPB6p6qSmLkWOrAe4zEavSdmfTn7WnMIqsgUToO062rfQkprtVVV/ju1iO2YmX
KqofhSdNi58KpymGxqIitJduPX5VIs19E44Tu+bIAbgwyiXrRL1GxEeWfQKjNF7C2A2LOOySRqAw
8OQs2YlTiiC9nm1xERcjFokiq0/seqeRKpLFgB3YMcn4Z7NQ2wDHtQjJxWiP01yHkO6ZMKmJ1L5G
crFTC2nqD1SrbiZW2fPQJcuXUxp5SEJdZzzICTMUI4FAsUj2w2KaVsEHKDst7YOUp1bObxlvLriT
iah7fg3UH6Hry8dLWVKo2qKV9ug7kFCJQ0oxxCQp11l0HYFSKSzUQiA+L2EgQ0gats+e8OHzBku/
4St54S0fKM7hqz9YcBKNEUmtSIJTLHQuFiDJu+fwabdRYTQJ7j3z/NBaxzY7Wfyzqa5diqfozZtP
vwcjQXAXml86BWq9oNkf2YOQAog+WFQf9dtFMCkootZrjoZZn/yYw3Wdh0/RfYCQF3La9AGfSudA
gfp9chX52xRGQ+PLEEK4WiTjKz15aiGJOLEQytgd5lllTxpVihgaEYvuGiKrhIrmagIIJBfKwUI0
MRKJumMBikXjKG1Pdxz3zWgC3KohtOGzsYyiVzg47EfY76DRImg254UxgtQiicaTPtKRJf7U5j1F
hCQV29k3o7B3tDwZ4A3rxKaO5hJlO61fvRODYFmyCXzjVTkZ6TmuCq2XgTpxIjvFjsJX9bwqnr0L
KynIDyP8L1CF6zW48GhAfHRiFV0nhiHb3o4DROUUpwhfoFkEiYkL7wEyZeDUG/KES+whGbEwEHx8
+DB2V4PXaI/m/Oo6q24b7yJPdjM0H85VI8O/R+5yhIyhbhHokjpR4ofeiLkDdAPOjg+KkowzHlI0
HuhPZ6rGvHQswQol1DTJryDaJAHxmEyZK5howCeBhZph1Cyh4W5ucQdas3rCOGpI8MmswhUydZIz
kGRKAE3xkXLEH5+hZEFIIkidBCFxUld96DRsRvYbpsTTW5tCFtj2GXCYJNiXE1vtOorpaQnff4LP
slekiajeWSJVoXaaSKPqqwoQK03Vb9/3U9JpacSUeHhSEgYnaYCQEaDseRKNCDpbgC5JfRofiZEQ
GY2kOH7z0VdPb7QcyaT9JA1QEwmJhYtwgSeTEB58XLVWu/6EixE7UH9h/6sdasIWgvcGZYdWrR0/
JMfZNy2ZCJWoOfkGBYVEHMmoXoxqKqEaRU2jEkOKGAKITY6ShvTDGlYiEPmrka/5wRy9Tii6LBmh
H80Dg5wop/DvW3m8af6HnTy1wYu4G0rp0Mf8fn/XRjRzG1l5/HgkDe8X6u9WxrKQAzLYBWKhbgx/
jIRqkgDAgxBFD9gx4meIJhYV0K9ElYCBRB8glndG7T+crFolf+CpRQiTeApt4jUfdhLx1wfL+GFl
AYQ57h8Ld4rvMWzjctp6XEPoNNRRyGhPzIWAA48bYTRah9JaHtg+aQP5MiCGzIGywpXiIYpY1GJN
mGDKxtL8Mni1clhqUcCw3zOQqw8k7A7JfwaRqrGGslYFKgKmlg46Y/Vpx6Ph4dtUOT1jf7ScUEXx
OTLzA5/NHroilGKGYnFiB0JqGZ/HRQxEkfFPTfBC6cf+Ug02TTTxID5QGAcgQx4D9wk8GYGkELIu
kLHWj22h/+Kt8j0SIFW6phvsaekzRoHJ2FkOharasid2ejZPU/RLkPs604vdoWX0aoh+kKaQUwT5
foHCrqimpgRpd2mG029V9SMGlEvvIwClG8kX+2l2hZqb8MYPC3sKQzhNdtodR9aIUmhlaU4qoBL3
vagsT1SYVDQDGaoeYVek55hUup5vUkl1H1BTLDSzwJ6gStPTNR5KjdX5MdYjZaQToF7SFbC24XHK
0VNQvwIhARkDiQZUR9ZQNEkplFFl0apdM4HKEi/3XI7SLNgpQwRjRdoYuq6oASSWLWnNa2EnoIAa
k6gfq3oFMlSRcL5LvlG+Xb769JOlorISIiEfSo3VASQ2mWIHWg73R71PGWjqTV0xlASRGyjFsNFJ
bd/t7VH1cTULDrxGpKvON5EOMioGX326gKs/eOgZPaGF7GjCRp6sDagQpQLFU+y6QYjIrxip25FH
Pd1/FRImUKagKlsXtkomsQXyhUIT/z4TobTuk5nog3zvyLV3gWVPwkfVStK1UhmKky+WuUOOCp5V
c/ZzD8H92Y7EhMKqVtUQi8qtF5GCFutTSz0zEGMwb4SZ6HpblSA1WbDD9HzcXGPGYGxBU4WE/hFu
FlWihFIIlKGuNyBVVBnbmqycDnxGplAPRimjUY1VPT7JY+JER/LVr4WJMBiwU0avIC7OUwMGF08g
LH7HvQv4EVBD4ujhTWh6s0cfNThOiIQfh4ziwonaD3V9FKlwaxinYJ5exoAfA37psacByEKOf8cR
1Gf8jiMmqmdMNKegP1K9NPjuhgE6wJX6Czt6NCK91czgoLMGPMAuu+IJT0zyEoCImPU9r7BAsQNq
StTw8C1r9eYUVxaqR/qZiVj6VqZm+kz3HR0he2cSqP00OEUEWSnJNipyRYImAgUTBqjRTxBL6qFQ
8nT/lWxJqEsHiBWoTL8Hd7RoXJK5AYxSJJ7RybwgJz8KjfRaHSzBFyx5m5lYLctOmSBdv3Sa3kdo
32bCqB9ISokCiYTncfNSspKJhzzJXAgqFhAGgopFJnScAzXF/m7mkPVdsGzTFYgimAUcyBee4q/w
62SRTGdrqQhJD+ZJUsFFIb8SXaMhViFbKpmmjP2hkiqr5ULenEfpJbFeiB5rIvlK1iqmJq0qmtRE
WyRUpRqcPTv/7yi5GiotdFcgntQE+99HBnLAfxgZNs8noXuYE3mu4rwfGTz5F47izSZ45HMZFRQC
xD4Mj1MLRFJTURkgQDxIMUDiqmlHHzARquNCQPHGgLMqXC//BX8HpxJeBWOFSg74LggsmIxdIZLG
aizK+YTEaXJksgR9CVDHlaCRIKdieHAIc4XXBIkog7Oo9+tIcRJP4Xm/fhS7OAU5xQe7GJzDVP+G
nxBG6XUhhtLT4nPEFSbaN2ko1bf9OZ90L/0solWf9LO+Q/V2EcBzkbxAJnzKTQrEs3nR80M/13aI
hp+dZ6r12tDPlDnI3Bz3g1SfXDhaCE06jM7FovdrONjFSofqRY4ES38KnDgc/+mTJOigogE9PVI9
KUc27QNBKlSf10D7dF+qfmWSe1LUqZ/sWNhrX+lzOckjdv29da8TxJGTOS6SaMSg/7ULQHcC37Zf
hMbobQLpY2C8QyuAmiCFl6NH1XYDmSnZHHoWj6G7xUJ/So8TpHdd1C9cENQEDo8eljW7dDudqPpc
HzUrPldtDOJBbwMJFKNPnhU10huCx8iyi0gEIgtkf0QxbLjDbjG55xdiBcQohodIjFa8BP4dbdzp
n8iDh45pnu51eHNJv4l2cjVvZNu7zI/d4HEgDJoGyIgHV7BQEVAWnFKEA2kUsQlZIBgj8QRCFrBg
hHqAREcfeAzIYTMbcWP85Bv5MrICvlvuS/mStWQkORodL79rFMXdH0NTIWJKtYiMRYr0XDRSqE0G
cQo+DxCLGCJgsOuZWqP+wBTiqxCbzYH6lUgOul4KzrPJUPOVxFNWzUjohMTRuehfkjFCgEcmUTGM
mvfDF3zVLs1hqMGix4JYQG+wPnlMfvEjRipoBNfOv29VIuOXJFOSVATrtcDw6eKHN9XDkEbXCKsq
u//yoYLwJXj2o17CSUAuYoTi4yOe6puPYgaSOSPOUw2N6ZsBK2EkJzcdX2ICJQ9gv3wRDxWJ7XMc
YDrp+g1obR3SSIZAfIZ6il0g3zdYVITjl9G+dCGNSbhQHCw4xT6085tTkynVE6zzQ75KQoDq7FvF
1xwXbnVyz88QLnmpAN2NOMUCxJAXrS61ogaKWPayQpJJn5nkR7h4y4msKlRIqL7OIFQRSCFMf8pZ
URO9lwJZFKZOpkrKVf76LETTQVyat0OBxG4p/nhpSskvhBJyCGQnBk7t/SasEFUgsQXKihgoU+bx
FFHTUfFhcwZKyOzpoeQpnkNMcQ4EF8ux7P6YlZwlT6HLOCUyEHu/RsF6FBOWHKTikpVAYmA+VJLS
9WY3If2mN1ZKEiglYSceldCFkZtug6EcPLAn587kXPz05gaJcGGkxN5vyFdWXUwoRMHOADhuwUvA
cU0lUw1e0H7pt/9P8ScHXxSo85KC6+1se0Mi8RW/9zMk+dLpp1gxRKfLyQrnSalNp2X3JQnnzqiQ
bS8JJyK5Y+k/FQ/aTKFM35XyaUbxoLZ4mB/lqEAQQpxAIg12tejEQX8cod5SAV/U/NEb9oHYDWLa
wGeYQv6TKVJuN37grNDXb9keECXT3gdJ53wb7zI7He8e36TSoDAy/wEHO0QJ+osTCwZ6JmRKCB92
oVenEIZYTQ9HqVbJTBIBMXqSIb1kAVS0Q1NvmZXe7vtAAYSgQU6EAxPSwVylJxehIuDACV0aSBNo
gB0jsU5I0DGZ5syhXpK6ODJlipyNlzEjg6Q9hdTrX2r3RhYlD8ldFaMJp1BDgihb7PGazMQFIRuq
JIFAkuIpQThJKjlJnQgVz5PdaEkKFcQCFRSnlHBkH4VC4jUgPKiMAafFCPHUQ0cVrkeMxGXzvN8p
HXarSSNo359ODfSAJtLkEo/BIgQHn+N1HcUq6hWloD2DX4YAzsGOZTDiLyPiuMpoHhgLMgre2KkQ
XcpzPEnI2kAiyJLWOMpRkocqeTj1P65hhAklWb9zqlhSffD07vhHUPV/KTvXrjaPJFr/ocNaul++
grFjm0zijD1J/IXleDKABAgjQMCvP8/eu7v1SvaxcxZNqfp+qerq6uvrRSG6Mb2fBsJQeGBckHjU
E7lGYk26KUt0X8+7d0rgBSTywjFFaJDcwV2cf7LWyBNg6sz7nV0Pu89604HeMtbl7o4+POUzfpvN
tMe1BvZb2aKiR9ez3KCpKpCuSEdvsPVpHOmGwM3l4dlvBBRaNB1+u5Ua8lm6zVGnacv6dbQfaqqv
eZ8fzT5Nrw8ffyEpMkn+SRNrF0nTpFXKcnJS2kqtxK56VWQVY7TbFAhtysFvLITdXVVO5Gi9OV4w
vjw6uEcZxicFaZB28SRSB/bjSJgkirWm65h4pF54tBrFsesSLyBJAy0xacyUvbB6qqv8vANAIl3T
UTZDNqLTHVY9Hl9lS8xatNeTSZM0ahOAksoeVB42FIWJ8396UsoTxtp/ClkdEjSZpjtk8ANevuOV
vYx97g0CWYzqzCNxoS9BnR0vLy2lh0RM1INBhKJqdRGCEBokPd80rxncjpeHjxer7U006ph6p8ko
bGqts9fNL20C32AQ9/WKw+B9wmaSkMkQdaZJYjLCVaXX4wT6r0T/niruCRHDVgayOgppyLCJM/Ew
eObor30y5rTjHFpmiLAXosEpQh8YXIqyVXEhbMLthdACKKLr18vNCWNB1ZsyLASSUvUBJWy1gVbZ
j5zHFgiCQQRiMu9LC6QyBeqrpltO8+QWh8ZLadIGadUwVmvnCB4NvXQQtpGfHo8GvOHoRq6N6aaj
VWxPhKQY9qyLRaF0YNVOkluKSA4gwFa6dHR3oLo7RYjImCpxEjfpJFdgYzvwGjASwkeS0pdhaBC4
OJCeLpecD/B1Fp4k/Wl9/XZ9jJe4s8wgnSYAOx2BAdadRN0j67buFliboTTkkhU6ipt+A6yrRnXz
MwQFQvhGXHDoG0IDMwACcXQ8XSqkDP3xi8dHHfFTfVjBhBWjh5wNrqV88MTuhCeOyvG1yn7JJdk1
mOySI3iUj+SLVMFFhwnJMjp3Rl5yrQKDX2y0jGro8tAQcpHRohZImkZJtX1aSy1STXQiyvgCbdBz
3qp9cfehJNoRVC25JOoFMlocm8Y+6IYFGD4BVn6Agl0D32HtwjrMZAPga2FZqlSqSsW2taV4FpEU
AkEZOO6vOU52VsQjebmkCUcgDPRkxvIRdiRGd/Sg+C51qoFIJHaLmLruDFfU0hWlI/ELjBSdrw4X
D0etd6Wu6a+ByA9Slv6PXyYDZasI/yZDg0figNP7EXVdOF9zDENnsGEzX6FIVBy6weVflf/gJBMJ
KzmatdmyWBufEUf4rIlLtHpwpe4UGJgap75p18p8YY8GG7d4yKLR1Yt1V4dhm0Ro+3X/fXB8oIPD
hSQ4EAFPkSdjGB4QBY9CmnufHSIJyodTSob3gm8WnvM4ai2pyYO81IlKQvs3qVAfEPuD8rtXx+rT
kiKb7OzjAm6VhBTSLi2JlC/JATEto+aIC8+LX56+wQWOqcpNmEduHwmRNgapY4kubn0MT7oaijl4
785jOxFjwocW5AqjqvM+lFb44q80S64prTNZPtYgWBPW5dhbhyWJMDacC0JAkNmn0fozPIcNKAf2
GmDGOlCJb60f4GueKtNVRidvRcCWmQ5GF6gPMNimuHGoqkSCKk7mvDe+IVPzIkW8MEEInNRJhCC+
hZKoxN7mXifgxatFqgXDnU72la0VySXp1g6c4IEpSTJTmCw+apatJQTK22mbhCrSQD8Uc3P1uWy+
OWAikVBLl5xi3Aigblh+iZwigNhvxllbI/Fhn4bdmhaEGCqfa5XEE+mJpsOOmQxe8qmuGiwIe33b
J0VaXfCL86U4I9nVUiQHp40fweJNFMzsSeqlCtoiKR52nFNUM0bQlrYiVx2Upyd9bzMJkD5G/klf
C76V87jdloycZGqr909q2fZSoLddPB2WCrccoY8yuOoUGrt6pp5/oT6zT9e/nB/wfvB7JL9SzznB
Qn22Vq/URiTrRe5Ga0IWRlAEbFkeUr65Kt9C4nT/6svzG37Pzt+c+ddLzUoWVZ7LaIqF4csgWoeK
kTvJnt0tfiHU8nnzB0FWd9MTik/aWLqQChKYFJsvuOrEK7cEpSmhXCcMvjgDE6vhCQOMC9dquy5J
JF5pF/AEbhOP1hRZfk+zeDhlOR8htJqd/S7h9ajK656SakdfkrTy0Kv2w011ads8OkRCdYHkRkhg
ggA9MSRqHPA8uy/yLmFJCMcGCdaixtEJgGpSHV84UIuHROMXJ6M1cBK7eT8cKN2W1tcIvjHxAocM
2gKOkHZmON5c8RkpgqROKbPaxWyatlYr29C4QdaafMUWBHUBhDkTyer42NuZ9AhW2eLK6ZLN6eI9
Cq3mapO/yjzrtN4t2dnRiIacQ1F1xz8xpR/7WOnZ5PqIh6flOppJh+GoQCD5kSv5sY5XVxvXf8ou
PQZA1oL2A6p86DnyAc0iYzn3SqSUPpCa4+2FgXqkCJtpk7YrhyGw0HZpJ4hGZPDA1d+rDxHx2MlR
W4ElY28idQqol3GobtYpQTxdYNLJ/CELjfJ8v16XdTn0+Gbq9gwOz+x0myiuo0BrgLo8iyOmUYqC
gRNsvZ1fpyHWf56vj6Zz2oijqmlQAjthgpvujpMKLS7/6E95Djzz9HgoYipeA6a9Qw4XTtk/wKOh
ktIXSwEUTydc+U0LOkPZ3JKBybommnpcP3GNh08NMFM369RpfK+eq8PHjetfAB60XBfBSpuzE0JW
rCq4cag36bX83QylEIWXVHfXDEhhi6sC6mg1YQt/mQcV0jWtNldWgaFECe9IyUMXkAvD7rUpYbOF
yEoGDIu1Kvgpa2M/W7nGvF4xfrioCaBcPpOoYjuLMTcH10fyNDE3P98uNoe/EcghcVcRbZKAXCqd
OkUuAbkGRMoqdGUNMrHWU9wojutOkh54axJKXOE+K3GeD5a+VgrUu+E1A+Y5XDl0iB5qH8FXfGdh
5kGM4GeP7858h1fp/D8N7InRFMcIrEdYLB4wQSvTpXGACaZAhUh2k1qKm16FcNXSkIpEuvelLVVK
l5TSUXrq0LtYvfsy/v1pwy4cSavUy0oH1E5CkKiclDrN7zhONEqpk+ahOLcMRa+qKrESWcVRlQiT
JlJ6brISxAVNoT8/832Ju9M0FmX+yB+N40KpEClKapZk1AQmvBxLi6mUkPv0EdVydDE+VkeQA+cV
zZ3O3S1iOsvbaauEtbrOiSwTDAbqpM+HzD7fjjXKzE/5WBZRGiun5QmOJ+VSfuFSV9hsv0SOjX/D
f3QxOUkAZaY6OrZaOQyrNNLhNkgn16HZFcVpnh2vR0PxIBQI0xQflvzfrF4pUJJO/MJWJKdCxicx
oVfePcBRWOF4tUhJ3MyjXNxMJZh7jEsSIpt7VTob6sdE7qg3+RU7qWKG41ePPZ7b+qTc40StVo/c
PlYy92xS0AQ1Cydjm7I9qG1EibCoPUmhxPOPK9EkQeWJEEFVFlGG/36d0sERROK7NIunEzzSuHip
7rXtQSztJHkgs5KQtEDAlfYuRFUExK0UWLGp8jHx7Q7a3EovcGPWDqHepYosX9xOfp7zfljpR6aZ
miIJnL2RNk0rqaFKCzPsNxzEzd/Y2OI4R0paHKfdQqJSP42cZujlQqRNU6CSc6WmlIt0cbvARzCA
nwTBR1o815uiiTR9JAVWOim277o4InEz2gAzcF6+vV79rkGRIQ+tA6xULpV2PyMWBvdQRCqXEmK4
xttUDCzqRUfPIFjRM8wYSSiQ5EghOGMsyO2aJ9X5gEAWT3s7ZzYyUANVQC/NQyn0xLqEC44zsCE+
0oBbDqIAY3J6wwvCRM6qaJCkLHVKr3iNLg6XD0edBWM8CE0gkOQM3kwtDbXFDUiQKHEJi+Z6dfvi
9N/xx80RWjoNSYJkESRVxQoCxKD2nX2utwaciIFuFBCFFlVSVoG4fEAJyDDt6WDZ6yYI6WHaKQ+I
MT/75bk33T6ysKtBETixWllSIpokZQfyEuXo8mUKDkyAlBprENeAUuLgDHwyhdMpSSTFT+uFDWEL
MZmFaPq7+VAyEP6mBwCNptd0IX0XVeDw7OZEnGv+dR8gTFKNM3gz4efkDJ6Q+DakhaRETpSuEC7e
XumgaqkgdYopZ1ex0OA0i7YN3ACtvg7hm2TkoMkOYdMMlQwtVRA8SSUmKVZ+pnnxf/h0Ptfd4vBr
eLyctNKVEdb+2V4AskSLZ2f5H4eyH0Cr1jNcIGw9AHW9Hm92I1qgRMgRWvYcrjc/XX9gzZbzCazf
ek2XoKCsoeuogLzqwVkWUYkNxGW7T+kVx6y4Mmv1ArPBs149IxW8SLHuA9EE7qE0QrZmqbwmQxTW
OxopKl69jwBOSKjgPicBQmpk7Zajh8TQP2hcUkkrBwGSYBc6UxxovbNfNxeafIVgSSVJhH6EwurO
R2n963NfWEg0vTMdtBMsCQC7+ZJSDO6ueKJ1GCQe+BHOIfJLKX1QjlYKL+AcJHQFpzkaWbFCGDHK
uW5xuCFFZ20RxU+NVzee7BOigjYkONbwARBT9wsch0Q8hU0VOWBGqcDpCbfvq9glO1ePZju4PMzJ
NiBWj230FfXYqu/RmBxKqBcj5ewZPHwEkoWdspqWVaNIj0ASXCxe8sFr6wHRcJx0hIESK1M7MuAj
U5NfccpyxPZpGlH/4sXkl0mf1gpPUCmostb5IUw6aypKXWNcWQPtMKpZaOfOYSIxqR1hWAw4LnXd
oxasiJQ6pXZhI5uAX0bzFxfbdYbwDaWgKhSuMS+41iNUCy/OANt4QejI6zrghmypSucYJg8Y0NPw
fGB7lwRbsIQMrOR95nOTIia0JWjNIiiQ/MeL35/fuC2paJuJbwU3d2GrDqHhzsKYdCpJXA1dwvON
P7QmEVsLoPwW1QnCozcxMPg2tfcZwlxwVphLfuSeTIHk2GCKFPXFfbtccCEMxQAeXLyeb59TqU2I
n2trSWDH1mlxD1skjMUT4OqIbwPi4aaj26LMfN1tG5sEobuZXfxLn5Pxi3o5mGUZvV7xicdyvMx3
+uvoQl6UKUUBQlcKQDEoFhnj0pAIkfJmQtO2BoNDDH40QjiKFu5wlluLNFx7iI0h0bU6CijV9PPR
0WSSRAKBJ4gTSKz4ED2tSLfEJVEdquZBdnhcHE1OwDCphcLWRselmfBxuWOp4cOdsEH1RknF1rCP
y1fnh+WGhN4+UXsTuj5BHXJ1owfP8Ja0GZp4etkXVpJhi5S0SqLlMgrxm3NX8OIoaz1+531V9ilx
1jkLdvzAsBNGh8v4YW+VekS6eHSc/3T7MuSmRc2CNFIapuoWsVFKKN5aE0czKA5QHrhzL7yNJCl3
4c7kSylU5sWL/upl/+EYPJpBGz7YDCZ1MoMBSBhIkSphESPYHno/3/wnIpagIISOUTF/5ePI/Eb5
oenStORYkByitFpw/ff106vWfgShFWJS67P/zoYnoCSXmoIX/k9ijWyk9KGRPCMsDRPCESi5Ayk9
c1BmvMsFk4/XtcOQOj7A2ltAyQs3ihOIFRyIV3yBcWleNAI4pQWWIyUUATu6kNTAWnVRwFwgatSL
b2YfAyhCUcs5RywMrDBTkLaxDIK0jZWFiO0ZNcLFtRuhHiLEh/0KIGmCYNpBtOxjZBAn5QhxCe/B
zzM2mRHF1hmJq1G+sxsSnGC9/836r/TrXR3Nl5HwWIiabVJQf2tCgp/kDKsng0Pm1fLJNnQGBlYs
NjqiQJNQI/i0PLFLQbzjnp11Sq8dn9QsZfR2vk4d4pcyUnDVWPtC/DI2pbYUmYvMT/9RTbVXVPZr
svNA5tFcWokZo1rRM1751i/+2CQ264RbfSf6k1ddKFXLes3rrZSClIHaHIQTHk4v+fT7O4JRT/Hq
Vo3HBiOJberoYh0/nKYekd4WbUawXaNTvESyG0n4N6yYZMWKHrFAGkN6LIs2iZt1yvyWZ2aJIezx
5TUz0d0DoUwTdRIihhbmCIRaPXfAykFXah2SlMCVtfwbiu44kVholVjJcU3FsTeGD24mSJ4mdqKm
M7SgN5MPi4d/E2HvXEkC4w5C7Fz31Pxo9onqE5iWULYKV2sN3tJNEYDUgfh4UZLKlji7RImZaKSq
wYFky0jxMUd1EiaH9vTSnU+Ah5CiWnndLrQ0c0BnTQ+NK1xGzcY0tpIZXqLjhb6SEEPZg3RkD26U
iLAUKkdkzXeE0+wyaSgTEqsjcKxku+LD34sU2EJeJbHgUwgVg1UV/xJd6OI/B79enz8dPlxNTqZP
bNN9tI3XzCU1Lz9rNqkD+ETfnoOvVXZhIuDD6G4ZA9LRdylwbq1VxkM1VUkvKP0Ih8s35xdvFNzF
TkKOweNpca65YWN0oUCMNMWzTNoUrmVJGHwzRpEF4TUURANRI+JzdvDi6peaVTdMcFK4Pzga/fVw
Oz7OghqDEYbxZTk+Xg8OMwB5XtBGJzybIYH1n0W1klxI7bg5hCUFw8kti0PSZkzUKgkWBrhAks6o
x1jPhWGuDeOSwc4KJKGQdURsKQRBo8kKTLSIBIsXJQQh1TqnyWhqHQgUb/ICkgvlBJZPTdAueFuf
94JwhDHF9WKT3iCSwGau4uXSNjPTqmuy15C/XRZLwVxbPFKGFDDNGYiLNaDdViF0qgASQ3mJEIUo
ZfcSp6Mn32MeYLMVkMgXg0MM8VXlcv2FFFoDU3W4DE9IqSGmrof5jg+1RwnXgINYKjv0oMw3kx0w
c88obiSKSyslVsqANSZlsF6JA60OLEtRWMKvwKjNjdHDPmJ7/MRJdgDp919y88FudWLUZA4I8iUi
BklHKAlBZGZG9HoSsitZwSOWGTqCf+SBMrAMJbNPL6c0oIcVYAZWrUKQdhVvSJ3IWWCkXhnMSCVj
DuIOvJnIewSycoYIDGwkR4GxB0bwu+DkovAXksG94U9f+u1xRok95KRaxggBMFiRuDh/rC0lVRBx
ykOOzofAW+MoNVZSSjJkGyRxnK7cPJbj03AQTOpdIAMLdcWScHerl/NoHVSOsOWRNixUsBmTiHEs
1AAGB2JoeqtdOIPGIf7RtkiLvMgxhCiZpDnRvTqHX23zqKvn0dXuw1851ppaBKYWHrbWebvK13QI
mvqQh5czQ0bVpl33SHN6UExwctg+gh85305u8wovI8BHvZ5JR0BQEgU5BBLhH4hjugnUUZiMeRyn
Hx1ez44t4/HH0wNaC504Effy1OiBpxJ5enX9d1DqS9E9U8ABg0NDKNnTe2QEmWbmo07LbJiFIZwk
N/l4Dl/Qwf5w9bmsfR08n+lWLSLAC4F09YgtpAx4mWRhUZGkWRSOvfqFESslTMkCXSWPtVRbBTPr
hkpQIaUNU6mjh+kaTH8TE1jvarBxEC7gGBCITni4EbyjLa4+rT6NXs1Oj8NtBAEhFDCaJ7HVf4kV
k3BJE5ekH33LVBL9ylxdra/OihNoqw8loaowF47Bw5A4xgUYxrW4wbksv8+Wf48u9XylGvejvsvg
nJKHucjL6ASALRQmBhWw0EHKoIliF1CCKjn1EgXWxMEWuVcpgpudAakCpQVp5cf97MtKXyPCCYh3
ZUayLXpfsmgaTrLGO0iYPGqGypLiNkggp1RuLofnE1mlrnz/0/XkqPWHFojk4G4v8vQ+gmGHPcPz
iAD6vyrLN7Pg6sXp6K06JayWUpSRTF4eS6URYdEcHa+4kRpOD+eX7ylJy1YFK40NSnYYN0JqRTiH
UDaut5wfJBeACYKXgjCl/ehugkUlDVlMN1m7pohuDm3QiBpOMiSQrTuX3v4t7oolTT7RaTe+0U6g
Z/bV+bGH76c4HoFK3s5MgYhR9mnk+dHxRDaU7tNCg1TCbeB6U+PKh0Zptmz61Nvpaceq1tG8tKrF
DL/NeKmZ/ki3amsBdQ89E+nXq8lRsMDMtKXZ1QXqspMeTScKDuoMCLm1jMAxKQWwajfKX/vO1A5X
MSQ/lBx4u374A1p2KCtvUd793fUF0JQ4iLLuDZ1f0Nojoc71l8PrQTZ3FBjj3bFCnjpKx2oRQ5/E
eFQzSAd9XP284CP3yDWPv3ROuqjR+pt5r2beuKSstAIVigodBEjFBLPHiIWaQfxSo8rDpajmfNy8
fGVZVqpWB7fwnoVD5TEtxYUfHUGoa0nQGprfWjW8dQ2XUlvByuQXuS0HqSaHfM7WiGQqIwh1I4rG
8tmnmkseuy4vXotQqQVQ5besVLEp8+N7UtlVAlImknKJsGGafAQvpUuDA6MHJTyHlzQ/TsPUa+Hk
M5weLyTfkxoI8ZSUYbk8TMxax6JMhJ0qUxErRCyk8EwenHQCk76aPtkkdY9guTOd8Xabne9a73CP
dayUAsiGDYMoDQwO/KZh1Iwv4yUIZaC6KUkrBVbKAoSYQNFKaq2FTulV7gjLwdFVz+LKxCEhkghM
WoE0FHG3j7ljSfLjuxfn3gQ3zQicnvJ/Du7ms+f5893lByQHX/jUWmOmTdpeYmLI5l09FxrZglTR
TNG7WsDy6C0zJzpQZogNby4gzAndTDQKisWtXj6KVtGQpl7g4v7JnLVd5fGDcIRIy4R8peEYnmhd
LLq6Vbp87+PV8s3TG2cGwBlIdK9RgaLmYItpi4tPTHslEnj/iIUoEqQgILjIEVWKlWMWt9qlpapX
Vc4oa6q0rDLrvyd6SURct6PLSdlavB69I2C9SAVKBHICevB45tlJcW9Ga5hhsbZOzXgZZgfSe/Go
YzwoLd0kemQ50MdzJO7v353N/keQzHNDLREwTm0azC4Vb9pnPsykPFeX2fsiCeIQOLDO8HHooNgI
Bw9lc7l8wDVlwc+T/CTx/XfHBv4Q4N47C0M+Sz7oDcejwYgX6/beWVjf3l7efFksP+hFMVqRPi1i
iXJ1PhxaAmntOBIONgAHKo6tYQ/CPB3x0gVuIY50YpgDe0snUeCSBCJcDCmYr5Jqmc/5AzU6qp/F
e1xZvPfKDF0LG7CYDO90RVj28kD3WHLlJeGiCTSoOD5cm7MBu4cPRovD3uaIjqrVJQgDbQkfRSIR
Bb0cH1j3laExEgBI3PIJDFm8bpXNzKwEdRgCT+hc97/CAIEMqyBAKM+AGuj1K9xOz1+c/gHvghbt
Acvlx7ul2BsZFwgSQ18CUY+S2hzUyiI5kDCQHKgpc7V8thcrxuc6ShZYlRPRyUljhsY+bG0QAY+L
EA+EIM2oBLsDVqwMhfAc+Pc5m0cXv35BBM6eTHhMrz8ZTOb7DzHeTE6vn+YHvfJwPpnAgL5KGQET
Fg9srLn+32omdSC8Gwg/gczebJ6PQTFwXYOzMQKwnl9ryNkZx4rLPS0YonAOTKbFNWy4gYRbOhyE
AzYETSBMVK6VdLimSo3KMRAtNAQJ0aBn4xiIExwEX83NaWoIKBVm++pMuEVa2Ob1tZaSoFaXYLQS
ViDU+hGd9JLLvgQa93n0cDwYzEZT07Hz0svwYT5YjEbrPOuksTyiIoQB39+mgTq0PjBiBIi1C7G2
4YmAfIGcFvdUQMKjzQbqgV87hEghS2DIUojjl9pxF0X8vhudWc28+2Z+KABsSAgS+jRSEDF4YCaH
WfQEZ+6znQOqm1Xj2V16boFSKXeVM4j0A/KMv37ReTDnC8PjKYa3m6d7r37fbibXs/7TZPOhXJen
4RtpGoJj0T7q4lyI0xxDoupIL9TxndvXfd0wwNVSqSxeJFFSxGjI72gi4OqJimEK80tCDRZSh8oQ
WqZu9IruX4l6UbSeOrIIN4C2hc710G0EuMZ2P8kGAT37DJmxtU2F9hq4gyRaJo6ZNcIJB2/u+q/X
Gum1CQKDgIVNgIja4NmLiaBtc0H1WXMD9JekrRMi4ZG0dtF8QfpwnRR1Jxs/4I6+qL/beQfzAZ8X
7vf1/enhuL+rPtzen06Xp/P5/Xt1XHFBuYcPCh3rgisUwgHYEKyNJb7uvrhgoCOw7PK7/xpID6jH
+uieUFWd9M9Q179QT6OuYUgMLpUNgsRAOYxFqWmHBYr9fnrAPBoEGuACrLYQJTI08BsLmKFNnQ16
MQUn+rOfyMuksC6swvDeK/CcEAKp+X48Bg703PoueYa93nQ8G8x5WXY2mu1pd7dPm+FgedUb/6rO
S2d60edwdz2+sX7wJABSpF+Vr8pGj9NRhaHuAIPohMX953WPJS13uNAGj+XgwBdxO+Ta6YNR2eh6
DwdH479CLGwSsB2FC2s6X+2NO0fgoSTfV9IbwiFSYERqSAWcHxw/l88OQarV+Oxayy2hlHUYwmTP
CxhiAnGMCA4sgyMWKBGYnhU8XQyXDIyxdgfJ/59+9vW3F4Y93gYeTHgPbTzs7xPyenDx5fbmrH+q
Gdbqiq7mx6UhXY/nMyAftI2s7G14BGDOhaBdXT19D8KBhHyNlOjS96jnjxoam+ic3h3eLaVCx6ST
iWi6+tRVfKFdIR/XI9Pr9PZputl6vThmvBS9mQ/lHrF8fORrdO8vv0QwApebxfG/FqvS8yBPuiCN
H4IF0bJSJnNQAqdGIZDQJi4RjlvyUG4sGBqwQS1g3PK95MyGMwhdaz30+2JyOJOuud8PB+PpnPET
GTmf7r9mNzi7WV1/Ob/6EC00L51EVkJDTBvoPGKqP/6m1RQNdgAo5vGOLjd85lTdIUh5cjIUk6gs
DxnT2NCMaJKLh2fv0tNwWkv3lE2/9G1y1dysMQoLOxeHNyPWhMUs1pZTNgtyUJwDHUJl84mbcBRF
7PIVjh6mCRV/oNcRCFT9XLWk8Tw6KYd58YzcB4LHUF2MWwGH+puGqQ64xsH5JhtgDWzXpOmm7GiI
GmFoEjzF7Jk5Sq2PGzIsYgxI6wW6caWrZyRiHOdoMf9VsOEj3Cq+8LJzDrodhraKPIyOPAtsfI9w
6ow+/eej6f9gd1yjLwQBj5Vow6PxWnd2COW5AU7YMA1J/Pj7k5xkiX9gC9vSjKhM+k6xKj0pKRHi
lyxaLiDJqCFYwaPStFiJWw6CkCJyASe8Ix1wiamZrgaM6Dq0fPDzzXRb5sQJJBMMQZIhyhSmvHaL
EkW/3p254iCp4U0tHwCq02YmQhenL2b/kgrVmQvVBVwLiiZa6B4khJU+wxCQfVHSpRC4S2ert1Uc
z3qB9HY8u0bplRk6qAJktVEy6kda/aw3+Vog9YdMi/lUwXQyH/r5zc6k6+HgeTRZn57yhAk7cvRq
KtGGEBA6FZ0Jd7pPIC5VtY8PELfn0fGllo0iGFrQeLZOmB5NsNzdkOii6kVQu+3A1QBeebWmVNvY
bVFBEdR1zkNwfGIi1lUbio+FosSktClZigWsUsG/AAxKDpD7JBQzLsAUXNLWuuhWuaEnW6KQbp2f
sj6bXAKTDHlZzC3+O0cDqTIySNFsI3cCnSygjLqdNScJcLEFiVNBICljGkIZ6zptUk8tSbaVvovn
3kwOoF69ux+X1TWJM69s7RUggwpeIBFsQDpqcC196uJ9i7quQ41lYOJsoRfJDZxY5lpJjxSwCvdE
W3E4V8VxMN+w77YUL7gQmApQUtyFeyLfcOI2x+BYlWA1ZEHBsWq+50fam/AJAkQElU3ALMqkymVR
BksLGBwtRurN7PXqdSRS1WvdIGSV+GX5Hwvpt0zBY5Ivkiy+WJMYSEyEHHiduyRgy9KPeqZpqHNa
rbVFQ1TzgfrwzniIvXB5a9suL4C3AVHudXpd9QrcSFe5einr+eb47m2z7dSeMtOmQIoNVOOY8mno
svCaJsIPg4e4Iu+sePBsDbh7IYWGudu8mL4j1TRi2ot8ZOXDxHgkaoGa13deb0mxCBRDpLrWloRC
hJa6mv3ueK0v78WYMKDeCmbEAWVdB2EF3BlvNEhkSt/Z2otQYyDJaIAoy7wCnRGXOBImwYDxrUMT
84KMO8qo7uUpuFcGPDeleBRZAy+EKXq52rYzNw4xaB1C0Edo9p0pmRu/tgnJVTRNEnoOBi+ufm1N
EoTRmGEYvEye074mHijZRQdohcGR1BMqqWLFkAKOwOBUuCE4than/pot0MQ4ZRwG0hIegtUiq5fc
8mH8SKumJYGdJs2w4tbNcAwZiBBnwuEIXOfAdhR6/OhEwIjqDKvZEmsyW0MLb1q/4bezIk3Qunrg
Q7lk1GgIzpBoBSHFmx+8Hr+u5338mCKpkwIwGrwGbLLFkNVq/RIPSpRygcRQABC8KDIDGAguQA0a
ely46C6sKIWFo0DpWItLiBXm2nJc2RLAjYKL7WIa33bKn8ajWrQoRaDtyBCknkwS9Uy20E8FaYoa
fvXE9jUXoRIUmA5WFK9ydoI2I4XN3dvBXTuyotKRc0pHi4DECg6SbeUoXnLfntvD1gyhwL8/U+yP
vjFT7I/Hw4G+FMY3DuZS3LqK2fDq9PFxOhq/L5dQzBOhlUTzLt1CPdxBrI6AckiVu68g9WoBKJMs
hajf2dOwn0soEuG7QygudPouRBgwT/T3pDLbKf51u00iv5yOxieyGlhwjfPID73z35UwdFi6sAVH
ejYwJkugQIJgICZ9Gmt6eSCMgaOkCD8JIZaEjFjEHJ2lgVjxctfi9x1fzeQHqgJDfFmrC+6iua2N
1gkGhGt/QPH+tyg+4wvP8zHftRiOh3sUX1ydoqDfP/Q+aA0QcpNLIMQesJfqzyRaSuBA18QTCJ6e
avUSFDJDVBCR9nT1imH6gEWczcvMWLsUzexVNMqKuKkm8VsHYBFRo4Nolx1NJJ2/W4wVumXfoztO
NvHcBDMumUBuT0RBrMj/bHYAJZU75AKn4SuhIqYRJer3hSa7ZMExUjnw+5QZzL/e+mClrUMZLcp1
+uL182Bzcb0YI0NzpBSJUI8tFImfZbjILugiGuRFWZ+A6Ap9SBYKgYRa6ctY44K1N345u82iD2ET
CrjVz2ofxxfTEmi8kFhEiQk/FHWOkvuVO/9SSiIljUSKlXgpaBJwfqAJItXajJd4uHugiX+CAAkV
3MVGumDTaoqCW9SgucOMnjBENW2sGSRLj+JOyyHxYpUmYca4wH1yzzmLMCTiIvwJE3aZE+vD0/FY
6oJVl9uLo8u1tMAmdKxIY4vMgU8xCu0ustNL3EUoGY7d7pLSIOHoJpJzVZchE6xJVp++wwMLrjFk
mfVP8sv6dBN/LlLEHZ5B6DGjP0Z/YHkcHWIy3uHKishBWT5JLVL+BsmYa9/WjcjgGXYe37y8ezzM
cK5t/RSRyIRKv43MbbAMxj4+I/lae276bCD9ESRdNdC7mXFLkSVYayeOqCVgM/9ksaM/0C7H3urr
gEMA0+F8MBgOxv291dfFcNFfPk9PLz+o19JNm64xvvlZ/YB+mm4YCKcyVKbzwKHp0cSBkQlM/EQB
tliSufWjQOAZYMPoQJiu88YknGPmD7fDYg0RW3UmwOHz7hw1bAWvQafGWcGBmLpiCDVD+/ANUGQt
X8op4/Dl0Xql611hwHBfozxkx2zvdZECVBSVvfVYqOyhEtz6sSV3oz2thsM/oedg8I3FK4ZLPrHJ
ChZU7Ulud+Xy6ePg9HpzyfkhdrUgQ6RZOb4WMQytcNX6NvYYAuLaiBilOI4N7smyhG/aU6MsqyeQ
O7FIHDwQhChACbt8cyUWXJO0SkQyvLENjIlfwgUSVGGydMNaGYI7khLuiBDfmXf7IlrhHU/ZxDht
kUVH0JYHhzl9BAPhmaFcEiiTYbGSx/UmlCKjgFuZZcnJeygTnX+3hd9Eqzait4ggDQ8rYgXh1NDt
Yf9c9/tw8DW7BI13g0Hsn1LBtSAwKzDMDmz8Ssph2XIpBaZEYMGBYdzAuGQlGBd8CSbjaYsnKYi1
qn7gjfE0J2hgFoTBI7Sml354Acs/0UHm39jAnU1GHI9hOtCbsdO+y+qLzWB083jeW3sDF4aLMILb
wKNeNOEFy4RfGxPDNLgAccloXDY38mw2cgd27Oj78FCsYibU+7pHG0HUYCSS+Cqa4OTUKypePwhl
oFUjDkgoA4kgALj0dtoZCjwxg30b2ogM9dy6GrpOGdXKXoKPQAHiEvh9da8//3qYGPc4f8R6+Kw/
7c09NeuIlcXz6aq/vHu+LV9ohp40ciAIXXOvk+NCm9O2rb/6bWatbqfHEov2BzaKECVdPKQp7j7i
qDv6RDOdynHHm+ufpb1j6pjRKNR2nP4UoaypC0ppp0+GcugnDBUmMdnJJ+ukfi8BQsfgviW6ByAl
ZMWHBEgpag6OJacyMbCEiR+wfMctnRS+CAdA+3wBOGwB7SMKgFA9DAHMdIB+me4ohvD7KbFqxNGH
7sNIdTZBIJIrmzvp2AnuWQMoXyXk4AUI8WEZIHM3cVNlnzCRVPsIILJw4thSOLQr8IgLoFg2J7Pq
fo5S9jkbpbx5/zDn1VSvB/2AM/e/HQ47sk3T7+uczZSTchMddexw5vCm/9A/GxxcnmjAg6UoeqCO
6u7xKezWuBUkvt436JzMxyOcCcTYJ8wY9gwO9BPkaC+gwOX1CwyIWMcqDSyVsShMKhap6wKFjcxS
kh1tRDJWvrEjVrFKjFCBZ6K1Z1QB32MnAsMEwBg+fxm+wgrxeLGQdwtB6tABej17cfMvUxUWwV4W
HrGIWb5xgLV+MCfyXdzjFdbwUBgIiPkBiXt7p1VD4vF8xjGdHudVJ3urANdXk4PH68ubxQlTSh3w
gMT+jhK/ECsCH9qEtCBQLaSKdgJ9IEUUCrSTWAURRhBLZOrsk6TDi4gs57/isdtt7/ZsC3LxcGsE
PooDSKQ9kMYNwUKbwC0Z7t70XtLOmHRXgvvwero+zoUOeR+t0MGzCZo4zS3pv7t+qO5brs/wS4sk
CAg+/2QZjmnB7pRB5JjO0TF7vdFwNh3uL8rcPm2exsPl5eVJubEYMrif0PLY0nHSj4R77bRRBP2u
kIBPbOjzBAkOsp3MQxNcC4GyHxcyhS6BIQw4NAgu2nTkMr0EF+1fQAooA8yFf9ofHEgmKUAXkhPW
FCGbsh4ndJ9dow4edGiyXS6Xx/eXr+8fTgh+xmcGKAThgQRpkIDg/mpExquyXFhe341EqJDiNqMC
X3ze7oeFu+jPXQSuiQuOm+GdVMewGPYgcFcR2ZzkgYuQ08uLA71Z9rQ8Gn05xhOn1fSuXMfTorFk
eZ3USBigMHL9unGheNErhBkybnm4GIyOj2uEPEyAFZzOCQ5MLwWmo46ux28oYjrC6oIPjPns2dnE
xcAnZVZhzg95c4wSpSBShKILRREyTDng/FKgOoz9QBAN945ji/NnvZ6/Qj8c9Wb7JwOG51fPd+ur
6fKkfLwSFqd2aJnck+O2nO75bB/fwTMGJgPR4TP4BAwohqlrXWE3aaj+KgdWWEYcdHN/1Cw4hZGC
BC9KRxZirJhwvwoDv7WRBi7CClOJIXOe14NN+wY37IM7LT7qPeqJT7BwlLpHnajASuBhqKpl7K4L
xTsRWmgH3QJ0GbzaRsTXXBYOg4jQWqQMY+GaO3WwFK7hLcGbzQ8Oo/WtLXSWQ0LhYZ/ThBzanU6/
mlN8YSF6c3ZxeZKdF+booSHZQcZ8yD5UjOiAikFCVOgV63afWKGRHNBXpMtah5WEaAWiZBQDQxEQ
GdB58TFE02w0ZN08HM9eJxiyLkaq7CUBWPALOYFdJKTEheaPFy6iNz8xdD9ox1IY4pMv/EVeJmiD
JZX7V7PPQcMPjfLpsiZ30T2tReBMz5TM2IVY+co631qHpqXr1vNEITTuDGDg62whQoOIk5BEfcr3
4ATwU3oE5CdyJxBy4E0iTTbpoEyJ8evB4hASE+X7kmL+LUHRH480KeV8ca+3d7/mYHqwvh0Pe0sr
pRS0sE89ekOhcAxs3ISy8jU3ha22Z2ta9w8CSxQGql2+6SYZRwr3sMMEGaEqeiEI5AtMf20U3O24
2KKRlKWuaPsSw1IOQ1CaLggtuofjUte+Qh0gbt9vaRT9r7WRWZ9T3JOhzmuhkOzq/9PB6n79cDZY
npQtokZ88UfdagChtSNycddKE5YYmjgeaWv5gREcWGacZeGe3o2btBK+2NRG+i4lRIw6Z4QAWKvk
1TtBGFGlo+yvzpDxlsrtoE3rbkGgzfT0+O443RRITwUyqq9vHl7GFUJh7x2cbrf8cKoLlLsDeQZP
aAYpAukY4BjoRz8BgVA85XGhp+Vw+D7B5t+k13zSG89mLFRys2mXXgeTh5vepne9PIFQIhFzzKgH
gaEJ9KKlTcE3bIXWTZuGQAkEqrZOaGILXb/D9JXa5e+RpeUDQyBTQR/EsLqFzAMpZOAmBA1PT0nz
z6ZewKGdsQNZY6NpQRqk5cERciBaYKNRM7ClO2DFlK5RlabS8LS3n4KjJfx2Dk3fOU3x/Xbv9/dW
hj20cRGFg43j3mCCIrPb8A+Pd+eXq5v75YkEoI7G07zqC/UqfDoILk8Xlz8N+q/SKW6e739ajM+1
80aLB4JgykJMUWoZ23zxhAaOob0hDLA1uXB910Ynr2nwECQIjY81VAApi7BZgc30qq6jEpIuATEi
ugqC5hs7EGoEhyaxbjUQdI/1gk9t8A+5uqa8zEOckKshISCkaURrSKUX1I1sM/W+T7fBaG/pLXQb
93vD0WjcGw49HesscCw2o6fN/ODL8kSjm7rEx/XEjxkbB0A4sgfG5FXIamvOIISlkwExdCWIWZBn
ertmYjHQNpIOEUesOMZFsfQ9tbo+P7o8FbnxDNEbxUP0poWCaFUugcQHFoyBWJcH49cEOb94eXD8
mu+oiBG4lZS7Zv3x69UM1bTuLoZXstAKXpb7LV1LrsbDTw0GSVzdxqjXoLKSEiit55ezqS5opPdH
vKbnh60UxDPH7AwlAHx0MX89OXjD6EqwEnd9XXTmxpNJAmiGDHsyqOKgExo8D9VU4zAdUILDlx7D
l7sbTJHcDSKr4QMgZufKWYgOKVtfh+4cgHqzedJLBxDV0xaDdh0dV/xQSihCM3A8eIO6FuEnctjN
QnvM+wLpOa0GQbb9h9Fmq9Z7uKG4FIwQ3+85/dG3tLDBBDV+NhyhG0z31o0Wl5enF3ery+VJGWTI
RU1xdqpb1VSO1moQRALvyZe20lfC+0AMJ5QX/20OtI01A9gdt7PlI/N7Ykc64omhi6DsKyDP94bv
gVo4aFMAnw+tb/XXmxR0gyJIEadcvXiLA8wK+7beos5k8QlsBs4WzolggobNsZcVEDZFD5CQ9YMp
YVACrZ6Hb8LOgWfn/mTH/eDwS2/xG8wd1hVPPy2OYXOwCE1J0LKdBL0Z8A5OuYkGCjeGbQvSlIuK
RFJCbahxTb/2yb3J/MUZX3m2oh4G/j4vcKfvG2rikNtFYza6p73JTJc1O1L0YDC9fby+nSxOtk+y
QPK6aAUaOjek90xL+hoPNARZjt+H/FhDdpalRHzEIX6i7YO+b4aJNDSDEDjhgWGHcocGS0KGsKLZ
7mCJL3QWqeuMcHPu5coElbdZ4u4t54iDQm8QTJgiSGOFWIGFU/6cjY/O/tbHssghLCWhGOPzTksk
L6wCD4Vh6hCMDb4Awg2b2V/JLZDoIJqsbs51cJyxG0jQQDhq/u725r9JT9Hr+W3wmHAcjIRVZzFK
LZwuSSsDli6SPzVpZWlISzKKcks4SBKu01NUtaodS9B2VDVYMQwsxAIQpDOdqbYeMg8uiCSp3IQN
t8ZK4hIv9uACH2ANWwSB3UmswfVwviOamjwmcuJ3UyHdqjEeLHzIrxW2i1AgrIERtUBcsqpGRTkB
A23SRHRwWgVYVaK29MYyIE8EdwU6UdNAgv5uTSpCVrj8oA9bXu8vzqC3zmZcFpxNJuO9syoHo0uu
8V7Qh0lezeGnQcFpyEAcKw1ww6itntgGmrzt6UP1GOQyrd8UGFFi8j7Cmj5Ft5yt/prdPovvJALw
D+0aQj9VAhMu0zz6w/bYyCnObVTo01ezoUySSmu7n4zN58zQrnCNsOAxVU06CUtRyrSmO8HU15sp
J/kQqhmCC89Xj5NQoGpSBYSkSB086EDJlZgJA8w6lD4w6a/6Weg8Hj7MXqZLC3o5KqKh3TEYXczl
QfLxIJy0KPonYxCdMGKDLgoemC6argsMAs/hDsTaIEg6KhB3P62yuj+KelRXH3z0scy4xJNlUeL/
cnamzW3cTLv+Q4dVXIbk8KvkJZIdO4uTPPYXVl6fJ1xFSqREivz173X3DYBDWsdOnRKq1QPOYDC9
oQE0gGbrY9nUBn4Ie+MGirV6MCJZRiEXxxqRV/QbPll66/Fu8bp+rmXB6rudVhBStaIppZog1A3I
k5QHpBZWLmuL3hYNY6pR9qHIdw5xt78iw1wDydri62f9CxNFlf1lRvwFzmlC3lLKVMmNmV0rPsWj
oj/QzO5LrWt/VDEGg6vV7lSaMmq0rrvZZLlfDofz97KHWQsxXbwNCSUj6WL2KS8E2ZdWoSTOOm1b
3lLuTkqefUAg60z/WO9PTR3SbUlNSJqD5wGynWeIFBpx34HuBRWjfRtonT4pW1LoltxnLAy38BH8
ClK+w4gz+T6QAgvirykBplSHHN7vL4q+kGujL8vNtnMM685OKkit03f0V78gh8oaPeqcI1Jpm5FJ
51g4gUYssUhmSc5BfsgBcplHLUL8tHNntIMFWnYN5e6HyZcYMTkVsipiUQyJThGQilA2CFUA+s3r
T+3WyX1EW9zMnLSlIeV+tUU5VSMWAYEX4VZ9svKEC+l6ufmZTn7qfIaNFvnvC7u3/fqmGWoI+4Ur
2Xuu96uHR5qhUycLCShScoFzSXLjg3CQkB6P9ZZWCCQE5Qt3+gZgdUsYHv+dp4xGyFJMKTx8dc/O
0K9wawX0ipg4/giikNImftxchkXLI+36ut5rSI2cWGXP11jgyUCPgf4IqgEOJHE70I3QKbBHzQka
mRur/ey6ir2huNvNm9sevGXu5JOA0vMYPNKz0bmxqvBKtYX62Z0mjAH7mz3kUT9rjhWKdxYEFQHv
Da/u28l/JIe0WDFHcnKAT5qEGtF1/8a/RXidLMiW5ei7K7t65qhj/FoUtHi3INwrBZjEUjpkn3Uc
2TsQkfT+GLxM7gEX1NWQ3x7rq2Fbg5okfwaZpklnWL+Z3/3Hn0Kuqu9OH5+bBvhfcoipjWte9NIa
SSbn0QlnCxFbgtY95z7E8QpoZ+reKQ6BPbi1/bYXiGEdQhtTsF+0MJYwGQX6DwRiI2MMMHJt0bRu
9NmR/kmdKptP3uzphTRuwIvdqjFAnse4p/WrVt/7zkSUOh+sajeiHLlsLLHTtx5iBPfFT/ZX8mIQ
oCJemjbKz/g34PazUBgJMZyoLwgQUgA3m+3tXKSzkQIhsJXCveyKe0iyWY1RGy7dLNt4efwX8pBp
+H1jNXohdAZPucfGGr1Oe1hddnuH0+lmtB/OsVVlLTviCAPMEnPC0Dq+vWN0JEwWum0E4QThMrzb
AC8vz0Zmp61Xq49NwZWgxqS05Da6svYS014PbAsJz6w/ZmthLl3L6j/r3HJBd0hLAvGYGdzCfQPa
3YIfliAxo+ELejwiQibVZkTrBdkRVGhO+j7BGZZ9YaBhMGLmuNOuRp1OddE67Ja91m77vCBYyTun
0AZBX5KtLlT+z/QpDa5zYSMqO3ok/j5CY7hwLoQHD1Ofo5zJkjm0f5/9IduK5B6FYbB5cDBZGDwy
kiPB7C4kFtGzLoFDReD2/WJ7YyXgClqjhyQT3YJfxN+Z8swRcnNAhM/JpOZSQYB0NNnq2nsxc4Ho
AaUG2dt1zg840XuJE8NuPehVdYeYjcvtO4+7fbtX7+/m79XyiQGKzcj9w6b8W8xTd68p/FCfRI45
4SEduluP9U/zKoUu+Z7S8UO52FSvWkXsBlQ3q3jeOExKSOaTjXvhT7Hqp6N24YVYNN5d9qPMNaAT
LClImvK4+I07Tj+4z2/+dpZXm+E7VAj+kjTwAnNQLyBmDbitrwZtncAAToKzhrBRXA5mWrnASeFM
o2TkWdUMf8Dj7kv2jX0sq16bwIyaGOXzjkevt5jsek+D2ft6OviNxga2usmxtsHwrWdN+IELQxAn
OGurZ4hXpgeC6eZ1g/nqlyzYMBf1Kwmupc2hyLJqJi3Mqpm4myOF1T3GDmoG2J0Qz3RZNQsuhnvu
i5tgIdfbz4Orh4Mm8c3Sgrj9ihXr4XhwrawSClb01woLi9tElovBPWTURhMGuqUSV91YMU9nRpuz
BRqBjJnF32foS+3ViFj+Pp1INvLqXe7ldRweng69ztSTXebni2wjE+YBI6y8cI08sw9oncWSnqIn
iulEK5uMgh1mFPyBp9LBPD+kvhbNU+lolUUWYspGjRfkhrZ3nV+6KbqTK+gKRFuAZ3G1ZEFkJ04F
2b+G3kmdblqTW9BC6oKb2lwya8Gv36f4iw3WiFxWVo8Gnbp/GUDRW+2322o0cQAFlHSDxUshP3oB
RJdAnNARjahB31PLdTEMJVuWJwRF6Dz6lJqpPDtHvmk9IQ5JUbbSjOixWx3cerm5IscSDzQy/p2T
5q0bQMgsv0//GsNIENuXZkTadZ8LaHliRIp0PjGiwQMxI09c2IAVZvybvuWL4k+QIQFoFfFn3csV
7vP142jUmozLLAVvQ6SBRd6j/YL6ln7Le1P8d3fXzzuxx+JvqL7G9rOmKtwcAa0K4kEM+JFD5JCV
ADfN4m89yNuNRE/H9Efkn17dLd94EhQay+TksbEmyWGInbXTiQcyNsGBJgJDlEIXEkIo6ebdOM0J
wQfID8k5juhH8v/CLOGIvtOQnb5r9kK+nCVs3c87u+NdZ/5eG0Yg7RL7ew0NgQBJSL5JDEIwM8QF
AZKaSsA0UIpYtvgXJYDK0FeENoKo54FTyf79m+yoWQNE9ujYYXSYqtaIKzS1CkQf1RpgyC/j3wez
P5on0tkiQXsn9/Ki4X9hSFG2KLnLUJkr018HJ72V+EeQSlMJrAE/4EL/hYZ8hPUZdEa9Xo/1RRfR
KavteNrpHnsR46++I7y25F9AGEFOyYQF4JP2+m00BPBFBioyY3kGGbCIPI89CPd8rEfXJfZhqgpn
xChbqGAXuG1SYk3EbuV5VbUN5EtB0jPZ1PmxYKse1FPwj9xTODfsM0snnQheKewsiBUJWBDbN1uz
4GeK8QoGZrv2tahXUSlzNe8e4kY/337p0Okh0o3OeA6V3O1eD28oAWFwsuXzoFvYSrLnDK1wO5jF
4181VS9N4rIf26jHAPOo2x4MLoSkhQLfbVpPd6GqKYSpmEjkIDv31TrvlG1ZAc6nrzpp+zLnwXcQ
RCU8vVjNn7cQIJN4mL3CtRt+vRYrh1lFRMBhJkUYWmiK6BTEYjDp/zW5rQdE64VXiCzYziZrq0sE
yJP6ZbIfi203szlNxAvvvjyFePKOs7eGtKpodfQ4nTIwoFISP1AsiurEDA1SxgWSZSE0AizSB1J/
XXwqslcQhDBkj/9IUvfVw+YzvzUlMWZmLF+7w/4kYKs/Vv899ndvLEyGCI0GlaMnqCgYjZp4KBiE
g0l5yylbXuphd7VaXPGwU/JgG8vO1IqkXv6Tmg+nf9X9eGll0oiWujfqDdpsSfONu/ownI3uiY2I
qALJ1eHn5+3r1XtQN9qYq4LIFsVQKmLk9gSkJEwT7OUyja2IwXmWrgiOWM6MPdfyVG2hgDlKQFMG
/g3ewm66D9zHRMdfM5q3GKfEl/Ug5UUAE22G+36ZvXABNDmvqYOf2ondHVPNqZ/wSbRmA1lz06z0
+VjQXbs7qx8BaugZdI7Ukn0n9/utSJD7YmR+1G/Xg3ab5nxAF+K8N7hb9etxtX9kghhJgsRuzY1A
fS5NetjDpdXfDDBuBiTYXB0G3cm1wnE01vop4eRYxyYL5oLDbyr0lw/lzoNpLo2LPfDoNrAYb62R
FilZ+KzWLmhuJBTMHDiTfilAQ9Sf1uxyJVZIxh08HxBh/1cGOLrT3xCYwHaGVbrdLvCcwL3+bvzQ
6rESL+2ZbQLbUWr2EtbL2+qWVhehJkmo3fDaXBYIYprm6bB2/6DtlExD6AlxRcZIWqkvX2gxZWV0
9AcMoSHJxFyMxjH3rE0RnQM0SYFBVV8Fiu3gSuPcSKcNCQhkByLPq2WYI8i7ul513/GfNP4wmX+E
3JDYCRxZBgdCCEMaR6Q+r38t935f3Nmd43wXHpa9M4JFzMOootNMZERsQd+Yd920N/fL/mx1Ee+H
wO9XsV8SUs5FgSBiRBvzr70fXFfsE6wzD7khbZAN5ruB5l88GT2/s4gDGNhMcIzL4GdGJx/ad4oz
JFn9gC5VfpkG5dA+VzOufKthsj/ZwYEr5k2BGtoTvw73r7fvouHxPeUGEBJcuoB8NjlalwzGz2tG
7c1LVSjiA/fT/i10MWlOR5G5ZqbZ6j32ngw+adhev1qu1++tB2TYEz3Jf5dF7DEJps3k/YzNToHY
GONYfgrQ2JL4sIuDIVWtPM0I4stJK7YzL6yq/x735/+djX93Ob6JoqK08HamdAVDH/dbnCRm/XxP
gb6Tx93T8bMF2jbWbeSA8TCFS/KgE4901h9Xu+fbUjseM6Ndm3CmVHLEFfONPOj+LLvta7k2lH6k
zV5fQUN+07dHopz15FmtK3fApO13xvR4jtsLXG/CFXQFGtVQke2I39H4erh7EmOCdeKNZiJ4vR6n
rh5POMFE9R5G7IytWGjtS+DK6iH4sd8T/BMLGPR83ljOrN893nR6D29iTH+IidSTJCpWvtRVl9i0
OVRgMErf4rpTAxBzAYSE9AJ5KGuSr4C+9xLZfK3/3k2/prlrnuZR4GPvurdoiwPr43U1DKnIQbIu
kftIdc1uoI3xIKpNVQ39iao5IVV50tYDDcXAn2wDxp+C+RTd0cWuE0WpTRlNCENTb7K8Wf+m8xT8
3XyXBjQmA9EvGxt+Ks3KosYNupe3788z4q8wLKTh0jhQ8Vy+pjAQvy2pYqzrZdKal0zu+zq+KN7N
f0jWethr5jNtheaXUgF+4TPGXwbz4DFiAQEpmARS3quc6XMoZ+6nihZhAoCQp5qHEPNEIXR9ZIjx
74erGWvU2aPdG7NEC2V3wNAtj83a0/p2K07Pb/rbWy9vXDwTYBl+kataiA5C4ZPp9WHy84sVTuTi
n9gdkDqL71i46B9lvqu1oQjuIRmxJbadtttCPakkSf1I6ugaA6lnvYsVQqaqIbWlJCqJuEBJVxvo
lxRIXeAhUFEE9eGTmBVenOvGpbipfeur28l9609Ki13bCpf86a53E7d8kB89Rm73E0ZUjz8X7aTT
frhAPwkkR4NFaZKQJ/1lLoIfC4IZNtUuoL6EKcOwIOYeN0DHFN9MceS6FEN+pmrgqgyyCF1MMrHs
i/fX4yfymm/SzcG9VOeoebJ7g+2bgzrJWEOg45+5jVfwCBXQg1hqMbBUx5VyhXmVa1AgVaEkhL7d
GtxYA1zs9oHrpHP68kbv99B9M+i3Xu/pacZkjPaQopDLUWp/RZ7WKdqlikOI2finyeP8Y7xi+2f7
HxueqrdmjxgVluNckuujGqo2VLzq0g7Eh/i9+8FSJownDEF4Nfju1eOolc7+q27xkP0L0A8y+VsN
R/IaVKEwq+vH519d08uFNu1u9U6NCKd4DrR7LaW4ILMJRVxUtM+0IPxIEX5F5PEpZ4vUuQGOGYpo
rq0LLFAf3KHAwac3bKLKS9AciZ/LrSfDm0m/GRGb6kOUbNBPJsrmGbIZAUp7vpqbwM7m7SdyFt1/
wqqRU+2nOgyLdySoLpnYS2WBJOoKvcxa7gGRJfUDVMGOhusS9eAeZ+ezPRbLsUrTg5H0a24SartK
zuIm3lRenF7fUyY49wDT1qL9v3b3ajxCQgBGA2GAucwE52EcCOHEHbjM4I3hYHV9ooU8oyB3kriz
iaTjZ8gNm8BnWNfNXF9Sf6rqDwYh9Uc3R+1fQYJaphylOjzLdlKw7GUe71TOfURhYT2dyog2n0D9
o+sG6q6bBpy4SLHDpduWA67iPwMQ7saV7toF4r4y3WWn3I+rxgyhR3SDKHca7RIdOHKsHo+0wnYv
Pz/2smdkhP44c6mDq8U8b7zLyz0e4ulS9dD/HzE/niilj1i6IgWhWQOn0QJpxVQGOIYveiWg/Ei/
0BETadjKO7HFUEqeDTzer3/hzqqKzTyoCR9q2vAZ69nVNlYMk3nW7/0m8BIibd+315d7/sQAg/dh
YO8Zx9rlIDKIdxZHBpl4B3QxpBIk6ALMe8+djigptTR3LpiVhjJiWQElmHeq3eGNPrRwNPaU4Fe/
1F/o4SqTgBtB9G0RlhInv0BKMvimqv+sAAWI5+Eq43lyw6wBnriT1qFF79BsA5pnQDXNWmlJm0rH
I76Yd5fvBOEF/hJgufSnamgh5u4le40A+Czy5PF1fs6wfBqXMTqRx4C47j0P3lNzf4oG4RSOp4zY
DEWyFglfisryfVp2w7jflhYxTmdNAcPx8osKad8I6SVURjPMaYc1fsN90xwafF890BBvoEqlHCno
aF8gP0EYIEQC6gZ/RMQdcCkunAeMMEYhhgWPGgHa6o1j0tAusYjiuCNTyPdzZUTQJedyxOUYJ6Nw
CBYzGcf55ur5fppi/ZDrmLEBioLoyef1M8fdht2VnoT1BcHKWIvCZpPhJ3RLieBIYtyYwobXhft+
BnYZ0eomfmO17OQ1YwnCfGuBPIxIcGnEsIiiERSgml0tdloyMZ/u3xSSNwkv8p++E7mgBtpCZH14
vuKreYNlBcRpO+ZE+Ly+Ve9lyt3qCESt0w4EYPzIm4F+H8qpGngh0fOnwV/7e/G5JHODS7hBgqtm
S44P40o8ywmOgjeGbqLDsPWgALNcbDt5vtmrthXK6kSlPCVN1ZARcIozzqUQdmYKTSPfQqR5C17o
axCP7uURJWpLzckG8V2W8e79q3ZLq6XOJJ3AG79VSjT5CmGtdoXIxfTB5GJvNBNDxbVRUmwZZiUk
hxSHQBkFUg6QZ5uQr3KObeWurm4VIQS/S5vIczIBYeyrwehPb4ibnQy18SHpqY1FOWh25ZPgCthL
kIuQdwDgZLWJ3HWLdFIQVIlG2IJuYZNbwEs5ET50A6tFLY1DFI3zulYF8tng+nhtFx0Gyp9MFgmc
tHz6n83f282rNRvVNMbWz0gyJ9g9Anknz6skDsgrjIFA7WUs9Cn3F8SlfVtmlqz2w04RQBB7Mfbc
y3ln03SCGqLMnmGUoK4pWiCfbxwKQL5TFKBJA4QCF3DSRWG/MQlUhUaLTUH4qSSopDvfbLtqKkH9
OcYNrR029uRwA8nanELCTSpJNtoS0xGr5VfCCTMhKNb3Q03T1PeiQLNedb04/DPZ1xp69wv1huP8
dcUKK3mJTQmBGlzaGBWTBAG8jRuIxUGfFHJv6CoX6I9Ise2p1tE4UL3e+l1/dC+rz+3byXx5tWjN
lldVa/SnBYqijVT3/fdpyyS/heznu9979QF/nZyGnfaZTFkRrUnhSPEICSXjZSBuR8F5faqeKJoa
+mKWQJTCoyx41V7BXgoxDYP05ev9xSYwxYcx5MfyLSBkN5OfUJQORVKdZMp9C8wky5ay+agfMuTX
dbdSMDzPADd3tyzBaCyvI09fFolvEYKh9VdZoNQ+fNmjmkUIkg7EImKJQmg8H2KEmoIDSa6WCQAO
4p+ojDNB4uwpf5GraWuoCTZqQ/k2VwmxbeLCZTUhtvirpZFcm2/XhUuQxX0s1Gq+GtwKBR15tyDT
DTATspkkJg96pEvx1RUt1fWDhPLQZIfvywO8uv67s361+av0vqw8ww/T1c1+Xt1SIb7g+IU7oZkT
ZR/nN8sHcZpEaRAMxCSkWCO8eXIXZpJXa8dA9VzIhFe+gUdcO/0eE5tuPYC6IbZA5uX7Y2xKRpZp
WZAmRcHJdyVcrorIIjruXt3tbnkNOUAFr9qdEA3wXXl6+zlZ0BxpCy8tPYb86hvIB6EqhhI1RfH0
xyi+REU1Dvlp6PP6hvlaV9HVEpyzB0vujYBQFdcORJsjJKniKpbOZDvKPbAcKGqeuj7KHlxNjzJE
Lgmo/owtKHqErCAZ5AKNX0BGgO1b+J4MJU/pTuYxl31tAcmnOEFqEBNcOJs8UJPj3e8fXA8gFTDe
YgGufvyC5PP9hk2Wmmz6KegH1HYSPOIsEOOG1E93NEQw7KSi3MvzJrllFxzxnT98va+3klzX288b
Ui41NbRmiyBzQraTsNgDzceJ0XDhdkIakt02EPly81fV3dXdlpEmslkBSgbQtxj6fKU4O8kdHBUU
zuvwsXrHPb7N/mAUQweSYkj8AgP8OzC5jOM6TSDj6H5/jrhzESHPFHG/V3dGBPe2a4JKWQhxPmU/
3/W3u1VvdqfNcxkKossD1MB/cyTWY0SMCzmVES1GhYSzmK/DXFnj7LzTxIs1q/gy6+XgvbzFSFgj
jva54Ramr5m0/7r9fKjarw+z+TAtzOMnVLA37f60PLbZg+hsyj+iomTRInc6OF4d5wstMSed+qyI
BQJgeCYPE4aeGzIBbmHGgi0YN23L/VCbEx661EQcjQ28zCtg7wnNJx9WPW1nX6ru8qo1IDRyf98d
Xo2HqflyVMupi7oa7nCAqz/vRqt0sLI7MEAY/mMeX5w0bx5zTimrjgh/4dCHi7CM1byzHj0/Pze3
GxSTG8lDfuTAUXDxlYnRcuFBZkPYjKfqUUdDu6zrpeKDNVciZoNNxq/W1fwUuQYjlT5riDOcXO6r
D9U7Mv2EmM0uUPxYEr+Bi8fuHix24xRHQ97pYCy3L3AXxDy271QUnobRzgYstrrDUPmmoe6L8epq
9lA9sOYhBlLkdTh51CB439pVir/nB3Y//r/+HV45HVY/rf/6gWrGvtWnaBqzjeixdp/QsX7di3DH
RvTGqp4u7qfVNjYb1b7WjjpARLar/Ztj/3C1HI2uU6QNuSisdfZi1gt+avA5IByFi/s9u+syY5nn
BcglwZcCNSMGU8gSk9LxR6Aks8sIvPElkIS5N6tAuEyR4W44sdql7YRFRN8+fgrfxJ5AaV0x3CVx
n+04a/3ArcPKiRa6vFMI7phzbTEKTjsELmtQKuBGqdF+80tpU0AwBM55uFktf9rslsn18U/hSQdQ
sDQCgZUoUEKV1wvk0QEbc265I1pyMrgtxr0gtvLpPELteYRMbe6qdz+Qp4uDi5M8DXqs4xiyLXfd
udhacfe0nqzn4+fpR5t6i1NM9uTYAGrCqJnnAoQ4ugDs5333Lf+QD2Ddeg3FAy0yox+J+EAsLDNA
6C4pwa9OGxCRIcUOk85YQJoE8GqCOG8h2W04LEnKu5Gy9LpsnCbJCa8KZqx7nBkQXgMsAEHZ7Tu5
u2B4GhOFA/fPV/cTBRxGrugfnSa4VnjBj8bNlNw6k/d9blycmJGYUVfsIzzoDGh4L1ambZ7uu8+j
6m76MZ273L9aVb/xUmwwtLRtNiL4TAxKbn2hPMn6bPrbMGvWFYJzIZgmQ6F2YUViiEcls8NrdjS3
hbXyGqYhGLTz8Z/h4VrOOj9o10sYYPWUroR6mjE2uWYHfOEyu7puSnM3T1ywXT31XXU8KCwBSgNo
U9n1BIfkh8Tv9L4JjMPrqerhoKpxfNj18oL688Vx2cfYjz5YCQyHH0cMqgYLChc4VI6pbzPChFcY
CD+3J60UDUK22eCpYMLAe0xnBZPMGP96WmbGrGZhS2FOjoDhF6XQE+OYNyNQHkTWThHb8CQZPvTF
5lOKk/vAMpNhPmEFuI3X9jN5sMTM4xen0zSNHwH6DpBykxF7zoawFxbSrmaz596qs614uXMhVmeD
aBXTk4wRzv/ozT/AYPPcbNfgPdj3Fa7TPl/IY43rs0Ew5xK0OaPmcoPT3rZ6elrcbUYfTqF68NX8
Zsn1f7IRhLlwr7AchGR+GoFnIObqvtPX2jS1plnTMidRQfPNiGB4NiAYugkLe96LgWo2v5q1Zmnq
snIBEwo/T41f9InMDXPVkJxolmwD04IqNo2EHVAcBIrbnUXFxI/wcKC7Nc7Q2gbx0Qgz4/+HCwN2
AeJ8CA6J6A0vtgKabzfH3XqY7B6kdofDjguXmDWggkxNd1PcuLli0n8LFRPlVRFwBho3U1InK1X4
LM0RESgtt8UjOrrg1EGPSmQnAfZAZCd0YlC9JoGQPNpidtj2nVk9NAXqN1SiqQbWCoXDf+YvtzwF
cRPEpZEfcOLitALpQ9VlHa0CtUftXr97YQOP+9Vu1x31xh+2nhmxJsAPO5LmRAm4U+gHWeaHtQFo
JcDM4WEC/WvpHq4JfshrpnmW+w39OAzjTpdw5m9e8A/meeagcBFuucHSji1yGoKBWjs1/JXjyz32
BhdhG6bP1g9WCYmWCgSGkWO2GcIjGOwxKuf4tnIPnOYReFwSzAXH0UCvwN2xMESd3L1oah0/kU9C
6/gVBQO3mgGdfsDlizVR5vJg0O31B8R/jzgk97x/31uPu/PlgR0+9szqXOibWVwgbCFcxcwBmjmC
xNWkSZy8MNTGTJCFhfyGobO+yZxl9SuZRoDj2eDtoOY8mvBRXCbmsqKzYdUlK+Wyi48YH0bzcXHN
yaZcUrqhhg1kPNUQ6pXR36AnIRGJtNhV7ywmgmj3kAGGwICnwQHt5vvRNtZdR8sIPC+qbW7DXovD
SSg8fsB9SA4PcJ8RbtXou8WCrN569nF+/Lzbb183G0h+sS0Y8qlpbC4aTX6wYVg97H+VHLmnaic1
xCdCNXfTvs4pkAHPFgKjzWXTpYk2TaHTMip57QdlouWI2xbF98MFqheCFlMGEHE5ptMT/KZ/ZYgu
Vo1kEeXQoO5QRwfFQX6Nfu58uhz3dg9307wlihqAHJuI/XFFVKlI/IpwggPzHljheZGF6C1/GU5f
1wSg27Akp9gyCYwNaCyqSSpzo8ClxMsOVkhVESyLF3Oh+wOr/cOoNCEiIbGJYU3EoTQTCAV4sR8g
FhA8JnDY2hQHOGATQv5s/mbxBi7ZXojD2WqAwzczwzz8gb34dskIrcKQlWrDjlro9vBirGizmrb2
g86SXVEQDlE8orzPeolwgB8MjZghTeNOjvgTQwrqGKLVXFi3TX6rtqEI72a5EB4t3X0iX3ESpbEW
RxBb5j0jggW7D+E9TR5NNVcos204uJkBhNzAbveKZH6grSDoKBA2QP2GH5vUL/RQ1G94rnDCOYZi
TB64BTFjjKArINaYFHQLLeGef/gB3y6WGlqJalZeDTucuMVxFxfnXMy7o+79ptM33+ANb0GJgODN
BJMmv+2XYm2E0/NbaeP5rdkANHmIgysmx56ktt5wThxdpl2N4Z95iQYlXrLsz5h5JsMbfZYUbuSB
H4eswSzxax97c8EqM69wDiaZYeaZTS3aEQ5vMbTKwFaWaRC7ue5eJrZh7t7aDsKqpiZx+X2OsCqd
lvV8+K7qNjlycdTucNfptYb7Xuud+hvbzidzJI3X2c2C4DDpW/o7atTaIyJ3f1YwL/QtpAcxxU9E
d6+xqNFnDbHE0CpQipNPpfOlWaEhuukDAVLq1psJRmA2b0VILAS8TuxnwdFZJcLLVj1y/Cc85pJU
WI5exrPpA2wEgCqnPB4I9dKz0f8VXuzxZ1X989P6zVjThuTj4EnNW297b5eLWyqMxpOBuABHD4Pr
41WpkWwHiy9dbClzPRm8d115GqQmJihRZDz/FEFvIaqQhLYlOxh+tS915gBPHMev71mtFZ2GLTtw
UoGqO/k4qav31HX72Hu36bWvp/v720ln96s9UyADWoXgbjiQbF4GzlfgabrhKM0HiNsOw9S7O3cX
LPvYHJsvJBoEaHM0b83lLljmDevt4IYsRBGIbaqq/atV/ed82duo/63lKtrpop0W/9mKIKwgrDoA
FoOfetTTyf31ale9WU32v1IkcVDj/vv0UtdFTij14WWyjegFEsYFcNC/IuX1FegKeZTPbUq5/QOh
ZoYgpsb5IuQYaeAHbjIhMhXSVCfFUSW9Pgx01BPgq8YmmNqqD7LDC8wNTLHRWcyaG+9SCm8qrwHx
hILrC6Tg4naB/5sm+yUPn915sPtDnQHCbn7nHv780LtfzgaL8QfbFEPZ/oevsdi80FJ8i3Y7VFma
zaX127hNTeBEyX/TYkvR8yCGNRVVsKbGNvNFTxBt6Zv35oGGF6Lebi3TdDlktYgXBKKTzFdDucZY
dpwjyAtiKy8Ka9/mc8GAxOwAg2D8K0Kf70ESTSynpg8ZLdR86aB30cRuWpvB7rHXvf+g0F97qEAj
qAUJ0kFkExPhLeSFsMZB+LX2HiNNK1jMYaKwjV8x5sUtio7OaYTIJhuIQQFifaDetP9mpY0rSSan
EQswOTSY4OzkK8UpIhzGhCsJcZrDgJzO2F891ZrrIDmvwBggD/D95rMTO7pcNJ+9zrCC4oxODNig
71ysN/tpd9aePk3z9nyIMbQtyaQ2tQ3JuUh2WjwvnVyXaGn2s7zTUVOkJcl7vE5mGKP1QYQRXHD3
MmOXDGJBIDPm3lIN5PICh8Lk+CdwTVNwYU4YaYq3Aj0gubsCIJDYJgUSixWRYxxY6A6iAFet6+td
rdZiji3YD9jQl79/yYZeu2KzNboDVe/y/OTj02L3NB89z/JuxmaDITLd3lxNHtK6RdhAjpkBggLI
gD/dPt4UvpQxhVjhem5h9mwbAQOwO4fD5LfBw9ONjEwkmLB/XMidKS24bQw5IBwmwX3gKM+4O7s5
rDWyykxy+BIqIquTEX6MkaPxSlvaa2EMOU66YRNz0nYHovtBwfgBOWIJ3MksRrksA3AYvLDaDC+s
RuPM49TpC0OWPFbmoRXrlltuENm1rGvzVZyfqlw1p1UeCLA4tL8Muo9Xi9Xm9Wa9/oXnlB2B/sea
jfzqw99zdeEtR82SJUEMlvHPu8xiMsG/Lz7dCC34RnwquiOjQbejucdzLe6tVu1Wt7OtP2hBsRql
rMW8DulAWEhGgPi9hgiMfWCcx/BDoz1i4RKWlwcoBQGTy+L9uMKNnvw2WdzYl9aPWQB5nDKxtXw8
vgyNg+tABSjJ8KIaXKoCrEzlSQqy+FIQiC14rKm1B+vptoD8hvzYlBsBGkG6jG9ZVSJR239awFe7
yTpwSi4umbY4ZMvHpaqxJklOZSTkCwSIw9scjrSsIYb8RDKynb7WCfIbQgJ5yMJaIAg3Akk8XSDy
arwILpcRIOoMmmFuR4bT5D71tfQDpZJRpnO4j2oC+/+snt7zCyrAFZB0atWLDoBgzr4wQ8s87fiR
Xv8b7fATjZElGCEGgY8FAScn2h/+I8jIBMj3pbh6aVBEh+L1OBiozQHjo8uNpe5ah4fx8OH+g3pv
SIe2z3h+aL3qdf5bBNoyVM86A47iiAPYEE7Ea98ZxAFTCB41I2P6R//x1WlveD9nLwJx41JC1+mz
40HsnsAT5UcQflRiH4Hqcf2Wu/O0lXWCDAu/EQTWl6Or+VQz+FomXyR6drx6YP/1WJLL/aRUATag
0L3ZlfEDhtICOFOyQCgAaER6kyvsapc6t1f3v5QiXTGgU3m4jDPoeOOYSSOHQQbeIc/oG+3ilnHk
W/d8mzUwztTGfnDlcSdFLm1mH2VSnn/ezN9MO+pSg7uRAa6nbKXBknkU1GWE2mqEo5oN1KaASXmj
N734Y9GZqMVSrbDfWoUv6lT9d5TpVz58oXYqKpY+OLYJk5AbNRWffTy03UmalTTe8TRMTFm7pMae
mOLaCe20tqFfk2V9NakVYRXGQstx2oPx1fPqz+NqoPvdhLGndvJoqDg3P/08H78afYg8VNiVqCej
OJ2JShGHEQtRQDRHRjm66/7nwa53O9vOdR6mqtBbVlqt4SvuoGaH/fR9d/pbewIBPMAT5mHio+9s
Z4BGYiwH++ArGxIuSd6JmHxn7vs9nQ3u3/xAsU2LOXEP2f/yTUAbtUndU5CwrRCjfRgnfqNiPGDo
J4G80Y+Bkza9kfqSFAN0Wq9+ViAJWYbklkvjbsJtoIBGsABH9s6NUXUXRE6rtXrrO1Kz7z2x82iW
7kO8slNeSh8yb4DN5JnhbOGNYjklENd2+fB+qp6R7gTatfAL0sP2NCbzt619O8Uvun7AHgf3qFIU
uz8O5JVwRQoji5EJtDV+vP6+kR3W387PV0QlEebW6bUZge5cGNnVcLDYHyab1gefEGAzQicWmxE2
jv+YCewFpwRwVoBNTrEj/smXVJGnMbiysnQI0wDchWGiPMyde222qjyNArf+M91qyI0rR3ToP8Xz
7RR5OpCW4nhMTYHe/c+6TlVyPVP1joPfwGRW4zQqfnODQabvM+RdBeEnrJqcNn/E6Y2Y0uLzgFfP
zL31iaFmFDucmctR+jyaQokmDIhKZ9oyyMorSapcWHpDLrm5JNlVu268kRGa2d1W34sgeboCCXQL
Tg8UnbGKFnVCecixFllJwbWWhWdKj96i6pGTIt1F7goCQUhu4FOVzqgRIx5UTUxpNF5cXnwSvOWr
RHK2Ypdtd9vihjUe9vOmjUvk7otSRKHY8vFsiimaLBn8SG6vgG4lZO4Dl6MX8xhAjR3i7mH0+Rmv
LxqXV93hzewGe536SadaRgtIceSksnKhqefK807uwMhk8wmWOr6ofJq/62xXe7LSoWWbGxwQPljN
p7dxgGjtxfCGZg1yuXHTN8aqPhBemWoUXS3n+BtLhbisqlpNgdsJoMXF7Qmw/ATCT0AeLi0k+ODx
1ewPbtTr2O9NL3CTxMdydzP5eUvf9pmVCw5a4xZEEFiEVdLpuVwwtw5ApBWYtq1EVBHDYuzBkdNs
kLmK1A8bHANS2AmyzqYzKFsLf2Kayt/7bWW5x/U15PL+w6rG/fYXA+np8ulqj7salYVDQHpKFlUu
mfxc/kKG9deSLujdCi+4t65fc66b+JZH9qIvnDdnIFfj4ryQ5CrEaTUhHLxAIhFj+9IDh4eQ5R8M
044XvKEkqnChFVxSvqA64vnlsLZ+ZNen0I50pmMQQIMy8M4QBDLGCS+gJJw+dnUo8mUaF1EAMWnp
FW0VC1corhA4/wqE8YaWBvd5kiggBOJ9NPdGDt3XbYkHZkwpEAwViC2WIQpIjqFGmdlGa61tb6SG
sZ20byMYyPe4hOZTujncnvCUAlAzshjPoyZpXCHWLNgtMEzVYuB81tjvlOI1ruDyaZu4jnYmPEeo
RrGFdsYhFck1MG4IQfY3i8kvplJeSwgH/BiwsMo5EuevsgXZAkqFnx5GrwYLeugxtGZtbj7qKpED
Y4D+iZeU97i2VAmEe+zcgcBpMs1OEOl0DH9CMXxAWEJRrnqaVIFqpEzeJ7Zq+YvnuKVJY56zNSgI
v4IrheNl9gmGSEBnBmXiPGQ3YP9nWN1PR1UXd2f29lD9ggYgCdzG5lvzG6uz4jZQaS7QJptuM9PF
AkWJWG61WNRhLT9/3ynrDDWmfTl+09foX93us//25Zapx8XhmaP2KmIz8BXycXfYHNcwbfDnpgTo
SlJbcJKpQT1V4RD+JpKOXeGbbcliz0lfufQmdIEuucAc9kEXkd9lbGRa7n46VFckeo1up+I2m0Ie
TavS1bI1zFIxgjACXAYpd8zASYgksGFcorVCrppqYslEXJoIlyFNiF5JiBO4hQqYBY7iuHv7mXej
HYbSlOiVnY36RzvCW3h7RrnieUe4gbgsMq0BiCtFk3S4rWQ82zEEV6KcZ8ssr4Zwy2ODZiG8oWGz
U/oDOeu8JGcDnWrAORMVo/4XYWqbzubY2R934zzCwrtgv1O/86r1u1H4B1Jg2sSLHQKiLeQn9MUb
U/o2xIKb7e2Bl5DD7vKnw9/JcSuSYD9QkmAnK7ttlgeJRLRURpL1ClcE/kg2YoA4utHp9CrbJ1iE
NYIdIOYYXAAp0HwhxzzCkJOTJmn+YQ8brvyLpeY8nj73EhMDHecApC0112CZ+BjwB1x7cY5mMGQu
jNWDWIjhBdeGh+N4c1g8EVJtdjUMhG1EsRT4K+YIDIIjhYNmjXlUVPSMMYUrsMEJvYAThmtCi9aa
sCE5wgFm8KtZIq9aVA8bSRY40EwwPF+Lz+9NrrTZIuIregrvrK38mI5IsNbY6KNNy+erx0XaAhhD
DzM8Bm8WRGfOjez3ORChcZfmuW4P+uwvXo8G7cuDVTfVYLvutWbjD4rbg8CpBwjZi0Z4RNxkxzGc
9W4fGKEMFthbg8Agiu2QuYzBMUdPeNBKQ1vWCQu+6R7kTn5bonV0XSD18P56Oow9hmI0CCWArCLh
UIu4TOILQkNXpyTnBCYUApNlMg8YEl7E6h03tfa11ObGupGGu4XRsq36PrW7LyzaqXr1sB6M2OO6
zUEslxuId4/tw3r6XA5vK1ZKtiXMlRGbHXIgOJS3Pw6RnWKhlPr3ZTaDja6uXRYdc+uGtOXP9v4P
riiNZA6CWGXah5m0CH7pDhrA2AeSm3w3fjC/d1LoBsJgBQTqoe4nanJRMUrCPFaPTNNE51hKKEMY
7WR0awNI83IotzqL3MwbXctUs9wnQGqomJQxOtj5cQtTEybByv0ATYyQpRSTruhtqD4ZIEDN30Zp
FOziVVF3iANZX2MUyONeoJNxZNX5UbQbdc3xYQ3kdJ6/x48AS7Kon22DhiiT1t04BwoBbyasBnLd
P75mIM142iIFifZz/GxdAOHJphaAp10/7CdYI/CjQEi+lXqDNBsO9wMMY2u5tKWcfIxnRaqrpWDZ
K9uAZa2zh0AFKceQn2iA7CbowXhjgSuGyaEEFbdyA63Z/nZcEJ53zQriKgL3j6+3N/K1Kbd8GIiq
5Y5V7kSRY/tp6E41Ys3l9xWbRUAvuLkjxh37ne6QmL1v1oPdH49Pj8/7WWxcL72N8TSU0WbU6ofc
W/SRdqXN+Ofx4Wq8focYJuWOU2uTDYXFERZnMyqziUdJJyBEWF0gBxfkQR8spyQhnAjCpF6nDcJM
Z37Zjm+3r7TDDLcUeQRJxdCHkruR2zgeSIlgGzd1MAfEsLC+IPY6UjSC+LK+3j0oMqEInLkD8UGA
5G8mC8WUBaZxTeNG5gcG1tiXTjv2mmcaheUOLnjgRwxUNMhFQ1iNamaYRziRQza85/dGDPmKte/L
XXsS5wPBPzpZMSJbDDR5TjAOpEBMYWkpzWVbMxhtxLy2ZUvQYylcwEpD2x5Bzwa5A4H9YRunJq/C
ssmm2fBoC5bCNLNLDDZmjYI/IEAybUHArUswCZxOLIoE99j5NBQY4mblh1HcSkZhY8FBUC9rmKE9
/TyVyhg8vPoBl14KUmYetUsoVY2e9foXQ/zDZa+76Uw704/QHDkAOsERt09a6GremPqFByCcW8bp
ZfxqNnjw1fQHb/IC3AlKF6aAwx13q8wTlKV0rrSxHSS2ElqLUBaPaSs/TxSBaLCQf8LCyj18mm0Z
ozNfyE2WDmmHyFxIbxRQdfzy+1Pr+vGPJg/MGDEj+zHSIY3VJA8GAf7XfS55Kxc60+9wFMoQV6Y3
HHQvdKZXTWebevd8nxeAed4FjjD9+7SJI1Fju3VYU0zft0OLZ846HmQ0zKJ6bpKNmxWCMRXqRlhQ
6vBNk6wOFPkOf1DDHE2Ng9zArRtAJ0hPArdKgBtJIzqyZueaULQCahcWiPLhRBZoS5a99/b4+uF/
ZFA+sChYp9VqrI9r4L/x7Yf9F2xakz9xgG3Dpm36nWk1G61XHygeV85tkqc8rDzOseYAt/f9d2YU
2gLCjP8o7eGBmsA5Gim1TQH3i6H29eUChum0Dx54PrzpbWO3ag5Mc0la5tz+YpXM00loKy8okB/r
p2gvwUj8pvdThC+AnFRfaT/rkqHNormJai3mnGTl+HZcWDDfViA1094XvI3kDwahcn4/hbwUAFF+
pBzj5dV5NKi8Qe74/fbVnI4hoQZBHFZGzMZ6A8mvWtfj3jUofCBPUnDeoHDpAgviS9mq3W/VSkd7
kMNEIsdqpK9k1JytxPdL9hXXjtuJm6cDT/KHuUiTFUgxF1Av+V/Ozmy5rVxJ1y/UjOA83FKSvSXV
YLtcfcq+Ybi8e3MSSYkUSZFP39+fPwAuUmq74gQRyQQWhkQmkEgMCyttVmqhf7z9TgQKwXnFg6eO
Q3jsZaompKh8fAKvNeqZLg3jn96pTu7FNBoQfvo0GRopMJ2z59mpS+e+vZ8wVcgLvmhZ2UKhkIFy
DJTa6nrmSo1nTUDIFIpOL/TW1u+fJ3pA7mlV7/A5quKKlRr2y9lasnBGhlZDhiZ5s+cdwbyZtXke
6MyGBvBwqCkTeFtv/QGWJiXUwWN3vEP4sNSIsZo3b182D8NyHWtekfPAEXfaZGVIye8eBs37/0NL
FraIiJi52JiEMhNXjEksSUWOjUQTJeiberEpdPiDP1Hw9Gv9L1DUI3a+IRqSux83uhptpss5OIAG
dGbUlZz0egNYncMKZkN7ygcQPPua7D8S1fFeZlfrxxtMM0nRnMl7fHFIBALsKBgEyAgJtL7GYinD
KDq5DJ5o7M2X8aIv45ZAXQyq4qbXu27v6mXZ19hAYe35w/KKMWJT274rgwSlzMdQfWYQ53Mp/d56
wn3Gn4m0Hx//Y1oS7I64NdQ0blq/6KazKp0P4/3dbD/VYhzxC/Rgz+7RowZ4giFdt+GNa5oD2Q9k
MkUqIlNjm2mt+e6mM/2Li4nwEyMbECSs5u9MHMW4h7bVci8zjyCI9GOQfFCPHHRDI5UhgjwZsTdd
LOeUu2+TwdVqs/vY37U/xZkhLSmvBrvr3ujmWVtpbjzEhnEusL3tp/knfpduRkCcKEuvsxLG6KqL
bvs9jbNycR+oXnmvt+8chLkjRMdUsEj1YUm8DKpyeY3HY3P9q3P0jHTWPz+Ss1sM0iSSZNzJu//X
rMYROjwa5cMCi4kLua/bO71fqZW6PJ0+0RJz49eFk8n0+Kk+/d0CSMvoTkaQESA2Xvtv/p0zpBop
UDm/qhmZh5nBE1Bcdd0drzeN0kkQDxQMjAwMKHIQ1LodIUbQh9L1HGE1Zv2YLvXafW7U/sxF1r8O
WkPc8+Ny+Lh6foe5qdMVx9ryw2zKXfOt/r9X/caHp5e2viTHUwY/4HLMtZib9n2LQ9SS3YyP6pgH
68HhGzHlZtur7qIxbI+2Wow2UwgHLxWdcd6eoPrX/mI4rd0TTv5EwBmh6j8/bdR/410ONrOafCW0
0dYC9sVK3nHX3z5Mt/tl7DfAQXMTaIYCyxAJ4gEbyNBqC8ofQNBgOLldfUQTa1CyZZtHEKvTvJiV
VrKWL788NnSCQTq2cr+zpxz0Uzu6VUHoeFbc7mjA1YfxQMdvQIE0MbqFYDiYCeLTNJJBNHMxNF7/
XiMEPDQhOP3j6d3gjQNcHb6t2Gi0261mm1eSLubgrVprsGs9LPQiEo1v4xeIkaJaInuZNM4LBtsA
KWaIWStbgytyvHRIkIdsBkxWU8InVsdU+wTnegEAlmpIlDXxOQ1F1fMhHg7RYdVpBMoR/uLg+IVz
P9eCnRquv8uAHscj/la1mTUMkaJ/FF6XhvyPJtPtV0241+RCBz7t1+PTfvVmS9OHyvSgd9iNF8v1
FIOVN6TU8fM7+2E3Fk1ghP5fEMkm1APGj/GEtA5absYDY2E/0HgYKxgI4neGVQSWy3wIS84IzRlv
gn5pxi0c6PGoOqiY/cAYBHnuhGQlSxEzrrx2Q6fwYyNVSLgd+YAgzHxPbuTqznPa/KT5ezApknRn
KV0GHYckgTgaNJDGC2II3yrmeUbhHvni4ntbagh28T6GM/lxn2O6fjmJVyvosnE/6HB9Ald8nLeC
5fJxsZ8s+of7QhoE2iFwEKDcmg8h5sEB4vWNQWs4PLjSFMZHnbt2M1AlT2e+8iFsWoEago8M6RYj
JDSmA4a5WpqCxOZGECc91Dd5HzDOHiM1N4N0mPmXwSK9v4bcLL1G/ba3une7QJJG3CHxysTgT0tf
zX36MmcSZhrmbWZYtMgApMCkBxlenofNmV505REzbJCfyOb1u1PnsmleLHetF4NNv9Zq1+/TawOI
CJYihtxeikRAYPnz9fpwdrKesHzGwQICEsbgQz7xUN/bIzEOaToXi5WnzNt5NWsZ+4L5Gg0eOmlB
iOhcQej0QM8ArQDyPCX/I1aEbykXxKJHpkn9aqzzug4il/Ge5iUSfDYnwZFqcUh+vmcuEkExfyoG
PWGODHQDKS0CpDgagMZDbyzwft/gHSGll4PQCArMZ33yIQhHdXuRBojY7rwE0jQIxOvGgl7/aWMZ
qJ+eLcadt5W4ramqzTvTp1WNG9HuNwybdFsKQZxCnr6X07plJQ7pyRqJWTyI7RMPn0jPs0W8unrx
qPtYzzW4hWipWZTgpefmFTkPoTrxslhfj/4guBz2RxIWRoGIARxo1VsQGAtueDYrICixm4tP/Lka
d1FCQZCAWW4hgJvreD2s/rivvt5I72EL1lsYL01epG72L16iXo+3h0F7uny511UdZj9wtxpyowZy
gPE4eo67jbpQ7WYe++juTtVeRPe0V4ZK7KdbIEA6SKdxtWtLfaqzxCQe3Zg+faGLB9JgR2+CoUBb
K7AVL13BPcDIBa9hdAx1zAt5omMicNF8NizNHx4X3Fy3ViQQrxaf60NuMI4pCUqLsJ+w+41Rq8k1
fBxdGDQ7g9al7VLbrXmwadfSrdOYLmKylr7g+qJ5N+IqgHxihEDYGYuQ8DrWfPCDutUnlVjOuPY7
zHl06QTN3i5eu6ka51JP4Tg4lEenyyM7Zrh5DrQFDodZzclKhyhHbbqUBn62q4kUzGM3c2/FWgul
yZG0E6zF1Wa8Z/G+aBdCPOH7MdcbrTfZ3mO1H77X2+x0nhsLtZdtZ7V8GDXu6UNiIJ92Hnfug+/g
4j6fD7MQgLR1895I+pKh9Y6VDjAt0SV+v0j30LBtqyOm1rvHxTuLSDERCJ4Ci4hIlUeYrKqIV/SU
dROxi56atyasADFgZLMfQVphAcE9tzK0sYEQH/dc9t7XG9x2CJCOtPni41mGYz6WUqZbPG3PuVCu
bOrEGlVtO/19Vbue8tEgZgGjPO+lj0mgz6sPukYa1AFuBCFkPZ921lf9VlZx0QAIzZN/d7Z/JPzm
q+mZVFxF+BfTs+PjllvimovGPcYOcqUoYGkINAe8OCNAHAJ0iDscEKk43EgxGNLLbzQDIqkLIlGi
bB64E9hyl6xzp0Rq/eoFb1KFldVgvZyNHzECkeeoNcRJsLHDvZ8vkx1hawLBIU9kVXV0SromL3KB
5LU10PyZF2/ISX76FLv1IUiSIa9Gr7l7LR74mSFSBJkt/m71xr/x2FLNwsMX6D9Wm1x/8NpKqMiw
X78Ypmb7Wet5NH1o/Vo972W5AeMCW/49SBWIRIor8jsdzUdSVo5FRTIswXhJJBvx4EzFgOpL0TTc
Loy7JLeLin4O+duA9daC5W/zkvtPX3R4yH08d3qpjujlIO7rJkS08B3HO1MATB8+ok24K58vuRNG
n0XcBcHrECRs3AiQaGdn+wlCyHYWOLglLdOwYggSSP9BbWvqHbrE7dAl0Rqj7dkHdFmexeRDOVGW
Fm5QHtUDMGGDuiy+J7B8T1EeHoDRvn4yNLw+yhnaocPbzd1um4Mw0h4V+3P2Mn3or5eNw326AieN
B2X+GK0KQeMQPe3J4q4i4BZ5fLl4gynjzZW4quo4v+o86X7w1NZYMpRQY9JoYdO0isiNAxXH98gg
angIg7Oo1RRDqhYy7C6cLggCwPE1q7pmA6DmfhqoCTot5SByaELUloMErgtmcicvCA9CADCIsJ+I
oaHPbVxMA3i/vNXgGHS9Puj0L9cleZ/v6aU3eIkpY7FD4bjNIXPfYoDdIKPF9TZ9gpjR2EKxFlYP
h9/uY0B3LHuNA5MMbI3C6xhOCUx2ESKpxZWHPCDUrj8b7le6PksuVjJPL2GhkREE0D3BGtln0lHH
DKySyLimW/iyVt73n9l/0BEW9wNEgJTc/wy12d7U6rKEEv3PK/fyZvkgjiwZzbbZp3ULDlnxZLy5
6g5k8dCBfiK00LqvhdbtdFhL5hvMlzdL1+qT7mi0WtXvk1Z2yQjNShKIoBBNgW/2mvQ2okWmb9T3
69GFiEwYkwo/6TNZAivOCjTpy3y8TGLd/zr4jTe7Qek6QIsqHYlGPNad9A2ucMVbBEbnSfs71mCS
WJ7CIZhNc3aDuHw8EL97EHA2j1O7lQHV8kFEtVm+qxQhWlI8w4FrIwHsZzJ5Y6TscpKvW+82ew1O
HF1YO+vldvcyZym5os/oTtWOhDTw2pyFx16FpnuAR0/yeWhWQjXpsMQ4f8QpJOIQ5phnV+IdXq6a
HfUzG8FIAFw9J8ZTEFs0pdtcniNFQrDcskAK4IZVOVgaFghiOFvIQAgE8QyI09J1kQ4IXcfQfah0
nYIgDePYhiD/PyLhxm/mHowwLeD5EHOcP62XT8/1+r32l2C9LdDKWlhG4S6Pa98ng78Rkp16AWdR
FtOr6aiukxjIazUasC9/+LNsIyC3zf7xA3+4ZIXa6LCRo06TN2kQyn5307+1cJAJ/UHyKfvGKDFb
lod3z937yW9IQa49+oJU7CSMzfKDvrup7/8RWH9A4rEji66rCiMJyh3mX73D+6o01D/oGUUQRrLq
in/PDH4skv4bi049rjXhSwjs1vS5JvpcIr3VbDpZjacsUHIvH93DEgFxV4HLIIX/hc2SBYO6j5nw
kU/YGgbcxdjiwV1doLI07CHeUO3d+wawNF4J5PVg2fR57cPjSFFOF73B3cImPnw1t5NhhR+GuvWn
Pecy6/YIkocSqyNGBSM/5jBf83hjm6bJ56sYGTp9Nmoud8V2o8fFcdXu7u/rs1czLoqkrbu5XyB4
rXOMZA1k3eMBHlhiEbe4iJtuKPIRmeqJVeShzhAjCNwXEpM2YP8Q75sTSjGWm9eyyuBDSqZ8juDE
BQdBwwlmx5jDp4OiinRnSDU0Am6Cjeyeb15+cW0Itm41VDeGMMiDItN1RnxUxDWi/P6BQy3RxenX
Ur0YLUmfi8/gpRAXX0qLtzKCGc6+ZClGeH569oGVoIcHPIYlpTrOlZuqKpstBS/FQ0RFooWG00s4
BFmLKUmsysfJLuQVQndxhtUKgetqID+g45K6OPIzR9OYxR6r6wikHjxTTnGlARApUu50eJhzA6o5
Ev+xtEaKqhMX4Ll7udnOd7ykguOAGSSf1DHFOCmJXDCIcBmvMeT6McfAOAyWco4Y4MhUKrrcnoDx
GeO1hwNqqkEhlD/w/HYHt/RoLBJoaazRZJ0jBWhoziOBDuAHVXlzLFiTRhUTSU7xcSx8ZhFsUO5B
b7wrTwYmMb2B78kvQSicOGahM0NoLusvH+Y+6S4flvH7GqG1GBg4yZKDpd4Cb7SHk4GuH5DFleeo
ILv+ZK0DMEt/N7SyC0ZGdrbDhFs/soU95bVoXZbqzAT1pTvljTtyYswEpkPNHreYSumzlvH+QHN0
5YpUNXBQMTidR9ezMDdcEPA44RabvOwv4gdci5N1NSVvtxvWgKY6oIJPIxb1J49KBlF5ZbFPhkyp
IwiaCEjSGE99ZNcLz14Q4zn9hr0WukHUzdU8SSOmhpP67v2jtv/FL3MtMiVfnAsAITPg6RXnkjMI
Tv00TwncbO11W3GXdbfXaYhoZgIHLa+6pYGoc2TdpGvl1H7jkmf1kZjCpdsL/VIJo6qKkikbgG4J
qvzpDVaveRkGMhTmfhLd2ji5pl5O3b6Mnq+3teZt3i9S/goGpEmGQrxntPlCug2nrp6fP+52d1Sf
jqFe67PHZkqZ4oqsbPc5HtBaxJDK05GAYkd+yWbF10shU0HBFcPUFyGsXEcuKmM6ZAi3YpKbdwJs
B4p17fZ1dz/EifioupPidWWBqXeHGkJi1Ew05MkauHkJVRaXByeJKk6rCGYGbxrte8cz0XGe1vop
F15KjvO0wXDIJRQR75qN+0abU6xxrChWSbCc4m4MKR9yhhQIsoNQe4tGKo9ATCu1BU91Dp1mryj2
0BqcdAQnd0JHKNFAHAdYGAeemoniZY4WJNqRI1sgirxZdD4Rpvww02WD5zd7ZXqfloZAbRyC8AQV
q7ixAmdvXnvgyeLh3VZpnYZkxHBimfWy8PP81wbmyZAPnZUWKlZ8t/zfqAoS79BM3PQQn8WyeiIc
xRATY+s8+cLcryJSH6HuCrmvKOYJyyRA6dn6V59GSmR81dyusmL98HHxB6/MWikRhw20R1SI1l2a
zevFB80OHz4+d6zrTBeQg3gU4pmj9GsMManmYWOfVi7NSkMSkTgyDt7Wl6Or0+U5JjFKO5EY+pPx
Kx3IyF8nQb3jUMxKJGK03QJeKEw5aAUf1D4hfNVElTvbP2XzNL/h7aZQ5KtrefHgqJxdUK/3u4NQ
C41SXU6MCBflIWOKJCLpg1rl5nzNsU7z/fEbUfCdJuP9v7ddff1DrJVYXEQqJepkPOoUm0+wuPC6
IFHZM+BDxi6OTFOhTP9uRp3V9eowv+eZqaVsEUQR+F0cKTATCMFbkZSrDHNb05ij0p7iXBXpyM0Z
AtUUGfcJJYG3PsnQuZkXQDUd4sIlpyZIbcSMMBQtYa+4XF2W505RNqh7bBwRRER3GJURX3G1N05e
uUZs0LFNp4zCtFFTOx+keUSIh2ogze60MuEZMAPTpHa3ZI2ssv7t4Yl9zdY7UJzHgLB4GZ+ISlj/
G0Qk99VCo7p2Fo426JMciFe4BVJSQh14sCJ2FFXFaPJGDE1/GDX/dRw971qTRmN/b6Ua8xDE8V+7
zmy37Ux4kAxRaGYIKPTDttvBOxrjn8v/0bFdF+vyoR6laxUJRILGQX48W37zFEabD5LVOc/Y4LPU
F4fZWofBZtNsv9TjEAx8TOZZ3qYk5IV1/He2lcxnV8IhRRQFOVV223saLmarKxs6xU73cDyZvuOb
pjHCMSDjGJw86qRLV1z/GFNRKTCkqk3AvbBtMcMWnHGECa5ThxJxeeE5G/DiMipfp9ErYnWzBIZM
//Hqz+CNJdImN61wq/egwb7w5bJ1r7OY9R66DVZ/uEiZ+zDzihwspU0BJYEMjcBYB4IQYliaUpiV
7gx5MTvv+Mo6sKHmPQfPkMJ8gO/muFgf2wlS4V76KQtAIKgNO1gLYgYbxjgBanYDwZPCRdMkzRJM
t6qAt7A+9aYYh8BxVNvMhyN4f9y6OV3+enMHhrMEypcPufD+8obLdb9zfNiPanVOXKBe3LgpEo7a
2QA2gwu/QWQox0zaEK7TioFasjiZdcHe9nL/EV7bDKMV6/YO/tAGtavJ7p1RoJ2vk4PpeM9aupu3
uzlwPvq9fWgmIwp/ad/wmbdHdt9KfD9BPCWKZYI3hHTaaYXRPLKeAbFIzgQTXYII9dX10//jSZFO
wWEheLpGw4uXO14083ME6EneT8T4+sOJbJW2+bZPo9PnA7Ld5sUpml1zs9guxy+TJEHKRZoQ5yFj
uro/xPK2pzAWn/uKRBaO6QwIPcXzGvC0XOc5n0K/Ok5JYomnaKRsrN9rqQEX99zzz1W+MW2z5vcz
40A9r0wiLP7x07C/1D0ZbgHe4b+8d8CqDwG7zxUEiVbFjNfONptHepnCDnUrkO2MH2MBiGTzVUaV
fVhkh6Fs21BHM5Ci24hxnnj+TzgIaovwHwu4+dZ+XrPDjy/SsU3BNzAvlsU3nZdtr7Vlo+KJ+6BD
G9Ip619/XTXiDm3hBLujIiEQICHF2Ys8HGKEmRbhnhsiTvE9BFbEVhAJTJV3i/fS/8k0oTgemID6
18b3GebhW6vIhaYqNeCnJQAockrHAObHkALqRkejpPmYbtSNW5YRj5njcaxRQPXrNrb5UrtheHUL
01Y+KgPPBcRrFQJinLaFw17y0FpsJ+0Wp2ZEG8K04cnFXIv24iZj6Lbu4Vyv+TOUQACQkdzjCwW5
WZOj27SLxkvuwGLoM5TQkgukNaqM2FdzQwUit9RW0wi+7F4lIzPG8h+31tfXJqONOp0urZgRpd29
vJNotnrqT1q9JZvPSw4Kx/E9t47SRhCxcZBiOoFI1pWbQvFK53hMkcC9vBI6xuOJpS0Z59n/aeBO
Ozf5eLfHax+pg4dFlOCMyMCK4Z8N3tTrbRNlPhZWGjmZRP+Al2+9TdFil4aN416vqe8pXaj2Zeu5
cXheHn0M2GcIykTACHxzdy8slRqIz2HBwKIJhHeHGIZZ5btDeYUofQuN3mcdALPV46XKl7/zhUo8
9rdnw/peCrro+FiRqbNSmkTAe9PCYkUcxK0cqaTRHJVOy8ZZi6dbivDTqN3kkQwdzi0d3Hoa+aSD
crJZD5+91NvsfEIIpWvFReYhLARHu2eGxtKxtTPMIeTHLf2NI/IIp9trdDvddodj2hfCWffng95k
P6iHsRpfJbNIimBCK5dGbs0GRAah8kCRggOs2TQ9EKfz3pK5bhgsh6X4irtUb+VFB/M91gyjB1jB
wE+YHCtw/Fu1mdlV/Nx4RRLpijlEAa/tzHfrGnAz3D1CnI/OAs8JsUn0Y85Ljbw2XVucDOPyFg4m
9Vqvvn21nG5Xg2N6PUEtPr9sRqnpFlCFxqCI7fL03f2EpwR7cgGClyj7vj+ikUdQJ7RcnIOVk2Hp
QUZKNIvS3YpbDpAhj0iCES2Bt9LIVjRcPphoyUvNIVaSX0D3RQILkqRvlZffe1cXi4XX9FaTPDpK
jJyLO35t9NgSOfIi9uig1xdpTco1+qu1qKY8Ha7D2cKRl3hDsnIGgspQJddqtPr3U19Hs6ke4Xau
G0p7P3lRKzczqGC/Ob/p7zv3x5fB9fOGdR9f9MBxCTNxVTtgNTfv57PFw+kuwNORUHcICC2jvC4C
GD/w8YxJul3VFVH/CMYA26OX4UP/Y+9RN3s83B65waUYRdAHyanwvCWGRXH2VXGTX+qxmde4E4KT
xLGhB0lCfMFWrKqvGtPfYYibVWpDa4x/Pk2w3m7/Wqwn3Djxn9lisuIbAFw3Ft2pdCq9c6J35Olv
1nleksKg0Ohefa2MTkUM4EnzJQOVMLs1avi4ZV0qr6elvbGSyIgz8DD3ugvTOejIhukgGZrNym3Q
YGtN6x7zzvRRrweBbrtDnNnq7kja9rRzRy42GU/H0ZAID8WtbXxAya0IWH/+u//4b3PP4qpCXVaC
X2ZB97NuakFEbpLkhqanGEMo8jTI5CrjV+00NVLSW9Chk8lXRkvt8GFym99DKMQaASbpZvOFEKiq
c+vl8j2DtJ+qclkDOQLeUhkQ45TdP3KKrTJWmxzSGAGCp81oPG8qiKIdCuKxgfvUV/pkaGXY5zMN
d+Pm6jsr6/qMxKbGCYWveh86VgFgW33LFWnMjNwkPIACdV4Edkqobx1cOym26Ny66CUkXJmaEBA1
ETRvzAMHup4OCYrpYvvjTf9OB/bbbS7smY35XDI7dNXazA+de6dxqHNxK0wkvVzvl03drEIMQzWd
zUtwXRyIYBA/pFiIgw9ALt5Z3Ix/qyhB022KqziZZI3unAqkSfEw2VgRp7RFMph+m7JFlxsniQgj
uisAUpwrZq8J3bRqOvtHEJ9nuqNZkNo8dzYX0FkC1X0iYyPWZDpHsOu+H/zNIzKlGXmaBe7Bx4Ea
fMIGKe2MEGvl1cNW79Nw0yfnRMkl1npdkGF7o/uUUunBFMJ9gwGkigCVFLZP/9vT+OqJuwXTUQ+R
c95mqAchZABdBcHrFYv0jgesD4qU/MCQNqFx5xfgCJtzhZYrVyAI9Vt1r27BquYVFlQJ0eASa7I0
MOgAulKuXdrcdEHKzHvCjzV9BFjMq9jHGm/JidMpkE4+VIZMSIrXGZRGFXu56VCQZUEN7IJLKay6
wMkaC00E7rjjGdK+Kl2Shzgz0zj54KX84qDIXAVSGbeLVDKjlnnHq52buO485g5wjghmWOFiYWFB
xMjp9yAflBSKG83rwFb3B93CpCj5+IARX42ne4LOLlkwK9lsviiVLO1YXNRrjZHcJ7LSp+8o8248
Ob3LoZxYguzNbuLwJZt/vraZQNtSGFcgnqlgORPuebuPZ/YnyKW6z3to6/IegoC4w2j+frTWFIe0
Dp0/jK6KIc6D+MKG8yBz1gUIs5cinNDRN9NP9ZVsBntLGZtN55ZQHKYCsycegwCNEAL12k8GI5LX
NOaN2Y2jA8eNoDpuINo34owpSYg7v91vbvbzP9sHXsElOwgEmjojRALBVZGYVcROnbPJsxAuNtMS
nCn3I7x2q2ZbR7ur2Tvji7zxunYnOGrd9Xvfx4fNN/Ik880oTCsXAGzvePkfOlvPYnx7e6XXKJ05
SNxbxEHO1XOsD0UI9XRWXkToz2ibwRAgRFKGXX/yad9o6ENm8dJBaRkgxKSI+mBw5SbTHw308h8e
Jz30/l4EK/E67riVvy1m2rSbu9GHQUwECM4nTuuc9IVQOxhhhJUiUoI7RKsceGQbYvwRBoQwnHam
K++tuUWQubMRL2K3UPvoZIhZygPIBIf80kIdAvTT3eGm895vWxBQcnOeYtpGrdlSI5HTkeWYlx5L
bBA/M2Lo7Ij6xkXHZEwkoDsLiYlHgioMRsaJaEonKrCU7ryjwYLieCiIXWh/2S2O42Xxeojz5vFi
9HzTbA6dxGm5QksVwlOlIPIn2mYxuuo2J5vhga9nBY/3j5PfiUwp9SeWvRA5Pjtl+7JM3zbZbxdf
6u21nnrFkRT63topan6/SB9WnjH4kRzLHyosv0Q+HppBaQ89jqziwfozBKGp+4IqXkScdG609U4+
5U4oBha8QCz92XyuvUVIIV3tS+3Lju8XerrBUxUCG9u11l3UP30q3QvwpIE0NVHiQxQQgnvaX/dt
N5oJvfzamq3SLbMkaC23OtynfB+uZ7zjlaZKWify4r5YFkv8iEFfS293W3e0blhNMDmA1J87t7Tw
Y/22M2qlZmpREAVEOSnD2LqjWuAUSHXyy9c0N8cEUp6y3Hw+bS1pxQoG5w2/I3tg+MUfJmyslXzR
f94CPH4VCymCELEHjCz3TzfNe9UyiiZpPv8hpr58JobjqZyKIw+IMQvgqI5E4iGGeaYMQ3YONA0E
GjGkABAciHFDi5tw5nqE/HiF56294A4v5PMBDp1V71yeUm91ZqNjvcGbABtYoC+PUgqWC4UCi/O6
DuYKISzi1Pu6jjdZ/Z4m5j0DHSuUIZasS0yNWE+TsVNZWpHdZ7uFUDsmsLrdz2aIbQxgejsfQ0B3
xiB+a3d9SR4PrbiqTGgU7viWg6H24Cf6NKLkFkJN7QM7MbWMWMUEN+OBs93nvPsO33/Mcd54eb2k
xgtj9Xqn0+L7yM2436nyxuX6uJrX67PD7BexXHecegpklscMCC5T/sv+z9Pej6e7RSAgtiUF97H4
X5UIOMYkTN+87N9tmrvJcLb+MlguNI9XPKYAsB8hPe8nV71J/W6/5ruzTCfyO9shPuSozwLYDjW0
HGXPN7g6btnYDCNGniCQt0tozx712hrzAqTrRNEUTBUoYco+H0ysWNZ5KtI8PF49XaktxdKZ7Fas
SXacnCMP+q32vT4Xu5+Pokp+EOUAlCzKplUZ11qW3ldPR1+rxFVIJJGjg/h6I7xqmZV5ir0MyCDe
PU1HF/CPlt9GA8bBhwEzELZBv+kAar2TbW4l9ZJi2MtaqIcbcSZ082U8nv7up+4HROZReQ0+Stvz
JTw+hwcul66XU8QpZdKgfLnc+OWb9wBs9Lin0Flkt3f/5tTotDnExcIlDxWLPsWfY7ofEb/9V/sv
PCjyonvBj1/TzT50RyKNG/nchnvo/rkvy5z+mOC039BoydOi7j0iyEAad/719Id1Ph1UKtfHZGbf
CURJGlp/2j5yWvSsdS4wGVqMb3RYRyWltqHJ0qPeaRCGEhyhp8HD63ZZIeeN6N10zOfhqENlfbfw
5//SPxV7BjopCDqB0MUnd69O2ytQCYl2PAQxtNYHx812nU/pAFzsf3uNaF2u30dnEMspPE6gS3oN
bqZI92E5y6TnMBJCy8Xl/U4E3E6OnzatKDwdrRRN2oWWi7HTpKa88vjpCIXX9roWxnXZp3ft44in
LpVcP3c+9TQKU25o2PWamyS30rytI68sLLnfEK9CyMkmkO6jx1E9gn+sixv1t1675qVrHeyos7/R
1VGpii5utV6m3eOY7Q0tRnrRTR92ZZ0ID7q1LBh57WG9uHoY3KLlUJ0svEmPzrGFViwb73us/+FH
L9nRrVFYcd1FjHFFi4ReOVvzyB3ZJ+rX8UXQ07Ec9zFaoR1tCUS98fD8F3/1F7p6ngbmxhf/NG+6
hjsLkJ5gqGEw20gSMCNffLpIbA9RuSnhFVf4ywLjn/aFMICL43z40aJx2I9F8/qTO7yg2G31G63B
gNsOu5eGybE92R6enzaNuJiJ0Y9CYljMgEUUUC+lFMReGyZID0Hh0kgIzt6PpJKXbvhQHN6Tvo8F
kazmv7O3Krnkd44wQVDFSe3heexd16T7inTSFxwQD0KReCoTMcSAF0d3AeqIGu27qgHU58LBYxAY
C2JnvMDoN+746hO3y83DT0yUBve/nNkobLTyjQY+dsRRNQ481bnG+bxf1Ma71mZeX67+HO+mv8NV
SjKMF/vgN9ytcr2Kw/KymBZrvZVlMKfUinjJkSD5ka9LoNKu3QUD8JoHfgpuZIMVZQ/p2XF0LuRq
RyQIAiccaByIF1h1WDh9ToNCfAkty+NeNiU8HcQqbSgbLm5F8f2hCNJSo0yWaF/u8XjlshlhRE0s
v6ifNgpMGa22wjcTb6aTP/yK1XkjlBTSUIt/uqpzjeMppxMG8YoQdSY78JBSilDSwKMIJwoulxVB
J09Qlr1k6cgFyU8IjpjxHxkjjfhoX6I+RzjFylGJCGqY+UAOOIINqQE4jnIjimPzsJKAx3l7iTrk
zeu8z+CMnIvxUgeQ4CuWIaiCY2HYMMrw7oyTAWMZnn+iGpoypQwqEejxunO4tw/olMFZC6aaoFos
KS/Xo/X4i3RZzK/y2rebFxCtJSj7kCb8xTRUIekpLcommNZsKArYmBvykVqH4eOJDGYeaWuMUvPC
Pg1YgiYrasJAmfch1KJCzgpOXzUIicT5AAJd8YiSJjjgDo8kcCOni1L1zMSbT9bv4komXVsBu+Vw
MHgHwfDE1eMxkXI9VbcQZKoZ1SoXpThJPkgpFjTpHYpejgs4ChDGAgsCk8326PHz68bg3VFLhyEE
8vDEQWY6/MK+DqGAMoSAYo4zgGhsCUM67ExbmAwtQna7d/yRztFYaXu5Wx9vGV/KyqTj60PGpHGy
WBQlV3xE23C/fbHsN186s3/N/hs/DyOJUScE2jlTirHlD2TcAmJBiJ6glpge6gwV4XRJHoMbEQ0x
tcFZCrEJQnRnTwoQkbdJH2WO1eoI23WHEzESD7OVh+77dzANVxhvrgvGzoUYHsdyGLDhVkwvN+91
EWakwRRzSvH/1DvkSxIinlDrbHceP4zTVWgtyy7CZAnYHmh0bkUhl2XCDXM8mIpgO50h/aZw13zN
Eo7L504e8sARBQhzLxIRLkmIF7FPAN8IAub9C3ykMl+d1tNA7cFgCsa3xRyHLKglIeKmD0Wmg788
N/1kA04svIpL3URVnuz6WWXiebo5Q4/UCJl5mpuUQw6mxdPReB7goo7RZB1mMsC15kPRp+NVN/2W
lvQpojhV6GyhHluLGgBxmVuwqjgIIosCIQvc8HQvi0rNhRiPpm0UiCNDQ7XfkjuIbTwtKWZm5O5n
0klVEArJDxWcZUgwdcBFqVE/+p4pIpSowFw5fA+b4To+UeH+BhFJHfCMVAWCGC/E4z1Lg59n5E6y
yAbU1qs5mhZ703ybpHRpoGxXphR6FxENAao5RsxoMduEsJir68ySL0xbBxcrjyg28eIE9HR03ddN
e4wMmpbkI/0aJeIWwzhD4SlkmkoyxKh7AEqdXDNDrxZAHPUQibE0K+LLsmCa8p7I8tQoLPEoyeRA
Cw5TAu8FG+2lPBDKEz2sb+BJLwKRtXlFXb2uHHUmmBxL/V2AQnSO2LXHOobQFMuMipka8zUi4Mwn
U6UaBIeJTyP56sl8Pqvp7Eu2ePUehee+Gn6hmD8vA8uvETwPx3oQxkxBPKo6EKjCznkVNah/ZfNx
fZ++Y0FZmmSTh024ZByE/SCLwsSbH4bONi9KxPIMlTzqW6qpslE7M9IVBMITILkZ+mnxUk5e8iXM
F9+mkiNFyYzCowGrZkTAw/XhXCJ+ITBK42lEpv0rYorteCRTNpFe1THmZ+B2jlG8ZkXuF9UclC47
RJmYTj0t10hogn48LW83L07jxtSwNeAmWa7X6nR5U+Ligq1ja9dcDBaD1Z/Ir1yggOgpDuiGUaAN
Nnsxp4hQTLMwPmMeQKjjgdhEM0JUvIZKzKmIpk4CMpCDA3mkQZ0BPq9Xy8ugW57pNBCZEV0DUqxG
6zkepwWyWkP0lE827IgQRqxt/GLpQyaO6pheiALpDd6n90FtMmYjE3P3eLXitJcISDMhzjnl66TJ
5eyRc81B8TTPknNg/Oe+mDynnJPVHeEWxj+IQsRcitMAqS7aKd6tja7mlualIdomrQwXvRy1RAAw
tJl1vpupWnJsbLr3kMpfxyYtd9WlLu72mrU4JROA4qEN61gcHkaS9w6OSKA8O3vtCz7xco5EYv4B
Y9q25+unS33LztMES8reEqiZDJOI/C5Mng3x3G2uiLPd0awtRWdGUIqyZPHGvDtEgSeLhIw0F6qE
xBPPjh0qnEBiAgkKGkBxavFWqOYylTevgcbhd1ECjCvwC64DccSBybH6Ol7edn+DbYmrFEJqYIyg
/AcqwMeh8zTMxETn5Il9wVaIutj2y1zL/8TAxfwp0hOd2uGKIEoMhcBN+UMGabLlzgxnNLd1v0Qe
9EjoIB+ipzULZ1RgbsdQ7IoYwj0SFhzOwCU3VbdQ89BMq3CvoCQ1+y4bHgUV7liCbsp7LVaSRMMd
udCiY6RyhtH2NQAQ4eGq0eDda0jywH26KYx8s3yiv7sol0ZRIFSbapklhTFGeGpy8DoJfIyTj9EY
/Qyoxkc2YDgjQMvJPcDWik0VDWipV8fgFfphub3mLSdx0KNsjKjg8Izqgphz9sIVswOiWKhDzeAg
DK/JMxnRI1w9YNXRMuStLuNCp7U30HhuM8s/JnV0G+0Gp2ZUXXvz/C4f6vcchUmdZyrMWjQHC4cZ
zAwaeJzdPjzpJBKuavYN7o5LHfWx0QmCk6aIbYDW43WDE7BaqYkRpcwuCdB6AQWLrHz0zrQSKHfa
2cPHhIGHIExU8lTU0zOf0jt9wBY6PH/iDFgsOAQLSOnMlYuWJvUH6HY/PL2n/AjzX3rMQ+hz1Cqe
q8JslMOw+Pra9ODWLUZa5dr9DNuXf/AABxeiLCdy7c9Iifo7BIgEdHJQWGWGpvmlSCmDOHNnClPR
rccPtHHKpFm4cWQ1FLo7FqeIQMMAxiMWmluf43J6tX4lzlZJ9AU3+4hJcTxWSURx+NnuuMpPp2ap
N75gKNUNgRYYcsSnKV+0AvBSYTEsC9dV9hoGNabJKUmGiNVeQnBuhyC0NnCegiB3MiSaso2FPxA7
k4XPnUCiL0SAbCIgkjjYmRi6nXnJgA6S9kWUosRyJQwJJwWLBnMOzMWpv82Wvlk5pEcyCDbxmtuL
I8rOLsiJriHsjDaW15v3BLkWih7Vga+0HHE3teC84U8MxY7X6Pb5PG2YisjTdh9Jgjekbh7utu1h
ql5FNbicU3jqzaSwowiXXYpzoXjNIIWnxdpCcIkrmoNG4g5rbb1DEGUTwY/wUjs7vXQUudWuBmtx
QsGsduWXkmg9rG2pOBUUbA0OERT9kH9Izfqo1ABuRAyzBB9P6Cj60CqY/SB+HGEnEFGdb/Q5W+aG
/W96Wz3iEgPnghw7QtIhYj817YoWTdhVppKpdYpNqpL545oTeb8f1qfiBZQon1xhVvyUwro/Sg9C
HJG4ebU3V1e1i5ezgTxOtQ5NfvJGES7IkOLi1Q8XBSyICcTrbpkuroIeRZJ8oosWsi3u9Cp/tQRw
Upih0Cgy81pmqaJzzXmrgHCQkMKyRiXc+ZUSCEmpoyHiJRWmVBTj8vacdSQOSRpPdy3MDrbKo/8k
cugIL58tWmdLZHgNlUFoRf5+rCJTt3O2BUZCQPy7dm9oLkfYzt7/D5gIzoMjSNz2pg/bctRnutU3
bF2aEX3vNlSxEzpw86W5H/K+GQ+pumD0KGhV0pCLGOlBmjMc6q+CKGm0GtKt55VCkFjy419WAGo6
tz5nVrJUxkFHoiCLx8uQZG7kdAbA6r9AsgbHbbT0yX8ZA1w0pXsVCoTFycnN/pcjbxVhj7EshREn
l06I2McTnMy7vBQh8y2vj9hyBWLN2ZTTwYD8mT0vD8YaKGha6vISW7Yfzw72ZxZBNtS6KtAJ110n
s44ljagkPoKBVZcW1/QRnrz2SoGtp6vOw1DHQZ+Ww/5Gb/5RHdPg2pUKJsIqazI8UpWpfqyruPph
mxs1M8LAJxJhOKx2oM1azxIiAVzyBCB9U8rLB0RwHoZEcloQXTdhj6JyScY3ijCjuZnpPSun+DVn
IAxmaEsn78fAATsfcjLbYQ8THDvLVxWP6TiQupuXJATBS+uB2c5TfUh74PzTRHE2YKKjJU0Wzd8t
VF0hEqSWaxnGy+eEkynQUrWXEJxsVqfEQ8oSrxrJUUlMJ4PAaA+Q69yABS8IKbTsTfwSSflHRwGy
Qs46ubzT4fiDYpLSiQvCU/MD3oDYW6DS4HGaSI4Pp/BYxk+MtPnmaQSPYRtwk4wuDV8yq4O50gJF
t1itxO6MRBC7NmJTaPEyHkmJpGEixnT8uB7X5s6vrGAM9YFGbUSG5Kr6zlKU4VVk4LJec98sMxOz
DGKJPSpPOK5wMMJiM+SZG9o5ZB+DVWh/UGoKXQWCZNqgApco1KwnLg6xIRzNCwZoZwZ947E9oJLE
iAXVziHnR06EAakoTwypIbjaWozxHk5FUDFK8mGNLBpn6jLAIYJcgeQUxzwwhWlp5pkhBERHgikg
xZlBoS3dqoC0hzfe9ndfdUdFH1glgUgrpek33RyUpvlHfa2bdM7m5u79hHplCIS83ONLycShcCBk
VT4b7sbuh6FSA+RoERdgf+kbVsMkTVtglfwow059w5nDlogw5h0NVBiPYZEjYTnKQIbNbgYnGFu6
NJBoxwIW7eaLbOWimvTAwiwpQYyXTCVQZyMsWpaeYVKLRsUHRaTQ6c3I+A6AtY8pBUaRaVc+9+tE
PQSIhmiUBXHndYGZ3BNdL1d0UZEFIDciW49aJ9LSYE8Ml9QaFMpwUBT0CZ16gnr67B09rdABsol6
ZRXgglPxsb4QEwsK1wBNvpQIpPTn//QOev8o7Q1DG6WF8kvXbGaqIjg/iwgwQH0ldxflTEbuIeRP
XNfLVYqawFeCgUai0q5uFANqHzClQm7VG31IDd1Ax6CGxAPaUT/VOWQv5YvfFAaaDHMq7cQll7wx
q8xjLDMX8EY9gzQ8tV85CkjSktqRIzWPcXQcV9lwI0JUj9iUsMAMYZ0aTpicJjqpnyC90mhJzXNR
TvYuD0iRaholCMQii5UseBtnQXbfuLmNR1BFEBA8+qXIjPGV7mqc/g2CyolMAxQegJCduQ5CvKCA
LKUMyJPX0cwVcEJdlkOAVa8SEOR4JsH9x03JPPBCZoFGWDBkjQaIl1Uae72i46WdmJLGcg7jJw/S
UhFz2fObmlOfyVok9WhKxkU3kjiiZ6sl5UGFGufFOAen3lt9jbVIhxqaW1S9sMRswPKqsoTA0Kmw
wqo2IbK5YwfZq9eBp4tbNTxoMNBI4X3BsFEJY/hwyS6ckkV1SH2TJg+FRJFF9TyxoS4QQiqcc8gm
Ob7croihFLGx5nmzLveovmEC98IEkEQze43jjc8MpJYefFVmSR8WLp9pkGiEEACpGQ1y8ON4LyGO
Ull/h85UdmwF99o6CGQP9QUxPB35qPKHrKpMceYFmnsaNBzP5BgSYoRIIDiLGG/wzCNgdAeeORLQ
jhDlCiWuQDDeZFMvES/ddSLZxZciQarOFTIRjgO+kcyL+1/Gzm25jRxZ1++y7xnBM4sX+0ay5Jbd
PWP32GumfaOY7jVNiZRISZRIiU+/vj9/IFmkPHIzEMkECgWgkEccCqVWxUgCPiNwHQsffhxX1JTO
n48rMaFD2bdMHnOg3Az5JYUf/dqG2a8OorxqyBiH4CFS2fLH2AmhJZBqpHk5Xd2wXJppmn5tLbEk
b8sjiqEp7eXBokvpH8dI4PEMQTIRZHZ5wtZ6eephK9wLpEdCu0/ATZAo2t5LdEhkXv9GbxAF+pK9
ovoaIhtfYmhdxteWTEMazn3V5FUf2q3MOl2zCwf/zl5xdXtdW/12+49ZV95h1iCc3vd6TB2phmag
tHigAER4GlcGtM4Pp89av7wxSoSi0usMJQMgjTvKPgY3RvXCDK9eLOChoT3nMWOstGHDAar7Bq8L
K8fdyWTJCSkkk8VDa/EKcW1ChxMYHCezdP9seu/NHUA0jBdasQC2A9L1NXj8zZA887cPdCRxv6Tu
1Sgqz7qyRvLZ0NA62hQN5clrg9Xnsd7qLnXfmj+yn+tchZMP+hkeOuxbqnA/u3e738gBU+QLyFyk
mCJ5QRCv2KsdLQ7IDq99vz9dBvHi4RJ2v/nx6ALSwMUBFEUtakudLjpga3cFdoG5CeMJuaHsIAgu
yVapx3bfyhHdnpKIJ+VG7+cpDEC8JvFPQ4HxDAVlbZVm0rJI3AMuk+j5KXCrHZdAOkGlRn8ZT/rV
VXWXD7dwHUYAahpHTFYZyLxZUslOO6J+nzob+xuoxG9txwVibkHC8rHNqJwS1INUZAZS7u2XbAZR
LSRTCfW2mwFunuSSEXO8ZYBEXB4gifZ9sM+s0zG8DXcJF4cT72FzyVipg1LWEJ2b/KwhF5IspZLH
233KMnhc9AlvNIx7aLGblJxkmSRd8kkOLhuubj7ozUjVp232/ndDqyxmXu6gxUCuk9j82yTV9aAO
jaLrxFTRkYCIqjsj0LPBfO7hmloux5WUs85FZyuWL+QwX8d9MYZNlbnXohZtoNV3S8BTp1piEXaq
qVJEHYgVbS4+WzIkF+jn0riKtx4JlMcPphKL0wmkQEToVV+hAbXCo8uiM01L8rlLI40eFenrGxTu
3XpDpRX56fP9Fhayt+/wZW4KlsoiuAXcvAfUyU5l3jj2PNCOkPPo1ngQ76YLFHbi8f0Ehvko+Vik
qKGcNBY7E1vbB5zFUkLjYuchJZKbQlVQnB1pSN7R3S/qknharnZv3y9utClRRddzorzZJdaRY33Y
POpHLEx92FuSFMqgeKBpA0KwjJiyYlZIHl3gHVYttWT6c6uR/E6E7oBpgLYVFOUUIeXbUCRwF9As
Dxzentyusaq+ouphedRu0bIkcIMtEbaknMucFSgpAreA+F5ZbJcTUM0MMQIhmDdDCOkEMsZTwrSO
AY2T1SlEyeXnBad059HXXCGL6BYdKD50HCY0gYIDSIPCNQ+oGYBCnAY011IFiMsjG1HflzhIVV2g
BN8XMoDmbAmTq6AoCnEtiaiZjtSygkGyNMokiHeiyAPN6FopEEQXYuAaxcCHUYzvbrXLrCi25FUD
q1SuRlPbpdU2uGxLzt7RJjV7w4/je+tds1/ZTucL1OQqnYPb6uNynZpf3e7vapFcngmMAoDxcKB1
lxgoPVICo3MZDLdK3BbMHmxcmFDuQnCXBciKfO+EwF6hZuAoMVV4EKjt2FwoF0itCQ6JekqHuEb1
vNtbaElyyVUxNd/8FZvRK725zJXI6wIiv6klqng/WGk1bQobgFxJYG114pkMqo8SqsLP30IjfwW2
JeqOmsMl4x+eLlcs1FEHMm1RttXB8ISWsN/mbVsBr76OHqUT6DU3q1UJqDVQtLC8UE+KH4Hspczi
+JWYk60rYhMo6bpD7wug3faPn/khsYY9mNDWgKQMhHTwjtYYsbn2iOtZ8ugpj0hK8eFQBdsEL5Cq
AW2dlouxO6PEHC6uy2QI5ZKW0DbfQzRwEBodQ0xi3BNzjDmfYYQxOungGrGXuUf/M6nAFSDMH+/I
aH51vPz5P8xH1klgciqVMWqZggiEiqnWNQPdFFpphIEBOM9PNIel4CT6qAZuUYEx7gUnnWDEJTtz
QpAMLlbdbwZS/4Z+B6pXK30LHv1eLAxJtg37OQUXCyli3sEkJM1vsLgqIA+hCmE4bFMwSeGTUrCV
ABDaGgopxgZxBCU5hR9h5bo8XXS2JRcIvrZjqyvIKuqBtBnv0D4oo/BqapBnyzFIKC1i6Cqg9Zah
XeyyZ6x8bpM0Rvx1p7pccb2P2b4rJinj5crYxQbjFKsQ68DlUSsn82R+VGAGnphnlcXcoWPodXqN
jLbjRdaCTPI8uCC6zN/xlbA1a4b2QkW91CC+hZpzTEnx5V7OfSFQNZW6AXSbGaK6IaWG8DREHV5V
8dsqoVa4yX7e268m9LrfeWl91Bv3msmQ19YHg97RS+vL/mP3/rb3xJsJOn3t3816fAEJTejLh/P+
i95ySYqadMAwRFDfVAFCI0jL9LxxCXJ9qzRow0RwWdD08YbxOqEkOGTdMu75urLvwdPCzP6Tw0IN
bmFs6SEkMqYIUyAt5xaYkGQAsdCJkBZUa4h0dhFEETKJ28bpcdIJRgxNPhIhHyk/IEZ8DGV18zJb
LS/+9///v3hNZDod8vXjKafq8/nBo09M727vtpwsMFp8FlfqdR/o0DycLP6GABGqibU4DZs4ZQBi
mA5JDQmlzyIOKpGbXf04I1DGdybRoJhkC8nyblDca87o4HAOUtG5XmyR8j08icqKGtgOkGldl1w0
48q1PT2hG5Gb3U+DzxCIGPRiAYQAecAJUAZYDQUoGbs6NpCzDE1OZ7K6IwVqdi6bk+nLV71fB+kK
Rat2lXCKtprtTzK2cau8Nnybnv2RTkI5pOd41O1zVsq02+PTUf3jk1IWg/vFy/X4ho+ux2wIXAMF
qBGIWIkydQqA6N4L5oJEbj/8N+lE2Lr5lhTjg+uTuyHHF5ioJqeUqQsnj5EojzzFQSYxSzDiO8kP
CwDLZgRHhjeXWqYlIsiixCuei/qtk0MFHC0VmWPKzWVrKVvVvDqkzR2xfRN1UFimbNiWfvB6Hdqg
bYhD5sUgYZZRD7BRsfwVJ4WrrfUOYnANyQ7G5d5UjH8MLFbUesLsVrcgcBPXYTHXav7U3ca4BkKm
OkENGoucLpybSODdbN7QBiG4mFJA3BRF+SLQ9yUM/RWAJnBZ84xcLJZLolAt14E3G8aFS/Ib616t
EAqNMMMRQIsRmr/x7qhReDTmHDBeaJ9yOV0BCxKpXAZaH74tNnyi4jtigyUa9/qT8QjRObZJV8/X
3e3TZvUVk4dcpNRYZFpaUMxs9jY/J1eLgXlR5vDFjIwa0UkG8KV1W1vD4UjEloTY1AIDRQRWzbVM
3VWXykFWHPmjV9ZRopg4lxRluKCWt0tRLq+9bhf+bppBEGRA8oI/K7aJnV4gVCDmOO8O5cbrSkBz
iHlPDFE+nwgjwyjwMmnlhEji9getGM0PYoY6ERHsZU+YuzRSUYH1OEZuV2Z4aW8ySVhuL5ZymxTs
WQZyyF5cDF+IfzgmUMDbbDOIL8K90raDwbA/5qtxw9G4d3j+zuDyatB7vurDNgx1Gvz6ehg8dcIQ
Um1ljAqfmG1IS8RqkJSwmvImeaCYiKHZ4ceVaMzW+JFSBA4+Xh3VuFKX7voSxvWq3TUlyVmCL2fc
QA5kLvOhZsGtbFPluplAQt3zSK4UEt9dHrmuycQ8J1diXgQxorQs3EUBJ1dnN58cs2MAlCWBGTm8
UGvWbVkBb+lzo+00sXAsX4MkbjYH7kPZHFwOrTSXA1H9bBbTvWww4lDnBZ/OlhSUrUYSBUxCbJgh
2fvKQBzCPHDuL7HQ3/EPgJ+RFHF1OXwApnYs9ti4pTI60UCXDl62FCOXVEvbXIkhKaSDF7fVmYhX
E0WGaoSoSu2uIVeRSecGnCEat19qJYm4StaAlH+yOacRt93mCujJciyBhLIONeHSIrQtL9fsXM2B
NbwhV6zzQ8ZjFtUlcDmLMk4UpIoH7OYSjLwt2f2hXo8+luzemMM/J9MxblS3eyjZD/ePi7vN8/Qm
JBs2xi4gpPKRY/xpKbb8yF6UqSfLANl9xZIVYueEeFkw5kdjYhyJZxxIdg1s8y4X4hvCNMZTV0A6
qFdT9h8Q4WaCrZXltioemuYEoF/ytJmy1Pk5mj9n7DX65su+gUzORxQZU5S9om2ZY309Xj6wmcIR
wwGv22TBzcri7OKaK63uAWVchX6IgVYxOpGL3DDznv2FRbxkMttX3rbgwqrJyWkuuRH/zsUhYpZb
7kaW07qVMimlTjZRjkWNMlMOQIjC/4YWBPCQZ4mOxCVcRQpv6QqSa0Nd3FFBJCIztSCbTQqPYsse
BUuWpCDG/h5l+H3O1pQO0uYAW4AAuSMtLFFzDIlG3paU3lgf/T2WlNGkz3C+6U+b/vhoBLlcv3Qf
Hp93T1/XuaYCH5oVqdEcVvhMrlPIAMxYrVE7A7iZFe4EJ4CEceQfHpS2P+vefay8GKMDbxJuGwJZ
gdgQZkRKlk1h9Tgh69y0FInANFxKaI4Mp4uJIeZV8I64vuqPfhalQyfbQMSB705Ao0J4QvIPFHZw
OjiXIDRR8xKwTrtx0TxhRetBwX6HR11jsq410SHr8Penjr6pmsQ3CxhWr6iqzbxmxuA2EJQbk0qe
B2o7VcEy1TWvZ5ygkrjlB1x0dMC15iHwu/n47phvS6Nu+0f6ttN/ebp+eZkMv9qrAMJB+7XT4Bsr
ueSXNpJcY7WW0KpLLgVk/j6jHDoNJn/ygZFghQDoEGs6GEV6jUi86FZ0HEygO8QuoFwv23Ctelra
AUrDAMB1mc8O200cbjAMT77wZgwEGBuEW1PaFqpWNXgTL9OKuYM32bPNjea6VEIedtr1BvrQLxgL
Jirstdc5cIZXElqmvfIV1/CrzUZIO4i1TDFspmOlHhQrK4KxcAuVSPFA0dxH7UKsv8K3D+4rK9Hm
3Q2vHqsmzgXHMmkh+ge8GB/LO9Jok/5o0OV7egN9Uu9oMDh4WN0NO52m82m/d4QnsC4TS9JoLLv4
sy7WmzPrSiLX4UeH/bKgnzY509Hi+BOJmQzYlZv1cW5sK6EO5+ADB7FAvFcRXIje2Jtd8wLwaXt6
P/SpYbK+4jpUV/PH4ovtZ0t1FTYcnHb1WYzgQV8lRvBkmbkIzoFnnG4mhU+IgicSW5CJkeZkwdwO
a9YCisotVoKCTjF9gYmIztVBfJvKjNFe261JfzLhVOFm1G+amKZunSm8eew8Xi6ZLfuq17pEX2/U
gKwQFyrInDlSt2wEG4s+4WlBXxArHiNACGkIwiVHzQ+kGyFRxUPyAV5QLDAHRgZCyyxe707ur8Vt
vtU3Mas6+9V8oiL0ybJgnQBMl5HoGbT9W/CVkdpclOoluMlX/I0pG1IgvObyPK3uuYYsA6TFnebL
9S9DzgkJP9BaCjyDFWJozVSP0ovh88kaxmsUlTnhLKNcASEKQmj5VPDlev3TQkMY+IwcYUZJbSXY
ZxDk6En6wQ+XD8HRwrMFUx+yDv+t3aHNaSjXrcYNqzJ3s6jSwkKUlhDcpEQctaRYQhg93X7q92Xx
mSTJsZSG/ZaRA0kpypBtOtVJdfdQQSJcCneUf9rDFcM6kiOBuqKT6mCUWpUK5yNmbgIIuVS39wmj
i6uspqCqjTwQgayzT7yox3/aErQAD9QeFpbnKbM4RcN/z2HBlFAJkGDZB5ICdAoQk9Jukba5tLZ3
hj/jW7kv5k3eVhzxdfFX1gF1MRrg7E56zbGnMrkdPSym/cXXsvPFgzxEFGVhbdCWWOMIJYGrcCKy
DkSygMxZSzhH7Lmt7+2LN+uL42U84xca/L7O/lUGyA5LFqsPT5oxICcBHBiyIh5ofodUaG9wqEQg
CpWAZcotiQXhCvXrqILOhXzAy+F7sUU1/PQuoXl5d9llP7jI83Y/97rfGVjEsKLP156Hg2ZydILZ
cj2Yj++2y/nXGMp6Pxh97G4efp7NL+hQAh1aD8ihk9WrNYRObK/v0uv0r5WA1JuXFgIJS0qCNFk1
siDNxXZzVly94mrFTFEklRfMLIBVM7nvLYNAOpluBzpAFpNg/ZuFDzqQQMd6A6IIULbrW2rc/yYB
kD4nJVi7tSfExLCIgCMiwB/QI5aODhh/OOEgudFgqNPkusPhkVv00Hnpz68emodfy85SWBvCm/GB
BLM/ENz8jn0KT54EywkX18uP67N2JqUdLrXrO31aIPyf7p9eEbQJCoPTsjom155oQUjp8aAhZAFx
1LhheTGjjt2gyPCu0YcwkmYhO/aim9X+5Smu27pAUNMUmYKs4+nF0wVERIqA+815qUqNpNbaI5ut
tBtxgpCgbGoveuzHZOxqTvqIjM142iBPQz5sM+jpWwstv2eyvnseX8+b21/XODjyHmL6l0rBx7f/
6fNCYRAWSIBwRoD47tDJUSMJQULYRDQUnc/2Q9ogQEpbcSmqiFWy8YnvquCgFQExM4Rc4PgF6vhQ
cJur08fbs9V0o3e0IIEhiJWbyWH5AmprCt+aQqEhUpamHGxIlPRV4HBFTQPg8uvyP/SE4yCPq/Np
mZ/8gTRFNx+TARIMxw1fs2fIK+3XIsN8O2+Gq8vn1a8yI5KX3hfToA3bvd/G2zQoSu6VF4htofdj
Tywkkcnhu7EcFmMdiNmBAA70v5C7jo74key03qArJPm0bbAnQR4oAbIYc5Sy9z/xoRroQDLCcfdy
srs84w2e2eMZZEln7IgylhQ7HNZ7EKJNJGm9mOmy+uusfv6zEJAv9Iho9odCH0ItAsqPEAb/L1j9
3utB4bAZMlCYdPnGBbtWplpBbNHrYTp9HK2fd9PPRftBDigFzABRwOnrNiTqAPeTQWRoWX7h9awY
eh3cs1TgkoJYoi4UQBZ0VpMnTelv5hxXPzezMwlJ3S+GnNzePJ5cl8O0KQW6cj+INWEpKwSMAnTp
u+/nWtOhBgngRmzJBqejtc46J1adQKip7yAicVoclgXzPEIKXdALkknRQTg+tCSaxV4jk+1q9lPv
N3Usxp1e9Ve0wNE4dCb9ZhVZikBX1lN1TXhuoZwfSOhUjtyhhDbDaW8ynXa7E77/FRzRonjndjt5
7D51h1/KXIYVpYhYZzXDMaGZtNH2rG3VIDt5CSAQ31EjkJ1oCK7Rat5UuPbUmlnI43vNNeD2F7kK
p0BROY6kmqNchq8BofxrGYfgMY1knrA5NGcYX8d2Gk1mEUgCLjg6nSz72XK4LUxnADNHskikxXhD
Orm8w2hmgV9A6mIxHNJOJlpf3Tg4bwGyk83aAvayz5o3Vv5Dj6wvto9n4j7uIAqkSKD1exsn8Uh5
kGIVEnOkoM7CICeMgy8DQ604BgcYIbetNCngP2DB1993QelMR/0BX3bhFN9+uMgtFhysXmbL6/Xt
MHZnSRLq25jmwlQ0RBOHIcx0IA5wgxGZBLvM2uGVGasFIR934nABy1YFWAtGqi4XfEAeIOH22xOT
4Tfbz4pW/WJc7FMmRLlZFyN0+c6jOYu4EXnUOYyBsYjAS/hc0BjEfGXoFHNRcsAeGTIp6K0HdsLC
5mskej9tGZbWoEa6pLOMnQrQGQ4BKpSdzjJGHgB7Why11dJXkPrHCqf/2jNjGorfqBl38Qp6+iJh
i9oPz1c3Ta/TxcTEdvUCq4WxnoFoqW1M1PSeiZrSQDSGZjzofigIVVpENDGDYpDaDkEaoYaPnUq3
YDlir5QpJbKGJw3VErHG2L/lbAKRasRUg16JkI5WIIWAP0CXm2L61pqNBjKFrHOZa0AE2Th0KaOj
IBPZkl7gXIUeQIsk0AIOhYTHjPQRvHz+vdn88UMS9uNU7SObcUDCo+13D3f9y1Gz6zafNZsIxRyg
GAiEQrBsRZxOitOLVA7kPEM6otbpwIZdlKv3IiYPyWPMl2E9QxlZ6TAJPtEXBetmDoo0bpiV25i6
KldiBrLjvnfgbW1kPNI7gY34Rpp4wx+115+FmsyUQk5gcftzmaVtf6wIuqPNue6rPuZy/vfe+CEc
y7odDxbDx7HfDw6CozLrPJ6WE1Q9EICp7PXAUeDmK+D29rRZ6ZujfFQNaD6CzYxIH1TvBEaTuEeA
X8quPPgSNqVSe7mlTlpAJaqzcreqqq6RlBgnaLo9CdWGaBgIXAzko4htN9hWDUiT3BiQ9fb88lE7
w9vKh3S301wPExBNlqfxpJg5gIT1x5c7vhl8NZU1zAttfHPFbOhfnlvHKX7tOjV8qnbQm7Axqjc4
/l7ffHK/vercoMk0tw7TmxONAGHJhPDN4vJSH6qFM5Wju/1cpOMppiXLJofwtSgnb6SQxTNLsnUa
HoRCHMC7O6xNaETusF7UTBCfA9z2kadXDtnV+l3nX82/Y3MZqh7d4M5M804K1dM07b34x6gXaFXO
3dE5u6azLW4FE1NGLB6qfnv7h6SCkRgCQSOARUqetZPPMmVY1qu3X8YXl50LMVmEcvqRLaW5splc
at9eshu8lkwHx1nLAs1xmvKDF5pHOr06eZS2eun8xl+Dgvrowj3wptSsi1JLjXVSi0uWAw77nd6c
sClK+fEQ+Y6zzHg9NI5UXIIRH52P0bxy6HC1sCtFIdSpmueTTXPuoQ9PbBWgrVou2PIF7qGlbYqf
1lIGtLwDy8swSEvaC3Ae3uIEgS1IpCBFlhRobMIbMSwjgFiAj69qh0RKlyj4K4H9j8uYTpA48j1w
lxeroy6YFFcOomDRjGxkyGp/4EIODz9jzML6sOHrjN1xn92Jw/FwejSLOl9u7xfb28fel/JaDRUh
EG0rhCBJXmJJVkIVgTwkWthg4phgrbOsydep/Ossgzj6G/r/8sP97QfbAQ9LkttZTakepExCeCZm
A6IQW4lhIMBJBzqYFbyyDld4izZKOvUtLGG+NwJjEJI9SSSYVX0pJQSGaQeuEgXCMox0BzpeKyb4
ijfi5UxEqe7G4M2td36/I3nLFGZ+NlzGmKdNfQLdwQ1jwPGXJmt73/Mle4Nhd9wbNUxcHK9udmaT
yf1ucjf9vNpMRVLInhDkcdFcPHT5VPehBwKlTVxTFkiQWZeSqt5AKqzUVsMnVuHCxy9kmk9j/qJu
39qbbsiVFJPCkKmP2YvZcnlgYE0k04z1C5PWNEt9BqKdUhZDOn9yHx+SBxMlQsQSWqYtdKYF/b5b
Dj/GzgY+lH3/Oxd9vY0U+dcbq7YEP5DP2Eh44DGOmGRgJhYZZWa9G0PAttPfmT1cbfuz3RfcuO4T
6/QxHWsfrkx/XJ2uXs6KKDZ4lRJXAsQCikAQ8dCelR0EKXVIksXuQObsiGlL08fVqYUtIefrooOR
HyhqXwgcUSx7Tk1HNDwkgUhETSFEJxFLlall0wPujSZEi1MTYyxTDEgvG0K3wRN6dXs6mJ/kyMtE
gHxvE+HoI7boSNFg0p10uw37PqaToy1su2Y17VwOnl+qjjQN9hsCYAIIMvt1trgYruLlRFMgiWAz
P1zrEAOTwvDA0MfACwIsmnCCremA0nR1QLza/DKbLuMMqZyD2ZEdIhUTWA1uqjYMoW1hdnx6mVCA
LnffA+lad/xgvf3s/md63J3vngcvIlANFOkEJ1oW/ooYfGfgBAn4hHAzZTa8P5gOjlYl5t3BQ2c3
uFp/QjkhCW1d5eW/6jLS1Vykn0GAkMB9nkaJdHd+M0RJVy8rOr9SgO4klK4H4YPztjJOunuen2xi
qmKrLTNIQHD9bHMupwX1R/nktB6EdOCGbUoWTYjauIm1LHIz1r79/DTai6JurBZQsyNkIJsDJYIA
CfaGyO1ANSCujPvV9DpTTK17OZWQHm4dXy8254irOQWIll31Y+jipPXV2YIRVPXuLLtAgpa14Bmz
kZnHEFF9vju/Co9nxQRceDdmm8l0fsYNcI+YbP9G6098jMSs1la1ZjIZx3CKqubVrSxNYI5VtHR0
eb2uzsf5vogxZ9fMz6icmwfT4VkRYWLwDPnUemscFhfqLAKI6qisD/JQnuPQRTPjTyDnX9l2hsI5
GjRNGzTQoDvqj5rJYDCJl01almA5Xy9uOtPV5HPskKU2dA4QIwBi9yzVDp835yPnts8wPEiM4tu6
B/cLBqrCw/NThMI32xYgwclASqYuEPoKgXKPEQVXHr3Fso/9uf4fpwNnndgTb7G0TNIKLoAT9jMD
mUQq7QWS7/Lp5/sTfaGEysmQi8VRYQClRnuAfnynlPSwfpSFaJc20nQejKxurxHfST6QrB9k3zz6
ivYAq5KwrFk+Y1OW+6Q2yv0Ux3lQEcW6QZRpZMgZebtTVxe02YOye9n+cUq1JPn5dBV7kcAl+XWa
RBIeRkLiXe2xfGC5UEi5/WCsgO2wzQFWAKG28CY82I2XG43KTLdFwFJGSbbrFFa0Hn2lxtaBqicI
aVe8tJYKiQTjUoDzPms5+ugDwXqJpvJY+22xaKC0ZMZjN76rpwXWVlzhWazcSCmDyJZu46ozW3c5
v9buyzZtSKtqQ29XAsf4Uzo2VHCkutNjapsWS/NWqAeI0aifRJLHbE28bw5SiFj37fgu3667Yuf5
UWlZ4ONk+68H3tUNQ2N/uPaoO3LxYbstp2KKIyLwXCCUsdaKjWOaJ4s3oOvAmttJ8PTeCxOEdVsM
SPeF1/q8EHnk2XueT7fW1UO3QnWZB8MPVPON6Ksxy3fxNaF9T8RYgRtJseawgFgcDJGUDBQALrmg
wZYLPZb3ILaMJIl+KNcEpJVuqLq3WkEQGid2Yc4Gvwlu0jdqxULhqK6eh/oWlDhpqqEeF0AcsDOQ
gktkpZBmEV8ONnMBnRuY94Mws1fXomad33FxScM4eroRqVqyzbDz+12XmdvnmxOMEPdrscqNlHOh
yurQ6PLppD/VhI6roHFHTSTdgbaC7MdA1CmbXBfOZUcZgW6/6Pt8/GFaUbPzzZeyc80mAGpgFqQs
H7Q6BB1wpcwrIHsFiVVl5kvWsfqDGE60INAp4CDUANSc9PVPNN3BzQWXI9HaKgie/UQnEZ1/2GyZ
u6wWOSy+6mSvBqkOqm5T9gd2m98uB3931VylXiBRnkePHzk93gNq7txZyUdlZBV1rpgQC6+FiG/y
iIO7OR3QN6zntyflpX85EdzFd14fp3JIYtv07mza0Vuy5gwgxRsPzuAe+kAH4nADl1SA6/+mT2lZ
lBB+ixU3Srvzh0wDuQw7xOIqMXOhIVHKBZpLMkpi1OtWAEmQ7jdXOTNJGWbjR32Hg/vFnTGJDvcS
3Q1Xn8RW3kMTvtPkelEopF6LqTMgndUO7rXs7LxECpk1F7W50pvWsJTdENtsIOZzv+BOBEpyE8j1
6Dz2JjlN2XY6q9T6pQ3hYqIwstmZnLBz6hp5Cs4BTIQczu2ssP10dLa5PNGrI7jlqCKUDdDqZ74M
R5enMruD+FHLi3xep3WztVmWRxZv5aq0DK7ZKGywL5PGHFNyBl3udATDc0+GZZX7cPkdipohQCCq
oblBlK9b8rMc1zVfxyk0XCbuQJXPwxMCUZ7KkERwQxCkw08bPvdfmr969flaOcOj8ZQv2PJCPifF
HI0HO8PNzfLq7noSC2lmASDsQc0mGlEQiGu6GSaVCxLb0V7vjICKCgy50oTs7YetyG+U3z3lg6FZ
OUWCE4xQsxFXFWaWNK5ns4hmgHeMk33vCsJnpGqGTe2p++WObF9aPTMfUVni8AOMGKIlfMmuRDUr
LS/J1g+2gD/Wg5+lr8wp+Ir7gyWcmtdSRyQjmZ3Eh3vNYP6JD4pLK0SAT0CsS5+3LGO+W/80e3qv
mXxKBybiymiLAzVhKAzTYiAvWR0InKnJixzNRUWuTkPIOV90POnxzTHN3Jlb3540GrzaSCkWnXKG
0aiZDrs9Tls5XK6f9DuLwePNS7/FooPH9zfX8SbvvWxp8oLYaKkvqJpLy9qUGccWtqzWp5IRO9id
lAdHzKyX0KVniS7XBUpXsfy/1FpXfQlEO4qcKP0Wbiv1UqzSw39NL4rENdaWv2S05LLY1kEMDgPK
RqWvWXYPxqiFewlaL6YIF9RmV/DFZvjRxauc9CUZO/AFGXMG7JxcQgqc4aj50RyTLAnCii+8IhMr
Nok91FandZiTCnUy3pzDO/AIPNV72Z1Mnien7o7JP5/v9hM7Vg76Vtn6ZlFefqbV9Jkfp//0jtde
abQePqSSh/UDGSqzp03j5AAvhxnySDbrfqr243EpHxLX0ng+6uRq/KuTUkbkmFAMqYbIcuyvcDbt
r7ByT0WPnOxQfqSW2RS7SodW3FKj47ngOiLJe4unhY6OQMxwo+ZX73p/2N45Q1hk+BG9RgKdTGUZ
pBLSuatGUVeLhdHrfEfBzaiNOeWbYWSo+eXqEd114ZoyR8+ltyX91RsfIejj3ngynDRazT7a+L58
mmwft0/3o8/HZyoNPzD+91P7acFBEEOQlM1cUeHF5e4Z8iehhLUc4BizGQKYMijuQQavrs87Zx7V
MJKxWi/zwGH+q0dY/81KQIIZCg4AMR8YWnlrzKCt0eHZWYlKZJJSUK3zrGViB7o4utfdXnua1Ld7
mlfvvjMHNh2Per2w/pPj1ZDl7OpxxWlk/djwZscQCruLE8piVhePXnYUBLkEJmLF6mkwLtHRqezA
Lanq/Zvxz5Lh/6rvLMGh+sr5IEEpKAK9PMgEevSt3ZthyAWjRNeMIiBKNUaGT8MPYAQn9bef+/NP
4BQkGDrDSlZTJaLofx0IJNFNcZM7iW7zubi+1QQqHLD/7h+0tEY0JColsXdVyyo2PGEL7gzARCyH
TrFgB59s3s/nV+IdCg4NU+qpeOxkcqSUsPkltqwEX5FEsFijXnYbvOJm9LP97LfZbTA8XiVFspte
l1PUpky3Dnnv/NCED/p3N5vJ7XpU91ea1wy3TezLh+vMbEDC0/iEAGJOkzUNxgPRUAFepKXcY96V
pux+2ww5MO128bFZh97kap1EDJR7+AdSkhHjQAL846gRQ82UsOMilEySQ+P+qlLp3uxbI+5R8Ohl
FDbjr+NjR9xoqiMzjwji9hineYl4UqklbPujreBzGmk+96Ra5X0LhPRc5XsQeD2jxi1JOgEnZ0XK
7A1zkYspXwcJBQek+PCRXPBx8SGls4XW5JjacCdmRxOllTxSIsWBf5agtqegiLZLBrfMSkHzLETQ
0Df37wezE2toZLjslralX/82+fy4PfB3sfAWWyRSTxMv6PmxLKbgIIbkKSbcAgU0nY0goCqunlZX
F2jD7acA+xnWDUfV4iTE26AkU4dUxgwODj+CeAa8KLTIasCyZGwPD12px66KasYe4DKFodoXD7wa
wgadmEUDeWEv0PUqlvddEzAR1ZK1Urcf2Y3AO+Nyefbiy+W8CVtCd4sv8Lk1CXDxsLw5ue7EPsmq
tHLqR0Jw+ahruZdn/Mv1bPueAx0lKmQkvK1f2PD22pw1bIHr9Zsxi/tNvIPeWtKZ93fT3uXzXe9z
OawL9kM9wHIIGNDcCIwZCRIIVi0g8GaoCfNoSh7RNteaidcjNEt4FMTh0DZM/uVlZzOvr1oOSRFS
ZRJWtjQWHtdJFlxEMJWxZbHqBm9cD5xf5W59uZuMZKcaI74vC1D0w2z0TycDxUuHB2jECIMrDe+8
wCpUD0eoEcezYCSTBoR7bfMMzbx2kBkY+JSe6iGbuwzbGcGZ9AJ6agbxKv5RnRwp3BbvJsEz8pti
rpXlzOXTO73XYg9qcPmsTQvmKTIuG+LSvC7SI1myMrOTDKw7Q3uTkQBuxBB+IQXeIVumGHmbZ6ea
WGnvR5FJnDCu5TwW3jhgfHtoEjf388sbHN7eZ6r0DnQhRwOAMFdmyYTsfgDHDmZoRkxxzzmyeaAF
krAFLYNg8sMkZrU2NxgvLFiYw0NPFhugd6oWDAJRSO4lL5CjVS8TE+j94yasB4Rl0WtyH3Ng7nuo
QaeCmxp2fEhJNUJf/FBNMJD4Tp83/cmIaQReNmKv3lGf3w6u74fDx91nHB6riOXN+TMjmlANAOuK
ejSE5b964bSH28wLmHWiHo0BPV3G/Q4279yNi60XcDNAMZOuzEXEXEE5NAcCoVmGz9ectR26RXLM
Z8EZ3Pcfvl4ufyfuQOqKqXQi3NBOBbeCWA/ZQhH2UjqlrmWClEFNtZfQlLC+vJE12nVPby5nZVFG
FrYulUBtcDkEYFYBhpA7AxIHXiAT4BnR3lDIzRWJoJhB4dCFIjMl+uZEbJXgJ9gEo4SKcDFGYByi
Zp/OZqEJMIKpkxAa9T49Dv4GN83Wp+PpDwaszfGb88gwfDTu99jPxOtDk6N3FSeXDO/umm4/zA68
Qz3moESqA0oylPfmAhjDXGBI1OxQhqumK0bEbICMkmK4l+CwI/3OCZ9q5xIaW+RGm8c320Gk0CGa
CZzIQgd5WJDlDLjb6XAQSEv/G3fP1xfE6hZcd3fp9DqAtfa15LLgBfK2mhy8OmjZfTwd8wJvdzBg
09KRzI6G6852tul/Lv6EaDmuI4Z0pD0YMDQhumyeKOtt1QHgAoH+RkxXs2e+iiVvFZulGQ3tN6Fs
ML0f6TIszkFDUM4TDLXh1IRxmTudoDrqm/huHekg0Hp2H1+WogYCrInWt07hsu/PUriHG0I5USCo
mKT1VjisoYriYcKfhoMUwz0R+8Tg2OwThuCIk/AjZxfJV3DL7ft+J768m+qCROmNYSN2sUNQeClc
BLiFKNxCsFIIFuJzguHoJ4y2ubEaSi1YB6Gl5ufjRlU+p2raRgBZdEYX/JXWsKwKkTwEoE00sPgt
ZZ/CTfV9S1OD/2mYmzq7YgNNnYin0e0ZP0nCgPXr3aNW7tZyvy1ThjFGojs8xdj+nKlrMnSnALNH
cNpaSpunIOrHWbCw5UcsjxdFU4ESMb7q2joTAV4nnqjIsQ6nEx16YkTthll6D9ZQrTjlRoX2te6E
Ca00/cEpR4EWAjhzt+iEN/WEd1E5tNnEyi68JrHRwKZ+L5MupP4d35JRbUdKo6r7Uuehz0UiYc0p
CfzB+VSNyi9SaKVOXEcGqL1lAnPvtZHiJhu+rX94/fi1zzBlygI1Pxr2eCP92E/rPNzdrbebSR1a
WMdY2BHMROB5y2kb2f08ml7A6ErT7m5ev7X22Z3y9lRrVY1kQh3tcweuQjlQxXJSvDq5CHUlofCW
Vy9O1p1fLVfIMDzVZq4us7aF7WI9oWwT5zyBnEbb3L0b/XPPrCGLWZzLapfrFMtDOIwSRE0epN8Q
HGv/kWy2QLAoDIwLCQ+7rngqUFpXakPy6xiJSkrN+6FLVEaxXGhtOHGpFE89dkzhRhANp2N9yzJR
XRHv3ggvpG3O7IX6O4XmSfFjV0ZNzAmloT2SQLBhAWIzzesuqF0cfAm/ipl1bFJ6PiGBFFmyzt/d
PuDxXf3GsbB1NY5CN/33p2ru6WIsp4rMrub277OOYiq8es8gpFAkCJBQJ/jqFJQkWQ25ZDvOXzrr
RK9bHg1mDoTkyEgPrqazm9Xt8vKzxKH1DShLR3YYHO8geYgxzOPufCdeJ8FOkDnSIxk4HToD2a6y
PT8c0phdzOhmIOE+ziFsF1H4RIk6ZfpQnVqNwpdKryNb+MXpMgaRDmIcChjxliMGr3S4IUg7FKKE
noLuIke8m0I6wm8CmQR6lRQMsrytsTgs6DvE6HHe3mAymrCIcryMMr9fNA+r5XhcRjm4I5vbpw93
u/vyrRETJSFdv/r38Dn0ejsRPDUU+p7mG5IOkjBvgcomLleNmK4qv0XggwPiPIAR2VpKbd2J1xT3
yzneP/c4+flA+8XWN+mBVsOMZ9uynSB8H5dDjsJjUixeGSxTkcxvDl/ibELfQItBCDwGuB/GkGi2
q36ok+qciztA+qe343P+9UixPAxexnj1hF0ycpX06rstOM9Pd8eCMcw/3PG5L61GV6YnO49KKGoy
dCRRC8DwenSGN2T2B4HxGQkA0Yc+P70/ubi+gL2tKYH2HoAwNtBq0hBur9OVyIEYfxBLIxaB2O7k
9Lrjilj9pMA37ZR1Pdb5xl1bnJGpueU6m5CNsBdx1Xx8YKMInyav40yqJAx5gWp9PhztiicatqUA
6qYiIE8LXE+wQ/MFO+9iU3b4mnCN+czbfukldSI92Np2apzeJNisyWrFatPj2eTyzB4mD0Nl+WA0
M3uSZhJ92p1flvMRSCieGFvL69wJiBrZUlByYuPdrKyBPAQ/VNZAaSQCCaZS2UeSF2T3gkOW69MR
r+sGb/AQiVCrZo3bpwhRCTUY6v6Y1nENVELgCYBoPawPbNF269B62tD30j/rFsNDitRfy0EzXq2R
tR3qCJ2HzHgwhcSCA6ed84mWdYgRjEhyQriIPlz0WIu5URUUyErA6py9LrZ3FEgJQE3QvFzdecG9
2EntQkAVcx8NdP490owufLxbveomkw1EJ+B2Zh86q/MB64gqIzQ6kAJchpb1nb79Ur4E9jD6lZY8
PAw/Uko8+1+xuf3meza335v2h7wAPhm+Osn5YTFaXb9c343rQUnU4r5rQ7TWUVfShaQACX7M8lRB
N7rRXcQjmF5ANLshyHT2rnMvIoEDKR9IUSAJQazxiwrMAzKQuwzfFUOmxWHZ1X/40EddoLWLuD9c
A34uOrCtDwM3q7uG7W3scc6scL9xEOdrTYWTFrE4IzZbzzN0F5MLbuM5XGpBmIm3Qs4ijbhgPhmz
Ki54yp9dkeNpdnSBpf3lX9fhcRwsKrUGfRW1tHMbAbwNq162ryJ9LA1Wp4BQueVdXlKpk/a4ZmsY
CjJCoSDADJSHCnCp5Yj01ATIgL4/iagMR89a+H54Pl0uTryERNRiYmj5s9QYkuJAVEjIqFnSPEgi
iFnSEDZ0yqE7TcaY8+f/VVmcbYDU1oMG5ncv7zr9f5i7XT4FMnPVrutth2z86us1msIa9RrefOSQ
hv6r04Ue1rPuYjzpjDTVL2kMB/n1pDOCxFWChdY4O9rYHRkyW72VbnMqWeO6IawI4qtxppC9Z0Oq
RFIzcFPiVMMIBuhgOaYkEIROc+LkBvpyVve6ajegNqOdkbwOvoiLj1DFSLhuy5FxjvUyZIeQchQG
eXzRbFafJHoMcuOcnDgIKZyfeN4oCjH1axC3P/VH7154t4dp8RgVl+NTVGjYehCJegwUHjbrk+k9
fYhZRM+H+/DH/gVqpMPCI9GgaZ2m3Iqdnj1gRjnPLeUoc1IK4uMoB8QNnnQKCzWgzZA71UMTDhy7
g2euWsx9wX3NdPvVj0I5Dk3npZznQJ+qa/y2UGhWpyzW0/KuDSXo2aNYcJCEIKHyaBYoc03AcqpE
KAirCR7eagJoHIhqIGoFYcTagRQQKQvm/7fd/31av5/dxmdr929D4UF43JSZ46Qy6xyX7cLAjWgU
PFg+nVqpIKYkW8iBZYXp4bGjtz3knugjWS7NbaEe7qRRtJR0t5c86rmq2Pc0CM4ivd1N7jU0cOUi
k3S1vQgtr46MYBVfzmqk+/KtKLNDqHhXD6QFaoQOkqbXFWvN9pFcFT4orSaQxZAHAjfkEVXKDS8u
R468kJlA6vsJoHXTZsuTQzmqN8OHkaKMSUH5L2hF3uIAI+zfY0mVaX3MtcnFhoN7OZhhxhHq5UtX
Rc9VBWI1Yr1grZI6BI51uhF01tHsOcrHKohs5hyawNwjxw7BW9CVx5Kx4yHgAOD8efUpHpkLdsDN
CGG7btmN5wnKw70d6oLqARpXR2B+4rUecIK7gkcDWTMfxGUiQBulsmeRCO0ltBRoPj+IA89PlqrQ
rSIj5kkQxoEUzR4xE0Q7BAOjZhDXBw6yZLcISW4zy9zffwqexV1k2SE3gW3d752dCM9nSIrrGs9P
F8ML0st3IKjPHjsE4iFoXzykJoT9wPmUkMxPqVkvClAlMQFsnChIOMag7kJDz7W9bX1739s+PuX4
3dGo6Y4nnDtwNIHbebgZXt5f8YYDzSxPUJtPSrYa3FS5+cTX0kjmMUiwI5sI9Gl4vYxZKhkZm518
UTNUyurlwyqmnXKA6dnLQzUhQ4FathGxrjW0bgAm0pZ/eJpgMQcxZwPBRWEdmQMZTeWktfo/KA4C
bd3/pjaEiD0UdeUdOpD0V+jwvf0OB2Q4niLcvNxdz24eOarq6Btc5h6gJ1XNPUD3Pz3vCRcUBLQw
1IaH7H/UcRr85mXzfiXjpxDKvGjvMH70cNHW2gWj+ePbm/Onst+Fi9Kl0fHZ9/Qr+P8xdq7daeTK
Gv5FrMWluX01djJ2kskkk8w5yRfWTGZvDNiAwQbMrz/PW68k2tjHSZZSLqlbaqG6qFS6DZnt+Kto
X9IceN1Nb3i8P0jdlYfK8D2IGr2EoAHCRDur9VGus9Hd6sLiDHyd/bnR5wVvYL/DFooOJxP1u6fn
6c449WSyvWlX6bBDpLc0eEHM7URpbQItj43CtA/p1mcgsAaQdwoE0c4w/hDIVkdWt286eGxJtWIH
gkt6Drs3xc1VOmGtZwizyKRTV2saiozVFdRyp2zyVdMfUEsHa/FHphVLdyETMgUkY8nO66xL1Fqr
3QebY+C85sFlGo15MQQ5CVwsSG8NqRkvWe6AdDI4R6B2kTvoXye+rAtf6Ul9KIVnQibYEbrYkCjQ
eRxdDLqj1ZmdXoYUQdDsWeOysYtDGPKyYSQVkYXHJL4R8jlI8E9JA39JpUK+2eP2TTqfgT5pj+Rk
Sp7QH7KruNAQQErcckQKf4qu8DNSrCdY2QrDgv+UbVkb/BLbVq1uc9jmUK3m6b40dgLsp7Pb2/Gn
+rF0uU+F08yIsZ6Pept1i8aA1RzQGPIEht4QB/W+cDAcSPBaa/32S+EW88xTzsnWctnunH2DjAGk
QOIQNnNdEBqim9bATHnIbl4CgZcMf288vAezeZLucKWRiXulmnWGm13kD2Jgi0AeGp9gxFT4lfZ/
dk2Yhqz9LkdkMGDV9dYnWzEO++vrxWo6Hn6y/NMj0OZ8qUC3Pyk0ugR//cNXytPWpBQfOVFC0teo
aQeauYxqwE/E20JuSJOqpcuZPMgP9yHG9Z+lqWlWcNqT5b1GSMkmIMlWz3nyz16JvA4p2300MYsL
n5hBbul0DCgN7tZGf/LgdSXdqp778piuGfY5Q67XGg47nZPOsX9fbVqz1nUnczuty+eABMbrJgKI
Wd0dJU0Ok7v5QZh0aMtR4NBscUEQRiY3XNHAtDoKWMydfd/G3UXGUXFKyH2mcREAd5zv80Fzk0qg
KBWCByxkiHSXGU4vZczjVCtwCgHJrjYVqa4XmQEevWH7h787D7c6Yh36vSRFJquV5+Z9cykFSdpk
N5B/2joa6QHXUFP9bzLzGRHuv3QO1dV2UF0hSuQDEnrj3dv5To5hxy1j4JKumLYFmUzfjHXKDe0P
1CiIP4TQtBAIrnidE16wklotpE1nMw3izgLUYm0h8/puMF/Opuv6XkdYIPSeuaGoPqIQ2KIHE1ju
LG7QunU76txfyEC92adpJZOQZwNWYloORbp8/DC4yBNBJEuksl+UzYKFMoU+WcXxxJSRCEYvCQR3
qOOMxEk0oY4bZFq7i/t+V3tcRYq81hciiCY47qZp0WVjddZf/NodOM/uXOHc7xbrO4bYR6zm4/aV
p+3e34wbu4fNgHYPsZs8cM103l9ihxltnKQPmwdstR3NuADgqa6jjat71nnUXFISmxgn0MDraeN8
tZAPKJ81kiTGjhnPRwVuvQcRsE4GzBTzHhELFwgWUKGXhckw+XjdJ9nvAGkckBIQ2h+kwGaDo0Kz
irSi1D4AGBtaAaFIkqQQHIuP0xecTcxjiCQYhgmiUUeypJBGY4qaSE9Mh8fMSh45/4pKfX6xcFC0
z8BvqA6M1YNPKbpu30/7D+0GKjWv9c2ClK0I4hKfCOCmrtUnOOnGbbqCQ8Z5i8k8qOkujUywCy+C
EDgwcDPQNvZSqlb8EbecnkCK5T0Xng4qIoLkQeqCOArBxSfBGMdXB5zCiBjzRGH/5ebNbBaHPluQ
WQJMDi+nyKa1y3WhQAcXPemNBlsxmNgsOgKzoE3lcpVPlEQxZAKqCmDuEwwLi4bVjZ+UEsP+lp2e
w2BWvYMX6wxq7gTWuRPOLMHMqf2UsFtR48JjCzI8ls1iHRQrNrQhi8nEKWPiTPMfuwQmXQ23SJrf
n7Uf3sihESdfWnlRgbpNbss8fRcPVNXE4/LEm/K9mn8cN2dPJh2pYKnCgR3A9e9LHOKHHXssfkZ9
OYlVYRawmmNKxYQN2Jn6nPLoqWBCHriTer0/etky6bIbl701zT7/ZbnUOqTOdPzYXq0m3TzLGMJT
uD6LkmUAWAQH/IThidrh1YmZQh/F4EkKMxRsZwSWKiwvfnJvBBV1rLkf+sXMjbxBMjC2woeNUwqg
lwoJcUEaTYolQ5cCzd4gqExwOWQcAWodprg0+8NhD2tSEJjEUSgJMl9zeUeMFA1PuzizKRAm3N4O
9Ydw2Hc/Q7jDcrS9kzsRPN/Zkh0yJNHYHmWBO9+0+7YacMCchwlOA5qnBT33DPYTbnh2c4KUqq7H
4GKr1rDT7p/40tbz1f6uuanYZ+UFcctb9iHEyQ+YXWg6c6KGbDpitcw0Fc8OSFp5k4/gt8Uy4AjJ
zrv93UXhBIgGbsJCi0Lharr75LhhhSBAYlsxccVkaBlWImcDJv3VMJ9lcDxN0xxxnBsEZXi2G299
j2ueLj3RTBAVOhsaQb4hO7iR475BaALxdUJu0lFppAF5RX7DoD64aQ4U0aJjBLEcg2jHnOPA1ynZ
fsErykwk/wZcetLscwPvU7neLrl0537Fjly5BpZrTo/PjiFoCCXdjQEt0SDIL3gc1QJa7Wn37B6F
UtAxDTZMQtPPUonAGYEmIIV8IpGDBgXub564RDeTxR91J5IXEmSpd5lAfbFmxkrS3QfGwH05eRhN
25e9zkNy25YKkpWw+JMz1VSWRy7R96laOo0i8Q7c5wqCpHPhi2KwSoA3QKwYQKwVTqBZBUg6PCLI
eRJwhU2t/4dfzDKSfaYBrAKKGe28wJQ3e3lJIfCyup4T/UAq7ARcc96tFllzCZR6wGtZfHR2QPJS
v9NiOX50/pb95mHv2RlRZ2HYxlEj1gSvc23rJf0Dzw4x1blJWLeYn3DtYbroPNxfV8mo4yPoGHOr
4aQaJtZdHkZVX5wMl5p1jXTa56svsAAxw7RpggjUBQY/KHYz/ThpYcHkbgnEzCYuyD0OKdm6Eg/F
k+Ck6mo2Ph/+bq5yNxOaSRPBWpzHtmvxUG05GYqIlDmrnNpa3A9/2A7RVp3CO9DJuLbn0OCL2+Vb
uTaSyeAxVJB/O+XJLTb6Ew0EVU2mXu/7ZhorpcRU0fkYijUixST8Feu89cKG3RanDzd7VZdjfdi5
e+Lw6KwGN8vN8qYZDg9oyLfYjQOEYDYmCiIFtNZ2PdMPOUNfPerOCZ6gdkxFrHJS5GiCBrYqanQx
cUUdJgt6o8tEvlguTFIiTJinGAI8hUhAD6qS8esZWihESFvmeAt6EAda2Ou4U0wtcGZ6w8mb+4og
lcmmQS8elSKpav9srSKs6Tg9yGOS/ESqXjgQt9XuNZsQpOq1ucTghBjr1b7ZeNh1yxYrdwWQoU6P
YtwlSjyiHvnvGGQwdYDq0dnrgzRAE+Dmpqc1VGhoQw8HpFp3XzjvhXYe1uRmMoqr9mh83iiEcN9g
t6tXkcbaVuhjoUGM2NzTuGqyLwZaID0WIEManwAhgNDgwMwG7d6pqivSaFWglR245WP7yHq/HAEh
WCZOkJojKFC9GoQzochjRMPfn/mKuEMdbfd01T206nU6A9YAdjr4jZ5qw8Z6O1/gz+Aelxji7ri/
iA9BkaIUQRASAum7RWxA4bGDfgprFfnjOsJok+30Iw+zjW+zrWSAtuAUBmJuMM0tgJBdA+Qo3W/y
Dgjvi5Mssc4god1oeyNRRFXX0rhUw5vO/uww/8pDsxVwwJyrJdxzR4h2O47OYtBJOeKyVhx0FQfy
2+lfm58147HOaFmdLd9KJYf6NoeJE7E+Vs3/iulkiQSwBhDkTqS6eaFcYV5Yqd93Jm9mu4qzYzCI
YqRbXlCxsYwRxpWKifV4QJQEnCsYJwmDEMyzJ5wLt8KzNhak5fF9R0pJB2Hg2FgWh2eNoeOAX0r2
BJd/z4lcqYah6ZqNS44EylvSohGiWcirn3MyTy3151qr+DwsoqZEl93xNzB+iJUiuANSRm39A/0I
vDwC0W/BHtEkNkxZjCIECqH8c7kb/C7htLvJY/usIxeb6gpZs10D1AkUKmI6Ud8nidx1PwvjtKWw
obI4m/MXg8VbY7/U2XVfklP0K35FbhnstOMCzNoYetvq7e7vGvd1p65EIjq7PIIejC8q3eBEQIaO
mpW4hSiJywXLbEhwTDuGNaGVl7mLz8MdAzSXRx+YO0JzPTBs6iJcZBfOmpMQGZdAdqLLNlOHcVut
fP42iDP7wxdmH2DcJaRZmvXi3T5mZbFrWLWPXraC9tSMetJi8YDALvCAlHceUT9nGxgjLp20+k6m
DhLB8bWzK3Wf3tW4/2KTNRmu0blCeF5Y7OdfBv889LROxoOsMtRS37r9AiFgFtjDKh6YdbmfmDWY
ArOqhDxFr/+kJw5vyqlG1+ln3UoXoTIV8FSjb+97q96exd61zYZS23zS3AICQ6AmE4J/kQjhZMJN
LDNevhU/BG9YRwYfiDXm5wy1OzoYsDCK2SVG00FXU9cEtu4KN7SnudFeph4ELIglG0giRLOIAzeX
o8NCx0A7WJmpDyaeJuVMtDBU3RdLeEVf0wUI7QSz3EKAk0D7QM2f0KOlHvQZPXoD7oth7QQLKE56
2O1kvKmuhzPMVNbQRifLdz4sW29p/xJofogSgkyaiWOqAKGE5dfiBu5+LM2r2VIVnWrBtADS/Iku
9M32gp32T176gBJXS4c2lzjVrgMziXgKAiyISUS0joDniVO0MQFy8IrUMm1v2iAoBYEIRKVZQxWL
SnU/FIrh9u9/uVmG+2V+aVGRnPgn9OkN2kyb9nFkMG0jzVvTrP3WXWu/uudAD7f+cWE1BIFSQAuK
oUXH5AKHFgUm7Yr+ZfPV1eYv2opb5DYf2JdlCarTJwlNmBGmkqQlrxKAFiaEYCGPyOCeP/f5lhcL
CzhNT2DER+OC0PZ5oJDVEw8ggho7JKEgJkJSbSEY7gix+UAMfyIYg5e6NGYpue+KC+45/eLEfXSo
HleNwXpffdrgCPT4zUanLU7aG+ORlj5UFzeXFgA3N2lIgpubFDn+1M/kQHOCq1F3X1KHA+Ob9w1t
r9C2MDkpGkfrjeximszliGQ3Xae6oiSmRG7SDHi3+Xm2nE904CrmHNvMdDIgEYpyAUaAcxa+SufZ
ZMOC4/xVqzmgEXq1ou824zgqDaIVabKsmbYkqg9ccry1JlHLOya4o5AWxH6dpBMtY4XmScwK/ena
mOsOY8YHSFofwhrwvXFf0rJ95PyVfNqgjkJKWvSwr97pYN8Q35qPQDLMV/C0i80iQnHguVDdaWkc
1gLRej7lqC0inZx3On/ePc6SU9uZzZTO+Wt2liZpT7QBvszmoNNDJQx7vRPv9OGwrKrxA1cliyln
/ct9mzOC825kRJ2WqauDohTgQ/BBM+Z14U6rbXj0uKa3nruuWEh3Mebuok+MUARIgbyDUfQJniMJ
ngNWs7gj05zoJDFjDn4vdRLjMO1ganMwLF8CTIvAwLDi3pjJyIsrYNhQO/AiofTOxs2CQNTOZh6n
TpiLC5OaMXWsZaN6szrsR7vNxVwbSXnDZYAk7TVj227suSeO+qJTB+o8qEnvs9kOBtd+ISL2e8Be
IEAzT2PmzTphyZMKr8xmbw8zrViDe24fpmeD9uVPVNmzO1SZ06hYGtnpcxV0mwVnJxPF/fm+vZnf
77G50pxGcImJPFiFDqUivqDAPCyXuXUetLfaAyHAOARrPltkZiUpOq2FrPmytYI4xqkiZs1GUzQt
D+Av5ARKHUJgHNIwBpjZQ0m2BoibUZzZj53buPjkaD6A7q5/KHvYC0JQcKIj5QQLOZffcEanlwzu
4zyRYmMDZiCRQggMd4l6iPtkqEgqARYzhE/GZ2yZLWxoBPbQdjL1gMyzwiD3X1sP4hhCn7Ur3fab
lYZ3MA3QKsoMZGaS01MP/IbHixHtTGPmDSKSyaQEYtd1VrufLORpPbtSHrZiJxi6aNDvNlvPd+HP
563rO+66i/XOgy0NjJO9poPqWsQqhKcEcDiFAOsQzVzDX2KQWQ99zI9pDhSLRFdWEO2ghFhONTLf
hsNEkRPDJRihkFYdqrauqPPDFR2FAEsw6Y8bFedjeHRcXXo10NNdLPCCmQJ6mzUgOcikvT8ePhWX
f1rtQHkQICO2Hz5rQYSsz7bzEFoTYrbfKOJp+psX3MU07uZfoK4DSVrPjKw21/OL8XWvOqu2s7PX
VcmLDrleC5uozQm3HKzcPxm+Naabm/b8cN18staaj1pH2J1mHWHiQmvYgKf0pOPlH+0rUNzg5UV0
CDgUv5uOpofkayXqIQSIWCAMKnCpk+AXEgur+E06EFjB3UgMAs00hV2kK3pfOMZ+ySELRMjF+yo8
2Ip7OYzAOcuvy/8oX9YoPCisYdwMYtWEguGIRl5AGfi17MMt+SiJHCxo4nlsxLPxRQaUVNwCSG3c
6eHAS/Uwt4dHmWz+HS4/1aH/fv4fJSRPlt1YUnMkJqOcNFgRzuTz5k/v2DLTkiLVBb+CERLjhp0O
fqKy0FWx88xsXDsFMxUctj0FOxs8DG5m1zRO87t6yTwPKJ4Ot9XsfLX+ev+VOHxtyHZz7PxsrZnv
/RDcOs8I0Aj8BQLkqWb7+pwnqLI4kx+MP0RiJYE281u4VI6NwOwS0WddfnTKGJZRApDQ/bYP7Rpz
3hTi1M7m+/pOuDOCUKxx4JNlDq6ijcnXJfKl5ZS9Tpe1CtWAHfL908ObFov1etBdj7G5kH5p2TzJ
jYAQdTBu2SEFUSIgVgk5xES3hQoRUqr1L3wpWckON+OwM8j0a+8+lj6FthXPxVjCSBpOiOvzeoPC
Y53h79e/my3hFTOa+WazijWYpMJs5p0XFkPZG2ayPiOiDOBCBeNue5Tk6w3/4gQfJhUB38mwen5s
3/XNlLWsm9ZRFXLN7O1ftC+fLE1PY4LT9G5u0UDzSkEBQ7SakN6Xu/392S3H+ueD3xF0zhx6K1UV
Te5ho/RSBK2QDCuaNpdO+GaSoAVj2ChPJO0KDdzYz9aykpwCh58UgQdx01uQbeKm3a1EWAwz1LDJ
/iwQXu4shpISS4LEIETI0RfH7IjHz4jx/ESgVm/QGnJHdYdZrebpRNG6170dV6u7fVrdaimADub8
0jtBhBJodHqf7CiGCgiAaBFeYohAm7p/AMLwRA2fIyZASSfqN0EUcJuE5wQJcSch06KMthEMO5Bp
eRCavRCm4DQyiUTDdUXbg/a5TQNrkGYWjF1YtKuaP49UiyBYKXFFeBCGGNKg9am7zuXdO/BfcqA0
T44O5TAAlhrjVGwyA87yutgRUPdccerX/bb/MHsvpTzA7iHkraMQBDpAHIsKuAUGBLIYevW/ZQQI
FQo8HihLQ5s83mKf5wHqlHo6qmCgkXpM6CU3CCSR6mKXmqmi+OrDYjC6/htygEIXB4Z+IOgmWh/o
wNwUUUhQVjd6Wuc4uRMyYqLkXq9OIvBCKJC8IB+UtjH8qby0qxO3YhAHYWGtW5Pu49l1BYdrrivo
bG5n749njlpxWVQKNUBo9fn+9uVNcDyznFNRAhU1rwHzxDGoOz6PDiyZef7V4slHjAAJ5gwQFypY
c9K4VSi1NM/g8/QQPb9/gczLdJWb+QpYglhoo10lBJjleOWbPwrkAdBjW79naP5DGV/f3jId+r9a
iGHug5EGneqdLbjJqif70hpbECeUu9HJapisvPpcq17p/HmpsYu0xLekRXYfZofz4WeewpnWIyDa
EGgVwsB0suasu/svgwF9bzjtJq17LRTMngurkRIF0WthCYI011Ra63NgaeDyshpcmsHN4xwirWv8
4G3Kkf6p4vgTInC2Bq8YdNu1b0jKiwtghRIgmStAcRRSBAcc/cUs72J7tuz+y6f9iefQX7fqS1sp
ZA4gau58rPz0wZgf44NmRUMYpIRy9eLrvQ7LCJ+64yxFrNPqDod4iQfP1vg0H7v7xvVw+r52OzTb
D4Ot8hHbEYGZcfJfmr/N7sbhLZBl+/b9blEdNzeRbH6jN9J2i8Rs5CxSBvujuvmNTe5V1KgqjA4N
wy0bwHSogZ8Y8jEKcQ3ajcer3vB3LaoggeeqSTZd/CKQbqPWoaStKrGS02JdhDuUG6Th9TCU8eKd
tSfvTSBJcATqrJ+QT6shqg6IVYL8hMer27kGiNTGHiaQIpdUheD2om3iLIZNM/aAkYiIAWNtRHa0
I4VekRNS+MU9sQXKCh9ZIFErF6KDByLCDs5iOUYstcU27NyUMfoLGbk3i7tzxqLHU+mLRlDesBiU
sYa4AoY8osAk0NoAyAopnuiDYeGhE+6XclgpcGgUZ/+rtPq5LFnei5l3+M7X9DJrQvlDTszBIvh8
C4mTvPf/seBbNpm85hKYWJ2nh+GABVINt4Hqs3ozYbqbwS4RinXlgeowva78+WfUgzJJ7k8BCXwQ
PQOk/7SGsIiTEtZNAMk7bMIrs+XDddo4ZUXEe8eTf/sLZq9Ch1l3lZLJaTPJHwLyaX8uHHJG8zeJ
+W3toeO71Ehs+z0WF2alJv6NrigpGC5tkYbJi5rNya9rmFbrJSOq1+twClpv2G8/G2R0bm6G8/vu
7fz9xq7bsk1VMsIpSZZaIhYPEEtIXVqcYgiT8whIVPPnheOhcwlwkClfOBECXy4H7zffxAhBfiC0
FxPkIwd2s+oKWhAHEoI1S4Kb309o9tL+BXGieQFINJEkVutiXVnfF61vckALEYVwcskYSdKNWrlv
nVW0FRmdSNtBNCDRn9Ct+WLPMOgMOl2uYmgzi/h02nb2uNve3zQ6s/fpuhYcINzlYwcdNUHJ2QWW
HGFllUMxQDwqBOKzkmZqxxZjSEQEaBE1xQq5jJg+Ik6MOqxeMHo9BsnUMtm01FskWn3AM1SjGSiE
Mc0EG1esYsyyi2xBHQcoxW3Fhwvt64c0ROsESreS7EaaIK/NntHgDlDpV0lwurIhOuf+kEkPhiCd
ZjcOka2NP2bTQa+726xm71M36GZ392Lo7sUyQ8O3ub+xvWCmM3czyAjBwqLEfb7pXGPEbe+9SWHr
bsesTxEgEGhhKIlhxbP+WG/GLBYCZb3Z5Fay0Og9bgjO2hni0PwWlrTgkwgtbsgzcODq98XgaKKR
hm0GnPSqi7QEVPfyQhRpM77TOL/9uL5f/vHi4ARasJ7un4dGmlqwBAFDtGI6AdGBXATaEvi60HSG
mr2szW4GxQY6hhzKNPssgn8qNJ2b9t3ysNuZYpDFxojh5r/LASvBZL1AKiC4hUWUqbtUTjTy8WQn
MhW5I6tzk2jNaGKrsELycIXZE6DX8GPyx9UBqYfd40Xziox6zXWhdJe1vb/Yvy9lmpnSFa1wDmxC
UoGwTB7CSpgzDyHMjsb9WGIz5bycfE57VFz3PPdGLC1PjrJ43YwK/ykrO8Pvz6df+avyv4/HF9fb
s+7NUt7DpI6icRgCuYnQPfyUYzvSiASGWaSSx5CP6qVMlJSTNbFFkYFQbaD6nNP7G1JtanJDin+2
YX0/MMKDhADTFHCRG1swPENXaYwTlkH/9mK41k2wkgzrMCw34s72zIKy5AEJvE8AsbxRFb4KFBI1
OHraKZD3LLlAokDMLBLBCapTOESFhFthe3HfgfgxAAOW+oE4ILkoWyBR94CWXHpGSXR2Un+P6UNJ
aljqRgy1MzSc2bzf+LfflWe8qF4QpNhRIxrHTFbpElY4PQ24XAN+iQO1ATHc3I5H7hCAel1HE9TP
DeFNN4obyNDl+JdTznp/fvOZJ3Hib0y3kKUzG63uz+TGZLbzsXX0mEFl5WQhPFnIbQjiGgFdIWrN
d1x3GZT0TDRc6p/ysUWHtHW1NsYp7UMDGLft8Lq6a7Vfsu3QeVgJXY7EaJ3e+9JocB1sczyb5dGj
OygkqqiYalm7FNYapegVS5hkPfzHgr0vUgRxwnZyIoe4W8F4hixpgqx10ABP7mDgcXty+ThPQwA7
Kgxh/OjKRE2ySQjkSEOIiKW9PrFxwYIHXLaR0ZGpBcEI0MUWeheLoacDDUnR5Cd/8qo8+NzMZYKa
lCQShXQgcHCxMSQFEcTtts+DkE6EeAXx0+vqrLu/gteJ8hSEtga+TtrTa34hKuf5sId0yLVnvSbH
F590ZJtqvRiuoWzathBzMtnZlP8WeqrTCEujIKhRKOFEkFCse9kTJl+odVDNgZ8qTlkbehPSJCpl
BA3qScJ0rQR0RHJMLRBCkUcQaAC0LIV4QgiHvHorVitACbUsvpe4vk7qBlIUCbLp7Ta2NL3e0lyR
/sxmoKnbfTZ4tnrd9vOz77qPq6o/rqbvaTyvhMoOF0uROyUeGqGDK/1a3cfn5vbkV+mcaEA3OO2Z
u1LS3I8aURtjWIdtrU7BY3X6CO+szmOg3MnQyEv8Xpe0Liit62Y2wwMJRdca8SAoLRMhyaxfBMAH
IrrJ4XUr/TFL6GNt23EMxAO3fwxEYEtI9BNSdF8kBeZ2q9vvs3Lg2SaA7nZ4vW1UxeDmg7az4XQQ
IGSw2gIWtQVh4HSnkwhVxNrtD8fh6cNiOrr7VPwRYvnsmKDNuTc+7JVUoLfhmJ5hEUnBabgUc+xC
8jYtvDpFUKzaitAgG8YtMVJvkIZuDXEhyeJSII+M40MN2lpyTF6gpQho81zEhB7FCDfdoC2JxoHQ
R8S8bCw3F9Zdm28Ui/rUYszD3eh+fjlun99tdQ9dkU0VTTyxjvfeEqG8Ujy4ZHV2bqMhOzX4nr9q
2TWzoBm19vHnvPLC+BixZVFtlwuHWMYYntXa4Ky/vnm8a2zvpu+bDBxhi8IrEuMIJip4YQ4QpPC7
1aL5xWQmJdEbnzwUJgJhDUGKF9BcA2Hr8kpUliRnHsduSAhs4pvMthGtKk1mcBBrSKhOawNJAQEW
hPaebs7jIiBTY7Edxgg51GYiQqhNN7uIHbQw4YEmAUg4MV4X1k73uYNCBOiyrrzPkRfVQBNENQIc
DuPu7XZymIZjSea83cd5gg49GQ5s0wUoq7DmHoYuRA1BWEh1RcTiDgJ1gKac5/F46UWSlZVeWI3h
fS3Ustkhak3w8obNLW0blncdShHngZLEOHpAoLMUez3fTBI6IQAa4bBojlo33RhY/j8HwPlXAwn8
ICE7jOQ8vCNpOWZ7Jx4c6ayaXiN69Edzkwqbvvii+DGgzqgyi+oHWJ8Foh9JN+qfxY8wAtvpAc0A
v5SfL/bMazRUMsas/mQFyXvgXnmkrBFg9fU/LRQa853i2LxIqNZHkWymBjGnG5rHgQS4Ou5QsVKy
mWY9FKv6e6Ptf6xzgKW7gpvF+mX3fXiMYH2LWdysEnU3HVVfWkIkDKcJbwln9IaUKhJ7r4DUATNz
8KP5EFdAUztLputr+XOVgcl7XOxSe46pOqUA6XC1GFirlqh2CqPFMp+3hig0/uElmsYaHNhvhE1a
fimSTEbJcw78cPslHpjnW8rkJKg15nFnrBvFCsB5eOaockZfgBBiTnkoUuxKMtJ8KXseAPp9soMw
TefWF8wbyfwJMqY3M8InnBgq51dGPS/4eHrNNmMhjl5stVrVs/1G9+xlWe2w19KUWRn0FN2hyWYr
D2AROose0IF0q/yiP6TyCTU7jZgFYJPc1uIne0FjEA8H6TbR+gaWsj4O/rEEGMIaIED4xyMYQ/iF
Bh5esf0LlqCJDaGH6F8Ik6cmTRJDml7kYX7mUbzwun5neuAFu5gbW6sO85IdDkE5WajZrxqNh15z
Pn1/PIx402P2GB+PJr2hNE3oBgZJh0oQfxJe2llwkpP3E2k2XGB2N/7XxToNPD2MtTa20FBYJE4G
XA+4QVDZ4ClCPQ6P3TaKbt7ErfB0AsrkhIBWiEBKAlqJ7nAS8IbsO2s/5tJ2d2fN5ai8DvmNiw80
diUWf61bgasOuyr+B4SHL/b/PCpsASskH8TulvXEmuRCJ5BqNrHW2ey5rSkbBzwj1VEQTngnxTYh
fAPTADffeAJb+SGIDl0mi0vn42RxCUZ0vB1vlcCdn/VrPymsurv+6M/KJ8xXOlykTYKYNHuGwVPY
5yWTMCdJ5lKg9YKjcCzI6xwbG9meOn85dkmL6RjJDbSY8alBst0cDpvO7Wz+Pk0Gw1iwGvB0Ih2m
Mo8ZKZwGHyx3fy+fOByVhsMxr6gzd4ivuueTvfhFHS+dpvgiTAexRg5aq0sENQFMxx/TeUIDH89q
jQAxClVM+UIe07tAGefb2x9WEegHa2S0QfXusXup7oGFr3kMZ1Vc08agv6KQ26dXPMtZwQwjd+lV
vc6g/WwZ/2Lbelze9tqMoDn6Ld+DRLuDY84QsAXrDQ7e5OQZjqGwv7eKS6sYtiGOlvC0WoFIkk1m
VU1Ol5NH6KSVgv2px9G0q5vlpCBiKY7L8Jfqr5d8IMcBPfubnBnIp1NBnMNG4+nwW7duaWOYWCwe
DQ8ZSqcMImc/RZsDrfK4vpLFFU6BEtTGoXszajyox1LHRa3BgKuHK6aSyo8QF4afjmrFr9nLnHPz
GBKFH3fsZTMGFNvBomHfgjsFvvVFxmQPRWWoZQw4H7gdVEuIkj/O6soQJjXDAq1PNneLP8yxhugQ
eJUAh4KjmPh6kpGQFNUh7GpDogRKt42tb/L9+tf4lKb/LSLWYOAOrgZfcxSELhXcVSjppbasVjpq
Ul6lOCopU8050GUg1qbWa7RDut5Z9cjT0nyCKIG36/B6ONr+ne4MLyW6GYA0CYmUCy4vN3wj8c2w
MXvnS0tj0+JOl0qol89rA4jCUzDNzzv6F9YgcbZQp101e/Tz/ao6Ode1sb3e7B8G84V8jYis19fB
g5YQs6hxmBGkiJaRIiZE0/FmkDwPlsyz46u7W81upZ5b1/zmS3qtUbNLJTaq1lkWXFySJp/FLWF5
mWc85vYr5m3jPOVNp9ALC/eSlzJUMTFNSbOVKUlKu31+m7jaVARCM6B9yBASqsEmop07wb1uD9Ud
WvkMhcXut8VX6dvsSTne7mOKk5HXwQlWIkQJJjtEboy3n4iEGc1fiEJxP+kwX3C3cfBrp9luc+mB
DtZ+2mEulvvFrhpe335MywqKrjLxHTXlgRCfwCPoaMobAbIFhZHrzeXyM8wACpkhhLR5pjLybkK7
k0xKIPpMkTeCu8lEWe5KhiImE4hDnV46LWN6tptICglFAdGyRC1tEEy9ZCaSEY1h5L7iAN90mhRS
5qanoQn87gJfb3EO1X1mVHNMgm6a6A2GTFAPTg9n287Xg/th7yY7TeqDF1oX8aOvpEVpbweTItrY
yRnNDghqK+I8xHZLMpMBSFl0arvDxeCKv7COf1pvcjZvjYKp/CvT7l2T+rA8u/6j2cdujjKjk6VG
lEif+ijLnxjfp3BdasEfvkzcScCiCoxMLOfyWyybsUNEtrr4IPijMARIYohYuqbl1smorzh/CjFW
U7BCTscZ3f62+jhb6bAscqmEfKihEbQDRakfiwBLaYcUJlf0Q4YUCAIUL0YfWRAxX1ycIY78phs3
9Fp5P/BwfZBWsVPS2Xm55KIE5cXDUNiXdnKQ7xFSHBdV8rvc1LbL9CwM442XapkqfsM4GY5MjKEX
KiT1JtZIed8TZVm7gBiHA0CAVjlZs5BG2SRrkT0k3t41zofblVACj5imBzGxQUzsQniTf8e54/P2
wxm8RkADOEgDhDaAUNVmmByqHmC3Y1VzPlcfhhFJ23PtsJstv+/Hu+ZZ4h/plBiU8UbFMfVQi7ho
tvvwOFv+3r7ZX1qDmI7cBLU7bOT0aZIjiHM+v7m/hiKzi/vx4LyxmI+cwdSaP2I2sfrGhDZv8Lwg
G86JLh9weSnqxU9QWve660+eqgZRafs8sRNOg+71m1kznZrgbsmDAUMsn7KmEm1GaVZr9hOAUyYQ
+oMAwWNOmsMNj4ZEzKGJ8Jzor3WyP0xyyPsweJOvgjW9gaUTo4B+h3POwusk7bj98N/G8j1/kgXC
1sNv+k21evF9h3hCdZ+6/3gbBxkBxC3jX0SUQM46JBqzt1SI5DTKTJyuNQoEfggJwP60d2kW1gEM
fgnoNvC7huv5/GzR/V2D1RcnfS09QP1M+8gCoWGohA1ET5DQ/ZdAUTylISabRaJQtf60w1Pg35Rn
oeOvuyEN26iSDYe85sI/hmR+EgHkv42d1oM6zixFrHGlUD696L1ZnamY3Xa0a+mMLw3qYysVuNtA
h1i4IP2kKJHS9Kpsx7iWgQdwRcTFX8WB6c4TaDvHkOqClC5UHWm7umKXeWy3pFzCbN67pFAwfXPL
KYzLP1x/IN8JJQPa/K4TMcx31nX2P/KIROr0ej/b5mS/Jx0t+8l7nIFaMX/e5K6Q9uD0TO7+eHcY
DA+b67x2j57LnSuKDGTSYJQUetn6DDUFYphNVyX8vUz3MxFxp6aVV4i2NhBRdZfRvOu+i97SSlPd
1QDXeM09ZsWpBzWHFjhlGs7+HUplMNFopz/Kx+stQKwc+eigw2nsJEgzxTAKRNeip46F1jS563IP
FUowAVL/w5m2NUceteApkJoCS6hX3JXlEY0R5ocT5EBl+7M7dZKsRoHCdx94P10RfNLt+5dRlhrR
PgAiJfDzaQvK4D3heVYuroUgRvBKlbSXi4i+XMUIXubCmjM1wwQ1dJ9hqBNwKNauQBBS8whEy811
/AiZNjfzC/+YzeOctUJu+LAGdreNv2JrZaRRyekZa154mR/Me0L4hJuKpzJ/+DHJ/OFrhN2aIqIr
i7b07+ZdNcjg+ruq5Nrnu/OuJ+8XizBIJvRVxXbxnE4e7rhHM9Sgh6vMPeghqaajdZo36/UHUX1V
OIpTnaEkn548UoNofaqTvDFUx01Qh2Q8Uqy41DFgtZ1+f66sFKcmYIRQxn31EoynCmSujgYMBoom
dRTIy3S9IOqAswc2XAit6u32rPrDdp9+Of0p5h+w8WHVP9/9p9kbUQ0KcDFPIA2qYsOkAKEQlR8I
7aYy69enqXdYwhCagCOPi3Tmxug6H7+/W2qhRlyC6O+KotHS5uwTn2K4n8Ox7ce8KiRzPVEHN1QW
P1FHGkpNW0YOObEmqcHNv0lSrlsspn7487jxxeTjW0Ji6Zera+iPiiOi8YEFUYtF1IihOW8jF1JJ
BnnqJadBRRrDcPjI7ROBtp1tq7es2/NES3ovHbgRPKw1m7wMW8PQvG/OBnG0DouZQd/2pD8NN0y+
72h/nJShxyNwgPZZd/OX1imp2ytumv0XGxIo2v52WHPeROfnXlDKlgGMRpnqIlGN2U4ywvYarEY3
Dw1j9rI1SM3DHtbUxW63+2T5T5Zp4d3S/iB0VRuMglo/AhHT2CnMbHJVu8/z3WISO8CWGItQmpyl
OAhMlM2vPkcCz83j2ziLGIZjbGXxCyZP6wLRXJ0Pizc3g6ukn8yZ3/2YtMN88L+t67+5XV5bsdTb
UEE6F7qS7Lc97WrWP+gDeAvIDzDfmi8nHC1g+yYbTmrmMJnc3RWchjfOHCcI0Wx92HmiilAFPo2z
FZcrdghRAh8tSKkDX3dlaChUF1EQYFLhbr4ilHejXltXyUgb+AhQqwNxflYnn9es4o7dYsD6z209
3rDYfpC+55+dIOI47n1Oi739TY+eos354N1kdBcXZlNmsxuk/Lxd/8nX9V3ufZDuynOVIF5XO7nv
XBWJg+swBOFDHV7JdObuOvYauD/Ub8qCr2pb3uunLK2aZ52+tGcWcX04j8ItvU+0MZLIp/koiEcH
S+6aiS3W3DvSZPYIZaNPBc/NtwwT9+yxHzS2b/p3m1Grw/ihx9HZWsVjyj1psWxAHBUeRIKqDEt5
z5Q0VNcE3Z3br4Obysft4acKOLpkEh3EAOGAENXTcZVJKrxGLIw33uVFwyc5+I1dzq3fxMbdaF35
SmhkaiHIvs1Q7Hwl+l7dJeRHKiaobRg06l2a7ChOf0XPZCpspwts1X3aZWg2Ai4+XjfUH1KxzbT/
+fibXQGXrJKefmgy4XjorN1BCg4LgctpUs8BfmSc+I3ilUDIIPybNtFrOzK/mLEa1bF2iZrxk0rg
nNHcCYaoxZfZvofOarr5QflhbmndTRDCwmuukAqK+ioj1uKDtA40B66qUWeqqR+ymyNAcEUcFwe4
FBfEs1SWe/+QNlL8ywzlbOC9asD5G56hzpJLSSogGzNR5A+gGiVmFUG0MJeO/a95a3E2X8d2L2qp
gUs49lxvu1qorliunW+QpGwKM8MIiUCRIINHxg98WJVffp7eb39/3A7O/Kqz1X8lGUoljeDlAlky
DHQeGpqiUPQXYLtW94os6fMmxM2P9NtTdbIFqVyx5bXeGZFTzDNvP36FOiLiUzdhNZt+bE82Z3es
VTvbLZ72ZKWyVBDCuhb6xoTdn9PmqN2ZXSbdzasEyl8vzoabNIerbMX8w7OnXzJjxRrdK02r4GOf
gogsGA3qZfZSZgVREUSEjOJArBW15zXeyTkdSy9KRhlRMpZGmein9+eSYGoY95WBzgccxbJbzs6a
u+G/hV5k4lmuhL9NmmntLzQuhhPZYqYcooYFePNwtl5PtRrWgY+q/OO9ULkh9l83Q8oPzek+mWY1
Qst2VmjjvmojgakZjqTIgqE+JagytiHUNBoYxeUH8xU72kUjHdEtuQPyCZAwagd/d9H4/xBVtals
xfEs1fr6e/1l43wTGqW8KHa+bBZoHsjJit7m/PEr2p63B/+dDPW57c31t+7NsSw+U34eSNWPWekn
mxvcxP5V/CSQLdeDdBvvUouFlw/1W3rclzZc0/vp1CyoRO8ITOasukqM2uXgN4ZssQ3CffWGRbtV
rF48bpaY7K8/Dm50OvRMA1QKsSpVJ85APDe8GeHha/shWHL3Yd55xCyLoa8oEr+gQBW07K9G/BYy
2vrmh5TfIvMgrZyj9+ZTsiCaS9y0DYz1dGpEscJB6sGGOCnYcsDl8vojJYBRlN8rCHaBU5zHGcA5
4Xy1+LB8mHFObPdy2Y77rP3mSQnOGA44P3EZ8133EouDI0vG86W8tYRcb39UCT6olnxOKp+n0MN3
XTzz+KCVe0R5G+jAa0oZdt4tl2VDbLxCMX4RREdi8BojEY8zJrcMMDxfxUrr9cP8zWLYlIeXl/xh
DVH6m/1XOeP691pCPrm9/UFue+d4idEJuMcoxz20GMkuxtXjDRC5i6kLwc3iehnXexPZf+z5P8s+
TBJTzkX6Zq99sRto282a9Z/c1lIdDmnxUBpM8WGe4goE2Q3u05pHD5tI6nTPD4v+CD8vZR8eYq8H
FZWPNg6H868ukJfk6OSPXdXFYS3bP29eY5j1vdloj9rNMx0bsV0PseoxoxiyU5AGcPYOD1nqns48
Ss1lb/l31fN4Mz1F6wBWtWAM/PxbgA5ypYIxvCiuVIYU4Iwy5CAlH2G2v8Zhu/3A0Rq/PXykRUgz
vOvfz0aT/s3oeAYBX6SKvAFiHFiifAl8fR8XslCGarX/Mh2/2TTO0z0Qzl3K4HVCvxd/VGD8DpJO
fhC+/e1i+rGz331y3ZQrqroZnPWaqj8puJ032tDreghhRe3xYDy9YQ+25rZM2GNjzib/s170oS2v
EagiLxl3Lr7XQ33M0yDPv8Ev8CshPClUm3IX290nF5EeR4ngVLN/hztmjbvumL82bfB4xXWU/Jbv
nSVGg533azEgcoRUUgXjRz+9Gwq4aS7+QM/xlsR3cv1xPokDdCxGpBVE+PJsN/440Do+CrS/gU+4
cL7Csl+xPFV2K/sr+k0hw0bYj3N9sV/p1mWSgbQ7MCGJ7aM9/VvdnoJqruHb20qnIRLIAdzeTtf6
YuIiuJYTS/vb5R/pJTNak8NQ/NLmbj4aDz7lIxCjDJ6w1TDNMhX6aR5mjX3Ad1XROYMM1XN23j7M
/53M7w+jTqt/td31/o+zM1tuI1fS8AsdRnBn8VabF9nq1d3HvmH0Ms1NJMVFpMSnn+/PHwBLtEfu
GAUilYVCoYrIBYlEAvitfCIfEQeN7qBWh12d/Q2Gv3QHx/diHDeGJHk+bVzU5T5zkfPchlkLDPDF
FedMvWWSE4fSvYebHXOD/GITofDKHk9sZ9v/UDK0bwerPTOz8gipXMYr2/sfu/MecpDO1OCr27uL
w+7WH+eq/BS/bzCNwwHUkKku3rbuKQjIP6quy/ab+fPlaPF8uRrd8NnUTKLkch0CoEqinUEKVcvu
k+KWPKMLglIKUSU0ZXu5hkK8XiwlSflLb891HCfMqjGIVV6oRYot15+Wn1RhMKFrTgfHUsy/pNGY
LBN/Peye55etRo96oK8KulQuO7+g8C/+AmCqjxOS9XNymnX2N0ccGXqIj27ff+rfz98de/Pl1cPh
4/AQlcajh590Sqj4JPPAy9dBs9616Ki6g83jsf6HyfX900Frebnx9Nj55Wna/LGzbPzGbb+V/P0E
sZlt2ehgIWcS+WeVxyVEzKr17bL68NS9IA36j/9dbjhFyQ8B9d4VNN1w/tL0eXzRnX3etzDmVSDU
1JfNctQ6lVf+A9MYk/XHRXOr3tZV8bItHDx9iOu8Z5V6hhMTmUsN9xt+RKM3/3Vwf3+5WZ92XVze
D7XhPbXy2yi737SOF9Gjly9q3x7WYs/04/mcWhuKh7jkd0WTCqEPPEEfdFocbGWhvw1w2fPhh9vv
OJJos34QhVwXUAe5dUahbZBn3tJ+eMtp72xrPl+/2z7ub6QjZqPez7QGn24CxAb+QaPyyVRlXHOS
jvBRh334lc8C+U9jTgB5e9Np3MYAanuxbUagdy24QEE14UNUaASKHr3uhEa3jsdWwmLi8vX5y9bZ
1iPVYDjsNsntdzmvYwh2tpHFbLTdLif3s91d2l3v1JZ5ks5tCaQ5Gc2AsC0dfgGPh8gsibERI+Kv
HAQxwNSIpgzMaoiGB8mHqI2rnIhTAPEaRq20YchCb0q8+fN1q5dOf3B/SDaIYWksLsENQSAeOBA8
2ULBkuQUIh7T1mGwgVJwnRnPuAq6h8wCnn2+kD9QuXv/Xdxzq6f4uFPAecwx99nCmn2ViDdnFdwZ
kRrHdfuxt2bEhZal/csxCrhpdEkinjcvguPSZCrQxNpVb2ddrQZ72F0vjwpdTv4GnM5MrJZRusgU
PsXH3tUijve1N6vmdZovWdcUPjUzASN3BrKurns/Sl4PZeWZKMg/74wvV8dt4n0THajRILTm0DDX
yIURD1rBIbBHqCBcloh2Ux2IiBivU52YvfGPpv787xVHwnlXQI1oGAJZmg1bz+93oURF6kjSEZpa
CaKXXkrKgsjqbM152QOXpNPpMElN6LwkHneizzzxjzVQDrflxCt0BAQFvi7aZwcSBtOwoWm332UT
dMIuY0+H2rLJzWCyfGwPK1YphFfPIfMwh317IB/nkxQvBi/Y0bf6meBKrpI3SpJt1oB+kNN8UUQZ
6jWeRhexEdzXA/kUYx2zboyGRbxs3xblVkxXuh6aMVNmEXsn0pQOAvHoKRsLIk7syScti1fj34Qq
x5E5ZxI3IEy5P+T4ElKr8zJidTDsb3E7deYR1UFbXU36f/IPIQcy/0lP4xbj0q0H96u5ItlJdILh
YSw+MJD+8fKx0iSUZcZ+RPCTa5xCavDwsEgiM4J4hKs9q02unZAMOVFCKh3nxVwfLU6715NlxZ0K
+WZfIHJhDclZPddpRSFMO6/eL3QkBPIFzMP1+H8qxIOoPkMxOioydfnQxxlJl7orD+YXGYN6wNc5
v/UV9Yh3ZQe6Hgdps1yb/S7PFuhseg/D/Wz0+PRpxUpmKATLk6wPIWFRjCDQkgIkiEEyYop691XT
VbT4ggdRd5gBly+L+cf2dcte0ZeuUQlI9kOW/k3LQ/HR5kMpC920ri/mp8lJ211YVCBl0XCmYLk0
Ncg0UugDQjIdWexnmiJGHiqcbDdrIxOMeyJYssdAfYUidCnIA25qmYq17u47hGu9DBRngXen2eyw
KQPnBXH8bbd3FrW8mfY32/Gu37sdr2Onzxw3BPUseiAmVyLa/N1hqS1BoSTUA0Ig41DMl+SAi3Dp
EL7ssY15aAsZ0sYU1fKHImYWuXGcYe8eiluFZnG8qLykFre0g4YJJkjMC8TJLj9QU6gQzGQzhAog
dCZAUy6F2WYbhUa3YW4r1VSr0UtkstWSTRPoRbJ6RFXScuDf7WBaZ0cVi1oc0TOs2hyo0hlWzfNz
xxrbRbV95Dzcn9POCMV2hCAQyuJEw3Np6QK3kx8EuYpoftPJuvK02ZhK9gh6YRKotv+WyWPxMg4N
LGEmkikE8baai7AFUciUVhqRm4ljgkAxd0i+tIakguxzgXhn+tK+FlMr9VwxdLJfwBQin2Je02yj
AEiCMsWigDgSrOjNoJLFixxwYMjZ6xJ2tt2PSIZNUNGvNTs6i6E6W4LTeep0Hoe7YfPW5gAvskTR
nxmh4QvdQEwooBE0IHSTKMS8mYVHlMiT0NpDmuZ3EjXKDL7JoImEmKnydFW3ShtC0/Tuq7AUSKaH
Wx1oSalrN/BkytPaSAAwdkCNUa67IGA24y0Q9dameW04aG13o798g3hYTl5v8Fb3PD50wCIMFomy
gblAv322unlzWE7604dO85YwyC0jSpQSVjwQqQj1tv2t+U8se8irR2lqFYpkEhiaCkiKCgQh3P6e
EoMKmrVvro5/UIQrbsbsmOalYmKRbEI/Z39XHPMnmkWEgRUd+i9RjWmeW9EtZpjomFbL5j8IiLqo
3eN/LVG2xi1HIlx0VN4/bjLe/XQcTH8ooiTNx6ENRYZMxHF/l7Zi21dXw7V8svKNH2YHmRkkMgqc
jbq3JrG03lcJUpIJNLlBhIelIYq+3IcAoj8+X7Qnl9WW/d/mBM51hpPNxWB5ycICbwEFJ0Ag6vgO
J5ydJyvZq5pDFg43sSrZV+B82fBg+jgcPz89NW/TsmG+xVqy6EpoDqmdTG1DLBGoxV1oSg44UPrR
ZBYxc6cGYpJKLbL+knn+sB4LBIG+hkI0ZasRGCnpy/qSEu5BSlNTpP6WBb+dcNJ5WtpYzEh5Q000
SGEZ5TJ7e08WIkQTSWvGPTmiIbElGpP/a1V4fipK0AN/h/aA6nY5NfOrrc9Gg9W0zXlhtxXnU2Rp
tEiuL5tpbRL5lkSQdBA01zS/YUGgTKHPtvOszc4kYPvGb/zjAgkDKg6WFo+DMPlPjkkgYrGaiDAq
E0aWvJcfsraEbQVNg0KM6nF2XV/Cgah0729gZpD5fWwABRZWegD1UWOmddB1psnSaznojjpLO4eZ
MWPFCw1OooyRAk+HtbGLNRuMICNO35GRblsDq5cDr05nMGxXw263zd9XR3FMG/eTw/2iun0RzgcX
0P7VHld99m4gJcatHOfrhx91dr3IFMQxUqePcRvxp+g6ESZkK0UCUIpEpVaa4FgghhR1v9ecDX6u
c0HhBbjA0ru66O4+TIcPl4v7tqJ9XMJMwqXlOM3861tggPkEKml9Y6k5vshXgVruZSSVKoSUUyzF
ZhBWsU3iPUdDR0AtlfiVpwcZ13PhtOr1FEJUbkq1rJg1GPdWb1TC/Mxvp57yddyIHgs1Rh7NnWMu
dZV3KCIb2vk+uJECqQJcGxKB2TJsPtw2r8n0rfjZRt12QAWrkZXifZK7iXwJ05DoEiK0aMQUzpby
mbAjgnX99+rxT90L4orqBN1QFYX0DsJVQ/nyISDoXBAzAbf88c3L7VohHf7AvH4j08n0gYaEwKVf
E5qaSvS1vKPaLLQZwZNCIvxpQCsCPt+IIKUrJO150/m4Hv/A28qnUJ5oMVVBdarRR1lGlKI/jMif
3URBi/52kOZz7BDgB3zDP1nuhv3oYkhYlUOP/KEKZdFjIRYqs51C444Yc7yb/UBT0D76onXvvVsC
6BrHi3VXzzpRQyJHohY8qaRJi8Pir8X6wzRtLMWvLw1gPIbURtPDOkWYjNJiioqHJ3mVy8Ly8KyI
8NlfVb5jtdldzQfIZDgp1Xh6WYuVOawGmR9ZfBGEL43gcnotX0uFQD3EP+7w6OFwPdenqJbcu6LI
uUzbYekxtH3v19RJxwfiv/Xj+XP5vhdsWm9Lt2hpV6mKeZsOP7sreNbRxXw6pYDkcLSqhDpLTUb5
BWZfMso7wH3JN4EAuaXQOi7SL9fvrR6vq8FCvEsVQF602b2dfAZNiZEArq8clqVfzizQxQEj0Izi
D+wuN1WWa/Z81AqJ8inp3cFgajAqVkicGjj3nW7mFXN4qcGz/wtpsfFC4BmIbRkMVL4pmoEa9J7+
rzfHaffWnykDmO90cn28MrEFH0Od/rbCEKqND4NnuS2qaxUEBFYQ7bH3Xvf0w6ObNyIpVqQ6FZ+c
ejyvH5VC6YyqIHyjBk0FeephctFopVUk5Yntw4/NEUGGlKRNrWDU9CHponGLDmTQl/+2tK4R7Zag
97gtCuUSp6jMIBT9atl9y+5A2QTVr46YPB70i9wsvIDU3Pdu+We2AKnf45Ja738cTK7lQHaNZIIA
Sa6OMiD62TSaLgK6oqBe6oC4pYfx35SXkFUq454dqq6Y/trsbv7jEZcsiKvjzUbUoYrksVyB1iY3
kSbLtgiUbWZKwjLmuWADFotHR+CGKM3BO9uXi77mWfwaGhFcrKLQuVAqZhVqj35fO6GTo0zYPkbU
4LxMKRwhQOoy5CmQUCX89xWIvnP+Fz+VOr4cux9gplRhtkG3HMad+JfvoWT98/K+GnkE6Xq/hvGa
YNwYOfjFbpQiglxq4LD7+ECQ0+ia0QXjeO7K3SXvmP8D64gvFSFWX0Zjh4tdKqxryR4BOwhsHIOD
YPYagvguiAeT1HF8RLlUnVvneazSZuvL58PpbaU8jlFwIJtUMYXbSltbkUfiM10r+HbGqJ6Op9vS
MLck3+f55nF90dz9NG4RXZkD8vgp2/ZMS3bwEGlglCPrMMnxIpHPG3gWqGnoxjNBCPE9ZBx/G6Kp
8weEgd9tsM5iHpskltdSB480Vo+n7QB5iNzy4YQJNe/pzSKXGyRCrvVRGjA4bO4wJwK09qu6jcVM
wwwq4Tn5YBRSV6/C1RtSz2b03yHTy6nikj3fHD7xecvx/a8pFmfUulxNNOeWhinE2nXYm4NNw/w6
oJtAXjaELsL4yOHd0UT8UGqn/XiparGrLbxAnae+DndS1nz1ZjBBiaZC6+HbzlPjNx5krNNcIyPH
mWImeRmQQrRRYcTy8fogxlLc4OXO1QPPSz1EstePp3kjiXuuT8/FgjB9sKLh+Hy+Kzy9q2mQjyLU
6WoN52zZxvmHQZf95iEGeS7lN9Mc4kCySMENzo9mHXTf8zHcoBTV8T5+Z/UXRzrHD+Rb5W3mG6M1
uURogOZTfoB+jA84olIFAarx9cVURhV+0+l93aftzXS2eMt2Gtd61Ds6qrDL15H8tfU5KgsxUJ8x
m/ygAFzk2Rn65Hbvrvu4VTOrRDR2tWHBjvn1y7azhbSj6532X+LBAnnWX6DIWGNkqcY870UVs877
3Z6I6VSy33nvX8a1kdOZS7QijeZPq39gqdSIv4s2ozDQ7wNSXYrR40ZJNKybPEkEpcy1EXukSdHs
6yR7c8+hmg/tixZHsRYdQn6ElGqWmqr48Pqt0wSQYuL2m/4HzeHxU2CLAca0whIJo/ugnarctqvl
4i+J2J4j8CREfCrV+qOqUee2/L7Z7jhXsG1z13vHu4vXgbDaNhFH1Wp0ua52/4wmazW6nEP+Ql4j
KeeHyUtIS5INZYFOiTyQ+NDrvC93yObVLs6zegiPIv98kVzD/HwKkgskQQDg/v79ZHVkCq/2Fr/L
P0Z+SDUADz/QSOu7VSfOR3cZ6teb/BqJzok3Qj1Th44a5F9pqs5q/GWzGlw2ds3kCOMWTZjiEhV7
KGWSMt3Iy/u/VstwoJWaFo3P86tNp7YY1GQQTKFt4bnhgMlK+2tAVvszcabZifZ9l2b35bkQGJMc
A8Z8AsEp7OZVtaqzafLOfdVtzdbP09h7W0ZXPtLZkwk2wNqbm0eZgFgbMUzlP1eYXzYCMVTICSPw
xdLN7E5ofqE04x4gyQNhHuBhWzng2f4OqyWbRPl/MY0wUjgWbqx9fmyvVH+k1SrYMGkdsecmzlyh
mDCQGW4rDjhfwkJmQS6P1xwuxX/YxND8AoTnQhwkXaUCP1ogxWKHYh6FtUo1ZjPEivt1QSYf8p7E
mQsSHATdcZwKhgucTJAcqWQuwF3z/2CEQZNTJAadznDIwd5D9kp/GS8xG7eni/tRa3DXpbdgA247
7KB/3fsjBsEw1aau/AeWBGHJAUJMEGA9YaCK2jHlIcsVg9YDOdnJMZ4y9FAuGczaexAUIxRPqnlA
BmlYzSDmgATDvoY2iTPy3Ie8sJEJ5JE0f0hwRQlBgvwQCwglQQwhFgg0MrXB7TanQCy3+byaf6g7
0ulsKQObmFlApJZDrpMLHbykFEyUZ3xN+jq5yaHRX8ARvXFMKWqHXdrXPDC82q1udLhy8wthSN9n
igiSqftyicFgXxSdGdPrVwP2b3/JFJvFcDUlvvDh7rSxLxQvrGHq26Nh4ZYo50Vg1iDkU8x3zR6G
ddWRBu5nzCBKx9ApnO2ieB61gTO4jIx6XnK4x1yXtlCFRBAQuNitLx6H6hC4BtYRSO/pSohoFzxI
oSOklGnG8pXogGrL/L+U7sF63xDBJUFq0TMLMTgphJj//0p8W+cBhjoEg6MNiJPnEECC98/Ed9Du
V+3h/v7hLhEndlNmwpLLIqkgu6vNs/YahSRAI0ViubTQIq7GPYRn1I5clXEruIXQ0CJXx0UZyszv
Ds9vChGNcMt0s2SCC2H5DSvZPB0pokXMExChKqlQpdCmZilbPdPbS8jSDHL8X35a/g+CRLbFrFCG
y0IiEAsXMyIghmSW/H81mxhHlLwQrg7b4Q47TeZJqn6fiKeXwrV/6jKx3Hia/VSObZxNrlpSvHJA
J+IUKhkBhsseGXIGBJM8rS/nSzkO3aeGMyLIGi7PIlfqZaEDlAQ6nfWxoUdF0RA8k8pEAkIgbsWG
daGEVSh6Yh9ZS4nc+ZKNEzvqsKC6WJRHBFVLEmFNU3/GmbyqrsUJTp7O5FQbBNVcEZE4JRznZtvW
ojx4wxBkM72838okRFB5Ct0NDqvYJATRIAjqc0M84vQln1bG9VP3qvdj6pCRXHXFL6fSKJOYJmvu
3C3Hf0w1iEYJZk5gHM+fwDhoQSA8BY9O3+aQB68FWF3u1wrIz/H5vFdKI0fXUZnn6OIFr0/U9c5O
e43J026H3dqZqeu1m/3+WVjD7Gm93jRWU/QatitfyddZY1ufAzlMo85+wVBiy5fqIXQELHZoKQQe
ZkyzQXU1T3gkT/NcY7TDKapIFV6HEoI8tGvRoPx6NbObwfG7uZHd9vnKSlTB9nyPhaWITPNLv3dB
qn+7NqGkY/I32QJFVEj68FCEqidCQm2ourDLlJKNi939B57AfEkuOe034fYqrQPCD+O3Ose/25B3
pBC2IoIFQSAskSCSKvo6GsBRHGQhGYYYL53t/t393BsTfpbXPO1uBMobyguxsOKnPUna+d7yKuom
x1Bv07z1MM1jc41fbxcbQyOpeqchgT7qKhvaj5yTCxyguv286P78e1YCSa65LDIen+ardGQvNSCf
q+FeYeBgVCpIdy1jPhtw0Qb5d8Vy4qRc1Fccnjl7Hg1wg1nvx3nQyHg1+3Vc7U/n95FNKpoiIlli
W3XrFe65n3Gh05I9P+FccO8f+/z8+6LVVm1hBnLX6VR9WJBoGxKZdf1TbVBnLNmud24lToqCcmuo
8SPRuvrRaR94j14a03fDTZ9RhrWn20orwmm+Mr7R5pJ0pW4PIPdK27i93eS8EATID9DLfW42n0ya
bC8aq1tu8yr0aRzerXYjx79p9Y5ABaOoU5lInMsIRkUe6bjrvb/SidnIcxJyD3lC8yLMpMeHq+7v
RimF0jRuxJ0vOcg1eAh+WuGy2jOVlrWsyyFxjEp6sR8tyoVnyKmnLsuY0uOzD73e/Z8uEkMZl0NW
QFZNRj8xipEmCwTxR6acmo8YgxyjgrZPERW8v56smNIGQtTHdfVH+RX+LVJb5SNBmquY3aV0yOvJ
ONs22BshnaDhj3QZ49JpD+v+3a7asqpBnnFaEQJIg4bJE06n3NmpbcOnwNeqtQlm1nfnvoaOJn36
cxqAyvdwYD1YlCu/4PVeiHMKMXLOjCDChFucy9UbEl7VPx9hPO0Pk+Gm1bzVCIO2IPHr1CieJ2VZ
DC1PVvOf7W9gVnAQBm1mXJkR1p0mmcOi4S5igkbBtW29V7SfEWk/1jAWlQuC6JFr6bIYIjoghimI
B7Vx3Fy0JvJ0Oc07+08WKiBpfmCnhRhMWmCACAYpjFT+Iynk4Q2wvND52UVEvjpC7wZGOBWHjI+b
V4tYBhnWahESsxE0gYKJpVh/ctjfzPrVd4PevkGhXgfzoKdzDwnqObMTBveHybx97A5+au6Of0AY
2MREMoXqvR9kqstOWAaQx/2njVLmEmnqQgy3vyGNT2uLEJ9bw5tj2SjKtCgUSQMGNT6dBv+syd0X
WNmhY2lh8OoC3ztFQMkAKRBERbTXohAS1ABChKLZyDGJgJAL4phENlcc8ZaXnbVnl6tdWTObLMVC
HhPpddlxJNUL2el1usPhsF+1+sPeoNc9i7WfPT93ZqPqsRnH7kAT++6gj/WDqZGOPnrsP7/vtp/e
tRVrr8N5KC8pykHeICTu2WRFvToH8hqhMPKmLb8ZgLBlaXoA+fR7uEmR7Briit/MHdUYinV811zI
WHM9IDCGcRD4gZzuNGJiuCBLs87kWfkCMbuGu+v96vk6bZ5FMRlhDGRkwmlaP5llMbQBl4hnF4K4
x06h2fU8RebRh7PZTjGsKKLdnbWCAzSpgWJZSZ2IoVCH8BsF6KLFNGFLvBidsPXIm+PDL7t+66cX
e3vr6c3gb56GPQ27x+hVC3cqdLoV8yXOAop5H7AasoGj6zUv+EIN4+rxJ98onA0Cs+rSHbYvgNtt
753LfobpKeBH+AlGpo2Pzw+LiSahzP+GXMLzdPFeK5cWNpCFLgK6n3GHEz7s3MkUVaU+RjsJaGm0
xGF3gaTQmbuAuxwGBOwlcD0e7X58fPoA35TeRssS8EVOp90P4wN7MyuAOTr+10WpFSeBnYkSJwK1
2zi86ITa/bOo+s1wM3xcD9a7jy/65sK/Meau8bbZF+gEuxYklJ75VXovNvXczG4mLTk9xbA+R8oh
gNFX0XvBp/AvMDLEtfaxwMGxZxxMKu0obozxdBkW1OxrmYLQ0kQOjjRlY5q+llubticXBvA9mfXB
OTwFQr45QEweerCMpE+BwWYCIIl9OdidwyZGGkaTKwb5QqbQsD7MBscv8AKbbMTZyGHagZIVKEzB
zPGXKKPns2mY77sK2ISdo9Z/vs4J7eZX0f69bnvAiQsdTjPrDAaDM0fabLYYNKsDQfDyyjC80OaP
6DpeZ413WIYDNnTdE3uK3xQ9V/Sk7sVsBwxgTiEnabUwJEXrL87gvvUnRWCjbI9Sl6vwTe6AAF0q
CvqK50tesB4ZrhlG02OE5sBM5jHYT6+evH1cXbYPaetOd7tA85x1n6dV4Ix8qfUD6dLno6A9YUrj
9L2ly81M9/I/XGRGAnInTKGSV9vOR4eyq+BKyhUVB0xMGj7B7AHSlk4ePJlbz1hVNWQ7Cy0Fbub1
N/kukFt1nGLh5+V/dhaFm8bdvdi3pOwBghWJpV6e9mKHR82eIDCGITnf4dJYc/JSX1V9Tj5mXcqw
N8R/c26UNYad8aK9rHCxJg8Tvl5YxMxoptKB7rCZj3V3liFsAWK2AcKl9ojYckDePGADSZZOdsnw
Q9wG9Z8JXn4sX2OcT/GXiZE1gml+CWEpnxGeIq5K8kdxybeAS3dmB83y7/vRG0KuPGVkDoaJneq9
vJgYNamNG24rcSzcC0wHL/rBAtWhhzCY76mN0kAuzfQWCdgPRNxf803KSICZYFDUZlaw8BJ5hccK
Yh7jsvCbtXYI1PHhencr+WGKCz8F8qTtEngpAmUIb4PrZpsBQYzQ4VC6ZPCTTn6W45MX2EgtNCQH
XGwaverm6XLJ3io1h3giaTC0qSrNW38Giusya29wlyswlDb1mN/dpX+H37/2lffg96ozZAcFRiHM
crz0lXf2u6fxdL727CQ8VZQurOUkXRfDD1jIrF14KYL7oDUZhmhDcBIPZRewfo5/Y0zbcNk6XLQ8
SI5JG3oo2dKSs9pRlX55Ng14sSsm2wyd2jc0h7s793RAt1SaWUNaeIafxY9LdcYAmFpGw1/asTEy
tZOKZ9Lfzy/q3DwsbvivJiBOFB7mwlxd9L7tYUMz9vhwPR5rO9nE3tjC2l2V57Q5BE557bWLTUye
9131OmceiKwYFwuDcy1mIHJawbVcZ9M3czH8CxfDstvPxy8UQSgsL8BwptkiRhIsfKoi2+whLjZ+
vK2IpY9aqFUvog4e18VnXkLHIGnRq/jPvfHjGznJfIHsgDuBUwx4SnV/ml/gJ3NdVFJqKPjp8agK
WSMn9SHIi4Ww++djQ4t3krc/y+CSfUxtIuVZALwuFjJ40FxpTgGHS2CcLbFn8AgXH1etN5KGOHcH
fsBm0BtC4o2ogpc2FJeuGBii+1J+vyO5XwWYDJBcVvG3On0mKKtWLBivbWKxRGaqQWfRv9OCcL6V
3wIkwcoeXBahMUNbgCw9YdFggyVvj+UWCaQSfkbyskkXPBG+HeNNnpYQfbPTK0LpN8YKH95TT355
vNZfYIVh4TqtIECO+BZExYJWxI2ckgkCB7tDcb45u44HU+uJHKQAzpDSORQnX3XgcEynCgQbPh9+
X0z6v3sEShE41LAgZnUzORBujAeLvxmuJ7kPUaiUOZZi9UgVs62hmYmq/PXA5kMs7vZ1+WVGgCeZ
RTK5Po1OqCRPzke3ZnE9s+b80f5GvoBgtzu+zgF4fAtI7AOZZcssTkEQtLgFwDiwjD4L38MiyJH4
R9KTHRXSu6HazaNwidmU/OglSoWuh8tSYcgQFZHxugDFeu5zS68uP2dOHjZ463SnreXoLn2thafI
D3N0+jw7RwuDw7uZZdNowJdpeX7hWrjTybO1eWJ/9Wl1iEmo+dXTxf74s+gZW9Wi4qWnsVyYhrGF
AquRkoWy+bh+vunLiUBeUa0gRGDDbSRupW1HihdNvFVWjzr2KdbT05YQifR6i369GVOopKrZwu/M
4tDeeaxEpzNdLhpPD+27NNh3k9J45gR0ALg1gTI5f3agpSB59AVfZAVRWzbg8lYahrkQV06lCJdx
EwsXFIgyERIbJbjLhkSmjESt+APSbPtZFFyRwSJ9qAN3y8lrbfLU6QROP6wTXBlrBwmzXyC6Z7IQ
QdIpl6ytJoRI5Ju4IDmQOFUEfcmsw7qNmssjqaBACqbQSYqJI7L3+yTCIWW+NEfUoSj4XQ75lhOA
Tou4yEG7Oexjc56FZhw7o1FrNqi6d1t3tSgEswckNJNYAA1hCHoyCMhdcCOGkJFMcFKQ3EwRM7OW
wjKocSEg+bAEw3cNgMJ/RHfj5DUlz9U1CbMNoVwd3q3Cn2nvZqa7O5F0Sq4veHN2a8IwxuET4Z/h
sNM70An5pERZijH44U08UcRfRlcwDwdV/JwGQ9HDBDDzBAp9Cyud8QW3wg0QwAxhtim4kWxHaVBC
DlpXCiMNUXwFR0g31wYx2S3PHbGOI7GyYU9B8k+2j/U2XkhuaNYrzC5D33JRJthSWJ95lVrh2NTd
hIGfZtNiTg2u9MOG39Fhg/b5vBlmFVuCdVrDfrvH5Izu18yqTre3nc8bzdGdxiRSLDlut3AonGQ1
BgQnn5EDePwYfh0/9tQEEUDIJ2uKFKY2v8PUlC+VgMDd1APiCoE1ZchVcLeVWQrzhI0Lc8FKCY94
HzFwTLnBXOZIs5hg2D3VjBM93L2EqY+NkGMEbF5ESBLFxY64jJLvPBjPVodf4doo53F2HprYuZ5n
hvwieNT8WrQccWfsPcc2tXmg4HE2rMqUEDjshTVSht1JgWUL3DxJGTe4GVF48OKp/QsLZqcotKBY
gTAnlyQoA4TawO/wVFObap2bGsSjDYdNHODEEp45wTv76WEzYcOguy4x7KY8kE/DK20fDttusPlG
YYTl5urpvzBEXekVzgBBkxV4WpxZujOQgkMd4yJn1lPtwwUrZvFFmoIeHKKEZD+qHBFi294obSeJ
PnI3J1PSrpISM2jbA6gQbmhlAbb0GkIQJ2SY9eeL6oYGdvODWGOAmE5BN1PiOzSIjSDPaDBothBf
dvcZEJt1RoPBdNDYbart7m7Onik0tCURxMIIVHiVpC7OT3V3kltawvZi3bjcASh2Wjb1H8WSYO/S
NavsdVhpHDRR2hxJpHjkGeUOGbpveY2+g0v3HUAIIuuexkd6PA4HxzEWBgZyU3oA9wZAUpGnYh+8
mFyiKs+QcxvxAYcGqH/wl7MLIWnc44apBPwagW5kBt1Mwn81jdT9hlbm0GZ2hhkyM9ttD8+p15kO
Hibt/SAsS4hGQpsaKYrZl5AQBPEAIXEX3AYhiBILstP6Y5uE3zQMLTSmlPRrLDoFEV6IHWZjncLC
x5dj+XcKGcFtKLigNTLQshcK10r1FJUEYblrnWkiA41YfxJGFov/xBj7y2bzrlDdWhSYIiJNZlE3
J8klJ4TGHp5BUt+BjCZ1Kvhi21ffCQ74K4kzWrM2mrDihAUGeKpel13I/LX+ZGfX9kD78Q4H/d6Z
Ux4f5WjXf+r1Y6gGcXmNae0Zc6gMM1hdFqIjxt6lMBEdfogNeFGd1Zr1D7cnp4Nokf16BS8nyZja
eOqC66gNxHwFLJUXxEbmaTzI42QBS4INjIMYV6hhqIHoDczY/Bxe1OzdVJu0s0vVxDEQPA2UCZsH
ObXV0aGP+A3EhMSUFBCGNeSl4LIJQt/ULU99SW3TvugmzJN0DX6OSnnO01f+cNSTWdjdB+zJI5Rx
9fPl9vpmONcuuSoYifsggmWiPnsVm53L8fYtXExiDn7/K6WoEcEBhuEBqxeZsGQAsXExT6IodfIs
pQssyhBpsG6UWMR6yGJZIAzwtqGYvPjks2WbxCJ7sLnU8SRUx9trbaZxOz+VT3m36gvjW90QhqWx
yAfXBs40Cdp8/BefrPbwPrDEC7oaF1JEJjf1UPh0XNY/0r/TP5If9nS8bryZTt78Ae6WqfUFKHiy
gRR/sYQyqQfcBDb/Q9m/XfblUCWLnhmkdNSh591bc9OJ+y5rKO3w8jn3C35KO4u77fjEgvBdXGob
YrL4zpojwwcbhA2BBUglGgrk2DpdFsvNRwsiM+7ZkRFtioRe4nO02SlixZcASertFVNT8rgCt2SD
S8odS+jy2oUczKWACGeIqt9GBohjo0H+71Z2S7GzvfZA5svVtOGXodG4xCpy0wGjpfXl0b8CpVcp
859Gd7bcrQat/p1UjnaQwK44re6LOAfJaiSJbsitkLR/HfwIb8FkYlJMvi/WNGeQysnp3r8ZT9/5
M/hl9O3xy6GSCeWfapHCkuD3OEwShFtAJ/MEOD+g8AcUh61h5ZDuLOJcc2P7+T+b8Xo3re6f+3fo
HJuETTlUXu9b2NPsO33LmWXRWCyfe4vnxuB2a48ETc0vBWrfx3awTTVe0mnATDWi8Eviii9jZOuf
ZsgdJ5aQDdPcHdWRl5aYmcalmO9pcaDfC4x3xRjRTAeDkejRoAqIdb87GoW965qNPViCrrxslULy
+/blsik1RLIWF9mzx8H01+RTDAojABya0BPygJ1j2TAlxwxjaB3WdeQ6NCm6CSWW7qEORcqIXzCZ
uVTOYrxMS0w4hOfdmE24e7M2I40qrVl2MdgL9QYnAFEIZ+MNheSisksSl2VHp6I73cLAgtDaQa5M
M66/w0hf7WHIGedEOvWGxHMyyuv3z/zJy9l2/HDfaDVS5ACMAfGsi1A3dUKanNASitZpqX4cMhVz
wYghBIlDxETGoI0REwa8Th4orM6luJSj83CvW0hRSFZ6kebjm0p9kYWb7PHw7SptEw8JIoIjjfKQ
7dJjgruhRYScSswSOQg8kAYHkYbLqg6+59KS/R1aVN80GDm5ocJi7LH69myX69lDbz3fNhqDO2vp
5q+cNcueUHHFe0WYP3gzyoyrovniNldOyCEkAnIJxawQgU5QBcQwWZLFIwNRZHHJCnNVFAOhfIwq
KcdVshAZe1Cw0LggJi9ULQjFuCwQSvrS1heG0nDx5oPONSZbxHYQUX3NgkWrwNCz0FnD+rC7QgdT
b9HMBTGTUJAcswgICV4piHH3COF6pCuAb7C0IL/NDMPqz8e+zoKChYBKYXrETFBiqzxj6/vmHSD8
YmjecXfE01KeKpRNEuMFniT/Xw1Om+cbMzLtweLQIbuY6gSKKjRDzWV4PDywrfrxfvqDXIYWeiCp
uBY81QEXmZfMDPCDEe1eljlJAWViLMIYoXxhKeFh2yu2Hh6wii4QkpOKP8e8kWY24Q9oZMEHMfmN
mHYiPm4d069AEBLkZIbJHXw6yeHkJci+4CL/QjI5DxePlTbQKFQAh2y+/DdutvbXm25DB1Y7dFt9
DgPpfbVF+qzRODQ7T7Onn7SLLIILtQWjN7cKBrfpR8MzwVcXa27R7qQwiLjjR00hYL1s+ILsksX5
q20GLeGQC1wOWkikVyyuBsM3N1GiJvppPQXPUKwOuTShTdizevWYSsQyOcrFnsbBF+k5WMOPSzEc
tId42AJ114Uqjt7dHMODP+/XGrSdWQXuPzQBUXgHDioBJg4mQde4GzFEPWw7H9IhPfTY5i7zEbi5
yZDLOCeR86/Sfizkp14dtWEtYP3gHsSKIBgtGVvkwEuxES5FdFYTOTng0WcCwby8iPp625vOJfbp
/IrQU66px8qJEnFPU2W1m6owJ8qC86qIJUnfEUxOnhWSETP3d3qypuKvzt2WbIpMiAf8PKQz435d
t3TWnfZsdBzdSreYlQsEgcPMp/CKL8WAmIgct2qOLV4CbmgPw6f1defWekU89AfA7FOguGf+lznF
bAI3gBhGiEEMXZNvsrAACFS0fkGn0PRAckx7kJLoE8BFb1rXHUSed4IibnGgE62vVvdlbnguaXWN
Jsu98f5GSyh856TyA/v/UGXQGlTtij09CGWW/VGjymA/f1yNmo+rvH2DzTzbEkCpfvn1TREGEoU6
uH/DlicDwiyqq8XPtgBTfBkSu/iJ04UsuZAEtfF0uZqHzs9Duu1nCWzIOCXCCaH/9jlkvyImAJmy
B6BIjqT0msNCInfrIoVGVuUgrcgwsSAHSF5cnc2+IpkOJ6fJRaRZeAaDTtCGZFKABA3+rbH3rZDd
Acv9u8zYDbXRzhkxNsPnh8G4Va3vDhzUikBAgNTwL2w762PfMV5IATVMEENUMkSxV9izyCEmoknM
36JYqw/v1LruiCGGKGIvniTmMzekQVmYclp6yxXZppJvCmecFEtOov3VOSMtlAQaBwZxIJUHQbEZ
zvHLenTxHPud5VlekSlcW3Lv0PJQDqIUaBr5MtPrPKKnTjXKWKGBwN1WdEZeF6b2N337yBE07Hb6
vd75jOuxGra3m/tG9y5127wFAYJQwO0zQYg1HRcbOZh67sit5IB29nLLxASajEDleHmc9R62P9ua
U3tJPE91J9MguvtSF0iqBRXa+dhpXz38KgNt+cukmUx3tChFlj9wVAqcYJ1qRPwQVrzUZ23oPd4c
ghnKOQ/bz8lwsKVAZ+9KxUvhQM66moz0gkConRyzlspmNgu9QLTp9nCFk1G8dn+5XV3Y4QhbURBI
Mq9ZF8gvmX2zKhM+1TJAoAwJox5mgxvnrdiejAt6UyAToN9wVrpiIO8pkNKkZXX1oPAzoaFotAKG
Ys5yLpfma/XRcDQXsGTyYXK9Wn5UtqeHZQKE3xKkroDA4WA9F+5CcFJaGCuuy327JACHXM1q3U8e
tQiBRC61rv9kcYydds4uN0PJITOUE3zQyQmviwozHt+wBjgnoddjQylGtufWwOx+22rN+/Nhngaz
qou+xiKD1MDLhiAkiwMIKg0+ApKT5oyLGQA/ORWeJTTwoDlMMsQ6MUEBEvjVgZ2RzriwsCD1TA8/
TWc/guiB2EdB/7lgkIoU2KdP/2QGUyQVfAY7As2RZjvjhWtgB+NGzDDmEeCpixIzZMUHLcQPxXyQ
b4gLmCOmrmbEY5sXNsf9TWIJ0xlomjtuRRVVM0VE0eTA1wk7/CZdh2wzRBBAF+qehUXNWtPuatp/
YANxvM5QLzsq0DyyHtDokNdGBgjENERhWUnxSFBVqs45z7+tn5LWqv542l/sF5faD343vxzs0igB
ArlLA4HM9SRdpagOwjjtG7SzwQZ/oRx6wZRCrMfbpchDMnnSJIl1BVn2BABRFZAEo2/OHsDN6KNi
CsZ0StSy9Ia/CCpAgiJXXL7e9p1vOYsqZGqgzqdi0c+5iT06jDfr5nx7p4VpNCwpW28vneO0Mo1L
cnNDBjvwQJAkmh7hqnqE+MvRQzEylSOUglSbKWsUmMMcC/2oitKuCpjqJEokdUAR3+ZcqvYLBPPx
C7YbIahTEdKtTBLR2UZLrZuA7HiQn7X1H4VsV4aZQoaJn2e59Gxt+KgHal0PvVa2SH2Ht5HjIvF6
avMdGIhsV66FOTCNfPx/xPtdJO5HpxWc5yds6cYn1or6m9N74oXxNjLy//KlOLiiCYo6K3ZYGukm
fzUBF6voiJoxp8m2yvxW+u7wq2LShXOVsmTTYfLhxMtQlF8kmLUYr4/5SLif7Lw3syWE3hNZIHHp
UiDGWUX82TIELEiMbF3G2UX/IUrkv1g7ihTByvMkXFZ/2VmTR8z/NA469JnLEDZZ8tZ5ESiVLqUL
8/jXd6OXA60LpAKoY1EpmXxKCjdxR82n8KWuRDBFFSDG3JGGjbeX4EBXW9SsJJJCp/FGUeZFpecV
WFS++8ShmPUhid/CHb8IhJp5IxB3dnZGoVfjyp9CUZXO5i/xYZQGIqIU5Fa0AP/9qeRxv3aHJ331
uppqxTDmzBPAgXF9diVgwwJimLSdRG3MOVtPOTBr0NzkMWfoKF7Fh6FJUBwgUjqxU1R0/dI7fxTV
gtagENCqJKzMAMk2tpEJSyMj4EaQoiQynlkKVVNXMi5gWUcS978/9dR1kNyHABERKkM44A33/eDu
OMLjjHDEibQhJJThPyIBlwP1SPYgxEjnBGxzwv1whzsVOMrOyTABuRLl6TsjHxxGBH3BjvWScvGY
9Hou2MCwqfXUTt8hausbkYGVVsYzTzEk5rR/tktsYzTbNpubXfu23vEHZSGexCn3N0YgYOkhTEz3
Be7gGZvQKWhhskkInWLMwFUeO5iYq3v24omewITbjjkaIXR5Ih1L1nzdnV00D5dW1VJ1TEKj96AQ
WbGeMhtu0KpYbeAmoEesaDloCEQjaM/HFJcOHaCcaJO9/eCH0dXzNgzumOMftPbyIZMGO7ZTf/zI
bpyhQsix/BWCWZyRB269TqUISv9K8pjVYx/IPjba+Va+++6mM652x8EdteO5Rtp4GXJVkuUPEpFj
+hTiQB/ygUXwIBHiBcS1AIWE201rcyxsMZEpulrTI1MpxArZCdcCBMxrf6LHoflfTqJLrqJTKUJU
EMsUFAAhGclrs1+RkrCdi560JoUCpe2h0Ott7w0ivmp8dlFucdLwcMheqS/VXmN4bDw31qt+9g64
6QsBTgdf0eQhOIUAdRoUMoTGo80hymm61QQA0uil6RMBIoQawvPTFL2r5zLxX1qHR21cWjiatjml
4GD40hEssPnkU48NQ6P3o956O+o1EZLMW3iXO55sjpIBh+UV3qBkkMqPM+5LfiOI7dIUMn7OaoQ0
5vUIsUwJ+yY1QDbtxH4auMFrGvOB2RI7LdNebK5Gv5jTgDShE63oJDUTEw4FoZJYm002KLzMHSPq
FoK1E8y6hXfC3CQGHLzkfxk70+W2jmRbPxEjAAIkwL+ihiYlW7ZbOn2kPwy1+xicIRKcn/5+a63K
wiboK3VEIZE1DznUXBvI4GzrEO2yyL5VuBiI2tlgai0yR+l3CIKh0QVrgAMCPeISdde2z9bny2pV
jiKkwg/7k+u3ZNmlDOeovKi/KD6KheIDV1H+OX36gC1FAIpf2o2L5A2MSuuI17Vxq3FH9UY/FrQ8
SL4paLxJPtkbs3s2Hc03pkGXy9nsanl0fuVpELyVoUXY0AyYy7BRcUC4KxLm3bCwXpgOnyDAu+nl
OwoPH69GD5/V3CUYQ8YnL72H1jrB5NwHNeSSTJOdtjaSd88tXK550Ngf6zk/eOKtIevcjHCqQM+G
OjDo+Prdp6zt6rYPjCjpL+YPg2JdzvgOJv/wRTxrOjJ6OuKzZ7onvf34pOeLhjwKDhtooH972l51
ZPQDr5BMYLho9cV8hFPsILAMMMjqw2ipGVLcwt0bm2awynoABHPDZ9FDV6dvF2MPf9LF9iHQsN+N
cqrxdJgv0lBj/ZoZ2A5x8P0J843/5hTWnA+TT1j+4Dnl6WRDy19unz9MVkenrOHnGB/Ex0D2GgvB
X9jCdsGhL0j4Dhhm6EhYIre8GBeJerXdypKUzzg9U1C1/rHSHBj9wzL7wf1dezq3qTsIJxKt3pwd
eENlZ+cVW73QJh5QG29gN9FIwPWo1dj6QD5NCUk7jA7Aiul4J4npgA8OiKXnLBzUbBMRrWbi8WPC
THb+5mzDnFev56MJO127k92NWcfd1sPDyXL2cFVXV3rnBylobErTVk3aBSfTK6RDXN1V9WX1UKxD
kPk3fwjKQhqKrZ/VCckikCLul/TSotrDJzoM+bhnAe8m8gk9cGGgChQtgRZdSXSW4NvbrgmiNQgo
F/mFnEoNofa0n4jqjX5bbLU0klK7KEN8yk7Y5EvEqIYUoGvQtFWajkarDjyKDQdaAjzqDVxjQ0Oq
7ZWfq5P9kyeeccVVLcFWb8b4nbFpC7XO4I5Cqiqo54TUeachakMqLaMq40tDeWkDR3DqgqJS89No
1UmrTbSGlPpJIHbHr3c/ouRqb5GGUyO6iwaXNbeJSAaPdrkBCz6BuBI/8SI8wXHvGrDjuPTpBJ0p
IddClalgu0OI3CBSXXpAggf6lJEkqhRe5CkwXayXhqu35QwJpx44XxRmz5ESJgHkT5GBXcaDR0FT
QCam6vN9wwYYKc+aSC9e3ClNyhbYCzf6moA8LKPnZawmcrCuB1fYWp8JDgwCtwUHBm8nCMKVVCH6
NIFwpD9uT6a06uKzYvbc4xNg9JVx6/FnN04S/bG+4RvDL3c49saj7Z1t1mP5cMZ4oyO4nl4cz8+2
p1e/S9WTu8UFfUIBfSkOIcEWaYlYIQ4RoSGCmCBFGO10wLYoF2SkZsNNXJb791ebj5gqrMeuIDB/
rDD/w/jNXRsaRHQC6xp4cbUYfX1foTNvR8Ik8EwMHAIC++IOgcHhEGDOUmdtA2LLDO9vM3RF1HlO
COLHEAI6hYsDi4H9nynFj2m1vf3iAdOdPTqM8XRvdzTa4WMWG4sX1+cn3Nk6nYw/tLPy0APahDzA
HLAKqR62X2/d+oO5VnUhWL+fE9UfyKxYb8uaVNFv0ANyhhIddsKAiBTZ5R3oTs2uWSGHliZ9g9aT
oSsBlMiaMfTRVML3LIInMAdiksX61hCfbdOHTtMrEUrB+yiCR4BRrNijdYGYtT6kxCja6ej4o3Ss
Na1YxJddRgz4sXQVWZN6WGR1xseeamAYBAi/dAgTBYePQKIYrSj19TYjYbjAhAXHJEbD/xo/+ZNx
u2+/62Ag6Wjlpi2mNbXkV1v5NN391qXvkmVCVVDsGB2bA9mdT4MAUSCnd9P3PrCdkLXtQ1wMIj+Y
Gw11nrh9cG9icfrx6Fe0U+KAEPPu7PHwbkr3iWNEgR0+xIB88cXxx8Iw/pvnDRkkcex7NmEIO+PL
TxvrFPO72/HD+Gzuz/zA/QgDGcHoIDWI1Wsi1BrHbhCP4O7d2SZCi3UTiXh2vYs+Ho4rppSugpfC
skFu3jO7DldJLoq9wNt5LXpwsZdnJ/XIWnrfjFshN0j4IPoJqLUhLW+4Y5U6inn2WEAjbHWstDEu
Ha4pQQvg8ZP2n79cSaX9ec9lxKN9WlHdOPJ9Pbu9Gi+52e+XJaSGvGQfQqSjAHaENqeVsQ47DRy7
HgHByvxB1PE7otEUuEtefSBjU1MMVlTxCjmAXkHhP0OnDLkQdQ19spTqdY6QAMp0WkQ4pRequwiS
gqxHw2aBKCuNjD3AzXguauecr+DdvtWOFmlZm8AVhZKJUf7JGBiTXMF5N9Jf7elliJrQWAsiYolc
Nsaoldx2Fsw7LRFM+AAD6SWenLhQs9Lt1SI3lCghwS1kUpAaG4MgKREM9+rqLvtim7ix3/+wEkE9
kB15YZLpT/jtb7bsOWxGr8dhY+ZHL14ymVxenV9vza7ntXJPLp3ZKP9ym8+x65u8EfBwWkaPYk7r
Bxy7STCgLyZQ6hWDn+3L366O90mZYCiTHjjI6J4nv32RjXYh5nLBUMfnPIAwyeKJByzGvDV351fx
cYxJaGAasjfzEIkcTLf+5RN1xBt6hgy4JBTiYd/6CjicGeZsiqo6RZSWpCETMK/zYYUVgW1yoD/x
rNkTEYH/wIHPuTUsGmcG54vjj0/3J29vtn7T66WIFXMQeBkzP+UDxGd+97m7aclwxZcs/a2FpNHT
g8nJ6exh+sdq7+4zc2K9khHH8P/e4dOlDjjDfHEA0Sif15SRBsZr4sSmFPHCbYszruvJCA6EOH03
mb2Rn9Vjra5gg9JwLZQG/wm/7uge2/Plvb05zzvOR7Od3RGHhzZOSd49XOzeze9n1/WuCfoRqg25
FirDl+GOTA8skiWXjem+JlaHOJv64tHOYiCk49MN/OMPDLO4m2vfavEYD+co1GhTdWhf6pEE/zvU
MftAPvzuQRY8EmaKmoVHOtJZKnq2Te1hCgKlz4N8mNA85AWv15h4tJ79dxzCQCDQOTBIe0dXPDDf
P/6WBHp64rnqPnvfiZLEcX18LWoLuNW/hlR9Ji5hiq37V1sHGbcMFCfUQjP8hDO2X16W2pvv8nXC
0Yhra6wLb9yAvLuend4tby9OPkbFAMUGYyYYepQespItJAyhOwxdcY9yMLkBqxHKZvtcwxjUS4da
eO1KARpLR1zpmQxwjbsh54a2GKoK8JCTLUjaerp7J42AE7Cbfx1taTEeeydByIEVw3LZ7N98Hfrp
fwgRiiYofpDKDIBzTE/BI2bcEGYgAq5PU7cFVigIadd09KxMFHS3N+yBIJr6vO3FqzM+8vrfDD/9
jvoz8WYOxkH00d72fMZNpM0PCp4+js6vp6vz+Xu9BglVRnvL30K61SVHQdzTLC6XOsYgX+koDEUN
RO2Aq8vk+yseSYfX1rcOiIVToi/Odg6TODBck80BAuGCgfCB0QRYM7SNEsBKpyHmGDzMFvmfXnIH
cj3G1TWEcAIyj+7QEhT2IUSw4zJ0rIAee8EohGibpetbC0SkV4Aret8Ae+nLAXhA7CEMy9yPzv/U
Yp+0ic18dqSFQ0Ly3Z7lAZE0Q2uB/z/ztDUz8fSi2Uv3qpD69BeBoc6QRp1AIRNWzH/DSt7n2eQk
ZjK8fIUyGHOq/vlE5u7pfjE7OXlkIlOfE5vT2+VSg+8kZ8wRsW+KnpcpIu2iqcU+U5f1MxgRfqQ9
BrKCQJXARmVGB4wIsmALufP2Da1La9OoSHM0+NneUXuvmbEprl3TgmDW64DDZgyf03o0NcNTNWB/
SYB+uE65/0S5+lMhL1pzbzzhM3G709HuZmteby2O9474TOGvq8me5oSRodaxRlyqg8UWE8npVgmP
ln5xKDSt63tk23Ww0CNB6IFZfptWr1yR6r9SaF1w5hIQIdrXfS3EWHxdfB3SJwIGFH0sbyDMXpbz
h3agvK1deGIJrbqB3btSRqviDoyB1YOwugDZ/BHgkizC1bpHogBJCkOUl0ipaVLCU9srqGXM8cnh
+WHX0NBcXAD9q5vFJf1ttDXyhP77MQvsvVjR1KR0yvXQ0YyX5bY3b4fOjo5vV5cXJ3s1MSUT+ld9
7WA4C2CxLKwRCAsohP6q5x0i/e5itCoi1ww3yNW19ldfsqPZR+BnOlKJCW1DyQy474992jK3EWjs
u8XTG3/unUBp+yG8v5m3t1og7nBZHuroq931tGBfinc/00Qw7U9vk2c8vNyuHtJL0D9u/PH0xbIA
rb8z4sGonQnXwMfbG2uUW1eT2cXO5H46+AwWzY6MAFFk829dja6YcNHeFAOICSEIGSsIsgMu+co2
MxTZFKsIaq7wemCbaMTEQKM2Y2JRGhJgsAcJlOgNjKSttCF4xkBZOsjgxzKy+nLz1+xRvRYkintX
mLhI/E64GVfjoshQE0FdwGBIS6eGf1IAIQiwI4QFBy5vLtdrQ0kB+Gx8C42zKAASegdG9iRvGWbU
GAMXZsUzPrH1Y8pvv9hS3uOCHhsJ49mUB7JHe7ONBbnJ7d1oe7o8f/iF9JcX7NPWQ/ChZ+DqdveP
kBgYegY2DT2dnHwMp4TyhOpG17ZD2EBoCYW1NRd7eKNR3CzBkjN0bstJtXQcnRtBrRUk3b8cs17j
xWlSyNjoeUhS6iMeISw5wyOwT2cZ6Anexj1ZaxIdGbSEPzLugdi8ARJWa++adiaCd9LlgsRAbxDx
Qr2phBoHh+h9GJVeGZgwvjVMMsk06VGOpEfuGAZh+lJiy+u3RWmXrlq4hL7mNPcbbJGg2NuU27xG
QcJrqPSOdI4DQeHUlArhJpREnj8s+GqoC8ki9oFYwyZ4o6EwuAOdChExSr8QPJMaEG4D/pin9zY3
XLibwGdlt+ccQdRX4zY/pjQ7vtybnt3oiE50VUqZIkqrPfkNGUrdWHq0fKdFouWRX50UP94c/SdP
YcCiw8XmqKa8kDbnCkM6kdPvB98/rkfj3z/ku/E+JiYuu//kjWVPv+EveCgTtM5r1k/QWiO2Rlwz
0uNy9ObicvTqfnRx6qHcnJG1PjwagkPqcFiGCBoZQNCuV0DQIrhgLt9dPh6mP49mAUIh0dOkCvwx
HTiQsrGYAiHY+GKheTrbm3MeW/d5BmextyaP25PJhMWU9ZVFqNC5B6QGdenV0ufr1qGI5VeUcOrh
HThkBEbB4Ak+/2uxtw+tsEWpBHcGISGhhWiAiEFX4BeYdTl74uYoGbr73GKcApPG9HB5fggjEAOY
Iaa0WXgj6QNJFpem5pyvsjt/tfgjUcQ+6s2suzZGItFZQ7jgJtn3t+ivGGmwjmuyl6Ug94n4wXG4
KT4uhGNyaJcebYig/mINa7bzfE23DUY18CcGLRSNBAv6ji0ciFsUT/gQdYa+CXP6Ogcaj8u7V+5c
pWzZU+Eoicq5fkyP/BCVyMUw755r8iarle6L9GI4gzgYTXHwpiw4+z7I4jcOzqNerRwJgGD0MvYi
oygTiwBredL4uFbQL8+lSiVS+XpYFBpQWtQwslYHEhAuckoK8QHiCLycv7mcSlilF2uUjTVJyrFU
ZoQ0EFnACwjHezk0Dj+WWt7ZfSG1E5breRlkym8+mW+OCLav71f3o7urX0dTHjb6tjw6ufa3rL0P
EalEXdDL6u4+GMIB0iFSAh4oOch0rD6qBL8jFjppC3u2LtsiAJ/GCrc2zg3zms/XDNvO2eIg1Spb
UJhGSG3k4Rl+Zhwo+eApZ8jbFtA1kMPWWLJdaiIqPDaYThGilrs683X2CgL0nGoN4HziMcGCgq3X
9SJSW+0Ojb32LU7IB+BD9U77sAXeGJo3SKd9HGEIKPH09Se0H23OwnidS6vf8x0umnOMbXN79vT0
5GGxdXFx/Wt96thrWZQCCmOmx8ciOsQd3e3+0UkOmUc33FqozpIuc/f0+hXnsaJiow4FeVkDXYcr
ECoHgrRv4a71lYdonbihrAgO5ThqHFoBaetAKIRB4jsMhZYTfdHq6NXN0/z91u944jxa7hzojyjT
yXswogH7WwFILVYpkK1/t1sY0ARBBgaRzHqA3pEJd0GGJKPJTn+ZnL75CYFevOKwQaAXV5vvHvfG
5ydb3Ac/3v0DUmjIfjzZv97+D9SY33E4eDAr02doJH+8DkCXdvbAtlE+TBPpJCg06ZLKORMM4SFP
KKa4eRHAY+o1UKfS5bUEVFIbvMmogtSeA+KZ7zeBLCe/Lu/30fVH/+Rc/PLRiyOL2T+mOuYBVQii
0be+JY6AswmFGIKLXjXpYiQM6bFCOhF9i47VU+xFjrpjQcVjICRQO0+inEeeQwShwwqEdh2JNRA6
gkQM/xt1++LWjAk659oMH3uYjrY3te31w+jk+vv0e86Ti4ZNvUMcaBbJwxkrhMKEaIGi3tObxYmG
PsPhR1aNNQLxd4IgDCSVlJXKfdp+M26DA9yQrkAQJPDs9N2I4aZnSCEb7m16RN9No4dMEMAEtMqk
nbGLFJBo/m8QXAI7FXBZrzmJCpYoYGt8D1bBJVpZ9LAO7F3gj2WJz6v+TUc34awue328R8arWM+H
p5PpdHR0eja5quEpGpV2hQBMEmj4EAOYHXjcwbs7IQlW7+N5rOgOEcezi/u3D//LOTwFmOu1HQLX
4JU0HDgJJSe8HSLpt5SdXbJOWNwdWf6sih1iwWCTsBoHgtcqaHRvIFNqfMCRyewm1Cw5btAfH48i
xQpfpIjd/TJwFFdYkjuCFcaQlavuiufPouEEjljjQd/b8fnt/WecYBrgehgIu6DJ/cW0vlYT9mK8
mFmQB5gwVFipbGEvxp+kcMa+/fb63P8Gz627ZTpk/HT7l4+gTfVSW/gPjRCxd5cMihE3fuWgxC77
UGM9moECiLYPb3Z+xLo+rvPfKIeX5zylHYYsujkW2zu7zVhM+1WQOgZ+QDeYo8Kt4QM7dE4gaOYx
cYH8mNnHvcUbSA46+uqN5+mhmMnzIRz7RAVOZ5EUGoY/gMUi+Q/Ef+/X0yNxVbENNBaxvR4XqoP7
xAJLG1bvITJklWrvqgQ7BpIGQmRGR1HrUE6fk+avm+gUqAfSjtuFppBLNM0xUEiXjYzqq6FYTGj4
Y4XCN+WeKRS2hSe7s+mYlyl2OWOlM58bCmXnfufx+9Pt6ef2Zgp0ggqBUCFiHKQNn9UtW7MHot8h
i8fKBAvJSpxFsjyJafLVzkTpdg2lXhxsz+YxBAg9RAk9I8LYOMecENm0O++2W+jqGg2uKO9uert7
PoWNNgZmH6Gfwh19zXzn7kQffiUIgiOR0tiXrdS6XCNxqulN5Aro61qSL3e2kOf2iGd4frIytPky
TKPQbJvb4ZPd8Q4D3ecUehrdjldbO7tnn2lvslqPcmluRAlXDEpZRoIRByD+Q9MHTTj+rfDc6TGz
TO7phxEOTBeiyFQXoVK7SBESA4yRJOWUWkRKz2RlwqMZP4IDjOYFSheamECvJIauUDAI1AIBRsJW
mkSjQoG4xYAjTRio2MSqT17b4He9H07jca56KF2Lw62DiFXpRfgdh1VWD38sa3xj6G9kjY/EcByD
z2SxBbt5UOf8Ymv1tHg8/ZwTjL2jhFZ14fSFPoRYUKXT0ZIV2nZ6Yo3YAZn7cjJ+xRiao1uP3vav
15GofjgVGI1CZcO+7hJiSwO0D0+SgssGwITHWA+65+U570km5xRxiKfEQLgGCE8JDt+9ykAPdlpP
p7z0Q/08sqMnD1+Jo3Rq6PfFWVsEzwoMCeuyV7gUrhoiPSaOwdORE0zJvTimJuXizwm3d6+bzrfm
hwNhsjYE8LAR32LI29cX5zq2TSAgJiwLwpkUH2ipZVLSxzVRBwnglrjkAY4hhVqjCqNHbXUWz6gg
XsNItU+a4EC9D8bj4e/eUBSLSDvbEn1nWcg4IUpPDs8Xc3AJpwC9dIN+zFpSDTmQJeKElwK7MGnJ
HacfS9B441GF6EL6KJ7I2GO5h7sJz3Xh3eqKI3Bn56efR8yOMhCF++BZuC8IMPjD6s3lh8gIbjHh
S3AQ5ARTz+8Mz621OSOcCcNIYW2+pBmeCjdpyHn7ev6gpUCMmROfLOQ867K8MFP8AOkgPAZ6h4wg
kB8cE0cglAsMWUVCWhyLtJyNaOC1vQFRQrbV+8fvOosITQgEzHAvAv5jwkz9Sdr1YQgThkOTu1OI
MuOC8Xijk2Jecvr9dHV+/tmXBTXUD1GGpIEuIQ1UAQFChiGEHrh4iIdzbIHRIOu7cTRjLUI3wX++
Amc1SVoYKUII7jsjguyh+2jSUPH0NETwWsLrWqQjCC4BgLi0yWXrwK4+fdi7MP2sYhKQUL6it75S
H5IHRvTBw0cKPFjw7imQAV6tP3adzY4b3TEVUNFrAZ0YsSZtwS99VqScamrTJkwo2KPJK4zU7hfG
ZHK3Blb33ZPqqXWEYubRJO9HpqxNV2JJFc3yvbaM2cLmmQzB7CDhcdzhdyAm/I57kEBUF144domJ
rERKEpgA1E5jDL5VfL6PHNLELgJlxRMbMHiSiQsjdwsjqWAUxEvvw+zX5zyRKjyQKmRwPUb0Alvd
3MIfSaXEHXpMGWfcavJGUrLxwDN/WCTP1qmXnHRZ+j3CgWbGV2FiPENQB24ESQN3Tx5BT+c9HGQQ
BFHoYsjaASoUayBeJIyeIFi0RSC+GWYmmIb/04PdU6l3wgO7SREa3HjUuGfsK7IRf9y6+IOX7Af1
2wN49xB4u3aaO5ExHWE1YxoVNzUh7Te4MJASpoWqeXS9bl3mm1fbp/tUkMoyLPPzHT9WjmPfbHyp
HPlG4HTE+04v5liXR9uT6629rePf1Sv25qyhXqcK9Y7prcO0Ko3RYQZUQFzQY7QJsuitPC9RR5F1
aPH+U8ohwynDyL8gAyFfvdbD8xZ4BetbwJ4R06W1VxwRD1YwgVnnQHa6QYKRFmQGQgCRn9V3Dv/W
rlWTm1AJiNBwt2x57K6MT7mLZJn2Dua8kCM0ChOCZ9C8e33+6r1eh8YF4maM+2OCTTZugKg3Ywt+
OtJnP3g0IzfCBpvAT2eXi6Ptx/Hic3uzABJBEyDDax+XhClDJHMzNigFpLPqpl0nVH9Tx7ZCiHVT
o6fYkYKGmFBYCxxOkmTC+HjVYXt5Eex49o/ZP9vuNKXheG4vHmUiABADnzWB1VIeKOkB8QcZGnJI
J4sXjAUeJnMfGptKw/YXFcGLWgSqOn3gTf/ru/viH/dEHrUbS6BVW6BLLI7BPJ79dnIojmtP96Vd
4EvCAwk3enh30DvCIPJTQh5qAXzpndD4CtaHUdqxJ7oBMWyWcAxhz+qPQPEEdjPYOkuZVdYMLHrn
6rK1GrkjVQ2MdJiXtVILekGVkvOu5EJBOnReKRyC0gsCku6HgCDBkRmQeifQPZXSGbzgizXSeDx/
vcWH5XyjPt1iFjzWJ2clgOe6LNnEzn0J2WIyQnUzqgHJgOLjnnJ3hMzchmerA9ZePD8CkidFSIGV
v146jEnhBlvdFAE318eTE1sI6znM+q0qKXRNOaTmox+s4eMCpAJD01U68XwPBwckA4iSwG1Fv2EW
9wlhdZWoFgIAV9tHY62bWCXjRLDAjkSmsMblcf9kR0fvPS9yOWnsrEFQsKwuUUv5qKtv/+7gcaBI
gRSfFKofx9npUSBMOvEfazbWGPzm9vPOiFMt8+mMe5R6kNbHmoe6bbn1tDO+OXr63C4AkA916mOB
WojAzR9Rs8ajz7c9iqRQbL2twHHG6mcJ4wN0g6J1smYIXK7eskTV1Q+6R71xCEEruQkAJATEpBX6
eglJKjVpNKdOnnECSon6CTdg/EnFobrms623N95kmQsT3uuufgjiXO5fbr/HN2VysI6mWFhTSqli
ClWZkQc2slRmOobKvzU4/xQXDyBlBQFiom1BmNJIEesbpqBqTt9RzUyHGYCq8WzRmziaGHzVWXwa
ihJR9bCOSlEvW4KPt95e8tZQtVZKB4xROuZskJo5zb+RUJIDKibnY9T7kVpgUsNa5CCxJANCSvgA
7Ymz+aqYQ15jsZS2gnuCJJs0Axd/LL8t82Enp4NrTLInWje4u2zxxxmEQgQBT0AXwWBYge6d4qsH
jnfsSaO6+YF0lAdlS1YgrFMVebHFhLwQEevyZvZB/ZrncVvj/e/HPk9VZ/TpMlwDX7d0W3l0kJxI
uQ8Hs9xepCLhJL9+wSCdbLrpdFZAr9l2G4jd6LbU89KRu4hOlIi8Ks3Tk+tDLxnEkC5I6xaZJlZP
LWR9ykVJep6sXtqHm0lV00h1kevjL+mz2/CyddL1wi7TxPQs9A0uEqWjbVLGduWslaQPQQrxd28y
BnHdUgrlXeMEzchxTQGqUJq93sPjKnotLKYdgakyHWSJkBq9qSHcIA6yjmZBBmOqZxho9Og1xKot
4Xs2g3Ap2vLDXz0qdq9TEzITFW8s1xotvvAngQO1EEYBwrKB4RcgpcJEkZIYCJAwQLJVsL87OI07
lQOe7b5abel1nFiBQxNShLuls16cfqYd3UJW2ID2zU4SHt1evPI6EcNRl4BRgBU+kIqt6KhTXDde
91Kx2Q1FmeYlMTzGy1dbH0ukQxul3wgDipttpYGpAU4YGmYI4576SQk3WeYfm6UQtWB32VnJ5g/d
Kxb0w7lUn6agylmpCe6VmgiO2qmtWYEq2gOsJq6yzFMaJeiSjZ64NOnSuWKgarwcXZMlB2TsR4Qz
Tsikd5VlqPmu/7TWcvW/X7ydZLxCjRSFwPQYbKzO2t3Q0mw0KqlgCLjWeqW4yYkitG3YBFJKegc9
RQZx29W0RvWus6sRYWJRn0BCmzv4x8GZkIxy2P5EtDjTG2rjGDtlw09NkSDEiVNIfPKP0fL11b/g
oEhah62H9niGODFOhNyTYcoNTjYxGXm0928WV/uj61dk5uKSgHMkEk4pZRINTgKkBD5MDyuN8fDh
7qY2s9f7IfquuLkBhohpKtlWFJQmGSzSNaymG12xSXURiJMNKE2P4sVWee9LTBY+AxIqeGYtckGl
PYhxkWEgRcTRZVkD3BMrUFmhXj3vERK9Xro1SlUr34SLpRWPA7QwfmN/cz7K1tOrpAuetIaQRGT0
1BlGPl/mvCcZa5IHInXRbhAfNZHBELTpvACCqiFMmzhH70A0AgGrzy+y4hRSAocmZKUKOIZNSBJz
c7//faqcSY6HjPVwnlKt3dmkZW3G2BINbv0O0AxHo00vFoLE4KwwniiAyFoLbdGLgeRF1i0vLLjC
ngz7PDsxt4e/gSVblCRM2VnTvSvKp4lVikrJiZQqJA3wJvwWzZ7I5C26pQsNCI0DbB+9QuShLU4Q
rhhcyq9Y0m444I0hXPcRS5gfHDNx5FDrDCD01h5VJA5cojit02FdoAbhFLXI+/D28vyt9UmvDr4Y
6h8IIoXe1ztgLCXZRKJQ/oOSaXCgBNSNTkokHzjom4oJWgtrXkAYDM2FGwYkVpBuKA745nVbQodA
5liSCkPzips/hxqulnPr/0gitiBAfFReXEv1S836bIcjtfLbgeD4ZI0Lz8TusFcBhJbDHUi6IECP
iYmKwdm9KP/Ofc4xSe6xZK7jpbN0spzfJO7QtEa4dA/nIUMruYo/38+MkDQxuAQhfkdSxBQuaY3O
ZgfhquHgBZcwa2e4xofmvMfF4W6uYlnlRftAeRCCRVPFETwIEFWFKpbCYvtocIdLvFOzBQqa4gZG
hlpBNdioYlleDMh2/g0VEf3grdkcQIwDiiE6A06IOlnDwZZgVyf6wBotR2iKEu4BKebCh6L2Iceg
hXEWF6V909yDeDh3MaRmw1BY4+LP2UAZp8Q/tQbO+00l6k6rBWZnSnJvuUs5kwOQggxuSnPMsVbP
QfIgXdpVbVyX9iisrO6bQWqq4cIQjf/F+cHyD0oUk9IlemKpul1ENVy4v77d12GqtO3zDRmIgDPa
FbjeDCCJtH14F4ihNLEGSSmBGLHoYKSC9eji9S3DYsmepmzSRrufLr7eikni53qm/gmnmtToNfwF
DzuKdGy0byE1t6P98QkVpIChgmH/6gouqOQwed4d9bRPK7zFtUq61GeQEFNlNlU518XyfqxdmnJo
SGfyCMTRivm38fTd5b+xSLz0BupgARhXDKMOyKmshw/MumIqgwsuTwcGkqPJr90UcFoJX5dawd0J
gCRGXOrpk81tWc8heySfU3E5SIRsBVPX3oKeOtNqJ68Plrv7rf1cA8qVqrf6cYsbJ114auW+/0Q9
SS9jrGr8nsE6M2ep5DSKlMluc9sX7uMpxvJWVtk4VfSH/cWOSpwW85ANtNfRmjHewJZ2tWkxjvzx
FGsQotmMUC+sMKCYMQshNdpUsGFzKQFii6jKJpzlclw9vLpa+KvKpqdi2SgYbFisgZVqAXM2Bzwl
SRkU2KaFdyxCEsZ5dYImUqzBiadQGo+kfaq1Un4l66pbcdHUOET8EEjSARccGAK4YklesHhF+Sg5
ZwYmu5rj+l/jZXySfvGDbF947np+kLQU2QZrOolsqtbaAG7qMvS6Ff+xATXlfh7c0bT6gJbysCfa
GBs9EB2TR7t0Sdjw8YA3XRDJJKUgQGXoYS64B8X8V6niLXVJoNwWZYU9a+vaCah36dQVqtCEV1o2
KYIX2zOY7v1lQgFjlLZWgrFFa7evE+V0Pa72yqyCgRZhiYFzXJwNKA44q1Ae0X9f7H/nBojPH2ZH
2sN6dpuXN1ztI3RMkgJn5D7jKyz8tRp40E9mKrZmCoNbejjFlXggQOKk7EBM+higOhG2yjXXcEH5
T77Vwql8m0ZkUEkcUzUdkzr4uMQOrn7RPdCwH6LzsQJNd6gTVYQnddJ0AqBJ5ujinVcgeqKDZU6P
JfAgajceeCTLLMV4dpK6kWhKldSBHuwvz1/NH3XpO3l4+pP0cPB6hROlyD0XBG7Qqbom8nanms6g
d5mIKuoqwg1umW/6FIlEVLVOmMxTLJogCFmkRNyAuX+DjVDJFsgQgxwhEGHzzRHPC8NR5u5MFCH1
eu6IhQDDzTZvo2U/Cudnnw9DtY3aCkGOtLO8isEtCDt44ITqjnFBr2lLL4G6H27dJXidtcYZB8U5
uL95w3/2xvQpR6pHLSiyCra1OLj8feOmv2pX3A1O+HpUH8n62otNOZNnQ14vjtYfusdHz7nxh8m2
JJlSKrcNbtiAKgIloXA+B062ra1L5sg8mkvleL+FBEXYIkFoNygFrj2sYKpdHZJU4V1+IBLZYloj
RkaBjixP6QPvSN4xmIkyQWxxxLNp2UzxyCectWKZFF56LlrxaixW3IWjZBjeCr9bBAApcvu8AFnF
HkgR3FY5b0oL0Vydp2g9cLY5cWzHSnFSY2m3E6BmsEPaIydy4t6aJLqtdBbBrI7q3y2RVtCT5V18
KJtn9hSeSmE8mW9kpOEb+YqDqJMyLSKQemXAvzybFq6T/OQY5vYeO4zlfe44wUUgqy/1TWdLQ4Ql
O/GRLcIkPF6J0vjTEoHXCxFJ2w7qUItBlLEaU6hbNeW2j5jOdehVbNWt5SJCWeNXy+Jd/VihoTU2
uAxcvMYRU/FH7Sq4jXHAZHZlBY1rtBaIWAsN+IcOhrd13PwDMbBcgob9rHvDhgx+8I8y9hoAcxZ8
0LKMTRLODm3tI/N0D4tcrQGfsuSGjfoGgrju1CsokEZ6+nr+9easLa1hj3cQUqxteAInmUEuEUVJ
iqqmnVAaqLXKV7gT28XHRT0HWlTLOYt1TtrnTjbV9zoLIlOU9oUcsiZdcqk+N7m4oeIBOjRpS2D1
WP7X+luf1dGWXjMhfpKnxNQy+Wq4kT2X7l2lSktQaIpHMGDTFTilRWiKBCr9R5oPp693vpAPgbBp
1EIQV1i4mqDxJekRAAeFzAMaK3QaFKadu8inVNSYvIaO1T78/zr3bf/UbQiJi1Hc0hfgjjjYC6jl
L3sZwK+DtQ6aNtHT0mZMgqXF2RfIXUlqQqjnA2E51GUp0kyknlbbRXFODSdE905oIO3hoYFGHz6b
1WAtpSNGGoy02evoia8B65mijMK0VeUJqKZXmfF77hvZS9VcEzJqhcDaBda81EvigAaW+GwEETZ1
IxgGXAoBjOUTwvbV1vXHKxOcigYBLs8Pp4f852soya8yw0ZhbdP4yJ/JJe6ADD18RSF8kk4tlUEt
S+Iy+toPTiYm/sRMkDTy+qpKRnrATDFpZXCgm7tHIXq7QKD0PTgMSdr+OU54xAk8SWRpwifS15Rp
VFR5uMs4WXwYSx7kChANPdqspfIUJMmRAdbgQFLolaKcUQ65GJ8yJnDSyzrPoV5scdU61ARTw1mA
J5LY+aenI0TtyXj6melmZtdakMgiVHJKybZ3Xj+ylFBLShRIc1woiVBjBlIoitfifSjUhWJYK3CG
5aoba4WuB4C80kotI1cHd9WolgR8ZjA1wpnKUBLKTFZdO6ZYMEZfUSQ3GMdsND369ewPMlI5yQ6Z
5PwNuaaecD9b4dXvBSEynsBoieQEpNI8BUg21Jcs+a734//wT0Dc8C/R14UuHDMXISzlTAwCdw1D
eAwRS/Baaaugyq8vVLq9iP1SW+KISdU9ZjRlPKPJlqkkKMVLdkCVTaXN7Kw9WJTsBcN2ZE6uKH26
QDQ+CKb62Ooi0q20DdtePqtscsChc0YqCsRs1NTFeWj0SbulqCk2MCl7pohPiIxbD1XcuJFhHmdM
B2sykbFqnajktDN+vfVP/ruDi9LaBzxcQ6wwDtqMh7kim8Ui7RAPTQVLicFLcYPAtIHiZQs7rLv8
v6Xuqksi4eO7T8CYcLZY3HunZON1xmJ5r1V1cXeCzQl5zyoTKXl9kfQi80kyC2eDFSad4SGKlZT/
nQJVSDoInLduY1t+Xv5fK6BVCXiSaqdyyDKZSY+wDstO8no3IA3YqQ7BaNVu8DULhiVqxpPmFp1z
winqQhTwqiMIC8Q+zhGyKaQ6sAwUfPQRj+QJLHI5eSLv7by5O9JTWikM0H0TUSy+xKB8NMHV/tnK
Urzu0PCgLyJqShZcFLb09/RAkA/ERnAwuvf4Pz4a3nqmE4QJF/MvcM2JjBC7hXECClwpgSOJQGYi
OPaZnBCtNCgey2waxg39srLldJSaSxfpVmqOpTG3pinEVCKVj3J28KTpBbOUL87yj/HaYSpA7MvP
l/eupiZGieCsUvoehWl5zY1cLrytZghQqO1YqNi7Nj7VINQD8TbGFcnz4T10JJ5AEmjHB6LHozwJ
iGkcMz1kLNqWeHAlRNMPHhk6K1QcM2vGu5A1KTguKA7EiWZHJ8Wa5J0DIG4dhlHMZ7hhrNIcGEtS
Z47ep6A1+cSNVmU2CgTPGXGQwfw0Pk9f969PxEL44J8ZLXiQxOgwCJkRIFkCE7JHjG9CajKdtGpp
CV/fBMcVHQBEB+QYetZ94siOiKLliAtjlsPopygSnLU9QnjUFOklCkhMTdspAQ4k00s/xHFM/bX0
dHfxJxbxn1kgn95cfUkAQnqdRGvTiaVVEn0GxbfZar3J/8QgT6Mq/7Vu0HB3BkgcIgMx9tfq1WqH
B4Vogr1zvSOkN4dSYmq098vWyQHxcOCkZK1WkETSBYInxdnlm4cTPUShcnkZRxeo0AsQPULZYJMo
iWA0TUk0coLBcfT15GZ/6VkucSKALfizg+zp3ZERBEbrCcSGFSNDQCZyMGcrRVpWOl8bFSKkOyv2
XUDa22cQMuSnuhhwqp4TorPfH+4+xzmQqgeBc0C8gEME/zNi/f4L7+ne/EVHt/yUXaBhykRQfH2r
pD68nUZOfvi1Z9ggAWEDWzIDF/NY57sXa0jEDHW8QEmiMbiBAOMf9opLFuGeaEpaFCJ2XhTpmnbF
R0Qp1UmbZ3XLjzBbJVKJmOn/Lisv0ncp8BDqq5ggMTRCIoRJKVeC9TKmGgTuskDh4DMtZvUyhsIp
m8rrQgoWf4GXfqb4WcLr+zqEgmUuf7m8PxATNhUOOljKkp5G50V947W3dcCXYbTUoG2rLD6Sjjaj
ni87hhmdWEp2d3HbXs9JMdWcEYZENOzlgKkJ4IK01ZvWL+TuY+srsm4Bx4NIg3sphoC4cAg+aj+a
uuv3+A69PBZJKCBdBIYuooaexKTdhpyRVqd4rSJ38o21lqdic9Ova3v6+ojXufQFKPIBYqhvNzjS
aFkMSmUW3zlnClolVEXdTyVoW8tJrXEyuxa5k2zPIjm6PRN5fdCXJHGaf0tYioBJmPW6GTnjRMhu
ellw8SJYgsR50HZ0o+lJgzAgY2T28siIR3x3x/qMBhlR+HaFJs2xQq1CFWiXQgK3Tm+13xFNG8aG
LlLE2QgZEiyiBex6IEhEy52COiOSi9TFnRSs1dB2iKF0Un1QASsqUvLrMf5y/uGAWQMKFl3b1K0n
CugpNK3H3vVEf1d+esyINElnpcdXhmm3ztVRuNrVdqHV+XpxgPKQVbv57hJGmQSmYGiVKBwqRJtQ
ofT2UauB5O6s+ccQkKhpF+pXmouiET9Np8Z1L9c2jTIQfbYnIWZHqMtAR/CwFDhII0vGpR70JgoQ
43FvI7F1A8O3WvRP0agJLkO8EQuqwwVYSKbpOY8qKHQ2wYYMkWDK2VKYzFPYuLQylIBabqz1+BSN
PkgDt8D3bWCyuLhXoUiUNh9t+TMbNRrE/enr8c7bS41gZPi4VlpTIzSw1A8fPeUdS1yBbLsxQfOF
Q2APrNevCKkANqsjf1CFIHHNi2j3j9M38U8+foVPGcz1KPh8wTbxXBeLu9G7mHlIMU7+OguckXwb
v+JlLNwr9P7o7vX2908XVxpjHPtVXyLBS8AwGmNKzR69OJdjTstflvcSmUhNmz17dSdz80I96zVI
ApqsSg5qJbC8cMuMGARDdL+zsNJkGyOlxMkjtE5UERooWqu2WjzKj2oCkrzmjTlDnomsCp/ntJyT
SowHri4BWSh7r78hmuB8TfLmvSLZWeXN8a6sllEo152pKakoO3aZv80f1UyrG45B+s5HFnXAlVOO
sRhmw1xpOrXkQomccSqMG1bwDkEw0ENjQC/L6dFlVEYfAOIaogFF5SL8ms2uGQ3jE1bsWiEuMP/i
P+cPr5+u2nh4rSx4mPb4Hxq29JAghAcimaQWaQRH6sCBCYnEgvgaa0KVLR4EJZM81Iy/yxaGo+wE
7VBVmfGcKP/xxxOToaS1rMeRCuZhP360QeotRaq9ecsQIbDjUe1AtvYDgMZQJpDUj94J6x0HQKWV
XN71ZuTZ/PCCQ9OKKUXiZHtM11ozlV7oGutCMCgZKBpqDqOFHMqQ2lXApvHdaeGpwis18okNGEOm
IHEPDnTHgnNvMaJiDSRsguMyiBH/ntz81dmFFNXQuVquR0xDEaemcYV2IidoemnzS51ZsK5Xw/pa
MPFSJth+IJtDIYmoyMWH7LwuF9lFmiQ5dkmMLjmRIlnTxeu6REQpkIX2OiWITxo98xbaCiuwPaKe
pgRSIyQvPBZp640PAovx5AMIrONah6PawL91Y+5AU/d1b1vnHzw7acMoBpUnesUgPVrryOjqgjHt
oVPGL95BPISsIJTVbEPzivaLdzyejtvQdBLiGH5O4PAKjiC4BNm/2xYWe0JjpVa4tO/lagQXeQE+
G2Sc7b7bp7pulaQAtC0JtOeZSVYxFTk18sIHTS5auOGBNHAaO5BGjiElNXwmhG146ebT8KLOn1TB
MrRo+Uk5giaf1Ja0yROIFQPvSD3G4qK3NvJxSfgp03QP89DoXn7lqigXRrWc6aFz+if1YGxDw5vp
B6rDDDeLld0lwcoShTw6ZBfywBGYAOlLcBkkEFlIwKSU3mql3jQxgRg4GRegi0pS9LO1K+eeLWIY
eQJ2ZKFvYrjnjFPK0vJKHpa15NezwdoP7NKE4KJnxMmQEnokDUSspD0JpjCmOTiBVW7WsBKzQxBM
6BIECIFICYhhTUpf/QGLNIZzc0wneHeBN8IWz1iXoP0g1PnrOtEQNjVLw6kkEQcCYyUV8sckS0qX
PEBgUpdHqrDSwrMPfJUiDd7G5qSFrcPkRFXE5HiEyUGSf+ImdKYXpnP7KGjTaDSkvjySdhs2HcVN
H0kpyQJo+Rz8k0tqgDdVBHpw4Ff8SCkETcKE62mTMFZMpdobJnLbhBbftFJbBGsSWvqSytFIWsNW
i7iVgFS2j/5b7HyqGYsaQoHrvYzogLShnUF7fZqSdgTiyr8aHiT0yEs8jpQK9WpVSxETNw8BQKmY
xgdk0wlVC1OtLK4AMWpEQ8tEwYUSNAkIKXlhlXC9jZyhyixJ0woh1G0CQrCQOoMGDaoRZwws4aFn
IBG7ZA+7z4guEBMBlku7Z1lOZDVQeEaThj0U00Nj3NZ5kKI206M4CJcsgBSNgKsvSkHdu0JklO3H
c1qEVvgWazACICmCJFqG86VEN8JGqRGwf2+zUklAJ3F/8WcbskcD10wghXp6Nd57G/03uPWBH4Wo
gbybAKcYJV3ZpKRAHKmui9lsVstytnJ2UvFXvknCTUJabiiF82gGT6jd5wbtiZr/R9e5LleRI+36
ihxhwID5a3NouunD9GZPfPCH6Ok9nw022MaAaa5+P+/7SFpleiZCK1fqlEqlUqkslarq5MG/GDvX
M+chsDf0WH8YGyErUp/rmOeWvUfuOgXMYQs1ByYcpMCyDSRxMU8U3B5XPHM4+h9m66bxAVzeZGyX
rC6+6GyRYfJr+HMvlR6QJETH2yEAwRhQRDMDDkIucAWmEjg2mFwnKNCKpFtlOrr9J4k5aZ7Zq9zd
u0cE6zO/Scf4YytcAkiPDan9WYaEE+/TJk37Msslo2lAcYZrejYglJsXAfRJk5qNiNX9LY/2CEgt
00Vg8/pVfLUeMR5Nz1ZtGKuLbcoqhceEd+nTBcRXb8bSRO213qSghthdGc/t2g17pakWx5jOl9HF
hZ3bTODcD/wX73Wn2DDq3Z8mg6iQLNmGOBwSDeU4lhQhhgdcK934qggy9p3xp8etxP/Qjd6XneIP
B+1NGhinz+VqtiH5rEhyAgwyBnlUftfnFuZ2FInQIOjje7BDSBYEaaz+/YNHj0+uj8ctM3rsiC7d
q/knmQThWGeUjRCCC+FwSq59tzpCngqiljHC5LZIaK0sdRrFufvTzVU+M4qQDdAfbojNQGHNNlat
OY1sp5pn8+TZGxqGKyDpVI6Sc48A4kPbZkOkZISnUjgIinH/dd9NWJF5qbQ7qstGUdPZe0aw66Ak
w//55vH7HCmiBjDb03m7jRvgQEOqz3OKpNDbUnPsHHooEx03WtzMp9YK1GpLi2SPCLGRhW0FzqfP
QTdnh6xNlYXkiqHnakgEJyyElQo8e2tTJxXLduj1l5yX1W0yFSdIZDa9GuUnpDPk7m4hwUDvx/NP
+hp/6hLlm3QH482DJkBDPoC3KBFB2gT6LPSUUToxXpdhV+dpLWLkQQ9IMCoOCREE4mVMxePiRk6u
Z5aspuQhQD2CgqQZylO4BAQIM9X6oCOQlY0irmzAua65bmUt7OIe6xJu/vr5f04/j0NzxOVXSKO2
btNEvZdi1LdaoRgOqZdk4aOdAsqnkPR7dx9fjhtduye/kRNN2MqCFKat9LTfBJLg2f2XpEcPP8fd
yWL/5c+Dd0hsbmDqLNHBwys+ieelaF3JvJyK78LfeRntyKuq8izC3hsOF/ikFkx84DPJeWgL03jW
u7PO4ChHb4lXGdGNmE7+UCHVRb0h6r0ju4NM6UvvS6Ey/Sfem17Mv8+HT2+6qU+emtmZYINQ/XZZ
BpJVu4wBs1hK0O6jL0/JIJKbnJglfKmN84U7cj2unYPWN8uY+04RvBEuVoGaM5Dum7k8C8nRfdha
XhdvUg7/PHuZvwaM3vUrzeC4FtGsCuGVPMitwiApl0VnXj4i3d2+CflSA1LIqynMMH1NeF17Pq6P
tiJRMEBHJktQ2piGP/jFMe/hna4Nrc9H8LaFyktoTcs9KE5rwzDNYachRx5IIgNOyrhRw1CrBkuf
O/gAFTmqvc4aUpJU86aiYGBQDdJgJOvrzdHexVPNd9QPrugArSrm1YPFNojSScrwGdKtGtHAi6eh
2b4IYX71iL70RX6uQcRoIBQNs9KqrQCovSiJdOWBaQI0SIPeg19OPjzPasf4ypAdERfSw46AnQNH
m3sxDlQvWYxdgIEE9ANIA8CxmXd6dH71gqpLNOAGioEAt4jRdKEjDTKFDQrzxOglpw7MGZ1CkRmi
jhm5Dpir7xrQNeSmYL7mkuE+GzaMNAwk0IBhAznbf9OL0NyOR1uoDSSsYrcQn62pwccGmzVMb7UI
InBH9S6Hi96i2kXdQu1NGJgm+bbK0//pnoDGmEIEAQHVYyBVS+Xd6eM7Higgl0QOTuK0+CaGuhN3
3h49vPciZjxnb3fcfP8FmjTRFWWumC40Q2oH93PnC2NvYGnz5heGz+u43DqLt8EfCwV9S/G+OB4E
IqR7cU2UAAEuBnPFenH+J9kxnVlDUouSfaSJZLx+zorbM2jK4MXHLt/tD4n8u2aBy63LGTjlx0hz
p5CISbty1Yhc564keLcRKdGDpQ+VC42ZMGPUZIxQbdR16XXvKjuxh6O0GbGOHI3wv6BtkgI5NWfH
UXuVB0imp0IBnSCY+fjph9NXlC074yEmBQ5JC0qbMrOYXbv1vmVkn9RspIBCgHHtkORDXxmmDrPH
VqCqnlehpQ6EJXG4knkGrwIub6KMBoUoIVxFiVKgSo+kEKhwWPo5+avbWgAqKCeQFWiWRIiGxY4+
Et2KGZwsFG8zzTsnfr65y+JOTauh+oyelYWzx/6HZpciYPjpAT1YlrddmTnIcEgV2BMSnWPB/05M
isPpAyMZFLSf0ZjKlq7hu86D2vMfIuSE+/M3QwIkQeHDl2evDw+4fmJKObF41ILvc6oh0Kejjndn
3hbt/Nw4uBaoR0ttS04l6R4gqQQ2Ija5TvGqkvOwbwLs/E7xuU+WKt3CYq8qyrZ57UN9rGxhzYAX
dnP6Z9wstrDcxRpbP/MgTzdMcYf6vSv+l9OF2+PKJmQdM6VXthOltPRArLzg3s+XD4dD5w0+6liK
IuBCECgTiHropyxnw5TCtzdqrL1litrw/eUlAr4e7iUViUEk8MtLhJ6Uvv3EARgptaBWmo7pq51F
QMYdQv6vXr+ZAkfU6FYHaMBsGDPPcv+Homs4N0cVSEa1gPBQE+CcQePQa3GgCggcN49MIr4NJKK1
w0Rz6wui3SLc/IMS+sTQWL8snrUmpOZaA5Ki8xYVlFWvICWhyoKLdOc77XdqmMxs+OvjP9//Dt1M
pnZiztX9b11ByCKFzx3mHW7mudpgUkZebvFlicpPQ3P2jbcczeXVJODFCe+t5WcOCTwtI8U3H/98
08WBlFiMPY4XcYnIayghHdvzMasSA8SBxuPrq9xHPNm76fcCOQXPeyx7Fl5y4JQd78hMXZZEXpgp
FpJSGi7QwaOSMZec8fLMkRzu+M7s2ztXbP5+O3pwekxBSrm4WSn0Q4yQN+1fpQMr5EuZFDB+8tmV
/fPZk7zq1MRUf8h5I7gmW8K7XOJ3Hv2xd+//cY1p+esPjMSdl7NJrDYUtM3jDR3NwiTPIvPhgcUU
RKmz+kB61mzfJ9GrG9zb+dm7h3+9XK708Jxf8xjz+1//q+erqztP0rKyJUwXFxy3QUdBpseKt1Yf
mVuyASHFZeYWxx2EdL2BMVk4iIp5eXB8763DTYJBHc80cGXR93IiAZc3RDYVgF0789/tEZOZNmRC
hBrgQNwmKJHCXOv6um0wlXzCrVljiWPmpsHto2+QqBGCznqa1FaEEP87ov0osVY+/IOXRvPq6Dnr
p49D15z6w0kdNXI3y/R0Y3djjJhthcl5O2NaR01nljA48hxWjfFatFZ6loK8W4gaFszZeXOzzHiQ
nntmc3zGACiVxYAMUs0QlrLsMtIMPHWXd0gNpB2jOHePNJ7x/VaP0vx0+8BJJ3CU72IMoPm0SQeT
E6GkXE2tw4apTeNxTaacJCmncfwPn1wcpKcUABIU2ohWdCtR6XQVStp4lynSHKsb+RzGsdQ+a+q8
4+gZnsIKJJ49DQxOQV4/PH1y/pvSVXdhk2geRlZ0zpZVgkIjVKOlhF6Nh7MRdMzfnBwg2/qUhlB8
MjJsaCTh1dGx286XAu6aSodge8C5lq/bgLnSovbynqjCMg5U3Sqxcc6xk4GWI4SG1CtlX6ZOJQNV
U09HoC1uXGm4h296lu57XxAWIOvoCqEDZYiEIJBXoPH0cmlKduDxLzZ3pXMAIX5TnnicOc4MIFVk
XquSLlTpbNp2SXx55/r/0CqOzO4LhylbDyW8tJeR0WQnLbGPxGvzbCuRKz5G6uKeBTwzhB5r5hzU
RLu2z+EOG+DzLKf8yPBovm0zUDTMe+qewwgtydHhX89iBZQWyAEflyfiQFAkg/n2T+qSt7/74BA9
qHdsVwIb3dxxV24nX09/Ra4p8I5bAPiy85kgzxO8ffz27tHXuq/vHz+4f/Q+i3SdCRQa1Blwu+Ok
0d+MRV6NQ0dHds3/mGvkLjnQeMYgSwC3xr/tnpVHLTskVU8NNnbl4vgi1zphuUIC73ynLGjr4Boz
pSkRU0M7tdXDzFOGAFdtEICurARHZWlMi5DJvxWAK9N6h3+8e/f0/Kmj26ZCsuZPhuwCiUGA87AC
Udc1LYuXaxhwCqxWbIuUub6ZCfkwNelVDTsDIu8SRf5X739882MVEUabHiVEYx2G9R4TUg1jTVUE
NrGFc0GEBUPMGyOLe4F46xtd86SGKToidaVImOVMFao+QAJF+PQp77mBvdkD/uGEHCA4qy84CMWB
hOkvzN6Z3Q6Ta62xfs2Rokga/OFwj7eCgykQikp0fsBdh4nCXq/jcIEPT6uPGllgOoopOLcPwGvz
85lGhA9dUgiyLLLt1u66izxXCYpSzULgdg8Is4Ebg5o5FE+L1m1ljEglQ6KUppyIQZTXhlQb0FcS
oq9cHy0GSVI9GFEcPVY722PAqYY2jNlLbSJTKS1DXbk0U7j0NRQ6jwJr3kCYv5nCRPOK5yr1gp0e
Ok7mx4C9sirEPC9UE9DJPw0b9DBsGMXY6Rg21o19ln6MW/2EBx9e/NtL5LDWtSTUqNWVja7AwWSm
zctnpci4INaiigy4BmohijaWJ01sdBjRQsFRNn3VJ+r4jkFhavGlHOwc9xfQts2ZXnYQSeCCAOUE
opxRvm4sccsLvFvEXGZ0454S7q/PQ2N7vRex3W2niBvuC5LilQdIqdkgMI1/eYQEmA1cXNx5dPTu
7rggG7oHA3Tq77BLQYR275E3mOQsjfemSs5NpN0GrnVEcmlGJTpJa7QPXWCk1g102PFqyJt94hTg
FoS3Gryv0euyXHj1Ll2QzcPz9toUGp03v5QTCeQD5757ksfxCv5pihYowSUejQjH4Y3e4SCL5kJ2
3gtLSlpvtleGfcd00y0OjI/fY0m3jueY6gYSe0FETelxV2O78sTXVhM4TREl5K5MD0pwKgOet/wP
+XiTsz2ijHSsCN4jGRITclPQfanNg9vk0Mzn8xd/jEPddHcNBd2zUWVgn70tNnVTsSPgJX8QAvKO
cHJDbFz/khJdSwqopYhRquo0tIqoVVFbyowLfusC0ScygJBiQwHINK0ZZ66STCyGMW4doP+UIcnQ
BFCKMY2zAc9UNou4SJicy1fLAyh/dfT24pklgF0vSE2Bey/Z7u3tov3X7//JGRC5IqsziVIGmwKS
s3AQWxbGyS/5EK7TGtdsuP5hGYtXNc4RBGSVbQ3lLGTMK9KKmZLsg94GChfJVuhUmigZoExnJujb
N48Pf6EXETWbrn2U5pyt50cx05uTPqopakXyOJJkUo/EksjMQOMMRA1R/HqsTAbnBstC5wjFqd88
6Sz49vTZH0Roqg88gk42QNFhKLdNdLkH3t6tQ7HksDZ0hkqeDWbqTDL9p4ckUVdiwNxrRzhjJmxu
GTMTSO8cmKYB5e85tkiyZ9jdwqZhm7XX9hDSBFIW3E5Q8XEn1rZpj1RmP6224QANVufcEGX+IGkP
pU2DIHMjfBoDOll0PhraO72QT7/GLW/6YSOuLL2jTRpB5VFTxskrFA1FQf2dAWi6O5XT46o/6ZSa
LmYUa8zO5qLvaLuh7unhH7QFYeD4xjmKKP05z0KxbmgpZCKTsiz/3g97v0VeMf8uF82q/CBKetGR
b2ct51hVA6Om+CemIFgQxQvSApWjUiYJWW/EzbJGLEfbM1jj4VjKbrWg8yAn50h05DcEGH1it0/I
9eDhOMOw/3qtnLePNdizqi4EDLBnA/PBnZ4R6TmOKQgXFCQS+UTBYQpdgY2pMZ1FCmHBIaiL5zyD
WhwJzX9kp9RGIW607OE9UhenDpF8QhF9i4lPYZV+XMG4Yv2mdrfd9ACzjYbnR0kdQZD4griKuz9K
UsTycRH3fjj47cGnx2//79xD0H4CqZNGak6ZN70rEpuuedfrFsblxuZSFHeTgFNrfW5xk04gBVpe
yroRMC8fyQzx6+6sTYc6V/8kUiV1J5TIzmM++YFPJH19kft68AQrzI5uOsGBl8k4qBCQUN19E8L1
qzivZal9tBEK218aKbPZwnDv4h8nJ9m2MFC6/rmSRIx5fj1ZXUIhESR7l69pBa6IMueBzl8KhNXC
WxIkAmkyZGcjARIIHQSy5XMmECPsHZ9+8Rh+ylbecAQufPT7u2+9LKi+kIZqkZlnLVMmxj9qNV9a
65wm8dv7Z5f/y7/TkmHKmVnia86s+QNSO8ryA8pUYlIz/VBlosBpZM0cuzPqP+oIScqsZl0dSDS9
/LVd2qccUKKLOtHZgLNYmAVXT3b/6se7esOyNk1A/udSAb4m9zSK48phc+dCA//56tk/lqmnIri3
NGrIZFv+5bRH1+H7kmcUf8dcwAXMy+V8BrTv2qE4YWdWPu8dnZ4///gLVoYKm06u6prBYUeJ0GEE
b8doYNfDdpWo5uv+3aeX4+PscB7TTucTlrNJOXIIIHWFbr1ng/WGonWdunLM5WP+z4OMpVfybV/B
krgu4eYIZHmdp87oxsH5UywmIltjDjKWcpOQEyIGdhFS2guuiht9XbKtiUWABNIWFKmMCxyk8U3k
OAC90BknyNIFHYJeDCGjdJI/KN52jeZBQRXNbgafR/6pg9yRs1BVAkbsDL+t0JzsybCaM7lEXZh3
cOjwy+e8PKTmNjguHWqHlpZOvjytq8xo0uitYcZnoMDcEotPMfeHNGvatHgXxL3AAMFl12sHZn3A
yGDdXB+wVsvZt3Y9E2oZculNO0QWhApVRgZ14AjYYhvm4F7+SAPppcuu4PSyrIuTNNyilgTMlBB8
8+TgmeXaxmzIlik7WqpfJ26T1mH7wjK4cC1iMgUhsIrPXYdB6/T8JbkMVPnwn3peGjryKvvS1o0K
ROXqTQFRF3UBRNsHMcqqcYHV2jHZ6/6N3RUyoorVa5BOUP6lOSjU1aZu6PRNYL28TrXpFkkCmJkO
MemlfBWSchqscTGkqYL6KNfZNWulIV5RePfph6vxxY5FneLg6YvzsLYbfKTfOkVtGtKkBuJG7bmA
Q84EovHHo3CIfwtJznANLxxtJAb8zgPiWjSbbFO3s6ZuFvyHj56Nj96xbEe7u0053gFMJabC2KbW
H3Fxh0jX/rXe337fRuZP/QGW+VFBfye+13TZeudhehCWst6o7Wb72LNfnQNx2jblay+l4/lBAMog
1q5QECfiInQeKU3TmoBgkQQJEWInpjgzwvTIGp0db0gf1Prubos4i9wKXLgWC3qMJMVodWR105Bx
JkrWydXFM+kD5QTENniIPYcxiMSeMMrkEOixUGGE61wvESP0u6gkIQcgCSDmMG4gNXHzBhIkkzQ8
ZeTJQFMLYpUbeSHeW6gZmNzkoBDQIOl8d07BAzuO6M69y8d39o4htwYjBBiVeaKM9CXrKdlpvJCV
I4CIZl7RJW46XMvF5JiziOufwxcRdlc2/glQAVJL3DGgS4p3GEzixZSvc4k0AviKIhOjQCSykQ+y
oG/IhbC77aF640vlHphC2P0jCBxb4ui26v2Pk7NcEZWs1DJRWUtyd4rSu23/TrWSstxossnO01wL
rEuRMUHnPSRokdczvfyPxkWWJy7yykuKND6+IT0qNLsXQrJ+9vj5/tccfQvhXnh4Ube6w710ZDR6
srUe0JYfZE2J6qEa+F/viNGGtUbdyQKrPh8w/sns616j1dBRLEavikcmIqPPROdYkGadIM0p21AY
UrCAuTOVWMXNP6QaoxYokHrAIAokRyNA51UY1w1mg5As9CI3939zS7n7TFwgj5OYGeVb90Yuz473
DjLj7KathiMbHeShxD2WdS//5t3Bj7lUCV0uoPoO0kRuX0YNpsaVdG45MTIwMAen6smM/PHmG/fx
SG2GZZgXxCjsYILPOw8xXo1aRFO1Sq0WQNT5mCjds1GTekyFHJXlbyjIIG8WkAHtKgikLUJ5habB
THNIARGSHpr4hMTBzLAXdpypR9bwDHPanEGvaoHMaagWAA03/95/kBvla4CGNlFD9QDJtgF0DdO4
E3O/beXUFI8FINIgg6SVPRzDbeooTFKtmqVLJr1s2iq+/zpLjEW+z1kVRxsyFhM61lH+LaM1hWib
BogiWkoThndLYfMSx/YPZmbayp5USGipCaAKKm2ga8FqLaxkjb69RKxy1LSEKQM/P+IjL6nlaiIx
EsgWt8GVYrVFiNUHctfeez94ePGum/fsNXOx44Z+PkLKAkVBVqAUZL71hVsQzjUYTgINUTxRMMoG
st2Zh0LnzZOiELiV1IujeQVLJfKp0ISugPFpS3vFKMEeAVeb2wtJcDxaPHXg8s1xe3FX8wK5+fIe
jMYKFDagw/PAtnvu8yJvkRs7nmOnhQeET598vXwK+blbqTcN4wsBJyxvOd3qlX77ny60n0AdLMSZ
HC4+zViSiBwr+UD0UDe6kPEk5eGvfCzeARZSg6GlIBfpHTBpURrStMN+SR+BojSf5+GtmVAGJxMI
XtmbSZrtO8DAOXbkjAHx2uI7sSPQb/QFamTvrom8Lh8XHFTx+vn67PgBH97jwiIKowSJJaEXzb3s
iR6QQrskAnulo+yIGVIGxgtIkXXFnqzpUbWPKx+k/VIv0BRGHbybGOrH2vsgSsdWsM/jzo669t+v
rS7Ojt8cPA/vfc+WrcLJ4kPh714R4OQFGpihC1mrQKxA3Ob91+e/ceKQ1Ubb7+KSBzK05CwBIhd/
/XjB8ydE4iVk13dnyZnZPbnm6p31IWZabdpY1YmmVX499U25Ly9O937tWsDaA4Nz/4ICJGw7So87
AmNeGw30NQ/dzmN7BTFnk4VXFDHsc6oNtWBixaysGLWHbnTWVUlJkzSCBakd4ehBhFifu/2oWVdD
QuO7jyAxVFT2u5A+aeUj1spESNdLCbqgjswan36YhFjkn2eUKOFqzABVupAnDUpCiExiDrYQAYJE
qPHYXdupUF/BN+92t7RSBUCOLgHpUlWbfywBOdqA3L6m47S9bQSCNtJVnML/4YQ4BTgEM9ZOK5df
WCMGhRVkcrpOJJPggQFmjQOa0cNG8KclSPz0h7fvnp7xXsMsNMTW0CyEdHsmzHyBISIwIGdhsnfm
TPTJADi8LXD0kuIkwxs0qYGoXNRAlKJt5dHa59AiLbxiw9xGdP9jbsJYY2dkFp9SRvLwNW5Pythc
KbclbYMU+gsMUo0O7BZQ5FAbMrbJO8LQo+TYRFzDqjQcEUdHPUKJokp9qGPOXhLIhAi1Q6qGTvsG
JMpUHFFWP7jR0HUWki7bQPFwaxj2234ADWSCwDWSVupG4dK5SZbcv/v4/P6vMCf/G//SrnynbnNu
1Ax1dmAOp01iylFJeIhrXgM36FYMNENYJBUJ0Hk7px40CG5C4EavftIDBsYOdaFRnYcOdzTBU6qd
F6GfRBXEkDxuF13Hgrnjxz4DKxeFFjkkz2CMR+JJReQLUonoWqZE0DNuUM53tXLN9PDNk09PdIlY
6FjdXPowuEatBiTUFZr/lIA8MLvtNOqalxnRTcHwBKfqQB9riZb876eLvqF0MSnDRK216R1CMRkk
eO6QtOd987m5ZgGVHVKTb+AK8CufdL16CxwsLy5syCtIZMElI7XYXuirHUGVyfWrR3tPvj1RLt7g
WK10oSJGUxEQH1yG2dwUWjKYknAfdpkNz2s5NaoS68YNY54e7785vvqXPaejoTq7O1c2Og/xOFYK
v++lY/T3esiA/04/2x9cdIiGyGtYJS11ISkqMMj2oSZaY1o4V4TbKFOE6spzIWmoPYxKnj3hJCJI
VBlRIcdKlVHB3+4Yge5fv8x9Hzu04KoLZcK8jbT/9afD3KlC/L3P1/SPXx+f/15nnkYcpoUghDVU
w5snCS6XdIJvX4xQK/v++vjgfVxyA4IAycLIHO00RRwG7Ub6ny6OhW25g0onQpmSgg7RwN2xRWLk
U13lA1Hlrtdd4HvnP9z5p/0GUmBNY5F6rdN1pcMQ2gqivCFzKhLImdMbKZDAfE4aizKRQQosR0L4
K0a+PIkAGTqgBMaNO+0CtK+Prz7kdrDdRwMiARU/ve4J1cQ3i4UyWFAErRyCe722neKm8ipOuMoW
BQ6eJ/vPnsSLZdcrh363m0jMcKqM47xuT/Uut7LGEERW/X6NmURFzCJKU318pKRZPsjukWCWHQ9P
xM0bG2lkZ4HxLeAcHfpw9Og6eymjSHfliBLg0cJBbn5++Ojx6fUxfYA6KQPeeufo5mI2va8JByGE
ULsOTGfdyVy7ZxBLifXmGKpWBAWSspvi0oSJj2+OP30Y3xckOo4SIBdKQLNkVvVKfbwkdRUht1OU
5iOhdl8Yeq/cF2ZRZYvw1nbd7uON1HT/cOyDVs47Qoz2eD6FgnQ9ZPFj+rbrsVs43vhaW+87c2b/
0WinD4q8BHCdScdcAZJMB4QqOtB0Zska1Nm39NCBqBLAB6OOJ7K2uOkCPdYbofB2L5mS6cDm7o84
iVEzhQdWfYfFJO/k0tMzlCH0Iq+AMlYTLplB4/2zu/d/498xq8IpMkY1Pe7OiSM8ZeU4A9c5SYUG
VEDIJYLLkaqCVkykI0IXehOOXk0+V3/bGdnDecv8pQjVSAfaS5JHNypbslJwlmHgP1wf3+dUViQD
4+TQIW3z9A57iGlG4IOR0SvM1v7hg5/2c7NqeYJx9rqdaYpLIdB1cCFE63B6PUwlr8WhTQiNPmrB
qFNwS1vywFTJpR0MAcMKzULy95Oz53VhqXiNc8Gqg88DJJsk+QEhkELVXubYBDHSTBZvE6AJGw3E
ke3AIGMDQgUBRrpjj8DBcG4pWqY3BF+tNkQ23aAZ+5NJzUcvzn9C0g5kYNWVFkK5s7f6SixDXK1F
AP2fmj8PzVlgFpfPxe2cdRR+S7/UAegcHryL2wvXwBzEQjWXcpNEI/P8kznWBLdK1ZkKKLNwp99o
PMWEZBvUcSBt2+l2hwRj5pO5kNXvCGUehRuGrdNHuV9Huw1Pzx88S8c7D6gOyxdnT3jEDcSKDBi1
gOkxfxStTPo/Af+DtLMUGLlZscNMIyQAJWGFVk9LYcjyQkaGt6X+BzEjJULozoGYxiLJ3XyjOXCh
xRGnCBC849QTSNSd1fnnnNdlPBcCpgg+4QUy4c9HE6VJK4saCBWB9XC+s2QYeU3adbqXsamgoaeg
dzKo0OgUKaPBmULhyB2WbLwq08sM2LBpDKlsEKXcyeEPJ7/JSc5ekWUgayFkl5DsASf7oAQYr1eM
a4YrFsiVGa7XuGiv0zt3ruOR4X7VCROPlw6G59X/ZGUHhH/jcXFTcnpzF6dHb+70XFuvcqFGVQPW
SQfuVhN1AKk+L2aS2Uq9braOV8N5VgjDttkTw8Ro7JYRBSHEiLMdCaahm6bIYkwwk5dBMqWGVRTD
FNo+yD0eXOseJqyNnZV2G9nS+W2IgKYEwe0wsL0hxw7NGAkRsCPej+Qw7I48A7VztR1JoP51rivR
AD3r7WXF4gfCGZUJQcS7lRCmyhrMbC44yhR5sgjc8k/1jhDsli5+fJWGmI1KX1GkOeXQdnsdCuFe
zqbxuSsJ63ZINaVLdpRE8Ch8L0lIJEpAMl6v9Oz32c27XIuf3b33U2fGqMIfqSk9X0SNQ867H68z
b5l3wHroXc6IJF6XQURzuFnr+qBgy8R24NsP26gjrWHZedHLnsCrhi0uR5lp9ZgA74lz+8R3SBOH
YQLlRYLPr0pQt71jil8/OXtuVjxqStAbskGo6eeWSBl2opVIT4ENXaKQiCDjkxn6yiJTm4G8NUO7
456kUxZIHjLogNSwdCSM1+xYhLKz1CzgQI86VAADkgoCzI2TKE/U692bg5/IQ02i6GgaRUi+e8n3
ojgjvXSs+jQu05/vnfwYFWSXaJ7ndW6O4lSq6vJPMfiz2dxmIOK1LmyMnTTi8wsLaa06X4Vuk+i2
ZFRytJgoVej7vavj++e5awX/hKovkp2ioQUKAdPU3x+fkDPo8fSbLx6254ogIlkHqmFaGsBbUoIV
KkGJSuCdpF/e5u1dxBKyp5QwJ+icYgrkdrtzMzf15vHBZT2gsKyFCGR3T8NhQLEhyxnVJSWR9uYZ
QNLA+0pii8bo9oW+JEMstjF2qAzDQ8a6nIPT4hwMuxIeuxC5GU7iUgUVpfrAzYRRuYoguXSpdKdd
NoGm7Rdw3PuGr3m3e/SUFPxvitpfe2Bn5w71tLEUYu9CqvHeKUVk1YYSnpLrLTeX4YghcRRX3+xh
YE37isJhOynjCsSGKLg60fu9ZLaoRLyfJU456y845QEp6MAg/Idz/m7dvbAb9loJkKJASLSfRLMo
b/f0KUTe6Hdqs5NsLYQSPjdHtMNTt9RBbq9UYyAiL1T+r2dfPodZuwSSMHV99mc+MNZ4Vpm1Kc68
0jdj1oJgW8nCaGNDgXlIgwwNquXANcCk1+byhgsCMUhdZ9uAgDklRho4CJDJLAKMmWVdM9sSSbII
UARloCw45WgUHERoIvgKUiHdpqZH2P+CLEJdQCCyAtWzwOHQxr/Vy52wOwum4SOJrFJewvRbPHGL
XT3r9bqoAocA/+6B1/+VhbYPuvpjN0gGIWDr7FK3iYeMkEv92/lPCcpRhwTw9nag7MqjIhheoGFM
N5LQF0pFgzaTq0ZzKNDUoeofadNhJe70EBI1BYhmA9F41BkcuHFe2RxA5fVR758f730eL05gAuie
ImZwwvyeKpy1UZXaVsBBCBt2SFudsKxRSiVasz1rpGzuiyCpISTvwiKRZlFTsSiiRRdBZYLW4LLJ
UGkDu9pf7zbLqEsqQfqWAx/nJMiGxAppcd5IGrdJppXGZHUA4Htar09nj8/HQzPNXdaioxaiPoIx
jQgEsFusDhWV+QpD0lOCcDFRhpQGgXMCwTqhS6biGhdT33UE6ag65TlOybYADVwe8/xP+jL7B07y
giDJ9bCTqWTD56gA3Q7jPKSw6sox/SSM4yNoHoqG8qlu0UWWGV7gd/Yh7wdc1Ntplbh2McLa2VpQ
TwoBbY0U67Z0gQo/2vUuN2Xte/jv+KYLQy7WZ0hI2DQnE8lkEf/2+9Wb9Nz8yJKM8prJC26YLCsA
mbx2kSVi7xFAJyC9BiV0cimWPtFr5SxtcttmQPmfEjeDgoMTW7fMu8d9B3YzFQVNU0C8xIg123Gs
Kl+eHF/yWpE8OjvbiWlzUjpvgHgE168AVNThXBpF20PT8zkN5ymnK8CddyBVWKqRsFNYbR309G87
NvYuT9fJIOyuDoPIPZDBGDe+KndSTKRvZI23D9PtmjwAgg6daXooE/GtJDNMmAbN5qQMnDJc6N9f
cUzjjqkjKsSWamOFbsC6xZsb/8vUuhlAdt4MyHqVTJY1Nkazm9DjAm7bYpZJZ5MU2LXSHXuKuG6m
Im3JiQg45D0wfHh8eBMD33f6yM1qwNMJKC3i4owO1egSuFCK4BAl0SBpyyNn9Rxow3P71xpAEZoH
YVMahMYJsQgQyZhmaHtisO/lQuzEXKtAuglCLZuV4PWaZVBwDObbJkj424SjkuOuhjH0jrQ6QOtq
kr5qbQY527Kp3UDBUbUbCk4LoJo/F/6sOewcUZIZ8zdDfPj26dXdJ2EC3dy8L5MvXULe6buGArki
DzqgmO3+goiFME+YzO2i/YOL3xCDcwHpWLUCOvj04mK8EtVRddwoTYBsrx8gSQxIAlCNcZdKB2Hh
KbPesTR08dY7oxy0Az4W/u147v33X/UeX9eCHpWFmQfDHSQtviF2CTPl7qd79a+Wx8deCL1/9JWt
FqvLhNDt0pMj3s+X6pt9F/zq+IepLHoLZtfGTZaRnIRR5e3jO2+OP/4L+ShVEPsIsvCVUon2qSKz
lWwTyKLYzLPGxbfji/HmW0ou0W8EhtigpPwV4XirKMYhzbt9iHmIBPrUUJKQYF9QH2tSUZIbg5IX
XFbYV8cPLrjRk1Gwn+KR2rzfxWY++JKTh7jkcsEyGvM1L8LpFsF5jmX5dnzwkPlA11U78sB9fS/c
M+UrD5eZTp29y4tnTMTlCXb1YpkikM+su3USiJIrrCk75vGc1s55izkHKZloVrJvLMNM3stf+Dzl
7ZWMTBvMYkYNVjsqyZer2nxo2J2QeplSpirlIOdSOurMYpaBHAhZX78e37nfTSjI02Kywxl1pUMy
OP3PnhNJYZm/Wxsy1EuPGugjiD3FvNR9gahGT2EQ1a6tdEwHBWJl+dtddqvyS/E1UprrDrPDTQLk
0AHIHZ4++L1jtmtjGt+Hz7984YUJFCX03zIzgVhCDhTRgeF4ja7AMCdObz+ibz2aBdEXk4VShxI9
IZg/jpYSgWUhvVpLztnX3uckb05V1BQStu4ACufW4LfX+FN4VRS6vv7hDL+Ja8demaxrSAbJQE2G
D4hKjD3IMWBzv6zjZWMI78vPfOTkwS98MvUFHYhMpi7TNfB2EGCgSD5GlEFCQVYJy22KrnWGkkjA
QY0bDQGKfbo5vjwYz1YqICvYtk1tIWWIppU5KtBhQV3l6QYpEu9oQ6+ds4KVpQIuEs2DMRTqr+O3
95+SKJtCta3GpSs+2VpZ2xQi8tsTea7RZDAEgfSZ8WCcGAXKspoTzbRiBMYoxzxkPIalEB39ZZJg
AAxkJLhvyShNXReZ3rhyqBCcK04kt6mm8zIGpC/9YY9q6Sm9/PniTp917dKD0qKcmGDFASRqQBqa
ZgvMm00ks4CsTL0xloak9J68ywtRVhByyQqZPjoJztLQjZkBuvA2DbBWF9cPl+neFQu1PHK95hgk
YYvkNFuHQ+ewa0jdQ1K3C51LmGx00aIN8kdLc8+Iibd2gzjD1Mf3spb31sncUyOBnTRqZrutOOta
XunCRpBbbJw8IYkNpLX+hSxewDgmYCYwCLe2e86HqkR37etk1Ldhm267w1VakEM0rKn9NEF8DBsI
DLv+j1NFaerVycnxyZPs/rVbq1GUtt1OmVT7qYVAkeUrOc46Dz2ZyCo/j7Z0SW8edPNABjRc6cOQ
49nK9QPytk/Gy4FzBHkGre+Ym6PsWALNXpq4hrk7sr0ORh0cfwqBVz9NKDFbOfx4dPaLbW51G5wG
hNaxSeBhHqvkn+St/qxoVCgvESUhpbMxMXzoNksE9TPfyTUWQAwWk5JatLqCrANtkFxCdZi09oj/
Fcgbr+beJmnXgFAdl5g0RJzmqbGb7lJfnabJFciys0LmKX3sdp+s0p61V8NUbX8718gjTqdDkBcZ
OfDQQleYeKhLrzXv/PTt/q9RonlyZswKlbVTAd1EccbWK3vX786P7h88jXJ117f71aDo7BYSNZhI
caKYZKLARN8e3Zw8y+nJTgs2kjE8XNI/PLq88yQHaz789eTOfTxdalCcQg9Pjs7v5BgKxaLVzoDr
2IdEYRkkNJLTCXfA04I3x9Qmcy78CKb6pNCXuDvCinr3heCIa764Ycy0XOEqeiC1lbNkSkORa30t
a0Hgt8efvo13SVhqDM+Dl/TO8RhwvQxgmb72znH4DmI1sNzYOtLpJ/03LJMzq2pjO+1jMGpNcNR6
IRXpTWvSdQBZojLRhpq21lV72suLIy486XWSMvXQuYRelGTNGZ9jsoZNFP6ZMWqjjFv5lWWggUTC
4X184L8iFikAwaGQUOEMznp6yDf+V017cYTe+04Pqq0FDITZUeqLmlH5gbIIMExGuzrRpz3pTgdd
pp+hi0XxLC4RGduSrbxMVoCoQp/dwrY+ujh694WH8jNsHOXr5lDYfP8DXZbaojlIlG25VQ7tymiw
E3mT3DwrAtMR/sy3h+Dp5CLaER7dnspC1DIizkAgunXrs9XOTub24cmTixce4SRtHXPF85qfebdB
JnQXpTAxpu4cl22nxnlT68D/7IR9zvfMSUNL8BbvjY+oJauPIWWOanyZ5HHqujOjp0pUJM405bzY
mT4atTLcVCPLsHBoizvryZ2zfj6JRxI8qCIM6zjkgy9IhvzoMeU1qgStuStSGM8LVqUNXIRQEaaV
rX347fzTc9C5sFpoJjQVFkP3l+v959C0GpBQ2QD6T2NRwHvRN/KA9WVZEXGJ12UgTELv2r05vFkk
55qJ1FzQyFYoW8T2phi//99xw2Xl4bOvfyqacNHmpKQgpG0NcmGdFPq3aIBTkkSgVcgSiSd+cfRp
foonFTOwBIpY4z8iSgRdnG9jzwgw26NVhiHEzWcIaxNplhndRR9e4ezu6fHnnrrtTt1iHgTBA1Nh
7p8y+8PN/JIU2v3u0/Hl3lh/sCGu0Ey/GKdpLV3anJy5r+xd5M6LngLfvb5xWk+qQntN7UUsa0bX
yeE1d26ieBgmw9QumF7Cg2OiBJCur8pXEac7zqMbNsPb2/1jTkOTbr2KODIYL8wIqV6uZO5UJxE7
CJAs4aa4yu/akx5njFgdMoXMEoHAoY8tR8k3m5Ip7CZi7V/kWyFpchCM5UexLpsKj6wYr1pKxAaC
sDSm5GTpCN2io4GZ2Y1PcszvIOCJ0f/sl9AcvNqfLGOIfXCwtv2oVzto+mLXVoSQKr3B4VxiiTK8
d+88fX988+TkLQfSvz4+OX1+8Q8Hl7pbIuBhCWHdVrd0brlfHfg1MLDEAIy9y0SqN4PRKUsSx+qN
pG9NRhWH/qMohmrHmh7VERqIFnz3SSHbkF87kcFQyJuFjgLKBKSuEf9cFJI2TnFn1crTevwTtmdo
3XJgjeN+Ux1dEnBigQQWOCA7DSDZwZsOK8eJ54MhpSxB6c92en7O61OoU4wxEikVUGNtl2waIsGm
QYySTki6HxaAXvI+vSRVPCV4pQ2p+IpAWwFab7ZF7OrN0V9fUnD/6TWv0V8vrtbeeFoRifWh/8hR
mdaTm274nArTuxj6reynahqL7OuSTYsWvcu9ASdPLQ4KZsg8HoaCESctKhyF2nph4a2KB6XQ6avc
nFJRTfNSqfquSQVnUk2Pm1iY203h9HHyly5HCIgVxv/21FMGfOpPZNhREfHKB+LUnn1OL/+jgvYa
hnlWbysnzUODAYR4x6ogg8q1VOc131Zsvq+xJe3szv3nVFrDvxlikuexzesO3BjbwU0vnaAgZy2B
2OMM+5miMj+dsbTOWCR3DGVzUqHpADLoNYgQRuYbckkwLUXyPt+VI1lgLnqHyds1YTHWiBTLK7Re
xfqPSCh677UmFBcnOkMVvrN7eO8yH9DKkzAxI5vVhihFNC+wSllgEnNpc7jP/Ra3EG69caHqSTny
/IivxooUVDXUNxsWd4/f3DzMHVkCdKvL/FuKNkCsJ71l9pLeD9ybSz0Q7COJ7ZjLKsZzOUdzmTbH
BmxXEqQsW+vyTEkKgDN28zgRCRb8ePrs9LIfwfnfi8O8rczwt1W2b+6IRbdd4JYBuhq3kl1sSkxP
mDZAbRrY9WDxQsLKkc02KUopnLs4o+6j7s6KUIeGLjj3enafU3bvbp7q3ws3Sw4JlKV95NVdILla
0EybA7amDE1u+G/GYlnk6uHjB/8AJc8EailKoijxnb6uiz8SO4RwguvU412lB6BK5Akzkli0rEY2
iJoyhqMaFMVmGqBOzALmh7MLSOi8pIoxDd+6kcjwLOWQXcg6xL3PS4zkcluuidg6TYUZbhjbViZh
2wCZNoKcMBXL3jkcO1PDRyoBe5i8aYTmppZSoDW7vBDIO0a0q1gsSdSUySsxURA+4nX/ycfn1k28
5xGgA87oAyGyGeJ5e3MRSLnSY2J+/uNN0UXN6pSFCDAjRxJ8G7cDa7Ir61Lu8hUy9YoqHESB3OLC
tsT3ZqRDQI1vL+4/ej68fIebiqQDl+TrAJWoIkboIMIgc+XJKvPwyVlO5MfGSyLF/ppmT27OfmHj
ljYii95aAJJD83QJnF7Yl8gjt6hr0khFE9eK++nm6d6nvLeRnnSJ7XqdZu9/ecpfwkYt4l3nueU/
YZIsYD58R92qS08JTHeUov0oXi9jIgT2+/vIc57YU7tYeR/df95xDuORMoPVC7Ctwa2Qxx4gnNId
Cgp3Y7MqpM8Y8uxAM96EdL+QgScQXQE6pFQ9JElN9aHeP2nGgJEgjUe6lWsX1E9nxw8rPfpXGRZE
epvrje3Y2vHIL5uiiWXFxysAQrE3SlYWN0z+fcFHBDJkw5mD9CAxLQdXhKk7jYuMhNE5y035jolU
mSqX9urbAHOtGaepnmh5s2Qfiic/oWyPfzlOmfHyf/SOmJo/DU7/qdl/+aLMBa8R/ZrNY3ASN43d
biFP4KdIjejYz3T7XHrDUbHLLTrb3Ypgq8dQS7OIkhm2G4XKfTM/4YibQTf9CIFvzXobUVOM4J0h
8XTN507r1TGat9+djoOntwnsvVG+D/AmLiTUTj88f/gLBP4/Wee6XdWNrO0r8hjmbP4uwAkJ3V93
b3on8IfRye4YMBjwwuZw9d/zvo+kNZ2MMS2XSqVSqVQqHaamVgqfjSAQKaPq9Q7quJPLrhviQTVi
LBsLnt8kxLwvf1+9Y9k0GnkJ/dknxiNu8WVEZnNpHttjA26+KG0C8VsvXqMg7/vFKzOX4bET9fQq
dLhsTk30HEK2o8Bs+ACyZRXE1Xy9vHjMYVTJkRiAzot4rUV/yGh1UIA/1UYMyPXoAukBJKWi45QI
b4nHO3/eFedQogiAwPMcwEggbST0GxRhNVTdUBVmN6vCXGKC1OrE0W+NgSKrbjKtx308+M4TxJRo
G8yX+U2jSHVKDJZkH60ANkrpzAh4lT70lzmTc0XKh1DlRiHeBLXZGSOHqtPXjeEiP+Jb/3vvlFGl
1jX0OifCKljvmiUe9kle+N9l9r7PWxQYglFGBECepRUADYDSAQh5lJOMkTOrAv7zwAZ4lW4UTDxA
5vvK3SXGxpvXeFoFVEfD58TQ/LhptS5JPGh1hTn00ia5QdNDBTb/PIx8xDmZ3BJTc5g2MSLjRLcN
hp3w5CUj1DYmKkEfa0qpidhEhFTN0JYxxA9VR6v2KAbCRbLwsXiyk0y4gO79cSSVO1NDQDYJot5M
saUFDWBBw0XIAbLjP/b/uyKDh2wUA5i2mLffjTZJI44dUxKxEDKOqW7MpUMSQJ45tcDDAev+wDPy
9FtMweUSM92IP0wwRqGyJiv+5P6jD1eD+5zEhG1pOzfZ5o1PhR2D6tk5w24HdXca3beIYaUa2fBj
tZqV7NXvrCedY2l/hJDwRFHxrDzGtqHzlps7phhxSPLuWFJYkXlon62uccetDFEyVIfTYTQIxrMW
hSSXjWSELZEcYaeMSp1aZICcK330UVKlGcsUuvLkNiW3WaG6frV7eO+J+SP8nNwKVOm2riH8o/Lu
HYdHX5eQm9Rt7g62kTNTnDbIaEW52IbAs8nDc7Q+II0oBQMuAGE+CM6mu7vkZBzTAVjL0ZC8JMxJ
GqZHdTM7iaoPNmCmWhnZfJqt2RV40oCKQWvitWzljGVXSqJD3Mw6IBzpAMxBZEMRLa3a3PyCsZzn
Yg3ZfVOUV5W2MSFwzMljRGl/EJiQ6T0/gnUQ01JaVS1sM/c1LcY4R4sPZ1+7sH3wMJp0pD4+2p3f
3+2P8qqOR/+hgyPsdcmYaAd5kwnbReqmHBAMyeqDPcOcJ2YLauUDBcyTlsmN2vz3AWd01H2cp6D1
0OWsE9mjlHIgnFOmer8w6HLTkFJbNDexcB1LhTGEwdAt2qTrpbMrvhssREFLCxPIy2dTj1Tq3sPd
9eefSJewi5xI1GnPqpGtZTj2Urdmhh1of7W01oxBe9MTl5lqjk/xi6CwNO2NVo/lmVhjG7HpmWNi
8iABgHCsejCsjamTZMz848QS9UEmm6/CDRdZY0OH1AuScUFSvet8nULKttgFD8N3P2KIThW6BHLA
WN0qn84jTe8/6fJlbfsed8+XcGHm8iIdkp9/OHt2a6drWjfy5DjQdOu0WMUeZmgtZweyTrbYekeL
Cm4aFXlUCwCH9Dmqv9USSNmgtC2/IQ2kPNoNISZDiDoVxKLJmXcw41/apq6WxKVLyWUGbK0Myfbr
66tc89PepbkTpl0ztYdcizeEB+9QeZO6mE1VdfRQWIuTofDslDC2BEVPLSNkBa750YwkxbTmS6oI
0Kkl/G68XLB2wxadUGAch7N1tffbR7vbX3ZrguFgceNqIAwhprbx27GrLsgAEKr+CSnWMXrgdGv+
2dunA0sDZW7Vyi5NgEVyooRNBlEiAlikViePQmJ7UPvpYSRI7P7uZBxIlSjStBmJTmuEg+wA1O5s
U+fuUXK8KEQyJlxApLgxk4GqiNXqrSrObpsdWHkIywF+002W3iJIBYDAkFzAeelZm51OXZnzIy00
aRV1UPHJdb+szz/Ln9LAEQRlIifAWBv1MyuSlvCHpM2RBsUi5NmMWAsdIUci/4nxxBLZUARirMtP
WgHV8KeBE49AnSEa4j3BoP1z3mTwZGb5NagYv/InUkfTcZaYJdlTMmUae2NZ9ZNjGJnCHc5Orgpv
qw1SOsPYLcx5iAsQIuhcWxFT4Ly2uf74+N4vSZzDDP1y9tLlW+gkwKS0txDwEGMWFl5ZWbaDp596
Uqx7jCBXxvj0OTYx9IyNOyUnLBvQ/F9DJkKpprYFyiUxHouCSdqG3akDwaPIFmv55K6wMNCPzE4A
82F9BwhReGyCSdfFlapFAgDbDBigsgUxj5QBKAOhYlL157cus/8HavigHkgGo2hTM2sm2Y1CY+Pq
AggxnKocLu09SMmDPFN8Y8p/E92qrIpt6MU50RHef2P6VxWcfe+7o9kN4UgfJKkILqt/dufBU6Ig
97een11dPTrZ8+OdV3M4scNCcHafDyfvv3qUP7zT+x7P+XLJW8Rbz3nbR4aT6xwqO/v4e7DHLx/e
frO7fHx2de9J/rB0WGW1jdw5Qbb/1Jtb8xvyYZbtk9B9ufx4veOHEPK1zPXJXe7R7zdGyXh99+IH
1uas1jPaJfGS2zB/vLj/6OIOKfB8wLqCgt6+u/tzksfa/rDDxXqfPYT9q0fMgN9+41K0fmpEyI8v
kC+7BuyDlQrMxUm+C77zkLPw+TRHGkQbDPy1BjiRZmZgkHy7aBQXBytgwj0SdyeJAPq1v7G++EjZ
L4n1MFl/uxdKvm4qCDk7Jf168ohvmPr9hVsf3S0Lw0bdR/NDDWCywWRuoVkmiKMvj/6AXjEI53dQ
Sg1ibIb4itDpEmlpvrkppGlB6l4JGWhVws+Pr7/8zH/TySRA2FsUoAYkZE/VIxiE7/a7S0aYeQ0Q
coPMRTgIzAcoVsKaqby5SRjRcVg3NkjB8aBwnlgEQiNOx4wlE7WIFGMRQAwfUJ+VOvwHltmSCtf+
32w6kTQk8AKchrUNhKTYgmpRsyBEAGFlIpWd5V45xQTH2S5V77kCYjx4kcseNekt4fkUXTx+BIA4
pxrc+efOKd7VOF02FRhmkM3LqibrHqkJ/lAUIAVxVuX4dOTxKhSplIGE7WOTgcmdLdDxdJvcLOAX
wdpArzTESOERcGu9rM2wwnJldfMwgjZS2hnnvw/WAAEhJ4cIZcvBWT9cHBdq0A1ysKi/DLrMZwE0
pH2GcDZ2m5qmhDcsV32mDBQAz/0Lv3EeP5FBRLPwq6fJYn4jpfViGyls0+fAaCgAcX12H2zSPhNX
LgQKC+3gZSqUdkmi2wGYb1bjx0mGXqMm7MCGfSOHzxQw1V6/ndDPs7q/yjb7vKEpO+4R321X8hVR
bZmQvicSKngtclQxIlUyusjOPipFgzQgrYIeAWLcoFR0mxszJsZTqyeHVgZt0D2CJWaFzUZieGH+
KwsozZK89K43u7Nc5Ejy3Ye/lZyY1gPwHa+fAmrB+2fHH3KBUDkr9EormhhosvFgT+ayRn6Oik3E
GuZ9NhGNA2EyYQaQZ76bu0KJveuakMfOnAKYVGwvyqw+VupgNTwDMbIiUvI1NB3xBFZUjJKDVHik
Bb55bZvf7o13L7TlqB0O1WywIJsNSVXtZPSD1b1iOGVyMIRhHpAnJcYUJXnNe6klvfjy48W/j+4+
ZpQSEUtdnXWxbXeyR9m76C7Q+xZgDKPExYZRv7kkCrWdD4dMRwqc+wmabBrU9eQMHBOc8Vecw/2W
/odP+NOXiHQ8u982BMkDW2pAONmlT0Wm8ZaJlHbLdKdNlxokWlPaB2UZqfZoE7jamIT1fegfcPQu
71taTRLFz7dpo18iACwqS1RciRRmjFFaHNY1ByiaX1vT0CgMDCFRSmVII0onJh/AvksFd8Fi8Mya
Wa2TjHX7tnSP/UOYGTG/i9G0sGdp0Je35IG6U/8GifdjlXSh9CIoKROcKcJeRf/7uPc872HhqVB2
o3lUFDTP+fOT3/mHGBU54vS6K8Lp+fsfmtkL+988KwQgxyyA/o4OZmwRTQYead0UCcXV91NfNrf0
jV+ErN6TlszAq3T9TwdsIg0A2JukbHsvoBE+3CmIBYCipfNgaTCkzaUatwtoLTEVqeZEZ9kG+FpI
TCez4poigWNbuypYRpEQTJsCjl03YXwVDYoo/dEeO9/AlhJmZJ1dREoLONwcB5YObPdm0g0vnuOX
3z4+2f88eys0OTlHD4SOkH5LnhTL7FKomYLpLH306bE0Sj4IzW6v7gosyHlr4uINA0gMm3+CVmaM
tZ2lUxzI3nCJore6RmAaIOntioTv/vmZKxCo3LwcBbFB45qC5NDBOMc33zQjD8lLMzCvZ8kAbFOO
RuivuFgKXGQqx8G3yxpm6rPVpCU0fQEWlRCtoIHlEQB8apmAed1PNqI8893/dEgvb109/vxvC9Es
gYcv1GvlgiYeNGcYvbYyc2K1BEPzwIZZA5x9enR8mXUh4vF0LpVpefcJxQXu4xbi3CICx9yJp9Mo
plPuGZCcn3kET9w9mBNe3GVfYvPibu0f4KTGlkH3NnBVYHigdyujGzWShza7e3vWi4iG0EQIkRfR
rNNhvjj3wtgSsj5Ygy0zPX20NAdPlKKCDdUXLM2hScWe4EXRK6TayACGUICKA6wQKbLXJsXoO0YI
Vz7YtGaZlPa9FfnVIGH1e9gVQhfVSfdKDopx36UbzkuJKAy4x54CznlVdexwQEiKo85MJ5ZcHgbC
945BYtMQo9Qvqbs1XQA1EEMI7AZXawDCDa5xkpqk8OmeOa7/9Y/vTt++PW2t0tDZi8tnnRHv5uci
SovkSLlkdkh8QQZrn7Q+ULPRWGKGUayzVxwj73oUeW4oqv82GxJGaN+mar1z21DhFQ+RHcbxsfNN
lTVAgtYjM3aqSuILTovlzJhmXmGXpOHSnX8xsLh6+8N/R3Lajlr0WEF1tIj2GeiJkXcoKginAgCd
Gyhg0J1f1A6pNirABAEID6sqluTEl4kvivlaFMT73av32cnnWTwA5jai6DoKlWuIMnnoD2gvIVuz
9nF1O+D0lVkUQkzp+C8IC2HZUSxALQy2xGw1XxYIwz5SsmPNO/q+xTdTxZXdhguSleFila5H2yFe
5MaP0QHXUYREsmkJNc4uzHJcerPIBAVHHiiqkXZ0Rwa9TNxKEjtMqdQVrirDBiShj1VtO9pQ5oAc
TsAC+K/Plz9e/yoXUuZOzpY/aHjOFMDZAwBJsySrMErtNvU8ZODZmNF2wzWhD/RCGLMcJmj1/lpJ
ZOPRr990nQpGyfERL/OdwB8VFHJviKo61Qq0jUGAkIShdDudZkeY8FhhxJTGMswFbJbFQSPCZMgK
cjGgtvSo+gLQxF4fPb7IfQfEVC0cFQwgsm2cutw1FnfS5QGbclyqhN/qt8DqMkr1qg+ml7uv/ALT
PJSh2x5nX3HbxBPyTvnkw3O/2xIV7PyeCHhOtPEYOBjC/cGh5GU6BVh65JlNimDgcWeV5d1n9oVP
mw+KsGi765zrjTw/MpzYoDkkuN4JeixoLMdiwZ399+Re3ozDVlLCRIe7H6VVEaBt01hJZzXLh4BZ
xgINDxhC1G8WAduHdju8vCObGVYeARuXECM1DDCOcWBtjhwwRCo2PK5+bgPPMeQvrU19OzsfK+9K
78yjaCc4mfw4WSkSsGuBRhqYAx5IDbz146qCWq9nyS4QV4f9+dDGSAQXnvbPOY1RbWpk+g1isGgM
f9iBf0QUO9Oq/tZrjxlaAaQDPW+h6oRu7uy1KNVOaIHwB24p/l/h9ftHX6/7OdEQQXdlbz7cHbiq
ZQt0uKVlVieLRXcRPcKaKyex6CT0DMIu9LFHukwXq6DsUiw721EOFg9fkrRMAfo6yRgHSsUk0tjD
XQoqRgcTEJErnhOZ7388veI6k96cUZMHhKzDvaW2J87ZDmU63ekha3Yctj/IgMRktEBYU0TKKobK
zWPvpAyZmk4h+fAOpdLKRMZwG8UCp0qp7eb9qvLLIirIdURWaIRVPX7CRy2ZBMzTaoUpU4Sw0Xmv
EzudbqWQOduDVCbDYaHxCB0Sr5081LU1IgGMHdMQDqsUpqHvMuKPF73VTnEqKqXW7VmqEgfOpw88
OZaBy0XVtgMEWoC+a31C2zYkH/wS1p81VkZgk6tn9q2bROBv2kiyD9zr48cX/wNZGutmE9o61KkW
lbrNV8XS0vT5TEMyx6bOl3Bt9+98zwC6v3vv53yQ2JfAmeR8+vr42/8GIJEc4c2XkFhIDi520DbE
RGDLp4UUWfshoOcS+vS2WUDo7OdQx6zG+3yGTtDEpAaA7a33j+58fgIQG7Q2hGlktFZLJa0TgmGu
8jfzgqEUpl6lI9PCrU8QkDxyzS8S6m3xX764GktR/ayulqUo1ZtTbEBy131aAcLjl1dPbl+y1FEN
pAPQqPy/4NXv+B6SiqMxRObpCnp9voOM1lagdj5GFs10Hm+wX3csTvNkqrbsAhiz0gYdzB2zsex6
qRtmxKqbz8o6yKkgj0VQg35hiIun7lY/de9NGr7PJIkagxSY72rG2GrVSQXgaYupJoQ9HKCAAKw0
h2RRhChoG6oyQkVVicDktwokAZBlRSUmTD2t+VRYO9umx4GHoHqLCusY29fUrGnTyVTDg21K7Uxy
dT1zTFbkDO+/uDTwsOnIAqiLwbEEztwON6fdg2jnJlY9WjlqWdO28w1/ijIs21AOn3YnF49yKgBt
Y8+EtilqA1D5hFTDkMvTTn6iEJ7wi0K/pgZE1BGhD5KJiavaHsdcFAuQYoWz4vk/x7dw89eJ0AIj
cfVHKplQjiFRnC3Rce0InhR37NPBe056F+MFDEvyEHLPfscRIqD1IkSAVUeAceD0UMlhHSDivVvl
wf3F6zenR1zlQBSJIHCAGAc+EQ8sU3NmE4ZgJKIJYwJEnLp0uBhaqnmQ4gMd+DFsMHtvFpNGhKoU
ou15SAKhHZR2NMUccYdfIYnLkRrh3MC3f+rwMarkv52DL8/P96iJY2+xc71yydGQxbjWIcvJJ87P
dKoBqmVe3//h4W8puKUOfZPIT9Hyg7SZRnu5VSzMjxgciWyrlID1zWPjMIkI8f+4UBI1V3HtDgSg
Tx88zJtl8EQIgZsJUBaGJPa8YdPsBVCMz1iT57Kndkaf2AxjoZqOCSaQRvSOegwpJMHRsIICtqPO
ZSxx5rTMbGfCkDLH6JbACyDXZW5zArHWmgAgYcont3e/ugHNqfuPb3Z3j36Zw1jftm3evR8WE/gA
hrnsES9XAEA98Qa0bHZViddLF0OEBxlUkmJEhrp/amHdBQyRVpmJjmbr1UDAy2YgINXxJpZaFzot
K9ZXL4PNA9gjat2wNnGF9IympIfoUieAnwCZ2RaLKV0LEVwE3dOVMkq0L7UPyiFMxsfG/T+mnkW3
oAjUbnlx53z3+XV8CHHCtNqYbBNrXcxgd2rl7RqZXlH7VOYqk6paCP9REHpBF8Dhxsoo5zFJoK8Q
+7p/esTtSFcxM9MJVTVhWo9/tJaDcptvDdRkMXGZNFGQNqXwCisQMQtpDHAIYlX1LcDrGY5Lz7g9
6Hxomgyrg57unBiq2yw46EojZr9HIaDoBftv+ZocmBChkSSij89MFPv4O44KBUJKMjLTPzzRDunK
Ay2phDyzlnTUY44OchgbJOqTftKgL/ob6E5u+n+8MenuD8mj25gBhUfx88YIkLNPkZUHRLdZpQYx
+lVmja2Tpa8QE+p2RsuRhqzEXl5cD0dHXLWQSWBsZA53Xg9c3is/WUAYKsOfklYqNGiVKA+awzgt
jmaUPSUCty1SbBq0h2vlQBayp0F8WwS1PqB5COxLAHffvWqEvoEjHX6/R1IdYkZlYNaPs6evICcF
EIZtFkxp3n4SYlg6ColiMqUaCtpe8jVXO7OmnRXPyd/te4+/bX5AYBYLJx7ljwiddie6JucM1xnZ
MX6G7fiiuU3mjIz7gHBCSc1219w0r6uQMaHMoqEuBleI4dbJkbIWs4NqThsgmN8qSqsfdGYyXgIZ
iQjdHiFKF7j8hakMDvMr3S4Fdm7So9Gt+hzH2ndmB6KpYwXjas/DZkjkm81jI4Wsbd7mAKSWKS24
3yEHJhxTTrMQN9dSC9TObbspiOFikZoygjhAJesQZ2zXbXOnuFYtnFo6YVuLwqbBkCZdEVsbS8u0
TeZaelk3VCaapxxWYRaZnK2nZafgOW2sBDYKiR07IF2V577PVAIXlx9XnMMJKCgMyWUvscfUC7y8
4QvGeOJwGzXbdAnpfvzjgfXC2pUp4Nb17s7302wkkqYToCidQ3SfKy0gMzsIYBPB1GZGIOeVBFmn
YU1tJPWbzqn2RQ4QBWlq+QLY7AKQALz58MOnrHKIbR/9AZiTbZ/ftHKaI0ImU1cGlAFsqDjRYYRY
lzuVWkVJSurH96d3WP0bb60AZVtuWuYiB8CLE355/XWYL0x8gp06FIZUasLuwFLRKg06E+TXYylH
nhTLaQLfe/O/h70IGZnAMUrxriqvqPAS3VNm0OKB1ValaOklBahUgLktbInWtZPeut30tA//5KJA
jTDGSg+4eQGv5k9XwOqj+C6a3DGcZ6TwlXSCY15h9BcDcVzAPHSPyxyOdJE3ETkaxJARdbGriBJo
w0haM0IQMBXOgYjYMrDZNCDaWuQqJaNPxqt8zgL5Cqnz12fXnzkYD1RaAsG5/QFi+5gYkcqGaGxx
titRkwjzlpYE9Ax2ZZOCPMMUx1fZFkFi22ZRu8lEolxnj7I8mGjbRlNe5kcPOQT5f9B3ktGASOyR
f65mMiPrZIuM2nt1RDpoZqKz1xcbcyk3iKtdLWTjCkgg32qcxdSGSkOenbf01YqLHCUoiWLMcpRE
Dc0WBYf0M4aGJkgCD6USzgYWAWv658RBofLz0TuR4kUSroesq2tMkpW4AFsI3fRLvM4iRVmEdPBp
CjHAv+ZNN4S+ZHPbcfZNk2qEDHrdpaN/s8ob93MQId/ceIN6dXQ48uiYuG38Ox0cTVo6ueaMl9zr
oc4tqT8lRYT8ZgGwfQhtqzla8D1Z+6FugVDPQDi9MPRxDK72OmmIe9BJNBzewlXFl+f37+yuHuSn
EMi1Jjb4jXGpJSgXeDgJHg6I1FsQgCZx7hUBSjHfAN3IxacG/elTPMxyOR7vMmpuwp7pbofANKn9
mE+qlu4CROdzpab25tYbzYUS733Y3Tl/lqY4vMA2g8Z+fvwqSquN1QRsInICEM5sUmcJBfXSspMJ
lDuv7R/KHdNT9Iy/5bJ8rsxHh1SIkNcZ1NKXGvsXZ//gNPn15e7zJa+DwVt1gH5k4Tq5E5m0GWx3
Z/+Mc59tCD9gZzaZe6J08nRfDB6N+R9Vf/7jwbd8GTMPfaJxsLYExcJHtvDvBJVaUujVv29fuW5f
hSpA6DPG8ESKgNk85CeVHWLm/aYIQaG0P4X16CuxVrXSnf3j7CSHdqUy3Ed9SITuA6W4KrQ7CijA
QoPudpghjeokDTOxsQjBOCEL4KKijUUUJlFp30vJkFBF2k4ff/l+kT0OaCGkP/W6kP537gZ/y4LC
sgyxmvUgFXDMlk6PRWFiGhjh19OLd/nRDx/IAAg7gswI8VqgfMaEexTWObCNpIyIGUnf7r58eJYq
pUnUpCHRYSNYn7UlIW89Q+ittVP30W6UHs49XBi4ClXR9S8MTZ0j/0kBE23ih3df4+Vvcfa101rv
VWnF4kVJmlf/LU8IsDYC6LrQomjCAXQqiYk+4T0pKNjiZ3HKPcHpj/0xBQPBjAyA9yr7J/uL8SUZ
Hrqu3MLgbpMA8KymWIVRME8aENThbQDa2Ohh6UltEU1TDMuNbqenVemE276qYRpSq2Y7MJq8yBRO
7fvC9lnC/3LsjRbFKmVC5tjL+G065SRcnNNcbVZCeWo5siUM57FDdrN9x04zhhC9s8hh5RRu86Dq
9cXu4cPTIcVmsXPw2wiBkmkvFZt29Q0/0yF4yhksAHRn3zvxRHgizh5J01l3b5gsn97/cv9Tz1XX
Rjo9gdrRGiA16dKF9hVpQ4NPgczX5qgPsfRboIVJG6V2vRGqLMuQRdFACGwJIbFg2Vkqd2ZxcxZk
IOe0cJtJlmCyMKKrYNwSWzjwh/sffiAyJrZBMPUdE8ugLU2rBobAkTCTsO6ryYmkJfJcfCwcwPHF
kw9/3/qeNmcMIE04Dz7Q+PUEMYK54q8NE4OOErQ6jGqRxK0TUYxg8+k/rZptrOm7O+nFBoYzHCJn
Kx+dVG+iqB0PcCRmmxIlEyfCQ22DHb/WQ79fOgG9WmZrDLWdtcEICc+fZnRwX++cyVoFTS3Btoae
nX7SEj58dPIHTCyEkOyz1aEOs7HY5L+IbUg6zzKJXORnljnT0UuS9/xrT3jLhZCieMgJPC14cS5O
0iWYUfjN9/DzvwnkBQBnOTM6+s74zpnVL76csItjXTDOV0cMmrPjnrYfh8h5i9Jr8EjigczHjMCH
i4opj2ZRgjmCbgUj3Qf1bAGi2gaArmUMoWCxPB0Vzg9geOwOodjs8oUBMhD+6/pT3jYSzUhJfvIY
klN2UMFURgAhrTMHA0zmTc8wffYdKFZOqbciOHUMu+1V58edVzEDJyHfO33sacR+KsXynlQKJOTp
B4P8X/fI56LKcRurElIXdeGewmE663FGK2Z99i8OAkYvxNA4vk4Vg0EZbYb5cjvKncNlajknFcKJ
zh+iGWqo0iiNfkWdM+/lv4/zXeoXjtQBCVIRRVpUFjFq9P7HWw9Pv+/isOt0CKv28/1R3jD5RObx
hgnZ7aj0HuB6opu/xbtOKZqX0srQUgnzHMZ/EcoGfP/z4zfc7kqculCReWe8L2xqh0v9cEmFc8KE
nJQmrwWk5lNZATj09hP/bVyNddmOOqvnVbi5tkjGmp8iYqPE7lUxIex8OcDGuJOluUp8SCxa6Qhz
PspIyWZQorzSJs1kGsoORIjSpztF+ZrVeDtOB1aIzi+1VMpWhoqjXNQDFlguGgBD1K4/Ji+MXRQ7
W2z+l7MMVhj9xvzkYihTlcukqzZqLPpLu65FRKRI/hqvlmtzGM6ihx60mJKDOWTqCgWeFD9mjRSX
FVWX4vZpOv9cWh3Pn6eAQ4Wnd6Iih56O/6hYhYxZ2XYwp5Ahzk17C7M2XICfMLTId2N9MfokJ2yQ
AHGVcIUA7y8fv/ofEl31U4wcyy6Vc1pQCMGxBcBFhY3kh8hSNP85WhFbYUVHX4SMCNbSXdJ22uOr
893Ju2xdUnHmAVY/mujEM5Y1FlZONLK9WheYYnLqCwEMta4zds8+nqZ/tX0oMfVf7RpFYAs2KzUc
HwDNlfiei0XQSO5/ZgD5fn16fPK2vzbZQchaWk77G2Wk/l3ZE9aOv3JDyamGddiJoSQYkr+ZkSE5
K9oQMNOsSBkrDL/IaVDRSTU/ydCQs7YG4CPHpqRxxkra1yPjdwvJicosN+FGgPCrz00z6Wc3G9aX
+0e3Lp5Cv+pZAcl0OIH0l/uUq1AsiT0LBAeIBrqxQDcgimXx8EEgITT9hDUfuQKPr1f7RbMGCHI9
pTzeP8/XrVT04XV6Fwy/vHr7nDJy3gg/bRNXh8RUHVL7K+ltpmiMar8ICgCS5YX+pHsosYcSh+FU
/GSQhHmSVRyqGkBd3cgxG+4sP3iz0uuUYJE8HzphD785oNq8yVkHVTLLWwySV/woYHFM7ZItlhWz
ggzrK3kSthnHMCarhjN9lEtPWxYxu3r5lk67Ik4pM6PsiY2CR5FNnjRN3URG9zigNUaHARwH0c2A
0owUndLp9asOQzUtFynevnr88O+RLfrwf2TyUXPVONkwAjO3I1mZodWhLSnDpmzDs3ZUNbXEZt2M
FysjgKUfwsoQBhTSvj8FIeYwouWSA8z0dkv0Q85hyyDMMDLr4XH3dAye9klBuhNA+ue3U269CNDr
Mhir7p78+IELkM6+vv5/+Z8LrFLQ0ef8U0P7eKDU3Xf67RHF0cVAQ3R+wR29qRK9L/40Hi3gdeZH
Q6WxiG5ZtmJqZYLGEHju1so5EszlQEl1dA4wOq9YA57pXTqsmoKX06xIXG+KgFsfUJwphg6Q4+ou
vBb0+i505qP+CNVclQf7ygSPlK1ptGWHdVRFpqYcqp9q1ggEUslmGGqewkKNQ0uePov7x+PdnQe7
RYzYcIjYyoxsbfL9i3v3dmyLITooBUOWl2cvKwZBKtim03D29y7+0U4Y4W52kdHkM8vQEdLBHC6E
LZJyCs7C0MA44ICOOs1xYM9UYO1QOQcAJeBMQboBu/+UBr0xHoOQ/Qjr7eZ4RU1rkqSNb7mie2LU
lXc7/Xo2Rm8FFLyyX5w8ev0f4za0YxZpi0gAPH1o/2zeFtFRjCw+jHEA+ZF7Vs5es8AId8Tn7P0C
O4vtvJgmWB++E+Xp0py1NXhvb0j49Tnr8vVlN8Pu/NAkTeg8q3Nve8fcR786f/z+ZVqyTxsjLTMn
HbTmnMKgl8OoTvVgayU3zao21IOwIRXqD5cS40FachICJ8VbbaaNtPja2BoM4xaQoz1zdk8TH3SI
HnLZToSrIRSQkMc2AqBUCAiBK9jnW0+PflKWFeZ371erjPY4Z+fmBfdooGcuXUHV7oW0ffp1PXTz
Cg2T0nreeHHdl2+UiFlFzi7xVSFIMM5nFAwYQXwUGM5EvcMDjuMKq7a3rY42l7hmmbe/EDP3uECN
SIRrCOBDXgBMihCh2b0hJOo2jq9LufiOy/KujvKDEd9z98Iq09zVwypt3B4EDSyjzeOXSK2MhODh
4BMRMr3zLihD+ADYQ6wPYbuRhCiqMSkgRWd9J0byoqeSL87zKiVZ9696lwoZiN69y0cEVfEiNmNJ
xZUj4JeT3/IKU/IWmukoCSU4OWMRPIQxH+FGkoKTmBx58rpw0YKINKPy4/YrUn2UajLhpqoWSpDk
b3dz+ZI1SvzkN57kAPh8Mi7eICGoO9yyfPm384evdsRGBfoGj/ShmrPbDOoSgBxlVBDeB/bnC68e
v393GpL+cUr79ZM1aT8+4nJkkiJILToIykI5PHIj5CEqf/NKHRlbqKmDBonMGTWTDhVxaww836+2
Q9UP2aWmSzL27Ov+GXmLhC997/j+q3ED0MmDQha3sq1L86abU0aoJFxANdg1MRR26qJCQPX3r1i/
VhmE1tasVEJ/BxLflnuBXr/bXd/7Wfdw/pDfCuPNPGsY/p2fMdF64cd15uri5ntX6SC49S9U42NN
QIkAVpXH+ItbvXh9wbzgd2YEOPQshrrlCEymDno4WljFCxe3BbJ1QTxDe+ZrjNu+dgxl34wDkDfh
+oCUio8vPaKY7POZ1TIoFAxizumOxTm7qItPctkjK+Lj8FddrSkFkAlGmUXOiz0sBgx4WVoCYaYE
Y3g7+c+bf7OVF4JMBchUTuMCjpQ8lmNhh3rJ3PfHUIXdzKG01V/ywKUzjKSX7fhe3LlL9jLGTg57
OGsbJ9seiLV5OZsSuoFhURZCyDzr88/fPz4JeGM9mojVnc2SQwROwJAePZEKBoBwAUQ7ukIS0VXw
8Ze3tdxMHGOcaV4GYA8nyAb84oEV200JY9rzZ6igFNZ4KUpByAgAUibAYlbomZQYTlYa1AHTqQFo
t2RoS/UnzKJzZsxWfZ8ZXkQdZ4BTpdEO/O90e6wli6Ypkhp8QWILAYDqyzAL9RKBO3rC90xR/oFz
7UlW3SyxGV11wOJGA1I678hAOVFdQEp2v6qAUcLUrvYvgDgVUbaRYS0VpR0Wi4bskoNFsyl0w3Bj
VyH/XKS1mP2L3YPvv5GR9yT/OvnPvdPvZz/HRN0sz3y8Pyza/aLUqosAVT3FGGIOdil9SET7kGZ4
uLGUFodnAkxBG4JEW9VQa58E/Q8lFgAoEVGyreik4j8pPMsu8wO8XPvlUFhelOVgwlA+l8EwTQH1
5Foy0Q71cjYPs4pBRadYW6Va8nT+rZNiOLCZQ7gcV+EbmSBSBIDA8zSWffhPqURbWouydFAR/qb+
SmQPu8Hcg1mpJl2erjjp0Fn4fM5mdFXdhOEX2kzK9f7yx/d3HsXVJDNzeNqaAmx/cibK4knJLHmF
SJkpCHGSiYR7xjzFtEYzzUoZvnn9+Nuv0KM8ESqUcK6sLu6fftwxuYSIkInCdyaszlUJM7vtTFdA
WH5ywu8gd37xF8GGYVJSof7ny7GaFZkAGiOnhrEmrKwOeicsRIfiU1hmubkltje9IQOmBNq5eNL9
1StuyuutcGOSqnyEPFqlc0UxNaYylg4/9TATQOszZpXzRtU5ycx8dlrhgORGLp+yifpyueDt0/e3
xl2pyQkpyb+fYzLooDECQEhlk7mPoho3VKTqjERjpCxYZuAXhlSilXQx2iD+XHdoZq2gQq1mAqbi
rYmcU4mlw5kjeoByFlkFXH59/O5f5EkG/m3lajXQ83/evE4en5YBkzH1BdIDyZfskO2/vn2SCTe1
HcUxtRUi1VIMp8SgN4ZmGhlgsNEM6MyR+SeXD0/vnjylkhWc/ySUOsVCN2o0CTaMqE9Gw9nDYkrQ
K61lVxgCGrkLAwpcD3Q8RMeawgSlEiZ5ylJTAmvyNgyDaHyIOdcfsib8uKOjmxMqWTaPihQxawEF
zVB3swqbxJNSLmB9iApURIkII87Eb3PsX5yxUmkaJUFRcOZFptlTyoMAkhXG8JpevYrWLS4SgCxU
zCVW5iwAx13dszB8qhIKFF2Bdh/5ZZz6Ll6OPPhNXnrkppNWYlBVVddWRR6g5czNTSqc5DELWhxJ
nCz5b4YpJDHsCvTHB4+PommJF51RSlPJ8Lx7PPQLjIqXd2aBRV92mcU4BKsQz6mpwoywyCh7jGWi
Z8sE2WOvd354d/4TppMR8ez+b/CSkLEJ7sGo4c9/g2TK4RSig+aYunZO4QDq8G0Bo+zjd1e/MlJC
m/Eyk7POsfs/GLbPsxzr3AmoRJMyUz8OWyRT6J2GGmaaCg5Ru8vnaoWJ5iBlCssiJC9Nxu+IrK1W
aAL/9VKbNUt1ejwXJJRaBLIoQCeBR3d/yMwWjNJPoXLsJlXKXn/SD6I326qCipgVst7UhfSxR5hf
Jc5rOZBUaagIttHDgWnoE6scVTCIydWsKB4NeQ8wlFnYjIaeqy6wazVG22x2laP/VtIwhF0Mhk/2
7Y2l8RrF5ntIDBZrtQfm1dWzT/0gl9Nt3eeO8rNkuLkEDL+uOQfj2QAgaYDtgmFO7pUnQjSVik+p
ZNGcSa7cM9aGGfxe/9QTKBCQGcql2qHUe+93F72CreZpA0WXNAQR9Eh43OlrOxdg+vucmJqI3xAA
D8GHpx+4yiq+lch6jBLyxEfq3A0HikEed5BevXKRDqwHB9iPX08ApIwPT2WnrwBHdN7FHhc7R4mZ
wv/1jFLIgeU13wy+fGef6n58qj6B9HoGvQUgjkD7Iswcs17k/v0f3/CqmlcqqDquAsseOqwm51Y3
qTyk8IzVWltiWrzdmv6L7cTWxruQGhIW1eYPA/zANJi0ansEmDwbPzI6arsM9UjSi553or3Ig5yx
CruOnu38ze74aH35gBLQWFt+jaLiOp8B7GSDtOilxITwHE9qZVGj0yMEDEEtYqLktZ1B+hCFJyHP
0R+fPyhC2myUs65PWQ06xur1/gHCfa3lsPhJUaOx4d5aMXJZMQWwREOsEYDwsPBw7YE4R39EFmTt
rLrGPDY1mYSBJiPh1E3/n+zO32eb2goazl6ACFYXtOIAIK1UZlrRap5iQBP2oARSSLq4jLkW2HYm
8OiHsJkBx+RnFWZ2QjAlo7iKbbGL7tBtljxkAoYiAkXjxkS/ub3jATm9h1pvO9dFNAnaisl/s8Fi
EgJmXrKZBQgPc9U7tVXBa16O1CsKUhijzBqff4dzm1EEqRQ78saFVJgKMKVoxUYwRUWyTZXDaGIG
U+oG38GOtFU3AAusPfMe6vKU7+6H/zKFsPpReGLppfzL6GavphN1jzfeoF1bgNodPXrNjx8VZ+er
Q1+u/M3jlmd9DxWkfBsvhc31zLAT4yZjFt1KsBOvEM/TISQ+pntcAqCVxJCkOQ8iPdOrOdyS4vD0
5W/vH92++Nf+xYYjmUmnLLxmNhKRx0LCr37MchLtWR/rTbb7T18dPY27XVMwGOshIzBgiqnAhEjA
WQOQ8a8dU3W0eN7K48SpLnwwKStyGrWSFHcwsNFmSIxMhDU3/vNA/f7q0ac7/1f0DCYZcUCyh50S
q9pNw9IJKLsToMgwa7Shq7b3qSelQTMkpEsw/ugsLcViKZRndsr5v2ZOkLoMz9ZXwBHuMHpqFq1f
bF6GMkfC5OX8wDjoOSeckWuqulJCoBksJXdLE7roIPu2w4JmnYpOEPwgszkSi1bMOrLBfCH8SUpJ
kr2PCgJGcnSEzLIBTjRb0yHsBj0q9BderOWoOu4EHeJkeerhR/cTH53pb9xuTB+Ii+P3zNx2jdhD
ylqm4gbJQqFH0BSorb0QK0fI1ySgDEbVInHVN2rQGoIbwz+td8aqdDQoNEg1XvYQUXZCfUANg8AH
SgAqBtBBwwxah+JTzpA6rahEymH45e3dn+COHq+/Pbmn84fbZhY5HRVYHgvrZI+iRcBpumbl0lYd
+MgActmwPxPkrhI7fKT6Ph4Ampgv0N5dC0sEDYDsl88XwlpDyTOLbnbiq9i8R2UEIxMv1f/GItlc
tYzWz/zS6/O5Vfw2pVuO5IREJZ1ambEx9CxyFCHtPhWYipN1k4racJEa/Xd60DxUg//ONTqNmjOT
mW1qG6q+M+U/8sCJnABGq0YRQ6fSDMlHPxqdCI6IMMVdlYBlyxxCd1IfnM6L/qlVbnKTSowyDDGq
8oCO/yuR3soRCCaSTPPT1+f4KI0vGWSwT5cMCbfxnf3+8O8cCgQVZ9v+FMNuNNUBTSZtPelEsHbD
k7d3uT8Z+BgxnHTDFTlbNUCURqrKCU0bfExGIh+76qk2DHX8ZJmOlP6vC1iOYKYgC0I1ll4YMP8r
dF1jCObDb1U/NUMI6hADjOq1vD91X14LqGnoSCePld0MLiyoVm2gBdY62gUAedprtDkonHoL0N+Y
3oJBiMu/vb53epFpEL0FNjJbwJhp1Ssg5fjtuyoXGh4YEE4EudU2OCRHwfhAQpDLyMamOP0X6ma0
TMoXgCUAz8LMEsCF5ci2yQu2NCTxH+ubpRFrAppEBsKofvaROM3Dma3SEchjMkeB4kDz2PGqWsSc
HZeE/fILEx/VbQjgsirGzyddJTb78mgljqUMXwmiZehNwQLQZDymgJl5AWHt01oTzF5JmsklhmZI
RNE+i2CSTYGhLQhebgCojp6Azg5qnEMQ3ThWyqyKbcIk//PsrEZfhbejEMy1dNpgbXSRzxnIaJWw
inMIs5p/4DYdppRC7P2dfkYWCkRCjA2RAZRWTYOJ2NOcUB1RQxUL7LuwS+5PJ62n1NZPs+UFVH+X
zxNsPfkFjtOFvKICICthqG6ca+NFVd5Vea6tF5xzUMzTiLe+7G4d7SjAfAlzeHHFPGBmOA8xmtMj
ZsDeMDx+FdbbeCwKTvMXpWDZ02STv6NxzrdRH4QlnXCVmvw9iJeCX77+973PuZWdyPxxVehX+YrT
31jVh7w/PT/5ySqNN4jz94bku87K9aWeDaD2nR5E9bQDeWWiVlU8BRNNK08biFOJgeiJe8aZOVws
q/1665WL0EfPrwy6TxPK8RkcW73h7Gw5b+8BwxszByKcW4NQDSNGmAwHLRBsmWG/GZZOnuyz7TqS
a+y15NDc7DRENWnCjl5lcyOQJ6gFWObqRjckgCFPSFP6ELaFEzcRbAsgNsCZp8J03duzG82Gnjcr
YXlb82hPBmVn0BF61sQeCgfSxsoy551C6bqSbk08ptBrQqA/bt8FU7er3wcN4pc3b5/Rg6c7Lsnw
YnVQTVuI+rnpuKBdCTRkP8NAHWooemk9XBBoQEFMFUZPmY/wv4SJtwbIBYAVUsMksj+przownpoK
gzSLGfOtYLlVUYNfi2xLDL7lrpmrQjKvozIwLLfYggag+BVs8O4/Uys4YsE62FkDOCq7BYCXwDDT
P7YEGFacT2WEJIb3pZXIQZjEtlgwnTbQDMCEdOW1kaZ7NcRZ2LN1r/ofHYa/9FZn5U+v1anS9+NA
pjON38nJbnEIANu8YaXUNroCpPS1ZXT85tWjzvRISwUOg6EGBtoUDKZv2854SQnVtDUrxDwFKnIU
fZgBQQiBj/xckZQBwbdfOY3Bf7A1yE6hJC8JYDnC/OZUiFYgDZoNcZf+oGJIfVEUJ9hmA0i3JyFp
N/v2/2frXJesupG0fUVEgA2m+FtlwPjUJ/d8A3+I7v6mMQdT2IUpzNXP876PUnsVPRGK3CkplZlK
paRcWoctUV3YQa0ieUUvjRjKAhq1/f1XF2/uPtGzUrbTurYsHYB4PaL6zFv9agfOKAiO2ppq3a6Y
3jIXuT5m4t96+eTB2qfZrek/cIhAH/zl/uWPmmSGp3ENJLBmhEWA4FD0xBbUhJOBsOMB2WBwF0rw
sxsOp4P1IZLtYJvAvTDuF2ejGBTBDgswgttLDGi0IbQjiFXLF+8f5uL/5HSruFNEXYVIABF+4h9I
4QOpLkXzhJH1Po1BCbV3bv/w6c7JEBJ3dKlsABjDrKtdm6hei8uVNmVLA1LuH/NDjf3U/mRz60YG
VksOfHP+5b3vLFv+TabOPoXeQ9Jimmg0tIy7PHTNR3lzi7q1FPbMZw672FnnXzNyV4jbGvxvUdP1
+7sP48Pc1Z6byXce/Pm3t3+OfELFe8/zgk9a+Fgmg4bfxntd7GeuQLSnDnictFtXrrboORkY1pZa
R2ts6ICTBQHWG+GXJwT5keFi66ZHBoZAqDVLowzkrhCDZm4l3n7mrmjuXT3j1hUbR7+6AWqi4ogQ
tJClkCWBb2rMx3b9Yg3Bzt5H4O8+cvOLQDYGbkYiN15OP8REsImmsxNtM1JCd0h2nHJj95iULlMK
XItEjasptIaeO2eKWmKJGMMolB6MZEQt4X269erp/LvMGsosYagAzekZXRXJkK0rUocEfdCAYqGj
SpZE1WcINCbITBAwlYFeq60/ic1jbpQx4ZA6x1oUHGXQfoUvlFYnfhFpgvjq6Zv/esXY3Npv7qbs
4RlPGXYzhkTaiMGpwyUoU3vMHTx68MQ8pGC26czb3aem4vntCgHNmGidA9iWBgvJYELaoziWACuo
O1KgQqq8UO9st7FkyNitKmytKSM7qyAEzUq7W9xU/kBEBYuXElk7EPTr/b9/8acsNWbXaw7OcPiB
yLWyol6OWfapEpygiGO7Mlw93X6u8yFbP2P6QRIGva0DYucYkmyAWdFWbNV73SFebG8/4Gs6PMnP
ozM8yHP4qA44U5rka/4sCkxNsj4cka8cZJb1sw/MDurIOneARwRBZCNuqR/dEz9QZMBw6mTeDNE6
WjE9Gp8R2ZCu4cCGfri+14ZAL+pkvM5a5Aiv8arNFiYwhA8lQHF3RnCR9eIUGfZloAGhWXHKcyXb
4HF/fAeOWHRdDzgasXCD1+4xDBWdvLp6lU0FaiBG5f1PJEMJrLreWygKRbdabaMbcgMCyowucVqM
rFE9tVyBWm0PWDb3cmIi9KjR2K4B1vW9T/9Wc2AlRLmujTBY41hOqDiXFbkYlb3+ub0Umsjeh160
93GadW3UKySqby6sJ61RWJ1fcMjz7eIW16lwNKct+kXA8Vs93Z23A9ERUox0WGj5zCUHudCke7OY
weezhChVvbz+5vLvWf3daGpqzYYWocoAbOt37SerbiD2ohftNQn6U8S8o27NTPigyKwtatxc1Ov+
tSGNwDc83eHRc2xgh4WnxYw8aeUhJOlafbIArtQCKQbBqAgx9lQ9q9J8lXIfNy1+/yWUORrjx14D
MZBdXHbIpjioFtmeFWvs24KpC60GjsmTs0U+yycPdIEAHDdcR3hkoKIC8rZxcIBKlgVUcpZPFgnc
wZitxtiu01y3NTqZ1SZXGP2dDPnuruR7nwVRFK2HCs0gJeZsxWcllGtHaGhGbccD+aBA535WcMrp
Vg3jJAx68MI1BdvvNUvXErs8dixYuy4DbVtpiNcv7v11a6pGmgN/+L+ioz0ml3fPebpnnLKGp/lc
62HruHh1p5PL3elNMu0WUGS2XPpNZIJvxRK62FW6kzvy/Gy/VGY5B+0RLTmEAzGheKp6uMZUJiDF
IEJZTmwOVRllZ6O7e2cDN0GwzXB59v2TUI9Xts/kDk6HNpo1j6u8fPLF/ScrOMCf6G3gb3w5p6dS
s/O44DLcUT93U2cCLZdm26YGLRoST1xMfulmdIqdDp1SRxkAe+K2Dsn0N5QxEYazywOZiQ3zjcX9
XNTa8DVkJbvlr0jdcsN9DVyP7KDNqqknZpS8Dc+M206PBrPYSRZjHtZTNOdZWUd0TwcaOVWXJ/Wq
Psy9K4/5y9beUT73Cg4GwpyncVxzBFmUMTGvPzw8e4LQ66+5sH5x65u7f4bl3T+9uP9NDNiIX7tC
Gy6dWzPsS5g+sH0RLeiWDhzOWYtpCrr0o2SPnprpW+GdDs3TqNTVD9YRsp45+yi0vdp6xz/ivlrn
oFoz8GkEdB/rOMopDFq84MG5tcfuKSzA18xsCACHTZPNO51Mryy07ze+20BH6GeMmYuT5TXtENLt
ClLUJHZx0/2ML9z3EjMjlu4ZCMdWs3EyPPonOl3+en65RCiIMlLEDRQpe3sQRZmJ+Cv6tnuU04Jy
VEtvu/gEnr4+JIkjPQY5ylJKBxdUQWgEE58H6QAuFTudnW+7I1YdIU0jAGK+FxKGmm3r1jvfil3C
nWA1Hn2hffo4PpnutGuql9q6+c5Sovregtv0IhAHwWAMSN2kf+25osa4ybS37/UYeId9v46hW4yL
Upy+Jhawz7SmbFotHksjFQWmL9sfVovpVsUrsFxGnSjQ4V0zeNSjXlRTZZHJZPXrkd0oZ7ekmIT7
CVnqCQ9oS4mSUAlu8sFDQsYO+f2DX7xkoIIiTFd326xcICEMZ3YHFNXIwC6OcdIOEVNu80+3YpZQ
574ABzpc2nmsw6Vd3zzwWi/HMP13DFb/bgGMA+jp+8wYXvfbXgcC89OA1FFfffj3g7sP/t8X1+c8
nEV1hHZrBl87Dz2kEyQtTQWKQ5R1cMIeDVadC2ATcelIBMYTQEmKCLIKdhk1Oylp3VuIbRuAIFAt
gBga6oxE1G0MRt5RqolT6wwtX6jkDitE7pk5+zJlKD6LKqQY9dDwPxavs5ffnWXU9QhNJNQFqDJ2
IEsCB+JZ7XmUSfdVd+2A9hFI7+gB0l9c3crhk0UHf6WM2vS7ro9ZThd3VqSHrRMqBzrK16DKlIqQ
Rp2jgcKkZppiczCgZsWHOu8MMuUw2lCxZPUUFNZO9sumVycHoGnUqMilz2igTDihH9oKZ53hEwQP
/3j3KHIydhFfp4bH5WMCXZettg0H9wEjEnjVUatFGlYFfXd4yM/InfoDKWiJpmhdLM4GG5eHn3wk
rC8dmLQLrppQg0idpVYlIk8HpgZN3vz6+MsXvWzNfejDessYcZ7jVoysIn0g2S7tvh2E7+FZ63qq
PlfwVEWtikS5CPaW+mlOQ1D7nyo83fBe1MEPT5cTt89yYciUQBXnd5jHBttoh+emdK5UoybtgGsw
5xoSFXRg4PaU9GmFefNrswjt+kW/OhCzCpCHkzYEgYE9B7m8vLjMk+ykLRs8vlyVKVQ/CWqQ1KCz
DxjwL9jzlVeY7gRBZKRzHXgyUSEmDc18HpD13jgfxNQz/wXYE/iCH7eK8k9/pE0EQpatw5K+wkZB
lj//Tac/3kQQ5kYAFxZ99oFGxLDoEo+bM8XTNRcVVvuVy7hhSaN3Q1/7Yvnu10Ic55klGrYGEIWT
FyVkMY2Dq0/OfF4eOpNuD60DAMy+q6MBu37yC1nKcscW9ztUR1CE7uYgazLKOnnjyK5V4GspPEpe
cYjfONZb1rlHiGkDMWK2E9Ox1SRPRman6AUGemXp7M63yWnt0jnWyG9WUdUK5JstTAA/uwYPhMEj
55pkzCOifTzpDoPLL+59H2bGOvYnwZIKOE21lnzWdtZdajVC+lV1ETiUa8q2AjEw7raqDdxcGllq
KNfnfYiOKMxk94CZSbNOR9gk+R5Msg6SMRUc2D+A9ANWzCjH4PQnDnHV/zgQhyOFCNBVay6lL6Gz
qHQ8KIM3QtjigDX1VYzQ0bE27bAtJlQfiW72mhbr8AgaFM5AOR4qoNN1TY1eXVpoQ4K7iHYFB8kU
78by9m8/315B2LGd2xoQNe/9/OjV7XPEhtmMmdNhrIwMmJ6gV+00sQgmsS391xbLCvoMDUEgoc6R
gI4Ux4+HdXA4Tvr04S/QMW7wPPS5SqWoKtSBTq4Dy9SnQXYQkJLT+0TD/iuCH2Ah466JFUxQ7i3L
NUYIk2iayTX8+CX/4I+vb93Oh4yTxRo9eAEqihWy6yurYf/MzVURGDlG4/OUESVJswYuKWNrqijR
tg5KHEMzxZBdFbAfeO3MrzmRtWghktr6sQzhiaKszKoLPM0DKFzKuS0cK51ef6QGywG7o53d4y8q
uo1Z3uDjZM3jrHHvrAXXJzFrw2inVmUIG7cm1DkiZBnPGUK2IypP6sJApUC2guL0MuyNotJlPKIr
B4gePBsGZKaMwyF+uuoKVkeigV8sOqzYp1h7DrnkHD1W0PxZgR7NSGaUPCiFkmEkD2QxNftZ4f3n
D3lKpBcODKxjO1/ZINdTbACoj7XkEU440oJEJ/wAhO2AG5GlLcd/Sm4FdG2vfuTojdF7PJI3JV4S
V0fzbqSQgocqAkk9Fqbt6m6Xskx0SOLLX/0zGZqsi7ucY6cKsyBnEcbdKcRuYbS8XJFYGbosW65G
cxGEhlSlvas8GYoIinpbZE9Zr3Nh7Gi5JoG7jMDTckRY0hVAUdQ0R5100aN0Rmp4k8HaYWJvz0sj
1pNCOIOv/RezTfS8F/WGO2f/+OLOo1/WeeDWYK1+/iC/O1EtEeOOB+aKElk73wkBoGDcmepNoVow
QK1AHorp3pkWbjOF7hh2gyZ6NfZlYOiSwzM3BTKec80sLe3kKhwXYnRpiVSQjF50bggfpewYrL76
01d3TrEaDXC0+kUBpLEm7ahBIQppCr72zxicyeb+hKhZAGiXFBuiFOruS0PaygFWOWZjqVI3WmvV
raRMKNzO0XH+rOD6p3x9gfDM1vpv8HEK2EyT/mYzOxRkHOr5l2cPubAVB8bBsvHRGizfJHsaJL2S
Jqi3nrifjQrkMQdLeBp3XxLqu+Hjptgqsm6Q53ycolIa1tlUlepaQXv5Ui2pnqV9eVBFQaELdleS
R2eOqHXgIp/O73x6ld6UWRksBagfDtWGvFqVPzkZ3H5HOHIkTc3N/bfS7336/icvazs/kGeUUBkZ
hTJ3t1kZCZaYaUXWdaDfllgKp2t7Z9GkXAxqpdoMPDZ3yHSBZuP6XkQjn63PndC/M+6fOlFAooZr
O5L/6kC2/7SJ2tk+dzspzdowl3jlahac1Gb8Lpb8K1h55Fn/Q/KrtrxpkA/aPvPJWy49+dc5XwPg
tQMKr3hwnwvNvqdgOS1+//XxX/xHYDK5DO3xJggJoUI02h1CTbLVImWjkeoKKa/qAEiFIAzYhito
iQPMZWnwOAcDdH398HWOZ+PsHUwnQeY/FCwN+IAVGc0OqKV0clKah1eGzXVrNihu6XBjR0ImnjRV
mL71H1F7BU4vUBfINwPv5S8RyUGARcA1kAje2AEHMub2EtqaiFza8AdlhmhoTaJUhDsNLci/odf5
sgp1/YnO2GsdLFFpA4rRFzwILnogn0XT/uztnv5n8fVRKPz39BhwtnvKY9WurZCBkDBu44cEEl4B
dy2ugDUvVizXYDbLW1LHITDrw5qrZlsCiJGJVsU+PxenlH45kduAHL9wXkiuiR9x/2l1vato1vyJ
EPqHCZCHxZzRdBlROYbpdJ5zNUqvjX0v+nBDed5oxhpuUlhhDDLnE9ZhJCiAtMGOQ0fB6eq+LamJ
KbtF5rwZhv10BU9b9QFCH35OrMgzUC0pgJQ04aUPU0maV3D6wpDP4wOl3dDoMw8xwpEMcD1wlUek
k+M9qX56HRzk5rtL5FLEkpFFhCCBb3E/5dy738vO+0+KBenbUD7TBSOUA/q+QFQ0A4RiadqHwCgh
0TypWoAgjcJKBTUpG7yiUYMHxGO0n4PAUYE1FiIYFbpKPWYAeXDr4aeHokAqa8lByYPOl0M6EuTh
0lKpYAIZdRQDkTZcqOHl/w8P0glwIC2sp/t3Pl3c/3ffUGvIlZDH+aevEHDnIeo97yzdsC5DDlmQ
RM8+T01JT8j4Dem7H3otYq5NJE7dzPhFyvy4M59Wht3wlwxl4JVHLM23No+bLhVpgJOrBRTQniQ0
a5zoROj8YK2A3JgP7saWTiUgneHRUz+NeflHv3xFUdaX5w8u1pUYbUOR9QkG17fffoj9zq75j6L7
Z3d4koA7h5wj8gldL07+lSiRVaER7humhpGngWEy/XePDz9V1X+dvWE4YqL88RHh3xktwipXJ/mj
HXHrKISiC58rjesvlSC7prnz+6/XwQtVEPsHPDCQmJLbV9VSRpEao73m4t3rIfoAdZYeOkujLPLZ
wEwffvsbH7ClmNUpG2BIXYTB9gLZSpc7qEg2hs/1Dy9ffPPF2hDbeFVVWYnLHUDNhrvmVNhrgVPg
Osyk3NZLceUD0+Xn+d6dJShDyTHkj16pY0cbml3QfkRcOweVVjFKG/O0h3IPRf5fSILZmkpQVbWd
QURxO9B7G9FjGxMO4svQyH9qZCJTt7zRANL5+PbisHYb2MA1aeLxivIOxApjujdJAoygzcPmoz61
6V9NFXysNdZg3FKf4hDNQOJpZPH/jITnhM5L6GdJ+Pjtb5+euE/d7tO8zuY8tcfiR4WQ5c6Fkna/
vezXGvdqKdJFlcVwk+XfEqB2FbU91ff/+MnlVlLWTQSwtENJ6mI9KzZ0FMkPIlgA10u9tGb5pRql
9y7L/kpJOtcHrHMDhaAA3hNgTyTu0Vv+uR4CktcLBB4TcNXIGYMmbRrjMvcI7AzvViRz59dvvzxF
d3IQOnr1g7RtYiRAHJgbB9H0gwWArgjtGYUi3ezIkSCxLGZ/8Zj/YOiIZVXprQoq253+PzudR1l6
k47UHSlBAbLR5xBHohgE2ALY+WE7DbgCK0PQ5aSdHmOesGztr4+/+urPS9h455YHyfLUmFJT4JAU
hxmaqe5Eb8hGQ2pNn7GJ+RnY/POzYTnBd2/C8dvyhOAJznP1RWeECcsZdgSNQMUC4Q/UMkKasvnz
fB9f52v8DyLr4181W0V57/khHaGIOfsHDuoFV8Ob/OUIc6ShkC+Ew/zOnUdv+EsRKAl3JN5hUAMg
i9sOlBbAXNFVNSTDyd4jH6QGQL5/xjsWacXckSQDAeRCaF7/ePbb+n9CTYYiUHllyJ/mcnGIGFpw
leQ/F3fyUYYyr9+9zv/+9LV2pjGJQiBlb569f51+gdrBTwklSdL3xVEpj63SoK/8gZA0GAji+qfq
aXGot+k2nUj+rdcmiLokwqY7r5/f/Y4+aEKufcFhSYf678K0o0B5i9i+QrNtIRGQksWVatpZlHaT
HAAmUk3dgQB4OICRwXXJ5Yz+zdeabJ0HuqKHPnimzu8kBWcaMSmY88CZQSGZ7dNNk0l1tfY2Kzux
Z78KcSKEFnIpmilgbLFKXAd6MQpZloYuItT2Nxq6b3Znq3RbPuQhz7KWRPK1XlCUNAe0GZHT6hwT
5cSE9dkKzEfW1Gt0UOkxH3Zca7A3yeHroqXYI6T7ZIE7aSot6HKcu14svg2FWURdUFlTwfvGFCip
56qiLsOSAhkTytu8bABzA5SDS6okWGHqlowi4gauLpB7fKNvw6Ts7ZYeKSYSWN1aAZV0Hd+2nwiy
8cE4hWz1GYedZk/4Cs7yHc1XAXEjGC1vKt8B/Eaa24n8ly5V96CXSgEpm9Zb/ae3ry/urlNGCwkW
6+NLQH213h0/KsnSKOwU39E9KKmcjjy86rbLwSsfylKQIdVzV3XjsIXr7ScPjz7dUSu+DbFkZ1GJ
ol1FOhUo++Pxk5NY58LI27/TNE6a/dXGnV2Xv3/toGSQZgI67wo7jt3MTlIydlXJjX+hp64g96hI
d/EsNbWEAy+sgqCkbY8uCNUyf0I4YtToxcWLfsytjHbvXJWMcBWNicb/XNModrwdE3DXgPWMCyZH
BSGIC+XBHhOzwybafnz8RDlkgpjazVP2ZD3K0upAW/tT4OLX5i2CMo/3/OuXZ/zjXDNptWwggxV8
hWN8sVkAX7DbH7TNUorIPPezFzNwurcha5vJUJUW3L6220LYKxpOayyvf+DPEvnLxPBefqTF0KOS
JkBpnqItbakGtW1ttvgYFm0TOgk7c9gh2fncJ7NJzgEpJSzcbIHsdyB0BARhlQtvCF3YLc463tX8
xlsRdEF96J09FS4/dI52ykMQf2rCcUBYSoH7WoeVmHKWaBqdjjpBKTKcBhH3iA7IpYbXKYTZ4tfv
H1494SIEwg27ECnzdFcLxgfnRhFc/HTqijIQxMFDBrMq9eLsmxd5Ix51dkIswpUPzGUX0Y6yyc8R
odoB98UXVL7PCZKUP7+At50U0n4jc73VX9hHlud4ZIaFv4nc5gwPhHhJCHJMDXgJjSjb6sKVRFZ9
wfd3H6wC2mP6AQJlTg/zZxZeCBYtYHj6C9XdR7fv5bhPEqDcgaSTxdDSvkBhH/rViPxTSQ487ZNd
oRpzcei27YPpkKBnwBUcXsBcikIES4tef7i4+zIlZA+nkxZQZttW/vzg4sM/Th3CEjLSLeoZ+gnU
5EjoBA7c7MiaVGBdlUPq27KQzjt2lEmpEDnYCj+Zv7SsyuvNWyYQjfy6BNEJusBOjUCoCh0YSW51
YlDnGcgUbIrGUKghPUhYHN6xh6msIQA/vXy5qFpGXXk3CrvZuOXWQwoCXL0xbz/EtbNEpQOoqfW7
Bj0pEVLIm2d9+yr9I2uyYc0Xkumilff/zbkwKObe8DTwTtn7V189wfn2/IVFRhP3T5pT9LgbNfe+
ePTuwsFLCRTOFBHYPL9zcflzTuGxzzMIg+2US03ogZiVmewn0pBsc8rprsOtSV4/ub5aXdY0tXo7
u3t6yKmY8wOuugwdp22/PYCtjgkW0xiUxpAum3jg5N0R+KEsFUB7mx6texJeDTZHqbMZSFdIIkAT
29VcS7M80dLeVju2O9wCyDZ13FcMv3ete6Nb096jsjVNlDDbFWcXV4kM/W1tjjN6Cpqzj7kxmZtt
UYNzdXZBLy4PsJen7K4E8d1W2TlNbJturuysiRWe38sfL6jY2T/ePnpz9i3CKALulJ5VqQnP0QTJ
FOdQXTWAV0/v/3HxPu+0zzwGZWx0dZA0aE8WMmG91tkhCjSYBpqGHj2dwO7GDUQB9FZI/1rJL5XG
B7ef0b0EEdxsposfLs/v8Y0xb7Ln6WoCsl4dgia2aIQBspOREwpRkjBS4wDvnH/54nvUamjG7xq8
2irdOYVP5q7iAWf/+Pjq4rf5v8KO3XYJyIxitWQG10shKBaLmtusRBl1ZgcZLOs0qanJYeSuLqDm
sHdIZxHeg5BxyCoMFadpeeRsDxGzKesm+V3UMIDyu+8fXj8/dztzoh6nHp9k5/DEeQZkWWAWZbax
VX78KXNtDl9A1uy6/uny/fkXrzzIctIpGMaox7735cW9q0fkQElr42STgWxZIB99YIXeBSJAemW5
+B6sGUCs1iHcFR0sAIky7B8YIofCmkyIzvdeRFCTWdpZv2BvmGcgIetDnz24ff7lOQl9oOIGTkc6
oMEmlHSJrCNM+HniWH/I3OvtIyi9/QPMZ6PmTXX6WifYHR6XsIILn7z7sC4pYGKfm3fKUdacdYhf
E7+kUKeBV3ua43TdznVbD21mEVR1iOkMC2L0p2fwndNZ17IUHMxGFvpVmDaa6kYPIWAoex+zl1fo
dOxBLqYo6ojBqIsxv0UBLjC9GHOpmwJ7pxnk9yFHWiQpNjLMIB1bQZGTj/XAhjz2wsQqwxKTtSgL
kqgrj9AFx4sY8BxIR+68roE4sjGkB/E1WErcEbreYKh0bRZRL1/qdXOxEOffj825XBDmiTCv8A8m
GmmuUhU5uWXRPIURbfvvnloF2AOKr36ivyy9dE9I3+xtu5Rluku4S7NwLurIaQOYgXCWGeh2pC3R
RlUO1+k9l6fpTvIQUigzoGoo5MXLi2ueATQD7BUlpsfawKmgBbnNj9NB8DW4oexNIX2ku6PGEjoU
1VaUYteGDCFzu2l994IRw/JCEAbpzi8PP33LOICSMiBdAoE7GSIZ6zQSPBbkcRAoaQs8hEZw8vKB
FRvkw5fXiW6I3oE7ImKxZqV2vQ7MB+kKOn3nErQuRQ0JrqbsFUzVY2fAd0IXcGD3JX5pZQdGS3Si
gGvz0ADowITnLScPh3TrklsNCYhNkO607bC2CNm4XPSqvysXKnDO8PMPcU+GdZzQ0dZp5lD9NM4Z
W+ZbF/0M6GHWge+sMzAl67wENyKtG4Uwpy3eAx8hSDhf/9BvHuwZfdWQ8T9knIICWpRmqTWabT3g
BI6rRRWS0QQRYEvQUoI7zy9+y1e84pNdO+Yx29ODERAyrmm333rB8FADGZCNOBoM6xFxAPZAizhK
ubmb8GA+74S7gVOyrrk/PdMZQ3PwSgKG0BidTyBBFLijc/hwh8ZIf3OQiYGHEUg4NPzgbhJ4H10C
7QNDsqD07sevvmcxmwCapY10+xkhJb840br4UW9kJOUZKOTCg/TpWb7ahlE0xHZUEK2Q2ao5tSUw
SJ+6c22+9+qbV/+lrTVuZ9AKzSiBXLbgTnCyh7iNss4nSuWy9oY8w2wUwuMyMDHwiK/wJAmP1pCn
FJKjeuANKAoWu7rB5g5yVIQsCqwlZ64RHY09ODFVR5LyDIuXXdc/gfNVLwbF4d0QAvC5CpvnzaDO
x7IZGCoZNMnDg9CqV39osSWrr2Pg5eI+SwpNHTHj1zEViV463HWiWFT7wP+UqZ4j8/unR89zgb0N
MOdmlH2W0GUidNtS3wKMmjMHsmC7Ebi6TjsaMTrAnY60FJIVHjm1dX3DuuMpJadgdxNgL5uwPdB5
GiwrrOf/KNMO1KBUJjF57QVcxCXKJMBeM0epYiSAvVndG7nUxYQU77HtdoYWsAee5tcf/BHxdxmZ
PrKojnPCodhZLnJN37WjnxCGD608y1S/pWWmKTVz15lGpjkFaOsoPPq3gsZRYmBENSsCfPXth+vc
zaYlNbYHzg16ULvagivOSKHFZbmbrMvqviwts+aARs1oCoDaJF4uagiEuYnnt1kCMzzHI5DMt5yF
TkxA/VW2mb32r3uNTHkOx7rH42ImmoEA8RvazfJS/+4uTTnRAFX9u11+oRWCmLAa8noISI3sbj/i
O8tUm7MBdBth7UigQm+1+djB7gPpMAZZyJiAEg0h8uLlo+e5mc9UBXaRmMDFa1ghamivnmjm/Hrr
jT7rmtZF6/7rx7+9ztBR8R9zdfNZnwS1STTfkdX1+a3LRzogGilG2Td6S5/TuY8/fbx7TspA47Rx
cBa9G+fryzcURX2aVRrszbYRgIKumPySEEqZtl3S1LOTo20qTzbAHnab2wsszotp9dzsZzRjMXXZ
z8hwEEkX89Qr5kJKMut5We03/wu14hQjkTyUiVuwDZUIVJ/Eg1Lc0Fi3oSTbIZmdp1qrgiiLbL0/
SwqqYSmWfe0VyMHEmAzkmFjn+Z+En/+O6ellzvxq/j5Ks1nbJbu8u6cGZlVoph5lVcZS9J9lDw7U
HbU3O/XmrAciH9hZCBNSZ1+JyajdjUOc3378+c2T/NtiNUgViAnbIR12tHRfACELDjR54F6Ph3yd
4xIL8Hn2UMLuEBgwXESpWWAm2mwUyvJi7HkD9hjBgb/KopQ31sOSmHPTUd1r+UW2w9unCYYnVgbZ
9Yq3NoFNW4RdH0CrbpIocg4iLv9++T8KNVpG46yRPP5Il8jQdZL/zgiSP4DPT1cxdBYB1rgWOFBX
0RTOW0GXXmCOTmFO8kyIIqWuy8SaFSEH8zI6JgfIQRQ68JlwTL/t4643LiJx8PqzkAmtY+85zUNb
FJKFcu1YPH3mHgXMluUt2mfO+71vHRGur0jooBoqkMWjC5mrCPxBdJ39h5f01L7NkHv9rOss6/lw
PBmIgaHXiOSPiQEgi2GuLs/vvlmXxjSYx3BoWKseTMswhGlPS6lmY9OunJDm9q+qUbrcncotxOGO
tIRwDkRyN5a2Oczq4a1iZMvgR/D0CRx+Exaaa8FGUYUCIDKOaTZo1RFSX49EKZeZt2dfv/vxwa8X
H85SkGXa8s+DujWAj9/ezT0hBowtIe95sHnsgcXLHNVUzz7HwII7zsAbqeH9di7CFfDEQ3Gu27m8
qhDWZf8Joh6DBHm4k9Pi+UM2d8qWi2ZrNKkYcKeUf/jh37euL6JovU5S7CERCCVeOXpN4PhhPkIC
4IwH9r58/X3+zS5Yl+xl0XWAAaFjYiOyGF/42VgpQXjztRuved2HB9r7bQZ6rSUS03RsFwv4Oe1n
fd9iUIhhu3r64JfH3+tnqEWiXF3RDwSookB49BViJ8h+u9dJctWDijnb9TB4Vlqcnt2b9e7GjaEt
FTHic5WkDlgq86z/v4GFyWJbkkpuVZl+/7nwwYGeAok/aKiDOqCUM7gO9EbIYlKcjE0+thWOO/mg
JxBvBOKZjcFhjARgjQt35WFw5P3y+3evY3tEIBH+IIxXkDpvsi1xKIGM4FzCguahUGkad0kLlFxk
LiYWnTLKNDJmYu3Z6dSkkxpFtailHBzYGRbLPMPMXgbTK7hL+vrrPDZyvHnTyajnKc7pB8Qk3Ine
fWuJc3v3wUpbs+mQBTrrgaSxBjU2AipgjoTQWYPatW3ZMUyPBmwbk/ZwKP2bdYmqPTgbuVHb++bw
fX/v6zd/acxLRjk2UD6MbEbVQmZwu3ylvveYdb5G6VByVz32jMUBMJSP3XI0vIoFHyRUaTos+V0j
fFi+4Gbh8P707OWrR68f0ZgHqd/ADRlk7v/6yzlDTMYrYwadieVs7DQ/TjbXAkpweSckCAlJ+IsQ
beABhPmxS9F2/FPEUaWc3ugE8w9mNL1z7/ztHzmM6jMDXlCSQwPmmNM9YVG359mv5xhlb9dSAztF
+UVL1Q3kwEIbbBN1alKGTrE31Hq/HRI/9in9mBkN8v/fv3ocn/Z67BUPs4d/PVRjbOL9wBD3dpYr
xA5NmuW2w0WRxqIpFR10CSIoF3CYw4F2/LTRseMbT2T186887sEGQSEpfyPBF5CzfrmO0WPSrd9f
/knLqLwaoLOe+vGnt19895YbtJqC5nP80q4O9a1X8QJyvN9wsrbWKOSBkpoaqu0rNl6HPfYrTBZl
are9x15dJKjRhfYsv+awgCWEKc+a3eXAUVyHzcdlDTXIwgKBfc9gVpeZY1smsU5eDGy0lm9JY0Om
CrYDwfIg2p8OgwCxJlV0jyohw0S5HQbXwic7VxRfBOgtEC8QuAJYV8DwdGaigSIUl6E8HPKBk+jM
ux8J7DI49O2U1nnXci33okJWcMy3LbjeSshMQHv7Bt898dGRLDAHIqsH9YmOauStJYpT8C5ZSNTO
n57d/3Tx8WM8j+bLe2ggE4ZY81CihXSEXajmEeBDBF1BMiu6jgBd5ynx2oVdxX27nnDnX684m5rb
BFDDLqkbZuBc7IC0B1G+LqpcSBAN9Nko5QJJ6/3rsUXobxgbN+zeEXGpo/8wB66zHvja1Rvnvlge
ku1AtmjjtYTN3hGLxOp7ntqbwAlnOllOIEPMsSIGwpEcZHxpC0SskusBCkZByphL9HKNy8zpdK4z
3v4pHY00Tnu8VcSCktaab//n7d/JQ1iLc2pZdI+SgcPbry5idxI+CtzVIhw+WatIcWBZobOOi8OR
0DyO217QL9UCQQlclK6ZLIcHiPrCbBTtaJI3UXpklAasFg8eEY7f9NJwGC8D72DYP4VQCa+VSiie
dhP+gGCCNqUYFJh6LXOIEamKrYZf10G5yMLWWG4CJYqHqEMBgUYQoVotsU8UNa2rLypNWTJO3Zg+
GDzp+mPOxiSbNYgCtJ5QljORlA5zkeoISurziat599SRRB3ahijrkYN8hBQ65vIZlo5mJIVb//10
N29R+NZ1nAZrMkzUQ62MPyMjWwmQo1UmPj/u3bgjtVQwAutskvlJERXMSXbtB99c/tlJ2RmJC+9l
gb9i7ymcs7g7PCizWSI3CkskAVKYi6f1rQ4K3MwobihljjALYfm+EtuRjztshOs671n7AE+gd5u9
g0ztejJtvQoFRzRi90IsiMl5eTqBnO1mohQ6QJ+zJKo4rXYPdue25igPNVBESnAQobVakcKy/gzs
k5D8N59DkmGbxLiK67iB8Sx+WWdB8Jkgh8noAgWcWQtVp5keDzrLWpjMVaet2MPqbjTRxeKSy4nG
D7fvQaRrS/Hk1vU5/6Vx+6/yD3SVrXOC735IEHU6XUFQVYXzAiQ7ZzfPXJ0RTvWuNwd67B1kPdzr
nSrZw2PWJgpMSFIeEHU3HnVnNhsLtwUKvCV+vryISidjle3kw/JDlnJmkDPRwO3zR5UbhlQ8zNRD
rrQGwQmykfIDk3hCXq497cRI2yaN1qe1hZzjDBNHHoNR6LUsawosndOGPeoYHvUkESBqmOAzXlEU
sDlCJw6pHY/21z89+PKcFA3SOBFIrOF6141HYdQqaW1vLlOSjV9DU0eGUPJuCi2CYVSs6iE7nOVR
WKUto7JszAGjJWO5j6EUNoHQ9PzD/3z6qkNdIbbBAWlJp4GatKPv46HpjKn8Dxqc9Lj+qRvRQWmb
RKtpK1LHk0eG17SJ26HknHg3B09mi6XaVyD0tAPqMGvOnpiXlDvEr74Nzdq+bjDD72r1DoBTY/g7
Fu0djHOIUB+P7hn9u+dvWS+9vmowfWitqBz1pEdNFNm+oyU7Ndn1NcGxP9U5DbVltDjx6y00lX/z
7c8vv426HaYjbxocdS8fuKUvm2/1VoRlJUCQjSs+qhVJ2Etq66M57HwVpuXiv5WtEub2yw4RUH1C
HOU1Uziba2dZbH54e/0k4Z2W7Bgv2ph0iXr7Jtv6yGnTENVkNQy5CpJLOpcO7S6oyqlwBytYOISr
z8YQ/+dKE6r2p8N468PDW7fytMpSNdJoRs4FqpIzerPhUL9Elc8EWm461QtS9S3BdFGZdHQZYkjy
JShF3VgWerqw7asxa58RgZIXl29X7C4DO42glTpEM3rjr6vXWRVlv3tjnwkojEF6UdVYgFCBUiEI
ZULp6DklwN7aAd17B1qRPT0hsCR1LDsC2gSITVqACuoJFHGZT7ZXbQzU2pFo4GYHcsNyDu92vzos
NElxDpWgRYapQt++Pv/tY06XySoUXE1C0LlK+X6fbQ/GTWU7MNCpDLPh1/N1+EUJjLZIpQrhjlZ2
T5Hg9BkbanKsTiKgAxJ39u4clRbcvjy/+p7cBK02cQg+g2QJD5mGaeLw0ZBSE8qBRF9KZ9+sjVbe
DgAP/ofCy+1X8bFP2q1G89xCDph/tE2PojuCr572dIYSMhSS1CvSeWztwT+B6H/j6Y6jQZW8IUbc
4xbjTmLnxIPOCHDO/kHhpnfAgZaYBZ+5qmOMK4V7x37zJXsiDY/tfuNJt7/544uHK2ZpWbdvd3Wg
GztXvjTGRKt9J7zS7I70H26dv/2QJ3dsZSBgZEDPiEHpJhBux/A0JY1Qgaa+GCTqY7kGtEawfSbf
qHaeT7/13z9fJcTlAe/c3t7cwCHMZ1hi3JfffHz7/cdX6/E1LENJln/0pXOa7OXt87s/5wYl3Yqx
C5NdpuniuKsPuzMEFrcMFHfsUhmjywjTr9UEB6HYmuG46doWgMpKZYEJtTuNA+DUpCirtlRRtdq6
ZGX6Pj71K7pVwyGHI2jbtOjVD1++erh41Ed2C3fIRM7pQLRaQrvDRO3St1a0LaZ/TBcX4jl2m1NW
Whp2b2uEVz0dhB7CrLZQcXKjezo8ix/4mwu+qaMHQ+9hoiRAPbHGY8qyN6HP0qT7yDp3VYejJiqA
HApxfGEUa3KxPijUsUAe1VoOURDde/fo/cdzG8NrlmKZtHkMS7Mbe49MXNdXZHNoeZTSpnIDRsJA
taCEBE6aiU0bWdiOGpDxmuSiy72nH0umSYTVIT0PgZuTeo+jy1AVIrnjNEaqBhT1ie1mXDRaRN6R
Utu2odpRtebGrYJM9l6e0nq5W6SNyimtMwWZu8Uvn3999qP8lbwkdl4sGf3aEgdtW5+sEYx4J257
tHpXScpYMCQ3Csw6JDxA+EQTV7P2L8RjJNU6dL6DhfZa4LS9pKg3vGh9DKsYITtNOcrv2hs7PS8J
Ez1PqKF8fTPb5ceffvnbi9uxF3pYWZVhB2uZzmBSYKLYRM2H9bQdOo/BZOOZYiPM9jkcxzHts8za
aSrDoMN3mBZpEOcJ5Xj0Ec/CVC3f5rmXSGhuI9WvzY9F5fh/cK7G7YcDAKQZznD96uLXdw9zEjw2
Ajmw9X6assuEZvOr11WR9KapXWatoL92OQNZhcYCMLjxEAz5ncZgFiBVPT2o1j12IDTPZu9zBy28
YU6h4EBi1GvmumrUGH0Q0xp+IaNGRKGtTEH7BaLzsHkdNw3KIb8x/7hHc/exI0vtNlJVMYckraEm
wMhRUSjUOm1f5mZmjWIxZZulrIBdgHpoQh3KHJqo2uo/o0KV8wPx719/9+ZjjpzaL2UCW+AvemXy
0ObygmMx1Zz6+kiBIlUN4tEAlBbop6IUb/U2QpXLHpDCPEbk5Qd56miDuJtzT7ZCmigQxKRwIFvx
nd+/fv933QUq+h1e6S6XxlCD2j68OreQiMYq2p7t4g5BuHJTtEvqUaeOW9RkK6FFqxRV57J0V+T6
fPpUweSQqqloULTSD2SyGx7h2Nm6isedw6kD+PYjd6Fvn3/x4OXXH+7fySz4xBfspRZm10OLOURI
Szg+W2Rv3/x+cf/XW+f3//Dtij6is/YD53MaTFdzsafcVTpqUKiFD/V7GKDt8Vu7rDmdAEu1XsdB
JE+bVaT2i9BURevl360FLBFLJwuApqoCGs4niipB6cv3F5e3Tj7XRlu0rZbxM1CqFk7tMYS3XmHs
x+lB6lsQbml5c9xHtiMwOxgN05fNcTXtlcrqVYUNy0WoL6SZRLApp+gx9Fug2rZJA94v3n1z91ZO
bxdTGywdVvOyltlcBSzbpd0BHX9y1tn/pTj958OpB4Y1SoRmobbT4dTiGG/bYggraJvh9SPu4tEc
OpUPq46rsBzLxCaHxwW2TdrCgdxLwRbgJmZWuLe1m5rkGB+Ze2MCIUuTuaDYBdG1y5Alwr0sxzax
gMUsYHKhkST1kkU9Zarkdb/cr87Ov7qdCH3Y5eoATiu48i7DjrSQxT1Gbgf2ISjI1jsjclxq/vzV
X2FGUa41ynhFYX1Y6e3t679QffU0G/LVUzRalyQ5UkA24V1qvG6ibGVgR0YYdldPAyFWzoaW8DWP
uXfuZc+GEqIWApbswaGh1aaUxhIhTUi988evp2yQt1vWeYBDS4qB81B1iQBtDY0EFgDhRGH5Mu/n
vYbTHUZISHO3tI9Bl3MYvOAL0F/0OybRgBwfXHj39O7z19+T9yQH3uFw9s9FSH4eQqMcmgrlV3LL
xEsHPbk83Xb2T5B+1SYM516l6lOjxl/6f8ecR/brfXnxt1heG5gXyvNqA4+0v3v4/rs+Bc+XbblF
m1ff++2A3sU9fKqAun6Egd+y4gYvHOCWiiLA8Jy3hYP37i5HcyjGA8HztvfVU5r1xQ4IlLY5rNvC
w6Qvb1DZj0laJ5zmiMvrD33QihoYljRN+o3fdI0MSWXyfQyeGucNusNnqk9E0FmRZwZ9x0LdgTBY
T+8j7v1DviVxyXPH/03NHgnGu15BGV+ZoBPrKWc1kKdPRoPLEigHs3tELSxD2QspAJnzZ1CniHDF
18wUZjdFgbOhUOjiJKQqS0d2uYBZVi1jffVMgKzhmWutOOGUvGllovb4hBGtIJDVSc4ItFyGDZpA
zQGN5Agl+wIeByk+mdf+ClgN6ZNd3ArQiYmotlh5kg1yM6ql3a6FWcOT7Cl5c4BfbMwSRvry4s67
78ixSDEBQYDWAMnmyc3ocNrHEUfVPKWV8PI4DJGBGRovqucYQDVRilQdRDcs3bw+oUjCqR56QHPk
6BhFjw6BBv3qxxdvn6xnuNg8zu5+Gx7jI7M36iswA1HV8O7ulo7sXbv3CSrb3kz4I08beOrEMIVX
HWzXkiVh01kBsaTOjXlByGK0jZDtyLvvTI5fmIfUJ1+2Q+h5J2H1C3Zm+FEIE6A0CnFlnTd7mHUW
OP3+l64z3c4qR9b0DcFaxkz2XxuclUNVZ2Un51Tyh5VVfcqAwQYMHrj6ft73kfRtu7rXksOhKRSK
CIWGrb2/XECZAxUCPZ0nBz9sPmUJl3+8PTh+/mE8lYiTrlumcnuI3yDBNBGgby+tKAiEjK7OE90Z
Pqn0dtwVTh/mwAaPRJmvMRLg6h9INfueb1BTdTxrGss2azWiPgYZfcI8wElWBaghaI5ZF5PRMcd9
vNtcZb5XqgWkm5KboR+8FHOTLyvnWXTbgvjo4fBPk1UIkH1PjzYSYtjBanHaJeVtlgTNtjB81NGl
uToIzvW5dHT4T6TFKEbimkNnfRLIdNyTA0IYDoA4DYwwZKPN9yDLhgKzXbIpUHvpMAUnuH8GuWaE
wgSd0SRomagQxECr5ILXSIiBupzKvWy4GWyNjcFOLFvtTjamGrbs6DsuWeMNbuf5t4cfhZG5sgBO
x3LHH8KFTcNRRim3wp2ZjjmjUGYrn65PYdMZKNJBeq3gR/f7nTw/eOy0uqAz/HglnQjaM2yeqkEW
mpd5qfzb1dGbhxEzi6e5flSK8yb06IfsaY7g56/O/8ckYMIUy5QlvejpQ2WqEMfVKCIcG/t8CNxH
SKb4lAl8fAWmX5bjMRINQG8FolJ0IV9JMhhI3mibGIIFLoQoJIj6vGN4S3cWHSZqiT4StFfn1Bot
9doXSSw402AoZmC61DbOKZxcZYtQLeAUVagQ6YN00Yq2iVX9MOPKnjRYBcL2xdXRxfgSbh5zs76a
70IuPUs8izSIOnKi3jxFtSEgxAhpIclUdelMBUvFMVPAkjQOosyWy6FDSgskIVaCJ1tDvQojDXms
GbtjcAeqHIkgmyAeCJi+NBC6jGhooYGhs7Y5itPkjw9Pf/LBGM4DZLkQWgf3kI51FG2EJcYy/4wM
/1r1pImqOkrswAbxzBzL0ir0aOUFdqCBaDLiyVZOSJzUiHR8H9DLm9hGn10rXzUDTukF709zKh1I
oXGnQTnA5wowUdkXJDJZu4enS8OAp5FisSQ5kPJbEgy7JE1jjyinQwbZji86SE1SIpTNXbXT7798
7PdPz+PWBiWUOmYveQhjMQL+p2Pz6SP9TM4wpYG21K5LsNaw6zGtp0pqLTmCkKwegM4Gd5SuGGH+
0zHfdJ1tjnZqhIPVGgHHIR3Jk/GUayGXzBuHRwkrVsQIkOAzgCZomZSIrygRuwMsqZG8WW5QdhtK
ZXhR9wTA+ajdfo7FD6MVZnbSmYK02eOzZ/1EDJLCEh3olCWK88BOSdRqtVndgsXuCVdBry0A4l6F
Qci1Frx1Fegu2LVgNqp81qs/R3HnC/i86t+3/ZnSxja3W9fMcNlJQkMY5vrTZ/nYQfxgeXdZSuMr
LC+6OgqSAcUrzf/udjz7Zz7mBPdOmDrprlhZ+X769/eP9ZE4Rdo0UPYyA5yg74QmOJCgLFWIflPc
EY0IGTpaJvogC0ig1kJqa5pdVmtzqXZ++9P5WGkuu8j6EZLDQ9BEiNTLvv1LDxs1ViG1pkMDpRWH
PwhOckV58JrpuddDSCSswuDTuHWru29H6T8CP+cnXgjMjY7XZX6dH9xW2wFpgzNU5OWSN7A0bkjd
C9B0ubCQcS+lnz8k0a/QCff4zXuSKLGCGXyFkZQY32vy6QatzFE00fzWgF3oEDv9297Hl5SkvGJh
NpFjhzjVQHKV9GDc3qCT9jD6AUMrQORhX82jjciXxN4tMXGJG4qkVNxqx7JQ6qJjlbPaVItSpMKy
PyxWM8VMQICxl7FixQ41y7Vfhz6m+OS/v30Kc7Gmqb60P70TTM+lj4ykn1gsEW1wWGLr0h5RcoUg
h2//8mnMAjQmYdqhK7sWNmZnul1TaON9O7WH+ElFOSDiQHQMNBE8149WHqXBCfPbx8buplGVelF5
A+p4+4pP2tBk1UIcXqEEIqxAQEnuw03QlgTMGvynvvIAzk8ddejjOUjCNwD1CspQAQEh2pde7kxm
XTfuDr2oS6Ai1KJSIruFxdw5R/JqI+q9o4feQ6MDNgq7ZLtfXFZQG87I3tiCeG0QVL7TSIUBQuJu
cdiqXRbu1obLba5lhdVhEyKDhbkNhh6bfGgmqwcan26OPp3m4+w8JKV1uBt+tV2daxSLQ3KxRkpY
20mBmAlAem/UlFCfVVNjCWTJYSJUtG7sgo+KdZWHJqAQ5eR6Ydd+GZZjmQjq2OyxNkPWGZhyK0f7
qDYhFP1mWuW/GUBtR0gROIyp9HlO1E27S07p0ljYkIW8ukqzuy7YhlnYU7UCN7SCfOHPMHuwmLQT
MkW/eW+Vt1dhFNzeA8HveRsayY6Sf4+vX16djrUj0ZhZgyLdQkeXoxEcP61r3roEZgvSgdvAd0Wv
+f5JJgeSGeIZ5Z2FMzMNv3Z19fL5j0RsUcO+E9t7zc2sp/xILzKTiUsPCVoWhuZ1k0kBN0E5h4bK
qZw1qblGVgELRgJY+XzlOmXTXjQwfmCAGIUINCPu5BCFkjobGoSmteOsNeAp3scHL7/gKCwWiWP9
dCem4XGawwlyNrIQ6QBpn0QsBB8FTDVqw2mYnp5gVZPKsk4LhNbrg3cn707Oz0avKkRqQb2GD2U4
EWpSmJrmdfrmaLg7MkilkIFsorCBEdMELNF6RTg7LFvbbxBm5RJ2lGvlUctIZ1yNVe6P3x99v84B
TuS1W1uZAFVJGKVFEBIVCGRAStR84G6tIL0tdEm/5FnWN6BDZRCaaswQhyQTHxLpPLFkMj8gCDuk
RQ+ISOKbJuR08NtOarLzIgr8heX+U2BA5GDA4EXK5pIGpa1ytH/6S7GIRR/E+nDjQyuRewn/fnjx
C1RHs5PyHRan2qi+e8ZNiZ3od9ZPGaiNLhAJc60ffDqeIGPdS+Gi4Sr9WIWDzNUtuB2niAgDH1yP
tcdrkrge3RRI3sR2rqnsXE1QTadCnTS05SyNakwjeXanokvaVd9jnuSgBdHdVEsJRAFV4ZQhyR1i
2Aom4ZV6EFqKaTB3tAByJCWVO6y5isWFLNvcymvpvt6QrnAh/erhkX0Ckk+/tYmhvEovfR322k7C
jAw4doW+IxR2wjIzDqXkenYAwpo6CNwzdq7+5Jd/bM9F1KheWYBLk+bZAnqEBoTodj/pThLCILbQ
9nYH4OF+EgRHIERNHAaxGR6VzDgzrM+GZCpNbedSzq8maIDgUAFqE+KDLpXGCQg8MzUDnZLpvVPy
+EpCi61JWtnGV1MhXgB+cZe0oaiILj+19igw227c+QbtOEFCtV1Vr/U0Bi7ubDvX23SB5LwowPxM
WGVEmJGbTSWCRM0ZVSS7+dgrBEmTmJP9/M1UaZXcJT2kb0z2iA0TBJ/2CXr19l/VQwYoxaFIKcpS
MLtcSmi+oUJDRLa8U8OW5Fl+5Hx0tsO+LFMPHqkh7E/Kpkf9gBstgs+u+Q5GkyRDXTmDuXC6OIEc
rxpLGrqyAczqpmIEmdvalM0rGoTst8mXXyGpNpFNFt02YucZtZQGDsOrqwFfZTCwbpDGOZUboTyf
zDShVQmJxrz0sx0sSRkn6KDpX+qIUr1euHdwW5P8JvIfM56HxFgvJIdLkXxLh5DT+KQ4lqCr6P7P
15/zJJuS0yWCOihHctxNshfPk5FQTzVG297l7zgYqMJUaLNaGOvse7PFInJ/J02HCNBDkNiektU2
wFEO6fSl5FJwzE588OP82/AQVK7gp43zn5K19SlTinQ7y3+CDbYA9IgZSqTElIDFFoQd62KzIL0H
W84tUUdRTtkE4TYzj3Q2iYtHNgYob31Mmr/O8RhF45Qwz1XUnQy3emOVqefsXZ2RsjiXqQVlMz0Y
UrN2asx5zLmb/FVJARgVVxE6DyHpJG51tEYjiENxwNujJz854BZkHK1xWslHW3AwZ++KT3VNlahH
mgUZLHTLQoq92SI7dS8mqRYlxR/0dG9rVcgHY89BamdAJhFwd6HooWeizBuXu/0qqQSPTEGoMJ8x
muMExFz58vJxboGhfiB5QFoCMliBY94hqYfElpGEZNss5MPS/P0EcDLJsaAIVa0tggWB2FRMzh4C
7wVFB+waefX66vmLT09PoA8Rmmsm7cyJ1pakbkvpCLZKBLgZ+KUcsGkZRRFF1yDZdk7r1QYcObVP
Vrq7Az8pUBjJpY3k5b+E45sYLt07aUiBDG5fjX2Xz03T3Dq75GKZUxkm2enAeYDYmsn2/n35X/nJ
dQxVW10c0HFwqAPpsTyBD3bmkbUcyI3NW8VuA4kaIGiWZKkSpAISpsq9g2LrL7gQhyrR3YMth92c
9TIC5q+HU5hMICl59dMMBzAzqv2eP0GEZEjgCAEInrOEDmOihk7YbUa6tgvUXLEabAio+dSYQOk8
w2MTo/ScoCpoxY1EyMAYtXcHgcTApWP04le+fwOKoVBjXBCSiBBZgyjxezjRhNoOiFJ1bpg5pK1Q
F0VnfcGEErkZHZubb2Sjd6ey8bBg7XhWCab9FqZNCm+WCsvCuzvomOqAoPElEVhkXwBc3QNHUnPe
1SIhrT2BpEftXRszNuc+mYVCQr0xSDO7mXaX0vtxNOeMtuQ+dkkOB3vRwfnszYvLw5MmyFpJEi/9
sOU8NBYXJPRcjwYgrW9Rq0LTx2GunabKQErjrl+odxgNt0WErRQVevsqF89/5OALNDLZaR4U/a4E
MisQ03bXOhAdowZVC7H5joM55vqf0ZKxMGEGT35ZijRGEzFhH85AbrxsCD0KANe3dPrDhDgyeMpR
gHJRUuPGfN0j2YgFSJcq/shp+ksQFJB+axEhRVGDAmg3Qbssvfl08na8TWQNMioKasAroW7bmkJy
ekfDEStk6K7glAj3bGM3H3w/OD8+/ZwPuDPdLdjLtONRJXMUxJyp7lFltHdPrIfIrq/Rz2+Obrk8
Mo/FFNV4/EBEucBuxDHERReMxUw7GByk7XMyX2sAC5KWEc49Qj6ChLbI2PtydPo5r5yvgIJVtlA3
2t8Pw5dWrZQgTHXZ8oK0MfibjCarHJNl/1A5yPiOO/IgIOItrMVQjDQW60AHj8cLc50O1WU84Olx
29zhHUyxP0xpFB1nMSlZqYEgteBZ5itALAVicwiB6hDzhCo2/rpfz6WV2MWfT/fHwokGPIAo8+hM
tu1Z00zgl5D5PWRKE80UAqEsfvi3YdHY4hIbIlBhwZWiqS2LpTlwYYRcFxXEK6jEHV9rlNFSOJjy
4KsX57Wm6V3IRALADr454DAdUoWRC54Bv4LJdHoFhT85A4EhYZCTg68/9UE9PK4wPYQLTiD8AGk1
P08QWl1XbiGJysNmxJcY1IQQVSAAof0HX/0fQneFNvcr6XFNAlNQAKRsDWJ9RUzXt//l5FtGVAQw
Pye2VhyMm4u/7Z2/1Hv2h/kK+PU9qE7CGp3z8LA0qEFzkV0EQaDp77tlUPYn/k79IVd/xY8bGn0t
Yr4bgZPiaOEmP87GXQ56ZOgkQ0fDRqcaEHQ67D8r8mz3q3j+z/nat9HQkEbT7KClWhcLSWmE3nRp
KvueOaghlKfF8vOr/AjrwduX179QzzAecMSAHca0BYIO582fLDu0X7oy91swUO7pD5zNPkz77f+x
H75kkY2oKShET+JECUTHnmxauImUIcswZVApKdUp44ilnubmyYunv2pVswTFV5ic0QhpbP+UJ3hz
2kJcGbG5KiCPXjYHZlrSrk7xk2tGls12TmtaPbMrwH4jBMOiPzd8V/tEVJMjDYdfmyUB1ARvayyI
Pa5cNiR557aek7HdLkXMMCRP8EnugPPl2PYAcJGf1JnHbfAGzwe3xxcfoiWaEILYYjc/DAMSMtIa
GAWwCeTFn9wzid3785Yk5Uizax31SYzGEHiaGT4MJuBzrl8WswgT/NHDo0fXR+LTrihdNfEfGsBF
rznUUgiQhLaZUEjb5/1xN9wGXMyl2Lfbo/23x/RoJoCSDaTz9MwwNn6r7+li9js3+TVG9MKoHyJA
Cpvg/a36iMs/KMR9LV+QAkk0aeQSo538XGniG5+za4f8J5f/IsjQsoUIVKN5/Lu+bo6UbcHU/vBm
sDb4HW9uEUNnwNWTlR8Ob44vzrL+Ije8Nch8ctfFtHakqzTTXK55Q+3Jt4/9leL50lV6C94fqAHh
ha3Q5wPZB3/mfay+c2W3kPHyvcObo9+q/2FHumMuhtxRudvj9ngXnavHqA97QNGoGwo56UW9BOrR
VG0r44gULQZk1ZaGHClrcYQKgrT+n1nkluX5Pz/gST8V9MGfn0+PP9/Q40ixm2d+FLJGRQG6PazJ
kYRBdXxpTRSYr95FKfPnPyVsC8BSNo1SUCwfdDQHfwgMNx7YBxj1coweJENQlA6iSzwJSczclDcQ
jWs0KZHOR5IjGr1c/PJvaEMQKAJN8oSkjxHKVVtER+pShIOWorsS5BkR3rm8lHqfc0Pv3dOT27hd
OgnFGkiYhNAATHrz1Iq5bi6C6AQZCzJjXjA/5oDr8g/2COwUSOoSinnTqXMuL0vQymSMt2mYKRHE
WvDQ/JKOyFgadU71QJEGmJldSMIZiOyAQ93yczHueja7XSjbFgjl09C4nIT8aZ8ERmBGWU8wHY25
HUpzJnGdE77Bw0C/5Lv5JfSmZQk5V5TzdrwyEMIeiPh8pC7XQJgCjqsP9F1u1/KhWxpvWnQ5Eel0
FYi5gPRdZii7MJ3dp9DoqyYXK2xX230ANRVz8IpEo81OZCTN/bwpaa3Toy4l1oJ1YpC2s2BKl7ZI
WJ2tQWIkogk/R87Hnz7kWP4udY2SodwhN9YatEZBIF6H4iDAPp+m9/RbE8ig7iuw1/zWpT7V99C8
RVz17cD1C+5/bM6fUeJS1UZhJpNjUGfg4xEo2LLFzcghmZKQ6XejrYpuQcazXyKx/zzroWeKGagO
0SdV4X1tWHyoLC+0R7Bh20EBIjYBTnUSgZIax0wk0cY6IXt2fJVXcjRuJUULUyTev54bPEgRyAbO
HBPgBUR2KgFjUxhWAfZQ4dPR+bMTubcGeMY1msuvvqHgXtb257nG2OsECIFMfdCWXaDNkwENoSlE
CeAERbEQZYJmCMoqJ/DQQtBSlHpl8OYbHxbRQsbLMZd//MHPUUEN+osyTZuyWiHLQIqqQQukoFx0
ruZVBRAFiG8OETALxk7GRUfTXJz3P6noMHkdvEAehv3AP5JMZVyKt3wUPo8g3Yo8O/trCjCIeh7D
/y6Nr39n5oBOB6A0xqlM1oTMP2x3nGSABOf9F28+/vAPphMS1vxPZad6EudMQ0KPbPi/yllnc2AO
K/AgJJNZDgg1Ji8S63TG2SGNE8htov3uFLa2InyD9WE8HXmZ4jrMikcIw++RPUKVsPMNnx79EFOL
0Y3HOMRMAKJKrDvuA4w4+lsQTfMJB+++oGmkT2OqOXiY4v/lH8+OPt/mxzqhD9SetKQ5c86G2hoA
67EVii0TtyK5DCJamWVdHzKc9IfxJOA1c31h7L0mz9Ebz+w+Hl++felE6ywLvH5yM654MVj0Sxqq
MHbVQP/Sszp6BRuZTreuBhD8ssqoF/mQtIJ5Y7XZDYbkxtpEqpQGqZJrDJUlia53dpcSMIpYa21Q
nKiXImp7WiRpZBK0RiAp2rEFgCwLSezqlIXh2T7uh03D455ZdMXZjR4FDZRxRToKu1FYEKSksvsb
C/D86jl9usQH9SqJBoMJIdBlM+BKH+Tph6PHn493X3ihAvXR+u6JqFWBBPK2SGVH2gpUzIEu8dWm
5ecUEe3BHInbAlvWRhNjqSxllEIN4FhgEoGQcNkDCKVRk3Bpl4LjTL0rAHLneTiGirkzBoahjrdp
6ARhDQRw+NO/U9arWwp2elj+n788/Iky8+3uSivdGq1nvTRQuAHTIV87W8OT7AJFVk8qYs3ZpYo+
DDym0yfo5Oq6dKCkryjmqDfsqbYotsXejlJB/gzAq4xzdAj2LGOME3lBznNNQf87DdMzUAUFpON1
MiZPlAzsDNiEmerYB2IA5FEFOMRGxPksSb3BQgrNZ2FTiQqRH/IxEYREYJDquZkUqeTuibVpm20Y
2aOr8rFjZRqsDPilpdlOv75lk7ISDtrstLCh7laAprKqBEAhuaDeWj+tLVKccPHk+Oz/iAJlDpll
HqBhhy82uGQA7jfBOrAOLo8/nx9po3bAgkASIZjlBzzQbj479PJpODTI0IpSFlyOwWEBSJBM2IEm
2ZF+XYzKWCmKsUqkyEpWeEQhRbchC26jTBQ2JCfgpAMtLKT1ZUA0GI/ivZxpJ9CnVnoJFRoAEgch
SPHOwpKkKge6FBunscNPkZa39GiYluxdRzD9js6rdq0sa4JgTWVGIcDHHMAdYnsXLz7/t49aGLWZ
L7oiYQQyHk3pxEKOgzlFPJ+d1+mcWCje1Y8ThZBZomlWYLCLUFSEUiXOf9IIIHiCXGcEo8yGorl8
UyA0AcZnCxTPFKOb6fT69cXV9c82SSZSoDP0n+4pjsqmxx2bE2uLISMKg+vfKB9B94vj0a0nwV12
1ftXnnNJueqOMyQECVOQkzWnYn48+OsvSwT2ZAth2ImZmRgcSO4qAKKXfPx75NAiFl8kaaZny4sQ
CMHJuce0vO9HB1E8dVQzEFPDB+7vHxHEscM5pHo1je5pZs4ZrtLHCpS8yKlb7IqMhMi6yTQGAgwy
XKEJwOiC5o1vJJmVML2Vvy0CHuvoETe1hp7mnLXo2ijVQUp2LK2pSHWDGoEgCAEpAdNWTQzEtsxd
ZSj2/MvfH53wH9GTTHFwoAindMni01mcqKIidn/ClO7JaddKZPZE+NFfvu+/JIUsoJWB0AqJVTkk
+EpXSWSQ0FE65xanL13kasBS6DzGtgNAu600V/+XFChgz2HcwFjBag0UW3RWyYVYnuogh09fXr3J
Y4jPP18//pHW4FJfBXLXXcVcZsgXXvNukYWoHuU1qv6IiqhsYFjqoqMPFxxoDniXFbBTP2KvGpND
2N4GeO7A4D/JjqSLq9zo5YthPTeuk6JuWJpGLIeICERBKV7HOZD6Ck1E6iE6lzqkmAikZAdsdUah
/i/La1uiGBXP7sGyqUOsnd0XvveaL/8c5vdaU6nP4APmUdnu+TeJ28lkDPCuB8lKpzvCoWKngWsy
Ac/o5W+uOOY6heJp1+TOQHMtkhwo1o9KkZSOT0RIQvZOCHB35RzpoHvEAkxGbmkrZxACghJaBPzi
4Pjy33crtBYEklu4CpNikKbpwIWQSxOmAImisrtzU4ZqX7gW4l5JyUE/JUnCgi7RRoc0tuWjsQz1
6CPbJZDsvkxKheYx2qEEzsg3BRIgeATK0IIhj6FhcMsjOC0LP308eRw+VnmI0A057ZO6ymMjWQVU
sy9gnJEL5N4Kt1cy1TJknHDz4FBdo9QV/tMuovLNhnh6L6pCl5xMmDSyHUUImhS7BexohvHVMRC7
FWcYw+leEebBIQrpYVDuIWcu6ZQR1nnOTXjdDenhs19MAbFkye8m+hSYoVlzL8F8yTaBhzI/8lUa
1ngrkOHCD4SQE4n+gJ2QyXYdSpDLUtKQqyoMxwzQCRHjGlPdXsAInRj7HQgRGM1bSKarY1irS8Cn
QI9SUnXKXs65XgQp0Ay0QZSIcB5G6QDGnYlpLhSZ4gItd8P7bDxTPkCdFx/0KXc9C1Rpsm2ENEQq
c5sGJrT/CB3rg306lk54GWEtThbnm0akrUHA5ehAzGY4mtp/L5VgdyRfDvuea7cYZx+xP/3017gh
AgUhlbFUHIToymIa2v0wAKmYMNABhYvvchgK850c8j7+17d8vhU6pEt8U6AoIO3NhZtNmpj8Xs3N
WNlnGT0r8B/iczYjlzkIiD8QguiaAudTexcu0O8DVMYZKKHc0cvS5s7CzUkdawFplFiQh7jj0T5J
VMkoTbV2HAhPTZWaNSN0MCuSgR4IIKhelRkFRm2kMvmmRUaK9IiA8Au9j/5FtTG0u8anDjbNIMgx
YY/c5ydBOT308TNjlINFRqcDd+GmuG/LOeLH47V1Y7yCM8YcdRgkeKyTIWhknJWytIZdB8S9YbEG
8hx7FLxr+fUydIAMIGErG6JjZTt00d5H1DztRpTIQ7lHxr0fiv0gTdJ3j7qntihJoGREmn/1zrZ7
r9FxnEmqV0VCftgzhgUKJG2nUxkhQ8RsonUHyyOI0ClYpF0b3SHLAVYUq/Bw0UpnuO868Wa4xQ3D
ND2NlZZXkOGDP2mzFWw1XmhQrMjZpFccupHh/qBBvMMLlPl8bnShyYb1+/GT51lad8GAOIa26NB0
plKTcs5NKUHzFBiRCDC1OgWDJE5LlAFSDaJ7rz+9O7p6nMcXJHfI4hRdllVOWD4W1RkO4TQDSiTQ
YZAs4sRolrhBIQgrld21ivY0zadt69iNFOkPRe12wBTbFLeSkNog2gHwzsyuJ9BeGS90QAhCgPNA
ppkuVOGdlBf8WoO8lFsZGvewiNBUmu1ihk49fv7j7U9jlSc7QpkCLmR5PxFWTmSBu5BC30TthLVW
+UWB5igAfSEFLA8EJ2y2IMSYE1jfdWrZcrZISHfOFKuVxT8pyOG+r5kiG2bA6wL7J/nFtelWaDD+
EllqCsTJAxLdjXUaQSlkIFEauURPFgeOxx4ZGLCApOtVQOeQm2hyx2TS/8wN+1hlx4i9JLkzGP+V
EIjSEoEtOIGH9+eTgRriYlpD0AbgFu5qFAV2S0g5CnUh+P9PWDn774/5/VAboX9WBppSDqbtuTEf
Z255MdhivPe35JXUkfN972r8UlQ5pSxtzh6lj1ENSU31P5BLcVyNQ2dvbqLH51/fHFP9/VX0A0sg
kOgqqD62EUhLXSpkt/9ti4zpNBheJuk02jLZOcPsg+78Y45j/psfUuwqmDip81CeGMF5kJmX+iw+
gUy32cT0Kr+XU4wG9/ZxnoUzC1OkD/BA52N7UFoQNhv02bejN2cnK8eZunyYJqPicngPMlYoAyR9
/GgzAth6HJ1OJNDlJcJbiMLuIgPpa3J3HiZjshgrCgHpUMCSexWtDtRhCySVAoS6ABJw+fXloB0M
rQZIvGu41+dXPzg8WMSBuKk7eNrFs4qnQ9tgF8cJAoqhEwR3AkDqGObRMX2jzwSQ2sO0Qru5W0DA
E5zDcWbY+YoYiQZ4A4F1l65UJopAKAy0jH1XSuKkU3HhUgCScnHEzLqtN70haWVVxqc173354X/b
Dz6MyUlTu4QsRmdj6wiDZOWhaoVJHCNPicIhadsKHoAgvjYXEuu4GD/plZgIt08yu99iMPRuE6nL
yKBu6//50TTMqk3SKQIMpIt4WTqr+BQoUa0DBBkpu7yvyLeTnuWMACu5/eHbM5zJmxNOeTtiGdH7
R3snPv6aL9hNttL5mgeI5uGV9PmlFnimYorMKdoaq5Kdgt34ry7H7zwJa68A1hKhioFe2+HVZ7pJ
Io7Xjms9sY9O6iR2dJEAqgyA9Pv6/IfrD0fXX/4FjlQImwkXoThunNjnyU5LZNNCK0p1QQU7V3RK
mjRsm6fczz/k6Q9dgdP5WxzKSDGtrhIl0LfR7Y4xeq6ykfa2fPcI4xjPrOT6hskYxghYi5awtOv3
bUP47clfnjw6nuMibNYv9xDBkwGY3bWQT6xtqYb7dK4EQrHKWprCGsEJaAQG4KxfIVidYWCAp9If
D1uZQhUWpAzkqWWid9ZukI6mu8muN1S11bgK2Ts++9vFnxYi00Si6pUooe6LNlZ7TYD27BP/zb7g
Z5eeH62iFKFOeuYpuybnrdPY4Z9POuaWjczVi+3XO8FHD7Fgo8alz+ZwjzIaZsyNXCJjt0yrcwaw
XyUE2pdv2x8i/DcXBP6zBoclxHhn/TU9JNQz+UxK1myTiwiIzMkWjA9eqwBy3XZfsvhjFHQ4Vg9I
SDlVp7iKnvbMbS26jnRnGAY6p1PSqa5+5kkSpLUl1EmTYatWQO+SMqfMCoM0+TfHTPgnmC5Ouqqp
S9hoqR2QibDIGxKPXt5iADu27NrYBCHdxQ4Zae43fAz/SRaCVMgevXzuKS1p1VrkPxunz92q0lVc
CEKguvNkkNlVJ9V2FSIEck7Pfjz9DVbDcPl02q74OrIgZgYtiMNr+jbX9mmNHwLY/Uv+RkOlMhXH
13dUmjQtJ1lwawKZVjqXkoYd1KFt3AXl6ag8ADfTIJ5BVxZ30ScW7vWclX2EUUK76wKuBF3YsRg0
uiDHq2SxGiTlMrdpvGGTpatVgAf/Osuta0oAfdgPzqQNxPE9+ceTf/CPeKZG0nCXyGA49PkZk/Kp
lKasIuVHVy8fXZwM0VfoiiRyUQwK6sHz6y+PHn0++HjzypVxjuHWlX4eGPbrv3kc0DcmWCuL9Ou/
nF4lYfykDELgcIvrpftPvh09y/NHCPUal+MA6IYVAzIFcySIL0/piGeDSxZPLKDhkwjopbE+lRjH
hTjwfrEY9lKMlX0/Vzw4xK3f/PKb522pSWNPz17aJtAtdJ6UUJfIgvBTWbnhyvkW5o60nAfd+gNr
+mNG6UxEJdSFElYgRdwsfkf04/9WSUKSJQOiqoCawDo6392FXtdBsAiMlRLjbrtGgnVQdbeKIk5B
AtmUffvl6MPFm8EPSfIWCmDY1IMvpwd7p4dfnn5/pTDyJOkmm4C+mYM7qM9QWcAuQT49OX787iiK
6h5AqQLzXCgaYXLoLQFpQdeinYLQM35V0eq0GL+YBnj90/z8EnEzdHvNpn3+EzQlmQK/Z1m0Rpgz
EfVTo6Ot+0hQBKO8gQhlQQSC5Ma9lzHiGBUM03GNhpKObwY6eHOocfH8n8TiJJqSHH6HiwwwXQI4
WS0UF9BYysMJ6ZYEIQoed2HSrPD5w+Xxsyh6792b4wcPv109vP7w8eLrKwemxr7svy+pD8BA7Chx
xNANTPjl23d5HyijOy9PZQR06JOAdpKSY/Pqnf9Lyizo2QgzC+QzOmOameVIjtarCsU/1x3VRGr1
DEtbiF1sd4+5g2d+njvmKMqEUPI70dxKKCGqQSLtcGe0OMkabtcvP5+9/0cLmgx7htUJbEo/yIyA
ZYBrH9u5fhkk7QxRFGOUkmXFzJzsPNlUfXx5+jeSbYe01SZ1aDYDbpxXgq6w9QdrvZsJB3M0TyT4
rw8fxrlYFwSmxUGYncY5KhHYIKOennUMCS6ULlk0GQG6jrLTi+25kIB3uBYqMuS4ZMdi4/S3SneN
e5CxrqOS5KqH0oGUocZCRWJrOQ5yryvxiZmdYbL/6Qpof4mV/xQ2q6km4IZd9lU4LTF3H/O/xCQF
bjh88fWCx0hEcppAJuKIQnlSU5dvX9SlnQKHeUqOnQ/evvzTJnpirOYdFIanzmT3VZCsK8rcWGZU
QdYg3ZmdKISlBHS9saaT1zmXYhXBGA+W2Y5fksOHMO8KaZbU6wue5LHr7stV+D6eKjEr7z/9ZVRk
WFNDH7F3dZWjK5cvIYdfPHvBFE426SJOqqRf/hHH0LeAUj0uY1GiGby6MzAl+YmKNy8O/9algcWA
lEkJmkk3emM+jfPMK58JAMXvGc4ePf2RuH2oy6W1Z/+Uz95ZniilCNC4+OXg9OVcXLVd2ho9UVwH
T96PXxVAUNS3KjDetGR0teAg4iJAdDPeXXvw8PDTp0fvDz98z4opDrOeE7gCiWalu106RYYVy9nP
T17W+aawWRPZSZbB2eeCwnEeeXF7c0QC3C3RrX7YAyA/xtgz0csox0Y7UTN0Hb1Azu+6KitgMBIy
4WLWmDv5jvqexjMcsMiupDu+5pj8cMwLZowaXSBFxlPQXvFBVLXhnLmCABdCFaOp24tjRKUj3L1q
QGfoxFwdEwNf2gCnlQfnV+dnB4dPP33P9Gdv966Pn7zPy8JLuNjCdexOqV/nDYNROp9NiIaqmAWR
bkozkPq61Ju3H456a0LR+5uU0CCoe2TEDNnVysfbvzx7hRxxFcBxQFnBKch1mJepgA4jnXEjot7h
P69DxAsuEVpBOXUmUZQ51j798fzviv3B1cHt6fM3N2++RCaYFAGr0ZHBVKcxYiqZhHl0Pg7kEPSD
9w9P399cfLu9fDVMMgv8uIpoYdost6Y71eP4maaB49XxkJxeWOWGzS6Wp9uuROgHGe0HLlH3uCqC
PPi+f/H02eM3z7+8qm2i+wcPD7592Ht72ySsNp2i3T/PzqHz5B9n/NJml1MZq388+P7+8Yeb9+++
Xr4Kz+kC2h4ejG2xbqxbFzZvXZZAzGUJHZpHFKpSaQF3PaptL4ZZIrJiGw/fs5o+/3x6+Pjy9m1X
ZtGEhhPKvArN1cyPLw5P3n/7+xBf72pqUkDKd7M9zwVoJmFNlJ0fFSAqodNZQNp34x9/3d9POgHh
AmEu1+4eXJ0/O/j65dvN5wglJh+BjPHB4mBjgVHB49s3776ffjqgdIsGIMdhA7WEKUfmRSfI8kzv
CMvGFuLUTxYIPQca8DrR5DSlcX0NvfcQBuuBNv1dYY4pEmpU+CGK8vMxfTyYZc5efzBXn4E9TDEh
CmOMmi6Mh1n75halnBdAILAgtYyCEEify3KJCe8cDTx4fP796vDLl4ObV9e/nR0OrfvS/E3eyUSI
sUcWSWv32eU36tdIMolklV7rV3BkiAhpNmaBXvmH0WU8dRkiAi6ipUznQzIJSGyFnMLQP6ZnoALA
ZRxc/L6dbhTGmIv7gh4lH5yfXzx9/uH7PqcH7K017XRoXJTsKEL70+s4u4yFIpEVNAYNw14iHLZu
PE5SICnw7PdV4MOvz9++vPOtD2oh1Y3oFloRJ2/57nDYsJGtIrUBHY4HomyA18uZLgTpz+wSxYOO
K0+QoEOzr+R1PZ+hl8eV3rMTzRsnXatgTfMZJklN1caaO32zO//50JMC0HRc794Wiqq7behUgjXg
UkP9y+9fH/3YHxUstXzBlWZsRLiiIJhUfyU7LyiO0wUagnbGy3wNkmqc2fMbTSzJsBishJpr4Dx4
ePXh85uLr2e340SJnKnSi/0fzm4yWWCEBC77/y+6Au0HD/cvrz5cfHp3G1eDclic9H9mnq6mnKp3
ntx5O8sciiTUlXe+y0KtSrcyRQioQy40NRw99q9DoXt1KDgZUKbqjJzOWE6zdbcWmk+QepFl9+oA
daYryj4MASFIoGcwTXhw9fzJ4enhwXUXK8gE5oTIDxwPBJeMwfDalQfp8a7pIgWBJGCZLdfeEjcV
2ISZCjnX2lnyknn9nn06y+unHHi8GyvIjelP7WC/ouP4hgiyBzoxzXFU7QAgnJ8Kmx//UNhA0kkM
T8XtJFERRJUBNE/UwZ03HEpE4f1hvkAYX+GVsQ+sv97lpdaxSUNxUOkPfrBTQzFQYLzkvLd65P/4
Gjp5qthdcM7PiVOc1qLnLMII1W0pjE0zk0pmw7vfjIjNcuWnY4HB5aqFqAPk28PjJ/+svcR61upg
Y0bzWgyZCf2VxT7KffD+/Pbhwcenb91RuFup7x/SrAFnrqiCnTZqF3WSG/W5fLl+9PQn9DP1JBpt
VWdRz8K7HC4pk4HEOrPTtkH7HFtFIlgSISb5ZbxNxvAvjWWmacCtpeXJsNaCDA5wKhKgIwKcTg50
zqqg9Tip0l5B3eGd6TGdirXlAz5aUicdXXXdMbpeYT7jWt6+EjSGHCn3+MXN3gk+4p5VzmUNhtmf
q2mceomXfsx1c8i021GRPZ+2UIYYkIrrJiwpVCw9mF5TTC05JteAkcY+iWiuGJAIhpgNwDx6BrFC
kBRvHSSJm/347MnxxVghkEOiq+7OUt25YZOpzQ2C8X4aMdPSvk/LmvMXPm9+8Pj4JSrZzUMOGllJ
gZDKgVeIbPaA4guyRX/w/e2X63dnp2ffXyEJZKOEdNRENXAP+oY36nVhV8pKfa40lkqUNVHkOzNJ
s4EttMhoY5oKibWMvYPjLMeg8f766PD7z6SzDKkBZllQ2quLakRRYT6k647qoEiux9ITxW/16ZST
UMsxVHIu0ivA2LxDhbFBuMxOGGG7EECX4GsN8Pzy2Y/IGDMAoo7I3fA6Z0EMYmQMtczYUO/xCW3R
RFdzoo5QR2tfiBU1Mzp6eHn+9OvB6eebTNAJDLr6CSCVdUpmMSR1XAshnS64YcBvTP8Sf5E3SPqO
GoVVKPImxbNcElcgcU5aUQM7iPrxjpw+qe7MUVHO6SETxvNvR2/5HESnnWa++fnyW3z7NE7/jyuq
jajI6DWzynTXZM0JpkmWagFu1hEj9OZdah389u676kfD3aM0y1Lqg5kcHSCDs98Pop9IYz4nRL9q
XkSNu6agjtbBHvfx9cHHi7dvv3ep5aohx2v4G79KwcEfSo8bZ/JgMRHJ/4F8ken5yYeDMUsgWDJI
E1F3qdRQsauEUer6rx9fP4Pg17MXmLRd0tg72yEl09YCK2silEVqsLlTIzsTsvK9490o2Kl5Dg7i
HTuDgC6pni30SLX1fm4H2biRQQQPrt6/P/x0+OHr7avDv3EgSVfSy+y8hlb1ThD448Hzj0+uPr+9
etT1mbNvN7tdx0R+OI00tyyiRlAuvr9+8P7s+/tnh5fv373yQcV0INkWYdY4L31OJ6Dl+7Vjfc+c
iZzDyaEOcAwQh4Oqq0asmmKcN/Wmdyat/b/e7B89fPgTBcF1mVm91V+m9k0e6iGE2/2T27OXiILA
/l+IwjESw1iJ4kCIwzvNCEXA7VBdoI4V9J6HlT3SEbceUTM4/Xzxw5rp1lRN5RWoufw/9RXReF9N
KXQJoNGaEOtdC5uJa8ykZ3TNJWmXUXSLPgL3Hp6cvTsC78/PYj+6PkYkQxBIimNxDQlHWs5ltTYg
5B3C+u+6UNLIMYhLDdh8xvYiH0I5CkARLqpB4E0YpD179OWH3ylkr4H2biFGB5vjaItYxkMHN3La
0gcnpNI81qchGAVexlsPutNbKz6LgxuVMMWnbKmPq6mwgeElpNJOGNp/dPIxn6LymLZJu4Xi9SEf
xXnJI1QqIhgCwiQKMhSw+4ZBHFwfIiC4pS9G6ZvD49T2i5gZ6Jh7LN5fNq58T/mY5N8H33N3+eT5
y7PswmC2HYEGXKaRSmR0d/ak58mmXXzoDYXKcMlABHKZFefpc6g3QBVEviLleYVBgpGUJcNKwjim
jjammFtmiLcPC579evuk369EKNBfDExS07bICJ3Z7ZRj8LfLFpU5zqluf7j4nwgprVOA/6uu0cnM
aKK72VCabAclL0mFkWTtGL5JVMLZqtf0pZlW2jcEVx6NDRr/0esQ9hkYbO9lVI1XWXdKnxvUFG19
aRElwA/QLmc0h4mGZO+Yh9WDp8en/6NgHfa8arkoIVx1+NMpD+Q60ja9sFjgeAyxmgCJLFgB4e30
cHjsPvbu5ybitTmS9iXdnF5RzNmFZCy7R2JJy2IVJ0mYz3SMAc3LD2zO+YUU0m2uuROYNPgoNXCK
0g4BHOicNEpuj7Tp9jbQ/3RzQsW9IL0G3/zK9zO+BN0x3xUpmjQw6jGO6StBScBp3gs5mopjgAJF
QCwoPg5lfzn8uBa82xIp6vNIUlmW0b8IrUt8IF2ir9GT5/a9jjQnnv53YM1pR+XTN/RQU1YI2v29
7tfAtD0apiBummr75+k82j39129Xn+Mp6JdjJ0g1ovxRxzgBxdw7SOVVdtPyZCu47HQIQJOoTZMl
svv0Os2rDBDC/AlcZO9dF6ctIMITzp06y1SCu835Be9+vePpp5OvPFyeG5O5viMhi7esqqGlwvT0
KhpIYu/qqHOpZ8aIjDkrm3eqsWED79Gd8No5kfGxYQfMNH4XV8JcLssHb604LoKp6HumfHFxfJEX
5SO4ihKEgFY61ZkMOyCqMvmdfzOTElnPm+Y5X589kKFi1QAEiMa9LCeOYmlwKd1xG73Ldc00LqNm
qvENq3Tc0jXrRB41nXwvWu8obSoFcdVxiieqbXz556M3x+2EdpPU+vH2Jnx3BGd7Ka+o6ezqd/rx
nxqhadllw/D95Pvojd+5gPcsKnuLd+zQvvGG4d7vp5/yDi1544WubOS44E4ZDCZX8rQb4NxXsFeY
u4AaVBb4MaxuLPph2tfnP/B6AzZHViCHHWPvYJoL++7KKcERiFu73fsP3cbJAgVoEBykyZMNODKV
bLcvQHb7SffLfJS0KknjQm96R4//L2NnttzYjWXtV6mo62Q056Hj777QkOlMp11pl13d6RuFnVVN
iZJIiZSo4en/b60FgEdKt90hxNYGDg6GPWFjOCCOcDr9giD6CCBzWM9060KR/4vL5Zg2hPf3AiTF
NwfxF6EvE0Tu6skH904jb5OcJ+YSaPSiQeRHeE5sZbOHJIQHEYLBgoQMhBieR4xZ3mW2AxKpBdbb
JvxKNZ+UhIClUmDq0hpaiogAHfZ7SmXl1r/WVo+CebcV4iLUPtER1tDpEDkwtApsp1N5mRDyqOnP
x5tyujrF5nmaFphKIQ6PAs+Wb6/LaYrohJ5YHVUGTcn2EpVAn1SlYr2LVyUqAkQaooIMkavbdAqh
ZBfFk5zRJiG1pSogLZM028xGpr2I8c/Z5DjpVOL6qEZoPu3pEooaKL8FyqehqU4t7nTL9E8T8gRI
/Z7z0gIaTw1Z1I/K0YJuIDENTaLn1qA0z/eKWh/zU+DuUchDBgrWe3WOqZ748Cu//lidA8xAnUW0
seXm+/VcI9hhzPKmDdPA9w+70wxEPG75M8xh6jLC8UjeBeWSZCclVQBrbWThGSG1ZHwkWo+f5jmw
Be8VsXtHQg6FgUMWVmqpNESrm/T09zUVc+tE2G0YykAc5cw+VicP6aEb7DZdk12zczhHpDEdhJRE
Sc9Tcddf3IHQmBZSJtBylWReog/BaUtZc85qZZahSaWL5Kg/4FPn0NAz/l29HAECkpYQLpnenAGp
E26ehe6BRBulTX1AllIdyzPaAn8gN2nBkZ3QvVC/HvTTyGFySizrYhcNt3zyhEDnA0mmPDpGQ9MM
amOeWllOleA8B5brGog0ivC9FF9NUZRIk2vVXblVQ3T2ihtIC6Y5moG94Bvc7u0M0ePV9v3kb2Hn
jj0u2qdiquqAeJlTvSgnj4TWMdNsI4+yvUhOO5IGrM3zaqry12ZmxK00M8Eic6HdocrS2do6ykwz
3apWN0VfTt/JkLlS/a9D+mFrr9Sv4V5o3YbjjTU/lCQKpMvaX6n7FbSwfrXC81TtJqYngu5Se0iU
XCY+HUpzsyoML8hFYs2iCn11gF5+KUGkJFcgT3mbV4EEORZxT/an3NDrylqN5X4IrKt7g7zQCMoL
krND8oXKBwIv9wnImtzV5FKPLREqgGC+3AwVk16ywWSThJoP6oRpWmMpPfJkwjm/7l3jCxULH/nd
Ef6TIFqVBLpMx0lT331hE9EdcktSxsrus7zeSgjhYFvz6WrZqeEVTJGUT8EoiLZozA7znYfhv1tI
jJCWpRTwNFFDgnx2Ly0UN7lu2WcBAPi5+/iwABazVefAzLYwGlgPQp6A2NK9sh4yHT7ldeAtLQ+L
ikYRD38k4/CD1itLtWL8asDTu/QonapilW7lCaIFAmV20J9/9BdYnFKGAHtYpBjNf36u9H/sXxJd
nb9b6EPgiNThnmUaEXMHm7C+raVqr/fIIz6mvhps6SqwGhJrPY0jRGLURO85kJHExmlweTivBDpG
uPx6QBQGgqYlaV7wtLMYZ6tB2pPxwDWRPZIsL4vaeNH/VbGMS5p3/Vt//E5eP7QKGeXG1c/6IBYN
9oaDkn91BEC64/wn8CrQCz4+gES8OX3Vb47/B3Q2H9snGyFjAYLz/MvF7uT2JzoNEWIU4ncUnhRF
fhkLG14xI52liwpmDIjy2N+sCTYwD4PT+5CjQyFyEwunUkqzxp0C8yR5yR5pJcp74OW3pIjQwcNM
KbWQWqvLa8RQdSCqLoL0f9r8yl/cns4BlVoWZCYPRK8lC/UVLCBIdnzi+L9MdGgVZIVykShpXhSX
uCnPNgJ6zaQZWJW+6Xp1KEkgc5KD1CMSLg5ndXLKV/R51DJTBTghdSUaPKZC58BgTl4gCe6XFZvm
cPLYVUU78lqKIIWAIvN6/Bp9q/h8fDX8weavWq3ytaNtFlnpZjNo1W8m2T3N40qI6vp1UvNmikhn
X8FuH9W7kJ9O8ADcvRGwylJO1rjyURaFE3Zllx2Usgn209QJDDoBJcoScndZU8s7hOx5ZB+lrBxn
Vact89XVRGbMmhNhJwhtuuyVdsohUXuNYKWusuxC9XXtJRVmD0rfdUAklo7oUdmQilgpbi+4OcXk
Cz2F6BcW1OUt7gL/yer+vmAf+fLyToTJvgynQslL8nzmNVvy0E8WgVJr8kekO4LNcwIvWhT4n+/k
1GCk2Pee8ZyfABnf+/cfb7Q1l3rSZJ6+me3Ot5PRbHlxOIEgUmg4FXXqklzSqJxEGgXca6N6+pky
0iQQdc3rGVqN0EcHz+PTq/cxxShzQixs9BlIYl1m94GSYihsifOYF0CQN4Rs9vRTpE5y6JlPc4Bs
UxkzfJiMx8pRbZNtnkwFZlPBps9G08OHHXB6mI6VEx2N3G9mk8nwZjnkFKU3vug78pSFPnCt8nl3
YvOvzYvz36GiCQgtkfHiwfAOdbEK/aOIqiMEObZo38ZJANLI156Ip3kvSTTucPDWyz2Se4e0R3yg
aN7RkkgbnkL8UBTKJ1py1PM8SYTkjHD1VfJWlEs38j6wDY26DnV59X7zY/ivE8Y8bsGXu9hl8bib
9EJ6mQ5zRaNhJoP240nfP5yuPvAwnm3GPTM27G2QkjQcwm6NCz6qG6h340x4GMwLDE0KnonEcTjc
NkjLEECgGxeZSwmZXASmhHKfRNcVYQQklCXJkqsuz9hx4imNoApmkSBUTy6i5S3GRCJAD44AWhKt
acyCL1ELxkLxiBtc2YSKjjVNa93gNXMxb4Vdlc8td8p2pw+AvHmZJDtNeTn8pThVwVaZdwhAnIv/
/Wf2/MtP8KWI5M3btWpytxaBpJRksZOlgrIYn4Me1Iokl1XRat2hFC2018B/YpRaYyQQ+JR2s9PP
cILzsNUKUl721X5pColiHJyoLm6VgTo/RxzgWdYvGLjBs65RXIbyWXEbQJvpxyzKMrLPZGsdQ4mt
9mhdXZQMF1hnXhNc+hgEqbc/4Uvyn9opxb5DCiRXEFcU1I89wHb2d3j+/IuLodWdVyjAx9ZoWcoC
EmifBxTq9ChdPx+sHhLFuUQAhbn9aTywTqR4kGwNyhWKh8ZMgUhngGyZS+tpAPatLjypRRjD7Xd3
8+MtfFSVTPRkAXMQS3bR/oIHLM8GW1I1pFjUvHB5e6axkAwxpNlZCh7zX/a+QxT3LujpbvSRNzN/
pDk0BJj+gYc9ocnDR35+lwS6GYrzHoHy7fRQHvUzFtOqsk/KI3pNMEMoTtn5aOz54mk1v+vdXx1G
Fll0jxIYevUzm0jybtR/QnF/7FQxJChvy0PVcYPcfw89yZLCVJ5L8enDvMYrKqJMrjccvNroCvsE
6GMf6+FTPbBxaJGaIr+rnHtHoUnxWMX/aHSxf5z5zI2jxFHDHdPM2EAgSbGYKCa20qY+lrVBdJks
uj9WIxloFhmSrCooj9QoLgicKTbdk+T18Nv1MSMFwaWrLO2cRlxRcZjK7K2V4NEo+p/VAHWyrFlD
KcmZHTdzEz5CwDfPDxeb6XS9qFcKkImsEbiyR0ySiTP/9flosPBWrIZvmaXyIaSXAugVHZelalaM
JPD+h4cnnfAHbRD6xfqREisHUu1shpdMr+rgLgKSpXpklJWg9BTM2ykjx+2IehbM/zYcBNe96Bxw
yHEGbRXZZwK+vZq+i5MClIx1IEdkPKhcTn6iugw2m7vZRwhRxKi7MZsW0Y/WKxAStcVlbyONpecg
gUw1JQGePsLjFqLKxd7B8Kba4BEEKTNUj2PBe0hAnoF7BCjywq0ySFdkDKSEsgTKD99JnEmEiSDA
ziqLhbfeIou8w1ggTaaLOhhNRKk5Io1gi73aVcjPH9Myj1TIG1JHq4AEehJISuQUhETPBjvz4fZs
p3kJr7SEzBoQVl6U/eQfdSDeiCz5wDGKLyeXZCGkXj8hViosmpLH9Rk5k6CnwYAJta1Qu5t2KIeW
kIdnpYY0n+y23spXH3vQIULgzuc5P5XoXBlUL46Wn1yIDp5eXZxPYbf11e6PxQoZaiyV5X4zGu83
13eX40tNDey0NLGN8CKuyB44zgtbmIi/0stp4dhBWu3zMXkfiObwJLntwvNW055qcaURZU6hzJlm
yE5Lo6oZt5mm+9YwP9qMjzYa/co7ZZ6tqQI1FC2PWtHXaBNIUoCE8g1GIvQtZ2+1pUxSNRz24tJx
UtX9oax3hB6Bttx7CQ+BJoIwgzTaeqpmT/+w88DD6J5yeVcBBJsdHF0qwYa81XU2ON6c62Z55+zm
4m23ImllXZcImgtsteVOXaJWzswgNdXUu07MdNJvkFCnmJkooCBIVPQnygKUQCKy9WexUJ8IbLSF
J3ai7P6QRLBQku7/xHkDNGUTrT4KacRQRYszaKQeCQdHUu+G49345rJ9CmiGIwf8R0ASiym2aDUh
kdsdnzvnWXzmCSmLGyKRs/Cs+ydXw+Od3IdWYmRRsvZZ8tGOXhOxOe+u5Xolz2JQuF8IrphTQuiy
VVOkqVhE28kxF/n2F956qovDMBI+kalY1ohFhlDs9/Cb/u0H/otvniYGhv3AhGKSQl5FDgkNN0er
x2ozpEzQ3TyLz1gNWz36xdHS97FFb7ZPw6dVb7y8/FkHR73epb2Mop11haAouSicFVPWWT2fzgiI
toJk4MHXoS+ta2rMm1FvuLq535xxsE/MSzUyDZ/LII2awjlC1jaCk1fsjLWxlVG0rnkoPcHlHExb
3pFTCubKUkTetJTkRZXPjEAjnN2Y1hc7IhgP2SEbDHrLYSVy1c8eQOEQ3A0CZFbdcHjNezwFZqru
kTXP5VX6+3eeV8uAj4dmwTMttvAvarv7fMRvqyq1hqhVgxmWgIS4ACDQP84/lgcu0MzGESTCQkEB
MGU97S/3q8fFQKfUUGmIAhSnxWapFhQjxGuPelo+Qr1Y4VApJ4IgF7b28frtbHgEQ4sUj0/4jTnh
spdQRv9trOTrtrXpyA7ZkpKGv1mNx5v54KrPpqUmHhJMy4HFUxMXtsXb0VOaasmdLY+uBjo07l64
P+mCxyo1/vF4WZa0eMprwDnfXMH/Xu9kcvZ2uz07xpEXe/sPPyDctEubO/zLaJG7VPIKb1lewl13
qf/L38fPH6G/2xmillt8sKVwkySQGFOiVlcpNOlE4ZFNcfEpkuJsugWjt+qNZvf3HKmzYqT5O7Ms
BhFJlLHxlVaid1kl4n+Kp5De/OHmfDi/fP5JZybrYcMoIcXaqJIMXR4eTi/1VZHImMXsipTq3Qiq
NxVzIjosoTKygMOUF1cYkURnIuLgGIh7ys9qjk5w1oGcJG3fxLYgZ54GQGUS4AIwOBAWFGnEA6bL
eZCtoDCsqbEoo6mcFbmutjztvt3dHZ3fHk0Gur0SvtuKU0yyg0C9lFcuD5A4UC1Sshv8hB8iUNfC
aJpal7aXSQ0J2m06YwngF/REgUs802phJNBfZOMYjMxEgOKILnElH9BoYgcqpQjygqQQZ3vxWvIE
VtvWifEaPSQhdAt0PnqoVlRIxjpbS4V2T1OrRwNSCSZeuWYxhSUdhYiaa6yLFTACbaEzsI46Uusm
NBGXw4iGdiA+kiB52TJl/CS6IU9iBT0n4jG2pGsKVX9bpPUSCU+1xU7q/uKJnYsst33ufcYgU0Oq
cj3SyVjo6CeLGfVjnzSla5TBecorBXrrA3NFToK7gvjLAtQTUJQdHETvbX5KSuo82OKoGXoVfQwk
Ewj6pmg9iWCTrgQ+yFBXPIUCSQVpCTURwO32pbG0HaoE91ZOe6e2Je9qAFnux/fr/vBJo/pOFogs
gXLnYajWChp3PWtZ99e99XLw5HfScJrGS2WvKyKAQUA3/ZFrKbJ86oj0M8TYQmSVFsve9e5wHzJL
x2TFrqlotkXrygTCGskHqZMrqxb1sUz4qIOGiGfktElrEVg5g3bW6FM2BuouOAkJdhc92CnPS/FG
5pMp0p4M5BEpnye9q6fr8xWTORGzfsOT3pNSuGuELkl8sFJ4C3TChpZEhKNBs0PS4kmZPw6g5M85
B27n7jXgVeoJbIpoydJ5FuSEtkRaQCS7jpIfmmOnoCp0fDsita6e6Gg6z2HI/BY3a+2fsAxjaFkQ
VWkXw7dNV+cZow2NymrDjjU08axcDc0DyxaWBQoa1UBd99tAbNZrNl4jGwU+rb/Z/JfPitQBgkGB
R86o2rK6pUskZNxlsnxkgFfL3ehNHEDCPGAXoRSl1GkgzSKlFU0Fd6t3/6Q8MqkhdIq066Oz63dq
3/7o9kzfTiXEhkQPSQEhVD8erx4ttNZi/fI4EwKaRlQ4LKIMsvk90JT7ZnV9vtmO7jYrzcYka5YQ
dNfOlYRE6QFJi1gkN9CP9aJDkVC8RbBanMuUmNiQA6PjvNn7BxKrYlMBL1S79eLdyHQp0SvpyUkJ
5da/mFPy0cNmRk0R+gl9kMoIZuSsiJ1bn4UNHR8n9Gdn5bcfMkgBkeNAGORhMN5DFU54BmfDRsb/
sLiIgVn/Ss+ToUmCblKgCF6gCFKLPMhcErOLTPHVNelUqirKWh5owsHcWBFSRnuaqIv0Y8qv2WgB
MVXkCSiUfrMfba/P+sPzpQQDwl6u3vW5eY+1JtaDKGp39u29fp9nfP72oi8EskB5lqxmz7Pz0dO+
xxV1dgNf8FcROLg64hNRFZyLYMruGQyAyJCAZJoEbAgGOlGQWO1MH4o76wgvIvDWikh3fIGMYd52
0vSTRnrMRVLIRVeroy3De7t4XC1X0/XPmKnITFYcgOqMxBTZoQcggRQATrfmY9rdLiiDnLE1Iosn
w9CMMcXLO8xn5Hq0g8B1mzn63WDd57IDw/j3Zru9frxZDAejcvVSx63zyFdXf3efmeS9ma02u6ft
/G6o3JCT9fyMLvOLu7un5XT4s+70ozvYa/oKYk9/8tvePxuarqof+ETizOEyfhcmYDMEFYPcHd/c
HAeF0PXXzVsm+gveFPTN9nY0n18Nzwa6hzBk9BhMlQTIRcFvtnf9zfb2cjV0JlkKOhMjwSuRJlII
KQFDIJyf+oHPxR7UZWhSwrbygmv1vJbuw16FdmiPJtDD6IzVDulCyqOfPMnzBuXbIKBWqOQhM8Gv
phQMgR/D/Te9m83tYDKZDcQbQiwisJhD9YFhjNsdoFe6oaTYVN74fMkPN5H94VxLBTKCLZ9UlIj+
QUA5i8rhI0fWt6hRUyYUTs6Pf/QneDTMrMD2JVi8vLJMPMtnjkl02P7nG9dIEPDp5u1FuSqu0NSU
TT/TPThovaesrBWAUAwwbpx2bBDIzi0wCGfkMYg0zjvx4qfWsO0To5u5M9rLwzDW3h1ih9zbl5d9
rHvoxSzX0Tksgp0JsBBE3281g2TuAkioW1B6pi9zHac20caOD0gCTSOl+ygpanLt7XJ1vFtrVh2b
AxJxBClmR6tkEhL3K00ITG1AyGjLks7GigPpg3A6Tf/AgGWMSIqSFeyKKnNygpEKbEiifvypt9LS
RwvJk2gdgPw4FiDQlik7mLp3rv56TTW9aCZCKuuM5CK1QIlw3fCnDBLjtNAG+TpYEpIC6TQ4MFMV
Ht4pP2oDTFEuOKufFEMaT0BkETw761T8dHJ7LQc3OYBUkkwgrvgAyjFLqrZYNbqXMzqVvHVGGyI1
umJFymgcWxF7o400uIsExug2QjeEAjzINRq8GQ3XV6th7xlzYpVC4KyxiJnWBkiMwFGE2MU8xYeO
XBB9a0F9nv4W8r2Zrc+G4/PpZV8egEoqA4RHCYMkIkq1QPphV8XdonTitbFu8QsmE4ERQLYErq/u
+ssL1yRVRqLj3PzyZr0Ynp9NJpceJXYsxcmQMItdXZ8Ozscs87sltA1jA6RJUfsoCz2PjgRRg7U6
A2UhNlS2QxeUWJKxfNyYWR/CB//qJON42JvFyCga9ExieIM4xRcHQsqIWZOjpBQh1whFAib8zeji
aTC+uJ49M9tTP4pJS38Kx6xQYp0UOHznbW5wfb6f9Nf8qANUqbfe/PUv//af/+/L478v/7X5tLl6
Wm7Wf1nfX3/aXKzvdv/x19Fw9Ne/3CT9/T//469TbuGdj/uT8WI27y9mi9loyPMvv/54sV6SffCm
N34+X61vVs+fyuescQQq/SSk9cA5NIPjGkNpKoE8DXog5FUylGV2ckNcwez1m+KUxf8wL7Cxsxp0
iThvDL7wa7Q8TPYwIBRKnaFcqsWDUTb/oimNomCe7kYLv+xU4mlc6WS6B6R/aphu/7ewtBpBErC9
bhrtImQc0+fmGRGLjsjzqpIKkwlwTNy2iwzPg3DNx/QTKsFDxn9ZMPuhTQEl3nZBqdH/GwThJaAK
oqrEizzJYLQMFA+eSqhBr+RWgmgjQgySIAmtckwKOKYCiAQ24xPcNhGlIKZTLrvPNINAJ5Y3b5dc
Ce+5H9WBYGxr9y22rWXpgPqe5frqF/2vq1bdxqVBpBAy6MRqp1EeFELjNAV4uIaePvMWtaZATxJ4
O11OGsWn70TTZRACxb+CGeZIpxW8wqCUcQnDAVLOAGVjox7bQfrID8SaRIaFl01JWdfql0SjiHr8
JhMPLeJ5KzCZ4sL8sTEY9KXsr43BZDCfj8aT6WQxHo1fGoPR9Gyxvlif7X+KMjHjRTvQEYxqFBHY
EPQMFWkwCkJKvDyiQar7ePhkfPTt4+1p2+uVKCHd9RorSZDVIyIs5xf+EYnkwg34Fl4GByaQ3qQk
CN/HXL+9vdNNh/AmHNL6DpQlItvu74DKQh9x8yV0FzQDgGFQkJDfDII8pP0JD+a/y4PhZNafTgaj
6WD8igfP08n+7P5p/PTTwVZRf7lbPybVpsog9tkeanVbaWCYBmdi3uBJmEYKbAkO0lhHBvn5nROy
WCK93oFa4EOx4anMi/0FRavnHoPwuwrvs3tejIkFwFDWs7UYsofvDge1eB7bEZtB9FWIhSkn2TxB
klpHkQW97K650YYfNuKGx+f8xob9QJSVkJUzXX/ZhAbkldyQEqWO4HSsH2JDGuvGPGcWTsasIaPw
zPnt1UTVgfEdIlU8RJeF2xkXzHJy1f6m8dWbjMwB4SdS9n/R9+Fi+jv6jqLP+ovxYjScDF8N/uvr
1Wa9ub97+BlBoQaJi/eyqZORPIsbpEtQMnXGLkS4gAcpRHIiaWWsf7E95s0iPUguoIdUyvQ9SbIT
2vaiQOoTrIesQQ4/H032PACqOR2RJoUoYft+MDnlP6URkGi7mqC8kLRApBekXM3UBJptfX7m3YLd
xJts2TR1SRqtfZcSQgou8bdRE9LRg+fh6UCCWwybkRgzEkEi3BmbkViiZZmTJMmid5CCI9N17kJO
DW314xqe81CWsRzkSXmMbXYsqClFkywdqjtFdZlWuwlOT0agTtzpn/NnO0ZVuoLi9vpRfzr/bnZ1
cj7XrjuPaUUeR78C0ZEM0qiJhsrP6I00j+618ErnyJYUVIk85XP6YqbrmSyUJooFZF/e2zdfzYzJ
FKWTltmKUwoKGKgi/OlGe0qeDMZWyvLbe3bGeZJFBcpDE3mjwcx9Mhj4EyRkQCN6vvqWG6zYDmcJ
/I+HiOF09jtqOxvOx8P5YrpYzCdS647Pvh0/Xzw+L/qPn1R+VDdqEdsfXQE2JEqRlMX5yeqfQZFz
EIT8fnn7YTj6kAFbX1WRrNM6yGYEHS1Y33+Lv9zVj85h23jDSLwtOq8lIFBdJNGdnFVCU4XsQJWl
P+RXwjm9/vV+xE8QSbHsaxZoP1jlVM8avEWFq5iUrGFCNWnFrKpnQ3gAvttwBEfOu0qvRcu/lqpV
R6ToCtqArEcnrJTEDtNeqoxk1wVqlKJphM+DIt0JkXSkkaj8RYSrCTU4v7G8+WbT8w3M9aYBibGl
E4g8BcZIe+CIv1mURe4MBUqs7dEEl+TWFJBEA1V6fURK3mqPQNrg5DY4lkxFIzovl5RyxwHFOncK
s0qk7STQD4YWay8xlbf/bnJ3cv6zMtdhsSHqdbSRboORqXrGlMLTP9axQf/roXExWCwm8sFG4/lg
3n+pY73RdHaxHWnRgpGvDY8618HI598pB6ImqFZ0KHhGmC5EZZb3X8ZXR31uIsqSPNrycraI+EkM
4/6U+VORR39o0mQxe8GCHZ8YQSSKtIEQEKtAUsDrPkOED4NsdwZZWdwe7+cn/nB+c7y/PYp97Lgx
XfGJgIg1VViCh6fVRY49hCE8/GOGLOT2vpiajMfz4XA+lUc8m89n85f8WG/Hi/18s57+kEkJdcAI
6oPswF1/+j4mEAhLgPAgcPfER432Chi9b48uNu/6z4x+dX5ysHNQXMzSVfQ6KJXwgjW2NTE3KLzM
jY2NUjLJzrC8Wdz/gP6HKSD8sFcbF2HD583lR/7FAgQRW9glhuLT4enDXCeJwfv9HzmpgkmIHai6
vz+fnCLx0JgQYofwf0zyweArHRDNx0PWh0bj0XA8Wryk+ez2btjfLPemOSoQ5y+UJxoyB/K1JgQN
lRutn06nO3lUkB0ugZAFhBEFRKqAHpAaOgeZP53ZZrfVj5t6sWf0A+bE8of2GTns65AgQ50fmpNG
2CADwR+PR1st+oJ2IaQnGgh/4AE4oSEtMSlh2O8cEBCLsLlPH9bvYBUofHme7PUVOwYsNgyGcYHd
en4ahhGFnH+qJsPxVzybTPpj9pb0rz9iEv+SZ9vxw/r8crx9/PkwfUQNukEssDdd2OFotOrg0hvj
rZg6WMorrzjcGBoESB56Z4df4mLNTFUNVl+fsop2WmxSBIlqk65R1X8aprtPPbEdz3RRdoQtrQES
7JgHrS/lVWC3XcHl2kTogASECokK7CJxByJppHeFTf5FrDC6Lg3PThx+QZFACZldhUgg0eotRPwi
gTUtbgJpyJpdBxIQQbJGLrWg7E2RRMlIqCYdlGTbcyftdEQub/OIcT/Z8ypRZ26ynKlweVH1kJv3
U3U2ZcibEp2rleZYinflZEvpVJBZcY4hxy3hESqRAUQI7rntmZTEqgLCU2CsGPD+G24Z+TNr9tVK
Nyoxm4yn8/FsOh5Mbe06XvN+e/0wvLw419WQUofDZSDEYtRAkFtFdRJV8vdSTzZXH8YfECzvufAs
MqZ8/rImMrY827zryhhSRDQSVYxYx9msW6adne+yHgozfTQDfkTSvG6JxJFA4LHvdAVW+YD6mXWB
EOBKLFa5rid8CCvAC0PK4tfl24uV7hQJU2Ky6j4PaQkYLQKmgugfc2e+kD/1YnzH1eovBmMWJfv9
wXT6aqwZDQb93XhzP/j0YqUBWYC8ZX0rPKmWKbyJLQheN7WJMQ3xiB/IAHS+O+n9NwzSBL579TGs
qa6Y//tH3liMDC/N6LrDRrGkunAYr6m/LqDNIkmfm0/dsDSYljqWdgEJMVK8mSgIudJ8FZej0Hkc
2KmXhOePk8V7LaPgRuJMkgITHu4/3es/Tnb9mfjoEPIMf8uxhQh3RmyTcv3xcVe+4UxjgBRYTyuD
hm4gBEgGTNfLqB1S1a64oWTx/8whteiLsCdSn1eSqVg+uJ9zafvlEYnIedZX6hCjbkKcjCGV32pJ
PTVEe508vfwwPS+jQu0D+RrXVVNtenE76uEDKqVLwLSRbEHKDaccg8r4QC/cfoMQgbwprPSSvJjz
0g+91VnerKNLG2M0Spx/c8Ohqlm5spxxgsI7a95Zg7E344ly9XLIqGzjuX7eF/1nYNLpCJPPQBT3
iFaTWoz3YoGCADXLTRnVqVWi0nm51JSpOImZf5S1+IxuNIHxoEGQaoZAY4BeQYwRJolFG5zbjAxl
F5g4D15c++OjAxpvuKSY9uTzeYZdVLwsaJEaupT2KtfhJu1QwlwB7XCSbBCi0UWl8MMG9yf3Pqrz
mWf0Nam83dyDarH1ul8BQqSakTK0MIBtbJt7LKdhq4lDjm6ow2wGUyBUanj9ZosXMu7yZCdDnxgQ
QgVCzQzgZEktzps3A0OqslpOpH7rlzGEYtwWqJrmAzOxJGvpZ5WRV31Oz+kunU7OkiJJBqWkcKx8
C6IRjUoplzYGkqu2V83Bc/9dakEc+kJOWguMNwTeRAt6gBfPvDo8vEL5FOgOgn5cXKuQ4krxWJMy
u1Kb95u9DlR1PtltK5eUTWCo1Hthkz2foK0JIOQBphVa0kGiSQrk7Ei9KkauDypavzSsyyYZkq0M
ekZUwcdL9t9N7452l/6miskEty6+z9iM0ScTBhEzXz/lJi0JQYCE+lDb8uRNQP3SOMqIKwAE52mB
GlCCpiNx6PRSrkPyNIc8Ks8Q7VeLqZHXgMHLkSE/UuHKYgCtOodq2vpVKggNcBKV2dlcgNpTVqAo
o/dN7xNRHJJD1bUJ/m8QglQ6USCo/Rr/76SLWvlhSBONnISwquLU5uWOQ30pzxl5i6a0BMbcejSd
SkIPnqsW8ST/gfSpIw9KEIno88/rf4EoqFZV6YdpsXvgZsAlsUqBXebbI74jbglOIzmVgZgi9X9L
JaGEzvq2qytkJGf6oCklg7KHXjrIMGtHJz5Eyi0kaqTgXXIS/WN/cfHVEvhsNhtO+4vJsD8aTReT
wctp7mi1ni3Hd9Pxj/qYj1bQQFoGpDFyHWbTj22VjnbmICJQ/t/V7CPDZhwDoCeFwwcNHwziwDJc
1F8fWT6MP9ygguP3GR3kHWL6Fv5F93JmCaMW+9UgRmo5uPMlMHen3Nc2ejqdjC/fkoy1wVjEoMWU
YWV289G3sSixIloNmvX2b6OXXR2NVjYIgaE80SD784UwfuH96pj/BGgC+cPAP2bCoP87XJjDhfmw
Px72h4PX+4eYuqtpv794+FG3okB5arFEPP73eisszIh8JKrFuMSBcqQMyw8/EImHJZbwkF0HjTz1
PgNwHs9vvSSUEZ6kw1juQTrjESNQQ3af9988Dk6JwyUeaLDRyVrfnqKhwntcwMzFLxf+MoMHjBCw
JLCLwA0SsVkklgV8mIbpgguBINfnR5vxnbS38MZKCj+KFaifbFrR/oQv49/hy2wync64Ua/PeY7B
q8XrZz7I2/anZ/0fXywCQV6YkBAciHIAIXacZhBC1KWrJHA2+hWnvJWzmP3Wm3zh9w9IyTxD5Tz1
9E0NCth/4HfKvFDTSkUDM6MQfP1TBHZg4ajYhPMFR195Xp3lcPKEoS8OSMO3hPn57lG3JIrvuY3J
ay4G8T5gYrgcqLz1y5nG7sZ9ewBwnifSzbxCJBqcbBEMEpENUso9LqR2BUMrhHU9F+lg0AEiFAoX
+u4c5M/kQZPnF5Pr2Ww+mM7748VgOJ32Z6/kYdbbLc7uH1Z97s0Tr2AUbIRDwKfr/zmb6DxkQsQh
skAKXNN3rJEQ4kFILSkMCOE97SYpZWxudXXf5WMuGvbZc96gzC7ry3mSZm5jdCe74/1GdjYBUysu
r3verK4TlbjaUmO4gMsaXsDTIK9g41HSG49gUPDX58+YGfFJZvXdZSbkOfJ2AjF4nsIkMkNOm9Rl
MuoCD8QkLHu/ZY8aHBGoO9Wx14JZfNFHiBiGYifqeB3rTS5ICw7PgH8sGKO+dk1eC8aMEyD9+WQ2
Hg77k5fD6H5193h+fXZ178NGSy7522qvSzf9ZNU1xyO93RU1BsY4wOHYhw7iE0Kk0ui0Pk0vHeAb
CsqOkbALQXoEBki5gSC5Tw9hUWU63hy5kb1gpl0G7Lp1UAbrZjiYsqDxk//aXB6t/47wZBhAnDSv
M9Q0jb1HDpbBSiwIrPTSGuYfNFBa/aV/r/U0MtXVz4hSk6BMDpRYjZTqo446CayLepCIrhBofAuj
4cmNelOXPtxT4vggjRJ0GWo7h3PqZf9MSUZGsmIlITiwG9KeQC8tmCahRCMJCO3Lx6efyUuchrdM
O82rlcfZ/F9ODrTL1zcaL+sZlKYP0KopBqQTFTsaAc6XMe+sCYgImbGTu89aniQaM1l1RJnKJIj/
coD5d37x4eoD/zUHsa9qVxdR43USCHisdes44yzrZfVTA+qjBV1IlGDLnidhLZBobHi5lZ2ImtMZ
31MfFZOYFpR2WPZJR7qBJNqLjvqSNlodPT+wp5HcJPdujmbr4z9W7MH4q1OEs9lihEPGKREeTkev
FHs7X86Gu1t+Q0XLqcgTNaN8WGbwydFq9RFp7IrlK+FEsiRwfPSGXMUB85ofMcTid2TNyyqSuOXx
kl2bFo0MoZTIVl1w0haKhMsS9hIU1VHeF2N7W3OKeJEtoha2kTj/wg/xmrs8CBsbEpNcvuaoAibO
ZTZaJ+gw0olwxpksXEqs8yhNuNpJoWrieIqk8WKdXDUxiAASBYH8IIF/wur+V/sas/l0McbNZiY0
WEx8oLS7r7FfP94tboax4bC32lbYS+zm4mg/0sdrBFhoU86T8B4ok+LhPNa8WqFY2nBeG3JaBcXU
wrYY3FgU2z1JCOOTzszY2GBTuJOFm1liaIHyv7AXsKkL62fLdenFVhaTEfVretp0khTUEGayFoEF
YEyF6jyFRS3AjXCs8qkahDADSPgTBrw+jjUdTDiJNeXTifloMpmw5/pyEO2dr7aX6/P7h+/Lejts
hrBASA7ShYlCcBJD9lf0DxcOfjHELfb9sKhMGpqWr8eijVK8BK9PiiMy6QQZeHMJFm3QfzElXIoO
VqPfOSFITtQtOkrxGRSIWoPFU48SJQu7n3r04otMcxpGwmwgWlMnvChoN7BA4uU1YOZPMDOMrSoZ
7obT4rEVVv+JSE2tsVJaI03zQILDA56CR/PKbKjYYg6CwwULCJkiOarEgSivgasg45GglPXnQjR4
NWWzEC0w1pPBGH/sqzN9++XobnG1mj9aiJqf9HT345NaiXkmjc3w5bPmU/GNEJ14RkhVdiDrz416
UyByEwFBIiQ1NstBeCrmVt8h2Qo8xYrD1WSMIABbQAAQA6JZOi4LzHViBbfRVGBDiCIHgeE/eFcQ
YLAkAYZ09Tp8Na/Fn8rl4IFijuy4WMVJkd7qC1MrmNNb8R2jrvfJl3CkJPyJ5r9e/xDT8KlHs8V4
1p8NJyOZ5o7pfX56upluprvH78soG+c2+m8zHH2PsgOJwjTvs8mbrd5guAgvxFe2jxtjwqS4eeFN
cXe9NmU9btrd2BOkMMnDK1eswIyvGMTd0E1Lm7fWVr/DFM11t4/H68sjbG/8LqD0zf5WoMgvlUyy
YIdf4VGDQaKPUcQ/ZsrrlcHpYDFcsME/hzXD6Xz++uDeajJf3u8vzlidyUfbVKV7H/gHA6REdaYR
rjw85Kd5PQZKzbwyKC7ZBZJGze6O7i65JOyF3xONgtYgDX7NA7hGIswAxqNpZ6tRAtKLopzthcGO
wNPlfVlZEIcWvzVtwSIGL45pG/+CiB9NUYyv5x+LMczqAvQnzK7+DweTkf5Xp/REfOaR8xHXFAxw
S8avFxq266fe9nZ/873ORENsaAyT8TpARNyNb78CS7i8m3wrma9LA9D8/PP27pv5hAWk/c2nWLiD
YiD9BwWAsnUcjSZV34X8874XEA9b/bx21T95vn/+kZZ0R+GoZGShv+xJTkiKtARJbuD8Yno0v/yQ
Aoi36oMDqTl4EBnlGd/70ks9ZOW8EuJycXO0nN/o5jkVVz9dbG1rSKGTvQXqI5q+UkGQOGpEJYf+
TdnNZHJKHLrOt9dXR6bBL/5h3a9bqGJGrK6wSX51VsxTuMFxcHYYrQaUpC8eLx9ybfZLh1Gvrk+e
Hh/eTu++lAlDDBbJMWSxXK8g+kAKLDvssirpSBf2VYeFDE15mv6gM62oFNKFZa0obopexjPZTRm8
Nr1yDSAvE8YXX+JAIRjFR/LiADjvhlDbs6PB8EgfgOg4WkgfCEXSb5AXC1n0OYYhTZSwektBidhs
V01ieliOGoRapBImZ9vT9Wb4/SWLZ9TA5L9UuOUQcmO5V8b1GDWh5Iz9ZEzI+gyQxhXWqeTb0+dL
/Q4yk4Cz/dv5fPxtGsvby/veP1J/2rm6uD15nD+8E9eXl0dLztyejDcXf9PifUpP0cuLM37PVyc/
Q7DQRA3LxJGeidTrk+l++GE4fD7SgYlUpLrt0Q57pwTeIVBqoLdk9nzA5YkKadEHEFKAvN0QvdFu
OgnZeRwkEDGgX+AEcLvBcAC0nqzIg+QI7idCP6eiwGph/J/eUXemSIHhZGjsCh+uF+WWB3FcYv0F
AVPFFjOQw5oKhr8sqFyUOZaY0bkugtzLyzGdYEe4DjsqqoYm84eVUX0AV9wznPHNei4/gGBXgP/j
C8ys9qiai8bgEuesuWgZcQLlDTC8t9WQjDVEtQq6+7wcnP3j5obRZfLwdj5AMGFWW+HXnWAQtEMd
ryiQtDq5WvwwX1+edjWh2/P+RGKbl7/mLczocWq4jiERTaC0o0k1SOQNuLk/2Vz/FhqKxXUmBB7j
QkpG7Di4lEWt8Pqgb8paVZ2WpmlBUi6w15/+bTL+W4rf7C5/2m0WZVpFGmF85slTidhFeFiNP4Qd
cQ3ggixXE5q7s2/34v5BbOZLvnPPmRhOWfAuEd7i9cB+jyGAGdmW02DiNOub8BivIo5ev3emnx/D
/U5gbk00DMYDhNnFsahT7YN74RQy61AGTQr11K3MD89WXkT3tlpmguPeXs4LjaB6kMvt5D3/ImmB
VAYSYSu3Nab+1hAQAi5M0oFp0Yxr53iQSEPibW75zIcHJWIHCNxrcAz0t7/1uakTycbI4KwwTJMY
3wWhIrHAPo553SxDGHgQqZARuDps/KmB9RA47th2XC9IDlHXw/GH0Yai4EBv8WG875089K++jPts
ViFUXpuGiLqH7+5+fLK6G/ockefUbYWal/V+vQ6uURBqhHyNiNJYpJjfdxdncqCr2D7LoB6UI81U
HwNEft5vEqSmwcBU/nQy3f7Qv/Dt/Ic5w86MhJeIjBjr0zWR48CweT0/Pv8VtMTcWHBaDdytGPI+
82o6F1hWjqIMEmObr/n96nQ5t8dsS2bQmszXFpG3kCgQ6aYOIBsyQH7gi1qZySSIZzUgGeCBw9kR
dzpLbvbfnY3fla0Y4nhsFPcqUKKKZtpBAVGeViriRwPLTuXD3fhUTKiDQLiuvpKaiFiFCOx2fP5e
JwnpPMUUKtRj4vRQZdf2jC8fTu6f357pgx7Sn9map5er09XVt5m67R++W3m6xicKravqZF3TBE9A
EUA0keKZgqcUyuolkbyQTEDm2LrG0cs6OeZHC14QuPyGopZiSc9TilLz5tbdx4vj2foUKoqQ3kDT
hUI0EtoGUif9pbN0DTY3KYUmdVQLhRpMXp43CjWEWiJ8pRaqbBxTw8/z+Y1nu+l16DU/PZt8CIlE
H2/N7Tj3tbtlEMsacaMKGWhKqtlcjD+U70c8YU6vKJNepeTgonMobEgR0BZ4ILKsjw1V2WsnnsCY
G3uFTXpR6v9eXrmxhcJTaiurFQRCcYExd3zSRrSb0kZJjeK/0F7mNs2WgjD3oW1lT1yHLOAInEzY
nfkXDeEHcSAcghdhT3+0OsV2ih/tTr2qrCKXl3zrNNe9XO3PDodfIEJ4wUltb/W8OmiqIvpjbSsl
hPYpNVSH8I0D4bVvKz0/0eGP1TkynkVo6RQoFQbero/mO2mOqoj+VBUiA50rRwX3119KCbUNecHt
uTwtEf3SI++wpUNm6FMWAH5PjjL+UCXN5u3+3ePJ7ejqKD1Lb7p90mKArnAO35/FO7KyBvvwzXr8
91Sf9m+X0/d5M4Vvt5Mfnx/H3yZW0jqGZH/uX5OBaE0ewBGG+Z4PcTzTTqVnm++fzqZleSaC9TC4
0qoBW1bcPjJaT06zxCQipzENSTSQ1tF2tfFu8d12AUNu9eZu+Pj2YXwcyoX4UvmHUU5o2aBAU0gc
yQP+f8bObLuNW1nDLxSuxaFJNm812fIcxxmcGy7vZIejSEqkSJFPf76/fgBsydnJWYahajQaQ00o
FAYeqljYP1XrT9TkwRsgWjHE2KC+1AKvOQRpVX1Qms4B8MhVRvsvneHq1V4bxtpf+svPu8PmQk/O
oLZmBzXDSqw6qQv5Di9gsyExpRqRIMaIBACdRiJ4Q8JOm2hbaYnLd139++rNSFf0jFs3v36nMek0
aSgrA8JBwOALFxS85yCTwtp7juFELgLCSqw3zZFV6CKUvaL7g5BCkhvn+E8uyi3YolOk/nA63k9W
0+7d+oOtbMdMAcLIN9pLybHES8Md/tmbKCfu8y0SuLR67U670+dyrAEH7l/ex9Kbc1jlbtEep+sw
aKoR7pgWnZ06eU1H8548JzYcE0Z6oafYw5CmEiQtnkaa+RMOd/yAasz5PJ9wbNN6MsFz9nd+ERmN
eNXgAMqGf8wKZgupTF88gld8teZmP8aVtG9WbBEsBkMR5tw4CXeSWlxSwIXltmg6iW0+devyvZxM
va7dsbnQ3W7G7j3jBqhhiGC4ABP0mvSIo+/qzfPJOylK3P6hm/PlFqEWqiDWQMTEb3P68HCczLnv
BUv5FX2Yv+rdPdy66fTh2c05UK80Nxz08cOWJBGanaN4sordvJfpw7Z9SxYSPPwp+7fDYPDOfXZr
qiNHi1ed3dXTYb28mM+4SftB5pCw3hh9aZlRSwzBHKucTLxoGAkue90OzUwJFpwsPv1rvkScXPR+
xwbW5ZUuHCYZiDdQUoXLLSkvo/sbNzlBSuMwIdQ5yezA52f0QXk+JsmxuOCb+mX9wyNhvf6w6Lyq
uHInJlW8at3z+2RarkN5SFLD3gzNzZNanbUnNQK/iPPUjDdpYNoOxpf82MV4ephebDvLi+Gofxsr
i2XCgP4paxfoLWY13EE+08zF4fHqbnmDjkDH89oA3wCTYhc736PibHictRwiZBVGbFK2UGQvWkxL
QZETTdQwhaWLTf2D1qV6zPjJU8Jpq9+I4BGMzQeY+kEoMyLo1qpSXE+YljK6s1tu1X02cFIpBCYv
fElcYIDCqQDBBOHC0H4qGkuIit1uaJJsXbc28VgeeYKQ5HT3iHlfesujYbpNHnOx49K4Akii+K2M
ZjOrp4afjxehKvkbZiSNtcwR69Q+6e6WtQm+WR7Dj+QdUVYeug2AJhJoUAHUtUYfaHfpjzsA3qFR
GqfNt6L9sxFMkkwprRbDdxAW/iErVhm8lLaY8FzqdRsoxljjyAL6Nwutm4DBNUNNZLGgLaWZBaZp
ZE6yUPjDaOVLEc+a3o0iVtmh31vjWt0ikKTbnsUsnS98C+AQC5LmHhA8HM2vxeFqkdXW8/a6LXxP
eVtrB7Qun4eCcZsclyILYPoRFwD6AZucjuVQ3+7wZcXutiBu9hQyOpInPnlKTlKenzngYoxsY5Pm
TjE8wzwOfAmgT0IfxQkTk4q+APzFzxcZGuK+bAgIiVknARqXRio95cOCE+O/ZCAzr3iUKDtfjAei
WYzMyh/SqGrD6mvUyhsXMFzinWKvLXiU/s2j8GrJXXbBhagmcj5MFlDuTHp/TLyFTPzhc0H8cZg8
oiKzAoEKes+gqt96BvyeRKZV/U1mPcXxKT0j1m8o+ZnWIfrEroB34BtYWOcawUA/cGd/0Tvd+BEy
A2AOnG+Yg6CLLUfGgrQYBxg+4f4lwQbCSysJNevRLZQgFbhoYsIzveHatCZ2XLxidAjjozAQdQn2
AcFYIeARA8wBn0wCYgNE2SSjRPnQIsIh4UxbLb37cwDS5PzPrubnucs38v3g7YkmRKf5gVIjRw1l
GY5zEcVkIhvB6PEnOtMpiE1a+v1FgzwpcAq9vfwyOeVpnshmxoDO0IyYJDOBAeBqdEhmETQ0VUmF
eflUIc9RzP7E4ftBExIYVQllhHWi5wnA2vRJOQ6kio1tEmQ7JzGyK8qxBky3PA2JPJjVstHkHtAh
iqbEEHTLkct3y0PIAElzceeDEhTgQl0SpacibdSzXYBns5j5yzHU0TU/oZ3ysvPch6AznRb1/sY0
SZTJ9jyPTc4wOxCLb8RFeunVyfDh8sgmAnhlveXufhz9oT9pRgydaTEsOIHmsN5BPHkz8S1YVo/B
IxQ52t88cBUnDfTusmB50glUYn7XQSceCGZ4YgwqYkwoxwLyXgabVn/nlW1sDTZTkNX5vCLG6hHM
pp+Yx85LGhOWs7IDkLJ65uyCBtYspgePBl6QR4v6JgsYMnDeJqWua21JP1pjSaLrpIB0ULJ5Olyu
fpL0hCQbUGw8RbpQcxb+uHyPHIGYcN3ykC76335dXUz7NyJYwYVmdVEesZFswCwgSvgt+Xjtep2P
mEwiUdQeBCLNS0GwR1aYdEZc0O6/ractjRaSCw86HimyaIFyBMLSEKNEn8m9zY68SQF0h5iB4fh7
PHKbkrY2WEgK+kE0cNXta10XyIhvAvW3uIauLCajlhEgbDgUXhFpSnUoBVvsXBCFlsAaNnBaT1d3
y67JoC+PBLBDDEKr9joOqMRot7w94YzP8zqXSFMSwG9CN8uiaL5XKZlLTCKKNqFMFeICFOJDqklr
xY+sLK6eLva1+ADQ+QBMTMinEhvi5zxOOTDuumxiUzput8uCSBnIIiF7whE0C2cTgPtQ0/7xCb7o
99nadeFPzZheBSqFGXAJKp7BFrLAGh4QiNfL/htQCMRv2tWc2G8MwJD4pof3KFBKDKWrIRtUfAkH
T4kmBbNF1ALFdJS+c1cCNyYEpxtVwoKlbtLix0Bi2Fz0gi4FQVZfLGb5NR9SlcoLuS1wlh8XXIpX
uWTOq+dlOTUht4gwuhCkFPRpsaxMSRn/vEbGrBL82X2WlzU9swg70KOgpLIMfvqBPCE7z1cnLLCX
EdXjqgsdLS/2Ax0T5fHvr6ZijEtiH4amHcbZM8RLuzYBPOUBcHs8PAIbKDH7yBj4Ma8Hu8t6W7O0
XL9/WP/3acHW1Ni/tn6caxGPHoMlYk/LAaiAOJzwml7rbW/3G0kKp/l1PQ9/or91sj8Zta5P11og
XMzYgTJ6dTd+NeNMvlYRjH+KIogKLHfHrgeT5bD8AwbYHJbHy+G6p6U0Lgg71LW0EkoDJjAHWrCt
OcwoJRawWX9iOIghVeyaBlPzkhmpWdL6LmyvbIvxKoOUFaDtzDLoWuRTYtZYSsws6zpUH2P2h/kY
Me/fqsqmYov8zsOHAAQ6HIdfLQJKiAXmNmbUgVvktAOBresbXCrVW7eCRgE8vd0/dtPQ5JIcW+mc
D1yCdB2fm0xmH9fT2cdqhyYJEwhV/vh0Mdi8vFGXFrtXqXsoEzVWVo5pkN6GjALrJav3CQrhTe2R
+NM94vNv1iEuz0wPmkeSmcMAzAN7pWbDO9KfmTrGphugYkNbxDjqxjpO1Qd61bpoBWjVDYBJaSSl
HE0RT4YcU6fYr+F9IsWPZvVmbLaPpeTuWLuiHRaDV6xh6NZxjeIW5wzw6BL8rTra+k9aaeVru7Do
8VmjZWzRLJpi/JRY32cLHqCpwYDTKnosl2K9U75teDWT9oUaUxPtP8jmBsZ4uNDSEkVoou974RSr
G2ADGAVyccbBADpIOrGR4EfDxN5fi9SbUGYR4MS0hR6mCjTyFYPkMG++YDU/QnoyOG6We1qur6ZV
LwzkWM2HEWQwu3qkpRqw50WHnyjHTbEI0Upwbvs5+MRfWE6Jn92IYh1Hg0WIuNkcQJpuO+Za0WBw
96aQEepxomOGAfZVXEvro3Xr5SiLX3Bus6/6zak1DgWlZRME2EhR5yWJ2+vtpOZnwXGvZO3DmZJ1
94byQ1IOx4PMPdmaGAlYBNWrepxWFm3MyVALh0DTSkAd41WOedX31h1f2MBDqchI1w75bPu7EHLY
wDhsMZTjQXsX3camXnXP3EUTFFwDlFhcInRX1+xfjjEk2wfKFerGMaTbLhfX/Nbap/n0nUeRxdP6
U338Uvc2nxbzllwihPMd5nSbzhkLBYaxZ3dXMy1t+Y3xoz7H75hktxMcj3eYOJnHZ48bn+XJrwsp
eDRymgi1ciae9646093N+RJ00XkZ45YpTh4D9NuAGCAr4AIHs+u2vNJsDD5qzF5ciuHJMfNj+WJs
NrqztJDX2VXnYuqHi3b/xm0XLdn6qj9dzVws9H+3mvC4uap+BT2EpuoQHHbV/WB2eThy+PIptudQ
lslTgPQYZ0nyS6c5Bu8AyYFqOujFcH59PlZEB+idqUBsgMaDk7vTdZezeHqQC55Ax2FrxewRlz08
OcU2XHjpwC8Ui21Ztpu862jhb42H12xbmLcQo96NNXVTM6iddhrDBc+lGW5SuoJj+Wk4vY621LsN
x2WkUEsMVhramWQSiKmFmDDqXRB4bKyJyHr1JNLxfvoHGYy2mFDGpMF0J/XxeNHNd7eZ8LppwE2M
tglLvi2E1+1d3DcDtkgmkwEjkhgGIxY3L6Yh95xWZOFfa4bgnoap/cW4zhNfLFl3yo0MUXvmVyI9
+UjpCSv5ulUl/WCiSV1it5vYzXMMz2rG8zuNJaMobR9SAAUmL3ARFD1Ki1VxNEJz2mZOlOwpDqyQ
n7LlM11s77QLnARii2oBpDFpRF5llZoKT4/UaJ4GGWjG5ixSABqTLhIYpRxr1AkXkI2c0JQegxia
tl+nV63hjyqm4bbiW9SsxsTYtqU4PmO6pNKYDHAYQDXmuW0asaMGcsRfDZphq2gE9FcxzdDnAWw3
7JrrXrRvqGh+M3yY3t5P1mlGTWsovOh61fX1xegQtqBwm/cLx43E7I/f7ic/TlbbD4fF3ZdFh6MR
o8Hnx2Pvy/G+/aHdWcjTYWH6Nhnxu5u/i/AI8uPTj1Vv/Yq3BH13N59ejutLUQXytUavu9ub+2lm
DXOBRs/J3X118fi0OlzOJsfbxdMKRcrPW2jBFq6EnRwfq/7l8ZI1jqJ34BZe8Uhgki5ZYUru3NXk
ntvOsMIaOlACbTMt5Bvnm2UCjseLSlz7hiXKOhyYMpzYomIB550Wy/gj8WZOSCVKkAhNBtlznMem
EAOW0+dM01Xh4cvwU6+eqAYXR0wdxKn550VrkslFsmIf23R/HIMMi5f1ArBw7bWMrGlJAbclRi7I
DAVIAYBSACZZu2K/dVw5JNkj+aVbKSlnmMliJnfGYT/9vXv/57Hdeyeyrl4dMMy24/dSrdtq8Lme
zjeYSbrNoX1kr8x6/L4Dc/5I8XUf0moRVDCv+4PPnWPrqlf9cjfo/zZe79TqRbXbXE9GWG+b/hvK
oc2LxeG3+gkLZLW/OK1WH3bDu6t5t/6vVuG1C+K+emtcEpd1ZagHYhyr33EeiVqpYj15kuOGwvWQ
47qc5Dg8DN5JKg6vD/yocSzKSJ1kMxBA1mPRPJY1Hi3RPKI4eMQ+KnkAnEgeAO1xya7zUGYhjHxg
1cZgSSZTkfpNI4D8k7aLBTeBsZnmsJp9pGR/BEDhrlFAHMLxq5LuPIPuzf1lNV7piii3FsDBJntd
9W9pwKK3v5lMbjkUky3H9YSxm0vCGvNId0t9stHk3TupQEzxfIKWkmt235Urf6Xm0FAcWkKh8dIq
juxWenGfYRj+X/VZOuixwAfUXsQ+bzQqXx2YKSVbNTxjs58HuytlxvnBazKta8R0vpvi94tFKU9v
oq3+UK3gHMqqekMP9o/TX5/6z6858eAQGPIX0tbyvLjVaki+TwVVrUEh7gNh7hidIIF92lbZJcYC
sR43kC4LYWbJ6G3rJOyS/V3/mk3Npwd+O2N9+rbtzq91fRoVkJUKHHtOStxqx1o2kL6ONV85ytrH
+fV6cfqrHux/frzvXR4ns1/W65VQ7kATK04suPXugIiCz2n9xPQgT97dYhOKntyPbu9X+5m8VITU
owmLmcPxVxK2t4f4PTJeqM1+jwdO2Sf4t5qXj1EygZJ5aTgVF0XbjcbORvxmfFkd5hpGSw555/iI
59KM1X4kTD6wti6EhlNBKGG19QEU4sfZjuv3WyzaNgMEUqGDMoM0IYxjKJA7FmsK68fNWrAeY7MY
kGXqSWv8y2KfD5dRyFkUQgXERjYLRTAdFdzCbORKjBcmgE8sV63qXbWoX5urzVKa8pqzEmFwjCaW
Cyk5njpXs95A0+LnBoMxKD8qNlTcYpRmFlZ36IR1m+VwtHfvfVLH1jW818u0+vp5srxF7/GoGH3I
Gbfp7fpHgQ1dWDpO34CJ3UkDjumwHHHrGseRFARONErT4E/prjLdt+zCidfry/VCv5sgLzyluJqk
ZIxVm3VYeb8vuvhYw/S0wkfz0/FmQGPJOLXJYMDjpmFiOv8ipmGkxJ7xp1HatMY4TBqfCtCd/YBO
IKZCYgJlyaDnmf45XtTH1+20/BIOANeX6ohROf/YprHdWPAOXR4jjlAbhqaWALINWTgK7pC6I5Nd
Q8VuDbKY62BoA8HQ2Z8PDzUDHATPIU4kSl6fhyJpcZkUWciORfjc3ux/nvdeP/vh71IB2d2+YFta
Q4I4JApqxtQrrR1ywunE+JF3ul8fccogt/x4ScXCc83lkXATDHJA/y10CHt8KVMGxIsQnn9+R2C/
CksWIvD0bK00RjiKNNs5LlwIkFy1QGbJaCTjwiIdUUu+x/Vg/QpTrhnixECaSOsydXNU4aswIsVR
mL90QH34ZdFO7Fy4G67jukpdB0oGYprv2L1i+9QbMSD1arsrhQMlG3f2OrwwuseSxHSdA+90dQBl
fN+QYHDKVaOiJvO4OZf0Ani/r0lhm8UwGUCgY9L5PAtAYN9FE6dZRfaRaEpLqqnoGGkiRaXKMJeB
zB8jl3ZjzactsDzQVFW0YfT83VZ1+gIc+tmbgIlJ8QeOsxnv/pYYgEA7iN3k7MerN3+2x1tN6P3K
b4kJnsXSd2DarcSwuAU/oeHskuc9bNTkNcNF3Rl4OYKQKiMHjzy+fWc5M2ToYR5fSrtkG/1poeK9
rKW40gjJOt8/6K8co0Z8JZI2J8UJ8YIC+gPs7mVRIqHus00J4clWc5YmKi4dM0ADCC6PYlLBeAX4
Vg8+VBvfO2L7gs5WU1KujzGCgYzi+L7ErvpwuF688ZDCG9WY9lf9bUN4SVtSvHk3CV/3czTaKyDh
1s2JobMchyqzhvtaTb+BZCsyAygyAIIBK1AeiyYFDiuH99h0jhn79YV+OFQDQDQOo2Tw9YiDNFvk
AjBnsBhoh+0G+pboxpXytEI2Q1ZklJK67jkdY6uTSmyCdDs3d7Eo3PADi1HEvxGEXzkQtV/PoocK
QQARLSSvsUsypGnSn32EmpbJEpt5iEkhLuQ3rNsaqEUiP/giPa+HOD3g2Dih3SIrpkBIn0syF5Xi
KXh3ujllxxPXPwhFIXKOXUIqJ1hUPJM3Cp2Rl405PhejJClSYXnVA7hsgwD1wRUxCwjI1pu5xDGU
BmCshdIece/HF8d9sqlJ1FsuV+adPwBw4EuCYF6T0WzIcz2MA2bOFYdYAZkrOM5XkcEqyjE9JK7k
QcwWhcKVgh/jqCvHpPnYl6LDmjr0EktgZC0fAJiTg4e1lsdF7lznTuJKK8RinKyIYNjZq8fV4zXI
AFvSXIV53YfSUQDNEoRnb5w6fOEjxD7WUL37UGrMC0o2KYxiCqJNyrz+QilawUDRiR67i81oIpyT
xfUCE8juWLUh8/oZUYWYvpai+YLLhtNOe1DGJ+U6MbRwFjwVgFKLWv2te+bY9VBUMe49YQSjACCb
AJx2T+jMOV+UvKJaBLKoBVmyC/cmSRZz+qXflIx+7yamzkZzaVx03Lo6FI6yRgATAMfh/RX3QCVa
lt6elxtBIjm3h/h9VZftXKkefndJc3AQQzaosz5C/FCiJltaTS5oAtjshhf71X+Na/BgwH0npsYD
FwoZI34NDBp5R/BhB3NlqFXmn+lIt6mg77NWJhuzSyPfVIB/AVgB5ijG7PEnsXNMrQ3g2vOcksu4
5FrMgUQUY2hH0gCJrSKTHbKJw2GYI5QgoyQ2F/PO8OCJ5ZOdlKoXf3SpXAnsqltdtJcYvKvdb8EY
4IgeuDelTwUwikrszhk3+TJCP4E1gDhMTe+2G2YfW/12CYlIPV0CTn6FvJfVnad/eBrcS6PAcLPf
9IXHwEj1NHinEy6oaFJR13nNoP378GLUupHZW+9b+i1Z8L5ndWjSqV9rywzNojGZljpGSy8tG3eX
tfjIeOBXLta3pisZ6JdhvoUtgAEc6Bd8CedJFCPGacQnpdi4ayL9sId50jEZXJVYLf1mCWk8EUAb
MTUAlKEcWFyB7xgcgkke6A4xGDOg13HaRDiMXQRGYMkAcLi/7r71R85Cmj8iJgSC+SvPtFHuuNXH
sRA+ZphMw/B5RZUMHpcBGEGhB8EAwycAccw/9DecpWSPW+jmd4tP8+1qI0pRp2vSihEPWzo6qB+v
Zn/lOwdpdQlQOjiKjrt3xO7VniV1S1Xu3+h1j5Gf/O1RuJCCNtaFJgFx1em9edy9uWMXT1AAMpMN
CjiHgRIHA/FE7byfs5LIA9V7hANIhCnCnbd00C9ahTOf5tJb4z5QHpFmdFwQHuZORAW1YEznFv0B
pTgkhCFVzNiHu3Q6KoqKSUxWTGYm2ug2i71aOqGah4dwbxm3Qlpe/wNAzWr/l1WtnFYTzuYujo+/
oYKtlgEWg/4tXE0mRtFVu7pYru/eNWViO9Xm2Dpt/TNKQS/BMDFNJKZ9jg3EnrmQgnS8GHFmMUAH
k43th07ctRBKjuaEnctfjVZh6gJoPKKJq3AAkUq7eNYgEtOOejbUr5Emo9Rzw2oyzmupZtk8SxAV
WH3QCgYricWQxMqTMz/X7gZQCQDxYPLmOI9LiDSuhYPjUPff8RKc6Tn/QlXBCOnGC1gQjur/lMcm
jsx9JinpMcRoe+Km27te3b1ON2uQSxowX9mAn6PwJ0C8yqLDMwxGyADnZXjQ4HFuwJH9v6GbbGek
G3EOqM+1ZEzN0ZS64uoG1tUaA7Psnjz2UoL88sl9BEncd5mdrqlZJTClarej/H/14fitOuGj6X/B
mBd95A34I/kBIWD3sXp9//DfSRX7qU1RZTv1dYUX0LNFE5Hh5VIwt1Jk0wWSwTPEph03roRqkyzC
DA4kAVjPAZhZWJt5Q8E8UyNJ3Ph2bu4DTXv+Mx00I84zx2TXDfquWeInM3QBYB/MWh5ZoeMVNYx2
Dxeree8jX5OMHabL2EoL3RweSTwf9IkWR0QB7SO3mDXW+IQtOF0ojmmZ4+op1jYpqXlgrO68av8l
DHt9DsiBxgCkxbE08wqbs+DZ4lrc5TTdwmFpxf6FLdBFsEIRDuDwHZqv0Ofbr9rrZDQoThtJ+Wt8
EVON4pDLYX0z2kzeuoVx4Z8JFJ6BvLKnZn9DCEaTq9a9Bj38PHagEYMmYar7hVyGzW3EaWcVPgXe
2bPg2A0TdfKCKLWafRzLzW4yRd1E/glD4zDxruhkBIbHovTMfXUv4Q131ItWYpU00SEZRQ3+LHhh
/3iK4eQ01/Jbx0ayf+shJj18rQJi0QpptkooMWMLImt1cKh36SYJhkdQSarUtrQQhvDvzK64Vek8
hVM7c5gc5pfbzluezQeO4RILJK0VkC0vgMILtI3GoKI0O3WzNOqF4nKzHNMkWoGmsl3q2BowK8Gk
DTV0Z0u8wI0xPO+y0mcMoPnu5VCppLXXV/e/8tefFm6mR242TQMg5hWd0q8C/wGdLMaJrJsbjiWJ
1pmFAcCNYyFNc1o/+Qsj0inIjQFPKUVjkKTxPSx/a2rDJXZzPP6oXbis+MaBDzStVOtnV3cPV+Of
3H7eps+Q2KfjX/UcR3sysslJMZ5Pk8kFARBgF8dS9RHMQxBoMeMGjaCQGWj7xH1WYSSTkVztey5o
DMOBwY+jxaPd4qL39LO/JyaV17LS5uz9aa25NznTGyborSfpdOsQtyCkM/UVP/U/+wQyUyw2h/IO
6h353+YoD38ItsDkwOJBJqtuh2Er137HvWWsjvdWg3favA/lqZRCiQP+46HF6kYIhJP8TmdUeV9C
a96/NoOWpAJQ44nduPozfR3XshkkdrN08DSM53nvKCXmDgD4dclnpz66HAO/+fs0mYldbBziLoXE
rJMXqZCH6qJXfXrojdLW67idfshWGDAP/qmTmGbue9wdlG43OP3uzdk6Dc7gHnYGdGVTAovtPwPB
K2KXIC0j77b6DAPBZQiNPKdhT2z3s1061aB7zsjfnoC/35uaHr7vPU4u+tN+8sZ6MG8vRx0thvJk
Maw3KuCPxObUpVvTtFFddcI6cuhJWed9GxYyYgKi5kcqS05mBCzcf0pH2XMroxqFXRqXzEtzRXAL
0hSRB6RCvcgjnWBMJdAxqaZcvKcF5gU3Np0Fv3jh1eJBWJaxc9mVoR/CFHaf+QoAxSlgI4CKmLK2
jk+3y9nt+jj9yEjAm2YQUfChoezVimz8QReES1LGer1fHAbjr5vNh33/+DYGFQs48aq+2nxQTdnK
TzJMGQ52siCOlIc8KH7S5J2ZffgFiYvC1oq8bm3jS9KYySTbVrMZWIw0q3FgAbingcT+z2xbPY4e
61f9FnPeeStfyUeh1O9GpVO3lk/KINwdTq+qp2njOqOztawSEQdXAxDzMJ48SNi1nfZjPZvh1d9w
fmiXBq3V0BGb/h+4x/LhnkMhbjudcgPIM+Qn3XpcD9r5uZpyHelqqbue7hbXoKu1GX2a1nfvmhcQ
8anOAkkLyQXSm76fbjef1jt2XWXhcnfpp5Et5PIVRKDI3nbEj66sX232rQ973RONe3EWyCdzs4SY
FOvEkfGHbhMuw1VBvO5WmiQrKchbPyAOq+lHEijkafnr8DDrsNk5csWOROdOU0BnsyanUX7n2hf9
J92SWBgn3eBndBH31rOVsEhojbo3rdmc0/TMTsILt5/NPvKidEUFLd5p60l0x4XylFjMrDDpIGR3
4AgntYaT7eP+xuqN94vV8Oq4WI5V5Zlqyz/SdhKShvv1p8n+4fpuKua2PCFb1PIiGJEinpFJiaUa
+IrXxCSGQnWCS/CH+zruaeOBvi43x5vN+v43svOk+wOB4LY9d+4aogCee7MRlVRvUslhsLgEVDp3
fFGBWSPiuz9Kg/YPo+T2UBXUqdsApelV7nMhaR3Wv7aq7dXT3fHV7m5888DB6tPYXwVV+IqACOlz
RmSuD0ljifUjmgRdV7QLKAQGl8TYuC1Um7wRl/J5m7IFWBzY/5NNjXVXuWBoYa1MPXlQ9l39mnJ5
Wd2d/lINJ349M5iVzlEqMCggrvocUEX1THr7q0vxie5QA8e8pfnrIQsv7KI5jEe/uM2hGbUvBy5f
sB0hrGgqmFTjr9W437tcyl094UAZOpi3w1P3ato6XFfDycdF6+6TUx0f7iari/t+e3lxt9quw6Ab
HXow5vLtZlnfwFWL6edqEsNixlATI/Wmf6vtWTqHWY9H+WdnArfb6WGn0VZNc5i3L/lpTvedpBfY
CIGRBWDqgSUDw2M4bIQvyUtYAsS8b2FvJYNI3DTmViruMzdW4fjxfvmffjW6fnx4k/eBhVnBlxRm
XWALyqhmWcnA/nA9f2PWcRPgISnmiAGa4dl5E8/sMISYzXk2BszO+DfrOTuBnV6vN58eHl/dL46T
i16nbsWt28Nqed3vbW/2096PqHty4vJ6X9/vIbx3PByWuDvCUdDvvts9/XTfOX45dGNF0x9ozteZ
se11vPrDKXf99uVj//G2vWRHbMy90+RzMn6/XeDN2Hd6V61xdX2q+7eteesXSZp7ap8uI1/ct5h5
EaaUxeUrQo05UQFaxOY2vgVdi+WXdEuKUbaqpx/nq7WOPCghYhyYq+H9vRJikPMLWg1APBqvrzaT
HnfBj15rHJPx3Hm82v3Ma4fVBKfsbPBOzY1fdCTWm7j2ib7iD0Z76couhk2hLWKKlt9hcr9+BbaM
EoAV9zq47nQtMQ+LO27gjxMUkBKAYICYKfV6xgJcfxErz9SFJRqTQHmtYCEeGIQdA4iTWJ2Rxbv4
8syciDdCYEGOgecjP80xGyp79gSTsf/pqUoEM1bcCWKapMuL6Ju6kjevGwnqtjrX/jLkLmuKsb2g
gvfvY7d4tjgolNeUkOLF02Xv7pvxTQ0K8QuaxjKPpbL1HTuiMsdRv7Du9zrA4wYSw47OVUghAvy5
HH8mM/vmhVUalbodDSx0plK+cqHELorJB+lxb9Oa8wL3g49191azGCrjheMts6zJY//alboZYIpJ
FwjSi1V3/IuKzzqiPvVvsRloRtIT2E/me5Nldblapwul1FQwqmGLHNy7uxDp5myVLh/wPhHRZGeh
kspILTFAMADNEQhKtiuYKrhgOOOG0uQb4JszklBnYrhoo3GWkOd1sRBr3oIqyiwBHOzWNyMugGJL
a+xAoot0XKtE7oNcLa46enXqVrH6wy3CjYOxZKVI9Sw6p4M+4nZV5dik+mHITx30epPuCKdXbHmF
N7gNZM+hG2be7BCmageq3H79YT5bd8btdTWKPT8MHD/MV9O7WetpWMsPx+yDWJ4I/tgtwa0/7cNl
xb0PbLKBTsydNOuKKRaVOUDtWf8mfukJEIluX3ILE2LNa2IS7Iezy0zHTeKk9faP+qH/lrfOoNMD
nK/TFjc+oiCCgMfJr/whUAglyJOHyq85SepPdaZgMnv6cd3Hcqqu+X2dL4fNZq77IMFj5o1wnRup
xOD+cSSV9qa3X1yMlpzkYsPxpO69AV2QbHFgs/zD/kfsdmbDmhwVi6UAjLgeumV+yy5hzO7fr7kB
+oRj/HDR7g7etOesxMRPsGJrkBtzyTGJYJuJKbdky+KIdBdNzjKzIzNkezicOqtJn4sK5KWOQw/g
hpbyuqp2lz/0Fq35tl9th3HFEtTpfOGqDlOJODymccla72bO7CRZqPxl2v7DvFXt2p3dfPgenzKE
B8ewFxVAPaR5zQ9Z8MfPxA68A6AJseLMTzG57c3Y7dMdtT/sa+bKpzlV8MOIaP6H9z+s5ttOb7CM
WsMZDdO6QmVojBEQnhRiEs0HNLDwE0A9+VgdFqm3vCvdBtAEHxecYnXNM2+m2p52K45lMq172IAD
Id7PcPbH0af1aK+dF+E1m77+vL/XYQLm7Vp1QtKW3Xe/GUUgzhrV+gdOc+AtKVZAwHQIuMR8BVyC
UM2KufMR6wxfXn3UN3rNDD9uLCGWv7s/0P2eC37gR2e1tB5PRhSQY4TfbM30ySpXfJUPNPDK6cRh
Lod5grazwnMsMcq2gVRQmAf0AR4iQ5KzPYebL2LzEeUTQFhwCKCZIT+VBondGtusDMv1wic86MN1
uEbCM7ObdC5Wo7emlPbsUEEzUDyPkkuvTIS5rkMRP/RWT73H3WQtBhQfRABjoC82fO9/XK1+4fMf
Wp3hsTeZTycfeAvJaMQ/X8nbiV+rbvxosW/kHba7o1G3Nxp0Ry9+dW3fOT0t+6MDjIv5DYG4zRBE
Dh6WF28Lyak8sUmIoWgbhC8AVAZ2NsdkCCYpWawoVEGWIF5ZgkqslLjQ9/wbNEgNQgSGdKnU38qS
5cdLHucfSJG0xXqYvzFMTG5SiA07tuQ5JkWrDfX0oj3hdtDJHyZpdliZE0gz2VGNWr228iU1vJRQ
yR855hPeA5vreBQj5aEQGP77e08CL6QdGwH5ZR5T2NyvYPmzL8r8n74J6xRYY0wMPkUFID6QtKgD
gH9hrE7nu6ue+Q3sQd0b9DqdUbvd069lN37Obz952Ox2s4fVB+oRF5x3hGTGyH8Tj3AZnNmqcJMB
4lh9JBusYB7RiJ12AIc71TwCZQ1AxMQAeMBF7OzsXK22N7vuz9a80Il3hfj/87TC9B4bSdJ9vd5L
pE07aGrA6gPYdEy7JqCDSSGffXGDJLoERZFnLEt+qccE4lE6LRuLqDVSeDSZQN+/0ggB/xsaVV1+
ILNX16Mev7n6gkbDZe9+OtqtP6SpkVW/CZbI9lzQwb4XNAGkrSAJi7ke/6BTAriKuqsN05KuWMgO
GvFUyCQpyzSaHPCOxIMoldesII5hA6ZV8xAzKdBCovRNw+72hJV3uvaSqte7vaRKKVTbVAM6hdF/
i9lPus1HAPFVbBCuW9cMxLEkLTXkz7evqprz/YXBEneFkiGH+GtxdbuutW+D4I6ULpx3wmu5iya7
7TRfO2vRIbK/+EGhBykKQvxyi95m3wrMZT8UFiCfFx4kvb2MfXRA6JAPrcd33rsjf275KYTq9O4n
cx4sCZMVXZAYLtjOpjxMJs4NpyCDc2LhmPGqBJzP6bLe4E1zLt84mFUd69SHzp4wmIBa0pDtPCjE
xZY0N13xK291nlTB82pdjtXekIsSu6bH+uaQtjs1K/0XHVb/nXz0O6NOPeq2R/zT78w2dNjD9PjQ
6Q4fJx+svZriQV+oma49rC92cY3lM+Xlmy2twMxazw6kxEKRtmVYaNK5oO3sp/bdL+cdEF4fyptN
WBiSujp8OXGBW+cagw87nfhstMMXcJYZBNgHXENG4CRJCmwUImbOdEwhcOyCJQ5rRdVhOdR6MYye
np7Jpi7MdJB55LGwMHVpAG0ALnUXgHbAYeLl+j/mcXP3pBP+/dPvcUVZeAzPE1YNkbimY0UeFhGX
BjPDwyWIOcIW1P5EMzSxLBusT9wHxPPuRWck274E6zFiuRLgsyZDseQpJobwYsDveP5Fbi3f6DBU
zO9hGV7/C0d2Bn+jsQeDdnvAlsNBbxQc2+TI+ri6b286reSNoZIiXQaIzYiFHXXIid4RmNNKVTKz
jUMPwHlLTJlHd/uftX3KmnF2wb2+cIW0XYyg0m4cruR0yEDM0WQmsY2WGuECJWNCtUejyzCb4LDg
RrNDJMEW5hIDxPDECxgWWWjbLW/gAl5qnclkN/2z8+1RTmGSCAb4UosG/HEqdACAS4hhEWJdu5dH
WgCYxBes/H+G2U6v/zdEG/X4aeO63Rl2hqPuczUyXN2NRq3D3fh8dQDECesnInGi5kqFdAagEzRD
QRAKIMJAQlbaDqfr+g2E5E6NmGfPl5uLafezKQfFUCPVPDY8iWr5DIvlGQqdutcdiXYKsUr8jwcK
oJ6o+K4dCwkC2R9dSFYoaDoSh/hGhMwyKDlree0PIBHAd8uCyRkmShUiAjuIjviuIarkvuFZK7DS
G6/m7/nRI15asKUjwnFM/G/SqV/kfT6ZYj417PHz9W1CP36XvCGdrd5h+tB5XIwxfuJqePSG3F+e
+mI4QUa8W/xIy89Apimxfgs23e9qakP/zpiRhV8T1PVGkJQU/aYs1IPiEsds1ADoMZNXYprl0kAI
pbLb2A0RbWwpZYxY168xQSCoFrni+oPG+hnUMeEB5FJCXfNMDCGJUcoAgnV/5QRNGZaKDGVeOWht
DuxjAxMToCgxtFScN0Lx62lobqgm8oSfHwCxJGj38j8TavS9QA5Gg3pY9apebzAYDF8I5H7VHbXa
+/ngvbZUg1uP5I79KLIgo/IcyvsBFYo+JUMhkwEIJCCmrjZ4dSVKJhH0Sb7KM6XyfMRH0C2DjKdJ
GNOB/efTSGMeMhj5olfgupAAAPVHolb6WXd+MemwIIHVJEXPxceYB9vCf0w6gP8F67KWnktH3el2
63rYrvix62H9wtXQexyu5svjdvUhSYfGZKxEEAvmHYNbAEK6nNpkMPaJLTJGOrGV4XkM4xkUO4BK
odu2+fVkEjtiMtqNat2wQDYe1k/jX0BosWAACuODUF4Z7+FQSrZKiAAvQTuoVczoD27TEGQ3lDic
ISsxex6DJAfB6aQb3wXrAB6J/hn3nd73v7wE8nsjfki8N+xjN7xA/v7Qvz+tlu2hFiBBfDFlje7+
8rL1eLaKwi8KLRzAdAGeWbFWTOZ7T7Yc54mSKNHYigoxTBsDoL4Agvmt6pirN2ZQzpLtCnKfZ1IY
Fbz1biTZwbEnyXqMOO8WK+KCsQmJYjiCZoiGYwjwbKUzqybSzzQLrSXF1SAkb1mdCR3WHGogHxkd
g2hgYh7DIsSYBPxnwuJS+V6quoNB3UeZaZZSv9Blpy6/g9Mez9hDkz254/mb8ZLVkf0OtzupIh7+
3dHoT4jNjR6bnsxh4OG4uuwfKy2FEhKNJ+1vhwl7Txr+PODG+8NvPMAT2Ce6DIuH0ceH9Udkk0BW
0nkLzO9MYatYTolhBWK4hUuIzCeWV+LvOQNGMfE9osW1ByQgmOKCbKg8O81nFvBcBB1pYeYRHqg4
D2cuauxuwy2rT0LLAli/Ok5LLGGqevNqQxfDOaeHiw6LNNm1C/9ZXXjGxYqV6gwd4hgF0piM8dLZ
rXJKXic27GMSqKxoH9vRbrA+9X7b8hwf0qb4bSaXxdcT7S4RBjRuE8iw7WNYxNY+958kvwYg6KNG
jNiQ4pElOeTRd5YFBACgdduapA0VIQthWnskzyuEcKEG81GVlof/WQg6lZi8MbT0B7V8jUMc2J1e
u93tV7xvGl777sNyOGnPfqIieBt2N4fDnM1gvjT7AsOpWZ/Bt2LO5GqEJQG/v60D3ivcCmy2NZC4
NZiTObrHHmjjt7pHJNhc+7YZln6X30kn43Mhyp9HpybA4OSfGzbz9+aXHNz8n57KrY4KQu0XhIR+
TSpqoLIX2TYZVAz3C9pKUyqptWYYDvY30FW+n9jnIBrjBEo2uHTd4fIvvtXnMuf0PoJe7Z8tFP+/
plfVCy+NiN+XF3Mw6mJyj7oviD9/6qx681n19NP5ag7ImdRhNu68/mAb3AxgkhMX2kNzqa2GM5BX
iRdixqzrcyAZSdALGw8qJnsvLoUk0XRvAuTnMbFHkJiUbJULDAuEa8hHH2AXnuIdAxsgUpoT4kZs
cmMbWmohc0i8xdoxhAYgNg8AGCa2AMMGsc1qcrv60SJcBFk0K8QLakI/+CCGOf5K0OPXhbUrQcwQ
+TPFySD6i5Oef6BsDW6wbW87ExvkX8fDTveFbR/c0B+0q96g28fS+e4nJqvuGD9Mn1vzbVva0omJ
NiAE7XeuWtITgNYNAIR8J4yfYAUDxCzSxTwcdcF4phB+Ows0I5lkOVYeTHZzB3QrXIBAn1lAxCdB
dM0uNYTcmkKGjK9agYBW0UHjPCZkgvMWOgcHYOxY2q2z9V1eWjIA4aE6QS5haOR5wP/wt0LOzAai
PrQsPAHN2qvb+632sxBAIK/+XyTsvVg6ChIOukwV8JgMBv1K0+yGNj9hps6Gk+3ii5R4rBtBKMsz
AMQIavIXQ1OGComOSQKAdk6BEn4kJZ1iMwHrPleKxHZ9MGoLtezFt5EaiWHHQjmLMHET0CPiHAKc
hTT/hY6AaYD28i/0gsYeZ00z2CAra15CLFMQQCdnisIGgGSkphv8rJ9j3hw7qNh6F5t5LJ7ZgI27
3W2hWgDDKoVu0BdMCtD+IpMQ0kJI4n8Zltt/p5kbhOy/8J+vuq0HdvQs5th7+BTzrAOaWPwK0bym
lK9PizE5kRbKiXh2XOpSc9MUogEje7xMRxBNRwsltLUUmniWPxNMQpel7/8YO7PlNnJkDb/QYQR3
Fm+1eFV3291yT9s3CrdnmqtIiiWRFJ/+fH/+AFiiJ+wJlZKJpVAAckFiF4286TbWXaSDIyET9Mii
FnuYcBeRM63sA1Xwt8wBoZNxK1ugPN0t1AYj61q8pS1jNNJqEyrYB7JAkzCdoseAm+fnhOmfdcUH
w/Go22X96QBTimmN8wGQ43Y07HVn9fxWTSaEsbVkEVPFNmSKGkaagHgC4zBefi1I4X2Ibh3W/Wc3
iZYsqlu0mlz293Eplhb+nO5Ukz4c3hIHsjlmgQR5rzQHddO+xqyHouexSpPPIoanES2QSaoT0uAH
tLBlQkIKBIwcBM1MRePA5mMqmoRpMtckM/lMOEEdTgTpRD0JUkPaCLCa9YtJZE3sRPtyj3MkYJo7
MacKbH+pfp8dSRf85zzQPhusDB6oxp3BoOq3B6P+QB3LhpbtbXbbYdXfHP+IFZVpQBpSZ5UKyoNK
NQSB2knpQn3xwj/1n6FX7QSmiwIsfIbQcP9w0V5zqmueSGBDMnPGuiPFRLUQFlrKvIValkNICQ65
eGppTJQn0wL1VJv8eFCPHpA5jTdDTGtPzFuQtNox0bDRdSmUVL1Hs0dFl9o3bl35Y73YO593j6of
syqiz3DxsN/rSm82qn5e3XWP4+n0+Eead6eRs3a0HAKpZ5RikCJkLImkcclV7q/ggxPIE7u5k+IM
JWpRNuXyqWqNAIt5fCS9xfXfGvIkwNMTXeXLytoQZ+YPe9i8gkXoc7nKDH183r+eV2khb/sLrxIZ
GGkIqIDFIjeXxZedL5dVKUdZgTweXLBPKlcMK6BGiJ9Ol6ZdkDbxrVjUTlFIbiMIi5adX+safjmj
4fBLTOCzslTnoZ2eaPaJC38CzbRC+EIejYBJcdpmh1utkojfup7OdHY6gVhzsDlQCTeScaqWAPw9
ShH9gDSvazGwAIBbGIBG0tlNOJAFe1mXOQY4SIgGv9ZsSEVaThjHuvl6FEJtb5ZP+Iv444MmrT8f
6hsd25G29RKMLx+tuTsKBxFjiKNOMooXcmkZJRfOHZFAnEGgpRSEjAHT1gMcaFrrT5Rl0pdGGoKK
P5ymzoj+EWFrbFm5BKXXv7THr04bjfC3SiB9Yht6FjEMX39KqoAmOF/HScp8B84Nazi1zYqQzWCH
An+sJTq9/nd2MK30aFyNqlGn0+0w4/tSTWxHm/lk1Ht+/uM0nYQ48Fj0LBqGyIIFBMQyAvL85wPn
kAzipAukA1Xt1czgfiQPWuQcbh2ZYUf38n6ou6bSYfvodWsciRKp7aekGn5xSIRWQIeLZEhwvTxc
VT7oXK1Bnw2CMrf1i7T1WetBMmBycPAOq3x5ScfApx8JK9eDebnf8/Dh4mGSmw4JnXa46jALxKjA
GpklQImyWCLW1oZYaQ4mrhxgeaxHX9h7FaIf2dCBf3c7FXQ53l72nivOztWtmYsjGysVsu6yMmlD
wiwY2j/3LyaDi/6aKVWc5FK1caB/wmxfJx04z/n01AHBT8vXw/Xssp5xrNBi9LZivla//e1cpxLr
iBgikoDWsVlbiXr5OIjYTdz1buI46NKRgaXnKZzVSfxMOKqSH6wpUwEY9X0YvCPBcg6KtCHR+KaV
J9nAqbwSBcwp87JzoSSISHRdNHP/ZjW83jx+rBdxnDLfIswp6PNaBE9M5SJYAGinIRFJ10E6Fpoa
HjDwhoe/Ja2tJJyg33FIMHBJM8UhLZ5mZGLw8KI/o4QxYKNYRBPOFwhz0vFlxTl9Eio8bz/cP+j6
TQqnwKCF3/abBPE+EE9/h4VnnMbhREvqvKstBUqox/RSrg/CxQQMiTvjBc5nbA170BI6p+vk/B5F
wEmQUktdWMiBB9RyTvAuGcAfHH/D/EaUt3wv+/qtEpnwZ+7OOF6TCFGUd2Gs3rNK0DcjH/thcF0q
jL0f6j9nuxtes9MFceYbOc/1XnIHcrjZPaqumn44X0YlVWc/TBdnPGKAUqHNd8kDTlTf6R3XusqU
uQQkUuKXaIbOeUnqMP+6Hf6HoBf5D5vIhov1LbqXOODA5hO5i3WJ+JIoqQPBXVQQx9AwBItwLMGO
IbfPqcGNRrM6TKqtYZa4X4SCo3mW3RAdITvjIC50JWtwaHAZflCz+53JwRt6uOW6qNJTpHImwP6W
21XjUHhMlBcH1dHA8+jr2zS1wGfwoSE3PGvs1d53WSTAIgOtetS7T2wt5R80ThjlvgOWC3fmf0RH
nNPElPiwinEUFt4vlhyEH7bIZBsvybAa/o3Zog9rmxBn6+mqMfxJ0g+9BWcLyEOJ0xLM08GQjqjb
FtqPsbOGfuyx987em+Hgsjf+NaVR/a01EPtNXGyAX7Jq8io27X6hmA4gLHajRP8zDKiSWUpB6hFA
XBUt1l/gNxlPfvO3fDHF86tZ+4P8t9hZJNKv3q61hQe3v23oL0YMPJRH5z6OYgXV2RflFbkjk/p2
IIZMkdoOw2lbSkPFMsWwlmLROfaRu7Kb2D+WTgfjJWykYnMtP7KHKy03tcEFdOfLNheRscLk+Xyb
ziv0/jtmYv1CvmQi99WwE9O2fV4hd2lIRXvmyRseMvrSSQ/E5TM6NCTMSsoY1q9Lxne11qi3fNP5
M88FO4R3MFfBecGQ3FAjGH317eQAwVtcVRFTYQTrCIRSe05A+/CJX76KL2+qBqcXy4cbnS3DN1Rl
hFAF8zrsVAqcKs/rGTWWgJ+e9LtafguUkhIz0SJ2pIaRjAdPiRwu+cUSKpCUenwzeS6vdEZEXk2X
I6avirSxZEEmNS8o6go7iMwTI38KglEZQMrrJ9b0UieH9pvdUVJAuJ5DpSUpPPU9p7PpXtps9xNa
Klt9kvrWr1Dx6WZavknsRGbzjIugnJjrNF+lTLnKYlhNFYaTLbpaec/BGbhGs+FbfijSnHvjeyuf
pgEj3lO5qaDB4nxyMXjzPNCBOOCJbDpTRATGR3XLiJ6CoS1pphwlau04/mXejgB/TzGCCongj4Or
5ccR1m2KFWctaD7FsYg+X8SWgHnNaTl5BePREkdoRIjCyMEUootL96PLnSjV/vUpKnn0C4baXEq/
5bi+3D00JwISTyphmFSVyXkjHJOJh3bpKZ+kxFNyA6JyUhubywFnZiSmde0goqe4iTYiIbRO+kTZ
UXWV9MD9hfA0RRQpb18p6fGGcWDzpc3kcnNIKwIjaYXnb1tATIYYdFV/0RWuwtINie427Zvm2NCO
Vs/WoIbWnbW6tjzwJBCdDUK4IbLvIJwUlceIX7GzJNZ+el1JdAiE50ES569f/2rJSoNZ9o5mhEiU
nnSA4EiDIflvrmBRtaluzyrIY5N5ZQqBPOvW1exRHAxTiPka3V5HKD1cnOBEUKc494tjWLKsdqZ/
rLOt6JgSEwfbyNJgT5wKG5YTxg/h2EztY9x6jtudVyYrPEguDlpcbA9qdcCTVPDd//SqG+eU5EHI
hbITXXDNYnwrOea0Hg7zxBmTG845L5Cgy2hIyi4IQQytOiEjwP8bjfqd0dPDw/MfxQhj4l6mGAbZ
f9bPOkYQYwkPrKcY53ZYNvmwm0fdi8N9ujQkDL9DTK5DHo4Jml6s+48acwxaDT4ddiFtWY9RdDIe
ugcdA83xgNp5GCePYf9kvIEBBcYTTqsoWJg30A7AEVPp7U5nNIg1ZI1hyVZ3M358GI4PH2T1skf8
aX91/6eNXrb4i3BfTDAgRq9tYMXNdnLBF/v9q2QEE/j9FQvaSRP7gEudg2idfvoyRrZZxbC65/7G
OD6YcD7OQ7KGjHZQWdPJm85nOA5UORcTkhoxIsuJ7VLucTmZAl0Y2/Gk15tdbPrqLfuBB7DKo5dK
748es6zxmCCE6iK/z8CUbzyMMOSD/bHSNd4X23OxPYlsuK4m/6KDRDeupGVOKyk0Zh3x40VD2eqH
25QUd3kLI/XZt6f1q7uUOH6oMH8LrYY57CUkp40iWJDpXnc0EFoJFgPShMd2R15mC7W1oE6iIVQm
JR5gjmqzGp60T1FyOO/+YMWUTPFI1qmUTxBOXKC/FEa3LGGyKQuegPO1LWSVuEDSMLRBPbt6/GfE
Jv8800MY+PrT+j+1tibEw/Ka1+slA1azNX2P3AVjcPgpdRqpc0icBopN0jSErCEYdRJFH6hs8TZx
CiH0jRjMdZxY16MBqCCRQvKTpr3K605BMF4HQjJ7lnccRFmD+A4HGokxrPJC4RwjvFk4MI1081au
E2VZ+Rn8a7cJnjJDBZ9y9TQXUEMLxzeEgiB5XNqB1LT88uSbepqk75iuFb0bXC9/L2zmowkL/iSG
X9A0uaPXn5/Wv3er53TPDeK5Xl7gBIFMuc+Oi4Laz+MCOCWgjDaaTvpmjPelKirCA8G0FFhZzJKY
8M8Tdl7HImFlJQKV2bQtwnnFOxV8Tt80Lx0UXzZWB+LkkWTU14u3Zna6YamMHGQR60USS8WsgwiS
1YTwqFjDt+1DVPRpY02aY3gMvTPzPAaVQNaaJW7iLg8RqAzjUSo85KfxUgtLgjRo7PBpY2+Sl0Aj
SvJQhXrglbci328Z0Qu9EzknsfK9JsJ7rFtj9VrOgQtavl3yZv8Sy4TyxreoF6raTATC23T+iQvE
01QosxgmhFUG6orHxEDHEBRHRYUmwZc38eVpKjTNaxAWjW2dLD/c8trS6eCX2Nyjwm0q7jnaWJMl
g43h3ooMj2LCh6FF+4QnDy2ULK7Gsozj/rIX63VtjXg+jZlBIqe3kmFHuP3szddw2q7Bh8ffTC/l
t/2WYFrjQ3ltRYLYtKRAti6xKCmNLLDoupcvnLISqboAhvnIfb9EMmeftxOYnlx2nC5vgTTP4C6+
2nJsARwYlG63cfLgVOMep4+AuAFHSdgmgf/RD1ltSMXncdHTeS5xrmLJj27xbbWmKzVB1MqJgl+0
lUL1u7xafnn0gT/u37UWs994X8f/qF4w5qLvLC8aD6qQpMpD1Zp5qFfYJRv26uhq64zu23D4/Pfx
5lfHdiRwnZFs2gjTmgRcPJowK8QzCZOXudOQZIhrE1KrUFwYCxL6zA1nkpaGIuNl0o45PV5vFgTc
Pv4ksKSfziEwE4Rxy9f8uKrd83rZhSGDaY8QSRHNUG+pa86vOQyEbgw9XjlzZ0Un6cItc448xYIk
Og74hDXxF1vMI1EljkhKk3fORPSGiJjX2mA32hXL9YljFtRJYuY2OAzEfGYIb9lcNITFeGiE0MWC
GInFasAO1rnwZkgjxLUTSMJ8zsnD1TlPlEblwC5KF0Tjms8YEthd7ziq04djoWtIEEeBZAechwKp
5kLewI2cFvBmqcOfUD98DMRlTzOOOJwcCHk1bsTQJTGc1letv0Cp3p6OnEspR0dM1Gz0wiCKcpQJ
KSQ7nZdGJ5b38CO8IDjB7eM0UlDuEiqxeMg2iF83DmTzJ1sxRqM/d6vLFzRe7/K5YS5oe7b5kD6U
VG/6Zk6+pO3+qDhwpwXP+gj9mf9lTd3ZaueqqjipqRqzgGvAWvfeqH12ZsOx6jzsB8vjfeyiMnsC
vYHHiyn64/1Vd3o56zy/JhdaBnvGY9+TEWJCuEk7LlfHYXdBoitnHWqLq+7TIWNxVpneirXQYn73
keNGa3Cacz+0z1z5PuEiEK1rTk14tNngtNk0qGE6eFoDP536nu2ttM0DZYWaqj+P71/fgEhxxbi5
m3aMLOyhxxG3ikkpEgFYWnbrL3sWdZY71NLAVmrhY1UpTUpMN5EgfpIaveu/p4lAUblphJ3hk9Fw
+iaG98R7maPNzk0Ic+D8Sef9bAdEsIWW9PXGXdYMsGpWfftG3303n233z5P7+18TvVP317oBgje6
7iZreBBgjYEfiMleVJqdEBnSF6iZYcw1eXF4HBhPZ/zq+OJ0HtHYs/xeXZt7sI4OJIKhTMCG0Qvl
/agfuNtePG5f0ZeEjCJ4Xv1iMhp6WoRDyu5IMc/6FMSN2MR7YNwcQkcaYCDUOw4vBsd07VNafeKm
K86cbbRcUNeKQHTVCRhZqRQkhsNwWctQ7dAYs6WEm+p4OgKQfX4/YYKzvWAwQaczHIzHLHrnoKdR
+3wA5zhb9/vHu279Uc1JLJw2/WPJFp+04EPf+z8Z28Eloc9HA7BCK89R4p1FHjTdZkOopPtwa8oy
DvYJTPRr9K8gKk6oa38j7jwi59EBVGefSUmCvDIa6Uf4LNwW2SZ9IVot6xuaEQii9UdhvVtiISQI
Tz78FRTK4p1ENY5hwBoTCZMWLwYG1OExZSGNnQnhfJG3jTFEfP2YtDWGKcr1JwRsv9zMJwKi13sM
L/bYJdsb9c62sqzq5aIa3x9mv2lNpogYbblhrKCDWoWIhX7IaXSOCcT4CIqVKXRcmawHdQFNPMNE
uBiEOJNJqNN8oBQnOXJ4DZ5QSlXvDWT/TTAhEhEgomkTNNMboUNtjZpC6fwXCaLNg4yIIlagjZYW
T5OmwCJTUIInRPDHFOl+r1c7Y5ZoQpBO1R52htWZXl2tn2dPdWfY+ZhOEdEZH6rvWMlIe5vVaPwy
7qJljhAGUjxu3+z+snQ1CQNB/DQkLJbNanSSoulYXDB0BzBSjTT5FCmTEB83JNikBuLTSBQ0En+x
kAACWzgNx2zkWKWbWe0DaYvQNgc+GsMgXK2SBxbhAl6AC3jH6hlcgyIxDidkdjX9uqoum1pbEfMo
hD6aFf93303NQHT2zWniVZ9O6QStL6IHn7vxcFygZj7gyz2XhSHNi4UjzZetfx65R3t2uaw1QUvc
wsUgRDEsPJw1UP4l2K0KMcziTv8Fo6ORZDXkCSkZwXC5nzAZYGKcYgIkQcu+sStZAV7pxFyUU6gj
wORd62064QYtT5iZBdyvAvEBhkRYYf1YLtg6fjZXoK387S5rE9ml063647PV463Zbj5pbe+OH9Lq
cXIMZ8KTcKkRcB7j5lgzKj4gsc4YNWSXEWBmXXsHF4M6wNArs8DhCK1P0kRCBvzqyaPv5q8CYSqr
L3GXB+SKFjPDQjOzMAhPMBS/hRXMBya0IbTWGgYiEWZig9DcGKKzbFAQ5JbmhHD2m47STmotuMA4
hCOu56fAoa8V3Y9J2B+83Cmnxqbb7bNznIMwqt54EKdkNEzG0XIxfB7Oqo6mVri+ikuspNUQA36o
9ELRsB6401QKCX8eEJ1z2xoe/phyEH1e2I23tR/KSlGwLFphZoQa83sQ2AiwuZgbJ0GZ/NWRNRzR
ldbayvlOjJ0utOcL5Izk/fAe3wEnMaCTKYkZabJPrFdkGoe76fUSdlqc35USm3EOz/qD0ympFaQk
njgxM2awaSP3OTg3uHBqtM+uHCCPKqfxkHuabnzKGEKyuhbXi+V7c7QGaxl81dBsGF0SgDxYbVzO
GJ5FD1oUAuKN04ElIk4elOn2b+x4fulx6bJBCun8U//gpzPwnCJhIKQi2LAc8OlzkHtJ3kj4Kpdu
LtKStP5wJ9myCgfxg5TJU9cx52n2un6z0FiZZQ1JitU7mEal84WglGTUukRiTskyjOekxQAbs0sE
4kLAHUurvSzkuBFXoMUYJNS6oxHi/KQjXonjDzl9vyVPLc2yH6+AABe31bf2ow5v1jf9DXCQ8qx7
sdb4Ex4lpNhIILrearHhQOyoEw5Mo8NzZMKEPfzWWSRMfugDi5poNXwfr0d31/yWgyuJ4yw4Fb6l
w5tKHtBJ5JePubMLRBEZghAK5FFLlUdhcFpNub0Ct44y0pLxTFypsWxWS8mw4MYHs6HTED0grVmk
2ozJK9FwnYBbNvzjjXrWezfcHT+VXKW8Rcvp/BDPOQHhw8D/295Nt5yeNuy8N//CmoVHm7jkIqZ9
DNRWcMSlpdsQERhzr+u/NVWo3jZSQg6s5zeby8dLreBJI632pXTUfP35xxq801F3oDlhT3eBkaDB
oMfpH+NqNJSGb2jw1mFy6ExXd+70P19y7DntPtlBY1FqI9bFQJzkH4iWMVKKg2eReTzTHKiHc5ij
lhSH2EdLa5erLFWlZhypN6sEVWDoIYleVLKRAglNN9i7A2gOFkwbSsylhog+CLzJE1IJO8K4GgQv
lQ5iJqWehXsxC3jaS4kfIWa0sKHwEF8Gw5hVcPoxW/6MUAONyjUpNaqqXntM95xtzZzBU52N2s3v
No+96fhu/OuLcRnqXS0Q5hrFwWHqQTo3OYWGBDUboSYBCYJikAfENNwv7m89DAcBUdHGratNRqhi
whmKWrRQLPTL9MU/FraUiI5iaoLXMcXOGPsexuaWGiXu+b+80sH6XhPN5C4AmQHFelt+GE21mASX
CsKWFBeYmsCXJ6yFWHtSyk1E8FTWyejGGCnw8EapMb29H76lfXVqICwAeKfrvlO0A6NXX8b19mb1
9PAWw8JM0DS2IAf6xmyWIH2++f3ur2TK2YRnceGkdXWvKaDEX3niDaefwnTmty2XQZyOTyWQbCtK
KElwPmynfXjJEez/sGldVgupNR5zjXYPNorWEHpe/K91Z89FN3YmUKnVVyfuVJs5QU4e2P2CeivF
SUiMdfICTmfXSazbF91RGhjDJ5Q3v+T0yFJupKx0UqAED6QRtdKaHFJS08AL+V33YKAEsUxMCgVO
EQqCUzz1UjrsY97IlpmZ78VCD5hZ8tJhUXn0JeBMi4Od4DxOhQ84Ub2Q2NkGXSxuIzs2IsmmTscn
V8361/H4uF1eINXOtkdOFXW/fsixTMfDJ9u4VBMP6VgbFp0Iwqmcy5XsBo1m6uelHYGPmVVroW0e
QSC8dPEGrxNu44T3bJzk0W+/iZ+mLI+6lFKr6dz8877Wfza7rCK7u6wByS5OoGk9HF9N6kuxDe5k
sVMfzLe4/FQE5cfHDzgP9Qt0XQPPzo0S1SCWiYB5LPpgJ3MRBGn4vSYkASIVkuEsuMkHxEfbsSAw
DmDoPaX7UjFaZ+IZ6u+bVZzUXzxYBh7GdCfSkJrm8StEc5sXG5pDu7vUfP6EzJ4/Vf3dX1RPYRKd
GRnyo771ob5e3VQ1a3fnsmOobGrWTCJRKf0YUjRzGbpu3KdwzYIboaAxVZfEwVWQWozcayDv1fPj
lOOb++84b+l3ym6JcCWUqqge++8fD1x+sl682g62l3WfbXOH/judc8S2FirCyZfKbTQxriWS1fqs
PSuOHTVi6GNPXCQT0weH0fLy+ExmQkQpmYsF5KGhoivqkpkPqv0gNnLlkc+qy5Xd0fowXkA5+Uwp
bWkc+aALtR5erp9ezEmY3G7RRMpid5vYMAFdp6qub+r5B+JqA+Jy3dfSPCVqC+gulha0e2KliCNk
OL9+7q1fDedXdzNdazK86a8QFP55az2Nw1uVCj0+HRalKlIrvWYX4+DvHc1BGfhwPcdbUekml77N
Yh59r6zOYVLcTIlv0yKrP6ubBJysdeSvQmmC+QnM7hiz93nP7nSpJsJmA/oeYGsX6yarGdSLd5bg
RJ0AaUbx1HwLLO029b67u+rPD69GK64O0Vh+LLsBO0vJuuoEaZjRR6ldjtaUT5Aqnnq+7DfcWBq2
42g6/D1uo+cuWS+A2v9SliRRRpM3HTBPxVAiyLu/I19RQk8ykh33RYF8iffUpSVGqQ/FYM3kujvQ
HCW8QSFITjil8cYn0nLRiEwAxQEhmyD487ieSm3VL5YfNaNfbmd6MW/UiZ4a70dB04JhortbxxKI
Wf892j1qBu9oAAJkBxH7+/lt/+Hj0/14dfk8Hr7v0+iQRxUxJltjJWhe++ZKItgF0Z4lF8xwMVxt
tO9IOcq9/NYvvc7HYf8JlbF7/qddc3lGq39tAsCv6QAJJB0H4vNSXRR5IlB13+jC2UlNg7j/5pOy
+DDTTnnVmOjLfKI+2d8sbs0IcbsUaUmQD+3r9V3vrzRccDoN10zgUlAiP6YE0LQDgRPBtQoGJoR+
5sP19OKuo00UOA1XrEpFe9thBGiEu5UU5oc2odWpvvY204UOXgqLbzp4ry/02L9MgqVtZiOI9qlI
rk7tf15S/ty9ZmPO80Jcq5ca0HmkXeGtY3+tFQ8EO/9Prcv+384l3kaAyqhnQXnNbnnlhTNqpooM
NoYO3Ha1Prc+W2L9JW1gOdzOp/tX+J5KQ2by+PhxwFXM/r4/AywINQTusQLZw7/O7mQgkoeagVmC
MCSVxdi3QA4I4HEMzBLtNXvaXPX/5dVKee+EfvWkXxenQCMlC0o+iq/tEGCNLP24Izk+7/CrG6mB
94ojXIccMn122Gdv1L2r9+PF+veKQ5XVEIadDwS3VVGgEVpEEBtBIGEP28PmAO0iiDr8tISlbfRC
YKQNHxoDtQesUEXaYsBPEuZWjGW/7yxylrDcOnKdxfoWYYnpGH6tAIDWC5YeK9LJv6veTZGcU7ce
RoBY4pCM4OShehMpc/+J0kMAwx9Xd6d9Pssx4pSWqs+yiqrHnohxnOzeGGCZb4/rHVsiqhtZtGf1
jTP3Xlz71KsfnbhPleNrs8RQZkdehC7biOpt9jms27BmGoOq+Fmvub7T4hlvVwooPYVqsu0ZtY2L
x61V9fiurVteUUm5PaWmEW7IAJKaBYRG1Wxl1eT7wuWxDg/X6vWqr7getMtWv1nf9e9O20+ocHZ+
PvtSxt3+oN0ZcA8HU07fHXG7Gy5GD0zPzrAx+u9c12b5mJmwh6HZ3VSg1m0PUuv31dX97659oM1A
25bjv3dDbedJhmC0KCaFWxcZrh5DidF3PJGhMKhATRzOeOHOmHiz+NUaITHVhJzWkWMo0HEA0rJ5
TNqmQxAvywsig4wYWmS+zqZp2QrEdHPjSSaraq9vaNDQtINWRiQ72dbCszzNUOiIv+QrdBmQSvZF
CfZEbdIzBf8xfccvDyNjLIwVbW2mFlj40O5U/eHZoofWZj5tT+8OzRVteRodqkJDoM5hX+mkAJzM
lYBA3kLnRjcfP61QqmkJLV0iYPRCgFnGTgQOYSOEhzOp1lqfno2CjEIfUI1YQgr0HGThAcFp3AgS
ZVphCYNDQCCkKruCwdVuq5ltkiC0nNYOU7MmQFJz2QaIFaBU/o+rvRP12hyTPK/3s9HjY38wmiy3
u/tfUz/doyxUNg+nYW6+Qf9mt5Sqx2mSWLiKfFnD6USNGM/LPU3JWiwRBNF8FvVuophyvG5CmpZQ
yulUX5+GFzwVx8i4TeJFCyhIfujUuXsVNCzBSZC9SyEPSkJANWLq1GhhAghUFdkdwZKsfVQKknzu
bokAksz74/3rzT+ievQKrF3digFNY2gPvf1Ys7ae4vb4Jr2hLCQ2fQtk+2M0YQijmYZESG3/cPwn
W+dEwDMnWJYdZjZysvAPCKk4ZV1n07+/uK9leRIGNX8qu52zU+S+F96zdQDbu11ntdoOLbzwBl9p
j9jpzRBWTAJ7NAJK+4ERQMwXu/7luJuOkRGpIae5o9ASCkUHwDJswuNnukMpECA+BYJkZeutMqFS
vdsM+lnL0j+joi27VCtIqfeCYIsS5Hrf1ru/Hj9xR3XDHDTJRMyoXCPGRYFsEVLjPGGdUjN4/0SI
Y7nvuRDTLGK6dIeDUSdWlDUtlPvJcL6dLblUgcPuwhoECQEGNH4taHgU0UPWcFristzxS10TxbKY
7mHMNDABDF37JxFCCPPYP2YKgkSQxYkbTE8rd1zpTUiNJ7WZBajQwASQ2oyDBtx1RbaoRqqfKv+v
C/osAicaaDQz04BfXJYE2yrqAvycKt8vreiM+sNB1R4PRqNB1T07wXb7tJs8sVSz/b55tmJYi9lk
pI5PxGje0AQJvBjAQ1bpbCmvdLHJAm2gwcuecVxQBwUIsDiASBaydIA0aaJjpCFCtjfyr7RONGrU
vIjidbPc+FPLRHcoSB45hhT46d5iaGGBEF10JoPloUgFVdzETQZTAkjbBsTThPmJiJydCK11LhBj
xKr5zqDL33f3jhw7nXa11DoXr92zmDShKdEkzR2jRLYfw/CI9ku2hx8HWYsBIQhQNj2aSw72hTNO
BwYtTJEmjF11kCe2tZ2apVidtOaym1BgpaFKJj7Us9SA0P6AU/XVRfvw3vajIe0T0kNggUWY3N1C
mCCRj0dJna0kSrkLACXcnDQbFWjDRZVcVwniZ8TlKcTQDZZaxWT6FWhC4vxfOgQc5H02myqKsihz
zLpLruX77tLa+dNyNm0v512mbnQOFh8BmqCQMvXVbM6sH7711zEbUfjLRmzN6ACRecvQpg04xAX2
61jn6RIRCcSFSofMw86wrbuiIKQJJDuLAdvOY9LqhbgTonqLQQginua6lFxdjaWySw7AeWA14H6r
EoIDydluXVes1HpKA9z2hNFAgETQXnupXgaHJuM4qqu5yTwrjSZrFh614gBO3k3gwqI61HnBFw6z
FoGXnVU+Gi0b5aVMD38zUzR6WHMgdRJ2SgzuB7zHIDfxhOVpLhBqjtQ0jWmsVARlJkAl334zTYA4
gZa8VGDfGMwps7GzlsE+KOcaHBxWl8fu5NRxV31GNRrpj67WR202dsJONSUfqVrfNqHq6OWMkmv+
BNNhALEVBkWQbBl3HqORlMSzkDbEXVIevcF6i8LxtmKkFxlHknVqE6Gpm8jopBWAXg47FWqYIEBC
J53dRxs6p6hYOn7J+sA1Vlr15fC1Tj+kTE31ZJw0C6JCn+yqUE8auMXvNF7evHRdONfDe1SCLElT
5eXi4OQeSL6uufTUGJDHdjWKityiqJqPzTGdWQQ7ualBAnmH5iipuOlU95jhsNv6zpAXiIq/XzC0
J+/TjHFR3q9pHWczihs9II9zo0sNVZbx6Kq9Z5IOnuGppoyThhDSTsMfrtSycob6wyfVsfdIBXy1
XN7mO/poujOPqK6jbfh+vEfdEfOHIZkFSatpEFC7ozkHtUuQgXniUQpzjqGIRyAOwnjAqwW34obb
MN3NSwHMAw1OALVGSKfm2LTWtfROU58N3AjfFkvFqr9YvDa7ul++ekpff3EaRZOK0EyTGaTBQxqn
OYs4cCrvIIgute6f0xFzmrRZc+i8PhYtJYjZwpxB/xxiggNJMln6sg1YMh5bg0xrThQjDJzRlc2X
cZln4mwaHYrVGJfE5Gn28mTq5I4Y7LplTlQ/0T0D8rgJAlmt+u+SjTgZxlpZVFNpyZK+al1zPyR7
N1O6DIJyLN90rI809WleDqJWiEQevsWVFrqjafcYq6WUqXj4cO9u9Vo/M/XyPz49yEE7yqYkJeNM
APmSdXSCXKT0E/MsLtF90YPhfnCOIcda5gp69jSeXRLQGlSLx/nTHvPMOx/ITz2kEY0GkVJ4bQVa
Gh/p3g7rjXJziKWMlyUOOUTK5IxZXjcHUr/5lAVw694EQ6utF9ca9rG8ZZ0MY1sto4URBMF4YCTN
f4kpM0vBQOYqIBoFhjOjFo61k2ggRDDDPdzO6ispHEgKjwH1nKxmUTpazoQ0DCxzUrS7oFSWIeT7
GWHOB79ZH97u9qphn3PK2Y90vvWl1Z5N9ofHTSd3YgpbcjD9M9PVWvjIA1mMmCqJSnmADnpUX1nw
tYyjcT0Lj4mCMtQZvG5as1WCSsE/Vp7xi7rAozxq9uYX7b2aHYhTYOpbhvqBVtQytPlOA6orQ9UT
ZHoUaJIU2miAjjrHtwj0MyrxvcbnkB2CqGgRxTMRIcyya/Clegr8CSlGLy/SUBem22kPuuPhsDvs
MSVxtgtp9DipNt3D5u4XCafMpVgrZyuMagehngshwE0RCUPjGY1f+1Qmt1IebGmQIOgAyPdOmwh5
JaAo0RguhQAMu36WLMVqwNxEmGzAPI7qViIiOUGFZeuCRI0Djefhm1g7eBo3h7REoekFFisHsrmd
MgI0gYEWOPsUHLLiw2PEsohTi3URozK0AG7BI55xKAvix4PtRCZOY0TIb1wuhjJR/FZMlKBC4Rb0
Z8gsvzAKEC1NJAgJtBTH0lS7+Fx5zFc4MbOBP2Gtwcur08xag25vOO4PNbt4vgtkd3fYHVe97uNH
85T7LnwTbgJedZCYxnIlBvXMb3iCECnuFXBLk3XBmSLAaY40L1pJo63hPHxO+4mh/2nlMazSfGAz
nMA8+wIb8FgRGJGijiVZsc0UVC6vVrFBDCPCGGhyVLWh2cMsATSfnEGzChB/llCEAiEBohvi7ccJ
gMMZioukokN4EcYQgo2SZtfMHAVCVPMOCJ7AzA+gfvCOWYD4dQQgLPR0Ud+9/zFLdGOv+MsWuUvP
esgAFofB6Yrcl8vKd3f9HteFLjs3MIOVjTUNMNE8uADi4eSBluBAITTdMmgwLGByMmlTh6yqzzvv
oUAb1/u2luzvCL2Z1kWb8cxxxklZHfhqk5cHw3POhb7PEUu/87tb3By2m9QgwWAkgG9ao3nVfnrW
VmVyV/U2H8RWsawMftv3FreFzXAz1nD5MLgadxZpayR+hC9YOcGQ9vCt2RB+A+nP9h+NJUY8ndXF
W0QAwpNAhTMmGhyJ7mJyYTe6WPY2b/EqpoZ6FvApXGQ+zU1Y/iXAzAfCUy9XH/qL/ju9gnXHJ37f
Hm5CaYZk4LHgqFPbPDnb0e4Scrgd1YNPcZZ/VBR1tX86fKSCFvPWZd17/uRK2mze9oaHG9eQe7L9
1TC5SZSkNJiViqt+LcRvtM0J166irKmjOLlMLlAplhppFa13o34JMmRoCVx3+zo7NjoAaGCCdkzY
Y7mxlue+6rxt7Ravdsen6+Vd76bHBcQX1eHwPplYg/pwOZj+Md/u/pJP63H/UULpMeSwvYbti7qK
k2XQ3dl2L7IHAjOLgRFA8+u6vf9YDdYfdOpl9bR/8/C0+EwcuB34Y4EcxAXxZwLZHQywAFj4wVTp
4Kz5n8+Hh05rvvBhHvA/X4HDyUiBoYgtNsDyOOPOVDrSJYalIjqgPHAAeIFiiMwZ4MWuNg4n2HbI
BkPW1YXvjcA3Ykg5EII0Iy7UbX22ud2042mLgWWIxNFYrXVPySNOFk5Pftn/Yy8rn3yvjctMjr7g
38y/lFLWTi+WvJI98zSfM4ubpcERVzyzJQpqVzQ/lMixgRwVHp2KXEjHpCh4WDyitCqbdIBKHvVg
NMX+rFMLSexlIvFFG0ERgM2GlzUXHw2/eMnmmsJi7D++zMfxSFOuGpjGxXCEiptVH7EhK5AnUYlg
JLP4pAB8WWtav+68mIL1Z6JiSNvfIz1wp5rz5+TwZt9ant9VHr7AQZAMPyAHMqbbEqBUTN/Djhzn
p5c9XpJqx1+Q3WmMCPp6ph915FeAOaqjNKGjK0vBh0ayLVu8xK5KzOd9klpJEyRYIKVjmxgYBDep
T1CnXeAywdVXwfJA4aHj2aP3qF16GtNRfEb/CCAiUIgXoIbWx4mxgfbLx3EV3WgkDWGEdavpGLSU
jdSi5fDRwkC0JnENedWWSlKSvOFxD9s6hOG0lesualNfymCxmsRUDrMmn9UVpjOmLuPaREqd29yz
zb/xttNLp2njwEJK0d0djj7w6UPxOTltnEcHzKHRJjjXgbpYznq6NdHJx0w77zgVEqIOlNH9w3X3
vb8NZOviXocAEMvQ0f0eGhWEI64w7+TjsjsGsVXPufNgpNh9PuKbKZOYInPK7S/k0sZhOk7cuSB0
0r66/4Mk9H7kmBAIF+1XWcqjr+cua7Y19dlcz/p1rpRG5DWqHhfRmg0dTgr1hTYFjEIaGnGL5+6H
51pqtaIxcUdr1+6/vv+bNgYPzDzEGcTp/E89lur72R+uLuywn73NoFGXuaCX5unxbs+OzG7VvuGb
/TErwrAGaA05vEsLWUCTh5vHEaNq2Yyl3aAR2a/Qh5zt5laEnPZ7HLgS95HRdKjR+erjBYmg1KKZ
RDHZWR2YYGm0MBNuabpApE9bRHWpD9GlOeLWo9C4KJBVa3s1Xvx2pj6imdHoLyuhQ+NYdxDLCAqh
z067okPcBbaa2GORrA93f04fe5967a/YlmibasqxRur4TPqT36xIHPuh130z3GWFotkFh6JadO/E
+uEurpgog12T3v5ioq16VZp5IDpPelFvxTOd/NVa1RoUQ5qAaI10fj9umBaYjveGEws3ix/Nis0T
/eBIGMpWC8j88fnrw/x2Xanja1/zovhvchzejEarDyO2oJhPgdHHDuCZx8IKj/XDxWq6fqU36YE4
mYgIF/Hij0223tkNm+pW49fRtlyG0BiyOWfSaW+5uR/s2h9kyMA5fBCIfAD5YsUGbR0uaG9zVqxm
FH9qWg1gYSKGmTAH2+wp0EOgsGyYbPELCrsV6AnANNpzahjhNrdqsJpxWjBwc54hyYXpcjL0UqOX
rY1YqOdCADkjKHppRWooWMkoiBc2kDFsMvXGfH0vAYwo9jSwwEOon3yYemNafte73MxOw47E40uO
DWI8asDV0VNisUu7jCxQYpfAyHlpoiYo8n9ty5E8xacNRw/TgANP8zHZHlJl2vLL5oANACwWDAGN
Z0k0nQDCFA06adFueYYsWn0LGpH0iTzY7KkJCxgyhljxOALOaPjwYM9LTBQi8oSVhKLHxbuOb6Sk
EO8Sgnzi53YGGKlOxm+Y0WXeDWlNLUluXEpT3GjwkCQiShx3ZbwLF7IMZ9Au8CiKNmbjh4scOp/O
sHGgH0LJUVQSxberhIBEgSMGgOzh5UKUouD/Yiu+9Y4hOSGeCsZcTrYqvOsgxuII53GuGx4uSeiO
pr7CmyL9WI90q++H59AjI1qz8Yjl573R2VjMqDt42My37fqjFJd1BzBkwmLnZXYITlPWEC7J4PCi
bqUbveB3PA1tJlsh4APLph4Ixnash0b0YuYaaJ1gOZFOUP8AJjYsYkJ4Hf27mP4M6SuzzEQ9dbuo
JNpWlBy55UFJN0ojAf5nXV2mGSjiErEsIyTUGsIFdRHX9at+3D9IKD5+KIaSCkUCDkIpkyogN9aH
uRdH0PdawCoA/1JCfPzApyCGpwtDYLymxMGpmijCF4wHxDjQAh1DiTBnMxAngX4s7Y6OPw94HIBg
2Qd6VVziYCbNUgcipqz82fXuor98BU6addpExgyV08PbCNDiAkInwBCuL574PF893L/SOeZa2uyA
pBRQFJYdfPWSFgQhUpYaIbmb4LesXV4sPSLA8mjEqen9/KaQjBeBtHAiA01Eo4hExesswM6fCGfc
0/tyXGbQY0lsd8wWEW1NOGvkew/D/WC4W+7jgs7SmvMt2C8xeCB2cu/h6vV+JC6GGbMIO6z5gsfY
8YnG1ZIdLhLIK4PEzdG2uqXLjR/eNKRE9uPohvFJvHH5ZXAQZwZIAxYjuaf2MySMqz412CAhzoIS
LmSDGzF5EAYCU5vX7FOfxnuQDKIbvpAdWNqDnfvddfXWli1sKTs2rFCd9OgIhDmyAty0lRN9eONM
9hrji8S/GLdueJlo4e+4hngXhHDHAsLkQKQGqM2oSBsOfKfHix0L07MMgCCFRIKt4eHU6U4NpASC
vW5NYYiTp5No6H4i9eZyp7TJ/Zab9GZwv7m8tb75B8wpxOwSqIOiPQJFawJ/zOn96vsJyAF7zkYV
M0WjEWvuzvYKbNer1XA8nG7oJTTG5errevXefBjDbqCy6WDgwoIgyAMBBTFDN6w6PEp0OBIc6Kf9
Ja4AxYtIeGVjt8SBR4NhreA1WNSN+xOJkDT/8i5btw17N3g63iViaqlIAkbOzYLbBDzE3HmYCxz+
tdNILS7nwRWofoX6F94lLLb/Z07PrAnboZ3Xb6MdgPXMa2Yyw7DKGJlr8JpYkbgkC8sBq2+LWxKC
x/Etj5Pyt5U7D1DlMtDU79P6Iq96QMvkCROQcm2qKBH77T3wSBBpGUY1rbkbzHVTaohCGwdpNpzJ
As6brJMBbMHzXG4dyuI020sC1gYOpiwuI5DSUVLKD3RJqSFwIA/+FfeckVVd/JKKnsfmyEfKFpJV
vUXpkDCf0rFnpIAD6GwBwbWSyEuI+FJ5UtM8359aSGR3cs8szGb3SudtVI+Hr9V09yoO4soU5yiw
p5RvctkfLr/t57uPLkJ7CZeFgqEMbuBBUCrAFwcTu/+se9msHKwoUAIg1gNFIdjphi8tMbIkIoyW
R2Dn21xzSeExGSyv+9XsN+38+X/OzrW5jVvZ2n/oZdXwPvwqWXJkx3asOHvH/qLKzkl4E0mJlEiJ
v/48qxcADilvOe8poVo9GMwMiNXdaNzR8mrGGU7RnOMxbUBhrw0ao271+Pk3KeVd/711k7fxIvOo
Fvztw9V2qOE5xEbnyJIjV+X4yeFP06TNbRyYxS+dTrK8/GxCTPFyOVAmlDG/3ibWthLqX86Pd3Ho
8rh5om7JFGxHYzQ+jCW50JBO5ASeVGTQ5aWc5gaBmfxaf9lv3H8bPJxt5ue6Ym5IXq4cDzMJIBZ0
xS6eR8O43I7PB9GgTCyvbALJ+5wBfTo3lXKDibgoPlKQV67woWOvUOfc9HXz3xlpvcKxozPSFPre
oOoOYGIVUGOVyb7ezW6Wiw772YVPLvFgsx+2/KF/RbLUmIBNBrCpRcDMIxUESwgxBKQiuy7R0A8r
RCTBhjubddIiPn4Chvva1halim417A0hGt82PTHuMHw4e5irO012RONPQfhPSMMlYRNkDWIUSgaL
u2WRLznld/hHRE0F6x8A9Q8ojDOtfMmJKtl1XlPd4swSlfOiuxo7UqYjK/zc0qrKpnqTK5ewjpFF
7NL+7uLhfdQwXMikefzAlo3r4fxDjCdkc1s6HbinDQLRNFs6WaHcSwCf7VRumfD1h4txbBN48MNs
hkkt69ho3XCJ/YKirjZpNmdRiaG8qrlQHR7JHRVc2auC2tCljmw0PLrFrdRNHQ91QO6ti9EiUJ91
9oO4HTrFfxIRdmeP9aU0253u4Z/FqzkkkB2+omMd6ibJ0R4a/rZ1slDeyJugvFKRYVjy2mh/1HFK
mPJy0HQ0h+deV0xvs3ukmHWfJS3MDGNr6h4djqd+2fRmyRa9w9Unt6RPerottbLYnjCJt1laKdxz
QGLNIMIwFmSdbG6dMyXWAm3lLF2KOw60tVgjyYWRmiXFbEZnLaxu4mZJLiXIHYpSkIpz7fJOPXpP
0fSnL7qnAUKSKT9P56v5mc5qw1Uhi2lTpxUb5HDXWVAfxh1zFmJS20q7tmk5N73jofumdgygmk0R
b6q9HpGHeVHRU+1qhHJO3o3f8XIZjaOuvrn2MeHGvDW72KwikzYsqJmeK22g/fZSN8pxo6gFc+Y5
JiafVm0VIhojoSyHJePNZqBhBHzFy3mZtTzOBeNHhDVR5ihGzcn5Un4IzHp2OWmrBP3CJiVS2xcV
A2SzmPOt4YbmN4/WROOpcrR3Y8ttWwh+AyEZnNwzOf5lN00LE7hJQqe1+SBmuHrfro42U7XtwLjA
6CThZDGWf+KM2dJwT7aHozx0yjBGRRFrjlVqqctCfYBxvG1YHebocUpvsgDSdfkhvAnqwBMwhdIK
DWQkHtn0UezOtTtUzPuh8jvIrN9hplDZUxKRcSctvwCGRFAbZl4XLmTJC0zhndDv1ICLi0RH7fKT
+XVOyPcJpKJEDuuH+c1E2Yjp9xf/KYwq9osYqEPs5mq/gohTVzKqR1kVFlrlMTTMzfwJJc7uoJtt
dgrRL26XW/BomP1MrA+vsDGCymit/9TPWjOQTM8OttpGW/Pt45RnzKxzasNrPhrZ8sZmjFG+9fRL
Nra7nPau/Muw4krfmMJLfLiB/C8mHh6Dze+GrheMMaG1sOPt9BP/yDHvgPHGfaV4eIqYvHk7LyOJ
gyuA3eT2C9da9qXiknvoZ1k8xQqq5O05lnT+/Ou1RvvldGLVGpwT0h91e71ur3My5X69GE5XD6tq
9WnjTmVXHnzLdQEUHgTIsgGBEnx38vj2dx0xJHhI+DR4gytAA51FrPwjgC20GrfS0iquCWptx2x9
2e1IwawPIhX/h/+rm1iDpzL4Hc6Wiakftr+x71n0Ri/nn27HeQpa2LANe5ph3jVBnIHSZJLDYq7G
7NwLINVZf3KJeadNCU0zxq3AKGB2fDBSMmElHgWyekLh0cqmSplHi+635zfRbkHPUDIH+xROYxPl
eL/QO0RwN71wTKUWesq1FTq8JJSYp3gVcu3FzxZ/BI9U8Ga4q/ANkTdLNPtNsesUl0gSl5JDyoY1
JFw7FsZSZiYkEV3hCtShCN8PxC5WPR87K4zXVyP2Lao5wWpwuhB3tn5o76r2ZBWdSBYvKzt9/pu/
LWmyB+GvICPwBMtOoXZALBsx94s7FikYV96a8EStxgXUgRSu8BAUuyF5QjHyYpGRGKkizdPSmKbJ
JSZfkV6aV3oIgLGIyfAz8y//m6AkgANc22EDfTQmBUAGHrQ1r0R2LvAV3AEq+Mmg2WLtfCYETxmm
Q3R11ptcOvLH8FUv+gA5KKAHgKxob0Pqk31autP2hjnkreWntAjBNsIIFgoIg/4ZwSMzXAqWWMGJ
UTBQ4z16Hm0606rHooYyPoWWGz+iAM+0ABmbIYJqLJYbjc9mzz83QatZloyKK4x6F/N2X15EgQ2+
VKxmrNrEK3SjcQQHRqaFAQ9irJt50VlAlJaCoVNbtme0/kHBxGoHGsIH2QIRLm42nbNqFl0G9713
xLla+IGqvdhvmgVVzFWuapa9Vxzr3T/BqrXsLie91eDxi0ZEZJZjoA3EqKbBSjHZ7TcDtUGPrc19
v8RZCw/tda5LlR6xYcRJbjsOtZZaHWXWUT4hHO50wTIUsVwBI6mIY2p1aCtXUs4XzqgTgp9eenB+
tZwx9RLmOXSga6tdKEw4ewALWygMAXjlmfkiuVP0dPgaGk/6Mcel1EU4EJHUiI0mKvG5cx9hkFRg
ibU1vvxPa61icm+PRCVPL4YnIB5ABvMD8Yg1dU1LPOrVvZrjpZgHPWCVV+wz1+jPWT8PqsfBZLD8
ohlTNrymiAcwxlSTPECVbmh2R9F4dLqzvnxMGzLFE1LzRvXvS2gJ3AVXX7rLJ3rrkyWPut4NLem2
GyfupAkx2OS+kNTUMfZQG2hUXGYgBmYZJourtL7V2o8o/Je2iU0AgIKedRya+y1gueMeX9fF+Wb0
zGdZsmFwpZ8sOBfFfFMdVdcAbsNgnI2wKTgTfgSydPwA8iiWjPWrio6Bmu3T+i/21Ro/PQ4fJpvq
t429PNADS4fstWMLPMBu7GwCwCgkwFhxJ3RcsXkwHQ3XvBpFMctN6QZfjC8zeeTNOaU2Iyg6Xwx5
njSN5rvmTfVvrngx3qXPCnBQ8ef2mwUd0o0xDlAgGDoz6CUBfqOBblv3/zK4YlfMNLcrPA/EQ9i5
mQHyuGBQYwlv+w7aVuak0qHb8AIWu6+ZLxAQtTpD4bHA3H8d485A0z8OGA/6A5bOjvrViMWBVMhA
fTwXctZb3XXq8frp18OGkHTfg2qZZdFbvt89X3C6+VTT0LSUhn/grAYakIEdlCgN3BGtweeT7WjY
j9sJ1YdPemZ5UanokTw64De4avHotQWpvF8SYk8gjAACwqWtQZpgncfdbPoRjc7zu8eevHkESNUA
nRma9M0dImwo1B3TdOPouWj0x5RtiObsyqmuC2RCfoGX5GisKbGlozRitPUXJ+G4+8jO4tn4s2TV
jQ31KPOshZc4+4s+2jB3CIX4prxEQ6RYKzuVtk9p2IlcIMfRCMn/LdEeeYInSLTr/3CfGk6/4+7D
en/19K50x3q/TT9nNRBf9uMtvSS8AXm2SSOdeeTZFs51Hk0NdAPjBSP3JmxhsmruV9D0jZKEhGUS
syweTRE3RNQCPyiKlCMaIlIaeUcs7I5JxNpJloaH9SfiGDQnaTTIURwCz3qhunk3UIh8vrvYvOcO
qbkiYOLgmThJG1yDFD88Y7PTPx4KCY3rdUbDwbDfQ+2qrrzkZtU5GzH5c/T89OvBCy41ZHGuUA7p
BCqGIiDqOMCOwm0iIP/E24UiHZfWFN9VzB/8qWHsNCgHqqetTWInlL7Ek9v0wjJcC18/f4GHYnat
IOFaFdMrdYlKlbQWYyjyGUrnJ6Hbuzf9f2PIlaJZHQePVY/RCn+BZ9M7XUXLTUvdhpuvFnx0xB+B
cZBdV+2t/zOmK71Ju1Ahzwir1cCM5dgUKSUgt1ym+Po/5olHbuFhoiZ2u9pszJaq/+METmNph7f8
wyDEnDzM67XFFUlD1J0g3sJ9p4VxtGOIZA8lq0u8wK92BEnUvJMuaI4Hkcg2OjZ8lpAfVCSPF0ob
th+mrfe19SFXHW6NS/Y9U/JbiTATCiKdyj7kmj5nXeS2B3yecMJbiOY54sTnR6wwRXO4RHNer6TY
m+llJcX5mWzwqUqqXcc0qobK7Cfrdqu1702/qO8Q6Xa9gUKEF0JEeBuqfFQDWTNENaeZIEmPCkNS
CY/53/6ZK4NcbyD2hOWnSUsSHrINkSjHpEXvrZJtcZLNuIQvzmPaSMWiKGPbGB6zBEJDMIo8AjyC
keUm/7c/iLHcfE0LNkr/DUWPFCikgWpjQYSYBnSAQiQ0vAmDVuD6J95Eu32844NtGx4FbgSTTjmt
6GR76fVu2N/1t+P5F48jefK856zbbQQVGIMksyboQEDb4BBplIgHKNGXS6fAw2bEwAihAAkqTM7G
T2mswwhBHWw60tRrw4MAeCU3I6IMLgICmBB6j+dpExr0mlgHwwRvRYUCEYpqoI6mWFhfjZHBOgAT
amPApJTRHxNqmIgVieGCf7JUvzqeCxzw9DnZe9gfVhwj1TnVo+64/zi46c9XX9JSTqRBdUUeqLZC
fazX8vC4IQhAh4sCGAyxDgaJGkGXsXDO1JoUemWUpEHh8JgSCRyr3dVK3SzCJ3yp6HTh6rAlFKVd
jLqxsdZAgYZA+UPBwkY1lMeAyMEAAS6SuQyNMRoa8HVnmMvf6NgzcPlD7SK8bsgGJ4eesr9mVbHX
JocBszqeXszoV28YsvXq/vn5dtmdxnxPyvUlABS7Cx9KuXJpIEwdA6XUdSuGGin1u8lZq502Q+EW
BW6zJvczLgREDGBiE9Myc+KTEoW5g1ewNgUfyBDHf3ByWllQTzoIw8g7CGFKeVJvDIXcqAon6A3x
sClgOt9hmK3sssQN8dFwsOZA/Mm7SCtTnUdQ3RvrX6cvRYeQKT8p/BbfTKtW45cTQxI/ql5BZT67
OLwEY7/81N///MUvJGkWW1jiyLcpl/pJ2eCbTzHqWCBVeUVJm5KrMCTosQO+EubjZcmJ0sbTqVQp
xPCzHIlP1MAvStdfgZI1PexM4Qj7TVzrxl91v+xEHS0L7vq3bOvL17bmUzqvuKbkQlL4VHSpccdf
Ne2xZw1R+hci5VxHbvwtU/WJh+dXcIsfxDsc9DG9MJWhso8Pohj/JDJN4Av6tclBTG/Opn31dvWs
QwT0UJSJnvmq9hqMDM34TzOHTh23gU7MCwPoxGBbiqmnp5Wz6WzzsSRNxlbmaMmlDT7UVgbKA6TD
NlEjwB9WtDqq6dqVh8vzUSH4ilep9t5+GPbPW/9jE+U47AeXVLD6poYC+a9gLyAcBb7NZcwygbU1
hDqk5I1WFjGH1zT43A9JjvhNh82M/UJlX10WXOlj2RUJ59GvK9QMGedLtrn+Ea7xcDA9kBROq+O0
1FJPaSr0N9ea/o18R/Ee1KD5FqvyuJWLjvuTi6enz0qdV7ySeXjlt+FA5eLiVdx0Drnv36bkxzvS
RqpSy6cSkDOmZxhW1pRBvlPeQFycEOIPi6ZJhZGeE4jU0M2bsx0D6LYpjzSLDd7l55Kjqiqiadn1
+uXjg1zK7z5MbwSeb3vvS6Vfnn/8T8vBeYDgz0aqQD3/wnKOAwni13CD/yEius4qEL9LwugYsg0D
OAGYaZEAmNcr23bsMtPs2uIwAHa1rurBcMT6iheLK9Y346q76D1Mf924+xJpshNK1eoWN95M6W0q
lS31qmqNmFZg3jUtNO0uBEflRSKofFQMEjUMNOq1ILKeVGt5o7Jk5DFR2fzZcIvaYgfFWh0CM+0w
RqXz2Z6QXVIMczRnjTbGMxxVu0LEEewQwSCmUIkCyFhmoTFvlvjk+MIhQRYi03ClyuOpj5OZqsxX
tWSD5EHZi/D4jJyQVokNiGdtjv//qNFxMiosp2rAWTbtfrfbHbHZUP9khVu3M1r2hpuH9rVahwCL
VpiCMyHaiPwXitm5Al3HwBDpThJ4MDOfnJPOh27nzZ16SBKa9h+Wv06qEJKoEwukuS53BQXYZqAJ
5DLchM32KjDcAu+kXXBWBaR9W/PsIPCobpkVHvWSaRMo0HAPBQzxpug//MEHBqxoLOYWo/XR1Apr
8wJvxhSdtH6a/pM2Sbc6HmQwesMBu9NVvapqsxrquDts3x89PN3cLB+/AJsAi/nAMOkyvGDFRyPE
SmrQhEiEpHV5xMEwGm2AgyFZ/cclm9fhcMHLAYy1M9GZEfXW/umtKrD882H4PBYKiibQ/6J9DRrS
7KJwFt28fdElQYaLuBVGmXCGoI3MRQ6LzGm8kxhsCqnsu7pXjSeQKgdEKsyJPKhwwHFyJHJ2wWxU
wukLuyQZzF4qCS2SUPjH2du/+OdYi2Wa4MLImJJ8dQ+1EjRezmWnfbkINzO7Ys2hNC+/sM+FC8aj
xbSlXpKsN+X3RJ+jshYK448pZ3lcB553nM6+cRc2xi/a8Mg9wXpig9g0i2HypBqhIKlLmgspgYZt
Q0HoaVGdXir04i0gEGkjAkwoj5hKuXLQe8IpMeWSZ5AbQhYgKexXf1+dfH4NyTWk27SoRPFs1Jak
8TvCiKKM/ozfTjp/DHPb6J3jc9yPB0ZvHlYx8YzZ6Tz8g2r25IgrKbC2KWizsgumywb5xwq8vJ2z
BeDi5vFaftpu3VjdRd2KIUYf74dvBp/5P644G7LRg9A5XwwukXQHW9mayblIhMXerSILCBQBgCIY
MKYwg1+ee9FGZV/7mHFjmYPazYfCz8fMB8vzRCXl87CpCAexUIQC/E9kBayoSAHLNSEFimy06CNN
7l2WkQMe2fshBsigDuaNSaFE/gCLk2F5YzHQRp8dTvKoe7FVbqN/oVUtOjeT6cP2eoPLg/HAKsWC
aP6DBBG2pI0q0WYKUGCiq0eGJ3X9NJEpyyvy/tSCIzp9gA2FTRi5aRueUOpmkAWxwckMlwQ0GcW2
veHSoCneEzKYL1WzM5rSwhpJkNLRmFZ4g6ntmgHNAFr3C5jZhyEaIIHQY7HwgOLu1ADw12qtHTel
cMf0JYIFRxj6uaEEAEWtYntFrkLljDGlTiJBQfwPoI6J+Q3vdtCpaurMQbvNahqqzdNdj7v3zw+D
m8Xt6KNmggIe+BpcU8/XgRp0MmSm0MKAPXyBHd6KWBjXr021BOxmVQRIUktbbaOMiqpJL/gIaV1e
mgqXwXZ9oMWNYAnshQKYeTCD8SV8YcxHPzpsCUYZq0yMVfcwlQJ0ZdTzDEeBHZa5MEBoOKHwr8M1
Op76xq67mEgmyoxG7OeijTFPBv1mN+1utZ90dx/TdCq7C01U8lAGxW5EYHD/2YmnAU5ydQArOBRw
3mOxYpnuRpEbGBhDYkoiukqzAhYGbPTEYQqUWa2vtNWU3nm7sdgHfT66OWNQ2QqHZYSBliCHk0JW
Obt1YHWKdiUxFKypzrF3WaNwpdApDHjT10v/xQCSi59TGDmCsaKlMNS4RcMudkd388W0s93pkCMd
sCGd/J15yNYVvkmRl7FXCpx4KwS8yv85xmGLg8Y9eC0jo4JqakIpcxgVbvaX7qfLr4Ondz4v2MWv
28NlOunbUZS+GftOqAvSj2G0MiD9VhKrQaEwxfzFCkgiUADN6Dc+KAQQabiRWRdGplAY9KAZwECn
kArH3IXB7ZQu+zPWHZJaayhAmH/UuovNuI7sXJsD/frDUQ1wdb99Cl1rMR3tn+u79UdhBi5oTvf+
zdPqy2oRM1GwezovzEjOH+dsN5Ucb6sRFLjMe/jbrQAcDOaPy9sAQ4f2+31fu2upC9YNc7psG37r
pmHSSh0m2+bKqyw1BgCQMm0ea6EYH4Ps4xTAlUAsFMSMYm/8dl59LDaNu7ZmhaaxJrwSo3gwa3Tl
EAUqTcqlA7pm5fon7bh2pa0qTnCqGaJl2K/XG7wcW1pXu9u72XR8//F0fUdCJjfhUCdDovgOtXzM
6S+qpfWO9vpMjYX0SgeRa00UVQsNgtwmoBJRuc85ciDm7KE0nBdmpbECRWeJ8Sil7TKHEih2F/7j
/jIWK6IsLn7XJKm8uaBYHSjyu/N+5/KgGFGXdDnwnFK2UXNxm0dmwYDUBqBA4svXjV0npmydIBGH
+3aZW8JM+Rebve7vHjbL3XQdxg5lOGyRM9/Hob+OMQWFpucQjeiiQbZ+vpQZzMtx4O0jcDQEG9eB
J8FAbhfnD61PTkyakhJ1s5Uoo8EUihsIm21supc/Xf/hQsOilKCpMjrhh6zwFmjDgyXC2t3MJzy5
JRwykPN86JTTAQKq/6JVDVOsd+FdQR4oo8uaHW4rbXMNlQWwF5NlDTW3iDFXRd7NJnXREQkbtYJf
mpvQfiNxzkwzS/Dc5SFlL8ySackVjLZf4p8HUiNDqQ5XpHcM49RytMIVOjRtPFaiyKSni6EOXpBG
t5LrD5RB/YRcEMUFdLk/ux1fwltX7GxposJ2uZLrhZo09SXcbFAlcNOMFCK72+Ezox5kIhnIPFOT
j1pFTePYC+Ksn/64tRTa67NAhY5Of9wvz1/O/4nlGMaH35wHqLMBgxhZQR2paiaqNC5fV1C8vhem
sk+lxrT6utPpsZDlZM3t8uZ2MW3ddzGVx6ePWYCbDTULcFOwkWfLNgzBCZoMnSi5hY3k+I5rPA+1
WrTUbS0Dm4dz4cefx+OrNDYZ8obgIHKWoAPV7CtJjWm0rcFs9KE1veK/xQiEHCxD9J79wjZwlh4L
TfbdSRbzoIEXyYDGZChDGu231PVMDEBYskwDUY0wxKhTDPmQwsGgFgoDutB/5KGcdoDgXHKwdJep
SaPukP7L00H9Vn89eniut7dR84HesT0FjTLGYCtJXYetDAceMGSmok2tbsnc72GdT1BF08q2Cc33
eOmLFhcAcRNUxIRPb6rLskwYdPJEl4IVcQUu1Dw0HByAyYBA4bVXVwHARZ8rQ6LROEqXlFDzpuXS
xc+lLbrrw/+DWnXqmmVhQ/aYaA9PJx9xiunN7H67vss48FFUpQRUwbzhoNyBw4gIg0ag3MEo9cJK
BV70c1C27A/BLhEwRqaaDK5wSsDArsl82Urjz1QQz7M3g6+aF0wtIQMXLr2sLKsF61XvfYonpS0g
1AFkbPhk8GYsxGmM0hge4+TzGK029HLYeZdjGCCZQVG4hAKDpsyCG5yDeaOkE5xi5IY6lwJzKUZ9
C+tCNNXQod7lNwb12wDZr3od4ZN9e9WI7ndZawLC8mvA+rgVN+yuW7PZtFpnFxMxIoNWN0CFN6IF
VGKMa9Kz1GwWsqAmmPPkEts9O5uuXudve8OLppuJJu1mnJeQm2EgBG+c5otzjtLMEWDCnUKFnapQ
iJVJNo25nFwYmQJUgcjq45ItZWrm9TJ9MUoahTpgLduw2+cALbonTgq11b0d9h/Gq4/VLIqTQqUl
zLcoPA/GuJh1SQHvYwJmEQMYShjqYN6U4iUS6h2h0CgqoPlkd8k/rca1vQMHQMiTMWWz7O6EXsWJ
6sRR9NYyG7fk5mivYiIIw/HZbfs8uTwnWmQVIqkdtdWw/unoRFQbQjfTDCbYgedmopkfxBg+A2r+
AGQZXAUwtA8KqNKysIliyuB3bBskRGOMlPJ1X9SSXaaILUHz17nJtU0ligTzOuidzsvGWr9HN1TN
lmtaw3W67+BsVt/djdbju49ajC4FilG3XnX3bnO7kdbn3qhggdEb5/Z2s6XuEgHGMAVvg80ljCJj
6EoItzkyJEbdxg+zaFs3ug5ZfoEs7PZfdmMWs4cXbvSTaESFCPA6h4R/FgFpZ5qm5QiothIbt3vv
JFbqlSGqvA4+5qUnSx1PE2dJ2m//foitNJJghTQ1vOhYErh/OLdM5WF3riwayJaVHokgphkcP99c
bbR1IAktOkTbBnCJ++qhBfVSFtHJlSsJbM9Jr4WlY842iWMYOeZF9YWWprtD1c1cKC6+pblU7s4g
dHNzczZexZGGzk7JN4yzRrwZZ9D0MGeJDJYgac19ewjr9qH6uztt/cvRyzGrJypOPOMBz1D/pdX6
abu9GHLESh5QZi25q4ioauwPWAjx0RAvboboLYf9n/nC6/LPNJCXHjibFtSd/mDIQAn+wrHRW/aX
k1G1Xa+Omsj+pj4bdYnl3JQcUalY7E2bkg9fV7GyqblnrYXQYgevdcdcKIQMmrfcYZ1wB8ODc40D
L4sV9i3A3lzsRurhAC38BuNbwCWyCJgZRMv4WYTUMqOSsYUSLUcJ0AT4RsqEZvafgU4eAd20iYu2
GlEUkZLuzrvaGkOLggt9HSIO1PkORDXQjNgvrM38ndN5Ad3nxWbX2S4+ahkOKGSJgCXUi772jSQk
b67lVcovGkWxoZYAirUAscjwOxaioHSAR4OM8wu87b/r8aMGKS0DMA7yEKnhdv13cKk5ZaMjsG2t
cpudSxAlnaamNptdqbklrz62VUyikUZPmiLC8yEikpLSZR89j1zSA4aspPoPabB8wAxv30zon4nm
WLSzzKLng9HV4xX/mw34w4QRUEUqpMFpFFyoa36EoiKgyiyWsc0oloP3Wexi3STRJ4H7jiGVH8pe
0SZ6RVTmKikVZzrPRYXr+sN2nYvenr1Dwj9wbWHetJrkPZS45k25YyRKbTdhXkWMRaVOW9Ic+kHI
UDHs2dITRykqq2yUSdmxf92f/Ai4dKgsF6WwSckllNtOBG0GPHMc9aNSPlygn6nIQ/koXxe0PIVo
XsG0F49X2+2H9vaCC9BI4KEgJPHTxZdsPs3L9BphWb7h+wVSv9AJieSSoIGAPFeRW8T7lpkZTRyn
gxaf/7Cqzfpp6sEVeGtRWH2emu7f1Ndodp676tfps3DEm/K5H1iX77XZezQi6CEd1ZwZe7of4fJm
8zid3c8XH5subrPhToadVSjZPtF/IpE9Ik1xd7QFRSxcJpJxBcenuQwSU/aVecf/ZBgOrUZps82D
BbZJpQySVFfz8kHCWY4T03JHYHQH7BZsVRp1iz4VDI+ZObnM7zzcf1Eb+ZYpH+UF0JvuGUEdPzSe
3Gzybyl09dfqWZ4XD5pizLRylueJKsE/xmMl9lzQGOvQC62TSjbcQvPKT6PH1p/zryw1a/pa6Pqh
EEnEd/frs/bk3HVpUfjC8EkqWChKbGoNhpdOszsYHErEhemeZpP0Kg96Sq/ylitWp+Lx26M3TSug
ETlXbEVZLHUWueqbq+zQXLRA7w6DnI48CX0kEjUpilm+RiR+VaT3W0oWyRYPqQ+gWIsUFQ0RHkzj
5qQiBUG3tWXWKNmi8s1R94zgj/PDiNeb4zWH7gFuEJUn/jqDRBDNby/0dRVnust3HAjOPGB1O5NC
WWpzskfV9nE5fehVz4uPh6N6KFW+WNw7XDqXs6l1HFoCcgZPlYNGHwbZke48dS3+I1YW+Pq5f81F
kUgYX0JV99ifgyJ8mqpUJrYg/ggdemAKg5BBETLLnXnLnGOKCFKjHLUfuJEkRcIiKMpmTnigRUxg
mHPemrn12TDsliUBYx+dhFxAf4BP7zu94H1mrvQ5l3DI9IgXW4hs697ibrQq3XWoAsHgQFnxjCqU
YHC4NAMNjy4IAKnVwKlMAMk7wNVe4W4wUoVjeGMHg/ycXwS++9XZ5Be1Qt1VwU6Q9PbZRQNU+2e7
3cX8nWxLDkAIbzjVDhO+sc3T6dxEcHMwnrYpQrXWnoL2E6jEuUvABqlDsDwDQ2x02DbNk3m9sHfB
BsshIn6TX8PB4PdfohsdUSDKUgPVzjLgSCw6umWh1bFDILW3+pKmc7m8R1jUD4QIQa211lcuqTah
r4tEv/09kdDxlL3OYMj8pjgTqTFNY/nQu52sp+vbj0KMNgug8EUujof7AJE4bjrQmW6EiSd82HXe
mkvqizMJlK4zoAI3RtIO3YDg5xRmdLs00wJz1Scx4kx83rckvNK0IgAJ9GvJEdmZPlwu9mduIUBT
10dvFruKOSN8w8FfgrfZ0JeOA2IG5FD598hE09/kEugn/cul9n+DJUgy8gozpDTmB2dDlFqXzXpR
3280KMLhSBN0oz7WF8Pz0Lt4T1CLPpfcOqFWBKiViHeXn9p5fPP4myP01fH5ODZYDwckvTrPsFAO
eTfJsJXQZCu1/17ev4KMlcDPhrew0zhglhKOSvG2ohlGLsi7y7nxMb07yts/Sc/R6sYy8770tTDO
KtVsluEJLmoYzjSBNpUNlZZN5gdo2ik5dv6w7jAOJIGxAw+lhjaVCmozUc0Npo/Yszysl7bsqCOX
Mt9h2tFCLqWgmpEYIwRIAoHX3d+cPW+1+wYbW5H5gDNjyif8e5pMyZqFyTmCPwzCKSfNOXThk5Q8
lCw5P+gujCkGmpoeao8His5yy3UwvBkougtFkWCg+UhB0vKjmU+p1zDRzI/3NtH2cW+6jVvsOKJS
1AoUMu8i9KhINGZsAJXYpzalxVipeE9+UZQzv4Lk/lGsyPLwiB7j9xCrTlSyg7fln5WtlX9S750O
GAozZuq6ydQTKDAZpMVSuJciNyvUm0QJIMgUhSo5qjI2TeJf9Gq4hmyM97rY1GJm1TYXBD34jQdg
yS5FRyZFvakb+dHLWD8WlWR0BeFPWJQ11Z0SQjKh7jGCCuIIVAgwvIvwP/3lz/yzmCJQSV641qN0
jT+/FXd4Ntcq5MkvoRT9Khhn8fW6xZsLHs+K6fcHDB+xAmXQGQ7DHWnULcPFajydPiwWMV/WOJlS
NDAuK6gZCtHiByWG8oExEGbwCGEARXOY4PwATEBIehJD1TKcnu92t1olO2+d1/2Yb6b64oZ9duNz
/qIS7+jSBYnW9ncKgyp2tq7PhjeTOM+KPDq/CA7CZvHxC/g2DJTAZ7X1duRitj0frbQx4uaJI0qZ
gBO3MYHKFebwrn9BhuXYOgvN36df4i2sySuJHaKFq4N1d5s4NEtfc6+WIna9lTZk5QGeVu2qvVhX
t09pBMivVwnoZQv2jcttu/xy/s8nTFn/uqvpbsntvHCy4wfx5l2bsbvIUfLTJj958TvVTTpRpIzi
pdqOWeZIfGt7Wbdnd9Ec9fRNfne9jBPNXR58Pfv1JUM3MfKgd2evgVvUI6oGmyuUyez6P20mlkZN
61pRm0fyZfXfYmqpWapBeHcoCAmadleWeB/7SxHr6WuqhfrsJeuTRY5Md1xEwmTCMXJcqvc/NnaC
8sJxm2GLu3iJPh1+A9fs89Sb12nGYsqac+PH9u/aizTwxTv1QLxcOQxXstDYgnvTopr2ZCJ+uStP
PRPVNM+o+tvVvQvtpUmCWDS++8BYHSN2D4N3s9VDROfBObnPPM6Dzi/1kV5y/2VzteMogag7yQ8M
1IE6CnMFTX3cNu7cO/Ssbdn6DX+YUw781vIFXqyfYzEP6JFIkBTEmRYGYTL0QqbhMfw1WP581PPq
nbSc9UKdZSg5dcaxqzCaV4FltJk0tZHFatpcyiBGcVK6QKyfEPjCOPATYHgXtL0/H/7tKwNF9PfO
Uj3xo1wibnySR+eaR89bN7/yz9l2MZu6NuUnYMCpX6HEy5inPgr+xxaVEeN4fscJ4xq9SdV36J/z
dTX/mc/ycc9IcbExPyVKHlDMhEwdPNBmrxKlxM/iHabF92q+0m/VjufCoOyYG9UWpS8M8rrsZq+F
KyvsM1aaymryfDl8VA1vEw2VEY/BicJgEM3DmDeTbOIfwjp7GNFq59t2tKJSdu4pGpeOGX4JTJPy
E4gxBSJuGRx4vU9OUfymjNaxK0keDBKUsO9vObDvu8IZKZ/SJLryjOGlHIhpDOvpUJRUevELLd/L
xfbdstdSR7ay5A7q7MgS6UAB+30bWoOaAGoH0r6fvle8EZ7wyDmP8DVgWT+szrrVJuZYpFEMupnv
H5/UVBpuBld8l6Jq0qYUdGert9uFdo9XimbvXmR3r86U7AgpsztJA4EvQ9O2qJYIaleYmKLmX3Pw
XxEKoqBpDvvmvtWOH0qsjhvg2y+Dygxw+EcRcBtKcqhjVAJxyx/7f8Pxop5wCigT1HKFiwLZ1MUM
i2LvVr0zFuhFg9AqZp5Ct3s7mL1brLXtvB2QJOOTOBmeIlrcvH0ea/vk+gc9A53ud0YDNTuFOQs9
7Z4zOhmwHc6fNzfz1bif53ZRymRDXk841jBkRsX49+ZfiZPb6xz6LtQ6BxPehK9i2WSMPxzKE792
yjYO0WN5/+9qlVx/CRX2xzvvF2jxxPK2Y7yRL+ZldFzl71DY5Ca8J7lbyU970lkhFH7Tw7KfkRrw
VEKxFIEaP6qkTTSPgzT2W+K14ZyQJldiemkj2GERjW4NrGaB1zzGkhjo9qendjrUzMaUaFU80XNO
WuoWd9rbvNocEemAYsHYIhUm3BW7IMFyg4f9AM9joTdHGxjcXq+fZMZ4jQNWGj2F31M9IOW2aUkx
Q+7RAR6I1/Be3gglvSsQGNcheayR9+lNVnbe52qsYeqylcz/SePAd5a/Lf+yoKD9Ta0zbxF5ve3C
kfQvurIH3brPZtxsDakhq5Ox8NnT5q5zs+nNP66oqubt/R/poCm+ZmGXuZk/MQIVEZrmT3akDrFf
ShgGIsi3Hqxn07tUXa0X4/O73yWzIdoksPHQURVc6Dctnjbnfhaqr+WNwOeb1rsep6zYHODlvTNn
vSSls0Z6MsKz49Hucxr1qL6N1tW736vHhfLh26TOk45y+9m/xp8lX2lkkVg+wSZlVf9yR/vZX4JK
zXuDK14HZ1o97A7ri9HH1DSJVosGmUnlGthMb8rwfLSe9FKO6XyrFcu0syNHfNW/kMRkAurM72rG
FBhRCgMElSl3QqgyRaf07epPLY32M0Tw5KbP6WfL9gVs9HG45AXETc3Yeu8dyVwCTs+z483dLM2/
Io6Ianh3Xi3/9u9VAhqUHdLA8muh/Lr5PlpaXBPSr52ut2qEcSW1Z//Pe41e2mTYTMBzC743pZ2q
tTcIT+6pu2ldDa5QYuII9frx9/CuW91rJvJVk0+YCB5GCT3a7omT9S76OHmsXjz/sUHC6lX/evRx
dqP34JFCbVsezu5G47f39dvH33HeZH7Ci3uq25+3g+F5SoqFePhyu1qdr9fqaeNrdmN7N5N/9e66
5zjLuOLKB5awH602fHj9IpyK2DMqZtjIMm1ooS0fJmob+leJkkFNFBwu39zut3+MWw/nqyknbs6n
o/D/Uw9ld7m9GFUXvNM+dcX0LGUlr/+CxzT5cryuf1qtlm+ree+6pFEphzvrj5csyFbGNiBK8DT5
xANquzUsJzGbZDlXT4wFhC2lqGQKc2Nsw7kz9ePut9UmEvjxMMOk4gXQp071Zv/8bfPQfU+EvOXl
Mg1E7atB96z/NL7SjiTjXU+9iOU5GH8MA9vr0dgEeOoMI5aas6SPj20mqESjzdvb8j4ey7+GdA68
EcbvNdNrbVUblOB7XFInrP94eppeqGZIe+7b9aWCGO+2n11pQDHbXu5d6gxi6n73PW/hYYKZ8kAa
U+u9f+5f+RmcVuqLLj346R25zUYtwA1oa8vir4YbO7wdyR3Eio6G+18my+vuzfItCZKBZbr8OIZj
pPB03T5zNtD0T025oqohwh7zcDSTh4yJ4Ggf5vzlDlV/SMn0nketpuVe6+dWq1bXEe8c7raXXqHO
BVGa3busdVglv10dxX5YnHMExVRvGaZ0Bvwt504uTzP29frtxdpB1uMOWB/NGoo2u7ty2sTJMdjD
dX33vJ8PH2MLCYwm37YBdV+XbR3WDMZmDb6YOFs5X4a/FW5WmomHbUP9s2mDRTNk2qIHx5QYGwU3
7BmYlRRTYtnVcceKLrMim29SZGh1hXWwIJm6dWmK1MCUZrMciWhSAGQSH4512KWdylzUTWqwolFl
XH6AQKyNaPSOBgI6laXDYDlj5vXJJh77+m4+Xk1vH655PaU8vmv/DfRwXFO0jjUDJRRMXPd0Jv1f
ptSYwEOE6xpTV7l1h3lZ3sxf5thVz+6Dz9kssADFCifnfiCYbBULg62Al020P6oap271VA2Nu4+f
bUpM1SsFOFwABEyyjsaLKIKtyEfaeFzYamQz4qter3eRj+JAYTbhLwIbgJnCWAu7VJDg83drl3Qq
T26i0DR9Fa3i9g8AO53ABGAscVFPdpf9rdovzmZYPk3vZ+3F6uE6XD97Crh9qI3GwfFXWAlt7QEP
dxZXu9/qtvZfIWgBUmwjTlNkP36PJ+WZie7phKISboSo0Jl25AWGRqogo7LPVabqfOrI3KUYvXiq
kFnq7HqZ4jcCq5vxJwNjLGx/m7xjDEShI8aC/qVhMSlPGHUz6ElCBEY76cl8KsZ2NFrC/5/6Mzrd
WBc0OpV2XOmyTTX269SA3Q/Wz+3F7vG6pl8B7bDuFH1BWfLqVmuP1IRDEooScc0NjBUUPsyYr3oc
P06pExpGjEI3Egcao9Pu8J6yM5NW6Ul1mku/rA+sdDAepaqFocBpIzGQCVMChQyflKCUOCXr0Cx3
ytfKUBiqE+Qf+gPBf7nbG0XdGXU4ea49GLHl0ElPwHI4qLfLZf/xOnzyTav3nokkF3TGIfoUO5SA
hENX2/C4uaBYTSlcCh1KoICbzNEcXtcb1gNKW9pgDzI8XvH3Z6vlNUWscBitRguI8MkRKv+sHdgs
LpNfjFcpBHHoGJgl2i1t2y5Tq0fRGOkNSwA0CZU7gKJnw2uxdsCbMWRpsZ49FWAiNoGVe2i5lL8C
kNYV60ehw4ebc8qSVP9knkc7jgc8rm3YJaDd5iA3ThCs6Ng5nn4/o59/dDeZ3l6rI8ynfZ1AB1oE
Q2XKpdHCYhXwUi1PHZNUwnN3YpokECY7FupjFAvVtAhrj7yAQNjaYyr1UacL6JiC1Dz1+wtXbbAL
VLA6ERk4AHjXPa/+PMHP9UyhBg2KM2DHwAzuKZEAhjNQHEzQ4XLd7l83FS62rkPZiBOKuQPwu1By
15iiivLsKGRP2Ps/KCVbL4IpJ7yNhv2BOjAag6ut6Xq+GjDEeu3eASjqFwoaBATjv42f8TS/2p9z
coKt31PsetcEeV7dREMyxvsACUih0r5oNBVGOJ+N734WlDkUHPWcm6pSUzUeO/0rtfrCv0OfDNlx
o0g3G46Ctc402hqw1rW4SuPdxBipE1p0rNhIEhhmmIRl9itIXJLZM7cdpUyB80fAncy4khtRa24k
W+YMu1Vdn0yS3Hd2u+X99P7+OvXM8C3ggQIPDMFMoahh7/bpszqbxEZXsDUVSgA+HIsCor2/8Pw8
PO3ZwwAGeKLRv2kKdICG5u04DxGopFwxV9KwUWtp5LKBFiAFagbLFDUqDCDRicuHopOBB3ldoaRC
CObraGMXD+WkauRtrh1hCFZZGMCDR2s98WTORnZVDDR4bkxMk6AFB5AEUNy3xndnrRWr5BvoFphR
S1Bn3e2PAY4zuk5Mba3zu7rtTm9Ud2LKXVMzn9iz5W5zt3J1afXUzjkAapQL1gXi0MlyZeXkcvc4
/jf/DK09lNy9JUl5olILCSDNt+7zr6SzOKTObqy2d8Nlc3erMsBYg5tUmm2DnMf4iJEkNFxNDROD
LVFM5GY69+5mmzqpreumPETFCg/SMJvNMdLgyg2og3ooeCdRIVK8218gwtGF4ZLAU1BEwXR+S42Z
fSdEA1NA2+KjnCdtL+cua5S9WRVL97P5ttbbXpsSo8gY2pEEpZ2vYQmWGNWeexpEpANFkv6j2rp9
0vssGzHqdAcMunRGzKR+0fs851CDh812ea2VWKDLxwG8+paGrGwmTEGcBKb+AWSWvEE3jODJJ8tN
ex4o1oMHuLTEtPsX6yvX8UQchCcPeGiNp6t2iU32y+DBe8x27USh5qbSfctOofK1bmg1Rr+iTMrx
GLHXNFkkjCdgxoxarorFHzMY2bAMNgvYBCIPG5AI7WjjFxtvRkbhSqc4RmcRnT4UjhGE/sC+f6dd
z64UnOFXc0gz5zWfbjWyv3+ePVeb9dOXtCvToU4ueh+DVxQ//tA3/hX81Jpvaf4ZMJgWhvIXn0+f
UCkHPDC27DDSYg55esuYolkg2HyFjf+ZoGcFGjVWCi7acSYrozXOCmje2mfVy/WxUYirtGo1xm8a
JOpa1IRg3aPA02XsnR+AWGwNCDcpph/C0h2dDGeGSmGU2ZucM8DYu/qk2h3OV8+j/aK3uNaYBoVe
wCgMkQQUo9rF7kgg8L+MnWtzGrnSxz8RVdwGhrd27KyTbC67yTkneUPl7D4HAwZsYwPm0z+/f/8l
MWBXvFVyu6URGo36olbrZuKYFKF/G2jEZQY//gX0LyERSMxGll9L0tDUfsTxM4gg4gwk8EzR6/NV
698ugRR+CSQ/oSmV8hdMbvM5Cn4ONGckTw8RGOEkwAGkQPTECvJUo5k31fmqE6uz0tOw88DNUKhx
/xAIzs+xDbXunhyG293qar37onjwmOD31cPwA49LRcLmb/5K9ZizgD+YtWKX7Fr4SqfV6In6GEO9
EZsxryMHKW9WeZ6mjY/i94z//HOgg/kcltZBZWVBmAlYdFwsmeNMKle3VNrv0uvcMeYWIJrKl2Hb
GIRqWIls8E5kBlgON2iu8HmuwNxtAZOTxatGkAHbtUVqLDuOIhu0cqxpAtossmULLIMZ9u/f3clv
47Uf0oDaeyJBdIDtQSis/UPjFBCisnjDKrYv3PqSRwSrTGDM2lIwPoB36sL5YHSDVYWVBJBPtaoA
IViN0yVTY+3e8mYM5wD6MQg5yH2k0PUJaS2JK37SFk4Eyq/uZlMfEPYgMOXW5ycnlb/USgbcSPbz
zm767zW0iC0gVGX85+L+YHKcfBJRjyL92rTkR5V1Aq/060uV3bgFgtCgbmUQd0woB/Bf90phMBzb
pHW736lY5dFjZ3e73z8eLc5uH1fXXDm9zL5Lvhp9Q0Ae0i4eax4nGUe5WBFZaJCOom7oiKSaYuxP
ehlcXNVPkljkJAmPBWb7dTuKgzct3MiOEbwzGiAwnncvBBdJfsJAMF+Zl9br39gHzGigx6bO+9+f
FpfdDbeVi1lk70Fw9/uGal8mj74tpwtJgAjujj96ffOyJ2p+3cpMmxyvGqCTqbnqq+Z4YC6dws9y
Mijf1JvxYLIf226jKaHl4l8cUejmBtKSbmEgbWu7zh0BKXYau82BVv5AI1oETEOX5razuM3GRFIP
u2KkPPMks/RkaGsQ49FrNclonDfQiQEP5fDDhv+TmImcyitdSlzgqrLjUrmGQInpQ+xAHCQPsT0u
ki0dFlGRKAsLuMZxoacQBJPLkAYkZY1ZS2PZ/yik9Ntaf1Ra2EzrlHwkAR9L8AjZ3yuY29TNFi1E
S0Cb2f1VFWe1JGdK8e5TKvRxoEDTh0RKIGorjR1utBUpWl/Nv9J8unCLJ25IwZf6GFoUEckuMKFM
j3mtrkRF21piSz49JBXOfR5I3D1F5rXWLPGfDLzc7wOyS4E9wln0QfgIt1FB9AXlU2yL2uz0ZFL5
FH8QxcVqqJLMSxKem1YvD3+SK2JGPIHUnGwkJpegNIR6dAJfIMQbhGgJK4kjW9VJjVsedct7szNq
z6qr+AU58/Y+UDQ4wRmNt3tkzP5hmR95Oj3d/8L7yShTmX+ujH/4+GZxoyEyhRFQTM1VtKgqwuEm
A+SBIeqf/OMXrryLA/LTUjNHDbPRTd9CAlBLJTA1qaMWUlBpqdJgFO10jaYjJbvH9Ro8cUDX+sNo
ofcQ8MvK+SzfrPW2CbE456RMUEoSWTLUe44tNPFvtv9UBTaxprfHSMMVAMa2BDbTiG+CNZICa/ij
+DlFqda6+xkmDucUpfGVisID9Wjx2XRBDvwB7i+aVCw4jUlwe4FEG9rIOCxeb/Ye6jqst9BRudMA
Qe20Biwm2J7/j5iD0uIJCAF9gZbSaq98hawL7nQvr1v/2v/YPIX3P6lCq8B4Ayn83OkJ7liT4Neg
BnM1pBiZZrP3AQwFuN/AQU8yAvk42S36vRYQ9+8unuZxRAWNrYRUnPaEwzrktjFmwxHcLy52C7YM
GthPSQQ3jPIBVs+t1Qc1B3HXTdYdoyvi5TfOSzRWQYQlp4+IX8SVZsRi0SclgtIQLgqYVn2io9D7
aKcYKyeHiDtU6zHg7fSM47JA0F2G1mZEm0F6qfv7ore+WNyt0nQLL+ITRAC5e1yFfLHAwUNLF025
qEX1Cl7arc1ofBef4m+Mb6PF4gSB+DQ3TXqKIH03Kxoy8wc3hkCGYoJHkSsgPA10MM4PUCbwdFEp
1ie8DMSk8mqbqEOhFBUsL9dnwks6hBB+8oFosX6aBwxK96g9m0RhCQf4tXH07HSAMI4wj7iiliXF
dSdu6W74Re9Hvfpx3LubxwicBi00dOPm6dpE5r9EcS629ynHnDUEVmgJFds/iEVfHcB9rrsZzFI0
VvRK6BqCNVQaMTJtK5+ItUtRLYc5JdrchLCeTGuwSLVSAYEexqEHdAJ3CvCi7p3fflzW4gwekQIC
PGyNMb+M2EOVV8gf6xuem1ZAAo3kKGIO8gpNTo96N004PZyroDgWwDRr0KQ3mT3drlYLLi1FecDh
sLepAW76wPPgBEsUCO1OYiFHsRVIp/2BWm+tjiNfSw7+NL946qo3CcLwvxkgAlEgDxXKILvZ/cf0
etMGOO6BIUuIEW1NuxOzADlaIIgJY+jRGzKUVGdT34lOQaGyATOkyVSxsjIODH1hSr1GoOee4Loz
6nBzfcU5q/gUT9YhbwaD7cN+NSwjCt6iDbgQiQANDEFKQDbAJSE26Bk10Kg2vdzqREEKlHTI7spb
6RQJWiAAIKwvZf9tUKxJqJylutjfXjy8J5qyZySN6ixFEOTh6dNyxLEO+dQNxMbBWg3SNANajag7
ptI9QRMIpyFDOhhLKq0Ed6mZSlJz6WDHyAGZyErzGc4fOlfdydn9sLryE7k+Xp3s62hcfTLu7g64
JIgrSDj6jn2wJ+PuWbdbPfWq25h2LzKVVVz2/lrGgCVAQXBrtkiGflpApCPVQHl2Og8fj5QI+chh
GLtLoB1W/zHNRb3i1GrQ27THviKDttghRSZg7qMOx2UU+hX91zvnKAm56R2QJpCws7rbN+41IR+t
bB0oUmaHPRYKODQ7hLAHyGx6AUPQMnhFzk7X+0sR9plxafc4ILxi7uVUzlq3O8sZGhA6GUrYGtOt
HnE6cbe+YBMiw6R4DlWKhoR0RAk8NYIsQhFwrXehhemrTI7sGyVmkoEo5AGhZUzrJiBC/XO2fzNi
uXeiHVoyViDRkTmkLZGmF9C0KxS0lVxsZVsUEMgdmtWl1aLJF7YyCcSSUWc5hBKmHARLRp2pFEIJ
KkJmobRsATE5YjeW0NyrgSB1WF2/Jmacn3sidP0uBxmyzKWuau5dPxa6/WI9q24H1SSEDgJBTCwJ
6AaNCLqFBtqAGRbNCYU8kQ7BRC22PrPFOs2hQiAEScZESJIVYlOGSOERxDGFDuhBmmhqJsNErabH
yyThmS8/LnIFSSASvRMp6qPC2ktHBFheBIujc/eV9lzWF8v+4TRbtzbfL6INztX0NnJpDOO/bnpO
83yu8Po99hZ3q96Av/pEjoa9p5un4fJ2/CXtl+FF685X2ro0PziNW3XetP40aljEhoe0df9m+KH0
YbhSbMgJhky6NEMobEJSEEh6cejWrGDJyBPnMqKM2fMhunMBerhusuMj1CkWjDa/J5+YOcCwSX4R
3uPfZ7YLPScDX4bjybxEKqG2SP2dl/pL4+0AufcoqpQPgtJt+lCy1VT0A9nFb6HLjQB5B1CLbgKX
eMcoA4SwXV/Mr4zCVkrIYw2rcUeReRBrgwInLa1VxGbyJ5C/cC7pYtKHZVL9LsvKg2ew7nwa+4x5
YMUDQ2PoLt7xnwzOA5TrH16N3oa8rh8ItXGZpDh/s3D/nAwviAn5xPyl3zm1HIq2Qh7ImJUUKExT
ICLEc7GWFH77K9xCnBy7x6eLUe+Jbdu1ovzAWX8tV53nKwL6eJ7qNlc/jrhokBvojnXaprteLNr7
5egLL5HAeGofjDhVgpfBCWmNq6VJGfMIWJ1Qj7nh0hfhkdMBit6K7y4JlkOFmQOt5oBNJO9KyoyO
KuOxWK/MhwUmdodkpSuCamaatHokLHToNeGEZXOcIYQsiNZ3QDbipArpc3hedl1cLzpX3zzmNWmb
0CQthN37EDZIYxIXhKjD6uGsO0tbPf5Jj1T1ntmBVa/d7XHdLpd1Vr3R6ezz7Ppxt+7vb7bf0qIA
mATiNKHJJwomTweoeO2QIB0RBB0v3sZ8shUYqqvsD0x+arLBoC5dnKII4zv+Fac5v6F0vyCPvHkO
N1FqCaSs21fzj+o+Y1hBAgEOAWK9xPjcT6gdiNlNqkv2z05dptkJhACzeE5hxyAcZU4SnGfIsybn
ObehWRA2A3FwKeFUvuZq0HTMuXKHMzJpyMgde1OozmFsSsPAA1rKw/dbnmgxgnF6yLTC30l8Kkg0
kjM4AaMs5K40Fu8Ad2uAlGh4KtwkapXGEg5r9zKLRvXJxgeG64KYPRYgL9nv+tj4QLeLRJFeSFcT
axJAMhnmIYk8IooZwgpaltEyqSAt2vAFE3VAJNffGaEhccqSnadWvY7mgUAMv8kUUxEyUcLhTh4L
rDN7CGCpBfIorEoeOia3CKQoAzzN04dLm/rKTOKb2HPCZ6b+047fUl0jlJYrQ4L1B/UxrlYMrkjN
FexB6UTVRNJcKj482nppdJ46jI1y/DaSwCktvrz5Br+qfHL275HM17nNQOiT1C0hf5hrB7sN90Lx
LISHV0657JGzEkpK3kwHs52aNDCZGJODGxsjR3D7LeS80GgKU7zhoiWR8hiMUROoQ11L/d0VG8rM
9AO+oOQwbugf+/cnOZ0h3zdEi/Hcwdn5aTR8ae9EZCUGCUT3IApRzXIQwYyiIFnPsYBMhXJECywS
80F+apxHJUAEXmlIDUyTUhvq2b9sVxcv7XDxPACDmTRhqa4jRqdhINCotKI7j/CVknDoTeKJn6eT
1INypAQRyWgNBARXj4DKIUTR/t0r5kP/2W4ZOp0Rt6Gyh4qhLuc5HJsP973q5rbf764+H3Z0L+bv
nt7BPGYhoA83g6lgIesv1FUJYSFLYcV0tLS2HLD8zFmf/yYsaPQZT9Bw3EhSJkSRvRNNb+G0TBqH
5FJnb/u1tmsQFLPAZim1rIo/1pfr3b24BImFJ+CS+egmnd1v8TUUBw11ng9MATy+KoI07ak1j1gK
rL5ORRfJsVwlAbPTgtkSi7hPNcgTA+RxgNLKH3wCQtR44ZzEMGFDvkL+526oCtMDs3FUcYkxy49P
1iUsN+vh6m51ffM53TjT/lGuXhXh82DYtBfBjh0YmZQky4XBMQS6Ssb9N5CGj+NctQ6u0BbEGSTD
pV+2qylICaF4ZCKG0ZgP2wyJDmVrBdxU+mXoAfmKQBexhmrRvwQ47KKiiRH1JTeWFGqIFFk3mhRW
mvijnK1Q2HSTefgQ4+os6CzWQUvz9BVadZ+NoKGVFo5z+VLFxUuDE1Edrqbz26dl//ozxTN0PtzF
AF3gEehFyANby58hz3f/Wd6nYSy0MiGDeMTiP3JLqga0Ik7Q0FRKc7HRK5pckrmGfeFog1wk2NaP
KWdiVsioYoikjty0MoRcErg4/cvCB4SAQAcrZSceaLj/MXq3X16EmZDugDcxC7RMGZLoQFREZcHv
lXtVYgS8VWmOb8P0Mgk0Jz/4J2TsnpKRS54G3KCBN7HTqXCHnG6au58/Duet4WyuGwehj43xQj9S
TM7q5rz1KAPdKYZECRrK8a/IYj3kvrMsmDygMGDzd+CT1bWWFCPefm95Y0Em/dFB4l0+J3vMP4Iq
xr3LhXWU1H0r56WwMFzT3M6cg5JI1nKvMMUDwC5inQzNPY4W7iHaxOEWUsK6G4YykG5x50BRpTQQ
frW6YbtS9AQqWsau05UtVAqwNzy7baf1BygOssOyqBp1E+JANp84Ta/1OgbO+4NJifDc3Mr8VVXp
2m3zJumFT5Mt4eXoZlcg6qXA9pJTAzwRvtkOPsCL2R6Cx92jaLeg0w+Q1SFST5x/RXYQP4E9jQNh
WD8K021+gdVMiWmxZHqSf+ofnSgxCrB8hCw4BoQzSGZkCP5rZcaZ4sfuwJCCEW7A7rBfa7vuyfzH
cHQz2bWX7dlH2R317OZG5+VgBRFicdV9/2I3OvM4kt6nPX/6xr9iUviBh1Tb610waF7xDJfAqOqP
oL9ZBqi9Cu6G4FfROJ1GoIuvYiLYzAKn5NtfxFGFZcuytnDBa5k0atNm6WE3opWgGIZZ83abAxRZ
4kcZZizgdn+9jFuT/cu8kAkFiSvwafL3ePuYMpsL15vbjSYG+Kl5Nlz5XIKlyxz8NtLH6+/dOwYW
jIh0TiVcGZ0kz+ezzSUlFyu4HnNhFaZQ3muxHt8oO7xrVk5MHFb5/LFOHjiYyZxaIB6/o7W4MF5v
fsFQb7H7BoeZOYHDu9VnmMc8KhaLAY2Xs2qvvh+Qg6BlutlkhvOGk5FMXzAdlfGw/TI6GNLk9qNZ
p/7bxxDrYoH1fPAHL3FxsO3whkXk097Z8Ko3zUdp8DBeYhO7/YNfa0xf7d5dh3vcRVM6yK95vhqd
LAIVz1c1t1yx9YNuoX3K80xyTm9vH3vXH+UunAzYWIcLRj05cvZ4hsJ3X4BKJQUIk6dOfnL7F0mo
bwISwkeqo6KWCpz1QmVX1fKvpy+DXRtPJblcVBoYrtuDq3rwvq2J/P6KU6c2cE/4KLYcdEGi7TsQ
HXtrOfOEB7e0S8Nnux+k39waalEzRLjUP9ycTf7gfxzddF+9B3VJILft4Zv9mGNGG5I66U7+ze+R
ZME4hc12x+R2lOxERLLIJjhBYmUrcbv5vWYamntC+u97o8nF7epaq/RI8fP5E8fYIqz8SMlhWbaX
lTaLMxjoPl4sBsM3/YpDdqJLQBBXT3H4q+SBLuhxrOV9FGcpsQ2jlHDWW26A89FY7kpJIFUlUL6r
DdIMroE8LVktDD7Ud6PfdeiTmBR2NAcHk2ZObd3032kfuBjF/ilIlYeOolr09iDp+m7HgQQa2znS
+Vsk0dJ+EJaf6VZXbCKdv6mGnavN9iNfABVMCCCfksJk+kmflvtq4df/N7nda7uvIgH9wTQaSCgq
L/zztyvXYPOFf1q1KgXk1s1OFBqXgMppT8fn0+4ZgQYmkEQwIkfBPZP92a7H4Uvzo03o+vx2V1EV
8JR1nAVQ9KCOkfFVghDSIz8QXSmqd+cTc10V4Kz7pbqZfdCBWruz4X53vhtw1pd2Ps6Z2EhndfV+
69y9K4xqHuhzzlBpE76/XVecBsdUPL6r20u3aZmspbJk2a7YPcF5V6CuOrBdLz5ve9WHvNQ11DcV
pjGoHV8ui+SB5bZ6fe6y1MIRBSkEo62NG/Eb5NUSQ2823ygu9x0Um2OgjqU7txwHrqZbGevNAEmg
BjVzZ0EmEKBJBH1aXFf32Y49nkAzOg9BtsXrcOAcB6G3MHS3sfy/5dNb62fpu1jyDdyzjQdL3Svc
oiiXcfh1rFekjlTNNeVd4Bo88G4iCJVEUiwAQflqsOnV7f9ux6O0eYcPcEvTbuAUI1bQD8L9ZBZ2
JvLFEV1xd/t8BgmesS8/l73H+ZwJi/iQA7C9GIKHfEMJN/3hZTX47DifzpfNevuB5sNAG/oClAZZ
Dsf/Gg4v7vf/cTfmJtvU1Ye0n6e03uym+qN1139HgtOA8/3umzoX6xpgeeJclNmqNpptanWuP7kb
vb+u/nicnc8fK3VT5IMevTn38+bDStFAoa72W/Zer+n16p+b2fyri951P163d+/v27ObMy3tbF9f
Tpf7t3TgokvMh1CqNkrrMjL1eFRh3NdWW73ndvtGHf2vO+tO+2RbIJ21llVx0mO3qui4Tz0jvcf1
bDnf9lvh8v/PTfcDdUBrNqH1KokFAS9R6Vt3fYYaVLONwpO5Iaro4SKtFtUUDRuzKbbgsWLHUgsk
Yf1IT5PEdf299fvtUJxp/jSvmh8nnkqD02BEJbW4fjTUqeUBZgORX5fmDvmUxIKL38JXHKNnYqQp
ZJZzFCqAGJr40Wu9Qo4Xxgu1ziXrD+tOjwWJw5N9Sq3+dXdUT29b+eRJXkWrwx22Y4BcvPYO0wWj
iQlCTbLwHEjwqAFEDV5xzFTuAtURMo2vxVH0csQMoYWCL26Za4mb6WKKWH8aOiXRI2Y6WYhIIimQ
IDR3Mh6I+rKzoiRAIAPdmIkFfUghgND+IDos/GHZfdfD+ooZbJ5AqflCRwhqdS/xMtMJefiViSTC
RSjUapKqUAuaBalIsBi/QrMXPB31oKvr39lahgR1T2l29/Swe2jNJh81xwiFTDPIAp5EJh9Iul6y
hSk0uqsCRMqBhcjlZyJwWKyQ1ZJlxP5noKYX6zmjAbmyYk9NbCSgt4WkoliyIVl+ESsbTS/g+jtU
hXRA1Dow3b2T6Jj7W+iFJRAGoJ9gMJDGD0k05YXAV11xgaUOeoKbwiayYZ4M2f/gsuf76TnSqPns
NPPgTi1LI4SyQOZpG6gswfMs0eS3L4936h8JFsRf05PzzI7H7NzRO6w4dmAw6vTbLIWrT+g5e7qf
TWa3N+3PaRYUMjpY7Kz5oA0UCm2PxDnNiMmvgRq/grSGzJZmP5hVuwoffLkbStVSmAM4L3FpL5XN
Q17SDDZrw6HJ7HPej3hd/Xb/JwINZ1isVfUfgLikhd9rt1qpdLNUGIvHYjK0hdRDqHNtE6Ysu1J9
4FHT/63zpcOdenc+6F569jbUiidwZRrGMajhLxXzhWCYvcF5IVVwsJc2D8TKl+bZFyWwDUutr+Gf
Q/kQouCO5iOxnVAgWXgRURdNFCRKjzffTc+nezkApSWZ8S83e/N9VDyvqQeV3ETrupktbUrPYidJ
y2OxtOotrqlAPoqkgTsgJWGQWnIsSwUaseYsUFqS3aCoSEsY8f0P7l7iBiYnGGbBY7sFitMbR7Uk
1YLtkqkCCAGEYkDY3xUr7yiDF0TR/NeuLwohCiSuGQaE1Qo596FJN2uZERIrWQ7p5UeUTnmlciD+
dh5lY9xZXDeeS9fEFGfSXcmJbx5Vr4ahYjYlImaNgKsLBDrEXj/TgwJMm0KS7LsnIU28QBVaq2Ho
UhtqUOrpyhmS6CYzEvPvUWIysKUZsZrjE+NhIrnXPcZRtVyUkvbUUWSzeaL9+WnscifSvVx0Pkfz
l7dGkwEcSN7/rLpqYO37458rmeJRFIBQHkVdcxPQMuh2Q+Vj3bMbnOxF6funBZKPqhEFgVdUoYBE
wWMGQ7b/6K1UPP/Ec3CCDX8QB7MHfGImEXLYFUJaYSKzkrU+pzDc/ddo6QM0iYwmsWIBMnXweH+J
pKOkgVnZFbm3PtATLSqPiWeth0EdoILFVihiLlHSSdlWKk626nCKcXfNh+LSOkqyu2OnhmUiIubS
aSBaLRaL0ICQlXaLGCjtVGDakoFw3fx4mCchc3vl1f9qIERMjQaItchuFrJlk4f/saiCCvEsBpAM
BsmQhqYeSfqcgENZyhJEAfIzw7w0kAS+DXjbf/OwPf9199vpvdT9cnZUp4f3mK36nZMVtK3p9c1d
e7UefwinYIXtwmAJ96GpQttnzU+CKWEEpQ1JgETtzwMnhF5HPygWl7GnLJHi7qb3uw6L9fy8ZvZP
d34jGqQhE4ZEwQkFsbgAJf7pmV1x2UMXiuQvec5ggKQMGkvUzRUFgsAcQDgCBAgOK5zAwi/W+xY4
bGX/ivz+IdC4eKrz+ObhG1GYh5PEgAS7JkCqz7u+1DZoITuIKW4Wat1t37xC8rbOKm0sWMfiqvsY
Wh0m5/uQvjpZ3Dnr74edwdP26bOoy0QJ/yzJIA5QFgToYMqC0xWYtIbZaHmBgOoHss/ISJOkxgtJ
6XVE0uh7hJd9V+6aihYEgTwEPFNILoi1oPBYLYyU0frWejQ6s1tq7uMRjIU6yduzsafanlO6gwhA
E+EfTVZVp2QYsQKmz7W4w0FvwDFBnZPJqv14cd3a3LdvPqWdp7yrkEHtzsQp/9pdZrGKyIFYnkwS
R5skscxBvIYFTIyMOneD8inScMs5XOunoL5pDVyNBx/Wd8wDXagCoa7bA+6r4ed+yQGJmX1Nz0Jd
nkFRYMEL7YsIF6RQnY6ar4ljpdQn1D9b2/b7XVf9gb9OBe7jsBzifn9TaVCi3wqE3TSyzkMyez+B
5izd4Mtrw7caZg7O2WwN6Mh+96uGlmHrAsHri+0Hx6KXhZmsFeb18O/Se+wvRq1Y1+Uyyq9Zo1fT
DaCCWCDEsyY/w72kAOvF5lL/QuuoBU92tKvBODjrqfMGT6YLcTmeMSYl/TSrMKJOAVJfoA7BsVMy
6Z5yimGYjdY/s7e9oRyT5J/0J3HfLCjBTgHUHfnsGjBu4yGtcM+9JOLlgPS0WkwixSGJ9cW4Codg
XNzkvro1fnitNzsdTFZDVrNwXjYnZuvMrX7sF2luMF3UHEtT388/H9axiK2zWZH4vcgAfIVFQRRE
gzCPxtJQ7GEaGnB6Ptlrcsmmh7N4mKZEJjjEh83h2QsTS1wlyDqDcLBBYAhKl2TYn8aBdqJxPCBT
M4dU4ar7dz3cvudJYZ+CmIlEsWAgQ7Nlf85BMOHRAUJ2aGYW6O3zyQBWhVCVsH7/dKvja3rj1vcj
IvM0+et4mpTnybIyb3wc/zF5/AjV7WuBxq/0W3FfeKPfCuKy04qtPvWINe3Dk41WrbvurLsYLNff
1li3aAnMK6CJCwSH1gQjyhCh6dopdAThadgjAeRBlexxX/hZZ8Sg2tqFJIIUjG2SuKYJUyNU18HY
oSiVnLZLgiaHLD+kxFKUyykFunCR3hNcsdWOOgQLwCE8F9HxWHkNNRHEUxogI0TNASAOhxEJTGH9
Yugo0IHcIOKMGFui22IHz+Tx7QWjZ35CCBXJf1UodIuT+R1RAr8GxnwZaZRIAlz2ePPhJxxUWA6e
URcc92u42wXXQqmwdDFzN2lKnoyQkeRYN2UlIYgZJVo1vLKxOp7sDs9M8Sib/Pz4n3TdHCJwbEHB
iVWny+FLOPjrEWtNThc4jrs3HDzX3n9KPquiYEDCT0V9zYgFMcOZUYBGEsfI3iiuq91f9zR5uGyA
Zl71j6UkF+zymqWCR3n8t5sqzb6aA4OjQQv3mSuteMLRAhduOaznR+HSxJ/feWA0JYSuUjnb8/4s
+v+stMQp4ebkbeUIV3FQjM9hFndZa11qQ3L+Xzjq7isncRIroTCoBrQcSJodOP490KGZ3zh9Fr/1
qMu9FTyYOLGhxqzSzEbgYsngKiNQkyh4DO8CvKLTXtipU2noxcna7LQa9AcnB6X3lsPO7PFhuf+U
htTmJEhswoO4d2pC845pXIhNx+TVlindR/Ga9oXshbQmvmho2ylg0URJH9kkj30RdmDYxTbVEegm
MzAtvURdQWSPtCAyOdxHmVDQDWTz83qUFjwTKzQrGig24DsZkkE+90Np6BxWvBTJiTcjWzDbzsXj
wWsN0RIxsx8bZUAK7QtEKxCVbsGo0cmgDn4I/gqV2ydrdEJf9FgQP2Bt2gCj/8TU38wW14/dfbv/
ae2eCx8FRLTIW64t8Ca3aW0xh6xEbXXsFpfDrpabQfS0ptbDZ9PXEJKEqPOfUAjuKLCYxlCbIEIF
hdOZlcRDMNHmoEBiJ5CoA6TiaZjFJBCDZEBwyAQCEYGHJV3/4zyjJgFNSdS/ZU4w46ZH9qqYLjTX
66R5UQAHI4wKTiPpcfneqf9jdL1ZP97e7D6lDVo0Oy8ya0AUXo0zxNQB52mhFIteTTsIBEJ44GDL
VVgmMi1INiV5YqQQE1KBA++6P56WHLq9S0ZCoSTObvnAWTfIKtRCWcgJ/VjO1356CyI5zbuuTE6g
TUscq9DV7lWRFqKYtPTu4BbUoLQJnIdDPCOhnrALJrp84ili4kJQ7s4CmsQ6lfNxfznWkgPp27T4
ATeXbEbyQFQQE7ggJRF6ggM5FZQj4Y0TNcFfk8IXeu1eh8neQc2GVta7n/TavSl21LZ6aH09+B4L
MSGsBc6UNA5E1ExeEAJPgeHfhCjEDGtvayVigQM6HIlgdKOFTiASx5BCG19Qi6jNL8llTAZCDSOr
q36trdTQxdrT0GQB0tjA5MdE9GjSOGerKXGp4bOUWdzi4jEanRDXFBr9JyTo1tpNcGzC15xO0u4O
2LTPYsVYzNgYn9336/HDvFref1Z3p9sh2yznSG7fQoIm4jZvkgBnoxNpbZBk6vzs10zB99K6ldZ4
cfDh6HtgvcHHyfIKuRbxwxfSm35i8wwHAfuDDRlTgEhNiwVipYmrUyB1AbdAJzga/TatzweP3Kue
13KAqIBQC0qUYyVYadWafvJumFKQPDFcc9mu0yJJa3ugQ7q2xtNfUgpZrZvXbJ3BOETNTWSAfYwX
xH16zXVz5NPRyjSceVSOk+j/nUVDVWNmT5c2mZ9NvizGi9/Gdz3437+xv8WvLpn13sNIpsTWLU2/
3A7GH/ePkJ5e5SFN2IB7pMFFUko/nutBsRAutq15mmiDn8kCJFn65qBnZB6SKJV1DJ05Oirv+O/8
L95owQJapgpcbThZK1uhFjAXAUw+ZStTIG/TckN+y9uX9fn1z1IMRYDjoiyfRJREl1gQTdnYLUPx
IEiloXdsii+38hzLkxLG6WR6OdZMIE+ACCpws7kYXv0TCzU6wBORHfSGrJCp2lz+wgVyiHRDZGed
Tmewu2vdhsiyZBi2jimBAH18iu+oASze3uPiaGxRtr8ECBdzaDk5LLByGounsq4Egd3M3SAliHO2
X+dLNuJcdFZvWHoRS2G+a+0n3RdFpJmzNJ9oiob5Yi5izVf/wsQgwUjxF7v1aXCIIZ6gxUWDH7iM
rTZp8GZIlkkYk6JFNhm1gNaRaPzX14zF1YjH7T9iIwNX9nGZEndinXrrh+vxYr0bt7eftMaBxqeN
aXpdXdvsvGhe6xOpRHypdmvR9CBIelImzYNNsoFRnKZq+TAas/iKAtFJyUIMO7FMrEMAxCYWrFiI
sPlPGrmIodnd0Ha9+ZwhWmp1mjp7B2hncXtyCrhl64/Tseb34DPgK1ZB77lVMGIjCTZB1R61sQRP
RmDcN9t6au3vHz9Jq7OEHnMPjHe5eQ1pWxBrcJqaQB6iICdQ7Bz+RHO7MnsnE2sbYPJD0AW1UsA+
WD7MOBtztsdpcEbzIQMiQp7eMk1s48XQK5NGm5puxp/vL2zzWT9BEstCE4H1iQIJJhIIJDGs1pe9
84NetQxINGLeygQLSUHpNGeP7VHOQ2sId5CS8ADvZm9uNGtqklppAYkeutzXqdt9bnBwulanwltY
cxcDF2Qca69la3Xf6XaeHj/xLkiGaW/iAp9NbJJmeoJAVYd08CMPkCFoCkSeiKataRKuWOWXOtOw
/GIEBqmcZsSUSxIWkkWKFGF2nijD93HvjGBLEChegLAiYqyU8NJ1qGb6QrJCWRQc6fkcYp4Q8nIU
ULQa8GAeQh4oCNlFx9B1INZyphxRiGMIAm0IeUSmjOG2M+QJWRjVAn8tn6Pn+1NFQJZpco+VTnk6
IeD+frfZ3PfaDzF0FoXy6SPII0F0Ccoeu90QQQeIeDO6ul+cm5qmHjS1e8Q2kGRye7XSRLTtmrWW
7BEzgcCDNIVcOVbPuHp5Jb2X+x5oIHKGLWDC0OYmjBGgJQ2EkDYNpx4ni1Dp9xMhktiIPtlDGnSw
4Py6vTnr8ZmJTifDfGRdd7DfufHyWGJ621k1WTzc1jEtSYPTvG5kYBOxtDjRAmOchgZxcx/7I9Pm
OfSh2D77xesnmZ/QwMICgrLLjc++Ia/xyiMl/dK2rWjEqjN2hvrn/MqFqB+LsGZegkym2+a3Xeei
yJrK4Kko2Qikpq6uX33wUhzErkhbE4G60A9IIgjQiHEgZCbFxNYoWTKWxsSgEPIEWtYQpzjQFxbg
OXqWhBJmreqK7QrfyOrcujzaXGGW2XP0UConeMV4gSAQkx+gBcPr1a0vV2NJueUX+AoztZ/fYqvT
Dbs1Xeyw3W9jSB5z037N5sC75Xz3lTcjrrwZCLtk5QuqWNmTZmEuPBc5YSfr7TQTAN/jsGZpuVUA
eUDUQ7+txxexbEb9OJ9FxuY7XSrZKbDAoiZA8px5VM65cz15yk8aC5uazC5e/hGAPJEtfqZ3/1zb
4+cP8GPleGLbla5To5jImz4wuifS/PL8sJEj0JzOfwLFGQFmrxMdkNefNt9b8vIL5NOQxKbEgvMh
5hGgliao2KgXP+CT8kyE29wvf7HAtMyTwx/CCi3dZ/Z2hR8z6QQUMcZkqASgNjKFbXSYd5MaeK6T
1WP6CXIL0t2eddn+wqSsKs2/u7Pp6q2u7KWG/giqDZ6bEZTghjEnNJ6QHHoWuUjOQX6sFsinmPgX
WNgEMlNzN6URfRqp5pwoa9V5S/OVd+ZX1T87kwtuBSInBVGEIQ3mNlOK55kpuChKq0t9fWPCmWaQ
uotDmKzNZDdk737Sqp5tzN59bEn4PoyQvJQYrtVRgP4dMLiKWpRAPW4erpaf/aGs4eCJyMq/BkFL
hGyUQgAxFcGpJ9D1B6ra8S1GgARXy9Al+Oc6d0o/1qJTqhqYfp2LIZXi3k2u3zmplEb7eOyoiXXr
eunwxipUlHb05vzXu5jFIgM1sKrnep7xn6AOyhMjeqKofIdYR6q1u/zcNS/VMmJWLV8X7e8hVyFM
6uHISS80/TZ4eBMvpriIeCQs5ncpQD7BOFUpLl6GZlSRXwG5up7rs3TaFjULU9HZ0mIrN0F8OSUo
uFHdl7pd2Vvo07GycyneT/1dT35EKeWFfi2J6+9ReTVWlOAeXlyrY9moNa8CunH8EQVSOLg2JZUk
OWD4MIqnbL/E7eFVY/zC6cASeDd4fJ3bJI9cU4PwkIahWWil/s2lh7RAKOrlxPFQz2MBKbCE/SMr
QORqjYwB/FpygwApxBCEigDDExVA99ihZpMZrpsTZCdk07zgIOrO7i6678kN6izGicpEiHThYcaj
s1LONOIKTRa3MYgQTd/+WvxgL5VWD/DYzRUfrzrX/y35ddk7X7X/QXOVjCSAR/aSltdFR2oUWviB
woIL/RbgfMyshRZIPfbSKhd4wVqNupn3TkQjpjn06LvHzGISK7RQZNpiw1PYEZgGULw/0d6MYgbK
HO/KlC8BoebUFFgCNPeUVrpZBarFSJjMzpmHWxTGj2z7gePoiMPaXBDJFOSHHpQdj7bzYpswFvMR
buEQEdGLORhnh6ZlyHQkl9OZGMmMYso3IfYErEEwIvuIbogekUy2kngArt3iMEn/jJN9Y2WGGYrP
xjF2tCwoeFVrv2gCPkbITZwlguX6fEmYlxAd1puTHQ7RJzpEXIBuIu4PCSbGqo08sTKNp2bzvGKE
BLjc9fZn8T3Ul+/hkTd6yvoiyQ9wLIHwm8fVuzWdbFxBQFZ+TCKn6k91ZZ0qlI/KC2OSNIogxLKU
SCJPETlwPzZs1seLT2hoF+H38Cr/llbTu9KggNbzywssb9Cvw/eLG6z+GILMu/zJfCz4a2b7yTZV
5quPrfaTmbLhw2B8t3poPTTWt2DA8EbDpslkPPp/PTViSG/vFFl3LLDD8YvuVypXUiU7pjH3gMQT
kOfV4Hw1/VtR9aB/gSCrScIDSXPV2m+f/b3IIIHdquzlDHWERIJsBmfX+zRxUOTY4lmkEcRirTUm
5mboQpKoE4QuCCShtQ2DGDO5p2d/QR5RP5b+Q1+z2ytEeeFQPQbmXMDOqu0Bp8fHOeQNR3yvbm17
14P+/lM6Vc0bHSzGxWlZyGS6mGSmAilYmMZtYUKUEqDRCFX1N+TpP3ASVD4nlc7ZVlu6R0w0yVYc
uAKEmsQ6YCKQ6QTmu5XyzPT6ntnosFbW3ycYGT+wHpLuRppR3JDNZAVaLbNc10gTQjYRcsIoPt10
ww9NVKWH3jZiXYv2IhH6QllROQeoOZufbW51dJLlFFgQkTUHSxyQp0VFmBl6rNn1b5wbJnD4NRO8
sARy1GfRWY/DjYZMYZ9eajNr7e4YaS/bDeeMBzTUKqZSPdqA1BDW1AYWIoMcDSksjiYxkAAxCwQx
OUksdN1ye6fJJTilczurri/TeVfE6WNNPahhGbSpYOIYFvqYSmEJmUhpsUhyiIX8uXOhmU0fIE2s
tuYGEctda/xb7zMobUCj/7rFO6e7JaohtzRwoFqHVYCjwQj82INxf7/sTTqTB5rck8IId/f+8pHu
kVbOQzhLG7JlxO1P1NLWhFJ/oSatFNNg2OKG5PA4EcKCled6o/2lCt32ILRy63x0r6tQ0vpQm740
cQkQgLYGEmhrQzd6sUGSD9L6zo1NGxeElha7R6vD9G57s7ph9Eeglgt3vq/Q4Pkx/4N2xfxXtz0c
9lk9cHqe6Oy67k72wxZzNO2vauFY+Iv+83icFAL+FLwqQRBilgpLA5Cw+tkPBeixOpJg8niUbcGA
JHWbswqZsPTGhqarkkHwYWmVh5+h/iQugUCIg8TklKYyjGGKaEynFUsnE908LsnKLmJQjVCkBcRR
oGx0mbRF0PLPTfWIxTDEv/BPCyOQCP2BBFgAvECEjkSNZ6Am9Ifm2TghgViBk9abxSckkoQEw0Qi
mpkhrCSEEXaxHrSdIk8MSa+wR1drtI6mSGEP1m+18Vazh4277I9FdPMw6V4vu7dM8tgpCCsGQ0jS
eLFcNk1h5TEPyGEOeBEW/ijyik8Bnom5PO9CgVsmP+i+ojc0FHFL5xj2S+KIwNffEVuF6CZDosUL
IASQcMOAethyWJA3v+IaBVO3QCh1QlOiEM3CHQORQti4IayxyiB6PhOzUBWqGLeAo02hrElXP70Z
t8/Bf02251ekn1BNU3cNe2ZzN+xON3f360+rdhwXhmK11EKZ4SeO3eI/AdGFQgVChGaguYkaJteT
KQAsivTmcjbT6v4kqpkCpoPh6ONsLGIQM0lEjy1dIgc5WtKAbv10vB0RmtyQVgdnD9D+dN1I2Ttj
w7KYH7QuuKSnEWhjom51mPRVSWEbzAuSwmknPa0jGPaHp/cOzUbVqprX/ce8mECmJI1O09PGFpus
QUkwAUByN2fJ8RNgPLF2NaGS2xmKkAoMFzD/0agFpsMNkB7TxwMBxCIULP/nO1y4Hpy5XpSdKwBa
3s4r9KQr56MrwaN4KaCEJoMczhfg1SHPGpPs5+fV3QX5qInPbeSpd7WLYWwQce9w5h8lZs1vIdaS
KUuxmQkdHD/ktyTXo+03Y0TCVca5JV5z2+FAx/rtWXU3lXy7/8ZcMlOBwFQsyfMp5DHSwR0obuSU
MRQALEpOaYLbsY6rA7MnDFPbB+KSKLZNh5G2lDclHRsJLgYuNkI2cCABnQK0LiGRKHhaMYPNgBpp
dBVWKkm1xJkE2XQgzSHplzDhYCcSSTk4p1BClIdogDQDmaSf8mLuguy2ZzerS57CKsB08CIs7RCs
QzoypZU6vG3JXsBZbyNnyeH1NBC0sUMUSCu4bQ35flIIkMM4DeEGMlJwqg6eLCp/SvoIz+3Kn+Fm
0MdEDYxQRQJfFc9xeujkYHlInLvUtNTan+t0soLw+18raPaiHmuLITtU2Z7aZ6RRD4dtznM/1tBL
5hNvrkfz6fGyddqU19G+QHBHgZZHEE52ByKBwkMkwQuCoIEDe5e3i0ttlEI543PN+hrR2XJ3Lf/K
yiRdOu6NotYa5JWejl8cieXufKIZ30kcr5QkMmt7aOkUSi4/LYjEnGtwQwehB4jGZIjfJK+YmYim
BqHxQbBFdXyYVrFClrRtnkd89eLsaf1BKxJipsjtoUMw+XC3QxMJRXQAfCJPtb5fyiQutXQtqHdU
j/88KW2b9XVcEUeqyeDWd7uT6HQeUTSQdNm9rG0f6HhUnh4AOXjgCvLAiAsyDqQIl4IxXXS7aCNr
iLwEI2l4Q6S0uj5jOr8wcb3uYqd9ulKRsWEXHE0ITIoPfRcnuRzO0LRYhqVrhUWCu+frnyzBtLAW
kcVcDkUZ+Xfr//Zq9C/MsI6LSRqluKwCLdUIvIW8aAF+axx1kOcR+JHVtWHobTL5xzx0ES7RSsJQ
63HITOWBKi+f7YGSJcw35+32R2d97iW2arGG0FAiPr7xrbw3vo5aULTrDLSrH4TgGsUAnFiqU9zT
IRXP00M1bcAkdZaVM8JAShmuKw9WDYpt/Xs6goQCyFG8aanOjTMPVP9Q63K/8lLlCMdwAeQg0d+5
3LFNIJtMvB3cMglU+ulAhCypcwHzIOTXWpKD4p5rSV1lywm8dTUYoDOPteR+cT9GUT5d5y1cCE3R
jOAEy11vvP/U2f8/Y+e63UZudO0b+rgWz4e/km2Nx47nECd5x3+0Jk5CiZRIiRRJiVf/Pbs2UGy2
vayZgUvVaHQ3iF1VKJxXMcn7+Jb9TohO5bFGokLEoC1yihprirFFEa1UZXVydZ9kDYqLEj1x4aVg
6LwzuUxINC/MSOyjfQG1duUsF/SNdodEte47Bt8MiBCXFiSoJRqhiZGejAB434GxfDWn3CIGxAtl
gMI1Blbkw/h6iKD2NhjtUf/dw6W72kzdxWrQo3K0CDjCFEEgvAJyewWXqsLZeDqiOuRkC9qarWlo
ncPT4Xo/Xs9/ca9r98to+/Piva09CH/PPwUsTCU3zXjdgnE2Le5o9CV46D3qPCNqUMf797fr2IW+
diiAEwE4wXL+G9PyvzPIBU42Us3jR2IA2JBw3wzUDCiYidW8XAGTWowGSCpZg8FKapy4W7riqv5V
veOvXRXTV2BpT1YLWJgZzR6O/f60b91stCEX3flsszv0KizWu9S+rXvsUHtQwGGBElA703mHfdQb
EwXr7B7iAMjaCYLwaKQZ2v9iluwCH2MavsFpM9JZVLRu3AZvXS5a3NBl4M0mj6FGGVX5Rc+5sI3Z
G64CSyeAWwbVmAv5UEarp0GEtzH3JbQOwTpVkzpJHo7n50hAvPkUBzPryZOOZ0J7h6PnC81tsCKj
wVZ8dNyKTyc7jK09d5EO3mBhMdMUHKSGyxjhy2jpc0OG4H1aXhhxgLU8va7gMa2x0YeEJI04Lk//
sScOE07bvRHb2eTmed/vfNI0ezBGaKBa352Nida8H8tIUphiu1MOgBe5gDYDqpsGm2di4zy/eblh
DwJ2fBm944QMC2HOBNLbmb3fqBx4J3KU7+edvJlIM9AUKxiCbT+UrfvPxArnQ8Cre9OPpAzCWAxL
f6Mu6s7WkieOLdPsGAcEBGEgWLpagkQkUmEhglo28BsA2IKRcpIxMFh00cVXTqtYlfqdCKagRZNM
2a7t1OQzhjf6e9wqtqzRn8lrZNPkZHQ6EurS5vTEy7+tDu/18XRMzNQOzVfM2HdqlxGdl5MhB7hM
GNiJMYiGGRvsl9vxYLOy8CFvrldssaDIAhare1ietuVBHjaL35/3mugG72CbhI3SYjg3HbIHWzVG
dk3WrgzLosWxJS4pMdxFaBAFYhAAJfMMHEsDgCMT7rRgpghl3QwJxnrLjNoy86X+RSDYtuk0mQIo
yh5Zgcq5K6C5rSSwfQC8JuOxH2IIthGvANQ+DzWsAw4Aq7eng/5kNmq1hCecaNZ/3l93PpWxV1cx
lD0M1CYCjAwW6gxkhBxrsDZLWTUtkydMuQ+DVmdCA2k9hzeibvvydFPhperg+Pz5/XqqjfId3IQS
eOEnaG0U8DgwVx0GbfV4auySP2UiyK509QCiNkbS5vkkezd9+tmtGQAF5WyaAJ9tvHyE2GYB1fHc
EOmQezpOCEqBixqrJvDl9P7itvOBeCy5fTpE/nWrPmitHhBunIfUH7LonjMyBuPWwvvj+GF407vr
X38qG3VYsRI3EIM3TYZLUAXJszaxE3EDVDIpjC8NG3R/f4lSwgAhVONIBrM/evPyXBddhvO+W364
ryc7WBENKUCCn/RMTt5X8bSLQwWlcuCKDXYnVSBrDYQS6PiPA7EEGVoK1jxi+2zoScMl1Fpqxloa
ajnjPMd/VgW1BdWIkFSzTohw6yzqbhnPCqmBDbX8imtee+qsldyEiUqcbpNXgR58xxEcsbsCrbBh
d8g4bQhCw4J25oPR4HG/u667Qtvns5oCXVbd8GhcVLqAZy0EJ6KhhjO6YrgiWP1OU1rtuKFzpCf4
DX7WlGdcZSNo3HUuQo5sKPI5P01yGHIBYwpjyZncvOX8vHAyy14P1n9kxIG8ICkSmar7iIZEpnoc
JbPZPjz3CJAs23Qk63Dz9TRJDvEIExB9JpYVy1DtKal/+5vbq/5EBxEgSyREalKc4DNYitQpKqlk
33juOLmfG/4f/9eu7MiNqhB/mRcSMD1QljaF6wSlaG1pjQCUcjNd/7nWQJ1DQDm8uw5VinKpA7eU
Eu+xwqFhwaiL32qXTNXCaEXHXFUmBKNJDuTRFpLcOb80ni8eekXpoqDqjND6l59GNVlSh/PCw1lW
9FXVYSaiSZsWGD7LDSa6bPjrwoVyv/QQVScH5XRA+ayoRV1tjVNBY+6SupyVOghaHWmIkD7jHnGt
hxt23O8KqolrvkXqdfeiPzmbC4PkKz4orefpni3N6gAt0u/F8KkYVkkrQ0F0w6LMgBfQYGJxKx92
KHmqv4asUBi+pa6ozDdZb/3uxrIX8tOfcwLb1St+Q1cT5Vqtit5kOh30+rPZiEZqe3eR696IE53W
1D8YjJi7wKe2b7erD/7B2CUdm+Ty4OfmniLwpHABbP/Z/Z/l2dcaZUvPAWtRgqfXofVppWQfGHKg
Rn54+/TBdqIofbhzSDeqDZWboBm4VkOr+/SGU75iLMpUmouQIbmInaXRNC+LorO3jacRgILdgpNo
nUSxOAgbhs4ETAT3IVA7TG4/xE7tDOf8Jb+gPQ4qv6DfxdvuaSrVjL678z67DV74ctEBlzITtvbq
UOZgQTHz2RiD5iqdO26W5I41Jda2SLfZCJk/gJXW3MDZpmPO6SqwUaKnACtjY21qe0Q7rLbkMEpg
YypDVP0CuQAEewTe20Uz5LEcZd4zt0ivLmHZqdo3XmCspgr7ggNn4wMTUwbSFJkBUO6Ab7Es5y6A
sDy5eYAtM9BwzM3HtFr037uqUmS2BRqG88VrKvdtdywnq8wGE+0zMuWUiFZDfvPCFDnt2fZpvZ9F
vV637wElsGlvU8B0klL1V+UCMVjbGiHpTemBwTCpqoh6F2Y9fcsJKgasWWcIrahLKHwYfDJiBI6t
e6zTrjMLwt4Tb0uP092NFSf1XAiQMBhQg5FUgwc0mECJov6WJiLJFIBY+Ii+gYNgobeUuYtAwc2/
Asho2ppMjK7RKT6izTQeDqbd2bDVdXqcrrakmE8+aXYOG0hYn6bDd4eXX+Bl/8BF0Gggihhnq+Qv
NuNFeMgb1oBIzChZ3dK1t31kr3P8rI12SNIGE/oAf0hxvX9zP/27ZhKUDY5Jx8t5CRlwMfgn88La
tUT0WeuO9HpZ9fR8iUDASCyq02bVRjZgTM92uLDQWLclOuF0WD643GpKUA57WbHluNepQJ4ytsE6
d67WnFjYPJ4HX0PvYaHDh83i3U0v5DB8QaJ5J9SGIJnaGqyunc05Fl2LgLggORfQ0w1t2sJV6WT2
KF00TvRpG6QYtIO3rBN/cXyI0+7yu2WQgUqGAqXsKJMmUzpVx2oXgIelENcZ3g60rTPxFL1piEpe
wTgYL7sQ1JFIljcs4SFqWqgTQMV0PxeToJNFeIh3QP00lIzal3eOE16BjO9dp1LzlFJSJ/OHWF+b
jxsQvsZTMBERKyhd03PDj/h7uh0rAJ26PNPcyg+ZyUD51trCJqgui6sytvz5cChHAtocmQo6NS1V
SZhqmVtWFWJslDiMTMIhGaASUP3h5T+YIslE7YODibFZTNZYni1PTydxYigXb9lSlD8ZeNYf8OMN
t5hPkIr7+fra0iCT3OEB7iSDF10fjnTN25mId/IMlLtQM/ZTTOmCxJ5Ssanrgm5FNbelgPwpQV5/
VKXnDW/XpnyIzMmnogLmG+pY5Y8zbEoSp1KZ8NP9YHmc8iQ54fHl3biwZJIHMqvcdM7JJIyzjV9F
huGhJfOsWSkVcj02xA+cz++N0Vk9GjNsoB0M/wcPrtlBRut4UVKUxpdYUCKLObUva6WzElmMHWMV
gErLGi1rLgnWB95FQONP7+VFfA1K6N9c7hiAHlx2N/JBPMDg3y68qPn8I4iiesuw2r1ZjXXcnys4
55xLfy0sPax/k2/C+6YZTTzztW/Dw5R7THeKelOrPogi85QDtdIrLkxfvYnnrQYWy9MwGOmkuAm7
lpx7p6vO48vq6X40/aRJJS5SSilLmE8TCXXJQzFuUBIQvi1z2x3im1ZFE2/cUCDWJkVGIZrFu9Gb
+99kUsLPkUaEpZeYh1qk91lmluHR1vjChE7Y7SnbM6UymLGQI+eINxrqFj6MnBttuc5fggFXD7HQ
rlBLamP6pHE2vKCENxqdj9x00H13T1WBDgkwoC36CoaxGqeN4aTPpp/DqWYmj1s9xovhcDV/fhwb
Q8Ah2AeJqssgNVgrBdEE80lrf5Q7g9SjKMch9s33a0gJ7kmJLBVHrWmpYLmrbiSe5AJqrM1A1+vL
9aWvjLsRP8P9D96RwV4PlHBanM4bUprgMyAV8EktJNraCw55kDx5lxs8heYWN83x65QVG0zbxDSO
MBaW6BjBqnOfzmkkwFQyg5Nc5xWmfEi/Q6e5a703nV4s7zXmmR+A9wf8YijmldfzKctvZqv5iJ+y
MJMextbatGQnVhuGrH51XtwOJiPdL7PBBYHM4QlBfyyl3+s2nXS1mfqMafOcwtvuNl30rm/ncxpT
tdvUIoqs2uo0BBSpsnExgyCQFt7GiCckdvU5eF7g9EktO/g3nd3PT++5sgwh1mKaG/LYCsnFTzvH
q23weJ1fbcprYJSbzQUDpzDKR/hayYQCqRPXQk+5Yrl5myHX8Z/mwjjwq0hQ5h/H7+em7yeTz07u
OmWfEZ7BS41iuPtccg5kRCjnj5oQCQN1tskbP4RAhh1cGPDtPl8Up3TohEKhksQ01RNX325g9gPH
mkkpWdkmIfxBPVUdQw6j/+98GScPyKhHW0HqyIXOypA+UreVOcR4czFwZC+ehoi9Q/TRTgziLw2Q
l+ieI5jGvLjYhs8uHzdQCCiBR+ChqS4oh9UFitKWn1gdVWHX8FjLtgWuTJxfZTn2BeTjdeB66RnW
ZL3TvZp9ycw751bZzI9z5Z9DHhycKyjaDy3WhBoJabAF4Aa8KVpcVz9bWlBo4pAOLpOBJ8aRyJIZ
pKXXe3fHdEwdPltdW34guXQWydD4AkeRiFJugYsMaO009k+Akta8f4VL2wbMv4X4MvJafkU6hI3f
Qu79M05Zj5hW7rnEC/Iv+bGF6k1aKxboPWDPyS62aThme/RRe3ZdZ79e9YbD52n01KE2jUq0Widi
0SpoMrY5RKJP0Pbe6kQ5+AGnTmUkMrUSxsZEky9Ci3G1SOngtlpqrp7itEaMWVTOpSZsTNSz4qYi
NlUZbbXAI7quHs0UiY67qEC5FYoAXzSi1J3rz9Y/5MNiYwakkQ+LteSAFbNEcY9g6UBS9v0rNVyK
XFXhrxNDqeS22iWC8MAMzWttq8lDfm3KGZG8z+PEMPEwwkbg6qwZEmoCQbhcMVtNoJv5Ultapbxh
qYlNJeHSthv6Y0kb9r7tOETS2KCdFdaz6eCbSRj7zu6mu9vPZ5/cMWBB48uICtToIxvzu7+z1BBj
jgxwqyUJXII7ySw29t3G2iDICZGRlJqXfz4+S9ScVBUUz4VQ6y11u0m+sX2hIyOEzrLGVEIYyZf6
HFJe76dv7n/31+3xFV9RCaMS0es9bY0hMaK4mD4y+kBvRkwo1y99VCXGx/zTTHmOGIl3I5ADvlLy
gXMXv2PxdPnQ0W93lZUVF8tpEO+TwJe9nmTUI3MwqRZShVpRwfiyCH5UTGgGBh1qy2ehTyuIFHt9
nt9sysuT4VX+lnIUI4r5Ceuc3swnsvu8PBD55waPNdPpw84QShaVlDNNvC95nCyu/vU8jJU4ndv3
M+Vc+lM74sxYqVKdYKyeSa1JoVd0ABCN6SauqBaahIGXT+kpGI22UMyxs6ZZ7/mUtd+X/oL116+F
Sulj4gE/wL9BFKeAjLnMYZRJ+jWoT3nagRzBOK+ucUypOnmrNBvHjj/EJrXKF3NQm2/FDY5dFVzj
2Dkrh/0ip+gl9hghtZxaRyyqUCuLaZF7Vp1UC8LHnCP/ePJbsuntmNND/7bA/IBoaanyII+70aG9
/ijpSWf/jt2EV2v9YO6zfYp+Xfzk/LHcavL2A4ghmIfS9c2+5eNPaQJ9s05+drkMFhfHg8ZT+HVb
SheTCaeng1JsMD+2l73B92pm9uOc9SfTWY/T01st3NXqqd/pLhfTT+6ebdpL4CAzUDAaHn/aTi9t
VADF9WcaEoOFgbEVg/KU78Kjs/DJoNdcolWxzuR0NlyZE58aLtPW8HbhkVxTy3Kh6tpDkqGlk4IL
6jS3Ou1ThS9pz5fuDGQhNRce4W9SJKIlLCkpxIN9UkQFgUGHiWE6bcyeJcLqbMmzoynhabRZJTDp
UNYhnI2P32p0bgE2QV11CMsrsH+vcwpZGMwmTIVnALV9isJktr6/He12Uw1pxzflXcEbf3CGB1VT
GCNsal001AaZGAd8JsW7W+N0KGidrxF/NZgdbR8YVyfFhIcVZz9lZj1iqzz0EX6UAI22APFGrhgw
mjQFczdujHbv5wXbq9ROaNlDnCUwMo6GzyiDJkzZThcgQQbcKO5UcTNGT6a3MRNBSusdY6qGApeG
lvljPSeFGVoFRP4Yw+/1TXECBsPesy4bygzaQ6T7I4724uZpUke/26p7frAJ0BkxY4iW4cGkTtqw
qgtIlX2d5w5MYCTHguZqgKUqM4Bx7SicpH6AAhUouqgT24DAaMEQKGkxu6upFAZYmpAYG6ghOfmZ
qThmEgC2UH3RifaA5QBfzSmNr9Adov5KybM3/rddu+xG3Z12OX91SotGg6WNeWqrdbdzmK9WEzmZ
qAgfgQI15WmLCUOMbjVaNegKMdYYlfxWo52+DA9z+qdPUpchfHy+eJxfsqtuMYcsrqNTd34518EP
MctbBjTMY9Gh8LGIESYRKHvgsvcCtYn0eiGMoDExBTHgMA8EuAHGyqAAEyvYhrdqbxCwcFBXk6cV
xDZx3+qJbZ1wsqELhQEdYpBX09f73uO841a/rWaEDJitM6RPrL0OYLXp77r3y8kodENrOw1RuOVB
WtD4EiziAGvDkpSS5477n8Lxtn0zRVko9HSRpSlh3GCAwVRKEYZMVPrSjCgdNJS+rZcpeBgGSp9b
lHhLW6wnhTJHgoI+TdD5dkbHm05UI4KjeiZVW4iIGuBEkOEea5Jmg1eqne+ZrD5qw6k9ff6N2xN2
Vnf3d7PddEtHpTdzDSj4mjfSpcDBoYkMxZ7IpK4Ah3njctovAhCIovgNSBMK+BMUiws2bvGlzZg0
pZ6HpgaDsKiDlckQ2cQCPk0YvIFIBiXpPKyvKFrqE0HTXCIXl9wiUooBHuErNx1lyuTVCoOTob81
W0yqmcxmaMSYDXha89gmz7vR9vF4O/lUxv9sq9wmdslDJeq9q+7/KGOqCkxNVP5M1wv3U/WbXXb7
CFASpgF0JG/hKVO/RppV2552HwyesdSCKzAL78AI2rg5Lt2FsG0FRjVpNNMTeExt6qxbnucgzwBA
DCAU/nBkTFhdnA7EeBI96mV4YaxqnHG3/9NXUlbv1EMaa6cfL++sHiRvI96P61vhcNS+F6KDRRxg
ywrZ9DWQAQTIcpLUEmLx0IbhcBaXFgVFbkGxowbpx45GLw7PaFvTyWDY7c5GjGiOY0+7RnXX2b50
B7v+hj4VWlXAarkBWRgPWhprt+KMOHDDEA8l2NmwPgPx3a/MjOaKO1whEVAuT3O0rcJQhSoBIGFF
PlnT6vpbkbHR2cdWOzliPSDf4fWEsOL+mHtX4PlEseV1XI2YmHVRvl8NOpfFbETnQYqfpK60QojT
xANJU61jLYAWNFeziEbaDsuYaRyc2ZAbZIIr/FIOa0NWqF1NZU1i8B/DEesD/Yykz56uP+OXwuc3
XHdbBleuNLjw645fXkbvh5pEwLVeHBSGgGmy9EUdgWXyFfAji4idvSwdm6OxFJyiwX+Oi3//WAw5
KeI75oupZ2PksK8DW4fnXtdmMn15mD31Rp/4XNogy2Kz/wCZI4C1RdC4n1HvdD34W6ezChcyfiC/
JL1G1Oi4rINCMnH1CLHuhJkhcUESGztTvpVtYniCzRx0Mvz4PPnP8nBbXL9TViIfGjNr1VzqzpMg
2ZeovWgS03AdLOvmES4YKCpRmkJh4E4E2UAwNg//mf3G3yJ3f/qL6bYUptEgs5vPu62izHgtu0Bk
60DiX7v9YLiUfpDtBgPPK5Rz6QdXXgpj/dXLb77aL1VXYJ3laoXx4I6zLMmOYab1gL2rQ6ARZUsz
tE4koYOGPUlPbhBSKikO42qjCe9IX4Y4W3l4P0ysTiC7+Utkb857L7mcvj/sdQoFP4Dcd5EUuNM+
F4ARE4Ss8i5/aDL+FJcwtX6wqhNRfftTiYYUqAiraSNPLkZiXJKUXskLBRUr/ymx/c3l0718GYJ7
9lyMpnw+LYOdFz5u5mxEyfahaRLMqwDDpdc0mjHT7nvaXIz+DiwTNPaoHj9dbJeax6NQz4aSLYnh
J2MREMDyPgcUWhB5897qqzqtQYM6DUy09FBF2DLLhltIbLEKX2BdBcVsvfB4y5trcySOXLPi7290
8o2sGCrOF39sv3rf3f+QAxM5A2c4YZ37tDVd/Xjszg691e1epxjZqNh2OLO2IDZeZJtADBRzAXX9
iTXJcQc32bUsxvKKwKDFSKc3vbLgWmxMkRB2tb/7ipvFTjzEkbYZJF9hdMwoucMfRGtzrOmfk9X7
u/EXXn3qnal9ywji2bavljtEzEwsieHKgb4yi79VwbQIX9R5ZVJ0qDLxgAFFipLPmCJd9qktV6bD
NxxUK586mpykR9IOn2M3JtWaRPBok3IJ/JZNMYuviAWMX2De1AKHkHD3FSGJtYwNX4uNSulumE5n
bBA8Y8PSdq/O4qZ73R/dbnxSEsCXOdHRDxvNJeIs48lYwpfPMdECcXH9w20HYkhB5NPx3fHNtkMN
FreIZ78KL8tBeIgU3eLfu7+2N9LpHVwst8wpqA0rogi5sRo9FIiDI9m16eGjhKfazHI4jy2lhUlW
su5RYg8paiqmnCIQmE156EiM6oLowiWWcO6zDz2j1bIFjUUPPOS0oqxgnv57z2Bo3N2WQU9PT0uR
Q5ZIm1av9ALSsSFBeL5cLU+b2DQEBcgtNyEib3JmjwRF9ijtnAQpQgqgkoQw7mfPFxpqZ/4BAgWa
iOErctTu4JUcsViSPcC1FwKHbrWMzWr9OH3eXN9To3uXeNscmxdoFSXEQmvtiLGdSQrjIKFAXmLy
WaMPJDazObW9LQGkxVaYEhPboSANsktugMdpxwgALyr9IPEXCeG506gU2FNjnaNugKEgFvMq+Etw
BFj60gwUt6C0srgAMVNBq5GVaJdDiW1Rg0tkMvCdPzp/gF4ctwSogJaGAOYV6EatpRYB3XQ8YmNN
5nL1+iP1PjaaW4vH6XjXfxhzbGazuZXQCb3YLhEG+FwhgBWVA0AFRFzVTRt9g3sOpYv3+zt6GUQU
FQbAYj6SPMPqFhJt9Uajsu6wspcIKXlUF/rLRel0bO4HDmCExtQikEYPibP+wgClNFOHcGs6g5GF
AS14KLw7IO0FculkvmW/EB5GaG+uBtO31uuTb1i7yGpNANwF8Wj6gHbtYU77XzvMpMdS9aLecUWE
RQKKqnGpNsSXV0SjqyZOq3YY9lkAP+tOWSTNv3PROHafb0fTPbVv0erWoB34W0xCvREOIqCc77re
lll1kpjT0lo7ERxdXA5qcm+m4A9PwALReXtz++5k1Au+UvRQW2DGkqPUXIpiuj2VhWuDbQZbDEqh
uvxNmI1ckxpFKGCHVV6+OS7fnPpMjFMCGMYZLKp2wiYaZgDkdTWNfRPbWEz7Q/3PlMteuzftOHq8
PmxvZ1stf/JkEx1ITfnrD8VMyCbhkIWQx9PphVZKF36Z3oGBdWlTruYbZtSANKn0sDYMjUStbOuI
mVLQEzEc7119oooUMlC48F3tBiSpetY77q/fs88UV+etE/cblMNu3C5I4ylMDhed9xUVvCerh9sA
gocU1T8DFoKBsrZwSRlCf6wxdCufa4xmnqnDU6fD9vtMPGsN1ezXu25/MOkPT+PbwOX5MbafplYU
cDFwBuhE9z4wmZvuLTWwXPKcH83n9h9vOr9gbP2wt/uREa3jBPDcosMJWkCPW7X3k6WI66vd2/v+
b86ZWgqbMlLkr2Hx+ZpeEgE5gTEtk7j9sSJAMWQh2WJqEn/4prITblxSa3eppMPrV/fqf6cjzbZF
ktBr06LjVnA1fqOr3GPtUnB3erETK1LERUpcyp3dOpLyZO27giUgb1DuwEAbZ6CGg7fo/fTwu007
1Nbdzc1i2munGILGyUadq80LQxjbT+S7nP8VIt/MiL+rbFd75GyQAQKRZmyJ/MXiJfINrvWlGuwx
cCl3oco5vOQ86PbDy0M55zFlH4b6J3TDL8ondVnPr4lIxhIurHP+cLbLnVIfDm8ThrdSZ9Xaiq+j
Yk2KLaRy+gsW8RtdmzIU3dUJCwN1Fw9ac0k6z8Pj7XGwftCkAveS8WX40syNmZdIbizTs+5IcOlP
PlVIX1b7K4s1cgojoUVcCaEfHLK3ufpssbX9K21ZWbuWS1JcEAtwdTNJZ5+EbhLmDNgoWlDBvnqc
lgcLKdQSAv1WKkhp8Sg7s3ORg6BAAW945UGCAcEAiY96ypGWEuMEnzZxi/vyOlDtxsG02+UQTxoI
jMN1+wzEtY3i02Le3z8+zv9WZn0YJpBywMzAUPpNWlCJDgnMG7ds8m4HPz+OVd/FUBGpuInl4R02
SaV/syJ4MjnANX8//23cf/coK6OQDceTj4GjGENzAFeG5oxZ6nFgBgzGzIxwejO/DiMUnXoxk83G
wxi6Q8wtwow342quNh7qdDzDGNpqRRMNQGsPljbfACvDxy2D+OP6rNfezXnaZboBR8jr7CCWfDCt
+twDHNxst0+DQ2f+t9MqZ8NlJavqZeSESlQWbq1peSwBXxCPsNFA4AXVJ7RPctY8ADE35AKjuJrT
C8spgNGmg4KN9M/Ly8IJ5FK90cUXBBRAQ78AzTYXarysWr4kxuBUt4MrB7QKbAQJ12c7WnKHom64
9WEH0bHw661WSqAuC6V0CMi4Sfgrbnp7EnKANNResl2OmmEeclu/uo9A9Dyax4mjQBHuOH/JA2Xd
aHtzZfTQG/Omvmyq3GxNlwEr5Hkay0gqVfXSGZ9xEnX9xfy3+AuagFGsZDAJz/akWYDB81BuQqni
3YVtqICESIMUKgZSxFH+vKLW0QkQjDGC8gwqtP2DyhkWSuETIbOojSZsHo1QbWoVjYp6EhUKT97q
85eUqL2hCxtKTGfDwYizaGYz7erSqqgWncFhfdNd3n0szShXVgnQ+o72UMxIPe5eLp8Oj9rQcXl3
LeUhNMGxo6eY5izqmP9G+QuuaEonFrZyJziKryUMCABgSChpu1JgAO9gMKa7xVtqLqISHza1Vapq
Cdf92OiTGGAxTaDuZpfH4Wcu0SdCqbXsTBgZsAAcIwKTKmTG1KiEFsGiU69YuW7LkwCgGUtm+331
hGpuWwugTW84nz51bpcfy9adQJP2bT6MHUGMRSICBIkFRkw1FCslVeu8fB51/r2fz0NjAII447K+
obnmk8cTq4RLQOmkIFJbl6AZaIAXjzj33/IMAelRnXpKyd/3L152vX+lkaPczSceMKhMUrmXwGB1
mXfmHx93nXn2Q9qQ2YQBzX49ejdh2bd9zoarSQrDYvsG/TE+M3UzNJq+Ac+UPflGQ0YzcPra3RCH
68nipjNefKTNhgEFHdOwbAaKOEI2gL/FyW4CVBYsMXHLJVEwQ7mfaYynhjbMl0Ye0A4rS6gBhW91
gSZDMfvSjOlw9m8UIa0XvLXBGBBP+QLJmVrEKn2rAmVtBupCbyjHj4u91z4iKcp9hmfdYwLPiBHw
1gSe40P/ZvR82C0/6iRripdPURNAXdQuc4oahjajyxxGnfxcuDpJihLATzkqy/qCosCMH97t2Ekm
WohQL/kQDNnbUJ00awjAcPcMnmguUotIRdiSBCh00VjcRowDCBioJgMPJprJEO1DFAZMSEb8JX36
i/XVJwNGhHXHdYwpaB2/3FzcPeokwBZ0AspOd6OLCMk1dFAHyvNVn5vjHb/VmXF/NB7o5L8Z28O2
HLfV9Xi4eJ7vbz/GqtTF6INVJrXFaIGcGUETm4jAoCRUL5P935/HJ8gNPFTYnwY6HQF1EPT8Hn8l
TShMfoV0fKJFkQ09H46G7OiyP1MbLKfJALlV83A/k+PnC0lEHZu2fVSdhm7yA9QRgjHurn+tB4WQ
2nZYDy/f3HTerH4xa5nSfc/xYmujHHBEx7dH9jlhZqt6t3q735CslC/cei4RmQy4+MgJAkMwg5xI
vsK3RH56x8vJ/4475LRzrbkFli0oBgCKCMFsnjoXxRScN/u5Lbd0Mfm0Z8DIPRGZ0PbaY0mFb4we
8ShiVvJET7+/BMVGKT88wfugfp8ZvwZKB5u+Hc1IqEQ7aJP5SyOUw9bkZ2Y8T0bjEXafbS0YrBy0
nNvBy/Huji0Rhh/LCh7kGHlCyNaTMEpcSHZi5+1imvJsEmKdFqH1PRjCcM2w4zY2EwtxdiyUNynC
mybDIapILvIEY81gGjViREzpKtBF1NnQIpa15h5yAowtVa295fWW3iEsTNooCZnndoxXv8K5Yml6
ZMPd8C3CZjPGbdUrtbvLJg26/SMO8+AeKDvW/PYZH642bpIBZ3iLnY0ZU79ANfu34FMW5KDVQarE
fDAYXWwWv9rIuS1q8/ZKRTT6xphNp/3+hKEptt+bjeHOW6H7w/PqsOn2Rh8NojbvsjmzMAARWEEl
C7UisjkDKBjXOEYSGju58hdEE2MDDCVtnGkLWyaKYpdAFnxP9qOaIOKNcFLDZ8CxE4rHcEyvZ7FW
YXTzi61WM70eaXSjnw1nFFGIDkOjD2byuDEdcEkNNJRExOclvHEmxox0fTM4vGVqExpNHN6GYaYH
kBipeaNrz+C6poq2EmJAkAyESCz2de8bokjQebiYrLTO3Sn8YAxembWYwGva3muDmcwRbVV7THTp
aiS6x1yGGQPSrb2bF5vFoLub3TyEy4I4WExg3MDKjvT13b/mz9eqdcAZUYABXQuBGVCXCESTCn7e
O7yZPnf/tChJ2eno7nEoUCSAgms9ggqbWpdoIF9Nw+MvWVj55O366rG4St3Rdn8aseF9SK6qQkqK
F9Ri5O/JF8t3z3fewi5sG68lSMqvluwOhUG7vn1gUyR14lsbbgedi37tyydB92b1pAk6+VPgFfqj
3/lRcEktu1DNz4l+VQrUBajlxvo0hxn+7GLkygUIPfXwUHLL7cs/iOtur5UhleMz2wo9PHDKzbHz
T2dkflyzPPF2+VNvf/1P6aEmKTYzWPIU3uHLcft4ubvDt2947uZj7hwKNmWaFX8IZdqiFcsmmJMy
l+9tMFGo4WahOhyFyZCX0+dpWUfkTqPB8G0w2EydcmEzKlf+kSMCQ7usUau7r8cvu8/j64U0jtfJ
7K4Ommwr9dNW6NQVu/07uwC8p9M9vDkO1792Xg6/8Q7S+32b2f7dZMVRWLXF4byR7+/qPBkjgXwG
3+bCGYDezd+tjnIibkYXk8ffZw+Ty/wBKDApOutxzLCp/TYqvtiWUns4qXRi/CVaQK6UMlfcNA+z
HQw++OtQMuoMOKacEuJs8nV5Plyo1L4cx5f7/yoXUfEQS+H41/oNphogJHl5KHwUTcvsrHeaCkg0
jy+YUqQsWyb4FeQ2aZkHQlRWyOSN3BNcrFC+m0XsMnRmeP98/WW++cXL+TIXsrJ83rDp17Cn0MPs
P8pI7rjMoMYHfgO3/Asf2T9ofKcGOaZVsWo2sLNBtB7i5OoYacEGYDgxCq+aTyZ9fMd8Dthwc8DJ
ySMa2q2K9ri5e3qePwxvq/nkK4cDKzW7nyd/v5lgIcqeNGlN1dyL9qCNETovM/OoJbeksQngFpcO
xKDF5r0yV/bF21NhCazVMfayfVr/KitUXf/VZPT17umDZuerX49SWB0+T/DV4Si/NJJmoJpZuWVA
o1kL2PKaTi5mHfW02S6SpfQY4DFMsllZ6cvgk9Go93XmX/cLKfwzoLJh/EJPrebCqT2RZX0Xq00Q
Ny+yk/WM0SPTw2x1pbF0CoY8u6KCOl9J/SUXp3lKkctmJUVxkkXbSD6SjPJd+9Lz48m4paP0oRJk
yl5LaUqHbkPC/+Hn88vsc5FZijEDOS1zXoninvL28pbT5cOh1lUEbpJ982ZiGIen/asMgUrQFQOg
jFDd+rP4TeSUS/8m0zWnu7ksuTbjhhx86jmPzfur0g+AYhfDj3GiUvijnm5TxU0vDqj1uqhi5MvD
KXUNemXFku+sHy/WmpNCnOm6P/rIl6p1fPm/22oTGb+2HZORaaDDq4fTt1tPys4bygOfmrOhefRE
xfGHchjZqMn3nCXnx48RA9O8az7Lg8u6VwVbNekYH0L7k/w6r76N9Sc8wlcZyDQl780Win7K9Oph
8qYjW6mbddWJrafNPdRWGwZbCS1dwh5SiRoTZY4yiwIjBc/n61xsfqPNMDSZOojW8GltWbEXNhmy
qp2bVdnKmDHS6ITRIYJhZBFtrEn3S8zrj2f0gNs9dfDg8Z4faBvk15ryAhJCGa/uXRx1LCgTWrIW
cC3vt8UmpJQs8rR82f0fBU/Rruejt/zZxoBJ3OM2Jb2es9W04iHWzFN9ReEAaFKXEpfJkAUuHcy7
1oI3UxY+kzv/CjP6Ldq/Pzx905vF9buH2/E/9ofuRc5Qg1mtllordPqtrtBM/XNFa+GxsohbZIgH
LAimpaD8GNRlHucr8fZHDuLuXbheLKsFQl68P4Zz7idMwfCok39c+h4GqgPl5c2StHDReFrJg0oO
aq8GkQTVH/zBoN29P9Lp2+hPsOnjJo9w3+lV52TlTCyWnLrTJtH5hGZpwMTzX28HPw1/h+VR0/+3
H1yvh9PF4fajVLMaHhv9GAg5EX88VIaCRTe2f7zS/h62O+D7U4YXu2z4x7ym6XjWb22P3tkeJqvN
+il27eAnuXVD/e7qCuttM28znsYck44Zb4zTl4ghvq8b07HaH6ujmjJ+po1Qmm9k3tphu2Xf09ZV
6RtGq5QM0zeIVXMtrFnWF77Ul9KyM2UlTG9+gzTm/bHQuLJ1djqGMGhvmiOXtzUL2gz4slzan5aL
yoX+2A4Ufatr35AgguV7+ffb/SdJL4JgWYHRohdkg6C53ABezaVlSs9XDUMnJVYx8RvKIxg16Csi
8c2Yc1/e4YwR50l3wL4Qk5ZITDab4dP8fnf9wSsGEAlkgJwh62YsEklhEAwHpEJC0l1qTSYhZgOA
leTDB1LgAYCO3KhYjAndHaYX96NPxAKS6faAH3ZDU6gRZxArjl8NpanqO5nC2m8GrzPRAdM1DMx6
O2Vbic/SoTg9BiNJeL69nKzemqfSAkmKvexHZACatODmDpBqQQe7w5vNev0rNwtYh0v231lh3Ll2
rPU49JoyJe4VyGIUszmM1uc80vGY/tQxB1hMh912T+pm9HzbP85mH87WYwOYrFT15cAA3joMo8t+
R94pnCGCsdt5WF7H3nWhy3Z5TQVaAMgDgAMmyWgQ1MpojHzbvKi2nDBcesouqXZmLJNxqjMFdsDF
5F5Nu/HCNyslN8BHMEdIXqB98ZVrHHsfhpMYkssTkRpG7WM6WNH2GV+pIckdozyhIyLUT0DW5L5L
J3kLfSMLBVzSNCB+BdxYjXoOLo4FZ1SMh7Nuj6PX1YXamMU/GXePh/FgffuxLEyrsz74ZOogeMIT
cLOTF5x1TMYAc2lGp1iAaAtaaiO/xU86KTyQQ09tuSIL9z/FCIwFIlp2xt9SAeV9ohFCEDQpYfud
iSNEn7VNuAC2kAODj7wk8t+Kg9FPGSAlvH2XxTUrkavzCfRCWo1MglGGMZQwfhAbYYvgl8DL3cCG
80YbecywTToMXavYYBhoWmXe+GMpGPTbHeUIAMeYjJltNx3OWI7Tssqb22Nnft1/WHw8qXhTua3Z
VmtUHBit6NmWhQFPqBq/d9dXq/9MaX9ZBooY3KmVabMs5NQsiUYS1EET6BjmcLsmWoz2de3FCGfc
Gdou5Tp8Gx7g4ePqp4d/8bfqvd7nRg4cD9b4hnyEnDi+kcCvS3cBWYizMRQtudKXo2Hj1+oz8dF8
g8ZoFBtON9sM8UBdbeZHykviQfh4/FTZ1BjFW2KVvrav9GJ/PaZ1kCnn/6zfn6k5Wujr1bVQhC5s
n/MfBtXvNHWuoj0oNv3FOrDk+y4Q3qaHGJVQucSrySQ8gRWbk3/zLdg6W5orZN1CnxQdSUWCkehz
Lywsl77r7sUyxQRNQHVMPdNYKuW1knu6DqwUaAfBthLtqMMGxOHEoIlROVYjumcsmJfY9JJaLwyn
nZje5OW/o858ernvhOJe73+z8i0ehx/8FdlJKXc4S9vrDzt5WH4BFK/dD+h+7XAjuT/u+nnrziWi
0ChCMqlmtpPQfJJ3uZGp1Xio5st28n59nGnApP4u7WngND+2Drjq7d69GZvLj0ZT5gWM2M9g1poT
MLnpPY+vl0umOUWbhI+0ck1OibFZMC+LXjtniLHJh0memHDfqg+nxzglAPXHkEDD4tsYfEsRt+jn
kWlxr1m4DSQslUd469I+HVpusTa1hiPWyDRpidTbSUij+XDZ7ZxskUXfKmYFUEfQcDnVoyHyFn1S
IMLw+eoho3XEoix+Wj3I6/Hle54jTfFI/JLyZMyeQwH8RmsLPJUD1AqT6mGGNKU/uFQ7p5rHso38
SUpDUKGSxduvBBgHsIQxtbAqze5vTOjXbhPcWLwwgSF6bmOSvl/HLb/aYselmhZWAaKktiTMTJmH
WstOeWu0NfxdKI2B00ciz6W1qk8Mb97ddstJGD8W8JhH2fKBODyBaeZMNZ+N2Yzr3Aca9JbPy4fD
+i56r3VkoNVIdSGqxgWU4M5rxBoGSkAKTWGKRNJwpebb/P1mVGQRKSuCFusTmyb8cBMD/UjabnJ7
tXtiJWGMkpQeR0sWFCEAb1+at9wgCphYB3jEBWpmu7jXTJDO1fPx7Xe2QAUHQRGNPyNjHhAcUlKO
2xin/XGJ92LqXaPIWTzaZ2Yr84wGU3wOVv+eF/lxevs8el5Mt78gZ6g+YkYBL96Ptj/bGsochHFs
zBnKks9BSRd7lryUP8xBKfPa5WsVh0qn0XU32KObzBpKvPqt+eNC1lgfRWwdpcQzUNYJwIQ5t/9z
gZPWDBTe9ZjbCFBkmvZ8aoJgQR+Kn+jSn3fe3P9ivaL8uU29JlrrJQplfvvu+m3oA2qCvr2CSLsh
EIgMUQHaAX2Os2uPgG9m8/Fy19l7RT9gGAfTCgV/AcE0LTwx8ARwsBMoDWjbc8/Jsm1PO31u5IkO
787m2M6fjSrU/soJvcBQuNVQVAf3ZL3l7LuwyvZPQKTAWlt/8degQR1YSrh+D361uRd/gzBEF/FA
BY5U/yz0jCniAWRZamWcn/7R2yW0AGhISa1uxdA5IIUhXjiHjYax+YTyvXBY9Gg8rVRRxUPh6WK2
tX0FfbYbPK/jC/xU8kN668YcbHyukJ1+d3SYde+wUY/rKxAG+NRBmBj0QioA26Guy6hrBkjDI/Ws
Y15ABCmhSAa0ducRF4/y11IDrT5ArBnQNfLDn2YSBMfJ/V1vScT+93VyjVQ/eumaM0GRjRQYyUld
yx/etWRKU/NiWh5KrS66yHLNKeIceeNv/bHOQsQ2ckMCQpyhzF81WL/kVnG80p0e5TfJMsUUw2Ki
Yvk6m6FE9vmRiLnslAbOyEf1173BJt0WA80Tz2inj8nfpLduQQc/9R5/5i8vddxx9J55nJoj7tZ0
wPG0u9ysVcxR+gAmNqZyxu16gzfAnlwzFjrFCKI63Ejo20rBnBP+WM1T2f27/KNIXYb6kCO+Z0qs
hcUMr4BxCFFxhN4cd/w9foaTW0QiIRH8hQZYTVF1Iv82AOJFfotA4qLc/pNHfaA6jH9jfiwf0Zei
jEJI/GS+guR+fZm14sJ2EdDwdSkU44Y7XwbPFF121vf3+DyBt1IufIGQBUQktwKw7vRSPzYzqkdC
KyRovBNRsUI0KR/nkrdE9v0schHyG2/lFlfORz2LNEbXiXL+w2TnlT8EJUY/tPa68n5Jds2sMlcE
LT7jjBNFKKLlwoISpZeBU6g3MbzYX9X+i1+Unpjy+2p3IVmINMqQWxLxVPvDnjrA+60vpDEfYPAp
HudOXFmG9fkQGcl74u08Qp1f8sIt0vG5ODCaO5nEqMQqj0abha/kx/XRZiumtmVIQ+Cuc/3/GTuz
5rZubAv/IlVxHl4lS048JLlpJx37RZVOd0siNVmUSIm//n5rLQA8pN12qsDNjXnYA8YDpMY6LIBT
LbZLS0oxidHiNeWHy2q3MCab10VMJRIjXFSllGTMLnRGSEAVpF6Lg7LEBSjFWQeo4DHpUDMuBa8r
AvOj061W0msnyz+mDJb4UiDR/EF1hrJA3BKg7DjmuExZFfBiAoESWsNcgmeIRsIgyYxCYQ2eEUEK
npApZiCr90kuUHejghEzSRCIhB5Y4fo1BU+wbNnggjXuxMC4Js159ZEVPr+WiFfqBAy++uiBRpID
xkMLy0THZLVR29RYHDSDSxWQ0QTBM7gIpHWKy26MyfAhww6gl0fiQHKtatSOrFPHWhyqVisSDyLg
kL2O9t2DRk7xxi8hQO6Pbyd6PqhTS7cAAXLaHYRYiej7NrJ5QpTacvGmhKuy/CaO9rhdXKvV3sax
dOfiyHTqxGiEJkT57ibDeULN3/MuBtmIo334JdITBVIulEFIktluyVHv1rH11GTECPngUg5nZ1Us
AuFSA8gnl4mc9fz1T92KaGWkMQnTm8x2wnQgUvKuU0BuKKur1XFrniCt7YMAKyGhrOSDP2gQDoNN
wIso1Y18f49azkPUQa4vyYNv9pnqhA2OxlJw00okyiAcqMLUG/4oZzNQFDw0D/2BMSQPElimrKUg
MDs5tRKIdcXZ/BM6jNxgxzNBFHMnB3Jj1qt71TScfnj9j2CBODGIDQ6CtdxtlLEK/XBMXU9MSOTg
U5FEklfRVx9llxymXduGLQN+z7nLnhHt7+IpWA5Rdy5TYAp4Ozq+VTIE0mfbralAiEob11VSK4BC
n840Q8XpTDOCM82g3IX0vEKrVseEKbBitp+wNbf4QwT7REhx83UXOPk6WOwhqqMS26UlEzzQ2QTr
krfMmVKGFEZpP9Wzj5K8CLj7KaS6K3US5+2b/o0meWEskDAWVhICx6SgFKWZ0oeM3nKFrNrdJgQJ
pIFaG7U5mYm9gqowAUwBBzBHy1pQFoIC6fAzNATJ+Ma3B9NrY6OOJTcmc73jwVSzwXCPMvRsD8RZ
lZMqoWaBVTwTssVVmjve7maCjzimGz44FW2OybpBkOCEWX8+3t6dKHCdqcY3MLJRJKTztgAt1BIB
8YHL9nXA7eDs9rNPXaYIWr5P6onj0DiIP706GEaltPi3whfcpaIAsFs9Q8OyCJ67e+RodvyazAbB
sbOiJFtdy2MEV6d5BKXja42rFob7d+JcbmXEmWIByTZ4p0JUgdxTBRACfmfK7q8oD5fQptxO32fj
tj8Y+uPk7s7tmDMM68v7zYc7rkimyDlKAZJac3fC6I2cPcGCKcGBXQSccSSwjf395o2+UEL8MvQF
Dp5ePf3WhsMZXbqvDIpoeiDZ+V+8vJtf+Ny8OuiIL92BcPfR6Ylbb4k73SiDskD3kK3HAHH/mTFb
B42UNxgNhKw3RdPRTXhi4iPdC7kiWSJgkaDQMuRkR97sCGVjoKz5kLbFofQKYGFgy20Li3qA7t8m
9+G3zKzPDAfTHuepJgO+zRxMDvZgbm/7y/XR3ezmZ32Xuerre+bx/ftX5RKvqCP0z8Vn3+0FTaH7
7E+uqfkEUkmcmaPnWOWaJcgLFeECEbyDRP3iAm0ulnpPDSRWEEzGWyDSxtCoHImJSqblQ78oY3Ba
HxwYPJRoihlEyr9I2E6jQYx/0EenB6SpC3Eqohb3VmCo8t1GR5K+WBUbDviCcD7iPhOOLfnaro6M
rR+Gw5vHzd36p/L1DK1+ca+T6xkQBNLAQZCw6csvtw9/3Py3yKAXOiAOM/z18nT36SAhJY648Ud8
TENCL57UkazOnn3YSVnsVsBwbwbncjlqnDJb3a3XbG7+8tlgaMdMn5fxTGdBliRzqkYb83GGnCJ8
XSIftS9aN6w64qN+1pCDz3KKfbYYvUU6sWyu+d7mR6Q4Nz/ollQ8ILz8zBOr82t9vQoXlPNSS/aY
+BS2/3hisV8u1poz4A8MQnD45mLA17XveneaAd1d8U1VZSjZPVihK5j6RgmYi5jdA5+4IL4F0peK
wxiVxA3cDtjWLxsH9MANroPlbjl4hA+BgDES+/JQidCyMBsUBgGxPsADLgBmW+s7+uDg89boAy5N
Hfa4GGQ0Pbww7nbZm95telseZWWHznsoZCMKi5E6i7KNrYLAJOGvQDQGDINpyp6pUBYayoqCV3Tg
CJZ2tCKfrZPKCVIF1vDmi91BOV9s5pkKhAy5g0AskDrFxycqgIEgSPpcelraDFqJLhmh1eYvRPDw
QRskHisg9THfbuAhN9F+RfgR+n5v0OM7eE7H7C+JD29W8/ViseYSE3QTEg5tacSIOqMFEGCMG7yp
hTQ1EFO/GU2455uz6cDrpF5oo+Fxj+BCgSB1QcwrREhs7ZyhWEWJh9yjVNqXI0QtC2MI8/DiXX/v
KmTIFkVf18jqvzzaRNenxyGyVLsN3TQ5eurtJzspayqVT/jUs2CnHTykovo4hAFxdpPgkPYCJnRC
wbFKiU/coyFLUri1+PK3IR4ZA71MiluaCQdMbZG4ATPeZrTiCHmoO+nURPh3+Qnsf4oASpgUzfEA
2GilfBJut1rUhEyaKa1G2hH/HFGBf2HVg1lreJlgHpXfvmcsDAMT1Lok0QPrWKNji1oBEj57pWHG
1lodiaewVNG1BKXUGNph+RNOQouOEGqGpnsCpz6JFUiLKDjjAi9sYo2SACl7G+p4YEOtyWbvQdd2
9T79cfmk7SM1XRrRbedMwfCp7qA4tDDWXilQ9CVCTQMg5jgKqQdgqH4aIVJfOma3mfSDJwYZFRBl
snwvQhJ0J8NUNlVWeevoP4owEzhYaK9mpJP7s63WSY78NQLEvfcpU1z6CrSXxi8dvaUeCCdCULB4
AHEJK1DUFBhIUuKEOtXBmmxAqL7qm3cPG71pPbWlP5WjHphQDBhaAaNRml6BYHEMJdHvImFn6Rhl
MMvmgeheFtQh7u7QnlffrPTL2n4oaB1H2rM/U94UH6jJGM2dUgPBKWlgSk0laHRxQVWFKR2packc
YpMMDEGIMAepNJ4JjrXxUuS9NUjoKWJ6zypL8S56ghCVV5FffuefDGPAXQ8T20C1gAQrlgBUXAuN
Gl+6oRkSJKYVStIGkmBLWQJR55dxTIwWJo6BIZV1m3uDT1TE2i9tlTgEykN8xAGnlk7fzSaVzEDV
PjpZAZ/+POdRPhWZ1sRFtWl04qvEy+Pzvs8re8ovZuxM/GlowmLcHpHAFjnyiSNpp3GK1uTs+s3v
ZIU7JVbO+9NtGmDJp5ID3aRJ6fGlaATDJBYusRZFnBbDKQ2AtzwSVok5agIBiwpKWKAbkP84pIkL
jBIjQp0B4S7Gt0kfCQ7jd2EGy+qCcSUCxdkdYlZlVLwULjVqJcMnHSAITYtv7xOi7H+c6gIFdhcb
p6fTwcMZ9hgSwqN6q540H45A3IEymcpnUEEZ8Qj7ZyJPeaMAqB3pY7qpxyXlBY8YiX+TM04kZ/ZE
uxARhwRWLqWl44Zz41kCJn6nvKWwDEBZdEg7UiJK15+fbXXjE261PUgxJjUPXsuUXEjOxeJfNfS4
lnDgzrOOFuJNSbVTy7zDG39Y1ZvJL/xQcufUx7+52aPYUsyaN/+pMjkEUT22r3jDAitJZSDicVqH
JskfAiQdhSvtCYq5X71aXPk8ZBINbHkUQoaqcS1bzviIXdNsu51TGpFOTaQ2JAp5Y0Vxv9lsxL+t
6dMhxEWb1qj855OLcd0j7By7YU6HCGQKmI0YzlzHsY4Zi4holkBu2Eo4WTRv8H/xObQxi8RHJ7Fq
qPrfUk3MQCfuEMJiSqa6qprPY71mQQn9RK9lnVp6TsyZCthIzdFkIk1IQzlMWgdPh3DchGR2DUJg
EIyu6SskgA1wUH/K36q/edaJKFlFSy5e/EQkKA1B/L40niEkJBl/kEd16G1vuASVWLgESuCDNUHA
igA0SQxipUEsbMhdBBRrDLkFUVRt1GMSKkkHammhCg0uiZSCUn5cXHUxHNGdTIpeC2zptFcknxgx
NUtsBz76bAhX0nEiJO3bTpLi8D2tY9SgWxI3HOT1PUskAKmqEqC9g6uO3BmAr8Z4JlwgxFdaOtsS
1jeNcY1N819vofNZgpnJzAJHSTzqagluwYUU/C/CENPBi7PYzHuKmXo5bM2NIJK5UpiSdwkRVyAl
Jh+gebYFchrJS24R3XJfWUpB5VoiDU9YlMBSR4bcAmoSlzmBzPP2ILaCW7skpVh1JV+NAEK0JFGL
5ILi1DK1ylXczBxqmmIKLUZJKGhuX0+aNG5+yBEoEiEI6bSY0Wga9CgKKpGCicb80QUCffLCd8Jh
6S2mvyoBKfiR7vbgFH30vV6O81ZNmIW4MIviwixxEssM3n9+uT4e9OWEP00x6yGe/C6emKjjHw9l
LQfCxCFJUBlypfji4hIRm+NTZkJHYZQTH0Qi4OgRGSSweZpUU0yikRunTfABJ2rKVxKXwkjYlB//
+ADnV8c89gdRnv6iAkqeMGoSlXbESTHfsJgGp1EJo8Y0U1SK4hxeV6PXYRGhcGyrRBKPrtLHo3YD
uG/vTx/fyr/2DLVz6P7bH3GJoJXEiiN6XJg1fUvnozLZ5euoses7gKVfbJf3Xy1c0gCq6In5cYeq
f4OMJa/aZXkdjED4Kf/yTVJzrQXLIoqkvWVSez289r5Qojgpq4KSsiLU3uvl9d1/8B8tflr+VhRH
rZK7Rm2/4GAhI32v4jgJuF8CkNqIUPomqlSOYHYpKVF37hIpgR1ElbKqMnWtA8JmQBhP4w1Yogk1
iTkC/0rFpuHJJH2/6YUDJocFdAjz5unkpV+PE7Ea7A/2lL0/OXJjnQ+PMbVR1B5qQiVUqeI0y6Ck
fhulxAmTsQR+bik1Tg6RmOROgBCEI786hCH3DG0mtyc3o77u0Ii9FaHkSzkIS+Qag++5SsurdF0j
AcBBbJOS03yURO1kkpNCQVy8xA1fqJ7KRmCWD+H7P2wHepJT+db9G6VQ257ozRq8VMBFosJqwVx8
ygq8sLKIX5frCc46emDPC/JZyi0L8g9a2K9L7yS3PT+9R1P5hUx/KrMbaLUiovjNIPDK/Ts+jUtx
TQY8yMocmi5SnrVxVP4QK1LmBq/ETDsBVSHYlc9t+LMviVZ6kZxsOzrtaIZjIYgxkknrUBc5iGIK
7DD1S2NVyave9IzmNhwSoP67vKpEKWzQ1J/UUnr7JUQyAQcpJU2VXQTcl+/5Ej2hUj597MfZGuob
yo0XPyx+Bw2xvJ8Cifx//fuC7sqL8Sq2d2C2n+wVVwKGrt5hTQq4eREfDwy2OGfrxcc/KspZC7yx
YVjjijOwnhEB3TXj+PYXElItfTAoSIpEIjoLh0fsoz9Gf2Bp6SUTFxG3mLj5vImzgyWzKLdl2T6r
bd1VOZY2iLHbBMaOt5ZwCYuFvSCO4uisDakkbfBUqmQSP+1YsApILDxL3GxZaHvpaP3+5mc+6+Bf
OXhHyffGgLYFv4awmEIoTDkZ0y0wgZJ7arU7O4OH/DrXfrG0nEVFVUN1cYjEYzl6fvNq+zv/1Kqb
oo/saLGSeuXAX3y7YfDCVGknAe/huD3SRgTmq7wVj2rpjiIQHIB4kn0534iHKQRTQVcnAoDS4kT2
jHg44Kq8m0tQvGqQDhspKJ7NH4QEYgXCLCUEceNXE0l6Csm7i6oAgKgx8dSRIfYZY2mQNImSU6y+
xEOXPufUXpIokakCmGoCgw59QwT2FAoEPcEeJwg5eicTNEZRwEgyjO8E7NkK53pVgCvBVawi3fxH
7He6gB3YHMOTZtY7QzisPmqfFZzwWBE8EJSIrD6sF+VNwig1n8bAJ8GlYPavxsaLgClKcGAQ3Fut
45hgavuqZsArVWGTnWC5hayXdF8R7o8Io5QiN9dLTz7RTXivmUwomrRKXnnKmZK4WmvNb16/S3Yl
TSyuF4UhCWDKT/YpHu1vrsZG6VJY4riYLm5cXdZIUdEwke4INiKHH2kifn5cgkjZ2EQO8AxETJuV
gAQAOi+CR+5IAmefGk405RJFkwsCLN5Ei4YpSLY/0CbeG826rRdtWZklNqFIF+NKkBdoIMUBB5IN
cPXxpv/LQFvxGEJ0EdKJIxFSViIQJtWk9lI7nUMcu1NozpVYu9OSxCQ0xXKc/JOU29yhkxlQ0TgA
3VqhE6GlUBpBH3xLEZbjZXKtOysgNAqwKPxExU4O4IWGRXfi3PzBMejplFhhnY4OfyZu6JAI2ePT
SYOwFlVqhtDg0+3J87NypV451E7Ce5Xrqva7d/8lYfUSa9HLx8hJ+W7AiWepbRRXbVtsogvqnBhY
YnACIQv5mYugEy4356+vPgZNxcKKBEmbtCao9SI+AaF/vQKshiwB3OOoKTYn/02LACl4ejhg2Vch
B2IkHxDFdtcFwkKz60BRQMpR4D0pTKNSCJAc84x29mg1B0veIf7oB0QcWY9mjbgnbnArhi5rh6+B
NTsKSBlUDL77S4FT2i4Ub3Ca0fqYoESnUIPBMQYrLWbapPGlMghZirY/BsLd+fKPIWogSFINkiIF
qnGoUAthfiNzHMg2RlKTerWYpT9WTL9eGqI2eDg4CiuoxkWqQ6o4p4wkZRK4/OSGHQ8gRu3xUe8h
4BKDi/o4LHUEmr4IB7yATouo1CMwNaSEIFQDRFU/kBfTpzzoKJp0hJ5ULCMePJAA2WBILDAuSbuO
L6BXdRCvg8cKlD21DyRjkNo6MHkcdgXwYdBYqwhU3SzO6Z7tTh3D+xFGxDPZNOiKqn6RWVnrrvLt
06vbiURfAuexp3WhyoSmkqNbJfvl0nNUPaXtwoveq5vdyfhEaXFBUvhAtrJwcdokwVa7juaQSS7p
cG5xUXA7Rju3Iq595NcBVQYrbtusQ4JVSBopTXYdtYtJHBqwUABPGVc8FEtLNhVLwNQ4Knq/8or3
ox4I7ex9UrcYasYmp1qRHJIfHimNXaueI6DDGKSNasvXyrUyJnrKC+4D//yTfKgeAoPjEm5oFYDk
8aU+EYRUuHEpvnB3ak4KhCHlyCNh8LJa4j/cD8QZAX43uzzVLGPIEYf3QqYvH8Jfgn5URkWtYxEJ
Yu8ThaNkFoF4phbAhqS1sIYkyY+CUYKohWhuShiZjx7rVge8XLmUUmOnki51//cha/61iyudxq59
9CFFWk5NZWFJ/i3KbnDRWhhEhd9JCYFTzxCHFGiOpCbKuhvbi10d0wbubjwYT32j7tpYNBNhoG8W
4J9hLEsRukeI8W9dTdF11FpiEPCSh5cnvfSQhYg20dbiF+108Xz5Mzl1e5ymba1+CdO/PNk+lHkP
lUzBVoPjnu4fTFuXSUqo0+1i0oIEKh3NYdtTdzVU2rIjq3bAM8xfmCOCx3AnMgckYiNj2pY4YWdZ
n9+/jH/u+XUphDemfd1yMMCwXBGJDWVPS1G1kY70z3C6aEkHTZXA4hfyAlvipTYd2uKVE0Lmlcgp
obo1340f4grc9SIUhDqSR2oaPJK2m2JQcBnLn2ru9J/uX43+SVo4pK0ENe7FxO3AEytBGox6wppD
V+X6L6srXAiJMksYEF19hFP1JZYuC2DXQPH5gJNmC7u4PWOjmGrNjHnrMU/qm8oG1hE0BSYlYO1J
idaxxc/H5VLF8E5Vu5Qs5vM/e3ca5auoEDOO2ImPwUrbCHoq0PWlT0mAOFLjWhCcVZBOI7eUcIxv
WvyWG/txcesDS1bOMCmIoGCe2NEyusXHZ9xd1VLhTgJJLAVKYrOfrs5L9VLJbx98nes6x/3vSrjl
cTAe9njCazSeDw6ue5xu+/2jh4fz+3rmnUzYQQZqj2nmt3PaRjNO4GwfaevIW7kgrEaDY4Loy2nW
M/UiLg5Z/wQG0QpvThaz1umtCykxGxTWw9WH6ztP/fUQSvQjuqkOGkFpwSirbr8GHoZrLIi8l0Ft
pSjtCvOpdU1aYBcJe+ASxBwPqiu24ArMt9u8Pzq8YovvC2Yc5OaK3D4Xo3LeeP+s8Xa6ONoOLufn
79ScdKg0Iy3eTg9h9dGyduAPB/bNWUavx4fZk2lGZ1DYGNDegPf9O8EaeQqRfGVAdnTZbVQ/U7cS
vOWTBXjam8PIL+xDYSdMuh76mSCK5SVwIETDPatJpcfxylElGYSAXulEuH793fIDeIhYp1whmlVI
URsoZpGrKAOSIE6daBAaBwzeQKyOaUAvEU2TThu1GhonpUZvCBs+kLx67cB095nefv/s+oQAEAMv
IHgOJX6HA3oHp815jHU2HfLM8XjKq5I8XHVwI9LD1WB19LT+vNUla9AdXQRsBkK2s6rgkDowNIeA
Tdyy35y9b3AoZ0oiZRI6HwsIhFqin/a1/grZArWGKJna3XJm4uFJ+3oIw4iFAG3cEmq20RoIDfzY
//HoDa1/eEtZoaI1XCiQ5gdi5FJ6L9n2VXuG/NBgdffq6fzk2wQYTb4UQQgw5Lrqybw/49Lqg+P+
R+vzq6vr6+E2L99VjUd2iKSFj3/oQbtH0wWxTxyAkAPYEIRJlMozFVgulx+HV0/lgITEpurDDS+P
IK6ikDcDJbrepQRGzqRFlfRqc4YMK4eL56JmY/ch3KDAZgbXN6+fervDQ/c3Z8OzHOgjEQrQIMwi
fMEHZBx7mB1xDmPK/Qe69+JJZzvDf71HZhX1TFGQ95uBjnwTOYaAsJz7i+grPDEEpskC73pckOtj
SXl3C1cM0V0LvQmUBAN7i/UlUwy880IInzbyOHQiyLHvQYhS5us3/pJZ4N32hCWO+toI9OPbOUqF
JyblCZ54tRWbW4KoYkfnOhuIPTInJ/d4uAQnhZjmwmGkelSLlsaTgJHV0imGAUJ2f7UBscMBRdPW
HUCEFS8MnSAiK8QuEVktgSOOzSCdbS6F0Eqa62JH1ZHnx0/b3e0MmYWhINGfiDNyq2cGY/diOtHI
eTn9ocfrOllOC4zwEw2xl9EGRzrq6AesebaCQlS1nfLggwMwKrxBMgcHVhX/dNT/6WZ4f1r7EHxJ
oXfFUwl+YBiLvTyzuvx8cnutD9PIXqE6S2nJDZeWVUPUeXA7Y21CwqT0RKGa/6ukyyvfqEAqaSlN
gOhJYiESrTqZXB7fjJZao8Vhu2BlndeasK0vr5WuntgjExyiPxVIa8axXdzcvt/ca78LdyDm8fqH
6RObUThQaBxqR3lx9C8mLDhoWtF8E4YSiZ41KL6ZguOe8qJ3o5gXPSZBfDAxO31QpfCtU/p0kYEE
j4mVVR2GRGjrug6D7vbiByllkKVwdUgM3tXtuEex4xjk24p92D98nMg965xHgGejKVcfjw8GtA/D
6+V8dL7cvtv7iAJpRBsAEfUvThgjpxHlyGygj3MROj4gXw2Fb2RduvXzSU8vvUWJ4NP7RENRUbQj
SCkP7pzVT1MCaTHaRO27P30gWgyRQTILywO7+R6YEmW8QHZRcSDt9HWUJukro0qLloVS9rIddKuZ
J7fcBJliZ6mP/NVyPqsPxdR+Aw1ZgGSIFUjTAIOAp1+kJUB00mz8z/X97jAyPSFKz2fLggKDoOeC
I+A+OBKIMwjplpEuCWOn0wyC7sSqoO5DE7ppUKwYFCcuvCV3wl+xoCbbxY/ICEoEKA3yuNi9m2YN
15RIYkrdPL2PBimQ6D7IlLIANbvxkk3yDyQiiLZda3Rcon0ajEZDJ+ACjLYAsubISI0SLufXxypH
R+ERtBQ9U6Sja61p4ArE4BcEaFWS8CSaWN0gCRulrI1v7HECrkYnd9e/JXQ0jVXMV/YPxNceQov7
wtrRIfvM1hg8/PZtTdD/4r32aILZbDIajaa9WU9DwM7n3Nv58Olp+3izfVduUY64RG7CvV/KNlyW
c5xWCTCYgvik6O4zAQhbOE9Hl8R45mixbp0wCV++yik2EJEfhtCzBV1OgHmwAkUQw/CDrHqygP8u
qUKwkDJECR5apFP/+nIcNCiUqCsbuND6OAKDC/HaPMSIwvo2PQ7vNNCUh6smx/N5fzjkxenJwZ2T
w81T/2kzvd7WW+ejTCAHhpFekKiU1REPKuicKo5ADO4ZSoHT+CiWciYxs9nuaLppAomhGx64vOXY
lMdQiF955lHij5fvh8ocluanYWnzRoeukOB+0PgERlToOQWzoKjV80xdo3trg9O8LBYJsjg9K8/1
he9xBLl4fjlm8Tfq/uj88Tsznv5wvr/SM+tNeRl5MOO+/5neYpkcTDlvr1fLi9vtVWt/f0sV7U4z
ty6ElkZQAhlOj6bqzzA0OTDUQCgiGoGZS4QS4CEGXqhx1iY0x7CY4AJt9iUm0oOIgECLyE0QIGSI
9KDwsBZ9HeI0EoViEZQ6aMQWBzwxw4ez5xP+o7sOkM44CUpK6RGs4xjxKlvshChjnLYJtZOs3daB
3NbvV8uTyaMfyCrHwyRjVoftwuWQ+++MhAazg6W9EFx3vI4ng0F/Oji4RGTLozwvd/PZi6e40JS8
GDpEzoCROQ1H6uciIGVGxq61Z03xIjBIevXN7esNI24OtXvhYr15+6jxQYInIDAS22C4RqMBz0DL
50tYGqt0+aDLDY0twhMQvYv4NGZ7QS+9qnSwjQ7m+mRtIgFJWGqWFxPESTCIe3fUO7mEe4HJfZ9L
meB6qk9jUZVUIrB8EEi8VIVz9D4ZvVsFUNrtw4c6SCFwytagt3Qe3j4Pf0xxw/HBy7ldnCizpi0+
05kRAAoKRzgWBAOSzjtQDF3X4xuieQkMCh+HlTMExUU70+HccOnL4LdVX9dCwbceOJBESyVioUlQ
k7Qoy4hXCmUxIgpuCR9dWYSJvLArx6ollW/tq+IekenCiIzH1qhNbdJa0wam4OCJ8d+HxbLs7zLg
9Vp6ZI2YDGlbEyiy9/aobDMkkR1sciRdrH9HTnmd/GuKmSeXeIh6xPXoh0vwD73Jy3IwumCc4tUn
BEvSGdzzD6wYmC8QFgxydPWrV4Xmx9vJr3AoRoyYJ6HFqOXLxrooaE5cbM44AGtGBEaaJDAepQRG
VPAK+5U3DLCI/QyZ5IfqIXMXhkeAlWPMA9B5eeWttjJtLp2kjuGm8Z8mr2f/SttrbgLT+fRAt4vM
hOTbw5J+/6tqUouxY9664C3wAzU53I6uF6uL86hJGhYi09S0fxr8i9kiqi56gLA0cvCoBfAstjVH
EBSF74aDNISajY+0o4vj5dGr67PPJ7VrjN5pECRUASlEqkiognshT71qS1TwefyMJaMucOxOFZqW
iK4I3H4aD15v/0Rl7MYxoY8EpM7q49IEDKoFF6mqpIBAMIznq9+m1NAvM3T2qtyhDXrD+YhtqjHj
+oOXG9bj3qY/Wfaf362Gcw1SoJS6nun5CaTI1+5MugcfHi9/3c5/xoteq7c90uoidMAUSwjXhSLM
8ANEqZ+NF33vj8DKN2VFx39tZT1rdJBJMlO3RXR9rnV1IISgu9rtt0gEPUuIGyXAUMZ0yyo5E+xf
L5Y/pg9meH/T4xM1741UzR09t6NEnWodDC+iv7Rn23tiDavuNNFAtAHJg5B3WimFSNuAz/4cXh3f
j8qb8xfXP979SnnxkG5Z8Qw31aBhBFHmg9Px4qOayx+8XvzKSCFcTwQMjUpkPnJjkKjP1fiqKNHT
d2bT4qh/cn+pV1xk3lxcvuG/tC+bF94rhL/TyrQsXB7+Viv7nG9YnAv+R9dn4Flbi1ayKjJgRUyP
ZsQ5PVbrMSUEPkwTF/g+wigxtKI8EEl33QYUBr8yuGjdNYWA+G2JFjwJIL6qj4c0u20YCoOTxNYQ
K3ggpQ0Oggs1A6YKQMrZYHyxEia1SKWAZYYIPyG+xAHCQA2RTFc2Kj2huz4kG3cJuo32RmEkLF4F
TAphxHLckMzdA6THf0Bi8cbCBImEyC+h9zLmqPNvt/9JEVqGWA/4+dt6hX72yw54NpmMWEEYc8MW
t7/tLxQ8LObPN5uXwbMXCiQGvoFEsvH0JNUSTYKgSIV8iiq5uB+/AYuggMDe9opQxWdz93aja/Nb
IF3zhj1m1quaibg4AZGOhpBdlJD0DnMvtpXqLQlFXLwGVgSlrkCkq+hChsFhsfLODKzROAsEa3iq
i4Dvd/pebKLTh5XxC0NDYAz4/fHWh3jrYA8i4wFhIwErnk+OiJJRkwLina6G72BIMCCGSOXxUzFI
03GMyyYnHHQMN2psYD7MwACItS60YtMQbbo4/Q6L+EGMg65npj17Op0597B5P7e7lnQzGVxuFkO6
HrbrGXNC5hho2zUQESu0ozsJxAXyFZPDEZAZveeOP4oz+gW8aBY0Hh9oQkWcCvHc+QcHEq4QyDPe
ArokbETFsRlaODjEAcEaQoFni6Ds30JBpDOHJ8r5x7oxQGvHECAiijUdDIj1QQWQAqdvU4LHab4m
rKztcxneZNIbT7TM0aHEcLC5v7q/3Dy/+8rTJTQ98tOFES0cIQZ4RmcQQ/csiAy6xur85fj87m25
xiaR23pUkktkvEiia0gBa6CfwczQW+nzrTmfnmduGXqH1EDSJASOi3+PHzToIA0Czvi2u3SJzCKh
cIsGjsjTaYZDxBTmIDFIbuzzQIJgCVDEv3yyqpTMMQ2SGVmm21ZXXLMK0pIBef58OtR325gk2hCs
7vJwCFd6Ll61Bq/Fe7Mu84TSaQ1Peg9SNvM321sdsIbrkP1wYFgxXXP3xla4bNdDZB/Dn84Q3oHD
yNE4u56tMu/D3NF/QIFMX3ysBB/0yBOrUv/idR02NZiU7H1jV+YjdU6q7TUfEaekrbwpLBorLng9
3p5uV+X0JI61dC6i9g2zOKvESJ/SIhe1jKCYVBLJwVnFjWsTMJDouyDflimOPXxNpuZjjiINZtPx
ZHq4Uv5yt14s53SAaDYJgDd7ot9g/Xpd0Zei5YvmIlyRrCYcnUV0/MXgl8+aG3klhX8YGBk42ly9
eZxOtNNOqBrnYnynS6IIgqNWEJdX0x81b9KqSU5XhHdzf4Q40OIAEv6nT1yvfxlfnWW4FsFJFOWb
Cy908z/fMJKkoxFTeB3fBUkRKAtB617+bsWHiETh7E27PCHlIKnxv9bcqtw2pig0IVveLS+QnM4h
aEqZFFo6KQbBWt0k8562a0OhfjiOL1YGkxZCglQ5zEDSI+ODzjfD4kA4GZ4Ebp+OtFzZHRuWrmB/
iUVSBAdrsegrwgOLI2MKw83iHmYiEmSPVCAqEXnw9PgwPjgQqwRY/X49HKk8LMDJj+TiAoxkAPHK
OBRHvZZFVjnJm4JHrgiUJPbgfX0+fc/bmSRh3/cnz7bWS1ExVAqoxqLQmN1MouokqZW6/pE4BCPa
9pRnUSiZO+y0ShQLgdJCoQhWIgSmbdTOqmJn2N7qhjsmdTvAqYin4jhX1HaWUlAo39Yj86+No6fT
KW8KT8Ycajt8VexhMlu+DG/WdM3coYceYQAAdMcKjRBm6RYPf4MAUS+4IFzpYsHRBVhjJDHZQkZ8
NA62hAr3+pWEwkfcDuaHCMLm8i/JQCaFtCx9VJr7AGJtPHnAmaZlOchdOaA1eVgmbAJfggQyU0lT
18kRPqhT4Lfbuj/Tds3hiHQ+nM1noxEnSWf9g+2026f756uLz/ebOmkhQ1b31YBeOQRpjSz82Yes
wGhZPHToqjVzQ2hvcBqaEKh/aJI0cCRmM7Fy3CnJYa0L5KCDk5sJD4kqIWvNMqRJZBWyrjTgcsdG
9YvWFugRklZLsUa/6z2dlLepQnfpzKars0qwOWVrNeMTSC9d6h1/oBA21cIADTIqYR7SVgvgASQN
GBMcaAGG4jgjdoKz0Ruoa/nNjAaWIdVAYoSDCAkeQSYsghwRZohN4NVH8uYfuDl6ww4kX6HXVQof
Bvrz6rKoykQjLRBg2WH01QVlmPL84Xn5+vJYnwnUBdMsm/6thwM5PfM1pkO2e70BK6a93sHgezEa
nI9Gjzebr7wN7FFCXYQL24TmwGY1VRulK9cg4z546I4cofZAgFBNORANPEyFOwyKC9bN1cloe9rt
38Ud7OG0ntcI6gE9oe4xfaZHw+GXwIxgma5Kc7A11NQGdLpbT96RJAlryYvSMXqW4qmLXsLNkkGA
6rRtwozK17v87K15GzMXeYDP+WadPzIJL4LACs3UDiT8ZHVU+xec1P24b4K/yLT0+EkO77oTCooh
5SANkstX0+9ya/pisZo6wIA6MEYOcJPeawhjh12/zJT8Slfn460PSeAAFooostJMF59nchyblAgn
U3tf8KTdUiEtXHSI6v1d/7UUSf+Di4RwqHQd0xJqyRGzGFhB30UmNS0WfFczH752q2VqTjpMNEUd
9CbTsfZ7OjPU6fXz6GYwuebLOvpsKk5ern6kILauUITNm1TA2sGtPo+O7+cLTVXVEVqrMuBEE+ry
wbp18LJ8fRVL40FYUpwYZqzzt7KoADfGhO1rP+mxIozSUVBhxWgyIMyDGurCDj+i3cI7kDdjr0B0
k8hbB4TSU5rM+Op9MGhFi4TcHcp8p7f88rz9tMemAU8P671Tznsf0GTxef68Oj+6aDShd4P46eDA
afBQARpF2YQEwzNOUHeoEQqYMF7mrjdt4p4Wl5qoa/zRLXEP3iAtH/KEBLizpg3MMZTs3+AVsQUG
od+i/cGBIYSlOChiAGUC011pOE3DZsgYYkAbffB6p4/bRZLnDyKB9zwzvwykab47OuxPvjLLnA8m
s9lwypH7Yf9wxPIwvL1Y3Axm63oegVxoelo8sBEgNAiEGDE+YSrBroqhDmvDPYGMavHPBmomsXXw
uXph098d0f5+XpO9EBkI+YInX6yle4KQmO4gRFr+a+oejY9BFYvefJap7sTEbNoZK8RqhAWHkowI
IGXGA6KwrmQLxwjpXHV3wDSwy8sfV+h5HyEj0WQWnkkepJ48gJhwTEO+ZB2tA9KSeDRpjhWIEffs
I7FGnoEZhID8LQ07+3LHnF105hizIU/kjL6YaNwuesvZ9uXzk1djYRRyAUI2PZADhqkjkUZg3KBo
IzN4KD3ber+XcPrGgj9Ld1vOyFgDnfvzy4L3Rv4sl77CCRkHNGnfPzECxQjSqBdKYo3BC5dEVcj9
RbwEBioMj7J05zuN5UhoPTvzfXdJM0yhRX7o2jgg5O+yQqiOS5ggXuEPXECA0fgeH8S/sMrLSOt2
hEHTJxgcEq2P1TdLbUd3v8AeuANltH685oOXxdK3ZxVXfdeqmVIx7vbBW1cQHAaymCPLLSBu6CZ/
NxRlhcOC032N2WCG29nz8Xd6EL//sTffmk1H/T5qazblQSZeYdnv1Y8WjxfTB76vqb062cBMFBgY
5qssh8P75eXuHvwEYEkZZHU/fguPNQMbol4C08NL2/iZSjgPyl8dD2YrjzDDJBvOrSw/6KZepWbt
GIbNpcHPDrp/Z6s4rA4HgsAxYa8gOikFq9VFYhyjuzJQVc+0WvCRwV/SZeIHP/gYFoMxwiE7eDdT
Z5b5USB+6DbYJmyWoDAMkT2A4B/T1UL0VpvH09WPOiyyeLPeaM0EDiBIgyBmr9vr8enocvVqcKsv
WHDS8PL5/ZpbJtXbuZNLDwdEL8E0w/n57wSUXxSZERgIo0B1eNiQ7/DSlyd+xEtzXnKb9RiTcJxh
n5cexk+93mg1eKlHYeHvMAmMBEdFVYWpgofWwWGQ7p58FFQ5o4BKgcJAOOeO48aXFxkXFvq7vwIP
2Q9gFEi4YG/9EHr979lEyBgKBg8drQ8A0ERoGfm7P4EsIpM1BE0MHmJIxN36OB7s+H53NPLlWhUk
GPY5HNnnC0BmsprpdgbpR8+T9Wa13V57JusTV90hIS2tFROaPSa0QNxCCCBtHNzSF1s9b5XZYh0G
1o5Bz2/R5Gn+PSKwjOtDAPgWhHvPaHUMdto2eEPSzlLVF74QKNoYGKPOO0KQls7qwI7brXVpY7X3
blkQtA2i1pd/fZvlxz7Edqg+J73RCM2J/pz3Dz953j72e7PVgMEfQtp/dT88AaHJyZOi6GxKLDRq
dCrW3Q4f7W/typkYuedwjNVoOmpkQhHrPisyoYuOJRShmehJEv5khYBRvyBUuqiA1hUtXvHB/eyn
NE5apDUNRaZpKG+5OaFUwZq9FrFlSPKYLs+AF13dWSSL/HbXMGAmqePOlCLiCyRwSp2ChYhpwk5H
2XZxCItnKg8OEkj9wYFYU0BwED99UFdldE6H/oVLtkcX03eEbIFB9tmf0uO2mxFR0rq7zb/2WJO+
lvk21x9a3kTCA7Jwq8mcTx46e7TLLa/lPY7fEsQJJCgxKVPCqXAWSH/0CeoP38MD2EA4Y1S+vGSH
hjKVJj1YHPKpHkTP0qcrnun8aH91e56WIXzp8XDPOg1QY/Xpue6F7PZsULcO8ZyaRu3pSsuT0cyt
GarEb8YRmm4mBOwtR78i5RH6JvpxQdyjBnp83hNVAGwGv6IN0A5SDYzi7tdnu1WjTNV5PDT6Vur3
+UO59GQ3WCvKuIkFPaPWfvSNT/KM7skAEZdYSawhjFDDpXtbdWaH2Z+Ps+NpzzfacNn55eYsLB3S
tGEuVhLBCizTnpzj9rSKxhMh8hlX5/xXaRxrTfA0gVqFGfM1o/VaVux14aui0Z/cZbpZ+Fi4kiqN
zB90wOHm4dX5P+rrl+0DXIX06l0aJzRKU3QzjAsJwTlJLhETnpAY8EACz4Yn5QYyLGnckC/3/OEi
/V6pFiVW9FgdSaPucUdBxFg7gBZdQXeMBVXqy1jIhCbQcgElYLmApMpQqp79jGO+OAUngkK3cGUD
jCUgyoU/qdUeP8t99ZDvrhNyR08CrYRZ6MP6t7ZLBl9sl8ymk4luOulzwrc/GR+c8dqOPw8fZ/e3
Cw/fV7dvV/oinQYIjBYCR83k46PomygYYAwKBCRwNq6HH8O4gUzlUEOVe8XJfk5Vo21vS0Q/wL1H
p5dXZzysWfQEXcqSY5MsN3Nq1BfNd1VDloXEaW1NCMbEDr0Cwz3QBRdgTPDwjwYFjV4gMWGdAo+e
/a1KXWDBFdM6GnNQ7WSm09/Xt+rBxWYmZWBmZMDw2bcHEbPeIREZOww4psf6nd5pHc4ODgDfstg6
WKwGi/ptbxs3kx0EC/0Cm7WREHfwbt8RWtJRpA8uFE0vUfqK/cV96NnIrJ3H0NZr/SKsv1rNmlBb
cv0I6eVXz65KCXhDAEf02HBxcv/oD9if3rdv0MITiuiL4zUJ7lYnFZHL6nj02e84NKbULDD8ufew
JAWPgQvFlC5ypn1kQ4FwAWLUK6VoQEoEhBMV4n7BYfWJNixSvmRD69H77+iOhkKqoAeljHiB0OiB
INzOwDAAxJ8azWZeIqcyqWGoFWvwButAu9WwDLdDqUIX1zPSRj1XF3khpFIjtFCN6/praxUagG2n
FQc1PJRM5Zzl7mslAiczxeJcucmCEFA3j047/9SgvlXWVTJUW03Q55t9s2urHOnigvVuufg5meeU
VhlUJV8ghS9lNnL3291/sKfGrXoQKHgoBeQM03W+gFxQbubj3nYqE/pYOnM8mieaBT1yPng8GfzR
rCDomigaNAtW4j2//lE51cPM2nLFrpeCtXKQ1IBNYQU5SBNrkgVmIgNCPwTeTnRkQnMwrZEOQlfV
no8upPZ2/o8q0pGE9DUQDHbVld2kT11IH7i64XzY7h74sgCabjDhIp5pKyrAURs/dtwq1a0OMbrV
CR5FTHjMxcNMMzw8aBcS+vxyNjFd2Jd2QwUmcI2iAUIitcQbkhxDkcCc6EwNWndOQ+ELRP8Hp1FK
X/BFl0wAWj5DDcF6ricTSmLRjjT79Qn3JhUNUPf8mIKYDogEaJg9SgFcQo9URBgkDxIWgkOZDgn0
kRglYDiRggI9FtV/XX8+wEkDFwxZAVU1xrg6IlzWGnE5P724OqsMQrj0nK1l0QOwbuQJhgannz7S
O0PicE/T0YcXR9xPrtUwix4Qz+AtcjR+9CpMQ1o+icAVBNKni+PeRnezQ04SXT5w5cAt72rncvNI
4uRcz2sovSy7FTH/6mJeHSgTGqPHuvlr8rj3/eAhS3mpDg5USfz9RCY0WL/KxDhmKNqOJECMsFeo
0thLrd/oBG/5o65QBa9KAdMcOyYsBElAwj/guGvPV2TV+MTpPNz5YrYvY0W0cU8iK8ao8Fkuuego
ifUj5zjWvofWcDtbnJJnYrN7RBzwrt6WZvfiARo6DEsmJJECghM+2XKXHneA6BQlTkAJgEeZwYHE
L9WggXT/hlopwyh/8cbq9bs0RQpUdpFHA/reugyilz3bElnyVjAvtocANNiu9SUTlgCLOAWNIQXi
qmnX7z8/v/u/7Nok128P3YZDLY931388dOO0kk7QT3ts2+yvty3+n7EzXW4rV9LtC11FUBIpUX8l
z1WuqX0G+4+jjruOJmuwKFPD0/f6cgHglurc6o4AwcSUSCQSiRl7Pd+abR0/nP3czoZRgMGX5TUz
wZ0PV4u6HUGIXSH2FBhdpADd45IT07PjfHqvrUcYgu0YAX+Q2cdOkeljtOrinbAaRRwjirhxbhYy
xEk14vvMkHgMJ5XBrGyRAAcbANjgAzh+5JXEEijQYBwRkTSp+fKm2Y+8N0Cd3CYXlAEMwBYeAPoG
GEP7x1abAXf99WUohaxI1L34KKdq+CqB84N6eMJOXuWILgAYCx1O/g+ufzr7DW1gV80D3xlkxGKA
cfXAQcynD1oMtUMS8dl16bTHwkcAT1QKTg5E1cxJTby1eHfQvuzINIkNCVQnRA8bvJaEc711QRU8
WaWBeAxka0MxAen2t/4FHmgGA2nd7gC2MygtDKhLIKMG3WAASAYHr/N9EwjPQW89IB6gTZEJsQul
PWru54eYZy0fJ61+GFpoOzej9GAjBdgYBCbwZ0ZZdeuoD5xknjbdJvRtZum0cgKSfzvMOlUQQ1OQ
a9RBaQRsnc9snKq9Fer1/12uZlef56vvZz+HljqYBW0iYZ0Ffv21Jjl4/nJiFMke93S5/nGw2GEu
+FSR7N/Ozlen9/unfe8EdSVvbFyDT1Ch0QfYRqXtDgqeNnfskM+lDVsPBbH1DDttyKFBn8crk7Yn
bPpqhK916ZPudAg71YH8YSs32NYUkjIqDjhfy3CwRa1wf+G6zl7VAT9EBKOWtodQXKyOv+bz9n+a
bO8uF/u81LLDpHv3+ROVlxePV8fHN8fnNdlGV6uu0VoASODsjrmVyus7B5r/PzNr9Fk7MD8UVePw
ZNKCT9hbQ6xmH/IdWuan2XTsszUHQ89PK9l0sWnx6/0X14tXMFyez17xprVtH76qtUbbxyeLmrbM
zci2BiwOZ5BhaoCqAbh8eHf5Oh51mIkWQMhoFlPg/1QVf949idAvODqz2JvtLnZ3n99QfNy9X+/u
Lu5O68BDLvEi9ZHu2jcEUPZtmci7J2DwDIy+8BojVRdH1Rk2VTY2TyL843p6HbUBlyJGTsAOaVya
gw8WU6cRRuSzvbOXJJCEelUVF4Yku9fzd8Y+h/XQMiiUTgoSwWJmjRvaan5NHPzxGMUEgF59gHVW
n4n31LCPjpOVgWddJfK25DrQRhBds+kNW06QMjN//s5nn6tTrf34r/91tv4pKe/DzMdrDj3SKlGb
H1PMGsC1s7dwAC8ZV8sDlnaUxwLM4cLmg7yWRbsIiH4C0N5cPRmkpyh5ggqTFZDJg69oq9H7g1AM
bVEIB81qIMEpzDNti38Mb9okMPMY7NE4BfrCVP3bMLNwWRdNtO8OuByRxw6zRbKZ/vSVB1qoXXVr
qjXbIPbj3/lsmU1VNUn7o6n2aWH1yc8s4oFk2AAakqXxO3HrZ3DDicnMc/P26OC53B4c2+zpthWm
DL0JxcZEOia2VYatkee9U7wPk0EinkStd8XaNol1MGrC6qE1mJWIddbe4TQD4CCBELQtcWg5jiQz
mKzLw9rz5dXrJ2uco6YFyFOJwUmtD5UsAGlDdMkxuR2y89b4xnOpQBii6TVgy597XClUdawlsrj6
fyttLdMNKqRl9LJQgRxhZ5JMDaPyjWoMY+NTIpmQ3m+YKls3phq2UjMZ5hGykRiGhMzVya/Luniw
7ZSoRvLUtM+pyqgkKQOFAC37+nijPiGyIlztHdW6WZWE8TK+bReAiNf3K1TLXu6w4a99vpYic6iX
tp5JzLQmwwQTk2HVp9k6ZAnMUD2t9emC0/7jm9vbH6dNSpj2NNiexBnsW7jCw5y978bJfYIHBZ2H
I0m9YdvPSLYHE7oiG2Jp8kjjx8ZnC97t1PxHpc32gMDjVOAir7U2vbfDKyvKHahaKy6NKdLYE06d
b/FGa5cd6M2CeBNC6mnwM5OGfrF+b/0rMeBFi/f9/d7nNzvXrBHS7e0swksNnFbGdMJRAOywtj5T
OEaE+HSdF5D9uow+sj6J2UwvZoc7xz+SiAEMI5Jh6JIC0znRA7WhSp/621HTlAlqk1P6ZJRiOJcH
S3HRuMkOc3HycbadxZfJmg/ZUY6wyH2MJgd4tM/1LbfmbynXKlsfLeakJbQ1LqeH8sHJGjCtT/5Y
TvsBbD4UyeciKTbDt6zMUtzdu5fr4zyG4pDMJUnKDa0UrF2hBdKNbYlr2en88/wHikhvrSfRXG/C
swY/sMB0hMgvAPpzYGwY5eiGgwk/zS5gz5dN9jU+T5oaCoAfmiTD9Rpz1AYL2ZDpipkUkRhP4dDm
doMDbmJg8jRXSjcMi2FBWwUmu3qFA9c+t5N+GDMEAijK2bqVM+dpQFqDkcdPu9ezfHdFUvqlIioX
nsJf+OD7xvqE0WVCjktWBVi0G14rAEqxyw610+gkwondoteAUCc+YRKfCXqoIfXzV3thiCcnKQiM
Xx9cviZJVWNZVpV1A0zxjJjVwhw7hfyz+4P3u/P5O0qlgZblv3hvanCzSo94EUxNYltE4JTMaOSK
sYgC0G294ySOdt2eGHIMgChnqaH2GQAwyrHZDRv/OvCNiio92LSnXeJxnRxT+RCAoV0JoHV6Epqb
Bg+BgUSga+ERkQ7o6nsQ4SM6YRDU9mZGLFOUI6bxsRsdtfDDsxtEoGE3bOXJl8WpNpQxGrq/bpAB
6+r+6Oq8nmCoLFpGpYoT2kkSVXbEg83cvl8tf967PTtq3QaeKhBUh/pkqmPxoQb0ByBoecYKbSkU
tcywqYK2S47QRBRK4EE/qlNkVirJjrdrTAFEAjBjAzcc1Gzk7GlYe3rvZrve3TaDSVPBAynCnjaV
AZeUJrC+CNqnHqURSDUaPTBSmhkWjQGDJrGN33F9ETctStumxYBxmOoCJHw0AqU/9tn3fBsDchT2
0pSGpqH0jgY1J8Vm2my3hVFt7DPkjdPo0LaYLYitwRsgY9qaomKnG68hdRtJcgZuu97l6bOqgaE8
BpqSuIYV2MmumECpSGZ4P5p8FTJfFJSX2GnuvBtYO4aUsJ65QQjorKnYAH3pDSemd9AKQhSoH0jG
nfZNz80iPcnandS0XRcr3OEZYzHQEoCcmQXA9U+Xy/ilEdQ2q28L42xHdU93DjEIqxhH8mertnSm
UIKRxLxIgUSphQBgBbZ6IoPDPqrJ2KaP7gDGS/xpCjnz1lp8RoVjWAQtpHdRlSnizb+3v/8OWc9I
HEWVlSAUkD7ZCnkAWctEKgnQTks4Y1EmnoGrK1QMI6OTzqY6CjyURWqzdiw3g58uiSXRooqgl0oH
wCAHJu7L+ciz7daFuerfzNsEZi/cUj6khxjrKORJHBqLPQpEEfrXS3iLP91ErGWj/cX+zj5XZWaz
3WebLuv57e7n0zWHnlbwri0bkTGZYWPQA7QvAA5lYNM2Alfrs/HYWrDdkqjdB6atHA2lBdEcm12X
81HbY3ZL7xGNzmi5btwKICcR395z0VFkBJkBPObx7G9fGQIX/LQZ66fNdjRcU0PlIttbpAGPEoUn
QKShd8kwViY3VtMGKTi10pThFYc+HpgcHsELOZKvf3Qi4Ej83/GivvwJN3Y/YEMStkDTJjXnSDeX
aUatF8kVGDCdL+LEUPowJm+QEGuwrAUy5qNdbZ3cZCt3amDg+ev5/kv4d75bnaehvatsM9/VxeI3
myARr445lkNjbgczeBlBNaEGstHRiQIcn9xtFqhpihh4bJscsA3Sg4A2aWPmjAlNHS/yxLZfTqWj
s8pk12n+2CfwiViqrk/C8aCli2zA+PD6fUWFwOF9dczFj0Ia7cQQmAN0KimiAGibIgUrAy5nFWpB
nJSFp9Y5ft5nwY0i1B8YhooG1mR/TAKNOBQsGYAaz1EC3vp4zKKDuqw6h+l7En0nRukdMow8x6zv
NqNl3GgK9cglVYlbBy0ZuCWtYTnCXqnbpOPx7mj3LGNz42tvxtiIMF42egAbmZoAWMDQIeZKPbYi
b5+8ub4/itGJqouEOBphpZaBHT0U7U/5oB5v9lM9PooNoMJsW2SSrg25velaBG0bdvUEXYdXwUfx
SWdJae0mGY17ABa5WEET57Gv0qXEjn7F0RSKY6zbH684IYbOQed3+VVwhiheH17unPwTeZlKYzrn
+hyl/Ro2zNAOV6qbCyduD3fOIgmY4qcMpjx4MNDC/uvu5D/tvM25M8P7idxZ4p2oZ7eWdrcWj3sX
57fsvPGANEUlq1FguxFsDPwZNkzCiR3D63ejh1AdovcuTw5PHn+MIswwIrux0Rd1BNauApvrAbXi
kMA2D0Db4ZcDtDTUm8sf2C6qlSyao21/NHnbJUw++Ha0XmZxmfYIk9P2c2aiH1+R3fA3kluMfvSF
IBzwFuMMfn9xtPXfuCh+VvqB/prP2zv/4azEfLl9MN9e5nmX3fmzF4kvV5fXt6u9k9MfM4hn+I6s
I2PkN2wlVTGlY5q/A9RECvMdKv6pBGNYIcAAU9PEmcsbGU9zWSbdUC3QBpgYagenHdPe7YvTv1lL
eFAHj5dvrv8RDy8t4YOiVDeqMa/e8hgroHqR6rAVGMuIBgELYPehNOq5f6K71VmtAmVsvb74Qihy
7iBAm8qrUzCpRBVp149UlD42EWB8NgsJf12JnCv/84EXGgnfWpjNF3kP6VlreTxbb5/wiPFpvy96
Nfs4O8v8i+yXv5M7tYpyeNg/vNp+mYpe7x5dnx7Scqko4lCBubROAvbtJmdJqVUXRKxbbIztTZga
7gdIqODEAnkvKugBRe9YlHx0JuZkUwMnmEJFH+MAbBRg7V0kqxoK2QtkxEMzr6cKHdRoIyfxZCkg
QsUmwGTviXYcuSofhCjOMkPeAhDqzhYNcsQw9rAZadbJ+5EQtAm8e3/zj20+K1qLlQgnQA2D5q4y
RISH0skiiMPSJsU1irl7rGuvqhX0C4KrcnEkYVRFXZkePgDI9Nb76/02LUOwjSKAjSHK8d5tvrOG
A8zDVuDVVptVBUSHWWV6iSd3r0lofDFqT1sUPr1ReTTUk5XY1WawRgsiC9uPNhIDsD7Y+kjAmN8r
R9i3B8eHx9svr+b/e5/DV0uenflf7O/vcU12vuSwx+5sd2/n2cWNs9317Gr++dvFB0QXadSeCq1y
2+yKozwTx+4JwLNW2kNoEV07pui8XFMfxY76lwX2A9UhsBCAP00Wm1JH97dFFlryt/0Xe7+6wc4i
wZphMD+z15cWOgy5QsSwbTY0LURX0kE4Shjqo80xlBEc2AOgY6yzhiTL0wejvAJqBbMlQ50A09aa
PWWaVHL/NH+9/JxFI7ARNyUwL7MGHgBIDAKYKBuLpNZxdxMYz80RehVCCsqkpz97kCZb5Rpk9xLP
mIxss872/vyelt/Lbu4QM8gwCE6PoLpdQJTChC+g1JeHUlTgyJMCZRj3cHS6eHW8Pv15yDcAhopX
Y1eX0a6mug9gpYHo6Sd1IMqQcK6uGAe/aMEGkDObJAOvVBRqg4yGDan4ED5q2nJgp9ZLGIaPxRcZ
9zhZpSAC6LH1HKSAFuSVIbQB9jf7IAnZ3wzxwG1Wg6I26BahNAwCwO+jbgAaeS9h+FhTOEcV72Sj
A0Pt1YEPKGvPeIDbxhMCvjmoMdfd29dfT/MAOSH6gFqYDAA01gB2IaZY4SRLXoTaxExlZOEpucDS
jd0fJ1Wsl3NGIbWV39pODZboaxBl+hDtvjJGFHspgPRjz/o6uik2Geb7P57/YbS0jj/4ALMR0zs6
/OpoVhx/NiY2M+d+BGRyZg2/pLMzLSBRq3sVqJRYObXBZYh+VpMUhgf4CIpC/zQJLvq1+DHypku/
4wtPGTm2hNXrEiGZu8ZRQCtDFUa48FcWMKo9d12f32nzBBVimOH6yGAxgwCHA6184GeDBEdu2Fty
RxqlXyALv5Ego5BkOhlquEaFDyOBogdU3ssyVkJ4hsUy4YDw87xtDthuS9WkBFYyHTnfXrxlpJBR
RC1BCJAWpz4MAIgqirZsEdrrgEBYSvjdGSN6BsO3WU4AadLWLAjxLUPWOf5aNYftgm2vF7IMyTU7
4gsKUN5vG5CGEEgHp+s0KdTev/AxO/KuEwhbr87ZISlfYuCbrw4SBYd2vPrtBeCpf12MsajDe5o0
cN2c6RGdsnGC+GOyXzJKMXV9namvDJVj4DMCmCACGH/SycK2Ht44WZyZLHvJmDBh/UE+wQd5kiB0
fH2dURibj9qFmUSljjAJUPhrdwsJ6Mlv36yv3hE84iFKdyffeTLo6vjgDXfkOPH29QeVhj1f0wV9
qbRv/yXXGvOaHbBYI7mwrIYJBCnoAKAkK0gfYk18k0CqngBEwNwtlykAUOo5EVMOuFhgw0Dz4LhI
rdzGmzJNVEicEz4oyqCkMoBHqEComqqUlh+BtYRJMkAixT598dsNn2AohZQaI2FukCld2MgpcQCo
DOUJmO3Wi6NlW3Q0GLvJEpLhomZS93E1SR29Mx6+OX1/5LjZFU1sgmuUXBbjZNyuc/bTovcZn2NE
WINqxt2kxDYmAKaNzumC66FxIoodf+BgY0yNl0NsfAVY4V59NA62mYCtX1mHHFJrA2CIVQnwmyYQ
hVm2Aswyv8g8gpUOFzsIjtcDX0b9IEyyKUzo8AcuKsSsXU8+kYAwzDTEnE1cvOyFIFIOyjOFyZU7
M4D2imMZiGkBdVbg4LY5jczIgOjeD6QcmaY8pIKoObp7kkqBEYAtOkHA2MTHQBJjevmfz5Ow3OZR
+awlNGblPAN4O5lNErtGLO0EjQoagPQOqsEHmaTP6W5zxL5bHu7tRAyGkQxGWtDmfAMYkwMVpMZw
Z6FAShRX5bQ5NIbEq5YhBEP5BWgkq5MsRZNAW2zaUAeg3W4MyMtBl8CgzgsMfbss5NaUCJ4accO+
vqGNv6UypqXSzuNdjMswvK2S0ZnDQQZlNUR0kNdHiwzSxojTsRnx8BzjtJHmfutwbxHjEBKbcaDG
yNNUwjWTGbMXYvkqC0NFKM1g2gVAngXnTBhe+dsMnqkyJYqQUVxgPOFUzRxf7J23SQSD+Qx5P+3d
fD38gQxMTOw6yENyUQkMhEg1PnCX0MFjYw7bm14IT2QGXxn+jO0WqS2Er1y8lq8huCa9AtQKwO3V
q4OMnTfzXYfM8n5UCFxsTO3vtQVJis//MIzvU6zJOquxhvQQagSpDzm1Vjctg9MXcoaqv165O3j2
ndS24LDc5cbDLK90PXvo7ezuMx8W/76383NqnBLCqza3VjAzndj5YFkTfHN4/lMr9ij/5Bys8oQk
IU9ZaGAsWjb+9HCjO68RK/1s69arC8aZvrGObmagA8z4cPvh6LI/UXx+XOcJSv2M9k4D19Co/wwg
N3hq08qB/9MlIaSs76rfvOb78EMmECxrUsn4X9n/p9Xv8J+rPUse6eBR8zk3T55d8Hk4O33Yur/7
/nObqcFj6nnYsBqYShCAqzht0Vyrv3mbZltrHdYQcDXr/l+OJdM3K8LBkzOMGuVkBpBqYJLhEAY7
o5OaAHyhLjKkcY5Tw5ZWLxlFtddh+rC2ad6+XoiT+lD/qnZhvWpXwI5r9FQ2dOzR6G0XU5t2gXPa
TBqMenh/efd21FprOnWgxcZUbRK+Upnaf92KtrefrX8vlju8gTzb313MDvj0s9eLJg+s7W6d3tyf
PZxf/vZku22o574cQ+U5gbdSh4KuD/FZha0FtYq0Nlm1ogIJsepSmTXlnQyiaV2OPZtdlZaqZCDM
3Ihex7pzxL/ZPc58okx67+MXGABr7891SAWit6zG2KgMamSoMpW01dRqqjSydYDP7NPB/ksMHtWd
Di1pjP97BXF3KKc/JldyFzygcjDjO9D7S97GWexvP1tZ3T24WOw8XO+d/bayA0DRWRVVSWVRHdQL
1RCAIavhrTn+zt0VQq04q2rYNDdhAEwhE5Mp8BtOcLu2FTpQKDguzt89vEPHG4ctsEIAxpFo5IQu
nmaGv1n2zjy59/fikZGcXpnIHrBlRP/mkRWMpZP/9pOjUlB+hEIiPmHH8XV68ZjLL2dvF6t3oJNF
5jGwlzTjMgdy7OKNn9TjJ+nnP61mTYlFvHc4YAVKiRpYU6jni8KiIoR17dwhBmN7JhTEKR4ehGqb
17Dx7FtMoCE/PAB6GlETGwAzBSBMpymwW1bP4plyeBKPZNiWvu606If3wE+gKcylSCSWuBwCUEPU
R1tIfcalIn8iOQMXlUtqbOu3LX1WA0y1Ei8xvLmtFOIl8rz854lKqLTFRGxHFSFFLMRDZOSAG7rS
yihRwcYXhCRVpvAEbaSp1mCDiQSgNRlhLB/E0i1jsGN4R2fvh1m7dmO1Gw6MkbfVCuDDrD6pZEpC
GGmDltzJF9Q2PwA8R05dwGT4QI0TeH1xdL9OMc0MSQ0FIZN/wrHZhjawvPEjtgahHimBTYx9sXxx
8VtOZBoZ2tkABX5ahVWr+JIXWADIBaBKiquJn0HmhE2c09tXF4/te6TJhJ4DUx0GedNJoCYsvJif
4Tcj8IBNkytNhQG1Yjek7Qii2bVQQyY1srOPSkitid6tXy7fOr5IH5VlRQOIUesy+Xf4UeuphabC
Er3WYZaLo+MsG1N612XaG1Tl5ftUDjchjZRV2opbEGhC0tSefl8LthCsCWEsyHyrQwKFSa4ysK0R
sG8Wo12NPr9cvKwaCadJSORy8s+rjPNdLiKAnI/w5f0GxeT4kTrJXlGkG6/BcH0Wl2dHZ78MubEi
SrTwo67wON875PE2o4yIyXnGQjVKsaaAAz86svvl8cm0p+m7NGw4qAdX6/OX2QsjD9Lm2jPQmAG0
XbK09tKNWwc/3+yeHH1eHLZbt+ClVZlrb8qkLpkmVRRClXg0PTI2K2xKgTFCco3Oj37BByWBjduE
0mqS3nLVU/gZqy6rEI/csfFr05qKTld2zpQZrKs9NqVWWbYKBHYihxm10ai+GFmChFD2RthNun6/
eNh7OdRlgsZWy/HjQYhAOd4wpyqdg126bT6H95NtWzOMJmwfK0Y7RkGHCmkpbmYDLnw5+ZqFHuJA
OXbUM2oNB75Nl+MwMfFBgS0fh6vkAvIQntlOjtLIc2XQKoBnEd06jB6x8ejr9KWOEm+S1D84yBJ7
AKAXqzZSkbj5IB4eaQufcGueYMLL4Yv2eBo8jZE+nVKmyFt3R7nLMzWUFEa0KrDYMh52QAwGCrFv
Tl4u0LgPfFrvFZNJkN2+uHl4Ja9bH2iSGiClp11eHJ5u/UBm25e/fT2S3dhtvkxK0M4+FRog8+5r
ACsqNtSSYd0fRZsnX5zgk0BhbXIGs/5EAE40R6IgTut7ip8YJsCmgFKOTUVoSx7OTh9gJ46w/0TN
+tXt53eEfV68W74MR6EBM5lCxZOqIE73J7PUTc7/YcJWQsqHf+Np4zcKnyBeaA37lOMJYZaKGCs4
yF/JMCi83TUyz0iUzZ3KHbsikpR/bDweP43rYPjhgbOoxGUkVt7XqX7iSxhAxYjfaZ71wuSF/bYC
VTe9YkEDBsBbBFu1JlhzHLxJgwcojOLiZgir9QQACCdOWjoVQsaj8kgAmb9+//ZacsABg4BJNJVo
/JVoANoUcTACaSk2NDWSKMBqpK4vN/8gIo6KcuO7vXydrGmS2KGyD4hFg9N0fb4iOZLQq4uoFAjk
XMCraoEKym3pgUFCOEFESQERddwlB3pm0dFK1k1ioooTGI5ggwVPAEOHf+hjiiqZ+JLMSAA9G737
bJQaL2JH5Gd4izIqYxBAGYChTUD02CPdKhqA+36XbHW2TzG1xLU8gV//xPNIRTie9S43fuDGAwJL
wAoHvvKxBPX6YOvF/TwlK6ezcWxSIbPYCOXl1y+RVJcaq/CgI0hD0gCVAXBh8t9iWDblETj1X50a
ocDakClfSDgKb5LcxMqyd35V3pFBtQZWbmfrVxAwsrTp4MRTXGFCrSlXUspByCgQfsBGTznKdCfM
zxVKPLExo6bTzMFZbkIPXrDsyz/5jZzINS3fhPgKjNLhBGZyQbxMMVxApcyMLgiDUwTAKezW0AOt
T39WXsmsZy4mabRmn5+VIaNo//Se1dPCd9sbuIDxrybX//VNRfUGLIC/poaSURT4M9w5/u2OF3bR
GiLdKAGC0QvplhMz6J/uLAQFGImgLUAPD5BUPrPSnvwYgSMu4X2xANwYomAHqw64Sb5Spd3ISK4h
rv3DHz3w6xNFMOA3UiX2hHi29HmD8hka4kiBALBOCgQqEZIVodrmOYJMhdOEAtg2GsoCbEJiBv6W
cZGpnqUVQ1UTIVdf39WpZyioithYYsTGiBSAxPpo6zRUGzzwxST4jIQCk7GCRa7aqPEr7oFhZKFP
qSald6XSQ3ETZOGL4ou/8yW0gswaG9qQfkXfZoCt3kgbIP1gGEDro2pDQrx4DlwAOPsEnKQWE9ti
SKdFwCZrgwBkkXKLzehXzybJk/0MJ301E2ZUSjg25mF+iOnzTKaMmWo+PaiQ6LXBwUosM9aaAfez
LE6ACxMJQQOCOiqxOcozFoH7nJM5NGAoRK31ia0TY7KCwiIysWnY8GYYCzu1CRpOELL01JY4CNgM
0J2vToLwsIWPDR98DNduh5toz5Pla8iSXKgMdZNDZPiEM0+fY8GHJWzs9hpWFrLZ+fXqgy+DsxjN
snXMzn17lQ7H2Pkh2F2H2q2oQzZgyLt9eW2UTHOOKde5zKrVW9VGyKm1hlRdwdZeq0NPMEFeDr+c
08lLaSLnAAsvMrfU7KhYUJCLB2Vb50XOHl8ccHfNO9+m6hxAfvD3ANyM9y2SFhcEh3X3H+648g80
GEoOtzevL/fT/L9QM9RGviZbckD9tprbvf6lVytxljMOvm4v3pGW8GGDdrmorPDFYViyrRoToCA4
gUNYTqSH/Bbn/kOJJ676N6rMiN/xG14C59zZxqefwAFXwxjxNhz7mYHPye6ZqARzCQ+s1cDlyQmm
bFwRB7wlkoCWzlKM7KyjIKvovVImRIA8EmBeZlDnppIAkSLY40Ela4ARv7ZoZf5iHllMAQheP/7G
o7ahtqzstSVGPCwOmUtz49Yg9fjN6d+4tFLFJol4e0JcJN8wmCbV7hoN7Nn5i/COnELDyHX9QVgU
wFcP71jcqk3CJJNDSWzxyY3b09Ih4dhEhHzs9jgKXmw1YVpjDBYY+7EhzEIhUUIhrY0/j6fhdbn8
cF9PBBmMTVJTJXbIMDrAOP5WUtMLRBJPCVZuDUE/PZbbm6Hl/GFzk5soEJrarIuflT4++ufcYIIX
j/9OQhoDlaSBY6mwLtuhr5iFjxTDkvpKAogJjHBBpC8k5+kH/OoVoX78L5t2EFpPmZIl2hCiMFIX
Aq8+AGMiPODKXzReozR3Y2lxnYzgelJ/eCQQjpeekh7QCLQzOO2vhHxjnZ+tXx1eb5v3vyQCbTyf
oWr73mK08zI3cFHNmpxiszjYJCLM2EbCZ0SldO7o4zM5pMWZo8lhMsKIhM1U6IojBO1KySNLDYw2
WpDHv3FkMpHlJSLLRxICDAL7gaSB9ZKVCyLkSQGS4Z1zBR7Ows3udnoiIlh87boXmXLiT/VYE5b2
8eZw+ySPJWAq2ih14gcXAUlWV2riB7T6OLlpWW4ikZB42Bq8TSZQtUSW5k10gVDT7xDjiTQl9S/H
yzf8mxLvgQuMowLw9LCXLA0bCJ7K4+LmcL2T067SNWzR4RwoDAIduWJjQLr6iGv1+ethva7Pcwz1
9CjkQvTVap673eefv7+igQeqY7rpznFQNksFrCEDAOxh5td3L0q9Li/X0XykOTjefXHzQxIzrc+h
ZLrmND/HII4S0jjdpajmasOo5ETefPXIDoJQMNDQUa78xVmmduWZFNsKc/KZJsjZ8CuWLdD+o3EW
2FzjhYHSbXjSlY9RLCus6aezuOpY1zHwiMLexYzrHkywshSLt/OIrM/Tyn0p8Pzt3WXdQakZCt6u
hE/G4SCdjLHH8BzvATvpIqPMMjioIjUOMQe12a/FwSCFgM1QknHuihdjKIjjmoxeHlKuFJYBT0rY
taoqdSjWANW7ayPsfXip4sUJ5wlsdushdFm/1ioc/54BVL5/yiJ0DaBIxhSon84HoaN0lXqNf1Kr
6bhSx0Fd9TZFKzkSF5gtNf7EeffHbC8uQ0EBDA7tPnaQ0sIrSOyWoBcKZ4tVJTX7Isd+Exsx88z9
FxxXrHDU1zLmy3yjgfjY9aQ0IM14+NGUaDWGp0W2L0LYwtQr/bx84pU66d6cZhZPOgFQEKEfcce/
u1BqvF/dj3cFfv3t7r9o0iCrjwYQlduJlfPy88FRYVeRgmLGJwREjc0d3KvcTEiuZNlGDqBKK6Mh
94Hb7Ozw/KwUBWMY36Whydfnr0wNAg1OEjaUVYL4c6w8he0FxyuFWdSj4jgMaN2kuglfgcxmqKl2
kTjVUjmIjpPc82tew5itT9LlHt/M68MiS9Td/nL7cHbOcuKKLrwGSdQEz67zotjq48Xd0beD3V9X
vk5VCqn68YgjxERWSNoucgRc7PLOzM7Ou6ieimKag9VPNw/n7YttJExm/M3nix8jXXLKckA2AGTr
rEoJEz4qPICGpeqqWoyRimR0EfGLMMqW6PMo8xp33PF4BpJ68gXEZPr56+WLz3fv/jidzYpveXuH
8p/Wjms+ApE2TrOpjwaiV2qOUws8QBp90TYA6hz9UT5DCwG0iQ8zffiF6sKYEluzt3r18BIMpWrr
oAYrE0Qrr5EdLmBtABrx1zfrz4cH2SzGDarSv0NZmg92KWP+0adE0h6BUpArgniB8fhbvYY6cird
jn/UK3+BSsNGoTJfn28dPnkXV3Wa+/BgeH+1/RqsY50MXPjiw0h25x0jgPqWESjbDgOBGlLcLeub
hqxp4QWRJsQmujapZ59klIEWZcRl3dQeJHuhcGXKmE0C9kyuLqrIRK4VJf7JNXTXjvFYEe2rfeGV
2ZIV0TDSxBJSrWrhQV7SYUbYxh3E4wM8nLANWDvv0aLE5SS2Cj29wN4H9Hcm4n3Jo2TAHgVvAg1R
aBE4cLYnck3lDKKvBLU7NGnoCju2DdeS1wIjhYEhFqNKB5jq+0CBMJZglGYUInQjHnZJFgXynuaf
IrVJuaSEinPGL68TUv0NadQzOrFxYgvQnjLYsrFH36E73t6tclYfgzcdC/Zwnq5e1MRmjDwBNIwN
GasDtyseDOAdxnOSd4vT1vW0l1sEOF1iHLsEONfrl/tv+cfALRbmMbWCyeg9mkriIOfu2/vZP/nH
kFvrSFIaFWbNZaNI6VLwskIAoiyJkUHc4I1smNrGwq4euBiFsiMhnVD4cMvGwtHtxUuowUm82NfL
3MPS6+pgXQNThscE0c3aOV7lutdIsTxBkxazqT22Oy+2Tw73br4lRWasEAS+FZ9yqbFAxjiaJm71
GEFqugyxLRBASlgVXN/g+dgkF6mn1IpQKjzHjhALQGxk/Orb4l37KJhSCt/nL+8Pos80Nj3lFZvj
A9hDgiO7flgcKMHVMgkW20Axuzk8/pbjNvgMqZ8oa5ISUkPZ1Wzv7TS1KbST9SfUgxqEWMhLQjit
xR8NT01McDXC5T2oOLTCxs8jYoHwIVFIWd/5emTJQmHFH5HFxuDzDCCJPgJkilM8tbcE2E7ySY/2
hrzJFGDKAmANMaki4FTUZsYgP7EJIcr+ycuvv5TSwj17PJojZ9XBjrStv1RiRI3WqQ51yUrjbCc7
7LVMubrNHiioYWZ1gPI3iBevmJqQHTBJsUWftfYsRUcxearV81Wb11vIFqHCVrqAc5adP8U0QFRl
XAzf33IGDXBqHFvQsvBsozmaDg5lm2ASZnHXRDiMm1Fq7v9FnaGu8Hxm07iGGhtAzdcJaebV8vYd
9JXO68PePqVH2ZBMrdPvYTkvx6Y1Byd6ij9GwJApSgJYeRvMSK18ZYDk4lOpIsLSkGuWAP3AlFRj
YYFHKQFcyFMfmU1XQ1GJRb1k8T4IHhYGnxD2O+REtcDafmEVFHjizIxeKF6lMIkHXOvwjAyJY37Y
IMOpEcaetxlLoXsWJhnykCBiY3DiD1B3blsxSqeO1KvUhpEE6GdIppldHa7yvDUh2nivrg7nX9u3
9cyCNs3S1vldfQqwlqfuPq9f1Cd2+U8c1i3qgz0gWZ3UuHp1NWcL4EWmKrVGh7L+Pn959vh2cbPk
w5e7P6y2vvOS3PrXLBn0kYFNDhEf1Ru4KpYWWz1PqVx9tUfVGw8nTHd2WMczM09gilTzCvhOuFta
JTEDBZFMqU3tZa2T+IGO3zzcHV5cZel0VCttpd1UHlyHEc55Pp+/2vue2taJfXv3Yv9XPKZGno8a
BOBrSdUlu0oEOqSJDrA2ifaqVyT9/Otle51vM7tL1ElzpS4y21IOjuFgpNqsiSmAPI8qkxKClM6W
sGRspMKTmmfZtnhZ38+jXjJZq0Xc4tLtyauz21/C763X6XgJJPZym0VnhHD+rlaRWn2AjwqrYUb1
tziImzpMNcMy7OObetYvzWfr/rfb9farVMgBq751Ubl9k3s0ZLlQssj6sDPWTL/CPwuXmTV6JoOh
YldW1VLzJWHYEoW98XQ4WpPrREuBjSjAnNDpdwmZKVOOncvXs4OD9p2DZDtplPIU+bpCKpEjUxUY
fR3EJA+hdVGa8jXOMLbLU0jkHzMdu0ifiq9TD1opxYZvFAlMSTUUfmsnZNjW54hTLUeKiE5QI8ka
aYtAeGsg+vsHDC5ih2spOLMqWE4BNLhhf5NW8CQXtSH5wATCiVgSyn9Wghenb3evs3Z88f3oYbua
AavttTOArGJUQqUCVdVkkDy6prNVYWMMkohV65qU+MdP8IVgxCk09LUQYMOxsyBNxnpRRACjCmCT
HpuoAtaZcfQxpmQa035F0vCBqek5uoQAgM1Mix+bTlzPIOew7uIwg5BPx/XltmpDvfqaroyzTDAO
GeBK/sAdTJWtlK4ad3BRDDNII4MFrFrcvr+eHe7u1xrH/tcXJ8taPmkVB6a0zUmV10uhuHuxqn7B
rIcMHk6SJ9OnoXqOIADSEse0OOGg9mBohAci5B923CLGFpNs7wIkrqbJI5VwLL1SMqvCAIjNjIGp
SR8Ow0ZTYwiq0iWk9bapszBfOUfAGDmMTcIxNBu1ksZR3VLSRAHybzvFhvOJyP5WqCoWVClhOB7a
o0ohEFMUYWFq9LV6e3ebj/mUO4GrN+cfJgIIHkzxyvohjn4ApkuJ8DI4vOkVSwwKTtBIU3gosArI
GVUVnlJBLuLZJbOKG8bw8ArlAwOJXKvs/ZmIk0nJFykGI1U5hRErIZVje1c+oaNdESJ5z2ycQ4qE
SzIoMkL/pzTEGAkA6gNlGRwVEuw+GAaMqQVQKGtFqPlrCUpvC104Rxlbwo4Pp5VkJtrQhsFfe/do
sXrlmK5Ju9hWkcS2n0b9GF/BNfaTvTZyGkSUcFn4qkT4DW9/W397DUsb82uF1BZi5WOTHzjIqFjY
9vNIqXqFD2QCWuJsZElBIiAtQHyEA4gvAYwSTIFv8Pdd4Phma1GtLL0yu8uxhTJZKsMG2Bd3+159
ibKFAJ+FkLXYsooyYZKghvJt6VmBwxZ35k1koVD2sZlDD0vdyp52Bk1NEOphnr7Rx+giHxWufgla
YFw4UXJvaS0fiJpC4C9U9LlG632Ja6EB4AGGdI0Zxf+egX6p1Z4NAJ5RWyC1XG2YRaYDqXjjg2g0
pdlL/oQFCS/+1JGgxhQLsWkIIddvQllUCJBVtZTT0JfOTMsm1GjGkQNk0lhRrDHPcKYdN2hNbxRA
DTVGLOCkrNChWTUlDv8H4jbywU3u5GVTiGLnNIibB+EErkYdjIRaEOKW5mznHF/W+Ai+9LlextUW
Req6biAlyQ4X3/aaqs1bAQ7ZiY681o5Wqqj6qYbC8pIlyfGyYJBLvLCjan80GOJUbm7VG2i2PURX
a5tiBRNYxa1dkWVMCooelyTzMVXlQ0T4QyANq2qAMAudBJA+uLtKHwj2YePhSDxtT98AjjYlY9Lq
IYO8GtnJz/F0j0EYxkh3p4fHv+iCGktmuFiPv7/O4i4UD0MkDE50AkEUU7qp1Cg2ZT41PBpHJIMk
mVKWHFkb4RQvi261+u2lkBhpqOFnVdqmuYCIwNVmrFbF6jJIa0PsyFrJwA6+rmAglAlHWvTpyYuH
f8r8CbbErcolRATTKEg9+mzgS6lwpCU0dWZd40ryIrPXPi5qrQqPV/jlcCZVyaJH4xZTFCcOm6oz
/2RFnGJv6WvyhV/YmFVYoctMceaVd/50U0/JvypMeNqf8mIDobzSQBD9I53oTcDcN/j3La/9OIRM
1kSjsJk+kqs9htladbFdvyKYuPoCYPQR1k5uGZtC1jA4pe/05PXvQNWRmrTqPyspE3ajfUghi+vE
R2/nYV97Xl9urxaXv4yoshSbfHuToEZWaXP1jwWzSVnnAeJV88sA6tma9peAtxe+FDAoLTLJibKD
XdKxgS1bRbG8eveBOKXFm+6WqmkjEyIYx/jFMNmDh5WEbVUWs2qD1hJdv989+Onkp6xRgeNqx88+
4woX+lAFOFSxtdAriLjw100HZsXp0UvciECJgHkwy+9k1sy18oJPfSJJclzyF1gDQgCSDx9hbeNj
E2p9Dv/zyx+XB/9t0CqV06ZUxCxna4zED5Fpgr16+Mc39RUvMKSZoV/bYCNKWFm93fuBB4zoVczl
z3ahrQyDkzxs812dk7LpVqmumDXVSebsH0lFLT209htSui/5ES9NK9i7ugeOAPPXlIRkEU41qD/H
9joZgrD2yu0LRlxCSAHJAlaxOLSV2V4Swk1qdTUF1Doz2xzJgqsvzkYImxJG+nyhC7/eZgvM8qc5
K7gso4KCIJzLL7PvOWimy62/Ev6EtbbPK2u1Uo52ImYVHwsjLQCk7mpEFx5GGYBZi3XYDmzbA/qg
by+UxYNdGU77cc6gtCL7OATjB23u8mBDLXZ9+CHvDOWcIfuTPOge3wrgM2z9qpYf2vk0y1Ns7aN0
+6u9t8QbT+bAlP1fWSS1WLjaZ99lFiXRQD0AttQDqLaDlagQ3KvTNj4SElIbr2oNWUnmeLcPelg4
H+8BhtKTw6/ffizSiXhzfrh//hrg7O+Lsyz9Sxi2JEnVyG4s5O7W2f0SibLgG5mTAcnaWzPmKTPC
y3q5SXLSBRXfN/5wkNrhZQvi8dSdscWac4rwD/kcXKyJBkQOj0H5UEqwQM9VZLmpFEI935S0Xd4D
VxMEINXO/tvTt6PEACWGBFA0Y8hsfSj1lcyA2K+rw5vTI8rIY3gGa+MDIHesHRCBmVZghL5rNCLi
TcQws1gqOThHCgXF0HayFUeY1yQ4rEVy/3jcO0KWcBGMvfrY8D5/EKi/qgWKtgvvXny/S9c33Wk+
jhMgUXa0vgg3ZFqeqQ3VGOnNZ+YuZi/Od2pfdWT5CUqz+0pe3DPsF28rR6SCfwwHQLDbzT22I71T
5FkQnG6GsrObG8/96945QTxYInssXpp1lROglbZ2bHH2fds6YQBd2dMt0qQkTq8eVlScGsjRH53R
o5MFmeI0LyIWYcTbestHokwY1yQBnpd/u/wDX/igZqmbj0QxonTGr7QTvmAP6rLjiyMYz76Yot9c
jMvEJMmjje2bfyREZhANKq19dm2wijAVkVJrkwaOcMlbVeX4LOH4DH005zMjXdhFUf1jeYEs18r3
Dw+2XmWjPPVcG/dszEMK6gA7WbZvd0KVqCce8ZvwaGQNF/EH4xArBaku4Ma7dugB2osCZIlMaTgL
AVkRsWvf+B7b98vfFT8ED8OJpjos1RLy2S72x0FkqDFNaozNewS4czwL4jWQOqlVCwGFArDN1xRw
6glSAG3LArz17e5FXkLPZW8OZ7XIxZuEVtr9txyqIamJxsX7sOHh/T7bUhBtFlVX03wUp2KpZMl2
YrNI2GW/gsFWhRHRlOhBE0FNjo1kzQorlFQ7GWgnp2KQLao3HCnqPCFx0ld5p3KcfCovEpe2WV8d
XZ78W7mJDwjujy7P/4exM+1q68i68B9qraV5+ArGQ+zYSdrdneQLK53OK5BAAgQI+PXvs/euKl2w
l51FcXRqrltnqFPDrcu5h7QiT2dxskwXCrlWasCbqoQXmUsd1EreLkyBqSR4muhyVY8fLBXGm9Ld
4srsylKNlYbMrnvslnhwrVZMi+si6Y/SDpcYnDSlcpNMQlZ5UQnci4F6NjTT3oFW1PWp8yykIoc7
z1TP86s0RqFOC5+VL01UAn6n6yFAfDQLRFUW/z0DF0MIKgpH0cDOBAtlRgBjY0YZOIcQGROU44jb
ssMgG8LDPmYUERmFp5+mAw1d5AkEaY66wANRfxR4sCTTtvagpfNynO3h8+nH5eoTvYLiSYNibQJL
vlx27OTqPLNgo0c6F+pUvm4I3Y3z8IRcOh2/CFuRUgZ21E+0Tj1lSZRUUh0mQXKCJxBvTgPFC85y
jg8f5WyPTjEMdbqgHuBKZIPoycNFqqUVuXAE9UnhBKHomsbE65NcqM2U2MoNkpOr1Ig3R4xyoiiQ
E5l5DqoHqa/L5hlaDE9ClXhTd/Qugai30eKX+1Ndi4Da0+0WV49/cCVAX9eP0IkecjVodLo+khdI
eaFEkI567PRB9CgZyhsZdUzJuTQaQ2Ya06Ceo975QSxRhODUYONBeOLyurUTU3grSrl8pJQykzeF
t3JSGj2akPPtm2uPUh3S0+/U8Jz0+goLOUJqWhEE+OxAGz1CdTwvbRAeFvQQSyN1MQM9ssOMpyge
NK1WQzz/IiS9nTL4LCAfBwxe7rRp5ZO0o4upEFFKXukKsIzyQjIMVISaWO9iVFRPPr/UqY7l6enW
bTwjLTx0vJ/dN4qlD+DMVk0a6+eVxUA+QhqkDJ4YR+8DyW5robG5z82RiAhVNxL99TY2Z3gif5RE
1kgDkHQJpwkF4b2XWiG2Cu2iv3FmSXx0W4gDBKc8NZMEiQCCl0upGnFoBQlxIPXyBaOkSD7qVD4u
duGF4pjnVTpMjPQPEPVWB+kWRlMmt6/O/tUNoDSCE5LC8fohYKMEJ14JfSlLewDCIxsgxCZxygPi
Uh7N4KBn4VaCWPaq19G08imBwPXgeLrUHU6E0/7yJXmwdtWQIqKdPfSRLc4X6Fgv1/4nnIypyR1x
GAQ8aoeLMyyQFqRBZXUlVb2klDx3YTY80CTEInFS0Bs8dciy05t+Znwg0cFFWouCR4lK6PwGKp0z
4I3zoVDUGMHUBOkVzMcIaioKT1ZgztiWl9Wsp6dnx9P1D7CwRoywOzD8TBGNsdH0NFwM7+JSdcrt
tNVVkI1fHp/UIPM/6LDmyJ7OAyFQt9uQBk9yuQBAWp8u3J8sz49BmYrMDoJMomT0B/IogK4tX1qS
iiI9YSmAdCAU2ZGZVAfMM4MkLUgIKQKRUT/EnO9fTftv0rmUS4TL+mIwD4mByzve2zMtKI7kOB63
lPZly4hugT4LDXOKsS1904/Lzbu0St9aohxKBhaFTwwtjKMcBs2S1trXfU/Z6mwWlw5TPdC4RJIn
jAokYfj/enM03+lL7riIQMtiacLXMlFMcALBaXoKpq3gaWRakAQNagyg9RqiKi15DD3c5u54sNQb
wilPRZJIaU0CyiQhLsQkHDwDekKgLSHAIATiCq8Tkfy0KalbuyXDeNQCyiT+8uj08k1SpxIyU4yp
T8KWkWbRWBQjIaIU5aalO7iIGIpI2ga7nUogT5goElu7GCQb/UhoEpGufHUrraI9uPJ8NBsPFbe2
dqOTjtZ3OyddRPF5ggaprSpMK8k0TnMgsLSmjiLJQ3BcniTp/TAEwNDYcu4jntufy9CvJzXpiMnw
9dUxyVJ6a08kAW+qJLZ0Tvx4PPJQBcRquVIIEJfmpCPLsgK986KDRNL6oo9Na/qKJHSOhT2p6eQq
9aCbDw873SKafKSMxYYZgHM6cpGuSwGXIHVrI91LazQs/cOT1nGaHql92548z8t37Hs/NRq15y3f
WovWITp1BtJEVwtITIuvD9NaSNLmeBqeg8cKBMG6AT9A1qh8S3bKa0/KU6dKik1p5MWRYPfv/v+B
uV6eO71aW0ExdGVyq4Na61sh49mr7ZPeS2kN8wsTCWCUShNa5XhNPAoGLZWZyI5p5YMQUFMnOAEt
pjWBusCBNswNMhHSBbYxEYE+Y0dH6dx35w0CvOw2bafH73TKwPtQ7CoR5N0m/dYNNW2u54wHZ9VV
ULnVK69NesDPfK10l9+hpM2sMhFCN+aZ/Uw8RDRF7Yyz2dvZP+vreyQkR5IHJzH5EBy8cGbmNbuM
hS01hcbARtWNeIm2CGUkLmwZ0SM7hYTYTqRgXw9JWCqpcwhPGjprL8QiE+F7ysCLcxlkJUBKmpAW
BSL5TgZa2hASFcGXes/DqTIyUAEQ97/J5sMhHbqkPz/WmEI5ZAgjAKF8vBJgKjg8tzFSU0gKTdMI
ebuZHqctirMeJ9S2LksRUoN11aUuBZEuSjEQb9elklJVLY5yCQGqV2hAq6rlrA0kTVEXZOCRIhhJ
7zRpYnmyzf3JPS8b+7l2MIF6IlfLPb/eIL3S+ilCWEWFSBxVdNtAYRgSdXshfRbCztm2oxGNQciY
BgR2w3XVGUWXaCyEZ5Z+y0Vp4OmWVEmZUD0JeCC8YfSo0Kr0JUx6NdaA3+7z0Qx5qwlR1ViqojwQ
IqmkW9XhrmFanRKckYYQkBroNeQcSXYPa77O0Pnj5rpQQV+UpdS6G1EWYzsbD1RMlY114u02QpfH
8mRUz4hMui7EiyNPF+JNKfQg7m7+2vslCrb8BJq4qlnsXMp8sxlrzycjv3LXgklXikxrZVWEGn62
+EhBI1XNIRGlEansZvLkSZLKvfgIbhBBjTzQVi4SqepGralykvLxkq8snKcegmp2aLJ4PT1Vue2J
QOKlPTy2V7ITptIRtN/KTnTWXAlJv5CmZQVRbkMS4DrPQYx9BpILWIQ2withPLN7HoOkjaODtLkx
XtJs5h8oDIS6UH9uOrWRL9UGCbRyO0T6YeT1/k1qsv6sxMo1tf6alB9t/J+7KzGHSnYnkyfOFqSl
vhbDL2lco1C3yL4QsTw/Nflhabfvk9ZziGn8RPYkZ4pw/lpkDcojtzoaQj2UjpchzffYUlLqppPL
AnM0daGeND+FhatTahemIQlZjI5wpUBzHPiLLqEuKofTgf9YTa52j0+98/UvMSAwGnDgmAoxIBKy
01GdvGeD2QDuOT3pPEQ9vJoNTx7m9e163kT29D3VdFUGrdmsTzZbmd5qltdaxS/mRFbwWWZnyV1s
TBCr9HiyX6lNS3rARyGyY/+Pm935tPd0drX+hTa6SRkBYq/RNvhWGwFZ7Cf/d74mNP3yWzWz0XA2
Ho4mw/5gMJz3n38UajNbn/buH86uPkpxM9bzQ+ciM2d3b35t2hUEEykrfjTw5uzN2dXRfsfcafKZ
FqYPn73QT9C6z4sRh+vv6kdkTZRGCZCYcbETAlNkg7EX9WqvLskpNx2cvZ08fUDjF4pS0d2b6yfd
LYgBCCwv54reeSm3IjIZffo5h5zqgSIf9KqnVNp5ipwQyLkAaBAEMuByigJ6hsQgBJYTIOHzYqtY
vMPbhK923tMPRxW+Cpff+/DBipeYvZeTYlNXClf53O7uz2GSE3zGZyPAikNbwZB4MmCHIWFgEGBV
EKA3T/ev+UFWgd/hqMFXOGoxG/OBqtliOljMp/rufOf7VE+LyW55f3ve+7lYkEgpTBVW8sgNA+Fr
EJKH50HC9qF3YSc88IgIWsUaBJIKNlYyEyXEUn46OsKJsXzUjVmHz1B2z+EVrvP8gbdc8B74Aarj
yU4brIAXB1WCQIbgVx83cxE9ru3dQbhyhAgK0feQHheWgD7hhAQy/skbRWKlbqVtDQ1pomNBJu8W
PV0hURZbvkOy/lSf3nvxxaphfzjhu2KT6Wg8WeibYx2a9Vbj3uBxuNx8LNZWVEAgtNKXOmQlgxKG
XALHHBNodIWAoWeIyWwuqU3vaueR21ZiiF8Wp7T82IrtItSCFyjk7pf5YnVMFfEzwMUKfj72lP0R
GK4/w8jN54JSG9qLpqHA9MkSsObEcVPFid3QZsL8/n+7UAW2KhrFDAgOr4QBQZgVer6ZJDRPjdQK
rBY6KHw/9BdZUl9h7PXsXTKlbXDX8IckyIIISo2c6xVXdsmU5nmAuNqR6jq8sWdCJHVSx9jGS4GE
7B65863esFCoEcUS9QUjw7fwJhB1VT94C0eLi63SCAbf33IViEMbw6ccvHyntpTA3EK6qG4KhLfD
6mLyOo43BJam/b4g5Wm+OsmAXi5jbiORnpxvlqlD078gm+UfV7wOXxcxCVn2eAXaaqU8edUmeDM+
lRuCtSUYaqmf841nLzzghdYv3GGg8gu60Rp/3a3erBafF7xQUUcSkPJOC/XRzFAAyNea1LS0vIUm
kWrkUz1KRVOOWKoplyNprKNp8OD64n1tLjxH2PaBu488lgWi4WiUqmfRYLn9iR+dl+U+EJZNttez
E93mq88LLa/PP/Fw83yisWzQtact9/vqGoxOHxTNW+65+K3FdrsqokBKtf307O317yoBhMeCjZvT
VVduv7S/eT6M+bK/bPNQAdkjL+oMiqdyIBFpFMsJHgHwJSCIb4lVz3hICBTRpPr9mkflBt1WTNWH
KiJ7dfu4LlRJCtPC+R8XP3FHCR4eqUGpjf3NQuXQHp7vrPdq84nrbNQ6kynNbD3WGks4bYo3SIOM
OZBRLfbwJETvWXQOkGYkCtQrFcginggoOGINRA53Pp7OBclWWSkxY6KKhmP8jsz403Lml+V8tuTw
HgXF5LwuBaMvco0qgXF6AQOMeuNPIiBuvYX+boEHSVpCGgKIAgEmUiF33IddT6iUI31FgdTDM2wH
bxZlyrWfLP6ti4UOl6FQP8dpZ8tPFAaOCxLILRrbo3mMqqg8YPlAdhmxUVpSUdwew8/XdRf7FF58
pNM4na5uzHH7HFWPifDV6vOk47v5W07kz2+ujvej8x9kctJMxJQVy+3Op6sps3/9+Mfh1TSoTd/r
uHV7qCWvCpvUrS+pUxfs6bZPNcqqQJYLix28ShSGEeT9gJvbX1PQoYNeUVq3KHAenyan1Sj+IAkB
JharhjKS8WQ34l0IdXpLpM6lR2ha5yB/Ag5V17O3egC9b3N4TtKktC5M4UkMTjsyaoGXk/JdumXA
ATK8ABl5yiy8Lp1hV+EYP2MZx8wCshvYhiblqhbYxfb1w74sJum5Kh//wetA8y2XJO7Gk9/6N0UE
6Rk90+mpLulNy7/SYHqXuohoUM0u82S1AsMRzZ1mBMbooVWMk/rCSez3g5mNXtVYqVVa9osu/vxa
4Sq2rmOUsl0X03iiKDuOURnECwnFlKMylb+8+mk59UhLI1DRrhDArvNehlwGaRDi4uqWNkXSsGK7
4GnGY3KVvDflSr+MDZxtQTpZ2aMy0hc3m34gdeoATm4nRz0uFvE8gjrJypOpN7NCdF+I0D/31Ary
4Cb9d5tzXaYDjYoe6J66CzsFpsvuesfj/4L2Vu97pQvpocQF4ZlaF2b1yesTvVO/40RZ8A2yA5RJ
Nb89Lt+HJgajKe0tB5jr+jblEatabT1puuAVs8YJaWHypi2B1BNDLCW38u/Pzz+VdC5RLa8IOC6U
D/xHb7CYbO5vni4/Mk7Nr++O9ovh6z2HrzKotbEMJG58vmCYbaTxLgz1bZb1216p4Xr8+3rPrTH6
1KvHBTolSHtBANIQyPOBePkENCohIgX89jRoMtBax4tZ0Ky/GM2Gg8WMNZH+i7WQ+8VkfLMd3k1+
htvu9+9vtWLY5VIei3mE5zDh/MZyICSE8Ugi9rMkdXtSbEwKCiYFCOWABE9ZYVxgK5pYysUbywSk
eP/Yfuxv8hXIaqZgkmCBYH5gJQHBUxI5NOnRcUgVpF8skUBmOxxGTLGKZzknxtqc7zTEAEtaXSLp
aZLK5OJI5hQUynOq1lznnCfRIz14wqHIuqlapy3kJiwtMWOQCF+xu/ztP3l1o1uxf2MuwmvV2Avb
NctJPGdTj/tZnYSYJCFGhm66gqCYX4SCE0guENmDSd76ZucndSfVsFiI2q2kdTHz0tWt8DQTWAqM
n5JVeLMB6yqUBmq9b2zbTx5NImPu0b66sQnKmJlEIPLaJK4EP/vt5vatumnMHdaieqoj0fqH/f6E
hSw/aFoQSGEgqTHQ9ZElnZhUCusYi/G6VWlP4MsXfrEwMnBHisGDRFYjt5FlQoKgooQ//Mhhsqar
iJKu8rJIUY/Ya5QVHQ1EdwIVR6m7gwGaKpVyfLz+H78UpfdVqaOqj2hechMVhUMy4sGBeQSg7FpK
IxTXEKX4dfxr0iYuzwHeyiMRRaZUzne3ewZSNvZciuvCFEiI301L1hiqFEbBeXC9DYficUNTLbHp
wdZ9jAKJIkvvzcPTiTpJT/ugTksXJ03GizZqaLTklEobe0QBj57AMlh0rAatbREaOqSBs7PpL1QU
V5ZA864NqVJUK1PDjUccYEYfIIYBRQJxO1qdUaLs21FHKeOFseQ2kk/t91BPNhAV5rLx4tC5QHYp
90dsw317zBh4THg2Zoz748l00Z+PF/3prD8cPV85W81Pbwf94e3g5+w9lrWL6HnUYdV90ozVJkLt
SZHaRRsCCUQQQXBB9pcPXo/IxPLiT4lnXQgFQWYlp5bWA6IXwCXbmu5mbqfFAEzqvCUfDyJcLxoh
qq55hzvDgI2JISmMhgOB0YAQMqc/Q1Fguh8YR2eDAKGDzSCUPkSCAIR9r/tfLDbPB7PBYDKYjybj
4WLaH0ymz7t/dnW6O3+8W19/KKcZ6XhGV9x2dY5FavuU+kFar4cOreOJSq9bswr1cmDRqO58aUj3
fEOaqozmDC08C6urMSIJRikdDsZECLrgMjfbn64+F23D9fGz/z5O/hxO1iaT51FSD6NbbQPg6PLQ
JKSI2GnSc3rLRcCvI9l0OG+Z0cuwvwTCruE3fBuKoC5h6JPh6nh7K0mDMsTKMP8ugUbTxXObSgQa
TWaj/nQ6nfTHw8GL3YDN0/1s1zvlqEiZplBxZEHTCvoeP9RKUGCIFmjxIRiydMyukKwZZ6FvToil
xM5RKHKG8kDwSuT5H2e7V71fCYGmZLLBTS/QZ6ibIA3SLenL9KD0i3sTBAfLAYv4V/uuPRDVgvtW
XxLWs/qJrqvh1B9HMOnTXkKCuMn4auuV1GfsD3erw45hTR+jSuFkdjekZDJzkOzf/KQk2XP12SlN
ZbM8Rzm2iCgMtOu2/9r+FaVTVI/5HNYu+kYqRyzuhSuuSxAL+3Y0ApGOrumgexrQDCikVEA0iIrV
jixrGLJqCOk2ohp3ETciqTmQTOA4Id7keab92uvUyBuNQMdF8BhJaSJ6LRCDzGZAxnJfV0E65C7G
B6NjNWhyi4X3hM4Wx/dsLJGnvmGdUpXtcLkdYd2y8SbERgnSS2QZMb34Lg3rOU99Ib8uE4QDvUCw
+43B1e+TkRnnN8lSSfK2QrqVl8s7JpgNmnTxRGqL1oD4jYpRQKe5KTJ1AFMqCTiI5VYCu6N8xulI
Da2Ni+xIcPwN0vsfB4PX/rR1gpBdIoB4g397hBgONQJ0BmgroOl81B/wsYrRYLF4MUL0+pur69PZ
bvOhbDhFW0TnABETHxFEaJAMC02TmIgKEFZEQjTb0Z31zHhIF1HyEQKDJk6ewFhotcYOL7EsDq9m
QAlTa+bgqYFgnTqHk8PVhZ8LK4vB/X2ZXI8uMSGxAeWBksk+fnHb8VEm6Ew9+FTFD2SnOU1IVFjq
ilTGts/9VIRAX7g3r8iT8MDLibv49wr9ozRE4UADQXA2Yg1gjnJDj4PFfSQ01zugAhgLxsEXiE27
+y2WxlckoKlprZMVTtMqsQ/nWDbEb+Ut3nAYqUCcgF8cyvpwEEd2b2xUHW8Uy5aSVXgrOZU5qBRa
DjklIqdmvLhIAOWTKKPCt5l5MBh8nZsX8/liNu3PZ0Nt5HY2ap/2k7vLzfRy86G8tuEBEjauAyVs
DCN6dh029hhDYzIotKGWyGeJ6uHWJANWoYDTcSkrLA9svB6E5CRIuArenGw/4gO1GMCjiE4xZ9vc
2NPlxr7m4LCvdX2ZSTOoMBTpKC911OHMv7X8tCzVk6we6SHAOQGgLGCQnuKzqauYMtJ5svysJygk
p6ZBUgkwbBOaysSnzPQp2qR1GQj9W1uJLyWEAs++S0yJuNo5oFljkKZweB4HlJYCy/pLxmj6rdP+
dJn6Eh6fHu//0gj51ZlBPd/QLFKps3y3U5uNbc0lKxypgnIpzKoFjRFFE6QQSV3KWgZhnURK4VWZ
JAV6veO3Q7usf7qHMdAtSpzLheI5XKLESJWPRHlERol4dOU34xOqI0OUNQro88FXSqi+al0UUvWS
4auOCnEe9Dtqzrmi66jEisy/FJFhXPNnpkOyzflBkUlh+C4dvLimvDKr9lJ/V9tYjVj/1LOGUTYO
p6yM7aUunzErhkOqIppE4FQFEiMsfekBBIAPiGEGVP9aWsq2eCgefoJSIFAk3kDlEaUTjC84ELyZ
eVnKki2IIHjyoztrSMOGGekIomsDZZLpciw6kIYBiQGKXHUBxpEKSAJiW7IklldX5fPr0SUpOmW2
jEkfCN1SThB6jhYRQmIaDp5H24VPqyeP7OEyD+148sjXkrb4hLjLDrHIfA03UrP6V5Gkl8RRVzq7
ClJNTcI4p6hNUpAunHbZxRbuxJU6XQkgTQaqQpIV8exEOJCUseEDaxi/ZAUmfvrT49iSW+ldbg3b
DieiCtSHyDHD6VhuKph+CuH7ZfmOxtmS8C851Bo4rvIatbhP/IseeIN5A55gc6h8YVh3ltqp3stD
d6ydw8oIDaG1XHRIwrKRnBbSJhyPF2Zwa8yjChWv8utAg8qW3fQ0Bm9UXXhJjcntjFQr1u48PsVZ
raRYFwpL4gOu/8dKJp1Rl19AogEQcVIe9j3xxAwnAn0jTVOt74NJE+0AJHXVf1FmQIomuDd5fTaX
LsV0s/WmWnz4h4IJKPZYWf3xohx4//dU66oo32+lxaTCVy0qUBlY0oiHXX37rOtqXF3Rc7ZowbZc
2FnnIyNO2jFriOhGLGoVbDXbasG4o2J5i2HnFnTa0urzrhqlxVFyc5mbMNpTjPariNBSBkM0CxCY
TSybBAcy5pPcFgBond7DvmWSQRJ2OzSBACsPTrHNyRpNC/xLVTEmvaVLqjoSUIl9SVCO0MUgiYVH
hTTg4dfNTVoTS8TNILyZLrQiBky2o4iPW/ff7v6NSSDL5Pfy60NxsVOwRxDQnV9HobkiHv2Ow2NC
5IHo9IZk25L1Jladshlfn4wk6WI9Bg2qL+aVtdO0j/A4mj65OO7d6YIfniRrQODpidv98dXYK1nn
s1fDxxyfowTymhgVbbtv8CkNDrcGilNau82v9TWDvDjQOO85/1F/f/vq+j88FZUAD7vyVNaIAk4P
51HoXLcLbfd7QgLNF2mGWlLXtkHUm3Vhm1qaN4FmDtpBcI7966x/exYzlJdjCW2OntM3k15/Z54y
nnxl0r3gTPlosmACPpsovjNNWT08bEdnm8Hmg6jJ0zfneQY+mg/5muPJRU1PIoJYROgreikupjCQ
VJqGNzsYViTU44GnC9fH0+Frez2KAHCyZIuR6lA8OFC0cwYPELm6roWuxhtTCVwK2nf1eghgGNJH
P2NiEYuiROmj10kWVQ5krSkDW1W30bKB6CAQXKa6UaEdRYqisixZWxbOlH6DuFFflU0JM8MU9jBX
hglMbNKbL8IuQOL6v59yScD3aP7Vqeli1Ofk92K4GI8XL1Z6R8vlbDXaPDI1xTb9g0Vl3rekQsgF
vaFkVYeQExJbSVozRg5Mb1DG7ay0tI9wQSToG3KHZnhFud/up28W/+0O/Y2ejLyhZ+i8K3ZRrB2Z
BMRCMaXBLoV8ENdbItkEaWS0IUmESckQCEGB49uT/ekRxAsVDyMxxMBBLsmgcdNPPl/EZx8UMHXb
SY7zp1fzX3KiA8VRT46AfkcqffL++VLYZDjpD1mIHw4Ho6mltiOVT9vd6fXN0+TyQ3nRA+nn27Ya
KUKnSF5gJFIXsOGPIxFIyKeQsd+t4ot5SQuMbgtBgcvF4nBWEqIRhDOFDQgikxYGIFOIOt6f7JeS
bUgpmfVstkHIGsoGsaVZvyxfyFlmmfpgqy1UGWMcTb3/jBdJVfYc3YuAy/qD2qQCWrb9G/ZAoCP0
4Qd92xAMbmkQHgg+Xt//TERkGuT06O7pdTgEH3ySyDpr3M74YkHln2JX3VxP3zEYwTfAIBJqOwLb
qEkIvIGDfOaX2aAOUVAIXgPCY8TejzffOSPDiukXmh0emg76U9T6dLLov9jvHJ3New/b9fjSmh0u
CFOIA+44p+xPo0JjIqK7wxQhPDD2Q2GFduw+Eq4zypAcZ/s/gcDIfBBxQlPbnniGyqEXUc218Dof
CyNAT5KU64vx+JOgkJBYKATygrQQKVYysTGUowJCaODu2TpokqMiWjzKALysCcAHIW8glARpRJba
Nm1BICw9a/KG0oShUuePr077x1g9kBk1S+C3dcTI9HuhI0YDXt6ZD6aD6XQ8fHEG6mlxe7nePc0u
PqC0YSEIGRgdjje2E7SMsIfMq7M3i/JaBS2joSRv+3Nihru74xmfG6PB4U6Qg6EXHgrPVBOlPH33
jTQS4NKQetyQTkhDgXE0iFRiyKqrwMOAym0tlJCCc6ycD7AXE6zz+U0eFEdSXJ5V+NPJ/IeEkR2E
koM0yLEq7aXxIflwM5zLcXB9G1E83FFo6CjU0T63K8OvYeL1472sF/gq/F2GKnzhYBA5CwLI5fFw
oO/fgaoIT+cRfh/r1hngJE8C8JQRb/AkxZRRdlQjR5JTdxsYYf2IR2CTEMRn1T+anOmcsVSrYWJJ
eUjWWbRBFCgNFyRSgjcDqbVjeXUqKjMi51GY8na9uuhAW9v6FhGpDoTNdEoT8jA+We75XubDP8tX
IgjUMXD9ILX+koBvno6walQfj0+wwIj1MB1jLBIrca32tiRWRpgPNEZ2YeZB72hQb8TFG/EFObw1
Nd+tT8zcHfte2W3TB642Pu9L5hQB/DtCvhjOvlTio8F8uGBffjzosy//3DwfrXaDq+XT5vJDvVGK
j1zDy5HD8Zv5qU7yEgDEPYzHP85mZWc68j7fnh4sc0Rg2+emoQ3f2u3Y8RGOBimIvJFOcuTUX+SS
GSbSA9QCOEKjtzy5Yi6vYTFL4ruK3IXv6WjSBeaghoqYfi5FMHx4boqkkUaSZ6eXvtLwVEij0hYQ
1i/4uipzWRpIB6BE0g3z+2r6pM1EkzmlBO82HpwKB7yauXsl6UfUtK3eiiUHLtSMegQqxGcfUkOD
IL7bCfrDGDCc2ME3gITNCNTRLpkJHJe7+DPzg/F/OaJM4qQXm4a7qilKrg1KSKwWnrNlkTrCx+3t
dwJxUcGoceF55SxjAb1GHJAH6MJkw1Axi+NzRb5fhJt/e2NVnDQglACuI178xOMd2odFGXG8pWXw
oj68OHqc6nMONV5CQCBDCBP+qYcJVpyU9Cyif/HnlpN56015kRgyzR7H79Na9Vom9hU+LXZvRmcz
HY1JI0HSJRJtyEeXZOCRgFM/qbrdAi0JXJ+y1liHTJD+1eO/wtBp637KJWwWge3t7ANMy4vovI4+
fuKkPTIRbpL6Pmz37i8n2Fu8eOThpfD59UKGMw4FCVyPqkfKnaD7Be8q1KlPf388XulmegYTm1xU
gCM+SIOUVONTdItxcI1brrUslBSHdN6ManU2pJhg0dxNf6Odo6CBKPKYXrK4uKK+fDkmYZmn0w6y
Uubscn600Ndq6c4wgIRw98AbjXX9oMVoI35cXwLNPOTiVM0mY9rfcJXvQJBEgVAdeJDl0fJBi8jx
tbkJIfUTJV4TYGik2TwTEKdxqHyTmOZrNPQiOamU5HH0gyLLCzwZWAkvsd5x9+EZB929urzQpIRS
SdB9QStjaztJyjuaqAmGOc020Bx4rD/+zEwjk1F9MFyvWnGWrC510zqcPjEcjIrUYK9dBFlOb48p
N6UD+4vxL9JLtQ5kKnUAudS9zbApiYZTkp4YjNICx737g62d+uhfCMHQECpg8lzKmhIdbAhVFgxh
6n4BueJCoRAJuF3ykoKlIBQrvEhX0wBc6+q0Jw0Lj4Lr0yH1y2AkoIHmzGxFVPOO4td/jWcf+FVN
Xo4AZtJZ3v9KiYGpOPWlY4D0DfXh1EmdaQ/Pl9oqV1IFjBy5Rd5kOuLKKoeMTHERMJ924vFwvjWa
X+rBkQcpq59bpR1hzGykmS9bL5CQeFxyAlsjQfDS2mZUpfGNC3v6cBPxsAnwYOoVJsySiWFGpEBG
lDY0oW6bKg6+Ph2/R+Pi6mCx/Ni/lAWTgTYKGS9IlHsUOYPU75RAUIblMsQRicIuc3JbgjL9shhH
y+oL+5mO0xScWlnHCxb3LRvA8pZhnhVzUoKyPJt8CHvRwfQV3ZiOBV/erj7zky7rQnWV1wuBhB+6
DdFyC/XrkasLu63S1xGpUKxYVjq8Txu2OCyIhDNoUxa8IqrU2FpFS/Bef8Zy3l3dv1Zj3DBb7it2
R+iHGM4jhi483QYFJzDh6rjaa400tpDj0zkLXX/HaNuGVRlUGDy97Z2+UkJ2IMUGB8Hd83ZSqOTb
3kMn+gKrGre6nvxC8fF8e+48HL94f4iV7smIY8gjDiKzOMJlCs/N6pvhxd3meje5+JCpb7fhsfNg
Qk9cZRHYnAQRs90dsanhxVCMAgLqYmgGrwxrQCJRgYxfPGabRRxOEKRbW+eSqHVxEB4cBHcwYGgG
MoDyiKWKJBBiOWot9pJ9GhpjJjht00YWP/gDUdHgrbkEVuMlS/Zo56bFQYoS8wET603rtaLGPMUF
z0AfBZrZrd6dya61os3RlJSFnaJZs5nrISx6DJauk0h4eSdlB+/GKYBXgj0j9MlGgs3PZUSDDcVZ
6mdZ3aXVVd3TAB4rLVmeLJfFGmjCZj1M8/UuSMQL6D1g6qVZ+HzQpLUlSAQN6JbU30xPswFL69Ca
4X+3D0ATQ34EoP/7xc+3ExEc5gd6T4hfmMDoC2b4tiwsvtwAmkwWi1l/xFrhaLTwZkFnqXl2/rDb
X6x6l9oMaEYy73HCXbjcxAgCQ4l1vIQM0nWZ0RUeapwTtsnCCkO/FlbuXnHRgcwAu/W9d/XFFxl0
c6SDka/1fhC6X/qNd0Lp8cf7o+vnL9HTsY0G4KRhj50QdXFudqK/0/vp8gYrotW5dH0GL3QOfb5Z
sg6knblvd/hg8JU5va5v4RqXxZxV/vGLOf1qfvswmp3tLz9Ib95ylp/X3utpdLpZvX5/pytUwNSr
nro1UQapshwpDkSW570TmKZd595sMPV+tcDobfV+Z+7wTCxspScWuQCJdEgk6Fc8Fk8AjoDALhJK
EAKCoAaxZIQ0IVYZFz0ikvDmzWh+0g4rQJVvUEuksuwE6UJoRhQaE/gdmo2/PM3JlTuj6WA4nY2R
ldmLAWPUm+/2fcbmD0X9QjDfkdt0L4gpwy+Uw/n4QHfmWHDuNBE1/LoKCFTiNPkn7qJAe2M1+9VQ
JfC9FEkJHbJY4iQRKWW9+JMYHHhEavvX9lH2Z6gMLE5mZgxalC9hEBLK6BYUJAwiEtcI2hAIAx6C
IoJBQj/vkwaN6kXi6PTYE7FzfHbkcIBEIuiTdiChtE5QUITsST50l3eTfKQiqyD+RokUpd54E5Xr
7rqMQUwFggLLSh1+aAL8DuW/2EYZYT2MpvPpZDpnd3w41HtNHf3YO9st+4+Xi8H7Z6/FwGuQG9GM
dDaIvEpSb/5cf+QLDtGSBARBUkEir9pLW0/G7/HNN9N3nhZBx0wYzBwOIroQuM4jmrfQGWrvT4+1
fiCqm/ZCNMBFeAOL6YjnevZ4NP0nJI/csoosDvALjxnoRHhU0qN2xQjJDAE85nHv7vxTFCoUB2EG
Wi9Ki4Wn2zxFuGpSbrgGJ9QDEgpEzQIhFggnZuYnN2/w9FZ1zcseCXNEGm/H2vwOgb+wBUXg8WS2
WPAy+WQ4m+u9qA6BeeGgP9zdjQfvy41a0cUhbbZQuqoYAuINPQNjRYW2ZQ0rFH9uGyZBeRMISovw
13wa4+rt2elM+gC51sYaUeKDc6uJ+bRurmJdRcY1WHJVWp0piq6H8dJHG5BxKBrJBokTUT0RDFGB
Qi42R2uGZTR1WxdAOomJBkagz85/uPghvtGG792dvV2cvb2SYEMVJJck0IkEDRIVFXDl6/NEcbvw
REgLDjd1s4CTq87ZlKMyCznanBJ+wPsdDvBR/O5OmjiAY/rcgjcfT0fz+QsRX413t8PRetF/r912
CI8Oj4PS0usXR8vLf0bEIbnku65rgizHOQxlmwiiEhRSa10LSmoRKyTVWUlcBDjCirdJ7UGe0dto
bEyAfK97y1nzpsqrIU1IDGlb2ORFsoEJW09XJySoi09wxcXxjku4PH43lkD+m8AHh/Ag4Y0wAVCT
Rei1YqlfZmx2vHMbbDuLN+u97U10zSamk+jlGVyVZySdR+j9xP3uxMVB0dASaSP1dyjaf2liQdHJ
uM+5pv54wb7JTPEdmb65eFyuR4+XyLQ3OKkqZAWBptn8BmkOsmZ43vzv4lSXTeHzG0TQbzM7Gl9r
SRpinfVfbf7JLzsobFpVs8qqOXQMEUPWzH2slKODpXPZ6C+3jzVq1MMMEKOoZGQ11m4IEpp40CUA
SSVAIrk5WfwQcUWYRKL+5wgZkRlRgQrx/kE0LnCF4c3Y2UgVQiBykAa8LPT/HcIsvkKXOaI2XPT7
8ymz8JeSNjqfLR8vHvfvDxcARq6oF8EJHijRsgmMN0hCgNCHQGCczWHQiN2zy+pDNYgCReLAt8fb
4Xt+RSuGziJl9XVgNGs5atKGyCYxIE8ni572KSFE4PX87fTuvNhJhNL3oVqmgDJ1o+dCi8CDojNp
YsnM7iVEEOHvdD3H+eD5F1pujkjMhtM+f5PRi/Mgq7vB4HG+Gz9gcvzJdz+4GcSTjmebN63rg6SX
6f10euvxgnzx+jXhJgamy1AHCyJf4CBIFJA79igrlCI1yhHI4JcKgKQppVeC7kboUe8XSKNKTL2J
SCoNphBRFNdPXf9vCBQPmYOUQkbciwRDHGyspCFXJ7F3a+CMKN6GRMn6pG2egea4VZ2bJQ+sFgXh
VwEJbM0KImP/4bMv8/NtgVEnapmHfODF69XqdfMlF97mpOHrsnrB6zBAMWp5OWMAIxOgNWVZCh4E
mvKJxumqnuCEl0Lq/FxN88qWYJ2pZDICVPPz0iOdZvuEENWi9zDrw6fp6jk3Xa2vq0dCIpJaIScm
VShHZ6qkHO5VIK4zH1LyTt8knpDxuTU1TaJOZDuOHtFBMx3wBw1EnGMFA+mDOEQZBJUbKxiIfAPL
qnP0LioWYUey4/Ai3yhaINIMgpO+ttEDDB4jyYYyR2/Xio4Obki8FEE1RW+4aBK0cknTHIG2kwnw
3Ip2kjSjAkgpQpMsfLESeXqem66hw+ia9BFQ+1w68eK1mkoXCERUx+DARwEKe3EEhTJhIMgf9mqQ
7mycR6/Ttal9d0eDHrl9i3/xaMeRJgSZL1nS8zw0RAFG14JkFEy/5nm1qt0oEloAUbSBsVCA0bVA
qSt93MrmH34UUb0LILMATQ/IkNFyl1VYPPkKXgiesqPNUwMJChX3n5MzRQBRw1aF5VAmsXib3m04
CM7MQklMtMtTwU+2liEl1TYXxqB4kNvB68X57SewVK31JjFLMcjMBvLXtf2GLM9Wb+8uftRVNoTB
fRCwrNmE48NKgaq6zvWoivbAd3H3vH6R5iIfRGSyAAKlOMfldV0YAKqCh7bj1/3JCRQlIAu9rbAV
u0dk1cpuSgBWGRKaGUlHiGiMDE9+0h2BkJaQ7xiccx2Zfjm4DsazWX+gk3jj/stj9D2u0X6YbB+8
v+XzInR57MwuSWEqiJkxDkQjYF0cAPfYKe0I2iYPCJ3UWF0HkAZ0CFIXhSlVVwQzhVV7CMVZSiKe
kVb5chw/KvXFiJJylCj5pIQZaglI5YHWzYQpnfUt7VDCCqUM3DIgot5geXkr+iaKARJ3NURhh96F
zmvDFcCwBBwAHlmH/cAPZ2pC+DBicNgRBMhC0Z1noLvfCiNHPyhZOaBfctTJZrgX2ASBuqidfECq
Dk5tTQqaCICQS84LG1I0FiuYLrNXZiLg3+Y7z0xfst1ogDk3Hk37XNrywqbrrfrLu/njaP8ebtOU
1Uv4MFwzv9YPvrSYoMZrwaFmCwleliYyokPSDOpwhcjr1QcRM5eE+P4QvAwQgVL4XnYAiYaHnOBy
3csckemuWKdPgelTYBx912gTaqY3wSFPXHQaeFFuf2MiudBS/Bf9O57yFv+AGeXsZf/Odhf3o7PB
YP9eR4h2A6lwdbMd/YggN0hvRq6D0KcyVW3EyvTlDmP6kdDV7fFie6V7rdPBrZtbH2cozmgs64RB
yqdOhNdDKvQrwsHAuOcu0/2iXA5Ln8OxQOJg2nib7OjKXrqRiAbVt+baBAq3+KTPgZvh+4021cLV
gdGjdPzfUaXDLxdcR4MhNz6OpiOWW/k+wYvtkfv1cjI9u7pm2QTxpXupBUjPA3HoOFxwutfHgflN
cJAG6W6F+w6el/PCpsC6CMwcZSYNZ4socMd6jPRdIKmExC6t1mliqVFZa2JOHV19UIB1dHnVIeUe
bCkbVJCYdJra6FQ9QAxksxqosm3wkoQV4ljA6/dL7SQoV6fVaZvbWw21BEUZO6ycLonA1r1XOAp+
qWsRYbSuJQxLof4Cm04sRkHGdXgITuk6+Cm8w6HC/yvMpRcQCQxMbEkT9WkIc5EcWO1ZyE9A9nZ2
sb3gCxWCEXTQ5nxbO1cUZpWK1nQMcaqhRL74zHef0xg4WYhbGdNQHF4/ukhiHNUkI8laCEi0zrf1
OTeivVQ4owFrVsPFaDHm3pDZ/KUdsZ/3Lh8flsvnB1I9Rw/LRwK6cgC3o3i82BwhABIWV6bjeGBX
9BD7SOCHC+uGd6/u/hWmbewNRx0YTpO4PzN7Qv9wK1bOq3MnFOtR3ffsOvzT2CbKCBikqKfbk927
+qYdPOMXp+EoB8FJpCovYWSUpfdxUVDBgaFfiAcxCAltAmfv+FABxIV2wG/TaDTXoPpsUGDEHc6n
48WcTYMpp7OJ7ywuzp7ONqPb2cPey8WMBRkUQh4GXn+Cow4MdHYbFcBZ/thi32bcSNx8Nj8aDx+O
9xdnuj0lqdk76k9eJ0EbRqhBGW/8aXGwpvJIF5r3L1ZXR/29T7e2su7OH06uT7c/Kjy5AsnVdbEd
brf7d0/DoY9Y+xWh/dxXSFN+eG47Hz7pBDq+Vm0qx/vc8pTGzVtiUZVRZNnYhMfIVfiw8J+2+cpd
cwg6xnM0/2a+eUMXQ0jiyyYcnsN2XFpD+iAF7r2FzqPmIfc3nHmfLuioib7MTPjjers5vuN7Htf7
j+MHL+JTTSsDJPiXfUZ4CqXh4EB3BRt6fIKgXNKBBPG8uwUvotVhAySamm3af4HVxUe/AKfTEKjo
aHMEizfYWDjhtRDkCsFDKIgd3/kdOIJwqGLdVpC5MgcCk4QI63AO0ey4CH3OBW1W7MQ2JLjOtoLF
NUnFi6jtz4+WP+1Go/fkifhK8XO0l2je3CC0OaLBx1eTD0k7vlxvVK4ncvwSrwLr+TNOt1rQU2oL
JgkhkntkGg+7ijF9ys2s/enp0e635bvlKcrJtTcrk5YlxKdz6I4EAONS0/qC0yblUgiSUzGuIaTk
oGj2wutOKGFkxVq9HB+fT+dci3h7fDW9+2u2PT+aP51fqC8OBYw4C7z2OTvyEUxW4lMGyPBqd3Y0
pavud1z0RV/yjQF3XJKOh9Pj9e1OPZnmAtViftCMcf/P2Zk2J3Isa/gXEcHSQPNVmsWz2ONlfO2Z
L4Ttc8wmgQQIEL/+Pm++VUWD5koTN1SRyqrurm5yq6ysbTGpPohA9/M3k05aUkDztrxv/Y/NIm2X
LGP0P3T2/E47IJDof6AvVqHnbWGn+6Tfiy3sDbrtEQtVq3Z3qHkTDVvYqoeruo9J+IDGolaOaYDw
NiDJOoR+GC+mxzoEDJthLTJMuoS22C40YWqamh5WOFfJ62n0Pbcfjnevk0J90cyj2783BAOsX4Y8
5BuA4HnObSM+CuPKOiVwcwwIXs2uFjvJOcwpXAJJIQ8Y4Z6MOWI3JLEmh1tgTfEpGlsCcJdvTNwL
u+eWLLyhF1j4dKwMFrJiqq8tAAZpI7MGC3v1YLao1vfH1Ic054hqFWNYELOQyQ1w0clrg9xCybvw
qBmGj/S5s05dHsjdZNxFNrupZoq7PYU1WELwZASwCCgICU2F8iBZo50zZ8BJxg2L/bnZXK1nHKNK
8Vk4qxFGgiM5B/2tWGYEOGpk1oC4EIEHeYElw8utWHuwpK7oBzHrpNOpL5fuDvuTQ2c17j7GnJPG
Ke152jSMyCg6Q876FZpz6tYXpaLcbVTtE4XyzBImEB2vOqNTC3XiEl2MZT25WmlgBQYYLloxrNxk
EXhqpGJHh9ObHL/itdZjoJN7QuB+l+tuvsQlVkmrp2XgG0oa3EcKzP3Y6IFcsb82vvDayYqqUBCa
6ZCDzGd0IaxzCb5r7fOhlllVUQGrKnoIkrb0w/eLtsyNF5BXJP2X6+rKwyJLjhqDAUm/G4ecoNka
I5+PkkngJX7htzpAz4vb00FZSVu/V/Wqqu5qg+xzG95bTW9brdvB44cNHSu7gTYCF4qPnNkCPJU2
RM3qz6XS0ZC/F71j2wM4D+J+bLg+YRXOWH+aLCzs5P3AVVKzaTefYSwkN5/N3sIKLqVIsUPP1mQg
ZBVngqEmsUrco8gTjkq5+Q7kvBl0/nnCP12iH3rOvivtbqfq9oeXWy73FruH5WNr+fhBKyOkyTly
bK1OCxudkc7bg8f0WuUhtq850GzchtmXwHtv7m7f2EDbBqRIVLYB0J9RRlYmZY00Q8heqKbLk7G+
mvxi3USkfoAvZLb/DtnGJzuGGwVMbCiw2pMFD2iMZ9y5umep71bmm2esuHm+NzkXGDF8bP14u9tf
4YbJa2q0tZfRrJidlCIBJ45Kl8V6zkXDTkvBUSxHaHPvnv4+DH6Ru6NvGfER8084ngTvqIqlvY12
dbdrL2fLIUY8LVcJi22VMrQymWvAwj43qvDumyoFF61PsEj6FP5P4R5Mk+bgO/mgqcS1KLUFVZ9h
/NvtWvT33D+pVvDCltM8gOCUmwfoEkg0m/wnFygmjpzsHTR1Vx3EipX0zNoWFlBEbxywDLlJi87N
1f1Ks/xebkRjyOWym67d/jkJYMBWN5fz+nq7m93kYTp8/NA0aVr66W4l9MV+A61LICTUBggnQKwu
BTnFD6F6aE8eCsn/xYoS+EvNJnIvFmDbzZnQH1DzAoiOpIF5s8GdEAhL9lwxJj9PlqvYASf6FeYE
0CavIMGb1MrZBQVCfYwe0JohVchNG7gTJWYErvx3sONyOxLZOk386bIVyRCeXAxVzHuz4/28jTrE
aqHOZ3cYcmQruzPxH77I2sXBO+aLWOOzbOAHarG7vT6wr1N4nKnDDVcIrd+1UtQUFSDSYF2wEtjz
MBsWnMlFaeECpZPuUo2MfUyoaZWwDhhSKKYsqDl304qLYSZMWtrUgAYHHbFGpMF32SWlU6QSap+x
I1jjkSIUA/obvtDifCu+yCgGzbyC6xWDGudt/XKxXTyMu/e09fhByLl1IVNfVNc5pidr5PMwm2oB
zmWU43RTY1DTV4FOcMhTfIAwyOFtWa2GL2A2UdKco8HsDDgBW9J2F6WrFnMUKE9OoaewJ6axFbZN
WAlAmj+rxcfT5ozt1vgK3sAheEbY8PZ98hNa28FHs4kLRu6u2SMR1JwqUNyJRf7psCzUpijPCwyL
DR4urBh7R6M6zE0edKvhRbCxN161ZpsjLoLUpl1fa7MWKN/gFGiTZSL8+LdFdyIbVozZas34VZ7k
6CCw/LTMEuPmSpnGwyrxojlQfMGeF/zDz+cIp+3nq1b1Vou4MFiQ3z4AemFW0GuGB8rmuTToBcwA
kqA9CQRC085Yd5LvTOAnkT/rTG5EltM4pj1xgZbm/vdl9VtpVBS2D6bYiH1XmxIO2SU3+v2qN+x1
qn5vdHkGe6vTn95WvdtjcAOq8xYbKxCykNvcgNTOynCl+HzeHNtFWDeUw3hhDGwQHod4uZ23Ay14
+Lxlp4F2zA8vU8piNFZMiRlXQLEiTw0/cSZPp4EDhSEQflxNrx8WH7VM2noDS2zaEpP+aT+ITdYV
c83GLU1/MqcM0YCkNIeru4mmMUpxsrcF1ygpilPU5bvYFE37EzYN66pbjQbdbv9yU8P1fD5ZD4a7
Y47QwwuzyQhUDzPHy61KRu6Hrwa/UOCGB0bYwhmWLMiTkJUaIq+7otlZHFY/b9ghDKZ1Wte9u+Su
FZO3nL3pd157C4Zog5KW0eC4SQLyhXwqb+ZtIH45kPEDoJCIORvq1Xoy97XB+YzslYAiIEBVWzQ6
XJXQZoAebrz8NP0VYSDZJbGEIAQgJEsDiNZOF788bayNRMDhC7mQLDCExxYFYRNAnKipIMZ5kBJw
Ws/Jw+663uVwjStGsJp1UyslFrh2p/4xTVh3A2yZLKLoG1utw/lxnSGaSIEa3eHcu/88b8nj9IoL
mRz1ekwOGvZH3bofvfBGd6C1aY9nnWl9iO7AYft215G7BXNpgmE0SMgkwuccBUjB5D72+wGzMJj7
xpsyoIUn+9t/krnAQ8nD0ogdvG/T/xH/81ShyYTmIOZ0YC1Oic6c+T0Z/A3XzXIQdqso7CqIeYUZ
AXGyGKhjJsfTa7si8CEmnFaDhKsDuyQQYRZ0QqrMdwzYcYHO9vPEJ2aGX3NJ/T6tZ2/IUtdh1blY
5NMa9XcP0+n0EBE1bIFJD41F93zCo6kMhMqGJnfRN6gKnvY+sr4VQsf5BCvaqKRqQWpo3tDDoopW
SNrR0MlTgM29A8U+sOO66eIsMGjfdEvJwq7CEOG1hhVcUrSILDjljW7baf4qXOAqMM2YjOCIVvOR
ktrkrgIlaybMm3WG0BEEyDUEGfwFzn0rPD1i0SXnVbUZX2B+3bnH2pquZ51RaxbT1gvjzL6iKNYV
4J5RP0pJX5e7t1YTwyYnKTlZTnwgeAgUEg2rvKLQDXEyTwFHSWCIOMO84cyfFJeGJ1KbgBDbvWor
D+UQ3pASXc2ej/HjV7afHDOYvpjdXmHvuNzsOeAOZSdUShQJpRlwotgi2tgU2AgWFcaYJVIrdApa
AZ9nS7d7Ht2oh+1+bzhgW7JhNWB5zbB7MVFh3V7sN73ZYvxTGofdvuIcVrPFWoUCiSEx27GpWGYE
LaaREyNkps5T/4/dHfNEqcbdFCrjDcDyBlQ3qSt2Eqw6xNmf3ELtQNduhFe6L2LF9Ypa3uiseB0G
0t8gvseUcSGKZYn5ZQ655zVmy6nJz6vHw5U3ZYkDMOBtcYqxn6TTtJ1/ZIUjIVMgNr923DiDaPdZ
64OogB4OckMqKg9OeYGWpG9C67u7OSdVR3y4cJKjOCvd7wBSkau2nHaO18N/QSkuCQPvmtPoic08
FT7cvar+KBX3t6+mv5NDUGVHsutnBFksaUPAmTsc9kyw4arBZnhKEtenrxTU0DvUMTj7HXnKmuQ/
Ny7gzfQ9SkCM9qxVsRKoOY9NenE3LyPnD8dxNbvZTT+lHTIR013v+o6hwfwr+Hj/iqQmbuNTH5sr
iGYU+XemXxv9grvd9Xymo7KRWxkor3vJxgopRaIQ+CfTOFPnDq9v8Jm7ZNUCghTBS+JHiJBrSDbQ
It6EiJ2EXq2RO9tJIHUcXA7zFqTZrUBoEBQcgxiQb8qUBYkSEAtSQTzxx9nVavop2ioKmS+Q/Dmz
HHGxnBkRxAQmScsNlTnPNRA4DwIEf8EIDs69isT/wajfa7f7nGx5uY3MnPHy9uruZhrbNMNN3lJg
LLEiFxMUfSE4DcejFObJ1SQ4SbbI/mbJUpDskmDdmAqYR9JB/GyBUR9tIkmikNdbET9WlSGC/eEP
u/Ff5RK3IVFl1NZ1cxWES36KfW8mR62DSL4nryPZnhZ4PtMnLfIJV8fmtOH1IFOWMiH2QxEpMkXY
kDTjIWyeYaZOyOF6vfyAYURgsKCGNk7czkOK4lHVyVdajG6ubHd9M09xvyEGJMYLeU4XA4KQ4krY
Z1tjSX3MdDa8n/7z+CWdC8Jj1EZC3l1tU/CRel5XSvTqeI2+NrsPqgE8rdrOX0Fd/paqk3dYs6VH
IUCaEDVwiRXIe50A0QrsvZbiW1GaWgKODnRWv27Z9wkLGRYZiCG2qhhBCslaFi0acRYBT1NsbWpC
CmN0kluFMlvXVboyoC88r3Sdi7PfrXQ1+x4zYIYX0r8crtzVd7NZf7lq/RQiupKXx4uAzFmQrMZE
FCyxy9vXm/tr7ix36ZZQQSNAhNp6AeKEsbVhPa2XsB1FkG0rDWVHQ46NWHCAFk+JT0h2kujYs01h
ZslPSLUhnM/zGJAdmFsmB8F3s969LOTLCQ6DwG4aYLMeBDYB1bUVu930Ngxi4Vxil2bbmeHPM+hi
3Cvxhy1rOU+WSayDJ1vWrte3y9nNYPLp/xr34gNgiHmWZu2xSsE2KvGixbLcGP8iDzPU+GG20jHx
Hvfa/0gH8+GDmzLDRP9w0+ymQ3m5V6G1NF8QHtpa2dBOCA95QaA59wBJySB0r9raNE28ySNhZgWF
kP913UvbwjsPPM0sgP7D6rfw1ssK+YbKoRlEKr+ntzQ6n5oK7Ye9fs2AYy+CDISMzztLy/3gdjA6
dDHlLFaDyEUNwK0ERiCulcDybiUwbmjxT2NeuB+S6LwEKdt2i37SBJvzpyGFdH5sDgxDZkg6/WtZ
a6zYBDZiNlBSyGzEZo5yewiaASf6xqxsSz2yTomFXoaq4XU+Ln9Y/WGB58rzgt7tP2n+oTbhhC6D
3IO2IsLn1D6Od6vJcdhuf0ibMyPCJi8wmn037pb0csWEL+QHEfkZ3ao43G+TxuoLFxD90yxZG6G6
9ai1WZC/0H6TdhXK/p4vbHCv+dnYRWHxURnw3y9uIvgF1k0XAkm77evDRxfwUWcujH+D65GzIJW9
qrYfuQ+0frill5pNahIor4oZfGbrdf3qRiwTd5WsNd0qn356xYbA/HD/diC6zs8ro0Zkrfeapx4t
NzCFMKX+dL22nxExkhUfC1BEz+LmLOK22i6l7qTlqPV2W322uGKmudEWgnuzsabMT7oWoONkVOS0
6G//NBbThDayKeTL7eBIt7MahCKPFFNUXuj6y5v1ivxSV0RWbsbD5tN+ylFLuXI87/n+d7IkK5C2
7eFmZ9wxzJ24CNRxwUoEXFTb993+J1qM2EuPEqlVRIQMSxZxcbuCIzDsv8PcYNyeV7NOLPg5xe7C
qNGK4GAz654QXn0RAVrPjjebyWjeaQy6IDvWqqJblkLLqXFDZKqJIIZkC+Qqxo2StO1z81Y/ya0X
QfcU6Q8rKEEkgoCEEloQFjF4l3q4Bi2N5Twus+y6tSqCWxDYjuwCabwIJiCu4BZa+5tmvoWyCIJl
xLAIAFcLDmuddXjJnPbAdOL66ZRomdfJ7V7zOYqHsd62NGIq0cxeBrjMbJ5wDNPBkQoQwyHbmIK9
IAqxR8WlKFTMp8H7o4XrP9mGrX0z3IynvfYTUTDjL6TBrZy7N3CWq76twAX71Q/V86ner27ey3xF
19vmx9ZIxreYHiNiJYHCiBaJlXdvOLzZpoesmZi8DnxgvL6GVQbXI2HCyiNGCoS/4IbqKMBas5yq
wc1pCwS630ywDK7LfEW8l2zrbvUWrpWEtqo7XfIwMk0MYc7j6g04XCMWbwg77aaQleaXSE7uUFMO
VV/U+fp8nxirPBuuddpVj0OqOuHnNAZLjveH5Xz8wI5MsMqNqNtWO4kUwitz0TyGVyBAEjpoxNE+
jabGVqwifXgxIBVbZ/MvcSM4CZ44oGniOSwnPpYZOqhi0Ua4AAs247HYA9HtvoCUVC2yGiWKFwUy
xa1DUp25wu0mMdRsIr3+8u13OenfJHDNsdTtTr/NGWCX80B64+7ksJtBYKTBtG3dvxpNpCEpaQM7
0xjdSc27iSw/ITxyIOYz2vKDnBGbv7SLmf0TkTg7KtDXI5CUBN7s9q9+X/0XF103s+rFdC4EN3Vd
CA7lTfUmhPA2cxZ+wxwzbEQMobWkPrrE0BoEGLNvQ7wnDz+Nf6VkudlLsF+W7SeRc4LmvTYH3bMD
UldRo3OvcTltY9we1p0P7Wr1M6QvCWI7nq24Ty8Ftk+xmhwxLwE+jUMVopv095Prewbzg+B2lRLx
w0kCR7CTlGcLg2lBwk8riSCp6QzS2b9az/PwBXmRfv5re/MOBONi6HYCmJbbF9ui5iG2qChUtg0B
0v+J0AFXLPEvNBQRBDhvKCqm/XWresTMmVF1uY6yNZ4+zIbL+VGT//brh2vM2Hz+sZ/2PNo8smle
M2h2+9uE86XCIYULNh9Al9igGCaaT+7YGzaGWE33RZvJOW4WmuOtRcihfMFT1Ip809CfAkzQWTyI
jtJiHkuKyCPapNPJCtAeO28OFJNjv04DsEg1CgArLOrKevoMmLhwSmzMBhdiRDyMkDI5cArORjLs
g/v/ZxKaUFU9Yud0pS42VV0zOfNxX8+/e4Ys1scJ1hRzjw0ya+AHuAbCkXyKUmMd+6i6zS3QKmCm
QGgQs8Jtd45CUpx20CsNLwgkN4dgR+GLuWMLBF4QeEDWMDndEbop3pc5xA3iS6MfC154ZI7AApeQ
Hd605F2RiHY9DD8v/vj/6A8bHgy6g8GI0fSe2o9GA7yuj4PNuDd7jPbBvlOBslNfyZXGQUhsDE3h
5bgrRWaPJ83EUvw09Bb6k91oEbvRVBinMBmsPPQmrYmATnsRs9FOWxxKZ3IUtTAIZpFgAbpS+GJ1
iQEGCE/OnCG+ABOSoxvEltZkRLSHJ6xjtwaZKWKCnaWG1nArbHmx4WA3boh+ZtTo/rDeeDishx22
rx9qim2DKcPFbviwaN2ufkrxBowapEcwzAyvAqCEhIaIK3mvGVYfaCiJfIFwxbxpH4kNsJOaSH7H
3juKLQTYdKoP4CoPl7Vwg6wmA7Y5g8RlQJu3Apd/HCqNoKIw8Evj5GaONc/jSZo9mDd8yoHwwkW4
ZU0DmmEFIWu+pdlGZpPYkhVIZ36JWzToT+acs98s417UYR2E3xh/tnUMRgPNXkM4CXKcxmkJqcJQ
Oy5Y/xoB8BdUsD6fMA2L2/1Or+72ev0OHZ3q0jrO73rLbbe13v2UXDR7aYb2E4oxvHASYO3seHU/
80EFloZiMp9MXkMK8uS1iPMF++Go+I7+NRBngTBWIhFct/2UXp7GC8XlWMtD866Fyf946BBhYG6E
bGiRp7LLKUUICgcdLaqfVFkeL4l6eJNf40i63uQgb0gXtyeX0TJm7xCIxLiNhNv4J+AWHXALUJr5
S0ZOSyMCYvYz+SKZg2hHh+zOK4emue2WrYK9d8ZTmIC6//yf7VwL1i0g9t7hmg1IMRuYB9/Ancx3
8v3c3GIUpdHRYrdOTY4KoSuWhme5/0UDc7EQTBJXs6FBVbMYDIEjjHxuX5b37cF+VQ9uf9JcY4lF
7jCDkLVBMSSbugT2VGl5S6IhrraPV2kLqwlOJPxDmhBLoJN4Bs5wIJgvGwEaaYiTzUUy9RYl2Ymw
GfVDLIGH1Yvd9k/+YTi4CKMNQUgUmuOGp2mKod7ylsxxQbe80RewmsuMBAPMJEM5lKuHP59X+idj
Jx2WfI6w8DVzi5nv/WSRxP09e388VHefkARkhpcA2Xdo/HUwT/PUUH1YYNW33tsVcisLX2Thez+m
ThlOkBP6xXJPaA4ChMaGZEVyHdURjAC2rtl8IAoBZsPZRKeIf0JdUpPY4BdUN+2joeWiW1mRXork
YSvobbWzpTXtKYTehiDF1haVgSyUP0/6iCI2G1dIXzOOT6CxGgwH/ct5Zuu7w22rum/34lQG0x46
g0BeQ9Pc1C4W12RH9tNQob1OQ5E63E+sFavRtx82K0+hz2FqERmqe+UJ5LRII8SmrqWZoxda76Ef
ORPU0OSEeiw6ST0vGyvoRWkiqEK4piQFpQzqNRacRw4AWbX37/N0xYZceC0ddrTpMfeyP6yZDsGQ
7blV6Y3X/fXhpp6ygUJsJcJrbEzyWEIxLULY3QSyFy8lyXNjqIASB3bSpANbFUO1E/PYaEuCHkYH
+oL7AD1KiD/QtMAYNzBAeyhncTaPEJgHNW6OdsGIE0j5n1gw0elGKaxKEThQLFnFpg3koXpii9eT
x3IGHU0TzUj0wrhFXMmuPiyYzd8s0tG7XKGgwRvQ51nDkUeXrGnrGHgcDA6C11EkFwa/dbsYtOaL
qvtzcjGCI5CflJnjHEIP3S36BYFJln5bHHTAQXCgGBHDhYUvZoh5EnxIjYLKw5UoNwRz9q8cYmVa
hh0QttGKpQ9huigrF8JFURWRqEUaFTXqNQXJHuqTTfn5bP+K0wI/HvR3U1t+jxWZ+ihLL6F6plFT
hHpruaUeyzNZJGS88ktaaCZFl0MUZeFc+wW590OOSySq9jt8s7+/vC+tI1QtYTkG86vxbJFiz5Ll
mJvKtVUdEWl9TosdVSPEI8iBRg4oywkb/I03RhEXFpM4b5cMsh9nGube1OLwx+Kdb1JVK4IBOGGq
n8f2PXZ9oSO26sbuLzTN3KlKYzDdEJ3ZfGn9eDeUtmymjN5+jXWN+GcU8B3cwJ3AkigHtwOH1bMP
V3pwKFqj74am4c5BJ0yuqOVAlxs12GKfNAjPq6CMhgTL/JvkS3Q+TtZq6Kpj3n1284WKYDkPmPi0
ecEZPUslaixFwmCEkRTAIaPfqZ2F/RuAFPAzSODx9RemvFgPbjwb38ZAKEAgq2Ejkt0TGZc0DZJr
tja66dyPIYvRsPti3E1o7rTwhJvSNhEjz54h335gJHLX0iZPeB7Dx59vulNFy/B7tCCdssWBZiw2
Q2wYCu4gh4kA0aN54UpqL99zHjdlTZtBGIAvSJ8dvzHsoT45ioH+fJBF53owCT+YJjTf8c86ZaKf
x2/TE04RVyRL+I/ytPEtP245rLW8gBpiapNr8luAuPbGFZK3B+heZFDR3xPnz2SvBJpQ6gs8qYd5
PwMIq+nVuJNnyue9QH1rcWO4274kJdr3in/EDShVN2D+asOIcO9u/0pzSylU9oiucZdaaZqZ9Yf0
REQg6NfSpcjBiBndxt+oJIlA/kZ/AbXlM3VAS+J5rpesRUMDeSYYBCl3+LuBnMhM4fPtkrctPffF
Ov0BKzU6RMcZnhhcRJ+O62q/ad0t2tkXu+n899j7FfHijcgWkFiHBU67rYUUUi7583oZMk5qmjzB
IpD6L8soZZLL/uCdbzDECsv/oGLy7teAuF8D4gCjw77CYy4uZoFEfdzA89wMcho09N0yJnEfb1dA
ep/3mSZPav12c1hqbzaSe/aaDkJGr14dfqHG4fT1zc/lS7SHQ3m99i5TveGpglADD7i2zUP/A0+l
qqKl2w9nn9pDTgyKV3MFBFh33rb/9XObQ+919S8KTpVOXN8f8Kty1yM90sYMNCKx4LzLRLCL5rG3
RCsIcPisI29MChnraKBF9QOnIUc40OcWMeZ+rN5zmWu6ye1iIBjezWqUFmiQGbfeDd5VCzZ/0ZXo
r3D7WTQdq4pxVyjd7RhWWA3O/fA/5LcM0v1i01wgNrrgtt16ZLHTfeTTgg3uIgPE/Fajv5moDG6v
XHEFNwTcoX5rag0iemxcF6LJc7SCmkHUkkV7p0XKLnLe0Kd55rN62suxjtbkpUQu77v/bHrjK8cw
Tw4nrYfatTyRQMj5slye5jP4GBKVASkpuEsMNYGktxl8TNtk8fN40JCv6yzZ+oZTtqMhb17TTfFK
biJRexPyg49fp/f8jrPDafgAnuNGkEk3dp3zZ5XvK18JEt7AcDN45+aPzwXBkpUAH1kXgizmk+tB
69pdJTWuEc3BtoEAqY7E3cA8JUcNLXVRI+UFUhh09uitXrG6Xl5zGRSIGTWMxhZ0uOXE5hhPBGIE
ZMsxsagS5kztbW6Vuay5tGgeF8g4gvS8ie2GCb0wsXXNeqqBTn9k7+iL7Rh294eb1Wh6e/NJbWNT
0cFtg2w3bdmMo+DORgwxAFpLqXVeyh8PV9XmfXU70eix7Qu3gANlSDC9I051zhPDyuOYjPq4f+Nl
C6UPgbGw+td/PS7ezqTlLqKUqninarK59Mdd1LzfxOQcWyY8Tyy1J8vx0dTknnpxHmWVGl4k7p49
PkRauLcbsEohoUmtmQt+H5tHIJ6SWFT4EKdwgyHhiFK54MuUWAt8ddGZa8v7k+1AhJqaHAI1vTos
3rbZHZ0qYkZRkIMP17fnZYa5nTnNs+cnQjJuKBCExG8A8rOAslCqNebJRXSnMcWNG8vXp8PFyw9q
IumH3l7XnB0XNglIlKdEVosK8uv8U/0bDctVa5CUKPWLw0kMvLgmXuhvZwlVQraAVlogb6R+v/dM
w7PTDM0W1+Pqnd6QU3OgwO+x9j2vd4Q+LrvcjKbVfbbZYxHqQLGm82jIrrU4LqvlcfbxNPFCnx/O
M7IpkY6oa+5/U8B1XykIIu4SkPaEfULTzrEuRMkoR+BBgEQCgWqEu3FWDRLhttaNq7WpiUsiSjfa
PSlEphFwtzKoJ5UbFuuCynMJyKz982NsX8o8mftatlxClhscyw4wzHf+f9IB5ImMZQUubvZvxts4
+AG366uvSEguOj3uOGRpsQUGKojOP0g7fj2ZveE/PH6BtRcrVQmfdzojBm1YYlyxZV8de680hueW
q9V4NLzd3uZAV7Aw87HwriDmrFlZIHygfLp51frTaNquC455NWS4kbaI4lx2ouAZhVpRTGgrd3pl
p2Kw1D13BmLSosIcwc1qDvuarDHehGgVWWuYWZRiWw0zBX25AUgyZ5q420NKoL3LKYkmz/0M0PX4
+nmWcIDjU20bdXpMF+RwR47v7Fy0csfbw3g37g7nn1LsUd0sGOB2dzZ81X2UH+xGCrqn1Qg5/ujW
ygwDmknOFoYVxOwCxo5rKThpRSsqZgRYEHPSMCzx8J1bJO5wo6RbG42S9XDe+6H/K9yGwzyLJvIs
wQxw7uWlfNUpnOWqgCVZw7kVhAolM8Q1Yg8R6/ZZOJSXICCWkSaCRNhFi3V+eHkoMQVu2QjXhJ+M
GnMfj1G8HXxYx+kejui4xcB1tkRZuuR0Sd2/UJ9fwLOuGEjyUyDpKc5XQ9qSHEbLgk2nhEqExJGy
YeRv6zftWCmIT4XsAZPk2dmCr1hhG18Yz1ZbnZZC0eBQE0giXCdn0AIuxDECTpnmbXyPQrtg5e1q
XcpWE+6bl9c+L+pPZkyG8WHIblQzLZZ95S8m9B3ZTnTBWvn5J4k4P4Tf5kYFZw7E31+gfxENAogb
ByExUxIJtlNhOfy2EGJtcgjdLoQm3GPynWAdiGWDGe/b9xYJQ3PREK8aBAjRYL8h1GvS2LgoiX2p
rpb1axD4Z4NiRgKz9wz6PGUvzs1LZp2T84ZtdvMjUH6xdcRyv95uO6Pl/KNlA68DqTAOQpLhiLiE
cYgch/9STIKuTRhOs+kOoePi4XJs1GqaLEM28GRRVqssuEx7bMNEof22hvfm8QsgFLfmNRmA8qFD
JAQWaBcNXNSP/pDUJjpDj93X7URn09wwSI0ckzbjD6w6+I5Z/904WuW8g9Jl8z68pLpLMIjd484d
peGu/1i1Hha3nyB4UUyT3YK9WI7/A8VFboIe/xLAgJzkgE4mM7hMYX1fvVocvyDOdDBWEyZ1u+cQ
nZfyCKyKEFGTZb54UeKsjiZMl+Mgw2/MyDQbYWniZx6UKvzUZvBwU8wNFtuM59ECqVlcHLwj0mGU
a8Q9fTcVy4bnuIcRQbZy4d/ZxsnR2p83+TbNwEW9+73bfXX7c7G22GV0k0u2y9bT4/+Mbl9pQ4EU
BdC27MnrC51XPwi542bX00RKPSDI3eXqE2TLmi+FD20HkZIHvqv+GOY5byrME9ARiFB+yayfy2Fb
ikk661Tb+b4rDUR5jxFDV1mgIrhIN3mb6/kju/Fnq0Op3+rm4wVr89Rj6XJeLZsEMQTdb7MB9LnY
L2+P09H9YnrziXdIzmNHWMXcsTn32nhbgTgyiB0QMaQo1rhSQG7RRTIcOMyhOM3DWHB4L11qpAWr
07QvFkykzOKJyJDA0/ahztuJPIkTYgh7SSCyLMOYBE8+iVPr/WTevuZKMTvwG1EwVNzKbTemB6qW
/p9ZARsjksJ/WyEJQKR+58P0XsF/2x6i0iCQCfg8Ey72D5PJP2fCRSdtPVjND5zHcaNpGMX8mAnh
z5vyQCOOl5SAMQjGxekbvpiO/ITsTxvWZNwbDSuEV8MKWaH0BTS5KUxEf4yjIUxxaK3TEgvVQaA4
EUoMfLH0MvaZxoXSUJcEvU3mIugQ+wUaPxl7hsYsEK40u62Hv3K5VPXYnbEP5TpojKAXMoOTkGFo
a8KCI9yWakP5KNGxlWxDyKbPIlmO0UA7tpLgJ5NHKUxRWY8AQl0cFijqlhMimqhFhGkzRdMQ4ZP5
UosZwUa3m0CZobzkF38PyTQpoSPdzrEOZPgegWVc5ElHp8uU0D7bmzHNYsSJCxdmg3DD5uHYnn2c
3OcV8aJf2miEd8o25DgCRMxHW4JCbXZderdf33zmPm6iDOhkwnt2L3i4L277MmoJjz2xuozae98x
j44wLrJ/vXhfhs7NmguO1AwwUWQ30k6MmRItFTzJLdamP77iul1Myu1i4msejw9X+8OH0eBP2Bcj
r+anbzA0J3kKHlpnjABhISVA8IhFpIMmURQ1KblXK105DVJSrOPNKZS6NMK9xr/bG2U62Dc4XeEV
ET6qOSZqdNFA9OrDaLSdz28/aSAJFzO7o2Zwk9NwMDUK9Hi1B0iTt2n2nmqINgTIzb6/3vc/GDNz
aTnIomTyOWJXmcYUhtSaROSR6+IxR2yjFtHzOo/HmFaO3hXbra75qz5xoxwGs+RJSGN3J3+fP65A
CrEA3APkIwV9tCXWgKSPyqcRexhfnxZflz0rZI4CJKUInzq9vse9YV8Ad5+4yCbSwmOSwDDKILYW
hparYjnIXiTNgENukuWIaEjIFiCkKuInXz2Vw1oRE6UbcyX8olTKF7spCcpzJpw54J+Xfyxf6h8L
PNWpL29sMmXjR+XNH+Jf5x9laH0Bt8oYatpCMYf6OfzAxdX6kDREvy08NEuAlaSpOQgM2bMO+XpQ
faDyi1qbNYGrDiqOM92QKxnc7Bp+j3v2Tc8A35mR6QFzZIdPutnLcQ+n/wH3jLhDf/N+/g5ptdkE
ab/fP2osloSkAq1VztYMl1pmuWaxlTgzGCGBDbtpRsoni0asQJgpkZz80P+pNf1UeJic8JNfz9Qb
BE+SGd3v02oht1+GOAMkSaFIm6MV0FKkRV8bvrcJDI0Lq8wnIAP/mx8eVu+f9wqIzX3DvIm8LAnq
sOPfE/93sl0e9tP+Iob+IR/2DQgFc1vmnK5E4gpWAEIaQlcRNQiMwRIeRyrabE3uRmnAxzRuUjrN
4ILITu3ldprGlFGSzaH+jy2BlQbWnAzDHoZ5J2S1UdDe5gF9sibpkTp1xtEbWFT0yS6adcjREGie
Rk0a3BFTImkbTZjU/3KwZW20PLnNsQIANbJn3plrkJIsagHNaDyoEHXxDfXrcZ8l0HKlueIyYFTp
xzy1netOu7qWG/489zlS9VvcrxkYGfQqlj8MLyZ+zG9Gs8OwvVp+5KU0WBuCgfxz0wUsbUKT602W
w++aIB/cRjrgPwx2tycarBPQ+Fjk4DXqJDmI9iFlI4Aq35ILrqWJzH4fbFMnSvdnVU1uZuxCgWy0
NxrvfXPDHhhoLwOHujH3/qmOUr8NaX9t7eay7p39s9pU74URonxkok/s9pGf9k363CiJB1L0ALFz
leVSeQ/lvvNh/va/6T5EFsnEM4hhgrNxfcqdbE7cmrllAFp6jYTHBIoIA0tAD/EDB1IOlHU5RU5V
8BBHM7szIsOz+3HIT9V9tkKxHJ0buYAgguwgE/++JZsxlQtp5F6eXl5zaC1oehIpZ1XGfPUzN1jC
3TAAkShKVrexr7g/ojd7uD49+PDjcDR/zT0KVvDypy6hvjASbj81+FP9mVTT/jrqXZFcTD0gSDbX
n1ecb8QomVqtPWg4qpix/Ms51sObetyZL6eLiP6iHFZyEBKawJtRHRBn0RKyseeBDGS2nUg6umSr
mUYPaJAs/5ZcS2JDiJlOnSTO4ckGDNcD0eLJtBsLjkeRKwkeYQMLVhMumKnDwSTR0zo1U2JrCJLg
l9YX8uJXUL76+6El5pzRPgsK5bA/7Bh9+SXTVp+nPF3WpyYL0rPhUpd9AOtBzLFujPoddwOWtna7
OWCTzGs2WtB5weZWhRMVm5FtlDXhYQk0zVs+m0HhRGzuwgX3jZRzu3HY4Swl9svT2r3gTTFT5lex
ErYDmAVx69xu2CxgamwVLlfZFI6h3ckYcNShJlP5CpwqiHEHDm0jgCSYBmSL2+3uTXYUzxs3RXzK
1nSN3SeCcZl7MPgF5sV+/RdB5m5vxNnpLEJGgy6DzL32ZvAwHNzcxAaemAMbBSmHGxv1n5kY6wJ3
RzYbZvmLZ7oEd2/Z5agascYJnMmDZpRZBCzhotUHusK5A86FatnXhiNOZTUJ+kdKvS52HoFvcg4b
Q3dwj2ziZKPNgo3WRLMRn3B/Xc0jTus1d3Dp5CjCzMhQCFNP5eSbXkvp8uSH+U/i6SaEt2SBVAXk
anAbkP8z5ZuNMvgyrhmW52MuOA9e3XV0u6s24goo0cGa5QHy3A4kcQc+rRHDPJkAS81FtTJYACKM
dnXl7Xr1XiNII3MfoRoaCEQM+LyUXez8HtHELgcQ9frtHmaiF9cbFmK9nK9v6tHq1ruEMncac4wo
GCIKIEBKLB8XEiQ9z33ziLlQgH8DtGW2Z6u93xtSwlIvRIQbLD2CPjMioD0VoLSeScd80e51DPmO
RlosACltq5u8CiHhCqnQf8LcPBhA3p0KQ3Ut0p5BpXsBkcGBovbkXNWhuGY0o3uaE/c88QmCfcM+
00/jGGc2aqWNvIjl7jqrY+u2P72JDkUhu6ldoGleIFp5gZPdd9/mxjEayrTTgCkPixz/tQYXPQYx
g9zBM8ukwNGIFqQY6tMZpYlJ8gdTiIKQQHLSKEIfnDiNdsNmFKHIQKQe6J6eVcKQchA0ge4JNxA2
g2u++eltNti+n3s04KN/7CWkhleOXP6PdpWGOCE7Ng2J5Xvyu6LrCETG64eHN7d/w2WyzzOZBvUp
kzkxvdfVbhIcMPUkmFwtRvu7qr77pJMZ4WqY3Wx7zeWmop1vX8AVaxjQnAfBxH91I8Djm/a7hbYb
RQqSwf5rdbxe5bE/zHz0GLgMg4EpESr7ql4E1cmfKs4Udzetem65EYJYbRSAG9xQW1KAK47EptPi
0lMb4EkcrN/0hc0XbnVLkKBWrjzMfx6/U96DC1qKhOIDk2vWFCikgwTzVx9roklhay0oQKfjV4ox
saX3ahHioiXHUFM5wgsM4LBTmpgdxsSS6Nf5jX4ZlYEUu0Ktrr7UTTZtao48I4FcsEgWacyiqKsk
JO5ftm6wNDqPQIIgjVgfTZk4/LNGefKkCYuM+gfH64qVS2rIWTIxu+YEWY9XGfq1vB+z5ncKYuXs
jmbEL3b7wotfVIDOtzoAgyGneg1GFc3M6PKYqFY9Pmy37dv6J34CH19+CD+BbwkPirdSDFToqizf
8c1ABBuoX5qjruAkZPkC6ubmPKqTsnGj6yhIngnhWkpFqInxaNHQByYpSlOkFlaOWDeL5JK4GZk2
JIsWcJg9/2844d3e0PT9RKsFyCHSJRWfNnrfaEWMAxlyjb4LtRRtKQjPG0cpQAj+ACW9bi+js6zG
EvF9XN5d3d9cK+KTrSqCbNtqES6KURCEBRw4bW2ud73kvVivfBPXiiZJhxAppE07O8NKLlrowIvE
WUX83P8RXo7eEg/Afz8GUlY5gTtZOGWsV4erezZP/Y7RVR8yd+F1D4a9Hsea6QgtFgZjzRsO0fK+
s6jreb+nKI9WmxFyQmwQVWAzISIkBNOIJaYJQ3osS6w/1voyjQIsOrOwwJ7mvYBuyBSsVkKsCP1w
MvVnmGr2gzgVxpM17qY3DmWg7Mx25dC/DZch7DNSTNaXipknDftlzlMSFpT/SEmBIHZbYSSWNbHe
MYfFLPZgxIcirAID7VjJmf0K6pxsUF7N4MlmlGB0bHfQfZDnG17243vS8LK4m42edRgIjK4uZuks
tzhc9f188TFZhLAFSA1sDBRugRqu/uJPzabbUDPSTWXBYaZKHBQnA4sMoX9B0NzUPF5N7j5eqLXb
Nbc2ispKIRv7t8LSwqbCtVICC8DNJaCz8AKOuJAS7eYnDjQUMS3phvqy/U4MQ7SvukPprHULdwjc
GmZD/DwzYuTvXK16DP8Ouuwewc5+eEPnajVcsGXT6O5hmiaqae5C7lzwVvPgiedjXgC1hgJvFUw+
a2OEIvm5tssy0DbNLI7df04alCMKVpym7liDTsuxoCJFEN60b8LN5odFWMMJa9+i/YfweAFAuxo7
Bgol7JnwMKEkyX4Yt+Xj2+V/w7ZxVpEG4BPxY23liwrQ/ZYC1P02e6YM2SyLid8XM4znh97h9rFb
P/5ioceUYcdw+/6CxVKCiBOcU/38IECRPjxGyA6PskmjjE3lqInv57OpHUhSUD8rV1Y2HsvctbLx
MAXtr/ynelC/wRA1MoebgaPsg4q/EV5ILWvyLqWGROW07DlZSbmZZm5BxGU1hR4bjQaxyV9YT7Zo
mBGgEbgKEvskuxmXLMWSeQ7QVejArzFEx9Fpte/E1R3ecAMMdOvLy/w+IPXazPplfp/Lc/TaV5pa
rogvwpYMMhnEy6b4tLqOIjR6/n63V2TaOSFpzrFcRrKIZpLHaHptACyV4HxBOGUUBK83NPjgz5sG
5ro/tdOsOiE82RkwOWQU/mOjye1NB/V+ORmOfkI63dzybgtNQchyFYEhlc6sQ1MyvZImixK5glBI
FnjajkM8CpcNqQm5ooBkWwFMEpTdrNPmU437QZXC1CAPEgl7bwhg+GFUkkQgHDJtl5xHXhAWREOB
zF9392lvAe5F+Lgivm9lZiymOaphQaUYBGEBIYEQzLTs+JKhxdiPIDnYqLQuy49ZwCxMlGTJptjS
dNawc9WCAyyIpCYEJyHuTUQh3KIwS4tlR6fHo/hcgn/D1ejNzea9+yeu3fBUe3RLyFoIQZC8vHAc
E0OxBwFfEMLB01AM6zDoo7MxJ5aSU1TPG6jW7q4724/vRj9Fh+vP5TrWuPPltpp8PHgzWUARLgot
fbaWT6XvtEc+YiNpbYRYEBXJ0lesng0fTRn1cBfVUpVrayKMieWDNnmCG4Ga4VQ/fibmbln2S1Rx
2MsCJd1hNQ3JWlQFJ/1fkRpLYRNpCpelhxKLoaWHLOXgIHDWOLDavt4zKyq8lnAp3WRSUFpN/MWC
I39uQAWz28jNTlTMnQw+IxE2dUVwJDvRwlpqDC2iSAsIzg3iBw5sr17d//GC7HS+4WiOKkZfavZy
7deDwYWjOT8s+sNJ62YWEy+QFAs7DBQnERwGWcCcR1QsJyAlmYvqZJ4mw7q1SzyM/qPZCIcLG0H2
RCcn7FTHxWYxuJog2sXJSP/IpHUzdjjTmggxOjqIMJRUIm+O0QGhsvaKhglmtqLWUBh2QNjEgq+d
h1fb350Hih9hDk6ciKy2NnR7Y91Gm82WOJ0nvE9IhGfoy3N2cQSzzmNLNM/5JcY9HR+jk8cR1iyM
Y4OhdlvXGy3Pej95mD2OOsRfI7hiCMdIjjTYT6UriAbysdZJECuks4ZpzlqTvVZo8/a068KZbrrl
6b+aHE67VaKbbi7Ew4ivgtCGAGGX9mwPNQU6WUHBQTQbJJ5SNqZPUYNHTXrrN4fTuSbcC7+rmzds
TgBznbWqoWfmNRDcxrroXFLNMlLhsfAYpmgy1zw0f2VRyb/EvKerVSs2ROuxEIMNotRdP2dea7Pu
L3fr/2XsTJvbuJU1/ItYxZ3Dr5IlWbbjxImdE/sLK/G5xU0kJVHi9uvv8/YLgEPKx4oLbjUwIAaD
XtBobIfFRy0rhQgmi2GdUMZNGPA6hYoAbvu9K8ilcYRh9vUghQ/tzc2i8x65g3TFVjBCY0MuB3C1
fbgujdCZKxudPeSAEEA7F0/HeRDC1AOaFgWaIlCnUCQ2rkENXclp3UkejT6QtqI2Z1ezu7TMAKI4
8FySGQafJdM0KjL2Komq6oVh18XnzUpQ3UrOvi89r4lXo9Fd3VfLwV1MLlmsIIARlGA90OxEJTGr
m4oDFzwOsJcE1VaUIUhq8FCJXZZE1MfYNruK8aVmzVIA7tBaXB3eGTXb15kfvDR+aXMS1cJF49HO
j/OLwTxuRMkzR25lbJU8ynPzWn+hR1iU9ooEDDR+Ox1Ud7nFr81wutkfVP3zHaSdzlNvtRxVdx/W
GOaoJN5C484mb1rpABpae3P9NDpO5pLJvY8h/E9LWwqMHHcJae5IZnWxtsGhj+WDckyiI4zNS6RX
k8alSySrhnFEkCvgcZ7B5ISQqXuzCMUF4AiMhCqscklUOpnMivBEoEzZQtbtIc7ieClMpJyRlKhp
ixyZ4E4Br9O8ZANxzuResTJ0V8cPQMjh1xQkT/bGXy89clZvLEnzVSRJbl/Y2WKmsz6U053hKFLR
cEBwIzazX2GtszupNS/cbdEpspC7z40XTBCfiu5m+LC8W+4nI/ns4Sl6QHjJuEWY/jGG+NCVBOhu
BGjciJnKEOtUHIGpyjMHspqfiNavromRWR6eyeypDdLWX4sCEKOEOWuli9iTInXLHyKwhntLEGtf
CBxn6vCXNOBLgwcColaDaqIROISF4NqgEv0htJSeDZKZEaRZYwGZ51kyFLWCjFYB/Y/j5S1pxCAc
8BWSNV+OYLo4OZlgHDKRP+i/uHtwNG/Pds+9TpyQa2oBCTVnJ2JPAt2NRJTWN60KhFDGLbDMDpPN
nWI5F92yG8QhuwVYJAphVvuHIWpItAQoAJmONIIAplF0icTi76rNYsRsiFqkgFCBYNKApDWoPk1j
L3KIBBEG/Y3u4XXDL6sPYYpGn0fTO9D6IIav0ODFzdOIDRNdLSwS1ogy3XU2EhiM+93p9L4afpRG
LjTgXeCIEc1P+4IQBQGKDI+aYbBCduuTSBj2rjYjyYrFJ2lmSdGOzd5OZ2pKhzDIyshTU+4hDeka
JSxWpkmTiiBykBlkE9PUkcsKSqQ+M7xkPLC0ICoFJ4UAPZSZNTCxzAJICrCQCvEAT6cG2o6sqUME
CT1miDiBF0HKqo+0eoBsjhqhWYkWqMQHhir/YhLfO77Oulou7ehVlY5q4N6Bc/dAdzKb3a9nPhoF
cmX3JihbH6mDyQk0jUk3LesQmmXCOSMJBFSgNuuSZPmDlODOASQHpQGNxx7gOFCPL+VSHK7GMX/R
FhgAZJWxETc9UzNFc+D34C9LdC1IN6N55R4QGTYkXRwW7gTlsc8iZN66mBQrYhCE3AHpNufFN/OS
+Ft37Hr1CZB8foeVC28y/5K+2r5dfXHhhtb1ekUoFE2jeKVnNhVUh3DJYi2Aw8xiV+ATxwDwm+z8
hXcdUDD6DJaLul+y1UmF/MV16A8qKYom24UW4nPV85z2W+QlF5An/rURoBGqtBr3rvbbi8Xqmjbj
y6i4nMWNm9H8us/+MUTt78d/WnGNC2WcFbClS3OjuDoqOfyRFeuDo1HcHOko5+xVVEFJJYznvSvX
TdSFITeafXYDnDWDX5E+Z7xSh2uygJRRa+BRTZ8e/aNBDx9l5SHi8IE6ylh/s8/dCBDVUGDx/8TK
vLMiKI6MJObXkcCX+y0FksW4ESAqyh0NCIH3sYi0daVVHO7oBb190p6mMpMmdzo6y89TlvJwE3Ob
4bqks0dWBZkgQfunG9lDh4Qb3uZDTesVTYdQ15Wd1N+oSmslKBC7zBWgw1O3pwM9yBJmB7/zT43g
BSM3uLomhF3nVdzkReB+TTj5E6Bh0NhAt7ntHUOpad6VPT3kSXZxY8XusWiRozp3NiaZwuFA05Pd
zQ1CcwNN4VRGbc5Y78lzxnzS8UBVPpzvKFAnxKLYrAVBol35Cydb3xm34kM9Z33Ec/O7pnTVbPmL
KPzuS2vyX/dlZov1LMbbaW2PDT9I7rbw5KoaZfPL5EvvSdN78l9RohsfhOqBQwJw91F8wM/tDy7B
eTkiZMg9GODD5jwQ7iE8Nds7811VPU1n019/cIIXrdB5nlzdHz7SEu6lDK323DzG3SyaXPUUC6nq
pAJ65g88tS1T/rR/kYEiBgfWMvDB4sWwvxrjd41k/5LsFpBnCHmgaWQTRefFA/CdHPBKg5oaaLiZ
cd6+mXwBV7kzXWcBAiycIMHiV5ThH4LziTHDyVh2H8cPkJZvVOQZ3wHk46rnONyd3/nTyjOiZ0G+
PFrLTVPahUzJyfdScda1pnXn5u2uhc6NA9+1tI7yCNlSj7KOnbUfkhicSyzR51k9lslACun3nztt
/XXMuWzKA3mxKMqfZCtqBqxiR1LJp6qxI63qsWX54nl30b/XxTv1gGYnSr3dXUj71/ojcHc1QB55
tA6U1HMuN7dbZ2OyqGOrfKLrOdZG6P8C95uLh9FFWIzrBVuNFlQ4FLxO9pDbevpm2Hi46EQnlF/t
KqVqcENhqQrN4mYFFsSfnhqA5TlMovB9GB/FECnTfBTsbpX+zt2tO+vusHtl72zua1ec45yc7byd
b6ubHHwBKdaA+uwwl4miBJ2OurElbb1zvLkbvYEVY8NAkGPRKZ7W4neGRoRP46R/MEoGutmsatdf
8/oePyjPxv2ndPYFb9YUsytZKsN046C3x2Bvv2mvdZuJ6wtC4CcUBJyvgko1Oz96BMx85JaP5CuA
y/ZccQJx4GbR/wCmkD0fcTJKCLqSQdwxaf4G+SZJy2khKsojtEWWHcsDaijuK+BdKOc89ihVKC/O
s+Dp5fn95b2UXnu7Yz9X2q0fDdy7nIEQg/dOf3B+u8dgsDsM9tvGxGvwTzdIhbbi8u3Wd9x6fK2D
tZRx83JNM5BshuZJcqrAzSRZkGHfEOG0R8/WGzAMTDF5BDjLJraiLCiE1ublgpgBiEL3+rqGwk+w
F63vKAQgqi6e1hRNgvAFcZRHCXGHwR610eXDP25/63gIAGmAr/adbJJ+2Xf2uOKGWaBOl02e3TNv
9bLRbzU3T8Phe/VKzU/N1uoijadq6//oFjSdJ96DNH4uJMZYehgjeZDSf7iDGE6fL9g0fj3u8sPQ
1YbFxQJNymCL/TdcdbYesrNEOtrkyn9RstvF8jsWcOeXznZyed++XO9Xv5EpqS1vpkCVx+B/vR1d
QkOr6XPyeriPHoOM68VOuy0hU12rEOXZtmO/QGgSk5wHkBYKFoSoydwYrroX613vVsbSYLf7gjBi
MNlEWLTn7Oj4CKGz0VuIL0J393/zxySvI5a8AmGCV6QwJmnPRvg91qhx4DuD/M6La31n0+dmZ9y5
n8ZejGrSe39gk2x6IcoQqUpmxfHcEnFCobyJP13dsBC+I7+ZA+SH0oJaZR+TSzzQVG+mLY+hDjEj
1XR+JYp7XJln693jMMKSVHrs+9u4gSfHDyBszhFetoe4MiMR9isU+wFNY9wF9cQUzzFKFRYjR5fl
Xi35hCgrXKcuaLuq3s6HdyyhL2WvhhuNrVELhuqDeOi+AQh7uCs5eoXEEeHEQ0WDixGy87SYjTby
erfDMB699mPtdUgaTbFWPHbYQpvq9+lBekEbdXSmavQXJmA16f8ONxGBcaxA/gUH/WA6Bmd5i9Uj
zR7/zjeId+5mneW8dfcQl+LBF7wOGP1SVY0ue603jT+sHwytIuCGgthWO/KLVHl7qOflF9v57hPJ
/OoMinsO8Cm7Ip4++DE/Eq/JV+jM2JmHq+odWYmn01vNdUAxXfBhgUbgCh6JNyK0W9cLaRQH2AHk
yCPQniTo7gDdE7Je3lTzni7nJWF7vxRjwHzAgsAhhIfDH6P54L0jQI9CsR/qLLxrvXvU9g+VVSuE
7CSG7WG1RAIcBoTpgCezLjCEO6DS6VjhNBpLTezNbsbcVBgmydH8KEwUzPWKCmq/XEfCIrjuoMMC
2X6/x7rNs9HbZs1ahNVT+0Mc4PHHcrG+gU6w0RkUMX21BJxBBDpXj733Sj5dVAlVSSHI63a3/bjp
dR9k7kPYOsGja4ljue0szi6tdCnbKVOYF8bbuDkP2lOWiguPm3hCPqUAaAxQlIiM1Th9WcyRV5vI
ZGCHngkIaUyvQrVVB7fe/aKrxQlnAVbYHiARK1FQGo0mC29PDQrTM7RJTIsnsgYVjSP8m6fuu6IJ
jPCM4fmys7z5OWF7PziZhT6lxf1trNHtVi8OzhtMDo+76cOSvsWzaZrkDkzmnceorMVdXq0fLqEo
gR6kDC/pNML3ry1fUNqw+XgxfrjEwWvyi8TZtcvPTfQ6tGZJa2rQmFkZJleUz48zp1GQyzLkBbqS
w699rG6Hd1rji1JBCdsN4r7dqlsUiRG/GrruhgqTjhegoGltuSdUChMEpz5qKq/0zmcg9S/fQtTL
lUmhRs4GVPTxu9sKSFs9LN6N3vFXpi8W0eLddPpOo7m8MhxmpQLJE5dVNCklkAZu2Jl331FjfXx4
JwoJYBSqBITNyM3X+vdG+LGuVCjFpBOeSabuQH6qX4fklmhB/HH+SkNaAsT07FxPtr00LTR+fhYx
vFYptUaZVso/4JfWAwlihzgJiA0pnCTE2m4BPpGa+EPd5KXheYNbmgvJx78z9+QalRfIqiGDLu31
E0PeCz30kHhyQSitNigRgYrTP1s+Y1ZX/ykNkwfcxcQhUT7ysIPQIHYxgJyF0rmgQWx7KHPuEkBQ
JVZfcIcMrvBlSMGxZVENwpUcVRjhYDw3dI2AqWruAcNrT4pnnF2jsI54ZfxFtRGIGaFu0pm5f2RW
J9TlySZaksoXbZudk0Ur/JK3UQRQP1rtufUsOl/8LOVXLp8vBQGSDvRYvdSEFFcJ6Jz5nDqyqMjF
7HO3v0lXMPDG593sWv95Rg6/zp/m8oHL/vW9VHfzcfkbf+pBzoXokml8tAXdu00/BInguqU+W/ad
DEytYOYP33Ccr4+ORzMO6m/cDMeLQF0z/TKCK7deXXTvtOMpJg/8xO3jDyfF9SRx2Lg6XLkWmXh+
rGOrjJXs5eNcd+1xo0CqRA4ZxWneJRET11WT6x3cIZKDqrJJAIRPA/Ju10n1fJTNo0fBB+kr1CCg
jpHLOAjp9aq4Nja2+RIa2XraOLrZqjq6yXDRxm3UKDseAQk1AxqNgDI7qjGUDkkIPrDZ2n1xb6bu
JX5EXlL0C2Yc2r3bn/enLzcTtfGVtLGzhz02VPdjLXdtXdmmP5r3961G67f6jupSpaJZqR4Kx1Hj
hiSyAEKdZNGLPEAVkgKU4Ie3lKeS+LCVphdcaQIr8Myq4mxgFqMyODFtvjR5oS3ENCy0JcW0BZpG
h2/8TWeeSQpiLUn2hYg+MSA2Qps6CmIcCpBSo9XPG7sVNyufDIzbnN3JDqKq2+t1hzhBTq3SRnM4
3R62XSbHGAZzkuel+748y0L7EroPK51EAuZOQgfKgdGialQI4dOowdSqbFxm7Lgdpa6c3iFlbMTl
O2TpNsf/UX/Ek/7n7iyuyaHxTRJRIcJ29t/5aKhrLolLgUcQGQh5K8ZRP4xmEjGrlBAixMtytFr2
PoxbT5et+/nF5vmL9cdwcfPB2FEqx8yd1fypFriUshr9aZWBTtOeyP81c2ZKAiGgISKnVRKjzV8P
/Zh4TEdU8NTK0ZBsmmliki/9LJu05gSzhPkBSPQVVnh5BTRLpdlSOWzhHuMWke7ZkttBa/G82z3s
d5+QbslVHIRm3AYDJAcBlgAFwU1eQ8gK9cUDcIIuh4EpnN3PzQ3+ETD2O5BG7nRdktgppqJiZAtK
iYZmLzITtOdHBebj1khKtkdduuEbO9Zqy5eQeJJhm4TE9ZrZNCDNT8RiMdYJbnMPZCjhZ2o21h2Q
SwvS4JC031N2S4yHSCL7pHe9VIeSexlS3cfBcuj/uk6H18xeIPSdQG3WQXWQCj/AdGIXz7yGRonN
En4Ye9fQ//zI+eBNcKfITWetRJJVEpnAzcD+AWWX4rkEfvbeE9fxRj9DCyXELvwMzZzuUvaDi1Xr
Kvct6h1eY1JO4T/348KkLNDpt1v9Fjc69/W81jt0+rtlf8sVONE7cEASogCvZnWV/0L1b8Px1eBX
nsEmQMIvnKNibuQWq2hJy5FWmNsu5qn5PTIQy+XBqRRgGNN5jpFAEB/GYCaxZvCrOZMiCK4BEG5n
/rLz2b/z22gj9bxEqI0e5+nuUiXe5adAAtF8UwAxSnWayzT0L4zHJ1AWgWRCMfjjQ6Kv7Az1jPe7
qPgJaLXHRarVBE72q8ALklYr+XXO59eQw4lA5wZyrEn2WJA39AN/NVYjlz9b2ZnIpRAqTwRIllJj
cKe4TDKQUkL9Uf1N7vs1QtFAhG6HhTy7S3BC6lzQCXT84etQL+MldXXP2FEXIP+IfdphQwQhdjcC
jOtoEHIL9vqrexZkjUByHVrYdSOxq+MuDmhEWigPWZ5G7zfqBVE7x5frtTj4rWdCrzCKD9XDEz28
j4VR+TwlJ2LNUyUeuWJxvzuV8ugptAjVojBDFATvU9nh3wHZt94s4sQfcEqMz83HaBG3mjEsH03W
cNmRbG12Ms5j464qW5uZAKeCri/QbyrQTahmD9tNlMr0eqG7SSgqm/ZMbsy0V9jfZLOc9/mVdmep
QjRRPw20/G4S43NTy70gJoPKrHHjc1XRLl25lsYQ3KLOQtSqGT2PWrXhDpQGDgeLIfZACSgJXOWy
DcPTgoolBUgKiNVYXoXjJgKWYF5Lx3P4RbyLonjRYH8jjFKs4Y0Yulzwf+EP7bW1WvbU8uzp+Lse
65m5Pqt57g/d9KrRsH1oV6GWwv/C+/CRNTUvg1Aj3UXAC1LtmD+RWYGKIE/RM8brkEdhQVgTIPb8
SKGZtxNRJi8ylKvFrxz8Sr/h11mfkLzdsg8l9Gx3Rz5iokQ2z9xKROnwUhtyiQdtShCJAtKIaDii
zrT2Kq20d8rbonnCe3XRNSWyQGb3V9F7PjOHT9bT8O917ueffcoVmSEm5TuUavHekugqEk2eOeLb
ZdxHxhvLW7ZX25VOX+e7gXRmBSYNypEx0eSk06qlsdVCuVPgUfX37L9D5EMTEwGa87hazF4gcmbD
Lv7q6qcmJwA3Y/5Ma2ykA6EWJ990OaA6FivapgtTTl5rbD9n0htQ60SoT/dQLgHYfV49xEyssnnq
9O47WaQRYtgX1X++bD+/ef6C5u93NpeL5T/zZvd9s91975r6tzLxYvQBsub4uPgj3Qyi3ZnJTdXD
0pxylcE+HOf6Rfarg1hFNT5OuCMrfuhCDK2idBeB+pRq1X0vRSWVlBWhlFHj6RLlRFn8SCUGQo46
4pJiPn8QWySs1FRUaHxUmHTz/fz9SjM1wkNJzB97t5rPs6YCWoM4Cp5nXOJvAlowt33qffiXJ9PQ
w/A69D/w0L/oHa7ACSijfXtyNVosL9KtPHmFoRTU7A03mXOfuXFzeWMWZ9jDyzyGx+OanVNRDG1l
OUOyYDi8u7pZgQ/yK4GHZ0awsS6nfO90NLtYMEJNln/qLjD0Sy9UkG5jo/6PArbjm/Fh9hGM4OZU
u616H0q5PFA3T377DSETeAkqJFsMximGW6WvYwlQ9IQkE/xCEH3EsHn71B+/m3dFtUyjoE3qu/FT
0UBECqT93LhaGqomtdYPQ16rL/MFc6TzGxo4N7gMU6sSIzStVEl0Xk6JFncCD93i0izfQF3WgNu3
cwVISUXHfLBJCYxSUvY71WezuRrcojZnN53BlXQl+pO3AF8Z+rZerKxssxmKXojj34dsuDu/QPMw
vb/bzxuLDuPQ71LC2QaXtrr3ekN9C4+AdQQNpBSu9kw9BDGUy+pxL3c4egtIHKhZHhSLXVAkIblK
0iFRoCSgNDxYZQmILi8h1XoERBrEPqn5m0HndrK5th6wyKODzk/TG7S+xn5gsxlMY66zLiDRw1AQ
SSYzdeQw99Yh0jlu/ENK2uQBN4lvgnziLE/nJ1/W8OjwEEWDicwdjf7yhiT3f69Qrv1iXU97MOxz
9lCrr3OH2ue7UA/Lp+18etecfII28AaQztKDEN5OV8YUlHs4KKP+Pzo3Q6jiXq4Qqb5NjcZ3SIQI
EtQJYRKEvjD5TK7yI544hQKUFwLG+gtw9Roxv8Ej9DopSc+EW0HmrW3QmrEOhaRZQtohSUEgBNEE
02kxDKkw7UwuKAYu2TPp0mrblBBk0pMiiqRkuwWi0YbQ2xdeOQqU9cKfn5OSM49fGIRMnvYrzaN2
OmzDOTtFajPZ9ZuN3bL5W7KOrEqoAUTNQ9KXEijxg7IHiaBxqBl7W03tQvPyMOwOYhCtwDi9zYeZ
8Aq/E4Qf+41GWFF702y/YwTPD2P4zLvMRSRY2oFiqtj2kpYMmyMQ/urv21VfZwEUvhD9uxcrDWfW
sW8runf4gUrGzAdsUhD5mpBgs0dikjxygmFgCQZ4eQx6+IbIwxl+gLxXncvmY1qS0dxs0gQPFaAk
XnGyDpCfUloM7aw4iLkgaonvilWmTjEngoMYp3dywLOkniqWhqVBxwnvFfaE/fw85QpWNX8Kajrb
ef3c+gdX6SOcPZcWctjgZv1K3wBnFk6FkK8yauvlXRHtqtfpahVHv9fudmKtYc0HtZlOt82n5848
ju+EP9xdWOkQJehYbjiCYPYBgU0M1w1Mrdoz5/Djej7wwqE8Hc93KqM5G/w+f0cHUVSOEbSL2Uxr
N47slTuNcGZCa6hZIHQHN3cdoVcN2r8JyQv5oTGJmogs/FfMSvcmT4s3g81U02Pmhzpi3oCMJAKJ
4l2geAL8pFA6IZiGODkgN5CoVknDCXWGKewBecFF826+KREGIW5o/WU2kKep+Ti/Wi5jccjP1RfH
Wb1QXxxuxYGEfc4lZALr/LjnRy4D684fWiziXn6HF3gnzCjX3ri/FRuQAHQIdSadsu8ye/7JOgoI
gVfV7DH53MwT82H/FozQHY/eVoPNRfOp98kpSgzrwhDjotW+eORmzOwyNAIMW4w3mPMM+bUZTjXJ
jlLncV38ku7DLnrXrA5JrT8mmnrRvKEY9qM+JALHz99XPQ7IZFw/b6dj/uYHxlHhIVTT2EEZhrrm
oKjIqVv3f6h+CihfkS44IsmVUX18kCNVSaO5tEJklE5uheFhfhtV0n7uk9OMM4xOgtQt961Mv/g5
cHexqbSLD9TCg3SAW6JAMPCBJMLldOtAi48ZvbC7D2Yx66+mcf4OEXidYOEw91ussNC2vY5uMqa8
NFlOdiKEeZuzS0KAus8V8+vV2/UIl+3+6ZIKIp/bTefdD+ugF7ZbKPWWBi+Ss9nkV757yLSYf0oO
KgDkOd4tlveBE1SLGnS9KIB0oBF/hRxgYDw4+p6svdN11ShuhBf4djCe6lIoUBsrIOQUjFEKR2jF
FoQY4Xj6Qp1BWyuXGDSHlnAO4Pl5KS6XgtyVeA3T9rLR1eYBaYps8oDrOHhL7ivq4eW0NmoBs4aZ
bY6QGrYGZ8v/HpvPnarRm1Qfkg8G66Y6bP5aXOzXH2Bk2J73YqmmXVPuTWy58sw5zqD5v7rbf4Ht
i0haGIFYIlgq1TPHYITpa/F4aE9+n/ae8IFbp9TVx3zx2QIj8c3O8dXOHQoO6Eglx1lY95mNebxl
e422j0neFgh4Z/9FglHzumw7c5X/cNlva+07olIKQhC37BIhzm/8TOJZ83c4qsOw4pTykvMkP32f
5RFIGMw/7Z6XutCIYFk1VPfW6X3w8pJsYa2mc606gvu1hoNywzLzj53Ti4HwyzQnv2pZDgKGKCQY
7poiOk60BCMAa5tN5LbsWGqoDPnALWg8cvq4ejvWyhpilidgeBDIXQqm1C4L2NA588YgnBThquDM
YJZH63tjjCEl5mY8b4IVZM39e541XzcYiYR8R4rf7xqT7LqAWKiJdp/D0eG4py3lWUGoPa/IAwt8
rIJAZBHPtBWURxZ1ECsB55Q0Zj+3unV8qfwpdh14eALyWXEuA0F2GSD38/nF/SSdxLr8v+WX5Z2O
v3W5yuUZ9mOcawP8aspWxjAfwhmx0aL4p97vfgBERJfr7ZsNF+m62pRHMrAgRNO3x6jrqM7QP/cs
at2+XX7h3WQjgAxucXOAWutw1HsUpys+XZFSIxDyADvDzafHcf/2+NFRic40e8aW48afs87m2u8A
TsZvW19V8fIevw0dtBzHi4jzDEPWkB44auL8QHICf64TWy9HfDKV2hyQjeXEAD7OqakZ0rq3ZDu9
q1pxdyxajlC3olFpJaDJUFhAmxXgaBZBr270XRgkWaNUuJuM2S4ej5kEd3e/Wv1mkU7xohhwouRj
2H7uqNv8PRlq+5wlAikogWNk1P/EwMf84SkeUuCDxO6wRWwjX25vl7+kPd20LYQtBBV/sLOnTvrs
HDMLGP6cHIy1zy1YyNFrMSUz7LC5eNjV8zo5mtV0/TBdN3MXxVtMFBC6EEgDgwAdIA2ICcTTOLQC
03eAJ1u/8opaFhSRiTjf4o809KmNTqR0Eqt1XzdahrXn9xGjXMOC6Bjv0UfeSgrQnZgh1OfwTCAs
oiXx0RFR3+i+EjfQuYz2f3uV1+qOgxG2mAv3v+zyga+nfQ6MIi6hJ5jEEF3movddoZVI9nO0eIzW
nTWPtIjxwJnoFUBi9WdeiuoHdWiu9G/cu5EC4pf4aYKajbaNaisTHCUN16p/COuTgrWdKCrAU6Ix
7xm9G0dNPP6TO7T0pPQE/ATcAR4Hgc1LPwCna+1+YXjFfV48jkI4HoKma7bQh2m47rWIwd3wNTn2
bx4W1+mUY0sJOUmXFj1ZHUeak4FmGxA4x1H8w/l8BEnWtwFnBUWfkspMHufsTRjO25dPT4+31IEX
Jf3KaCCPGgt3wnxhKEoIJZZxlUw+6UGM+m+Os3+5O0Syxw0azIQif/322d7+2WS0XbVG1SbLXozX
dHYm4kONkAKHMnKMBITAclCkwQhCAIJYhK8ruaHLOvCa/0B8EhaaOY5oQcAVYPkTxxRmhX6UTSFw
2TzBWHCf7R+xYZ7Dn3/meHXYKPxR8BKoWdSs5RSrUqfAU0SdEm6mh8/TtdcQQFnS02CCCIxgYhsB
EoK64heomC170xIjgkBr7u+v1u9/rj3ZRPjiyEqRsFfpNHZO62NR5an6fNxX/bvNqL/5JVv4mmLl
wNPBTP27rBa6VTpSKGMFZwhdQag4mUCA7mztVQJ3BiA/TLMRYMTRf0CoTJRgpVhIH9RvtphDrd3B
SB4HnoIAS+CH4GljRbAZhVf4auLnfpF/q16YGvd6H2hOz5hsH5m/hTp8sv68+EJVmP2Uf02eb0oV
KEbJfBdOEr0rJlq6N9UoT8Dn5V3uQsYH9HV8svsdflLK8lcQre84cek8ah4aJy4VkihCdXaHRknE
td64dzGbfUjR6LcokkFYd9D4s9Yz+RPJRqiGB60mAzP0j3W152HNyqbmZ+1YLNNK/hLXf9i43jze
+hM08PNJFWHnaAyX1tTGwmUXSiYc294bRgo/MCwfzwebv3ifP77UySNJVntVDJGazFS75QfTX10Z
V0MFwGRBiPQhsYMn3swTF+ffsqzjYrDV8d8EqiCkGwUTcUFGCiz5Yp+iYzwkaL4sVBV4/NXUWFpl
TFu4aeRHgkmLAXi3HN903mjZJ0lVl1P88hJi32MVfMhbXF3KqFcKvNRL6WvOKslKU5MBqzbtVDu7
iodWiC7NP3fhqj8XjJSf8wycVOtdSpn3Yo2bZbm5Mp+XU4ip4aPO+qCGm/tfW/dNHXxAnBBt4YKB
3aeYVYz9YnaxxSab6gFj5J6FKZ1f7tqXy2aMn+/mV6lJNOPY+2M8/y8l8Ak0Up5mtKrX1kAwmxmo
e/IUYwO8aHoS8yxjWBloeBsIqO08OJVyz8k8lN2w2Fyjs21BFLuBDh88Qdyy6GyrcxUQFgi/cXdg
SO7+xcP+enN3cffRPUSB7hXS2nx3Pe59GFV7AC7ncsnuqvAjUghGTmY4ebf7MbJSElEWbjJU1wgB
eza6Pgwv1ez0/FlXOtW7/70a/c0qsrMvcZQXpw9LBwCYMokINSvUKbzTpADqMj6vQRx/r+65JDj2
YFJPOxH8xVrPEURJoFRi9HzRHrKzmwS3iJ+EY60a19a/u1XJc6QSfRQR/4CmAQF6aQeIcX4AglHo
nzEiAnFUQyAbaDEWUlf9zY1QKuMqlVdHrexWEIHWMkTc/AWhKWiQk40ZvN9UM1dmg3a85SiXfGWh
6w4siF8NJJQKgOgLeDf5PDwsJOcd1CURO5vMRPl9+Soy8EOiJZujJY/fR6Lf2t2wNOMbuFZq6uw7
1v3UbSuWzCWnEwV2Pt0dmA/gFP44hMeVMfQby0tpEb/CyLjVvYJsek1M1sVGK6sAS34oCBIYJ9Wc
bbS5Q+HSgvBWU+Rh945AlQnrr2gTXUjj/afMzzJLi8osUxQoPKs56+boYFF9BPcNxq0MgdaDoRXn
2+31MSUdJO1DkOAQj/hUoXBY6nc4bPgejQjr3svF295/NvfK5sz+PLJ0l+zL3/7yVF0Mmlp6y4eS
CqLPCm8iUF8ZWkE+Np2XAGvQzHUKmNqFDrS46UAKeAnmN95uwdZWN7grhmgqm9wuFMjvF49vRn8Y
dTlAExaE542b3UGzcOVtIMFUvAYUeer2dtrdi0AaZo95eOJiDKaxmEZJyZoGoewSKAXc5etF6XYe
Nw41y/zjhnWTpyaMa7tJIep2dXP6w/mpsvmTSaIReA9IeTPf6TcDwalCCfcfl9WbNOWQBqX+QD6E
sWGs+Gq8WfzKJ7u78TfWjqRbf2VESXluJyBCItKEkqcWfCo15M34WB8+FwqQTBrQyLFZgtoqIGih
E5a4Hk6at+SVApxd0UPDmTRWc8SyLzwX5kZaKTckCeK/DEEU8spnNWFaoE6yG1HOgNi1Shu6AUHu
MUpHWnCtTiLn1CdBDx8maw6PZSqzztve7/HV3+U7oM7kPLzjgPX4hmiGVNTp4jTTxarFjUGz8nNx
GZXgsYNVEJCsaFk3PPmODmLYjuYDNlb9DxtWU3PjtXoR9x8xuLMvLUZ7LluLNPk2s1WBbhRgo3tz
Ufru7iFOvjH1gCVQC+oIpFL+HOPUZn6oEtu5YyIJRuIL8YDkmofnV3NcTHJTex76S8gI8hI2cEGT
ymiqDFT5IqJAjHFgLPrlIUGXO20eOT54z7TZXszKT0uZdZzf8TpB+RM/g2O/O8WIocY9Y66KlttO
g4FNrJAmMnmaXP2lwSypq01cbwtG4JlGc/qTx2DayMW9VRyOlkZz+Q6q/L28N1WmhsSXuZqqy6b7
LuUJ38v52s7N5PlSaeW78s/5Lag8j68M6l+e3qUx/YBLBquqyUqP5plb5nE86EyfR0wV2Z/pkRHD
eL6bl9IFGRIFJ6hZ9CeaBcT9m+ExGhPlPz+HVeKebXEj6qWj6yncbaZWbwHjEgEyUbsK85Dh+DSt
1CDZpiGcDG5+NkTy4HACCOy8270ZHGSMgyNkIIbiLktbIOd3vbRa13ciilnV3oufEyJOYK5vFmCB
H07pZo+bZtn51W6eHb09azzsh5P2aC46MLgVQ+Yxt5u7TgdanxZ3uhEgrmHMDA2sY72CRpUaOXpH
UDkSMNyzUoc4eK1xaXMavLQ5iJsdhI6Bp2kbTlKy0UOTA31BCIoArD2gAk1dok40RIpBgGTQiZtq
+izY4CaAIMJjv2RAn59E01tX0AjgP2/6Vu/cr8XFjp2KxufyrP6w06nOZGDZvB8exs/du+yadMvT
yNlJREvbgnPDgxNo5rNAB0dKWr1PZP/w9wMX7OU5G5q7MD0cX9vjZkoC+TnQSAyNQfm9od6GJSgC
nSymJUZxx9K9JCog1KuGvdvssjdh6TlNW1EmW9bgNVrOb7frtM6JB4gS0EHk+9bcMyoLy9qSpY6v
dFuiZp6t1DW4oaApm6wUUWAYbMQwGXp3F52HS9kvs/XiAtE0Q5xAxvCW0MaMc2lvpO03cnY6IJi8
5+d8MTyfLRoOO8hiu2oNWHrLlv0zkXycLB8mi7tF4+Nx+2LmiTNhhD7mj4KYkECIk4gafq6qF/N2
NQJCNxtBeWO+lSFQgmkqhrmC/NkgJ91DYlJ6s7ezP2UB5YUsNLTJZUgDlxY3bhE8rlept7JaOOSP
ROSMQIr6OUsf8dV/9kvJ4r8SxNb5jilanBsUmSMYVGjDF/cPdLrb/nj7+PTwUXNltKUcmDS5WxuI
77P0zzT4aoC9ZScmnlOW0MR5QrF7anbbW6d7Y3DtQYEfCqz9V6KJzVOfGGVJSqJqEzQL03ZzVd3S
/gQaf9zgSHbGSzNWuPf/sShVd93ffSIGwjZ/ePoL4kAT2aOsguD4DWQgbMw6WSwXpCT9qAHyccgC
SeqqkijkMQw/v9G0jsAK01IBvRAM8FcEQyt56n2VyMTOtk6zxYJ0BOPsdpVGZ1V1n1vzdVwT0X68
fpYH3nQCFoLR5OCQEWgKgINYHoCWjSwhO1npkoY9HWDCrdeKRGiWW1KRJyaNW6tx2UlXA1Qeanwl
x1FduZEp9BtNzd8SaGhwYF1ciDqYHEm70ejFWABJ2qjWV0EHC43NhAFX12l25LX+6uw4Li4ZZScH
tkK722M7ABvIz/TSYP84mgzms+an1WYoe5bGtxTQzm7zAt3sBdqzDEzb0GjnM4/Bsamz/qHhaNLS
5LB99hXS+mmZNTweriiakuw0sdk9jVfCEUP7/qDHQPmbe62FjBvGbp3aqAA2no7eVB9ZaBNGgJn7
1dZtVacX0UTzdgZofi5CaXa4mu1slquxWK6eJu3d/pOW02IJu4XFxlhm+LS5Vd1+bkMaPft1CrfX
eZ7Gj+eFJiAEkr3WA6SQJa31sDKCFCbOeP5+zIGqhTTm+kKRJBCc+QQWXYlyZvKlzFZgX1F4krA4
Hco3rthbFNsRORMg3EeUDGMApQKD9CBnL62/3fJHBrNK2n9sX1ERNCOSPk5DghkcYImi+xA58JgQ
tdxhCJBgbwbjTAufo8YRQWnCMNyBltnRBXfM1cU3HUEt8Y3BYVas4az175lItVLVEkpYSkVmO5Qo
rAeM9R+vKtNWWPZHbZr4rcs2YY5W7g6GcSh+bVHKZrpb9Fk9tP+kiwCKIBcEXsm3WsNWDlao4DBP
gSCy+WMIABLmI/S+Xq7zusaguEmbxN6jgYDeumO6QkuTE4jAA6VSEeczjeq+DVjMDxE469Pm6mL9
wZSQ4x1aEwGaunnNe4zCRBx475v16pLzu7O1F/oVNVAz9n7em2HQnXRniQA9zj6tWBHEXXRn+nQ5
780b8+Vm/ymdJmiBl1zHDeO0q2gQ85cgsSuGNEKcdkGSZdkILU/QGXI2Lk6OKQ3BK52bxdAylj1d
FnIa3IRgNXbswBU1whkrUnhrC3ShpQ1BELflBcexQAzE8PFwi5O6RhdyFKELEbPYmVY47ggQB48L
kEeIHoiFDomzuJ36TSUg2RIBkdRECkioaKXpGgkIf/cmNDdPQDVbnHV4rPl6hZwdjdZeyNOwxZCO
M5/6aPLTVQqb5nJ3aA0bey3pT5Y7HTIRXg4UXXUGMgESGoJAdMhItMAYnxErkshDaGxYcoE4QHVl
DnNfA290prUtolakzYpUetX6+dSQgbgidJ5qSKalKJqDyZiG5V6h4u0s5gNRPPuSITe5CRZJ/xKi
ggB5CtQtnGWehLgl0/BkwpAkRLQE0TiiIMaB0VfHXwDUp3sUR4zwQEqnrv/dnrof9NacV9zu4Ddh
UdHg/A7c5WA/23Q3BxwVlC9qxnISkERt3FVcMcVFUxLdJi7W7s5nn9sVmFeL8JSwGu8k1yomBJwk
aFpwZ6LbJjEOKz4bnMdZTRA3zV/HzJIONHABpdRSJOngeZtdKGz4h3wasvw5b4rdVCuUeV40oWME
+I186LzoyFruxgNKRUR//TS/HDzJXq4Hd9ZlilVzcDAI2sa/Gd9fj3Uj1Yl72b8x1wHhIB2oSKqw
gCAOccg2zGWmK4xGVDhXNOgs9mpFk+h0bdIceP4D3mNSYz2e3fkODTKS5a6q3j/2Zzdxowa9Cfft
2dY0QxuapZsPm2t+UYqWfwGuta8ahGfwp/mY7gXEfFsQR+EjEEJwsU37V1TW4NQBFT1Qt93i2pth
l4tvOud7fB+Hu2q0bR8O0QPBFeZd3lVwEPFFOrzdscJHdaTwC1wDM5lx3BVZN2U2o+/oa4sE+Siu
BDKBu0TgCXNSTOTbadRAxrpaMwe9mExNXBVWJFngFvPWEY95nTjszj0cEB2WdB/EUyRPRGvrD2wD
xdfabgBqaCYyQ5FSLA2QmIHniQMPCZQK5EcwCrh/beiOL09z1FZbmlvoEc05qUfMOrHwj5lHnGP3
ZWIbCKr+MPjILISewpYk/XWLsne6z9js1NfFurASdwK0z8bns6f7w3Z73+hr+EnvxQuBBK3OCz6C
lRyIwjBAHTtDUqZ4Y92+vW9+7PK4ERs9yVV4AsQBamf9aR2VlKJWo5XcLtVReGb8zFko0VWybEjF
cGMPhwYsYllz7inHk3djnXrsgUwZy4gpbAjliWn3dmYR443p7VA0Nm+Y3sDO3dvWn/xdHeIQRVMd
WEeSVzP90ts1+Yn5RLoLduEhcf8KmylGvcX45Qn5nQXW829hHNu8QJ14B+eQBJ+IkbLxWxymiXNq
q3HhD8j4OpfEbvO6nTTkzuUO29/6g36/w+zDmZ30OHkYcHPf8+T3tMDx9DRE276mb95aSaxV3Ug5
mB1EvgjWNeAawPbezqq7S0iN7NsCEhIBSrKJSkvFxQl5gGkdASSFAIkNjbjzcXH+yWn+72YPZQ4n
uBGguQUExlDUhhLFoU5YfQJi+hcEwjnFhAMv1Idipnl4rbGIiWmBN0KdBqQh4EStJ6AteAnWCo7W
XBrmg9Wv0/tbb+HRj2Po6d+Xn2F55xvr44mUEKXBLCULuHsq0o0YvtJVNc+7quCa3nDQ5Hq2VuvF
bT/L9mH8dPf0MArvCLJdlIsZ5jhMikMAYQxCuQoWdiCazCPzRmGE+mgIPkgDIq5xgqrl8PNwbIjg
4RGHwiXk1XEYxXQSpikEJazVVUAvk9e4iVkkGYRA6xcoSd0svtMdSF7zTCHEocGXl8vRQ/LBnpGA
6HbB9r9ZS3u6/j0dhqeechbQI7wDzofsVr1es43j4GyQ88xZL61tZ/gpXeVTzgQpcmtK0Nzjh1g/
apElTosDT86s8nYRNzOiYlEEMRUkPDHWAImZpO2s+44WJDGa1w1rWG9nUkoLG3cLk5hX60wnN3/T
p27/GG0PycltoTA0mwOFhGCU9gaxBDDIdDu/riLjzqQzFcmereawyZSEFOXZxKDODn6ejBujT2vY
QX0oCwng+TLGAM++PXesx/40DHaiVpDqYf8mN4EEw/KQFONQRjo06JNcgUVIoIkOc7fJJZk4jiF1
catkIo53zqqW581d7AWXVrVD8Kty5TFmHTF5ce6QeFycBM2if7MwNX65H/jADFMaKhqxRBE9Cyb2
0eqW5NRMbtMW7RlGGoBQjdk/6P7SB71grPtnQCHuL2uXlHq6Y/T7+PkjHOHw78WuFcshzjmCk/6a
/X63XTH/IfVYd9Y9LubD5vxp9CltgeBdUBMIBY2DkAI0YuLWKZ5NapOaXCZ73pcQTjoIJUrjmIsu
0QKZCJnHZkRNw0JJlKEHaXbT0e9ZSgsMijJy7Ka53frQqfgBRIeYluVnyQlgz08cbvJtULYdIX8i
YvaVEiVwkNXsxpIJNCkgi5FXOqPO6Vm5oQW5zpq95kzdM3w635Ay6/w/Y2e23EaOrOEXOozgzuKt
Nrds99jutqfbvlG4PdMUF5EiKS7i05/vzx8Ai5TH7ghEMgGiUKjckNgf2vPn4eLuQ1mSY2YAp5tp
ul6vsMIIZC/8AY/uEP9kFGYo5hWXRKAyUNrkkFmiSUOesX5qBXpemm9eObfUKR4DKbpX55sVD7hY
XC4u5aI8XV/AHmYQScRRgWNAVAwEWIK5BQxLquNqrIzWSmsi/LMOEoWpViwP8aWbhOy7wCerlyHR
wlM4p123/Lxkab0f89i9etpd/pi9dIDPRvKGVVOzjAyNdxnLY+PmmbJ12qPHp02/G40cXOGNZt1p
P9h8bdz/1mPNQu7QwBvxMcNsfYt/Ys/W3WNyWW4w8dv7b+mQDqvzdPT4PvWeaoPAfnrabhx33Vhw
DJEHXp78HAtHHvqF+0VCEh5GOQRAdhqt/tzktEWJzKk/rL/UAvvXfyIljh6dXI3NhN12hwi5iNj6
ni0aeZXArvprdB/nckhUdHk1v4jShiu3470FglhIV493v8z+aFa9W8cNY17geLtG7qhbYHl1Llto
HnW0ONrMSC4x9Rh2ZBGI5MnI1yw8KbFMLvenEcTSjBRcMlvE1ni4x80vaYmdDNXk6u8Gp2LE35Jo
Gy4Lv1+YS+HfNI8+/hbDPv/EfLV752OXlu9u3NjY7FfVuRO37e1m4/n0LjtxCCGiBiQgYXatS9SJ
hnbmkFsmd274IeDTVdyGe7d5vBmvtWGItKqx3moBBaXy2Tr6QwpNK/GsCS27MXVnhs+kZB5QD54f
CXFAygK3QhlX6ToAFYEHnh0rh0iSDrSoOwr+5OXmkW7DyF9J6MNUSr6z/Fm0laGmBuDKo0EjUGdh
MczucP/uxHGhg1fEHztYDKhxCX3uxVsOESkUi85+nCGGXQUH8mcJ6Ew6DBRhLoWDu3AKNO7CwRfr
7rXzhQKSwtupMpBAtLu51KHKjoAwLRKX31CgA2k29FSCXFQSmCw4p94j1LbgeWYGJs+nF6t9EnIL
/VHgQyWISvijbe7tX993feeJrbn244r9GmdEGGC4oV8D1Bs8emFvgHh5S0FUfvbWQ338tgJ/3E6c
rdPCC6CZaPUY62I1RHc4GJzN3x0ee7v5bDa6+0BdJa55A6q/QSl50MsC7JSze7ckxOgM7b5dbKA9
MImw3e0QQxaKcyya7fS5IFocgRpe9x2WRGC0Q0gBjDW/mzfV02sLGml1WYPM8BtYrCKUtVWUYcwU
J9GMJAXEuJGazWJwh7QfU7wV51acuMEi+aDFDshuq8tFBeckHywmh85Dr/tBm35NcyDBLLARMdlt
qsBBaATTjRncCdzV+iynQ3yCc+JROZrWqLBQcvuONhR1hxXRjBpN2/rSjEX0cHCAYQ0Q8wBE+UDK
Wjm44JVZUr1wreAEtCcKtNoWhCiCDh9AyEZY7a9mv/FLQjhduQ9LUjra11oSymgulXUFuc0x/8yw
AqGZ8X8+w9B5MV4Aw2JdcbM54O6TvubAa/2WSf9pup+1Z9WHuAUnr3GvtzZeqqQ1L6SajW6AjAPN
T/MZXoEAHcw9NzpAjD9QC2FjX1IsOina5MEG+HS+kcG2HY0R9wImJbKxLzCsPxnIny6nInK/vJzH
5IB1zRDWpAkuchAx5L9QRRIIxJSN4V7HkQAQm1oQi8WR4Vo4Cbf439BGr5i+HN1/knrGIlWpZB7P
haJaxP9zjTy75shGsMdl7SznZe1Scyhfo8bgbX9VzZ6mg2GMy5mvvMw8Kiwz12AW3AGPBpwYjHUz
rmlF3Rwx1eIFyMuDZjqQfI6a18D8ePX1+d/LvTZJefEzD0pfmUbUVa3ESlPv++llUWuJNqYFwmYH
q7EHJcq6E/QWJgrmXhH8g2UlwC+Ulqi1FzwvNKlxDGPqx8T5eJjH3NKa3zzG84evvfYrXS8DL5Nu
F0Mc/iQicMZ5OGtdBtb02qfB/HyEqvmiB4xe9xgN5FBnbux9ce3z/O5p8Fi115UWO3hPfFHXwvXu
Imy0mQ8sDAQhWF/Fu3yYM6qa+i5S2rKrMJYJhd6qRTRSbC1cYVCWqO0u0HaXdEhtxTO0whmvq5xx
6G+tMyQKIwrU2q3GbWOnUaIJ16uLSWUODiObp3GlfKeD4+YHieWoX9Tj5wyJvQKnLWOLAYkh5zRz
7wOrT87m3g7N5+f27n6y/eBNHDahUh+O+IQjcOfh73Z/La/cgRRob1zKtmJ3XPBIuTGiX/wv7sqZ
Emb1I9na6wm1tJoZZsI8GeJgocd2zbbCwsI85oGOl3bDcJnaPFSIqg42/Yun9kHXJlt39X844ob5
PDbbbC0QJd3dXhAeoRou1Y8X3IpOHmoC3Exe/TeMu/379lyiYEH5465xk422BcjiUnDLjVUfnGAd
BuIwd2f3c+1VKx4VkgIOHCyH+YoQRISEosEgyAcplj7eZ8/bloCZAYQM+eMpieDpuT55TKwURi7j
sFtroij5n8hf5+XEANsVGDVpcRJjs80swVk7MHkYD7oPrbtOLCWYz272NzYI4dIXobNMFYjjkVso
KlbqRjNi+QUikzr7hB9h4c1ZTCmkHiRxbvoteGZ94TuI8eMpvmfCJJngZBBdm8HkEcIb3sN09iZ7
5rpOL6VzDUaWbskrOzw5PXH3EMLMa1zNYt/UPaaqGlnnMasGFCGJjAQjoVbE+J+EiKXeLSkS1dyk
gRP8NSkxqlrP5gy1VRH+2NE0zVryv3XAEFkH0SEUqmdUIJyoXL1SW/4rFXY+Gez4jG/CKJdk6qb6
92/BSXFlTpByalxK3V12J/FwVIRE1yj0MXV+caqLVvIvzWfRQdLXT2x/iJ7w4cuoikskSu4Tw1/p
8iEe5l+gNdbwML8evrbykpCmzFE9tMyqp65QjDsn+DiMxfhZe9GzEnRCjSOYY1QZ0SZqGU/p+HO2
EbzMb8FOoK5uWoB0WaKa/E9lBVlqObvA4czdesjgbwPyv3Ejfqi4FryJMGB3C3W38fB7bEWABaF6
5AFSxNH9VAN49uigPiC/aVx2/3IZqQAuvmBcIY9j6Hno55dSUKwF5Q0E0vg+oF7otVLOBnSJkB+k
RAsS/06vKQ4MKgN5uWFncnGIQTdSCBijOw6yv/lJh7R62b/B7OEGtYftVq9Vdc+G0g7dxdNjNRi1
svuLxZK52tGEMBscp/ihHcV0oV5164V+YCVosUjHNIAAQ/Wt/zGYpv/IxAU+xXqgYNJ/TA9GkKGD
zpv9Mk7wsVXyjEG2eFxLHCpJdj0X3hTI+BNHMJNm7VRN7m3fomBepeKjPXYjeZz6jqMZ1L/h7+Me
WfvGyCABwTUEIcBYYBFGosgFXDS0cIeo8Y9jIASy1BH0Y/YbveGySBjGIxoSq9pcuVcsIAQSk/DL
JBzZYfahBLG+SlJY9gsiPDlvESEeQmwc1b/aChhFkWSZAyHkVozM5RF6teBIA///WOaQqhfTE5ob
7rJ2hoWn3NBxLnOPi/uqyzC6XD3tCnFb6b4XsEw14LrZcL+UOlL4AuzR7JI9xv4MoD+XgazOI1uf
PSZHEbwA6MCTIHWB1uJVUstSUe3UVneebLXxPGIoArD7mjGYFLvj+Jfcw/sy376iGMdBpPSLns6u
hpHjyc1UJ9U7wAwxIngGQsXB/RGmOB/GpwChEK8i8XgrF3HCYssKjxhL8AcBiXK71uQ/oHyLnABC
vjkSuprAULcxvRm2kkdCTp4r3+6n1t3eGzQMnaLjiSY5SP9yV6a/fz3u6mCu6HRa08DtGIPQ2IGX
6VSUCfUqEB0BXzMh802+R4w8kZ33QT0gX3D0yamIXWL+kP7nYL0nyusMVRl2Z+sn/GxyUHM9kKut
ivqYTs35u0A11rYv4ZQ8Ni86AzXlLhPEhQF3w3msr6T8WBGQ19LsOH3AHwy8GEw1fvbYeqVN9ny1
R9T5ZJeTHAOVccGRE3IOlNdNYWP4nnFBaONQN0OkIEcewmEiIm3tZ9366O5SdOaCccqwBTa90rcX
eoWpNKuApWOTvjOY4H/NRWqvGmMm2aPpTzEP02JSM1HflU4YIXcJfjjNLFAvGddo7D1QX57lqwoO
QtBHhHj4r7oI6cXt22U1FbX52/+BuOjB3R/DzvZ34n5UOcKpAFIkEHoWk0wUr2U0b6TrGdFTL1pK
WpotK1ErKtqIik4a3EupZfkEWxtDVBTzTubkakX/Gt1OCl/MdzT1epxLKfix3q/fsB/V5VvtT473
RG9dypxjaVWXsOHJgGSPgedsSYy4UsB5Bf+QKes/tUTbbQgOrHKhXFfCpYGHk8HvgHu2+CHQkV59
JNDYQTM7RHwkOHAyezO55hfqUZZhaZQO9/3bDkcu+R9qrs+ICUOKrRPVny4S/mzLLYsZvtPYtJhC
5GKWYbszjJOma+N7h7v9rv/Q6W8+yHo3P46/jvPcDNQhjbfaosqo5mk85f3fK45kiyEYlXWVT8by
mTm9v2rJahNcToEgkH/9rPaFW3c+2lJrxIGeX0Brrtf2ynDVAroptT0dZJCGhpuz+ovDe/kT3UXv
R9w7NlLUD9nmKWM2WWSTDg0n7HOYcAplVk/Zq8Uc00zBjENJkWLfwu7ABpBTzSxKphPluhwpsk07
E6xryEdBrHQeBQBu12OdtYS0ABEIiY3VjVMPolGUQOy0dldTrxBZ4pk8F9xlDRmEyvBLMlDylDXB
UgsrnYIzsJ7++rAQo38qXnEV6dmoVVVxKToXxDFmxSXpp6PHjfVwO64G40MspLFe8WYj8B9uG9Lq
uqU9aZyLV+wGVtyOnjnEF55ZTRtUzS9Hy5MtKXCDbNNWXL5hA2jzPG68HnMrcFwdAHRAbe2+Fvtn
bhCF+uAQERzoYLKCGynEJcW05isL0cMeQmdGCH/sKraaL1eycOzxwOcaDHpMxZzRtzrMms2n6skb
PHSTFy+GpHkhS13HrGaQ2YlQmhRDGnjjRtAyovkOrjLLEuSX0px2+aVjkWJfIHRDaDR7oSiMO6AN
KJRbrjgFi4bOsbNmCH5YLwonjAB1dSYageZAZhojqJ54kgbJiBV+SFFOZd+CX7gCoeKaxB+zhC3z
Lw3qkJkwdggyedJnAP2UJfNWe/94f7fYxNpOSI1erbrX+6GaGMScFKS++PBYNqJ2K4GxnIgnzCKq
aKYVWEfMuiJo0fOxdMpahMFIE0UxXfSf3lynDhOs6UBqZFgU0tJDya6AYKOvW1bq0lLw5jNlhDtq
qO2JU05acX6nkTllYXhMWvvwy6Z39fDB3lfywWJvdBgof47nDP35dvGpYakkxOv3LghQzmHRWqhv
cRb83nRsjof7JJe9DbZ6frWZXj3oXnVbkgKrZ190hEscQu0moTQM6yeW5/U/kr228Go6jdNzXAaP
gehFYaWm2+4bN0GG6/ZTNBX8S/CySuByObgaV+/QEayU4e4u9sJZSwytHEzF/kfxVSXrZf1BKTBg
pKIDQCPSlHzkx4r2r6YttXFltghwLN/2Y5rRVLt3nMh0ozbmBvM/XSyQv427DQOPF7XbVw/vibgG
hgwDeV9frXdji6sjS7qbWDAar3O5/EdZJBghMT4gfl0xm3JyOLgwPwBuI153xSgOU0EBGHEMglrU
7ITafhwtRnZCSZGVqA3ZhwUnGQuOUIJYTL+7qiVpDu/kage62PXybZRS+VGKdspSxRJs36hx52n8
zh4zlOSJOjwpMtd6ePW0uOEfB1eTz4iqc8RADJehV3zC/zVmm6rfXj5io8J2AyErIguUXH6umxl9
xhe/Hcrp1YyT/NhotmLv9JmfMNTNb9xo0sZhCKNa80Ib0/txqxpsdh8SSWktrfGGrg+U1VWVOso8
Zq9IJaD0JjkIUVtT8GJT05rbrK9WThSf7z0aof1HEeHUGqCwZBaJcrdYnXAWgXzmRLnvjFrneSSE
LR9WiWASM8z6Aa85bE7Af4GCEIzEyKm1h4SCgBMQDzIe1wrI3nvBVOJN7kEgaXHQiaWYPxGFkJB8
a06IBtzkt8iKpdrRn3D4O2tu22x1aLOOs8Ms5uD8ipTJfrDfTvbPVaxJhGHhoTQHOOVaE5b9FTPa
jDU0V8GNaGksGAFmTdcX3aV2hOm/Vu813IoIN93f5eEL0uBynZWj0eKVObqeTLWlp/8WHpvT3CrI
lVx57avVQWMJg7vrp7TmjkT42X/Xb6U5imJ8QMzCOiwMBCF9cth/wqPUeWQkgAHFRJrrLwOaHqJS
sVC0wXj/SZHF5ZZjK7q9i8Zu+btZBiwIHCQc+ICk68R+zL3hy9UA7IBnLJKDyzjVkRnAU5+G1MFw
9zzpfsCAwC07KMiJFa80zETXjWu2/7pVhisg5hYQhYQ7cnJ84jxscYAZhGq5eG8mGFrv3I5i+qWe
tk70xzbVV7mTdugLdFuAfhhxWwB0c4DqpBOpoa7JbNqLxEmNoNx8trmUhRMLPAAZ7cCcu78rrVfH
f1p3flm2v4JbU7BVP6V4Ky7OPrWIkLxTcWAjyw+b3fOFVZ3ucrCpuOEpFlYh/rzL8H9oC8kmdl1t
pBehOVKW6G6XFKcDrT5A8LT9nwg8CIPJLyyoQ3PEKeBWFidm19/sSn0vtMIqA7KsbvvDtNPaTEIl
QIDiUztuJISBMIYkd8G0TgYWuQ8Wxq6uI9YUQ7iQxvDBioY0v7R2F61oh6Eh/yC9P+UX50K8cPvh
lza+9lq6ySSuvq21YPNquT707tad8y0jourRvpkJpFlDgB7m8E5GN1mwCAbEludYm+FngNKhZtzk
AebndpvRH0T4Hv63ctYFxS8vUO9l0x4/wmK6nYfBLQMFwVfWu7bfYCt9wd5fW2b/8vR0lgzbTHKY
9xwS/1pjptFblHRE42nVJho+hV4ccxYgfnEduhJA/k0mggeJAx30stwmq8xwXgaDi/vt6ORoCRsK
w/oojUQxVngBkTpPthZjAYIQFukriF0yzRcjZkQ0HHM6GgD5JYExgBdNOy+yGUKKQQhGgOHPIsEu
HtN0nHml4OXg4Wqyvlk1GPpojN51N9u1Ro3KfipX1gaNylIOOKGMrbpFcRWpk4NrRi3tDRgSJWDO
2JkyunpY9EY6Gqmk+r8ftyPV6cmXWkzY5jwVzplrDQbtFjcBnbUj6+l3lESSKw1x59g9Yw8Gqa2I
UUCLRsyZWjYtZrWOmD25o6RkMUFeNOfBz2H269Nf8t5iGgZEHhyCUNqRWfv1ISYX6tSGttAZvpnO
sB9Es9gidA6lvw0BFWKYDsqaniAQM9pmG6AfE7V1dgNWULXiiGXc56Ea6fPtHofWM1O7o6fDh+6+
ryt4aJAyTf2LQoGga/oze8waZiUJAkNmECBUlQnafpNyRSfX2ofe6aqUQl3ykUTUq6at6WEISJOS
ZqMAra2khm4rgI9PF52JZilIZ5YCXUBNq2+j99f8ibznBRD8IVV6jAVbRFK8plFmTtEunWJPhGDV
EKfYbg3baA/cbhhKMfLhbLnP5CbDPIRjIGZdjYFWj3/CxrODms3FQcWO62Zbm9NerDRojJaHzrKz
/zBaLl6528MFt3H2kHUiL3E3H0MZzEzriBmJueb/41IkWFFXDZtPoEJt6s6MOgwuHlvaqCWdyAst
4Q9aAuVJ9D4v6weMgcwYpAJBwrqhIRB5/RlgRgDTatfUimcHLJknGPA/RutgCSQ3vf8J1VGSl+32
EM3hzNFmCzf2xfnYHJy3uu/OlvncgTiNr7Sk8IHXWouAtJkFQubSfIM7oD6ojGF1YNFzaJGtlf6I
6dbCBKmZe5dlajDNUtQaW2dqrV5pIpjAE04yzwzd1hl62s/Q6gSrSkhalFeUqSjeiSxYl2Oy1/rL
X0xAC+b3HkfBwoYmA4p0ZH31W6ylMJ0ouK5iiQxuigNFzljNCc2qrywL+KIu+kc+MffRVR1WH/Fu
h6iQlrYRpRKmAhIKYlHlO4kKj5kaQY84hTmhHsipq2WEyllyQRwsrPQQ1Lm2ZQ8b4fsVZPQ5RdHt
KllBfm+uXiG2ZDK0xbCBqJsO5AcDogUTaGsUqUfOlq+E+FsJoqGw3Ct3LfgNpIC0Rq9bkzd+m9Lz
kJSVJC3PsOjmvjUxNwQFQv8zPDgCQLL9Z4H5H+sCJ7dkn8aEC8UPgCsCRY/uEvUlCxUEqcM5y5GI
Q0m+21AEwAWJJaM6djhIwdflttNf2dr8MmvufjYE1X05bs/tg0ymsLQaT57z8k99k8G6tev254vd
h9R8Rk/XFOSbjdgs162ACSVD8BVSEjKdknQTtfOCJQDHEpCHFMPyrxZXI+RqgH2fSV3ydaR7UUkZ
jNy8FoRExL+YAuH0khF7NMI6CQzFK0qA+JN2+BL+KqmFn2ip1OfdaKDLJ0HJaQhCKO4QXJZaaA2g
tvPDQgcPSIXcWjLF+OAs0KfUhDD4T3jae7q610BHcJpfsxnontoaz5u//km37cWRxzikw0GrW7V7
rS5rns83+g9ojbfL1e7pg5UkXxkpPrY+wnYY7sYXDjt02Qx0uHSTC/sc4JuYy74kDBTcBebeczar
o9Ht6INYHB7SmkuKbcXObOrxojgT3y0uONSuQ6LmGIiD9VAb8MWG2lwl5DcHgKJ52JrjTRTFx6HR
A/+Jc9p8uZitzT5K9vIxhtHhvPuzGeDD9qkzuXvYb/K436R90Rrq6E41pJyubnuiSF7+DfGlT+H4
FwoLyed68S8tLCkFpqlKdMdBLUVtTZNbCqDDgjUfViPpzZijJS5Y1YSqED0uyYHauVlzW0KClcZ6
ANVBTHt7PAViAmGOGUIGI3MO1YYzpQPpGTog3QXxx5MOp+N68ApKwTSCkR+z53sDe8Nq2Gxqr+uw
N2ydndU1GE6Gj4vV9jGOHbF1K1IP4s0hMKQEqG4cJLugNmeyXXQh6jpgTTi0r1tqx2GK5V9kfun5
hAtkJpwsuUhLK6B+CdAUvECQIU3rv/ktwTQ/OWvUemBSC6IH6UL7RHpvyZeK1LzOHxO8/Z2NVSyD
YNa42/YBwedDqbPdU9WZt1YxYw/FPZYKYroj2yDNXRwyYkpbMcBNZwhvgQCir4iFIGcduABrlvvS
pPCwA/oEYq2CT4TRdJ8GfsS0h+XbsXbnwRl7qSDWIbMOptlUSWdiV81wt76Y7Oev1Qrl3oRyhU4B
tXunO47r4MhCAtAeqnJ99t8x68TxJDpWnz/VEHlBTV7ppkVtpMJv/ZcR+LxuXzR1QSZogXAdHBgj
kZ5crTvCfgPQokRe92Wcx2/mL+s954lb8a3vZAZBxxXlHkDee+hf9A5Ckob7bCEidQuMnCVXx6Jn
+yspC0PcWE6xACe9HKIeU7YnkmAMAR8fjkcoJftI5OI5OX4uTZuBLCf/pOHkIpsX/aYTOe6dWY7t
87rRfx7316creyxxSDPiypW5kmULcR0WG2KBtmRrb04anMx2JZuYiLuJ1e4djHxcreuy/Ua9C/Hm
ibR6TFg0EG4jJOE8aINkyGZUtqQikzpJ12VRQkGoVSowSiJKeTxJeUBWlR4Vlnz5jGJT3KbaXqsV
01oJdNWt7jznNwJbHIZzW9o8vwSoPTeo92TeSDeiIVyyY7HgBcEKxxqGkyaJitZj+8AMRva1/Yej
CI8zuZZAV9RRP1wyWIriGyxAOgqp2CvIJKG2qNOkPV722jdIPS/Su8Lb23A/5B9G+QS/3AYrvTBy
eYkK6Q68iyOHvoR7ksxyav9qVVnjEVIDas/Joyato0BoCa8K4qiloQ7hIVELlTvpjJywJnCkbRYy
fXbTsvfOn81uzDz6wTSnbHtZsickjGExiSDFJBYk1ifnUTS9K7eN5THZyDCZRvxkxarTNPEse97t
XW++3uVuh+VTH9n/WDUZ3IsTUKlisucvDzvMJh17Ph11cbffyOLXzDk1q7/eFbJZtaPUu92xAhGD
ShGp1fYRU1jR4jWBYyNlcmfbm83z5Gaz7bGu40wf68TTCXOmil4ZBDzWIw4j433FsOsGUboxGk4g
WFONw6zB/fXs/bT3MQ2MBXPFzeyn+7X1l0MAR4vrHgn+eFEnN2ZOUcXSCu+jC0ljAZmAkKbXu9C6
KNahiwQRaEJAgNDF0Aj6BGI/EmRXPV2yFASNMjx8eXg3ahwNQKh76LY8yOiTq3GKYsvAaPFKkzOE
tpIZXVXrF0vy+ALI6SDBFOO0XD6GUiit3gpSK5pM1xZYgmu+bk+uwXglA337/WWrl+bt1CBGwAyI
NtGOUzSIYSnIiIvzBKDHDE0B0m3tbAHzoILTKFsHLHfYx0k+PtLfqWe21404pNtGjrf6BQVJ11al
x2JFhawsdYNP5KJWIEDj5TlS8qCHmGXa2sVXWbEIjw+nZtTFUBZ2++t/nrhrzDMwYx2kghWjbrbH
P3Y5v7MGl5a636rYOd6klxs9tNrM5GC7vj80l6u114jWZpJtJ/PwkE2mFcg6BCwImgRu42erqQso
ZFmyy7jY3S5ibTXakvteyWP83v59RK9uIIpeQFpTusjF3f3V3Z91sYCyiwHELoMOic9BZ2hbAk0K
pOWMBFPaNP4xdVvfWe+pseNOc8hRnoMuIwan40ar3Xa2mTWrVT5sq7RHENRueGnkIS44kJYdBGqC
EJV3ot3HMkrN/Qf9pDEEbA3GygYciCk0BFGuGAG1+haYulCh0yRiJckmksY4PstuN38usxEq8l2I
XUT8jOBEG5vxO1E6VCvNWlrgPeKTplOyZlrVJPN7jSuAjBtvqnBKxaCaz2LukFLYBPJjNsUxJafL
KThSiMMTWH/UZLFFHD9cU4LJ88Ok122s11rBktaYwR/zCsEGt/wbhycEZQhGAR0SryC9mxCQelDj
kBt/SE90yqWrYPXg5lPjPIh66ZAUHE6BWwuMGJox4IVDxyFXuIDJTfpgZTAU9bM7loZV2brSoosX
5gYyg/yU2N9blt7RopWKGwe402143jmYPPWW491o/pROzvJ0SqG39cH0BprYVgzjxdLY3siRyRw4
LgxIvlc4LGbCGfk1xibCs43u2PsUT2KgR97Kuk//KQ+SRqcvgIn/YnneSz4cOYBS8PfkrvsGMbaG
JKUQ/c+aKZrtRuOzlCDPt4PYybYTDL1+zpQYyzlXgX7F4uBmr9/jtKbhqaHaTrvPjflht8wL092v
hAEE9YGKsfrzfvMKdhDcIRl1Zx/NEqBUIA9iTze7P9NpWnAK0sKHgjiqEydJRS3KvE3v/mbSZO2v
3OLFyIvCWX4ZW2/IZ6MGVAuBgWODHQ0FEQ0EaU10XUNst0oKupE3nsMO+NB86t2iGqTjPzw3f3+Y
db4SoUlmjM4eCQzCQk2m/dvCJ/MMFtgm1eGJ4gwmOrKpKJabm3/S3W69ZN6w2R1gwrosnmyzl+Zs
2OiwfBhu2FUwl0bBhTTeE203KWYikL8MYZ6ZRRSWGQdJGhWdBEfhTt0fzlNwVqk8ig2rxMWaI2yT
RgprYQPGSE5eRUxKPmPr8+6J2yyP0/pWI1gWumZr5jRgiRoRB28Y6OGXBMwcWdLMkr1C/njqXc0+
iIn3v1xO+zoi2BHYBwIsfARhwDNYlg3fP9E0po1enBoAtzpcNTpoM6babcdhKrXWpvGwGrX3D/vH
88N6YEbp+qNutnlm1fmgB4yCaaiaqo8ZP26R8PfYcIMjbwgeuyTcOQcSeBRIyYZmP7Ag8L6ISEn0
O4uUWFaa2iRBGgE50XP0Znivpd0IlXEdgJBUL/JwVNRNg1LUg0yM/DP+X+Q07n9YuzPPAzzGXzV/
1AkqLS9XA+mvb551HC81Ka0CiGbQ8I2oKxFaDOSgBFPsDBI1DXkzOASkUCQGYjtYr/kiAhkIqion
vf5NLflKf5LwzFUQagWEt2hOW4SAygSRLXt+4Imy+Vws/5WqnkeZYD3f48U4INLH6MGjWnIycrDd
xFDKVtLQqbUjL+qp09s/kE+amjqo5CEG5JiFty6ICKKXPXRiCgzIuvdXXHSUNfQ/vT23qHqjRyn0
Xl5GWRHP71WGz6n4GCXAEjiHETfGGkxAtYlgF2wrgKSoFlpecPhCvHir9EDzudTxZZ6ydFEszo8B
Akgfq2DCXBKB1zAGpARH4YZTQJwHhRIL68vSbdPTPtYix87uYvJVio4hGlEEjOWXAOK3mNXNL7HR
iyRk1OOE4YchacfzvFyIn/fD4EYMS9XLuOGEpVXrpBlupTVQBY1QX59AakkCVl95NV/AKqgs8Eao
g04z7kqjCTYv26p7ffx814n9BXFqqB5D2QJaT4A6Hjk+LDZlWxedL3ByzP87/8SPa2FINJ7Jk8Sl
zEglT591nqvf6xU7s3uuGdDODN8NwU3zh+rq4TdQzIM1zZC8JAKhqTP6IaLWUucXBfvqx1BHS8Ma
Y2ATUGcUOFkP3euZ7pmWOfEoZo068TEUA/EFGSBmrtnmzxIVoqcv2ccwZ6mbawhUZV606a6tYDMm
j8gRbQoVOC4HCacUvyfZuWgrHfVYhSgOTz5TMQ3M2nF1JyKzmCz8689Stgj+lpO7C/QBOZSam9Qm
mBtAnQhNqgO0JmsiWRaUJBK8SHMalse0ZZ8IZfFI3uuiynn5SG6gqJnLS+QOoh8JwrPU0nSnDpTm
Kpb6KMqeE/JB2u/AFg6sZ/8xusxQv+pWGkLG7gGLz0TUBhzbZ+ts6DzKxmgKP7wAvkEGghG1a802
DWiUdlayo3o8ypextfWNUcq8JIXvhy6JNKZOQL762GMhE85UgZZcQxIP91P5TcSnrUu0EJxgOSgU
PjIqXY9psp5YUguzqG7h5iOhcIEgBD6rrnWyWYwyfRH1g9tmEVEQU8xl8GiIvIsAyrFlBSgv7a45
nC12niN26uBY+niOYPtZp3piB2823UvTaxfIrbL/ShnySEDihIcBmF/qqVWEK4TF5mrRV5dUTWw0
howFgNPmeXAGpN2bXPzBb60jiudLAo3haHz/jgjNYDXu35rrvI7yC+PN/m3n6mnefqsP2ssX4u+Q
BXluPCZi5iEmV7cuQSougsra/bp6vN5PUqVJyWv+aI3n82itY52dm2agg2vpjpcdd3A57kQIHtfl
i/TleWR1vedi9fibP0AYfaXrV90NtU54sbpt7t6AeD0MPoGcA3sz3ui/vLtcPMdURKaePQhiph7Q
taRsv2Hdekrjin4vdXRHIy31q/cPVXmfzVJKA+E5w26XGyjh0N1FXH7g8ikMxEXS/TSOCpGi/V/h
qRQ5MOeIghimiR4ivMOhO9x+mHaeubK7yfKhzw/jLY3a6HK6xkaEAEZ/bbd6mEdaEU0JwI4zkv7S
9mXYL40Kf3JaWW7zgC0MLw4lD6E4aFHRMgSKFILVzf+SwYF/QXgnUPOW3cXilVQ2EmKxtZZM5uHB
YlowInUcs2KDYvvitlZ+CGfb8UKbFNeiQFfQMO5O5h8shVV8cbjsDpIbjqJTSzKKBh5SiglltBqS
FKqAQAiPYkvIYsWpJroQQOLATbfxdjx+a8cT3thPRb68nsBagDyBAB0sCHWY3oP5juFcET90TiKQ
PXVwD+EyryaF0MvyQSPT6fz9/rKzuiER6dIBb3VNNk4BICo4tw4q3lvptO1bL/BOCEpZzyqZJgoj
QsDNjmYNWIRJxTIOPctLg8MCUYrNM6SHvlAfKQBJI0i1FVvd2Z0ExtJi5Ptn3x2tlWo+jDuq6pwR
ucyZ+54WrUMyNhWwtcAfly4T4yOIA+HMrjV6R0Z9sdceS1I5F5dKVquLZk+IpYg/+By+xc0L0AhE
MOJ2BtO6+eY1CdaqUj9WbGY7Wthqnq5TD83/Uxf/73rxZ26RQKDR7j4OX7MSGarxwSHAoq+fNclL
Xc0kXh588pCaFTt4Bf3EtHAKdD6q43p1iET0ofRvo0qVUXlBJ6AP/IKG3S6XaYb0D4b7y+H+N4nj
Zty82HR+k2Jgk7ed16b3mtMheXbRvlnEsSw8127dPFzW7/MIWxXtEl9gwq5u95s/rZupv7KaPl7c
TxuyItQQqKp9flhu/3x4TnNP5CeR4O+HnLvnqagCp+CgEZOuzkR0nmi4V7FaU9MX2CIbH9xxG6Kn
3et9Y/6mdPcRbBsXIPYFCJ/8FhDeZQiSBDz4A5easze78esiJVTX3yMe51ECV6+UQCGuNnnSAhY/
72/lQ/XdyXRz60H2A0hlUM5asN7G/auUTCUNTRCtmDFWIC8jB7A7unNHDDLI9PoIqNrW3/LZRqgx
D5Z6d9ffKHPJlTFv+aU86h/HyK44EjV8Oe1mEFZfklA/Mnbfut6KPiEi/JpaQMtsIPRrswCTA1xB
4xymQ50a/jMRJBu/dN295LV2OAXLEuJYp8X4Ao+RP0tgZk6nBhFIAmpI4hslI9qpZGYUds+MnNjc
5JXXxZbqTmkeJe4k+yHgIBwOxRFR+SrRWn3YeN56GMUKuPrKSou6yBJCkL46O5r+Xtet7mLydhS1
fNF6Nn+f1rv6o/nHlS91BuFTC+w3Xj9e7LsP73CF0jF3Jh5P1mnDFxGl2QMhgNDsAWOxeNBOt0Tx
EH8aOqOJQd7MSL6BGvtLjtRxJXkzRdkh5MHd6NVuLEKRSGlG3Nq6CvY60xXM+GMoOH8DcT+yV+JY
g95S45dG4zeiDu7pFBg9HVsKBiDIktySUJE8gElaXe3AFWJLL4i1LkZhqIU9IMFaZ3s1oiOfv+cl
MU/WLEhZaMXJbuJE/wHS5n7Eet67NbWcZd3YyGtw5uXzTV+tJgkEspEHpDCHqPnjRSVETVfDDrsO
qZ29Y/7jeR42Ykb44QLLwzrQSRPJENA0OHzRafaJJ6SaLBQF7yREZwssdRM7pTIvANSfK9xbnqEw
D2osNoe/iewP1w11OpqdyfWB/uCoM/lIccgAz8kVT3MKuRJHbuQqSArcha7NKiAODhqTyBd4xwqd
VFBMSlAYuVykyohWxpJE1CNKQFoYIDJDC1OHWFW3OVoc6YbGsJhbJOl+9pZ1TjbDZSjk8+kcI6/0
y0D8MsqRe81GG16o5Xypkv7WWg+fIr+YoEk8WWiDr6XDFilsRVvPT+0WMK8UpHhqTvAnAHGvSCwV
t29I9d3iMwI1X+5iKictbxyMGXUIsvtN6X3xIWl9q/sHaTjIdPN7/SLD8morHZCQRwrWey6u1O1B
hO5znCPFU87pqqKtboe37cnNfh+dCZdxBncMBtFkelEE8nbATUPIIKsFYl5dPf4LkYt5Y/2ypUx/
5nWT4Nv72TG/p5AZFeJWvWh5bAQK5EXTMY1O1tbGKySdmLQh771cz3efkoKwAcGP8ieIFiyVbNRB
FS41ja6rTYL12YbBtgF4d7E5SPcIpUxw7Xx40nBE6qqE+XEx1KsgxbiQ6PrWoYvN66pGD/crNbxO
BbrO/iaNX1FpLfk6GpGjOY/viXt1EFAiVr6ighMOK+UPxEZinJG00LW2xY2Xun68GsTQ1sO4yUI2
vtDOiFd5pNaVCI/x0fwNUsYREjW5Imj48OqtHq9uF7f8ys5+lTxG37nx5/366tddO45Pjik4+ZO5
XwYyHN5s52kEQLQPRxnS5y4A3gJpRN0riRzEXFM/QBNrxF9QvsOtb9wckLcFrzcUxD2iMTWTfCd8
Iz5PgVXzfIAZHIfkLDpM24cA81V8vSmRPn2VtpPxV1YKKJokCoOOWDrEWjweWsdleuFeECNIkHPz
xIv9dFasFyvxJQNhgy3sCBHCkNWMPy0jQMlLmhkBxXAmofEYFu0/CElmv1rAEJd0/SmpKjaUyUiB
Kjev1Z5/mv+XOP8REEJDUsK9OBlMzz4FJfN49lZqqAoJS0kaSKnwfHc7l5EmITstoNj/eFZaKj5G
029/ymw0k6CniQxinoAcF70wKfSaYqhTsmCxbjLWPKp0pC+1GuH2JX1xEw7hNf9jLmT6p1KyE0QB
plb6tlrDSfVcMWoLrq596BeJ1NDCZ9w1p4ogyWTEt4O76qppXu8ZBoK3Obs8hWn78qGpQ+PqX6ie
oqYki+jVi0+rsPja/Ih/YQqv4klqSn6edXVcESDHFJBeKqWndHYfGXXRFNFUjgUrr3XMJFbxqhfB
r7E0xEyaE9TOe8IuBvOjOpK+7a+zV63ee8ufEl50g1PVQ7yKYJEIbtPpRvj/toPd7rGxf3j8gDWx
QRESc88CiBlQK4zptXiYkXi+Qbc01TS3pd2lgU396NyR7O3+nDfWMnYYR45fj2ZcjnUYRnUz+YsI
kBDDC5oH5qsQeiB15U3gPEPtCyQRvA6JUg8gwe4AULTMembp9GRlnhQzWfinEAdEcxCSP9ZBHPnL
0pZfntvaat78YiE4nnREPS0Li3fjx1vKDFEIiw7FMNSQMsZT6Hym2O6CWSpdWzffXbWe47z13I20
eqMP1m2rRx1SN/5F0ggWOUu0XOofr8N8eY3V2cqYs13Wje5+2xk2Fqu8bci+bfETz2ZlzHugwl1c
vwPX9cUxEASDjUMU40RBiDrFiPd3glsADdMGaSK+u/G+uhzgfEefEmIYgR42I7RPpg0ODgh2SwqZ
1dWaadEAWi7gGgihII4idIjEj8naenn8lNaHcVXEsDPoDPudFyfrVLNJr3m/XKbd67xk/feiSqcB
S+DTigZLtNYfkIXExQXj49YDyz4Zwhv2UCh0BzED7KV76utsHAoHI4RTgy4RJJf5wkx4UtKF5MEa
sW58dXe1WdyA2m1Mcx5MjYR3gZCSBYtp816QWA7iNLIYQXCNEwU3LAi8IsVinfQwKV1WNXROHAwT
aly8c7Oam55oQuGe7ChWIJZJvOQwGUj02NlP+Hx+ghKXcA04qKTN9ajtqtludbTduraybL5qPOlQ
7enbtE7kZHJVXP93U8uTbLUMs+/A1jMMmP80UqwaCBplOwdriSZtg7EM9PPf/N19I4bhPOjokTiY
yaidlQzOWsPCIFOI9LD/sd27et5rL089SCLyoB4PKSeNE9hRPNjOk0c20yi/XlOOZ4/ZU/umQArT
vznY92ZIixT+lVT4ENpwc/C+Ea40bBRjRuBWdLnd0eISJcgBQLWRE8SgKLtl4wwSjcOkrf3E2HQQ
Nvt4SaSFC2jkZX87GinLXIG+31EPWeLcBt/t5XvCbaCzgoPQtpEVhDUQFsKfW5q4gre2jDgksNOL
Izw7nOL1YkN/NZ/cd1qrB500xeAXkMD7LViOGretKaIGQkDIECdJWF6Ho3keyRnhcFE9vrHsuAlP
cwRICDzmOUuOhCev+4bHhf0FIRG7QRQosWBkFimwLNigGBbjgW1w0GH9yABWvxgQokUqbEA0hgjp
LRJ1ZzyYa/4eWPhsZpBTIXsIZhVMCmMCBUF/bCXOj5ISizhAihurO4N+j+WnZ2cuTOaHbavzUJ0a
Cd4L7c2ZOlLHzR/DPD6S9TlS9+5Fwg8zA2je1GGwRLODIn0Ow39N7pKWWm+TqTdTxJ3lRyCEB5oD
bnoLH0Kf+Ad9BMo3gaxE3PoWCKHFgSB3YYB0wo1xaAyHIP9cM2IB/ZlmdFo0wzTCnNfZivvEa7Z5
u+7sZttFd/pW/p5dmgKhshmv9V68m9C4Y01dOesLxuD8bJ4v2vea2ssnkdT1yTglFcUyDmcys8Sk
ski3vbnafDKHgDu2BcOTOqOOOEfiwimzrGiR9YdZDhtUpqHFi6+a27O1P7PH6FTzeffpuHoUThJ4
yIiVyuz1iIDNLrCwFc9K6yIuF2095CcsB5YJoJifR7cW70fDX452WkLg/qch57giI3DeOvg3LXaJ
gIQGHgEMOkwbPztYqHV2wlhoo06Z6XeqqtUfxBk0dbHoLyeLxqoxfZtWnaUeSHLIivoVzXSKlTCz
lrSMnrTPtpXWxSM3c9sKA1MIt8v8BCalVJ/MupjW6hddjGE7s87cE0sS405H7GDG4cvjvxjZhCfk
hX/ApJxl7BPy8zcw2cZTP0vMYVX1C86Qbp2BYuA/NpKt8xMMgi+dHj7UkJNpODvxrCtyWK44i3z/
PH2bBvzQ1bRYzByC5nWbWfiD9oGbP+aLYeiY2GTk5CxdeFMP4opZEl4T0Wjo+o833E1AQ0je3TMT
ZDFiV/JmtqbJdTOSclIjV5iZj1UUA1lgFt1AcAeUyYwUHMWyaxgmngX/QIKlGWicixUmd3KEPFqj
Ma7OPI4YsAcNT610cokJHKoCK89Mb2iZpghs+37Cy5b2Lp2Z3m41aFYdTrPhlOrOGS/nw8fx8P85
O9fmtI7l638iqrhsYPNW8iX2ceQkf+fkOG+oOJUgQAIJBEh8+ue3es0Mmy2V5Xpc41bP7NkXZnX3
9Nxn9eLmk7bALMA14cteMBcJABgJBnW3Ol72H8anFVBATMBDkdINvnSPzFz7eDhqYicpCdmADIhI
9EA2UBAtwMKU2u9x8GHzH2JARdOoXfUBBSjRqGHmejq4LA/GGTQowECLQcRVtVmMifCgxfWoINsA
nmpLEARjcHFVKdjgT8M+QHfe2iEKkARroekryPWFTBu5ic4Z705Ymjyp28elHK4fHlbr9Tw3aMre
HkBDcFUHpdwJQMdXIUN8+mnAiXjSYcbIdhudh40yc1PpTiDFDyiMoSTRTHJCsaeoH0lQ8DPNoHKi
YBhUcEy6Z1Pa6uCKTn/LATqehcBMvX56011+syRANQnB6IOb6s/1Rf2klHq3eItHBMaGGVoqy9lh
qMEC4pvBJHULnjClzqNwml6QfSFBmaf9GtPXberkhbpuOOyxylCbfvWHcc5Do64bjx6Gk7vtBM8T
u0FZIzMgAeNQmqAFUJjoAAQILFT/Y7lAgvUvzXDyJJ+gUrhsT20sgWP99DG29edKbkzmis5glTLX
YAZJbl7SuhWcxRh/JdmzykhDH+GhVIxS24cv5HUlCQ9Kgi40FahOCsosBNqVeeDejUrUlDUuanjG
TCljDgVXU+EfnU+OzhgU4hqpIG31NmOKKYZJm6omrQ7dBlMrdmHAGt4yANOUgaLaZ2MNCa3z6T7Z
fHLR5tN21Poo0ZI3pcdHK7Q8WGJgafT3cMGZYMpEffGU6w8sep20dp9THc+2B9Ty7Dk9Yvl3q7tk
fFxXT6tqu/yklmpesmWJbM7e4mcgeKYIHgy0BFuIU/9jET4YWwjJTyMgKwhYqZZt9M/HWhr2HZi/
u9bY6Lt6NrVNtwwYfFfN5tv4H74IgYZpPyGQXOAfsez99t5yUfaTXo/137HFYrujYFPd9AbzyWAR
fi9LXOxVNS0CZY48NUu+qf4UuxYJGAzytYCJAVLn58kwwPr08XYpE0Jgog03lF5Md2GeJpoCXdOM
EJVJwHbaLICmzYJMANV20BjJSBs0hoccJL6DVy2PzEgLqbHdstRoQIJUkm4mHza3l+adA6pTS3ix
Oztsy6CayKvPCSPH67usvnj+waTEtZ9iul5MaOadeogneIetTNN088P8VP20MI5+BHyRVSQRJ40M
NnYSXeZ1PvMii806LPa/2vJZTKvJN63RjpI5NRrIbkuGrBNck3EDDDILg0RrMpBacsTOW/pc08Sd
tGA7rJxFvLHUm5usGoUqxWONJCHxUKuBo0klwlraKFkrkp2M3gNEFc+Cq2byQA9ZlKvRxUau5t2+
ifuQSw6e4PgJNSspgPWcoa/Nz/Pr91qEzo83pZnUPdSKpNQ1Qn+Zeg750FPdrsFWNgrLcxl+WtWf
ijLDeKeTH9Hm9ibz9Zh9HPinDXLZGrcehrY3avbVbNqZXT/U91ftVuxst9Pq3uJqwaQ1XYcDS9vQ
iA57neJN6xhp9pyfdQ6yrqi1NZtLKcp05mo8kZ53Z524JRxwhHrcv3i8fYdc330Z0DFQfIHR5eEf
x2yHkedihyXk2fkqWnzmeTdauRZQqOYvgJROJzsMmK9Jd2ARb9BR2uET+zsKRwMG7XamF9GWWrB5
0v8qfIH6G8l6CH+cE7TRDQs8VO2qFx1ySxeoSypDDCVdX1mVV8TxFRe81XhK0A45eWtQcXYJO9G3
xhRW193ZcVpvruh1AkmowMnrsXktUdnfJ+Z0xwCCjXExybK2zKT+iwRDuv5rrfn1jsCYt0Fk/Igo
PFilsaTsy5HigEESjEFtq8xz1agme5wNMz6V0tPqiLufGdELbGXVtEtkQRcojSYUZBw1U+1XCSnX
rrPbWMlzGrNFv4oNAR4bkNVNnMiazYg1E+pA0Xm5HFHKE/oKdK3hIENXDfG2K9pP1XDU2hZitRtx
3PPu8fbK9Wu9Z8pC3rhae+NhAUHFSRUbmwPvgNMobyYauedKARdTxTVSrMpmtveXy5WmFVpHoaqy
snOkE2pckQnimOeOFoLsbMRRMM3Zytub5VsqIkAs+BpK7fMG0qOHN/Pf3ZkIjkVZXSkJ+ghEYea/
k/s0p8Bdk2f9V1RYUuTUpuaBa1xAVlvp0TEckHITSfk8xLj+3I2mF4moLAHG6mtLDX98O+noOGex
VFVNcTJf5Eo7hFrxERqyE8zIZyfSvMbj8d+qIf0mdpd5g8z+sx4zy9xx++f+oM1KHJAqGFOY076f
YEuqKUzq5+Qk7e1/1t3Dr+ObV4/xi4GFU2M+iSPH/Q5qtnuuvYvJWSUxr0YPveM6KontZn6nNmD9
OPrAV0i8OofqotvpfYS3wMFE/bFnbH81+o0o4dCbpPYidyN09d3hHVJnOYRZ/1Xl5nyRP2oBpDBN
/6iHjPeEgydvKFsVmNmfs+xTuW4oNQTCsdXCHAIs1NIWyZDSA76c7t5ZcBCoPBzJVd+n7CHAvIvd
0Z50Ih0JsyWnNkX7QBlwHMa7C2yujp1T2FRa2QintiGNzcPhd83Hn0zU5UqaVloi1FrBOr9Yj57+
bb3Prpqn8PvbTqKddQGRs1wjoZY9CyV0uH030JgXbgiUaU3zW81xcND0bOqpxeP6F1s/m752t5FS
6XKPebshmME27/B9ElnGZ+44jitcKKiYEGFLKjnMHDt18r3qcY+ZMvNXpqKwIdVZ11OS1rpiiKyq
xmwEPzyv9waz2bBzfbO5S/UeEmmzZ6mTaIblgyJapkne2KuWJCLRbTTvYwmYeJtH17i/8DD4+G9x
iriBSKGFic7FqC4HP8dmlZjS2R3d7eHFH+Y4RXmQTbY1bChUDM0VWh/w0fGY+yMt8BqZl8SH2Hne
J6wSKXyWIbMY2deQOB7Bp/F0Pkrrrq6HP23+z20SCXLoUGpIxON0I3qSd2xCcnkIMifK1iHbYWwe
Kcld6tAOMkJjo1Ay0JRiOBZ5lrTngfi6fr/G69os3m6Hq1+0zakfimjroVTp0d8CI5VojBTaTBd5
R7rJ4GBJt0UmmxkkHKnEO1hfbD+VHDAcrFZpQrOzadKqszrutnaabZy6XdAXhNUyDiMBb8h/OHB3
y/nl3eNe/eFFzG8HYxo5x2UamULYk8jH/LyH65SuxR8xA5Xncrso+5nlFJ5GirXn5rLXe6c2Bw39
mCXgt8ltjDl6MBzxRaIybKt0aIiVDK+Ey694JTHZ6Fk1ULOjfLfq90ajYUuxVg/V7fH+abO6suPB
S1AJAu+ELkaLi8lMG/+jU1aUomJE1xumlJz7jJZMFKLuslYhjqeyTpha4JPYhzZYJ9LBX0iSpFX1
P38RlUIliIxnkt4Zftp+nQ4uCBI8T1Rc4MaEAYYiBqRKTnJXPLyjyAmJ0CI9hUc44E29QsQ0BCVL
C5eRAEuQmUI31f6d0Mwd8WYMnQXniAdV8G4eUtnfvVs+xMIOTjt4HeOuMHyG8aSasDP4iPHu9q6i
g83dZLmur++v0hA21lPmDQfGlTjwlh42tQe56GDDp7zZIMI0Jhmo8gYhzA8UUMFYB2eEMWsZPzLI
vIBfbujBE+4n95f/FBxTHzvmBpgIGJGYPyY2XMAmqrYnxtZ4whfm8PB2+6HRO8G1NDkXbXQzvamZ
1k/g0f7dUsAcKCz476td6ywTV2fD7lAntU60zWVrJKUznq3vFvPB41WafmAPCxwAxK1zU5St6BtV
WEXNNVc7XRVOqtHyEIhOfZO25HpHNQ7VAcVtbFzugORyL5Syho8eb2oXTzJ3+dt2FwtOcRNwNUxh
KFKMLfQ0h5+yZf3Rzd/72eXgoAVBNn1QCrGUsflmtwwF8Lrgt4bzUzH3hkM8BsaUR3HQccPHPXbu
ug+jxfr+quzBx5vPOkVs5jyQFbuWgIFlvzAAAG9qNSEDUW9WYB5ICPY4QEC8p8CCgA0fxW+rR2Hf
X47674oeJOZr+mtHNSposmqW8Gz0DfmHukq1ZpxWqDJJDqEnNdFFdIMQ0UYXN+welto0pLg5JD9R
OlDWAriFHFhRPkYMphkAx6bs+4rAlJsXbBPHsGaI2qPB+05dzZdTHLu0ZVX6c9jsLpEJa8Tju9XN
u0N9UI1EqPuxvYRhgrKJ7Cj1djRxMH/W2CACCMxEBxbrRulCVumH7zOf/dTXvmQE9UBR5tYGdSZ3
fh5xtHBaNTyrd78ai+7D4i3cdhkDhOjD8hAJlDi6At1Oc+8SWkOcoofBKZl1voEJ1siUdQWUfjNI
ZeyHhwY1ITGvpuEPIdN7DZn2ZsnV9X67WnbXWXmsKpQ/DApDwZuHUtRQQtIG9yIS4YKpwUAV2N4d
3jqiyf6uNaC2XdYRVRbMs3DtkvQHt6Aa/gfUyGIKZAbRmgOVwxqtNioLeIDb/NFba686YFRamakc
zqktmjRnX/0GbAWvYuRIAZnZHPUbrt7as5Te9A+yfCBDJE2wKKiVfiadLRrYPUdtxV6qFOPrJm9w
PrvimckbtPy5znw3nt5ed/pXXRYsUvZ26IxdUaiYUc5FEKPC4Vy/3WUvvDzaJVpeqftyIz7GTLBs
JETNn/8aRS40/IHucqy9joxYNHfMkqZN/10RhRdHimOycdGOT4wa9ptvHHNoCAWnvEHVT/zRRiG2
goUaRFMD6JoJngC4AMtVKCGGIYj5YiTA8hccoW5W5zU82T6ig3YC7cXnDsSCLUycRMlfkM5Dq9GH
Q4mT+jrMraO6EszDgVYQ9OlLjJm/jZptcfN4eLjvDjdXxtTjpYfDMLVswRucrJCmOqYIZAllnK0o
ZyBolQSk3d+nPpmia4UBHhRN8GU/rjAgBkQynfK+/859vOGKkyQL+dV4mI6fLh/+Vcc7LgYj79Uy
hqeAwZCYCQ/O6Lj2Si06ItK41IojA+VMAtTBPHiA3nP9o3xIpOygr9Vo5xvKGpoR2/92e4M+E/+r
1sHJi8P9eFpXt9urA2vuioNtVYOCAJSyN6+l4sZFSVjGMJqoFXgwjsJoirwKGvoUuZUJatWJw7rM
GpVCgeFkDQOS1DinxU/Zu0IzJERTYDTFuFDwMIBgpTIOZb59Y+YSWSh46MmjoPBJKrbwBEqux0gR
KLmVZCBIeV1HXuxwH6Ef7MU8pouzah97NLmbrcdPN/dXp306KXP0gpfiyK1Z/fqkgz7zfAljEvaN
HGTN085g67+KvCQPBeGxipHXjKlfEdrPLQSPJnj6vbXVT3fGlD02GC76yZeAOuFxT/1zYW9fNA8Y
uwKUFsaZwUUjJQGhoFAJQbas0ktr54u96qGXeWIDeDsvYsJ9aS5MkRYbXstMeiZSxU2WqqziXCKN
0JQpW14u+SGR19cbLy+3Nc2AE20HhjcXg3sth8/HFmuOfzYGLelLAngufcalJYOvmIHqpUZ3Q/qG
rSbeYrKZPs4fdk/P3CcQzy0NrIMxNwVwmLDGSADiZJuspgRIWvuLIbbnSmY1HE72WPUnCVL/6D3R
jYE5UFoK5CQpl+GVj0vhkgcgoOLpv1a1yzNSRyBZ7U5xKU0ZJ8mrc0jyPdxvgxFYJjZW6RTwQLTY
DIFmx7dlLbJNx3ADkSmINe04CmQMpYtYDtRKfky0F6xcvgx1VijZkuYSIXehZOKas75qhV4cZhlV
o17F7OW6N2zXBse73XqxWQ6oqFlRCvR+LYwV3wyogzbUsKfj3omUYElII3VuxoC5Q3ashHyj1wUM
JQg2AV93i/f/wFsoTE8D7FbHP6YdDb8aR2jv+vK4SQNggniidmYJ+L84WmkJNVrnLpWz2cXrT/8m
1PI+ry5rygDm+woXKzbanVzjERu814M+Q1qj+nyEYLMe3g1X823DI3Jp2yprQLzYZxe9C50SNsNO
WC5kUjzwTemmQSoVXJ7ISJlK26Kg1WKMQldZN5hQH4jLOfmuGsqU/kSDEvWAmW2ZLnNpVYF6ojCl
6uDjrJNxs11DIQpjDwdKWZqHIcN4ddm5i27sPDxDOroB/ZEVTBzI8kITfqzzQ6oeKyf67Xp2cdu/
m1aPyzLdBHgpYfaij0Hq7p+uaCMpGh5qZBgC28EYBE+ZvU3b8e1srkklRSNgXCFaIehwBMw0Q8yD
H3lERRh+DXKuFsATCcBnxTiDrDQdZfeigWLr2BiJtgflsQ0uoh8Cc64NDZpKg36gK2ECbfagpJHF
V2JzDLO+AgXSqMqcYE8L/xYpODlWyUim7Q8K5Ia/wxidLGXZT8imMztZyq2D+sLKQV+1cowUvCgD
dGd2sXTVqGp1FhyP43p4352vr07TU0HIkmAGagNtGtAbdOdCIhyAODtewE6apKD7YXllaYgzDngY
2Uyttam/DdMI0lZWbygQa2VJjvyPb+xCocHuOjC1nbRaW49DBor5lNBoixbptatRdzTkZRzJR7JY
sKKfdf1W/ZCfIGq5IgTOAmM5tBCmZ+bTjbmVlLSFGjd4uTv3yGJESzY7WUWOkByHLGT+i2DBRKPX
fRdp0gIRzDVXiz3JlW5sTMHlvM8B2ZCruFrG0LhJ0qgpxHEhcxpUjjSIbqKLkW3ANEbWDAgjUTCH
wqepDnA2TjSfo8GWHWgycs00snMZCUKE/Yjv1yK96B95Vo2wPCULcqv/ZD+9WdzvH6v5ZzkLxU1A
CpvCa7m0aGZZdQyRhEHWyGLxhL+7fTd4x1+ChdWUaPh6J2IxZVBZshZ7QZuBhn2zaENJKBTGYsQI
LozuKGKafX72jpUDl2qgubY1QsoQKQdLFZTo9fg/+10ea3FSS7qIkl7uQcIcsFcw1FqWNeQFEbCo
SRZA/EOH+ZW5gxP84bUECUhLKEYKsHfji7o3YKNGeWevAN09PxTXzfRxA+iWf76vbtaTzeN8ky1W
4IhMAR/AwdxeTG+1KbKRdDKQkVJ3Y06BEGWSpP5kYLXNKyCqrorNisV7Wktz+8xwz/EdhFPQu97b
4zjthXtaZtKEh1pGm1o6SX3/xoQ4DKXuqBlobqTbAKhDi9ImosJPXSYqexCIYyHME3WgtJtMqB3E
CteZPmgU8/twtM58Mxr1oB4OJ+PhgM0SWmhs7mf9Ze9+e9doLRkFyp0wH75jn5RGDSH+ilrBhe+a
oaCQ1KjZaYJWFCAwvXfLy071IdngWDYCj6lV5xWWZfY3ppaZOy5uawol7ChMkX0Xfil2My70gCBN
DHbJJw/ZnVRhHyX17g8JmxezAyhblzX01Yqaww6fV9TVeMQSrno06o+freHa173N4LjvpoK+pROD
6Wyrq8N0p0aRK2QoJaqxrtVb5hXC02cIHBSwqUs97JZNWeoxLPNQsjeGbaJgi6mynUrmiTkUXEj1
ZK5JiS7u/mBa2mUaiuyOMWl59BcmbWUKZ9tkS0TBw0AJNkNQSh3qUXzMEEKeNKBhgYzA/eqi3qbl
xtoiMYGS/WeiyH5B5fui34vzDFtVThOSWBjT6Msd3Mxuxg/DO4bnqXIQ7PVs+JH3Meb1yG6HJFgT
oPAegbRNKtR4FGpM5BEh8w6gAAN1twFCDo/xscAj+bNN+CyqKOjOQfx1rGz4GUHq8VTGR+lUGrHy
zWVeih3GBU66e2rTymKKngLkWqHF3DiRguWSE8NjICGq/9Xlaq2NA1z4kYS0rpgk8X0Ixi8MdTGr
bEAbfTikRokdexoIbA7dzWFS9TdN67MKLKwQFDpl7eBOGijFDbW1PxvJovgxNyUg7q6TTa0S1gGk
3Uw2+u6FiZlWdvYoVUw/FEkuXbDwEm8mDNukUNz205K3lvcfoRybY+yvW5P6hb5upvl36e1mNkNt
0W4U3PGG3o3508wzS8q6ITw5iyyl1/2z++/2vzhPSslnwVOeRC3KyHSRY3g1DrnmQBH7GlFab+FS
hVcfRKX/J1loVOb9SVKT0OYnmgK2PY22oFuB510lwsShDGpEFHw4oyB8fVQEqGytzGtAWPY/zmol
ScbJc9UcgYJh0pjwtLZfNdLx1TVJ/kvMCegNjPXJlCiJKAnM8U9tYwcTvP9yxTdBo7pxo7GsvkEc
FELzrF5F8+yp45ScPPao/UP1pI1qLfLXC2lCBbUFIpqoliS5rJPgSqbva+NLk2Mqzr7UGIr67p/1
5NzN7hfT4/LpausZSrwEQZIsRe9AUcYykAVjTVwuOJx3NHvT+8SkYma1fxkeWU14po0ygTF4ZT2E
WgMLY5ShqXtMOjq9OW25LPuX51qYofQLA0+gyKvlQbXPSU+tpIaEWseqGt5v2D6KlFTRbO8Kw+8n
/fuF7N2n2rVO3a97fbytutsbtjaeGa9Gw4fV8r6bJv6BJ9pnClMCmlfUE10jmnxexrZiuqtSPMcW
zp6Xjo2Q+fNsCw37AkJyvxqGMeEQ3rCKnwl0FDsAGYsu8x91a2MSoBVPxlLnx9Q7NjCJCgmaMEIx
wKJQ60mJAg18do6JZZY6igsvbDYGCElzkttshEh2cFSLufIaM/arIXEwP/waOkaLh2YP2RtdMnTF
zLUWBRWzGumGSS3o4QhO/aF2T+8lB5CeunpU9ajphm1vY3XdH02Pg5un8Daw1Em1ZHQNuplCZZAB
nmskJQnIHdMNDzBttKDqUAfWARzwhh02C01M4CuU3RMX6cI9Q10UUIlMfxJ6Xo8tmNMIcvx15Qje
NpeuH62B3GTrqC0wKFci4GgomwaRwnYiTBNRojaNeOuhluRyFrAxTtDoU3u9Wo1VXM90k9VdA+0O
hRVsjVwe74ajwcPu/ulK64Aoeatl7mko0BgTw9LE5+YXJqejcr5iRvgIAK/HE6JWa5hWwIknJfV8
L9lxXZrLbc9asALwvO2kKo8tNI1WWuQQCupOUmAqAZiKP6O6DbBLtQmi5skdQGfUre0SiNzuLQyJ
BD++PNuyALUsmDYbBJYJCYQtMkLw1UhbKhLSDcNMiiXAlIkXISoUP7okEGJdHhd1TDOXXEPCOHDh
dXmJrRqey8tkMhpzqj07q7R6Xwez+6ruHPbzz88ncVfr8GP5MtebrLVOJ1qCP6lQy0J4U3l/B5Is
PJYNixA5HM39Wcvu9OfO7a+9e52VIoPf1nhZ+Nw7BZ+1XAsN7FVh3NUCCWp5MfCkgCbU+DZpQZlE
ZzgTkZIVUYAHexgoFTEMSD/dvuvvY8EAe6yDsrup3CvCei9S3FYEaHITtSSYZiseE7vccj+5TSBc
pMNy8Uqd/dKUvIpVvT2ai9oiYdzqJVncdmYP29vqENOGh3c/q0fd9rt4RzAFWDOG18gVCL0GMMFm
8DKEBhKIhJ5tdINaT03tSueLaevW6NCyITCu4mOkRDSsQfjBsNZWADVQMABlmitmq6zbkyCF11T8
KBApAHnOXQIr17REDYlVL+lyWXZnBf6RShYT/UIvSxOo1mDk4GY4WN4tHkuD0iDJSAQ8aQYr+Dho
HYXsha9C19t3eFd2cMkCA35JlaMaKNCipg4F5qiUvVLJ+l1eA2MxiKXZsBaHdZeVpwdW9btzMy0H
ts4nzY+FwMgD0e31z7PH3/2cF8XJ3deWIvkC97HA77k8yRqE7CAmd38cV2pcYQxoTx04JMx2I1uM
cNI9DzCexnPLplsS09x4S0y2Ob792UPSxk02NcgbL0YURT2qGx/2YV1r0V/1y6yTOtS7NdOB4xsb
GxJz5qENkZ8DJdgIMZI4uOxulEDgDdAi4DAlWMjtg4Yxs5qY8izriSg7zZSHwHCjo9EyLI/hwaeB
nqImyH9SkOLT5rHjwe6QPE87O6qlxm8X76mq0A/rUaGnzFxGtfbXsUsi3Jb2Gt/jzy3fGXW7NNzL
whrDDiS6pFw2pmnjBdtrfgn6rkaUZ0z7CAki/iXQMcse+GXVt11HXUX+kfwKfy5RmwArO7wZ23Gi
zaBfjRfOH+fzNUdLyvdNemvTm+j3riZ9NtPqDZml3osVDI0OlPFwvlwttovDVdoUC4OOOttQ2Bo0
dZhLod1F4xsOuC06Coo+eOwIHoF2X0hudklBGg64FRAx9ziE6uIIp3Ugh2NsbmRrDaYWR3ABrZA6
WEMNKov1+6uw3EHS4DUAAkacJ9moTEkyXAWKglWz3H+o7RvLa9r+0oTtcPvjqtaK0tYWdJ3b65vt
frJ0qeuEWUC++cBJ0Lm7laIv3QxcOzlRRsMUG1gsajGmFDpWMXnPxS2SC10gyE0fAYWBcVdsDNkl
65InPAsLd8Zq5I5S5roVxoz1x2pjXIwEKaBCsEWAAQMupfZtGrQFAfcC6a9XI0p7EktNS5NWEIXz
Cw8sKPxs9WF0xd/v60Gv/8J0uWrCjhb1uN8f0CvRGndddVaj7u5h0ovhOMl3YyGiNYJCt9zDuKoi
2gTAVwEAhgwUPlRTZ2XWs3eTm6Qg4ioJCNCi6KONvQ1IpdxJkKrk+sBQOVfMTvfAfoDm9eZpowLq
FAoaMMKO89ctH9II4EIKcITuiGiPAkMVR1QUyFLfrn1ToBBWMVInhLLmmAEWEvOwOcgQBFu2fIUh
Y/TcRaPVVu37IE5eWHsw7Gmu7WRCBwOLevCKmsbs4XY43u3uHqLjrrsLf8YeKpChTzZoQMaeAATj
VaA0ExbtRE5zH8HCBs3U0EDTBkxwTcxQEKWEM+pLpJAhUc9YtRYpiQ4+8HHcEEENJJjAFGq0BGZH
O8SoanI/PLpmoExl1hy+6pT2RVrUK3DyBIbXteilBW/D3mTIAB8AsLtfC4HVw3w+qK+TFlHcrk6y
VZMl89BeGlWi2r/9LzBYtVpIOAolNOqZ00SbYtEKY42CUuRQARI8DAqTWwaKuXuVWoUyt5+j8vfo
Ujg8xz/RHBuy7VdKGWcqe0z0G1DY5Dc99d0h6iSFXYPAWg+UEEHRaBwQvf59+JB8A9c31hMbudeR
eWncdchGi3VVc+IDPTutjXv2vfHuYbWvZp/dTQAwFDqAUPpQeKlFgAMTQyA2bVzPzW1Yo2ETB1W0
jHKXOsbM4s3N5FcVfw6UP7DYtm01AViCH8CUvm47nxkRVMAWCyqBj94bo5BnXlstKGmrwmltBkpQ
tIGSdfO6YbsoZ0CAAojKP1cv5LVp+rGKX+2uVsXfRKFq7cGzeJiuDk/b7nXM7jEAvb8X7PYVEJBQ
10zSDBgMifbFAohS9GnqR+gDicYgYtpeQpry9P6Dh8G5VhTDjLVCtHhhYbWiMiEto0ElAqtWijWi
UMNRTBOgGBcyGB13qcGDx7R7tZssoqcjxolACbjc+2WfzBpS1CMpSfGdQ1UKRIaF6A8h0zqqIBxh
OjV1SkYXN6Df7vLs3Ha269Vo1MvzpKn/KV+BcNW91V5IUosDG3S8h3HwsI8byeQlkfKHIZgpekKK
kUoTqMMJCEKy8QChJkMUCJxiRuBEsAaB0cP6zT6vU8MJAARXIFxyrW/cbMcAjdJv6pA1iVnVgAGP
GSv0yIZFqI87oqxHLXCsPAyQ99MeEQADQjZihur7lXsvdONcdyo2zB9UfTYf67FjRKtTerVcbReP
9/POlYd37aBZcShfkCKYgQIGtH6ME41Bg2vGpFCYZnBXglGi+cLNic9Tq+RS+wY7dqe58Cwp1bgv
kKU/3GmFg6mfppfF1zvZwqiZsIgGMzl8DDYAk0E0tapZveCBzwpnKKHaiqx6+mMZ63u5RhIBxYK3
wqkVBCxExk8cmsmy5hng3rzZ999rJx85EKGY3RW7Q9CAJk1nUSZT6jtBW7v4kBFzSYRU6Gz+bhpn
buZhIxnSHICHnURercj64/NNoKWoVXfcHYwGQ6ZMTKr2XInxbrHr79bjkXbime1YcHh+/IEFYr1n
Za/ncje0FfhSj1MsbhKCQANI3kxdmMUgAzDBSO3wIcJrMECbx09xejmdRFqZjRlfMxeEfHQtzEY1
TZy/D+vuv9xF/sXu37vOw6duzSDhfL3QMQgJZqbCbDGtk0eOn+/8xmY5jSayNN49n8s3cbK1DYG+
xfY5zwEg6jZFw4yQV1unxf3cQTSduaPMbuzZLfXTvmrEM79eL9ZarjhwjUfMOOZBf5iWhpEZDt/v
j6nbPE9g0ONdlQQtn0iieR/jocYkwqyHM2HB8o1wWr5hLOKmyDcMEpgkeRbiKInU8XYEJJBL1CHw
rklIkXQ2emSKfMIgjtpAij8IrmVzwc/ZVNGecU5dzI4ZjKKEwxeulpDEvlRNpVmaxb3T+bez+A/Z
ynsQfR5lysl74Z2nj72Pjn89PI6eKA8n/2K1/qWzX37RY8Ingdk+PV3M+zcXnc1udTk49j+RT1k5
kZTHEzoHdnOpFpOL3eh4tvDiuOVQWfYTaVpmLf3mHpIWk9Uv/Hn9HIvJ82k5FfP76uGoT2O6x26D
5w2xwUP1wGsny8+ajY8pTUqZnZzcHrCRttlGN8s2vPDUqog32mqKjqKp2GWJePRlVIe3h5lW71tI
oRK6TK1pUOpCUU88ZguLu957zSPLrWPLH8Jk+YMhxVYWrByFmk+TKcGNOJKirj8iBT7zIEOKcX8z
rd4T/yGPpbUbvg1hXfc5jqLXY3Fpe+eKRf+4u8ehWcqjxz9hxIeSjqLN5es6EWrXBCbmLZGNoAKP
Ss48JQzjqk2zKdFX2xcuVOxWnMbUY3hdS1RsOCn/k8kMLIwCZS4sQvfz+JpsJnqce2EpaI/D5D6l
SHCRN9FwChdzb1/YAvss7R03AcUqBiP1Cg0Tr0n9Cap0Umt0PQmr6KqIsXZi1jnjFf0U/x9ODCey
DZmyxk6cvcGoPYK2WO2XvcnDvrEmGOysHwUugKBt+KSNDB24YrhMSYQBVLCBIUg/QlfgDZu3vqJl
oMVIgikCoFhloCC1/UrC9f4dO+hG7WQ7bRr1CskShIYzSoogDpPvjPEciPuhyigqiHG90FA6Yvy1
fhlj+AIwjQe8EaJuzEHlhLAnif3QaMPFkelCMrflCm8sC6JWUV81xsYfQSg5BXgj4EkQfQXxUMOW
29oboKFd9pWvu8OqNRS32N/v5/Prm2k0LARnNCxAHB5cs646putZNVtMNPLAkmRrKQhzv6QgGifg
D09ouziD2aeeFgWw7YyAHH1BdW1DicII4wjCNdAVorimHmrKfVZpOwUbVM9QR5dxTUkBy9LWMMCu
yaEGGGpoczcjsaS8VOOK5F1oQMkq3Gp2gJshJR08m2pueBmCBT0DDqPEXOVHtyNpFPqrALOvwrM2
fcVEpgkbaXFqEx36rXbJmI5I3MDVbbLDvARATqttwUjWOVNjRNQabPUtUBtfqPVYV/NiHBvchF24
qdbQ0ESQRCUFYPbIzJtaT03BjERjBm/9BLMSyCY4g7JMZ72/WH9wjOSiwEaWKC+0YKUvcz/3o4Ts
5vNi+Vkil01QY20cyfxKboYhrNmqnM+CSz8g7E75Dbm32z9BbV3qF2/h3JI+5YhGkj+WD3QoRgYm
KpLN/PJmq8YOwocwQbEy0IanWf+9/OL7oOThSVD4AbOikC93YuDDSSTzjMrB4mrxOxeTCDaaRlkK
c1c5oupMUAJyw232G6iAyiOcbtt0WtyIAJWA9JhHXGByXxdPsDYkpnSn5I/zk/1S3phOXPq+/Xth
gBHt4Kwl+lQmdD1Gv2SjT37QXe2mne1iFH3yL7bVmOHc7PA6t4Bh9XAGERbsmsLD+JMExhto5T75
k+C4tlK9JulxrXa+WPI0eG45B1aYItyOQi3iwO1OLRjCmROCxJCvvRGzLJhXLZZqqjgfzS7HRs0D
EkjA90u+/8JWTFVvOBkMY5u/0bh9zu9m+LCbru7uBzFbB8FI25DgKFLgJXChDDXaOLlfC2FyiaeZ
lepfpJgBwsUv3Q1lBwoXfziFBsZpSs6N0Yfl5fjhgmqFFIETzerc8Vj0Wg9ldi2lHIuf5FJk/ybZ
yJgcqJY7WennhEo08i53uTHMm0vQM7PzQ8YzM9OwmS1jI9cV2yJK48GSYjEpxtCdbIhJ6mHzcQBF
kJAWeISnCBIpkq60nSysg5PhzYQFImZbY6skGXOFSKprwCJmmB4diad4/x3rXWFkVxp+DipuXS9m
Jnu4yph7vH0Rmi9ii5CV+Bx1CPJ1BN5viwmvVN6W7CDO9vnSvhB/Hq8QDWMzfid8k4HP9tHKYBPo
T4HyLd9Xj14sCT93zNiuoepNOB15zLYN3faISDU7VpvjsQrHrFlFF3NkewpF9lANM7HaI9kiln2w
hZwELE07RtBCC/hLavSUlGpOgh+iCDUPk1b7y0/nf/Tvcq9lkUoORrqBGYuVIGnARLWfJyZbTVCj
2O87L+mwnGq9RlMYYwQrSJaztKIDPBHRsGzhnhV8k9TZNwN4sI6eDLBrQJ1gzDYOpI5aoBFNKjA9
fLHsDRYXx4P2VORaoTypBTcpP+KHszHZuZumHYYn7C9Mh+GAmYucX9Hqk6iPA07Bnc5/TXOasXu8
GjoaXhBgjDJMwR3GoBfa8MJlF4vhATQbKOcE9BKFJ9HUrTKPz3CLQ6kVucVfZab5SfCWQChXNx/Y
KLx8VHk8ziK8l/7yQj0+TLQECG/rUCbGc6VIITxiFtJHDsqk+XaiqIO7Up1eKEwJvNWfBxNFxF9e
LYqp5g3lJ4dO6Bl0p/NHLw8PN1tuq0izjzHqC38kNHTGf2Epf76Z4IrFtYr0JvU6co7w5CpNt5OG
lccUxjqnp4byWeGgdjKTr0BFQPvGhj+6jjDPjkHhZee1rMod9a4OUCk7DqiTs6B2JFr5TEmH2f91
PVFXPKHYfCXHzDfT6K2wBjLPrPoW6ldmz4ShZY31Mjl8cZUbpafuBdHCLVdDYc79GeV9tunJmvst
Nuvk4OuhaUtCUl0LYc/hbdXFnBvzEj3+d4LlzG0/7AiPMvVcWv9c0fUXG61isGB0uiHHG9XfXEzc
2wy+99QDxGfo88JKpc+LeofE+z+6a9VCsBgf2ysEO9aYEYO1201HGlF3pDkd6sUyXztfS07yw3+/
OqLGeWafet0+GzX1ODepYhOT1rZ9qw3L0vfTwfSTVQ66vuWw89A/tB8tHB0/PD3tLorxlH1oDH6Q
VXqVGwY2FNrejwuklsuOkoJ26hF5sIyoeZsqXuNKkTzRZHEZiR50PhuMGrk6nuLpnXOa8uLiUOoV
nHXGc/10aJiHRDSa3fQ2SyaYwvtzMCDNL/Xnk8JVP5385tmn4FfsQqqSmf1Lsq2KzEauhFFx89b7
YgBg0GkSyVxu9O02Sji0cZ6875Ad0VwGbqAdgzEYJGe4eS+9rmwnzCcXJFxSfDKJ1f6OUfLN6DdU
i80r0AzEHDkmamlGYxZdOvJZCkNnyc2vD0NJclMRj+y1jXxLH8PdYh+ecMUcD98LiS2hur24jeXm
pKSTfsrHwQBgoXxiMezwhGersVz8LnuumzFcmhxSPTAvIeolENH+FORBfNjZ/+3p7HMLZxFRHskX
mPL6mCJR/8VdpBahhPGX5tOkfIskvtzPu9bT0SfyOeC3IW8UUlF4bScRnicpEmkmizJowh/KxklY
BW1yjFngBXxihbPF+jk4Fyh5x729TlVwEhT+NCuZ66zJcyc9PIuQyeEalZ9Q994zYpi/j48j8NWk
8K2UpTzNvZYzk+hASuI99ebkgzx+oYa7HX04HQSCeDogoog7PHT9z/r3k/h/9f0WcUvteDr+6XGA
4YiWXXfKPmTIXqOejoo0iJ5bnNrzvifS9ZbQJ/NRK1OXEqN6tfrBS4ciI9TMgSndjuRbFOMEBmqC
Uu8+bYYX/fEHJ0EJrj3MrDntnVfgDLgZl0cf84JNqiWyu1KMU2CTGvNBhCWDa+LCXEB5fzWPjyI1
IqLbr52313Md8lMjIb5Csl4bNoSXm5ldL7/o+9fDCfb7yg+Qn0IaXzEZHd7uL2tMPwOe9T/0rk77
24v7N/9MZ+NL/wLtj6BHn/V6RSedfzSU2f4xvrpZfHFxFIpBMb/tPf41HK45PPE3Ekp1euAwOu0R
vj08/lXdr97fP2wXF7fL/jVT2nefr4/Dz4fBTXXxOL9jwH8z0IksfJWHcnIThA8oX1IYXjLzmgG/
3x+SW7j5r12CNF0bm4d+muZWBglRt+8u7XLwGCwhqck7mjKEUe45tUNJ851moGis+ThlIU/6Ql2j
tbJ6zzhqycsbC899kcP3o79cKdRWOuyyLTB7rHEiHK2vexzf6e1CPgyfjKwVj5Do7fT9/Cs/gJKx
kwUlnKZzLvuXt12VBKaeB8fQh9l4jVbw+nv4UgeiK0bw/RV8oi8XStVCoj83ilZsf/ibb+ZSMLGX
KfcQKXfCFJ7fDf8jjbThsLVuiUbauRPUXhQ+Gs3248kiO0GYS0ykLT6vxf5iF6FmMIpEdWTkchOn
uhKb3izf3DJ3M2oPZzjMFp+7q7tfUixaLcvl4X+j1fXF6P3syIlLf445RQgpqLejD7zNryoGn0Pw
HidqIDrYdMNjhaH6hOI5ddc6sZCwHt0+XWqlOoPamtP3cFj/bzW/4Jw9ym76W329Ug+yRej+G7V7
iZE2GK7eexuYv/fz9XtjDhwCnDnxATtfy5OghFSHb6arX4QME374Lp4z26/fxyim9mLnCsXJBfuM
Ic6GmCu8HVoC98IbYng/7XB7I/Hh9dMripT3wkJ5KpTMXITnRiXiGhq3Qg0d1IFqzEXn+swUt2G9
H35MzkR4Da6SZuP/O9zdvqUOWm45t5CmN7VGqoawu27ykpSqrKjnXNvJhEc1YMPs6id1P+b6xkZa
wyG37s6Jdmaplyad+eV++o4vIanajj5pgBzWjWsnE13f7C75AXyOv7l++HN2XFCNNk4h8i1kJhef
pYdE7Wca9QJdObRqc7WorIc8KYfrfLnzhjeq35SrWV3MURj/JqwzPBWKrExsK0W6TbXo7n39d4mR
xfaZLPBnRjzGVEhUYF4oMyng/CgzUN+wfoxZPq5ebfWgBGybMzkKj4XMO/kQc7IzYhZ5mjb9maF9
sGdfXUar6HGd9fDf1p21qtFmKO+vOY8k2uxOgWKNq5sVcyQ5UJJa9VDvf1UDP08W4VXUbwgDVG+O
ua1QrRLXtvJR3i7sUszcA68+g/nfPEghRk/13Og4iP0ivNWxq834JCZAzKJzuXQl83kOlENz3AFL
TYoryjTgQNKs8+b2M0pMOlSmf/PQuXDLn8sopGlhZESiUiy0GBSblWjpocKKxY4S6vCL0S4luj79
c4EKqm7jRatq9OZmsfq4vUP+ObIYHHml0dT5zvU3fo6RJVEpISdCiuNyDRiXxUz3vwucLAi7p8OH
/t1nwUcGJ0MJvMApeTDGzzd1EbkR5YKA8rNzfcdvcCEkGvvP5H4D0viZyp3rPpcKN5HugD1MI2U2
fN/vB2AF2PN+gCHTdrrMDxkxdWrYmi+w2T5eT+6fttUnVUa2vIXCECY3l7v9XwzsaGY4cdtTNrT5
zc2EJo2GNhNU3eDGbFVr6oTp6DdVXnTBjQZ3F/M7WkDlOX4atGmX1ZjGXjMEpNYCNg0bBCdD5QGe
PJmIx8arTssCbMmoZj/ONkzdHesXuAr1m3RHNHlUa0bT5vQy6VruSHTzo5hcLtnKykBiSz06tb5d
vy/22Izfj3amjOHRE9Wzw2Imqh5D9apbJkM9YUsuVJoMNhIwKDZXdUvTISfJhgop1c15JNqmI3rC
ytaJUnMOjk6ibIEuqmMRx8e13Duqq3XsvCgLgEwi2czplbiqtZ+dZVgJuZKSzkY3QPDyGUnnSYVG
LyJP4gvOxrV5Btk4n/dtdsxjGZh6IjQ/2CbHFD+eOcX8YAKPSb88fF5/v4pj0/lQDYZX/qGzevDR
7q6mHfvn8SwnQTXxB7eHpMHRh0V5DVr4QPyGFOKAG/9I1DLv3UYCVsvTHL+vnZPWXA/5p6xqGrDB
8HgyRDfbgwiD+8frm/7d3c/pQC87i1BkGbnWOk20j2B1KppoJjQDFsEsNK0PtN+AiIZPozVlFlfR
RhuUKDLn4DoHiTxtFGUICrX8FRpbPxMrjRAXt1CnrAmejvpYXdyMfwF+ywqlaUlSOYfrae+QqJnv
F7E3fmqMy7mM2YWTE9M4h7U3aU+Rq5bXw9Gh7n9KAzX2WksZ23ZgFijypuGgRDEfFK2oD3aSrQqf
jSKEd1lSeOrAiyY9zlTMfqPWlqKrB4BMwGRrUUxFZHaOj7OY8U3E5Q/z/xg70+a0di0N/6FLFcMG
Nl9x7MSZnU5un/iL69x0HzDYYAMG7F/fz7teSWxIKukqsVjS1rwGzZLmMsIKLdQFgCKxycaqQEN8
EYw/ugJ8hzyGWceYXlYZQNPLcgS0kexHy2hZ0SARqiTxC4GWzEfDZcoJBgmBkErECwSageCzrORZ
XTRg8esQBcY0mWmeBhTpjmIoBNuqJS1Mgbc4HvB75qhP3x3yADGOUNV9jnie7p98qWZ3ndl9//ZK
T0lKyHxLsmSvscmKNdg8WjTfxKQlHIKxpO64XjFOuREy/uPdKUUTdwd6jORIxFgRGwge4DwguFqm
64pnz9dJ5uHMvJsPH6TjAHFRmf0zGATB5Pw4Jm98Fj//jYPDkm/qVDHi3en7G264OCCQXDhKI7g0
8tD0aF/OVW7uI/IiWXzzZ3slUZCSdI528sidElqEIBzf45p925yn7M82fBTE0T4N2KauGnOGDYtG
xBpNeVx4SUgk3NniA0ZshpP+HHOkxoeSiH0D3ZcoVhBHUZDcK9KYk34Hq5CKk8/ENd8z4RtUru45
YXJd/23mZmQ7erVZci0qGLO6QFheI26+W19aR1qGiuhQi8blO7aZHkSHesRAVpIGyVcgOS+lnqgh
rsJtn8WdpMTSvt4/XEzP6aRjcVedFHQRXNbLIa4BII/SJZfEb4KCqJiZ28xUZIDKZcbhMdHHNaak
87w+/S9wqgzIuNY4OrP0y07xvGMI96RVeec5T6ziAh5zvKB50VeuRfXyOZ/AQbGGb+tuqVntQpfR
ERo+wRapAeUfd7Lp+nMJlGXfSevclp3rPjRDBEeliKE5IUmO6Pi6PFsuzw4dWxz1NZoMQzKR/fIx
F/dVnjjXJHpk0bMVBHajZFiCpoewaTKOLzejOVENuL+pdoaB6eA/2sORp7Zj2E7PNJ6spblwA+Tm
Re1+uvnTLY2Cx2DTVnkPF7yn7qrmQ+JZJaDTW38nReUj7/p1Nzg1dN9xzrTEifIbpg1UbvSI3t5B
iJcsgJSMnLR6smqMv/owWF0+7t/JQiC2perEvH4sHGNTrmLITrWbVuahJo4LZvVwvp+ltQUyL8cn
wkSmiAJkeTtmgceZKllbf3cWY/tMczaXvhQZip4VqDtUtMpk/GhlmlabJhcBdRP9c6mJhDC4E4Wh
u8NxYM/X6Ui8Fz9STy1aekXphXj19/muE34xXewsECklKHVqHKsTc08CK7ECeTaXaWZuK1QKkV3n
dTrez1+XlEBQJaRKPqPUjMHr/xAzrAldkQPdGAI9TG2cXKuayon+zm59Pr/Ef6mCkr0YzTtrQLJQ
oEujvJG8C9jMYarWuEw2VwcroHG2SiuhpNDtjjFrUREyGebdUSRDfoAYvhhJZYt6wbEx0xDx4c6Q
Ca8aG7nC5recBrqmWkLM8OCIDImCLzhiQHAEoQx28eiLUhJTgZQKg59UPNG36WBrokd8wkW0CRh6
H9QND9DNAu3V73tknaHmI0666+1ej+cquBCOOYa4iqyxwbfVmqy6qz77qrS9FHVL8+ZWRm1ZTDjT
ypABPoGkfgO9L9uj/a5X4/lHPnIBzt0l7oTE2ANKmy9utHEx4radTxi3SKnHnxR7aH8JP+o4duZZ
16JoQawjDJF/EEM8g8DB2zecvBQnp/bGXhWXF/53Hxafpq00e+BQBLSuA5GqDGEQl+dnzph7xWpx
AILn3r+lInjQbCh/f1V/2QKDFMRcAzTjFMTi8VI2Y0L2YFLYCvYwtODoS1FDmiBwTOa/NObGiQ9m
Q3mOje3y+mGxu4SLQM1lZjTDBrvx8Q8sVv+axfpcj667eUbxxlmDxVZPj/c7HnB++exu+ZrZD/OH
RuFibP7gDfMWrMaFCh0tssM4OBfEXSw4qBgabHW68YSBNYBwlOfKdA2d2EkzYzY4EBcQb47aAe0C
jJj4x4jPrgH6ljtL4iMfjzBUX0VsFp0IEPcDzI/itukbX2koFtPsVDJ6HNr8Rph1WrWmLcM57XQz
g1nxwiXmTO2rJoD+4ChzXXlhQg03Ps1qTKX1+2pnC+dFsxdq0IoMFWZ1JqbDI1xqCPOABPfZAxOx
cmjyJqwVr/vAOeY1wzSHZRbNc1mleQOB0E3G82bnYDyoQseXkdufeW/wixkftmPxbnhvUNU9rkg7
3jY6XHdat7OX3ctnnb2wSrN6MgeYMwpDQO5Gj1v5YlWBgHizLgx2ioFGYAQ8nBQiXkcHhC/5Bszb
bcxWTWjuOuqPwjKJoXI/FKuIHjrOeGEks1FwlvRSs2uJT7QYPr0K4o6gVVgwjhkM9oAdzCQFFlbI
ERPLYQc9vFCYk7DBdLg5NA7gGMcBInZi0fRzQrlBLLpWv5inhG3MOSeIreabhpLCGTdIAvIHbXV6
k4imKAbtCtMeVu3B4HSKoldV807rZjnI81cmayGulY+JCzk9hRWaA7LjwJcC9V16SA6hRTSUYPLV
jRr6QiojzoLdvn2ef0ZRyKAVoh0riEgeCqQAKLrssQQWs9hNaJqmPlt0SKEK9JivL9fv+WcFx4Jt
SqiT606LWojGihNWOmDUbhLu3F+l1vmENIswh3lpEU9ECikHR3KwBsF+T57Th36COoMR28BHzODW
nfpkdnG7X7ysV8M23Qsvk8MD1DhVn+URG6kDMSe0wsXEAFr6DHUmycQoKny/edfb6M4HGxHEi9Bx
rtKUod5BknBIgefrpyACuGWLOjfy9HJxM3bd44YBp3KXw81ZGmpAEtVtrnOQZNWWkEZ140rlqrqj
0l3Xhr+vbGZsf+ocVmzy6NXcF9xlwvz0vqNte3azvpls+5+9/Y1EqGlgkYai6griSgZ66oeqprfn
Dh9PZJaaB0lXiiMZVOP+8bz3LkbXWDBWhUd4iAYuEKMoRHA3j7gbUQNJ7WNB61hZCQna5D4bBMLE
AIJ/aIEPG6weYOA4evuy0O16XvWULguNZhpKh0GIg3jEEk7unEEc006ITlOkeZ58oQRci6NpBhU9
pQQE/wMJO/F85mkHnw3JrHhwnQOfT/bkLPrT7Xy62MTRAOhGomljMiSzwRX6guvOPdPYBH5iu/J9
PfMGS7WDPNGCN3spwUGgJgu9afpx3R9cInm4AaG8yY4VtSfHpx+aIqS0alxjV2bZqlPiHL587vSm
msOj17ccVxvtAdVenP3g0i0xOcRJe3McyClqoxBpmAlx0u5l7GXl5nav9QUyUndjW/OkxWaIaKvx
1TTSDM/fdrcqgPSD+Mv7R6K7p40macwSTAsTyyNrrE/i8cPlQvJYdAs6JM95VYvo8zqQdphUrMDl
3iUB6sXgEi63GIjdN6O0VkuDUakY3PlMySkpkCLEXXwugatit7v7CoZ53L96/jf/u1X/7XrSTv1l
QrqaCtLetYj3Y6kGa8fJDTfJ5NKTkyykzpr0YwgsSCr4mj0MojBWqzTGJzA2AiEjOcGWmpBwRhRw
SVKSN/VBZfhDQwP+1Mnqf5qtRHvx8OMP2MLMQbnaj/13Wrqr1zxzv4tVd74lLp3cyLtjI6gjIKb+
J/O4ImK2eH3X6mhUQkAg4sDsMDk6bK9ezZixnV5YVIn7hjdmZdNzUo8P57uZ8rleb/8iBjYSbR92
yiBmMqfWB9wilZUn9c0k/Lru3UnYsOEJWA+epmlUTc3hBsQZiKn2bF7NIxO7pk1U5krOcEOGBnWw
3V3MZhoy6BIhkSkotZvuX00eWMz3DDs73GIFgOQodqqLkiVlAmF2tWBxEbTlDidbcMW0h2wX6w7e
2+Yv7SUnWkJ+geSdFDFG2pPW2f6CF8pKUgURPTWRTwqg3K37VwllhG8ieGS7yQVubySCkUrueFnp
nN7sRU01TeLiPIMQrYoew1QfWyM0Vx8TuiBzLuRZdc46PQ3o3ObgTY9W1I80YXE/Cr2B2PzkyV63
Qm6RaGAwtCSGID93m+WH3TV8cFvkFkcrkPMFQ2ekYr2Yab3+pDMfTSOZKobMCPfSJem7FTQkdhAg
Ldz8/mw9PScxcIwfjgahdRNEBukkpplrknV5lEvw1jY1nc0ygWMIC4zRJP+lAcWZEqEa0hO17KKi
WIceLrmmyt2rBSeoq86wWEFIH0ju6zSKjdsOcMKQigsE7nLg4pkScpSpRBWwd8sFwiPV4ThBZGXv
swvhCJlVpI53ZCmuOzjQP28fS/tX8IVYAhsCCYqDjXGCY11vH87qzadkiV0s0ZXhE9nC2SM5F16k
JIPUDRmyE1ZPBkR15LrgM4Zvaf8VpTCpS1UYOcxya1MYPaIWe1oirL+DH0YK0tzcoVj6qa4a4LK3
H5teZHaDjyvnDejqbEJXLRFzrwTzbHTVfEe1Pcsed0AQBGOClNy7DFhPWDRtcSFnNCTOuYXGmdf8
hWZ5w2iejHi07MDE8PP4rquHleEVlXtUj9e1iIee0mJTzR1R1rCFoCZeE1p7JApqrCYqh8LFDXYB
SpHEriMeSKSm5BLiqMlGb1NsFNrlVilz5xQ/ZNamqROoBtJKhx2UmI24yGwjtUQsrluf0kvpkSqr
MdSCv9kTVUAi4CBOvB6LpXJWqFq+YMW4mlPNR7OOixt5ESFv+LmdXcy1u3/W/fAw3SgqBzx6l959
gvCqHdN4qvbT83olHi85A8GstQig7JH7IfcmjhiN5C2xzezjK9E0Z7jkPDSScyHO8A1FZhwg3lQo
Y07TdQK0IXsgZrASqVWL5Gl+QUGInhiIGoixNXV9PLDzGDqPm2kz8ZauKHOHyaXZ9fJjvSSLkxNM
8LnSAEXZq3rvCmOQM8vHgftJ2YtLICUvzo5gzktzSK/+mMbwTgBI/EAixxCHEB4q17kTMpBXWJyx
qOEAzoI2vJ1tuwrsKOwMhE8o7WSaN9LBtkFkVzyUJUJw7Uq2rMC+aGytHZ5sui35nA9776S5Gw8e
30w+EQk+gESIIcvOavV0pquhKRAQJyMun1q+/d1g3BPbFmMfifGxUIHFzF+xiuIaNaQKPSvi6qSP
CMJ4J6pWFE/TJPzDAkA6qKsVVxz+aRq+GpzcvMnUSZe75kZsTh11hlVVnUyFLh7v68GyPdhfpc39
7tYB3dVqn9WDd/SdbOhHoQLpU6H36HGVzhWOxeCHTRi2MgAKTo8JfZcL2OPMVZTQLqAg3dnZcqN7
DjGuDy09kQkqgA6ds0UuYksP1eHOoJ2dVVww7lYCwVMmMnJYAgjsMNOA2sYwvkI/S4UHRFviza1x
htEdGbcqXvDeqxl3IwASwx/+25zZdAxW9db5NMUxV9uIzxHDySCREqk7thwVQSNiCuEPjAddLBfR
xXUp3bml5vGZCDH4ut+ixDSrSEyEBeYEyBvJHfIZKaWi8oBy5IBZ3Dj16jD4ne0uoET0VxwSqDCM
I1LQuAocPGqJ5ITKlkvkALE8wleMYzNu6JjA3fGLvRJuGdOKPhZknXorh8vBNeZeVmP2jrH5mcC5
nI6/CfnIIt8idayUzhFpI7tyYsuwk0E1uGkEsbGaAEf03ZagNcANtcvCH4D727Mhj12zmQML4axb
rE4KRNGBH/oqaAjsRRUS8rAxmG+oFqQFRIZXU2VnffzaqouQmILzEasTz7rYqho3a2KapojpKOq0
fx43p4VMGo/9gKU9sLQaep4qJnc9Gi7CHW5uyXw+qSwvkQlyCEylJS+yOEu4pbs4m0V2fpwDqdA4
OSV9Ec+KuOmITQ8EohXBO6ZEIGtsJiDPIOvvmrBz83NIVdVBPUdXJY7nlTRxdk2QYHndW1HluW1w
aeo/aum4T/B4ug4tXQ3Q1sM2b0nXJ08wzNaTxW7Rn7WvypRr0XxoAwwawBAEnWCFYFUQyk5ntK0f
gOmO5N39D7SDNYGUXx6ZXJfIHJMjq/+ZjLQgi+FQPPUGAlWdfIHTr4uXjw6GGxkwnpSS5txwwGZF
VfQwMloUDTgmdCZZCnVhEXYGgcn4dABFoP6hiFsNIPwnSHfNtAEa0d6+W14qxJYaF/JIRbr9oJVp
Vp7zmasQm7NMcruX8/qtZuci00VxO9/Kqme/Yt4Aq5RKaBl19+n3ayAQKrGUJ7cLWTU6EJ8drkCQ
pAzhM44yMVPqa6zcPyqKCgSxb314GEr8UVVWAtZZ4KEtkDRQRMMwLhZafw0tgSNfy3Eb2J5MUxza
BrJgo9yVlSe3Y0BclStfsRWr11iloWOkozgaRQgty2dGemSNQED8otX01mf5gJM+5HWUWF60hsO5
WTLy7EJV7DnhA59JrlTmz/VJzHG/g3Idecc7yCGPDKwH48fnC+fN0Ikaxhjbit8Ozk5Wtaxx3up+
dVxD2TqDrt3Dxie4FydrnaRq8gQojrgEw1r3mMfhX3cLrWnF6ZxBhYtxhVE1fDlEmqZWHVWJPyGx
NOdPRCokOv2H/OStV4v6nGPUeCAHsSsNjwqRX4W3Fch3Z5Jc078nBA0cytRRpojVvoCW3DgHxEvq
TjEQErALHhXicbxQolEf2N2m4IDOxarNt/y5G/2HBZO6/3M/mYWw4aBCD3PpIYe4jrcMtO6fb2ar
alTx9LdqmiSL7gBBceh2eiofizUHMN5YkTduW57OPhUlCLIcLF/Lnu920tOKaGYp5ziVpS7NU/vu
r6enfSwpaPrc8RKZFbli6X6wo3U8c6CxmKLbOZbTx5lijC3QeKWvjm1yd7n8IhVGc1CxuFD9zffH
s0H3QnPzd5s3sy6ik0vhssTEqzmrfGkizgHQSGh4T8G6YqgbG+fC2XbOgIgnqhTxHzDnnBOEpmbw
dLuhUzfET/Zo707WOJE7I1bW4CCGfNKiBX/t2fDLbn37yasyacEGf7oTYze/1+TJsiWdML1ct9bp
GDJqnpdpY5E+utnKenStnR7RNo1XfviEY/Fga5AqgImliqcSRNYYAqgl3n14nr++TSOJpMA8DR3r
zejGorJCh2EjDLrMh/hUlpOp7PCQYgocJWejw61W3AE9zxqqHe+OWGoxooxm67hFjnWd9fD9rPeK
g4/jdTX4wgmPL5P9UqMVCGl5hHZYkR0ph91XXpHgEzhfBfNOmuW284/1GE5wDdCIcVcxuNgndyJc
jfDxoSWGwXfn87euBGpGJclrHTTBmr8r3yhiezo/1zlv0QAZZIZPX/PFtqqD1DXyvx0MqRrFnJvq
1Iy4YWydcQ7JbaGmyfHkZlBNG6tXem0ihjI0HYQr7QoIhraCiAuVQOa3I9nxCtTu8Hr0ZVLF1tzi
/OtTY7RQxGioePMsh9ujZquk+TddiVLNbj/t7rlrZd3+LMaispEWyO8FSayIuXRIjDdPIHUodtFO
uQDwfSiFxPlY+WKpsLaHFaznYQUQsUgodRDdJmTugC1ApFgaq8O4mLOIDq1wx2rp6+JRGhkPZBbo
9MBBgKHUrJYMcSt8lU/s4NUhHYUD9y5Q60aBpeh677bpv6QXpS4RgGDMvkIKr4njutU7eNjMKjuT
CWZbeBZE3JNHxMOP08WlpZTOEh0M+AwvWiCWQtFyel5WOyQWKotUU/+fvDs50tKLNko4D8rBYarM
1z+UFb25O6q+7VeLs8H207JNO6h2JiIFEhWKvLutL2gaGYcv7/bu5qILJ+MJzVioECXanX/lr6R1
hKjMCEr+nDvKTT/gzltB6lveY3y8XdCmcTDLqqpXvRO3apZnN+R4dDSrqlUhu9Dqzjo1HqMglYEW
kjYCXzrW4YhKrShsqqE5SwDc+zNs/7Pc7q7YNHZRL+ap/SaOahj3OKKSzGw4kQQVP5nvo5tS2NbI
0UugBIF0fMC/grMYq5BBTXIEjjESUoUfbE6o4HbRLNV6GxsVHR8QL8Rl747LuGM03HU4K+ErHnFQ
bTzsv/EHieEx1cOehUgr1ID9L7Oe9CAcKj6M7jQkOuxcdW+8aLnO/fnLW03Yfkcv2dVaz9AKKj4W
vTXgmZTHm/nb5bCvF5RppnQ7kwc+u1ml1RoPEQRZBWjGRHxWe8D5HY+eDjjd1+5pnqT5KU0EsBuR
g8+akHG3tW5tvy3qs+nfROlygBCTcZB6gnCEvUAQ+rf44EFHJiWIWZ1yXLXORG/3eGUkbLii9YCa
idDsQ9rKTZc2BzAKNCK1yRWGWIRxT0uehHKhsJIu2QDREXP+fNSEDjkxMrxTYr5kIvri7pw77gJB
MHieT3ffeuwY3Iz6F5P2/XY8GfHuoNe4IUg8tr1+2V6IOG7aRJJo12LItta4l48wCKFSKxYb6BMR
Y+2SMBhXLcUQJfnzIgYIBbKhMGRXS4z4xRLjK1e5S+xpNY2PSZMUSNwXpoATpLAiCNbdzVbr4Hwz
E2kV4aH6UnOD0KlmXE7pOUYXSjCrIr/yGoxvN+IF0fbarQRnlyY7rUEmc17sksbNL1NZmMipJgiU
X/kf/Y9i2F0uU/9id0O9bTmDG4JWj2a6XV91yWQHGUdlPrAfJC5eJZnDIiWxOFkgIYwrrTw4dl6x
sg4pGMN3TTBE96RACCOS0Fd//Eqdgdf3bD8PqtTj9v4ddIA6mRqmwNGKHitfkim60qMrOOPNc/d8
iOp24w83wsee0QNhjemlfyk67z/Afr4TwSwqeQhDQBDeQYVFCZJiiOkeRTV5w7VT5+3O4nNcy3XE
8TG9p3sPtqvdFdESg2FEmCSs1dpLWpW/LGRGjoegdEFIiyGhM2DveFSckc7N6vV6OnZut7cxTMWr
UzJcz88GG19Tpp7xsE1fhuDydTqA57PDOCtA0gfqckK+YWz35ABdbrsANUJ2i1MgiE39d28xetNq
vWl9Vux53K+69f7dgO6aGdKH1+4/mg/SO4HEqdF/1d+P+6P1+fD5eSLtZ9HUeuZ6sfuGDTaCTXQf
RTqowmGrDop5GK84iJ/29Rs4zAFDyH2wjfKanAsuBzFPkW0QVX4xkA9+UqXEtTeTXc1ehfv3WVcT
PxlgtobVVNgaK0nhctjvgEX2UErzS4654QGbDgsuJQMYKxBkRjGwgyR6CU2I+CGxlj3jyBgIkLBA
3z+UhJApp/IBhHj5rAkxpRbLoNVL5HZzPrzRJUqYpVcynVPnykXjW+xnRYTJuPNuXcp3DDgNAAhi
KwIcnuWB72iwXLGG1Gr3garRpWYYV3WZ/4El8GDG4KslIqTEIzw7wIxQSbd/eKaeICkeCxkxMPjA
CySD5KJonhkDxxB1gfgBF3Gj9evdQOwYUzqDm+7o/eabfFt6B9U70sLu4pDzFPdBvoqo0QlVKFg+
38wWawoO7CiJpSynU+VpOs9Nq9PBH2a7+zCL5ZQ8U0bCpbKEuEQhb6VESjnK1YRUIf6pwuGAxxS4
EbTUjeNQvoI0rS23qzCWKMVp1FtKLmsz4scFGKRSncSaycs1ygiVRJQniTgFJ+XADt+EEVe6rVZV
4ffwZq+kDVxBpdehCpI+zOfRXOu4EvdoeI4RBXJuqQHwwlt0NjT1iRMBnCVBlR4h5AoadQ/Iv3nd
COlj5TtqBIhJBYxMYnVshi6gCKZ93Yv/friv8vMIpVqeFgwxZuMV83OUFedE/BIflBWHKepgRLwQ
QDs0LHrinDj1T9ZI1hHz7lEJk0JmLYyf7eL20yFBvpPmkAFJ2pNXMuGsiJk6scq3+dZ5Qt0RYFZH
oKh3atDa3inMfqSm1pSLclgMFNEkTedafp1NVVYSItcbUMjujOcBjAMJGoyxmvEYYlhNSN2INbl7
HGsDQNCXdovv8Lk2niu4GuGGkOaKJDt85dSZNkWvv1Kh1CCKTIoraXCRWmuvAVzdprsZ0ITJUZ8W
wdRXBpRK7N8ppOgOx8u22FaeXC1TdUKaJfj9FDRnb386dsEMdN3rjrq8uDPgtdzjGejh4363az8t
Bu/TnMhuvWQfwlHjS7Mbc6MeQPIRwyDPSMFxSVMxYGlgypwB3wmnIXCeX8se7afus4M7v89Cc8Zo
0KNDt27NZo6GC0dgvHZa2jOauG7ncXzzsDs/XH/o3uxutGDcyD2NMZnmwBW719knna7sbc+nD4fl
J+K0cUPqJNo7Jq7k53B3QrqKz400zWFpI8G1vwg7zSIsgh1oAxPF1XfRlx3CnxYxi+bDWZ8XWUI+
oTxfYAFDMwJWd1HS8oe7KfiwmdUo71AzsEtBHAcuICElDZRVS0uKlJ1kAirjAIRiy6FWOelCW0cG
KxIHxmHyBT60HLFs00yI1O3VcnkIguvvmfeX50261XAA3466FQ9xn5zQerlrtV82L6v+e3rJXj7x
NK8n6yiLWbZAWC8OePAvNKZ7NcWmPeJmZJxB0oRFOUeXH6WI27Lr5Wsv08YsUmLWmFyCfWEc98mM
wzXi4P3ZJDFZYayYZWMgJ37TfEXaPQkml2zgsPY6BptVVbNEzN5Xr81qvBtrlxpTxghKXTG2x23U
mcTQCYPt4DmbNPyX7tYDD+al0FSguFq7g5j7Xp5fb5+kwVvoKT3bLS7MxyWwUt86jFBcF2vmSnQr
hHgvNCiwcIK85Y6HGcjT939gh3jW+3g/Q4erEPv9/qDf6fCS4gk7tHaPw/lkN+1mXWZ+NoQZzNvm
Cqsl05yTmbpKoJC+MAAHaGKO7W5zufjMELj7v4+D/0JtQVvIXmY50Su4mOyXy1oTSbYwhAY3FBIr
1odtsh4Ci/ZhIBrItqrGD9xAHKMAnIxASpCiR0xZaEYLpaGwtrRYj+QmDRvCi8nKQC2/xdlkMQ5Z
spi6gfw9SSyBpyThQcsOl7T1esN6cLLF5KXaPffW80X7s07XNIWziCj0AIeh6m2cCMMCASAa0BQD
4TO4KemQwDiWMRxv+l+wIOMlmAMDXeZcJ3r6Sqwc9WJoa9QCDor/8XV3ovudU35JuETrTDhb5KZk
TjnTsTFvXDQbAckR0C2f27pDi3fCQWaf0kol7llrtl3slm4HcPC0sif3YENrHPBQR+Y96ZwYH0rd
sFNOMdvkmSX86VvoGfgSHDaVUvHUG4zoYaFCF78s6jmEId5BUqvIIFWsyoW/hNWINbN1E4Hj2QWO
yoKxgaGK8mwt484Nu9qUch7+Gjcc8xwzwee7WdqEYcGwVBi3kBC1EUQA97wrxbIDdIfNPXas+ALS
nPoTHOMosdrYv/rTVm/Y0Wft1ev/srbEYomyfoSXQOAk81OwFkCTJExt4Pj/Un2xUeAgZ4P+iJdg
RlU9atdcE1thOe7Gbav79mPvcfJwBZOKjbOwgFtexMWPWjwVT3W/mj/NovAtVhjK2i7hsYChG7Q1
/2d1V5QezJRm7b2wYg4RyzX4y5OOMJe5BX4St+TLTaCqGrfgElgB3ES0i3WhIWQwTU0P2jOQRDZ0
H5V/6HFnUbfgW8ajh2KqmYIMvSAaBrr0bvvn/GFB5jHg1CDI7xVhr3t8MUkQiEaJnjb3VKIGByf9
7NnLfnbb2t+tr6IrDRMUtbKe999Bl2IgCt9MGhwhR9NAI8igTQblSQ9k320RZAG3pIsk1xOmZsWM
LD3HPZZ8MqlitX0+j/UX00wBM/Fy/9qzvqFX+Hwwjfnlsp2XwHhQ1phdZtXb8RniJBOd8G7n3fNG
T73iwgw+C6ysvTYu76N83lRCobXKRskwaW09skLAFG1z/ivnXcymNYGk1Mx9WjlHJ7keY5SSFuTI
L3FhQFqds4eplkabseu6TybGmQXSPrVUf1GLbtaBaXUcbSiejiMDsLL52Aj8ihXYVC3G4eP++qKn
e21TBCEUJQJF43UnZADXAi0MhhaGBG9uV5pdxlag5IBLJkqkhBo+n23+cRYcZYkvr3ngQNcQaZPo
3Mz12JAijC6eIUKzgNKzNpNC0bkwRIQKMhi+jOubiUSsmF5/+gkLmgnoiWSxge7DIk2PrBlsl1lD
SkIBiBJjnITtAiQOFa/RwywJkQKCfFjrLxIG4h4DvIec2cB45g9lPk9dKCXriZiJbN3U7i9Fp8ma
/F8vneHdtL1ora4oBnmB836vPLrD421iVh6cae236wGdKK7OOtbui5v55v5h+fx4ZXVOpbksWEuh
SDyqEQe6csW5eJE8hZYxwhtJcV8mNkpOSCQAPDYpWPdgKwjfsboDgkfVVX6KT9ur3MQUhGDKzfN5
++1DxQNIaRIgOR+vLBOtUzaUVsPp6CQEXxDopOKYKsgR4A4e4syADFRNWN7tlA+/S5i11wQFmN6V
TccmJleTuWYerBATlKLAO842zY+4QFpcMEZS1yc6LbEaiXORe8QKvIgY1iJouM+Wrz/yzTzvCXPw
tKyFqDlclgf+3Q05bH6E0WIIidZQISLjkUE0klSTD+LyFY0UGXR+SNoIkFhJpqSEFZO0SPSdNPMn
udMclvUJayzl5cA894C8hdBSCoqAP2Ikt+DoD7KpoWf7usxD4mIplpwdxifRVw9Rw7GIMMKHCMPD
uHCX6khddL5jjPiL16R+L3Sdk72ZWehGoype2uvFVWONq8R6T3eb3faht8pnmEjLAgQCd+UBSuz5
4QPcbaVioUG67utX918sXLB08Km53fJJP4MAFh3COArD8O54dowi/obTrZ7Szh41ivPxen8GEtwN
CyT5cM8s2NrtmFlYPBJdfiMNfsGBrpmg++6wDAQsnGweholwNA4C87gTD5HBgYWFteCDPwfI3XmC
OLhDpSA60jJ8e9f+FOxj9nO/PDGeeS44sDxlV43ZNOweHDwBf5hFzDExL0W9mj9w+wNP9I6v+Eo8
UXequtLJNm54P1bEvemgflgt149X6H5I1VS0YUXj8Y+BgoZQUQorrqPB0QZiWt1Vdzep9wGxckcL
WmAr1AOhE4cjpklDWb0lEFeoViDIwciHtdXhOljTcTmK4/R8LKT1BygRV2/iLDRDSza0xiVpI9QB
VW1xbgo1jpZukBbz8rHcHWILTfJMJIcmkqdozvHKR1yA4MjX8HK7TU8f4YYDUG8B8vcHunKlE4Q7
GT/1O8NRp8Mebe7tP72aclU/dkfr3XqlozAQDh4CRlcd6hVZB8cZKMOzusagKUgTmrgh8doWbEk2
P/zMA2lP1Lb/ZjSrJdEQ3LC5kQMyIulodkOoBp6VvznDRAeP9w+lWNpffYsOSTcN+cFqzjzJOVY3
q+TTzX0aZwRz8onozZm5L06qGlxoT8mb5TdyV7JhJHjUgz/NXcI85BpGC93AfzF3/55Rq2iKe7Xl
1o7UPDm1XnWWybWNKxI1myRp8UqTkD1m960RDGk9iMmQaExXID2/onlLL5DVxWjUCCrGdWvEG1Zn
k+3FlqUEGC/PlpkbNXdOtoJPcNFdMWm3Oa4UAkg2jYOc1HXJuHw2nqmifrUHD/ZqnJVsKAd9SmTI
gxWqGpcTGDWfZJ8rWrpnvW2XTo/o1yRkioqz/TnP5EeGK5CiicK9GLNOWhKkttKIWkgskFJvRYT1
OS+02327O5+9pRb5ggMI5gSJxzheuFzDfvhqauDzHybwHMC1D04GgXnpijOPUed8NlKgWQYrCNC8
UxATwuxOT1K7NLFQTYY79vK4g1lCl6DEFGIOqUC9LuCuMZEqhqzIQUpFg5tUlpaDUHvXlR/Nwjef
E9x9eNiMezM98GipSrezWK483aaGWwsEIV1IFZSnobV4ocfno5t0IsBZabKAXB4u/FzFSeacnLaF
mZOsclJfIfV8dULe6SC+IE3IBeP5jBVEre50oyjZsinNixHalqPnTFxJJUNYF8/vNt2e6Of+EASa
d265OYit9jFRkHpB1B1rj8WpqFPVKBpql7clOwVKBkGJS5HGuGb7qj/Vu0cQHEgzz3fLgKdv5uJs
LmtzOwhOAbRCrPVzGBdnMX9eDhErR0fFiHg4j1fRTFjTBVB+Uxp996vxnQ+zxIsOZkPzYGHJRv+S
LENdvtcVmi6kHah6hFtZb5XF/J2/USnJB9IUI6an3dVNKJRodOA7G6lwCGoDKenQwfRwqe4JI3oZ
Ht6r2DntEyhOSB4abQdWpZJHWSAmREGwHvVt6h05jcEXUBzmPUt5uFV4LiHL8VqzHVqKjXEZzsWL
WpjMpWY7rE1GbO8WnydaU4zxUO6bQmP8Adez+9jGKwLHYKQpZE7FIfFerXnUc649ahi4G+iVNzEI
l3PGBDhhcMc3EcFS9gx0ZagmsikSuObWhtaX0S0X2/SWXJioVtmNBdVq6+P+7H7VTiqIGAp5Ux3n
mUDHiQeqVIroV91M/DiUEXxiTQcsf6aET/Kw/U2ik87Os5E9nX4hH0lG8xwyaVss4zJtazjDxkO2
1WAb6jB3L07q5LA0b1IXnUNGS8lBHMyFOYki3XZs9UlBHZHJYrJCH1shDifygyp4J6/MapOi8Jj+
A4qW3jKOhDh4MxLiwRAPjuYskz24DUZJesXjbzyUZtYapMCkSvLKrI7uqz1lqrI0q3iRr+hRG0+P
JWVNRmt52vKHskN/YJIGDNxKxVJuHCIfFvZWzxcb5vHoVzWm4QN1BtSWz9gNat0XeydxUrXQbPGn
CguNMr+7ZufvcTuhyn9fc1EPolLFVVlF985vUbooXyqpGBLZDs5edknxKs1cSahcMsmuMUSRiiQa
h8IPCFtTX673z6+nw7tPbFliPIqfKIT+s6mqTXqKTPnJN7ngWXnhz8SFcCbrTzd4Oh5tCGTflTpF
UTdpasN4qTPogwvW6HvS48GmSpd+PxqmrNtxHyH1v1u83um9yw/r0cO43Y+79vMIhWBQUIF1/op/
NDQI0Dih6FTTEmJwNNSdfywD6UpMd67MNG4SCQeybPd1dzVREYMRPmAFxwWcAZ8LYuhyASmaNhOk
W7OHn0aTuASbaSNFm2ddjDs+cOJzrCCqKpbkMsNQ53CLHlkwcUwDEwPaVIPZV82jcSdYZjgHbU5p
zG9fYayyLY+Gt8sP85u82E5kFAWmIG6dmeCv+msZG2BLSJBE/dyS4OK8BM9yaMjM4lzyUXfA3nAi
WOPyH6hXFA35S0uqg5tx0U24xqus3db4pn33nlEYXtW9Cc3kxVop6ttXneWr1X9Hg6ruW2tzhsJi
q7EVFtFQcqsppnGoOkyazBud3TH1FJtIyN/RrnvLgsuf8BBscNPXDAzEbDl6ICkLTQbiOiNKpI/o
gVV7oVVYvmHZDj5u56sy9+goVcl5NOBknUJJrf+9P5zqsWHcgXAO0H0p4JEjOy/hoRP2Mt/iaB6G
sXQVJn+/2qYLw2GIFL1Sf7y9UVpOAohc0qU7bIwnjsLHWe2ak/mSJhLMzbgqwdAP0kaRSjMtpZj3
IyfGosJcn64nB3YNqcJKncVcKnGRU0x9ftN/S0ZB/zCb8uu1zlG35oWPzmDU7p3c/vSyHD7c92dL
litQU81KdiUwTHZVAzFJRzXLTy3Y0MrU05auI3V3wr3zdcWdnLmj4+4O1uMTxG7jcQZZ0khJbEAx
8YxfCAMWXNdsdHMHRP2f6O4iQW7YJStrKhRvfDy6U8JiIxls6B228Hcfuhf395rn4Pze5q2F2/06
cJgYqBbMOgDaIQUoElGNHiH2JB6cTymb+nrzc649y5sCzfCGZgfj1C5WqdLF83ShbeuQV+Pp39O3
F5t2TifLuLFA++463S4XyBzPgs5Gd72bRXe0vKKpQbL2fy24Pa8cpM3qHsKLu3NzUxCImccq8a8R
wjWO+Lfs4bMwA00RnzQuizGNmiUfbk1DuhjWxEHN9NSK9F+ca4WGqRdJFzCaOKLQhQjOVxM6cWAz
j/AVLs6hsse3kjH7cxeITxinoKk8mMpdcXFXHvOYD3Ehe3EAtzEL04Hw6hzrqz34zck4s1X4kbLA
khzGDx7NKj6f/W5edgI/0rDpTlhzJhAWMw6CSQfc0k60+0Xv7GYVp8aJ+3/r/plWtHe9s/YPtRY8
mg33EzyWjE+iJDIaC8daIJytgzgwNU5STvB1Wj3Oi9IbbmHXAtb99eA7hXZxQEIc00gvravTTjl9
ki4GGSJdIDnE8cSDv+JO+obOG+6L+tXDR1ocO1j60ulJ5TSP6YREK1WEzohVft7zKtX60zSWx/JS
sD/NO0pcYqeaodUfHG5exAp7m/NhsCILZjbDU8GB89JNE+Y52AieAzprzl2MCZjC1DIcSiGArsCQ
n+0HX0YVTZkmT1+mbEyOoyW5r4s3Cm/PGlnE0YrNKM3tlT6Qqixa6FJlCpIbn3SOprQ+5MNt8u91
U1xZdaKaRv1huzvqtetqVPdPbqCf9TbD6dNk8ZiutPICjeudCvVek1LvIFTgU/1q8HJmFQNsz4eX
ZeLIM/Ca3y5qJc7KW7lIFrnTDbYyA+Yp7XiIBMYrfAhiPgSB8wp0G4DVsuK5ARjPHSFzIKJyl14o
o/bMgIbb7YfhdzXmt3rBiBoFUuG/r9F+T1vHTqqULQftdr/H6zb9QfekNV+0bxfrbX+9vErTrG7E
qU1VqKa7qUZDI2bizKlN9ai5J6o2TUGBWT+aY2FaG6nImIKyQszrqySBDOS3V0lKtJJixvCh0M8d
BcPcvsiLN3N705SanNRhMKmVZt4htdhe9B/Ooa1zZ8FKeczhYu6imUvySmK5++2ci0nyzIlns7wL
KSD8kPRvjEPggfV39kbm6apOn0ZcW7n5YHPCT7GpE4ZjOoUGkQQpk8tCPpiFJNtY+SwfGcEbVSGf
tKPbH8N2fd55HB38Ltv3C+3cwkzubj+Z+ws9StOTj1XYp0pNuzXhlIWODisNYL1/M5l9bj8sP+tj
TGSXj0aWE99srRVKD3M8xvGMUpYlj9EoPHVhiAD93Oag0pEhwbrSYNpqCflKt/2hlGyGt4PLLQ8l
2Gb9tL1f/Ng+s3jEQwkE9CefnSUGBAuXVWfDWduGRtsNW1+ent/z1dKo0RxFzes0FErVw5gs2nFB
b6WlFtdq88RgYSivqqg81kkpMdYo+XlOWAA3oLUHeOxrpbxUBTAmEnVLZB5k4s/KxZrF3crW0+0n
lAoWCoKOAeLJkCIK8QGAdGUWDip5zB65nNYw0YLwMf75gJYFpuEOzR6iigndgGRacA1thQeR32bX
DpfIeZmScYFd2lJsI3Yk41gpOqUBakBP5nElx6UlB28WEKtcaNjz6awodImfmDlCwUg15m1wJiKg
k8qD3zyKJSYI/3I96o0xucmkVqgKfQvEEBfUNNBqOk10qEaO1w+lxtLeEj66xqioUmm4RKXSngnN
Nwselr9Ws/NFR+26SppPntFo5BbcWQOWfIE4U86duy3g/1qNuJfsrj9B7U/fdKYfZ63XUrFx+Yir
vKr+Iykyp/2rtbp/mnf7rcWVJv6VvrJgWv2+Rer+arNzzbmfqup1eMuvU2kxv7Ezp7Wbjeabp4dF
jC+pHbNc5jfK4xoD2lBZMBs1aUM5QKQCY1gBtEbsjs6eZzXrXGUlIxoX+6IBAGGsnu5/chOy3iw/
Uz8oWKk4zMPt98k07tiSkstzMeA2cfUDB20JYwXRVI7ysmwc1JaS4C7By9027qOuuKKEXV0wpDu9
IHwGWjMYYrVpqotMB6gRKPQTq7f+o+tI4ADJyLJ/LvmhpbgmaAldEGJF1RTJMNWB6Jf1U7wTSGZQ
1p5H8lQaAWw8m4Tvg7zS/2yPu5P3llU29EgsYZn9VzFpQMQLY8kp8HChNFIQPVvzMtC8bOuhp0s3
EycpJwLAGzADkDmIJp+0r+//Tee3cAwRR4/Y8AVyWT4Mie/3LA3b/tzJ4tGrIZs76yGbw9snLN3b
PO+e7zmGd3U6aUSWmhnFSgGAcLAR9W0Ok7nYotMDu8orNyZZOFzw+T3XFoWyjvpRWlzxiA/82sex
ECmK41E8SscJAgsi2RgvX3RKADcNgpkvLv0RKs8dCTeGgjC6W0XPVMaiNky9XFTMl3DbSB66a1nH
DzabueBGGKoJl5esKsNYuAFhUmBh0uZhAzwUQxz4dBBwgugOB/5s7iYXC7Yt5z2XabODOwbEnXSb
jzubZc2pZhavM8AomKhlV/gfGCbO5Z70ykcDHdmt2BHc5wrJYx04bM2X97Pn3t1Vsw0J6rWvGYJC
U/FqmX8T7z/+qIavIBMkxVgXrltsyYkpGhOU9d2kHK3w0nXmWCBj3vKDDd2EQ4FQTJrMXb/D3d0m
b163xZPWcdPeAao/3TkBBjmauoy6f76p/4+yM11O7Fja9Q0dIpiHv5raPdltu723u/8o/PU+Gwkk
kEACxNV/z5tvVbJAfdo+EUWSq1atmnKorPmy+7AWlezwAynkOh5zMMGt1bAgEM8cbgCPhghgFFhc
a6Ed+9SSnr01rL28ePw3j6q6MIyA4D+m3cm9grGIcDIc95ByLklD6LXau9F8bfbth+fJan0XzZfb
ctIBsUxDm1yR5HbK0O2QmyoLl2Frfj54Xh0tFpLINZxIExZ4NkhxGh9iVw9+wxLNOczV4j3HqtU5
fio8lblnB9Dh6bQtivqCAN3328fLg3R8lS1tlV4Ue+j2olXZey9s+zmWVvFvuwP446o+vVVQdd1p
d7ER2j1ucuRe1tPxgMXq9m6/ub3/da2DY2IB2JYbpanRUt87zkCpdgK+1mn4wOOWi1CnVafejYbn
q9tLKn674CTU8LbgEB7E0MuAwCGCIYi2sFD/B1MhDAYJTl1hAY4ShBT0g6j/dev5KtWeu0EQAwS4
9W0ciM1+dda50SlcjUZ+fc+W4cXgLfLCCwWPxhvcDvIVkWGOjUlOt8FJLe1ts0ZDPvAlbL7DX6J0
PC0B3XzRAgji0pvPP/8TwenE8tpjpUfLyaQClzt3h8wsnEjOrLXbb/ZPL7MGNelFviMxhMbQys36
zRAyQlgT0+Q1xZJcTaK526wb86zbTD7j0Ac6Jg6CjwgYCKQCMZ6v7AnUsXKi7Kz/HgrOF2MWXH3G
P9WbERPKdINWiYBDBegGAix9Ed2QhPSJStEsGRd90Ghh9oNAEHyAuPZXxoqMmkDewoINgCfEwxP4
YxnstzUdcEI1bJouCq/LuNxofEK1TW89fOxul9M/Tmw3qz6PyUGeaLxMxEBNSV4kEoFUNhevWmhe
8xAFdKmaEPNvsH43K7f5laOl9EesHh08Speo/bVrg2qZPi51+KfNKGdFn0a2zFc87r9meDf3JFu0
TbWs+MKFy4+iONmLi2MXiar+89aJfNx2dSKHWbehcfCIJ/W3wNFJmO7YXhrtibEgFEvsguHfLmbI
zLAHPo0F4nUsQqMQ8CcKSF+4OQd+8RPcX1E8xPxfJDsxCLXTLhOkIz5TwJALMhj/ndUbWX3EmC4f
jSQEsUNcPCyEUpTPyVp3DxOVDCMo6cg8YsTr+9XF9e8xjoSgxUiKw/AWRGEC0bAJGGoSU5OPd+e0
gIo3jm2wBKtYdViylLI+ZoFsHdm71tyhCqPwWYwYAmQyx/M2pVvXVAfgmUEQ6wL5+MxB7GKTiYLU
EvK2PhlV8ManxOHHGCziCYfewM+WEwauv8DTYY1gSzkkaqS0FI1BIw28IDR8DCREDDvUFQ8NxeQv
CaYGxRPbhI8jI+j7jT+UMROJdnWMqUQ7g30Agi0dK3hCjQEIptOgkCmw6ok+48kSHMY3L5BMoLuB
foMsp7iCRMAfK71O//WWvRG7CMZcgTQZDbgT92TUfD/o97ePd5Ph57LayrKPfINYrsFRBWRtTRXC
nl6T4HAZmkA4PiAoiJUAeNUGGIUMbSDveMTeOW2pLQPs+MJ/SCgQpg3p7z5fPP/hZzO0uNlS2RR4
MhUdNH1f2zWQlE3fp8eUpJeDNs0WOBQ2Mv8aWuqAy80bnS3Ha4TNLOYjAOpZJav7d8Ey5kMHIpwd
7V6ENleKxYpV0uiSVQY0D/EE4wQbUc2gEBu4257dLa/wgQ8I+GPKv5odH3Y6k/G42+ti34+Go/7k
xORcTLuD+c1zC9O6tgFu6EgQsgLbs8ZpFiZwTHJEQ+TWoQlF2XDd1iUudL5NFnaBe1rDlPbiiFBD
3+upxSqIJDekhLhEbN6xyeq5DsJUtS7mqRpd/FL77vg7FBBHcpqJyRHdyCP8FnzqzLsF4zvxZ1l5
pk+EFgAvk5kCoxEjalozJRZbznlUbtSsKfuBAkOr4qVRdTv4LoLQhOBh7tSbhs6GvxVBKOoDW9eN
VBqrd9FcUqfsWvW6ZlcV39eAJXORStlpGi2ZkygJqSFddt8vy0J+58+CZei2jlYIOcEHJQ9stF11
fojXuDTtLTDaVGqh4Z2FJkfe0L8IEL1j6d806KvZaPWNvwSoam2Ll30YkZM0xQyBkWaz4Gj1oecP
bn56ejzrdLk4V2EbnQXw0Lb8WxYQB5yVcxzuF+nEZnByTHRuNxR1zZzw80X3vWXc2oD8OwhlLBcb
Nj8hKDVU2z1QVw5IXGK621+ytCKax+hFOc7DBYlEle7mkmP1eDqUKtqhamFTGBJzi4W20YJce2Vx
/9lwkDYeHtvY415nOGb3Gv0iTO0TpTOar7r9Vmv0wmLwYniiWNyKIHBF41gPWeOslr/cdYYaC+K9
1Q04wmhBTaGF/wve+zhuM5zIHC7MbLEI3rdU1PEg3mkPh2ULWPRMiML8o45w5iwF83pYdM091Hi3
78cYkrHa2xNiYd2Y2xNCt3KEM5hlwAQFN+14NFIu4OIhuRn6mJoioXsSYUDwCKm0UjFotmB6kmfT
DbsCav64pei3Xw/6jocjxn/6HQ5zH09GJ9v6ey3utZj2lrtPy81EzTztEbUPlXDZLTKFoIEClHuu
TKOEppEVuXoDqCLU0+jpDD3EO0hiXZbQPkC50IIgplTxqarRYXgl9Rbhk6DlUVp3/JeYPOqvDsmr
ZsMSA+ZL6tBVCqLOIEUyjxrqUePI0RBSOrsot5sSQ2+mpZ2wK9aObimhsVDvJ1qN2EnkZsMz+zAm
t/mNL6cPH7g5wHsprf7LHlkKUhiTaRYe6pw9JcZfvfe44xo2ZKwMzhO7hhquPIofjIdf8iR4Z38+
+i/edXwmifD4lZthVPt2JkZZRkAg1XODCq72bufqXqcZkhk87JfQPi4CkBK4t1CmlmlayE6jtyAx
CmssIdnE005NoGNZlyVaRFhrxem7sap7L3TOwOblcuAkMnLH5iTAnYQrCKn0WzxTbqOqeueciuIm
y+2MB3RTzUuAy2ZNUETb0g2EC2mrxItxxGtM5PCEW3zkqidCw4GG5kwexZ/BpRZ2HkMDeHDEQgkO
HwZjVu70Q+MEEWTUFhB8i9gB4VfLg6zQLGTZ3e72LbNMnnwsNlmNj3wLY4hRvJM8aQukHxrF5wP8
qEACgDSmojm9L/ajuQJ4DVIKW/tSLnLClFCC4cnjP2mvmNd63V6xSmvUH3S649GEC7COx8AX0/79
3XjR2X4q3Z7+OlYKu4WaTC9aj6q8dOM2Elk3JlDPHIoo6be5WFaEUt9uqQyP3sVJflYX06fZL+VT
VAXjJciajTlpEH8LqY3oNhpj1rFjNtRJw9Q7mnjnF93z++GV9npLcjuxvZBwTIMt73TBTWokHvkg
Lj6RL6JsiGCBEFIHaoXYC5No6+FbsVa3HzdnT9fvU+IRQzuJvrQY14zF3rzbi5fOBatcsB+1OfNw
ilspaZjvWwJgpD8P3mURqRg1IK7KhPjC2ECyPuqe7e7ZULK7WI4/rSdH2y63i/8Zb7ORgl66ZmT2
nwlrm2ofhkiEc0HZbPQWjEoiS1barqXHIaf2tlda4O1KAV7ve/95nv/sW3pjRXB2NUxm7gYGIT7y
DO6c26e5fz2OM4uapiQZe6nvwaRzNrj5sOiNb84Uaz1Jhow4Z4RTozKfx162V2YPgUSGO65xick3
jy4ahq6Aq3DKYUXAk8Vn91dPccGLqwhIJrZbZkNDrYyX11FzUZHmOUM1fwThgQw0yStexUtzwPzh
VOZy6E2MC9rLMCnAo/iID7iNxQ9UVLpgNJ60hXZ5E5fa6F02VHXFQ97/xQduJjTWJW0fwwPiUx5o
X4C0DYm4PcBnPqM0tblAdeLl5gLc/m4xNP5E3Zxj+NPX4SUIzm2HOg9efIzuI3xox9CV39qPyCRB
uVb86LQR9HE0kQGUOZ++5Xy52Wpmy3hV7jwpV1fr/qqs73e75aSBuhZi2uu9y0L4ex7t4xOnCUjW
9iwoU14f60DHcro8Gy4nGm5zhFLoda4z2gO88eCjEed2u8vmxlCnXVvx+xtUO0g0dPzzGclTWbrQ
xc2Sai7aFBEn5gIpOwjQjspms4Ozz/cg8w0LxUuxXSHMPjt2zvJybEAcngkXHE4nX59sHi334m5Z
T/jOPBsxdFtfv2AnbDTvXBrSf5DF/jhAcd6JA9ZfuKu0dVgvQCEz/5TLRcMHxP4OAKT6E9K5dUgg
ng5sBNh0fOWqLINTPJS8QpGXNzTRzIlSKZTX9auCI5f7sRYf9HbDDw4uWOtj/9CKZYfRV1H5KwLu
VhvEbTSP0i+s6aEZ5cGNKRAdw4v+S5zsbYWDxpB+rmoZfRCHQ+rOKKgjQ0Q3qrMVEguAJBmfYpgY
i53sJkubjBQSz4TcWLXaKVg1UHyoRl2MVikfiQSz6g0FLiVn60DdgkZtiipjpOVh8BaULFD5QCNU
GUhCE8L1b5iW4+Pv00HcHKJ0Kk3AKVjNaKFHySaBXDiHcJ0raD05Uv6HRfIuDO9BoEYi9g9bUpSj
7FHYGnk8yTdHE8JAw+f5p22nHL7Nh7et9+P7Ir48WnaT9j/ulHZiRvxkJGHE1Opg0udc+P6wf3LE
0Wp2u5vc3D3vDjfiwUG4aMJIlTbLJjH43VvuxI0XBFi/sDit0bjBX9Fg45cOhjMOEqN+PLkZo+XC
r5yHRMunFqi2WiA0Mn7EYKk2Ex5o6Wiv1CLR9sZyhjSKygaS0OSS4Dqlko0NnnU8LXnLHGauwjOb
gRLUbMgLI0A+ACYbZiOED0wFPDQvUBbOMnski1U+Kozg3nIodvFM9GNslANxaVvw9m9If7pvb9jp
skyih+twmriM82OjnKXR29Fuvrz71FxTZJJDJyPSMEnQ1Tcej2nKS9FxLTPX+IGyNqlMx4SMPMv4
CINLnrvPPMqg2Oq2qhh0SOvCVI7uOBQ/a/V1EASELz1cExYITeyaZIUUeIpQ0W6ZdARIYupVKBQQ
XG3UQSGWjn04musyJZsyHESDuqkgwQllzZaaxNJeaBt9zyQvNbwazS5/TNbeWMNIDYked0ajYXvS
5nZh3OTVeqPWeLNebu5aM52SL/LFaSakBd6kqSlrCAljIz9Pln4Jc+3qYntDWexfDW2ervomOB8R
3BDxOHdDM9tfTa65/vPQF7DgF/Hv5OWANkUNzSUHCzPsXMXhHaD0I3hHDAnHL2/e8lAYJwxX8P3N
l6e2+lXuR3n0wnoCBtL9ZF94Y1MVb61Qw9aBW16bPuIWdsLD1E6T2KMnwD/5crmpPZfZiDtONuvL
kbaEpoCljHV4Ck+yYCimrtwODk8DzeyMQpEtcLN4sjt8ah8jQBzZtUYCt3my1jZ18znDKdjm4BkH
OHEY5rIvq7dUbI4G2JxMEJOXXUowuI80CLPMjI4pYanQRYlkpWhGeJAdhqMFarh004rmDyVATUR/
Rf+QVLdDNroaricRoc5LguSjNIKIV6dQKJVXJoNQHhyFbBZsNb542vzmWnLuyt1hsnpOFLdEuBoy
lM+PVtU8MvBkiQaXRMflNoSntqkl4rblARVYjhNHUMQNOkWfRNRFWaBQaALKVYzEg1kGJDk74wmV
gbAygNXmiH83GR7Bago//Ppa/s3EQBzsCxz/ReYduWfgZwsdgIBtX01RsnO/Pu83Dh3RKDrZwLkG
bKD+WLHRKH1HsY06k96kx3xrh+1px+1Vr724m7S2D/NyezpJoX3IsXWQdReCaFkEUt+xxknZ8spY
QvIVIXGd3vl+JKResJ6fEqXwfRwGQKWE5RIAduXZaug706/mXDGvG7LakU7pXp4vl1rubL4Fgh+6
y2Law6Btyub6i9k3PUBgXJ1JYllAhfFdgfVcGiJDIPjSEASHUPtjYKqF2vDJ76i3cmwdD883/1ec
0ZAEP4pXGoetuM6Bf0P+2Mt52q6NWF7B7RKc0drvnlz3Met0b++vV7P5h8MyZ6hXh1ogGk8JISA4
Z9pZJ4tqjaEU8HoCH0N2MYXgKef94JfO+7BGZJNgLUowdqW9cfzLTtz/ThS8BLpBAzFzlAkZfGEC
QzOEeaJwRsPEUToazoN+ZgjrNRS+vuPOvmQLXrBlEHrKp3EPzHL+QWer6iCRRgcpyBpA3VMdB2ce
ALqrZeWX6r3oP5svT2923T+ldjwPTPcnukL4IEwiOAcPwCsETj3GO17ML9jpkcFSk8AOvLRySKH8
GwbpnKzBCcNnzJmek+6ATUKj7smk6Gp60992ttRGWXgIvVLawRF+c0URdAYr8YVwSUqNX/olkAZ8
0r3Y9DUgB+5W3aFNcqD8N9+gqZUBCO7uajbTjh/It/yDUzKNmszgIrZa+G9FeKM508KapPP6iy6c
gpb4AAlnHILJh3smwWK1G/+QE4gzIbfL63/R8vAs6xVCmD5HVAoJFrmi228aAaGpiFsRqg7cJPsb
Sp3c3DMUpUbtYZfV2pwrMfYy7saS+NVm8XDTW45nx6LcJJYpA0TIIIZJZMT0KHCocWorZA+GhnUG
aSx0CUFe+mc4EMl3qGboAGJoqRNxNLDuqT9rY/AmFRpdRLxNGetVkwIfEwS4frt9uoQwWlsgwfoa
llJ0ImpPgjoOUqiyT3ALTUK36z8mRa99csSxSUGbKonp9Pq9007gonPXaz+3IYVHkGLiS+1knNpC
J8C9iKQN9IAqJoyZA0tjvGEsIE6hd7gfKmXTMoIQvSe+LXVF/qxXCWaX0sZjnfzlnJiquHmdEgay
3V5uOfLw6+zdYnNJ3bFAAkh+KQfFAsrA0XiXaztZvv11csGZ4/i6WGFL5dlpVEfk2MU3JD/EC+TR
eQZe3188l2l7ZzwMB53aEKF2yrh7v+4RwIwgYsnKlfkoxgx/caXdFzxAaSsMbTxo41OoHjxVF47J
7Up+Gr0KPiwH31mrAK1kgImYg8XcdcQXVk62RpXwGItr8IsGhn98E6rvXIdEc6SvDr/RDMhpS4g5
P6xKtRxhwminCvlXAaOHBuIXsvApnssPkh242z+4NhsZtSQTnjIp4O7mF0pkESZrLq/LqEfvq6id
AvxTaEEojdUpuPToiPMM8bDDpGfcvuylJCob9fgix9oGw9+JU4HFb7oFma4R0LrWjDbifnDPPf9Y
trlp5rXBPOL2mSEnMw1ZmDiR7DfU7OJpt9oN7lYxEjB+4WZMpQPLki7MCNJecsB/tIy7DTdwaIFG
kcTapbVUpw6IxZX7m3msxZy96fXVapyUCnEjAeBhbyM7Dpym4eDuvPWMjJKc8xGioTxpV+FICE7i
3vvsmb/5ZPjW4qR3vY96/Tz8zQHJshH5ug/D/LExPrJvFcb+U0zxSpEgaPgiMI+d+6vHu08WPAtQ
vWy9IX/JerASzCaJq2dIlH28GQL+IxBtfBmTTEY0/9FQgJjnwOGhJvOBJ/O5a8ojLYyzl9pBiYWI
FFgF3aMGZYjM7K9UPXD2yKKZmN2ldmS8gFMR7RWXn8aIHLFTLsHGpT+ZUpticeHJ88eHzuV+pKOH
51wBq4qojoKDSzwbukvCHD58oACeDHTWGq1pjM1SF+3b7Pkz9KsJ8tpGg+Bc/UT0vLkcruMQCkdM
GUlK1VrXU4LbXHZdl62IThkvXNrRJAwp3IT3725+MVGA6ILpJ454sYbzJIOFHUij7kUqyDcB3JIH
/GYdgHiAZCNjuTdEFkDWNtNCP+jZUYDEohD+rSaNnMBoooiGIF5SyccunEudZTeTTVtsIwj9KIp4
b3lRq9QplUEFAo0DRYvaLBDD0Ro8mDTOPjTj7m7PR4tLdpj7sZ6d4BnYhjoko/eLs+n0Q6mTaAso
lB0qAwSY49GEdy2py7d+jKl2qS2NRKYjhL8s23x4tk4DxoxFmalATeAjZcEse6qKE4TVBKk4QLRg
BBVI/DGvRZpkCehcOXtq6iiPO07l/BHewA5AVvW4T23uULg6H2QmivmA9RcPlwH5plyd3Kg9PFGy
QJ9S4mzg4zrAP+sAn3/SlnROFy+Gnch8Aa0JVmKnG52vRlvSuh21Wre9W9oSBsia4ygk7ZqlJqlf
HPXWhDw2qxQcrUs9yyZav+mPtb1SYl3tOBALOpoE1QNulWLcmiQhbCqVsokjCV6pFHMwMBEYVIxe
+8nVfMEbuuANUTjYdHX2cKb+MGsrJ1qXlmRL4okiabnrbukq5PiaPAmpIFMInx+38N3Bd8b6R9j0
7VGv3+Yei9iL16DKbHf/PNkNX2Yf1qgRm7dUPSkK1vv/wKGQjg2BRLwzJLQpVtthnuxhBGiyJXLd
erw9H65vJCG0HNAJRIuEG6qK6DVeSFHBBOF+Wv9m58CJkClM//31x86fZM5u/jR478QVcbGi68Ab
L2JshQUejaE3M4s4pTHqpsey8kXedVWo+am7vOpu4uSiuq5SffFqNmrAhTgx0t2dVHPrtv5VE3fC
j4oiGjq4EEQwxuKkUWNFBUi2NqhTvZ3cadTabHvzc2/yM2GkaQNun8Y/8QBrGmIFWL3CkCDi/PVM
G2yI4hA333CcuRqycuwfQc3uykVV6onwIW8x9PkAhMcM30Tgex6P9DpeML2FIBEzfegqjV0zIRwF
wHpRhhpLdY5HGrOJ0CR7kbdYFLHqDH4jNuIvApY6ryJmMwxUkvuxdKHUvmM/c+TCpM8paZNud3Ri
P++36+enzeh59qF0A4sZHHIF/1quxJcxQMEjbIvDpyxg5AWCImau6+lkdN3tLspCRDgSZrtpXSx0
RaL5EyiNFhDWO+Wy0HfWemU7IQ8im/bImAeBWEDCjweDzSQQQkQfq60GN4HAnzpvW1qoRPXTHHU/
droyQ/EAmuOaE0CQQ4N/y3N6RiCieDRQJpPYgK5OtOfg1FshX6hMva2jTLUpR0Hg9zcEHGnw4mTI
eMRMAY1XlyMYcMcdoNnz426xud/F4IYIVns/Jh50MgJENoca+0tqwldPq582f/KPpsxwZbgCO7oZ
2EQ39Zcv038bW+849CZ2OHnSG10CtVFHUiqYtrX3AN4bXz3E/QvYw165l+rMnfnKCHCE2z4Qc4ER
IDTnlW04cKT5IOXBXLwlKX9uCI/o8wa/iHG+p63MKTnEDFvYWTEAJ7uL1stffrQE2zCOcS7bRuYT
OKFwi0W4Th2YK+qWP3KvBXHT+60UjzrbfOe4ql3UUD1lOId4F1wY9kZ97MpgRPv/oSK+O3zW68s6
ave0Gedk3+eqN33qda8XHsl0Aww0x8ArMEkOcMEUPAIfdxcv/wKFGXjKlpRWDcYwhAnAgc9/sIWT
G+hf3olj1MzpTmZwHHQDl5xHc8O8tjSCXnsvzbE5lMxA1dIOmaCGnYf3PY0pW0FL3rHxJN4xvN+o
5yBCKH08RcVXxg7VXa0B0M0k1iGGkP8TFc2dx9+T8MGYG9omg+GIPbgnEr5fPw9mu9nsw9HChM63
GYUMDQ0UQeIkHOoch4ibPiJBzAmAmDhS2yaJCvF8ThFwyUtGYCcYDIWlssKjpICXUwtbCtTJPDy1
fh09Pyo5PCC0E/KQBpqBZTNAJc0i7KIdKuGhtVzswBTd3dvXLlMxTWk/wiA6OpPTaTsdZr9I000P
iFWRYOUy4hKXhX0EYq4SfDU6LqYKhTPbX0x+iyHyug8kWh9alKaDl3hMCIKD12AtawgQjavZSHID
ZivGsRDU34P4yxLFMBYVEwdMbK9E0JweKyCjzq6RyKxL5AK2Lm9urwiRThLkZtX78zkXgNRTXjKC
0J3EVC5j4nsttqbiVIm019H4U9G4QiJtDaCnY6IkaaAORBkP37d1DK1DC3LYXmO+Ep+yHUFkgnx0
RecPMQxWeMMcUiGagbwpH0EroHHK4YooZYySlvkmvFxSIBXpR+rVj0Bw/KEC0VnRSMXIrrjhvJma
tJHCOIV9ZFLjA/SnkHo+e9OenWkQ5vp3pq+cGoloqNapx4mo+Jykr4yw3pfMNA1JHmlo4KQ9G6xp
HWhvEFA1E6Wl4N/SC+K1FKgs+QS0dWKtdNiMzwV6Ngss0ihv9XfdfrlZ42vFZ4i1up6d3Q12h1Uu
arbIBzxa8wGKx+Zle8HCaB6sVnmrg0ldw0Bc9Eb5pyTLETeO0HeKD1UuR2L404K7TjSSEO+Vm2O7
ikeK2VhpiAcZFnylsCmnPamJg1HuLKrYu8+3s6v5FZ/zBPRlMzLuPem/4QA3IiAavKzovYJGpR9s
9GG6eE3gTufqTro1nv2lIX5GCGQF+zcW4XeHMTiZZsR1BZxMM56cTHdt2qwiWdFgfHCPlEIjlkAT
HUj6iYPIrb4BkWhCWsYNrYmFc8owIsY1jOoLe4uRtp5YLQg2LD1kIodtEQ5pQA/GweRusBOxFgRm
cw1vIAGGcGM5/xWmQHyAvMBG1/YIHsRfIRHGDalXs4toUnFqvenpV3jaESzJ8s9ocnIZZwwtjSDJ
mB3NXHg9OrWhdk+DTu/h8fZDjvtR03VUwvQ4IYmJYfKAxxCBaVRHC/B10wrUDqFYboyecq8e0jFO
gXXe0GCpPEWt4ybEj9EOoMygEvCo+Uvd2VRcxqFJmbF3W8bz6L83i99XZzfj93pobNS3guGUzHbM
3CN9ocxSflYcF8pDocvxegoOAfyxrHTHWi9x2nvqcwt5u93pD0Zcl3psWy3266cXJpagy8tHNku1
5lcIik0noK1bN2o0Z2nauD3jrAoqGZpEs4UwQAdqGz8q05BH3eQgg4SmjrsvdZUU8Rk6YmKVo7tl
8ibJjTgJQ5pPEd3il6lZBkkKuRsvautpXzdYftfcdOc2a4vtqkaLi10wpzVUY/Gk2TK5gZBY++0s
n4bjKdtRdE5SpkECJY2w2pF+t4uGRGo1oGbSthRDUEcpfEmuwru4OmADB/E2rjkAtQ6geXbeeEOL
agXilpMDCryiaPkS2/LJg5tnp05ONJRKBFzDwNdpk6UqEhNTQvOydREtMA7Fw6xoPaa6/3S5vT6D
n8mUGkTajs30vLc9DJTn3oo9Cz1Z2Betdm2wZ4sbBmBftVX4uHmADxECjXnCJvh6yNtqnB5kDNj7
ZASYaX93/rC+FMd6ttOMa84y48J/dTkGNUh8RR02x3gDzyyB0AewIPrUi/oRfv4apPcch5M7GJ84
8zyC7NesjP0no1bfWwY1GnRY+M3ZeSMWgZ+I7b7Xud2Pr9u3H8oxA6FJSZGqsqPoli6EyNUQOjQl
rGpUhAi0nIFsjkZMrSd5NAJsIk0cnuJR0lSn8mFwfPA3u+ltmKNSpjIqfbvH8bJFM7/ZHm5KBPzx
8+1ajZ7Z3rDsWrIqFZkW3zrPF09/2MMK1bBQynZR1apSsUG5jxrGptZMNuDfaNdYjXaqXTmvss19
Sd1Bj43Rx9p1z6zU+uVmc/sB5oU5TSBgU/1BJihgYoEIb/+0/hcHPoqCfgUS+24OXVEI6dj66ztF
DY2T52H49eP5fHEJz6eL7b27j7JZjq65VsL9uPbaWTC/AGMEg+TNMs4ZHKEM+WJjHtB5daV8MoX0
YPZRdG5sMIYVISxhXag5cyseIIome5sivbeTNnpn1nTmCgLrpEx9U60kuAPlBGuon4AigvRwggxb
7OdfW9O3ULYOK4GqX0QOyVGx2ebcy6mTHK0ozbnOqVjY/UV4OBXl9ppb1m/Ppp/Mtsm8IGbehNXY
j/+6nIZyOICR8g6vwA68TVabmsq4ihI9HVtwZbR+/3XFHmWXmNd3725u39mi4EmqKQbg8Gl2iNBM
i6cvq9bbH3N9p/M9m4KNR6M+xwG0+Wk8pzlh9dLd3s0etrcxYQVXwai+s9wciw88FZbA+Pqy/wa+
xWGB+4U5/oTxwuQz9+loANpdHkq771UMLMSMHrpa4rquAfJBU7OeoQgaBjlIno4LYdO5gdfyBDMd
z5AVeEK1fKx0gzz4acBD91BS7czzFhZs2HhBO+mbSkfZ3Rx9tMyuEi+oJkPegUMz4H7eOvsxobqn
18DYKGcp7bDbbXNgQ+fEKO/dLu5bw8deGH+QJIfOhR+scz8B5TqhKtA2VghGilqYxa1uttHYfUop
Hi8490FRdTU+kgqKrxxdIjw2Ka6hk6OrLMuFKCSk9qS2S3H8nfWNBDqH06tlD5HtoLmaqKp9oLz8
WR0h2f1/qxtLNhRef4lRuBi3I3XxWDhiSQQGi+PYnCKZAVFmozmsK1YJ7e+dWR5BzKMJ+a5kltZJ
OY+DapJbyZS5FRUIboYFJ5uGaEFwQ/QgiFkRDoUhU0lo2TeDaeJFd98DweKB3/CMPUWVuelkgmro
gM+tW9XWxgn/fI2nRlJh7thUTEKExpXjtnjmlR0xLzhwgb+DKLh1bliC8H0dNiAgjIRH3DblE07q
bIKXff6NUHx3QhCzqj1g/KAz7r/qqd4str27we28tNloSZpXHNzrdhZOtlSW1pgQeNk15+Nh6OvW
v69fHi7a5wwErpcvf1BmivLaEZ8u9cuVqI6sdo95sriAWEqa4mK8oSA542ckKWUGEvba3C5Kvwz9
CI+JX2OoQuzJIyygYB7R8+hnjugdr18/rHOLBV3wHh0PzSWlJr75aff0vvdUI3RXCB3mw8NKMjWN
ZHPz9wHGFHZMmzfaXFLDmeWB5nRYLBGYbN6ZlRWcUsPbZ24ffbp6WJ8RrCkN4lya0CVjWsOXd3fs
Czwe3iZKNHlCs3IT6pwJno9mys3dhpKn4G8IDQ6c3l5da/O3m18ztKF1Lr2ZkY53yDHHhsHqGMwz
/uafdSm+12qPR+1+f9BmrmX4aucVFw/s1g/zHKEhLVgLCNeDmCWNJIQbzZyTs9nNG/Mm7CCEU3bS
9tQqIPScx2VYmt05f7gpI2epBzuTq70W/8IlwDWX0sGTth2BqEEbjjLHoI6VNoQDN4Q7wA2bCDi0
OoEwCz5AjqTqndN9gD+spVCV9PUwIqEWPidQBKqdxKI88RKZG9oL3HTCP9TYjzWUdkK9HrSh7Waq
m+UKjKWdkmq26t28tB8Z4DyMaZs8QK/ph0JuW91Az38erzS6Mv1tOn+7lo0Sq+TJ+8vmUzvKVDnO
JTG7GXdhDI9UXtVPvEqOMDvwmKzB0oAW2khB8As9lf8xnJO7a8grn/MSxPkGx827rTMsAndVYarx
gIZbPQ+iJO1MEiSm+O3hSJwwcodD1hhBo9VQAO9kiGUehMEHp7RC1xqp5eM9kSmmy+ntd1YVwvG8
ZGiYQXG+z/YAT7cYTcOH/Hui0tIh5ekSoZ6393GSFOp4dz7VEiWpzGrVxIF80IWcb26+ac0VkZMc
NQBiC4sUXQBDHikJMBEe7eM8K1hURBS1lrf++0NHxWTQkcnniEwSx9U8lCmoUzJfjXE1MdHKEJyv
ZVBltqhemXy9z3BcuhOxqhMLZsSyDtR1TTyveXC+4xQh7XMVzxICZocHrE1BiJ2PQQ6Tyq5Pyktl
8gEIjqw2ocsNdClAYN/+04floTAZhDgcStbrfB3TiHiIojpa1wwAoikFm7tcReVeDMGoPtWgW+xA
Dtrxi26eGHavHqVWXc+JEKrgrvA4WreOlIv7UMZ8QgqHDpNtAqJi3YpnK2PPlQJ4SJdj1Ii0ZD6Y
sokfkqxWL4Hvl1cv29L7X38x9Yvkumh0ETAM6C44ZjzDSj5JB29Hj3+4MN2jjNRvkcvgc0uBxR6S
8Za6dYAkCQgZ1yPzOfzNWaUaEkixKSoj2ocliTHiQhiiSKgvoy6Zb7DqMTSvAAl8wi7+nK9I2Hmi
HQSpmtAVzkuQMtccIb/dcMDN76qqWEyEzfWCKRpxEIEywkHk0GX7MPqgepX+WCwZyhCZGpUJih8J
Zk7BnU0g+O7msjWaaa0TkcaMNf9kBmj5do/OatpxA808wNgKaTY1g4LPW1udSI7Dy+SjlfYjCF/p
c8+YBQPz6Cg8nLT77OOWzTVAxQH8okhDieARvb8k1/P2igxTHLkXGewur4UaTx6BZgwQl12Bq5L0
565h9ELRsCgJoiA0kKCr5dlTrCxXRDFkwatSdXGKXdZdOcJQXCWBH03elAySAoGUms/HiUfVaLZs
FjrqBF9qSTwQCsDVUeqi9hJ5bM4veHzVK8Sa9pFtovEz10C/MpNsIKWNZOsIzxiQ4sldSGwrHHYx
kJcgCQkgylSKg5CroJb/g4DOKJBsAY/Wcztu+rWNLr0Z19AxKgFxAV/bw0ylPjLOixbcNyZtAnoW
htSGqkMqk69Upa7P1JzBUI7b0Ro6p/ok8lu6P06y8G6Ui5Sk3B2r4XhIcmxS1AWq1Mw3IDk0BFHM
MJgHxLd7rqWIpcJAO0Y2r8+e91eahQka2FhNSHccPOlVg9Cxmd/qi9H07K6jRWIwA/B0g7krG0hq
hrVDR5R4AHlj3KwBTAR+EO7r7gmkdXu6mdzhmx8SVfNDcH9bIBYMbTIPCUFor4E42meg+dg8Tc2T
hqFz2YSqKydI6BidhXKHfZC8ajryoo8bM2xk3Jl1NmOjEigpAmsNk1mu9K2bBEH2X0veHj4+vlwN
Sw6cEt+BeJTasfMBnpAJSFTxPQnUSDKD+PGBMhipg/DBzf5sM1Qtg9u5Hj02A6S6IDalDp77vvIN
2fEiUmccXJks04+vK9fpATMrLgQ5AMHTj0CcWMEDROSlDDTVwwUwvNRjOhqJ3mrjsW0xz+RZ2aJp
rXKzPVV0x3yCj1mFeNfjs2G7TJrzCOfYyZKs3Rp8/Egz4KWj/lz+8Ymh9H5Z5cJ7KEUJtdwCFjg+
BIq3/X8/P5Q+4oxZFWcw5hk2i6nuOYlhMWVBma2JNEbI1M3klQYrCMr3JFYnV2Ebpx6zBk26MOiC
koHG1kHGrV0gPw6c8IJFI4bciC9C45lHmpCg/hKWmPw8u744HJYEb6BQgTiLthS0FqE1IwMnRaBj
NQ7ksWjNYDB8KCExAY2DIINFhF6JdwZWsOogBTFs/rqZnFep5J0rD8jrmEFhBwlo03vBgezUNl7Q
ztBCg6e2dy33s898kpHxElw7hAgALYBe2uVIEoKkI2a7oBqx1SzGv/IWHKUcEjflcILgEbb+1w8d
WlnIRWVKlvmEr7G0BIo0FQsSSLkkhzFcW7ZnO6PixbqczdklozA/eBGNGJ0ym1oK6pQZuVFdXLX7
Mh3SOeuu4ZrhKCa5vm///vifwt6EUII6aKb+q448RrYTlysm70qsrGYeAWo/4kmKriR78qUzYKhy
T1tnUkPUgke9iV8Vphzorhp/ASSABZu3fEcA4ighPcpT5dZ1QgBXFNDOiqKOkxOli3LEMUq3usWd
doWn4+TyRVdX1uBjHWhlWOxOYrcetCo0tK1JP9lWpo10QXozq+m8nC9pyhpGr7k5mE6ri1olKSCu
9vVBsW6Xfy3/MibDmC2UPJARj2qTBXzJAp7T1lZGLJhN2RPomnIFGZJgk1jgdUtlY3LAVUV9uLIN
XUOucnwolsl1cswjG6m2rXdbNZw4qOuGF5qAs2qlTF5AZIudIfnAwUz4GxcPMbbb/qzM6IhUnvKl
kcLYB86yTAadTVXnnII0M6+F8iYKVQLyf3p33dnLdsE4nvVmKtBq4VqRoh6lnrWXt3biQEymJiQt
ahm4pkHh3mGtbOB9Y+mKq69kziOWIYZOQVqf8pIodRMKe/3lx0OX3dPNjGNuQe5yRrxufBz0eqNh
nFfZmBveLx9Hw9ay+1R6Z2UYri5cGY9j3ym5Nqe7nF48geeJKHC0Fwd8EdIFJQCufNIYu8EH9gQm
ktzalCR1D6I/nLERzHEaARIgvyW8caI9liLngpdxBVR3dfWs8U988cp3zgw+Rg6xuVPos0R4nTJO
CIwkQsM60Hm6ueKEbKQZHwuHiX8YEqa2nP3x/eB9pp4ZsA9fL1tTbS/AUXKe/QIIznDx9P53qsn0
IDN46kRhngnxOLoY/kom/ZZXyvCK89QZe8MPD8URleaXvG/vWdG1azG8qXFYMr1sT0o9Z44dH9Dy
YqPRpVzBt8G6cAVvrdqoBt4eaU7ixnlY1DngEUTZM9ldueSLmnXuYkjG4zIoVCyrGF0Y/yVVUC0H
aydSDje4LEIeWSIPzjAVCV4IsvimBeeHYVbX8vihsSCZ5MkdMJ2zTxbtsxwMP4CJ7vO7z6Pt5spc
qmipSyrI+SDVNGGdvO4JUr0SijjLV5FcJnE9/LM7bvAoCTlhQ407gUW9eEBIYxq77n81WuVsjznX
dazGIr8DwYUAuAR+E5E4/kNlayjY4Q09PqY2Tf1q/CwcmtHkUz84N1pNKk3Hn7CvssNFKTf4HGeG
UdPvv0Nt4wU0IYHUFu+0uJ4a49mUwytDOI7F9qeFZm0LleOrrOngPb40tSV4zkfCXNNCtl1Rrovl
z+3FZdmHJJaMsbblZvCOD/rdKg18wUu+SNieclJBEIdK4bVDkHyO/hM0E/Jn++7FoFW2WfsrAvMK
Z7FW/VVTz6WnGiijSl3tNArpGjICLCvnwKLcXPUBuzlLQGoAWDK52l45PSBFfdmf33KWxHbDVZk/
uz6cZYL7EcQSygfgyXPh/6AjXOCBYC2K3ozBePspclI+/jrdY9tHA4MPIZyYcS06tuzMWjMdNI/w
2BYDat6gzQLyJKdL5eoDjp/RXRsUcJkVcsTj5cMnl53skoomr5wqD3bzx4dPYLy308E3vduzh/65
i0rpxBIxaIUsaEjp/idPmjZW2205aPLmv+r+vRrIsjkhoyHGA2jRjavTpVs+qEBUOARzxshu1KYL
ANREVvvd9kX8TNUtn2YrCbrLT87bW9+1W5tU3lESImvQxeEJnCwDgroSHPffEdf2fL3+zRRMOibC
58SXztErhW5cqDH+y4cZOc2EHqkmF9QJNaesBrObnaKQpK/iwdpg2thSVoNaqk18hQlLatFbvFFo
Elje65qQA4sbJwUQnWlGEGG1PW8oOrLDS7LDSy1dp/qhJxDHjF/YDs4O6eKoAx0XhRcYz5qg4kaX
w+3GzWyIAXkmH6RhuN0t39jLcHqzu9w+fMqsgTTx7RC9FbaMZrJCkfId9Va+rsPbRwe3+QOiMdLu
R+uSqYLwjuw4rcf16I/WYHU5e/4TP6s7PgQxLNMXerBsx0IrD2PhCY8DG0cuSiJisAvvzXJ5tTuq
eqeZeSvb9KmeSpO7T6MbFRkvQqFzQchxeaxMrVcRID4jOB71QNG4/SdEdLsKfvRrYJZJn28H7/Bq
jX96+nyY2VER93EOuouRhQFxkSW1dcQ8ZZfrkc7LfpRim2Ol21z3EjDGadRbWX4uwykstX78rIFZ
wh0WibHFjlDa7UD4o0uK6xigoyVQQeJ8OPD9vyZUYXSW3FMiCF2r7B7RZTJOw9F+YnlvXVVDd8xR
geib59lnsNq3wgdH23wCy9qx2jJRLmSausuRd9VVjPFTXePOJnZ7Hm59Y7kcuzo8ukmF7FdnnZvz
41GoZr7IIJk3dOkSkjWKeVjsg1xSwjQm0Bu8pjQc2ekCUhA+Xl9fnzFUx4MLD7KdbX4liJ2rDmgX
i0ZpcKCUchFb+8tNvDx7UsMZXn/pra52Okl0/HLVZt45UnDSpMsjFVLYhj4jG12pC3yl/CPoWmcN
12XNdwuV2mN8pF04DC+xyHZ9yXIRjQ03PubJ8QDtnDa4kzctwWM0yE8bVL5rzZ/w1o5vQQx5FcOf
/DtK3oAjQpKRmIiGB/yYjZ6kJkYjLTsKcFvmW07XDSnn9Yh18HRxyFUm6ryQdLsFBYPB66llhLFz
xg74xfS6nB3m4gLbC+TVu+wpOGMFwOK+ugpdRkUS53SAEG0dMCSGeCKoE6sjiASr7xjhcP488MQb
QjtWFSKOB8llo2ahohKWXcaHz1Mr8OX6w3ytC1lIDOhowUF00iOYhrUI5/O/SsGwkUmaZjVSTibN
eMkgkUXOXQ7rhBjeEJOezIQRxo6Y+O47JK6WTlNnprZMz/k7DgiVbvgifRFthaH86gqzmGj0k/gn
NAkZAtGmMLAyd3TM/lnHZFS1UQdgQagjPJ11EL+yP/XApqyG3KDNXBX25C63htr2x6UOKkVO6EK1
z7b/c160ksaTocWKnejqtpQbacx2fFhDBQ/CPLyIUpGQHU/3sQpl2db1cTRdZfI6zM0A/cUEmwCz
sFou1Khrd7A+3yzfUm/LXV8HWLgqRZXjSQL7ABOhCsDL4BPn+tWW/oTwq8fLyebqdWwZj+Ismh8U
EXdYeYcjHeiJPxB5oMxuIkGaVODRNBRhb29+4QEMZ8RSJx+mPsezmF+AvP/L2Jk2t3Era/gXsYrL
kBx+pRZHXpLYx/Gx/EWV+NxDiiORkkhx+/X3efsFwJGc69wqsNnAYEd3A2hssAJGQaAFVkGTb8I4
7gSzZnty/+Y9PpNeG8xJlFRASMjWYBzzNmyHYtKtxUcQQyJw7pz5LD1wCzTrSEvAdoI4ai0piEBZ
yjRLYEcLgqF05EjQC7bWvhZp5u6wQLpDcB8gT+p0z6QJwDdDED0aQSpEi6GMQDJAe6ljov30pLB3
fx7YBf+oB4a9ShVbQNL+ArzLq6c3QQEEJhp3+yBuZ6UTRyRBSskK4gqmoK56EDdA4prgpsPxP/Vm
Hdc7I8XzO14UI2mm2K3qsbuhK44UHLfqLmowHv3GGd6Ou+DJHvnXgDCTftNFAepXbwuDFdkFZ3Uf
6NGDr1x2IBzJONXTC40y8U508LBGoIMPbFRKO77cg/JZdeZtaIGLb+3qODuPb+aPxxCJWUbzwdWf
N0Fkck51zwhMI5bvMa4s50spJl2BmiFfReMOgfrYftn33DEEnQZQhUM7VBVUgsae5Rl3MDjujkuv
6+WRF19G/YtdrSfxaAcTpYMenyeJzkSk+8+0CUhqqXhBtrQVN8Bs1Uh8N5WSFKKE/cZeQIXkGEKp
HKGDN9S3eKyldzjjqUGRLRtNMh0WJFdVXtaUaHRHk7sgalUVy8op7yJJbGL3ba9R3a7b0yIuiSot
ziK7SgWZfPS1e8SGigWBji0cTNP+BE7lrx/ihg1TeqH3tBIz5ui0KiKryagaVWAox1g8C05Nqyg4
utbMC/i0Z2DcDKRLLxQVFzXVOg6M4RPVbqhPLMMzCxIWK5OGfJYPqhMmUb180EZw15MrSJX/4/q2
qwZIOKrFRQZSaiBZp6x2pBJsLZ9AyAyO0Ju9Hb85RcHr+kCnF5NN8Ug0UmqqaL3i062lrTa08qsc
DxZnDxsVQwzfieubPCZPy54xUyJtso4xAtSUwqxD7lwOEPILPB2tgWRdn0YMD+vjL91KAzqHoISE
Y4qG1b6xKolFHH+gStMmIYpBFkTfbEtyZnAqWSJChQrjGAoE4cyq1rXxpGr2ausr72QEl1Y/RTAb
WJjMAefTfaMVZ/KJYeXbCLCUUHQSxX4aTD7oHUai5XuiyeB6ez+FCH2PrOlJI6IIL/l6FRFn9gMe
ul0crIJhrQG3f1gMG708ceG1sMFkOKkHo17dHVavrh4cDPa3q+2yN4zrVlFASCG3DL3c4e19IxUZ
qeOOUsrZSHdn4OQPIOhTgEJQZaK0QejjZH2XFS2GuDdHLjjvh1IsDn3X/eZiN3lYTKUhCS1UidUK
ESK6HV4eksoZG86HL5wLducC1FoOf+58ThuL4ZRi4AZwLjh7jh2hIQTNHjiDmG8KAl9wfinG4Ukq
ittiI98OZZ1DegJx5BIDDt8zXm3Jzcn2P+NP7qsc8+H2zX1nzpAiAps3C4dGRLoyuWgV1tWROwLb
PSyHxRX4/2J9SyNCaOoMaZtbCs/EQBtnsxKI+QUrSEsHYgblOzQMG6gvRCRiknDWBFo2xgaQbQxK
TOEEhEwxOlYHkcq1JWpxsWndbUwz6zQdPs02ijCM2UqckXdrZGfHSirdb6vb6u3T7dndWjPe7S4e
OC1d6Hg7Sf3piRdTdsnATStFp1XidZ7JqhHTO9bFYas9Ej9nPV6+eHGCRqxXDYeTYdUbjgfjHvfq
vjyivBwd+o/1urP4KO1uUXqCQOVwUfeb9cbmAyDO8JgRoGg+r8MUpKj+Xo+3ymAr3xkCLZkrY4s5
uyscHxPpp++kBPeWNOyvRJ2uPoHh4J6yGBBnBCBBHPJpi0LQpbMS0cfO2ejDzCK4QanGXzxPU+jX
dFugqRcyLZRsF/zfV+c3t1KwREIA/edxo1hUidMBkpqSsgUIx6cPMcyi68Goo/xhREUi+NQ2BfKD
D6Ay1lLpqN/KvOY8e/qu8TZ26j8OFzog3RSIIaVAjlynXF9TaSX5JHaKnSxEUUhXtzHeficncouZ
J5Bczu+bs6d3SZfmjHpK4ry2skFuWxKCDET/6mwpTy91kjAcsgGI+2nXIDyEUzN6o0UNMKDYKkMQ
jDirhWD1gBhHuhd7AMGwRoM1bxnCAb/0TP4CDmvaO2ep3C+ufaCMDzAQbIJvZPhSiwl4gJRx4yPQ
PAQkBomZkFWWBLhgVTZDerXEVYwoyW3kykkr+3nd1Xkg1+RQp4JKHkAiqCNMMGpCqWTEBQS6jK33
5HDAl9+RaYdwBcSnVNH+6ijtjh/26MV6IpCpLneXa65RUsMD+M/FWq96+TqWxdqYB5dGI/bX1NVA
I47W7prFbrm4Hy2Wy09UCrVMCYCuepqhIG4GhI4RCxsJHq0T82+DGOKIzp9VrOXgGcMUUgiXGIY/
cBAHLy72CSyz0KRMwl70cUZmsyvu8A7pBePAYW3IPtTJr+anwnuJpWAxWMQQxKbqxoDVLMOdMVak
xyjXnGQIA2FQx61jLIzKvfBcdMe2wZdmM8u5GK8yJMV24jv3z0DothjaWBSQIY3fNrQAVpoF+A9t
/+rWu2h7mr3P1Wq88zSo4hr5dts3k+5q87BmWdGsFjfOVCzMr2FP0qOtveUGvsCL2QRHGttQBBA9
jxsUq9uXdsPFcLUZv9/dxkWmNKGajg6Hy51oJzok2ulVI1pkl/aTFOQeC801qEqkIVATWjUlS0Y0
JA5YgMY9wZXfH7ocmlOenxk+5x16jDnAPXUAqoHKZNbiMGQOlZFETbRU7KTCzY2jmvp/jPZ7wXun
u4By+4y4EaWu617de3Ur4WD/tDzumpoBOOu51DhUQLWSKBBr3kJmG1CL7PzZFE7DCh46WvkJfrQG
yPsFgKrtfNTFLeKm0XM3hMWHuC+WU0BSM8bcVt1eGKshNLTNhl5MeKg+hHNSJ66ilj51ednUjd6p
dO9aoPnSHSwQQ+sYqvGYepoZsYAkxipDSTEWup3dWacKfoKl1DPkq8hpQXFZNjQbBquZC9mq3WCw
4qmlQ+LnPTvx//9hRC65+XFsORrzUEM1oK0nbHJ8JYQPx+78qXNbfTwdlqapzJVqsxdPIpn73Lxq
nJCokAMtaJJ0j3Ha1ce3QjPgGMIAiZm4gO3RI5+IiDF7P28yYtHaW9tw7z29+azPwbhAI4TxcBOk
GLyBF3KzbHg1Nk3KR49NiUthtLCANy3w2wWYh62iQhLl9mPdhx7rMe4LRINZU4ZgscFlrfEZNuiv
ZivcO9BEsfadPuPNQ9w8spUOzyENoVQFJa6ibQsXCBxHfxUMNaBT55OQSMEXnfm8g8a0mJx51EWM
Il2aYKQYkbNRp68HR+XXgR1bjBVJ0YlSXWZH1wuOxGPIclbztjiAYIjMiH0ZTzVXPERFetQfBcMX
BQMieoHOvKE5HXesaelr83S5fZJshqMtf8FBzNdwLUiB4uiY3YLYIIFBTvdZiWPzANWMGdNMyBye
dyrIFNKSTMnde4yO+eg025C4sZKmJQq4k0X1BIJAQfYnsYL9xa58D5IlcPCAUsxPG+GKzEnyJ58F
QKK07thNQie6DV79aY211ekjbGJpAJa1XLJQMuTrSfZgwTVGiHmIKid0nQTkC5ABcLyAlK+8gekd
KmJZ89gkPbj7kJAo7s9j+KotnxYTFhBF9BQxgYvlYipQkaIt9XjOLX7JESk5eQoXY/MSXgWJgTuI
sk4tfNufsUeBWqdp2kRBbcdIiorjY9pGrz8PogyJTCY2b6oao7IddxuSD/IE/Pk4atDT1Ymv+mme
H+51B6MJVwD9cHvZuH/TXWzH6+NHrs75zdVYRkzIvZfiG3kbIr0+HZtwJSMt/S2PqXGwZNaGQFk0
1hbPI5FD4qapPU5wtCFIMbC2OD2kimF9tYs3bsy/Yu0QK0y9inwLWWmml6/h8nf+/LleVO/gmeAv
/sV/1CirOLGWpGR98r81kmgLJjxIUGglGeGX5Izz5fwkiRmzYsmWivMZrbmCqwPYNu5fpD5pS0Lr
NFY8kTCSJp7itNOxGLvim8sV0g4U9xcaDQ9a+KDCxkoKxAl+Wok9bFlnlM4b2iwGkjVumpXMgDrz
8RBQ6JNPJlrIlQQsIfPSKzYb84LZAZhV4LGyQhIkpHNLRFSiMyKG8linDGbYHJjcxHDBIxYjaYjT
vgjdcgM+KQzDLIAwhPTwx/yNNRg+3SdqwRJ5JG9eN3ChW0VXoaUoTDm0BPQcPjKCu/KXoXOCi1ME
kiWNkbS1EpvlmdwQffYcpSpxRAYtiEDj8CjfCPBzEcCLZ38jAnr9qupX0hP24tLk1lTqadRsZzwJ
xKCJMST8zHUdPR1V9aZI8ik5kHdRm5JhYyq0k67c1I52MzajbTy4b2dkxH7PQ/Pmlus+RLfwfYzE
tc09bQdHRsi5j8/zZhdTBDCczDxEBNKG62r4Dq54JTBmveYzKQz/2nZeXBFibtEXzpyu9QluBZph
BFGGW0bomwZONZdd+nRe8A6kK66BS7hKAKZaj7XVTyo8uFza+zsOBcQEIXFcLALDcdC/F7Oq5n33
VrNuSL4YpuNpwR2qh2QKExTi0v3Bul9fPUOQ/IJaM2tBovg3a3mW/qK7F53Of5lP7x7fu4M+chC5
c9XZaY+t4ypECkFhct9nDjHJBamXbGXCd3AzgQkVF4hXLu5Vg/yx+qvjx4OtRn5OvzxN8wP9otmu
eGMTRdBEd0S9nIEsj7PnNZoCFv9/UANBze6gSNnzhXZ/1f0WHRly8XSYQ4QY0wugrj+KncTgpklg
MbMjdxK1Jgqzm9Z1JKt+7DKAVG24xFW7DjDuPYDd/ZsrkSP3KbDnA8wGqgSRzgB11O5qlSYHpt2T
r+g3S4zSf7ujyLD4BDHFq1uKuKWW4BkDAjM+J3n7YDu0ezzcC6JsRpblZ/eh37u8T0tD3a7WoxRW
hB99KVRPAkBc4BgIFKtJFmveVShemuijDXge9OKQ/Tm4HYAlgBFWrKXf7g5z95jLKL7EjA/nm/FY
WhpyAky7P9fDuLaBTClwNk6kWdA4oR7HDrOSUNvACFiB6rdirdbQDAI035oxTP3GoXtbxQDbD8Pr
fTCI+cJQ7MNuZ1++bQ4xI9JzjZ96056GZSh8gZgYkPEPNceImUgdjXmaxGK8SpZmI1bobgZ6AC3J
mhZPt/Pr7LsohDdiD2Lq0g+7Z7Mw2koq0ReRX8PRr7PlFbbF09XwN2veyCUFcV6BmBUPUZJxDIK/
frs7XiB6Xu0m2tbbj5FRZ6WzvejEKaeSISlFnK92LfIZ6xhxzJ/r7+dyhuvG/1bOcG9sPaoGPCcq
OdTqJwe91d3qqT4uf00L05SWMuUGcVHD1jpegh93ZUCXfDs4mxx0EsifiKHtwd4sbNzvgYf+K0DS
ZoRO4XY8vRmwkr1/MxlMaQRqgChdJ5owqb7zMgS4nozlj0wY+rQWsePi4zjgqRdHysWNWOQAUdCG
kgy+osfXGcUAXdP8mOlb0FhUWdaclonhrjz6LnzdRiBTrIbmQWBxsTukCZInVXw8LRyzlTp6dycr
pg9Z55k/uGUVSMMSqzZukR+kA3HglvOGDRSIBND3vN/ILiSNQQLMeLOJrOBqONiP9Pxve0Kn5Wmc
aA1goVYQtw/QbWX4D5T66pV0KV/VI45Ryo16zOtGr7ZadDqTfWe4rCrGliYBiw9w6IvmtzFu6oMI
1sd4fRwqwOBa7aN/A8P+9yQYdKhGj2kTiDqLUMcYpxlsBWkbt42h1R8ec1Hn6kTC0ARqhbt4BhdM
Jwz4cyO4HYxLncId1Fg0DKIRaJTSFNQ4uBtAMISWZYVbAsYB8Xraz5tBb/C8khhMq/v9CU9tDoaj
Xq/3+mmezq63GdcPx1GWGJYR1l2YEV37tIcR17yrvFXxODNZxEFjDFjQhsp2xYNgqOBc/eoH7QJC
CzyvLuMpRpG/xxruGJ1cgcQGjhHHcz1b90a9v1ieR7jZqskkoL5Z6byfjWhrH2fBTFlkkA+ODhwZ
L7K6+yV20YC2lAO5cFS/+w8jlmFFklmOD5rqbZma1Os4jOc6JLVqslOiWmWI49mm9zalO1dAcqBk
h6Mr/oS9nGZgfUnlFFwVYb1tVLHq1yqJl7NyBFvUv4dLTHxM/oRWiGCLZefsbrvX/Wbcvj/jDn7G
XTH60rAszIorkddsv2F6YTVyOkRlzYSzASSgYXfOoW1p10tdUECMaoOSPn335IpiYSzYgcRWRFDh
A8gfR/faZaRBtK+qkToj8lJz4K5CyoljHPN1OjjwRc7c1seTgHwlSzg5iPFXXrEmlboLTM2p/tr3
weWxbZEpIBIrsc8jZnXYTNlp2wQJ25C28zqh0/iPbdHaDHuxKaVQ1eumSuqNzBQTzRDDnMS+S72S
QjVRQaWytJONwml+z+S5ECFOrwzxuxJKnTgzhqXisJ5u1HNVUNib3RXXYBaaMmUVCD2FQI6rU8kC
sz83Ne2M4MPFVoYLmNLmbmdetNbxTxeoFIsw6YkZfBXaInOpCbldoFhoNnBKQM2lI45t0nVLklkd
JMajTQyVSiuB4GwrEdkazURM2E5PIREPHoAFSfHHhMXir1pPTo9jsfVQDZ12lKX+IbSuVoGn0Wae
itOH4JLHoVSguvEMzTd2oUofOv8zfI5tJFj45ooGGl/WdE6xBm76SVTkvSNcixBKbMQf7kCYkJ0m
INqwEvrp8WNnmn+bZjo63k6f55xh37IwHXnc1ZuzVIhvKh84KVOCtOUYT2mHMs7OdbyzF91h6hR5
Xja6RkpgSTx7jGO1IgBOzENXQAgXO1AN09MzFuCFMJA4T/XN9IEb2JunuIUBP3yttzHwjAi4lkGz
GilN/HBxd/eR9ELxFWWRrsJZ9GSl3ON03YkJlGqYQdQuagjlxU68ptP5rj1ipYztqRQB6jWPZB0/
pDExmYK8iYThG2MGD+JAqC/geD76RPquzvHhszKVDWGUtVxtizeDsQ7R26hqQ1UjL4vT1UfFg5rU
FwmQVbC/ub6DTFKhsFbZI0dF41J4AiS4AWdLirBJQPFFkmwTF6PCLHQRqZfwFjlfYhZ9V3/y5aZ+
TKthsA/+kpTNSgRa+wYS6/ZvHyTNTm8eHndng8XpUjtVBdMur9lERVBI2kPQqsQ2rbssph5DMq3b
C/ijzP4MUgzu/qR9twgVebeMQWVOl7sdvjvwcM96d9m5X58NlytdwoI/w3pLoEytBXFtluRtJemU
1oOOMA/fzqpJktvOTH13+KO6m/0bRREm0tHAh0AEpYzUAinQqKe1KD44UZJQJWn9i3+jVBwO4P9l
wd9YCq9FMNNHW5kV3Tw+XEerI1lwEZTKcPJL7Ft2bnAxkjKndRcHf/xeYnA8QAwl1NVXeHdlgDio
KczwtKepdD4gBbe8BUJOQEx1S5Rl6V30FQKcmCW2u6s3GrdpSkrykiPDO96ca40tZrfj986G87Pu
xgXGcpJamYzvk+h3PjS0HOoOG1F93P9bSkMKjiOzDF/s5mpwrQCdPg2gOUS+U8U3XHkOAV2L5ENQ
6norwuCkoae+RCcb3J+mHzo9wp2J1b9fdiYh2PCNV9IC8tkpIm+S1xAzfCp+pCVBPBVjaZX1Ollp
4xC513JcZBfnlDvOU6kEi/MFe6t1VIUc2Kgs7JJOsunu/PbmvP41bengm0UTNWRjutlvHy4436Gu
YrObzrcficrc4OpzZQFxN6SeSoogkhLdw/BKB3U0t1vXmt95SRvIVJsyWOWG+6m0Fs//7aw07Vbp
olWIUApvjm1ytoUylrpMnnLnJ9/myLgj3bUwvtpudXGKIsnVYl+LbdyfwTfshupAiJ/xEgWiaqL/
4hO21sMmOJQKM23Zutg8v3147nwkFuoRXwXyXcMtd6xizGBPEyuw9q3P0DEfoGkTNAzRVOKO3VcL
SUMNBXdf490pcoghghLxZMpk3/ESjxHLVnFYujRlec67FVzEAkvtOOHEYg6Yegue3KrfLmMcGj1K
yAEOzHKBLf7IlfsTsaJnS9YxB0x6mNAcM/XXNAiBkfeJaCZkXQ1rMVLF5N3OoT2OtV64m0BKkrgt
buLMgnbfeBKWZVCs1FqtTVaoj6fRVbEqs7GtnOwSDdZkou+kLmRtTT7iJe6SYgh+1dxz2swOOeRV
FChIAxxoAfPi4n4NgdLWJloaTjE9UP0gpa1BNAPRTtTSmblJySoI3/Femm22madJy64zkbMCrRbo
YMW0hQadCAHLu/GmIdzn6/NOIh0CEYNldYwtnCRuWqaGAkRV+g6k1vjqugO2EXB1BnrWIaFuk9g/
JEAj6wONrLPhMflKVR6zMO5XUZJlFhnUTk5dDcreLccYLrT7r9Xj+yuwrhhVv1SORL5NMc4omYAW
hLcW/t23UElEWww5KTNp11kb1n9u78+4nYfM5rfNqanut4+P+/e0/7FTJ32UXuBJw0pOYO4/x/A9
Xxes/mXB7WoxQOhsdx4vtC9glbzxOluIsZDxUBrOkn8hzgT91qPHxySvm3XGmxuNMSzZdQAkDeVN
f5TFEgjEVNhGwDHUQIF5/OmqElU0890l1YvYPV2Tae9xgVec8VhNGbQUGUTVEmUbuumoQxDVZMg9
cPvBM8bkEOlLDUYD+4q072SFz0l5UJj6cT99nGkHBVxMUFraDQ9c3UXDB8vbUdQaQgDlS97gUeQL
ScZnfICsy767sACk4+ZsxO6Gm15Gf0mHGcteaXUYkSZ1M190RBbdZn0zOdOycSF48qgHLiwuya0r
T8MKtZSbye8H5o1O1CRtZUMVxbVc0VJuQWqDOBxNPR5dPT09TO9W3Vh6Wd1MkwQhElFPTFpiL1YQ
H8SAqwkqJBqzUVPPM++mXmgSNRo+TB9727c441uQu4Y75yzTgBPSUfirrZKHlEPyEAEUNyG6CMwu
nGWWWmdH3fmEIfsUiuzr9isTwW4ex/CqW67ziolAFHF/Xh8+U22im5jEONLSyxUKAxEtEgjjCAiD
v+XT+f6rajBIDTZPlaZLISIJ1eLy7nJ/em2hfGnRo1HEUagziC9dUeFhnYYfmdE7MXk1pIY0itzP
ux83m7s3WKPCGUwM778vlq3qrD/dHs95BsdXeUsZwD6kvN+MgVM1+YtRklcpus9v6u8aTMVSBbAg
abGE7LRPmWJdb96NKj0bijl+I9PIKc19vxE0DbrKWGoMpapAHnchlFjooDjY1fgx1AOx0bzcmOlE
mhAwjYvJLokIIpAIjMVjRnCQh9nZA0f2otaI4cfYRVfts0EKFuLRRQNXWXImEx4P+LlNlOXcJkjL
lPFQK5hQySfkCq1CU1aH4WJa3XV2H8H4QEvLMGvkrxpP2I9//HPH9ZAmZOBift773nAnYPMcZ3W6
t2woGN2czZ/ffOVzd8y1OREvEUBq4mRdVufwpsDmJm5kw0ksocEmNWKAtjGuSovDD3gw/YMQmyao
ULjyF4bIQEz8QPFMjDylHSGELUB0DyVHKSa+MskkNBkAcoyP07e24sOeYtOQGlgjHvzt7nv/Fdtv
qxgkexMlyh3RD81Be3PJB+P0p0336thIZ+WGSVSQ26bT2YuEaEkCgRRIHm2lcUC0e3H9mBTiEpnS
NFVsuYfWyA3BmptK18K6bOtmKIuakPsS8V9qDlfLD9eX1eiuOGrNBskNErueEDsxfkD+JPntXsXr
NPIYH2pYVl1RjFqFaOtCjI1jESDfh+A+iA+rOxbKY6BbYqWLRQ1C9+bGIxLJG7qOgyDNuVhc3une
GLorqYFicBMrLpSEMFRBEA3/1AG0Dc0DMelySzB0Dnp4NfQF1j9k1YFrjprMu2HVIvCQdBqFzdxK
quvL28UlbIWDGwmv292HBTvdFEhqVx1zx2e7ScFtnEVwzSxpGalyyICaNUibBiIn4EFnCTGz4AIS
gwTQLKJB6z8f7i8HEuOujiSyi4oixrYezudQVc2GHo80cHIlE9itH0q3gdSZ5/ef7mv6Ku4SOqSx
rL3TFkYIyisCAWMzp8YRzQWZ5AYjk4i97h4Xv0nTooFkFCFAuoXPdAYV5EkJ8ckwpTclJXpieKKk
PGQxYhxYMxTkz+tNLJTodJImYb/zgsjuwFODG6ZJ8hDDc6BC9lkVmJ/Ld2yZiUV8HDQ7y5t4uNLL
VjoMO+b9nnpmYDbP1wTxzT6Qz8abFSqb32cTdQAIdG041aMuoBjEQ9nernBsU9itUEnqXGvJjxOm
AnVQy3VCTYD44YZASq2naqFYDf0rgV4VVjuCGU26XQiqBuAagRhcpKsxUhJpyji6OjXAepfvzig3
YBC9U1CKOj57rlU+qplLQbWdsHtTXanSa9rmcfCOhsFx3bnaPewu3EpuBPxUt6P3zrBh3VMR07iW
6FNBw4VA3WX/fL1/YM12gyZXJRF9KNeNLgvDEAa4PX7a7L6kByg1VvUsnaZnKrHeVfnYiatqcvNF
AgsK8zQ5SJDhNGc+Vpr4lwyV3KxXNG+0R30YfnruPUz7h8G//Dl7iusG8IRRoeNCO3K3YydQrO3V
zGJcD3Eiks1S1IduFnlovo4pHq22oufBC8HlZXZfvSUCbfpWkdlLR66pWd3Zw/B/9n2Cyrwz/9yt
F9r+SWzyrdMY1dt0AFpVoc2h1+Y35y6EtfIIQghiFM4s1lsWhotfFl/IBaT94n4RM44h3xictSEk
jjE7xJnMfHla2x97SYmYTS7euQLejhQcz0C4pIQCh4cMzU/p7IF2kiJ9PUbicvqz6qHW5jeysJzO
h7oxU9vEm+pprmkLX0pyzWD7h96q7Y5uorrzxUjdu/7lurqd3jU3021PR5zSbh89Hp884xSu1BUp
AKOccpojla5xU17W15GuU1ROUkSUA1szuZkOhsOzzeIKmz8bAdpLGyliBnE0Ywoy5z6guHqO1IkY
SL2CUGeqNh5VIA6wx/vLg6LLu9rxiCt+iTzKRvYcBYEd3nBT3Z9t72YSqnyHrnDGrw59zka15Oqq
c7eY3q+XX54H09l+/hsEFPQZSjAsu01cUQN1eWt/N7ykvf3r6+de8+Z5v4iHZprb6pPribSUo2du
9lB1rdbs/OO8/gx5xHFPHCbbyK/vKVV9q00UafXAYHXEK2kImPqW46r30+/r+z3j2e3HFzRMVfiK
HFKgFgwLInrhYi1Nb7n1i6PJ6d4mZWe1PWvuhl923cHbatL/urvZvdMUWP2N+hbE4mExfXzeTsXm
zRZVyu0X1YKmOLDnte5GU+l4njm0g7oaFrv5dnVgSsHlp9Ckfq7x9fX84Qt7Kt1WqgaabrTcnvX7
78lRbOWOO7qa3eJCvRPlOBUl7081OdUP5H82GLydDdlbvptMdzfPH+vV/k8iqvrvV+N91AWFw2G1
rn9p7tFnHwbvVlyJ97U7Q0JS6+u1j/tmglAuUHxlKoS4cAFiSBY893Fq2RaVUg68uFP0J9VMRBN0
GT05wV2act8dPl4lseuf17O0nGAp4Q443Xrn4XhSUaX5GnHCT2Qv7Lf06b5dF5fqcflm1b25Plwe
Nst3s8Odrpa6n58/7iRB1w1bheGG+i9ny+UETzWcdvRhi1EDO2tBT1vaGQ1aVBkiuTzq/LZbDd87
RvxjqJZq87V51o5Xxw4tTpSo5QARg0sIEiUWR0x8PuTRdvHgtA0Zt+KfHePIERJyQznq1SB2n/Gu
mUYuWO64XHTQYVrXu433fJptB8n1h2QhIbpDKNEt0jwsf68fq0/Exod6tP3DbWf7uLecbv7sNu91
/WIm1ZDXPvuP35CYIT6xEEoNoSRu47pBHDCFCsAVvW/uxeJaU4aVeK6zUlecUdARHSZkpgagJm9U
E/WCBYhf1/tNd3D+/PSxWahxuquhruIiUieS6kfJUXm4YeRmMsbZvZOa9+2md8WoT1PBvCimZLyD
LxZ5pBz1xCOUDrRJaUZ8yvDIUqyjESoeKovFPIIoUs6ESw+rXRK747vd+H9OF4spHW/6QF/47rZq
WtsnFk1zQbynfCziJQUiZZJSj+5mZ6v9uzteZVvW27eJ2WgCagCz3gfvzzbHo5bwXCcgohb+8OFq
pNxYqV4gO9z7i/R6065heucLOPHrEO1wiofmoBL15he1EVykkfRgc/ubmyuVLKZcqZoyTglw8cRr
OTpbPp8fmaYv9qvfKS5fouz3DILZ97rjVFtkIZKIfAKIvKqqi3rWmc4How/j9cPvuNq0ONo5MXRl
P92N0iW8pRIIhQ+sK+4aFKvapyFPSjGvbHQxpUjAM9CseNLqJYWnIKYJJrkghswc1VCompjkevZr
zQ4488vuCm1EP96lTNS5jivdWgd23EQuLLC5ZeLUr1Qp2IBkWl12NowlwZPCt4houA+DFYgPWwtc
X49vLjYX5ACnAokeXLU+v9hJ3JU8RNU6X+mcHpmgyPVzZxVDHcdMEBCEQP/+aXd2ewV5Shg/ILGf
7rfMq2vGHPTcL3ZBR2dCSHXlTpM4QGzWzFl0+RdZAeZ8gJIb4Pbu6uHwJIsrRoznLbmrs+0jO5dm
/6knvVQWx1EKhUfdwExAiwGLHjW/VkjOj7PPm6WeKFSckOdi+5UQ/hyPl4y5vzDdIWaaAWJMLiAi
j5Dk4w0TB2I0vQBbypHJ+WZ1qU3+28V2Ol+hDwkXiAV/WaP0yBXf0n44AtRf7w6shrd06CY9Qynz
o55a/JB6uFjJcSGU0dzZGS/5xr24OBEXg9SdAeXM+Qv4863Mva6u62gfE9ZOZu4Nq4f1eNjtDkfa
6dw6+7BcjXZ15+b48JvWL1GnkFaBKGJaJx5wlnnipYfYkGs1DTC9o9Ttv113tBQhPU1rp6V1L9rh
xxTNqzggRZPCXJGZGNOwVX2xqpLKw9MwYJqJwX6ejGGHYNMgFNKGKk3AhpDb+prBQQycPKYy4wMh
vara6DnFQpQ4JTX1idiQLnQp3uVPywx/31fRQlkDzle3jVsF/B+apO7+ePOGbnTj3OZoOGKjf7RZ
q022y/l8dH/sDjlMc3O2GG4vHnqz6bpTvSNJ6rtAmsNW9GbWbWKl9mkDNwMQRSE7WNNTJRKJKKa7
6/uLauwToY7AMYGrhXl3YzbicjKpo02SrfOrLjXORoDg9mhoF0OxGvtPsZCyDQmA4ELeQICHM3Y5
8a/MxqlREKtjKYpWAq2aE1UNEc75luETQhe2ivXArHpNdEYnQ4msXCQpcCfYm9f/Yp9lyA9Jn5c9
Du6lOCDFkGXwtMrfjpTsEnWBrn8KALLqPExvH+fTEc8PhH4S7Uoqh944Nw8A4yxtUZ2II6wCCsWO
NBRxJ144l4/JS2v1E18YuifB09Zpu8E46sTgIjgFC4xj9gEywOUQQOgkUT2TQTVSXqPHGhuluVJd
Wc/neoX/qcO+opi8khxRODCbw92IXNwshXrTn6TnYojZLUwUmNvVm0cpW/FN7UBMEocxIlxyR85K
HTtWILUPpHsHul1pThqCo55x0ZHaN1YgV2OWB+iXtLqHI4YsnZBDbJAhC+tOrNEQr6Q4HvJuvIzG
v8MCjZBj4+wXVBNjARJbG3Hl4a51Tf1FZba2zUXzuikNaRs16PztTBek0OQ4XHGQVG0Wxu0nHZj6
+awleq01iu6dBuZV2a0mshiEHW2NqQ/1tLsZ/YEyO68e0DZupMRZVv41DIqhAxfoFXRJCEepTMxp
eR7L8x9cj4oHCuBCGVF5wgVIWX6ElAZH4EkdqIOdZFlKAGb+hEIVQFmSFoA5N5NsW1wVpUJE1iH8
XXhGR6KrJQPX/PYfTfXK0KXptTJKGmtdkCBUdTtDz9LTNmAsQMswEeaLRXRsFgxHNI7GXuyQbZHS
7mFF12lCxqdDFuidZwprqgZaWiHYyQE4UTkTIJRAMR8z+xX6K81lRi2095oCe52zwUNa+qCxVvR3
EJ074hA4bHVhtkC72Ig4M12CNLU2aZy/XinDl3ZrmqZMIWZrfWBTFhLZBQEOnq50Ds1rrTzDSnmI
0YagRsg2CNaQLBYvA7Ed5EacUCmZKSTHGoqzqb3P8TSRihLGTAQuVZNNaJrS7ebiI3FJucktj5Pz
P+MHaMykZYgLNObRBbEn9R7ZwYJXEOkKUXnHLUU4Om8FFhcQhzIswZVerE55zBSFswMeHc16f7Zq
dMIcl+hDGDFF650YjVhSAtwzDEYRDcm8vnF02pgZpkBqQzpZSQR3ZbFGetqwLWHmLrh8t1/WJ8mc
roJwuzjLuWn4JL17PmPq/NIgbhnU+M6vTvlEEJWzbArMSxu7OTuC8572V3VH4VxeR6T2xe5JGTIU
tbdERAwcCYmLEmfFYVVzM//4yEQ3bQpyLIou72u7b9JwVPpTE0GEZ8GH/RBOD0i0iaqwUJ9OD2S1
+iwTkmw1OhwVBOcgsVkvXnzAr0O0kZMED1GONc040CU+M8DTKlY+zaf6bVWZiu6bvKhFl4jslSqL
q3ewOe9RULIXZSYbWjfhXSVKWuhebBAqRxDyYX0Zo+hirK+wLoDZHH05yhMetvdoy1ASNMZciFXj
+ZiIbItzzdhLzKRSIidC6oWhOp40M+bPFsWbFqwdBQ5FVMtzHsha7mL1NguNcHFCJiN+0W/x1hFZ
J0kXIN0R44lmDExOBeCBBZ9bJXdkyp1RmqRQdxAG0FVnGeHZCHGjLm0W+fArnvyZOFynrlYX27Wp
KQqFsBLABTas/nru8Ho831TeqLtSWHzg6Nm0a1ur8zGuYrORU3OCLgAZwRFCUGHC2EUZzi7gQXk4
JB0XqeDoOnOK4ErUCrfIlbLBA6XK4vbD/b9mXTUHNi4ea6n/KEb0rfJWGiymWhx1RkMFTUj9WHVY
doL9VLkhj7X0Q2U3vHspyg4qh4D1+FEh7CLzJO3W96wdsjwh360BSRqcrR7jsAE8ZOmV+CkELtFi
LdChP20fQ462B2mtsYrzCVwdB28tyPUuCpGbaxVh7PawmHS67URDCmbp6TyRMD5K5kFe4DFdKLkE
sTGPG6YapF563J9TqwIhVUMhrEkyiGLpBwoh70CavJAnLa5nb2gVMAyNjXd7xR8BgLgDoXUjp5l3
CUN4iAVl9OFxOx31Ge2tPzTPy5OK0cQF00txZH2RYVrLKEQ2WA4v9GiUo8YPCIpWKbPsBCQp4ifI
eL//A8Y2Z0B1K3bnlh28Jl3UkSBQopROpluTJZftzLQ7EhsQPrI3Z0RkO3n+ipO00JYdekmCxMXH
Y/oYFIsiZFxUq+PV19lxf7m7O/5XVRV1hu5iFDd7kFmMVzlKIUgIbxTlafh5+EVa1OodpyxKRTzx
wBRsTvYSsy/QGwfPA8lx57H5TDZjKyCBVNpgQUP8LPfN51I+hby515lYcyTvEm9+69QTbxVyvIhO
R+1x7ePue/NvApQZmTcbIWNxtLFHoPYA1fPhSanBSK/TXNZ35/Ob0aUOXGmX7IB1TEfIZwbCDBOr
DWfliZEbmzReDj0bdyLlKb0bRw0WAgXo91uUfJxoI20LfalXiK8Mr7VlDLsNg0wQoMfW3fHX1Uib
19tGbMz0AtVWm3HNvuZVcLOiuRRYhksOXLhfI6YSS7PgfVVGXFxTjBuiwtIC8QYCTL050i4fsCAV
7T3mDzYGepgBu/No6fnjas5Obs32HodvibehJB0Olmhspz1JZEUWdiiRWh53gWLIMV+7g8vdTW/q
zBbJZR/ylHMETtrOlAYeJKnQHv2HTE1h+ghh7kfKe/KoYyYssurcO4bGBrrqQcgdeDNnTbi7nM7W
vPZhH3wb9s47/8KDvYHEke0hAupp9UZEommH2elYrX5H4IhxxKOQvYgFySGO0abYtoFBsALFulow
gwu8cV/h4DIrvQuv+a5LyC2Rnuw3HLLJdOkvvsSn1fHh7H2qJkvSCw5VJEUXEl27XaDiljZOgWFP
60fYlhcqO/ejKo5FoUUReJQSQBol+pf9rhm9DYne3hU4DKlpZkD0RWoZB2KqRvchD3WbNUY3qvBn
0Qv0wq1XKvU5L1bS5TT3Z7UmYe5tLA4NixR0eQiXnhEhQ6clg8icJdn2fvSebFKOAsX9YTo3w/d8
sEgC6lwXVf9zJW6/+vFlDnS4o15/Ug97/X491p1DLR1u51gvn3uz9SjtMU6SK2s+oVW24wJN4UBT
ONCUHDeY6fEUtj9tJ83ZeHNN9omFrL44eiRNrefU1gAT1cmwmxf2g1MwYoxQ6xl2z9aP2qOIMzM2
Nknq9W4nTxDkQt3jQj721ksM9WNXMW4+f4MASFzNPXZsEtMGPTsYIjPM5hIeOjSTR1N8tjyxD2BB
klwImZMCx0BGki4dA8vzZCSMYomJ7b4/20wXVZ5+cZecBiwxpWI6w9FybBjGJ5CSNrLwZ4OrqQsI
789izRYKhbowpjQtImtTlba1EIUN9IlaqUSyfq/Ha8uruQ5+//z2tuqd7YYM+vIQyLSugZApnAx4
TgBCuv7MvKfpx74BcoArkO3Up80b5lsLCS25rTQzwHiulTg1PZyJs70bJlbgCHuwRWEII3BCOvmK
ndnQgr1DdN7aeg2ZQng4ExBvxCNonCSaTjpc+g8s9MNlR/1BPWZhatwfjQHj1xeQj8eLfnf/ONz8
9lqjRoasNzIDQbUmeZMv1AoCqQlBSyESC20RZFW6LsgKqyjJ8+I8b1DvlbtQCIirs2Nrkn2tr/nX
diVUlVlLoJuyieUb+4HSdDx8ibSzTli5WaP62/d+f2L+IWXWSY9CJjV+KCxVckj2nh+n/b72aYKT
shLPmhIclTNGMjFfh4Q0pocoRaNZOyzXMLHpCNT0BqVhygxbUvliwpWf3meABGWACcnEuMqAzs5X
IKh/4ZNoYRu7PfIyOYGh/NdnShRLNqa6E+1x7hlL9GW+Ck69YDhEn0YSSksJYpB6GNKMeTsO+DQp
4hzUqEUmRX7dkaB8Mb3H7rMEPyfQQbd6tXYat3GxbKoLVsejwfDV60vjcdUZsJh09+vfEGhcjpGP
b6RLZCBXG0gDBEoArnost3nRVIeT2jIanCkjUOp5vjH8ErnEDl0PxdokbSIngGWqZS0eRDwtQWty
AsaThNfE7qyAOHkgNJ1zAuJeQnp+4nH8Rc6XVJwokJi9QduJhjWpICFMHC24rWxiOUNkmbeg8wkS
xQUqjnvfHII4IPNQVuHA56RtibsiQxEA4ftchKvFuWrDUglkwAcIlb0W75u5SMnDZ0N4HRdnOO3U
dAbIgw0ZdY7NVPAASH87Pdzr3Lu0JGQNsfzw67JWN5M0KO4lxHExyEwbG5L4zgM0eM7+gMSSdw+r
/HmUxBesjI9ASM9c6L5LuxBwjfNk+L/pXP4bq/o5bGBADEnaGnljpIgtqdaIJksBGAuPQBzEZGES
HsMscWSLbbHCjsC0XMppQLEIDupjPNzFksx494f528ObdCc8EZhZqv3wIuSAEyQQCGf6x1cOT25A
nJ7hz/m81/3be2hbfK7nilpjuWO/u7zdbZr7X9coHeETUimQ5W1zc1rJaC+9t9ZK4VvIEZiWTGQJ
ta204ebRWH7RNeR2giDxYRItanJRo48SQKja5Yv+V7vb0+LEoXfOOf1CnKaUAt3oWEUHQQCmPnBv
cTThMJQYs/QKLVCziSTT9dgmApzbdEDlmyDcEAVSS+DAJU8uT1V1uu/tH9pm/Hr/imVwXY3rQc3N
iP1Xd3ceb/aH3v7QPX6EeGgUUpTmoDRPaSquGIilJkbJaq8oXFr2LX5Mb60pKD6JCWOkyMcsIuUQ
AjpWyGnP1pExSZwYwbZFD0JHS23FyZ5oVX2opnHPsARTltf+UgYb4c9uwGKSsPKJBblelziS5xi4
xNUMOFioQjfgFr3g8H0RbdATVuQJtAI0DpWAm3SgAxyNQzTgq+qs+Q8O62u+pcFAV+IrKa8TNUld
43laURB7vhxDUj6ZpUVSnsW2tMH+asiwwXPePDRAgFh6/AN9/c0d6szj6npcjwZdJnOv76B+2tyh
8ZrNJ79CMlDQasvyZpZMRiAPE06bTl70qT7jvOk//+LxnyWBtrbEjekvbl7Iqt5CIoUW/pexM+1O
5Eja9h8azmEpoPiqrVf34rHntfuLju2xkUACsSN+/XPdcWcmBepXPTqpICort8pYMnIHybRNVBWl
wwugiwmkB7KDVmfWHlTB5gNCMaBpaAoTmFdQa8wyxVsNlohy928vl/dlgVSMFW531xPd30ntQwjR
KMgAhGTQwPB/o4TuG2quVAtJH3X1N+RI8O75aeCD6fPwMKnrT17lQSZUcqFF2lxr8UZc7VC4ktWe
TikC4REzQYqXR4Z9qNKXRkKz5ps4lcwumZujwg4DQrZOHv1yd6FTvZn9qcAxtyjYGFqnvnnU0DpY
IZArn2qHEEATyCMb4NR32pz9WG1u6j9V86jgpJOFplbZgx55SGjIJgteWqI43YszvuBhHl8Xke53
LiFFRBqEObsRbDZZ1/PDYArnzbSpGsIAVzOOu9FgHlIBkQ6b/d9PHzUaRwEIAUyXHJqOspDTcGyh
qgSLYTynhy+pGpq2dw9MKz5O0gnvvOGwDo7sWC3jZHfyZHy+sCRIOtyZKuGdS6HBZZ7pHSjh7k6N
CBjvyWuw6V4ONoM0ujKd3f6XV5RJxSLMZP818RhjqvAWD0Cc+nY6MMNv/WbTbV3cRgCxYDClxB/+
gxNLl8/tvdsEHeQOE/EAxCXpD1wbDqPzh97W/jhzmjbF6Qzk59bf9+v+pa6zM2c6arIkIgFbtG4B
wKU0mPirW4x0VCzxz5axx3E1uc0k89/zZ51t6mSAj5ccGk/BKAmQIqiQLKNwYtXw7t18v9BpbtlA
p5UA92w3R0ppu4129rCn53PrcKtZeqftBF1EJQvPxHIgthUp7ezGo/FnJ1kgCAIExKHADPO4LiOP
jEyi9VKjNGxxNFXrz/owuX54+jRZTZNdTBkdd/hP55CmlKpxi1WleFtpqpsL2/CA5IUczrrTtInA
ypFt0NvW8mL4zFLiLJ0KDNsRUa6YzWyq7lwOxuoMOyQSD+LESc0IEfFUgIhohYtncnFaohP/X7q6
/d73lqTWw26/6rdHg377/ODp5cO8ddj2NxzjFRKCIrFcA6t7ztYL28rQfO/1R+31Lu3MRg7c7AEl
EywJpLxpRRACh0jhLOIgBAFapoA6MATVTm48FEggO09oRQtFjaW5r2icVFFx+AMKwMqAY09k9/Gw
wiQlQ0u7i+Cv6z/9pPKQlSEZxjpoCmxlZMhLovujHZAYfDeQYiHlj4eL+/XNvE/Zo/mRyCPQZ01O
3KHSbGgs85LCcEhCkmAMAFl2kpRTaGGx4EhGI56/KK9p5BsoIy48/J2EgOtEBpalxZpJcByevAJB
oZvTgA6Jp6vRAaSyXQeN3HImGmBO2pncXQAqBgSoW9z5iZGG/IstzQo8K9GosFin6PDV+iPDrDGA
HbdNU8nUsCFRrFY1bSbOchS8HQFImVxC464K4wTj0YGBxeWinRyRCG1wKGodNbT7yeeoiXiqdfZx
W0HGsCE4FLFuPm4ltv5CTWVdyG9szuVX+itp0LyGEROhvqMNYJ9p+2bVldUQGtRKznGsruxjHBjq
CkY4Kua6Vb1Lt2V5/ITYMA4QR4wmUpKMfY55sANfF9wI0JYiCFoKHJNF49tOD18cYxO8KEZNMmd8
KMwts9VJgTZWsUjJWUdmTWmWjH1AMfaseooxTI1myJaiUq34k3ejq5K3x09rTDeIF91tG23IkVu4
WLvn3tHvcbaZ3uQ2TW2PiJZX//Fxzg6EgoDbB+jKcRmAipXfamuqIxCnINRP+ZZSlXiCu0LZNv5c
XXcOs4vZlgX7MU5m4jkZSlX3LtPWIrycmpH2A3O5uRUEIUWgESZB1TFz8yKVqQbnLxEjWhhDVbsH
dXz4WN4QgCBBIFQIAaQAsCtnTzcxkYhuIEqBhAE3fN3q5G6Ol5dE9ys2rYxqbuxoc1Hw2ejroRov
Jq3+c0fHLUqe49xhlJFlu0h46Du83TOwtm6zqXnzsXv5OLhxO+UeAkpEY/FSCAx2yhpDlyBD+Lub
n1WCdYRbMsPjAIBO/LKGt64wJBVpiVDbRv7evuVqaPsYujPXsKi0iAlqJy2iy9+LhQhCMs6bxkXT
hW52KBqIF2ifFJN5OCIRw1GP3ZgdSwidFhCnPMoEHiOknDlTBpuzQqZ2rTyBzrcgZEp9AVPFdHY3
ztdJOw8g6tEtnwfAvCI06scrSKlxlTTMYxdJZWe16z7t9XBKLmqoXzWMMVTCLy8txG4awVlbyiAy
walRBCQNeXBRWMya5J1EcTAAr+MXGbYoGVqYrFBJULLHsSuinSeB8OOBojhnikCJXUo+wN/AYypx
VDEhXVKl4uiBGHc60jyehIpm3Skoo3AlllNQlBgT4PRyDoPQxeNxbga5MT9E7cS+kDARHDNDWmOX
hQUlOm9TyWFscGieQ9ADWFxwZ1VE5X0ep0iHp7gwpWyOI89cG/goPfW3fUqf68ZBiIeLsc/ImVhO
Sl4EX1xyOr6DAtOrXF347NhEEswk4XMIJf8EbZkO+Tb+pp88d0H0mPG+UsNuX7wKqRwdH1yqkmgN
/IgPxNBXpclBPKSQg59dbD7TVkAU0CvACUW65kUQ8xAsSFp19e93SlvnkeyYT9cVElNOU2OYIpaw
4x0PymPOOkqXD6jCFanhhBq3ZR6D4J3zoGzCGSpmx4QylBah/clGBEWCufEwhMXBvRIjz1u70Yh2
/TkWU4sb88Qj8YmQhMlzM3kg8SzdpgxZkoiozDh8g2v0vrjZJJSTNHQQIG/zmR3NdMGdVkHuV1eY
TNHs0eAVbxCSwD8LNmg8NQMZZ/aT0Lnb6FYzLf/JdxGZF4KisgJdIdSzRe/38VKHXKjex/2fqXFI
ASR/w/Q5q7dTFdTFcnH0lXFiTPEEIbhLX/1W/RZlphg2f2IFNi/t+LQ4rokwxAE6mtOyeXE0LDbe
gZ37lzIAov9kRMubMAbyimEbYM1OAD6pBxBNfBpJp6WnZRiNr1oL2ftNi9sHKD5pgAjHG783ZCeZ
u5VxpHoxGdQ7JD2/cxQeC0JcHmlpChI3hNMe4WiDorXmXfQXWG7jF+6gxTtHBdYMQ8zfYL1qsceJ
UeTepLvmZc16Y7TTvSKKZKT5GOaSTsrTWa28cKA0IxYbgfDhA2y48JGuC3+h/MPhSV2P2let9kcq
jmBMpgFNgJgXYzCcuT7faQC7inDZka3xmIMpBMRbLnfqwE1hQ9t50X2GFPjRg44Bd73O3k5CL4MT
nFZJVyHz0KPDeKJ/ctUdsoRP1YF3NigdGr/wCICXByvzSL+TdkivWYuS4GE/w0IIkOMhlRSOZXe0
h80vJkGqJpbj+aPKKgSSSt8dgy4O2ITz9UV3khbeENdlaELTJz4Zb55ILxSKplYRTFgMLXMicDa9
KRM8HwtJ1BNEZ6d1nLk/aH2AeM+7WAUanrKoW8h5LN0Ielo8kg0+4g9y88hSjCUfNw2IP/REQfWN
Gq7y94H444Dtb9KA+CT+0tJ9j0/jAa43WX0Q3IqDV6RIppz4ybmfkXRkRVAC+TUhSnzFzItLwF2i
M0SemfKRYjm3EJWVvopEnM7ptDFZOTGnkTkyP2Wu8vPi6Xo30Yw1DuqFvNLRANVMNulEvn5/BqF3
6/Zt74sWOLff7561gCqJeog0ekj2ursivEPErYkKwqP6IhoLwa8c9f51PNGJnuRsxWzhDpwiUCaR
IRSAoeuh3715ilXsWeJVf0U48x0f+rCgV4gfKCnyvQRkEOhfM47+afefpu2vttkf37LVc/MrRpMa
wVlok7w2Xts1yB/me73L1+1+b03laDQaDFlXWbMO/mwGqDXZdnaPvfbw68l6G7U91ozWmAVSdeDU
tqEqk0N0UPWpdmXyfVP95oHFeHIsoB1xjZgW4EQD+hEcQgF5NDw51FE9M3RMnuIHp7qSC0MaXGZD
vq0VHLtHPoEovC3hbEXzqLeyLQiouo+eAY/pXix8MTLQCSCyCug9ZtXBI/64vBrMb7LtQErR32Tn
HWEUEXMjQuuxYSM6ArAonxUWj2wmAuJnHASnC10d0rHwKo/wCLg5xcqquVAZf3jPOoNNZOuL1VQa
l0Uw0lBy0ufRjon3AwEaz00ITzgz8/lifwgL4Uktp5fH1rMWsZgIxoiG00JMQIDWBa9zeCeWNJ7N
cfY7w2rEkMaIix57Z1NpvcG8d5i11nNNpYnz4i4ykKaD1XiErc2FIOtNfTmhVeWNXVg35ke67oRj
oKOrcQ38zMHgx9FombMPX+r5bbr5Qf3uYD34KvVldGZkPMAmIPNVHGZn7qN70p53L+sq7V/Yze4/
E9+piPnphymL3Nc1zqNSDAEw07uvoolsMQsMeDdRXzR41uxsnLcg5iOznHFgaf2MwFBwHMzldfvP
08tqce1WUEeguXE018V+gIbu7K1i92LiNfTq3fzNhDFEezR5A37gUcd6zy45r0CP2dhLnEd7kPmT
6MYdDJitBGvfI7xdK6m0bKqhlH/Acr3vDKPBcnWvQq0OR8MYZmssbtouZ4NldTtuf5W1HcwhzsPt
V9ezj0bxxoEXWNgPH+OJ3aLFMk4v2ywn6GXgGiaD/HHLSIwgoCGlxWKcxJDX+ACNgPvRiFkGHIYA
8jj/df63MUO/MIxTReliNtYXwjAoKBZwA5OmGjNmEH1D66zCQ1ZNYbcdvt2yhO43+2i1HkSEb7Bc
zD28gLJHEyhaZrjCDbVoLYOBSCa7qQyeDUVQm7uvU7cfiyKaCoXDY0b9brfdbner3qgbV6w3qDub
TKrF02jw/LXiKlsT0/0NisAjq9c8H7RlK1keOvUrk7pJc3zs8Iz71XmCtDyFNhGOi44XbzywCn3x
KxCdgEIS+YLiRoA4kTvdK1Ioj/SbG6IdtekRjBHZR8nJKYpjayp17mLhncd0eU9eKlQ/tNBLVsPH
So68UutdArlcvGD8aaHp9DwASuJx+AkXbJGDDmLQApTl5Ne9Dsyk7Wr0ESEuPkDUOXBFH0DVyjAD
FRpQ52D7A+jc+YuAVBzhkC5/FY/gQFxDwVNWPJJ8JYNDw3M6mbzUb1SjBj9BkBlBjVnqxN+rQevi
eaxTdfk8a3ep9VDzSBH+mjSSbh1r27BtDy67iGPO8MOKsEOGtKAlut7ZdKVw/pBUbGrtZGlxeu+z
BGCO0Al5aDEK7WMAXDoKixNuROOJOMs6iIe8eL/SG/0KBfhrPCQTCxWIorMGmNpBH3h4Jlqa8E+t
C2/4XiCOb1v1PmoGxzrC+iJUg3WCYeokuYVxt0ZKIHQ+dsb+l7ezWjdbiTtitXu0BX/BFHiKNdTa
1c837ChxvuTmPF0SZc50Dw9gwCiA9ZVhHDPsd0AK5aA2r1S60tcSohUN2qFalh/xbEdMEkyf5kV7
PFBInBGHcz2UoHimLQCtp7l6uYQFrmQf8h3xeZQIJ06hTgspM2JaFkgAjVuLhIVWJMR7II5kjJAk
iNM+w3lkTVs+qdzf6hXTrjPKqA3GlF19byiCWeDPBPcnH5HoOqWRApudDeMQCmIZatKcQwzo/Ekx
xWIoq1bMTXwk+qGzor+Z0k/JRpc3NAdJ4ZwvSO7I5jbEr72yAZxcOq2Lzu7iX4dF76F6fnx+pqPm
zo16OAglRaCCqHOqjBpZ/f56SxM3Xp83NIMBG90wJtjwNjrb77adPo2268lomG/EdiNi6K9ufjsF
crGa2sE6QsosVNrJtlq8UAd2yHZ7cLn7W1o7FECB5ifgKiuAY08pTX3DOqVH9PzbfUzgUitikjAI
4oRoUPO3ocXnZBOWGCSGPUAkzR4pCrGGKpO4QTRvNoY6sMXr9d2tzzvDHRbhdHsDVkLW7c7LhakT
vPvrRW/0KXEa1Ws2E4Mtkw1HZfIIdIWrhrlv0V6c14dIRnPCdKEJ0e6wX4pd0AQnkB14aWnbv/Al
fA9vaLmA4MSEzO3HzptK27JLJCMlb5JpOvxplA2jTVAbmEc6lLCvhsBYcfpAfHNB/ER6IKQBPEOc
5B8dDgZ4Z+vDs4pYHzQzdvAPiLgoO0+hqLVgBUdMu6ltYGRkFcfOB2NpikktU+6YH++Pc5vDuwgn
YPf79u2+w2hSpZOkSVBn0OTzonX2dtFmVlwWUzGkTy7l2WzYZvoFjDeoLKDOZbUKO9k/Yv2M6vCM
j6LHYVmURoeCexJIvSyXBhh6Of+SMI4noPc2Slv4OYehFPZAUEBcKJUoSgeMpoVfS44aAyk69bQp
nbXaGeRRV8LoJytAiVb0m1IcupH2Ulq5KSKTk1aXGCWL0pN378tKNnBktKlCYdsfS2j/fMFySOiw
w/awfsUChfPOfGu5nq3uR4vD1xUWH7JpiTkKqUb2zMiwcEbhaZ4MzdPmb+vEYGvzc6DJfpJB6Nvq
iJJD1m02q2hFFXJWDHAlGbvI8LSTXZwtr/hVPPKsy17fFOJp9lOayR93WCwWYwQwu7JI08HkjAwY
gkhKMgTBwYJA8lWSvLa5ipcTIU0iAy1cBSkxQQrutMKmww8ZAsLbwLQT0hYqL47sLDY2yxbGhX+K
tjcHwz5etKTBeuQLVoON0faGsCfhHKdAEJwzsqfFwjj+TtrByBJHynhuBzesgSVLHrXbGC8PWtgI
EWvD0aWTWdockDR0BUaR5LBWGAvOfUyLEWVOopIH6fG3T2v+8R9hMdXnBgxIfAb2HaIxNIaHIx4D
hpg6uzBLECLHh89BXm/vOt+Vpl6njzzRm2Vs+NzAWK47jFIMD189NEbDQ19JDYVbo7wrCwaPvfPR
cYpuCGEsQoYECNGxpBg+fBneaY0mnJkW8pgPgXCp+DCztX3E2UX/h77n8ZQheWp0PdSY0BVacIaR
Vq+QXIpvmSiRo8HgLbGJAiwnoqWTO0vDAX/ZwTGhns1/ZjhD85mhFXHSlFaQwETm0KUmr7kGf0ia
CYxqhJ4xBOU4JDZuXT1+LtHNlkRQIp6PiO6N+QFYeMOITeTXOaTXFQecmqCDdq836HUH7arXrbpn
Rxm31o/r8bp+fviokaz24KpmHybaFkeuNr7BbYToZmxo74f1u9ZGS/hxcIBI78NOxQurST1IF+Cg
pOaLuA0XVtFSDWmwcFI6pWOt7ub0F+iLr7MwdAaG5KEt4cFxGCbVPB8Gi5f2BNlYIRT3rO6V/UP1
+M9wroUiOKdtBB4BqVi+q4UiVp1pVYj2rorTst71ozXleBwr25TGaYhThWomVL96yQoSVjs5NqqV
xPCGBeFI7S3lBZwI9NkITfY0Z/JWyzU1H9DXWiM5WefEB+ZzGHNZnU8Ow9P5IRAUW77xhU5CE6at
yft9X/shyD+kgjBkrGJG4VSIbLuA4+gP4igiCtiOAGG+oIFX6ri6q2qRIoK/BkFwHEITDZUJRAys
tovWXS5ub1pDdj+qP0JZsCVddxoyiZ5ILiXV5lIakjgO3OILboR8tal4Pr/T5gee8CZPIFs4uX3i
Xgdl6YlNkIgnD60vrYkaGJ62bA61zO6fbu50S/gh2VSS3DhnqTWJTUSI7KQnlW9P+rj3WNK5T1oE
GrmiAbC+T0v5UceWOdTu5rq71J3XBLMO0dQzEcjYcDLd/6qHaLysb0g7IZP5F2sLvEh13t9/nbef
PnRm83ekdljX/53tH2baHkSA13VJp/qe7YbJ1hkNR6P2qDM4n2pcjnZjroqocneWtobC8E1N17vh
6jl7WKxRJ8h6EXHhnDHMszrjBCQJ/BRjj232eHWP07pNUKDjKfTi+Vc/oI70LIusXGgnTsqjp8iv
RXiyeP/0+NXiYIkGlsfd3X+nw1EMo4TM8MLCY8mBzbzMwMyoJWLwJ1Kkc0946Q4zUCITqyeJXfxB
0jDM/kOdbwGJHYSWEDNkWvkAa5ppU5/AkoKXGQJm0NHr5JPem3Gb7wkCvc1CRsaTz7efbNFre7lZ
7XWG6I7Op0lkzHMie111ur1up35hzO+H1bz/NLz/qO3ppnlhiETTsDN4BcWaBAU3MYEQzrBd0zYt
/wN9cSh9fNH56G9wWKG0U+B2jSVSx+xa15zk5bycS5OLSl6krYXMJG6+MSysY0tks29fPE41HgA5
I9GMEpzEm9C5MCqtUgeH+gt0pyJe9iUC744Zk31qnuBZr8IPs8flEBfTHX9+zxZoW0MBlRSrNIkY
g8IuOZxtpi/QjM6jEaCW9IvLPYwNlAJOKYdg8FLvQxzYT6cmDjMlTm50xwG2tk4GgWuBsDOMCd6E
5dFsfcD00O750d3X7vDuoj+PDdBEmPXDqkZXz6YXy31akAEb09c4RkWF7+bsc8nZ8AbcPQIXYnb4
dtefaYbUz8BSBBAndUywpORwTq8Z6DiqZQnkXUbSQUEStTAFLXnIXHFIANIGxAc9bEknhdgm7KaQ
J+Lhzj7bokvC5IbjERj9CGUWW7bwI3Xc67L88s4LDhaqa/oSfXYR9xHss/McttiJvafDmKu8GNp2
a6WbYsCQ3qyoebKAe+Wg3jB++2nV1ilZSADsP5pfTLY6IMscL0n2UYAWNXyRi6MQwJ+8KBBuFMvv
3sWqariPp8KvTX4ER/fCqmW0u16vf9MNUTCl+RLWtIlgiEWDOWJ2kF0S3Ut3IvFUL6BeXS7YVBLE
LiQy4UVvaBKUMVkM2U5r5H/p31XD8x2GUrD9To3lzq0X/dG59T65fX7uzDut209aIenKN0Goayrf
Sg8cB46LOUDquDgT4qh3CEP9KyRDGSYJlW8dAkJ1o1Sffzmu2LFiiQOVeakgqIoYLYnDE51Rxanl
lGG+fL54bH97Htx/wJ+1E2IIMBViH4Oi1Xb8/0rZxofob/BMeYgOYpiixGfkfil+d6ur1m98NoEc
rn1ZDyInWxLx8bwvCZIsuB+NWCe7OgRD/as28pAtOBwOFG9/8y/QrqTNY0kVnJT8aMSZaDiHunKv
xZCJn82HPJNH2LIIypUMZHOBxk6p5giWZ3fjTXSt8rKpo09QJOiiZdd2EpmYx9zWN/nMX8XI7z2m
i481PoiVvnvnCBXbmyVheaseokYDIIELe4fA6FCkDIjzI+uswd0eWOKsXg2L6PEIHnNyyBhP6dTk
1FuIuTF0Jt2GtL+fB+TOAoj6ZJcWQXWhTVPKnSH5N/MEd4ka69/tR868cf7Albo06Af8SJQg/jQ8
cXjyae4P0S5FN8iRgdbuaBFw6xJ8KKu/wLpDzZsmFgnClxMKWNqBbF2SkTUZNawyxH2JkMA4BiY+
sQT2dOqPqieEXefx+qDRdPKxh+sC3Ig/HVi+m4J4XAsfVXgUnULz6KIDSwA1V7ndchh8ojaGXKou
H8+Jkr3z0NWcqYfmakrXCvnbS3Ipp1CteN4fruqf+V38yfUrvEO92tmEBWf6A1yZe0F+IGogo5fk
KOhlI26HGVtRRGaDYgkZCP40XYg9OCFjZEdpeAx894uM5h80sdX5sTyhzXujdlVXLNjsDHR0WmPd
yXDRWt8/dNb1p+OyO3JHfzQ0jj2sblZPn+olF35u39U1J7cutE+A95TbGhCohrTRSbL+QRcdt/FI
tmMI2qrbEM+EaMgjtAKyDmJ9kNWArT8F3r95x4/a41AVBerUBa6i04scGZYkLSCe7W1chtnkUrOm
mdIQ1i8MWni0+MAt4CeTOYdvVGU6qNYja+qym97QsMghPk1ObuLilXxze6Apdja6oAg+BRL8dWYY
qa98Pi43GjJH2em2OUSvVsvf4IVDqz8e7XvDh4/iBVYcwYmmLnD1HFs8wExnZi6NQG0aVKCdFivS
ghUHCc7Ia4JBLRNvJYMfv6BvJrLaCm5AQr9Y3aCG5nOOgo+RFig05mqgWH1Y6FTEmhodzq7395dp
gcP/ZzKLmkRagQy6aOQlGbamQYF5OR/vX6/rzotDMxG8Tt0ecBwLR3X0Rp2zXbGz/Xa6mXYZBEX8
ES1Lfdi0jblTC6ElDykr7XvBi3ApTFy4ogVG1D6VDuS4WGoX3DQo0LJh8TAsJ+hZToCpcY3Br8fl
1e2/3Qqo9qMNKtDKNbdBCIYVcAxvpSPqUNhUYVHVeb4i/HRyQXHWdZv5+1XqUqBVqZof9i16ne+Y
sYwOtEfDitUQrLc7Y/bJtHWYblrPg09alj5/1MG4mouHwc3jRalR6TC49Zq0WHD6ruNbtrCnqFSZ
TUywPca4QFS2PDubq/ZOXeiwmBwGf1yeEiQ59bsVNybnLDU8gkCWppNERDfZCGKhA2VsM/kFXiIr
g6v8uKdsKmpMS8qaL8JZanXujdkKqGKEwrZdG2sS8PMbkIKb2wzTgAHVQdmdlF+cWJq8gwH17Rwk
7o/nq0D8bSBR+BgDsB5QcK+YD22958rM3s98iO/KTkvYYEJbJmbCMjAMYiUNq4EYoq2bdiDsyoWu
nx2uQPSHQ6cBWfNqDMRqn4Ttg2QlfGMLPu9hWsZyOQ/b7Q1fxLcU58YmLWwtjc3d4nIWR0pRcD6C
7A15LEUxQl6YlUmJyVZz5zwf6SUVFXIDsm79fHc/k0lS7BFtZSMGXtZyRlj1PNNiZSwR21W81IdY
F2Zrx2GB+AOPjpNg5RtWjXMCYvnoZOEi3imxrF4VYb665kKGxvCBEwY2G7PQtQhh8SYq74F4Fvx1
NTz6zvBxh6VQg4rBwi6HgJ+t458sNndP69Hm/qMOnYKLsxpOJ8tYZICIAJAACEqRi4Lw1rwvaWg2
gFrbaa5PLJ/HtsT4cSMAsEi0EFq9WGoS3Rp4o/3bbpEt/tyTgUGsc4Fm2oLoAmJxSuyVwCSJYXzz
MvVqXgAR6wQ9gP311d2v/IpSGbregyKvV7inf0+MjE6nw5BOPeDA9VFdxXnsDSNjNlxOp8PNwywG
7FG18A/ZrpjCpzp5oJpNBL3LGguEycSL26+bP26jG1xUUkHUcR9zjrr1G97u5oNAFA8vgDg4xCIz
k4xxg3IFogNLtye1LMUV6n3HjEzF1nsZNiblnH0G6CoFJnWHmt5xFwYa3ruJGq2uooTBI7WXbVZU
BTgJkstkffnUCj2J8mebRiOuoxwjhpohohUMiaD4h8Obu561pnZl0E+QlZsYCS567F5s1u9RMqgr
q0x0GggQV99frO7ecMYWSgELLHQo0C+BeBu6PwbEwXL210iq2RG+NDvq1P+majnqmOBBOM2cyGBG
cDCpS9FZy1kzcX9L6x0e8MZRDWa7If/yUsxuQ7vwdJOR09oLM7b31jb0UO8+zrolAg5dZrZ/nePZ
EXRuVsPxbIKjczXsVXU3Fkw0OL73+DyuFq1W64P52jyejTyyFN+HbilIUTL44My0wGif82/1cJvY
Tswgjo4D/HnIozmgLGNgMQPIeKcTC5Iz5/nEg2ZjaxMCiKnnFePwjhvawjhmn83Dxz+gGhQHLn5h
MMPMQD8HooEPp2+WUzVBswUTlVn1mOyG5gITy/QxDK0DSs0AqS2C/IAknReTRJCkX436nUG7bg85
nea0p7NcDVt39WP/8VO6ooG8rGuCLKYGRIgN6TYHCw1MDx7trERs86BKLP1UtDVHpkT8HpVAmOQm
gmkiHLnWNHtxsnlYg0hSPtjoKM3QArmBNEA76BBrZC1OxRu5A7dY+pVwD4lYzGLlXWkfqG/Jk/a/
zLo3HAZsj0Sj2BnDDDNHB0U7YQIBf0ig/ovTXDvM3rHNqdbIRFXRFz0lUG+13D5ttu3pxxMCkZck
Iha0GgeacPibbIY8WohiIgDFz5PVPxCXjvK3pra1DZROx16XroUap+0zxPHeukwlUSZMVKBu9Cn0
ahrl7e3mN4eClrtbJpF+pl/lksBA5A+u5StaTIKxbKai9OYrwzSlDP9wMdV7cxa5Z+YyX7XvBnE8
SSwzMRMRxgiS7tIByf7EKiFE/ccvD/c19wqLe6OlIg8ig/P25HrR0gxFLRBGTuPzqr1wSiNXYVSk
LoiM+3KVdKNTQ1lI3YdWUkVpx5lz9jeefmApUP385h0xnbMKGKVW6lFk+UehgJCCpcoxEu4+l3Vm
JIy3KsJv0+RlarnzgHb5EGXXmPQhWSlJKpNbK5FDf8pue12/M7HV+ko+taEBH1BLaxOiSC2chkhm
kVVLLJpVbSsPjmYEWE/ypW600givFXEajuIB0UYJE7DI/HfWk1m0CaEzB5B66wM3wVvuhpWSjg6G
tTXZKP+VrILUVlttSGFE0CZ8qdXJDllle8RkevHPsVdDGrxJg7A8OH95xbivs+DR4ciCywjzgG9Y
AbxTxmHSevMxj8o+W7j0o9wi4a/UY3yWtyAMNsSeewdHr4HY0VIrSdfMMcP4VKdfMlVk1GHqG8VX
2ovPBQHqdU4YBJNkr0bStduEdMsan+dvcj4MOy/+1CIfp0WkUloyAN/eqd+U3kZ+cQpfLk77W6Tg
wqTzddvfOn9NGP7PBki2SKxJUUQgduhOjwzEse0uUfr+yNN4fTe7vv3ZReAIYw4yBueTyCC+Wm9O
p4u1IeKwur38UeuuxuG0i8E1T2y26Pc1rs3gzmnjcejX28VjZ/yYx7QpgRuJgvgby5fylm/kkw1B
0MoP63ezL/xm1YD2jYUfnjbLKsQ6J2sq6x6rIuOojfSY7XarLkNri9Xvreu7+xs0M754SQ/Erj3M
MGsPdIV1iK0vJBFEmiC7GHKDUfHQkBsp6AfCHDR6cTpSLc8mEfOeJQlFlh2YNFAzrolqHNEAeZ1k
LP48IRnTyCMWcLFNpl1X3A7QG57N9A+Xnd7yvid960MioIit5dhpAlmCO/k1zYyAm00NiYOthmfM
kTo6JVclhIbwF8XX8qn+piZThuEZwOI/py9NamYaJ2fcZSA7I0AjhYF4dJHMT1l4YCYbirI+Yms1
jQ+tZmnAXMOlzskNPB1ERAHcI2aqpTnbQl4xx+w8YURNEJOveRqEXEt5CkLxyJtHN3884mjFy/gF
/mo/85Wn4PiUNlZIMPZKo/eJwd3uhlWko9wSn4dNK+AWk26FmDzafnsqHIOW8Ld5nXAKkccAVQo3
9iDKTUWJl/HEu6YbrK/uf/UL5UlAsjrfXU5Wdm6CLVxFlJoIrZDEZ6b7Q90M5CHAwlV4m8kgFUgT
P/royJvj0bJkHgv3JMx8eRlXL+WKszh4oihIsh14zMsyZxtnhdAJcMSUCsFdf4Y8Es8pls/EpyQJ
EtO/7C8WRhh+caPHq8N/+GhQPg0k9Rd4UPOZm0AkKKTqZPQ+lgXx1SFEbqHov3GQ8+vqgutCTtXF
gFNGRwwtDRmya3frUXW2x4Clh2ymn498QjScjqTAy5bOJCUSA2SmeBOq0bnjCQfPE8cRmpHxwSE7
0QEkIKnwpBT/AOCIaVjkJ4RcbQXSYFGRZOf1c0lE1MeL2QAZwmGkrn4HFQfHOKAZGwKbySUmIToc
CwgpkYy0gpsHiO8Go7kWjhAmORCKBh/xC68EmUFxJi6IuRumAIHc2ayLsxLgY5tghs0Rl2g8EvnT
JjCr1txzzxxAlZIMRIAVfsAB9ekeggEcMKo5YKg/rEdD/s/POZ89dpnWmc0WX9IyT/KCIEAyB0nn
3OV9iqamWCDPU0OFaPHVwMewIDA6he6OQa/UF8idCyI0tiHGrvzQocRLXRe6b5A8TAGTez64fGc9
ij8UDconTsjKEu/i01Rk4FaYVmEWaggOtcCBoQwUgxFjeIHA2dPv4QA8mhAS44MzYtifvJ38p/DM
NZvneeAVUGcChWJwlBILTQCut+YkIM7MZG5hFAjCEy5UxBHxIxQqCMFwoTfkZ6PdyyZoudmeW4Xt
HCsgIC6MBNTZQoqYzvbCEzSYzr6gVj5A3Ous16tPp8mD9UbtwVD3m3S04vzcVqnup9NOt7/4kgzp
wnpWKsDCbsySw4w4PIvK4DEaW3u4039ynoWYLzsGg5ssgj9Nh9vm6PnqhOzYviKmz6sunAPBYM7D
7cXDNjbNNK9YJI5TUUZZSUkphVObqRW+6pyLxdyGa56rtKdMzdtGhVFKOyQ+8mXkaBd4xNADyrAI
DAEr2ZOg+ICbeygGMkKRCiLtmVacUVjKxVNBKBQ+Klq46HnHSiRKjkOBlncgLjUQnFcY8KwmRLxJ
zgYOsOClWrJNn/LNwyEqgzV3LkNcsJFVdf5VtmHkpPO+yJdvV2Xl4YBB52rweb/+mWuSw7oHumqM
UC/UIFVmT8ugaxDoV0AEDqieKrzPC6QICN5EvCDFQmIRAYbAAHA80fH8e6ZpIIeyv6WI8bboXgTA
/nHeGAPkbVg6tDxGz4FEnEMztbyeyanmbA9caZAO2UCQGuWK1iTO8MtnmKdVwARjlwcy9tS7PHQk
WjaJQSwEwO/Jm6Ui2mmIzxMVxWGcZFlqDNyqqSijo/WDl+o0bCDCJUOw2ENRc47MW7vmY8Hzh/uX
gP5sQ8wlfOIQQ6qFppNQP9Bf/dOVD9Zfnd6ox0Wtg9Gwd950Hob7w77qTNFfcabN6XxEHgVwZarK
4nKI29gd41qtmMA+aLNM08UWPAY00U+xcz+k51yWLsZfLU1IB0LUxO1jz9U0bjOGSFICIafNyTxS
TY1uxd3g6E/SseZwgsK1XjWiKwX22/kuN/UvQ8FhbYFonmz82P4nN9mluE4n4HH9KnEs1Mi1RFu3
2nOkFX64orxcEH+Hk9ndj78JQ1+V4wNzUrtDS10a6ysg+sEmXNESyD241SapOCHrPmCMG7hUKl7q
ZsnDp7B4JWdeGRtPqBNyIUFrFOOIdEi3/XiytgbRXmdYF2flAgJLmpmBWAjLi85dOt/U0cmhpANC
PGsM4HEckrhysiVxEpdsUUouNNKVlxmAzFZ6rt5zW49VGcm64MCSHThZ9B8e3g5jqRgPdtaRlIOv
KgvxUgGyRKsQ2fpw1pTDzvoK+QRBWBbtN4+7cZqFQEIRiqZDKHh0b6E0yPUfTurQ3t44oZIcegx8
useK83FlKgbfzr5cRvnu/0ItD+pL21XoHGqqEOJ0GEfxQvHkSnW9+jt5A6Kq5Vpp21csSozTT+Iz
+TRK0epz3dOzTKnXdc7ZMoukcmom2jo93QDx4kq4/cPt0+NwyEZBJp/4YqoNnQ1CVQGpJ1aSnqlt
XtlCinu6YhwDsUe+gLXXXSH7ncX7nqTf5kKRkDM5sZBaUGwH5JH7fOgmzGNesnwA4R3YDASXTJjx
h91ahzoVlmbttRvE41DxCYHyuFOu+0SEoEMYtlH5bumi6/J6vbOI5byj3OtX2KntPkcG9obt6nyV
22r1UM0fRvdfatZDU8FUPPUNjandwrv4NEnBK0Kag49EUH8aFjGRGrsQoCN+JYIRPJVKXkkGvthf
Pf/HL0U/H/yWOtMiK314HTjmXnTukMWTKU4YNTGkwDPRjZAw5cThI3i8W6O0TY5OY6DUy3I9sYuO
JkoM47bII1oebAptnRgm7DhUvsaRsHXt4BbPw6K/1RxsUM5h3cEfYjFdBIRCmv8CzH01z6lbtze7
6lZn4rn1+7YmjkCB2z/uYlsnnMhTHqMJRV10W2HFXbW/SKe4Vm0GlfSfFb/TB5qnQVLPTllmLVkQ
FoJI/XslkZUNEMPHrM3it6RTQmMXJcQYV5xqwUs0TOL4rJPwyX22wvwkF4YOHlkC8HpdAjq9F0NF
LLxglxIywPKLQdU5W+E17D9Nhof2wygup4fNzfVn/C5mX/4Fh5jfQfABwjybwQVut3o+Xuyd+vvw
FOxDEHEAGkg3QagDZSsjrvWLvgJcRAja58JsBMJHMDoxMii8YH20/MC1NtF1SNdYOzKUVCaebm4e
sLZaeQKS9RrNbWZmIShqAqOmCnVBzDOnkwLHhlj0y2Zw0OpkZolXJqCaizy9RJ2Ca9W4blPfV3Li
AZ0wESuBHOUsLp5OhOisN9/e/Ij0LzrqvQGHnPU5oLdXSw2ejxL2D5vl7aJbfU6LCEx6NEceCITa
xZnmViihR1ApKB34AChb0jNBouRAlpbPp9pG79yGanRhRfzQJm6QEqWDD9QmETubvkaKT0FMZR7R
EISR0kFgLctNpQGNUUDARObeZXspATfJszlnWsfTycpW/CXkcTo8FFe3xjOj2Bf7n94uJ2/SOpBY
7EVo6CloCyNYxHghakFC0EOioXAh8o+I+2IAsMfgH4fh1rUWEnrVVWNV1XI2P7QO9bCdiQsrQbyg
7GkfxiSF6nYQ1LLtNgiyQnlg7hfyZGqnxsJS7l4GFGyMCpiehoXOPBbCiqRxMGqIu7wbYxYmM54g
KAANE/CAlpA2sKBn5GQRsRlhpd1hZdwF3FQHQlWYoMA01e6uuqiMFYhJbwxoRLTXKjqbnjLAfxpf
3Q6/Qj1bv4gOSJqco6rRn7w744CgOX5FNYC/TnYvyz/O7WJJiuwDzesOdXJMDM41yH6Ytmed58Ph
OdQ5FMUgB8Lf0VU+XlVLAW2EAE1y3y4SEm2Km/QIspLBtoBczc6kFTv03PSvHr/yks/im9NdJw12
M+oWhaxIDQjXWaMAmy44LcwnR1PeYW81EeNEA8FRkjggCQ+1M8GxeU1QPpZZ+iLb0kQpJdjNP+x0
fyN+MXdhkHfAirm54cDvgc6hQLLCkSfnDlooUtNHpYnRvd4tt4F5WVF0spMceHeDq9Kw92G/uM5S
RKlxhDWSpOh6PL7Ew3IUnVo/eRwyJEaiop6z0wTJKZKWHSFSukX6osnFX+Za9NqJJ5E8yigxyhuQ
GLBXIN8dneO7mMeAeQonUkY+e5PLJ87BjyyA+KiAvkTKO1ZjUw2qGwlOM4BhIhbLMk8A2mQjIIjx
JkTOQ7Gjl+mgZJQQJ2dyhIGWVtjoB6F0P1JqP4YXrT6AsX/VxurxIEFnDTwrhktCGXAljJHJ/M0n
Y2TQDMejWh2vQOQhaZ+YUcLm0Kg+pfp3e/kGTNoomhtD6xuN/bMwcZZepfW9HoyzkiN00XbglBpH
GaNOczX7W4B8NVAFBiOUob8qahSU5ASpO1eZcwB3TztMp/QJvOKzKDlfFp8BtnvLwGpoViBfYUfI
gkeLyZOVGJC0mx9DWOXmoRKPkzTrJnCiE0w5xGTJ8YCVf/U2m+m6v9g/fxYz+nx3yw3sDmJ5kbCw
9oJkNos3X0kKuj1dzAbcF8nHB3A9HFiT9rpW75xtxgqtzqkt7Yp5FRp1dgWcrthpLWb3t+PN9Pkz
6hxFSg1YmRUVvnu4+ybdGj1KdNljffX4M79NzcUjXyOfWEfp1Tql4db3harx5ybRDyVRJBVPyyvQ
k6sekzOET+b3/Y+cCuo2GGg2KgiP9V9xWZhfUHHm/gJhDjxxjEMBqVGoanEEdp+u2q3EZEk0ojNl
+ourfp39XZgIX3OQB2/AqT3gD4jzcry4N6yr9rBmuJj9cr3zxdLD/kN/vd1tbGlBHTu3qyLWH9Cq
tHucz/fw5SVhSpOiiS5MY5oOKtvMF6o7628zZjxBhEI08EIxRQwDCU8cxBHdmAZ1CD24x5Whx0WZ
vfLAbWhkghRDK/fri1bOCGSDkDhrCSA+BZqQhtJqQVppCUjHQ5HYJLe5T2UpFbSKy6NxUE62llas
gh7B9Lb6UDrZsMPvXHFu+zvrAILjgz1BilKIKaWsT37AD7EW68wEY/dOj+NYqv6IeQSt5WqYYMPe
06D7sN7CDwzaoMr5CYvbUhuobRu9jxEj+AHczrg5JK9V8nhOU5YxOwgCxOzgam4u6Lb9UQw0eChz
DwQvfJKn2M0B9k7cIHPBaEF4xMFMtgiMpMMM3PtCCyh5lvMS0MklI15j7bzCEQ1oNky9dvfTorGB
Y3CEMetYMZiH8IF7mpDH3IyDsu7IfAVDedy6KAVxQDQp3NfFrV3WCUBb6zCAmcsjMgoZ3Levrvpf
HJYECOs3uflJvOPYUC5zEqjTXbGmkLevM1TVfjlIWXPvBTY9x0Fy4M/5Jrzheju+vdss92HTwyUo
FTNQ8FKHWb7hcUodTYPDas33t4PkUUM4QizD6jqRJVo2QyhnZyqKkHnwBXwVBlzwhwCvTFJwXgmQ
gazBMw52UWBbEPIFMYziJAM9NBmFIBlysl773eNEYqQdZYf5lGU2Sq2WgHAUuaIpqXKTIHVvqB9K
gnwYyd1dwuCH80vjFirwpnS5pK6ttF9R1UNfIoZAXbxl93p032D7LD3m+7RfPAoNt/PJEghKzSoB
9WUxZbVhJUQAnjf/nzF/Uwrqu+vdR0RBWlT3x2tGyUaHzS5beJqjPnxbfzhw6ZsvTPVpJLFaNtbU
xVIn0nFWJUOyalzGaakjKwJGJniQAU95UKxo8BgUiYGsNCsDMbyMOTQ0ciGrKfSzdX4RUQIiZNi0
9KV18B0iaLVAXbjnTunsyFjMUNorq6WoW/OBoXgznPg3kBKlPBIST5Mi7UIgv5KTM+Zz7eOKmL+r
6neUgafiRIc8Uih7vbRpQvIcON9HuPH9zW1sFwgdw2dbwwjJFgp4atCkuKLpExIa7P84O9flNHat
Xd/QpgpMA81fHDvTXp7JPK8v8w81k/0tMGCwwQbM1e/nHa8kGpyVpHaVGAyp1ZJa46Chs73SPX7P
fr8aL4HC2jkJUAI8SyV5wBOrvGh9EAcciM1GxADNFs1raDhilqTOkPrD/VhpEgxFSUEQxiPTbyu7
s+MJZemyMJ0h6QGLGlnsHDNljcaze3jeXvTm3V3WdXwO5TSMAhf5zY2jtQwQRRc3oaNkrGcswLZz
1TzmLTi6nqenGTGYSoyRoRmjQPhCfBIwrVJx9yhPG8AjcIWhWDS6SiCeDTtjGLjFNq1Xy9qyNbNA
gzS46N6JpzZjbRb1zLcDv13NnegxnBgpVYWN0umxPJTT46q4orBRz9txNdusqvX84/kxkLr+xwqy
rBE0AawvKU2hgEOoeYeAEBPd6RCgyUAIlABCAyAKu+ZgQapf9AkIEUCQWsPldDQ93IGLMuGOAw1q
JaCKyaYdmrllQLDlwlZpLvksom3ERAJCDyBE8lCg6UcIAosSqD+uDuqiF+ISHa9dDAMQoCR+4ZwV
/ssaLlJzN9BktlouxBalkesWh9mGoGumyHoAyUp7ZPDbUdUghjER9B0e6KrXeMYD9FzqofouLAcd
nO3y7G4604caRvi40ZaImL70qTamZ24387/Jbd6AjngLxU13Ao1oRlr05o9YYKY/khjvfYEFHqd3
g5e5ln9C0Gj2+bcTN3g9iqjMYUcEQ2ZRXYNROm4teADYQQV9NjsA7SywMjRXs6VGkFKrAhLTAdBY
jeB4HEe8cjVFIa1JCo1BYIP20/baan5XP6u9lZ6HToR1D7u8AysfOJFIK3U6jxOJQ5EHldOsNq/K
uT+TR4GbpEbMcdauJvv3KP7Gkqx0K2PNEEJnMGAbiWaEGlJ/qA7z3mC8HcbZhNCKvIB2JrqJfIab
iMCw3PiHbAVCTNG6sVww23TYha9/mMKGseyoQWZT1dQs9GtS0eKsHgeCKG4II4vQJhJb+elC5M1A
nlO28IbChnSW4/ZwPqq/FOE3vS3/QC2+cTMeMM/i5n4ppIwlgNFZgGyS2BBVIxAM4llgQTaIFPWq
NjMI7qgFOire71D4bGMw7WfvYtDpsf6fbkS/zS7hMwr31vXjYtwbfPBxPZSKUgAnT5eDjwvdutuk
NoTDWyAIzpQ1rsaTHkM+gCeRMSvqpoqGbJDTdAGJq2JkbMWEDSIIPrkIeYQWolWsLEESIUdxqNFC
DpRmIgo1fxxJpLYRQAlSJoxxINVpvImEiUQF8ARuT08eOdv2kkC8jAlBjO+QIWbNT1RrkKHqd9i4
xfxbnG7VELTlYjdcVPVs/UHNq7shVLQRtCYINhgVjSPcCNC176l2EwD4OPuntUp3oroJ1fnE0AQP
EJpQ68AVi4SkK0P8CErObWiYORIt79rOvXoLmFcqW08aQqMkMnl8B3mCTDooqNZkuZ+CuElMejL6
J4TYG4dbvdx9gIwQE6FKe+7wQA1TMdM2qc/Qj0cihugkyxhaBfYdUr1dANFj/I7rQodVt6qg1JnE
bKvn/eT1fn/xwcrQa38sJHCICYTXRk1MkmX0dGQPSvHAVAs9iT26+IXxPtujEIhn6nubcjZ1hEdn
RVT0Gu6yyiaaPIkV1A3jptCUV6wlCTGSp37S9rHo0dgKglCDxbtpfflW4KwioaHlz+oQaBE0DY8r
Ek0yN2g8kzqMCYqHj9yh4QATUVE8opLnLRpNoWjb0KAecWk0hmHo/NA47VdUY3cwvOh32UkJuelh
nKrGwaG146CFi25u/KAucgg0sU1jIGQyLOQ0UYGxA9CUzOfI5X6FyWh6Gl9h5K400lL0YqKVLRWN
B5ROOrjtFo3TQjI8wDw6YGFrQqiEt7cYdZ8uIaNJl7vqppyWM7g5k4wlFSoiuncaomVSIVlvXdab
P6Ac3yyw7sn+QOrq9pBuyPmBL8vpfNHaPDxefPBshilQ6BDmpkkCAZr0iBugTBRkCsm0NgS3DQJh
JBkx6xo9BglVqEZLjsnSxKl2e1X/eTxBSAzWeBD9E/40YkOVI0WbdAuk2675zW5zZfMfMaLqCzks
Rm7G6PpR7+DUOHGe/+TwO2hhyhyRkAyduDg7TvC9JQ0k+REJiasNTxstjAYuUB5w/QzWw/l6oO5h
PlssmAnL+8KLKqSqz4gEWQg0fXSqFB77gZvXsP5Rf1AmrqRhehzUcnOyBRCKNDfwiHoxjGy6AAuS
pMPrfbDwigUx+4stWpu5z5OIDpuaqRAJyIVgzBcsu2qM3Oi2OfwWkuOkpUQhGqVEE2uwvJrbRCBC
kxrUD97vtEedGjV0ToUeAyD1kEMvGfM9W5A3G1z0HiaTQeeD9lejoGQr6M4NatZSYQRoZwnhUO22
9hxIGPKKiqOxQGOT2pvG0VvQ4/7q9fEa9YTJ4KX/thrCjkMwSu2LEhrpxTgARSDSrLyNhZg5BoUm
h78hFLWPo/aBMegIinMrUxDTxELiBXiQBK9W5Kymo3EnLeo2YUwVQyo9psJLQ2KfW5EzkwG+JTpN
O7T7IXqdHV8li7tq17rNa9Dr9bu98+me9eTlaTu4f25/IKvSnoD3NrezZG83SYfM4IVGplsSlkIz
iFJEpfbNddZiuq7Rx5XitybTgpKm0QAuQrmfHIjpZaheFBQynSw+UMRKLO1Kg17D1tUhXc5YhIZT
TYyfrJBrUgRKoNvm1/cz9ZjdwohuHu7InV5CLD6Emy7Dd8+ra6uz77YzF18xwhnX4oaT/rDXv2h7
l3TDCN8+taet18nrQZQRCeLwvJClhkCZNsBa14VAHTcwhiYLBLFBx/JohXhZTzT8nm/zEKMolGjD
sh6khYeGkAtnOiKUiGI+Ky+F5T6x6RrwS2PMywbEEVo+obamR0zyaLHIzXoSCT1ZFGcBtFCCg1hJ
FlUJfQv3SMJjGM1paSeA+YbXCHJaTdhMC7zwDYi1rGEyJd0IFl0LIk5p9OfgEXuB5pcmNOO0MW7K
VUYESUnGmvrSrTIlTcbQDwzIeeWt+5LJJiIPl45ilRaaqOZuI268CSmMXUpsDvdmFHDPfMDKP9hE
nx+LjLaJRQZsWLgYcstE/8155C8Pg8fWcFfOI+fb3SoY4m3/Z/MXHjjajiooONwLDtMBwc3VOtXi
pKnAAwu6zYArQIDtKTfq5obBiBkFpjMLwhvg807vxtoFCJegYMQrbHuFHcBgIhDDJpJ45FXsQ7UD
U2+RB6r6hlrBC0eIBg0jlhonUKf6TBZPo9dYm2m+Mcd8u5k+t5U0fsbNK5zKOxy0h71BW614Q7d0
x4+rXfVyP4s7+lS/3iuoKZUVn/qqS/lwhRDVkMOu8lYMVX0+ExxixK3Feyl1qxPXPw/cZkfla3BF
eiFUPLDML8bu2v/tL+/oS8hSzZvkhg/v75rSimAmOlD3YFQwriDgcdyFg4HIA9BU0ZImeN800KGp
kuE882c6mPmpcNPE1MBLywv+7crvtM96EKn2uZ+7w3qoi6o667MPVoPZfvJY3etwcKqYTErLazko
kKoGB1oMQIpTBcdUkQ4zhVYaVbG+PlxcdaLbneelCQ6lHP2L3GeACoRrDiKrXeTAPbo0Yun6N3St
WwAKpIYtCf3R0+u1btWwt/V+f9Cqdm1aKbRI65JFiHDUdKxf+BK3FFlZWjREhtCdsD5b5KgeQr5N
g/OJOpPgYlBxJjDDJ72LMwFYPl8MVo+z8VfvEbMSpt4lBFeTewlD8oVUQIJQPXqc1ZGpwZO0Asrq
h1rHMjWkmuWi1qlp8AKlgI5dNo39q/JCFECaBMDr5goauK1y341atikKNNODpBFhKtU1blZPs91a
Dp6vEswLS8z236npsx06UdNVv6r7dY9DmC/6Z9M0y+7kdbba1vd37i5DTeoSfseBWKk0IUxNNUqp
M/9ixU7lEgRUjcfqP9kmj+w1PB+Vmo823NPpRZClHbDicTugOocERQ81es3JUijan/pN47vPVxz0
R0W3F6iw9XENPnUcW/Pr+3W62pG6V3UHBFGN524yPIzXkNPTdIYa2h4/rS5QvP6Ds6XnK3CCBPTJ
2qyt5xYQVM6Ztq93y2r3NJiGtsfuaNIgTZiav4HzfZ71chAVj6PijZzRIS0YhxxW9mL17Khq17z5
nDpHwYvVw4HD2OBid9V5wzTbTONAHJjdqmbXjTu26u6ltErROsZ93WZzXRUbbU2EUvdGCvxp2b9E
/eCn4oEFMR3s/SG181XVX7MyoM+mFs6v65/pnfXDZLVtd2b3d8fTDiwIlgVwa3pLBLVNSwuc77iT
OmgAVwvp/1EoxmNCYj1BCctqS6/Of3rsXc3W+9SMEGSHiFl+PLFpcXETrvDh9nryPPsocoZBFQY9
GfkdrStqdS4fp+ozNGk/r3kvN/a73dX8lmHAxjYGolsTFkRMErox8QmKkRVZUgAaN6BGyBTChO8r
nSAEhwjpyytOSc07QkjBZgqfC86X4XWKjk0dyzt4t4rzDkqVlxoCSV8bSiedGu7qoNT+7PKxRakc
VbuUOj54G4hCF5627mNbcNxPXV1pzLs3Po6awvJNx3yFdT2Kx7re0AZOIlfzUpBUsDenviSxQ+fw
Ta5zYGqeTAK0Iofgpmfd32+kC3S1xK7movlt5z/U1kltx2wclb/qxVF6PKbG8JuFXY3RUpaKbM8H
N9ACRxAVufptsriBmSfTm9Wv8ud1FNIWu6sdO0WsrXcoicZwqDqrVKY+IIrOxxVkN0Ud168caeG7
WhUpOJikSN+6qmQEQrhf7j5d9Ya/5rb9nPR8Hh9GucUow2GSIn+l4/IhOtxCW8tE7zThrBgxyex6
Byc348Ra/j5tH8nhbzoKQrYTCh+BoDkd7Qzi5Wk+q9cfqylr1yBQiQQEearevewuJWj69CyvJFFi
EKk4r5ZP5/gxBANHxuB+gKKmCQXHwao49LRhsUwICSvdsUp0vNbpZwjNKCE2ZwxlyatZ1cHy7Xsa
iRdW5IO7SCBImh7V71s/Pw6EKqzT1R1lpYHJ0xKOiHxRSp67uASC2Lnc0bIwMFhVGlhKm1vUg8iH
6qauRPTnolU5HsFgg8qQy4Mf6mup/U7rernSlejDydXgY1H/8JcVWREfCxT8Q3iTz2DnahMnLcxm
d4tH1icuRrOqLxMw1ZDL99K6rHSrqUxtGyOBoEzXyFMMKzg8xhRKW9hqLVkvuUsDG8TgCdDNoryM
2+SNTlSc6jafs0BVUoNAUz7B/vNlsqTiAcXkAdAVTHcZBBOVQgPJYPugAQzyAxakWQgXxQUG4jiF
kIzn655WOpqIhk0mss503XhsxDh5kLFrCdh9nV22+qtrcnEhgcmW7i5jraTLpaJ5iBBbwn35vE8o
zYSw4CawtNveuVEiv6+sYqhGJMofq0TzmBI3GuziZpVsq2gZpXmTlVkg5VOY7npmdE/bunB8OTAf
GQ9KVEPXiZMARmpNhdRUwVaRaWQ9NIRn31ESJ1vk8RdtZj1qaH3UxB1yOtZn1QJUuaPLA4Ks+tJf
F9xlN+6xdjOW2CYG3Y89HWrENDmuajVPqco5E5p1LfjTcuMgBLU9YCTaY/al6gsi9uL0Z9E3X9SH
ZYhI4xg1MTGZmr8lWecU6ce++MIgmW4vvRtzlItNTDOA2EoFPM44Z+GkHDhzehN3YdyXWy6CzwhS
KSc/DW+eZ7+4hPjSEg7UDJZR+oYQGX3G/Zf/c+g+9YYvL/3pHYxAFtQgXPLtTiDTcKfTQtEFqbtc
8zsYdC8G7C057YIMJhNO1VvVU/UCpehivAljgoNhbNjliWtUHQ4ViLFmvOi/x+qyez+K5nkx/OlQ
aWsKSQCbOlStc7iSEghp5GYdFHbVQ/ckfaGPGT+dGA+fwrZHXnafHdOIxtHOPRm1xK2fql9oflgX
T66UA7hbjHbL9xQLnNwMQfqHy5c6KXLy0yNvoMVDZvNN2F7z9jh1pmyaGE7mDO4c701Uy8zSJFo7
DrlyVwporZza54hBPH+MmvU4osIyWCBJGA+p5FXeSMM/TsfNZlHwFkLEzxL4+GFZq8EsoxDg5u20
M93yId5muePT/vJ5X+soO3wwmZPJafBqcTAhOFAiHlICxMHgQl5vl+/N+xLP4PuY8C/nkR/PboTB
4JFCm0Sh6FEQrtf5YMwK/hAZd/o2n2iu+GSXD2gF5I+k3DiNCBPqB0U/uVIwT8KowNesF3+cFfdx
376rRnD+Dre959D0qC2LPTglKzhFdJGN/EgflaNWvyarg3a3g9piCXt9NoV7WG9ms33d4tasV0ZZ
4p7I9/X4iupiYJjhYTi76RAlsziB8LTd/DC/spjhBwHmC56z8XuUr+j92QszFt4seG4xNprEbb5m
9t62LntpGS3c6jCgmXn+yn2gXgQfrQsyAvkIKRDqiaBBTJspphrks7IGQrvUxpgPTSJwEIgDW+LA
Z63eDSwvj05HCbMAvQFmzQvZtgxGb6/Ma8BvK9rzS9X7KFocyyg5cb1m9vDNDoRedz18xoKJK8+g
SGhXSCeFt4y18RDL5AMx4YDWkYV8ppg1JMMD1DkhhpAAvBDCePG69vHiCi4lhYex5kKJ8KrS3fKf
0aPRr6DmoQ4CBYQiQMtRQ2tQ4Yk+nPeIxyRiWdfDRyoenwkh2GhKi1iF5sD3Q8L0lbE3yMBBJVyG
xgFFg/Pdb7O6vd++9BGmdLIEuVD7brAMRZl0aI1RnhsBanVKoQr+grsBSV1cEwf6cNk3U2jRdlHD
IKnFCnoUkvAoi5QJAhF4aPPLBGmuUUEoIBSVb4c4SDRofv8vgkJ9QxMLClQAkW6zZBRI1UtQwjqR
uDSMGpMBBiXQEK0D/v8jF8gEm9D7nBPVO78QtHW/qeetarK6O95rbykopKB2CaGCjbiy30Lqmjg+
TD+uxrT97DY8rx2nNlX5Orhi8DoZPR+mI5nTeWYSqhTagNAyq32Orn2BaVw0tcLRGEGFQot276q6
tqKqFnHfpSkBDdx44q16+xEGJmQgyMRALQlhWMBCERhrS0Yvtfo7lhHToVDmR2Wj83ZqoNZWY8zB
PpNgbOY4Mwof1/fT9eN+eTI1EAorj2bGvylktUXVm0jWXBiJh3fPh2sPKEEJnltflbq2bFD7QRtq
2waV65/aloSErpJBFQtVN2pmEAxD2VVeQ0D1E4pdEDtoikkE+8dog7UT0ArKCFSw18hJ95wgaEGt
qzVJh2NICmL1kGufJ2xdq7W70PGEZD3GQ2Jl9QUK3Qy/265wVccbowAt1mHFIzY8a1LO5ywPD8P5
eL14Xt5t6EJBEfKCEGgzSwteEIgSS4w9Btud3/VWWpMCUeygBZSyBKW1xCaPgo7DxKJNo1NpCmG/
e/wqb6pFxHwOYcgt2eQCUC5QXON8fwc4hnGyNBJn5tjXhCcr/WLw22Nl54fRUCrzEkW2FBuydMzT
HYmbJNi66u0lrMkYPxFDxcgJLAQOxxji1Vl/s4d3i78Szp9dNI2bY5rH0w1Kas2kYL4mR6IHGPOL
CyFtXB/PkrF+gCdhKw5h8XiIjmK37g4GNOs1tlsG29ofXGk+tf4AhxsLQ6Y+sCbMSJzcycd5YhIr
O+RAQuAwcnrg6OzJnbPUmTAX106upBucj48GgyffbjDq2D7WWMgoQ4rl1gwOVl02orDF7FQ5LXuz
1/X4ZcgN3sxVLr+wPPFJey7gGUO4DBfaykpJ4sD9LPxNX97/D/FyDL+Cr4TBrOZXRyH8xDoglDxo
YkLGiJmNOGtCv1RKQWBJLw6S4jkBRegKYnPuv+6fjw4ykTU+H1vdpEL/9tv1P8+LOwZJsvBKXnM/
2sUxPC0IPj7NKSQNncfCUdXoYZJBdgyPIoZfOlqCZjWAKGFxap1nBCICYeFQYF+3EWPehGUNH2h+
n//eZ7oI/Ke3059eJ2b4MuCfIMRLmaXRcReHYLm/qRpXLpBv4vvs/K2GvFG+O2qVAGohzQuUisuK
J+6w4wXHSgsIlFns2CcU/FjmxoACjwpFNJSAURfV6rLqRS8+iKI7MhGglIsMQllcUoeokOnUVqKH
D6DPjLGSi5d3L3+mLGJKj4wSTXL7GiQ4ApUh0UX55+2yGj/EwwcKnuz5wZcpzTfHZ4+7Ixxo0CX+
41iFpF+TMYt+TeyQMCed0+M6C1YR11erShNcmfLOQkm6bdGEHS4+Ss9ivId8QIDKUDG+MkwSi4ix
DtC9OFQ1eF5NTIBPp2LQfxFLO6TfieOYqGhwQ1sJ958exhoLYeUeT4CoSpQkqs4Dl7Iiig7FoiOS
XwRpOqeZL/KILH3rB1a6X0jnf1vrkwuOXIRoKDJW5pQgHshlPV9aBrpYGPwr7S1FDfMc6JdI1qn5
VQJpBDygQaOiS4ncbwC66twaRhNH2VVvUWVuwaIO/UlA3iGYZoQPzpP/oOmDeDU+lxCdhbv5dHHx
7uEX1w0vl1TS5A5+apkk3Sy5QUqVohL7c4BKzO+7/nSgBJTAE02mosYYrj7PH53qK3d92CDUuG7q
/vly1YrqjnrP30kOUXp0R4zfbdTcB4APFeSlFCg/qo1HQHPlsr7usGiGpdIONczRiIMjcgT4jcLp
IQLhkxSFfBBD+QY0ksVGQhXCWRB7C3RhVWil5ZcFk90CGsWgx4lMpdMJCGknSQGFVtlHtQQd+XcN
GRLmWkrzGCYfdZeOwXNFQ0tI4ymXZGPbzBDJRNcwb8SyeproSXh6pUF7RbYIBMRLE0yIzqzjL1sj
JEU4F/OFMa7nYvvyJr5gEf3HENHD75O2BCffXAcaqWWAv7iXn3YdDR0xiM5jrBLafqwfFDm5hb2A
HgcFuj22rk8hMfLOS1Sc62rH9aXPV56CSAaZK8rVokIXO831ISOOkuOBsg05EqnW0kNBFHw8NCRY
8oefPA3JkGikgeRYudnmU0WqWrLjsy/n/ffWKJTFNVMgX0UgkJAfMQG92/jMBOTAIlYJcg8Z2yTe
9HmeqkV3+dh5yGM3zisdLOFKbUJXtojxJBsBhMYTpEC3pUAcLerkfhwzAKZWCs72kr1uhbXYBklz
YwpSHHIkCcw9WHCkNbnUlKnZCvVAsGQtJI4QVC0jPSu6AtwrnvshIMgWcPdaXRVxg4Sm3Xo0rf9l
1gFqLg0CbF6r36ArsQmDqI6apt+gJRwEBU1hohNSVGKiaehGiOjqLci3DfoLuqonXdi65tbpXo/t
YZwrPOwwJHe2g7L7Oudolov944c0O+ChuKbEgJsYRvyoGN1cp/p4WJ7YTyYz8bQRhsEIqEYQBhMO
HAOne7jubEcYTbvpXtYaoYLYaReyfIixYeYW0konvoGJwKFrmzhtYV55mjWNhy/FnGVngXvn/gqg
+TP6EvhwLm3Bw1TFF/8BVDrMfJYXcc08l82HcaiQbOBGAF+Maz/vrjeb3fVgNGxdE8dOC2Wqxf5X
RGLT5xjwl96VBCRUFOQ3W8BwxaEZYKUCV/ccnLz+o6k+xGbsLeNV66Q0ppI8WXmIz4Lb4CdwYKvF
SWqhuolqHnQkPVP4FyFh3hROJCT0euIYZkPMDYbT1+vBS9p0Qw3UbWYIY+KSbxczdGPDDYSmvoBU
Ld/+MF2PHi4+EQUP0V394DgGNDabxqEWRHKMVJlV74roeICkCQKFwNsVU4dg6y/mQaCYbDtX9K8R
/NhDJQKOvIFOONto8eEz7gg7mjQeXz9u8rW9Bu026cDqT6v5ncjHgk1IiINwZ5DKJzDMqHPrUyQs
lydDEY88ZPXQ2l224r44czqk0RZDSv5VHVw+Sh+Yb6rwBwKLcy1Kweq2IdP9qB54l6Bqz1hrdLLJ
DHoYgpDKtPVxe+fUVOMI9/PgDgwT63VU3RK1vENi5kgghefyh+0/MKCbX7FksKsr23rSdoZP7tYs
5+zdrNf7jXeyBVHSAzGeWlI34AHN1EAjfA8GBLhsiF6tSU++jSoFmqthQpDVuH+32q3eO8xfXe1m
S83+8Zmq1cwwIFQjB4ze8MCs7mqtuI+92c2bU3p1gh3Nr4Fr54I6Z/uf0xR4ad/coAHD7p1feaB8
3/u59VLdqJ1T/z+v3lMzyHE7BKMpS5uoZi+3f+63+WABT3Z4dL0oHyOr++2vYIWBwc3GEKkws9nY
PTQpqH/0oVFQQxUgjHWe6DigC5ZR0uTTYD+o6qlFKGH2KJAaAbfEm71UO42hHFertbKHuWlIyK84
txGpBFELrg7VVXauDiBrFvLi6xiFtDS72eebQax5QXKv5/B3zLutWHGiCzHifgQKRbZAZRsGSed1
+K/l78VLzu0pC3Nh5N09WwuDYPP6VUsPcS7hZN5jg1Z1W+pNtacTeGIwwXnM53HwFpVi3iO0ukXO
FMAKdGnYMJSO4w8kHx6XK21xNKWcObgLXyDhjj0Z6aS13M3JpYye1hIezpd8YVTBRarL2EJMyzzk
fqr5SyyudFaGL/N/9SeT0bzO9FLaaVDLmUb3q76PnWqErPZUh84Wi7sDXDHHsZAq1lmrlsKw0xUj
u+fqdsPKPl4qxZ1TVr9aQm/a+/dzbeF0005O1B6wEHL3gE1YShlFtGwpoUlsM0K/DbgMN63QVtNu
5oWpQXDxqNH0wNiKwdygFE3se7IAFDGIl6CW0gR3StX435vdo8QCFdV8oMQinlUTXhxfpAT8rMiR
JYjKDUnKJovVtd/zq8ZJQ/wUiRkhJlVDiAUvrWMgyHUEYi4SPYP/g46giH41YsxJ1WZhZKIvIpls
BQcxwYAxwgRTiaxZcYGUKOYAnlqbxdgoZXMJ09E6ZjheoejgPIuaARwHdCMkhh7B/LbjaXDOQdcD
unj/7NhRfesI8Em8Rn4wQBCRnlf9jw3NOKjRczJUdT5rBpRS5HydMBCH+iChtAYqLSkkn8J5UY34
XE0aSLAHyCOvSEy3pepT80LulASUCGIQHmN/JkLWBkotp5/DlE9QigxMDocYD7qcohFEQ+K3/MyL
HHgR8gDT0RtF5xIp4ZoLOt32gs6NoS/aGFSuNTANT4x75ZEOHhAU29zdFLllAk8a+5PfBtqhwkN/
44s01BnHgtZAVmMJBZ00EmKsBOiWjfgEKprTcT7OHvzYIOChFTTENHEafPmmOezDZ9tZWwKbrTA1
QulxZAUe06u87p5o7g+QAzGAxfEZq+1odUNEXvTrx2u0EIy8KtmreojgBIh/v3mXL9dxf5UEnK7q
x/Q33LD405Qt37D5tOB0h4ku4CJMTSjp9p/evazbt4SRLTkA71efnvb/nkx7d3g0cf9Y/QbmssIe
vOW47Uksh8OvYsRSWNIBBxKou5+ICOYqoaAgOB+lO9nVIp4dxFP/KGzs8x3IMhxZZvjugUPGbWuG
gegbDDxZR6NiMxGz0GYiog0C5FUMchmaeSzTNmUTEg1vOjUcDxoah0Jey16QCrW2PzYOq22cMM6T
5d1+o+4KjndQDyBVRwZnf7R6nXe1x9VplMLnjgmf628rUCXd/jx/x/FlxHYRIzZRCTDUF2VDm9G/
PLDtd/0aMMa5A1AP+CmDvpHhw/Hl02fUH2Eeg/MrPARx2sonksVLuKEi5D6NUyK+a85QK3b52DT0
dlrg0+6B0+R1ZR0dBI39zocsQNW6UB+DYEUD9+jSOrOd+cgMBQ6nidn6WyktOG3FkUA3UjuX6H4o
MXnRyZdqS+jYYL+reWHqJm5EQ0rkDct3Nv+4+IgylLwYRruWNafV5aq6lcrEYqRgFKHJ6YXlQXgE
dOmAFgVH5pGfGqJKLB5NmXr8a9uOkaxGSkQnpZIYxUBd5GNh/OlZ+IvIkyO4IS8ofLDX0s+SWcr7
CWNaqpaF64iiSwbCNxTh9FcR55nzN38tX7e64IQ0HfJDiC1uvwH3gBjmk35iFSx8RD8PJjIEgTU5
3fH1PQwBH+CLg8jMqjCVmBDHvg7+MmvGkvNy56rfdFK8b8YETp5W72HGGGXaTmOIJPi9fbF+9zKS
qP+86rwnj8PDy2h2SdeGl5AHqdUpNmTuR4FUh+pqxnDjcE/T2OCPdBiAKxpds4CFOXOcv2YjEU0j
qTjFJvRqW9ccsNous8qkqiEKYWwU2mykJcEdkfIhYEANH23XvasOozeD58+cz3oYdYbXasHck8xI
sK/41mo/mvd0XIQ+LhS0dy2YzuQ256Bz8QooYcoezcGNbwTF55idl/XlVMZNcCfx/LoR3hG/Dj+b
ucBxBKp6Q+eDcKMjkTV1gRqAXSBwpnHSQ1C56ndvqc7Va4N5ydGZJsiOKhrUanHtPAxLZmRD4uRX
Jgw82OCZM6LlyzEwOFl4dmx9zkrlshVovUWcMDdKkfgi8nclAEneMAwPUIoCxNoQfOj8h7LM9kMp
Y9cASENXLulKkePq+nXwJASnaHEIBMiWDo9eiAdAcJLFkS0lcl7guMi/lIwA11K2z+IxX8K7gpy8
6xkOPMozFgzHQUPdQ5RI8hjTQGvO3cVDbVgSgQgVkghc1hDttIHKjVprN2rd6DagVPnOxPno8zR4
5OYhDXJGUxE4OfAIHQF0bkCu973TmJ/Ql7xKhwMYR/u5qoGoriQjQMrs9w21sYx3cRpPZWSbGuI9
IKSKaSDXKgFG/NAwK7lg4be5kahpE6mnnFVDv90f0qAWT/ggKttn5aR6yOpSb9t4cfvrus4rf1vj
50tSS9M7VDtmCH3V9mp3bTtGalC84V1dmVa8Qq5A3NNPm/2czWPZSFJBnVWUC69V6HemNqrThZSa
2WCKajDQuWsdpjf6Z1dhruvlcrEZbKs7Pl5lzeNLlBivtu/yIXTE6sfddTASJXHZ+EwQiq5qQ+Nu
mNThFX89SErwtKetjjQj/UowpjwE1+OfWe/3eMEOn3idJFWT5Ou01vX7fZoVK11EjApetcO0wKux
gXDEYcqA8pMJCfLIEIRAYHF093hX3cfyIOYuNOXSwbjkAQaKO4W2VGysxN50N0PJ0s9ny1r1N5t8
FGe9GKZ+XnrgNe2b6OVork0WF82WNPzky/52fbiZ1NmgQkfQPqgLMMCWiF7farhNnR6rvNV48hEM
uShwc+P7qAnTNAjyQtaODV6QzuTn2T9+yXqpyFYRtayVeIIYEsvNB9DKW3JCM8hjpG4+ZFqY+4VJ
0tkAj9fPEsr7BfIKA3ebC7175o5rI6wyDJEHiyFQnHcfrZaYMbRQTDrgg++SWsn6xWzqRzAXJgb4
twWp09EU4HHGV4LEij8tD2frS7fff3MsTKta3Lfq2eEXi1BRAhQnyVLuhMCOhDQdnGqveVR8OeJk
AcLMqyB5/sxiY4P61KbGlC4HxjDCwbGGj3cMRMbIBL1m86tHh8xs6ShDOAO+wvwwixT+gCamIyHm
Drzq4+KxM9V4DJJbMYdZKWuSBv5wAzZev99MR243oaSUW+y+AoEmOGiCigOhxoDfps9F++0UbqWz
/jlPBpV3wX3zp4syu/v9qrV+mrR/9eCT6VOIY5oUyhgxNYiJYiGmAvOKCXA7SMfTuY8+MR0NHx+u
u+ngDVOL1EC07QJdYnUiyBqsGIBWb2j75eH2/v5WY9GyFmN0UOERjRBwHOGoCpAYfXKYITRuOg80
WycxpgHnS9H40BRo6W4IpAwD0lQmGAoaT4iHH2MURoUKE5b8jRj+9/NvglWayZk/gKeKRQGokef9
qPd4jXybZxK3JHvMTbKMQ2I7QrEnkXgpibQIxD5gQWCuWCWTjKTQGWz543mojVjBI66MVyKU5LRk
JQVmVWIvqcVrZlwY6rv8yolqb/QJ6w362vrT7nU73Fhyyq+zh/Xzaz3Z9u408D055OlKc2ZhP2mG
2fjnxXT9y3oVO0dp/trb/m+7XS+d0UTZKC/OcmXthxdEn9uwZ4gJs/MIyOfzdPsw1J895dsJIZIh
CC5qQymvxzKEmiqQokpAXuaavUc0DEFw1m4gEoyYkZaQjJkdyEtWLCdH7g5mxAsD4qzT0EjdfzEp
0R4nkcijsjHczuzZfDr4DSHzXK6zLdA5S9Qu1NIDGZ9QBjE7RvYEko1LACzydVKCPKSuLYM8SAN7
RaEWBPFCGOgO2mCIbSOIIaIZC/xp3sNJOPOgAFEtdlmOSZ/08K2w7dMCOKWRxw4t1vvN3R3JSLNj
HlCuP+XLRsBwP7nhoMB/d1bvqmr812pCQ/wJVQQIdcNX8umr11tmbGLFYBMeC6xyHo/0MMr3kWlW
KcQgwFBqYLo79scInbb779eDyW3RCtgV1TyuGCEo9QPVF0j6IC/y0v8ZXxamXNYxSNnk0GBP2F+c
ipaBBfHAlct6+lFb4Mfzy81mqe2X6JjlYP4HyeOJA95BlVmxPfZclBsykyQn+N8yJiuYLL7dcrHz
8q0mqIesJKu6WB3sLTg7+OkwWFbP4/tt+xe3PsAY8OQTkH5/S76BDrYmgGA+LsJAFzqK36FIFwFA
JETL8/EkfxjjhMDtCozJGi3egc3wJ8HQEf5pVT8ZOWoT0n6RRBEeCxIRkvCEXOGd32JAx6y32Qwo
ayXzWeLzEHAY1uyOhCShEsfDSWY2novf8ppPOCpmAPi3xcKADSNveGFJYAzs8wQU+Tr8/XAxenm+
9agOMJqkYt9q1y5MKK4NqxeG8DM9MIPAczxuzmGYT91SuTU6Wb/JC3ZiqaxFo1v1ssA0kBnkYNgI
B4nxmnFpZcxx5rVgaQ+ZfZvfOMjza/w2ZBKWCxcrjg8+7xLO2uPW7LWqYh+w5mcpgNkMVgBfLq73
smzMU0CaC3fMDNGzsAcOZYq5Squ+0LoW+XqMAG/76ufxviMBtQKOv2rKhUye3ovmoD4wi4Q/tuYV
rQx7mKWMoGjyVgA0ls5uckzrMXMerEXkwmZJ+cYQ3YaxkybDrSb9u8XwevbEqJ/H8E5GG4MbmWAt
M+WOpJlyeo4pxdw4sSW/vo7ty/WCWX9a3BgELiOTsI44M3Qy+HI07TF8Vh8HPgmE11u3+s/jWMGj
9gUqS3sd1zURqH6TVSkePWGMKUb44GBcYXT42NwcSfgNoN/QWdfOIPm1bH2mu2Y98pXMLBiTAPOx
cSBOx//wIhhQMU51dZ5BceS3r8P1fgTS/rvTuV5oTASu8wENLGJ+4QQjen7Rf7CYWCKAiqYBbN5w
OrEGrSFqvOVnkbrf5iWQbwsRB/K9FaIhd+D2ObaEu3AZWjk139bbzbg/fRpUd2lQyLrbYrRa9G5R
0EhLEQEemPXPIKxOyHHDo1plD0no1msl5wPUECc7Yks0+yO0XWOoAxz5s15PC3+yOi4yQsKIAl4L
i2C2/UHgX1i1IHhRwcgUiGdpNJLhGEAZQvWEcY//rXvauBiGETd8SA9vt3/yZ40MnD/0bpADs6ih
+DbGqtvz2fPIWhduAtnuPi/2z6PN+CZdUkZY6mYSIendGLRbzkfrfRyiZLMeGM22mWUwnLEEBbqb
+pymd3vUdGmOkXrkqSAzjWLKeP9Q926ajBOpfJt7Ls5uUtZgQq/d7nEPAuc9dnvDNxfU9brLyeCh
w2SXB8Ig9KRiVV1u8vNKF8JNdpDuNV1O+8wEKvnL9G/+zEWJNcL4IdDvGrYPef2p1DEMN2npTgVc
DIj5ffdTm6nwsosUK3ebCRonMTLyG8BYXsML7UXvX48v71udNLZYBEH5cXYPy515E34lXzccWukR
qyyD92FUMe3+DyNS7NExhjnNvfL2IgieNBObcQ0dmCdlMgPDznrAFB16eMmKKJkJUtBhOhiHK0EK
exaEZh88bA9NVaE+kQFSK3Den12lxa+2XEhmRYeNmMIGnzV09jB7eTe+/3M+iWUBvMsjRzAkC4eA
EFKgEfgfxIsoPHMADtsSzgg8Qy9S38fT0XhCCJxsiJemIobZyYOE+NRsS7kGCOOJ5dKHargMuUUi
HwIMXR+UgvPY3EfPXfPoaRPJBSuQQsQT/gkrjtH5+jf7ND0AVkQWHFaytzusrl6XP63+/W057Na6
sfx0UK+ndf8dTsDttznPRp305mHnVe91MX+R/YAcmtuBmF1ubCazm+pXrB/C1MdFh+cTcpO632Pv
eOAo5E3vNkyf5bK65QOUdr1FN+ZRJr3i/rJfAA5Gq9GiP1SDgURZSIt0ITZS7iyEoEeo4QLQ9ppx
pnN14QCps9Ba5D1DT/Onl1ad+498ixsmIMkXwfSoI5B8nBuIxscnh92vz2y3nrU+h6ZQWImA+DL/
f3KmMpKZlghaaoGrxe7X+ZxFnmt+Ycsh1naSY1/Pkge2bLvRoKz3d79JwLwHDA41kwItoxaUIq9m
VUSeNTnKkzGGYy5l2JQ1wBUXXB6VSFYr4oBoC4sCkarIjWIRdI2DkXF3fc1R0rmvbaExpDyUBNcs
LYHFVVVcuIms4WjbdDI6GAID1CTXujNO18OUxo5RsuXl8kL2WWu7OwoPdG3/Tb65L06JnDlhIDoF
Mx4VhaRyRRyHFK/jx2Iyo5SFh/4Y40AjLumxvAfGXygYAcfyhtloSScZ7GGTT4tMSD+VLpDL7YX8
Svp+tJucaD1eJTy0D4rKN2W6+MB64HNxQ3dTUBJxHfMKZjCk4xvFPK/jv6zp/c1RIbnCeKl8dP25
+p9VaEXScSJAmyYoTis8DVjwmf5Ydjzow33QUx4+aK3u/sPwBEYuW0qCQNZphiGVyCAPZOOueR8f
ukZzf4OwOxDheA3wbWXHfMVbZcf9qOxWG7Q56Ibe36my276+rDkz6JlJNPJG54SRIV2UtRYImgWI
hBtHI+DQFG6mE/QAnpUUUa0PBPOdmkKiDQdKGgNKxhBASxWwIJDTuBFWuSFwJppXvGV6mfqFf2AQ
HNSOm8qgVmFYcBxkgn5mVQ0+U9u5P5T/HdFtatltIarmpRIx/R/EJRQDUU7tF1PnsaImJkihFQ4y
fpti9dkNTDHnVNc99qbRyRhgL56dgjN7mU47y+fX9i9lQS1ksZKHUIV0hVxuMaAYT3GEA126hjFc
7fs6uYKk3LQ5HScIJBznpAp0UjxlXEdTVy6EMh7H+m77eY8oduA8JoHCQHjNQOrB/62+CuJE6Yj5
376v1jaYIkGq+bDR42MaIkXu+NTI8V3+HBItZQJ3aYAUCOfPiY4kWbsMbtJdJUQsNfH2Vb6ofItS
Yuh5MZr8Rr+LIwwHF1cypG3CRl8rNZCp6eQFm9s2fqNVHfautmNGTjSuQhWRviuKuNQVkKR5VOpW
meZ6VhteDcO/Zz0WPxdeE/o64fBJ94hQFTGqo8zj1PTyOkipEmftTMFllOs78vgLTXVpOSW/0WaW
drKJIKgWYaBFOIlzXG8ntVuaAkxjEkJTI+RRW3nSyxpCJoZVBWuyq42+Bae6WH9ZcdCVa2XO9Nzm
Nbo4+thYHfDY4xqF3e9YbHyiXwMaF8R0c6jNJfBpf/9u+/iHQ0m4IOBUCjA0JsFmMcZKO4qtw/NW
D3HTis5eTr1LPcgdTJDoG2WNe3zwqtnFwrFsIiQeyR2mf/Z08jtaq/3CKoVQ0tq8STb2VIPdrymY
D1ckEsJFPuQdWeVhY5eeUJAzB3Uf/+he0GeLc1AkmmEUNchguhSKgyRaf4JyoDgIXj9zDnto8oRB
U/MBVx3IeqPvsWICQktQ9Xu92F0y6s3+1+CR3SHWSMAb9TSuPJx0YmkzL8w4pnHXveVtntKM621j
HOTdig4b1kDkAFCEOKKTKLhoO+IZ5Xb5XF4gTCkTIUbt0rQpMXiJrGhZwIF4C5z/UX/ZaH6cEDJx
uCOAEx7mxOQXjBn4miBvRmDeBWsyTFzN9lBpGkuhPPXycvKkxbjC46C9NAie2r044oLClzIks8cZ
5/x4Sm4pDkafnyp3mkSugU9XVO0vsVsVFAOFtIxRWALI33kY4UXVMB6SxPmZcSAvUMVagsk3pOLa
tuINZ+3qIy5enFaMuM6A891M28cfR93dWDWm/Ief067Q6Yfu8EM9icuC9AxMXCTlQA2Z20DUSYgJ
tvnsfXumKLopnXKOf39Yq9SlyCRCqSiokglEnXQe43GkxpQBkVXmfEBrVF3uEPPMtiDlNcKyV68Q
xQLEOkx2YEwYlIrw97sigM7AT11TBJanICROeHTSiVuyMkImj6Nl/zrulSnHL+QFccVoOTdI87gY
Rg5x/h9j59qcSI607T/0EsGhgOKr7XaP+zTT/fTszvQXR0/vDhgw2IDB8Ovf685bEgWecG+ESLJU
KpVKeVAqdRq2aE/ZZ4uTD7F3yNjR2DvDVniZaUdt/OBLAKG95SmFvGnpgQEyGszcm88zO7PBFOXQ
uLsfA0kmUxhOtkWAxBccw8k2cU3/ByWFWkORhQ5zxaockaERqsg1Uo5vPFrnpOMiCqFnypN6Pjmq
QV0AEIdSnmxXUALu2A3wuk13voWubDo2NawHA5x/vdGo3T3bPGy72Y268/Z6Gy4HNwSbp8sVVlX0
5vOX8/kE7ruFKwjqG9xKPGyHos9LNDHZq8csgXeakTLuRK/XTTlylOzyp6vlQMv5klYKMUnC0pQX
KvxMwrNFzh3N/+JvxKlsUAWsBF9CAmLAU08OzFFAcF8C03BcpDp6fM1FR56GCwtHZWuQGPOSyQaO
KQd8nXLdl1MpuwzRDnD3DznjudOP820bzqLhvjWvF6N+97McOvYEUeceowOKXDF9KFsJJmExJCCL
DQkQnsPAMukgSsQ8yy+B6QjE6jFE2YE4WANCPOww1Bkkxru9vOQwbtDj+jfpx2hczhBHWgka0shQ
DpvnlIACccmrFamtvvKUtBLLPdLJLCRK9nsYpk0T0eaaix9lwozAamz6eBodP4rkUrWqt9EK0k5o
BQiRbgCByxvmnauhDg8Qja5VZlPDRzsGj1mTojjBG/OJzX1AAjzHfTkIQp8TEz5QPwMTOhXQeDAj
V6gUx5lnuUT32wcLDncSD6fCiODAQ9okkVy4v1m+bf1Naq6SA8EPmbfTc6FxkqoMXVeUkhg+qywi
Q0fpIfdEQ737PjdRpeW56N2QytEgiAf3CXHHMiKVy9Ovi0ontmc98aueikr3bHRsO5mv68eHA2O+
uBpgFus2Q8QiG6liowhWdeAhCXCe/4kwPxrSCzp2S4hyJ0u6LJiKmC6Tu/VrKjqtSK82uGD7OGuz
59E6UIIVBm+2duOf3LjhPEmnkGWKeHFsHjN2SsdwSycmxq2qP/mV2NvWzeAGWcsGjMfR0ngaGpUk
J2MGJDV3w4+bN8Nb+RpB4RsQIHxrNgQHMTMmloSOMIX5UE5FGFQaFX6E2TTP7huuem6LWSPAEGLW
xD8xmUwXwWlX3c6cvT24IIpsC09xCU7gZjxps4AIHZ5pVm5CctDju/4XP+Y3eKgXRvyfprwPX8zU
5cDkAT6TgUbWKprbUz/XYtBZ93oPD/vf0m4d7hjBfOaywoVmPXSy1bIvzXhWzobikLSYnQyszkkb
/Wmu9NhK82JAmhBu5NKMa10JLiZZqLWSr4Lc7G3gSRcKhEgX0/hZpiE4Z1/ihP6MkGzuU+9A3sML
wI/blpB3fAwPNV/p7+Cmv6Ag5QsK4s86+tcfWldTFusVF3sIi0XGsiAmx7DQ4WJeuW5rncVU6X6e
W69UDb/ByVo69+Jy/wLeZ9u+0cXt04XlgWahqcKLnBQhAcHQlcHO/Gab/7M7OkbXlrAmJCOCy0qR
EFPwPHsveg08rxR5JMJvBiKVhn6ti4bI8VXEu+lSpM8qtEhzXVL7gWhzeMrR5KlN06GhRdsQmSKQ
KV9ECgJCDpTdxI1/EHCE/emKsw0ROmQQCG8AD7NYBPS6+g9H8pn2748G7G0/avd6Vbc6G1VrtYbD
eX2oHz/RxiB85ldDOMuhcBzI/l+Pz1nz54lqZwwH20mHl6kNVv2IkxExXA4QLXGWetkOJ318kTSs
CVOlQNiGOgRSqwSqVIvVwGi7VaV5iAOcSqYarT8rTu9ap4kIqtU7+RNdwyA2D1+v4G71wpXf7eLf
55zsYVXV/RdnRR6eHgej++6wz4yPWMAjnxE1TV0CD/Pr+bTSjCuk3JDaPAuWY7WJOi216IvDOuyB
3BEinm+IqwBWJ2v8trN+dAOtZdKyZJM49EtWMhDb+glIoBDAuvXbbPiHmvJwrBVla0sYNyh0dQtu
Ao8frse4MWICvW8B+QCaXyCzgh+1VteNcd65wRFAsUPcbOKIdExQTGzU0F5OHuOVYQPwJh405B6I
UwAl15G/1ZYYMF4021bvfYNE21+eO2/4d3ohR65UXOhE7FyQpPGSsZsdFOgJB/h0OPq06UtnwaeG
IGfBgxk2TtMEW6IgpBRDNlO5lFmQY0DE0ZEmkB/kjgICNnp6FEB+Gv4crHwKXI9+GbfvfAweg4Lk
39ovp8fTb0v25VXEIEWCGYHZMr/xDz9Zjn4iPrX62CcKin27OXWYQf9Rm43rzxfF9apd977Vv+3F
3HtYlBdVd/13sCYYUFwrZ7qxDGFebgDvHn/bLyqNgVi6HFvkjRTjavOWvuJbWNvOfNiZofKQClI7
6cmkHKLG7OHGswRebPkscDlHQ+aNsZf3bL4V5i+nYHIWJkypjaRgwMKt9H/SHkoptpisONs5OPtx
8sDOgoMP48HsqwYmeJAcDTVFW3ne1HvtU6I3RV/V4qlJ9+LuOQbMhDWDdhhntzGPEco7QWByQ/F+
CE37uXpPIt1AXiKFbyjF7eGm6n0KIbGFLNmY1dEOP3x8vlwt3j/gH799I1coglcYFXYliEexDmbR
OoIhHIrdT6XawXZTHCE+oImkPAyUm5G7YG4B4GgC7jH8S03Vf2x7Y3FwYt0wg823Vv3g5lr4Qzwf
29YxWCxzXKt+5THT/9Ht6aIBC8KrdEL6Ou10otLdXow5bDqsDF0ihJydGAlozPwhvmu4vr2V6LkK
jq4XzSDddnQo9fPHFSQ8fhO+Qc6646Mknv6oHb2GdHUqoP7cAt2VdEvnTwev2p3f7od/LkatiayO
10W46r4w8hHh0ageDHs6Khnk1Mif3rYXw4fxc/1p3Rt9LIJLlUt2s8QWBOkivrQ4iFhhaRAJgFqC
YGIQsWU4OX7YHQOzfu0fPoixg2HN4U3mFecSwrkPR4upA5fpGGE5ZmAIz6keikBykAJB2g/L36Qm
aG2iILkvivz5kfT+nAMvcVmJ1+MhecQQeGQ+eHutqMiKpHo46Qdm/WdbSa1OjL4hSSoo8pQFWEXL
sglO2PwyXXQuQZTsAcMh52pnvBLtviK0+gI8PrnV1Jv9pZGd9iyLYRF/lCHPNhFewGWBml69m3ix
QsM/xrfpVD7y53ulzPjy4mq6e7dnRzXlG2/l41TwDNMGIxQWyUF+EJM0SktWroIC/ZnOKUoVBfFX
AV10YMEpN5cKacosaPWwu3oa9a+2w4thf/s97fTg97tncJjezB+164lEO8S8aCPkHYVkEx+I6Lrx
Nm6RtS0aG5m6Sc09dVSQBfWwffoDQZSFp2nTj93vn7UArkgxCTkqlUsSJZXIiwl+MZpChZgMvqAS
uCA5cMq+e6mD4pEEbmZHu9CwKqQFw4mgnQw0f7x7t/pSby4O97M3veXybZp5EWY136GHUEPyofmr
0rdNtUCCwhmCOGiQlIFTRB/bFykndFfXT8d9OevvKdPT8YBUqt1Xf4yLWgqsu0wxZT2hiu5jPtlm
9O9pa6q56bwaT36qWSv6ej24kZLJFsRmdHg7valnTB/cUBOU0h908k1QKVbJet2idmvAJ6I/j4ik
bUztJoBWjbTl+7nJM6/r104MQ5yaSFWH2e0jfCnDAXMkz4YpDmjXTWe0fv4sD6Er1srV3Qw+tB68
b2sJc/gkZL7kUXIQa1cg923SIFdNxJf2i5zsYW2zxTMN0C/hOQbS0IUcI4BI02J92Y+hQUlW6Ipx
N+baWqAkzQ1fgeWbcT2Ei1tAmJpLoASN1t+tpG/khc75H+7nNjwCVOsJOxBl7jckpsHyxIl3MuMj
T44BFlGDdsapUnDgTynYrV60kJzH1O5y4B9rT4e4ws6mew3vnx537XmPsxrdR4RkpqMpyLwRiEOA
XEYEtaEf/5Aq+2AT4dgygduxTak74cRDDJRebqdAIdQRRoNDEhEu5oaRAWUA9wvMDuB+Q4KsSSML
Lgr0WzgKffF/zs0RcrYGM+wmHLiedTsMAK6eVErLy2OBJbHNYIeA0kTgZc7Ml8oi8s4anCtr9XFL
B1afzt92avOh33/06sI0ua3xUzAZKTnsg/MrzHCM3cOJxscM18OTKFqigEbgN6nePNKAAln+evdw
A49ZlwzZF9Q8l7gtWgDwzfTtf6TBpORJXaCTGRJPzkD0txSUvRxh4dq5yy2HI1vn/KXPyaVkBwIv
A2OPKRuERKTHiyt5+3H6jgNESLeFdkUw8qPOZfh1uvxdykc8g8OBtomUVouvK7vRiwWYSEpnxGq4
zpBRWUbwTm3Jw/zpeTsaD1qx+7sH9pARBIRXS0ziRGLhaf9RUPMy0LzsmJCa5uQwFKBCzIa0ZWZY
rBRkA0eoGDOWCtt+wkqRfTBqfVAHR1Ol7K6ynZAmUMAvthIMYRcH6AcCRYFqc6j7RNJMRmKoYdME
hEpVOJLU7h4TAfh6XdOGnPe9B7EXzQi3VR/03Dm4WvUedrP5ZhmVTTVD0XpLB1R1CweUujVSlJOR
ojOwIFt0p7JHCeR2f9EZfJng5nSskxbdQuSYaXZcq1ViUy/UlpZYmVyiXHgefZ/LtPO0rvNUPpDx
5N34XSgLKR8nNkxLuGxvE8Vt0hGyeoTIehCCj2/Gn5N6+SeldJzqPB78ZcoDIbO93CAOxTws2kI9
TNE77CYR2P3UG3aCchNGX3q37b1DScUBRPAQKNmSf1qlxRTo6g/nn+bkwEc8TBBDacfP+AfQNeYq
DTLxTmmRrDZ4OUylsrgP7NYweMy35r93Jv+xunHCen35uFCPtTCjJprQruZ5J+LQsLtsKg2ZbkbT
CfcAf8KjZ6dPMkdjMOixMUPVHVUMIQ1GZ8OXq263er4bPnOcYKz9QJHBjbGHrSNgW/gJGNEAAi7s
/b/4h6eAhVFBzI/RnsIYXNGMKs77c0cHzQxT2ObUiQnbuImBaVgdsPrLV4ZulsChLZB2zVQFckuU
y+ujfRn+PG4SuBlXhaMgKjgQjqqumV1pKgPlSGx/s1PRVBUZTU8NE5qoSZs0VAkxRZG4OfgZqV5s
+wKpZKG2cQVUNfMyTnV3q37o7LvLaf89WprdBsUQmoQJCUweYLvNvLcH0Yag6j+1Q0SK7HUDgQiG
OoMFcd5V438nbwBXRy3efc/ci5jYLvNUW267kxv2hGijPcKpc0fbLtA0NRPGFOA2CHUOKQpCdYMv
e9kSiElfRK4fcPPlhb3pcEZkjtq31Iw7VVocTGIC1AJa+btvZhxaHYkXVBTdMtHwYSFQxFCfnx+f
P/yMXhKdZr+iqwNd2UWJw137I213cEqvaf9utR8M5oP3aeUj9IIAVvzZPeq2gFVMJpbpZTKVGEuS
pcu4CScaRZM7W2PXh73KDYgAlP7V1tv+NyRi+XixjHmsVehn0Q6fyPDNTCN/XJl2LGMBN8WSTOU+
RorMXQvRdg4/MEYoIeLfGhpqFFWdehJQxOQo0IQAEiO6ROtsRFTzSSQ5Mg/TcD8Pz4D+jGSxAcUp
zegJ0sHo4itn34DYUKAx8Wlbd9bbLl3EoBkyZGrxpjSKLW8fGtFniGMwcUFr2v7GjG1UJHOzJZSM
A8ZUdBBUpJrz2EZgtnjD6ZmQdfyFSfRaWPGb7UBDKw14kYogl94t+5TmrzdCOpACKVXal9RmGzfI
XOVojDymorkcFHVH53GeDumReXCc+0QSawPiklqIHW/rPpNJurHhgXY3MB8CCcpcn9ewTcyg3GPQ
KVzp5lW3A04Ys9sjhbKIKWHSOrAnF7Cqo5YrxvmiDeFzSEjg8Vk3tifI4wbKMO+pwPNuZ5SZsmkE
MnINkIu/04UD8jZyIfhDYsmH33XaLYwrXjDrfy3DdrzCJpO1I7JEDDDJVXbBSZhov4/nJ+dluMiL
daE6Q1o2yxX6kWgECBzoYKVZP8WaPF8AzwJJHWMEgeMS62fy3fuXqxgMBlMVOJE+UF2y0GSVN0Ym
osgWfuDJmXSS9Rxy0/rw9+E+TUHmXarN7tdhdXcxYQPV4ENqEvK5yl3BxDQ6F2ZVpzIZ3BchLbfA
G8m5bxZ3Qu4bIYkRoDnGMbyGpadE+iVOwzLCYXh5LJxFRHkh0nG9oC3iaa74GDIDMny0mrzVNJC6
zv4h7ruEfqw8AWLulY3MRfL3uAxAkgPjhmAJ4VhyKt8sqRCWZR7w5mkUCGqEkoJTNhIDU/BKNC9h
YaTY7bd5svTCICo9LxE4fPUgqHxwIJVNphqpo75cilJcF1SaJ0xTNA/h6BUMjcxdIo+bEpELUTpj
SZ2eQgMjZOi3SCXlrqVfakjd66Uh3GJZVjmWoQvLXPHAmI3Ll7l/SUM1bV/0J9fV+I/x/eI65Rd1
npcnsRnTyYCgNcZDC+P88IH9j9tfLBsnQn33w00lLwBRD0Zbhqu7kV1xxzYyNBAFI4MCVc4cSAlu
WPZSKUJGvBUEOd91LwhcgiPeICfbFxJLlJvc1fPV/Atp3DFO+6igDIpBpd5LeELybFJ7iOS8Gd/X
sq75bNxBwVuh9qz7GuTgRBorQarVtWa4+D+cV6XS/J3++LWWNRhV7ideJ65seBy3AKMSQsfE0Kc3
Dc3DBXQG+Vbg6N3w4W8+1IEvBImRRwiRJ72oVp7DWCRH7rv6DH3p5ww1qYgWlgsZKRoQDEMk2fzG
3RTnNQGK8zgiLvvltTYiDg9DGR+1qFg25OLB5xLq7whgf27X3zF4sF2r9/u+3F0KT6MYIMh9jvT+
bL7yImcOwuv8imSmcIF4xTv4t2KpRjF/hlu+tiCCI+VKlLc6gu7+Rj6MF4BvJ40N+PyeMDzCCqQu
HdLuqFzAuMBMQt/db94RChEcCYQI4mQw9/yB6u3H8Q9SSrlvB6I0OWcec0w82P/An4aBiSP03s73
y79gNrgztc8xeZwYq0Ox39mZQ9Pp9Vz73Yl5g1HNpeEVPUUpG+kk+LwU0SnFqp5iT3OXq0CXFMjX
kJR4GNvD8uDwp2Kq/7JR1fV2vPncaStDopV5DjwNDlsCwY9j3BqPgi3cNxLLHHco0mZw0M5MAx3X
z9Njn2k9SQvmyysohd+SZNAf5tJGpdLoaPFD9Zh3+nBySgpiHA1jFUR5QPKeG9wkn+yGMQkNyY87
hIKAkyO71M++gvJkyd9vsRID5xXjQfVG6o2H9cyfj/vrQdrrhOxFDf7IxRDEgbR+wi9ovoMaluaI
p8qDLpuf8iPEuDRA8PXD9tqfDqRc9RJvDjtPUfXWJDh/hO/fLd6KHCHASbi2zFAnEYRyUiOFbuEY
Kn2hGEGDlPRaCUOGihFGdWG7/RudQWBNMqyer0bjxW9oGhb8ysB5CidBaAOS0LfQAnze4TLYyeQ8
gc7S3RjgsatzN/v3Pbt6hbIAEkiK4iCRIa+ybnZlUDkgcsxSR65Eqo96NKzq3WU7tkHgnmuXJ4K1
+R8/L0R9KgWIWtStfEpgVsxEKNjzFz0l1W5oRX2cfIG+avQdKax1JV/6euex2z3f5rTbU0e/3avl
YG+z4+lpf391GFeLyWi8fx/DtO27X10/hk2dK03sekTXqu6+UxqVDDuMfWauN7faU4sITLJkO9k4
4yGbxFhNGH1AMsDgBD9aR2g5qz6pu+yaBVk+/r78XbaSm99AYHU1voyRz5ebN1vS7z63GaqOg/pm
4RSSAs3dMnAyANZ3bHDS0KbD0eJiPozZf2RPGnItyrS8s3rKZ7jN9k9/HLrz30fb9TenBia7iqpA
ww7p6qBi4ZWiYoU3moDEVWUVKCxCFPAMMQ/psFTYw1JmzoE5EpIl0uwSw0haPRiMxhNOaAR8u8+H
FnCBDPXumPuX0R9TNtDrHWZfJeYROJBk8d/eXeyX7wYbuFjvrjb9q8l0dblr99QuEih4EQQQfwoQ
MXq8vdhv5TMGT6cKPzxfPIxj7mEYIOL9mKdL7iqMg78sT5EnkrshDjCa9vh8XQYYbT33eSEDLPir
2qOePJTD/qkMLBb99XbwOHgOH2VDPTSFANxWB9BiARc3+wFEEgOk/S6w2RVwP5+7MJshzJidXcRx
lbivsHs0646E6S0DCXlCYHIrQRRMZHIYof65NGdBFAIkkIkSdHFLx6wOjwpY05exATFA0EHECSSq
32QABiWOAJoQ+TpJXgxCddlrtVvVTGxgdjobopxtFj7sHB57g/Gu857crVWAKB2ogC4BIVidG1qp
UP/uVcqE6sb+CFSqFUG9YKnP4uo4Z1KaIFe68bPax4ryIuYYskbO0yIDVXv4QgxdvTKOXN3rD+2l
piv6CkTrCbRZntDs9bW/99xfT2XbLA+42N0s0pAK0dAATXtob6+L2v1JnZ+PsqrO+/1hPeqyp8nQ
2+A2vIiL9mq7GK8H7fdpUNccb0h155YY1KxuElDnkABYAjVPRYsWzY2kRYhc40LYaUZ/BHRp1rA+
Tgg6ELA8Na/MfSyUq20cw9TB0t4UuWU2GVrvNp0bVzQMT1CN29zUYFaYNFKfsUw18Xdmd6sg4GEd
y6FU3dOLaewjQ7PGjdcrnBWp53pHNT5gm/Gq7vV6dUhBo8Z7D8/jqncY7t97exVeQs1S4cn24SLq
3f+l0nEGhQiY88G5M2Zm2ooRoOdrlj2V9CbVbhdGFsm5QcgeQijEFaQCJv8PTWZ15l5wV4Sus4Wl
QLePoZI4jjR3QVZ/MQAWkZ5cV/cfHtLs+sHd20H3aRVT/u4W1QW7pv6O+2Bxt2Ya4PrdZjH4UiQL
pF7Usrmgtym7ezwcJGFcFckCoXExuY2kBTYoOFE5+sKpc4GOKm2hCS96R1sHQogWj3/qH8qDDKv+
TXJsM3NsuOP8PTZhHd5yioJWTS72rT81RjJ9Xr2ZjJfXa4bgeg+xoRzPyySqqzc/4ZgXW0RJRhlL
4xgFpkL02qP6tKWaTpezznC9a79PlnPTh25qF3mFqqYwCNPvXi4xOxXoxCvBIc1HnQcws012ij+r
wYJ7gOYREEl09s3qbqy3tIVEX3aZ5qZauIGaRbHe9N632bHxGkHXwSrQ1M0ZCPSPTna/f6HpvrHx
A3GwADRXzxkB58Ji7kYtD3fntUAidUOnQlbrUsM2S4Nq7b8XzRlVB/o6yV6eexEkYzIFhjZLHYfn
e0QdNg+tw3gwZjgyLAsYg+o1lRzDZal8I+Mv42lHYmyZpfILFUCsXCGD4mOMGggJHEyFmi+TiZ23
6+QZEwnyiDCLq/vVp/ve2+OkWoRWJzxzk4QxBcKuStpAnoFYJiZI4Gk2MrTF0kVIDSGOA8SzeyQs
E0hbtDf0AjcVRbt9HHZInhTAYdbq3/g1wNlHDUA0PI7H2RfkwY3ySiMwhvOmBOBmFZCmnmgvWP2C
V8sqAQ7hplWCNQQ4fEBjIW5pOCPAHUNnrDziB4+QbeVI5+DUxqG1n29/6//2XNmKQuMzsTA0R5yF
QSI/s5gz7yqUk55265/Xreky5plaTQEdvFHW6+zr8d6TsUU0DlubDXrMs2A5Tv9sPLh3v5nPt0+L
9nuVsphi9Tq28oI/Y9YF8QRdcfiFPfIxCCKzjNG3vH7QjAx0cyO2zeMVMV6XO21mVfFhHpuSVjEX
Ng7SMVvAefCJfW/gUJ9TcmO7HbFlbjCILjjsMPtt2f5k5tBibDYxio0LPIMHaO4BFiT6+FyZkeIq
jRGfNDNHRjDjNIwLs5XpC6FhIrQ3lz+hWFu9lTOKVZ26C704taDd65716JkXPHxeHur9+/H27lcU
CkwGcZie59clpfPiIB2rHiD0SWooj/sUuhmx6kmDEFxI5URnu1DMqmM8Y8VZ9NtJYYlGiUA1m3km
H4RzGht6LKdUvyaddVg0hQkKwUSPHxwJSRrI6KCFOozjhbFn8mj2hY29KbMMqPgSEB6TKJp7SxYQ
YkAJAqIk2vzMz9Jp/4N1zWEy/brP0VRtujVn82CGz7ez1XTeP4QcmSra/c1tQh76jm3quCm9v/px
1gCkyqe1YDC3q/EzLfWiztHm2GfW3KJFNMIFrpdMvw/dWt/sttpsn0Ddp1rfyi8cDmMIQJw8qVQ7
F1TxeLHQH6mB1LGhyWBZgQJFx4IniztmttgIcx+H5VWiR5l+9nCvlUwK0pchJK5/OSKKbw/O1Y66
P6dGbAVzKiMDtFm/N6w77PXDJPpTO6o1Yur183p2/0F2FNJxRgeT4O7+6k4bXXDluocsRqhxiPP8
YbvRhEXiTqbIz9at86F86hiCDP7cM0siTW+hroniBohp0UQsHMSAuJElpdWbqWECFbKAEKCAlZfE
JLqgBeEyqzA6n0TLUqJxcUMWOsxXQEuIENbG/XfxO6QhgYlnn4DVWqabBCgv+yAtZAO+rtZiSl+T
YhCpYofNHtv+DFi03jvTaof29NDaPS9YT8ZwFxQpFEOKoAsxFheIIenBxApX4/JTmwks4RdARxGd
ZIaqdytjpDQ0okdua8BtuwKFaLVQWgNsGhgeVhediRYGWUCMYKxymRTWqYxYRUEP6IC8mADgVli6
fP7aY962FJWD6j/s2CIp0IZAPJCaMP6/1Dsn6J01J4PRgAUKffxizAsbIjFnojIZD1aH2QZXSLPi
eanqOA/LgSNFgoz7W3pU11lwCmLx4ZYRYGxiBMUgl6OVSYiXOxqyUEd/bQdvbc7Ssphu0ALSWWQS
Jb02LyJ9iy6LDlUSQTWtTMnyAghbE01SJ2rrmDaFELtzahcKF2o3iWwBhLAEKJ/Ps7eiJILQHGrg
UYhtmKVTZunDZb97HQLJbShr+yKm2Yoz6HoSaeUKktJkV10RXW4RzCHCw4bk0g0cMXALMDo+RP9P
vNM5N0XEO5z1N+x0mU7OYRxnanb4sK4Os9Hs7oM6zDBB4Rcj3cnlk/eqyl2gIskkNgMBzReOgWPM
IEaAME7SwdEjAof4lnUbKs0x/3TXjWQeZoApJNkNfSxeyMtX4AQuPbsw9iZB87qBhJ5CwnLMA4W+
0p1OOMhN8Blnsn9w2wgksGM1JE8+cUho2Yd4IIvu9eIx9uoJmkG57WTwgb/O7qITrSO1Bxmh2us6
ttM+X3dPa8hW++x61xlVA07FkC5oOKRa+8fpYLSezz8dt78xFbKvIP+bKlDLARqAAB1SvXc/YuGL
Qs9CTBXBRkAAuRzPYsmmhDlE1dSg4okJj1LQI1rJpts7Dt9G6AhUuKXPkEuLIRABMx7NH3Izu2M2
XjhiqW/LkaFPZ4AC1LUCponFyVJ0BiECMSE/r5OhPncLDvv9HmHISaaMyuEyOKXCqjNZDmd7Dm2S
e2m3f9N+Z6cBEuDgDXSpcchgyM67JoAd4dKVNH+aAxl9KiA1aygVGKt/XculxqN5c5y7VOtmXVOv
tsGt8FzN1KLiY2TBfG2o4VOqkVoVX2ejL9VqrBK1iUf9EczKKCC6KK/XJCdcnzReA/GyXKudqmbD
M9ahn60cavVuN9P1os0cc4pE5UE0VyGtlRHzN5UHoxIDBK+/Uy4T2J0moNq36DSRKsSAf1e+MyWj
gnCrSIgR8gUpUHpIq1v8OmgFQoBugkzDa0qL5Idi4QIDQ7aQCuuxbEqSOKMmYMjUlfY5IWG1eGIr
DNx197/MN7ecVDD/rgmpZGlpJZ4ehVgm97+1E4bL4PcA19vdHzxhOQbWbCd2+3jxNGM/1174rVXE
bB8rZXZUkbdsLoqk/K15c7de5YxuPS11NoSlBfJcq4Jw1/wpG0yz9GFDW18x4SqJPztOmCXNpPYJ
OBl86qDpqPC3e5Zoa9vUxZomUeTIf8nKuQGJIXgYTXjM9yH/UhgQHiyQYvkpIPh4V71x+6DGgTgn
JKeSilmos+2lY2gWQAzTzAw1EI0Z6ZKo7GaAYcG1ENo6S4eSpUEpF8nvc9Z63zg21Th7FTf8Qi/5
tl7c3nf+tjjr/aEegToIo5SHh6b9zUQOelC0APmShd7zYsSRBDzuwBeQByrCykFqIU525xK1YFsF
iGsLKBlGiFbjgQ6A4jmgP3vB7ipcp8oIawdcgSaUKinJkVDVUjwH7hdw+bre6QxOG9LQO1g87LtY
DyqOIeudjV8eevVqP9y0e5/bTKlBc6DdPLsezWC9AQwtwh2+CZgjuGq0ssQSUQJSBW5YEIua0sS6
paNPF/GyACexKwZPtpElTIFL6KLbUyRy8eukdSXnb8ii5K8xAxeeJybbRKCphxSjdsKZlQnX2VIq
NpJcC3CEBbIplkSSmiAhwXTSQR9mTK7MQMBov2EeUmf/jsZ2YCRbyNFbMs3NG2aBOETYLJHtKW44
hXhGk5nEJsF3MAQ3C1vQ7jIf7HhMGWRiid3/4LVjmsHLlgqOqYc4h+RpPT/p6NB77jy3q+X8U+IY
CF8/D26Wbc6CgPv7Cx1nwfuBlAqWgn0NSQmC7gUxhCHWh8EX/mwOgLiJAaLndSYQGr0/uNGe/NvN
LAkdWfPlh3r6hr/bh7fV/kqzLWJNR64gqqk1iLKQmpogpVtFD2EG52b2pYQwpUtlpLBsXquniUJ6
IZkp9cVTHeNoPKPPm0wXaUY+H1i+jm9UeGTxRVhAZWAqBKP+/nzf/uUQjhlex+e2b6Mq0gILt59a
PaoJaGuc2mRcKlIv4bAGR5E9NefXuQrBqTk3mxKzQXWxP7yzjBlGO2xxYwAkiypPq8bTINp5+57b
bouiYZFMkCKC2mOF3gzZUhBT1MVRMfmix/HlI8MpeawnFyMdea595IiiFXZRtSWVkriDTJOMU463
yWoUh0SND/oXBKrD7wThVYKt20t4y8WgJIv1x2v+dp3+O/LPFOE9roKI8JUGmMkjFqBLofMeB3It
49og5Ebu5l/wxloDsiyBnMCD4Uh9LN4/2SLkQhFUfs/J54KyFqNEdnHoS6obpEEU9uqiTlSIMM/i
Y7jSV4SdjTmkXLIL3HWMOgUB3nV3b+7fzNq3yfhJVnl5NYhOTZUGjhcbcbEMTzSzz8+CTgQ0bUHQ
tXrSmwXlNTwkQElTYJgoT2+77V0Q/GhvePHQ1iL22bYM20fOYWxhGu0mP3RahN4VKj/Ns10O73/U
nac/lO/siq0+2PADxGniWYrDTVtIQGt47hsBGketW+0TY43v7T9jJjy2UsXRBOUREDcQTsmlWwMu
jQDBdYSXLRD3RjBiQNwZ8bwb0qHlgdL/DRcKlp2mlEz6H3rVH53Vncakd6vbOBJjvVtxYFQ9/zh/
uq7QxnXHYxoySNd/jocLfW86ScPGZTExZWXmkSS+tuDZH0uZAw1gq0lHAFA4Cs0DVJUfm3xv/xh+
Nm5Y1zQHuVuIBEhkmAcy7GuBrWWv/ff6XxYTIGF8wOMdclAgT5HW0uO9co2TOpidf9JW41tfytkt
aoenJcsJV8SJ5TMjmzm4TMi38beoKwHV2Wz7dXq4Gn1xb9N2eLBcshD4Qn8kHR9mAIzvY8I8UdSX
ITUJDpw9LX6r72PtLhGOMwKEzuv7W7o9SiyvNxVr2oOYA4ws5nGsLcbA4iOTr2QUNDqoDBHR/NLe
0dK5aLblC0uCaE4CL3EPwdzHm0BksCyHm0v4T4WIox4MXxaG97KqwgWjADBo66qF3ycbu0bCKqEo
3IZYQKIpnM7D4pX6hsfdZzmY6hU06U2/ar86nY25X7LrNSzQ2l6N+9OFpscTUoXGFAsubXdRVHAg
OaoKg0HTFBvbXN9W+5lWhUqYgC40iPH2t7MvdT0L0tZguMWnaudf3qEl7H6hr+VEIKW7IO6O8JIp
Yyv8yehzv2F6dfu0v3x6WP1nvL+farERZHE+/ojYaR5X0YYJ5aYb8XyWVi7y5+CoLJDE8Q4g+fB+
IL7cOGPOcS5g+bZe/WalKqJEron0gfrLe3mIkJmfTEBDbLnHv9psotL+SoTcbpq7jvHDldw/0Hba
7n85TGLJhLNT/UZeIM5F9diw0IiEFRK3aqoSYzhEkOuhtUjLd3/S4+mdzqHVoGabTaq6NQdmcGju
y9mDw/vepLPa9z8m12EqPIWQjSdrLgyK0sRbWVnbWFEZWteAWzvJVtLgpr0TYb0cm+/hrP/LvP+7
VU9SR2w4V1pNN8Bu+QTpweROzI4tvLQLEFt4WPPAJtveeyAWr3RWJFSq1f5Lv3eXdgqIHg2zFXkS
XgpPQWnU4srsxL28jgTUzKXOuL3BTfXglml+P7iYrnbSXPAR8KimEqcHKyVuKr3ls47wsBNniVLX
izHHawYPwVeb/urdZr36ZFaBD8weC3Y8/AkTnE1PCyZgAtRQRybHPLWzySLT1V09WzHjMTMBZYCS
hnBy7hgQx5XpDQIrGIKogcq2LbjDkRWgqOlsmnM5q6PJARO1o+2B1G511mx/5MYntTnZjFGLukbo
PLP3QUYSdKLBLn1VLiFlIR4kMRVBSjCpgD7nBoRHHBmaRNoXklmDgRAKNRFXUzNJckM3WFIhknVC
b3px2OlEn0K/n1HtvOuJ6HYR2eGoPxgixef78W8Hy/tNNTtUxy4lsorgAqGFYe9u8st8LZpBKqhi
aPIQmY8iKbSTfRzTe1LnA3pZLE0o0SobyKJQNk6zVRUmAlSCjrFY1QZtGZMTpV5M/YJYhLQuD2px
AakMC82MmEgocMTPMUYgFYiG2CAUF0ACJErQIzPPUtWJekUDB2KZS5C1G6R7nVjdnoZbj+PgFrHe
cNitR+z/N6o7Z56l6fZpdNvabao4uQPaEKCFqcWLfUkMAWI0b6F6sRdIQDLi3W3nQSfOsqk7WTzr
d+w35wgobXkFQkvjRjza4+6P45tSK8IzLhR7hpsJgEVa8wIgpBe/BEMU3ls8hPnIKV5GPZ7cLD/D
RA5KHKMa09b7ESo7vFfq1cRGXUh29Hqsxq0DCv/5OT0RHSYdSVx40P0iIJ2W5bCWj6vJbHCdhkE0
XxXGMpMVVgNhKhL8ZCsBhEsreHHVgqPpeA/NTeJq2p40m1HFjdPzyDS7nwv7et4rmZOhoVlW+gab
jqzVWhSGhTFtfQkeJz/DivCxLQZgQbDRFne/rjY4gnwAmadOh7ZSDnmhmrM9Y3wSmNmJL24yFkGp
8SeqGdaYdySPVM3UP5OQDmsW/kFE+u0hU63YN244fLE71Paubo/X3R7eg9vLeffDH5YO8X9oNMtF
MDwqFpblGwzlD2sKQNpk3A/A1SDmbYtD7CNSXBR2CWisY3E9r7ULmTguvAp0ahtML+XX6CohP8RY
NpJzgAtSIAxVb/mWl5K1LCBNkXjWXC/5nixquzfjO6E84QgQzw8DUVkHUlYmkqaAQwLaFzcxQI3L
UylUkA0zqQ8OjD2pg+zEIv/iTiRnfy7FApfzSS+LwIt1L4Z++TDOuIz5ai4P38TNukLRZpeJqyi2
1CKNayb3Kpv1BJ5kNjwNXLrmeOvJXERNY7ask4QcS3UjfMJDU9D9DB2ZdCE+pPqy3iWzhBqXezHV
cJ6AUOqXWtCaClcSsQ4UwwivdNLoOwfQShgXpsCoGReNEskJx+fJp/k0/8rjMKZbGKgHon0YwSxv
wOFo+mY/+Nj+NzItybT97x5imBL0Vk1nSAtiCTDkzLk0F8NVYO7mnSBAWMCiEfUTqG+oVNH2g/hj
TW9g3Y6RmRJ7u2MbZc4FW91eyFNoVuEuyGy3u1Y6HXzXZBeI6I3r3ZCYbtSPLw1L5ZlPuCRB7A5l
VFVY3A0et9AGDtbpUB/tLR7w8GGY8sngs6mHxjVSY0hr8iq5kz7lSk5BRMXYXKHd2N49/jVq339x
vbmGSm2B6Evj6OEsHNmfAuvWbZot7/pTvrYgg83V3e/6/CgCsLobfEiF8ds5QMAl46aRAmn1/Jwf
APrLQdLG1rFthmsILx3MxC0qhKccxJK8ececYfbj3/2yi2MIl8xK18kb3aerJy3Klce43a3e66yB
iuMltG3jbDLUQcsIoL/FkkhmIBSwPbjc/ZdHVdYG5PUluKzhCfqROlpEQZkC3eISo90bNHmkOiC6
eYsjvxf4eDnoan5s85P0VUFACrAcdw7R8mee4QVEqyB/rg9bNlag+xD9QENxDCrTEzJ5OR8E+Sad
i9VUO7WUN/ljY7Uxs9UGlzf60iCaYWSSNmRxnusVQjLWcKkhnOiPLSzJJyeHhaNsAqgWMxXP6i9s
Dd6El0134jO29XWstlC3lltpqq+7PXbV8lby9+uN8KKCUD7KATwOHnMbAwSYNoLiPoHriqGKrrqy
JcXRUNGkbKwXmxQF8SXQKg8tZ41neNzOA5Wte8+bmBksd0Nv83Z+l0aKlu3O35i20/32Wv3h7Wjy
azMbt4TEtL9pbGuxrt7tR93L5cO7PZN5x4fJRfo20WL7Vts08AHuLwDlwyPqaHBR3OQJK19D4X7h
JCf+HAWi8jJwls2uUqCwhrQlAindTSxrCp6G/71vX2M0yjTjzbbvSCcPX7br8r9zphUoqUgIrgKU
jibTmZjh5GseaLduL9KhypJ8Rmtjn1Gol04M5TuJ5etBXA1AzbX/UE+0KQdXrpfo7B49FrMNO0ss
J7+WejveUqmyoxD8uC8y5eG61AuXPQ4kY2Fk6+GTHIF8C2FZTb8u1/0PFItiGvKWsc5QzlEuMrdd
5MnzVWs9uxhP2LwgWJNo34m9Um8vng7MtSSTJphV9UfNxFRdxAozCu2HIBJp04pSjuzD1KDczXCs
b7vocsfejOemmO+kKd4OrjnG2b1MIMf/OR8zAvlET0DfFwIFYseRCtOaXehoEApVyvLLcC8+dU0q
pzxfm7dxSTxZlhoGcXC5PJIrs53mX/tzEm3rgGv2XbFJ4EggDV3sJcT7nLXep76G80+vOxVgRvCy
LDV126R/vTj6YU1GJ+Sz/YkmnGvB9DAZlvvY1UW+dSrHTlmeQN2Zoe3YO6q0WHYGl5f8nKUq9s8A
vJcCnEHuEOMiGXqSDjjFiCdLPqQluHQwVI9FufL+EygXMEt3YwBCZHPFqQ5dg7mfptq87X9oSHmz
ZsHbOuOarPVS+BURcSfOWRVo2nNpkoNAQx5zgoI4AdDpy1OKKVokymZOgpkLD4H/vx6T8KZ364eY
oUZTh1EbfiHaRuwgIKl5MTCOQSQTXuEy5OmzhVivu02Yr/4PfcJBu82k1mFn1BtWZzNbF+PNQ3vH
ic/R44GzzcpmcWDTcktmG5bwc+llRQeLjwjzDduN9PRkaHvdBYnuCs2+uy3jy7GOZ3LjfGz7o6HW
OYtuj/nUVv/d6A0NsaaZy/PY2DmqKSJNnmyyolUd88VgSHOeWcFQQ4hSm0HmolwyL5nKQKhhHARy
FNgkLpGv04OdNV7Sg702IEXN1jPsPCM3V2Om8XY66a9u5yN6tHRKIQD68LHaXuTZGIUw1Dk4JEEP
AR0PQoAGQLoUQJIR3Bk1TP1P5jbSZ+l8pbkf1hq64yl7vkRCO8Kyu4uUuktf8JIdC4s/I89zoYhW
3xTFPSnpysUPPeatVcHUjS4daBfMRXUJgRQ4CYQ78dyu5hftw6VTp9LzPeE+lb3qudPRFdrR+Gs+
Z+a1zHjwWu4yw12F+cC5U7GNizG0FQs3KWb58rRew5/ukrocqh42M6XAKuDi6qm+Ghy0O6QLKEcF
rzH7cxucUE1xV2THnDjfuzykl0dhwH1pwxSe5zLtrGGFDVsXNQC7c4l+TTt4weaWAGDBjcDoRBqi
gR9W64vpXcdjllzD5CxFY2D3UVtKIG3k+zB/vNiudRYgL1TB5J/DEJ4NcGGF7wBYKpMP9xf7lr9Y
Rn+4eCznRdptcCPb5Kj3ldMDk5DHUIM+4rseibeQEmRyd91KgxZZV+TuWyqkx55cRaWiTiZK8Gln
teQqalYUuPVEapPcaKUhC+6wYo8qa4bSHlhlAM8CTIWAEGJ3MB4lG1U71j4ULGNfyzsOmJLBZRrW
T33t2EFatWXNIROiVs+Xi9nRxHJ7URqO8n4rLmR8/1XtYCw9N9+UqvC3n8Ew+ngNJclNc/KYuuhD
RhP5Ar8QqJ3NXA1+Y4F8+uenR219DEaxXleXbOP8Ul0OWEdTddkrZNBleuCZuvz/lJ3Zchu5sq6f
iBGch1tKsixZHttebfuG4XZ3c5JYHEQWyaff358/Ciy51+m9TwSYTMxTIpGFIdF93nYmvQbsji3w
7V1PWrrgPoYMXsYo0IjHr2HmOkkJcrVPE/MYBM1BL23QXGg5hnGieq8BVF/LGh+1EWxiTJDjnjTh
dHh4cXSDtreh90Foe8PU77WDGrQ2vlmCE9Xl3X/aFO8M1R3xHZURWQ+xsmkPmh8k2Df/NFGG3lD7
975p9/+5fdZuDprDdpOrBmx7/vqW+uB47DW3xyFfwZCeO8V9MWqNG0vdVexOjx8htZg/9NVJCdO0
h2eT+zbpDOL0HCtzjq15CLW29KMNq47FYvBQ3bf3ei0Q90uA6gYOXbvh+eUH/uFQwx9aa4IWYruF
+5I+WEDTOCugNulVmJpmGS/2krYWoYkcurG9lAdMyn2a0rsWjBEaIqu0EusZIc8LJihCZE4HLmry
UpbXWIJRmspYBQEBQjCZ0Q1nLMl8wwX6wVEsJdOjT2Fh13zC0k16AggH2DnMl1jx5hCvA6WzyXlX
5/zdLLm270IGRKg+v2wz0QKNBOcAhWdBuaZffYhQQTI9bG6lhdejo7br4wlO80G1gUkQUiE318uI
uRQ4iHGgHhxwPnbVORyi0gx1+CJG9W0QhRVjZMyQhCGjAkQXsysXjyhgQuJhzO6m8U0TZ0iSFiPB
Fcg7Q7HyHAwybtBXp6ghcSYCKAz47wPO6theboGyY82DQJ3hsBOqk14yw86s052dlx3ewGBL7dC/
szBmXphP2cfCNaMR+s3jCZxRhdVsERzkbdlOexeQK3YR7Xf+8cU4ClZzzBPf/x22UdMCuH2djpM1
fu4+fNcYCcPwwNUDR+PRO+OsZhz0Kr2kuzOaNWLTwFC7KeLItWGloRPs2COmDqUHUcMhCA8Cg/wY
OOvWbdIqChmZyEQm0L9G1Wh05e8N0aHMUOcM6+fZICtIGzh84rOmWsUz/Yk3F/vGMH10kK7dESHe
nVc33VfScUps7JlsQkOwCQcYU+lnUY1O31tFgMkwU5+CVDMvCPRkvm4kQ2R58H+nsF5X0+mvFKb3
0VHxxHNTvXi6rfZ1sur0D8+H82gnNU55mgWhjyEzejOTFAhWTG3PBDcII88EdSLEnT6vQ6xQBB2f
d8l0OUvxq22kIL6yjy4NIm/0adLV1gm25qH3JrZeBvP3cG5cPBl024+fCaGkEeHT9wg2CgbsDlip
f9KsuGNPFowGvKh8I0y9ijo96joaOhUigRgu+2MorCqsv42BlMTkT0AQnePSix+7Dke++a6ernv3
lDcnVBTHjxwGIxN/UbmxsdoQFARIasBQKGMbDgwUIEUgHyapxvy9KkZ4GAOwXh3ywwVoRFIRydi4
oMCcJEHTEXUwl6g+QRKOmGRq6A6UlV0BJfOf5t8UKu75OQfPqITAFxieTsTtgIPiRV0E+UBk4OOq
lgNjfsUw+DFG9F2x/KkvQk03tb1OrBjiHLpPt70+1ax9Y8AiMLgY8TQF68DFM5Qh7p6PqqkRPoBD
nm6wssfXfZRmQ/MLkMwKtvOrx91Yx3EcLUMQm+Zz7y5tG5BscqsQW7X/Yx61ez5CaCiDipJLPBBS
vn1+c0bD3Lf/onMDT7PNiKHtJhAaTDA+9zQPY81ZOCOtfmeG6epSY4pjHGhDjXfP3U/HxfPrwap1
W569tVJtU+WYSmv4R7LWFG/jgqKixepdV+uJi0q2CQ1GZJgbH668nCJYRmfMB3/0V8cfuQQgxW74
enrq3EtXi8uNY0bcWc2idzc9lX+U3fY4dCeiZUe1ZSvrpSbLpOObuon1U+fen82ieZPetJNba/Cn
fS35EMYIzF6bI1Mevcatt3vVuZrOG7zhgQ2/9oL7ok/x4eclyrxQOeAm6WAVDySmKUCfYDKxoLy8
7Sxml6lA00KcvwLJk4ARRrtnDEkm/lDzxAGnIwRwdP1cSNtbKJmp1iJhD8go5jp6HAKLDelJWOcs
tvNyMkQ/L4sPnT23pqoVM5BsSG61Ci2AlyvHsA7J1zWl2aSlslYQpI6T2Kq4WnkJypmTrLP4v0x4
HND954TXGbRaPEg6GrR5qOsXRQ2r2blcd2cT+hcpEWZnkQpELDB0etU5p/knHCojL74rWdPY65RH
93EilsUmLFNW8CZD87TiUeunuKRxWjEsVk48VPE1i1KwGLAgiUtZSZEIvaJfiDLp8k+UG4zEOCSI
gbogVfMnHTa/7EKa7kSIklcsniAp18Xc2oH8OlHRJ3ScOwfYWEPK/+up2pcqujny1+IOKdpwOcqE
km6ulL6Udxud1RruMl2/S8qK6BNWNIF5kvT0gkuaiWKep3NoXU8oIb3aptmJHrA6FB+rDp0q6oa4
CqalK442EMZG/VBbo1L/xMxh2Nx1LwtodBOu6RU1syFrDaCbzDW6w7viziidAXLhHtySYMmaTwzY
BW0cw5+eqQ8Mjxlcnn6bNuWDOTam49b5awqWP0dgDyi+8uC57B37Ege99u8SI93wcgChOIM1blQ8
dltoPGn2mr8MoM5y3p3tOyfegYCy6BeIgT5C76ZlEFzcWRf5AZWc1Qq0BtmLp0v14e+xpb6ujTP3
KVDiQchcFn60HEvLI3cBNaZitjeMhWFNeis0dxd3583pRsElTNQV9NaWkun3nABI5YMzkeqeddwx
0lxbiRbx7YvP5Hi/WbTTu/aadDmlOerpQMvu2ye+lgnHscGCa2UqaLVqWqJBFYsIKc5d4PeLfML0
hq9NxvUwpknsaTJ+Gml1UW/vsQAJsWE0VVVfJ+AdpKdEcp53Apqe9MR4Gu8x3yw6h1ebxdOP3eHp
enDusKTMrttTpWzOHAOYN2WJWydh0y/QaRqSk9mIGbwhZAOiKURK10Ht8O9kG7pHa985olo4Psro
Yi+m3fvlMHHj9Hw69bbDp5fn9f9BjjiYGl+cijNd1viLUJ/6+8dK+S8kmakrkQvbBOI6VLjz2536
mnMrIZxVizWVJAqDyZ1NF4PT6/QvCFAdXXEUd3Va1aVLXnLzOJhPq7pD3OTuB/ALO///1GveV4Nz
ZLvdb+mSBK/rapuy9mG5mEw6i93zZlk1uLkD7ZsNHBwcSGsa1tuZdsTqMZ8ZOaMQd6BMND3ta5fc
0BqplodrvNtPG9PYtDyGJgemE2JYaNSH0ZP+PMvStm5qI/XWvtrONbJE9zT0lvNgnlNN6hm6xd3c
Jn5w1s0/0uQHDiVZ8Pp3Im/1/8mbeTC2gx6dHkvnbbQxvGz0TmPXah5Wp+4D/ERvVJCZ+THt+7S8
P+lDVK8gQuNghqLll8ZNL85ZPqFNWXwQJxoYfHW4f2wPElN2f+EKwhrPcBaPqlU7xzjqoCOxEZNa
ZTo1Nn3kfqBPqsUc3HrsXJ/fBOPNHWmEiBonsOIvRTpIh51iADNicSlB62LAYgYpV56s9uipn4ag
P/PNJHBzSV+8yys0jJHMz2KCLjvxThUBiHK5wocFo8NCwaA9SOuQVLACCRbfCJr7pZjXHmcdbCBR
IPREURJ81BkZcFMUs7upCKQz9wlZsDiWkK5AUWAkZuD/QlTtfxBVp9cfNnk4hVtvAzaxf7nqNGiV
x8NsMOk8pBUCRnIxiK1sT/EMYhCPYNHXeXl5AA/ZmHHqA4vpVr5JyV1sXF08Q6NKV5LYRQD7b4q0
8LU0beLwoDcxmDDo8zpiwtBNt3S+0oM9k4jZqiEUQkfFowY40FvYjNg/8wKFqh6YcL/SbYSnF5Hp
1JH5nIr6UJOmT7WxxwbmvqSj8ATWDTzC1s3vzUI+ZhM4g9DuA1Sz/2/d+8uGG0wajYd6Y7rHW9Ko
kPpF5l4dprvTvLdpP8As6EofGTCOVRxk0H8Aw6h3+WLqv2leDWY3jx/c516JA7dh2IPUl37AxcEZ
9fR30e7ex2i3rNXufaIr3e8oTudh11jzUZeWb8vRCk0P26t92RRpeNwDSx48c6cD6csCwUHOlX7k
8vSsG290W6znJLA7oX89OLw5Aj0GEgrrQG3oPBB3pxZ/p/6Qv+woNJYhAqWBefysK6v0kwcncLZu
fXr8iy7mFKS4f/k5STV0IG2JU2zXySs61fD/sl03ZMP0V1G905dGayYCXg9vd7u/dG1n+HQ+sGJ2
Tl0LAe0bndd71qtwvk1n4OhRC+xAZgQCgQDV3yOeG3rsvbH/5Onxw+mc5m/3dXPW/LF7Wn8Qq6/E
d3CSAa67V535ZaqxO15Fq7jlrzlt6DoHlyYq2sr0k1cPw9/MRWu5BBisjm9GY2l0weJwIKa26tOP
WLiR7OHp6njQ8ih563T+dNDmGHSUjwAEMx5fJIn6KZD3B3OpQAhMSKUJb9N6LlFjAOQklIF2TnAo
uVwRDVfAJ9lwGi2ex+mm8K4/uXr6D68shY4P9KGbIpy112WWR5YB4xOK7Lqj32LAVfue09Ho5Vw9
6d+Ro8ZX2rtUJaOwxfMmao43DoLFbrwbfKU2i9ntaNxtoXFmWKw/FCVbJLgSxK1hxG25+4meEymV
xbGcLt7bb95/tVmXt1D0cnW3Gexjlzd2J15st77cJ6g9vpw39AflR3IWdW31XJznlPR5SKOQ2/DE
+UzRUPcE0TQivAtLrZob3lo/L7Z61BlHN6PCxkklWw0dBa0Ht6vZ4cNk9Reh7AakevGGaxXLzY9H
NuTlcGoNu5KADVYQN5GW+0PdC+NZEdi3bH/fbJgPo4CGzU3/k9Notvp3xnY7zlf6RhYOqhorUc9E
ol3kML+anl+8lOtqDU7rm9bjYbzLmwAUBa8MietSyrF6QJLkMdo5URaUHFuMSSq3b03v+71h2ipI
1cV/uVl/YG89NHiRaPUNj5AZF/eL03ox1rNp+MmcW/3x5Ny+PjU777ArgYDwfHWv+Ymy5WX12uhT
1JpxTeoTEpVxdOJGPNoJB3MI3OyfkHjO27gbwTBR8xNq6cewKKITBscXL3HnaM4Aq3gNoyul5AtU
xNW9Of1FwUhluS1fpQlzeuZejTRqLdi3ZGp4ej9FvYWn/epAqOeBRljBqbFdjNDeDDIbSAokh8GL
pLASF3dDhxfZ0cIkQcHc1K4kMPX2uPv8AIqh4Kr+tPzqVtgVpy/Gno4DlFTNufKiQMzcIIZx8qF6
+0BNQ68qHc50uB2AmOby9MWRk/2Z11tPvetRm+V5Z/v4eo4uJz0yI5bKQl3QrtvTOM5Ym6u1hA0s
WQe2K9NsQWmXu4spWY40JjaoGIigUkCZDW4YSuYkgDEH4c8G344jaTDyfQyMHFJzFc4EITVcuY2p
YBinVDZio1Exf3AgQ+SEWR7WH3K7cb94KP1Z9gKSEgZEm1/a2zSpkSDZAF06+XNU/R7yYwDjnP2L
TXWvjDC4am/913JPnnsf2yuEG2IvBw+EIuzu+fSlmC232onHih/lOI+Gn9Y83UUhcKMEQE+fxtPi
myY4fFxwoEsDYpcdExLeDkzyyZVzVwh/MTtSK+JgXD0nZ5e44Om6J4eKr2LVJ6S60KWt++tip4eC
B43sJF5jK40J+1zB3RkgzLr+TPJAa8RiV2My9EIsCaURGojGVyWnczqPM3rOCSnewnsdOi4Jvjg7
EitgChbrtY6ItW4UMTiAoQtmeEAPGhg1m3D99RXlzylYBHWypKaiRhZCgjM4HhBDlQ3V/qHbNdoH
mw0NaoTeA3cvgNssRyFnKG6EM9Rkr50E11tVpKnE7+yQIfsE7BZgxSuOw4sfUiNc3GM7pq86b7tI
EcRQsWI2JSy4+JkVyHBeocsDDnHPH1cMtEvvNjaximgPGsx+RNXlDqVW1aIopr/LuWIErrpr3OT4
Cxj0ayruDovbx8nt6k/oWCt/pxEyy/mH16AIwtcJOo7f8JfWNqpvGr5i9KXid99Y+VsdXvXinTC9
+IYPy8HRyhId8jAi2e4RlmgdcyoBo4eWviRfabJLybMmku5d+4sYKBN7GWW3Ny6KnU4+Kr9q7YS7
1fvz5N173WQ8Pq242cdBggUi+Yip3AP4cdMcN9a7q0tj6CDPsiHNfCRfX4KHIihmd37UH5bhdHBH
ImCQEjX0sO0V++vtYnQz7cZMgbtDT0dxE5jQwakJTCxao2wj9HH/WOKRO54gpoMg3/np+2ReXuZf
fG3cx+nMg7JBOtT7FuVuMUrfAynIy85Xf9cff6UYYvX8YUgaqFTMRqPfwCnKOY5mmeLTANWW7gKN
LWzRMi4NQfxZqBmb6y4mf4gcRNf4cJZOTD/RYk/D/+ehlUzMrjeFq9cLxxzA5cYl1wGc5re7+8FW
zUe750acpon3+d5J0ZrkNgpTTxLcVtLIqTq9mFFz2IzgSecCSQzo/DJStsiYcyr0Am4YkPPz3egx
ZBUf3i06r5aPeookjzOoXOOCh3SkiGBXskmXxlzSxV5fweyueunCivPOa5ckp0Sr8Q7tMkCgc2cD
pA4ulBFHT4kM4tSoQzs3hodrQWjn4bsN4HgRjaICwaURkeRdi0vJY/2DwcoK7GW1hODEYypcXi8G
T+P1mRfVvWLmRRMuMVertWoK1Bbzlw2xnAvJtkfP5/HTRlebsRnq0V/CiEPokGmB1iQWzF9cndVy
Kl+GsSqr5MIogYzM56/KpfhgTlklqXa6lPw3+9hNDpG/l+aBGJZuDLXQFgs8zSVfxVnTLos4Xscx
MmxyXgbUy3XA9Xi7uUIBbyNpntZ5UlZ18MnrPAxScCCOXhnGyqKeroryHoKuf+cKUIRlgy27fL06
2pEdBVzQMvd4x7Bg6qGnPT5A8iAUsexKvcotrJpPjdD/RROKR17iyFh3wapwbGmYOmgZ91xSXqom
ru9NR6PrvksThWluY5e4g+LGIZPJjLuC8/DCvbmmASuqc7oiPKgLiz3sCnTOisSwOuigGvUC/rOO
FJ1qpTqKUVNPm/XuesFKbHBxVdATGlicy/ZYc3tyqd55UoqUc1VTqSEwdRj2T83bNrxoVwZh42hD
tM32y/5LfRipwviStOMKmraDoNyUarBiFMfMRJgOk4LJ5sVkzlWDs7jI3pA3Zb22aOo7f39ujg9c
rE6Fjz5y8hwy0GEtRr4bEGHEjUmLgexXf03YcxJjNX2Uj7P4jqpWGxZPw/Fj7y88aTizE6m0pDHF
pzhyQu1ypyr7fcFHugMOOQaPHxHT5hmW0773avN4EVJE0X4iIdhHahPSYeLODyQqRIxmEEIwMB9H
n3mvU/es6oa2wk/tQ7jMDgJxi8px2723JRrbzcspXR3sXT5zicBtHheDnJ4PxpMqPs4950knKDhc
gX4hdJ0lLBtPH2xfHl8u+j7+4MWlO/xY+mW8A7vlQjs65g6xQWO2AOx243SvNntW7VKXYC10A9fL
8XHzQ1J8dTgcJFRS5g3YEIhJhUCGCm0puUJYbiZf5+dF5zjrziE6NHeYvjL1YU1Vjl1MHRAkLo2y
60qHB/NacA91aiD0Gqbox/qER6WoIYgJRMZfa2AQx2EyHvHh1PZxmDZKjyUwJQXOEgcysTlhIF0p
yJY2mbqDKI4W53OPq7cuI2mHZpGYX4J0IBd3slRDqSvj5FOw+XjfyDOmc1s9/87qgfCa5Ku6xxGq
OBgeU4fSpHmUpQoUuSW1vlicw37THfef97+ZqiCeabv29lt9bLsHaGVMdTLUlJZ9REDVfiOOBNSz
Cw5kuBpz8Tt0/ToSGVZ3gKs0ieW4ILreBjmmtCq6NIHu1vG2dt5h0h0yPja9ZwlpQUI6EaJCRApB
zdjsYDIz9C6mcbLicObt8rH7Zr3o32xHHQhrJDGjRitQiJhOcBTxh5jNslWU4vP+gWBl4qC3EEfg
bgQmKTG92dvLPBjr/yxpeNogCsY55oyCBIlnQ0qegkD8UaeldiwYIho6BUOn6dSAFMkurgsFxloR
fAwZ6ZyClDWEgtJAoJpMcqYoVevUlawJ/WFCPHMUhc+sVJIV0y/HM0lDyXgqCpLESmLLVWNsvdQi
V9FsUsnJZfdYUXFB095ZM98/ihydYoUqi2rmUcq8hyKnIHkgThBjtoZu6wlVjENxRHTxQairyhKj
SgOJeB5Xwd21h3qe3KxZ842LPU45VYz6ani7XYhIasBmiWQTo3uPork43EuKSbn2Eq0QUF81DECn
H8p5kuV8lJjxhYHiSTyaVmky7VUnOVzC1e/NyWz8vOaLJsRHuYauS00N8TYqgz3SVjMUaM/Flexs
vPGbcuLKpjGGkHcDgQwsIMZlYdy0zleDv3GQxg+mA42k4bjfvjGPj019sXISSQquCUE4YoAAq/gE
IPFuLwZ9F03FKDwUX6ecHrgUMSM6nNzslF9UvcwshyjGLng7komCsLivB9eNNCHiwA1RUpRP9YBX
PgnB/Oek3RiuNiFfPDwsO5H3kQZBsBCpOUd4rLiWnagJLsNx8/hG/2FTswQOggtw0puN58dNulBj
N0FUSNJ0nl49pe6Rif84f28fxqenV7QYRhNx+Tx8rSvSFMUFcE5AI85JSUaW6aDGxaJcmJMnKM3x
dB53v/h037EAstvFDV0n5r4CT7u/KWY1d3Ob7jluWl/c9c2vKjjJ+Ornpm6c8QSSBzkDCaWbwTvO
1DencIV008/NSKWsBjE3ousFJMc/i+6VX1TDLtrr8NlQDuMkug+wcNpcGQVJkhHGOV6QY+8TSw7Y
gZhGrIB6EaJYHT4yAKcfSJ0GBtq4+ajDcBrfER6EHuFM0wz7/GFrFlDjS2IIwYqkvsoRgXWTaDko
+qImUl/y8CXNMeUEvbXHtHJhHr6a3c42780mgeKRw/Pwvtig6rqjtaPmYvBJbC1YHG8S6FM4SpXK
E9xyeV+WN3o2FkdKRDkzNELRotjVoo9nPIrg2WOIdj+i4qpqd5H1mcbi3IpYdxRe3ugK4C8bMzI1
CrPHqPyy5KhlaB+7tFTFzaPhakVR+SzdQDTcEEmCzpCTJVWTk80dqrhUoEhPJ5xTji+fTBAP98d2
dT8CPpD44rnzBswcwZDRAAIU+2gdPlKQYvigI4y8nIDFsqlmiGwRl08snnb0aIXIbbAG4eODg2H2
KZude4QkTRliavqqiHij741msKPg3vXigXMGC45GCTGQLTRLHrjb0RASxpeRwgAB1zCJ8aqRwkJd
ftLcoyOUzhCekPvHhx9EK8+8fnAYMoH1HqbF+TwuJtP3cR+l4q5kuFx0x+Vutou5rT1GNPdYplBi
1HzT0La0VzBmZF/qVuw797n1QVirlgp34tm0v55a8SFjKyk1j8cfWIoRUwbtTOAkxlatiqcbzUi2
DtdMIvEt0TpdrSLm7jRoqRRKJDg8EEMuhiDHI6eAdd+F5qBlgWle8+0WWtFsxpyCcGIWcdGdoLSm
mxxftXTNHBClsMOEiG+Y2BKHn+Y6AyduFmzTGcj6ZfWXGBe9pb+IB8Je6wj5mNfAJCdLe9ZwN3zb
nKzimbFO0fv4GHe0QpngcTy916jQiJeUFquGOGh8lZ+HvavpX6BQoBx0YDvuaS8bA74vZttxWXTv
J93ReNL4qQcxYuwx5NNnc20o5mEoQdCs6wLjCHEW71531tctv4dXXVPwuM3iGFYP2p0kLRcOKDNn
h0xFDYPNngycIcpgjp3Xq0V5uTuL//J5/1VaN6IBxPhwC03x1UhWRvg7HZLFrmNWzSFPCUUm6/Ny
vNqv3utBFUqII2EJpUvp2xFDYH3irDNBg0d9K4v+u7LzbtqIs/BiTSFtphrCo2CXFAODH9GMA40n
qLQoKc6GifSD5i/AtK5mOez+2B3viRSlII5QXntcPp/UXCpuQCvHnz5Xo5AhqDHChTTePN3fDn8y
EPRplS7x5SEliWy3jG913BSoGrEQv1zKIafVJPvYbD7Pd+ksKAMn+8SHGg4EEoniTlE9IKNWSonx
OGPgfLezIeFBgPhKpOg+HcbT3vlaRZISAYcidh3JkXL2uIBr6DK9YwEL1XcawxuElBpboFwEdelA
qjN1FXun3WYbTraKm1AmoAtnKJoKzoe7W9hQde6e4zKifKqqk35KYzISN8TgJDg5XA/a85+z9c9u
XyKzWpJou3nvrhjtd1d5wtD0Y7/V5rfetrxiQjHxkAzFaQ7gG8aiSAq75gsANVWOhqdY7LJFypA/
mYis9nF7I6leIBnCErDqKtWx0r1W3HEPiLlHHeSZ6bxIKgXd6kBMEADK9VWzIbWdP+xb/yma0/dk
SOJkMe2dzuPOaNscP26eNZRzsYsili+wYwisgrMqpr8IxbVU6ZNg6X452b/Ssr76ga0mph5VJqqk
ClJuWYD9/ccXHwFOiOS540S6zopig2QIglfW0SVqqoTwMycpc4vgSmMEHRsFZkMsmomGyNNHpyh0
sFbTdEjuo8OPbfmFFGyIWezbjMEvxKOdZY8J22kQzasjpJenHafFZMM1RWvhIVspOKT8zrfZWdws
W7HA5mEqUZv4eaXFSeDCvAMkLeOajw5v/ZABi75YvbHN0i8IO9csXOCuzczqbE5eumCVwyvE0kqI
ty14a5nDCTjJvB/uxHLQeMtVWQ5uFrcO+kJRy0VjBJeuYie+s2/+TXnzpqRro21LWoQ6ynBed9A4
vMKBKsroK8eGqKsj+mhi8l6d7le3qjyzxmhwg8nJuvAX/WeUOJa9ka82P3UTlZBOxN1EXszqNDZd
adJAfAAhV5WLpdhUvCgkrkQ2HGyKD0opDLVZMDmRFBhGogNjmCejGn/SPIO7w+GGwxD0ujtZEk18
T4lvo9HrbiopF8MouSDf8LPNPowNEPjKcLD6oAl303lTcrw2Zte/kCTw9TTmkOJNjfUB1U32wPUy
nbHQzX2xcMGXcSq4CVlQbKY/fe+xt/s2n12fvnosAjFJaS7DAouh285DYv1p0ZJEppYsJroGtnvm
QaPibVHexVTc+zTcjN5qlS7W2bxPO10dP2Z5ha+qhPc/d3vT33XiCIf242sm0/5n6UO+bDYwiyMQ
ATXVV8tCRqiTRJr0UZgm+FzpaBcaiVBe/adpPU0YUjXawKMf6DqCQCsh3gUb2qmXLEg4N6CbH7js
ohmOhe78geZSLoe6mU6FvHZJjazwOPZb/YkHhJv+cJUQuMD1S/WLCl1cKUNIL44fAlrSZA0B1S43
6Cs1xKEqIcqqon8TCPoDOim1WRJaX18QcglaItkokEJFzjmeCnUczK8PO5b1STZA9U9Y0E3v9035
LZ0ywW7XDEF0iEU8SmfA4DwwJhtazMRi+gDSTEA3oz/AJRhLwKu0OQz7h1dPs/KhvVzcJ1YA2ZGw
6S8h3FQicSxigi/3T9UTeMXVIyAFNsQd3NC12LV6n4jvQyXqXUoWhAzU9gbFsiF47LUmlTjOOako
yZF0/CV8WCmOiqbcvrtAhmnXxKWo2vrp476nfnGpgO6dejeaQtXnlplpEp0K9mwRzeRGqsPcOm4g
YByp1NgEd3lAaB3gkDtdFAEL8LAd3Pb2ey1NJBJcXrcP3XF7eEOhvI1H7+FtqP6rFR88W0FSbSpE
lYB1HT5faiOM5QEGL6wM+EJer3My8zNCGIHXG2GoWyLPg58x75EPsn26X88+gsyGb7bjAxfgZuPj
UrKspw2gDdNARjRRVN+Pmh7YyU8Ldg7iYpEHpQFSAkOQ5nZ4tzzcNh8ZTqPbdvv6SatmGBLJEDar
RxpzJIeQlV0i0sTulPVxYf7mLIGEyvU2kpsEKzErvYLYQn4MoBy9mhyL0BSGJmEqdRQFvRk1blhc
qR5sUULIZ57t67oQcaFJcp7NKd8U8XQLZIqrPYCb0yvO4CIV8uxXyMp8MoV3XeRDNLN05hYAqq2J
QZKKG539C4Sd74Z/SpNTs9jfLGO7N4TVUHDGUzlBRkwPJKAXZqqPCiHsotF+mMPNuvGBfx0C4S9n
T6u4o5gQHVnRWqP/8BeUyf9xhPSw+4NoVAXyRQ4gz2DT2CB6DVg+XfnzCMAXhBIF1ZNCKhyfExcF
oeWs4IQdywHL5fJm3fp5Hg3Yxl5+DkZhnpF2pTxOdfYQahSdVmdRMy7BJl/+t5RT3S9CwkHkvJyl
hGlwSR9YMRJzEbNWcPM7rEYSJ4ONmPeJj8MwYznVkJqCrBvXCzoo+IQ4REy73jJTGzFbhbhkEUow
HXgkFxsyImGtpJIghR72ig/UpKoGsiO1VWX4LgPDa/huPpELqGGSLLG4TugjgNlhpTZ2wZqrKG4Y
kwmzYswulMAOzMoKiGhAUdz4qpgOZRA7z3nt9rd943ccHStDI6QZCTvVEIgQtz1DJpiuPKnYxKGc
3dvhRGfnQYH1IltTlHvF0K3myQecAgLViHEy1cwcq9i2ha/oETbh2IrTkTAdNJLeNfH86LVYtEon
5D1LkjhpAjHc3VSOPn13ER6MMYuTTDG8Kbqc6I0zU+rEDWKlO58imCIMFTikHQhET2qIhELUAMF4
UAHLWf8Bu+fDjHiYDRfM5xFW9j7n4z4Uq2aKW/IxQfzV83k+PrafqGmiPr7pA8MT44QZreD60G1v
lq/n2lbLrWY8QxAJ5vEdAMTo/MVyG0yc1OBAQAb8f+VlMB3cMeI+U6qNGn+YCg51jmSeCF9yWHOn
4OnaxCJt8aGnq91M+h0IDCTw/NvTRIutfO8qBmsHXVQexQ3IFlsL1ama+M6HLmNnt+A8fnG1aI57
s1fL0wklS3xRx+ZALAFaJQpVTs1MZXkCuPYojDvrm46YEc0NC+zz5TfnpJxYogS81LVBf04KuOyw
GNx409pv30vaIpqZBciywSLLccmhqVFIxBI5Q4hXepxWIzZJUvJCaHFs/r3UujV3RiGVGsW71wga
VfjZfNrzakIQ4rDPl8rj8YuzFAVK6Mevebot99cqNFkq2uw+1odNrS4G0Ab/9P3iyle75fiaNvQe
euM/KfyS+aUmKqkgFaULoW6n2fqhf7zvPrbhPRzluQwFnTuMdp/qFM/xi2OqjRRqOn9vhzpU4aBj
NvlUjWjCQH4ef582v64WPC9MqasSOLSt9UHBlxcTM758iOGrMRLU6p3koHRLK5ClKVNzuQkayLMZ
5QP/T6sfm67maVLy3KgMvzVuOOJlJ+C033vQgtVFqa6H0mbZu9uvP+dVtRhlJIpRlowhBgGYBtUv
xsuYjAo8FpPuG8QahgoWr7HiwYTKcDmsitvG6nizni/vNcgI1+QSjCPuht1PhAl5CZd254/pz+2n
2Wj4hrSkbkOX+Ae7/p3+SXsw63/qnofKk5FKGGcJ1OpREsoUXptIw+NK4iLpNovyizMkM2Suw2I6
3j713uOmQsZG7qGz/GyBVILAgQ2p/t2C54lsY1aUEi3eze0dXuHrdRcQ5n8MMygz5aw/u56VV7ZL
LZjnUsNYDCICe2AEADk8o9gL0lRq1S7xajpi8UeZhYCrSlE6igl0SRvluFG8SoUiNcYXwW2XpXOO
zZ7u5ua0vCJpeR5Bs2pWgmI6HNJO8V4KPERx3kCaVes1CFiQgAkmi3GmENMl+H9ltTQ+qTy/a5zm
LMUQNhvHwEoQQ/co0JGMVApX8rpY9X1BDQhB+VzKtMSoJaY9/Q77L+5QJkjB8wgCOW/HrZm+E7R0
z58N6YBkOoLHg9PihmTk1heRRB9oDzOWvtRvcQGdMFVT/gShFLhQMMGQ7xMeLg6QK0ngNKv4IZh0
r+m/Vdiq44jfmN437viHagxBkhI6MOQboPRIZE87QXXp3hbUKvkH4upMua2dS5sQqIgSExs70MY4
EuM8iDGT5EAKF140DKu4THyH9zTgaHN1GIqW3bz0OiY+qfinDcLmfwLZDWtMyETBaARQALK7lDJO
g8YoCR14TS2WqpAxjvigKa73el189+1833q6gSea7DIpYOUF7pjomCnKJ2Sq4OF20tNoxsQ3awIS
1jr79mdHfKg4OFAmll9QIelTnsyZSqOaObWwU92O8CzlmcJxnWGGsUJBlhaJgrf/tHAxbO2/giE+
k8hFYAzLebU8X62X848qyaPOrkf1pHhrCP/Cmj8kYmJeDu5yCZfr45f58EN/PtM5+SRGMgL2s6vn
yfl+OOQgeciz9tWRCNJDnKaC3ef5e5ajBsXXXsT0C6x8rbSWn10GvWFGoconHkqTktEsqSqj1uqP
3VoTcy5vRqLhQycpsWkPAuEUrteTzhijuwuy+/rCrsedjWA25lnD1VBrC7tv/cPi0/753krkoLay
EWu9UFzz8fBq1v7YWO7fT1vVJhkhiCZlmvw5KTvtvsExQKGoshi+zulFJoBs+KQFJ7AhUcA9VePi
pVch2v1iBZr01N0Bczyd00BCyK7yqBrAbaBrbmkxd7eKY3dkobIxxn643CalEFCJg7cepTBfJ6aq
Qr58mPcO8zeD5jeGTvBKLx819LHwQvb2kKUkWlKxBVhHGM7TYzyoZI/srULFwK+7gxMBmPaADp3u
/eZYjvc79YDyiZZT1avlhV3r+WtOKBgGNrNtO2eGYgSv5RxyHXXe4I+B8+o4Gjxm8Djulr3xbL1N
pSgXNGO5nr3vrg+o2s95iovxvsS6860zWovE+DzAk8Kxt8pm36GiFBrf5TaEDAgDDrQhf6xRbHVs
tROOUIveKunMsiuQ9A1BiOKgxoE2pKYVMGeWc8KqDUnsJjSi0vcMIaAJxwhkMGjfzTb92KmMvWOC
moQyAYOQV/2jiMYgaegmQzK8ZI6oSgTshhSRE1rvsIPZuMe1LsY62S+uEjsI6yAS69T0EZF+BMHD
LkBcUH1b+YNoV9FhgBI5t4+PH9fpOGS0uRNRJssijnvncnm9b4GwyeKhl+JeVKuqYvP4/HW6RRDl
E5UANJgHWm4wHI/nG9aqopMi2S40EMKGbkA5xyhNAFPpZa80V6AqMBG8NQpktiO8juI0il9ehU+T
YXH8+7y/3hweJaxqfrTIspBafWID68YCgqQDeLm97WS51he7vSWK4JANYbyUAmLHvBhkJLQNIHfg
+XcjBGNyJTBO0j6Kc95eJYLX4EEwpGsIgmF+MVKlmG5rOgowlrJCJqCyrmPjG4zLlQFK5o43CyXV
ZIFh2Dq/+a3De59yTE1HyxIegxsr1Vw5lkJhZBwLdvZwIvSJO9+9DKTbgJvD1aR9rTGJ3T35DvL/
tY+b29vfcHNaztZQREvaTu9m13kgjeVjfAFB3xiCJeZFoRiqotGKj7tQnpRwl1c1CkkQvPN0/bxq
6+IeyRoGk8NXB1ycq1c+CMBYIUOPmF37ch5SLCTWanQmjlQyJ3CGwDhkYxvpgDg7I0HWuQjUB08o
25AWMa2radJeuNs994yR1NOVLIwjLkELUBk2qyHY0ZxuZIR3y+9Ys9QKnoZHSJBE+9Wl+kIj8ZRO
dSoBK44uBnhK89cEf/pDgWCQIbC3eviT4bTipKI1BVDa7fVsdGTT4LwZLyb7N9tN/45WcYIgyvf7
rjd8213GLSk3lI4l9zfN16fj/L6YM2vhrM/f5W43kxAvqjO56AWrA2cpZ6f9rU7Nk16j6OksPcE6
y5ttfCnWhsaZO4+r4YPqRiCgDQcG3WvFcfi6NTxRwsE7crUjaZXPvYfliuwn+3I86R6a183m4M8h
56rgjZ4wTWHEUHBg/9Ua1e7QhYklI/iZWPbL1nSMsiXyIa5Ee/4wJFehywVybpC3AwFtyEP8NstM
0KlnP6h3epy9x9KElDmcXsn3hMBPnB22Xk7Q9HiOYI5Jhv5a8ERancrzWJjN1rfbpZZzsgo9xFhl
YSncy0LSI6DVXG0LElSQC15xhLm6Ccg0HffNvLxcfZ6knP+xspTrRE5Ww+nvBBeqizYsYuIn8427
t8ouFer79Dv5YwpOmWi3xDaViYdO9REBqmSpLosVxkjXSUtK8InE+FaSb61wFAurCyf5NgnmONCt
hsk/tyIxGq+7H7SJyexLmDyzEgVjktDlBFvoYxAgHu7vYvpmd/49u5jEtAHV+CM9DmZeJlGTUPgz
QPSiq6PndOyn/LzqS9B8kOlx+zTubbmowx0+0pUHA5WkPFx1R3HRHr0drod/khnD58vTYfNRD5nA
rjUeiUD6sXvIv0coiPi+kviuQ4IuiSad4nD3WNx0n1aHcblAyacuNsTydLfdvJ/uVHICu6ZArK6i
eahLoKTdE2pb9VK0eaKCIMKMuxt18TnI8DIy8HAayIwKxJ4brQ8RkL37U+2VOD9oiMUQCMHJ0cRy
uXZJ1xI2G4rNAMYKYlwsRpaCbXY+6HUhxt71QA5tmFsBa01ucnA8cc7QzWWWQQC7745xIM3hcBLn
cNJANS0nn8F0W2X7cbtbpcUhcdEXayB0IW6YNJkwpcghT2okhQ/QZCMJhGRdzmrL2fm6mMo6X3OC
JBqLceNDJMm6HpOXc/csRj6wavBqe4+ccGh+j7eeY2pSwbTOJ81gLgoulfREcBuFqmbWSAvbgF0K
omYvkDw1GEmViubYljeLUxmTzOl2JZWNjithLOZU6d7RnEzul2W1eO/ARSDJDmTolKv6MGXioEkd
AdLzJxKgldFkSRSv7enVc5JLLU5aomSrDYRVE748CJWOxkwPcYmXbCmc1HspT+uXrKY+l8IicZQl
gCTRzfZ8W5S7dFSecCRjAQTcEUA0yWMV7fANHrrGgBSdEBTkIsuGwjWKrOqF+JsLLsWJrqLhcIhm
C9bYZz8HHxaN3hcSlplM0c/AEfs4EQnkpMaNvQjssmFNMnQ0gJPrTe4Hs+44bWiXrf6DdKWoDKys
RnkicC5aLuC6yyXL1Xk/V+lcEQIVZXHb3bDCSDjXEeSxv7w7Lx4K1O4Vrfl7AjPRcUApLpoe+UL/
Xg6m38udVCu87q3fXu/a5x/lVi+Vamed9PWOBg23a3Tf8Icbabj8tBP4sI3o1P3U44IIum0o+awn
Rc0yx0q3ILG46Nosme++F4X1GxIA5/Lv5vTtskDtYRzBKtjgpCD45ZodduV4PfwiTZOqZPXtkwgy
lQRyGh2XD4MZp5ZUbhJg4zC1orLhpNAaJXKcQ202H58v7YbfrNniNd/F2Ar/61m7iASRQT22HmB1
y9pHR5moF070byJwjxCKpSyjJuzdp1L3z9U+efSuBkG9SuBkVG3OY7MDzSylNblDFvPR2/mhi7bT
TVIyxRjCbCdD/VXjVi4hAatgYHQetGjSit0RSifiZHLMQUG0Tg2Bg4lgz7sYPgqKyrH/4ezLmhvX
dXX/yqr1vLSv5uHW2bvqSLId25mH7k6/qNLptOZ51q+/HwjbcbLO2b3rplQMSVMkRYAgCIKAVRr3
SRwB288mKQojiXopU7V/EgVRY7vx9PELyA6asDIHP8JLzJGxR0RNq43sdHeitxgeFJMCfYVmD5ZF
0aT9Qs2LEvj5vE28gCTZxUIxsvzagjy1MEtJX5OYuPIoQHL8Au4G3jiOzVmr59UiTpa8SP+ESO5w
Fem1azjTO2FGCe4s94BPmQQFp3oEASs7V01gjlZ65sIc0pdQdwiNz0jAxwk+QSd5zUBHCMpJHrwY
DwB9qdFdLch6AjqaX8wkc9+PvbhbNFnj5V7HMZUZ3VCfjpugpcDOepxf8DLyCi26iTvjoSXSdaSV
iBCUhySlMzMmljSon+zPoUOLNdwrWXuTKgtZOATWlkn5KofCsC7GHhmYIYtmuplSbFsD59Pv1paS
zLjHS2gCZVpeV/B5ZC2VWrJChz4PnXnX9MHU5Ga4YvtliKQvDCIKAQCBaCc4k5I0Kjg93FyKc9NQ
FkQQGVDUbgwMod2AHqBe7jZ+wPcRKUUW5jZCzD8y/IgYqY3wchYMkzt0q4nsOJW4f+amo6DcSApV
GbsHsREKnchBJEwnkqqwjgsE8ELllN69D7MtK6SI94Se5Xd7R7YVX8ioGLeKLrSVhYudQruHlVlk
w7znd4TxAhQXik6skKO3r9q6ki1qkXqQJzfcEbSF7xPNY03+LiLvGSJ2yEV34a9USII45PKo8FDq
/DecUKB+6j1+xKYVwAWPsSErhAAChjaZcXQiJiXSzH1gugBgCRQCCE5L/4307AFOgICnO83FE1uG
CLNl2FxYOBkBW9Y+xPOU0MYbbzEjhAghhGCZBLOFpqAyGbncJPFghCQsecCpc1beCjcgR7EQXg5S
fS3vuSLqq2C5OETynT9CAj1FKNT9z5gQos+ETPr3oKNbfe+6XAsOTjAyFmye86sHqnmsiQrPRMMP
swKFMEUQAgv4wegWuO6CgoL06Pd1tgjeSVSBN7lGQd/QB4wjen7+xXgTpRBKtb6jAUf09Fg42jja
O+QvJsv8NFrjo9LCmL0kXcN355Ze/zjnGGAc4letSh8tx/7JA80NCsp6OjrFR4nbCqKn9LlAGpRG
ny0nobNyfpW7phnSM15A7nmIsoVWbBJYhjhvJ5MuoPwgboOIgcLhLU5w/7Z+oFMn72D0PcBEEI3j
AoF2kGnBvANcXEK/B6PNOCPqwa80dKiCy1GvQXiJXtHcgIRcIUYTIKOS+nDXWAYNGn7hsCjkX4jR
r46YIYjRMsbVAYaogJkt5KBK1CQIKP4jxRkcwayjcYBoi2YYeiS+4PxzRR4yUAxRPLTAondIIwTh
JW8L+J3+0cqHfiF1Vo3AtA/rN9DBUoZ1UizwcNOtpyG96oIS7r6hMIdxwmMpi/l+Is7d4Y9D9TRW
PBTIOuKbPCnbePopJWKGXhQmITleJPoAXnvb4PI84yTXRkwFtbf04EfwA/92KCFWA7x/WAfaPcxK
c/M0e2gOB9MA80IGbQr5ZdS6qGlH+iHIOJz+H0kFQduC6TEqKnZOJCdgWd5Bmi1WIa4JIZpGiEro
vIVyaTuKptAIh9SaeAURWYuvzfmSB04LIEgXzQ5wFYB6eBQQapXYqSEG/JAyzN7+6q+mMpt61seR
3DHx1l+3oFhM4gEQG7qHT8IHlkUhBB5iHBgPijh9lNrc0zr1KzKxHWbR9lF3RAiU/yo6qzaUADcb
SAQBSVuIA3uhFoY0XrCxXLN8gt9GHDXpo7aTB8wbqFkdlivSOcVDqwjWVWJqxXMwJgdifaBrGDEM
Cn82w4xxRTBzZIx1iSbaeaEQOfL7y2pivYADtuES359APf/5rySbzGXUkXUw+cdiFBzMQU6IDhzl
gEKdgFP4pEQaD/WiduzfYfXpL9SNU8m46UlJgWU4ZA2K60MWGTnAv1ONiNMjBI89/DzUpYwvRrp/
UnuRj5/YdCoPIkIeR4QEvxGHmuLMP51KMrWM2jiUg/kFMRTjxsoM20WYYxMrwzlFQBwjixCzmyMN
3V/uZ7LtBdQa5vSR7riRCz1NFWwU2Q4h0QikCEfpQDFuCyL7UrKB9IMmIV4F3mBoGHsIHJwAkAid
v7NM5+8LNgni/moMTU179ASKcVCOg4wUX0Ifd1Qw4AiJq1APTlfkuIvcD5evWEEi7Izv7aasDTJf
yA+NZOFcdNqtZUeursEiKo2U0CTGYJGqxALbQDQF4eR8rar1TiuRJ7I4tKAnyTF8Cs2/5FUdb/Wj
nElMXvzemNDtAsWCwiVSNJhxSFObxiYe7/4q+to2Rq0cCF3wMKjs21G/xucKdBPoh/wjGqKnsMtJ
+isAGT/IQoQoO6lzg0VrIa5mZnIGH4qiaQT2ssMFJGGTCm4QuvIOzaGoAililBZCoQTK7ZZaQbJZ
e7YhdEdQC4qdmcLDTIDFDpPl3gJrkRbq/IyYuiPDv8SRfDDac0iQKifcpOzcLhU3AkfW4RToj1eE
xS1oztjxCAkoob3Qqx0fY3vaz/qRKNG9IFKpQK3AfznrvxH5wDk3fLKCEkE7il48VorCiHOHSiv4
EpueEhk+rCNgSDmbiyBJ6qWce/itLG/lCsYRj+JXqml8POrsiqGgr4bxOWTTZBTX4GDokbVnUEvz
EBk0YkELlXN1qkhii+xD9+guXE8WuTApNcmGVakHwBFzEBQQISMkQiTJsgrlsj9HgAW1pNHWLqxz
qy5xMa9z40Ew6fXkz6e94AE/6D26FUVGhZtXUFWxavNCz6STmQgsGOgIcj7yESdugskE49ynkPEO
IeWLywT4AH5I22XyjfUSQjAUXMmmsJSOr8IWBDTMXiBywmYBWlO098NzcKeAmqQHQyEERyZCbpLs
5CKBVzgk/EaM9hQ2busyVWQaQLr2R3D1Yenl0Y4GFNOFd5P8pYewfmVW7MOig2mFTrINfDTP2xf+
VrrI+J1XINA/IdemmzanUwMs4KBxJODHP6Z5XEjoRPCvdgOaAH0HvIRCCPmEAFsXIrPg9fLX5bvw
s8sVpDG+nXwt80EDQn4Bb9LBCf6ByJx4DsQpiWMPorsn7sK85OSRghFV5nUSI0GZZ+wz8nlVJZ4V
Cfj4gI3Y0vJr5aCNiF5yOxzBy0nrwM6MscJX2IZ+j96Sjaup7+6SoHx9Vx7FJx6O8PkshJYVQSIR
IdI6CJXZePHte+SjcdqFTeEOJAoJ2joscv+NO7+kDmixkFojgzuEQoigsqSC5FFUzuEAZT9q4KjA
2D0pvR8XxVZXJuJwqRfHEJFDXIpuOIF6TxGBAcQR82KHnzBckHSBv6A+Yg8HHtYKy1vixURV6AIO
B/jIgYes8EiHGcAGj4BuMeMoBkBsQEcSsgimG7QSfinWgBLqJgmWAC2OiwdYMgfUobAjMAy4gupG
XRwDYfjxQJOgiG4IFNgq9jgKhtoCsIWeYbPC+Osw+Hk4jEKpFga68I9PPmDWzHYZ4ZB3eFjPHO/j
S0jngT8FnaBr5HYAI0qxC4sIyD7cuS7j0HHphAYVoBihKoTYDKA4f9Rtwuy/GsupGsj8BBcJRhFE
GgSW1K+QIPKJI1Iix4K8HyiqWEFh50GiuxH8Y1qDQ8eQg25Ypb7XJMOXpByOqhkGGFwC4nGnRiCB
zqSwTfkbH2Pm332MmSp8URmm7ug2ltFPziCHcNGbclHlS2ygdEv6AvRgMoOwtSBCZwmvDm1Xweai
xygiy8OunW648FhgWRc82oE0BTG5IxrL/UiKQaB9eDhyoEwHagj9GGRglDgk/2OcwCBRZEkf8QsS
tD7TYPLim/oZrGj1SepGsXEYal4yAQoCiDiqf7+bDywZs+RRq61HJ9nhV1qYxSHiWGFr0t5H5ngr
xxMpPept8K5xToVgbktwCC2U684OoDkOREZd5PK5VY3tqMGADk5JqXp4Pjuzx0E9OFOmaYOjIhds
os1CP+GEuEBXxE/YCvxj4oMI4SLsK+Ff5RkqaWgRthyRBAhz/gwwgwTwkLR0KIWb8CQDI1oMF5bR
3GHG8iwlsnkQAeBtZOOdQcNGn0hpZDavYHJ/g3LCK+EHh6/w8m3KOjzbGaYjmzq5mj7zP2oNmim1
UQmZI69yaBJYRRgDRCLXPKdlnjyc4aejcLkdUkIoPIfyR0aTcpzckyXyBwBko6vhjHYIGecQYkWm
RRhLLyXO77udUItZO7CJ4pSb0InYOnDxQELAFCExVpjcYuOYmmzwUag1YP6jPFAGuzMCtigqT5ut
qOL0Pm8xEaLMue4VamdsErtW+lHgFnCB4whx6AyqxCHygRdIAlNKmArjFRlZoBWCTEL5kShfoe0C
i1Zt5PMDhDlRcKAS4Y+g4Ax+YAAjQQJN398A3v47rbFVTVNAqm3bMozP/gylTK6zztSXs+NBAJIf
JjoMV4QERIETiAg/E2dEhCHLYD1Y9juDa/YKxofZKwppo40vksaNNQ0eMAtpqv+AejgYPUr0kcuP
Hk53J2KHiFyMUJODlrnALWARR5jXQghR9GFbcriYKggaIE4k6xhCv4aT6Dcip4cLIMlYhSQi/HCc
LCgjfVhr2KY26AnSCIEMCDmCeBNGd0pUkb4s8hACO3QrIIaMEQkhrXjHkO2grvviKHsW906OOI9W
WQWYdrFnGhdcO6usMloiPNWPeKtML0BNPEggZEw9iJCQIELGe+2zyGnlQwQFACY8JwLHnB9yEAE4
Efn3yOnQOveRKNnwhCwb8M+raI6sksPGc6IE5yrtPM/KJUm5gYy0oIk72eICMB2gY3EDfjBi8N1f
ws3j+sZIiZDx8v0Q5LBDPgf7ASl4NTuSHCYshxUMws03HV6hoOcAKBBdYfUzgJ/1mwAPQSiQz5D+
FJ6DA3HgBkKAgkNtMi8JCILnZFEJPPARz3mgCEfmg4eaJN7/yaAr1mc3mKpj6Y6jqIplYMytz76/
B2yplURXY+I+pHQNO/OAL5MCDpmjwLhjoMMaegFHeS/KnSYsgwUhhj+djgIIhg7eYxghJBhAKoeC
500AosiR1R2mk5jhHJ72b3N8lbc/kcTsRp0gKnyBhjdy2n6qD8pvxJ4cqD7OR8UiweEJqIAW4u/6
TwAaFgxsmHA3+CM4T8sBZhCDFpA7RXi+tc90L5MJAX46PZdOfiAJKMeQP6EAIkJlkvkffuXUBCL8
BkdQFhHMVISIcwSh5inVHv+RR0sNz2ZaXI47LUYinsfAKZ7Zh9n8cSuHTEGhsb3/7ZRWlP8Bu0zV
Um3NsLHqyMpn3lZutVG25PyylMc7xhyGPeJHqJMAVzZgm1KIMY5eMYjICwlIGYh7V++Sk3PCTQDH
wyw/Q/+42BPgwTJg4gY41BfcxImnAMTwA/GnB++4VAwZ2ECQQQ1ImgEXRoDT9D5F8BODA/QXAEAS
4QnImOEMGISIYx8DuHD4Pt+x5YYhGoYKgeoIEsQBBDpUQNaJ4NLOzpSVtW33dKbAdAAhuUpHcTBv
v4Wc+rddiaYqqm3KqiFrmq3IMjm+PqPGSWD1VV209p74U9KlAYJgAqNTpxCQRJzD80ibCyd/yOJ5
LLzBAp5MlxGSPy/MYyYPp1o4gkxEEJLXv1MVlCYJJh68nypCHkRLPjlpEULuD8JQCDNREk0SFsEH
DZ1uQyYkqkCdx9pQFVJk2B44hQThi+ANOIIQ+Qg5wgiFOEcQ8gO1XESAHsCgMcE26Yg6hBmHEwJy
G3VqAx2mGt+7fSyFXO4FIlSCWRIRF5J/ZEiKV0GYfaRzHDnYKuWOtKTmjJJ4OFKOcBKP6LG3wm8M
EpyFfnPvERJnzKrCnMUlwHsgedD+5FmAEFMA34eHIwjxhLh3Tl99nA+83CGJB/NByKW4PDIQQR7C
U5wFAkJAkeBkET/xc/BRBAEDV0iSCLyEWYWQpEUkyGAWB1z4PPV3MHHjJ2WP3ZZgus9lKZhZaJZn
3SnEBEL+Yfolm0aLt1IJC3DSu66R0Mj5cECPl5ibJV2TSF4SV8G9WcyQ305HRSY/8ufMEaajbSiO
6jgqvJErMjH2Z9NRGxUr1WbHoM0YZuKn1RPJ9ov8iykqsPt83iCJB3h1CgnhUYJwkjDkEx6eUIdx
C0mCPuYHTHrQ6ooUHkTOMQeUk/Kx9SaICWYVEUYWRBhNQC9BJjkJwOFhXOE4gIIIh7SooRxASlkQ
YwEy+AXAROT0nJglRBiAn0LhbhiEEg8AhfDfc6yKpf4NKiooo2NoAAwkN/bn5a2azT4fU9hiRx/P
YQIonVY4QIXhgZCBQQveAFDCHS4yTnSPf+fQCEkl6+cBbGFAMAQxA9+TatBwFPeH6UfYrAEAwREd
nLedZr1ejLSFwjvsvAZCapSnKk5+PGhzdhR/I9LqR2LHUGYQHyBOm3CAk/LIggpg60AcI5ZMMDIA
P5hiW529tmA2CqQEwGU68QkNTvhAauG8brLokEOexxwC1IgA7AgJ7EcNnDPpK7JPyyfw4HzdBDbw
GooVEhQgVATVAEYJCmPHUFhDvUhLizh6o1W6EbF3RFMhsUGdqBkN4ei/3dNltPNGT8v0qen/ZEHG
ivs3XNPAoqvYGYGN0myLKMQZBbDq1FoC8Fh7YqCBXPzM7SWuBxxFf/8bNgGnGJPECogoZfCSxNMf
WSfMOUUAbMR5siPOmMARgBSWZkrisQW/xfOf7r8y1BHiORfAYZiRgxDgB9CPUmjOwNxGNs1w26+u
ifZjMJEkmAt9fHEyepKzn0UA46MpDiFD4dn+26nufBacaKpmYXvqmDL+bPUzO7QUc6v3VSDvDxqM
gDrmLYcYTMRxDp3TqRomnfD8fZr2mHOsSYcIP8S40OTjm/pn9szFGaUgsQIIuMZDA3yktgwADD1y
3k+3MXB4eKZhhFu6YYX/nM3De4ofT9bF6IsAE4CuyZxILEb8MO6C0GJ4CQaCLY2TdUoKYjQdjgwr
kmL38B78hsQK6ffHhU+zHCC8pRgGRJaCTz1D+2WepdxUennfnosqMd40/DUpaFPE9tpfjPwIGQiI
8MOYjzgiEBSRoAojicSnEEP+fqyOnxdja5A/uIPZz8W4UQ6+G2llPAkhoc8DOgiQIOSHdpfljOwz
aTWDiOFykttwkmcGCiAC2IEKMlGknYTtK9bBYwzAggI0N95hRNPCEucSiDBcThFKinUROTRLBOBO
4QFgKHRQpkMM2HyEJ0gYaRgKYP6f1+n/hm/lLUOt/dd/If1aVnMTh1H3Kfmv/+7brnnJ4pfiD7dv
3l76P8pffzx0L13cduCT/4sqO738r49J1HVoy3/pXj4kVkUXd/Nd/9bM929tn3WiF+gVlfxPf/zj
TdTyOFdv//zzteyLjmoL47L48/DT9uc//4Rs6gyHqf7Dj9cvOd67fPvxUvwPb7zhxPiff2rmP0xC
8fFNpIx/KLJmOI6h2xrU83Rsn4uy6SIU1P9hOqqi2aalQFL75x9t2Yt87R+ygT0ZaBAJayC8//P4
qR8A8A6QP4o+v8UV0q5F31Hjh2UFp02y7liGikMA0zJk9TNjaYatMqhOpnhxvMQeNvMldPa1MXSl
Qkp+VXqob9LOVFY4IHM8Y2ikVa11E/S2rOtSGS6KEs44hjiT/aEfMj+KpGrjlP08ekk8vapaOa+U
xO58uQyuKhl6QrMSWuu+rH5Y6WR4xtLP0HxaXpV+rDemgTNDmJBYvEFNoqtENzS3t8wJp0ylBMvE
Dcw6J5r5EhXJRdUVe0gdvoRzdxmALjt1uk1gck6HrcRgadZLtZS+o2m7dtTCu7q1xh38UsAIZ2fO
z0Ygdc99Ec9XalP3fj6WFU4rinrVtJrtyln6U14C58bKqhRbbC1bvC40noa+blN3mWtnZZoTjAaG
sZTvcCO7Ws95mD6rWo3brkqlDA+Sk0n+YlsKTPHXMNQjadG2NuvYVZZ2cbHOlNsmMaG4EGmGi0Oa
p7GJus0UBHd5sjiXloOJOFRJkHmlMoee2hqJJ81V4Zr1ILuhJj1rZb2tYlxxjXCamkXJ4OuNnqzD
MlUvW0XqYbwtf47UNtm1dQ031YH6IOlOuxnk4VckjdO2D1XDlRzd8fKgnl/rdtwlrXSHn+p1ryc5
dIsLzauaKF2nCXoJFfDoLp/G6TINs++TAc3zJd6bpYRbQpoGs1x29MPq4sxV7Ch4M4Z6vjaDRVtr
AcbQWqzbYOrSVZgnPxIDAyp3crvvpKC6HSIp30Q9bvTEdYbzYLnpcPoDLstyrODaiBvbj3XpEaYN
C6+rIAsZxrzbtBE29EpRja4z54vbNDiZMoJ4eEgyjKttjaZfLoW2VXWcMc9L3Wwlox3cbq5yXO3I
a9j8MiBTnZynWhrh4K8tcs9Oy9BblDnfJXPdr5oYHR6yULvqjUZ1iwKQVCdwXL0SDM+hqX51Yrgb
mNtYfwrqsbkeUsW6a3N7WWmzDl3SQM3itzKGT3MbgtlVZCrXSmUaqMR+lrSl8IwohP4OOpijmQsa
G3lIf+hSLu9tW1V8TcPYDYvRrdUuhkOVrP9ZGLgVUtWT5Oe4VL6bs87ClMknr9IabWt0LcwXK43m
FTNdOE2WH8qwFLCil0SbrtKCrZUlxRdFDqC7Wuc/ysh5nnS7XTXp8j12wJH0ztDul7YJvXQI7+Mx
1m6i2M4hmHVmX6oK63s4AiPlJXJciSCaWwkg58CFSpKrT4lRv6j6/GJn0fWoGk9Z01+ZFRa3uEky
zCLbXpsa3CvXZZyviiU1XqIWs3dus9t0SGzP0EobXoGB7lNRZF5ULF5b6ynga++taFRdScquseu5
tMPi1WiJCNmrqGjh3x60Ixvqt1S3bspE2mtJdBFZ6k7Kez/R4hu7GL0pUn86eQvW1ahyr07HALN7
ad1+TIw9yNSwCoYgx/nk3F+nqVp7DQZpHddw2Nu30zofcmVVz+XotpDf+aZVthh25SbLWs2NnfLC
yQtoF0vNhTrKhRv20uzFRaiss75rvLbEjd8BW3+vG/Rf2ACqXie135osiv3Etl7qLML0LK3bVh0V
XPwZvuWDVOG2mBF7UVw0rjHjNpDt1JD/phBw9dUudCbcOqmdH1GiPqltgLOevilcaUksN8u0h6Rw
oJOTLqrb9O3bWDp3k9a8gq507hBoV0o8XFqt8gLd5tu5bR7apHoMg1z1GsNBLVMF93KTJa+HMpOh
KxHYbmBIMoYsddy+ALWZ7aHetFBUxOlV3O2WeHlOAwfjKXW+2gSpH5nFKrWKt8gxb5qsuCqs6Cso
c+0uTvYlKqSH0FJ/1BYOVRJ1uFIW+7oY1X0jYwBMa6ncyWyvq8TYZWDaxjZ/0upO3fd2B4IRz09t
Ps44Y4UJgC4fL/JJ+97poJFTWN8NvbHKchzut6lzUenlfhqGEtXFPdgSQ1nHqfqI1TJxS3O8GaL4
vhoTxZN0/SHVEtmTjA6EZVRTTwlSwK8qhnW/xE9dNq7TeoQ8dtbBLTnjQxW1IcibQaTFKd0i0naN
Kj12tBfqQ+luqafCtZr6whjLi3xuVp1RbhVj3tX5cmsXqjdn9jZXp9dyGp5B7O7bEqDGynKRDf2t
nXZvmdZey5m9z5LSN5IoxPqU3AdS+d2MobcFKq17ba5d5bhc4CptabqRWrSAa3MbRiEmk2PdQqq9
WoZuFyRy6lbp+N2w1V+TrT3oavRSLWPolZq568I2eCobLNJLa12GtSXv+0yab612NO71aKmhQR/6
UL/1YPdqpdoZfETYawNGxnDPDT4bpQWokzrFY4Lvc4tEslZ2l9xPZrVXKijLltMel86uU3vZNVPw
c6wcMwTiqPdapEM3s2rDTTYMzqp2usA1Q8Nb8tb2Ei3s3KUvrnNt6MF8SA18WSaDWxrlYxYntSvX
9Y9er/dLLP/QlcpvFihApflDbar+UgVYX2Pby1Rta2tx6GZTucYNq+9SASMvutNjJhhRAXfxsoku
xF/MoPBSq/Prct508CozGsO2dvInQ079OYOmitJmmwECaOzRH2xH85bCukyXxQ9nC7cfA7/LTN9p
plVuqrhnP7ppJt/Y4yx5Rgsq1WQ3UVHbq0kx/NFQL9IwbHb2om6msABdj5p1oSibzEmfjKKBpfay
fgiibCMr2ZNMZgTi3N5mFZYpxygXGHK3N1oV/wwy5xr6WrBQ39xOpbya8uhKqkMFrFy3rLvEggmd
eddj/YCRiyz1msket5FeblPbeHaS8LFf5BgmCpTnqsNN3iAkkV19l1nqKtSXTSuNl10k3VdadzFm
5s9lgS5wZlrwGKLpcOE9hC4+agWtbL9pFxgvKuBTXb5ytHnjDN3XpMk2hl0+Y3hVz+mXt0WzdFyd
qJ56py3dTDZjryqgag2SdlEXUuypdYY1C8fmcSB/Nez4BhSzX4Nd/2IZxYOpJhcF+NS6lL4mvbQp
ojJyB9OpYdnVulM0Hc7ih2Znjvqm7qaNkc2+qkq+YkgXVqrj+DbYGpmhr9Igcedx18/BZrFrjOg3
Q1PAdRiwEqy5lYpPSzPfyDJvVr/KDZSizZWsWX5v9q4uz8gNtt3QuVq2soLC7xOI7Mj33TJtJfvr
MmpgL+6UvH4MwOW6SvO9hBGCub0prcnLHLyQlbtA2udQCa2jcl1lzWY2M5zzlq7ZXuRR50LPzTXi
X5EaerP1JYVyk6FfxboCJakIujab1t716ReteAOybUb9YVwkmPOrHoax8I3oZxveG/nXut3LEH2p
nX5t509Z8rXK73T4RZVy5XZKSy/MZU+zy3VR4nLTlK+dYLjVGxgRbybfHGVvbgdfkp/D4S0yWzcL
dLeRYAzSDDa9ruw1C3pQRXGhhi2cTobuMnyJcBynttAWt5/75nkev1bFLkledQXUVLtZwEVZ0qUa
bc3kPsPuOar3UY6DTPtxNl/r4grzpRgvtfLB6X4FwU1odL4z9+4QbafmPg96V0na2M0bBeT8ITYv
5O5CH56n8tdYf490fMJlr78pTb5yHPD4AUzE4dZBmK0qu/JwlOYP4Y9attdRtQ2jZjuVb52SAoaq
q8zLauo1Tx/Cyz5PH6t08M1ZgYbiXQOSBVv3yZfJ2Up6BzlAsE+MZh32t0b0LQaaAK5Zel90WI8z
ZRflF+bQfzEbWKcpardVTU8bWlwAnr0+fQJLAHXxTTHOq0EGQ6H5QWVcdnO404j2m44ngQKGZuh1
quZPk4kD+Qneo8y1uuhrK8UCre+gKFFFb3Hyos8ljNIAZE+DXLqq2nhabmHNs2F4B0dFBrZy6Tdd
kd1Kie6NSFk35vIzBS/SZsB0462MWk+DKl9ayK6cg9egy+Cm6cmaj+3DXY1lZdbVwM3nzq+ieqfb
+UUuwVvd8hKXl9ac/FQzrEwmvDyYUnXbZnIOYD0GquHXgXJdZMlPK7hc1CtjDtZ2na2KxvQKTfMN
Y94YMN6syrU3wbNqJDmrZIi+BmnyvRxGN5f1R6nXrttxW4U3mYKpYS1+lQ2uY4LbtJ/MDmheP/RY
qxP8MjTx46TnW6XPV52mgOlWvFayH7Loso4wqFEI7m2yXpbEWbd1vBnqbhPNxrfF6nb2nKztNNtm
vXUxK5U3wtlgBMXiUrb2bZ77Zhp9i6raCxTnsYeNpEkrYJbJ1mlBGVRPKsOnMW7Wdtbdhsoye5XR
JuCwC8MNHOcLDna8eVguDIiJgnlZt9Xo1VW0TrB+ZrX8C8YaXsISQ5sY171NmiHF85ilna9nwZe2
MhU3MXAvrxkzTEBDfeokc50Al2wLyg+d5cVV/U1frI1i5PauG5xtP6mrXO6u1Gi5zxtrJw1WhUVR
671uSp7bWPaL0bzuCyhkRePizdXcrtRJS7w6j+GMp5V3TeNsuz75KRc2PJ9EwcaotKtRj7w2xRoL
IHtBs8+dpykpvSEaH9pW3odSEOE7s9eggnh0LlZVan1R5+YyC6XBLdRwM9aRB5NQF2Vu7ecZ2ImN
YzBe9k6uw3Vb7laYr/Ic7uckyb25jPbSFPqz3rn99ACG3Cu7zHMyWjwaL21q2K623Hay1lOdXETw
hCvDu9hYP415C6mC6tXxPuq1lT3Em96EHQG1+F6BUyvTaIVl+8JqC/Bw15qWr7Wk/trHzaUmLZrb
YKK0pfxcW6PXgYsAl/TU4SK3W1XzTRIov5bY8pRM3+CIXN6l2uKbduFBgzeop409SH6GHpeK7Kv1
W4xtngMWUDVviyG7CwYHJPJO7jPXNJqNlYw7GbdUNUN2l6xaaYP0ddC2U1s9LXKz10vDzaPgS9EG
V3qITX0Jw5oxdi2a+VDkprkysaNyTaVz/EGGEowOfndw1hFWvgaGkaTeAvWGeoS5i0ZsrjJw02Xp
+PlQ7IOh8KA34ffdjCvnLT4oLu2rCltrd4mxa8qktaV+n+HfUQI9WJK3FNKA0b607Mzthlt8oRdH
MhTZG19aBhx9QjBpG2Dq9J2RBldR2q4V41tRjAUcnsUwIx0FkO3M8sOQhutZGVYQb1SuOchP0ZhZ
rmwapYvN66bUX+fih9aWK8NwfMUeocwdb1INVhlnbSPF/XZ0VDcKZDdpr5tl2Ns17lFhM2CM2VWn
jaqHk9LHuMKKMWVm4UVlo0ARuoFZM2y0Vl1GJjtUw3Tjqar8PIQ93hSbs8aav9YN7O6b4ZCuQxNi
qSnLfzVTs1bM8HIul19ZOVxM9nxh1NaLolXfg8iRMXKVn1r1tBqrLrjqy7h67GUHF0hKq9gppqL4
FcYAZKOBxbg0eSrmGSIiJc1X1TjHrtSZsAOvZBsT1N1r8uZiUXrP0OGZEdx95MVdXV9kufY4KiUo
f9s4bpiD7QnsrNlak/mUGgr8BTjmXZFhk92C06tg+l+XsV44WrxzCpD+RsOdHsuGeVK5XwWtUXuQ
AWBvFWA3nLZTABajtS7sljxCyMD03hndqBs1CI1KaxX0zQxZQA0EzzPDb3qItbtG+9mk2DY42Qgb
rEYoX5/JTA+Cyg+CSeVvYkkIIy2crZqWChM0n0+7cgge6zGUZK9dBRucW25w6OVcjb7qzxeq7P1/
tKbrUDskxUPZ0D+d4zaqEQbRVCoe7k1tQCg3xQUEdG7qS37PQvAPMvDzLyO9mffzDAvyVgMnxdBQ
MOjzNONTU0MCAaZV9ypErflqxL2vwf066Y9N9dSGof/vv+uj9tXf2zLRl7OzE+yOygh2ClRvHMFH
yle6nPzma9S/i48/fs6nU8lMDSLQLTQBStWvYFbC7e+iNe4Nr8KV5PXryJc85c50Zz/eNl+SvXzR
7qvid/D7eA7/9w/9pKwE6y+WDXUPLLKbYmut493gGqv6MvQaDx54ftfaR10Mbs22VCzaim5Acvfp
m4cyVAN9RmvyTvVar8QHY1n2Az/2yq3qw5Cgl30vvN+1+/EI8tCsgwnh/D/mvqQ7bmPJ+g81+kNi
xqYXmGsgi5NIShsciaIxzzN+fd+k7HZVFh5Tz2/z+RwvbPk4KhORMd64YcqaiuLE5dfsdKxSqKFW
tojqWNkiccph1LLXvrjVxHdFNKzYmDln5cmkF3+mQdgPXY9pokt2vlO9zu8D1Sdu63cc7O8HDpB9
FaZhorMN0ytpH7j1Mzk6qXPU+VVik9PgSnaBsAoNZgTusz3/oXnGIXFyW3/6/HnQp3Yl1FSBhJdE
2VTYwZsVrOhDHBrETmdihcVDjGLaKPCOdvVCNMWQVAUSZEPVRYl5hD1q0oaig4QAtFY4GiqGhiXY
vUXfBM5VWqn/+bEI/T9enAsSZcnU0CQiIrlSlGqUFl3rcg0frd8l7viDOOjXdnbkd87s0keROOa4
0znWhgF7QkGpXFnGdKZu4D7Zj1jMQiqJ9KTTHsmxG9sAQ93ot0iQ97KbncCvwdHO6+bVpUST3v2Z
2mRS1ddC1Gt270yuYkNnvgiu5kye4Le+iqyAJ/Dq6WsqdFRXNcMAZtowmac/9YXajk0owy0RTz7V
OwxM2+MPerOL09uY7bcBlOCaHOnKa1C5BnyHphkEjULm7ZN+yknUSjIOKoAavI3a+yV7qWZhL6HQ
vJ6ERym3EC64/Y8V1lbOXhbErkrdoX/soKvidSYS4QFwuAJh0SP9rbHLVYArM8z8SsZaZFmUyX2K
+qDxpXfaXem1mOi2iiNw717i6TuOnm99DKBUVThTXYLOUeN19vVDI5WKCJmDvdijM3zX7OxefwAB
086w1ufRx0g1vPdkqzy5Wx/jTK7JTE9FOtA5tQa5qoXKCK69UazkIHulE3uaM7otKok26jm+jC4o
TwOvHzcCI9h/U4P6YYCHUXmxMqdSi1PFnnDoLCD1qfoeHZK9ejuhs2JXoYUugPoc74WfnOu+Mpf4
uhJtUgMPbKgmC3YzQNMA4ruYSqaPDczDoWPas03syG52klXbpqNwQ7MtqbooG7DSiM4Utj9trsY6
o2erwrVrvugOfj/crgcQzTqCX3ihttdeTEflmbKtW9YJFidomgpY34fhOVMtE70fsiyS+uH3dILG
kZU6mT9l8PKjvdqyPX4TqgeBL/kq8MUt60TXZAl+EGaGeelTW6GT2KI1Lu7DfemNgWINjuIh3XX+
fa9LZUlE1AD0FlVJYR9QTJQyilbVxlanVzMHhiYKcq/wEzAh2GSCScM8+4FrJpQr/3QhVmXejzYN
UtoaiwpFChcbiZ6l7Sc/dFBPaJ3mSNzC4/pE+iwufeKlTOZakd41elJCjaZ9oVmmtwaZXRx1V/dh
y0+1zz0kvbtrgbqpIJ2gJpuJ8w09FqSKCqydxe6PKhhNF3t11l1jR9/GH+mLAPv0FYMvHvyUXFuc
x7qpRpoJyKokKxImLy5tY6GDaGeoUOBLdAeFWj9yewtDipKHtN0zOEZJusQmUs+P2z2Txhj+spVR
sCwL+kVFm+oQCk3EAS9X7eo2irXVl8LOD4NDTUVxUtO70OWcd1Onzn4BYxbHvjLNJCmBKPnTJsvg
X7IVRFnwRofEGw48S/wxj3b1hXVg0hSCD0w+hmzPbcSkmoOmZfT1FLfEKfYlsXUbmFwYf1u5a11E
s88oq9uGDZRA5aLM4uTv6T1X1Ta/9dkPof7q7IfkPUofKHpgmTqCEs1OvRXEts5qg3wO1Uaeadw0
yGfSGKPRz9qgdVTaYueRLz2gaLTDZCZAWFbt9v1H0pU43ENuOXsdz8lA/IUATGTe05o3mTQtFT1k
6Mf2inKOhY6DE6X+22yHVg5sBlxQhFrP/h/olgHQFSCIkI4Pfnm/chuhNqtPcHmLZb6tTmenKGrZ
+R/xd1A22alrphbvvFu3fC6TOe6goq4jG5CJXYXGgKbJcx1zzrVloaC2iNmJjGalysSyS4y+b9tp
CjwNYheYfTzWfe9zw7Qt0wvcMlCcCF9R0GFMEa5VrCvkQB8JEL297n0+0LeJCQ4fRKRct7b1Hs4F
MtZonTvUwWcIPK/mAALxEQ9+rhtbZudcFGN2DKFoROxhVsBQi+J1DksnPnwugdBfy5qZcxGM9rUE
gBPAbmjYNTurg1aAB1SoL3owLb7gfS5tQyeIhEemg5KCoEDF6AQx0x6WPEcPzAfw2M/81gV61Oe6
4w2HATnQPEkSVUBeGPWWUlUT8qmicrIHoF6CwZuO4Mjixssb74ggD9YkkSCcuqrVtCXwCKkBPNRE
O8ikHWQrLqLV0nJT4twd2dA7VBBxIA3ofQVu/9JOaOpQjF3eyzbur94NfmUb2Ohq/+lz3c+/1Ebu
i7CUoBSMnFqR8JAvpZFVTcteS3Ey+NzpO7IQP/ti2mgCuaSx+GWvDVW/kMfoYQgEUbpmOI8WPRXl
cWx5ldHNT3V2IEYnJqzjlZuPAxUzgImDX/YkELo/Ucj/sgBLtnRcVhCRwW1DJ1hzrreZ0tU1ke22
DZoGprwch0DbF+4c1O5i6J1VYVBEOgJmaC2Ra+TIcCRLtNAXsznfcCPNIEjhMPKOWjDmCpgj50Dd
GGVFK+2+/ia6tM5tPEmphd4JIiW0GSMn9qeAF7qQred3Lpf+rrOIQQSYAziLUbbTXRQst7RUO3nz
c3XiGv+NjyojAhZhU2RVv65FiXnYKZ2uonAh2unXKCjcMUjs9rn+o9mBgdbXj/Id51Y3HM6FTMb+
K2GqRTFSaMhsjwBHoeP4GnuNI3ol1tK+8p/GR+mVsdEXEpm3OKGNpQPJTYMTcO4QoS8csmtcEBf4
9U5yS3QUspsEDla4AW8P9nHvjCDzDPfzg2+80ItfwbzQFcCAfppoqhyWN4ZxUrOKd7UbzuhCBKOw
c5brRkuzceV+dmhZMfqW+KttWHmQ3/Mc+UcB9upadQUBAqo7Okqal2qqFlAsVFpUOz2Csd9ePfMR
3Nd2j5qpo9ytKLtlNwj+gNBwgeD9We1UZMkllgRbn1/slg+WYWX/+iEyfU9n76VJInWKEK592FrU
cK3yMXZ6yzihruk1LxxpG/WlC2lMwNQWWVzW9NiIJ0bcclE/9LsCDRXNIaErwfFHMQLOxo3NY2mH
HKO0qUVnZ2VeT9muBCMDOKspNrYmdh4ek/P5CTfM3sUBmeeS6QsJ+wUihOZ+Bji16kRrFAPRNHgu
edMUnB2GeRLL3I5G3eAqNWQpxEmQfAckKFB+N/TdikIDmXi6wvt6zBPp9XlF655+vV2LpF/2BmQp
ioNxgQo1DmDRPQQEvpbatf9P/MnFxTJ2vVvQK8dcgWoDgVUeaSsz9doA7Smv2pk3s0tbmgAbczRm
o+GgXohloka9MiVweaNa1rmgvGotySUor+QWAH02xv6czMtt8CRzzB33VTLxVp7qXUUiqFF87B0s
IkCzcdQt4mNW+ZD7K8/28bSWsUZ5JymA1VBxzT2Aw+lOshV7TD1MxDjLekse6j/CVxjfQOVJpvf3
iR1UGPOzEDBU9wU+q+LLXmyrL8NtjBoDQHgPo9v0ruyiTx3ER/nn5++U8AQzlmhMUTSbKgiGHr8W
ht0mFtXnMQC6wqxtoB52fzaUuM5sK5o+VyqFsUNLW5vhhFkoKFW5C305MB8UC4M4t1LAS0fok7y6
X3RXCK2DAm7A2CPgxaQ41yBqqqKXiYi+EXenOG5eP7/OjcATqcjfYhhjJFbSSjAdptoVcNJLPHjh
QMmZRqtTBLvU7xIRRw0l3jPhnY7++ZnzSvW5CUXqTmhOJwB+hMLcGmhP0XGG45aAh0STnOdFpC3V
Qa2EpkKSgiI681q6pB3rFmWMj3oNkD7IW50VU0IVoj/lEcjwU2j1qKNLlnQo301ngL0cPfVOeugC
8cD7wlsRr3z2c1gPHscGCs4Zfo6E9UXR+hYDFgUAdaIlgOzXVrMea5VOor19/sk3eqLADOsiCrEm
8CUaq1r1OKt110Nu1lr5bnViuzytgemKxFJ9YQ/2kcM/in/PZTJ61lTx2ooNZP5q1HQ2wHUZ6i3N
rkEfIfLWr5xDbiS+F4dkNCxGPwwYTAikxddwT4LQyez4FpC8fRN8yPq3Zkhvkre26qo/+svx0MvB
0/851e/lY9++v/c332v2v7wYM/3/ZK5Uw3f6f38NczrsXOmp+H45hkr/819Dpar53+i3Yz5dxuCg
jGwSf/JrwFSF0fxzoFTS/hsVTFVEKQlUo2hRwsj9OVNKMJSqoowtSvSFAJkk/zszpVS7zoypiFhd
wZw2oG0SupQKW1YUJAPjPApw1lL3NkeStcgyJ8RiDBokwE6jpEMTZxEHYkxLE0taLow5cgDMZ4Aq
BOBcsM9msnN2v3e/fvI5UmtLDKGWC3EnHc9lvEKmrkUvz2HiSCA6EKXGGiNs2s4azmlYR0ePY4oK
6kYEcDfcHXOccR7UuE8jxaEAEdpOXg+RX+xkF5HE7vMjsUUjVtaHmTzzBX0/Ka2QpLkDPE9l6UHk
0lh4Rf92OZZ7fjLBAns+BBICzJKkop16VbaXSbmmyzyB+8elCSNG1zw1MHay3+3yPabvfgeGwJij
K5lMFDx2qzBIGQ6pP2r7wV8DkJLumt168xttCRqFXGo7gCBn52NC33TFxr6iBZh99GrkaHNg2vIK
1NLklO4UiK39+Qdk8Xa/ziaJkmSgSGsiKb505oWppp2uLbkDsCayGYBFe8kCgrsc/SJI9oINAn2A
fMLEUiTsPLCjEBzLGE1zZbtA6M/NODYeiYmap6bIv34TEyGmSqwvc463uPSt184L2sjtj1UHpe4k
kT2JAHTHWMyzlJbjzdAamJsLfwp5fypjbItd9diqEwx5f35JbNiKS8JIu4GJdgMmDYaC8UekNJNq
aRTZoQ6QhjsRdlkK2Px6WxyHo+RgVeiL/lOPw9/Ad248ZxPdMYrtxC+ghuPyC+UyIV1RYW5DNm/A
gONinaAt1ki+0Armtpk/0GOX+gdpkgJbiH3mML2MNGPqG7GUDdC5ILjDwCXGcEkg+aGPFWjotSDo
Ch3xJAAa9JXCvj7e+lP302ysChNW/MritT5c/h7qHc4MjKCpsdjX+D2du7jzLnwOGws1VECy8of+
oc8sbMJzuVp47XMupTIf3FwHfGEdr1A+4cqfwUMALGaSWLpP8Vi5D/ARxzkwyeCHioEMQTNNNEmo
+b48p5ilUdQAkOVkLcr82JwwrmFQq6jjtrwixtXhdIDf0cWHt9PRZWb90DIokTY29ew0WA4XG4kt
YwaX82KYooUIfdVQTAMLuQHAwlWYGjahmSOKxaCRn95RM13BkIB9BvWDAije2Y0PwLpjSsIi/2bw
eCWa1ZgJw5zjEGrQmPhu8mdUDrKd6SuBwG0iMznJhygdsF36MPEPLJdMsRht1ugQpdJlb6RZE5SB
sn1Ra/d6lzhal3z7/F6vXgOUA91V3BygWsZVYqlr5VIneaw584pdKdV4W47GSeknjldgCzD0YBdy
mDucKiWZahLRO8Roc4TGuHGnIzZyKdAvAZpmpmg4L3n5/HhsdvMhV9MUJDcUJGWyFyphdRf25mFM
6i/8ZXMj6Mg1ADtE/6J6LL9gQOpzmVtXahKg0NC5BgSTBbaQTp4SLKnXHVP6Wa8goC99bLz6XMZ1
mETbMQrIUkCNTsH6TEgWDmHYkBrQGfFe2o9HORBs7Wf8jPDPS/fmHa/rKl1FEZfyWESUMYTmnKqQ
lyyqSyoD8z2LNYQiZoZXJxwaKw07K0yOkunOY40Jzbdhul0wT5kPmUv6GLvMT6mJcUEZk/hgURQX
oIvH989vZcMOnV+Kypi8uRqLKK0SsEAQsbpDfhnf1JUIAPPnYsiGLbqQQy/rzIUkZhkOxYDL+NWD
Nh/EZyAuQP8CxcIIO7EmB+EN+ZJ4NWZCRs5buvaozLdgPKpA+nTIJIinyazk1k+m1/jyIboH8UiQ
fctulq/S4wxwTetjy15Q3hSemHjNj9+AN2+rBeAuEqVgxaTB5U2UZj1Us5jqTrorn0CteEPDdVCo
O+R77w+/Mut/3RfdkIZnbAK5DaSGCNrXS2nJUsxqh51TmLd7zeI/kIFbkm5aGQXa9BVYH+7axc3a
E5YKYGbX/Adv7kI8Y8OaaIqaLkHYAhu2eN0tCQyndctDfJs/VD9/A4NAz3MROsEsAyVPUZaqrl15
AzCVVEVRddTnEU+xC3e4iVG3kH3Fi94ij1cRu06FLuXpTBW3WbM+0sKWypM9jMGK72VsUbAlOgJO
PVvzuzrDWPPkbjzb82PqzLOVG3WujBZ8qEDE7LoerDSYJOM8WZ4M5sn2UV6OowQZ9MkOqz98SU8Y
sge6snQjEXU/u33nRWA8mYy6gj5KmBtB0xy9kO8FIzp25cpx39xPxuhk282GGseK5iz7CfmrZguY
fYnsaI9/4xE3VIIMIdmel6Zv+DiUc1B5wEwKpXxkjjZ0dZSFLeIUBPzuqKCWBsKkEDQDn3826sXY
B3AuhjldvIxFCf4mkO3jq8kBrNsOE+YBry295d0ujkOPe2bQlVjVu1CSFgBgR6e6XY8L8pLaijC/
nNj5T6hk01lgWgLUudhJGIqsD1jEumI2lw882jJy52dmagPozZmJoWHZGBbhUagqLUuHsiV8m47j
l/yG9/i2IqSLszMmfGw7c+5n+in3GFvGGDXwCP586Dw8jfj+17QID0izFb5cCKUe9uzC80YG+9aM
aL7/aECC6fCbfEvxdmjFOYlnPn2uRzx1ZaKlpiwNKTMNRJ9KCiAcKvlp5IFU5HMpPDViu2BA1zV9
Aj5IZPXhvZQ/qq9m+J0Ie9HNPe3raClWjVn5r90RFB0C8UM9EB2K+eN9U85x2dRPr8GvVQLniKCe
WGQqDlUlggJP4/njLf90pqpsA6wqwT28hHg260m7x5gtTctoYX2Ag7QrfEeeRd1UVlSBdfCb0gIu
O9iowRyJfYoPScN5yV13GDD8VR8kthYYL0DrOJ9/1K3MxcR8L2qD2LQNTBbzPgrYBRFzzPAc4Hty
dTnDeBxY7ippJ7fxN1PxFozIDsI3NdaPyfwsT+lt23idQW6b+nUUdv/hz2FeTqPM4gi+QnzbV/W1
33WYqJp/CDZAEJa6F4+tDaaZ32igb33q81tgXlCrTPMkJgZWIEZYE0fHBJ7KR9PtnEGmBSur9XlG
+VqJKVARsHUAaxQUMBibXBtaqEdGNDuJCYqlwtXEYw3SMM51Ug9y6WGA+AJPJQ20gFNkk7UpSY2k
p1JoIa7t7gmqlC7V4d7VS5DzBNL4G0WxDfsHpCJ8o4Y8EcOk7AxNWglJbkxS6yTPk6t6QBHiC/Yu
djR9DATzDMLGKWWK3kMOrOqYp2F0WJYHKZQK7A4dyW0rg0sgNnjP5NptYWcTHanE1Djuk93SkrRt
m4JyCFXlY/6UBeuht3JLqjBnJv4G1JOd50BefymOnvjMgSi5uZijBnGKr75mD+FedojgILnHFMno
Zk/0HrPH3JWRZj7ygWzXNVTIV4HzJ/gLV8pCxgVdWcQxRypCsa2QHmANtYWx2f1vRAQbL+FCFhO7
LmnUKX2Hs9Y4begnweAP77T8pSDRrFc0qWM35jDHyzToZh7GhVAmwgszrUGjTJkc8xHcGMtwJAv4
y5xedn/Nkfe4aMGFrUchRbJSV/pRPTYnZPjCXs6tMrH7zgMXjPrcnTBRz/M8vCthPj/RwRSoyFhH
/pECA0BJAkWxYi/B76GTb/m3JeB5go1HdHEjjEHK+gGELZk4Ycel6UT5rTkQl2ONrmq2jFYxsZ8O
Is6ipF+6d7R9/nV+BH2YBzI0VMmmp+kUHlqfX3O8DrIvVZkxDjXIO+LSxJLsjyD7QCfoaRGJ+822
LMT5k2E8l55FwOlEuD/FL5/qrwnMLK0UlFBgn87Bcu6Sp8CMxwKp6NwvBt39vRNeawyPgKLHCV97
nw/h3zLn56rBJs76hF3cUobE2fgmwjcq79gM8UAHnJKv8/tvnI1zlWzGLJWV0g8GrhL8S5OTBI0v
2G9gW8IE9RHNC45abhrbsy/3sWTizNjmA0jnlRJq2bnds+QvNi70J6YiDHveqRCOPTgjYP3L8Kp5
GogQeC+PxdF9WPvzH8AYo0QrlbpPcd4F1rZ/AldIisHeCQluM1i/EWby7pcxL0Wjq0W94sApcF20
ZyqekN5ifCt2Q4xLfq6pnEfPTpp0+RJ2VQtbFq0adpgk4MySLGMF+GqW/sNHoTMGpoykuJZCyEK9
7g5cuB/VJKyNePyNWXv6nj/xIFexeqKsOZh4qZLOTvsEZmvdC+kcHp2smhw9t9bvpobHX/v5Tex/
fqkbmQK1aoapoFiKiS4WgtH3RO5W6qBVi061dlYT2bGHKcfdeAuezGDijltu+6T/k8gCuLRqVMEo
jrsNSxC75KmVpCiGx7X3+clYpoU/H8Pfcphy2VoJCmalYdhkS9yDDW/4PtzqQbWvfB2QJjAYWuKK
ESzT7V11L9vg5h39Hg3G7mX9js7ynotcu84NLq5apq/pzDykYUkU8NLi4MJ0D8ZicTfR7lWRFQ2o
M2Osh418YREOwxTerl193zZrUAlNZRlGzwOi0hLltdL9fTmMpchaaekNudEcIQZb+2BaDdhSC2EB
yR0oRGcLTJvoT7jlxGtQbkcHfwtmTEaplUhnGnz9NgHLQve2roX9+Yf/F17mbxFMAJLUvdjnmNSB
FVwA7I3tXL/BtkOH1jDzeZd/47ps3qEYc9Fh4U4zVPBrnVvchs8TDEZhxz/AhHfbeJVghw9cpPam
1QC1AMU0KfArjHbL8ZKZVQirAZ525Nx2/5jss314Zzg9oqAK3EXLsXKKE9+rbpRvoMdnohk9llGI
1gWaUzTu6qmvolufYkdzQJ7s0X49WGL8ZLT0veaV99guc4i/DLxPvH167BeVTPwQWWZisVgOwcMm
fdjMya2/1uiptCcSWxSQOe5Bg+hMoMu5j93IKX58rl6b5kv+WzQTnpVZanQGdfIlOGDXJUj6zil5
QjZaZ7hjDANSKiUNtpnRYb2b47go8Uyw8w4Md7cL+LiQUMBaAOU1ONnP+nk59ki5h+BPYOa/0z66
lM1os5ZrPfbLflSTZS8B5mbG4AGWC4ARS4KaOVz4/+aVnh2W+ZrZ1LW5qX58TawaepBcMBy5yo7S
cwy7yhtv+KW/a2QRTSHOZDKfUV5WVRxMyOzcHouXwNToLW6BkZLQiY6gJ7yXPCz04oLhNxVXAcgK
gCLs/mBRPnXXZWI2oTdWqmOyT1Rwr8jSdzQNT4UYqo4cNw+yGGW8eGbTQJ2JZayuEmWikmsGTcNH
J/26YuO1tx4yOznGiY3tWep3hYvU5slkVLgyYgQ2cggLVao/C1m5GaeBU+Wjmnjlxc6OxWhqiNHj
eRAgogGNd9jfLGZ2UyvdTZP0HEm8wzAqCmZJpBKjOcFlRfaw3PdN5vwDu3J2FkYhi1FayyqEZsRG
irUQrTur+7CWgs+lbDTCqN7/rYBMurcsSTMsOQwLhXGWX8GD6xTfqNEeQMMzndrG4re/OZdnMP1S
ox6GSQWNldPWKHIZ4Lwbv35+rG0L8n+nYuuEyWJglc0AkzWEj0mRWjmIQOmOmP9MCuP4sqwb+yjB
OVbtTR9vZ1BEV/P75zI4Kk3B3edBYoj9D+3a4yQkl3ZjXGDPQzkeem1Q0HZKnz8Xthn9ayalPUEp
8poFzdTquBcX2AUBDZDcmyKPTieKd71bgeY328n28Nh/+UeRMIingITAxmosxWGClwEEpWrWFqDY
8rB2bLWIhUKAKygeikYP8X6wZIkXMWyVOc5FMt+uKtpWMJYPkaiqoMyh25pV39I5Om44SP9frFk6
l8V8w0wx2kRtICtZzDfZ7IIhXQ/C0u3bnjxIJrjIQ/HBiMlJykrfyOfHRC9404tbekQBs5RSDfO2
bF6XDGasD6AtclJsMloo/Wo9e238BBzbP3gVlGYCCFnA+a8IipZ1rptRkFB0EMBIPE7KD0NPb6Xe
6DmCNgA95IPQ4i9JzDeUBEVY+x4Z3bKn4+Dp63ikCAwZg+/5yXyZD4ZDM+b2Yc3BmI6COjb5PgDr
+P03Sh/0G15947NTM99Y6VLsDUGzBxUCUGt/qWwBY5KaVTylgRQIO168v2VCzy+Z/vlZ7hiNbduY
MsQVWRXEdXfolJXDIrOZN+FqMTqCvynY8VJGgxhM1CdZReHRfBseGowlKk+0bj3cIUl/5FWrNjQU
UwTgCZVFQGIJCzlU0z7HuqNMc2ppfDbXydYy8lIuiavIkfe5ndtwDxCFWWdMmRh0BeHlyTC3hWwJ
pXonnyYrT0p3XLCFC6WHz8WAvY/RCrSp0KSiEG4E7vJVuyObZmVKVpD9KMNQYu0TBvam8FgmXVge
0zgbp3s19FoAmXtXEBwBYCyxBLhZTpLqa7o2aXKcIoLFN20xaroXN6GALpTQLiUdXJnaAXRUmjZk
+0yUhBCQyS4Xhn2jFpi6x36ALCycdJZnbH+rqn5+FLFSrDiORYatPEKaYX1gl6X69BLLtW5iW1dd
6QEuvZa/zEnapeWuR+wQenIUZacayPvE6kFJFR/XSA1f1rAto+cU0GZs9Sj1SHkkyjilQagoQNxW
oRSbLhF7Y/CwCiJEBVTr1hcjlLokdlq907HyfB7jBVsfllDVQdAaYstMCS7udsC+LkmuRXuOZoye
5fmkyLt0yozWpQyKpa1p8lg66RiprVOBoqEPenlIQ78GJYXftUnnI27qGhd9UI28oEQo5FYOaOMD
QD/SPom65KUloalajdF0uSVmWGRkgY4wlg74twm4lIkutPO9lFTNF3XMKuwJaWZ5Ckysf4lvsH4k
KSwzSjsQVg/Tj2zts8Re52wwT+BKK7A+N5xL2U2SqZw8MxnKfR/OKoj3ZCH5WmclQYYYz1JhgWxL
PSqz0d7WoZx8W6poPVRZpTwnchPvYrWPdjmWJYletArrfklIg219UvmyqrqZWFpRYjt2r5jjY0mG
dAoApMBqvCSMTG0H+G5d3EVtosz+uJqleievujR8S0r8X2xNaPT8xmiiYvXBCzBPWBEzLuNzUUYj
6e1cK5L2Tczr2Pg5qUP+cx3GMp2xuGLIpxtdydImsXGrRD2papIO2ByViWpx1xbVhM0MstrmwTIV
WOFjZoj5sVmvXHUsY6rEMcD6w0x2Y7y4Fnsvc2xQicG1DnaWAJoRg+BGxF6v0iZrm1cHbSaxaVeL
WRuvMrwWecDAdPueDanypGAz37c2zsX5WJEUmz50aT6N01zoGMmsRqB/mkhNfVQG8jIo8eUG3ZqG
Me3/SNeyke+J0lSQ06qG8KUQtayIPAHU3f1T25KdGkvxjFBgLGSMAUC9SYd+XZVlwvM0yGnkJ0By
zZVlkgXa0RJsvXJWoqb1zQK0Gvb3zHrUW2GNFV8njCAnqa3qxti7pbhq47E1G7D5YLyG+KNsrl/7
YS1URxUWutOnLUPT6gVB1t2eGEJqtyW2RnhRD6xmbYEDoFkcM2rVzMq7KAzdJBvUEvTGndo9Gz1W
nLhyo7fxYx7WpRbA8evpzYwa206bZaN71QulBzyxTcBj75VxvCzW0i/a8sXMhjx6zNDyj74Qocbq
DRNrv2uPjNM4BdFoqmFk6+Ic/hiNxsAsFJh8dPEURZGg79osGvpXtZBqDIEVfVUAKl4sc5W53WC2
KybKsQBHRkugFkzSWcsCWLRu6Tq2OOESUZ2rZWA/wE0/HaNh1KSo2Tey1EhY8TaUeR55uUGXtXVz
UddAdYZhLUb2fymraiZouGqOFidYMtFgGBhsDEKaVpbQpOsNEYT2C8eos5EjAWEpCOMAo8XCIB10
wZfOI1lComHZAygJPFDQvi0uLXMVH+NZhW0+UNQnHX6OXcpal5x41RGWkgaz7PQvTYfr0oGVZ/sD
VYF/qUZa7GAY6H4Ef9EfC7I28GyC/uJLdFMcZXxRLDW8Jc95oB3EQ8hnEmHDD/Y3MMlpPGtS1RD8
hkSEHW/S5pRi5ipr5Kcmlb0xA49Au3iG2Z+UBMa3yupj26U7Te+xMgerC9y6K6OduaBFPhfjQZ0j
rxTWx8bQT0IoB12XHNeh+jrM6g8lbJ+yUrnBNixfDY0DOhSRFcXDXSzLHukmrApTv5lDSNzJJO/r
kiigQ+73ZiLflXl3J8WYN0mwamEpd00m342dyksl6Ac/D/1wGWiaa8hbgEgRJZW5DGwg6jHKk2Jb
s20Ab6n/QOX1kLg0ic52eYtMGmuqLGCeQC3xzq0M0iD3M+mMOi51mMASZ7Eze/2RspA3CD2nO92v
wPDKJazY+PDnZ9WY1L2WUy1NTUgbsMIM1Bwf+H1/3lPKHBGksvzI+jqEQh8KDFMICVH2vCpsr7XU
1F2BYV1ZxFQk+TEKo50vQLB3vM0UbA+Efkcg4TAqRQgCDDYqRESNIYhiRpLgJw9qUPjEr54Q6YKB
43MTctWXhSQdY5U6glwQNOpsMjamUbxgUxCmNm+iW0q/HzrlAQxSGC3lX+BVHP9LGo5FB54lkaU2
n4lYpAoiAUcINJ+CprCK/TB/cB2nrrDjzuxtaCR41HUMY0GagfGzSwM5FwSmHs/1AxuWBOgBeOpt
42R3lccnb9lQjwth9M/PEqHV7Ah28DaJU6bHbh4t7KvvBxCWFjxgBE8QkzMMvaC0sl4mzihjb1MQ
5ym24kqINyy16tLqGHeI112Oolz7GlwhndkglGjiytcMppFNeQ+V/GVawBp9eFvt4g5bcnk6ySaw
tOeLZIHSCmPiC9P3lxe5DCZ2RcONw61QiChFK2FLA6TReZjhID1wjnatJZCng/MV5AY0N2Luc2lW
aZyLVQADDRKNJ4JhUvlB9afdeMOvOF5BMX51tAHmA20BGmQi/TVnatKmGCwb1DzC216w5uhp8MmP
7p7uMGndEZsTtKB5Ii7avScM/3D95cYTREMdbMrgawaj8lUeSCpSGGQpI6D8ZM9r7ikK7W1yxCNg
uA6Xmm/rasFKB+Z8E0DQqymDpo9aYNMbetj52OxjRCfzXvIAxAimgIeR3DBmONuZNKYU0SkzKGgG
SPsLMUBQd3lbPA0kxbz5iU1hIG0wMZgLWCZqhZffEUVLoVABnv4gTOos/SW8U4GmTR96P33nejuq
g5e+FSUOwBQpTwQCPrbrlslzOcZIgW31RDzJDp8pyW3jKzsg0nMLS648jGf3FjDxnJjiig3gV0wB
H0EBm/QfLs+Zlym2LytIlfN+rR3EvF/DcvihRosf9YaHWNhpkvWpkQFSMKY3WeuDuogOabW6Ita2
tZ0BaJ82Yk8BoGJp5anjuMetuWPX7XqjxTaUWuIgH1kiHhqXnocGLOBbAll1towIDWgNrrOSPZbC
eZRGrztwTAf9yJefxbiw+UzApRaKkaUibH56rHdZZNFYi3xrnALTxUaQ7nWn9TSeKb7WhUuhzBfR
jUxoTIyOwhRjc+azsv81TN2C0qN1KXpScuZ3PjrmqiRPvbcKRgiEC5psSGyHsFW7SB2QtTvajbJv
7zpU4bL/Je26luPIseyvTPR7zqY3ETvzkK4MWUUrkdJLBkVR6T3Sfv0eFHtHVcgMgt3ztNujbt0C
Eri45txznH5P63Ciq24/gRpbiYMuLDIXukK+F8g6fen8/pqiuBCpY2r7b7lFrI16RhAwIqNi35wa
MvJWm2FP5Y26lyEBAZCTN9zqNqVCnH7UvIOztjIkTtC4RIpEWasvb9UkG6MmqBmN8OpjBxJkaQNi
7MMnkI1LF0yTRAnVL6i5A9vNdDTCMC6bMMljtNUmz/ya7i2vvLZAwi3ii/G8xcoZgaMH67KugSQI
5Vq2+Ix5FZKM6juVZu+a+9TLHswdJSvpfqbunhssLJeHsXdQE1OmXXOZg4ZqJsxDFiOz/G7uaQ4Q
3NIxHSik3POBUvRmXV53GFOQV4ElXgKPDvPV+lQUxLFNqc8nO+UKaSCYkPlmFq1QxAgaZmRBx6BA
OkNhC9BTJBkKAVIfpKTlsbnpb8EA6Kj25DdeC9hBlYK0l1f0XozJUKPokaD1j3kG0JAyi5vaEgTj
jWY50x5PzB6Ck053SBCXENCIkZdp1zjFhvtmr8SVsKoiqQLDiIaO0OVFkEpiwW4UgCY43jaA66SO
cAAf+CHb8OLmBXTlfYW/bTHupFCGOi2orfoX5OQxl3K166Fo5vcg09GfoUdS2dfZtrjDGMIT56FY
3ne6ub9NM5ubxi2ErnuYpgRtAMw8xBvKop3y2ZDXLoQKuiDcCHhqJFmXG1rBeYOtxbKc/nkE+uo9
mh18FWCVT3iX1c/32xpL9jRaYSY2aKXi0DQ7qIG56cE6QBnLif46SvH0+c5sMZ4sa80RsnWwNTgF
djFHvdGutuMvSjuUut2V8VfHxU8GFaQhuIM4nuzQjdoUhhCGMEhc844qQmhXUONGFQVjEZ8hkl/M
pMAgnSiCl7aQri54fWQlg2S8mCFwgbnKD27b59l5kdEJFh4/PpArngyPAq4cVkdjJeaU9AqB0GY9
hXhZMYKG94eekE9MvtArdeExLTp2B+07xP74f9noUZY6sR7V2TrR9kXfqNgQsQH7RsRATjJmPKj7
MsE5WQSQhDL/L6f9YovUXTZJlkOzRyo6gdLgBoAtpB1kYwH09/FGLn01Y48JAQ2rmpo8F+Grdx2Y
HCTXusrA12ognaPDYEpqi1uur16kyIxR5vMlE3zmmGCRya53RaDSqGCDCbJNa1Psuytlx1nkwqlc
2mOLbSirFmo4YpEUpVUfcTSReBCvOtLKMi+qpr5wcWYs8H3hRQddIFslksHtVHQpzswQNXYk3aug
GWvFe86S1rYQY6h4cgAvoax4l34yVwu1V9seVizIXCr3avg4p/4UJ6A0qx2l1K+kGOFtpm6rCkjO
zMAkOY/+bxkuYV/PfwRzeMY6GsewGyxwRxfgjq7vakdFCPNzPnZutK0fUpXbr186GdhEWxvXA3kk
zWAvF16OqdDpUWchiEGtHq00D94bObLyBrZoj7PLdAHstzSgaEM5rEzIjTHvnjm0ktmNOXWhgxej
Fk3gPw9Ai0JyHXkDuFKvwp80Y55yO3vmGF88TlBPhTIVao0GqPhRSrpcqVSUhqqXs/EeWzxEGB6g
AVv/5RMPIevoFHD5KBhToKQmFKZAb9BZWQcEP2NdaZlxKjVKvY230KfBUw3Uc7uToDbBHRJn88B3
k6ZoKSrqmwi5L032sVqVdRPOEF9EkgtNbLm3gwAqBLnodBE37WR9AGuOuTCkyYwCUveUW4TsMjxO
YO8qASwx7QI0knwaQvbrsfaYu6HPijSDWER3o138Ivn9oybaVuDMaLptgClw0NJyc9FuMQvwJXmJ
tp+aQVv5rDi4kHZRoVYjL4Q8VKMTlVhPQQW1jV+mrxTqLDixE9wI36lyHXivHM6h5VlkvmpRjBU0
FiLDrV51dDZ6x3qiEarSYqMxWgQyEBAOFDb3SVm3C5UxAxUNZFOM3VgulBoaiVA2xRy1FXyByJfb
g0RC20elJxOvx4gfd7H0Lz13D/jG2N7fRpmaeVYKSt9TWofierymjGJ95AutLZTgOwfMGfSWgeg1
gh3zCO9YhRa4vkvLzOkay0QuLMATgNiiL2jm4miF0NhEG962PEpkYd1N4HaoHOFRCt2RuB9/55XL
i2Ieki0UYfF/WccILI6ihw0+c9AbzmROV1ZpbIheOSBavAkkHoZ3UXY+rRc1RDynYBKEY7x0FloK
CMgIWhKUAcT+pVIjoHZe+t7uzS00CzwaAJrP6XRVKd8EwBPy6IWunk8VtHjy8EMskARjNALZkAGp
2csfkheJZGBYlRKHDJ6EKqb0wyhxqd753CTMYOe2ynns11YPowDFQYuHNkYZ34UwXq0CyrmgQixF
/QWO+ckr71UvcYlov0K0CVRy+bXQ2Pk3/YkPKFu8ue+L/m2fOW2g7YMguxEaCLfBy4RBrwZTTBAV
Ca6mrV5wjtaiNI3XB+0FWlpapUQwx7kPtCqdT202NFB87b7xTJtSlfAbGouDzBhjHr5UA4S/1bA0
zbqroZc6HXIFImKKr8sVLwxlYza6MARM4A5Bhxva04yPmgGOCWfKBdhgIJFWPSFzua2uiKf6ua98
Qgl38eYxBhn/pGlzVKpKNJ+cItWjTQ+Up+M9lZB4y1vbSkD0aAcfPJgLRVg90sQqqk/WJkfGeBik
RO4QocUm2PnccC/upL2wlwrDlokt5vbHHmkxeHLa3TPz9IU4C2FAS1JIAST7sFjRET1aOZDBfueR
vWTYrRvfak6Ovqnwcy58jum1D4sOLVRf4KCQ/TL3UymLJCwNeON3Cmc6WY4CCYR/6Ye1XJnjD1Zv
yLk95j5W5ViXipIYGGISEXKDQFd1gwfJaZDQNAcuqpyG1BfPHI4RUg14PBCXL9XSx6wFoDQF358S
qF9LHZA940quwZKkR9eFojuhZW5NNfNlo7gz+nwjYxqhS4FKCo/yWNllPz0EgA1LheaXPRddy9am
6HcHgEdHFwv68WAKv/zuRG7QcpVBAkSTO+0k09j5n5FpXIQYl4ZYUWvDKAN1FmAoUhJ/mAqvrrYf
H6S1jcZOAzWBQgpAGsw5yqo0iFURzqicbrJJ9vLxaKqho0qCA00pJ0a8SGKLY3T5pJ3W9dsqc5pK
fDp4QLzlKa7sV0BR7iYdzZEIdLa7aIvY33j5xHT2+m7+tsp8tmSSA8FKlAl3BmWOYTN9p0UAWmkv
e6e9jTIIVvECNo5Ntg4wtISAY4geFR0Is+JOkUrv4y+4DMwuN5OdwMiMNkmkHMsaffDMWq4EDunx
YMieOHjBbXZFSfHAMPYgF3dBftcKnwD6LErh7zfiP1urM29aKVoCxLlxjMhr45uQBJ9UW2odGhea
dnMEiD90IBFT29xy+JojNOnsCVAWwOOwRMxzG1VDomGDaUGgv5kxfpJiHET69TkaN1ZgmCaqgPD9
tsf4/GGorTnopMlNQYiZRfN3VF6eg0zzYrDqan1pF8FTNk/gy7ud1Se1/FaFpl9NX4sGOEhEiH3q
91ZlV2hCqynURqTKjsds24mzV4m807eo7bG/lnn/pSYxVZ2eDSOtnEjGnjTdfTNAzkAfd4NSeYFB
7jFwh9gTwLxrUF6geBTzMjR6nS+9uYIRfjxVtM+MUJZ+w7N3MsxrU84zzPZNqlQbfjhUxLgdo66O
btMqyjIwekyV8EXRm6q6LtKyIn5dp9L3srckcuhQtreuOg2jyh68FRDLxSALhV0FABA7BiGNuSmm
NG8Ocy1DE55zvRZZNRo8OFsimNcUNAfY6xVAD4hoNBLO0Zve0Xrs8I2Sb6c/ZT7JzzKgUUCRZUIy
BD2zJXbAKlMhHwWDkr3Nz6AbDltb1kHDWDr4nzzwR4CJUWxcShkYuhnvOy2d1YV19rkxQzXo8xJL
fdeoyfHKI6y4bq/paBWowTzuO798SS8tMrnN1Alt1KSwmOzqY7onVzp0L4adyFWTWiYUtE+HahOd
MUc/nk3nKkDzrbkF3JiK21L1txz9wRnxCxBSnOfthAFkz7sBzRYqiaJS+NfleTeqpIjkAfySaWZ3
mW0VtryXrimrZXoYt8N3jLY7xiG4Bn0gCnoJKgXV5qXbib51J2wSD2g/TmNm7cOe/yDGPWthAli3
DJZo9LXdrHzGIA/vFVr6Ybq/v9fM3HEhDaxppCbUykEZhhYIaPkQasLl9eiBrwvQDs7NpL/6o21m
XDERoh4BDUyewu+vNUWTBG7rYtIefG/cz7riTLFEpOCoQMgYdGSfmikPiQggiU6TKTSBJJiLD+Oe
psJUxoFX1V+GZpfmmOVJ9TDMYQf+QXEfgA+CbGnHSb3iQc7WT+vZspg3QiF4ucYcdmjFeVSdIHyU
FV/MroT0noTHEjmwZEP+5kA1TGpr20GlS7k3Bs+AgCrGQaDu9wt0AoWdF/Z44Au5LhpGmF+DUquE
9sZp/pGFSFhiJuZ9gR9Y/8p1W68dy4dUmpvuAlt5yWX0jD4loLjmi+GKMdgKsCM6Y0y4WI6GToYG
Zluvzl0R77UzYtbo6bVq4DiQZLjkjWCAChIMvEGBlQAZonQ4vNBps4CzZPP2MgDRXtThHaChKjRk
PDQAkFMCcg9OJuKQNwBGuD0rFiZL9xnqy2A2hzC8KbNgDWlWKoAsQH0Crb27ECA5yGVHfkLs6Ta9
NjbCptpTwQIuyfjaC3tul6kZIMFJ806H3caVfPMrJRakR10DmTw3IFqxBfpCFaBVwLdRombyna60
GqMaIx2iJLQgAt6GQ3pq5pDDX0baYD8BI4LAHPjM8Q1V5hnQwhpEqhVsmQeqSolq7Q4KPKdL/Il+
yooDhnA7pvoQ80E2TGGusVpgHhQQPvp465vZTb0pASXQqSxc+l2uuJ+wufKuXNhkvhyacXM65Seb
vUtVskrTGxLFpsGKCgxpnEm2BbYenudfCRsu7DJfkWSAuRXyMGB2qELeUyHVGFPSOppceoIVu5lp
+FOjPked/rXR855nf+XlubDP5K+11s96nGDd6VcRVSdah0/Bzab61d0nav4r91KDjIeFQgPGVHQW
oBIWZZqDfXxE5d3cdPfWjwSgYLe9C3YYXcRoIgRhEJ/lFXf6fSVuBwpOB+YaHVAUY5gjJRk1qSqz
BxINM6tzDLLWov+u1FLhpXMsu6oU7Ay9ufv4WV9dLUrOsIsTC3Gdy+AJiPxCmhqsVhgEN5dEu5oP
mJC1hZQX79Kfz8QPmnVmiXlgBWtqE0wQ4hQZyT6OMycNBkfQO85poX/NR2bYXSwbM44TmNGE4Wnq
s+9NTCrn401bC28v1sLcxMrQ6jqYIDZD6dzpKFG4L7air6CkwSMV4m0bc/nGmARhWOIDae1ewMCt
kD6p7cPH61nZMx0ysqitwZvR8tTlIcgqHI0qhg0ZE9ZNgkEsiPt+bGItnAPLCLB7EvDoOrpKlzaS
wGiMID7RBk1e/xNatqdqRXVUPBw6bk1zZdvQUgcDFBAUFEDBLqmMFTIBFe8WwxGTzwB7owDf+x8v
am3fKHWKZEHpDINKzJpmqyqESQQvnWyNO7EMfqBLyXtDVy4o5IV+22Ccnx6lIVI2kEQko3lIyc8G
osOGdKgqibOYtR07N8QEYHkkthi6B+9Fjm5mhfR+7vdaGHPOweqWAU2JJgLIC9BruzwGBQlUS25B
KBBGj2X8vQfA8eNvslI7B2oZAQ64kwGpQEh5aUFGMVvoBbzG+mH2DQjXqLt4N0NmN0cSz30b6Tli
3M2FNcYTqDXILs0O1obyFePndfdthLTDYGxm7cFSGzdUwamWPFTpK2eZ1DF/ZHhx9vqwkS0Yjn+N
/gjJWRrItQkinuKektjx4quV/Ohiocw5LOuelC2JwTyDcmdRhFstG7xhqg9D3XlRESvOXBgQJuri
Z85KV55/HQ1ZzMdB0pCyRFx+UChDgwkABABoFyqhp+8pB43uSgGkVT6jJ7jqqc7t0d9zVj+TrVjN
ImPokQ2MQKhqW6jbfaNa7tYGWHuRC21Yefcv1ke/9Jm9dARFvdjDVen1bQopQ9uK5e9BB01Ls3gQ
rTuoAPzkbOnaLTxfIv3zM5NxFahCIcgaMmvtWfYA376PQ2iPYFbCazZaYmMwkK9JuXZkz60yNzMt
SFRMLT7kiUst2jRQx/GpNmTrasWmm/2MD8rlHR7mfg5Jp5YBVK9PnW1K0VSAODTwS+hAV47lWhGX
MW71c+pomJtUZxgSEpd7C3G9Ko5H0rhN9EKHfCRLdZS8cKYMAbuRQc+gslOjdyMj36fqayk+NGZl
N9qTIRy6/k2oZzBmyC7ni6/sPWQOMEWL9BqMQ6zfFbsETGIKJIkpB3frKE8WdPGQWM8eJlsB6XPG
W47FlZ0/t8gKumGgEcQWBSQB5E1+VNAeDramDXO2iOmAvxFcXhhjfcTUYBLOwvLyDmVr69fUgN6j
D+yP17TyRKLJKwP4DLU/YK6Yx0saBmkoilhzW6HZSXntjuI4OI0QCM7fMQQojEb5cBZvWF6P4KQg
A3EF4wfJKtvsVJ90PJe+4gUMdHIww6FBuAHN1cuTmhlCLhQKvpBQgrUGLBYSj0tr7TGm5FYIKtGQ
wPwSawKy7+C5hgyFvGmuNRSSGkC2SujPpq6140IAVxJVGohhug6wWSRwzClAEimStGnRK2+TnSrn
uwZtF1CUzNoXxIO23mEWP1ZkWxj/Mksaqg8XpplHA9QeSU7AFQnWMFfeqx6FLOkNnigZVNDcha7c
rQtrzLYaUd1ocgRrVOxSccuNhjktt/dQH9wTlYtHWGnDXa6OeS+UOR2DWQ2J2z/PpR23dghmiclV
QG+KuUpPQXh1N3q4crjYmgu3ui9ll7YE/14V5GLtzCsiB7idUo6PrG6aneImfglZHPyI9CdVd442
+qbqdx9fx5WG6+X6mVdkahETi3T92S4qbTr7EGJYWIU4X3fd+egzoiKQ8Yehl8ElqoPgP0CTCrnM
YlZGa9IklsuCHqprqJX7GeXcbq6JR19pbndo6Q4urLFwZNiaK3Sk6Maa6VaXAKOVkKURTwSaFnrl
CKD55Wb6Gl6GsSfCCiq7C0azBXVaVdTVMKWi4pqg2uk1w4Z6MkaGvw/ijyTkRZJL/w1jGqTK4VVX
KixmBUYONRqpKLboxNtpxHBV6kBGRnKyLQiV+IObC8pn5STegkk5tDThCNlqepyadZ1IEEmmOiLh
VWq5irlXazuWn1Hnj/fNlbLpvQDl7WLfpxtlerRwlKYDn0B3xRdTHZnfP4W5xIli9hCVwU/BNXaz
b3l+auCALtVDY1fecvtyS2+MEho8P86vSBkTmItaW3U9g2taoZcm95PbGG04zRuhxh4CpkyvD1pw
8iYp3BREJdn2HULAy59Xlo2vbYE5gY6H4zIxjwLImGpNL/AzWk/LfCplYaJrBTQTbevyD/SaPZxj
wP9o+wQskoyvKINmVssO9pSHzkOsheGl+e409gwhCS4gY+kijAtrTLTZF10b5S2s5bmnIjUKqWJO
CKYGGcATbqNk+e5cWqOx71neEE1iEwxgloOLUCGIFO9VzdEOFPICPu0nInDircVEJJhssIPyCXEI
PAMbochJK4clRl7RPxhAtUFVSGp36DHkNvlAxPqaI271e3qeMWbA8flLd3hpm7kuiGkKNUhADBjt
KBC48AHF1XcUiyu69UPhaFwN5JU+FDWJ8V10hCgsgTmqYNobdavAcvMMAODCNV4p2TQmYexYA/VG
6n6irbu+zN82mcClq+ouMGo9h0+UUC4B+EF3jGPnQy3E6aA3BdLy9OnjrT11/y+d/uU6mfDFzE2j
sxSsk6AFhdTAM5UnxZ23J5mX2UlvC09wlcFWcKwazBO75gbsiB//iJU3/fJHMN9XqFAgDjEWePLM
5RGV/e0MtbvIDzeUh0oAEAThCxdEu3Zhz78x6xVjMY7bWEOLcw9fBBie5WmbwEZatOVKlCxT0csl
Mq5orlN5bFWDflvMGmoeCWwJXdzr8s7cGZ4IEKVKMIg+HsFMmUIinbPDq+ahqwe1EJznRUPDikoj
yejtpZ85go5gWl5L3Ru+Mn4Knh3Zzv3hqXySDyZkviMe6+0KVA/LP7PPLB+wEMh1A+iPG1xhILfy
kxsE5U5yQ6UAjA2qnFCFaY644R5361c8JYYY4JrB74T8hy13S9Ugzrkp0FCjA7FBa0tXVMws31G4
DS+RW+lHICE9s8b45VwMLaisKunpElPqlWCnX1ubDCRZPHDLSnnMBPQEMzEaZT/SWJ+cgSUS1QRd
dYcA9e9t3wlabZeSnoTbIW2Gp1rRE6/IhSsiR3AkmNXvwFrm6FmsAygIIastqhQFp9qwiOzQi0WF
ELNtlP5gMS/c5qOUg83IdGutRESTKRjXz3tQvzZjwHMcJ9b1C/clY/wISoQK5j9FjA0zbjomRpzk
iYm8WTTLLQYCdJ/0pr6VwMv4E8QMw30RKuOrPktW7XdhUybg9Ww68G42mhnbmTFEV/EUxRvQ4WpH
Q6Wd1SA2rsSosvaaQrRjPhjKl0wtpwO0bzTckyQzdoIWto9SRgSMfeayATChmd8WeaB+M5o2fMqG
Wr+vgmqMba0uek8Y9QiGyWje90Ade/UwJzflNOdfjchSnESpzLvJmowHUk4lio5T2rwNYGMF6k2p
0mMW5PVOGWttm+qS9Np2irIfzBDTLxFgC3gbQE+5lXIIBTmTXg63cRBZ93lmBiVYeY180/ZTC15P
2ZxuE33qH4WYSL5OovlaaUztAOnNdNPFZRtixEcGRacJWu8vYLe0HoOwBqhcnzUkIcj1vN4iyfXU
zMaXUunzbxhByDyA53uQ/YpKtimlwbzS47Y8lt0kwroqjrcCuqke6RTzm1mJ2VuYJN39GOWBX4Ah
fgOswOgl4L/1WqURdmqvaUfMUYQPvTTNx8CMp2Mflum9auXjfayPkKSRjPyLCWq4xzFMBIBtzfkx
Rs1jp+Hcv5pDTzlrzQhnfWqPfZdHkHGpxa6wIxKA62Ns6ptAFJOrRBogKGsFYfLcjaHxKFQBasqZ
kh5T4Oh2Zmvo14olj7cEsInMVWpoHU2lnt1Ls2k4ZdhOt1VTRj+V2AA33SC3WyBka7dL5PpglVG7
NcBKfBRTqfESYwLL20DUIrcTkqrXuhILtxhmEx7qxpQKJ23l+KBmVb1H3Awgs2xGu7wVo009xemu
DdtgK0tlcgiThjxYEwGwTovBKmqHatrupjyTXMywKUdTDwOvVXPJleK5fx5yhQC1FAa7CNQuuyCr
831VW+PdaGC/x+gWC/UAd+qiB3zmptmE+Zg/hFGq2UkZVr0jYM5x8nTSG3UKGE5ddHi7Gr30Q6Eq
XgcxKoA/qGsRanTFoEZ7sRzD6MZMwmH2pwBlKDuxSg6kbxma4c5jNkszNDCa4gAzcbaMF9sAS42O
YVawsBl+4jc/mqvOB7AYOD+M4fHlgk4JN+tnzm0yXj0UrHxqa9ikuWOwl7b6jnjRVuYKjixzFmZ1
TGFzLMaJQFbl3VL2s/xOKXFMO/2JAcMDDwJHt4pZFpg/QKiC1iyKsizaCpNhagXOYMONY8knqeQZ
XWibmQnN7NgxqowXhizfBkCWMYOMsSXKRrsAdIBsNY2L3qBYyblxZ1eytR+UP+k1Ab0X/ICdhBCJ
4z3Ki8AadEYiVaxVFcxRSqd39CxXwsXqJC3AMttJdqTkOQ94E1E0flls5JkFJoIFo4XQpSosJOkX
U3ohOuiCAxVokb+s6ocSMdaCshtlhMIzyrx4HeTUQWc80XkkzCcC71A6FQoXul/e/PVtw1A84Fuo
SOP1W8C4ktkI0TzpTVecw2epAg4zme44gekiOKPILdTTZEC3gPZj8yxMhRSzDgpdpLHti7Ydt6jh
+eDC8EAZzx0iXh53RGaU0hCEJpAtYilMi0me1BpUi64QRPGXTop+NHqrHHt9HK/nWR+8Xg+4MPq1
FSKnw6Q0yvu4a0yGhf7ELMpDZboaCrIgMqURr3rTue0OjBgbLpHpIqmh4ZesoadvoL+0OB/gbKjL
QMRHa4fvuV1Y6Q6uyxPQuegakK3/JLJynZu9xxuTXt4x2AW8AygPVNhA0HRZjxDkLJLUxMRh0RVH
T+4h2GJzzsrSe1ATtGUGbKq1mHhpUlkK+04z3eB70dtYkfhl3AJB/7WEM4YY0K10EJ94qdPamUEF
CXBGypWMgcPLdRl1HOZ6OZpuJ+mbWq03XRTbJqkdeDffLCuPs0h6HC49CRZpAZiDK4HhNBY7WffZ
mNDBZ2AnFR/tym2wSx1tkx0p1rpwuDnE0nNRe6glUTKhZWG7UbKs1YWBXkCMXYgbA2xXgp3udRwR
FOdAXaC4qR8+8MpldN+W6/yPXbbELWHAL28y6jFRTf8LtEJr1+9sfWyGMA3m1E461hftzI3lj1sN
xIcUuU5JIf56hRMfzQDSBRRQOKroRF2eFqkXi7mP9HduD9UZNhi0Q35f7sxt8ca962tnBVyEyLQM
kLQuKtqWOlXg+hDwrnk94BGU2+ekguVTKkJQk3EIjNauOG4dSmLoW6N4zyyuFMtGE3oDDBfisVBe
+pZLu7aoU2P7KP8ySm94rAE9v9y+sFAwAoXMBYeiuO02lDrItPNbPhhhzZWcGVrot1oYTkz7FE65
IFfyoDzKYjnZadk/fnydV+3Qtxp1U7A3suRZaKcEcq+FphtWv8YCTC/iDAUR3rFbtYItg2vFyDBI
Ii63LTEKqZEaC4P1SmST4ZhV0EDNOVypa44QH+X/jbAXVgynSVGKwHCNQn8S8sRDmeN1mmS/bUcv
irYfb9zaWTu3xoQ5aqorbTLAWllDW6bHcEYhuR+bWFkQeKoVPJYgqUZjj6lJyXEr6kXUmG5aigWG
GeDpN0bVzXbbTsHdELbDxtL70PnY6srCAFdAkAHaX9xbFlqcQ4xETDN4iFTq8Iah2KjdfGxhJYVA
dx3wLHTYkGEjVrw8Dm0lEbE38IQUr+MrgkRwV6ROlUE7FkgbbnC9uo1n1uiCz4LrPKrMKkZSjsIJ
JpCk9JjorTfH4jHqS7dNeMdw2QAHER0KTIgXMdSmL3iiZiijhETFuK9mz766yW51jzZ3tKvZn10o
7EDF1fwWb1rf2OQ/M6++JXf8Mt/KjcOvAJmojOuGqipz40AjZehD04BvIOr8KEo8S0h9SXv6+Esu
qrZYKkZS8DWpV1w43G5A7Q+Sa5YbgtZhgkiuCv2RsN1CZtMWzSdRLjmHc3VZlPALiFDoZLGzgh3K
xFCKEUw3SqbrVAi+BDIS0HDk1O3W7gAIxSREHIDvLJDu86RqVRnUlpsp053cWT/HOVY50eKaDYwR
IRKmmlkLAIrS9YoejJLpZoFs11ACNPXvH3+dtYN/boFGHmcHP2qSSSKgR3LzUJ7tXBjvi0b3pUbf
SDXKPRPaGpw1nQBrTNAkYzCBSqggaVqc/agdqxLVATxbD7MfX0nbyVOdrrarH6/ABrj9IX39FGXZ
2lKhYkEngZGtgaHtcqltrptTN88mBpVMjNi0TvEof4GuLnQSkLsTTwZpAYhH9lxSODY6RcdRBr8J
9Hsk8LUvom8oq5fI28GV1vsoPfkSpnvANbWllImzM3oghQM1sfQXK9iMUTY4GJpeVRIBRjuAeFHJ
BD4wcSeRc7nZAPjdCgVIASCN9jyzp6YyzklVhjQADjbdpt9SBAuoAjYfn9JF6Qp26Nwvuh9of4Aq
gPHPUtAaYj2IBrpcFEUSAGtIZ5Tkqz/LBf9zIbrc/vt/8c+vJagq4zAizD/++xC/NmVb/iL/S/+z
//xrl//Rv2+qt+KBNG9v5PBSsf/mxX+Iv/9P++4Lebn4B68gMZnuurdmun9ru4ycjIRvJf03P/uH
/3g7/S2PU/X2rz9ey64g9G8D0XXxx59/tPv5rz/AdHa26fTv//MPjy85/rs7/A/N4t9/e2nJv/7Q
5H+C1RTlBtSeMBOH0PmPfwxvpz8R/4kSBG2KQYgbzpZWcoqyIdG//pD1f6KfYdFYC0N04HXG2WnL
7vRH6j9RyTVAj0pDFwOT8n/8/7pv3z3F+yfBPvz5z/8ouvy2jAvS0oXg4p47FGTSmO+kqgtwxshZ
mFAhblVF7NQJqN9hckhr2VqD0UcI2JUk3DQZcfM2cBqrcWrybKa3vfHcJ4ndkl9Dadk9ugzhlwT6
n3g2OE/EIojBqAhCWZDbKtgh1CiZAHDOpVEnTVC6Rph1tiEID6op2sEcEEcpSGdDLQ3cAFaq21OH
4nQtl6Y9SGXqkLr/dfY1V3aJ3sTLTaJPPR1Ew77TOuKl97MGRFNxGlZuHjwN5FcAfEyfO4GJyTeR
N2F3wqR8YIzF6grymOTlFBM3lLVDNM+qo0uTV3VB7hmtELnTBIx/PftKkf8CqSPQMyYgb6i0Y07O
DmpIQoojuEhRa4q+kiR0zGT22uBJI7kz552DmnziqC1eCynfDH29GdRsZxpzYo+zbpdFfxSym2nE
m5mbsp1kr3KQ78xgJntCSGRLTehaGXkMlc7t0x9i2d9YQvQDypT7MW4cCAK6H+/9op+Kc0ChJ3jy
kHTS6dXLzR8n8I8LmQkZNYwA4Mmzg910U+/Mq2HLAwSwIQNjipV4hheQhUGDqblQbT0pbDP49t+t
hq3eTkUjSoNkva9mBMbhv1sNrjcd19fB3XqKJc7Ck6Ke9SQbrQZjVzVI1ogrWtxiFVtspDt2boNp
i2S6lrT5ELVu0zkUXxW4mpdEDvF0HzWjlhOdLp3VpTXmKGRSbGaiDGvJTvG7jeC1PoSTNrymyNox
oHPvCvVAVMLi8sQVxUAUaIbWrt5AJGVMvVrnvcmLsIbuG3i04HUhioemxKWJMs1yoVZxyansSAVm
k00PihUFteEeiGgPPs2lQ/Y8JZr1lf02S//87EhUIggPMBCIA54bvhGjZZbyVrb6jfCWQQIGc4wL
0aCwiqKuoiMXZhbaA7j6HRkiGZnfUMGFcCN0X4LHfl9fT9dgxgC0iFcKWYTI9EhCJgP1I3DDoVVC
U5yzNUKYoGtr83TDJB/poF/86E/yI1TpQQZsC9qUrnH7d3wHAA/oLWAAESkb81yRLMBQ8BRD9gYY
AdGY7Jxwqm+rnhDlbwN4NMA4FwFjGaN1XiU4NJQZsvIjH8Br3LyvJWDtMe9qrx0VqI7gCoBlD8Ur
5q4FhjqDxBjPb5V9K8rjDGAJxxXS9Ih56BDA/MeCQWuBZx9KnBNzbDIsJ7vGTLeNwd27eEPxi+XN
J6Dqa54KMTCoJeiEKIpxl9bUMurVKIA1+EFHula2lFWkuw6dZM8tqa/ZQnuCVmZVkD5pzN41oOYS
izGo0aJLoKIMMRoVfG8u5qAB7QKv3McbuSiI0BN/Zo5lWjOyoLTUUEAocJIJm/3R2o1QxTC3GlSL
H7GxoO0enVp2dcjH5H5tboPITRqQegDJ+Jl2+drhAXoB1UhQhiGDY+6gnkKRt4jwkMqx6ZI4tIvw
7eNFrwSuqHhTXC9mVNGlZEEAVhsoFUbxwZkNQJsKQBukTZUdAB3Ra3DbXAGmucM8wK64SysXrGN9
wUEhrMSEF/aZly8fjT7KrA6EOMN4CLTpqiXf1LbYVHO+n8Onj1fLlmXwhWEMTzhuPdJ/tmY4xjhl
nRxhrCSpHHE8oBTkTuXubxhR4bXBtGBh8Jy5IbE6EBFiujXg/4ltaqUvFQ+6wkMCsiWt01IQMoCa
lUKJ2QAIXaisFZQZd4MgVh+tarbrGi0SXfyZEgOJk3YN0eaJc0dOP55xNqiE/jZLndGZs5kqNStA
2w2w+WnmDgMOxVPyovrJHngZL3zgtWZWvxhcDaoWFrh12eCryqoZKsV9gwJouAPWctJSFyeZExAt
c/uTON9vM8wphPYhLV0nDb36HrBQ2wZe7VM6QyveGjKAvy0xPq0WxlZHHtjAp3VfaaspcqnyoeS1
DyGXrn4B8Tmdkt/WTiTNZ5+rCmVzLCx4UOVm9mUHAwMb4TjdzjpIK2lohNhf4EUuqzf6zCbzgovA
9QkESDTUuGhVDcEsGq+xNz5V23fWYJCxJk76wK1xcbb2JKt3tthykvpMT9IGrmzwpq+YowJFm/Sd
jpA1KKpx1rnim1Vab1JBGrkywg3OAhJOGj4k0XZgwLKFsOOcSp4F5q7VDenVtMF7JJHWDeTQ1ite
8LB2vc4XwfgqC9DBpMrg/cGgBL1AEN6PyTaR+v9yJXSlZ18GGvPoM4DJ1AVLI+Y/H4nCHaug94Z1
TOcroSs9M1GAx7kNoNLnEjPYVRhlsGmdU4U8EgjHr5CD3KBAs4v/j7Qr25Ebx7JfRED78iopQqFY
ct/sFyHttEVqF7Xr6/swPRhHKDSp6poCCiigG3mDInl5t3NOgeBVFWRrq8RQC6kIUB2oCypg84ez
mv0AvcjiLFRl7rFReQJ3wEOb8TtSdN/QV378+oVZqulgMERGOwP1SIAqZraGzuj1luKKSbrDoSUU
etMDlOgFtVcOvpZsNRlYulpnBucxZgGeasMK4R8r9Ii6Y7ktXJDRvkP6ZsMe1+hhFh+Zc2szD9Ik
YTwYIa6WgFmPJ2GrccDr+BJD+uYfxLTilF+dnb+f05xdtIGkQ9Nkn46jeB9HpwviW6FoJ4E7DWcl
uV3zHYuHFTE06pYYpLrCbxVJHLUJQRxSG/oW4E+H6Nznyps9BZPGXZM2bmHfrxyaxQN6ZnS2SlZ2
iZGItwByBK7JnDh0socJJwZiv7bbIrq7UzzrdTysEoosOTL4SMGQDyDzlYq3EgODGSooBNSb9EkB
jhhPhG9v+u14BIiu3yVblF3XqUGXtvXc7GzBMQr2OaU9YodN6Cu/BLEvAy+DiUObbMnd2qYu3spz
e+L3nLmgpgL7LAc6Be+P4SsuASKwcJU7kYplt2tQxMVLAmV0lAdQzxNJ0qU1BaxpEqiu0CoG8DMc
HYwqgz1+/CZIxEC4QTdrodjyLv41KM7X2fIoy0OeD2J5w0GHxhaGyJ2VI7qQ8AHL+deECC3OTPQt
MXop46KqF/rVftqhEw4NRi8+kIDU3oq1tQXNgr6kmBJQJLZI/b3BS+9AVusSV7rrXIk5Av3c74zn
FZNiU+aeRgW2AOGmgFPO2ZWUiJcGI3Dc1nOHqd3aARVlBugQxBAd8Jx+UgisOu/5MJAIAkXSIzgL
0APUZl/VpIU6SaBH/IzZMRrqIBwDSTr31/hGF1YHGQUU+0R6BQLiWWwbyZgoH/oSZbGeeopUuwnp
MO6nuV9/xYV9g2w4JmlF4ggY7OyexWWn1rptFx61v5Pid8dW2paLf18oxKBjgp7TvKiY9wXHyRDI
+KR3Jj304or/ixoUZoH/2hC/4eykWy3IeAr4ec8qMcyaQ71ueui32R3qCP6q/11whBfGZq5CKolR
MQXGRr/9U/w/NK9/FMjA77VaOlxIAC7MzRxF31i93WVibQpQpmPoDwxIkWHL4s5tw9VZt4VMGBTk
+JjIOVDTm5861PeqUO1N4TSAxkGm0VS+bG3th/RHBsAYSjMQNXodkNWVTj+slC8WyqQQmjFQR8SJ
Q4VvfqNLjSVxw+sCUzRVChqFKXnIvcxnrh5uqiA8lH7qSt/H6LA+jX9Fawu8P2yD/gYLl9Dim+1r
UrVMbmhRfBYyhS8RM1cuJoWAGUMjErS2mWfRb2vj7NfXHDIwMCwU3gD/n5doCVVNtRrC0qum9y4G
CsoFe8XKU3B9By9tzN5uotK2IxSfVYOYeSJbbqmvEbmsmZi5kc4e85CUMJHb31PzreErYy0LRQUM
eQCej8Yzum5wiJd3nLQNqTJDKTxbecgtX9VvwvyjZ7sy+mmiYK8MgQo01de+celMyAbmnqEnjFl5
RJiXRrupi0oGxJqnN67lY2RtG4eeAro405eQ8Aue43a3SsC78C0vrM7cGc2aNJsMWCU7zR+8rPCz
jeCh0Jyi3tWBcSB3/8KroZ+J6TUMBGDq46q9lLU2TQdJkJaOwKMqLsgCEpSIATxocBGd5Cey5dUa
w8LZvzA6ixkwx6YOPU1LvKUq8L/ts6Apjzb8YH6HrDEE8fLCtZ9W9vQ6LBIrFcOVKqQr8e/lnuap
RNhgYqUC8yymlaJPFWxg51eD5usk4dLU7PiQ0Bpw52GKxM8STo4US15rl57a1JuVVYlffRkLXZqa
nRmJmHIpx3npyfILbgcU0ZASFE+m/5mfr+ZcCwEz4gXMWwN6ieuBGOzyK6ZpPw1hYQEwgneCuuoB
Z2V7Z/vhIfc/it3Xq/ucbbpc3aW12SMYDWMW6ymstV23i2rLy0EPO8qVa5qbRmvcdAJqtu+dxjD2
Sh16ck02Rc5+9qPldxKD+kp/BHwNyqiP8IT34LI6WoLOpZOcbuoBiAJlsFm4tG+9YXyODcXRGFAN
YIf6eiELXuxyIbPoUaM0sa0KC+lBGcx20yHEQKhggPqv8eVguBLC60ihkCte87l10tB2Bfu0JLnV
g8ie8p2oaYwB3a/yTV1fKgNDP5YlKGJROJrDiUxw1yUMYEQUGcRo77Br9gWQREIWYzUCv75VsGUD
Yylh9OIayk35ZIVppCBX29vJliLfKE9ZdGLg0QQlRuFHPngyNn84R1bT0uvoTxi34Z8xjIpHe7aB
6IdkocW12ov0LdRloh30mbedy39rWPUnwdWaa752khiWkGANs9kYsJynplPXKbSwpNqD2IFjsNZN
64cIlYaVk7n0Vc/NzK5YO5iJiubYn3ov/zAP0T6uD4IBMH1QdinZlb52WOc/WjYL4jfkVZhKnQ9U
qRnk4sJYaKhwvDdQxRlNVOBAIBPlK0iBhcdcfMi/pmaOv9a6dkIgLVYouQU4WG/yx+5Q7tTRJb6C
2r2j/ejXFZGuPTPM4koAtWoC0TrvCeZMLurYNEWPIrkRdQUQG90ZTo88fF1X5TpbgDGIRKI5LlTR
542sOKvjFtht0MrysXEGnT9nln6DOa0HBn5t5F9m5K0cnKWrf25y9ll18PXW0F7loHsYX+MBBxRF
lhMKHMeYkO0U0/fMKkhQ19nvvjEpmOHClRRz4TG6XPXsnS0LMvZ9h08scNDkLYP/GW+nT2mGDEQ8
ax7oOke6NDd7a+tKbWIriWqv4KnkTCDybSYpYBoDQSvfmxCa4Qbw/f/mO6sY/8FRAlZj3pDhYWXF
dYtEoYjtx4ITUM9K3weMDXRbHm5SiIAT29wANWQ5pUEfVqwvrvnM+mzNTK+yHKT3Fco7wGRzaRNq
T8LZmq60zWuHZnupc7gCst9vJii74PlXXe/iQTv7CbOQI7O0vphU/ARxf9kh2TNftMDy+/UdXqg+
YovPbM28IdgMEyOTYUuQHknMFXNdHZTptMwVZfP/Pgm8NDd7VUY5IXISojFbQTxAuy0jzSW2thYj
Lr4kZ4uahdtaN4CBEtQWnnEPYY8w2RoA+2SbaQfdApeDe0XtDg2cPduuRiNLzyaebGCaQCWK93O2
d3VTTREHrFlUB6HVPkK8BZyBSKxDMHd4EDZc7SAthFr4pmcm51vYZlauVQhJwhMP+ucO7MWTW939
AyGi65LgpaXZ7pmaHcaThlqucD8I6tDv1n1BTbX2GcUluwyDLw3NNpBXnYrYA+NCkezTCTUK+ePr
a37dSoEBEBMLJgvow82n/+sKc8aDheJmGkS7bG8F074OwPe84rAXzQBg8wkIU66I/+wssyYejjju
beHXVMjzDSAKShKH5/GxiGO/yyrmRrReqSIsRhtnhmdnIkujQpksGLbzEuqAgwM0X0B7y+kizfv6
U66Zmh0KDQpfhIjRBD3/Fup8Gxngr6gaj4aq+7WlxVMBUB26UWgKXeFtWZUBRi2ch2aWx86C+Lm5
9vgseo4zE+InnBVYM3lqJRKj+UNk5aOQC9Oxs2LDKnbz9VIW7UDjyUBSiZmieXRNKoM0U4ho0IR8
mTOqYLfrWtDhtPrafNqapdlVqhnVSlIQBIOSeitX8rGAfLBD02rz9YoWjzoonaDghEFtJAyXXw6j
64pGEIehxNFArRAsqT4oFnZrM7SLyzkzM9sgILNManbYoFA6KZQ6OhjDrfS/H3CAezizIn7F2TFQ
a8yYQmMZVmz7o5qab7SynmUrsldO9HKofmZodk8joKBJxtmfgfT0rr+p0LUG7Mn0xVhpvind/rAW
1S09GJjZEzUN4GCvYd6Q/uwTS8c9gjChM2bJ1qx7Vyuf1GbbKb2jNe9k+MbCNam+ha07NzvHdUWV
SSUpG7iXUdTZ88atG9uJ/r9WRHB1tnVNz/pYlnFAorx8FRLdk5r86s18//VxX6jgo0BrARgHYgqA
hT5D9TM7PWa/olD+bDoOXvtQ2k4xYQgfwVrsg3jUa+kmK/AQC4LiYZWGeSHMuLA+uwZ1GBpc4nnj
McutxWusuFNQnLQgavbStsGg62oNc8HPX5ic3YkijKRxsDNM44hyYjJsAHTHDEB+QDnCi+xdK7hz
/9GkxeLBOfvUs0uSliDIlMweaUgZ7YETP1qFEgyDtjYcuXwxzgzNnjJ5AKOaqSLfwWT9vqjHfd2p
+4FWWzoaR4YuEJjNPPAmB2ZTr3SElr8u2thouqIVOs9nSaVW1tDiQVDVX0rG3HJIPD2G9ODYeCsn
d/lz/jU1y2NB8pBCXFauPWtwUpQKARwp74S+LPK68Se76x6gdHtSn1bMij87i+lQdgcPMsBkoOOZ
z2RymTI5VtGPj97/MNiqDwboJepABMVrtaSlTPnC2uzZC6G5oIELsEHZdvASjA56g2M8CWEqJK8/
1inKPmcir5YnNBMhvCrw27P3T07yhIe1XiJp+46LkIKO7tdEbuP0KKqESKw8pbytJxs9hqE8GLsG
ipVrpC6fqfFXP2LmFgCItpIixqpl21EelAf5J1hlO6fcTq/Uy7ljuvoh9iwPCvWgYFExP2BDiGId
wyMuyle/Y+YrmExlTljIAWTvnFh7gfSr1IBMIroxihVHvGRKUC1hdBnc8Mp8qA3MnIALSRh218oX
Vba3yRS7GTO3WU1cxouV4sRClKMgPAQUGhza6lX5F4NBeQmGJFhT79t6cjUzGNLXCoioxKFjC3bE
7dfXZumynhuc7WjajE0p6C4x89UGnWGB3sxwypi8fW1G/Jn5hp2bmW1Yy1s9KXOsq06qo5EX225c
YwRYmCrGxNHZt5u58Sltc4vTT2jQ4IEBVfrVQY8YA9NQpCr3UvIPGMcWQDuw+Un9JYGh9aqmzHRa
Z12HjFXaW/tsLzjBUzzKDdSX10obC72bS1uz9eV2j8JvLiq8FURplQhKN7VWJBtaSD/VTN51qvmd
atq9NDQBj6uXIm+ABWcmakh5B/69ONpzQvdFaD1Jo3QIM+2hbZRdlGg/Bg4uCJreJ0y/5WFz6qLm
oderb1HbbW2t+9n28mNm2SvZ6+LZO/t4s+ewNsU8S5I0EOrRbYeRj5KWkGu37v/F2TszM3PVWhbL
djGh0yCxXHGryHqr0mLl9Vl6Xs/PgbjXZ9GaZTRMVUO0Ulo6ODElWFLpaJDCSzp7bUhnKTY7szXH
sZq8QotDDBDSAAy0yibad064G8EKpX8KR6xN2C2+decGZyFvX5YsSRjAMJpPmr0YXs6eBeRIV/af
SgK3axYXveDfHbNmEUTRpraRq7hVqMhCq7fbiVxvXYdj0SlhVN4QaYp61TKxp9ayRhW1tD6CkpyW
ykEPmPlKCrZ8Mv4ama2lHOycpq1eYyys88Yp9lsZhCXlFFha8PU5/z/26a+pWYgwVUZLBuRcnzGJ
3UHzwnrKX0JHwdglCOBeV4c9FwrJYqwcE2m2CgKbeUcmAU9lIYuQXWQI8hHE/bvwkfhCNFxbKWgs
HokzU/NLzEAaLFkwJbRoIOflqz74WdfpNJaiSPC7CW4+TK9eMbxpVRiPhYomzMid8B4MKCiuag4Z
kYMIUZa1iGqpPo4RCsGDgDHIa5VGQpsxryvMy3Zb0f6v7sW053RfBekmylcF8Jbfq7/m5vQDGc0G
CbKjf47IX4D6dEr9NcjsUuCEXEfo+0KR6oqXvS5Q3+hji3sFOSr0Laobp0jQxSYgLYjo5uuzv/SU
gCJcAlJOVDvmUVo8aENVTAhjmFq+qqG1RWj1XaPKyou1uF3ndmZvsNypE8o0QwWMenonJJH6ugjM
T6FtuteMMliTW1s69+cGZ28kIK16yQ3kpoLeRfAo8o29Xy+9r5mZXa+2BaUzijbCDNvJB47nRN5I
q/TH6tL1Ol+O+B1n76TOs06BeDZiGLve5C3gemV8DKtw1/MioFp10ntzq0vcR1Cziyzw2RRFULYk
6Ib0yCd2CmNzp4zlo0LsbRFjaJ4YgVQ22zEpfUwB75M42ZSJ5tLG8qnEtjn+hk6lwAynm6HPEUCP
K+3wJQd/tqQ5CEWqh24AlVPtVZbO3YlMiQvyH8eo0odSs9Ye/yWXe25t9haHbV32EdVQObTkwklU
bZfUHAU2ruxNFnooKvphJSdOx/MfVVrvwqZ0vr5qC+vFyBfo+NHYQIFKn/0CKWtqUk+41216E1IT
/PF9s1FjhL4FXcm9Fkwp54udvZ1jaledPuBWlxzdBVUOxlq54ZYClzLcf72qRW/114HMy8ukKfs+
4xSmcr6vK32Tjk3k6KG9U4zpyBhfqcdciaKAbvZibbPEC7Ehb20TLSjwvpWBAaQ6YIFhjuRBoKWU
bQZJlNTlq3LNi2mSBX4KFGigDX01mDzQsmmqCGMwn1jZ7+brdMjcyGeBEF2176bKIR9ff9ulKjTW
+r8m55XZjk3GqBBTQFAkN9eO0UHQRQjci+lzciPGm/7BvMjy6flrdXZQu4bToSK4mHnrdjzAvEoh
gVlEjIAyl/MtU5yp/BDTyOtN0+Xj9Nf27OTKcWuMRovQsmn7oDewOsty5KeptLZT0/sr33ehb3rx
fWeBn055ndgGzpJ4JDCg5jNMYqqbdL/WHVmMH853cn5qi34qOxuWRBdG3wGV70x7RHx+ioHyr1e1
tH2Iy0GyAD4HGUx/l0/FpBDU2NQR0p/AmPIw8avWfuJECez229eWlvKAc0vil5w9Skqq4NWo8fj1
+W/4ACcbife1hcW44dzE/BmXLabbTJwH24Dsh23+BvDsLbGLh0oK7wsTxK42Mbd2QjYx0KJ6Pf1o
m3glhl46lOc/YvbIg9IhbJQEBYSOKpqDRuepzaregdqL4g5qVLph3CYru7i68tmLb0HOMaYTTkzi
9Bvrd+tnfvwbd8FN9+TballWLGFeZzpb4tzTxFrWRjSGc5t+xnfAVlDAD+hjCOlIyLT4HQQAQdLh
tQd+WmNPXoigIL8HJXQJ2BzMW8/uoGzygTZd+8etylAIF4i39SrQUpIn4BWY/wD3M5pDs+8JXZem
wygaIiiQCqmgwKlG30KKIjSIeL9J3bVvunA7zg3OU4ZWiUoNLP7I/m3kXG24q7Vw9/X1UIUrnm0b
hlDBlGSCAwOSP7PrgfSyo1WNcYKmbPddV71AbuQhjAzIY3cADhsZNNAzP4z6XYWhhN1korzXhvWx
NCEvNSkvEU99Vk2u1UF3tsCzGhCggkky4ajnB9aOpyivJX+qoD+RJQyUw7ZcemlMjx2XXtWBnCwL
z31TRCtzEkuv7cXKZneuqQHg1UXbWswpCz3oSkdTi2ECSvL4vfWDBGt519JBBNQF/WWwqWG4dnZA
SvjMhLfog3y+78gYVP+fHMQFZwL6G7CJgGkYbLJXcLfUCLOOgX7FapDvQzKHxXulGNxGuQ2VdCW9
WzM2e3YKzM1TUggghz44Vqk4tQHGXE12huaHRJUVa4ubdr622dPDFW3sMdOAPt2tvC3vpOccZHF3
8oN+j/Gum/I7uAKL16+vwNItOzc5e4PA0YjZ8xDoQdn86KMGEgTZ2hskfvX8kv0hLEJxAxMus4NB
Jyp1VQUTQsWRlk78FnvErbe6XwT2vvPjff685jwWbEK8DByY8FWAos3nUEbFnCzKwZvVWjr4wt6b
KjCGaCUjWXpjLGDs8ICh+Ye55JnvDfGySrxESvKnU12j0OAQt3HUvYJhgFWOjSUffGFvdhx70rAc
YuIcVQDxyuReDfaxnfIB1lo0uyJ7vd24EAwBOQXdDRDo4z/mWBsia1mONFiUYMfK1dwc0XMquF5l
HMnhffrV79SPfBWjuXAqL3I9EXieRUYoU6pKZuLDIn5xrdo3mmHtVC5cbXQ1cUaEeI8OirVLE6Ck
TlgdWfDGgeAJq1yG3DmMnLp3hDCS4pV+0t4liVtnTnoavn197ZaOzoX5mX9OI0mF14d56zR41C2h
R4CDg8nKbUWddRDqwn24MDe7gzZrRQO1BJkXTxzgop1SCpJsDUO4dEABPQPl6ye0AoMklx8VQ4Ey
uNewqt7leOy2lW+niaue9H0KIo42OSmVH63qfC5uJSD/AFDZwHXPhx7jFjJsRQPyp3rDA/lJ+lVj
3CjaKBjVSp5wM9zG75BdYvroXx2iM8uzXTSTyJbHTNBOBU1QSl79HN6V2Ma79AWIBE85sK2FmuCN
FTlrQN+lRcsQgwFxH3CnGLi7/NRVyoisdzIGcOvsEcw4WxYNz92E7ggZfjQ2e1k5sAuhEpjV4QpM
jK9fo2v1yY771ujFR6Z3JQRPwp0ACGXbdYDQwu2/MDV7kyYMykcKQbFTNsMAvil25KTt1xKEpStx
vqCZA+BTNo2FhjxP6HdaKLlXII65S8HwNsCdCqX51eOyuDChM4R/DETts1s4oWBnEgaTgpIJgu9e
1G+IC1RoB7oDgUWVQLK1tk7xCM2eXyiHYqALIyqo9s8BOpre5H2edsKo+nPw7C29BcPwVntTPNEw
WV2kOPNf2ZuVIMgoM3nQWhzMkwkJRPRnqJs+DrvoudxkKPZgTuRGTrzhZr368Tlrc20bL7Jkgdrt
qjHUYQxJnijWWv1OA2kf+jnksi2PPeeHbt8cgG7bNn6ZbNaGyBaeSRt1JoE7F/QSn7/r7L0CQbRq
ZzJok8H0C4rSnyMvXUPPN3LIVmKOpSMEkRz0bgBgw1zIzMOW2jQ1hQZLGaYyKgVBRrxmYtGLn9uY
7aClD5SV4rFQFVfzpU0UQy8KjIuSqwI1XZb/YApv6TKem5xFUtD/7JXIwrJSQAsgO+tU4YQhnjUO
sdWlic97tlFQUod4pYCFRO/pU/dUQeYOElwenzCrIcSg/02fDdgqLE3ol9kQ9rw0mBRZSUKblwjZ
tOIgBM7tDQtCK0CE6IEHeO22i783vwHoHtqgWtRU8AvNzofRp8lAzb78TCE0N9lMr/ZGQ9mjfVIO
dKUFsRjFnFubrW6QCqawENYmeBYIpIJyJ30V9H35fequvXhL6REgPQArq4i4od0wiwrLJFVYLMGa
N2JUUwZEmmzsGyG8JXmNb3vSWoC/dNkwWyNomjABCZmKy83rKzI1CfitPVa/T13mKDpb268l74zZ
IRtDy3BZeBcuTRSx3JIuw3id5hc37EHbFL4NViao3CpeDHHnVfe8aBClVABEDNAZf96QsxsAqV2r
TlXzD3p+eFJRMUJN7hapOh4DEqyNISzV4CGk/Nfe7MaBCqJuEcSUaDTDHQvA2bb4BWnyN+KLN9ba
5L90byVWWboE5zZnH7XHEMyEQEbYzBDYYxBUVKoaC5dcNNPXLt2S80JJzMQoAu4dbvnlHma4+ZRm
iHqNQgGnSiU5WTvcGDz9NzEYCDSQbdoK5jHnhK0W4zisvVV5+TH0S0y2Ng7af4EAtMUrV/v66JuQ
/RJKoBL+40pAMyy0MC0JJi5LZvzgSYpxy3Btcu76u13amHkPuZTy1gTu0VNCaTNA+U1GJ6pbDfSu
H+dLM7PtaZRUg/6zIEg6ksfySXtP6THeEmi9jJ7UBECNgG1tD1273coxXFwfJAYMKIgDaj5nPKmh
vZ1bCZh/jFNyM3nhixYF7DvzB3fagJNMf9YqUJWvPjnXNxzrFXzeMnihME4yW29EJwI1ZZgVHMZK
4aMo/AucuEhq5XwDMA7LnbUi9OJpOTM5u+R9X5dVPIHbpa4/RlRP9elt5Vtet5ouFzW70rUVRWNE
sah6E4ObTKQfKOkc1pOPhTcNlrBpGhA/CnB0syCd1XlGlRDjnKzV3vSev4w4pSfQOIXuaBWxy1qI
kWHeEdpMuuLrUwdYYl++5OZ09/WaF0avxS/BBUSGCRKb+fNjtJyYLYR2cHAxsg/vhakPR3YKHyrR
gLzXSFXA7SKAGKWvBwbmrJIfX/8E+TqYv/wJ4n8/ey2SplATfUAHFSyJv4VMEvjZssSxHxrT+VPf
HeCF/AgICaS67or1pWMl5AxsBNdox2mzB79K+rCfIlj/pJf5qSNjopjSwM0VY97ZI4l24WbF5pK3
AFOQkGmAUhkC+ssVy33YVCSDTUGHj2t7lMHpPkISPWBPkicA//kz9Ud/xaz4s5dxG0yhXCmkGz5V
hC/NZmE1QtMcZskBEMPONdwOSPu9BveeHuz77KmDLlUDOjR5FTexvGLonUA7G1XMeYI4KQYzFfY/
K6Zudj/IruAqEn35/ATx1n9CV3T9RIv1/jU68/12QXrDFFsrUDeTh+bxie86V9mmm3FnrDQgF+/0
ubW5S1St3BoprIlCLXGoy3NcIxNjAGCvl5w1qQ/5j3jP9X7+Xd/MI2ZFHtY1s3IvLQetd005zfa1
zqbJBdWd3DhZl8rvFmVA+rWJsek1sp+grmOnndt00y7TjKNZ2wjcK9V2I2XckiLTvUoNZZcUch+w
OiuDRO9u1Ho8qLl+sGt+WzZ0q2gpxkmtW9bAOWm96YZG9E3ubM2F88qceqrf1XR4tKHMbk7tpiyA
JYjiwU275kBYVztKnN0otZY4gwRNJm0C2osrt5aGji3j40E3U+ZFSdhjYBppDZe7k5nlW84hCkQ1
45bij5KabatqjDDqkH4YvMCDgKFu1Ur3iZod8yZ9ji3VV6b6xKAymw/ykVnjZhj6jzhE+dMOpYOi
xT+mtChEPPWQx5AYs3O/ztM7qZO8MARzcUi1H4xgIkkzmufCKl5ivZWQfOuvNG5f9Mp8tMP+qert
42iyrdT2QHcNBQesrPNLU72r9bZ3SJL8iMOsDXhkbVo7K7dtNG3lDB0KuX7TFRbobX0Lsd8c+Hrj
PkJxzW0sYz/Jxa4eR6BeFCnzG6LsIL95P1D7FkX6g1x0+7gB0x/NdyCqso9E7o5hzX4jg/G1NH7K
5HY/QHWJyuqBJLjyjbIPc+sFBNdPSO7jYBxouzFHbJ8qxwe7NV7D0Xg27OYUTuObMiWRG6bGA02p
m6tAWrPQAF40su7AdxYo7aj5ZUiIM7TjB+/bcgNQ6C2T+yM8n29PueUMfUT8oorGkzFov8a6OxKm
xtDeUu4aru2JnhQbvRyejCLSHKUcN4Vk3JiDeTtWOU5mvS1S8qI01iMP1d+dqlrHaOjeB57J6OYb
/oij5KhF9Wzx8N3UQ1/L+nujRa9TK8dHOqBM2Yz+FIcTYoXhIbbVya1NonhNTIZtYhk7buWntklU
h0dha3oVbTNAEQtS+NaYFLuSmgEtug8wDh4tNbnt7HxDE7IHh0nnJul4o9PccDKWf9hd/FDHyQ8i
V/eVndsuqUa3kvitHCk/09yWncbUTlPS3Ug0fSUM6TKh74M+3tq1fU8a+yBN+o6poI9TGM5U+c1s
wdk+dXHmDzb1BhW1rjgF4myogDhL851kFreDzkAJzam8Ix20zlAd2BsWeex4dAR2A682Sqnu2Nad
i8ThmUf8Na1CB8JjB1TyvAgKWt1oYBCM5k+9XbyoUf6hqfkOstq3BlGZk+XaY1PRYd+kqXYTZlX8
YNo5eWOhHG1Lq98RNeucwe7oAy+jDUZ17lKagx7C6H2QkzzC2XggFXwFJ9G3MdfdypAqZxjtrT68
FDoAwQDv3jfmLi2qu7KLOPiRY91pRmNTt+zEy/hhKPXnuMPYVq7wyWG1+iJF3a+27AsHnz59qI0h
KHmxxYjgtk10f0KH+E4G4WVrolDeFRhHSczUaaf8ybBfBjN0+zC8H5v6Af9H1+K9SxhxiDncmkb+
iAGArd5WxJVZXj3yuq4cPZ/y20xRTlZOvZqZG4BHvXYafaK/TNNbLoE7zW66rYQxk1KipgtVMaKp
/giaQRmPjAq1gQHDbrrtqtnoFFXhjhLG140wfbOGNNrk5W916ptAq6mrlHHh8aoMgS5TJq+0JBCM
0zby6ra4iUoxY8/KyJ1oxba1Rd1h0t51qVDclPe3Uys5JCd+Re4IaV3b5E5XDoE9IAkJ1QYNmdTN
Jbv1FRqCHqoA/tvOFbih4ZUzCQdev6+rCl2iUf2p5r/xJ9+oPT7ZRv+aaO2TAaw4z6uf7WT4IddV
p7ZtyKwyXDIzBBuyXekuG7XdYFQ/Wo2981DXMQsUoQir5S7oIvYAwrxrRl3v5Iz+rjSwjKmlS+Em
tBwvpWKnGC01fDwBR1UKT5b6m2AW1E1ia2MW3f1kR49RDBU3Urhdfi/V33T9WEv3ZSZtYx0vSqY6
ox6BLGI6qVm25ehUMgVxXD8ybFrjlMP4GGunMUvd3jbcOgGhWjlkQRxPHR6n+qYFqLtoATdJAZQl
UWBhcmSn4djRqTpoJMapaCNHiuDuvxtl4nKCdCt/6UcaFCNEF8JpA3K9bd0l+zwyHUQ8P6thSIJ8
ShxNK/WHxkC0xWWyjbLop40iE2o9EhoDav4jzOOXNubPiW6htxJ7+Sh2TdryLvFs8qwm5qbKQsfs
7QOExDY64fu8ewDxpKfU+rMy0lsuCqiGftfno2uGrHIK7YYNL5Lc7tpMf5GyyeEdWn94blv4Kvto
Nz+SVnJjRPdpltpOO46HCPytGcZEGxkRS7QPje9a2AZKx57iKITPHZg71EeJ/m7HYMiVHe2b7wPX
qSNpQ1Axs3Uk1FhBsHtbWJNjTN/Krrk16v6pT7Q7O068LrUDFoOEqA+dtDbc2Og3bVm78pT4YxS5
Qyg5mmLcdTzzTVIf9UmQ7EFJQhrdPHpgEVaQWn6NSQmSd1jJtG0UdSPFDxFtAzuboPDdORX9qejP
Vl//iPBSOq3CD1kRBdwAByCgD0WibtpkvNVCw3IKECu7WoLDh/OOHglUqtw0iU95aQV1kzlllu4M
WwqG2uJuU5B3osAL1yb9GSftI83l2kkSU3UMSbu3ZPuXbublpjaVxtcLInm6POQOCU2nye0YhzOz
78y+eq5s+1bvohfAXp2IoYXYtoMzmfldY5s3tLUf1EH7Ds2BN51J2y7q8YD1cCI/uRWeKqXHxIGy
CTP22jF2UsppY+qYU2ThXuL2h9b2aIuGNcIakPvBuO3bLNtSPd6A23NryfTUIDjriLHJR8OlmeaY
Zfbb6oznnCDjBAD5hU083+mZ8UJra5favVMZaKmoEgaGu91/OPuyHVl1bNtfKe136gI23dGpki5E
32VG9pkvKLsFmMZgG7D5+juCXGfn2qtKqqP7EgrAmN6ezZhjgEVy5fBo0VnRJurVgyZqI4mP6vJo
6QOPvq7MeGwm+dJPbAHg9iMoqZbtkCfW2N6CshSIxwDUAqrGiGGVW2t092oojzYX22nSOtZcPbqO
fA+6iS7MCExfCCR9YiKJRPqow9Xo0WsvwnwRMlPEhLVLktrvQWr1MeoJ7qg9Arlp9C7Ky1OUZvcD
gY2nA+vdhHRXF+OjZeiDU+nDOIKFy9Nrl1Q3th+tsp6dCqvfORMCbRatT4WdHc0U4hnpOkb8HdJF
YltSiEzT2llifh2SSef1CsB4DM6sIhsAOxu40MUhD3MDu7tfF0F+dMW4diY6LJjPbvwuW8K4velZ
sxgCb6V9cOQ7bM1GFo+ULFBvt5V1imQrVO50nidjOd06pX1FR3HySfbkNu3e0mrPS/AK1sDvGIpy
ZIyeq2pka58Pt1Etqrjp6MqrojWoMNe9B9WDIZAgIiu7OND5ytgTAmLI6/Ksu0P4Su+N6MoVZf4n
tKAPphZXbOLnAiSZumL3kApzYhjob6K2P6Np3DCXHS1eLIpJCsQJWlTxtsusa5ejzPI1pTY8+K64
tbi7HPBJUN4/C3yzCRyCbN26qGChg7niEeELKIXCHnAPISKcS+kb1DCqleWlN3KoX0fqPExasJ3n
g79T4vHEgmBODC0fw4mXELc8DVCujlmtF8TTG2iSAEvVtai1iAjKVrPsifgobPb8voyNQ0RMcqtY
C01YkgVjsPDcvgZQNLI3QV6+6AYzgzYuspaSTDiFbFqMumB3E6x7YPRGb2/bmRPTobuqCT1GqnwP
GivDjEO3mpqFaIJ1DuMl9qyQxKFUx84H8NaH1C3QuCt8mNekMWvf7mVcReGda5o7i+Y8LnQf7MIc
oIIuX1nQbaY1t2UcBKPZ1/bUL5Tl0WT0LBRAsOhNTCPv4lHKp9xp8UbC6hRK3cms1AvUj2M6cHiK
G+aAVtbglYXJ76w0Jq1M+3dVjtuKOQgjtg/56y617npHnaQjDxDPewm7BtTWQ1MlvkQprhg8K8nG
4Eo7+dL4ZIdSvL1F5Ea17YpqsSdFtIVDsKq87HCpxc0Ch208XWLQECiTb/3wjphKLnk7vjJq8RhJ
MgR5Cu/asacqzh0FaewSlTEumCQRFV6mGoQRbX3UZf0WQKDgaLdm13pg0IsizNc2vq64aKNXT6Tu
yg9ycWCqfilJ+Tpa0Pp2RP+jJOlDqAcMhq7Da9wkAhFYQ1N23bTRAwSMbwSb7jyfPo6oZ4C1PGi1
bHQFUGFo2DLLi/3UowQl4O0iV/Sj029OgykcHIUY121Gb8rCdnd91duo3GmBW0ptmuhBqUWnaL2M
HKtedJW3rPtmp3sEW6ymWgSE7TnQHJAN61BNO1KMd7YrEwIw0iL3+QHp3FXTyLXn57dOAShLqd/l
0C+n3sPwxjAPNJLVmyzjD24Akoa4Nc74PubhMRMdRkMFIQw9BBtDItDruXrpDiRLBAtuNbMfVKuS
jlnn3m+WQ4FSkDwqhuTC27cWEvNVWsBpbMpbmzZnTLxAojakjlMYgW1vTpoHR+YjexSG+MLoykCT
IAbLJKwsBX9udO4uVXAuyAmTKrWvbIv+8FJn35TNMiT5LoCY8+2QRu8VtGZi1HBk8O9DimG8vGqs
OostmIM/SOa/Yj44ZEU14uvOhxvQF2DMw3cxli+O0u4yLKolHdP16MkmBqq9w/Bu0qVdRsBEo34m
Lkf/w2kJ3VaCvLuYQ0Xbw7uFFS5cAmbzKdizCWjpIQKOGnSJcdUG9wjePLVufodq+GrNBv4CbPdJ
dKKGTjBFDIerazDP1+CmnI62sn+IjpBFXeF1HDWiKJlgewh0HIJKVZtUF8OGu9nH4CpnObmozsJk
bMdjw29ci96LBoGYGmRdsUvSq64rbBhgfRF3pP8wBV3YafTAI+s89poshNsZxEeg6p7rFBFZ5J6Q
w650AoTUprARN5BeCOtQVyauGD2XPL1NDSgeyQQeMVSFgY4chc7YJ/RhushXm/nws2S/nux0FQHF
GId9XUCyq3qrSAt+MDfdOBm/zdPyebBQaa+J3EUjQyF7SCTEBXgN/dX2DU53GbOg9mPLFnqNF3FN
tbWFFNkDy4KDnMx21P0mBDG/hfqkfe0G705tW5tItSJuSgcv/4WLrC+qN1CAVAsyBI+tKM9dq/yE
0PGFcoyDXYrJpJcWQMxAwC9dH0EV3XbgF+sYWZqe3DnWUC4bJt2Y9CmJ85J0S0bxfo08BcLArIrQ
3VOnlnADgrWgw7qGVQkW2Y1XVHu8OycgSMHowrsOY4ucEFZwQL9s0QbrMpKkTt0C3ewXca9Tf1lZ
2X0Q6YPlolfp33NXvtlGnSMeLlOePjqZ3A758AYm5B0M6aMI7TaORhgSkCl8V8K9CYbpiQ24e6SO
fDhi48Zm8mpiVMR9FtC4D4HgAckwmNXz4dVv01tRoI7bgtb3ijbWLaAbdpzp6QwER7uNKtbFtKbX
qldvYS3PBRGrSPioLyH0ZlAYa0XFdExG6z0tfIzMxar15TYdrIXfIunc1sMh8lWHgLDzblh/Masb
thilOOgK3pnwcf20b6/TpoHclQ8SPumM1lKYCAiOXh3tDNSiOQUUBZWx20ZzhHxUsK5kDnmNsPy0
COaSoWvurWrs8JJmL17BbgOBY2sFt45w9VBU/Db1gyNnwl5FxfTqDMUTnsFVppq3okA2q9G2WVYq
XKU+nZZV6/iJUSFZWKHzidX5wqnTrXAHQN+DHNFXGKkQhhQJvvW7C8FFko5uH2e1Ogod3INGzj2n
NASWtvdVTLmFzGoli2XbhU0MS3bnWapaln618hEryb0ew2N9asEspBEfAaJe3ZAeoTmWA9eJlKrZ
Vsy5dvt84xdmMQUtzDiyD/FtrPLRfWwU3ZCe3I4ZXj8CYSa/W2aVn61hwv0wEYJrNYb4cArf3MHO
rwqtHj2EcqKivOVBR3dQpDyGlLKVXSNqw51qGylvhxz0M0AEj1XR5jHCwCukyeSTC7K6XlZ3GOvf
uwEuo3RVs6ynOtqCCr3ely6ie+B+aWAu+jtFoZsWhVXcTcUr9wNo+MngUaDmOBmFCBY+cyQCo+O9
tiNQpPcI5bAGrR3BjlVu82VpM7NEGRxiIywMl27RFAnD+Q+cVnszwnCrhTXsqjF6HQZ2Txwo1TT5
CGtGuW8VQgcwMSFA2uX5BsSOiNoM3X1Rh8Vt2Ef4nFPnwW/75j7qJVukzjitmgIGrksMMKDcn45K
VM4VZdXS7sDZHGKoWHaiP4S1cGNRNyLJlMzAZMqj01Cxh66gy1aW56bMdtGQ1gkByLkXTVIjM4xv
LO4iD2rtkcKwW1noL+tWMlKnkSCsGjpPU6VuaoeePLfbyAAh6LT4gVDp0q26rerFlgNqm5LjxT6j
ef1AqmEROGY1NuONqbqVLugpNP0K1JULvxvOjKsNJW+Y9OCvwzvy5TKkEygooIsGz4X6deLnDpxs
A5JDaEDXiPIw5zlP2acdTHEwtNcDA8euBzGbbLgPO7ixNrntbLULuLV3OnkgBoYdbkcy1NkSAlcL
v+w3hdOfhqiLI9retI6H4o0JDhompqasMDCJ2OF6AHCwLB6KNog2eMXMIgCN02nMVWkwahQXV0ZM
wPo2gUEkpuwupkyvNT41XXVnRRt83KNoxH8E5P7bvN0vyZ3fkrWce6YoLxWQClJSoImyrqAmhXTL
sBzZjQeB7mb9nzAY/6ZC8K8JpUuW65dMZaZduzPWhVQjGRYlwJy4+vWFbrC8/Y8Ymn/Fwv71WL/l
CBXCAmz8n3RSsWmuLoj4S+UjO/9/kCb/9Vi/ZWC54wnPuhzrks03J8hCnOjiItr2vxDx/DdEcX89
2G+570r2SKhcUoFsW2zIJl28X8Bc4Oz5T1nW/5D++724qza/Pq2L7itexQuFEQf/hHn7+cD+z7v+
r+yTX3/l3eQ//xvL77w1oshy9dviP4/Fu+CS/1D/fdntz2Z/3emfV+1nc6vE56c6vra/t/zLjuj/
5/EXr+r1LwvLRhXKnPtPYW4+ZV+p+SA400vL/+3Gv33OvdyZ9vMff7zzvlGX3rKCN3/83LT9+Mcf
gBz9kmi+9P9z4+m1xn63r/1H8bf/K17fitd/2e3zVap//OF5f4cdghw7iECICw1XPPMRgsj/+IPQ
v4PDFVVW8MVd8NpdtjRcqByb3L9DtA0ACRuUJUhbR/hCJO8vmxz/76j/8mDsQI7JdgGG+p+r/8tz
+n5uf2vgXUPRUMl//IF6qt/eFBd0086FYZiEgPeHwNb+9l2bIKukQ604m0SZmBJhs8CWqFh1EfC0
FU96qHOjCNKNHSBjE9+VZ0dnt6RTVky6LWhHHt3KOWcVbxKnG7pV1AXeOsro3gqixz7okcBw0m3R
pV3S1OZTs2FNJpgR1ZXXNQE8/ypDiE3sxxIGKCL+x0xVgGHU9RnJtPu6iNZupWM17DAWq0R7TrFY
+BlG6vI1G4olFLHrRVvD8W+ld7pEnvkwdkuvK9CJuPKMG8ahnRdJGrgJMpmp1ei4ocOySjWLbRA0
dk6/pd6wqQIX6kFLmj76+sZESIoRUNEleKLvTqkYgljOQtEUwjtNc0zV+MNq2mHXBfQpLdJ+AxNx
b/vmWdlTdhD5sE5VCR8vqBfEB+ULZG9XQcvCVfcyFBkwFlZiOPcTxCXrWFGCkKXH9z1/ny7xbz7o
JO8wCU61f+o9sQ7rp9am+CLaJ8/jEYjAKERlkMFB6EycIuouK4kAFERN3hsG7jyutpOfeJP4HFvr
U/TDQbn8UEjbRtQj8hJUPKQJPMO1GmAclxZw1ZaT2KMsUdJur8cgu8xxnxfpFCRskBuRMKuQg5l2
NXP38HpKn20zUgdJiUAKykYgrFPmDG5Ju1mwQMNpcV+1GmJrOGmb3hUo5Uo2oDprEmo5Z8ymd00f
rdQUHnplV3D6PBbnnToFlX6JVyBinxYOLV4W0EwE09EI9qMhiywUK1n37CMvs1MQ8SfTvHutOo7V
dNsRZMttk+ItlNdOK7IkHoJ63fpjH08EuYUhdAh8uOvBDqAmuQmLIL4UL10HXnWfI93uHad2WQXj
dW+3cM4nVieryW2e2gzaPQ5dMzm9tA3C2b7PzpVyWFJJvEUKQe6CO7sVYPlvbT6u7SkYkWIfj7J1
j9SLSjDIaycChXytEBgjzqLqyHnyon2KCrr1APcXnopZeG2NqDSy2pNl6qR2K1SdtQj226pia9XX
r6pmTyFKbREiydZVkSFe6Ab3ubaiAxALBBKyfFh0mb81mIQQATtTfzIIlPrrqtxAFuA5gntGaVOv
Q8dOTFaK2ECH4dRPG6uCWc6B8ZUoQnN6sgdVMl0MKs2TCTmhhGTLvB1kwnl+V9v5XsBOXtUCgdte
V3eE5wjndUj1KSTehIICF7hKY5u47bLzxAssI8Q+WzMeeN0jvNc8Q9JqDusjmeklbXNVskKugS8A
radN33gUvUlKH4sJpQS0bl/VhIJf8l72bKtL+oOk2VsAmlzjbKJh35H14IyxUQ1kmJv7tCuWSNDf
lXByNdj7US6ECFtCeLM37sTho7rPfll8cKWRyOtwJzKP31WA/YxduCq4fRv5KFcL2TnkDnlywcy/
NOlHU0fBomb8VdfTtLUrVBw5VNqLYdLgkEKiLXHsR6lWwHS89376IZxq5Xn5fd9Ve5GV/qGtxQZ1
vc4iADef1eA9hafggcfFOpXMVqvQsz7doLy3EJm7pna9DEWZ35hGXwet/Ewbf7ytMvoyThB6LTz2
lDXjalDjh+WaaO0xF6c+iWXBwFUTDRioTTci6qE7VEYFiOuNfFe3/bDtcrJwWvXJuirYInkGktPU
NaC3ex46hBB8FLElvkG+CzIlPeP+xjj3qQe3swILDROQk7JN9Nilic89b+Poauv60e3I1DVg5SfQ
/zy7BhK7Uds9o1I1WAhLAQbUlZs0LaF/AQjqkRarurT5evBKe9PbVXRwVPRk8B0z/5pF0YtqAPFF
RbmCHwVvwkOubuf0V34TZkjpC287jkgLIcYB9Aw6pWMZxWFNMrz4fZyjdHpVEXHHCyS3mDDr8qIE
AMk4vmf5A2IxS85Ts4LUn3Uz6U6cRq/adH62AiTHeKkbe4aqeAxqgFrSPbdZsBKBA7ksxKwdoe8k
Yke5ahCQUSJDUWgT7kpj7W0kvYB2pYBAQKrHrRYguUn3lZTrCiN1kMkbsOuwZ1r03qJuxybWKBpa
5FMlVw2iXmt/l3+MSFWnOtpVouuWmlnuqjWIu5iRP4SB9BLb1tB2tJDAiLg8+LIQe3xfa2Yh4l17
NMUsoSEgLdKPDl/UYfQ6ES/KsL7t+JDuR16g7srxTExAFwlmHHet2uOgB7ajRYopS3ixXXXWQqtM
JXnEECDPoHBkh93KG2yo3GV8PIwTD1dsyj6ZrcfDhHmGpyLEjZhQR9ZPQXYdAn9kT+24m5dAg4zc
28CPssZEN4VMbxH+h8FQRHLnF7BLVe07Z80JhiRjISjV8h13Nd/N/6ZG5zBbL8uZnYIKgNcmgma8
E1ehD/bLzInErq/l+PNvamN5XhmGuMn9WAblESPqiTkaxu8FUtV5vfVg43EuaTOQNUSdrIeuRA69
KAOkXS+LKrS2EKpvb7Iod++kwAMc5EeQDRBDUpBKG+xWH4w74hZ9L/cU+dPSIK9W5Bk228JrFvPm
eTm7rHRbhC1FJQ88eO4GM+znnubtv7Wc180/APjf1oLgYkjaJvMO323nFsivln08/+UTmBMGp9zV
7rjK3DrcBETJvQvbZg88ptx/L87/5nXz1nlx/uFRdSKNLtZ1OSXMtSDV04w1rIrcToEi4S3EXLlL
DwWbgEJyp2ofZmWzzY2kh8qy6GH+V+feXlpFuZ3bjpcdvv5FbbgUmd2tIdy6d42o33PAgeMwaHPE
6wZ3i9CYWcE2ah7ToDuoya/f/chCylM25Q3wIMh3VZlOMOchGMJN/RghM08vHXUGYU7MGvCCgeT7
6si3h/YRIL2vjkKD0T0cTXbj91md5G1YIQLyEoYTTe9GZ0QlbVf5STqRYIegcvOE7w5RCJY9dAZz
JVVQhJnX5wVxl4bb2WZeJJ11Jk1Gz77Q/rnL9HlenQkocE4FEqZFPTVPiCcPcV0vLrIsN20p06Mn
8WoKVtz2HclvawTdQNkygADxsq65tAjQYt44/+jSIDFliLuZF+00T49+Y3+1mHea+6CXFm537fni
QFBjHjsph6X7mpmcf4J9XsfCKapbBMTbtW0PKZjJCb/KTGklCEgPL8YD+4iTtZ9lY+6dVTe01oOV
YlSywoYctNdWh9qizrKL7PoBSbUX/9J4wIQ/wBF5NWnuJJEls+uJN6c0CDDrA4K9lrVV31DUqyCg
0yGVZiFh7Lu7+UgMmLE4qCEW5Q0yWsFmgEQeCM9PsHSgmqor+xlCWruAaf6JSeB8oUZ6tFM7vWAk
xVFENkAcIY6UF1zdR6L4MTeNwjHxO96+TREMGGEq5zrVdriBolCzKUsxnesL9KdqI3nXN/JopQK5
qbaG8qBomnvWF2NSRP6wBf0MrIvAcha4QhtAIGy1gOFcsaLIVuFlsTaErilJzWLeGjTU3nZlj8H0
sq92JN1rgTcAMnP1/UgIO6WFeZ43KniI15lT7+Y9p9YebjFjxfPS/CPCe2N0eju3nvp+MwQRO889
gRn+ofZhaM/buoGJeEqL8jDvx8YKXttkpV8XUAQgcJfM5Juvk+h6usw1QuZz46qQYp1xpLjmxUCE
1RakrXiWlzP2WcH3dkoQHrxcLSkLfWyZ+MCXSgGFIkBUVgyfV64yFNBEbv31g+Ks+gA2ZeBykBH9
tY1X5gFkRS/Nv/a0+JmJVu7nXb57mFsAblEfQuZevt+5bzB5rMayfP3loF9/5x1/6bWrgRyz+Egg
y4FToTrCUf+lu8smFBAvJyYpuKhwsO/rmBd/2bkgmdg0DZ7fZa/vrd8nOm+Yf76vpamQCUXeiCbf
3X+dzHfr7y2jM516bgMHq/JTwdxumzUZOQZth+hq5wcIkIYWXEfFirXVBnm6Y+DDdpQ4ykhqsVaw
TNfWCGYcGXQjpBb+3NtOCyh0IbkNsM6fW+bNvUvWUSec3VcXEDXwt67THgIAWM0CRh0B4Q5Owpb4
DGCquwmK1kMTf/c9t7Gm7BnKPu2GmXIU66Gq+gNyKvHXopX2ZDl13oC5rDtBgFYfak+Kc9tQcXab
7mrEO3qQplPwPsL+Op0Aia1gnpznZiwj56Yvkefo8x7Mqp1/E/Iq3H8tyhQgNSty9/MOc5cM4LKG
9nr/1WVquw8BWIn2c2/zT9bkTwrivj/7IOPwPAHb9tXi67RK/yVz/HD3dZSIibesb8nuq0tRZx8p
FygimU+60/0nrET1s3HoZwCalh0s8D8vM2rBDKYCmF4/T6oaWDz5brr9PqsR0NPYdlxv+9VG5wgj
IJZkb+dTmhuKkALm5Bfj9uvEHMt0cRbU4uc+MJwkkDhh/Uu/4Nrp44uB+LVuvlF+N42xhHDe5rvv
qhqQU51CuvnqeyADzHJIwm6EOwGy2TshMgzONACpfXlWHgToYI+N4ucyI4ACAs1Xf/X59QRVF8Vj
OBQ/+/RHKKXLok3XIFzQV6GAFdYqed1O1zlFn4A9Imd5eTHsoXOSwi39FR8AGgqiga7nm8pHZM/n
mwH2LJBhRMQBlwpZWQYQqK87HuYofAMyR0qjl/OqUmrAvkn2rIKwSSIqh3XUBuGm7sDp58Gp0E7v
AJcetgkwtnI975TCDVhDejtFPrOWiRKcr7/ejrTGSNTwU0OcHrZDUX6tl71Pl91g9wugWxFSgy8K
iD2SXpf3ADEjejLELJDNspNeBtAeuKz/enGLe4mABszJiqx+3m4ug9gSSI3SdFog5vZ1jLk5RHnS
BHCXlxG15XCocb/m9bKsi0Vr5XyVZ+KjNdZ4eScXADG3Vz0KVZO6IQgB0WXjdHuSq3xbjmF+Ktt6
7SJFe0ptQCdRjYNh6OwAfnrOdIXUs1ECKKdnPXj9VQsM3bx9KBm/knCEu3huGtISiVVlTjUiXGtr
anA0erYal1/XvuJXbQOpQJJNZ1UdJvjFjLmHHuIJ22Z02/P8k4NwqgR92IpAkDp2o7w7+7Q0h4j0
J9lnKzlqepLj5J9tbwT2egqPA0AlURGIc5lG25qL8dAq3i7TQLiLLjAbrzH5iZHRO2fGhNcYgJTy
IStgBXRZZ4M6NcBYVFI7V8FFLhkHzqGjzJ0NBc4d+HEEaywtz9KVJJlMQFae1Q9XBFBeS1nbbOzl
sVW1teAlx/AqmbhS2anPn4bLXq3Pr+ohVYcW2KsD8ziULRxgY7DJaREqywRMPQRdjppla2LIE9hP
UJ1Uw+SjjE5rv3Wu1ciag59Fj1bbboqpq9c9onGFJzTiw48tss5Ix6b+DtJ+SeEE1aY07INpN7qa
rDJuhwA4Y9/aSUc9uyq7D+3M26ngpgHFPRg7o7K4zr0BN6Qw7tKOqhse8Jg0QbrrRrtiicyfROhN
1/MtZCysgbhVl1BBdyMJ0oWatNdCZV4Cy3hamc61zs60ymGhn12XjUsgh72Fa2rnSoLBpppadi54
Wpz71GZnD7dREB9wwhCPq6Juf55GPSSFyqp1jpFtZDpIeuM5QH1iQur8yv36p1LhLvGmerSAVomO
+EpUGYQ8+h4MgU5kEsT9QaoH06cphnMDPwbFmh1owJ0JXGC496lfIA0aqGFTN6MGKLoCd3F1CZG5
F9ZiaS/r2hsAL3F/0PJBd1V1GDr4CaNkL73g7spUIlw7Xe6fe5u/Rqhuq3j5nOqs2AJLMy1ZHQbP
TNTHSuhyM3BADBBj47t0DONOogixd/IuHlBIdGgwNYBrCmoD2gMrMuroTgUYJUUbZEdfZNaFYMiH
UEkBhSh3EgmcKetACqe6RQHlTQ7kROLJyT1WfZ4ujCnZrkVc/DFHpRNRbfbiAiKECGvprudFy1t7
MoEKm/NUU6DCbQmRJhGO6TOy1IcoC/jdGAblgRWUJBy49isWAGfkASIHi24S1zlA6leBRtWVVyrr
uc8Q6i+Uzo6ozi1vEcK6IXnvrQqmp43SOUiMi9F7CB2USNgunVBTAwiWViXbTnW47Mp8M9ULV9QJ
ZpzPJs3IobY7csCc7211R9dN0LcQsfa67NUxyj0okh45BAo385LUki/syQEWWlvLcDCfwSitVQt1
hUNZTXplBkSnOR2vhm7sN+zLV4c/P16ceiI9ZKBzAD4rIOp6BNInffhuw+aVZQW1kx72zJ/7FsAP
ofFl+XuPebHrKKTRNJhnfmljLoeaj/d1FNqg+opV7sv3zr+3/u7btRCnlkO1m3v5Xt/NUYDvruug
cUDJ7rDF10Hm483Nv9vM/6w+kNsSs9/3+p8X/9frmTd3IrhtJytc/3KC32f9tV8wSQRuKcbsr7O7
dPPVfO7il3OYTLgfx90va+bIyuXn95NGnZ9AeoGmy69Of3sw38doWsj5hEZ//Mvl/LnL3ANwFP52
2oCVDeo1y96sG9DmTNrWrza4nuJ2ovrWSVuyyqoAMTmIYx89cLUBNQQwJ7NZzDOv37eN9aZ6M/xA
H9yX9DMvWBnbiHfcF3xslr6R9rEpZLdrUUSw1iFV57B2QJrl8vFlkuBM7orxh58DBF2n9JVgAk6g
/qhuaDhAlqjuYajQlh4mUtFl34nprtHwgbKeqA81oaTscvA8zx/CfMifImI4uPhNfwV13nDTgGtq
Mw34PucNcxM4qPc/z/jyHVD54TU5gEBeau4m1LEsTZHRw3zgsSwuFUtjfzOf1nyCKOVAOgLHZIbt
O+UPLxjSVUKVUuf5EsEx3u3my/YnoB+HciBI46FqPQgD79NJkaUphh+X+xZCERzl3zZZFHocT1bJ
pq0e02rDqaOuHeGiViUq+TPX2fXXXaIMqJGyeLdyAJYAqRtuBVHdquiaaC8zP9oHIJ9ZDUEz3vYi
gHkKVM87SO7A14wzFkNxjSwaUnPZ6AA+XHU7QcP26wcVMaiZShXZInTOtrYRS9tvmlPjFNl2iioP
ioB9m6hy1A+hDTx+P8hNmDvOVS3KGlFXFS2bcuJrK02DFQ2ESqzUA+IK/qxyeLkrvQLm+61GxPK1
4mxaSuHd5ZOLfWmUHZ0RGQsyjM66GajZKDPKVTAE/4+r81hyW9my6BchAt5M6T3Lu0mGStKFSQAJ
k7Bf34tU97uvNWEQBYKuQOQxe69jHPxx4sakKNNoZ5saBGi9ZaSnrDR2dd1kLIh9+TkH9WeaUYTR
jYMHFhmnZ5K9y9wplgwlbc9eKIen1GViErqbxZzFyAQDdzx7NrKhsYlQlrWmc84G1Dv1rNxzOtbr
Iby5URFL74pOWm9F6x5Gy3lNep6nzkf5LKeJsTFzva2rcn5iSa3WWAGc80FJ8WKPc7lonZRAqqR0
0OXNm+k1qPgCJmJHk08Tjug77HXKwiRf+ziLXxtMObae7dM80LdUSJ2j6MXBqJl2786c4zZpNfMR
sacEfbSTWXsKzeEq++HV8uZL7xhHGus5drr6K8rFKRwhDCIptoLx1WPxW0YjDgmBIGxuFSLOeCaN
ZkqR7333Bs1PCs35EmzZo986BzNE91aMPr6ZitlLfvzSFZ8Wxi46ylGC8xdSL0GkynEV6eHdqlCE
OvOlMLpxyU88Q7gqy4UIohUlknLhTsFRYbGw58pZFAxG3DQZRqCuxYpUM0Mb2VC5nBvvGVsU1wBl
MowtyA9DIN740bjlK/2hL9WF2OMGuo5qeIljvJ0BhfeskNgOg2cE24zktDP8XdZBBfGlL6hpj0Dy
tHwJquB3p5GR1VTk1nNh8C/2StRd1c4bZpfe5Agnx44RwLo7YyR4AF+CTSHM1jad7qEiwhnIMJfF
GH1QwtxZA9aiIaT/LBzgt8NAdpU7e0t6/Hc9ByWXOW7A1h68LkPTih8QG2rnTd1qIuFYeKl1oZs/
XcyzRtq/7KoxO9es6HsrhQWbhzOJXZDKd9MmihpEybjK6lSAbTh5njGclV+N52J+YYw187KDuHqX
QMQYE9HWWyM25qeK1myl1HI2LXpWiG9Xvag8ZHYqem9k+lgNhvmYlMJ6Aj129ISalo2T0WSs5/OM
OHQVAkRa1HowpoWflu6ZBudOlwZEXHMafjpxES5GTAbvaPePvZLBd2thjxA1eQu4DmNR093f+SRF
i9gj5OVKyASpWtAEROX4kBs4M/s5XgJ1lcidmQuD+FgHvviu0bTVEk1y4sl2yRgq5yFkcuWu8ia9
ixO7fOzTbGe7ya96KuWFBoC/mi1ZrFPTldu4RPZ3/4qqij7+bMdqU9y+LG0QpDW9yI95P3QbVbHC
YOza5KWen3C2LmtmM3ziiDAWPkHp8zyLYl2XA/2PjpGWlSwe4yKqPoFyoNWQabMfM7c8OQ3m9YZg
NsOpOznNKW68NdL+aJP5prlPjMw7xBJBuaoouYuGZqHpgehSARJ67W+cosrfiT1xm0zugTJL8BRM
ybukCPMlsiZEmxhXJ2g6//V3CvYfuVZib1ZMtFiVff8QT015KPFSnV2kkLBnDNLyEGlna7vBykSc
zhgRrzyIgAKIjJsHv/NPRuzQljHj6eSRax+76dXmEnWNaur+VRkFh7pU6VWm8Rr5/MqAKGh5RfFZ
j0G0nVVVbpzbpq7mx37249VcTmpnOVg9ZdfnuzmMxSODcxnyar4b49S83G/y6cWfCZ/DqQiOVZo5
r4JSlpaSqm9d8J2Mm7Gv1ao2A/AfLoraPKnUGYsYItNxPgAgc060cEO0DSqkxC8WqTOId06dGDOh
85YNSIPTsihOhoFr1K+CDu1khUuli90Hp8OZY2GDSB01Hu3GHo7VaAzHNpGfsfI/KhqmlC7ErfYh
n2wzzHCQhzjhgoeCwbb7uaqSQ+3fVCCW4T/NN000a2V87OeGVNKunm0xz9ehpxQ5GZ/SeXPK8tnB
ykZn29BPKvOWs5/hn2Fe06YQ4bxtI9JFWZkml3Bhojadv5FNk/e6c4BRvDHwFtXBnib/h9dW7SNr
W7fw3uvbd4eqBukHWdxOF7b9Z9OwrX2fY1hw5+aE6aU5WV7z0CShOjljljw4eMr0RPSm13pKkhd0
gNVj4cwrL7bEE6vjs549xlekgflkiBczyPQ1ye3x4pF/DU595b26e6Mrs6PV6BSzmUfTuPP6DfrZ
cGlgpKVVcMETHnxS0Xrwq6Y+VaJUq7Q/Z23cv2SN17+MWfrSd/VBuWbzOXnvU+a5X2hLrLXnpfrg
iap9wqTPRagKi4MutbOmJhEvaM+Pm0wKY11Tujjeb8aslMcOvWpiLwt/aK4z3ZlHUnD7QbRX5tYU
2zZUzqqs8M/WcfziFXr4dCyNbHTC9HvfJMByQR+umCZoPMyOtengW36gVLI3TuzJfb3lM877ORfh
mlaJtyh9JZYqLu0zHGfr7KuEKcYeLUNcgtXR0hS4wtxLfuTITLq6D9ZBKOJ1NoK9wKjmHUagcysv
QnruxQKZROmS/VqUvUvBbHjTwnOux4lucKSpDebmXs9q2rS2X5xbB5u8R7q3DBwbhEbKxdrqhmWc
TtUXWGWQg42x6Gg9vPBlpkuF8WrvKU9uS02XUkjX2UylUeOlZQaN17Y5nkPt7p04hU8QiZfAr7ZG
O8CPaM3kEqI4QEdxM4NDAnjMqkys5npiAZOzD/BhLDdMC1AX5Vz05LlHzo3hFHcMJYhaPnt4u7wh
zX+llXKJo846igq8xGBL8vxSFqggho3pyGmLw7X48pkCNEfl0ijKeDMnQ3Z01RDsHa03w3c9unjY
c7e5mHRNf4z8qIlpwNAPCUNtShNl9sj8JDlhLm8981LlR0O3elcG+qEICnFpK9NbNkHdAp+0BLNb
bBpxnqoPMlFyl3katUIQv6ja6i8it9RLSu2euiW0gMJ31bLA4HtgHb0ZDaTcpSHkqAnv1dGwKUBN
Snong8FNdeVepKg3pp4D0qUoOmSZGR3azIu2Q81SyTJYccEK9WEIDbHq1Oguct36P8OZa+embr4i
oC5vsqvmDRV1+4dbBN95Kq+YSPG0ez8GeyyfGAIVL+CRt2vLjRUREXIYP0I27oU63PWY8P3ByA+t
U26HUMJYGaxsjZllOMKVYBmM0h9hhUShyGS0KtxoYTlzuRqM3jhURke06eP9WPixe7Mc4BvuOp2u
Bh20FLGqBkRBgj2pw0Jnj0NG6cRhIEU8olwPRcJyG5m/wp6Oi1/6D8IO0oVr4zKFbA7NURvRwxTt
EZeNz7J0sp01YxIeboiGuG0gZzpU7pIea0KLpavXJl7cqB8WqgyQtDWNs1Uq/qWmxDuJCb9f3Ljd
GblHwzDbcT42AksQqkR3NySOfhDSwPmVxGg824ng6nZ1yjPDWWrIN/7SgMixwgqWbGbLb55FkV+M
AfNZIXKmocmCqeQmKZAh7CsU2vZZ4PAbzCJ88Udn49g5s4qHslpMRCr7XCRybWVz9DlF5WNpo8YJ
DH/CxUGZy70Z5zMmrj0gMLxWvWVf3dkMlxmLah4Y829a2o9jEEwoLYCVWu2cr/UmVs14HvGhrBwl
5m1RPWAROJTMTO5NO/3QdnqT+vn2pjFceeQfDeaANz6Z4zfsJ/2gTTWco7q48J8n4+iTFAe//xiC
DP6RuN0mENVZmnF2DmvDfezsLljOaYjos8nto9F8Olx6P+2livxuqaA+LOtBTesqsOUXoyl4800N
iXoWazt6E0NUfXtp2hN3dNMG7OpAGCdtalqs07Kn4Id9BxhR3tMw7bA+QFqBa28g+vLyYTjDzvrq
u6h+Ixph7FkaxQ+GTsikkOGuvTEuFnUZFsf6MGad8wpuCBuoouFmFSvVmeGxNUWAxaRaR2bdHkaf
ctX4FJQ/S4Rxq9hXu6E2bbRRtj6k4UAL0Z5PgNn0IZ/VxdRJuBnbudg7EQQCEaTOunSEPrS67A6u
66PqqGgY3bbygfZWlrQV/+2B5CYYfnh+T/E47ZBL8Dz03AtK0Xj2kAgFq9jDWZaMExXzxgiXLBC3
H1QOnAXFDNGhe7uZAPwUv8Djd/uiCk85NZWllDfrT1n3B/qOvV0zaCZBGur5yCMRCtpDMh1oXsqd
1aLSw6QUi6hY4e7qm5lQBozDc4xQjXJptGrMaARsAbO8zHxrUeXSWmQxgra6jZdIklcTluhi3DEx
uV5UnkrxtWzQnwBFQZZpoiOd1GasooniSozAIN4pccBKeglNN1nHVl0tS19Q+K7ma1v2H0OJtKv5
4dYp3qYJD3GBnd5+8wdv48AYb3X0INLySonrO+NTjgXlZcM5UoRh/sA0XpPo4FqVvTJyDDF5Zg+L
StWXPBiph7jxdpaqPUpeo4mGZCHoFnOhGg6lNR8nZPC7zMyTDULGHt/Iei5rPI/Ot5OwPDgDxE61
b2926NbeSJSCJCMX0elN0KDw0735kyFfNDC94kWjI+ly/nu68bZtZuFA+7L7FjWHDOU27y30m921
S3+ZCo1n7f8qQ70bZZ0e8FFGmf2VMLUhnfOEckyww0JVL1GZfbYtl8m+DPZgYnvySeBofS8WZliF
S/KAxzKesdMlMQ07O9zVfvo2dvmwjYiyl7mh5ao6jgF7AnRL/awGzrM4WZkVMvabeBiy1XMW5v8E
qIgXlo1Pr1EDyoUifapDp9xMgdjGbj5u2tj9LRJoIZiV9RqmAjrq0pvWHYWfZWSJYkWlXRxTCqpJ
9DnG/lp69bBmrjLKLwAOgcTB376PvZNtB5Eyzb0z7GVYY8cr8bd6Im43dnrEJnpuPava3hAbs9Mf
FLlwVylrTYw9L2pvuGa19JDf2leruIljyW9aJV69sA9Pglrx3g/G7Rx57Slth/+7oRm1jPuBGv9k
qlPjmRgAgxbKR61H2Kxmx8LEDZ5BBjFkFLDrIG338AA2BOHpotLRfmaEKFq7d0LtazKmx8KQz6Nm
dnMNRCYXYGrakBOxw36czNFPmj3Htmnx4TbWz5wfSj1b9dqMTQttLDSFtthXkolYorgMw2Qy0VAl
Jztu32zTzrdVkJH73G6mqUC+OsSXMMCFmct2qwrzrQbgpBMpVx6dRfQ5RYCdLX9zG4onEfS3ZY9k
nHrt0FMWbmOUM365NA3ndy6namMTEtcLTdH/KCMMNmFX7QRGhP/9WzpHzvG+12+jFCCE+gdXoNqn
LEK+wM0M/UwtzdSPll4GZAnP4287K8mkMlALbRR+oLfhSpDNO6+vT7Ef1rv700VB4f554vvm/eb+
Yn+/uKuZQRiXNdpdfrc0/NwlU7pWxmR2h7k8ZEaaHYuaIqIqffQ3EH6PYnSmQ9xe0xJHAC4NSFBD
6dnrzrWHfZF3CFs55ZUufxu3d1E61SZRXrUvb19yDtGnQMlpZmO8GdW7K92DF8KjcVN7WMJWz04d
RV7c4M20cquqOQr0jmjKJ0r5LFUrWqzOIi8N5qA3OQM8/P52ShfyKEmIBnM8VLRoZV6i58+QYxv+
uB66YIN6w1u2Feeg2T32fbs3kW5rL19REbNXSR2qpddMhKBUtY++pPfVuTcxchAsuKBco1SqbTsa
D5xVDnNKzK3Kq2tOuGkPrrMQE5IREuFNOwcf80SU6SV+iL00WGhvshYqqb8I9IxjAyJmb7XxDm1r
vhpVodd9n7d0Fft3Myp/h2mcvbS29eaGRX0VAsxS6Lfbrla3vrHDlTtBheNwWQ5QYjZpGa3J75tD
VGHcdRxcMuGIRt7WG1mWap1wrhyprJgPCFBhd8Kw/U5AnclYR2+dG8htaycU2cJIvoio+ro/gBQN
B6Qx589qMtu9rjF7jhp/Kx253f0RFiWxpUuwdwXbaZD2WVSli0B+B2rli9D+ttOKuYhIsU9048Wl
wmKwvB8ZgxfJ5zn5pAycAcIZkoNIhvKpvH2c+yPqQr+AmJWvmKlZQ/3Y2Xqsva+gnx7uD8B6oRdJ
2oyPOhLjwZ0Kh0uKH3xCB1nqoHG+7W6cl0ZCGMR6VJ8Tg+TofmgmX6YurH7EXinXuu67Y5dR4W+N
3Pvz4paM0Pfa+TulBSoYdD5289CFz5hpv+/P4Jj17yKd9DNLa7l3sVttZhLd90DK/f21Czh2CzMI
jOsN7nwshzpaScorPwRlgdubiydwK7nRiJMnG+fChEL956sJu4FZhHnzWSfEbnNrlYeAq8cjqj9S
vduhXZQ8G1XZvkJyiHeMsA222tPz69gIGG48gH4FF6G08jgZVcvyroK1HOfpU4hkFWSqe5Fl/MGF
BFqYTVgRkVOjo2uw5LdEogWdgSqcOy6vxm4YXtJAOKvBnSAIOsmuK6fhXYjuK579eTml3hrZYUN4
ZleXLo5+TBqMqt9HP4JwKLBvNPYl75sEbWHdL2OWqh9GYB+c1O/fyrDLd62vqu0wyuwjs2Zc2Dyg
roZk5XJOnVKfbzBRqKHnfgp/SK98I/HIXryOQl4UAs9Jhtn68vX1vn+4jXyOTZ0d0TpkT4Wg6P3n
wBSDfymj8NFJ+CmYQ0GyfHtGu3rN7a77ClJmqrCiDft8bOqXMU9e7/sj3A3QUbR/LdPZOGmroI1/
e49dX2ysWATvyueH2RR2sktLw3oTkbG/PyD0wR5ivw+BoIngYqa1pMrE98K/75qLuXtVaJJ3QeI4
JJZt8VmQlN2PjGLdrbqxT09ePYanEJBgVYSXsmqK54Ir3nM9lwwLj0Cw3DejkDBA29Wv+9afG5+6
RVbP/fHPUTJJD3FUQXe1e08ts1I8loL0gwtr8ZwabbOTKbFo1zj/+xIhg49royIbuj2CRp2/CWxH
r+7Pfv+bCzZJNenT/RiXqBKSFyiA+wOC3vAeu/Tnv2/ZK3d5DoSmserxyEVFvytC4xTXwfOAAgzr
g6ZJV+j3Sk/pkThHIytms8gq6E61j9rktim4gsKB4EttUCe9d+VTKHXxZgSJf219A64Rz9x3mC/C
mQLH/RjUiBUhbTns78dIbb0WRt09tF7R4X8nSr0dFJayOoO/Y1Dl7YUs3y9o6bv4MG6bueXky0qZ
pLC31609bxtnSj3XpAZPHW2o+0E+XrtjXLgdF0UOCjQgutkyLU4PDoqBL1G978X5vrdxrxlaoLcB
kdGV+Rdf9weNHW00/1ZCvm8mFf1TrZLpz3snpnjVoTs8eI1uXq1pIkgmCsjavj76YbjXXDL2s/FR
5N5T6g7MnJEfLU3ak6D2KKsoXKIy0kQpsXmeu5YOchqQkhV8uHSw6TLcdtzv/XtDxA4Zb3ACOio8
5H6TWyNivPvdblJMzMpksv2vP/65WxtUsfEt7P890Kmhga269CIDag7x7Qkl3kaaArdXBhNJlNdN
a1lY4/hfr5cUbbGjn/X57zv/80x0ELx1I1laRbe2C9GfRQHyzCs4t++b93u6ucVMLYv+fVMAJVgq
61ZossAUxjQcmTbt/yxtsRGWaj9prixQFd26T4V58qMpOVME9VcSrMalYWHjHCmX1I/Mr84EOiCs
hiYV9NV3V2XUSAyITT6i7GQudzVESUdVcJbA9a7MTiJh82J9vd+IodHXwS2TbdOV3t87pLStjdFC
mfrrCBVibM14c8v7jhgV9/X+VG6rDLSsiur67TXuf7vfY+yEuRala/29I5mDel0baHH+OiLKMjxt
WUaW8f+fqp5QLiehAMFxe/f3vfebskFZ2A4Buub/v2NORE7Y3CXrv3ZkPd4NepnN3zvQFVrLAIvw
+t+nv9+jAM5VykroVf7nS7zfM0dcirUgovxrh6WRdJLaUYb5zxH3tzGHhrsYmPi4ve/490sUOUZX
Xfn6z4773vsRkwm1LWng3f71VGiLqTy2SEv/ffD9XusoOFCzM/+9Y2iGX4GfJvu/DpDot4B6ACi+
v9k5cdd93J99O3NWduR/lCpL1zEFRlQRvURXb6+zqd8GDW3Qas7CVVxT7i/b8HEoPqLYdi4jfsJl
zn/GiGHmtZQeYjnE65ZCA6mFeSH7FogMCe753QmU0cR/gCHxttkhhkJtu+7SHOQBtx7axsjf9yyl
qzD5NDu163v34Li5fRobivTRw22+5BsTcF4aBuQsqigZjwoNP27jxoMVCr9s6jBmJjl9KzyEa9Cq
LOJqpyJGl2ppkeuqTZ1GKSkX+hbjM69fhTDmRRRoe+l1NFbDSiaUrgioa0yqfQ/fNToug+QfmzrJ
tuprmJwDdq7usXVGxMd0BUGiymYFEumQTdQtGP5TMpeyDAcuHbV1qLkuwrvy9wOe8YThF+ijpIL7
Y3wQ0f4mcX+nCPBtU8CqKWfk3kAjXDLcoQHmSD47b/4JJMU55gE7SCnVi8n4wlGUMZX/KHktf8ed
2UHbqZ1FGVON7jfZaBnLxGQ50NmYrSldYAF2Xm/joVdekctNaBb/9CXYqjJ51crsf7k3uEhwMruH
OGAt9FIjoYAdGotKgvv0G+C0GPMSYsyutq4IbuJVIo9ZrOJriZjDxmnGpV8sJOSllC8Zyh465QM5
VL+fukuWW2ayMOiiGjhE6Nwu+CbiiXpGYik+QRqKgli71Z/luW0tWy5WOdL2bWyO0ZkzaGQuwlPk
MlJ68nAmTyGFLHsTVwZApSJVb6C2wkLfvINNs0gZP5+bRfaProO10cENF5ZPhZbq2rJjsb5YDvS0
AN0q4uh+2Ok0CU6QfNVqbD2+KC69tMHyRWDJW2s1Uo8h51lglerNrvEeiTn4YdL/Q1bfoNQPWSWn
++ZkJofcCIF13TatLsp2tBzAa9wOlYZoN2SIxea+dwyjCJiRDrc9HMlDkjMzKhYaQnuHtJeP7b/y
/ZBFtkVyum/SvK6hnZnzn00zCm9++yg/R10dvJZ1/o8HWfp8fyw1qB954LWX+74s0NDgsuQKcK5E
GQHAG0dmsMxD99tN22td9VA+UXHrPCg3VWXPN9Uvk7PmpLXPNf75aSFc116ozk83uUVX/r8f4JTN
SiqnPyKxtM/G4EBMn/zNANyZamG6Uw0grAiv6gCElgsJbVj8WA0q8MgOqQnRKmGk8jI0wsvUyyse
5fgmhhCrgMV9lRTUz/MfTnaYIa3OQlyKoDuk/snT2SGePVoPc7QcqOQ3jQ2ic40k+jWq5St1WIBM
7T8RkF3rEeRutBmnFLX2lrJaRA+IFaarWmB6fTlz9g+Ftza7SCzCFgSe3c1rmWUPkirWIoooXIRd
WF5yWGaN8dqX1IuN8lm009J33fNyIEAaSqaeF7jBMwzzAW+uCq3FJCWOrQCZvW1yztvZPhTuxjLT
XZpUH5mRXHzYZVGcXSuFdxkxaFIZ3ilqaAZjfr7qliRrNN+qKhWL2W31VsZ4b4v43fcM8aCK9J9m
NOi9pOMx80sghbpg6IJdLw036nZt3Hlr1AEvadf8ypIermAVbVvdP9llsHE0mqexcFu4n3TMa+X5
S7cQy9krThmsWcIigGNy5Xvhl1lEiNBVjoiHc2hunqUgpAGAd0kr3+ShHjgGNzGJtPytQnt0MOvm
gUmaeHZ6N10snHxIgPQnKwj+J1jjtLCkDnYqsVEpSfsw4yT1gPeDmjfNFS7uXxOf1M3icwtG9VD3
8Cjj5rNgHl46b0L3dzC2DZbvJl45mc14Guo1HUJmYF0yXEAqn+mHNph6ab2aafHb7pZElR6BXHkU
ab8JpJq3zXSFoeCuGWcKVvU56gy9yuaRnpUeMWJUv6M2YMoUIRQhhPVT6JpontkAo79qjf4pgK1f
w/nH4wtrtPbVqhPWt6rmaFs78SI1Ym89+8QaMgy/2nS4jgi1AGzbmvmhJKMiic46n+hYTnDI0lAC
51b1k5WNjzO2ZpIZim0iHtcq7hZYg+OHMsl3HlX7hQpz3MHjM10+XHeG/RuTuHOJHJzHZr0UYWMc
MhqU9FZfLVf7C6el0DiNtIkWjA6LUSWiuUm63Dwm1dpXclhOYqyWYSGhAetlHAqxFh0UdxOe4Lqc
rfWoSHiooOERXAypt2m9emVk76qTN4Sm86sy45tpGuHVzbjrBN33rOsnkfhvuSV+appx0BGt7cyM
BSSKCFGTbuW5PElmpuO2M2ZFd9UdLzKRnIJzM6zmRFesBzNyXRWd7lupYVfn+734P/fuf/N6/6MZ
egpEHk1fmVVndx4+sakwd+S2Nd6eKyk9db7ZpzatXyHnvu24P/Z+79+b+980sjAH7u1hUjQ8fYFq
PED9dQ700J59I1n2/qO2BvdwfztW2eYrw+kNoO280v09xQPMDyjMn6axNfO4OMuhyteqIT3wtAqg
ktASaOhyDcH8OGbmd0szgP/uM8CPRW38xsq8MGMbq8Le5ec6BUo9Mg1APaLj90+jz/CLUv72PIP5
GJ6LWgSgSBLk7b5lQgn/wrxdSSoZq6RhbOW9y2bqGJCdoXe5w2ptGkn8FNz+VhkpY6BNx0P0Yr5S
eB+BeqRilxtWfB4j55dH3eEBxY6962b0bl4wi2fbq/cGE2C2BULMGwK4NxZCDuBpHGyOwN9GS0gQ
aOXPqIjCgwl38VKmtrNXw/zYtL9KM7dOCFKreYFVxCdZpJlhWyVBT5wTGlLh+OrJkpgDn61nRw27
LuUya1jmNZH99AjpbYUPf3zQuYYn6/lPcWrZazgU5KGzsZpMqKYy74p9mtZ6Xcja2kTxLaQNTByt
RpdtHVGrtW/nCKLTKicuMsbnocc/71bl2ejoUutpGp4s5zHNi8+RWu3ViKLqrdPQh6cyfbpvpcnW
+CeZGvehtSZ+uuGUP1j17yyojXOTJy/D5Bn7HH/wtdS2XN3G/H7G/XgoRiT3zGVo9raRWyu3jttV
EGMkNPl4a8qLWNDD8eF+o6mdXmb8wcnoqc9AeW8o8xYVeb2dtd61JcHE3hSEB8M0hzWyEnp1onI/
LH/eRF70Vo+j79BaTgnQIyHtRQbbcy/rgWkx9nRIkOYc8Q0DoetFH64rPMeLwagE9EE3O4ypho8b
EtskPmwg7QHLd0X16OZcIBARfyaN0ivXq9RDBVwCzjNdkQy33rIKid+8Psh/YoQ8O1aavQbdS0RP
9YLZTYOgRQKnCnkZGncbShbEKvKyJ9OoXpWT5SdaiPX4nAQAIgHpuC540tHD/cm463/q1Ie3eJM8
AQpsNiB265MZbso4qz4KOzP3WX9FgxNDLuRzQdlKwbCXwzGcMdUz9BIISmhCAyGj3npjwSA82baP
ReWIXQMq9kXxATZdNwUAMcOL1VreRQypeWpbZ1jBIBjfY0Q0FhyEyI3j326R/7ai2XpXjuHT6lsB
fc1PBQ23VYLybN/XApwi+vJ1R011TXvcvBTUKOn2PDU3ZVdBS7xwVfxYa71Oheqfbn/JO356ptd9
4gaSZ4OiODFqZ2w86X0NlWWe8qpy8fHfmLoufb4qOucxuXtQeTxLYoRcLy1FK3AQVwfFlplO6juM
Bx94jYVZJmzfIkOqS6sZCUTjrVxkDab9waYo7MDxXo99/GQFQXEIAMdhp4qTE2KRcC9KDRvEjxbt
TVLWDKRkpArMvgN/ehSonpcIj4MFYXK3axIbknFaj2snp1Q66a76AX3jbYbbfPIL0I91Xg4XO4kI
RdWjbcw7OeTBZ5AalzbNaL6Ys9hlvXUIEA+9cP4rWs4OuMc0zhmn0g2n0izzXXy7h0M9R1A15HuD
RpkRIzpYGlk+nMDSXz1T6r1QgGWRfge7saEAmLeQgMw0Gx6U0zSYS7tySdCSXZE8OKAafPEwSl7R
nQ0D9vAwH5AzR4zWYBbRhOZD4AXdapTzq7G2JTVjOTElAiNAQhvP7drq6JjklqnbitNI534VhHlI
qoi/ru6LdpeNIRyv8qQLyW/ktirom5qq1J9DUu/pVnlvlf4qJQYLyMb9dbgl0zm952CaH+KaIQ5F
UaWrqJmdtdRRu4/N/+HsPHsjR9I8/1UG/Z6zJINkkIudAS69UaZStqR6Q8gVvff89Pejum+3lGpI
dzdoJKQpScEggxGP+Zu8XiFw+ojSUHfd5hd5ZoWPMAi0jW7SHDcBG/6krr6yPceiaiRtCvi6fm0Z
pO2gDOu15okfSE7k14UvHxJagKAGVKIsepXLIZJ43qSZeevS3M60Sv2hqYjCdEaNBHcSrgzRKfdW
ySJtIwAOkDR+KENu3stAfzQlrBHcSSZxS7EwAcuuW+GbNwR4hCBOeJASFj74pGOjGMe+S3T0apVl
MLQVwKpBPwzxobV8/Sd0x2iVNNhWuF1HxFLUyYZKAurqeepvJDE2aIhWXJSxyUcSXg9Qyw9lpI43
SUULvWpvtRLTcQsNa5UCWpuNxuX7h5MUF3atO3v0+sMVakMYyIxBcVK6mmwOEYStlFSi7OyXkoWv
TYs3T+rqz2Gju1fWMQR+Zii1efP+EdTJDyH1Cz2J5HU4Aq2uS6S1Cg18gdoEyz7Q5ba0y3op/MBb
A7cXdyKxr1K+2grskXa22obXhgYHzUfV7jEAouBpvv1cdtGxt4V7hWzxL883kpVtm8bConl6TUrw
qlqQ5aoJIhp36SuqLsM66cpbukEqEGYfVrsRbUnm4l0/9TE4mLVt4NKBcZzqzih9c2XmvBtEY7Az
VVO/dy1xaEZDeVZkX89qrwmA50ILmXl5pIEr1YKTje6IEgrg19W4KOxKP5VqZM3eZU8q4JVVWDgP
yOqaSy2wtnYJjKdXdHyhYfI+B/1r2Wj1VkKv3OLkuRG+E/0w9FxdR1YyLmGMrOoJ3tii1rMEgCvn
ZaPvdOSkD3gGVBV60ahu6SpHqYpkWplG4QXbBgh9zYa7g5jZ+6vUecZdNXToNUzMWToPrqDa3OcV
wqKNj45zFDYLb3CLm8gMNzG681fo+OCbaCbhrYdeVYDUxW4A/HCIJ9AtDJjo0Kr9nM70DJ7xUSk8
+yETop1nMRouWHfg+VujxkqquWm6wUcRpZv3kX0Tj2Z2dHRnidvFuIXakdxqaQdePHJPPhlC05TB
sonjHZ566C7B4Da1VaB1+UNUFnLniQ5MQEZnxW3Vdg8026RnbYrrIqNY5RV9tbNrr9ugt1zPUvoU
Mz0IknsNqbOdpuK00YUIoo9p9wJX1Ss751ejtTQj4mJdcZlLPM28bVjbaNLblY1e91HQoD74GLGk
5LQglwqUnTxnXHVSv0Ei3tvDeg3XWId58yjQ6EwgVHPqnTxaDC3MJTto6PG0ubUB1aMtKfWiBK5M
7iI1yyQFcw76WS4gUqWnKrF3ddDQGataf6PoClp6VRhvu6kq4avqrQ1/YInnpnPTNjsT0pphC++q
tpr8HjF5ci4I3GxGg6JYj4khr/HkSSP/pwSyTx1ChNQD8okLpHsYvnWrMKeIOCL4shqqjuQjSKKD
kz6VflrchaIt15mKZ8r7h29U2qupbKKJelPbpiBiVdIVzkVs+XQ8F6EBrvT9XX7/ts1KY6n48R6a
U/xYWeWCxrV54+dyNzpRsa+VPJhlShDTLYCHAqEm+dHS4Wm70nyrZLCIVWgwWH/lBNDqCfdB+aJw
Wv32BQBa8Lv9WoRDddSmj7ib8F40AlElsMfpVDa371+Bp5ibiE8dQ+nfiIlIohq1soCWACy10G6t
rtvHZuxcRkZwzTIDRYPn+FVa23ArGsRSQMhdkCIY20bB2o4WT4U7TFZswRi9wqAKrqVBa9/QdZPH
UgfXgaLaxwrDNbdOFsCWJKlxHa9qTVERAbD1lUx41qIGa56rROJAvF27Kja+klw8tfhWT3BGpeK+
1mWEnZmP+EteqjtgSM3LsC8Ho9u6zUj5pxXaPrLGfu2V7o0xsWY6t6JITJG51ZvsYsAhLs0s8yYY
lP7SMIdtPlBu9ipQhnBq9UNA5jyPekVuacTWgeM+hZ7uLQWn7j4vSu1kgmyZSa/pnis3vIyRG13n
rOB5nDhUa0juoyxa5V5erRqVGu7YoYo1BOqt306i/2Qr9qLHVGGrmpa7h0qsLDpPqo902pcxyur3
2L/F6y5SDjW2fOTdvfUYxhnc+nF48YpOn43eUFzpLvVYtzfDtZNB3sSjPbp3m6bfyZIwJeHg1fXY
fajZZJNOmg9618XLhv0cjXF0GnvEnj1cIGheN859Ww/RKs5hSSdBMCmri2YbWeDJG8l9aBTKqX5b
3zVV90RQ3V1qNvySTA64M4VwpWolurbVzKEi5KuUAtLkBbi8OL5/hG7fXNR5Bvqbw8Ar3BxVJCLD
uoiVzajW4K09AykfoJ8gTFzAbNP/Z4ruZ0MUfUKy+yJOY3mvtIayCps6QmxvV7gVRJXpw1UkZcRW
ndwt+uamsfDiHJr6SOtjCrK0g+zCH2ieAwMYNEBuuREDmXG1tZ4ZyD4GujmTwi72Djr1W0XaZDO9
qfFStyaoHqeog4cwK4nSir6eV5O9QKg79U5U6JUDBji8f3RK+lDZaYIYelnOZZ0PP7zJXikzKEI4
fXRpRq5YIT8gD3bNYUbwM14YCDUsG8QuATHa/aJLXdQT6/4hQ44fwyc89LqyyO+rrEgXDocuiDX9
cazc4NI1xuASOa9+0w3lUzARkJDeri5ykTszr6vdhZeF0/IDG5tUSrcZ0hFyfJ8dB88IN0rYYD/b
umJd+KiDFx1v71BdCfOmGeDF6ti7XXHSgxpqAgogsbFwhNtdGm16om08wBREmN22wGpHljyhoLiI
m1q5TjVtqVRxdgjZwqn2b4kuwZ9z6CwNm/6PqSAzCHF1/s7/UfOYmga691gZEjOGlt5focb1gq+b
s6Wb6uJl4fqI8VEqFiLhtJdjdIFuO6LrvFAjrIhVNKnDUhxbmWRppE8DNLLuSai5vCkT3AYSgRYq
6nfdYxbNfcDJjwCdX7xosA6aAU00BVp4SFuM+LCnVA6ZBsTIzPtyiVPRHTe0nyUFBp8ZpgxJ5c4U
JZCXE0t7FzbVXdGLkQv1eNkk6DRH1bWjM8Cjh4HnHMc+qzi/4QsASXY56VEhBVsynIA2bTPFTOaN
nkCtmqhGBlqplQ/fNjc87Zm8ihMMByVYpa8eHYxTEWGpSuaQ75OwvC5U1QWMnBz7tOuOZZWJNdA5
kgzChn2C4kCgVeCRvP6glhhPIc+HemKvvHb7xh9OJlvYfdFSaU7DaClar7hV/M49iWy8oZEZLlua
G8dwWPcZ0sRUgLqrRE3MR2UcMMVAP/A6UtNylbYo7qsgxhZ9CLjGufXT0LlUTep/yAzHV5w++Gho
XsiBOxsadp0Omf8FjE25q4iu2Hvi4Vq04DJUJQFh5+rwBSTWDUVOUEJBn01eGQQ4QbNfoNkh1rS4
spN09Zc+7oaHECdVO4pbiKnh8BB4xbHBzmXWIQu2at8pD6MB3cqW7qztAUK0RfAWIGT/ECmhu0Kp
Ql1NNhbzzCyrLVVDtAAoGEGfTs1rDg3vBOF4baQkHAjjoL7fwutuHwGOkiFlyjNamojauW62MvUQ
5rD5U0MSeKvZqjlrNEO9KSnWICDdm2sqFCj5iSL9qWTQpnPIUetY919Lowx+iI6+StNQQnWqI3hL
9p3Kb37YWm+v0yxDkB9I6rzITWtTK3a7yKFCrhvGvE597CxGoCpOtVa1DNR1YdxWBCoZj/knZRjk
L+VCulmxV0zqSKjfVRi00Gl0E3IgH8GsUVQvbm9l2PRm1iLWFG/fjzqmfIqHtSGIocsuqi2kcYtp
W7VfRJ4uJN2Dt8qWszF+iYvev6E9hoxfy9bslAPsSA+r3eZGysyb0zd25+/bLIk1BaWieexytT55
Ivg16hZE43tfUh9MpF9fxSat1GZ0lkldKyvUZBsUkiKqlvTEl7lLhRlLA/s6GRI8glsLhnGDIxrq
YavYpis4pmN7aTqhtrGGqCf1du6spqAZ1pjrSO31XT6OPxDvQHMoZ56eKO4VToU5vhMmlfRBuQwr
DOMqm+ZtDp0Y7D21HaVF16Uy7qMgAfAVZogFd/e2kxvP2Ikc2tI+eXnxHo8Gu97QNo3svf37h5DI
AKdOfpGapXEUevDWd0W5APQ5wfd6yMG5sc98Kz+9f2hUawU6F0fpAoaUHr53euoeSkUt1q4P88/K
DeXkgiFcByoqaQjW6LXfPNbIJzq0OGrlXiLtjQvzGN2mwU5E41NNSZ6zWxQHJIJPSeFnS7ia1SmS
3QNiCsGqVpoGz03WDrHWvpjMPxLoxCOww9Pgi/7Uuc+92TRwQzmGNAFikUx45oyoA1ldka/e6y1B
WpbLzsjlSQnZOqGjIg3sIUxVAh0+gEevZgMpE3ZJ1mWCbtqOPhvYkrjZvkfHnMKHqBY16N1aXeWQ
kEmiMkrZVfBi9Za1yeAeUWK5dkWTPydUkBdlXWjsSgpqUUgYliNcDgiGhHDmurDgkFd6Z16kgnKk
NTlJy9DqLvBKyTG39ktVRwkRy6+4jN05tVp5jXMgWCs/pzUpqV+pw7jV4jzcpYWdkBKl6l4J001n
QVg2xSFvQCd7pgzRyM7I53qb2j4zjnprNcJ0W5FcRxc6hXBUnbI9LEB36THjqyZNonmwGkWJX4hR
m7ddaf1Apqhf5jEnSTLmV/TqCnbp5tGzuJKYJGBr1eNqJKKmadu5m9YsjwjVpDfxkJUYp0DIRA/0
meAcuqNTHKC6sGBNaQKmrG5An+MZi6fRXAFMjsRf8Aal0YV/qvpXhjnhDBvXubWRNisiwhD4Mclz
UJeXgzXmv3y4O3rpelcQm8JFguGfjrbxU0o5GdsUJTxVwBX6orBPenEzOj3My0oa14XMnxH2Xhd4
+m1Q+nqyE4jXCmDda++mSbFAhPzQXBQq8OTGiowVMkGAaZWM4LFBmEQFQovQ5n2XQn4e2mZC9+IG
hJaYdazK6DX2xXMgAnHh01tbyYpzW5ZusbEtf1zYThWtHI1mB9E/+o+Cnc5I79oJdCjtStsScrmz
xtV3aTcUL7ghvqL7Gj+mEoMpdCvAsbgu+sJlFeCLHb0ID55ha/hymSB5h95pg2ZVSzFYtRz6/p0z
eS/T74TTVqHVrvqljjxJ2a/sVtPnpSaASIfoKlepa578VinXAVWdGRlAbZiQ9Gy7hSmFaHEb1UFJ
QaXQKPorPC/yALvxql1J1WjWFAhRztx9hcTzLqtqb//+YTZSX9sQUA95m9KrrwdnPwS5s9emr6pm
VBeyRHCU7VwHePtjRKdo14L+5dAU3m2cjdFRTSwXhJXfXzsNt1k3SuKZqLE3dhYN+6hxjYWugR1H
AAnnldCIL2q7f/EqKKmugzN8JHE8q1kg8agCFsFGB5VhDdRNyvMKUFC6BFDnw4KMlvAi943TQ4hL
tFPVO+HWGqCBAWBFgM1UYqo7cq8XaFchAp0toG3IFQ4R2RLEgJgrJZumrjcCOgYgR4W3Pq3wgPWk
ITZ0Nn/qTbIPK+HdmCGgV7rHynKAjbXsXNx4gtg0ZxFGAhsiWMyrLK+ioqMFyzBt5hMrYMEuU19H
5FJbv3XvMkzMOSlSCUFffR27SVYMmpKptuXVqJbwExJ0mfg92pZO/yZKeZF3NUetp71VtUAZKU77
DcZHdKBYN4Guoa0IjVmVj5GXKnuETbetB0uxL3itaRy1yzbxpndxSkd9Hh42la2ibGqtoE7UZcgN
eIu8UGjZ9bTvLfqrZv+gqFG6QGuimIdBjcQh4KHcJseH4z//zebjLyON340zxGSx86cPymQLAvlO
CFNYmiNByhgAVM5sY8a4iSKjA2egO+ZPWqEm+g+htSenYrscDWsjK8dfdibRIzxD/0BITpJR6fUR
abNxS93z1euYUFjr4TI39T3h1lqC+DmRkwSnMqtW4+gYT6oOt9hHhxvnuRrgizPOnQ5PiSKFvNWE
kXrg6FAPaGE/RyYPKeq1nrzWyPC38C/twuxOX89cPzPneZ85zpCWY2iqKkgZuTO/GQFl5YhVHBxy
zv5cIZi1x3k7KvkJI5F8BafVWzlprG1TBGgTBPOn4giirxqKFH7Qlyvde0orNea5ZiF4TY+KLAwe
dLd6e154znAKLJOUdCj3X1/39EDOHpiUjqarpmZYFiC6j5dN7FSMqDhkRO3DAd0zbZcGybbHz3wh
IrSiKfSP8zG2g9nX405eRR/HNaSGsYqNvjF9EV39OG4dKpkbGwEiJIMwVh21FS2itqYhl4vWzqYO
zW+8fyYjpvMBhUmyYQhMPBBb+jhgpGHlLH2fiSI6ucXlTi+ufK0B6GK46Tc3Vfs8O5OmjEZepk9l
dPXsNTB7GwPykGgtcHt/pyZDdkir4crVIL0YUWad9NRp2c4z9c4w6BSBuRV1a11gRvcABUS9jLBF
qBSBv2EeIaBA0+ab9fr5uUu2PJOHgJGOpetnVygwYLRqFw/KmkxqCykMllGS7WAYotEjaJhw6h1R
Owgvv37uk3vP2XOA64mwiGWbmgBAfjZwm4OdIlJE30hwjvQ/nC5Nb9kL6dUZAUo4jXHS7EcvV4wb
B3kaFx0yPDFw7KuNLL4uBqyuExNX4vdvG/T3r4XUbrGl++Y6Pz9CW6qW4Ih2aOwI6+zFIE9z/KZK
knk1RioVniS74M14c0oJd9mBwaDBhb1quqUCQD+IRXoFtHlclpUW7cmxnRVKRtp1/ZZjo1FR+119
fX36p/toINqj6bghaXhGsqjP1rOh9bqpjcmcTuZep8+KH1DubDPp68vKSCcJsyBbAxWMl0zgLQta
79ZVEwy9h3BldVp1BJdfHTODosCAoynSsRjzaCnRZNKJeqbmUbyG0CqwPPSXbZesCnD+L7IosBSg
R7UyIhXY/xSLVmm/+Hp2mjhfJSwRx9Eli8Qk29fOZpdZau5Az0frsMKnEayF4lWvkdstKJjilK1u
vUir3hp9ppcYNAdmcp9OhsUUFC6+vhLxN1diWqrBQjUc+m/n+4ZOJp4EGoKeETq8mLTvxlpFr6FT
sVLx8BpClAqLC+XCUsz6InTSn0YVX74rGYyhsoIvma9dikE4eMj1gG/VQ1d3CHnG7dEYaYBaY7fV
B+Fj1lyNu7wL2xOQXbwFPSVZGrgSJaIAAgVr0InCYY6+B9B5LfK2yIB+c9Pfp/JhizR0FPQ0jRxN
d6Runy15FPnoYE5FJ1IDdCtYYFvDKTaYBIx4mrrKjVJ1b7VTGBvc0FZZMOHWJdTkd2SF3dfuXBU+
TUo9uTTs7aBr7tEoqEL1GCObmvPd9VrnHl3S0C2OWkE9hYDDPN9K6EEmI4cGFTpcTzOHZEyL2mut
CsdZhHbysW2xHi4SGW6Gvr6lt+TuW2KstQ6OEz+iB0xercesQexJl1Y/Ryr0qRQBHsuuiViei+0N
iF8KwiJfx6OloF1WYFISU62tsA9CZ4SgGBjO5Ttbt4lrSfLf59ukjnygHSiXxS1PsJeIU9SRPe7D
LkVEM/XMVYls98ovUqTKDCTLPMBNF9bgUAEUFRKIvh9uw2AY5ylOlCst8ScbbOu+zdoYC8/2JSFg
n7k+vLrascHTKcGNb3cqOnvOFiGDnJrzQAOqu/FSG70TEXyzUrRPYZ6pClTeTGfaxDk+zg7TCnic
qQZ+MqeabZCUujRSfwYELRlt1+c2Vv25ZnbJ3mu1FAAARrHdIC5VHC6Afb/FiWJeZ4oQ26/f1fNd
Q+imqans2hq9eC7MOds16LQ2KgUWWnpj4cz7jMEboY6A2KCi2jiCrUGNQf0ezM04DgcVylXSjW9t
gCtn0LTPX1/O2RE7XQ3xFCEHVmjcqPOryZ2w9uklBfMk12wUdSTwUnCvIQAkGHNTFbtprXz39aDn
XopCt3QpORVMHdqPIAL5eC6YGGH7uQPq0EK47Mod235JGuMjvkHPUSjtU9bp4can8r0tkKbCOr3/
JtI698T88xKmC2A7YWs6jy0sBKMx1smDefAEQwZiVa7edhLagVY77UWfp0vN8iHyo6Qj9XbzZ8fr
69twtkC5BEHV1lA1w0R2A/Gtj3ehMmXZhQO6hkLpXl16nXMna15jndf864HOjuFpIBNdYYON0ySg
Ms7eBH8I0J8oQzgWMsQmMLpvVOhcA+IZJfrPheoQ1lQvAtHwr8f9mwlalmappmB0x3CmvfG3dKNT
yTjZy5RZ7+b0WaYZxkoU0oPhq2+G+ps52o5NmG7qpDkEHR/Hil3LJGWmZZYLb5hnRdKfzM7Eq9P7
oSbtgwGW6VBUobHx4nfCmmsfM6pOM8V2h5+NDj1a+Ej26Xmy7Sh2XIFZtZ0LKw+gTVQ9DFvXQ/Yi
65pllLUOFItkjU+JM8+1QFxFcQ0rHGghWmArz86GfUcIOHgJwlWT6mBhT4AEscN31j6i97iky7qR
takavG6I6sO+Wbi+iH6WvQpz0hPbqEZF0Y76ZtIROWGXMlCgipqrQrAV6zrMpCxTxqXrFfFDZSGc
bvug4XQ7Qn0pUo9mbI1HJY/Hb57oWcDJSoIaYRkm7yyFIey4Pt7ltG7tPKwCf44ugg6fo7+SJejD
1r5PbHCtDn2a2TcPlr/423n/PqLg7QB6SxbwaQ1NiiN96hPEaEUL2LK7a5PmTuXrr4f5vHwMgxyT
aE7T8Cc/n1gYhIBkgRbP4S6S52jGrWfhXo9t2Tir3aXhtXOlyo4G4JNvJvhpB+aW2riCSgDJkjt7
tnCDRpV2GwExyRW8lRwFG7RgdI+gn/p54OjqrmssIIb2dxvgWcw43VhLNwVwWVxMSFnPxh0HC4l0
Hd1IYGiIFEmME604pzhEhXVv1T0IFum0VNDYiVO/oG1XOu2q7nOIYwFQqt6vvkn3tL+5FZyJHEI2
bEWmfXYstCm8olCg4lNWaQLVLFoUgMl2qjI46HjZ10MYqNtYLeKDT5NuNkizXYxeQS8py+hOuYq5
QsJpH3TyCr1dfxclwzhDB7TdfL1Y9CnIPFuUkhfBpnaEaSOZ+sfXIEErjPar8OataaHblyBj4tld
/4anSzkIFWVULBjzGq9yP1KrWWaiG8D2V8zH0H1Z+nhmzUvH1Rep29CTQuV0kJPD54jpZaBY+mZE
lomAvuFHLQCwauN9E4V8fo+5zaAyNBVkMFM5i6KTJM4bB0T3rCiHO21st0GlQzax6jt+DW8H45t9
4/NJgEutJE8yyB4cyzxbbFoIvqD1BwVdvP79LaZ0+//1FlsW+9N7rcBWCbw/PhegGT0lqAbCsg3n
b/CaHwMUFCTZSqh43hIISLrwVDvCTo0OxteL4m+mSNHA4K4yv8+BflfXtic0ymqcMrtpo0rUANrQ
dxvV5yfHmjMoYmpUwiQZ0McpUvwNqroAQiFHT+zQtFVoufuZe6LfleKSWL/+v05LkrmTbrHKiabt
s1tq+pApwtqhFYV0zEzJVTSKzY7ywrczm8Kdjy8VG7BtWxppNeDO85FqmQxBFtrujDpFepNSR34P
BxU5XPp+Z6y+ntffjGZP1UTLUdl00dP+eB8TTO4H0FSTCNnQnRpM2CtKbH6PkWhsV+03i0P/vNtS
A6KlLoh32dmMafX8FgqRIgaB4dfuDOvFWYzw0Txxdax88xDMzOT5UlqZtnJTpN46tY+PfRA/x5Z6
tCq3vKj0jKqBTC9lqHHYyvyl7cSFCkQ4czz/MDWz+3hIVnpaWddZbVWzr+/V58ORKzamTEoSppr6
2cW7A00fib8m4t5xsVQVfKaTYGwX7zhP/JmThepNsrxCXKPe822o/nf3zrIdMhWqleanzWMSL9AA
ZyqzNmzctRzUl/egLbVQbwudbk0X3F2ppX6jAofeGmjYzDojes6bWpxwB7K/eZafVg41YU2TBvUs
Vf9cdIuS0AGJ4mChnTVHbsZ7k4/Sh9xLeELfZLGfjkSSE8PCEwR8Ia+fcbZMlTEqW4PRAFoD1XVF
zZFznyfeSkQ3nUWoAtnuuxt+3iZAlpKalo4SijOFRMQGHxdrk4etYoG4mQ2VaTxmgKoWzDq8cLKh
WyYqkP8QVuXcbhL/RUdYrwo9TjrbeSjqMr8AklPtg/QW+9MT/RIPy4SZ07gBAq2+dUj6ApmZEY2q
r9fo54SOi5YqITP/Y6meJzl9IyrbApM3a/wckTyju+qdpN4IgXCPA0VzYfW5XOUheNF6SPBtvom0
MvymEvfpEOAiIPriF8+hSjpytlviIGyTIwhC+gmaAl7wylYnyrdjh9/EIOddrOkhMZhgorpQxafA
2CWnz8KCHvBIm33b/ALFnhmetR7hRMzGxESZlk0HBeLurfXpiycUcHahbP29U9WHqm4byjyQE/UR
qQ8jKeqNr/rpKdf0vceDOrG1QGZOGooB0F6j1hl+akrerDDiwtIxzS+tifLjQ3DdlZSoDD9VwYtH
6Y0/UqwiT9N2IySC5TeP+VPoxbKkYwEQ2qF9gRLex7U5wNZFbbOb1mYN99jSKjoPLW47jnFpedq2
zxNthaUpPo4aBUkSXB9ksTjCaIyu9CE45bVz+Pqa9PdY+cPRxUVNaYMjSbSJCM9emMrr4Ev7bJAN
zLFtivYhoMKfdoPvUwktfkYx70j521t1gWXPKMlqF+i7+Wlz0hvzyhDOpYnuwQZhaPSQAz+7Zr99
CNIqQiYSEFjo/mitMln0fdbdCBW/azMU6SWVNJT2LecZIwf9imoK7GPAyGaIEVI1IlGgdpt8ADmL
Ph/yYrboNknZ2gSmE9SpgVehYM/dpYvKxdcQfax5B15ok3sYypcmRhMJ8dKx6DtU7Fs6HBzOQP9b
J78cdPmawm3fxwrqnO3g7JTRNZbYI5ozOwHGF7Skv1We3knlEMs62ZZO6S86+lvU7KtHOArxUY0C
vFKle8j9+pD4UjnBGsUKga4TLXcqyzqvkI7qHyUU+0LkbbhDCvHSUvLyddEV3X50rHEHudzZJ7m/
Bk4Pa8xU79tOeWiQRbxqiyK4omf/SyL9BjZoF0dOgysLeBMLPdfLrOo8zDTsflXH4K1NEU5I5vxH
lzQGdMYJ8Gi03s5uw3hewo5fQNGCnac1d35MaV3hlN8oGWDHaoiGO7+CkTA0+hVK329FjxVEjp32
Ts/huhhCoo2nG97ONxVzFzqRnKEhBsWeasVJn4RPxjR7Tbw622ZFVc5VClAIPSN4jtmhLksDPLyJ
h4GZRRdswjnEM/0A7Um5TdIHqxyTpRVKcbDz5GRPwJSoxfoaYwf3wgG8MGpCOVByWEWebs8rrVDX
NcLNh9COkDLPhk0T2W9I/1lbow1JWShi9HT4Zu8q2CFamfoozMtuUhTxZFP89IZFBM5636rlCSJA
Rcu+E+s8BtpX+eRCatv6W1307SKj8kVtGHxu4osXpQj8W9XPWKnwNfd5gdnUMObtpQj6rYsMCXhj
Z0SJXiDL0tjapZDho3CGHnlfdB3BWS4QmPD2dhMV92l556OEPg8hTh7scvBXmteUmyIGrGxrCDE7
YxxdRnH100zS7NKJrF+W6WdXdYWAcFpfVlM7L0/VXzIJnIMdjT8MAILAtmGqadXB13ocOUIACk2G
dPeoblpVDjcI4VSQ1dw5aZp7cAcbsLlf/lR8J8akvdBnXnEQwR4aZ3vSUKM5JSWCiwUoSfyzHX8j
TC06qQ5Ml6pTvqvzfYpMHJsuA5VlWqZkCOdHYEXgiqKwhJqAFZ+nEa8XPjCcQNXRTY2/PYI+l7IZ
b8oLJFmXSnN+up7fglq3G3PV0glqJ/u4HtQNVa6WCEVY5caJADsCCijmKYf/sa9h2xYR69EM7lsz
xZZaSZ++3ofPYyV2Pqp/ms52MFVyzruNGAbGpXRRgMrzBKltFzHwUMf6gjjAWMOUBlbbL8egv/t6
2PO7zrCEaPTQaQGCUTiHk4S2EkDTZ9gRcYYusdl9p+DYpoR9Dcj468E+lc4ZDfy1Q7eXo5/e41lA
6MaB3lSYec/atMn2KNu6F4GGlZTaJMMitdE4QB1OW2c2WBJdUCdUoPR+cwifn8HTNRB3kIEaUwXh
PHdCaKAJsqxBn7+jvZYlRKBe5hh/Zh3/8dL/p/eWnf48P6t//xffv9CLKzn26rNv/32bJfz3X9Pv
/PfPfPyNfx+CFxA12a/6y59av2XHp+StOv+hD3+Z0f+6usVT/fThmyVSy/Vw1byVw/VbRZ/s/SqY
x/ST/7f/+I+3979yO+Rv//rjJWvSevprHv6Ff/z1TxNASZ/KTf/x+9//6x+nCfzrj7s0qN9e//G/
yqfnfyyToHyq36pPv/72VNX/+sO0/gmJUteAMQCfUcmd/vhHB2iLf9H+aUzxMkuJH6AFQxkhzaiJ
Mbz1T/AEJqAX4ku2E42rqUCmTv+k/9MSU5xD21uaqFI5f/yfy/zwOP/n8f6Ow9IZ4/eEn1EB59Gv
lqCxyPqNqdTx2/aRdLqrFxpNlnib7PMHf90s+0WyDFdoGj6k+QJbojkAqn4h72EArNJltArXv926
v67p92s4bxK+XwMQE5WOHFsHUeXHa4DjYnW83MYCHd0VOqXUmWcgtRfVCs9m/xmVz7m3aP5c2R8W
9u+j/u3MfxtVnqUJVu+5ed8zagYFembQB4N14a27aqZtlCX2N5ftL/ch3/V3kHSUOzyXFkh9L8L5
N7Of4tLf4tbz2cszPBiq6cZoj5qxMA7NEguKtbKMuhlKnDOxBBIwH66/HvBs4/g03rQifnvilQVy
GjSmtUB0OjDuu+LH13//vcvzaUJTe4LVLdiRz26sMuYw1QcfQZsltsRokM37TbA21/qiUxfBSi6+
Ge+sGvfnhH4b7+wGukOkWrw6UA7Q116OiPldR0u4sXMYeK8+dXTCPh4ednKLb8ee5vLVXM9uJl56
lhdKz1ro63qLQMWi3nQrawXm95uX5Kz889ckydhUx+BdfUef/PbUVApkFfKr/5u06+yNG1m2v4gA
yWb8yjBJaRQs2f5CWLJFNnNOv/6dlvetqB5ieq8EXNxdQMDWVLOqurrCOVByz2zkv4rhp67e5ADe
2DBZlQmoJZxCZqqCYyexMPHtAn/dJd70qm/GffNIvHkXbu0rqd5g3HqT3TfP+l7wJdl/nD/NpXDm
KgslkwSow0Wt6l7rKd/NzbyTj7WPlU8XcxVbUQmJv8VPVGWOspAml1jWHnNIkw/BgR0p3Uc7UBOI
AxyXFP2VpKMszQItmr9cjjaiBW1IjaR78b7dpx5Wio/UL1zqAqngMLrIDDFQ7QY+FhiHz4QXPEv+
lc28Z6Flj5GlEeMthqfczBu6U3aBhzbr1twSN/YBqCGQt2anS3FcalShyRaAotvwtC2zU9AhbLT/
4A582ntypNydoaLKpIP2Fu8+f/INl/pomDyh5uIqvryrLhSRabIgcmKa78fIp/VUTrElNKOjNB3I
ptxk+HD2Fm9ExxbeTCLdNC6g6W1nFG0L3ZgPjp7iVbehn7ijO3goVuxEoWXdERa6cT4fo3ORjjm+
2eCCYPqo7NrdfABxyH23Ezj42t1jGrB2WdfwVrFY6W5hjInUhnlTpAMQmJSfQG46DhkBXWe81XWy
p2jV6Xp6CSCyS6O77IHAR9MBObbmZpJyFPwU7sUgIyWzANygEDycbAvd348/RdLA/jJTwHvll4M/
g5er3wWXxffOMzYJLnrqBT7evgIzOtGfE8p5Rz1OnZYlA0JOTXegDf5JpfnhvGLrIgiwNdiYNuqg
H/WqQNDdaAWMh2rFFihHgDKdnfMi+B7xP2f3LoNzPrsjXVhlgAYBzp8XSKUDwoGbaovN/W3rAEHz
EFwAxWJW9mgVtNtGZEUn18TbKf4rnnAJhgFIfzXP3/wj38t+6hUuKE/u1U2xSbf15ryygvMknDN2
4OscCYiaPBnU6ZbaocBbfcoq3vXh/K+IgcqQ4zyxKI8NGMBDAstFUB49zbG5M+Ou1jAhZq8zNaZD
7/WofALS7wgaSyd5sA+qk3ip2/84f3KncYzJVJABsk0PA123j6aY60kkNZrMzCS5DumV5hdbw+t9
wKLUTo10TJhLM+P+EKWZRFZ4weQCQbuMfcxFfEmBJogNOkhkkcw6MICoBqvOt+A63YI/yzW3ye/R
usCaiKNd1lthOnhyS7zJR1wxZTa4LnNBBW07LDA1HYvcvVddKxeo5jnmVtvEB0PQzT9NszlZnKMD
Ow0d/eBNV9nFjF7isJt9QvaJGQjx0bKfzh8tVhXwNS08GbG68vFoW9UCe4yFSwLjXLsJFYcDEhm/
vcA2vjN4aBj7YHsEiI/mCO+ntVPFELtCCF7QCNWcaAvjDD2IMln6NF5iEQ78G17jzT7DABcm2m8F
sxNFF9I4h+/JnNkaiA487KZtjC1ajJfYh/J6J3rSHMuRPfKtFCaja1FmqSIXAtLOGJOpAhtJbQGw
ubu2FeGeAvPwc3pxEUCfCQjIQCv8ZpssswcEOIik8NJEH2ef/jQFUW015Cx14pzR7jJznhscJEvR
ZuS94LK6BegRcuzSBU/eNnc/FQA0QjCnZsJcdH4yg0x62qF1hDRtW16CHXxvbekOtXHP8qjiTTfD
ZvbVXfVs+J4g2LHU5eR4NeSlrI6Cf3BfMLPtyAQmyl//0HfJLcY86RXoNn1tY13EP80jOdLn80LZ
PXtOJvdJo6rHMqVJmUx9Q3a2/9+S7XUxBIN/bFgW450fXZ+AAAiQIhCjscPc/hUji/PQVSdAG+b/
5XARjRhAVY/Bs4I3LjCsnMzfRxvqdl71EOOC+g/Wwr7JyflZGIjSMc0jo1r/UbEA+18EGK3AqztQ
QGQintG/WfYNeL9CXInnP9fqhYiRBVaxV2W8yDgbUQCBl2MrGigX37Fw76cbCRAwTrInbu3m3zDU
fzwvcO3DYScFbsCGGhWb80Bw9ILrNoY8zAzuCdJ6Zh/xQRig12x/KYdL60Ngxs1oW/59QKgGmAC/
yTpOE+RfW7Q+WjcJv3W/S+F9u5bDL+Vy7+rEsrOoRbHU00H0UhDgFgB9rJMzL6Spf/4oTx9JuG51
g43pGVh6sVVOFgAOBnvOoWN+Ge6Gq3b3Mrvttfj+4c8S9o8SKCavUH+BKbxF1UUKg32PCASjIR59
wMM4Al0N9znFSlEz1Ioj0Il3OCwrYeIdRQmM9KgEHAQf7b8DHyh6ejVoPg/WdvbILtrYLu5wH5AE
rupEfiRKQ3mPe5OIjSEZ64QYp+Gf0XasB8k8V6qHVqav+ti4eJLv2cOW+NOuJwIFT88S+i2kcVc5
hsSBvlgB+4VaReQk1nSNXdpdWESC4M+nnX+1QoUaE7PowVnMDxffbEA/SgVKmeoZykMEXD8F1WQK
TsY0PNo5Zjqydiv4crzlcxL51LoOc3TvayA5vyW6W4CR3WPRHt9uduVNtFO9eht6otrOqrnYBDBr
SAMxH8iZyxTKXTnlIHQtWjTaqiPD+hPoxScpb3otRHBXAMiW0eqeIhU5gzyCeGbfbLNt7YfGywBC
DNRw6UZUB+QnrdjKHhZE39Xivt6kF+o4A1oft6h1gBR38huAaPt0V21BvOrGj/VFmqKGrPgEU217
9UIYQFfd4v0n8J9TStTcmNFs9/JmB5YMjM3IHqAU9r3+I5M6NyqvwZDpquHojvQ1jTrRxcS+3PIi
5I7A5hylxbZUVstwlNoDLMOvbmsdjd/yPQbOwdjsx76Eaki0Lb/PIg8VmBR/I/Zx2yh2LCnwHFz5
RoJZIeszzrk4Wy5JyoFHipCDs7XT2yz8AWBwtxlLP7A3OSjMwFt73oRF5sRfuk2od0DwRTBQmgEA
HzMBUJXRAPlnzoLJx3QI4MLbxj4yytQXi1oZdgZT+amVxxeMpyJXbkCO0GN5dGtgZAk4ZHjVOtqQ
wCBJVKEbmR1mHRuMZTSkgt++Gi8XR8X+vohjeYvBkoj99HK6n+bvpDyO2tP54zl5tvKmxt2jSmQP
kRHB1Mrvkxvuum3gDT+se23TbgHCtDsvbTVMLhTiIpaZpeD9sKCQFP2iDWAAx9xLbdOTglBws4mO
jgtcadiaTTvAyro4ShzgH27noQdMVloIfHXNY1RAfmHPGEvdSBQ+fqPKrAFYUeD8TKCfYrICexf+
+UM7Ke+xT7QUwQXEzqrmMgL0HILw6FV3mg/uTa/eYTfBAeKDj8vFBSb3EeA1DwLJAuX40c1Ja4Ab
HseqF1yBL6fchH7goY/omVvFLbz+6j/UNfjiwpuyuLkx4Iv6gkk4EwFAjTGDeVzF48Y6NCi0g7MV
t2h1TA+iF/Hbe4IPs6gsIJM02Nz7W/Nt4V96is0xDGbi292wsn60B0hr6bFKFToYowNQ721zyW5x
w1Hc+aDulUN9nW2Afh874rr/6mEDn8bGfBAmDEzOE1FFw6ifBJNFFxMwjw9B8E3wOdeuNbbcimqY
jW0inT/bvE5bOQ/YtTL5mou9D1/yTb/Yg/L4RvfOS1tVZyGMcwwKTvsxM5ASJWNzXUUPQCh9OC+B
H29+yxSAgoH9CCw3YnmL04d0fTiOTB/WmJk9xZmfmDbjNr8SaXNShnqzSyxiYMAIi7GoZ3z08zGa
VMxmAnla3YLe7CI5GMd8p0rwQcNhHTWAF8c/sYEocP61OIb0TscuMmbrsZz0Uaxa6hptW4iVDP26
BT77VOa3+iTaxWC//sQTbNsmeH2jnmhwtqerwEcyM1XxUvARUJDRGt1dZAJ5O3nIKEpggg+3aogL
cdxhNmZSm2BKZ4eZXJubcdc7GKK+BKT0fygr8K9u9uUwDY46Bnvmn7xxBlDHBZhvVL1WzsYtHU22
qaHE2wnJXd4Z3abKtMxDORVoTpNorGXtYJfCue9XVRqdMZeKJ4/RPMaN9RDO5JAwYpLMAAdJ9vSJ
k13KYye/CGnqmMuxPY+Kp7xgducqPLCCIvBu2dGKh3ZOKij82XLJ3NyUiGYE4uI9+HQtcLPt5h1q
e/tAPhL3v8znrB8o4jVq3pi24n2eAuc/bvBHj6jDU0IpZgrRcspqQJIjmuXjo+BA11IWzHP+K48L
Y3IBps40VJippnvtlr2AgO7uGj9Ml+LyxbrSLjqI3uVrsRO2qqMrK2N8UuNufBsIMH/fH6XUP5VA
9ulqW4Q3sHqQ7zJ0ropvpnGZ9CMjHzpYUKu6Ky8RQj1Mmm3L1/xxoI61aXHDC5ds2YnxsWahnM65
RFxOeixreGOwqJ0eu8cZA24pcgvbr7zWj+9aNz3UB7oRvZdXP+VCY843wA4Z4n+4YGleIFnKMX1f
gH0P03SAxtHC5vt501l9eaCLiF1itNywG86+wMIXK6DZxhPCLfK2ep+2YBz+hhXPrdnmt5RcmTvY
q1v70lYLj11bAuxZdyLgELc63VBQyfmiZ+3aXQLUgTewGMsCVu3H31P0tCFzClMeAS5vHGR6h53+
8zqzQciVj/sug7tIohorwrgqUS57LfcAnnTbJ9sFJ5g7+4WXeLYn7D6vaoV5W1zNQDkAbsRHrca0
DyjWguCgt9qr4iV+hGmQEEWK3g8c3bWe/sOYmUgmp6WmzqbcscQDBEO+hinBxLfiI4DfXUDAs1Cb
Fnege/bOH+5bI/3EcxaqcgbVATZCSyQcrpKD8dcqiImnDeY6btOwH76NJFdKr49nc5uCGApAYEl6
Fw5ythl6rT3E2Ti5szJOF42JnvZk9g1o4bQC2LodADUzWf2m1zV6Tz2YhoCAmrokG21XKlD77Auw
k49YDQPlQVJ4qtklXpOk2h8pDgcH5NmKqBCxcrNgDhfwPSh1ANoISCzcZx0xxY25uxk3C2gBpAB0
SBvW6+g2M6jAawQJLNIIDngloYRQoqH4KiPDQ03to1CQvxF1nrv5bVoqfmFtKlaipy+RLypznZoQ
tl5VU7XRHgPiAN8aj1Rqp3XMLmpVcrtMdRvwcWlDJHieisRw3mHF1qymRo/HTa8AJKzcaqUFWqhc
kNGdxvSP2nAOoeetNMRqhlAXGjnIOtG8MTWgsOL5llMA98QT+HDNULBZeBpsPkrl/MHq+6GtBqSR
lt4jbKaeVo4CxU7vjI8iuOt/Bngo1qrY+YENpQOsX6Y/t/JeGWSBoJXI+VESZ/BgYajBwgSWOPbK
x+NsE3uRl7gYfN6wYny3E6Wmq6aBxWuki2h9EX6CoKJJTqwMqrURGulG5fSMIlkVPS1WT3Ahhrvu
JdNQyljFRzLV0TGo6oJO0gvk2Blr2z8fIFeKWTjDhSzuhq/iiKjZDDPsN9bBvmBTesmltMX42Cbf
is7vpKGOHURI0xjogIUUkZ8BluQ40cC+gxpT7QRbEMJV5tbKCz/2JDd/Nbe5P+eaJ0fdTpzLrDoc
ml+4abGrb/Irn3ZcV1bfRDjVOtOwwTu0FyrIHr9lvQFkZCk1DyQFCySqmOXu/CHzaHN4dUPtd9Fv
nblFWoNN5grwy6b8lr+pruEqz0m5iY2feX0P3mZWJcFWvFNuMcoujYAA2ofmQRSqV11fe9vgwDI4
0AM+RmosWTWE5AMq9LUKZGHlrutqEeIls8zT6xY1KIIlatT3OBmZWYxGFGrscSN9z5FVgOvVJS7A
VDbCQYlTL8EjldW7/pHFeX+S5jUJUATwVL2LHIybbNUB9FtVSH90RAHk9nDQpmEXRRqoCOqj0SqT
E3WlF5ug0DXovrNaAI3/j2BVbwUWbN+h9ISLGHu83PNOCkOAP3czUnWjOUh6dVFhVnIs5fvzJrXi
t9B+IYe/d20ZnGoDe9SR9hWrvINKX0AZdBzn7BBZ4ePQyYdE7b1Ja4+6HPwKYlHLcKXIiqsfry24
Maxb1fgbTB00qtcgYWKjYgjCrgFU9G8KciHr0r4FeLeLxGkngYLtgZiXou9/+vmZdAZ3BOxPMHtz
j7GCAFw2QUMPxFhgeK+6fJPOyPBULME29fb8aTNT+mjWkAWsKrR8gdWJY//oOm2tybkFIgckOcG2
w5wtGEa22UZUXV3P4BZyuGAst4XUtCPkRHsFyVu6AWGPH16OLqC3N6AT2JxXa8WImF7AOSPoMRvA
C/6olznaeotK2oykvMcF2oDu2sVAh1ftjQts7ItekycLSywOAlYUcBCoHQNfgQsPcdL3M9BYZE+6
yC+z6wzQhJcUcP/34W25i66lgwHoFAf/d4GBGeD+O82N2jqiUsHJIAT/M7jIobSmkdVAqcSUzniZ
byxMOM7usM82wpfWqpG+K8x3AxKsKfVygQPWttOjjql7LC8cAXe8GTb6QTr02+iQbomoB72Wpiwf
AlwMKmWz0koZD4GxRuPOQvxF0twpvfcZ81k8ODjzwQsECLsEub9+ox1Unx6sSwPzhcaGLSqJjGfd
WBfSuLx8trsBd8HIwg1ekDBWQFVIruaAzHoDcAzRdSk6RC66xWD1bBj5iWf3lUPsB0DWORm6GIIz
ZAn3SWhZaMUl5KCSUaa6w7cCZPaVOjma2x4rt7hSkRYc08f0V/C9u5kurDtJ8BIQnifnjGY+xRqW
9GeveJ18EN/v6J/KA28TSvP4fNmzQFFmdLyiDIQb89Qs1PBb3lWp5YC2ILKnO4Bbw21RuRGmYNlw
ce6XV9XuvDweKulvzrWQxx1sVusI5MRk8tgaGAorQPs+6JvcizaGN7upvGM5F93g1e7Ih8KvLqKf
wsqdSGvukJuh7au4+pvwsi2fkBiP8SZxuxcb24QSkG7FtRbmdicnjb1bNsYDgFj+pM200vpo7HFb
KdEdNcHyrUSCZ8NaXAPkG8BpAPFjn4wLoRIQ9UYMGvXU0n8E1fdkGrfgHXVnTUSzsPpkAEgkll3g
3fgHF2R6PTUzQPTLeORVj1XU/wHKoBvf9A5ls/BR8Rq6qZ+Lh6hPU1lAeikYOSSoZOOtwskdy9gG
qVLzN2dHIcWh6GZme+LLFyJbXftgS1FcZOtBttQpQSsDHilxNP25DkS52qo3vD27cJ0ja+R3QPoq
qumUwvtYrsaCZ/gzcbE64WN240m5JehOg0d5RxzjijwMLjq2N6KEjZk6b5bLn8AlN9gur8vKBAUL
qEeqa8w5EgerfeMmjAPdJyAoBsdnMx+tVhYNB62FcuRuGCMFmgMqYFwoR0YqBXmGXNkonjHODaDU
LdDL3fMBZ80lNNCaajaMBivxnKdrczDFjYGLVrIBdmw5WvEzThLMgP2PUKZvgW0piMte5kZPG0md
ULdNDwFN3aTEhlT457w2q0f2rzYWX+nQS4BIxgRCNDDlFN1PFdi1aXh/Xsj6kVkM+Z5N+PJGWYAd
WZKUGi9SYrggN92abJog/B0jVJ+XtHbLAg3wX0mc7bWGblM5QR0/U1BY0IlbqJWTg43GBut9lTyc
lybSi10Ki+d+MVRaDdR81FTmY1X/AjWK15kIWpqoIioSxMWoMgT5OtjisRZgBW6PsTBKQIYaVQ6Q
6s+rJDpALkTpuZ30KciLPTWnTq4rbgV6WdlwBhuXaFh556WJ9GJ/XxxgAl4xhDA8ovX52My3Kn2u
ogur/5SNvxsFlyFUta1X6QwpXXXsQXE7DWBKyRWB6a170rsULi508wzmPAmeVAX3nd67WoqUFUy1
509MJIULCrZkTKAggy5xG3t6xIBuC0erpK8pww8/07gDZi9QsQBoDoZS2QY7GKAk6eOXlOG3hyeT
yoPWMm8d7tCRcUrz3jS/KIOLCB0ItCm2CzC+Ieeu2v+wwHwygY75a5pwkUDLwDIkNZCSFX9ikroU
5EKa+bVww/dFCNjle6rDwhrpyZpAqNkc4ypyYmEuJnBLvm8Yg+2uw0wzhqGayhtJ4thAkAQBWkcE
dcTVVOE9XPOVpaaN6yjQUWev9PhZD1unG8eDXXa7TLLvzNTyq3L8ff5LiXTjgkE3ZWNrpyxm2990
45fVYHA4x1ZpJWqPCDyVh+IswxmFU+aplgbaNR3sMzDAARBy5/URieECgt7ktTFLuBqy4lXqMg8w
cQ4gnL4WD/iJiEpupzwIUVOWG9PJ7QyrxSqIcr59Qhe0qlGCA/iCzvCHltcBisoJZpBg4HkTu7Id
OWg5OiV4qs+LWS2/AQHzXzmcDWC8A0+qNEdN9WYunBpoZxhdeVtJxd7v3tjIwrH51a+0kMhdDknR
mBFw2lEtnmdHN6grA9IsKD91By3EcMYg52US9mwkrqvpRlNjbJIkzc00yXfnT1CgDl/uGjtAD2bM
6EKKSRXjSclRVxtfvyaEK8ZaeNgXEku0BzAzjjaooUvXLDORMYh0UT8anW12alzJaIyl39Xbck88
FLddkJeBXJ2tC7MGI6pB44+vKcddGMpgy/JQIfJlxe+RrYKp6NWY5f5rUri8Matnc7BKJkUBerzW
OjkY0s1ENH2xfoSAWkYpAnQhfCFCLnOSkAjRISWP+vjYtYMTxS/nVVlNTO13GZzPJgSY91qJ2FCk
r315Y3WFE48/g2YfiSpYIm04X7WM2pxpAkk0Hp2w/RkikatHwV0uEsJ5aoNYB3pFfBla/LG1Xab9
bkQjAKs33fuJ8YRGkhzEfWOhu1wZmavY2VbJGqctATWY3J7/NiJJnKfOUxsPPV55eETeW9WfPDF8
wF44gIQTXEPMXk9KCwuVOF+lFKzeA3jJvYiEv7XIeAo6SwBWILCztwLL8kki40Xcm/gwNri4626b
jSgHG75N6D5VN+fPTSSLc89c7tJpyBF6dP1Z62/q/Eeo7roI5FmFaKdedHLMHhdqZUoYgn0Wnyiz
y194q3jAPRdAaotEMCtZiBjjSIlTljUqRn9nzvGF1ZLv5w9MZGhcEKCaVNuhhI/T6hgEaR4TMoAL
40XWBXmpSA4XAqa2CKNxYnZWW+4ob+T2qs3u0+L+vDqrnVVtYc9cFBgL8I2ZBIMtg0teot/l5eRn
aK9I1+1FsBm+R3f2wdqlt+G9qBIpsDwel4ZEupoGDWLDaLxo41UHLN2xeFRI7miWCP5TEOr46s80
ywCMDmF6afFjnH9PAQibE4HXCj4Yz07TIkYbecG8NracGaQ4Ovg7coyRY777/DcTacNd3HOJnJQE
uOvGMfKDod8o41UVl/55KaLvw0WGHtAQgTrBlzrtOwg1nHDECD4IZbX8pxKJBgpFKrG/Lxw3DyaS
SRVUasnoxNT0FCV3sOAn0EkQH/jq7NQjkw8sGLvSlAAGJ/1tKhWfenW9e9TJjlTeKUC5RwZsRfOF
Cl7m0u53Qzbfnf8+oiPjAoTdGKDmTOE/0gzcQaBHl1Rza6CYnxcjMmsuPljR2IZTATModCCha/dN
D1zp6rI3JEGiKLA3vt6TxlGWYWMI6Yj0pNPZaTB5WXbXjXkHTtrNeaUEZ8dXferSslTAqKKuDbol
VVI3tQ1EwbIWmJtIDJcr5CAmGmyWMEp64+glZiysyomlP+eVEXwhjQsHGolJ25TMd5rSAYXmZppM
j1SdU/WiFrJIFBcTKNAmM40VGAt5dDFoVLWTlwbYE7BELCIia2BHuwgIbQ5+8ZAVmqrxJ/DznbCz
UJl5yqw7Ai6X8wco+kxM66UshZTTbEGWLheHjKIIaJDLORC9jEWHx1ReiKmiWFKzGmKGJNjJ/U6d
Y59Ik5vHgptIpA8XGUy9NHqNBSCKHkcBvrQYFMRNPAiObXXUUFcwXQl8AxVMcJx5kygPIt3CjScf
2t6RyCMxGhTswf2WAa8Fredt64/4V8w2zzZg77rnt1WnGvjEoomNtbNd/hTOB6agaDCxjWCoALKp
McE7qrZuEWcO/UzDZSmJc4GylNSGmJAEAkoHC0KOVIe+gYHA+jPD4UCoxxS6ZYMjjL9H1BIozykb
bpaS3CkJil75PebQ3PPGv+ZoSymcsSQNATcAe59TuLSEE0vIS4XvSOX7ZHo5L2v9K71rxN0lozGr
Uia3OLvsB5lf7Gn2tbR0pCkUKLV2zy+U4u8SYPpTq6f4SGFHXWVuQQX2+CVV+BuExFqCgQhIqCbq
B3rkTfN1WWdOFLUCN1vz5qUunJeB6lmr0gYfyJgAdRHGDsXLbMYc4nmFRGI4D2q7RgKJL75NKqWg
8sV1GGduACLHr4nh3EdOTRuEZRCjaxHqW89KcWR0Q+eFCOyMbx7UVRNZkYIjC+QrC53Xwn4dG3RD
ZltgZyJB7O+LkC6nWWsZEwsGJZhUjGtDfrW0S7W+P6/Pyq4aSPreQwGPOw+UjFFtpwb3rkVvwKLm
DnK5rdqMUVUEmYPJnDtNzVEknO+Sqns2GEEMCX6VQ1t6tqL6WQhY8QFNbxpfDk2y1Ybyvsxy7LJb
387/VJEZceFkrHIcPXseEz12Gkodu9e8qMsEBy8Sw0WSqLPquO8gRs2BP6s/5eroWsKJOUFs5FsO
VLUHS8a8jJdXVzOIgGobBDt5A1qQX5MhKGAJNOLnfqsZlH9GBFkGXj6AVHRofNcYolKzwGB5VstB
DltSEpwbWHwc2ZfDFCSxmMGLTIELitThwklsNBSKsDcqmp1SiAYxnhClLuqjiMRw4aRqJrAC6Sxq
2a0/5c+DnW7k0hBYm+jU2K9YuHmY2pE0ajg1qtzS7InkhRcpnZMHoh6uSBAXT4w4KjG5AUFBcAzq
Yy+3WP35Q0X3sMiuuUw0TGihY8kW+oQj+F92VS87AzgIu+hZb+QvHh4XEQragdqMRfxeB39X7shW
5HWtguCfCsZMeYK5t3GlRZgE2ceH70RztcaySYKMqW9zbyiCfjNFUQpWTq32uzbPwa1HK+TesgQe
0mi4GFMtB0a/XV5Nml5eKAGVL6IBpLx50tBtGpbYkJUiIOVZXQugUZK5UdTlTt3otWtKJXJ3dTK2
ocn+oyWAuFu96S/rWsovZ6ttLqmWDHup77T9HOftJujMedPYI3Ep+OdcMy4iAYThqv0wmBsMvZpA
qlM/HkCUBiBWBxeON8/HMikdO38Z9Ais1yKg/NUEayGIc+9mSEtjQGLvZVOIyRkQRmWxJcp8Vs10
IYR37pgUpZbiwTSFrauBtVGTfibJHU1v5O71/LW1enDvFyzfTUyGMDJSdpGXyuhM9mVrKNu4eAKZ
s39ekCBg8YghZZWaOiCs4XpoyWdY65vtGFx1AnVWT26hDmcHVtX900GYktaLbcwyvM76dxoeh1lQ
cRfpwxkCMcpRzQkOLgGC66zXHlhhnTJ+PH9qos/DWUI2WXJos4dD2lWgJkwdpTZdOXvI8Co6L4lF
I769swghBhfqiwaIY3XAJGmGk5qhM6a3JtmGDTYb7F0JZLvz8kSasb8vr5Yxk6yOOVJYXo/KHbGp
r1U3pDAFdieSw4X8WWuUEeToeK8ohyn6bo4TClLUSUH1d14h0QFy4T5J0j4ydRhEjHG9WbrV9T+B
eh9T1SEtBlCap/PiRHpxIV8ppsLsWBfB1u+m9LpSYy+07rDZ5J2XI7BznqZHHijtsFiP7xQ07qQP
DgXtsxkVgstSJIZrYxKGMaqy9DkPfuW95bMZDQUYv59Q5j2wnuxGhbRSQwPXRFY0TjCVzjj8KmzR
Bu5qEFpI4T9NMILueEDaVxUX1msVTG7WfM9TDDJ0P87rs2oE75L46J0SZZhi1i632tnR1O9q3DqK
8kMjk8C4RYK4zyPluOVnGyqBXNrTksdKeZUHEBl9athJX2ikfgwLGZKVWunwhXTr2xDdG7hbu6L6
jLEthHCxWynkfmpiHFuag/CxS/Ec7N0QEehrX4cL3nU9N2rHmrK2dVMXVznQKJridrQez4tZdZ2F
Nuzvy0gaNqWlhhCjYPusxtO4kv8krbH5mhRmIQsp8WSbtc4Ah3JylJI/mbktJFE9WmRlXKzupKTP
cjbTPfXUnUnhltVLXl1ooH4/r4xIEBerKfrxkjzDAHIdTLoJBTTED9RLHJOK+nvsG59cq4uPw8WC
MRnqBDs8sGeqP0hDsKsmEd6cQBk+QgN4SpLMDF+mNB7b4dWQCs8cd1Fg7c8fmsDOeAa6RMr0HrPc
8JpUdqW694sKIIRUlPyKxHDmXKoqmbIWYozy9yg/l9WjJFq8WB1CXEQZHtMQ66IUzyB8f5mCowIw
nz/0KHvpkNKnlrUxR5Rnu96dOsub0/5XNFegRa/6P1WqCDoWgqvC5Cy+z4cJ22vMd/XfWq0dRnBB
2+Nd09T+mHRf/ICc1QPiVp3aErbYVIknF7kH4gWnsa3N1+yEM/lc1kcg2uJw225w9AB7gPJNUH9m
Sn7xCfnV9LgysGvF5lWV6WksE3DaA6xPOEgscF+Lu/dGibRJzWDdlOkxwN5mZQeClEQkgbvw1FYN
UpVVPqjx0AQ/ySiaPhL4k8Vfdl0vjSnb85Di6T4j5EYKyaukZaL8VxCGLKbo4oJopSJOqxBHZXSz
M/SAxC6vguxn3v3PELooCb9HVJ4cTBmAUB8wKw66zDeNxyAuNlXy47wNi74KU3ahjJVLtk6YDYeo
f3SG7aRz+bUkxOJcH1TZEhB00fYfSeYZqembauGkRLTbKfr8nNPryHL/Zm7zAH6aCKUeQOvlIjhr
kRTO5w21KippxHnZ0Z2WHEEf7dTIRc9/FIGF8fDnrV7WuVnCktXmBbTNzkS3RhG7Yy59URDn9fWA
nlBYQVCaF86k25hoeq6VnQwG5fMaCY6NxzXPZcmmJYZ6AfjXgvb7R2VjbdQSLRCIzo2LACHISyZz
gpTGug6BB1G2bqYcC1n0SBBpw0WAxkgSKW1hBDUxHFmqXMC/OUkkcE2RNuxXLFxTDrN+6GV8nG4E
4nH7EHalr8n3mfVw/tswxziTudlcCKBzomZFDm2avnNpW1zUcwZjMJ2JNNj82mS2+pmIAMArxTDB
RwEU0Y+axU3QmG2M7zSCGAKELO4UoittizZ1Vw9wIYZTjAR2MnfsM5HWRvX7V9mortbe6tpnarIL
OVyAy8FzZM9sCEifXwmGMDTlsW2/zcXknf9Qq2a3kMNFuK5VlUJid3QePFfYx8L70QH6ouDjsAh2
Yg4LKVyEq/JSnmcb4Vovb4GYmcatb2qVS1UkbNXkmMmF2olqjKsmCCgvQGMbILDhr9QyMagN2ErM
dodXZIqccbwZLeKU1T0dLFeqkt35k1zPixcCOQuMqBy1MhsXlQHiUO+Hawos0MrLVEcCi2nkY5jl
vMR1W3zXkLfFKuu65G2ic8AdOx7LrHXVIHGoUQusRCSJs8ZmDJWhN6AasDr9bHyQjWfDzrwhnASG
IhLEmWNbBUEht0jo0EJ1VelPngYONW/K/vb80a2b/fvR8QaJ+ZVsZpdUiCWqrpWdTLlOqagsLNCG
v3OrqZfwRoGUWP9jRM0B02LOTH+rSv21Y+O5RSZTLtTGhH+pMDJ1uCJt6gTtvikEAMPsEjr143+P
jb9yo8ooUqmGHDICBG6WroxMFmSoojMjH+N4Y8xjSSuYWoAhnN6oXc36RbQHPRZFcpEu7O+LqzDS
I0MiNgTpmX4pqfOh1kQhQaQLFxFIl2CA10Y7uwM0jxL/ClE3HzrLtQbRHA5zwHMfhv2ShTJ0yBJK
BihTYr4szK6D8M9sF84wVU4pBJIQOI/NRYNZS6OwZZe7VkZOn4Gvx3gFpt2XPJRHq4hb3U40FaYW
DL+kVnJJUDptIjIC0blxcWDMFWsgrJGC6oyDEpqrz4+RNnm0fcKLYnNepfPmcELvGRlFqBkVVJKG
ezP9ZmOLspGuQi0RROtV2FGgiPxz9eH2/mgNTWEkMWUD6wyNuxp/VYfwYPrRtT67NL1UHRnEeyLw
lPNGAVq1jzJTGQgPaJ0jovZoss2dZ06l1wBq72tnyIUH9KnHXntrIXe129CXUQMKXHvfZqKZF5E+
XHjQjCJTrRyJUYlCTGNcU7R4q/hLRg6MkY+HVvSY3zFYKRVxyI2MX5hAc2jzRSFcbOjiqplNFVGo
GjOnDnKQRudO2/z82ofhgoKkKZOisnGdnsqugtEdNfpmo1GkBp/qEC2sm8sRaBNVWvh/pH3JkqS4
tu0XYYZoxRQcvHePvptgkRmREgIEEq309W95vcGpm1a30uyeYZlVBu44bO299mpu2oIebN01idMp
aVKhTeo3d4Y8/3df67cCIVblw5cFN691AMoMU8qROlpe1vpPcXN/eN5+d2CN2gmW2zdTZ2NaPGj4
Vphf+vn/BJz85+b95Zb9t4MiBMtkbm/yTescAl4VPcqq5W3+X921v5zd/naVpkycAZneuGv+k4Uq
w9JLHXEsdvUfysG/128kzf/PF2iKlrYKQryl8YKszy5+BVrHUr5USTo7Sz6vzR9q658u+FtZiFgs
Eu/2xsb8oVkuGulhC33ga58x8/Df3cTfisPaT2qsbs2WmeFbtr4IXW7m4Cic6r+8ib8ViDaRVR33
uBAC4o5BNx6HyS/w0N+PSZLboPv89+91u0X/e69Cfk/dgeN8mfjt7aSAvNefvgR7+vcL/OGc/Uu8
+Lenrx5s5+lb6zD21xn+FZGQaRlduz91w3+6zm+1YV0wfYW3posp/DiHePglgnvP/l/stP52mv8u
h47h3hkOJeqdQpJNE1dZGM2prP6k0vlDAfqLTfy3uzb1TT2UHe5aRbHXtc12xHHhzXz/7z/OP18m
gvNyDId8/y8H1r9dRo+KNPamZynh27VaeOEm6wY5Bf9+lX/+af5zld/qwhwgzVzdhEBOC7NYc27h
pmWnOON1nP37lf65IPznSr8VhFnNc6Dr222rzn6/pPM05qP6sdTPaH42/36tP32r3ypCyWLflrcz
wgVtSukTdIkZnOo4LOz//UL/6Gl4S6qJKJCTiPyetkrHpFXBiGOv2Q8WFnGfXH7ITbeNYWkIWiu4
LPn/byP/hBQhuuwf68N/rv371OzG04Ljg00bLbFcvMQMj3rdUF1viW3jIEPG0/pL28ZXmaW8thmB
t/LHiiyv17KkwR2DjR8aHWRDj0cBor1H0zim8lypqXoaG1QHuOMbDbd6ZD9GJDWSILKQ0hqLShMo
OqU6WNuthEN5uOlqlXwIKkYvNcILtmKm8iEe2AUB5WwnZwJbM23CcQv7RHEu17qFHqalkZNG2o3G
DXH8B/DnX6KZHkGUWPYJsgsvHPq+NXWm5Bus0jgXVTTu/C6BgWTIQDxlYn4NStM9tS18/mEXYcZT
bPC9ssQoel4nu18ZjFlwoM6QeTu2/+VUgv4kHhv2STA3u64uLyqgulitbFM6x/5GLSvSrzUdkryf
vHBfSzI9yNjhD62Njgqpb1tf13CSZRoR8lDRbfqGrHkiRvyzkpa7xbdxGiNU4BfvrK/SlapE4G8H
SISAeTMQjjr5VNxy6HBLvBcZvPNCaJB47ZR5yXRYp9YN+3XTtGW7k6XsDrVpxLaFAma7tqZBkkk4
vYZz6W/LMAbVtW0ewAOZvJ0M/UoWA6GOQFCrCON80DcetU58Bz9jyMs9a2J7bElgtlAAziJrGGOH
2bjBFikMpvAMOoPtvIh4C89V+qbNaL185TRKpRlJjm2CvvBK1VlUqlPsIWByGst9u8RBGikWHZkE
5bKmPqwMW0E+pnCB2YoQFpF+FM/G1NAdr/rkeVxaiDpC/9VtwuZYDYlGsJR3WxaberYqHbEWTdfK
xCfJmHjtFJci85fJGbJeqr7JqLb9QcDeye5FRKZdwGiyaWk1bzoQjyFN4+ISDP2KbAfmMPQhDXJj
14RmmqJrtCbiu7hUrOhZpNO2DfuDy+c6CyqFmqG4v6vJCkIijGcJTkVYWU4B05k7Ni0wYCgyV9x2
SLYtQNLKIIbGhd+2g+attWyD4IKi6oIyhUj5ydNmF8jmSPolC/kKa263EM14NLYCN7XLcX5krWge
uF5Pg6N+WcHirOthT0M9ddFVM2TjwJHezBiaJy/v6jg3CYKihnITMrlfnXkTxWJD+uBRWtfLJ1u9
lwEgIR3557lJzrPfvC/rVDhRLw8e8wH4K/M2k2UvocfsAGOPXRzmZKX9prawl5JNRvpwb90ma/v+
x2zXRwoCi4XJRGrj/uj6XZcFFrY2Zcw93OCwGD1v21b+qU0c5IUg2nRuNsMQFwtBBLpeWdq55YoH
C5lTeOa/h7LNpee/wdg/97i78eX05a11n01rc5YQPArRnkWHBdzqznj2Y9+c5OSeF9WAfGIzqPcQ
0iW8o2f8LxbW7zKAZrZbPsHrOEk1ZnEkP5eeZrPVOkf49iHWSeoFU9oTRAkImIKtSIKxNb06blLt
uV3PnER425et9eIUWZSfvhB16nkw9dLqiFhkPK+SFyWM8mq4RuhkemHM2zcr2a3t+ity5Y/YQTwK
G8ttifTHdOzMPdI+P2Wjx7RymgIwipcKTx7CarkOa3wNG3ZY4OsbLXzH6WDTpnbAmB9YujhsX0Vu
FpnohY7NPpzjp0704MBjJJFz3mCySwM/OTZlBWBpofBc8F2VNjh02rD0ijrpTu3ctEhKHcsJ6xER
ZaOIko2JWLUfElnn9eoC61gIYI5VtztRWgguvaDBaqPyKnJe4ERwnQRCj3w5w8/WM89gNianKe4k
hC3S20oGWCFwpnPEsLZccL1CYde4tcrN+ewjCpzawoE9RMrd5RrTKY8Sfehc7wE9Ghjag+kPJBnf
Qmp3yIK7rgA08woauU3rIqasdIHSVSiS4GjNTdZ05Z031FGaJPW78ZL9VNe/dNnMmz6Om3yOwMsH
WdFLtZM8i2pQFzxZMktkWG6Haj3CJ/DBd8EqVdb77oZ13ei1EhmSgb4j4gDXqlkPUsG06R2EA/B2
zhcXptohXv3SP07B+An4+G3Wot6E8Pc/LCYuZtsUDiNoZRBzxqph4w89IrPh2dyDjxmLClHZwmYd
hyPlrZw0a1s4DtaWrlqXdPXd57XkW5R7gCc9Qqp4y5qUj7zf4dsQ6LsSlSqn3dXjOt9EHbuYrp8r
gWdNV7lz7sEQzgljmq4sOJVEjmnnLPEpigA/4/cg5miH6DGea7kZm9tacfC6fYnPWnXlpp9bxCIm
zb52PzVb3kuvaeBbFkVAPqIH1Zb35RjTXGtVONo5VFLuIX7/QjP/3hIKCy2V+93w0i50L4UqEPhS
b5yG3C+1KnpkvpVyKCirTg5170g8xjAdSHIxAW8NpV7vyk7upeW7HuyH0SlPonR52g/BGyxd91NP
DjEWG+sosWsb1z2Wluq1TXgCpYu4xH3pp0quJB0kknvMrA8trCY6zNDL4OUjviqFOQRY0ZDCDGyz
+BHq5ph6vXPn2j7nzM+oZJke+mdYZj1ECDTAudIMqSI2j5EutiGsgYlyJLYAp5dNgCd6JG6hoYjK
Khe+BrN/F07BQdT0SczlvBHNVxQ0RczkC1K9nkqvPEyND6Vnu36LsPzpWn0c2/LJUVDF0Abvy+jN
YMBz9riK5K73/RRCws8qjr9W/C6o9i/YJ+nUzuO26/A7qzX2n7oEsUgwL5MWD9PYSC+rBd4EdXMn
wP+JkIBB5qocinHkuYlBBvVwGJZddyIJ/NMVGdKhDvTRVV2Qtjw8zNUybmo9uOmoXGjzu/CoZnrS
jbdTlD7beXptZ/GGKeXDIr9lw4VGo2ZeZp9vmabY2fgxjjFYO/Jq/dQ6ziMJzRv8a4d0IdOl7MZM
wWY2Yv2JsGnHVNCkscd2JBiCjcKY1vrtN++/FIwifML2jCtwCFg6lQM/+DzY3M43YuODrnBiI2Yo
IeTiMLSlYysLpLpmPpLbKNU8rRJ0ktNCt/1UHiVrjjL+mbQ4LUI0o9icvrGgPU4tWN9s1D9UK/NW
VdEbisRuhHV/hoC9S8D85VaGWbFU8KdE/7teLEVuaoD7k2mODCcidlUvCi+OH2dOO5xsy5zh4++4
nlFtzGalOldw1GznFouGYIPEuo9p0Hs+IWzYXWGsyJEFhcyZYu0Q2eFVRW29LoM06lJ7/AUqmRfe
6Y/YqC1Wh/TgUxj9QcN47Dq27moZPvfGOXBZZyz0Tj6w6th2X9ZWb9VC7snkfDhSwBPDF5Dqz2W8
gVi7CMEqWxOeebbfda3ZIS01F67eIeCpCEn9ACrSyWXxdpHdUyzMNQpbnTaN3UIG8qT8ksIeOFxz
WplNx6s9Dfitfk39pjEBgqOxm3aX9jTU7NAG0X4Cus2rkaemhDRL98dJ09dpXIrOdY6qolC0uFj3
hB+y0+gcB7OcZgmMUtVi2VV+uDcJGi1ETOUGQjBFoNU0Dp6iKoHxrhpeAkaiLAhmZBxMFaqpJUe3
71Sa+ElRe912ogzzQbnFnhmfIVnuqrnBszh/9ngeiiEIqh1uSHCIO8sNluuS11lcmwe0hflSBy+6
53hTfPLad/GnEeW3k9i9O6DZQU4ejFnte1Wql8W62wHxI8Y4TRatNc+SRH6XgbTI2fQSOPEl+eAP
z8So78g3hRBAx7kL0diY2FPsr242+eO565onDVWMpD4QWgf3fXKWfdXqL4WJqTbubhE+KKRdiTtQ
lpfQIeeKtLkV/AAT1fNkuyadZchSmO5s4qR9H4YBIgredmlNvJ8I+a3TZgRXSnNUh4QOKWnIbhi8
e6Rlndwlck+z6z8K4cKpF3l8jtX3tvJ/gLaOZnjFA3Qz4iql/xhBoZs2g3g3fXBAVNMOELZMu7q/
B5dp67Qo63FzH5H4F9CrAk37CmXP3O9kYsqCKIFZREbnNsFQ5tIlTjWWfym+90U2akz7Hnp/TwS7
aARMWer7RCVbAhcDnEZDdx5QSrmud5zB1FVGJMN8f0XvEMGVe/pVuuq7afijn6xbt2t2uLMPvPPI
pQ7ECSlhuRFR3vZO7qzTlKK3HFL4v12NbQ0yVdQjp8k1IJUtAE9sZdmFuwij24Yvy8XXSm8q7l59
EbaQ9Qw736PvPFFo8rC3TM2CPsF1+cZxzHbsBduMsTp1/uCdqCDPgYJtR2Kca9gu3+Ho6txf5a6O
WSFpdXT6vnzlyEc+ETg4bLs+yqVh+1GzlwQVfu9M6LMxWdSZaHCzplHd6tYE9s7k7qaeu9k4+y+L
rI+wgHBStzEJKAFAP2cncNI56RgyLLv73hnug7qV2Sye0Hw8zJP7HVTet69bndnWPwtvOPCWP/uu
Tja+C10lC339AMblHlSiIhwnlhmNVrbtWJwTM+27odtFxuzmpH/wqNo6XJ2aqNktiM7K1hWDp4XU
yncmXiwLxoG1ffPxwXZeW/vfqCjXxQTALOZyb4ImSud6klngAw5ax2jrzHIfwcd5nnVB9PRWqmHL
fDrsZd9uh8HwvBJY0nBFM9P02YJJBDvc6CKY87TUzmvNy8dlKl9VOcGJdcLcETNET2PYtG6S85re
l/OCqCIpOMBb/gCCO8kAXaDPdOxWV8n9YlqbQW6lNkAVy0z1w3fp0o9FDz+GUAA+x3x+bjmPNqDX
6qwPxfdkyyWVXfeejHyrdbQFmf3VC+Z89YaN0OHBaPR4BHGKJtwZzDQ4keN7T7tZPHYHmGfli0aY
StQVsXlSSp6j+Dm45Su4Jpf005oGey/UQgAzd5UYd7HE4t9VwJlkhu4dc6V3sIN5CGE/mc7hkMF9
MKt4ZDe9uWeBf23aH64OsSIewHxwH8Pp3tpD14Vbib8U2SKGmcBqImDp8mafs3GQBVI3T1H/PuFL
+XtvWQ8y0BmoZVkMumrrydyjAhni3ROr1hfW7NToZp2+W9UypuWwZoZ/zaQnqYqe565NyxWEi/VR
zOumT95C7SPDDd2SypNyebZG7DsBcEaYoi6nrVNvtaHX5jbemHujMGvGbxXs37T5lFKkqPmYFO+p
Yhnh+3W4aHx2Vv8w2sv9CSUzCIGD3fwWvZzTstA3SFiUKRmbO8KHN4+uR9g3T6nRyLeOnbS2yTOs
49O2J+hKqSmQdpvPATv09GJk5GduFWOqMRnFJbIgwUDZIb4Yu8+xvncTcgKXe7hEZXTsMajikcRN
ShkUTCN103mYstjAUmFeIFK+hsvTwkGRBGV2fWfIPmr5U29kalS7byoDfOwyAJKfe4zHUwxX4SWn
Q/Ss1c9uRPAMxTeK2eswTlutMHQj09ZbTouSAJTOnvOO/5hEUlBvb2E4MpYXf/yQzn5JqiworxX9
wCBasTntDb9bY0g/leb7coThxTphpyFimTZlGb8Y4J7p0Nrh1SXtkwsLiiklKLw3YIKs1QPGZQTE
jYlzZeVyLce6WEHEg9kNL4JKXEs8/JLcuX5c3ikTgUZEx3NPgn0STSkDXxjMwJDjSYXSx07+Nort
gwuhuPk2+HDLMGzn1dsgEiSNldnKZcIJ/En5zxHWHCOluechz7rx0H56aRygqejEHRHjXUuvyPA9
Yzx+RcJgwVmbiZo8lXV8GoBzLPRQjqhCAYAqdCAKvvTVjAchjvVzQvlrBaUtWJSZij5UZDPjtRdb
8gdG9UkkdZ4k7otwzf1io1+zV15n4eQVdKAb6/Flo3xyQUpyAe1cBh3YBOiVv8oBtKbJw9NYEvXV
dd7FD05MGths4yjCLq6F5wGHrwcH2KoWOH3j8ro12443GzvtRDIdh1AeBtP8sIg9SYeG/4ChdjZa
oEPqJ3PfvMjbsmR+CoGthfygZLiFaC9IeSfgprQB3otQ0PJjHdWv0dcoyF1a8viECpz5pJpOiYzy
AbNMj/FoRehrMpSH0V+PyHGYAUXgNKkR8WRrVAJWzKr/Wdt6u3ZvpQgey3i51C4Ambb95eEc0nEL
6BMfMwBelwI1eWSkTwXT+Lmc6i6Gd5Qhy2Nb6dQwc0OXn+EA8ghr+lfagNq9QjLZlaCdtdS8Dqa6
GiYXuK5NqEeIfhbDR4hE6DTy2A9n6r5GVMVpWLBxBoQYNeIdv9p3CHOsEIeE9oc7VrOfcrHYPKxw
bqOgGMVkqdG846idKM5VeF4D9vnhia/Ac4rZOM+1BGkH6WEWEzny0G522wR/JkVg5Ytc3sj0y28r
gpme3/lh+ZYg5w7A4TNm3tQX5E5GiFDGhn9yzkCNfwE5vc7kuqxfc+CceD08w/K4iMlH5y0vCiYo
Sx9/cf1lYLC8rvAsN9X9qslLXaNoevwXrwG2JjM2NJ5XZ23ztCYPkTTv4HqwtJ7C60Tid9L+9E3/
FM140ZYRmDZMvEWq+yb1uleqE5TjKXoYbX1VSfKV0Luaet+shI3ZGiYMyu/1Pm5eemBdbIQ9kfSQ
ZEZH/ShddfEr5PhF0zYc8ScTJ/gSY3+HF+gIfAxpGL9ILZo0kv2zmDC3Tl0DqiCa70E82UE+Jk75
4EzmIQby5KKPDihqdxgD6osT9ujhQalncWdWNKdj6RyWRGddTYDHVJlR/WEQ4ujV87dHMV8hVrmH
4lUDIwVOGl96YHJwwthMPRoIk6SV7d5sR2GHAUw3XVuSuxO9qkZvQrNmcRwwkCDKe4iIfrgguKWz
La8S9YuBkjHbLSckM5GbV4O9rMy5VpY/Jcn63XKcmsxrNmbUGydKnoKWP/Rc/2xKEHjKBb2rKvES
4ebZF+nRnVNhUdCTeaeC9l7QFf96rH71U3jAXrJDjcQ0D6QQ70jgfSE96cEG9RMJ74b2V2iWzdjC
+OLmmcEwdvQ8TIkRBcPi2QT0JZA0Rr8in3HuZ3F3bFqjUzDA8Fyr5VjTuwQguSVw6m75nK28bjPN
MJCF4qWEqSDHQBEQ/W6qdbOa5JtOuhh87woPwm07uTn6kq1BKZPVuOk5KeqevHKPbOEsiwce/UkE
/BEtWgNcRwuZNSLZCohlvJp/dw6oR5A+A9wGjEsKS3qgkh5mitmHBpYPn3Yuf0SD9wEocNuMeJyb
di3g3HAYm4VhTMUBuTTs3AykaHhlijjUaF753ShummppvG0VJoWs5m2c8GJwvSQFWr+PO1bQJSoQ
6nQYTXvtbJiOVp2pEIXueNZbs6GJvVv78B6pMbltuVsQAYDfiXZeEDy7mAFTEdW7Rif8TJ35bork
3ucCo4x+4qN4d0xvUxUiYcZhHMo9hQM0IsemEwfrL/ezWQ99696w7/XdCQQmdPws7hg9MmlPJPSP
uO6lU1jortR5bli94cagg8Uab0X71NX1I6m8+qCT9kIGhnRqZ9x6UhR+Sy+OUAccMDs60kMzQF8X
Tffd7d+qEQ2g9OOfdUceOGPjfT3ziSFU3T9FIawCR6/ob2wFuK8sblCgxSlc38kqy4poElfe1T+t
O4ZZ08MTnWIbfAxipAyndeUN22r2uitVgBQcb0FqEBfvUdsBvQjc+3noydEB66doxpbDv79EGx61
61HIdc06kiSZ6ecfDfeH0+rPHxS9ctEY9t4zBRATWyFoUoa2WCcJCJG03S7sxhWoMDaRfV2xfF3Q
DdilunOoanMRGF4wr162ASyH9+WcVOloIufohvanskGQJSyCycioILQ1tNqW1pMYoWFQtmjgKWww
/hULsvLqAKHb4SQc7hca3VOsrfYlKI575M7avQ6rcYetO8mSUUeYE9GSet20RyKi3ROULhjHS6RA
dbT5asdk2ERheWU+xljH2O2ovPpYRZi3vcBTV2XN19Jjaxku6wv4fzc8LvQyz2+WvI6arjDVPF+m
eXiOb4NTQ0GNWBVfzgxoSkECp0bL4wDbE+uBYTmLagGj9/ZmlCSbMNgihWR6RgT9NzZD6JLiiu31
XPdlGhoK5RJr20vUeUEuBbltX5iVF9qE3XHhbn/0esozC5w+B0osEMyx4rTTQbcJUEjvsTaMzp12
+JdpdHW3+IiFSOWAbpTTZkmJx39ouL3mzDU8I10EAQZv722p0J0kXOdwo++wM+RBTqV/W8ZioSb9
9sTq4Hk28kGJ6UzCGjxPgj/ni2nYNvW8fi8zNz8dUL22+E7yCvv5dtd14wT7CSTKAJ+oyqKp7FlW
tr/ggJYFI+2KBoDWRexhgo4mYC9YEFXiLloXP/Va5Caj+wiTCy0d+jpULk7I0uvnJdf94D9NgcRD
aF04GvKuQ9XBmzOKxM2hoSuh3q3Uo8eZd2+Eij49YvW+bJoYUDAJIRWr34WfqEPIzHClyZhsVeW1
B08mI4r2IqsCMVjeXU/ry1r6P3ibJEUVwhcAU5dMZexj8Ych32/GCY0Y1mbAkZa7Cb+XhDAQjXHb
W1JIHtGc4hzNvQCAj1dyHIU9HDM6PTx0iygPMUIQT/08LbftbHesvEXCCofS8zhh6KGx8DHvzjJr
p96dAW+x4IwUG+9HEyidT/Hyc9bwfxVJNGC2WJpUVezNCiXSjk/AWwHxbBo+oqrb9ise3eiNJgk9
Gt9tHoIK2KLBXvkI/4616IFIvvZhonfIzXutYjAINnh5SmD1nUQ+/TC9atK4gHnXttnUWMyGeYhn
AMuRcr3TVZlso8SCzuxbcjfXsJkCs2F41KXn7WFF1+y4HWAIiXx0DOyjbNY36cj6HfZX566e0VSz
CrK6NWQTpo/Rw0rQL3fhCH55T1AX62b6MAz0BwLYLJ9NgA5z7e/4xN2z2+h7GbrHLsCh7tawwFtm
nUpnbp4aUt5HI2jwY/ko1uUNDzuYlYvYldxr0hC7iprznTdjYhfqprQcscbv8aKnjCfPjYss2IAB
7YijvMf4Ymi9IXK6myy7cKvVQbU3fhza3Am9nZjWC/7KoSPeK1nJgY4eNlbIyN7MovV3ExnK4+yW
71GQvMCUscsY7Z6jzsWGV7BjFVdHTRcBAWO1q2fv1ZY2l4HaKdEdNCAX4ji5RNbhxuuGMBU1Q62j
s35dRudARYOXh5DTPBHAc57Ca6uXPQLDgP6M7gE7w+uisPJnPvgLNMDFEbEybdo11nkT4gugyr2P
jo+7WE3LLQ5wPTmEv7YuRiesPqY4Mdi3jeWpjWrnnoczhOIwgUslSBJS9tA01MobLwxr3m0bRtpJ
mYvzZGK1yvwYhcDpqcyYjd9g3ym3bhVNhxo2jmnS4PgvBQa82nySaT3B9/rAWvbhAMpsxJoNWJmT
Otos02me3TNnDz43R5c8VaheCFP5cObk1Vaoiv0YPuvO3ifJfB7VeOzRDTr9fVUZLD3Dt9hdfyYM
u/1QFgF/Iw4tTK2LBT/zQWJ8g0H1aYniooc/8Bya3CUqa5aTj4ltwC6aItK+xEYW7AjnZfL4Fuus
jbDNqWEDjCfp1bbeFaovnfqTZzZ1rc+j+7MPapFO1WM3B3Kz3qoHdf2d4+kN7eO8Fr8S/PBYpwV5
gNqPJSjsIe126hdE1CJ5tQOKz8st7V+UZogZ6zcSPbVBP02CajNouquGGdMOQb129gIo2w6hsV7K
KB1y19dYsc3J90rFI2lrGBkQcYw1Eg082NwQ0uQtDhipGoWN0FxY2OZniVuJC0rdaxi/TUR7KVTX
e9M2bz7nnyALsKwrcebVX5N4iwFny0tgwVUR1LxgIPWxyEsqjAhqybx1BDUhDjZidgqyQjC7Tqmb
vFXBC6bli/XbQzNjgUedrIznFzlUS66GAeMSfUEo6TYQSPFsTb9XA4TDA+jDfvNq5vkrKsme+d6S
0vposD6D+vPQxDjC3MEtPAJcM4mAkfmXrmFZGJIHPWOTmrS7pIm/u/Cng0ojeqhX0ArjpcxkuXWx
aLfxinX4aj4bJ35Q5WizdXmemhJbANBMCLvSrs/8BhsYKR4QSm+Pk6+bE6kxM1TKsWcHcObZuGob
etVP7Om+15Doja2AFi59G6R16JyAoX+5oNVlI+76zmLrGrMlybS7qGPJXFo0TEzFHAPiGLT7Qexw
7aoS/Qqx2Er3DrB8C64QZvTMhVsJCBHlvHe0j/cEUFw4VB/CIycwmPKhjgvM0zgZSn0267LeqxaE
waR9isYVxXp48LhXgWigTsGkYENNfKyG+p/wicZuHhxgCK+uGP+d1Kn/H2lf1iS3rTT7hy4juIAL
Xrl29+y7Ri+MkSxx33f++psYf8fiYHgaOvKD5Qc7VA2wUChUZWXSy7CVWxtX04tVstA+vtalcVhU
NO+jbJLtau6TWxTxjUe1j6Y3ANDGByOenqsYj5pEB7PbCAjMcZL7ATXm1kS3HXBcs8aM5LCCkNgq
4OAlDnnbo2w33odKdQ2I1HRqi+E26dHLYGn5qpcP6L2ghqRMaFlLyDftMhoh1VPdDZV57PS8B912
DPhO/wXqSr6eojZdkUBvyfRCjL76XkDJBR4f32UlJS5de8nCQ3C2Tq2OW19OxuvYxDs0W42TNiPA
h9Wtiucfohd4Yxd4v9zWKINRvfcahM2xynK8r2KavubF1B5iWnSXmlqpECmJL/uofk7jJblIqP6o
lkWKsoqJtHPobDnNiwOpDBVFHRWK1KbFVKNbFLMBZQ/KRPLXUEPrcgqsInweqth8wEt7BhVjk/lJ
qn81ZLQGokRPPDNS0cqsaOyWakGcsLFGL0ajNLNlc9GcMS+7awz4o6ejIV2wJ2IgXplQx6VWA+hB
KYEjXx31K7zxQM2RGMhrgB9DDr3cDm3nqlZ1OVLjoU7D66yfOtvqxjc57JKroZ9v1xB92DIxH1QQ
QN7EKkAha4nmd6KZgEkApYVWzeAtavQyGdQLi95HRPwL78vVz8PxOaISyobp90rJW6/MUUydAOCC
PPHyNZ8syzGRknlEiksU+NF8KwbrDnAbimpG2Nhkni+aklym6+SrSVL4xDDBvK6kLRBRBUA6kuEB
4Oi2NPkrzyPAceWUOlKCIkdLhhnF6Fp3Jihr+mnSPqpyfjfS8S0iiVcTQELVTHMgyiJ70xqN7lgg
0Fr68DiOMZY3Rq1LCql1K9LeKkp41OnS+lWhR36Eg3NpxclbgmFcW5ci01cSvB/AQQzwVjcYDuD7
T3K5fOsm87qgy7cKmhh4VhKoHg4402Ohyna8lNSeUZSwC703g7YD+55apXjh9bgogJN4kQtczJXc
fo3n+GlIYZ6ifeaVEz1B3nm0ezJld4NedzYFctAGUnMEdkZ7s0q8LTs2/bMa11bX36ml1FxFqUmd
vkUdQEbCjP/5DQi8r2ApeupmQg6pbl2MdfuQo6QCDV+wBejWcgEs3hFI1Qttqo7FUFxqZXJJQM+N
8Qur8Valyrx1RDW07fQrhWKEFy+8L1Ucpc6SARgot6APHmbgqRT9de7rRzxQf8bAJiAJpigO9X/N
U13VF8XYlUoKKRkzQpcn1xYLXYIkHFAOhLT9qjf3fSVJyAxkCfVdYD2QXZnyjxzscV3s/D9Ipeby
kBoErVatvNXJcj8u41eopCGua8bjrJn1TSY1d7piPSNhk71CRdupaBuUIpfcukZzPwPcsokvq0K6
0DptsNUV1bdCo1eM3yKSalYULZ0Q+TV0BvrbLgKep0bvAcFz+CbnjME46hBB6/TbTMML7C86ooly
iqs5cdC8+6uL0QGUu17zIhSfnchsp1czLMGkXed1VDnwWAS383DoXcz6BpHMzdOtY1b9PTQzkddV
1Wy9ffsjjdQN4pqqHydZoqjVihAiMG5RE8ecUclFWlVNt3HyfH4xuyDyzWI4aLw+Z1U6MXpqGcXs
rHgGhMie64tENMApssMB4y3axUVXw87cfZH0I/CKwZS9yWDvP78eNmXxaZxksx4OFD83RdbmAGK7
mtF7HZCNOLFgEEd2juIwmM9t8Cj8S39gS9/MMIRIYMg6xBiA1QARoTKiXtwBZ9WVAk4BkeNxQ3WL
nEIrgxFvx4P8ClzssZD6q5iMfzLDsNlCbqKOMemYxQIzNEFPBV1CkgFl0/9ILdlJ21lg7X3G7NwX
4+ZmCgXcFmqagP21AXNLStdDh6oWHTWvwbPD7AGF0XIUVPO+d9c2ubQAmRL8hvPOqcryxy84DipJ
qxnOmaMSQeNXdb6O9cepEqm37M0yGBTtUg1E7FTlJSXCfO4IHpeyO0dPuW4BVSFijtod1TCopUF4
VqamIXO7aVpjPOudtLqjHx3Gm+pqwSM9t2W/hAAoIOs/06C8Ek37vk/w8d/QVFRF1Qg0BmSebmVB
V2Ut8kqG1dVXvcSzUIs69h7x5UP3UrycP+N727i1xh047HBSLZjGdVWwypm54pFQwEgsXBB31DpL
UvQatQTMTCs+cYB+LWxg9BziFz7z0j9wwO2KuCNXGUaPWkGHp2s6Oam8ekatgx1WwxO3/IMAaWKE
B6Rb4EKx3le+iVaVsg4ky+nqFvEdpALwwmgg7/BNqW4N6z4pwwvQlghWt3vEQScO1nDDVHXN0j6e
rx4wzqLX9NUFNtNZ3c6unnRP9pkmbSP4cnvxf2uKu2dQSsbEi44PZw7mQcGLz24zvOdVDVV/qHkA
6U/RHY5rk8lclQJCjE9xhGCBBLhXBQf8894iz60a1ZJRv6JPdQw8MVLNVNbRC9Lc80fg0zI5S/yO
xqWkK1EH9cgAOJOgP0x+fJAPaXDezO6C4C2Grij4fLyzrE0Yd5qEBeUUI85JV73ppfZqRRmEC4pK
YIw5+YcgwtZkAmJryoZOLT6IGF0mydkI4GWi3ij0FTfC3L4oFM0DXAdV759f2qcgwlnjgkgsz2nb
QFUABazkybIwXk2KXnSuP93YnBEujIyZ2hSYu1hcffrSsSGU6KKJY4EvqKKlcNEjHhKAAxuUyQEU
UG7MAY9VP7xKrq3JDe8s/SI/tkfipS4aYZcFEDB4/9fg+0sPs6c7mS+ipxf9HO4KUsdMaQmSCHA2
G18p3h5dKtJmep/kPuMr/FTgANpZlUQZlhwMz8SbD+h/O9VxcSMncwH3F6R4AtfkGXU6JU/GZllm
Fw/DFBhUC0CpEdUV+QCJVYgEjwFm2wTUN8w3zi2RewJI6zJ3oPrHElFeBZpOB4AKj0UzSx7QtgUa
dQwFNEi7QcVSFVOTNWqpGnckaDMRQGoUFlTaIybDAoDWfFUYVD5fruxUbOxwp4IOqiEBrTC7mHB8
Yx/vO3qF34HfgKib6AS+z49/2saNMe5wYF5uqVE5nJGa9JeACAz3lenkruT1UEVHo9IF6KJzw4s2
EAVP4Tq5g7DEZpFghHpGEgH06mMJMbvBBzjSxQSCowso4vaPxK+F8snlpBVrLlvwUZQQ/MXT3MQr
Aup0vhmUXnsVC9xTEXgL4Z7Bc40W20xgTw7yY3/ZXE+BCrCF1wE57Ycupja/A1yG0tF0017lV4pg
vbtRBjm0JVND0TSVe+hhCCg0TQlRZgAPSyGvNzXq5v/7FcH+egw9a0w6i7tkwVuxQBKwXoAoq4Ow
RzukbQUKzXursIAOMCxTV2XVYP99k42ZCxSa6Qwev9HMjhhitOyYqCJG0V3XwHkmMkH6ZRkq74hW
3XSpBCvyidqGg0npzhkRWHACWpy6+geVBHf57ro0GWR7BgY8NIM7dXQ1Ejm3ADmPlMrrhtnXRXz9
uxYIkVVZZ+P2hPs4mC1B75nCwjzELlFxxKrj+c+/F4DRWP3HAvdtULcGGr3F8VUBCcwwdFZiclX9
jk6BJ2emYMP2MoWtMc6dCx3QUiNtFrdp0suqLL9DsvsnEDKRd35R+76gyxZV4dGQruf2Te7XOqIG
9m1xJo84CqamfckDdMqLHOA90NnSXgUmdz/VxiS3kSgJ0wHDQYvbu8Bw+QWmNIwgdHubUJs9qMLU
kSpfGH5ZAOIjv7Uxy22pCRQPBLvx/TKjHQ8k7fNDl3Tz92Fcx0twpCmvEz7wCX2tIoBQNVTMEgnI
7WSg6cv5HdhLo7e/hLtYq3wCTJyk8FUNiAazXzAHEr0WqvYjbzDweN7Y59cWrleLIS0sQnGR8/JA
HVrKEiHS7FpafIAM56kItBJopOFbFcZOGGnAanhTrLIO0eG87f0v/cs0l7NMawaAUq7hZgc5g2vp
I2a8WxRie/ff2eGcuFv1KisxzOxKy2BehsjjPamaWsFb8r+clV/L4Rx3ngHLAFsCnj+Xih8bXubF
PnDxXhMHGOhwJ2Ed4J2M5rPP/rLI+SyYahZUZHGpdh4G6YLZL+4hDYLMfbqVH3pPdo0LyR2cMhBl
uOwvPmeYc9Eyw/jRyKA2SbcAuQzUZgN47yhyTpGDsJi7ue9AsEdypNBgk6iiQF/qu7KX/+d6LPN/
A4PU0HKzZJPnzhrBRgA8X4QIR3zaP+j5g7b8wUN/a4LLfdYWPcGomWbg4AHUmH7U+XUB+Yt+FCVZ
7MB8+iybtXAHCsoqZippGCIhwfRc+1UA/iJb+akigYxcyzl/qnbD1MYYd6rMrAdVCcFrX6HVchWj
k6asd1BUKA/jWj+et7V/tjbGuLNFu0Jvywor6zzNnx8zryLwcw89SdwIJshJ8kAT2BStjztc8Zoq
6LVbOM7S16i7TYDhXJrXMBd9NLZP5z4ad5aGElUgHTHfNa5Wv33Eu81FXxHYIhuMyo4kFK7efWhs
3ZE7VZNGI00h2MvWBcuH6a8Hw5W+4vVvFy5K6O75T8e+zLnlcbndmPbtLOdwE7N6tUxApQAgO29B
EX0pLmFFG1xaCvnd7ftj4q0yuCgu9eVnE1Bv8WV0fY+WnNgx5uxdUflC5Jk8w5acyUtNTRhHv0G/
j1+hlGxnQedCPmX1QEQgPHf/xSJilapZukn4MpuZy9XUSIhYJIgOCSq/nuXWPxUHuAlgJeAxomi/
7zEmOhFEA/0fANkf43A8lqGWmDp7FWt+6SoXoUsdzA4cyYG6s+Cptp+RbKxxZx3qapMyGsPsukAf
B/ohPL4Qu7zuA1OQsu/6zcYQd8LDkKSY1ETqg6vsrdJxfYHW4TRJGHBRCPmTt9vGGHfMK11rcG3C
WGRB5ZodPFV0le17hqVY0GG00FfhmfNn4NzKnp1s1odIMIzpzAfAK8GF7Jk/S68MFlHBZDcR2Fjk
Ygka5mWWhkjhSPGSjI8Uf4qoDEUmuAASKkZEFAOLCoe3Fs9qaDlhfkH0ev/Me8vyAEtXdVXVCVX5
PLgHSL9sM4R7TFkgPbRV5G9J5MR4eJiB4g2Sm/giwrL9g7Uxyl3YYTsMkgpMK57a+V/VKXYLh9gg
2n3FFKKwuLUbiTfGuFM89RHGz2LgZcM6DZRGv1loKCJ/Y9/7U7Tf2ODObrNGmpmHBgC+DZhGoGbr
TmvtMp4LjM/742A8/Unstyx8OlW1TEPlFhVqYNoF1wxLDADhvBrd6JD7ReUwaDa42pD/LJctprNu
RJ6/v5u/DHMrpV1e1O0Kt0R7w5HyH1mU+oK17aZzFH1SUGOp6HFw99pMWqpXUNF0Z1To9Mv1oMtO
dLn4rBOmg73v8by93YNGdegdKKYBTA63IrArRbURwxzI76xrYiymXcxVe6BDrQX/zhT7KZvEfjJK
TAQ3eLhYsroA+1UrnhqSoIlADnLeksbCwyeP3KyKi7vQKmmGUAGvUanryUEGMvc4GYN8Tao1OQ1G
jrHuXnmUBwNfcTKS04QJcTtZquwA+qI3KZz666lRn7I1uk/XhtraUhnXZQtCiKnuUIkuajAfSals
N4NBHL00lQCYg2eAXTMgHAFlrixdcoweXEpUSb4nixQfSYYZ2LRqfvQpKbwYnNvuMqvyKa4VcGFl
g4LPO8iCV8jO52VtfpT1cHlphK/AhuOIOZ0ig8Mq9WU4mq/gLbqZSlUgif1eSuU2/IMdLqbNLSY4
Y8BKMQx40MBV1XjAnSOmNvfVm2R3uJKiS/V1dGR/eUzvzcWp6E2XXmIoGBFW9EjZeyJ/+DVcfEjk
dK0MK2IRdgFxgdM91TfNExgWDNd6wAAU5ntPGAx7iG7W106k4bAX3z9Y547UWmK4Qg5rVB4uSibq
cSoc+VgcQZZyAiDSOe/qQmvcqSraJTZUFWtNj8Arg3zITxyM6NrWoQEC3RHZ2zlZHxbHnSzMEa5G
Uce4MQfFg9cmwVqGfiNhkDSbdGByGreIQMolWOVuoQ7BEKUqHSXj9/7mJnakmgoC+b8fuflt4Y2H
79lR9ckhEm7oe+7OubJBZdDRsRisyLyOQAH+z0bL8HbpXVQ/tVN4hX950Uk9Sk9gWzFjB4xZfvGo
O4lfgdghskWvp51D++EXcFcAkBlNk805foGBkKGAJKPrytXJqkkQJ/cOysbSJ4GBRq8x6rZirZ1n
BOUjJroLrwmyYHr9bo7u4oco/cd3k3a4iwWXwY4fGVRRAYWQiW6oMndEJ8zYrVOPzEsvwDUZWlJ8
KclS9ZznTQvmSzg05hRnJfRAyzuKinYi49wJzVK9LcIFlaz1++IZTuL1F0j/65vVljzdAx8fyJTw
8DBCJ3n4o4+7WTh3XvuMYMqoRXmr7U+1/pTJt3r7JDgt7BB+cmEFZwVtI02lGmeDjBaJKCucpMf+
iCF1d1AnVzlQb3agGgCSG8xA6MSB+i+KDZgEEtXV2f6ds88FCWuJQ0zTofZKleJOIdVtD8a582vc
XSIepmhPIBHE8/RjMtHlq54vBQooPSbPsixoZAyisllTwQvuM1oOTwS6McStBfEhldMYqQTr0I7h
k4kKmwGYl9Ed6sJVHB1CTUNvC++wvTxwa5d7ZNEeVAR6icRdu6E3yUE5sFdCAyoOFwNVjsgr91L4
rTV2YjbxFT3aCYAbihRemR5b0KTYcVdY4EDUULusI9/Me9HG7ptk4mtoNxLT5BZYTpW1FAOcJM79
0QXky9EO8QM0bu3x5+QafnPJSimxJ9xZFlo+eaf2yzC3VksC8MBka+08BJkc3JzH5ESdAdOrBxAh
opYiujR3i1UUbUKg6TTEbD4NA+1QOeYqTMbhVX2s/WPlUEcebDs7lmiC2JGTeuK7erc0ACSpYWio
DCgA2X/8ql3ZgheG4qU5JS9aczQCDECe+sOYgnjqlRXJ2kBUGnt/e33a3Y1N7vIKk2LVcguPQRKE
AUikrzDEZdzWL6CqCmofSBin9eipjOwxyPzhogFDtGumtuh+Ea2dL9FJjCG5AYTLjY+gzzppfu0r
Fyw5Gr0FThYMh/MBia3r87pNmVJ8Y2QqXL1fiwfNzPL/g9uVfn9oAW1VDyIz+/GI/LLDZdo1tfIu
rvFNi8VmIJzSB01F6n0HY7XfB9SVLutAFB2Yn5xbG3dZg5WgMAdMo7s4xq/Z5OdN+nWxOifB6IQr
g7VDz0RXNMNTnzPJXdHmqrVSMTbs84VBdaqcwhn8GvVA0V3FLopzhviLBDQMajvgAUxHVBC6VLlJ
QekcL6pIQlm0idxF0oLAaV6hMuFKsQlmvcGec92VM5BxxOXkYLpmsHut8s575f4x0DVqArKlGAi0
WP4msPdqqtQtK5Mj2LkEqU78QO8T52+YsoHBWNF7ZPfDbQxy+2n1ZT9ZEj6cUlHrtR2g8I0JS9Cv
KiZIeJSoAN9fRusjdAlSb16k9Vqt5ubnv1w2t9mWXOLdniI9+HvZuYu57NBNJEAAFYcVRYv/HQ/O
EoXNwrn7TK9atZDZwWQVegw/pr4F+AzQOhcg0/qNMuKO40IQQzNNRHcwrL7fOZsvS2uzmMApjhrH
Za20gCpf6H4XWO7oZDQwQVWw/iyvK7cORKF1z7CB5BIFKgt1BX4UojMkc9I6Hb2j3JwwJze/VLXq
m5kuUtLdyRBM9DsARrJMRZEJ57v5kmBmt1QmFxo6Dtre9ooqMIjmnTr8koKo6bzP7C0LsEZdRind
Mk1+ngqVGa2kQzKBcXvAvO7lqrthN3rnjewEAXNrhIuk2LdlrvQJsMI6BxH22htut1ogVSgg2SMn
oe6yWlUXTv55u7tlgq1hbi/VZoWaAwbB4Z3xLQTWD/VL58pAhMenSdj+E1pje73xTcgWkrD+21px
XfrA3p5Whz0m69/JrtimcSH8w6Zyhz3XQeaj9e9rm56ZNeJ27uBi+AM9cHoUJZB739CSMTejoUgA
V+EynDUq63xO2sm1FC0om5tB+muE6uiageHdhLpHLUKZ7QFUMab8j0WLxdzNdnZaVrYdmZEVa+Qv
Ksc+2mVO0YMqgsqoToJarXaWVfpSDuvBqsF1HOrKIRzLYIYgiYFrBgCbCxQ7b83ZfPgDx8KICAX+
nzLlFy4fkZQqKUYJ/Fio/IHm1C3uEGedxQpmr3fqQHS/7KRZwP8TWASFCwBq7ONstiJNwTBJQzxn
5VNyWA/tYfENXxzj9jpDH+xwH7lowU0wgwQOF0j8GB2GoHqSHCiUPKI0gGVJR2FbaC/+bFZmcB85
LnXw2qmwCLw6WORYHcbJJvQyEP+AWM+fwCXu/kH2s10m3wAbTQ2cRBmZXD3MwM9XZ9cYmDqSoSoE
0XUvlm9Xx7mJxhTWYlohn6srMNRoV81QX3ThcCHTCUJ8tZ6LIt7uMf3lKTw0l0otSBcNeArRbQx0
MrRUdVI9jDMdGHWTbA8+GArs9Uf2mgmRhaLlcuEWyBVjaBTs69pU619JYtDrbpaJl/WUYHo/LN7W
uloFe7x/NjDVYKFiYRp8RjAnOpnzChmBFI/mdYTJ/dOgATlpRuZyaRnGizaCmbmkBWCVxKLfBJFg
LwxbeDv/xzyXAK2VXEeFJU+olCzgjgOeBWNHGChxcvSgUbUQF7/ZLvKBf2uRCwbJKlFSstp3WYAp
o1nABSnCmYhMcHFAWqO6B9Ehngf9bGcgN0fsCf7dxvFPVaiPkKlosAzwLjgJGFyX9klTIzdcIgdD
Iw44eo95PQQzbhkouRxlA1TE0uv5X7G7UIAILAI8to650I+BFfoDUF0q4Ty91PmN1oFRhuSW/SdG
dADvULLDiCsXBeS+K0YmLepmU3YrgzGwjGtBx2uvpm2ip/+PDeammxsCfF4xyLcQaVhzmEmQdeuI
olJug0PW7r3QZi2nUcK48o3ZnhZRM1zdjTsb+9zRL9sIakOtwTKtxbOeFQh1HTBj7lXXhjP7oDss
MM4CsYdjdqs7kLU/9YjuWpDdQp6hh1SR8IW7V336sCNcNhbG+ZTJMna98xR/+lrdS+1R9RgCbAUj
4xDkq1cBBFZ+F90ue6/PD5Y5p7JIb44TxVPhvVFvgDL0Zoyvc0y5sOrIVNfOb8wO7V6k9O/sgCoy
78mZbMS5WcOT02N0KDDhMkOgofVYPvJ3qfZ+nQIw8LaTIP7u52lUJ6qFlgaAU9ynn+rQKHQTfKVa
jwfmrYXxORV9MR2dfMNZkZYmzRUh95GOCOmrrvja2d1wNK80mc1Yg46ai8FgBlPkcEI1Y6Q2Aklx
HWOUI/blI9jWQSItBehrlIJl7zn81iYXhUe1NRudQQhy0LsPkDJIhx9S19sKKE8ScKE2T+eDyO7r
AmJ8CtqAoNyi/D0HEeSoBJ8cypqn1U8OrHi7BtqJFVHFiNe9mxwm8PrE+x7NKu4CaCA3hCIq6no6
2CJMCr4ROqtfl7H+kuSgvq+XRiTauP8RFYq5Jczo4w8uEwTNVwuSGphkHfTqvnOik46aDQ3aa9T+
g1UQ+Xe/38YcV7k0ydIqyzvMVgMRXpc5WmLYeIZCMee1rmeHVqXgGtjrsYIRRlMBcjF1BcgrLkbP
qH8VeEW5q/aU6Z0XlfNNbPSONMZQUhq+TP0zoxiTwxsFtHtpl1w0Vfs8QCCqedeCuovCPIhBdCMV
p3b9ct6/9m7CDWaC3/6waUzsCK7jdTEPc3rUIEHy7yxwO76CNH4uGD6BtL5JEgjqaYId3ouB2zVw
GxxDGTqLNWYBolAxA8/N4IhUBFXaXc/5hS7RuKs2V5I61HNkucMwBnE1HOgCYr4B8i5JfV1DIxMc
nz/Ob51oYVyIJWiLQT0NCzPnl7V7iAC4mdPn8zZEy2K/YZNBDCGpSo3ZSObHStGDvK4ObfUsZ+Qy
Vi+m0BAkgCKH427JVU7BbVIhY4ksqfXiKc2vjGaxRBgd9s35bHnrE9zdUBQpBOqY12VQirLTq9at
R5s4YE11DFQLKyDQCVhAwgvN0e+kIPfqKzT+3PN7K1or2/vN3oZG03Stzr6fgRsCRa9cyCUhchEu
YgNHvEZGDIhKr9yukAzFZM4oOMACE/wg7WpEDbR1sYoWKjH5Y19/TzJBf/RdPvnM5yLc56qtwaoN
zCVDsNOunsE+3z2v6ExCC+fLFBQBKMfA2+cRt84O2h1LbhLhx9q/iX4dcMJ9rWY0tCJiYQRYGHSD
PXYV5VBJDOjX5mhdAFov8o/9y31jkvt66rzIM4jEUF2+UnyWKoOe12XFQ8ByPVGCyk7WmT3WuZvW
gvqZVKeoMPdal11I0M29gxi4CdZSsEHhsSwKmPver1lEBlmGgibeR+9fQF4dgQQXTf1YT26qXLPc
yuoS//wZ2+sRAqT1jxl+vMlYM9OQEtQLUfroQeEf3UPCyykCcDauQEN+S4aAARfEjcL/8vV+WeZu
NmmcoyqnqG9bV5BCbY8AOqLlWqbH36sG7o0NfFgpd89lZhM2xQysnXZjBfJVdJJvzCByyEFcbNi5
FSxZAWYJDQnk1jzOnhaGBARoj3loM5PclfZeUhw0KfweG2NsW8P0vW3Gr4IvyW5QzkGBhoXmNdVB
CiWb3A1LtLK2Ggl8uOBBeG5RT1lfLHSV1C9SAJHjJ+Hp213kxh5z4E14HmlOemlG9653R7QLMQM+
3i5gN/aSYD6l970jHxj4BLy09XQlGs3YC3lYLXAmwCOjWGhwF2GJFHuECjNybRsMaZfjcbgbrror
6bp8CX0QHZ5mD8Du++GhRfteUcCE/L+nTR9+ABdztamVjNGQkNCodxPg69Z11b0IPimLKZ8/6a9F
cjFVk2sIOpfYYhKgGuokJ0w5BponrmHvXFIfFsMFG0WGRs1CkZ0Vlg7BJHWoXOibLEdaQkvm3y3K
5AJpgZSWjinOYX4ZBlMwH/oTDeoTalj/+2NzuyiTCzCDDPGxVqOTuzRDejuG4LNwQGOVpjaGAtRj
29L1aR0kK4JQaSbqfO7Vlj5Y58JNF7cNRr/hoOlR+jI/TsFwVV2NF5AhCoYv8X33OF8bL3lgPBER
QdbOzfHBMhcIIFuhgAMfgWAcl+7U9RT43joWPeV3XQYIJVlDsAENF3cAh3KGSiLKE66RLcBFrioE
YhWDgqB8Hq8FLsO+1KdzAGCCRgkmRqnKnbVynNYcOn/sqlBACLceMBolP5iBipb1n23fxhh36KiJ
Z2gFQVM3h9iBlfzIp0rgmPtb92s53GlLikmaIZw3uWb4VksX1go61AfBljH3OrNl/MtUDcMMdLTY
sv+jnHNjN3pSwMADzZGrSvC42/W4X1umcSdNldMS2Se2TM4Uj1oG9LREM4Y76RfKG//smcYdp1JV
MiSXWA/YrK+WDPJxbXvVziDWDh/Pbx1zpnM7xx0fI5oGauZYDAQnjmOdH0mVXKAhVdgQxTgmWnc8
b28vBQM4wgAElyhssoZzh7pVNKPo3j/V5MW1DRZ95uMMxJk2TvmmuusPMdBwD323NcsntMCg5fI6
gdWrIX72pjrJBWg8QGDhdG5+PXogrT7hg7rjFQ0qTEzZNBgDMRfWXiH0w8/gfCcFmQwxcjzBmKOq
Su0WypGSZ82dD9Qxg1X+ikHnIvQYRcJv4B53v/avzefbDCZ0DCFSnLD5D0W7TC30wjXvP+iYurpY
BiQY2mOvXIHQBFPyuSAW7L2bLJDOoAgN5DBA7py7AQmUxqiHIAHvRuiETnFlPWSD0VlI/OcFzgf9
8giSS6gnaDTQqga68HVmeLHeroEuL8VbDB0zEWvr7nHb/CouuauWtJjj9xA16y6SAJBWQ0IBtM6Q
Ejjv/nsFPgAWUL5UQGaIzJXbAIxZSfraAn2ZX2Ks4NB9zb8jj7uHPi14n8Cw5erO3ADLLIMr3JWO
muD47QbjjXlupZYaG3GpwTyofoMCkq60Xb8ZVJCds7/lU1DZWGG/YpMs58rU6XGOpGcMe3udwT/t
nd9G0TK46ziHuIFSLIAMAgPWQ8sN9OJa9mSCVV+Qv+2vxAQ+GXOwpsXPeufDPHaQp8EzY8kvQqiz
NrUuKvqyiPdpt8DbaKDsyxDf3G4tWlzXq4mqPWvLDMF40ILu+BvtH+Za5+xwm6ZiQqmM2v7vR4T1
kzVewr8SRJ3mUUWXSziJsPuRNuvi8ph2nCAKMaFaj2jg0my8mar5AkP8T+d9YfdltjHDZTDKUGA6
MGYzHe1jB1JgiQBDvhyG/kAjIEM6Q+AS+58LiRnFHCr6LFxGL7VGFaJkyJ4pPZj+GH3ocGyD7nB+
WfsXJdIvTcc1CRgRFykwCxM1CiRtkAZ2p8WBr/uNM4JIzVW/s6JBdSNm/Ntf2y+bXHiQIW6cVJDE
Qa6Gf0bDzqzFg6qzPRWLU2KaI2Fyy2HqCta6m/Ju1sodAT03O4jVvR+BBcRaCe7lzFFOIAu7EO3r
bqzfmOJOARgkoNmp6ij2St0piiZfCfsXqEifMO8qyuT3T9yv7eROQKGNYIfNUL+GGOE1oxbJUJ2E
yAvown5nVmX/wP0yx50ENOQSi7KTYHYnq35bSGJ34w/Bp9pdE64uAE+BCAUBxsfYLmHsfKx1rGkE
UNvXfeUxBQcaBEwmn/jJl9+ote46x8Yi5xzo5rZhvcIpWfFDuewwhpeDFiC+UA+iIY33AuCnGLmx
xXlHmRtxBeUGXM/HDvjMLGAEBNOxFx/v3SfLxhLvG4raQIYMlkhgnCQ7/R55GXB0kNOEYryQ3EO4
MM43hrWQxlDHUJFuTx6b6zG93mNxSxdkGOwvOreDLMRs7n6iRmMpg7rT7fL6tgnJAEWTxWvS8DZL
6kMVJ37ShpUgJu9e0782k287RGtdmrFJQGhpNl4/D1A7fzvv97uRkZEMgmocvHD88Ks56Ga+qLg8
IwBOfcWMIWGTaNlrVw8GJnViOV49C2MumQ0qSeOb2WhCpODu8d78BG5nQynFhKSK412kL6r+UIVX
eSF42u6VqcEA/p9lmjyEndakgfYNbLAO+3DNztrkN8fWLvxISPih78bijTXuNWSNQy5rObIrUliJ
N5kkDNIoV4Pa6K0vqDRD+qcuqPojNiDuKFVzVzhKmhOoERc69HdG3S/mOb0htb5CUz4z7qYBFTxF
w6CqbkE7lHXZ/bwDnjCDopdLQrV0iy4H3KXuTcWHGE8LHsXFCIZSStw8TRU3geaoGxJA9iFSGLnG
qsnBuurxtVqYDzEUS/1pygpI4+WVK0OS2ZniDnLEuokJwaxD91CFkFJWdzUEg1qKn7D28Y+0mb/V
Xdyfyk7TErywaAiWBBMcWlGGSQGt6cFvra8TrKoxhJCA30MQkKtIcM/uexAUDzXEb8b0/vFsFqTt
RsJE5IbaOum0O0hzetLx6D9/VvYfOcAf/scOd0eEaiVbYQkvkk+66mJnLqn9lQ1QRyfpOgHXAbSf
bxTA+m3s02/cGLuV5I197saABFndGiFikNmb/c+6GmK/niQV4kYGuSBr2x7azhhdC2Wj+2YFxX07
tKKppt2SKGiHkCFiwNFSLS7ilgUZ5HkB3K2KIUMDD60vQUvoMBous8bTF+QWgKjHxQ+ruDFukNEF
v/Hg34vGClpqeGkqePdrXMyIpUrqIDiJNtDD+qV7RmH42N8oh9gN/9IWF6Tfl5At750ec88gWRP4
we5rf2OdD8tGQhKzWdHVY9GEOJBmuojBQlNcSkGBEUdJ0MjfuwW25rhwEv9/0q5sR25cWX6RAEnU
+qql1t739oswdtva911ff4Ptc90qNqfo0+dhgAEacBapZDKZGRkRBipZaPOZLFeZeZvNt+f9+l/W
o0OLAbPVuiwzd7YEPdEUGoY0O4h3ReSg2Qz4ZHAdo4tX4rWeiHiYeAcWedYfg6wPBaA/TSWsaAZm
TdWvUDytoMUjWBb92eyVvbbCOEkb2OAuHGHFutQO4x1loF62xpuODMHYLI8YFfGajb43/PN2+dH/
I0owuRaQvdk4G4hGJhjTQfeXHUKlvwibSsApyDsD8ioaMF8NPK9aVbWIRmS87/TMqfpDomn7MvxH
kuRdBrnB8+viv9xWBpmvtnRjA20vvGamd6YiGdxZgRdui1+UnlHyMHXyKOrX8xxlvUbmE5Z2EFQQ
JQZtInnQq+c+vQjl74Jl8TP/P9+L1Q2Q2lJtAZGnUb1/opNSw7Pt6tvkjgoh9M+ihhbvNK+WxM4N
T9NC6rDGkqKsPuqp5KI16p5fkmDXWLSdNSnGlFbwjCwqvEYJIPcJMoMkEjg6rxmP5BSTOWhUK4Zm
0t+xyokjJZbQCwfwlsZBFc3j8FAcyz3FFte780vizeec2GJOFUAUZRzT+Rz6WtJ+vcOZEwdCe374
RpupOpRTBdvIjYsoZpp4EWq0TMY4/GSMadUHsPkbl1l44YHcdU65ly/+BpfJtUfn9jHOYRNFZ4uo
aQjGl46gU0yHWIMDWJSO1VFDzT7ZNeD3VQXveG58XJlj0hlJVzso4aGcOemVb+eKC1YnJ1Z+YIje
qWvF+8IXXK+O8RYjV4dlbnDLUFS64SYbDHlG+paSJ1MO1PC+GoQqVNyUbW2UcRvwiAwQw/zPVU05
JzrFrWsHClit/TQd80O0ARsNrrw9rRXGRuz1Qt/lnfj1b2AC9WCZA4TZ8RsMY4OHgWOAo0qwt6JP
yXiqFkQjuP5ggsI4wsWpn2a/8LJNB+V376eJ1NTMdtZOzDNL/+FPd+zKh5gArSvpAkEGGM4IblND
xdh35JqRArhI5bZ57Q2xwGsFpwQQ7dOoM4OUGsKrOCX0VFY3AJ3u5Jsf5T460kNiPgi2lnc9fHw9
0OadmmtKkDpb9OslF/lTuCtQFYpHtzvQJKLaktdUdB/RLfv3LTVk9dRgKUehtQQYq8IE23IVR5Hb
B/eDCfgRSA8p6Wxct95QHm3jqJXXE5R//27Yisfx9k4j8jscGSxlE3ByhS61yJ9aP71aLlLD0aEJ
6cY7HYOYyKXusBPo7EC6bvbbi/qhBj9XdNsew42ob3z+BAGbf7olilIXZkHdOxzuGsyaabqogyey
wASnhvTKkEh41ShhMG/7hhzHKu4Eo0oiI0wwgvSLRMIeAJ2gKR9bq72uNCMVhQLqHufch4k2SbMk
RRC+X8rxVbijaF9yh3KwP1z+xUNMZI0JPLo+ERL0+DLalmwAi6vdble/LC6ofABRUEbnfzyNTLwJ
Egx/lxBNxOEHh9DwPlvV/qBw0c7Vvv8FKzI93me2k4VWjgkYg8sU2wkp2QrwxmA/F6hnypvSy76J
ivjcOtUq2LxnXKuMqiiaGjLzWB5lQdEwypQdCwcS5+haF67u/W+b+f5rVtYWI+tqKUJ+06CYMexp
/kbzjXJP/L/JN0SR+/3vK3tpbZq12mJ1NL9BTcoPDbfadaAHyoEB6nfBInAXwfUPCovTwJGREm3h
ArEUvFYSOIAQTPMRTfkNZdGpMSYPnMZdDjoi3CjOWDojpr8tF6okwB6LsJY0hJzzJCbEZPac9uNM
w6l8rSY/EvMYY9ZF8En5IQaUieisoZprM6d/TJM4WigMBaIiYCrP+gNEVH1a7SxQtUuH33fFl1Dc
uCs+qkI0Tqw+rQ1oz5SmwNsYlStDUQTUTxQIDCF3WkIQs6HwN/PDHr21V/ZyMyBhPeFYgjPYmeq3
vt+16cOXNvPDCOM91VAb0P+DERl0UjM05fLt/kfyBJF5Z3oUg3lo+P/sIB/mGAexpRjAkow+cYBH
dqI425USCllpeAvdcqEqLN9TPqwxl9ESkTzrIlxGlOfOJBcSxgvQigXXHUYVm8T7rUsgfFOJzDIO
OqlJFSaU9WB0KcCZ7MJbCwDn6onyLMSb+Sh6DPOjzkexiY3gkwTVgKV7jzqow//INvHWvNR9A8OR
6k4NXFGywnVNVUUXHdxvYGFirsR5DvUuLNEBg+Q92dRycREV1c1gTb133j9Fhpi7MJ6bYp4oiCPK
lMu4gWgGsXdFQvzzZrjPfOVjQWy5M077vFVidOy17XDRYxRl2dZ71Uk3YiAZ1ztUHQxHiCYyyFhP
j7UpDXKrZqhc9PXsABkOtJLI8QUmWHcg1thNSowqVj6gkQwB8thJwlnQcOIe5Y91sPd4VjRVDqEw
+EAyKk6gBqkTR51WOKGOFghou4x/BB+J+0xRUYhBnQJgE9brir6Ytdz4zwwphAXxKgoe6F3eXdG7
XDRDyn8crOwxXyq0K1kH/hvB6jq9q24q4jR7aCF5qTsmnvVW/6DnK99EmOY8BO68lY/D43SpHout
KI3h7/WflbPu2c6BsiQB7tWaWPNeNQvVi9o5fSPlgHmwvoxEnE78iPKxdpbdUdEyNY0SVAypeFny
RhFH4U+KOApeOnfegW7jKx8XeoYYbtdNCHkxt2vT6pUl5ajUVJlrbPXNUkAPJN6WtjPTxD6F6oko
W+E+7FcmmQt2HCpzMXBUvMGwGoirRDcZQLVgGxpujaas3baTdlKYiOZYuUhSZWWXHt/VxZ4laYgi
GOzqzgtK6KoDRgc3v5wc21duF0rFjEPrjTuhsiM3mq4M07+vDLd9X1vGjLBdjv80Mro5wXYe3wQf
ktfBW6+OuXT1rJKNgNbAtK11oF3oxlewJjHMigsMXlti7tm4h1QlOs/4fiX0cCKcxtn2Ur339UL2
g650pg6dyzJ5GDUU8vNnG3RA0DXzExOceRi2DjT0f6JNm+kORqMgH9y4IyZ0greU2IInKzciE8w7
QRdSQW7DfPJBA3FYEtJydfWqoZ2poXcn2HdudFyZYD5uuFiWiZY1PbF0wv53dPxdye1o0Ujwnenm
fsrkKPuRgSsXIZkxR5RBCxUV83h2PP3Uijx3l3p5yUdcat00GRd6WPuCFdJ4e84k41l9M5d1W7wX
a+on80V7Mp/Dg3k35M6IQZX85r069m3cybflTqj7yt3e1XpZZ1NauYVIzO/ivPmCp92hewbUYFOC
NR1FsuRL3xOUEKoKAXLK+XF6WGdJAyhMR0BUfqi/KAKt2VEEmpJhavRv5LToB/u0uyt7TE6XAEg3
hwHmxMrleq4uSvmmqwRdXv7bf2WDuVHbulHLnGBN7zz00COOcacYDmV5Db3y+by/8F/GH9bYNKgn
k2IVJt42U+Yq9533Hmv7beTZvr44+Yv10PiLHxx/pw/4gsLZKq7TrH4BU1idg3wMUxBBvHd0zBfD
VXa/nWZ4okRyYqfhXmkrg8wtmky6MSR0zF939B8jXOXYXWf3zfP8Si6rp+Gpuis97VnylLf8+/nd
5rkPyDMhWaBYKjpKbDyo8yzNQ7zKLTn1u/SbXfbbYvnCsDH+9Q8rTAiwh2hprBazIFLoazEAapWw
uMgL1WsTzLlLNRLNIz0H8iGN3WYxnqlWt+Zh9k8tX6nUOh2vEL2oeLrSUP6BEKQhmyZETZgvR2KZ
DMWAlQ2baUD3Rtn2hw4iQLQYP9/0P1DHkdSHCmXAHpXHbpt96VG3/gXUmVfZATDfRSAVWHis1aXs
xCQKdpaUyq/GEveP572FC7EBV5amAJBBAMtjltur0zCPOZabXBi30U28a67zb+DU3snX0q1+KKA9
B8k5e6ffiLAL3NSWcuxjHFA3sdnMOvtEmSVJRR2n9gdPhw/56Ic70j/6tmrpRP5B1NilHsNG1rVB
5vKvaRgyRhTebSAJ1H8M6UqrlwvSDIehEOHEuMnl+isyxoJykKVuwcxe07vy7MR3/ZURgjAJ52Vf
e8mV/qt9q+4s6IIJebxV+tHYhWLQWsURBVcZeG5PPUiSrF7Xa8SAbgl3plZ4qnVpRNWvNOpcK+iv
1eLNGK+L+l4aFMe2VHcGXDxrnUnH/yqaP8eyZyXFzmr1EIRxy6sCPmUFI0cC5+N9EAxsmAodP8U0
G3MN6WEAZjjaawFdyMXsy36xSTZAubqZA7QgWKxorTbwRdcBN7J8mGUH2YCKhCC0DZ8vZv0qo4Rl
4dP5ldHw9/kD/FmYztw3agGGOjMI6MAm6LjIcxLe99LslMPmvB3u8V3tIPtaA5JKqitK79f63YXW
ONlbfSiuowiKkSBZki7Dm/mif1AdAPSAzhSSkvHuVZQe4GYWoASAmpw6WpwoVlSqcPLWt0DJn/uh
D4/RfRsML+p3W1j75TqMjdKkSamUAZU4tTeSpezwSzBqGS2XSdf8hBDcQ68a/hgXgdMnkcBD3ynM
2Q8JwjPLJICcQNaXTcYAd1UjYr7zThY/KfFD+I9x6LfJTLzfhWeQpEQNeifhvtxLhzSC4sLflTN5
WTeBpjDudM3WwRRxunZ9jsyZTCMCipZcjaNuOb1kJr5V95dFpaVoK9R3wKgfuhwv2fNuxsspCL0O
QT9HyKeeaKbl2PMc8SRUNE/p25dCVR8XK/9x3gzv1ID0WAZYDxyhgMKcrrCLDSMt4xDEpql624Bq
2MoepNzYlYPmnrfEv3tUkIPpKv77xKanTlofawMIN6qlRa+ibpPJKaA5vYuG2LixraLc9Eo+HMvM
VEBcVFvhQQlQeJLmpvb1HjJCmdmHiX/+Z/GyRuimo5SrAmgKHuLTDaj0aNLbssJxKm+08AEYna2U
7zX7ep4jV8lFDzmuOU3XMUWMa9HQmf0uoJdO/zR60VJVHqAjpg+drdIv4gSI3ya/aOIkceNab7fn
18l15ZVhxpUnCQyK4LDB/RQAI4NJac2bauOhwCAzsOmvFalkjwzj1RCDq+e8aS6ykICBFqz2OEny
+2NllV31cde2IMBDfozXh7NE/uLhUj4Q+/hDtp12P15THvG4FXkcr7m7Tj6YzTYKArTVjM2GltoF
2E+25hUdwalv1J3ofqP/1KegtUqsmO2d7WHq5AZBS4v3NjTFALr1FhHPHNeIgaFOFM8RG1nERhbO
6qhUyAmq+KKN7qVsm+UC+M07x9unhaxsMOEeM53ybPc05AFqNDxEbnlrHzOPBC78NXmOL0t3cvId
IPGYQaesQ81W8uigRV042WU3usmjfDR78BoKp5z4y4dinIExAKDomJ8GVvLcmie4cHSxbMYrxYlA
cSY9QR0dssmJH0AG4kv9LNR48CgCLxHljDwND1IUpIoEtmsvMILe67SpuhvNEJXZrlfa7mhoiXYz
9l3jzYA3Rj5qGUrgqiYhiZcV9JoARW7iqEaKKURdDWIBSJjHBQv2KYLLCcJvGM9msh7ZLoImqvH7
lHBw2+bN0m6gy4lgZu8S7aJITciSbGy8GNM+dOdx2S4acEfarYzpyCGOBSedfgHWeda/hgmmJO3i
UO1rtInzodyq4WJ72mzGj+fjCe/O0jDDiko5QcR+f06uwgmRh6lMVdxZpj6jg/QamdbWLr9PkrCu
yF3PhyU2cIWApHblAEutP/+ikLuxvAs8+pRoIH6Q57eZ+xWkEpQ9MY+IYI3RasbhytQE3K5fBnDO
SrfLOB5IpOzO7x/faVC9hEyfjgFudirMSpZmRgqLu8BTNlKL8Q6MMU3bufFBV7jD8xecWBcRnvob
0RnmbujKMvP6wFRUtUQ03Ujm1lGnlzDM/POLeycZ+eSDf0x8mgVTit4uyUx98HLZUMqrqHDMzF08
Ceil0AdY6luYOgrQkxCaQwEOyi4Lnr4g732M79FrAT0OlC3wBA+9Rohv4rqujtwdU/Oa/on/K9PU
qIc8zu+uPJg83azysu/DLnWjJ93/ja3uMEr/dn5TuMVHbWWXfpfVkZGiWu4KHTcwmbXU7aUphiyi
9gT1WGgfJOSnpSW+nA4YauqDF1SZUi/vcyr7INKA4Xab17+EBvnVL1EDY+i6ATsgH+j620eqEAc1
VV89iurWos1m7mSj7epJI0jtJrwD5aLyuhJaiVnom62IcIGLX18vi3mVdVk5JDhT4LHqk22qzdui
jL160XwzaC/VoN32WrqzwMbk5AaASWVAXA1Z8EzyY2P0zRceDzTXQwHdtgj4q0832bbqwI47afCC
wHLbuX1Me/tQyl8BPNJBMRQ9kJNYLFRXtvKwb1MaHlPN1QbjqZmVu/Oey7vzNSiCGwj4AOeyj0G1
tDNrsbGvjfqmZU+BchF9QTIbz1p0j4DIB5E9m1U1k60PZYwskVSqn1nBrTJWP0tLEQQm3jt6bYY5
glZMStucC5QY03QCa5A1dT4ZtN4BSez0rA1VcKxJEgvSfpFV5riFMepSA1EQcOR9Hf1SwFaAGYAr
df5hp1AXPv+xeNF9vUTmwFkRaRaoJSLPN2XHUptXKQy+wNGCuCkTqNPA895nc1fhA39SI5sgBU7A
dpQYl3IpGsrmedzaAnOSSx0ieC0Gy7w4BmpJ6YFV6Q/m0uzP7xXvIbg2wxxRM0+TwapQVonVQ1Zo
vpWVTph9L6bFIfHsKE2+OW+QFw2BMEAXFqksElAmsahJZlpVhec3tHBMRy80qDu3zb7R24fWRFf4
vDXec3NtjclLQwXRaZZw4ZR4XDvKVN9FpHrI7PhljizMISe/rEZ+a5ZReMGonBxUV5CzU5gMckRm
YwM7qZKOVpypRoEWbuTWyTaWR9td8nKkTJPnV8r1l5U9JqUJhzYZ4xHhw9Cqg2JZT/JSH4O0+ee8
Ge7ZIsBgEkrr84nKDxrA9mJPMQ2EN1OG9o+UmorgwcwNFisbrOvnI1ETWiNYiOFa0s9lsffFGDsV
eSV6KWqI8sAS+soa86EaVEJasKWjJFxf9toyXtr6cSpV2R3bsXdUazegSpyiOA1G9fN7yftkBuov
VHZTQ+mHOQogeZULVUcOUmXtczltskq5NYWSl7wvBpwbsngZ5R5cLKeXsGL25mws+oyX9Oh3NzIw
Yr4FpWHLqe7m+8QXT5DzLCIsoliIAGvjyjy1WJCKjJ2eLB4pwLKs116YiNBY3ExybYOc2jCzYJHA
ZrAA4KlsKMhbLQEE7j0qsT0qbvr833+qtTm65FW8XwZJ6qB+vaA+OWyMBoVu+6aUzO15K9yavq0a
eG6ZOMoWW5ZDYRFEo0U/Q2oJRCOaL4N6wVVdw9WP5bZ4HnTU9Yk7Xi8pcJEiLBbPHdfGmWszz41R
bmcVxnFbb0L13piKftNnt4JF0k/DvozWdpjjDTPakgAE5aWZAg6Hrm82dmzIzmxiTCWLLMCeZzK4
JCxQNVjasXCsSkGHoQoqIHjNsDqUuVA7gbt4YsNbqR4ervXTDywZaRcC7j57ijks2yAGhiY3Sm1T
h5rgAuR/5A9T7NM6DKG7Vzb4yEvmJighqX7tJtf547CjfMTS5bgvr5vHErhXURmJu0gDtXxVk6HM
YzCLTCK9V6ugWTytxytkPizZRVaINCF5V679YYTl7M3Qmcwxg7B4cRDc2eryNC3lax0HV0FD3LSX
Ns24XHemiIWQW9df22Wu+tQus2bUWxoRRl+ixOS56USbYCNvCt8Et50YSv8OX/nkyqu1MpFuQSMh
nkDtjldkvKuuA+BSwW7iZ7ciDmtuSF0ZYsKdVOdB0wfY1N6Q92pk3atLLLjZuTTZtMEG+UkILkPq
5/QI6L3SYya3hneAmq2A5uvoL6hMTK+JJ7nBpr1IdtV2MW/Cdjt961IvVf9GdZOe/k9buvoVTBQi
QVF08YBfAaB56eS/5WclPM6tZld8ByEihrASJ8aj3RcFQG6DwKaVPDDG6ZC6Y65KU42tsU7KxZvd
8gnXykPs5xCaw/DhxfD0uxYjOpLc5a5MMl5r1HarlGa+eEWau3P71laqBx4tJyB7UCb7gtDLDQAr
a4y/WoWE6gC1Jh+yGwwpHRJv+K774QNxZSe9Du5oz/28TZFJxnPVpoCc3oiLumuX/TyDslaTIDT6
FbU7a/3tmBva0iWjb+nSUCP1KcoLzaRdj9YASh3XmRt/P78s7oFc7SRd9iohSKZ+aECdvXhh9yMD
fiIefp03QP380zlYGWDOQdxYS64XMdaT7bQx21rLSwclgqASdFr4djRKn2nY6Ogw38eq0eQrQ/h8
Lflhi4JAAYFivfBlAELOr4ifswFd9f+mmE+kEKmVG2qq85oLeDyGB8jd+5DjpvgpPMz0h3/ewA9r
zBcqBqOP+xGBpPPSq26feYGXbDrMARqb7ttf3AX0pJ6zx3ywuoQilVIV8AjlspnzbRXbG3mI/SFC
w2pKD/N4BI3KTo7sTSbZG8He8uPIx2qZpCqzc0wdJlitMfnmdfFgb1p3eTbvlCv7Un0JK2fyVQcS
K2LUHI0Zn9cNWl5IdAKkYDJfVV4CDB8ZSCoarwUVMwjX97SabWDQKvJFY1bc5ML6MMZ81B6UTMi+
YWzOU8e0/yEyeCSgRt5Bgd6sndKcHXMUcan8i+N+WGU+bY536BQDW43UQj3QYefFiS8pt6F88Re6
inzH/bDGfEqc0SKPGxwT+dBtgq3htpcQPnAM8Ks4GnQyRLhHbgSwKfuIisImCOXwgVehTG6nqbEG
hDIoeTtRk+6r2XRtEPuMSSJwU+5lsDLFfD705MOxtullMFkX3Uzf1/L4PVlSoXKEaFHMJxsMOUiz
CYvqvD5zUgzzH6pNp0I35sfkJu1Gcds3CuHWREKdXPSfjXI3VcpF8ZtNsu1lbuUlGaizDGj2DCqa
PONPG4KNB9ufQF9qgj11E9zNO1EuwTNtgx7b0DGViyzfYrZ3BoNi2QYDXlYNePWn4GoJVMiVZ/NV
2OWHVu4Sp1hyd6rsO5Lmx0FKj9VMfE1ptilJnxpI7TqAFfuxUguqLJzr8uSXMZ/DmAJIC9OSQKWE
HTi6WzTvtVb/72tgJ1aYk1O0RpsMsw2AcNtloDEeIK+LqQgzVz1BuOWc0RNLTNEI6XieJTVuZ/CP
ghnjILvhTtnFW+2+92LowooZT0U7yLzdIqVr1LDCqzm76OX9dJEejH15QeDYG7SfCShxxaoovHbS
epksaVURTXVfaFgmHUErS4xb51uqeZu1Gzq9nt2234VOzKnHndhkMmJg/4Awj+jWlkG4TaSm3qn9
UtxMplXcQOM6eayyyj5qWSsdp6jPCtdYLFuQFQlXzmTKar5YkAOFw8rbbE9pBPBGv08fqcyA4i+A
AwrzFf4HRsFMNwA9t9nRytHW1GKxYbH2ex96vtN+ORr7pfTBHuCAy3lHTF8kxsGJx9jrD5uMU5Vq
F1oYIcVeV1ehbYFsFk3qaXDOnxZOLF5bYcErnRYgz82QGcGJ3cp4GyXM2k3ArgwP5w3x3uOAn4Bh
1tQtqLCztYeomjPD7OE7UqXETrNEmVOGgR8E01VApo02lJtGUm96O0av0BBR0fNKEBj8AJqZBl9c
qExUmNs+rCJaQfv9Bol9rBlklfQF2e/lnUX2wtPCyTohI4uRNnAqAo4rM4F1COypUVIUk4ZNByH6
ElgCso12YAMUZ3pcW6asYOIMwAGbJWKrhtaa07mcvbkCSQmlXtCvDAXajpSKTVjh5XkNtOz+WGNW
lmjQyzRqWKOC1wXN3Y8/2+FWATm9ByqizbgrZzdNX76ADYEGMICY6HFA8pht7WFAs7PCBnb1EnQo
OVDNgeA88PLJExPMPSVreaOZmB6GGKG1ba/o02RwhgOmqG/F3Fm8qsaJNcYr83ya88xIqFe+86Eo
UK8O9gMlRFO3Bqg6dDAiaHeCo0gDJPMsOLHKhBYjqAcbqCVcE7g6JAfFhtTP+o3mYBLVn3dzd3Pe
IOdlsLbH1m50WypgDXtaStJWB97NMetoZ1YDFC0T9diF2bey1CLA4dtO9LDlZQMrlzGYK2uy4qmK
8wY7qUCRncrjkF1+CarezI2uFB8DFCIED++yUFCk0wwI4qDZTP++ytntDLP/eQmLgdSk15JVFPtx
kXL//J7yroe1FSaflK3GnhVzwWkD+Oy+zaTCT8HR8KrWoyiQUZf/7C4fC2JO+2gtc9nLHU573kDF
Q5lMqMiPi5PoGYglwXDtRQ2mWf639THnsDa02oImKCrxGqpE6Y1lpo5s/vdQATjmx8qY42dFeZfO
MzbRth51iMN3iaiPyD/hcATgX0zKksmsIwKXW1La8H365FAuQFnl9VS2EtXLcC9t0wKwMmG+wnV6
i9hQg4fGhqYxRuN6SvNmgQ6UBqoA+0gJ+FsEZpTcKK2TK6KR5CG2YOvDHrOPORQ9IpkGlHHa9dbr
Ylq+kYFU/LrH2DmQmE5HXsexPlqdaAbiX0ybtFMLzcxP4HwrTBWotcfwk64OKkfqtOyhGG3T01BP
9ZQmlHwIvhYumNcqX4rz7HEOSO+0xgxFyy+4LIXY0lElTbGZI5ljvn2Oajzxqr68mNGBRzHJ2BG9
6rbnDdHP9+lArgwxBzKRlL63FQm0xsCCPtUGcL1orvxj1oq012oSHmpJk/fnbfI3emWU8akOakG5
OilgbKa8ax6kOA/q3twWgFSLlBaEthh/whC0rLdBOr/3bvJvEai1MdrtLpdiyUxutF4ti7kLe0WZ
7cKG/6SBsUvNbFN2gp3j3n5/LKgsBE5PysbKcxwOa8wu6zBGt2tZDstkXlWt7PQa8YipfC/TRSTt
yF+ahuIxclAcDubqC2WoRgVg5fKUqXzJ9fFomPaXrlc8f/7fBk01VpfdXBRmkvQ0XfqGtPMV1OGp
26GeEqG6D+m5bXTIROM43FResU3KkUPhGWw/WG0hg0AqRLdhI80bylhl+8shy99NJv78LEo7/8Uf
/1hk28JJHeqBEcIiDeLzP2Rn7TUHgLmHbiviu+YWilRKfETB1zbmf093VFM6otRBNoNjW9kM4DR0
jYOBCdXIq6Bq1Tn0yM3hhbhKzkvq14aZkzDac26PCRZZWd9K+SHPj8ugeUViinxGYIglHmjyzCIL
NUS7wfUV8YxwT0CM5BteBwhWhdQ+dM3ybzqYvKxptcb3D71y10SbQFht40iMrgUOgNKJRseebZBI
lu80xLGiv0+wx1/p70NW689nfX93rCzPWpdMZkVAIjupWzUD8iyV3Xl6Oh+lRVtLE4OVFUNrpKld
QNQl19p9VXcu7jpoL6Ib3AnE6kWWmCw3XEYbvOmQ3Rn1KnLTpX4ZWmk/I7HfB+ogCKHcks9695ir
tQLfZ79UKjixv1nb7qa9Qk/Bo293M/cwRvsXjAMiT6HrX+1kPhvSYBZIett8flITsg+XHONLpiVY
Gi9IqyAXJxrSA0QY5loth8mYJh2HQbZubP0lwNDNeZf4l737sMAEFNINSZ7TyzSFOAklaXcyLy/R
tc+cesBYA1TFXdGTgXfnrVfFxBJzaI3J6OiqaE8GLEcEkrVi5T9eIrQyw9aUGisL9Eyt8ZBVO78p
IV1sRbVbV9JDXNTKZg4j/3/bTJO5U5MpkaYiwePOvMdN4NvHUXOy75MLCGTjTJepl/ysBUxy9Puw
2R5AZ7YJ2J4FMmhmL3sMejapXuCKzdvLFLxBGqqBCfKJyUKFQCqujEh+Pb9MvvP/MckCgWcovGhp
gX2drfCl7It925k3yWDfnTfDjSGqglldNEch5MKsDK/neYh0amaoIEvah4WvFsTwVH1G2UpJJtHN
w6tfg/3hPwahc3J6qGd7GpqA4L2XUiKPyQ5iz+yyDMriZF/1AyiLmybYQSPljvQoFNgi+VBudQnE
AHQyUVGAJWTOYhtYQZNONKr4BijjcDQkf7mqfkEwqLoTi6NxvyNGPICO0yG5zQ6npxX2sIKeqBfF
w2MhqY0f9LnllgNGDc9/Sn6UwYghAU2LpeHBe7q1HQnQ+0I7y4v/AYAgduJdeqDSx/OP5AqELH+B
XuGeC5rYUuky8N0yH9MMcViUAvyDRmhiiMsah4PRSF3ka2TEwKfcqMQDZYu0ScDjLTiT3Go2ZjT/
GGfiAJmGUM9NPBtyY5EOXR1mxxazCE5mDcrOrPPQH5J0ceeSdG6vF4XmBO2sfGHXMZOuGnQSkBiY
r2HSb3CzhaNiFGhmHvMncC7AnVLJKROfpqeqJ++UBD9E9K1pFnEakWAVBVjg0DBmDJg+862TpLRM
TD168ZP+Ym7AGXVdQCwUulee/FBtRcACTg3l1B5189VdrI+gOZZJPSDo1k+y37rpbXItuZXfxxjE
Mza5F1/rgpol/6iuvjCztamsjZExoyEcNWgyNQ/VJgTZvZXSlh64xoVDAv9iELOWmNx+n1o9XaUC
ZpgZ5F+Ua1j7RTWllMIJXg2vbLz4tQrdUDT8zg2/loy9lRWUwdjPWMym1FedPnkSmKjHCYIc4UPT
0KHVdnM+OnDj0MoS8wFDqVHBeYO01EpSgJlUx0yf417wxURGmIytwQC0LJcw0mbNvZrcNEV2p1m3
51fCzTgsdB4UCLRg65hzPw89hlRUlF6gk+tIUblJUy10SZC8qpBPyQchlws3P1wZZNwQiIIEpEEj
JeMZfetXv+3DQ+pOLiWF61s3LpxmK6wf0tB5esDpyxO0hQoeoShkMVs51PEITKsFRjh76baBaUE6
BC2u26nRiatLSX6BORMTminDtHjqBGhalzeBQCuB+xIGvwnGMDAYDwkKZunBkGRDJuGDdp61XUBi
HnlR4EGnNw93RuTY3+o9FeGJpkMR7EgliHK8jScg3wKYDuORpsUkJ2Y4mjI0MFG2Me6T5ocVCnIs
XlSTQakCyU0bsxifWKLDRbKGYrI1LzHC+7FWQQykBBjrisBh2GjzTTlAlUaFHgCYFdI3vLdcNckm
0OlIpltWVgc4SELcqm8fz7v453OEETCUqwE4ohRCn8iLsgEMNjLeyGRAg3RJMj9UI7CRp6JCgMgQ
81hNTDXMqwSsn2Fj7A0NtSN5Xu7GchEs6HOcU1QMseuYsdEV+DVjR0ddVLGjbvBaaOAeo6wp971m
l7mDkYp5X8RR+nR+BzlMX6cXFnN+EkM36oFeWJiefwkeZ8zBEE+7HX3MlHvRpjg2szMkAG4vOMfD
nYwxRVcE7uWUyeiPIIgQGGCy0Ik+vU9sJVjGssSPSPbVXgGkM/GmI5XLinYBOA5FT77P54WagyNj
ah3cZiwexQKJBdSuYU7OtoM9OrkkTN9FJpjg27RjZE50RcOGbPQAqK30p+W1YATGM7a7zJBtHhXB
MeU46cmymCA0GnEsJ0k7eFWd+ATUZA4ZSn+EyIog3nCKjKduSle/ynJKq4jlUhpgKbzLe/PQyLuS
PBs1mhXhXTleaSnAatLoSHj6nfdXrqvo0H0H/5kKeml2hDrWyjgtW5gGsBjcH/vkBW6KgQkj3Ujb
6pAKSR54u4oJTAJ6Qcz14KF3ulY5B8xWSSt0xDBmBK4BZ1i+ZfP2K8taWWH8ZVryuliiafBG0502
4S7KQPBj+xbaJdvFnynHqOjq5LmojshJrYIu632nVx9RrmIrHXOg2/KMbFCLc6xc++8JXeAoKxuM
o2QkxKBVNA4QX6cyatW1nV1Oc+CEj/GFvlVca5PdDiGkGV2hijLdsdPE4NQ0/a6r5RFpGiVbDXDI
MVQzXgbeD+kywujJuBMBez8nWqeWmOhlzmESKQQuiXkssDGUHpganCx7tqUn6f9I+64luXVgyS9i
BL15pWsz3s/ohSHpaEjQe/f1mxjtatgY3Iau9kTo7cRUgygUClVZmZqoEPH1KQljeCXrDsZrcNcz
N0TZVYtkKfiistUPrmZhwqzR89vBAKCt6d+KlgSRPYsyDJpBfPmYG6vMPkpTbYxyDAoGfUcrAT2e
UHREUigpxN20jR1m0xZDkuqpxabR7gWBSgpK7Y4HxlQzBHJNBH/gVALox9Qo9Y4K0Vq27ZQPRTbO
OuhpKLokf9PwPix2M6rtO9kvj0Aj3QrlePkr/DTJBOnCVCmIFV8yPai5q0GlkeCes95Vt/ZEw9z8
OL1ZH+MsI5IJkNTAWDuXXjz27lLFxxh8KHXxOhnjvWaNV2jwjTYEKZdFqO/D9RodcH4UkBBfTGY3
+ykpqy5FhKlfZc95LYpgDo1waDFWYyNfR2iLIGLk9+9rMD2UnijAcbJybC+qSbIjA2oGFPVpCLAX
zcol8Kj65QzBv3SetOtEL5WXLlbyvdISJRga8opy/Y+a1JEngVPwIlHkIbCs9HGtFuImVbyEczdX
VyYYhvZx3egHQeTnOsTmRzLRI4qHKlpK+OCQJ65kACra9jekSn2oxLiKs7iSXrhojbpLghK4Tl7P
26d//svJBvMm+HtQ1bdVxjygOaDIK5CoTBgJBLryKUvLIBnqkEBd4Lwp+rnPmaJxdBORUVVq23XF
TdqUplv2kzeXON+SiKyBU52g2/65JKZySbrCileCENkFU6AB8peNbxZwarIPskvzWIi4ULjrglyX
jbEnOvPLBEd0W0a7y5XRzwriVsUerGXR1IhyLu4ts7HCOnOUJrGRyqMPvCLtjdAZmTbz4rvGX73p
MF3qlQsIHvDb9b/s28Yy4yLWGOlGZLdIFEjS3sZNah7SxHGCLJ4b77yL0E/1xUVM6KRjcBSVUpOJ
ji0YDuKohTdKcupO5BJNe4EF/mZ9WmBCYlp0TTa2OG5ttHpV0rnO+E0Hi9T5dfDT1M1CWJ9QVgfS
n8gJlIchAPc3gN/9voPWIAgUgJMUpSB8exSsjOKGLn8hQi5SvXZ6E7n/Hz7+O3ty8eLwqbANXu7C
4Eo/FLtVoDIC2yi2CcR1jD+qa5k6hUHoVY1n8T6Brox5+N3zly/Ebzbevm3NMU6oppk8oKI1+iZB
Cg76ibz9aQy64JTxbiwgNVDF0SwHq2JCh2zlCXjFEKJUE5wT8YMDjq1Rv1GtyNVxXcvtjw7Siud9
hbsyoLwVUwO5BkiCT8NivOQZiJxyZHS4GZu4ulPVPBitRNQH4F00Jvh3kfBgRlNhwZ5q1i9Olgy4
jdPGdJH0uw6579PLWcGL1LoHDt7FJ3YB0TJRqxOSUtCj+8VfTAV2VYprZynF1awwzSFNaVSGogwU
I4qnGPqwzWHcxaGIaIO7jxtjzCmvy2kmeQ9jaXqfFlfOqj1l/ZUBmQZj6aAu/lImWXB+Gz+wPOcW
yBz5ult1CTTAiCzgIcyqQOkf5sgnOwCoIIrr0gSPdq8XT8su+gbA805UheQeyc2qmSMZA/tqJPQT
Uza6zpsAbZyA5P+/FVjUfMHRK1g1L2CbG5OM8w5lPjRdDpOl+mOc8Hkjxz//XXnHA9I0GPi1wFxt
sH6jL5qKjp08+GNXTbfVVBiXUjrLl2nRioYFuKYcvIdBbaGYKMCdnkS5tB1MY5kY1K9H5WCiMe8b
egI0kzEX/5L2odL1/2yxLUFzrQvIloNatpNsvBYL87gUauyigLOvs/opid16uVaM8tGe5m9xoYo4
/njpBBjiDEDTULd2NMZXpqnOE63SYD+67ivJQwGichvnackeqxrThuc3kZuKb80xfpJOZqXOpjF8
POzQAnXnS2VP5cyp6psJ1mTg7wKIu4g+My/qOGjY0wsKfUe2XLSUEmQMYrrMQENhMw01II3RcNSC
elf8+Ld+IzCGkBfC8BUYSRkXclqwxo0l1vl7dif1Cy/9QWmazRCkCB55+Zfv+mmPrU5pNlgR5Fwf
oME7gSGsJ74DuViSfdTE+kAPCWYJHszIlfeixzrv6EMGC5xXyHtRF2Pi3QBuptwcQSlHbOObgwkc
FxB1UUjjXVqouoHRnQ7Dgkf29EiOxmyBYBRd48zIwhZ+GTe3ctp4Q7EfS8W3rAcnUW6z6G60G0Hg
4TTOoWlC2/WIOmD7ZvFOgGI3c9pKA9BI7YOyziFR0dF1iqAvyzuFVAfwn/4Y1eiyNDvh5DHn654Y
ZzIRveuLBuz8NL1SXtMIIIVmZ2PcBmtvv8sY/Y19XTCtyAl/6JSDihC6ZriiWcgJ5qfVVtJahD8t
8kt9VP2lcuJg6TLRqaS7xlyVsITOMVVhoDoap7taKJmhGrY6+PkBA684l9Vulj11eSUSmBygxIX1
9fExGn450u78ieF+141pGjA2j9CsNObRanCdWEn6WJbF49qKiv/c74i+KxU7UOE5jAlwAk/lkiyD
b5bdsWrS2G06O3U7p9+fXwvXEEbEqf4Nris2oyO1PCdLPYDJe+5GF7hD2RvlsfbsWu4EAZxzXeCg
A5YD4nuQ2rBjGmNvVMgJbXw2pS8ucauZu7kfyVU9Sq3fFGvtQ9dApH7Kc5OtUeYM2EWqrlCiGqjK
YdKgPkb5zNbraVn/wSm2hpiobQzaOukDDBm1scu68dqUq4fze8XhRVK2X5DVjFnlAXyiFWxYD30X
FO9KSPbFEUjiW9R6urf4sv9QV6RiSeM96lBH4SwdJ5ae/ALm1Ek43FKFdSKkTMFwrV2QXY6rEDKk
YgEhnmtuvijbmSXmKJkkx2opsV7Z+VblZiWCuNt86+6re8xm7a0rOcxukejEsR8PLjLiEDh13bO+
izmZ+O5rgdQXQizo/DHXiB1Z0kp5y3wn+4bp6FA1xt3avozjfDsOVnB+q6m3sNENKn9/jNEfswkx
bTxMfWriO6vaRa28O+njUt7WKiABy+LiigssoCLPm+TVvLC3nzaZo6JIWTfFc0vzDjD+4XWVYa1B
53fY3Cj1RGTUfHt4zKGQjTaEbDNdsVTS5nleafoadM91OO/X3YzaRgrpBEk4MsyL2SjP/zHGOC5R
ykJbNexeVOA5jjK2itLs+Q/I3bONCSZmA9S5rHaD1J82OLQLqkGf7NV/yZm07UqYd2mxtqRfBny2
Sr0a6sKl/CjnF8L19M1C6LfcON8QSWtXKAjUgPDnlyQZ48RbrHbKvLEres/p+9wdSnBDnzfLPe8K
3mhgz6bnnomgXZLJ6VAizzamRr/PgIg9LvNi+gPCgKCpyPeGP6bYlBdvN1NeLISWNI/BAQI0c1MI
PiJ3NcCGKiagJSDfZU6TGU1ONOu0vw225BkAHqBdjkr9fv6b8Yp2GohbVds2TV1GvnC6VwmVohpt
dLt6qJM4mB3FQDVaXRjzQLWguPnHg4QsGuzjqG8h1zs1OJlrLMUENWSi2jsZYOm5LX+cXxT3IG1M
MAepW628yMimU6jtwOG0EynUcJ1gY4Y5SH0pd4rUYCVycSwTxzVrSRBSRQthDhLNEaWVoHmVHowQ
olh79KsDMeEyD1sFIWHDoR0YC30q1gn0jtYCKOQHL1S59Enhavtsp7uZ6tqvyUWcQ6Yy34F05/xG
8ZqDJ4aZOzGqatTjIpSMLQf8Ft0PZ32FloY3LY9xl0MtAorL9q4gF236fN4yN0TZEBsGn7+FK4vZ
uyXvkkJR0Z8BMNe+MevKnjAUupDLJIbOYdTPKVBGay6iDOffWRu7zI6SxiQSih6/K9a0QJb62RWV
A60AyhVJRdIQwSYBwDtjthaK0yBJZS7IOO40rapQHl/yX0YKli8tczX1e545u6V/MScBMxLPHGYu
MDGggbUEj6rTkz03itMQWneIdLwEnJ9aKoWybfqKBDGhZW91gpkq3vkDORQILsBNpets+SqRuqFp
5hVvnMQ4goo3gfRjenfeT7gbBj0Xy8YbR1OBvjldlKGV6px3uJQnT4bkSeeuL1RfozrgZfoiamhw
VgReayCKIOcGmw4TG5W+n9TOige/0MwDBsjBXz/55xdEfy/jEycmmE1KxnRVCrMf/NY5aMlbj06G
mUJUSWCGQw0McJQKkT8VqS46ksz1RboFtEa0tgjlGG+NTBAtQdsJRNqkcbvafCp0KTDs3GuW16ht
35L4daxtv0KP2VmlfVsP7pxe5hNEIM+vn+OkOi48ADYpchwD/6f7mXTaVC30Ey8aHv6ODPrru76a
3WhAnQxdbnMRdtdFJhkXAqluruYpnshS6aKr42XP6W0dNh5gHvd9C9aSFFzYegiVoFA0DMVzqO1q
mWeAiVTM0guYRhRQXAjxhjOcT3BL8XIIyrWLNAJVeONLsaFKMjKDWABtvw8G88abL4wCk82/OcyN
yRVOvPPWhdo4YM4KkDqojZ3u4mTaczZJMmS5AiWE5k+og2QagcBfwsgtfDPy7ftaF/k0PX7s2dla
ZXxag6ayofewupInqhNa7YhnZA9qCBXnf4HGUfztnyUy2WwdQ901M2GsyVUU6L8pbbM7fxR40KOt
CfZ+AFN5QSGqQN0+GG60Q2naBw4OE+kuvY/mCnOi/wB7RUkK1P24kxAV2EYjCC7sFCgu5Oh57cnj
W2+IHh8817CQmUN2Bh0FiEGfuoZpJZmmL3bvJxhMC/PeQSSR0up/X6ekeoF0FegJwe1PrUgWyLH0
2Op9IwXfkT24SX9vFoJXBq9eo1tgFMMsLyLol9F9meRN3kxTjxdhfkuurbB8KA8Rzle4BMMuAqLE
2VlroO+t3USHbP6CKYveB6zPb34Ce8lGkzFJfTv2KJNm9zoG69ObbGdgPHUE8+y/lBB0VB4wTCGj
ov+lDz1VqVK004c1WkJoIKNGcX5mWB7FU7fcuIUxG7ChgCzcAXjmdBNHS60N3Ac0brUEKgWqV/or
3t2WRx67/8QVIF66i1m/T4OMb7Zzn6Jn87G8/BbxGNV0Cq3tbv6C8JDzftzaYmt9UB5Z6zyCLYrG
ABR6V9wViFdggADOj9LnVsKKm2h9LJZRI3Y9lSCYgb9KP2lFpne1nXW0L8QEAbzE7GR9TCJToBmk
OpA+A8GK7LWPYLK9+P0+il7EMD6VvgfYY7DZOYN5L0CMPJKqHNZoGhibaBeYu6V4iC+UvUlpGBov
ctz2O27zB9RQc7cmXopm+18cSN4ltP0lNP5tiivrXDaF0uOXpIcWhKBhfOzd+EAe129ihxX5EJMs
ZYPdjfY8gORaiu5Ahgv9iq6PPX1WQ8FVJLLE5EjocSmmXGJV9EIf/2tvKAlTH8T/lVBR39OCtHqt
PQqMcjeVxlUDVMGQd2GyCMuQNBVaQ3RTp/e1cpHee/kDSJ9vFG8poMMqYivhJd/2xiATcHIF7Wdw
xw5+PWp3dqmsbqLZoZ2mr92QiyTrOMUDYCkNiFPhIQHWLmZ1ZhJVfalgdYb5X5vf1+OzrN/Vzq9c
C6TyZ6yIhv25W7ixxyxO7TvHiiqr9yt7DJUGWH7tSRkEe8Y/iGhr41mBsSBUK07dP7aJulaOSfcM
ZZE3JaRpmHNfXjhBfwysO+W+wNMsv5tezEA9zrdN74owxR9h7EswQGUOM406xtEMJoznWaYaedrh
oWuqoDBQF/0W5MPJrVau5tViJdNTE80FKB3BjXhTO9V8jKO1NTxlNIe9lKPqINlW/jSmmuyqqVwg
gzCSYvTaasz3ZG3jqxi06wZwyWTF8AXEQHZ6bsu7dDCgsRLnK5DMmrKqrqPk+c6SC8z1VXLnQdCq
OmaOVf2n5QUKeEqkTFfgeqhe4qz82df5+LaYKRiqpSWbJXeNOvx58CxLBxBELteYU66uuxW8/IlJ
aY1NDbhsfY3zwxibLTkq6DUSt5m7SHFlNRpQGxyN8r4frU6Q+HBuZtTzUVrDo142QcnGBJ4iXvTE
SmOEVlxeuqe4NLhDUocmpuF0YdyejwT0KJxu6Kk5JvooVZa2A0bi/HgiwWo+k/LG7jt8bwUAvB/n
bXFgKKfGmHNpOEPaRggENOpgJNsDIn0/hCQNiiU0jv0u3w3Q1PSi1TULV8SQzrmiYR306AgKaA4h
6J2en2WZ7VwrHeOjyTBdfYwtgZU3gY6bqD76NSCcmmIWGtvNCkeyDRT3Jq9QLyYTbPqjYOs4tUtY
gQyQjfIlQAMfn3tzH8Zp3avZomLvnuNrBdATShKBYBpfdZgXpHXf9JcsKs5/DeSnRplYpwxQfSwX
zfDB4j9AkWBSALaOtQgsTKUZ7VZVnUXUnF/D+alJJuh0VZJaqa4bfzhiJgybiTliOIiTEztswi8n
lqF260odJLvX9iN80zqaF3+RfnNPHarOIGKA/J6hMznVRKoECtNYURc035f3yUNwI79Lot4IAuew
eNTD4Ub8tOY6JkBnKP0CrAydrNMzYOtRh3IPPe7mEup1e1S0n5NIPOrrOxTfEf0NYGoVqjDI5KfR
kNSt1BIT94OmuSDBeR3N7vl8LOHYoAzNIDAGVBAS7swrlAxapUsqCh3NkLl1+W6mghIrLxDT8Ita
I+YdUaylv2BzuiwzwZglCMj8BmABPeh2NGDMnoTzhZaAOL3lrWhrjwn8E1QR40YyQfKnXK/Dd6f8
fv6L8dz7ZEHM3sdQ5iRqmegf+QPEoUJoQ++my784SF9fzghGm0/HhD/olqHVUuLT0c7a/EhpndrA
fKU658TXBGGQE5BOjDEBKWnH3F6aSPMXovt58auq99b4MKmtJ/h+X3NmuioHgpkYXaZp2KlDLKuk
af0AI3RV4FnQLleXCrg7dzrB+L37L4+QU4uMC06pXs0o7ut+Z9dHq42DMm5cQ3s4vzD6gZgUQLHA
0oLsHC0M7MzpugZ1Af7VKnR/LEevSX+RGZkX6FgT8KBOxqFsRL0vTvQ7McjE80J1wCbflLpf1Mku
ia/KdfVo1rV0ikuiOjy/PN41uTX3cS42B3mQa1BxVDBn3GTEQ1GsPXS7CCSJ+puOdi8esMp30DOK
EjnuIfj8rGydrCWdMfcOPit912mQiM925iPFoqLevUdcPL9KbvTYWGNirjaBUsnRYE0qvlnWnVH8
A4MQnHFjgXH/VSWguaMWRgfAiX17MPbRAXNCxSvS6urgHNcODCOid+P/sHsUzQdgrwJhlFPvjFAy
S7O60n2yBPH35nkJuuv6AdsHLP8r0BSYu+pu/yKGcW5KLPfTLnP2MMRLTNzTNFoajguRY5pdoT7c
VVhs7V7/lVQH3yglKcLLnAKZTxfbEQUoexm32vrzN46omN0EtPJTOD7X9zWiZxSIOgpczwEsS8Xw
Er1ImYW26GTVToOF1tVqgKpb9exEmDVyj/zGCHu51W2qL/RrdvHs6tJFbd23FsJn1nmN9nT+KHzw
VXwJaBtjzEXnDJbcTBkOPH1mUDQWYH61qw57aFU7TyvoZotw2PfOfWUJTiE3lG4sMxdfHptzbmKQ
3y+l1nChYhGi+RSkoFzX5/FY93rqk1LyBev9GmlQwP18lLPNjKLR+ySnQNQuqL7reFNp16A1A0N/
Hkj/MnmGkQXABgA6BxMEetCnPloUcSObfWf488/FgyRbSEmXQRt8aYZp4PhCJgHONz2xx/jnnIzm
qDmYNqGKlrmfPhRB17kgut0RwMTIbfG2Xsmu/FI+iWryvHfHdqWM066OPdqptfx+MP4eu1cCdS8a
4uE+TLd2GH9d27wAnddkgK2Eqh5CJKMGgdgYSMfsJhW18jghBp8TJSRIOqPDwqa1NUnjUbIywzfl
8WjXy77Ijce213bnnVJkhvl2ThE1mOWDmWR+qap7AoiCPgtQF7wUHXSXYPWD2CnUPk3mEaDajmSN
FYyod917fqsHzY4iFIbBaw5a8Bd0+dxVQTMFIxdoTOERder7dZebCQTVIK54NV9Wx+Sm7a91dF4V
zLM0L+kvEMs4jyLSfE6CS0k9/xhlLgU1Qt4m11illRY/SAYV6SRzQUZ+kO309X+9ayiPfN4FjCnw
e1HKeETOFHjvUd8pNUilAQ04b4WDkEAqsTHDJIBx1zUoMMEMJX7orvuH5Vfl2W+Ol76vqN0B5xV5
yz1KJ9G9cFT3a7CEbei0axgYxw6y2a4qlUaVx7nuazcloGWUC0H7RsFldKZDJM3EvVs3xpiFVqkm
ge4MT4ZhIQBjttg3Q1oEn5MTprAiVLlxrjGGwNaFi0auUK7Fw7FOC29yEr+tiKu036r5yhgvdOAn
9XIv2MGvrRh8Rcw9QHfKgPuxjICSkziT0mNhtCnUXZc3oJMEoYQWmC+iQSd+BrixxYSSyRyU3liw
PsDXgZjP3eKegsfinXTV/UyuVb9G/0dUwePu3MYoE5OXVBvNeYLRToa+4fwWl7J3/htqIhNMMMG8
uLSgp6T7bUd26pQtXqn3d3VqJK5tV7Nnzf0e1Y0XpZMuo8S60ko98cqB/AQc+yeG6FvPtLq3SJlX
1+qjy6FKVpdKZ6tpdDSrNPeWIbfdVQLcIK760C7BS2O2eevpcZ57szm9NbL8riX15NZGfRgbaNMh
roBGypi0WnAfcBAXpx7DhBaQnC4xmS3Nl/b2Tg0sEL/el5g8AneU26pH7OKuFzLMcA/7ZheZ89dV
VlxOMdxUBqUa5h531ZP9MYDY3v8FfQ7NfL7knZ/W2DyMqJNayMRBJeKu96PdsKs886BdUblIZGIH
EWTuf/ikGK+k/LIg3GB8NHOaJC17ZJv5oT9oP1TdpW1njHOOFL2qhnkw7S05PO+2dJ++LvLTKOO1
S1HmUd/AqKE+q8m+LL9jpsuPLVTH5jKQprvz5jjNbuo3n/YYv1ExBtg7KeI1Wuugkqpij17xNNRE
PdTgRfcD54Y/Mcd4TG8beVWUWJ4zp4Bw6oGcfF9qUYOS/0T5XBULUYjkPMY0PswkB4CoAxR8r7on
8w3PagyN9rvkWxS7jjh356QS29WxKIXKnIs5kyTAncD0JwfahQaF4e4Jkpc4+Og2p0EKoSFXyDAo
skvP6aYEk0uxoQ0gC/edB7O/pBSD8TfbR9sv21cHyFS/qCDnF2+m6ISw2IVK6WMZeuL4zMRF4ceE
fGwc6Af0SFI01O7oVLB1ELksPQFnTgh7N45GXxhdTT1Wid0lJ57qJAFJIm/OoUwVEcGB5D0fTjaV
uR/lybHmRcEiy8v5kmo4jS6VNVaexTTh/Cvrz2FkMWxRLBNwZGNpOUnTW3ADqKqXjlo6CNbEswMe
V0w6KqAcAH/Vqb9kc746CdgWUZJ8rVrF1a04EMQV2i1nd2lrgoljkl5KVTTgPgIhGFC62WVZGNdQ
xr4dq+RbTqU7K9BjlYML/UnBzS90S8Y21OvkPKHHgTzbd9Gx21nXDRoli5sdIA2LqG0HqSEyyr+d
PveOCaSOHMuVLcMoharqgJclIQEqynQpRU0cil4tvMfZiVuykXSSdInosLccP+hMwwgjceMxO9D8
3vFlASxRcOrYy9cZi4Q4fYaniyRfNZAPtFfjujWL3SItd6k8iPhceFk3nTHE1BWuXrxAT120rGZS
GfNHBgz6jVuQVayJm4dOYGKoM7mYv8+rF3sUvtNcDEK4PPcC2ZqnJ2gTURs0s9UqRq6RXiIplg5V
ALLTy2mXPNg+ynjtO6Ti/eVClHPwrke8mxTIOAEBCvr+U7PrKJdJquICschlWV7VzU+9E31Z7snc
2GAcR25GYP/pJSUfrTD3K68FyBM4yCvRYrgvCwzMgSIPaFnwKzN7mJQJ4AgaMvA+XEEUa3rKRXQw
rqdQDjVPddO7fFftz8cdbmTbmGT2DdytSzFiFNjXJPKqaspVV8TFvxz17bqYG2FJhx46D1gXLYCO
hxJ0vgTQTh1H3bzA8IOgA8d1is2amGgdJdraxAvWhJKP5tpmczkupQ9aw/fz305khwmbdlSgD9Bh
WR19zWB807lMRM0w/sHaLIbx8CnW8qoccfXEttdGV1EL1VMFRXjzFlDntvGkxZNqbw1UzCyIHJK/
QKpYq1u49GzGOQxFnzI9waFus2aXmbetUQXWKmLz57qgBiguoH+gmWALuGU2rla8oDuLRPehlZzv
TSZ67YlMMAtZo8Je81WDrEbfuE6ZHPtO9A7hXqL2ZhmMkzdOkesQM8YLPVgCK5yu8KGMHh3Z0Vuh
LzHPrjyGwnYUr/Cxtcr4ui5ZvWm3tBjRYWomfWnIc0nQxEjhMOTdMZEPGUZYR4ZXSv/9g/tvFsy4
/6g0VUcITFv2TolAJiW9ZfXLeRuijWO8v0xMtbJbQ/NtB5Oj1uKSQkTyxj9hm3Uw8b0lZZXqI2yk
hyk/2ndJ5epHTLL4cw02VlpMdeRDRWgVMPiH1YFCAwqkCjCMLMXKOhVtlnUdLLfO0bC7veWIYhRn
cAGgno0NpiYNuVtdncsWLO47GUUxDXUczfTMEmjJuns0QnJ0ILGaWxfD0v6YsifTkryovVOG+xYk
DCQUNTG4MWXze5inl7XoQ6rlULhpjUulTn2olXiJLAtqkFy/wSUKHKRtY96SORba1MRtv2DVGBTy
FAy6Dd3h/N5xi8ZAu/0xwbg/dOIHyx6xeT0FRj63ALDMe90dfGiT0bdkeQ39AXy+/FAJDgU3ld2a
Zk6FWSzDapXw2MnTXle8Xitcpc+zZ7uaNz+Rm+zH+bVy9wxqPcBpgXMNGCcmy5LwMLFokMlT6ZCD
BCie1J2zDP55M/Rnf30CfZphlqWBS0Z1SiBn9LUNndy5l83oUVdjX+mdB3QcJzcbzO/nbXLrOZCL
+LM25vSjtDhr+oBkgW6j4pOgJuAho3KOaOKbnvR43h79VP/zGoE8Ov2UcTEbeqRBOrUHB3NadV4N
+G8zQOD3psiEjQ16mM5ZYw5/LzlrlxFkKLqBsZo1hqaSahxANRFg7nTxwEWwoJ/S35r9mh3maJFe
p9jB/ZUXyT/lgMApQYCD0s5Y9MRuHgjoF9WNpuE7Gw/xdXTMjpGvHoZQfl0RWKe9KQitdNu+rHxj
jrr0xpxVyRpRU6QuxNBeIl3q3DEqrkwpunAmB+JLJfhu5uUqSo238xvMD7gby0zoyQ0omluY5oND
2bvkPzXQqAAMHmKOV72Wyw19U1NosQ5qf8VVDtatKG3jIus+fVqXmRg7qnLULrRcYa1tkJiJ18nW
LYaA/SlNgri03Fk2vWqwkTwSQVg8Hyp0dprfhmJ9uabIgsqpbwOnHYwQrPTJhZ3YIgSQ6CgxHjVi
HA466PCoVk68XiugcUlASjzvM/mngcnlf9nXP4FClxmPkiepAx4S0Wl87YkLtLj203HVgEAP3US4
tzUv+d7jef8Tg9YAdOS7tHJTkYQwXdMXt978CMa5dLMB+gjdNX801F/KAvFZaRU1CUVbyET7BNJs
ULjAd9WLzi2H5Ag6LF9WRYGXv31gY8cYDkiYdMZJC0IGuyIwQzmKoGZrqK5xGQdUHW0CE5SFaaOL
7kZ+AQjfPb+V/PvT/DTNvLMjPW3NJaMPtw/y2SyongqoGLQBLT2BH0l0IPm79mmP8VSjVaJpoVUK
W6+umnF6w7Dj/fk18Tft0wTjna1eLWvZ4MjP8RJo1uQr9p1sfTtv5GPY46v7fdZBmQ8nr+DGjicU
Kdt6Xd1qSq6ysbortcbypWo13aiuIPgWZe4ymdeDUx1Wo7+zLKQovXHdZ9ZbN6iPDTBJLiq3AYpx
F0pnosln6S5G48Mk1WykpfNPgHkrTF60b6uRQR5k6a+HcrjJZ/uZzHbqJ30D/vYpe0+tBPR2jasX
7dNiF9eLtd7mFf1lueJqkomGV6yn7lrYrd8ndRWOlQ60JWKR4Hqj5+7ch2F2uFEXRcay0GrLO1eN
NBdaUBFY/mb0Tc7vAX+jP7eA2WjixCRdSuTPXdd3xzrTMXY5xSik6FO/O2+KW8kH9g+kl/gPxR/G
Vte0udaNeDb3JPbIVHta81Z2kqcT0yXNtxZipzKSFrxawqLT3v8/rTOxDglKkowEqZJFrNcYxLsA
TwSdlr9K/aQERK13xFCAYJjtizQefllDJoLMcr81MhawYGIW+suEG5Y/NlmBVwRosT9IqmPMetNx
SKB0PWmX7tOjqHbFrQE6IMUAPS04cXSbWbWUyRaJOpvWyoyfFp5nqeL19h250nbJXr7Qh9vIyyRh
iPpQdmA9eGuXifp6Y+Y4cBG6/1AHLhGq3umDOELjtgmGAOIr0HHvMYFSPxvLincGqNdQ1wB4JE5d
7MJfAPtocnruFzHPgcbIKrtqiYGfkd/2D/S7dz7GQR//AtXLu4y2q2deARA6TVS1hy16GWWxO+2a
b8qF/YZtwCSYHjbAEqo/pEn43Xlvno1hVnxMayOzVh0JOGkgXd24gaqUmk3AjAHsrpWFh0pmOEy1
aHCSdyNtzTIPg7RLmtFJAByrZpPK5fmkEXD18s7O1gJzvWtGPeTykgCsWKXAyVxb2cOoC2yIVsFc
R6SFGIWT4eORZEoChdTDoaosXRAGuSsB+RuFtYGg6kuTerSrKFeoH9rZQVVXf5yejEmQXnLLCZAx
+2OF+V6NWacDMWCFDl9F7wpGQ3PvSgWE0Arq9/o5usmvm/9kF7z1gpSdmw5tTTOfEUzj/dLNcAYK
fyv/mx9SX8JRW70M83RXYkIE3mW5tcdcljKJEPcsuIajrSBwHJ/VSHZzfBoXQxgCTKbIFnOFJY06
p6WGz1rlv0g6gTA5Dtb4ro4F+8eZhqa3xOf+MXE7Xvspmwd8RBvEQrs1rK7JNWij5B1K5thTJVR8
g7gUDd34mQQ2hjs5pDpuIsAItw69/SFMIK/rqFDWBj8kv2zRjHuvD0UAajOv+aktN2NAyZRF+a3Q
g5hQrRm9NfUOvrKOesKOCmclPvFKuC3eun8hcMK/rQwwJeJiNnFDMy4rxxioNmrzN2ITQCpgyCpv
3NfhBJYCtfKiQxtMfhnEb5SKRTs42fNYQVELUhr4/4zGJTci2DTX0zY/ifFqu9XTPoGynl9M3W2V
p9fl0ofxmoVjlgtakh+Tn1+uxo0txqsxBxIXE7DUcCzoJ8l7IzQOmA0/rBcFrmWqbRTvxvem8KJX
KjQhgkByaxxAWYLWHqBtKuZ1Wl3pI4wPJEB0A+nlvDo2mLvCVPKAG/Kl2G0DOVQstw4asM2O8TGZ
Atl2CVB9QmYmnuOBVl+hAniYgwNjy+kPsbIJl2OEH4IR/WCMXKrYVgfr+wL8jv5C/oUWBzVQ7CJe
WihkwfdODXatPuHKVOiXn/3huvtG0xIK150zDNyJiuUcPVZqDhq+JgZz0QVkNropGpRQ6PrsK3K/
dO4AVkiKUqz30hw0eai8a56MHc4/pEQIpqxjV7q1Hs+n4px79uRXMLFNN1BKJ8mC7Z6rb3i0F27V
ihixeXHrxAgTt6woibI2kbHUvPiW18mPPlcDJ3V8DSqRXSU/xM18zKL0PpGbe4hV3mijc59n04OW
mP759fKScFWGWwPGSNnUWVB2q7eY/6L+/Xtip/OkFMoptF+dggGl3PUo7/xLVeLEKONakjmbkjHA
aOtD2ZyA91MKhjB7RDUJqI1M3Dukh4OJIjBo4x+Gr1GxZGrR6phXOdSUaRkk2pVQhmhcimVcQi2o
JJgUMY5xkuwTe0zS2VZdg9aFAfS5/iCt1o92KH5oZvZ90ci7Pf0n2EMag86tjgkNUVLJVWfDGoWE
17d0vDh9ph2SFsI7w4VocbxGwsnqmJiod5aSVXCbD4VR6+U3nUN0A9oD2BOJ+1JfOLc4emI35e0Z
7/UpaeErvxU4KUE1VeAUtpdFLsLEH9UZpXx2sKiPd9GF4qaY/pMfoF8eOqkr+ob0r51bFRNn+lHP
K8zv6z60C/4PadexHLeSLb8IEfBmC9uWFK3MBiEL7z2+/mW15l6iizVdehptpBAjeFDmmDom89io
ijMK46FEjYJzNRiu+uqoKFNTR7OopUAhc/sLpgng0Wc7ye4y5UndZ3vShaloTrE+Jv2Rt6O8g6Mi
paaWrLkIsaGkRxqIVUAdkzxxZ+w5S+QdHGVMsr4Mhxrwe5gMCptXMleiu50r95+INSFlSY6829oG
1LjrC9kacbFiXIdcSPUXiXLXy8yfDKdYwZTwotzbJ4hZ8WtxSxrGC1h2sY3y9ANMSYFRmt6giK+1
HnIemaz+gM1tQTPMtaxaTdcZQAggzbsPg/HZEOGR/PWjjtSA7uuSEw12NdhS4vyBiWbkQK5kU0al
LDMtHwzIFg+I8RDdkdKk7KeYbOb2ud2+MhinvF6nUIzSHCHIgq7PbnIknW6Coz9ZyIkDJeHz7QtD
ftl/V3U0vF0Lq804l/sWByg3RyU7Dx23pZ23HMqYhFldmw2AkpA+0vz+Hn049uwoByTR7NLhpu14
B0WZlCK21lKdLwcF+uULn4VphwCY+J91W6Gjk6RDnb5bLyuTHYzgPJGJ12IPqrCgDHg2mVVMlEUN
GBMAeCb4JtS1kNtlVatqIJoNi0UYmL3f42k8m8W0/tplZEwy0f9IHVjW5VltAfTXrfQ6dHW5BDhb
KOApU5WFd/v2/ZdFvcmijgtjRyaqpFhULGf2upjP0xxksvAUJ/O+X1egT722UQRsCy6KNTGE7y7+
ZpWUA9C1vJkNYYaWRf0uV+NDJOgnuW0jpxF6vzcTdHib0UcVbDd2POS8Cg5Luo5EBV7OGJumM/pR
n+WCohOYGmCRK0Nhl9w4nrnAjQjqGHXw8zXV1P0OGbTTupPh4xTMVPC6p9iPv40k6hBj5JDCRW6B
FIBBc4SwqpfhYY9EeTc4Ilijiideqox1RZFb0cAAhiknILtdW60F3CNdHWW6CwrQR1U1jomuP9XF
yEkmscWoqOPi3UdYx67FSCP6awQr191yWU7TaKCrL/4GDp0ft7WAJ4ZybGMNfLqogpgmx6hrm/v9
8kWZJ/e2FJartoA+/s9iKBempIYCNkFIWcfIsYx1p1n6T03rUKbnDUmy8iLyVhZlqzRLK1tpEQlY
HcCoP82Vjeeyn3zJLhkwJcBzKkZnD4H96b7FGZf/kvmI3X4A2fJNXB4r2jRHg0w+ABTyP+qn2Aek
oGOgdpN7xROfw4NVo7taMqVuFejCY1gtXMngght939Zeb48eiWI70799liy7CW4SoHQq4MW1VIuy
Xqs5hwbA1WTkW4CkBNyaLKhOACE48lJMjDgZeSVNIVkdgP3TXgfXKa7D2pQvDxziTxUAHfOZqVjB
3ZUc6sDMsl9zJdUxm3AIH3q/Ok5OvVe98WN97D7J35v9H+GtMaLlK6nUocVGL4djiG2EtNPixQ5p
hyLwEXjEPfAf3uxVgg0CVgtQLmDTvr6WRZxpmtCpRF57Wr8rACS4K4ExbtxF+yGxe2Dm2vKJ30DO
vi+YZADJDNDXAAZ+LbipLUxnxpIMKAkSFpl7JbCCyJF3PIIN1vMb4DgWMECRRZKARn8tqZuEoor0
DjfzCYQ2uxzjPeJeOK9eCtARXq6Xwe4rX0mjTGfaS+EIUmHZHZzyVN2pzhCkvuAlQeN6YEz0NSfH
qy7y+ZLJjlHxw5Vkypzq2dAPwzQDiB5t5kriGQVy3wD4R+KTYJA3+UujvZqhbcx/gITPFA6oArBW
AcYWYeH1Jk91oa+p0UIr9WMaGkE2PozRss+Fx9t2huGZYF/AI6qAxpBcnms5sRmqrYDxZbeL0ZI4
yyehbZ7VueRg6jGXsxFD7WWRmoTWCWIEebYbITkMzd7MX/Qx5STs2YJAWwLtQ+MuzX+3iJMOqpZR
RqJhsCMN45ChdminykHm1769dWxFMN5kUYtarDo08naQ3SacWrSYKvLLmHXLB8y/DY4Up+OpXkbT
j3sxOXXg3LFBEaA602QsL2ABUR9ufw77JA3pAlKnoGRxfZImKABG1MZkN1qsBxAp37XR6JmNzBHD
coMgo1SRysS1BBoKFQuaIbghpRQWLt0vr4VXBNFJO8i2fOQDI7J3eCOLWlOqxOmsEqP2e3Ixd01M
5Qhei4c50mL4N88Z/heJBnK1CKPAWUjFNQjZu15KIJFgt+lOdyZP8/FgBaVXnrlvWZZ3QuM8ABMB
gQ3mVWovpWkW5TQrSHv55K0uSfoRZiQRXRCJr3PmJFlRPOGh/1catZsoLynjPFZonQIZOpEGhh8C
j2/g0QAGOX75mXUltwKp1FifdVGrKglaVKVywmCAHAC19gMKO5wUB/PUNCDU4d2MB+07DqGqU7rV
VLGPPaACxtFRdsl5BBVL80En6Ixcp0RuAe0atvIoqzlXWaOUJuTFmKbPjuiTcwc/t38PD6IKeNzd
1m3mAg1NQ+s9+tEkALdfK7cxCKMl1nAH5KIMdyTFrgLBeDmpuz+gGWAZ0a002sOPi7KMInzuUQ3G
EwHcCvceQRYGtBiS+iAMB1zz7RWyolBDB9Mkqn0YraVH5yW9mcKqbIBivg8PyaEF6xvy+cH/nxtI
BkvKmxjKrfYpIOLaxZLcQRs85Bfrkhe4M/duI4H8fPMu6eYwVIYSe5fE66HWgy5+bVJQ6AK5/PaO
MSOj7Vpo4yGbvdUNtYwq1urPKEfLdgkIoFOyK/3ffSXCutc/Gb9A9YqZRZeXRSLmglaCrXzKnBRJ
n8RDgTvZLqUXm+pdmmT7MZeCJJxdadZ20ajwSndkTe9kwjaTFJliKrQeSHUWp1WB86uFfAcmgzuj
HoEMV8WxY6jpYc1SXk6aqDItEUVh9AhivEkF4vb1eebIioD/TZJczDbty0Q4CWXvhYK0T9LkawlY
v3BFqctsPwJ20JfzZKdb06fbJ81YNBDOAP2vARpSwuv++hPmvk2MtdFRaUcf2a++icWTmXYoa5ha
GIgyWuGbXgEM7W2pLJuzFUvvtTom6ZBFxuI23uqvGK3ANNJ5PMh+HwhcDvT3amMC/BLw9wTPXMSM
3vUaARotCzrycq4qAqlVWe70aX6uZc3LQHvAWdh7r3sti7LekZ4lspaUPbzF5FWP+ut0Fu4yh7wJ
hT+J5RmPwmuBVKCoJX21dnII9GAfuTOnvZ9HXwFHw0vtWQHaZkAxsrqYzONTT703q6ANx4w79hQ0
fqZO6aicj3jaj+PgDkZxWFH494S+95ZCdNAzHtmztATmjASOibbj27v83kVCMqJDhWCaKu/ARaup
looiBs9WLNW6r61FZoddpXMuKevaWJjivzBGkfHO62sTt31VKejidHUVhXQT2XPkWftT1IbPmdzx
EmwMlbiwsCtIS4JqHfHvtbgaQLgduv9xb5C7MA/IlhylACMbrn78g1wCufPXpgfSTEANgdILVC30
uDa2tW2bKoNOgBs5/QSgPBTC4t2E5BavysdwJteyqLhXjcpZaMKkv6SbQAGaDSdg10yrEwftSfbk
2YkOhGlOV19F3FvT/YMS+Ptw8fobKFM7ZzMIhlOpd5Wn2RcLl4z89DvlAQylnUvgUcogT92eFzzy
tpny2FM1SLHRpsgjovInv6S+hcqf6kef+NvMXiFQu5AdArQVDf4kDkpcDAmu6xyetekT+NOm9edt
vWNE+WQXDVQcACWA3AHlLcZhIlQGEbmjmJZtHFIiDgG2VLnrK2BJ+M0tTBvzJvCSmdpEPFWr1II6
NaB63JWf0IHm1X7sa4/A6LKcItqV3xp39ohkpfLLFNPIHEvD1srNB1C+oymsaTasGCs+mCD0A4AC
JpuKfYRQlf+mee+Mr7b38jGb1eZpFsvFAB4cA8SvbjROq20Oi7qLzSELirYY/E7TO46ZYywR2g4M
bDLUKcMeUHe0z2tFnQ2jw6ObFCJB4SmgQD2gST/5hB6KD//vO3QtjgotB0wtptZqdpfUlw7EINTv
0CnvFj9Ii03o1CXvDIkLvLZ11xIpQ57lLUiRs5BI/D0AIoVO+Fl9Ln8Z5OkdTCpv5OS92l9LpPSk
bOpBrXtInL+LHoBSdlJhA9IfXDv1i8DpjWZEAFfCaIyieWlyYTFxfmR5Vfda+0XQ+WJlL6GdfSCW
bf063mX+X7xUrwVTulGGydyOE05SDYBsJa13Ub4jre7ElXTlaFtI3SQ+t2BIHOGN49TpEAtktA3G
XjEH6xh2CEdJeCCmU37gdflwd5ZcrI0+SkqLHlFycYSdeNA94pgLEqm+wMoOPglWS9X+qx5CPFTB
1wSmWdCRWJe+6Y3cTreKSCesjZfsMBpFTfPVQEOw4i27qrfF2lN5uKGMHP+1TEots3XJh7KHaU/R
0lTfz6Cb1Ui968B72jGSfNeSKHVctG7WivkiKdmhtgbtJ/yXLax4zFNElupvd5JSxDhbmjJpIWv8
RFS/cToVqDvfZ2Qbhh/pA7d+8T5mvFqbQgVx67xGkdZAHgn/u7sO7Z9gXEZyHwYO2fyvSKgEf1Cg
YdmbzTLpinZl4fhGS+hcHaisOzCZuuapScCE3COhwp0TIApGK+BWGqWAi0QCuhiL7DyMECKSOmRO
ctKC+hEUjX/THY49RakCza0YFUAt4VoL86kp80WxiL5PngDgpDVzIkCZ92iQF5GCe+BaGOYCNxIp
vU9z4I6kOiSOPmIMxSMdfgSAbb4DQI7g8hLD7yO36wVS8bElz4k0DBBnCH7RflWqD2n+/S+87nYT
qfjXSGNzEhLIkM8jKLMFO3dRHfV6hG1/QjskvQ9lrtdEBRXJpIl5U0HesbAvPO9OFf9CMsGdXM3R
Zqc/1z+FaBd6vAc47+woO6aWNbCpYggmtwUzgHl2gXY1ApRtekdwNY5AcjjvlGFzVyhrVg1lJEgx
cfUGQATajzVAKv7Hs6OMmDkbudxKRN9+WbvFIRg1lQO8HxRFXCFog4yHu8M20W+Lot+iYgOsUUlF
1KvZ8mE9FYf+SMA/28c++B8v/2VIZePrWl0fVCmDqLIZP+iFiNlr6VmPao+ziRwlo+nD2jTMFswZ
kmCl3QvmYRQ728LEJICTJn/YGz/rGjQ63Qt/lotzQ2iGJyGKwR1I/N2qpXdjXBwlXvWFJ4H8fLOH
stG1ozhibWFsvpaN8diNGOfhbOD7pxjRaFKXl3VSzqWMItD4/mOGScYAldYp2a3lg46e60MU5Lbk
hIldNxhvCcpD+zA26M/kdjGyD/HtG6iFznlZDUmDhZJBodXNXQN3JjsSuzISZEptL6o7IeXX65kO
drN4ynyK8lpjMhCCSXQkmHbqkyBX9a3orx3sRhplPAdjEEtj7IEJgMaSCEPbKDHfEWCoad8Gw45z
sMwYaSONsphyFKIXyML9VIPpVdvVop95pA46eyZGxe//Kvl0fZUomym3QFHtW+ymeABFsJ19IQMr
xEK3L9zV8U6OMp6YxQa+DIlrp0MMLo91N4PQVgGEannmJrrYvuff60mP4uTVGJk50fQldtDGtSsc
y0tRSHZXD0+Fs8R7SpN9eu973uRRD7CqbWepn7GPRCVBkGn+rB5M1O6ACgekosUXXSnex7VjaC4/
6GR7+DfhZDM2RifNKzXrBTzDEtXv9MoeLNVLlK9RfqrGhGd8OHfUooxPCmDaPich0gwyG8Gu70Fh
VTgJGkQVr0X+kJ+05J0lZWoEU8xUBd29l6RleCDMroQxC2u951dF2Qb8bS8p8yIYU1isJeJ30A57
lQh4hP7jbS3nSaBMitZos9KW2MA+bfx2SY+GlPy8LYIxb0fUGiG6hSIoJiwoVVuUto7WGK68JX2b
nzW0bxG0CXE/+ZIT78YgPsg8biz2uv6VST+4rAWQ6FYBmX17rsVwZ7XznrMstgV5E0FpWSdVMFUy
sSAYQfvnxVrs42P9N/R+V1uoUEo1CGgPSUmC9XcurgdqPp7HhHerf0zuucMibLV6WxqlVmjWBxyz
eLnki0OSf8NPYopBK4xGwvjAi1PYSYa3G0J3wNRZXqiLclkeNvKeDMIs/nISd7yVMWabsZEyqpoS
cKlAQEc5tVHopAa93yRS+CT55Q8A3AjjClt1lHYWmvtMW/Xnuzo8LdGXOv9hfov8hx+3Lw7zam4+
gfJy4pBib1UstgVU3aqoNmp1PLvIzDdsZFAqF0ut1Ooo1bvDYfDIfNhcf4SR9Fo7AyccRvuWQ1O5
0ocluL02pud5k0t7OrOX6wV9xciMCS9j29tz2TuRGAXdsnhpDCCuUNrdlsioPVydqEWp4ZJMqyQW
WCqZ2SZpgBZvcY88S0S3fJBFfr8WUzs2i6SUsS3kxci6yx0i0Wbn5ONd7F/yuG423vHbwMlpvfPn
G4GUOi64JEJBTlMNkl12SILLWOGRl7jlXEyL/HzjucWlnLSEvM0X6YDUA8YgZIdzWJx7aVEOLRp7
a6m0y0oUfwR8oWN2LyQznL5i1M5pp/vhSZ3Q3M7N3TCt9WYPKUcXimBIDUkM1pKp0K+/u5lmT/la
8KtTvI2kjAwBmkm6pOtBla4e0gk5FTCIeumd+ST7sp0fJi5CP08iZVOW2sgTK8HqMPVtV+XBmLlH
xwx8NhtImZQCQytZ+E+6TTmV98iXkhnJ9YXfQsBRalAPXF/FVJkkY6mwHjHIXpFrQ793vUtOQOby
kKzZcyN0ciLvNcwE3ggoQNBZQ51YU/YSoNBwL8k7TjErR5r8VN/ncEW6S15Y3YfIyh1xuutnW0i5
nDUsuwmUWsRGqLtr7yAJokSLtSpdgIC1zqm7gDbdUaVhL0vpccajQc2jo6AsNUcdZda1QQejrINi
0AQFLKUUklhrk440wSWEIU8ubcz92bSzO9VDdaF0gB1VBONl3qrVP8p6MGdeKHvaEgxAZal23NIK
6yC2RUfKBjVxPolpCAdCShxRa/cnC5Vdw0smT87uBG9EF3zlRxMwBrkIBtyKJ2WdZEMVl65Bzk4M
CkxVd+B3HFJ7QHCfeuUL99Ixd/+twEqTY4J1rRnUCOJ6PwPCNKGJ1oo9KI8vBZ0hddKffzHJfV2b
o5ZotKKYNiFkygHApU8NUggCeOaNFtAJCA3+ck9BpSyqFkG8o6tySZhYWUlqZcQ9669kpmj4RMhK
QMvymVuCYG7pRhrlKQW5UMJ+gR6TOotUOKZ0Jr0IpEiWm+6c76Z7fuGD7BltPJSNUOrOmrFUrMuC
JeatZUt64cTRj7l94bhOlv3dSqFPziyjPtUhhXSJR4vbYWxqdiagyzvhtz84OLJVt1ZF2YYhjftw
bBuS/qn3wPi8J8NuvxuAq/s/yOHxjo4ywatR6eqoXjT/QiPitwjL66/o+sFMX+6tw72a80lZWIZ3
u6uU41SGYVSTDFJbF5QsE0IP4LwnwD6cRlswP8mJnYuOltvDj6RzFdh+Lk0a7/ZQfjXJZrlOSXCX
g20u1OpdhOJxMnOrBawAaLNSmrgzEutSiUkBhNyf4SF50D+QkBWDi5nDjbY4l9WggnJttEZYmYuw
4VU7gbwCSZnVsX6laI3nOg3O1aEHihpt2NR2JKR/k+wIeNbfzSrAJ3yKszuuqeEtkTI1aai0UThB
H0Xoh4wE4m8e7N8sTFxfwXoCbE+PsjHjMKCRknSOqABg00y7BHjfk9ahhvVdRT13zezpuX9FLcs3
I7uebe4eM7sr3oycQZkfvOu0yMihKPkecKHndrf4mL6z4wOvVs5bKWV3xhn9lcB+JCslGCo9uvIJ
XS633YD8nhv2zaDsDTif1GYkxdwLPhJ6Y+RGtfsCMBL/afsrHtXQGQ7hOefhfLMDjc1mUlZnGMes
0VbIRk+uXwA/fjBfScca6ToSlfvk2//mOwzKxiCq6tXCxOGRB6QIQunl8HugsHKr9PMfZPI5ymFS
8fuypEklZEhcEmQhaKQvl8gfYZgDdADdx5WX8Ob4KpMyN52hIJ1fQzvC83gyduGe5KqaPeFNIlVs
Hr4qYxAcUdTb+Zlk+ZuXstwqSMpKOL/Gq/A86QJwkIQn6UFH9kjeWS7gAx7/tyOky2yRJGtKbUFk
ejLuiUhz3xq2EsiYWBEUm8sayHEXNDvUMrR1oZGXer6vn7XdCK7X1Vlf5d0fuH6mKmK+Dyh/qCC+
m7CwGjRUl7OE2SkpcsblV2zWgVWDOSPRnLhDI1X7mCnJ0eo/qpOG9lUMXizCYVBLL09TOx9H+/Zm
M00QphlFUVfRyUUTeRIM9KhEPxLUhXTNZIESCIG845W42WZgI4cy6rlcxfU8Qo52P59QSUDxUPhi
2uAL9ZJ7HroFVxplwdsyF9R1gLQUbeQ1prm+r4dmT9AS0DDg3N5BrjDKig8TAv9ehDCCYdl+yDGt
FgXhk+Sktrjj4aUxKwyqjNMyMYqKvyl7OkoVyJDTi7T+dLHn7oqDIwNrUEn0IL7wbRwr6MBgI1rl
JYzdAzvn2gYsLaiwC1NGijX+VRY/m3Xl7CErMNwIoGdhqrZTpSVZOtdshm9DOpT2OFnoq8K15dx3
BhAlVgAwBkzByGimujQ8buyZFJpqqbdYC0HWmB7j5wZNHSfDrwLwmom4lmBCR39O+QCkfQXk0vJZ
qG2e478kWWiPvP0KyiNrndzk0zjBikuy04jLHoAbbt+r960EuJxcTu7l0DgAveVsSYofj+2TIsi/
CjX7scjrwxwKH1bUdO1azF3ObWYFP9svo+5XFOsKWs0UojotwY/Y1V7yoQf2LG/WjJn42kqiblVr
FKKeLTPJCagHkoTJAPlKyhKXzD0X8VRmX7J/T/5dR0+WR30X4eSbXzOGHwYwoznTZVRXPGCi7tTu
Cdqv4bTD1+S5fAQaaaDtk9eY31TL8uEqwAcIchEQqVRq5c1QFcNSX3S4InxbbvIwHscDgbttMzSN
cENq5qG+CaQHI2QtrfUqG+DhxBp47GFtzEEVroJqA5KtkpwCxMAPndAgyyUMtQv0wuRFGLTG4Og5
+8w3H0JFL0BCXapeU0mwtHhSdEfQHkg0KEd3aJxE/MK9ZUzbtZFIxS99N41CFmGvKyg2Shg49fsh
mHcEXVgtQEbKRxVmegQVYLeEOx6nTOOaReB6SNpOIh4BbFWXfvAfpEojXwaZeKfLCikwmA0cD1Se
ZQy/XFtnuZZ7XcFUimuWhtP0rWOutT1gSCLV8j3HOpDdeme33mTRwe6M8VApWdcOcebo9s+ktPA9
f0UHHlooea6OvS7ARgFHSSPkHdfrMpLG0Poe9qGMhyOa+z8AGgVFFFDEFSOPEIZpG+BS/5FF+fBV
UyplRibCRYeTk+TWubcauy9nzv2/2Jh3+6eBHxTjrgCdpruUMdSiAF0Sji5G8n05L6otv4S/MDqg
gqYxduNv4dOCqQV3ep5fRMvPG5uXFmXqw+YLKH3QUn3UFlIcspoeXGKLfCxjNeF5EeY92UghFnDj
ZTFLL0SKhv0kjyLdyf2xc5THCyxQoIcOt8mdJ4+seiOv7CJ97QTsK+B5nlUvOqAeeyDQaZnPD+J5
W0hdzFZKkmnIsDhDw9RlstiGVvI2kCjtrYtCXchCAHHQamJBmLr4JQeZG3pyUD93NihzfQmjpQ9o
bo8+SOcFDcS8O8JsUsBzwDQs4A8BkpwyKVWrr9U4wIARcNfyP00KktefuakJpuL9Kwn8PNcHVyS1
VDYTJJEsdv2jeAS20gdiK7MfE4YSC7d+4cpkXpaNTMoJ5ZlRL+KAvSVvHt3pY2BBwhPco9zi9hUX
ZJ63RErj0HS+dGmJJapy6JQK+OinzDbawfsb27xZFqVzA3prrXaFHKJz+WdS7yiPGloK6y+oy3Is
GbM/+u2KaDTIaoIMnaCjlHg5uOkOAxBn0sCoeEVs8zoY2TsIZA7AtaFgqFHXUYr0dFhJAyPwdvpv
Vtya+1nMNQ9Fzubx9i4ynY7+ryiduo+RkYnL2qGZCvxMrjzeNcVhNCWv7GTeXA4zJttIom6h2A6V
ULR4AvQgOluTcT5E8bJXVBCKh9kJ/fRf10o8TaD/Drow5Uln6wCw+CVMQFsy3ZEtrXDk4oAt1ewF
HV3FA1ipnOak+5lv7blNy+TqvbNmgL/6Rxplns0mXguVvO9IErB0m3MzYR4IYR/h8HiOX7gGjHmM
BgiDwXODxx7dKSMP6IfTMkR9F/AOFwVO4l/xuhsd4UwyAcW95fKoOtlv841UStOFbsqaRkV01Fil
1Do6CIrdUZB7H8DwEbCcijX3KpzGfWU1YCQET6xj9pnopNlauEgiaqcm6+dH3Zq/in0kVfbtu80g
G7FEHTCcqHOjSgm8gmtjm1vlBEXKBxf5WMPL4u5+BghI5I7dGAZa11aHCFNUn9J8RbuWai1KUJuC
HjTlcu5Ad+wLGWilET3YZjx4ddt9kxN1ciddfzHWMAms3gBIgFyImtNPpnIoVrxhDS2udSc0qhrE
3RNHWy/XlLpYkgRuA2A7mZoGKITrFYV9ES1qeLnGoqMX7vgMDkQMhgAsKA/Er8AjfCjwrtQeVk9M
/UjBi9kZMszAcK84Iyi4+hJKncErATtfEsOBl01R2NqRAOeTZEL1gyBm8sMQxh2/kkjdNjPLrFSc
oFRG/jJ3mAnTa19dZq8vOp5rYbQqSICvAskA4gEJPT3X2yxk1lKoaLS+6K+JGjqgp0s7OqR+LTjL
eLZQVyezoO101pLU5npspnwdzHW6jkERnU5CT5GuW1HdkKRERJL6ig9SSK/0s6A/xK9GgBJx71QA
brBqjs6w/JwEqf+KprwqcCqkNu0g+nfra+lj7i4AUIPfnnlujnWgW1GUlSyUxSojtUWarZSdNlo/
RxEgUwwRuOLfb1sC9jsci9IAe4GEnkJZgsFSWm0dkeVRH7pX9St5e5ASohyDboaM9fPUg/3w2Qik
blDXANN+UvFIVc+DR3L6oTt9INrRBO3RQNfNtEezrZefEAVyB6xIzoqyEoAweVstldMKoyacQ21E
DqCLIm+pyhGIKZlxnHsL8K+5CI4Sqx7Cp1lNimfOTjOu7pVsKnYB6LgRieSxoNyXe8DuY3wabY14
17mg5sa4FVgFVKCbDH8DJIpM59uq6aSq1C2IZnRIJkSIdW13QX+csdPdB/Mj/4SZk+KaCAQ8ZNhg
l+jEdNF3FbDwYY7aT3oget1D4ukpsGDDe2wsqlPll8SHegr+7Q1mna2G9zTAdRX8udSvNi+/VF2W
TtQn9G6ENS6zPImeCiAbLy0NcGuuk/k8ZEOxy6NE2d2WzEziAloQ7FEENspQqTsNJ99VvWmhU72R
nhWzlgj7YPZVGrQWyUPjSS1G8LR2Xjue16F5SJeiEuzEUo8VejEcMVUxOJYrP4GKfAAbn5VwrDbD
I115exJVb3amFASwmRFYpFDOH4c5PJTGwgsjeTKoLciTJlL7HIg9WOU+xFSYvuS4aKR5bfbgCUag
tzbKBz4sCjOPryuGhJqVDAh4utmqN6XGaCMg6sy+5PdPhk86Ty3Himz9Q2/nCC4rd7Gnb+AUw3ya
4BZHnldirn3zBZRnAIRs2hoNbt6aDi58xJc8SV9vXzGeCPLzzRFGiliKVgiUp0LvPBWz16BAvy2B
eYm3+0jdEqlvskGYsIqm7aPPFSgLjg0iAK9TtWGnCnn1rKqhGAhNk1T4T2PB6EyeO0PUjegNrYTa
rxITI+jGOPrrmgL+IgO++1p36C/gfCrZUMqMX7li6lOHOV+spIF/JK64koTfmVXYUXX5uAzO/Eeo
SSSKuiWU8pRlnYFfdID/J7W2tbQVECL9ntTDLHXJpVElv+6WOEqhuiaP0knDGrNRCkL1lxzOdlQC
Ak8aOSdPduuWJMoprmVmTWuDhclC6Xagd1aA0DIMhcs5NRL43pJDOUBZHZSqWSEnDgsbmML+qMpO
MVl2nRhOLDwoMnLwOqasl3PZ8PJoDO+7vTL0+2Bes2ps1Bo55DK6Rw/T5CqrNtrZku2jstDdYllq
jkNidUxcyaReArqRqlNcDxiB7FB+TuvCnuQ7cZaDJDqWaNyY4RKMKPZ0o7EFpdyj4udMYoymOImD
1swqeV19CvVEGDQlH/PlP8Frbu1VEziWYH6WzpFyEPIvafMZwJkSgjDChZLOribue+WzODWu3u20
6qg350RHIwu3x4qpVgaIjWSdJAVo3ykOyVIVOg4m+7VgUJTgdbS77pMVECpRXgMbI0YAZvubMOqq
d8ZaiynZhjD5BD7iT2pZ7tPwviwGJy2/dMvEUS1WIuBKIHXnYxVv4FaGFn8iZAbTHUGwRUbaSX78
xprglrnIL3ynZG8rpAt8uS63eUyeDiSlSRqPMW+y4x8b02YgowKnCwR+g8bJEpo+Mrpu7d1aLfei
FL7EZnfQhu7lts1gnhdK85pIgADBXojVbtwehgO6ZjEBq1iIlhTMbTc5SiznaIGZI28eSyEDyLkp
ns1WqySel2HcTHRXGCro2dCn8w4LDKMfaqOQWXDlyXyIjsqx30mB/v3PgGQYK0XIjJSmCXlAc6RW
OudZp6YwFq6E1o0smr1JT71++Nabr1GCZiBOvMaMJzbiqHhCklfEaCviCQEuJTT2nfz99skx3NfV
eigX3YOorasEEhPJrd3KX5XmNcseNIVj2JgV1u2+UV5ZKZM4tQzIGYFVuyeNzOujeW+dZ0/7A/vB
MulIPZiYHJHBpgf2t+sLGRoj8Ahi3An5C/buO0FRwkv5M4E0WhL0K/R8A8nwXCJsFrmIuoZZGcp0
q9C0dk4hsncNy7Yil2CexH7+cUq97Jw5ZCAWNDS1X595xpmh5RCNR40oK2gvoWsyFtjGfk9UFp34
YHV3qtrfxSm3s5ClaIahapqiYmeRiLje1AJVtDGT8t9DxZfZQoGAwWPqJfdU8Ep/vn01GcTklkgK
WsBrtQwZqaxreXW6LNVSQNcITCxJQqfaebJewx94iDsaRkJqIJlBEyd7/Cyi2GV4tz+AdaKmBvBd
0kNlYhTpWv7Uzyu4CiB/AH23Gf+Ki/0KnCO8GjuN2/bA2tytMGpzwfu69sUAEzr6emsbfhMIyLhX
si26ZPaFm3BnVTNIRZvwryLkoPsIOynOU0kdBkBvonlGak8Znp/unCrOGo97Za3uylaw1aKtnWVa
/yLkErfSKf2M07oMIx35SbBju5JrHFvLR1c8gfovveSp0v+kf4m1xZYMD6WD1weLpu6TjjvdCj2A
TQno4Bray5n0/pNullQEMQxPKy/MD5SPFy0guKuqDBI7PHqv749UhWHZqWg0Fg/ia7EbXlTBnqYL
TmW82tXnAjiDjVfgdHNHAcFy9ojAzjE+V27s/UFjDevEgZYPNymBjkd61+QSAogzvODK+ckjscDj
oQLJEH8kmJmstAyD1HEUwMvT/blpWhZ9pVdkozG4QiiGPmQnQkrYO4Uf+TKPyIF5sBiYt4DvChxZ
emUoKilqL0IeZjKd8Jd0qu9H9AuhHj1CIC+NwAoWgR79Jo461y6t2nUpoaqR9FyvIHFQP6v5fN/J
pqN0hj1bYP3NjZ0VJQBDDx3UXf2FXDdVcrRMCW4bKaar23wNDTcbpbWpgCcRwNJ79QCN/dqdQ1cK
VhAr6TvllR+cs2KSrUDqudTPY2TVpDNYSudjZYmoXi+p4N5eFsv2boVQtrddwr7VJqyqHiZbzRM3
nnNHRSEh3U/qX3m2rTTK+K66HMuKDGmkI3gtHONjuCcJMfUkfeWHCoyYC/lWTUQ7K6Z5kXy9tgvL
MlYAd0fi1YoKB+2kY7EGhfAsAKz79iaycm5XkqhdDIVUWyRSNJYDySdIwKJgp6VNSC6Bw9YQSOAz
sTaWW3lEdzq02/3kfQXLHFx9BbW7c6OWU9GjcA5z8ImMPGbOfNAC04YP93OHl2BmxZpX8ijnMtdw
27OIyh4Z65QdVJJjwAPndrWfA4E718kaVL4SR4XQQ6xES0tag5NXcBolj/qDtO88E1OrAKWSvoH+
lcwon8hzErGn9WCg9jYUmDHllaNYb8pNbZVmPEKXpiHnEtb9ezopu0Ax8N+UrAwkFvxvDdek7N86
D5YmGbhVsw/KIdnRTgOGup4E59GbEQx2tS2dxxcQbHBsAqtiAa/99sykDzZcm/8j7cua48aRrf/K
RL9zLriTX9y5D9xqL22W1PILQy3L3Pedv/47KHvGVShGYcYT3aGQrCUJEEgkMk+ekxkzNk6Mps8G
JG5I74VehPn0ESb1K+m1XvHLtku8LBdmmRdspGo+TiLMNm78RXIhT3ykCLnscwLk8C8dwShxhm/t
od4md91rzIcfLzjDiwdgLk9KnHRJFqEcRrUPu3dlK3v6bt5EroDOxaiwxC20MAyg4S0e7cbiXtIN
RUcEbqCbgL1I5WU/+Ekl1GgDId8pWYuBU+/EOiC6qP9NvFe8lHxEzK8gSDNkYJlZ35iroRRIeQMB
3nY3q53sxP744BftqykVGyhSu71qOlIQB1aeZevESN5u+8yFC75oiIghIOengYOHeYCIxEOTKBke
oEGnS30vDsrenNHNJOYWSb7EhJclXzoNzg0yPprU+izlEgwWxctUKHYjHSM5Xo8ND01CdwcTjl6M
jHHDRYJbS6AkyGfqh7GVLDNWOG+PZ4F+/ywNNBkBKCIEDEVR49UMjKU0BZwjbfH1SAAY04s2klp0
q5yZ8DM/0aI2QNGSyI4u7vv2o0vRVaoBpaduzYonX7RgTyIGjmpZhb4OhJgu7Uka0rEt+FKcvkDD
gd8OFor+HzNA+VYWNn8akPaBejQnplsqvl9YZTa81PrQrg2x69JNeg8gEuQfoJspg+QDzOwhBBn8
6OuJk8aO7tL1v8FXTtcCs1ZQE4b4DO5LRMUV/HLYShgPwzBp9QksSHskm8Lu4V4csCdBlT0MNrzb
0sLakUSap1RpHg+9S5cW8z4T+ijDREvRB9hwrBB5tds7eymfcGGC2dqBGEZSMobgENoamQuy92xE
eLml2XS0Ko+1VearLnT7lz6yq3v+xYE3RGany8Lop2GPIRKp8EzzqPSid3uIPAvMFu/zSUNJHyPs
pBn915H5Z1NpPIe1VKS4mEdmm4eGVKZdhXHQ44g2aAQu7u4jIFSZVehuvv6R6qKX2GIHcOKW9vDp
d9OqR0A2cBzC8pANKOuIOhX1YdZNU2dlOQvolElmVPPjzB7H9e1JXYpfMd5fJph1MzZ9N8UTfA5l
J0A7Cq7OiQ0fap/Alw55vG2PNyJmmaStkdY18IZOKY+fhaw/qRGve2LpWL8YErNQ/HFSwkDAkOSn
FAgtyiaTv7YTWoRBfeI0PNEwOkNX7kQBuheK4qC3u2rQJ1KPfefXyIT8QHZSFj3aO8+n6l9y2OKZ
KcZ1zoXZkthscTudVCtSniCKZhnpSzTEj/IgO93Y89zKQl5FgjA7JJ1M4DSRbr70XKrgZ53UwVeW
YnyUB3NF0DLlkGYIrSgDeGjQElvSg32ma1s9KEzOYbGUALiwzxxRIQHXw5SY1FdH6VaA5IvXAdCh
WHLmtsWu2au4a/ACQ/pHr97o2aCZaZZypLrHCkbFBrzGGnHn5FCLhOPPFm40kI4mIqA6IIK/Ou0T
oSxNsZZr3F9ps1+/7jx9y+fzXt7hZ3boojqLKpQ6mglA66BfoxpBQB4H0xZpe6pmLgPepusoYvG8
yuI2P7PJ3KLGqCrkKcfYYpBW5He0RBG4JsoE8TFcl6ucy6+0GFX8mk2NLRMUah1CphMWG7fKV6qV
WA0ELelqmfdYMTZUnIt7HajC2UWa7om3ZJYHrBNFQy809aaXkzyDcwXYX6l2jGjS10Mf5OswG5LN
be+51AqDNfPLDPMuxUDwxb5VayfzgeqqO+FOC2Wv6uJjPuWeUYSOoKa7ugbECnU1jvGluAkqwJDL
1SRcH9hkXC5rUxvPM11ISD1ADpi2eRd7YYUnWQUer5NwceFKwNARyDHi+CPMnDZlGigy3SAjGEMV
N6bktcBSBd9oSy4/h7y068/NMXNriNFYElmHH29TG+P38nYPGVve1licRRSZFHDyUvY35kxXhyAo
Eh/bsffazXAoDkXv1t9pd9i0nlVbexQ5i2Z5XL8MMid8Xk8iBLPQQN5AOqB5TcxHo6js22uDekTW
YyL1jgqhjNKHyPaxI5uZ6sQHgKJSyz3kyhw9nJ91I/GA0OQlxJfO23NbzLIoq7CKtAHLUFn5W9oq
0oIGWvPSB352ZDGUwOGHXhFdBLaSDdyVysjlkULNKaIw7CDZLBxpHUd2NRF4Kx4w+cSOzM4jQJwQ
ggeKEOVO5rht9LEbQIuBKmv0KBhoD4FkVKkqrpYHVmy6vfEMugBb11Dimb5n6N7yy9hqwHQ5I/uW
xp0FEUFrNjuLmJItdTsZIptd+T7kweMYoDqjybso6b1M/SwaspZlwdXjgOcnaAx3axDMmS0kohZq
dNJqlIlDW9wZg91uqX6ZZEmvfcyxt3SOns8Zc1qrvhQ3eqLSdgBjSwlT0ChylNYhLxRZHhYKe7qm
wQHqzLsx06HM+gGhK70ZtF/6O+h3o0A8OEFs8TlKlnYt8kSKqajocBYJs2ujlMyDEoCaBQeKlFlZ
JhTeXDSJ0wSmXnC271JfAQYETAFoYMAFw/bP4cxp+qLEnfyfWeV5na91dCBO3HlcchXo8sLIUKfT
cVRenpRdpLaJZgSA05gC2jXSGppMtaIeZjTpOqrvz6+3XdNSRQut778MUod8Fv9MZinrwYCgedrm
e6QYjzTPN9qW79Uvsp1Bd4CXy11akcimoPgB/V4FruPSYlqHpSRNiB8p/klcJ6sfrcZcGpvFqTyz
w0xl0kox0RuMjN7doE1YmTaNI2u3T9EU5Q4e0hmQR5I3M+9iuhiIALiu0cgVEBR2wUx91GfjNNAF
AzWhfbKt0dwputkdL++/lJBHQRsqJzq9pgIxcTmZQRXVpK4paFJISzvUk9zKAnRURfJdmZHvA2Uh
MhV/HeX1nSAajgahPfCYOT68Y1/P+0gAdKlBVUaGJsLtpbW0R88fjTmJ2sYY4jZDSjD1JwjemnZR
xoAqcvUSlzzPuR0mMomzQiVljymQHgZX96DvEn3QugtFF436Pig4HnXp2JM1E2fQKU2sEMaDK0bZ
qTllLFJWaB8DGQoAmbMFqLNDidJCngdfWMfo5pLpckIWUifMOg4NcagbP0PNpTZAjYi7g+1nuvxV
bXNjpwh6enf7vS2ND6yoyEJSigqQXzGuXCpJGQMWQ4to/iq05XUQbKhPkLzCI+WWdzlYcq8X9tj5
TDNJi9MGR0eNVamU6PnL9H5VSs1j0rT3YEbW76C+DQSu2VthrphWXegcWcqFSb54BmYfNaYRBGaL
MSeg1tXyzSTcax3KKyPvMFm6il1YYraFLwtZPnewBDWZPfkezRTTC4ia8i1Zz+v0tdgDWRi50l8A
7lv5M8/7Lt0bLuwz26U2lUFuZwRRZCtGFiqkAEz8wAwoe9TQVr9zUbkwSM+DsxNGSOVw7uiAKSq/
ejA+hwqihq1FBfEUXFu2vCrwwgFzbpC9QxhqMRZ6BIPKqt8jv7WKNsKKr7e54N8uzDDnWCKIWk1S
BHKm+AI0aGugpyGTeM5m4UJ0YYXZ/ZkaF2ZQYTD+Ae06VL1QceJ3KrVNS+jNjosOWzYIKQravalr
p/V79rr6ToslY4ZBAN9wQKtr6MTZvdVTDcp7fkl58WWppqqhroMrH8vuP5jw3qlQIGmnyWDF6XeB
UtlSD2BUH95VxnQfzfVLmkWcmG7BrCoiTgWtk4ZQi5WGDlrfn+Qf9eRoLe5+FMz59duFNaKibA1e
DgCvZIVtxp2GEGiQDtnPyC/uw97fog5wSOXg4bbLXvBeALbJgOcj9QDcKxPEoRu1J2IOSDk047xi
bO77qn5KoTjRpY1329RSxIHbF3K5FHeKXj7GfxA5VXwlHmnySjPs2ZHXxj0tR8urTrIowSWoH0He
VzXc+98SCODCNONJeg1KrDU1PXrdC0V3BLig2bQKX3wJ7HSbrwo3PfCunfS4Yy5s51ZZvL4mxm3V
6gjmJhSdu2K2c0nmkW3xbDC+BJiVJgl6rBOhwb2J1JZhfL393pbOnYthMI5EEIiWBXTyfpQyqhUy
aRD8orJbmacVTvAtAxxIi8G01ntwNQX5izeTS5eNi2dg1ikUsdDekZ1eIKh/IOBzeoHBakTeChSM
4YPmxs9cqwt7/cIqE8+Es18bYQirp2gcwihyYQFEsvI3qSe48spIPXrToX2H/vG/ts5EN2JmVr6g
99S6eUdLZjkQLPK6/4uCfPUVxQYBv7FvVwOxuIc93Yy31i4T1mRTlo4dNY6kxwjb8b1oIdjIAYqS
V0png1S4tifLRksZ1/bCQYJpR+WcJkTRhsgMvEt9v6vCDmkOwMtiZR8izZ19UtrAvDoGNjqMv9xe
4kuB64VFZrR1pVOdr5aWQ5CDmHZgE/2LarUr9UECwXfxF8ceb4RMKCdkVYIIGiOkOQ8h2TeY2/GV
svqb4YFKLWa82zrPIuN8IyHz47CBRVqtCNN96VWAfEawOJEjVU/mWlw4wS7mlPG5IVgqBlBl0Dk9
vcVhFTxQ1vTe7cldi7eY2jgKbM7MUmd0vW7/tXbYEC6MNPBm1rBKMy6Y2dLDmqWqmWl1pKhp/RvH
4KIDRu0Q+CN6irJ3njjNCl2oG2qwd04TG7jQFDlNLQZKl8/89l/aZDZIn7dTK0knm6OTB1iu2QrY
spNOoCoe6OvkUW4vBQrm2TCZHZKCbL9rBhR/S5JAYiMx34xsvq9maRvpE1ebZ3G1ahrNY6HnXzwx
wpyFkrISNlrS4OSka4foO1roEh51MO5jR2LtOMVv7Y8zi4yrB4H5VMnSydkSe9J31OeMrxF8zs8J
lR45L5E3RuYlpkkfd1FzsnhaqdRi8kz3R6Ls6SvkejmeReYdQr5AJw1oZiG3+nOppncUDfjTB0RO
xvNzi7vxbFYZPwc54CzqwlM6a3CxUIdV/9pak6eHBxoz8OZ0CXWJ68CvdcN4uaCKAUeUfq6bSt4C
vnx6i5MnxhiovsICBlXaKoT8cQfOAPBg8Y6SBX+gE1TXwNEmo0uGMJOslbkRpOitcoiZ7kTyIqrf
5/i+inxnbCI30Q5qrVpzfExLJGjju9l8qkyNh51YCFwuHoKZ96Zp9Bg9sHT/+A/5HilTYU8dItWS
QEPJvEPezo6MdWBLuQV2LoeztnmTwLwHIdIztDxW9Hwz70Rv/kLzFBT/UmxUuwOFD8/iokEcN6oO
ol0QWDMGm9lX27hE8UqbxmRVgchobQSqyFnPC04Q5VlcNnWJco6xso55IJdCPyJ/RxI9XddZLq7k
wPBtMwbJTtOW5J4zjwv758Ig4yPQ/CiXeRTTjDdVrcxkMFhHkJIUXSi7gIbL5dijf485PS/sMYt3
GkYNnScJsrzKLptsDeoK9BI/dl4iOrlB402HWHyUtkTfz5VhEVzJoOw2cQ1lFmxkGmWYmqeQj/L3
Ju4QbJU3cBUIuudLT3ENyU5k4PvQUsXnQPIUFAsp5Qf0xEh7VEo0QxBLke8qeTOi/wPSdJypWZoZ
NCkD4IgELtjmmJkJVF9su5FUwBgnlko+0KdlzcF3zvwveGhdRv0G9FsyuiZZlt+pEORQTPC+aTAh
kTUlzAa7nJuncFbxv9PgRe+H7MSfWWTjpcrXwypFuI0V1m6C9CSoTP4M16KKaw0vOlvapYDgIhON
chiE6ehyPzvWy1oJArnWoBM9Dok9Q5XgGJulz6lkLzk/Vcf+RHc+lYJjrKBClg+mjEPAKHMvm/+c
M4K2ptlNyrthbg0rVAYrKH+HU12HMRHeR1Q1iZWC7ErZb7r05PN6h6aGqKSM5gEJtOGsEroZ2Hd2
bolZi2DF0SATDQCH8TxMdpHvcnC4I0CyNaCNXVFzhM8OkNsYOQ4uE9PSPgB9Gd0GwMsAG375CvVs
0CR5hu08fga/w0eRyejTr1a3h7hoBRsArLTAB+DqdWmlGDoQpwtw5yJq3HDk3iyu+2Hi7OmlzIaO
NfIvM3Q7nq1HQwJ/sagiIGpq3MNIvlIMm5QThMVnt3mh3HPVIVkVe5DnPIiTRbPBGdUj4u2LpdTY
xYPQjXP2IJneyeKM7I2TynYIPZTRqRVbQ0BI7xGGv6XUe6I9vxNu2XgJCXhhmr6KM9NFVQyRESFe
Qd7W7ZS3wHCo16GgMhm9ifoubr3fgjVfWGWWcNbqNSWtwzISQ6fWUJ2p3/+7JcScKAF0AMY2hwVN
2IuDtJlj+WAW3m0jSzWRi3EwcQfuDE1kQJ8eYOXZozmaGCQgyiZFfiZ3pzVP82Rx59OiO1pNaNaW
WbBdFbcR/kNWeKokrzPrxI36MlrXct9v5kgMN7UWT/btQS55bWx14DN02tDAtiRDnoYIPsHZHARe
moLMvynWHAscE6yWW9gWIQIdjAtNFTj7a6HeF1MHOcdMgBCxoCl2MpuZMzdpu9IlaR+nAO4Efncf
KeOrP84K+J278K6LQXsXy4YjpXnnKl177H1D3gggAHLbWUwsIQx6qymr2K6qGWx8suZ7CmrukzWm
amABnRbtx2TeZWoP3E9RiY7sm9lq1vTnKqwBA5pB5p6LuqPXc2OVwjzsQFncOYWuRJ9CUGtuUxHz
WycSxxhNgXOwXc2SiioHbXECZB1pdHaW5go9+UMkl06Obta0fuqD2uG8CGz2i5OFscB491lrIi1I
YUGs5u9lkdiNGXz8dyYY1y6mvtxNOkyEVWmhQmVN4uNtC9cujRkFs0vqTlXRaS2V6D8rN+K+Q8u+
ke+hpEJT1rELpud5QDelxTFLn/zW5NHXd+ZJxRwy89GIkQ226JFDNVqZrbrEkxyQ0QYe79C4OiOZ
UTKOu1fTgvQNRlmU/XdEBPejAocjoH2dMy46XRfjUtCX/2v/s7CbIK7TSkpSbM6v6lOJUGNco7+6
VWl+1CPrwVK/cSxeDY2xyKyRLAX2X6Ueh6ZHabmmrle1/G66qFM5UM4BN3G+KRNukL/kzkE8jrwz
pCgoHSzjzuNhLkPSoSkElSIYztzUKw6C3VoUmpgmfBXChbmlYB8aSRmUsZk5B2tNihqI/ZSn01fE
vSfZZocM+X1KUw9+FB62aSE2hj1VhG4J+DQRCl+u0dkQy7ovphKgvnqDWgJAfc3m90B953bY0tdg
KAAS+aeJnACtyb3x1UAoQ5k6Yr6Y45VjVEzDlAH91WW4QFB1XI4qHfNJqioVvTwYmaqsRsg9cZbk
wj3pwgSzuSGOJSWGiT/fAkQCkh5jk6/jl8kpkFP+HbXRC2PM1m7qNh0k5bQqiI3uTjs7aA5dE+1K
QCaHM7QrvwXIoIJeXSoVfmLNuZy9pB2zcUAR+HTpLB5xZ4JCdrKpsC4EPkv8wrsyQYQFwRywAVEg
1KU1XcJd3qgBJMvbVLCKINJ8ywTz9CMohDqryMoAcK9wjK3BH7q/am3UHiZQCL0hdUn2yTCnT70/
Ju9t4KtvnIm4ejTqUQ0DWDikdlRZZU4/QJLlWf/hwKGRG1lUt0ixgL+jrdKQEDLveT5cvNqPjEnG
083VmPezCidO92MQ22Dahm4edkrrmtvoo3qaDz9s56A8qHgEW1ddSLCO/8HrAqY3cF8x74IMRR0U
o09PLGKDwGdtAtzYbfgsA9eOlbHERONmno1AnZklwKLxfSEd+i+UyVWHQ+iaB/KFr2F9jQ1jLDKu
vBcrQG87jI3ea+R9ttUQlUNdep0/8C7kS+tGBTExCkDoeSen5NbZwQ8tidysdZiS8o9A/ZSHL7cX
5uLfxyUYV2EJZHka4w5yqahKQdNKh8zA0zXKA/j5/mPoHp0uIBIhMAXhQUjmXW5LUhpGnk063OeP
I9cqoHoDrJW8HVfZncGJZK8OeMYas+x7X2vlQsWIgrZwId3lRnpiGcrz7Xmjy/cicGGsMMdC6U+a
FkkYEzSazGe/KIa1OjQbzS+k16bpK54jXTjMTahQoGoN96FJ7DFUAa/T9BKovswn2vMJusvNx2i3
79R38JsalrIXF+bosjlbdv5UitHUnvz27Elu6dVlbuf3oR0S9Hsrb6VLifKUys0TK2leQ/1+Wv/n
oC+o+YAQTAbqUyEgsWYCiklCPIVaHdpuAheNMBD+gFpYN6xA/dr0luxOVlnYvL7vazwPGNZA84Yj
hCARhYDmcuhB2tRBr+u0Z0BPUdcI7fYJyEcAJShI4Bj4aEqlvUw+l2vieuXCIqjPwDOPnhyVDWwk
JONrPYVl6aFziVtsa4NCIo7zFpKGUGOziBU4g27dXskL/vPSLLM9gdySJh+gdKRpR/SmvmRg8121
ax18Q5rq4gj9DcomzPH5SJk92inJJPojTE4S4KTNESKyvFHxJpPZoH4cVdrgo0wVvEz2STjaGdDl
jtQT1ZlQwTuEWgNv8Vx708txMdsmarF/8wTjkvXMStPGalsucpVng1mfA9rpG7mDDaqg12/K8IRb
LV98S7Iiz3Aj7m2Qu0KYs7xLSQH2B+TWhTW9M82QGj/57xVkow/8gttVJooS+mL7gegBJTfx9Dhn
zsc0sjhoQshIxnHmIYrxpjofrblUNiGZ3kIRc3t7C5xq/ow3v7DIvLfcL4KRZKR0tNTpXHM9AUJo
7sonpBAApT9o97SzRkCHxi7dVkh/Q+MCNV5exLZwplw8BfNmoUA3QW6gR4akEz8CEtlmCH24Sitd
NeBBeHm2mFeqTcqoCyLmuOlbq5rkdVL8Gamfkci7cCy+TPCjSOg0pLcoJlYqfWDkwzjG1OY7osZO
mbxnylHMBjtMeHwv1y0udOWABFdTgdvVkVK89N1Cpbdd0+GUzPci2ogzANmotnnLpbZaHNWZIWb6
Sn2ajZNegz/p5LkJ1GqjZo2/L2XFXwWaYbzLtcSLBa9dGh0dOr4gY4ZyEGFcWpVGfV6qQ+mUNVAW
4rxWW+0wjCGnwr+8G87sMLtBGoo0DaSxdPyv5p3qpV7w2ByBnHXUY4/GbB/q1JSMrgVZWzxb8aP/
Oq3/46L7SekL/LHgiAbhKZu8GP2cBJGBO3EUoUrc/1lHPNltuvCu9jy65/5pgbk26GVmgpYBs9kE
ugGekCw8kK6EwmobfkSiVllNMfevsRxW7m1vs3AvQ5odRJTIeKuAIjJrJ8rVso8nLNLRK460I7vz
cjQ/8lbLQiCD5YLOXmKqYLm+ahBU83yewwCZC9UqXrStBKoeWkGg2M76nfqwxOFHjktrlJJPSLjq
osOTTehBUiMnYl1gjSrZM+UxtHsNYjVml6Ucp73kweBU0A2ggukCPAKXe30YmhEsF03lpOp4kAna
a7XxsckFz8zNze03trTbZREJIJOuRiSfLk1luOG2SVfCh+m91RrmqtYTJ0ZLkCJkq7AqODeYpfsl
sgTwYMiaQF1JZXxmJQfqFKApDu0VNP6EYifqPrRXj98LwLXFBNlz2Al5IsCWHDjaNnP9jfBSQtMP
OJB6JXLDMhrZsbvubGjsVCbFmGeCLxXIgnYuxZ1gSd5BsXAlOdkTLxy7xt7CiyAXSczT/eEKupNM
Ua1PiVAAXh48DhBtJneUh5Remgbu8b1UG4A1HTVlQmQJnRyXywSVTgk8R7Dmt5Kt740HyUbtHFQ2
ZDNPAVAlBPAw3vm69AIppbgMNhtKzM5mluYsqsdSw+KkpYEssMR1dKhdwzLRcLnmoouvo0/xwhp9
v2exWQ3YeNL4sAaEwAqlM1cA2RlwXit6IzS8Krc6xBPr2/tv6VxHVQptJLhMI1HBEvgSX5vrPBYL
pLKyY+n5G/1gwoGVNi95sPQOUf0EvyDaYiB+xL5D4Ic0MyIJTgW338cbCFp4M1JXypP5oHlAyXDZ
exccJpBJgHxp+KBobJcM8Cym2nY+cr1zekQAdayF8FA0xvPtKVx6bzJCBhHdTGB6ZYErcqx2RqHi
vZX6sGrG+3jqnNsWljYb7upgmEbjLwQ5WGCtGUXIvibo71FW2mRRdlfcmD+grbePIZ/E5ZS4yogg
A0OrDBB0pacAyy46z0WGRBzSm8J69lTwk2e2OVtU+Vd0CU5THg3W4vjODTKeUg2LuQ1DnNtxE23K
spCtZkruu0JEo215TJLxrUwBeVUNV1ertWy2k111OSc4W7iLXSbTmOCsmILcR3c8zep2QLPpa3CG
P/sebfyPvOKOG0UsOGzAz01QXyKWwO5jziJ16iuk7uCwkxdlq2MzUObaoUBrDG2o+o2cDwIVGeQx
piZDtZ31Zu0kifOg6dRjU0hphIrqDlA96NzZtCA4BltuquB6B16aZFxaJxVEAqoLzUbKWLk4mLXB
8rVk2qYVMF3W7V1yHbXAmKJQehLqXVTGGHSKakMgBkiOp6cQVHh9p68L6SWp9cfbhhaWKyzh8EPq
FUVHmLv01G0eaEA+wrGgyPGjR5MCc5G+8i2K9uPpOV87GGpONwFPVmmzArNO4iHJxj7G4ZeJAdpc
/IdKjTiQ1cW5OzPBbMCxlghuyHREsWJnSu1Nhml1tbE2xd/IsmA46FqUgRc9XRIuZy+cRjmfRJw4
9FT1t8mOooy1L9CnBiOKsCn4scpVFRAJ+HOLzAR2nZkFZYuNNn8QxEVoEf4EO8E+XPef3E19XZy5
tMXMZCP6pDJH2KJo/WiXe+1aOHQbsuaep3Q9X8Z7F5ZYNh49jrreoPFe8kJD2cauPtv1gOBS/vwN
DCidQh3QTFpgQ3KYWfJVj5g8U5TCkcpvgQ64W8Sr1S76CrDjUrowGWAZ5gpeCp0cNYkKC80+Sj/K
eOPnf3I2Ln3RV1N2ZoPx8EFgiHNRwsYIrWswj5aI/6GLOEKGuHQHh+z7wxgA9CF8iUIrTxze6rgG
TNNSEDqbKTsibj0GM0htaGrZTAOgP1ztkO/bPaLZdfUwI8rT7uSDfIye29YKsDw756ShgOsz5FfJ
Lj4U6+g7T3dlac7PH4eZjziqS6kS4Fmm5HVsU6+tIytWZZsz7UveBSUqiALRioNiMPmAaaz1MaKj
pl1skiuu402LRKf5mNjm1+ge590qR8V2wzF7fbfEZJ+ZZbZ9UgFeJ1GzlIhgfEq9MAS2J0I7kr8f
PHpXib/q9/mB1z+ztMpQZjBA/gXINAZ86eDmadDoAi8cMSIVcGcBVA1ayyRbKSFWJwGPAuFtzuF3
zdRKVxZiCEoPhxZMNgoV0k6NcgWn32DHX7LdhPIKbb+KEkuOrElw5y/0rttb6qF18/FZPAAAYVfe
v1PiWoj00WUPzB8CVVr3ZFe5YHTVONV0WdWWtCUuUFVw8dCVb93kflwV2FsHbniztJbPjTKzXjWt
SWYfsQZ928SkNfnoENm5JdrY78AFWRIEUIyas7ivm5cw8YB1o6ZEGUE1dnH3kTbVXYdV1jr5R+/Q
tMIGub37aqda2kr3ZGL1oh2tgnFnSNZkhXw40tJJcP4IzELPi7bX1AaPkO+DNRVEkVfH2VV2NqIt
znCXtrIGek5Dk+hlnA2ywjySC2OGqYC8ic1DGJqWFBzlnFOUXdpClBwCwmsgOADrwOUWMgythqHT
fT9ap6MfO4Usb3wyfuR18j5J6bs5doHLcRj0bGaPh3OrdImd3cAnJQvLCXVmxyTQn/RD7aXJi8AG
qreyutQ49lp8VNXuWxVk6JDKEs0Jkea0eqF+A9slLueRDtkxOUysQG9jcJYPmTPEgmiX88hN99Cj
4tbDMieyr+hlm9OHRfe+m791q+JZfaxASkQgWGeln7w3v+hhzmeH8eIETOGjQDM+yio7QuodHfQF
ajjpk/nYeNWmdidHPkH9aKO7gf9OUmENBDkc1bn9phb3+tnyYBZ8BlEa0y/xKKL6UvRv4O0H2QHH
o16j+08b+9cavIrk0D8Q0gkm236jbaPJ7p5bpAp3PkBdIGy7bx9EwyUAx7zyID7Lu+xfptnQLkk1
MhgRxkfk3AnCyZoSZEcjFKqF9e2ZXHZfkKdBXplQ8CT1LWdrvpCbJiI5NrTcWTTt1NjJrr5PnWw1
vLWxPdyPdrMPbAXExlCf910wbvAIrxbf5tkj0JV+9ggg70kDPcIjmOpjN6y76DkYXzjDXNwtZzYY
h5IoiZGVFWw0brkxoatqoatzJTzDnu+UbnSf71pXtustaIBP128facZY5VyzqJWrPasghYljGi5U
ZvAAk9z5MvgZ4GC0FoFBYY0ztztm8TA4s8G80Loaa6IVCARokNWMVv7Uvk6g9BdB7GUeqf5o8pCs
wE0KSaAMF4XxSzU7v0MDRbfP2XMwb5VUKNIHKs5j2gx+kuYRH0OPkiWoduR7EnBkvIBveXqRYlSQ
6KCdTpcLSSl1Y44m7NjGnYDymL6ahUXRss2fviVsfcPK7nh58MUjA+fTP00ynohME9jqfezUiiSy
JQn6vhDNd38WrbEo3wpD3gWJ7qZ+NvPc06KPQFZTJEjSqajLXg52TjolVDvcZbptdgTdobgzbWG0
+lcwWG+rPVheQFfZEaso3dt7aSms1s4MMwePXunygFgfF7XOAH3aRx96aokYV0PkGXLc06JrUAmA
WYA7ylcarFmghyOKTsjpNF+UFLID7aNu8BgFeUYY32BGczQYM4yI5V0evGn9Kpefbs/Z0sui2VuK
oaWgTWZlBn7S++WE63PZy59Ey0NrUMx13+rrdiCNc9vYQiITlqiwBmR1dCC9mJNLy+tBlrSCoEFO
t8pBu/fV+DPsgzchNSJrDqvDqJuvMjhajAI89oX/HnW4pYi+yHG7i5mysydh8SZdPUPTJ8BaodID
iRskll6tdNu/oxnHzncmXpSy9C7PDTLvspKiUCsGTLQC6hnhi6RAO4rbqUI3NePGwZYGGA1UDsCt
ftVa1QyzkeUjdW313pSQfAFUiMrIzZB9NdZgN5LtFAUNqrj4E8nyPx/j/ws+i/sfZpr/+198/VGU
Ux0FiCEvv/y/Q/RRF03xvf1f+mv/+jHmp+7KT/j2+vOzPbyX7E9e/CL+/k/7znv7fvGFm6MxbXro
Puvp8RONsO3JCJ6U/uS/+82/fZ7+ypep/PzHHx9Fh5Yw/LUgKvI/fn5r8+0ff9D6zP+c//mf3zu+
Z/i1FQaSp+/5N/ZXPt+b9h9/CKL4dzADAxBvYJNRFgWce8Pn6Vu69HfUetGrgYsL2syAYPnjb3lR
t+E//jDkv6MOrIOsyCAqyOop70NTdPRbqvl39CKjwcMEh70CKMMf/3y2i5f066X9Le+y+yLK2wZj
uTwnwH2ra0Bd0T+kEHQbs+JahdZOwCbGw8GY33AuVruplMvdLMW9C8aHzMqrKi+t0z+ePpApQh/n
6dMw78rdr985/dtAf/vXT58+KzXNk5p22Od9X64LMgYWSsIQLpNbg+x+fNpkM3JJ+VRA0Lqa3B9f
CiXZ6YKKnzx9ffbpj19KNR34dtWvnKiqYk9LzcYyyIQyLP2gqiE4Z0+fZlXX9ZYEP50l6bRLk4IU
W7Ex9L0QGZ2N1T44px+sWnkqtrkhShsp1Nbs32nzQYWxUXvT5mxaJXWEVAKe1+6Frt7jwm0hOja3
p69OH6S2B9bqx3fLEmXSaVDqvZD+/EFCvyprA984/YxaRV4HXoCdWk7TcZa0fUz6Awkkze7muPwK
vru7KYnCL2NgaDtdL5B2b8Tiq9aNX/Uijh9bo69Xo+APdpD02U4YYmObqrYJERCc9/iXRJ255SlG
fZCuISgyo4eb8l+j14HNK+mqGjdQfhcPWiKNXib77TahH5pOklMrDaV2iyshwgH6j6cvT59F2Tzh
Rhs0FnZBuT19kFIQu6ZJUKDllf7j2aenr82i1CxjjFo3A3zvqCZelAfp3elDN4jpXSEVeAmlsRlQ
gd0abZeA6SDaZ0Ogr0xV2KPTE62WwQTKz6zbGCNRv8b1aImRSP6spyFZNylRvc7X8mdNmr146N6n
NlHApmvGdpAZviMlmbFXjd7Y+0Az7n99+f8pu64lSXFt+0VEgBDuFdL78lX9QrSZRgIkvDBffxfK
msrqOjPnxH1ohbaRMisbZLZZW/MkwrXWtCQvmroJb7qGQ0YVxhxxvSlSfzwxrpCcNu6In48704nx
0t1oq+sFqhvO8qtIa8WNPe5U2f6tas/y2yDd+6TTBiLftpxGJlJfzwhVF8e88Rd46+m5lVnqhZ2b
ocboBDtQ2fvDNlUmQ1ocYWdEJ/7l1lZ915bUi+CJQR7r4Lr7WyO81PtEel7pR3xshkir9JNdhYqV
YulSZKZEUrbfZJeg4kAOEMo2pfFOzQ0xKC5xXsZCN/XLpSe97I6Nebockm68cyhOdD7PjP9xVqXz
neO2YeLJhWsPKQoINKe+jRCmL6dkNZhePDh2frQI3lsXgFRrJ4v3tQKWv5dRFXnpt6Qvx4cMBZ42
ZZ+gSnISw7TkGou+t79XOSlOjpLcCpu5C+h3sZni7teVFyCMmtfWg2XdJYhLecCt2VmMphlHMQwa
cHD2TO2mNkN3qGxrKYkawqGGuaTO26OdDOyZZclrk4uTpL1aDYCATNbCo8mRAyhhm3X8qCk8oJ/2
sPd94vO+4Px5mL7+MihnhX3BnLeor/uCPVbFOPh5flRjvYkDgx0m5CvbmQRerm4zzyoPqjbKw5XW
3UTZL1mWoc6IXWbLtOB95Bm0DOnIu1OVdj8yXiXRMJq/hsLFMmY0+95A9kky2cElU1WUB6OxE0Zp
7GpXxMAQn7sD4j4d3AnRbWIzkKHWunY/KdgSxb3IOIT1MA2R4bf1qRjT+qRI3+LaQ1Inmriz75pK
rQLf686WI10n9IPkSSYq2LDgr6wa4iYcUioPrMyM9y43OwSXlmazMgvGwxJZTv/jhqgj1z4/iAhW
wsUbpktEUeBa8TVTNE7bFP6JPtiZfQ9HJ4AMd7emNI13cigQtBjeaK2jNPOL+lVTM23HXfHBkpub
iu59mWbsCvv6oQ2+7OdPKWuvCc3WRjmN3GgPTZvVYZpV6ZJ2ymzCvnOyQ2+VWFctIdQO9dAix2hQ
BEFL0tGHxPF5/q40GFJuPZdvrjw9em5oVbbvY26SNsn4xijdM9PTeHqaWdtIDcToBCUPaVBM2M1J
I8I6T6adpt2ZqUm8kmSF5Z2Hqp3aJ5IXO6A77d1qNEgIozEq3efc2cIDJxe4bZAX3dO8rpyefRT6
DBUfz51rL6s2DQ41zvEbs0/PmjLmTUD3Gp7+L9+jRh3+8lwgRAhhL3MWEAJt5gXsswkqcJK4T21v
19cjaiBMPbkkqrdCpKxkGy+R9kXzrMnqV7bdoQysRPxCl9iwzTHApYXCqcpT5+M8xGAVzWaqjZ3M
ugoKWrBDgzONVEl56jNSrqci+S26zth1VZLsdS934gAg9o2NV/NPiaIKLykCjUKPMeQIiKSXoVsI
ZAwRrw8DH5m7yLZu/F09ut7O7XAeGQ0AOYaqQDXVOthlYgr2hlsG+wYu6pCgVsJCk7emHvx3lRsP
Z4dgX/PtBA+2EuPBKftyV7n+Ajg+wyEvbImvNHdbxALSVRk352EqOizhdsJ2QHIfDhJQt+vSot9q
mPHXtKlenDKI9xnqpe9FjEpc4Y0exupdcuOlbLAizwlCJ/enhTlaooj8cgiBQCTukHzKHtQQq1Vp
Ah+opmRbKoKFp6r68n9cqzXO0eeHZA5QxYUPccUIxYBN4kusam6PvB9i29siNjYvxkXeMRi9WY2k
76YXISIeOjscfOMwlFkSIcb51Npe8DxZnbNvxh7+3JlMEUi/bn0X2BZaKiu5MJlZbYdA0QUPAJ9T
1H59P1VshxVVnjRldAprY1A+a2rIiuZ+hNVlSUpGlpqnG9xtlmNRjCevoh0DBs+irkVwEbgS/BvV
SFrfVXMD7d4cgovZ2ws1TsGzSNas89gP3shkabW93PtJZsHqjULEMByzH77Z/8r71rgXRD7CN3Rw
+7Y8ijRbB5MzXHQTIyPpAtTJN6Ratrsb35XEWXp9ywH1Yv2vAqAwZ3w5cuAOiKIjc1IwgouBUPbF
ENDawCEipjUBcGAsl3FAxKFIfCywumuwEl3s8vLgFDxelgWuRGwmNe+rup8SF2CvQKY6kIBL5D8z
tvqqpEfqORStkCNrNNgI55sHnUx7M03ZwdLXFM3Tjeh53+J0Ah2X8ebAaGNveCkONxXNt2/jNH0d
Mc86YFZNyaluDoZQ6Q4hbMs0bpqTkGS0ADgSYLlVeNc0qSWuG2RAl/+tiaq0kYIwN5o08oBuM6e/
2CirfmXdhFnnxSuknc9oLH8PuI3H3dJatHXKFlqqBXpOTY6kjEPHw5lUCwrlAvotSdWuUMRe1B6C
jaayVy8j998KVQbnurW8p0T+1lwPsLtHj5eo7TQrcRGwdTl1YqXJmrZGGGSI2BgV9XeiJ96FDD0g
E+vKXCscbo0w85S35E6Bmt6zWOuUDZWhI1Hdmhbe0c9VN4Uks7qt0ZPzldSSNhi9Yz03U2vLkCc8
cuOuW8YyMA+68eee11uw7Ttdl4W98BHUatWRjLN+L0hcHaVZ1McJJxu16AUFfieumkst0U1b4DQf
6i5KkLtrp/C+XXkjyrBtLNImYc5NdkdGxApajDxOY2E9KgehgtiA7zVVulUa4m/uDprMjUos4ool
G03GWLjWVtuYqJeFoaR7i6s+P9PCPQF7ot/jTfF9nLsorlZTh3gBk8mLMo2Z2dKrjrAaJKvOgk96
HT8ZIqgvDAHoh7oEzojLfOMZ96V8Y/IGMOMzGSg2LRQOZhtNWjZ+SoEwu6Mmcb9fWKbqt0EPdOp8
3h50U+n1vBEF3xvssbMm7Bic9Pc2bGfTM8+x4OVO3m15ZTl7u5eo+sc7xwt75VuLkgPVnE3NRkmv
Pnd9/97A2plZeXb+wvbE1hwqchr+1B7KF1Lh2qHH532/Y0bb7kaSekdi2N4xtXYpxSuV077FAzSz
tDCRHfC2C8dDoZ7WexcXLMdThiF0kvlV750164ypcceQkYqzw3CcHLe/NokLkjp1v/bw3hJubyo8
D1s+WfjLEb/u7FNsSWyRWx5fkHK61F0zhk1mmfe6MYdmwn9sP201Gfe0OnfYJpuqNUUUAyVx2VVj
sywcYDpEQ+KuqpoMW+opFynlj7yl8V+ya/9yKO5KltHXS2+o+TFOLblPa39cEaeYHgrffe0yGdlx
3px1Awt3c0Y8VBcxmsdLzcN/Hm4ic3MTaJ6WagEtYC66jSgkSXZBYBTZdxKgPHXVuIkdipw5K5f2
BCcQnvrr3LR2gK7+zhFte2AjK06mVxcnRJ0vGnNw97SwS3tRzvfHmTdVhbsvAKFmI2AUyjOvm/U0
Nc5D9XiWISn6v9/6ULTR/3IlRuIE4EiRtT+DRqIYxtcKnTGpBxSQFemaeXGIgsZsb0zWj6Tmzt21
sXprndC6BJS6naWAk7OMRUZhkfGDLk8j2jszDgcVm6vcrLznpq/J/jZFzX2EEwfeWbNomsHMiGqd
G6sszmlj0Z3NSHN25qap6uYsRHUWQ0N3hZO0V9YHn8t45ueDE/7JG21kWSlubQFjFp+JUwfnzpRe
RGllLzV5E4xGtjINZRxqmwRnkhXONinVg6lsa68bZSdk3/QSVfh0l8KIU4XD2F2Mxp/WmpfBHV+m
F0PFydvI7HGZIaFto8lCwAVmN/kz/urqIAG1HU3SZW/Iwq6iUSGwEHHI/FkV6YLUDXtDIt64KQdm
LvXwoRoPnvvLHFn7YJC2fYDZYqEIGS7MBuW7xrDErRLxTLMGSUR7YU651ELNkookUTl0cqt5Xj6U
+6xGiLCWXhvB7tpeeEf9Ac6ILCc7aHACnKeMXQrokEUdKxNxWZnIFw7h1VpPxhmQ8MbeudOaAZFL
FwvwxXeMbxNOUrinmc6DKdN+leCAv+ibxH1wB1qfc2vYIWssryO8sd//SVcPtUn9AzhD3kIWCmiJ
VJBnyrp7c+rSX8ideKLByJ8Th/crB7aAHdK00ks+GkWkNfA3KqunPxEUYmduHgVC+JcpH6ZNY1Bk
ecwkAnpge5Jj/sMlyaLp/fav2Ep/DO6UPReumpYSBXYO5dzgi0xLLbA5+5GaKeyMPDEXdcbbrbSA
JMUMGBGjyq0UqoGrfDWJLruPFc/u64C/IOs43mvKMiZ16XCRThIrQiD1Mgv86c7sHPGAbXFrtNR+
SXyj2w1y8iJNmtk4LFAFpNqKhJ1gca32VBlTfPGVYe6AGVylvwd8SWsi6iFH1aho9HN3o8k2a5p9
yVPE8Tt1XEaNLE9D4tWnEavtA/OccVV6ki40STLk9JiiEtdXSr+IPjOstTdQlG8YcWZffqUZbtnr
DkeU8PbeIibHXtbwPC584ezbuHIulnLJ00y5sPhdHGnaT0lsXWWklraWldiLr7J2tP8f4/Sc5jzL
fxs3f7r+hI/P098Mm3t5Nt3u++Tc+50sf8AclS8m7JJHDgMw7EHCXow9p99QgyXCXR352tz3QpX6
/qUdDb6LuaVWMeIgn52svmiNZih+eXZVPw6VgSJtlYNCjRbjD6RLZag1ikDtPKXyV0onZ2mX9ROc
vtU6pWrYG3VqrEwsZHdOFphwU1T0lU7tMxmKKglfY79oktB0jCd3UO4ro5UZGWwY7lLDCVZGIKa9
nsbt/Pg6TUUZYr7+ngY3U0xzvE1T1BYKZZp1sBe5MKNi9P/LXEEt3ufyjeJ5focwV2MY8UKkOQ6u
uW0f88B9YBnef/0m4zRwngy3xvYlnQeSIlI79lAXNCzarA95ELBDxVP7qfZlH+a9+U5qqSZRdxWo
GJWptjJoku042U5InNHMo0koHtVMqE1ZFe29bugU2b34QQPYqRA8/uBgJduhNvIEtF6DPtSwsz6Y
ONGZVVzc90HMH2ou3lJFpu+qGRF0JDLzEtSMHOomYwstyHq+UQYxnifFxaZwAQ6Ok2Xw2gXYDueR
1OAOAkrjg+vI9Hg9PVgOYKcr86hPELeThg0+xf6LxbPH7qUFVe2GTg/MvdZI5QbWLazkBurGurBo
fjdM43epZHFvBC1q1Ew9zDN4WB6yJkUQb589GXOT9j0uhLZ8cOMUlFMdgf0Zn7VCJ4F43bA0OWph
MVYMJfz8eqdJw5jBX8gaBRm8tCEX7F+4nSSm+9PIq5Ay2/ouJVLEDQhh0qhcushLp/6Wtqga4Wbu
TyeRZigKZd8xUtfbmLYwsPiyeCKpfNMaLhvubdEecSBTT9PE4QnsOPk2fPQSx/itWR8drcWcnnz7
YF0754w27nkSPnsaqBeivH35IsuyPyL6sAnpTCKl1l4Xk40SJfBVvrSdB19KlQTbjC7rybFPs0d4
GVT+FBmqmo9qtY3wesWPpSTVNsvT0j2ZZSKnZxznBC52bX0UVvrelGlhbZnV7m/83MYPrjVuvMad
Dq5Zqq0S/nyT+hjPe2Gsy8z8jWUlvuhmsJFb1s9YhYbTvvOMuDM20utqeA+hpwUBdvmjmbPtjaV7
ZfajF6V1lhIGda2JUMznKq+SPZPei+rTYBfE5NV3mLujHTaPMi/iC0+7KpImanAOfofzWw0bwbJN
E8SFzGKtmBMPHodKlSEpKTVC4RvNkcfZxvf84DqNUfU49uUtDWP/ZAaqu0ht4AFFZir/gyKp6PH8
+afAybqLaaXN3Tg3ajz5Ew6ZmUE8de8CJw847EpeMtS6DLseWREpyeRFNw0yQvaxExzMyYzq0o5o
41mPSeo2984gI3emSq+zsACLDWJ2yEVTCUsVHC0V9sRZKL3CXeRBnq81Sby82Jiw9QNOuHqLE7tf
VI7I1knWDI8lMX67qIXwq8jqzUBU8xYktruAHdM4BI1wDpmRYA1MZPZGErnVqnUg/+oM4Tz6yjNW
Oc/crc+r9hIYuYwGmchfcp37dTojS5EVCbJ+5zVkzSxeOztNVsReD5INR17Uw1H32DBmY/ihXNlm
4+ws4audgb1Gq1jVsKLI5dvXhMSncm5iJeSyMEs3EkjqvfJ0T1adDw88X3/ha9Kh7HnIzGGrmtjB
DWceeptpLJhx0ryrAGGGt5nGLqGrijlk1aj4uwA+3F+jhexhHjs/J/x0WP1F+jANFmAdS+bvSukh
2YU66VIBd/H5Y1ArC+Thd87PWCBMUg/y4cFfdYznS6xIv+zaJM9pgci6pB5feZ4WOzMDskpB6fga
lDgB87xxDv+gRmY1JBF9VusHZj8XKGeh+d7gyp3okhfHamssvbR5nmwhw1rE/c8qRfQp7JEIVELZ
6TiTxa8hhrshzYbkBYs2R21v27mUk5+uPdOZEG7v5nsg9eEyPfHWRz03v7ukVX7ho9v8NkvEQCat
+2MiMdDT/Dx9GIgxruBWUXtqiu5AyipYprVdP5pD1oUsY80vhuSFgFTNbzdpXkwGSDJAenQLJTg7
pyk1Vq4cNqmTjStZkfGb7/w0c9N/dVqr2IyIhVr1STF+S8tfmh2z4At7GACMMw1Te18FQbM0kDG0
QUqZfK1z8xQDq/i+GV1xlwz8qSSOeA2aFNdEopKVJmGeL0OFi8pJCVU9uRNb6NEq0buPxRdNJeVr
IMwpClRa7FVmy/uGU2w81kB3Q1raLwXt15PXmA/wGIu71ujvHZ7RF47L9ZaXnb1IPflkIWZv1ydT
uhTSRsS35ygaog5DeuZFbm8kJX9pqqlVB/Bllauj3VhXDS3QDUzY2dlgDvxUY7fXLG9mab7KGXIn
AKCIQmlj1e54x8fXkv0CgjRsS80wHqocIcqa3SVMLAjSiHcq78fXbPz5r1pT7L3PxceftsWMZ0kY
wMDqJtmQ3PCA0+cz5FkrbGJ5hw8okzxflMxpV1faElKECULNdsYweXdVLL07PtargPTWKZhZyu6s
c992kZbJCYYob5oOhjeVawtX7X3rqnYve7tYYwMdL4DBFosKb+lzbAGXCLgXwU9gRi+xKeBxxw1y
Wfa191N4Oe5ZzQaOCPFUIxp/wc2iOBUiMbfKa8rNhPPaxZ064MmIPn/NUcgG9kv6Oy3PDq7coYxT
M+plkOwlsdqtUZj/0Rs/pP+qZyj6Ct9v88Cr7qVzp+peiZQcWRGzaCCj8SZTOIJbkdNTNZXZnT36
f2XwD72NZGQLIzfHfdylydNoBVutjwwQd2k3vos3hxZvSERLvCT5VgLeaJNIXDlzZfoPXdGf4AdY
Ds6YPY8TN3YUefGLZpq8t8Jsf6Y5r++olTnYEpGubhPmv/VdLyOv91GEMx6AgsGnu2rWx44nlviq
07YF6PgrqX5SZtA3gahd7p+GvMV/R5zQRYdELkQbzLy5iW1O90lcwXsHSguRePPea8qAh7xx8o3m
Xd1BOZ/atWgbQMPMQ27j9GBiI1wK/qwyb8mGlmOzvzVYc9p/Jy0Y1gBijkaPKNLcQV1zuRQB/+n3
vXnEv/xpjvqffX3ZfpzJWlI38kjtb7Q0GUa55NMYrLTUgZ9wVdcUCPizMqGpv/EN342YK/Mn/PIp
fAgIctZS/Rltkfy8UlXfwfib7bXq6ND+Iamzq2YumXjKyjRMSOms4gQAEHTo6gfcJazIwHK+0WTV
FOyIcOZnTZFZI3dqFqouMPeaF7Am30qa4ywzwc0UOXazqsc6uVxHVB1bJRXLl4gEIaETZOaZm+49
jXnwKvrARX52al48If11anR81yUdOTZjWy5lU5RPXiZKnEmL6ZeNO6N+ayzb/zQchzFUTjO79+FG
gEfeaCcgiFm8WwOTKggNzpwDcNfgE7XM4Rl1yfptwjMjcmZSjB1dwX8GoIuZtGtnWKROAqypmVSo
7A2/ukX2Wlo27WshWX0mgxyeBzhWStr0D3FlB484lIY9wP0XVTtWm8ktAJ1Y40trV4hVUWstYsNc
uiQAyFLlVVHhVdVeSydWbhIE6D1koq7vCUwCms25Ze1YhpumHpQkUi4nw0CMzexsKeBvDi1fLZN8
yO+zlMldbxhWqG+bupmml05Ww70mBoTGRiL3+42+gCbl+K7PHSbqqBAvAyfDvZOxh54h/TSHdRwp
c0FiLrkscVJB9Ag99QiOOsjRjT7xDGxDJ26SNtLaFD/oicyNFtRAqzk0NrAzZ5alKnPfTMmur5h8
HFrn1HWtf6rtVj4mpeALGY/BWgsrc0q3+QBroZaOmXC2ygXwPO36dM+BALBCxeKHqXPSvWYZnXzv
ad6NjAO/La7DNPOfhvQFKgT1NSKGVf1IeG+91VlbbnyryFZ0JhNL7VXqlo9skOahzKc2koxbb11i
msCTM8dTVcbxXV4YL3q4FQx5VGZugztULYArn/RR2ab5PpuI/WJm7rIvSf441K19GbPpSW/m3sjJ
xsoK2JRnLT3IByLoXkv/c5DWEhL/HXMAQsscuutEj8Znzu5G6l49S3WPsCTbuJa11rpOVeApvSn/
97FfptIzfOF52FWWpWgAgqWSYI/yAWZ97fqDP9VhBQf5JEqydbEbIt9VM6+iTwNQTTmNZKVQ2Hue
RTfwqU7F8TphZ8X9Whb+fVkaCzMdk2RcOogFChuOWINwDHrzJJg/nZAmuMZSOcDsJd5Zmt/QYty4
SfHzxr8OBUAU/FQe1jG7FZO7KLuyP/U7SxN6qGezYqWA6BmqOMCH1R8zwzPwvbMyutGTXuezCcIL
x4Tc8yzBSt7ieckCIzvBDzGZ4Rx+Msb28UppgW7qttpaKJK247PujQ/0++wkFP3FcpFuAN+COW4q
Ln7cqOKVD4vqx0fobtPFakEp/JI37eto3GmaVWa3BMki82z6E1Re5adGuve9W6oQWcwtKo3m7b3o
hvY+a4JzGnsIj5tZtlclR0pRkHSWaRaz4N3Xg1qWW6hN2nlnGKDFlwHtPFwPcHtaLlvPb5a3ST4+
xU1xmEmxrI7FNrVMukrLoD2i0tYrH2K+uVKF7I42QQmTUNMopJlGRYZZm1mieboRCFcHtqYpkApg
EhHZcvgs1trVPARxev6ap8a366yap2fQKpz51Z4h6U7zP6loaUNHO+R94C3b0Yqo7XV7Nn/nGLVf
hjCGdeToz40zjr/LEY9HgOivI6p8U7XQ0mlCgbi28KuFlmie6wmCAJtZE7GFzmrsEPBxZWr5++Qc
DjdAoa+0Yp9kz4i+h/ssGcsHXsSHCS6OU+zn5UMrGcpPG2O6MKTIy0iVj9NUw16vhYOXLRFkmKwC
xykeWkf2F8RZLbRQTxb3RRclbo8AyXmAn7E5LjN71kI9KDYQ2mnUry1K0my0VyuQHox9QCF5GxtX
bb94tFTjXPlaVzu0tDn9Q//THO3fujc13fvg3wzxmi987zq3pq7fgwBOqxNnXon0gENYfaetML3b
3P0Da/J9DneOau60aut1d5qlKW25wfX1nwbqufTMHwOFmv5xLj3Nh9Ztev2xjlNdp/9zrmH+Xn+y
9EA918cfpCb7m1/NZ8rZxvTB1pqa+vgL/mG+f/s1/mGu/8cPpABAuw9c9t1VxdppPXo2WkQJx4C3
X7kJTZb6AGkoJ7jL5F9apjlOYaCcF+u9tSZVVhfHYhwfNTXBT/VQyzENy4R11xNqBbPfUgDJKsJu
HMWw7h1LGNOH0DDbAfC+0j40GZ5GLRm7ujleBW0LpzuOrdjMtHreWn+PRNj+tILbqAo1U84SfyiO
2WSpg1W45jG3kJtM2uDOYxzNDNqDQtUALP7gDTnO9GVpiaVW0YLalTYCxhsX1rp52NwgoHNfBuV4
1BQAx7pLJXlIWuLf6UGkxU0CbvYfN9aAiIEVgo3dSPP0yK4RCH/KSn914030Pk7iY+cn8qzdUXQa
HzWlXVUflJYZTX+VadfRTFWSyPOfmlcXl8rvWzNEvdrHJlfjN+7bfFEZk7+3Cmu+Y/DHXAWf+VkK
hPxgyo4A0UhPjTBlFBhtv0ysJj3pxsxYdu0B5r5dJi0to6+CWbmsOU7fDv3+acDM12SJ0if7iQHN
/J/mnXlBg6RYhVdKf5GrWpKrvQGXZgGHhQiLKTB3UyOwykp/dJcJbkzvXc0FhrNBIq3FW2Nyl7p7
5WoFVG2MSYR4gQ3+Qn89zFNxzfMSH9tvk9KFAv7bXjdNngf7kZhdt7oxASkJe0vRrWLVmv2WA/i0
DjvBcZxKkDK5lI6Jsoyae5XpWa7dPEYAMmv7TYvbwqkuXdwzBdlXdp16C1FP3bpjHpAV2sZz15kn
fpW4rqO61yweUCt7ZzDzqAriu+shKQSiGZNgeRW3VRYfp3pfIpaWhNf5q4AuqT0g4zHps0NBer6K
PZWH3RzGrHliFO89g5KxCQsze83S3tnUtcU2xCxg1kmEoLCF9ewsWR8c3fbtEwtRg+xc1cNjJ0dn
q7UG4WGAMpHJSPvGWwCVgpVui0qoXhuZad2dkgb7oGMn3bWhufTDhnQFHPV/CLSybxnHzOX5jtg9
tULNC0hBj8a41XNozm22xnHZ1vTpc+9VfJsx88loTPuom6QwYgD5e+MPwo14/Ymnu/WIqMBsyCJN
BR/DNGkUvli4TWFEXYMDtAebdBlPybHPcATLaJAcNXlrtBpJEW85q90arxVAuk9oF7mtX8NluLZ0
CK9AFtHSxHFtiegg9qCF/fAuxC8whl7SfM+bMbr6LwiSQs4zeXV1aNIxps+kn/9BfhkbQ2oh/Sts
8X7v4NubHuAsJlElunRj2mx6IERYew97dKilmtfnzT5D8t1Zs5LJpUuzdeHoijGeMbs7q77a3vRF
D8jOLjWL/XU4DdpNnOKK1Ko3BwZ8K3Rh8DmJyitObhzkQMYrYT5OBpA3wdzT0jxR3cKd4C9baLFK
UrFINXPW+Truzwkz+KMiRoapW2TcsFcWzQMfcQWtWlhDly2vdOJU43kqN9xyxOXK6rzxXUU7fxzU
xl6iyo4VWR7DDbMymp+s9wFJmrLmkI52fW0Su0iBbZQBjqTqGWx1ToUMnoq+TFJ6q4z4/arykLkS
T3kf0iYZjz7vza3vp3WY+7AGpSShcN/mzqmA8SFKm5r/SObA3aKE63vysw1PjGaNIkvZYxD/VH42
7nVDeffe+1feTaWzh37lF8l30zXCDlFKgM6xd19PiGRCtluJWuQf4VH6PAfn8yc+vAoob4gEmp0s
gmPq+uX3JIVzNiBW9mQh/HaBIBQXz041rMlYI40zb+Qexr5x3TbEPlsiBjhvDNeqUokFwD1bfIc3
+sRS8mha3LjramtcCdk6K22Zd2P6f3x9WZecuNLtL2ItZtArOc9V5SqX7RdW2+6DEEgMAjH8+ruJ
rHb6+PR3X7SIUIjqTmeCFLH3DpRFepNenGgc3qOn+2kd8PHLEEIihE7ptKbDz26bL0f7x5qqtob3
+IqMGNQCDBr4ilLO5yAHUbSTxrz2ldGfbGT8F+M+eM0nK8/0Uk3AfJO5q8lt3b2NtPixzWZ3XbD6
OYu97tm4Y4cSebWn/1CBVPfRCTh6tS//Df4IzKk2fnkgM2DtfVE+ld2n2qv35Ab79GORgzP3uRdF
nVilG5y4N77zLs5eprziL01g5m0DBijUd+CjIS/RKR5bz2L/8NVRefTYGF9olYijDNV5e/O4Uco9
a+9m3AXy+58buTF31m2NF83D15X2f2bDUCLMahCtTCY3jdTZGXk7jm7wk5Oh4yVsJN7DDQAFVTL1
KgdefHFGvtTz4RHk1bkEdcNPN78F2Tyr8ONY4imSS7yKK2wu2FqO37RX96fBNwPfsLw4kQnmHs43
fv8GSmIJPlCjnmhIlaOepCc3SOYMF3LNbdAds3F4roO8CS6hqoItB84t9groN2iIGgcguUjeuttq
qVlF8VulvfJrrcpijyTlhxudg/sIzVNQmDN5ZCMzKp0XkGl6fOvsFO15YJreiq/WVOwpojO3rgVj
skNznWjVjwb/7X8MIo33QWE2g8p2vdlGkfb+DofPHZ79yHHO6paqVn0LVSZXyOqebWtUm9H52x69
9kKDhT3s/YqzLF8HjmzXSAJ3p6EEEg4o8d8fuGheqwFXHbeiNeKsdLqaIsMu8XDGRrW88GDy+51S
1rBqCjTGocna9xp0T8+d/sii+UA+C/qfeMXl7pzEaSTPUc/W2Af53/q49VapYfgvddvsBdWYn1Vm
+d9Ghj0kUL6g7koFwEAelSCfYoGwewYGbgkplt4HWivrbHBo2aUcahA2fpmTzlDCL7W4zwqaJTOo
rcvd/BWMXqD6ORtEdnIysNftnIEcM2SbMW6c1z71+WkSak7SznNeYx1VT8yODjSZoZ/xa6b7pB67
8IVcssh/Np4qLmTFHeDyWHJSpY128niSojgWZvaW92V1joxW5Zoujd7Ndumd7rNA+YPUmtt4MRR4
ZY+tCM9BWSggbJq/aH/uAuy3Mou/NcCRl171VipvwOeQiilRNPIOqSGR1vmKphQk3gdsX+dzmQJY
gt9ef+iyvH0aUqlXoZHsO0r+ieP04U+mwTEEtadCyapBcfNXrEIxboVXW0yxjdf7b7WNJKXS3Vkt
NXQAmQ5IoJhvKB4AqpVO5smui2GfqzjdhyINb9pHgboclHlOQ40iJ1BZEAIDvsoLXXNxFZQku9R8
mDTbSde9z6YWlEBG7TWX3AApgX6d7dbKQ+uQgmT9PCMdCJ5urtC2Xh8DL/Xe/y1C8oBd0VBBof6A
/Hg5vOMDQG1iMWigfHjgygw0lx4I2f+eoAT66HymRdgkce9+H5fzjwUQFpRJFwormag83OLtGwTp
k+Yz+2TUvC3pGZ+l6bG0wc0Ti2mNU7RO8yFC2XupKf+zyPMk+6Q7+7dFI+h/Vtne6mFqnwNd62cW
AjlUMGnWPBD4ITRZ+7+2VWqzpjVDihcKkqTehnz9YpLvcR+QLTIoCiCk6LMS6C/tX2ttp0feqPHG
oqZAN5OsB5StGi5WDd99wqq9azmilfiyKB3i4TZ4ET+P5bzPeRvmm2nUzkEz/rWD2Eq+8Rxr3LUF
hHgo+L4uBBtr4/UC9a7lzkCp4a/FqLStAT/nGymm8UbhNGS983mU8x4IAbmnj4P+J207j7AIeDUy
6X/SMzJK0AJa3n0UTHHko4+Agp1fcffPk2xvWff4rB7raAndS33XeKTv8yI/+24bnnnvhOdsmpCo
fdh05VZhlaCrSLMlc8xk8xGTr9CosrtiW2cOwH58sr0GtSM05TNXqAiZa2lxay0VSgsTzZCTBg3Q
DZijzNu1qhiubW/M9b7ai77WTOsVuPqg99hu/qXtn7StGQCSrQ2SziKEtLhnFKE3um7iexSy+G99
UVooA87Wi52VJ4oyolaH2bWnpG1jtDg2pV7N6Fj6FHLpPxnNnHM84ei9uPzFRf4WLaYHXfYX8tNQ
WzFfsXFEFywdu6si7+ctmEU9Ht1tAcGIEV/tPEKV+pevGKV+lstAPg3d8x2F0FCUhVnFRcpWcZw1
4XURY3ht8s4G0UPbl2oY3ZPHx2DDRDV8nkr/c1N54c+61EeAEuTX/zMUokCfLdCyf+IIihxu9xGa
QcLot7tCfsl8XkKr5a7t/9617gYG9Y5qFQD18OQK311HrVGbpq6wN1181ZR3e4i3TyjG/OML2aAv
E4QivCWCwmjIm3Ft+VZ9bcI0evIkz05jVbyMsxdtRQF5lNJL7YsMKuei0Qh8AnkIl2wa2MqzFbR4
+vQfp4Rq1oXCJwH0I3IB6Ie4RJPvt9V9iZqnYA4ImqisAYi93Ld0+/BoHHeLqo5zCpFS+sCORsG5
imb7MGbmiHbv6qXohHrxhiZFWcNhKzJpwoGgdtJ7dX0gH/Y46qV0Tjge6udoMSp0CzgKcJASmqOo
MmPO2u1La0MhNCFt68WxGR5By59ilUqvMhy2j78ORZxp54zFcP/rtCj15xTkkG7aP/66rd1kcFpx
tBl/5YM7X2hofeBlkgbg3mZcyC/LhIsPAf8U0ULGzaHCQOY0ZvZ9idBWuGcz/wSJGfuiQ2h1MJWd
We+B8W2C48zn8UpD2LPxmleoE0CcBOmw//KHTbax8yKCkANykZTOU8I3pwmUnIQyf3nam1Mq8e72
MlGeR4uHZ3d5DvWVH/xmpsqwdZRDOYRC/i3u4WtRbnBnBsT/cjsazHIV99EWzPXwCkoVmmMjC3Vs
/ZB/4kNenbtm/HbPUyzJinmJyLBROJLvV0QLtgIam7HukHM5JBWYy0++8mTCuJy/NR1gwBDuLa9l
p619Y6wuhmQ8MuMJEJqQVIFc+iVif5Ohx7K80VUchuVttlEGHNPq/HDR1VyJ/5iGe/s//PHQ9Csr
9Z7dhgO7DVIO6pI1npfDsK2JfANo2H6qSrkLWdus2iAEYDIogqcwG4InJqx060vWrHpkAKwk9ovm
nDbsTCE0AEgoQGkcdm6ZgYwDdVaw2nGGJamOfCFUeSIH88J4h750G2/tEKMKweSjMA6kJLqsN/GK
Ummma8NDnurXPzNuefNttvEtF9HkvQCsUSetnt3PkPFJVwNEnZ6ZY6qtqHx14aKvDm2qs51tt+D8
QKgLkMPg54Tn6bLl6M6PQZZZfwbSj7lboW9x6tknmsT+1N7m7vS907FzNMuQQeYFHQWWy3CaP5xS
lu7dxH80pieX19uolJ+jwcOuEun/k24b1QK+qMKPS9Z+RdUXLaMWzh7UYbJd3gyg++HzcowuPsd9
Fu7i3GOgBcXsLXbKW4Smmd9ZjWOq1MX41EBD55TGBb7xcd1+zzY0n7E2XEdzF5wqFBxQbcqmLVAK
w9nYgTlX3VdlJnNiA3LdeDPCZUL9MfkIS62xW3Ne6BWFPCaEf6lnuz+WVi5OcdqKE1CF4vQwyRcu
E3RFg0xngCEAIUZ6NPe6dUX2H0HD3D6nslUnpFKyl7TM/7Ynlh7JmpfTPpgUDpotP5NnMMY+5YJ9
oal7kMBBT0y6XD/W5J7iq6HNkNRa7kqDcPQBNfP8ShY03cJr6lTbx43AkUG/COO+ywg9OlHJvLXL
QFfBsqFDPcu/T8Rj2kTJXHwB9s1Foq4Nb7nPoxuI790BZKUffyyfQDNeR2qCOs8Se18ee94T9yFF
8nG3CJIXuQAGxMugh9PkYPGvK92UW+IXW9P8wTS2YumcHyYKSq8jv8lcgUcbZz60PO2fvrCds0Qx
6TIjxzmvIQfqrAO8yDYEyWE6SK9qnj5IYwtNJE7j95mn5QUtNr0dnnsLz2NCLrqvsEnU1XeyaCgh
eDkndDmlBugwl58nFVuXRwhdCZdLyNLMkHx3oAnTzPqLb3XBp3KKk6mNvedwsQwvo9UAos2eJtvO
CiBMM1yUGfWqrmWzldhCCODXIUiDNx87tEEAW0sLQObQXHO/i57HLI9uDZ6v92CGQ9gpLoofBU0W
efSMQ0gJTnWDPuT55yICUTaxix7oAmd8Z7wsjtNicSXYLdbKOSt8C8CnUBJlFzZs8FXO1vdlFCO5
/a/L/KndRSrFyTdwD03qMhx0O8Dm09aF9vpy6foWUPoq2P/uo2kKjxw8jpmCqiBF05BmAMLf7VrZ
yMf0aPP8mI5AlQFyAvULcNGPedQXlxh0k300AQK3WJ5VFBe6yhZzQgUD7y/I76w5+J4rcj4CDdKr
92haJwyQfH0mIoAysfgRR1eKQ2YkqfD0a6I0OFnVQoCeobEEihKIRf7W4v54hi7ceHYdjm/cL1Nx
ZSmAXkORAB5p7oFsmaaYoFSyB1z4nzVB6gebchqRv7chcpbQLUuAg9OmunXzzG6da7+GwWyOoVOx
Gw2TFvU5cosDEIn4Byef8SVo9z3eC785NXNfObJCR7Pc6d/WAnu7trwBsnBXoSH6PIOb8RZx9eZJ
cKnToLXewKm9mD6Yn+paYd8y5SngWjIhgmQ4yDAJ+1I/N8ZvD804VLs+Es4rOjD8pAgwEU8orskv
XDKzsZzKO4WSa2QawsjftynTe7uzoXo3QM7F9VJg5sm+X5K3RU1RQWGTfUT9a3wYaaTbOcP7478D
ZxE1m4aJDtUpMe9EF3y3QCq/0BDX5uPq4TO6B1sBSlwP1x+xLG3mHXTBvtPyHDl21MKXez5u57oD
IJ/Fx01UOlz12EOuStfOUwdi8FpXabEhExQ050lGUKARXvPXw0VX7ThB7A27Yw42OwRuqhmfN8Ar
u1qm9hOFZHJ5BOB0tyKTJmyJV0JseWu6uTfJnYQsE2B+yjrkQjwFi0IgW7axTayAvFsGPNiKNRSY
nLXddLWLDoyYpkBvqo/QBY2PPMq+TbxodiRhIKO42dtsQqYKqgbTInLTkKqBlKkBM2mB7o08GM99
zb9oVJUuAdCxr2nNs7U3D3LfiNm85uMU7ioZqTXNqt5TF7dM/6LJBo/Hs2PlfzktFJNcKxQ3fxkG
HMrw+A/R+fbXBF2N7aT2YsJvm0w2Qw2BrvhohecZ71O6CaTIAN+nW/Uz31kRhIyALgguvfhSqyk7
xWWUncJloKt/8/1byFj2YBaKGW2B/39Lx34Al8B1N2UPqaRukUpCbto6Pky66kkfiabJphga5BL9
WHL32a2BxpPjJI8JWivsCXKccQ/W3+gFVQLmRnXgBmKyvgzRtNueJfZsAUTY+7mRJ8gFyRNdzcuM
sXHYj4DhRpcIDSmL3qybCEoUa6VK9J5bU95NtkV0rnsOKYRavUzO9GqhgPi1iBxvMxQLb3WAiWQ8
Gg6wBkQ7k518mRfrUY/sRc3Brivi+dQug5Bqqg9kB4NtUEl3h20+uPkhIpOCHEjY11sKul+2Wn32
0IPr4DgNyoFlnaIOPxQR4AY2jiJzodRToyV0cYL0NC4WuR5xZAZ9UK6s0NSnWsYHXQf9ZwAWzd7K
F4KR9s1XSJHi3CDsvwagQDed3VrHXKfeCz73H6x05r9kV+FdwcfyCbWmxFaaP81RCqK97Sq1GjJ7
XmeZON+rpt1SIaVyp6iw/Yc24pks8mc4oiXgLFUr7UXQOQ+zcp8V6fSpsvV8Al9XJNJmX0Q+FjdA
OoLTBDWxxGRt9xnJhRzl20yiBguzmJm3bcECAQa+9FdBPHnbklhYtg0SpZLdXk48vZKPrqR03jOf
QZeGA1QcLa+eYBkan8W3IB0/l3JQx4cf4iDD2UrjHQXUEGA5GDcWid9a7DlLASoUftEiUZgNSawH
yIQspNou58U+862vIJTffGH50Xqu8/DsQGEGVYZ03uKFwdfuQvuuK69NbA4CUzB37tuUArFB5mPW
mBith5ZgmiXT7sC26auwEP8Bh6IBa0Kl+8By5zWROuNYDmsAiQREQUD5rHLv+5jH7c1RffFu9uMw
V++h41sbG9tkvFp/zBHwQ6Q8AXAq+Ej+vH1IU3QoBkDdCrjyYcqgblGzqd6hcoryGuuCuwJGmQ3u
WmUCckakgMHbNsC2c5j3dJ+gxPMv4/7TKBgHHRds8Syo8zfgtYbVvPiyLBtXj1m6Il+VWmBARKA+
Fm6V4mN2h9U0zuM2NrVKE+QF+0PL5zyxAgt2/NP4lYQ609yeUfl0D12PxmWpD8lZ8klwl7pE1qy9
x5DTCSBuaxD4h39oIwHMMn70EOyEPs/OW2QEaj0/jyHvNzKVNlprRPwC8BAEsyG8t7KyMr+E2kLV
HLrH+bErciQYVWu2Strlp1lVYWKjPvGdWfkm7fj4HxZ5l25kAjgD38crBH+hiUE6R22y2wsUES/C
rcqV6bhaQ8EPIjV1AT3VCZUdHxvl41TmQJCFy7svxjcCKO8UWmbxdB2ge72HNHExo7VML9DPqfWt
m+g66zZG/EuuRHEki/xcFeFR4OQKtZgK0issEC8AMxQvs4AcoDMCQzNDJbJY5fGrV0bWU6vMNUMD
rT1fxHyKoMXhmS5/G3j1rhjOzQ8X5FIDKJOpaKE2nKBHNt80OkomsbCGXWDnvdjweHrW0II4imWW
QnC2QoLP5sAk9MA5d3F0KDLkqT13slEc4zaoG/Or3yM1m3VbPCytZz+z0mdWQeKhcJ1vZJFfNrm/
naooXXE9p/ewwIxmZTfK7CjONDq9GXCb8TCPP/lBJg+CS2frT2n9BR1Dt2i5ab5zK0XpKvfnq8VY
ewF72FrR8b4wcVLg2/hVV1G08bJZHvtS9idwT75kluuDPjl6f1XCPmgqnZazv+oGR/zs8hLVqbTJ
PjvCd9YTYD23og/6/Wxq/zB5uXu0Ru9N+z5PkNxfVOLQUv7YAemR3GsFbEIm7E/bLPOWv9RmigJ5
MFoPbHK4qedUQqAQ9ejcQddVnEpOyinwYgn71N21LcpLfQQd1zhGw8l7uQlikJ9CMJEPXdOH0Tq0
DVLDTYi2Vc0A6N7SRaeXAbroYUOGLGNXAbDpel984R0GS4qfxkOSq8tk8dpa2bTLAMg8SDFn6zrA
4SKy+PIQHWfsxGVgH8mmK4V66oeTbBqgloWeqqy7NSCcT5Uft3fglF+joZflCLFWY+ZO6ym+2TgI
H+zQoCXxNBbzcVgGuqKBedCmCgU3SQUl6iBp0N7x3Ed84y/ySAO4Wze66jQe5CrKNsId9G0klYJf
vkfYI3a5B6ACMaCC/fYhF2nb3FIJ2TTcbR7qeGMV3Y9gnsJjA10IlbgmCo9kO9iOHF18gB9OfPTh
MW0MPrtJxyugXSBzGNXO2p/4cDOtHm50JZDmXwH9ZG3IlzV2FibKnqakA19v9wikaMarH0oX6vCH
H5mmS+Mbf5ex+akK62/aUR0Ox5n3FtXqWzUWeRI7fbptG6ZPmcjGXTmV7g3VsWBt8dx7BZ4AKAgp
ht1gHHub9YInMeoL3+hKgUh+v3r46ofP0xFKCJbAk6x2nlkxXqFGqd9Zilq/iTIfmHOYEGOpNrwQ
Yt/KQL8DRFFAt06aK5leClBUEX9mnUTjLV38pDWtF+IZ1sbhmoICOxTrLMXjjkzt9J8kAPfcra1r
B8FctAy2JWAS+gtZNCitUiABPX+fWYZBK91nx3IZGGqKeLGYHUgKKOAjzbVlol6AJ47z6k9ddIi9
sljRrOJ2cFWZ/UzWfcG1jLV55UxWm1gByebbTvDUA5KzlWA7Tym/AWQEYLJAL3Yg+2/1MrhzzvcO
yJnJGELqO0EOtL55thgP2thfJPoHQcIarkYxdigd71vYlNBs9/NiF8imAbzPHq6l45w1CvifyGXS
CZJkccyPrCtzwEnO4I0U7ia2G32kIQj8cIezNGRSlDjGbf0+tDbaVM+zXvXSGp+gLDA9QbD1TdUO
Ax8JLhrw4uo3WZBpPDf+8dWt9M514R5o0byspMkayweZ/s9ylEvaNXKROCYLMa064TUnGiBW39ZJ
A1G5ROIfHPINmAHqTddJ1GeYugeQO0J207jATxKKrA/Q/y+F4gUOof9obv0xYTJwpWPPOgxS5xao
UzhhzDpvzJkOH3TOmL0mxpMoNMnUIa9WyyLJAzU9NVEL0p9ykfAOQRxOVFjyS1CrfTdFOaTdUvPe
ztgR3UuJ1QzScFBa3nuIzQv36+BNgQZ+m1zrb3LbMxKBgEt4m9kfp42juFjbSw5fQe1rD7LoV+i+
AV7Dfymt0URY9l8pjPyktkZXNBljkqzf5NWW5TQJGZRVNnX73quGI6jRw7HLso8rpx9/N5kZkKEX
+UvczhHbW/jinPKw/cLbqTmUqZmeavOKGpa5RbSjC3PAw+Zmxut3ivE2C/WrrlVuH5B4bA+iyVCK
rLxh2wOUgzeTL46gqR6AP8hOg5PXSTekw1PVp19iEC2/ACk57UBKwQ+vY/kXHqH1W1FIDmpi0X1u
AOlA3TT/EldsOo2cdwAuYxWDTsHaxADSTjl/9dIC/Xnc0ZzmsULNa7myl+Hhe5hlq1idPGysj33l
JjM2+1p1t8Kqa7zuG/lDj2Ll+tP4DcksATW/GGAbu8DGDj/5sodCb5oCcCB0Zl6LDsi6XtpAq9Gs
hqSsDFlCk+RyhvxalIG8pgAxGWQcRYvG4+6g2meofneJ62Vo6jygREpDBFzhyh4j/M2p+Y8AUvUH
gGuv2u6Gt6oC7GaE9O0ucr32mC6yW7X4OcdhAUFcluG1Ny84mcZ79+Z+2ElPsU3niHzDIGC3NnOU
PbXo6wQNzluoWYGSWTg528Lq1KqfJH+KegWnbcR7M1oV0nhYQINT+tYxDM3z8g+pNmh1v/bbVh3Z
Cng6i7+obqp2g+z+ygAyOjmtv9Px8rWmEhYNvyZm+vbX6T9VLoEN1mnGCiptzaXd7k0c/Ly/7Wtd
/8DfKQ6DA4waiB3/bTYK2Qxf19DBAas5strgEiwDXRUxD1DXhrwz5GeCVTnMJTrELs5HoInlvuVA
WZL/txCGLm87YCd/2sINLjT7W4hxmi5pQ0h1P2YyHxWUccYjtivnPkHy2T4HY70fq3A+kOWZCQ3F
7hMepEGxk6r2GoiuAx744jzZu65tqoucgaeWDgDNKVjCY0JOKE/hEkpP43nMz3eLJnJ/eodIBqBb
kO/CNr/o/66KUxQ27U8etUg6iWh8gaTqsEvTPDhMaG56S/HwWndNyb95kT7QmlI0z0Xd4Pc2DGi0
Vfzd9JNBoTw1L4UX/1TIpZzIFSC7eo3D+EDWJJrhJQ0hA6QhobppRi2e3fA7cLj2s9uadOOgPrsm
M8SuMrE8NALIezd9RldRfw6ei+V6HJR1cjp/Z43pRnpt/j6IOToGesCvvjb9imVOcETNWG8X6Uxo
2lnYqfbNyWZFczJOi/prEd9SSEocWWUUGni02yBw/EMqc7mynbQ+OBAfXFVmnJEVzMXFLkAIZXsd
5p8nP2o3cilqAj/bnec0jtZtDK0TIGtSaEkvhyga5uWE9DAfvkzfprrg9zlnifo/Q/9Y3jDUNGu+
5FP4iVnRNWJWjCc4EmDFZlqU/cXMqzNdqcpDDZ9s4MuqM87W8ylSR5pMOwbU4GPyvjbwcIoIrL8G
MOhNVvxw0FsAWP+puGVNnJ9abuP5IEP1DrDljU4BkNn7EuGr9pYLBYBrJtIDhAi6cxtBFtgpJygL
Z3i6Q2muuaSTZd5VkCW9GcI3A6m+W2+mrxTl+ZrtRQQVOjIDHKrXMeg8BzJNAfBQ5NTPU9SBxTix
exTKre027PiTyiBYJpB1PISdL66qyfKNNVfBGzZlwHzWo/p7bF7xzgv+E4vprWnj9kubQ/fMqmV5
X22PtndA+kZcsc38WN26eYnndFYtq2UJSY88TPy5fi+UFK8gK/NDIEWwbQO8kOQMVVFwl7/XPcj/
UWOCqwPNyUvhxByAOkxo/CLR9LH6Nge2D5XOuj1Gccv241iAHVW67rqZfHMre2PtqiwakQAo6nOI
fj5bBoDIs2SptwoCN32PivYHUFjN3xyw97s6D3q9ACDu5UcvmxZZlQp75BA9X05mjIaThRMUCsHz
gawAIK0GpJtaNMkj5m7f59B/YzzRlHYcSM9wCASQeQ+iu6Q19BH0wEpgbwMOxSQM+DXxawiwXZyr
CxkPNwc04cpnqEtoGbu7PyYoePSMux4ZdLzj5W5R0Egb1aicH9pCmA4Fhi73VnibXEoRB5+zSqBr
eQbGzoQ85OfSa5p96JloTbMMkl6bWsxsR7N518ZJhufEiWZ1FD+hlZ77pBl0lHNeFXu0DLTmugmO
hXb5BQ32ugCiPIAG8WjDOrBJVaHMOavbC4PAVbbqvdq9pQxQkCZ/7h0nR7IDQwGVDAF1y+s9SgX1
M5KD0SlXGuTt2YIspqU9caBgWotD0LSC2q+/fdzFQxFrMxg3XIcTVN3wKOJqZ/D1X6EC2F1QawX+
aEkxzUMZbwT0mTcphAw+RWLsnqbMbFC+h27fFKACVg6xe6BgC0e9o2dDRa+GfOE5rUGghl7Gzy5q
+IGoFjTQTnnx+yE++4eLrn755dC3JybivV/4zomGWXOUcf7FzHzh4tATy+QeF3RonfPn5W8LH/Po
mONugLaTCd3crqDe0qD7HhoB/FOcwLEqXIlRyBWVFmiY6Vz+qEv8u02hVK24FzPItqV/APs+PlR5
hrJvHFAXEO8S9Jq1u2mMusQZAFZxUMu9pIUDuhddoiGIdymSMVMukMVteQpx0AMN/ENQL/vsAl/0
P/p5TQXZPDcMOlCvCr19COg9VpIPhP15W4344dJEa6Ox08gq51Bht3vr8+iN0FttofF6CPy7RXO/
LJpbIgn2BdXUeySxP39FtrkMN0BYsA1xcjmk5Sadjzfi33rl0GyZx9maJkMp5QtEsWjuPuDHtfJc
yKUSVTdMjbmkYf6JJmlNEaFtlmK+OqFfzDc8XD/1hWcB2K8/BmztkCTXF3IrKw1t5KMdOxFpp5de
F9bFrTxIDdE81IaHbQcgAbZO934evyVkqJ/Hb/ZvCRqaIlsttap7q4/f5ukSdI80mTIZYh/RQWIM
qagGepW6wWZvJQIcZ3InhLgMWo9FVYRsCl2yHP3IentaoLkof0dd2EFtBRX3Aq9Bd6oTUhHyF90h
khJ6mOR7KBBZDsBUZcGjFYVQMNBsaCA/ptOaaN2e9PiT5/9QpD1Ill3/eLC0qb6TVT/v2oTBRzRR
0P9r/R8e3OPO/6M7oqzQOzFkMGwTb/OoiwBt8CJgEnDVF3mMLkrhEY3K5PHhH5oAeuuD26Nzi12M
ySP4cQNnucuyFvkTCQTFPzdWrI8T30aWU0YyRZfVsF6hmgWS92KqbgQYc7mSbLL3bVj8DabbCM7O
4itVtwJWmB9VmuVDkdQpz65Z79svpZrRIbKJ3WPdFM5Lu0xwuzm3i0URsT+561KlEMJaFtCAkkZS
96hlm7GMV21pxnsSJNTuW5GhdU1Vc3RYaKRrNnbjNevYtlG8AFYHWomsPaBIgRRvhc5xJm0AzCJt
mvslPhtxV7YheZs/VWzI+YfSDcnbhCAzraoeRLVuldXgY0EXssODpfIWjcR/rDmew2GNJjoSm3wW
358rpfY3OFoGR3qE/JucJxNTt+oAyFzTQ+ePZxD5ZpSY9mkVvZKF0Hr/0Zol4m6R/KYDSqvn6ckD
YulM0f92UyjdOkkxGXZ/Vmp6IFJgsYiJArt/hMLRpWptcPKi4voA2C+uanHdc+iLya2huNoSgpJp
LjrQ44vuPHX6572+56h53ztucKPyno93yRqqhDiLo7FdgjIKu6HBL7vJCTg15byR5+EO/Z4t3SU4
1JEQSoPspr9m20IP7wUhWyz/9nYGji2ZBNynKxru8Pwya5D9d9r1b762gUyY5TvYD6JTEZTDsBFY
qgJk8qrc3pP+v8x7jSACHXaX2SPEGDv8q02+JV5oCNDSBOoijrsrASO6+0IQdXzWFleK4J6fX8E9
PoBIkWLXNgr8VkAoxxaYhDfx2rdPngdKFn2pfplRifax5v9Rdl3LcePa9otYRRCMr2TnIMlJY/uF
5fHMYc4BJL/+LmxKQrtHnpr7ggJ2AKnQTXCHtQAGFXQaix9p4HOUPGYRQsKVY1i7O0WZx8Uu5sh7
3SkE0E8QwkAW420nDd1LvjeZAAd9C2/ZXX9Cwn05UXiroDgAxbFcKFIkYI6V+JlLpg8aEFlp1xkt
I334WWkoh7mT07Iw9eZqhjgrCYHK7ff827lKgzlDRAdlQ1EgjyE/nRD0eFM+fyusXGyZAcwnNF/n
T8wp/7OFG4YbuwLfSx25V20xUZ9S1EgtjmASPYWG7tdlj16vdMqRYm+BMWpK3AQarNbi57a3Njq6
G1YRyQEWO8IPneUtA2/dulRudm19DQeOBpdf3ZjEXQBQfIaCT0vfKgdlV5lRvRXIZgSkJUXH3CcX
hZNHBdlaCRtZ6iI9rciucmk1YXJav4kIsjWS+K54bV0VBTWYkYy0oWcC9rcOPFGCoLRoTloYG9fW
7tm1LcBd6i8N0MWAgRvoLodMKgxgr84+rdnI4n0xGSiKGxE83pCetjB1HfTyLsi3yJCGqcqTWcLd
fI2XqsVjBJuRYt1xXdcBwwFmy5vJO7J+ij7abvjZrUX+rQLh9NaYpgplWEn+ba7KDUOyBXHIJAVD
14wcLYgCdoVe5/umirqg6iftDJ46+48FAOgSUxPIuBrgivnzYJYfJgeFqUaSglsgb5ajWzaJTzIa
wljvn0xA0/aAFFjlzA5/egJJQjJgc79xLddCAwrCSESLY1UxGrVwXgL6/6uMZgj8I5ZEBa20JsPQ
tV4M7ypd75zVrgaChUcG2DsK15UqQDcXP8Q4pWiWRtialBTCo+Wrbo32KYuc/ZgalLaTuRKTI3S0
n9L9cz+hl8gl8HLPTPclMErRUVpmugM+UpqGvbMLuzA+TihFbXYqjPqen9JaunvrZk0Z3l5I3bcc
LW40Dc1k2rrIf4DyRZLeotO0vRAlLtHfJooi18wQV0AdZrUjG1IrQ1qug609z2PMdxNipghqYzAi
MPLQDNDi/5D9V7sYFV1AyrD3tF3Uu38tjuXuUNFSXIcOBwefpjSYKCSsGAiBa9srrkpOM5ItbYjz
dxEdSHTvTyZ9YgO+H+lLJORwDeVLM0GXxHHKz1NTP1t450AqDDh37rxsGp7jVQGlgYAwwQyFK17l
05QGZBWAsQLw4EpqlfxdY9rGk+kdUqtdfyszQDbo6wlq4ZQx+ZJHxVlxssafOITqWgDIm+Uc9+gt
TUEUCYpllIANsmQsr9lSH2lKNgae8hurQQVOK0CugBbcXD+vahD5+GigrbayKfvkiJCfGoPdDtWv
S9LeyZQb7UImd7IcpLhILRRAJ5LX0EN0koPR55/XVFtrblttgV0gfEeiYFgaP0QFENeb3i0fUOUh
oRRkvVizGKviViZths46dN3kAgRUmkkR7UQzqWTxBKqP1rfHDCEgMXoITGd2n0gk2uzcpEb3Ms0j
8B36vJa5Rh6jh7RLgaagA15c12bA98eVxlC2UwLCrpimeW/z/E+gTEPDW5yULTm8WHaxhqYiUAqu
PqR3zBLIzhIxj+5PSxYbbT29DZiZf944aQG+aAMYFD8RDeYsMUdMFFagnh+ada1+YrXjvSbX0sJP
UQ+8A2J1f247B3C0IhvWWVprBvhm5Xqdkn6xU7DQKnvNGv7qrTTfkZbkqwmtWwEyimCdyt3Rr9Cf
Jzc9zvOUnAbPiTaRC9bxSUYzxslDE6FGMY6WGSdeIpFHmqEdAWooIyC0BFrjfHRzHMWlvErQTQLk
zG3DhHVWgxVaqFYfsz9QDBPt7+S/XaLE3TqTK5l48I9RwLb6K7nmOcCPMNAlK5YMsNiJOeJ/wLHa
fduOKKc14jZ9RN+7t0nwG9zcCBlSD4ccbKGrDcij0kcuBwO5xWs0NXj9hC/JbQ207lFW7tfvc7ex
kC9CxmllSaevbcBxdRf1LX5Dge6hlXIzp1oa3D0clgovc6waGxAo19OF4wLAA2hs30NW+ASwKEn7
uUzI+UBr4bxYbmiNqgLXr4YsBR0x1CS7UZP5pEf1Pk+n76QtO1Sv1EATJWymUoI20Qx1nVOH4iKJ
0LTMcxsAaxEXAbVehlMTWn18MqOBEJ3QS1YGrmmA/kxjqARFRwgoO5gWnWm2GEZ0Rn5LgpdKzc20
cssUZb7kRQ5aZHZ+p6NdO3XQ7GDKxgkJN7POSLYUSXia0Hp+J4+lg/KqJ16giSwHbvyvCjJRvjNy
I8gLjPVWXUxYdXpAE/J3qvnpdJmGs8VXqg9Co4sAB5eU6dXylSwWqhl6s/utjDaIZZURYro3e5LD
nAPdA0B74LgCHBqOfcvnXp8FQAv1/1GXNBhSwt2YiWWnx3XyNQSCg18zRJcReChRPADaR5Ccf9Wi
yDzFQ2cjFpBqX0YQ0OaSiQAvD3KMcTwK5YA+hL/1LudbWq02DvKKVkACNdjkSGsk+l+8lZpk6+bK
RstCd72MkqXAY9hraOYnkQV6yXC7XtabQFnmr3NS5qBbPcy2vdNqBwRkkTewM5exZJrRALaf72Dg
WXYkF3b1anfj8o/pm9NqT67Wr/uqy9zY0BV7z/qOVBXKaOXt3Oz9rsvqPQ1RhBbFT4aD4itNmz6X
rRFdY+ToArcw6m/AzUEC3WbWxZxK+zOarA8kL0MN/eru5G5A2INaoO8CtCboGkZhtYMXdomsUn8L
U/epcQGMCziH7kFvGCh/pNzuBicIayHOVvcpd3i20cpUP9HgRp1+SkAhWvj3a1IpS6XOAPLx4qNs
1j3UmswdnoCLWe1xp47UdW/MmyxygxhtCEFkTA7YWkCeHIW83ER2ZwG1HDIaakmtLNxmKFchrUlD
pMs0ixk4re591BZmDxrfe/W7W5IPmFlQTaQjXKL81FXVtjdXpVu5s1nVi+2NRyTe/CIajFMuqc9N
vGrxgKa9boCLXKwU59KArEppRXq1pFmjS6r0N7vVj6xDNm3MoeMHciNRB+wMvAq/uZDQ6awWVXbg
NdRRhAnie4Sc5EAzqsSkWWU17KSWq3VNhZvKJ6Q9Vt29rdqPtlJL5e4sfN+MbYS6a9SHKrPIsJHF
d8wxmFFOU4FRFMWhu150yTlMtRpA3yNLzrYcSMiSqal8oN4CZZ8EBqLJu9Icv994Kh/U6fAXw3X/
m51rdCmeUZrCUeIyfe0jpLY6p3nCx7m6oqcYpRYtHpO+Wpf4kCJumGg7JbuxoR3A1rPuQCYelWjQ
lIYlRLEsvlVCMKDgAnk3/F0Mc7N3+y6/IquHRiHZBEjLkS1Lv0HSMb/yFk/7qTjSgknJ7Lg43pKd
nkcFehG5BgTkesYxGWodZVVA2zRcv6/06jolCFULa7ICdeM0W++e7kWGL9ycX9TN3tx8WKKUMk16
K7gRzl3TDJuy2M9iNi4GSH66chJNvUPjbLhB9nM+F+1QNT5NaUBB9HyulJDWpPHrlE9nZXTnQ8vV
EZjY82pIQs6juvFv3G+kd5us/hEbEJLRx68GoBv3XPb0ZAtqNGgwZdGgBRigVVETGWcLAKMbIRn2
UnanUDIyUfvHOdv2C7oKasctUSyBwW6XlwG9yFGPdDvWCPUvaFrSBz9simq1mYsRpRvKHECV06a3
WRYYdE5797SGfr4I3+YzGm7kOY+OccPwC0SnWqIZzjoieG+bB1GC4qJFCucyo8oH/ws2vGkaiR5H
w7EGzGnZ5qsNYpgZaEZfrWm2upiA9+58ad3l6Yv1/Y5J0dTzzkbLJdm4WdGg409uCaDpCU14/RfP
HtAYVjKUxCYtgISj0VlAL1p78cMyDEtg5OgwjcGADHy0olou4xxZ1g6Rlh6BWhPNFZHNgeoHxrlL
McSw0tseqUoxPq+bkKYvreFU8kmiRGJjugYp6uKbCbQdAIbJXRLJ0jfnzTG1JwAcyGH0eIbKOFRu
dyBZ6H0S3kxZNzBIQ3TOMB3ReelTVdWLd4Y3MQADjhboBKSQTw847rEzmZHyxV+6qYua4E079FF2
JqfVn6zvth97YESD3WCHQkFk04ulNk6gwMUT5dcByQTj1FrRi6Ip3Ffrf3chLSqgTDx1yGed03ak
u5VOmXm2nZHtufwir/IeX+yd/I6nNc3UoGQOPQFIs/oolSU3mr3aRQ1Q4Sv5e9uQ7D+Y3FzuvW3c
HCirYsj+R8ob4/en721x76nT04ykrchD3xNDjn+m11/M739RN5cULTplS7d2/DIH4go6n4eTBUKN
HMiFgJOw3wb0oUCo1mQ5g50bfEfSidxJnRiA91+3ozWpaaYuofa52ffuimRzJ7u7FBtqZ2e1QHiQ
96lu4beXJJP1Bsnl5urqcuvPf3epDpl6YAzonRklPtfM5gCSYvtsy3jDok/j0bYEwCOwUgNPGNqj
aE3G/ZuHPibQ/Oq3WusLwvC7Vb9KyMrh47p7ZJRV6+MlATUgIUu2679yxHD6oSkNlTycNHIw6H+E
1gsdkZQedXbx1shFuzrOao+qByP8jixbVll2oJxotu5Em97sP6IAxgYLVsAbB7WEKbJTNDQ2e5n9
u4w1MYA3yYZP4X9y+a9b39ndLf9fd3nne7dUW+ng8AuSRNc3dhrtEOhGk7M+AhyrsPC0ADh1BZi2
0kcFMBC0vRS98TQlmwzYVIdFeJ+XDKBX/jjnSGlLZxpsC2TCXQfYJyVbd0UuegRTleFuaC8tcgwQ
GNEVuvJ/CEmVmzIB2YM8PdLQyfPdWgmMY1iLOhzjb5INUtGkOPNsLOtPHJtBX88TNOQipqkafW0Z
222XMUQWCRgRUkkWOgV4O2CYXGwoyIwUNCNkZfL6dcu1jfhNIYZy2XNR/AQ+CgK6cmCZ3u26zv4K
2H/w4GglArukqEsxJjtqMlilXIvz1Yf0YXMOG5AcDQ2PPyHeqh0nbZwltDDQo2LL2WdAtdgDMKm4
DAhYXSKtQUwyL3wU2+F/mWSkRVfdiwnJVrVwvGwbCtvwycabNdCuqs3IRy3JcVnqP7ssd3ckz3QE
oQaOIm+ROqhQ5F4+PFhIlw31Up91gK4/uKgkeyB51InxogGt+05OSt1yQciWgH5KObTOaDEJ1Wps
OjScbFZDualjWSc9ioEI/GvOSKWLSKHySLR0TaDcouYLwLzILynbOzPlahXlI7gI+3081g3QAaLm
rA2vs8mOgBYFMqTPdlOEO9KSnTK5kfU4BrugC+YTM9HP2mk7wxjDdan3kfVICrvqCiCJl/OOlkrB
G/MociO6KJHupMvFBaUj0qJ+VjH3RAEwmtFAgSpPRqtophR3dpHpLgD4lIZkc+eitlG74oASIwEY
12gyoHZy7mr1jviYBaCzrrXNAGAkQAxvhACkQNnd49AYOSIOpdhpg2eesgYFOkaF9iufpjSAowN1
qW8DGaIa6UWm/KoWxDJtO8UByUoNWTFfqdVe6K1+1dA+qD+oTnVybPEIONMQyrIE281fliQzuNHu
KjH/j83cagGjBhNSKLv3ZG9u/267XhFhbzxg5XVBXTdsvC5xdwTrHhV1f6nL6CetCP0dXSmPNvD8
gFAJKPkCb494E9fjFSg+QxPCE7rdV2+yjxiqR3XNmk7k0DRpcmzSHtgkmb18yhfw2jl5vQeFXfYh
RD/tYxIaiIejQ+kb8Gp50EUdbgt8Ol/cFtAAomTfssydd6MJlCoyw5uBX1VT+4fZ9QPqrDbMGkG3
/davQ4nmKpkRuCShiPlrLvkmrYx64WijF3oTkNGN5h9TvOccw86OjhaIVi408LeZwbqk91EwDQ7X
CGUXUsGE0efApXqbOkUPwoHa1YMeWCa9H7V41bzR0zRGP8QJpO5BbFhx75OsiRacTslcb/DwI+GC
DnXfGFgN4AHss9roQ74cLdE2qHMHM+HVazxUoiQG/lcl3lU52skOVT72CnBFshXwKrPy8IK2ARLR
cAd6hS6RFHy7aH+9Qcj6/2zqIoGsb3oW/xi9AuVbphBfyj6vzk3oxSAnlFMaWhuf6pt1Ng7VGTmz
PgDnMarS3wxJQcs6BERTjn6FtV/EzoWHPkHZNYKCoxTtb80PzWos71hLULy+mTj6u5YQbKF1mqyG
pdTMluGgHRuNXRfypsFF52mD6vz9Qnh7ZEj7pMCa3DHQlforFclCZCZyWBlOlrxD8I94TWoH3WNA
Gy/RDgQ9cZWsalqv3Cdk/uJKu7wxpJA9IDVeaVP+xd52gPOXW8DmYe10osG0Rg/tJR1qrVGYmRX4
VUmd3ekvBsqUZCBIgKWyWdeSZJIJIHut26E+78Xbswxublej3+55dwm1XG8IAIbTCYCYOphSxLGk
V2b5ekwzGgS9TKt19qbu5Ct0S2/CSk2zXO5DM6AS4eV6zn8AYouv+5MbKdVWd160VCbpAmoFrRrA
NOr1CK7JkgPdqJczFRvQzEkSRLVsk3l7Wx+udybZbI8v5Qu8MIQWrBv1sp5hGWbT71Igo6U8tvCh
ZuMADA2purWlq4hv7iRT1XQbZEJbqNuY58IGLI50JuGcAkI0MRMUd9PmJLy7OW4VxrZtgHzQWmXM
t3WSAhTeBJfGY9HZ/Sn00kT8RVK0CaG2nFvokjTtfNqAQrw3okfSoS5rODFz9I6z1sVjgTIqoN6c
wrrh1wQlENe+BlROjcbolcBFQ3UkQLgwALQM2LOGcSWyloToXVabIeYxaFXxtSUiCxzUSXoCPrJv
IYRc+9wxujM4GrozkzO1vFeTTcLyCYxOPAEsiI7M3v33TJqOf2SRA4Jr+TWjvmFuvpkK+j4yrKj2
ld7j9Rfg1hd7YKVHFyBpRxea3S2THM/ctB+WbZ6EoFdQNjQLBXKMG+XjocDVnGegfmDT1WPAmQd+
ylvgKHeu50PfC/2ETJ8OkIZe23eeuacVycc3pZLR7L0l4rQAdlPq92zuZLS/ugPl+++y9bbYAE4H
rqPAFGUoYJqkaC4FcinMi3IjIILoDyShgWLFaXlGp+yyilUAGJu4IIV5GKsW9QKsPdFbgpMnaIUE
zbav0RuGehdRLxd37xo9MoF+XuJQefMic/Pmol5sWjfmZ1ffkYQGI8uBVwY8NyfBi9hdMDxOi/ZY
Nhm6dX8TeCcHitDj20UirwI+iH7w3Kq+hBPA2+jnNRuBZHkTt6tM/X5I+2ZLcvU7fZMrEdhE270x
gCAKYPr62chB1xus00aPmiNNRZ9fYsDZHCanndBTJC0np7G0ABj7KNVowldpWMspoDLsgM+VWHeK
bQDQTrIAizzBUZw0R0QmJcP9Eh7wtp9+BF+xBmzkfDhMssaaZAPvt1nV5o+0yjorueZa+EArUG/X
13hE77w3O1d0TztXmpkan0+gbsaunnMF2/GL3M1HNEuwvAKDsh44HzyuI7UjKYiLAdWtQpv7C5NL
fON+NA0nfzLAhvTMLN3PW3v4zIwp/BTFOjgVYJT3OThutOkLueTCiS4sWzheqKBEfQ/wVsXUbkhr
hsvBHdDvXwHZcfRZ5zoXICk4FzvFG2mSop0BCxJbtt3fWpBmQBUYkGXCcatcSaH8aGZYWnUoMusj
rWy5qTK7s2WZA1Ifwz3cbWkm7JSZIOlq6MjolNp1SYAEYzXozIoBjlpKEQ2CgfSeozhgR7aAMkW/
EE0BNYz0VN8BeWXacZ72j27iAC7Ci5sPYLGNwyEOeg282Zbe/MiihYFa4kMB9jBr78ZuvytyIByi
s2B+oCEHkhKY0DLEvAejY3ttHuazqNgJuOvWs121x0gPq4/AmsGHYQAVe2I/u3lsPQ4LeyYbDWWA
Z22OQZg+Mut5cr1635sGSqfkDuA/RWFvr4UH3dIfp2jJjqVMiNAAvKoMeGLsouM5eiCRoPzMnQlq
+F88SBFby6V2nAGcb29yIxmB6WwjAGnpY4s+xqq0rq6Nj1gLAIoxN7vNCgBA3f290R/s0BAXAgHo
JBJA3pTuYUbvEnAZJSYACQsXIOemi854hQzAy8W5VoyDZ6rS9ygHBGF5UqGmG/0P2ZmGWs7CvG0M
ULiAgtUutCjoJxRCNT9nxwLCK3JArrsYOFB6xhldU0O0oWkq1zQjdefELigcyajCq2SWM82/EZKR
8rGaEcR49+vSjD53vKz2at+7aw1t6h2bggdzn1XzzkzFvJ0zD4eQfEIXNL4XkQ9aE6FCY0cOPrAC
tUTI5eM9EdNlqPjpfr2qSHrjcDMlFblabG63wECI/Zv9bvw7AMK/XJDnWwtUASgaD5eboZOP58kx
xgLF5dC8rN+zeZX9u4kJlp51/3+380ILNSnrNQE/sPEMcOS8dwu0YcWAPMvz8BPvnHyXJwU/2Ih3
bd3EsgIdL8IozHMf6sR6gRSOZZvOmJcMzUzAwurH+JDnZgErdOxRmx7NQC6NHiCaZhlHK1u6tyTg
fOL2Hxq0h1xpxZoxOeKJhLoxqXyz4JX592SKZYMu7viskDhpRjID1TyA8HlTj83wKa1NvDeO/Xx2
K/CpLb1pBUN4iDpErtCc1A8+TVmfXEEabB0AyRwlJ7DS9OjtLqtNK1mr5qQbAErr+bRSgynJsX67
JAX+BwGRmY+oMExkTxRwKAByOIGptePoohfO2S6L6WqMfXRCxzMI30T0qNdF9Jg3k7E3hY6XgDcZ
zTQrKUF6fbkTl4Ybb1kOcCTqqVw7Late2EExoWN3XVM7JpjOUEEou3rJcoq6XezhjA5g6uEYWqgJ
R076aqAwEXi2crqucdmr9f1GnEkq5kQOZJDjYO8UhnVUIrIgJcmMWqtBWFkxVJ69bkuKvunjS5tH
z3b6A/EudIa5kffIFxZutBBv3t4wO8CxFXqQibzfOnk/cPTVe86DXqPLa6q9C63ILhmT9AAQLW8D
WDpv30/jcmrMHBc4FFqPZEG3NDqefDg75cxyt0zyPOSSUoMUgvVhYJkhGFvimKH+t2FnmtloLcG3
rJlslYwUSV7hr5TRSILCmfZ9bZ5Mc7LBP9XxJ2DLRp79FC3gRvDdKn8OYzc6kwyMCjYKzdDBigDW
xrF1th0JVMWxEaAwQpuhbUqADs1Gvgi4gI6FDxF6HPFJnAG9cG3dPZLN4OhelvkPcLn9NlF0kyMi
m5t1NoHtOrjzBGZntskrHoHlDrAWKEEuL5qRVTu0KWeo3HiVkaIFFkSPgnzY0GAlbXXhLEKlzZQf
hAjDxuchQKBnmjI5NWsO9PUJoIay1KrrFryi01QNmSzRQgQVdVrShpZ8BljA4KFAyB2F6Qs3zvGd
EKUBzow8qPIIf+63gQO6CnnytzXNuFctJ2AD4JDYGa/qGow7Sc2tQ8x4d9J0DBlq2gFMoQ3dacaP
d6LZKiQ9WZIwdhN0va7TO3cySmgnZU/b4VOO7dXloninVwjSh20mTpQcoxn9WWgWv+UFleK3MjKp
3DF+yQveuajlu4bq8u+qo871gsZsXBT3euygOahQicDjGdCfyTSbytnStKHKO/UHvbGiPyZpWiqh
e3eN5B/+K0hVULme/DdANKfhgVrbMYpLcG46rtakWG3uHMts14WpcxZ20YHtA7wLEY8OqFGe+B9v
Sy2Lkv6jxszvRtiiWcfSUwQdXVSEOdxDfAHDqKNbYl1HZRyuwjkxAE07ZQjhhB0eg8q8BL5Fu661
NoUROa32xpiaO1c0P8o2DPp5AN01OtxHn0s0/XXa9CBPsIFJlAPP8EgrDcmqy+xmbAT7NqYkTMc6
CxxPhJsp1JodYBrzATlMEWoBNXVSOyfNSvz5dtYELjylUK2gSqsAzkDPUh9Gx6mBPwz61Gkamm2s
u9NTwbwQcXy0BJahAbQxe/6DkINFF1popJNwwgygPgwtLJe2ql9l+GZGb+uAfhACG+ax+dPtW/Tx
SFC0ScKjjXKgGcnulspEM7A3OmLgZ0gcNbWDkkVdfhnb5RlEyMMFaDOgk5SMI52Ykj+Tov88j+b0
2Qa6324YUycAYnsFvBvtm8Cz9gxgRhQEpBWqH1PJEEJrNZDN/GZogmYX0CrpFDRNFX/Y63i8fKCp
oy/xB3QcHNH5jgSx1HpSlLTdX3jyF31b7XGI597H3nZB/YY4WldxA8VOaevsgGafbZsYUWs8agC1
ub5vp2G0ibsC7cT0ek1v5jgkgVD95f1cvqqvOu+MBvz2pE4A9PBXxwCz0/fcyJvDnXzFdVB2d6cH
gnW4cyHZkOzLngOOzuGlEfCqmU/AHalxioyWGTASZYNotJTS2pbCVU9CNRQJ0GlWy1VPpg75O7M5
HbLW2pCMNprRmQIKUrkdrWmjm3sgjW61ZjDroC9G8L7vFlQbyOylLYuj+7Z7mSlZaBbDxmWajtQw
3ucB/QUbIHlqZkA+N1JaryqyYmYKh7DAoRPHC23LXfbddr10bzRue0HtQWBoaAxG4hs1OE10LFF2
QKvWcTQgNjRAPaVpr5U7jUXT2QWNTYaCgQveelyg9+NoREPKmWR3m/QNLcMyGbmftqZ3TjKU1cvT
0npwQqoKNarV7AQZam8KGyWuyJg0TzTkrpfsphLw4EpWVqjOLSeUEevGI4mN+o8x9obL1AFAxF4i
d5uA3wNlsaK7IgraXUlBM5IhkzGhztzFpwoWd2ZGP00TiB3GvdDyBzAo2vtItnEk1Msh4WTnrviI
g1+LLd6Xl4RBy6UtEO3xAcJ/Oq1ooI3kHiQHb90YFN1gbjotjC7AoGcLGmw95B6s+SPJUAimdVea
hpUNzvOsPHUDGI/MAnFmGmjZloBKwSHszzVTUDqo5ZN5icbuURPerxV9UkAphps1KKON07pebcmN
dhHljOco8BqXzaiFP3PT/loMGXsGgnt9bnQzCeKa68+jPrn7xWnSbeYO303gWF/KAYh/E/vCBZrG
aVED3A35+vALrToAaX3M0nrZOb1AmFmakyyaNA1QMWl3iPTqs42qF1DPzyCdzFjhhyAIPNKS2BSB
zlX4ZcJeZAQSAW6qF5nCjJgr62OVOSOQDRiKX4qoPQ8SS3SU+HA2QYmqNalJ857Mq4amXrfINMHQ
d2+MgUdApcpn3fL3a9LU4Hp2jOhoGgIsBJ2WAa1Yj7Zjk3abdd04TgKCa26DMljqXQ1dbSJ7NCwX
Udc0fIzRBIJWgjjjp5SmlmzmpDUN67KVCEw3a2lOyxt3phn2AS2oG2UHIlt05bThx1Az9S0bkEta
c/W/Vge8JzMpnV+mmr7tiq7xqQLg3tCuls3SAgbEs0ywTyLzXuK0CT6UgKaexOhD+wwYSmiduLw8
uZrLl+2N6ewKc+MBLSboUwbulkwXm6YuzWcbYajtjNe3XQtgrKcIYb8PoLiI/NxDUTRvu/QDDYVY
NL8JbXOvZFoT1xsOmqltOcfOBvWlHog9rPDRSrQGLe7xtrcz7ZFENAAjqt8CIgB4ayJywe8gjWeT
PVUuIPvI2PLK8WDanuNPY6P7AK8ZL7WM9nW5dmGFPXxgtVM9L4i+ypBgvwjg7cb6B5tWTpmfvDL8
UkT21uTWfOkreWC6mUZR2KL+eQj91nXDExgJlwvjDWQ45S0XTw5kTstWaN8mZwDg9pv8Zsd1r3QA
BA8oiFESTXvf7bPaO8Cf2KYiQchP3dZqTwK67qJp+NPkaO1TNupebi5sPACbDDlx+uHUreV2Vuwz
4Gwi3iiu7ezMm0GfDDSMZIC7IaHSgOXHCCyKYwgcfEVv8B2QJvsnRCP6Y2ez2AdGOvNQAwehLcSp
LHh/Sbyqf8LLd//UFXgioaa82pCMBl4ky0MdO6tTzXDQ9CcBMPgI1d97ZdfPOkiMIxH7CQBTn5RC
XedN7hTlL9eRCq1ETVMLYAw0XAtE9cvw7xKMxp9Sjc0HO86m/cLj8cvcm5+BwVP8LAbnXYMUuM2W
C1RLvQzyabT/ihKk64FaGX22zTnZx0sE4ONGsEcnBO1bN3Hdj3NgR1iJjGW7iE4NbdzvkqL7k1ZK
Tksa4rBGzwVNEVyvNrUdAihJ4nqFsyM2bVxogaa3CNIrnC8P9PYn17TQGA87JacZyRZjfjSMaj6a
VVkFOGOkOwokU3AZ3Tko0bFAurQAdZZEVZw0JyO1n0mkgtPoRi4D5nKkwmSsmrRRFeqPnQjWcPXk
APFAxuF+heykZbO032QrN9Kzr8ieBMOpljS7c1Uy6d/mAApToilxwn2sITUrSZMLY7Ekz+5mBf2Z
itB6EGK4X66gPyE4f8mYHn1muvRnlvCPlI1oJalvneEAdZ+hADP2J5FzcUxMtAOtCYw+z5Gg1XCo
mYEPYgMBZo0AlmWcbfPJrVAGgM9YBkSoTTnmM3gVUONjyCHkwFLBER6wx3Kpin9oSWVAVpfuR7tJ
L6gA1B9jC8CFXQOYVVrOzsIeaVaOoLCxENp0opo9enIo685DDVI7d16QxAnAiFH9WqMGAX3JvDp3
Hcoh0Sr9WS9Z9Fkrp+whZs1HfO3Gq0i01TGrwEyHAFcbJGNlb0E0Ly6TDe5FYleMsxwUWjlqMSVX
I8lpyFCFAPYznGeBkn7ihRh8npjiPI3V878njCmxPMtGtqbu40Cvqm5zg7OiiANnB4SgblEsGwJp
IXQVGjIgD+9xOv0aVU2JhgiEqZciRor51+WNTAM8caSVfEMyGjIhsp3nCoCiy4OzSHN5em7F1kKP
L5pKcFwmBTJx3qOnB6MdA8jf6zLASIGJSg190m692Aba5Zvc0kBs1XBJDj2BwvpO0XaSu2pAOQcp
nDzu96XmCN9rRfNoAg56azsolQqNrAGQfeI0j2mds10yltpqQ4au0zVbdCPPePTN+selzPugGdpl
28qHWFtH+oUlLfp21Jpmw4Sa5G4E/eZCals3YP7mY9TxTzHzckevi25lMlAoFMmApl7k2HBksIJM
xp1Nw0QmgV4T53bwDrE+byxES09RLKYTf5vRkhQkE0mP4iW1JrVyUTsoGc36DDxEuv73nVjZ311R
F/G83gp5KDflAUTk11u5s6Hle/dIMsMd7KPePvLMww8qB30cWh9MzHaIl9BJDxjT+wDslkgYg9vg
U1xW+OqdWOvXsb58IllrGgCq0jL0O3b6J7EAerlz5npHSj0qc78dXWBqa3r+KWPdd9an8w8XBy6/
A+jRI7D5dJThXMzC0FHQWf+5mIN24EzEQGN4HURoDOg6QyebktEs5qN9MMzwp5JHtRM/mrXrPSB6
AHKxgyRa8Gf0Sz1pVh8+9WLUgBKiM2SEDY5p69RbPGPZpo56U0NLSCEOdlUAAUOakyOoROdLWyaX
kkxIJhnnCnzUROp+KdMiP1CoWUWik7eYtOXiK3g0gD8kI9IkJ7O0zoDVTOuikrDNVuRaON4BK3bq
8xC9gignjvS4fKKhB7DviefdszcbxSoiuSlfSEzE6g8hHnIAUQRsAZhmyuecdeVTbqfTSZT4DaPD
Bw2GztSe8I2Kcnl0m5/z2fszneuiCswRRaBKW82gJBscd+uEDY6tIG8GrhNRB6vBM8MEKU3E4pQs
lr99Ib8SqlJLN3eKrsTTqDPDZ5KLicc7s8n+j7EvW44bB5b9IkYQJMHltfe91bJsy35h2J4xF3AB
dxJffxNFjamjmRvnvCCAQgGyW2oSqMrKBADiz6ljOV1ARkaA07jJ3E1WAfdOPtLyxvl4MrlM7VSY
fOumOD9PFeSyoKpRp6sxtqZtRKJyNDWSvEOrVeR63eDrdAFFJVDvqX5ggxr+5mngQeE5EXibk/gK
Nbgu2uuJiodIcLO0jfbLtJ9Bz7bJ7tIC7QRo2Cd3Y7tyPKtY7nlUB9CN63CSChxebVykRMGq6Frq
Vip5KCbcN6fOHt2NiXTBwRsAAqRhUcbmjQ2gHoWwbLFrB9VDhFivo8Y5dh7vb+/MKYKbgHsPa5uV
2RG/hemO7268ATUn6AJMfp1YGf4dDQ3+/aP7PfTLcZ32HC8OqIut3tGBU5e4wrMWxMshh9LAf06T
kcjD+x5BvjASO7vIN9703Xek+iKq0EcqLZdHXhrmM7ckKCgU+OCmOCvXXpPoetZu6gCrAhl465iX
ETVhlzZJGMIeFrj3gwy/777y2xUUcPpL6zrRagQnxi7o8v5S+T4wsXpi9vG0kWY6ty1PfmAj1ATT
YqcV/2WDVhzo5CpwEfwfnOlH4nGwmca4On34pyw/gnpGB6yrb9V/s6aH8GDsGi+JOa5sMBae07HM
X2xwuW2DpjC3FvCzLyqIkstYMJxyLOmCvnFauYivfXLvjrlKEs86GEYkXtPKAKAYAk0u8kc7SOy+
s0ONeABIKiiAHHcy+VXlLURrmxg0ghDa2CPgXh9wR/4yD5nfFudGQTU9VfkvqMysIi0h4wCWpWPf
wdlLejAeSVtBMw38kLux8bpzN4r+DNBGP/cWWx2YZYh8BJgWLAvqw8uM8ibvkNpNlf7ORrC/mwYk
tOyWh5946j5B02z6Plis2pCdazvCnbMdirlv9tDODCjYWIewrva10XRXV2fhu9ZIjo0FUjxSjSdb
Go4P8iCTpdP2uPsYK5qkJgr6h4P3yMc9JugvOy50QicdPiy9aACDnpc1KzcO+52ZtmDorLq02KoA
1dYIVjXXQDf2HCjU3T4BxUvnhufYDrHaHepm32fV79wGTIkaoXtFksgdSqX6Feq2wP+8TFMvUEV8
LYOP5kzzoTadZn6GzFi5Ckyf7cgoeV9d322V6f0zvT/tRz7Um1dH3RhfW/5x/1HEMWAV0NiZCxQ+
kOLxUaBUIR3jPRgHIrBj6yKGj/UMs9OHegcaQpdoX0nIKNGSIheA7sb+0a/A1wVCrgsuaOwaGbF1
7YjtsVFdfUS0657VsQOKbT391g2jCBEy8EQk2v3dGnJKNLwL2sDRnoYoUIMyRg749h/o7EQoWVeq
ZstaMK4teNnFh3rUELD2g8sHv3nDxee/tqZtPqyjYdTL75AblrsgFwyCp6OTneduGnc5olkywF1a
mt6611Nzt9HvundWt7JDBMi1gzP02VmWqt8XZnlbTP/anqYa2nnu6j1HqGADraI3mn8cBFZTxRhk
Cv7ZO088vo6ipl5PodGeM5TuyVWcyu7MfC8rdmRFMiEK10EvTxJFiodyHLlc0Qw178azJ1lTvUlK
+0GcUq1xmFfrebzMf1z/biuvA/2XY4AARJqpAfZOiBeIsGluBrAyNwsvfLYKY9GtuBXF+2Um0T40
FIN9rxX3jrSilvbbWppk5jfZoYqS5pbVgTLcM+L728U0/yijydkB99HvywT9pJCj2CpGnj+xgKLW
hEbnzHnNJUBTyvcQhtDN+KdXQQ+vWs1ugB5XK5qnMfWSEWQC8ZjclyXLNu/c9A8bsx5R2GV6+RfY
bS02wpf5mmZnR5qmMe0z/0uWNR0fsjUgWHjBKVQJBwwIclJrnoWZoeBpIewWb9ywbi5km8WbTZRU
HNo8/ZnaXO5DUbGrMzjRbvJC7+jWfvHJjuxf4DYqfhr1oDH9LnC3NmenPkxBmIUA2Q87BQMcHKD6
jHOhYOxcygKM9gEw+bn5S/GJv2RAJD4PPNk0jcFfyCStZmPG4HKlkVAmQol2dqWRp8Zxbfu9ONZG
7eKdXBtbw2iCbaeX4+BUHKPKWLc4+p/oJS5EkW3NuANzbxUXL32auKi+dIHH0e90DmbNZ85faUD+
ST78spzCvdA7f6zjbKsY1NXIAxFlCAT21riizfA+hZatF6yQAZdfbb9ARMiA3h0Sj/yQoE7z2Msy
vDmljWCCObhfGm7+VU7j8Dt4KsXg/O5694cLpuN5LeRa5D01IvfdWuaPauN5wbwWf5ThCogQRCw1
6jlB8nk7hHm0XVDPjgvUAy7XOcrALUiIVs3WCfLpQQvaEXXnac1/sD5VQM+V30FUFv+EMg7IUIMx
eeBCbuH5Ettg8MBEHb2mTW28gFrRXjNl1p9A+RGcI+n8nQ9aRWNMm9diKp2LD9T8J9OGdnaMwOeb
r7ZZrb/Ku6F6ZI1ffTIihegBeLC2tIDh9PCUinrLw1asSzMMt1yq7uLpZtDFVKU+SFKPbKFbsPWk
S69oIvUDqDI40ei2q7lPXsh7H6d8lMdlH+ote5sxn44J8ob4F8tLIpEc7fH0SUKEyrIEVy/q9lkv
Wqinj/JCY66dbauIVmnXAJysh2T71xqaQjUpTlkcIZZ3q/Wabuyh0tZaB+LdIx4+VK9EZ+qRbWHp
Y04nIe3nvX6wk+9/Lf1gc7Jv+pR6bkHkPSCY7iBsBPT7ahAVblBOEEGrIUigNgKG7Hm8+JCNxRmu
/MBb/W/MakS/1nXBF+RLwx005RNAB00QvjsmkJr5JE5R6kGcT99nqTFK4zvwkfkls/0IcE1XnMAQ
+ubhGdnedMtK/DChl7MqgRuFcKJMcbqq3cNyG7EyG4FfGv+ZpWsKtKshARHbPv7+8U2HXOvOQhL0
ib65kdEieDqyEozrmEwH29lHIssA/MNDwgoHdgOK5t4Dhd2s/ywl3wJ/72vRtuVxfgbge7w3RJVt
SuZC9NBoT2Vi5fyKM8M2rXtvX/pqH3h+8ESNadcg7mrDb+Y0vplsIN7umdOvyAGyYAhsGH27DxwD
XNx6JfmOkIaBJnNQHkvIGM67TaHIQKNt+Uh+gZog95NuS8VMVLJEFU0B5xVOguZmMVGP3DwqhKKx
icfoXA1lpniE9W4E7pmogQJdmG4RQ05x+wZ/Etmoukb9mZjLSai2xnWcdFu7UK6Oh2JduVVxD0RU
3MFgUdyHATIHbQQeettLA2dV6mlbgqO8KNKf5IcILSaMvLbORhsdl7XUy3V9jvD3i3neCNrEm5wr
fqEdl59qGPmnBOJ3EAfFv2GxT6poVjbjwIf+mYj7UOyNHKqGzDaNcy5ksI1Em6OspDbAtA8bTdBw
achGs2SjYWfIae1EXbAmG0qwjHrehsY1dJLexsvCCiXbdVs1u//aGuxK3VbmzD1yARC5I9321fLN
ZB2qbHppk6BDrD9KHjYOgDu3DvwrpLILaL0rcJGgiOUQsvpestBbSbsvnmLG8yfwsRRPbuOebVzd
L2TneNhuoYYEQS5Ssws0LXlkmyg4huLndjaKljfb2gRgjMARHQplbuIf5Cne9v4NBVMTyFWBKdYj
6W2B7/RmjRWot26TQf0gHZVFM+Xd8IP+Cs00CvEY/K+hx4IK8xLIGeVvkqSYQBclEIns5disbY5k
c2/V5o1s1Dh6Fv+c3nPFbCaHAkzIN1ADgIgUDCGrxTbvpveoYgQKBVQzyRegxWTtIeuBSBDY0KhR
VSDkrjmlE121nVTu+hI3AN+VGeiEO+eG6iZEpaLwB0tBnWwkwrktdhUC/Sjs5BeZaJL8qdeq6Ket
Fy0mciulvfM8F7IKOvSV6yBYHffR3CMbfjn7UoACmCapWXxpGEjrq1X2f+FFVBxVl5eQ5rM3pZmK
T6DaOoE+wL1EyHNdEKntDw1jT2Ra7NQzxgnnePJTOZQ9UxecQDQzRHkFEKLeZlnjRXZ/8Ez7f9ur
qQSqSMFwuzGM4jzjKRVH8ZI7pa+1gxRXNIYIm/apnz+N4Hu2QrC0TKIonjpQXD4Jzyt35CeViYQy
+ZUdn/1Ai8A3oTHpWNw/TBgLOwaeeODE+MCCUQ2y2oZhCCFGTaOxrCN6DND6PosQtVtfIgHwZGQ1
dysaK3sTmyWHnCjrji4eKUcfwhMoZ2LOnRqlOTNqG2nXCqnAzYcJw/Z/WGY0Hcnuscq5lzlqaTt8
eyf7xyAMY185OMGywW+egQZsn01H1ECe83BPNmoi4/MkIvEAv6AAEdqePgr6pOKoB9mrFx/JRJ8b
2ashTADDVf/yBb/g7DugoA24ehFABsPLt3UXNQe3TuyvHjNfobJePtWWx16gioqoTG9/LerC2KOY
HtIn01M3QPSCE7E3otvXmc0bBA3ZFZCBaK9ayKTMxpn4m1ypyeMQGe8R6m/zvKGG7lQXzdnidnzJ
BRQhY9QDvpZhwDdxJMSxLJPktVIaNC69Z9Makkfbi8/kBSRQuE8ZJJVpaFelAlVdN1x7MeKdZGTh
0WOFA2CLFPv5nK0P24AOXWMcZK901vYd27/lbbUTVthBVVq25aGKilsRDDewR4P63K1Aa7GcJeu6
UuaODoICwq47ZgbFajlBtsJI5POKTyZkIMkVULtVEbn8+P9leCGuF2KCWVwmaCYYQ2XO5DKL/b98
ydZDmy6UoDsH87pkztlrEeK1R1CM8wYoQAR6vFtv296NQ4hmBZnSbj+ViX+jCWqqVogDQk3p7Lys
aPUycG+iCMPVkrrYiRpaH0bBDdcn1VhrE5BLNFayRc0AChilgISaQwqIntZHTKqRQU6czN0IrUSy
zmPIQe68bkqOZKty+TY7ryFvMppQ1N0iLIc4vY7uBW6SHus6v4ONTpknsvVFevQsFZ/eRenmrqVp
OAdkczbk6JUJoq6m/8nCJW4jPKM+gu3H/hp0wX0se/boeyY+eamczZVnNqfBGcGkob2ySb5flI/e
Pahz6xG2cl4UGWWyggBBngV78CitGcLq31C41q3cxvFBdjjI5zSNXxplym8Q1uJbF/Hmg9JufOpW
kM81HxGSjBNOt6Pd3oSndgNQm99DMBBvB48zSJG3w5eCTW92D+RVKOI1N03MnVOnmz6HusPc82P+
fqgn+g+2D8M/Lh+2+j9sTy7I1jb4kXueDs6dGtNwnXvb4nQmcK06fJiI7L9kV/W3xQyhpOo01t4L
mTpEQ+9udfgg4SEyIfd1wV8XPviZM37xq2stFFIAG7S30/CVOOMl2ahLjdX2fbuiLjkOzJsdW/2t
aoy+2yujjR/49PnNUWyd4O39GLWJegm41SMEPe6LybeTB95TkKT84ypMBzkZ4SOyoG3UTIkTrHGV
KXc0pJ9STYO/LTs7R1Khz6I1qlvrQ+ei3NZpTk3vnvu0K/f+4EfXpfGqPEakvMMVUSXOX1HOyj3Z
StfF5ZAc61J8pfQlpSopr5k2AJWatYiBTkDmkyZGA0gOr81QVwtTZxp4DTcSZ9W0qmNoiuqspzsB
hAzClCO+DJgOFTyXvZCbqq9tZG2YyP1LoKsUHL/3L3EiO4gAD89dWR4K183vCKMWd+pNY5bd/1qM
UTbk84ypgr1qgGVeTOQGFMgvj4fATeudqCGPsUXKGXRCIHLQE8uqJIrHDXQtps1io3+AyKZhV7d9
tF62yvRa07XCQ9jwX0POkUInZwCL3DPERg4fNpn/A07XoZJtnI6NrtxTuprPtzzj1lcC5e5lUB1s
0fsH6TQvfQxkKDVREigcsglT2hN+1NHI0sVhso6jG5eZicAQQy2AU4rHAPW5A9QacOtMTfEgm2tl
WnWmeg1Y1p6EcH6V2hUlKONVhOLAmyB9NPGUPvrI657a+gDR1S4C7hD23AuBCk/FOm96xMyAWOud
CZTqcXlbikGoaETYb3Oh/ciT+otb+e5D8sR7qtSTk3VtCigD/vaBZ/k8D4ewcve1XRRr8q3DwnvU
dWRvQtnbWxrSBCpnR6RL/exog2wZ4Ous3JRdx+62C3rgtmtaSDFgaJSc3WOJxh86tWlYZm94AVEd
1oDYo9a1E3kY2Uhjuj6QLHqMM1R+iO3hGdhd/5j4qoJEk8hya1UlUXMGtmk8sLE+GJlszuA3AcLH
0hcWGlNDfq0/jnJe8l/Tiy03HzJHKUIGKZAuRFw/RMbsGml0edGyt16UZCMmurWRg2IGBamYBS4P
XfKpIcyH27Z3tBpADKGR9Q2lofEnmYivkQq8U6CPXFwJVAegTk6Ndn3lnt2NK+oyPR4qFq19WzRb
FCVhhozISSLLpRuwOhk7aIAJlEb+Y2sc/VugcWwiS1bEaxoAaAlk/B83GqZOjCR6MmW4FSJwICF8
v1Is7i95WfcX6i3NYgOtXrFLRI6CSEACCyv7DfwBDiZRw8+DbqhnuJ1W8pXABBZ2wlE1KJwtR4AH
5yozA52nNs4NjeflbYwp6tJUi88G/A6d3FJ9YGSk+6LQdH/VgOISsjEeonCEqgIDXRpIPcfsplOK
76mVo+5+Qbz4IlE7iB4CQKfRFzShcfNbSG6nG1apbJ3KxDrghB9/wuUuvAKLfKNa5oZBXxOZE3B3
hdMBvFspYKeJew4K8J/Kkbdb5dpQwtU2JzeASy+u9N4PLJRw90HPnizPwkU4BoUCGNOn7zThQZkU
akvJvm180NwJTdkTI7iOklndLRPee59q4KJXyu4iXOZjA+yzCBiclmZKOh/0mLqUioy4NiargrEe
CRdZnqUfvW9aJwFP12L84JPrJar3fODbgXNBNZo6ZdybTnHVKnDUYLjYoN2BT4TGpSjvbYxSkf/y
W2yiruxj6f+Qhddd27LoruY44TpF4zpFgN2tQX1cjMg+6wZv5uIK+llg6tMJJeoREDp1jCYerwUJ
5GVAylxD2+P70S0fTdLv/GCCxENiNJ96nBYgOJkOR7IBJW6ckKUuUeAmtxmETq+iNSCQZCfQzQ46
gPADwc1kGwqcvkeoNdb5WN+AwAL4r+uzVWt72cFkIcKK0/MS7qAwBSrn6pOr7OuHCAgNKw0AGkfz
MPmI5VSgQ0F2OR/KO2pthk1TxeZmmDz8goMx5Vu894d1Xbqo8zOc4pjlBn/mhR9twjLJEGGo3Wee
RtZD9S80IIcUwO6tAPRiW/cVXvABWP80XDfNeY7vlO7GGqHr44ywd+z2aTHlvAY1bwYd3iPuYjvi
D6UmFuDFnceN9F+KIBKn1MpTAAhQ8wQF8UbThry9lkThA7jg1y/0kiI7K+LpkATQbDKjAZeYKoSO
EKLeYsKjiXptZv3gduMcAToItnYAvlarN8QDkqZ4L5a5tbai4TvithIwFDE+mOsMD48XNsgfs1vL
AvuAusBhXZhuvvMbMwcaIRrYHizv4TEwwlNeT+badYKXwMt7DWL/6Tue+VpUoEjoLYPtIe6ZPYeJ
OENPmG0K8OFstCjLPdbNFDf9HcIOqIRjNQNMBbbUsOVZGKgf6FN2zI0wf50UIEZe7IqrmeTZo4k8
sYotnJlBaIKqlcK5lJVpv2taaHlcQnzo3PHq8zJJvixiYbfKB6+C7kO0pWdq4KvfZhYieayfsPRw
pGfrRE/M5TH7cVp718K9Ob3YQKuU7a3IT2+qzMWNetTgpotSEtFHW1PP2kMNFKvLiz2SUeO1HPIB
51ygs1r6Egr9hSNZyrpGKZzNuvAui1ynd1V4psYfARw6UhcazeCbN2d7oj3CZRJVyOG5inA+7cb0
tTXlC5WVNjhuQ+xOQHt1KsO96Hp2ppJUashehXaw9lETuiVboX1pArWp9tFx6xeyj409BJsBm+R6
E/JYdlo2qfx+U5lB+8xLhiLPAQKE0Ic1PsdAWF+SopxWuR6iCjk4FQboQxueKqQ1QLEDaMaoG+o5
QG6DKCzNt4stMYvsUqIKA0yZfxzJmI9udqmc6YEzjrenycVOPcfE49KoUcqMuFy3RuV8vwEJB7+I
FAWvJggSCxnU4LtBQ9XR1MN3/7fvG2z3wY6/5qFd4SSAlqbytPvmC6vYL2uXJYlrb0eGymaqGImm
HjeYojwAyTZeyfSuAWXSlTyknx9mOzBVG2Ts683yqsUfFhLG0SQhzIzXr2FkubMyHRT+dKZ1HqBQ
7SAxMLy9mA0v3Q4aZL2Yhnz8zsekPvIROk8hG7rDUilIRYaQ+32boAA5zdIErUDvbcVceUjGICz/
tQ1N+F6eAQrQB1Bh0mw79sK+TE/HkYh5/AoxRmD0QeLhenj22gJ3BdY1R+ig2+dYBfaZerhrufVO
IrIKNq76QDYXfBL1juNPdvbpiwQfGgIbayrEBKTc3CL84a3mWssP1ZmykNAFF+AnCWUS3sYq2CIe
yE9QDcKfCVVrUt1mnjhqlTWAkOLU9BxZljzY/YSMHmD8UEONG+ANE8/e1aisPVLaIfRzdplnSQ2V
xjTzP/3eZSpodtPrg03ljUfUz5j49uT5qfjao/Z21/lFmW9bgFYkMvRXpoWkSU069e3sCP0yQB3J
JbSjfm0KQDvJJ/MgsraaHASf8dr8z3VVHYjNUIPNkupFMs9pr1nLjnNFCA3xKDrO5SM0xAH9OGtG
A6z6L2e9lnYC9nYFXtyV0iFuN5uKJxPJtUp55Y1M1ORl5W/NlntrGgKclz9Rb5DZO1+yp6UNYSsw
NXk6uUMf2fx5618EfchpjWy4NH7Rh7987DScXfWvxm3A0ONx5LmC8GcMXcXrNJXsZaoAz48MTx1o
6EGjCho1KtnSkIV1CLDRiGgu0CAv3DDF0zC0UA/HiDxUVUArMrwzXiN+Xic/s0yuS7yhvqleDrso
y7IjfrnqJWTZCzmAAAV3MKsK7k5x4z04cpckCyVTqImA0XQynLaWjMpY5EAiidDY+s4YX9KmjFEK
4wBMuIzjEJTkTfcXTRpGhXc7dT+OS1qXllmxHk2+Ao4TPM1cDU+oRpTrOM2yX8r6xvAo+8vDA21V
hhUIJ7kRAVIdxJ8Uc4AUwAFlSxe0NIvYJQiMUuDZmqEsRAOpe6rzwpEqzgy+pxE1ERV2LWNHw7Np
GJsDOO9RK7SmxA/rcTpvAweXiH/njci2uA148C55ozEJoj0ItFFs0xvNpQvVp+mPlDkqD3pwPuVg
uR/aQaxRPmghYFZDekX7kL454hEQIhQPZpbZZdApdl9l1dpsRH7s9NC2Sm/PoiAFTzry8UnJ+S3O
mzuNLPaNJ5a/T4WY7nbkxBtpM/ltbP2rZ0TG34VfH5RfeN/LOhnXCJIauwDq1NgPfJcS9MaHEaV6
eIQmyXjwER5dVRNH/SAZPYXiIxPHiSkP4QMFJ3eTsMzf8K5rn4Ai7Z4qC3eEAqVtOWu2jYFsgU6d
vms6sR/N0LhIq0c0y/8qWfoVgpPpa9omPRIvdbrD2yV5TRTywAoQmhvP2/xLjKQmcOjJq+aGP+eA
c63JLcumbsN8FE/TbBqMhz4yzjzznQ1TyQP3cnYBCyK7AACMKIRLcG0yRFlSHbQPuC3wSJ3nyT8E
MXSGyxIUbwKocClxCUQGCdRssJIbSJMM5y/HZvfGsaIntwTI2Tfb4grdTPuzlIjt05AX5vshzS7O
pnZehnFoiz1Ojmojx7p9luY4oGZBmUfTNprnYEBRb+h8pzlwAzbPYohCkMZFlXtzc8ShkrjcgqG0
f+Gh3Z2jHqBXGsadETyG3F3TKKl5/5JUoCpQqExDoqt/Ge0kW3d46Bzess6cufhj+5O5pR6rQKWX
gExii5ql6QxFJ5RHonAT4QRgvgwI3/nTtgjCdhVD0fVKjXSr6opQQL+OQde4IZuJf/B10s0y5AXz
joVtHMlOHjT5YYjSnG9Q0A2h24x9yWPZg3xbcKntVIMP7sMEDcNcgsQT4mwjcKStTNdRwYtblHTW
xmCp+prHMfKSPPzbcyHkh9vazyCJEK0ryu4+ieT74FQvk34JEgubqXulkAUkyadyS7ZlAszWRzyl
istsN82tyAZ2BK8GOyveAnVM3XncxNbZNl1AoFWmqTngok1RpUUjPy75uHqoUJIdVtmJ1jgsyra6
xHtdNqCeAMjhewNMzk4AmXGgYYQkfh9+ixqrOhimUe4yq0u+CzfapUNcfgHVxXQC8S/uVdpecvUS
TUZ1S9S0r3nKnqoQ4MPKQ3LRNDr2ZGQue+LgDThOBRe4/f5jox5uyh0ErJ5opek6uBuWJoo5hNy0
dQSJ47RlJ0248gPnJgTOwAH3yQbt3Y4BrngBcWN0lpCG3dtCyEceeea6YEW/MVEGuKYPBsfDJ1Hn
yPB6UByrrA7nlcnHK0+PIDeTbQItM6ZIYSyP+nwLTjjU5JAgGXnRfItfE+qB43zjp0676XI7unWZ
WZ/rMIx2yKBEX6rOgSKl5f7lVgonat/+NtbBm2uW1DX02jIc17QrD9m3Wshm41dts201CVymi/GY
GYNjJG9sqKzopnP68P1Y0Ty5WhbP9wAg38lxWUKTsx8fobaep/HnwAj+zoy+eB5Vws5jh4uRH4jm
x9i0uzHw5FdQgpSHKBi17KrjfFP1d5rvbdRRYi/wYCV9+xLV4cPrVPNDQT9gLWq1TwveovBG/XLB
cXnKxrx5EJlmIqxfU+giBlfX5t7hg4/geQJdiTQo/BONY2m+Wlbab0DpeRRNHd+V13fhJpgOqgEC
eR5NLaCZU5G3+NPE4wNvp/paTuqLZYrwuR2L4lJCj3ttWDa7Nb76RdEQarjI8WdqIZK1BEySzG43
EglUfPAA/Gsh4JDUf6nbam046uFJX54n+YkGUvbZceD257ZkzucpM8Ax31vJ7+Fry5Pmd9qZvyso
WXxBwjbG823yr33Hs1PbKrWvoaT3iDt8Wkwk1vehByBPL0IFyEFBjuIHPo9yXfWR+7DDGHV7hYX0
rTQgVuv4DUqWfFShq3asn6jx+8Q+F1DcLoOwC1ZkQ6FRgqhpVR2bwX/zA/V7De40UCQsNnJOwxxy
v8q7LPZCDia4xhmYF6q8fqKJoTR/qloCFgb+gCPvgVtOQbj6KWhQuMB5ron6zLbaIEv6uau5tZIA
9OLmEef3tBK6mEwZB8A04nteC2R3TC/80rfOL9spzd9qXfil8SXuGNjZwQqNiFDTPFSbAQw+5WeD
R82D7JZbvDOh5kwi0QJuakozNBPbBH0G0cdUWPdQNyI2pgtDgC/gpeOuyA00hwjsucgmkh/Z5iZD
0jjOuIvvM9bOzhmP8T8d+n05oJIucATuxGK4VV2PgLGLCjSwMLBjWSTPiKS8mZbJ2oQmtQcqkbWy
KwNkvH98WI8QuYkw4b7jOQiWQ/E3vaV5h59V5ag0pTc4NQLan0CHucmJhj1oI59My17RiFZVEPTY
o47j/SqZg8bVQAABXMuJv0cZuLeXTBTHEQmllefy5pkahczMuqyArejMrJ1tQ31Ivcx6kAOy6vnR
UngCuigxzNb5xLN1a2VvC7Ip/TuVEJ23nFiTwWkKuHddqekB57Fbm6h9tb+Bv1c9562D+65nZr/i
IVmjUAC1eWb7GuMcgVdT9mTFUC4CH5y0EChvIT2uhwnScGu8zp31/KUkpcdcf2krP99mBQjYIE4P
DAV9cRlNyxT0oGNhr+UYhijlKv4yO5w18ctmt8nN2A1/7uyGCEK3C12FO6i2zb5FYn72/OrJbxg0
DvGgQAkmEmiy9J5kLCdkXy1QJP+xcSGzfR1ED8tX7X5AUPmr04IUsvPinzbq+9ZObDpXMEjbt0g2
IIW0m/in9I1zBSrdddy2wcmoTFwnzCa5h5aB75g6pn2WbPHAccQaaihQP3JHsGDhxv2cl4idhvJR
6wFZIJ9VgzFboFK3MuUaigLms/1bWc70d2qDPEDE7vAC5uxkF+DLtQ6dKR9uzCvADlza3a41hvzY
GNOAu4HzohIT4HRpMUQl+gH1G8nrHE1JOBhDIo7y2pkJExHQeMXC6d9j/EeeQw6gjJt6zsXVAVLV
SJRjFe3oXCywo+VBaJ+kHnm49soN+ZB36uNY6KkfHF9dhGcsWZ0mqy+ObYY6Mc/ANbSqy61pjWCL
0sOqQ5UP9agxsxHnq7Lt17aoyhsLbXB9qxoFuK4/HRBRKjYsiOzPUJh8P2xj0IosszHKv7dpN/3o
+rpfDZ5tP7EkdZ5yMUb3EcwDi8nW9qrinxDoGg9t5rtX5trx5yrfVaZvfU4GkXwu812jB5BPVc9j
/7lpirNrCP+Jq9b6rIxyHlm9a30uePZu9GfOELZ4mVAFUQI9VdvGFzlJ7+4OiL+YIvra93F38lmP
QK+eHMq0BNlL4uxQVfzT6nx3A5il8UBN9y/Ti6bv3DF0FGqIrmR3K/FL9MF7uwpQ9TeMwYAHGZJn
+kMrosJ4Bth8Y8Wm9XmKvJBGKN7EzUXP/fGkOT2ycH79bCIEdlGTv+9Hj61bHwegCDi0V/NQ1237
qrpiOkuwAWNqnF6dVjDQHvAGuHoMkfAQon9VVjKeRSHUOsrE9GoZuLL4LIr2dmPgggfVDdRXASF0
prHC38dZQoQaShR6/t24teKXDG8/KPfU3+xElNelMYH3eDdEQcS3NorxEP2fdtyoErwsoFVILywE
4HpUE/8/wr5sOW5c2/JXbpznZjRIghg6+vZDzqNSSsmW5ReGhyqO4ACC49f3ItJ2qnzq1qkHBDGQ
ZSVJENh7DZOP+NzPj9i97f4VmwYIG/NiWFLogbxpOXtOePpLD/3GdZu0+gCLeuc5DsoXu+SK675c
EsbyBwhYawC8I7awHV7sfIWjLLky/K5HEoKxH85rOPilr9PQfzQTMIUGocpz3wY/CheU+3OqsaMF
HWTc5Lpy4M9nSzuoPJZjRG4n2FO1jyWQ03S3KdVOu503paejPbwvkN7Nu+8O60xiaD6qH8uo+/gA
ejCcUHi0ROJNJX13LlMkulRMUxCTSLSr56ocmghsF8QsbC9LRIt0a/zZdqZuWpzpSLA4WhZTCi8x
DverOUVgi85qXE4aUd9iwu6zR+Z2YXtCA6snmqTx2lbLznBgDB0wqigZlj3t0l3kdflzKYr4gRbk
ATS6/FkiK/gcZoYvEnwu97YtmGJzmqLsM5IBq6CJxbWXgC8WHQwLnFr6r0yFesPxV2xtFVR8EFaj
EXgNmn6CZnECFxNRnxIid8wt5YVIRjimla5eA8cIg+O58V6A0fohcjy6SlKo8/uOz88JNxyAhETc
jvJiIhC+yfiqrwP4KdhuOzDv008KGsfLVE35qYHQ3rGNPLoBs765BpABXeZBkH4JmL/ntKR/hqrb
aK8uv46zlWxRDwQUaL+D6rIFnNgi84m774Lu8a5eekejtGkZ7Hqn+5NFZZFmi4HALbtrhGYPAIOk
oGki3AbKcvcUTjOIZ6rq4DCx6al1sSQqI5nv6mmCPsDMZgkxkWVuTi+WyOJI2WzHEaKsd6qLW8L2
DP/6SzyTYeyIwlfh8ibn8Ov829Wo12x/6+UpA4EPSbLlHcbruEiKlcrXGwvhvXVMQXeOhmp9h/ba
oxoSM7exturErdkBe9Et4Q8G+gxWi4ukT8gzQxj/sXe7vWjTY0/L6mPLp2YXRnm87UVIPwnJl/XA
gi8sMu0K647oNEFC9iniWi8gQRRtGCJ0q2aOTtmIlC2ESvdxHXf7e+jKzKICttO23avz2Bwhjf29
yQ6zl+y1+6dW2P4hlT3zOqoE1nPwcuGLkIPiEIAIFixiGdXbJsgI1j9zXWZaX2DlSrfw4TS3qpiH
247SUcXOwMNoYdu4PSUZXQ8bOxa9v4TIiNpjOvtqB9r/ob2CaZi3R9j19X5R2174tDgEU/R8u6Zt
68YUWhb9BUER9TmuELwAaOh7S7GO6IIweA5MO2yxDsj3QzeWT8j/yIVbJ/o7MQe3DepviNS1oN0V
wcWHXunBgYIOuGSk+8CV/hzNF8PG7tSrqf4UXpyN1S6xqiWTEPXOIEZ+Vz15J71th2D+LYC8QXhu
EQNVveh9iFTe6rYLUL56OU4y2NX5+GzwN1y5icNzOWC9zJ2JvEFRKV86BVfnQIzDcwyFUds+eoCH
xI2iOyiAuW9YApRugSWoZhfdIGhu5/d2/hLcZn1bhzDN5yTGm3b/RNy+BmUm3WPnittptzZWsk0V
kPBU6XlN4Djd0mrGWVU3t+TQVVoFI6M1oknSLGOnxO9mpeWmSQcHYE4+WEE5Oz4s8uTkxGBtzvii
e3G3A7Btv1XvbYNOY+BF8w8i3EIEcakC05BHVpX5A5aS8IPjEGjBfcLi79dRP0ZLBo7e6bf2OvfK
hzKHOsLcacfnVRi5C3sYcIgzyaC7dWg6OGtFmbsElj17SMLg1Pm5Vyyz2njAztXedghqedXcxS4m
J6tbbwVZuVUZFA3mKPTm0M29jhzURVRuLdVA16XQ8dr5YqVd+jkZYYtbdYBY7k1c7rduO4b7QQP6
gyzXnQM7bnz/j/EsKguFEf7gOAIocRfqUA4HxtC2qVmf1h4lUd7CBkniiZzPsINth60WpbPkEJc5
ZbUPuIztaJ20WKUi8UEhwZVpm19Gw8SpqhUBqqj6RlXvXqOWkmtGoDIqUs63thrFmj3F4BjNfbbw
gc7ewEEmXwGo416JhJZ3F0NnN6aTPpkYGqlIlKo59W1bbBGGFBv4mI8fIqTYXOhgEuhahWnVHZ0Q
6zx7BG/HeTHowURSQpF4aRvFPOampXavM9f76noVYGc2bePB9wf8uHLXw7J6D580QFmAB4arDpI6
98K2/RoWp8A30MGt11Dim5akRZLDeqXdPdTskW3TMKQiKVAGtsk6r1kPNlsVhrPd1InnezupDPDk
gOA4REXQypzGhx42lR8HQBZc0ocvAhI71wHxwnFuVh4Yn1gjQWNsrlagdW/FILq1UwEalYROv9cz
vxieMycwROnz6DViQ3OfrOpBB8990TsXFvOtrYH1FTz/dXzM4fBrx9vOSLMQqxR5G29Pmsdn8/Vt
7T6eT1myUV0Jq5s5Il/IthoWAAx+w1iytW2KEsh4zL2UgmOwaD2AqSAe5C464qFuu+4F60Gk+rEM
LIODKQqKBFA6/gjn2XXqu/otKgA+M0RL56G2/7ZknQD5yZCYhx6qga4MQDXlnlGIw0dB2sXYUf21
bvq42mOW1gvjMvTfx4ddggW277CdP0cHGjdKzhGFENBcG3Lcp8UcrMklOHI2nFCzkD/mKTj+k4Io
p22zg6VRw4oMg1nbtkG45xIwvUdj8HkrxQf8QMXTAJQFFnvOx5bUwKoOeBBtlYyQ+c7ZGIJbit44
Hxhk3fr4MCoKAO1oqh8K8xpiiFj2n+5688pOf10EfJyEiNxv6GK7xps7A1WTUxd6+RbIVUTmhxRi
7H0DWfb5yBYhYNG3tqEgwzbp4/O9838c+3dDhCyHTdxmCgAZibV7W4HskpBmVyUuolwQgDz1pNCb
rKria0uB1VKy0J9iDduSwXh/0JkNVCs4IgOBvJ8a4W5p3HgH2QuIyJDxre4EXLih5AzlRL95SXT9
gURZ8jU18BjzC1k/lmFXn/LU0SvbEWLlUBI1vvkwetg0PivBbknN/UxBXQKLRUTNdEPqgxPM9s0k
Up+LylwMj5oIxiEfwJSFe05RfG88Yl4bydJVHJbNo6bG3Q6DQw7YD0BJLnYOkZJIKKaFBx3hmBzT
HmxI2sAAPEpMv68iWE1VM1styQiKwK/xlQKXzbbZIm9eTIF5BHwfpOFa8wRR6Witk1FDDSvBAryA
OM0aQd6f9Xv/FDAgwlg2nEkPtAx3MavUXj/ADZMVW4qU1qfUq65jOYRPFTSS8UCLN9t8H2Ug/fjJ
o/rqTHn4xJLxIU5r8k1DK+/CfCIfg+VzGOroI4SS6rMnsde1u38XsYEVkjPBnvR+v8pJPx1NT/6I
wf98puGIkEsjh23qEPOBORJ83Ux9+5sBitHZKJUgho4432nMBdi3PUIZRRdC9WCu2g6/H8kpV/LV
ISlM8cJhXBOs4MFWJsGz6hQ/Q1/+2kycPk+8CJ5Z3T36BM9jZZWiCIy6djDFjeF8I7JmAS25GPgx
FNRN45OnQwFB3IGufuuwVTvEDu6CFlAJW4e+R3mIfABGawa1ZJBqBp7FG9kXxYtBHv0YeYjjZRlX
LzVT9Dl1l7bPtqjUg8q3TPOTbXNIPK49pWOk+DD+fvrtaiPznyfYXfitenHTtntO0jXWjdmpi5sN
pMXGvZo39HjYspNtt1VAEjDlqgEMYfBvukU9R/WGxutWmCfbJex56Ml1gDu/9fA5JHirN8J/Akis
3tk2e95ow4R8jhjaei7L5BAA1W0vY5viYRbCg23DqpoKgMFqJ4SEXwWEuheWyAjE+dNogN5ssU38
7heQr+v6b5y0ZlmMALJEFKClKQndTRS7+sPkZ18cYKS+V01zRPiz+8SGWq0hmaVPyDcaSA2kjyHD
hnOiLsCodWbeoPWWQ4PlLSAy3Y0VMme2mjTxJkVU72PXGApgKvhr6TwM6pif+oTnAB+OwVkEJlra
8aCZerPf2vTggE72BKT/d9uuK7iNpl5BNq6bYrNfDIDJNFO3h9fFj6NgboM8YreHKuB/6g3mcfYq
JKDnvPYg0jLHs5oCnhhpOkA571cUDCz5GDJt93r/1YCDebItbQqgT8Gq6KRM6S9klZvHkht6xK6G
rdKMtV/fOA+br4YoscJOx8NStAQqNweZ3HbTRgKcqp0PELkU29wzgGlPBoHKVByL0VxGxMgfbRHE
ij6KrF653FSI1/9sx1vmY7nax7t7G0LINXRfO7rstHeu8vHN0vryPHpNSxY8ecgpXqTjQkV3pvXJ
vq1AIu+8g+qm4DX33mwzVQ3f5R7r17Y6n614zp6wC9OXGsz9d2dz/PsPsu71KfOmt6Bymw857zZA
a9dvQ5XCMiHrvI2Ty+qtL8wR4ggRZKop8O46gv7E3J42rllyH5lrezqozQjV4vQ6Fe2704GjP0J4
IXqZ3AarYgQOSodDs4Rk22z0ozeh5ZHmAXlulFc9FEkNRvLc3rV+uWr8cDg4vKefmq+2VfFRHSQC
ACtbTUIOCoCs/YcJzzWUVKApZiOacNQU57QaIcmLn3qJNYs4q3Ha3mOZdoTmZBtMIxgPLl3Upaig
E+k9MigFHYHteeU1nckQaVcdBdWvTUH1UxE0+sk2hWiq56aJV+ECjB/AmFqQE3g/lkcZxGAx2MN8
CjFpu83buzY78F39dmhbA5VpsRQjL49BMy1KCkKFnJj3LW5XpB+Tb6lfi2WCjPtDBHmkU6hACCCN
Ct4aF4L6rfa+lSEfFxJJvyemjAFQqIm3IF85L4YtYfOlARYO0ieg5SLsAAEnynMTfFEQURyTKPiU
EcRzUiTyANCIt6101QePJFco4lVfpYDifRjL8bEoa3bMGGQobQeelhjA2y98yDXYZjN/CGvUp9Tg
V7AD8sx745SLZ/xD9D7BS7lJm875ZNz2dgUVNmwZdmo8wwEaArJhrcGJ1Q8cM+8WMHwQ5wNYnG3H
CklFpqocvjJzPYiQLrzVR2RRt/5cv60C4W8GQPoAZl5bC/C3wmm69ETlF3CnXKwgkUa4dwAqkV/S
sHUXOu9+dNCsmi753PHbGbYjCjk6Ku1CgA6ZB3spkRh3paE5sc8998PoOOzNBYZ+BdUbBKSQtHml
QNn4Scvf2r7S27Qvk22iBH/rRsQEYd32UUMg+aCNJCvbTuvhU2XC6NrURf4A8gFb6GoEL81x+h3x
qbMD4W1c9qJ2XxwuvTMNszdbC00wPBPAoeYuW1S+POHnJxfH+O5LAdH9RZlKuILhI7lvPTHOs+Nw
djsuj0wA4j7XbnqToAzAkAq8hlv1r+No4PRnWJy+NuNkHoY+obtk5qkQkHk+uXiEF0p3/cmbq0iD
hUZCZgJerSD3h0BYz82AWDRrhKrqna0OvXiKGdcbuLR1W2WZNBbTD8XVJbbu/bFTbl9ukxL0QwbN
UaDPsNUIq2NBgAciCM9de3CvIP/PyzO25u4eW2m6a+uwecAcXK2B3sxfAgY/WOZP4ecmdc5cApq8
0OM2r6rmMR8RAgUFEMTILtSPSorq1FdZs5r8MfkaMo71TTK9OcL9sfaOmtR/nH+FMQJfqoxdoEPw
u9yLKK3HUxUAf1cO+H2HAYR6luPpnQ+ZL/Do9blG0rkwC9drnSfjDXQfSjBIJYAFrx4DCl1o/2sK
lV8FNA1U0+lLC3X+tQePhZN2InVqvUmu01jxF5mXxWKYxWP/HCCj/IfUcbnwHAZj9BgArKFyPuZR
6HwE9687lDkeIluFcw20DPvU39hq5rfQfk/aeoO4Sb70SN6vHSmSt9QRX1Sdho9pJ6dHnhbffY+m
b6kx9ZojxrbDVwNVZIl4p9JXDw8yfO0nurRny74SC6iE9eeWF+3LwH+MN9o326HKyMae7pL8UuOj
81z02oNoCpJm7Doi4HiNu45eOxjLOF3DTrZWRyVoMhNEom3VaTFiEFTgg9XFe3vW0HPomVOBaeHn
NbBelyvHQOJ8bDi9XXyAW4NW9caLY0jF0elTOvXjZ5IUwZKxsjtBQZBc85/t49wufrXP40MRjp8H
oN2Xgxl/jG/xJufwRjpgsa5XQ2fgS0YFNLf93vmY4iuyjAMaH4v5nsCd74q0//TY6nr8WGHFNbeW
EEm6jKG43bdh7B7cAu9wAPWY11aQDAQ0DxgA4o4fixQarJ7/6rk6PKVtAkLSXE2qENgvaObA+RtV
LUEH+B9Oav1w1nPGpe1JQctKfEWqvzsJKQ/2HLp8V4jR2XZBDP2rVDmXro78ZY8P4OeKe5tkSNs/
oHz6oWoH9dqmCUQXsiw/qzKZjmlO002TeckHOdTJwkei/4/Mzxdt5TjroIiRInF4APVqFIHp2Ang
LpDSQDFZjl7OTjLSdb2y3WSuO4QDyg/AXUI9tpGIb10n3YNPCoDnVzoOawLYCRRtswcNJOKbdmBN
1ap+eKyCIt/5fjAAY9+4D33ZewsZpk8iL/RFcT/aQ9He3ZWIpF6gjB2v4op5nzIXVlJkbP7sXSR4
uSq/jSlODD2vfUaKCzMEgsgLt4UW0dhEIl7yfFhOmJtgQjVXMw4NvLqFuUXfPQWeLp+g+0eC9inJ
8u7JhwnrYxFG2HrNtbk9JbDT8WuDRRrbUSL0C5h6+qWhZgfxmPrx1jQB3+0A0rW3nbGAPx9AVnxl
eykvsJEk0Z+2k4H38vLddsCsVeMC6hiacA8VUfMxdot+1zgpn7VdYHLUN2BDmOlLAV9bKIS44QEb
C3ql2BHbdjkpuBsMUQ68Is32AFlAuccML7d4EyGUHBWZflQr092qt2hVLJCpmwcHAuo2Q9+v/CAM
DzkZ3VPqGbnOvMF5NgwrEVq74Okrb8V8CCZWEi8a1fqzFHCOcOPyD9hPl4tGYOccUx8SF6776nSO
f52pLifbXrbV+Hls2assaLDhTa9WYy6x+UnZ5xbeDbArCzPs+Tu56eFicsTyV0P4HS+RT8T4LE1E
F9Qh3nVICezeCwkFb890RxdaXyCVzIdmllseFejlJnfaRVeGbzZndU9hvcNo256MELMCYbVd2up9
9G8ZMltV82DfS98Pfpdh85oaupNps7RsN0toqzqoKs8ZdATFncZZDeA93vhvtjsq+xae7DP1rZjH
iHlM7yoYDrMhWyIq40+LOGbybIvawBvYyfiwxt46PKdEo9seti5v9hDMfnzXdjs0tL8iKp/tf78Y
FrQUNIciWtpr59XYn7t07cz6/T6EduCsWv9hRfttMRk4uWsRg8jgy5vAv22vRbIuk7R4uA/tY1j5
VEXK9vZi9gTlI5rL86Da2DavoQiiKkjJg9/PwH2cfwK8VCHWQdhpcr+WP0iDtofmzpSs7v3vToIS
c7AsRUPBDWx9rK+b8FiRWD1SSYMFqCXdV+ZWZx+qFx8dhsTLCJmsHdWt/yGoskc7wIDWuRCYuB/D
QkG4RoTOqun+jNzGW3t+JjaD9pDmSwkMntl0IACpHWw1iKlYujL9s6rHbFElqf9hIEV2ttUQr8yL
Ozwh7AOqLKy1Vm5SxG9TFDYLKEKxB+73UGBM3IcQnLG3XldsYzyitraadT2yJFj5kBD2pLcfF14o
UVY2t5/a/qy0AFkK0bFwn0xpMOtlCLqc5GxCZOv4twcutPqG0QVvuYhy2FaEfMkyF5j+uc0WLq/z
S5Rm4yYeZLi4d9gzsLTNDtiBXm17aIpg0epi3HTY8TywIDiAOOIehrlmm+zRpOBUpMqVrSRqMA8J
AqcPttqr1NlXyAfZ9tuIX534ZbwNfBQh5f6rzR7ZwZjrspUsICx/b7NHeQM7Vwf/kBWsAYoFgzjr
1iIpSQhp4wXCcoBh8mIhmUzOFnx56wBj1dsj/fg0kyqDle3BZbJ1QFNAaiU0T/71X//7//3fb8P/
if4oH0tk1sviv4pWPZZwGG/++19Q4vrXfyGhOLfvv//3vwLoM0DRkPoSS+WAgOhP0f/tyzUponn4
/3KCFBAdpG02Qx6PC1+Q6rWMQCOOTXltG3D8w2Rap4qVrxkUGU5ch/6iGYrqtTAs2kLCLNvEXQwj
DVj3QNsbhonAWb6CUUD3EM0aYVPzs03qku7j2XDRNoF10kBgJX9NZO5s8PW79dnmX+fY6/SG/zjn
Vzvyo3R/H/qrff4c7G3N95txlzsQ3HCQNkAkzuQLQlR5FRkw5BJqvatRDdnGVm1HwIfHzsVGyRes
uFYenhKoDO9szY6Cq1g2o8XhlP3rQlM87wJVpPZ2SFhkL8QVbEtkVh9tYY0CTQTXiBZE5qXqA7Wy
Hdg01EfRhDF07ufRKmbT3ukBApzRIFQkILA1UGWy8A+KRxipxfHjDRsyjJAYceMBXMJ5MJRDnY0H
ajncFQ0m7gSAuSaow6egzeSqcqdxbdvS1gP6PW1nvkUd7G3VdsDuY4U0hb7YsxRU1R5KSnccr+Km
71S16mbDq1a39QlJ38vta/6rajvNPCIX/m3E7Yue/qxCY08/2WG2SUzehTZV8zTAkAVp5+xAeuTU
kXeQAD2WUiyB14asgqX03roaZLVuXbZRY9debm1j008vHZk+5+nIKliXYu7GMimaGJKs8NNotv/8
yvji9zeGioADrcwodz2Xut5f35gq8JOxLb1u00JcdBPgb8Ec/bOIJ+fcyiQ+qMiXEDbrEZXm0aUB
kH6p8pxdIdpbbCL4wEHn1EdqxQx/+F2WfMRrvoC/Rw9JFqOwZW7BL115s/qqrDLgT4VPTxKititH
iU0fQqwOCX73FQJp37OBXyDFnOwE64YnW0TRF2SCq0cEmttFgad1988/gvy3aYNKyQkJPM/1fA8p
xb/+CAH+BRzLIr3xQQhxVlpMxXLs4+4QM9oC9Z3EyPnCszQt6XRgvfJ3cUnWfCDtuavgfaXZsOU5
ONxe7LPDwMVZc+XfCIwSH/wFUEbdtlXxPggmsXY6BjHxIeyhX216SAZDiQ9ppXDJyuxDNshxP3nR
HxELe2whS3nCjP0Gw+N8HcW8u6aiqRblCB9t3oir666SoYsRo6v8E5DVdNfE2B94AI9E2r9Av/5K
C8e7BJ4j9pDF/4Qvmn/xChcblGY4YKtYPrqwPgXLPT/BL8usmqHyLlVcqj1IEJ/rbpjOvOfTOZiL
sK4MNnEmW3glct9FEzqvEHDBzUVi7FAjc/SJNsO2azHX+mMM9kOGvN7c3GvqwkIZLF57kvbxhpDG
GxDQdIpXKNso1jvYTsG0xUeEv6uC6NnU08Jpy0XuO95bnnP4X1JgiP/57nvst1dAMChTuXDV8nyf
+hAl/Ovd5yJvyiYczWZMidr0s+D9+KtgRSOWUyrbZe5F+SL1mnRZJr1eM+voOPACyg2Lmjkc4eWf
hRdz3LpBfqtqWsEttMoWhR9+NBlM7GAyFT9MoRM9CN+NHjRN88U//0FsflzffwUFwxstYCvhcXwK
/WD+g999BU3uYwOJpM9GTwP01JSXnm0RJxGkMwD/X+BBYxvbNmRtdJSErcH5K55rFutVHbfhRteD
egbasAUFJtmRRqrZEKU/jQV06QVUYpZILEso1Ep+ZrTkZyNHftZzwVT6Z+BCjMp1IEKLHRZNznn3
fUpG6OYSIR7sUQu7J0RBBVLuc4ctIAsCR5NRcmhrzafGKXxUoaWLeaIP4of+W0NTmPG2bHyEKZs4
4pZET71syw1EsrJF3an6GfBv4Hnx0HRuB+atX6pTGY4sW9lDW3SSwjMQ/gHv2uYVBfSSC+jC/PPd
4Pzf7oYg8FGlmMBYgNjwb3cjBBQOdg45rJAZkRfkn9I5e6dmZK4tsN/T63KixbJCPvqpM0JCHH44
qPmPIyN4Hnwi5Zo5FHJFYdP4OypGCOyxVRGDxeP1VByFSRo4GzK80GHSr+MqPBJYGe+ISuQCNMtl
5wdQp0lXDshlKzHkapsGA39J02jcxgYoMITE3V3USGdRzXN9WXG+i13z1USO79/abEegxaqTbYv0
I4Y5CMutMiQ8lyKCflYErse6zDzvnDtVt+YE3owJPnXg8oE0PjkAnWNztUDsLVlqF9JphQJKTmX9
dYBr1AKiM/6qhUML+NNdezUVlJp5DPMxkqndpIy31jNixLghQPUjwycmwedykcdetJDYfSMV04pp
lc7PZD46b/98I//mtRIulh2eB/9fwgI53+h3r5ULT68eAUy9iUS9BYhXHt2IeRoLSCGh/4O6UVpv
Mc+81F1a7foshWZar3PgHSAyA6een4exl+qDbawE1GmgbDuunBRuTiUFz8Ie2aJxJN9AQPQcxQzo
yVuHiYOtrHblSKttzCpvF2l8akcKgzbgH4eLBnAYWdtx3SIvfLLF4HJ16kvYw4L8Dzg42Sce+zqM
BhyPclYhcxjpTjFHYatMrw1sxA7SFep4L6bQB+46AvEBM125CP3O7CUS3bwP/UPtuTOVJAR4Gje8
98DghLXitIMORvAfvtf89++1YFAE9PDBFpjnROD+dicocLVOPUU1YnFecmijCb5nQQhWbwuFp8AR
0VPoi26RugH8ByRrYJUC+cYAAtkU1MEHpwnxtkRxvYaQFMHXeW4EIzp/KJVGBrXvgiV2OtMyCJxu
R7BVgJ9H0yAE44oPOXEDeNcVVYJ8A35RVxRs081ShrAfiC5cudUDqffQEy7PiHqWZzWBe114CNhi
X7aCk2H/4kHA8sXnyQE7G+wxW1bcGKfvGKY3vqiljtrWOsfD5LPkaMnJdNRb0SDuVSXBD26zjHNs
hd3hdZYn5gs7bDBltOpyHzNCkcrLffCv8zlWDAuYeoxbyAWUjyol539+a/5tbYV7FRBBAtwvZIh8
/7cFZixpm3qSzcEJ0M/gNx1u3JH2L205RXvwpPrlNFfTKDrD72JnvyCYKry1M0JTnelyYQVWh1l+
1fMBkAF0Rh0GiTSckCBImTX0Hp1nBiWyXZfS8GAL8MKdw+ArcNYYAo6g+MqrH0AhE8YzX2OS7Buo
EO+hIgi8Nsy0G2RywWqB8jiV+mOA24IFjVnljjPtWOfzg4idBvoebXeQPH9fFJmRyGz+arRjQgM9
bLDQtsm8fhzmleQ0F7Z6b4MdFM8hxfZzzL07N9mfcVO1+3hIBXJV+KYB+AGAg4R7aaNABvIozL9a
43blRiYrd7ZS5UlWrEpsq9YC8ZS9yU28sLsUbC/DjUjKcVkzrPRcgvARJ0X4ALmpT3kAbDIWJnxP
KuFeWQZX9bL4/M9Pgcv+5pXFBoNKzqjgzJO/PQatHvORG9FuVFqES560/s5wMPPWtS+OsKwFJDWv
SjhnMLpM3SkGvgouPmlXf7Nr5FIkes7cvMAvuz+4ZTxg2kNUVDXjFdQU6L6O9QEeAfEhhojTPIva
IvHKdsPr7C3mZngwFX7CDNokgD1OZ5FPCnPXfOd6khzg8dpSA+6GN0SLjg3TCZz2H4WtKr9HXHuC
QmbTN6eRqeaEj+pj7CTJlg0FlBL7PL8OLrwdIKyVLEbHdw+5K2FjPHlfkQgd1q5e1jN5B6oIK+SM
5D7CqnSHYj0B9IAbwXYCM1he5+zA5v0E0gzRIZoQ/h+QTS+zrjv4inRn8Pm3XltNhwhJmFUUugoJ
Hdmuhy6BfVIB5lIcl8ghQRJL+yQ73dont926NIyWoUr1qk3mxdm8z3UT5ySIVnuTmUGtYBXdwMgQ
RO0CWmZbVtb+0hBPIyrlF0djGqeErhXyq0XknToIodYlFKrHENK3eB73KpLhoYggYNDFJAY5TBUH
/AML3JlQHVw5AlyLFUmCr96RZhFAkJobfczmesdHf68Nwp4Bb17i2vnshGU1Qy6bFz15egVhp2kb
IWwHBD7wsQ7u8rHXIlv0Dbbgy7TRkP4k5kxcpp+nBsJzkJAUS6ipw8lH9M8EjAk9RPVzxKCobuJm
2kuoNG0A6VlBv6A++HORYJ9ysFXZqydEFrvz6OdfEKoEXTXj5sXEH4vZ5xcPKjDdvyzrsaznyNzC
eTNmMKWLlIclAooyhQLPP79R/t8sKyUPmEQ2koL4K+YX7t1qBOo8FaKtfbNB1jWCTn48HiiFSTAp
6x9Htg2hqJmJ2sM9KjswqM88t8AmY5qWq8sUze9ZNk27AuD2o2D5OsS34GA9cYBOB3bOOfik9hAt
NWbX5/RQASN2rOCguaVl8QLQCTu4AXaQvE8WuUauanKqnSfkdNGlMGD0wlTJwPfuP6wA/ODfF9Ui
CDj+Q4FV9RzWePfXR/Xo6EoEwMM1Y/OtotMViSps1edCG/wNthoNFygY+BAziE7NUK8JHHa3U9QB
tA2xiS0MtPpFCa/Kczzv2QfeybOtuhPE0hxodXWQzTkWg7fyWD1uSq6xjDWFXtdpkK4pSaeXhIMC
0k5yl0xBcsqw0VhM/5+681puG0vb9a1M9fFGb+RQ9c9/AIBRJJUt2Sco2S0j54yr3w/o7mkJcpkz
c7arutiiKHkJwApfeENBsaMQPdExnQsPXfrZZZuaDCCFEIiH//6yGzP3qbrDFYa52q31Se3pV07h
ITKqVxV3HS0rnVQ3KOypo+5YAs3784sxfzUJKpu8jGwPhurqnL4GifgVOAmSjsjT7zOvk3bNIJuP
EwIJQAlZsgQF+2aOI6U4gTfj6y/QLaONDMAFqQ9e/IJY6tdXqX5MyE3TMAgaDIx7VOrH76/SyOTG
Q6QeicxBEjZKooYnbX4px87Y9CWnvhe3hzEOqD11bFPnt5KPCVduKqcir0SH+Y28DuRWp8362x5B
ulPkK8I2NYBGauok7qwJRYG8bkzkOnjxleBKA15wdX5XtCMOCWgc2WFSpk89ygohWJaT0lp0Qyut
tQMUNx57ErHTJF7X4Zqk46XJ5PFTUJvRKulaDtUQ9KxUMDTa9/kpKG3NpBH165ul/GRKWBz2TAgF
BwpruQ/kSuKrgtk3yNzLqDtkPsZG8wuuIRTkKDytM9RF9gV6hDZcV33Dt1GiMlYFVLsrcQBLiIEw
Ko9p5LmD0pk3agsjmg/p9NUHcPreJlSk8mbCS/gmqjCGGyqeiqrlTiG2z2b0rCraeGjjOl8piJXD
3LpwjeocHLwvaGByJpJ2UaERmfmL+pxUDkVvmgX7CXW8jQyUQ6MVWvZO3YKZadoESN78gv4POICW
a/77e5iASY6oJbLj92lypQyWtGL6EWpQTT3OXPqspBzXhR66D6cxiTTYnTqIfETVwyPCMywAgK9n
hzT6A5bd41mCiwNS/LI/lq7nZ6D6ZyxupeeZOxhts4p1uPRW2bRbeaaSB36yzePy5KveKhI87b9Y
L5bOTVY1qlciN+j9esnjuM2G0YLaBO7mAIFbPqg5Iuh1KXVOb0jXk1D2V9ip505i6P5JA42/bbz0
CSuZAGR92g6upqQlsqzTtaqp+JZKHC40ejttH5oxIC1TvU0LsMra8C2PCuN+aB7RjBiJxDhtJizk
IGhKj3WMrB4w3mZrSsLOC+pVOSaei0USIMKgk26yfvgclRr1+yb5pkoZ3WhTfe3i/FTKtKoLI98L
zWc67qZhJ+qlQt/HIxMagSVS5bVE0yAMfX+fpiITi0qjEtP5yKDBijZolY+AruT4evbZvQeTdxvE
MSGQKue7Ks2DvaBgZ1iCLmwlnPvOyGe1NlF+z4eNl3fBKQiT4ARq+ST67fdejrRDVrfdNuAaUEbI
SW8S5Fz0IRVOJqTr9a+X/3kvfL804FcplPrYKWV6XouDMJyksJKnol4j0qI6jWquQNim+yrRlEOd
5+Y+h6o/UGs7NEhIUYjX/nyxEtw6FC3YiYYGOjQVhpsJkM5NVYfyUQgPbAc4MI7W4e8Xs9VWk44U
u4zIq2jhWRjjkxrgcwBVI2nt85fwwQd4ILzgxQkAMxxoH5EEzcRHuE7+YW4ZpX2U7LuiLZ3Qb48a
1antmTdWJ7XhtnIOPqlS87s6Rlu1ig8zt3FlUemy80wBlVAbTuA1/XypqLCLgrwXPCNF4x49siBV
glMsSKhL4+VmB1Lv38jtFP14qdrgm0R7/sIOpcwH7/IxyFR2ZNU0Tf63eAwtdhno2oDPj7ldgxun
SCrjqYZkb4JQbvdNnrrnwKgEaGOycLJU8lShNQ/Ur+AJtgPogMncTRx3O/Qmv06Uag7nl+FfX7UU
l1BCK42VJivRHtI7gIg2OqDbHh2ianygaR0dIcO0ENGrwG4yyu1AmGwzL28vTLqfXK2km5JI+GXR
NDkne2+iLzUNjBZj3GrdK5PkVD6g7NYyetBKZrz2r8bMw3HBSr+PfnA7ZhstpY8WlTTpR2aCAM1r
FyELEFTIHlfGrhfy9DTpekeLvs13NRrwXpdnjp/q7YaWL8W1fngyogR7W4xuHBo1lTN1nbWxlDRy
Q4zPSBTFmNyeF1pdDT4A2GiNaHTu+/kFBJ21NnKwhCHZxPklByd0NAt07aZxtsMr8LrsG7QXxxF6
XBXf+RhlGb3Z3eCKoG8zWh5uPucMutU3rp5NnyQZO+9wygtSTbnb6YGAdYCeh3PtVF9lJYXqGIrj
hZmmfjzvKbgp802nTyWq2nxWvrn3RUAOqmIWQZMZH/KZ3CVOWr8NdH095lbiWLVEM0pHp00aim+N
YXbXoYL6jm6u0eFLnzJUKd0yl6hbFsZLoeTKHODRVuvEozABVUMOlZ4cMF5LK2vb8MaVL4jjrrNu
xNBTsSy0dsooQXYfW1xYW7HdK+AGyy5XtpowKE6JboyiWasx1ymoJym3RlDdstKzbTcE3/7zqTh3
+g1JVyRuyrKugMtAVxRFWq1hBPMHYNVape1LrJaQLWX8OBPRPPieH11LXiI5iPeYG9Myo3u97tpD
hdudL2bbszNIU5TB1kjPiBldP9QW+fQ0ZYXTwz4rCz1/1CakzzCH9d0BcS0/G782NGK254OQ9ney
B4c/hqOyN5T81kogLJEnR5WdWyivK3ECtKeVyCSRUwAiXG/KGjuIOoHr6sl0yub4qh+VLx4KI+tz
vetsQVQOcbqB9HwMi0HZQwITVqjkxLZVCoggytK4yXsq5SkikavWGM07yKDm3RStaupthMzyVQcF
54imfXEh8NA+NppoaqiSBD573veWgYdVRCOFNWEGmEKu1Ib0zvCrP9IB6ZywLditA/CSKljfIxhj
cad44lWVqO22NjTVpr4T3mhV9wD69hCmFiS5MMUu3pK3Yq/3WySXabWZ5bPWaLHLeTbR6fwcyapy
n7FIu0z9muZaeIx98UYDyeuOJjxqzqCninbzvkuMCJhwgXe5X0LUKlQsZSaf8qFJo9UvOfvTr+oQ
D3AeqHcYsVQfzNG3rqasuw8gJR0siiRGpCLj76UxHDReZMSCKBkpAIFkyjO/nsvn27U4RAyaOAod
eSJQNqr3S5uWa1vShWdpNzoJJS2vVYvMSNuWE9A08pCwFF4Hs/yc91JEBB5xhzujWVMbhurCM5Z7
6wGkK1tyXsqUgT75SUTbeeqA4ABtkfh9yHpVsVXVVU3E53pV5T2nJBZ2PpXk7mhDKdIQcFrP/svN
oF+XcX1sFBjYlS/xVOGWh1V09esL1+bT8d2F03y3JEVT6JJhC7AMzFhNeTF0zCN90tZSNrZXmCYr
IFSx5S3DcN0ATXTi3uqceuzxXCxYnxEcbpr0YeyWA2JaSPko9/H4MIGU3qC+lW4bX7lp4l60ewgV
2DslaKfLPYZAVhyvkQRfDwZ+SiXgwNMoDOuI9gA2y6G2HtsSEAv7aUOvowRqi2q8ZY3fGFB+GibZ
rQbZAYIzfKsr4xYrAgG1vxFoSRx2q0Dos/tUs+XZGyUztXSvAjnsI2uNISuKa2Ww8oacpGuoFOxD
IizaTKuj9pQ/VOCm94As1H1TGtX21/fY/FAxITvUjfNy1TW2nkUONWPOI1gXydq3yPfV0joWnmgd
9ZbQygMg55zfEplIVFMjwTrCD1CPMkxSfkpEIWnCP5kvzy+eVifoS2T96sf3EPJdFUSPTqhF2W0m
w4r1BK1dK0mX3Z6/BwMPnDNZ04rikHdsJdAQrqBiDRnlkHv0NptuYgsZB+JO8Zvq79EnpVRXduqN
lSidC6UnQKgEKx2xEa1911fW/vxVO0zXsalHm7+/LwP5Rt1v/rlRr7/LndpfjxwhNtro6T0YWm3d
pIK1h47SHAMN+/NMm7pPmd9+zZs63lV9BFCZFILzK4RHUUhjuxKUyPg0dh2yxciDbKvUMz6hWg/n
s5PrYxcM+QFe4SezEhVaTVnkJIIx7DMoT8CYkvxoqtq+sEyJskKXH9FzieMNT6lYR7MAr04TFkYJ
3aMLm4r0sVBo0CPTJUMT4brIirkITVGwLARFT8P1OKoBNHjAz02ZPMEurRCNhsU2cq5/1stHBRLQ
i6WnE42OytsVEAMehNC7qRWlelHrCS03UxaPcjqdioGmnhcFeInkNQIapZE5Ehbonyk3PoyVH/t2
UvKkZyKKGU8Y+knaFz0IYd2Ksv/gN9CrDMEqriStcSlVFfcBulhqGpbYx/IOEGC+saQGKdg+r64J
NtdASmBeC6karvAzFp1iFpzDwB3ZO0H3VxG2PhIm5w8UfpTH+R3pUnyU6u5pLIXwoZPir+aARsaP
d73UUvn0uCnzh8LQWVe4n8T2+W1vUjMq086xslG5sRTf84iKXrQ26K79VOEdJJrKViorhKIlwOOk
Cv+Dy6wlPWlJEKE1eWYwW5RI7G6yzamVQeel5i1WGSVpuNZ9EULhqmFef28Fz9VjwfyqkCPDtya/
jupaWMUc54fGozKleigJGChBLn6d1rl6/vUgaq2vag18z0y9ZJvWugB+PwTxHGf+TRWGOiXu2jvo
Vubv5DbO9v1kDVfs6cYG8e32VBqdvtKQxr5lrSeuUrfFY6KhU5y2Y/4ZGMu3AAzbN9DrO6YDbrgt
f7wAMpQLpauJWc6rp5d3iIBWB11pv6Z1kKSIF4TDPpSqgYYdX8X/+mrw0V/49Q4n6R/ye1MC/Uk4
SK1Isix1URLP9GDqDFX0VtCjelcLNHhDIbKbZ5WxH/pjdQgSVydKYrJQCnIT0EdY5Nydf6TXx2BX
luZDPXtK/P1Szm8tS6n3oITsv79/dp3Qgr9sJc5vZWTDyh8/c37/90/3RRQ4sKwad/GBWFiGjRTY
6Daz5Ez3r5e/Ze4X30sEX94X7UN31qRJsUhzaXW/JJ4cbSusz9ZdNBIlFM2NKcvenWAk1UlXaxEr
Hb6vUe9zlBT9AaX3h1Mxcsj5mYSLQV6Nf/Sdsh+kTAZJzZz6Fih+vjkn4eeXvtWR9zx/Cd4UQ6la
rrF4IkfHdqnYhzWx1VxZbuKscTAMAB0iG5W2j5FHRwoB9fPpjI0cVZKHkQyvXmfIe9qeP37KZSs7
dLMIqtfkAh60zRWVqQZ2FN9qJCwfxwZdtaiQ5E03qhbCAcp2xK71ixciWhiLpXRDBlhva8oLO6Uq
pesuin1XENloyqh9gdpZb8tQ/CR2hk5mKBaZjSwIiD2d8zlpUNYP/BCQyixekFYPZpurL/DARNfr
G3/bBRGUNCWnnkd4alCN61leTbSiN4ckvtL85S0/4xxz3xgQPTTk+kqaX84fG1kzJ5vz+y4J9j3y
79vzB1I1wZRPM1DS3HSM5RXBUQZdKU6BGcLBdzvK79a6UTh2dd0sKSOnCbJIoiH1lV3MwLMfX0pY
0oOENdZTGvGJHlPRPn/85mfOXyZx6AWuMlAOH1S/XJ2/qQ0As3+9Kj8eP6akACyl4qYYuk5g+z6o
5awM5doXsVbXxGkloQZyLaF4p9o6BrxiJps07ag/Ll09vJUie/I6KZV2i1g1KNj5JRZGCNeCQMAQ
FtQKJ4/Q+Pwl4uBBYoNzplyLPcr+/M3zV4MIFmzSDDdRkw1ZGb3N+QUtqAN32L8Xo9lGytPkT2JV
pS5o9uFGQpFzc74R//cdOr0+o9W/5cVYYZXZLN7+70Oe8t//zL/zr595/xv/ewy/VXmdf29++VOb
1/z0kr7Wyx969y8z+p9/nfvSvLx7s8oalsRt+1qNd691mzR/oeznn/x3P/zH6/lfeRiL13/+9i1v
s2b+1/wwz37786MZlE9h8s2Mmf/9Pz+cL+Cfvz291s0/7Jcs/vA7ry9188/fFO13zVBIyWdgPziR
ef70/A6fqL+b5owBmiFAhkpR97d/UPppAj6Sf9c0GXqAIVMWMKk2/PaPOm/PH0m/K/wsOo6mSExk
mNJvf137zY+U5MdD+znjANjiu9TF4Kih02FZuqQCulRJ3d5Pbx0Lu4K4pnOa3BO+5pmuPItDEKxR
zZ2uphYdmZ2FW+WNKHbZXqyG8AmjQuMa3mby6gmmvDEs7K5s3M+VAyybdFaZz8aDXBgtYNtef/Cw
nLmWGyl7SmraD0j2otNia12DNWSejR2Oel0VPEGGMq4qGsZgGAGk0t26h5mUAi4y7lQvl10F814n
VKpnPe3o7FvNSHHA+IzK1AEe4q4v+03UNXRQrVuYz6e2lb6ovfaqIklZVdk+R6Y/BHKJD93RR68T
N6c7zUtup6J/qHr/u4AfZjRpm5LOoViE8HflbUIsMHXJIzoiD7lYbIzOA3lsnCqB3gRbGJYFqykm
B8ml50wL952lHOPAPEkSjkB6LnyhhJ/NRehnSZserRH5RUOLvjRDeac16ZNuTocgNq5GrBHifHrq
62TnSc2miPqrXgBmpGt7sZBuTK/eRMlIMcb3DYDclHTiiSBUaF+7odv4VkyUk3uPkWr8IVrGTV8J
+3JSifmy8VEazUevMdHYEa6mCqV5OdRxSBQpohlg3ylAuxYq1AmyLGt1qvcyh7wAMqHwo9vW11ZC
WL9iSvOCADtyZPVayDpozfEKWSEK4LmN9vSMLHZTDsEp6l/qhNJIaApuNwr3oN8/J2a9Q8SntKPQ
34h9jbSivPaH8l7DaxdKsLCuhGmdZMLXENN7F/+VG+KADS4DOyMvtlmQ39SytQ2K9jZDupcj6Jir
2rMXJl9qrd0B4z6O3TRHNp9DaLu1Fq4nNbiv5WCy4Vu9YA7xUvnhgbPzOUwE5EYFHOgVMw0dKcE/
wBxwg/CLT52UQ9My0VIJ/eglFNVnr7Y2wCi3WCnd11n7h+5pN35r7aaMZyFn4aufS7cYx2GfMckg
2tX7ug5fmzrfZ3rMU84ePKQvwjq+NqoisQ1fo8MLgMk2hBoHWx3TBjNb10ZxiLXim2IIEaXhYiOj
CVSawW6kk+dYpf9H0wTXUa3dIb21U2mUWgmAlDHdVUP2XIsDQvd94YC5eRRUXODi/iXkzIV7nT2j
7wKP33zQ4cwhL5Zs+kH85NH5w7PnCdTvNzTh0KWOJ1DLufxiiNYp8+G/h5gGrP1oMBGDqnFwDCrV
AfSaIwwxfjZCjJj64KCPhWXLlf7YRPVgQzzHf90SriA636K/gXeo7+FrBj5aC4iVWF9osConWtxb
MLTrTLLsaurWObaqIrponeh/Kur8HnKWtMIGJnfLsgke8l4sbQszAhe/pmAjgw2FeAomSZLa1x6K
zoR6BgS6mwyUhsPk1XD4LbVbcEGhTaEr2FgCVIRObF+9NLjVmghdCN3YdmUcrWEAfR4MiswjnPg2
AWfJbJZdVQ6q+0RXhU0ImhazVqtu0AAQwIREdYwMeHLyLbyLsr4cboYuD+wkqSw7LlLwTEDwyajR
VErrYhON+WNU+wjPpptBKmddQatct22do+6LKXIgU4/1rd7RLLgkxNY+tbryszLIx6nOKwBT+Rev
lltH6dPe9goFC3PcBKtK+jLpxpMVILWVtZN3X8gWRmwozRG9q+ifmLso8L4BGTl1ck5I3H2bWuUh
qLqrLCJ98/x4a2biddSaMKXHL4VeeC+oYiDy2fWA0WvtPqvMP/JEnqgWwpLPOaRW1Np8ezABmo05
W3RV6xuj1e5LaH84s2XeoUSozg4t+VZSYnlVVgWkcA4xtJEVyAnNRElfS05BHG6qKPusJ5ozIiPi
YH0hke2SdsQlpCl8UjyCqwrkf+Ffo+QI6rfEhcUqgtNYTJ8yJT61WrvtsuToI/SsqM0fqDCobktH
3+jR+8086A4KpKV9Hwik7EXf0ddKBwwc9PQgRIJk+xG97TKMtwoC1kghJPfgEFAs6svQ6ZL6NEYF
Fbu6/Vy11YRhHJRULfGqbU8P9hqYfHVQ/ewYKkDfQb3hRWLyi4Dn/UPVhtegWwyWuSixgGsz+64K
nDgj+5ujtTX6DiCRHKTXINV207NqlBtJQ3VIRvFhpUew3TMPtSwJysdV2w0+wBegWpEEeVvR5N6J
prZc5Y2a20HpP5ZpLPAs5BC4GnKpCcqaImeWZgmTK0zpPi3qT2YxUZQOSko5NARsiFrf9W6K7MD0
CJ+VorMT9gxkY6Pv5TiD0QTQ2mIs3Maw3aH9mns5TELbDLwKmVKpX0Gl+CNL2oc6F0snsPAboG1N
OzZqH3WthdgQUKPhwYrGXYHryDEPpvQVVfXxqUF/zOnp7K9bSUPUsxHvLBy6sUWc0p1fpH+MdVas
K8XCQczTx81kKhbqWirPLIhFZbCxqGpdH0VxdB0S4SYolSfCYFzZBPbY/5PmliIJnTIQKhj3AgDv
UeTBmwIaw6XQ7koUpmJfTZDdGI8DzQ23JfhQmYX4w/4XEfO/Fw5fF6/ZfVO9vjbHl+L/h5hYp6v3
L2brh5j482v6+j6Gnn/+Rzysqb9j9wgCzARMq0nkin/Fw6r0u0mWb1kW4CmLUPnveHgOjf+MfyX5
d+mMrLIk6tYUBP+T8HdBnWIBwmsBeshfBBBOMo05On7TjPTlZqinAbMwX8HxAYuAAJXzK1OccowO
5FFt7kMTL4Y1tC8cSoYgqaPAbcUaqTwgoeZzKYsVwp5yUOM9XSidjgZdbI4HFryqUWM1KgUd9rr/
0kp6SJmiN+hs7mI9QOvCMGjm2X2JC42T6y1KTJgdWSWtACMI5bXFvj59ffMY/gz/3xGM5+bq342K
j9e7KKILoY5UVkmdAFhHtfO32TpYd4427ajdOOHauIBYObMvfzXeXPF6c39zARFkyBWDU68Gt7/D
gduNHdWGok2UfaXsLlze+37ex8tb5OqNEVolfInBaVzv1kPs/IYoIOEavW3vTgAPNs2m3v560Pd9
ib/GVOBfShyFINneX6IMiULC3Wxw8gip2ehTqX4qsgvPTV5kaX/O078HmZ/rm/soeu2UajhMOi02
4Cv/qXdwinCzNVubcRWtiythRWiwKk7TZlwrzvRYAJbbRD82tHcVgHfTZ27gLR4nHHVd1lDSZN89
10re/Bk5YrLNmCHI3DvmpnquV9UDVFIX3WLLLl2d59o4pEmXZtF77P18Y7kBtHwMRddVTZIXtzjx
xV7UE6N11E13yNbddtjL62bjr1v718/yw/UB8QdZqajk5RYe4Ww7b2/zlPkDxT/wF6nW6HAlJxWt
10nE5rmNEzofmABMF4ZcIG/Os8bgJKf5r+KEDkDw/ZjA2KoGGnbrBDt9T9lvHa/yT92hWg/ryUVr
dGutBqdb6e60KY/WqlnVu25vbNQ1KgguPvVOtqmv/o2bPk+pd8/aoLYAOMaaixSUJxaFAc77NBxw
dXSSXXqHKfyaSMGZnOpuHvfSIpoX5nIwMMEzSNLkzmuLm0DkGpVhz2Bi+9h0mJEZK4/IcjyhnbkZ
MHH+9XP+sGa5NharQTGdtq2+BOiqVuxrIRK6TsfCzewi8mPiWcoQ0aaf/8hL+9LHeWWYFquGU01S
we8ttsFQ95VuaBtwPdfdYdhZT/4Ktwy7dbOr+Z76TnFbPEqff32RHzdfjtG5l6DoEtUkXB/ezywL
kcZS6FMMO3beRlylK2+XbTH2safH0I2cC6PNa+P9IzRVTi8ThwxobZa+aP6jZFe3pJTI/h46d2Q0
rXYCF/c9Z1xbG2mFpZvjX0d7i6EvbRAf9n3j/diLK83g24MaYOzpG7rvjrYNv5T7iZXTrOTcbu4w
LBb9C3NI+vhQGdQEuIPjlQXqYbFAaHtPVdQYlVO4yc7c6A7ykmtjHd6yVOmAO4pTOaHrXbjPH0OW
+VrfDLu4zwqY90bELgUogc0R/hKexlV1gDvmpifdIei+wvfJHla9uiLmDXcopqzAnDnK53h9adle
vAeLG69HeZFHHX/MsM5PyAuu/FWzFVaqOzmjm6+DveEi6rH69VT7uFmY4GGomioSxAkqWot5HecJ
YkhD5dDZE8ZVoUrtI3krxSgVJQ6Ez3JQ9YU99NUk7xAeaeoLK+sn042HDrbfooKgfTgGkRAP/Kot
KifQv6nqk6Zd+Pd/dlvfDbCIY4wWrW5TZoDeiV+UNRzy2/ixJOZ0VTYN0W1uiy/jk3Lz6/sqfdwW
zXfDzkv8zfFeJK2JJxbDqpvigdprY9q6YKPpQ3DzUNmkwKqbmrbx+dKk/slSejvwsvHpSQJ0LYmB
h+polA16Bc+qisuZf2mj+BhJcIWc8BYFdwNnx8WaFQJPKGWVgRBpWqf7eGMc6x0kCVc9XbiXP9kO
GckydUMnzRGXYWEh115VA0hw1FvD1jjU4SUOhg2wFeyeOzgSu/5If/cRlFe9V0/1BUzSTxYJYQWZ
EtsxB/m57v/mWZaKXFu1pjN+WO8o7dhiVzqSzh5g7QFv2ci6X9oQfzJ9DImUjmjGgNYlL9rXJWeQ
jqpd5WAM4GLJ5FaKZnfZ58wHCNPeeIqOFp3nlEJEf5c6T/dYBp8LccKH6u7C3f8woUwSSY1miyYT
PdJ5eT+TNRgnKuiDiaAKqumq3iBeuAruwanY2PauY9d3g+MlGZZzHPruCDQ19Jtg/aAuqqM5sRhV
DpEJk+MEF819s5O2c65T3xa7dFUfUQr9PO+KKKqhY8DJuJkDN+/CzricdDItAe6+xnGEJsiHE39q
89z3RJ3BNs2u3oSbfk2cuL2UB/x0GFNULDIeApsz/+nN3NIBu6UCbkxOAblXDhp8n2+sZnAHSnid
7jtTwDFUZZfm1/KhzlcnA7IjD+ABmstIGdoMPDWLYaGhW4qjO+JrSseb9GNwsPQUFUfYaA7YuNS+
lBh8iKWWYy8ebdZkCvAq7uyceQl24JSbYO1vcDhZh9eXDjhp/tfeTqTlaIttKpYiwwJRmiJS9H3Q
1LUSfvGM/NhRVGzFkrJ0sG1VenQRiq1Ka0+9silqDf+a9MKR8LM/BGKGJUF41iV6le/XER6C0D8B
ATr5ZNqZxOkzZesLa3W5U80X+3aMxakTBSrCh1ik449i3ZY9FcYRXGiizKDEg58Y6FA94jjoTkTq
k1qvQkldyUG50/0ankK1GZEV8fN2I2L8c+FP+3j5pAi6QkWK/QLi0Dwj30z0Jg2rIiup2M55mb5R
ncDBAfTGOkZ3P6I76cL9/riy6H4qBkDMcyFsLoG9HVAujSHINQkiMCE7hkQ7OIS7ZmPsLlzYnE+9
n2DvxjkLVLy5MLydPb0zvZz9MTxpa1qXdmMLx3l/qhzhcnLw8UYyng4mGOY8xT+a1u+uy0ys3qhb
uXDGvfXs3wVOv/H3odO6sF7IfoiTL+Yjy9OIfjrNOZldmAiN/y+HtAwEXdWucSj8mpThV9Wu5Rjo
HLHkOkeX4Hx9+8eF+/pxi3o/qPz+OjWYVWE4WXRYjsKz/CnC21pwgBNFa8vRSIK05NNgOdany3uy
NEe9y0eqA9qZkxFdFJe7Y6hkMMotDbg/O5Sxhpbj1nZCAkZfYpOtxi3eCfvMuXiflyHVfJ/fjjs/
+jdTCdhAjuSZjtj3vtrNxZl23fNM0/XFSfvh5pLLzkHbzJOQgOsvnmgKUcIAAs+uWCloyVirnP4r
Zh1AK58N8IwinsVG1e/RoltZYr9W2srF0tNux2kbwmbTAuPSkfRh75r/JA59phfnkbVET3ixiBaL
zN5l3aff1b3iKl8fxtOwxV3xIH2qTvkDPEzb/y9mN1SRedMkzGBkuEzv7/rYKOZUo29Ktq1vBpd2
0jOmPy6U11UPYcCJXfqFF1LPD2nJzE95O+hidpv6ANLFZFB1428xNyltdmoUg4J16eJHhnTO9Zzy
St3xUgnwHDu+m90ylArWMmoBOgyJ5Y0G2FVXCcLqFJK15/AUvqhf5KO8UZ5VJ3GFU0Xx/K5aievM
cmKsfi8R1z+kRtRsgO9QSaFAJ+nyshqWjtLYyzXje0fjWTpkbrjiwDqo1xhsutGVetVfSRc26Q8b
2DykIqrQ8c7tkMUjxk/CNIUOzIBVYh9XgLR4TOv7X29YPx1Dnfl+pNLc3fmceLN48WNX0QHRTdsX
hEeMV66QtvlG5HxJ2HT+Wz88vjfjLDaJDlCgnOEhbjduv+pP9Sbe6Nf1rjn220sb0qVLmj9/c0kc
14laNNw2r0QDoL+l1zkZF67nw3HGo8E4fGYOyQoTcjFG42VRUsyPJoRrjEyzW2EK9usnc/43lrfs
7RiL2MOI/KZuEGyy0UlYTdfURge3uUG6JD3NUQjA9GybH7R9cIru6gdtT6NpjYXx1neTS+t+cbSA
fpwTKY5vii60y7RFwaWfpMyKc/QJgoPmu03gzkW2xK2EK50dR/pOW/mr8j3wbfliqrF4mh+GXgSg
CYDMQooZehx3ZfDcW409Dbe/vtWLp3kew6KiNKsP0Nw4KxS8mTFh2HpI98i4Yg9o0iHC1Ln/6QCW
OBecAZGSkorLUKTRpxyimWjaYv5dGmRIGdKFR/TxEsCnAieY26YUOo358zeXgNVWIMUZE9Kvb0Tg
71WurX99DdJiCXOX5iEYwaTgZZnqYqsIJ7Xra0JX2y8dfyttBUfctaDnz1XOS/v9MgP6czRONnIP
CVbGIhA2kbtJPOqgNujsVFx5mx+xW1A3eJQd4CmLbuwKu0ubxyLE+DHsTEXnn0aKYNkAKpJOKPqo
J6st//D81yLHn11TbKMWLyzv5YGyHOmsBP3mifmjPOEUyPLuWddYbzmJaecKrcpqi5jDCmhMDzZq
dali+9OJwoHCMaoROZiL+yrCRraEjI14kr/32WN+SY93WQP5cV3kMFB7qQF9KM5yglolppyIfu1E
J96Ojko5Hn2odXbwtwIBaeCOvaP/AYthrShX/3nP+cdfQCcWtS7qXx/KBJ1R4NqdUrvMQtvfglR8
6imjUiOod8NjSMnt84WV8XGPYmW8GXCx+HB3jgfsz+a5Wg1Xk4vtLw7WtLlVsoB9RZWnW/sXGwE/
fZJvRl2cQZMsl6UfcKOL9klACgYlCPfXF/azxcDqI/OVZmLycjF03WgVmlCZdikbmP0kq6rWniIr
uRKy/MIW/LPdhUHAYViEeLBgFrsL2rhRgIotBedjRzSLvs/NN0xwD83lJvZPHpc064zQVZ5ZNssm
NgkaV6b7pk03Wbblc04fI2pMQ65ZSY6CITTlwUsVpHlhvTnO51n5btTFQWaESiLhlGna2nW1U7bm
zt+Nh38jSfp4Vr8fZ7HAk7Ergj7q5slY7HROaX/c1xvTzTdC7oaPWJauATY/5tgwXCoLSotUcHmN
yzK+VZVTNKr/j7MzW24bWbboFyEC8/CKgaRIDdRoyy8ISZYxzzO+/i74xI0jgQqx+zx0dD+0XSyg
UJWVmXtt5piIkEIj/Gwd2FP0CEfJVSwhV4iHbRlND1Eh7LPxX8ayJ6MvB9iHHXViR9ctum9oMmwR
XxQ7WDyuX6lnDsKTF0mNWqdurKBFXZQhq2Aol2q5kOh7ZIOj93AHVowc6/nAZ51xpPsfygsJVkkk
o27Bgvw8HWMCqaHERCXp5ZLCTjftzt/ET/qGDcURz5QrTj71v4V+AlmL033B8HweLAA+G+RhpSF2
JDejIcCa6G9tEtuAhff9rnL6/GQgitxsdOjOi/Tg81BhoASwgmPdzuLyNimvo4K2lhjba3xrfwSx
5RZ+dKnO5yKKk++ChBpxBCG7qXGlWl+YQzCeeR1SkChndXKDKBy2EXTSndJmIqj3AqWYXJ8jG0nq
393k03e/vEZ2NHTxiyx+HTujjdPVQEt0G2bP/FawI3E1n0oluomxNQjvTKtGk2BuJ9UHPdinO0SP
hy7S7otZuTNirMNmqwDQhLYUA6/0Wu2lVyDEe3OYFh9jhIxDLN9WVFmMoEVrUHPvR3hmaQOKMrTR
EDQRLOEogYWF0yMFQ6NxaOLqNmuiX2mDXXyYWZIbmsDBGv8ZuMPgylWw0+nWjayJWB9YtSFOi7+Q
iK8CzCg3FvJ3v+kDHCaMx8osQXLmcoH3W36HK0VGL29zm+u+f1UW+n0VCRqAUbQD8UYPDOi1oxq2
N8BBo2lTgu7HApkNAU2trsteLuCB4aotRP4J2fumTI3ZS2bsueQpGnoexojVTy2bnHihaSIIrdMQ
P8Rcuc8Cn+QH1HKv78dyn+p5sZdVOBK6mAu7MZAMF7iS6fiF6O+USezf4pxeW0Gtmpuo64cbQUzl
LbTVmHbYJNPelVAtOlueJkQpJEZMD1iI72gIfG+M5EmCHHKXtJPk9mZb3iWaOLo6UmSnzC9LHYM+
vIvo0gVIr8cK1rJ6kl7jkzmPTtrDALD87CamngAvoXiquuUPwqLKf0x1Jr5VgoR1pFKHavcTKI81
4qOiJi3CRS0K0CwM6Aup4VlVXGv0Mjd6INNHImRS/TtKhAHzcCmvKrBIM/iSSrDbArPngtWhRbG+
6VK56K+yMYMDbIVVAo8CnU/6q5oLlWfbFFZ4NPO87mm8Hwu2t2KOIxoolN5tmqTR9xk6YFoOwC2w
W6RGOCWO32lV8Qv/sQYiaouQ+TmYK5CfIHVlCfNVIYGTLtVRd+EbCipaD3F6B3Yn0MSmfZoHlPFu
rYUlgh99mruH2tdQgLhB66s0605x0sTjAWpMJlSuqdM6fdn1FcDzUs/p+hbDSOvf2w47XltOQefa
gdj3PRUicRo48kpTpcm3EhToAb1kZtdWm9IMb9OSLfqKYyqiL5d7s9L08o/ss9ADB5BoWarbzIyq
BkZamQU0JcuVnHXuTCv2pPN0oMio04zq3ShmEVjHPINx/yNIXVnpdmlIrX6UhlJHOSPlZRg+CoOf
6dV2jsMWZAIg+i7NntKqSIweKRTs+LdxECK1dLALVbMdsoY6+qO0vYn3aNSkFnXjTmFVCb1Zv4fI
dg4jSvfookCOnl1VsQh+nGpdrew6IcdvT8cGuUu4sGVpfJQT6nb0rvp9/1QodfYmm3DAHVXpaCSH
9lD/1Pp5HJ40qVXKB5YC5Sehm3FzK0K0zxttziPZHYZQCZwgqpWXoDYEcD1F0hzifCpLF0duhFE9
mhK2nsAEW0QK3i6WwDTS8gVjYpru1EovTS/Kd60k1NuadXZZzma+L5W6dAMWn+OHw8Jkwvc1VgVH
woPDbXExskMDP0s9TRqnpJ3dxdOzuW0aQ7a5FF6HmNWydPlBddkNdiplFVplo3SrTgnfJysjaUka
zMaQhBJs0sz7kbyubeg1RpJ83I7M279S5xpJcI9jXNZCXMpbE+ZOJfvKhm/xYUJ4c+CVy8eub+NL
Yyo0kLmi6BRw66BB4e7VxKrlsvwJQpJmdHwjOcQwpWaCIYQZgNJHqFddBK7QkJOKnvVUfs0knayY
JkWuEYZJYWvaVO7bWgURSF3MaQrsYuMaBz9cRyQ7w0hqW8gYScMaMawtRDLFwblYRQsPPrlKqDYA
D6JJz2whz/cG7Fp9E2T+QVLqxsHTai81peBiXvIEOuBKaZT9IogCZkOvY9+zIAw+bd0JpjdD67xJ
1Z2k7H8rMXBpdDuIJtwsKC7gZW+zLvaqkm7EQnNTjpMqepHiklMt+jXmhWDLiXyf+d0WhQEwsXkL
j8Stg8KbR1+0F7BPJib6ZRSWoFsKNIQD1hw1dahgfjBaMQbqVv9o/JJewGCki02ttsFYVAQLMQ7i
vUfUhOIKHVHQGBGgShp+pyEVLop5pkjYvy5uKz5mqpGQ2/FoPFALcAQV3sIUXZg9OB52T4ojo/zQ
Fi++ITkymj4e76HlO2o0kP9qHjwW9aLueDcw3XKCrkcFYVS3ej/Fdmzpf9FHNEYOSoY6Yh4cYhCs
aBTf+JUIxnuh6J3bz7J/2eaZxTaSUOyKomtlEBJ7aR6zWx2ru4gjxY37PHeTxqgBQIKOmdDGIVV1
ijrtHH3Qi51ugCwICwgiUZO/4FnwoMAL4ggYtlpepx454nv8A7wWuJDYDtExCYZ4G8G5ZO9O7zMk
FXYVxg9Clic/habQoMBCWBKGOT+2qiIcJj1cqCmhhT5jzLaQjshElD7+g5p5Fyv6T6pPE12xmaOO
+pas1q1R5VtjLo+K37+HKFntqBA5zvNStKnq+kC70se06Aj4k2kf1u2rkU+Apft82Ah9dcyrgfCv
f+saEcKg3mBknWWWE0fSswZnJjZwFQ3Yd/GJudAK8Cu0O3fK+Cxp6DFbU0SEx6sWsupOb3MvLKy7
RpNv4xDXwbmINuKs95yAUKbmJuwA5aoP4PPQrMVZ4iC/joEgxcURRhmJAjWVXNlvBXsCdX+riRPu
LnN+3dQWlu2LGV3XSOldUlCEhi+RbMDSQk4GeMELDf5AGQrdQk1SD1w0OJ0qyGyrKZRtEsDDmoAp
o+254wu9N9Hs50CunUbQHaPjcNaF7ArCC7y9MHiQ4vBVzvFWUsQt+UrNTgUIPLG5g8+3a5LsyshA
QBHpOEOmJI4VFIoHpvVNk/JHqakSp88DydFGjSogmoObpLHkDSSPZqcHwiXAukfiCG5kGc9Xl7Ma
nmhTHZU43mem9oByCix3Q8QkRnYVBEclEH9Fbf8GjtSbzJndD0dleMpdXG6xFHD4G7xCbV5mojTN
KggYFAey7x+oRxdDqNIBBBXGzHu+0do6kvH6K2iyBSN4k4QJxxAqKrMcPcYJjpUte4CAqcGo6zd5
qtyWavmcT9JVWyaHUaxv6pSPI9WpL2LM4WQTBkXycD833YNvCjdKmR4RVzz58fSjrnuK2C2OhIsF
0KjXrqrjcxvolo+AVX1WcK1O4ffboy7io07BCqp7sVCnEO9V6X0HrWwsRUje0LXicOeDXLKFnFbP
KaoQ3ya7rkiR4AeYnqhdIF7gdNhs4XY+d4rxU8+N1tVw1gvT/j3tkqOPtaMNL/1nQO+8baqzhnm3
1hJQBEfVly5hVx1JuB7yvHipDItWlmLQLuPZ+tmGNG522bWaV5T2hNJ3w8h4hOlzbEW2u8aY6DPN
Ig9mDLASMRydUdVngl2DvIY8lN4Ii3hTSnjSkoF4juMpJ3oPjqIgXIGEyOzKyvEDyY1sS+UeG+1w
4KbSNJkjxvK4MS1w40OVd97Q1YGX6emDapUP7CQQ9vKhdPE8kpBx88fA7cmliXFTPsW7ws/1rdC3
wXUaKnRnsOjdtq4DfKQExpQirhVa+SOtBjC2IpKssMOwwNDtJn/NwnQi9l+uO5G6RzT9OKWmq8X9
ZSMJTwnJS6cDL+ENhUTCJtBe/YH7BTXa32HegrwZlWmHBpfEB4azw0AzEBydfRha5XM30JxGh7Zl
l8So2xoXF8EUYrvviukRtlHqxipxA7bQhCIJys+Fqp2Zwk8NEftOKKR8B4TvzQQSL7by49jF9yZS
1cuxQScgC/4PLTOex3H25F74oWfjXVvlV3rQAZOCU2MnkbIFdHQpa+17ZABYqoqRXrDgJUUly6c0
BB6CtNlVJpptIlGCxt38UluUjWkhLFYSKWekVUeuqOSQnYKUi0ARXKhN+qczhRAeYvkHltLOx8/M
qdD+2nA47vxe/Zm2urZV48qT0/jGKK3J1jD4cjQglbEhtPvBKjcFtthbfwGgRJP0XDZ6c2hEqQJ+
a/2KZzwCSKXdmEmFeFuAX6mrObZa8+3c43NtVu1lHBu/Kz2/NFqsudL+Jjb8C+B+hzpr35WUbrCg
LUQ7acobv/d3OqBXRYmO+EzvldZ4tQb9RgRZZJdKejfJRYJc2YfRWHa+ZmegiCPH4l5rRxiY2z3u
ND+DCK93wZC8LPP3CZPa+HKHN2fX7thRFTvH7xDVO7TXKBkxW2gPA/Q8lu59ClJGaULI+nnoBmpy
r3GOseDVa0torgVrrD3oofMtJnD0L2rCczdS2xaidN42o6TctVad7Vs9pxEsop2/Zx9R8+JKwq0E
ioqC5bxy35dcXswhscXM2qdpsIt962IJDjB1TAyHi9LvEDc/I2oFBhMlp0Dt9lJFU4N6c1C8uQNj
liQRlghDxt5jaizTaXwU+kx0tEy/S2k1uWlyX9+1eNjZcVleWIXwUlXqy+Br7qQZj12fXMmNjH1k
PyJvqLBJlaEFS+V8QWR5MWlY6VT1YyzV6hajhAc0oJo7VgjUIoXebRlVtxaKsOb1XHdLtcU8ObqI
ItN6yhORzX6w1H6DxA0UVom2oTM0wS3ioX/U1VFz+6jtfFo7xeE+ihrtehTF8CZAX39o1Lw5jMg/
IzinRkOvxuK5neuYYzemlPzWoMTcqZ3SWuA3O9OJ4hI32jT4wa13myr6s6aOvZtgibAFCY2Cvw1u
NMTBC0keVln00GhqgbG0krpGb0a2bjYvgIaOKXg7MPBOm+NuaQwoSfn9naDueowtMaNK9kITYCQV
7ooUKE5Luk1sYGhhADsK9a2Y5RcdadMxqOeDlbUP4lztY9TJUcvq5j7p9ob0RNHqTim4zFfvhjxt
OL4d/KiRhA+OpEDN6V2FyCuLNPALIoXjFiFVWF1aFhExA07ZJpgGr64Butf3pQnmubwdm3bT4jvD
u7GNdK/r3miEriE/tQqBqsj9t2hjh1RT4XR6MtIJabxL+QJ8tRBABOKhCLNnSYow8I44Mx5kunGH
vH9qJQ3OreZB1HvQE8UJ586xmHKI165mTFdFUNyNAGkU3DqLIPJS7gJSd+1DjsOAw0k72Q2n/lYK
X4Zqhwsvwc+mEQMvKN6nAAiCdWGgnMfuO7GV3n8VCtgHuLzv/Bpebkl3Uj3eSa3lgGq4QUTs9kN9
VYpSdjmNJXFWnWXlVaMnqsscIlfv2CANGgJvoNLW5IesUti1dVRAeiMu9cO8AXc5PZmjcaQr6KY0
SY5p2XzgPI4esiQApoyNAIU2gYpbGky2Wg43uaYejZhWAXxrL8TAhG5o7UozepbS6iGSxqcGwL8d
ZtM7T+E6tqb0TiR834qS8GqF6qEKOdsFgBRS5t/58uQZfe2KxEmE8eltN5lYdMtG65i42h/ydGpx
mDUwnxPS59TvD6RksFsPvSTvsx2CWYrQsjyhVxZ/DCOFskyFmtkiYu9qiJa1UuyiptkGiXoc8Xei
pjCClEgUtwoMYgMg709D0sCnjucCt1vxAZex6YhchEDbl2rEYz0d0zbN8brFOW8CO0ngWmqcBxOS
6VJ6MWHVc3lt7/Bebd2+JVXKz/G5UiOpULQJyRQE5+rC8jkagMEidrd2Rmg4C9m4HvTrES32kEqX
IdgAWbmG2XnBXQNsya4fUjz7DLdHbmUn8XiFI8Auw4vDVs1hOzXyEaAKj2uQ3NGiQhnBqJ0BvcEO
yU0gC+AZDTWM3SHlK0zn+aCWwV3BSkiS/FLE8QTUHkAR9fjXzJfwLRMxuZALlHwUWr3YN+7rdLgt
tNB3hxJP6AbXA5Zqobhtj2nSexL9yhTpMcAdPqnuyubYZMlFo4mvoYySJol3wzDRSx8+9lJ9zVln
Q3a0dWMjCA964TVdsEtxsp7SP0MDFue90l/oWOK6EXvg7XE12GHl4o2xtZ8x5CRyIt8bOsVwCTTV
NsYC8xE+/bHkK8l6wdF85YgwvbQ5p34XA/V2kB/SruqGQzlej+mvUdZdic+3xX/UHuT3abSu1dT6
1YrbrM1RZI6bdCg3Uos4uREU1FDitolw8yzjXYIXsI4ZxRymTlxke7/EaVEzr/hWXLm+m0PIL3KG
4EPglrap4Dp0UuNabbzlJ87qmyxvhKbaj6F4TaIOsd7okUngr9RtrXqphPq1ImpT0x9GmV7K0E9T
uaXzsoDBs/AkuUWPhDUjm3PyQ/Pf9FYHrZAVTiPxwQQFlDTLsvMUFg2hTiyFZMDjZC8Lzz1eeWb6
YHJ4hn53K8NB5Pg49E21neDxRkKyk2J2c/ARI1mQVHuo+F+S4XeVRQ9Yl9vRhBJjwbwE4zaXwG+Z
YQI15jIKvG6aPMWUOJA5TBNgoFJ3E6SaF+etW5lYBd1JFbfKrVEd4FbbmNC/C8affLa4zF3l5UVv
Yis7Bx7baVAKxNb+FrOhDfl5tqSKM7g1uWBkfT5fDBGZBL9THdgUdjMWmI22G1JINjUJLtDss5EJ
nK26NhIi6VKzp1oAgw9Cbkyvooxwi6Oh7HI7kcWnuHuDOuEo4b4ZBfJH5LowSSIpAlVB89Jm8AzL
4J0am7q2NmFYulI2OOJwNBOOEnr4iwaPeaowwh8VZ8VovohK7MRJxfiSfBcSeuSwY1TuhPoApMMi
xz2+TqnotXgm1hbthyMegTp1lJ6E9hQdDMl0SD/tcCywE/4aJejtSBLscc4C0oRzBZabKxKpIN9q
r1Mc6LmQ2j4E9FKPrkGbZkcNCPwW1LBJONynLowb/aJKR9WhzjIIbtLp4m/Vp1F0Z+jTeCQlmgZb
xf8tB/Fr0ek61lBNHbz2hCJbTDqrm++rWKvGT6pzdObJiC0wLhAXX7DPVSyrHwEh6R3btVZ5tS47
OTCjov6RBD/L7C431TP9IqcFuk/jrdtF0qZMii7pdRrwSbT6dtNtC/+mnF6+n9Zp383neWmrQmA6
NFHWB4wTXqp71elvstulZ5rG/AfFS1z/+lzHzbqpdP0ktVVTad1YaqjqjAhzuOautoGllBwoV3s+
OmM3vcYWIg7scrSDzbnBzz3VVdcBJrO91Ze8xU42O1uQm4xwKyAdXlblRgGH/L+8RVUzNIv6MSXB
1dMVLAnzWjnTbVEXNyphqG5O2Hql2e9SxOng+3d50iCiyRLCLwkh0NLAsWZb6FkmgSCddbuegDfX
L0LYninlnjYxrcrGS0PAh5J7nRtiKk6pZmO0hZkY9aBdNaTHulTN94j2xddOOVIuV3+nshVfi41c
b5vGTx3Bz4D7CBOwz0R0o4J8wPdzP32xS7WXy67yV0qxLtKnsZD4oyJo9pzEbk2j8txfCwQxWEue
GemLpwwKATglWlAd5fOqDQc9DCk7nLzsrH4J5h9af/v9TL7oA2AqHwZYpvrhGYd6M0RKywDCztwm
u2CPbeLGWIRO/6BL5aQ3ZqmSfxhs1dyQ+pYx5hSySXZhjvZHsLw8l8+syxPk4AJ5+TjIqhWminoK
xA2D9BtlI+cuJzltpKHhQi51kGoL7fl++eXL+lyG/zzmar8mwwNCEyUTGSNX3YtXMdq83nCsbbor
z8rwvp6hugBq8AM1EeJ9fmcFDR1hIQ+WLW7nDQQ0km4u6ZbGtrY0hDnTq36mf+PLVQjcEa9saWnP
XK1CoUJGGXQ6ecXBuiVftksJf79fiF82UHwYYrUO07RAdoYVuR30EMDmOiASmMd7pD3ws1prq1nR
9vsRvziMeGkfhlytxqxrsibPuZ1wdyY/ZRfXEE+2oCo90kE5x1G+Df+3MVX6bpANybhyfH51s1A2
kzz8Z3F2DibEW+IjwRPvO+7HOy4eHIJkEJwzU11OuZP1SUsmr472XXktyEoKpY18JK2cgoNHTcAJ
9mjX977NatmdUxZ8/WA/jLY6h+gPi0x1YjT/qroe75fFWXr+PYUDhwuh2/04Jx2RlxX/3fyW+X/Y
xTo6P4p0qWcsAgD1ln+85JfvTsfx4u/oO+Pa37UedHw33QduYo9v3aGzAxra6/35JtHTfQ4ZEV1c
ogVQnu9+9QDkvuN0QuVhB74On2+uMF68gkwaGxcjffD67szrPZ2+AoYD4TllUWwM1oIBQW+1YRBK
uAzkeBEEjztz2FMMzBxyUqrNTd7BZmoXIsiLt3AFPFojzvyEZeF+fgOff8Lq+63JnFpkmggH3iAl
+NvMW/ZAEQClK2xxVIjPS8NOdyWGXNg9gJNha63DHbMux4mddwnt1BC63A0YydRN7xex4Qi6kfTf
9b8GMv0NKD+OulpqWdjC7wfgZYcal2/ut2Z1IUeh9/3z/GpuUHuAyLDJw6JYjSJMSld2JZSgpd3S
UUmp2WKjnxnkq2Wq6n+VCTSsQur9/NVUptjJc0TzGPSnixLaZ9Vs2/nh+5nIy09drwyatU0a8hB5
6Ote+yzQFLMLWBmaDSM3ckRv2BbvEtQC66fqRR4K623pCVcGAsZKdrp/Qgo7Ddi43/z3N/xtLf2w
P6hS0Q+NzgdCzl3EOkzo8SdopmBLZa24jzNs37+f9VePlo/RpMeSaxwivs+PtlTGigCUa0cS1ciK
X0qup0J/xjz83CCrby6t1CztZgaRmuJSTN6TFiRq//b9TL6IEBXk/hJqfOTxJOtWU+mgTnZhyCgk
7nez9ndDhQrLnlJgibgNZvfMgKfB1DKghhQfP2zaG1cD+l1YD7XC2jfyCP9zQ5n9GEamGFDoGinO
ugGdLDhRj+oAXA5DqczJufnQykqa81WRsnP761erB+U/Rye1ggVo/fllZloyWVLcAHeQ4qMaKW9m
210plUZTTnDmzrPWZS3bCzgPAzN4hiPeXwUllANm2VxozOq2vtDCbUZJUXUCnLMass0099Ed4Tbb
JU6h3aSB4mybQJq7nehvg9who/SW3Z9rvf5iN/r0o1YhdQ901a8NarcC1deGPiCta88dIKfbBIwW
pMVLFpojcH1mKkY1WGnNJ0rqyCHhQUu54b0VFwVrrDp3YJ4uMQYzddBcdOwC3V9F0BS3w9YoGaxG
bBYdKIFxVDrZhb5Jx7ON66ef6afBrPU1Vg1n7AsR4ITd3gTNDIJXj84kjE6XKPJKHZACKjoFIfwq
4jBF31ATBaJypouuNFU4t17jeXozq5r3/ee5hgWyQnHWQ4ml4rBMImH9ooJAHtqhIcvg/4pechoO
bi1bBViB7xqNmu70XLmWZ9xGR7+wqShvkFHdhu/nIBby6ZpEei+D1SSIRj+yJtDMQqiNJDvQ4ejz
jWhmN700wIFWiwMKthsaV+fbdJRh39J86KmdtglF5QDSJiFpO6a00lERgrT5nDT+b6iVRzyuL3BW
vZfo36ImCY3aoAdkV01FdAx16/37p/j1r1eWSgh73UmEaOqp3+pmwZooWk8Y603bdGeOoC82bp4Q
r0pXVD6qkxZ/GS8uIU5zNCEE/ZKLNmpTH7rNEo6Rbj1zRVy2gE+nPFI6OAjEvSgXEHSuLjaGVgrC
KIyGPaDVx8DrotTai6FjcWjt76RUH5u4PrMST74rhrTQCnLfF6UFCvd5W55ikl1GNRu2oreH2I9+
tpP4Xg3qmTvbl8PAXwUJwMyQTHweppvNQBUb0bAp17hjGYFdx3tIjs4c5idf8DKbD8Os9tggs8pA
mJgNW8WGnOVvulDwCqR5rqAF+fvVt/zk9cuinwKQDzQHJJer3UIvM1VPaESzW6n2kjgiWeEnx6Et
NpSJLmupPWdRfXol5DooLsLHJaNNtXl5yB8CsJJNA3cGloe6zY8GmMJF4dv+IIB4mj01tM/fwRaI
72qSn4dcRUexNeOJCFPADlKbKrjuJZ6J6yXdxei27dpDpuHU773h9VtjX7hie3bjX0MzuN+TvYdB
bKEKwVTu77X1w6x1o+FY1Vk6wgHKCzajk5eKG8muHMFrqDzY2rxDA+HbmQti8+LfvmQsPSGTLPIQ
jUNuNf+oDSg+jzrmDaWCMZdY+pfh5Bubjv7zl77T0k1D+8CZ4O30YwHEgrxVJou3cI9X79kqwLYX
Ay1QtOeXlwSOtAqJYXroKmgZ38/vZChqCbrGeWepqJiwLfi8pPKoi5WMyp4tiT+i4jIz30Tp8fsh
pK/GwHzx7yM0gG6tPhRzFKsF00znGIDh9lgfu8eI7Y3IpPVmL9Zdo/gHPJuTz5OZgR6k7gPri4N2
NerYYaHe6kR2Md1Ibfek9NkW03Ipfx/Fc1S+r2ZItlSDd8I98ySN37ZBHI4IaSiZFRSI8W/3X/T2
nDzq3Cird8WWNqLqYRS90w40Dl6LafyotdLt9+/rZA/lwVksedYEHA22ts9LIsviBEkBgXpTX/ZK
61hdTMNNtje0n98PdKpF/DzSOqEmRLMGVZaRqN3v8EjcRF3xiGA4tDEU2ImVcaNX5gumpK8dfhbf
Dw6EfLWzEYFpXC2JfUQLtfXqrJUUbMpmCSliVBDIDJBe/RkEkYy8DqUHpWHZ6h6Ssj2WmeZYiWSX
NUURqAohFiBE7lGNIYb8GhnZpaE+SuKFWnZ2hRWJpdGxhuGEETWbRtfxG42vaEq4TsUgcPRyeLGG
9MJomzPH0RdP8/OEVsujMoa2FFpc5/AmvaZBaIP3I9kA9XBuT1yDXv4Grx8f3bJQP+zIQ172mUUC
1h47eqSV6CIM6RhtfpKvuwpwb4irhwKtSay0e0N/y/NjkT5accHVCqGXhaqwjt1GoTErLi/pQDsT
aizz/HQur17sasumWRSb7J4o3lStXdv/nvEL/37tfB0UorbGjolgA5rD5wfQ6bgQZSKPeqmOFKVj
GQs9ysOdZyNNMFzPffmnexmv9sN4y1r+8MB1oWlCqamAU5jGwQqaS7G+ULEqySgxt/L997M73WY+
D7b6MPppycWkRNUKH2XRXXeC8Iqs6twz/PI1fZjTarnqaltEqsQiooPpL60Pax/ldUFhLdfVVvsH
lTPpJL5elsaHMVcLd8J4aKqnZWqBSyhhx5dp4+UXqofs0Y0az7xPD2pnG1v5HyBx/wp0Txbmh9FX
CzMiQab1dJvZ44amE90rK7e5pkPkUtvQOiy+DL1Lhygdeu4iVwb4o3aHet889LfGPgRmFyAZvGpv
6ZtVD/+aOaHp+t+rB7dealPrEmkvFFU5GvQ0i/2LpuEl6p9DQ361a3waYjV9NZPMFFz7f25Solc5
uQyfKXHm4c+ICRHlxdFRN9mmkZxs+JNe5dP2XArmi1CEaSJtVkmOIPldf7jhRFd8VfFoF9TckHqq
RY5EgQIaOfNe2Ivipfn6D0hgX5w1n4Zdfb+IPhH7zaBfFpCI5DZORGHOWTinhM3P5zLSy4NcrbOF
OUHIReqLkGTZTT7sFurQdJlUyDAhVN/xafjNKbJXGMvQ8Pj9VvFFYwhbICVZPOr+ZjVXe0VdAOJp
A3N5njQJRyTc/oQOUgev9rKeRJeHmby38MbO7Yhf7B6fBl7tHoWVNGjweJFKM74YDV7AHYkW98z0
vtgKP42y2i/ylH4ME2gBR2po7kp6ZDEqRenHXt96aXCbYYWkF1TAzvs4fDlB4CzLFQDgyzoXBScw
0uuMJyuk40HsVQ8545m39+XslOU6uYTJpNk/r5MirfvAgm1mF3q20Q3av+rSHsrx3E5/gpzAFYKJ
4PBOtQ40/2qRRCYiXTOgPza+aC+13Qh9MHtYapjnNrFTQslqpNWqQPVXK6LgL+dy/tDBvCu95IFW
pX9wlnzx8PiyYBwC8Ne4f66WRt02Y87pRb68+TlXyDiyez94/n79nRtjtWP6ggXwYaJdU6ze8vmq
EWqM4v0zq2B5y6vd4tNEVruFlbZTNrVMxGqlq8RYDL7eZ9qsW21XZtddxH9qqvP9xM6NuUrTINAZ
ArYNHp76GzWEO+U3RhNC0i2Ab4+upte23PTe94N+tTpMWaP9Yempgpa7mikKafzpQcXZafyrhgCt
y71TLXTEat7J2eRZqDhLspqSeh+mZ8nbyyr//Jwpw1D8IbunIk1Zjy5BoRQzJeZu6DA9zHN3+l9S
fHTUHNE+z3M9jRmpnJmccoAJSZpYq6/O6nCiM/0QnnfbXPe5fD22O3WpvyhW/Cyb85m1+kVsRYpG
pfACB4UszbrbMmgnY5KE2eIrp7lc1N0qzzeKm+wzR7oz3xIl9wbjrjDu2u4SBxoncM8CIE/3zE8/
Yd2AWZoUuYaGn9B4VD/qp6D0bdWbdwtYasa6HfPGoLlK9+fCitPvFB6CIlKcFXWaUtZ79bSk2BfO
la2LWABY5g0Gm6Udh7TQn1nC8ukiAm1JRx+GWFQN1pQ6s7OGuYU5aedZpcuPmuFj1Nb3GebWshL8
UCK6a/Vxrp+ndgxaL+DQjg+6ETSRO1hyPdsyTR7nQvmvpq+IS9mJpsnFE/fzORKxEaZtj7uiFNzp
gmUb0kOZK2em/sW7hQX030GWJ/MhqBGbGWe5ikFmZAtwNeBonxnhi5qMwRDU1kngKHQtL7vWhyGm
2JTSYmws27yS9/1ldLAOPZI4sp3YOLnLv/8fIyS645W5oViabc6tpS/nyS5BO4YoE1etfkQqDgPy
4GRJIdGykD2X85n0zpdvi5Q1KAUorXRufZ4lNjeLIg/pQZ+KD0EjPqVFvyeYOlM4OQ1CeYgfhlkd
xVarpIViMkxnaYGTh/GvKNJncCjZT860c6i+04vd59GWSX94dXSpp77fF9TQGuUaIM8VtnSp21cB
3grwKrCSDL2uNJ++/xy/fJRLjlGnYei0wdxv2XxnPNORxPG5W/s2e7e6X9+P8cWp9X+kfdd260a2
7a/08DvORQ5nHPdDFQCCIMEsUtILhiJyzvj6O7Ht05ZAXrHbt93D21uBlatWmGtODA0IOzgrOPrI
538fWopkusq7aATV+bsE2NLK7ALyxw16D2t9+whATQrC1UgH4rX83hhfjVXlMai/n8QJILCKUjuW
FB9wzUVRV3XA55eZCRpdkUTHUCSs5T7GlryKInovpHrj+QIIWxExPEQJkdD+3hNJHPko8QOUFyZI
FIWPBerzRybUuahHxE67gxi4EdFRJ1yGinQOvMOr11LuFN8begGlfMBnKBcfkkhIouuCkZiDdc9O
vT7jaExBKByHnAdl8mxsjRgkWRpP8X03TkiL8jio07qR8fPOuYGCQHJZQHJUgiuIOZw1gyFJbewm
LlGObk86O0QVC3hBgXB95Foix1BICIwI+hPjSHNSn8MNqrpQsQYZ+4nvPaX3EIa3xv2lQ3MAEd+E
qBNLYhcmSUC7+q1Tx3u+xjSm71bWtzH/Ok1fLoIe1DXgo0UTeUxHkwUlWyaS6kF7ndS8QDmH4hnE
VkJD09mDuul3d6b83ghnr1SmjXKH1XVhBLHpgtORLZt0DuH2mBMbK7QZQNIEForTBA2fVBZB8VAs
QQts3Uvt37DHvs/E7N4AfHLMENYGE8kZlCTLKibFC3tuT2D/sVCyUZmoLnSPgx4b973zX4/IfBkm
52h6SsFIPr9HUnYcENjFDv9DBLECGXJrtQQ3hhlbzJK5s+zXj83EegygKO5IFiS9s53ehmw5FCVY
Zmq1SRKSM0H/XMhiZIG2iQGzSCHc851v7TMQLksAdCGFcCVKKgLLDfFp1L/FKF5uGZCBjKrVqjno
aMCyr/lUQf168Pnz9rq1u1SQmCGCBYo8FDN8vxND1gXbvOuiUeimN9yabe4FdG5OJG4/YNQR1LnK
PA41OG/7X/Q1qIv2Jm11baNo+1xu703gvZam7385qGDwgiZyGqCIGWRRk/oQnh0CoXsvqPSfZ+36
lVYhFwljCt4JXrU5GCzMhpYdtBC3Dtid2vQzTsFQIkmLn1u5fq+QAITZCIimDPmbuXvHJKWHekM8
ICnqm41gBC2BLPQgnusy5B2DEMGx5g5c6cbA4Esi0sciR81eEcMHWS6zQYU9qAoZqg9VFJg7qcrV
jig1Of15eDcifWCuUuHJIA0OfvH5EePiVOpYRkARK4WOM0QUfB1UFxGMYoWyZqNavhVbiDkG5j23
7gb2Fc8yWp6Yv2ENzE1iptTkVBPBLjZFT8EHAmIx0A5wHcmRORj1wp4UNHqPDL2JGz6yxBaIfLBn
MeSefXRzFgDeBNxo0q2S51z8jNeHIlg3pq5w5gSU9nVZor2w7AedP2ZL+LjWwKIg1hyyv2GiTMDR
f7U93Q5fTgyXxnkXQLKMyK4hQYUTb5urK7QaTNC3gtTFupfnu7W/cMOhhhJmCnD4M79OQ5oO5IJo
kOs+1UQADJ4hkfByZ2NNT+LsqcCw/mpl9mRymaC4Y4dW4mW9ZD98PIvAUtPiHaUjNLvjldx6FYFx
R2AcrxLQqHNfNSsxqkTpUZwJvnLUMgpmYaN6CpHrwCoWCQVVvk+rygpHArES657i240EhPqt/flo
QbYklO7UfmL4DPSKFBNCNDqwNCy0ZEEGZ0ym1/1o0C0D91vDM3Mg69ui4YIBxRv2NNLAyYVtbmTL
GDvWb63kb9h6wMypMN/hUctX8dHY7TxWCVuXFArS53JFvfQefODWlfu1idkTkuR94EoJmkg+B4Bd
2/fmI1kotNNL0uyKNThQIWd6X7zixisMdA4H+TigmEWQxXw/h0WaA2Ebo5xfGOvjEGYvWcXf8dGv
3VnsEsQIAbZHshUCbt+bUKtRCUGNARVYJlPpRAeP/A1qv3NIWLSRAlEmOdxxRf03HhRZmSKkCmKH
V6GBWM2iokWNE5GycJOWIU8KJv4YfPX95zN/62JBMyi1AXH5xGX8fXhlro5yBQI+kmbag8tP7JUB
KBD/BhpahZsFJMuvZ/IqEcaIIa9VsoKrZa1CGCwyPDs36vO/KWZ1a19g0lAEMmnfXOEBC3EcY60C
vVYvv3IgqrN5WgHlBLmKyE65PWtOunf3wkW3phJkybA4UD+Mf80sXzb13NzF/1Da7+1BkfPoy5IR
+KH584rdvDdhEWoQv57CnFc5xcAboLMq4/rYVyqVQfhQ5B8qtGStasHg1kQBYFqoJhjBkEKGbtf9
G+zmSBUIRQJhBbHIuQHCe1IvggfLJdkI4gMu0YAlzf1VVd7T07t1+ABSnXS1UT9xVTwglEOayizO
t69Gy1Q7DNCihK/EFBCzBR+hwpx/nttb+wblQzIEuiZg5zyT1OQTgwIfT2acsKkbb51o3h2w0w1s
ENwjFjk+IHBh1s/BTiXn5uDFRFQxGdtARzWURzO5SU0lTGM9b8WXPi7jPQ85o/cukKqd34La6udh
3ritYavCaUEhDzRK5jsI3PL9yHow3OAxTWwBRWlFea3pKL+Bhxz4T0rHWj83eWNmIXEBZXTcpDcC
03E4tLXsI6A7NOHrEEUHXKB3mrixWeB3cnB1Ef0GDnVmI40+59eQhlJJDMcF6ayMxUEAI/MuTFoQ
yGaMv+KSGggz2c9F7s6U3hrflFMVEU26ERoMCiRbGRbpzkATJxhsvRX64N7WmUYws8/gVeM5wOKB
D2HuPskQdMvcDtnbGFz65XEqA48RGYut0rl3mV0DnCXgNL+0Nc32FxMXZL1S57a/MsWSCVbk7Hlo
ttohNzp9wuAZEFuJI+MeluDGzYIqQRXSP5CRBBp29tp6ApjRQ3biqC3bldpXjtSDooV1w3tTeWuz
8IImoGAGNPd4Zr8Pz+ekEPzMyE8VMD7jnLQ75ZJiRsEaA6sleYpaqkI6IHbEjaT/fBRujvFL0zNb
SctAGtkA94k6J1nRKwVU3zkDRymvQCX7N5pCYRCkjmDXI6r6fZRawsfsKKKwvmX8GNT3fJBGKzDS
gQuzjQrpnnDTNUQdBgvMTIAkJByDqzAnKPt9NY1GeHvLpH+INvI+jiGvOL2+BYWSjUQFR9n34O2Z
hDPvo3tunEIEuBB/kmETXidUukyqWc8vGZJHnjOk0Y5Pizt1ITeiTd+amLrw5VyIXh16Q4MmxIW7
EKzWKg0Isy3uxaWnTTA76qDzmsq5JuQ54nezZkoovDYK42LlvG2IAg0QRhvwV0wVhIY/b5Ibkza5
lRBmQkEr3oOZ3RIVQzQEoLIgktzrE3XVqDz+3MKNwWATQjEP8jioa5m/Nxno6AOETbDjU7kmg+Rq
elwnPFUjtya8eo9n5daAwFiEqgzgQZEMmg0oTwJxjGSk9xWR6wXqRq7/5pYsGOx+HtatdhB6mC5J
hNKv8iK8FEhMghAhuDNBQh/mYGFMudPPbdy6LCB5MbnlAMhf+QEDX8p9G0vIT4gSWJGjzigiriIK
JIx/bujGGgEp8Msfh1l3xcFRS1o5xlAnhQpTzdC08lGnWFcqyhDqDZ9HdyIoN6YOxRTQjkOqHhG6
OSKi7PsWChO4mEQmtCUp1VUoz/48oFuBbwnBBcTKcCVAgXB2+bWc4uVCCM8tFRGKCg3V39egwAw8
qoXg7AsdxX8dWW3lyoYrtvqAeu87G+TGIwOCkankF3vxWi6S6wM45VNgFVc7S+u6QI2hCFo+f+js
QBCe8wZS9m5g3hn4jT2DYDjWEMJ28Izn1VAqZBVAstZNV5RndYHV+oSp6PjqLWQy6O1zHq/Aq/9v
VCjdsE++Ncx/v7Q6t29STkHDU2Djj8zdpFsGnZq7+lC3ojdoCwKjsPUm2NzskJd9EUaFj6cmXgvL
jsKpNATulTFQj28KhsfqvmAyd1XEbk4tDwjPFIebtHG+j5AVMyX30wGK5oXyOgzFNgjTPVcldzLN
Nw4jIjVw7+Ca3yiIYEMXRpCAwSmSJ27w2hQ7jXmE2Ex9KLXYf7uzYaZ1uX5skMoA0RzyNvMLs1d9
N2xAAgViu3Urc3oW7SP5JRNNdnjioFQTJCERBsFs2QUT3qvdu2Vp4qn7V+vCrJwYKPAQUAS0/gja
PkNG5W1Ga6h46ozDIRuntNbfsDK/tTh7XPs2cxm1CyD0onqrVAo3mls9qQl/50q9ccnh0KNUFQgS
hN/mz14BlRo55cCRXwYPYIHH7f36NxbuawszIz3iU2lUc7SgOsLb5P9PUVO8s4Oe6PdVfW+MB744
HCuAYaaKuNm0DRnPoCpWcskgREbUPLWid2fGbhmQ35qY3SAuappLPkZsY4oJV4LjRu9Ct5HAwqjL
y2SZ7dxmlWZGGVhSDA54q3X+VnTjWx9m74aaA+wVu+hDy0q6HIHV0XvpQFH/89rdwOBPkQ0E95BO
mTyRmavTl6Prhxpmc6L4mZTn+nEgCccY4dto1Znd0tbg9WTLjY9Dd+7hJcSN7nXnu/wUt5f1r47M
NhFQM+CXa9ERMJOm2wLEnxRyB8Xh5/HeOubfxju7sAH1rxK2wbSCPduMjMJJA5N/gj4tnYJUA1gv
kdK4B0a6OTYJ1EWwcFlY0bNJHnivaL1eQ1xaq7duphmJF99ZyFt2BuSN/2pjNn+F7EpFraGNac8i
lQD6VzOQdpPGN6BBC7HeSM3y58mcuj27sL81OZvLwC0nMXOEGiNmPUbpJgtKOy7BOh6zuhS8/9zY
7UOJel8AkRAgvipIqbhCGuoAsdvGrteJwV2UQ+iDw9AAkavuW7KFqiuBAHf/ICyz7b3U1423UAH4
DuvHAbd+hYPqNBCHuhw8oRE6Rymqc6qQPwVgU/UH8Y5VegPghTOpgHuBZye2kiuvKwY7E2inwF7P
Uxny9BmUINsBFkWNePG9V+iWCYP3nUd+HxlxHlrE340JmKZF2KuIvYdJ34NnNpMiaCvEsYkwT7bo
okhbhpGgrBgBCmU+1NT0tk89E7IlnNlV8VuXJvzHmDOgvY7k9s5c3LB0QNQ0sXApYHW4Ajg0UgQu
TBnUqZ30WNTAXoaMId2tlLy1uJCQnl5/DnR88/SDp6acLybIwbHcqVUPPYeLkC3NVHr6eQ/fbGci
chB+5Wzn98DowYmSO/C0F3GkWG6SQakJIzoDHs4cxhwMxD+3dyvHh706AZFBMHhNaQhdlkiMY2Qg
Ah+SO4wLoYX02HfpQfBjzvDcYZs27BsYkzmK4tdJnot/cD2N/NyNW4uIkggUICE0OVVFf99hrpiI
Y+shft4wkXfBjq+gH8IiH8fm7J2n+2ZTwJuDRgXxiivcTydUoSdI7YT2agk0cygY21pxMH8e0K37
XPurlTn1jNCpIZsWaCXivJIFOX8WgCGtl+vyzsxdLyASOF/5P2bGTu1Xsa+h4gNkIywVTCRZaL9S
UFcqGOH+XrRnOunf7vNZYzOzhxcDJdMaUDvEwjkAQxJ8SmPwEyqoGYFcMuq+WRIG4x0P+cahgFUK
oLw4MZxc3T+lO0TgekUVi1b56Vocyn0TlVAPi1ARWNT/KR3IVP4GeCzsRpg7V6FIxlMrIY2AHOmF
ZtTbuGRtDWnNwyhqVUNqsYzvbMgbWwV0vrjGBdTNa1e187kSMZBlb6bc8IbhSj1VCv3nzXjLhEO1
1sSjggAyEtCzPZKL4B0Rc1Q2dFSC+e3J+vDRHws8GtGkVswRlgd0AcLrugqcY3O5i4GZTNFv+2aa
1C8dmO0bsWSbTq3QAW6rgoekQI4TSMZjspzCq8PKNX4e8I14hoq3Ef+oAihA5pFCyWdU3+MBqYTC
lrcOpdylDeTQIDkvyOshzCtLxElcRjHf32n5+jhOIwW1CIo68EpcZXQrH3YJit3xMluj2S9HS6PC
Qll4/xat762DAVYovBcyMD7IO36/Nv2EkTlGxMNcK6rhyx9DG9EIEZwSqdWfZ/SGIaciPKQAS44q
ACQ8vrekQElUyJgBvkaWKQvWYzcalzteltegSMtw+bj/sZ7wdNUgf4SaBgmwwl/W7Jf4NSOMWpJE
uGpUiGaAFwCaMaNshOADeoxQ7GW2XiJsoVFWQn1xKO7hAKbxfNuwv1oHLZA60TNehUy9cIx5X2vA
qtSEqdkxkGMAr0pqcrj/lj9P7XWefGoLcDwQTU/Sb3PyjCDsowhMd6DoeYYo0pCg2hdu64I/9VSy
y0/tIbcaXUSSp3tl7xWw3BznX23P6TRAtB+3Woa2C4EB/gCJQah6AbfV8gP3n97i0zCRcwQCVpho
EGbuaqD2iC0wnQKsA29VQbjk+fi9yHmQ+d1zda5269QU9usvzWuYhNP3v+wdb+xCtqgwqijCjLL8
+MxAb5KoUr+p6mQfdtX7rzX8P2/9f3sf2e6PnVH983/w97csh/aq59ezv/7TCd7KrMo+6/+Zfu1f
P/b9l/65zT/SY11+fNTOSz7/yW+/iM//s339pX759hcjrYN62Dcf5XD4qJq4/tUIejr95L/7zX98
/PqU05B//P7bW9ak9fRp0J5Mf/vzW8v3339DKB8gSoCykROZ2MXA+/Nle0/t/fnDm5cEn7PJys8s
jv4BbPhLikn8o43/5wd9vFT177+htPK/QMEFWhWkDgBN1fBEdh//+s5EbAZI+K98K/ZvmpW1//tv
DK/il4CpwosJWw5cdHgFqqz543vaf3FImaKWHbki9FsUf/vfKfq2mH8t7j/SJtllAVIFv/82K3H5
cwrQBIaP/BMSsd/3UxqnPWSA0uDSGCPo3MJtDO7CCcjJgLww/+zAvNeATCq3+RWUUGvdUSnr3bmB
Zz7f1Tposyu4zKGF5jJJcIk2aU0SB0rZrhkAPupuCsvNjC/L9uccfB3zLFpw3dz09nw5Q7wPUjRV
DoNLcObP/AdzEN+hjVLbaQLdbiAwIM1HwPv3c6sz3O51q7OT6/NRwPS8H1xqvdbTZcnr8kJ7QyWE
npqhqRg8uC8M+TgazTZ4r2n94Omfd7qAzfbl6r/uwjxMIkD6WMmw2Eic2r0+iWOAGVzv10g6UmbT
I3Y/PLHLSh8AGuyW1TECU0Fw+bkXvxy9vx6g617MfG5R8yNGLLHa9dq1+RfF9OwAUtCkeKvW9cK3
UVD1njuhfRdt+t3EnzcMRdDv664MSTwqCRoebHbRLXJrXMSv/hZi7BvPlgzByB0A+0PH3eAxGhY/
D/sXlnY+bIQ1VAXqVDD2+dn6q1KpNn08+JfGlhdYfQ/ixXuZapcK1MWa0QCtzT9CILJ/6TexXS4G
K+zvvFNIkdzYAV87MdsBCRd4OGkdThpinsJblq2Yt2IjUigYQaGNMJsQCGCRlktt6wNQ/RwVAQQQ
TRmSxBaEn+xQz1ASbye2ZnorCYKX0LfXoU2HcCUqfEmGrycWROaNyB4r6u60ja8XCx/eW2NIW+8w
6tBGAj6doRqFCjNC5fLON2M9sWIw0Hr7xhnXymO5bHcybV7SXXUYaypS5pH9HGwIxlFg7FagVwVe
A6dIfpa2EGzfNRSC7QQwXgOgI/CJVJvOAH0NVY2O8gfR4UyQ5J34mAhrAedN/Qw02py9lfIo4gOl
VWiCbIuiTxuFIudxkNFDcFkor6zR0NZ07WwTnzBfGUgvG3xy+dbRxoA25UbepM+MrukNLYzWbHWo
E0ME0yge0i3k4FJde0wOneHuIRm4dtEfz1RO4ap1/H2y9SMSGozOmxquO8o7sAO34U7QVYdZ4fMu
kh0BsoudECHSd/SOPGoPVyjkkrb5sjxJIKhY1avskO/iHfyOPYRqrW4vSRS4dPlQQQUVSoAhsYSO
MgsQcLEE+gNmoGuIYhtg6jq6hv+QrLRT/MyuIcGwVp6SY0mSXaTLHun20Rmsuc/CtlyHgQ6V17No
RwdsWt7JA4K65nydvCSHcp3g53gn+YQAgbiXODLu/AeXivhKY49v3VlAuNCJ3znSXsQdt6ktb8ko
JLdSK3ICW90Fy8hBcuGpIIjZrrTHEpXwuJeMiagC5MMWMIa7wPRMceOvVVrqiMIXZ8ibr3Mz2Y+X
8Og+aRsWstYeCYx81+NalffRi7Zm3tUN88S+CruIaEes23mYRDRkbA+oLnZn/wnMA8EBZClCSvKT
qugNWHh2kJo0R9+sLeaAak/PSF+V53QFyn+DxT+QEpt2G2r6QeNSA9ipGmNOCjNzaYz52vBO+9ib
0YbDPpuobVBxt4gW4rvWg+KGTSnU/EYILVPuWdZsfguROHY72o2uDLDH9fSU7ppFvs1xlChzKDLT
XQMnp9HyEkBg61BeEELf8wOV9xX2L7eBsgRESBb8Lt6C8/yhQC52JW6V/ZAR+bHepBtUva8hUqw4
2h5MS1BbhDxRC3gVgKM69NnJkwTOZ8iBqjtNAZc6ErYg2h/1cjma8S5CUUWIs6quI5R1IdYcrd1t
o+cFagdlSE3ooLXNFqGr81hYwSl0ea0YrGBI+xRp9mP3NonbEim125doHV5ARKru/C3uicBwd+pO
OSQPo1Vg4S+wO0wfByai2QPU1xZMQ+KEygUVDXEBLgxpKy4QD8YZ7RqUiBLfVBB6WgQEQFFolb2F
Auob/aW6l7b8s+rkHUoLafzUH8cL8BMphY4c5lFYuEdmoNLeO7nbdJPsyo3wYvPEXzFO5YDdGGIW
RvMk7uSTtu9pg5JA6DHu/YOW6IytJDqmVdoDP0WVTUGbA+6PfbzsztJrsk+32FsPAuSDMV0QkYPm
ItESomyEQ7BIVyJJlipUCgEHhoSsESOOlV6wZcPj+Fqij/LbsCwX4OKK976VnFAYmZxcrKC6Kmm2
HU54jZfsGkzP4SFZ8lvBETbysr/k22Y/rpKH7Blb85wcxjWEAPetJe/cE4+lPAkb7UHat50OMSNd
XYGY3k4ftCcP0ot78ai9iFvUsyFhXxkiEUIqbHpbfiyOxRY6u7jS9y/lmd8ytH3ld71KAXVM8S+I
dJ/YdW5DgNq32wfZAhwmt+N9oIcP/CHCFRBh0xyEHbeEApt/jmOAzXyjfYJSr4k/7fjTPTYTWSlv
coYL3N0B6dJTfC5/MSRBqRnHQg/PxRrZZ4JPBbYLSryeOaxCA3yIoB9kIvxnus/3/CX+8D/iB6Su
YLlVIU0gcqinjmtou7ggPKCS5SY9x2eIN7Kk3UMFNDuqh9Jk97Ih7ZAcWuNLqoUs3w6bZJ+9IIN0
iKz65O9KdYkrQt43dNxllrhJVMIfMg5DE1fuKrXl1+jYXdwDGJ4fsq14wKa1ou1g5Y5qVQgAefhc
JGfeOj16mpRKElQSiwFSwyO4KHT/UCQUmQd8UOmUz5BTj21oCeG27wAqFYm6KVbQRRzw1GUr7b2x
tB37Crk6FbraEYEaIBRAt1CcI21BwDSbiiTtWjDFYKbBKID76I71MEtC/WE/TUWloFBBmSfq0L/b
TyJXsomiwIKJ15oZWOUJQSCIKBPmUj20K87WIHG+qxdA4KY2j97+bEDNCOP+t3lEEqQJXwgQ8/fm
kf7L4zSsgovwqGKJeCjWrgfc6iEo7E/ZhlsHZHz1jzk2yjrA5fGYb/yEqCvQeDtgUjsxn/Uif8CN
ffi5Y7MyuHnHtLldGXtM0rjCiHkBiRqBCSCY5U40EiNbQGh4UZ/rlxySsbp2B0ELCMMtc25yBcFW
rcCLnHlvQ6N5eSbCon1cviYkII9H5/VsBhvIj+oWQyrarjLyunReFbJCoTvhIJuDE2XYi5z4ZLeE
+UO3/GRW2Ql5lBfPsM6gV3RCpN03D6gRt9a+boLJHp+33Bki/MKWvJ4985iQrbus8JvmCqXxJcw6
gTgemqjI895RTMjhPe8jsh3xuxIxEUbTRWzVfa/H6950ti2eUBiIOm4Tuhj03Ye5ezq8GcMWdhdv
jGZAnC1kowlPM7JqddneOqLxfIIlST4jjNQ5P+sFOZ0L/PdbCfrCrTMScZkQKyOnmKB9mBMCeTTd
JWMkvyaAM2UAYPGpFT51JB/bZ/AYk32mJ+S4Gci78zxiCPqK0Y3DFkHjdUzR7aVu7u0zLD/iYDzv
sBjMB+vdQ12nRGKaE+uhATPA+6NrnJ/dJd5DuoOGmxnTIwDbNKNbzOXkVferV6yHR1LIAoA4gjJk
KZG9c0TRprOsyWnRk+dh8byi770u4EvPPQbFgmul1p/rlYaeV4vtM2wBA7NMzYQuRowwcmoCczWh
w07GpyRU1OG+mfj8muBGr2F04D/eDMkwFiqhvf0UkqNhbyAisljuzJ48WQ/oqkCh/bCsyC4gIvz9
9WVzXMV0Q3brEWGAtWVreHkL3bDXtnFYq8TW9MeCrKyGHEtjKRlrNEIrC2s52W2fLyosnwNKUzE/
iycRhe6GvfOM2lYJvFqnIZuUGJaEglQIF9KGbo48sQyfvI+mhAkV7DdfBxEDYws2XogXsnkY9Ojk
kWf4GQDQocED/sgJZJewdiE5A2eqw3qgPr64/lCoYUMibWXYHJ169pFRU2ex2VoqbzdrNIR+oq7Q
2Qa68Wno9uJjh3vY2Lw7DbUbQyMP8IthQO+M1Fh8jDS0CsNp7P1AnVafzHzOrHUrIhZsdp7y9hlR
kQHbytmeWt0cQMld6g9nZyuRRwt1OaTV1QW7MKxaV8jZWe3R80hHPZ4BWgkykFVjbM+RDovsUyDH
x3fs5OkYKeQz0Q3r4UyNnQ3zkGwWT5i+hHyerceOYHZR07d5WYMGjWyePPo0mL1hG/V+0CFFbICX
fJHpkK9eIbWLecFSpNOrYVqY7NyGT6HjU6fPg4S2LiFDgg49GA/oXW3YLj3uH187AmcLvgtRwI4x
ZeDK5enMYsXkBYx0ulf0+AGKtVa+Ke2U2vdycuK9+236/tdIDaPKgQg0zAWE/OSRWT2O+quDMjLM
YkNxYOF4OiKKHSts+NfTojaS5Rs86WJ5UckaSwqjtTAFemzuPIXC9+Dyn1c+ip6BpxZADD0vnI39
gmNraHNfJgEif9nq6ZbBqUf2J4ZDDFvswIIUxvaP6hKsFoM54qEHksgUX6EPQv1nvM/4sziChwfW
yv9392bvQoCkRh4L/RRrSDb+rm8JKE4iq11C/bnkCF+Q0hJsya7tfOXusjXMn3feJaoZLaFf5ERO
s8zhnUp67nQrYVmtvG10p7pylk66nsLZ2gJ1oAw9y/sX7wxh4UQkMnYoE5HyZXjlngRyr9hZuhX9
0r6s2fT9L5spbfOObd1gin3kkIr1n6DRa2W0XHW7iJ4UK8QdjbQhvYBlFoQ3Iy7uwoarY1fOpHLR
79PX3ctbvwdFCK73kD4iNqALAC1iBX1IvDjZhT9Uqw6HDbPW3IkfyjdDNwgXg20ApArg9fje/aHO
CkEs0X3EpnD+ypY40SE7lO91Tqa+MsYb4qbFg/o0rlDnsa0vqCMAGBevx9A4tWrKy2HHH2FXow54
AB7YhZAygHVEAQEJd+x3hQVVAfcjpNpTR6T3UtQjztizerFr3qPpgiTdCsYoSXCJ7F66u3QC4vfc
5p87AmAcDYB0xMemcPzXBXIHUHCWBedfCiN5KcAzxC9S2HGLeI331PR5Kqx5Q4D5bwQgOZjMK2ER
1pBdADjoU+VItITMKDyIFKC9wQzPAD4/VieEXHS3IqjrXsRLvFELKJnDim6sn61AENvf3GBf+j8L
rnVeGSbgH/Qvuod42UvpLST4QyotYtKOuxQuubZLPsX86L6kyjI+FcKeD0BFVAKdStRuIpcaMyuG
WiqYcTwaxEa0akaSLpHuSVgiMaAeoMWqhb46kX3KfmZY9Qb84QRhyzrUoUOuPigcQdEdK5oD5DAg
XO7T6FBUBKJyE9euoCNcBLMC0TWDp+ESW5gh2g5U7Zf4AVTPS9XMgAd8LwYyoIYODzR+WIHQ8Mo9
ZDqeKwPK2rRdvKgwkMDiARslOISP2QFSBiZLmlVmprR34CTSX1bjslyyNN7B5to0LzmukwG/N721
7UK95AvPJz5CYKEzhnijUGam+SR9G3CiOqLgHQoJ6pSg/SeCCgDLTwKsNs4ef2AX7SPk69AXaRdS
H+8vKpngZKKKDCIcDxx94Wj+UsYwPbRFpUO9vR+IttFG4lojzBDe9KAbyVqBDi/LCj55GI8lHRnI
zq/ANFdZMooFJDos+klRDu/LSOpVEerwjyHs/FpRXib1soW8s3hAsDikLcTbd+OuT6nHoaMdfZ1U
6GpbSAiiK15Hw5Dmltfb0HPnQZOrjxsggQTErM4hDFmJKLKBHgTuSnmXB53bRfKeCRb8QfE3bEn7
J3FTIKomGW1mcuHKM3HjsBbLG/5z6jSI4nHvw4Lfp2t4ID1oQODAbr0Fc0lWcF0vzHuzKqRF+uA/
12B9KeBA6vVCXbWb6F1biEv35C0mRiZhw7W6tocneZGSX7bjZMKBNhkL768CXBkDhooIyiY34nPG
k/7Z2zZWYcUSZU5qamGBvNwQcYvHVGPPrEI9lyYINVVGx1K1NEfsQQSW0Upl+KEuT+QwBgfDrDVq
hNMqQ8L//emLUJPXBr1XdLk/1gnUN+OnJINziWBwgV/hQa6MP6Fto8enZqSo40PV51To1mZwQ2od
GKgQdQmeiVtOKnSe5I8C8RkYEghULqDuqLyB1g0G70IBvChe8gtlqz6L+xKOSoe/S6SygYgPFSMJ
KTPd+KEuLbPcKAXSJCS74EgiNonp2WDRdd/xF/JDgKiUxQnAuEEQWFkq8OVpdkaZL1hQVpNU6oCQ
D/UuvwryzvCIKLsoDEwX4ogplTfxIoY7pcGFCDay7YLjbnIC8vUAOwPISwSAS7MpibYdbHH/yFjD
IiLFKyirluEC6m4w1E44SircGWWpLXG8GktaMla3BTs+UNQf4dJbTfEiH5vfYR+GHjHvBNFy1+ko
otrI+0C8rF5DYgmIfxfh6mDrYjuP5lQ/6FNmy14ailIP7IgA+aPYqT8SxM0Rsk0pv+pgUCPAjL9B
jgdGcrxjBKCqEUWvSH1CtNxRHW8zZoi6+u8+6hGnVIC8lBCRLM8RVfUp/9A53mowBoprLThzu466
+8Hg1ihyN72Nf8Jv9/hEH78bOeXKB0c+qA2h/QNKM6f4gONK3YBKDP4M30PwVKaruCTSc2nIb8JG
2WiHCHEthHqJF+naAYHj6iHPlmp2CPYJv0LWApJMNXj4fTI43CmBhu9IwtqKDjUkZ2tDQfgXiLB1
eMIGY+0kBnDqIHi6cAw5YDkOcmGO2/QhdMSDdwF1HOJsmi7AT9hoqPeZgEjcLteDTfygYIuUOqRc
n1QU8U4/WCOU1i/QLViEjcFhb4KlAZFnPAeO2e5YiLACqW73DYwjaM6yCI2ldkesSWb+/1J3HsuN
Y1uXfpUbPekRquHNpCMalp4UZShpwpAoCZbwIEA8/f8hq6qvUlmdituzPypLmTIUgYNj9l5r7bWt
VUU/mQr0NiJpHObp5goIT4AO6sSePZNAo2gJBAdREtGbN0nQ37BaWZcfkBmOVjLBJg4Y8gcMH2Rg
GvALSWfDhuKrNwmH8DjxNPPhRJALJHaLFtnVby7MmImTCTfT54g6eTag0Sn4db1U7eupXYhP+i72
tJnlV3vdGeYWbJK6wBQu0HC5emMBAJsQxmMDjLXocdF403ozQ/tW4Fgp59lO9koC7HgPVmwPN/pT
vIidkGoE+CN73JBRH4xlS/atvEp2uJzYAXDQ1H7N+Y3ZPJ9Xm9yVZorbkjF0943NSWPXu3CGFR2H
ljgJtZxwIzJpBkLjxK9zW7qb7kp2Yju8odrPT5d4BcqOZGcy801xR3tc0UfaNQ/FrXErw5r17xNB
FtuWX261pQKI3q6mWw3t4xyLdPvqk6Xldr/WZsUzveAOzZp7AnFRZowsNASOhNPoS3a3obecw+L/
MDC6TFacwweEQCZP+CHdo6KrCxsWRrzaJicj+Olb96zMGqoTW+TLfnhTA6BWdif7DEL1HC7V3IOq
Sx4hFoSpkb2dlZ6Mt+Pgqg/cHCnVc7lFaWz59e31OfYGMPn0GepiMR5S2MppYHgMomdwGHsxYNI1
JiEcVKfb0C2ckaEefj9ZB+1L3EXiDReobCOQfEystW0KxZi7r8UiPVzwd5adQQ5gqmToNvP2Ks4T
Yz0aC5mNpXA0K+iiWSI8qsZsNHf1TXm2+6dess2V6ebLqLXLQ4fXFqEJGUMCniT3LjAty4WVGp2y
3I7XKbHS83klMHcXPV3aLzxyKtGas50FfPkm2aM7chuq941nTnRzx4ovbhJfW8ZruD9YOB6+L24G
v/c0+Em6H9MUgZ9fDI7kqMshoPP7QidbiEkgBE7y9bt0o2/1VRqY8+KeOAJkCrgGG5dKnbipubEf
gZNEpygIUumJsz6vpSm+4sQEIdnJO05cgoN2WS/Neazaxbq+LZycifh6eaWxmQhkc14bLCpeBs6b
2BlDUQVGsxFeLE/aQPPUr8NyABCewaUXxHx29CF2dl2Di9tybyutzch1Tx3Fc6/7a+I1T6QMtEVn
COhXmXw0vX1N7Kv5IHPQe5d8RsA0+cMt5W423vCrkmTG5w2H1PRVo4Fh4DW7jLxgIW7FAfiogGcx
HOHBYGsi0CltkZj8PL0Ld5dowbG3LTVI06AZmAYkLm23Ce+FZoN0s7cLw4M1YRrn5SJUb2s6C6m2
JE6XV6V21NnXym7YDytbLW2+yy0RJ58zGgLgjUozeQf9Zz6NPj/O66TKs175oWtqT1P3PS7963vy
aEAAPresvJXEAr2s9KB5OC44m12uwr8QZu2aNb8yOkQf4bsJlBhyv9rzcTtWjrVvwRsu0y1BFdrQ
go50Ipyn38OisbtgnHVYqNd2vuNWSFD0VRjbXWELC+1FvoURiwNjL+94XkzioPQzYM3CoU6UQODq
9Fcb2fGwohzWG0h4KjJRc17Orm8tIBCwJoZg+WYzOrVNs1H8CpSHsz+xEeedtCgJ2r1y2T/tyoO1
PzEfIMTHQ3Z0j0/4fUszCD2g37e0dsSH8q556SGyhtkpnPe+aYuKY9wY63ymzgcbopbL0W0UGjSv
JEM/u9apW5sYzc3oIQSddyY6d6hs7d5TbMXJP3YmBpcjhOGZSI6dmWIRW3GsQPNeUwdrB2IB/aUf
7HPANgkaldFbJtrne8mbgCrroXcHR5xPFUk12gx9d3bMeXhTOQpzf1HwgvahX/FDi7639Vua67mv
46oYvWjXZWzNjT3YSBpgUNxiXj40KyIh5BS6fZJ3+NrPyIfTdwDp53Og7VO0H8amnp25WDZQkCMr
GHEA61a53fnifGKq9R0ku+7IEpj48U4lZlJsYT8soUq1xmkb2nmyKMN3a2+6x11o36XPwr7k1xJV
6D1T+8xzJR+3+TWay2wcmTfSgV1hxrRbXN8hNO0+oG/1MrtlF5DRS5wk0QE6cli8pSfuGohoc37G
oAZWj71kftmfTxlZWOFTEUr+tcxmA4Yg6TxeJR+yxb0S9+vzmP8v9kHwjivrni+xM6/Y1GfJFtMs
7jtxGORXnIo8JTilhS3Ou5P8Fs5DOn3txPmPHU3aQ7bKt8fVxbk+DfD3xb25wNxFHlhkoZfdDrO4
ssuWJCuidTCputPixWARAezTeX86z/GNg8HDVDX1zUedNXd7uc9nrAbzcVyAQa/keXWSAnE3Bu89
kbQP3zo9jE7hA56RRG4ityLOL857/tppTnhvvpVLtsy1OtcAJSMGGTvm4kZaZn4fdPdFwQmO/SCH
RgrOfvSzH3h7R3jagmBbjjitjGlFGV4ctEucf3endskKD5+j7TkIn6/3mWv4FGvjDdvvs6eotEPd
Pwqe+HCF/le9O3IIDvAeuQm7M8N54s7vpCCUcXx01Rf1RTj090XAQcuWzn7KTpWRZVjOWXJjgrrQ
YzNoMj97SR6Yk/ouOWQfwpraQ5HBOPrD2T6JT5HLnnPS5/J8DOiI+0ZreHFnbKJDQkMPRuBdeIFX
lTn1nnLPfG0relUHObFtZVulbbyBCaTMU/utmHWzD1weWA0x2fcQxJSCCwSe9xWUdLTBMOeOAnk0
5YPlWA+KQ2ONZEaDJTt5vXhHwgww9EtgLcqHZA8+4KJD8UWZ1S2ujIXktS8AzSv2ngc4SxvBkIpt
6fS39DA8F7lNTRGHzqJDzyfpgNypWy70ZTJLFZu6PLiQnUwJG8zoTFwCOYq2U0MfVr6+bNfSOl+I
y/H5ks1CboqYwyIRPXZ0xVL9CxuGEZx3vBTsAfjSRkDlUB6yiC+2cqOv3mtWPHPGIs5lrz4gAehO
SBmUo5d/5ARvLzJx3CZWHPZNBdqG0fkoN6VT3zOKCi6EdPqETuTB3FSRIz8jfYSeldDxQOPwDF6j
wu4+aisQlsla2QFQHApPxbHQ7xZZcF1eiCYXChh0BX42FcXTz2lGo62AXHFdoAlStvQOdq5aoHf+
VfUz4OLjLrPWbbSXb+JNvmp9SGUnf0/u+9sOIGNHHsvTwVHB0zhvVteId3iRwVFmiqc4rWNMXHvr
6P5ZddQCOY/McJMALPqt8h4SvESz0aHrlMOOwFjnXvxm1m4/r56iGWnQo+iWPBGDx9Wv8GYeHpIZ
0AlOZsxZjSyL/hUMB1HrEmwLcIPVcSDzMcBp1mVQbWlCNL5ActPjAuib/hrOZZOwC+RnW151W83p
52Tv3vT0yk2xrW/yjX7qKNSM7wxcWx+RI1Box7N8kUF3cqdZkggiRsCjOrV1UrF5tlLXABJ0GYqp
sVZ94+Oe787lmc4RVqyeJsgisT+i9RkO62q3QX+rvAwvpZ0+6Y/WopoL9AGkOwVzVPPMbbQXTw09
xjDGClccnrCebKUPXefUL7X9VMyxPqPFWBKwoEjM7JyuqgqgPioWyJX1kQCAOAzsvIVuEW3lvuZk
poPQ7AUR5yQBWAKh+kBn9/1sSu470b4e0m23zW5KkLTyWQbIqYEAAvOVWajaZXDZd3PCO4o6JQ/i
hhMSxPY1daOF4Ba3Quq9HFk/lc8K3+F2muxbASM/5sRL/TJ64qrf6r66UrzLCzPgAiNxxUkzvtMW
6FewehEfr48qNOGE4V2e6URKr9q36RMsOR66nTTYyBDKdf2eQ5JdD0wSYLuchB+cQyc9hTO6PTYM
LXiVjw9VtEgW8VZe5g6iNg/ioH0fK8Itx3pH3OCVNy/lYsRnkKlpBef54Bjk6LcKKHv7cHngk3BX
zXnIXrrV9yBdz+GHsNLvTa++r+8jmKqYHQ8jAgEqffSIeV61Z+KJWUlSAgvWrKq5xIk4XaMCBtd4
CkkT0B3Pa65N/4Fglc5mXDOlJCd9EwkMiChz1gxnzjbZTw9ItOVXHuR1dsRtqsb2/UP4KJ6Ue54z
OGUOFmrXAlMMzUmAPi50s4CLRIcRjFtw6kdlCxt8r1u+ujyfii3bcegK83YtYij/3G4s2JaK4vl7
/uGgB3jxxMdmalxYPqSsumjfzNWZgHriHo2eb80jeNQrsY6+ZTmuRB8IY8HpzuICvaT5sN3MD5Jz
IiRU1tb6slCgd5WAfTdnc27fDUxxjx6rVhg8NrySySHdD+SHnXsljzR9mQGoAyuxzwfFvpwwt5RJ
JgPzoxvcelfuyF0BJpIg9JmiTjXLnfSWnHIZ3RdL+n7NcJOySx/gcjWuJjyod9RA2iFinKvwu1hO
Yf5t3uiAUgKzvr2HTV0m8+aBXA3/HLt5IJgH67oG0bxASWmA60o8qNovaQi0YYCzySOG5cYlcFQl
a+1J3ITwo+VjMRNW2pP2BqLyphu+ZkNfgCF0CDArNvBtB2Tzih+y8CS/yjNASnRG2gcz8b1iL3+9
OkBI0W5S2mytJw2lGLI06IDaNVbqRrjDspgrrl2ohm2+isCv1XX7COYyqQzUNW3VfXXfzPLAxKnb
4ciCa2XHHZ2XZn4vIHHKnCioTxRJlWCBoT9tVeprHmQ3BCBb2s6x/yoP4KleHuikfIfS0Q+XgNXE
kHg5sG7K3tyTw9zmnjq757xZH1+FhRBQx7breaReE2+aJ+H+6ksf7LTN2/iMYCq/0clXiPcRPREq
3ExuBcx3bIv65VvrT0fJNcjXqXs+1ZshY6Kw8NfFaVwMnrEQ3dwbntt1c5JqNnB+HyhxfCuQvp0n
HF5/RnMbyXTa4LlU7EscKUH1mgTdgdOBKVvfW7vIOzrS03ngUwD13/Mr0lTJ94t+erIowd2MtlTy
F9W+VqpWrNawQyEq0NW4tDbKc0SQL9PR9TsHfekf+F10PNSg40OJX6r4paxQqGibqiZtdJBOOcFX
jfcelNETck31jqBC3bJKZY/J862fyD+QSD+98xfqtlSs0aJOeqJFpZNFYP5SIBs429NjeRg3za32
Zjyp31UnfKnU+sG9/fS2X9jYJJc6jJiq6HC9aU/DVrtrCEwfjFP1AdDQPUYfzaPwnLy27HxPkDPf
PNvppr4825/e/Qs12yiXyFD5cADHMdiungCvJCJ4YkiK4IixOAMQIX7XRemfFG2o4TGqZ1Yhlpe+
vO/1eh1zVTpy10GyoioAs+uHdNYFpFqFa6QclsGwkBbiKlooO2tVat/oCKR/uvHPF/Cl8oUW9onZ
n9G05aecVu6jA3YxoRqj3ZyIoMGvVDCb7yw5vnR7/vNpf37bL2tJVi/iWZ/KALRb6VF+SB+qV8oe
b0Xkz9rhTCMt+7LEBduJA2Vz9JU1bQJsA8BrdNJd4XcAnO/GDsLnu8qcfxwOjUpBzNawZ/3xvD5R
9JVWFrIVM/mTVbg3Fz3ufuHz0RfvqrtyYX1XnfgPjLqFSeHf7yZ/YdSFVhy7RmPOX04qLUH3YTCs
cPEXPANsdy9TEv1QXZyB0Eyxjy8/pvxfZW1/VSF9qaP78un//j9d09YvWfyS/8vu6veX7l/Fx79u
25c2btr41Pw3KKHD1+DTSv+Hkrl/nV/y/9n862vF3I/X/Vkhp2h/YEBPu01sTXjkqDj/rpBT1D+w
qcUtYnI7og+Rxnf+qpBTpD/opcL8oD0vDl1IIv7H3wVyfAtDZOwepqJTCjJV4z+pj8NR+aetiU6u
4mQsg5mCTudRkSbZfP/TlMwufSfIWgrkIRGUx6uqVjaILl+LkiMukjM/P8a7WNHvu6O5KJVsYYzd
uiR6V9OlpIDQjaL4ZJQSkKgODa8M7+Go+NdzuFIdeiKNbmEefSmmmlB+Fo4SIUZc0L71mpVOU+UQ
pk2zyjWiz9A0HFmtXmSU8PIsubWSbQM0X7o9JEvpH01PR2+4sEq3bgLNXFTmbtsSEhjGWkZ9Ha0G
kLqgQpeqOH3oHVtwLWoObIG4IEFwhrFC4mX0txTsAeRJdctuZ6U3cefGxf6YLEFOK9D5owulYIIs
VIGcbmrLt9R5dpvdJi5Q/PYYflT3iriv1hoBZujwUUnBccYVcIevHXDhAMA9P5vXoLyFZAHWvRMA
EgqnCp0mfo+kfX5bm/ZdlW0K4UFOQajM0aZVPFoWpQAKzeSSYrFArM1ghKgXhuAYUqkY96CmozvP
hlVtVTO9uymEIEIK1hnLHs4mp6t9AniKGCBv4R+ggR6vJ+FZeL6exB9/iz/+nj5GL+3Hnx+jF/nU
fsinv/+7fCQvGn3k1dPlQz2RtVt2LwCs69fNpfGPV98KKkAtkmHVIjXQiD2BspRFVp6fs03S+CJ+
i3LxVMk4fLr0BJYfsxeVFBn8Mr3rkYQP4jxtvUgOyFSKOcYlw9ntw8CiHu+4TUm+NcTxeDfQaHdb
A92OW11xFPmG32VIAR+nyoFia9YzQymmxI+ufDIfcgglwRt692lwzAvkFyplIuFFxav5O70FjKdR
gGVbzxdHRf7q8XMmBnReDpf8HJxhxcqTbG418ruITsZiEHaOAYEz+ErmXnfcZ3R0KvKE1lXvip5A
6bqDnRV9q9md4yV0wCDP8uURCcos6lTHbKauW/tQOIXN9qwDBWYwVwEvL6KHYdgPyjOVIztd9OGC
mKqhWrl4ojlS2Lpyf3FEyuPMa+EPAglChEKG3kbdZZ6mVGk4sbqsNfpZDLuomymXQATzMNxK8HJu
uNDQI7fVesBPQDBT2ylR6hzXynFdriB1YTsXxcSBP2sAQpbkohWwtnW7iCIvLFjUzlW+a4Rdc+mc
84iDXe0m4o52Yv1HdBdv1q7vmtnC/PCrwS2ETf8Cy0epnGWntNeGV0XcHN2UjXtBV7KByQbVGT1L
WdUXO7sTtpfI4zfKV08LvQYKAGynPS4yeZWeP47xwSQIT6+eKpB2qe3LIBy9RkH3KyqBDImr0txa
kyF6JaDRGJAkFl1jFGZWtMxaCID4NTQ7d2gWdbJK21UednaZrqyaRFhAbTz6VksRlfhCoVdMrdeD
BUqyP1cfqamCg9GTlmRBtov9qLdOVILbjHZJg8hwK0PoNuIsf4uLpRxRs9denBx/v6Kl2Ikp5bTm
29YPMy6NJ5rYw1xyUSNipSsZz+kRR07jHcPMA6RMps2ycn5VlmfLMzCGNsO7SDqopsadBrnop/lD
jrYk88rL8roxX+SEJCiCxhQceVz02VKRqbMxvQ4MPvc7aMvrXSI7aomzwqpbG4ee/VACND7fILni
zxWG7sc/8m1HIdCPL/O1P78jsr3CHuSA92xoHWnAjz8QAM17sY4HpwE8Y2dajodrTyNXO4WBG4F6
TSprYRYr7KtJi66vTHsldoXhtaHNXd5stCv5r3wQRC9U3bhjTVWIiigfEBRcaMRXKR/dUNgbteCE
APMlBS5chZHPGzglixit7yFIrouj7EdUBGr3Z+9IXRoSRvRiyUgBlHZEAIf2CqBKL/eMag4jQyxd
oe8LGZtX06bXe+dCU40WXsBdQa8gKyhgc5Ez2UerfMx6Hfoz99OLgbYKkuZFXyWvHTo0GlWp1Toq
SNYfCs5ElIRWPjMT10CTAy+2AVMFg9SIaeXHHDVhC0MQXgTnOABGmawdkYNEHr1rKu9w+eBzYq/q
pZYsL19oLNq4Paja4JH4eVar+bIxekkBot+XH6EG2pKwxZIJJSCTVgsFgn2TlL5ymj8lUzvBQYCO
NGMn1lK37sTdua29Y6c7onq1R9jMglLL8OKElmKbeEB1qjRvct0TsnKZ0Txdu5o0TUJnWNRej0gi
XJnNIRX6AN9jKhDEyE8s9C0ddnMSWfgYslFc45tYw+tWMC1viEfLqS0B+rK5LGVrex5upRAOxjS8
VFY9TJRcQg402WUIw30ZfSENOmF41iRkWYm0GrRsa2TDwznT3+RcXYXqNsr/P8LQ/26+DSrOcERh
/+tv24Nfws6gIN781233+kYgXcen9rNZw1+v/r/BJx3kMLOnUbNM7vWnNQMhKb4htG6ebIsMWlB8
CjyVP6ZucMSppA3yZL/w78BT/kM3KcEx8Rnmd/19dT+lAv9syiCpU+bx73x4CjrZzSjqmUp7ME40
v8APcVkJmB1Z6FE0oLAcX2S31aksVHXszs3M10UIvC4NbzKMuLxrMcknNMU5E51dC2qcouShzpGD
al10sa9yv7p2xYPclidLDoHIQnK7NpqpUTS/SuV7JlbL/oLoTG5eL1p1gz9b655HmKHaNJByIlKd
jSOSEqWIL6fycpnUBKMMoJhbHTqOKt9oQqEtLkrX3A8RRJKY6d1D2lhnVKfKmbZDWif2DvpY8DtV
6007tHqa0mtGtB3rePDasdEoQqr68l5NsnqvXWKybyMqWhpzCOJHm3SaX2RK3rl1ZUDFmNJobaUM
a9LLiFYry8H/So4KOcGhUz6rw7rK++qpFjvpqThTVV83Rr+I+qt4azbsFceOkl1kJkoVe2aVzqO+
nPWSuday5ikXccC4moERd/DlfWiCBBzVjX5G6SAI+tMlS27VurrBOc6yVfm6O9JtxlVKLd/WaqSz
L+loppSL0Ta2dAzLU6OMmptoBHOSWjZzSc7Th9LQ0GGNxN94ftf+kIvPg6pI98dreduEV3HWX87A
nI3qSEp3WyjaRu0Ut6GVjRqPxOXxoyCPIO0hGbx2PXojQ06IHGqPdDZo3G4YYJ8zdVvkhN/W8RI0
YkN75iajfbNBIz6uJAUEPpbLpD+We0MmH7DiY7RW1KvqxKI6OkbVgIy24ZZWPrl9rMLSztvqL4fe
/ygR/u+2A2mkm//v7QcFz98uMc3nnWd61Z/bjiBpxh8UjZAG/0hRKUr4e+8RcJj/gyJLE2sv3LZo
ZcTa/9sXBlsYGuNoFuiIRO9jQyX7bv72hSElJoPGYYY6wCkplv+TLQgXmc87kM7Wo9EmiraaFs6T
dEH4sgPx69My6mnl1SOacs3xuUH+VDuaNk9H0q3Ev1x2inqfGdtQvTnC7Rhr6rcpf7bbj7HGyc4n
ztYfYuGelNcphqWW9I4FizvxdkLhp8lCQr5K7uhE1gQsox2z3hToiW5JOx7DFZRv6kcn05xPm+qP
W5raQlFeQH2BDKz7cyZfXeJykOnatAMZ18eZ3viyh2PAxScwHC5+WWJc3nPdxRInkICa4h7GcmqR
oT2NSDY0ynUyZI5U6X5XOzDNhF8ubbI5w4cfN1L+8fOlXTrcqlLMc3fjeZvV84rq5HFuWhu5PrXm
a0SQbkA6mjBcKgK+9FktN+frvRzP2n7H1XfszRXoKLWgdmzsLphx1HG4FRVXKnbljLhKK9zOF4Kz
mweK7LcRciPXRDBc3zfFc0eTVi2aW9lD2q610NdVYr/ySTKWVU7XC5NyAZKQmNQI5sKhXH5ctJKv
Yadnf1onfx2En5155J/Blj8f0edx+ILHCrGe18dCRXfjFy+TGnWS+Ua3ORzadXXt78Bb7N7wzMmu
hQwWmWAWkJS5Quf1BlNyXtC2CY8RNNDGf4gWTivihxXd38/oC1SrFJYw5hHXlicrvXqY5MuxRmts
orgcEcYcr0F21HxWhG4ZGO7vR+Zrwdkv7z5hmZ9gqLBWC7UNefcKXo3yj6tdQfIg2zK9DCnBcJNA
UV58iALVHaVAShfmnx7kUHwago9il5pEAi6tpkNHeSdYl1CUuBks930rrUs4s8prvmt7+BVg57IN
dhH2ERgbvFi/GsBh5CthKyko+xhwATEP2wOuEpM2Cr9GY1L7RZg7BCkajoGKF1el5YXqZsI3E+sL
ijdNLK6DqvVpfWP0pX7Zzo6D1eRxy3WElAn0Lqoep+ncHv25vLkcHXwqqJocGlgGakV8Zrz5neuU
8XNM99cl0HsX4z8VM9+vVsOaNmidXh+Vfe+0mOpcKb2REac0p9p8FToJOhYtKNqUlBySZk/yUXP0
7rXOEaRfXlXTNQcntlZqf2fBJl/exOg5DTs3hWgWCmoWInOuxMmqHmtOebtUFrLb6Nv6OQ4RwY9v
Y393vs4wP4LnpWUtoEOIXR3inPfrCz5A/RmGT9yb5cDfJbHNIZTvpWihlzNdJpOiqqrQ3nJhc42C
tJuZ3VKwVml+l0ULQ/LF77q7TrH3lw0R7FPFvpeCPRga62spmEBIlRk8r/5I0xBHHL0zaqpDSG2I
f9YcgkOJqNJv5me/ouz5VT7Ip/xDWaj+cN+JdvEafWcWr0178L9jcp6fTmczBZ9InQSP9hNfLskq
h07qSA72A2nkeSlry2KcKeb9Edegei6XO9JlOxO2uhyol5UkO2kW9Mi95HLVIjiriPkmg49VGFIc
dl1oOC5HwlI+j7ZBg0B5rmVBYh0AuUJr2183VbKS823YBW1LdPak5YGVBxjXOOljYjhngaUyU47o
dJV+oVXS3szWWr6v8/0Qf9Mldooqvty5JBnEFjjEqfqvLZ200BwJ+Qeg2UfMb2Rxnq+OSwwzmaiU
F9Cu7gaxNqIgr3g2yOll8luHaShVznUFjF23fragzd764ltYztzlKBpeRMDOXcGAvQADah90UMSo
nRqi32+b2i9hjP7zpf9yoOA+q3dqetv66ehgQRupJPxkDOoKSFAQ0aVnvuDVXr5J11nv54IzlLP6
KUMphuaSQqkl8sbTEcztcXjQ7xLRbqmj6dHaOSnyJvTadu9ne51u7jpoT7gs67cIqlZ3KCOTC7pC
Bx39IF7rzWXdU8yvO9+2iZsYiJ8nJvdI4MCj0Q1L/0pjkQ+cw9LqpT0xzBwQkR6pKgU6qcvZgE9O
ajfuoPkjctx0khXkKcy9MP/uhJJ+XR8/X8Y0iz6dUE0hXYXR5DLkqWREQ4aLSMREo4pLLGhPt6vX
357J3936l7jJugpGH8aRvEcVtjNflAP6b54Y9S/IEm3EQd7ZPRZue4+eoZzqaqLLN5SlMh28vxv9
LzOs7PhhWRslLgFr3LacK1TH55vRV8BUW2oX0Trph0ilEoH/gfRwB7bB4TEdF0FxndL049QzKbBF
nKph/hrd6MZMGrdCdHaVahV5Rf8hHwH+jvsOUv73C8T4JfKcFsinyfMlqtGGqE2qgbVdg+ZTK5Qe
hJTaGRlnny2CcdlY0Vc3bbeWSSGCvuD6O+Sva4b24wpUTu/dXbLQN0c6bx/dPHf1yBVBwifRVIJD
BgcasWYWUHqBdtY4QYxFN90bUTUGGkqy8vXevSIBRX2GtHQcPeVh2gemtnTioq3XmmXnd6xZa2vt
EBPLmhfVRKApxaCIoGgs9mPbqA6/HxXlu1H5Em2ppap0VaoggFb9VA7S0faHxo0RQjmJgAHmYijd
Y+opB1Owz48K2jVpDhjAOVlEHo1tXS1cVNTZc/Vo9hE3RsvppqgOvGROB7oLn+UDJZJi/P7Kfyz2
303HL6fUkKtlrBSVvC9Dl9K54AL0Tq0CZcK5ZF81lFeUC1keLTjBef2c9pERMUeoINnBQek7d+xf
A/ov02sa6E+bQlvnw5EDT9prWOcNZ6dBQYDA7C0D2HkAsKCW3o0osqWwrsgp6Q49dQgaZligZQuF
HZvIY7xjLgXfjNM/nmmf5v20s3y6MJq354UQK+ktqZ169hLsGCgaH0g4Wssv8ArBam16eKH+ekab
qGO85cmNQ+Z6pOTG/eZqfokNfx4mZfr+p6u5KJc2zU2RY4qgHVEmaluogNKG2k3gSzDBtkHTSU5F
QOaOCB5jTrRHgNYUZX8XLP/o+PCbOTQhEJ+v5lrCPBSlxtUgKCb3da8z7KccNIIDYnBse9IbCpog
jdX3pkTpFRSDHUNpoKqkrvq+9qbs35wqGMy7zu9Wg25XiCneswLGCqbGJttQkEBaeIpQk2g9VQcK
9Ntv1T3TXP/dfXw5kejS1VrGWcKjayqqOb/AiCDrp5JroMsv4WQgo0VP7lOM+Wbf+bT/mvl8eaRf
jqaWnp/6FRTlFsQ0tnWMMZWj24L54bO2vCw1jwKel2iZU3iObn10UZsb3/hD0fz2mxH4cjhBUijH
vmEEsI2smhXsaY9bzDMXhNozpllVjyYT3S/k+OvlybjtPTwLg/7ijfOhcgcYbR7XTU5GW7ryA59d
G9wX0oHmLACctgV6Oe+fm3dho7hYBphBSu3WluqIF9ol3RELxhSAZ1CIpWHHFwZ9lej3WhMYqlNc
XAMB8G2J0BGFzRNkR6cACc+sOgiNnUZ9R+E2UDzlQUGuGs66ngK1/nFA35xYXmatJGitMyZt2YMW
HuQC8WiD0ScV3mm0TIxbkc0vfDTyjwpbD2ur1rN2nGXA34p4AwBs18/JhuIUhN3VdY40Y1AOMpdI
CXVMRu9E99FNhZ4cIpyi2g1FDE9y7fx+3f9zePrvXehH1v9p3audVoR5wSSxcnJjt6h96iaRpwon
4ieC6od+4BwuZ+1SLnwz3ulUaR/EXbTREMSHrr5/KmdN4kqWKyC0VdcRlVRryuCaR84hxGOFq4sc
uBFOUCTXR8dYQf2T642JNw6BWnolXKY6q3WIaTv+zhb9R1b9uwX45RgdDTOyjiWbLEXrXoH1Fyb7
8R60pJmclp0ejJn27NayGSlwjggVF4TfjrmFhiwg5qioxTMjcxRtUgImBy1oN6ixeCqD7vTbKKQx
h5OPDjZ6WPjlN9+3OPzn43QSgIq0gaVx9Zfw6FLlcphFhEeNhzQxRnDOljiPaWI13ODr0LhH/AyQ
+Av4T+0T+rbeT+UBQu7/fqJ8tZgj+SRM+3QdX0ZSja9KLcVchyaximDTjSUQnkmiRRKCNUHujZ65
vM6Qhn7Xm/aHCPKXp/jpvb+EFF0SZSN8DYH9zWXK85p9DhW0N9YIFI+PHX6x/ey781n6BQD4csNf
AocyLypzmLKJi48RSUcRpKtiKkyl9/JI7MLB7JQ33zee+3agv8QFuhk1atb9F2nnudu4mnXpKyLA
KJJ/xaRsS3Iq/yFsl82cRIrp6r+HHgyOrfJnYTBAd6NRp7v4iuENe6/1rBaQjyP0jxIadXRNseRk
gqsVDzArwYbEs92kdFau5bN8Lqy/3GnzYhugKbDY5SiVKREN9LM5OUDcwoYvvkyH0RKtVk1LW1iI
IC6Sbhsr6ACcc/VUI16x+nQZVq4eHH2S3GjUAwGN70iu64NVRp0p26ry4spb+eMC+9+bYV5sFCjQ
+Kkg8JAa2xgoZcHikO8rq55ZeCWpkpjzAg3rBIRUX1OvvLrZ/fHI+eX6Fwv8WRbF2FR4WBQTVac5
g9No7qRhJ8kbXXU0ahUvGLqZ/MxpikTHwYHhtB+7+xSnp2Kr6/raHflxwf0yootVv88Cw4j8NjnW
H82y2Efv8l8KnMxpuFuGhXatNHPtMzEvFvhTeu6JFUrS43hyigEg4MyKVrOlfo9NnsydLQcqp7ma
TP9vv+L713kJ7I9pGcXF2CXH4CF7QH0j3Uys5mzdvNWhJR1ljGuUenRXmhMaaZevnAufx6d0c1rC
1EC7CJ7Wldb9RsM13C7E4wjpL3+YlIjtog5Wqi0DVXyrcElu+gcdGsim/hvvB8PFkIfISYyt6Ob8
GLz+/j4b197ni1m2LcT4VJo8veAhwKno79qzdxZxfyQvEtbJ1G1QrbCTNKyEcFsYeYIrrvgnveie
ecZ/TNlGq9JnbjpDh3PLiWsUyBxehr07i961Zj3zHxphXcjrRpiAik+s6vkjahwVzxsnj0n8jcEe
N82Eb/YR/7de8lb9ae8Rg4pzw3R9CdgKbKK6dIrzrqqP4eyRFG9RW5rYrXpmBkv23UR0a/FRNZcF
zI6H4anGsTVZn6b9LoVDKFkbeV9Nkrn573fw3zbFxYtxsVZUpBcGZpulx0T0ioxPHgMfzffhmA9r
3fRmbGdsCTcWc9Rf7Ft5R16i3eh/UP31IiRt9O+LKdKI/9tbhcuzcbrQ80NHNCYobl3aYrGoItcH
2ibe/z52aZqtfpt9L5Ycxeh8o53x9OOlv8rtcc2pK9hwlKEbmEnO71e7kHhM5eRvK/olzbY8VYZg
KHy5vTnXOJpbQ7nTws4e/XsBD3s60VVj6oUrGecOJ1FHbVat5KVgmuBlJMvZNLD2PUisHpYy2qy5
tJv8twpb2sp0GxgJmHIm8RE2vcD2wytbkk/E4eXtIk5sqjhqKl6Zi0dNiiPqikGmKmyCXSKZKZwc
0C0sIiiNgb6TlIX8J/3AP4mTLbuvEDw+a8KDADLv91v54ybt60guHlwkR+f2nFNk6GCcpZk7xiBI
pnMqpt8awnQI1nDGx6TgE+6MVc7x+Xh9r/jjie/rMC62Dm3YhH4xFSNVL1rE8EpkNzVdsV3Ca8a7
OG5FNm6TIYzXqaTNNffBg1+pJPxYhf0yiM/X7suJoqb6kydjJrMk+155W3szjurqbUfzV14r6i7H
6eL9fv/VaVr85U1QLxe9QGqKc31mm4+4GZ7OR/bCXkDdI2qmv+g7KKDfZIsGTg7ye2Mszx5lnj/D
m+8WW/j4VmL5C3TROWD/pxP+QDy9cNIQEJhEDQlLZkuL0G2mjgk4pf29MvqfPvuvd+xiCS2zEzGu
ZpMcEzb4L6lqcbCNDvgbmaoQD6beDNvkDXgeEU+r4ZYLBN4g8F4H0iViL4s9KP7H6G8AXgUv93Mh
WFrsDZRQxflMXzFrUfiAf1CwkX3FM/776P/tKjKNfB39xQGlCkLpnPbcew72cAZR3g4fAUpVhPJ0
OujcY+btl5rkwALSd8YfMYHvaSAGIHzBq+7hKQhzNEA347JK7OLdi0D7U5x2smNs8l/TV/EGOEyj
ujVU8U28xpN61x05f+Hex1zwWdM0MIVhpt3XN0pJwATu+GM1WzWFO+Jcwzp4ME4Ueqal51p90fhx
Gv36+y+WbD0irfpc0eCJizt88yNIcKbSc0kF1kEu3jhjs/Kfh/bFSOBmeeYxooPmH2NlkyVECz1I
DQOdU4KOXhBbRBJ1dsTXGmqQm0a2oc1RsZSeZMGZ8TLfTXSXYEF6hEpVa4Ayh8GTQ+xdHO8a1/em
tNooWImSSw1xV9Ingxzi0JnPbU63EtIvUgbwZ6CSNwhgzubVrl9mK7BFBEUcm1da0slqwhRDk30d
l+mNCY/MNtfSY7A3bsv1eYsRwiUy6LXblTf9MsKvMe8UT3yR4kNRgpyqtmfPx8vWQ2lBY+1OoLTA
kcFdcTZFMQwDYjk8txsUbrAfQ74uf13iw81e1Z3sGZ5EEFCwj+4rKgI5eRETNAukwn3B+QOQQrIq
tU1+qywiz/8zPuqPsmnFbwYs1dlLS2Ma+7oF30VDZT0+1sWmvO22yKUzPvHCM1+bY9Vb3X20UhbD
tg4scIvlXbIw9HWEpJDbGshbQbZHfBHcdUBvwFmmP5lTgTpvCRwHgHJfQtOmF7Gu9zoWCWt2ixJ7
fMWrhiTZI7LlXndBq7DNVDYQ3vI/sxV7YofdWPtUGDZaP+GICh+kR3pLsyx54TjNB1M/UBdH+Ny4
trBp7K05h9/FMXeDRYCnAzAEJw8CGKTGmiNOxguqRa/ng/yAcLc4nHewvZ3zodp1dD1zp9tpcPYG
OGbiimpu7s+DxoW209utdJv+Qe0fA1pj1ZTAL1r1nvJpPxyR/rN8hae70lzmmZuUzKLJUmyoeQwZ
9aAUnB2NxjnuXX8JIhVTQ7GeoYwWF6Zqifdn5IPzkQyRbDX5Y1OZZ5mssAUBTc3/UmeJqBxIEwtj
uI+PmcNA2a7P+0VlV+CMViQ8J1C45v6mX4tL5XD2ppwNOplzVVpzWx8zCI8PGpQ3C4/vInHq9/4x
2AZ79Y/+jFFjKtxT06fjAQFqVqLKduXOSvQN3Bz6Rw3UNJKudu0EqdTebBWrqSTNEYY1b8Imdkix
3mJ00ojaCW/Vly3gtyVcTWkZvbBDijKPGbp+FICD3N+H8CCawEaFrcOE2tPfwHC/IEXRoby8lR6G
O/mOCrUEvwq11xOIVYtJIb9X18WfxMUz4fShzaGx+jgFDt6ofiX8qWhuAfdaCEuqZmXp5uUmsQmg
Sejju0mzHrdMc3l5gLjDM0AjBSq+Xs+y/bCQH9HZYIcIhhk1eotZP9Ts6KZ5R22fveX1uyItZiGw
OGAKzTPkDjpkGpMlS2O6yuplq7k5XVlhAwZgPTwOrVsXQC8orbS3SNxP8H6GBZVaqpz+S/FJdhUG
l1V2SBYpBpKXtrppuqf8D8IOcds9dKYVLQxvZlW4GYzO4VUW6dINXrsUIMHcJKYDO9Yqk8ruDjE0
71sNOrQ0x3rV8dHgDZddpVz144Z2eGBupvTpPX8WPHfdtJQU1G4J0/QGepdu1s/pm0eJPdLh7Lo/
bX1U4puWuSGBwcqHUTKd8nfZBKDRL88/eMWEHW6XCRIzoqN1z0A5M9qKAmZPYdt2m9i/peWZYQLt
XU1bnz4ockWyHdFWlVfUNvV9cefrr37NYGxagu0O93xxW8Nt49SYCfdy6ITjPKJ2m0O7E2vKdg3D
8I8RYannE8eOIyAtt5G8BjovtvnBf9GFWxAk3ZN2wEl1azwiG6aEMSIXGh0NVm7DQY0vqaWE/iSs
iIPEk/eqZQ4F5gooKqYtodyNKTHwSES3pmZTqTxhy5vK1/PzK9sXaDcx/hwe/E1aPGqRVdyGZBxE
TjVpIZj5CpxKlT3U22YvfJgPRmjHVGvBoRDIB7tPoSt03rQaAVfCi/5h7hVP6WyEuYlJzEhtLDDF
e5DG5wydaxl3wV4/DLfED51d6siO6YEMsTvYddRUT+iRkYsh6mNvOP3xIiHoaeP7i6kO265ah/nV
ze81jEbZPDuG96Cu5deUDfRcp4E5rsXeWOSgJYpb5bzhookNO4QjatrPw/oMfhB+QRggYwJJSU0o
2yalnT6X4QJdE1tzsmjkYmG05H8Gdr2QYRLWzPC02pCCJRY9IxWszy6fgcAEWw1Nh+UAR9Oi5Z9j
aencRlxFb+i1di3bDN8K+dPzbX2U+fz2qLlGhKQvETQOACK0/wPp0KdrMnSGV2XwQJTMNA83W1WB
7LENilQ1qvd1QsAQXC64EK8dAwIGS/XofOX4p/2861QJ8pUhXavixb4t1Ark1SUdZnGlhI7KxFxY
tWbXaTKlUbHzNLBj7nLNKzondnttwYYhazcCxrpCcQs8mNrpyHlifvroHekF/xupmnlrq+TvwMuu
H4it5vBngXKaoBBK4oBzAWwqPsniISdLqmBH+jFK60Rb0Fg52+O19tunRPjfY8F/P/FiazYEZhll
xN8eqJdg5wK9Nc41UCteW2NKRPk3HgbBS8FiSoAuknU1svooVHv78RBRUoYtFd9kya6RHJPwkm2G
evEE5BtOHUTT08Sh0f+eUBxYLCecNaRjdExoG5xs04N1KgE5lq2yYE3q7mplIaZbRH2xamfCWgps
dkgSrJWqtsr8oOar3/fl/8s57L8ff3E6VjJE3BlsgYMZznUC25iJiVRh64AjwsE6B/H19yt+5hT/
crs/Fd1fTn6nLJ6l41AmwEhniPWgP7pnOkEIGNBd7qcRSItwBsVMd9lvLMy1sq72bYM6xUpWFIy7
9+h5qtgle//P6ZVZXAXTbIl//L9YrjCw7SvSGs801zjLUnn4aB4kngZaD3egnbgR1yV4HGTGnPDI
rzPm5xwCi38wrBlQmMi3r71fPxYhkcj/30/os4395Qdr2rkNK6Gi1urgBaYHlFsjPNJ9i1VvqcMy
Bax0371rpJkllgT65RmIIEgDFogpjAm1mX1CtXYbbCQmwxirBzLZefyAo1XHuUGTEPqSF4hz/Y9C
NSVhOZ6W+ATR5IJNwOr0XiEFQzNKnf606UQrYlsaLJLH3x/sz13crz/04kNKKtEshOCUHKPBAZJT
Lf18J4E7/uA/ert70V/BpraCnSLSruZk1QulTbNenZC0HP8wLR6wc+TnOY8aJ3YGg7cCwqjOMUGq
vJeZp7NPMHl2bMkbZ4BSiPmG7tb7qN133Ip1+qY8VvcNbQRnZocPjRPd5g6wIU7rPXy/YUExUV8O
gH8GIKmzebpLD8nd0LvZruQsNC7gU80JjnsRn9A33kEZ43QPQxJJ1m1xS7CA7ORkWRkOtxiXdzzY
JBfL8/ahfwlZ4vgR+SdI6WwXpjvIjkmcGkcZeX4e3dPMrfgrJn2N4HYAKTWchHNleeUpTEWkfz4v
WaXUJVHd1j4/+C9vmyLWraA06LwabMS3GZP0KaADmynzfh2wUfTqmhi/EIZ1A2Dfzkswb6OPcv7+
Wr3lx6K/8WUoFxULNfQlSWSc1LvOGhs2aqRPJu7+wlMD8HPFHsoW2prCxQxl6XkPrPv3myH/1Hj5
OoKL1UsUG/F06qj9BR+kVVL/W5rxHxVjQb7NPGGcm/dICB70mdtHixlRcGhFKXcBiYKWFlNGuTL3
/Vx6+3JHLr6Qs1TEReMzHnUbD+7pTSTWzeMkhjG6r1bYaaG2f5h0oWX7fIIcyKaLDt6VNf1HtcXX
u3Ix54eGXgWzPEfygfjPhv66jvBlAfckmfQ+Aa2K5u9znyU/UphtQKvap6vVOOmnFtTXUVxUQ6Uq
Vzs/ZhSzbb4B1EX8ZPVGxiNSSAGt1e9vws+T8Jc7f1H0rERNUM9DkQAD1+hPAtV6gN2fjyysrMnL
UbHTikO4+ND+SR5oHg8P4x2HifiYMFH0kBH1vbDX2KpRDJltcvgznZ2lzxJ45PCgvs0kWxu3re4W
T0Nsn8h2mK2DY9ivOA8bdJVOVhK6dbKFtSVsWMuRYJv+QtKdYEqx+P23/itKn2pt//3Wzzr0lymg
5gQxnkfuLFQOqjCpCySDhK2lsgAI287bVUT57GxrBJAMi2RidsdLEHl2QSX/yheo/PsFyjLesE8S
Fv5Qc/rnX8eCS3loOlE6ikx8mX0mFoEX3/c0s7GH5wKJTtge1fQhdn1OW2r8FlGUey4GRkhphWMQ
/SQmb2nLDhsgnLhp0JqlI/OqbGnRgDPjZM181pFrgtkfOuzfR34xe+GD1LqgkqSjdEyXDYeV2o1b
i9KVByeaqgkecUtB9Ioi8dq8Nfv32/h+7Yt5K5EFEEPNIB3raFn5bJ5JiEBsImpUps1FKNp1MOk9
CRBInJJQWszfZ1xhYA5sIbDYQlBSJHwnc/UZqxyFsfxO7rY1shpQkK6qoWraYvquNwZues1uORph
sTU2J04klfx4jp4jAAPMjenTEKzOhTuJlAEcQPuzS/YturEpM5TCFVxHmbqFdKhgT/X7a1PV//IQ
VFXHSm1ga7ro3HP7jSDIKm4E8OSpJjSEFCSYnfuFilyVHzK7afpFTe2Xk9pVztP0jL8vptNz+O/y
03P68vZmQh63bd9JkzJvQsprICVW/WIghABhNB5BDoGTBvjKBzxNwL9d9uKjycJY1CMC748NqXvl
XXUwZtQlT6WjPSb38JLRxPa7BqTisw4LmrJjP68ZzqvPXnHBvi+9V3e/D+lfY9Ls+524+BraVK2K
WuNOaMf0bvaSgc1+YVsWEVlsAUCeXrIT5pHK5ihsgHW4ckt+8HZ8v/7FF2EEee3LWiHR9ES+7vPO
wZ9gbtbsVHa4PSI735bagx09Byj/WOIFzvO2hGCRIycWot4R2D0uJUrcCHjrZQP+Q3WKmlAmTt+8
3V7ir2f6XjXvWmjC2RKjuHbenitPuTI//7AL+P5bLnYBuTkOQnYaebyN7M08HZYJgPZ2sCuOexZ+
uBJaoDmX9B3k3NRVXRJkrTG/ckuvflsX24BIENXy7PNIMbZSZadGR7XQR0RknSHu2+GORvxUmpj6
kDgVuv/f619sAPIqSaXsxFsO2oaWB3VtIO8eVW5sGPMYRo++gP/7EK9OzD9XerFX3+eL/YAaxoPQ
qqV0VL2Cl9cmq4sB9CYZg8Bz6UKO215eh4iW/Qie1JLaSnmlJ/ZDP/jbe/DZM/syu5yawo/OEe+B
rnsKgmnChiJvOMjxgmre5ryfOnukMBgDT8QejU85NcXWa8/hX1E3w2CO0w1NFiff9vdJLhlUP1aG
mE+bLfp5R+9kQanDKW6u2mB+nE6/XOnixdf7fFYUYSgde4gyCJxzL/9Te5OtKZod9JPLVwup9+qu
+98j0fcfePGit2NSqb3hi8fmiSA8t/ZG6KSV8pi0e4V7DcY4okaTB38D/U9RUGEjpub36fOHLff3
IVy869I5MlrtFEwzug7UapkgM6XdVAYs3RzmB3DLBEuxyPb4ShJX0jcNKB27oRmdzFaj8HZlPNee
+cXrPysyyj6KIHIECBYmNUzLyF6rdtmjej+lT+d234i4TSmsqhRMSX9M7mqSpXlDw9ni97H8IC7+
dm8uPwPlPGptF7PZ0Wf3feOZiLEUzCcu6Vx4DCiYDQ804BLTlqNVnLg6TPJ3znBm/1HQlcSzA0mD
mb5YoFLqczLC1DtS3NOVr8JLC19LtMMBfr7CjilLWOC0+12aeqrvoXPQ99lf9Xyk/E5RpI1Lu1Ef
jcprghW9YATIWXXlIPLDkfT7r73Y0YiZUvV+Pd15cyUOFBzxk+QTk65YiILX5ZtEWGhn11ec8xTH
OZl0BJyx5106eKSGUyTrtP/3IuD3MV1sc1IziLS+YgZIdL6PzOm0XRLQbGOPi3pVbtaBcNUO+MOJ
7PtFle/TzqnwJR+QlnisklVNc0OF95UQ0JIki+yhhcMf7eViLTq5G2m7jEpP1juIXNvbQLsF79o4
ygco/XLZkeT1DrxL+ZAIdMhsSbfpcMR0oe8EEMR/KLjyqwZHJNY09c6ryk2hlZ3crl41vA+BdWTH
0ngDdVho78VsSb3n2kP/+XODuqOq5qRBuvito36WQGUwA8UyeSldT1+yRSbiSovTggyA5PykJEsz
Wajdmp4kjzx+RpZxDd9g/HisUP8bxsUmTspjJfFP3HKtIQeYuoNJdPQwOdy4ZE75RT85CGSLirI1
6gLAafNap0KquSpubbrKNrA0OrgcGSTZgaZhdh8xh/VsH5E75ZBpweZBULwTH++81e1mymwZEFxQ
V4gsnwjZZEFoRG0TTgOzX9t9OtXIGLrHnXqy237qbhiw9Yrn7Ow08tZIN5RCem3e665O2PzRsAEQ
LqtlfTN2jpzuTUzKLQFe2mM64t01rs3b09r3z078yx27XBtTZewpHYjHM2F8+HKyGcYi6Q6ZAagZ
uvU26QykW1T+zexMzDFlAvL69qMDXB2/CMoEctyv0Sdm03r126AultGhr4T21DAocXV+Md4rDnLE
0bQfaCFG1yhvjXZTpwuBduHr2HqqadGRC+4DgPYzyOx3/hI1/pFCK8ndszcakJq4UGp3FBf9S3CX
bDMHAYGBxsDU/vJrHsmU+quU1qjc6bXbFx8z0iKJz6F7ZyCscQlfheN2tqYMcPpnaAHfqxPttXzJ
OYCoSOXu9/Xi523Tl2dysZynRZXocsHHNB3KRsSj4hIZxMlf0hSmzW61TkBoHVFFPR8TlAuRiMCh
tX8fxc8byC+juFjR81OSsGliFLiPzB0s0r9j4+QIH5i8DwSRPE6QOoUCy3WTxY8vpTETJVEG4SVe
Ure6NM6i2ufSQ++EVYkqaBWwMjiZd3IUOpMT+vJsz1zCbHoi2a788GtXv1gsYAQNqT5y9SRzhABV
SFPOFQ4wtklQtD2FbhCkZCmU6G30z79f/AfnAYvGl59+MZFmwTmKxZCLN9gNhtye0JW1G1IaIagD
8D19q51/29YWmFk5XEx5yA2tx0DZgB9VQztBOYLGRaQXZMP7Ac0p1uswuVrd/MTt/vONfhnoxVSr
JX5rlNNLCk1kcquhZkBOHSp8W17cesUurJdAOiF6DpWlt3MkDzk67L6V59rwRku1Q+7lE2pT1aS6
gcMYga9uFECoxP8Jdp84ObKZPsUhuwlH4JjwVsGCG2+KRVefuQc1BB1ttMkpjLR8mZtkABAuJuV3
Wfv396fy87fw5cdezJKntpZpcvFjgTDFy54NIwla2XvCErNs9P1UmBpsSniLEDDktenwB4Hv93fi
YjqsALvxWkwv5OAkybKYkhvqmRuldkd8MBJISo5Wk9kyxDjdTqeol1Sbt/eTArCcXfMyTjvnbw/e
mMA7MlAsk6onVdjv2xrTEGZ5dhZDDpb4wRsMhAhcHiIHQBFVktPOb1YR3jmW3HLVlbbeOtfqC5+E
lt+GcDFBzqpYr6MTQ+iKv8TXzj4Q9QmPRJm9dzlShNdWvRHIb1xFBqoH13gDIx6/BatBoROPCdyW
CB13InWphgCfd5rxfuV1+RdRcnGPLubOTjsNCgWQ8FjEK4NuIDN4mUy7j9ZKc7Qon5wnaMrJB46E
E8Gr9WmhiJNwqbGkZKArSGqjb7i6EbhlBBK2JSYH29GZ0HOsBAZyJTnEAqHDXCKXI5pHqtPBwAjB
d/RVs4mkykqIAKOAp/r4agcnN29H36awSlZeYtEQHNyc0N4R22/WuQVJJwSg+bbElgdHW8Ft0qz6
Jn8/UQArUiAaIIHHjdLcGDCVOquggkDHekLdriJtK+aLnGOfHN3otwpR0MltSuEbQVDyd2IMoivY
DMmzT4Yp+sHy7iRikNwX8VpUdka/8uOdAMKZr9nyB4d8H1d5yg4naqFoFQ0MVIBBiDWbygPmahY4
0EAIy7Q66FQ0c4gMQh082Krh1CyX+DKQywoflbaZnbYldZ/GOvVLWbvJUdnenHH6p9zdbDycOhHC
qwbq9HkA1NVRHHkwZntCnU8hoV1v5ZnjU4NhiImqDEH8DU9Gsm3Dh9/fFnmaKX97my+OqilHk9Io
eJvTaEO2H24phekumKJFByRiNOtQt6aiSyDrsrslAwrwgx88jDNbQFCS3U4lBWQVV0b1b5Pl+zv8
KZz5UrzJi5TuoqqHR1ldd+pT2h1V5D3jbZAec0yhPf+O2bqevYmaqoZEgTRLCBXrXts0FNcQyuVv
59GLn6TW0zOw4vOkOkTKuu4WTeQSnYnzG2kZnX9hn2WuQV4P5MvGDm5o8sub7FZZnV7yQ0brjl4u
bRU2OZSL6Her6wDhCbE3bIjp/JfwE8wRrLE9LMuV/9gr6zPOYfZ/kSWEXGairpwzfAe1w1b25Du6
eCf1cA4s5G4pZl2MukXsEErMX5oa7qA7oHPZ6RO7HvBxpf1fSaWL3N5WlNAMBDuDB+iSv4lqCrsw
a0ZIKK6jqXJPB2xR7ztkqqPTooXd6TejZGMT7G1wzb2BKJKktOHPyXdrGDAJ5YhovKfTn5PIjC6Y
ANPGiYPbIpswndDgPFS3oYmGtvOUR7U5OyhJ33PWfLa0vJZugG+7wqeFko9O3BLw3xriOcF7vgsX
vJ4tEsFjdmgL4o3qjc8mATl/aiukv58tYVwmRNxwUunsEyI71mcNiBQLSrCtlI0vrKgmBAp+H3Lu
SbV+QtfnA3fO9s07Oq4ejEUx23a+bA0cpdQzmWjBRyy7ouZleueN9WBr4Qz97vup3JyCcN4nyPCn
I02/D3tKFlZKx358E9fFka+xC1nHmptT+nrqYRmQd4J8rlBuRuJlVsm1qoD8zzHj4g2/2Oj5ohGD
Q5ZCei8RueXJMjnd1uqKDF5rpI+kOy39UzKaVp38YDQgiIQeOdqDyWrftfMGDZMj8Z6LCYoeaRPG
u6vGTuXK3PC50Hz5CEulCoMuUUO6uv1bkjsFSsWD7nZbNqTF+8zYEGdZIn65Mzbac7gjutfWiF38
VJhtQ8o7mGQPp4dpzzQQmhZr1tm3iitzxeeS/8sMpl1sUNRIicxQOMuHjIMswMDe5rz2zmbUM9ot
3YqR752YY9LgEtTmS6W2Zaow6pF6nMSWzTjfBM+oYIb4tuoI0IoRX2JX1VwtezSNdRwuI1uWHCWS
1pXqtekLfK1ZtqDS+CYeQDtd3XD9U0Yg/cIAs2XOJE0GEHexv9ATc9YILQa0dnJUoSRamTgRByu+
nWCD2T09cvIhzm899TZHXDQ0xKfu8hXcl3Z5EJFUtlmaqugS/zJk48KFHOjjzO+LUsV6rZ8RjKv3
OmhA8C1/ZyQ5gFdAUu1qTygxZw7CI9bQIfeG9l70dzP8pqKdastTSeYBsd7wJhZY5HN4ntnf4rRs
pZVUb8xgKyQLaoeQxbGH9ssaX5TJ0n6TcCVlodwxC03wfAd9txQTgEDctEvbVX296tidTjZfX6LL
X3tRN9SxD/ddWKmHdDOdJ4Yt0DVs9dqWMMRFZpA/9vsKd5m0ZF5e8OLzT4c+Ns9poR6SDyP18Oxg
WvbnVGJnFsR7D2MnB5T8RgGOMgEcurW8vTKCaz/54rAnhrGZyAUjAMj2JPbQ3UMa0eWHtkpKCAak
OF55paR/emKXP/ri2Daroy5A2aweiiaCefc3jJ7HcbTNEnFIE8LoeiBQYVTfDWWfZIsT3nHSKMsD
lkwrPZ3Igpo5jUbDMRosiQ5kr+mLpqK8nr0G3QIv7ftMtTvNou2OIpFwslVMzjxi80+WFDTQ9t5f
m3uBXj6sRPmGHm9NlyCzRew1qOFm2zPmXGURllYhQn5ftfjN2CN4RrNO07d0WImI7yPtpjecjNpm
QoYG6mHHJ5ND2Bo02gb9tdAXSe0Mxk0irtvQreh2tg4pLUlyC+RLSR1Bujvla7nf5WTlqR77z7hY
CpHLUqqc1wNB8eSrE9fwGrqqnT+YTEnSqh1vonGtwdAb75T0oQIleGYT0AYfTXK2mo5IZSm15Pbt
ykty9ZFdHLh6ZQxPYcRb0nDum1SAoxsjfBjWs8KDbqgYq352UxmOVFvJFEKwzvqlku2F9ElUjkXC
7eCsQ+gxsBc3LNawlJLyvsIIF29K1ava7RDAkbxpimUXr0t4bSe3TVaVvy1OpAo4PL0psT1dduJi
Ni5Vc3cKndOb1i6VYcUDEZTHIV8mykJqPGW2wESCPHyQrYLGV7tViKdj8hnJ1C4V21QXVeUOgmNk
XoRo1XB9XC2q10S3xtkVKy/AdjA6grIH8It5Z41otSRgZEH2HXhLSo4VzmN10YAcyVMvCT0Vm45p
EXiiwVAJNtAABaRedBFs/rgs0fdWxaIDv6J4lTinHIIAZEBJal95StMS99vsdbEEmoViNHL0OVen
t2wKEqdiAZT/yhKyHo/ASReBJTUC+ty3Vy59uVrxSStAUUxCm0zAqp86tC97hHAc4mhWpv/n/QCj
iJEfGA3ezczl5LW8crXLHcnl1S7mLEkwBaqTuXrw33Oq/LYwPx1DN6VGytEOmk+6yNyycK9cdTow
X9zeb7/xYtpKKqnqEgR1h3NpKfqijTeavqSL1jnpbYlzNWD5650Yj5R+mg92u2VvP78yhh8e8bcx
XHyHfjcbNZ/AiMNgtfQOakt65TyN4cYQ1+en0Yr+IJ6piPs8+Nf4RJ/O3d9+/8XrpRSq3gw5zxjm
KbE+8momLgvFM2vUSp5KGKrdtzux38rRPkfC61siyOnBIqKlnBP0AuWUDS59CCzulKpkux2c8YPE
IYyyg2fSy2D3Vdqm4por3D2zJ82S3ksIB6F05Unql5vuy/fnYm9V9GMscW5QD+ozPKruo8inR3ir
8OE/RqkDYVoXJ2McKuhxnd6U1ao2HLN6HIzTXICUULoG+SvkHvyd0Ug2PITORnoYdA/VH2Ca1JX6
5xKagbTSS8tPWxaXEGb+gmlPPrbZusQ0BPdqmxEw768nKxplBcpUutPnL0a2HLJlkx2kxmLKwSXM
htNQ6FquKnIedLcSvYijEhm8r1L8mqlb87w0amTTy2x4leTHOLqmS/phj/DtrbsoJZVdouRalqgH
gaTLzG42hOespWfIafpzfGixvKmH31905dojuihIjFnRjYWUsUcACV3ui3zXu+dFCPIK16MdGwuN
1dW/VeMlXquzJ7nYben1Cy/Cs3EMyYlvVnQqo+hgYGfERuhxErAC/eE03JQvHEDJCf19xNqVKfBS
EFopphafFaYHBkZ93iqkBfE7Qooh0wtBbGlAHZyRY52G9BYrsSO5DcR5fQH69mW0tcW4YKeJLoZ1
Mt0rbPY0q01tQfSk1Da6dVlb+j3r46eKVCVI9l4nHpaiNjbdkLTvBIsvzSlr8K04dn7/cf+oqS6+
mM/y8Jf5fSBoLZP0WD0oSPbBqE4oSQGrFKdQpIvkeL+Fh8CSY5fiXzzhpvPnbmH6V+7xPwqPy2FM
z+DLMILunNDQZgqKTUpm9pTh9iRQCI9dwSpY8DDkVusGBrRVPFE0gwtFYBqFqrlwtQQtfnpo/p0P
WfcMg6RAmOLfB9NW46zrzSIkyMfJ8ebJ1DUtX8PFLN9zXgEN83Ai0x0I9Kpb1ZndPuXLcilMNo0W
Ygd1F1fd4/JyOFilf2XhtnhoN/7eyBxdogVPtaY4wPDBwp1O//OelUZwsheFojfwf8zHPRbalFst
z3V6hW6tufpN8cIgsA6rHgdTyRs84Xhafvb3neaJ/NplZ0m4daMDe6lVkdl64CgC3fIBk95iKP4O
uj0GLyk8kZu8WSX4eSGZeael77TubGXgFeoWNGGRVGSSJ28Ha8qGbmw+Q9ye++LDXJw/DKtx+zd1
ByZwFd9iwf8f0s5sOXFt27ZfRIRQrVdUIIkag7H9orCdtoTqWsDXnybvG7FzsfImN+55WefszLQp
JM055hi9t87f7gaf9GHVOGULvhKPJc8r9mfUrZvue7DlHaEzfkEotLa8vOR0CHzt4hiaZyD+fQae
rFi1lb2/9M50o9PU3WnL8lP2O6I5rc6m5J3iRXqPljAIS2KoMPovm2f8p6zXg8I9khNqn88Bzjfr
855sJWcwb6Anxvm8rTj6XPSxACMxvZp5X81iT1exxDP78mH1+JE3/heT1EtC3LhiczV8cU5/YZ2s
Yy/Clr7OnnWf5GwL1zosRYERBAl8mxYZeG2d99onkRYtwYiR2S/jgzzHAY4ioHi+Wdd1DAcVBaLP
L0Ek/xwf6tGuhMf9diCjCyXxi2G47a8YlcAstSILen5pikASb8ur+pSlyDnmTMqHL3hB+FASv9NH
NYdL/hdervjMC48Ng/hpWvnJfkoYDB99dl5ULKPjLFmZjoguBek61m1tMVljkVgWvjQCZziO9E8o
udxkHvrFG9gAIhqHef0LDP28QDWzwmQusUPKA8iCyd5A9hXjcX7rdvETf/WabvIPJAXZfLpQUdce
mRVVxITHnJjs87H4krfCT2eGxI2zPbriAgt2MLiWEbTWY03mr7WeEynd0HW2U9ykgD8QJjPVy1b5
E2R8nVeeoBgwpakJAiD74peXT9XXpeFSOjV/UlAjVaKjbkdEghSbYBP5M4PsdxWysSOheSe2DyZB
ZzVQKrBofEjdNn/SMdLuqi9tysMNzJem4Kzhd5X29ajLFv3/CVgPTpWGczllb5l7tmt+loF86Ep7
IzBvJ2IK7Y6szqUA95uFH5s3ibKVGb6Fi2b84ulJlcrmitBDWelEHRLH7SNDOupwevm/F3Mfc4Y9
lm7/UYBkxEQXjSwL/DOeInuQrav4OeobHFooeyQ7xSpplt+l5Ca9K04XSrrK+y3DMjDfOz16xtZW
6M83nnUugoB04YOdEQpEGPqjcyEkB/SVmZXNwbkZzOiDS3n9RVPXCDecjGnWOjdfxXc8mpBHQpOW
r7UGD7xdvcTP1236Hj0PTDYwaIdE/U1wIJiKYCuZK3e2ijeBbwLx6zfNjO6VUkjYgitkTthsDNJW
5tp88l1OtrrVk3UpQAobK3nVIo1vDv1gRe/OqRxABXMgR9gmaY0sR2ERNEwPYRouATIbOEnStu99
w8a/oPKG0WIU237sQhLnguiHCzxY7bNwUPyRTBC7hNIVznWJDQIdbuKkR35q1u6xK+6h6VnnrcLx
LXltQ4bdH2STRvbQupOpl7eO4sdnE/+34AAV/4IxwFSZn1ZsGK7SoEEy3Teq1yA+BBLZz8nV2CMA
wsBmget0Ki/kI7fm5YiPW4V881rIZsCKsUqPvYj4o85ctZ/3jKR58H1lq2em8h1ur975V1nYZDOg
DtES72KY1S+mbn6f29I7jW4YT41OsyP4bA7J5+Dlzz+R9/26XMswCjSLRXQVLbSfeTEDW8b4wNpI
PHxL3zWfHEXFKp7wPetOjfOB/rdsjoc4zHjDIa3Mcl3Pg70BLjf2b0d08GppqZx4a0Zt8qLyZEAq
HMBqE6w1sloI10tsHQAdgLQ9Xd5H9Gg6z20F2ygn48vMLbCZh0uM6yPF1FFP4We7h1NqR1+cDKql
6pRmvpI6vkUAxzNCHiC4o9sKnwgdQMlE+7//grkPUxtoA3bu09UjE0E/lWt1gcsfxpHWkZFqi6fC
mUBJ5W6gLHCACFG6zxj3mNj73eKpOWTOKPwNVurxzKKwF9xwykI8IkYDO/LEdctrqcBZq48CcsPq
sholIPx/u+mxXhmWclBCV+S6BxZk6HyNqNuPcGuQxRN9ZRtiJm3Au+55E/njt8APWMPpvLmsmc/a
V7J6Zy27oryvPvpj5+V++2V4jU8f1S5XJWNJElKeDIl5xEhNrj6Mnq9odNWHM7QVOkE3DOoS3vc4
3hg93Waz6Hy+4dtzase7AaqMWVrhJ23MfJfOw2fNK1cEpMFRaw7dRlx0i+TEtPKoAOcfXOnYHivC
WCp7Mrj88PQ129BZsYsPGE64RYlyOFJYNX66KlfxWncMxBW8hPp2fqr9ZlNwT7zSLIFXUq7khcCs
ICcT0mwOPRt4YPF6J2wM59ITJ4uI4VWEX9brIHtOTeQ2+sdkO3Fj1leOh19X+HgQlIj9HKPf+aM6
sWnV1YOdI2fGQxhj4+fGHWvg9xL2q25OP0u/eMrB2Ywbc7WpVziRGWTu+mJ5ExbkMv+9RNa1P5/N
/1sP3jWPp3KB0S5VjH1tTZ6ki6NhjAZUAYiRLx7aYcq11dfDjv9ZZZa6C1bCrnlW5/IbfEH9WL1r
M4quw8WJPPCypL3iZB9YK8eyCIDeOzrdAgnx28XJPdpXE5cBut17+Bmtq6m9RPPBzCMboK7ymS6h
Ol/tEGUnSYDVt7alTVJQN4lULh070HPsDbbu0/iCAv3c2cmz6isb+vh4w5kWXp0zJQNVG9tZYANH
quoZqehIuxEyGif+ckKMcmOXNS58Nybztvaab95ylc2Vjfwmz1EUd364zgtEa/xHemKePH3pX9Q5
cHz7Og9JhsAJvqZAYT+aLFWmbmDBKeBdtMnBe3QIOas5nDWi2o282wvfFSUzcekzClyNvOOCoSW9
n/5AyS2RvZdSbwtmuNB9bUb30GLY6Yhmu1TQBJgQrWbhQpr4ZfXaghkmzdbv1qivX7j/crungQsX
qOJf8qntG6GFx4tzsUYaz2R2/c63CB+SvRTg/J7VB+EdIjMkMMgbz0IICxamU4n3FtSbAEp7rziX
J4B3Zt7aROZeGMugMA9nus/BEKy1RVQMkBBL4QzVj7U1kHdvmI9BtJ+oCXKr/YXxRmFkHcyaXc7o
s16DAOSfD2+jG+3GP795hV9u624WqhZ1Lfgoak8c71K9Ohc2xCSKz3wbvVBwKG63ykuLHC+6GsKK
ljuF8be0bN4UpyV4PA+c/FdGzcAXdtYZm1WrzQQFpio5um7hAmLgJxzjX8Kq5mSDLWkHR8Wj9eqq
rzSc51dbPGoUvsnsI9rybX214AVQKJ6Qbj6XotmtJfejXUZm8gZzK8BlzuGmhS9TmCUhPjGm6Scy
CB2ONXPRTtC7AUXPfH7fVJ9pH0DlCfeiKpQc8pIX8K9dFhBb9sfAtvYj8EeaAT+wUtyYCx4fOBLM
dS+2eE0ZwR6V7yzajsVl5JQfFbNLA7cmkhLK7XeIRx/dZZZ+UgBf+HFgLG/55nxZpZ8hwlPKXR1a
IDVYc8FR3eLhVZYwKj+K3fRkpC8Zeg8Cd9nz+hGEjk1SYOXnV40Ep71y3qi9q02P6dm54DIeWC+L
4OuWrORgX5ansnOaeJ5PMU05NUyWDpRKvcibBayiSTLbq5buFb1NV/lyqqs51edkzZQVUTMmtSvK
Cyf4daWMYxTCjLqsTuViklvFdKCP9tbDOAKifZnfCitS/WDwjfcgghQ805dCbobLZEk9B8huE+tm
EALmGZ56ZTElbS7foCIWJXB3wowdX5CA9S8oIvLhKEz8sF6liZeqDiTO8+uU4oXU2uXkG0RcvWa7
TG8zabrBCl9qCH9m0rHaKt8pIc6m8hzwC2me2mwCBkA/KhjZ7b9UdV7VfgkYLyNVsreu1G0q2bgG
7fqVEHjX1hOQvcHgYgnlmSkXCTUioVXJvuQZVWxyzJJgfs6WJCJhkGs102ChZJJEToFKE0B1o4UM
NHyfPoNhtOuvqydTyIbKUlaeJ+KqGl6k21HkV0NJWeXMG5jhqFDRAQER0mFDF9lg2Vj3Xy1yBTu1
9Q/jWXSFE+inAfgr+Kl4R/vDYdJtp5Sr3bIA+KRmI4jgNWcCNTnkK9LM1rQLmWMkT+VO/pgSSzrT
F2BqRGhShEEzvQU1PysOhZU96XuABl7s575ELIbhUS/PamoW5iD2N/fZkovrQNlEtHJ+0t3xj0uT
VAMKaiRFBCzVbDG1L2LfpLcKiNND8E5qCykbYKjYeWFYhJa43h0JbOVdlaiP3OIwGmPy+fT16gan
yB1dKZp3vMzPT+yw/Dxc9S2SKn+CNkakdIvseFX7FDd4eyg1/QEiF4psYSY6NfWONJl1GxlNOY67
RfRmPMOd523eEGyriC/xv8vLxFH30U55rVfBKXzCA78S3XbOD42o/VOwp2ygYNPGrlkFMDOyx/09
nj9Jdj1ycKlpt+AgEXzxFd1WfOHObUO3ZE4+Sz1H3RGcqNbqn3iHbjFFKgHwhQ/JqfmDcNxuk84n
hwuPFr+TtB0g2la81GDjdhuBnErubo/mrbFV90gLKDs30HWXyua52gwLqF7sOpv4yOMDPndyENeT
LcBaM3gzXMUL9ufYnHjKgzkPwaB/nET8t9K4mwJUFBlxei6NvfrGy06fwnyuIGxg0fbZ1b/0Y/lF
L2NkGaor0MuR+BUnb3mwiUmeD8IVdk1UmwugczcDqNW6EF8rBSH9N9bWKKDBghKoM8uJHwUsYw71
Si1/seHr3+y4tIDpULglQy1uSQIUHG2RK3a87OyYtnShOj284+lKqXd5NC+Lt5toCeViuLg0RHlx
NpNunrIdFWb9yj51GT0QfeBcG4eV/ohLE2xF2/uSaJH1xpqPCx1/7jDvhj0iy0/S5UnfETiPlYuw
raFc/IAdDmzpXAQMLLl1PdbyyLrEmnr5FX0qH+0vCdIstSODS0v5gMF43rGgd6xYLHQqReg8qtiT
2YjPC8JA0WiyEPTsOiWqEFTFQTWSUy7AYRjN3kwRBLEtH3m1a2LpKi8sCTN6EOUrKfC7KfCrA2zD
+gm9WdzNvCtaAuzcCxoqpmLnm+s3mE2Q1xCbDrHVHIm4v5RsWPXNSttTauxadW4QOhaAn5kwODiD
SvY5GQILQ+w/S5/V15zrG8+DX/CUirFpzH9V0IRYShBssrF1Vto7FbmczUxnAbjNSrZ+8sliM3u5
fQSXufjaNpyc2xNvOwWPsKs/6Dew8UhvyVtyFL2Eo/q+d0dB16FVViF5ZhTXLO9PJNpHH8rbtVhG
gJSgra/iU/kEhlHkn7/HSJdeupdssEenW+5N19epIzLWtYctmxWQMRq1/ArGJ9pRPqRkVJvqKy0Y
sg3L0+cUtaUTnZilpcFCCkwYwashdKOTStLnLxbtCerSgqWfC+I2wKp4tnVHoREYMBqYMXYVP1Nc
bISRKCNwPqe0noLu9MiM5yQbqU7TmzW8Hga2mGSA3HFPsPSdIdjYbeXAP5CRXHLTRetmcry86cy4
YwfJwUR4uwYekXpvBuYnoIq5ZXB85rC7z/cFyUVkVh8y6+wQvPc+EVZT+re0TdCZcYLpWc3VUy1s
eEv67P0Kuq512G2Ksx2XW6wsiZm+qa13U03tWf+k7gNkCCqZR7RyyFhES1q5rYJ9FUIVWW5+8Yov
pMzc9GqV7DzL4oBqlq7Oh0IchcAA29TYFNFvmjV36Yf23L6HJh8UThpSiUS10zejdHhNNr0LXS1m
ESZFBGf22OF8pfD1GEzIzcrpU4btXp3OhZ5feH4aSHsxhdJKsNG6HFrl+JUIn3bFLz87BRvj9Jn1
WGD4PjG1wU0TS+o3KXgFlqbCDRrQfRAIqfkvOw5/jWjT1srBI/D2SDponoqnwCYcb5xiIii7ztkw
FPNcWYmjcD+DavoK65MavUoTtx68SF8GCtpbwojUgAoe02nWMP1H/8/zyxdG+y70pUMUb2+rqwsS
SOR7FmeI+xAGTljW/34M/JdM/z8jiv+uzXezMiFOJPFaxNHTCPSEC4JeogVyTM1Ho2hsCYxtKPFh
RobxaE+4G5hpgayJQzkJQfXOyHKtOP0pTgiFMH0LKHqh8PXtqgyg1i8q5UkR9teEBKTB1RBNgFu8
UHyGFz9NVgXK6nyZL2o7zEzjqK2Yne3lDaP1G/WT1FsUXpnZchosfim7GoyWZGYelaA/nXe4VOZU
COIszUie9fN8wc+1V/y4prBB/iqfj9GNsvD9Ki1HeQWsl/d+d+6APjAnQxRiGYhIyfTMl2mx7ON5
M2CHbVnN7KAWZ/F527J6oJgdfKgRbFNU51z0pQZ0P3LqjGPQZB7Kj2RaD77cezNQXGTddJqF42yP
G020by4CTKd/DtE0glM3/34P/ct8dXcP/VgMfxtzqWXWJa3Iy/X40pklmBqcU150AianY9IUrfSn
wQLgDxQlfblQOz7yAI13y19mW/qdwmLoY6OMk4gJ+bwdkTb24ETu/wef6P6T3mkqhFK66FrEJ8Ur
wjiiwco49m4Rmo+mrgdz/+m9Q/T+1e7qJqVJp7ck41PFXr/s5tm8c7ihaFs9+vr+xV26f6U7rUR8
rsSzJBNZO8JFhnfVxPnx+ll4xYjueKQiVB99rjs9gzypxSrT+VwEVl1NOj7cLzfdTVonZPNhSpYL
z3HnkrIV0gp7owAoZ5ViskOW03mz/GFfrJKny1vyqr4ABrUvjKJJbnMkuhUI66ETmyQ1PqXj3msX
2/M22FzszrseJhRPcOOcmMLQxwoH1t0nn2M7kjRR9HUPVL6PVlf9fnVNCuOsjlHAkceTMd4wwOsU
iSfj58sFmIkW9/JONgh+xAdP5R/6e+oUdZMkqJqkqT/9v9+eyi6qay3LFHH3gws+B0+kw2OkNflm
5XJxCeZB5rdPcHKcuFj04UoDgXeN7JaqbEw2bCHnuSn4XpKd+8OD9/aHO+Af7+3uDui6y+U8gS6z
k9/qJSlUWHX0ZXNkSnVbGHvN1OaVw4HvAtadjn07m37l80da4T/d9P94E3cXZ4iQYMuSLO7Gh7mU
zdK5uCPpL6NttuEE+uCC/Ekj8o/Xu9vyAnkyDJXAhxbyhZ5aYj3LvlEVI8ZSyFUZ7MCiccWeO3oQ
VQsC3p4ycnZLZzhCYmc2jZ2SKAQGnQwYz3xFBPReVtfBqVPOlOIDEY04tn/vltTf3+29kpokmU5o
c0nc1e08YizMMQIWY2O2mq/QB8fJQEaTFeEpcobldJVeXRooHHvDp0eGa/nB3fKv7SydCkkz4UJd
KCKzZnlulk3sp8r+LONQoc8XMQ1nNExkuOwWg1td5hwk2sDOC5/x46S0I6sbXAGvpSVUlnL2JGJ8
itfMmMMeFkikw4+SmfkbkdRZ5aY7Zg43wjIf7ZN/EAn94ysdt+3fnsgkxfWRhTyRo0m55J3pc1rp
nfaTioZtvLM1dd5CzHU1M3/OGCjDEOfG700l9bQKycMsr5+Zzc8ju3+kmdGNP8imVFFSNFGVdMXQ
5Lu3Jxl1neWK0MB8EX3YoNFy8JV2DA0CX15hN8UTp67CD/RBJOOSfH24ofUP7TZxRA4vyuz8Dbyi
AU+IyuedI7l6nE6ox80rdvCyISqAzrhRuRW6gMvU0jmlygSho9Ko8eDahmAl+pNAsDBeHJVuKvMI
JBhMwjh07ZLTuZ1xqO/8HDFfMpPf1F28TFWXYCbsRssb3CmCer+v+/B5vDlqFy1GdTU54/MrRtnc
Dil1R0MbDOgK2YdMs35OH+HKoXfJB5I+yxc9ZnI3S5Ek55yXTODtKIBVG4tG96NDRekRQtxGMzdr
FvFR8abQOSAX2xUDMVQXK6gJr/oKwdtHHdPCmkxm1YLblphuJGfdB940dT/darBWK6uLGT+hTVqM
TSapsyWwa+aUoeKHIlkZunHJ0slGdBLZAUzhTr8YcvFW63x5e2W61ORuAqQimxmca82SRbtw0Jsl
sV8x3329XQhw4UOrMF6fJ084juUVWD/kaO1LvkTFUWNhICrIi7fh3gjfu9iTfWMTH2g66PMaG2xj
y5pFukCw62zEMQwNPIrJ1PD44xsmynLRj0hgV+dDizOjtgJxXjYrsMWvYy9cHNsXcCEkKK3NrO/s
qnVuB/l2vAHmlXclNTQQxWaeo47Xf+kX8iXmabSN+SKWPTKCq9fQ6kowjT8b6KWC2Y3Rh3aC5lXS
wrTULe2Jj7K2h69wp+xV3b5pb4aOu41GCQHQhDPPtNIvmc6JTre6efUmti4S+Rcj8j2w5C3aChQD
0gdyiTG2IpmjvjijTNGJoUQ8wYG/b8xaBwj6YazplhP9NFmfd/z+0G+GQ7yJPxlyfKSbbKUqyDRg
kYwkQLNfIM24nK4dfXfSB/j3SHzoY0csKh9dNRvzI0ZlTH4KGNY/Jaw9nr6E4LbIKyqZ3Lmux78G
IkkiCK189BD8NnqYa/1QnyqYZqwEEzPY0u4OrECG1G7fTnwN4yQCwUW8KZ+QzCS+MHgX2eOdqwq6
UJx2aPXPDFCR5IHmhqeN+J0hAOJu3U6xCATxIua4Pae3UIAetc87tbfb22cGL723kLOcYf7TPNvA
u86Dgyi8aEQEAcREd9OFDAOEffrzuonVf0QbPfTOu3RD2jTBH7RhKls7O5Jbbn+SdAY+kEamEgaO
2ykZme0mLFq72sUIHyOHa0UHO5+x40lwQI400w/MCsyzzAfL/GRXrCbrCAw2GcMJ0prccEjL241g
aIjAq4wJS7OudkF17DmF0EfobaD5sqvHdjVPFilhZMxUttmqPoG+eKNpP8xaujxTui6WeEHfOw8m
c+GJ+wthT0PoT3RKvspT89raip95gavts5WxDhEQmaoFH+wMUfidBjksyDEItFqGLAvQdD8TGMOY
/OzzF4h2L/4AThyiD3Pp6zxjDynr2cU/M/TbEDCQE/CrrMMV0iVyLDK79zOmr/Ese+E/0126vvml
nZ7S2CXARSQJYcbBNq+pm1m1sDaaMHOMlciylhirtFl2PGUKhBXy9BBtvRBZcPHzYKsimqEDtKaD
wkMjO7Dl1JD5jbbmuy5m2MAxAzQkuU99KfYzidWxNFEI3/JfGotx7Sbhe94wyQ22Ctp5ojkK5hVK
s5cb0CfXtxYrJNuXINvsGunExjOVMuFtrqe6/BLPe6n7EI2PPnUL7VeM5mCWYh2pWreUdzm9LCAk
l+/ovULZskaERKM+PEjCJoj359YbCAUI1/HUzXPycMag2GqMVCGRWJwPN8cQ3nQ0hsgwinkvzhs0
OSExCW6B+iKyBuZUuvJ1Fk5pv6yvR6yafYuVm+4Q38isXCcvKaZbybroFnIS7UslT6n1RukGiAZX
dJpN6uZwhVRHvTltMxMOVzK73oYDTSgcn0xAaKtZCIBfh+XtyHxInPk0jNod+hkTVY7o1n6y4U/Q
tLypTJNWqRsy7+UgIHKEpJ0Hc/AziUYdAfOaI5msb+qiQlf31jL02IknJjAb2I4MBRAS0MS6LsgS
9Yan9nh19RNSAriAAh7hYuRQnq3mFM3IJjHjlZLYwVp086P4Ie/rY35kTqAw8NB3l/i5V7blZB/T
C+RP3JgxRO7W6FfYBdUY/0XIEKVboO++xqZ83XenaEeeyJDslF8YgEm64kg/cemEtGhKSltmbZ1j
hovixXjGWjGHAaCUnDIaZaoffyGRBArTlL6Wmxd5rUvegFzYmzjximAx2mlZ9tIPJG+v2enKVajM
b2jScBdf5lrhdAtpq+8ZdjDmOJVHQ1sWOSP+4Ft6JbuJAf4y2WhWBQCdCaZu9p/1fGIZS5HYbDQr
iYNPnNgFeXVdnE/R8VbOFIZrwuzvZ5zp2Au4L6B/K6fUu+NFmvTlRBRuIkExY69AOHKbTmgWQK5d
Z1t5gdTof/uSdyeMsihvqZRxwhAZWjmgidoNT4j5yUpC3A6dIORGj3Cs0tiF+MvnvNcVX6ppW6mi
gMgVOJjDlBs1S/JssDR5Y+YPMkSLlXIk91Khj8s1btBupRFcPm5ZHB/gIuPJIEDBmnjF5v+hu/Gn
k/BvV0K7U7o0WhNHl4zzw6iarXJrSo6jxRYg814ue1hg5rlE9bJmKPmg5P8X7pzGyu81tXZXUxua
divkgZtgbK+iOcZoAuH/A50QXL+rhWRMPxnewxtBfFDLa+Pf/3bUyPSrXvZXjhqjRmvsOxR4MmYD
HFRSd9srDjiXTOuSNfp59G5HFrCedds4ImX92bsW9hUApjHH3DnGHhlsaDJN4R4k/Ox2I5jipxyY
tQD3kUSSHDbKH4HotBjmX9m8+sMoJlWtG86R2FLlA2oKf/wDZMTdS1mNLBgsgR16ROBybbvqaDn4
I4UiB2gzJuv4YmzJ+CBwp5EvFRIJJK2AITDt4pVgHyiJC1ZI0V+U2JfqRZLQneVu05ejDFMWU7sK
gGZi0DTJGMutfoHAoLEQ0DUO8wbkiNp0AdD1UodEejQcBzZdu47LY0rd1s1YQqvTwy7bH7qU/7gZ
xhXjt4sytOIg6gUXpRCoz0+p+pVmh9hJzFKkGmDiE0mvl8oUb2ta1JZauBPi6Hg3Dxam8Z772wN7
11aMJ2LWT5qfxyHAi4AoBpiBzWY9tjHPTvgo5+/RSnjfiYqzrIqTsyruUg8p+eRTohwdiQCabmr+
j47y8YP3YPXV7jpMVSJGYjBcxg4T3k8+YzEKcfc39J2jsz/ZPOJC/6kL/o+re7fek1UQpmHN1ZXn
tWJj8u2BfEipU6JlW7IV8ojVuACG00UjNJ4+D+pa0rnGA+iDC/xoRb7bBtRA086YX8f1rqk/QdAg
iOf5fid5FdzE5XkMnHi8zP6Lw3W31t13jCaCOJzj6VTcZbFnTBH27P7TI5c+evezswBjbBSZSfyM
eW4rmtoN2MFn9G7MZdKYOOL5ZLHguUvYrkMnO/39S3l0ef7VROqCNs7E6/ilTJ3eS51+9F/6+flw
o10wsavlzUaoGjq7WHV1LGKQoXUnKx5xNR/cmPfDknMZB1KpcWOS28LnBZj3TBvNuuyYlDOCtegJ
P86a/BcU4/7a3O0HhXzTldbouDbfyCwQzK85K0SzmzZLpeMN/Pu3gqZkS8pSaE09MtXScVlHRoDi
QCv8fPJKG5h+1M+oo2tvjip7+dmlxMznNGYeXKsHC6V+t1Cep1JXNkol7tCK7Lt++Ua1wHlQfBfR
lr/WWAfG473UOdNTcIjfUdJXrJ0rRdjMuobO6RiPcy58BE355MF7+5O17PfHXL9bPYWbEclD24/v
TYxMaBZWc/HoOAC2IVOQvWk3Rq9qCHhCxhuMur4eNZL/2Lj+rZ7R76Y1XaWq3VCP3fP52NK/maPw
4+JKbyXjjdycIFWw/n5Fpg/qCf1uOe3PFaes8dnunRG21M+6FS4Xk+MdgKF2nTkGGpcHX7UoP3rV
uyVVUiZS2KsaHbTRFelepD0ELRS8NUGhgxWdbRKbK8GMa/vC+T82L4wruCapo30LS2QQkQtJDbnc
DL6aN0nBdZu52y5GkwtYRv0dSSkqG26f1ktCp6vW4IPKw9kVj8oSQQAItGxMQ4FJPSFypTAR77Rk
kL9PODpjkHkHJIlwcJqM/ED0hI1qF0yXdKwOc4J+SGiD5FZffKMnWMl4Coov0ITyc/9UrZLjNWbL
tbpkXSHMZR9QrCD+lSB/QstD+nJAP2pTkR2imQUNA5e1ovYMp3ySlmSNCdPNMPV0rHQZS2Vt5lvx
/azsBNwoiEaEH//XUDkNgkUf+RTzJoAGdgVYbYbHDyxr9KS4vBOPo/1LcSLAHI1Vw+dYEC+qEl4Z
4hz+jF8Cv5l6xgvQOv4hNxpJwh18yWwJZEmbbOozV93JShPlrx7topeCdPd9TvuSg6ICDWNh6HtA
d9K8bd1+uk5y68ypXbdEgmUZctj6BUmaNyCN6j8Gjuj5VqMUm91QXdCz2cq/Bu0oxssrHYySjaPl
ORvSo9R/NPpnCawAycJXfyF57wD1ZzYxXop2dxn2PSTHa7RINVQ54NuyY1iklpHO8gKy4qYL4brp
s6lA9yz4SM8vZf0Vihr9S+aLSI+MF36vcCgqV+gWMolAQUmu+1I8RcRLWdqwa8ZeNIbmB8/YnyYu
vz/Wd9u21A6BHMMq4LHmem/GbOlxjD0a8x+Wog9eyxhHLr+VordpXwXZWAOiH39mVR2PiXTg7GuP
16RzH3yyB3uecXcA08q2uCSTYXy1bC8O++S6GlYRjbWBIAMZr5iMkvThZ3xw7PuRoPz2GckoTNNp
TNlZTi0cp+Vhap3tnxSZ3haWIWk7GsQ+VMEP5QjTP016fruUP6OW3166SMXBuIybfPI90uVTYhk9
kKhnCk+IrD042nrqRQIgpM59WN8/WDWNu93z0lymvVFyIJfnaWsD1hgzA5DCZQRqzQtmCPiWaK78
/Rr/C8l3V2EYd/tiPwkuattS/sYsKvsc3XSgLhJQM2j9xyPmxIR1KWP2UvcxiVYAF9Y9qBKwicFG
wkt1qY6CcXjYnfjT7PD3K3G3VxZNNpFDgStxMWY3YgSuGp0RwS7eGHy/Cp15Pl7GOcCaxQ8jQkie
9LZbtbBAJkg118Oviba4JsvpmXdoWJW6+/u39qiaMO721ZYZ9Dk/U00MsJJHjwIW2ppBAeU64GLF
G3MQLnZr9saSVFHmlDTn2gebu/hoMbjbZturgg+oHs9KmBaw6Ibu9ThypJBU4tED3b0ArG5el4op
uG5zkpRHK9+DA4txt/LpUZ/0acLKhwt9PDNAfT/7iT2+B3w5FjpyzYSh+eBzPziX6sLdIphdbp2h
5NRR/0fNM4pmx+KN1ofZbWF5vD66Had/X5N04W4lbJq6uqUtL5nglLJ7isRFvSXbkoQVWoOoIIHA
PiOCeXwEePhpxX8u+YKUl3IW/pRw4NlwCVxx4+NgVg9Xp1yHFSce4JAPV+G/r/26MK5Wvy2FWq9e
8jblDh+/ZPDxY6zjGKJG9Xh1JFsrcTk+bLv9fQnUhbslUDinxTU0WAIbu48saMqy3awAbiBkzixm
AtgdnEv84H56sATqwt0SaFxVtZBKlsDG5twfB/NB2ElbaRZkNrUkqut+S4jpGOww2pYV/zLKF0Tm
lbRNyaEkUOfRXiD+fSPShbvlL5Db/tJnPNoCPpYIg9j17Yrn3On2Eu7u2zcrM6sd8Ne5AqEBGW4I
E4YxI6p3oL+ZM5m4eCSPD1a9vz/vunC36mlKlEVRQ1cUIO8N879sT119wLE0Yc1hzIT5eXMmguDv
LyuO69j/vfGlC3fr3E2ZqGU19t8aXx1DV0k6kNI3GYrDxImmF/RZ8jNdznF/ns7jYJ1hafkU4mWY
b8ihxClSQ4jCr4wbF6/no3f36EG5WwSDdnpuRZooO0nzsCNSAjJMLZ3sTf8iQvlCGjXtagYhtojc
/mxWm4TW4QuGcMLd8BEv/rfL44888bcn93br067pftpIau1EN2dsmgN6GQXxDIGc4AWrkGLpD5RH
D463+vRujVTbmjq45e6Ix871LBhDpA00u0QpDxRrDz/ng7vx5/389jmNHJmTJvPFE/V9YffB/DDq
7E3dksFHI39msDd6lM7TB5f8wXRA/zl1//bKk2Ryg1XJktwyHcBNYTWrGB/yT6OaDOAvag4veP/7
U/DwRe/WxmAaCZqkNOIuONbLwDdO2S7YGnZjJYd6P2xGhbC0ffCaD+7tn/f02wfViuB2067/WY9J
F21IF3T6cix2dEv4FJ0Jid+xPUG38vcXFh/stz/78W8vrLDdRlP9p77SUuiKDh7YL1QKIFWD6UsJ
1ptJAZaWyY4VyLqB1QfCnqMzKkTihucNRgC5nxsigY7C/7L4039OEb+9uTzs4pswdowLTE7VYRC8
6npUIvt/SDuP5caxLYt+ESLgzZQwdKJEeTNhSGngvcfX94I6olPJ4hNedM0qKrMKBHBxzTl7r62b
8DZ8dK3pCxl0WBz9jLYMO1AyhytEHv/6CzibGPtIHrsoYxxCC5h3x1G/EkviFJMPSZsFiJyhf+AK
BlmysGQuHJTg4/+9O5AbucmkeclEuI1qrLi2XrJujR/XK/ajlx5DPFnVf6lblz63Ad8sCOcMLCFv
o6FtPxfsHmt67GoWoKB17TYqR/1NgNsv2Q2g3+ijf0aSqflNql/Vc+eChiWbtd7fC+oNsl672eA5
GrbG8/jewNghIBduCQLkejMHyc3byvHF0LyitHVzq7KdftXgMB5BwLPwVq/1Ya7RRO99+N6MVxKU
hNBiQuCv0u+a3PE+6hLMqI5+uh7BeXOOhD3j0qGXbAohE37lHq3cTp9NxAyeNwqmdpqSZLEZ/bXQ
es38f9yEO9XxAzcV3iVcogUEu1y3TcP0zIgekBpslja86sLk+nn2+DLG+5OS9WXLl4/ETjqqtyCO
lB+IqhqvdzlspKv2F2iX8TBrtoCozE3R6YAlE3cFhnL6ijyY2YW71X/V86qzDm4smyxACm57/gpq
hzfwGaW+HR6RcC7LqP/DttmS5qIvAQ7ne5U+rE5JoVC7AJsFFwb80i/s2GtQqcBTFPu0Yspc+0uR
YP9hlv5z2bNPMvdLoRBVJq7sByLQbj2csPd9pvq0HkSayW0sQOBzDvn6+ylz8YbPPsk27dq+LRq6
dSPvSLYlnjL1UvYeaPM5sNC3gpPxby97vtuICQbP+6KVb0Ng82wLGfwC4CUE4DZByoR0Hghf2yw3
Jy8P0P970Oe7DWMIU98PeL/4iEwuS7WVEzAbjV/zJzS4hE7BDmFG+pfP+XzbUSdNmuQNW3PjXgYb
wcsdPuZtt7Ybu5kE5/2/D2N/bnY+N335GukBBZph8DXqlEEU29xNaDTU3KOciXEncwEO0hmUlyr5
S2Pq88+/XLezhF4dE5pv4k54AXQO6msNdKlxzZfZkyR+/FetmsuL/5+7nV/9l6tmRSYOqsZV1UND
bKIdEeWuQ2yYN9IwMCcbIBK8Wx0G8/IRdGlcnZ28en82Jc3yH4hfcCRWEm3YYU9emoHKIWACBO9M
vuDisLp84vtz02dnq2yU6yYrGFZQl7en9QT8MtwFHuI6VzgAf9jkHgI0vODfTxv/4aT557pnE1aq
CrLeJuX8iqerpFhx4tXZUUE8Inv4xtxOCBWldTbZyPoiipE0Go2H0U6BqB3Sk+O/wGLwX/6L+Wyu
a/xzkf/zw87mM0GP+9pIGfPNy+T117PMJCDYgR/G7KksbDiXRvr5loJwLim0KsZc8tJQ7vD3FiSh
dZGCDkPMi+HZztZLXo2lxeJ8ka38xlJPCbcobDpS+GjjfMpvjuh1kIl6CRwkZHiLVZb5lX7zZOWz
ipIfK21bJgxxdAZPINRSTFQuZNfD7KMJt1LqCCmFQxUiAsVTFv3vh9x/OCj+35v9FEF9+b5PZR2P
fcu29QRhZRe0bs0eQrADdEEEIrj/hf9v4aP+rAB9uaJfCKk/SJydosQOZs5kd0T/KrFMNRMjivSb
uUZqvS6VLv5D//XPrZ5NZXnkd502VpxRUVThv5idZI9Io6jZzLFDoCi8xVF1uSz855pnM1iclEGR
RHzRs6myP/xvNRYc3bUILOL7V6l9OjS/G0tn05Y4psYw+Vws2pb6qgT4pCYkbm/2wW5GwFV4kiV8
YI5/N9MWywODDYIhjII3EEuTA3byGayOJ1DSgbujSHfYGH7LbgG6jF3lNngd7mXTAYJE9/SEg3xF
5sxbeUiVudNKvzWjKVuHNIbHtY4c9hmcIg5/TfxAfm8Oa0j9vFu32iDi1Fqw5Mk2sKT1BMg7QzVn
PSXjlWE+TEnulDMBgtIN4EgUJhrgKeshC2lzeVmLCFu4U/0Nd+q06L3V/L3ROHEX7/HpaQAyp7yb
OdQB/Y2tPqlXUnutiwCL9OMo0oV91/pfM6mASOZ+GyKxNAfyBDtPFV+S+tlk24x6jXZaqzkygvwx
v6O5nD/qR2SY99FNVTgSVX1CfRFzgN+UqMXaEup8hc/1Ngx2pOZ21XoklUBbs9WuiLWgToqQVnbx
fEl4evFfUQqbIluSPtT+9aRdDzB++T88Sx9+vJY+TjqBRHtff8Yn5jdvhn6QFMraoG00xHxI9vRX
HtBYojt2BXDRFHcK51S9Sf7KUrZkSt0Ve0BB8Kp/NnvwmdUzDdhm9kqvyh+55EzWsz88YwyYtlC3
ZfEoAwZqdlTn4tpJkm0Jlm4g17VbF2tFpaANDcRhrSctaQ38bZ2WbvNL1bZgaG6CzonBwsTqFnRK
P6f9cuSCz1uRkjK6Ba/oLfg5H6fS9QO5egC2gE9wZpvVi7C3dv4+uSLfZxdep3fgQp/gJoJ95gT5
LjM1sNgAypvVRukGrNhsZiqcEjffDbYpLO+YcSQnWIs7/TAYa/9aXk+eeo3aGqMG4J2hdYqDtqVO
T/K0talQWcOagZg3bxysbcZruJYIVIKhfIuvKPWvZl4gmU9bFESMBNMbHrvb4bHY4YSGbQfRDkrs
BqpOv6GO0FdrJXbQ3tt4l+aTlOvb9X1KOBjnqg3P4RHFg23lV0JvN78IwHHLG8GRP/Ab+hLC62r3
yRucITdUR/rQa4h1gtTApvlX3rokcfBLYX308zZHWskESXsIU5DAV76NqdjU1v6MIqLAogW/eguK
gxPxJUY3JuChdYd8HUbJTWK5er4d3iAQBDv15IzFbtxHO/t0QvixgtlIRjd5EwfU8/1WBunB0GE3
p/RIOMMIlegayGGTfvDc9A8B1519usMiPEvmjS1IhvBmYjRuRmqL5K85pfBZ/SL6u7FVZpVf5LsB
2+GIB7YRo4450yj45x6MxydMUQTekHv+XIvVzduUSAzk5DrgTWFvRU5bI/pw5mcSuwVoiAkoUM0f
4rLQ1qZ2UPVZo9R3njjN6Aut38AmHNeo8sE19ltrK2RX/g1/GBMBmTMpaNcCGMWBCEFir/YRUgny
VOXhKrG1V0LYsvxOoGbo79RsRhP2VI2vOwiJ1IzyzhuKx6B/EACkbjGWBW+wJogNmTo3TW7D9CXF
vT9c8S9riNzCHT+Sf5OrW5KmpW4jml7TAx7y6NChpucf6J8g3l9DHqIu1M82AU11+Dv8P6PCi5nx
6C21RzCGrWAXbyf9ZjhdqaGbevA2QCgYaLHblWjuhGQfdTRkFvcnF6uOhCtzoKG2Kp03wgWlOmmT
yWo9ansTUBh5QCT0+iqxdFBIDoMrsxVFwAal4/vl7HJZ68uVz5brMUnDJs44vTfe7KvL7/q1tAFb
u/HX+g1mG9Cw6X2/LzcL112647MlW5Z8OZxU7rhx9NS1YAjGOxxFBxmk47vuRTvLMZbCLZeuebZy
x6LgC1XNvbYGGWiuvqtmRbEnAZxIXaIFkYuv24/Fl3vxnPPlEZ+dN2JTjMQ4pl4QbJlCgQvmu2lz
2oaEECkQQKINhp3bdh+sFx7xxePEl+ueHSdkRW5LOeZ8NSdEbnEvgljMCd9ax4S32rI5fzVLZdLL
h6v/u6h83qmWhdyM2/miKPdhJrinCeAVgCOVXsXYfnQ94Q/eZOzKmaGN5UKXn3zVTYTnLHOryZ2K
Y4KtX/WPof4Ya9gC70/4uZZG/Vw9+Mce7suvPGvcaOU4tKeAXyl2DtRxyHNOXVLh9yUOAmvRad4K
MHfewgv5fiBgNDk75YuhmI0RAwHiO8EKIQ5KaR9TOawIoyu3CpFzaAe2S1vyS74XUsZkjZR2DcDC
ubUjywtfygVRvJ0afKoe5o7mGEJ3wGWUPZGEKJFQpd2I6Q+pIt3VNQDBdse8O6TQMKPbqEccTgzH
FcyKAYSx5eUsacAsFKz2zmm8Shu2h8mtqO+EdpsIC8P4kubjr19/VglSe6ExmngUmSnm6LDEwRJb
rLpnC74y1f9XVba1t/SKyEckhRSy7SZyxNGxQnfh9V2YPv76IfOffzlSBWHQEOc1iLSj5N/FMd7J
r0QTVc/YAAF1VCCyPTVdOjleqvz/ddWzCbo0xDyJc14eNujOgc2hY00S1h0gb9hOR+rSZIfn1XVq
eFhTCDhLHoYXxattjvPKlZXaknrV+uxKr/Rf/Zsm/vCLWRypE2nDRtXnUyPj9zbJbM4aQWaDVQWR
Or4rjvirZbGdz8oxkJIXSo1Y/0IcvzKFEde/RntzMHc1TvoVjYcodOPmR/TKskU3WH4M5TfqWHD9
RfzcxJn8kJ/A2YGwp1tTrmEjwUsFGt+TVxsFN2SCgr+lkqpBmy0mwKUVcRfjBtRWVz9JTAzp/MO0
J18h3WGth16vHcr4toLFftrgs//+VX8K7s7mh78e+tnqlJxOjU88sngrJyOnooNAjoyP5CfghY/S
q5jc56d7VGOn9s6UiMG6C0XX7KmY+CyjosV/8gNaHtQAnH8NZdp6H7Oz8RunNTZKtka6kEW/kYOW
ITEkG+V07Y/3hfxaFE8dwQfiJixucmE3VCh9nbJi3zesM21d9lsl23QYfkN4Zfcm2RXjeIQeUeTX
ofGh5E+thFeUEBdP/mmBXOM4s+82n2qd39Fe2qGg2BNxaFsIWsTGLYJbE5Fp6+YtcWMvDZENEZlb
ILx2WmCszDBe1zIdF71dAZwZwoUv+1JV5K+nPM+XXz6oPCrTODf4oGbKxNwoovd04IzqsU/11Lvv
36kyv7Pv3unZMkzedSqZKh/S4Pkb8ZcIHQ9By/twMxL4SGPXAQfs+hu+DRFurUP4a/+KGV67IwZB
eBYaN963j+YrltpbaO7WPq12Fdh+to4pOb7f/9jFSe9s7Y46XWz8RIHNzKlsamz99/je3mE9Qfsa
XVtr8nKjzKFsNdPOHwJ3sSqsXVisvr6cc49MorFUlzkvx2ohVJNaMvSrGrDFPngYnBPOdn9Ojnjs
D0SrHABLIsye48lm5zJV1PpWIUx3Lf6e6c9S9wSBUSJb8qgA77FlFBlEObHgzzqeiAFXk/7k1NN1
zckI9pZb4ZdvKSY4Pu3Ll8jf+B/fP2BlXmu/GQ3nJhtTH0SrN7k987FhUWlJG9yobwOYxmEXPxNB
COHwOPxsH607MMBTga2XBjen81XwG2c56EMkmXzp6r0ICFbdcAgZoScu/Ex5nt2/+5nzbXz5RNqp
ESszYCICM2JQhwbkzNlYc03DyX6iBLXog1Oygf84wGYsHQK0KTaIpLIgWYZnbMxIe7UjZAAfgDcs
ekyUCzspg/BSWccTQd/xnBvV14pYnGLkY+G0xWXCtjrXvOmH8hBra2sTQfTGNQl0I3BUoQBeB6OX
Y31Rd7bf/tDEe1/cadIPBcZ22AFIhQOLrR+4iyc3Nxb/oTKc3Lym9mI+iJwF/dNvCwTBmD9G0qMp
X5ftbRo8yv2zgrLICg4yJ3VABBWx4nIOp4scZC/rXiP1mpQBZ3RTVwSy0UNXWEd00B4JuHyYcM4j
VSCElKM0C07D39kZwqGrtwZbUwKgyFhVtyUBhsK+Cp+IShUpicig6NHNERCBST4oEd6gxYSFTERe
SCaHK/JrTbvvHeknFH2OqgMTLelBVuRW+DRILsxU4ixW1sNGgCLyMZbr8QRI5aGlHkVFp0YBfFdI
NxgFmuDFBGvSchYd4m2gPmgSRezTo6Tcqv6+JDmKgkdyC6FLFBdmoksHxL9e8NlMVIVIDyazE29J
RN4Gx/KuuIGbbQA2BJmKS3aO98hus1+UKILH7z/SS5rjr9c+1/6fBqE66SODq/Hid5jUnoaU4CMD
BRauT5vKra9GYt7UZ0pl2aPwsHD1f1aVOY7rJgMb6KSqf1Kyvnx7yiB3WRU1xlG6gYhY/JzZHzku
yNbut4CElub8C3f79/XOFqhhGM3cDCbjGP9uTRv0bw/aQQF/vrXUbdEdTz9P99KMf5ooO/vHXqFV
ctA6t1v6qpUL3Lu/f8rZS1ekLs+6gp/S7/x3qLpEAuyxBmTFpqdybeIEJMi82BIQMDnhXv2Vs3e8
qdcw23SKvjMIJrYxqMR2B4Arv0rZl+u2JezLCDgIvY8cV6P4q3xUkRbPWUl4rPcD2z8MStqzrELm
pZZ5Iz1P41U+rMI3686qV/4jkBpihPpxTbLPyLXKFY4ieMeos/QHdsHUs1m6JRw4RAawYZ2BNhWS
vOdpmwKy3ZrxvqN6Dtdk+Gj7QxyDGzF28UQJ+aHC6aNuyFcUsw+N2cN04cFkN4B3ZikHDhD1hi0c
Fda7FLm3fIwf0b1zaEzfjD1tRO/kEPjTPfvBRt+KN4SMfSjP/WP0Q/Ha3/MtmiaYlMNMTiO7/lq8
qWbkTmHspvoee6NKnRM6o4nZwyvnCn6zkn+MN/P/ch8/UqEvZ1GJv0OBoofryKsPwAEc6PNvuXkd
XitefxdmM6p+RwWcOrkEwgDq520QeWJ8hMljpQeDaN7J6cDU8YA1pzl5Jfndc4W7uqnv5qyDO1SM
AFXzt8ypyaoXmPnm2NwguwVwU2psLN9yvO0rHkr3rHyktwWRUr0b36J/mDZh+X7iyyDGNrdl1n3Y
lr8Qy8RQQoAWwkzojlOz79nmgfAx67dafLHa6yTfhvQGrLKxMeDHwUYgNIh+hr4Tpf0AQyZ4ZRAR
DBXUzydaBpjPVvQbYOe44o9EeSVJnO+hoZ2lkWnzXD0a0Y8m+iG8UsMtyTAS9kL+Tu1W197ijnMP
8X90pMS7Kr62VBhH0VNEz7Py75MhtYfEWAVo62Qf2VPBJWeusrEygt9lpG3K3pOIfhV/sF0UjZ3K
dKBTm95PhcfJ0+ezgBqKDo7KMV0D0rWQnCrvlUziWQzZ4qPjkMOOcko/gPNaIrYe4nyjVzUyHNGo
1hTG2/RAETfVlbk+nN5HIVoH4kWS5IkUF0RQdfaiK4/Ue+P0EHFw0wms9CLK6BOIefFuACpABgPE
u4Jxoq37PHcMec+/oDR6Gq6AE+Niua2WiGwXmn5/zRefXLwvU2VgjUoXtYNxJKLRnSMlgEZ9/EAF
RUxt/7FUyLsg1fr7cmflGzFLwkqrRuOo6o52AgH0hG+KHiOiJ7uAUqS8x8YR/iBjU4kJAwNZTW+l
d4PX05pzRvyT0Ou5SQhwzzahCTh4jTRlT7U3bwHJOOPcuShMl85A9mYk27jaRZDM3Vw/1EuF0H8e
S/6+l7MdnhFrgtzVPLpMJuuOySvALgo0+ib6qF+6p3lYr7o3qaXVUA0LJzBt6eLntRWzNNOmrowj
UDoaPf71eFuBQ5J/n8ZV9DMJ3cyaMw7nyba5MTyJLwRMl1sPLo/b+IjV1UxHiCaCBKgVkJJzaEg+
vNVuGzL4zHtZIjJipR2kauUf02NOHJS5T4Jtu2WnxTf+SopA5gZuRYoNYp67DtDhwlH+guLg7+d7
VrVJVcMSNI1VHK9/sW0UJsA3piB02p0blT+H9o4oaj5HB47gwgZi6emelW7Etjv5zTC/WhaMncph
XJqc4nk8kjkLS3UGl8cEPCxuJP55dPv7luff9eVrhKmQZmbOdYERPmk/mNm5P+KmjJXfbVWB0v5c
b8k9NSHCk9lt6ZHPj/TvQ8vf1z8710eFUOpKxfXbnfgZjWig2qrtO3zH8LnemSv1uyX55oV96t8X
Pds9aSpV5zgvmRPW9UwADWxRux8eUJjiTLB/AB2b7BxQ4XQVMncufEiXR5kh6YaliXBszwUmXVON
lhQVzDrGmhQmt5gotGC1H19gpmiAg4ZyPxMLkmGJ0jDPD/942F+ufPYJJ6mRWJ2RGUdZ2pEO0VTu
yd9k2iqKtlF7RYdZYrV3y9ZbGNwXB9mX655/V0YRhFZeG0elfw7yV4N4C2mTOGHzFuSbUTlO7F6c
2Prw5WvkkONPIgtPS3PnP0/HvPMvv+HsA7PiCedsz7cNZrMhO9d8n9VEGo1MBJGY26HUruYQs+2/
vPezD0xWpzJQ2pztMf3H3QnVPRtDnW3bGlhStJnBPvQMK7sprghSWDqRXfy8vtz12eelN3E0NSpX
r922uSItEvXFzK0inYGwJPWKHyM6494Slm576XGffWJlYxmZoKTGkZzyztjE5r4SYS6dMOqyXS03
geaJjkFsF/MrXICl+744nX6577NDiV9L2G0gkhzzysuT3egibWGjyu6c/TVFaP8grBWipZCJbo1o
2YS5cH3lzIQZCEUVTA2LJW+92ZkEUThZCYvAJdaCyIpsz1E/2ZB6SBZktDyrL13+bNPTTY1Qj8nn
a4/FbbXNOEoR7rcDCNOsyZ51idoAZeoE8fXijD4/2m8mmc9q2pcVpRnEiF1mwow+55KJrlW8sKbS
TRwy1NYuB6F62w/3aJCdtH7O/J8qYNVQ3S6OgYWx/1mO+vJDlKwpKyTfxnHGv48hB0fpudmQf2Ci
s0cUhULJk5SlhXxh4H8ya75cVRLKrh3j1jiK5v18YCW0cbrKAcbyvZvGFmPDSkiu0YIsncQvr2p/
xvxna+/LlSHL9Dps9HnM9SwrAl352jPgLivXP6RpI9kJcXLPKVXgfGlyXXrUZ5Nc2WRpo4/ctCqu
a/Eg5zPbGzmW6Y3NunOzZDPla2NOwFKW+i9Ly+l56cUQS0OrfW57pOcFu21OpAOOndqj4JFy4QUV
ZWIS3bOlm56nsO8G+tkUp3WFIJoGF66mo7nW5Ve5vctF5JoWCSu5F+aeVXKOe+idSrqB5TPGD/dj
eLOwviw9+vOZ7tSmfT4w0/jRBkaXdAyBlXrjsJtw2Ltk7mRYc90OEP3S/S/sJs4Pctapz2c2mHEM
o+0p2eEKEmwCjw06j+aWBmRyTNbjYo1x4amrZ1Ob0bdCeKrZw6hrcboxlQczJtiXVi+d6bajvfWk
jDci7G43zjzCekoESXMGtbfw3Be+83OueJVbpSj57CFJMVeIcycMkQRvHJVuqILXrVaUWuekYXl0
Fq68MLl/8oW+fOfpqNdanX7Oaxoa5WljYhDypNL1dTsgW4rE+BnEllmuXKCW6hd9D0u3Pg/JLz9g
VJuw1EJ+QOU7tX9AnRAeVCDf3pBvotbjCKE8xaetFcOeXNzRLF18/vMvFx/MGgZkz3NvnKLZ5c2H
b3gIO31XRfluC9mxmW6MfA2TJL5Bc7Dw7JdG39lEJ1jGKUsiFrfaNUc3LPZ1eYyBhTtjvyV1MhBe
Wu1uaK/aIyFRFAGq5wxa+aI6ZN6ofzP1qGfbOrUTRUOuOhYZihpIOx9Egr4caVMzDuUrdKLj4b/w
HCxMNerZhGdNhl7JBpsqtKcGAJjYJcad/nIHBLXiV8A6tQiJ+5d7OfVshjOSfjQkiXlGXaf01zp/
Tz6X5VHm00TbOr3AJS+uSz728jGbdr7TGe7CW1+4ce1sN1f58mSJCucXc1j10pqyVWajMSzXbbOe
8PaByyIjaxn2c8Hbb4iKiNZPk2VJE88vPHYJ952b031yBdP+Z/cgMMUyzSC5JAHiKWhW3Yd/C5mb
Asl1uB2Qu2pU/hDlTJ+60o/k19SvmAGGJe/zpRH45Zed83HroiunPmLFz08YCJkA5uatzk6Lmtge
nsCwIbRy4eu70ED863GcI29HxRDgqVCvo0kpHATasYndOKFAo7BtVqW8rYjTdGWEFOiyX8ZKW5ni
05QcJuVRsh58ACGoldmL2z7xWViPyyu0nnDKT6+F/pzPbHaE7Yv70Esz1tdHNa+jX2as8pQIUzP6
xhFALI1qgr3Ixi2J2LVLpyfg9X+34khql57XBdvO389rfolfrjyVSXIa5kpDb0NaO62pc1DYxBeX
jW69VQM2RlCj/187sq83PH9OXy5rhF1qnWRuuLeFm+in/p44ZPSKrzV+MbgO02MNCyhaL2nXFm/3
bGmYgigX65rbFcgd8NfwtukVER2AeyY9bVKFiTEYbWrdi1uhSwWOr3d8tiwkgWpZ4rwVGmIvCOj4
77TyoFjbonJTDSmxh9Kmyo/YxMRrg9RCy23pTi58HhdgoH+/7rNVoZblcMwmpilOXg1MYsGdsUPo
tkADtL+aZ4C8VQoEkz7N7HdZdWS7ujWBHUtHkcVfcrZSBP1Qxr7OJq0d0TmtRbLLT9dRsCbwwhJX
uekac3SmG3IATuje7xK0pjVuo92obui6LG4almarsyUkkAStEQJ2LLNEhq6HI7jSXQUfpmGRtpz4
eWHBuHQG/jIezgUxXZlI5URS1TGrX+TwuVB+J/D5jWs6mdldHB0h5ZC+kr02/aNQYc+pbjrQUNT8
sm678FMurV1ff8rZftnXyc0zzfmjqHcT/dgNXTuKqk5+2uHPmCMiG4Try4986bpns17XNJGojQzG
k3XsG+CF+0pxlblva+snj1lYyPe5hSeHAoi79MI/TwHnG6Svd30+86VxqidBP7/wGURwNYpAIzEj
z81ZP/E0gN8t7R2WTWWjYm6g/wiaAqMDyzpCwnZ48F2f3tiK6KzElmovH/fkfYQ734s/aOy10Z2f
3LT9k+ZjBqTpKCyv/hdPtl9v4mwejU5JHxdhwBo7BxB5o9uaDq4kMk8i4lbY8YIZt/PK5erd5t8u
W+dI2EIMu2jMqCEBWze3p9M9kfEM0IK8klLcn/r94KrNNiivrO3yGWdhzTyHwaaynzR1FrHjqj7U
XZpuuvRh2sccap5h/le3JIwQZ1SulnMfL5ZRvj71s1mUqlE9nES2+ObghuJB7FqbIybd64ROmzc0
x1r9UWleVOxznA/dvorXJ7wl9sJ3u/QEzqbQ0jekNrWoLtQo3qkbs+UUkSSg0KwmNnpWRv1Mwxe3
rMtfWkfNs9nSbJWwkjqeAKhFbGHjr8AhlYeg8C1RIUQ1EuU9vH5/uxe8AH+tXefynVCIBLUZ2DOM
tyxdItBbujKzn1GgNC7Z6CcsN6Z6hpJjP4ZefK/95rQ5I/wlG5Dg4aRjS/v+N13QnP79m86mTiML
x0ZrGISNExGqRqYJwD5trtuna12/IxGFPPQlDfsFmN7fVz2bOAWhS0tN56uPkTyevDz/xfahfqin
XYOXKYhXV6V6V6X3iu0HbxJii6V9xMUO/Zcv4JzzmSiN1HYT76LglLtWAQKzq9blT4KgKa9kQL3L
4IiFJfrc1mTImVaHkqWzaSwC+jMF4UiEaqzTuWY6miSFERycLq2OS1c92zJKfpgGesErnkmVUnxl
nEBHCO5AGS94H9y4ouOcl/cLA2vpqmfbRUkLu2bSPntCvZsdCSbVnBS1rnXLrQZ4t8ijWbjkwnRy
juTM4rAVcw0fKw0J9El2/zarBwgdxxAnUw9HmPeG2W0J1ad+VgH/sRJLsiVJkqUp6ud0++UwEBaF
4SvsBUjvImSOHMCi3LYnV8L/F5lgnUfd7gN9ZVi6B6gTiFbSoPrtU1BF22FONHH8W7m0jZbs+feq
IAX+7pSRE05/2G6DQ0mE1Mj8G7KrPn0ECIQV9apKHqUQrvJOOd2UVAj1F0HRyfF+MEknN/yrXoEK
3B8L4raUcWUQo70pr2FB+/WqGPY14Vj5CsG85J1MRAzSHsxzsc4jVj7Lk9ehupZnu/UK7vwTJovR
jYhhGzz1F24IdXBk05aQnfqr7AVQ7gskb9VGIiyCAPxBxbKmEWMLzYG6oUfOCEbuBH32HAsmhrbJ
MbqAq2uWV0F2SNm71FKxmrTm2s+gRUP4aPcWMsphZREIMtg1QtjkqQEPkD7UeeGI2CIfLHosoPQG
N1I+GhFRF2lGjmIQEqR44dTNQFBVvZ8QHcmuqR0tE0mpbpcWaCztTe0fGiyvokKAbQZAfFNh9zzF
IMINO+p/n5qbOn/3Z0+5v63yTfGs/9QFvBo5LO6RwJn2lypwEzGyPqldy/ls3JoyEqkQ3nX2VGEo
kg3XD/C0kikXXpUMizZ6TPH9D7bsRfuaHBuqKgouzKlzBo7sde4Z2i6Kb2MudOpvCc6t4kO3E1/E
LXlmCZVg9Pi6Tf4GZ/1AA8AsrPlvXs36Vse2qkUPJ+xSfGddvsXEjtlbuLkhZ4oQALZtBKwwmtbB
w+mN/Siu3vqaGCdLx3HL6/cUAgjhnMyfC6rC9iBmHvjtZNrOt12IHxPC5QqPSpkj+90KxdrMVgOu
zHZjPWq3VX2d9Vdp98zcIrrBb6XAQvWe6cQk2FW+lpLfoX+nhbfmrFEM14Lv+afCbUOG27V+lZFS
iVam8KtVh/yIOBUsTRGi52ojRZsiW8epJ6ePOdjLUDy++sWNJZ+8KMq8Eh3xyXcnFtER7FRp+6W2
VdLiEZq+ZWoMfwUgOdmRBCjV2pVovUXVXWjc+MoHUdDkdo3gq7W8uVPJHy2vivRJ7F/62PIGJeKD
7QigoY9uzRglCQQKJit539VvYsmBdyI0nm33rEbSAGRhVx5M/L3b1jBWQ3LyppKB619JBI0H445Q
eD+8EePbUFu3oZfYYcAqa9cEM+CqdpBtNa/DK6LpaBete7tGexhtBPGp6vZRfVPkj0F49LunKPjJ
SSop3qLOHYObHMcveXoyiObg2EmeoGjI4UHFHzL12eATH5ODaXp+Wa2sfq3dyEHlypbqqOCKWpId
TczF6rrD6kRkRoY4ScDxftq3DeloLWnMpTeRaovmko/ZaFf+icnIO8kbP5KcSHXSyDYorxAmR4a6
jLU635kknJFvVk53xfSiM0j87rd1jKAx5VdD8qHKCtD+u5xigSTupfyxt/bfrwGXD0V/puJP18uX
qXgysmQKGn26l+5HdLQd78xR/RcNWCnKHuwiMcgxvEt2i5mYbmWxql99dSXkDvUKh6f8OqwHNIsl
sajr8Tl662DDrYt3TdwyZMZ7/xXwNelwp2dQWiZirmL1/R1c8OWwN/pzB+fNnzYJ5bDNtelepeMT
3J0kZPbXTPh+8jMgDgedZXSdktWmIMj90TvFNfB7G7nmXOKYEns4SD0jiabktrJs4U38CQmwJPvQ
bhs7Fx2TSQkt50I1QLu43H/51WfnuAlGfFgOKs+9dNL8ZwCd21pRndExZtS3bb6GapEYv41uVyJ7
YkLCR4KrbQaxWcY+lZ1T6eSxl1o/jTeOW78TtyGZeK0T50kre98eq7v6QSQMljBbc4utI/qt3/jH
4ak8mh/ih/qR/cJ3BP8qfB7vvn8jF1WBX9/I2TEli2Mht6DCH7H+xPVKI3D6ptuEWz8ENbFO3yha
Y8zArIXhzctw75N/hxfUw3DCzKP2Nh8bkvHiVfyFmBVYYOtIv6d3QpgN1IJMb3291qRdA6mC/GAS
tDu7SFbCGnTCr6zOV/EHLv3ERiXcKbYOiB1XyCLRdOkFnh2I2jws5CGmlqGOGzXaGP4aDktuj53b
4jE0H+O50QpwoZaWjiCXen1fHu95A0Aa2bj4Kts2Fmvlat4PnSBfucOqCLcze0nSPVgwjolN0vn+
zV6uPvwZtdrZ6adJ/UbWWkPn9NPgwHIM3GTsUod0i0kQkxeEM+Z4AZnaeuHK8+P8ZsuonZ2A+iRT
zE5jTAkb8v5MAm5darh30t50Zn/i9BRBOrgO4HvIz+Pz4o1frFx9ufF5NHyZJhXZTIdmLqMW4RW8
TPZoqUv9mh4fYRuwpO2a1cDB2bO0Wb7g4PpretPOJopcOGWFMX9MyZXGDtS6Hl39HQX6YGcftNqw
xpOI+pudrNMeU8+HeoNlguKVhqfY/5EsZ/LMtY7v3sTZ8chHNWcYPmW0xsGbr4U8CazUfXFVfYzK
Sl11vyVboIpc7JC5W47yc2EkzLPHd9c/OyhZdRM3pcb1zcfyXXJUdYUzUMXAhvEy8wrD6QPAmuPG
emA3EHMqRUa5cHK6YK/8+6Wc1YMGndBXVWc4iIiZ/cNMjpYOIU7eaquQakzX6zUgV0o4dsL/kHZe
TXIiadv+RUTgzWlRUK59t1pqnRByAxTem1//XtTut6qP7e2c0ByOJiSKJPPJx9zmQY5vzumzgXvU
sKmXtpBwc4q+yCreds2oNTm75KEBe65jdprXtw1OhbgnM/uS9rV6PwyfY+MH9o9RtqGrjiadH4lA
rO/3a64OySokyv0wg3KarYfIOszKdpx87LOgxvU/m11Nq+jRzJ6t1A33UMVn4F0bgMQx6nTVaZgf
gEfQTHEt6dXExX442KUghFiCjXMhLV2d4bnpqtycQf2jz3c4v0UH6ecAPMiCSaShcoN2khLu6Ghw
mF1SnYUsCz59p73m+rH0jFNQ7LR2D3V/O/qZvczrPoGd2y649dfmJnSBM5q+kx4hWFhHrl6EnKDH
BNt8n0fuMpHtXfVHi9QQyfJb8QXWBgNb/dc5OjVfzW+Ve3FNLafFrGVOP9uR19yDnq9dm4l292i1
k+giebf+//29zFU0TxPEZIKYeW1PHzkLEfdlTKVtfrSeoh4RjJkYhNBMtfyPT7B6sQf44Aibq2Cu
xsWQ2QMbxZwOUXFPLay7OKHLyTYgxln9rnFTpN8hN9WfaxiqdXUk3kEd2uV/jRTNmw6vFxmloyjB
iTjE+bj9OmZf4vSHjbckOx+z+vS7fT7F45us+cXoBegY14TFc/s89bc9+iE4TJcH9MUqRE3CJc0d
UAwIF02zyfIc56VIf9SBr5Y3U7IrMdiiLjEOWXgosBiPNtMvynP9zbE2aMQ7DNMTkhmjXfoG4Jx2
BtJEmyQ6Tmgno376UNkU/8mPvr9LzLtY851TbAD5NfiLvclfjH2pG7cSJtnO2GCk/pb0+J37wU67
iR8lyKuMhbOv+UPitY3b3Faf6hmml6uSGu7O99WjHSJgazwv0urLO+zsrfQ5qFyFC4OUst7kzsYJ
yZy26YOxxw3sdaFbJ3vtFB6V01D6UesGBz33jVtjl93YN3ZKJnaj1b701QI2ciPdFir1DJJyftQ/
4SwlGzdJuB3J9Uk8553dnibryORu6+jPavAWhYeKItEEiOTEP8dh38RvRXvqgdk65beUVTlXRGz2
fxKjUCDp+1lOXuLwJo+5T/T2GCqjh1Q6og64hUAWlXIK34zFjSiJUVmq52QfDoAcgNT0GsDGrQyf
F8QTzp7Dn0DkrxIuc3X5t01flammLX0yfMjwAtyZB8x+1U2NuOffgDMJkg1zfeXbZaQEGW3PBb1o
IqOdXAiExuiZGzjFIyKTpemWfzajv4oHq5v9rBZZIym2+VBNy2xJATG4nem3/vrPaIkmkQQundGS
6BIzRcFoda3npmI5NZntg3yEznfObuCepSHT6pDuGsSACTvsevqVRftSdR1zh1b2iH0BWtvbAW9s
pP0ho7zVJznnN/poGmLX+y3EieonkcxD+MzaoLUQAAGMtlnySUGE3Nnn6Q0H0QZ34VmfyNwzWkwW
aV3rVc7X3PIRLhnfYvkpyhBDGVGli2C9wMQeDpJUb9LdH6j4/3+JhblKLPS6KBNlINtrt5INWqF7
6kN+4nbJcs9PIwxqTIrqDVr+i88U6mqY58L1WyZf8sZ5o5wlIEYiPOlyEXwUr1cJRn2OSztQSLnU
XXlA02Vhq9K3WzySWwSHPr4e3h+xXG3DVRqhBE3rFD3X0vlQZ263mz9LeDa09FH9bAszUpS3KILE
YI1bSvVZV+wgAsOWuti54oNI1Qo8niy7cOmLZYxVNbfDOXjRcWP7o+pB5i1IKt8fsfx+7zWSKZmc
Jslyc6nrpB+c72d2/0b7OqO8bv0a9rKgTBclsWtZp2Eq5lCzeW1V98vz18gONrNENZN8UvsnXTuh
yGPfnKsdja5C96yURjiKEXn1Onbf5eg09vfm3ygxBdWttQq2ShUNcj+D56qyXWIgYOMGNIP7bddt
gZL9aFAyHpC/3BuOV46MRUqRudH7w7ar77AKv7ktD52sAgzJ1Bdde9NdGTsB5HlAkOmYXuq/KvW1
lLzcm5g977L4RbD/Bem8tQrDbRSYpZUAlAmQb1EfoaJ16IvFaFhuq3Yb5acOrvdftJuNC4i9mbaC
H7C84AfHfe1iTZl7zgyFBkMkcQHfKX6nHCzV62lDWY+DdYCsgXVIcDNLT6JrQHgIVgEwqSMJswqS
9EVpGXGqxk2+/ssfktMfop0ofKJouVfBbdDrKJwrNpws7xIGyelx6UttVdXXdYhgRQqc4lBhbqGC
DJrKPbbBQhXFJeH9aMVXIc8ObLMpJwLsQtNAaqDhnRfnLPQmYxc11J3gCwsu2zUWqU7LtmwWhiet
7tnPyTPhIQGKQ8nElX0MXtEyREvhb6z2cnw/eNO1bk45MAWyu0vN0daPpjstqgSxi2yjWdwvHpVI
SAkjq2BDr52oJTOqKmtZ3vONeXRakoPtuDdfFp7dTKvxr/PwRO/wjxYZlUSFOadpG+vGdB04jVaa
QCam+qYMYIC/4a6SeIXqh/pWttE/fps9/K1q1wn3QqDCu+989fRVjVVZY6l1DnCzckS5Rm5vFMp+
FLIUTCBTzG0dfJsZgE1/uLmunryK4HobzI6GEj1QEaI39+meanrxN5wBS5FgcbrQ3t2IvvIFDfBf
W+vqucuKXNX32Sz1iYQ2/4P5qW53MQJzzGzu++ln0n7VDLpAvb4Bqr+xH+r9vAsjoBr+2dwYj2Gx
md5ab9qS0SPymuMfulFu1ZvkB9rqNqnH03RY9of9CW/K2M/yQ61t0DNWvOr78L14dra1b92jjXyH
Wg/LS9GcnWrXOp4rF4Ij/8kf3qiTe3rWjiHtum943T6GDzkeX0ypl/8p15u/Fmvpclve/MSbneY1
OK4FPf83MGRLNPlooVYXTODEepl0fKAGTve4bdD1hD6BDfqs7x2POw4rsOEbbBEL2exur7mqenmp
JBeleqJNukr6h9jqKsmBuDHPD3F1d+72wXRUw2NhvQK3AJJoH2r4oNFf0ni0hMn2u3nf1YZZ3TVZ
M9edlhnmQ6m+1vKr2vly/Nl4hpAczOQXO50Wcx/7jje6g/EkxdS0XlV8ks19VPykQLXIxb3Zq7St
infg1Irw9O+mQle/b3Uz2XgjlaMJJESxMNH+XKaUJ1vQ2mbuMmOoGTl2Z/liNWvN9+zZcldVn+NI
2Xx8W6jv3k5Xv2N1O0XtFMmVRMxuPFC7ilpvTMaqffJ13MrZZ33wih0Qf/0UxWg1+mn+I7RBVv8V
14/TTMoeE3NS0W9a6BUf7OH1ECTVir41ctguqOijd6ju5OyYy3eQnxZ4CI0FFQ0f36h/mOPJcNPU
07ob9e94EAsO03okkkthKvdSDKzZRLL9/txg5Wehmkl+tiQQjgflMKsPcrcbJC64pF3GI8uhF3wk
0YKs4r3qpEUlw+Snu9lvJe2mlh9oC6MBfTu59EeQo1v2MuLzFYN4upom6uZ3Fye6s+jbqIKNexl+
XkVi2cq7MyYd5kNzRBXkLD+cH1RPO6nq6WxvSjgO+P7U1rGtvKaAAb/kWmO7CVWkyBD0PVXqycEY
aRxeldb0zd5TrE37Oej3oFyrW1OHI74BAjh+X7SdjLsIuTj9oCEqG7yW/cMYbJHzl5HHaaK9Qs9P
tj3lfD9F8MsPJXYFqDpNOzzW0Swt7wGQgBhF9eke+VCwMGb1yWoXT7jaPsoEoG7b6JvyefpGzfsA
3mjeOKfyGce0e5SIDXM33HafkAEKiQb2ZlxwJJvgwYTPi97ep89dt9fxNbN29ClR1EterK/GhOSM
a7nqvfUpYa4PNdQb/OrAb73tDv3X8vwrRMoowXJ+rxXoqW8s1K+wD1QWbXVYEuVXXHPN9CVPH2K8
TibeSPPMvYXepL1Bibykm4Fez65CXDdlte7RtS8kVy4O9M307DHWADX49UB7mWkxI/l8eElYPFjI
pruMSo3bwcbEYQv7RIGnW23i7q6X9tPlD2nTOQAA7uX2ocLnFcCI4iNblJuuOW/bX6gFGszjboN4
EzWb9mnEWfD5/DVNvPMv/Q4nefV24ecgWg/BHjWNZINqOAMkBLxfAVAlnxcxzF/Td2U4oEKv/KpK
ICfNiXAj3SDIxGwjO0Nr3BRc0vYmLVxd21fL//74NF0QaB+Fl1UuMVldNmdNeCkKrOGUd0eDNv92
dP5VFIyliz5G0+znpSgoR4qCQMRqfb8+/x12jdU1XepkUolDfT5WJBhBcwOLmts69B2kxraoZIB0
VY7jIvPa57tcOUDhWLANSOT/kVIG+oz/L5e9jPyvTnQYO6OtplzUvXoT7FQAL9qpwGL9TlV/jjZZ
TuKX09HQ71I3ON8KPoYoxK7uaTOfaQlVl/7riGgmw4LyPiSg+629x66MATR98K2ewjXFZ97BXFAQ
XDVBpmCsbmJjGA01USnJU7Cv58890OfzzGYGeNQjHlAVDeif11u9bLiOR0BcZ7cPvqdIsR0wzMmP
OQNJvw4fDenZtiLXsL84uK9p1pei9RwLczv6LlP1ImPdMn4GsTV7Ohpt6MeJMeTv9vKuvuTqMj9b
uV45S8rVbrUvCy++lPH+nV28M3aDcFAquAnWMzepyapBP/Pp9K+yW750R8Wnhd4eJnSgEWJDBAqg
41/2YQnCt+ZDh3hv6tW3NaaP31PU1URoofdx7L9ffz3zGtVZixpEbx60GLdjL96jZEeH/YDycevl
oMkXMyW4SNuP9/Blh3wQUNYjL7DsSR2H5NzOhC+kynU8PcjTHhloTDP7Cx8txH9HAgRziqVDhk+z
dDK3qnNbyQ+6+ssubjsJ47z+oTK3KA728ufYOrULbFf9lEJrRvgOiPIxrL9YCK4P4PEl50u9WIOA
V3OV8jFAfVjbVeVxNu/M5rHBafGu3i15/yaRMK+4KfqfdVugOS06v+/W/FdrvioI68GQS/Aq5kNK
Y/4QYvm69Oq3de3To3eVT4kvrH4FIWM9Qjl3hl1OKSlroJ/0I5UgTFSr2JawB04TRN3C677Yl4eH
lcdN03wXATdEV8hl4HEVMrsaPN8QMZWn9u+8CCUA3cV0FR9y19zao6+YpzaBhLkBOw/JSMy2Ei37
qrgaFatVz+GF4BbA8kSEwljujBzxRN4cr7K/gxBaYvFH+3wVq+Mk7Tu94KH1VvFTbZs2+3oZ78Ze
jOGjhWiaDTcIRQ6GWExSRKtuiZ6/itRZnMpJLhHeTPiOxX3dHM79TqPgB4vd+R31E0YZRQY0MT0G
1tZEixrBydCPVUY6xyLZl4cOGMuoPgWh3wb3UbPX/LPmgeFOLDqxSLC9StJ9aG1oTk4Lc9a6613d
/hT3bg7OO38MpDet+tSQw6U+aF7UdlP18W0Id5orAWdzwOz5tfk8z+g8hVRUfqkcGmh34HvUXRM+
Oe0NWOKsup3sg109IsdesFqli0GPsEX1fv1tmgaqY7Lp6KstEjaxpUkjUYnKbRkJY+PbAM1Adp4h
k7mZPawKsZQQBMP/EYR/P3a1SWbbOZ+bgFuhxXYcPZySXJ1jYedMtHAaRkAwYnv848eu9gZNXq12
Op2yxJN0GHq70lcUN9hm7W7BzUnpMfVAT03a4ePg//5EQf39vus7V1YCOZvI5OwJ14HPWvxNC+9I
1mykVml+WmYA+sBzlEfFOlkgDuL7Kvki+A2CT70umNVaNcJ24mAQciZ/9pslIIQeY/gzUDYMXUCw
YVUlpEG/22r+/e7r+higVmbaJbUgQNdFQRumO+IzW8X2ZUSqaXKFOR3BVHzlvj9KuHryqiLGsBH2
2MKoidMN3lEupOezH9/GcPxdZ2f7iZ/IorpBtMqrq05pTMdQTFY5oqdI3d3/XObUOJIaEQ67xRsX
ciQmZ4nWePlVV1dNZFtW18iXjW01nuHn6CxRrlibpefqTBvyHJ/CShRs34eDXq3wqkIZZGe2peLC
WVLzk7IFcNZtFmq9AqZl3stb2oYT7ZB/GD/W1Ugx4LKbhDTu4mwLRQdpaBlWoMHcZDtsi4YqKNlC
XBJls8L3XcWtPOsNpa14XwcOWLSdbHQi0ddR3WlwY2RHHmavRWTGh9fu/sPju4pdvaYWjTJSgUCv
QBrwZXFRRhY7+6L8FWyKbYuJjLhWEO3mVdySrCrM5Y4qGHCc50QedBo4TrsB5I8r7QKkcP1lmR3R
y75fNfwnXq6rhmA0tGYqAMBUpYtYgHSr0VV0lb2Cl7sbNWTqs5fgQ7UNHaEruPZ+2vT74StUXJhg
UxDpCtkq6iqdfChSisw8e1Fw8OAm5lQZOd4zoNHVb6SV40Zyf2DTngLsMwlowWZC06C8icOvi2kf
RojWUatuqhiQhnjWssSw/063fv/YVYyLnaqu1YSbtPHOL+FeWeQrn2hXb5FxFM6U3sci/z7vayBU
3wxxh97vv4azgFN22veYPXEDtytEu+HOGW9QWgejD7+qfzpzh6eof32jsT7rW0V0q76f6v1+91XU
U5w6r/tFUKEl1Vz05KHf0IbeOf0m92sowBttt3gfl/Fz6DdCkbVl83+09Kvg18dQgbWOUB+U2Ire
msWr1HzpkHuz0SIq0NpB603fJd1LHNwO1UsY3A/d0UT0fqRL6QnCg2jTrhK5rDbjFlAlsgAzGSzC
BmRTEsPcosFPA2eryKPFJ4z/onO6iodWHIay2V346I30kGb40SrgHMEmOW6CvDwwmW+L93SG+J0o
Rghik7kKiLjbFFVe8eyQ3tj5oEWeHFJlICVRxHBGTxpkUG9miLXLhdpPok+/iovduYnPsXK59yJn
N5wPXXyIJcx/ADZr7cZ5Qks8OFbJjbrk7w24X4ggQMgEH12w/GvckqoODoJ7Z2YgugcdA9gC03Su
3+KItMw03XURntSQ9Bctj4Kiu7kT/ABB3vFfiKVCD+YoJR50iKmy5zcKtz9fAKYSEXMZYLpgNP+4
tP3P0V9Dl5IOZZ3iTAKQYonswxVC1Gdvbmm6Z4cevWBZzAARnLD/wiVlKdjIlgsYebNHpJLc/D7a
dm8LOmu+zX+Jptnvg9J+x1prFd3aMjABAxJe5gJasDljjgryEfM0SrQQDrz9ohhflPyBtifcypAG
gvCIiV55FeHI2/M0PIOMGeeHydPQ+lA5YTMWYkyEbyKsyrw28VJhMBMc7TX+yHTkKLUKOidZwFRl
NzJP8004qzeW29g7KLX90Un+DhRoiRkfhPRLc+Eqj87kupEt61IjSXTiPBnFfsZ4WXLX7sl4an9O
jovcRD0euMvdScTGFBXGFwrD1Q+oFh6HkXOggvpGlz7ju+mHX0E5T/u8eHB2Jp3vnQGJVxRMRQd5
FdBUPfs3g6TFAoq2nLUtEfADEwTBWVL38XwHu6qlZfV3DrPg4Wswkho0dl/nbDPYekB7cXICppJ/
H97MTcggleCJoTHC6/8wfK6hSGnV9aVS8NyUiQklMVwuNzkiygsepNu2r5q9yPhhBnzo9v8scK4B
ScwHqnTGl5JhLcoLg9cqG6D93UNvuS0xu8GrG3tiHDrEJqKCS+NiT3+1xfKoz2U4FQu6cGdjsupr
PSQCnFFQXDoj55FJ2Gir+UUGTkj9EFVQ9iqqBfV4TqWe5HowqI9Vd4iRdKGtTffFLZzN2d6eEQSm
1fVPa0Z7Fcwauck1c7jc2ZchkrTR9lniDe0to6Mv2GRAaj4YtQg6Ldrcq8RsjvT2Xxob7TYzyI86
dNaXkbI1MRc6TQbqjHCPAMH5pVA1RhC/7VV6ZpRWoRgTOM6y8czjhHWGj30myg4y2k2bqsMvNoWY
tRVsbtFjV5lZ0HWRRplMWpK60OVvIoj9brxrUgoDeeu8/o2GomiVV/FLs9lVukEyaOn0T7/0wU4m
E/JTiFxgVSY4wiHQu+5Qu5V+GLvDx2/8PwAy/0lHnAWbcXWm1FjK58qiCgvPz5nyWAf38uu5PTSz
p21L5zHHa9R+dUhTmAM27XGObpVvrUVyvhu6O9DkSULiJIrpglvUWdWx2VDNzoQ86wMkd3KkDZMj
oJYoJyBOsKt+LhTAWYRYEj1zXY7K7ZjaNc+Ei29Y+6LATGEPtaq6EJPndC8BpthpYnX79yVlfqdL
a32iUJOSUUIKlkK4ZPkf8ZtnA0zWTQ8Rb0DC5Yg/C2Iyqb84U+2ZN9r9i4Zz3qbsgAfRfz2Z9I+8
5G7eLtrzCYSmGwudKc7JTq/xaD3E5yfc8hztlO56EQL4Aur+IPW4gBuvtpA89HGsBjIOlyBhGz+D
o1gjUc+PqX8F4+1w/qWk93nzZlpMSrPXUflcuefFq+ke8QzYiE63ox1Vmgx0x/RRmfIb0DZT+VSW
+yKFPiRREYzIMJs/Ovgw6H2ksOo1ZLJs/LMQ4dN8nb5ZRnIDPChO3kD/jlBOxr1k8lMmfIpVpGF8
e/ylp7dDuddLsu2dTRoMDpx/CZBc+4przEbeyN9zskLs23qH2CZtZyE6Q5CnOatYng1Rk5x1zlt9
vpGgjnqGgWtU5ngWCh9nD8paOx+ADeUeP6hMvdzN7ZtM2NYXBDpnFds12W51QyJPzc29ZoP7yreG
fnC8NNspGGuA/JwQj/A+DjaiHHGt2hQXkaQ2GrXPjJSLr7oMT5JjZPvL6GRkAkXXxRmEPWZV9LKr
qF4YTPFnAzQzOhVKdRvgsmcAYA7uZ1Ax+wAXi2TXFTdRAGm2qw+pupulhyF+CpsXPdoFBjq8aFkK
WxCCyO+sIn9vTbUc2pcWBEPOxbZH/YXWvyvN8Jy98TJnTBEwERbfHz7YkuVVzM8CLKYrnTyqS575
+FnoS0jSbef4hfZbcY8SEwjhGPBj6gr9pT8ebfDwVWxXelUex4GHL35pNfRqedz17vSFvts3kMq4
x4nQSMJHrkJ7V0rOuVhU0RAAJIIMTDUMZ1uhVnKRfcBDjjpf2GkRrfKyK6/CYmMZRq4sBZGxkZ7x
9u5/IiBCdwnBxx/tt+nQ7kIxeODDrc7qrpJUgPvhlHdsdUfz4txLy02EyKSPYWBwbBZlGKgSNHpd
wcFetur/vAJ47LIWV++ay3JgpuOCJLXvyuYQ75P+pk7ue2MX5DeZgtrCN2miDo2nk5Zvy12n7feZ
+m0SEpCWT/nRD1nFNaNOFWvuGdkhMPKg5PQSOU+vixKXfQoQMRIljKKPvMpTw2qaon5xh8kmsKtg
zZEMo/BsFvpNdmgC3BnLXYMXr2jFP0xXWPFVTDvnQ6DVEwF8UfTSwYWyt/BBphJ4PO9jfgMzaKkR
ve6HfWueugpZutPFyIkwravrg9HtFw0CFbr1ovLjm/k3yYH2Y5ZvOLeyxxRRsvpxCWbJyipwJUaW
RXPB1124RsUTzFpUDjwcv4AjvIXsbekt8NCqEuzu99Zat3RdRq/RMK11tW3QWCmMpdq+eG0NXh8g
HIJRpwp/Ho6jwzhrmyRiDcn3Ntf1c1dxq+llvVOacZmQoNH/1t8XnxwPjBVJsO2bn3PmN2LozXuf
+PqhS4S5OspNHBRyEc7kwQsFZkkMzuV+Ju1Ezy5s9ucndVvvyl8Mz5p56/SitV7++fUBvn788i2u
Hl+HUXTWai5FA9lAcsj4pOwlt3sz6s2SleSfhEdY9MRV7KoqPUKslSfOz/OXpUeZfa33NmgroKEQ
Zh+E20n0WVcxKh5Hp9NoEy6IzM7TkTWnwDsuqgtLtVF9Gba2um3duhR73IjedRWuGrkrB81e6tuD
4lNMnapfGBVflFDll+RZF3XZRZtpFaUG2DrOnHByGO1Xj4veU4TqiNfjGF/CgT/Zmyjdq5uCVHAH
Nz33BSdXtNSreJVNfZ2MClNgnft2O4c7CHR0q9LbED1GN5cPuk+/qHSbvyE7LFjrdWVdRaUqqSXP
xinaD/d4SJ/hwg8/auhJcLy2ANAFbytY7XXZnGeBBjaJQmzSfaO413FysbaqZ30Of1mYjnq4ZuXK
YxZsNC9oXCBswq29bN0PTq+zilhqOChJOHGWQngboYfucQAof1O5uEUjO5P4qYxQjo3MGwAecewS
fO51JW1oam/UeAozfH9FCL49AA9C7GDuHpr8U4od98JaVPZFg7s2Eo+yQJHw3UTzKnitK+GwMzuI
RJzs5X7S+k1DmbnNJ+B0xBJYTvK+2wS5SONDcD2tS0pFPjtyodC5GP1sdqVlkMnSQ0jNtou818K1
RupDPLgVrfYqjqV5cS6rmJti/CEjOwtnCD1ZOCh3zi2QoSRbFPHsE0qzomUW7fNVFAsGR1VKixeu
tzJWn/FTUiB+j+k27t8owXT6j9E82YScBbWIxmfXnDTTExw20VZfhbYqCki/DOkCDhv9BDBmhbjE
0HsO4bTpdgxbtIvGimkJs793+RXXG20V14xxUspmgWTT2tmryPqcfUNe3OHLADv5RfwpO5hf8tYv
8ayXNpW8sQCGDhsJ6W/3Hy2Eva4mHT2153lRPTA2Bto7x/5BQeLWlTz88SgqQQmXXG0U0EYueLT+
Xrb/exnsdS1ptZodNvAMH6KbBQLa3FWv0wK7Gbfji4lQl7GQlyf5dvCk5hZHs/qnqe6yyl+MEwA4
NL7aeBVU7oh2EiJ8jXYzOTuvjV09QUXixmh8uIK34XPOaZ52olGK9vEBsuVVtKxlw4kUk5+vP/bb
GP7Fq/5LL/3h23hIqz28rC71xudm3tTKRtn337k9fDRTAsYukKE9BAuHfQ++yCHnxR99oyZuDf+9
gmclidsVH586W17uu6vMzAi00cx1cn8bKpO9q9UHy9zh6py5BeEuWHo4UXmKfyKvCjce71+3sN8E
e+3jO9Vel7fntg6iMQKOr+8G+aBmxxRliXN+0PUnAL8YdFZevquEsuqiV18+5NWrh3KqDbFKwGm8
rHwIqofcHyg/Ss66s0w7oQDeGGCovTG5G7W7gHMnqrxEb74KtpmqRZHRg8PFIo1DDIwMPn6lc6sm
9V7axSBRxRAt0UNXgTZtsigYYTpzswS7HLKF1+8bDd1rB1dzyq0JmRlhPPn4OrPXlW0jdRCMLPIm
+HZbp6YAofmPiC96HihFtq7Z/p2yR3QWVxF16ENLDUfOompstGJjBNTxxW16Qnt2gx3cvLG+lQv5
/0awowUhbF3SalMfZOlSfbCjJa/VXRTdagXhs32wWVCK25rDVLuCpwo+rLJqwnVpUI61wW5qSA7G
7WIlk5Zbg8Y5dHGvXbpEdNBFTxV82Yt60tUx0rU0QySb1l/lPFTz/STdcWcXi8zjFH1qvRZxYHi9
Rwib/7DIsy+Z29Wj7TBLtfhMagzVGcbm4mNbuRhQMGADlPFziNhToh7Nu1ziq+vp0g6/emgS92Us
jRNDTOe+Mk4FWq9bpO7TDoJC9ByVh+ITrfCn4cdik27fd1trgt2C6DZRLNn2MDRmnMVSPBuE6yH6
FKuIBvQ5T5WCk91ah85rnV1RM0oPp12IBm2AgqIc7TrJxUtKiOYX7b1VJAtVpet0y/5XEwf7cN6x
37eUCuByL7lq4NVnT7Dhl2zsfxcmtrKKZK3jGFkQEVQC6y5Lnp3gOHi6dapzP5pez+d7M31KnPtu
fsjT5wEDxpPZnpT+LbRfBD9EEGcu2KmrPVHaUnweBrIlpTkuEAbwQSlGDJH6yXFpOiDWE+2NETGZ
uPuTCef1dlyFOEMZhlHPqU5ytGS4PenaDeRlXqnj7XYnyft6ia3pTmxLIrg/1VXfTm+r7tydmeYb
5SOKmTFQbNOtaSN1d9Aoo5dcRsPEsF3TB55kQ+KevzvBQbDygi1/yamvVr4yFQfBA/KXXoEwpMsH
CPEQWaQ9MkWZ1+MGRCOgHg5CptKyrh/sPXWV5lWdrUpBzYZPsl8a1gad9qa6erwvkpOk31r5D8f4
ouU/LQVVH3mhlyXwtY5WjE5jKzS7Fa3CcjqvViEbm3PdRpQtKb55hzHeYr4ZbJGMTY6LEHPt6liR
/qHQ79XmU5ffdfVcp3baaTKHJYUKdkq0MY+6190GB8kN9tZj8oJ8KI44C/VTdMMK4s0FGX71ZBXB
mLluwe1oiZ8fVC/ChGjXQ1sKKU7wq8Q00p+FAUe0zqsoJyHx4eTAdh4GfEYQLIJHqNjAwwB527hd
ePZJrRA7EN6xorddBbop16OglbjocmuPmAbktPPgq0AosFfypMVli4vuj2TXrr/uqhhOhzo0p5Ys
5mLHMyCvyEAgosdEUVDQAgJ2+HeSNtHLriJaURiRkis89jz59i74a8FjnWnEIwBBYUerj6pzFBr4
CqKZtopmoVpMgRqxxAkd1BqQIR3j4BXo+E7Gz2z0q0P7hBslFqEVMzix5qNga2mr5M0py/5s2XS5
lNE/z3jJILHXAG90K2m3FL3+BPKP9T5UxVYQQwULrq1CWR6kVqiEC3oBVk3bYNEc/sI/zG0g2Ph0
mc4bzAcFzxS97vKbrs5vama5VdVcHgpU1uKuPiSLxVAVHoHd5W/TttjGytMfGudd7Wlt+V1Xz42A
aQSTTtg2NmG+K1qfSYi9eXoy1AOJnDvnsGJBqBvMya0/Eq24fvgqP6vOdlOjRLPQl8yJPirOUl9i
r+i91qsb3NCDE2onvikalb/rSHL93FXYqib932WmHe/h5VAFpNYPihIDneb7pP0xTs8zrDXEI2Y/
Nf5SCODwmHx7O+NmgSXSw6D9cqavc07zbSgOSbuvYbK0Xwz9NGLbIUPWv52iO4luhTx/F+wU0e5c
xT6zKyE/pewUkvwuPaKBe/ZDL+kPAUnuFs24imxPTAkWpHQXBY6rjVK3salF+kKRHTfmLg799Ey7
BrZXQCewUpfeEqo8ZPFCoL3ohVfxb2iDIjl3AEOhEZ2BfN0aZ1+qdjGSOuXrBLjF1etduC3+aRZ7
gbRdvbI6G1aZBQTeVIc9kZPS7eEt0ZIg4mPTlJob00fXt3GFCruCxdZXwa+NtGLWlm7jAjEL5P25
22SfSCIwqQJvnc+0XI1h/4eEwquTcelFXr2y1qgRRtAUr73kh+UdpbkXljfmVlZuRogU4GXaCC0d
IUpoOXEfZI/6OvxhloUuwOVqxUhQhv/rJyFdgj1tEMQYIIO7w/3Zy3q/w5jMFxwpQfDVV0FwaiOj
iuHfk7bVdEmXGMgW8/Cdk5XtojrY4K1WMbsTPFdQr+mr+NcltGPQeuRmT/10fB4Kgk75wDTa1yds
8NyE+QKjjQ6nCjcgFHlJ84yEjzB3X7bTR6u/ioexJZ/reXGvNDFe2mv7iFR5xEOUPlTsC8+zaLXX
AQxC5IhB2nKeC9ulRJE9ZU/ylgKR84YF3V7vwDD+026AvkrfdGOaZ1miNMIbp9sFuxkyGmqxtDej
AHcLSsPCH9XTGO8En1kQwPRVACsXPP85orE6uGpylGcU8GLvrO9LfZfP91XsNUuSbGd7wXMFC71W
FBjVNDMak22tQfU7jj+XiZk+sKcX/Ug3rWF/xb4hGtC+C0S8iiFrQYGxn/+NqB9cw9kstzrloI1l
tPIjmfY98rVYvvn44mTDhg7vazb6Rf5iZMjN+UF2G6IkL8quBF9gbU4UlsO/wQjnzi0vlsgkObDg
ARRjZe6rvYszz7buRV9gSZI/OFhrnT1ay6HpWEB51McUcbr+8zI/CL5wax/+4bdehbBxVp2qlWl1
DW72rTGBPVQIDrn6S3ag17kg4kzpJNSOEO2wVQCzptQx5WRcJhXhXv5kj4hBo2uwX9B/PRMdcNrb
WQTFFgyg7bW6QDfMUqTal3eVnbtkjzdItK0jH9E3axcUG3i9xY0wfLx/J1u2ZjkaGhHrqYxp2kkq
LaLbZ1xKDa/KPGCWOgZptfzUKt6ETYa6GV7iah+c70UhWr/0T/57K/1+/GqplTDTjJAo/dB/KRjy
O89MwVGqCuqNgl16vVfn2+hGORBPJg8fkaLCLtPcFfgPIFJru9qDca91mwgndfkAaKHLT+G3zNqG
SOx8Ldn7cHvIwr9Ko1/bh/jbfJ9yOofNYG2q2G/Pu/yXAXP15v/YO6/lyK0sXb9Kh+6hgTcnpjvi
wKTPJDPpeYMgWSS893j686EktUpsjXi6r+dGoaIDEmbvtf71G/NEpGnzGq4HtgrT6ZzkBUqzN7xn
nnlPHCrDmpz/KnsFVRwq2zMnzGi486b6qizfLOHQSPdEL6n63boCl+6so2+ss5AUue6uJDxZh+52
mbu7vkTbhlmp9dASExc9dNVj1fS2Ua2kCxESuIfi7tpndigS4/QotR9FsZLqfRSfyLqUe698ze5y
2gdCaPQ8w1N4ivcYTGFhkzBmiddq39tLNhdRuvGb6X/E5m1RHKYYG8gNznVFvI59NyV8sjt2/Ya9
aeKvaNWNVbRORxipldnj7PZ737zXySkMnnrRzjBr5pBIIcmQbHHjd4JhY1262NU7srC7FfSnWnmR
cCPA0dIiWFO0pdd+H97wPwolbeBI6pWPV4VqU/6ggRA8fxuTwUp2xKV9HV+To5ThYMdxEz6CemIy
KUv7KXZnBYNNR8rZVK4kZSv13xLDa5H7Q8yEphm7pbJVSzt4z/39GJ/N9ljrZ7E4IqXLJ4TvTqPc
x5GjGXvkB8Z99tae1X10BTxXUAY0Oyu01Uv+Lh8tWJe3cb0dq618ColEfLVw7jqIRMCshA2DsvlJ
igmm3A6i05UeribzlTGsiQKdBzJN0U6cJi7kbfbqK1tT36F7boNN30OXurKEbX+XH00vMWyVsckT
9CLA4j22d6wi5kUxDgGmkjiw67hWmvgHDNthHx/r3ptbl+xWwcbZA5V36QXmiq+m/Va7jo+FusVH
2w/suefldLSn+cnqPOka1USD/abh9eJjt2cn7JAnkE1oo4+oiAKr1oj8ktYOB8fKD9WDFZ+wl9a+
zdeEGgQfQbPXngoeGej8iITScJdjocWQ+rV44PNyGQJmXCckgoOymR74i/m7Eq87w24sbCJtglLn
b/i74ZKpPGkCDbgdlivi0LLG4Rrh7Vnk26Dcyda+24zo4Uq72CyA6fg2tadAchR0M0eOFEBcZNSz
UY/dbqjt8ID8BVFHoWygXyW4hA5r9Vm76R993a1SOz8M5+iB68QE96Cehb2wmoqdTK6yPV9z6SPs
x0niPDckshRePYLlOQloab3jQgRMb4Z1/iXe9Odb9O/r26caVKm6RAo6gIh0Cy0BL5HsSNH9VuIP
8YtD8Rc1wf/ALvn9gJ/K0CQdy15bSOTqunohU7lzM9ylSK8KeY6w9V+FK6KdCRNINnJBAT7o6zLd
B8YuIf6j8/56/5aXGvCvlvdPxWlbanU7DtSI+l3rkvKqNRvTdFAk9v6xlz7UWnZqf8ckBRez5qHp
t0n6WqUXv7wVzTWKMdxL9PBSGz3zVC9a0li83ZSev9qH/lTcohq/X7VPtexUS1naF4hbeBKYGSP7
tjAG3mWxG2FqQvYpWErnfmkX+Of94T8P+3mAPJl5JJWLiTPmtGW6EqV1xpP5BEKGr63ro5ISdhqB
5IInkqr8pTj1e4n+F7fn8yg5MMjbCJahbuN7AYKKleDj6rsKxZVqOoJlqxF8tJ74K+sgYynnJOOG
DLNRq9eNdpqLrdxfpdVOys/KfD+N28CD7Ts4IXpeEjxIcteaO9HfFsVZZBxJvqr/5EOu0jEBWxVN
5ajDSSTVrgbh1k5KojC/Ur5yW5e+eAQ/D67TRKzUmBzwa6U8WtOqKplc0SaRDov/PEtUe2rlq8kk
2XUddF61pO1oGMusfOWrhunPy8rf7/ayVvyAQgjFqFp9jb0QfmQS7JvVeCNt0IqalBHTKmphV/o+
EL8ifoUELC/9X93nT2W0yaKgxkskRCm5NW89UADhTuSb4RJtj5lbFcTYwpd22SzSrwGBrz74pyJP
12J/VhtqzMbriDF3wbsbEqNoUeMXjPCI5b4jsLb8avH58zbl9+v9ae31q2oczcX+rvFSXB9zT6lw
aHexUMRReZnnwH5ieyJyvd2JTO/IxfMMHQX6l23MF7vA5wl2lU1ypUTc+caTk40/A/qHK2qYntml
l4nkfQWr/Ms2bbmsf3XXPy2+cq80mtJCYSAXfOHVhU8ZBs5zvkWktsRoYQzJ3N7ti68et6+WtU+r
6RwHXTESVIpJiJun3zUubohDjK7cCE4wXy+H1hRmDiNljPPFlvPFtf48r476ZqwGxCBc6xYKo/42
M1/S3WwkEnGKVyIh7AvdE3mEdiRHV5JJKbwZ/KuamPZZWg/YEtQ7Hkfzq6si//Xt+DzDrtUpGtWA
t2Bc9XhL4OzebgRiDL1wo+9LvAi+OuAXr93n2XVZJ7lfFxDuJOJqi32EEf0LCY3BKtsm8eV7OkHp
UJ9+dQu+2k2/Qyk/LHRBHOXj7LObYj7w0m55CDCodxZ3HrGw68sSLkLV/Nf3/ZdO9S8e989T6kHL
5rRc9AJteCeGoJtYkndOG3oxUX0G5R2ur1ZwZ40nci3MeWPO2xzIipXorYdFpbP7AQsSGZBe6uaw
NGp5cymFg69csugwkyNu3I3FW6yu5XFJgzRu9G687fCnS4Id2QGGedt1A5RKg/JUjRJbJdfP789F
d5x0TFcJR849NkJ1jOiTGvtj9u+LBMNCR6cwTPeZ4ObrlE13rX+IhHh7w0m7MkmXtAX5ptYqV6uf
e9UVm72K05KwSfvbtLiT+u2s2C12moS7lKsue2yru9CwbE2+mTriqVe5gN3oQye+0EIXqCiFLV3y
SB3t7zG6UQpy5r+4FV8sPJ+n9qJlil20uMNFeLqsheRAqJ20AaNru1Vl2TQA3U7xoOR1XyIKylev
/7I2/fDs5XJjqEEKdtO6A3QgAmXLNSkBvseYxVzDBdbuI+NBS3Byp5GdonUBoWGcjiXEWGF6Nv31
pF/JMS6dgrA1nVC76MVpkD0p5YSBDP4j16EfSs/v6cY/nLCmac2Q/MJP9ddNj1yeeHn2xnwfIqz2
CH58JYqm/coc+6vF4dPm0EhZmEZL6l9LDuo1D2DkLS5aSXMlhhcWaC+QqDil6P6LZ2P5u3/1ln7a
G7JKMa12WZSC9uI2BWVt9a1tNzlxYK4G6UBzqENrmsVtTmBxHx0JP9tEzVcyhC9O4zMPwCA5y5cF
GpMuP1Xpzah5YF6KHb8NS+hlRAxmcwiLtUEOiITWGClotKJX/eJifPGifGYD6IHkm/LIRlkszyf5
vNkymfKq/JLhYWIjq8bik/CU3ZdL9Feff9msfnjq8rqtjVRgFIc3xUoMrloSLkanF9kw1y2eFMNa
ibbpi7qw66v8aAgXHXgnH3/Rv/zX2/h/gvfi+pcb3/zjv/n3W1FOWM2H7ad//uMYvdVFU3y0/738
2j9/7I+/9I+r8j2/aev39/b4Un7+yT/8In//1+O7L+3LH/7h5W3UTufuvZ4u702Xtt8PwpkuP/n/
+82/vX//K7dT+f73n96KLm+XvxZERf7Tr9/afvv7T5KoS0THMpP6rx8P8utPnF4yfvm2y1//tm3S
l/xb8+e/+/7StH//SdN+VmTdEC1DNRRJVRfAfXj/9TuSAiPSMgxL1GRjITrkBSSwv/8k6z/LpqxA
clDI017W4KbofvuGouqyqRt4w5iSrv702xn+4Yb9fgP/lnfZdRHlbfP3n/TvQ8zf32hDVFVF1DiO
hEGaYpn/4hinarU2t4HmKjdlvS2IM79uAxdwBajVj3ezZTPpk9LGbQb6C6fvdjS57LaRWq0TaIvo
fs6IPGztsAgC8DP9JYNQXnUr/Wko0Pe5PUYpnu60eKMtolbGLCABlHR2l3f43y5xvNEmflo0r5RT
mMWBSE6ksKFBZRaHDf9anfgJ9dx5QroyVi3zZxXlrxedgz34iHDTZqs69ELdy05wK2uHMEQzcQ1i
Ce6zMx0x1at8j5+QtcciZXFYXoJSfVd3yyuRah7nyctyZnnlAVrtu4/2QNRSygwwfpyx+BKWdgMj
9Xr5lAS8T9eR5Vq2f5dvWx23tWSTAbcOmxaUcDiPZOuecY+ZBbuQiCRfcnRAWrXKHtdqgYPMbnFQ
8p1w118GlzToaD0B0m9LJzxHr8Niu4PSJMydjFF3d27G7WR6obVq4pPhx2vxvSs8QoxLEO3TSAY7
V7A5ETQEwc7HnHyi69/LT1yXWOcLucs6uFqI5to+ec9Le7qTd9G+3KqwjkVg88v8wJXhcJDkAq/d
TMccYepNdQyOxa5RgQW9eNXuTd0x4dIZDwVYj9MyJKv3eKb2AwLLYU0ieGBrrV0fRI/w5+XviNvg
OVP2YXAwUP3EBKJNdwHXJiUbKNNcP5nW4Bf2HDsZtR0COo1qj4yF60lySyB0pr3bai001B7ILC7p
R/7S7tOPhfESHYy1ETPSCXbmIaARHFNMFQHOpUvjjh7Zx88EPK2o3/CuGRk09a/ytntrImbmq84V
1tbLsBpcXGsQSMpuuU/vQaGd4kY4ji/lPQSKF3JjV5P2zfSPQXJIroW1+JhvhHOrnHWegInsj2A7
hV71KMXbIHqRLbuVd2VI6ifJJMji/W/6TfcU3S2udOEDLlYRTcNB8CKnOiwOlzwIXe0WHTo5V95W
wdqU3MDfCfekVJmVnV+hTQ4WX0o6PSNzpZOGKy0x0+QvTm/aCTw9s0m7Pkbfw+SSNbDk4wDkvyZF
rcVSM3Obb/FlehNeOsadT90bubjwvCc3PDW31jG9BLDd0aOqWeqWhA2wW0n3lbBTLpNlZ7f1HmYo
e1i1VTfGWt0SoK1eqwRHpyD9YM/GagBV76e7Kj007Cz9QbU2ZbBKGsYTdgIeQlYXVBR0oJEny64P
8Z/MefW6ztazs+CnoZe94hXU3eQXbcD/2IS1EmuYqgVMg5z+nLjWk9nYSW7XVekSAdmstB0SlAei
IdzBG6/0TbQSiMw6MKk9KSSCPInkYxXQQGrmbu6ku8pb+Ub9rapb0Hk5f1wsfeJ1ipi+3AKm1znX
ciYeXT+G0a6EN0nOlBLuYstbnLU28c7aZavmoTLs+q3ac5838rMYO/gNNPvFMKd6UDeCix28kS9z
hMqrmIgcCLPK193Ssmf8xYHOHbvviXkCoZB7PpWbfo92HCBK7WOeXCe8LvaNN3jtbX0gFFBjHubV
jxlMi4mwe7uKdyRnSd84slTaCrXNU4FdTrHLMSjaxk/zjWTeh8foXirs5iN/JNm3Kx8i67qcruV4
Azp135KrpV5k0QuJzhqNO3U6miRXyJU97BeNw1SRSd60dke6EP6/zINvvh53/xHF+m2jMWVNxlje
lD/zWcw5VtpxBrhSz+ZaIIC9W4M48rIqa22N+y78SS9lYay+DCL/Y7H8/ciSqSqWLFuKhqppaTp+
qJbMQpDitqL5imHeA4N6FdZWcHiOpk125xqmi/NDHfDrLvvjrqp+ssv410Mup/TDIRtCZLC06JiJ
gZ/U1/mV9Fbg8bMqM0f3PfmoX8Jth7e+J3+4krCSlSODGfrOdXgdF3Z7CNfcZx6iM18Z1+i+3BiL
8JcysovTct8Jo7leRFG6Z7mdo+7mLRRYHsGLP7ituWYwhnIJJoUb3in2gOKCHRFusMIwp3eSvT8R
5er0h3IVQAZf3qcl/1BZ9WzRWYE1wkKaTmnBWKnRny1xWVrM3JSdp3sZ3jsTiJsMtgl7MHxI1Psw
duFVwFakHd90rQsk+4THN2lNIPC9V6WOsWw3GDQ6OraZO/Fqzuye23DFQ7cyD5ph0y4k5/J1fiBb
YhRfQzY2OBp71KJO+hHAyuk3AaSI5VTYgL/F6ja+zjbj952N6d9NdYfu0WtzponDpVoPJBRBNF8H
5/mW2DO3vZZgEBmebour8ENEgj4eICtnjAVc86beswDu5ovKd7EzKzfpCczgVHxfM8v7/HVG25q9
qPmBCWuKcMNyjKOhrmMcLxeNvcH0rMDO3K7RvTMazV/bXbYWt0xk18bz9FTX9iit+4ozVD2wi1us
HNe5V23jfbirNukO0eih/1DdEbMiqIszAS9YYNyTgFmSDjB9lwdMG2GFaEy+LOWDcZM9TJMTmYsR
SPFqpkfZFTf9OroRzgs5FmBQddu1zxNesTegLqiPJvmW4mFgA10EP+obXqHekhYtUj2hYJweh0Pm
TvtwD+hyt/wmEAwjTVhADrUNjtwFibw2m/VGXOfH9snadtcB43svJljK67ZqxwbBtrkZoZ7DzfW9
iYWebNx9eec7qKApfmKnvqtrx78uvcEtT1SPTGoIfFgSAeza6Ss8yNgUb6MrSKNnLgv2FFhA7vRd
x2QwuNK9lHVYwZNx0dlWnrXFz0CPn7T5dkRBt/Vv5oVov1UfRT5+BEXxWt9mW9FV94I7LVll7ZOx
XWKG5FO8zd9+Yxr9b0/0W09Er/k/90T/97X727FrXv6kH+L3/tkPiZrOOqzSpxuWbtLd/rMfEkW4
X5ZkKooKSwd44bd+SPvZtCzDsuh9LFkxZX7pt46Ib2kEZVuSZrLAa6rx73REn+DPZelmm5A0cRHC
Wbr6mZY1QvCXRT9W3GmXnYxNTBm5BMwNGJbJYCoYLXo/XKE/2S3+ZLNYjmiqpsIupZqfoeUeI+XW
7ALFJdcJXRrZCJAts7X13Bxq3kImh9dfgnzLnvfHtu+Px/yEIIhdnUgtegKXBWXnrw1KaUxP7fql
ZfH42h/EkL464KdN2MhEeZREDjg49B7rEHty/6ijOLXl9dizHXnptbHBUCLZ1Kv0FvvR+BZnL4Fu
b9mAysRpb4qTtfLPJCcwcBWd+Dp4IaSH3W5V30bSOowO1rCOXirk/CiJOzxr6QzYG0L8V3zFluVt
KjKOVdwl3dZkhicROxqxb072IF8JGKWE7Q7ikmw6c7bShuswP6cKjB/zOY2qrdZfC4rlFOf0KXeh
yhjYWJq7ma2SQUS5H13FpctxkuBCxCl3ERPNpGNb1UKBpOyKYJkFhDS20fT9nElx3WIwKA3E37j5
HXaYxlldTfoWj7ZXGeYl9oPbaTu+FC7j4/qOdKCDdWXuunOLF6+yKyM3VmyJBZ2+FjtF350gG1ku
89vJwutO3Uo0hOqNPmxIf+4qWzxKByoFt8ANKN3WhB/YFSYp6VU4nMzhydjTF27IxGm3aIMV+iyB
qfAt02L9hQ57K03v+Xjd3M+uJrr6fbAX7+fCjoP10k2Lu9HFlTkf9+Vtf0XL7vhbQk7Iwq0Sz3iV
PREWFZE7xbqEQ2FA4CFqyGBa71iWGwijLUlEeOnXIiNdfd1dQtURj2ZqN5xidDQemmETbZZyImYC
KKEAsaN9cBLvrY6yI74rKJ+n+0L0BhULONrXaz4HyUJOvykek7v8asEflg9b43S61H6wBDI7x2X2
jCpNdfqral2/AinAJ6GCSff9HkmuVwS7+XXJnZoBJOJ1Me0SRw9tGODyQIQqhPv8MD5IviNIl9ht
N2W9o5UmGm6JFYhvuB9LRia++6v2VB/510Zjw5PxDTgqp+YY3c2X7766swef5qE6DFvjLOzmHeyd
hmzbtXAcIpo+KXCUl+7QrvOT+UD5EhzJcHVq4VqkVHlR5i3UNdpl4Tl/Fe5LuHe13TzmOXKV18FN
vgm4IB4DqPJLfc2U7DQ6HWmanrxSQmdOttY5NV3/raQEIn1h3iqTDQErC93C32Bb9GBCBtqHLzIA
y0nzms7R6dovpJpTORxa49GiPPMEsOB54fWdoyf9zcR1PrpMwZrc4uyo0jn23nDdQFsnWAX7oXat
4CyAaZ6QPHSy5GY9lDkGXOAekitRIEt2CUGvuNP4BthBvVn8D+L78oSG5UBVZDR2WWIeyhMRUvw4
1GfUdPTOYufVrx13Q3Dmc5eucNfcdxQUa9JMnqun9LnZ5vslfkFu3AAjrLsl51LfUBTZ42leD25+
KlY91M1l3tV7+lZZq6SRz/dLWdbwTtJZuuN69CqABuRnlDwbYSNcj8eCsMJHmFmYZGM+qG/kdqc4
+l566Y3H9sNgUjh79a7aGkfJcInU9O3UA6Kvn2uwtwG6lpOE9nAFDlBFl3h08UKJo3OV3zb6ug6g
YUjI5OkKO0d6g8X2Ih5jPn3FkO4973nY01UwPGUgM+lLVTipAC1gSbgyzB3GkFT46fUCrcEA7NIt
+dOm28puHqt2u2L9CS9IZTDwgBxbfs/3FjnW9wzQQLnqWjidkb/uEbTE+YXJUM+Tl3G9R9ZlO9Zs
6aW4DYZ13DCLsafD+KGda5IU+cTRI9iW8hxeZMUjQc240y07obfAeix9Dq4KT4XjpZKxRq3XU8PS
ILMjGHahXQn9RtxMNzXLMq32fKVOTnooarx2PFyyz5n0SOuyDcXraVfChKLhvmLdb59qnkyW3053
hmN7ywRR9L1q2nZ06bVxUAa4di30lpmM7PYqKwnyAwWxU97mhb4RO3Ree30hk0G9Mx3yafS7LN/q
Mbw2HOOC/FEVUaKtcHo03rXOLbRNhAACFyYStfJ1/xUJTfnXxlm2dEkBJNaoflR9+f4PvWSbaEZm
9QLGdI/9wbqtH/VT+zg+BvfClez1h8a+Ko7+bXAoDvVee7bOnJIDj1y8AoZaZvVLGyizelC7rOWv
BlF/tq3rkqFKeAcbMjzkP57cJKmZFk6h4mLEBPaqbdr9m26nF+JJKSP+o7Llx8Mtg5EfrkVoTkbU
W1wLbIewiFc242YGGlvyfxdoRfhqCL/MGz+XST8e79O8y8hFXxwEjgcNeVfcKyvMv71ohwzHM9bW
bkmNoce5/uuC8DsU8hdH/azxSpsJw+7lqNVHfTAepx0MaRF+9Sl8glrN27PogNjHcB5dV7v5u0Fk
d0iAAq11t81uDW90lgyrYQXday3uS3zv0l1yLdOUWdtp/W9S7n+pmXXZMGRJNc2Fiv7H2yI2tWD4
baRwmcCxvmEzuIcx4ExLMDM42kDD9p9cot+P+PkSyfNQVZHOc6fdmOvZVfag91fFe3LUXSCNreGI
1O1YhW7aK/MJMd73N4GEUvN2SZPFRfS7PZZ0XFDgxaMt3GUPemNHIHjwuC/Vq3b7/Yz/ty/8iXfm
LxrC9PUlj/7QD/LzvzSCsvSzqJuqRvdmSLKJlu23RlCyfpZ1ADtLYW6ma8vQ6tc+UJV/JjFBl0yT
3ox2abHE/7UPVKyf+ZKiGYrFamQsaoV/YzK2jNh+fPVlydQlulFdEWWJuZ356ZkmB3ocdM2n9krD
vaxG72LeHtLJPM5TtpETdhIluxZEcC8ts5PWB8tOone/gnwS6a+tSgVXU6vowVklXNixRt90jEI/
WNH9oOAQl6bgwoqGF844P/9wif+so0Su8/nsLdHEpItBoczHwNX+j2/knGB1WvspFtRh9qQGygE3
0IANj5TeaTPkyhG/SN8dgn4B7yFP1BFjFyENXMF/F6Y02VU95YiuwbWbhauqC85GToEgDu9+iXH7
hLVCMpe2GOQgKoUGO0ZXJSdpknuz8tVda0AfNQKsVNvYrUSsGIv8zop79lwzp/zpxTecMKp1UzGk
myTjNIn6UbWsV1UyaAHUxLfLRAWf7iuELWn7HOpZBKcV78haEIjvuqlTJm4VIrJZMFvHSpOLPjaF
ZyWaaZc+qvGgN522wosunPDGNuDsh6PpNnH8rZKwAuqGUfYgOHtzZlL4+8TYiFKxjXHgxSF1iA66
VT6LxSGbEPG0QQ5cb1BilglSa7XXT1PAtakSOi8/Lo79nEEkKimEffKzHeFVTnLQrC5vuKjMCHo+
Zth3JtacPo7kxSmd6vJS5MVxVuvLOJH4IYbMr3q5IeQFHr+8jBXKDMw6rDJn0irFTdL6ZlCXyHZN
OqC8iXa97LPvmSUi505aF7l/TBupsUMIW1EBpNe0FfelydA8ATbX2zygUrR0JkLxWK10+an0i9QR
hjh3GhJZ7Zk6T0hWlkZfUgWMbKocuulk7P2KgWOUIKVZvlfK9UZF7FzraMl7gf2nbvZ+oBz9XHxP
tOZMkLrLw7lpm+YVAS3R8z2WfwjA2gixRakrPqNf815Uu29tM8rwuhSqBRi8CTPgyRJuzQI5Xj88
+CS0kWsv+zxFhZ8qG9miAo46MpB9vYkI38jt1njNlZbQzB4TLa2Ak6Wb2SPBHutRkc9lxcYZzNNO
VxMC7l8E0fgm1ZSLkf+WK8NLZFmXIYjs3LAesqOWLc9WLbyqgXWVNs1D0E13cb8jct20pTl6mHAy
Gf3w3hAQELWjzzPZivtCjXcVDVAaA6xrRX/Qm7KwjaEGoYyzfeELazOQruRMuigjGRkRZ2kL0nU3
avt4qO7lEv36XANZCPN0Gtv+0Ebls680Pd2w+lFO1TGSmetOtXIbzg+61XXw4xiRKyFVpwgfTMhe
tDo8TGpvC5q+7yXkG2pLlV0OB1+3DomUutZ03zc4dQyYRJYImr//mbw+T8aQUcR7Qyk8V93wLJQ4
CvYFrcAk9HYUYDIe6c39aGb7vozPpXTKW4FR2yTeaGmIoVZ9PQRXwpCz4GXaIauLNwGGnDcZGs7s
1dGk3ldGUXZ6HX3WKLWdB3fF7pVB5GL5e61M9taQXwo/eEgLnxFDtsTj9mclI79VidrHqWA4Vep6
D8uFAaSkH0SD0bVqBUST9PSI/YDeXe6OwjzcmQnPgd6arqJPH3rI0LdTrG1oyi9tXVLDJzwhQ3kv
ksFY5eRo5fS12uiZk7QfquYsDjKPQJF7QRat4h7hjwwTYm7RCeWMRrFTinF7bBSnJNJCLfyjmsu7
fmKUGjRKZhcWU7tuuuoN/0GY2n1nVFhrJYGdtow8wk79yCccDIO7SS2YRg7xOcyqtVWyquDSc113
9a6PstdGyHZ+H95qaaWRClnzQkfHvBYeqlx+mhOF00M4NSbxTHxCRlxJqO6yNsq8cIC6kfnGHqvG
yp1CFiE9jjea1D+UilFtJ4GAIZMR66RWniaH67zWX8wkeEzUSME1VL6rSgvnlFB0Q5kbK2QdnRQM
wNo0nG5mBKWIJ5+pkFaUm2HKbT3BDKO13rg6PPHKvu7lCXkUTZWStYS5Sox9whCYTEw34qhivGTg
ECMoSun1iv7NjGrEmLUGdRKKb58GFLuCPLtpnGzTpiovkXCJFaY9gtI5shi1ziiwZxmd8Szk/W2f
NYo3atJZUXp7avNLGzNI66qR2TN2KXYh7MZafWuFa19rvShLQCBKJ4nSXa8W52Ie7bzzaX8n5hhc
aqC23icENdEjW4b17g6yvBJloDe9/sj16iWPkcG0uQ46THZFPIsPaWDdWl1f76Qs94ZEmPdVO30z
BpPCochUtkz1IMSptuO9fDEKA9VXhFwpxzamDiPCEVQmcnkDc3QuYsuJSvS/mUBde4p6j1v1TRlY
TmIRcYdxV8ZZhUcZ9i/ZGEEc6GLHrGYenTjCV8/EVa0bUgdsna2kkm9Urb+J9QaHuxBFXQudp60X
BCs0NknihqIgeDPAQ2KsyiKgGsn756C/irGw1mT6DKVUbD0qKrvoC1gfTGoaQ5iwDDdfrSCfvSEO
JVu2GjecewxL0id14g0IK8wnyqS01Tn/5lflIauq28lHPSgxjC97+Zzk0ZUieyOsok07De+Cpefb
KumQjvFruVgNTk7P68zWutWDTaW8xMpggaqUd4K/VfLuIxwBfqeufSoL462TodqKxbPRBN9Ks5/J
pN+qffw6K2q9Cmre3LmonwYeSRwWV1Wh7fRwRL1oXKnidByM+tQp/SoqEhCzIIUkoFG8yAA2qgHW
J6GdC3TiwaFPfSgTQ/3ibCWDshvm+CVUqtxJC85VGuVHNcZ2ORo7CMKNdkz8AuiuJjqqqzUMWQtm
ham+qdpYdIoqwhtbNS41baEn5jiEq4P5JLX1tSoCbteKlXjlLLkmGh8vm5A8FJZ47irFK1qhXc1V
xKpigWoBSxrmZIumXjhaImzKSl3pgXwXSsWNoozdKlc75FpWf57i5twp2rGbrUPWapfQT771Sv1t
qIKzT758HlZQJ9TsIkzKY6QadxIS0bwdLlaH30Ms0hpVwUMvo19VssBwyuXnNUglIg4rQWdYAOwz
EElPmPrYtU4/z5WtD92toUYf2EKuKsUHELNACZMsBcYwEmC/NgxFZqgd42RNC1jNk2M7iMdJbBwx
ZoXNirJFAx/u036A4KmXRE2+8JSjlLfEO12QPrI8hWRa1i6W0Ct5aHVb7opvWaBUKKIj8GE0Q53R
0dU107eyqk61hFg6n26qktp1MhoCG2uA5SxCUDnUZCkO0V1T+bOtgSl1RbqME2Cjy3dGk1bYk1LY
pyaT5XC8S4v6hQLHS9SkQ+RVzk4+ABNaMrqoIdjk+vhRd41g52a/HYIZlxRh6m21Btb1BQIMY8Ct
eayzVRwAHM9+raK4TdZtEqFGzUFk80Z+s5TYm4tusrl2EzhVeZNI2eNIOYS3F1isSmJegg66I1pq
///YO48lyZEkTT8RSgwcuDqnwVnGBZKRGWkwcGIADHj6+by7ZXa6RXZm+raHFem6dEWFe4Coqf5M
lW1wuzpWtEmtbuO0LTFrJAB1cVitfRNZO584HO3ivm9BKet8CNldwn2sYn0vWABsKVdsqyjapaGV
H/oMp7VdWrs8t4iJ1P6ziZNrHLTlNdA/MuH322bM36nCH1Yp3v0ZJF/nzTZa8mClMguBwoNfFP2Z
iwVK/VH22R/lub/NkBIsm+SbYrmp5KzoYLvhsDKNhYR28O+6aLnLK4fFpewKa3y8aSq+NvY27dmw
ksXPbq0+s5G2VzhflTMIXN/tby+Ugn2vNeIETxyKcnLA77gaHlseEvY8JNOfpJnv5yR86TiR17mo
CNio601A37kNrB6xme9urBjbqk52YyP5HOs5aLL2MEXxozD0VHSxG2dJ222QxN+5V79Q6VD8MnTY
PiiimwNOJ1EvuLRnO2feyWJNIpnTXDNDqnTqvgcVOrlywEztDWc3Y9wYy/arGARip9sUmefjSYWX
MgwMsnb1KSdjX+x+fJd+DBxpl/tS5Wab1sW3VbUPs2/9mUz4nvQkaaI3VKV9KmJ9K+9DysI2Fqs3
/otcCN52WhB7GRJs6y8/nWlZdo2NU16ACsfel+foo5crsSZNzl7/yN79IkFSMeiTryskQXp8dkb7
l22Anj3A6kE/M07cZbp/1l5Fiu38S+fB77GhOTWRAvwNvIfAYaO3jkCpJwE81zfHLB9eYz/bty5B
xgG1snesP0Xyw8v1sJpL5z1h34jTEpzQmkePLT44Jhrtn0v3tiJ6CS6V/RIliOLG4TuvyDdXt19i
D9FOhuHvBiV2M57dLsciDQQWeO+Jy5b3oYm+Mq9xD30+1Cs7dR6W4LOuALCXpk15/CNauxSkqlie
+7462JisUrwIvIAe9SdGwuoH16ouf8aOQvHRFh9WGp6nTF3bCS1hhfmWz2+ZZasfE7yYM3m/Mndh
W+mo0OrBqSn/LFLvOFYWCTrc+pyH1Mtq9vJmdnsKvea6tMurV7h3aZF+yZnohK453L5MYdp3uOq7
BuWZMi+ip0Pt3OpjKshImFVN52OVqz5qX6s8orkNyo4Gyf8tQ8CJgekQ9vk+yrrfcSrRgdjhm+LV
s1RxJcDq55Ra/U639hasZS2MrA4x1PipqP/UMrIOXe/UxwFDeOu9eXNDzHxQnVx3+bBTJHQlV7NM
zW7q9ZUe+N0qpnJragz9gp0x+N6plsekhX2NyoWDiHgEgWFihULsbPTwe0yorFnelGwnedBxtGCl
eTdN9stMIxQaI7bPc7DrYlKhPaL2tcVD3afdNZiyTSz9n8MQPaU2uQ5WsqXSwD64uIUcNx9WZMjx
h/n0zmH7lrqP4BwRylLBFeJQWfHmr6sWQtqdEE2F3dfIT/mjWWVO8GR03OwSy/8x2Muy0lGXrWVp
eEDtBOFiGbTsGXDo5NAos8Pm3tZhtgqigjCbVrzmann0Pbz0ox9zGi0Js8GMnSfZ839Wq9Id6Thj
uE+vLH8EBG+2kXpVKv+Mree2z6C/iuLZb0RzoPHur37V+js9ZOZehP6I+bIi8lCV7x3T11kFt1Gy
GdXFtPNGSl6esMzGH3kCUzoBn5DDwCFYB/TKS/YDYm7uiucobT5qrz07ff+zy6MflmLSC8fo5IiS
I6iYspWW6qlLPlpd/ohVxd8ytaxk7YtTOrurVGKQSoP6Z6HqfbaQMzmK+CJ9XpPMsHN5Edl3UI6P
jOQPkkSKdmFglGX2UaUhxA+XryncY52Ur343noFiUBHF5D1oe6y4MeJ5LCpUUF5xN2rSFvoBvMmq
ECV1kV7F6CNTId9Vx8XsEw9OMn2VLLVfWarmzQ1QYzYtoRfVa5uw+KyFVK4mxbJeR9w3Lmn/Q9Bc
lfH5ORbodijTIPpLbzjMTfwmrPAwKP+aRSy4Kt+jhqXOiTp3bnkZ2+w3aU0kNhTmO0pvgbVWfRim
4NNFujtYVXdyppj9oel9UaMVK23voKI2u6ipUg85U8zK+OG88xyosij1jw0IDV/NGq8pWJft1cR3
lKxRAJH81N70liYyXqnS+XapgiBBx6LrvE0cwh3G3e8uf+en31Q+fzSLOUT+8hlS41eLk+8W5R0Q
XCI5b9CNKiSw3S0wxGmXXT8ywtSJgbWrZLMVhkFLIqcPddyvF6JHxHz2/KHbVjWtc5eS55FY7O+M
lr0r0Lc5fNXEQtGmzYAK3UeHkFtkkRnrtfXJ11nKWayi2n+349YD++vv47r8SINVlVVqY9IyxI0F
DBj/inQADmcT22ct/bSKYPFyXz4b7bS3S3CXZdCIRAVzSA5ER2iL6ajdJLLxNl0XEvqBLbCbuAGa
Udjnj+0KvtuQTMd5mLdlWEkAV2SIlmD8kUuGJGNfNbDFndAEmvT3vsof+xE7KUWadUjul0zCNYCT
PIrg0U6Dnh6hVpuuqSEHRfquwePiiec0sDN0+kwra1blPuUz+G7rIbObEqS8tpWsRYI0OZUf5Uym
8mA7pLvg3Cs1cS28wx9sUuMi4rhB+Ox2KD69VqlN26jHKlCPPXBqy1XxRuu+yzVBbPD1YU5BCUsU
nItx3wrJdN+NtDgyqS9D6B/lMmzzYHob035nt+5xzPR9PpiPfpE/tUMpKeKXIKx2rjO9tcp85AOS
Cj4RRXf2LRxv13jO6+TIcxqp73jM+nXtbioQQTpFKVeDyZ9Ni26BEWZAjWF6rqlaUBFP+t7U/lMX
IxoIvfchu597O904MPE6EqzPENOvoNf7OFSPsbsRDkrWAYxrGxvnEnsbVXvRoenLYa8U7vbGHhCX
Ovbxb59thQaxYNuV6yIEeHFLDvbafrAajhkrwBEOZbof6/A19+bPYdn56XTwBhZqNXybNraQg2IR
CyvOJCyYzXiTHXREhoiDdrFzxPwp9GHhDf9bnnO33DTd/OIrcRcX5s2zB2bHRr9k0w/Rvc/W8jIv
6Xec2SxgN2wLUBJvrFGXKLZ3eQwtUCGfjhrwjZx9HSzGBT118FrYLLxKlxfPi6PV7GvE5ZXD+5CE
5AJjdZjC3NsU4XCeYQ7WRskWmh2iW/Tmo8j1nq6w3eSGa+X/ySr/5CUtgprYAtC1HloLV07eiVd6
FHTnpQ8jXqrNPBJy0xfFRnm8ymkLHd/kw6+uS1fCcZA8+NkLPl/QgIR/nzWIFmIQ9im4vY0G8n3C
X1IP3cUavqYoeG4W7rfn2Sja/S5bebm7nouxA8OZwJi1FBsZJ856bgGY+4kwDI/Xq56mbbwA6OfK
vIvA5JvJALXNTnZXtI28ROGy6wZPbqskeuisAD12FtwZwdt/ur1mjnhzEu/Ye91lKQnkDgFL1inJ
FoUlry2QifD0nsyt6xj3F6cwH1Gg3Iu8V4y+ffAYZB73H01YHw2sKfbYRLzIY+llgvgb73WQJMeM
Q/0NIH5KBHfvhrggc7AJ46ZClPXwAKfhC1DIrnePt4oh4hbpcG7tyWfV+zBFsuCys8JW2WPZsVyr
bVzY7yV8dvRdEvB2RTJ+tAAReH9lup6q5am35yOH89lty2ptvFsxq6pN6UoPGdFtUZC7CTJ6Uqv4
MhXZ5NN8E4lRisOsOTfxeE2K13GgvAcd2O/c30/psmrL6NoN6SPUDb4SiIuWZzpn6dza4+My4j6q
9DFYSKFKF7pUx+Xu6Pm+AR11LJTCiW8+xlgRUxZa17pAAuOMH3OI85attBp8g+XJ5NI1cbvLXZrn
SGFMKYMQeXdQqe/Bw28p+t1A489LpQu2Z/OoGJOeF96aOib8yZk/ukqeVRMCJclzIW9te7CP8aed
mrg4pMvyo+gSvc0ncn1U5X+irr794kHx6K0CMXyIygBhT4fW4ifmjNSviVWuhpi81HrJ7PSx6pqd
bavzFE9vQVONm1qMgiOGEU8lEA8SUDjbx1VwbTDJ+C3Fgg+UVftcji/V4n1NBq66YE/qPPIQ+l+J
8L/sQnyOqolWXX8vq/tyyj7C8Udg+Q9m7A+eCD/htOS6yTiq4hsEFITpY1psOo+dnCR9xREdUDL0
uzDgQ29PEosYjpMuvpOOAl4xwldR9TbwRnCmUJDs9HbLC7mVbNCanOkjCeW3CKdDT8O/rvL0sW/6
vW3kY2FNb67TXyBRjrbd7Qh8KhMLFNGi/CXZ8ql78Y9vN9dHkaZbE20lzdiuCft5bc0wWnGKBjrf
jTmZKnXPv7Iq9QMU9Y8VsPHIFzy7QRkF2zEyzN6+WvnyYMsg3auM+4wJ+VT7UCwVR292q6RMmYSO
2e6rlwBHZtk+bcRnMDHnG7/8Nee8rRU3NKRdMTl0WfGKfbZz2sc5up21GV1AMBfM7366rzPxK4nV
QWT8dluyoCQj8yMslo9ABdtpYO15xVFAkavI//AfKhs+AnO8HaffZUwKTopQxwrGgZQWvuwYCh+F
knyOHOdaYMnkVXbVxtLXuPbXcT9/x8nyWQ5cvHHxgJDt+VQplzOOz2n9pyVYNlobSNTeClZj+q3l
vLMDFyLnlnTWvmkeR6SPS/7FuXV1g+7udmdGgujjvr2vMvPE8ei7PxCxHNulu9h1einZ/5GT/NUM
vEPWdICT3Y48vzU+q7GaiadcNo2tvu1meYmr/q3Gk9YMwVeS8KjJPngioqnbTlXw1WnvYwTw4KF9
zlR67ZPu3lp+aF1vcZo+dZl+DzrcehRLy58OYcLd0grDxjC/Tbb6pUfv6g/g+WEgryQr50crA+5g
UHqokvQskmG6VLkkB8Jh1ZtoT0HDRQ0Npk/B8bomwKANXZYouNFL4RYXYd+uuTN2qxo14u349JxM
H0DcHlO//8qD2QZfTb8z27yxketJenpb8kR7ibjm0NFinI7AFOPxdmkC2V+ilgenXcY3wT1aeU35
kI3yqUjhlly/funGZm1b4qVSyQ2OEC9hPZApaH8GBGchoNoPRATVM1/KhFy7WxXKcvUDFH5cLewB
t1MUp+kcXAufF1XNWArs6Mro8K0G9xh3/hNkIrv9sseAWgm/zVeNXRiY7hVb/NMS4rlPC0wOxfQW
w3JJRsTRIRsGP6cjoBRuRWAunGPsv9S+v4lZxeGMzrHPGvxhoiQd0b8Jf/V9V00ft0KR+TR9mTu/
VIF8SdqD3aePLQdho4c/it/cJ0u5HTLv6faXFYv4XIz/1bNFvdP5Lij7e/4SxhXeudgfD8alQt1+
vQ+ZvpnlgvTQuRhihlflgu+s8tsdkuLFOtAYPPkQB0SOWMD+vlGPfp89Mgy/hL51miPwHzm9AXZt
5var16aHI/CeXOl/6a6sN67NQCeWazKOb84MfKxa1n5P9bC5taZty0Pb6D3w+6drzNvtCg89VxR6
gYNqnTOA54Y3nn4bVj6V5ySpkw2BkflSszNIltdRRstG+ETDd8rHoOptekXTOZbxR9rK9q4wp0kP
RJUowtJENuz17Ay7Hr5+tfRBj9uKU8MnQWs1Vb21o6O6Rx74NxXGv6X4ealL/vc3R/v/zRr/vzPQ
77/rm+u8/9dfdfs2//mb/9/wzqPJ+2/0QNXvuuv+SQ/Ez/9dD2T/FbLbDpuH8OIQL8ct0OzvxhD7
L9Q8Io5Bnm6iIIzx/yQI8qMQjUsYY4jHLf+fgiC0Qp7ri9svsv/hov83BEH23zRl/0WWxyvqoFNC
c4QvxGYk+hdTnxNXlva6PFu1mE6LpL5WCep/LPfevk5DEOB+nBHSVPV6Eegt+q6oj35/QiugHpPF
2o9hoQ9Z72yhAk/Iouq7Gz2WdZG96howkbiwtrPnkWklz5HVNmcx3dI5Ca6EHFqVzc0iWEKhUyXU
FlqTxSL+clWZIfZuaaNd7KFdy8z4qxTdpzt2X/Fyl7X+22jNmCaKcR/CqG+LGIqCHQPdBD0q2FRL
N55M2PuKKqf/8414tETzu7PVp+U5pK9gSmhjvFWYYOvpMuFAD7NHgfZuV6fe4zgQF8CEdrajkj0Y
+FInndFq2cPdMmXfSVys2hrqu5aMLw298lhYwTVHPl46oYWKfRLr2NHwK06t91x2ROQaFsAaQlJ0
zH5W1VduRfjVrBG/XzQ/FdVvUY8Z+ivmlZqzL56oPzZRwnNv9nTHRSPEnaRH3ZU2UvrEH1go/dsk
kuAij1RZIwdS7sp5nQ5UlUmfO9s728I9dCHBYlDB1RYgYauT/sQ1wXjCjpWtCt03Fb10vZ9sGi4X
pFW5R6qzbpWon+KlfrBfbdX9SXLrvZoGb9uyd4kfMKSYKv/PkHR7k9GEdbHFppbBYAR3sJ/ntHVx
7aCSXAYExTRbTdksp2WMqr+Hpvz/cvQ/RXnwmv439WjodffP+kSb/+AfBSn8y+add2LEiKRkBAH/
5u8FKf7Ld/1YxAGpHdSl/+pU8+K/hE0jGRP6YYdw2v9HoegFf7mUOE+40FkOGhX331Eouq7/Lyo/
4bgClMt2XSf2GZTCfzFVZVLpNFpuLZ9E3SREVe4aEOzFKjmQk9Kcjcm2kf/uMFPrZJ6PcrZgO8w5
GW0MDUFwYNZr92HrBysNODPL/tMtU2/vNQrdY1SRNEz5CTF9NKFNh6RwILuLfyQJ7V4KjvEBB2rt
O2+DX7wI5gWNamSdpgFWHG1up+uwkzJHbafUOnbV4+iVj2aZJQo3bFa5Gi6znH4mkdZrhx52Zcb8
M7IaZs1bwMAZAMl/KEsb21bU+bjEahBSvGBI0fy9ydED6G7dStyc9fBelEu36sb4DxY7FnUG+Kd0
fY9uYV0GlX2HojQFLouPviKOIHbZLBk3qPpnL0Z1ELJDwoD2reL4lNqDSxDuK+ymHamnCVVVFd8j
1Ol2TRwEjEzk21Ih0lC3175ZngqEBEGQ3jHhvJVVy5otmUOQgCq6+sMLJqL0xxkGifTm3C/UqrCR
3IFU71QXwFCLZ0Ml34RzV+1z0J8ySb5sekxiWKaL34SkebI6fqPFQHgFfHktYS11p7tt4bLqxJ+C
eMOElZByHfQbz1kuzZiS76lxJBcFvp5BVQfFxrksDtka2xRiPUaTvOgSSmJG3iRcdjctmgzvMZof
R1GSrOYuF5VaeHP076oAlPa19cddkK7AAHK45bm/6WZChgO3di4hKPS20hnbaGT1Symw1jknfzVJ
bSC6AbdSQiEFfeKYsfpl65pTm7E5ZByd5Rgr8eqWxBTnKmJLd23T5wKUIjN31pFGdDUGctmPfW8d
OOwP3W3Zrl+vncUa2UmRlSsnPdaagzMa0YmFWUQUW4W2AFyHtLg0ezFJ/FTq8ClMdYhcY5UHEX/P
mI+HYcFVDtA/wn01VnDbA4m1iI2kj5FTxTt3SU6168pDTzDRKgThXwkWGiL+IeajrIj7cCOWywT5
d+LE89GWbQsZobytZdf9vlI4FXXMzvm88nZA5shs9ejv0KU8CNdAGzo0E15ejGsTxZ8lzTp4lLZf
4yV7T28D+pAoextfUNKE25i9RMwCBuORQZKa2F5xnHvyJUI5kliu3VPLIEPzDHGWkGUOyuMs6Hlr
jrgiZsohtZNRYePltfUUe3gr5wCXpd/lNcvLOwbpNtuMbgN9nmGCi0a5KwUKDINu2EIdxzgTTZvW
JxSgZZOmoWtJs1vYRdi/zHAug6MfYeOivU2wt74lBnXK/eU4uFDmgPjyIMsPS0ukTtmAn0OMWYEh
twiFGSuMJ7Oqiw5mRi3bWrBmuddTco4b7RGfV+CLBRtsrKXZ9EDseyd32fWFQeq2D3lOmiezdOk7
of+vGbdvw3SDF0IQ896NILCId1fxjbZpa/6LIL+TuXcwEuVkM+ButNAI3CSz9TYZ3X2+DA6EZI7Q
hjIY+JKMkBAKtY3QJ7QK4USV5B99Yf9M41vEjlv+LkAfEMqkKCkyNCTDzZ7ixsSIWFhJk8ReZwGI
cxTInRnF/dy1T2Mb4dFPWX2ah8m1zd47tyFMKcuOjZP+doP0PLZMoEDP4bpsmb98JttQZi+ONSBB
pjSsktYl1CwK7uzSE7tBT5sIHGBTxbk6BCp782riD+h4CJmnlVzNefYzAa85OTDSNiE47dTcKcdf
h1linetx3vFHMm339n1mdrE78pRZgIM2whHg3bHZcyy8F7lDFAXQbxInbAd2zc8hieJ1gk8Dxke+
t+lyskeHrBZS6MxQgyvZUl0YrRO/OeXgl5UgwWFU1mYZOgUVVbUsBYC5S5sJDJSB+WSS7iwiCxqK
Ih1FsLe6yR6A6ui2KrSNhXLZ1KFTRFypf0CUjq3UtcnrR6zWe+G7DYK5j+nHeddauvOmPC4+zBGy
0s5ODkWLFrPT9rUEaNpEBRF1dnnfBS3RmhHBRzOQZBe5p8jyvL1IEAcpCDTHL/o3Fbz70F4ewv2V
K9rqOOp8r9Ba7PQsL+2ssVmBCgPFsIvI9Z/qsf0j2rQjjw6vWF6Iy8gO0FVJWP1irK/ajyFskbP2
GX1vQy/Y+T0PUjw8ZGwf58kqTsL1oWQJ5aq6+d6qODYdP7sP2m7VztMhsZY7GSb+86QvEduoTjqb
eVwdB/FQaLZaZxjAGhQgcQXnQGGAciJgIiw6gpRdd+/4Vr7p6eZ3pBfZGhbTzNtlDuUx7iXSN7e8
53WI9iZx/2ivaNaDZf9IczVtXI/dwX3zqDr2xrT5uEGjlJDCPu1pfPZ5S16Hlm60KRdObr9HDzGO
H0rdaIyRZCxX+eVaWGkKRonoNEvLY7MIjLvZhlZEr9uETSjVIM5p82MazFEX/sGurXhfCirDEMWb
cHCHzbAghNBZs5pI0hQ2G2VVxVOQKvWU1lV2Qr7c7nw7HQgp3utS9ojJm+kW1mF3EWJQu390MF5a
ZmG7nXyQbQaISDB9Obx6TWJhj833YLlfrt8LRhzmulzio07HttyB2zMp5OY0e/6FyfSVLiu3Mjb4
xmY1cQdS+ohG2NY2haYUwv/p+oVZRcnwM+yRpFfRxURhfzCedZhaEilUdCwQqiSq/TmmzqUHNHoI
e2xutf0+d2QS+SOaRwQex2bU4TY3RO/X1Z0LFLRV2j5XihowJVAVN8gnnyOcEh50psFtsB5vStHZ
3BsHL2ypbWczEhZJHcQzXsiDvgH+uK/z9uaZUIQEIfrftyl2AO6EszMe4JAZmJzI0RxkQR7I4Kgj
Gvgdh5JFqxRkhyRE0Y9OpVCHcZqiQxyQOZO322RR4uJLImLUJN+6xB52WVkk2ymZf9DDYHWWqMGb
TL0v9EC9hMFIkyo7WDcNu+rZ7DFUf5xxfJYSpY3jzq+i7wE8hUQ4OD6AQi/rwUGblYvpY5nKaOvm
WNshapCkTDOKuVKSDwmofll4wGZHLyepCGWfkMDBLfNeTlCGl9JkwcG1S3mtnOzcFSiygyVZtx3r
D3JZTvQbRbieU7J3LMsb90Wg7uAenIPn1emmvCGlI+WBIcK6tv08rKcFothJiLpicl870o2fEhRV
3gCi5lXyTVfiVYs3UUp5MuEx1lW2yyZsLYXXr7A0sCPWziTBMTmjeeCf7F72q7luXuqeDr7pkCwV
cM0sZ7dRulGDieiH3w7F3grit1hOvy0jLx6AwC4NSJ8xcXlMg4IDZKncc2axGLQNENo5XmOvLN3f
W6LcV2VP9ETCzbnvkZRJCKW1act832+U7IsjYtZv2USXrm4GOBkPgVvws9SCVbJ98uykE9KEOYd3
CQ6zSOBJO/9dICrkrK0efNCVtd/YAITLQrOBeSMpDotfvONdwXobEyYuOq9mRfC4j6XZhXE93ntg
Gzy0+ZWoONwAJD4slFq3b2+EGWx3bjC8D7FNeStLdBCemncCQyCH+0paKOEnKkdicfjbsndOhWAP
bM7mYXoy1xbVJvcM1THr0rWTUR6nGBKX5Wt8Ttj9QhZPmM6yTKD3E1qzcCSljCI+SWJ74GP2WXqe
BbLnPoe4SwKXWhLUJ+8GqGTNaQBlObLn6WA5DdKr0KPuaS4aVqRtT4O85U2BUh3Tj1ocoVmqne7r
ce1V3Z/Mr/EjauQZ0Evx1jPOHx+NOTKdel6h4wYRp/Tlg6AuYzmAT1uXVYnsPicrfQznDzGyyyq5
bRQeatItUgj2bHmRVc/Wl4mEKDWjB79dhZj4M1vhGUDPuJdVtcNXhWSedShONG+Sku8bWvG7l+mv
vOU0nOyD296IsjL5c+uzu1b/KSorpdZ4wOKgGZs6dUiojw+Dm5gVMFK186PsadFNQnSCoJVDtZR6
0ZvTQh9XSXAKZznCno5MbPbzjGBmW3r9zQzkPuTWH1I8P00rjxnzQRBSzZGm34XluZ3NvI/KS1GP
+cGk+sLlrM9RVe3LDhuCdr2fFhPyNoijY5hJb9dPHjYcydIW+tmxK9Z2P/2M4uVPlJg9LPXCBrI6
WJGmyT6ymg68qhsStfjBlkWTewWFtjJ9iS7eAgJqZwzB6fJZjNbB9qxiOw/2CTH5Op+y9jjmxBFn
DW9Zl7xavZdv9YTmwLqO+U1Z3YlxrUN3G492THht+9TT+mykbu7T1I0Ok5Me6iDkCO6Q2YgfbkmI
XOU2rPdR3OU09L/NNPO55Y2KsKcQ7XM4I09BZRw0kA3lnOrjWDakiDXiabDj6ewz1sp+GHdV2KyT
slqORma/O4FuO5yccWvCFJX+bH1EPhKmDLua23kcRTm/bWwZi/Rj5+rhkETeJa+DOxmHw33homKx
ScZuKBhroq3qNN6g8+LAWXBGRnlnbXNpN1sg3800Tq+JyaoNusZgXQUdw1vXIfWamYqzUeTnDjvo
1hnMb7wr9T4YnTtb+/m5bPTOGeX40NPh37fjiy39lbIz6wWCVGw9RfaA55pfQxjdWZ790COlhvUe
tDm5FnLRQtb2xQkRf83J9ORa7AXT9S+3U8SvtNSUgXKWjAdLsICv8zvshbw8URn9qsOOrqB4tRZN
vemHN9qYnNRIOgc/jXBR3TBDzPuYgUx4O+CjI366ZWMt5n6orU2tRLLHyPrTYsxAfHPw0+aQeTZb
gW65WwU3tWSvqxXO94NvhRt7RnzX+8XJFXWD52iAlZVJdnbkflk8JqsSZfrsMbtaYMvGqRriAatm
bwb8mjaaJ6ShzrCnb3tGoqzXSU8qYe1iGLfzH7YbNEd2tRJSpl6syXMPUrvPDrozaZeks7mm3GrM
n8gU+4NleoQyjX1NzSU0pXUnr1nIorq6GklCb+KLMmkDLBzaO3VaEu3youvHVi32Vc9kaEYMjui2
ewpdfsXwgIaYew561B7Fb5kmaiez8+ykzlahMw1SK4M3Cll34084TW83JVARQT4FBjRd0cNHOZmx
tDOoYFFepVNzFU13dnVwn9U3aXMevuczq4Qy2AIOynTeyRgBkhdm9nYy6bai49ql+JSWxr14QXRx
M+ctnumkZiCbbqAXH1sykHSGQ0IOx547sAsseYj4Z/HJV0wQTzBKACpDqH6iJ9jaeGZPA2F6aeth
Z4ONQvyIiZCoBPKYaUoKgnmK1iLPZuo+FlRDq8ao7BCN60LI5GiineV7BwtZvQz6Pz1ctCfQkY6S
fCQJIu6FJWbR8eqTQFSM5g75AVXfW/AraTIrxyz5kEgcyedIyOKb5qMbCmIhZ+tcBPHPoRiuSz+z
h8mY01DwlS3GduDOlWN37yUSTIt9StZ/sHcmy3Er25L9l5rjWQSAABCDN8lE9smeIkVNYGwk9H0X
wNfXymrM3qSsrOY1vOccXaOYSMQO3+7Lg795jfKc4gd0uehta4HoUrr6cEPyh5poTqM0TBxJRgvL
8jmQOQ7simqwtrePXO9/jSvNwumxZwkQumvKOT75T15qzj2vK9JcVrlfu/ZhZgDeLoJJ2Ccxs1Ox
gdVpdXDlM7rHEv5qEYe5lXSUDVXyeQhYUeuCDUBu04CR5gX2ePlSPWUOj1PtZ3/0DL/EEk91FSiM
yxN6RBR8TDEpO9j+m2jpaAXBRRtWVPKuXVdc5iTfR+yfNqv2PpU6zc74JxiTY1WNvzyuIUxq6Tmr
5ckvMRas5Jh0OYdjzzd25ojPJX2k0gHFL5yfkosUd5N0HX6jF+HKFqR5MnPmx9uTJCbQ5gbcis1X
sMya08PbKQzJuBJkzUULG2UBg2XizUu8eetZ/p3FYn7jwrfnedVhGRxqD45JYo32obey30uf/FtY
j2xGq/gpIwroRDueVaD+Wa5/tpDfTCZ/5zpniCRNsumtPtsYrLGhaQhflTpSe3ccgCbjai7TS9AM
ZhNP7f2UQPZv3QoOjtcnhzLvfOqny4sYY2Knef7sxwZUzBqfnRy98FaE/iCYjldT7WOL1k6J/zJ0
DfNJRjW2P0h20n78UAXc5Bp8oZtJEqsgVgjlL4iYx0FjxgWLokB8ZqxmQh4ZhAm6zwihuMJ+9a2W
2ruaF0DnsnQfKuatwL4MJJnxrQRAZlVyUmt6URMAo9rIs6vn7/zRLqrqt8NQ5cG0QY7C0SfA5CTl
yziAtZJlfhqX6M2deTPYAbnCKl+Ij6z9RosW5SIGuFj19Ms3pH8lq349TuEcBDWhOO80J+jNHHRE
YeEuovJBwMJ3d46Uxn7If7OO36Lt3+wpAuZLRQLaXitvX08v+fH96oW49Jc7YjT0cn4nZXIek7eW
PKsTicPSUuDkKFzmTPh3Qv8zBS6X2LJ/NywWa8w+PPIszuKBZ48VvGNPkKWNtXN5qK4+UquV8Zrz
/aICtJiTYGgqABgjJT3W3G/K7sS3GNOjFQDnTLoDHz5FffWhjhjUnVjvfFeeHDIcQC6thAyLsIhQ
WmMKn4zySWaE+QIpfNxAS7hKNyvpROZpzuvme615IaX2QFh15uCUy08ew2TSrfOMV8jFqzH+w6O2
hAQqiWz46jBXy1mYtT3ISVibfK3Ye9LHKtoMs6ayyDnDKPDzy9AUkhFP/yyxgwdpAhA7T4yKEW6k
nJeAn4j5CV+0feZbDhO5dn8HyAv3evFJUbsGy7437gCi5RJpsFdTey7HNuwHjwRhje87nz9M1/7x
0OittxYguTXjGCS7dOxJv6/p42QNKW+qW5gh+xWXyKhFBFifHwIN/HdM4znL3y+/XT5iQ/qnzKNf
ufc2DeqGE8FSWKiUwB223tFpd5MtUCN1dVcRlRLIudsBBPyGIY9v62x/dc3fiKJt2G/sCkqBc2Sa
wlElvygbJ5U4k6WOuo8xsXFE25guyx5xGl4C8feZWrhSPjWD+GnR60sXipbEeE5r5GCt12USz0kX
EV+v33tXFeE05mK74okzUh7jGsbUbT3bVuTsEG1hW3VsfIZqvrj8Nl7dwivDUhW3uO0ZjRmHD5Sp
cfH3fdbC9kz6P6VR3B98TTGX5mZDEGl29HpZ5ujMccqb4banzQk67AkFiaV7n0Qlzx1xYyHt9Mmq
vCeVw8+qbp+vsjUvP3OPQEFx6wqm2vbopsTWlDvWs12Cn4p4nWwV4pHJ6x3MgafgxdQ4T1DXPgNL
ck9Z/qhsuZS8dFSeUBrGm6sCLq+pDMLH2a7OYyHnYwMVtWQSdUb3kCPd1DeGRO21930SpjrG+45r
sv1HumrXzQDktcOFFN3lpOj2tDmzgDc91Ln95WFxmkVXhpMc9gTd96pX8a5PPXsz3c90gaq8PJAA
rF+Gqicbn8UTkY37IjnORYnyEiN4iPJfESz5Fj3hmg52tOGmWVzTgL/qPBwD8isP/hp8RJPGyTfj
fCKL3h8zzg8bNeWlArZNE21ycBYM0vzmLWehMWnI4f7oB8+l4ibJvHHv1tQijDX6VMxwQ2SXkWOD
xay69B2r54lZ3WRrgJC5PGas/2Y9tKdclL/WSPjPQYWdTNG9VdjDY4tIfi5SElNj2VeHxF/vdZn4
COv+hy3MeEc306FTyV1V4V4vAxYiU599zMPOa9WBFwsOnaJ2LmXAxySW186fHFJgCCEY96Kw55fR
j+LozclL1AIew4j14DcxmUjbvY7u+Gj6EQ6yTWMUBp9dVOrsEH+g+JMUAi+QsLIDzWK+yFj8q6WN
H7Q3oM/n96DrQ0IHf4Nq2uuAAvuxBbW3jsl9jOU+bNbsxK5JXlczfPh9c5fPpbMrYvNnDaLr6s8M
KlZD20x5RNMg5haztevcjhSLvRyDhErXoTYPfY9QU6r50MiKurBMRTfJ9NVUOnlsDK8Yw4l+RNQW
QiwbF0H3uaXZa4ROrAS4jDW/xFzaWMB6ejfmoPPJP6ldkkYhu1E3QAAvClpvCw0ObQEfZ5rbetU5
zkLh5e5+uYX1ubDykGP5lxD5iXwvkbItuZk6OQgBKbl0mKkaIm0np23jHaFQFa4BiLhyKpCaeV4n
tl1fL7bn+hcrZ5arnflcFXgkKtLnTZPeZiMXh1cABtJipJw53kIOo8cpS7GcxLXzkY1Xf4x3KhnL
p6acq41j+LMxi18yBQTVguTOX7znYrS6XT3EHNxD48CtJAWbD+iS0vpXjfWnFot99Eh547TTyHd5
e3XLCTig6/6KxOAhzWTB0S1Tmk8S4iiOZ387rTXt0mKxD/hik63wTf8ghc96L83IP8hgp+XIxNb3
8w4JeTd1hI7FxhT8lI3Hhnad2+nkqPxTM7/LsjtIqQ0WHO5sU/o5KS9Fg2lvW4bsna44kNtOMnAX
TLe8V4ijxeJ7qf1DkxFu6DsHrnStrq1KK558hRENgkzJb/EEg+E4KE2SRfM34ayy4PHc5AR6lYMc
QmJNpAjPYTiOlCq0UXofBRQjB9ErbNx3FbdX2TVIwHb2wP5sM45x+TwocV92vE06M59553dhMEn6
F/zgs/JmdfXcii7aBLu7w99edhS9zTG5L5fhPiL3ooEpq/ieJAtiOr06XC/TUxojgYxCfcySJ7gj
n9JGdNK2efHJd8eHTMCRMkvnCX/Bj1tTsiBV9UBSbqh5/lPb7qilxRLseVedUBHiERVufLKutxiI
w4ogSrPvKu3sXdBSJSBn0nKVTF/wafQUuCc8ZmPT8/0ma8qm9KQK91QpUYauNoeseGZd8a4HOBKJ
QXLz19hmiYbs3Uov3gCY4LJTIdYmZU1JBNskbsiMSZzSBXmc3N6xiQa0ueK4lM7V7k3/VCYkP566
5EHHWMVT7hciz/7wXZi2k5++WGka3ayF+mDUk6WI05GF2jqyCMhbANNn9fc+BUEa9gYxNGZ74Cap
5vZQ04QyEFZgDJFzJfeByn8vCZlOLu8mXBx6JsvKfwCK/Jtdot4NEF+dIn0eVYa5dRTIS/aanatF
nJAYl+vkxAWX1oYIVRI5j1q3x8BYH53mPdGxtdoS4MfkhJFUoGA/pjPDHnlyUOJ8lbZp8i+dsY1H
OEnmwPnj2eV49XyL4S6uPqdxVTvy6myNVpwSKCL9aeaQNPx6caB9rxpfWaGna2o1hGSdAT9s4/zW
PBm9W7wlHRfRVM9tSAig38UpBYNBE1puwEreH0U4e9wOLME+ugIemyXxh0P2NECq6LOzFzxgpEIy
bpI4TKjcLK32Bz5fEmIObzcwL5odoAokvcQs+8ij8Tu3Wg66JLranF3rBIk2RRkQrKaLukkuAVOM
ptlyl3fcnaOFspZ1NUxdS7zzzRC6GRdPv/X2QfGR5744Fa1DU3LevHSRxXq7giYugCnlDXfPBM0M
7klEr4u9vDqZlFt+vvKWddT1dxePr1XCJMukU4d8FhKNV1CIrMVL7zFl9xOFHyk5t5IQG9sQCFV5
iZ4noIudgTuANzDswIvB+rV2yI7t7O3MQtdGkiX1Dn8KIgfE++GnJ3Q0j1ONPsJg1bQm3eUgeQCF
Irt7kUA3CjoI/VlxivLGow2PrbrCH0sSdswG6nCc9GVpx/XgZf2By6B95ChUdF2KzstDF9P0op7G
oZyPXZdz5FT9DYK0ulsGufWwJqRRbD2KfRHH615qPHSdJQ9GWj36fHOEE/RtDB44z1r0Nnbh1fZj
TESJGJNYKuucCw1pPsBm4xQ3Z4SL8pgQHcTcQlV7SYFEAn8LbQhD0bT06MkugTeEVYI1tyAzu8c8
Cd3IZQL2S57PgHHD4z4X32pZXPlOvASaEH6EfWpimgnUUsGh/Tt4cj7LFYDw1H5FK8+kqdenmhXP
Zh6UvDP58kSunoH8kpjiwgiMgSD1nlPt/J2iPGCPJc/2cK7WjEhzYQ3hevMhDGXLdb2IywfAZz8Y
esy+it5TIGZba7TOAaFuYBSDu2/H09D1wZmwntk40zqxoNMNDhpYNr2MHxY7Sk5tSZ9Hx1RkEsab
ka9kZqH/lzm7Zx+94eYrbG4L8rjxN3B+tn3p885ply8NGyCRxXJn3YaSYjbXtbK+16q2d77D5JXg
G4Npg5Petu75CNqLODUAXdgO8LtfJ6jEOXHsSfJOrqS7g5Dxma7bjJDo3cyijB4ClrN5uRCiNO+T
T8APWNcxaRo89xmYb3NLBNrG0JxSOONBDxJ8XM9g09dPnZuQKsjr86oAcpvi5hmZMOo0mQ82quY1
hV2b52g/LR6oFDGB+3L694TTIAyijC2n45DAuqu3iwUfQ60IwAQV0DnQlw1Pwa13fmCL6aR4bIfZ
+x2XbDmLpsMDsFL1orjUkBcCHmkTSwJxoNnchF0BzImNV3nSMXNVX3jhokEQNYTjdq2Npv2so75/
qdtfoCuuyZpc3TGD5oyfLG6oJS7VYbTGf2hW7W6NGtRgh0E7z+x9tkQ/ZefSP6LnXzkZ58nF8dGy
FpmaldEFVnyY5QsfDpHYXZL8tj1FKU/BiQ9ATAlEmkHZPIHVOlxaq9wt05ss6JzmOjzsAsMjnslU
nfBHnKmaWAXjGJbYTZ+SY3KG4Ln3umeHqFSW+7RMcbbuXNw1KIE+76l9m5D8zzpNMAaB0sNblcTN
0zw0LKgkSg83BRSWOnvUkUUEhnXfNvXZCjpsIa2aRF9rQQZmr1qEAlbQrll2oHXsELWYdp5diqni
OctyJlxX3tn0Tfvsy8E7ZFRrpHzMGP0OqW8/TencoWCMCCjJcpG8gGTdXvJxvYs7By4eVelnlaiG
bUfxjKHWC+EhfabAqA4JYC/YLNfEzOoej6FbgfSdC/Eyj3q+skc94auEhkzYbjs4qDFdtt5BTnFv
R920JUp9XCzm6miYd/0gzrk7XOKa8QFHxW1NmU274IaV77lf+aXFU3H7CrkSRc1SOZbMJP3Spf9G
bJCWIpggW2XVFxEXL00T/1tGP9/W5WTvMkkiLhpxkfDBUms4/8Gl9W1Z3afb8ksWlcNRmXdsdZwa
8kZxMm7i7Oy4wRmo/vZOPoSmBrlkRcVTH1UUQvEQ5Zz3KPnunW/+1bdUFiOvRJaz2KTW7bLvspww
ukdz9JroBJ3mPClTP0Tk+TdewIef1cdiKZ+XaTrkuthDBPgybi85o9LXpscXyry65b0xkaibzq1K
yKH30SXP7sXkMvZ62RQWMtrbmefe26xVNrGdQlgTE1NbP6kdJoc/qjQhG1wgc/XNYO4gLEcUyg1e
vsWBj9rVpADG3I6T12t+2S3396pUL2M3Hv0Y4gLmTNaxznwrbLqBToCnxeCadVPdT1DvkCmH5pBY
/q63AffLnM8ggP1xyVuQ5mAIz5l46lI+TVbQaERN7B8IfV9am4ip4YcMo2BeSbiwl2ugwuCIYKuL
ah/vsxTGrMuwmnkLhXGcfpOLmS4aRsBwiZ1x9yFVYwT/bMULKxghQ+UKN6yHz2mW91qh8SeVc7S9
Kd5NHtKeO1f00bjxr6qGVu+dVVRTMT3DR0tHUeKha3ZWsMprRtHl6Bk6ogL+FFgRrn6OfT/SWNEE
BJjk4Hx4bXFWeICxfn0vQlBAX8IBrtzo3DC8UYvpxofWA+BiFdW7LdGRcVn2Qdyf+nx8wey4t4Oo
xNzkvfME9NskX390ah79ePxpfdgahRDJyfiXhvfuHZcziwCzmP0jLhnBfDDfZQ3ETSvhlmizqJMu
tO2yLN/n1Dvzt2BTDhcW9yVb6CG/Bh0BfrhuIVuTB8tmvybd9ArPrCW3hzheVMcozr6yFaRw3buH
ql6YzsGmQJ+jEAva0tr4+pTOCJ8GSA4BQ41zlHsGhCS46b3bml1xuyyQR2RUZZfkdRAK6w57sh+Q
qzB18WRjMVuTBUL70hwXvg9HGSy8PoQ5D849jcJIP251W2r5n3lXM4Ot+BVY8nKXLsWXx6BkVUko
rLXeNjr9RCCdL0n3XKA7qz6BfrkmAWxAujak6+yskWPcjWJ8fl6mD0JfgiUhJ1wGj35j3y2t4dmW
bntdrWy3KGK/62NbNMlh9STkp457NXYGcoNxcu4TB8b9uvwCTEUmmxmNAxdK4X66WSVS/7PJBz6F
ZCJWLeSBqCK9PCxOw75hTzt49dVeXMjqbZ/voCmZ2HxM6fpS1NZ0UBK7twVsUlrztB840zNuYwcf
8vcOcy2h4DK6u61Z/ZomHuwiIJ1aLEMcZ7VVja/NbRuptN6QCO5Cxr8nxfkdCiRoVg/pJdKJdV/h
2js6E4Y+VXwNkGVD5RlYfzoiscwYt7Vdn944cnmhS12kYX0cdsw5uhJHq5ueSu3/u/2LIsvMMQcN
ZGyTU2MQ2OfEJo234g5ZiesPVe4c1oIDA5DrDvcivsmcQ4O2DVk7f7HSrofKGAwz/mcmGRHQqyl5
rBQmOrcYQu/mCgoSfY8+vi1IKgONd/DWs3r0uq3dwcjw0um3zJr+9r4Ja55UYBDy2teEHcmzLZu8
HXgKyr5A2XLuoPh1TsAioypCYMKQvpaeVi7c0oAsxFtqDASulvtXbCqaGRpuqgpYw0Rqm1tUfFcE
fbGfpfsapTcwSRw72961L6jrNY5Q20FbULAJYFm2Y3/fxCWblsinRaA65ya70D/6EncQv1bvfhlY
DkRZS/WhP54SzKVHvB/85Uq72deuoJjACg4Mzj4uyuKHxpXC7vLTYNy9q1zstasxh6C6sbLGDYlW
6ByOsPbCl0dTTeLgZMOrF9Hlh8Z/bPAqwk8AsDBV7CaYy3lBtKEmRX5Z5Ggf/VadM3VjPjCAbpJO
w3xnF2W0Xey7aXhRBhbwgv9/7yjQaAHJgLrtskM/Te94sI4xF7i1p2vSWzp0W9oVG5a13zkUx1Nr
x2/UJ3dPEX87NcHoRUXegtxllRfoTzsSdthYE4eALPtzHzm7hewu6xpNhbR9X+c+FZMecXOV29zj
PS9Ui97Xc2Ufm5ENMrsFYstokdzF9bbzvPaOcRYrBKSPYXZyElwZ2xnNZWPwgnh/I00OWK1bNjLf
mf/sTuWfYSDGqeKKTb71NPIJhtg+6UjJI/r9tpbtBce04GYLlG6rg6nexbp0OTYjnCPlKXXwkHX+
qYym5n4sp4Y4iJUcYiJTCT/9Xnv1wHWseOYQo5XGm3YLpYje2pwT4IeDyX53tpwx7QQcZS1AYgdp
l2S1gH5WDBQKcinBGbFwllC/yNakHjGRNcp+gmJDBIHYJ0tvYCBgC/R45yysUG+DNNK79z7e7AFr
dwI8d3WnnoZGx6aM0kV673q6aiLB7mV2OOG89oN7xo8omubU0rGWCftXRDs9UBxDLWe9hqBw2UQn
uAw4RJgI3GbAFb56217XgK5j7INGYCvmAnmdGzZR7O5ouaxyHwFUv1QWaJGmPXGvk/xI8w+GZwxh
404uAaIpklDV13t7sUm35PNldtRjYxEP8xF3F/vVwT9D7M/Iex9S5cYnsMNU1VWYHgfMSzeLzxzk
jx3O461d8F3yUDxK+LTxgO0yzuY/Q97xLnVwcOHzBWA0hpFjuY9Z09onYytUgMjhRVX1L6IaQT59
59QZhYjQ1r4uPnMoo+gW7aHJ+yso4+6cCoOMFS934AG+pMivUQ2ni5vCVxmAJ5yt8eT1Jj+wIYJA
owtwljlazZpzbNadIINh4wrPJa+C0rM/xgm3bIQl3qsdmK/ZnzpZWaWRNMC9h+F2WJcEl/ateyis
M5g0Dor/vhnsS7f+Gh0CJVaUdEjR9/MQlHuSHvdSSAzrVfA3m8fkENhco9cVG0xiaypDrO4C2gsc
Y02Ex6l/rIXouCsgaSgEQ9Tc1Q5V0aXcVd0lTE30sDgOdBsf70X/xrRkH3kHAtwKMNdzPDsdEOVI
NhanXMFdnfqfGEvmLclsj7e8kWNYlc12s63T6RsRS+2KhNQM+AVuY90n+2+Bm/+zWAvvaa7KE4BR
oDAABRk386/VgvjMvuVDmSfobuBwsPB0C4ctRwoYJd08IJ6+eQDfbdt+gAb1kZZt/pJ7eqCi0ZaH
HiTtLN/jmQhWlHJNioK9Dc53m6a624NY7QA3s/WI+hkeYPwv4dqapt6dH4lgq0vgwZBgp1BxcEeq
PLWoDGEdZ8cck7iZe57qHPyNQqcMh1UnR+5nFUnRmzqGARWr2HBvlQxkUix40YKW0tnIScHzmZH7
jU+3VMw6Tk69zRfeKoB38dutZhTkFes7qRFz6G8Sh14pYY4XR4XcT3iqChtjn0tutRrxARu/p9fP
GmukpC+vcL0dlAmElYQlWavJX0klhlNlVXdpjnKeu7Qkza3iMgo0BtsCQli7/kSdI7lU9uxotThA
F3hwixzGVSq6u3U+x8mycpKS9VmiXZlQGx3dvh9BJzfeXDXHlZV4aYE4cgy5pUqO9X5eaqxJX3Yy
Ood+TFEDVE8/TAb12G2Qkx1Z3UNYYj2R45Ma/WttnBpqI0vcKSIKG7eHqeRyn2hAH7bu9Gmelz17
Tb5NZip2qsn+BRZ+xGlU+VWtbXRxeVTn1H8YOv+9tX3okV6b7sf4drPreXCyLHuLYrJRnklfOFP4
J7j3hxGgVGEc6HqAWk+5B6e0UTBNx/biPEgEJlACXjiXTXnsbpqSW78EbQARaS1/FA+pCoABVVJz
7XtYFlk8xha5gIhWmVLSjp2mj76YFfcZaues4l5riF28CtiWjG8SxLcpRH+OgYKGsWi+3ZRQSRb5
L2BMIdHk2U7MwqGHTBc7Ax0Mvx2nuhtgz12E+hGc3vOMUrC0HC8uqINdYgEfqiRZfv/HVc2+Awa2
LVjBHBjH69WN7jjG1lqP58jFZFjQUUvWAiOvEFfdsorlEndjWtZ7ZMkOgkxyptGOYmCQfhtua8jq
I1zzVpkPJyjIErXoqglk2nBYjDwWygpNVelzZf0IC9tqPLGL9vOpep7BkwVjyzifQzsZ9PQ4OvBp
qgX6K46jkqXrq1hPXeE/lU5i0WRNKakFDC7iI7Z1vUsNLjmyMGz7sToeh2y2OLpggUamXq7xxD6w
0kYQVRQs80GVtWIk+R237UValF3d9qmQ4WiIJmJ21FG1T/LyiCRC/wTb2aO9RN9xRnUa2u8dKZyf
uIU6VBG35g6NW9wzN3d7h6te+DHt5HV/X/urYik2TXdQA+OwKNjayIkoV9CKO1sa0Jb+r7hLH5sG
161ApaI7ATqCAlGVl2P92Kb0eA0BrgCYhLgYKKKuX8pMLOFC8NrDKkaIixnKYGswnU6u3NGYUOOW
RqbGBR0u6iOHVLv9/4yFaiBM+H8JNdu0kfyfQ82bv8VnN/bEmP/H/9fp5z//2+0P/M9Qs2P/h+8L
nzopGyCATZPK/w41285/SD8gS+x6vu87rsO/+V+1K8rjX0nfEehxSjha0CfCfXlI/vO/Kfkf6Go4
XLmCOdJ11f9TqNmXDpSH/1q8AshBOQH2Dg23wZHyf2AY/kvHUwshmgilq8Ka1VlpdnXxkjSlfxeN
ywPlQ6x6ZhdP5k1bia3qyS/s75U1Fhg1Lt4ZXmEUdBYOEyfsiFp9KWDfArimT6FzWMSbYU+IGZrR
iwXT/qJm60hE7mWIhsdi8Siu0M+2g3IeOQs1QRUeQkxmXMoAfPYu0S1lfY24D6FGfbHlPBuE+qq2
4NsBFg69HqqoMP5Lvw72riVCFc5NilXR5tTUDd9Q16HlIaNejdUaK94KGgQjInbI/t3WWbIHuosH
0gfz49ubuRzYsbfgd7tliUi4uA9O/KfCqxcNYIIKf/ppnyCQdtu+B4xip/axVtkBc1h0GMKbjxbT
0x62HlUA3vDTquzX0vWPc/U1e+AGUCFoQiUyoDBPJHO9kwLOauLI3VDrszMDDu1vQKFxdo7riE53
s+Fom7u+u+6zqXwbPC8lAuRc6xaBnWBFjGGYWgK4TBjRz71AInez5Yz5GjzQ+p2TEM908BdAD3Vv
be8iV3eUW8shhRcdEZVo6vfbJ1IU0T+38vHImBUWqZue2aAx1fnzHze4cF0QO2t6q+T677cAyrEX
8RBsKTfpF3g49fxPksTemrF7qJv+sQs8s2nsR8x7895ry2gHO+9KW6Q/RC2iHpNwdcvhtY25vJXT
0LPgQPRafOg2vvXKwnPcwpVs7IHcmZLbZabrw/eoJ/GInt4sJqQoMS0iTwW9ecXPfcxSb8DYMYPd
t5xX01XbwAHvVGIPHdUn6PXx6HbtOV2w1Y0gUHUwT9vG0E/hZ9Yj2WCabLwbmNkwj8W4byJ1jp1s
IswU3EVR/xivyb1jpaybH+qVGcHqAEgaxt8NKavg0LM+b6KAD5SsWZSuX1YQPwDm5O44K4xxdfnV
KCZvlTxWc40E1PomjAmFhpVCnCFgDJnL9a/gOhks5HDgK3dufS7gY1mT+NQoWQW+qN7BIjFbbL/i
8S2g/wVfCt+7IlEfThT8ljxth7QV7KIYHQPZfBK4wS+QfY+S9vDsx3SEl3NEzy5AVeSS9iqTgdxn
CtF3WgPuNFwKA49SEAZkvUsmF8MceUHg/+leKlZEmV7Hpz4ZjhZ+1a0dzIhvy5tUM91DqXEP643K
m8yHBKTBpqDUYdfXAj9WQthsFul3q4Zkr0aCAVMugIUt3vdCcuOi9WpfvD/0zbnXaZwNfgWudZI8
Qts7eFVXixv/IkJBWOZB1Oc6a5A4bLlsS1rJSuG3Ty7FQfQncP1b6DmcIBbXldw6AzzvVVZPk1P1
twERZktB1G2Yk2XLAPjkzozuK6+BxKqzPRkTwAokK9EW1S72gheMYL3n4DzhGpy3+uLR4lArAjPN
Pxih0UO1yKvJACkiAAJ2ct+V9sVu6seLZS3xpQ7wu6/L/OpVwa9laPFM1OorXVd1xnuwc1xLcQmc
f1MD4l3w+CquMazZYC9mrNZn6zJgqz3ywJ46GKPXdtaGwlJi/kO5hLnjopWPdGMI3XNTw0qNX+ip
0Q27vYmkre7afWLH2cEuSe5kMTHinB9I+wYpZv2nWrmeGskS3kNKraJsZNONgQxGq6pbis8HNitW
AnImaaDENmP+3t4e3Spt36DPf8bYd5mEcLFh1/aCebxG082gB8mw6tbxiCRLlrzAcE4MY5uTvMXx
8poQDBLedLDq8lqPTyoyCF4shfDvl1n0d9Y+6PGCGQsBkjS2RocJkmgv+S/CwW/ubUmjBrTsS7+o
JvQM6EwtDS3CmB8CDaaR1VJ0wNrhxZc4K1+FI9u97M6+5s1dKMikihkyWBN8AvjTsMW+kxTiBQhK
K2A3siVEVhv8BW4AWyDp6Gh1a64REiTGNI/UDRc1XXvdnzRraYOPneXgBuP7Wpv3paVbYlSExGaE
orHD1mcTi7alZt3eYxWh2/NdzA2/A9iObRYD7rppXTVv2EY6b3HrIdEOiJ0Ai+84/O7ryW6el+Kr
Cpj36B+iPNiWz3NqnUs+WsFLeA1KblxAyJ2vxnfiQ7+q4EAiip/BYvEft/Z4IpN2FK770I6R96il
94OcPTnEIAM+avwm5V0Z6c9+nahXriMdoglt8iTj1eDazUOZMgakbf7W9tiUY+0mF1xXx74GGgqH
dQzVF5HXfBvx3ajWabnojP9V0rOTOU8wpn8XvvH32agvvSYKrKC9IgiDDEd9xXlHoCgq8zukX/+g
VP04+s1wrCMKurNg2WuLwBYwlZ0hh/nFziArCMbpzkOOKHCQVuUL0WK42L5LyysIhsXz4EIFrOXW
vqer0I7hc3TNqf5j8QBcZlAssVOUD+1Nlm9tceSaYMMRmODfx+XjqPuDr/GOxKpE/l6SbwzQMX64
4K8XqAhi+nh2msY+TNV4tNmGHzr7VhTZsE9pzBPnGx4hKAi7ahz+O0fnsdy4kgXRL0IEvNmSBEAv
iSJleoOQ6YYreF9f/w7eYiImZlrdEgVUXZN5kgeTXgO1SY5P3SU3oWOaFNlqwI3cHaXGLYyD+9x1
vMBYdnZO3uBCnf7WWYJHanH6u0TSPa0/kKWyIYrjFrZHBRg1RSJROlazgQz1kcFbrdh4CK4UMLys
wjSR/JMRmIBJ/Bl1bc3IwwOCGNevrero1SMKOBtZA36Bo6lhmdYTbf7fIsl8XBB1qUc/roLfQgzO
eIpKAgc6YpSCMiHzIdZ/Oe8+20hFl7DyFNuINbvOrJKx3C4CnNeU4q1qKxP2XFOfnHg5avU0XBmv
EEVcYchVe6LkOhM+xhB3H9rEGV0Rs7AtRuLLlPLGam3czYZswOvGoZYK89mdEUd6EoZKHGcG+gdd
x2Yz8ce7mplqqePSq4ps6w3kLOeC5w+N9bZOr9NoAEm08a9aivoU6WiS+ipv0evKw8D+ecnnhud8
IFdk2aJef85lTphI5+1o2SLMGfzfg6n/m3MxHBgO7YesCxSznA9sSiB/MDYM+qQBlY1QeZ1OdUdN
8VbNgU3dIBGjNcxxWREKYzTAYy33cQQJEK80K+SRSzos3Pf6PyCeiJck62JTfcE/s/i6W8Rcx6rE
x59/DQbWKWi6zH2yAYWYXY/opjDGuTEU+m6SexyouS9XEBbBjYe5fhJDWjxRnNGusi4m4mUvSy0/
z4YIatl2Zy9W/QZXBy9IdlENttGjSJNnghi3TsMoKDWT7lShSXCLnFApnEQhIDQHmaiOdD1xBsYV
YgxcZ/GtZuGCHPufLiZYRqC4StVmZZQKjMANvpjaYVqLPdThj9ZbUTGPMuQyHmR9X7jnt6Wz18cy
D4ySYnBu52CRmMvs9YYRs/mvUabnKS/PcWuvhHP0fvmViKJv2F8oXsmLHb5IVpI+rzjhVSuXFEp3
hCKAX9eHm12YIUb7VCVjRmPB0cP02XkpB2tn7ESSJlwJyY59Zt630UGxoK0M85eMZsTGqbKXOs7R
0uMHMIkbFw0eVC0dT/PdZFu9I7EEKg2CeJvMlNpNSD6XLFX7dHmZHJbGdobPPs2OVQx0c+mXoEss
81gPyKhJwfnG2020ri6mwOgR8zPN8jN7FkgRZqQbPfR4B0BQ1Lvtrhn7j7ZjJmmUvc60EtBpxdBE
IndgceOACa/3eJ0PSgqtTl8GeLaJ7V3ysBxjfHFdPftZ3DyXJRofrSMTyy6WHh89Jg1wHMdV2EAS
gbYgP6EOTaF26uz0LmkM/rsT5EHgozbcug0rNMJb2SlYLbz4oLCoJ5cC3WErBm5kHX66TMVuSEpc
ltII1DH1HUnYjwZgOqzjHLGP3sXrLBUMBzhOgL+MQRZvpxorlndMEQgWyVW6M7ZH5P+GhZqIPdRw
iVfEbymDxVA7iHUOT4fT/GmjrNhE8IyBtHhXjDqsolcLeMGjVjqOPANaikOElz+WI49zYQMFn1ZI
SWgIbCwozItdVy6waWttNwKY38Sm8ppa1TuoL7KGAM5tJAPoDGHBYvEAqTawGCSDvtHThmVjE6Kq
exSWikHLxdLhzga2VfqCncREtKMdy1fdCcJp5tKlmcdh1C1Uf652corRb2Qz3SSzft1C0AJJBYxN
izueme97y2wbhXfyNbSAFhgF7mFeKQiXSZGa88T0e7e/F5U6H7zy2W47QhkcG9U68Aiho4sr7hZN
BzZBi9qTXBMw0S814UYkrrTuZlTG6yoBQijqF/T0eIObeyZ478viaM3xu95i5c9d2/FtdkQiJsyr
UEWxy1XxhMKioXzaubocQnJnmOB6Fl2sW+y1yA6RC8AYKtKHVyf8xrtqO+nOr2I1JeXliLgNGYQh
8k9n7MkZkK/JuHz00ar5ri9LWQeKzhDXVTk45d30ojc3W9rtkPQ3V/Xo7nDrtKNxXGyj5urFaBKV
VwJJyblBSA1d9b2LDeggjhKy42DerIntsqz0412c1XmwbiIRV7zieiWkmIHqbhkQMhhFFiPGpf9K
ixNoC8DyI8lVivB8l7swE8ZRuPBaRjatsCMVwvMMZ5e4ywejb0a7HeNHT2AbiF1/mdHroN6zFvOt
8Po328FRr0yGPFIwHqqBTMLGxS+sgJSoKy+Fa1F99RlDPVHONpiXAx6/AXeZwsC04ErR5kctSQQB
AsYHOhKi7OY3jp2PaTyjQFWRbo/vDh0GP13q7XGFHiu3+OEVouGqOxoG+GRrQb///09XGbJ1rMRk
ZAI726Y6c1yw5PUFtJe3E3CT8YIMfAXnGc05fmLCY/wDerHirHQMhGeVUS2rWxrD1Nto88ofQ+a5
1aeM0lC6HnLDu6nSkCeuM23mqGP0CVdLG4trlCosRYX5oQ4pQRdV96u5jbkpMoZA3UTcYQl3q+vZ
8mK/fuVgCa3RtMKURXQeSQsqN0CgrmUu5SHIq0z+Je6C8fpXL8YrvNzluQfGhRf2Yrm5X07xfCZj
7aRkdwLaUKtUGh4po0OlOPJjOkoV9pn5pNq0g4nAG1dDLODrzRfVK0PRGmx0huIX094AmC89Vi3D
fMXAJ4sCsJRRyWi/eaka1FqJ16MNW23bRf5iTMWz52KZ0ns+gYmbhRy/FJq2hmyv5hBTfPgHYh8T
KFNOPYG0keFuXNX4rFlD7xUqt0BFMAVzxPtb272xlVpbAXtHvLe0o3b0xt+UfeJVKtoeQ1cMnvfS
jdyA0kj/RCyN+Zr4LIbygpAPXSjWT6PK7gUdHm4nmqcluWgaVFJLfyilQzh37j1kB7+Z9BVOmIFC
iDp6gMvCyGZrS84UNXOYquvZJYtmLB16jE5LqwJzWkLekT7TOBwXIYC8lSAwtH8jaKAIizk0tJBC
knwXbq1h/OTtIDXcbI4T/0e+yh9EC8WgkhpztC9niZhG5U0Qa7jO8/xUY+rPR83228x5c8nFbRvM
YpoxMvx5ojVE4Ehq2TLrAMDBrQIiKL2RyEB9pJ8w/coaX4woQkBBkgxn2oGMgmTbkiqIz91lMkbo
Zl0eKpV4OxK1rKrAY6whqHWJUpi2nd7dMHPRqfY8nLLdjUl5JuGTCJboYDKvm1sMZhP2XKXRSEBw
q31l0Iin5htS7KPL4HFPrsh7h6qHZaHd7OOyzraY9eCO4Z62M0ZgGST27RIDcifCs1zb6FUBtV42
WpkzTHFfaGCTK+gPFj5T3wY2LCU3TaurqjsnMRTiaVLaF1H3/mJr9kVGJOqhORMn25IHVa/lSYPh
qIOhi6eLkWKEa4Z8b1vZUVsoJPnr2m0qrWlb8D2dhtnjUS7GsB88lErELW8tiWZXpu33kHfYJVwu
JeHoXw4ATGQipBZlUgIfIo1GQ4wItcvw69ac/amLoGRlpcJszxiPxbI8ZVmBtz8tnK1cAb8MbJHm
a4nG0QG6a1anL8J3nkdUtUHHcJeRcAGlfUwpyqlNnM7+SppyPIv+5M4eyrS3uibMtrPnp2kAUeBZ
LPCSZSygU8LJxK4VHYXzxnibIAkr+Sh0HlFLV15MmqstCqtnjWuR79PdWsymgwyiH6U/0VcG85J8
oL1dpL3P5y7emQVPxJjHF1e9DLOsTsTVvjFRJqhnXPe2rMD5cJNDqmuXyiaswUSOZXEPbgynTveF
BnRXdFdE846fwj3kY7KfNL5LOcR64LRxg5oMfQJ39xcnsnf0FrlPR3XY6J0ofcktsRMm15XeubQf
5nSCtcYxHOseclMj2pVgAw02fPs2YsVLgg2S/lk6ELxBv9gWv1I776ibeZyutUIQzciMY+btCGEN
flVjcY75dnY8Yq98MYJzM6bDmBb0j6alowWaLT9tjdAuevlH6YorTszXxs6VixJjy40B/ICiVAOZ
mbcxGZkCg30kOSNsc8sLVNmQDzQ0A/7W4uQ4dXe1zOLe9A9VddhEOCsmT0n3KaL+nWLo+7KITkta
lTsttSGgIHDL6wrrBhIrX+Zfy9gTLZPW+i5tcDAibrA2CJUDV7ryJLU44AfqLipKexpVNSWuCgzZ
4uDPnFtCew2vvkRmj91GB2CiLc/RrOEGYg5pR/MRbxG0Iqlzi9G1bW3W7F4akYk5Jm+u1rOcqObD
JLrhOcLaRaKftcXM/OxRSWzT0QTA2Fs7gZ9Er9IhHPQFvYJAymIZDMuQiFNKW9GLDgq6QZs/TLjk
3UdWzhYqFdgmcmIPGKvxsVa0X6+b7i49sZiMfwrFDnyS6WKZ+h/dwTEMr8bBq3pq16aVAK1u31TW
BYv6eFza+VuZm1tmsnUpEoWiFHVQ2JrKbeljis5WI12EmU/Q6R9lmQ070leZ7tl43IuMUQiobZj6
bQ5msbxja/IOqvEco/eH2akfSoA822RmwgamFGxgLy9CM/dqKlEUjKXrz9ldd3X18GwtlMG0WU9J
m96ghZ1G0dP5G+NVo+nd1rXzUdTjv47p7YaMuWbHMJ1LjOmAuaTdwYghIpagHDiIsgx3HSaaOk3S
vbY6laQp6R4xox5bsp12E5Iqny56q+Ro2wgXfcyQMAjV2TptYVzaabihLdEDPbeuektspelMJAWb
C4axaFIDZIvAbvX3ds5f2hFmjVHbR1dUf1xjohyrGTZy7xGr47nHWkTp3vjfVpAp4KIsJkgTue+V
7LeybENKuZGjrzf3lg2BIaG6WNzy1q6xH5Nu+NrqqWUfvOeU+yvQ9IzmES9zgnItQqiYULmBQYGO
ACVw41ruB0MoGsD/lXyuE6aT2rPu2mCL0EKv4cftdg3SL9/KCWAfjJ8cWMiBf8csDUB73rEVLDjM
NSiBRrHcoyls982U/Yk1MZ5Gpz5CvuAhIjks6xyxp+a5jAUK78LGjDbZWN5mwZMu0ukKR/N/+H8U
eLWd+HrGcFPRcu7/Jk+CuuQiZKl1KZP+lMdpfYgnr+GlUAN0iBrhDb+DWng0vCi/DRAIKRJnlzxM
n7yJr1Shl0dYmM5s6JmoOabY9DqKC35ClVqGHgVZ9r9Z/mbaT1d9O+6fbvmkXsqLqx2/N33pbDOX
KVzZ1dyfaJkmT8nDXLw7efrVRlhfyVfMqFtpYmc9s86qKt/LmI1BamjIA9rfrlwNjYWHocRCQMyb
9qg83m8sfRhB8CIIdi386LzSlcF51RlG0BbEbUFYCl36hxgvg4PAuSSTuht/aqv8M1v9ACpM/1hj
goK//aQ/DcvSXjLPYHtRknAzK4nNVGyscX7Vn1oqpxcv/6jLrNoCimAmVIt5r6dluIBdOxK9Rq6U
FjFv17+lgbSZU88AzCVCyvo/2qy2QTo5NB7zr9tTNBc2Udcii2qWofBfxro2ArYjK2wtKS5zWvvD
or/zxHFjtQ45gG32mX0x5kE1aL3EuvbD6I7PwfyzDNl7PJBElc0zHs/kgBgOblakHW0ZOwfJJwJB
WZw5TrYVTcHrQN5oiYuz1Ivs3CUNSJ82aZA+KVcG6Oxe4vihixzSmylZoCT/msQuQwvzUjV3Dd/g
qO0SRaqQtPu/VdvdgLBdS6t6ZCM+XtEtcIQaz8dn7R7JfQJhj2RytYEwH79TGoPSB+55ck1ONjl6
+25Y8UFGfeFnfFEokHcDUl58oEypITDrqpIHHfqwU491XGHiC8qx/IlZN6LmO89z1BwtnKfSBR2t
NU9jba1qZds3FIQdlFz7aawoIsxoayL6xSinvA7q9OiBZlx00y59un5KPbVqL2NKrC0yNxwbsqH/
tL6FkCPLnHo5Ib4CtVxwrHnKfCMPcFtNEP5sUfLedYXOUixZmAbCgnDFvWTGep87+9brHmoaRhp6
MuGCY5SyhmFBl2ytV4XJxcnRIA+Vy0IekQpUhhwlVP/g5VIgqWbzNXi58xLp8cRSjdastYW4OkK9
COdeOmZ86cDXHHtZPpEboB6qpLrAETD9DKoDiUzgXCIshei24XuR/1r+b+fXqiI00VlV/K2DmZ+n
9M3mExxoLeyyD0RSE2NffCfTsmEneyDOWNYsjeaL00GOKSPfyT6EeCuYEjf6DTnZmZ0Bdq+byVDY
Zg+nwGgk8WtDxUUuNSCKhJKFCAaIxSwq3/L4uwOooVDwrjdhzSZWY0tfYM5vnyIyZYmrRdCDnvWK
hmPli7/O/FJHw95LbGpbLtK9TPSjoimPwpigTeXbRsFoNqjs7dqI8agGKRkJAT0ufwgK/NUZtWDM
mmeVQRdvmuQ6s3bc0Z+la//zStjJuROu/5vGbn1irIhTrytTcKz9DvAQXLDu6sCF2DLJCXEqs8X4
26vcgCitXBDU0/jrLQjlEvzs7BpY/aLfVDeZq750MwFnHbLS3rpXxjOZyEhYOT7N+GdZ/iFn4pP4
15V/BAMtEpQD4vzCavzIxrOK0lTFY5rGgHw9rm+06GSY/Smr6AOZK6J6sEFmzKjsTWM8jZzCnwGa
VYdpBKqB+1CBKpC4qEhKvJ+Mb3K0evmUkL6tcpBimsc5SqZe2DnsJlw/yX/04VgXcL3dA8/r87zE
b4ubhnid/aXKrvgfmJcwimQiGeP04VdKk9O+m6wr+/KjRGrYs3xptPKA3XHr1FgASjY2zb+hmXdD
v9f18W1JeMaBk8KP6TT7yEopsBb9jXXcCihgfcKeJ07aYBwA/OZk+zjIrom7rpr5nuj5u2ZBtzXp
+5i3wLUhaBwdhiej50V9MUrsccY+iY0+rMlsZ/a0qzrOF296IaFxY3afLZuMJMEjayCnbWgAo5Nh
LiEFCCeaYAao4Ri6Rjq/OxoA7WFjYWCjc8z1OmxflvKFuf2zUV9zBd0C+8q6OXnj3cCYo/V8qtW+
ND6tCVBv+eE2L4WT+QM+QKE0IbLOcLBvU6tsVaoRh+9PiUG11JMvUxK03GfC4tcmghg1qERmtFO1
0q8GBroNBpOyOmj5D1J5Jpl4va0va4IFOrIQdtTXIeZHYErYH0eM84pGftwWPRKDf8Tok07CeL0d
NXG2EeMTnQKI+MHqw08hYmjIJuxCxeL+b10V2Ey4Y6vbqN34oABmE8mvA6dFa+1tLz9VS0GTSeZU
dJmqWzomPwMNCV90n4Z5kyr5KS/LE5qTRP/UNL6cTYZLjuWNJm4COZCjUEqIYEyS/qU2aB5x1OAE
M1877sQ7aNS72uTttS7BWcku59ua9UvNMzIYmnfoepSdeQe3omi89iCGcXlhADbyuffGIc/FObOn
9GrmXnposjGU4zesP936E8VfEpPYOiSQQ701QcSQRDgAkMhqwCDo+TV8zi2VRAN1fcvEm293bpIw
keqZiomNgqWRvquZf/CpsN9S8w/gj3DJY2psK1ZXYziwVDNxXxQvZswu0RrZ1ezXEWGSYk3s5YEh
2e+fI7OniQF6EDe042RN7urGzY7QRiGv8YhX8al7iHn8zQXQyvbLgOKneQBKjOZnGDWOG54V2AEx
F5P+KFvtlBbYLodMd3diivAEYvszGi4IA4d/rS1BNudfq0dVGqhoJ7n4SWYym20+RDSGgGQ3WV4e
Cls5TDpZ7clqO0fRXSCITrNnIxmYw+S7qHyId1eSfrpgLRi08Qxqm4Vfn9Oh4GtArX5UWFYAM3e5
1EFccZI4YYfXNU4RXbMwIfTKeGGbB4fO2M7MhWxDDZNROaSEusP2R28ALh3F00UpTi1l76QmRPua
3zVxAq5HKkGu8SjNpzGqgyFZjoNn7ex6+u4YFM8Zbhq3eO7a+S8uTa95w//3Zhcdps6VE4AMAVfz
lsqgSL5Hj1KX6GPsdSmtpmlvYgJx/GR4zFD9rSreo8NgimzBoJiLjTlqZzbvpIQa637Iu7AoWPVP
VHgzyy89FA6Z7AksfBUjooMWpn4fcD0RiXOoldUPjuUu864azYNVf5s9oo3F+Wpq3rd5tbIMExVc
ggW2KD97QmpTViK2q127OHsB/RcUzWLhOxloEr3ykBj9w5RJIC0eLV50ExgAfK1ftfiq0upLl/a3
uvajZPGlsveFO+PZrCwyziL1A8m6GTjYF4oYyKOrnC3uYMOLTk7CG9FEAyGUo3ZBPsHeuwdZWwvz
vVTc16bRLk0CUU8AzLMq8UwOhhdKYAQptDFLU/hVYqhrUu29aNvuJIhG2eIxWHLmnxMNN7iOQO1K
nWMt/7BiaKC2/lQIob2VxNtpyV33FPs4CupFfWCJlEiWdCA2+N3TiCkjeD18dzQDiPTliGpKMDkI
QCT5CbywYSpv3UBm84EZ5NZSQ0B3eOXRtXkvMxNAJZf3TAUI7NjdzVSMNyPSk2Mzpf0Z2sIFFETj
Z6DWcHHwmrT4sXamZ1abJOfhgIWYcqoKWJkI78z8idyBrQaBctIcNv8maNBupxZIwvi3m+ndwmDu
mnkI2uXFWL4NHQqsqQSzwCjGUTE5oKmdYgpWvv4824em/eg+0vSGuF9MNVpPHNDw2aF9E20bYfAs
COw+muRT6f27I/cdgSn93KB5y0IXmVE84LoCO9QGMQWYcNRAt1gzZ0SJaJ8uBtoI7ob3Z6E0bE17
2sDcuBmqZLeA4wNZWwfue3DncGL0SxOJbh1wSVHb56Eg986Llz1ZftiK16wbO2LHEhU/WEoYGM8G
zYktjk0NHUTihEam8qXozpvAcEY65KZdqFuVPq6PM2tw31zia4nhxC7nY4xfxSvju5D5heRFKO+O
cI/Vkv9oCDJ9o8GbRot8LZvus44We4tD4Grzvh1bB3e3juDdL2bYkYN2nkR2dR3jeSG60OvEPY5k
2C76xUEBVFaSxXefnvSoscMBZ49bHZl+fupU2o0X2ib+CSwmIAosl9+vCsPFlvcVkJl0IkzEM3YI
7G75ZW0+o2tefVcdYYL4KPsA0QCzNO6eD5FQ64/RcUndwHT7YJr7W8WejMtcas6r2T8yrecuJYWT
Uq+bvH2U3mGK+Fb5Tx2iJzCCvmYru9zWt0VO80o4b8XsDo6iL0eEi6YMF2gMdvOqKu3FY78He/JR
c6suSNZzpmXgGii9qp85JZdZdKC+nqvxpIzuExZAekRm88N3zSKBKiOQEQEAIJQzEsmG6aPnkRPx
zVaey3EOVasP1Hlh9cWYA9hDRvdVjyzyHh4e67Rp4QsA2CHEeQCvmJKq0UxvkohGtQ9b0j5a5J/V
EOr1KyfVpoVmWqFdU2NrRx06xUNoKnHoGOug3EANl+wXiooWjy0lPn8Hxjy0XmNKUz9GkB8YohD5
0UtlZ0vGEO0+J2ho4iFh+blt0RnQeznBnLdILf12wGbgjyioppQNByV6i+K/OTcsltbiC91y2Rn7
Us0PmQOSxJvISGuf61E8xfaFST/7BxI41RamN7QWaYcx68paHEbTeR1xaqPK9G3WtRGjtyIBKjQq
YY/daWEviDy0sf8WqRaQyQBTkI2ZVLFTFLk8sjnzBYRgNkXk0s0Up4WFPEeYf4UCPnZ+oj5mSlWe
zRinfg4WNYOg5EpgaV1Ea8k/Wdc34c3BQKZJBeuXUxGMFyej1F5BbZtoNsgzcTHrJiUGmzRpn2AL
UV/+pNydNTiLrkHr4F0yiSumIpLHuvT24gO+5u0WfpF726ZchxFG6FSTv46l84qgdC/IoTO2ZY9d
sb807ftisfVZwTBJsw46E3gyOUEH7d7LLKBgVrrs9Hg4ZQNC8jpac5da7axU6He5OH9FTslQk41t
uXdcgGc6DRjq3pPj+R3+HqnHRyrVeWSdgzZORM6D1J94g10Ef6zGt/lV6IiODLd6zj2KVRclCZjD
utN2HhrLrI0QN8W7uoQKRfRR9ORq2hk8984op38pVBnmke4mcjL1XHUlr1tLHVDCAwMO5HddBvXC
bf+aevJT5/KmeDxpUmNVXTtsPPZW5v5L6u6cscgFyZu8RSa4PwXocaM8Acj5kFp1QK5ASg4DAyWz
juAg273ZNS/JqJ7rhBU7j3482ux8xu5GOEwOI+phjzRtMdlLm24hBEtqR0JwrEBXkdqm5prhqxfM
9QBIjJKVZ6QGrpdjakYb6RXv3vjHEx8YRDcaWpPcY/g3nTmtA+zYduNyr8PliFni5O1Hnjl+w3pS
T95WqAcCYFyU/iolc5Tngb3DXk/02hcqOtNl0NBh95eCSXPUtSfSRe7CZa6gtrCa+ubHGIbi2E2U
jTgks64juJkBdZbJ79EkkQz4FaHEVvaSS/c36d8sCRJstpWbzOHbYthXz02FalJjc7X8IurniTfX
3k3ZtQ7QVEN/0zuG0G79R8sBrJsNXDhvY7cZm7if2TEeoshDSwo2DlMWVN7fiTQvTv2eAhO76orP
gJYU5azqCJoekcuy6LswXAcgLry9luf+os0hYPlXQny+lxG2R6Tu0Ygdm6Qhp5muUswi1MdALOkT
eyAWwmgd11wxGQE5SL3lWVHzBTLcEJ8UjSe1z48yhosVqxxhBAi4oxkSG/EgE9Hc5fzNZkl7pibK
Ba4fsxe7CCuOCNaa+p3z9iOeI+qeCJ8/ZrLnuqcrs1BhQfaBfjgyKUlOU9WfylLCo5valyTGapvV
9YUW46AX1a0xkzWpYwZBUuwLV/1UDAKxpPYjei78aEiQr7cf6jo/ETPGcu2Eg+0pzUl1mK9pOR3i
WH+dh2WfqEtoNHWQVigCpI7GKT0he940g7Fz0Nigl/osl+Z9aqA09KDN4LvvrLm+DxIbv8EzZmg/
bd+HTm88+A+Vz1AGoHJBKrDnkTZIh9jZaDrilsrGRjs4zbc+jeKEJPbWe6rv1pQ3EKFcNf0Ddw1g
UmbdqZnPtvx1beCQrtI+4el5AqpsbrDcPPNrhemlwrQez8DQ+iBng6EuOD6XDKS0NNgpTXOlPrE5
P2lWiQ3SO5N+8jkmckG+Up8YmdzjRDAcxb5YaBhR7Ke6Hk8lGuPKXMev0LIjNnN43ymWDwRvsK/v
vRc5Yb2ZzFuaQ/KOdxl0tb0S578bqfdhaaL9JBqYmVBAlX1FFoxSqzNOscvpalk45z22b/ZovBQF
pArLC7P0N6/BRLIqaNW3BZn02OtbB+4BQ5SBJCEdh+lg1q+V2t5kPV2JCNmaNM69F93sBjulTYlH
fxQPQU96l0kKduYVoJphwDXRzaAYm4nhVNpvRFLjeCfMBpDLFLS6S3dB2ZhbX26RoLBANLiAsJR8
gNa7wQSoYCBsKDG7/W5TjxdjOGe12Bpwdj2MxY6RniolOXYmLyRfckRD0VFaRo8xVq9eDHqY6yPX
z67DEm+bQ4RuwDh1LHVrY8b3GT0bi3HuocXwo/dBShYiNyHxJf5Q1KEb8Y866VNMRp5StWE/djBr
jXttuEgKzFuCkhyiySEFKIwibstp0DvHlateqygSMDxF5b+mJzmBadCylpG2eSuZV/marA7pAjbB
PMS95oRLae1N7VvCjj4uE7M4y+1w2XNaJSQ+mnZQGtZJ0ZP7KHDUVsnqBB6TOy5S5AMRtN+4Wnbk
yLr5Z0ZdQF7hqz71H0QVnjUbknY9SPEiF2wQc3RbWLfEqty7kXePcyyXYEKQyVKHmKofv0ar6zBj
9WIu7dvCytfPWOwTbNZC4+6VIBo/EBzhemawkyjwrt3AnklqwwStEJhYpF04tLiaUP9K2X85q58Z
ZeORt5ohT1rv6aVPEI0CpGj9rnHjU8lEz8GmuZhWdIrmBWpS3X8A7QxSZIZdYYXMFPqw54+MLXVH
bwSkwMwfYnCPQx+tD2OJnHymbtNc71CrdsSQtjgq80OuI9Pux8Pg4tEJ2W52jgTSv5oQjMK6NRhd
x07ckjfiJU9e9F7PFf0ZDpcYs9WsEU9kLhMt9aT/9B7yBaxZh1baIMngJA0auFad/051jbtKAvOe
Ih4p72QCqQUUXPv1vFwoMxuE1YjR2Ps5QTkoyi523AfPSB49m8QzQjniI4is3h8UT9k4OqOp3mEg
aemHXtPIPixXA0XKXE7C9HKaVydZZ2FkN7jj77SYWxOgDagg74g1lgd4MI6DdL4XN/4pangTSoFC
kxuv1wEfachP0M9SOaL8kyOLlNn3RAKdjIWSa5kMbzncXefMZ8J+I1o50NaWFPKdiYInz5MPTUeh
KG3QjzaLS+j4oTaTIyqMHNSJsDHIrpoye4vcFldyuy8KsjP5FdQwfbZGjEJJhwrhaPHsO3Wz07Gm
+IZBt8fydzfI/mj19nxz6+bhpPMjd5FHEGVIhZDQp6KGjzroZ2qNJzgy5T1CWOnY0NcJ1KKrtb45
Px5EcnHI/gHz6I8RzRdJTESjhWkybWvmRBX2QPB24hsZvIoeLTBcxXcGh0YY8mXcd2yi3eS3RQnI
tu2zrKonyxrA48XIsxNek4Vi3HsqWTXrU82gjDqlNvWzYZNLBQPaKcI5fk2ORZEfPeFdOhODE+Vk
pPcvi8X0zMDKW2SP2tavS37vnOk16hn2EyNFNhsnTUT8RB0svXrSWAMvTfqop0fr7Gp7PsSu9TyB
I/bK7M1VFqh8qrs3V5qs0J6GWXvKqTU6I3FY/TaBy3nkxN+WeQF4S5P6NyMCJBUkKOt/8+JIVszW
huU14ytup4eCTKBl7TRBi7RNOlaEBHT2NimnqZIyFGI8VRLrknq5uc2Ixm4j454Z7QPW9ye06LPO
bkat9AvxR6AaG9YUCewWNxuuzaJhQoreYnGzJ+fg5PmOC/OQdNFvlf3H0XktN25EQfSLpgo5vDJn
iqKo9ILSKmCQgUHG1/vAL3bZZe+uSGBC3+7TWB1cfWW2zMfM5M7tH0NO/NLTEbMoIgDLoiMlwcxl
m9GO7djaWa+dbUJQqLtJ4R2qePhdwDQtCnxgo/MmkId6BdNYYm1IOvskXBCE7lhca83cBdzDCrt4
0azyMFK0MVT23dGTrR/j1JRmSEKimjB0O7umcdEtqiKcnTRUbxCgs3T6vrwBboP+zzNNXM8pZiLZ
FDDnAGvQcwF38aR78THMdKJT2WvYI1BoRnJhvv+GZnpyavsrq5vZA79uGu2Z8po1TRpfghs3C84O
GAOzVKfGrEK+PEPxYU9dYw3fcNU9h4Fi68RRZrrfUud6OeTJXQsCCELDnnTRzuasU4svN+JpYmHi
gb/2bn1oHSTenlEFr4aev6Iy8uCnL1EFU6wL5NrkOhFyMxvsbqNDmEj7j1SO/xK1NSbwknklvxFu
9rWZnjn+/yn6D9eRhOOVzqJsE7zUenHrqmYpyvqvg/9n2ubziHkQU8a2NMTLwNGijcV2BpAEbnGE
lrrM9A+4PmRqvGgf6/khjC1O52G3Cwzo22VY/cMRDHGLEY5iuGcTBxARl13Rmc8oJ4aisSdKP+u0
h9eZVPeBSuBFxmgw6fPfsE3e6Wr/hYn75w3qwwqILda1SwSDpbwOL3HPGKR+BrPKXIkBV0TsMAtR
74l7GGSSZuk803ct5Dwmn2+ZLQ5R2uOf5XtC7s1ym0sA/OM+FjtBnmAV5zqFcREGByijKMr6pQn7
vzFw/pmMkupuNlIX2l3gv1ANwksSnCwXGLHV1sji40eUFCeanrawVw458TgCw3zw+NhjAEygsCO2
G0Ley54dJkZ4kzYQp7esGA5k/MjocvlNZz5zoh0Dw8btprskxwx5c2cDL95LxWdsmrhPsLWEoct7
hSjNOKEgwji+pJz46DoOYCkU4Y/hMh0uDorVoY++JiTQWnBEx5MXLrQs1VaF19CqpMwf10FWt7Us
Xzl3Xy+BD5tq6ZossRxiVZ2s8P2f0AVekQWXCrQGsS2iY+BIPeRBATpEq78qE9+bv8tCsRBputMQ
TYpS3NweeKcXb6sUtkMdPydu9sC/cU8KbZOPxMyoN0shMxTM2pTVcJV2wZ0X1bNKkpsuxrdkD82o
WbZ1dY6HeB+536QrD6UVPJeWTNfGPFKidDAIxR0HzG4qiJBJ2Uk4cRU2ebV1A+ODzhNiAaba2ZBd
sBBC1cvsY+XubAo7SK1cyK3hVknLL+5Vd0gbxboBxFs4dg3LN/hWKtzFZXCb2p8ae8Gqz32dgzXK
FbjI1iHZRZnCo4668ygpCexAaZN6xh8bBT94iZd6O324SfBVI6vZJaMfXOM3ssmKrHdAzscysXCZ
5plQ0ykavV8X2YKcJsZZiquObv6acxqu4HlXNpUBmVe91k6MgkeXovcoNUowzHkSxsvJoxy6xa6G
kW04Nl51RrciydcNVB7Z21cC8gdKcZgNw0ZvGbRZKBZhI9cA/h5BuwbDyRiZ0MtkFY/BxlZXGxIk
SGRjwa2I70wBg6nBezE4+ZBTd98rBhc0hGEAjf5fTX+a8Tv3Z2Z29UTz5J7N6suIaZtKUg6hxcWL
8jVGCfi9mCDLcMfRTekCs1r7IGH2XLroNWY6Hrzae4TmIxDx1Z9c6kzwOTdMCe3in1cyA8P+mRlU
JDOQBaY/n6T7zVCd/LS/W7pcdV5BgyO7Y9qvMlUtW0Z7uRG8RNw1iBbfvbg5E2knolLzGph4sWDq
ho0I8HBh9wUtPpnhRaV4HeETpyZha/MWGRzNrBJFOFhQagSzGXs++dpdJpJD7tDgCjbwUxOfEdJ1
ZYONNL+Y7R2HHrgeugfmo0MKoAvEDR+4opUZ25PpXudjmKUtKpzi1JK/ISwDNVzjfNq3kk9xzA4B
Z95S8xB/bbjUrGyRm19gIw3wWep/EY2D0nSZpdQvEd8spcNz893d9fgVovGUGa/VBOJyWmqMERXo
TiXES2jwQ9vWD/PLBd+5tyFKS/Qwo5yoo3nITzFkGxupKOwClUvMhGBcg7U8hY1lR4y2WZUq2lQ9
V78L8700jZeClQ1TzKoi/5LCRyLoFO/lNMujGPSydjOm3kfj80nn7TPp8E0hs1UQi3CVh7SipkR+
mkuapygyMYNJ5j6TD43RH8ub1pbrnjy3RHkOWk6iZZ1QlZBCan+BybrXKS93i/GFaOe/Jnc2lMAf
4iG6TnoDuvrAnotSnz1pqD2O1eFQGNah7WH/8VHR8cXp8Cl8sNIEEgOsBvZU8yy5eOfbhbZJsuzV
JjzC6A+pJzgL8gl1lJGJJqNt1Ye+8J87/VZPT5Zt7PrWPBr4qMS59X/STIDehH3Xq407IwqgF1mY
K0yFwTclsDx6DEbV1tErAsXulzJMNoxbVKqHbWrv7YRC7ATttio/ZBoA+8LJZpUt+md/giBw4HyS
0Crm7mjsfDGRsVune26Dg1482ZnxbDfm2tPclZot4pJIPa3TyuB7BojUZu1loMa5ti/CdPYASL4Z
M2+yBomdI7mFcQQm3iGquqeq5Do0Qbgo4Tio36ZBNY4ZZGTleIrNcmPNM9Q0fMktfPU9eW4u5SYd
uwsdeY2aMxe8mfwCjrwQ3NEoZjtxQrhHhCJpVSq/PA7QOoPOOnqfMn3Zzr0d7RD6s5H4CwOkzk1t
2TfdBVuuhI3koJiSsxgFdVY5bRVyo2sMIcZunaegY0mW1bU8jZqjbS2bosrSipDMwuepdc/pkL0U
o/gArLoUqj/SJfAiuIL64SWa4GPnpPHG71ZZ77VtnwYccnFIhTAIpNfKYNlPFRgNZiKk+7ZsO7vW
wxjvBMfcOYTlo2SraOkbK7p8VbgMuQ3z2HXNsqkFIUZrp0YMlGPvP0yqlKiSBPFIDUNhrol77KA/
Rxp2kGCMNyFGFSM7qaT6qyzx5ptMYRIOKmF/cKxp13L1oosXaizHnVGpM4s1BUpI9jDdV7o/PppA
flrZ+FSiXwheGmlk15QNsajFPvFL5mfdXlKpQblNvyh7APogh2+0KLIloa3GBUJVNXWAdYVo1tZM
jhJE8q1B87YhlMKBxAp3XVLs+rDrMTZQ0XXru1uuE/ZIah+BND2BXjqYNRF5qtKo72W/5zHMxycp
0i/SlO9A8wAHzD8aWtGYTzxRjvXptBlx5m1GveuQMnFrNjET2bHU0cPD/FwLcfLAbOrmhwrf/Yqz
TJx9+XR3Rkl7VGO5ijRjWyFRs0ZN/3JHv461v6HREWv3kvbLAHxrhtyZgg2PHO9HaWRiSbRRmefp
t6ieMNLXyCrQlQMn3RhuKqmHp53HqvwLjwiVFkXNjN78pD6TDvgSF0Esd1QKMC5KbAbFNl0DjNXD
O7cGqi055xbBk0Y5Kng0urN1Doy6d08lJUgxcJ0OOhtJfvxoIypVjZb0RgnzrYEm6OA2ItxQkk43
6m80TzovZ1wOk995Ac6s7OyJbYsALKR1LofmQPzkgL9052EfkGnLI1w9Bd4vvjUEcMCCcOJMxLuR
w5VHL0VLgA0aM02/zPJG7U8fcfUH0Uk1Fi+Dz70/3Gn6m2fRNIJxKYu3SLk4izBHgXmmUtxIZkNm
+DQgs1dYBwC5m69xBQq0OtrqVfJLT8UpTr+z4OHCO5Xlb8SRKU+Ku8a5N4qmfZjl23jIKNJ7isf6
kHTyRwjY7xac8rZ5Dy11IOFpjDhi8twGS6JxJpkNhrn2ChLkKSn8S0Kl9WCVD68alxWboBBYy0Pj
MxzVmnf+1Jrl2ok+wrkq1LgGbHE5yWFiODK2l9n44nJUytCPUPG7LWMSjoAd7SDepivE8jki747P
bYnAQU9tcnAGOO+ZRQscI4W6Poy4pr0u30c6LxPjriD4TTPY/i2FolDfyDTRteuqvwHp1J4bXgnT
2/oh8aabB1dNU2vDKXZh8AfGk23WRZtm7603ZvfVx1+un6wVrxWaSwgWnAbBhRHr/Hp3q/sQo1iG
qt5VrDCq+DRTDfDPsy6rh5PM5037KhKCfMkurhXICeyPesobatk+lzt/b+ImWUi4lHWkYWXO1rnG
2mWlbv8UD2SlTZkdOjdfMc0CRG2t3bxbaTTGTAD4O4QzhkKe/8kA45INr1pyDtmSxRwJ5s1wkrvA
INRbPTcTFCwTkLPdrUEUgE5+mVfByF1Q6jguTRHf3PSHDZ4QxTDtxv4vK/KtYNTbZX+VMeAPKMG7
Jy9m+eTS4+b9Rcw7DXPArXIs8ueGq3es/QPVC+pgKa17Y+fbGd7J3sgBBt7uLcZgzu601CmUcuSj
t9CFxitnboNJrKrCjWIXwhZrKOQBvIymypJNSklzWklyL11e/8Nc+EHPHf+l8rZG5NzZb5bNrbaZ
n0cxufm0HN/ivPszHANcqNW0K/An6RI8fLoz029uXmGy7MhUoEbga2XO1jSfRhfbj37wLlALth2R
tpPbEx7sW+0ii+JWtRQx+2H1rjpJL4Odea9dNf7oVThgMyYlFkT+ytHJsoG22Xv2NWnt4E4ioyWH
wWdraNbHlE6/MaAZSenFbaYoBzUpJZRHuVW5ga3DzYs1RGBU1miupLPTfW7ozn5AIENQ6b41QuYQ
hLV65xbP8ITKpyx9Ydo+bhhRYpitlLYzyjqDrfCwWVzH4F/PApjhsHS/0aaL6VN1O1H9GslLkVFG
AlHWfxiYFMec63CQbSyS1TryBZWki1z7S433dqQt+6lXGhemfOn4e+WADUs2UEfs8mti4e8Yq4w4
aDlH8kDWaxeUzrTBQMVIuMGaWVgYG/nYQ+cY2u+kE714Z8SQOKqrA18iQIQsbj1PszDFfrS9jW5s
SwYELEIppY1oV7LB41RsCPNyULqpHnXwWnOxB8mJp9iKGd0TC3e6B07RuWkAxIRBJeyER8J65AT8
nGCvcsBKISQI+hMc/OfqN8YeEk1qS3h0aft/SrSbCuxBgmcuKxll1Ty3v0MermaGmbOzJG+5tlEu
Z1x8cDS5AkRcaCHLMTafwYcgezbko2k56kSHUv406klU3sry/g39Ou7uCWowmZIDkhHd8hsHsuRc
MucEL4E6VkEKw4A64+m5bKlkqjQEmGPY7z3W30wdSK+s+vocE7Jpx2rRXNrpSXa/lX70fzsw5zSO
8qYsRbwvyvesVFiwohMF3ag08bFRlw7tJ2jfcmxoVJFrcccqCtKo2sDCXqRIkdzVFxU0hUB7A4i3
cMsPRZZTjKssPfkcu62o2jTo9rbsVogty9lLoDOpdrjqFs5zWaFvYB1XCw3N36BGMLi0pb/y9Q+Q
B0BhFiFvPJMyMobgLJcWlxYjxhNULpuv/58cxIygJ1moFVs949TgzYHynVN1eLvMRdGsXejkBDp7
pM6GMvpWf3bsz7D2Vr219WGPTQnvARuSP125SIDJK82To28t2qzuFmlEeNzLhgMI/VQAjsgmUIjr
LeM23s+9tAwPfcLHhK+YkUPLYcaIr8vG53fQJsLefDQZ0ZqR9HZNQ7YGAtuIjZXLR5MU784c4A1e
fApvFEJayHk0Lt4KaoK99DM1STdwTFTyJt1TrtUnt+YOV7FWiqXsPho+ZYtNymCRKvl7T1avdW+h
TdK1gPTlLlqt3nuYifLyDZsfmovXXDoc5JkN+/890Ngh6KeFob+AFAH+mywyDIi+2hoo+lG/iZxt
wCmysnZ1ycAJDwyXRNBrROwcHoZb0z8CwAQKjlpW/uRFu0+JGfT2p4oO+F52vR3vQkppJ7DXA8ZR
/DAQUEIIJdEmZ/o5PzDWynOQiotdy4iJWO0ysr9cPrWS/oly/NKoUWun55wmdHAGqm53rfXo2JOH
mGem+8OmidMECy5DJuZAOctVzIiUynVslyEKvUTcTsCxzDXKIIqag9uBXGSOPw0YqyhmxjXr2Vyv
WUki3uGKOEPKgHnklEaoyECUlpJ0BO42v3gpZP6i9Pm5JlZq5xxCdPpHuxz7H9Ma3muNP0IiqMkC
KdSHCQN2TyJeGe2/RjgAQcbpqTcQDIvVhH5ZMtwpW5DZxh0e9IZxBJ0Vi0it/YDK+6IKcghJmC2z
1qTfJiaqk1N9V/hqViIRXAOJxYDaoXYTNzNrY8zMbRUnRKL4QZkSrES67/NIbKswfLJo6lO95q8G
JB8ZgqTGj92/uYyqsdd8F3MtA3Vk5Yrq0OgStdprcA9Ks2W0EWuvIc3HAZb+l5Zr1tF2u7uJG5nK
T8ovOtICKJcOE15cs5gDbNVzYH1LaDcG5sq+Rxc6MaUMP3c3CcB+Jz2+5p2FKd/dmnyxLTM47nxI
ReVy9Ib1XFgwMbBiMcEKSVlVeiu795YgY2BcIGqTjFuE5zZ4xYl+0ICDu1O9D1BxTLxhbHVrmjkm
WkSmhWZnb/Bkw23myuT0/19MBr3J0OlHiwvczMj2TfLHWmH9JUVPybaDQzjUlIRsqP8L+7Db2BUj
pDCAgGT3/rPm2JzuI0WbCFBAsOarQTe623w8YzywpRBVW5oN5AxRQSsxfAyvSRFtzEo+uWbCqTz+
SBx8FqVF0JHwHQnmlk5O22vPmY+C5CphfcbQq1TEicddJQNxkLCYqGzLA4Y87BwuuafGRTp7GksG
Rhqg87JB3XRH0gIaWCl3jiZUI4tFnY3LvrABG3bEHaf8TU7Be9+MpyIzfnoe31dBdhOKXLgdnTQ6
irJ8ipPaenOrPltbIjlBR+I0sO15nmIMPmT+wRLOSMtxSrE60xxPLEgjuVWvaqxavMO+OR4TC/yu
yYpcyHMzVfciHZ8qzuW2xXfXnnQNSBtOUk16NF3D3U/g000CZnVg2/c/RlsXbXpWeXLOMwqMmqr+
NwZHpxo+m7GjcjC4URdyprwgXFQpw0aXaaHn/+LcaWjpAe+TmKfKlM6MObmmtvVKYPRWcbGzWBr6
Akalfu44MTT8UFSCMRraWbRTSLIkGuQ3qdGo3NX/DDvGKtvAydeWFlEPgtHYFZjE8LCGVKMYnX3P
pQn18avGVFlV/OuOjR+lsBa/ympvHXfsgax4Q+I9Z8dgn0Y1/s3iL1E8j9pz1FwCFW1S2qcCjA16
+ZK7/1ochpVX7FOt24z5npyDGd4rQg0k/la2jMELGss6O+sJswl81GWIEatgSIRts1zN5Wk+P1Bl
J7eITZrkFMSLR4q26I8IehrzKYklka7LfssZr2CRn03vXv7e16j/Tftqit/BeptorAwAIDnae4Md
M84tLjc/vOWHQtIRBMHjNeNuQ8fAVpEmsVX0yEa1GeN+0wU/eVKts4azypjEm/ncLzdBWG9iae8r
drs8HS8myIRF0ZsbK7W/4ujZ1LmDsj+GOCCNEgdDgjzeJhPlG2xwI6HaERARhJJqbA7096wVn+w0
uNs2ZZo20eUZucNzPpQ7fW5Sqezgu2hoCWm7l9ilzVGdGWiuOrxLpRe/FsaR0r2lxz3BgpA/MHOs
MPNVH2PwoYr8o6OHwBXZXVGIKDyGfIR7UIlW+S0jLZ+acOWTaDkhhJaW89xxHWdmCoP2NtXQ4pKm
OgQEUJX+GsXqPbLhcznjomHxdsFiVBRrhavCyK9V4Rzg2FBiwI2TAyvNx3S8kSL2WhSFjkMDPQ9G
SFYYE0LvIrp3mzDaS9Fd4wQO3rjSgrn0zbooxCyLsbxFwtMLL07N0qX36zwhVduuVCheAyYfRlXu
Ci7EEgCV77grFz9FCwodqG+vod7hlE5h7ABOPkfWzc7r7aQzc2pX9AmnQl57CggYu7a54FEBd1uT
6asbDlT6R0dirqh7sh1bu0FsAqlZs7cbdvfZWeMy3sKnYNumVst3IfhyLzECksLYd3PHek34AiDq
r201A5MY+Qp/LgTC2kuBlxafTS7hXJNE6KyyjIogVb9yxPeF5CM5ZkbNY9Uc5vl73DGENJCfOzok
hzQgnVCDlSEHM/2M4y/TTBoaA5wfZ03vdtHfn4xN/md2gvoBg2AtMwbshXnKsJKW1lGKuS6Qhw0b
SdqVtC/82G1PnwrKGFSqMX6w/s/VU2ec4h9NfO9TjiD4GMl+PAXcWRxjeGpRB6zEucF7XQtJ7M6h
Q5k7UDIWDF1xZCh2xzYQeEOYlhrJx2x7ajV977jBehDlKYjzpzk+mQS3EsJjwVrWK32PhZb6P1BP
2leejPy+mHSpb3qJOpYDCgVA873rHIVigWeCoqmJzuDKyLa5L4iU188DhDn2lIrqFuQmZJKaAZcp
0ey04+yS1uS/AYqA03G3kdXNA5PRjcB6qMUlGEBGYb8FQLjyh/Zb5uo+H610DCdLGbT7ivyNL1rc
4SWVc0QSDMM5DIT/c1AAIj4a2HVpSd6zuPDcAEwUAf93xvvfHWHonGve4RwWoSuPhY05CDJK4Vn7
jMptGz8zd0zVqj+BYTBu6mNi6Peau8AYnMP86kFyHbT0izrwjfUzyKtVN3tvaC8UGYQh8SSCpD1v
HFwNZjb4woxxr9mC3prhyJztVBOuSOsKophBJ2nccPIu9nm/Y9O6urp1bTQutDSlacPdnMAjJJ33
K7nERu2bYyvWymQDG+pBjoI+nkPV1BtKD7Y2l0jH/6HgEd4Tk0vxjKaX++YmN8pH3NP28l2Y7tYl
AEQMd+/QQkoH07irHTCRrvpoqSVqJqY1r4O287mTZFZ1lHoBjcPcROoWD95bPPdBmP7Cmr8fuMiW
d7C914Bj5aBPV3dOyswzHV4PD32LqUkumqvw+lXqvctia02/tOZtOqYVjgTCEGe/cZu/mDz8gnQD
Lx5H9b2mQUnBGy1B3CRjvR01qq3c9qBTFNY24hum6hNApUbIu0gIhFn0krZ4aMBg6l206yxMtV16
aVJnpzOMDrGtEgA5F+iUToErl6l3zOdTbWgneJE9ACK723aWQRyMSJCVYsuXSz1/ylo0Q+qjiCAx
54KPcNDZBMzfsJ/xEguTq7kjaMeNH2QIPdPdUXS7t8iouIF88Xt/W3cVvWjfnkLJkrz6XA8qeDtd
sjfQv0JOtGbz3JTVFXgzt9F27dQwUXR9kZrjldqJ9266KoT6wvhVLS2YDryaZPYhsKZuDVkeGquB
G1fiURgwyLJf4+fVknKXcy9JyvAnzDlZc/jxs+ktnC5upv3aagP4eptGE+6wV7uzAJbjWP6HQQOA
UPA0pS245+Anhn5SqI88+xcxfSOeLPEjdhEl1fBJjyj0uybMlnGF737DRSonAx2Vr71+Ay4FYJVx
De4jI/xwx/nCFa6dfyJpti3QHw1fWZi2Wzvi99Y/OfJ9VpzRCT4S8IEeTvYxR+rM0EPRsZn5sRVd
ignRV4xU9/IvG8Ttz8SCrZd9GgW50th901xImuO7Cn7rnK55Ls5Bs/PrfwkFLIImuVHTnjml6gya
4HDvXecNo9ZGFYz5fTzEHHuL5FSo2+Smz8K59574Es5TSssLg/tF2GKMcf+S3KbBIl2Qriyr8CvH
Jmu0dHuUApgwYG3RL0YWqWD6M9jmh3RvD3h3gPZw3N5W1t8oqZ0rxN4hRpcZD7N4AVgJxU/ghA3A
MzKsBe0Ikwh7YbHvuIfCXcN9HlNRlqw6kiB+dZljbo6ur00WM4l3Oc3yjTfCo6vjL6oVl23WP2ch
LS0uxiIGEKLcUD2xZYhwTJ17nbO7eU9mat/m3FJeYUll5j6AhNCKemNH1Q4MzGH4DUpAlS3gjWio
VyGRhNZWKw0b3YJhJNwZa4OVa5+EGlJf/x0ByuCuRxZZ+QnOQhDlEAV3cXfWrL16MGgRHEDTXXfj
TxpM2nG4DKSC3fgpSm8YwbGfispGjnkN5DXuAOH9aChu4QbNtvdfZHedpm2fnCJJ3m3lfvrFDOP6
KDDmtYq5p1GthWKlO0Av3FMgbzl/xuBvLObrFgT/mh3Lo/xbb+lVBgNV82xdZTQP6/07jR3Hhr4s
ppejio8VZR3g944eZX+6/YMdgIcH/73P8UCYi04hStbOjXeK83HHeyW3tAsg0NRXq/vLhYZr42yx
p8HE4u5hPiTFgoteXalUaML66LKhV3Tvuv3SENdGlpuhERfvGDcPB4hHYjxCdM0xc/d49d3sAHBx
FWcUugxHxcgxYyTqXZq5NEgN35qZia0tjfpaDJ9ZCOdMDOEFmwSdzaDKnFb5VKrFx44ypUMk25jv
h1tKjh0PehendhdDwpjaaw0HSzeOzWvIn4RsLfI8ZKixXXVIQ3CC8HEkcWbsKGF/cWm1PWpVtJoS
lV+nsNZuuOpWwaRgbxC5Wdtx6VPKqkNKtDyLkSz6SK1Du0pIia88LAX4V5bCz9d+jYM7S23y/rCx
RsBbD63cknltAICzIlByaRwGPby0DvixAUobSzZ9NJTdVV8Nzjsm79m7oQfTprb3sHWiTSDNP2ZC
X22bx+ccKjULfnjQwKOf6HhrGN753BoBruNuOEQAvo4N+DQs4mV5lsKmqqmsU8Y6XHPNoAvfbIv2
OAMuEb2Q/GPtghyL/BJn6PyPZAN2ejyaz3Q3ZC/42h1O9jXmme+4wAugd/FIm7TpHJPGwhMtct4f
Gx3Mnis73Ca/JdxT9uRiNO8g9dK5egk0rqaZ4k1O6+HScgp9NTWTty1GHwUj9+wjEvBPZI3Q40zv
U6elgeNV76016gSPdSmBICZTuKxoo4AvpsewUCr7X69S7dgwWjr6RfuXA8rc1C0VTq0eYx6delKe
0JpIf/kDDUncIkZjqnf9yCxv8Gme9N3syR/Git/UhlHqhcGms0Hyt7Tw7g3cjf4MBei6ssJ1q5Kj
U8clSYfSRXkxxSFtafOWendT5kCBfU35jQTwKGdtTvNAq6bNaBzCNHd2Chxdkgnn6JJdGFvIyYVr
HzNssjyG9VOVy4KwL/lJzqOgZ6L+CnTYOzQK9TvQhoizh2FtM+oQTzK62P2kH4v2lb7G8gSC0Wgj
XDOm2ZJvRSfTc6DYrh6hOwQT1re2qvZ5uIMmRxqIsNHGyutPP+rAq7LhOjHYSCuM1NJzeLA1ZpFP
U3vjg7OPmloOUaT2Ew8whE6I+oaH8IzriToh+2xrf/BNWMSK8gOb+YQDRjzVwDc5AoZM9lrD203U
QxeEg84ToZ1JbBI9+B60Eg5mw11Slv1BWglLeVl8RlitzkoEO31S2T50it9+RJHHrw0xKIiO9SAO
jkvIzwmqYh0b1jqHvbrmqoqsJtK5eL07sLXdG4g4gj7NjdQYnckukUcGezBvwOD4ZvDajgVpzqTl
XktNzaKlChdX1HYK2mDX0PXXFdaxmmzY9qTemMTbuLCygJPBgBECXN8wJbOtEKqBVOlekpEh9tWf
yUkTeOLOUNEUhQ5m5bPcHhE27F2CHamvERFhEj8W1BmCddK0MSD6cg2ZVe5cA/xO5n40M8XbmyOM
1lS92KKaUTqduR2q+uGZhNnirLxC92NsUAwanOPcOtn5o4aOve8cjJsIjNsiRV4rwC/SmvVVhNY5
bbVxV9ooSGYHKRYOPL0J7KI0XLBWZRbzVwEgdZo4FTktkIgBwCk00w2zN3CooxxQ7XRsoBFe8gpX
ZmAF6s3hQLPTpL3q5yBs1HLZS7JoLvVgdBsOxcVIZxMMS7ImW7lxe6O9dpQ/X7EVf1sUUu8n0Bxh
bpwzBccl68aIKBUur4gty0ufJh6GBT4tf5lN2HjrCK4g7eTftsGKnkh9vjmGHJUyynQyF1o18CFG
ss68OqQvqs1ewbYx2SQ2X8lm2HhGT/7elZR3iP7NkLEDsz3RNj6VtZFWXUwZ/VoJdfQa2VJcrRT7
1a0NkC1BqNAKIABt5NITLItHQvjQd6mKNug+xxLoPPuCIZo5SxaN/xrVylkbFtXJacc8utMo09lh
fs2WZkKPnoZ1LKeai3WZNp2B1g/OTj6vb9ZS3JyKHxobkAsMsoTAKiKc9RhS6lEDCBtAZBtN791o
G+JCQMb3gUM2FqlvER8EUK4TQvpKtQxwfDpsN1ZjPOgrJZXh98PC1oYfPTIhxkW5g5s7f0xcwlKE
WqhGfFd5qLZiOusZ17W+xKoHpYkUNr0/ZusTwy+hk/7PtM8poSvl8OXVbkponOuJMrGvZnM4dCr6
n74NizOz5uIc639DOHiHQB+cbTm5T/qQJAfXAWUr2vgkVIUOpNO3Cjx8EU2wfDsGcJyMSXG3Y7+H
BnkcEb1OFWaEAHdIUGt3ifS995tkqUoC7iWgnoX1j/CSt5if8SrofxKhf4tCP5gheGGvdsr9xIw6
wSsUJvYd64edwCeXLmEgR4zPmMqsm199jqGxQ8ezCH/CfAsH7myt1J1FbKg1Sawe6qMK1tUcXqeQ
81i32VY3GwfYnXbgO9PWvkatr4fO3lTFJSgpQ+vYXNYu43PD5O4is5aaK3jMUY8tGOqZxUVAdQfp
wL7IMK258eRvKJGFDW8JEuWAY8wkKehJGOpllPQL6RSH+SG/TDbYLoGwhSutJv33XAkz3AkcbW4J
3L9IWHxTccIN+uG5JdIyzbRTWKZnpMhuafrXiE7yY6UHDCRHmugcCpSk0mAliDdnsA5ZXnjErVz2
grDZgmnmKiAoTR/7AORcVnKrVR4BkRbKpmtwDS/wNvkurY6pj1ew+WxK1zpbBT01NY61wC0vlWdQ
7+txMGN/KlYMoDL0+DBcp6IUhyyIPmy9I+mbsnJGYo6LFQZ8PEY5amg+ZdP8pTZdtjK3AALn9U4b
OVkIEkhrkOuJAY6s9utDFuLS1sM6Wvvc9//j7Tyao1e27PpXOnrceAISQALZ0eoByzsWyY9+gqCF
dwmPX6+F+1rS6w6FQiMNrvkMWUUUkJnnnL3Xdooo2pq2/CHs/SXRYsMfRyvWfJ9kQVRvWU76X814
FhfpW6b94TS3/gMCPBf7GrxR6SsQ6y7PUtdLfIgoAFXN77eMLye/YvPEyegErryp0xFcBTQOfCq4
5X2/of6L6m8aSvdptgCUxpAI9BzrWmosgYGKLEjye8ErQiD9mmBvLZ4aTbzkbZQOd31XtbsoFY9N
lbqXgkgFEDcIYeFlm7SEmDHeocu/gLa2n4KQyevgAkDuGucTJpV1KBvc5eMcqsu8yLAHige3F/us
CuyTi0on4TXOFcqTlcPfJ65lavfEK9MGyPJnoIT5tob5iyMtvJo15EfCNPloKni6ovk0lfEaJj3H
GgiAsqw1egj6kLoet7WNfyNpEUXStwAy3flA8mOowtTMTe+2D0wdDhaBWFiY1DFKAPDbMbQvyn3Q
s5SO6zqXA3xlEm+17y7wNvtsoglh0treQI2hkvasA5cQ8VnLmNyLYyCRuYzWcgxwvKbcPcB+MQA6
V4v+yU2cxWSohjLfWtlV15XzpH2YbCWA1VgsWescf15T8z1yx/GN1r1BqsDaLJGf6ayvj22BWsIR
4hlTwJ+ac+V1TuOjS+1wCxj/lskPKekawf8CwsSSgaK+4R1Vk7edJWoAwNxA86TX8GhJZgDNpbfL
8+xip5jAr648U1rUopmNKtqgHxvM9jtM1Y9xeunbUV7axGvXnN2rWnwXY25eJkQMlsv40jXDC/SI
5uRC5LJkjdy6lEA/KAziMb54PsNHN1MnyzTeghHVHkUmvURrMSSop6nLlxbhAF1xSh9o89DYNOuz
JwO4iPDigK2rYxWah96gbkGH3G1Exk40pPZpHNv0yqR1VRvBWwVZHT3OZpaw9AboVDe9MtA5x6jl
4LCpXtGtIBXvzpt7FO5x+DYMQX5W0z3JhCE6kiUYxaPTlFOQJynRoY5ucc4aUX+I/WztgMRC53XG
LADHx+rfMMAfpjizt00wfRem4e68+NSTclU4DHJa377pXMlYveh+iVfB0xLTZerR+RYSyU7cofzl
4wMOIepzDnMV72QwrFJbvw++Q4FRBoDOwnfhT0/snbuGYnwvJ9auoQOJZreEv4kiRnzewi8VPQbX
oamMi2ZqSHztCONaHjI9sWIh6jX9+Y+0SnXNR7EGl+ixgU+AeFua+QBLiHzi1BIWGhETXCsEvtkh
7/xFGxG/RV1oXz0ETpURAWzT1rTHuwahxB6eqxZTZuwAlykWnaNvjQc/Abxb+PmwZybx3Zo09BGI
gKlOLLlOMfdYUfPABBBoEqDI/cAHjQc/b7z27AXd1o55u4QPXJxOdMSQuwlqX4WEJqmmvZEHFrZO
m4GJy5mPW5nwNdPeFV2yrcQf1O4oSNDA3qR1+olQnAm9oYiYy9VVu+mfSCNTtVlk1pHMiC7QJsjA
EQKg8HS385X7LVxNGzMq4LfX6kzOpUd+XbquRzGvR0ncA93MU2i31VuMJi9VtaYIyMjq9tWdMAy8
8IfRwOTQtuBgZjKZRo2ikE7sOuZ5vsmLhVyVRr+kHMEuSRApzR7M3hE37jA0Ow/dXW07t9XYPJuh
QbpPFd1LB21iGjoMnNHstt44vPiQ9pek1iFknkIRRK6F1YzYraJhi1Yae2+hz02HfkXI5mDN8ldD
cFuHM652GjvrUPU9WZaUKuPY3YyqFhvqGWScyWmYWtg7UXkLFDIAsrBLJxeTC55NnO5fZHcpWIbl
ifvE3v6LSWYBGT99uImsB8vwzhX2RKxza43BaO3NLbqY+OjobtgOrJJ7sr7pPQAWDSeElPBm2jU6
ZBJ4Z7X/lzJLBFAdZ17DOYjXjeJQUXlArF0w5RL9LY7U1kMtncZvhfFQBQhTyrghgFA8qkAO+/+/
Ia//7Wv816+ymgCJR23z7/+2/Dr8Kdcf7cd/+sXmr7TU++5HTw8/TZe1//5v//tv/r/+4X9krj5O
1c9//+evsiva5buFgMD/MY7Vdv+v+a2MXD90/PFfv+LvAa7C/5s0fZPgVs+1hDC9/5XfKv5me5bl
+q4C+ACdgpDW/8hvdZy/CcuTjufSGlAmkNx//qfm7/mtjvU34QhTKuE4HLY8Kf/5f/7cdwgLwrLg
kv39OvzHr/+JyO47IiDahvTX/xzeyndSpml7yGiZfjies4S7/kN4az5UXSH6DpOhtN99Uz2ksY3z
iyXlHy7I/+F1bH6i//pSNj8RdlXTcYVtS0nC7T++FPS3qeoGZGZTA0HMoHwdvsOYkRkh16jwqq84
H3+7KUB6aBY/aHnADaHCSxIXObiq7wydXKIlhizBkrqyckLYEdhEI+2GGsgpuvRJoz0zKkzxaOkl
XZsyQaFBG4Kxl3yQDTmskgVtWLiGLs+HOVivTcxgDNJ3y85dHAMATnUPeT71QOYF2n4Zy3tIo7ga
KV1n8GrziNImNx+Z1t/DaT9VhnULMLg9SKQdvOPumw0KGoHvbKuMST5W6EfiH7/sfmTuYSMLK0rQ
bpUh96GF2kxkhNxWiA9EIJ+IQVgC2KnjM2k9DiKcsPoMr0Xd72KfmeFAumNac9Jvs/HQVnJfdulb
Zbq/aeBeG4WjI4ETghTgtfChs7mMmFYQYmDIWcahSJxyJUvz3CXTQ9lUH3aYHwfKIJ8uOb5qlEIy
vsK1e4q9E2Twb/BM/Tx8kvxrr2yT3h1+wtrBxzhlyBr/+opRT8DerGfGlDk5GJQGsRW/R+W2nElK
zRcWcaQX97i+zpNmzmB/AIACOQyr0aBNYtrZe5UBJJCXFOUYkeEJS3CZ/1CDwPw1zLu2z5dpLWoq
Ob4OeRnuIDG+6YhDV5mVX5rqtvEnAhbA0/WarrAra9ogyt5dJIlS4BY5TDLvXhsDIAojlemqiRD6
JYshvSJKvbLOSoLeihQKeqx1L5pTgZ279ornkaI4R7S5vAf0N8N6mp4M1b7qfMa12GOMzHOFkA3z
dJUcqdsK6DnIDpx5+LVagj0AglJ5MuxOAOvrgGqQNY8pRvupaYSXOQkqNmJvzod4aBk3CgubG4BG
piis8/iELCQjzFR05u1UMz9BZWeLNCjW2/mWxgXot6WXTNsJi4RH37SxCflS1TGxZgpDS0H4iY9C
piDMdfrdmLAd7xx8ENSK6bdoIFC77lNV0TtXhPquWq848ykiksq8jvhMoucbbIlFQWqVMRLdOMYH
L2MqiBkwbSSRzMVrr8Knhg9HtNnBMMlvTshUhTTkRuSANSkZOn5n/nrav7Xq5tf1mj8M31GwTKSl
JdivmSmB6kOQq6IRMEIUHR1+UyAJQZBQ/nEIQi5HHuy08I9mw/+I3F06zBi+yWcOihZZDXa1fnDZ
0hsXB3GKGL2+0nKpVoHZfou2uS0wMY11Fl9y9MF9QuMwcW0sH1gJbkYSVBtUyqqtMvq3DXcysUoR
hIyETLNhwJ7Wb22m7YXyXOgyPb1oPXzoqamQ21bTwZhw0gxe9WQnOFNosmaKAHj6VFwkjkQric9C
4LS5sQfEASFdoin+w0j8EgKVGkZQpOCgEeKjgVQktQ1W8+n31lNJIxx9kd51XnHPmndf9tXBdsyT
rb5ykRAohmAaUXmwr8iXHVzJnOJPYA7vqoP9ZTfz/TBk1KE7hi73tnIuU8XUr1KwWQy60lMcjMsp
h2B7JudzRdxA6OyaMaaThRypkRQReIhx5C/4/xITjBvWfwBMtVsBy1bWVLFZQhkkYYdU+SImtfS4
YcKO9LjonPUwVqfWUPhUFBalApO1xAO8JvEOLQoIIWnc1KMmXEaJYj8HaByR7YZqlQTvrt1hg3fv
wN/KaLzvxvrFgdFdOf1TEUFjorQerGlDZtfG7LsTnibQCJuGKkTPIwThcM2IY+0GHaab4CPGC09X
YzsJB0VY8OZC1hsJGSxMSR93/Kxb3CJJ7u4tzqhmokjLVS91FK9bZ48ZiTXcwCiIx1LkMDxaF1+P
G2JV9KABWqATpZLtTnm8GQfJfsHaz9IbnbooPw0UaDhVva0tF64MHf3Iy45GYn8WBoFhCKkjZezt
DnwDyRmXiflVU4KIaINjk2Pusak6wwtenB113TngoQRu9Vjqdlci3RQm+oGyHZcWiPk1+ga+KQs9
SlNzWv9ujAmod218+zMLIX6sK+dreOG3BjmOE7I0s4ESykJ9W5pUvEalv0XP1CdV73n7YU7ZKarw
bg97Ox2vXUH3QhQzGdTFRwsCAmZSD3KoupVB8d1BSzQNRb1YvUktnmtjfKgH/Sp6Bv1VdWAfcmzv
rW+Vvf9rI6l2DcFJlXgRtwQTUiF5zLC7+EWQ1nfjNvQgZ8GAGUWDJ560TTI2b92bD8wOL3EKdq0t
r0VlfVpWd59FT6O2j7Hqrlq5Zxpf95HSxxYXeSsQoufZXeTUl0YwjskWeZAwj4WTfUfwZeeaVCsZ
POj5VtTZbeMoYP8Sh4b7TG7vXd2tS0iTDQC7mCJV/sZDdXRl0kJlVG9W1/7pxW3i1du0dKBhl+2r
mN1TP2qAnS5OFVJxgBXNqBC1W+0cYEmVF37UnvshXJOPnUxzG5BKW++nKNk20t/qRj1S2F6IEMWi
4AzPaNTo6oqPpgvPid+++xELyThbz8X8Whbi3RiLH3u0zmY+LrvPKmv1g6uBoiTx9JprhwhNsup8
Yv6cJH2KGvnYDnulrQe7a+5oQD4OTnXve7elHT5isv6Eo9Kiw0GTm2b3XmFiVHUOQTGfCJrmQy6s
e7bLXdY429DxziKovtyCMYMs1adF5fetnBy9qiHhbtn7JNnGxvzeCvMiBSUbR0D2zWTjUl4H/vQd
BdEZJdIPQX9YY/DGBb5zLzgE9VPorxGV03CYnF2JoH/yvSf63uZN3JT4B3BsV/k+K/o9OhvMbY9l
Zd64KYNxcwShElZAMC18l6Hz4RjVPV3a3TT0BdEIxB4ZxRPq1re/hnOjKk4ZzOwxLY5oWk9x2NB6
ia4NZXJnyhc8CXn43pPloPn4+in4o7zwFDd+tcIg5prVK62iHbPDtyHtzrFmIMd57xVTFW0NjiO2
uC1jfy9HFIA4BHaSNSZVy6lPYwMFIOHbcD2HJ+RcG2nR3bfJ+knr+J3bHFV/Yb5Y9BiYkUCqt5ph
bTHspMWeVf7FEd6bNePAFcM+sRB5m/1hcOYlOZev1PYmHPBMwqoouu4BDN4FDsGmJ3rOVcwK+/Do
TPBa7GGXVPFZwV9hCpcslnt/IcCskzlkV6H5x979IBZGQ/7hdMFBOOPVtRvgCfaWYftxeTwL2a4K
lDbRCAwGtaYnBrYDdFsM+3Qmn3IEvToMbvtifPNIHxoq4yuI6Ljp0rlzhmrXofFf/mGCTwb3chyZ
LlNNdS7dnYntvjHc+6iZLhWc3ZqVVo+vU7UTXEwgJMciVa/WWKx6Yd8NOL1B4m2ZQQMpTO86Z9g4
Y7/ylHi0PAC9BqILH+ZfU54JBjuEpgeQe7g3TjO9itn6mqduq6zN6NHGFtMtSa+bADYIOpHMfsMv
uYcsc09sEHYEmF9gwf13hxi+TE232hZ4yMrnruLHD3Ay2Yz7CTyKG7kzbfeqR746S86ZaFdeqG/F
kKPGyzdM793WPALI28x4+jRAt4G+tQkZLcTCWqZEkUWbTk1HzQIYCHXozEuTDrvYRCqhF8SLf2OP
2Gr5r5DTdRgLspyQY7pim2JUJnyE6ap5yWmQTpN9SPzy7Gt85rw5qDdcfsB+VrGClQyuJj8uvz8x
3gctPuKuBwV755fuSdv98/IpLFo7I412ioZcVSOnAwUP9mPvOd8ij2h529sFBhiUAYOwcachtUU0
ewZ72geOdxtEkq55fD8aGW6rAF0Wp4jqQdOANCSKZ0Zw4bFHVyVr7zkzFvCGv605mYSYjK2q2g2u
PirCxXzEgzWaMX+MiQWN9tiQOjJDFmxYRBeV79JkzTu5Hb/cUnS/d4C5AU+TvIc8LoqZD/uMw4Hl
k3zNIE5Vnx7Gi9pBZKclASVAtOuPdBuKAZLSwZyDhyUWvKoWFAmpK2F/HdBrYBdYGVKtNRddcHc1
ZG41DvkGbXwrUnSCkE/5kO2eGTznzeU1ZwyqN8tnrIZw0zeSJZICrAnp8ozcLrG6b2CeRYhSC8En
OMy7psINzW1jj9jOe3tdcwr9i+OIU5K4c2OWC7pxlRWYorXFhhQc2uDbG8uDa0enAi/zTDHBNbSB
5Pl3LV8f2OU2RVJDBh5Jo8OWqSTGF57DpQou/dtgyp4jbzypztxHEXKlZfoVZ1vapTA/Zur08dxy
3qI2vHihtU6jmOYbgZQG46XRuXZCXoSa1pbjbIssPlhSb5yBlBZ7PBn4JcYZdTRGsKh1d9oUG9dA
NaqnsxmA8au3dMyBXilOm82lVOxsCM2yiTgvHvwI7bTFnZMbHOJxRbrxszPPK2t8bUnOttq3wuO5
uGG7XovAwzIdnzq32BMfuSIa7s51OGpDRexor7dYhpf72SPA2+Qdqq4h5inc22XMwEhtZo1kG3Os
DrdTCBID241AqCH66aKISs4FMR8N2AR4IX25T4PhQssRBoX34E/yIlkwF/2s0N7OdIdt1HnXDvW1
q+CPpAe6rPcF7HYIVwGTPxRurt7UcX7vx9mhh8BblBMANQKYG1DdmX2gYYS1wNsFnX2Q0Dn+avh1
MLEryX1E3g60pdkEFcK9taxnBHMy4Ue4FFhbK9HbQH8iLCJyBAO7522WC0G3hqEdwSaob3LlbwsF
vnEws5eqtC7T/C77/MgYbh/5KZQmaPLeROQ9Dn+6q8tFtFNzV5FfE8kQWC1sZ/s5i8zdshbWzgLO
aY8TnCFBJkrsxBc6Kfd2Nb/60qMUbk5B2j4FtNrXQ+6RrpZtCL69FY3x0BoMbuCMQDlmJpOcW5+D
onBsiBCZorqA9zJN8CgKDc7fea8KwHiVfC5o5NwQO/Oj1YRRI7bObie/nYHk36pGTkx6PJpQMjSm
5UQboIlrkiVKo3//6888axJw++BulGAg0vGRp0vgOrW7Vc+OUA9IumRuMMoO/RdGdrDRB/s5NH6r
Bc2Q+Q7tIcukgLULIpByhPOxNh6KYX7OzKVhPlLzNeqBBs0vY0YYLee4hJZY+jBhrdmDdUApRag7
9pCZd4r7Vs3P0N8XJkS7s+rFP0x5krjLiDsyTih7DEzKdO3qthObdOL7jH1/1Ya/geHF+IAR454B
9c5U9jviF82QkVATbf6xmvLXMZYXn5milNMCrMnEj0VnnOoQLRs5F/D1eTTRHbO0meFDGLEyNdZv
NeU/M306nDFGjuOd4e3kYSww2g8A1RMtodhaUBdFJthIMeyh5w1xfi7DvQJCugQc6xGMVErRs5ZU
M0hWPAj1JqTnfhOUU3Z18/a0fKaeiNjL7OwnEnz+7uA9APn+KRH534iZnlEm81+7Z9oY8ZPMxJ2S
DR8ddD/+1jWSlZQPpDRke8Ocq1vWi5gXV09db1w5A4Kp4fKGYQhJoY5fCakJGIrxVofWfnYQSY/I
IpPBfldTfzU93o2T/nRqvKI6dxEfIZ/zpmIdRsmuNNuPVnEhDforNIaCx9DBd1SyxhNutjJtZrWu
Fd/m6S3KuOo0MqTaGuVHETQPlcvsIE3Cr1bOoPfM/KFIrpIDE0pfIg5qrnZjtHvTTL+UYhOQSXyk
o1vgV/K48gPvhXDSeDd27U4C8VolBltO4q9HKoRqpNbz+OHoEt4MPRAuE/kZDTMulBNurZmKzO2Y
xxpDtEXWGDBQw8XPp27JorwR1RSu7oOJRoausmZTJ+HvEDo2ERgSBFtd3PfG05QaS7JN+qwNtzga
9aXkCdqV9kRnoS9snBxk6oaWfDVCuBxlrurT3DGRiD4mO65gdPETVDn2VoQGJ6Ord2OrP/14/rIb
Pn2l690QhsjFdpaOpi1mBojvvO0wJDuJE8ZjKe+cUNYnMwDsn9nWScslaxqj4BQQsGFP8e80V+jb
vXsj54zTKOfgeIy5iJfH79ghG/KHAvdg8l3HlM196D7lAdG/eqT9VofJhtbw5+Qa736z9RGd4oUK
MKItl9RkphJHs6BLx9G+5ZK1nJOAX22jGH6Ox8SB1olnroMgrtf9Uv9qeGsSXdWaXNrae2hdfp2Z
rdjMHV8+oKri7D7ti4gicJYWen0kRrTl61cpKu9oXYvRIn9oHKb1nDGfniogYXjh2FOXmXtfcJCq
6avlqJz/+mgbJNfg87yDjKhr6rr6MaripxL9tSqDFhsLl6FNQuwEnXWwtZHf9GYanBqkAXJerDYj
rcowGY5CJ19kDng555wxZC1dVqVcVM2Wh+nHdpBoMLl/TV3Lu8WnBEbAeR8FKCvsayvwDJesxeeF
PLLP9HwNiN05im58gJj+kRdWvZsn9tLQb3MIdUyrRxP3nyHANcv7KHLeXZemq/bTk81zHAJ/QsKA
XG55FawYLouYfE90tSdp+tYYeI8OB6yVjXNijouLVBXgeptjQ62bTfAbJBX+QMfq102Z/HEVZXvV
YkOJVQ+FSBb7+qvFxo+mFNMVOBIR880Sl6VvYNxQLFuJ0l6/nhxUoexD7xCKYHBYLEQi5OZyrOX2
KIGCA7RAg4EkhRYrVv+eOMLcp5eZtd2+h/0QalYoK8X3gSenJ7LemKFQiw42fZT/dGb1Ezi4qY2u
AzI9b7KCp3hy9FZEPs6T0lx1sVPsyxYvdrZ0BWXwhzYHG1lLVTR26W5Q/tVMc/fWazKkB3DiyjmR
a98n32MZm0y0Y4apXs2pctZkQcobTy13akPKSKeAqHB2sIvxB7GAszZMc98tuu3UxuUI3/XGZZbO
5i/3pBIt/EVeGkbHeQJAYdVcptqClVC3qGD6/k+f+ax4PD7ObN6OWXqBYHn1SnQ7qWTPgGGykpJ/
gQ2+5/NIt3PsSU674TO1PeeOgs8e+hQsgjGsbvFPT2qKdl2LyyOo+5eY3v5BN3TpBoQJ8NvM3G0x
QHk/ClRc30zksWnoxEY6fi5jr7miXQppXe21i48IREGBuEmiecIubmCsvQnZ52987J4mUynkCM6b
6odHQgdeB9sPtk04cXglhwW8/KMKzQoCfh8fc8/kgOMaDd2M5iMFZrpO9KO1mNO9AQndLBk81/NX
i1ftJpDFT1PBfqknezc53ChysXPWk/cy58x/xp7MusrjyFLS/vIWlBlxiS8QZLeJ5R66gUV6uU0c
eIyukLDSc25kYfPxw38NV2EV4dRIQXB66JpMMrSVILOXIeymH5tdmIorzCxznyf5w2x8upiKN5YD
Udx1nPHoukQAEERSbrLOqRmc9eG6JdrFmbMEktwj0kV99uGXOm3q7PRsvRo2VJGI4fLKnDF/1H33
mvmEu8jF4gII6BMjoLGzGJnuO8O7b1GqnLlE5jmOvRcntP8MA91VYq/i3bxorpSd5xtg5egBQpp6
SQTzKO0PE82RjZuTOxnhmQWjgOscz8h4r4acGA4Gc+t4aYtiIr7tRNzdY2CpCASmDVBw1BQRxpVe
ZRjvwsUzm3crstC4Nab0O4s6i+5Ieim77NVkan9X5I/ePKZ0nAy9LsDZoPdnM5Oec9Tml4vS42wr
nFyDA0c0joByh8Tajn6LfsBAkIVigxoBZ6nfkDXe/5UdTR+oLZJ7J47wfDQO2G5Uy8LtINt1wyNh
UgOs3vojT6eLEzMkcMkdX9U1/EMqs+exZPOMWpg1ltk+RBNlstHjcY3Al5FiRQVfBtGWewf4Szjc
JwXupGj28WB47pdvU3fMSB2cHpF7T7cpKD2LDQlgzwixIM1DXgrqSWqMsNSlAzlgCO+E61xl7byO
qWHdJAo/mKXtx6EoMRlyWNKz2dO/Csjt8vbVhPS7B6w0ybY8sgyQ7X6uMnhXwkYj0VkQEKv50BMa
0VaUYkP21Pb0xqaqPeQZwfAkprU7u/1IZrJP7I5RomMgYI7723lcMNqB8lcm8UPod5mHoKV71qSZ
0IH0UDf3aeXsx4YNQ7jGyXiOaPeswqdyRAH6EOKGWXecOaC3Ye8V1ApI3REaheXyJGxCMZKB+DoN
9buRxQt8gIMcCdEbazRu+rJ9ctVgHaL+CSk5ZhjDfLEbTRYUh+tVkM6varTk1u4cXJWkpsIIaTcD
3VTDzT4swWQoCnC6ON5H4M5i1amKHkHUvtp6EBjz6H4ECKNnElQAY+OwRpq3dhr4Q2bdETeuaDyl
5MN4AzCdgXAPWihpuclJV6LqWWbZHEpn+qiDZusEPwvvXNRY+1mLaIED+jMtaCScFEyEkBEMxHXc
LvrkYOUVAhVKgSoqACmyNY3xFSMCsvOFcgWU5mIwSy/RCjG/rt/MSNrEHzL4xDzNxlBhw/ApzHDi
kM/TnPu2nM80ThGkI5GHT+Kure47lTZoliqJ1j63IDeT3jcy+nC5stJJ0z2hwID+3PyjT7BW13q8
sPVE+yo/dLbixIpDl0LKsA923m9GE3DJkDQO6H9xqMy5PBmgYLZeyfxvQj4+SYvcBG98rRbZWBjy
7MwJiWklkWhTxWmgoo1qJvUm0zZxcupntjK2WAyLsBg+wz6bt365zLlC42ALeFGd5LQk+5OoOKM1
ZnvKRHPP5KU8jPmvlbRvTKdJFGR3W4lC/Kk64uOZIVKkt+XnpEgNZ2IzKnTTdZ3cWSimz+EhbXww
HMF0BmwAVTeEXYosYdNWZrgNDPel9StrnYjjoDtzazvwy8IuSc9S+ysA+1WK+4Lajlxb+O4AhEvO
PesI4w1h6/FBOdGDrsEyULLtgQm192OVfOInmYD51cRnSXtXhini49nGRw3IIBylvtE2/XZv4C+E
4OyZTheYxBWSYzebX+IJZooh13UJ76SoPTzafbxjHvpg1AW8f5HhUU0JmKar4Xi4WqZptNdJbTKj
DGBOox303BSOrpORixHgvoupbARwBZlV3glC6MZj59uw1HMKauBgVrC0FoJFYOOKgNDyEHr2VXnT
4uRu9cYe1MGtvccoouk8pCPgP2Wc44qsgNjhWYDPvUF0UK2DzIQbIrKjOWaIVoVL+FL4laQzRB3S
6lcYUdlG8QD4u9GsfRoSdY20+2VqLXWIjcF7rk0sCMDXNzbavJu6SEnCHEBL5O00b6XI33qEwvtp
ZlH303oN6qRfpfhkk77EZt3hw6Y/dlF1f+pCDh+jr1FrAf2XJlS1QrgHauZb32dO1xgLlzbTZDaY
lJWZIDkPBcQ5IBHjJvc9XLJ+WK9b6T/WBSJatyfyMo3aayAREoLriqh5Y0YRejw1CQ5rC7eH9pgh
MlA4W1hSVN6cnbGh1V7R69dEsa2bBHdCDmMbfq+ih7EBYLOGjfIkGjhCcUuJYWr+r470kwFjZufR
LKjHYVwzYuH6+ZEB7IfvltZsWY5OyR42nK0i3Ff7Ob74GbxTqplo0E9qtlmCpyaDa79pTcyRPrBp
bWgiSpjkIBumPTs17ryuFDv66E8bn7TA2HAExMYk2mhJRhGRvRgM2Ct4zpc+V7COPDTMVM9YWQsc
QVrsemDqRCEuPoDxjrHatAm94UCO+D4w2kMy1iFi5RyreAu/Wrcc+aD5oWkf7zI3fKQbiaCoydDp
Ebq48SSG8AGlkJ6xGXCEuwzukqur4cJ7ZnIWotoHDYz/WIFfHgFrLafjMjGhxrQ4HsAndNuh9Jmn
thBV06l6JzwGJ0aUfOIIXBOKhFrcEN/wW9jLC7S/tGn4AEdwJ3BywLCJ0qVNQd7zSHs1doaLq8on
1djnwQqB0CJLBB5o/3GrhMqCVIml7i0D5hYmYITVVF1iMY8PiH0fxQJeSEEAWQ5s/u5GhaWPzyXd
u0lxlrJ55NBsb913T0uWoPnWJ2GIfKz0BYzyasxEdXaskngcifiomCXOrO4nDg2iQJPxo0dq1Duw
7EOXyi5HI61SJEA2i6Ji/rU2VRxviulB49Xb2I37FdnWHT6KHSdzlywwrxlxgAtEMhbQKmqZt5Gg
Roz9MCc8b7GR4Dbh2XiwkVDhxgZgJIkGVai2kJ9GjPDx6owc1nfZCAqEDe+PUBx2LFI7Vr2DI93K
i2MWV5CTB76mKItrFcLjUGGKhopTe17iT2ootFfTTHvB4RDk6VMajofcdNU17Dhmpb3aNj2mG+Un
X+DfwBZN4hrn6WOHE2ozGeZIhC5ODkln7YZQFTrJWCcLpwKypk5mgbPLNlJ/1SEbgGPg344JSfCJ
wWk7dA915n2XSV3vdcFUJ+qJTJjt+KsWmIcrTjUknWxZPukwlZhdhB1PXAmld5WiaWLwGpFHsAIg
JQRZjWYAFQSfTaZewxnNlvD6ezjJ9dHM2h8wwtlGRQ4UkXY60D0BpNc8hD73JCzehtwrXOvTi9ll
G23ZWIcbUkukHHCgTNjFUNPPuL8cwwvWNosPnBIkyDICyFZ5W8tEqoWw4yBh3OocwBfokuUU/jQP
0Y6+QwDHa7Fv4R9sFAJySDryaGG17QDC2H296YH13kyhja8fjblLO5ojoL0PyoXB1HB4mlHEIudL
NlIXv4NQx9Kvv2AhvvYtI4NF2cLqVQRmufUziRhgCvUeDeA+Alq81cVzFWuml91wQFB7mBWzsaGc
LpiDfJcxvYNUijPzkDMPyIJdXxsWDu7c30yOf5hmk+kEzrIbPZ4HObHUM9qg9ifw3WatBqON+rZu
N2lJYort+9tsBOyB0kLQJA5oJUb2+5gTQOpU4XPWR6f/wdx5LUeOZVn2X/odNVAX4qHnwQGXdNKp
RbzAKILQWuPrZyGyupN0cuhTNWZjY2VhVRWRGZdQV5yz99pJo4p9n8a/TdT4EJ894Ya5f6c1oerE
VkRyrGXcqOVvlJfZjsmTYMNyU0T9NbZbZs3Ay8hJjpxA16MlMd441WyOH8zPCwWR2TKh0VXEPuyd
2L4TunGpwa1byBULcmxX5ELCOxv9tFtXjXzXWC8DMd07XwFGJOiGGuZ7G8HdJw2efvQUbOUGu1uU
kLemKdOZoDumAZJtKwMdlsWOz8wzndILjCv+6StifHo8VInl9GUQUULF7yJAJMJE1DHfuHTaoBL7
T6kUPMlsA5Og0PeGDh6Te22siHZaReoz9UHCMk1ZWzQJaJwxsh+LHg63zXGdUasnYgkdzUMgpxp9
tYRMD3fVfoo5n66NsCUmxIadYSHSz1jxFoo3u4818U7D9NIQNKvQ+gEwBMKn4dEktqsEBC2wZ0gx
fha8JQWVpZDIwTrQ+WIo8lC5mGsYA3s/1vHQwsmVozoRJtIFquVOLONHbC0BUiW71GhOlYb6RpIY
meStoN9TXFH/DQGsydpKKzl44P5IYLDr2CAWmT3cGmgAOa4eFEpxmm+ROh8eRO39NlgQ1fxpkFAG
gaG5ISUE7+REM1RprbOcsGG7YhPKzoMKgJ+v8NdeMyN120TNoV90W42/xIOB7YtpWckjqwFnr8m8
MG3BDpEdJ25Q5muIfl5ba5uO1B1adtKZqpDXjnlj3kxiRtcTgpgU4kR7fqfBojBiz5Rtb1ihn4I8
YNFbD0D6MtrYma9phektoSHRhuwj/eZVWIAmtEZbTGwLGk891xufjo6dkj+usAyqLIn4tFrOWoj5
fJqXKZFSgZGZnIlLkpo8huRNXcozlY68lMeMVACpHK+72fZRocKn2zAtILL7qEmwfXky8g5aDOss
mtlAeSg5HlvDhVY1D5yJ4KpTzI9SRHFABNCWcOovfMqzA1QBW3m2NEHZLerOcIezgvtlDW66uk4a
GelEydXG4Pp6D/1Y6MFAQKBEllKIKEGx3UmCamdJ3gtdd/jqnHNXRQ3L32JroYSvqSR0gmLMa2oU
QPNpdyf4f0ieeWC62qAFe2ejWbItNC7wUdKyapZDx2OXcZuswB7WUuZaHnhQa9prJI4t7F7njFd4
ZOol62EYAre14CKI0Mf9hLHU6QlPnBRUh7xaZ03JiUkLSzKsPWYyYOnrjjQnDglUHSOf1JYMPqnM
pIB2aTHaVJsockDLSO7YaN7EtvkrqBFQmVH52BgIQw0cWbTQ3KkJYMtiAUekOlwCCp44K29ji05F
0uUzrQUFkV9jelKw6xiTt1XS4U6GthPRdFnEouYet8nGj+FCZ4KrLDkKNmN2RXVoZrqQvGGiefbf
KoP6S9HoEiyr8KkWVH3GiU+Xw+J6KHrwN751WSeKuTTzciRfWLoX6C1TAUC99mpBh2A85IZ2Pxta
F9nVOFMMUjx8AG5z0qOpCLSN9t5M9mMb2aA5YIx6FnXCJiMIUVOg9v4JZ5o0lZOouel6iymzaPdq
UbEyejHS4ih700cEiWh1bkGEkPHs9oQgIYBKC0QTNir0mOKJQa2X6oOE9YmnEuhXgMYU14zHZ6OL
7xAYOWoXL4uqPM8sk/iLZnpUY5R2A6BAYVjPgcTeyJuUrdcaZGBpy9Qwz7EAvgnlXEpwhNu/pAC5
HTFu6OrexoSeJ0WiB3RMAYp09HMRr5DTpA9mR7mRcxMJcc1EDqP90k/lakw1C+eNbQDM6elBvRdI
TJdy4T2NmKHnhDqjja5VcGMzVUhf9lZ5ViJT9SfMrXSRLywEIKkCOVADmeJJyl6VCaFKDWvPkbCB
5qY8xH3+WHTyYy8TLqs0L6IQVxZkmMJgjzHOv1lwsp0qwCECEQ/99TOvRHWmFnwdVgH/fKIwzGfM
aiuDFJS16s0ylC0RmFcestSggICQzz+DHAVnI3SAbvCQdUX1CnAeMgXK9dA6J4vggaZEt1GR5TO0
tNQRf/iOIrcsepwJ4YI/0G26xZFzJiI4SJQrNhxT2VEGMGMktuEYEhCwGJdWN0XI6eMLU1LPWz3b
err/qgH3Gv03o8WZADf/Nq0jINL0vtJQezHHEjmk7N/3sIQXtT5ehMPwkPm8AbWgxjPa6lZXu8Ct
FQ1G0aUxC2zijovCEc7ZvlRvDDl3axxrgYG93NDCh0oqH80pMxZbFsSXVG0hHsOSgT4tXD/rntQe
uIat0eiQJgskkk2wSBXek093VvYd9vLQxClR72G2dMjDd0pmY4eaxk0i5C0G28sgJGQj1TiUcBBW
igZ88vha5ORqsHpCtGDRnLb12F6Sa71Vy/45a9k/1iTqeFnIgfOM4DH4MDou6qnzfjU+3cKyPstl
OtRUkVQrRIIuvcYE5DJpoKIyjOJFeRJsiiEZXuegun2fHV8sc5rvS7HtzPG2kY1zS5D1VzX4QFRQ
Q6i89oHtEwmUX6dTfNZzKrHlWx2VIb2v896sOFV7JKEUr5JeX+uIOQYK5KAQqcw+5B3NPmMY1hx8
lLE86MLaV5Z6Z2T9IWiiFwpEpWIiyTFvSqW5yJRuTZoJ72N9PUVRzeV22LVaqmNKwA60eze8buub
wMMTL2Pir9SbETm2pKQHFCVsIjPjkbbpBRrMKzOEfW9LFyGm+b625pAzgYAJqahRGs9d26Ks9emz
2qxKCsl5wjtXxTnfDBCh+Q8jvAl0tzg6bNge3SNiheuaMdNHPSYADGxkivubKQl/T1Bbq9DYd+F7
mykXnQJ5OYx4pUcxPUlxtIZaRpOXBZP29EUpGmTjxGJV7Brrnj5mPTwXWjyDprnkngjxidN+W4fb
tMHOje/9Lg1VgvfeJX08l/2G5AZ53WCd9djMTW2I/D/HuhAWyQ0mWHUyn0OOJTxpwi9ohDlzhyDJ
Ia32Fi8jIUaRo+2wIs6BBOlLUBUrlbQtjpCIHofG3miEFLE/pFDlc5phy8Bfq/1CUItsmXnDUnlj
5yPZ2LAIokugHuJxv3T1nVYWdQA52uWsRmS88xIhFfnlUTyEGRs8W8Knvmo1b3ITnHmhcmEN92YC
hNAr6KePnb7NWnFtm+i/cxKgZssRTbchv+4S2ASrNLB+CSAxuCypmAXTb40EAWQZ045gn4cxMN5q
XaHXMNGjNikqT4HP65iwUhb4K1Mat5ZG9Ssfq0UhDS90RqxFjaqyp1TAaYRzByntt2SibPthblMV
B9tWbke1eAmrmK+VIofc+O+eHh1SS39q6AMRhePWWYtFBOMOk5A4x+Z6CbO1BiUA3rUi9XMGsLWg
6Mo+O2hEiY8RGVtxDWVQkbpl0cZ0B9XyOsXA2/gKbySbLJTqEWJJAiElkwMDm90CMkby7olsoYIR
gXB6roYh/o4JhBvXB6wZskldC4BrbfQO3QSRw31fxm8FotxUj26gXrzSllv18uyuNAZOsc1bwWqS
FSnRljIn5gnpOeqtZa5hYAIdqzyalHFBQKyLtNpajbHV7W6nTAGSzRl3EFPEhpC0lqr8wU6rc5/Q
JCMxSHGf6Uo06JEUqexco+YQWS1SYDx1C3PgS9JkEzFivO6MCrT63K/PLDrv4YMXmHecla40/tpE
NxHimMEtsX+T17hzj0gY+s4Mptsu0O4b0AXKdNejiUZ+f25Z6TUOaFg8qfq76YZ7/Cz4pyRMVBDk
rnrpEFjTuSh9wrUi6BT8Lb5wihRkqhh+tSbpYGCR6A0J9SBXM3GGrEddnkGznOJQzObZoqhR6iWC
QoPOviwLkzM0tAr1E8m23mw6ttsBQBW+AgVRdOMURk/M8kjzok107O0Q23O/jle9rl/YCtMO+KqV
kje3oQ57H8zlna2K5wD/uWHzxOnn8X4boBE50V7onWliB/PYWpKROeWIhzR+ZpHLrqAI5GRm/dbW
MY3XoN0E9XBvVfOcg1xz0QTJXQ+0TodNy5eKy8WA7ywFw3KOn0qbYKWBWOH8WbDEQSECuBK9wba4
DcvIbegOV6VtOxw6uJV1wL5xuq/rJzvCVJ23t1ShHgqtQCOW57/0NGLLN0ZLKRaXeMoeM/+gyeFv
yjaRShqOOTxnmblnE7WvNZ2qMurstIz3WuddYLeWQH97d2LQTcgvCdt11nebYD246COBZhO4wWln
UnhY5F1yw3aYyGgPxT2n80WXTWCyG3KKyUiqBUWVQrrs8+DJFB5Zp6V027bckcFLgUEJL1+29koz
wL9hWwPES+B01a8HFic0Flelz9rVEI6Mlx2cTFQPd3qj7xMEKCtTre8DA5GAoJ/EXc4p7HAcVcZa
pXodbo2pe5t/vKHwIRMMv5UC7uBYtBfhvHFrW7Ye6IoqLcA0HdfFqip/oULKz3SVRahqsLfIMt8v
hXnU7ZO0tdJtbtI8RjwwB0HAsS+xN/izS0lKuotURjumJx3RAxTniPXEk25o2ZmfmIRlDBb1FGO4
87HJczuxA1CytVZyGynAVO+yAUD/0BIG0RpYQ4L4otOIEibKJ5Atvu+qRQ8yHFQJ7GweEvxrXfs4
+lxq6dd1l790JuVTo6Za0HGuovHplvMpzdYFwEsDycBTHDaoXn26aUQZPktVfFlR7o+M9go1rfCi
YYVAwl7KRLJFwXaoO073QU8CTMwd1sqpZQfXjwDxa7H0dWzeUGyIR4xeSh0+I/iFl6HDsEb1SHID
tYAM0MjT0qSHaJV0CihAE8WZ87MX7B7loj+LuLl2R9ypH3h7O8ZgOsGHQ3Qo7wsPcCWMC+ItW7AN
0bxUFNE1CqZDrKJmqzFCwTzvDXfqRecounmlRRyJNWOAPblHBCgDJ/XOOpX9oTwO44o2KEUCyiSY
BxDCmMm7yFrquJpBLIp4NHIuiEO45ZSmtgoUXV2nWbo3+KMBtQ4bneY9mPMG+TWRPLCYbFoNfi5n
a7gKVMVkJ5s1I5W6T0wih5rSumZdOedMwgmVgAMk1CgfBuNXorA51K0CaGBK+Fqjr4ymV+AkzRsb
FbuFRv6tPa0jEtNSdVyh1kJNrDLHl4WxraLxgu7Prq/lR51TGlTWPYpZuY3fRkK8F20BDbtJfRRE
nLw5K7kxvfQhVYZFr/IUxKABemUxiPuCVCkMK6r/YnlEGabqjiPVq0HJPCmi27QDixYGCGRIfykG
shxnxqoy7dvY3EdBt1K95GoeFp32S95wdEubAyYz1FE1xI6U5wN7YC1Ky6mVdT+1Kf1N8vbyUX/1
MypVRfKShzt0eImjV2zV1ATIuQ8yZ45WVd+lKbgzw/LV9umokUDuoRedf8ZKUn8TYy7RKrsqKGBv
mujO1OmzUmHahKKjfQcVAQY/GkEtxiEXwtaluo4vAUSJ55G341MNke8iKrB+Md4GUf2qEjUbZSoQ
RIsKjIJrELpXiDSIxCpV3U+DdlmiuCPo94VP2AkS0Ie9fE779OCTVCfVxY2azrusCr18O0znAxWl
nKDoorvyUo5hAa8DaYOcqkk60VQCiiurvCj8/L3P+31LckWP5D6j6bBQzGQ1KeCUmnz8hcHihU7k
smmVe3ZHK+LFb2wKAlVD+aBgaU0V3FPtHP13V6nVBV/3ps6pG5Lkse1a+ObexPs3zeR2rX7sC3sh
o3hZTIp049NtRfJtEmun1wsfK6Aj6yGvkZW6dK2uMzMdUONXYAxXCXDJ+RqqCkQf5928eqxNdEFj
0h4as7vXLaYiAViFEJ1Xdp6YbRNYwR0wO91O+wXbDvD1ibjmhPJSpsa1mrP4sbUjtsLyXV/qFo0P
RS21dhH7j5zlnoAAsSGGE/mczExa2ZpLhMBGnu+z3Q7GIiHZliNFuvcC9Voj/iq01FsUO3callVJ
qS7asjokw8BBwouu5ivqDMLretB9wfTaqtPaE3dRVuxp/7zUkXGD6n+bp9J5113p7bjtLOmpHsl1
rA6NRKShRbddlPplHlibGTpVU+gHoWYhY7LRYLfek24TxyF0POaeAR2oja8NpkxqHx1xEvZ6bAGU
G+jxUOcvRmo1o4LopYaaURqcicDnZvCijfNQLlatZkDSfDZNXAX5uBf0BK35nQ6k7GGo0o1N8Oxk
GpeKghs8qrdisned3Z73HCc8tlGGXB/ot2yLJkG5R9/HHC7oqyv44OKaSmagVLc9PaWG4n0T5Jew
a1k9Q1bY+ageakG9BAiGThZfZcC+KS2lvTKgS8k7auaIFA4pv+qSqK6SSMrMosMac850vVC9LBpl
l0zRQwe+25AEPslQvgx7REh0tji3p+fCYgNgo4dn2SYHqsuKR2a07RBfT3VPnzt66lHvgHFkCwdj
JZphmlcW8kjEQreqt8wHcSg6JNumNUBekXoUD0OPTMQgPi9/LtiwJyHvSK8mzP+aTXKVTeof7c6V
hcIRB/g7rqsXOaPvXFZV6o4vIaISxw+J60JllGBAtxNKWF6+Vr0GRKsdyJCdyoeUsmUrNKqbJlr2
iPrsSmqxxtNnp94FiK+9h2sIWBnwtQfFhThoWLrIqm+zlFS/YtzpWYa3CttCprKvDpNAWlgy7nVN
+x1xQCeygNQ9NYcViuarjX08JrGrkwvntIMFKqmo2RaEaHU07AU9rohMy66mLp6nk5mxOFEiUVgZ
8kpyIn+XwoNaam1C78mo1vHBklJ/F+bMNEA1EDrS+TS1Fy8OKNRr0kZuYlBb8yEg0Oj+El+x4tB1
l9vK/2MgCzSR1/yfPJb/uf6dXzwjN/+DZfn7tz//3/8/qC0GNJP/8V8wFBd8zD9hL/PP/5//4f7O
0ucq/ghtmf+Fv6AtiviHYpsKYBaVHY2qGNZ/UVusf8gm4BV2c6YJCUoz4LlkGK4D4CrmP0zB8Y6F
yoR9xX/9N7VF6P8AMicbhmmquoHTwvq/oLboqm1YMkJbLDIGbTlD+4xSYbvVp1GMO62Uz4tg78ck
ucBR/XA3vkG2KPy0xV8Eme3bf/6H+WUUGDQfgS0V+uaWZp9Aw+1C7XdhSvOqPugLe50j/ifi4ucB
jwAxf41ny/Pd02xNVuc//8CiGWMb0lzFVWGkzNWVXJzH5u7nIRQeztdrsnVNWKaiKbpyNIbpGWUc
zR+4ChVhYcWLZg/g3JWW2oV0D4B02KF1cvDb2tv44cTYM0vn+H4qKgNbulDQ2h+NHYoABDbrj4Nv
ca0uQUZEbuewS1oRziKcE6PNOJ2fRgMu9PFuRhUlsrblSumZuxycnXHZXDKDOihQ4nNiIpx0SzTh
mnOlQjzuy4nh57/+y/CaqiAPVoWm60cX20AVb0KLl0cHZLNE7uHic1zQ02jOwO0HbrmFjrip1tby
xMDfvbWQkzSOEwqPWBy9taWdV3XSNIaD8tjBh7lQHtjxLLCpLYtzc3titPlLO77Mj6MdXWYsTbad
p63hAPJYDm7mKi/kRzq0ibcYGH/nZz+P991D/Tjc0UONy9wuh3k4eQfPflNtxNpY0eH5a8H431Kh
vv1MPo4zf0YfPsW4SfxB97iJ6jq+INTL0Tb5mizZpedmm2ZJuslm+kWb/9Tt/O4T+Tgus+7HcQ1h
2lo+PzzJ3Eno02uwbj2RiVH3ZrG3t1ViyaeL1MeFYdj/znz3cfD55n+46CmDFR+XDB5t8aTdeS7V
uVtSTxbw31b5iVusnrhUQ/48mqx4g59MjBbjsMxBnJ+HXbFSSHOIegwAgC82JufJonkGuQQzlMLr
3GFCSqGgCabIFg7SRldICqzYs2anpo/vvt8PN2NeGT/ejDJBthZW/Hj4ZHjytOPod73Y9YJsQ4dK
jpPfjPC2iRs99RjmZ/zDJ2XMH/iHx4B/rNf0gncc2NZKP58nL4iv5zo1vQWoSIfzr1Mf0oPvRqcu
+ttnYiqqLoSwbMs6egN01DyR2XHR2d7fmGfdhnnjSlpXDn7vy5+/ZHV+vl8u8++x7KPnPxAWh1yG
sQQ0oyTfa5gp8fTin6FTh0d9Z0jvlfIU1h7lDiSfrzoAAOOuNtcFAdOafOjU0Un6U9Pnt7fAUgRz
tiXroL0+3/0Co45J5DTz9rrZ1leorpxkYS2Ue4yoJ27BPBN/uQMfhjqaqfN520VHxSCTaOdX55CR
f77FyjcDUFJWdBkAj0Wd7+gdHoeG5IhEFX/eYRpNd+EVXXR34v1tD9LWuzj1AolvlgNa+rrC7k8V
CHSO7p6AoF5KWYG0ATnQnVrk8ruOytcdKh/oZSknWwImyTqtUTm3JVJy0Q/mPfLghPhEbt7ZRONr
AbXfwmyCBm0EgZG5+BP6mxax9F5uOoMoNsCpt2aaanN2dnjVShWwt7YW446mRpBwkml0xCteK/3C
D2u6YprSeyT/3dJPUvAncWl2VFt69dokg1xyJlmYDxIVrHU5erhjdLXGzer39H6JnsrmEDI0uRCt
MmIuMYF63WOnlQL1giT8fR5VAHoj3RvvbGrr7bIIcVGVk9mCG2+nXWliblj9G48WYiK9AUUzddk6
erRliO897Ce6JBSM3621uYpWzYbjJjWYaU0H5/9kVfw6M5myLFQLlJ8sK8rxzFSXZeUZBYMOr+1S
rGqHJ7mkNu9gal/CMVzKG28pr7G1npqYvr7Jn0c+eq9yE5esitLSmW7k3eCKlbZJ17Ezvprr0W2c
cHVyxK/bKCT5vMCaNu+TwWR/ngc4yshG6VUIv7ZE9i2HjbexFt4Cy59Lbt6pOf/rd/NptOPJ0JLD
bpZNzZtVvLJ0djfTxmYX1WKqXZCo6nin7ui8Mfs8+TAiRvm/5nrTPnqBOJRn4ZRxfaRGsz0F+JGU
6Ct2VLaNfbOclljWpTMInQvTPfHufntrPwx9tMCZ6qDICHh5jVbaqljNS6tLhK4bbeZ7W9snxpuf
1PGVCtm2dGZAWWc+/PwkA62WTKQIkOtWzOjrhj0jhYZ1cOL0pnxd0ExZwCPVeW1UQzne8XshAPxc
Zhx1ba3hKW28Vbkl38c5uen+7gYKMR+ibEsGEHy0dKqRKvLMZyTjV7sMN/V56rxSsCOJ25Xck2/K
fH++3L8Pox3dvyJoiiDIGU054KpeaBv64KyI0k7dnDoBf7PvBsVq6Vh/4LJaLMKfn5U3pbpoLfpO
864rc6OVpK9p3XROt0Fp7dKDcionAcu/86oTX8Q3U8ynoec//7Dt6jrUEHSRdMcO7rISEFd84iP/
5j3UDU2DCjB/dLwrnweQyqmohxybULL3dspG3/Yrkk9P3sPvruPjMEdHpAn/ZKaNhu5IY3vRyQTc
9PXvE1/wN5MHl8IGEaavCnHk6DEFlEaF5zEGopYNrI+5OhKtbAfj5DbYjFv1JTv/d2ZkoSqUnFiC
bAWf5+f7R/bOwI4xxfPhDC4HWyc9t53ahbi4DFenDprf3EUG09g4CTqR1vH0yK5Aw1cXCke0c8ca
iYV8qr50aoijaTDVK7g2EjLQCkgvh6+FyK9PPKdvJgr4yVQZDFVXNHGMHDZJMx3rkO1YorjZFr7+
ptkk7+advLJWATCJE8Mdz4CabMxvgw64hOdjH5+ZJK2kYheYZBMKG/BfduVlpk3vsX6XG2sDW7VY
yBIeFSJTaEAaMOFP/ADHt5QfQNcpMBmWiZxENY5ekQIzVdrrkfJn8x7u9HKRO9jqnJ7GmlMtmnWy
DowTB9k/JbOP8+PxoEcfXO4lTSYQVJIXuCOohRfTX6YOxAzy98C6cH5Gjb89+Tl8e63zNmT2Dgq+
+M+fgw3PUkXbrzjxvbTxfus7Kky77EG9NW5iPsL0cKoo8v2AOrsiw6S5Kh+vA8QheZ4Zwhsh4ILu
IoJppTw1sxwfu//cTPvvQY4+ilJSmwBbp+JIG1xPq3ST7vI1vIwNIn7He4Tbu4vOhfvze3M8Mx8P
enQrx1yCWhwyaLJvttoGMdiq3p6emeei0ZcX5cO1zTf4wwqjtcOgAE1W+Dyu8+ImAGqbbdDpO6k4
//mClFNXdPQhkCnYYMrkioiCo3rwiPmPKRNtTe/YFwhpW7Ym6SsCItJV/vUdw1/305zZ7HM74Hja
kYHZgCdJFKp05UW9trYINHbsuZzMCU5c6fcX+t9DmUdbIXOIyxZkgMKmy1u363QNh4/K6qkt13y/
vj66v4c5evczyaBnX+OzFFag3nZWHf7GIqZdK3GA0P7nh3dqrKNPIMhKOog6r4lSbjsSgiIUFlb2
+PMgX3Za8zMSMpP1TN+36WJ8fhnLMMPgEXDj9DVi+I68h+W0wVBpLCYaAGi5XMtRnglGW53c/8+f
0/HNFJypBG8H6hZ5fqYfvoNWQjsh4TgACrAiafqKeHsnWllkf+9RCKyytXTqtPzdLf0w4p+t+4cR
cWBGgyyxLpgHoMmrdB15zuzO3XdL0kiW7SbBMnFV9Cee5JcCzJ+b/PeVHh89VDluVAtcvxPpmX2H
kxcIhoZ/US6SFB1anTzkeYsKyhMktFgxW0MvxtqgECCzyUTBuhHPph8itK5OPP6vkzmVZAp87N/o
xqnH9QNv8OqIDQNsrz8TBBBERLZOCfpnn2/nZ6A8oYL4edCvY8Lo11TqUDp+PFUcFdWjslUBitcj
7Y+K3Vtwb6mN7/w8xtcnzRg0GA2hUYSiC/n53coQNMRKqyKcsZ8l8hNtyklWMZx6sPM3+PkVthSL
viO7HQbhDn4eJh/IV1aNDi6V7mEXGkLDmQp/y47kbKLlNOTySqraBRC2mBAt6VW1WZMTdIc/X+13
K8ockMGuh+4hlYrPP4YgkLSTSMsCot4u+mCT4MFsATCFxB7idP15sK+Pjxnjw2Dzn3/4iOA1qER3
M1hJDNKQHKKoP/Hwvt1KzaVnyyImROcV+TwEcTW6Nvp8L/Ku2SK51xeBi+B93SwxbTjxXNN60S5/
vqzvP9IPgx7t3wBgjIGg0etoB2sNwZHZCC7HPt/ba99JV/3m5In6m30yOzZDYYfM6f3LS1pOMWj8
nBGBo+zqdbxO98EmWoTuyX7S1/fU4GOQ53tqmKDxj97THlYSnAeNPI39vEGcNvBdHOLUnNjNnJNb
0hOjHU+zxdhWdj7M13U1uHO3rHmBpUWzvLnrF9aJl+W4GDnPrR8u7XhurUOZqXPQQYzMODuTBE5Y
dz3Y2Ij/9SS0E53HP9/S50/+83jzxX94/ZUW7l8SQ72fu9fmKlxWtGOWg8PWY5EeEsd+O/Fefvdx
f7zAo4+7zzHaaZYhUwsBs+/OdzNG7KcUu/gO9fNCXakbo5ac9sW6ONlF/m4fbuBbNfmPrHGs+3y1
g2dF6NzYm1JOhsu+UPa1A+hmjRx4PR+kAKaRWrE5dcb4On1zk1kdLIJ/NM06ngCa0K7tnExDZPTE
Bpf1JurLpZ3Udyfu7alxjr750c5C3KC8qd1jedHscfetpGtlPbyHlwS3O8RguKe2Pd9Nn2jrWJfm
Iypr0+c7OklaV4FPw6VfBC44383YiJufL+vbqzKEhXoEaY5+fELDtY/Bo0DcnOmvwruzh2sNs+y/
MQb7BhpLFjJq8+gyRmTfGLjmF8NUNywHq9LKngFHn/jcvt4tU+XlRnok/tQSjoYxA9JwzALwR0LO
BmHEUnbA9OEtf76Yb+Z+BqCFQp9PpTxyXLHAfmXVXhBNgEnxa/zzw4YmYTvYtHpXo9p4uqL6zbWZ
KrT1P4POlc7Pb0KiwPYsQ2oDjfxqaPej/uvEVX39eE0kWpqtWGi3KLQfHYpKyyNNNhEj60t6gZZ1
PUYL1uzSBZy0HM+CtXEXsbE/ta59d106Kl429ngCuKufr6sMRUXmAmpCSdtn6XYQFyeu6+v6YpoC
3RK/wF5+2XVhHrXtPuRpyTv8dYmbHChnLdKtvsISLf3rXRlqSIxnqdSidcvWjiv6CfHHGvyNkYpj
vwye5i7QK9L959ydWzKnFrSvX+/n0Y7mpHIalURYEv0fmyRBrz0YwIsVVTpVr/ruMX28qqNPK6cb
kjYp+PKyFYBUPTV+kEitugF5B+giKD2oDgOAnt6bLhIJqX0j2sJt68oEfzd2/iKT8CFgNY1P9Ku/
+8FM8kxkk0drC2u+QR9W2GZQiZzPrMkJPHh9SSKPqwB19om36Ou+gU+CoycbZiZh5bjFUCp9XBqg
37BxS9vKu9PqGzrA+AfqXt7ofnvipPXdUwVmzgo6z/vKsZ5g4vyNuS3pCUG60YDVWe2jUZyY9785
zJs2mzyD6ZgT3Zc7Z3t+IacQmp3qMbod9uMFkIYlcPNqMezwZ5KC42aov9IX7/lf/yQZmX6NhrBT
UNf5/MxKvVNUAH4d+4TOPYhVtorX2ppg3GWwOFVf/uZWzgpStrO8I+qXlqweTlIt1cCAm+xg+0+m
Sl7J+ufr+WbmZAhbh6Ji6xRFjr4NkefRiOkBqNh0yMoHO1mm0llenRiFNh235fNmkgf2YZz5zz+8
6r0dDkEyddw2xZLocImDJ1tbm2TQrhJXLeY+yEBKARaqjBxRgVWx/OZRpGMO7kBCoSW0O7jkuwhN
9mR22aupeJc5X406Qp8MZqhQmSP9k7PzPITiXqSEE9RnmVReGB0A0yTVEKKXzQaWB+bCbDjkJIYF
WvBM+BYCeFVeE4QABT21L+c9JjioDrifd6YHFgnKYPYM6vgRoeepXqCGikffZdo6awEzpgYugyi+
A5u/1qEgVXm/xep3m+HstkluK3AKtgSzyKm38aF8mIVPnIG68rXyNvOR1+Uv7AM3eQ5/T/I2JJct
MixsQ7uz63I7M1SbALubILcLx9mktfsy2dkTjt1wY1lLrf7d2pGjiCu8XisNm7Pk2U4jyIf3yIkq
4Pxnu7a/yDwq9qDLxlRaES3k1Rogm9/qlF8QSez0Rn7llfhl4Iaw4XJbuQxXo80WMcHYouO+nTTl
rSOwrWmIeR9k16/HRdg/JcmNCSlmotLaQDCLUPorNKpSkJA6blSg1bo2czUc4DREEgLvkGACJfKD
XHPaDLexD3atsh8bcRv1FsGPl3it3QHuTIPCv/LbrRQG5SJnDlsExEeTlfRqjGQb/DHECekyxirk
SPZ018xJILBHeqVfyxM4aKk/QOe4iXJ7NejJrsZU0w3RIQzxNvREDdQwlWAvWe0vsxhWedYsZ9YA
sXdLuyNyGBdkOTCtyN49CGW3CyD8Kibbpq0f6Y6X++SmAbvzh3vSXTaKGVw1VvU4lRVAaO88sl5j
gAUTJIgqri7nRMOxlnZ5/S517QYp0Jvc9TfEZGdRzT9hXOm4ByNSeEY8SCKp7uygPsTttZRkZzOG
V7bu+0EmBBi8cxa/9WWLjTXAgNgtZlBNB/zKS/OXmvMT6V98w9bOwnnbeo+kQKOpDNZhn7haPy5m
K0VoT7/MeZWL1zNlGducVpRkihTgusVSTcO91FyPTRzy+OqtHdarZirnuMuBoLytqHtocFdmeitp
+KFSSMTaWk3f8pzgmz1hwjihnmUY7laiX48DYSMmAdu2fE76ntNJT4l5a7Wh0zXtahgw+mALbSDr
KPiaRb3M/XQtBwqEj2uPTLQx35Vdvwex6pLBjNMCOXN+w1q3LuJNY/jLiIo70XXgwxZ1Nbp58Jhl
B71O1600PpRth8Ewmd9n0B87kd2SKSzmFi5kDpD+O8i5O5PgHhA/otmlserO4YkTXJqxeCuHQ1SB
mknqVRsjAQjsTTy8mhy5vbFa/y/SzmvJbSRtlE+ECPgCbknQt7dq3SCkbgneFDzw9CehjRPTTTHI
f2fnbs2oBLBQ5jOZA6DChpakHo0R0X8vH/pV4BgvsC4euaw/a7GzrWiJ09JylTo/NTylc8dOJrqt
IVly+2qNhH4xoCAnQgiWWruWdGx13bRVImBXhfgGdGrhxCCWwg8YeEs6XzZEHDxRYyiH6pTWj5oF
TN2ALk5VEkExu31vAes44a7wURTX4irrDGDgM179AwZCAiJBeYzMYj2Z2rcpwUNWwrGfiZ0Ueg60
0Y2tzpiWsgW4h2DMDG/jJv1By9FgUA6RHaD5/jKC8NX3O2yIRNNDjPIUtcvvDeVY2vBQa+oSgtCL
5OOc5KwJqQ8uH1c3yr2ePyf9g2VwuwGiH5TIpMKfdoh/aTTX/VjwUaQ4tnGsQZoM231ioNPgbrbS
bIDIU0m7HisD/nnskc60Ivx6PQSyvNKrqD4EDbSG2giSm6ww4nYFXWe4ougnve3MKjyYiabu2kAF
pa6IMn6z3MhE5TPTSHLtIFPzDRQGTUW6Ao847z5Crb2OgnZvD+4jBkrUrjmsMSgWXebct4nx0Liz
ZKO316lVGvg1goVtZIe0b9eVtsG3cwv56YdsYGmEcOXRyPjlVaYmG9s+lPWjSGaHHjZCypBZ78CA
9gfuzNi/wSwUI96gfCyh+9R+DDYWFavWW5GnJaAQ6f84kJWW+y4zWR7LX2kCPSsQoFQC7QOx6kvQ
d3T6mc9Bqy4VR3wrhPxoJj31dEOA6Q672zhMbuPWrDdmJgg/mLhXgrZDamoin8rlFH9EhRPRZ6Jl
9GUo1Ty3YmifS58+8N+DZo1UCpo5i1Vj2JjTdGgQTjEW6yaQEYCcwLpR6IzZl2rSH0jdwidmh23e
RJGGWx3tAFwNiPdt2TN3KiRLUeySs45mInGZifVUV5Q6200VshCkFAxUWriEFJktVJmMa0cf5Uo1
Yzq3Mlqrxk7aT84IciurR/Yo36/AT6IYVNJWuR4aGD+VBb+PWhF/Xdk9WgJoSdvexeQUy0jz0HtA
8JCg0X9HAXSvbISRJuMS7rekW14D8XJtQMy9MmWururIFEtQINVDEiTBlZB9tJIGePLALkHpJSpM
LcpdyTVyuOPim2eD4twmg9yyP2NiQ9fT3ANOpKt7k9EeeCVHNbo2AcS/OjXik665ak0B0jgLe9r9
xis98D00FVvFSm6B47PVNu9F0Fx1QYMR1VjxdSDbyzdkU2jpc7t8o4pfsZKv3Mb1wgAOuYk8oDZY
XjMtvhnAJaOBVgGydKKm7zxSnqCNYB9rOmNnToOyOn/OnM+RX89/X/IHx5HSpsg0HOt/8gdX4CPW
mgFhESXoS2OVF+57fx81GYp6TdvhwmP/VSnKmdKwwYkTbZiNqfU9MdJRuU/1NyXbd9GFy9XJ5/o0
2FHY0LD8sEUUMvIj3JnpK9pGHObw0cDS/Dr/Bv++DMyPZZDC1O05/XEURFHDPBljP6PjP3Y4TZQb
9CGQcOTD+WH+vpPOw3BSn+NppMmOLgQloRqzoEV3KfV9qf9o69fzf/7px/jnzz+6CEDE6YDTAy5Q
cmZ9oh2QTAF9LDbnhzkR6Pr6HEevqwhVPbFdnkOTniQHuvtTLXKAnDtV3A7/kxC4FBA6ETP/Muqf
HoBP1xyUI4ZoNUYVsCt+zBVIwUpZ0gzPyXOle+XmUpD17/vb1wGP8vRuy37W5wzYaDejSWdq7rXN
L7O7lDOa/5y/vt9/poV+NM9tJR86Y2KcCiPTWttyWqNotryBP3LxmU5+UyRrNZ2Iq/tXTSTR3mia
hmJcdoCx0d0OjXUTBU19Vceg4lXFTLxS2NOlm/3fSSqiFfQNuPQPGFzxj272ActTa8wR2PlmH2zn
Mo5+rWz07aXaihNZvznd5xoUz6K7QNr59TKMpobS+4QH9Nr9f4byvZLWE+uaUNBW3QpPv1A1cupz
0FWHoAzhJr7q47jvYGq1KEJjwiRAfkOlF7G9Sfa2B2o8pySAI9XFGvYTXzrVi7ZDY8QcohdHUzMp
HUK2UTsti/S3Zt9KjkeBdeFHuzTG0bSsXFA1CN8J7TVXCJ6iGeGIMvn8WnJiSaQyUqUDmAQNK9f8
l/j0Uad61pZaoQ3LtMOS6D9ntfNyfoQTWxbRMocUMO0NMGqORjCCKOTUjc4wz5vdoKO7DBrOqCg3
g/4g5LuPT+G/H5H0KAwzMSdK3aMRUznhAe/hbbiWD/G/U/yFo/vBi6gLGmRbcJkUE8Q7JY7ezw98
4hfjZEoFBkkvoszHWaHQQZk+F+pQoshV0olXsVsuE6gu/+0w/OmOoRFsnDu3j1MOuhaaoashga20
ajv0/cHqk3QZpbjhzg/0V9M0MXNamOcYHQw/gvRHbzJPINiFFtEPID5zGTwBAxD6i7nWudrYD5dK
e/5+f7Qu0AejWkQG2amP9rVA+AkZRSoRRC+i36bSQ9wxkyrcBVbhXjhJ/T3x57FoDNOogaQ9+2id
ioOW06MklEsNmP04ikQ+G+FkXPipTgZzsfrapBxswtPHa1ORCb0YjfkN3s69f3QSHOprIDQ82GNH
IQTlzrf+ctywF5z/7U4+36eB9a8fdhlZA3EhFDYsjtFOyeGcOUaaeudH0Sgx+3v3nBujkZiwwyDs
PNpairI37RD59FLXp2hdulI9WGX+BLVcvx41+8E00u+Gnty2Fp65NOxx3yIMA0M4vvPjvGGzwYOB
rmCRyvJ3nQ5vWut8n/L4x3w59CI7zX/aTgi2A1I9JGgdhKIAF5JGt2LOLoTDB3UK2P0sogmTn+1c
YgauYRxGKb7b9fgAZNlznZ6qCdV6SxVCSoNDtNAtJ6KRBmAU1JOV73zroIl1tkGOMOKypKHuXWZZ
pKy6ojMXlg9LDmA2wM1MNx9o2miWhcsipmfNS14aEHjxSaaADLwGSaPXDh1zV4ZQVfpRvdH9nmxE
0a/sPDWXTTSN0BXh4tL0TQNoxb9Vt86DHyb9MsunhpuieK4tZ5tX6rUc5aEbXRzftE04mAvKRH0i
ItNy5SS/RNDl99QGtNhqWHHz3PKMqfhexnjRssiGJZIqPVG6rPPv7da+F2r5o2iHFYIkb3S0bBXA
f1/SFVLvOIBkKDMB4JNOr7dlYrwUsno0ZF9eQ9AL94MhCpAswr6qCs1BxWDFqzSI78zGhzAcji+Q
UzLE7ADXHXuy98KvzWcrgfoXhlWDab2Gnt8nfbPsRvvOjdUH3e6JrKqp4knH/Uhz4zHsZlpOMaSe
G1bvU5kNG5OInZdE4ncKzGRpqtG0SrhW7jGK34GuM73YgSYT8K7QEWI5GSfi10lYQUSofcTvAmNw
7+Cpk+VATgwJRJcl5cryXa7fwWTFFAy6P7vGSm9IMfmPQPnRNjc+Qle1QMZYZsFDUKs0J2TF2kZ9
5FHdtwMQeTcl8w+mVG8wk5lWuQ0U2Sh3TWyQ6/Pt17jzBUB5WlstHKV+NCw7wwdYZN0llTwUOXy0
PgF9LgGho8cIf0yW/zF20bhtgdEAxvzQO53HKx5FrF3rurVplGaVWuFLZ7vLzkmSlZ/WkRfE8Qdy
kvhZ4p17lCED6F0p141ppcvcsq5CB4ey7G+4PDZXY2WXoHjK4s7CzsBbMa5aYlZsXmsZ/yq77uC4
w6ZT0j0kyptyFDdqXfs3BGc9vcZkGzolTG2HiavlB9t2nwofVU0zXRtWdGM26Nab9rlQCcUkJACM
Onjv3OYDS8e2t2CD1Sae0naUv2sLCziq3I1lS5S72AeNZEOtM+7tYuUm3Z4oPZ1rcYKDh+8Q0N1K
DcYNtfL7HL4wxOCdNLpHWcLVrqRGpLdxnqupvYtye4+UoKMQVoZ4kLLnkFt52FY/S6f9mejEa2Py
FFhNyzUKeD54+8Yy220M5d3X2103Kg5hKMLlOlE7Ly47zVPjgD4mR32oJ0KJGSu5pt8Z/fQg1RrF
eapt1TB4C6y22Zdp90QFGjETCNfCT9GadvyH7q4xBy+wxB0O4HhRqiGEJAn8qP5uhfG9hhlbVjUi
jvgHEM114o8oEuSVRNwQuOM6752fypD9aiqqACy9WVQIp0w/DW90N8yBjmY/MgFwKJfduAC3goha
gAkSmubpIBclcbkudP3VHDs2efF5Y3ilrV41cbZN2uh50uA+NhU9QCCwq5pIS28pSK/6XQ1uju4W
QloaA9IDl+r3cqSNH3Hiz7oR1dJsUB6kOb0SejRsgoIbYe6WKJRGQtYWl8anoSebgPeHLz7FYVUD
woM4p25aTb6KFjuyZH1Qw8dBQiFyegPGUxt7wI9v9Qazg2HeGGoDWQtzKhOk7gHfGUVFWNCRj0FA
yw1gL/oN7aBdhIELsrNaD0m6HzL5MwUrV0chQjx3qNY5P8hKH2bdRpuBjLdgG9urpmrfVAmLUq/U
371r1WtH7aOrmAD3tlCN7iM1AgPOMwByyF3B3s/8jRKSTxyVZ5lWhxFQmMggqC9ytVVmlPZjacuH
UnGuWr14qaP+28BnlsfufkI9jtsCYUCjlItYlSsj8Ykk5v7wCLozXqvJpGxdv8/vnZYhSn3aK0P9
C1zzxu6Uu27kTKuVkBmLtl0lEZr4MsdhmO/CXH2uSmpfUi1nAaLcJ4WALPrkxgVidyNNvbw2lZEa
O6t6kzGF/JKoLRGlVVUL7A95HHj6pA3bPHDjqyYK3J0O1/fZmfDDZIjD96NJFqnv9lEDM7LKHB+j
dNx7tRlV4JQlEtemD/O121ldsKv60rQJb0Yl9RVa2piLXnN2WoLxkH5so/8d1NqrW4Bed/wQB68C
L65GD5jdJiqK6Sz4YUVilxOnMdrpxujch/mj9WjV1NEzzCms6kkbE1DIdtG96UNlr9rAMD0qdd71
0CSRVgLAsyGBL3tQ9qVh3BXJ9JqEycuYj+OGABtk24xsYBZIEizTqzaY7NlKfTBUQBC+3WxJNv6O
oEmvhbQzdmE4danjaBtNhSU+TWjsdBs6mY6GYMs6H25be6hh5yWrsfFf2pKsDW1bc/JESz0MjN9r
08yWAoYm3DznyipatPQuh4cqugaOmnKKKJ5Hy753yT2tA7u9cdRM36mR/h5W0cGMTQxV6k4RfG/a
iObdz6t9F+I4THRSNk31mIZF4wllQCI02D9DxSH76VD0IswcWs2QPlUT5EpalK99E9FBBR1/ULNb
1S1vcigpBJyRQNe2BFrYy30xUrE+qtmHISacBcnKbl2aTiwkB6wdC1PLnwIa8WufFJUf5N/bRKIv
DW4L9lcObj94q9+bTt41qEncMMGmXVGBWyCjyC1Y75Hu384MUl/pb5QsUfZmiOae3aJccvO+apIG
G4oWvlVjRsPo4GxCstCcOF7TML6KO+clatU3eNbAwQUba5maIwFv61EWJUbL6nao9Wc1iV5Uq7tv
hv6Vbfrg6PK20uy9jSI91oxn1R33UjFvrZx6+Sn1X9K0uIXSjeUzcW+VzJIr6vyeiwwAtwh1Ep09
rlbSt3sYBc6c3wLfmDb7oSDe4UO3Lnxro+mV6fUuwOlqAB3r99Gzk9r1srIacyca6mkle4p0SPeN
lOCRn+RLHytljfD4pS6CQ2cYH8Wk3GZgvpeooNOXMYpzEnC2seRk8UZ51krUhvTaVi03HGz2s5dM
qaARo9qz+SuIQAI6iDDbyX5Lg0a00SsfGU1lX6uWbL0ptJ4iRe0PWEtmqwaKRKhbLT87gt/ah84S
V2mybpr4Tq35ibJp24UoIY2g25UgHxYmkcfWxCybx+KuqpwPvU/vYjt7r8huLDtbvvQjinhFTR78
pNr4kZqQvI8f+5p8hYiawxRmb+wpvzpXv21S+jWYSnvJlXSBh46DuTWOGCkbCpVMI14MfbIXTiQX
zZC8I+v8Tiq5XcUFe5Ea/map+WZKquXb3njrh1EjlifudU3BHtkjKwbL+Vtr3QJFZA3kgdqoWGkx
pvELmQFJZbh9WFjT3ivV/BvxNwnCtN0kpv7i8hHGqmHeB4Mml4oMdsGEtJLLSr+ENxB7sZ9ayzEj
EUZjUXIgyWMvIkgWZK8dYx1nfnOH9Xtrl/4rm3GyDqW6m4I+fB65FMTdqHq5PrxadRd7Se2DIyKM
wDeptpvaTfN1l4GttTS//95LTHtt1d0p/pB5nV5EGBF85RC3zlNdDdyJOEu1VXzvp4Dt68ADCY0L
cN7KM47ASk+vSt+39pZvi3rIcnog1z67GnhRU4ZEKRFPugJ/1VGNmyzNbhwxOkvsKRQ+1IINN6Xb
w6QsdZ0bkMEzPbEQ1wMAqZOB1toBUCLUWtZkvNxDTLAK06lhRtEy0fJvEwj2677immerceYNBWmS
qP/lFzB9RZKBbs4xIbj+TeZkT3KSCiL0YGOXRrWwIxPjZtvtQlQ0VTX+io1qlQwtVdrcBiMIF2QD
lYcqal7KxObcU5k3od5LANT5gYotEJ7DTkTGQxt0r5kwgQhn2quRcDeueqf22pCtvjBULJhRy8du
+wup5rwYM1oPpKh6LTxUdnVVF/kPFgZ8tOYYYh3pZrpx7MGpPsAwwTGVIaAV2XOcQCxvZb4sSeP7
qnmtpjFJUXPk1+niV/pmcFHRsBSk/rVAx6lSrie6iYY6cmveNGvXKtPO1rkbV/uKDT6dVwwz5Rbk
cz7alJWgoIbzDlV9JgYOQSFG3Se36RTwJhr9aQSO4qH1ua1D9dZ32xcZlBs/kB2KQZ19C/78smF3
BJtZceKd1CfC0shiEJxsp44iYKYDGlWHbtSW4o+ARo7DhHgGDSUsFD10nZsCP7cbWqsud7Zxq3qj
hU98oBwhq4PnyIo5eWp5sY+S4t5BVUQYM1lidqVeiHpBRCiVsfLpOt5GPi6EsGOKDVKdnkXR3Tu+
wl+BLBGJZVvfyqlHiWSk1UM8jLA8JQqixKw4LbTurCosvgdjdJ/yzYimeewk9uKS3IQMDvHAm4Sv
TZ594r4/YIIruwEhVjpAyjWAT1HCXW8Tt/k5yOFjmJR0HWlOskfPpy2qqOcUnzWkKdHu4Pri/Nt9
a3O4tWHNeZtA57PIVf+BVbH4nTgiferwhj6h+qmf2PsQiOvtNz0eMu4YVUh60p1z8epTXBjc9DVM
OgQ9HiLTqH/rdtIepniyb6oI3rHZIzNfVLnNNaHocvzrke5yYqXvTGyRR0j+i0yp31UK3Ch6TMGP
NoO/ztVB86ZJ51YZRYF9W7mKc9eJfqA43QjWnInY9Yi7rSqjz/j3isdYOGgxLbPxDCPV9kVCFroU
xUOfBNuWikqunljmCp3aHVxhzuhkz4ptDKBQp34H3lsuo9Yhd0vefZEqGqchP5wNG47Aw13Z2laJ
059TUPsY3EUFpp3raFqwl8f8VZeytouDMIP8ELYRnuPe0tdJ03E+rX19KSRXKD+Cjx2airaprFZZ
wQ7T+asMNxCaqVmFIg5Mm48uNG7KynhTS9rDgGnrFqU9dml99OxxzjQfHIsDAYx3s4QgGysPflmY
3IfVcc8rtJZ52ZBLnxwYQLZkAXGLQltQqNN4ORbRVT+2ghOnYUIsjuhYVv38qVAHNPNoK7p8Ydsj
i2A2iunVlMKK10krWosbUJuMXjBSl0BJ3igWBeIcmnXtMbxrB7NfqX5qv44+eCKsLFwu8fYUDg5e
BBfspaayG8pBJdHr3s1VpxiV9Sh703yjvwOAjx1MOlRGUWa8aiK6ZjEQ9833UOFWtHWpUvjWNLh4
UZaEqFnH2rlSC92mumJ29BA+0Te60dZboxPxAaUfCXIUVXiSgeJh1hsXGljx514nuqM3E3eKCaPi
+9Q64tluWZx5In8TmpP/MMYifC/VRjwSp2mXIgmobxQRMSeFyios5BwsGq0vrn3bade1X763opru
cMYJHKYEJNWmtVdqFpgvgUKJg9/Z+nPgt/JRB/e96fBxLCxW8FVL89PPutP5uw5WYXg10a/vpmVy
Z+iJfLmRcd9pzUEV6asRjuq6FvgCWaTTFSsR81PKWxw895NlVUs35RtqFeSzjTz0fkUsQwwPZsf5
vhZdhKA0cjZ2ZbPfytZ8ikjvNJ3mrwY/NfaB/hZTU5SPuIVF/ejXP6ik2/Wh3OByw+npusG+sqm+
amPHXdlo518zp5Q3QmQAxhWOe21EarEq+72mA8myul9xXdIYmjZ4Y8td0aEhGHuuJ6R7dgafrlU3
3+wYt2ARdc9ZQAlNYNI/lGZXdCGqXqNHxdZv0IIUasyG5FpyYXJuoAIxfvQ51a8Kko5LtenbK7OJ
EV4EDoRuu/teheKnPyQfokz8ZT3Wr2TNafWqqaSc/PBnkGnRHD+2KEEMxTfOBPZeZW3ZWZLvN40s
i+KdTH0OFQuIYx2GXqlEd75ts8N2VF4J/IvUO/VcVdVvlImPe1FX/hbvLHYEF6lX0bnpksIzcNM+
sTjiZ0kJ6bk28Gb0Zn+nGAp+VeRDTX1tlVi4BjV5cTvnMRu5WiklcZu89TGL+ZSLIazc2Lr9M25U
aIehRo9TW7xWg5Lsgo6Ija2U6ioP3WI3KfG90TcvoFu9oQXrSSjiWcXKvBhlRQ1hbNJDVHGjSClZ
Q4iEMc4mTKiWyLYadZZAVT1W8S6ZwfE0G6e+Qr1iuipMhLtaMZNQzYC8vDL9GiyMEQFNvwjIu1XR
aCiilQRKQArMuQitnFOW403C3BZplxL4xQ5PF/5Cts6voQme87R4VIP8Lkqr1ypRrXUhlWHT+91+
pE6cHwfNDm0ceGtB3CiUzy2zsdff0q5DGJlG8iFGnbA0Z9GFHUiVZdrprx3VDFj2Cu6NMcFulFmF
T1lwFNXfjMjBqQn6+VprgfotojHhPEs3geQIQBuNIcfhNsOwfB2YlPQHvZ3eoN6I6CBjJa6K9nca
1leRHr771JkuhtD4hhG0XJcGR0Nhl9qqzFzz3s5jfHG9OdZE3IDCnc9K/J37oM2DqnJaAqj0IOv4
NfdB31Qja0lrSdquZHgnu1/n//yTGWedPLohbADJpGG/DmD2itqqUTXRzaetWxwNy9JZqEhlwPFp
q4YMGfKryzXzJ4oH+O1pUjas/zQHfB3WIYpemI09UeosfqmR9lC5uUcd4M+OUq7ebh/OP+bf6TiH
h3QtG2oOr/O4rTxLwr6rWm1aEsKpfhOh58So+sVecfkszw/1p8HzqAZD/5yzPeqXKbK8hZQJ/79Z
l7uZtzVz7+buvcudrScfC2KxawvVoQX66McrTD9IDZsFsUWsbSv+BvctTkznwiQ8OYygO37uSdP/
IkTFMRoB3yJ9b9XfGp8qtobanODt/Hv7k137673BzuYeQ3odytbXKZHSeEm5h0VxoedvuF1NP5ON
Ch9ZHOTS9/Qd/f8edztMCktnATXtebj+P/D1Tj+rozuUbpGSNo/KIQjt0HOjoEzJcedeE3zZgTD0
0CpF3Dv4JowlJurNpYqkU6Py2HTi8I9J+uPrs+eQGu22pqiFQ39Ed4fpcvC2l+ff8J9E8PEbpl8M
RrklCGeYR9MlTCg9FT1Vk0Y+ZzLdYLR3UhWspTDwxbAItaC/96eW8tyqtpVwHQ2dfU9WSN7x/03w
ekSN9kEt4lB6ssBPets3g/PCHTp4IsGurC1Z6N9llbtcmVAIxGy/a8yGoLubaT7I1uoPZY4fWlFS
X1E/He19VxIzGhxeNXm8XUAbFBtTo2jIAMJBfRG9O+6GFOZlX0bpt8TA+J0VxM4KYRgwZxVXXSVN
j8ajmnzlORKioxcECQuZt6LfZsZ8CknM9DtCI+6bIdwSJFjdjlIG/QZ3yrgWqLTfBmuMCCaHcqdT
ZPGSTxab8vm3P2f8z738o5WcuBgOW8pTaX6ccX+QzTczZ/tSM9KJQgcKKvE5MI/o7wL793UqGWZK
YCGm0hutydwQTlWzB3BiLlhfcd9cX2rJPjF1SW7zxepsIFD5j7LzdEWG5LRoZ4hUQQeJDRMhgS6R
h8aFF3hpoKPsfKNz5YxGmAGJJNVctWzmmjQfS0EJ9vmf6sSmCxld5R+TGDw0w6+vcHRt3/XnJnPD
ttc67SpTU/33S+rnIeyjVtg0iQlo6wZfBlS64GMW9jj5JRzIiapDBjFMAzAqJanH1YD6NASZNfDT
oDdZRyWRbeGjIwnKWyWQq/Pv7NS8+zLY0c8TsAAMOnaOpUA173RvAR4/a4yXhbzynRu/e8/lMwYx
zvuvgVlcWtr+/ri+DH406dMEd5dl8jor48VP7limFoQjLkyLkxPw0+uc//fPBWa56FTUjupy0Pp3
ckrXtcIpuhb9t/Ov8uT0s01wgkwA4y8MR2pyFUd+jJVX/26iDwpr+0I59MkRPlV3HT1JYHa960pG
UCg7V53uLkqSq/MPcaKW5ksB2dEpKHd9QhccrJeFaSlcBkn9QRkqNVB7ERFxyEeEcpWH84OenPCC
ZlMAJnMF5dEGp0OWDuyYvhYtoC0DZamhWIinHmSSXJhwp9/gPyMdreaZMamlGzCSCIctOaL7vEQ2
ef5pTs43ymsBE1G3ZjlHa8SAzqtIemrwfBmsK8NZa0rvaU60+d+GOTrxRH1ZDcJnmAjGbtq26zFH
HJZM6/PDnPxtPj2N/vXrCWqXrLRgQrS29SsFZ62LD9o1Hqa22J0fyZyXmqOtluKuf17c0VJEgreO
s4Tw29CnlSSeb8Z3dsbRZEoMYw1Egqttbtsbs1MLyP6BcZf0V6NY6/19gGUxfy+SyoPBgC0qKztS
f+I9jSJ/RceOQ6B9enPbvKKug8bEMSB+FUxjvB4mJ9sObtscXFUPDr3etG9mZrePTWvJnZWFyaIg
sL5QGhr0/LRyXkqrJX+UpThJPKce+l02hvqrQg3KS4cUkiBjXhzaznGfzr+fU/OKckFjhpmg4jiu
fjcDSVaiVpm78XOmG0s9/FGAPD8/yKkP5PMgR7MqBEyu5OyxNEVDUdMgJlF7dn6IS89xNKPqaBos
dWKIyFS56JNqoiKtHC7hgy4NczSbwjwojJ5xlnQ5QWfHsBCOq9QNvf/taeYX+ml3QaJNxCbkacz+
BzQT2pZeE1SY//0gAHIJfcF34tJ/9MqqsZ7chk52Qlyco0NBnIXK/e6SK+LU4v95mKNXRgYviJCY
q8vSWNE4goz+xqmvyvSpoJ/XrS5wRU79QJB5gKLT6w/j+miqWWKgv01QDWJhWsZWe3Ccn7681A5w
apSZjwN4nZJo63gUIwmbegpjMqz13iq2gXs7BRdAE6eGcOfrL7Fe8JTHsZjaIrFsTQqgkqRY1ymE
TDJMnRuvzk+CEzcRKsktoj0mBdGGONpXgLBkkdrR5MUJdFsTfKfgQXuNre6OSsOdkOl3JbOvMRbc
nh/31BGR4xMRGAvn1kxM+TrFw5EuCzpFyYNckbGmdUM8WNetp8IHJ0+2PT/aiTn4ZbCjqU6JppI3
Mac1LebCSf1MYV51FvpJjS84eVZ17cJrPbHioRZjTFDuukqfwNenaxsCnTYtn8syfsaePbeFXljw
ToxABMvlywJiozrHERKT2tkEaT0REmp2h/4luIgpPNUZ9WWIo2Mbol8zJhw5LcmS23/QpQNeKEqC
btMHGOcXtVAn5iLEOSohLBDMvL2jq5YNVx2uFhEsE8Qd6Z5Vv54h+P/mVvx5HOtozpPkKjVKG6c/
yBzNoybXX85ccH0NM4z4+8f5yXfiS2Y4m+0VFpywj40UbH4Vl3SGg8iKSKj19Azq8r97KphG4FsI
E+Nl+Trl3KqjgymjGdp6JMmzTFbh7XBf7Jqlfrgsuzg5+z4NdvRBlZEJhn4gPjfqTyaqzJGy8vNv
7cQR8Q+i6f8/zvG2kYy0YilzLHqIvKkeFm4/F2IkkAcuDXXyYZAUsAwCiKBp6OubCxSpEoDmB9LK
t0S/Gi91t57+82k0AfhtgGqaJ8in3TwaqG2kRnxctoXpZWlLGq26P/+2Ti2nX46589/h0xh9RN93
Mt+49U0O3ztf+zu1X5QozrK1S4/EhfXtxJxmOKyGcwOUAYbm63Bmmdqov4mKBN1D7theot30+r+K
i9DNMjey6Cqpxa+DVH47SZtq3KXeNAszHsha3lqk+M6/ulOP8mf/o+WdopLjX2dSuor7Q0t3k7rP
+02ibAxtd36IU4kV4/MYRyvpGPYaWFI5YxKrdXpV7fJ1uPavaHpfFTsLaOglRuHJ+UCQY04HzJB7
92jEwjbTpFU7qKsY9gKitRsAFpvwYabFhft/cx6iV4atCOEmXqWjj5UkuhYB3OIWkVIrQ+2TpODR
+Rft1PRf/jPK0RwnJcscNxlFTfewHvx6W2s/zv9SJyfDpyGOphw6IQNUAud7BUX6hMxOuXN1eWHG
nVjavjzH0W/Tq63ZFTWDZMqVX6VLlVRy21HYVVyIu1x6mqMQSJ/VTSrCeSDjKYVxQ609YLELT3Np
kKOjTlgUpqD1B6Bj2VG9saLCaNlG6/O/y4kD3JdXdrRER1Ze25HFUhAGsBhSAD9PCIhl8WHjKilg
uZwf7sIzHZ8QBtPx2zxruH8Z7s4Y3Ls4sOkPN7bnh5nf/3Fs4tOEto5W0YB6wmCcS9e16RcA9GUR
d1uVMGLrN17bNf/iRvF5NP3rckrlXELhD+/QUG8aarzj4dkUwer8I116c0crwRSINNLnR5q46gkT
q7WBKQq+2/82zNFSkKhhqBYZk06M4paK4H5oHmnH/R9HmR/206aa0M6TxymjqHylE19OTnU41RcX
hvmzxZybB0cLQlZGCa0XwOZno9B8INU3lCfbC5EtC9tL176nvHDU8rrN+Jojl8yW+UOzaddi/2/o
tmQH/lkBjxtIu6BVNDn/gA6Kr8xPllZZL3qk5P/iB/wn7vRHDvHp1capyAO7YzKOwb0bWIsE7BPh
lPODnLzBCK7QHOpovf2LjJHoqPJELeeT/oyWjgA76LtpMy3tdbKm7unuwnj63x80PcWEVHTuMAbH
ia8TJuhMJPSyhmPiaWtq3zbRve39x8Vc/rp44p+/paNpY3Gf4IBEPQglTEeLIvssSVXB09X+Kt2B
0hPbFEtyR8T7evZs/R8y4qeHJJeIXwVc9/EDynLK2oCyTPLy42rmPQ//j7Qz7Y1bSbL2LyLAfflK
1irZkizv/kLY123u+85f/z6pO3NvFcUptv32NNDACHBUJiMjIyNOnHNyHoK3fz/UGnThtyLk6o6S
+v2vwcXtEjst1YOKccoY0apfgW9JYPVtFZTijD6jDavEUP7HYKyoc7nrlKcxAHvtFoOvhG6a5X3o
VsXUHyYj9gX1ndYAxC39gfkEC30uR66YlIYp9l68Zj5yj4Xv2zqon4yytz058e2nIgqtPYSy2UmD
aMw1urm/H8sZbqJAth9amdG/rhjh4i1G2xu1Yn5UncoBrZZKX5U6j/eN2WjMrxlxeLS0CTbuLFfv
oixpPD0RGYYzhkcUTZMnvSz6mIMgR6cJNadftTEGT84YjEc/qfpjAw0wpfixeC4Cs/zYJnWyn0M/
OERG8T43C7QEtESH9smY3uSd3e0Hw5BB5s3DRzmIu9Ogzdk7YIT2Z8myoZoynX5IGBL0U/gFm6jR
jw1fF7g10Pa5SxJ16zCufkoQBzove96n2uJwGFE5jVIGfAmOH/LgM0O6e8Y3FEjCW0++/4MnCkrE
lowOEI9vcykekllTE5cx5kb5oSgOvn8nz8+3z/vaw+7SxCJuW+ZQMqUFGZZTGKc0YBZWr7Yedls2
FruGGzVpq0SwgBy64r7+KVhTkSHZSxaDu5A/v7D8blziK3kJjNagiETh0YFg+DqMzXaRa1JI4WcC
9EoNygsjw21NKKys0iumyb29jWvkKlf2Fod8qC0lkSrxAH8EtaeBA6X8k3mt24ae+lfRu/JO6PLo
G53PlxrqMoBernMRQDWGmOSynNjbL+ov8920D73Ky44wdyZeewczLaIoTMF6+VHd8Jz/Y8lwh9ia
BgDHFIH24v5DjENxInkEmfHevGOeEXG6ETqZ7ovQACMK7IL3W7xDYhdfr/Zfk4ucKbYqP9Y6+GQq
RDPp731T6+4uk/MD0VTwjb21NGnj4buSDfJh/zW5SKBG02odv4REQY6j90U6n3tw9HbSfb3tQFtm
FudQam21i5ERJGdhyHdu3bLhZjC3ujJrj+qr5SzORQPv3dgE7KD+toVg9Q6VnrcptBCefCggitoi
2163Bxc/Fxq0K3AAXTtJHkxZVyuci7jeNd8bnDM5qu/NR+OXKL9u5hNrARr+lX/Mib9f+KTlS1R1
QL+Thk57Ifrh70CgD4f8WT0xabqpPLRuD6GBFzEFGhDX9rSUN5bClnpBDhWvXRSMbphTB+GwxZBu
zKydV9h6z6Q6rJdlI50rH9KLuMmmU8xFUm9EvZVIC7cTpD50I7g35MXXnWCfCbViGjzfyj9Vs3HU
clTIfttTiaoOIl0USVDZXBz7xhxGFVrG0TMzqMUCMqjCcXvIhf/AjCGD9bFsU6b0dL2z8jgZvuYL
Xt1Ec/VOZgD3s5gbuG1FfJ9FQKFc9q+VRUDJ5sKv7B60dRZlxUPdijGHfKw/tSHsiEXG9NOQWky4
ttb0V9wxJ3rbvDjVC/NEz3/cZ/lIT+CRirg4kGrydaZV/A8zbNSu0iMlDgR248OJj3/L2OIoznGg
dllMwbvMDmZ3YrCDtaZuKdHiGT7cXtiWrcU5HP3MsdH3Rh8KEpNzJPReZ6NDkSuYnV02pmA01UaX
fr88YIC3NRVR0qVrtVhh44x9Ewy9CDYUjpNw1ytMWP4Bl+CVlcXabIlpEUnAh3OjdZMWft5gciv6
9be3cD10XqxmcQIgq2ZyiecYadO0D+6rowSXvpuc64f4jpmQLZTg6g2E3DE9VFXhzC2OQpmXiNXp
LcRpyWmAXjhmoldNmsPtVW1ZEX+/CNB0YVEcUcXmleeaNCxjgKe2xo031+q5uljL4jZlZA4Qr82l
DRP0U6I0uyD8NkvqXi3mDUsrERcdgH93bRFx2ySOjbFgPWP7JWJ4ytnYr62VLPJK3xp4AQ58lbxj
tl37NvTPo4Myej1vxNuVSAhnmabaBkhjBxaz6w8TB5FaSi2G2uFzOifu5LyP+tgbun3bHKSeQgr/
z9u+sCKfiSoizyik3zWRqC9uT/RWIyUe2Dw/PmUP4Dnjc/oBdN0uROTYQA9kB6mpQ7vMtY7/DdZ3
ramBaABIX0VMjOjW4ogF3Dv2NDC2IR5z0ueYMlVPVDwkZ1FfmU4qG7ClO7kWGgUU39HQdtXRfrre
6GiQ80LuA1pCXbJ3GCEfm1PeQMgoaztIMm5vsfhqy5h/aWwRq+RM0yBhAD2dTN25ab6ENVBj9UMc
PVRSuWv6dMNd16ZFELqEoQNADnMPy3dXIZU0cTsMjgce4dquOsY/TGTMUyLXn2C1wQ9QPxKoDyjc
Fv6jh3HbJmVOvA+g5QnfkZrvG3uLtPCFJXixifTy4czUbDTz4C28/mJqWDKaWeaMZJ21Q7b3z8pR
OsIT9PuK86AgriwtYjAAvo7pbyzVFN9e9Dp3vCHv5EO+z4/hxolfCcUmn4pEUWBzoIO6XhZlGF1P
fWajGEf+aYV14OVNvit9p9j/thNeGloCdFQr0egRwUc9GQ+qwQDg16A+Jf2XQBNk/BsevxKQMeaw
HAakQL0vjlfpx3ZrzTyklO5Y6o9S8gcF0isDiyNVKnkSpUYBO1okw7w4tpRhi9ncaV3LVab1b6Hg
KZiwKbIzsN30E1O4iWeiZ3A/Kk28od+1cj2Q5qOyw8QCHBXLghRMU0Vd8gLxhmZ+O59nNGYnKO2Z
JdzIVFe2VdSh0O7if9DtWdzbBdVuqsLB7Kn5f5rwBIXm1mWwthRNMGfDoI2y2pKPMet06oZ+D/jj
Mfou0FTmU41Qg1e9MYVW6m44mbM73OtbVJor8ZipvZcKBugW0HDXx8BMp4HBffhpOvt9rvwwyw+d
jEaJ+QSSdWMT15aoizWCp1Jta3nisrJ2gjbiTaM4j3nOiNBHOztM+sa5XvtUXGVUZUxCP8Su1wtq
Hb0tp9To4RJKoEeqe9dutwTEV7IFC2JJhspwPYfPdW0jyOJwTGaVjmk/Z9+MoWEEugzqQHXHolYR
Quk19YszaNGPLp94gsYo0fx+5nX1E8Q2XGSSUFCNiZ7Pvdf7b/vyJHdfbkettc4LDQJg9zLtJLCl
y/jYNUFW6HA4iFoCwrMnhRNdHbodYh+H7tQ595vKrGsOgtI8aBHE5i1l6SCjQobmW7ytBasA5FY2
bGE2E2SxswUYWrUk9Ow5a6DVlo2XafSZPg6NwWtU/TtEmMcwLz/nzCJbUBfd3siVe4axLbofNoXz
Fe0qZAAcwcjlQR2AJIw92G5ZaLUbOcZGbF61BBZTl1ElVsEEX7tE3yph0jicL1jS5PgYFvdKsOF1
a9ECJJyqE6TA5y4dP5qUaZgLhrkV/843m12sZW7b/ZDl5xlh1Nsbt3aQL20tPFytAVwZGrY0/2A1
b/LN4rE4pYvEhnv/38UsgrpiNLOaFezXeEBQB/GLk/ZQ/WW9694I0ngwMFu3yFrY4GIm4WD6mxi1
CE11xlO502mFpRAvSlJx1Pzs4xhlkefL/VNQNKhP1j8cY8vumrdb0M9ZwuFByS0cI+kh/YlM8irD
gkBDP0MCsZeEhM74fPuTrXnghaHlHFyhj2UyQNfmTQUTD3YfwaiZDMF0GmEi2Wo6rPnHpbHFzYU8
UFMNId3EsEtneI0oQRT1Vkb/Mj6xdJJLK4t8x6kQAYETbvSiT+MjaivTc/D9b9lhBDzRAobyxss/
pQ/z3jzI7nbDdu3EMUZNdkMDDBa1xbdTZ3PK1RohQUV+4jKBikr1iuGdwoiJl/nqvHHo1toaVzXU
xaFICiYZzWgc8JUzw/u2+k7ep4fCS+DucTMjgpBkR7PPDTap61e/50X1VnjxxY2Wmzkkgy05llzd
T/GDAf3xbe9cMUClGlQ6abENwfZiafSZKZwpyO5Z7V3ePpVbufGK98OJwUwBTwqmY5fB0XGywQob
LpVChu7Tt4yDqSFWNWa/H+eRaNBUHQ1U9TVPQJOa4QyT5wDVq2lAqBLG7hSoD3JhHn5/w+BUA99P
VQS5zMUJG6EIzcye9LpVE7Bt0K1l40ZOuPZNaOAhxyC+PHfK9UfXyjKBLxKm57av3SLq3Kh+/9uL
4IpXwAULygFIB64toAGUloUd8FU0VM+SgCW0Wv/u/8/Iwnc7y06d2ObTt85Hpf0+9ltSEiLMLMIQ
hPdUJl8+BG/x61V03djYTqMNnsosyH0ag3M14/IH3axiXxI38GnzXWPBSh0XDS8gqA4/1nUuHUNN
srZQVWu54dWvEV/14qgmbZoGo+ZD9L+DAA4p+/TR/9qeyDyO6T7nx+xub+//YVBIF5CxWa8GC8hR
YwXiLfK1zExCb/aL9ms3DszboUzy0FSN9SAlUX4vKWr7NpWdUNDoQRtdhnATTU76yJgiUIrbv2rF
dx3YHfApysUawhrXuzCA4lDkmnbTxDXX1FCzaer+tomVm9t5OeRMobwMr1+baONU7yha4VdScNI7
jsdEZhxSeyk3WulrizEphlC5ogD+iimjlyBwaEIcTJkTrwF7g0jZH6zFplolw2UAkmtx1CHJdSQ9
VAFydT9C+c0gnalfuXFfboSUlSzLoapJ+YNSHPF4YYeAIk1BTl7wNzWDUIrVEbH/E4A2dpBPoP7A
tbJ8sTd1MitOy+fvDxrN//hgPAj1hBcV3OlUGxvLWmmIMGOiiklyYLJUGBeZSFUYud+mleLppRec
BP5ce2Bu9d3EfRwdto7cCqQRc9RHEfmmC8Mg3rXrgQGafPrJJKvF+L0oyuRAEfu+Cptil2fRhwjM
o6tnE32MvH6qByRieZV8z8xA/cFAk31X9BR3kcuIYOyCl9DvO0YAOjjOorL6UjVyfNco1ncn4wlr
+kq7H+d0+q6pIBf/4Jiyb1S4OULiuX69kDRycpTkGZCTkztoFBGU2epjrlz8FBooCODdjOEt2+B6
ozixXhOdEuVYlqfB/jWh+XD79KyUsrFhE2aINYwzLLwaQrKqhdSK1DroYUoZ4vS+jOpMUJkDUESh
ZKebqY/0hN9vnNu1AvCVafHTLqJ9Vjll3xQQzfjaHQKYJyMa3B6tXNV+p1mfKsny9PHHmG1VplYc
3qY+a1lCIIqwvxyQm2ytnh0FfF/6xj4i/3f0x2PkpZ/ESJkSbypgrcWNS3OLO1zJuriVGht0onPM
hm9y+n5GGANtdk837X1vf02zT7e/6Rp86WqFi4/aObQK2rrnWtuPu+G5PTvvpz2seCzTfE+NQPG0
T6BAH6UPG4bF4V2mE5drXXxSCf0JTVIpkvUH/Zdgtfqrv8sfyOtP27RWq5c3IyU20ZKk9RUdUhHP
DRRMuC4fGVSrXNpHo0fLcZeV2vihHSIEaBSzgNovyLtzZxv6f0o79z/JzLb+lQDih/1BK/KtlGrt
br38WYvvXekoFFVqJjZfOVinxgslT4wkIEGGAPNe2xtQYd7nH7WtSL4WLlT2gu6abPIaXwQkSDEl
KWzx6xx9FXl02yjZGVvj9Ku7zjScaOuZjK8ug5IW6JMWWrhz5TxB4usOhU+S8jwNT2oMjT/6I0W4
r2gX1VPn5i0EBcHWhOvqCeaxpcN5gJiXqS1WWs+Ro1UGoRe41a4+a6fkiFLtbt6n++DwBw2dq3Rs
8VqRMimqcqFUE1bWzJiM+SXMlP6H1vhbsXjtA14mfoursQKcO7c9W5vEUr8bNXUEqzbobhoAVN44
qa/zMrJeWg7UALhfYWS6Dr7yPI3VICpu7a5/SbVlG60r5BXP89seNvCd/VBtdFVWupjXNhfrK/Ja
6SyhWyfSe9XLd8FdcLSO6o4xtw1bIsJdB6JrUwsPgftXoahIdXSuO8b9g8F5I02asmsiVUc7QIGS
dxir38/cr62KTb+40RKlgDJYwFVn5zFGxWU43/5qrx2Ef5+X88vUgkKx4frf960WjVxA5VD1w1L9
00juguHnbRMvXJHLnWMamYyGpIDpiEVhaMhhbqtjokitIfbn1mcwqDtZcqXPhQdUBunL7EPzQfuU
7uNv3UYZeOVgU9AmhYekkJI2b8HrBfZJ50NmT9eIx88+/6p8Tj7qO/mg7UfT264MrW0nZVpwCnTf
yIAXZ0CHRNquWraT5Oahy4w7pOdgXdG2qturjn9paOH4QMSKTIp5BOnH/o0YjvCBaLvRWWQcye+3
w9jDi1UtXF8Z8wo0vY0yRN69m5UAqZH8wR8h2tdy2bvtLWtR5NLWwuEjY8ph0eXtJY/2rjenXVVv
ZIlbFhYuL1fa2KAcM3mpjwSQfhySDV6QFbQK+wVhB9A2W9C5LbzACGnGmVEC4DrYAx+h6hDv8nnX
e+Me7RKVUCjIJG/v27pHXBhdeESbGdLoGwA6cia7wsBtFKYdhq+V84yWfMi7v2+erRFd3eSPjhj9
ZvJfhprJ+6+PGNrg4RQxNk/2a31R9zNwegSeJjdgYCDYbbUI1o4YdCswZQJtfS23KTNDPakAFT1N
sh+MTHunRcXOCrMtFqzXSbbot8F8S0Vbw/0XGW+Z2c4cyJSXdUj4FPno91/t8tsE63wE+FQaH1AI
+YNPKEadOGqCKGc5hD5G8K+0onffTDNZSEq1Cn4kv1T3vukgxK6dgln7CNM5BGNafxii+evGL1g7
GxDyyiYjbBSGlwiagXElWP0S+i/usJ93yV6Nj63l0qJ2STOZajoE6UZ2+9KeXV4PpA3Uy8AU6Ggq
XbsP8n/9FDUOvLW7Ya97xslCz+LzhNg4GhBvo4/jKfoW3PXQgdDM82pXv4/e0+UIbDdPdslOfhPv
JdLi3e2tWHWzi1+1eHeUidCbh/TbAxZ354Th52mSDlW6NTm0kvziZhd2FvfTkE8RHB3CzY7GF4nZ
eemBQsSw812ZyYzmc7oRJ9a/8P/uNgRv17sdKo1aBRb2Crv5kcwINg7+x9tbt2rCglQFJkFwS8vw
l2UI+sC5w3XRIX4C4Ym11RBd/TjAAWkrgCgzrGWsiw0/an0udT//FGV/Beqvsd5YxGoQpyb3j43F
pcfkfJQ4Wj961qM97Zksbs8VUwq6a72D5Tyf9/oJeKd7e+tWc6VLq2JvL/K9rOiiVBPpCp1eSnXB
XezvHC/YIzDheNYxvA/v9Of0aHzwM3fzubd6h1g2t5Mtmk+0hq6tm2NRTUoQCpilfxw/RHfT4Kap
Kxi55VNT7m8vdiXCknbSLUR3mki7zD3j3OYbOoS78fAvB4982po1WXEWRUGCF7SBwgyBJv5+saXj
IMFIjxCEl+vVQ4ycDgJNXxwpfX97NS/vm0Ucu7KzeKWXcxVIaYcd9YUFt0QFbAx16M6SvIRzYUZC
sR0PfjrX59IfUYiqa3RC8/5rETvZGW2CBwndClf1W3tXyAhrFkjO7joZ8YEJPv1DoUhI6kT25rzB
6gZRqqPuCHkQ5ejrDUKAbprTkaQVUv/kDaRJ+lFxRuUYDunmI1GkPq826V9bLxW8i49RtUjeoKUy
vWB1RN5qIlp1ZvwASuJoq9q5FlwBLHOTmpDR8vRYnOEuC5FVY5CY4lFwErBh9CHKX/9Dpo2IhNtt
gfNfl2ocUYoGPKYB1eQUXe9lpeZUyVScQDebd32tuqnj7JXyZ7NFprjS/saSLhhHEQq1wVBeW0Iw
MHbsiLXFmucQiNKzccgsT0wf9Mhsnq07wI1Pf3CYmA8T9WlYHIFXLnZURxaxtnPWl0Vo/tahN0Zf
+uHd7aO04pDM+iCYLaDCTIktNjFLaiss65B61/hNH1VvGDUUIjYIS1aiDx1Iget2yLaYxLreP0Wf
KOcmZMTpWUT29jS9SHJvbdjaPSJYcXA+B0oX6uLXdux20kYJdm8vzdu9EaOMl0gPCGcX4MltL8zq
vSn7BylSPaejrDc1Dzz5PcQL7gCLbNVoVtzz6scsrpdmmmzEC/kx+nHchV74JEq4SFnph8+wWnt4
zBmZjS1c8UpCwByawgbYAoq1DPSSkxZzj0gLhKW5W8WfZOfHbYcRydgiqnBZAVRiPAB+s2V/s2ha
tYqkBonwkq0WJKv9J4mh9S9JMMxojVDXm5lLf5s2Mwpjt22vLA4SCyTXke+m4LvEathhAP2nL2rG
0O/pVLo2/HTlMFz9+4trxZx9OU8gokfxOeNFlaEJFXWlxZ1g2xtLeV0s4T3FA4RnHCcPBrlFTIGe
ERoSB9yJ855UfB8frH10HiBKTHbbvG7LhekqpSC6UAYIWD7aEgToM7xfWAYQLEExHGuPivYZBPaG
xy9P+cKIs0h3S9PILKMPaUbdjW+aY3uvHac32znGq53DDp075QX8BAv+EhCapTU3dh/QIXwndk4c
KkR43gQe09WbWeLS5RbGljh9RKlGNZT9zqva4ShBzqwipHfbq1+lgksbixic5tY4zyELqmekDtOp
3yEZd5e0tWdLYGuHGTop48xp+5zLDBwFWvz+9i9YXyRpKA4JBnuJtykkWw/1LKN24bgWgu6Flu1u
W1CW0fDvNf5rYvHG01qrNwsFamg5f0jms/lu3lGqOaALHn1O3qjw8CC7QRt4tyW7sWqYIobiGMB8
Xo0zyUGQD3LBB5RUL7Cko4WkqIbK7pxvuP/qJl4YEn+/SLcmQyrGXvAwjSjNtTxmFISlb++iuCcv
Y+/LJjqqyWUNPB/im2sTeV3HaT9gAlJCt68+m9N0mLO3Y5s+a3Ow4ZYrMYPuDNoOsNWCZlnWVwGY
BLpfwRhU5Puyi9A73Tnp8+0FrewZtxUNDChnmFnSFnsmy1OBWjvpMNpzFSNtcxhtrGLVAlkHxTIw
Ga8my2J7TiDaBko2T+8zIZnXbuDu1jwbxwITD0EQ32TZztLzrjIGEzleBLFM+ajf6RCg2Lsw25sR
1W91h6g7hchkt8XO9yrlxh0Y66fwyWyZBWhZfMELj6ubrpJLKX0hWzIQNu/ld0ls7MtiRNIV2W3H
s7W3MlwGjXywJRQv5/1vf76rHyDO3sUPGE30LQudmmcEOY8NPChXNw7V2hrxDHheBN7kNQIpycO5
BE7Veskn1LEeEG3fW/sM+Ign70TJcxPAo706Y9wpskIkBFWHWy5y1bwv9CSLcoUxWYSB9H2ZuwLG
w9zesf7UEKM3CRpeHzTSKPqhYgJGsAsvMgHFqeKgQ2mPMtGDHbWek91bwe/2FRDJlYWKlEKE0l4z
PCHOk6exXyhex3h7Mpi7GSqWuD+o5SZYWF3ZwUtTi1BvQgzeRXMOt9Mb6b0YWvJ30IgekicEsjbx
Ga/DO+sihDBXybDsKxiBFZo+3XQwlsHwbS4ei4qikfzWGY+/6+m0GXiHAbYU3ODLzFNrmrxpw7Sn
LYPoJBLvqASqWwQBrzA14iMxvEmlkNzafNWdV4y8RfUQTnUji59Lw/ri2Agn7UtkXxsmlgJZcRM0
yLemhtYc8MLsknGhbJthZqoGqXR7clnovgBu1ahbAi4riRvLE8OpKgsE57CIV1nTyIODwi8FCZ3i
yz66A1S4Q77DeOlemBvRaSV2YI/bRTDZ0ndddsmTuUfyCpYuD47MCdzMQSSLlic/Tg5VXxUiNX/L
5JrvX5oUf7+IiLC6DFOFcjNjsRCTjT/jQ3/q4ZEZj+Xstpuh4/XthrNAEk5HCP6RVw6Ta03SSFWp
wOSEqGNlgmb1m/p02/dXjhi8EYLrX0y3UeG5XlOct5rcOk7vTaOCtHyrWXeSLQdep9Za6UVWoH+/
bXDNUS4sQr5wbdFp1AkVapgymOGkTcHse+7CsObN+wJB8u1+3soBuLK3yKtsX0tgAcGeaIsotGIs
2a0+2k/VTkCXo0NTcdNsJaavn0vOldGFqwQVcpqBNfyNSFVO7clgnr8+bl1oay7CdyN/g25Phqv6
ei/90lSaIYsolcL/pn2LthkLVnyeewtIESkIo+DL2OiMUR+ZFRb0o8CpxQe6WDrj7c6dYPeqtrqv
awviekGxGogBBAWLKGK2YaKoMZTYvtWfbKV6JzVbPDtrHn9pQvz94hSb1aRbpWgUlX1aupqdfpTs
9KesSAfozLrdH3g7LPKqyjiCqJEtvhDa6FM5FbybwX6dBW7eP+f3qesci4O022rnrO4eM72i7IBw
6vIJETRtllgOyYYpvc/bH/bvDtpyhSGmxvtDJjIJDovrrWsafbR9gxivhvFdNf9S/Wgjxq4dVtG2
lZEDoTW95KpMfVNBpoNHUDUzujFp07u0js+mFGx8lxfptOvXFtmSoEGiOEPjcHl9EIOkXgF27WVq
dmePw1uIqiMPrXawZJ/t4H5S/6P2p2L4TPF+J40seazAEb/p5bvZit+P0FEqnXZA4tvpvpYhz11K
4rd9Z+1rgn7hx/Hf13UdlA+zQpaUzqvjDAqjiF75RvBf2+0LC8uizuiHDRBsXoGhojMQOX+tzenE
x9kYNFgzI65oJpgYVH01JRUPKQoSLbDLcvic6PcpEr2KszXqtXKsVZJg4NgA8xnvXYT5smXWJywZ
UEnUcDjEsdoeoqzNdjadQAStgy0y3DV7imMTeRGUgYpgcRZ0OzQzv5PAHnblfiieeMUh5DwdJFXZ
aOyv+IF6aUn8/SJgBShsaEkGxVqRwlLTntutKeK1K5n8GpwNxV/mvpbAk0lJ5mySC4q7j13tJs/D
Mdwl1IA9wT2vbjYSX5XyiSNX9oTDXKyo7QalDGfsCaL7eae41bH83H2lX9/tKJ4zaz52+9uHae1z
8ZpGNRXZPAZjF3mOY81z0BdowiIN6urRt1h6H2n7DIaF23ZWfB3q4n/saIvsRlyk0GJqtFyS3kAB
zAIj2pSHzow2zq54aC0C2JWhhb+jrA0nnUp1JZoDxjP6R03Od9UcHgu13hu5um9GY2NtK0kNJilL
iCemmK+4/mxpmw6aKjCOalHvzPhnVn5A9GxUPoTtfZU/GptnetVRLi0u7mq1dhJH0hrxqPCPSbqr
3wvHHA60zNz5bfffTMGsnTZwhw6Dt1wQAHiuF1krUhL4dUbAR7jABcr8ac6cn7edZPXAUa0Eiy6G
HBhTvDYiObVZgkXvPNnqgq+RlZsntTfbT6Ga+L/iye+RiZd8b2roT2SWP5/HOa8/FUpufTbacit0
rr2luGoZY8U9xfzU4sPq42wFjRFT5YJ4zTnEB8mbH7pDL6BK950bfL69/NeVToppFAQt0SqHM3Vh
TguKyCclAscq9fsofttUX/r2WXYaV9oKbWtfEyAY1VR68gox+HqjsxI5MUdjZZp/DPvvbbMlibW2
FkYUxbOedg+ruTZQRU5mQDk5eGPnEj9BuFH6Dnfmzshc+Jpdu96lD4Ib9r+YsliNNRe2Re5+EUaj
oeWAyCCp43P0KxOA4ORUef2pgnq+/gWX2NfksNWGfakXLOOOIY4GRV38ZdnaqhlBsqSYIbHc6GvU
YB2j3MVJId1ZTpvzEA6CX3OpdM9Bz+AV/PhQUmSK76ZJ0HwurKRziUtPwVhCAdnH0OHPwG3nPrFP
DAwn5wiyzTtfkyAq91t1l+fpSHtXtwnbTfhQB8hO1oYWetFAphYUsnxGx/W+t0bDq3MjKT2pVM2f
hS9bb3w5Y2qpHJO48VrFZFBPsvxkb3d+dmc2ZXGS07EPXKa4CgqoaqS4uj5ou0Ef7LdpYgZf9CHL
bOas5eExcBL5ru1mlhU7fNnb50Fdu5wuvVTE+osPqZV1WxhJgxBiaxw0JsnL9kOTJ0+VdpgZ1QjU
nxXqk5k0AmoBRQRjZpy/n7Pvfv8rnN6X0UOg1YjN7p3AQp73hzafmvZrpe0MCVECeatRu+Z2l792
cZXW3DqzU2q8bZXTJP2n1d9tqsas3TT/moA37npDlDpoKeJSdheqYn8/n80DZL372xu/GvjAZ4o2
hcLxXeK0eAiOMy/rFpim8+gfdU87xY/RW+NYP/g/pM2qwNqdjWARUGaC/us6rZSUGuOcPf17CeCy
8lT179XwlI7f0uxzNz3fXtxa6Ls0tnCqqNeg65KIskmjHJ1JvYerYCMzXQt+8I4KXj96FOB7rz9T
qiCTlcolyjvqfwjpBxO2+8HnPpvc1tnSfFq9NFEqgjcRfSQi0OLacDJRvJ0iXrdvkQGsmS2KPqb3
ukMtQgwXSRt4gbX9s3VLRHUo8F5lO0rvz6gH8LGS0DqV3fim69uN/VsxQTdCtSgMMFEO5vx6/zTY
TjUz9OlftcqHujfAKhrmfL7tB2tOjhV66oJ1gaRj4QjVWA80AcPeaw/Oo3FID8nb4Gjg5OFJPkGL
u/HaWwlmGuhAQfr1AuVYhIco65t+0knui/yp6Qz4CfO9X3wz7I3vs9JZdyCqoAqM85HTL/lbh5gr
qlYZhwGD88a5D2EO7GHQbJ6yTWmutQ/Fy/Kl5gEZwUsAvwjQo8q1MtUO+aZ5yNPKbeStkeW1XRMs
exoQZgGuXLqCbg+TrRadF47q0WqsXWzmbmBKB0FRteEQ4lgurnAmowUhEcKD5GELWzZDVirwlNYL
e5qJoUoiHR/1MUHVu3tTJUewK53rNP43P9fRzNii6FzrhLDCf1KIJXbR7tRMciSVC2T2vznN8HNA
ac9tjRQYup0eBt66rua3kKCST035uKXd8wryJ96fnGr6f0Qv/m/hoq0VZH6R8gNI23bFg0lXdzxB
2haBDE5P086+l87az41dX/nC9KqEGDhFJ4vjeH3Ys2jKJXumnxq/0T7kb0xwNNVd5YUHilAm85gR
qLHSiz9unccV372yuzj+RWUVaL3xtbP4rV18DNMt3uZ1Aw5j9rBEo6CzcCejTeCnya0Wzse3c/wl
GMIth1VfOyzdd1hrYTqB3WFZrFNG4qOvtkBYzvZR280n+41Jk+dvUqLNpGDleFxZE7/m4rBn8yTl
mbAmH+2jGMPJ77OzBgDpT6BbAlYAcFvQ7dHsWThibnVhK9VosFnTQzacCjVwA+vdhuOtr+cfI8sq
n2yFaqkXGBENF2VX0YP+H5HJ6FB8vm1s1Rf+XdCyChfkGVJiBglVYHxIzMkNKapuWBC5363oJX7C
xecpjClrozQE8xM4+Tm38/Zol1FxaqOKomzSN9mjMTrKHeCGwa3CWnZtI02/lGVjPUdBZd4Vftrt
SqVoz5YhKQ9Tn0Oim2jlm4xRjucWxqjDbEedFzd6fpaaGibOrHTOVYAmZ9zIvwqjqiDDlTr9IYFD
Xwnp/oV0ab6BCQrusm5QDzPkva5ty9PBn1Tnfpon56dUdKlXB4l17hQNipIk33qLCm9Z7IyYtYcv
hNED4COLgxj5ij7rKNiL9+BJcaNv4/v4pwmS2d4xiFS7/pfabd/6gVu+Q6ph67u8Ng5lCChjg4fw
a2LWwVZ8Ksg1GmTtofNzLyzl3e0vv5I9X1lYBLJ5HkurDYna1tjdIcyZ72idnqbKOsh19KGxq3Pa
6Bt7uvLWubK5OKDlJGdhYUPXEBnO2eqHu1RGpDfVjreXtnI3XJrRF+8dvcl1SLEwY032f+zcOSQg
w8suOPeG83zb1FraBOBGsNrKwAEBBF6fn76AtxJkdAuETd5Zw4B8svW1D1VX64PTjOfvmtys2FPr
mCXhR57gG4tdS0ivfsHiBIN/jPTIeVFWFTyj0R5k/7NoKorpmNTrv26seCUoEf0gV4dDh9fKsqkI
ljmNUWMXAbDflU+C0vpFt4fegAtsxQsOW+NHa25DagVVEEAjEXmv91hLimQ2fFFtNp6l2HFn85BN
f20sa+VWFKnvP0aEU10EQjDyrVFKfvuyLFqLECK60h6IzDHfZ7m7VflZ/Wwo25Oj0tDkulokMHHZ
wA+rkW+LIZC+fnQ+hzuJYqx+yA669SiftkYH1158NAP/tbg48cPMGEgMwxmgY/nXeJ5PvQtXy4S0
lEADb/Xs1z4aQCPe5Tr9IxCl1/tZmuqolab4aPGz5HyVYOou+k1Z4bWvdmll4fx+WiXAgesOaPjf
xC/yWUwMqKhlweywEZTXCuggpP5d08IRh1irG+a2QDgbbnkuDzHlc+f79HU4hKeMdBNBsqfbbrl2
2C4tLr0yl7rAUgf6YslHJ3zUrI1/fzV+XRpYuCEvl7RjSJqQrDQP9ah440AjKZfvgq7dWWZ6Tw5y
sIdmN6kJMz35Rjq1FqpBg4Kj1mk28lq79hKGbOOumDoqykO10xz/HFTG86DXp9nZnGNe80gq8qBz
eLbD+ygyu4sTrs5F3DkD9QGRuUlu4zmKx0yxj0rEgIxc+Q5Z9cT+baFwnkfA4UxOOfRwTIcvjp0p
GZKhjqIdWNpepM/vCsW1guk3tWuEFQO0HRhk/sNw2fXiElSk+qDixVv78y7NfMb0PkokJ7fdce2t
J1p+wKccAH6s5tpMG8XJ/yPty7br1Jl1n0hj0Atu6Wbn6Tax43XDcOyEVjRCNOLp94dzzs40Zph/
r/9yJVkuA1KpVPU1QtfR/ejDPgnMMD06nnajfftT0ssn3On9rVS51iSHy/pseQGxQBP8ro9BR5j2
9pNlCcCGG3nLsgZmWIrK8mCkKTh7haPy1q9UFkUuROBhD2vBMpAAi6DL4sjG0YHPoo5MlJdjftJm
zKXXt1ofJlY5FJAEsBUeQrdKI3CV6ZzYNZOs3cN5KD10qdr1R/x/4tYecnFmcdLup4E6uF/L1udG
3bskoqrHRDTsbYeIkxNx240TDn25lisBUyw0Upwm/lXJwnahETqE1kDVu9aydlwdgPvJk76eWVdj
MFVUPph1JRXXiBt5FZEs/allhIQ8GxNPL9N8S8llLQF8aF8schqp64EBNofb3zHe030coFuwG66M
038wYlnJ1oiFpgzQtYCKLKcdDYraJOG898jJ2tGwPZfCfR9Tz70zeoh/fr1aV5In2ktYMegJoi+o
L3YeL0pCrQZX6UgCykgc2G5uDajXQsApAnQQqEvqqjM/8UVO6ccoHogFzLyjxq6SvPHkx9fPsJK0
APH4G2BxjJa9nca9ApQkjXvp2nkZ4q713WL6RpytB5n//uJB1LZugA3Cxq55dtaz5NCyLV3JlVz/
4VEWK83IdT2vC6DRjMnZA0Lomop6k7f7Qg2/fmdbz7I4NEXhdB0s6DpPKv/0bGfZG7l25ecDhA5e
lTJnXADgP74rDf6fVhoDSpo3uBma9cGwt2xI1oo1FNdgNUM6GAvYWsSo7EqnfDQgDwRsPdgS2C5o
1NSuYe37YDYz2sqy82ZYXncvAy42S2121pDHQIcPBlp3xp2S3SbKc17M//Ei0g3ZqpW1gCkyWnem
Ovt1LEWFc4gZ25kE+GEwf+icu4mpuGTYO/Tx66Ww9h5nogmK0BkAiU368VsVptbwwkHRq+2cV4rz
CmYqLuVQgUHA/7ME93wKX0ZbrLyxa8eq7xGNSvJTIceUKP/3nPYhwmJdqAPTOTD8mOVlqWeOB5Fv
BFgtcmG1AIVZBUjLT0rJQxur+kCQ0hI4B9VefdD9/M661Tq34X6ToFKCVFD4bxoekFmZobcYn9hL
sCVwRJoBmgCGNzbPrqjOSmAERet/vRxWFrkFvjMmhhi1A4i7eHtAQFZR2aDb1aHtc8fsovTQEEfB
kJd5UIuUnCiIW0PXQI7h68jv7aLF/voQerG/Ogj7E8bQ0WFDfKg7GjKn9gUYkqx967o07Mors5//
RPOZoXu97ICXKStoIkuPwOpYzRU/ygfX4scIXm45WoFxgmp1ZmjLJx3O8cz8aajXcJXwiu5G59AU
iH5p2TPNSr9wyo270NoGvnyTi5osV9KkzLgBWX2mXeuGuCpq9Y4o5jMptsQ2V47AyzdnL9o5TJOi
TBo0HMr2zKJ/DNCKovuvv84agBUYDExeYdI1CxhoH9OEVLjD+ARolID6AvxaEvgBP+NG6dW5V4Qk
aHwtpC98x13tAZ0VT8xY960b+vzOFkvkwy+xOOuZNZS9qeKXmOf0ZfhHeHmbRLUVZnHUR5HTypoj
94oJYnP5bc9at9FOXb6n2t5K7ptsC+o2b6uvHmyRhO2stUWdQT3NZsmdkU5XFh1OkaOfOtPaJ4my
calcWTAf3uMiC4OiU2vpXPfVw4lUB9ALjS0t7rWyee75QYBrnkGBZPpxwbQpG5xuxL05O/BvdRgd
IL7oVt/K4zavevVxLkItMgdrcmM0CFIj7KOPStI+pjX142HYGJ9vhVns6La2KkX2eCI9R1so2aW4
CcXJVi9vJW9cvrdlb7Zt4e2qZhD9rmRWe520jv04fWvh8toq7NvXu3ptoaN5Dtc9SDxAT2PxRJB1
SJPJxmk8C5lDuxpC5haECM3D12FWykEo6gNgA3YpuLPLWibBHdEpVIKRoJVAeaSrY49148bJtXbz
/hBlsahhvNk5gsDs8o+dVPmgXmVvc5LgQVZfE5Bvuv20hfPderTFKjc4cbqEGaC5F5DuY/eRvfHu
1qbXHx5rsbhrWRe00jLl/01ZYnSvcUHGV9oi96wt78uvtFgMYxmNhmxg7msauE4jyRZAsudsYxOt
5oWLMMtpfCXrdOT9AIN0Lb3pWb2vrB9Deq1231ka77Sy3Jm5Z/QPirIF4FjbWZeRF+2tstCR+CpM
ptHMgCBzAi5YBh011VP1gwAU3ArzUCsPg3FgT//VBnivwS/ujl2ZVVFWILIzUeNRNxgN+sw0Nm5d
a6X85VJ576hfhIkqqRPAHdGp2JWH90lyHQCO1/p9UAbk4HQba3N1xcCWYC6FZ67FcsVwc6yLAm2n
QsMuo4ULzul1ZLCNq9Bq7QHOIGpfit7apyuKoaF1x2o4upZF6LwWb+UzecqPSZgDgDMT+Uxv/K58
g5sPD7Qf0ofYlr+lR7t2QGsAzADXC8LTp+pbMvSYVYkUVk+P1Pqp1keoOZ54ec+brS7A+g65iLUo
teKuIwykMZAVjunedGDDkHtN5c4ZTJq7Leb//JGWpcflky1qKs7iPqe8BPzgKA7trt8PIch2u60X
uJ7HcG0CEhvg5U+wDWWgo51WOnqUYQb5ougABXq3vjY26R6rqxJE7hm9AduFZaNXyaESHxMMHCWZ
on2sa+Ko1iV6XLTPN5LZavb/G2oJddD0mBGrwQYoq7OI8wOx440I63v6IsQiaUFiX0s7gYID29re
zYzI+BxfaTdKaHpwn9w6ROcf92k1AOM9I0RU9AQW55lw6kFYBb6S6fZ+dc+Cfi+gj1DcF8ethbe+
Ii5iLU42NFYxF25wdnbJ09ielPE6aY6WLkOz+96M467LKj8xN1Lx6nK/CLrIWUM1xhoD2stznFcQ
g4CzAec/LNS8e7QL/SnrVfU49hBJa1GO/5dvd0n2sHVmVyLD2525wcN1GYr97OYCNtc+2Vg4q4cd
6D4KYMbAni05FhUtx94est7TSIB94nI78jV4bUemHX59uK3vt7+RFnWXYyXCKRrsN3MA/wB+Bv2V
wADh6yBrOw14W+T+2bvzE7FCDn1XGj0a4479ZmkPHbc2Aqyti8sAi8XYDryv8g4BtJ19zI8caXBm
UG81Edc+Cwh8yIHQGqT4NB9vRXAnYn1S4bOUfXOLCcbZNtNDPGpvcdzRjY7KakV8GWzxZbg0Gcio
4Ay2ASidSe2SH7NOUg9GdflouxCbFparAZP79bdaa5DB4x6MJvT74cC+nCPKIjNHdd7Y2UHzEk+T
u8zY236LFgGDEQfuTwFMhrYaZPMXWqauy6iLY3PK0l6r1RRLxAwKkPypflA6x7WjYzHuBm3rIedz
8VM44CvnIwYa2stiq626qcxHLPvh2Pt6+EeZJH2vR8Qu9tV/MYeGTtPfePMOuSjuRCQbLVLweHPt
as2fcWbGTx6ICmc+bC2d1f1mYZVilAkaub3YDkWplGTks90cMhXbl7elX4Hb4U67+A2UTd/sg03w
wOobhfgmpqZgSn+a0E6sp2be6ehwPsxeHmUYBx1xh87F7BT27Orz1vhrfaH+jbg8v4d2qGnfQcJa
fZg7SixgOy3doWWHtyr3zRO52qpljdVVehFycZ73TmwrYyVw6KVqtdcLJwqKyBFnzWwj7lWATgzt
da17qXPb0vBHrZW6q9WSoZU91iiyhzb3u4pmgTHw1tWAmA6yKkGb1swz/iTExHwlhvRaZUhA8kY9
8Zt2UAKLEoJ/0zbw1hwn40HJk1+VNThQgtPue0WXb5lScq8zi2bXQTnulhp9dp8MhBf4yUR/LDnU
+NwuhuyvPUV4V3E87pVOzVvXgBj2uUPOy/yO6VXuTgUINX47GEUbfJ1a1s4aoBMg4AQNeYhIL/a4
GmdjywYcoFI72hAZj4Q/Oc6/ONBAkYDIIdxsQdKZ1+nFTiNofoKdj6rObkEf46UrQfRyCrrxLGtH
AZIjkLizAhtcNj6GEZaRd5glwD4H4yvMw91BPc0Na9gKbu3m+bUsc5UBAOosfIWZ4bKrX/QW5MqE
xGs78gO/+VPTdYeXxOXeVhthdVOh2QMhMahDg7e7eC4yKrU+pehG969dQCoXrisqRK8g1PpDkODP
cGQLS7WWrsCiBdkEujIQmVtUdckgdR6NKiD+SnLuBlvx60gRGyXCai1ugJoD2uWsWLoU0e2mRIe0
IWqE8RWq9+/is93r5MFxKoxD0/96qa9eA+eG+8w/Avto2UCVWmRaUsU10Nil++4MkISrHmcL4HKT
mLa2FJGT4H0BHVEY2i9W/KRGpiADDmyq5Dd2J1wFAAsC82FjGjfq0k9K6ZgAAqP4N9biHCt0y4Ja
AmIlV70f7zFQ8Od7ZwKQ0czGTz2JK7zwiL91t1lbI/NJTXXo+UJZZPGQoqdFzp0BqmsGSP89ZJuK
b19/srXsBMUSG10KByO0JQxzYi1LUqWFGZVmBpSUrt5lhyyjG+tw7UEuwyzKujwGEDNqO+mlvWX5
3GlUH0BJ/+tnWV3sl1EWN0GogTBDzlEcPTCOup/5iZ9Enlr4dFf5cl9tlatri/Ay4KLksFjPiDqA
2pxDVSMiD8nUuWMeu1C/3Hi0+Usv0yHYbwqoEBiv43L9MfNStNghLYBTZNaDSPfvklDZz+51RrKm
oX4LZdGvI64uDCjzznKbMD9d7i9nyiArpnLpmc3dYN1CjcJzSLJxnqwui4sg899fHFsGrKChqoG3
1Y/KsWHKo6XXh6+fY/UTXYRYvLhGpgnIKg1cDqidu4LcYXZwIjw6G1uXyq2HWazxEaQJmzt4GEXm
1NVyJwalfgvbufJZbHgLOFCExNUSGf3jG9MjPlCGc8OzylujvJcjrv8b14SVvuGHEIvnwARYy6U9
oOcsrGivwZZPc80upwHN9NGNmqq9StQo3uoEr7RxPoRdbN4sZ6VTamDNz2Vt5hz1k8CFFodHcpWH
mwymrYdc7Fyk1UodCpy3M+B9Fp3K/JkLc6ax6yjvJEnNV/b55Hc/py2rw5V7OzwO8RWpBaUoFGwf
vyFTWF4rs1B0MZNQ9mCa7vSg3m1Z/60+Ig5+6MgA3flJRa6BjicligEYtfKQV5rlx0l+qov0Supi
n/SbOs4r6x+P9TfeoogyGvCfkYFxFemy6UcNMt91XIl+ozBc3QAXURbldKcQGFk3WJ2F2DF2gm6j
a3VbF9eV4hN6uQq69xg0fraJJKkeFVqHDibZzyCt2eigAMPtD6h+6zutHVuzdxccFlR4eQHL/HE9
GMIY4dSB8mLqlNcBlHSvADvLpdX0PMD1r2FWkOm5pxJVdXWenoYUUGqz3CAlr32+y99ikYtFG0Um
h3a+NzrT3uSF2xJj40xZ40d8eNJP2avJMpVhqPSHZ5cG/U9xEi6GuRgOWnRT2XBtCxh4qeZM5EHn
apFTxJiVSZ2h+pU1TKjVtwi+2iP7xa3bwbb9rw+a1fcHwvBsQw3i7FI+iTcKOMItyKvw/J0EdJqy
LT2tjQhL4SQIehSDpFgnAHPcKjUl38pMix//q8fQF7vYaQY7zbJ2gmho6ZJ8V2/pwUDcGut5Uct8
WAWLLVyluTayMQdgmxqwq4mN3aRjbms7aEGVd23fugL2jZqSKLedyUp/0Ar2j1Mp9xqRPwFh9QnI
c2Uy/mqG5DZrJoCyi0CY1UOuta3bm7/gY7NrrJH5MGRkXgPJM7eX/FofE1dgdxmNdq9mXelaqf2s
Q0IucGoKVZg239mD5gtai31ngSkRTVcNoFuJLndFHskzrjzKubbM0nUs0rmmMU0uvB5eujF6Y12t
B3Fs5x4Dv9A3jMIKAbkz/VyjmQcUf+XiWP9u57TylCj9mZUk9VgRvRUAjYf5yKF0DzielI4nB2l4
ppZ3oS17I6SY2L+kTS38vLEe1Yhq0MeNH+qRqEEmrZd8jLivG7EveNR+1/LizCv0TWJM9yvaHaAl
5OpF80BlPrr2KGKI5OnhYEWj3xsCLM0RdWvU7PMOBnoZuUZFFgxpFiZEOZp9GRRm9U3m5lko2dli
SuWpSvWkKaAhdINypHS4GeN6D7r8VaXZjzkABabkB83sdjE3JrjHAQcv+5ON8hgl/x2nKdogQ4r2
rvjNtS52E6qfDCN9aDh7VAszdu2a4Kwq9k3dXk21IG6Vg3KuO+BQOSO5zhoNDaQWUn9E1yd/ahV+
Z5c0/+HQ/tsEOVi3lqMEhRPzgx2vaeaLyWi8NIl1ryAY0kRxnO+Uso2v1TT+1emt6loRrvykHAMo
TDC36SWIKxZIq4A46R6aT+oxTuQ+Ju1RTfLI7fO2CkzOW8x99J9qXzzVhXJXGfbZouiJQ4X8u1Hm
OZRztCtwqcSjXteQrIG7pUvtyaeNcrS09qCNNdQ71XNkQpEI+Bn8C/UnLH9+avjYQ+88YLVknsXH
OzhFB+rEhgMFMxce42PjJpVEj8JgfYAqI+g7dtIT/mw1Uxrg001uMYGVIMf2ti/JA+dT5qNBAMgh
MfVvaYUnUiPL3jdj8k8POrLXJ13rTQAaXrUdUcJYa7LbXiaVL7TKAZBRfzOzsfbbitAzY1O5x2Qm
2lfAXv7CkNJwo9iBL6hqh60hqtlno/SMSN7j1zkmnfILmONTb3c/4W7yBpPgX60TY3n2yJX56Jw1
4QRgPD7ZevVQZhPxlRHMpFR1HvSJB12W/sI48SotzGMm+LVg+s/epk+UyJPaq20IS+f7TEPbj/Lu
XgO9olCsq0pt/CTVD/AgeUgl9NGUdpcmUekaenenpMZZN5sJJjjNvUgIVqE2Xhkw3S5V8xaMnwd9
SL+NhpMB/5AFUe681U57YtAiAb6pPjop/OV7CA1JZZcTdO7tLru2DZgHDUn+kOjNDav4iyqUyq1N
A7w1Dr4odAWp1xUOeJxVfgUyxT1N8zIAp+7eSM0z5EIMN+PVzjR7qLWw6cfQ6CVQxwW0nUhyW+ct
dXFZq30MXiDn3Av4dkXUghtrCbmnxp6e44Fdt3r5lJnZ4A60OVJRPgil7fdxn8B0N0P/fZgyGK0B
BGw7JXczBrPmGE29ICNNUOjlfsDAvhTTPtJN4vaV/hsOkYoHXfVjM1rc1ZXkR2MMDzDZDkD3fmji
Cvk6U12ujefCQuJWu1p5clL1IYt05g5o56J1wvZaRn+1RgGOdVf9KBL90U4c4JEzXQaaVu/HeghJ
2w1uRJCwcpVjBeMg8lqNnXkBkQ2M6nRXKbADMfh0tUmeaolSXXAYNRrQLRtgYBa3YSYs6JPXgSA6
XA0TfZem0xjwprmFtuGLrHvTg6lU7+at8UCqXHM1GqPWobSGFCHg17lZvbCIni2n+yfTE+SNRh6o
yH7jywwBIJaWa/R436OYuJdYeYxXY5kh6asAE0WPAyVU68a9nlQvUWt6U975U6ffQDcrVCmvQ9hq
JoFq5FdQIkYClrc6UX9lTnc/aMTVE+e6AM7R1RLtn24AicKpW9j/EdS7owIQsJ47DEwobERi1JYb
1z0mGxHkrUZhM8PVUgOS1DqDeCTUFdtq8FUk0xEu5mUfOBH+1NEyiJHZ+RNeJ+xF+/amcORdRepX
McgaBnLWz5zgojxY+FKoS0kwtRi6lTa5VsF682pptK5MjDtiM+Cd2nuV8dehokeG1lTPjSsNpCyX
M/WtK8o3xcFUgIp7q1B8qTQ/ojx/zXr091OJlWhyXH2Snv7SM97eGCX2Z46MbctXh8pdbsoXq7VU
+FNFRxw3wk0U8tB12Q/LKUIM2tVACL3xK7R0d1ypDbeJ4qdBiOuCGFcqbV/NyviJ8dMYKIr20sek
DvsxjV2WmrdRSn7Zqr1LrXJXqvkTZK5wLqr2LTDyRy2dDlpKo/1otrmrVflZM6DXhFUxuUbCnhQy
7QUZ7/qM7XJgtEuwKx2tuDJt8VZQpQqziNbnsqb8yBnVfwyt06BjiJ76rmYlCyMxai9KlKGHqI7k
lFV9fkIvuHPTQb6UsoQ5y2SbD31ndI+aXlfngtrKQUIRxx3EUL7iaiKPXRzBXyUG6j7o7ea3DZ93
uHvQ2rof60nel6bWnYdYWruiLouHAufyPo0MAKGb1rklAxwDu2gqf4LoZJduW+ez0JyOqn/EZAVS
XyZ0nu04y3uXk9GZ5yNz+1NYKDyZioFMVMQ3vM3HI1eb/gSgjO7bOOIVaNcNqq8IpYZTLu3lvhQF
Q1mHgjiL0gxvE9YBdi8f28w8Kg5kVOkIWpIRUAMLvcQ5AFuz11TBUKljdNdXzq420huYxaLU6srE
bRSGKXDuFxM5khyTprYWN1E/FPteU7RjMXUH0qEK142a+WXN1CupKM/obIbJFHlWjwMN/dSoq13I
WAZCqndDPfixUj7Tsj21Ez+ardp4owWFnbwEKIAbxbVlR6lnd3aQ8qLxpV3dCoVCdHj8XeSGdqWn
je52wsZsQsueIs2q/ZyL76XS5QdJITvIEl07cLAgXDkKZ8+TWsXe55k3YY/uG+wEtyRo4VWsnoIh
49+YKqpHRfTs1ClVFTZR3gR2X9suVxr1bJgjFJdFU3r5oOXHUkPH3a4qqLaK7iQ4cDYWJA9HdMV9
MrUsaAos1Cm/g+dV4vOexThmpthVR35DAThyOy5yFxZ/PwwNkEYJ7YvOaf2mSIDo5RxrRN4YtI19
2pfwQdbz5mZqSuBGJaQ8zJdJNZ/FGMOer/Jk0oY2bfKgj9rEnYaceWoZ40I0seaUduyJmvyhrKqz
xqbUBZfvwIsuGKsHm9t+aUp/GpW9xFHkYnNBmTh2LN9x0pdeGAKSUr/yGvuVtQ/OoFZBU9o7iYOY
RO3eHLQbNBHDSikhPmEWLoA62NEZjs0YXBcMI8c+fylbg2MA2b31poUUgq6wiR4xfGE6jjOaVN4w
iQe7ruHrFpnSLSm6CxFpf+em+Z1CotHSkhOIbo9TJr+TSQk7w/w2aFNygn8z2jm9vlel+g3SOOnJ
qeM3HKH0MEEM0CtiOwaMQJN+0WpgwSTN96KHdFMsdYgqxvyGmUm9k1AE8ZA2ANnrCtWVg/get/F9
akDQteBBGSmDq9TQWBHQWoza4cpRYWbpWKETlTuQTa/6THuNbMw7SSx9TqOHxLLuMMe7BnJzjyHA
PmtLZx8r2Y6P9DSYyg+dCSXAzLWGjqv5HKMQBEccupMMSz2DKKR46CPiNzTCXZC4ZR2HEdIYVOnd
OOe4VWXJue1HEsg2uiub9g2H7VUxxCEQgRSa0qj5k/hX5EgnIFzPcREZ7upxTpnVrukNYMQ5sEQl
HHsMOiFh83BuO7ttV780RJvc2slRiSn3bKIn1Pi/Iycrr9VK8/Oe3OV14tuYSaIcL1V3qGJ9ZxNT
uCYzG9fWxwIHvAPwcYF3n/UacptChAtcK2CDKK82GlNrkE8bw9H/3wDQF9daFHa0AHxJeW/RzyCS
WbXj3ZG9PI976/BHdiKht2BTw+wrC0pva6a43krSwYuFbokKhuGiwdJIaHsmqirAJDuWIHnNOrW4
DE6gyoZVGJfufx1x0S02Mw2+LEk8z8SGoL2fG6nYa/fVoQoV8W9497AzMYBfgW3wrMf9sVXGy2GQ
lY4BdGqUPvjirtq2J5FtoHfXeoyXUT61woa+z+CxB7HRV9PGLTCCtGhnbSyY1TbIxbMsvhVqTwJn
VaBx8vrVKXtXG/YK33M4jf+Ljs5FnMUX4pxYaRQBPsjyhz4Lx+rX1z9/beqLj2JD0RuYag3j348f
BWqsXYE7Nbj4cHKv7kt4vqQHdPSO21zMtUn9h1iLTRbVtajgLjBrFYwSvtXdjnmOZzykB9yDQaxz
/xX+7UPIxZqTWlIUzojVMNmKhgqOwVtVWFAUHzpxdDopN77X+iYGtxXaElDP+GRHmBRWMuCS03vd
cQrn7nPvylvMCDwG2fctCNPqWr8IthiETJA91SWp0LZUkEQl0zEJBgNl1MuN5b7avYRRFUSGTBia
LcmgqU261kabxFNypGjj26B8/3odrgUwVQVSq8CGA2O8AFSYymSVZgH7xtbsfqv6eGvY1b+YY0OX
9n9jLFuwOanM1KE5hrCEjY9QGYNMhF6UckvJdeNZll3YmDQN5AIJRGlsJIbk3ik2UtyKbR+YAQDb
whRnlm9Yvq1ictDJmcz2fQDWWu6faXk1QBtJD1LfQf7m3r/ivaE9PjvnIjSgj4tcQWPFaWqOdoxa
fLfsx9Q5KNqWK8jKkoZmIO5k0D1FI35J5XemnKZTghjULlwDVzhLn8K8/L8PlqHhACdgKEzhVS4n
sTBhqXRrhCUakdexcgQjYZdbzm4iG3OZNfSJAyAUPAXeDUqXjsMjgxUMWpuQ2/8Hbumh7qOBeovK
4hAdGr/RIAnGfOlGQXMa7r7eUWuZCKEpNSG1AVTski1DeyNvsnkOVgUzYLT0x712a8CaB9wc39p6
0LXvBoFMcMWhJQJo1Pz3l2iAnlAGncI5t/PDdCN8+B3CPC8K9fsuVB8BQT9vYZvXzpNZlPN/Yy4O
R1aYUYO2zJ+JlOHlQcmfwA7OPPT2PDtMb2a9nS2+5JxTFwMQB5RkR3EANoNY2GIs1Wj2YE89BJJ6
9XeRTL9VLSh7yxe1CUnG0lfVjc2+Uml8iLfI8SYplcEmAjVa2pzMtDxn9Wi4udJet9YWWnR9uWJr
I80DUveJOclh06apsPbAHF8cgKwc4PJ9KE7pbl4374Jaz8nRDiFPFm4a1c9H8acXexF78TVpncG/
usdWmfmUWeY2hjvPF2eQjHyCaPx/IH+zFXLxLW2uSnQ/xCy1077U4bh/hf6FX19zqOZtF/hrWwQX
DOQ0ZE8cpYv0aVR2IbOiQX1fNDDYE2kidpQm6ESPTfK6sfvXHg39+BkRqSC/LY0bInOisnbA8J7f
5oyHLIzDiD3hzfb19U4z//kXrFs4z/yNuKjuyn5wRGfi/irjzJ3QPG+GLc/W1ZxmapD5xlQYDvHa
4oMRrcaQicu/5nqZz0+z0x3uR5sK6fMPWy7Iy2CLnWeYg6rXPYKp8b0zheaINZncNslLzLbYICsl
AyRN/z7XovxRct5TwfHuxqLcFYnjxfzb1wtiLQI8YeHIAsNdVEGL/DwOlTSLGItvqB9r5UEdtxgz
n/IUajekDRzbOFRnP9iPB0BlyQ5CtEBQxeVtA4ibOJTlKaY/v36MT3toEWWxh/oi0rS+b1uvrprb
aLA8nTbonLH7r8N8SvKLMIu1XMD0NiJ2O3q23NOM0jfSTPZ146j1riGG9r0ldbw31CLeAq9svcV5
W18coxbM9PpKw1sk9V2Bbv3s4jtfyuODFd8z50V5HYP/zCx+7c3CZdyCmiLO8E9OfmhtdQ5xxAgl
FvQnuV9SFvb8n6/f6yf01OwHYEI0jgJ/aH6ySotiCnuSasagq8yFWJzHLccT1XGqH9vq3JX5VTH9
+DrkZ9zKIua8My5eqWZNVpsMLQindwIA4HYnMKJ10WQ+Zvv8pvAwRt+I+GmvvUc0LUMH/VQH9+pj
RAmenxgpfc9Sv2erWOtb4UL/1fTKo3Qftm6B71vrQ6JCPEC3gATGsQ208SJ7NH2dNNbMJUMXuftt
TR67TtDKoRhmA+NcQ1rJfjJCQ/XHYPby3j5IV9YOmHIQmtdt8PI+XXp12YLbMEFS3J5x3PHgcusB
ynz+1+/13clh+ZzAw4MpQVWg4pbSURbhRlNBgBpnGqipXusWB2ADMMIs0wB98QT9T8ufxWHigxZi
UktQQcBZHLQVsNFAKAIjjB4xWNwWRMQH/eoXW5QuuqgK8HLh+WPH5hHNfHRUxcFyEu/rF7C2ruDY
Afa7ZeEIXN6/UjjkEMZn1gHkkx0ZVOq0EWF1s1yGWCQ+JYokiVWEaIPRbxwMLmGoQYLxqIU12+OF
JsEWTv7zoY7lexlzkfNknsQyl1Ag6cNoV/ryV+aTexqgC+mP3b/8Vn9f4iIdzFInuTX1csYbHAG2
eJ6EfDbtdgMSu/WtFudtl+vKMI54KEs7JbCvTe0tL9GVM0oF8wS8NSidaLCU/Zhl0qTHxHBEu5hn
nR0ydD2vLKNJz0AXugywSiXvpqvWEc7L16tw9XvBpwAoWHiK25/sChxt6mmiI6EK/4+qhY5hA8R2
yA79u+9bkvufWaVYHjBHQFccBwZAWovnJFE9FuqEcDMRkcEFW2aByLz0e4q+eOwh4TwTcoi2nnLt
9V6GXezpvhnrsTUxjJxB+5MPnISxjw4Qq7tRvdjrv6O9gjsCVJpwRdlIdJ8Kz8UTL6rcZhiNIYsB
/m1iGe8A37GDSHQZ9F5S2GFxNX+eklGEX3/WtRyOnryFKg5J/BOJ1kzhqBRBRAn4tN5lSnGlCAys
rC1VlK0wiwQT0aKc1WUgYWDf2MnRYDfRliX8WpEB9z1wOlGJAnizOA4zYaJ2ifDlyqt4nx/FXoc5
Na5ah69f2NoOvwjzLjdwUVfQmJtcBY3bI6PqRjqgJc7z1xE+N+exEEDusQAvBgwcQuEftzjrklaV
Oob3pDPNIwea/7q3ReEVJvAQccbJSWnrOxal0bdUcPgCVY5xbmQMU7Wvf5M50PKAQ1sOxrNglED9
crEHuQNAytAAWCoh2qHu+UkEGF5uSgKtvVKwI+bkotkKUNyL580MKx4hoOERVt6a0q490cO35+tn
eW8hfnoYLA/IXGvvnrAfo+gOVDTohJGHKnbQDW9j913M86Tprn49XadXyiu3MeRjfrpJCltZ/rjm
4foPJOA8Ilg8YcXr0UT3Gcc3hIh4g3H6CHuxTk13Xz/kyj3ifzg7s93IcXRbPxEBzcOtplAMDs92
2jeCnU6ToiRKpERNT79XVJ+z2xnlndFdQF0kCoZpSST/+Vu4oNGPDiQgZt/8s3WK0CwK/8SJEvJK
k58j6umQzohsZ7ngMXzzySzAeOCQgOAdQJ7j95dZkq6Ca7gi7NN853VdB/15cckt+W4ROLin2gDS
8vhuvy/iEc8aAP5BbKLZZsJ7S2bKL83HfnPhY9rifxfxzgJY1Qla1hKuzwKty0DWG7zbp5aoLFjd
wzp4+dqaF5yE70wp+s0tvDxwyqDGdvb2lOgZMrcDUOQ0La2dtxMZautJ1f+Y0zYps0sV3++2HxJ7
2PbW6T2eRyYEpZ2hd8op1uoOfdfSf1Lz9s8779ISZxc8l/M6OSFGgfrBjtpe7dFqEpmrvpAW/W5L
4Ho/8ZlwW/wtDbtgmJnKEa11KLZFvYeOh/s/P8f3CyBT4plQYQOq4/c9JyGT64JiByFQQl/GWSSY
o7/0+U9b6uwmwvzwX0pyuBWgBfH7Glw7Ri0CRPud5aK/2xI5CdBJ3Ht1GYH3/tjYza9Zk4M2gzQI
y/zPT/ids49gHAKQAICDH38+OR3UDcEQgpr/8qxOiAcxfWDk0olOeg3dprEe7enCvfSdSUOv3AkQ
40FDD2m83x/ZHvzZaamJ1izLirh317o7d0ibDj3sYrtiSKe8Iao5DKxILzztaeOdv2xE46BEnxRL
MBX5+8qE+X1QLnhaiNiiEMOznu7q/ZJhzYzwtJv+wc0IegwuX5RE/i4LD+hEJYH4wQgXJoRi3tRs
A80NeWEV83T3/e2xMM0PpDIqPX9LNrBhHhZdrjp274GyPXYZS1x03l6JhKZ0M/3gxxVR/3hVFLG7
vSS+9t1hh77B/y5+dtgVZiAQkBtg99mfwWw/uyp8x4zAn7/cpSe0f/9wJq9m4vgghlmbE6VjzHUm
t5dl27+7//EK8TS4hz3oQ5wtY9Wdu7otStCoP1YQmqVDSk1FfowTEudzOZA7fIImxaRjc/vnJ/zu
rvm69FmsMY9QGfZapGR1zSAqafuR24unP6/xra35usjZ/keykpv2gAYxkiOZ/ddcXDVAOWtKRDrl
3aVByUvPdHrdX9zjGZUAz+8nHdP6Z9jt2+KCAfh26335XGc+QaiNErqf+P0TuZn4k57vL2Yrv/MU
T0bSPvGHT6HRmQ3wKfXGpkaZ+F8jbxBoB3z91kEn7LbPZhWhLyshW2+NFBDwF+zot7v+y9pnR6uj
jTPaHkpxofFTTs/+XETI/US2rONeBknrvTL/0kj3d5nE3x74/KjVyMTYPR7YuvV/Vnf1i7ppUDze
N3BKrKz86Rzsp6GMyeak5/NPOoRs47f1zwwiqfyV1SFqgP79nHgAPfdtTJBc0ImRaIYE6pLbF97z
91bwy4s+O/dl50yhKfDMp9nl8Z7u2GeIYjmgPAIUIP+jZ/99pP3bQ56ddmXCowA8HJG2gymCVd4B
9Z904XrhUvl7efzsZZ4d+ACSYLUV/FVQLTbV3sznKEy7fbk9JWqY/A+Y8Zf27NmZF+B/Ca3wKtl2
PKAR6Qp9r8fLN/X/8WRg8gAggiL8eRTF0MFeWz2SoJMfF4/WDjn2FLyvKUKzOwaS0C15uXr77aKY
XUbpB476afr79wvNLwtmcgsHkj5NaA3Vm/axgdQOP/6FmEHTzSUiy3c33NcFz96m1SuTGPAH47DY
BXOHS6a9cmV7d8EunLbbuQPxdZnTR/1yUTs1JmdMD0XwCY3sTmr+XLz9qV0EzbcxF3uXI5MNSbLT
eb8UjnxnI/69tH+ug96qwRgkhbIBspeRiQyK8d+r6eAQnNAEoEuiZQoknd+fbhUSw3rMgvAwtFVP
OriYe9tycIgut0f9Feuev0mkLZBaQKYSeaezHULsagjmBh3gLnopT6CquDtgFOQA1xpKcmJf7UhM
D/ovwQYpovoziJobTGak7iUN+28vNcBPwcMDd+REsv39sU2/E6YmOPvLxtvQfb/BLNAd3WK2NTPy
fh9eYB1/9yG/LndmrKoBm9X6y240T8KD+9mRS37ud9v06xJnpsmwGuo7pyfq0+bobU492hJSYcvL
qUXkxHtw9ugUv7Tq6bf+7ZN+eY9nBqmxArUapzv01BCzdOjINrbO9QJRQLWxTECOLxXzLj3mmTWa
xWTMk4aXBj2rEwkMM4tdbT0Syda4wHDdnw//aUf+6fHOTFGztg24bicnCsOWozlEoCknEnvVALLI
8P5btdHTWfzyMs/Oh6I0XJHNBJJXixiz2SXU7TBX8N8/UojcITKmp7N4bhsEZiJaKHwDyKBkhGaH
gguM5hwxth214br582Lf7XsUsqGNcypP/K024QjFhxFSuZBGee3Ek7TSP//+b532rwucfSCuKo+P
KxZQyZyYSZ0UibPVmZUNG5pdav+69DRn3yfQtFqDBc3Sitb+hmjMLJYYg7rwgS6tcmbWPDrK0Jnx
SOH4BPJeZGMO8M9v7TvD+fWlnVm0CZk80ARPK9hzMhXrTe9hKsurfv15mUsf57wCoGU4t7jpdBw8
/gsgOebm3anGTONuc6ko9N3FgHwTJs7Bw0Cd/ez+663WIz76sGNNMHAJuRcCgH0oN+bSmondyfVC
fPV/PN2/Fzx9xy9+ASBt1AYYAfFwamcsFtdz7qenPkAorWBm+p/t9H8vd/qoX5YLPd6g7oxz235S
L1L/D9FGeH66aovY/wcW6+vrPDtY2tRrMfToV537rTkvEbp8Luxz6zvb8XWJs+M0BAJ4LJTV4iFD
wJ2E9w4Gv5M+Zpm1ZRlq6wgx6hw9+zcAyEZy22T1FbnwmN+GsF//iLPTphtSlfrUl+tsNEnL/CQy
CxeIgOU6JSpCT6cTtdCbRVHpgu38LhgAk9EIDdQ5oO55tmEdANYEc+Ev/yXXnQ/5umM528n8z6fw
2+sEXcDoWcXUFP77fd/gHAA24oToxw1QEA7nqNTthSW+df1Pncb/f42zzTLRMjRJiDXgIqttlRIP
Kpv/CjR4gH6s/6Rb9FsX7uuiZ9tnYqpuWYFFq6dTLIxZRxGpPED5GXJfYGxcVED+O9sF9hkRlYVS
44l7fd5RwA1SYqoJV8yp+eMvY7MVRnQ69DLm1zAGiAjWIxQQUADH/PyrAVLaBvV31Cvif3YffPlj
zt65R5e5K2r8MUMGPb+U7n5iXHx7etf/Qd7hu0T81yc/e9eiHlateywGSkE8H+z8JPXE8stiAd/e
4l+e6uw4YrpRqRkawnHZsohYNwPfUeex0+9/PhSnv/fcrwtPfZgoL9gQrD97HtfWTtkPhY5bR3oS
OnFcvFbFyjcA7pZe3BZe+DHaLb1w5L/Zs0A3I1vmhR50K/7WRDDVi6UkKeHhOanb75wdZsQzP55o
6jab8HZJLtO/LeebfQv6DjLtILUj0R6clwd1q61+CT0ZU4igRRS6u020lj2G2KVvJYSKGeiVBk3d
a2lD2Xso4qIF2TpioLJENqZOEzRVxHQYRSYVmi5rOvPdarafqgyPoe7fzFo9GoMnIM6FGErxl7bB
9DgodDEPwqP26yVG23y/a1FxjlpRPZiBkxFWYTx2DW8Kc7CiVYSJexq89k1oHc4YUKcVijyVKbJJ
32ME+1jT8kMOBfAZRRbWlG5IU0xROygYp6kF30XOQTRbI8rSskXRGGkWQTBhVJUkM7ounmS1q80y
bQs7NQdAfWvJf4mg2S5L/aEdGvuMZqsw8nYWWzKiS68+MT7aQG9EVbKcz80B1IIgAhnCienaR6im
rIkteiAEPfKJLJkZ9840R4I7VeQ34w8VMh5phh9lHXDdauRR6AR7j6wp9atrtPW4MVLAN05RcWjm
9dPG0/LOtCgS3O5q4j2YuFWg9RdxdI/HDrH2nre88hlj1mokfG80UABsRgU1dEh9J1WNChE54QSs
VbGMiRLTM2AW7MjE3biRI43beeqjopFORNGcEZlhDXuHEZwqqh3G06Bo3BReFqbaLfJBXR/QGIu8
jSt79wH1CYzxblmqq0V4aEebfQHmqaJpj7glMrWGB4QqQSqkYccrY4AwhRAscoEwyRrfNKNBNp/z
Wt82vcmT2q5enHbABComstFJ06M5s2ofA+AwMiIaBbpCD8IpfUP3poilj+CuNFbwm0bsyq4cPloh
3lrI86aT4bYHU9MSMoymnfs1cdPWrngaNmHcN2LMcahZNAtxcBrGoUy7Pobz5+zNL6QodrYhAFAt
2HU7oa7Rt0MCqHBi9B/VbKSYgchmd9143ryxlodqIndeUSSdNxw5Gw7Uyksur7uRX4+BdQuWwR2E
mqNQOjfKOs2EV+STWq2/RetZGDWWNCPm4fjRTv4Csgu1zLb5dMMhLU3hbbvebW4Bb/LS2SM8ltL6
9CAiBGrjmNsSVgRcHOgiEbtAm3oRDZCGjpegcJIm0CIZkXHBqDkqpaRWr6rCN+VqeGp9b1et9csQ
TFnRI4NUq3nnByKrpdKRof209vB/S9bqiA0wWKqS0WKWH83c14kdBHTTDd795PBNO7chjovLsqnC
N2ut8FZVSM4oTDxlhBhlMjJhPjqF7BMKEPiPYg3ruClnkfWLYhgJgo2uWfs4ayt3a9eNva4dsomF
NugSKMvRxo3rCZlszGxlvUHv6sq/r/pgL1ywvYDWSMAvyNGmDXLFYyDUTq56U4/mnR+66P/qkEGq
qI0xeGWwyA65f+W28ASQd32t2gUdmxDCjZ2A1anqQUlQGHGM+qF9gwgIxKq1kc4LgWg3PpDhiw3t
yB5TDnFvGoB0FJFa52t/hSyz0DZA54s7HV3aWbFjgPBGGFcYc/aqmPAXs57hQQI2E5ExRGDdLvcc
6jRRb5ZG1FkUo+taP3tBH+KK8zYTJ898sRpQgbpfmH05NJYxRt5sHedp3oFBcGWDwjyF2DvGDXPx
mgf0MfVvlXTreBGkiMyBM2g8jvu+JFvDXX6pEJ8ToIWfwH/fjdqCfgw62yPJQ4g/vJV2HfmDkw79
8wjSSrha73waH12ut6bf5hOdWYZb7G7tAP1dSXFbDPVdV/SfMiiv15puTMb2M9gQkxPcGOAxWe6U
1q27kcAQ4ze9N6CgILt+j4mHNrUxQxSHAwcGT/VQCp84WHUlt6Kha6+bBQwRixW5Z9OrkHT3AOVn
Tm2kk0lzw6qrWKFza6nDW6I6BD7CSQIlrqfldSrR8+eFpX89csOJfcu/kiGF4nAhQQMBBGrof+J7
btypu6LOhEHjanjyi2ozrv6bq62t0dgydhxsNwN3FXTQshE0EGEyAMzI62rYY1yVU5gEcnY3g1Fc
Wcx45LN/aMvu3vPYvY8+hMHUu3Y0M+hRbfzaLzNjQvMsaE0kCQt9nIWXdt5ogW7N5bZlUEdeC1YC
h7Me5VK8NULcNyZAgFAEiHw8YjQ1HZqu2OynpHaWa9DVumRaBjdxbBSYev7eU7AhHKPMiTTeK6cN
I26Cj0M9AUhSsLyNS6s2Q2e3kV8yB2/BsjOkxo5T0WYuborcNeRDIaos1CWwHxPDLTcCqOAV0Df0
fdTPoGTg8BOeHrfXytsP5g7vSo8yDadS5ghEcT8YTbzwILFocEX6MZ3WEBo9oRupKYC6vGZWTMnC
tu4kjgMB/khg18cBLwBPZV3S1UIc/doQcTfSIJZGsB8Lb0nFuoLFvLQWYDrlxiNjGbHRShVTu74b
IVg5LiIO+XRtmScKjNJJSMw7o7C2knZTtIAFaPu9kRgG4japlm0IYFTS12AdcJGDW+IlICxEkEbM
x3B4cYtBRsCGZAXocYurYHc7acQLctTcqPDnljfMNmQsexteAHA1N/Bjdmxsy8iGclEmzIneyMKi
yeIYbTrP4o2ZNt3UtTQ2ReE9SO7EbeXltAk3o61fncZ+KHx6tWhQcQeW1CVIUxWuCHMedsG0+lE/
eVerPd4o2V3xvtlyjLykUoVIUFdB+dgIDX7abLi5AqN+z1eo7LJ2IolA1eyKur2Ruryqs6Ca61w0
9dPAUZ4ggXBuhFG1CdB9V6bDaUw7GLvONdWeT9yLl5Hxx4YzA1aFk6jkthWDobPpQ+S7GL7kAVHk
2yqsXelhjLMt2+dRgKK5wpwvZgU3slzHTd8H7d6dBguOFAl2hWXnwObfdj2qwOhj38NFBaSk1DhJ
ClmS5XEqRhaNDBQtPoHmFKCfvZjdmLnqFtv2uaRzG7Xc+MWF2V9pv9uLMDiWVmsdysb/tKjdRVCB
G6JFS5UuPoiYXq3NlKJaHY3W8mvx6cGip8StrR+7gqAutTovwFMaHwBV6WyeSRhR6sioNQPg71jL
YMMmN1OFX73ygrltHE7u7GLnifGTwWe4alfNb/Vqy70cUGImXkjenaCqbkxTKuyGCiimyQpXEHVG
kg8u5QmO3eAAOqusvWCKPtnanzehlsu+N/wCZrKqd4IMGLgxldftCrNaAKcKKue2K6oXaJHUhxKC
ZrkrRizTy3elfGDOuglIsQlXwiRqNGARW4KIScwiNiBbj2n32jKee7e1t2HQq5uBMS9vupBvCE73
vSxmUkYdiHSJV+Fa0o4ctyBwa1yathMHhuRt7K++m/Ni9SzYHj292FVfXM1egIvPcJQXMT6RbecW
XtSIctmLucJYgpZG5BZkSukgjLu1AWJPBcE7XByeLvOsjs1saFBAZyZwSXYVuKKm0d2vC+hqQKGC
OtcvaCJYxt655RZ+t2up6spgK8vDagTBuqw/Jj3DNHg2MGYRwFI9griZYyTe0KAeoV+twuuzP8tO
gr4j3BvPF4+Q5rp1VPluOUu+4GuCazcuUajCB6PUN9gTj1MbBBCNG+bMlO6W103u+uGDhJ9XVHUH
ZjjAqAvhRQSJL4ornF2Bb5axtslrH2R87nY0HUSxccv1U3j6CjHPllfLnen1P63Z/GU5wZBaE5hh
Q3GgJVB/U9CBf0khgk36qGy0FSGCAE6OXwe1fKoV9LQXv/6k43xAShgOWtuuiHSMA6+nY6/aPjH8
GpAru8MHUfaPXowUdg4weLo++At8zqoS+9UOw7tOWFc0YIg3W/64jvKIwAg/ay0wHRVrEvCiWdJ4
4Mg6COtKH5TQCV6z0THw5fu/rIlGH0xPQZ0d/ftOz2CBLn4aEOBfYbyPFUh70VJCDnydNzUFmm8K
m2ewN69528AXBdUQE/BPC2KWjKDNPp/QW5dSL9xZPZmixrYApezeq7bLJEM3BbVvAjjEkXLZEzI9
t9wmfNuvs4AKapevdHkmgQQR0ABcBuIY6jjaKsjhMYAaqSpoWilsnWlZ2k1XcIr7Sxm5CJHRM+Yb
fQKhh6jm9vCzqTXd1DWIk4BSwRkyh6xyV/6A4wLQZDkjxmu6N/CjMcQx4W0pHb7Jeq43jEFARc2B
uVncFnPD5UifRV+/hLrj+55xCFZPHA+uFwQsNW5NNYpDB3AoJkfktWzMOQnb1tgS0nqJwIxPgkEW
dwu9xjc52Ar2S0JvaSZGigjoRtcDJAY1Q8an5Ulg9RySxJMTOy425IyBFsTmfBMUikRMIVurPe9j
Mck1a7zXCU78RKp7S3YbEspcr/J9wZCIxt3kl/wD+CoDQF0CB66hH55aLVgtv7hu/NXYlpPOHXfY
rkCS1aLLVe9fWz6WEcS6dSuPRlXAr1eAIiGEdA09+pyuBohc6wFJo4/aQGi8IqlSaF/v29IHiGA1
621f4V9hyAAaY/O053P9jqCujdYibHOjR13PVl11D7mONu1MdasrfA0Z2Gh3Aal0z5pgenJbplM7
1EXSQ80B74v/Wkb8xDzwOQcfz7kWo91vPO4odE163bulYCtsCdezod2bM7hvgGnk0MXODVp9jKJ4
COiUaF+9qUAhkCw3YYnwZg7znqG42bmHIdA7j3sqdlTzwBeWtkyRWIFZaxrgK1erZ+O6GieEw+TF
LqGd29MW04ZOf2038n2Ge5HawiTbWXITiLymvi702u3BdESWgK5A+BFbpbRYe/R6jg4OYxVes4DL
W3eRZNPRYT6uoU+fDdWu6YjrMvGmJj1laJjfpCv6IYKh3CkHcx0OO7KxC1/G1Wo2XoVYouvrIFFL
Y+aNyfgr041IJUx/SlZiXcmh9LbACfosgjM/vU/2pK7t0aKfBYapWNRMiiOGHDF8poCCpMvY5b6h
NqM7voLyfJzhlQK2i6jG4Qrtq2zJ1FSAxtgPiLbBKCDUI1FH+2FTGkO1p8DSJXVQZGg7f/ekexRG
j9TYCpIcE35sts62PG0aoeHaKBfxwwTtcrU+m1B/CiCr0fBhv8B78tsy6Ut/U3RW5pbjDwi9wCuu
BASPhD9Hi2qT0RUclM0mBglzSEpDTAfb100EJxjZHF4dnNZtwbv1jKwCvzpSyEp8BAG5ogggSbnA
5WUvilgvYYicTug8YcjwJ6ZoaEIMPGwcVOu87yrIh/VdUmtxXVrzrYVW/0A6yDusrnUE0VQC8Ds+
By3GMRdj8LMOfw2gsgwjqKYxZgZnSRcQa7fwZWNJ+9B58tF0UMIHv8/Es0S+Hn+YuCpyq4L6LbZb
3JE6neB3jOPPwOw+QISDsntToq3CZMeyRSDa4dBdn272BEMXJb7ieA8McY8srn5rjXAr+nJDSjVt
JCUu8EVN5GHoA+GGStxVHKDQmSPZfDN5FKqnu15fg2/Tl/AeaXjAjAVcVqSLUEYei8hpcsSQoSV3
iHsUXj3aPDBMHQGKHuPcReNURB17L1vripBpN1VuCqInpv8Ok/ylR/iyppuwdYIj9FTNW+UcDX7f
sRdkSAJtZzWYhaeojwzAyj6HU0ZZs0FraMxQchvLt3D52apD7d41MMc2SNsEBiwwYtdksWKHAI6u
a6Lbl1dZaWFzAO7dsfKtwpDaGrw69otfjI8Wrofa/Qz0m+0eOoT29gIiNbtzIBMzBu8gZqVoA0yr
xoqhsRbRwI2E/at0H0YT0ubFZqRuFDSPyoB3RRET3IT2DVTi1NK9elRkqg4g1bIv0JKMGzENOX+w
mdeA1VsfEcgdladyty2waXVGIb0TFm2u3Ar8WB6JBuxiB8kGDmIkeH+NiwIunFdDbxvkTSfQnOvg
pfXKfd2q3ap7XNg7MIPAmQXw3oMTHmKaZ+HwYZ/HEsTc0T1J2Rcxh4cRjxPKB6BMZZ4I283Yu2OM
T4zQ15qBocbpg4/u9MEL7CVI01qALQ9r1JiFE3mMxM5Mt3N1suSuj3yWkpArX7plW6+LfSuQBEpm
q11yTKoEyNjyPpnJwNIyNBoVr62zYh55SVpAj1JVcx05delugab34RfVLooBQBlXFoiecnIyXBIq
o9V0U47IOq0OcCEz/XRWSyRwJsKolP4t+giNBEmmlE/dQzOoRzaUe0EwTGKHSH/0wWdjASDasmDG
9oVz5RaNHzu9/zGDGeV1iEWW1Ti5aPduT3bw8K9UcSpLEBPMSuXyVC0I2IRnPYpZNzESwD8cpn5K
Ml0b3LLQ9A2QJ+Q2inj0+yu/DV/QSLluFptdIztaRRhrMiKLhltLw3NSLVKvfSGOGgyRDQ1NkMOn
NQ+X8UoxD4LT0GMit203ih0J67TolZ0svqzBIw377tANQ51gJtpISWCWL8CN8IfKEB+kaMucwdoi
GckgQVB7znwQMMbHYvSnVwd9wnE/r3MCvUKRIj+67sN6sTcaApc5fizYjrUbXs8hLazUNfsWuUM5
TTFBWneKzalSUFPADYUThzi6YktgIcvE1BvIlIDUMis42Ew7+1XDt0Il9N5fFwavow1Q7jUCEf5q
7G4t4MxCBsw6ecASN9q9Ety+oa0HbXgxDokBIZFHTal57xe828FbRp5iWLh53VbzzWL0oBjalBky
QehgDRm66uiu4lLlvBx4ghIsc6MObOi46vvlAZHiJJGOruo2KspuaGLDof7eakd5EN6IRubRfhsJ
eKKWsYZZZxUaYIuG3Dllx4xYWkYPrJHv8vE46pkxsPQZEpATArdbD+9VIOFvdnEVVuywukD6wgnU
XVR1AN7irCzkwUDlGZ1EbdUnHOz018nieo8pF526YXmSKqt9cZBWX0CwT5X2koDYrzNO6ocOYLBH
6P25IqkXaW+n1qi3mJJsb5GM6PKqx3xH5EhmhpHrr3ZW4XwlClgyZJHQQx+5BPmXAj0zOXIHFjuF
XkU2LlWQa6sq9pL1LSLipnjiuqiRkqT9Pb7i6+Su1hZATD/B+eVXYhmr2xZ2blcxyAgAjTHd6cJ4
Wxvl/RyUpJHU4z3SHMFubCqe8XJBNFlPFii/QOyfaODeXWVTsWG2rp7hjjWw3EGXOMtQ3a0KQ83I
ZbdotFRVfeOS0YzmcBBX9mwZTwXGq/Ouls5mWRdoHqwGtOhbSR6hWVrlJiKrNBzgg4WmX7+1ATN3
Stf6PtA9JJBqKcedKdz1oekae9uPWiYOH5t3JMAsJJHDNYyEMXMUQ5qpHSOMQmKgGlz2uK5MhMQO
QdYVMMFSXgkB0rvXo+kDUhHoB0UuHptgrYaXQFDx0rGx2FfeAgnjHgD5xSAK+rDFSI+EzX1arIPe
Mjr4uQ5HJzH7wEmslhdZD81vwNYr744bhrGtPDh6DrE/Pd2bm3Fe6UZOYromHBBZBi8B+oCmO08R
KxpIwkJUwk1JyadniRGtDMU+IK3tENkpv23ep67FVV2NEtYf8NwlWhmV7xAqW68CrcvYPHHhMw9J
TGTqcS3tRYCSmOxHsRlNn73oxqAZwli6Oyl57DHfIraq6ks4qxPb9p2vc0GH4hU+pGFHiBaRi5z8
ENIaHVDeL8USTrdo4nOu5wGJrKqAFAJaqk6m4GGlxnPAoNzeQkpXW/rNF/IGkUpKrIAjCyRwRzVz
iV4yF9i7gT4VhQaqd+2OZtVswx6oYD1gowVXDj6GxXHqpLcilu8MZ7u6NtuNA6mjol+uQjXjzpc9
7nKyW5WXsVAeNFTG0S+3D3TzOsHAwp+HwAVPW75uXWocnAq+nm42M/MTx3+fdIf837UGUVLU/UFb
7EjsGrjit1WJuxoyqC2004Hxvw5DCWbvUKLsQ95Ac3GXe9HA/pX4S1YyHbvCSjx30yPjGiBZ1zH2
Y66fEM1FEoaKTR9uc+83QxZ69QaNiNHg6XxYLCdrvB5yJuh87HrrCCDIbVXXx8m3riqf7bte8aj0
cBKDesgseLDdhFbaAB1LpSyzKYA/UZjvtc+QQTG7O6+roS073VhQzgigISLHzejfuSNeTvc8+O9t
fSPDXQnjWqyYGF+Ht3K47egv5dIco3lP8BBuXe+lQT0dxzOqkH+gHTpO1NErevCsSxxRRNBQNSG6
eF2UnxhI4fYdMmjjDX4SQX3WwgCTluxMyt4KaUPjYL4HHjAtJBqs4UZOiw2lhzFpUD800aTTudjv
mPyYgzoJ4LRDkms/oWfOs9RVu7yGhYxRjf9hEg4ZB4k/hKeUj9BA4fHobdf6V3dSnBjvXOPKaXQk
yWcor0t+JxbEFMUPow6jce0A7z5hoRtQ/QGqKCGDSNp9z9EorBnKQGj3AAUbtb3tXIO1gnLcQpxE
NTnUPzIfnr6N1IKHTPbaHPlYJlaBnDAqpIICpW6g7K2DZKh+OW270+v0E8ic66VFYnu0YsRaqHQ1
u8FpU0fz1F3Qw2OLbTNCe4AaGxMIeQwMgmF9Ek7qcsLuMSK1Ly0IDjcIJ8olmbw+K0MUtJB+tSEW
BBd6b3d3wYCMOlIIgQ+B4uZhWJCQsPxkNWmytnfl5KEgwvV81aww6DELi/Jt6BoD2Bjq7CuEeIld
zttylLcWakI6IyYCUN7xZ2zMCbkepKCW/yHtzJbjRpJt+0Uwwzy8JnIkxUkiKVEvMImSMM8zvv6u
YJ/TlYnMmzhVZW1dD6VueUbAw8PDffve1HRJb6JHCqbckHHxYo7Jk62OW7un3Kiy3JFcPHduLYfu
XiLLPD6qdh8VsbYmNv6oG+cT5OM0eRT1zirMTRfRlde4ua26e2labsVk1F9USXqGE8eGxkal5pnT
vHeQKrE7sFv0d4bxIMfJfdUGb6pu3CiVbm2DkpGSIeye0l76pUrxuiGWKZmyGzL/wFABZyYdvvl9
CbNUG4y7VlW8WwPlyq0V9fGBJudwM0pOvjJ4UkC6HpGKBY68KhlVlnjYuXqov1JWXrVWf2PbzFQ2
/sbWAaeCuESHwmWGGzUj+2vkKaTLhmtZ4s4OYWjkuVHC2oGeCLM9JjlS0A7boUd/RlPeBofmWIRW
Ja8D62dXBr/kpH2akqDjSYRinJ9SxNZ1f2Mh7kGt7zYdBEZCKdUD1KSu6sv7quo3hlXfJtn3iVez
AWBlh3b66AZBcCiVaNg4KiW2ZMyM9SRZ5YGL+1bDqYw0drssufErs/2So5kzZSaXd+dvKvQyYDOv
vvlq+VaN3Q+kb7pVX9YJVfNqCyXTczty0IDFbPUmuwVGddd201PQjE+6Zh28REezqnkfoZXXvcIn
26tvspSZXpSYdX14Rmt7p5jhfVGiZJEWwwNw7wejie7TyvjRxsNLnpguCh4vidls8tS7jx0IBFWl
fTTN7BuF9S26LC907LZT7vfbjhLhn0kKQIj00Mjy+pd1ihudpvRfervzEY0x/C9+EtS8Lc2HoZD/
oPQi3TQliIRW67pn8rAJjFdhWM9pWdnf81okdmUredqamGS7DhCCVSvrsbJpA49KOBM5ayX2FX2V
1Amd3m7UuZ9MOa1d3aqmXe6VkRsnabLj/4/QetMHt6PF6z+x9fyRSejmNo0oahq9RXOM7o7vAHEJ
k202ydYG2Srv0JNYffaQTqBeNlDrNayE81TYO43i9O0QjxKKOMG41spmctVSLWl2CeQDE+JuEFef
pTxM7gK1JjKFlbFOK3nYMbBk77tCU2kc6fnnIdO8ja+bEbIjKY/B3vIOTqhVew/0CtcVPvggFw6F
hiHWvgRKOKG20RKEIM0sKCWDhJHlCKm6yDyUMgIz61KzHmXOa2Br25KkfaU2JXoLleK00ysS0j3/
Zsr7+FYq2rT/Iksm49f1RC8VfHvsfXFKFZKdLuoQWmg1gzKqr34qPS98btqBFnuYcfFQRIzfM9J5
sAJ8pzxE5IQHKUVO38yZyi2Zeh4bTV2ZNm/8PnHQT2l/k91+c0Rr36gGkxiPxFgaZLDNOca3gCJL
nSdrvfDWdkcLqdfXJE33DOI/mp7/Zrb+q5Em645uIknHZysjKYdYO//pBLntWg60HSAuhPCK/1Kk
pI3kwi+Srh/0LngMIqDluhUFOx+486PVat4qzLtnuTYlruiULhIYunWionzDoh8rM961gbOeAG9t
pny8oVdguZGXOXcTWVM52tQGE24XAU1G7tEsXN8YPnWa9oj2EW/hXtlLcr0upHEvl7l/GCXrdziG
okgVZq6ErHtFrXnleajTwJ/C/KMHJMaebscy/tU73b2ahc9F6vxMp6lY1aHy2RtJwZzwSeWTTzE2
eLA3d5PFDVmX0ZrCwSEnIUrk6VGWSmWnFxRZkli9az2eTHL0x4YAx9fyta/WrzKDEEYN306f2r/j
+IdppjutaL5XZQdEN0rXqlG5lVzeF63INtqn0sy2ToT4Rv0eKv4D9fVPRWQ8q3b8kA0pQyrT9KIN
+p2HgJMSmvcDwnuJZ+5yNCFGYGl9m7wqVrUdQ20nVbDjoH7Ry/Zdb5CAx9o+DKL7Rm3pjkLRFxQf
Ii+65O0nRw9ceUTPoS9vhxaxI/jCXpTG3qWlgdz6FKxBtfSr0bNvUtNMIJDVKXl3KEZ7yVYvaVQy
0gDXn6gRqdK9WiRIaFFwGmjHNEV96PyAPuKQ/Ig7RF7Kbu014ydZ9h5Mv35oUqoIEWXSrOEasbkK
APRVKyfo7zLZ2Xf9xP0foqmBElRRqdvIMF5ByNkrBOmzXRrIjCNGzjYceM47yINt1fQRrN8etL3b
qSY87VJG4RviGCpN2vTJB3W4H2pqwKbD1FHVhOt+EK2Mycs+0ewzb0YnR+Mv8p2X1LMrWpqKVruA
sZQtAm8mkUQ3+XnJ18kpyekbxZm+qqHMuyr93eXVK/2ldmM1bQ49vSG5tp0PG0ULkcMJOzhAVX8C
+BLfyHaxGzgiZZvj6yD9pmxtxCqMd2aZIrEipWs/HzQqSrbxJE/De51G+UGVjG86EXBVULjaqEGr
TKumUYpvdReVlKUKVFMyp9/oXUoeTZeLV6Hkhmq5rZENIr8a0DThhRDku8xL6DCHofd7SEJCowwT
sSMhFZfSWFmZlVz/kZPuAZiddFuoDrVmTdnITr72NE/ln1WY3VdUzFynojadyx1UgSrwNjdBPWjd
pDR0/fCxKe2fdRxGew1kTDMSK8HLDVSE1R+oynzvwmg9oB6w9oHLDYpFBhulaM1U44/Iae5Gs3lC
s5AEIFdGN1dwBWgRfNq4tDIRlEHPfqL3Z0/J3tEGDyRUsKePQqIBrb1DCecu08n9IQYN7htTAngm
R+Mb14N8MIx8Mxl09adUkZAxo9DjqUDAIBHnxo2rnz539ja0KpJ4J4IidFK9dQVbKP00afqiF9In
s5QAI0aJkPPo9VuDotme2jrtfC3JYcOcUtfik7w5KKjdVnBkfZscDdVBP83DJZDuOdj5BC47J7oZ
Yuamci0XYs3NIb3JXap9DLTpt0sMWR8EIqcwZNTOIbZV+K8pw05xis1Pkqw0ujoSIyTpj+rAyOym
+iREEex1v1VcEH47+LpXFoWy/9M8ucD+z+3DvK6Q44kx4bl9E+UHrx6QB3KKcivlI6I31IKqMN5e
h1ufzyCgnWHrivMx/XlGamJI5mimqlW7uWrcwcT1uehVfWGc5HwtgPPhFBXE0To44tlEp2SQZ6Wp
QI53qGkpzAZSnvSr57+7EpnwpjiwYGDKmE/PSdAq1XBHMQLgfQHB5JcLXB6X6EowQNfEsOASh0b9
1CWAEyp+YdgtyOmdILedbqE8csO75GPeeLrhYVrdWzsK9SiQLM0bX9jDE+OzPXTKpNFqG+NqWyRk
A6gxjRR7t5HZvF3fx4/Zr1PXExsJGN5UFFXV5BnQf3ByZ6hk6z+Do/1LsKYyewj2+Zfg7rqlC2M2
J4Zmw24ZxMth6aAF4d83h/CmgJoN3fXbJbL9c4Uk5oiPFvSx4KP5rDrzvKIBqcNwM8X4Awm3/2l8
zdblzr/r4GPeM5+6sve1jeLrgxhrYkJkszQda18YbDj5FbMvmOgVUMEUe7bV09YgmaDsXFjUfJJY
Uw5GkucvoV2Z91E/tt7B06rfLXyVG55BDSjzUgX6qqKK9RnpYcVYBWMQUzqQ4EESV7D6Fe4sr1gx
cxkABkyNaFtNXOyi4FPtjAIVsU4pwEtUSeXG8qRsqzbyN5levbYTr3uvBM4vW2b9rAbkPSGJf7JS
8rIrd2ZWvoFs9ZGjHF/qCdWgDvQuL4bxNqJhKeS2uKzIwfo7JU+/xanzpqQNjKgD+KU8Li0BF6KS
inqtK6vtIfZ8ed0VbbORh+q3ptKk1yRT+iIhw/c9SJHpCsmSttRg6C8BmOFKHCwUinQ9u890lPQY
EQm2vp1UKUrGQbcpAviC2Q/rpiZXjcE8KBqCszYVxaTQ0ptJa5193LepsjUjzfyGToe6ykAofIZy
CXZYQfubUd0FYa4Z9ZciCpkUqKIpedVbE96eSql+BKhEqAtxUVHPgvypY4o/P3JMu5W4gEDWcZ0x
p/gebVGCXtNW3OVUItx2aRZMjK1dOdgfIzBH5lLqrIUmzFXrcaNDA5E8hDsYvFY0Ap+QR1y4rc+v
ltPViT8/MtcPqgqEFnMJNYJ6LO9h11ta0tIOzkbomKrn4RBhgzYoDKvDPtwhRwcxkBirR7f2esC6
8MEU2TZNGcZqyr2yOVtSaTdIzDiAj40HtGnXIFVvY9eAo7O7WyZl+Pgep9+LYRtBlAtVnOCuFN/z
aAM90zdDki80WGEX7u+GA0/j2wEpeT6ZYDmT9d319Z0HZKbBYWdTkSgwOeyzgKyHg28ULfQuTeIn
FLri7zwa0xX6eLTwo+6rbqe7Fow4OHFt4S44d5YT09bsctXURIc4inwrGcq17A1fvaz6cX115xIh
msh1LFMTA1eOrM5yOt03x94H8OdKnZxt6XVKn1UZ1dHMNkt447Vi3Wa8JeI2/ZOHA0qGGeWiYAJt
HDWBzkABMM8KwCfAAQKQpjA71U5UL8ZOWso1xGUw+/QnP3V2B9dN3FcJz/KPyFC7cKIhXrUxdki2
I+W7XtiY81N0ujGz7w42pTWYyKjhSAWs2BySrbduVlSqP/hhFqkcLzn28ermclbdMMiDlWIPpbH3
8ofOeGawDoFyb/RtsnHW0j9Kcv/74bX51SszhZDSDcSCshlai8rX8/UtPB+OhKEFKnuUPQzIEOf8
KX4yeODZoPUpsvCr0SE7bYQolEY3dA4XYt6Fk3Jiau4aZa23eRPTkCq2RcVU3t9WTOOYoPqEXBpU
hwgBzI5Jyax+UBgOaVlY0P14HID+Xd+tC1SKmOBtRc0N8kaGdk8jm5o1dhNZHo7NgH7ypu2dTUpP
nEBa7JRoc93axW9zZEz8+XEYbSCu1VPWY8PNntRrO2Aqa0I4OFb+yUHSDAeie0MRXHyzdTHjksJt
7IP+eg3vBYNz6uory+AcxVCiLlG8iC89DxKQRTM7RmEHKanZh6LS4me6D+2fIY3DPZwOFD4pmrqh
1vW3cuaDgGQwfJ1Xkv7t+paKdVyzPPPBgen4Qk2kGmUns7wzK7vf1VZTf2aUMNhfN3Xh2YWvHK1y
FpysyaMUFX+QOZC/QfUZdxv6r6m1STOuevhEXBp36Sr0XAB1ypdi2DHptPAjLh065CFsDgZqEXST
Tn0oQq+rRr6CEtvO21nNBhRSvOfR/OKtBb1cpTzo+3+Qr4nXLISOIEZQHZnf/xzEQbdLrXKtB4g6
ds42+sItcKfdGG51J9RcFxZ56Ro4tic24eigmLmpKcOEvXqT/1A3qCe42p3y1K6piFGiXNrT83SU
5ZkmFE98XR7ts/TG6eRSD0OUatQn5INsCIQZXb8zgZd9M7eUwdf5Ei/IhfLRicXZAkvZQQc7JXRG
ivTZV5V9DahyqH85NCRDg6Zsmt9EtvUc9crb9b29dGDYPRX3YYfP6ME7hj7ixExRPEDLRE6qw9A1
5B3DwmG5aAaSNzRwuIvgqD39gpoUxoVdNUwmVx6TevWm0mGersLH66u5dBqgOqcwpaKpeJYnhtRG
LQqs1Iu7XWgwyIB2/HULlxZiqUJyzEKskZv7dCHJQJUnjDoCaTgwWYECOh2JUAvX181cUGjg+Ux1
zbGpTmFplnbKrdQHeSgIDVfqjb/XPiXraB3ulF19aD6YIpd51C9dR46hq4oI2epZZbEagBoZPRUw
ZBpuCoTGrEFm6G6TADtcWN2l74TkCscLLcVzBrlKqpkp9zGl7/rXPCeC+DfN6mvzGnuiTAUdxRLb
/qUXErKURCweR+B157yjqJ1LVV7Bi2ffCdI6/8ZypxsbHR8uwMWIJS64+TV0bEwEtKOAJfV6HKhe
CDDdK1PwMzbPWSVoBYzDcVtZ6kXRYEm85ILP8CrgzoV7GoE6yJBPrXZOn4QITolnNLrDSL5/YqBy
399NIXIzNbdBZG3T7VIV6/xEqIjYchGSlyGK6cxyWHq4bTR4ZcVkibwegJT1KNhHymKJ/fzloVqO
yeOWJSLk7cxOnp0DUuyQKPsQD6kO5OY3xj3DJ480BxbiscgSTj8fzGNEEKQ+YalVP7LEo8+nM8nV
qS0dT4PprILEHACHqypyuWuGAYxvo3fO09DI8VrxneJ54XBcWOiJ9ZnzpC2DeYlciyeWv7duRZkT
7OA22Mt7e0Fi9AKfEiuFUYgTAdzlrDZNF9AoIeEsQdODMvK1nkkxVEcZpkqtb7Ziy8+pxNxETJN7
G9ZJfSgqb9xlTRYf+JXKfTaBrGoN9LGcth2fQW2bz/bom481jQJm3mVPo+/nAWeMAgfaW2lsjRem
L8z365t2fuBUm+a9Al0caclZ4C9IVAzFT0rXgqDCLl6N+jAwcpwWULL22ea6sTOP1/FB9ozUAKVZ
c06PNNZ2ygjER1tTX9ngaZQJpM1SleqiFQPeF0PDC+FeOz3NTZS1MdDUyjWdr43ys5oodVTf/8FK
kELBAl5u6rMUNpQa3e9TbMRF9Iui9yEN6s9OviQDcR6ZdJkk1WK/hJYa/5mtpesKRkodstQ7BmB2
a7pWcBAb3ZpS69qtIHab/m4mQCmFYWYaIjLdHVubRYscHL1R9vDXpCn4nGGlGcrfvsRmJsQldxQl
ArJyXYt5K5p3oADuYZNZdXRdD9VmcgUlqAMDyUIadebmM5Mzn7BLDnOj2QAXKuYyuCcLJIDL+5YR
Gykb3OvOcXZJz4zNn6delXqSYpWM9O+n8Lm1n67//Rcc/OQTzV6JTUv3WtX5+1XnPmUkvVTdUVli
TLuwCAgPecrDXCnr+lzfLWPUTnF8/EDNUnMFRNtyrXZYeqFcWMqJlVnINqOiMhMTK0a1n7R9EdEl
OVzfrfMiISfoeCUzjy4kMl4kkUq3eG+2MGqttTXzqjv70SxW0ivzpFvlVb31t8EdE2rXbZ9lhjPT
M0/vU4hoKYtUblTn31tQxdaQPajJyKSgtVRgXNrKmYvrDtOIsYWLy0/tJjtEvyAOcM3D8DTdAKtS
NvE2uls6Vks2Z55Opq33bccjGoTkcwPw11esb71kb69v43kOOtvHmceXdcPgos8+dtvQXIX7cgdz
jFtAskVn7/9AwSbc7iSPmdkTec5xhIJxoQ+YZiVlGtYT7hKtvYMO5Rso+gdjwUGXNnF2lwySFZaB
jH8ODNwlxbeY8WAr+3l9CxeMzFPcMYBGLBK0ZJKJflyQ7e1+2I6GuuCFCw4/z2m1oTAK0Eula1Y/
bf1Lz8iP3rmLilILwcmZhQ2jsIwSHBXBiZpNDrZuIY+9uFuILVD2JfIhkn36/QuyryIqlBI2ojet
37Yy0B1l4YtcXANSVQavegf9mdkasiGUwjwCNB1U5Usbw8vTp3+uf/Rzrkjhx0c2ZqFPTzJUuWTO
Z/9kfq8+UW/aqm/BV/lh/CYuWu1xqSBz9gCYGZwFvAKqrj7P1crVcK907Epo1YBVZzHC4lloSZvI
aMxVaVXr6yu9+MFMh2oeQre6ac/OUKVpqiRrLHTIn6f2V/reLxUML34ui79HQHcQo5+5RDxalep3
PeSTYbJpvR/1tCQoftGCjVi1ArIGlbTZGiJ/GmHVExb81tyPscWgnA3a6/pOid95FtogvtZI8j4Q
Iaeu7fdGKcUlXEya9ttoCsYrbuVxYKgjZ4R8SX340meBbZVHEmVB/jFbklWUCUOkJPxT+QSGUdUg
CjUXEtbz1gM+RxkOyTK0f6j7iB9xFKwbxq87zcSISiVXI1B7e2cntIUTdylduRTePpZja7IjtMVP
TVVFm9ujMMUbF7QOc1jyCspCKVyIP+f9NLEmsW//Y2gWHKwe3TJI+ICtfJK+2Dfa3nzU7v2D91DD
zMsw4cIeLq1rFicUc9A0xgsrt4E3ZWBGZVy3cEV0v6773kV3OFqVOAFHX0pux17yUswUxYMUPqf+
bWAsrGTJxMwZqrgoGsfAxOQ8ONp+8h5zaeHjXDqnkMdwSNEYdOiona4iaALgMlpUAtJptLeyhaKg
65NyYSHK5W/ylxnx50eb1eeNmXhiJdoX4QLtnfNZPbzX7+knzY1W0VNwZz1f/zwX0yxNlakCE+iM
M3iCxL/uK5XXZrPu1vqrtpc2IC9yxHSjDTDXtwVzMiuYhyKNein1L6HBPkcR2sFU8O7tQd/vRK9A
aGlJO32/jLu45BQwJhsKEk1ct/MSZpWaaJZmPDir4s0sZBB38Eku1mbFITlbzpGV2ZlVe11NR4kE
PDjIN7GgDRcaGx1zRbzVRZpqrRc28OK6wH2LvQOQ+RFFjlyknMC356nN3N2D/SRkgaOH+M641+6M
J8VtXPmrdVhqiy+ZnB1hX+qqQgkxWUzbJGRoYB0p/+B8wdgr6rDcgxSKTh0fFk/Q3QN3eRrvS5DY
40KOKv7/8+9kQpIpiq82Rd/ZTZ6HbatCU8U9exCfyDwA/90sCwNdMoNCNMqqOn0iTtPpMmgL5RKT
waLBWB3EUQrROlL39UJl49IHwaXpO3AB0h+arabNEBdQVXYLora7SX2HGfQJfqXVgqtdcm4AxeZ/
9GvsuY4xrKxVP4nJD0apd2q8Sm+YqGLE7kPvRGE41/3b+FiuQOKrWBeJuDyHeBRGkythFqPK4U3M
RIIzlr4P3d+v41k2/ASAgkBJgQQ+/Uh12kh2UY2lm7epvS4saF5gITt0i0XJi6m4Y8m4tSUA4PN+
MyxNktKPkxg72ISv9k6lBNHcqodiA4Hgf1A5S9nKxczoY1WEVxP3mKUr/agOdmcy6iDTCcu2ApPT
rfJP5hZKvQU3vHQpHpuaBb+uV7IAjXeCX3drNzdmvRAU/j/7xxf6n7XMUhS57QdGXDHQbOl9GVt/
X1MECBlMWek6KCOhy7CkKHm2KIrUAuhufxxhdY4BimFxKs0aErwsZdAnVsmPx1qtNgtn6+wIz8zM
qg1WaRaRNRncSzvr3XxqkJsI70Igj8SL9/+b9PNZcsH4i21Aqw8OgW79B0Tj6OYohJbXWOeoktg/
Mvl9gAhlhLDs6/WVXdi/YysfCn9HVpquRpTTEd3KydlrzriqICT4dyZmLm4QlPSmzVBcCL0/ijn9
VqAluG7iwuc5WcXMtTXDb+Fbq1sXMIHjVrVdB/DUtMyaM59drK8bO7s1bKF9Kzq8yISZ9jxVmZy0
HIIk6+maRTddkkHZd4jH+3T8HBSfU0jyO7iHr5u84AsnJmfri5Ny6Iw8gyCttX+3ehStDL+HuzMZ
7yIoGq8bu7CZJ8Zmx3jwNTWwWtZnG7eMY66s4QHWsaXbSvzkkyt+tovCMY8cL5Iay9Ch7RBotG8W
MtZoDTIGfDNutc24Z8Tr+qLOE2dhj5tepqdlGcocZjsYigV3FVsIlbmrunQ09gL2be2EamOwu27t
0vfSREZB74nopM9u/NTWm1hXoZ7TJAtmO2fVNvH3ukVJYVpUSL60kce2ZqHJdiaLWWZsZeUhOaib
GGlDu3ro3+Vtxk728sJOXogYHyGX7aSDJ88Lb81UaWbRwGFaeABjdfUwpvnCCRM/ee4bIqr/r4nZ
kmgYBhBWYmL0Hj0Yq97UQRq3hBB7HYppB81ris0Y1wtR5PxJj48AUubup8IjU32Z+WTYR4NeYhdy
L/Np3MBptIVPbdNr7rgG8bZdeh5c3su/DM4OQWrnWcPMHw8QON2rZIQWKV64upZMiNN+dM5qMCMq
HE0yBLYhz0QF1sFU0xZOs3b5i/21EHEgjqyYftKMwJOw0sP9bXv9TSlNLUTTVaZBc5b+Rjt81Fbw
ZlCVaaAx3dhhOTw2U1HvMzVBB8JW/f001t+UPm1e4mqybf7X8BxKUaI+lKGCpC5z7nsVQuCdo0Yy
XHZ2+zMwmPyGsl6mGc5tCW2QmpfpV1DmzVezTHIYvOup/2aWGYxyUzigZG/VEhQVzAevk9Q376BU
F3IStXwTMbyyoGB3KQ7QEgYqykQBdepZ7tqlVWYHQiemN7SDmfKacYyfgx2+a5H6dj3kXIrax747
CzlR7Ed2Jb5ANDFynMKpPWnDi+yNC+n40peenc2aodQIUD63X54ArPscQMMvMWWewPYR7DXoN//d
umZbmEaqP2Y+/ltkjMTBYVVsW7jxrhs5b+Kfnvz5jCs61wmaEFhBAMHemWDjoViyHy2gRc6uP3S7
6s5amwtHU3yS8zD330MzL1WaWRLYtscnQ8FCcMHxgHLsKF1JU92sEhPtGb39uxMfs3WKy+TonE5N
rurA30iXbecPQKR7COsWVnXREf/y+Xkba1AnzXOGFAWxmGl0CMofNShrrn+vi05IjLYchiWp58yc
fYCdsRwtpiU7lfns0M9+YfN5iODKLrwWwuuJwYYqDffXzZ6/1sT28ehl2t80SCXE2o+2DwE/XeDT
ZDe2QZ9l22Bbbw1jNW142y9ObFzcSJ3Wk0nZSDzqT42ZuQp9hYp7jMpdkt8k+W2gfbm+oIsmeGSY
jNwZQFhnhytJPceE0RnuZ1t/YZjCd4c03TVOVy98sAVDhqgzHm2c1FlaICeshVEAgOer2r4x+/d/
tRhjtl+2Ew9DaWJDH2Gatm403p3d+PzvjMwOkNoHQV11GGng4IT3YAPd3B1BfuHiWNqvWSaiUnNj
QlKYqe4mtAFs7Ye6GPXE1z2LP399fWOWfYSxkZApY6TbmhR3h/1wI+2a3d8uf4lDc2RGrPXo2xtO
UdhTjpNN0Y86h3cVodoOKuJ/92FmGYhkq4gYjFixvAF9jBISHPsWrNvuupmLMftoMbPIU/heXfgt
e+apO0158ezXtt7LjIQ7sXvd0sXEDay3EBHkKTHvmTE+FUlK248uSgIrZXrlAfwvLcy2zEFzpckt
Hghm9aMMfjTQ3/+7Jcw2q1H1EK5PNiup7mr7QV+sOIkjfebBR3s0S0bGKBmQPeSjIzr+pyBXF33F
4BZ+ksVovPQ55qFSg9baFqZM7TlGtsnRF7pJF0/jX2uZ35ty7fdxiZIJnPbAGWpUWiC81DMVpl/p
vkqt+5aLLeiGhYC2sK45HCRmHjpmBhXQlTWsddjizCReODOXghntXy5qwJg0/mdfySy0LMglYQK6
xwHBAPmBW2fB1y4dzGMjs+8D3UUcFypGVDgJpW91DmfYuGkND06h4HDdry8uSEweyiCMKdvOonNV
DsDsRBBwDAgu25092W5eLA3sLVkRX+4obnqt0ntDwYoK2LqtggHhbBPGT9eXcunzg5X471LEjzgy
4hdxEjUGRgL5UY1+6vGCe116AR3//bMYA0t1nTITwFZJyHg8VYjewQFXx9lCLLuYmh0bmsUaK088
VYFbzS0YWikgjC7rfdsgg+LfetazMiGWoDwE3bNfmguml5Y4c++6QSYMoqLO1RBDtVa+Z2qbTkuj
vZ/U3Q7K3/yfxNXjtc58XY/UqoYoFc8INtP408l+/Cun0GfZWp50Ex0Zqt2Uhne0mzdw2123cCnY
0XmjxSfwE2dtDxmSMs/usDBI6QrG0CQbVp11F0TPSvGaai8FHD/XLZ53J0hDKCkqtmjEqugMn3q6
rqGt1IlFdVtDc80/NRK5Kd0JZsOGj+5v9bI0PnLxcNHNZpZA9P+smU/25tRl2thyZzDNET6F+t9G
PH2s6S8DM9erfKVvJIb9XJmScFdv9e7P9V1bWsFs02IgDqGdswIFwatsq/cLf/9lP/jvAuyZp6mw
yQaegqSWfOPdxDfhTjBLqbdLra+L1V+sIFQMzJh2/CzM5Y6XFKXNOsab4FH09axN8Npt1HWwgXNx
f33TLi7qyNgs5sX+hJCGWJQYchHawD0DLup+SfJ4yczMu1Qlb01dfBtda35VCD8VEPYO2j5x4net
T99TS0JGUpvyjZJCC7MQ9S7eTkeLnLneVOrd5CfEIC9/H6ZtVyEzuYTSFyuYp3fHX23mfbna9L0i
iRWOuyh5qmxp5QB9GqfN9Ov6J/uoWl8xNX+gqiGKVp1wEP0ufDVvoF5miCNHM+zFfhTUJoKfCOET
6wCJ9HXTYqOuWZ4/WxW7mxQRJBgsX+WyvPfV8SHQ9W0Ead3Kk4eNWqcLt/LF25J5eWKSaJ5CUnca
DCNt6M2iDtG4oEsr5rtTOoArGItRXG/+0d18bG22xLRzpGjUK3EgokcUJnaldm/c1Z/ybbZTzYWM
5hyV5cjgSEWzB4Y1GTXr07Xl0NGHYY9nBof0Ve3XyXPgwkz65m3pq3/ToTy4gfdzqy3k72dpwMys
emrWqtup83Nhlm5qmyBI07ljeect8cWcheSZnVnyCaWbNaQ1dmKmphzvEype1x3yfPh/ZkH8gqOc
MAFoqqNBJc6C9aXKV9/1G9V1thrjeuba/6SN9NlXNJvEJh6u2764OO5KB0FCE3WOWUwL01zRW6Xt
XOjEHaZZKOunQ7MAVFgyMgtdjlI1kQcdjSsPbfZZb6QCHFO7VCk4C5Dsohj/NUCSqIjqzNww8gOl
M01kZNIKqYeihsCosRE1DsxhCTB8zh43szXzPcY55DLTFMHIJCgamz3Cf1yk8u3S1XaunQ6Fj2Ka
DJBammEa84tUT+XJ7m1YfAXIaDjU37PHDCo+mHLSl+zBuRXsTOV6cg23e4luu+9Bv4nX4yFeO+v4
63VfuXTQwf2T1YHNp+g6d5ZAcoLJgPSVIKZtoSBr1M3YI7eI+ChMOuYHJlLufxvx/TJe8TyjEBth
a0AjAUCSws4yCt+pYV5FJs4tdHaioBSMyE+46r/JcGMEm6VU8rI9bNoQnIiR1tmhVCeQSWqWczI2
OO4mWQdr53O9rQ/ZjXVY+szn1yGWNFCmCqMJwOnnL9yideTY7pC1obi9DR4BLu5EzWMzPtjKqtuI
mR7UdWGsfV3iJ7xwOAVSnH4fyQWwr9mdz78IOkAxDfrFlCPSVYxi5XW/OcsqxNr+sjBnvepzPbTH
MmiZs2lWYfbHMndF/dk23+0uXV83dSEGnJiaxYBa8uNYKiqeOQ5q9GgiqRoEzYG1u25mYc+s+fFH
cCSZGoBxsjK+AYDv3RCJ6c11Ix8edpKozPZtdvEURljBv2vzlM9WAkJh7Ms/3VpZj98Z8trE7nRf
c/AZUd73awMM3UrwtS6fvLN8afYzZgfBAY8IYSMRCFEd1zBfajQguuiLF3yoqq4Gf+k6FB9pvm5d
F1MLBqbB/M+uw7zX0iqBHF8lnY83ytfUbeBM/5jXW+ykn3cisSFoYYFx0jVmVubUWjSZuSM3SJ80
EB2YbrZty1WvrwTMWwA6wgLw9dPr9U97wU0ZboJFSzGJLBDRndocs9oo7Sru3bEd7LXfDn9GJ0YZ
0HGGhfv9HGIBx4Gq6TYXCIQV0LqemgrQ+G2KpocA4Hu3ljewg+2G2/hOeE769g96D8KcAaGWYKh1
6BiemkM1Koj9cYICJikocKFFsW9rI14bddq+/YNNhO5C1BhAGM0DF/MZliWZSLi0sZCYWw3TQ1cu
NN/Pixgf6/mvkXnsUnOlqNocen4xQdr/mPDCdQRlEHTbidtCKL6qdotXjzjYswMgirf/uzJrtomN
o0uRk6DiIVxSJ5f2Hu1HxxUXbLq1EbhfeFpeyKRP7M3CmVYpaZ8UCgW1erhJe+tlnJz3QZPTrRJr
79e/2oXQqak0WClNa1BvWLOgpidN1LYWWVpYRgckvW5jo1lfN3HxdB2ZmJ1ox4vkpvF5a+Vq7a+N
UXuW9K9ZbCys5FI6RHld47bG+c55iCwP4tio5ZVVJ3oNSKJJHyx4FMlJLMX7kfpMSJJch6s6Sn8F
oeW/NPL0htQWAo/olsIYVd3FIdKvEXz0b5Y9yi/X9+HSu+LkB87qImhVGWkja83/jOyme8if3JEY
kO9Aj6hfuo3hpg/tA9PCL0s+dekj0LbHiWmoAROehTjU6Co035UGZcUCANRNmwbbHPHN60u8ZMWR
gcKrUKyoZ0lhn3lNn0bW4AYoRZs9GsLmjyRZeGhectljI7NtbFup6rMc2kOjHt2y2Xatv/kHy1AJ
z0D6NTgDZzlYoKtmaIunS4xEaRzd+tU3y19q2Fzcq7+MzPkopdI3tVZxAICq6rpqpR9Rn/w/zr5s
OVJci/aLiGAQCF4FOdvp2S77haiRGSQGgfj6u6h77zmZmDDd56G7I6o7eqfElrSHtdfyeW28fL2W
xd26MDO7vKKupeD1xNtGlBmkiXesIm/7tYmlNxuK4UC9/1+O8jlu0ByqOqcmbuXw9huGQ6crMr1L
/Lcbtw4mEqb/YfICn8bzwGMF+izHBcHJ9bs2uBbYpSeZFg/dbu79iORG1e5K5LN0D18amd3DUPOx
oNI+Dr7jFmCG9gKdd5AUpMUe5ID2yi35d5h69sqAlAMX18TPhZGSmVsrKoUB9W8Id22i79He2JtQ
0N2LAFVhwhK/C6Zx6HJnv2fMZsUWTAb5bo2XZimRRnKBLgAgNyBbmwP2EqHGqut6ADLb4khksqlK
DoFP4z7jRsZQmbs3hj5mmV49ccteCeOXcjwC7k/g/gnQXmQ+tlgopwkh4DHleBPrYrUzrAOKSFs4
7jH/DbamFb+dPuB8yy/tzbc8scaos8AbNtkzgmn4xH22dtOkRhQUb19bWziIV4ub3cBuTVxNj8H6
Zrr9I/QV6oqvgGbWLMzqOiNYgKCZhuUQSPiZ9IcFKZev17BwZ12tYXYxmtIYCUcv0Q+pxzxrhAQh
XnPXXrmzFh0BPoh33J3Y/v7CbS8qcJrVx7qXyM53RMfCtoV6IFIO9810ug2q4IdYRvvau48phxZY
GOj1Gkv69DHmnnH5A2YLrZLaaVXVtn4IXvqSe9sOZpy+ffIKSPqtAQQ+l6NB7olagws+qGk+fH6d
xYNSI6agOl85rg81FIygRyCoKKEBpFO/iNNXiI6BtYR0LIb0iVaJlaO34DpXP2B21SUNzjpN8APk
QFAWfOXmv/d+G/PvE+/aRNUzRw6GwAvktdaDvy5/D7vbCpo0X7vmUviHcWDUvYFL9MAUNluCKLy+
50YOns1Ddq4eMTsJ4aEAA/BAH/8lEx3B2fSWbcOVW2Rh6zD8B2expjHAT7wOdDBL4WYmKETi72a/
p5CkW1nZwqkDoQMyEOSmqKjOi1EheCOKVpUSk/bjtwl2OaCn5t7YHxRXVXqMts3eOKzYnHZrdgCu
bE6rvjiBXdw1SNHJ6Jd1uknTwofIFBtizqj5EPZ3HjQUjHfX+1UgpLTWzsPCwzvRY4Ls0IDQ4aca
WGImZQq6TwSrTnsyKvNctP0mzjuTNdm/BxNghteEBhPYB/EPjE5erxRjozIjsdP60AC29yayPQiR
Ot2/P2Dg7weVooOoBTR2szzLKAhVVeW1UPlEY7JhUf208sWW/NBCcx+pN0L8T22fBgLag4wREhfs
2/9NU1GSRYV0SlKjpzUWlaVMHPOa/zU3O25Noqet8mqFCikkphpGfImGoe9BKGDYIMdoM/YPWI+m
uG7ulpdWZ9toh5YIlQOrU2tZ3kUbzQ+fuoO5709rGdPqCmdHQEaQiIs1pGsmSjUDRtdB+YmXCJGY
njDkBcF6bW8pksaugtYHTzUqbXNAsjViefEA1VAcq3JS/KEYiXUD02DQo4coJygcgbVeV/pZdp7/
2J23f+uhlLkxOU8EsnroYQZJvhKcLLyolyubo5OzkUOBrcfKdCoZMDHBGJ/zcp8291231iJcujAv
dtGe+ybRQXzpTIl2Gt6Koj3bGX/vhLaSH6x9rXnewzPIkLstdm06AzQOuPSzTbydgvUSFEIhGGjF
0zoF+1J4hDqH7U06YahKza8szRUqtRWBbsWhfga9wTbaWdDg+6s/kvpr2kxLu4mMHrMGAOODUGR2
QYKxX2H+yGwxbGBHAUDyJ8CLR78nyePKFTZ13een+8LSHAJa5nky2iXkJMtG3qRluTdy664sPeKn
JPsVeuYe0nk37VB6vlTl+9fWl47ApfFZSqkntsalDafhTc+GbmT2WiFxeSMdVJoRLpjo716/NNjE
mMcupqGEaW/q7C7rzI27SrK39HITHWy6qPMQtF6nX3Hxcpt9MzR2iBrM5JRjYLBxP9VH6Q5zpae1
rHXRFcEVC9YSBHZoWM+cg4YKBzGCK+pQ3Ab3cgx1HwApbPRfwaO9XcP8LNXPYeU/9ubz2lkykkjE
aAPGB4BuIE7jHsqTdztNzfKdc25WiDiWPtmluZlTQFneofW0vL7eavmtoN9R2Wf/3vFQlgPDP5Id
9BxnaRvkniILnUBoa5BTzt+NdpVeecklUPkzwaiFKTwgAK9dAmTVTtTG9ui332Rgb409JB4JG309
cE7rb8lSEQET+xARnFqYU1Xo2pxRWg7CNKChUFHe0v1Ecmzt9Jt6dbJiIU4ELbUOFioLPSPIB10b
IjnJqBDobiiOcKPk+e9Gbz8MLzxxMz18/ZWWPN2dvgOQky4aKe7M2AhRzrQMoY4T3iaPFnTcMiCG
xj//rL615OdX1mZ7KK2ksMOoR+3pVqHXCBL1B21jQ/Qd3edpQBzi9l+vb8HTUUdzkF+ALkr/VLpt
rU63M69FzbPjj5XRfejmuAWf3AortbEQB1zZmW2jKdIBqh0QJZiuJ405vt0yqTMDQhqUtawLIMOw
cyKWkUNYrMqDLXgM1DQgAYOlgllnrsaUCOLl+Ygk0c6Hbp908QAIUcNvbU2MB+nJYsVrFh6VK3uz
s01bPRkKG/b0hEKTBbl8syYR+fnDGQZFYg3edAAxPoFsh7EVlXTRzkfl/4NAbi5r0nNdqpX47fNK
JhnKqXVpe3jCPhG1JH0UCcuWfqqkvidQuN2HJBMrXjg9F9cRALqvk1AWiPgm5NAsvtcr5SZ2B6jQ
sJ30T7NdvaHHdUaihYIL3l/oVQCVB04+15l9ly53jYpwQFSLLLw1yLAtQ6Aco27fJ/TNDFF65SXY
gwrT9hV0k4WQb18ft8+OiGYbCqdQIAG7ORq011dX48gsmzjA/Tas0nMWijBIY6puBE3N25wI1IG/
Nrhwf8EiWNTRmcGNCXKVa4tmkaFqVsAiSFXRWIekjfaY+C1uE75r8luyVrZYcJgre7MtllJmkKMY
IMCqjkmnNuAN2X+9pAULwJaB2x78SDhln6pmEvB60ePKool722TkWJXP/4sFPC+A6E8j7LPoRkEQ
OepdaLdUAo3e19TqV/x9IYUwsYb/WJiHvGMqQwOwElwQD0ijQRiUCDa29/RvzYrvwDPuVAE5WysL
W3ijr+3OAptKekLaTYKnEyjbt2TQLL+naXW2VWHgYFegSiDeg1mlzgGRseenENN++HpzP78E+AlQ
rJpqLroL2MW1Q6ZtbuGZgxSPFhFW5K+p/S2Md3y4U+77/2BpYiLBaZu+5OywGUKLFcKVxh+cjLk6
fP2VCBVA0hwz+/bKJ/18H2NZBO1PFCFt1Dtn5wzYlpFUOpj89AgQIPAxNWAVkt7r10taszI7XVZD
xqGbxLBQpNjppbYTZX1M8nTliC2ZwYVBQc8GZMynqKDvI7tPChT8qVtYfoSwL4DLioC6jbbyVC65
w6WpWWCQQxG2TNKpP6IOnB5t8UAiyqr0u+b9+Xrvlu4NYL5tFBgRcn+6N7QusnJjlFAe5Pe0vU/K
FcdeqByZeMvxIsOpoW05FzNOYjkmXQNKGrveAD+sNiUEftygzoOhZgPQg/o/qY1NXjx7OyfkMMqM
gIR+HphFW0aZLXDLfuoxVx2cHQWXsraBSpv7NGz+CWnlwiN2ZXH2yVxjNLQhBUoyjst7y+P3WSdO
Q+ixoXB3X3+zJe8A8wAAtxiIQJF9dqq6MLO0dJBo1fVASYHWZHgXGd0YMt05Dl9xxenwfNpJYKaA
vwbHKFz/+maKZatpGGKpfVeR+4LEH71dnLsQ3Rj0z5Xb3XRgvfp6fQtxMTStCLIzVLwXivwF2IZE
oSfST/5E4N6bvh0E5wyQMjY/tVvzZ31ONxpegujt3xtGpgbABma0wD46f+OsuO2o8MAl0ftTvaAM
ZMJMHzGPL99+OkBrblRQYE5I/9fDWwAqAlwxUbuh3f1pl0uFunwfoRxik30NToRSdcHK2qZXbPYh
IQ8xNYQsINChGnL9IQdNLwE+n/hnfMwlvE9sRglqqBBTWBXOW/AZmJpGSkwUDIg18xlTCQVgEWpX
NWkYBnBHG8Vwz7flYwetqC7/trK0hUvsyt7s7PWdJ6qaIpyrQYQLfLJfACQJMaE+CNmwy4J+X6yM
DXx+C7CJf0FwaGMA4DDbTEOSSmqYEfI9de8Yp7S6H9YqqtP/4vp7IcqClAyQ9TjiaC5cf6+yFXWo
tS2qO4n1DbR5LBwK1vR0ayZ2MEi5sqLPe3htbvqmF6UyqMjUoe7BHOCffqkJFnorN8lC1A1RHDTu
0B8ErwfIT69N2FzpKZeIgr1m5+zsvwSX3LrzPkYfHJdHTlZc/m8BbL6FFPhZZLfIbPAeXBscTRM1
0rjugGmA3vbA3Gngz+egLkaQlTBhsqKA8nwBadD4tsaF4qxl+CYsfPoFJqrTUzvb+dTDqEatcPsM
N5nYKMDbYjDNZbcYZoG0XfqwVlNdXu9/rc07F9QZw37IMDGjmgxdKN7xYBxRP4ickI0pONbjn7no
t5b1knsgA8aMBkQlXS1+je0P5ThHffjmAn1H6A2YEvd592PlnC6cGlzpqPhO1TDDm8Ni9RrS1qq0
MZpy1wbhrtvFgTX+mBKvSe/EMTbgZ7c0tsovuHSULuzOkbJZExsVB97Rb3Vy03NKt63t1k/uqCUs
Km35a0zkEGSNRbcEcGtGKz17M9q2THxVlaYR9I3tsFgQbZMRT7zmiV69mEW7hg5dCJbQ5UVUDLwP
cEdAoV47bBG7sc77FJkw0LVGgGcHaiZ+E6jgrDNw11fBGhfi57Dl2uLs2GtOFbnA/XW+IXpAmfa5
bt2q8MUQ+vbrjz+dtU8nwUVdEhPQEByegy55HmEMYVoa2cmDsa/3Norw8WaNBgSO9NmQOWn04coE
zBuf/XoP+75JeBJNMG/bbgmLEJ4fx2EMd0Usf5maF6BCdEo5GiijmSe3uVU/Z0b70+vrbJtzS4fa
pXyQelr6JOmKh2ocMWYaOZHvpGO410jz5Pb8Ph3d34Zdf880b4/xrj8QyHp2YnXEhBqAQOF9a3Mn
GDyaH4ZsHFjRaDsaDRvXDDXfDfPnljS4iYr6rrTaTdVCFSpK7hvXYqVZM9FlgVNzE3op+r431CHF
1KYvHQP6rG2aPbVu1994GDvapo6W+dEYl4ehzj4SmokN8aIRmJnu3RbNHdHKkWWWSlgtSyirU/e3
JnkWYC7kT9y5b7Xd7zgyjBRqeMzSyxL6L/SB2xgUTkTkstxqQOHbRtoTDzlwaKSAyMrYy9tKTrrG
zYtm2ButgTwodfbjkN+5Zt4e+hLMgl1SofmBj8TyPjvlIs33dle/8Ga8C/vyKQJLB6tRE0Rvqb+T
hgdpOe8tqr0g4vQ20/FXru25Pn7vNGWzXNOObZ9/hNJFK911i/tE8Ia19UQBbdoIM5r2qagwIDEa
5beklg9lM4J7uDIgNN+GdAOOUeNkU0B6xs55dGikmGPxcGvmhbj14qzcuo5Q9zRVxabM22GniHFL
uSb8MtNjpptpGXS8AqjelN9aO3px3LhAK8Qr9/gcRzPR4sAIXb9o7eew68BPJ7tqIzN+bqqmYkj8
zYNoY9/20K0pxholruRbm5dHVdS/YiXqA5ZH9iOn+wQDiYDbxoAOix7didbOWSEoZYr24Bhpyl+e
3X84RGmwr6AJAkKvQ17nL4Umo6COXZ31VkegESjznW6qP1lb/u7apgwGBBQ+AtGHOKxBLa2lfSDS
Mve1JOY3UWTGALIZHzI1HmyFWeeCjCyu05qB6M/ZNmmlbcKQlPjg6WtY1feKo0Fed4ehRxYiTBm4
3CG+m9fGU2oJ6KEMNGaW1f0pOmrfV6b2XdbjJm21Ry3SCkBJh4614As/UYuDkTH91VTmuGtb9Qft
DBst5JCDjhE/AnqIVaCBvDFNE4bu+a/R1A+akzwnVXyMKKL1Di23Vuwx2sHiJPtZR/WDxKQ/49QB
w1Tb7zpLg6aNQuTe58NN05gfyYDmZko5qOnG0GWZhwmz2jCLHSo1H22oHaDHclOAqKgbxoZlziCY
RzlYkYvy3eLj0VaZxUgzBl7qbXIHyUkD0S43+l3b4cZR8m1Q9HXs+EsrrB+1F74Ckv7z60t14UEF
kck0ZAI42QJEIpVNMyiBPoxomFXhyuoedL38140/gIqROaCsiDT+U7BrOuA5K3q8EbH5qsmjnuYM
idJKqWjhIcKUNvAsyE/cKe69vrYLkvcy5lhK7JYHYgx7vQy3sWEiFuVrkzNL24aqBLg4ga1Fv2wW
F3KaoFdWDa3vPUWPOmRopqFwOwUBSI+WC05btY1WX9qFB3AKzRCJoqY/SZhfLxBsrqlmux2gA1ne
fCNKOmcr1fSgCxOQepHW6Dchr9xAHwvHL6rGWm19Lr2Ml79g+vcXIb6lNBXZIcbJwJ+6sW6SIzl0
oLR0tvHRu/naMZdCUbT2MS4KKBk6TPNXGB+xQ40dr3CzcWs25WTVS//Ct0BytgH1p7HRFOBRhkM5
ycd3P9SamN9CWdfCT0ChBIh/BDlk7lEeHay8x0/oUXzMOHAT+T6kFV6Kj6jbRVBs1Sm0YCO54slL
hjEhg7E910YsB5np631GbWHg0sNNC3nEvwpH0WFSOOI+PXy9ywsuhcFcxNFoRYF/+VMfyowLUUUJ
9tSjzXeuad02igooFMtasVE40cYh0ggQ52jHvs2c96/NLxzZv+g6tA/RDgPO4nqdzihGVN/gT0av
bUu9ylgSNw9x492WVMmVns3CmYXIDUpe0zwNvujMeYnqO7M08DW56fix9hy3YVCR6n+yMpVHcNVh
8mC2JKjOhE48+UxmPQzJ88jvY+vt611bSoOxkv/YmGdpLnQJUtvDtk2yPfpmAud652brgW4xPK/l
hKvWZvuW6b0s+xorGrbJY7crdtati2ncyR3XcYJLDnm5tCkdvrhhoBanrEjAWHpoD8Yp2dm4Xfjq
FOKi413s4FT9vTDT6W4WFwjvfLN5LOP7xtiOxgPFxP3Kl/qMwcIkoIOTPBU/P0uVJZ5RQQkPdpC7
+1C3uaWbaQBDP619pUXnvjA0u6oEcg+SOHCJxg0Bcd+Hdo/K0u7r5Sx+nAsjs8QoDKceQI3+++ip
8cbz6gzTfp5Z+TJGbSQkNT+2eP4tJkAJUzEaOmv31UKN6Wo/Z8lmQQbSCxv76XVHh9+azr8PVK7+
/7PTW9skpb2NbRxSbdNDAhfDAXeylisbudCovPKL+VOOLmwCb4Gd8CN6dPx8KwCxn6A9iNgfVVA3
jO/WoPWLPv/frzfnZgTn32gk02UblXzbuOQYUutU2OMu1Zq19a3Zmh1jJ5KNSHR8J7EBk2G4Q8tm
a0TgwK5ROBt9y6+25KRO3vPXDrp8V12scXauOREFsOHlFDQMwUS8jao/Yfb/G0JKfnxtbvL3WUXi
0lu8yVsvbpG8dYVTGtjRLpOnFPQ8E5lUroUBtbrvVOgro5qrXjNdAhf29DL2HKhGojABBHV/rg+T
hpp1O6AIP6nG1L/L3Spue+1Lzi4WHQqYFAINSPo+vDv1OvHcaT4JJBR4jN0Au/9EyWChfzNtLNhC
II8JPr85mfmgNUmsK0AFmg2ACD8U5IzkUx7oPTN/lej6QTYc1ZceguhrF+kCVgymkapMjRTUmOft
baKIV0UKH7WNAgcYTLFLDX945DWDbvQGYuWY2liJdZfuVQdvhI1O4yRYN7tXyyjUZTlIwBbqH9Ah
YFrbbVNxn+V/Qu9BV/sWfe+vPXfpHr20OLtHy34MSWrBYlPzG0dZxzFtV87iogk0/RzsIUBO83BL
jUQIK4QJ0JvuaonqVZltv17FZ6XvidnpwsbsmiG6mrBV6Aegz32stLfJS5LNxKhBMc4DXGsV7fIz
YvcgCdZOxtKLe2l7dtW4ArXDlONgRGh1KHNXWA3Tx5UVLm0ilIHgjug9uEj6rk+8i8l6sGoD0MLN
x4E8o4D29Q4uLYLqKBQDuYUDN28RdZ5Z8NTFRzLHjya9t/i9mT98bWLxLKOHQkA1ZFMCL79eQ2vF
hCQN0tapbQiSjrOxJWBty3z7I4yQPYrtHu21H+Hvr+0uL+2/ZmcX12jUZk8w7ehrYRbo+SM1K5av
9UQXvw/404Hm18EF6c2cwO7AKmg1MFIMlcGgzdEFqUeGlecUc2/Yo/lLQy/sTL/j4ubPQyRIuTVB
pzo389GjCb9FCa/u7R6EQCzlIegYlBkVmz70+rt6oBDx7CoxbpMI9FUpIEiHRmJ2DyMxTeAMddcw
t/T4N+5FBRxYASFatt+tyJJbDd23F9Vqxg0nhTwKKhTzhKoPGk/6B1dNuhKpXTFXJBtDWYCqjyBc
0ELWxe7ZJXXQ1eTsoV7Yo8vY8XEnmuLezABDzbODSsO7JI9B6eN6gTKM+y5Hm6nKtorXW6HRlFU2
3RT5uMkSzlnVAl1tjAEaj9ssxrungfAdPAtWAbGgyAZ8QZxTq3pImz991QQhYEi6osyVPLAd9WF2
cOr8QeaPqjP9Uf8jkaoDInYvrTro9Y3qPFa20U2FMnw3AkhiGNNJlg0NUg45XDPchlbmOzqKjOVz
HjkYKU0A8x5bSGYJyoyY3HgJR4iBEilUtTBOiovbPJPE2BY1evA0Ym0s721TnGM+7B37vUnJ22DI
TWmipNCmsDm2O9t5NWm25Ybhi577SUlRI46DAnjaOAokVUwLvdeyKn6jKOpDq943qviA//wA6ztd
r/ium6RwQhr/lCgbdi7f2zXfDHm1jUl669YVZCLlplDVbU/ONOb+wKutrbW3rfOr97xfhFs3NZ4B
mZUs1NSPRqC9mpQ7QzuKYrzNUFuBcAqz3ZRFkbfTDX4zVMUWerkOG+iL1NWNKe/sJvs5UBC7Sgvd
QpeVTbppBO5mfLKyfnDN6gzdLNDkatUOk8+/s7E6V1F/1os/I+YTBalu5YCpqa5+grw3QHMlT6HM
E31kduT4LdFuo7Jhsoq3/WD7FoSU9KzYRbraDrRhdedBxPg9jzWWp/qO2ByKT8MBwgfnhlrnzDb+
9MLY62F3rISZM2HVp6xOJVBr/JCSV9XWh8ZAz4VAOQmsVEO67+03jTy6Hb+DWlCgGwWza+jc9+nB
GAZEe/LU2/ZvUKU8Aj8QmGZ1csPCNyh0PCgKwq6ldlpffdR03Iey2qlwPPepem7d/Luy6xMQ1WgM
Gd9aT+E82Tobw4RZsRXkOVju42ZkwtNxNNxns0IAJjofHYZJ7oDeWdgPkQdW9KcCqpaEBktr6ifF
vZ7sIu8lRcW8illVd9vWCrom2nmSbNyiCHrp4LP9Ig0qPW6xkS0kNMzO246aUfkiovyGdiJitlFr
pzgq6yBsFHRmk3x4yxxT800UwZDqaQTbZgWlaL+JIT14cfTeoAl4k3qhAF7KCahWf1eZwUo9fJIG
8HtFtM8HQKja6lhk5sCUnr/Elnb07GHfoM6KcpN+1DRF75VoKr8v0DwxDc6SznsnhQuKfAiKVGme
MykrsgHe8nmssp1OspNd8Y2uWSIQdvxIBYiRbS4Nv5AcFK8e/tv6XSvLU56UkR+mvAwKAgUuXQbN
MKpz60Heo+hUfAhtYTCD92iW6PGLZRQ3JDXOSP9C1jTV+6A5+i6p06PbyUMUxvuIolKBW6Qv0JQZ
MKo50BN6Tj8HV2y9zLkxS3gzXg0WjvomFImfUmtDC9dvh/acDnQ7aGga6+o7lJb2A9X2dUMAoyvO
mOV/d6P40HDth5Ddq5cBGcZsWQyB1lq/lGZ2jKpesbwod1ValAFPQp0lrTueU4e8Cgo6zRIqp7Yb
o0OBP4loesdB4sNK0pQMNC1MQ0ObNbatsVSzRj/xKDpi+Psdj03EUB0ks/4+LmVaJXuij8+YOd+G
oPNPKOjDEFuZfd0c6y7R37vQeJBcBrHrPNkYJ9UF8Bmh15KNGsVjPeglyyX6L5SCmCVRQrBK5K+g
vagYAXesT2sMY0aGdhtr4qC1BKFB4r1UlYXUEXPGQZN4GC+QomaUGwX+UKtvEzG+lxw6WxYRm1J4
8R6TvH5mu0yvB3RoeeVHRVQEjdJAGWlY4U7amcKz4lBscaKBIByulDiYARkQQ+6MakQGDn5xeIy8
Fy1Bj3QE6EH2T3o0Hod6fNfNaBNW5Z3QzRs7ybZxbm5tI9JeqzqtfBWVH307ohrNk9xHVFD4kOrl
Dh5KI0OfrcqHk5alXuDim5xaJez71Bbxsdcz50cqh0epA0GzDbM4Sc4IBtW3RtrqBjlm81ufnn5F
83YjtMY5o6AUtTupIOFgZcZ7nThdkNT9m2slP8MG0Vwc2UD45GQAIfUIrmqmt+rJHlUBDtkGc9+U
5rsCUnjtJrNVfz+Wfcf0hFtoPFdJ0JdkABUY9v8+GaKfdW/80Mr4XPWG+8ZLrootj3O5kRGVr2VB
QV4nLY6n261z0y9SKW/7CCozVKRxkIDyBOpTZJMq91c82E+Al+QQks4hg2sOwy4vMT1VF/yJ1+D0
73ULw9bIoJnRG/W5RrfMYmaTGKzwxEuT1Nq4zTwxohCumd4JLfL4ObalpgW51ELnZMQdpuRE6YHu
WFT4kg4+cWaB3FJLrV2XFC9GMT0LWtzC8wgPIsOOmd0UhuU3wPt6rG9z5YDHURs8sKB5Q+T5Sg66
CNqxz6wbWPHoqYs9E7AXZcndYGX9KXflDXI28Jr3CVo/FeUMVNNPOjr4H71GvXiXCitxfJPomC71
as9loq08PHCCWmBdAngc3Hygx2EatRWLBpJFoJVqtXjrSLME9Rtu7sfC6O3Yt4pSj/dFl+p3Blce
GMCkfUSrSgkWJRGB6KUcoIAXJZU+LVTIOy3q+n0Hfp+OuRFHdc6qevLQAk9x8mJe4qeY8QnN73RX
Go75HaxGsT41it1nVXZ67aeuDeKmomzJT4rlbzrM+APjoOnGIW8dNM5tu9aDYUTTuKBxulEE/EhZ
2gSdrd12on3t3eG+skOc/yH/Vcv0xSCS4bciLqpPItcfGt7epnXLSqe/bS0VdJlzL3MItiOQg0qb
dTYxzdQJckpTTHDr5Y9OT7bRMGxTw5OM5GULwF4dT33YqIFWdU50CSSGNP2qTdGgod5RWq2Nol6W
/yYirA6xmWrJLg9T2y8d7gVhCLXr9xpntNiA0DNOtk5dJfduBhKPXHQGi8PwPTOpRoLcGxLu5yMI
MlgTtlEaCK/QNqbuiNAfqbKf3cGJqg2mUIznBlyzQWomYmNmhn2sDd6uVCwXalDExgAsoNfAuwIx
eZ0ZcFOP4gL3ox8X0MxzUkgJCZZFp7I5O0Dkf51TLaQ7SOaRJuIvaNbO09FU0aocWlww1IbQPRBi
OV3Du81N2BPHNtq4yHcxb4sZ+tl6mk6L+xR68+W3YUuOxDeY9hjd0pfqhh5zsNOuNRrXDM5qCHbY
UOEmWe07g+HeQc3OYMmQr5XO5wnc32UBvOi4kFS3PyEXDTwswhrtxg/DTRlGNy5/EKgsDxK4kPvG
zP2vP9Q8+Z3MgXIKSk/4J3rhs5zbckG4nQEchGOR76Om3XY1oovcWIF8zp3vrxncohCjnOiL53A8
2wkNMwIZHuYmzBseFbdjwV/F0AbJYG3bxtl/vap5nWxmbo7CE8JznbbFqtLDNNzT7id9h39QApx8
7DLbnuwQzJ2gVwGsKUiE5j6oj07XYKQhx8htg7m5BI95dJhIyvMdEDD/w8e6NDdL7kmHMJF3Tu3b
VsxSG4rxlUJnuVsx84nTZ76smVM0Vp8BFe4gKgTjLvTNzdfiKNDPQ0YfHfqg+FVtky0xNmu6tEvO
eLm+WSUG8At0oFsFkWTzNe8QwjaAyUT/8h78uzgwtaCPDbFf1GKuv1mSuDbY5RDDtXGXIjbSDiB7
AtJZP4Fs9wNkGWvtlCXfR4zw/w3OL15vcEai4grOGD3K5JE37y4izbH5CeTY127/qe7/d20OLvcJ
okPBAn+9tpCWwiYKH879GLembwTWfqrCJ7sGArWsCrKtFqyR100f5fIMkAlzcVFxmjmLXjSZkiWQ
ATxV/Z70FPjFpBg0wPLGqH82B5mtLXM6Vp9MgqvVRKsUY2XzZboqdjieF0S6O47KBptYyZ0ASYKO
lml2FwVrwtpzx5zWiKFRwJ+A9QSkeLbGvCO26Y2ouAjzpGnOTg2nwuArd+T8fflrBLcjLpMJ4TDH
ckAFmpMc777vam+h98jXNCQXe16u5elg+MP4KyiRrr0DETwKyHY5HetpBjz206eJosLbVUH8sEYZ
sbAagklfMBGAWXCSv7k2lidGZuYWWPJ54wKGSnxEWl97+8JHgQWgURAawd3nJWnuccolNG9823jl
2XObHpv8+WsTS1t2ZWPW/uA65Ga8HMMX5i47Q1J6Dx4iwCf+WaNg/vTDAQiiP3D2ohPigtzsesuM
yNWtqgpRvBmSwAP9ZDk0bCx/jZjGoGBZTuQa0mXpI2H/gHXBYcKg7ey+qJVWSdR0ELq2b234ZLmv
/8P+XRqYxUwDbTtuTHi++qfy60OxKXbq3diZW2cfrz4fCzfRZYQ737/e8nDrNChep2HOTDwjedKz
ZPztjmolvF30i4tgeg74alOt1DtTdX53jM7t/yHtu5bjRpZtf2XHvGMfeHPj7P0A12hDT5GUXhAU
RcF7j6+/q5qaEboa0SXpvIxGQbGzy2VlZa5ca0uufnnYoUv/WnK4rcBq0lyrNZ4Mjdwxi7T+yM9g
AZAazKON9hJACJP36FN7LG9mboVHFkOweYU0GSfr52tBpja+P2WD2GkzkfZAQuTb8C466k6wiaeV
7oNN7yS3KgIDM+BtPTBZ/pY5v5T3iP24rv0M+0ZDRWtLuJaUe4Cabe4ORFwbpk7X6hW9uDepbaoE
UlvNI+5N8S7dltvyFqC9O/k23ze2YAF0DLxUuMPV6Vw+HrQHI9c16Bl5FYxSuoz/O13Vihfqmifx
XBg5vsLZ1fhQRazK4NneOVpBlRoUl0CgolP11Eruq1wNEpzaGnYIChwileIfKntyQfGwV6+ZHIa0
UznaI22cwJmLBl4Vp/bgsIVRnxGddjsdDRjDlfQc37RedABZsN2PZvxFvr88j2cwSNok5TnbWgZv
S4j1O/IS++GWl3jFLKbagVrRLivsSuBQdINAfcjZDNus4VLTW8hDK2EDQafrSXhRXNJz3O7H++kt
viYoAOmW1RDIMkj5Ah0ljSThYbAqXW78KgesVvrV+B/cGP+sIHX4IclQiglZwWnD73gn86qNvi29
xp1c3q1x6rlb9P8yDsMZOchxEXXcQxqiH3BlUJdRV0To39Ym7FN0xEZe+dCicUdwCFcSqyS/OoV4
YBOGCfCA0HDSoa/LrsrwHO1bFDgNdE90fsi4+0TyfZdR6sd4/jFy3LQLnz0AquGrg4w63HftZrQz
jzOBHnwZoV0SOdGV70mZI+2k77mTPYisE0E81iXj1GT20ChW/AQjDF7JZIKwy462/g0obp2I+QRY
nU6QaKGdAxmLM5Z76I9KoOSbsSO58qDI/S5BEMM4ZquzCW4HPLNxdnE5nXqV2OhnqVZgAyU1Qhq9
Q4McOKoFp7hhInvoQOK4cuAoAFUNL8NzUn4Z+cGx5wr45fZt2l11TtAgWE5ttF24KLDCixEoE6s9
7uzOo62SWV7sl2pKmixDah9ikYIr2cHurXaKLUHP5hbrAKxfCoshUtMpV6BpGGIyxKO4BtKiV/0e
FWy8BoANzpjiGmtbBM9tkIyLGni86EhTldIylsRUsHQwO6soQWWK7F7eIuQr01seJAVoxQOElpCA
nM6fNKC6kqHMYfUInRPjna+vspKRPFh1jRo8owQtMnQYnym7DBziPimqLXH8wud7wr03er4bSFb4
NLwomVMKm4/9wXpnn8FjyP5AawEQMiDpPWc4GSpdDbsJUwhBYWNzxSdeGewJoxAoLhy1G8wcxEmm
ZImQIWcZXzsRmqrhmQURWzy6qe2CbFBezA1sK6jWS/1s1txLVSLtzkocrxgCMTAynzACMmL6aY8i
OOgmwC9kKWFjccKnsngLk+e0+HR5r6xsxxMzVMDX+kHUgPSqRgl+3gt5juI371w2sbZV8IgHOBGS
CSvv02rkgWsWIcwQbyNPMBMUbe47qLWplkbIbG3IdDxED9VXQ2KkxtcGB1pIkdd0HX0hNLWEJkx5
OGt8ZfGqORjf2+53JcKxE/FURf4MXNQg/aYTCX009pVC/KOA3YAoZAbiY9RYIFZyXqnzDCtoXkCK
H60ndIdyr05oVyJBOekhkq3cRpHrtsebp9pm7rD/IaT5P2/j/wvei9uPT27++7/4+1tRTnUUhC31
1/9eRW81WiS/t/9Lfu2ff3b6S/+9Kd/zh7Z+f2+vXkv6X578Ij7/h337tX09+Qu0CaN2uuve6+n+
venS9mgE35T8y1/94b/ej5/yOJXv//nrrejylnwaSnb5Xz9+tP32n78ISOx/lh//42fXrxl+bVu/
p6/5N/oX3l+b9j9/ccq/gXsAxgqQQmALQUeLVRrejz8S+H+DEQZ8PuCOg6Y2tvhf/8qLug3/85ei
/BsZT3TkKAqwqpIGd9EU3fEnwr8l7Eq01kjk91DB+evvb3ayRD+X7F95l90WEUpz+NyTLQL6FOQs
QCMHl4TPlHQ6ZCxUVRsLrg0suY6sVDKLoLGChEHBR92VxIoC7nAw8IFVAVwt9HaX+SDOZC7lzPyF
cAlASdZCOy6aYS3RTcEOUzESgVQkcGaQLl8AkMi3qgaDtd2CZISQwhSWfvhgW228xWr/mNPlHJKn
9M9jdm6MihSJnnKpxxnQHdt6K3m9hwQXuP+YQdXpcf6wgzwxOBPRkAiVIup65rI2Ffim5kzCMdhY
0rNxHT4dWdLxrjZufzOcOrdHvOQinPJbQ+O0HPZam7dItrOy/K1sA+1rR78bMh6toV2V9FsKEJIB
r8+ptRSYE7XnsuDorMJDaxPMvXrL346WcC2b4ssvsYeu7ZQTs+Q6XQySl7U40TuglcggSetjbCdX
sl1tK2gccwz0OXWj/T1IFI9R7YLnp4Mf8PAFYKqAtcEqngDORUzcXUOXzQZGg/AVkfZK5TPzYXj6
lvlhFqSGPNLIYHWgSaiEMkjUqIHs4mABZ4+LABHXQSZ5a5fbsqSAqVzCuTXq8SvXg5HVGax1HRIz
gAnVfGhriWDnESqjAO9WAiHr0EmPdtG9XD6M5w5NAUPmz6FSea8skPxa8kugPVEz90e7BVRBUX8r
UP4xQhJJKhBCBIM0dRJDTQbB5hAFFmQvthLHv4JjBJA7kbFdVseyMEMdwKnvgKWpYIYTv1bqQW+d
galbST6Dcl4iOgZQlzHAFHlGsRyAAiSsU6BjlfYxiO7FjLEeK84R0pvgdiO1QswWNVXzjI50tRYC
C+9aN9kF6DIUQNzJ6lZbPVkgikWAj6QrQnzKCTdq2oDRAesuosnKFDd1ZHI3oqVaADi2z5qVl9dE
Cp6dCVkd4MIwFQgLCXA5IdlwKSrlkvdRKRc91gCPxSt6oUitDhuOEEzR+PegD8MQ9BOBFQx258x2
aQU2t8+3opPskDs3s+3sVJ9IOWq2fLexo6O2q3ang8y/eEit8fPlg0bpfh0PAcIZhMd444Nemo4u
oWoi9GChAksGimHdE/8Ugu7B5R3Jm7ij2sRkNw/DZ+1KNaH24jRfgTzaXP4OVLn24zvghQCyQrTr
oy5HrXpSTYGY+0mE5iXuhjNlyCsHkJ3w3WwLbborCIjYLO6DtRsDBVME7ToiaxLVnN4YWaCDhoiH
SAJJ7Bv72eszE7D1YlvY+QYcTR2LkHYtfEIOBc1KIISDbDY905oMNNXU8T6imXIrgxOLAzoaurIo
ArkQqfskMp4/TIPUEBXoh6hiCIONU245c9hw4KUCpbGIbFHsBA8C46Wy4uhOBkg5bWGadHEWASGe
uemLH1UeOEZycPsEj4z9shJCIZaGBjphbkLKngoyslAQwllaDIyg7FHbR8u//SsDW3EO6EUGxApX
Pl7+9EUht6M0pejNQmgYeB1ywAOpGXisCHR1/hZmqIvCr+Jpgo68b3LlVQu6+uk6DVl5m5UYAkPB
a1IizYIy7WABP5LbsoHEF9kTOPR7bEIyddW2uRm+snbEyrV0Yo3yqgWX+XmnYERiW3GPkSFyB4kT
Muvyflhfnp9joi4nicurSuSPy+NvFC/blE5+3bIvp/XRQGEBasZ4idPvn2Es9LkjdiTQ4BdmcE8C
P982LOMqQz3SBnyAWctd9Y3obP7bKP0GQruh36UZFmywpBfUIHbFVfsVBTlXNZst8kJW+B49X57P
tVsYy/bTJuWPC6kZMshuE98oQEEhdg0n2WZI1yib2OM9xZ52QIAyVpFpldosFXAzH9uf5DnIQ6VF
nRxPFeg+moQ/AZyBdrxh6SKeJto+7h7SJ4iyIKjSwJ95eg+MEADLlRkAajF99rlvigjG8PYh1Qz7
8qQSZ0td/KixGIRwnQcvIp34VZoW2is+1hHsTd7k57mtz3jZ+l3+PEgpeGgSR/VZTLJU+frH6EDG
iIgKj3bUYE5HF0gjkJUVrMqbeiu81dvEwSUgXIPmW4FefLVtN8aOgPT6z/xX5r2+5qeJRhAhH0TG
hPabYKoJ8ErSfZPfjC4Rb4+SfblXbwT0QNeAfsXMa33FhaIdGEJBMIt+ZPqOVQBtr3yQZgGyrdkp
KneBcS/F0cPltWRZoS5WtePS0A9gJc/RQRHLduZPZuY/XrayFpqdDIa6T3m5a1N9gtQGKQTK4MQN
FKjD270Zu+Jg5c9g3rZzlFY7r/+s3oP/DBWt63pgncsV97r8GjIFmFbmEnpPOUZLUJCRhxzMe70t
doNic9eJJWyUO7Rc2f1VpO2AQGciMFYO6Il5yhlBpiCB/BNmoXH8TfyW62Zoy8g5AQABEIRo5hvd
yTcsCCZr0JQzkgsJ3W0crPI7JK2P3ImA1LnM98DKETkZHfn5InGhxhHH+SXpwBPs7PuYYqVFa9gQ
vu5iw4GHstrOG+W6dUbH98b7Yjte41swfNPaJUNwz0TeEe+us6igjmIpTnu4idqWXgRb8cglox/I
JRN6w8OvXDKnUJOjZzoxSU1wKVZS4Y/wgG0JxpomuRfRE5GGz0ozbHpI1F4+SysnVoGGJegRDHiH
MxpUtODoc6zCWudDDiIcDt3YXQMHzsgorIXcClQ9wEEFDmb8QR3Zaqgg3CE28OuqPdUmIDRuAa1M
dGslIqjXyduCmRZaCUuWNun6egWeBB7hKTr3QlOEjAPvyICXlR5a3pBqgCobarTO5emkWFM/Vg9Q
XgP3GWi0eTqM7NGSnPYjQv3kuz2+lNBKCZzWrB2wLY7OLxFckP1A3Z8Kom+AItBKgYcbmYXFQREH
ceiLAaMcgKZp7pMdyK2/6A8fqnP6bDIGuGYOkgNgz0c6HYRmlNdBm58WIq1FvM70XXOrTbDJDoSq
roaXZZ4/8mn04JbWyLdZDG4W0WCmo30JOdoBSQE0PWylK5LXC1xWXm/lVtEQDANYiTw+Xv3HLbyw
xReDblSqjlrBRvyugLGjRYb2g0lndJrYnPcZsJ2CBWynAI1v+Sq3WI/v89N4+hWotaz5QMqE0Ags
vVdeOJD/VWKxG9uMlVc4d65AXkkGYjtUa5EUI99jMVTSXSJBRjMEAguN/UDv+AdlkyOTQhaRGXuc
n8NTa+QiW1hLpkHghzhC3CrkTpAnaOoTGS9slgniVBcmpqiAPLoGE4Os2ioXu3PaMEysrQ36Ukju
Fbv/3INNMkDsKkyo/mSVRm/N82PSsRzIihUge0nBigdmGQHq6UC0Isj7UBPRnaelJicBKROjTz3Q
WLHLyoQh6gbYD7l6/IdU7ZYTFrVdDK1nGWvy9kNi3UX7ZGsGj4SPDdqYn1iIEpZF8vPFEs3+VPN8
B4tDlt72c/IsV6P9284JM7YYFbWvfeS0UhHCECgERNfto+QVGzTRb6qt9sqGPKxkygD0IJxskJ4D
gyeNLxcaleO0YQotNNloN+qOyBjM4MgVyIXmcrHJ2hznoQEMIkeKMhIA2UB4UFMY8GmjVnNo+cKm
1j83wVUj7FPEeExB+fNHGSwRqhX0YqF+e1ZRmQCyCmQpBHs7eknrvPRisd/2wcybautv5ky+rUrf
u7x85wEtMYr+HhwxA2ASau8LuTijzojO1L5ALrvb+0LrZJGdRm+X7axUcE4NUcEIN+gZVycwJBr5
52rQTGjC2H2gBGY6N4egUrZdHH1LBD+yKn+YWGdv7YyjaA4wnIrHGFCGp8uYTrUahIoaWvqs5Sgd
+ZzamUmjpU94KZa5JdXZAO2gElzInT4/NRAqcvg5BSdFZChQkZl72+dSKG+PyIfFQRw5jPk5v+OB
sMTDGLlEQP7PoHQCn4utnPKhVUpWfwA1vivb4ZNx94FbYl7yLHPUfERS1cUJepGhHarv+hvSkNS8
AEVkiR53+2fW0KlDXN+RE/V09rVCFP2ggofl7wLVJLLt9bO4Nb7gpXZdX7HeMSuBL+ZyYY6KYEBC
XeZaCXOch45zL9r1ZnBITQEin2ipZzYirXhZ5GGRvUdrDQqFtBiImqGb2B9xcDOwi+VBbXYKK3hY
NQFZT7gFAzgNevuOCZqsld7ABG6IHk6wK/dgsjdeVQwqd/Ir7ltQ/smOFJDXPtLYAqFOR50C+K2n
xA8tmaAt0bE5a2Z0mEHeVm/AUvmVcQDOw04I/sgiwlscUAj/UHdVLAVGVo0YItciPYQoENrROueO
DkFzsED+K28GYk1F4lQhBF10Lgr0y3ovTBjcLIAkLk+sIYy3Yei7ndJ+89Htzo2QAhRCL9XHe6hD
XFdGYvsJ6hVi9Ikx8rXFBUAB3gkCIYQz7/R0GI0van0YRGjraA9EpTiADpz1NlvxfQ5gsDaYrAO5
bhFhtwyhCeguUs5YEgulKmuMXlLu1Rn9OCDnYAyK3IunrwhMMFrafpigU8U8WMLTNocJktsnUhax
q8am4aDpEficobGYS0qm6ZJFar+WWmek7QyLtV0Bqghp33bfW0aNUqECaDBrDle9zHKE1LLNQ2ZM
Us7h6nQHR3Qipy280kfPY2eTIyKKn5gmV27rk0mlghH0wWpGClS8Nd31LxOk9A4lXkvtnv8WT2ae
miWeE/JzYINu5g+WE9EPIQ4g7f0StWP80uiSIo9JVXRE+i+1UQL3AO8yuQ05nzKjXLhyXcMVIEFC
UC0Ev3N6JCq8udVsSCOLL66H0p1UcIhrxp8MCg0+KPQC+iYAR3ZqJRgVgQsKH0XejeT2N7OX5Sif
fIjS5Z/mm47JSb528ODeZKSEEXWhvHZqUeF9pUlljrytuYfwW+lGienb4710T0qv/QYRhnrPWDqy
D+lzQVqMiCgK3jc69U5TC6ES+A42FTPfQvrLIkJqEconoJLas8qGawNEjxGgZOii0s/6RXJx9Ee9
BOSqRot6iv5mqG5cHg/LAhnu4k1Tq7o0+hUsZMJOya+U8v3/9vnUEqGzFEI15PND6Wkevhgjo+pJ
Tgq9HKh/oNqP2q181pcx8UEPwiGC19oRaF9y1aF+Cx0/xjStBdyosfy0Q0X2EL6op0nFOPidv8t2
oJoFj666Z1NpUj1CJP+GrYxXBKwR+VL6XQsumU5J+yKAIwT5letv+x3hu6837GTN2vsPr2f0K8jQ
7YVfoDfzUKJ9OWkCC2VPUv4GOZClHkZrsnUQjTMd7sqbDEtEIgU4HPDwUJtB7vS6bUZgWQewXzav
pAEkd6tP6q2MdKaEThDdjUF0cx8wu6HWUmMnpsk5WOzzfK7lJh1gWr1SN6Q/qdoM1+JTc99Y1dX0
ubeA+3817uRDbeUb/+vksQa/4oMJ2B/t/AhuEU1TY9e1UOqnZgysCS3pjZcXzzwzXbxyoZ3YoAYZ
VUraJBVs+FdEKiH/HKOG3e8gmFNtAfRzUuTGjC0rVFgbGS4z4JTRUCOdpZV6cQAtmjZhapGHAyVk
GoRmy6ms62XFU6Eh5R8zdC5cbzL0wsswI6bHTGr8goJnBu0UFIz8G+V10M1fOI0r7h5W4XzRCoC7
mqYjloKgmNTj4L7kj7KVOBUY3r3GHh0QIWUuy+FTHTDH0080Cnm0NkDYC7fp6T4V43Qsm1EmR0Rw
g2vRasxq3nTzRgwfcFr2GsB5EWSeuPSaHYStTfHSOOXkeiCbAkSgiHrwdthG4I2zi9bPGSu5tl+A
mcdOJfD4s7c59PvSso6QIvaDKznvTL/1cvHh8rWzci0gA/7TBhWLdFMQ10kGGwTzR9hxCKiRzY5D
8P/U9WPwIH+CDhs8NgrTVGSlNbneqjkcaHgot4jNbShMiRuCcZgSs8C7Q755Jw3lwr32RTcFlPr0
yOTRknx5uOeOlXwNpDvQiqygs4jaNVXaS6la4WuM8dhtxFHHkaj11p0TCQJxfGOYfKPzLlg+s/vL
ltcn4KdlassEoFjlhRSWq/KWm++ajjGytc8HzwvhE/7oJD89D32s8iVI1oCw1UYn4SS8314vj+B8
O5JO3J8WyDdY3AyqDPUr8OriDjRey7Y2JZCvoTvztzc9yk3AZUHxSxYR9pNvsbDSptwgQg8POj1N
6NSQxDY7qbBHqFkyDJ3fAaeGqJ2vj+hHAY8CQsYQNyyAPjkYO3GUwWrcsjz/+SmDLYD14K9QfD2j
cxkjheOzEGQ4BDx35N/fcBt2X8XqkH6akSiUQpsGjY52WcDVM3QeDq3Z1fne1+7zwLu8FVbiIbTM
oacMnhfdeWh+PF0lnpu5Tjge562OC3T2DAu86VvI1AHLy0RFkSv/NHYFDYoIUgSAd4AbpUMCuTC4
Xsz4wJpv5B0B7M0e90RyUETOlN3CvLLR4XIBvQeXHLCANExJz2e17LUQKm7SNx2ihfz3Iru7PIFn
G0JEyg6SNWARIi9A+qFpcHXVg9+cPAGBRwLqWdqEHuCOv71OlB3xdJ3aKFKMQS8gendXo0Ct3wp3
ggUsEpHh8Vi7/HxXUNao0E3psWEaAdZSgp8OgBnx7catQE8MsBPHLBmTTXayLQilBMDEIhJq6F2g
J9GXoICY13OOEmpgS1Ddy9En2jRvJR/dGKByrdPN5VU787HEIHpdCN0UntI8dXsoaq4IKHDmoEp9
5cLnXrX+4POR5UDNB0k5lY7cOHBrh/6Az/dLNURvSf04Z7r9f7NBXcSTBLZkCFoh49CLZixupe7z
ZQNnTuhI9PFzENSWixK0x/GpkIPXNC1MaTBsQfPfpnpIwMcq/smM4baQCY8ghDCo20IJOhl07zAm
9cWLKIq3bfTyB8NZWKCuCW2SkkrVYKHieLcEPKjM/Bj8IQm4tMuC8Xo+8zxk7vDMVOEVkHI/RlGL
y09rhxIZrwE7GqTLYICdYwK0ZeyAcyMSXlboNUCYjvCZRgRwZZlLQoXwHMIh4bzHUwg5PIaN85Ny
aoOetarl/aLEGeza3FTjTyDwZlzf56l05HqWw6AOY6GGcZaEMKGmtgAlQ+j2ZJZ8i2wvoS4oelN7
5b3q+fJuEM+uIsoqdfHNktakeonJIwDdyYEK07aDUKmAHr/inrQ0RA4yo+ZYo81PSHbhvWKVd2Aa
Zuz780NGBo+iBanakufkqV8fIh3vn7wAgXSLl1b13ukHvgcmOWalDs8vKtBewOGh+x68oJJEuYs2
ygp/4jFeGRgZIq1GaDbYFxXLDOU0gjqc+7ipsZhX6q7bcNelE93KQHVeXr7VTbMcDlnexQFDUaYc
J508Td9m90OYCMoCVvemISDLd4GrMA7Cyp1IJhAeAocN7Gd0eR2v1Fqca4zMvyJMHrOX70nkglAQ
+evfj5SwPZfW6O05QjsXor4f25N3UIQEJYUKrGh8HXtQ02A19Kyd86U9sq6L+QRfnD+GLbE3ZJDr
feR0hvs9z/KdjEjjqZhWhKwvejCPI0Jv1nWEWAlCPWhyyR5YWO31Tfj3Up013klgcks5CaY+8K7R
ZkBXEs/ufr48aagBnE5aMVaByHdkSLvqCarkJnn/VnYCbB1vt5tf2BYsi9S2Bx+PVNVkmVpgW0kT
+bifPrdmcyCFPt8Kd6wk3pp/AphEVFByEJWzNvkenU+GMvPoVE9vhe52rg8cevnCkHW61u0YpP4N
NhKQAZ1OJdQE6gT4PohQOMZNf8ic4K7fy9+A2CJycXZxM6HUwLkML0IW6DTwBE8bQAUkh4AkNI1w
nWtNH7MKo0NHvkugisFO3L4Zm9yZPBYBwNqmxEQK6JYAohbVlNMRCu0simHQQdUacmYkQUPy6ey+
qzU/JSB5AKggQg/CRHdqR/abMTc6Hh0uDzI8cLTz7cqOXydbNEOHSdK2siHxaAStJThIdSTzqFGl
fidDPR6yJ/xdVrtcCokn1So2qp1Ak25ye4d01rIwVefdNUeenp9WyW5aeCsBmOp+JlbRVLtVbgov
P7Tb4g7y4q52FWYoEWdu98w6C+cVWxH9LmA6AL4AUL8zHpuq66BdIya51bp94HSTKYEZbvRKrxV2
o4MAgTnSlWMhou5GMm1I2IDY7HSgfNwYcyA14IqaVUsSbjVFM6ElYMYZs0K7chYAKwU8hLyJwFRO
3QDdWBrSyHf5sRxN2MwEcCrg+DWPoqdfC98uH72V2HVpjZbADOsOjboJrDXaoB7aScm9xA9A/ssn
oXnZFIkfqUMuAv0pEelsxON0qrBv2k6MI8Tic/olGW9y+VOMRKHaPEAZ6rKltdVaWqJWqw3LKdUz
WEq0mLxfC86wdOmpZmVtyOdcGhG1VOj0b+M8hR0BOjXNM5+lm3k0g+Z6aDZ1ywKBro5KV7E30GsJ
lDzlUAYInoQaecsk/Se+OqQt2n0jj9c5xjqtuBIca/Slaqg9nFMDTbUMpagQj+Zu8q2har/ko/F+
eYFWTzBk+5B8Ivy4gkKtUMQp9TjXELrna1dMPOjRAWwaWXX/aXYyO7hhJ8zXRgXSbrSlQ1cSSHEq
7u6aNoXUMIABYx1uDcXtRd5jDIp8BL0dQC6M0ilyKMB3UJEVjE+9JFZwS/b0XXRmT7jOtrEHRkeb
6XnXth48BKypKNeetY3GqS8ZsUqyDqH5QujIAQcwK9mEIASqUhpkMu3M5r3A/s7ahiuWERYA3wSy
a6KmTG1DNVKB3B7gClGVHsxiTK+DSLc7KIeBI+7boAyP0jQ5jKklH0pNLVFIh1tENyXwldTqhZnf
i0IFNxVvCWxl6uzskwHUilKbqpvvIjvvWSZXjtuJSeKnF3dbmcSVYEQweSTxc7TZTe00seq9jNdG
C0GhyFRzpGcNGzQ4l4e74pRPTFNTXIkxH/EQ7wOG9KApV21wp+eszUq+Pj2j4PJD1k0mbDM0hXik
G4MYFROG95YfIA2Mcv94p92RRptfaDhetYbqA2oQAH2f0Yn7WTmBzg4+pX0LHyWXwGKRVOhMZcfb
NXrtLs/f2qtUEkHRRghSAEGk79B8HEV1aOTcip6godRDAwrEsZDAk83BFlSzcqHI57CQGiseZmmU
vkoHQerKqYDRZJivpE69aoDVuTwwlgnqGBhz03VVBRNCmpvtjI7U/vGyhbWw9WQUZCUX256vp6Aw
Jpgg1B0RAuRoc4BYJZ5tqfXtsi3WaKhtniTgueuIqR6drmF7P7XbywbW9wE45hHlYzfA958OpuEz
H3UBBdGNI7jjNn754PpSNhKi4eiNnUFfu9gIHeE/Fqkx6TNK2X4Li4SfWQawzm7eSTGiOwBOLP4C
s+mam1oaJJO8WK9CifwELjO30Phi1kJl1igHp+ggzn6XcQisYktDxGktDIWJFjaVAENBhmoyDx1C
YPl41WYs2ZqnWJoh412Y0YcUYGURZgbFVAE/cDKHKCmMVhJsAukXBNmZm4TKezbqWAl+gSXjd+22
Fq0KJextBVkpG/RUZvQ2zHac2MxK0tqVthwouWcXA43nTGuKGgNtnHpr7I3n0SPowcGWgGE2wy8s
VfaV8Ptk/ahgtU+DKgtjDLNXt/GMrkr5kAaz0+Ds5fn95VU8Ryecbha68NKWYl3rEQZHIAmKm7r6
dv7akQJWeKPag4tirTl5SJbArzRfOc9HCjR9D75e/hpr9+hiio+psMUU16gYZrOMb5EZwCnnMygM
M7OtXi9bWXVjqC+hyAA2xzNRKd0vZL7iyf4pElsMM0AmB/OyieN80be1uLBBnQo5jHSMBjZI1lja
h+jX9x9UN96xdLjWp+znYKjDIGqhbuQKDBnlXSDtO+k7L7Bu5/Uj/tMGtfMhHGG0w0x2omtIluai
2O3IpgR93R1pn2PmcFftoTSMhzsCyHNkkzFrUiMY5EoDwNtqLOHZQGMxYWWqP7HSS6sTuDBGDW5E
j7+P0Dm36qpEGQPgsI1UMnbc6lHGwwmgf7QZgWvq1HUY0OfRc59DfMhdRfvctwfjhvueKAydijUz
KFQAva0jEQEQ46mZWSziSGhHHJ8YFed6q06iK+HFPnzTFZ/h99cOEa5NPG6RLUN6k7I11HqqNj7e
M/50I04vcXp7+QQR70YfIHT/gZQFaRzlLOs3yn1YAy+EVwuyVUZqmKEhOW3wfVQMM2ue+/JdGB4v
m1zbCTLYWHUwoGFA9ENp4vNILhSYDFBQi5UvkAY20/IPbuWlETKvCxeXcUJU6iOMqGhbHx5bKHWC
Ft+6PJK1GIMIXmk8oCIi9sOpEbUpoyityYGF1FAk7QbOw/PEDNXPl+2s1SZATY0zigQRzivdqlTx
TSyAIZtcxQg9wfvhEozlZEcv5UbZXja2tjxLW8RrLGZuilVtDhTY6gJ0aSrbMnquWZwuq7HF0ggV
DuYdxw9jqpNLfnAGAzSpsZ0+d4gsoMM5W4kNnAVj261G8Eub1JZIK2MGXyoGhsCiNyFpeuPbYmlO
bxAsdQ0wOrAMrp2tpUEy04uZ5P1Za8QAg5xHF8ogLbAqSOFXqMGM98GWd+MnwuNQwr/fKehLZL32
yHjoo700T92N6Hs1xAkO0eqhfhuF91VlX94pawYIekQUwEwBPkPKQBdFKh+WAWrvYrzj9exzm4mM
OWSZoNxfx7ViEuYwEWdf2jw0hZ7x3l83AIkH9MwaoBGhrqVMDaYsk2EgGa863av7PzhNOppC//58
skcWeyCEAnFvgL4In38HOXioOe8iobYvL8Q5RhkX3sIKzRqkI98q5RqsNKjRW4ZbXUEYuLKHGF4C
bXZ7QOit+JMOQSxmW+NaEAH9FKRdATk91yaQk1CGuDnu3MrhLSAT3N4LttqGKALwe1bhdNURLq1R
zqnmuLEB8yopiKHIfUhdKTOh8EyQAv518vXytFJiKqgWkWldjI3yUlwCopdKhzXOaw/lgVRTgjtg
LYj33enouK22qkfoUVFpcUKH5UBWXwuATMvA6iCeOWtjlPWxHHI1BMAM+PoOqiqEblm9q65lh3yX
2VS3QKsSYn/tu+pKu+4o3MHCMqyEO8gwIplKwkQJqWlqC6MmrgxxijlPHyP+SyzfyPFhGq4nhYUB
OaKoKJd1Yoo67soENoIygCk8G9AewUPuvfAtoRtzgHNvuzHcqQKIF2Z1J9dQNFC4EKLOpZdqQEyV
6VUWiC+Xt8DKDX/yhSj30KSBVHAlvpDfRpYxvkGSwhpDyZxmRryy4ocQD6EVENh15K7pRO4oNnFn
NFlhSfK979/32e/7OVR1RaT90MxAuBBOFzEGPLOUUuB4xDLc8DVnh0nmXJ6rlcCBFI5BHIS0KYiD
qOsuFoW4GjqYyIyHBCSGem+3yExcNrKyIPjyOBDEo4LhjzqScdmFc6sCjKWHWG8tdGe52vNG8z1S
9Mc/MUUQchAAQqmaSipWQ1pL+QhTqURosS1evhX0h1RiQPHWnLcuAPkE3QlUN89bvlQ5boOsJSgN
wS1AGOgF0BlCtzTYnYzvsdleIfoHDIxVK1nbcku71N4ejTmM1J7Y9UsoPl4P/t3lCWQZoPZcEum9
rLQgk27AK24kd3POQgWt7QbU9TVwGeMZhsfY6a6W02BojaqDhfg5jV3fj8xxdsL47fJA1q4dHX37
qmII6JY7AwBrccmXkQY7IrRfS9ATCHdEJCl0BpPZMrZyoZ7Yoq44yHwPnN73xTHRzDuCGdsZ2PV5
N3eSm4rhFtaCYtwwYB9CWz4EVuiXhazHeQNZeWyCI+1hY4U5YI2E5171uq8sRR+mOWpw8BuGNirw
p8oDkeZsNv5nozGlDRFPH8zxD+oCGJ0m4GARz0e/noNaDrhoxujqinsowykwlSxhvKDX9iDKmmiw
RhPhObH9zOmFoLQYUqjdq3pthsJuBv8cz4zy1o7T0hD5+SKUDMoG4HT4cEue2k0StjfozWf4ojUX
DmJw3BHwSKjXUi6cj2fU1yAHa82TZA/j57IM3F5nXHVrtQDkmyRAjTRCOERrDjcgwtBHZcBAroLX
7knGk6j3FKfp0PL5S7S+KzMHCTBU1YHfWqGDzaU+5ANBIeFxlm+ye6TO7drLJ9C+19fBNzQwMrF3
K7vi2AAPv0QEi+jUgDbUfRXVHIlkCjS2znV7D2ad0R5TcG9I+mhYDBe1snSoASNFBLgY0gQ0igSh
RaA0PgyqQ7HBi8P2Z/+bECZbTkCLFg611yuBU0edCfWOp1CoPPRsuJDyOIAnlyVeszbh0DgE6Qfo
iCAvQN3S0AwLsywLSzw9t7EINRkEzo6BAuAeqrgiaP3iHVtebm0G0P0Ewn/sXBHPodPz0UyF2I8j
IHqqVEAlY9tPYI5OfvuEoMoOMBlqwwDOnyHyoqbuDZDRIk5LG08a4h3ijq2S9zIjzlk5JDBEOjLR
6UqKtdRodN+o+2zAFBY10Qp4JVIyIQBPQI8RyiR2Lfp8zYhBrBhy9TBMh2/cPCr1rMGgrtsV5ITj
p8s7lPX51F0tFUNYDFNUWsqMm7rVN0OROpdNnO+A0yFQzwd1IAGjgiEMxm1S7ftANJvfFucAj/ty
mqioKVHVOgTNV2k1yNFLVfOtC/mHQAFXbNMGMBffgs7akwL+y5+MDVsB4G5E13TgK2h1OxcIRKy+
3zcj8ozfI54R5qyv0E8T5OeLC0brpHFSAqzQGFwjPZ9VDGaI84ckmbqfn0+Wb/H5ql7kzdAnpSVC
ylDL9hH31vNOAX2WAJCHy9O1Uhk6NUZtN0MoyjqRMJh5csPhvRLvuOQG6+Rq2a4RDlI72SHHQmCe
e/1To9QGTFOITDYSFknPIt2Um/luqB0p4BwuHO8ZAyQ+9P+Tdp09cuPK9hcJUA5fFTpNHns8Y38R
HNaKVKbSr3+Hs++u1Wze5toXu/ACa6BLRRaLxQrnnL+VIQvMLQwoAs8T3t2hA0rTO1o2QZEa1j7t
MFLsJYVx2+etG2ixR8OsRRdZSVvrdm9lmL2ZiRspa6b5k60nkr1lZn/xNQwPBcUX5PT5adqqmmln
9AQMKwRv8vVUNqcGOfcqvm/He9ACSrZXJA4Zb/AcamiSuwjIQSTEWNPYQmsf7faRGBaAWPakfLKa
T63+cn2pRedCe2eRwe2CBAhnt9aim4Omw24rrwyqLD02yvLhfxPBWas1kZbqCUTUJUrri36vUfvj
/yaCs80uXseuZ1qA4SlbjWBN9fC6BJH73a4T5xqd1BkTxYaERaFh68w3NjUCjA8F18WI3MhWDHcz
mpmb6UYLMbRMn4li3TVGNvt21r4Ymbbrp/UPrnzkZNC6ogLc1uXhX2YUx+1ugmkv62AFoExC8sTE
i1adaxmMo9DSkOljLOYwOB68APPqyDm4EKXnoxOhdoAusEnxJO9y4T5tpOjnftgxG90dxhqHx7zB
XeWQe62VxPgiRXQV6SYGDwI4P/7I4D1kEgvOaakfbQP8B9W360Yg8rRbAdyBGR1nmQoXAhovA874
J7d6MADJYcrm34T3CEvLIax2MVDP0yokKfM+bPftCewjLeMsc0LbUQ5NpbwVg/LNrAEZiLdF5k4S
pAWRkwMMLDJp8GWXOUHUMBXPGSEa1TINkJ7x7C86xTwgJcZN1apmWFMLTCjWXEkq3OLt+yWZsxCK
AJ6kAyQr2q1rvo6yZgDZ77O7bRMJDONqW6CmaQKDuEe7Gu8n609O7Xbx2CdsRKRW13QgxGiCbtAj
LzdCE2OLniFrbhadJdy+GA83Qf98gXWf2LPpqRRnqUxVUAmRMPaIXyiy9i+huf8Sw6MNOlo29FYH
Mcmy+nlsRNPYosf409jJHh4ShRwu65lRIFJrCSSp2Z0bW2HTE18BhOL14yvy4ZtlczgDi7Wi0PsZ
UmJl3MfN8OqswLfS4t2Yx+FqjRKPJ1s+zt7QCqvOZs3EzXdq+mMwd651UNDicF0r8doBk4yNaqGr
grtiLSWu06WBzc3OqTJXn4LbIZZtkFgXRFioTaELhY9GVs3LwfIMXcyi260o8XkA0KTdcwaQz+vq
CE8pRopY1cdBsoZbtaFSOuLZ8LGl8mB7pySRXBLC5dr8PndE1XJds87D78fOjRpX4Bu8IXBv15UQ
OtGNEPYRGz8QD4lKarYnMUaS0sENFu/HlO5bD9CO6l2eS3y2IMOJVOBGHncxZRivG1IWCLMK5fix
3yd/Aed/2r1DZoIKTqKebA05kxsqF7HvCPWUBenvH3UXdVRyGQjPKq5y0KMzbHeeMDBVlLWaV4hQ
s/VUu/ROzVzUw9r97C5h3rUfrm+Y0OowvoY5cDCvXlSqLCuuFCOHuGqqHpuVfq3G4vm6COGiAfIc
SUGA+l1AiGFAY15ABNMEOT15OcbI4qdJkeEGCJdtI4SLhgvLIHbrQoiV3XrGVy3/sNKfo/2hTByJ
2xHaHLA8NJbdfGe/PrfxUk/1Ic6Rk3AmAPvizdtkU9TPH6n7YMavBsDJ5tb8BlpU3FBt5Hg/ri+n
aMfw6jPBk4voGMP75+IddKsTSrBjafUUu0c3k6UT2Q/wj0sTfghVcPbe48NiMmoUKDkQUPgAvW6O
dlCchm/IhX01M38ImkCGviAoRAPxAINJKPegKnfBZt8m3ZqM7BZk3f6tDyDhJiwiRj9Hw9j/Cuwm
9V8g/Ir1/EcqPykBKgOSp+yasjEIFk1grg372mtD16ndv/KUgKcUeU+EGusXx1ydKDUB4D44fbHP
CLoENM10JEt/cVIYSysbn2VEoazL7XxrM21ptN4xQIU61+jhBbUDfSGpjMlHJoW7CNzSbTs9W3Bv
Tq/Fus/GV3f+dN1GL04jpwj7hM01YGu0Rt+mDq/iHsbuQ9N8cJK7prhJs1JyGi9Ow7skIPED4wEI
uLyx9tOcpa2Wog1H+7loP9Rsd12TiwuN+339XBMTYcs4IcmD2Pyn0UQ0jfSy9El3mNtHSiVHW7xs
v5Th9p8sbq04dQsKl1zRfLP4XhDn6wAk5llbv2aajMJSbAi/xHGG0NMRabsahjBVma8nua/S1i9b
SSpVtEOoEKgOGkQRqPE1z9FD1KTFeYeJBgwjpfpO0fvg+iaJFEGXApD/AO6FcgQXBZhxNtQKuJWD
dLVBZdZ46E/KwL5SLK77B/bGOi7QoQPmEFQhz+2hoonmDFmMCGA1HubJubXUKbyuDfvaM/8Lk/OA
p6izoQHk2zhtMMvbWCg8dkEDqDxt2q15szPmI9UGiS6XhfZ3ScgaAGwGOEsWZwD6bKr5vCqINdzx
zp7HcBloMHVrMFrK/Wo0H2neRtXQRqZBownvoOuKiswdFCWM1xuskYbOKeqQYhqmBeIxruSXVYkY
mxFWZKHZ61FfOZLISmglG3HsczZOqc7RyO46ELcsoJIxvVCfl2AYZMZ4CUfAVhVVXWBiArUayYxz
Oa7SjLRWszYoAb8PIEw30hkhhrWP3wZM/rFRQ2feAxtBctBErmorl3NV1FNyt9EhtwDUZdUlN3Zp
/HDoGmhjfkj0OiRdJclDiy0I2LDg7HkHG+WOA23UNMuBuYt1PMaW6rs6kLTd53p+9ZpXRf2MEqo/
1FFZvVw3ncuCHVvkfwSDpu18kY3B7m1zgF9mUMoMJbZ/Ud6nKZYjw12QNUIJbWcjjttT2rVznk4Q
13Y7x0Jl45lSSWeDzj754txvZHD7V6fa/18100npji74G96JKwA71YdrUN3Uns+IcWE9J4ZOLe32
FDpqZN0Ahg2+dLC5ni9poxSuko64SqtiPmRr+qiaJaZUSRcso/Y9ocXHnCj3WUN2RQLyxtgL9DgL
x7EJs3z4k7PKKCzYewHoE5xdAQyiGWcT39JNwxHY42FRjDsjlfHkCLYVWGmY/GdIBujI4VyCmbW9
05OyBTjJl5h8Sx0gKpqSYymTwb1Mcq8pgTkBGWXpBuug7QhyV6BeOFw/EYLTf6YKt2KAf2vyJIGY
Zkl3MQYI48Q7tMYSritaAWL6ZJW25BAKDIYhaSLxDNpfF+yF5wbjgtjeqRuC1Wse++KbY73+gUqb
3+fuBzzoUiNWmUoJJqVb61Ob27d2pX9dFfOLOhsnq5A97oSruBHJGURiomu8oFAJWxYsMwor1ecl
3zkjgqP4rmrJ7rqKQuPYyOOMw9aIVjkl5LktYF2ztzgByuby+boQ9tGcYwHOEB5zCI7QWWlyB9u0
OnVYphq+cvW0XZbV1iFV0iqcaOl8bfXFfi7TcZQFF0Lr2EjlgosExUutJQ2WMurdANDhNxoYktNP
1RqAAitK76q9tAwt3L6NTN4i53G21wIyLR8Nbx8LHexGK4DSvC/qW/yW3Y4RSmSRDYa332e4B4je
dpE5Y8WYgaEPPUQn1hudPsfL/bjKblu2Udc2krNO4tH/V294Y6zJFVoj3cfv6JXdpTf6jZSemF04
F+KQaHDR44QHFt+S2yRxq3s6VGKgiBqGacYbO+xDbz/s5eSdwpOwEcbdfsmkJZgLhrBqvVf1D+5w
sk3JpSIKGlhl6R+FuINAsnQB3x9kjLslol+yCKBi4RipITm2O+WIQ3794AkFYpDwfaTQwPuHU8rC
60qdHIQNy6n7aABFSQk0vO6OjNq12beviSqRKFpFsLK8I32BiUnn/AlpQSwFMuA2MN3iQDsamQoF
LaTs3mTGzFvGVgx32RAyNKupQUzWGj6xlyAdYt+uj7k0yS+KMAHY8Y9GPPi14QxDt4IDOGhCxh+N
yb+Tdc/QKvUb2QiXJnIfW1lclGfWIzhWJshi7blaaLzDj57sz6xFVwvSm/5WAyd5up8Ov51YhvfY
SuYMJetS24yZllb7pAEs36F+HcsGlyS7xhdXu6ICIhXbtdV7ocbkm/p9XXwu8fC/bvai+wZ5Q1Tw
GdkJuvdgPZuHVjc0yqA0uG9cs/bt5MdYHDrlkDgviyvjUmCGdmGIG1GcR6zaRvUmsDUAjerrVPxo
8kM3/dQdPApszc+Sb5b52027bKc2ErkTZqReXhZu1Qa6RdBwmeHlUyOTdri+hMJzvJHCHbDFzo2x
YVLWDCRnlXbjWEgl5789t3uuDD/Jpsed2bkGi+DUu7q8WdXKbw2JKpcTF+9C8DLFZYFeC5uz7QmE
vi2gdfF2ijzq3zXoUfUZajmj5Es/FbU/YXwN2IeAaZBNLFzm6iGbdT0jW8MAhvg3jdZ6mZmM8Phd
uII9arfeFJj0GEswm+WRvClWZPlbcVzMU9K11ZiygdIdbLSv0PkmdZ/W+HYskvC6hYgsfyuKC3VS
2yJDp0FUeQSCLzi4GNS8HEBSJAbDCngQqhiZMXj+l1QnbNZSw8Sw++Kpt2b/dSV3fQ3iy2LXolm2
St+u6yVawq1A7nwtVu1oa6kjjsrI0VBuiJv44/KjUNcQ4X5wXdhl5QFoMngAoobIJr0vIJqswo11
q1RwQSPEWcEruENDAcMuY+SlH8pTuZdhgYvSQ1uRfNnB6+ZOaTKInIIZvdpg7UK3tntUHxnqSufX
D2WU7GSpXlEkAqnILuBf1mnCOcphddNBTd6lZvcaqiuZCRbTGfSbZGcmALT5gxsN6JiYU8Vcpwli
TM6D2QuIcesZraceyMk8U/dBgh4hrXh9AwWPDGSWVQYFB/oXVHu5q4bGq6voyJXa2udVf8hkKcrL
hiRmIACYA/OZDegTvu9zsAEgU+QqipfdvG/JfVJT30z6oAFRV4rukHicAztXfTSAXtdMcFlDsIP0
B0iG0dzPbVjT4h7sDWg2WlYXKYOX7Yqunh4SZ54P+Npsf12e4KCfyePOXesMNQECOuSp/S5ZlgNS
sRp6/IIhG0K1GP3OlPVWCDcPc5jAqUIe4ZITZqkHo6ANTCQDknwcWa4nWUTBNQoeqV8SuEiknZQM
MLuQoPWtH0/PWmIGuXR6QLhVGyncVulJigpEBikjprjKqHPtUFPxAuwkWyS6zc7U4fZIo72mrj1b
MCVHJ1pOHlByoceSjGmQ9UPu6yi1PM00/5nqbe+vs1MG6ayOwbiqjSTIkynNne9RTfS+dmCfXrFz
ixuP/tDVW5I/XbdKUfAA1jHGaYCTAC5rTkyH3o54LIYuMMvUH1Ea0OxDX/908ju3+2KD/4zWxCdg
nq7M0Tfy0neqfRp/aoo7fYhaRdKcKrLYzdfwvnvGUFu2rD12Or4blbfSluSAhb+PoBkkeQD6vZig
W0c0ylc2xRNxScLFeKxBeyBZUBZtcREzqla/RHA2FDtetboaRPSn/MgSzONB/WBjTIiAzfr3JxDh
PrfSuO0baQMCbxPSvPqjeTLAOghC22HvJpiwRKVuJ33CCVIkG4EXuPIFLWcld5h6wNqzQRPshuu9
idEzHTikZbB+kCynSJ6O5gWEDjBSdKGdX0BubxeDobzLY4xJ+c6L1nsWPrCXIqAKnq/LExnIVhz7
+83TSvFIUY/MQHLv6CUPgyL5fWFA5GDqEKQruLjxAjkXoNlmocSmDYTRtyFkyOTm537y0QoRDF8B
ixV6YfWWSvyayJUA2Ae+CgV8z+Q732icoL7dl6j/afsp/unWHx0aWrXsrSj0JVs53OJRI1mbtDCL
YHhrjtNTdcvmR5FFI/t68ltUPsG0XIdWgOpxdH3bRFkMkIxi7Bz9HQAE4Lu6TKou1J1XxrdRPtI9
2Zs+DRk1hfwN8p7j4U84XKUKDAm4TWAon2+hsrZuqfcUZf2TFQ7heFvdqgEL+Qg7fDvtWYPH3Gdg
UwEMacTm3i1AANGDd+i/LVLSU9HmAu8KJQLgWYBNl/sax4hp20z4GpT/ww79mZmDdsCHBmAS19dY
dDTwEgETLjpoGGjBudpOr1VN2jUlmoeMQKnLQCskdiqKJjYS+FSUTfpJyTtAZZTWEM2oAqqzbzo/
rqvBPpPfPZwEtCWhvQtacMEEKdfJaLKKoNV+uOvm/pg0pZ+bc5i0RdCaY4AGhH1Vyap/wm3aiOWu
haHSc9OrMbudmfrzMCxAwvPij+0wBmpuf72uojCo3urIbVVs6vNgtC4elcfuIwGVyQhjLJ+rkwze
Urxj/1lMPGLPbWKsBhWMu1kZxC2Mrz80Bg1046/r6siEcG8Qt3KXfingvjJycm2ghukR1WQF6Ov7
c4Eha6bESRaKguhgo68FvYWLdqOsD9ZQhde1EboqF8P179NXIEXjDmzWTnGtdTFSJo7z5inqvdK5
YWIvUWKaEcE8teI40TQMp9nLA8NNo+vyBYoiwYYTzMZi0f3CVntzw7UkM8B3iYdqmqiaXyv5iWrT
S0KdB02xJQUBwc4B648xjOH1D35bbudo6XmtneBAt8ptZr8mydc8/nRdHYFXQlsjnB8GfTHAzL8f
O2rm1dqyF0ja+Jn74CZSshRBRLcVwQO+24WqkDXHy03dA+wXp6k62H6MDBfa7wLZs575Ac49QRhr
F4JKaFDi3JMLfs3Ynjs0XHsvlnOKoZEZucleaY90+d2OdeM9O4O3N2NVvuh0LSvVae0CiqHSfEjQ
AjoUa5B1jcTiRDEPe+TjHYquVwBZcu6oM7xhbgYDDa+fRsQ8dA/os+G1CIABCRiQ6qU8pU8yzyQy
c0ZbAqZTDByBTufczBO3VGO0p2HaiJQ+RnMr+8YtWn8Gpsp1AxTlmwwkCtkLG1wlFxdws66l1QN0
hl0cFGTK2Q0AnG6Ji/ktLQnL1W19MI2VqAR0nuZ763hnlnQ/uusziEKjnNQPORpwr3+U6OAh44Zc
FLo20SbFHfK4JjEQt9F52JOb2Yji9LaPd9dFiPwYgyZFEwmw8lw0uJ+vsK30ZHEStHsBD91P4+eF
Fn6f0NAgTyU2GNyfmfctA9ltIRP9Hs1xh+RMNDuxGx/Wp+jAWkt2IpXbBKCHdfPD0ZSdmhWhQwEU
p9V+CSbIOP+wkO/5/FYOEaH4f3EPcDX60BjrY+/2wN9rbq3xR2OWYWPc5fa0K5qHqnh0M+8zgnc/
t9OPq3bQ8zfTeEnUFzuN6Ej9Mh98y3lQAMK9qKHpfV2rry2GMK6vr2ALz3Tkrgl1yOzWsaGj52WP
JXGelIQcnbaQxAqCc3ImhvnXzVLWXmHQlECMPho7t1f9Oj1lSnpal/r5ukICT30mibPJCaSD5lh0
eFrFpa9rPxJFdrNeLBkSoZs2d4+zyLZVh6pAy23Qdv70cwHPYO+D3XAfH1bL11hXxKHYSZ8ebCPO
jPFdKtBKWH4bbXqcx54zunSZDanWg7sfHhmdYr8zGDXHACD4MlgkhnF58DiBXCiJUgzpHAXzA/Mu
f5z28bG4bQHfpKLAI7uNLoJlJgoxChhCMcYLHJZz6zCXBMLqFtNZYH7q98W+i1iDnCw4vky8cXKY
lW6s0FQnr+tbyMHxcvfebr5Rgi5yXjwQ1mU72dH6L+KAssUwysAZwBmKQQyPjFmPUbDb7tbZtXvc
r3eM4LcD3a4UmFpoIBg4+o80zlutk2c3rgppzge7860dikmod09v6bMRABbwT4aoQETGRliQYIDv
5wwSwDFztzZmGpjdt4zcE0yVNLKJ6Au3weo5GxmcDRJdGwAZDRme+b1o7wv3Nq9zX0l/+yJjctAM
boG1E1xFBqdL3ZJ2ckovRQOEt/ixBR5DS39UatlcncB1YHQKhSoMOejIYXCGnnduYay9naJ3+SF2
bzun8dvy7boDvGxAhTKo8YF0F1G/4fHjJ11RxE7pZhnaY9adGfT7NIj3ygNgt2mUHdq99Ww+NG6Q
Pg/37s1ysH/XAQNVQ4VqNivGwfC5GyUb594mEwHLmPviDBi8rSR3iehcsVAc/6Cao4GJgzvGI5mX
1KozJAfNhVWDD2yoGwkQ1o1D/VmSzX1vYOdcr/ceuDLwRBepg3N5lM6YirB6gAvujJ2lBL1+g+Gh
Z8VHB9KrGbJe8PGFHsAu8Rl0Uzvvo4q+ljRaXsvWJ6/Xd5dZIv8tiAERcgGLACh+nAWh1X7pbM9A
VUf9aTn7Wo1G/eCggIUkxnVJArhpBsGLI8HASVDw59TuSwq0w5It8+LP6IDvg/xD1vrrPSZnKl/D
H5F37Jffv17xZoVPQbSL3NdFoJsZaj3QZAJyKJCoap8lL+OwuulD8tFADfnE2AfVg2YF19W9PJrn
YrkIZWhnfS3jESQrhgJivsHvppfa2l8XchnF60wKeB0A9MXSiNyapovRDBh/B6ctAKrK3XD7jlC1
s6LlgX4fFh+RowkWC+exkNjNf5GMCh3I8kAnxr9UPGKAbItAMtjY2/VQV3sGMJbvQKDxfY0fvQWY
x8iZ4q0pw/e5iMigM3q/wSjBaEAv6LYwQl656kAwDjc9avEH6ait6Pedd4h3BEZIGbIjs7nVaWz0
fWN2yA5V8e1KPPQZyDIMF89lqIDDD7fm4dx5/P3Qu9TqzWwiQZFrAIGxhnAe18ipjKfctNIAozl3
ZO4kfufyQctJ5W4/3YkprZO2RBus9n2KwFR2l0WxFVgMvJihN49mWDzIai/vs3bnLuZcWe5Nqy+e
ktSplwXFz/gp2zlhvWCeMx8DoCHtWLdP34XaIdsrYMB4m6N5/yf1n3PV+Y6mwQOJa6q4WTBlxxHt
FcpruvOCeb2j7+xRcaBLckiXVQVOIncyNaBeDehOwPk3n6ujGeW75mZ8ZVxBa1CbUV/7yl71izC+
l0W/QvtF+IHGKsZoxr+iRwcZuaZj6w3uAFf9NMm602UCuLCXDKpXJCoElPltWz+voyTBcxmlMYP5
pQB3AMcaZIhl7dWYONklWYbkROP37jOCN9mVxGLYS9P8JYk7EY3qzoD2wSapT0scgdA9YmaRdO+d
uKh7RhJ3LZPHHQWAxCxJaTN5+/jO2jGC3+yWAkuQhFko85OSZXxPt2/8GJ5IGBkcsIwTcg35ANhL
LQt1c/2oyvopBG87tmPgK2aUxQxw6Nxlzmne5HkNi7A0P96jhy8sgr5E+x5rCe92klVkR+dy135J
Y/a5USxWFZtSCu8JJFFk/g4rXiZghj2CQ0n+UBbd41vVuADJ6Qf0klbYsmXK90W+7BFHHlFuDa8r
JT5Tv3TizhRwDOm8AkYpaBoMQ3sJwNY9bZSEC5fv4vNt4g6WTkorQ84bd3b3Nq+v6EFEf+ysIn+k
R8uY+srw/Q+0Al4TeusdFipwTnCo+9alDeisdWMK50kJjJYcr4u4bGFjjnYjg525jTXgcVAm6G/D
yr0teJgYB8Y/1b7Z75mMf0GiJzjDaBxFNwH65lBz56P3bk5jQtEdHXgH89Ts8gdcmkcNTAtdkICF
4Lp2ukwap13XT5mWa2ke5H1kY2ylLfyH4oDRo2jBPR6xyRUEWctODVkZPr7Pwj/IciBo3yjMHe7E
88pyHqYSnYmV/p4IyPbzCVm9k44GQZnXEhyEM2nc4dbshRqpjrxUV6C7HnXbNf1xfU1FFgMRbCwc
dEsI8TgvrNK8KLoE68eaQYaH+ZidmoOFnM18N9xhASV7KNIIrTsOkHjxALH4XllrKrreoVkezGiu
tKrvoy3pdhRQVACB0gTKAQ4v+nH5iTvd7tOhASUHyKvfazsFqMTaZ/vkAJjjkYVWpPa70kdGhe4w
9xsVYRWwJM6/yBoJfDM+hVEQmCC5RvPG+Wn0Ci/2MhCPB+kx3rMaLtoqIoANI9KR1UqE+8gmDHHl
oDflskBTJCNqFmBNtlCYQcfscjf7JEBCZ8bNM+/l97fgLgAK3D8C+T4vF1MzFKkIHEbVOnRFEzmK
dgJNkyT+EbyUsZ8bOZzbXOumKdB/z9h9Gx0v1nKXhnbjpyUmfYGadSjQbxP3vuRYCLeO8UOjkoec
C59oAReUYvejwtIS462B1vEEbi32VfgVGRutcCHRF4XOHjTfg7zr3Eqoo5PaLBewEQI91HObG9dZ
D/MUv0hUYq6JixSQhsMZR9IPnA4XzR+2MmtkgEoVeqnhPfPQ/WxFyO2s4O36N/YvVuwfgXwqaTRr
L0kJLoe5nD6mg/LkOM1jrrc/rysmE8OtH5gqlrHRoddCUPIvb7r6h6JLggWxFf5aPIO7etrSSXOv
Wwn8fk6RSGc9gThczoJuoTnqHxuwye8WGf2MIGrdbhnfZ7DSzKgLF1KB2KSnB1W7rUAl6UTXF1Do
O+COLQwjuaxyzYVCsasPntFjo7pw6EJGAjoc0Bw0RKiB7hCLPxaS4yV48ltbgZxjjNWJpYyBs5YQ
FOHjT6TXfF05Ac9yTZ4tGUK6IKeJwg6yiCoq8gCk4od7baS5J9r1uBIe4qf2mU2CdFGtY3yB5e5l
DZ2iK24rjbu0U1AZ98paV0h2/cyWRyIrnYrsncGvI3MIAALs2bm/6As1TcsM2szWX23zovTPyiiD
cBHa+0YI/15aFhSnjBZCulA/3XVHEiWRryX+um+Pw757MSXXtujVZDmehY5K9tqFjzrXysiXKnMp
BObq0N/nhgYvP2G6sEjS3kdh09wD/koBXNgK6GZlzEmQpt28W2OVSEIUwcMA4FJYWgbzgIQedxrU
pVDooK85pmy120YzA8SDO0LT+0ZtPlfLEJXoXwQ6wfSX5BiKDAdPRoxSoCCv2zrb+E3wvi4eSUst
wWDq3l58t0R4WWDZ8ZB8Wmqf6CEaLfaDrGtKLJVRUQBNB39wEW2KHoNMX9MiAFJkguXWARjaPV9X
TSaDOxK5meM+q7CktXvvDVGD3oLrAt4xhfjLDS/uf7Tg1k5dSatmBtauPKqfvIfkYBw8zPCU4XgY
Op+MfnUf4b9gcexq2RNcdCA9NI7gYeUhf8lf4Ek5jtasEoIIRQ28/mAG1g3QQd7ziE15sOBjykCW
PpEJ5S4k8Bg1vduoOYAlCn9FzaLXfs627CyINo5hpzPKDEA58dBh9bziUm2GPCgBzxxocw54jr7Q
JSdOJoXTxQKil+EmLTxa/qy7L7psvFL0++ivRfrPwRVwUbSzs9guFIvmgbs8jM6HopGADoiu6e3v
c+btmX2fJzp+f6LPevFN+TQpHy0aXTdxkVvaCuEs3OsKZegcCFFPrP6c7RcgeMohbmRrxXTdOCHg
/dWL7UGMYrrPRZPtAdYYXtdEZLpbTS4crDGDggYivAQseuTgOoWfa4f/TQgXYhhVadsZ2/OSTt87
OoZ9PEdpSyRbL7wo0a6OWwvg/yjUc8qMNIndBC2mf7+7bCRBwFiFpEsH6o2QvbzkWQHh+qHjD5Vu
4E9eNK+P42C2WbXkgW1PoaJ2wezdj1SCsygqkODU/5LCGTWgnZUaiYEcBZLm1vugn/4uFiK+7jDp
sEZoAvoic2pC48MME+r4KAVdNJsWK8nRNw53k1afM+0IUDbJPSFeul8COE/j2lmZ9wsuIktbQ1LM
nxY8Xl0AS183PmFEjVo2ZmbxgLxsabWzoezsdGQX3odMwdSsHdT7IrCXx4zuWYabcXRelyl0Qr9E
8i2uda27ZbFgvzQ99ql+69Yn3f1mSZELhHu0kcMHatTzuqmDag41o8W9BfOF5EJlR4a/yzeLZ3Gb
hMb6wmhrSGjTbl8Yd4v3qRrdcEBHt5VL6oBCg9how0U/caNP6mhi1WJveuwrwLnm+eNcFNH1zZEZ
BA8j2L0Hdy7c0RSgYfHv+CRqv6PVMpj3rA54XZ5MLfb3Gy/euLWlJAmWMAZsZUdav0ZCTG06yXGS
2QJ3WaRWYWr16CIW1+YdMYsj2OElKycW4SCFxujf8DY41yT1FjtW9BnGUJrfY7P4oOayV/Z/2Zxf
Mjg11q6fW3vEalVa2C5IjrAKpReQ/oTsCIPJ9kL1+foGydTirg09GeaC9hCZLwB9GDw/kwVVwpCY
kdr/Z+W4G7BaHG8oU5i2vp9DNSrDdGceLfiHPkhOXuR88Z465Omz1LeQTnOjTjZHKdORe6g6Ttdm
JkGIatSNbxQ/50Ti8sQbh2k4G3yRwJnmw1NKS3sgFoxjCgbngHoH0Ani0DR8h0TKfvgi5yQT+qaN
RM439WmmOMWEC6TMYpUVY0Fkbma6jw43f7bmF3v+67qhMPu+cIYbgZyD6oyFDGieKwI3P+hl7lv2
sJvQ5nxdyiWsjw6uCA1eF4N3iGP4Pg+vHbu1LPD8ZmUAhsJEfi4/sxv2/rTDsfPRuYf2GQzB7byj
8Qc+2AM2pguaJmCvGfwRX/t57HLI9vQUGKeBkoPdtny6rqHIGLdCuDPetDrYBllCo0+B4Yo2JKOW
WSO7+fit2orgzvQwViuAPhs8Y3YlRrZqNC3XR9b2Iy8tiPpIrK0s7nBPOFJrwtbM3I+AUC1D9AKi
5Yg8uaEVsVFl+5YBQAHu1zcxYntwPl5fTpFZbuVzZ1sdsxnAkJA/lqOf2kcLbNRLfbwuRJi420jh
O1X6gsZdQiBlfpui5GY9NAfW5AtADrQCyvJ2woh3K42LbBZLof2Smai2hUtkfh11wKuXr96XCV3g
hh14oXmfPSiShZTtpMl5FMuJh3TQoCO7BO7JPUVHXvnKmoHWe5f6qKn8YHkfK8zuO6Qvmr0lWWVh
WXWrN+diknJS9CnFF+THBbjdz+hcQ9oECPOHem9+nE8MYF5Hzco5aj/Mt+pZP8iKdtKNZqd3E68Q
kwJnycYn6E/r298Flza0gFD43oD/J9HRVmHO4ZBFHfLK7nAu6hIVnZm+KUn8zU4rycpKfI7J+Zxa
n8DxGkOOF2M6HHDllvfp+glhv3Dhct6ng2y0Wlz0FFhFbBOMbyKzkY7NTtcrZb8uY3UaFa0Pm5LK
EC2Ex34jjzPWrEl6zIdB3uT0qLfcNxgMdCfbv66V6F7HjQ6QSvQV2ACc5ixycdJ0SI2/H9V91KEV
iSXyUG/5t09qwU5hRAL5T1ArMKAj7ui35TTYrYlAYlS1wOgcHzGtRCe2NNxWnYnglq5dHSvxTNRy
+gUasfrR2gXGcxeZuzJSFN+S3Koylbg1bPM0nqYJGUG1fq4dRHpEDa+rJDC+M43YF2wOrbVo8aKO
LPqq4ZnUBxiD72CTDE9SA5apwp3X2lHqwvEQybYmOCytkOiDZHfEqlhooQXwE8ZquesMFOCeVrQT
JDTTeKMkafdtHJqneXXyvdmW1h+t3D/iLqorU6FX6cheg6752COzb/VuWBtd2E6zJEElOLHYJLyc
bAxFIMLigpJlRkt0MuOhMYJHnbS3GtVBa/Ry3RKEQlAqATQFKsuGyQkpS1XLqY2oWHNjP1e9YEqp
j5WU+AWhGEz9wzOA2gWNOOcGV+mLkVYs+NaAHGvfzepd0kjShiJTw6QUJlUchmjlcDaddcg9ZAar
hijzw6iWNxPa0H5/sRyAdYLCSsf4DW9rsTMmdjekgNFeqnnX9wQ51j7WQwzhd79/ASE1+Y8o3s7y
DOSqOsUJTRhqYTkGXf0HO7+VwDlOb3amySNZAfqlb3H9RVmj3nm6vl6is7kVwTlOtUUXYJOgvJKM
Re8r089kXHNfi4eHkaYyExNFIuA/AHI+WFV1VsY9tzFzzWdkGZiv+dtNs1xu+jP/9O9SuQJzgzQw
ciBVaGOWn7Po1V5rbc50vErG+I0Mw4d1ks1eyERwFq1Vg71ahgbM7KH8XBoz8Stahte3iL02uLsN
g5M4+gATUtHxxFlBkyUlMRTQva1lHxra/eJiMtxdfJB/Ufe+M/bXxQksAuJQaMPsjHnJq+7NbjWu
vY62iOUerPa+rRb7qXiym9frcoRLhw4nBobsso6yc1ugereQusDuDEh15iMKsLKbjf3C5cL9ksA9
41wP+OlareVB0S+e7ybm/5H2Zc1x40qzv4gR3MDllUsvklqLJduyXxgae8R9X0Dy138JnTtjNoTb
ONKJ8JsjVA2gWChUZWXer7M7e7kxBFWeB1Ym42cR+/dmTdxNR7suqpIV/m3c0ZDNTboYdS2P/+H6
lM5NCk8K82TAFQIk+o6poi4aY9A6rC+5Ucl1bgestoaBqqB8BplQ3R3IwxrWu8qXWRZcFYDB/THM
ftgmN7H7lTJlMBT6E+h/rXegTtj1I5VcSKJE9cwM5yHIurU86mHGPCVdMH4DBBZobweC02xkDgJV
1zIEqtAnNwvjPKZ2umztBpxfgjeF5nw3P66ZjCHojQHOQUxTXXqVQCJlMm664XaZvxP9M9/VHxM8
dJBipqE0V3xXiVMXp0ifx1M6ObLDkewUP0pORntqBxtn09Xo/1N8l15VPV6OEOLPabMU7nLqNZNG
S4vjKJfwrQRZhtGxK6GEcOVAAdqTD1qLlwXpI8BKGWKGuzJi6DDXUwfUSz/Z35KUXCuKrEsmXBWk
+xyQbrAMnx+lTcambdIlq1ENrF/0ML5CPzPMnxgHlnxAXQT9sTUwXbhg47IxfcndHtmELudo5LWP
lA6U/dp1fpq88sjoy8ePp3c2OF5ZidMBiRoP1agGbdabCixRWRv7uXo9mz8uO4TodLYGOH9ol1Wz
47rEtL3x0Ju9l01P/5sB7vgjLTLUbFUqP+5jtPk6b5Yibtlv5C8lcL2Arw9n/37mb4ltrW01yJmz
K0IL0qv05PrWHYP1qwdXsh6hr22tcQHNXhQDXE1Z7idAb4aWv16De23wplfIUHjLdfrX5f0TNezh
An9Wx8U3EPNYZOgZw8QrDdWQHOIrlXrRbkzf8IDpDvXST/RmkcGywQzgaN5PoeUZrc2mgPKm2uu+
U/RhqvwsEZTctQ8uL0/ofxtL3L3XTWZcOw6jRahq1StnHXpTfeJfNiK6XLfL4W69OF8wPI1us9+7
31PnuVxmj8jYCUSZ0dYG5xarpTk67iGklCOyhvxhUINxOiX5VdsZkuWIkhRQyelogACA+K7apJed
qsYtgoKiA2+Y3ecgM1pPUS95x4gqvTbGkjHmqqGw9a7IpFlNOdDIAVTkTku9BE0jphjyMwsY6SDZ
k1e6Y5TaoMS5K251UI2m0hk/kXtsfwIXnroBqsa1BWVOY/DzF5CrAJZAzUB56V6BZD6Wu3iXflhv
AxDKrU0uYlVjiiEhE6Rvs36zmPcWCtzN/uMOaeALQ+XBtghYqs6zPVq68aCqKW4Q93sxL/B7cKJL
IrvIIcHUTUzdQo0QdBbnNkAuQZIuKmq/re+zJGjjO8W8tqzeM6bj5dXobEf4ALw1xX3Ec2l3RlFB
f9p1QGSdRM5LP5vk2M6xcjU0WR/0ejPsG1RDQnNW1EC16urkjvHPvF3mazyTaz9arYp6ZFZKiDBb
/c4emvE4kSXbTySxPNy3lb8O+nCbDg2ELft5DS8vQuhpm+3iYoRSKF0c5XgSulbkFWAZGXNFcpmL
wpDhQDMZ+CtMafDo+CGpJppDBdJfqz7I7JMNPZdyNiXRQWgFxOY4cRc1dh4cn1CglZ0SVkxb9fR2
fdYKJ8iMVFKnE7rXxgwf74huKP0E0jjT6UGbDl6/FeUnzyLrgwLCkVDNKsnCRP0uQI3/rIy7CZe8
VRdjRZYHlv0ad2+Cu9dscPd23wx0Dl1EoGIvuwqFfvHHKN/Sq7IMlxI7NEhOPM2l+TTYi4SBWkTH
gIVBSxtNZSDz+KFvu++rLu3s3NfurL3zykiO0zDd/0fbqgjz4xoOe9kElugAcbVb6I6AMBHQvPP4
UJuZZiYF8ooc8xTeWqumrwPCd6XOMWJsjzF3vPU/LFeD2Lo1yh0huNoXNM3BI5WCBy12msM8Lr+K
JLsCv9r+8gct+g42pt6YcTYvarD45EU+gN+pLPtTsRhfdbv95SiyMCuCrUDVGd0fvG6wnTzTIDKk
DCQedu13vxZMyn1Z8YhC4hmyuS9og7pgNwuyL+lTBDQCmzL9TOUAuvJIBzB2Bjg+F7hInWSDVSOE
FpZ+ULt2r9nRzm1lxP6i7YQF0OyA8xf8HZy7pFFW5uDtwBMrP5ig8lSs3UhkyCaZEc49mqZfprip
a78mT07z05qvB4N4H/eLzUJs9dzv1S7KcjvD3asX0MhYb4r5ripl0yGShdjcBR819gg0UZ4jVBW6
V90XAQLIqQBD2474ZZCdmFKNrE0sygvBzAMIJ9zBesetYjv10tkGdm90b8lyE0P73LpR6bfL+yes
IWH81sSAKEOK8gMYRmU6DZ7A4BaLflp7gpKc4i/dnZa8aZ2wkQWZi4tNgnzojcz4/cBXs5SQFKY6
tvMqf4GsoQauGsVvAzvx6ycMb0sHmYV3DWMA+8ci5+5avmaDMcNiNHt9GTKee+S9vv6kPWBqT3+0
98Rv9jLwoPBxCWIcqCoRNhfLlxZSpdGtvKfsimPaNSzdtY6TXx8ZpEKRtClFTro1xiXXdg0oR22C
Sdms+/FOqwfTH9U+O63uKiOZYNvFZ4iWBbkoBwwT6FhyH/Y4amQy+wiPWFpexW5yPU2gmojcXTr2
d/FkBOPYP0r8VGjThmIeBulAJ8h3Eu2ExFOkoTBYHOlVesuGk+Zr56oHU7tRejajZ4z96aR/VzJP
dpDCrbVRj7DYPDUGWM+DjLNWSjGYeEDHoxNQQ78F58rOXpVQskYWrN7tq+OAo4GxEYH/7NzODHpv
Ve9KdC8Ad2c9esbqz5g77ONlS6I0CAPh/xrivgddq52piCgWBHbVUT+NqoxEQ+z7LgB9IMUCVR2P
nFXqcaLIj/DJ/aQh07+yQ/2OAY5rNtMZXF6PKFZaG2PckyWvVNpRG9mBs+J+JpRegUfkfoU2DnB/
svxO6A0bY9wpFauyxk2HFIFeGc9l7xWIJd21c7M8W2iieEYI4r3b6OXyCmVGuRPr5jLTqgy3QUfr
nVbUh4QaOz1fJdeByAx7zWD4wcB3zU9pT5WjzTVFOcyeHol7VFAmGCPJYQlt6BYGE6AGxUTYz73c
mLoFEr7sNkVD1aC7qcIks7G7vF/sj/CfEiqs7HtFGfGduNUIcKC+JGDLJ6Ybn9as+gKeWmXXV2Pk
x3YvwwKLPiiwSoAOHUP0oDplb+pNepqsXUqmeM19w/jtmienkczDyP4++//N38eAJArmLpbTdK3t
23UCwXEr/0xcBwIXTK2gykRayOU5nZ5Qd0mwimnUvNq978ebIgEctyee0f02ISZ3+ZBEMX1rj7uy
VBuET6PKdg3jprp2p062b9UgX1TGGyPOva6VuLd4GzFSiCINKGP47H61mzkllVn4I4iex+TUk1Xi
dyLnZvUZRgVooO/IBQdA+9q4dtXaz9efCti8K+VmmlTJ21loxAKCA2yceJk7zPk33gC+lCUbFNL6
83JP41eVAneeyx7o7BLnvyBUIzFNjKsIbCbcJZ/N07Q0TpP7I0BVzvDXoGWh0+GeT/ZJkntNAg4a
mdql6HwcR8WEFJpajHz2fGFlCtZZ0kCNt7LCVLtRZQSqwjWhxYOGOibmUFE5//uLlvV2yxKyacfm
yco93Sl7eZNMmOGCzeZfO9znCmBPv8Yd9s78OQQ5mEJ8hiAsrkuIXIZMPVBGSCzaOADo2aMRNB7g
n+UWVpA4jxcYJKnqD70NoIpkqEwUULcWuCVpc6mpGd7gGJuc2h+13j8bcAOfKCAu95TcyMvwcnAQ
ZhCsb49XMLzhHW/CaBFnzJkDrnEw3NB97YO9s/OsOyaHox5kSZ7w0EC/72D03cD1x2eYi4IAmxo6
Wozgy6G3MaSg42PxwmYN093o9ZKSm+gjhoqThncBAF9gQz0/MswtoYJEUfdv7GOjBHWPnEW2hUK3
2NjgDm2oV2daR9ggUCTxGxAQOYF6JHugHm6yA4OxK5+If9tVcV+wTvWU1ihg+A7osUCoq1T38STZ
OdmquPAXrcTMXacDZad1rS/Pimz4VARJh6bjn6PhgnhvFBntLXiCudd2uk9nbz3Y/vBan2xMN4x4
ojK2SLw6gj5kFJZW2EgLekL3QLUfJT1G+Ey4hG/SE6LlbJFK+qXpvsyYrpglL0a2DD7Cg8fjXxNc
hG9d1GYSCx9Y3CbQSSp+u9m6c5sI8X0iGAmTvToEIQTZGGPwA00BLkcuvcijrtcS1v6OptVDLygk
1XRdkSxwLVfihoJAf2aKyyyKfsC8ZoyyUFU7J9VcTjReb1GVvLao6s1KcsLVZni9vUpuZtkSuY86
zV2iAvNaQwhFD8G5dBgygNDy/LrC8JQkPgptMU1ydA6BGn/3Cs8WQgHkBeX9bjhOip+Dcuur4k9+
e6SPyWG8qUJ63V7rsuxDFJiR6gKKA8QtQY+e85t4oaaWJg1qlEdjp7CBcysobxwo2kwnW8FXcXmh
AjfFdDuwIAytylB354GythSjA3VQBl5shJXlNEU/BpMGevejBlP1ZVsiv9nY4kmjwPCRdlYNJqy0
xDgKiG2mzg2UefIKpz4UzvgFoeFHM44Ss4KIhnSEgDhaRUXlXZeHau24jAPazRGZ0HkpvViGlhce
2tYEF096d6lIHbNa/eIxdtVyDz4d9fcE9kDGrW7JvES2JO7U4rbT9LwAUmQZljt1aB67WEZ8IepU
breN7+YMeapiykQBQjKgr2pY7QaU6kGuF2Z3SL28JfXoL8wNunugbQAd6g8G7vJ4JytoSpbKxzUL
6sekWIG6oTOGAzSPzfJedkvBQ+lsoVw4w3VHY91G4xzQuXRXdTpuHY32gQamoGAtp/VY0S7e06b7
+7JhwS10ZpiLZyRDK8JgHXuFIkUx0qOjFqyTJAnXIhAW4xzSIKWB9zrwMeffeFP2utlOqBZRX7kb
ju0+us/98sbaVT9lt5CoxXNmix3n5vU0JBmIGFCBgC3nAQyviCUAckd7NvRmh8Or/TV7aV41v75X
ruRvA+GOblbK/n9j3bYnDTNSaPBk2t+1eRU11CupZPhGZoPdHBsbixqNcdpUODUVsk0d6ogJ+qyR
Xn4C73O2lVyiFOk0T3OVFfnS2VNxFWWyETPZUriwtZqVYi8l1E6b6o7YX2w8bcpS8rSR2eBCleou
4MXNhsZXmjaoCf1ioA4BiRxZ4VBQ3t3ulsP1qqp8gHxHzZzcQSsAl4odhfkEnBSaLeqC6xRiXsWj
vi6S20XU/jgzzCVeCUYBa1JjE/tweV1eNMdzMg98IKguN1+q2xjZCvo8sktNfOX8cXWHi1oA/ivO
xD5q59Qc9RA5NJ4d/8EYyQlIhEF4Y4yLIIhPbt4siFR6dKsu94kjSZYlTuJwUYPYijKvGqqWXfnD
TB71HA0kIhvOEb1Bz06K/YrNl2vT3qmNBQMt5Wv7jU2i5vv46J7iJyiQQMdINgkm2zQuULQp8KIa
QwaWWhsqdnZTmzI4kTB725wLFyJq0KmUSQ4nKPV9bRBfySsvtordrP+AUNrl20rq6Fy0sHMwaps2
ti8tw3HxjN3bMLFnf81rL4fKlYp+rZwRSZSIby4vvlLm9Gne5Slq81AaAEvh12W6zqBoN0op+pgP
cw+2rXfwyPUenSnEKib9DPkf9PfyMFP84TD7xlX7O9W86qss9xZ+wyBohhAiLmfz3YiQuriVvcx4
SKkrTW5shQJIovVu0JgjWt8Fw0iUqr2rxvk6TSozsI0ivy2MofQcCFWHl89X9A1ufwz3DY6D6ypT
sjYY9Fu8KtpFmubb2SeMoPXhAEMKTg/MLJ5/gtAINeeo6lAzgbS7Mdz27tcsPl5eiOi729rg/DTH
SKk9FBMWorlX9QKEXZQeLpsQcWowyZR/18HdauuQxE21oIjxxgtYQ0c7v1LC/3wQ5nEM0GpnlBrL
NbnP/7psW7g8EwV2vGVcMLNzpt1EW2qqRPgMJ91vile3kSAyRF8c3p//GOAnC2syDV0SDxjKI8/N
eFs5h755qhbJKYnA2mx0CAybOuD67ziLVQ1aV1NktYxd7Z9BcFT2/+G1bq7kDC+ilYFGEjhPtLqh
eMttHVWKHspNdutT2oaOi+m/ZD20hYZmmezZIvy2N7Z47MwEXhfMl7lo9/xafNZwHg7q4ww65hIP
QpnKocgn2IQuGsLoWrxj+W3UtsirOGYk8tODmpObLJOkccLEfmuC+6oMs1kzSNIiG51BQg7O9QNY
h4IFyvEQ6/Jb1HuC/mgd0PWGAAIU7TzZdJTw+kbzzERvE9WKd3ovpdKBh7GGXy4PjAWdqW+oP4Cr
wkwi6FA6gLkkwUq4q4YKvjpwf4L+jwtWiouGXR3ptV+mh7L62pWrLHdkDsffOQDE/WuB21Stc5dO
W0BXQ69AL/g8BMOR7qH9DDRc9NhTr76pbjFCB/AMPUgzSNGFRwwbRPoYIceAN5fUQQquQ5mcQO8g
u6reUsjquwJqLN1jYpzsID9n0sTIOrop+Pb54lbHVLbUVgPQWp0ejXa9B4343h3BXtUMOyWFlsXY
gJ9BuVuRa7aTEipddEqIK9t34dLBxosOnIoKn8OdrB6lESOHB/A39xa/ObrX/y/ymKhntKDelF31
wsgD9DqTn1N1DIdz916SYXyDjkCQrlWwNldWE++NYg9Ij2RpMkP6uSGjSts4WjEkMsbFbdTp12W2
HtPaeG7iJrh8EYk/yM2iOAdKIgxp6y4ypuVhZCiU6yT4ZT2ukFxgMj8yDh/ZytjXusney8w2I7dA
ZcHN5gNGksN8BErJNdCSc/u//8elsWRpY8xYGjMnEXt7f01v3+BC1ximDZpva6h7n7yYNjvJ1r4x
V6exHccxJqvjOgbw5EE1qsA16wci6wHLNpFz/HVKpnUigKY2dgRcyL5Tv6zrzzn5cBMJnVIX0g6u
YwEgwqO0G1oQqy0NaGIMoU1/G7mMZf59aD43wG1YYzbRnPZm7s9Gd0jT/L5cTEmCwo74PDafm+C2
Cr1Ts6QFTPSNs6uX02DuspbuLzuazAh3ASytWQ1Og42KdRKOjbF363HXywjSRFZs3DIYrNJUpNhc
9KF909hgss19vctu1kk7zsp0yIgtq8GITmVrhws+5mxEi1LADsuKdT/x5xY8W1A0hbzGvF/H/6YO
wo6BP6atTS4ITRCeyFYdNk1IixbQ0j1akGD5mp/A0ssQccbf7VMdzH+nj7KYLshggSLcbCsXkQzS
pRpZYZr6Y8iW24CGZZ+i9DOH1q7IPdyg/sf9BZ1rsDG8ae7yF2g7GfbQD4hLrXbnGi9V/6syW8kV
IvSWPzZ4ttmx05J0zBCMnC4Oxzm96XMlnHpL8oYS6O1i+8AqA3Q0o+TnQYwLgK7AqSBDpr7qT0dX
9YpHBcSLyLdQNNP8dD/5TJgl+p7NRz0KYoz27ucflzdUUNXAV4FxWKDYXLxK+R1NinEZoBjJfgUN
FTzkmsfl6/g3O8cRArVWE4BFUzarLHgdsG9Re0uo8fbhwagjbWYAbpGwE0hEroEGIfQ4tEN7b4Tp
3accdWuNizJDk09xMcMaWjlhFu0be99/LaEWru9IiyHSoMKtc5Am7CJHclA1YRwboPThSzd0yOp1
jBRWGY32uRV01WlogvxvM4ju1jCerlO6K8bA+SLr6AgNm7j6HQszZO9m3B00b8sGDTJkW4PzhaR5
48VKkt+Oiz5/4oMEUBukRZghs9FdPL+5DSMHAXkNkdYKcYCQO6o/kvrjsiAW685iOBHpKlCdXPwG
JokWKQX6PE06z9BX31Reckc2USKI3rqGUYi3SUv1XSt4QZUX9aWs8DG5c60p+QEMY5Lr7n36gWIl
JrQh1wJduXetWCD64sEYYEJR3KsinY/qDHx5mbq3Sl7IUmGBF5wZ47w+I8akVExZrRvz6FGlsKS3
CCXuRHvJuoRbt1kXV1gw1HXInbQFWTIof2P0fof849kIFmOjWAIQLGMxOvcz8B5EJk0GiPU294vz
bYmvk0ECg2X7wd2kZya46yxXoigF/VqBx9kxHu4SMLbWyXMbF0HnXJPqwyV/uAImpIA8gHMTnowp
X5TaSXt8OFP9gxAIomhxUNP043fZmRUuT6Rrkw8GhZXepkFrUQ8Vp0Mfyy4R4flvFsOSlE3+7lbW
3McVzFDfvOpvqwDB/Fa9s69qpnd6lJOAiw0yFTwTTPku/3YfukHp2xQGm5h0h6Fdqr2t9kl4+XIU
WwE+5E0eWne4uDM461RNCeSiVoWNuwR0kY0SC79RKOL8Y4HLGDNrSmjDvEAxyW0FIR6IHwVzNUlK
mkIzoCh6G+CEMfb/m/MZW2AkUNHEhWA5Xru8OLQIi1Xy6JEZ4XytBog87WPcOnrJQJt3Q/vLnSVh
QHgim4VwjmbNmZusbL86zTw1TeePVFaiF+UmaEf82SwubprKStyhakrw3njzztiNgPJWh1gHYyvY
LKXveuGScB3ACZhAEo/u74vOyKKqQiBIaREo5jDvuyqvgk+48sYK+xUbD7Bnt8cgGTbOyujBndJd
lMv6fWzv38VPDP6gvMwSAj7d0YeMOsOItuUIwmQ1u++ieK/2rxVRPUuXPQSENyleAiCbQH7j8KOs
KnSXIruH4uxMem+NLVAAqsEQfRs6GdZIZolzB4gmzGY8QybeGr/GxX5RX8mwS03JDSr8eGzQJuIy
QBGQB6fnWawqyggry3KY06DrvhQyrTiZCe77TPulK/BaRKrmYi4rKw5l5+66TMagIiiL4WbbLIX7
RmmhVnPhziVepPFB82jrTQMAATOgg/XO/dHJS+NCz9tY5I7InNp0nHVs3qxEYTc+FkCN9+PBzBxv
LCR3nWwX3fMPKXEh0wtFN0harokPtfugA+dEq8sKPGIzUMHDVuJ74ocJ1LlZ0iopEBXcK6tfPDe6
oe6nMkQQ0/9jhAsKRU5Rb2YZ4psG42M2QpFakxRFxJ/PHxtsoZvA48RWFZs1siozBShFydOH3sj3
fTXd0HSWNGlEtkBCg3ljYN5BH8Z7HtW6vk0gGD5oUJqrfld6Gigp9MNmGT5WdDyg8GGhB9odIFM9
X1UDEUQtBz4Q87Cd5k/l2oYm1Fx3rdK2kmtVeB/hbkClBUNgeMZyqa+lr7Y6OxC+zlI8ltloSb5X
H5mafLuTZ1bCPQRnJ3QS8EB59zJX3TwedQXfkmpo/fNo2lWgOf18AK9o/KBNioy3R/Ttgi/oX3vc
t6uNSLsjzcKtYT4Xyf2QmH4GFGDypMkmYMWWTNPExBF4cPkkqIgjzcyaFvm9Tv52czA6J+34bdFm
jNDUEEgx66fLd67QSWDvH4NcwK3SeSgNFwZJbQDjSLw4Vg92cvjfrHCu6FagfUoo2oIZlBUxQrya
aThI6ZVka+GOKW1UJR86uMVYF7dN1N20thv7dTx8IlygHw61Dmi2CvTs4t6MlRYptxGtvkpzT1kh
ea68rB/H/rG3JOoyBvpf1jsujh5hpF1HfMGDOysvGuhGAqW3a691p3Z/+YRYGOUTIwy94nWPWhBK
fdwzYso11cjSvoDqTnPv5PiW+nz3YRMYCAP7lomxPfTBOSdI+rTKRhyNX+X0rtWgQ6nbH6/0oDmp
Y8YAbTwUSbhAbg7DqIw6NiwFq1Lf7DB8uAzfLy9DVFJGyRND+MgiQRvMp0FrNjbqWmAdiHXFjfUA
Gn4AZ0HsWxSe5ruvcsisqABqEh1DIw5IxCE6y60L9YZ2BEa+8O3Es+NwgSYcEOzQkQ565w7NYCYQ
wZrBNJa8zdmZcG5xZpgLD2katYmxwjBExzzTftDynwNZvR5k5nH1Cf/YLpLzD1tFvcFg6USS3ozO
M9SXJd4huqUITg03rwofR2/7/EakigKxdD1FXvS8+N2xh9SHdhs96rsME4myp4bIT86scYdG6opO
Qw6lXOqvht+/WH4WKKHpjbU3v5o73ZNfjALME0LSZoX8eY3N0lFgu8FyGFZHexc/KNBbRrLhkaua
DQI4b7Q91JNODwqC75ll7vQmq6v7ZMbeKuQLY3Cw7WfLlIExhEYwomixCWZERK4U0VlO7g49lre2
T6kBjq78UJmaxOcFoRBh/Y8RPpfB2DEok2FEia+7/FmR8ujLDHBuuOp07ZoZBsbOfLDmNShTK5QE
KbYT3IeLRSBUgGEMDTBe1AnAsRUJEljbgfHfs+nb6J7A95R9CbZnmYgO86pLxjivw6u9sdoMxqbp
0e2/Y8jYy52/okmG4xYf/59FcT5W5E2iNoQp/XZPk3FsjCfH+HiB9WzfuBxCUdkVZcCEqtyfCLTu
1OW2dHpv/mkZkjqR6BF6Zot7psUrqXO3gS2dePU3hmAo98CNljfG4lk7Fs/J02W3YL/+wkHx80KR
ZVtdPBel72rfRmL7tX0d9djOPPaytfLW9fmyPdGBaWARg5wDxlpAXnMecBVTt8e2r0ofWnieYuCq
etWkLSyRq2+NcEHBoPnUxxOMmPvhOJ6YYoDz6HiMUj0NVgnCWrSDW2NccHCoag1Eg7Guw7AM8qTM
Wm9SMkPmpXkcVFwl1ffP7CGArK4FVj1Mj57v4TLGg2I48BJnsPZ2uXN7sFR9omYJcNkfI5wrDphw
0rIMy0oZnwu5KlrJvgnv3o0FfvYjrucK1Ok1ourgRw8sIsUhmsU0YMPs8ptQFGORaEJNDxBSlkOf
71pE9MxF7RWeNz+axUvbSU5FuB6GygNzGHrTAMeeGzDzos3cDk+awgytqzKEZhdGekFI4bv7Cgw4
uS25loT5xNYi5wi2YlF7wnPtrQsevepf1wOKFd/MOJhCxrlTXzvSsTTRt7W1yfmFm9hDljqwqT/Q
MD20e+OLe8KjJ2AZk2x0XnSNsKFzPA2A/bV4F4HI7LK0IwvvNuAZyU4td+X4PE+Hyx+UyDW2Zrig
lEZK6aY1fL2ZY0+JT4pUo1d4VFsTXEhio2fOkMMEvSLPa8B0MVlYMkHoApKuJIw/U6EHvdufvePi
0pQBpeTMbFH0djaeiCp58wr9fWuAS1rU1Wi1yYYBc8+mSuYDGIWVr+pOD5ZDf6ioJFdnnw9/U23N
sZtlU5Kb7UGnCtp1/opObTUSrxhiyA/nwQCJG+3lskdIF8clMLFJnQgEH+zT6iDniInux3TfBuoO
X/JfMqiHzP+4yKFToIkTC0uzye8C7Htu8dfl5cgMcIFiGCpQ8epYTedmnlL97vJflw2IrnXDxUwM
HqSEAYDODweM5kVFIOvgt/1fg7vL0mNlSvxNZoI7/9hFdd4umInqt0WPxAVHPP19eRn/n8/0zzq4
Yy8sqLi34JyD4iT5NQeK1+8dQIyIb/SAys+Iqs2+tR8kVkVhDrruqLVguoYA1H2+e13r2uPIbsL8
GwXpb7FTbsFcEAFPDupsqC4cnC9JOF6bkv6qMN3c2uWCUq/Fjj2k6BkC6oP3wJ71DKMDfbbuwLCH
oCTzc+H2bg1yMSmZuqppMtakBIU8QDEgXX97As8+HX1CAfwb/gttVpHnbK1yzmkt4LDpC1jVbMWP
luqo5GG5FpL4JAwZWzOcg5oZsjWb9XOs07pjN2O6z2/YmpjerAwsJbXGeWpJSq1yI/iM+8iIolE9
/YsxsRS3zm45rD8ue6gofqBSB+cEDh6zP5yD4klJ9KXFDppQL1eykyIDyoiCO0hBGaE3Gv02X4fJ
sqQpdR2rKdbZm6NiZ3aal0DGeVFbjExJPnPhcjbWuJNSyEDUvsNyBgMiE2U8rgGd7I8T4IEIFLpl
qNIhfwGC9/yrps5KoqYAvGjS2ttpwpCn4kbfLh8MC9z8pbi1wa1kTds67whs2KTdYSbxMZvz7+UI
Xc6GhhV19rqaDsFlm2LXA5EgwKzoSICq6XxhYzQPSlogk2YIwTKELi6gU1cm8LM1rv5OxromjI5/
zFncjLhZrYljjjAH1TToOCV2fQv1PIomcLMcJj3/eXl5QucAWTmD1IH1yuCCYptMltGxQbo0Vm+o
sR5ItEhChdDbNya4MIjHCapyE8uhJ4CPs+jnqrVPgLrdRVW7c9ZBkt4K49/GHOeIS5rk0GyGObWf
UaC2dUC6m/ou1hRZDJTtHeeOapPWbuaifrAY+wIlBCuTDgEJTcDlDZvN+gCAcu58qjFHRM1hwk08
K/feSppXUKD09NFTn5MDYzXRJRelcANN9N8MfMsqAPnnNpNKscZ1wQbaiE6t0XqFUaMpLGPaEboF
AixKjay1w3teCXHtpgMHuW9AwrtejrNxXLPHOP62EEnLWXzzW2ArgrwTYGIG9wn32WC2vYvKOpS1
F2+90TyQYQTjDqiA/24OSNSwAJDrX4vvCk2TSpZlBZQn+tq/al2gBUhzQvdlikJooELJqHxE9/YT
6Ngzq9zJwSF7gJewpfFQeOP4ZMpYBsUpDcQPkbWhIKPxO6nSMi8mF5CeNlx3OkjxF/qQgkTR3HV7
gH0xeF/3UjE94Ufwxyi/meOqLW5nTojADUbhnFcye5eDoDjGbyxwG6foU1IB/8SuSMzB9pjadJ4o
AOjo37MgP0eSGCUM8sCMMBJSA0hjziGdMUogM4BuYxXdVdXBiI7W8LzItK2EX9gfK/yQdDsgFKYL
VqWU9bMTg/WSrIV+C84kfb/aY/HUO0v79VNb+e/S+JInmH271rSALALVSDj/xqeGzJDstTAdPUVK
JS+KVQSgC2igAN6OtuR5rBoXA0IbHfpzUBrQ7nvQf3hWQbObatV/XF6Y2BL0mSBLB+JYfhqiiccI
NQbku06aJHsDeP0wy6J+P0yujFRHaApqQtCjw8ogKHS+qIGiVDkMEP410Ahc9mNzWsj+8mpEDoin
F+jGwJqNpI39hE15YVpzbF1koKjaQeSl/UorMGS1QS6jvBEuBQp+QOFAZ+LdVMDUG52SmUD7jAky
9XiH3g8KuJK0UGwEI/MmQU/sHeXuOkA6fVXgBJNzV5gv0fy9oJIPlvkRn3nixQrsuY4DQTJ9vl8Z
mZ1JH4Hv6XrXK/qTUt6P6qFrobSSPcU0CSjVdpeP6O3zvGSTneHmjMashEKJhjMC5UcImjOvUJJj
gzmRLn3J3Ts08DzNjSHzJ0tBhfu5WSznf3mmYOqHwP+a6Co2b/P2ZMr8guUtl9bG5zVV2dVgZk+B
c7zLpieXfOlVA5QH11r6rZdJ4wgPDxSJb3y8OqLF+UaWabckcYH16PsOyvcgvtu7ezmnvmjbgFdB
nwdKswIVcrtt3S5H5MsRJfLu9zBne2v9ctkrBHchE3DDTJpjoBHLIzxSTQcNUR5n0KVrPX25b2pJ
ZBAwsWGIZ2OBczvVitF3TmAhX8LmWL6hLJoyBN9ikO+kBLXsZuUcwYIcExN0wGv73WjbQFX4+UCR
KJ20XbOrgeKuoQbMiggyugvB+QDc47BZPhDDQ7no3A2WDrMVLXi//doADNlsMG+x12R1W4ERBgDE
tB4yaKiKvr+QnGjR8Ixfo7uJZh4xrkb76bIPiLIwmMDgGBRFcBnx0Rt0DxTk76AooH56a0CQBiwX
+o/oMAbt7wHEHXJuAFGGBB4XxFcoI4G3n5efsy3qNCCUYSl0/41ViOOr6i/bZxVifZDqbTAf47zC
YXM+Bm5BDcvk8jEyJm2+GoyDoRl+2BbAKRbmffRityb04fJmig4M/gDiQfBLvEdukh5MNXj4Z36d
fh80j/SvtgzULVqNhdPCdBxIXd6BGodUc7N0UjMfW/s77upbxe0mf53073hASpCogvgAvnaGCgVP
EcBmbLmbS6OIVFLFFpZTqgBz41bXZNRFgmgKC1AkchCgUTDgzoaaVVKnhYri1RHQ8cNwYMmdKp3M
FJ0LQgLm24FyxXAmt5B1LmiH8lkFFoDMY6KK8/qkqLuPH/7WCBfrSi1L05hRcNv6upv0AbDWwYc2
yv9ohos8TtsDMGfjFd9Xxo01f11t91SlkleucMOYiJNtO6DX4Z/t4AB1ZggsglcyHr142S9gLkk+
PhDn2BsbXLUoxUs+HWwQRrvgh1b66yVRIXhBJM8x0feytcIVjNRudp2SMfkZw5GYqVdpkBq3gdxC
LeLj548cWGePMHDn8MzCZOnLsYBkrU/U155mfrve0u7xEzYgaGDj7aDjH5fqWKul99rKxuH/j7Tr
2o1cSbJfRIBk0r7SlVHJtqQ2L0Rbeu/59XtSPX3FSuWtvK3FLGawENBRmYwMH+eEtl+CTSNueqfM
RKOfXAttYT4SSQOCgzdlG5TxpmrpANRWDy+4zMNO8tHgJTvFjSMnC0R4TlRpWRu9lcfowjwY1mDZ
ee2qEXjQ4tRR5RupOtbZBxS+3/OdLKyjE4zhYp6B8ao5lqESuaQAnWvrYxHrGwXutg3RiuxLJMie
iQ7ogpMGLg5zE4z1BMVU1o14qNo9EGFlP8MQIQk62rUBrDY4ptZf0wn8RYF+uKwkvBIV/AMwEzBu
CgAMlTERvbVguWAAj0fnA8kgwYgpmhwYb/Um6RihXiQOhzieAtMbQDkCFzncBbs4WcQpSVGRBb7Q
0O9AJOtVtSU4FccknYlgVKRQk26cLCC5GFX+uGZY1i3LjDhz3rxjhxZ5LAJi+CMbkPbMh4umdV77
dQF9aSz9TIl8k4TYJ8GS2yfBd+LdGsqIaPyiYokBG8Y2YZNV6lPApgGmpFU9gHoMnyNF/pDmS3xV
LWBMajqj9wZbm2+s1jSOoW4Od9kw9zd5pv+I0dfdD2s4Plz+WbyL3v4q+qs3Xl8hVS31E7Uxkl+N
n7v+aIY//14ERstBZYd43TDZzYxGVto1wdi3O0UzQGuV4zzahyFuv14WwyFPBcgFaCnBQaRiAILF
vyvN2ZpRtqL1o+7ZuP4NWgLQDVc9xLkz+rLXuto3ESY07wJRQKCNK2Q/SEbOL7CSF8uewiXFzCsa
V/KHesILtAQemmeiEZIhjgbuEIC92JgmnNcYu0iQ0g/5D4z4+l2meVkVB5Op76S4AilCvTpj1D6V
cXjdy/GVBNt6+YLfKjCWlBBV09kFuurAmNJakiIECQjfmgLOYfoyWAIBb6/yTABbdUxLgPcUkYmy
RePr5Josu3r66yAXIpD8vvRPgaDBnCHuC4BcjAP8tfSRzKUTLoL3xLsk7BdT3Bdo+ps9CrOZdLWs
pMpd5PQwEO0pbUQVkLfuE6h2GxFM6BnOI8oSCkQYcoXejlLbB2XS8xQ7XVozOHYrkSs7FuGh0Zs5
d3CQiqU4IMnQLVaWc0abxqZVJikBOofuNLI/t+B30z/Zq1cuDf6/u7IQAerx9AH7v0jnbMzAvinR
pgUqc3YEkVl4p7ZfWmBoJEMsUDpO1YIe7B8pLCBQsxij2thY+azXHxYG2rLkU7XepOs3u18d0mug
tJ5QOPsEO+leflBvo1VIRuObFoYxuMcaRjWL5QJ4J8iH2r1s+ZZ6YwNPvhRo5NuC2bkURl2AaoBZ
xAjP1myPQMfpFOA3pLJnZQB8y7+T9321zakYg1iPpCGVhVPNaUWRdqU4dBYiMPbcZ7YRwoTGqNuv
RbZCNRbgQi/d6DSRYIxK9HEYS9Eaq5UYHYpZy3odqVdJjuap7S61qIPEVXKUfFTUoFFJYI1eZC4y
Lc1V+DzXqX4bGT9MTTRBzLstE+1SG8YbTXMWIc3UQ8nQ8y51O4CWAZCpDCJfljBU6UxekoI1N3QF
tRGRRPXcK2ZRJy9KX5ZuVf8ouqNRBJefDs8GgiAd1PYAt8IaK6NkxI6HZlZxojFLsQzi1sZ9Xv4k
1S6dBR6D9322khhNs6OYGF2ODdLGnHMnrcAiUOqWT4Cb9fdHsggFsEOTABEic6QlJ1andOD/kMFX
oyV7xcq9oXe7anGmshII41nzrTDmVGuKwYFchx9MD/2BoBSzHmkjthM8Ik43G71Rgs1m6DemoVkq
qqE3AbyESWjXIGM1oew8f45K+N28tZXTOJgT2EdAdRi3Wum1YHlyEmPO3LIxsXCzZAaQU2czAIRZ
d52YrQgLhKek2x/HPPGwB5toQmY8C2CzatizmCf/8jflGBFFURD3otqK18fu+UtmX5M5VrG9G+fF
sbGbxLWqMHZRDVmPstRoAo/CUdYzefTEm2gerbIqVimXH1wnYpt7gLA5US8IRjlvD0IMNP8QDSIe
YMp4bbNihzfG207WuP1WDBNYN+WhBNTmMF4VqFhdRZoRP12+Sc63OhPKGJQac7PlBKg3NzWfovVo
l7/e8e9rwPIEayUeBpudgbu0AQ8OJn/laY33bW2YXjK1oo0bji8GQBgYKoENhU4CCxAfz6BClLqw
dKdqrJ2QJD+HiNwXkv2sNbITqVkwaqLxOt4bPBPKvPXFnDM1q0CnFF6PJzjj9o7yblmYYtF3sld/
pTGPsD3D03wMKALyBHNAuFHmbWmY3AKcNuqjDdrE4Buwuxvd+lCpAoXnVD8wWgd4ARCZIaa3TUZO
kmu1bUqAGKUzduNtfRsHSuHUfncovmMPLAhFi5ScNBNnQhpLiUDRYZeZPJ7UC8oIEfgrMVhFd2Gr
Y4yvtptKYKCs2FEAVLcfH0fiNKI2FOdOzyQzr7vO7DS0StTptOVW0WOv7lYPi4qH0Ralepxy1vkh
qaHZGBJctmnEqFZgZ2H2YndB2IBBJCzhJilQkIGV1LvoENhe//nyM+QkuhCMKgmiYozHA7n7XHCM
WetqLGzKn0i3w7HWh3ny5kBhiSdHNIbHeY4QpoFI2oJ7wrDcubApxpJOpOulaxrfy+m4AMto7l2A
OjiG1oFqRBC0cqwzIAht+APdwADPS3Nuc6mTVBtWOgO9etGme2marmV7vA2ndie4QzroyaRq6BZh
tV3VX2ismWNZwGNRohm1aUw+OXP32IONYiLHeP6R1Y+DHKTzLQVJviyV4xWQlGJdFleJsIwwXmHt
wDg5ZVXtNl1xyispMNo60LTkEM5gWRsGcF5eFsi9TSRO2NyxkOGwgfMKJoyxGVC5AjfSk9ZprprH
nVOqImARDpIrkKjQKkXpDsTW4Lw815J+HPQpKghlw5h89abzJ98EbJjkD5/NmwaN2h15lp3E6/bh
07QXPXoOoygVT3tyaDbKBtsFqOd0gd+gL+I+DaGUTn4Xu+QqOoaP5F476Pe/l8qmvX7Ij9Z34mr7
v69xnf8Exsi2VdJ3HWhq3NnKnLi4BqW8Y4lwNLiGdXNQlkCxCrW0rVc4R/lIUWPl6/p23cceWKQ9
ucJ6R/4l3UkH0YIAT41UFLFVhKhw++xivCVpWYr6MoJOxdxFSevoa+cbkS54Hi+T+eyj3MphH6U8
5DGmqUBqeOy+6t+Ho/Kh9+CNqVmNPdvFMj4YxBKnf0aD1+0e8akxyxAJFyL45wUtKtY7X4APz7U5
1dqxrAwjdWME2lG5usMyO2QUlYtEYpigw15wVnAXpy6JifKMgsD0IHXI45xytkWWgBfhqDgO6DPg
l9HsoY5zY1jzIsX/DU1NQT7Kk3Vsb2NvNp11Fz0OweSFTuokt+JIgHdG4MtgpwODXYCvZUxeEk+W
sdjom2pfiupKdQ03uiL76GdCaCiwAkPM6Xf/gWeC+kBWlbZyGR9Zq00TJg06CYbplgetOFJETgMc
i66505XDf0BRocp5SSKjvJVkZrWVUy5H2dOO2b5xC0qp/X3Jg98TN6JXyQn38UVfr5YJdTC025Vy
DXaxVC6erBy5mZVMouSUd4/oFPzzFBizFtXrrCQdAuPf4NgvzbobzaNbyJL3jgQGIyl/hAER61xH
szZVIonycEbDgxz+nNMfl90hN3JCDINiKSAaMWvIPIJlNfuxNiLK6UuC4pgG9dV6Q0NSuuHciD4Q
T/e30phqhaVIYb7SWHQ097J6tVS3hYiigBdRoN6MSSiQ2xromJ3fGIAPwqkY4HcHXXfb2PSyOgKW
nenM9XMuqpLyysAqpmgw/YD/AZU7o3GWnBgG+GJKMA7Cy/vNTr6j6VERiHfSuHe3EUX/vjFXQ6dn
xqTSLFCtnG66DZMaQJfee/RhI4XRhwlAfK1UwzpFOfKU6obsQ299GH+pQeFBvXcCcaJDMV8rzQ10
bGM8pvgweqprBok/73PAO/UYJFjd5kd8VEUYS1yZIOLAJDJN/ViiG6uMl16JwB26pPsVIOw0aBeu
gNAPz9o+dSOE8WTdUkq6sULI5Nq3mAL1musMc6BADnABs3ssXdHT4r5kSpsE3DwKPvjCXbzRDy2v
V30Z6NsKFl/xEl+P4MsGL97LV7YQ2YSXVdIeBOo5Gh1gYLyYbUTrWk4I3HW7+Ji26T5RjNJJlOiH
mYvmrbkx3lYY47q0ZOhrWwXfcR9oOwqvg6HaazquoDmWsz5jjAob/qJ1Wp6aEAXz95SZCdOvjGqq
azam2QxnEk6qR4z+NEWnVogkyytFoDv6KoZRFHTujTxp8AI6XwmKyh92/R5j+F5219y1mVMLGRZF
52L81wxQVCVbusY1w9vZfMxLv4oF+ThP+TdnYhdoRn1EOt6AJiaRj0N66qWHy2aDXj37uLb/PqN8
adktVqbgzjCwh+g7de0ZeGw1+dzWya4Ok/dYqa08Rv/kItKaOs7oY57wtHKvNK7xol39psHWeu+u
dWDOO9GLFnwojQmftLkC+hJBfLoQ9TrWmsdu0G8sKOLly+QbjlcNZNEF2lxTw76kbOLu6GkuVvGf
rEOCqLD0s1g4aiv6dvTUGzMVJXoypglOlaQHI/qZGsQPB9j/IXSbWeRfRFfIeLPWStS0jdEZCdEW
IcPsRKQLprgReU1upLu5QsZWgNupyosRs2nyMdl3uhcnAaW8oQUvC0yKoVteizL8f/lsmN5CjwDT
VG8WoPVJVsIWFphGbqVX7dq9+tj6C+bmpYMqLGDyr/JVHPPdqkHpEr2mBh+Asw0SUGqDddnV0A1U
Qd+I5cJ77T2umo5K/zkj8/2sMB0bWEcARTf7AeUDcyicKHzf88ZePB3GQXGWfd5VvGL8E5a+NPbq
UfUTH0uitqc+arfdSdr1buLZXuVffnb8+3wVyrxurD3ovWEgQLCzoF5PRXhNRkHL5V9U5FUGtdOb
t1b3FiXSgp3EUzvWwbzvgsGj26AZQOlE5oqfTwNY9s81MhrS13JmLQpCxwmzPl63+gZGCpMdEFfq
r+VzCfx3j7J+i9aHqb966wxexTI6Moxav04pllBLq9oPWXc16ZazaJ+1rthDf0BAo7sWeq+XPx/f
xb1KZV68oiWkbSVEW8O6t4dfxvz8//v3mbDA1KQhKlIkflUyuXEO2hFTgLxH7+XSvTFxgEH0cZ30
Elqf2ze9EkbAUy0OJAbviF2Vi+C+ODskCElftYMFm7L0tJLSFeUHGp6uh9ybPxLTQffUlXbqXuqx
7COK4LgnpAUjFZE+lsuZO6yqQc/rEtYfzdPrSOuuSlXz7TXvHS3X95e/F1cLN7KY2yzCRprCGo6s
QsXu57DkpoMYeQzUpKy8wpSwvJCP3X02SGbtyI1GBPfLPeum9ME8PvBTGyQukB02CBp1yfJ0Q3Kq
xC/76nD5pHyr8s9RCVuTSCUZIOcWVD8/YV9rHx1r37qd4OpiH9uqrkAa17VupDGxXmzaXVR10JvO
zx8R+XvzlfVIi50oId1PV0KQSKoUb57FRh7jDEqdlCY2pdGR8BcXi0dO9EDzeskFd55cOwqyUrrD
n1kOuVt/vOuwmGFGOxnTDyxBMvDjR+y6gDUr/PmH/tk6GDEeCdjz9uIXwrVilC/jf/KYy1XIMo15
B6euKvdZ/o0Yfw3tgEe/+feZy0RqXyh1As+aEMCwkUMrtY6aPF6+Narab74YQe0KHaQXogz8fePl
1qJP1mKCEKAOXY2x8tXuyEd9bibnshx+qrYRxLjsCnGrnoVQjT+Vv8SPPQMz8/Yu95NAEgTm3I+z
EUf/vjlXqHehjAmJ2sWo8LPakBCQPbotsBuiy2PthhaZNrDF0PQuvST60YW22y9VcPnmuDH/5iTU
eG1OUq0GCG1WfKFOSxHLZdbPuCi/TI2hOzIpWse2ql+XJQq/FeOfmxn9wyFDD1Gvr2vANmK/geJf
zukxB1UcAKgTTxERQIg+GONvzA7ce1lMKzDaUxFiYfrz5UPxv5VNJ6kRqWL28/wayTwbSWFBISr1
yzIsX/uldacler4shX6MN88JQLF0fI2gtMNIybRsWrH+gl3I/pQ0X2Pc3tCFuypXvMuCuMfZCGKM
Q9xZ01ybyAQrWmCRo2fbXI5Kk368LOalpXvpQMyz1RazQk2AUjIfKaDSvF93zUHbo0L8LgOBoUyZ
jrAQnYWNX0NZMjUA08IzZjeqv+6jXXOi/iJD7VQkjX99IDXBUghST4u5PtVY8xaTEBRC9tjMx1m9
b5Sny1cnEsHcHKafm0maYRzazNpLeXzIovBqzVpRRMH18ehU/zkKY+mwqmqgcommfOf31W0/uBQs
r99rH2b7g3RPUQF1wXCr6GT07xuLhGJOk64WFry6yTiYWtY6lvFLHVNBjM03Q5uTMZZPHhO9a5os
c4ly0mLM/VD9037YBoztLnQoJ7go6uVXSzcyGdM3NBbwO2foO3VT2UOBfLb9JgEsB2xVzpijZDrd
JkjEVtF2K/+0Oiq12B0D0hLbe4nWTjWlCpJ7Twka4IiWjuWNaGsuXh1h1gE5hui0XGu1EcnYXNJX
dihFEIlqf+mAf8lLsgpNXEt29UYY+nLVZiONifJbGNJ+raGokok6tBmkXngoP2B9z4n1YHVVT9vH
vigEFhyRXTWohxpLXdKARK3rP1QKNMjsH5Uhe6pMXdTc5Ea/rwdksTLVtdOslI7HYF5FvqYQ6aGX
f0uftYDOqvgVAK28yMVepBBQl9tK27bjGWNTNrU8jTTQ/4PM0AU9uiUVShWi2hnXUW86/4y9mTFp
tcY64pEcGBGpI6c1oDGVsBRg3fE9z0YOY2WIklirNKNPBwCFIJM0JxseqvQqmVvAIuJ52J9iM/es
9ftls82vxGAlCVMNGDLAgOO5dZNq9D47mqF1v2Yv2beJo/odUhhMoudOjfz+WHjLR9GCLvdxvAzF
GTLwNV6sw8ammklqA6wdKWhV7GLkKtKJ1IHgZDT4eOPLKfQSFnsIsd80uQZwtuclMGqmwqfYKsCh
wLY+KpBBEQyyI6ppcRXFhjsH6DglFmR8bBbhT6UOh26DViSevtTr/eUDce/Mpv137B4Ct5/p75el
Jhm5jJpZZVggSTb8UZM/mWO++/+JYWI6YkmkmTtEjuGCxWw7OQ5dtzOxofT3YjRMKL7Mu6moS5/r
HYkqXY4xD+0qcwr7cVXKpWMmf797CwRTrGYboB4yoQLM6y27ZozXpapcoN0Ckeix0n4QEYQG1xpR
KlnlZeL6DZdkvxZSXhEoWtvvtCPxoqP1OGSBvau8/KfIifG0AHPB2HnAcBXlzD6/t0wp5hIDVQ2K
R6cMC5IDOdWAUbv8cXi6vBXCeMqwtccos0pcG7GfcX/3sykCEhOJYL5/qSKRbLQJEX1h3ujrfCdH
olYLzxlStik65ANIEJn5+EVctqse4RSLciCDv0yHIewdLGFfvizeF9mKoX/f2LIkLuZFkhdMEQI8
IQ0fK6AfFanAmomE0LNuhNRxVXVFhMdvpb2XKraLStdpqsPD5bNww7LtYRj1svSBrIuKzFvepY/k
RLHxNc+6tZx0L2NCWhSviI7FKJrexVYbETRtFOWXProamKzawbt8JpEaMJpmyjFJOx1qINW30oLN
e2I4o/5xtX9clsPT6M3VsePCoGaH/c/X2q3rsXMAIGt6GjbfBXaTW1LdimHscwXfWas9HHaWYopV
drOrxJd8oz0Wh3wPpEv/8qkEt/fyczaKN+ZKN0UZbq8G4zgwfw2PTOHOIuiik1FEoS5SPzYuCJs0
77oWaq4MDk2AwJHlmmagOTQzrgJA+YjqTdzzYfGHIHxTMN/JaIdayIU1tfAQqnIszLuiQWYwfR0q
0SouVzte5bDlWmOOmkQK18Ztl/a7oo+po+SRQNPp42QjHn0jg1ENpVLzdVxxlqwDcqKpOCmGx5f8
AVg7Yy0IWPn3pukAEqMciOz6TbPa86p0DaKR8kpbvmZqBJbzu7CuBGfi3xuAcBDIYSmE1YghHTE0
p2CZoE9D25HLVTtlYRWJ7B7/6l7F0J+xUXMQsM5lX+I4euz0eFWSo5/y74oT+WR1DPStW9BMKddi
9DL+Pb4KZrxHsU5rHucSsqgu/BQT7VkrItuJleWxJPP+8lvmWlvgv/25S/pbNoestHpcc4qTYS16
jJMu16taDX4K6FVBAMEhuwNk2UYU60dsuVeGCao4Br23PIOVFdxFwfqt3zegxEFN7Rbhy6ciiDwi
Kq3yjQhwAumynWFq7Ji/IWnRSAYbeDXHOaCQuaGnYkhl8Fb/hQBgd/lWuRq6Ece8OnlU9KjKkIwq
/WO0YLkgFtp8kQgmt5BjY5HziGAOfCdpvupqLrD4Zyf2Ign9HhAIj165E1EN8D0NJtqwEWJjG4ud
atPUqKLzrBgq2nW/aJmNrkqM2NVC/y4J3hUKbKQxoYDZWauszpj6JuVwo5vV7ZxHurOYUXD5c/3L
sTD7DVxeQtPP81cgT2piVAVeXB/UB9WPjurBAEvn72WI95QPEKQDGAOLRJj9ZdyLmcWhOih4B4pE
vpSzfpvqwnY5/cFvzP6rDNa1mJ0SaxJ6xa75AaN6GWZiI99GJc00QXmRoWwoSnW5C0ubU7HdBaVu
5xWLpnR8ozzMp+KrDLjtOCiv1M9DjXU6rIA6zQfiZ0G6i0/C5gn3EwKQCrv5wBOED2KsS1jPdqsU
IXo0gfwLZKvH3mk+FYcepw0fRBkX7/EZKgVOxUYdAOaY9z1i7LiTSIc0ogZOcK2DlEoVTd9Q5WY/
4VYG88Ajkg2rPquZm2MC5mC41ZdwR6lEUKJ0l08ow1Cw73o3PtmeInB9PKewFc08BztWtDBZcTyS
VceOjMBAHsBIbniCZ0fLE5eOSK9543yyQZ3qKoxArA4qwBwcTthq82mzQxSxcg+E9wZ+AOz/IPE/
F5RYqI1knYXGeAdq1bh2DBm9+VlUwuK6GSBHY5NeJxDH2hFj1fQcxMz0EdA5485dr7AxezWDZA5j
243zHgO5lcdc4KLWKAigDYYR0umHkdgYU8E2l6zUgsIuV98352IikhBQHlJLIKfULD/Nov3aCGJH
avTeqMJGAhOHLJJUdhklosVELsrG475FRKAKYTpFB2GsRCWbmbxG2FIdmuZ21Mjz0ov67tzaz/aj
MF5LAuuAbalQgvyE+Ua3240g/ssOKTIx0Wo/t0S8lcX4klVbsB8bIdCYAUmyolMzjOglqKBfu4rI
h14DGA74n413YG6/QKT/UXQ2sY3Nucj7CaUaeTQf58VGp8bo3cWqBY027twXrZ5icw+LkoBZO3+5
kg06AqldMG7+gbJv9bVHmbeQyhDEODkIRWyvJaJ8muc9DewlEIAkAQFXZYSOtjRkiYI2hl7ehjvQ
hWNVElQYZgyZAJ5H80vUjeXq5UYio/5arAKcYaalLyULkEM9FFr9HqO+EcGovto106pqI5ov0bzv
x5+GflpKUQmPr5AaCp5AFgJ6NVvyDq1uCmNCW1zKTzCYzJOOGusdURcvbQJbBydMdVfZoviN+ts3
1mMjlXFYS2oPuawBK7s80R59eGi8Aa2mfidu/tAv8UaUDiBKWcPYE+hEzxVyCeMkLydqQfSrYj22
NXGiOUBtVKCEXJe1kcPooJkZciIXMLkAxQOV4tx80jQDTHeye9kJi+QwmjdYzbCqCa4uVX8Nuhct
rVNJAvfBlwEMKEMDASsii/M7S5sGwBwNzpLY5ue8XQc3SrLbeBoFesCXg2E0QMSAWIGlPVCWrLQA
xohkFjFTTEBht7p69u3yhdEf+0YBDDqMihENDNMwuqbY3bJ0E4T0KOrG7W0Xfommo1X5Uv2O8Tfc
1j+SGFWb1ao37BV1NtBDOhiqcTTracpF/OncS9tIoX/fBGHViGZOI8FdrVKgyN9X81O3vGMUbXsQ
RscqW+37vsUYg56NTghJGLG+/FH44f/mFIyKhcVgo2GPU+gtSqCz97sEOsvH6rAcaM5xWR7XXmPW
HxxyaCbBMZ1fWl5g5F/rdSD3REvkVL0M2GdN9i8L+ZdDocQFmjqUaNiGWDEoQBwb2sytP/VedQMG
SHd0SmCL+4UnJoDkK/YfaW+WhaWpbSxjRNPCLIgrDwngc351ku228rWhCSZb+Er3Kou5v2Guh2yK
odpZglHYLJ1XLx2lL5jwMQSXyP9Sr5LU8y+F1f0xlYGl5qbFFx2D8EoriFz58R7mQ35/JSA+n0to
dKBrLSWqFKGu3bVJdZjT4WTWdTC2KMMoixfGIwJn8J+t01PUiGiYuQdENIb/AM4RBa5z8SMmSuKJ
9jMH6yrTH2ZT8Hi54wCUEeePAOZb9Vo+WeB/AlhgiZ1eGtLGIDBCF+ilDGqhTrIgyxaO33NVZCOW
+XBTkZj9MuDDhSsp9omcVDdNCfijMTZVgY5wRVmU9R5D01iFYq6wWsa07yeERmmlTM6iDqcZ04tK
RkSlH54gREaApsM4ADg76d83trZrUj2dW6hKEyc36KuBmrFqA4z9vcNzYIcdeH6UrQQVz3M52qy1
SmyidK2M5UfMW90qBnAEbdqGvGyieMq3FcTkOvZomHOFXombqMUpq+WrOXxPy3Yrgklx9DEGUnZi
obsNUMIw+qAMqxOtD2YsiI+5qQbGVgGqgcgf3R9GUJtXKH9raDzGB2M9/B4PQUVQR62/LH06tiSO
+3nRJKhkUJXG9LmNFOf8Qy3pWqFZrOJtaWB0SLodRu9SpwjV/VpUQoAt+mTY0MU0sc2CjWvZxBzM
ubSkTe3eQInAHSOvAOcLxeQ8rjJGtp3qoFzLe1GdjOvBTNDvAVGBULhRRuGzGVN+kTS+VAVRmkbh
PdtJM7LhBbjY/U+RW+Ze50YcE2ikA+zFXKIIWYfLXZxHbrnKB3laTlZmCOJm4dGYT6dkUSZVHdQl
N/e/k8TR0b9gxI0yrSaBqMD6L/KA1GmjTIJ4gDnbmJBpnrMOfECLQ2y0QmmVpPoOHiq6QwyBu8tP
WyiQOWCOYkmpkAQ9k1/2pzpYP+Y22v7pQ+lPe3tfibp6XNsIgLs/52NMCbDlSEZoHBqXslMZYBEY
wl0S/z29K51MfxXDvPIYTYCVZHhxCuhzwvE02D/mDNRoN1H2ePkCBQeyGa/SGEmZzCtsY2s8zMqT
Kt+tw+fLIuiPZR80Fn2AAA+Hgj1e5kFb9dSC10KuKHrVocEK729yGxEjGTer38phnnECbPMasgDr
0dyF8pOBpcyuBgx4A17h5o6Epxnh4iw6HVcDt2IZlW/ssVJaguNRYH1K2m15K60RA7BBnNjzPtdW
GKPu/dyZatghjorhWoakvkmj4lBlkcA1c2vE4D2BLQTsLjJIJq4Z7bgqhwzUVOSDscv2ydHyjJP5
BdAeGFRPXSLQQm74tpXHhKd1W9pFFKPIPgYyTL65r47KVeT3jvSlAXVZ7CP3F9XbuUPkW6GMYg5L
1KbRCEP8EjPOnuQgZsw9eB6nLv7XPMc8obh3zteZzfUyqtor9TQsQKZ3yS2FzKOrd0NQnX4jRr0n
ntsek1HQOVb6aUhwzKb4Ken+nHy0usPlJ85NLywwTKAGCkJH9FzPnXZvr8A47NAHWq2ddSR7CZ/O
LHYrcsBF7LDpL35jUTbSmA8XtlpRjGXaoIOhBBo+Wei1e/rf32d38hRf3Q9Xs8CK0X/zrUwQWwF/
xgCzN/MimlE3bUxLNq5koOfafDLz4+U75B/qVQBzhaoGCEEFrNquUshOnj3ONt5Z5smq4FtxDwKO
CguAL+A0YldbbTuO9DAe0Dezh/jBGgB01ypRur98GuoI31zXRgqTj2m4LmPBnpDbzmmQhDf2/Gwu
31Tpi51/RxdFEOHz9Q9ctRjINTBgylLpkTnKiTZPmIZCk868StHwzzF7JZ+K4D2Qj9ZGFPOczMGO
+3qiEcf0FNqz0/WHeBQoG99AbIQwdl4vjYT0Bs7TLORjIaV3dG7N0uPrtFXdoq5/yXWxN+z8q2zG
Xl/M9/YkieZROL4GzK8YP0VVB+xJLDZLotrVMkkYRyHad5080Zr4JPAzIhHMQ9aTtK3yakFmNqLZ
bvXzEZw/uyy0RWEiVxCwCBFVoUsjs73weAHF9mAnObZ2JMXrD93O9im5bexSl7bsLX+5j4ThsEgq
YzMANS4NqVTmAAd8lmwpqMzAyBbBHVJVYF4aRfT452iM3ci0QlqjEUJqOX1okjFIitSNtABLLo7R
i1pd3CNR+AuAOqIsxWLxG8WydvOMpbLxk3HUXLI3Jmf6nFWOfa+4rZN5+bX5oxQNEnFsFgAsYXth
ZMHJ9IYPpArHMVor0Lvb6nW/ArZSLwTFPl5m/bLYARIhwNHbbzgYZatpQ8tGNPBBdil8Q+Zjjvyb
vqtvWke7Wq5EeSf3KoEJ/Ecgox0NWpPpGmHniZK9EVqakxDviyY0+FLAs0y3VZCSMYZ4KNq0jeBa
XAkJYPYreqAzWDSy6r5rt/EDASq3KCnjeDLc5KtI5mBduCRdXOoNAFRvrepbVj0u2RdTFsK3U81+
o/kbOYzmVyZQEFO1Rp3PryNEqWmQeym6oLljLv7wA1Pf/l87tbODMeYq6VI7KhVEUmVI51R1N2xO
6gq9r68aDGeD6+Adfg0YfqiZ6tiboRgGuIJNLa7J7FLtZYu26duDRvcqvexR/09VHu4b24iyz0Wl
Y6fm8wr9N+pfAK2SJBHhIM+poYaEVS1oIXpfrJMe1GxEhS9FjH1C2OZXO6weBIAWRrNaDCXJSynO
pDF+emjnfDQiSOs/VfsRzGeY4EFFeN6rP5TQ7y2MA+qoCEuPl3WEZ0fAeKag74qipo0vd36PZmNZ
BdpIoKte9/UB9Mtu4eodKGWwlE+n9TCfIsYl4jwFEOSA+srA9CjmAZh4AWyecWVIMJBIZfoIDIsU
4Unyi8mBl4seV4TEolfOS5/OZDK6aatzohUhNcq7CUwGtmO/zCFYB9I55PcUgn78L/aFl52aGBfH
CJ0GzsA3pjqshlLrxgJX/Fwe5K+0zG+7yaFAbQu6JE44ODb0TB5j0PoBoD69jkkBWf+krccQeMK1
qI7AeX6QgdeBQ1GYVfb5KUWZpBVuc4iBEqr8jBpBTCkQwFZ6QsXMFdJAwLqCTCb369F8h7XCGSww
n2gAnEbn8Vz1ra6o+howgq5NfLpQRuErI8x07qygBoX25YfGiXvAyqojQsWWHPYkGesfr1pYTxbO
s4xPQ/ckxyFW+L1YfVYs77IkvqZvRNGr3VhhRc/nCv1nOJpfJNC+6h/rj+Wv+WGFdltBfo/4LtA/
F98uS+Uq3UYoY0dmkLr1cgvvBhwuZ1CDvLzTTUE4x9WJjQzGRhb5MhRZDhnYL3fz6ih1ogkR/lfC
eik+EcwSi6EaV82QqiGuLquu6v5DKD9n68ep+b4kAvXm2nvKh/dHEvNIixwpU5G0uZtYwAToVgdr
JKCY1TBK6ZYPJhCLW2p5d5e/En2WTAxCuYH/kcpoIVZntYwMkJoe6KR5sZuPatDvREkn16sgfsOs
DfZoQS/EmAcMe5lmHCHKX+61Y1475tW8DwNwU31XsfmMUn58bQtSeE4YR0PGPyLZdYQZDOtEsfHp
BqsDNetNEQ+e0dyupaB3y1V0VLTBykGDOXYz1CzKMpIzXOEYFeid7UmJtfFaIIRTj8BhXoUwzsoE
92M3xl3tDiQwuj7o6QjqeiclN1n6sRtngXHiu6iNPOZ7jWuYVGqBQ2XP1i67WvdYFQSsVn2jOqAz
8kQ1Pu5DBmkB0NHQsMVY0bmFarJOsZcBIXdcoCsIeDtraQU3yPtMqqwhrDUR2LzZFq6bZtGLUq1d
xa7vR0PZV02L9b3m4+UHxSvlIL98lcN8qW7Wo7qJCcKkE9DaffDcHGn7HoCOXvP3I19nophbS5YF
gAgpktmq+5bM+yn5krdPl4/D0zsVFOW6bhDa6Kb2ceM6FpKvVWqCRLlMgVhKcQel5LGS1lOEm5TH
sfeMZRQpH08b6NQrxSVT4CCZnK9ICGbCWsQrU7oHDQIY0rFyA8aiD6ri6Uf5/0i7siW5bSD5RYzg
CZKvJJt9zS1pRtILQ4fFG7zPr9/EeNdiY7ANa+wXO8IRUw2wUChUZWUClhPdycChoskpACF+G+Xi
r4HdLJZ0RvsFRZXAqDwVzFe+7o8fWAaMgR+oi7eeZnl6CAzIe5AYF+a5QBxD4TVH97rxtQLRSte9
xT2SWhLtRSFxu0YuESjqrkk10MfjrvwYD9+XGQIh/U2bvccvN1vJjuLGafTUJLEWYS2kt/18fnT6
29KR1kxFbwbgCCAQBgINjPlw3u9aHeZ+KJiPGIcOexqhJBz5+sehwicq0D+1ZOQ57C/yl+XGIs/y
Uqgr5OE7WDSymwYkGnNRhNBl8Hr90aa1Ny77SpPipGVGucOwkmElZoTI31gYUWFv6Ox7r3oLNBeP
jDmevccGSINYx/SX+yALzGKP+WeTLe5UJO60LLGGe9tu6MtIlDPtlAPm4nDTZTLZDmGEtpEK4+Az
JXUuciJL7dpKKQBDH5Kb1nWeGxrfajk5Xg9pLGS9+YobM5zftEVrZ2uTN34/6un9akftQ6NVBhju
QENKyqg+m6SUjQiLw4urAs2oMQE0/m0R12A51SNUcPNnQ/PM7MCUkJbbau/6yqf4YbV92/Lyh7+n
4aS4BuGaN9a5rS0WZZhyZr0PjXhXPNTHBG2nv5JAe1TQePJUDIfGvoo68vW9FuZ90FhQNawaNCA8
yh9gHEydJBSNUYBl7lFEa17qVat2VdTP4ZDntpdE9acYBNKeuSYpRM2Kl7nrvmdd9OKQ6q+ihi6d
5DeJNgOUqEwNEv+C3uVleHKdsammAg7AaLLXIN/NoLtl1MuY+Qq7G3qng+hWziYtutW2ZrmjVMQO
KZYVALjINX6UhvEwTL3EtYVetrXB3SLE6CFBouLmbMCK3R46xqiOO6zcZSEJ7HH1BhSNygpz1Shs
gCFK5miiIwyNTUB2XbyiHT5dGKeoIb1BgJNMdG9Wg65tMEoqqwmzneJP8NYK581lkfdIXcENxbpl
FpTERm88aahOsSUlEmviz/Z7SVy4iEDAOpgdOuuJon4cW+VUr6Yn8Ujmcf//gqCJfumRWjy13TDC
xhrv9F9WmO/GA0aKZg2Kk+oBhOrX7V1fEmZ/L80Vgzsl7Qi0X1qdnSjx2ve8/Q3g33BZMqVCXn4R
AgJ1MTCKslpPfOh2hK05Hx1FkbSchRXZrR220E2iAdj4MDV21MARUpA5MhxCB+1TDfPmctI+YdjY
LIrLasaOZH3LztYyW61vVLXjN5E273Xzllhnh3Yv17+SdHVcdSPKNG1xqwYaw8f0UH9AoxRD5+6e
hHkAAi9JziZ88WHDoLWKcUZMaLPlb/YyHroJdOZIblqIIRLcDkkIasyAMbG2ezfoJN9OGCk25rgz
rEwrhAJYYjEkED0cQwLGlkhGBigzwp1dO1rTIV1gpHFqzzAqPFasg2pLlsL+ypvT+3spPLLZdAet
HFlzFpwLAAzm+yFkfOkygJhkMTzpazwOq9vlbGAuCap+9ACuqPq/rvvca5fw2lq4Swp4cFUx0v9N
qjFdHszf1QflKb5ROm8+qSAkYjPmAHHfrj/pXvloGMH1XyD2+s1ucldY0aa1tRjw+gZynOwXJKF5
ZFUpkFaEMq8XnumNMS6AgMDXcqjNylJpsicZCvDkeVatXW4dulZywoRR17CgR4ubEVOPXNSt+lQt
8hSQEp2CmnLsszaMyfz1+vaJ8nVjY4T7ftTRIrS38VpYxmD41cwHZb1dmt1/M8J9orVQ57QaYaQ3
MAKmBCq0dZP5MA+P1+2IY9JmNdznKV1FUdIO6YTSDmk4z2Nzbmea7JECRV7ems6+RSvc1zodT6JG
3cVIsA4ltUC+YFnTngKVL3NP0atzu8HslG7CpE2GCQO0KDmXv2JovgMr5iAua7jmHk28OuX8HNJN
4K6BYbYHMIOhUaDdD79aQD+S4IcGXblXiuzp8I5RFzyOfrspdw+01jA6Ro4jocX0MW3MnTO0Ev9h
e/QmyGxMcLFfd/ACU1cL4Koa9Cl176Mt/bWLFRkLoewwcOE/idO6NBIXgt4uNTw9Kk5jQlxvqjCC
6WbH684qOd58caAfOj1WI+ybPn5Lhm/SuUsR+cf2w7zhfc2Usu0W1sXZFaNnfzaf/8Z6glrvLnvO
j8OPClBTKMtiTnxH9jKdAPFmOtBhtaFCCQTNpePrad/SUQPco65v7eGkonZUz/Iai9AMMJigtwJO
8Q3FyKJ1eWdiKtPv4/GxVZtTX9uLt1rmuUrXQpIIC5suhgl5GRWPFQDWudNMJ0jmauw0T76NzkuK
Fjs49h9dNPZjHZpJLpSF2ltZ00Xo/xur3InuskWpq4FhWsoknOqHXAWLbvN83R9lRrhzvAyTYqgz
5lD65uOU5V6OQag0kyGbxNFpsxbuLC9Tlw0Z4Gm+jovGAfY53yUQ1nLsY5oEaogpjUC2fcKTtjHJ
eSK4ujH8DjUvUHECED8P3iAjjRM74T9uwZ/lappmPMcQoCh0HbxhyD8ak/tdiZagrGNJWiBMQTBW
+EqbgoEhzgXTJekh9ZdgUog4vY8nVXkfJVPsTVNqBCik4uHZ6tPhunMIF7gxynmg3uZp09lN47uo
KsZZ78XDx8K4tWS9MbF7EAg3g6wFxXyLSxWqpIe+28pK+a0HpvND8QEsD35xl90xiiQ5ZFHoGxt7
7P9vrud4mtvctdESafLDqn0aRknHWZwgbwxwnyvJld6cTGC3u1ftmcRfD0oVTPtuH6NVu2NDV7qH
LODOPOs35b3yc60lQUu8RJcwtg50s15/4WaJCtRf6QKiLh/9ih46RVkwDo5sjE0YPTDX+H9GuDzS
XhrdLScFE71949F2Z2EiGmKR171QaASOzyhAVMvhIR1jhiRZz4AOQ5u92Wkl+qeZYyy+WVnzezZt
Y4pLvgd7VezCmfCq0I5Jd7e4X64vRXigAHADYQErffH9bTtyFTV1O6SFeR60/aGlDz1xPP0dU7QM
3omGh6GDRI0vsKGKO/WNW7Z+Z/fhpJZhT80fTiqb0xQGpY0ZLqrPQwtZugGcqnPXo2TYWD/ybB29
OV4/JPa6h8iJ5A0tDhQgU2MD3pje5cF1y7gqU7PgJsbYpDoFy44CC6n462OxHv4e9pPWptk359NQ
KPGyuQ/gBjHfdRkraDc6ZWb2uPfpObZoYLU3RRWHHyAWOodu8+i4+1ECdhZ5PKgMbKZ6zXrEXDhs
lsQgugKSDnPZtfTYLQ/xEEtcXeSKJowAawyFEzxuL5elzCVByR11Zi2JzmpR7VwTODrStvdDs0ou
L4kt/qIEbVAZQ2YY9QBbvdWyb9QwbtNCOZTTJIkV7Fe/+Vi/V8Vnv1akWZNTIJ2xFvADJY/a+t3Q
Y4hsPw5TsTOL22b4/OdH2mR6VS6AesCLc5F+STAoYcQD4J7OHNRLA+291SfrHfhVJF9MFNG3lrjb
2GxNrTEaOCICLmhQjflTVCXB9dUIPW+zGs7ZxwGjObUDGzn5bJsHN3pYZTSnwtINq/gCyAEUJ6a7
Lz0PLZfRgWoxwEQ3a8jGwuydtmethn9DhijatK0x9v831yAIBGjUExiDdNAHEIR8UKtG4nOiPdua
4DygzEAjaawwoaKbsdqJl426H7cS5L4o1m6tcF/fSsCXmc2woiRqsqvtHkJYZUtCayxvmmG6cS1k
7tedgYVv/jAhBhmIeqhGAQxzuXdWUhpRQuHanRW68eDNP1lLzsk9TTv0yjtyTWCXNBwhHCT0dS+N
gX9wnHs6Fz76+B5g0849iQOlC68vSRSJtlb0Sytxszh6RSecVpeEpABnWfbZzNTdRIhk80ResbXE
efncaPO8LLDUlX8Z3R5TTJ5O9v9tNZxzowRLJlpgz6byZ1x0Xq1CFCSegZS7bkd0iLZr4RzBGWK7
mTOsZV5fMu1Rq56u/33ZXnG+rbSxqU4z/j4Kot403hSF6y+ympxwEQyeiesOj3k+90qy2lRTDZtl
QsvCGV8SWTb0Cj9/c15+W+ChhHbRzumYwsIYTjvFqys0jiEOwxCapQ8aWwwvPSv7MlC/y966wgoF
BMnQkQEDqgaky6Vf0zaK65yUJd4byUMKjtnxoB3c3ew7nvILiupAf9gf3/HRNia5jzZFDvgxevQA
uvKskZ1a3gydxL+FfoEkBTksWsVvGoTLauupM45ozBSYKahANphqGLOUJOUyK8xxNleEo/eNkawI
c6P9XTGPefqpeA8CGenqPwvhPk9SjrpONRZJMQSlFI9Ks0jCjTCwbSxwXyMHAQ3UVGAhMdegMUBe
8l0nnTfIUlPhKcK4POCX4I8DTc/lZo2L04DwHUd1aTpP13q/T3vJUkQmHEyWQEvHAKECD3m3lsJN
pg7Zr7We6UI9gD0lFkSbtbXAfXGDJBOJDdCqqxUYXornwlgCk7ZeZO2unxHhuYSiO+ZjIHBjvHnw
KdqilLaLOgBrl65BEcQQOvHIcb2LPrD3ynRoLX+RhFPx8v4xysehwRhbsjpagYGczxAuntNgKQYv
tt/RRNqsjSdeS+ZStzIlbjGpm+6WBdFurH/qju3ZtJOgcoUuAfY9oKJQIHrznl2QMxSdjXYGhJ2c
Xavk7afJLjXJ61JmhXvOGorS60mrgFxozndmWxztmkiyHJkJ7tVV5nFa5BSFp75QXpYl+gJl8OC6
z4nCGUBU/7tXGo8SAdhCGYcJn6WpG0gV4PnnTfYaVLGMzk2UkW4NcRkbHeeq71wdk1emGihr8U3T
qUei4tZ1cf3Z1n9cl34ZeTqzUcY5t9CzJGfFGbzJ+uksskGOV9kx/g7Hw8QwMGPL8IVs0ZvLYLLN
OFJzQMyzo36aPw8F0L1rkPjdX/k+CrV9v9Mxj1B+bL07SLaeM6juyC5zUdqN4IfRQQeMYSj4Xv4E
Mi6GVjLC+HE663gbQfMCkrunBuVCd/QzqRKb0Cc39rirI1vXktDSYKi/+QeE7DA5y0AkHWgm9DA5
y4lBhB66McjtsQ7QtkMLNjUwdnd63O8tUDVNdv4eh9mY4Y7z7KRQJ5lMjP0QjDoXd/pQ7Ozi+/XT
Jpya2n4t7kSTtKXWNGD36GfL3A3VWfus7nIA+kcf0J8hu+nawGSohKB6uW5aso2vTEEbV820QklV
BaB76FgG7ooWrJKf4pJKLkuJe7xOMmzMAF2kj9OMqFgWGWhj43g49nEiAwvIrHCnO5+iYULNBk8M
/EfQ5Gbn23Mr8QjZx+JLD6aejlZBEtRFd1pIA+0wQPfT8EjAZNnVoERZnkHCi/QdBbCNk7ziXzd7
yCRkcNLxqVpb/4uSpzFPjuVs7myzDf+bU3DBAwo/SuWwUlu5VrcQVA2taH4qJ9klIyzibFfEBQ2l
LphyMsqHkPsNqilQyb1lf2+sLsizJ3d9zIfTuHyz3fuGPl5foajEt7XMRY9oGVSqtviG7dh8Ufox
KHMFNIR5hbkjIEv9LKt2aZse5qSSFHrE2ZyJYRpkMSq6Ktyb3gUFBY0bbG6zGi9JeEQ/86EfFr9q
B8+atM+6lh20pNqp9Y4qXw3dVyZZciw89OjoQBHUNFAo4S7dKdGmainxEyjWGBhJ4SkrZvNprkgW
KzPEHcilsdsk1+GykVV7WX87zpAskT38RcBvBwPdUFa1HIdpDV/edegLK32toyEy+em3CcRiRajs
upC+0toAXw0BouN19xGsy2HVfPDngGIMI7yXFgvSY0B/cZGBWUU4FS8xSYLEnP989y6scLs3V+hy
rjbeMJEbP0bm+Dj3zqmbagnqmPk6l6047FWBhz9BU8TmzkK3wusxYQF4ZERrJ4iGoj6OTuf6qBKo
mT+hwZB7akd+Xt9DQbB2ociGOUP05ADz4A4/SPB6FAyha6nMgH+Wzq2qTfvrJtif4FZ2YYJfWQzd
nHGCiXhd86NmmDeZsgw3a6aqXqmX5e66OeGKXAyVaKoLemz+ZDeu3UygsSn9vPmZ6s/GIlmOKF4C
Y/bbAPsBmxvATCbTapMRJAkoCqmoDqUnlBqOTIRH3t4W+DiGKdj7nInrgq360thMrZaU3Yxq0Lwb
+9IDtE9LZagY0ZaxERwLrgS0Ij+qYs9LXPc1VrQoUCExSfqlrAZT8vAT7ZuDfWPEP2B+eMOJM0xz
tbgtPLy46Z6jU3oyntqd5ucPFRgQEslXEizpwhjn126s9gvtWXGjfrbG0LY/X/cywXfB20I1XDQu
Qf7K17ijPGvQqGd1B0cNUzQRp0W7G7Jv162IZktBPg0FLYJpGoxRc2dHNWpaxSZyKR1qpKYV9uZh
KqAa39xAcjkYlh9dEdrdXpXlcCLDrDGLziVmENm83aXfNXmU13OPOqc56sB6Vhg7c9pf5kSe3L73
DW04rjq66ioN+x4RGIUeSa4qihrowrFSC4bHTf4Ym207KopuY+UkHk5Un/vQyTQblT3zQ+Y2MtUk
wfd0cWmBAI4FwzfaU9S2UDlKI7yA7fQ+Jxj6XIH2X/Tw+gcVPAgRlzQD/2Bk+E1BzE1btyrMtIQs
gPViGVrglkpoYDIKFK2zp4I1oaurw3WboqVpGsZqNZxtRBDOh9yWGjS3oZVduMd2AbSuvFOkwF12
C/JBfmuEe6FliVkkTZyDSj/EvLpf7e0WTAbQAA+Sk/lkfby+JMHpdl+XAlF4DCnz3lkYJAJDGmrk
rfttyPcrmqj/zQAXPpwhmtTGgYFJu7XVL1MqaQGKgiGCBktAmbIn2IUuz1eP8bnZ7eoS/G72D6Zk
bQbNDdPB+TdDWqJ2BqppKotX0OF7Q8agzlVeOUUPa3lYgkhoxyyudypAkIymegnorn3+exJRNk8q
+lQGrmIdGBmI15hc+qTYaWzMC+THk5K8kGW9b/Jsd/1jsb3ifW+bw3CxykDNQ2kGrG7ZT/pJ1c6T
4ZXVfS9jvBHZsViX20ZB9i0UByo/PUVFFrtoTn5untf8NrE+k/ZxKP88GYSgGrCBmo7qOabwL73D
MqaBWt0C8BLtcy9RM69Ji9Mw6XdLax2b0pU8akW1MhiEzh/K9FBz45N3zKlG40LW0k+fkXaG7j3j
u0LxKDQDxhEyYoyQvaz7ZxUSQHpYhen9u8QGL34Ed+hInRb1GOFHdHUXe0rfeUrnhhSwBSexH123
25ERgrGp6ac9SJsq60AWGcedyF2hVoCbACm4+YZ3MWs6iqEDwMYy5Wsxh84gZUgTW7AABwIjvg5i
7stvG0PP1zRVZHT1Z6p7t8sOQMJd6oPpoPbuGHr2fUsC/wXDHGBFXGi2I8fMVgKDyWScInBrNYkE
IylisnaBE//HBLemiuYqoQ5M9NGnYpzDbHqw7CJYsjAC02JR7Y3+i5q+49hvjPLyg4VWxRrCBPqx
4GrtnfieOL+mTP0U98lOfiOIJm1dpEIMOcaeXPxgM3QNjUq34J0Z5JMHz3FXfTeamfOQRxDOrpSk
rr0ka5eHOp6I38Yx/WhnNkCjVjWFieW0Dy7kLQFTzZJHOimUQru++FEUeXHMpiX64wYI8kb0xzXT
Ipi35A+0YtqT4ZYz+INo2I1nYkk6Rm+TCtRN8NjXgCZBH4Ivv+XdQkDCDSSnRbu92aZ/GbNycisZ
2/vbw+JgFUhBoQeKNJtHE1OolZBXNLFdfKrdO0NWtRAtQ0PFguC5aDFutsvD6DZMAaVfIa7txigF
nTpgeoc/d1QH9zzBzwcPM+t7XRppgdlrQPkPvE+j74ZsAMg89q1x2Y0onEd/fndcWuOjaFms7bTC
mjGes+V5KL6tnedCmFyK/mI1sst799ISl8Os5qQNCgUIi7FaE4io9r23xiAOXH1MMZ9J7C2yQWbB
KYRNnWHNQDaM24qv2y3DqK90YDYZV0uHDkd5a62BZXswDopE3auoN71gnv9hlc4+sL17s2LDhpqN
AXpLgBMvv6SqRbhBJ8wXrffZzbBjc9uMt9DduZ+yZ/MHm92OpD1gkY/qwEuDfh2F2Dfwb7QG4mgE
7bA/VWSPUfigNJeHaQ2vJ1EiK8DSsDlFC9OKfHiz8qxSaK7h8l3vlazx7PUUV5KgJNo+A1kGIgfY
JrGJl9vXjTQ2lipCKS3/y1F2TlwHM/mMf0myd/FaftthUWVToemHAWAWQy/9uQJzEAq3g2UHbaVL
zLDgwHvDdjncuV7GuUN3D1tGzdhr3J/a8MtxvpX1qepvxtb0TFPyknv9CNcscmc7t5eyWmMsjJWe
WIWVqQkH5WP6iTX6wI/ICiqtVzy6QXNIvnZnNELC6Cn5KhujFdQHkJYaLlwSham3z/OiWYDCtPBL
lA8zeqoY2g20O3ufnJdDI1m1yGu2priv6UR5MmcqTE31MynOStZ51NgbMq3c19DBb+7WDvc562Ge
oo7Ajvpo/8DRPik+sM37tvASiMwCdvrx+okTrgvIGCgnY8TuzXgwNjfDDQt7bb5kICA9Q6j3xhrd
fdNNz//NFPcImxIAQ3VqlP4wAONBFW+Ivqnk16rJlKtEJ4+YiI3Ij6BsxpcrRyuOoCoPQ03/vWai
T2XkWaPsTSm0AiEAQOchFfpmZNCYownKAxaOgaofEjrtKk2xPWvQ/xi8Dyff2OEy53rOTSW3YKey
qmfgcLy17/dgGZSERVGSg5gIJjKorEPGjHO81YAyhFsSJLJJfAPEwnHNZOUtkQm0mCBwhA6D4fDf
RV3S3FVnIPzSdZ8r+0LWO3/7NEbPBwM94DrXMN7DP1i1vMOj2WGzonlxQlzYWfPiG3oEFceSvlT6
9OG6Qwv6d7hAcF+BWskQTI9katu4UQlGXWvwVHrnotALDgvtJd/nzt6A+puLqkYJmmaZ7wlOLXiE
oIYKdjwDgwLcx6LjkjhlF8En9H2C6cpMuWmnL5ryQ7JAdiS5aASeFkYhj3VaqBJd3mF6Wi1AmxXU
7zOo79ZhBD68wfUcDUpY0E0LZQVzQUUKnw8oFTxJmWQI34BSSqWss4pSlACAdQXmNN3r96vPFFFi
6ZtUaA3UoGjRoIr+9v2Q1aADoVNNobEU7dcjm/xpAscrHzBLF8iINKTWuCtEjyFNlXaw1n/+e23k
uHzpW2/EVi6HQpEkBmJ7aHO8igUC78p1Jm1lSY1uaiGndMuUkxlx+BRWR4bexXSsf91VBNGQjWCo
yEodKEXw5D6dZaaFRSt8uGQIHaAEu+Qm1z5dNyLIdfDwdYBKhhAckGjcQymPHcyejVhRUd2b9Ent
f2qAQYOvMF1zr7M+RzJaTYlBHhKzqvqi51oDzj3j2fTV9KE3HmIl8RQLZWUHUNJYRh4gs8h9tKF0
rcWdYDFJ28c8rz2w0YVdmni2Atlro3tKW+umIoak1iczy93Na5crKkQPqG/u/1byM/ZmqErZzwUR
GiVg1txAIRalLS6e9H20mCuBmabAdioHisrW0ISJPd5qqSTdEPs/9Howj4ZkAFfCZfDKSqBJuxwu
SW/WGxqWexWRBNpzONvDWUrkyT4MHyrxnvjHGne6e8saXJ0dgOWUPum7+ATUwTdGW6tIFeWlK+O2
0e2cPEkjREnt3tmjRHprBsrt3/r1/4Iln0Gw+ZUZePihbM90TfnMIHEz2i96h78MsuYSTJCMFgdM
od4gybFFMWRriN16mxcTrftFXUwYShcLAzu/imT2UtkoqyAJcVm6C4lvg02/c6/nasqsrnJwwIr0
2zx8c+M/z6NAZoW8GSTQrNnBHeAiYYAwiijf9CQo02d9oZJQKzpEWwvcWaVrXkSuA09Tizgs48VL
qp8gFTaag4JSzvWIK0C4OeiWM6Ju1NiAUOK2KyPWqOkDtiv+NoO3vdy1kZegypIEYFtQQrUNFh3y
DIwbTJbkvP1SqOgBVmMQDPAbqLRcukNZOUPXtQlwpNZNlr/UlqRg/Nbd8PfB+mliMNZBgZJbGmqn
qzZHIGSczI/2uqJcW3jIUCXXsMgKMOYA1AAH8rZa001FWtdsRHuJC9WzVojyZXiP9I6Mzk9sCJ1j
tOkZVp8Ld7RXcorKH8ba8aEomXaj23gW5qj/2CMYocJvO9xnUea4bFwKO3mB979bwR3inX03lh7q
7a3H5NIBeXR29IcqeQm9dfxLy2wHNvFhNbvWTWZYnsYoGBLwnasYT2qeKFgeIvvH9XWyZ9Vl1Ls0
xgcj1U1tq4cxvX6mSunFLrjc0ioooiko+tCVAZRE3m7hbQQ2GIQmAGEuF4eROG2xNHhjXD+QOPHm
UVIsf/tmeK0uA79jYWINN9WlgUpPad2BgMM30Pl3MDCUmCleSi+pEUlcXmgJR5axOABayMvvOGC5
dQcdnES9+2kun+r6fq1+WK3kA4mtICShx8DuXW49ZTXOVhmB48PoHp3yZ6QCDOJgjPnzdT8QFJmw
byz0MTsgyeQmlJJxKgelxIfpMXKjhQh+p+imPGq77FGG1Bce4Y0p7u4w4jFDGwmSyrZSfK+j4QlV
SZ/GjuSKki6Ju0GysbTipsaSzD0InXCj576xr47rrbzvJ1sS59ZmPrtmHYHfvIhORhRWK7Sb99e/
kPCkIjthJBgOkJjcSW2mQm3mBbxw2fJX3jpeY36L6Ekb9rGxI3+uAwlv2BjjLo16rhyncsEN5zQ/
MKLYyhYjDAObv88Wu4lxBXVT0iSos6s08ijKMXkt+fpvU32sAA81hqwCLzSPaXIVTa9xmip8fOfE
hKbbnX2C9ufh+lcRJKmXdrh7IisSircpEN2MKF3DqBpSBuh8KPt2H4cyPKTQB1AnY5UD5Eb8y1BZ
y4xoA0o/baUisKE429LT0D8iFfQ6bfYipZIEOeFl9Nsi/zQs+8F0KuKivK+7z1k8vKj5jeaecuc0
0vD6Vop8gkHvbHg3Ko2vZaiNT8wqaIfpUqFGW6V7KwkJWtrXLQjSPEgeoC3I6oyAaPGE6xNVdHXJ
QGm7al76rbobPxQohjg/7a/1M6NSMA9VUO9lRXVBtRtmdQvVU+QTBNfepbdbS5mmxG1L3/w67Mqn
Yd8fMDnxxNAdxU6uHSjcyI05LlL0EVEMZcDhAhBhZ48kQCv8PRvJ3oEG9NqArOJCa0Mbk+QRSoIm
xuQwoZmf01PpE0hJPDPNzCFkU5rKEe+D64ZFcRY37T92uThLxxSFSgK73eycW9J8TAYnRGtXEmvZ
DvFZEQgcQKqFCi6OGXcZGouxLrOKecMleQH+oCC7fsRs/fjr+moEOH44xsYOdxN2EDOdyAAtB0aS
TvwsdB7UB/du9AcIFasHPfPzl+smhb4BpUxiQYkLgAUu8JYNaWMMHwIYPCaB1TpBInsZCsrFbFG/
TXAZSwK6ACVZQaHlUm9B59j04+y1aWWAdBuT9bG/9P9CN1voGr/NEu6brY3qtHUNjqNc/RLbqgfu
oV0vk5UUGjHBps9K7ABEcv5HsqxLrRQEinX1Zexf7GnwMNr1HiffGOGulG6OSZQxjqHe0nYRgFHY
yBqqFO/whI0VLigZ/aLYuRXjQdsVXmec0aqWWBDHvY0JLhDVfTxruoI7eAzLMxPYQHn2Fj0/cKIg
PKShrPYsPLYbe1zWEmEJQ5NGla/OO50G+QqY5Xx4T/cSHm4bQOSgDYOyAWeniNY4bRnvHpuHA8H2
ma7QGJz9V0zp3s12shqBcGHAlLkoThhMQ+/yAtFIE7UrgcHGUIMGwLy2xQQ+/WIupsT3hPkM2Zji
AkSiWKOSDDDl3Jq/kDSfXZTT45//DrAqjhVQkQYnLkgRdH6sSNNKXVEXBNoRzQILs4WM84N+p78I
qLAtyM/GQfzns2D4euBgV5muDeoh/GZaTVLMOnJbLfmkuPsoHny3+K9GuG2kVefUKYERC6TCGfRP
ehsaKDIOpdd79s1FtVkLF2shdL+AFhex1vKSj+kvKI9UOGboYB2Lly5kCcZ4GnfrnfZYYmgG7Rc/
+nY9jAgPOW4SDA+gdIZ0gAuJi2Os9rjAYehn/QSQ/fcVUh/DD3tv7PQXeVVYdIFtzXHBUbfmmOYU
3ImmFYX4yMcJo/TXlyQK8qx0gI4nptkBTr08bZmWLb2tgA0NMmlxe9PmHxwZBZF415AQAv2KzqbO
izjURj5Es4rJ4OivbsfUe4vAObYxLkg9nPd5KOPjE0QQtABtNCMwvqdar79nk1ynTR8NQw97edT5
uCgxfvS1grwuxl3+ePNQ/0MKj0o6ohUP2xpSUtpJW4DcsD0q412+gDFI8rQTPewvbHCHCykbaABU
2KjK2MurCZyWtVfke7W+VZWAKje0earykz0er69N4HsXdrnT1sbasvaoL/lGPXmd8qw11Xt2D+8T
xHh0ct7Q4o0dgCraWKIcYufebH/VSFB0P6+vgu0OFzN04AcwBksszOG8ObCDnZJMg400g3ao+81o
b5zpYGgf2UmKExkIW7hpG3PcgW0MSo28q+B5thngQg2cIf3zEvfFirhUplcwzKsyE+rrgZ2mD3V6
uL5p7Mxf2zQulSmiqDaWEp9eW+4W/XaIc5Rl71TQkymJDEAigHhj4mazZVwAqnF5NDMgAr4zftWJ
N0ckUJA8R8u+w3yPMntZhqniSeLdgrB3YZU7VTOygryfscQm+TBqHzPLI4PE9WS7yB2geNJyMx5h
Qk1eigEia13jjVFI3XNJZPeSZDk8nU9UUkMbdWyiG+VHPSO+sZ7b6EGbFj+DfIFlgncS3SUHgNYu
jwOitF5KyYtFjQ9KvYTX3Uf2Y7iHXm3a7bzWWHjsngdwyBuz10oZ+WVGuEe5u5LEZMgS32hP1fDk
Ak2nyNovwnvkt2vy91YS4QGUMycZ6a2eGJ5mfi7re9dK99c3TBg1gMh5ha9ChJjLKnIXUluZ1cDO
eO4x7ptI3EO4V5u/z0Ulyyi0MbPx9yN99KIcUqJavRtrWb9cvAyU0wFtA0LPYD9jc+3aU5m4ao7I
1Nu9V1rVTaMan67vlPBMocz5fya4yJSAPmqxFeh1zcZTvb406FdVTGuvGE5Zmb/Hjx3AltBOhDQk
nxp1xmyS3oGxzP3ajY/puM8N2R0odDGI/QKmidyL2NynmYGwsV23bX0Qdx4UtG201n6alORZna3v
1/dOZor7PLU6KbUxMM40K/PMhnqVTX23o14jpUgSfqbNqrjPtCS64dgxTNH+ROyblJGexlpA6qM+
/ry+KqFvb0yxn7JxOjpWwLjoC6iXxzZc21ujeyjT8V2e8Psr8bcFOsrL2sETIifeO+3st6Q95sb6
noRosxbuxkh7JMqlwuJAc2zJMTHDXtbrkGyXwxWOcnWto7ZGSjzE4Vo9a7eODHYkvtB/r4LX3G2c
lK5TVAMPDGI+w0y8lKT7YTq3SajhiUbPWfRUabKDJKDTRx6xMctdCH2stbRi4tnqIyixk4/Q8ztj
hsP/4emDRwC1VgESSnWveUXLxVIEj2xnuSCuQkF5qRb22IBCWLcUN2N911m65DkgjLGbVXLxYiJp
z4oImNmIoru57u6I8+fMhxggtjDXDWAQk/jlvDDq9WwxB632CX3u15D2w3Nlr17XRJI0U7RjG0Nv
ipid0cVNrtZ+Mf+ylxX48VvTiYLr8UHUBtkuh3DZSBvpau5QgkThQ/+lD+bA9Juv8aMToLJUYjI6
8sZP9Sf96bpZ0XdiLTmweaD9AmjFZVgqXCPPpwykjiNe72rX+YMM9CQK51sLfIy1taZLdVhQCPFa
NHMsJSzN5znpdteXIjQElnmM+2E8yuY3cCgrxFf2dh60bucAhT1+c9r7TJORiInKBDqKVWhWgYkU
yrbcl5qg3R4tNRp+f6upFsFo7fN+z0qNrIA6aTv7z/kJ4esbk1zQqFBc+R/Srmy5bSTZfhEisC+v
WEmKWi3Jkl4Qkt3Gvu/4+ntKM90CizWstu9LT8Q4QskqZGblek6oaXAa8qi65VjbRX+Qw+dqtNxs
5pWImfq+EUZ5iEHpgaPQAHUxLsB8nNRuoZleIi+c1Ib1+G7PRLuIAsNECKHgIuanfAi9MPW1xddV
xR4VTi7KKmme3B+l5n1Wynm9IpXWMxsJNplcJBznOtA77OQxclIQmICC9w/eSQl9MbRdMPRn0CXp
qRnL3iLhxYiR/PLaNG+F8Pmy0rOVcSODevKXaS6FMgSEGGgBvH6v7LLrekdmMjG37ueBwAGxYfqL
jTjK6aZjrIiZBKfby50fRfUxqUqOHTNFoPqGFUNEX6DWPXVJnVD0S7MCrUvUq5swwto/D4mHJ4G6
M2WOOqnuFETnspxcGZhA9hKpGv/k62/OQV0Vds4xgNcmrSN34eClujy5QFjUAwwRCO5lLWBa7Jco
OloSjQilltlElcAQ70ch92W1vFnnkPPx2cq2kUN5PrPQoyLsAUOpBtrLmgDbfsX8jvaG2TvtoKF/
mPFK9pxPZVKOTymNpGuAreIoQ7CKhj2rvCFJ9sOL2WLZwjI3ADqoByqdlVHSa9BRYeZOfArbJvXL
qTN3FSoQD8WCicZwSKNja0xdoGH80DUF0GPEfW/4Q6T0flhL5l0s1eb9MK6rrUwrj6CQ9RNRPUWq
ijgHSEC0I5HmWG3UGEh52a/oRvHJ0i/GAtcrwWuB4docrUPrpPfK62WtYrWdTsRSdjJNYphbGcRK
WmdnxmESVbczgQI/3ljx7SjuOzmxdeW5XgOMb3PcAIP9Dxhjm0NT9mM2MbyNAenmbJNyfLEjzKgT
No5KO3TLXffae0Kg72JPKZ1diY1djlXJDOXb/gJ6zkZS+7i18NQ7apHa2FC2l/GjB8NCXj6a4mtn
eqn6YxVv6k6zw/FYCpMd116nHNrpuHbQ1TB05PZVz0dQaDyao2b3HUL730ciOLmnz8L8JrNUm0SY
RQn3ZKgfqDA1DUAc/yiI29gI5ZOttsOMcYMxoGn4wAA7KtTXWn4QV15mybhxmcz5/22LlMaFYwc+
9xx4Wnn2Fhf7ZOAoFTPm2Px9SqfKrG4Acpm2TmkddPEeOJddcqdNoWsNvMef/Cm6OL05Ck0UpK6C
qJTgbHfatSIRIopnNiExbtLKX6LXoTiuwv6ywXJuj2YMqtosnwmllCOpPyOJz2HA+/uUM+70Wm2l
HPjAgzReA5/xKutqnsNnRvGfgGsYJsfqH+WNG6UDubSBMzQTgkHBE/qbJXrI49G9fFcs5wZVI8hu
/xFEqbTaW6O8dBpQen24eayoqa4WEPgEsjbDUwa23n0Jo/RaVrRmFXPoHZYOHEm+T/OXvHvIi0OF
QejLB2PHAl+iKBWfBmHA5j8gtxdh3A2C4vZGfiVyk2LOdzoDnxmRG5UEBnjpits8fB/i53jobsKe
Y7Gc49A4g1LcSWI7Q86KIcex9bpCuB0NXmBDNPfcWP+5NHp0zgDvlSREuLR4Lzqi1znhXnnoPkcB
BVd4vPyFeFdH5VdVARIngcDRTkl/rGWg24+pLyrPpsFLVXmXRwx6+zR0q4AtU0hKhqch26fW97gK
Lh+GIWL7RoqUCDmGYlskNInkXQXkkWW5WkXNviyEcWMnQsiP2Jwj6jC1PFQQkgENrOqBqFQsGLO9
MZqc4xZ4ksi/byRhcbBUpwmSBiEKIvMlnJFrq1lQtk+Xj0TuhdK47ZE+3dNGEOYYI3NJIKjRwMGO
rlAy+ZclsDryJyIoPRuF0TKWEiJEXd9NdWIXrWJXCra2e8wrvQrIFwo8e1KVgKiIx17H1gsVO1Tw
4gBUoS5SF9bBWFoUzZrirzi/zYYYPWYeSiFPCOXDozULdaWCkKq8mwG9IcW2KT5cvka2DMw/q0gP
wKZA/n3zoYpyDI01Q8aLcrE9lEc5vxcBD3NZiMx4IPCtvqRQ14UJkbw2B5xkbIfdoN334/MsXmmA
1kGZXc73BEmgV25D9aPTwiutuGoEdL3BBaw6xur05UGZvBaQFpYtCA9me+hTITAtDK5Yqz3lK8dK
eL+Wuvd4tiRhDaFZoVgCLt235J1YxX4+75uOs3hFXkbaToCyImOh0QSpLt3cknOzmkcFi5mF0oDv
XhgF3StTNfGHUP8Ie4DP1mMurbYlCxlnMZnc+ZloUGSjCgUUAszCnX75CtOEg5lDtNXrrQ0gQsmW
k3UIwFUHznGr4g0UslyCBQACNNIADHAG3JxH4LqZ4gH7jolSBKssfORohnGQDhlhqSrKGMXBOCHg
tulRIAElF4B5AxeNbFuXfhaQbes2+IN1ohMxVMCjZRI28q0Ja8KAenPFvm8cSZDjWyvPeOVKViQH
+kVVIWu16Ex+ggZtLFQuV31tRRyp+xUGnY3tgRtQfrjVY3nggw18UgFRWgFYRFychYzvHPinLwsr
xs5P6bRYhVCE3ZqJGHx/NlG5n/S3qPxWGSm2iIM83avDh14OtpAeuuzGVB/y6E2WC5fgDwL60imm
+VptDiOm8qrIDuFU6rHxK/1dDV9kbaeN31SNkyFIZ58faEU6xvFR7kebEKvCpzqdzGUshrpUOtlC
SN1Ep3rApLEIDK91Bw7fXeemcqDe/lsKy/MKEpFvkKo5fgWWuqnoVEWZpJ0zJOzABfRUp75F0bew
q5cGb/pN5U+7mTe0cP4MEpHYnsP/ALME3+z0yNaSlKKYy4A1wA55jV38cGcFBImC31s78xiQARwb
WcIzgfFBehCjkSdC+YR2tZG+AYbObuXeBhy7HVt/XX4vmPcIDFbMpMFPYEOaetuHYUrDWtAJfEi0
2tkuOuiudr/+kpyeIGw8/TZjETnZRh7xXRsb66O0GxIV8goRy7YWluOHnZXycpfzQhcRg5vDghhp
hp3B6ORSVguZRfb9Nd8MCKYe2fZWbeFpAPVMGzTfde/n5bs8e+BPZdI0cOKY59NcQGZkIVBBoWPd
T4XZupg/1jhd0XP0PkoWVUAth2XJ5AgKUoDdcl+6zZNk93uCtKV55bu4l38s7ki21CTH4uQ4Z6/L
p2jdlEm/9Pw1K5JULCvDLB1d0VdvSoUkEOTfZj4lQvB2wQQIZCUNDhRZutA3bYjvZ8xuHmneDGAi
bVCQFyi/zdkGWQRzCYdBq+AM7UCIVNlsZaF0lOY2RJ6LhSM5rGyN12JhXRyw+oAboqLxcQbEDmyN
vouyqHIaMVTI/EvuN2FjuZe18HwcgRwHUGiwacg54yBY+3QE2AWIXlZhdMG6G4+LnyiBGb7r3b42
9rr8pIvvHKHETZw8ZhAKWxOx4qfDadHfK+6ExEjCBMsgL1XizLFNVkESZ3Wyn3Fnq7voG6+oehY6
UhKpQDev5zHKOkhc1O9C+5oAxWZYU8+SY7sGZ8Xl8zE+HdqzoA0AzQ1Av+gRj6SeylSJYdq58itJ
3wbeyh3DdWCEDIoumZi7Qov21CtOcgGuXxWqUa6pD+bhA5roQl5yVIN1Crwa4OXG64G1durNFrVB
RXGirpxOUm6MvrhVueNdrINsRVDhmt6tQPOFf0Aildptt5/y91TkQL4zHkcAvH0dg3qHs1UJjQ5R
oaNKr8na2314rWACFOQ/nGSKeRgsPwC3A2BQ2IE4/SprKJjLnOK+GmHYm9axykZfNX9eVi2mEGw9
okQpKXAL5N83D2JtFSFYy3oMTQzjeG3EenIQzHwBAHRd/4EWg7iAqBhsFFHbqagI3MuY3q+AehHd
Y++h4fEjsPRLBewDpmjQpUaqc/r3jaxS0eTB2Hy2jFdh0wWDzOu/y/gTlJ/Bpu2XCPITNrdlAjNW
zAqImA5mkO0aB0vsxwyN98zlU8bwzkN9mlZLAfRXthW+xbU2CLbB3VZixSlAS8beMKwRrx09ElRG
aWiCtwvncdo9AuaDBu53AWQCygER9I3owqO5vBjsPNEh61FgEYAXgFoDN+70Frs2rI08H+A7D+a9
4ZP+n2rn76Kb/QucP1aqcCKNcm5dtoZqn0FaaDjqoTwmD5hIAsoqSRm718lXDjqWmRQQNsTe72/w
f26CAecYa2gWGTk9PSqYSFQlJsLJjI38PATjTgnSG8XJDwB44RgYy5aRF6C+A+vCfygDmBvRaqt4
gsMoMlfrvnda6w087IPzfiY5kkVeeUQroKGg7nMcl7kyChxJ+WaoXr1v3hUgE4RucCe+JI4WTAhw
TWD1ALUx8Xm1BbbGbqQTC91Y4NhPoGURIX32kX0i3wOl3k3xlDnJXgjmAHU6zB36vHyTdbNk3wgw
9Sg54IZPpQ5tkarqiJuVCsudOvlmXMGpa3Dx1sgXov0LiNewTQV3DPgX6gvqnYjB12ghwBKfVY23
8E6+64EFXN2pO+BwJx+XvT8rWsMcPJ4zwFhgnpMmYJmABirlEgSm+3ZPtBOw6e7q9YGx50hiPZsa
4ahWoD0Y0qOezWUapTXRMIc6OWEwHSaAbhMWdtNt3Hq3/vo0/v3vg2FCWQkNBGJ4kYT0lP2pWA5S
MgzFOHJQ3BCYljUg3bEIto60mWN/rGz2RBoVfkA5TKsLRbKTTDZOM0+4Ue8sp3O7fXUb+Rnn67Ee
CN3ARhf8CvCH6ahX12IF9OIIouZoDvIu3dcdL9tiKshWBhXngns5AccGZBCNRJ/PAWb6gWSwJqdA
yj6Mia0xC2uEZ+lJbQpqkSUQJE1XQtLYUvl+WQOZAhDcEgB/TNvSQXQ1VnUCjE2En71yTJL2AK2x
L4s4n88j6raRQXmnqR1KQQwhwwKatmBjTfChEWygXHbuf5Ru2lUfRuJeFss7Ge01jHwQK0AbO2Cz
swFPcjMmyetlEayMHyECJhkRt2F7la63ai2w5OcQMiaH1DMwmvWq/wxrW7z7kTwC/AZ1qPQaAYqa
2dJPjmxGroVlVoCigj0Pw6p05Qvc8/IqSmSwF6Mne8BQOu0OzD3yXrmZ/NUbn2VQPueOpNjcCInl
+FHIASwrUkuAcVH+o6iyJS8wH4gRy1/yMLhReB+OKUdtmEJME9BlYItCOZZyjXKSRXWInB/sa/vR
+GYIXm394twheaHolwX1fxV0NSg1nC1/NoVmRbKKO5ww5PNZPlwfjPvJrdzY4+XG5PfSsnBZMu4M
RUQU56nXEixzitnF6EJPjd31UTA2hW/GsRMu0mhP8uAj48BVphxFYd3jVi5lfXIpm6mVQ+4qPGbA
rjbUR8Wag8s3yRaCNxMKiUiDVsYsr6PK0BKycrrsiqIJtNlw5ILnDjliaJSYWVnaqohTDGf3h3bp
bNkEaKT422gg8FeYTUHuD4xqFNQoz1GkszVZQFd0LLCGJorsYZPE1fScUy9kOSiUnpBpIC8DUAal
ECCtrTvdwocx5UNjPOW8uQdWbIHxZCQxOAigUygrRQVtENcOb8cyLtdSlt/FFSaVh8a1OtH//c+P
u0IOS7bUMNx7qttiAzK4aAX2gmIFVYI40JsTzkvIDCO2Msh1bmLcpUAlK1fga0kYITvGZ6Ck3awH
007t8o2HbMLMx7byiC5u5Bkj8nWZnGn8L1KQ4AyvWqCDHGywp/vLF8jqYyDUJBBSwD4iTDqn0qa2
y1opNUhIlmBgiSDn5XYPH47Jv/1lWSxHhC+F1woBNfIhSi+KsgBwnghyo3Qf7WrgtElBs88PPDHM
Zx9oVUhpP8urKnUk1DQEI60sPMAv0fvbDKo1O3Z1F0zQC8Cq0MnweS72HN0JlrsVSfk6ZGGa1RGR
nWf8SLB5Fbvo0VwD9HdPgttpp/1J7WMrkdL8GvPenTRConm9+gbqBJYHmotAc0iNgJfKMr/c5kYp
E0iSyVTmBM9VuseLf5sE2V73Mz/ltMa510ipfp2QBm/zeY1D4XZ258TfgM+Ppmt0B84VsLjxTiYz
jgbKIR0zGCiQ6yb92g+owiSZCs+uBqiOOxikvxduJbdCJUSEBQI73FmviE2I2K/EPHoHFSKXPHqi
G35gmIJjJAznvP099IBnBH47o7Xwe3R0MvtbYeLdMeMpOxFAWccghFZfthCQPJstAjgwEjxhKs3H
vI7ua4fSy9w84M6MsbwaylqKhKK5haSTxtw29cUcBB1AHuq9eiD6arpSEN5Gzr9hk2CecSOMSpPG
IrHA6ANhmbib85cufTMTbnZBLIyKq05ORLkzDEEZbZ5jBz8/WrfzEXTVdxhkd1dH94tvfPBoVsx/
Io9KZ/V0rJN6gTz1Xjy0aPOlfocee+xIV0WgYslTO7Q3YDFGBMnRSdYjcSKaGNHmScqrSQX+LUQT
ejCAKNjNdegvPmCGrnjoNSwfQJr4oLLG6jkQIikfII3KlGcNZJlP5Jg6qoMhKA/t4kULhKC/zgNe
4s6IV7Dgp4F7BCV3bH1SFqGMtTaOIoAO4j71qj7fdyjBjkJyVOro4fITyFLMrSjqnUiqODIm9RMc
YnKTFCXPInXAT+5dFsNyIgCPJam1iI433fCujVCuMoJFUBuruy7NyyhPr5dFsF5ZfSODbnDLszJU
ioWjrJHbJlBEOMrvppv/6iq7BOglvhUgvVaeWGJVtNWRFjDYMlQGA2OaLPLY6OiGjH5/JHy7s4t+
/kG5WXzJk3cR/ku4fnmVTqLhl8RSHqWvjA78op9izcMQkGq1FeQHbvDHcirb41FOpZpyrZAqyOk8
9WAesFAYAA7GAMwsIX1edq3m/Ml33Fwo5VZWJW5ac4GugHrhXvMLL/UtTwukN/V29IjIOOh5H5F3
m+TfN/6kiSYxR2GOfMR6L/0AX50PhwbCd/RvwOjyOPj1bnDjnbyzXrWfnANzhH/W2DbCxXoV1Y7A
GfR+ckMYBwmKWuwrhGKR7ABljn6LIoYLb3f1J4EiEjuMkyE1MsA/RPkas440MV4/bxsDx+TQqOXd
KTedmz3KboV3g7ckwHaoG5GUz4lqQ+oA8YyBz3v5sLq1n9yT6Rfdthb7c2DJ54okOnNuLV+npILT
DGTCxQLmVnxf7PrCROd94hXB35R2PbDPct1OUrsOeO8H08NuTkuFqtIkYoc6heh8DOL1Qch25vjM
0SCWewVPOoAICCkGIrJT9cXSdL0KM2608/7DQwTWYS+BS9B98Sp3Wpe3H8t8gIFHhuQJPWGQSFFu
QU7UOU0XDO2Kh2RXf6swTQEkz6PuxwfeVjPrAtGBwLwNGbXBY3V6OHNsNamdcYEG9KMpn9T5W8Ij
zmNf4JcM2psuCmwggowi/BZ3D+If9J5BTfH196nrqnUlTroQH2hdbvrlKP72qq+CStrm71M+c55b
YNiP+P316qfzbV5ywgRWzeFEAKVhWBCUwTL8Xw3r76Qd6kA3+TNpjoo7/YYXAf0P/frnwuiswxwa
bVgVHAi8YZ8Q6o0rAdiccJRxexjExdHOAaVVScf4JKiTPs++8b9mtcilmkGXCfsOwa8c/NVRsCzP
rzgwdXkjinIGI4CB8zaHqGg6SuGVIAXryINN/6y1XzoPZTCRvIb5Qs7Tuu0RwbGTuuE+9WdkjT/I
wcyr+G3acV8S4rYviaVsSCxbWaqKz2us98M9URGlsLNj8kh4Nc3Yv+z0mCa7uUrKpIxRqGUlhThL
iDy5fpF+n+SSGNVGAmVUUTyqLYIRJG3zuzAkQFu+0tGruXwM1vzBiRTKsrS0FaOMnKN1Jb/Ylfvx
mF3NO/VxvVJfa29yF6CA2vW1kdp/ANeOI2IaD1OFmOo6n6+dW1FQoxmthURv/XxCCTG0OIUh8tlp
tdiKoFR+iqqs6YQJ0MvtMY5uCr2yezFYwtm9fJGMKAr7E5hYJ4OF2G+nAplimAvJJCEcKeZJuyyY
/H8z8c9QuxMxVPASN7qafCZMvf7Rh7Izrzz75UmgYpWxCjsrJRFZLd6N6b3ELbgwQvqTI1BfJEzE
esnR7kSFCTipP0jbO/4gsC4yKH8wHcGLvhhO70Qe5Y8ywSwtgEEh+GrvE/mqkO5MZXf547OmTk5k
UM4naRYpGyYkf72bPq4uuAds2QEzgBe6tTccZTc+RJgAkW0C68w7IEPFT4RTrsiKJr2dexywVP+K
wRG2Yu8gFPyFxyrDu0jKIYlJXFrdROQosVPlgWmEthn9/gD1yWEofxQN6YS5ZwjJ9R9FfT9wiTDI
bVAOYSuAftrlcbXClcA4kpGBzslvVWR42W7dWd4PLcgfSAWuM22DxxbOiilOBFMeYllKHVOMOBlA
ew/ER+h3hBMgvULhOLisj6wcB31hsLoB2QHunY6PxRaAeyp56OOxepMxGaTL8c8xyoNeH39Fa3NQ
xNZPi8qrEiHQpNrVrfRYrJFXmLzuF1NrCJqljPI8Rr8o81tCa7A6sl+XGz/jvrUBRmHLFQ8OnH27
GzGUBVpmiTHVosWmNJheyaJ5uav2oDRx+Bkk0942oih7G0ScSCAAndYs2ZJ+GMz3Wr2XU15FlemJ
N3Joe+ssjOZlOJKooIQ0/5Aizqww99IoY2sxfTRgyp6o5IqKQxcIN2RQbbzmL+1w1IDuGFdl1q4A
+kA00yl2PN/J7WTrxeNlvWcJAfQ2VB6T6Bi0pXRtLuYiz8EYD4y1o2weY+Fu4g0YMk1rK4NStLoc
BEEgDmpysvdoh2ETVwWCpi2+gPgIvbToG8+/syrdBFH8n2NRCtdr8WJG5EkmBGXtXeaNOxGVkthX
XXiQl9TGPOVkm17ocdtBvBuldLDWkjFtSGaq2eLB2tUv1r528/3sSsfOqQLDI95T/dmjHYRyTWWP
z5FT+VjNci9/WeYLu70DSlUTLIQUZQ9VJV3n1d13NojuJs/wkzfDUzC/6kXOei377wcE+95l4bwP
QNd2+1lCQkhqgmSfbvVJUhN5gqO/dv7kFmjFtc5i50585NU/WVHl5tQG9WaoRibIJnna1WDcN0G7
I31vUoLkHJCRg241zKDCyshsWsE08ZnLo+KDjBPUUIMPcKtrPkgH9zKpALPEcF05ECOd/eId2JwO
erWo+oUubOhHsy/c+vrfwYOwqggnp6Qiz96Um6pMoENqQJibjCuCTjf44e2KGjn+3wfOrZJJcTrU
2H49yh3BbSt6reCkcm5huGSniMcovatkd+z/KtOrKn2q1ufLMllv01Yk5Z0GKbPmFJwAGDLKbblo
bYwy2IBbTdf7y4JYiePJZVJOCQsOS5FakJQ9i7+UYwvXhDbmdZ1ij3BySUs4vyEUioXPf0x4Ttig
3FI0RHO7oi+AbEtF4c9uMBsc+tl+BYBnhUH9gYsyyGrYnpyXckCxNElFThK82sKIGtoCrgZ+0isV
ELLtPX9KjXdEGm0uk8hzSZSVzBiMQCrtb8P96FTH8ibdYaHD5XU12a6ezFCgFA9UQMouoyUi698Q
KJW3wuqazV7g7lawcj/wR/0jg7JA5JVmtnSIAno0OrJdCsrAxs32hPCGbApzX07it84t8EseZYHj
bMlL1eBME1qnsZNhz3W2R9T625ueu43PdtZfwijbsxQTs2rkcDIyC9ITS/aqL4Mo97LlnTPfAJpu
e4mU5alqnMC6PzUjecge9Gf5UD7GiEPaj/m+tCVQDNjv6FihhFj55r+AHfjkybh0rZT55WEmqEaC
k7auOKG3SIw/2o0++JXDGKxnGZobtbe8aMAMwYov5hoWd72OueEJa/775CooozSLqBXyCT+kRNdq
CsJ97RWPfcDn3vkfb8c/H1eltoLUIWnUmZQXsVO8+uEzGWka7dyeKtA1Tbf8sgVHm+iCkiCPUqqT
gEfE2lNx+E9BCTCdu8vaxH4wvs5FvfxIzLJI7XGDRftDkVI70r16eFp1HrjQ//BnX4Io95JmszGP
Is7TumGg/Eh2TZB/F64HRFBkuyK6/YPJoa1u0OziWT4s3Up4Dqb4mxo/zLyJfVah+0QA5VwGVV3H
vMXVqYFlqwhnmneMqO6SAMRTi2cFpVcGhouYPbIvfzPuXVKeZo2mqi9J3ta1tnULBja/9CPPRDZQ
yLhN4KbwXSnneVAprxNaa15pC05LaC9nzLy0/2kOp+//6VVYGNXWOREUU6aJ9U88GBiUoocx23ZK
SyGCzKFN/H4cntJcto1F5NgAw7ixlmWh/6JrKpb26bHZulhC7IT/VzfJIFH0pGI/4kjgVjPXeO15
Uwbnxn0qkHoHQSbfNkWLkeN0n6AS1O7ItIbIfSrO7+9UDKWh8hRqUldpqAf2D/IaGMVVVnHm53gi
KFVsSInC0IEPMJCh2VydDk2y3q9G9nxZ54l6nT45GN0BjRcZSZRk6XNucdMlWw1liTpBLpwube1M
uS0Mv7N+hs0cmNlvo+FhW2kji+bPqZqhC7UB2VBliSkAoeqbMa6x8yMsnGIn81DYNCWtD1UGXgwO
vTlUX4q5MFgRODVlOdBFxVbWNVjbarU1FTsshcLJos+dPQ62kUepndLW6txmPRCl6sxTI6w/RMN+
6OZAswqeTZG/RX8w0t5RDSzmKJhxPj2blEiAmEQxxqnWPaG/JDmlniDJw6TocXUipw942TIjRifw
Cl8yqXQ5r6ekmVYzQ56OCoWbIEdXbgj0UnqwXIGD8cSonp1Ko57OxFRiNHXhnZSyOiRLnbtl1R6a
LnpJwvKbmVnIFTrdcAcNkwP9ULZetRbBZbNgmZ8hYjsHkMUa8LsoryyoY7OMJBEqszcLTcKlUhwg
bjr/PylUvCcD/TxaMiAuSRbRz94Z+mGXNjwIBqYf3p6GCucGE/selYZZx/m2R5QwBLGrPCSfy7O5
F/k8xGeW+W3E0XYuVWJsNRXGYoESaMOPeUOmvmhK/3PpRDko5zLlNCNZNrEVSOmnrFlpI1Rw+4IK
Ui5NtOeYGxuQb0HbnSHDWRCIE/VsZzYVlwQloxR7+e7yK34FjizaHKDdThGb7yyA2XmSlyMyqV1+
34HlX7ayqccgt+Zx6Xqcz6oeaxlsTOqhUAS/L9r9ZYVk2p4BzEMFOq/rAIc49S7QvwbA0Xh2lkNz
Uxz6q9xujkJAWF103sILseOzG7UkYEoB5wKLDZSNmZ0OdDUdmDGk/Ep47smaqXxLGMzzgDeqwzTo
jTDK1NYpH5NOArZPOalYZpXNyVYNAqVcY2udc4lMVdnIoswtqarQymVMGU7OCHeJgVVfdsRr4qmT
I5CTvcLFQgp0pfi4LJkV/mAW9+8b1am3YdLVgfDdo5gbvsmrI5fvsQw8LaNzJsvvQN8+R4p9WeTn
1PKFr0hveaWrlPXFCI3pvAyIDmCIt5eD4tc+sNFukuPiCr/M2xKgEm0QP6S7+MAbWmN6GyAbadgz
xzA3DaC3hKlQaTq+rCX4TXVUl1sNDrvRjuP4ePmsTDezkUSZYW2qPRbLcdQJ7EfWcYgKzmXyBFAW
kYC6GPjhCMYM5WkejqvOiYsYCY4EPMivu6KsIEsjU7dKPARiYAYkqSqi3ZTajTu5pTf+lbjSK+BV
/3+3RllDpYwrvhBkAuzI14SX3pw5EQPbtrFqiFwDS/F0mjGreQXm8Q6zKEADDJvntIjt1Xi5fAyW
EKx+EoBLrEJjbfLUM4rzOhV9if52qC7f9br7OevClS7whgEY9V+sl27kEK+5iV1LQ1CQw2A5s9cj
v5EWvxuam1LWPXOtr7QZMOzN4GhKbasydszrwkNb3xsBUFt3gzcYiMi0tLB1K/m+mus7FiQ7jpLy
LoJ6IgCXkURrDLddzqKO5QKhR7EmXuxlrXkwvKx3b3sXxF42d4FAvUg60qbRQUHYtv2hNwu/0M3D
YjW7P/m8AHZUkAYBi4PSUnCQRHFHUlXDiK66enkH+u9jnwm//l9i6NDIGgWtLxu4kFA6RPlVLz0u
BUdRiQ3TDhnIcn+f5BMCdHNppZUDdI48ApnV2GluKK7VdN+kcVJBT54eU0HYt2vKa1uQr35JKqW2
SC2bTtHI3hWKtDlwKuFWyhQgGFg298tA+5nwViXYeoi01TIxiIYR6VPlQA0KaUEjgZey+TFavgZE
+objL3kiyFVvrjJK0naZPsugcX5IIkRebfUtTUdeJMSTQykfqCHnPOugFel+8ibTVXbCQ+GMzrzY
3X64bXyC6o8i4mVdZKYFwJX77w0CK+X0eGtSN5ZCgr3KcMmKQH9lvCkGiq/SodurV0Nvy7yTMtVE
wso5gVYAIQy5ic2NAq076VMMDyJaEFHQLrFYY95lDuEor3xgyPKUhPWiAlTnH3nUkx01oxSVJmDb
On0EuMjPhUu7Tvz+meJvJFBq2GfrhGGfHKubR8knQ3fRkSzjZq7FrRUy1WQjilLHXsrrpFQBRlxZ
oVMkN+n4XvDeH7YMwEVj50qVzrpVuVJnakmKr2mXPhRdUtiKLrtCY/w2OACeOYAd/S2Hcu2ZHhqC
lSNqE8J0Z2bAdAoj/7J+s7/9lwhK16LObNO5QLnJmqR9VoZBUwyvl0WwTWhzDEq/4qKdI+y8ILP+
MXmyJ10JaNOuB9En1eJ/0eRna9vXmShtq+q4G428I70wkscDaDsA/efnUHvHiap410dpW4vljCKW
8c6r7XFJ/qr0vzh3x1M1yusZhZwIaxtnTmFfCSAH9KRd8Xl7+q2JM+H+9rxxF86Z6G5TJMaJ0EoK
uPOqq9nAaERSe5dPxZNAhYmmmAhG02hwB4ue2EpuJXZejbs/EQKULkDum4C4ooRg8DqsyghakEpa
Y1utLtrgB+Q8fuyTfAmhXnR1ENIMPhyIqskEsukUyw0cAyUf+Nx1fkmgIkmjWwoMXcN1Fpblhcph
XK/V1ZOWfZ5/X63vecORx1a4L3nkxJvHZ13iRLMGHUUG4ahpsR21L230ePnTMGWgeKIqhknWViml
Fiq5ttYCZ2oq4YDXzpWl/ENYWs5DSuz87Oq+xNBV4EWYsUZDlguTLDNsvYxA9qs/NGn0sExYjK2X
P3pINwIplTOkBAMGClTOyjoX6QZqUDInHmGfCVBq2FjEf2ncjjJJpVVvkShKdfomTACnlFDRHqM9
aHK9WZk5RsSsagOq+B95lIMbp9EoVh2fali8tPfmfe4LHpk8KYCwjlGpHXd8mLwG51/tSyKlHKOU
6ZFB9tvV+wkTfuuu7O38I/5lBGQB1vi53JuOyF/hYT4aXwelvd4wKc1YIXj4HEddvA7ce/lVQaZ4
A15zmIHUiHd9I4vSk9Ya87WUcMT1dsDWorJDNyR81LxItVV39IhbB9md8HPizaQw3dVGMOWuknTE
JnoOxysK3xLzY5Y4zoOxiH56MspbhWE3T8WEk40vZiAd89voCQS2vb06n53hb/FhFuyK8whzNIZu
tod1Dx6+EULlXvqVi89tbrxJZX6nlzEnIONJIo5t4xylVh37fETgZ3RYsMFSlLii1mDujVjj3CTb
RaJWR4CbsF9PSTKTOjTMDmEsYvLdIiwOKD2exHXiHIitEF9iyIE3B2p00xQyMrm+DoAmHfXD0vMY
fNh39iWCisYMOQ1bcw1Tp5hDP9TcIpH9BGOPvLod7yiUp1K6RRYmOQfSEBQbxJ0j56rYYSwAmv/+
JJRjEgA9NYc9KtbpUfqh+KRBZDlrkL8vLsEx4tkqRwPo1fjOGhernrFPA6Q9YG5IoArC5IMgcTw8
80EBih82mcEOjqrnqQaAwRYcLgY0YEzXvSYbO/Q7riZhWGxVbFxgev1BGwqdk3/kURo3m2YTVmoB
2N8UyUA8+uIycGyHqXEbEZTGZepqLQYp7tT1fT4/C4buGuUHoLA4bzHzC23kUBpXoiBRJCu8abHo
b7ESRXbXol8xW98vh0vs8wCZECC7SAXpaayyKwtRSNA5lyTByS040EQEHWkwhzxbZSvDlyT6fRAE
JRkbVALGsovtUG69BiiBcp7eT+BqDMEecPlk7Bv8kkc9F0rZaQifUVAc8l+rNoB6IbQB5ONelsJ+
lcAh8fcFEtex8XIVgbLKTbQlgSH1MP80PkiXKfo/0q5rR3Icy36RAHnzSrmw6f2LkGVSlChPI1Jf
vyd6gZ3qnEQnZvapuroQwRBFXnvuOSeV+wV9B0wS1AdC5f+86JfmCMTW7qUXCkTHJ2sBLvwm1n3c
pha64l2iUjXe/b9W+GwgqLO4Q73iqfT8UJtS0dt//v6vj93/PcFfbdA/dk0Yp6GbEn2KWS0iaXfV
+R20bYFAHr7jyPmypRr/a7f+CkP/WIvKlWrU5f+XDLw+Yj5tHwLJ3e2m8rt5g8vG/1t8+cdSn86c
E4yDZuYvAZoLkfSFdRzDM+V/jm1EJPTHMp/OnNqUZ4kA/RYBUWmxnWT/FoePbcK/O9zfHLS/Dv8f
Wzd5cwf8B0oQyiF+aefzYbrhZYWgiy1Z9AGxh2/Bxl8uCZ42iKaBU/LflBEqVI0cb0JNFM7yBMLC
st7ib9zSl5bhjyUuh/OPp+rDjjdLcmEN48UUnF19bKpvwsYvnyKEiA2gCiA0/iyK4HpLGOoJZ85a
zElAzEu45hsj8Fd9/d8O2x9rXH7DH4+RxPje2TWQEmMV5FqDo9PAsHKR3FQrf1xbaEgbx3lTa3g7
D3Vm+TLMRh1toOsV+wVNCoKid261q0N4RSnx5fReiTmPg04Sqfj17CX38yzuu9aJibLt53WGSLU7
+vdN0BfL1N44C9vJEURJsXMV1OtduICnSfGWNGyryciC33VbOwTIl1e5qAdHOR+J39IUlnklpkfn
Xzm49CMEbdtY/hKUr6RWzm/pD/tZeqDtUZSXiosuc3Vb9hXdQc4CXX13LZeak7BdH5oBMuKxhP+w
pJ7JOCT1WfvcuvMCeofA456N4V1k8aXQlVRk8Kxni3Zva1+PuRx6TjQfMKHjdW+LFZy9SdFUT6ac
QRZGMHgXn6dkLKG7dEdH2ZIw3vxdq8xhTNDA9dsCI7cP7jaUtB4LHsYPrLMwnGJDqZvZP0bT3KAO
lSCmr77DLn0dM/7x/i/H/I/3P22QrdsGhAiAikAO7v2S7ImdqTNhyAYoDN7Vd+W7S9TxT0fu080Z
FLP97dJKRgpBfMpuxGDScNokpMvHhcxVSMZxev1nX/Fl4IBqxF+0bRexlL8/ZzhFtQkDVD4gC0fm
VZUzn3ejq06wTudG6Ld/Xu7rff1jvU/7uhox8CZEsB9c8yf/iV54PkBpSxp4KnBVDW/yu5rll97w
jxU/bStrw9j8NfgwJcNpGMGGGUCEcExu8XLKf366LwwTqDdAAAMWXfA2fCYUt3QE1MQlJLctD6TQ
iX22h+6bwuUX9vVva3yKXas1aId56Vnq6RlIn574/l3rf1OA+2LPwDEJXVUw2noe2pt/PxUJs2kF
Ai6WQmOHNNbVNP5c1Htivtmv75b5FLUqM68whQ1LHf0crDeCFnXUwGB9M7H83TKfAodoNa7rSfiL
wdsyGnpEAGwZGWJ33w1ff/lyLkKGQOpE+ONT7MjXhknkfnB+U53TbS2NyFfxnydiSOX+b5HPQ9GN
rZ3JlYj12Wh+xhS041NfJ/l/cZT/WOTzCeDBaENDC8eMjSiYYNRC7P95ha/36iIM6kG9DeTJfz9j
HY/Xvocfh/kGlGoKw1TQej/K+v3/t86n+w/K89kHbAAWp0rSWXY1YaPMVl39N6csTCBDDeJNPNXF
0v7hMVpRjwDWILYSyeOynfwE3MX0SX1b2L2c1k9uArRP/1rnkwFQsbBse8ObUcWwxwgJWAsaIBG6
q8v86/dTk1++pj+W+3SkE2sEoZCvLt2Y8LjE042lRDlT+Y0p+NJ0/muZz1XcudaofjIc6oXLgxyn
DAK/36RdlxfwDxv3ORv3wHKuO4GWD1OPTn266EUP4O1AlNHL/zw9hh8AH2pyIdP4N7ngjRlpFslw
RcHryVb6s6mTIhz+i1T1b8t8ct71jFr1Oq7ozzouETM4lSGJ/s+350vb+ceTfLqlIWedvVSXU23U
0yTbjJsYghxOC9FD95u4/suj9sdan26qGjZwLgWw020sSONNWa/9l3H5L7Buf9u1Txd1ScJ6HQwM
z9ZbeTdZvzxblYMXf2Pfvtu5T/d0jV0lF2OAZ5AdCdw7EyCjC17Vd+3Sr0Kqvz3PpxsKpqqxs1xs
m0llPt9dMmOVrpiQq9GOADfkN7HBV52lP9f7PGM8IFHZaGv3aLg4hUWCXbUHowOBdkC2/viOS+KL
oPhvi33yQ9HqyAoS44C4DB+zuAnMlaaneTiFFcsq03xz2r/eywQC3Bc1MMiBfVqOm2rYnIvoZsiI
AGzoIgOmdmMLrk23gBQXRvP++X59QWyAcO6PFd2/uw0rFHzpxHaZPqE3UxaXfhpgyrEptyvvasoD
MFOD48rsxufO+u5pMe/xlTcBARkGQdwLV8jnBx5FDRUmcEVD61FmcxwTV0F5xtBs2V6k99A1goRN
kla9yMaOPfnevbt4KP1GadK9+EkDEJx7I9vgOG4OqeqVMGVSy2OlX5WBTLJG+ekY+qQadbrN7DDF
HN18eeuip5D0WyoTVXbNeQ3Hm9H0JzVHIq1AETLNr4MblRXwYmGwEfR/QSR91GrYC3Y9xlXa2c+T
o3Zi/Z1YyTtmL0oUVtv1VxdUV/7UP0EB7DivNEoh22UhwWaFMmK3Nf2ZLy0J5uFj67qDDlQuR3wO
TBxNe+u5U8lpdHZljXBkwnxy4+/8cefN9U83LGlc7/yFHUN8ypaQ5mmCUmj2qC/IWdN4r+PwMssx
5yzaLclzv9x0QX2r2TtHMDDTQz9+hNBdd3XWb+pM5XMS67yvIcNr3zS1dQVrcTu6R1sCAxsEO1N5
xAk0UKg3wQIYjPMoQkrkxHNXvNujIC1As7Ri+djtO72fXTvzMToFotpTUhf+Uuf25JetSog3xGQd
zgl9C4QuR7twPFmiEpTb61PbtqkMTqva8KZ/Ixs8B7zbG/bLLE1G+xdgWI7tUBM9rVCWPlZs2rf8
ieJ9CgRUKhhyPbs5JLV3sZ5yERlk679YzKAde6L96+WjjatI4r94wLlGEJo045LG7Un1qJuYZWet
lDic5ign72Og5ETFyDA+99WzhtpE1E9ktu74AC7D5lAPvwabZaDAP069k/VsJDEYcIN4zan7uDC/
iDpVLM6S+RDDdmJM7Q+YyVRjyfz1tmLO2fiIzuPzsHmHRTU5oKaFZW2negH8FlObFDtZ/+Z1nMdz
QrjTHrwImqvYbDsMTwkz6Kxsqba6LBbBbmlA0o3DiBCATLrPt9rNgo4TqZPUqYI0CWmxYHc8c7tt
rJy9o78sKVochcXbvaFjhiJ0QVtBYnCMLxUkoNb9MMw5FR5aH3W2Go0qLssdeyCxLTJqQepI7N02
SafwypnnbItisrGN8ClgpPPrdAoMaQ1GQzENkYT3doPLN+iDEFAkkdfcComO3LOlTCkv4OZoymbf
BirhepPhQNRivyZDR2qP552P8lAnXjb54LtPuh2JYy5X6beyEpomDWJq1bVpkDyoJjoqyzpAto64
7lCufpzSxBzUvKbDIB6ndbpz6ts2lECn6LyxfsmK39ReDKJ9Pl7HkhHeHyleaotIth1uZi1wgCzY
DxTihSeLWqxoc0Z5bEHzRCSkdp592IWtXUGt8XtSDX4Ph6A7T3XToQW2VLl0RRaM0TVA4rBmY6a7
18k70kYTv0LbXm85r+dML+uert617vwD20xp1GtYPUt/LVTyg87tVafNR1AP7xjD2GM0trR1BNWi
H9Hs3oShutKT/eiwAMMngAQPw9FWaJqHC5HLbdscQ/dc97+VWfa9VZcBlLf7Ycqi/rpdr9dwKpiO
970zH8f4ja0VOFf8wmt/9MuD8J5FMB3AI5z67H1pHiv3nc/Bwxb/7mee2VWdm3raC4QwrNk8YnX7
xoy5sbJgbt+S9soXEDz0oW+PyVcFO5VUH0v33CB4B0Z1z6xkZ0PNAVf9Z1zL62AJJcyJ+bACyckq
lv3Io0Os4xAb1TzKqHuPNgbaKq3fubFPDEUDUjXhmxzE3dp6rwnVqaf4nEXC2im6PHoukNJstHE3
2pdtde8FnXMRY0jIBiG5o7LO959bzo7jMF5Nkd4JOyaTM5WjMxzaSZd4OWcdQprSpTlUsPp0NtMr
r9ec624hnewfbWaeuW5PLq3WTEfO28bGn9zXudeP+yZCiN8kYVoHyf3CLVluHb2NbIkBdFRkYfLk
o+eHU+ksONiypRDTsP0yssL2cvBWwpPhPnGnllR2cwUSvrxpzd7VyQ9U1jFqy5Zz6w9ZPwN96doP
ICgqkBWdXbGVy4Kpww1zzZX/w7WmR8vmu9Dt9/WyFj03D1I410GzbSR2BxDdrJhu9cbCaQP0o4eo
BkJH3vdDXbgOz6iocZbcSBJPW9fxHJ5DHacG9NKIKS/yahaPUxWHuQ8CFggnnlZMumeOlDsdesut
Pa5NzuJBwvHqeScrGI648nMpatxb0BVST0qCefByCMXPflznomrpNV0wz17xYyghRgqfyCr5aA3j
qUvskimo19idKcJZXdtbdILU0tGhDD9TuCdIK2YSlXHMIof7uQnzzgTXlgTEo6Wva9fAvYZpL8Xb
KlTqBhClCDsf1G7mPMQRLnDjnXk8naeOPXQmyTx7eHJa+67qwQ4W9XAjTX/C/iH4C4brHrwTAY4K
m93DqnmOlAQmQTgWMbiF8SruhsmRO+rzZ0brZ3eMHlflHqlwUGkP2oO1hTAq8WOkW4yix0vW1Pa1
3Vd7KvpdDTH5OrCOzeYSTNU9Kj2dNWjgyRyvisxJtOtikN/DR3etC49k7ROY+M62X1DFBZCsR+E8
jm/BIppBNiO1mPOWRNZhc9wmVVFVupCVyJPpY5zYIzX9z95awcvgwM8r59ZanVOVrIUjqZOGlSRm
Siihm5XLQOTxil9Qj74mPECo5vjWPVeQSRrdVDD0IfztnS6vzhDtVwXVWqrvfMs52qjdb3oupLRL
zTon02GQVWtdNnOH2hu+35rbJy6D+nKg0qpVO+2PbxvsObQY88DD0EMIuHTLhExxABKyKn8XNewY
99v9JKqVyK4lXKNo1HopBhgOkAoGr7d8jJeeJMF2AjM72D+FU46TnyfauvEYCBBbG6MAsnJO7eCf
+qo6W64LgfCqy4Ub37eiKmzEyAg+wLE5Is0I/ZtZBD+cZiLtBOsN+t+GI+7RK9oR9WO/DT7G5TjB
q00rewa2c9ZZQlk2rWFM+r75ABfflZjCB2kCi9SbumctS6NOP0Rzm0lfYfbIrSWZ4gqDy5VNvAaR
CB9BE9VhQxPMM8sgODQz6C/jpFgR07BFlZWX3E2dnUJd8bja4FS16gyzOIeu8gpuT3ehobvOyNJq
MZ/ZiJCVdnCr4+SwdqZko9itMjxharqgozeRbZp2LkPkxGWlQF6QFDpgL5vwdmzxbfBIbfdDsj3S
Xt3W27ALVtjXJValj445OojTebSju5XZREVhMQ8g+un8jz6xT1OIG7OMxERzGYU1K7qEaeJQ+rS6
AswFy3COdXSKt9bL5pq/Obwh0q8fhAT2MrHXM1TkDmOU/Dam6bKw8Z+qIEwdNl2zwb0Le1OK2T7Y
0bAzMcuTxrz4dH70gFESEbtejdI5guSrLQITbACHQN3ko8JWOVEPrc2K3orEz8PJv5/q6cPtVUC2
Qe4hdRPhPcgJ0+oBhjiG+OwPZr0Wk/qIlvYU6LGYrPDU6KFI6nrnmPZRehbspqgeZ1R9FKc/rN6c
vHgmLgcJsh8elsXa+zhnwbbBSqy/mKV1HkZTMcvl54jUxR3R1KLRbajEFRzCrnWxVdW0fohwK/FD
CGa2rmgy3mtNF7xT61AFGKTRsX+OrK60R+/ekU5NLG4VIDc4tP588BW1iBZ27izBOfK2Qm+XiNEp
uI94aAkxR+h5Z79WACdXCPinzvTwwlqSkCNeCmBlLJdGxBqGEWWS7hETz9AKtSA8LIYAoXRc8soq
V4ZoC8/z1nqYQUj4HcK+Vyc0jwyXBucp/tWzziNNNK9kqeRVYnfPhslnVGHSeWH5MArMfQfaJqBq
+LHW1AX1pldQNRzF2N63sAlEB+3vlg07izaMjJaXV6H/XiU4MCy2CQOZAxmr+qHtW5M2inHiiCRf
nTa3qwTxS1Qmhu+Cud/Iss1X6/QLnIlw7TJz6bHu9UlDT6QV17S5nyuLbMkLgyMcg8dlNmRprkY/
RoL0QBVPEeN53k2F6u4y3nKFlNTJ/Tlft9yLcoMsbhz2plKpqXjqz+1+7PqyatazHzw7fZjyphxr
6DBFqdVBABY5VcXqVPoegqIaROMT6S1xmqNuV/snUU+E+SJtE1Q91pc2ObXmrU9aHDWgBmxk7Ca8
itbrUbX5BgwYKAEIyMSvYXvBgFBvV5HMh+CImKdFEukhqqoOlfexVq8hr/Kqupl4GbEfo3vrwzC6
C2C07S+BmCXeCh78mPvbeTrPXENY4sHQB6QLMJhkshhJkteYPYvwQVjHhSnEWshLBX0Z9bpzw5qE
+qeEXTMSSQAibdkf5ET3Au460eK+BSUf7bKAny2MNeu7Wewmo8kACKAJXVRmE5J0h2Wyix5pSW81
+bqcpFuTCtNb3hCk1fxL9re+g+GGBgExdLe1V1gJy2z2UNMtr73XGjh7tGFyP3xYOVGAWSQc4aFd
OpDnsWnOqUbu8T7zHwNuyOoGuRP0xJoEEpyfbZhvTpNO6/3SFjE9VsomtLlbVCGRwoj6OGsbAq2Q
g5Gnbm7uuq06DjEIzZDJVrywwlzZmugkzkPnHA6PYZ2uAzgjQo46RDH4FUH0+JgMDOAF5BDN0URH
VjMyt2cFR9M3v8J5d6lgNC4iL5z/caBEzXjJ4xu0eIhIdoFVRhvC09YtuCk32ZcCYFblRCvZpEjr
ZPxdqQjFWutXuC6AavXiATWuzFp51gi07A3C9U5dxX64qy/FD3Ua+l/ecJ7YQLYmJnw9RB60U7dD
1D7NII6qfyfd6xyltM+XZG/hLm1LQFoP3yNvuvrd0zfTejQJP3SByiiO6TjcxC1QOqCR8LcWLM5y
Z1j9c5HNeaz81DJxBjWGMt6QZ+DrVm7eDdgSNi/Ill7llePdYLguY+jxG8Gf2Ir+bWtvh04kMAkx
zM98O0CaZgADsYP/JQzqBOwg7SxqXMLsZ9WXDt2Db3oXhz2ZRxzUaudBidvsgJMgphnwNRYO3NUS
aIJQM1K7NrhjQ5YoFCKAzd+qfePeL875YlTc6r0xN72sc42uG8scNwcTz37TqDzwH3RSxJWYJDZ2
UYG0uoLzDLc9xrPKJAAJZB+lcQ3VwkXjp7UpW5Hqt07R0AeKL1imhdRdRBrFdwnbnqC+UETtSxLZ
RfQjXup9AJfjqH3IwLswB6maMw6FnjU3Uabjkzc86rpQdVnxq4Dn2/Lbx+lyVICul4U0/dHq17KW
z61bp/WwXfK6YhpxMTR47Y1IQxB1eaLEtE3qWfuK13u/vY3nH5a93HXrgSrviMgjY92WAq2Qzraw
wUliHTwfVILOlq+qOQPKgHDEQWVkPLYNK0J+7FCB4GgcCk+fafgRDMtBGgPUx5qrBHYeaYbo9RMV
aybi7daDi6i76RUEIQgPVEf6OYFPg63YVDHjSpkGEEozZeMMYxCdetwkiKplcXO06ctl1DtpdDFu
EeAg0GjiGIdipYjq3eZBfCyhp0HKBwtwlwiGwG0wP9zL0hseVgEVwB7Zu+PkGz/R6CXZkIfZ9HkO
o5ODHAW5jhIFm+8j06bd0JPYfESbwkYAOtEPubBdmGsoCloRkjyUy1pmzi7kD3y6HtoZpZEVukqy
y6h3jBk4T2bUO1GxCoYHCSMsq8MawYviQlmjSf3JAEHD9xYFoxT0vTygd6zbZl5Sp14zvzrFY9lH
867zeBHWPUILwFimTK0TvrAqGX2BAhFhvEU27p+M9AoXpbANBtVG1BKjBtAkpG+7fFzupuWBIoxa
pu3FeNtBJ6hGTa+aVYQBZRR093by6nuonOHMxnQiEd78HC5pVY1kU86uQ4aIvHPDnmjzEOP3OVt3
DDcYrEEUQ6d33QB/7Pzy2r3nFLMnU+GC4jIsEpR9Bl+h74/Z6nnvAVKk4nxUklh9Tbr4pHmVRkHh
6Zde5JE8bwOwMf1HxUbkrzWR/CaOPoy5CUCH4bxy6za0D9saH+3q1mpuEoWpS9Q8QwPD2p0UaJjR
Ih+3gSBsphZD+Xc+9O7NCljp0tdpa/rchPtJnmlU3QfebkK0KVwgR3iLA3dXjxbx0cELphoj4CYd
3Bt7ttNWHPWE8GYqRh2ma0QziM+ejBuQATacO4RVv+NW7QH3JBE7G0xy2PRhnJ8sG2bDvAPsfETm
4a8bcdxn2yslP4mkJwHci1ppqSEZPz62TU6rMa+n07Ql5TRee8NeoyrHtIdSJ3zn1BQBPHVv7Wen
w/Ves8j5gQAkT1pwtAwedivJt6BNRwul3f7nsPAHB4bO5xNgMQaZ/lWLmmiS7ABIy5LO2tUchpCi
3FwRlLZ3UYdCEuhz56vN+QCLVFLbuTv/9FanMMvPAB9au52kyX4zP+zgVcCFLFTdVvHLekGE2kuq
gFGzm5tGnCZap34PQFU9lJ5o76Sdt8OQxkKQSD857pM7N6lkLBtj/7CMgHdZE5JCjMIOJFrhy+EW
bllUu2T0lqL27AIRP8wqMFPAMRHbrI/bOlNULsLbaRIOWSKn5Hx9CBf+242Eu6Pd5Z+j+Mk49kwm
BrCV65RaxqgSX05/+4rf6GZ8sA8mAHxDDe4vnUw/5m3BpXAnH0bYfVTgYUtV0hf2Uj+GQXWIvQXZ
l2Z4sdZHCxWDSkIlrxfvm3A5rrS/EQtE+R53C3eIEEs5zjsLh3M1ensrDO+rDle9AmnwtPivQbWU
fFtea3QaEnZRfKXWbx8PDEHytaSqPyuKEovBOihyuQ9Give1qn4m1L+zwv7nbHGxBw8jSik4dM08
Aw8I6sXBvxnQoEFMNF7FTXUD+nbQE7XdlalRIGexQFaHRNKdo8JU0+OqoRcptviaC40quQYSqLf9
6ymynsDIebLHaiC2itpsUcEDjFYpZHAn/P7safprqsRRNab0muaRBtFNWJkfEbcfkz68D+rufrgI
ZzsT0I+tKlXQSNwNBF/DEN1uYbiP2LI3k7xh1fJBJUdAacYm54tnpTPvrmrLS2u5wk0o+TvawrtG
In3vmPPobpaDGCi4Au76qtL4icbCbWxEZnUgzdtEmIXGfrQpPaLtN5DOA4lR5VQu3i3y5s0Hkeo6
kDFCDseT+DYGs6MIgn3sW29+r8t2swb0D7qfEW3e/JHdGF43Kap5Vhqo6C6KFxjJ2nXIwJolFRzp
qUVvmbe9BRJlc5fFt5OM7hNAIFFv0z/kbJ3cFqAhaSvSVyBudRC16o2e2qoGKQhvrvkQov5Br6Hk
sKQt+IuIO9HfHTfOJUDK5oQ987UvqWEP2mYnW3up3JoNX9/+Gka/SptEXLuNUzhI/LSDSv42uC9z
qIAOVR8C58wKpgd8uU1aa/id+PHNNvlwszakHi8ccYDv3YC7C8mK/T4bd06NlC5ydHu9i6akLWsa
rj2B9gG9F9tU7TertbIYaI60Mu1wHczIOSzuVy/+iiZDNPQG7tmX60/bM5AHtcE1FNi2vFltxCM+
HMhdaFdNQ3jXiqfRMCgwBhPbsjBSzV0MHS9kUtNwBkRFnXqkj/utQrPHciYkTfPc5aFBapSsfnBw
Z+ST28TX0hut/gwIbRLlGkzvuTtq+lpbW3yrQTHfEF9Lda4iCtbXVUbvjQzbR08v4+Mg1x5QESSA
DXVAj5TE1SFEVvoc1bCnq9TNgxUGYdH50VLYcDtZ4tUBAI6OTOe5mrCNJiyoD7hWsCCbrGJFsxps
H3nNPPEKefQL5VrYnZpu5pgKpVsWiDE4YnR8PQDYVD/rWDZHmgAhEYTj1uBw+M7R1xEEoEf1u7+U
I5BIq/sl1P3ruKCaO6PokncVGhx2B+PfAMpMVMtg7kwYkXX1xMGKmH/26gHbAwYBjZTMIGbwmNmD
xDV5d2Cf7GyNt2SHQhrLUFoX6chn5y2qNtQdaeJD5F7yt073KFgCBjy8R/6gE1RKzSPAYuFTAmda
jP7QlwOFj4inoS0cMUFSXuH9V02kibVpVlDZXLrAuG9x5OgU05G/gq5+G118XMyRfm+Fvb2PoEJd
yGp8dAY420rfdeoDzgrbOy6HEqkax123otIcTcBA20gAr6qgBy+aUzc7zjeLRJFP81FOyevi9KjJ
xWLb00ibuwBl0dcQ5iTHTNWHstwKVclg/Wgtz/XSufVRyvG4459rnwP0AEGCPVct/qGvy7pr/RP3
ar5zOo1bX1nSfQjdAKYmAC8osYIBHWgpRT5y8M9BNRZh9iqhXUpZWwxKVZlq8Vc7aCMSucFW1g2K
3ZJ7SP/iSeZhYi27Gh6pTHSFT0zjlnbr3Ked54mUB5qf1cg+ml5ECLJWdMwH5V7XMY2vQxM4R5Qe
I4zXKZpXI0VzBnSCxPG76mhf0nN7mlhDFofVHzo2EwHXSbfrOwR5k6AIEXyD3t+yhjxD7+u1NRYC
cLfSOXVacarcbcnVvL2g5+/+9vxm+MF4UN3M1NZZp9ydhf/KevDaptAb0EflrD9qY+Eo+lAm8SDo
jvzLQ12p9eYXGntrHg4iOfRzM5e0m7rcp7IuvK2nATFV9cG0A6AC28YDG/rxKlDxudarcy8X8VTj
J1s0wtXvAVFSKcqp1yNvcnSroau2pXwE1WVn7wFT2MH+Ir6CGUdvnAhhv4Zz/8Ir+9YSIYnQFUdz
rdAIm7WjC5i2HKxZRcQQripVTjwgdZIga76zenlYXRQa5qYY2zYh2/9wdCbbjSJBFP0izmFIpi0C
zZLledhwyq4yYwLJDF/fV73uqi5bgsyI9+6L8Di08rk/+Gb3spBXsublXPK0Ras3Mv9y7EIxAQZi
hO+BX+HfrSF0pjqyik9nrt741o8GzYA5Lw+jscqN3cd8FE38WGXGWTfbL6RQphea4icp75cJLFbd
D0/C1scNpyw9bdJux9kLvQTFItaT/ZJpGXkwtGVyBE9xvmZ7T79P8jA/OOdHvLvl25jcqIlxZodq
CnE/D5PlauFY8yz17DQpp81UTKeqdzdzV4bT+tw2xc109e+lVN/Omj9ZRoKC1a5N4Pd1FGtjtDT0
M/o4HazC2dkAXsGk8OvrlNVwccKCi6ENzMncMa5tx+u7m7CXLONv0jPPJBmeZr+M9LUHIzBPM7+J
cKats2YPssEG1PV7MaK2OWLH0ohjlqsXeMmXYVjCsjPe3a7YJKkV8BdZM0W1YdtnOVuR0Zl/Wt0+
155fbvKc5rnSg36qnpo6e0+XcZPAR/CRnitrGEM1iGdJ3zsnQ2Sk7rerQYyhikdFLoKe4j7LmdmP
v0xrUb8ozDu95k+O3baqiiQwSvOumZXvukmygS/zWd0dIMuPh01huFFWe9uOVkxLjEhl1VZ67RVb
eZcNNvUBQtzSNykWQX2qNe+QjSa7eEd0hF7RTCSt/lo38S5GVCAKvNPltFkM/6eumJ5S8mIyAjUo
1Xy0Yv6e59jRaBjbygajKfzd0K6n3ktOKzMNbYhLXTR/yGmIXTnU55qtGYz4FdUX82rxbvuDZVlx
UHVy3xTimC72nUbYa5n9lujOE+fqTlfSCYqUb67PntKy+qPr7WnGfR6JVCAbbgeF+imL27por6Nc
z04lXjVX+/TUagSOFjO6qEiyaBhjugU7RnCNMVWdZPzUO5Om6LFI6X/8MeTcfMFAf8uy/KAxJiSa
gYScsj8R0L/ZXR5ZzoNblle9LR4K+jRCv1+TKj6b0o6qUvARlu7GdPLnbHYPQnqvYycij28CB2Hc
CK/YV3nKMZV8U14fu8a9YmB+zwzaCdoEkSC25yqSYmUmI2iEx9hEelVX2zSj+Fe7xlFHMmO61V1w
5W1ymuJbqb+mIUGo3bvDwze19llQOSmi8PzbjAmeanFcfdkdmct4ndfi3pUtlAzT60TNuu0s4ixZ
QtZn9X2aVCXLaElT6nkF9tfN8DhLrDfXgTEgfzovhXLQ+a4PVRdXO1+IU+5Y16wvUK/KP2WlnYVX
huzVjIoyiQo9HkMPFKo0ykuh5ttiNMiEnehuq1k6NJr2eKkqs9tXxjriqol8OObsSsN1EYADsfbp
AjL4g/lcS+0Dr4I3vI6xjxlv0VvaU9Vrz1PayGDlUEUToBsTMSXs7FdXn2GAwaKWU2unBKS1mD55
4PRoXftW9vkrXMQnWaEDnyKVLA34hHO/bbq5ChrTzKPYT60nhCs2SThxuuvMPhqUvo8XbGfdTazt
7BD38ZWjwsaNPxu3PHK0ffiN3168XCc5ps0Xyv4wbf032RVeUBrTv0rrb8BCfDT6frZtbhv+ZaZF
bwyug6rSk43XYlb3uvuYzhX6aS8GSsn6afTt45iiSxnFucCEffYZon13a8adneufrjCXsDCN1zkt
vpZMd7Eo6am4JP+6Uo6h61L2tWUVejwKru1l3J9eHKx4eYEyYhpPi+PTmpI8MirOTssW1zWbXzLT
55GbZrgYOTwPZcqvsj66a13uU4b/ERBB+fSW+LdxiF4Juv048W7SXDSEdaMInInuXLga6Homv5SZ
c/k46rN3hjBDr5IGD1Ql+/c7Vh0Yq/0bi/VIIOrTnyh2BtExetaanqVeZmGPcj+NOM42A4+AHE9+
3vXbdI4fZ5U+SN/57Vz/W/cZXEC2AFQo8bSoXgZsuVr/Uy7ue0z13Qx9vOlKevpKWd2lmo1kk84p
rruddwp/YrK5owrczay5DQO8hUVULUWpiSzdq3Zx5dO92Xp1FWujXRqttQ7ePDYINFYO37gMlbZL
qyq7+B2r2MZurLejKFmRtRA696yCC1RTT2ZWYBAnQEZNnt3UkvcbVeEU0wcEnpEcmHJ4bqWX4lHo
eHvq7Prpu5PE1yUv3glofPTdZAVScEcZah1RMdTy4SzL3YYDcTb8qmWrqLaEXjt8c+97kR2X4oHD
9ljnaRaMTZVEros3InUPUYc2SbkHONx6o1yaYGsozvzXf0LyvdjDd+ZAWmWCktBb2AqQmc5P5SQO
/W4KOVGiynvcCd44L+GocNLcyXlQbnxRecpWhnJCVra15xyrb/DlmQm8+XGFjIxWl/JECJWeFAfo
aS070Dl9MZ684u6oL+M/y1DpK+KyF6a1e2RMItdk5m3LpER0ivdlBiXnpj7iK2f8PGl4X3q600tv
O5rZzhDqKR4aI1jX5aMaoCiEezKAkdykf7by5Wq47TEjwbqaDVL5qL8RWUNntN8ym1rfUfkua3iB
Zin/uIPz4THznKPCvo7CfzYXADm7kAyWsN30fSpJndH9+MWjNA2bYeFy3Wlu8+kB2gWerzV7btZH
VXhRpoprrY1baT3bfI9JNXCUzFevljzv5Uaqh6FO7i7Kt5k+deWKA+7aocGVZaf6tjDADrNxN5n+
npFzL1lrbNuZrp6mWkMIKlOP4ZJmKBMZms3YomUR9lsxqJNZbpgDyupL+SIKiVOy/rPGd9fqA01f
tqsj9m3+ZSTqJJK2uphZBubjv8TWpLFVCycoYdWNLtgy6dOwmlpKMpJ8ubMue6beX5ngtOlG77H2
V1Ay1eEjVtVXzAuka+MjjNn7rCWUEixWns//4wmzfrUyeZ36dKQ9W7JN6omtnjtnDW9Koq96izoO
sRMVDCeA7pChW2dH6bR72T3k2h8H/6ya02jIX93UCosesshKt1ZbHefC3TW5u8mTamvRm64LW08t
zlT9JR4UUDTpM5SRB4/SqAX39fT00YHEJBlzVInz3k5uFVrjr8Hv7jCOAOTSMaeHtINJsMZNleiX
fs3yfVNhI+rmyExB+tlwrPK9MOJ/tutOG/YpHHhkgljUF9GwXE5JCQA47unh1abQmF+v95FStNqp
n6FOV0FmGK9Ih4/+mP0s9rizeszmpGNJtef+SOHbiD4ZPzjK2iL+1kbzpBkOS6TICAXtfXmDjUfm
sw+N0s0aH+KmC+KYWq9qr2nMHEnYFj0ZwlG0YapuY9KiK43hqPe7PpcHU/zzExlp2MclT6CGZNcK
+qhkjKb5kMe3hfnKgdfB/FXTi6TDOWUuxvwaWzcE0nbXpFy+je/cKtcJVDNcWfkhNlMLwawDVWxs
19gvOqq//z8NAao9pcP3rI1IDq2e78ahNHADfDfM/OVB6wHkUYCPtWffkL6QWZy9Z7a/Itavruth
Fpr8QRFqNuVTAZxNp7J68Y13L2JGwYa2mlJB3cxSnDPA1SHrI9PmgBqqk9Qwajl4WycOixp/pvht
e8S9qVGBrJCck4b29tNfbr6pgTCPYWOU6Il0d6agA3wEfcSGwECwD3n1r8UWa7DT8roAkug+F1Py
B6fD4ssfp+Y2K9sH1XiIMR72WblxV3vr9OM1i187k2ku9HMr14idfLd28QCN9lW2CAMDbHWKKT6n
P+Oi0YfxCKshxQW3n2Yb7dqMHybb/Bprgd8pudcsTNBivDTt+qbi2Qto8Pa8EJfWoQ+w/L3Wgx2b
/bEw7U09eRT+LNQRfxVhyXX9I2zkRAM3zHTKt+aOU2FSMPf64tlt6Fnfjv46Q69mhdzpgw1gyZWj
6ftlHJOjnuE1DvE9t73Kt0mMmxhpCMzStGkYhrnfz82c/aS+zUS8KoOeEfnEOk+LZnNqRmvXFBIX
QLk2bypNh7lOTihUz7m2xmp50YVubpvKsXdi7dgzZhvt3s/cFPPbNrXNtKzv2FhxoJnt98RBvq1b
HTcxnvpHYXdqO5Wy4Ozp9PFUGq2zm8mBBIO1oNkZ2bAZZo3CP2myw3zHzcu+UdvRmL2/RVFyOCMB
bcraUBfPmq1DZSfWzcbFnDZ5yQmUd5UddrEL6SZ5ufi6id0r9meFtoiHW09iOMVjTpOHeZwoPDit
2IjwPNdTCVXUJAePBRNxMNrdcOhXvdg1zC09Fu0sDrFW1C9+1xEsWCalqNj7NN3GbmUfxsWQoc3s
lj/TvYyjXxp3HaLYnyn3q2PXZWiItiVKvr3lR/jT+JE000+Vdu2Hk7PYCLBgqRgEUADhwanXFVVD
0j74jdvx5rulmQaWbLQ98qJ3XN1Sg9fJgaiMpra/2WZuMrO+0td148a6H6q11o+V7U/A6KI7Dm5W
HUx9zm5UhivvHCPxTo3TDHDbrXMeDG/5To1Gv8mC/6VlQQuX9QwXOHcIqAZ0fDKr6T1Jiif2IfU3
x9DlV2kkRAdsl11ragEoqHw3qFz3168JeaStvoRWkqYaX0XbhrSBLBEUCdoJC0Wp80WKRr9CqqPo
4oQqb90s7mJwTlCCMIe0PcWThWMPXoVykA4mk+eK35yhhAgva/+hS3xn1hPGQY4X+9L1VJMGUcK4
ij/BGdvvpGSgt5WZyU6fEmPXmzkbNWqTcXKun+zyPB6iZsleilbqoUIczJPV2AILI2i3vsdPJHUc
ezc+NYY7YryK2n2T0liw0lqW+eW0JpZmLfCJ8s9qpeygG+MsssoMW66tra1c2YIyg5zR4QsRaUY7
H6qxRCMYrWKbOdN71cfuISUz8ansEa+e1UMQwmvef+rKG3alTKt4E9MafDuVI0I2apsnEuHm3hDS
uWh5km40I0OjlW4+790kFqhpXfzd1Ll+y/1k2S5qsGC6OdgGROezLFscEi0ryD65bmjqjrafXfFs
m1zeblYbG21KssDU1HguGC0TWCZFoACCv4x+W/DilVCeqwnTmFWoNnZVYvLToEUs2Uh32cRlbi/d
gxCeduC9Zo3jXCF1KNKKpbVgoVsxA5l0aT8bTKjYpToKhdnaFKYZg3qXqWU+ATNBw9RWw8nnJNjr
uldvi95gFIW0vuJ2si58Ivq/tkWB82M3e+1WxfjQxJI7kTIUEyJMHHtJF5OYsXpJk3j6sDTd+JcN
AuFLyAwoeJDA7KWeRe2gFRjUCzLohN3MMVfw8LkAdqpXDNqorL8theNZ2Vq7W7w8QbutAb2dccgf
WUjjB+59248Zu0sojbS7DEmcHJVpiajRLW+l3shjslDDyCyMzjPzgFGY46626zHMdVFd8m5JD63n
eBEtvh8SiCuizhEyQt2meo3JMZQqKfygbHQSC0mek9C2zAAdqri5k+g/TAIR+qaKu7Tdp52KHyy9
r9/SAZRrsfQPDlqAxcVWJC21qThSxjWRP1rtyVhdn1J6NM6WlSYMRkXn3jWaFW+9KUkuFTfVOyai
owJqTPz9Bbid6sazv31D6FtzGWJeePThoJoy6x+wAlSZk6n9OMx/Y/RyPTASkDX69z7Mva7Y9nkJ
ksXoQaISE+/YGC/VjkiWe5Srx6qz3Ch2vpt3V7Mu9UuZxM15ycvkt5Gu9QzjmsFlFdUFC+B1LBrB
2afMvS0YvwfD0f40vOhTWMSrdpiquL21NJKQBcayL1Qm312jnm4OW5Rf0s4ctmXNRBjYMTd9KFuG
Wzmc0+BOeL9mgWORoFyeajk7ISRLd/DaLD4PXa/dPFmzZ2n1671mpL4TFmRN/8Tt8jba0/ta9oda
vzj45Dmo5uz8LUS370fzAKhJAaBgDcSi9nFj3xDFTv2Y7PPC2+S2sZ0GCAByMh9doW3mdUbWUS6D
dzkThwELxc+enAotgXDDxeuyvdSGlcekazcTBn2h+iObqeAM8FUnd9s0xAGG+KkRjdoMkB/WSJVV
uXE0VQ/NneKaYJg8aZI8o88BmDKGXyyIFT/TDu7oXOHMG3rbKDP0yO0/gPr4fHeM1A0KCtNSvGEj
h33Gmt2iOLBbysPM78DfSCIwuQYvAkDKSL5YfnrQ/PhZJfLLGZZANkVottk5T8pbXGCBDna679Yc
H6V0No1cD+PaRN4wXWVnhi5vEhDncZr6t2nVNzwtxoYsANtGC1aWJXrPwceZbYwLCbQiifK0TkJr
jiV4Y7YfVxJ+loS2NNUhRmnZtaP3pK3jAFplsjDcndE8ZfPg9fGTmlR/ZvnZg+2gKdaKNljZ/Fyc
5AAHaXF07JxqYEi4ipv6K0+AMfTEwj7OzOq5dNQJE8u+5HbdbA2kLXJic/3YOF1zTkepvlQJkd+b
w5c107zJJDl14ys/BVC4oGRErh8D5v68F36f/lJNMSCGiBdd5JCQGVvWnnwSZdSmz8rkIgz7d5X9
qcqKXW5Xh3Rxz4vtXxXpFHzvvZzJK+aMxMHhvguNCH2BmTM+fFhXAJN2DlmuAHlJb8T0DwSMdWcn
6VbaKQx390ytARjVAjfSafgYsVasSK6Cmk6x/2w1fQgWBkoAzBywCbKkBrC/4u4eyqr8/Zjom7lN
r3bOOtTRC5tkfOAy/+f74qghlQRC948JRnVWOlcWkuBeuoAp3ViGGnD6kFafZWxy9VTxq5WJLcnq
vV9mZrim6tEBzg8kPT6afu++lmW7d1hDIbDSYU+gKM20GOhhuxediFWm1kNitQTEdFyLod0RMcGl
GlwYHpwAq9rd79oBGTAuzT/+qkh/KMJZ9XFW/4DrryREXhEc4PDKUOS0de1YRIx9iBwhggRhFUNv
V5TyK9PvM/NitFxz9SDG8k2zcPoJ+hxZXBxIPJiMPPC4SBNbsh3FvSUOvLBfGhEG5lVxRAl7q+gT
sVqvVW9FHVAU2Jmieoef7bSjXFZglBavWS1Xy694YJY1rLP0OXWzBVRfPjW68TYjxdRa3m2YVPqT
//+SCXz8dQEoyu3Qb/WvRjWvg0weEm2+Nnb9VOTlUdJ4E9D/FHpPhEEVL3VtIWAu+s+U4D46Caxs
uX5n95vTqZgslhacHfownoQL2qpbXKFpCWgTZ8NF1vlFL/0oUQzwYh3QrTFbJ0RrtUmqIQ5lJtBK
br2ki/Xa2l6zXaeGIIV3LFukLj7149Lal8mW6Km1jgOKIW70MForGXi3afeGms+DDvBDGUbMuEJz
Xy7loottZVruFm+hYXKhd5szzQx8MwYz8MytLq01aHKupPsQ22OcaBP4GKWeOb8OHZ+9LR06cCym
ige3RTaYOOYowk6p3Vm71q2/l176wWDwpHXZcvVNg/PA8mG7/OVtKDhasLeDZLovoiEZnKeYHTlH
l5t4V0ioeqMzWQuJ1205yOrLcvcr9IaJYHGSxGwonKJihq9eUvE7N0wNS6r+gMsE0mVlO7MXp2T4
MSRCVY9KsV+YqgF5yAPldV0duZ78sJus5ZXj5BbW0fb7v5NgoxWqBwbUcpYDubhOHR3NOHeFyRxl
jeHK+P9L4HrlFCjWrAarNH+JnkV6gr/RrlBSBU9u7W9jNjsxxMve4+JueRDfPSjTeoIoIPkT+AQS
i6Z5nqZiw4zcB2jeraAU01PtMbesg+Pa31oOsa5Y3NFaJ3Tb0tpOJk702ViA9kNLyW0O7Q3JbrSk
ksV1Kb5cBCNvFMRV27DIDpJLw0Qbr/WClhqboLNDzdPChgHfueZz7X3E/bQfWWc6mEGV9BipBRjy
b1zjbH8M/S7um6AaLvnEg2YgY5qkBEgk1lVD8vvoIgYLpLLWnV5jIU92Ot8jl9uuecimv7YfdSgj
DXVP4fzNlzai+t9w1ECr8kGqNA+FVWxS3qOB7tOBFEt51MuUpbygDzpXV9MOB7WaD9Td+LFYCFjg
qvzoZv21y+09fRXIfxrGaUXVs1WuF9GIhZqMA5mmobeup7XJn8dZ+9Kd1x6ghuhVGQ3A5I1HLQXV
lzAEIJ67neYVj+xYe3NL0Jbi1hFesvohHLRQKUovdAlkQGrpc99YrC8YKBRdPvXMCQ1+aWOiGUzg
IVXTkrdsGVMnCJ4uEWLFxh3jKzz+FmgjTCz6BQ5dRGrQAoNQTLk+C5AYy2r39tpuWgDg2AnZlMpr
khDo1c3AIA8zFT+zXLet0T8aljxZ6lkg1lCThrCUyC3rxR7bHboTGPy6Xh2CZeZAYvQ6DCLSpYFF
pJ06rQwGvUDb+swW/U3H6+N2vDfwUGY4lhoE/0TKw3LaC78vxq4Kx3a8mmw/G0sSxmrYam661fTy
6OP3NVb+m5SMHkge2dj20sghwp4P+1J7jDXdiijiLolyCAW6eyJ5AQcD+8ddpsnl7d5rqI9kG6ys
fJLY4WR4HpPJCrXWZbc1XkqOaDi1U2gXwLDKWR6phKOhXHj/h4UWlnJvkRAoCYBpaPQVo3mQBbXk
u5sf10VcBZtS85rsZoekB1+oDwxnrWDvM1Cy0l9+qGuJ8WS7MiZ8h9ljrNmWaeN7Uuyvibb85qL/
1ueGl8MIvAKLAiRzwKKPuzul7LL3Tx6oXj49XX/rYnXKzfKFuNnZSNYonc5jc4fQWaWqjHRrz0XY
pvLg2fQ36bpNq38plDL2xClXdIR5s5s1QNf4bypOld9tWoy/Gt7o7nG6X736nV25kXF/iZe/fD3e
nJNVpzW5KoNFigwfpDehOtI3bbpEOpaDNEHkBmpOK1ydg6JtrMsol214V5qLdN3RyNFqCcwGttDz
vtzc0mYkS7ubl+dkyQ6i7qI4Y0GR8dIihSzalSGHG5eKTzKktb4n6Yzuj48bJcuvclGUQCSeU4ec
ReLvLNHstAUkXZNh1rA9jzQA//JG45JWpDz0SYQ98lDbHKtsiTxl0U4YXw1EjEfmL+H2wwALc/vc
ifqFuZTB1CVR10MjUokKRNKF7L82VS++Q89V+AlIiJVvSP77wcik5NSbt5nx6TLEIaXD6IbvNKvI
FHsnsfg/mLiRlzlBpxMnVT4RTkIOBvej7rnwYDwFhCQJF8Il0Il7enKMy/eiiCnEsAdTfofGPDYC
EtBwj7Cl950c2uUeUurdbOuawxNP0q5eajwg3ku8TsRCtMP41POCddXAm2dcq8F7bqpp69rlV89P
096HAFDldclPDuLj0W5nnhuObvNoGP131y6hjckDUBPc5fKJB1H07Vn3XytgT91hC0mxc1oaRkQ1
YenHrO5Cd7mk4mipnV1nYXvv7FJY3m5jEQcrrfk1m/Ydy0tqFKyxNC6uPe94B2FB6KVXwkHluLd5
6fLWD2057w0eCX61ytS289D+dQ2uQ799Esa477KUdrDFZSHG2X5U6bvP4BAGdwRa7lxnf+JySeFF
ZvxvyYBJt4/SbDqAOVdEzOK837WUIqgt4cJwxIlECrLrHXemkSoOE8vgZLOSzNV2wKJ/PFpmq87o
xLXvqtb2d2kVWIUZl0Ye4j6/WzWOv/fd6E8ZwPAMYn4vz/05KpbXtNEe2DG5s1bnOIHhe+ObxsxJ
Wx8eZ/sH6urmMVoZMlOLXMZzkggIzbWQm0bY0LJluCwEZJkl0LPWeiTyyqxzUi3tjppsb8wzIUSO
GBqwud8u8x/LgTnvecLNv3F5NcRfJ/2aK7kxkFea5V2Kn5QAi67H4f1mk1ep1Ze2844oHaBKG5ke
TOuvX1aB2VPRcyZOzdN9Ysc0vRtUDZnzjL8bNKkE3i33scvOQpNGOHuUbrHt0uPSpdvGv/XA42vp
kn06tXctIH4r3ddGINp8s4cwiomXWyNJG3uz0mGaLlxXbIUL3rzR3QpC/PL+3bu/SLGag2+y7nsF
JiifTRqkhHx3TWotAy3JiydTwDyV+1b90BDSBu7ZOoAwfp27m5hI7HViJ7irTVDE4dAQMObTNsad
Uz4JcydLFZVZHVZcXMovT4ooVMb5V69Ho340hLNtkEYMKmxkAo+GAUibr+TVms4dYWeRfAwj3v81
H95IpS31HWrm2F9D4JXK+u4Jj6Tq+b76cIZ+Lmj7xukntX7jdTelVH/e+6y+C3XysjeaHIwzFZqm
FylL/1xtVp9mIHP6jeeQ45LYGTAoEQ6XzFzqvybWqfOPzfC96hg0KqqSNGR202NiZIeUs9lNXsd+
bsKsyzsKHnVAzaw2iroja8dTP3FcZebfgcK/6cXOmeZsP8jxqPXpFf51PwnrIVnz3z5Xl2RaPheu
zHyc8Lxqk+crHwN9HrdTh2HXZowwof9sxg11Q45VQjXq6BGMKaMwsNQrsIRaW59naOuqz3b6WD4M
jnHNsxR7iMXDa7VlE+th8H3Au/LNLsXTOojDoAtib94WFH2G6KjemrY8ZWV2jj0jnArCoWlLA9Ns
WdocjKtF3gPwtmQHJuvMiWxX9c2Ns7PuyacxU38wFKJ+fS1X8Zysvrmpl2XdCpXcw0VjEaz3MLkY
Ns7Qb52R6WHt8tqMJyYeH4xmJtqyHv2M2UmcTbYR7wuTLsAB8a0rmDW+6Yot2Frjvq3MwI1HFEKB
Q0dGYGPa1mWQ7bFLrd2kWRdf2ieolMBLvAt5fXDT4o9GYKvKnD9Dpb/XfH0bM2HLilC/qBgJk2H6
J6Ofo2nCSTFa3wlgtFhmQ0Z74/b1QyZLsrt9dRSa889dmOUnQBLrdP0kj7/XKPQSz9qY7UhWqbez
yK5hLfSRmPjctKEjWjKik+FEKGvpUbVwD4CWUV+Zu7wbvweprWHfm3D/VHFSGC952ly0UsP8kvtx
cXe2LNYNw4NemKMQNemyqxIeQA1GdVDM2qqsp8rqrlNuw/B2oBFt+mr760PGRBspWHEhlk2O5x4I
Z75B/R4SiPIg9XwQq2HXq4zCfXnHZd+2S7s13O66kqNYS/63ifGg9JHPY5p3SMuMprDMN2DknedD
eFgfa948tUWB0uCsIVMCt0NvvhcOvjqBx8bzv4WBnWmJT8j1dlNY85OpodHRqbcFn8JCFBkd0xbH
bjrdmRRrOXj+SrnAdBDvwN8JBojELv/S9WuOfiF41yvrWa35zskec/qYuvusSHWnaU/O4T5i7zD2
kLdI6RVST56ytGc+d3wz7BAIcde4L9GWko+EZbqSWTYd44a8jnSdJSjb6qB1Puz4lKrzzG84x+4N
uX8zK/0GPBlUS7aNJzPqBnW7m5cIhGe3Fo8GoEQ+ap+9lkZr2h8l46tSwwLtBJUd6HtNWuGG5Kb8
Vw35wQd+Nd2KzfXehiTA3sqolRe9OflCi8zsoZ1OBeh5ebS6fzbhLmQS0jfDUcMzizDx+EYxz9U/
v7AffXqwjGsX/bD21IvTPccWmjPuX+YxzIhxL6DHj1MxEmktCXi5kcG2Ew0oD1zhKi19l9HwjAPh
JG4yqKlIq45rlZJ+e6jyjySnTunJDcdbBjMS57otZNCaRWxaBpDEy3ttfg/9RxWfXBSPEQWSn7+/
W8ew5YP7c29OmumWeIfZuCX1dI1poSQ/naris+G03/l8Xqandv5KzQh4l38IgdJ+7/wff9ppfi+D
AlZh+KuPZAkZ6lxp5Za5U/aS3/7j6LyW21ayKPpFqEJopFfmTJHKekFJ1hXQyI3UAL5+Fudtasq+
tikCfXqHdWprXA+FREJH4TKrVR96+8FPlhWvOjDF7peTmts6IM9fYX4VSbzG7Tm4xnOpZzoPJCYd
xQZ6YuMde5boWA8B6nCb3eOA7xyOZEKku7WZdKR6JqQLwBMEM2uRCXU78Wnoo3XsG3ji07qX1SWS
6aF+wDEl9jrXyyDsdk3lrnvEpUJTRyNUMj+acI1Y2KFelwVBhYhLbDsYS9t+myC8NJ61nWrvdWq0
XOhxQwDQkGrh8h3sxrsnnKU1iX0W5lfV1BBuqEVWxUMsldTggF3xh9c3rFueq9o7t2W0IsX2lov+
2/ets4nM0sa0Go15fnHyBklB+bewmA6sB4cT16SkqcIPY6x+ar9ZWVP9k/Y29zsr3qi5X7ZZ/MHv
6kHgG7/oWHul682U108pVlxaTJxs0GXIYi1Tj1tt6FzKhEHQ5sjzB3K6+Gq6DG6t1Zw7FUAGE/t2
IsxHjSrB9C65aXAdmuYbG+BXyQAgzmXXfNAfZWIu1RBsfcNYwqj5ItN9SKimer35arsMtI/kd8Iu
qdF2FnrOt01CQdfMLnPJk1WX3LxT2zkjYW3LoQAaFmyCWV6itN45KTK+600HImKrx99I9OzFtVij
2VHdGuqqJ/XVfw6EaVNnOmS5/dLEbszMRsF8yhk9OMR0joFCgrgN+4tF+dEw0lNWCfh+7mfiGYs8
Hje2n64ns1zWifEjM7Hu2/J9nKp9FkTPcc3L5bH+q0D9A31wsWr70yxyuEv1xa6HK/8M0G9IXL0x
rgJBsIfhfB2iypIofHWr+IugA7PZeOzy6gA0aStzP+ZGr764jB9FFr4VY7zirrUak2BvoiFnggRL
5zHnuwici6Sj58YUSmEoytJHnju8QnQ5uUNEvKg6JWrY9jOXFEPuKoBBFOrJ/DVZj4FS4m1VXj5S
4/FOHS9L2K3NvYi7ay8xyYjn/oiwjBaj7PZdT8TMFScrqbdNxYU3yySiLFAFQCJLuwVGZ9kru2wR
VXrMiD7jSRPWTzuz7BkIQgGmoLLDdutO9gW39OSX9ncx5C+4nNTvBUFUseGMfH5YTZZHz0L0wL5B
DFl0qX1hkHb17mbbMJn7t67KWWOETJrZ6cZI4g1h3AMW4Cftr3/aw/kYw/kdj1utoU5t5gJaAzrA
cfbsnZiTcqMsI1qRheKMaImHqfwl9TvYAIQyll1IMjFELWglrRnd1PukpB8yuCmwDFqsIjupKOXd
wZXfD6jC+WpTYQ7FYjxTKvhQgP1w7RBLfUxR71x1jBWes+9wWUQe/xam2pQd3r4gbJy5H5wyS2l0
dGtDbDB9SpqChofOqSmRzNSe/LatcdGY9pXQyXOTGyeSssN6pONL+XdXJ+V7ZzlPPnW+FebDRAPX
QjdgoOms8i9usAB0/jRr3S9ivn2O0x4iu3wNh46OIZlyUyVoGtUTlMuDlN0uC5zvth9vIjHfwp5B
x8cWN4qrk0Efio34Oec9Gw3qxMd78QySsWOe8uNyL9yOf7owPJeZJtwsEB7pqzo62SW+TSkzhNYV
LTGJwAllu4H/T5M7IoAqLyPULYw8HlrOoAAaje/EL0ZNl8WMN241n5sUJpU5ycNsk+qmRkeikZj4
0jfrT8NiTrA842PsQ+5dHWi6qi3eMiu9GHPUrxAKtk0vLlWqsnufWe+zNxwqOABmyXGN6m7BPbQy
e8NF8TtM5co1vJ0OgFcCVss0GXOHAWRSLz7fpb5J3yKL3DIbLkJeV7GPAlcgawe8viT1ALIWihnP
oXONQkM1IyZYFi1rOT87igh457nXQssXEnm8v8FxWOPOHPfeyP0vL1h5geZGbEvBFRimcuVl4dnx
82Vt0+gIqg9iElR4mfcK7+AnxldvAEQk/2UROA+HX6yQTyeKYMgEmmt1u+8hNYkYscvunKvNW0FW
9b4CS4oJsxZQd+ygBtXGXkt0HL/iAiCo1yPM3AOfN3tvb1JYsN74ySuMmh0CGkbSsq70BmDZxUuj
7yQw3p05OfSQA2dxhZkCeW0GXxhcTUqMBJugOo2suHIM48gT/FPZplhQEBtBK7mEjZVYt5XHE1ju
etKNZVKuB4VY2gXTpgaaCrrqr6RdmIXGrsXRjGJ2NQjzZge8nObAZ9fcdDa6Ya/i6G9qqhfi9t4i
99snz4DZG3Jbpna+DHtrHT9arYN/ixQPLycwB1r0WoIXnRpGcssZ926TvbUoZWHgnlgFfBjjeB/l
881r/G2nX0fBNIGIn83jLnjkyBoPfA1fRtqVJS20pdlaL6RlDzrhk6yQ9HLzVndyHZeU3+t8A59p
n4t0mZQanRvKVcNmn9Dj5A/llogpU2G01Gn54WXD3SPGaaphaTH5+CUuHVIw9+Zlj6PCxQrF6tm0
6vNAhIf+5MaEAMYu7m1mVKeZw04ASUgKmJxjuinKt7mfD40a/5Q5PWHgH2gv7QgZLzoeJtniMhpq
QR9g3dR/BijF0B3fZ04jzs8lJd9PR+rnpJ1+RgydZRSUaxHxT0USzLJx50G5wDNYTUNOz/+Tqvai
gdASP7iV+B7CqxBrBCi8gdZuu+8ccrwFce/BeTXZEMaB/8iM7kxMVzqqKx9ReCZYPfUzUWqGq0Bv
Zsz+Brpmo0nz8CK2+CB0OYwrj0RKkX7Nylo5ZYH1siUbTl0mXjrKBiEhl3J0V33mL2doDmGSrLse
gAK6RFgzNBjdJuYDjHtnOaUQCskTjAi1Uti7iRo6sIOdAlfFZAlnpOArHjyLUu+peP2WfnH0H6CY
yb4lYFkMx793mO8m/2zT+24rhiTvoy9ySJwhnmPIPgbnhfryViZyn+fZYkSZduu7ZphP1K8k/1bO
9ka0mBhwaWLeD4kx750YXS2853V9YCfma4+zVHWKEq+16FjmS+ly6dANY/pknv+bgFt0o31VlFHH
1LwYHV3h+GtOuY228dV0cUOm+FJx2zHG4BaH2c9oT9jx0VsgqF/SS3mWSfyhY2LGbfFfXXi30hUk
LrjtgTFxrfCu4MqmKSdzpHZMPxvKLcsZ5lDVPk5qaC4gBfEZsGRKLImKE9VyDecUmmRG+LBTQuCs
oA0Xoxb+ihiT2jx20pWTd5hlv+FFqbAnngdp466k2zYH9EJWw7XKW183B2ooK/rAC23m0Kd8cjWI
qc3b1MLPaIBwdCsihp8jSw8UOipJmGVvAQvA564VELLe21mWu68QVlD+B82PKbLpAIQD6DGnvQte
jdPsQE5sNgHylCX/oxO1m+pq6RTeJQuyH/I/e4MESRiNr3bdPFWx+SfyAqLJY7dLji3qM4wNCx+i
nI2GnTS8nuuBcYfnJXCuIp0AB/U8sFXtXmx65g3K94zTZ0XDt+kM64JkspnZe5e2xhygIPKnTbax
tsr0SF5k46NyjJO6m6haaZAypJTrovosG8W+F03Qz5uvGYqcvxE1AeUJFOdChDmvczdA0pDtqtPV
uG+S1NilvpHhTtjWpZvLW5MA4ohmllPs0zrgVAt2bUnPyeyjR9PqIB+uNDQg0tybfPS4o7c3vuqr
vuYX9TO6Q1R7BwrFp6oK1oODFFAzgOVxvUuMdpPT66fkdotkCLCpmo+YeWucuBPUPuLt6SbMOZ6B
K4H3HXEri1WuqqesIbxBrZzn9jeu5gXjzip5IOYm75+dure5QIaIjScKOhwU6Unx6NRGcvVC+gnR
+C+DvaNhVgtyT27zkYnsR+v8xsLwpXwEsVGX6fWuqPJ04GkIEAXvInx00iTvMyILo3M2SrkK6PX6
sbijzz8uZeoo4YQhQDIKRrAxvGfBlzqT/rmdrFMFcTLFKTBkxM33i2VHy8EjZlQVLyM/bVP6v/Ng
HqpSHCo6XbKEb9y/24JsC4NTT8MqGTewyDFVHbiv/Uwij6SFh6yAGV1x0Sn8eesn4qRjE9Qw78Wp
2FL2vkdBf9OPi+tDaIJnh7v8wg6tpWk5/zl1DRlR01xgN9XOb8KL03rPpPg1bib1PkcUm/yxAzVU
OFTfqhppJXv6OivvpYmEu2aa4gjCBOxpvia9+zmF1YVsyyqdkbGr+t30ZlDZwb+QxF+urOGiWv8v
maiUVF5/8DEwF8pVHKJRtrF7bzsn7r71jC34gIo/WvWUqeLXSYFKtdPlWNlrR35aPn6hz/0cjywp
us8haji5NN9nfxHO4U7L4cnuK2gXLqdkbvGqn5i0SahBu5HOOehBFCdFQ5io6/BEmrqiwxLuhMU2
CZ8bUCwxlgI+4Aat3U0SgCWKfVCBQIP6MDkSSG/QdOIL1l/atHglj95dtdU+mxG46loN+0jwCQUN
P9nSZOEYc8Wy6fat9VDGMANby9a7bAyJBs8CgbkIE3LpzrAzstxfhUFOVqtp14ypI0a3AAvsyeNM
KWszxpiQLChaELuo18BmYzIZefiuhrh4HYbKu4ALrvbmaFjrVlfRGuhoc5hqWsdRrnr0Ie6OOegl
bj1lSA4gVsrYBoX5Uvkc+lmoYj5HAHCAMjNGCeaG8gMMwHDx7HhAKygftnSSb1FDY9gNmo8s6Z32
WFHI/5krssYEMgZnHwGvOPqq1N9hZvNvHHqWTNSzhD7FRYvod2vtewGZKGSw0EOm36bR9t+I0XQ7
7DsTsEyTL1uvMxaJQSqnwPdwl4GoUQHRHOTaHx13l6bTv3kW6aHgCr2YytxtQIXbI9p9azEFh1Cw
C9TTbPY4tzWZX93/H2Dqs6YxjfWzGwlnpxui+MIl7yhJ7q5IvWK7ERtbh339a7YBqDdtBWS+mKBJ
C41Lv2II9ZxZIkgaMcBjTOED8HXeyRmkNSU14PHgYf7FXTUdS/PBBIGnA+So+6wotK7Jbfv7sHWa
PUHBEGKtGjetbtB7e3p+urLmpZ5jax9Uol21QJELgsKoR2n6yP/2JJ8tEJhrUBVQMwdPclBmLNcz
BL+RX4InaQAs6HHmad7DmUsirLyFY4534HSb/lB6mYn7WICE42VzFrlJEa92kwV7QW2qvn2yys22
wHWVbDvgPso0nYMSbRSNMhgD41s97Vtoa0v8oYoepKdfhc7kTc1iNV4h/Rg9GS/SthOerukz/Cvg
VLSC8EyJ7RQHBBl5DS0ASDLNmhulKNgFVvSgjampfTaiyb8OqXZ33Ujp1BeZfwaTk20a3cuLK1oC
e1RMl0HNGWtUWfEZp06G/BX8lG6TXNMwV5d6FmSehgKWK3hnHue2vVPMnd/L0XsjDjyuizE31gbn
2NLzo59kIKw58/1fDHbo7+2+oC48QUly+XKuYYwA1SSBvXTpVK+BoPMWhxjB9oTwxVPaYq5TGN6D
lZ6VgOS+HLX0L0btDu+GMXCmDKr2vrnMdrztGQkUzsMyEwmBbHew0UC1nW67AIGfuz6rEtzeumci
dl4oQiTMg41cViFsLRK00v0p+tcBniUfyaga1JcTvZGXuG2OMYMtsZ6ZiDjliJJbgU5Xs3g1U4yy
AmnN5eNkyobw16nnqoKAWCCU9E0JDcJcOs5Xw0XPcM1Vyi9L1FdLuYgSNgOEZd2K7Dbxv+3rQA/V
m1Iu5QecGlr9j1wVu1bLz6bcm1m/iuVEvvp1mo4mt9MKtowPvu/Tx4xzIrSm4a9A60R59x93eD9c
8bI8OLL9SvLrSDQRbE3E+GSteJdseqx9jRZV5+B+ww8PtpgCc1YFZHWC9hQrAxz4CoDCpyvErxyS
Ux+SuDc7Ga6AlCz9ut/J7EOzNEETfUiJPTIwnDu/es0GdWy9e4EIP9ffVnscucpASlkoHHwqDZyt
wz8Vqt9Ju5+yRylq3vwivMVlu3XgzkuwkpIYC5VYY3wtFSFjC1eaSXYO9a3k8JJBdtIppm0HPTh2
6SqWdBt4+fzpljMARzy3MTT+6+HZjhfvYXYQMkrF+FQlDEAYP929ipk5wcKNxvucXE0KEG6bfSbj
r838yLyDbCueIYIVfEizAcaoBJaA1D/64abjDh1a3Zr+1qLDBvbNv9y/U5ojIREQqe1R0akhj0TJ
h2nBtsvvyLAYFCkI1caqx9H00neg44sMM0MMZ8O9G/xrba+G0X6zYoPQ5HzOkh2p5iM46UWKHuxR
QB9cjjOVPpmwTLPovU5/SBeAfqygs3rrDjZUUN4Lqe9J8ojIikVqHR5SqkiheJLUVZa1mgRx156H
CfVU4BQI4SrU8eiUByYXtRrLz+2KQxh5aKb8NBiqFklFuSa/AeompRQOaycmR4bv4iBYheXxkXUy
cePsCxHEZRJXB/zHddOcnPgWN5BqYZNVo7XHy0RhJ+Ati32o2YnDxXGubzT2k+4qNK6W7vbJ4L+w
4QX+CgG5CsZDXR6FQwakr8T9QTjLyWXVfX2Z2hklEa7KQD62bP+VI5BU6TFhzESYb33x3UUvY/fE
3WbH3/DEOj1ovKtEnLVBy4/VM53c0VJZIevufQ6XQg4QNcx1B7FYAhezYl62jbXsSnWtO/T/6k7P
m1u5ZkXCxHELY9744FB/WErQiSY4aDsDbI/Jpg5/ekoFCylBHU7UhxpiBEFYXwo6EzHTcujq2zTH
1yT/05CEZQO/6M8ki1gM33P2X1FgXU8bbryTbd4iLZZSWitsMUoPacCjW9Num7t/KNGrCBqWU/ND
nkJsP16ukUcZuXjJ25NvFwf7Eb99ZDM7eXK7R6xkUbjWuo+6U1eGdxE+wGV/fLtYvA0R5ZXFEA11
R6RxUBRvoAwOtg/Bxgz6tauK/xqL0Amdawy6bPyCysbt1d5boPEben0OZb9l5IBaniwAMcEzpuP3
7I98lWaIJRxvXfeVqnxLO/861dGqqNrn0hAIZ3KVFcnBd7zPIYXSSt609McP4aUnv2HFRvxYx7Kf
63ExeHQyz7rCvoABuWu8ahGbPnpQtyqIilBOoESJdpex4sTZBH25GVF1UsckD3tmSzuzL/BXowEb
RD7lOQXFVkaYoBFxiIBUQ9NT/xiIMgHBOT3CWl7+R8vtYdZTwJArFAUStksv/YqZDyHxLWEWcnfh
jt4AR+kex13L74Ye67F6F1wfB+raYd0JhdUEOb0/yOA2DHyCzCJD/hsxIW1CZXy7QwGCEu3UtZy3
fjpAQUNaRlqcxtf0UeMg7YTS/lVV3xlXJ6W77RifEmFSUSiXiaC6GHHEOgZqGfdUFuHtaofbQ2qe
DPfdQgt7SERT+GNn6sI+sYOf7QL4qtr+YX7fDtSOyZhrGznPp48GUMjA/ExVSIIquA+Cl8oY25uy
+Da6n1GfE8VdpaNvkZVcYHP/zeDuODQsaBhKgtbBZRjz0wRvGX8a6yi+p21grmRFekF5yYGNGmtW
tK0jIsVWOSzTKl5L4pMdQkx0lDHXXQpWsXgKAwLe6sXCKHTq38bR5BxAtQxYVzNLyjhd+5byFrx1
8vIwn5jZyV0+FIBw7btwZ1176fPBEFcJDYKR1CN0HvH9k+vae1Yk9TW5uSkoKdk82x7bNbhQ2qpC
nSXR6NLx2mfIDoZ2HPLZpyJ1FkircZVUAA/YAOV4FvIQCcteHRlR3kdaMGAMSSMT9JZGf+v7dlnW
M8Z2dIMrcnLUI+yEhEtpF/tK/ea4xPRSD1wfVrELnuzgY/kZ/SU0nufuNS83ffmqkQ5G8tilOrXM
a1QVF7L5Sr3vynlR/VXGdNZn49PiDDQMxSWdpNnseB/T2BzL/G7a7bpzX0tSq7UGLhT4+jgb41Iy
TabxKciRxBK07ShHUJbwLlEJzWPLEpFI6EeXlYhEsG+oGLdW/Vwr6EtJAXmIK6lbN1/W2J0S8ox+
TuwkkpvJuoFerF2fHMKTNw7HpjHXXPRWGdtrMKjojYzGWpA9IRSyqafp7OUga6o3P/oz+HHUAcI0
BS5Dcr1BBGsFEc76hzsQTIt8GdeEWf5LmrvNNicAF6sSeLjS/4zZ3NJEI5rvLVOagbMKiJeFR7KC
Q07hZ/LWFF9wJv4raK7b4yXGNwUTy3UGCZjXp+a5DeHlu0rgiZRbmjwU/KONIm0ecMI6wv8gqbuJ
pIsTmp1HDCWvpS6OSIciQDaHPwiFNBi3QfeBMYzyg6NebpryV3XHOIh+gBCh5LyRp9m37MCOXxuW
xSSvABu2xrjN7dOQAUeI4BfyI8GwLaR79eOLxwLItIh3YeXuUDyN4t6IP8pZVpVS5qF8VG8zmwov
72aekWtoMOwn7LjaFe6VtLttfo7wpjqtlrlBhqj1CVssouRkF/+56TXszwpbXHz37bCiVJJOO6/6
R+8B54xlNum4nzlAyg0LSSK1f1TA5WpgBvMwt3KmC7jfL236TI/B8lBhaEwVG1WvvKgjo4A1DfC0
PeS/vb+OiiuK6OSdvHY/P/JxMT/RS2qcdH/WL3Z3yT4SyhXc3kJ5KaYnl9prcQwicocGpfOtxi7j
wknDPyihU7+DIVjq+g3vC43/wQ9adwmJWTaE0VFV6T1Sa4uWbKd+6vhm0g9gCdC0swVJMeJD8t0v
QMUHaJ17T35yIU9aYrxnO3xz0cvVc1zKZZ6j4IOLd6UAGfCdfnlQMVzQD9n0zwGIYh/sojnTl5LJ
TlJYhTpl6gVx+4Pr52fTGD/CcKxW4WNNjl2wtcWQxsav/f0skMKm+Lkiiiw8dh242WcVkFt8Gwkr
VOP0Zc7O09CvM8V/3wSPNgKMDoxLawLYsKJ35bI0Ao0wj9909B+N/73f3VT4nERfcmCxpreQgUaQ
6g5u8CFtBtUXXBisGtBo+XkgbRnNXItPTQ/wmsh/LJAnP9kpw+VrWVFtcfWbMwzn3iQpzoPDT6L0
DyNDBQvi2RpA2c60Vnn+2vjPbFcKJwcUj+ZJunEm0bCmGcI9S3rm3pWfQ5BuqPudW/r1yuWcoEI2
jMfZsbazUx3tHAE9tehMBavBYWGd2W88fTAc7tbcJJMw23Lk7hq2d4xkGuOYeEp9nN2fkTaMofH3
gL+R6RjRUw31MhA05zg9hc7NYCXGOL+yHqpjUVZ7pxLgs0dPAkVKKJ2Nqb1vzPaXWasbPq352Oj/
iDrs2OG4nP3hG/0hWpYhrf8SL95zXx2KMlOKV9xl9NgI0gxH8JDsZaMily5Sl97Iv6r+TbxtykzH
WJg5/yIXhJX9K6Z6JzDJAJKCrV4aHHoxZDm+niwQctRK55v68bFA5wanpiZvyfWe8q3CitkyGBPu
tqGeeX9W/ke3la4zEYV2P1jfg0fJCG1SQXmKnILx+lggB4SADjpMIQ+RSa+KIdw0hK27iLhgmzD2
zb6zEQVMSJoJHyEk3sDjLf8S+SaHGH2+RzkqKhh7HrEELnKHXEL74CmC/i+bszQt4vAyOKTDqQ7s
M6HpmUZBzFLNAe5gyGuV6tEVU2KTsyDB9YdNbAFZIkmMcd7y1m6i/4BV1+k+SuxL0rOqSVXCWbim
AMyHT1UP+XeTNBRiUnHQsU+9NA7P9ih/nIY1jH0NtYpLCDlhrsTjJi0pp3T88GTwEVfiGEX9V5hl
UHJMb9pLofSCtedsAjSpfjmN81oK1nnPNqHpx4amEtZd6S1lD4UU/txrTJJqnsZTMlHFDrK/OYlO
VQrxH1NkBDIz/CIQ/E128a+bMqiO+Z8x9f8RBuEonDUxMbvjbEi5QVrdXzil/802RVu/OY482ZvA
L2ARZP95Xdfh2PIOFvGnz3K93B33o4yQ6I3/vMB9IYBe03Lh2x1wCXnNYU7A7mEeRK8Ercaro+FF
Ean8GruaFFlw7Gr5MWis/K4qsgWhShIkLHkQdc80n3q7kcPOUqDvyuE89tU7NJtd6Jb/xVV6Ycvh
yWnZNFcR7BSRzVJt4Mn+h5m95TlrLzERpBJAEbod6YbtyAkUA7Bx0BixVHe2M/8EcYOc7f5QuA34
T1BxMurmxDS7AlbEzkL921jO3XSdb1FFx4l+W4sijs3E/o6YOhslRQbLlgULnSTDoNMXX0QFStJ0
n4jJhEiLi461VoK5aeEhuNtsRxin6N321SrNXR5oZ1dGxbkb0pcwCBi1HXLu/nIQ6mh7/nGe3CtR
u16Kfyo1n02gi4MhXpyiP2esxKt9AnJl2t4kVJUVGZI97/tD3UHr9CMA/hWQDhKIAIfZAGG1rGdy
48Pgj2+xjc3uNoQN3fE1tlzyntEh7ILdZBQ/fVgZ7JTL1/HMrpba2gZNvaXf67NY0Xs3WTkVpg/2
kJw2KtOXcvbAygANmlJQU4ORE/WU/+Y8unUIXO3Al6C1qp58GRSxTHrnuI4ueq4xhbWxi4hjKFzg
rcjHf0bRcWIY5Z7m4YlY7DZRLYjSMufQaH5y+C7sn1qhqPG9MvB87JYc29ScLWgDxPT+tGBoiGn4
0URO5CEoMBoH9589uAwk1SoWEJdCXSNt8HILGgAu/ViyJrM6NGF/DwVeskaEB1+maFPAChS1z23N
5aXaVyse9Kc6NvdVMT2n2iz2k+guoWas0zb8BDpyw2NNxOhfWEKIpM6KDK/qPioeuyDHQE6G/oBa
znLs9kkx2DqwVGk4biSKgpcSBrRD80zScz/CjWX3zjNpT0p++Jiju+qG5BCxSAmQCNEam2JfjJCY
Z8dCQtuqISP7nI4K9PGi9y3SXH2MNJST4FPeLfdZg5g3R3vO9/YD8VWNh4RZX5icBAkoCepAu7LD
xJ4z+CA+1PSo2asuwTXzdnMhCJzyBNX13q/nIwipk9X+lrNJnaZwT7R5oYw7Hypn8RrZdUpzcC/s
ZsuNRa4pRRkLRVW2rDFj0Bn+dFDyrKN61XW/T3JUvi6Z3iYVv7SV/hcQFsmM8gngwd2PfXqYwxGO
4LqU3JDmKvmUevoKWL9XNemlGH+APz9lCXOtcLYe1DE9lOs4Cr5Tf6A1yxJLw9Zb0mCHqGfHXEts
2wlAN0YnFRsHEXeUwUjwuC08UcxVBw6wF04ekhdvnilk3u76jaWnC228tZvVR8W3eqEfa2Db5KOE
31lOr8JvV5qxij9yZxds2fAJQng0JDuO3WomW9RdFUtspcOIiUkGmRE/Cvl5X07hcYq8uzOwKg8i
uv0Y2Fxf72RjHqwg2Tbp38R1EV42Rdf82bCMbxACOC6evdb4k0kbbwJuWpDIMQ39pyAKWeUX35OY
BGs1nS0hn+y6vRYzTnHIgJyWpwq8RlKyPymjLODmxiUtChxyX6Afo3d4Ub023O+k5inosxlqbPhg
5X3ZtgkOigxo2x/dKHsjMvJkOMltINjVZuJYt85d2e0mDc5wIs7O7Ky71Hx3rYycWrEl4fXRR/Oq
BytXcwnxS28P+fPsZ8lBP7qDGQvJrPFxMdsZobl3aucOI2NbMSQXfctS0ASoFp7QgVqMuzTTis6z
jeA7MOdSRfjXymiNXWoH7tXVuAB5PfYXVVY/RQQRPklsePYu8XWWItDeGxld4XrlcflDk/pAjpxd
dHSrGZCO9Qxov2znN2mTT7EfgyhF13EjMvdu9f13YuZPljs857ZG2B3UVQXNthtq/zxzaYcNRvA5
SX2+yCMcJ76db2XGnoJSATVnk4+f3ajnfgt/gN4PeTRD2UIMyI4jcIiqEeOy6sZlFrmvppMiFlK3
YvGZZy2LGUoYOYFNrpyYV1XwJCciFElBTdpnBw8ybOIjcYZD/RKmwcWIrGMO4+dumOXwiG5CgYyl
uaobgwZ43BikVGK5hUdR7kUi0xMLN5p1H3LXGyhZLC0A+uWKcDMy7TBH9rWdY5BLUGFMui4Fg/lj
4/tW6EeDIXAohzTQdwznga4YWOkLpdKhHGcPxntEnAYkHFdK8k3Gg/XA9hG7iFjNHLx2YvbXapTh
U9NKB7WhYR8x3tuRD6OFCMn3HGO4PoL5ImxfeMYT8rqEzm+wQkW7T7ErWBtt2eFGpmzDHDy+BjHc
tYd+QL11ICw0ZYFmyU/XrQE9FCwZmVgN4NPMDpUwvvMYi9A0hnnjqjzcaUsaJ6epWpzTrHwCDuR/
stDLvDutqK+NDWinjLIO+ansr6KCC9WFLEkhzQjJjB0jNUeNxLhwoH7NBW9xIpa8cbXgYSCPwpyL
QqNo50xt+S/y3PqTvxP77oC+nP3crFedIevzrFhIUuZhcmXRa3IaAaAfzYHUCGome17ZC7Oa4keW
NzGSdwGNk1wyfVJHNwaD31RvUpUioWTIWADNMfq48VKFbaRGNCqzvYRtvsOkUUtdUJbWeU590iC6
6WJHoywDBBU2ymVrhIj+Mnrsew7jez945X4OSFdNYa5J11n5pknm7r01fYuvVuWAVOmnW1pWCHNQ
xTculzOqppG69G56rnv4Aqkq/MMkAg6vaH68iuIhcdaYhlxMKRFesyIaDz3lWp7oqH1XJTTwNJzc
ldn15oF0QruqHDZ9p0CQyI2ivWBdyBXcGhCzKZ9MGlAG6GoEBJXgP4aGDg4NxdT/cXQeO44r2Rb9
IgJkBO1U3puUlFLWhEhL7z2//i7eQQOvgX5VJYmMOGbvtflTYghYYpl4BroS6oacpeZngPSJMTNm
FW9tMyHV2VmkArGv+c8hpLxvloNzc5y/hgQS0JMoQV048MgnmbFaG8zBsFGYZI3xMQd44djcx4r+
bkbdNk5ZyzWmYDnMToV2MDNYSqDpKxDmqDo5HrxnvTW31OSaMZJoW8kmnnZ0wCFW6tzGBgvQYy7/
evdHmk+Y84/GBBucz0ejYFJJgnT/gSiW9rtaIeljbE6+YGsfUlp+03u3UNSWJBPw/8NfZWHUxha4
qpnVDoj7zBSViNS1HZiRYIOIgemog7G/YgLW+nQWyTqGu5LwE0nvV4+rs0Uqo2VnexRNn4FJBV1E
OstnyXgX+FozOSuDWa4aI4F6GZgVBuMtsqDQNn6CjHK9J6sm5x5Iq0o5R3Za/RtN4q3EYEXbMILr
BXmlhSCDUH/RJU5Oo1uxfsa7sht9s5j6Bm9bVq6z0lQyQG0Fuy4yaJlpb0mGsIAtXj7R7Ly1Y75A
ihH9N2mdoUZgzCShJRn3GFoorDA7aqS2EbbTSlJ82wxOGCFCWDcQJg/hMUiITEjevSBHq/xXUDcK
tEeuT0HWEbhUvYXFxwSnjAhxSqhG2eq/6WHa3DIn9BaJEl+Mhn94Hm/iqlqBPVsmRnWFjH+uVAba
xltb8URIE0UXPj6iS3LVveMum9wD+K3Uk+H63GbVnj36KvPKF3Z1niR1Kf1pE/6J1AGUob+JQPa4
bDwkRIvOOUzLhZg3NkccSLgWK9TPlvM61uXDBVKa9tUbenD44eg8suIm3X9Z/xM7Zxu2VKV+CG4s
MeQ7Kx0vdRxuqA1Yo2yDWiePs1hkfPTp3Y9Y1HZgEPNe52/6TJEyiprsPm+hIyqpUOt2eOzc6qcD
Jxd2CLk5mgBzoXYnPS9Ea7ZKdMAsI9JC4BHC2bfig0DZwPxgGQmbiCKLuzppgST4l0z9CUDOGsQi
C3WLm4eFF6eqiEm6AllKnc+VPXc5gnXeNLWIQFvtnP5qNb+yvyYkm3ZZeCUu28qxNJCRI3Pw9Wwt
+t7bJQ0rCEQSyEWKbtMj/chhXgjzntbNPZpMSy0RoVibbERUORYyK6Jv0UlJQviF/JFoEcQGBJOL
bt7Hm3wUB58gpaHdS1Cd5sDX3lMGA4QN5p7LWK5FnBIuKytHZRStdUtsigwqA2M/FS+yXeWsnhJK
LZN57MUfgbiiuk6ZYefCYzvTziY/nOxj1K5ETpWoO1vtMSYF7QYcZR/JubY3LGaHTU7KWRX/ij4G
9F9tUHTP1Gnox4gIwCcWJH3hueoGAXbGLMeZtBPlVE6x3lrKMdy0eKA8yWgi22WiWoTFj5dj3amG
E5i0mR6TUmypWO7wLEENcFkRxj5zG/xOiibJv/nxcCN0IbRMSlZXQPbT4neWGAyUy3VGi1JTrjp+
eAhqrCW++yTee6WjWZuuScWFmFqgV0xC4pHQrw7aLGOROpCtlfXnJIDLhVnaV1kITGWaem77ZuVV
94TfK6V/zbneJ1c66+VVh0/aRVnpEn6HbH9tEB3sCIbZ+O89Dw+tNirvqcciusvAYVsscXQdCSJQ
DvreXs1XnksT3+qotDv4oivFC5j+Gc3k1m6+FT7A3bNCZ13Ru16JXtAXvtqigTFY3diEEBGqjQ1G
KzgKAUmyeY70K0T9fO07LaNrqYg52eGsHfRgPCOPRCwxAAloQBZW8HONa+A1ULSAWmCycDi5DfHR
tyR1Ulkonf4XgZnMR0RsVUu6l9MfuUHfRw+vRRS8i5IKGNkPQpyQ8LTOOEpxzrvPmASIMXzC5Vup
jKXV5I/mbaXS97GbI1SZuV67hbt+pne7ejpOINgokEuN5ruDPoLXwWHeWN0cG8eCZmCzNoI1A7s9
Eiw+sTB/faTKo8LAnpEE0OxpYtmI9lKUDbOG5mazCCQMh1zPGC2dEz+tjvka6mQkYP983m0LU8B0
Burw0yLzTXBn0FZiExwOqorXqEsrZqTs0jW+7ByHuNl3T0a6aAukwfmh7wtfIbKSCrYrum2TG8yz
2TA1kmM12k2RTJ5lXwb9IE13VreHFi91HdSMwO0D7gGuaYlCvXwEPJXYIGDIr4AMnc1y5L8b3jEw
+rPioH0YSLLI/khPZrXYPcUo166OFtnUfvxi7xGBV6pngoxRyzcrVFXrtFBXuPNWQuUfPf2D2cql
GWqc1k4+mzKbw16fGVQA4fhSK+Y2/O+z0dlGBlNwFsJuQI6ds8kF2pYSrEdtwdJx3Y1n1m8JTppo
hAlpg5GvbcwL8bJSXlzSi5bzvCzj7ZC1ewIx2AacEt/dj0yKQUwvPEZwBHndYtDe+WB8K/a/fuB9
7X+GHM2xVyyt8SaQQ8RYbk2N1chINiq50Vj0GXHImBLSn5EMBXc7XNY6CFi0aJJpa4wIEVnRMggV
TnCUU3b7HfPABiQimkl1HLEyegqyv5ZeoCvW5MDNaacOKqmBVWXve69aio7pGx0gykqp5hvDHuZq
q2PeBqvAwDjOagRXEvpBe21AuaWfdcvGRbXy9yHw90nJ3FrVfnroaRGLYjf7KXVIQwkPZkYj6+mU
biQ2BzwcVjQeOp/2oGJ3JwKGX101QIQeX0YmFhD+kFmNoEqY+Zfx2nf9XzcEMCjCnt8MP8wQ/dZx
BdLtB8H+PFankXTJsrLbYWhmZUM8JP0wUekfXjOtGJ1HM8o9OqV74pqP0rRfehs9lejQCphipv8V
5909Fv3CK5m9QTHYDzWZKhmfiIsBLRRBm8jRiAIgUU1yjivhPwF8sW+AqJbtLcvffCkuckBvqL4n
jLQD0tRTdzykrYODF3FL7d2mC2DsftURcii7oAJxhwQTO4iNgKBqK2Ld2t61DTGOAUgNUdE4sXMY
NAOlMrUJbxbzVWoLlBKi9MgWrfVTbd+aKV8vKC6kgm6tQaAEYncn8i9C6ucD0Zwl31pDZpGRcirA
jiNzRHvB899GAwVwx6ypDNd9Gbwklp4O52PholGOMFxjBcb+IK+BKjZ+JNjUmB+GcsFDfggFqNBR
WyblgCmt/0eMCre6cg/jFAUtOyY1uqJqX/um+MvwbPiSoVJrxvMAeHercvaLRP2zx+aAEX7lOMWG
8HhudloGr/sjJvRSaqS7tojTEot4gf5UJST2ZajFbIYsVsrfOhxpybihCJY07I3rfglPfQSBTSmI
SRX8+VWk0aV2jH2jUhBV7tpUvwf8Sq7SIf4fzqVsOeExz9Uv1LZbE8aJTakID5xkjmiJLQ+vNR1c
6f/aavHWONqbh5OuT72jPcYzO/ZfxWRgCSVsPVXu0TOgRp8YeK7zKfFEoBkloCg6GBEeOyNvPtva
2plWmM+6muBikAxx9aNL8NqM8lL9BaVWZetMguKB2KIIGYjNGj3Y6Va9ZU7wkWTJgTOc/5BMp3fH
Eu1zSlw36dYmSUZ4c18oAWdki/XCXlnd0cAn58Q28XGIKTz/ocf5mihDRv/9jE5sk403wlA2kJse
BifQwMZYGfGG2e2112Hn6ORj2PYOmzrznoVE2Z66/SrScCvAwzf7n46yC3sLDaKyZ/U3j3Lso9Ub
bnppiS2o1PnIu27qYmFjuRs6zAohZJI4/Ze2wE4D+aYHxrootIWeFccyo97FwBkEBDT27i3JIo62
QV7YYGxoCFdD+OG7W5WYbLdVXt4o9mKy1VPLKup5GvuN+rgSyEkkrZlOChu7IiWHph427EDtAog7
+ors1RYoOFsYh0S3OGhMaGNPhayvMVSxjDIxZR1cWgoe/alS1ud68NYmNNy6sgZNa5NogkMgCFZl
fncJiKtpeQzUFzVOknCINgJcYVhY4ITBn9AP7VQQQYn6DKyH6BABWJsoBT2Lk6c3vAUu4tnQ0cQN
xlKizFILZxGIszYllIMTGQmOdZhbVldDfaROstMIJnNRzaKVXRFRB9MBRwzMURZDxtaDMCTdD8oA
Qsecz3boFlBLtpZm/yiFQbZXfnSVmP2z3vypOYeuk+G1L8C8+6TgWp+EfYwzLwp+tTzYaz1mBFvo
/0xFn/tmf2USXSzYC83qTuUulKitUXy4nLSM/eN/ncVUc1opyaJemkH2ovoi/UQzL6af3wetuXlG
9t5xQTNMqK6a6W4bC0+BL2zAOK53jxLvgmkjXcaqc3F6nAaUKDBqtHDjJIBOM2RPLNuN31R8EfLW
XLRa/NPSbJWa7jmx+WIyTfgXQcoDx5y6i6X+6Q7hstAlXgZl5Jce3Qwxt2QXUhYF5nIvho2Pp28z
4j+uaD+s4hVlUXYzuKH/ZaWDni2HDJ/ywPVB820pGsq4tEHK6OSKi+vXIpRE+NnnYENWrDS754gK
Xrag6DDgiuh1vbN9ha4aS3uHkrQokVKWI3i0thHZejDQK48VbANatomw4GsOUBdxVBi6q5Vy0Wl/
A+nQM4hdF6GZxMqO7EKz2XiZT2JQNiwc0RlFjlylCsnlpDC+V50GLE1L61MRt+gAmXLWaWZyXXcw
5e194lIR1Cr/l1soyoYVu/kT52jSuBk1mhvPuuml3r1oVjwKOb+d1bbKVAQ+L1JPaNdRTk7k0KjN
JrNt/c9z4PRpWV0fwnhIT+T2aO9gbJRNbVnuJwEeDGXqERVsUcOtsQK2w/illVXLih0HXuEvyBx9
pt7IGC426kfvuNo6lqm5boraWGpeylC71vKD0ujZNRAxd1XVQtMzHBN9dSn2gW6XG9+s41USJ8pq
jFLq9QaieOvy4RPS4edqk0t4gKF2hzeb/Gvz1FmESpOccmR4K+R+xkQ4KZ61oP0wZcLexkrqU5UL
lpTp0J7a1hL1JslD84S9zj3FQGHAwMEasargr3QHtjxV2yNoYT0QfXSauA411io3wEvX+2qxcweC
E0TDaUXIloL/IMgIlMzSt9DxGXqYSrCVE2AWRTmzmh6DG/UG2uE6xh7qI2ca3KnFj1iXOpWir7QK
lHDUxu3JhC23FOAJltD4ISGVfrXudJPzJIJ+WbT8MxSVSh2/O5A5IexnEvnuKTEbfYPcRl9IM3VO
aojOVEJ8nxrNTRE4kHS9xucsKyjy2G1ByhyNp6OWHU5Pk0k5YHyMKwAm5WRVEfpWUwI0Xy2RYn7M
c2l5nOwJsvu1cCv71sPSJWe2GTYeXcUpThq0V21evxkOjt/BbeO1AgMllZgDhKYyFEkRcyLWSXee
Pqg3soqw40UYv4Y2LbeZbQWoL0AsJFErWaVx+/hQdZeeShyfaSXFyi6i5t1yjp79EbP8kzVnvkLU
DyVLmN5bbo286C6Q/ifi2yRF+hDBoy7eatxUuF9jPKGuTlJQ6M518jflpxd7MzkSyvfGEs9Sj+y4
pq4fcRuKz1olkMvcu/6mTD+EQvw7U3aZogV3FAVik8m+Q7iOZKfFWMlI8aNEYVtuVdsP1nrB8EHB
LbkTfolvxNTJSzANJjFD8lcjD8X1jgDEpoVTRwLZHWrH7NJ1EzeJBs1cTUJxu3202b2XqyrFV7At
UY94rNKHiA2OES2sEGxYR7eo/bQdByZLWGHCKgvSRa7/qtmxENqZtIx5by8VBmgEfK0LFPwGnJSR
7RVpYaN/aYjwa4pvw3kzbUzLUfwe9+ToZNBmqg5bMI8nMyn4j8sR3je69bkWfRvpLc+AwVXfvcSu
QUIlrP+hWImIhZINhqVESkXoGgcZee8uQXw1k+Ce4SF/8LItUdrX3lYOVy3V5xhEUDbwe5XnMtgE
XrRu3BUIHzWS89RqD1qLxhXfzRA/3ULMsYTFPc7Fvr4hqrfQgjvmb8RjaFPqBXzcEIKxhVGBt02P
tg6xUAB8WFPHwanMPpr6piSAR38YrgbxL4HmXni1cUHF3dXNt/oYbEWnHRoXPwqEl59ygPhm6KuQ
YwEkpI1pAKJVnX2x/wbXC7cvQqDyAbZ/7iTEcr/L7D1k+ekmf9jUZjhIoDXm85AHT28PzLpnFqhq
WIYOREmALsCSUbl9t+PRNX6QQC7ynhDxg4/SThmP4bhTegWxFK2YgSLjKgHS0GRIe0JxoBlb1/iN
qULNmwadpjOZ3XibpIVjCRpSkRuJ3mlgRO+p64JcE7jAWy9ZYYHSNJxGLhsodg6T4bZeBgDQBfSC
3AGBMRwJFEOk+BPYhylsoogeHFbgYJEVq5dSv0VcvAXSmBQ4bEe1NQFWSu3FqGZIjSVy2Pn0rNrj
WiPSsDspzfvIfDUyTznjScb/SxflKkcdgT4P0zWekDyYrIDnKxTaMfQEGsWJvpL6psvvXVOZrDH0
+klCLNIsQmGWHls4XJeTmaLU2MGCRGfA6DBFS22TDwWJsRuznD1ZFm8TwTzBiQUUjAT4SErGKqWW
+a6UiPZhMUZbmCLFiokRjINgSgjMf4kntrVr2KPPZKRFyDpLM4fv0Gk+GtwyvOsAXimkR+os60xR
Ng/YCBXVxQyZwPy1PUSM0J613dFFz6WBG+qQsLpYUa1jiVLCNb6N8GJ6D9zS9IDZxrM4YBruQx1P
dw0tAKQvxjJqirOu7Gyml85SC/5BIsrML7QYy7S7Nvih0Bozdf6ElwTFDN8gsJMfiES+uq9JkU1Y
O4qQ6V93yDxWNXwFIEcLv2ZgelVyfsF4SllSlxhjE6RSoXaIvZagQ8w71sVUdmy50/wdgcI8sz5t
qMr1pwHyLlb2BjmjAZpNLd/nXrYMg42Zs+0kVmGkoW76N6WKIAPgNY2+CMhBuoQxKcEPx6E5bcLM
rZxAMhwLkw/F0q9K9rAQOWr5dcLjJ/2Zme1sbJdjfI+p4ieIpOjfE+tOACylG/P64sA+oYy+XY5y
McJJRFpuwZ6dFk3EbSwS9tlBCoW0WUX5rxVfTXdnt0eWubNcr/iEyONpE+JfPauXfL/IK53+npn4
20r+yAyrqkvHXBnPkFXvKN9iqBUUv/i1u38RMS9esI8xJHjBHczrC1QCwHhCxuMfYgNMhN2O8euy
eLN4PYQa09pF8yoMUKNvRuNTGuwHDd55InBGsMuTEasCXPevSa1NqjXrCNdgU+dvSdLgbLZBNCBK
JOfG5/3P0+HgjdkDTPOc1F1NOVBhzV2eghExQAcO1uv2WfPmVzX21gyREZsa6UCsSTb4TyAYErZc
qdskQhHWrbsRR0zN74Xq3GKcYzcfwkS1W64MsELRd0JvZHs3BceRyrxaBC9EiLEPk7tmqtLDceFV
YltKg6OzgwAiAmPFMXO0Jv3Wa0gTsR5KvioQcA0YNEKV8zGFE+HiWP2pRp9i/icJ2X5Bs+PGUQxG
7ViYbEQGdXJGOO8hmAEbZjg/4TRSF5SV46/LYcTGneN9dKbO66IOaPp7OOe6C5mKYY82ojdsvmus
jPwhWLe58p/6/wbD8j5CHEpD85r7YqaYJOgil+dnVx2IJLvJBJ2U2QJN/6xWflnkrL2QcTpANfDh
sio+2mnXA6udIUIRcBrxJnELFunJ9fnsKoF4G3bta8F9D+0aI/jCMhkqE98V0QNRx1TpSNBFucmM
u8BQWra7qvkTjDW5J3mGWetB6I1Ih5X4M1eWxp6nAhpLomdEPcinQgMpYDJomGsZ5fMLNNGP5PnP
lf7mVGLjij0Xkj/+Bt5VEJwQQh22o29TgZ8jgRwA1n+hLVCprEGuTcWAkAIWxytwzipBEQ2HjXzr
DYoWbn7m7NisGiYu3qr0vvVkN+qXMT4E43dXPyQ/DopVzMSeaq8K8qHrGOcq253WQx8OasvaEgOz
tHltQFun1ksJv/VuRM0xzke4+6JDo2ihMyI8frxETopY8mXw7+zKYN0ZGB7Tk2ZcyLk+1v5NVYg4
C8+Ss61mxBvgjRbqn0cZ5DNyoe+glT1G+Z9P1ryBQ6Mbj7HzWSC5jyBxhycgKWaucfm+41c4Np7Y
ePSVjdnhkHtH6bor8NdyXEERWLOXZdUQoAm716yHRjteS0AtdUDYHl2fBYJsLJw5WAxk9T85QAqM
qP3UKIIkr9i9TAdWj3FP9w+Sva0s32z1kXdf2qiulfqO0mXmO87KRmqWGBs3vOo9+hXsquCAw5ri
O1uXFFVmYrz7QEWQahJRwlk/8TUwyo9HDTJyctLSdejcK4lBDughUbsietbtfej/md0fL9lWJRc7
3E9eFw+ckt/QXrxAiWXa5Dz0j36X/zN0BV0eBsn8ZjvnXj77aidEutL5JQ20xI1Dpv2tLBWYCSgl
4n2HiCUdtnrlL5IAsG4Pg+iuO18EFDHoA/01Fc80Ima0La1VYKhL/mjybt3qLAuY6vfQLWZSILbr
qcJWuURPXrTAAMCqU5HbDA3rDA6dG91A1QccSv56UH4GEsRMYjxikgba+OR77NFgijExaLRLAXtc
vGLEsc4cDhu7jlXkf0FbV8NNN/yM5Vn0xhJNoW5dKyRTo3IL1C8aZfb9j1IbOUPw5aGbCkgjFHWP
fPenbT46/8iYuJXMqW0iLFGxtqRw+Osa4kNxJMiRvdteQGQyI4opZvO9lLDWcXw54POj7SRgicne
q9n8hs++LRamv5XoMU1vSzjUmiZzaVlrydad+yPWwhW/+HyKHS/dU80+o+uuChxoTX9PcBPIt4Qp
pSOevvVmKW8qqgh9EumXl9Zl9HDv5DbooESbHFEbc+D2Z2ffY7FN5rLbBuygB20fAa7pEPNJ+aOE
l9LbB0z3Um4j5qPzYHyMCD+R6znZtchpUfsYPai+L+unwuuqFnvp3w3m6V217BHNAIIuvF9u+hmQ
I5XLEfVHA+AeIrFzCI11SfR18OocZAhnC2rh+OWne6/bNVwvkf6j+/gQ+ILa5kda48rEFmW/B/FO
VUmjJAMnsNVZDs8qPoo8WIwBgyO0Uw4yNfs2DShhHes5aOuzn75yZ937GB9LNiqfvYnshsVKrq4C
Fh29sQo7LKj6VhAb6uKcdRwIv6+We9c6Er0UsQsEQjbv9U+YgiqrIis6JlPCs3n1Cd0oz3X9JDOw
ilCi6C+duRP2IGZuiYeuCCgCIemqycCDIebYvRBmohg6pYxVlW7PLjNuocINICyUSyyfpOMaRLmz
/zWIt8QTFJUH317rxjrUtQPDhE1AjoWJnz3s+Sl67M7hJcJDruWfDrdh6bDeRODXw6LkZEG71LzZ
4qbj2ph2ixXw+JBPnkPvTDpCVJjkx7ziYQl+xDD3hvcn8mesDaTbaZRY+sKyrwRRzyiKWVjgkzQ9
3LRMOsVOMoZV8RoKUN8kRFaYEQf/L3COmroQiAYK8T5APYRM1ijOgtp55eVbO7hr7i5BehAU06oE
ri/7L5M4QZYcWpcQCgQj0f0TDrVmT+teLAb/HCGBZvxZhzHQGAuYDPEmyVeLtbOjQImb+DClXoCu
NelCMfWq6W/CIW0wtjGTm97zQoAVgwIWuCT8ZDu/IW8nvw6sBjLxqTB/R5SW5sMhxjoDPJ9SuDqw
4Vk2aCYStuW5QGOcP4kpnA8OHiwcLQ7IjmDblcW6cL7K5BfB2Uw1Ce2kPtnreoElYe0J9DT8tX5G
e28zOezvPu5Fwn2a7KExwVdtvlqF3QY1V2EgzuwZSx56hLMd/WKOVdB+7+N/HlS0THmwiKS1uA58
SKxZ+rgZmh/ygTmFWVeTCTeGlwqIn0f8jGe8cjzAU9p6AVPIvmOsADf+TfAWYQuzgnI6nco26ATI
PWqdvXx2F81HET4q/xJ3eOkQTWubGl1SGx/S/nNUXqUETtIecaFE6bZEvyJJ1sQW324sPhxBwMxt
JtHBX+frXI3lhDXOqmfDCerSL6D8rzjhalbBSkpAE2yV7piFB2pK09lJ71wra2b1G5s9Gs2073Hr
wT0jR7Ts11H6m7vvbvew3FWsvcz8NjZIlwHgGPZ7RcOkaW+h/aHy+JTjrWZjV1knl/rUZWms+b9G
vBuIkCYrycJh7jnqLWhvEb2NZ5wDG9soMKzk0EMsKUlfiTlrVFB96NN2kOaHej1gAvZ0YqbJ/RFk
Y2d/WvMCKT5z8fmH5Q4KOIO4nYOEzu+5OM4jDiYSs2aTaorDtcC9GoXZPoC7TM61ObDasGAV7Hp9
VQvE34eqwxKKoYoktuzi5auszZdhkW0iK1rD3dpE1D1jZ4F4aQ7MQucDG/ixMBepevCST40XoKe4
L5FvdeZhYvp0AnFoAk9Wo/rbRtYePo0x8NaJx1RsVO8W8YAhn800ijnm7rGuoP5hVLIm/BUIAbnL
efal+irtX4V1eyz5s1i/a++x/WdZkJFZqsgJrEbLH9IJd+fMSVbSMDg7rXVfA9DIknPFnIGRWS4G
ZhLlchjOeUo98gemgzw9MsggMON5WHoG/aJBlHyOw4wTzV/LaZDDsAnTpIapYZPCIoYaznR8kaYP
M92HlvXd6QO+2mWoofCf7oyVXV/S+pB3Gy09m8bai1TOvLXd3jgBXuipaQith4+8YNhwD6kdDiXy
UnhpBsSIcC3r9o3UozHd2zFL7Y8UwRHbrvpScv5Z3g4LcSv3mfrlCQ5RI1nkPNPNNcKSiRjMJEnK
RwjhGT7DdDRl6rE10MSes3CfR09D2YyFQWO27vrvUt4rzGQMHXT1kVjInW9AT1FV2PbJyqiWJV/r
mgiMmbCuLr1D6F1q66thKlLzTrFJN9OzhwQw7ndtfnGbjVMfpAIkonuU7GyMS1dZs0H/A+yuld8Q
oMz+mTcLp9vDtdGVA3Y6wrUMueItpJ/jnCITSvmx4rVBJNcg4eOCP7z4bKt1lA6+Os7MGGFkvJDR
1+gdVfrLmFLcmbflEzA96ZArNnEYCc8xxn0S32Yj4xtP2/fOJi2eVnlXvYEf/dcO6A/US5R/FYA6
QBt6nIR2LTdCrNzw2TjLiNFKzCE+9A6VHw8ZH2JkoccAVETLDk0mGl1T+WndJ4NOu9nQElq0Jhag
qWXGQrdY9wXRfVsdP0b+ndocKIcMV3lrk4Pyiuz3qH9jzRx0bJ23EchxbW+TRJS9awUb1+yc62c6
YvDp62mYWNt4Zu9NsLap52AbRxdNObfqXWsu4JdQS764nEZ9C9iLi/Kugsgu+1+isS0oLi01YvgF
1WFKeHBISuLfAON1NLZ1+0PwJTUTM0rGB52E9qApy8r+hSBO1WYrZyNe59lv7cK2FLwIgB9ChJUj
qCPmHgVu4/YjR81cBA9L4Nt6uDEr5i9FrnCMp0hzUuWkKX9K89nxGcODRgAeRvCqYREavfkZj/Xd
rAgs9N6A/ix0LPhx+0D4IHIDq2G9rNy7OR776BK4TxmdKgpNzmOTRgWCAyhVg4hGjLvi7CQLlokK
LkJFXOvgAuIbVizEvmNdHaLig/TFgZfK29caFzWWAXHL8PgYZFqtE/XgAuhF51FcpcFGv/iXq1uA
LQ6wp4Bl9R+eB8fwVom2LZzfiZPeELRpgNWJMKuyr9Bwn5TQCIv2A08cFCJgASenRx0B8MdHffHh
Vl8OxHKdwLXRZBpKkaTX4apVp0SgCsM6EqXqiBUa275jP8ISZHPlzy3ThsABs4aTuYc6Euv2pTT/
oTDZtKayT5yPSrnXbBWL7mkw7klPHq620IJUQMyM07PLZas9fqjeXvak5AXUkzjtQ/SypskgAWE9
QLVPzjaFE7/rfkzkxRMUIJ+jxUd7cXewAeZ7vXlYQA+N7Bh4r8LD2BR9Jv77wDcptGyhdtseLRtz
awr43wl0wZqgsWE/oSYqK50EkRXh3Eq2H8JXamkzs2QFGMaokcgkZglW91jDun+kJQDOeBQimvcV
4DtPrnpudb97KuJmGq8OS2xM4tiQapvIZD2azcA0E4SD3hj4n3L2cVyE+R1Ri6XuS4ocf/gcuEcc
5wQ8Qyl54KaYk4fNC95WD/JVLOYI5IhOYn0jfljanzV8WyA7fI8hmkLvrenLtt0klDBV6M3x11bl
I2M/HrHtT7l/a6ZjSqhBJ18XzW+OALva1cWhTUHKLKYRtOI03BrXIb/G5qGCx9GLF3IES9p8SOC+
6GXEPcPEbxOzJuJt7lNU/SI0YP1MDxT8kxlw3HjRxBVTj90UgZR334V/KltsOTI8enxj2sMunRVZ
QwRAnlIJSHzPBBjVCswx7M4s0pFxCqT5Fi0FplP6QoK0sMxKCSAiesdmAKUk3kcmymQDBiJSYC8i
Mf7Zqmwq2NPqw0HhhFDyi0YbJBWepCmRGBgJwBfZHmJ4oVF1t5JDYjL9YhlUgCsuUV1VbBphos/K
5GwNz4HRgLhKh9R5GyZ8sMMk5hO8gi1jFnGGsVDKgT0r8SOWJ69/uBqBaYgtrLpbYmsanY+Bf2uu
0oWUxrJPlXcPyL2LyNU18cUTpsAgPs8+JPmPaC+dMV7CHJsnnrtUhw+NwYnbmoumw7/Ts8SUh3hE
FnRMJ2+d/dt2Jw0vZKP8Ni1cjJ3mcnmy5gMdpgUVCY5fFS1B92UjDWuqH5ldPeh8/bknUKtRr3mn
QAhNUP5ly95VMJSTkEHCU0oCDlA/XOE8fTVl1MmftizhOTa/UkQWLpEZeGJzjarJnatUKdSK6ikJ
d6p3Txq+T5uJglqunGpfhgcXiuxIk5i+CCAZgaexd+ArBinnsVHjTGIqUXvgCtjfNj2mOhQoUaOd
TYKWvN3AzlKikIXbNFPpkmrG0yVsMHyxU147ht7IOaShw7fIwNlcRdNh1YBhpNmqu61es6Bsfqe/
srbo9dkxT5l7K7f/MKZAJTzCiaAgw/s0hd0oc0aReUeKx9KbpocHH8RA++xR95o8i3j7FvwRbv0V
64uobOdK9OUbb2j7/PzD7c5ug9t1Emat0ugYjWvGsKGPPE2l777WtI6GcwRzIQIyR8/OcGZzjFOa
erTKIJvJ2QCYVKaPhIK1wVOiBOPcMddRe0uMcWWZayePWBvx83jnTv2tqvuU/6eWO02Ri7oP5lHx
7Mtvv8vWhbGNyLJDumVia8EuEurzBjR/H9F7v0MXGvUPIzrxlKDFRvn01GloW5JdOLRowOielqr8
Mx0TkH58J6J1ZH4OMKxy/uPoPHbjRqIo+kUEmIphq85RrZYVN4RkWcUciqnIr5/DWQ0wsGW72ax6
4d5zk7WJ9bjVI+dk8BSzAtXu9BWwm42New5nNAYxZfCB1gmbmK76g3p7jBksjPsgOczhexFe8AZq
2CaTQiMAF4vDaWSlmTPZlWdqjAKkf3lL29cedZTvOwSwIPFB8IsUFMjMzrFAwXLR1NXfVJ21oO9g
28nQHrIm/F7aJRZ+kyIxc3i0GY/M0TV2dxYFv8mmHkLC3J0zn7LL3gX9pfK/25yWk3TKmZEKtngE
UMw60dxZlyTjn822KchrILPMv6aBjSY/ku1ar+4WAOgh+in4PVYg1syxNgEzri4nl4i9Q3St/bPJ
vMXynieKvzq48uryQ0BPVAtBB4pD/5Hnt5EBDpnvK8Oi/uYHuP2xGV8nQGF5/RRVOybjLkUpy+KY
2QXmw5Usge4wudOkfjKvAG73wOzDWAAA9blXJ5YjRwtLANaqlVvtOgzRDz6JKCUsER2eI/NFU3Xk
FOBd668nKo3aDS4RrOZNt2x8KJBVKa4aluvWQXWDQ4SKKfXSdZlFAJfQWzXWzg0YhamUfKiZBzlM
Ew6nBSEbzldiD+JdMWHwKbvuGRedXId2Bzx8UUrJOKY+hLJhjBvHhtXEOMw2/Q/XtalznF3nRn/q
BGB3Mslz7VpAv4NnmRLjbUVTvdYVYZp2YP/xK1qs2Nx3tQnJufYZgbL6SaMlC500+Vi+JGgm45QN
TZQRKVOK3D41Hp1+0XPYN9H8NgVtz4B79h7GuvoZnPzbD2jp/dq92504lkTgGjDYWxDRBroSCWxZ
zPndqeKXRcpjxP0+QVPojlfYRztnYMHcEHMchBvm8CtR4D7tfWJWYKInKYaalut64k6Y7TfUTCzk
LBMVFqFhuXoRk/pwY2q0niY6Ne3vZBFme+DaUAOa6gc+wbfou9+anAa3JyCJ1bzRXQrRc1kFjMf4
yE2DvwlNc2nZXDjhogtZ1b7xIATcNHPk54XDMsVkvYZvj/fo5oGSRJaLDA0oHZVYo7pt56T7JrSh
GUp8p9ERgQdZL9L/S57ROs/uZbQYUN1LBMKzK/3fqfyTMEvO5ZNkACboRVV9rwvgd/Wws81yY7v2
JijVzcPSGhLHhVqUeFH/rW6rR2eKOUDkF4AlcNxoYnLpo9tjyQqn1HaJ4QXsq+bq4DI7lnm5FqFA
kD98uxGh0Exjb7HiFK71tpZQ7rDz2ZHPefBi6AxPNt85uDdpo17S4erm8T0a52Ocio1PVMTaxtFh
882rKe2tBDpR9hUx7iqQwCRleAzY3Jsgp0cdr8LR36HzOkj/F+PtteOEtdCjzCgXiSFbJUOBccCw
9vgtya4eKWm5miz/pHoE8Kh7LKb2SlQ8DonRCP8T8LQAQHO24Iljcsm7qDp4KFuR8+4LJv2YKq+N
/ojt7JlIoQdT9CgWoobl24itm1GOmaAZd9cmIgVNQICrnYMXtSdfWkf4dFtrtm9yri+xmA+l5FJs
vGch4V1O4g9afzQAHUUpWgVWlL76F6d/dI+qsmixA8/rybJPDIXjpn2OdXxBTOC95/IXAslTmg3b
oSOgXQbcrEGXfdtcbU2IIIliCY3mEteiPDJ1xWmK/R3A0H/SdC5B71L3cd61wQ/W2b8TxpOcfXgX
Mx5L9LAqK27kKgse0qbbqaX2q6P2acDozoCplvLu+ARzifk8wa+xF4JK+NtIzuk23aW0z6xRrRWe
eQTF9cEcp63L0W6IIFw54Yjfy92EZbGPe3mtCUluM6QkDZ4WTcws8gBjrPmQAeqxgjRRZ8NX47Hm
SDCI9IzoKSa40QaroEbkZD+m7CfCjMV4gYC20s0x1c1JmN9lwqWIpTgmugLT1wmzgEbd7fygXIJG
0x+lTu8KubIDEzMIzSdbInyBRlmhFS42dQG4wV9cJqyS5sY+Q7SlVWZL3SZvilmK5OQe84/ITD+F
4uOWo/9lMfBSnFO88tsRVqUQWb7Ktf3Kf/c6mc9A+U7VLG69LV+h1F/cnnAamMW7Om2eZ4VkmXVm
0aaXtJzfBmt+rmv/z+BXR4ibB0ezf3YQYxnD38AhXdMIWh5aebaSYleyYUxt/Rik5ouyC/ikAGcg
1TmExJY1cgCuKZ/N1nKbF0X7GAPtLBukBGy5KgQs2M1YS1FUW8mPV2EijUcK2IIR1DzgMpgRHIge
qyi8tvYjoB70GcgGRA4ZbbM3DLnuJtrqhFyetEVuR8qQ9VWg8akAWnmMzBoy1hALrghE3IJhXxM2
vgMlvVVeTJzUCfoxK2+sW6AeRWJ8lmNGqD0+jHJctaI9pIF5K9i/6wj61HJzRJwKYXFIZfqiDViW
vBL0LSTRr4vAuJi+eKKE3fiRzeFs7H0oq8l3zEQYBzUPuT7F+PM9xh69WHLSNe6BN7SmxLZxSA3t
a63VKg+GdeX6DxYqagntJQAs3rjjusr8bYuXoPBPIW1x08qVipyn0DnbIXPBmcrLLS5D19JvTZui
T5lV/mpkPxXhvfZiuCH3pq3bF7WMCkkh7duZorTeDnRwKaMJaDr7rCnOpkeSDE6wHrY03aS/1Mlu
wf15KEJ/nUGk7Us2AeTulOmXJAl8YGCsGtYTc0tAxIcbQepsnYdS65WdXQ0uOmP+lrzYHtqtxUtq
IP6obMC9waPNmm7uBPostkcpqzupXhX2n7Qddh2QNZUsV3VNrYM8ugm3hUntRnhtkVi7Pq/WCl0H
ugAu2E9soSvc2c/Zkr6KR8Kbyu+0fEkaccR+Du4EvzyyHT1W30S/4LkzjKeOibTLaryZm0uvgawn
yVmlyGFiVKMPTcripWH843mEZzgT6DtDMK9pRb6P8ckskxF70fWMgZgfpoYKW8CSf/AHRYgKC208
iWunr9+1G91yDOZG6T9GgnrNml9xLN8bgTS08ylv+j/JAFlFgg8urei1U87nKCKiQ5TCtWHstXYe
UNPgap9pCIFlQ3XnoqJ8o/w1amNFZNtDFeBgRckacgdnxbvXjuexTQ8cQ5PnftXgO6EvkCw3rzFF
soVhBEcPqbzmvQUBn5AUUnFVCRpZwI/blmQ4s2XZ7DT7hJ2fojgh7mvbxC+G9WlaydozDCA5JI4M
3s5mBSBM942nfm54kR0LDS2vV1ZHLz7zliLGICr+4Yn0eYAYBOgeZrN6VSUocouQCQfjpeJLXftU
/DahWn3zldVMRjlO106R4RvB41zoaju1jECHiUlh54Cn8Jo/zgi6N6fyMQdmPiKFPi7hadOuoHMA
E/AFwQ71fx5dPasB9hHuHRs0NDv6LDm2c3s0+fd1Iw+nw6gzFU/9PB4zIm+SrN12nsl8BL8ttBdL
W28SkI3Hw1NhvW/S+WWcymMPfaSes40MujctAoIOOqZWPgX9zULm4HXEFEm0KMrcDmCdx6HYRXaE
zCLaG2G5b7rsPpjTGVXaAVfAg1NlR0AlV0ralZjQWxIV9z7Z6q1ABmBbXA229TdQL23aH/s+/zuR
jjihvEjslM015C2/fglR9pK7aSGMb9AyYQHr2DalfYjlU5NYBPsjJ4sV6Bcy6w2TE5ps4O8Aft5w
HZ3ThFQLiI55ToiNQyiNdvqX2KIIQSt/SJBD4lGxH6OCVnoKGJ95ARWa1S4hx34K7UaA8epnA59L
jLl6MuYXk7S3A+7ZH9nkwdbsIoNDzT5ga8d2iJd14wEmP0RpsS2hezklIByO6aIuvrQDfr8Zo49E
RB+2ive1orfzczQ3tR2hfF300FqzmWAErdHb2KUz39gbPJtZ+ZJFSH2KON3D41u4Qva/OdUZTGAb
zj/dCcH0tMhx7D12jiE2g43KEcfjFKDJqoiJiKtQ7jI630AzpDZD4K1BhiOoaiQMH6KEbLc5W/TK
McXtuChGTKSMcmGsVD63AkalxCNcF9L9VkS1tSYM8BjN5gehtoQMVCQLGRibHhrq5TksgVR3tCR9
jPrNwxKrzCFik+18aqu5aFs9abIbtrVfBcuk4C66aDWI8IAA6QTHeteSVqKaStD+WbBMbZhFSCIK
7Iju2loKGG8BFc+B0W8Hlzm8o30oAsVhdLPn2eZuQIkLX606SGEcOivYlJn51qBpCCIfHYFgdQag
kmzWCfWMn24Tv9/qCCGZsrnYhY8rbDm3kvypm0J4Ym1O+BWYKQFCrBTddyxJrA/tdt+a8pKZP7NH
ZmkiXht6YKsk7TNoPo3MXbdM70ox/UEE/9rF3iH0wr1HPC9q9kekSHS21BguphofkiSDU5gjSctk
ZTnk2AbxreIzRL9hyZo7vN1jPCCd+Vln6tJ19LTT8p4U5LIjyJFl+qQsvHdkq3rrrsN8N07/3NDl
VYyd19nOCJnTxQmf3cFJitss050Y4qsn3INvR68aR305W7/R5P0EpAleJodnHTj9hbXQxpqoMFLT
WM/ORMRXh/en8enWVcLjJ5rh5KZ2yPDTOIs6QvHGDEaJJVjSJC1Xhizeoqnb6KmMVsB7QDE3yZvo
nRdRjssojPCvaP70C7lxs/hU0k09lE4yP2htPCXR8MR9+Go3MfPkJN9ELg72SQ+vLUPmemQwXeGO
mPLWfFnMzFMfLDHT46Y2xrUDN1UM6W7AbEizj6CT4GdSUNekcrwXKaKXUDNXaWdUgr5JbztMx7Yu
/yiN/CIL3R1C8xHwnKFWKS8zAM4EITA9Tqx4NWYHdqTHjZFMmDlKF4GdnzxORbIv2MvYlo2Rh49L
+ZJ/W39QTvwaZslp1OYJ4PUTgsyrUbA0gJT7ELQLjZYFZJ1Dj5EhjGn3d7DzJwlIyoz1OzGRCO1R
BKZJe4o855Fu+O4EVGMzUr3Js/5ZCpV6VByEV+49ixmvJDds1tkLbEmaTkRAqNuy3j3WGsEhyIwE
LTqWi6NvZoxhx5/Els6xUMwphgnNnt9SmCKhCRHbu3BaGkuS3u7gmlLpInK9uwqzkTf9hpb73CT1
VvRSINGGj6cQAsdBhRqrIks1v3UJqEKX/jRz6JSQBkOVpJyRG0FmSShyRP+wXFFgl11xbsz6QPTJ
TTgEzWXGVuqgOJRj913rBv4zSBDns3Csn6mHqJB35wjGt4cqG87r35nYb4ZRcYbXxILSl0QhkVxI
x47TFMi9LprmxMqZhqlNOPE59ozHAGRUnjNILG0A/G67nbUGhDt+JR20yaoZfly/vpU4ziBzez16
okJwJQnzLMwh2MqQVRCq0Lgmzcl2Eb2ajIhsumURNIcxHq9Noz873DrKxdAuLPhO5pQeBpNGWo/B
NewF2qzxlvfWWrObnPmsfWNCfRiSh+bEY7Sx+rCGCAi9wtXFPfLU+2z5vHUxDFFtyo/JkTWk3xzV
Mx+aFxsno8kZjsoA9mb3MhETdYjmxalREBM8DsxQrNSkK3XvgavfhD2fgpG5nDUKwi6mA5HnsLpC
Vj5Y0zrwb722zgOotD1cMyw4rMxJE3waHBelM94GiYvCQCjVs39waxsrEVRcFQgWRRShcVo/R6ra
TyjA2xJWRAayjolQsGkX+S7cRYjhZvcD3IqVrMzHtfaKDS3TzVOKNSIQKOIQH6o83pce/JSSY7Nj
RrXmj2IxjP15zuQxFfl3a48XD6GNOxk0nLQOK+m1G9cf32Mb1a2DwJbF6ljSkAQWvOKAQj+idUSR
Q4IlZe2+UcnNyPgRqqeLKdz6pakLLCIhCDbyBLHGoUfjpovYwobhfNNuE75yHnYoUIlaCs0cd4vD
mjrr1RprImMLIw3XmTMy4uTnF3pEPhuAKxmycEVgGE+iYB6YBIW56a38Xpj2vBt841rFxUnqYjeE
DV3uotkP7k76L21xMErXyIg1QNxvR9HOhpDWjd1W2dWxVYzpHNpt7OrbrNe/ZkpYFKI4hr7Im2u5
CUg4Z5OsUKUgRe9EZ5wbW/3LPIJackkryKRyW/XDWzhl+AGyagf2YFoxGiGUyyl4wqxa8gcnCY8R
BBCV4lUOvPSlRF4TVviKNVzdBRDh+x0sL+Z8HhlRvbMfK2M+yj4kDSs7hyOC3REgFXupuj8BHLv3
pfEVI4+xaufZZO1hOkxCudNrgIvuG5/ZXSYsHir9VatUkXhTgx6dxp3TesfOiAiLMdaRQuKK/Hfl
me0HhlU68fKgbY+atLhRfm6tnqweFaA0twIjYhnprWaNe1oNDCrUJpP2C4AY4t76wtooT73WVQH0
yPvnuMkVtcc6d/mtFXCnVBOSTgYd5KbBJka8HMS2NTwmsZ3ehgNifTG8VqKBjus81SXWMKs6C5/K
xZlGyu/xTxebOy2IEJyQsiw6KHyN5srU8FJCwrrr/olV+N4uaTAzyXtkK4AWNGe4A96sEpESGVFs
jB5rqq4qM79it+72fIrm2orn8ZCWydeQdpiSFXrt3uH6QtnRT/bZnDSJHNPRGaH6h2ywQxyYmPC7
EGZegSB+EOOPqcKDsng3JIk2Ts5XLMbX6qOim3BT6fERDNqnUbonbU7HJC0ipsh0SUKV99zvD43P
WpGwBipwLNze8KFSbwu2emJ8PgMtrzFWw2Zu8OjgOwTTRybqMDzmMKjdZoI/2lTHVIVvZDQ4jP4Q
b2ZZdwo59h7qHtq+PXPQe5h4BmN8VSLfzgOfwhCCdQv2PogEBZuH2TfHMPHf0k4/eQ8/clVhk6yR
dkJGznpcXPOMv2t02MRkquUBUsnr2rmC6vuXjvHVz+xHXwVPeUaqJKq/EfDqA2RixAJa36K2R3qe
xs8UpBNaZI7rPvhXuziv+4gKt3G+KItpmjyUOck2SPRd9sV71tuvBG58tlWP+9krmcOj9JKThsuJ
7UfQsw9Bd5Gj/ZkW4TWeq60bx9D1qafHwV6bER6AdmoxnohxgNCUMHmeNo4Ro//KNqSKv+e2Ba+U
3tOUBEMhkACuMOD0KOyfZGgIVg3cv4mT6F2XLzUF+StXOduP41ySJpazJDGrLj6hGnRXIN8uJhIJ
Tuz4pSgp5jp7xgVn2P65YLpxNtlfMA9z8HgtbYoq2pXrWCth+M3ZaPxgncwU8/Wy6TZbBCEByjOp
kLaYIWalWUwuy+EK+XCYp4sTTLLVItXPmf8Jg9qmtZnzthWOeNNvRqjrqN1DSqiseyMa5kXyZm7I
DU4fQiknjHPDrQ3UjaXpF9X9sR17QEkV26KobZk5Wc2txKc5YcV28VCu6PY/JbBuv8UTq8j5fpgZ
HeNe7U6qyD4CcuuyuX9BpYVJJW5+4xDNnalRczt0axZRVbiEQTuq4d6m7btv4+AxFPEL5aGrukfB
VqBuw7vJiqJtES5Sc45yjLHn5H+HyLqhFt/UjMCU2Z0yXNlAZj9Cs9v2cXzJUuPmNYujO3kOc7mN
QG1OFta+ConeWB4Dw0e7amxpqX4qVGODV13yzv1Xk5CHseFu+MO+xuls6/ZP3lkoOlivGeTrKh2v
LS/iG8aALU627J5pHOAOjhA3AtJsk8i4wDEqDn3MgZW53DRKWzR4KHtZYB6IrVuabf1FabyZ4IEh
oII+qOXVyAHZzg1WnbouD3GGCzdlNNxEaKOpoVCYMSJNSVYEs+Wk3UcO0MOshs8ZqL5cZI1GWB1q
x8c2597sIN3U4/xpGd2m4Uv0WsbpdzYY5KSE7DY9l6ambz8HyIMPrV0aB8OMYAOQHf8gnIwGUNGk
xNn0Mfojq2G7vYuh3QU6+OxTht2JRyyPP1/Bpd/HvOYQCvkIhuBHt/PeDIzvsBidM0aqldXXx9LA
sxJk/k/DIOyk53GHtR5Burm1WXmL3DJ2iWTUOvQOgN1B/A2nYr7OHtbexMFtVlRcKPAVI3BrRZH+
1R1ryLG6laP7Qvo6cIIB+PSkTECsTIUqUt8e0rA3V8QTU92SxXLAYi44zg2ou9ik91bYf1e2X1+D
yYy2ScWMewZTt3IbKPKhNSKMUMdZF49NTqaT4iyvapepy/BL8JFY1znu5ixlz4UfAFFKgyI2BcI0
AzKszezbIzEYhbg2j1kXBZjn0IbYecwIs2uxBqRNEuxKv3aOTdawM4rFzQRpRQfGaDyRFRVAMEFa
Il9jVNOVaKxXLEqIvJzvvuHqLAooTgJIBp5PdA2irCjn7UezBjjbC+KWkMTgAyc8kuC6usFcV5nN
Je6ioxvI38BJyVq1tl0Cw2Mmv9PRp9wg4SwpWA3ZfvvVhxGnBHp3tra1ubFbeg5fosMn6PJHCrio
WfcFAQ79bnt1vY4EkeAJoMIuqtW3gTUs18DGKi6oZCaaTCXTIXQk4sBi6zPghZBPLYThBckFEmsU
sYXXHNqMqheh2tmrkrNTTo99P/5UwXTt0fMCUz/aAzfMslusF6KO0/whtxHcv73zmB9nomP3Pe+7
9keM+ZNOJnYRHjkdJlPrB9vuwT4UM1JKz0vmPxLUNWv0nqDZltiqQOKlZNKKAbz/9WfS2tYeXx2Y
8YhQ4moZ2SZYXnBNFtB+1lMSsRPFGFAzdyfIQsawaqbNaMcry6kIYemnv9CMT3FUpkxT/mlVyp2X
dQMKEX00Vf9WWyFFSVP8gSOOfCpq3okbfVYJNJ0sPTEJuxG3tXKsDqpKehRm9WVXQFfielO6vLmD
yVeHowCfpa2yU4DQrZ3ctRoQ6xnltRm/gTpjhCEnNDLOxpInTgbxQ1jUb6lk1Jxl83DIWwgsVkaq
BFO04OAm0nlIW4R34dxNTyqucMI2cb9qTRZ4AnlKK8FhBt151NPOxQbVlOl379IRsrW+FkNBnpyG
8WcZN92x3gkN28SJkPP1zX6GxSPaan6Ni5zS7EKqAJzsoWcB4HcDrPkDVJYFXKKh4XRRuMuK7hQJ
KuXEeUhAOCpXv4Y1pt9Js2JwyegZZxMLa0xhZhhvJFruYBlTVlr8ORg3It5S3KetXPyvcuOn45ba
jCToajtKlExxcg6FHleqKwHiVYw7emxZPYeGLuqveihGZkpkQoz9sxmAkyxDKkg6nXwkNzZ5bxXg
BNJ+KT3pT8i8fCCMisVqTkJqRKJNT1irx/9oGmgLrmdDBzKfQrbs00Qkl4751BM2BYHLAVWWGmBQ
Yj05GQmWdHbPmORxg3n4zR1dtOdCqCsJP/2+Dezz5CCzDmeQR54HGrgeun0bYdwe3LUrIUQS7OWj
n4hxnMisYvcJtdH1yP1TnJpQ0VhWhChZQs5z/jUN4sjEngBFWdueTJCew1wWQEzK4rmOcHl1Qfuh
lrF8mZCTPqqfiHMS8LqzjxKSjIIUQQ1N8rvlsA+og0uiw2cvb777Sfxj6LLrG85FqeLXPuVo9nPw
7UWQ99hPh/wtbktzkw+evzayVv6VnhEj0B+PeWa+kEY6MIFGymujZgTYGrKn7f6KOba2hHaTp5H6
b47nDw+xTq0nb3FRZVl2sn0s/CBYmNHCqQxh+EV1douRuiDdrvdqGRIo1Id5aN2GqXqqfXyzil5u
xmvP8ZpsQ8gbfRohSsdOVXefIScRfQS6z2H6CSUqzLLTOdpM0g3HlOkR8RwiZhsULxGDa6+n4DFl
D4slWLWIjAUHOgXFsc1A04XAuWWOTslx8Z4kPVPGmjgDZ5l+IkWwexvyJ0e4zXWFXggk84nkVDbP
IZG6pV6EgQWor/JAK7eLkda75bydWcvG4/yKzoWTkWSm0btT8UVEAlmIIrxb4bOvsBLMurhkO+av
obENQVZU2M8izoSHemr+lVZ8rb3sw0pn9FROhDyLsKYyIA+vyBj6qbONYZi4LAe+4rwhquw2NtFu
aOQxijjQUgEgpeUY8e2GCYhTbvjS30qc3mXHLCeGLhnqYx6iIZkzdXKj/j5rXFF+yM66Kv2fooCA
4no7XRY3If64aL/oDXeaUIfMMtYSpcdMNo0Vd6zy6R/MuJEbLflYOyCbLryXDE/lhDnBmcXedNK1
6+bu3jCZjkSQi2SM34XRAqY90KIFNVoJ+GH0X5sCaWSHDW5MML4B1+jc7K2dvb+tn+wMk7p1chni
T44i48H7Ial9m0T9zomwnAReAIQju4bJdEdb8Rin/SM5hzwThYgAlAL5I1wvKfVQk5AlAaHnRRTT
unasxwY3j5DZzmSRkgZowz37Y8ihZ6rwJUdiVWIfKyxrPfK1Sut0nYzo2erwycwMvsNsHEVPntYn
DizEiUSPBxq3hZG8tglQjom0jXHlh/3eozkocQMUsKLNWhxGi6Zp+H8GnhFkpLZNk2wroN2zSNno
ZqsSzWI0BBc+TtrR4jQODER9KEAQMNWRjIyAm2M6T5yfo2y3UZA6vFwM2SIjPddUQJidgm899SRD
jpIm3LVflUbYbTbdi1eT9T76J691v9MUOxyYmTmYD66CgQdxskQNC4SY7SCxDSmxJJkHs7ASW3vq
Qdk3v2lQ72vPI1yHCqcz313rXjOkyJGI9Ci89ZS8teBeUJ295cDqMFycBmJpmFyvhtm+5Gl/Gwvy
llpQlwPPkfYbbSXSFjvitPGWRbwnl1qczPGsLT+bZXSzFIu+sYC2I2wjgb13fAcTeyEvNvF5Tltd
7AUuH7NuC8xLx/cvlslGBPOeRGIL3j2uTfldA+2fcu9kgh82Mm+tYV80Xv6mTQeUwbCZmGxCg6JR
hiQsjY+6Dq9eGa8zuNSE7tn7KmwwiAX3IkzylUhZEghFMpU1txokRgxdyHzT8eI2i+R30tdfok+B
/gK3pTq4BhAS5ISkyCjFlvTuiZ01zjbgUWCv4c3V2wTyhtsw9SbMTUvsmMwIAhfdZIW+Ei7S80BD
Cr7pajFH7uSfASwn4psDLNMbgOnXAZFYnQeHhiXqSLm4isw3tye7VRTrFJRSrIK9IpRkVnXNSdk9
shaF9yJ+ZdRieUVFh47Ji3EXaOLIRUkzrKdVhhkekySonUj+eCMmzdzNESvhQMji8t55RAMLcYV7
SspF8tXXNK158W563VOd8avJzmKISI4rs9l2M3tI4tGYNCs9p8DiULSX+UXnrP98v0fv7y1/T6x5
oibit2C7SfJzEDAtyDbaJh5oCABlIBlpE2ZKvYfCK4xQDgvz2Un1vGJCwpaY5Adoe2GzHfPuFYQ3
wmBSvLy6I4R8sB97xzAP7sJOzBtC83peFTRzb2WaQIRoRu0ebWGi/nMQoFlt9Eh3C9fTvLVICibB
VpXpjc+ymFyewp32CNI2GRPLFeHFGsW0eS/t6hclGnBOlOUj6ZFr18GLFmv7b8p8jS5DnlJJIBR5
basg+1/STlah4yDp1d3UnUgPurhz9xNFi2m++UiL73i0WaR+VMs7U7P+6hEgshzqK3OzUJUqa0QI
nZ99IHodLnM322Sz+OfZ9irqBBmN7C88FIYLzES7zqMBg2QM55M3pqvZ+1ECkXnC/gGkhB+StEAe
mzTNS8PSPalJmuJ2L8zkwrJecHwRbGG61olpzrwytLMPI0SwQtC1SiIXisuMMhdiGPk8tgkfBDAM
hBmqqDe7OQ3gS5K2XR4nusPCeBrZBwFpQ8HlSO/VYTdTwFqs7PyI+oLjJ6xv3jL0KGbG1EosGXjd
ve0QnXXLNPxHTMO7RGdIRNI2mLlq0FmaAo6Bk2FUt6InR/d7QYaWWf1WrbcPU1bhtv9eTN07JNVV
EcA9MAx8msNk3B0zvjfMLcPoNSEFDJt+MDs3zfyaY5zhBi1URvJxW9zKEPMGsaVp16xjdDOeml8r
AOam5f/oWj04YXQl6tBg6DDbULMwXyAmWkWIcGhEPYtZ9R8/cI/aeKlnbEd8bMzELPXJMg8llb31
ynw12HgwvHYr8lfppRClOC87P9v5JCN6jCgSWa/tnM2bp/ZWoMtNmmMUC8kEKIdhWg05DHDTNs9p
kR3zKP3Lcphs4uYZlzSqGlRiyAbbfgJaOGzboHkvWcQGPqvSerH+BvM2VMMhiX/Z7YDUE4/5PGxz
ZwqWL/PKi8ptl35E1rVE/pJ6sPISoOsAfopu2pjD3eCKGOuCekWT+A11QIrPgsu1ySOybuZvi2yA
1WyETx7e085EWs9U6QrMvEJ1THkSOAW0cMc6IyS5WgtpdaJNXbOi/zJ984/RLdgfUBWWy/Npp+Kr
yuddUoIrwnkQVriraMLo63YAgTewwvit6LqbFO0CJF6M3yTroRl5yMNfG4U7k4BvNeEIToK1mw60
eM2j00JBURERPCi/3XqL0ZDFf2O8mYMaV66/sB67iJFEG5xthkYAQn7MiHQg0ZBg5QHTZ2iuDaSV
LGNXZY6JNKBtF0J+WL5zMWR/ncvsOSAGewnfggIsmsdRVr+yiVnNFANKsYjWSHmOxfFJB8Ygn/af
cJ0NrYa/TiIrfBgIg+iCbkvTxzCcnFBTPHqwy/x2Zu2TqkPPFeSZQM4CRlyIfZrmcR6bV5mjNsh1
8JvZrrUTokteEJ0QzdxH+gBMSu5lE2WnyRgTdNgqurhAXdDf93ciaFnkwOxeNRb1WdcAELPgyR8K
nzqe1ik9Bem4mSrDO01Nd4l1NMASIxyLCcxPsLwgvYVtomU5u2JC5mwwsxH2AqPqnDB+unDTtas2
iB7tcophJCMpGguchyw4R9btKttHVAcrM3EpOEwUtMhkegO9gIdCaxpe/LCc1spE9yaEN5ztFll+
YKLPSzt06P3SlCgXIhQ7NWfvFhXKQGXpHUYgFKJuKC9Oi/M9Ujn2g9TAkUgO33K1/Uv9lMgn/R9p
57EcOZas6Vdp63XBBlpcmzuLQGgGVVBzA8tMsqC1xtPPhxyzm0FkWGA6a1nFKjoPjvLj/ovwXqKM
s0SH3LWD3ngW0MGrwdI9iV2i0p2yRoG05tXxJOlgjpxqbK7qjcr02qk36KtSAV0ATqECWWSWOz2q
37u8hTkma5BFpAB+p2lkzW4Y0nptZmV53bfNt7pBjEAGEPMixEOGTCfAUwtz1sgHSm7UgsI57LWb
XGiFW8VVkzX8fpovDrZdWZ8gjpJ3lLYpbyxqg7eSVo/6aoJnIcgod1dlmT8HggAYIQYWVvLweeUF
jsN8ZH7w2Mm2tRqjTOaKBuq4JcJaqkgNRQPxKfT6tkGxCHGcVHXXZkExvAyN9KbLIGNELd4kXqV6
WyWTHgMJOpAGI3zpBT1MNuAUWF1LayraayCYz4EEHyluDFTGzfJB1cKWyl6tA9msW25S0BBFqQOZ
klzrgetCWWp+2C9d36yQKcmQdQgpmheq2e69WAO5UsO5CT02nTLKUESY1I23vELJldZPq7Yqsu9k
E5bL0empIYVTSCvbgLTPUlpn45RcZuSrCvIwdLHwf2HBGJEGwtXpqOx7qwHQvCEJV05dXnmeFDwp
BvBySc1A8oIXrE1AFbouG3uTvkLv4WUfCeQyuVyaN65UkjFJoOI9/VPyI3J0Ye3Xor/2+xhKMDrf
AFULmBSqS0uy9ADDtW+FWBy14QNo5io1MaqGjUQLCeI9QOF8EPcNbvBhAzc8s7BxS4JHt/R5PFBA
J0kUq24fZCZAoe5aMnmB6nEYI3Em2qqq8AlzkIXcljWuq3iOC7r13FjOxkLoJYNXFaPaGCHs6kTR
jern4Fxq0DLeUVFNW7PoMbU+XD6Nd4/GlYYR3KbVyzdLV94zU/ls6+bKz/rHMOF0A6eGSkaww/0v
WyauvpYBRqMBnex8+mAmDd6oIWdThg5ueSPbna9GKw1y7KJHE84R9B8Nhuwg1HDV48gu0G2sa1qS
TSp8o81uLmXEUWTFvaZj+qQ51CVL5ZuUsBoMtVgZRYe+g/lZDYg9V0P0AjzCztxg1Ax8G0psHyl0
c7gHN5GV3llVO3LOSOCbiJdoqb8EHoCRxgC+BN90IYrU+qCw3FM+ePNaZWMF32PfXVckWnqvP7hC
+oA+3ZKq9neN2zLTUDyTm2AfaZ684/FLDucP6Ix26aItom8CLMkixYETf7jbuEb/gwpqUiHhLMTC
Te2p31uXrnnZPKDjCgIR2UUPRp9e/Ohb9c0EtETv3e5q0BhD4BwijI+4AHceoJZUMXgJJas+QYAv
QzCs89d15qxdfXgI82Y7gKKE28Zr0DiG/WgL3lEbS/KCGiwtDadBrgoTRewqzFFYn4dBj8zSgLAa
eQMWds9DEGyxDAVTBlA/M19MqvCLvobfoSC0WnihchMGrzB8BppWosqCay2oE3UaXZU04NYS+Teb
QkVbEWJtdaPWcKR0T7fejF4wH5IYLyuxAJUbl4mASknOQwLlGi4Yv6Vm1zjWrWW03WOjJHhAtrn+
YOAnda3RULkuTKQn1NHrHr9C4aoq+moLsaV7M10cECs1qnD1AsqIpC1ydDG6pJ6b4ept9e+lolTX
VoBs2mCCvKjUiq5QpuApL9Yxz5WBJLjTwBHKVrWNqt7bZG1MAaP2kOjmtTxs45q7q2mV6uDl2adV
oAIqADjcyHiQUMQeUsTEtBhrZ7L4AWaELqs3huN+InJ/dK2btOQVUTfSq1whaAJWDkqZJkicUJ54
JfiU/HKXR4lIeQn6baqHjMDQP6jjWojYpc2dkKrpdugUHdHsyFwBrHkTyjRZS0V77/WWchU4crzP
BYMjJ4spECNgX+B9YZjhg9tL2mpIhl0V+MuaeikkUfZwj3itm8cbiW624xhPcSqxCt1r1sDTaPZg
5uJ3fEQOjWW+63LP67rCOcsLhlWdGM+pBNBniK+KLtgoUQlvLKWiY8Dd8a+geew0nnsZUpDou14Z
ZbDCUIqbQ1vWGOMklJY4J1Z6yDUgMKGEXrVNvklUCZnU+lESvPcYfzQyQ/K8VK2PkRwdo0F6lGC5
lKl5U7bYPdLr1hNAKIZzZ0qY3tNLqMi6/QbDmTChiGCQdIUwhznQN6FobI1W+9vSwwdsbpYiTcic
HA2p71WU44GOwQhYkNfcMTepOGBDJtzz1qbKZ3JTpzp7wG0RusnoV6qW3qAbkiwlmoCu1G7ikD/W
10hIXagHNPgVbc0N8t5n2Kc1VrTFIv5owZ61weBr9JrUG0Ebtm7RfIQVfwecmziXn4oQjSsMMr8L
o6JWSpOuatpboUvQ30PXR7dW1WhcTZ64LjVMf7BUoOVJrqSSfhtb3+RWa+hGiD7LSIDBmPbSd7Vp
E1CBnxU2O3oOjq1FK/DdBSnmAkfnabnvNGPbitkrHZ6tanhv6gAk0qPaWVUOLpXxMz7LaEq7dAO6
lNNOC2hoVgfylYeyS+4yZyQnSj+sAKqRhY5p7SarUu2/i3Tr9dENI9bMtczBjanfA3So1SDgq+TW
nGmYTnCkChoYx9C8iqJqiQDKU+JJeN8IxlFnIdr0XT+UONtabfOEVDO+ymjEQwgjtc6LtZK2Lbir
/jiaJ3dAwrZ0ZfDqEklExDc1wNMh9yIScG0kCq3of9QL1Mo3+PPswip+cgdkSfsoRHcn/gSkf41D
1rYCPoyFBoJuFD0VQZAAXksvHYLUdmwEt0U6yuLSfNX4gzMVNfa6xIalUFB80iUYSB18mBbGhVD2
S0fFosD0Xyon/t7lfEgjATtPV6PtIF30pryCQRTaqaZtLJQDF11cs/GjvS8J1zhH7lM1hBfurSmm
bzL0FgTAhyYwtFUT83hxkM1FzLLPqnXqYVyD2oUMwKgZVq7yRP9sfJt0N6mZHJD+rejGSbqywaxv
7YrAIKvvRSe+6qhLe1RAzKp/TzHWSoR0V/A+liKU5FPUoqWPgGNOb8NbpVFu3RR5kB71NDFa655x
M5phyDXgQ4pDQo8dBEsz6z8SFwwirkC6Bn3CGz4y5LJwfl75xf2gpwVyFPhiA+/TSpAaJqmo3fPk
CbLbgV5ZAaWAeq3aYYKkJ9XfvCLoncEZhKP7IJXxrdjQYi8cHzlE6bbkmdfUwKG1PdDF0dSDcpP8
hmqhkI4WFQvc/TY4rd0KI/Eia5RVN4AOf0hF7Q1e6ygk9cPxUkrh7UYGlcsCgTVMaVaJD5mX22ok
7UPF+wZT2ygRdBqdT9LkKgN47OKDE3nat8xMEZKityN9GBo4qWODk01IfTBHOafni8lgZ2PJW1ro
11TeyARz8QcyNl6doYDS7fM+34Hd3Xqht9FVulEkbuhvltQoKLGigVAuUvpQkS7u8KoLDJB83bBS
By9B7RQBMiwrPO3WgAQbt/nCY02EtHd78ZuoHc3WPEruDxFDZss5miPm38G6DFoOByb4rXbXoDlZ
87RB4jkei9X9NlLwjwBlSR0GSOs+x7RKbpXADtLoR4hgt8gTCgDaRpCFa5m7NzXb+6IZ4U7mNmsB
5DU8lNETfZT7Q8zcOMkhp8nmdZTTwh+9mVfLluMFy+NFNxSrRn3kdF6Wzj2wibqEO8oG6eVrIJ3v
qro16DVkwG7WhYdeEnpSevUMGXLhoQApQ9AU3gwNiPabktR7T3mh8uS070CDriKD606E2CjHDzLl
mRAKJ1Kl+6Eo9pF8rXrG3/j0sheTVVh/aiDiVexhO/OYYSno5rd9VCyR0qrgezbAWDrwJGkFnVL9
0WjPBpu+dcf3MLAyXkUCaqIiBX/kOeJufGsC1AyL73n0TP3oWZCuKZY91Sy/hi5wd1fgUegg0DZo
3nNby7BxUWGR6Z5/60XXrlHSotoQLz18yVpcP4zgFXWOZSCJ4ISqrQ/p10ARVdRa9FxuRTTbCv2A
BNXIv1dRVxlABvvSnSOhHe1CFqGQKMIXbzT1WoOIlbo3qsySK15MXivYaOVFfIBUC8GVVHHd8JJZ
JCKXM7AML9fu/czBqaM4+HHxmnavgXCdJ96rlR6EHl+3ZBfpA6Z5/Km8tgE5LtVcfWgyqrF9ezCH
EQx8wym5TPG9DVVtUccvGeQ5PcINpdNu/EZb+XgxJKJJ3bNF7WdYt0m87GhIWfpVjmoAQiUWzxwK
yDvfFB4t6kkUlfBj9u0yvEtj4V2lvFUZ3t+NUEECi28rDu0hAmdCpmCEFOEShKNjIH1JcHQoNjYA
V5wCxQKgux3P0Sj1wWl12KVDKcXq5bsTceKngrYQmlsHkT6TfxwgoioDNUd0idLRkajDxOtKapFf
0N3PJBZ2jou4FvXlso6OQhpS/6peyyb/Oy+z6xDWi1+9mplRsJj6TSZTYEK/MjLvUMWE4J+9pk0D
wgwwPY+YUX3HQLtMl6MPCQcs3H2hc6JtjuS+UT5QEzg0lDhcdGjwZYMLZ+pLxTReDdg7QtWiqoLm
kmOuqkHYtGO3pvOufuoSifCZzOS9Qj00LdJbgGK2DEY2bZBCFmlnj7SwDCu/vDxYTE2KHmxfoh0L
kkIUEG9X1EcAaEtHjN7ikrHEgLyr+paiEfDhkc9Y8ZR9EEccm26V9DIS3vhjMwwDjlWKlGmofyis
lKqOD2b8lKGCDP4HZrXJ7CBa5woASKIlGgBoJb7UMsx79BlRmFQA5bEreFRfZXQGfY+Lof002IWc
4jZO32FmQmAOOce8Qxl427LrcU90ETq2Hi3R3UUq/1fm7ak42oN7JTcveLOs6CBe1XoO9QftGVBA
fdzeYqFNn0C+iwXjrhEArVIUFUGE0ncg/YD0XWP4whMsRASlzb5V8fBS6P6DiPB/CSWyrYyrPKle
O/BhTvZuQEKM43sagWsJXKIetz8wHKKcLK40YR+nwm0vveOJiOjlvmLxCmgMqgHunUm398GVF2pm
d9JNmlOuHEE9HB6sva1oPUp6dkgHVNaqeknHcFUjlNmztBMtP4rk3k6CMjxALTfHFsY0/m48CKuo
ZErBZxtUrz08v4UJnFxrwyeQpPh0vwoCEvIiYkfIBWnf4hrgDhCcQXpynPwOs0YkOsbEA7g81kna
QaJKVIevGrcIqRuXJKBeb9h3ErxGc58gKSGVD2gZo/7zKKKaFiGN7Fl70cEcAIqY6eQfFkYbORhH
MUKcKeK8MjxlocD7y9wnjcdCSlUHWqi7zHt5Iyg3GrI6HVYNqmzeCcF3v7uD5rhOvB8UFdBuag8x
oHMaLciRUFuUh6XpRxSR9bXSP8gOannDbSy/+cMRuX0SXewqsE3IyAnRZVMLGfwM0J74Bj3cbeIh
4ACgtpHMpeBypPtHHG6g3UJsMX3sq7mmjQFALrAKeedo4oiLA1WfQBTJe1sw0AhNIkxdkqVikfUm
QG24c3LTeeD4XUeGA8R0jazWulPDTYkIDC/FsOUsCuGJ6N43QXrRTXPVF9+79luGDmZdPOpQdCPH
WsmZCqqWFiu1WXi9ukZt6QUztfXgX7tys6WWuI2SI542fIX83tNgDEivCcu3gwbeQ9zh5bP3851P
G6gnnezw9vSaGhuc9lDpmKPmL47yDMPjoy2N5zY1nuhr0yXNSWTpg3rUNMTiIdJRWo6DFYSonPMU
siRvrLbzd65QrP0ou2tQgi3QTqhFXkmDF96hrs2TEiPjxjh0MWmAiApNke1GbH6L7wb1X7PyVql2
0AJ1Sz1xGKWqxRTzV2yxAr6uKknQweBCDRh3quR8+oMG2xptnlWVG7dy1t1QTOKl4cNE55CBhP8Q
FO0LNUToAWD32megUCu1OLrJ01+mZsVqOkoBkDZT6x6+dw0scrV9aV1x9ReES9essLGxo3rHa2RQ
jgNY578q1QpaiSQTe7Z7cncA56L9l9HDlsbyKLX75k1WXn39+O9//a//879/dP/lfgIwino3Tf6F
P9RdiiVo+d//1v79r+z//dvdx3//25RlRZJkU9Z1VTY0Szdlfv7j25EWCf+x9FceN2GV5TkmyhWa
vFm8lpViXL6Xo0hnw1iWqaqSqkmaLH0NE4soGDTAzm1NtnGq3gMmWQLGtr01L9Zix4e2YeJvZqKa
5wZ3EnUyuDhPWisoDfoSt8593S8QdFonD81dQFS0ulB62ksg+21gpzvHngk+/vLpl1VkxbT4rLIo
WsbXIXPQ++7YArXJUVZorC2g0WwwIjh4W2+v31yOdu77Kopo6PRmmUVF+RosLbweKjxNP3jnPPY/
4+AI/XBxOYiknxmSakisFVPBm3Y6i6aqCwNl7swuVyDWVh1TyEW0BLt5zJeDDbwb0NS2e7scdi7q
ZBZFePIkVjwKCwBTGQImHQlr8cMZvl+Oc+4bno5u+g0b16+1BOAQPSzfvTcloPPpzKoYJ326KE5j
qF/nKYFZFFJDT2nRd1vDwVtZpS3ydzugsuRuL49HOrcCT4ONAz7Z272k1ugoEyw6dEthUW70O3VB
Trgu7MTW5rb4+Wionar0rHVdm6z3wZCbKjNKrKuvDWrzG3XlrnBVgLW6oqq+MZaXR3d2tkzJ0hD3
MDVRngxOUyTZAs2ejsABCJcNJ7F0rQ/W3BkyzshvM3YSZ1ydJx/R61urqehO2/0eTc9XmGhL3BJZ
6+Ey2SAbvgxmlsj5aTuJOPmQRtkLQOe4P8pV/myshy1COpvywEe0/dloZzfXSbDxCD0ZngiZQPAQ
cuHKvnHdPcpQcoF4xcxkSdbMVxx/fhIm0juAPJkX8exfINNo63b2iCC4TTVop60AqMLPs/VtsIVo
s/Fm5nAmuCJ+Dd5aohEMAyBnVDTCbZYqS6wCzC2aYcl9lGYywtAm6p0FvNkiUmZOFWlmASmTqw+l
hab0OhYqeF4S+A1kNdt/95bjiemjH7qen1RpHNGFRauMe/Xkc7ehH+KnTsxg5+yTNbJ1i8GGy72Z
u2J/brNLkSaHpiFIhZkarB/kTh4dYM8LsGcrbW1svTXmzz94NN/ENnm1DeDdplS1TOxqE23K/X9+
HGiKolqiouuipk6Og7A3YL0kKA6VVBG0slwLvBkSaBF/EEYTdUOUFY3LfRLGMhsFI9oKKXP0b4w4
2IrQJJuunDm6zx1umsargs6/bCEo+nX+Ss+j1QQb2K541QuPIUhFDJUXl8dybmFqusHhKYmI/E1P
0Ewx6S758JCN5M2jFBZlx8sBxoNqujZOA0yOzkAXnZb+HKuwflXN54oCe4/mcZC+qK4xMzFnt9lp
sPGPOVnyhqhFRSi65HoPlFPRVxiW0ZKXMoSBFe5o9+ohep9b/WfT2tOgk9MzlTyBSkUb26jFe4/d
o7+HPnnV3yr3yh5nny1Yk6f06vJXPXs/nAadnKUDhEmxCfCGg42/q5F/WEPjtiV7uE7e8fedWSVn
k76TcNPTM44GWJwaxr16tMyfEUnUtgirXiEHYC3M23apr+Pb7gk23p/cg6eBJ5vAN11XVzOMVM1r
cxNvgW4t8T3b0PKxhdl7cG4qp0dmrIb1AEECdaL73kbHaxvep2gvXQHcWAChq24wQfuOoPHMZJ7b
hJxXuqqZ0ogAmSxbS4pc5BBo5HuHfthBj/DscI9nxXX2XEg/b/1w7axmgspnNqYhcVSCQVLAdU2C
xkNME1ugFVLvKRWuaV7a3lL/QDFgCSx8bmeeu4wMhaHpJtqkpjlZr4Wnp9SAYSVxGW0As23xGlvL
C6LPnJrndoYsg80xDFlieOpkxVhVqiRDTKMFcOnSfM7Z/VAZbWdR3ePLNxPtzMx9CTZ+5JMDJ21q
yUDxipkzVOHYg1O5T4voc2aqzkaRRZ28mtuNx/PXKB0QiH4o0JpB26I4NDvhBeUf+PcQibjSpZWI
S95CuvuDqAorUlZFKBSmPokq+8Pg1z7CQXTTWh6v9VHa+hukJBTkSjlq4HFtqfDORD2zLBWuVNUU
ZZ3Av72YmzJ1/aSjQeSF1o021pW8yCtxYDLa51JGhVpzVOzejbR/HVr8bDC61dHVp/sr1FIxszXP
ZMa8ZUwJ2JIKXdGc3F6dSKvNFMYykfSpuViCw7KJgo8UKaTL4z6Tnn4JNNmNShcYiLCPigyi3NmB
jwZL6nZ2WULS5k1K/0pSoMDiZGbJu8uhx3mc3NCwtESdlMmSQadPNkzqONAjA3QiwT2gpRvd92Xz
5tT18z8LM9kqtTXoWG0DOx3Mb4DKQQMDyUDl9p9FmaSi4iA07lDCso5dPP7CW88DHQ/v5XKUMxtS
sRTJBM7FAaP+TL1Ptn3l1FYK4XrkLfRoxKwrlIYvR5DGP3Q6K1SNZMCAlmriKPF1z5dlJMqeTJnF
uRY36kZZ15tmax7gdeFzvxa3SJFejnhuGViGIioS5SMyzvHnJ2Myy0bK6wglHatMUGlqaMPrDyLA
sMthzuwoxTIs7h1DIe3UJ6ut4y/IhZr2Ba7ZhmpLyDb2zcbwZxKkszN0Emay2mjgObk4jgaFyAcF
MSox6JeXR/IzAf9tik5iTKYoAS6cmS5Qr3KF2PxO3aBvodqYwds7/EUx9lwP9o2xB2K/uZ+rLJ4Z
nyqKokbtwxRNQ5/cp72KwXQaBLxBgDtmZbZRq2LmNXU2hEV6wO9XVXLnrwtCs1wdBQ5Kbp2mrn0h
3eZ9vb78Cc8lXOweBQlQg8VuipNhiILpBOGo/o6/IH2UfoXJNlTBJbJNS2eBVVJ0ky6zjTZzt8ln
0pHTuNMNnEleq2o9y6ODP7iR0DQ61N8AP9xadmebCzbAA+XoI601kS7YYj6jHs/zydr58gdMtoFT
QwkUej5u0ELfwFTN2maKO8p0gDarZ1bqma39JdhkMwROXeSKTA3Qkj6b4YdOHzUKZzbc+amUFIt3
sWSo1s8D7eT8oHuMdFaDRm65Mqmy8/Didl8Iq2KFlvTC+BYutw0Q0T94JdOa+RV2XMUnYVundwGy
c042CrRQlD1oDA7x95l1Ok7Hb9MFE0OVdUYmm5PpArkUepEbgt7ZVDvrBT4g6wTTkrtsU858yPG5
OAlFOZOLmEyPTTGtLiAAF7Ewafb4orLJ83RVi/0VNQ+g5CIE56H2GsD2wsPlEZ45ljWJ7o9kWpal
QFj5+hndSpBDIQn4jHJFqqyM2uAqGDhTim4Fs5ibtTNnC7msiLQAV45kTnOOGs2voGoRTm3071b6
Aov68nDOXZ9fAkyWfFr5blFgU2gr4bq34aMdadgya2i6wq4bKD/NPTzOZnAnQ5p8QZh+meg1UEFz
lOAXaqlu9cT6ZkbqK6JNO3RbsVprKxXxdGxiLo/2zP7+MtjJHkho1vh5wmCjATWQu6r8Pgyv/yzE
9DLwBK2SfyrdAuCoMpS6Ewt9xHRm3s4ci4xEZTtb3Djy9D6ITKctqjGMXCKCC37uIcStywd81Mcz
Izq/BP8n1PQKGIwI4kbIfKkoaUeIkoqR/375o50rm5DVS7Iuk8ShLDD5almfqn2HEr7dvLZcbaWd
H/tPOIs6kh0L7wgxY5PhtLMAq3g58tnBnQQet/vJqSgh+d4qUZzZguc94a8ByTycefqeXXQnISYv
FlVF48BUCQEfA8wDgIrYwEk9WV0eydmD6STMeFyejETMotQ1PD5h6Lz06SZoJDSLC8CeH5fjzA1n
kol0FSq7RT4+wOJHNu+iao8VWOTLQX4uqunhfrIgtDEvORlNEwwOmmTjR6u6T0j+H0ka3+WluurF
YV+UsLDyepOqznXoPl0OPbMitMkNVsJ+K4SEyDIKXWmn3ymoa8ysuplvqE0OXV1q+mHQmKs22KXN
m0CxMDSy5T8byOScLZ20RrmDico6f1+b7bdaQinocoy5gYwf82Sa0MEtIW0SQ9Gfugodw8famtk+
59c1hwKVFZNG5WQYndE5UmsSwqDtJMpvWlctKyS1c+/tT8byK9BkLMBluiCyCFSIeKbk8igCA3q5
ko2Hy4HOnt3qr0DjRz35aFWKVnYtEKiOpE07NJtC1YDSeFuts2wDBtLlcOfn6Fe4yREXBRHy4C6l
maTZ+7BkFLAw8e6fxZiccY2puSrSbxw+yXPrH8BOunPTc65eyR3xaxyTA04CjZl14ziUQQXZmH7w
IlpZZrpKcTEt0UaFZrUVEWLlKsPgVId6Fx8vD3NuLU7OPmzuMj9CWhb4r4bI/4tpPjshxhF+8Uff
81c5bXIIWU5qaJlGoDL5kEeFFiRxB3XukB2Pmd8P2V9Rxp+fLESqaIOE7O6IUBnrluHKW8pv9VrY
xHTq0++Xv935c/VXsMk+xhLMEhJl3F7ZvoOYgTnePwsw2b9JLzvIbTMaU0AMbVRQyL2XyyHO79xf
Y5js3MYvAt/oCFHL8Cwx9k2AHQoFJHoLDbKwur4cblzRl+ZnsuJJJZOGMn2GB8LGyLem8OxjFFkj
I6JsBq9YX442N7jJ4kZZGMpzwwSFdJF6GLmdtEustyG9UdNkZumNv+vCyKzJ9d4PmlPoJpcsjFJw
BEi6ugLiapLi3DgyQkZ+dWsYqDxGw/HyIH92a36LDKjOEGkhyaI6GaUStqn2s7qqQupcFIcBgAGW
cdic8RYHqIJSFm33aFN8/gnmh8Cg+mRDBw4+fbD6qWeqHhAKu1s7m2Tpr2QqYut+DX0BqYeFOINy
OzufJ+Em5z5GsIpgoOM0ivevCkNaiyHKZ2Ie4m5hPAyJPnNRn71nTuKNf8/JaZJTG0M5kuENrbdU
4leDLC1WlZldLolnSgyapJMJgNaStN/QkYEYOOAoKMOLlbISXOeujIO3zuzxGIyRUY4qvJcSlCeG
ctt60bayvHUXlRup1g6sqxWMM9z7gHgJ4SobWVImXEgvVw5V5R8FL3keHAliXr5RoHwIobzVM/nI
eb+RUGaC64u7YQ0fDyHGvYYNQNHENwXiatRTRpfOpsIiUTz6UXjThtF7r0dw7sE1I98jdwmeSOm3
sEVeIZDvHSe+jvAqMhplPUT+Fq5CpCEkaiGijKjSXav196aBxC8Y7SHGKEzy7isvR3yhg4YEGld1
2ysdl4BBNa4MyMhyNaAeWt0IonkF9XWtZfqxFprHBhZo6+H2ZXRb3xn9JqiG5tImKfO90bYHF1bU
wsgdO8LDRhVQgtbFNYobtiRVWK/wNpK6bVjrGxNB3SSE35UPq0LwsGrpl5rSoAGlZjs51RBeCIpj
PtsROV+k0E0DLAkpoGlNrsM6FhNMwJhytVaXMsBiDylDdGOHaFuma92/1sL7wXjxja0sQLvPv10+
NM7uJJDICtOs4g0yOTNkLfJb06LmI0Rasqic4EpOkkfXj5f4Qr/qiby5HO/sTvoVbwoi8HLIKLgj
gWCDyBpjNolORBDNXf8zo5pCrbQukywpJQqEKuywIVAN31sYzI5+m/1RVeRkRPLXs2EYXAqhIrGa
XrlSLevKZw2rOORd/nBnFwptWGqrErVyfdqrF2RZDJEC4Qy6FR6gPm1YuLavUMoakxprJ8+csWeT
0tOAkyu6TVDzRqmew+geSZldvgk3/gG5pyV7fj3Xy5DOHX2yPiLCLbpdv7WeHK+Aot+1RNtr6wLJ
VaDZ6UFaYXiELv7Mxzy3CmXDNOhx0dgFo/p1ztp86ItEQNbC9bMbsTQ3ppTvhlSZWezyuSwHaIVp
StTDFW3aPonVxGg8j0/YlTjjaCl0qepZibtPBBeWmaiM5LG7KsE5WWzJghVbKEf1T/8wyM0+z151
3Vtr1cgBFlYyXFsvGyoa/sUyicEv5tpVo6FU0PbPiiI9Ii+8ggUwcymdexeogNxw9xF1IGiT3FYK
lUbv1YbUszxmKFEYxpUoy5Bs45k5OZdEnwaa5LhoK9fYIBAoFHFew1cqmGn4/H4oyJasctRRcFZH
rPDXSa9bFZhWl9OcyCHpY2zaPzf8kxg/CbN75/fBfI01SVDqRu+CgZacXa39G2mpXbn38pu7GftK
4jK69x/mniC/r+ivAcfBn2QoXq3wUPXTCB0yZZHVcFB6JOuX//EZRBRNNsUx4VGVKRwR566sposH
e6OGy5DctRu063fla/IsrdKHP4J+fQ04OVwLK/WsKDUx+NlHzcLdlhvBrkhpyGbJRmbPhbPTdjK+
yWJPOywlyraJSQ32sQOr9XbmA45/79cU/et4JoucPELrEd4Ze0j638ly2DZb56Ffj8yT7NqbeWOd
gULKFjvfHJErtOTMyaKQoBCHGExCBrGjXXpsb6KlYP8ID3mzCBbh0nqbg+qd+370x6TxGQBi1ZpM
l1PpEYL/PB4Fo4AYKSfpukDGZPUHX/E0zGSassFNwxKbExgG+sa/Kq8jTO0fRkyEvHVuZgvp5/bW
abjJpKH0p4S9Sp9WrnJ32aYKrR2p7lZ44Bgzh+BcqPHnJ9sYw7iwtPI4slXhrmg+rbDEx0qcCXLm
Zmdd6LpEMwKcB7rTX6N0LgVUTxxB+Idh7W8hFqzw3F0jc7v0l+ZMtN8vEIKB6OCWlXVDFieTlQL4
ES2PLazFb5b6HCQVItgfUTdz1579cidhJpME/81SC1aFDcwZr5U7HJPXCIHPRDm7wE+iTL5cjddj
IdbQyp3sI0UpOtOkmft2LsLk5kiFpvJrFD1sJZW/jTaUfZv8x93lrzMyORYcS0aETkNSUu3fkSOX
rTtZeNHcQ+qDNELk5fJunZuYSRrpo54W4OPHCwOqTILPc7/JQ30myJns+OuYJu+YMLLq1K1Hmcx1
8giWQ4aNCUMHh2UdUwG7sH1sH2am6gyZ5UvQafuwLUVMkQw0gBXrWn7XPeDCOPJsVTpti/pHA4Mc
Xb2Ndd0usQr+/8Aqz6yVnzn1yWnRdl0Y4DSECwx+d65YLHx//SeTp4+0KoBG2hRiFGae4GcKCayL
BJShIix0L6DSfzmI9HuazHfkREJwS+e3TDu+fSGWoi/wHZtXc2OtkbRJlt4aWvorPPH2tVslq3Zr
bRGALjbm6nLwcbFPb+ST2NM5dHJ0RiBeY7HsJw+uT6kMmy6kagZ55UhY1KMP83Q54txwp9PmFBDy
DKR47UCLamGR+a6KuBzSTZncQqVUUQso9Lh5VCN48W5Th0+OVYZLp0WX2+kiiBraaDhYBDj9mh6N
r1SPn7Eito61WtUzk3Nu+6ojBoUnjDbCQ7/eFaUS5UndcCM5vXTrCy99ll/LaDNc/ibnVvJJlOks
KFRG5RrpGbtoVKBstV2rh8sRzlRHZUCUtNoQGOQ1Nn3IOJaOPFISjSeEuxX3SMwf3G2yjjfDjfBe
uEAqixt5G9ngay9HPjc2DTYSGl2KPIJrvn5BgLtpaqLOa3v6D8054JB5+fefQV3xxvwVYFpxdpws
d3Rcg8azr9wKP8b6q7VSb0N34ywwvtxVdr+dQ72fWxenQSd1qwZPmTrOhswOqLBV+qqjyevH1sy3
O7c7NTBNELlMUbJk5eu3Q7ZG1oNcpCsBm0vPP6vmKcDDEJs8Uf+8/BnnQo3TeHKYJi2LBjQ670+h
O2rIGoZpu3NNYZeg+5oV4ePlcGdXBe6SoHvRkAXc8DVc7Seo3NUOpQFrU7QHY/apcT6AJcuqxbn9
G1yty3Wpc0U2rnmNjPkKaa0AwaclsBOYOsVG75fVxthdHtTZa5ic8n+CTkaVKYnkd0jGjny1ZKeu
Rk54hrn8HZrJ8hqtrqXydjnkufRSg1sPIA+6Mb2Hr98x7gDdKBXpResjrvbgmv+XtC9bjlvHsv2V
G/VcrMt5iOjuB045KDVLluwXhuwjcx4BAiS/vhfo08cpijfZdW5EVUXZlhIJYGPPe62A2Tdp/3J5
lVWX+XyZhRcD8rlJyhSxjDf4Krp4kG/eFW59wORv2O4vr7b6ts72tNAYSd73bSfSRkp/bKx7gz5E
NN54WatrOBBoHaAPgH5YvF+JAuO0rTH6Q52jCpIQ9U1XNxIuaxIokpWYAncMFWr349WA4JnJvQ6X
vAQOMRju3roo2QqoP6cN8cGKaBMzRVfmMtOb0i5vQIssuqsmH6xPPnh299lNFQBDb2vSfE1DnK+1
EO5azsu8BlCJV5DrOkF78nQyktsCNLGIaf59CTAFjIOOiTCovsXRySpLSItBaQ+FGy26KrT7UtsQ
stXbOVtC/PuZvtM7yIYMmCEvof0eePOvVIo3EhCrB4bIGa6jZmOmYCFjaBxl1tjIgiYh2ndgJUGC
BZyP8XujlkB/cjbimtXlYCiAOIg6tmYvKq9lKYHECXSZXt5+cUBbMEWvYHZ10/FkM+r/jQs6W2ux
NbR0IqrtYP5A6wsSOtTmQAW31Rq/9kbNs0UWAmdOoOJTGUxSrQI5JJVOlcncgfC/tRek3DHKbKBv
W3yNM0mY7DgrMhnLoLGkLkDPCMTD8fXyeQn9uHSzkXHADJkYJlCW1Ys004xCbbBGZx6A5OtGMZQo
6nJ6JYVZ/khAvX15QaEjLy0ovtDZprKKyUSXcEEGA5JkOYWRnNwlYIwEOQemz00D89TMY4qz1d+3
dmmYblFE2k0zrOUgZ4q+bR5VUN5cC0frC1h9AXh9eW+rZvZ8jcXmwMXT2/KAnEp2AC0ViHt3dN8F
6cmEs1f7434rSFp1Mc8XXFik2nHaIe6gyrODEaKZ5hFdalMG1lEMHDdfgKweoAD1gILr5Y2uGXdo
IZQmoT0+Dz3aUV1EgCaE1ETXJerewHeM07ehkjfC3K11xL+fCUttAXq0N7HO1Fy38WOnAqVXu0qy
75e3s+pFnO9HaLCzddRBiVtFQQzSvSKyRDab7q3n3p+C0pf8zaYMYSSWT0CXNcxZCegA9FR/XA2g
xxzkb5gioH697wN6IDvrBox1c0SQBFtCsmZQzpdbGBQQP6smM2EeNfbeoHeov984vbWXdb7AQk9l
A0phLIYQSnv9mHiY6r2OnwFzVJ6cHTDM98rBfN7MoW8d4kI08rHuWkZQ8jCvAXR00vaoxD2R0HSB
SI5Wsq0pkzUbdr7HhYQgMWuiNog8Fq20xDfQr+TmdvLcj6B2zeLkPgbd38axrrpQZ6p58bbjupQJ
+md/tcqZSJtRNKMeKOCBZGCCbqy2JiTIBGOgWJNVFF8XMmkDdTGitoqXVgFJb9K/RZq51RW6bmt+
r7EQRNUGezpTNPgBvQnAcgDpxSwske7O7fEk6+ibUdmGq7smmufbWohmIimE9BW2VeePhZWigfxF
sjaU4erRoUHEgrvuYBRvIRqGnSaKDbR4bwTTZgc8PWMLhEAVDsVSY5hnSyzsitWQatJ7nJy8aw7R
T+c1+wEKqDhQQHL1TczPT9ejy78X+yQAuSSQiKr7rRBy9fIcE2EJKlaa5SwERK3AfCoD2NQDidC3
slAfmgqsXi35ko7sbrAKQIFS5+vGE1jdt4P0EMIhhELLSKUAO3XaUexbdIuCElVxAf9wQF9UANLx
/wUsz9qTs4AE5yiAhLNQFvmomRmvdUDFYpPwfgQWHXzIxC8Nz9oVE3KcW2NJa9KJhJeq4jhNw9QW
0mkpBRH4yDjTBLnD0vGloQ3wSDes6Kpbcr7OQlcySTZahIMIxsLBV3zQAPgZ6NbRfFjfoTIXABRo
4+LW3gRw6NAKhh4bYVk/HmRsQLw5uqe98Z69AhDWR2UGE17gmzXu1ZDugO65EWSsn+XvFRd7tOkg
tSMo/Dy8o0OlNVd5yQOZ6bvLO1vdmEALRMISqAOWkNgzT6EtDZVWU4ecXjZcVaUWdra2oYqFkC0f
O+pxfy2xeGkJt4veEhkAtEvG6jWX0ShqXEn5j3T8O+ldC9EFLh+jymge+LgbW7GB+dgjMmtA4srR
EAqQ+svntepanS+xkATQXCoVqF+wmw7egeaD+tvrgaMPmt5d+XUb8Gr9gn5vaSEHmYEialkjfG4M
AMLwl26zeWhVSWiQasuGsv80jqlJI+jfSI0XC+By10lcDJf7Sgj8Pq/c1VaQp25yAzoNj/tHEO4d
yVX8/fKhru4Rsmc5liEK4As11aHUOXQ1ro1qJ2d4qOLHy5+/2qAAJf/XAgt7UzYR5kQG8L6DTB0E
iCPw/l3MaAJ7FJSSvoaeKBfUcf5WImdrXwuPB30RtlT2BAXQiOwdAN4nafN8eWsbS8zD52fvt5dR
51bQAO5NRPnR63UIIqXXy0usaiJIBxq+YUOMJWKrCj8jA0s4arYTCSjoRHJBGbb5sMRhfFITZ8ss
1ARFZ2wfEcwBN4XXB9ar+kZ25c64iQ72iQYIXdCO7DVA7ROIbqm8peHFx19aXhz02UG2YP8Dr5+F
hlH6MBil2wK22wRuKvC9wS5G5T0hBIyk9wUB8TdwNIe/c8oGJhlhqVUANC2SSiodBm4IYgYOOilB
zWfWhwRYwZfvct10Guh8NLAQ8FcWIik1MjhLMjQGjbs+GAPAEIT6nemjMLgrAv7ydxp1rN/LLcWz
Rfag5i1OVc1AGFMcmohvZWZXXwCIJUCCgv0oS/AShqmp1LAU+FToREMpIA7ANq2DIcvT3fQp2Zch
/AR2uHyOq28CKJY6sgWAwV36A06C2IIAkN2LrfxeldRgJO01lbdG11ewI1S0qf5eZ6H967zXO6WA
4pLv4xv4pA66yR/YnTA601H3kzcQ53j5yVZcGTMQ26Cn4vM/vYqz9ReaWZ0KXZ1K4WnlKpinQH7Y
Hrn0rVU35HLrPBcKulG7FKzTePy2/DXJFVBZ/ijSH/9/d7YQfXCulAzDCPCozOHB0WHqyuKpAYvY
5WXEV71wZMsSs9MaQFOFw+iBHXA6lgz8oKaUqrdRy+7ztsuOajG2mMmmW6ni1Yfw+66W5f4R3Fgk
Eg+BW/37oKnXbZ0Fl/e20j0t5FFk2VEBUzRzoSULJautakIM39o31UENyDvqbuPeEPFEGW7FaCtg
nx+XE2JzppQTcD3LlWB7SU7aa+SpwOWzgE6nXsNVCaTXJqx3qWejGXWX7vhrd2XeRrfgCwy33uH6
M0B7NeIahFPLwAY9qoNZ9hmolWvjWLSDnwIMLGYAcCm3Ro7XX8LvpRYvXkqR5FeFL6Q5wJS6Vu0D
jR42blFbFdHfayxedatWHFyLoBmws6PwYUX1tMDsys/2JPv9bfq3+l3R2yEqZ8B3A1jzx3s0Ck7L
Dmzm3uRc2/mhA7PR5S2tPTqguCHmnP+7rGPpSTdlUMEgSD+hp6M4MjvUkPksTr2+UWtaux/g1EH6
FcuyMc7ycSsRzXSLp9D81ZTtjSrfMUe5asctbLrVDekINGRHQQPlsolc5nAXMfABA5PYx4k5YZGB
bMFgrp4512DWe62cfCPbv6Y/kLJCY5QNM4qWzY87azm6gqgOXd9o0U+u9zQED3XyNwynjRZhHeYa
eO7LtIuFcVmttLEvPU/ubDRPumA983pF318WiNU4DYxnQPYDIAYyneINnKkOADlEDBQ5rUdZ52ie
UZQliB+SdNo5vaHsWZEMz1MChrkhdXRQYU/Dl2GQpVfHAiFJ2Q1SePkLfT5dTVYM5Mh1RKefQW9A
SGDHpEZeBF3Fj5E57BPD/LfP9uMSC+Usg+EqK9um9az4IZLek2pnDFu58bVtoO/aRpeMgrzZElIt
NeqGYq5atHorIT3kwfAi3w1ee2jD3MfE837LBmwtqC7ucQRpajugvtahVUZOsTM9zza0h/X5USNL
fLarhbDQDjybuZ21nmNUZMea/I8xy+1ncMWXQasWQ5gOufqFlk4SOFaX3RKTSjuJjY9NGYHDzjLA
MxqD3hmMQsU+KurO5Y3ZH+CbDs/M6TA6ZSk6yOsjusuHsrvnWgRApylp3Al4iIEiqY6nTCAgsXgG
2PdyLMM8M+OTxRjGkgZz9PiUEXDMmSBxjKbOfDQzooTtSMkD6E+VayI30yE3qgzMvAwJlp415I30
TALni1q6QIxRQZVkyFcx8OlComUGdTHPaO4lhDwPDVger/uRv2lUkhVQBNmlO9CGexMY3YECGY8/
ZD5FP0hut4eIx9Qf5aTziJYMoIIDbXlVtNHeSKvoi04KyU+nJjkodVntBjOtdlmqItfZFoPkaRp3
ngZNb4J6okboxGBC3LjMVc159vAXr4AYsZEQLiIck/tazVyj2ls5oM7iq3y4ctAZcPlhr4ZUDp42
utQc9Jcu0U5sp+sTOk0FnkR1UEJ2m/mlpz7at+h8AsmI1Wws+PlFqM75eurHF2GXIImnojzlGP1O
NeqjnG8B4Xx+Dx+XWLwHrWmmQRphClTnRYu1h94A+LOebKjEzZNbXFVtT5OUqPBDSjruJYsd5NgC
r4403oJq1yuS6rXAiFEByk7HLvdxWh8dOvrALt2a219NEKGbTNDTYIJFXprbEu2gVVUhv2vR4Tol
5KrUQKdlgkm6th/UekABP7nu29otZNPlHAAZaumxjlzJzH7akCdxf8sA4vy7LJylugBqzgDaVhQJ
ouyQ7tud7WPcjkmB7ANi3tM2akqrptJBUhvzdKJWsGzRSqLBSqMMgRG4PwMJgNA1RjB1F8yTKHZu
cSOsitbZYgvprXM5Qj8GdsfByGdg3ls6TcMWZqo4ok9HeLbIQn57hcLYYibXi8n3RvmesD8U9dXp
N1zBrVUW4jtyDTwWEYKhKAHQPD8oLQi09XuqvVyWiNV1oF0wxw/sHhTZPz74tlLyWBE8aCrosrr+
Cn4GJrdlV5+2Bu9WVcvvlZZT03YD1sJ4xEo0I2+50t6DDXdDe60/erSrzJLmYNzz42640VWTWYAE
jRvmnmGeucnpVZoYgRMDeY2wm47kQQzD27f9Ps26PRIwh7Zq3y8f6uetIm0DFFCgWGDeFK2xH79G
Zg5aD5pk0LlMrZ83ZKdGpn95iRWtAodMgbsrPh+hwsKjZmAkg2cLTS3KfaZX+A4qEgfq9r7iqW75
CAftaWNJ8bU/Sv7HJYV1PHN75cpweGGhF0NGfo9/MfbDd/0g0Nbja203BOyGnGIPBZid/YzyyOXF
P8up8D+B6oskMdJx2mK7dtJLylhCejj/liYHuKNw7F1jsz9DpEKXe0S3MWaFbfSRoZL6cY+qKrV1
q8PCc0/22pv82O2nY7LHzMbWaLrQE5dWWigrkKFVVTdipc4HOoOXeGQXHQQcJ+jZT931FnK9Kk7o
0noLvaVbSVy0QPITrDXqT/0hBxqsceg9Aloebc+uQNx8LPeKi6ZggNbKfnYDFFIaCHDQbTaztes8
P2bxgs5EyeoinefqgC+TGDuLvVgFqGybzo2Z/e8Ha1BrZzcqjMZfS6n/pIg7dQqQLQ9AZT76O3MA
kudf6w59/rVx10WxiYYH6e2fFq30Qo/xg+Cso9GNmm1lkz+bp4/fRBzKX99E+WcJyLymmpCp4B4D
wDJ87tD8WtC7LhCUcfK+ld2p8lDavvx0VrQi1hWDi6ivwBtfjr8wnSh2ZqNjS0f7j+jYKvE/P1jA
D8g0eMlzvgVNIG7vk6gBEhv6SQZVwrJ9UFLHVC/KDgmGnII8nWJIGA3+3uVtrZ7m2SILbdT0bVGl
kQGSHL2+j7vKlwf2ZYi1w+Vl/h+n93szC2U+DJEFSCIT7xTlo0MZZOFkucmLIB+T/fax2KkPl1dc
U7OCwxANMirI6ZYYvbIE2I+BMUHSFe36nX0AdcaB7rbyjqvnByoL5IBAn/EJi6OcONG4oWHOWaWP
Q9uHGLINhq4PLu9m9fwwZa9hvAHUIGCz+Cj12ejYiG0gfTQCmRI7NOioAGMhCarCxfxxkIdbpdG1
naGL3oKxUC3FXmIATzXNnVYDTHQ1VAct5W/toAdWVG24aGtSjmZjyzDAOIT/LAUDMbaBNgNMToKq
mUvtnVrnGzK+tgTyS2g4wMFZ5oy1dKYxVLOUjHJASTlJK9cCcVqzpZPWrND5CovbaQwzLog6tIAs
ERMhoH3nHuo/N8Y8dtVcE2VDHtYuB7lH1O2QB9Qhdx/FIcoqbhYyzF6j/xgcy1Po9xQl0Q2h+9x3
gKaDs1UW26pGu5RHYcYFuWOJuh16NuIDYnZEHWCMvrza1pYWltVyKozsZWjWNzkiHO17Mg0IMB8v
L7KCwftxS0JWzmTBVA1ezKv0XvqWoR9WKAcYL8zn0kDaYVbJi7zkfusxrZQJ8W6Bmw8uMFSO0RH0
cd00r1vgMnMc5RFFwvyG1YC3FzOHEoQFPaT2D1QIe5xss0P3w8M2xPza8aI9APw00CGAZlscLzIR
ceQowpoor5N5j9QVc35ePtw1lQvzCK8dzNJ4a4slupJkUlyiRKjvOnQY5zseitbYLR9sbSfnyyyu
cGgiw+AYWfIyJvkxqDBAr87LjTTqms44X0R8iTM5AcRilOmiH0XPlTBN0XqTJRsCv9JKj6EbhDbo
gMWpfaogcGkAdXCkIAHuyx6/AeqWgDrSUShu75KHX4Pi8uajFrewdCvOV134TzGPjbq3sCo4tEAE
KD2okjt+JV8F1VNyRD9DofuX5WLtLM9XXEQdRaU7iSlhxYxc99I3Urxe/vyV9MjHg1w4MfIQdRk8
ABEEOLciCEiP1gPFwL0W0OetFsrV3YjGWwflMiCpLKQ8UWDlDdmGntJMf+Dtycy3Ok1WrT2G8dAU
LbpNPpEtlRwAilqPl1S9cq87VCH8C6/a56chAD/EZhfUWhyBuhKGJlHHgppaCHunJ03LYvTrOzS/
lQd6a6uDH2XKU66n3sZdrYWG52stxC9XIfFMsIt28LUbl+gp2iPqvgh1zjDalOvkQCIN9cEeNEem
ObVXBd3Ma66pkPMvsZDItOWyIwqsXh1fV+NPMRtGlO+Xd7omJxhEBWAW2pc/80I2A1G4lAw4VLAG
T+xI1D9HA//vB6ZuMjN3/wAsKcihE7r4439dpz+6mtQ/6X+IX/vrxz7+0n/dNu/VI+3e3+n1W7P8
yQ+/iM//c33/jb59+EOArkk63vfv3fjwTvqC/g+nuPjJ/+0//p/3+VOexub9P//xo+4rKj4NieHq
H3/+kyAhtyA1f1GWi4//899u3kr8WkBoXaVvy194fyP0P/+h2v9CjtRGryziNEGIg/fJ3+d/Uf4F
4Z6pZRDAwd+EmqjqjiagQHf+haFRAVcKcDaEd0LDkLqf/8n6l4H6Ln4BdBj4NPzT/+z77pda/XUl
69zqCxw4ZLIgCujghNumgNQAYd1HuzIlUyblZqz4DbgA7kpUPncN618xdDe4k5VP4aA7u5EMtlu0
9jsxh2e9s1+SqdRch/SaWzHjdpQ0DGdYTh0UJepaiYnuVlBOIstQumpp01Bv9eFON/MDGNvYoZqK
E0jSFF/tpQ6Y/PUUnp3+n5s8J4xfGDJECKLajhhVNQUcobN0bhRnxAR7EVu+Jg/Er8tGc9UifbSo
W2gYD6vLiXmFzb4xefwh9brjRn12xccGkKRZQ/w0Sgy3Y8Xh8tdCFPbB1InDnp0uAfEA319ZxoDc
oi0f+hZZmEH+ojZsRLWkG109URhge2TmGRJhJydyjnpv+6k22bey8nUyrGzHMO/vt9VPs1Z284+2
EuoKtZI+Fh1GCIH3hOoCN4xAbQCLmsXZFNqlej1aYBNpHCWwhwRMo00rhQDzHtysm2pXZ0ocWmpP
QOyTUHTFGEeoOxpUsYXzER9rtJXmtpROYQuqOXjCcrOvAT1KW4oh5hqHC7hsKyjkyB0MOONmb3Ze
UUbgiSudnaqhAoEty3tZBfNumiphFQ+5r0XF9zSNC98kCZozZYfsjCw1XbXtHgstIaOL1q4JKNzW
g9M4SEYOxnuqFGmQqGPza21Z1v1qcMA5q+v4riMu1OljYLpDhWPkfgpNs8vcQa3ec5Z/TYwcUAYl
8cZCQnWoaoCiog7My7KTXSVx0DblixrRvWQQ4mdN37hGHLsagB/BZcOIj/HCxh8bsD1NDjmSvPzJ
ssAapaep+8LeEPpEbk3sq7pT2zBW6BebU4z0TKbjzsc2kpMzWihyiocRG0C+VbvSBHIDZDGpKfMU
CTijQzZyFxEud8uIPYIq7lsyllrQVtb7fA1Zj9/GGIyzS6LYHeyGXdm5c99BfaAF22I7mabNrwUB
vRMHUV4HBMSMhwLcj1XFvkfMxlRY2k7hfH1ZDCC0qSS+5GjR0cRQ/xXoafcGV1CrLUwUcdmPwpxo
YFX4W6K+1LHWuzIp5SujxeHZWnaIp+mHRqSgdojmDjXwd0YOHEij7THwzp3miDYbzaVyB6Eayue0
VTtfLdTukMmlgbKc9mO+P1vNvpv47wj0GNzj0VbyJJh/TimhHdQOzTMtmKgKNXZ2cas2h0ljz6VV
aK7EamdHEKJDfTnHvM+PytT+SM34KbWdwOGRcmJUFaoIHwTIMRrIfQjm8josGmkMZZJ8UQc7cXtu
0iBhFcRao+SqqysXnWtPZkaPsyy3Rciz6sZhILWMOdYEXzbxZ3UyP99UKI75YVLMLCgqMjwRx2Ya
VHiyTupdrbUhshVWd2ID6KjRycrsP2aRoLV94Er/5+9n6mTvvs9KSy9b4ssUh9Io+Nc+RT2gxzpJ
BI1W928E/EVBZ47Mm2WVkDSY7P7u98/M0ptpNfHjvCMoaOPBz5dvp1EdSMBtdc1DLv69kYopbLTs
viw0zespIH/TqLhLMeDhUuIYPu/B7tzFDKKiQFOlCUA/pyq6mq9+3vj8/4pGYx7toErNFNBTQhkB
BEZzRwxJefPS887mH+s4Wm5zFmEeGRyIA0+mED0X6T3YglxrlKNj3RoPU59jqiBTfVPupCBD04SL
RjQazD8+f7SVO5lbAGYL6zpPk7Grc8sdTDq6A0Cr3SIu/5Di7qnXWvx1mj+a6dgdLLEJrTExJmza
KQg08UcZqtkF5Rya+wcO1j+AlYtvnUjyTWzoUxDHcdC0EEGn6IEYRuzvkZKB9gXSzevnmI5RML9p
gYk6xrza9YkGAkGpxkhEXHyvCikEtKsZjBigdNPO7KDxnBAm2MArT3ejKfeHuqwPXI+ZN6ad5JUg
Q/McNIWEsJcuHPxATpt6N992LVM0jRSS7UIaAZFsgpXlikgV8QfL9tlg9rtcqAyU1U59Zt+1QnVo
DnvLaf5Q2JXrRC9mhJvVxWsugOWkTeNTWkFqS9qQl7KVu0McjxFkZ9zVqVGFE4bLT2VzKho/Ssbm
Nq+hUTJyVYmXqIoXZitEOc1fT+mQ3ozjn6mp+QkyiaeelhgUSfgXM30Gn2cEjZA5QebQcD5lNMTl
EIQJ1YK4bYMBhcsEYGwM6oQpBP1C0qS41JZD1hMbWX+8jNnHiBid3GxqXyrJRq9nTTH7XZhBXuB5
GqWCxhO00rrz5iXwGUkWd+dLagqe7SdlcucnOqa15vZOhqaapIYegtbKWPQ0iL82W0y6mPWRQLpi
AsNaodyPU4NpJLrRuFU73IFcK/ZTXb/uhJ0c0Ae4I+p0VxIpcu3evKk6SFrTQ5uaoEx4qAAJo+vT
HRGmqtPiAtMR0n5+GbPh4mwa3N4IkgiGTayLdqbM5cKo2m0iu8QfnUgNLRPKQMWrDSNTuZ6mHh8f
8x5djKWnWLbL2na4adoU0K4jcccKsgGtPYVvKOh2Pklg2qK8/D4hs+8ZDhluFGeS3AgGzutZbh46
0P2YfflYWna6z7qU+5bZJu4o4dppkcdebWLUp5GJepcY13i/LZ4GJT4rTXYgZnLoG6vCk5EgzXhI
IMrODmD5sdy6raNj5mg0KHTzaXYYa0Cy7DEAGcw/ahHHcrO2fBDsbEeex77cWi9y007HWbqKdryt
M4y3tS+jFvH92EtpINnDvjSUoB3GPfqVwLvLnMjtlJ+zepIAhu1WPNZd7iLdoLksg9Q6cpe7HeFd
oDUMEBaObHilnE6hlNP7jjW126i4I3EH0hPPqzaQtQPRJ9vv4nryCmFOmWa18Ia/JQosipIZ/DCk
FvHwzmAm5AytIHX51AsjSHQ9cVubZFcEOh8IsspJsYYrwBLBoueNgg7w8kHWs4d8MF/mg6hNg4f1
qDzPtk+y4JmWdZjb7K5qKNRqgQOO9D555GjtCuaTrCI1qMwuCcsI+h0BNvVoLBthnAyvjcpC0G/t
c9kYfLEpiDpQ+hsAg/Nu0nF9itcWuJe0NDHGYqNwUAlv2SKQBhVOn/gdqHiM14jgQPwpzuBp9fHo
GUmszV4Yst5P4Aufwrwlk58kGOaYHYlS6zu/U4zMFYqaNd/yAaBIs4swP8L5/yWJDD5GR01+bYZz
OEkqL/a1M0HVmt2B9hAlO9MKv267ypW41oeVagMJK5PvrLpjV6OrVfbTbAWB+OrsUkt7jsljal4X
OnSgJVzDukacX6XtTZK3APXrLHjg9vhcaoThTajIvoplZvvJha4BfR7zanROFdNXZligrIjBoUrr
dkeGaAxnCTNyBocxYsSl6iPh401rd99bu/cgoV1gSBzTwhzZBf1B1ti0T9ETGGajsh+SAa497w66
0qpBmaY/U4KS8VDw+e2rmV16WpZexxN08ywVmFjEcF1v/uS5M/rzX82qxKj6l1brHsgEaz5kqQQh
H+5a/Y8xGbRfe2gT7Y1qaUhMqLZZWwGnkYLOBy6FIlwzDN0DXwJKvfkR6wXxTWEetNkTgSXudTl1
ZyMxK32gU1w1zIEG7qETZ90lGXgSUY08sk3Lq1wEXNyavmJGnMMU6jRoagRAbRsHVq8fx8l+IsKr
qFLYqssB12JoHHGgbIggEFlutJ7agDT7GNyyFlrT7Dr7lw81CzKIQIHEFfX+IOkvyQg2sFGVo91U
RmVgK5kvA4D0kKEXwanj0pf15KukE+gq2fg5teqLOUC9lUQvXRpXewBb3naWvdWPqH1M1Yjvjdlr
QT2JTKyK0QmRszpL9iaVo9OcK3FAev2qKasyqBSMHZqVLy4+lJzpmOdoiIq1q9mfb5IegyJ4fYT2
ldskZNrZwB3dcQWOhiFnOyJJ16oFXz8yeLlHJOQSWwS7hu1yCeS2vQrlodFil6sgPMpT5RFPl/mO
8weDvdmNSf91dounhAQbd/Qx1zfvFRUQoCLZBqbYgIL+ca8OYhWjS6rIl0c8s6SEhy7FiOlABgfv
vuHObkgkxLDi+yJG+BXaGmYXuTGQiGd/J5ep7pImU92KNFpQgmPVBL/mQYIf2bGh3s83LyuYwo6p
x6hd+HFlXpnlQDd2M491/E5m/7kbQXQjimC6OWeGz27OrOD1gpgek96VT1PjJ2AvR09Ro/0Uk9hD
rvtO6Xp4mgRdi3XN0sOsOBrZPvQmsfx6LG5TmT+XEvvzlc1vu5AcvjedNqSF+hVTO74tlyPcvbgN
tcRCGpsarsHrfK84A2wrPFQ6arVvgR9FHCooWnW3xYxu8uPy5c1FmsV2UcPB/D5AOiyBB/Xx8rjN
84wZbRpwPYlcxWK+VN5qozATZX9VEyQTuhSdu1l0U47ZAPcY/oWqsATfCeZwduCEDZmvorR5iHpp
4RkpYD5GwKeAGRiUcyP+KByDqY0UV9/jiruDXTipm4Er1p0VDPJbo2cy8qimtc9t9eflfS7y37hW
RSDRAevHxnQR+u4XQsqpPCECzjH1KOJZsN5QP2EwkCOssqvJBfJcDCFlAnQB5Tg6+SOXQCbMwJQb
KIX05fK3ASYojvXDsePrqEgnYUgR7QT6cmidp0BUjZVc95H9+qN3wCWfThIiDVBJ5V7ESQGCOyQ6
FIyeu3mbmJ7ejGPYVrEZGJF5BxSs4oh+8pspjpDXoDIaR+wRpcd8OES63h0SHb/IyPUcekZ5+o1k
cIEr2TkhTIX3JAwoIk+7G4Zf7hFrZdtrAXPX7rIR77Zp7DHo+8mdY4vZ25MiZHKsqL/XAU4Geyni
Yk52shGrvoqqvjwVSDWIT56fv43sil1eyejk8WORbYwzVNjwcbI3GfZbriMOTB0WmkMMvB0RAgt/
PctyCY1AP0k1PODlXP2KdcFYBIfs+2zHgZKXIfkD372L7D0ZcoTzJkwVmxAdxy/ze+lS+OntgJSG
o9hjyEcKzTrxXdSl0XFOfcoT73a6fZoPaE4yqCx9iGr4I0MFXJwi1oKslWqXMpT5uaoDtMl5KiQ5
GDT4Hcj5iGCfAakqwjeRBig94RLFPOPXUteG00iPXEdg0xLyZQ7E5kRSxfSbKUMkAdSw7jBEeCI1
T9/j3DxR3fiqGUkKSkukcEkGjPvEUUNMGxRhZjBMEdTm5MUqQCFp8hybO4zr8F8u8FArQdHr3yuk
r08osCunrkzvungw3MoOVXPMHzg+zO3ycbiZRqT66kkHnxG+AiBQfwJw3pcBR8w745iAUNFXAegR
RGJPcTMeMw3AZnaXSE8lXH2mTE+xCg9Q3BYcbrYH8g1wyBhsk1XQ4Y7E8NBG6SClY3ICbrZXMImH
jAwS5piAJx3JBC74nTFCdyumAy8HvS48S0GdzLxO2ICCTkC/TBriqWUH9H3N/DLbEnPA2FA7ZX/M
KjcH/B9iyvaX86RE+Lj3skMaDpMO3O1TGE5iZfAF5fY+ltInK2UgcSwxFTBM6eSCJ+0Bba/WUTF6
r60y09UiGTrY6A7cSaF/JcRrjOQo46iOO1spXiNim5BzmzdLCbPArJ6F1ugMR8Nm9kn/Y3YyU8mT
GMFgicj0zO722OU+gW7VkGPMquThVzpdxJ+FPLUHKBpAJkKKxhpOZoa/LaedQtF6DkaMw2xAzITe
NnDLPfB4IiwWYSO0CgOpS1ahOR2sFU5tq7uKWt6cV8mH9EDbiB36un10klwPIw05ibjLUBIT+Siq
SzcZ0W1vVuESyP8OTQsCmLJCO1DSHTPDwq0p+XvZTlIYxVw5RZMacjsfr0AqhatBskAqYZrBknlt
dv9N2XktR44ka/qJwgxa3CKROqmLZLFuYF2CEAGtgaffD8G2nTN91mZsL2asu4vMykQCHu6/8mJX
Le5yUNOj3koz0OYmUhP3BvOHrp6BelJYYnyOh8EPh2Rgsk2vQFjxPp6agQmF2KZim4nUM1xGTSiq
hlHgXyhuzHGUZP273rAPeF0YXa3FhOXW6m49qAklo2Gixa0PbGl6ZXY95xuMUGX+U41aLHTLSB66
2v9Qx8CQUyGKFAi29z32fg150PVZce4ddukVLCV32pmr6wtezkZG1Mu9Tq+oEEurnZqwdQuEmqV/
KbeDUjCbsCMl4eHnzJbeABaVmHlQQ/xevK1XSWfwsjl2btrqPvhZ/2jZ5aeCGbXt/h044mOv1ehh
54QVEGf10aetSiA6L09eRmyQFhMMG81fd9dktvq1Gx67n2OEta79mW7tlzel7zMSP3XXqs5QPTHx
QuERDEiBY8zWgQC3k4eQ76YGQatOv7P3dj0ajf1zWMf/miS9kWH/PPNoEnE5ENTokNi69ZH/o7My
Ie3Z2pG44cLupFtpHfXCS+F2GE77yvmbP7G2I8fIo1sS5vFkADdtEH7CHF65eMAsDM+3aE8pq4DZ
K0vjPOdm9gj8PFYU6XVI75y0e2PLvOSGum8YvG9b5W6FJfdLUt8UdMTOyeiyetRHX6ez61KegupV
PWglK8Fl7++2ARTsrA946PliGJwHd2zPBMHsosxr9+pbcUXnsdC0DnSyJC7qcrvb9yy8/KijUCQi
ZptBsfVy3O8r2dR7XbpnYyqTnWW8a3LWbwqGmmebo3Ml2Uiv7mZ9eimK7tVPvVc1kJkluFBDrf1C
idUMNgP3hCzQ20349gJhsaxrSNI710hObl2cB3McQHjE0WCiCFsrgBvrwu2I2q6GNYnvcepNXyTK
//2jqw7melCINhmnQZS6+u4LEx5itjOl4qy+jrSxgKHakv7tqG3NMOPtFFa22T//5z7pH9bzrWtD
+kOCvoHgG/ftP1XfZebN0+yOTtjA2+x8lvGNo/XNsjF0fX0l2+Wl72MFnzMcuiaZwtkw/ltUKp3w
/7p1NwuGprPOhN4Raurfb11WjBCXtIK0tnpG5A8W7awXoTYl36u0DVjF5R/V8R4XdARRh+S/HOyN
COFAYYobY5lgfdADjWXzqv1QP72yKdQ0vDfhOeXJSn4L0cjDYssfhbYmQc4Xob9G0t13064xpg/0
rv5RLCAIbRxBTtXPzmC8MiGC3dzFDtN771bpfhFzYPrafe+BxutZfB0Lvb6PR3wV/XIfg1mmaVte
ezjEdNFO4wBaPovJDlY7tS94Tl4HXaO0lexYzFzBbwAhqEdDQaxZw7Q5ASg0Ohh+asIx+tPPxe2d
g24vb3NhvnrxR2mL+OtmHau6DKoye55FGZ+m1gMC5o2BIb71g0nvXZkfMxDH10Dolse84wSYNk5Z
FzNSUQs6QJFTes/ylcQgDjddnpsJ+ItZ41smuSqqvBHjnmynnMUj4cLLck4uprRDs9EOuqb94Wi/
4bQ/lJALE03Ikf9AM6Vn0UFxWBkmpT1N0ReR63gmCvibMQOYq4eQVQrfcBl+ID56UuPo17NQjz+X
Sv9rQ0HAhP+I+KSKtmq1FL/qJxc/nilnM6CciFybBUZf+LQqfXFyiutbpcFhKwRnmyQxtdNMbZ20
mo20rbhM1bWOlpgEcvc8DCA/6m/LnFtmteUOy0wPBNRP6b0iwBXVqN52xy7ErLUjdgvBknSNda/e
3+DGP+3FAkagJGx8aOf55f83eoN3ySc7wkAaQRDAP2WyXuLH61hUBpo66APbyb6v8ocu2vdsu23M
7RtSX62qyYrPrX3Ad3WzqXcZr8kfY7ZvVd95b4SU/XtjMPpTDDqavf/nqvO/FBVUHdw7HFQsDLRI
Qf4HeBOVbqqJaTRDaB/a+q32G53NIOzUV7+NT7M7MKkpGskenpd+QwK2U8zYhhKjt56NoV5ZGxp9
U09MvY5Xn8W9hy/sEhzWLUoI6q1KbNx0708PtVW+RkW/V4woROh/gzX+H4KKTfelOwb6a1bp2puw
4X8cvj1LpAfHLtwvrljm9MKJ7jyKtEQjMKUumGYrQoV/d6V9nGa6ql63HmXUwo9sxIxYjNeOzib8
z1db+cv+fRS2CCAgFmBbmAhc9g/9iptX5ZjIyQnjqHq1ILDWhWff9xQVXR8AY+b7Hoo9G0FU1GCX
ZTAechMm8M2sE4W2rAp9x814LiBuj/nnNqioA0LhnIourN3uaUoyhMYb7K16LoW167ZGzyUr+nxP
/y+pmsz0G0D5b58ObAXUAbh7Q5RIX/r36x7n8TLECBsg8nPnLspauDR2P9RrBOevL5/GxATlwv1o
fmgkVnbsU/fJ6aw6lPKCe6J4meZXx61evZ71n9Uw98+t0Z60sRrOiAatq/q/eBpdiPuQKag7VFny
o6j06EFvQr1ul1tD2qpW3+a8tC/apY8H9951RBk0jv9L5ONhSCLnmRV4fafPR9+Ry966WyB/iJiW
2a5ceMr0wjmlZBkcosJ8Hjltec9RHyDgsAlaEi07xeL13DGLrzqiu9iUDK0TDAoExLfKvoP4hqac
OeewbYT5ouvfNHnn6z3XnUXgp96dHnDIAEVrvX9zoLajJIpu1cAb8AVBj1ojfuv2+GQ5JZtHmvTa
ajyJlZu5YTSGrbHYgfCa7LwIeZeOrFLTcxy8lrCx0dMzhvgoIMRCS4ZCihDc6cJ8e5SauLQiP7WG
G4zTW+Etxx6YMvWfU6u9pBnCaTfiHFofZCfvehArPYzQuUja/jQuf5vxfPCs4XOl+FrzEBY+mG6S
1FNgxNMu0z49Ib5lsfeQkG42cWuao3XgQIkzS4SmC0NY4ZnruQNT5EwzE2veP5XCJWBHn4NkxkFP
B5pEpLMv5kOX5qe08Y9OuLYGIElDTHZ2WvLlUohffXFuihKusct/eI3D+jDOnNSzv8NyHwgVe0eh
4Cfh8mrKOnBApgItLV66wmDJis4Y+j737IFIvWSvx8a+ru1jUrl37dX4HGzzXpuRwnT1YzLP+8bT
eRBPvNWAFAI5hQ39c+n8brLxztRQEK27g17AGkoruFuyO7/+PgED7tLBvI+EFprxELrs8uY65vHb
2BfhRO5ZSWO9kkEw6eOnO9UQuzfXtXbG6rKbpQiAQk6WZE91kqbn1Yrp/XWu5viTv5GUGW7f8lW2
x+IqKn+vTXFId+y19z3UubeY9wu5w8kwHqDSAl8KjOcClz4CpsjrIJHSs+4s94TD0snnxd6fU0RT
rn8XN8VNT4crDBGEtcN66CmUvDhWxJ92w8bDwf0rH5J9VP0eiSLLLXleSB8Ypf+4BSbNsQGXaU8v
s9WCTtUWKgWMNkYSdk5057bFoU/mB8foT7lvv0UQKlqaX3lbH4scnu1tK3eU44J7zLNlVzb222In
30WHxSnzTtXkOcFqGMe4Gq/l3NKH1jFr9rCeyojtKHp5kJ11mh0mZaO/byARZg/PZDEddEczILWN
o1Yt4URWglZE3/OoAS6Kpgvk695IgEVtSW/ZjMmpIrliaNPQN5rnpTqgtrnZBGR0uf8UG9q58B4F
/v1pinY1+zpRhFl29Swrczcb8kOzxC2r42sJWhUhMHN9Jqbk3hDdIyt+HiJRftimE8RbHukMNWUV
5WV2qmNUlg9GDtFZdXe9GNFuPKVRdF9ii689/dg0hyrVbolnPrA1/GmtkvfZiR59tsClmhY6ZFpv
bLnlXSkkIYc8jXF0kGmDsDE5Jz6HiWhJjusfF+Mk5JPfpj8kvnF/c71YWv881f519m8iAa0ynNCo
Xir9kJvZXh/fzeSPnrxey7IK0qHbGywSbhC5ay+p5zyVcfhgjH/x1ucoPtUmqPLrYL1G5RLk7mdl
TWEJrpfHp5V81HqoYPRd2gaMGjdQ9HDNh8C769Nu5xsvmrlzq/toeTbaX1r9qLUzmp/7WPDI98sZ
auRQJ4iSiAmNlvxJuhku0q1+xrsJUNUHB6NViYZq72+b1Pv2ZQDoKgf50MxuEGs+isNj35fXyL8a
7aXTqyDCTDIjQ1vqlAlcBl7NQvO+fpi7S8sDXQvCGvQ2sFAlyvFnH9vP7tpfO/ISw2T2iUm8enxD
iNz3U++ekIEfYutpNX/NYjjNY/tsE4PTucZu4c1NVn0VVn6JNxYLEZzQx5snqmMZfzb+AuR7Wxs/
1EdCVto+9NP24LkfVlsfvBgtDXsrWA2DVEvuB+++M9NwtLtAZx5dDcKOS4QILpvMunKnRY9JdAfY
c2r0RgaGvGXLUdPp9L36cbCKMzb8Q2e3gIs/x9q4zWV7NkEWyUKj4+AatPIyz8fGNvdVIrawtdwL
fYZ0QGROceuYRXN1YJRjYwI7LiCEhb6GmdcFpIQwPXQYE0fALVuc3VJ7Nuz3DJZDwEFO5F+kcRhF
n1Vz9bdKEnGEmv3O9X7PyLuNi24w/VllELGuE+g56HvoP9v5NZjOufOqK8NzoLVveuIxwHVBLh/0
CegZUaOzHpPlvU/3JODtzUjs0lQ7u/OnDcqUGOveXoEydO899WlG7WiPKvzbwFvUY5Jb+kJDRQGC
UXXPFuy2QEKBeQWx77pf9PI11paXVkPG6AuYO7u92ONKSuC8R6zHMwY2h9FFa0+iyRKEhvUSaNoD
0YYHUzZHvU1ZjVyiTsDzKk6DPn70a2QEhotrr6ynK1kRD7gIfzng4ppZn9rF4nDOw9XneDHZaOtf
o4rnyHSzy2A91on8NXdSIqzo0c2U7pt0sV/5s64FMzhp9dvSElb8liUZHnyewX2f/OrVlcNFnx2M
lvJlTcF9e3Svup49Gm9FVoSOeF57FjJF5v0YBVZYp+2LpcePrTZJQEHrd6VnjPMRaTkY8IO1kzfC
RE9mlT0P092gm7vEfB2d3/VYXrGvo6olAcCVLKzZ0Ff6GtbT6/WlK9+HMuZOACAtDU7OQweitcjq
L3PUD9HifLSeE2aFZMW8J06GlE/x+DCu2dWDOTRY1g0v/JhYFlRqfqjQaxSm/6jzq96H69p7ST3z
tWGXXJGu3aWmPDpcehk1jzHL6wVcQ7NWr9Lrb5VBB4IE+WfTez+baLg4a5VenW68jPECk5F4VyOn
06FrWkFD7f3Sxjqpiv1Oj3LtY0VBj/aStm0sh+Eps046Z9DkS5v+MV12raFRWzL9Z5/PEIxxTLxM
2dIHJCbqvLBoHe0vJHgooYboMvt5dIld/ilbRjco+7K9Tb03UjvYWVo7TNVJUixnyVIw1DVxczJE
JF5ab14DsQ7zpW7a+JtDgt/RzL06VH/q5GJ68PrlMhZL3O1Eb4D85iVnEb8a2X4UruWMWnX7Vxbr
adfaXIrg64ez5Y+TVmM4oq05NMUqvzmu5AD25vzis7waKl8393TG1a2LSHWSzrVd4vJtKf38wsML
djcVxZs2Df3Ja+s5nKKcHHy7F7t5tNmaVvf2Xv1Iq3fDHt9GeVQvMAOaUiBW9zTNa/HmZhS0jsim
i/pTc+NWq4nxWv2pnyGRJi+KudVwJMK06N2vjL2cGohXK6qQ8XT4wZbplJl0FNHHEi0/O413XxrB
pmmvq/Rsdi+5Uzxn6WrwOIiwXNDIDe5ygqCZYuCcZaThH9O9PuW/sptOZkiSoc3OnProjDiK3Wo8
TJ19qfT+UHptaI3mi+euZoAXAc4V+uh7hrwLCil9n7rfYLQXbS5fEi9qkKFQSedpk6x+LtnkhigL
pgABwZGNO388Ttrtf3rb7GQNCTB546HRJOaG2rUxQKb6cmoRViGGIm0kZpsAEXeHvDX2dlnEoTcQ
jMWyyY4VdflExlelwXsl8atvdofBwPzceqfUjZ6bzsBPma2XsXqIhnk6CjQJpchi5AvxsV+Hy2IU
PxIWGw+rc9hkYAlZwfnmACKII1o1Wj0DTqNGDpmsCfJS/cn3sF5l5Z0boHdNLqMh0Ek58YebuMh7
W8T1VpeG5dSPKMzW+0VmH9Sciz+VT2bhsLHN9JNNIYtOihpVgt4TitQjOEotqm1VJY82wnRtGlHf
d8DNtXMHXYg2Dk55mDxQUjFkFy15d1qPkx/yB8na/GvQYEdN6d9m78FwqquLZbrye26Laj32mhla
HVLD1kCWWrstqZ/zoYHLDWnhe6MJ+qoqD+3i/SlpD/wmY+Y8d0n+nBXenWYVOyHtN4mtoZnQ0FbT
YTKcW2ub4TLZO91OAlfrXyzsie7vmheNa+sPNG4wk7GWpu6Jgfe1LIuDkdnRoZDiyKqgGtFss3dF
eiLaiW2A4FpyKWbeyfpmJ4C0WvPHaHsutkuAYklvN7VjkCyct6bFAx3bCHOzBG6IA80a5P3EYiV4
dYLCK7P+XnEQ7hG9PoolRFC6jzxSkp1hDAqHziYafRnMLYNJ97wu8c0UaD/nJnl1iTxY6u5iZUO8
K7NMP9ZvZi4sMkODkm3lLA40WPiQ7Atp+HfCoUY0CPbukGU8Ds2T6azsP1rsJeixWdwYMhSB5hjO
Cg6Qh01tOFdd1OluLYR37PU+PeqlcxB1kZxdA6GMUebLCRrDYJIMEYk+V72olrPfuz2laDp6RtJc
ZLXcKaHouvEBwlnficgtrrknRvZmmda+Lb3pLp6iy2Jum8fGNgpdaWj3aE+dXbJ20UeDoO9c6CK+
ajkhi3RUbCvcUF7ys5q7aSjaoPWImSCInxu+ELW4mIicCEJvmCGX6GVFNX6M9bo5NUV7XZYmujaj
e9WhKpjZ4JmBm8xj32jm1Rg8zu2hyQ6Aa+Mp0ZcxgCapTqNnkQdbue+FXWWP/gjoG2v9I5EGf2Si
XwfTmhFP05+PaWreRMGxmErradLpg4bRHE9KITzmo3kkje+qrulgHLKyCerCbPeDZRlg+uuCDtlC
2wDKHNQ9i3upY0+Vt59rv9p9qcMVjul1w0mM3rpjbKgwB4i/ys57Kpfot46xAAoQieEaa3/WuHyh
N7FDdSlrVND7BaSlggVw8FuZS2VQ06ZX5ftQQKhSCrg+OYgCwURPc2m50JPbT3vSuc/zSOwjhwHR
BEv4+o2Kh6FxZnPPCkDafDI/wkz6H9No0aas3XncxGLjYHf7X4WyDkhTD9eqwFK4qc+1FByBZUCI
0sc1uqR5wWMox+vom6fcRMCpVfgNtMbfVx1/k4cMXpknuhZVKew70W2IsjcezEr8U5s2b4UrzrEv
un0j2gnW2HtV6iEFUBdJR6U1vCxUelgfhCmg2zn6JSI3OzFO1Gp47u3zun30xyhleZ1160tFrIhw
R8x/3GxiLuwIqk95OfWXKzWE0gX8CyhUn7wq3J2XoCxQ5g/1ysaqEVRYjnv1vjKjFN+0eL6zySs0
Np9R7vnQLoxX6gIjCSuA0nG4QBcdU6N94nzCg/albFA/kui4KFYPOam36anFpoPCwdFQ4Oadu3kC
SI7gNNRDy4czyrO6DGsnf+8jDc9R0T2NG8avKPXK1E5TkrSHdDrjuU+P8/yr3xgC0iO/fdkwtGDZ
SpjU7bNCNjfystZRWRm4N6QlrT2K9ydhTfTPG60QG/GHUXRHpXRwsYTBRGqAdemu9UsewlleXLS5
IQR5HWSu9hgVntKcinbJQwjFmTIlMnmWW1Pr0qBM3XdF/XeD/rZ26zXzm+JLDCA3gibFzxQYTveu
/CTr+uw42Xq3caHqIyqs1mhrn5/Rjqo+KSYgnpsXkAhHiU2mAjFjRvVXVyw2/fY4pc1eKWWV1EKh
7TEmA3Nc8i8prKLqFVuz+G24tB1DjK+x0QDtmtJqCFTy6P+BB11UJzuhM6bVvgi9yX4TAoheSXbV
5Vbi/chdT3Gxnh1hOUHBniHEiv5BPTZioAbOqDpDx07gpHJjCbpRMPsNxW0ejDnQNx5XkR2KA/sy
wIj104nSEsBLfBv97st2ULaZYFwE9i5p79AUZrVlhKLxeW4b67wdUWGtQZrHMRR6hM5opIwwiDnB
nORu4G4qkanaaCKPO6XyyulQmNNO6TiU7TPaxCllmZxHjfOz9tirq161t81XO22pgBu6DhI97jYR
ilLzMROT5lktD8D5rZKAK+p4ZlhqbEbYpIYkGWor0IGnd+p+SOq9yw2IhnzUgXDE8YvZc0geTOIm
HN+7tKtDxSUq+svR2CNcFkcSO7K1OLZeLE9pWxjcMNy3LTPGUX0P84B0pU2/qeLg+FtbN4BTt4K7
TitPS9L+7npmYisF0zO6B2WkaUco9I1gq+fiupJHc8ib+JpMC8Y0rDM70sdO6uvJwehw1yCg/TqE
TaMLOMz8r8ffrunZZ7c7mDHwqY9EJJYxCSN6PAV2Vz+1NbXI6GLjeW0Xqgxl+kvSojgtOWNeTE6K
DPLn7vewspxpY+FYhPhNG+xvXuoe4o7k4mwTgkmXOFYhZ1w1CyrnzSESTVWHYorXhCjB5YqEchO5
EK7C4q5CjgeLgrKptr+K5maZE5zEXl+1+ywf6I31tMO3CG3YU2xVkbfatgnyzu2O6oZvG879NXlQ
rx6leDXtUY6ByBwIZgL8AiMbf8eV9THFDjni0r9TZEqWLc+tNRVchuqnbq73dVF/6IBWid9+rxJk
2KmBMdfWs2skzRdzLJKTZjVx0MV1KLS6PjcoxL6U+k2RMPB2B/V8/30uDcbZoOVU95AWM9Jv7cyY
Z8Ohpfcb2DTkliZsg2H9GGJHAjkXkAP1VCM32oxcPa4clvi4gaqSSjuvFPPqNs8Mei4iFwPN0++V
xCtB2BAObq3t+txdOW7dZpc2dxGJYafeTGjitkPJmR8sZ9wrN+KYO3iK0BAHBHR4B6+pSXDcLHSy
LCwkYA7+MW5hhK7riTXMUOQkEUAYyHAZm5vyUGw6hCMs4ke9NfLSw/65uZXmUf+c3NdmbIEYWvuX
JXqXO2H40XrpoSQQ+2DxRAcWckpQZWjFxJNtoC8OOzF8owrtxEFuZ8YHXK3AjlUO5CZn++jpLBlW
H0Q9/uoh1ATuPGk8KB2TWI6Q2Sc/rqovJ0kxWmtQxzaJw9Ua9puKMEu5xUl4Z3X15qWLzL+KYT22
vUy/HAWmnpIUTcDx5kbVRh/YnceN6/lTEXSKBFblQpU89b0Y2Cn2Zttc1PdfyPi30A37q/lVIifT
QdBqfJTOJM6qa+x7FGUGtiskUO69+iCKlt0OQ8c2zjVSExQY6R/HsZEfJWmgrdHrsMkVG6DveYir
u65rAqWwy6IEL08JhIeTSJV/dSBp0jnVsX9RD0li2OgkMCxxtbGEe3oU+CWcTbWR2Iqjlw5GOPEE
o/KcVun7ILToYKGdVC2ClDanV0KodArVvInlv4qUiWxkWrSG9FcedrequeELmpoYIXKgrpK6OZVc
KC/Ze6aBylyG9qRaSiWPncr4e2oPn+qYUVUn6/0nDeXG1+mDEqqHwZIrIp8cTeOmV/P0X1kWA3NZ
AWF4ziFbmXM3fU1qpt9Lqqg61dQ3qKQMTp78LGMgR3X2arNNkXfu6dKf/3UY95HHLuZ0PGYtaKvb
TiflkjE3zZYjf2AG3LkljvZ18IHiN1P0ZiG1U+u2MDIx5aMjZG0g+2oq626rkW4X42RvZwRPGb+r
xMboGoIyzi4S+CFy8o8Rd9uRSMqg0ZfypK5VVo/LQc7RWT3oIxgadRM1Lfa4MsgTC1q8lGjUN7GH
khG2M3P7HA/R347gahx20zK8KqGJEvvlFeib09oPemJHF7n516d08I8aOwko1elBryf3RBJA6Jni
OmXG84KFXpU2exN+KhufOl1yuwfofZCbNVppzLyaLxrR7W83y5K95hZI2vC0JIVOfne+m7nqB3U6
r+0AUqzNuxT7dO9Sa6zC8HFjcu6jH+/o/8VZPWGIJuu98WuokS/FUfpmiuysjxnoWu5VQWla5U7d
GUqM5upIuxPihY7q0HVyrormTo9Zl+yVnXjT3awj3U7aZc+dTF6tKpxXCUSzqfXMOcMKX0RHgVti
ly7RQ7PJsTftmWoXPBQQKwrwufP36Zi/8kmji205Z9uev3Vr1tMO8DadqHtfmLqNYfPzIDYuDIFQ
ND5aRmMcR9L6MSP9Mnuzf3KnaLOCUSVjDwF76cX3JBTsWXdJ5LCR9twEv5XUQtkR1AVxx+gGWAPO
JL+v0zCdjBFZQL2NGshmb6mVcfttOllljlM3mspTUAoUYvP0XeHGaxDPefQRr9g+2vVI0AbcVjv8
UYLKIdmMqhESclMrk2Njao+OC3qa2QlUQevcFuneNRH3aqUZJMhVN7lo6T7LnLDbFFLbRzb7GkvM
2H+57/oeT1jcuN9ssimObtTv1PW2/OFt7JyTOtO2h0TpA1WXVMbfrLWihumtIEXgh7ozVGugLoJq
tPttalNP2lLZz17kOEoTpI4EUD2Q6b+VSYadfDp19V39SbSAwi+5hNho9BMnVLRXRa3dkM7V204C
jbGlnUPNdy6N279oenLMdM9WCqa21NCXtMOnqGhDF3vTWkbDcZrymvCErDtABPAIo87dtHVfFWyz
QnuDdSDaZ70Kzbg1Ays4lCxybKHFje1iFVysr8Z+mj2Qgz5nNl0e1RzgS8veTU1JPPz2BKoanrlF
um/6r7avS4c70UUEvrZ4H8k1uTHg3ZysuI82Q5OSmlhG9hbZUFKOsxnZBy1FgIizcNKdJyRU3yvZ
38ABvjRr0I3fm4jMPttmhNRYZrBVh35of6pvziim53zWT6beuDyn9GJKe7n5nPy1snAZmH9UX6XK
juojst7xQ6fs76sO4mGBIN9UVEoEuy4duRUTxvTNualcHDa2W7RG5ZeYTMmd+3FzumrNVc216oZX
B1hZxY9eXO8jW3tLfXYPrm/qrp/WzY8ez8Zuzq2vgjCha436cv/azMII2u3+kTXjLgjsUZrFMRpN
5GYZcpq0096nyPtUpwbeLxEUOjwGG/L2anJXivBIKx4jv/yxliju0773H6FBYmSESjGtFTH5A+td
6vTP3PJ1kIvPdjNdawyP6ntcpINRAfPfuFzpVMRODfnR6NJRo+9W1y6dDkM1PLmb7ncYBL7AEghL
L/fqxlCyWL2NLoZEVJAs39d4oZZg5jwNZvJUbtOWkXdakOXyqj7qJLxvZp69OUnHfqwa9kz9XVWW
a5fBdrRdu5kz546XUd/02GufrfAZncGsVelX/7nxYzrXzGXx28neyqAQgsU8o/VdZFcxsXhLVUx7
znEZp8ds1YxDRBYunRdyCWUYtiicW6lQX9b2D9k2C8ybhaEudilhxqh/45diXtevcqEZ2BTgOr78
seq0G5a8AoeQnwCSd6h5yrPm6Bd14VQruQxERRB6DvlhWLuNrVKfNhYCTBw3ARp6am80m+UO6clN
Kyz9Jo0Mq4fN9Y85sm00Ex71Mqrm5SDGl5HxCRS3zPa9PYqDNdbf4rFurpGnP3urNvzt3mWiZG4Z
uqBKFRFDq6nquLrp1fvL7DqmTWRA8aQFFpV036N6X/gLYHhpDUw41p94lR9NHunP6XSMZ3/8mqJs
p3qa1+ySew4a7i0rZ0KlxJiHw1C2VsfBmueBTePgIJyClo/MXTMY6d5di569hMGa9B9rn6NqcNYa
lpvMvQRx5xxDbHj1szL8MypMVzsHXFVfliOQy+hdzaROnVaq0yFjJh1970Fa7p06b7EIMvYr9wO+
64nMtnY1vzVW+pp0xmei2VdVxtXM7C4p6vQUaYEqH5VrsOwyWa95xmQiPT4F3tcYNlE8tjY4j5D1
k23xheSlBh9Qc046Fn0uouK5gWPn5LV27AYYgyrjjCHtrsRT6tZvSanb+0JPj8nIK8cDkE8Br6n6
MdcbL54PtG+j4Zjpy0/CLHBCjN1z1rsvwFRcGmagPBqih36TfDWyPvnmiJ0Ygqpoyu6cAY2tnMVd
GRWhmSNPMiS+w9JcnXCQ/i4yJxY96clw1Em4OrikKYUOcUc2uoJgyEl7awuK8ARlanoj6esIjGFb
nWJvuN1jXjfRAeL4LzFb7qEzQPpL91R6nALFlP2MomgKcT1/uHbLfiejuIxoYIaGDB4pZHkY2ivO
rysjF+XOy6IQpvQhrhBfi0QeE5lBzxY7rc2aIIn7+JiZPF7Cscl8t4YhbJbdmg0TggC3DSK8M0sz
NNcGqZhTyovRggHnwwhnjdtoEDIG3EVybXrx1WMlDZP+2jx7seOes7X9M01LhACAoJCpS69J7AVy
YWmEHMSebNf9ms6QWGYlzgZ34i4qsYz1ZGgYBIjsAKTSVda3sdrComT9f5g7k+XIlWvLfhFk6B2Y
1CAARMu+zeQExiST6B094PCvrxXSG9S7Zs+salYDyXQlMZNBRjj87LP32g9jE3bRbHdBUl5RrOZ0
mzot+O2UsoHOeyTM0TD4oy4pOdnRxIARWxvHZK7uglzlR+vUD30Tb9o4+y3v6iV3nvk8ZOPPVMiv
fOBTsljKvTir+zCp/pdOTTNZVlgJ//63DgWmpYgWT4vR7mW+PqAwIVjPzo/e8BhWnY4d+qRPqTD3
zWjhs8Op6s9iZhnNr3ZsyKzyk5GEdVfwGJk9nxSG1ibvSp633oPvBs+j1wlCulu20+zHp2V978fm
RnqIQ7bAxT/alMqJDCyW16lkIACYi2D+CML+M8zGbj8Iib2JrrtM45C25wr+QznXxzG0ZzaEXsrW
DcnBwXeytvlruMGSoq+Fcyu3HypZ6p3j5Bh8042bJYAZYfhRQEsAm3Cu+ayfPjORPbISxw24ETyR
Y/NMRuybeGdch1AGhmq4DEFeJCGuZKIya70LxvqtV/PCvFCqXTpdcmoOoe6HrJu9LKqnQ3k7KYg0
JXN24pRudcyH69f1hXPdkRzKcpn2fHGD7dWAlxYSglNr/ZthwzvoeXgz0Fn1Cg1laH+5rHT2+PT2
2O4QusJnJ/sWmCluutLBPhioi1jH8G22P8Pe+fZU6OzzrPhTmMq+LUiy2TrN795wGutLSgpxJKMD
9wppyxFtPAXM3vjjMRkwuFSs23EbnXLF/KaFHR6kyJ9ntgCQa8gdiIWfvmVTitI6IZSS7W22BpFM
+B0lFKST25UwWYgSr4O17LbeWm4tGAwr4Z+qtGjQyDHih668EZ37S6HhXORy1YVGViQA+7ZoTKml
r43i5DZTcBbOej/rVewLblEYQhg51vaz6ewssntkPLNisZy3P5VQNZGG+YQ2Vl5Uv/Ayiq3CvUmS
0biebUybgDICCSMNr9Z1KqAqCTdjFpAyrMyblvpF7JxegophJ6M3v6Wq9w6jD8OI9HYCNim9CdCI
3Fz0p1V0r0hxB8fFeut7pMGa1PZJ8ubZYQ7W8bZEozdGZzv7opnwhLG5N1E7zkMgidDwLuRww2NR
XcaCcl/SU/a+CRdcPHSmxV2YgdE0GkKY18lI9O5/ggH/hXl8+I//+R9cyX/84/96gZjSNv8kR/43
4uT/HYny8Le9QhzHf/5R/z9CKEmd/88Qykj//cr/AaHkC/4DobSCfwW+SZ86TnI3MF0fVPJ/IJSW
/S9GqCs8NggdC4/N/wGhtP5leoArr+1+AKLdK7nyvyCUbvAvz7VDi1IpvszzXPH/AqEEy/HPiBQG
/uDfYQ8C9g7Mi38EDHSr+NbKQEZ9Dola4FqzJikv68iufOowH49lt/cb7BaGWT6243uDcBCZxaIT
wLRFRMQK3aSt2GMG7gnoM6yoLX2zraY6MRMkXd48TwY5Fp0XIZH3p9IkKe+Z8lf1hP3qy5tbCzcX
YltTXUwwRWLKBIMem7oqsC/ZJFk3c5da2sDb+djSGMvtl2HYYsuiaIGbnzOXObdU83PO6jJy3Ngo
wFAVOWjE2QKcAstsQeSUwW52ivtlyL2n6yUqozwCf0pAWjWth2hTULZ0GgVdt9wL3a4wzIqzxKrP
bqgChobVG9Tjpa6QoQX8xIM/zmAT0imkQG68E92kSDhdGkp4OdEnVtm1DzaCB/0W4lAyU9aFXZhj
9cPIvJuU8yurKIvyxNkPvB+7x5oyd/V7arXffogUr8f8ZxybX0zH9mHdtE8v8xEOUhhndnMvCNHs
ei+8ZY1BxCJYknQa7Bg3UG0KcKBeiCvSEUm4wfHoLf2nrI13h3U6i6WReJk6j+aWhDZhQIBpv4ba
O6buvpJ/83LFF2mhNW8ZmYcRP64TEhNkxsS+LOOitaiVK88FJTpRI+fXscqOfas+XO+0hf4nnwSP
+wSBuGGoL40KuSyVUHy2YU0mCuvRbTf4SMHvwOWZ0FYIs1PmPKbrtF+H5qNyBhZnj3VlPRdFhZGB
VpM4reUfllnFzpfWU7lexSXEEYX2uhtCHqRwTcd9mKpY+hy5fkVEzsXVTrxkvG9KVkvTUjSxKHjR
Knz0dFHslprwu3bKYxreITS8DiNuYpxGMHorHLJteZ4sLGn8hBf6xbjpYyKBLQ6Sde0BoHg9Nt2C
sbtueVe6xt/WL7mXnHGvvGc2uwSWw/gi9Ydf6LPJOBml4XLbTdkfVnc32gjkaV63ExbnLcKpbLL4
y3539Qy80dWYgTp+2tWi7tyiZ1hWVz/QHUr+dBAexV9dxyPRWdjdjD/aye5Szz2uwb4ys5RgYgRF
tDhuCjcon91fnWZSKGuV8simDcVxo800sGsPxTVFa5q7RgeRadTZufWpN3RQm6RFaja9Lg0N2l/H
nl4z/gVqoMP+PJ9YMIY3c+/v+hn+hm9i7tmsKyXAfmPXdbNkFLtCdWhUIPb1VuLJYHXbbpwM7DDU
HnAtEzlFDztdiXdDzNgrJ/9ed8MlW7vbniq7rAfDJCpMCoSaDLq0WHV6hCJ2TY8w5BCfxbst6sTL
Gbtz3JUK43tikEpHJN3r79rLcQKPXoQPawKfUN1mWUnOLtD8TDZ/3xXauk3d6ZGWRyTTM8sZa8/F
GPWkC29Adsqk4KYRGTe+aohSqpvM7KzbspyBN88jGYrq7DuqSQyzSWPaE3c8tJ/T1XWORfEyceYB
K/PZilnVb8oYEzebWfUrb4q2OXhewnA+mOJqHr3eSg1HdofVlt25HOZzsY7L0fNAzS06xPstcVWn
5YUVtBtpwe1u8OqzuTGW2QNu5lRs902jCyobtyg0m/3iIrCC2cBjtR5TBYXQdT5lAWlpbrOkVPqe
TzGB+jQ4OYokizAcrnbEeAl1ALGAPoZrD2Macdj5TYeoWbX3IsWAYN0EX4uJ9GqE03Nqai62y3GC
N5ldfykiSJdd4GIsdLZXla5PCB9X7mVr3eDL1LzwSZ3du4FIc+paD50X3jmO+nKKctwt9momuVVe
zRverltehk2M99aSLUyA096cvOriLfadyof24Drzd9M06JE4unAh4U2dFfezBpbB1TPns9nlnFqW
9dX3grjEsMQqG4Jl7xBT4RgsI1dQCoTMhGTI5x0HCadObARivi9b/y7V/s0yW/NxyJdHO8cVJQEW
2IN7U5VzkAgvvzc34xe2Awo88TEmC5btHdry9ww98KR1z3bfWvYhBZ8NsXKcuDZPPRY3tttNp74l
jgSug+DbKq4NiVxTuzoDzbb6xjHUwd9yxgfJTV/HduMzg/7mfSF3kivh/UJMPMud4GiM3f0A7R7T
MEPmYtEAg3W/9JE7S2o+Y3GvPKxc6cgNuhvS14Izca6C9FCuZX+aONHUbJ2V4dVJXqRHca0BG+29
Z7DlWkcUzdzM4Q0WHZ7zEl+qYg6eWrIysrgSsYYWb0dBlkCkioy8/jHH9ROzTM3sboF8zZ6G1b03
gsbde2FwSqc8SLpefDbc1UG+8FsEAHaxnPmmapfqOIeXsMg0Na2XsvbuelGXh4JAV0inceMuH6Xx
w3TyULvQORTaWDK21rPvTycJfHRXYlmdi6nHMRW8tUZLI1Vt7RbicUfLz59EtyIFNLzXASdIln+x
29p1vLpuQVSmrG4Kjf+O4Nez6LyXdsh9nL3DFeKUusdBcY6PhJmqZhuO7jZEzmTp/b8dQkM6uRdO
Zvx8K+YbxtNLpaf1PvX4KJRQK8qg8j4LIRK/JHC0+QZb2/JQT3L+tCfjXOuKgHgVvCAuq4QRCCnF
x1vqdlKiBfTbPli8FgiPNJMGh2mjGvu4OnwPCiIuoJe1jMP+g3FoiOaCZJrkWsJDeq3ZmRandpXj
zQwPwGrLKZqp4t2vmsSObNO71OTps5hGjgOTAx7X6ahW66Rz+QnHsT0ZNdEU9sK3SzFKvE+z3DuF
Ogq9LjebJUgQlgWn64obO++G2xne6542DnLzS/DZOQTerApIqq78OV5rx+PjD5lrC/qL5iNgZmF4
KtztrENzO43Yd5HDeGR7ZDxaHzMEa8uoy4eCWxyGlILHQ+xV9MwY43R1SaDoBrnj7VVuPrFY/XFV
Vt91ofMR4CA/oFFWezVcK6RVBtlyuoEJ5e5DVBG409W4H/LNuGURfhh1X74PV/Rw3rosfPXVDK09
vLHcD5fU3+7BBrMEaKzbTIS4Z9yk0lUNMhjpKKjVwlpaHK28JM4zIYxWIauOMnTD//wVDShf0V7N
o8pfj+5kuU+t7hPt9vnRT1ds+DQQG1IQk3TxOzTba1lc5SzzXDdyAGy11k/u0GC8lvl89dPTYY80
eAxXyGaVU8CnXVFtmjXc+1o/+1tKjKavq2Nn8Gk1mvTStZo5MOizc9V/+20fRpgIsrMnt5vWa72D
LNdTa1FJYDrBCIK8vXPn9QYrgLwdIYw+UOLConcWN9pBuO95/pdpCe13nggqVb06Wh0EG5zFn0wX
+jZcrds+l+dKu/LYYuSeYP0krmOezKV7MtMquAQGvghMZBd49W0cj2k/X7zCyvc8b5G96rG/N4rs
FkEBiYn11MX3SVzht70CENWwN11ChaZpe/tqyfiZDNhaOnwJQ/3JN0omZWC70IzyjOT+t7bKIAkl
koTbbeOFVlx/Zzk+EUevMA6pNX+NawF9yzIqJPLgKIH6QlTqLVZG7nAzdZQ4tUSFWlMOydAb9+Uw
lYCYWrKQXjyvAhhg+9dkg6ibazIFHVtON83I8k1Bm9uZPlG6jXtWWxpv3UhOfNTXMUIFEOH6IFY4
YHatM1w8fzspWHUSyiFiqPnRFkiWAN6WvbOtkWqUF/sNRo4pUwd3oCM9MziGF5/b0pJHWVfckJst
konAS1gX2Q5zLkDU7ejB/NqnVrYTiKdcHbg+DP6+0KzzmhaZfTPaM7EOQv0D5DpB3mIsGsTM8b7U
zDEtXkF2+9bfGZ8yuMK/3Efrfc3ryxdKOZBnzr1fVzF22ONiTFwNYFREZbreDlPKjFC/4YLA3BLK
P4VFirUfZoYkW0/H1phT8HkOoUckjcgd8KtDOd0+scyZ2w7/DU7VVFrxzOkEjTDOLBt3X2eqeMv4
4JUSjgziIdfTNPhTuwMsKm97TDtx32VqjmZjfUsHi5bSaXsNx85N0mYLYop20FSDoATq4p/czSB4
qHaVwV6fLIWwQkBKWbwMEwdBNzwjIW7MZY4R+tHYzWXSrawMC63vWX32B8K1nNNrdSNIJaYiX551
TedvD4EjH/wy9if1JXq8epPdMQ9Jlx0WDujAupgbe/GSpThD5GUmptnSnAAm9Mc1bARNbsmDRTO5
Z7DfB96cjQtdixuXarYHH50NAS5wr+kvghpVml7A1T/joqnujJqWVBs02KvLHTFeuxbo7moQCu78
velkt2lVbrEyqfE6NCXANFeWr3PO5h+QPajCgbvnCJfi+h0olv0QtloiznBNIgdfsarxCYz8ApJr
4mvuNUO68j+vQW+aJg2MHWir6+r+TX+Xy9uq2DOPK69hrrCHeZi9ZYnc2qZbf3I16ele/A4XDLxW
Q+pzTd86s/pTe9yb9HX0z/8WNf85W9ekdZZHPfFkFxm0/HyV95nbhqTixrPJk9XxSA9lhRPR8Pa4
+RzFRccHq033w9R/eob7MdTV3uvTQ6HaxJn6PU5IolV5sEXbsn2Nm/NjzJA6cr5uUwSXDJPoqI+L
ljEVupTgI9RUpFszg2/qDzILlc9TH0T5bL8FREw0WIkIk8vjUlZeVGXr/dKWzimUjKGFuaQkjLq4
E70RtwJafhp2p0CJg+O3D30FqppItCSk53x1VleiBbI+8EGLlaJa92xtXNyIDRgVLlMRaBQR1LDI
W5jIYVreK9M9VEVNTKSXxyVHkCAi/pIR0u0qj0dLiL5r/B5EpTiNqu/FQ8lu+uI2D65ThD3epBUl
EUZwdDzzbpy65TiLlLAyCyOgHweC1AdvzD6F24N/dKtfSofkAV31u08zJrlguRi6+2QfkLHCpeKm
tdmC0gq+a+r2dcqt7yzkOu9kFj74HDBYZnS8PK99wT+X7gRb+V1voI4Uaw2xk4mz3joqorpliulP
bPGdY481KjNxbZntvRoNpWjJtc/DqCMt7Xc1uPe0cpkJvr2HjSXYYg+fMt9Y2TbtzLexwMzxB26w
iLYWDEO/to+BQ+JYWwfTm31SuHOdOK4X1y2MHjE9qCCcubYSzC45YKeyTHLGarZyy3U5C3XAb95a
/GyHxWOv5Iv+hxjjMCJAVU1pkgp7pqLc4YOJW4kFMWF9AaaTm/VBIDQZWdhj+l2+lUXyZOTOGnlV
/lFVWXnobXlKx0Ac/bkGibZ3U03Td+psUSu5BegOTjj5CyhP8rdt1ffCG4meZm5ioNuxvON/9jcy
HdJNwmK1EKd959xSWSLT1LtMCzUwLhnUzVwg+2fUswq7ALXvXjdhqayTdj4HxmNXdAvpa8KimGnn
fl/mfDO6Vs+q8v8M5mwlXtlCb7SNyKxHrDRZ7Dr1ZZHZt1MAhZUFMocWgKYZjmfrx2alvMd7OO7E
GsokHHlYdsFwWcb2DYwp0GWxXZCSntYA8UaW246d3kqEiVVHE7JPbdgJHDoSWUNWeMm//x/22JKb
xrxrZyAzTArSDN+PZo+sDWnGJF8HjMIW2TRb8QHqUv81mFFYFp753LbH7syl/5YQ5XYCqPOE+31+
redr2Lyd+qQhETbDkXlxrETbpY6csV9Jlc2XIhx4/ppMmzP89WsE4t6fyiFiXf8xuB5tFcObqKqv
Stt3Y062nkx5jY9yrrGq1U634Da840bBCeIvKpFoaJMEMgVBilnF/cgrr0pWWd4FLrsbL2U/p1vC
nYb9J9V8/muxxiP/TVRbv8f+o+rb05KVdTyMKvbhr8QeB3Qsa08fmiZ7SOdN3HmqOUiMPKK1HG4b
/UtWoxH5ffZAotXgUlA2vMplB4Jxv9TY7etRAo21aUH0d5PfVG/Q7aEMwtpsLcSYIM/VTe5qrN0s
NgDuZomvl+KwBTjaFBiPhf8+6cYtnqosPfrW3RjwHAvKK8Pa7pw9PsB3Dtq4Kr3sFgv9Ax1O+WWd
gV4oyRpm0+pHFcZlw4x2aiq1r0FQJfbC2UYp2M5AvNn1GtOMxjWf8b54UJtgbdqOO62KdFeV3bM/
s84tGHLYdkJV1eZX1QPRAx6U70WPXzIlg034J49dH33G5aa1TZzl9khhiO79Q193DdGaE85uA58F
KT4rR70ermbGGhKt0ZH4nrwtdrZxxeReqAOcwXiyt4HAff0+W/jFydOWJlwYW707QZvHIlvNqJwd
Zje3vUwVUceeW53vOWAKPH8CUsJgtZQPbak4WPmD+Zt5QJB43QvkLneetpvFC95dTfxwLlZ9qCC8
7GYfWZPnqJ/nJVG6do18d3wvq6G5lTbRRq/sDmKQN6HyqwvT7mPnwumatPyQPcRP+IRv6zL9ZY88
WS1PmTq/TakavjPC9HbF3ObV1Q0aPGAM1vM7nvafLdGt2Jq5iJXNnkVpk9T9+D5Xy8/oKgT2qbor
UX32Uzh8eO1UIGlzxW2oLcJLP0bEclH+gGlwOa8if1rDWFdpC8CD15121A+O6EoBggIFe040TPy2
yk39rLjqH+zKPHFunXlI4F11V+LImHlDfE25QUnGaiFviQZqfMtKGdzKHv/FEC+F4uGsuwf07Wdr
VjzGOgw5lWfYkYAeAnRUoZzV7VlszfLKNHLMnIAImp0B7BMlxtyCEubtaWaLD22i/OEtglN8HDRZ
ahJSPnpNzsDCCqTYBSZmRMMxQZhUfjTxeDsCMEb8QSKLO1kXzJh9G88qL6IitB5kWmxoWfyTyt0P
02ihZHSP1SzIzhazEY2V8a19+dAIHpaZhfIRgKjK1mav7O42WJhUqFbGCCFfCB8T9bXLOtm8S9uP
6V19hQy0dR3LZ5BSCOxQBK8PR2cp3mx/H1aIf2YzGYQ1sexUIpvo0YEAlq/F0dU2NnAkhp3Z5lAL
tvo2Wz5FH1SxLNQ+t9mdbmwdaOEySMpijGkeKwx1kdGrT3vm2kbSGuPjbB6Vk+8peTB2StGDVfC5
bDK/PlclknnReUd/pLrs+vZgYmm6+ykEpjrJ5tYkMH9bzpsFKKId8MJuUWqEeGbRB9th4ZYCJQ8R
juVnNlfdwaDQ3tM0dlrFdNs5znLAnX5fWOmLxxkVSYO3rpt9OTneDxTAarfAizwIo34h63PlK3Jl
MFX5NKU1x8oquwiDRo/H0QiPhk8stQkCHCKTe84LEyvPmPHRR1CaJBm6Pm/xkeSgdabSjnrvyo3R
J7mAry1HbZ8cBnvf2j66cVn3dlGSl6lWxPb1hvvATHYbDXZuNxperPSJn/BABsgWkVGKW54AVtJa
7dPa4wtgCvvI7ELug3LFFq7iKTWss/DgIKzERf17HnjcEQf/AhIzwHIRWgdObkzzQf2O3TaxV6dJ
Jrv4qt2V+E8FCsbUzj3VLoDCg4l36IKobqG91uRq0GLGmoCmpl4AXQL8bV210eQo/WjXDg1i05GK
DDFd+cY9MMsqXD9sP3snH0GUZHi3QrIorMRYpo98td09bpn/DhearVWH2WUT8EAK7qE+jv+Ruzxh
Z7ErXLaHeLrCqJtIuI9hGbU2F4F+cnRk53MBNyh88mxxrGvWJpbBF2ui05R1cdpS8ctxw7RCSt3C
9FAS0gmY0iT4qtia+qf8j+lmqDK6WNDBs2tZTDjsTDwFJk/c3rqUqxTJgqFotwKvCSRF98AxuiPb
y32r5auLeQD5bNl3dv1uAbG6nJbaG3ZVxZOpmWXs60HsgxurM8k2oS7pkSUljWRPk2Fgw5dp4sO7
ivUKC3MBOUYEYeMxVxzIMfCrsp23Zrono3stdILGvb0vbZ2irZk4RmzxRO4cCBs/24g9QJw2Zfgw
oeabzUs4scIy13q+WJnb7NN+cyLIcR8mRrUUd9e5sFg9UaDGX94N+LfM4TVQ04u12X7U9y26WAc8
30xJVBuefeAgATyxOnd6QRVkEs9Vss1m5CDPxAB+mJEYNtCpAGQM752HNUI2p4Ar2rnjhq7IyJq4
Pfcr78XVbz7Lwv3q/V4iu/Nxy4X/EXTWSFwfOuvEkbn0vFWGjv3U5EuqfYnmMCNVbbwY4ZyULJK4
uHfPIlfUFmXrA/r8jSBMZFncJT0y/22aooPmXn4Y4LjSPvcBBua2av9oKpr6hdblQbznzXRn4p05
2G71oXPnh1dOF4uynzPJ7Jc6y9PGUvO4ZOFPPaiLnSJZSfHLYX+ZpgMWoPkmdFD4qnl9klt5Y1gb
T9o58moMaJWPYzXNBQbIlUE4xKuUjc67iVXL9Shhbq+Pq6tuK7GT76ToYQq5CqZ+bxLCzu273NpI
tMwWq3Y69g7WaIqdRRyqMLDYFVXGvDXkibEWpP7CfdlK++IPFpF2Kw4arEYysCgVcoCo+Ya6dTt2
Fd0YYrA30/cRbG+kTee9IJrgdiY3D13e15gLd8aWZ3f8AbtOddMFPuoDiSGQDxBwHaBH6GjuO2EX
onvUe0VVD3eQ/MPXpMfzutVpPKr5p56MAQGAS0koqldT9PZJps+yMOjw8v42XtieXbt4x2vTgCO3
MJ+vFlG8jb3WyoOPa9rAI8jo03tnqqq4x3lFSYv7awEilvjWiHbLobGE37jDTqvk/Vpv3teALfja
kvYLvIwbl/KKys8DwWBQwv1wzMfM7Gc44vQcVSmm8nIgq6n9/rNsU8SD+uX6gEMUp4GoAAx44FCI
+90spt/SJTstZiTP0gbbla/PzlBsh4pwRyfEDZIcDoeuOHPAfI2Svp98wN7uB+j/DflQn2YCW4Kl
N1wu6Nb6NtSGj+Dk33e5fMRx+O76XL07u18PbluW0Tza5zpLr0XMxi2d6KeBYIY5AUcYyIz7eOqC
PEWgS1G/Bu09K2U1AClwDrcVlyaL4LE9Nm9yRluoQvu9qusfMOWXTs9vRdOCd8vpt4HXzKvdbkcu
WaCOkyHHWmCb3DEU0UQkg29TViYK/qnc5i8p0L77b4/SosgbmDT9wb6z+uZSGl17LHTz1YnpZgrx
RG4iM+HiQk5dNqaoAv8W7/KxTebJ3HPszafFSO9lELzlXKu82fg1pKFOalwqkTdOX7Ipfjke6RoA
FQgS7dHEGbwzTz6lpgQmZ6xfjNXRpLrYEcW9gA+8Q1I9DwQC26AF4F0ZZ2vc9lPXwJwKhIDWE+7C
tY7VsuZx2oJkAblsNtRPjT1CTdznhsUfSITNQl6ai1M2aStSrk07kBQ/uOzy2NH0S+OyeuiUG69N
R3ChFrz1WGOwZQbBVMa05vEJhNvCn1ufVB58idk/K4/t3BqC6quY9BPHZBc/A0m4WNh4K2YovGUU
Im6eeRFpdtoyLHC0iQBvWkU0KG4XNGFcJp+RwDfYmltG+b0KwyNQToa4r6dfivfO3nb5Obth0+GF
6UD2mfqz6qiikrmsWSEz7vm+IXDhjqwTh+uNM6D3YAC7RqSI03W/9Bg9x4rBnQ5QfbS9r87zRMTJ
WiUNilTie5l7MObqfXRMiMZFLmF+QeSSC88dDp/EZpbeuxIueyHLuKhT0CJ0ne2ofjsEBp2STmfZ
jDRcYes/w7UZjj4q9Ey2wajHNksHr6MdEn8P5YeRy8nE63d0XPnVs1QBtrkV2zJCA491CeTFDtLf
oNlE975NyEDhxCVM8dO3tgkqWOY8adOCLUdkcCdN6IHZ9XjOeIAn9FrFXRk8V710Y4WfgCUhdzKQ
lHHq9x6y6P00ijlKRxMkGVVzpGGx7lV5SAsqZ1KpMbdYwH1YzfCmBJC5g54T4HYi1IsPNdu5In32
WVl2rZAxcuB7Y0ikIIXCMDytLqb/Ks+vcbnpR3T9vfQngbKlZyRFfSyHBn+sKDOCXAdpZzrCVbFF
jSVPFnvqM2Xqd5ay34phBQ7QpPvNWL74zR7c0DDZWV9/blk8LPNnWqNMwEkgI79UrgvpDc7fWH70
lnUnt8WO6DYysbwqbIU8Lpv13LJBm7D6JOHs/mK1Q4wjILczW89r+oLSVkVb+G3ZJ+zvuUHQ3DGe
+UUfK6N7gwX2rReR2POVzsM0afes3XtotjvsX1jdy/fc463nghpGy7C5HMGXUMq5GckMEVJGfmx1
AOWFmGXvQI4z5+pBes4t7Q7cP1vB28//NkcWm20o/7IWTG/7Ctf7dZyae2YU9xUUHR50gcOJDyFz
erKuBeKdmcvYxjEFw4tezdZxsaNZ3wZnI3YM+d7qOpEuGwatcO00AftYjyE4199LNsVe02CQs/jW
B23elP3ECt15nVL6gEYDqGYw/u05hbHEC0bOom+jbDYeQWX9lNo/1JUIzjKle2yZXpikvBH2jIc7
wC+7aGJdY4ztnTCRNu1VOC8ruInJB8uY2jdN3zTofuMnNnq6ZIIs8he3uXS4QFXjl/t6EVRodfsc
DrbBKyM8bAJ5cy07dmHYR66HpBoqbrats/2n7XOXh2MWayWoGiwv+VJ3e8Huirx5+FFZ2XfpiLcV
U5UVtu8eVp7M/8aE3sSLjW/ONs5lV5P9a7tXLK5fGEXUBbhZmISO+2U47jN2QaIoYPsKLcF8euLk
Fi6Xn2vhMW86jhPOGM9+8+h9300duLk8t8dIs1lzLad5rkL1jZ5KzNZ1bmsPvy1P0u+tdY1EI0Xj
1FnwcS/qXGYN1vts/qMMVHGk5tvh+gvi8MuvWYb6EMzKpsKzrg92iymMTD6XJw6hIeiDxCRef4S3
s1+75WmmDhi/OEI2gYq4lc0QBYsfnhUt1bZGxcf8yPUJqyHrrcN4tWWY9vW4JyeTj3y+21p7Oysb
T0FrGLtu1S8O9TXZsJ6AU+EEFD6J8XK5noRIipY7fa+/vRH3xpYTfDSsVBxm3lU7AgdURnPPuNsU
TKqMfAwwoq7ZWV7LEVV3RKI481cet5ZpcWUsN+LeMMNZwE+v4ZorbjTVuguqUeHO9KK0kUZcF2VO
m3iFW544Pwm+J7t0zV3uZxamntmmWk2AOOYdx0LrnsDSpe7YpYU2f1WzZvTRMoSlJJZ2+rbul1/K
Zl0icYPtMHEAo53pzVt6oF5Dw6nYgQ6hUO3LczESVlLfN7V2GdjX6QprNSn2/G0uGEBMPR5wlBf7
jgSPOcvyfzN3HjuSa9m5fhVB40uB3gw0CZLhMtJnZVbVhChL7z2fXh+rG/dEMKOT0Gng4g7UArqk
XLG53dpr/cZuSDgo2lpOioLiSRf5IDJ/1+FlDXcEEQANmsAWP6JQD/aFXvxAnJSXSYMGY6SDnGoM
jlerVu9oXW6DHHl5MQc5knooGwQpCCZjKG/jaPpkVPmhjHS+Tv3cddFdRCagD314AoXipFarH0Kf
9EXReDCpVfATYM5basgIT6EBkHsoFYhygqkAkIxUBDJpWh5WLrBJM0s6wHXBkBm1QGc21GI/Hofw
TQqQnigzqgGG3yJKhbRt3qVOrvU1byTjJuyqT14Pv7sK9rFBMS5FNCngvtoOuGDgdYP8lEDfn5UN
oym3UNgtre/J2N+GA1XCEpQ6pftPWhfMYp5eiN5V/hkzE9qSvnbAocyVMwrGqhGiKdcPGDtq+YEu
ji7NYgtM0GOD9EWpvBTjm4dPAgAIsAPUWaUBpJvWlBisIAeUBcGpD794plEcipFqBJCySLCe8Cj1
4SxDj2DdRSR7Bz+ndIpXBOXVETx+I0xu1yKjHnqhC3wwdQPZyODu34Z+8DBLo4D+l9E9mxOHQW1v
Io/uSVnwnjaG2AVF6yPKGGZHUyrxNMIiT2mhK4HDcAt1xpq0sEeRJgalS4blgd6F2QjSkK5u7IMI
pgk835TNsRRakwqZD2M1M3hGIv2BYt0vlCufeDKQ09f1AfWDDRyyp2QCfAcAaaZCZehlZYemzx9T
6xOFvFnDTKQBw/UheJp8T6WQZG7ISxvE3q9KDn5UPchZYBEbvafCHDctlA2Fwnod/fQFOs6GRnsI
vMOm57+m3tm3tIbkr6PU82RQ31Qx/p0kA1pMsyhb21Z2IANhiC3JP4KHfZ4UPI9pq0cadAV4UmCd
obFTxOVBlouo2KVqukcvlHdCCqmxR788T3vGFQloYAi0MCt9p4cKyw1JAbFHIWbUNfrf/XQsGt2w
pRDYRzUlQH9DhDiL7CDHVncSxwRPrZdeRKZEMdrpieR3erKQcgoq9DXpmUTA38Y/LC9zE1D38JG9
2Mpafzu0imfrUcIfEGZrWIQEbaq1qJXWPC/btjuEZvE9rTx2CVC+HgEXcNZItjQDcO4KzKQv5Aj4
tPluEBD7Dj9bbX0ypMLktR689QXY1DpNvkh6dUOP8TVRwZZk8fjdQK6sQerVn5rbiutNARU7ohCL
+fXB81qSpfZrYtBp9Dy4SrFhoUs18DYJdetTE/mPXQY5JK2pvrSJ/rMl5Ud7JqCPbX4t+w7kYVrQ
0qOAObP/CnhlRwjTTqsKT3EYbVEbP6mxgSiChEIKAr9+il5W2vS3HJUDD6gDEG7w2PRoOFDrYA+a
0bGiMHUjgddgGGkUCKb8u6Cl9lgDaC5V88XQ/KdJDfGFHlAY5Jb/POBVe8oEa4vne3NAimG+iOaW
RwXkVvvZ9MLoelCAnCDuxV0gyG9WybCwuICD5/FYDusHuZVhEQZjj/o1r+ZEBjrV1j/ktr/VwRsB
ygN4EMvGUQ5rDFxEBHdj0lXeBZmjSJTE/eS2TxJKEq2BNp3Jc6js/TcBkW1YTSz1QP0y1GxawRC5
oHTdiZGbOTZT/tuLFG/v4Zi3iQpBcSd6nbaiS8lNpGGz1Y2tUzQcWeDEdpSNjuz4R7mkaVymnDsl
3bWgEKgymhpS6pHBKS2j26EqkLmfMl63amL8MlUParWpo+9W8x/lgKelXgVvTY88mSfet6KCk57c
/FKT8KsXDgaqE+rRkzvE0MCJBLoKZJZXDuV7qlZqfbQOfRpONz6wXQeNOt0bHqyA1RhnVOxGCw6A
aCA+C7sTYh0ISiqtMe6ROhBdXGsffXiV0A3SFLpfaO5Gg66aNtldgc6GnoIZQPIRGUlPvNU8gGEt
5QxaLYlPE74KdlY8BG/JH1OtWbGu/tNMRYxaC3nSQv6OUTU2ntOeG7oo4qcRa0PMATAcy/1gCyGB
GlR3DLUWMBdofVOFjagWcy3VHQfUR0X1qamrw6iA9DUVGeqCJyKuKKTlfhSCr1RPnLQSTn5uHaMI
kqQUSeQWEALowfoHretzG/5Z0N0OdfPND8MnAUb2IQUVPc29kzyoBni7BrzdgIyVejW1jDE+kJs9
F3na7P3qGVY0vm7oYgTqDICmQz/GvFX9Ac8YWefFMiDwkxfhnS54ASYBwQ/ZlGh97VC9Sx3KTW4C
nRg6W+SWZkCRMfkmYtxihx1PKRRuMb3RHSmDbqDItXwnD/rWQ9XjCI4MEwY60Dns+HQynuo23g2y
heQiskVGE02O2cW/Q4tcPpM4pawZ4iPLL+U0YQPo7yrfboRXTwL54MkeCoE5PHMvpOuScCmNJVNC
t7ra5QnuY0FIX02U71PpjyIphjly0ZJhYCUNdh7TQaNklZZgETsUWiffnZBndIrCoHoey7exRUEu
nF5lBaXvlNKFCVxQ0lu3Ju1GPNU4GUik3yW5+pnsjDOKJPBIttQ/BjEg+cIb9rQduw3KjcmON7ML
SPpnXSQStNb4xp9IwoPwE4hJaJ+GxsMXxTURCCkPJdzHORmPAToCnYwAfYEhg8N6+S36HAxmqTxF
oFF4Hf8Meq4eJQMig0gpj/+8+IEmLlcauh/O5OmnYJJaHCGoWI/cDF4bts4kzPg1qQP0iflvo/wU
MuVQ4YLZx1BN5Cbb5cg9hzIKIkYnfGkicuV2OlgCLbp6LpPAVdrXcjahYZ8gyB3h0aYHkoO5YH1q
BsGVZTBIaH0Mdi7udAnVvVwKsXMlTfcb7XOfhFigWr+HvNZuZTCuYgWWI0bWZVdg/xi8tmlwLLl3
/WGWnRKm77qBKK4e/Czm8nraJlTbbanzsC4r61f4HVRJ8y1c/q+FaabHP9yz/2ccvf8P6XeSCP/t
X/Pv9t/CJoRvlzUh2vk///s///zf/4N+JxjSf+ky1jlkmJomGqYEv+0f/DvBUP8LRh62YIZiKKKK
u91//kcGtjX47/+Uxf8S4d3plgVFj8fDzNr7JwEPQh/ZAP9/uqzKugE3+39DwJvDn/nMmKoKqMjA
QwcOnox+lT4bzv749hRmfs1A/k8ZkvGC9cDl4IhOXvDA2ttx61rxRtwiO/IW7c4+zT8ZnP+RtekD
uVgz/4lLvt8cUJNlRqXomqgqxp9/PwtI9oTWRj1KbrfFTucou2iP3+K5CaDZaRW7d3j7AtSA6f2p
3n8ce+EK/ic2pnCqammKIar878vBwvi1wsrqYcUeZoISHctNvE+cgBxsBwJgo0BJDzZ41u9Kl9qn
shmROJh/S2R//Esubb7//BBc6QxJES3WhKbN7j9nH8GqTEMoMhSYC/lVDFFSXjMQuvQJ/mcADWqN
OdMqgSdcBph4dueke7Ir7ppTe1faYEweys/NfnzAlPkkbjO3vxH2+pO6a239Sdh+PL4ry4pVpauK
JKLpBNVo8aVLXcWTpeNLF5/RQmSOqe01e21HFf4HNjorn3PhUvXP4RqonpoAjOCkLoeL/QnI+pkA
7Ro/MBxwuvtk6zmh3ToWHQmbfNBp/0FGhkns/8qvreTZzusvi6Z/BMWcTGQiDVWEJ3v5jVtVjzxk
TGV3+Bw9jLfNW7Pp3ID6+844fPw5Z5PpDyJZC2Mx5JilmqoewwPQ3Q6fA2R2FG/N6nplPNbiKKA+
rgE2J4qwh2y7aXfeQ7uNH+T93zkDDEzDdVGH/Ksay9WhYhMcILowTxflPQeZ+oOy974INsBbW3Sq
r9lOc8Qb0/34M15dJmdxjcV3HJUe1iCgK7d/jO8w/LWVGxzVHSrg8gYokBNuPdtaOXSubXUDLir0
DtOS2PKXqwT/Xb8LZFNGohnyAah90VsZlnxts5+HWHiFiVpp0tAjhLXH+nuLopGwoSK54Q39TCPU
QQzhmN3Sy7DZCcdx/3fOVdqVf41xXr9nx9lQiUgn8shy4Ya68rcImQ1U1Z+Rp6s/IWFxI+3yg+LC
cd5LwD1/lfejul/fkPN+W+6S81+x8ImNUKMZlfkzqLvmIO3jXb9Vt8hAr0zo/Gc+CrPwneubSDRz
ywBzE/pvWCySEyKj2I04hFnCw8qKnVfHR8FIEc6/bGloeSnOY6ocBKP3qKwe4514UDfCLt220Had
jwNeGRysflaqKVJS1+TFTGZ6nJoTeDbQMrdm8Bvw46ajO9ZZvz6Oc20r/rmXFGpvMloDi8MTNrbc
dlGpupC1HWPbl5v8VrCnu/QEKN2ubP9e+KkUa0f2lc14HnV5kFb09/qhzVU3OYyv1pYN4iD7ZeNn
4Eb7+h5DnbWb6Uq6cxFxcahS/JUNYYD+0Ti9SwPRhdVYg+P6JbgILXM16d+LW+uLx5tpZSqvjpXE
jmRRxkJomQKMCbERI1FhAqfHMVKB6PQr99L1WbQ4wBVueUtbHuSzCLYCA4hZfE5IqfAvspMb/xah
dXve8eMegO7agTovwcstocsyV72kk7TqKNFfbolc0zpUEzOFV+BPi8q+bNyOyIWurM/3G0GXUcbQ
LPJVUuPl1ysr5Hmhif1j3vIn9Vt+DFgr2Gc/wskgfTK/C6ur5UpQRSQaLRNIeqq6WCxUbZHhnYNK
ym9Su13VGvBwEawygpWdcOUjXkSanwVnJ7Y3JZKW1EQKy2IL42ZulKAG+nXlK85/ZjFXiqgbiqTg
2aBr1uLym0aUh9D6VLnoRxesDs4nDgDjg46ngS0c1vJA+f1xqStknPOLSxMl3VqczV5V53Wl8YCu
XeWHcJ+9IJD7qENt3ig7amAOMN1tuy0Pwy44AqrZ46+yKVfuB+naLGqqCVlFguAtLW/8QRkg8iuK
4uL1cpSP6Fc4yhsVkJ+oo2JDv08e++/BrXr38be+MqOqKIIhEfnOrNrF0Ee0DsMUdXOUCQfKd0jS
awANrd3HUd4fKvpFlMV9xJaIrSIiilo8WPiiiCydvxFB0nQet6KB8exiHAlcONPvetXtu+xZrbqd
lkv3H4e4MkGqeBZiMQh6ujTAZELgzAjuhhYrWEv9NutfPo4jzX9osfxpcFtYgBvYfiji4qhioab+
mFZ8rZ0yXzbb6ZBGe30n2pJDb5+u43bsb9RtirTh/n9//uv0qTVUv3XkesTlYdJ5IuATleAIBFOX
B4Fv/KPU869fQFfHx+OSUoUpkzUsx5fmRZCXowqTeOM/dfJmOFU/s/vuBokaZQeQ6Y7G7viCuLET
b9deEdcWPEompA+GrHC4LBYKerctaHluVhXpQdQk6S3A9EBiZiUHU64GMim6METqNMtDpe41g3Yr
H5I2nPjAldfcppIBXyOL/NdCD0DnxnWO0HWtpsm+LVEmajE97vfImAt0OaR62pU1FHB3SmEKOYhN
TMo+MnKYn15oxrhi0HOgoQ18ADFADactNPgMJ8QW72iZifKQp1HgOUUl9YjfepWGeSpez45UpPTq
sC+IwZIHHtilKahjIAGFL+PMU2BMYAmziEElrKU1Vw52rmBR1OdLmMN9MfNwRbRJmDKNg1baZk60
7fbqC21OG5bn3pxWzoRrM3Aebd7QZ7dV6EOQxgdZQ0Iz2qOGaBcjzWJ1v7Jd37+jdAZFMsNkW+K7
Wlgd+pWaJyXKHltlq+3xKTM2WFM9oteyq1czw7Vo8yc+G5SPqLDQY87Ko0m0uwM6Mg5agofcKXZr
V9K1U/t8YItr2AL858deoSHXfNB6qGQI8Xz87dYizP9+Npi6liUFSRDNNQN4lFq4s7Lq9uMQ0vv3
3eX0LNacKcSTATNOc0tXP/6p6ByzA4a1TrNvt8Ju/oCq07mSW+1WKwdXEgvON1XVWBWsxOV6R013
yDI10v+sd8BP4V7ZW26/jZ7SL+b38Wbt8P6TJCyujouAiyUfgBUoQoOA8/so+BLfgPKxQ8qjIF6A
WNhrr9orE3gRb3GaSgoaMplJPDFEjUsxPzWaJa9s47UYi3t3ipuyQCxNd5sJ4Glyb1m/P14iVy72
OfcxdIUCr87Ne7kKk0yt6trIdTdoh5/IHmRj9lnS1KOACcbKWKSrg/krlrKoJeVtFWOzUOisxt4t
4TY5vpt8p5AEt9EOXN+Rb/Obj4cnz5OwWBRklDKHK8oNBiTvy/HpRZplyJrOMYE5mMfkR7kzHTCR
d2S8nyz3h/8Svvin5BtqLid1Hzr1jXGKPjW3495c2fDXslwatSo1LbJOVVzeilEphF6Cfs+f46s6
qKi8biAiO4M9OrAybclFwe1mrdb1/iawDJrthk6hlykWFy8kOW7zAZSf5mqYgm6MxHIFTXhNqmIl
m36/ki7jLA7nlmpWoedzHKHxDzny04e0tCDAZ6biDmo/vX48tVcOtzkgv1ql3wMoa7F0BeoSYjzG
mlsghfzZBN11B+ziPr1NAESe1Hs4vp+t43jA14q1tfZ4UN5ncnN4k+SepFFVlq8Hdch6o2sZ7w02
O6eWsiwo7ePwgtG5ox+jg4j82WY4ADC0g22xR6nhMB3jB307UIcKf2o895M99MhHuJgrK+39or/8
aYtTI+90ZVBKfloPT62QXltddXCjtfVR2wvVr4/nYS3YYhoMPABbtiR5DeQ+1PrCyUZotrYh4nt2
qnvZAx0XZWWE74+SixGqi6NEROUGYUkUxcAku3iquBnM9o/HdXXfGDIvKl2CibZ8iTSc7jqIes31
ZkOS4iSAi/Xbt38vyLypzpIAY6rbQgoIoirxFkW3XWJ4NkTaw8dhrtyNfK+zwSyOwQ6k7NDDNKUo
6u2Adh7x14ttCIK7ZocblXXQ3Y8jXp2gs4CLJYhFdInBCRMUZ68Qljcy5e1/L8Ji3XWdGcpjSwQ9
/x123U4Z1i74lRUgLRcZWqohKjWaa5VQUJHlq17H6vnjUazFWJzOZghO0MqI0UfWW9SUb2GDd0Lg
/Z3D+a/p+NN8PFtnFYzs1NMIg6q7Orz0Pm7h6WZlU149Ec+CKIvFHFSoGAwEmXz/thnDW7Oa3Kmy
EGANnhQBsVVlklfatvMsX97vFwv7T85xNjAcUTS5qHhVobv7CWjLI3YJd2ihHDuJYo5f7zAngxOh
1itxr952Z2Od5/UsrlIpBSxo4vKs3MKwsUV/dCvB2iTIl/97S2RxRkyV2QrqxEJX4sLGPPmAcD/v
kWBlx15diWRKuLkqOuiL5X6i+14nBiMapmGjlajWAzEYwIB+PJorFR5m7K84y1014DmeFhJxOLRP
IA2bE0Y07WP9NdkGjmXnJ927l1xzP9xGx7VHyZVTae51S8BDdEN991wtTVGI1J4314jBSlihfKmt
tmmu3IcXMeTLlYEnSKMiYYC8uAPcnU7tIIAos4e3Zh+e8lPzDVrXI963YXFcfSCvjW+xA80Otac+
JnYLHdqWbfCWoNGQu9zU6PT89ukSIQmSDCtVrbWw87+fbYYq73IwWISFE2wbXC1e2ayszrUQi/0m
ZQBGp4KXbJFnD3QOH5VKWhnFlQ0AtAQlMYUWiUp57HIUvVblajrxVBh0f6PUOlhsaVOHK5XUa1EQ
AjdMmgkiueMiiqFmhlQnE2amfnEQM2kLGvnGLPyVA/8KaMiidz630E1NUeUlviP3MxHqCnG0e/nY
2+DfafCmdrPRufSFT9Bq3dTJVp/9f7o8iwP5Iu5iLQhFIdeiTNy5RpPf6bZ/VJy50FDRii3p4anP
ljvYaEvsvE2y708VUBNMMU7WKbIBetrJKbFhUzorx8672hFdU5PKrkSjlrR9+QxKu7Sa+tKcYYEb
ZQtSwymBNVJmRW9jFbL1brUugi3OAFFufMjEmu7msyJrcprClQrre7QQIF5NN0R6zrKlUS2/XKxh
PVQ5bH/TRRCkeo50wL3I+YhD8OoFFeXU3kiKHI6AEJ0GnA+eRdPDl1RMJVSBVd6E5l2uCcjWrHzl
d9ciEBXYwSKtTQmc3bJ7BQ/csHJlfnnYg9O/CoEzHUCLbVHsPng/cA+UT94bNj0rs/tuU81hLRmL
MMOk2rysYiBW2JhdywEkZKPb56ITWFQh89JdGd48bxeLmzi6SKuIfavSDlnckaZSFGE/+tTsbmEN
IVwh23AqA8hfj9DmJXifMonIyke9NjiK9jxzGZoEOOxyqmsx4LAyeWBJvndTq9ltjIhCLsUrF/PV
MEDsgRqCr9OXY1MU4OhV0PINx+dZdl28U4eVpOl981vXNJkunypJtGvfYdzo91QDTP652SgfuZ7u
ZiShYQd3UK8dlCY22W7tTnyPYJxjUoRktsB/asvPp3aVjIARravoJB8BS/e/BwfR1c/zOyhxuu+K
SBGms8tTHOzgDME6eez3ay9y6d3xM/8KXdbkufoj0d29nMTAa+mdZ9MM3sBV8w4t8gMSQZvgptqt
dXneHT6LUPO/n93G4yBgX4r8qttK6AVippNbK0vlXdL9JwIlF5XL0tLNxaOFBlZO7UME+GpQ9+je
ouTNGHZt0CFTmc/8eAfb0pWY7/PGRdB5b54Pa6RUWbYErX4YzxjCpN/U3xQR27t6J7iV6+PfGqBr
a6O+byObtXLCvC9eLsIvJrBW8GcdCsKXbnFStjMED/ztAQdJBybUq7wP1or3819cHDYsmb++8mIe
RchIHNdENG/bVzisCT2j0KaGpNoaidw6JvRd5soQ6Uzi6aMAcaZAefmFwxr5L2QWVbcTJm/b16r8
ABE8RAMQIF7U5jl0cNRLPz5Tr61WRTVV8HygG7XlxtAzIW6iTGMtNcJdWeEfkMV1s3KErgVZfEop
76NY6nXVVfL7CSZ88P3jQVw92M5HMR+uZ4uzzYMW7y8CzL2H7jDmdvgHUnhbuTPsbNxHwBi/ry3K
K0c2ud1f327xMqzH0kP6m2+HqjbOBF52XxjBY+4DS18Z31zqWK7F80iLO0jIKglWE5HUEJntDoG7
fDrF/mvQdyg2fPEg+Xn+Lq66lWz5feFqXpMaIGX0Okhll/1yMxwSEBx82OJz+c3YZveBIx/Q1+5c
VOGc+Hnt8FwNuPimkV/pTYwo/5/8VYtPijPdxPC3q+0Md4VxC9NmJZl7VzdZjHHxcZMi4e5N59VJ
TpzixPslyY5h87XVflfg7Vem8upemOE+ssRue4dAEPQcOQMQ/2CW9Z22rXfdm3EHA3sGEs+NQEq3
xs+PY14NachQN3hfga9bHCw9cgRBA+LWzUPxuRYRZVS0/PfHMeZ5ebdCaQOAcVPnt/3iI/Y+KQ0a
9WD3UOk0sabhMQzJrNsIxloWM980H4Va1Dajpg/DIvVmSGSV2uy+/cyEQKchuKGTu13b5ddyBx6k
qgYhBlcq2uyXh0svl4FHs5GrRw5jDEpk4SYqZVjBmoUQVRX5UMqhwkgI/htasuMQVx/y2ahFQ7q8
cT7+zlcuCZbrDLcT/7hgLe5BNfVmLlUwl8UVvH6ibqeLwpde01GmgfbWT/5KC+/ajiTi3Ehm9dDG
WmYbaIxA4ONN0W07B9yK00jUrmc8b7ODzHi7xlK4cqryhpF0BTyhxNtqEW/0BsSL58ZOjzB3602o
g+rtTRd2//Rm+9dgoCtJIS9Rk6ReouZgLe++OJMNT/F5toxHb1dshz3SKydU6Jx1pPe1QfEkA9YK
dhhLpXmLnl1QRREMBp0Gg+dJgJRGbBfqyxRUK/fslU2oWyTbqihTZVOXPf8igQDeq6HhZj+qAB02
8XWKDzHOHh+vwauDIZMGtQgviiLH5WDQWktaS6GECJEXCNGzkt5o9aePY1w5lCHGUKnkwaXTY1yc
WYGYovIlTpRDrRQ+QDq5jeKjHlDeAKjYKToygGYir4FMryQSoCXgHyEGz6OeU/pyaCWqNb1Z94ar
PBvP+if1aGxnwDXu29pt/2PGuvT7Yu2FeeWEmVP5eQnqdLpEc/FBcw9/IWvi7efdDmwxad/c4Ny9
k9zmdo2YI79PJaCxYSnG1IkEXVYuMi6mvCqIJe+KU/s64988XJZxA4JHRx3dwijEKeqtcfRtcZN8
Mg7x28dT+/460plRa37B8z+gHi6/sVAEbed1GM4hhoIWZ2rZfuYru4+D/Fnrl7cEUQBUGHACKDct
axIRytk6XlPUgH7Lv5GEKo8a5DjhB9WwLT4Sdn0anXLbIRdmT0/abXkSnQjH0k1i+98//invt8vF
L1niLvCgiXNf45dgGLzxx29W82mW2P33giw+Kh6gzSRiueaG6e+2O8W1hLDLysS9R1DolyOZb+az
U8ybGuRXM4LIO+mH/lt/Fd6wtLqrt/1n/8H63X2Vb+DobT8e2dXl8tdE/ql4ngXFDtSsuiDT3QxF
NktHh3sN8/3+2Lwc1uJw1iYlx2mBYZmfRjt68X5nTgvY+y5GAat57fkPdO7qt7WL7sqb9jLuvHDO
RpZhpdqP+bwwtt4OFwATDY5ds5+O1Wv90t3C8l8H7F95x89B/wBtRfR1l/s/DaaqrEQQR9I9TyVg
A6kzUZDpf/m0KRBMZT9AAC9541oYq64TH98f7JfxF9kbLoNZgV6Uzlnn2RVOcLiXkVQgwH0zp8DR
k+o0rr7N6g18HvfjpXR9J/419sWlYiDDmWAADybOe5bSl7nDFg6//0YMHkqwKzX4zss7WAlLCxEZ
xqeLXyz5Af8zp1orP19dsGcx5n8/WzjlIDUxuqK6S20NKd/HwA9Au9wM1Vrv8/oSPYu0uA8ljzRe
KonU/ZB/h/v4Ec7FyUgccSs7496zUbhdOWTmv/ju3D6LuFgfvoo/iF7P3w9XySK4UXFayfIHI/1e
Y1Ly8VxdP9DOgi0WxJjK3YTe8Dw8ZcsjN9vkX4N7NPAcg03o27mDXvcva5XVNV/oHwxyeSUkhiqo
sUbcuU7v0+7apzvEpI+dO7n4ZjyuQSmuJPHsur8GqiyuBzysNDGav2pyKr8hR+TCNoRGlqLmv2uo
163ttKu7/Cze4qYQKkkca4+jzRpMO++xjb4J0x95/lLknutVa2+UlQ2xvCMsCPoI7s/ziMzMzcw8
xEeT9vmNxSB1FCI3M6M6XD/N5nG8m0hrTqUQI5jR9pc7UchlpQgjMJXqzjxy5TrxTr1HdIziSGav
oSmvbg3yJkqDojg7IV8GU3DASLWYYEPFlue7puhmxV9EHIbSYTUVnv/a+6H9FW0xhfCtUlEWiZad
UtCaGBA65o/5dZShzfHxPrx2xcOE57RkbMY7cQG8JFWxR0PGjWpFvhWECG1Bv167b6+d/udRFte8
6SHplWcjgGErtSv/pLcazkyvf2MoEBg1E1QiPbHFHHWq2PAb6L8auN6prb/zeun5b4RA+WKmG6nq
O2RcEEvGaJJLIjscf0718CD4/rePQ1zNEkj2/m+MxQ1TIHgajA0xelaZw2M81DctRR3UWnbewSIx
yhCQ4QDJN4ppF9J+vY9ybU+f/4TF1SNgEJJlIT9BQnLV/Jzpt3qLYqK/ct9cveJ0igAUGyRDfVcF
SAWtKINJJ6n96j1KDurm9rTXHfXeGDe0MuzguFbkfM/PYVy6BaNrZgGRiy2unRKDIjlig/N18bXr
NslP3NDCu7kxNnfkwh12Z3gl2Zg1DcEO62EJ2+dNd+Mf+pPmbxEd56N33wbaL/ctEndHcx/c/B3V
g8vfqc1vybM8QxFEE+4KTXukyzBWtlFxy5+ybbCN7fqz+Nx/tnb6PsKE9LBadLt2sJ59Im2xjzA3
wDw55hMNhWKrGFWEamN3AwKt2LLm1X09ag6mmZsseamMfZ6v0UOu74C/5khbHH+pVgs9y4UrZVu/
ojDm6ulR/RVwwHe2dORGQVzaULZH/APu/tZJdRZ7cauMaYDH20BsLw0etVB3i8H7Gfj6fmWXXz0R
z+IsTsSgMoJKTAzO3QPWGJLDNzV/42NwazpzLq4inqc7+fNaDWIt7PzvZ8sKen6F+Ow8t/iGdKDi
4/I+itZygnkTLe+v8xW0OMK4bbSmKxnczGNX7fKxeOkc4AlIy2DsveEEe5W3YWZXtz4iGh9/2bUR
Ls4upVbVKAG8jpH3iz4gvibzoAralSjXkqzzES5SZa2JpxR3Ey4CCYsCEZdrXNcO7WAcwWXeFH15
qtRs5X67dipT5qeuMqN4eEpdzl3YefiAGRWI6VH8VTXtgxl3p7DBsCpd6+pdS3fOQy12oCD3hW80
DWgPOceCqj5lYoQEa2L9RLL0noaY+/GkvQf1cNydB1xsO4umQgpyaKYImru5wxw43UZ+1o7Nzt9a
K22Ma5NnzCpaEpRQABmLYBOOPdhUUBEWlbEAAyHH9VOhauge+SYSfBVC7Ogmy5H/IPWBXDgfj/U9
73we61n4xdaXFAw7JTEyUGCRd+Hd6MI73+EY+2TczPsj2we9M25H5B5ipyg3XDCu5YTfP/4V12Z4
1hmjIikbFhXXy8XU4J8twOMAWju8zVYPiiRh44aWNy5QSbn9ONi1PWmC36H/NatLLAsfRTH0E4ZV
GIFiqIjXpoabvICf5/82CpkE3ibiDDUB7raY1gqrgamrKqLQUsVGoUd2GzthtxOVlRzt/XgMWFWg
oVhAsqku+zKZXKPm5CEZLw13PlrgufVUWObKcK68kIkiIfVGIxvFtaXuV6ZpRaZZ1OH7I8Xw4qV4
SV3vMDwJ2k3xTWLKbIpjW9Cth4+/42rgxQJtImjEQojz2QxkTFRbP3b3CFLb8LWO9SmGwOP/CLdr
ZdT5r15eGpfDnT/62dWUJ3FkTlVO/R/BxUgXN10w/q1PSveXJhfwwXcqXLzickEVmbjKoYN5Mj4b
PlioEj23zvYxb6FB9CXfxverOdX7I4fBsVRmqrCivdtuUq6LiaWzNnVMZo/Jwb9BmhmbtQOq6Q7+
D/U2POifZUcUKDyuYQSvtFYuoi9rHsABq7TKRnbG19mKTNqFgouz5hYt5p9hjWjpLfK98BBXhy1f
m1P4lQB+6QNAhr2cUwOfCKtQJgPVM7Se3InKh7dNgSkhH78qiHJ9mGfR5l9ztoIsABOCHhIN14Mt
FkzqZPtonbto/dsd5ZBP5Rbl7udg9/F+eX8v83XPwi7PnbbrlHQkrG4hOx0+j0j2SGj6h/HLvxdo
sS8RnvaEfhIZH96+LSbYrRDsh0Y4Grm4cgZcPeHOxrTYjF0wTJi4DoYbDM95/CtBwSAaH/+94czf
9Wy6UpT5clMihiw9evJNjpp0ExysdiXMlXbU5fwsMsLEz0YpREzbDQ7iUT+yx106bWQaIc+8u5hV
aYKCRIP/t7FDBPCzuBWd+YBby0zJLVa2wyJrxOF9NLSaE90zqwAhDH+IHiKzH9O9rkWc8m0+m+5h
3NadminCqbuevYe0UH2szUHfNbkHSAUQyEEfvfGYCqbumAg63Wl6V9p4TJu72FCHcJNYfXSHyGuP
R4SkHauyNk+1bsoHRN/NUzEa3r4NLbQ0LbM+RemkYDHkIaqHLPh33izjUZhSZWeJjfcdJxb1xmpS
76CVfrgzG0O576emOjaF/0sRWoClBrrkoYGpqhlrtdMU1kvIQWsPk1A5fZtk93j+WvsxbMGLNDrS
4H2CEULS1LsCS2x8b3pl+pmmyXgMe671XZ0E+qNS97G57XEU/VLWafXQh0VhOWLWc/GFUhDeGjEi
7A7d1BYfEd3KD9HQWy+CUSavbZMUT740jp8SFKMBiIjysWwD42bC8AyngQGTPjf3fGXc+VIX3sld
Vt6LvibdmXLEjqLAY1dyYn1RKt/8NXmeAvei11FSM7q05kXRqri2leajFQ0WHRsxioc7Ixey1xTJ
+mCjFvH4ossB9YO6GT7h7aFrTimJNcZuo4ef6thWjWNM1WwA58/Y28xTd2KQZF8tb0BiPMSC68Wn
fXuLJq/plHXQYI82IXNoSs13L8WGJ0oq7YD/jfc9qwbzhu8y7CQFwg0S8LVuK4VKi9BEE9qu015/
hojYy7ugHq1DPdbSJ70PkIsX1RQDoi6dxm/aOJTfky7kfdYWQnkjJ/VgF4w0x8qjwbqoDaOElFzz
9KcMKRUkrIfIf6kVTAM3YRoHRynRlU+BNE2PIUVbp6mHUtrgBOOd/Lj0tyQVCQLaSRYr24gXKD5y
vjkC4hdz3C9KI9mUddWnNt7L/nHyGZ05/Q9nZ9YkK65l6b/S1u9cQ8yYVd0HRh/DpwiP4UUWIwIx
IwTo1/fyrOy2cyKzK+6tx8xzMnHHQdpae+314XcYCwGSL/i/CcEqF+ZgKcVmayDUukLWldHMWoQo
Fi3ydWnEDUdRz4raANvC8bcaMK7R0LryrI1yjO3WJWuv1W/kTUvbsXzO0qJr87dO5f0u61mbeFQU
K8sVE4ACY7tzchu1uctA74ate9O7Io/NnukvuGQwDe4zDGyHBqa5cFE6wvmzLF/36Gemqpu8Nb99
EMNsGkC7yj4xDA2eZ6OAxbprxMpghZ1W3dSvYCvS0PHTuoTgPBJpC3XX0mbNZRRtH2kTIBGkyzwE
lgtwISpYnuAmny4Ebh0jFIvT9iBsKZUatKZrjoDgTc/mOvK4gK+AziAH64gur5GfH3HRUzPovdn2
k3KseTSrJTsxm0KxdwswqMOuWBz4O8xO+1p0rwIXYkAqQNFrAdCo1slcKgy2u6rMVNCXSu2zhvHU
RGjMM0LCEFPksiczR9YT9/DlpwlUjwg5+m6EyWw0AxhY9SJugA8xwf+l8B8gs3DlTqy5ClOgI2IN
CyKwvSHMKSa3F5hPkqLzjaQQcjxJj7QkEPOyrE1fLZE/NvUGiezFaskYRe74doGL5EX3OChqN0BM
p1WrRlKS4I/lVskFYGnRseVkdFTb6voiA55VebhgKT3K0i+wkzbOum294S4bKw8tSlC5C643wEww
NWzt/hbRjbjidbZQRJTJnJuXqi/Zl8jybCsbgDksoMbPVd+WQQO0auIBQH8nkDQUagboB3wBECV0
uWpW0tVY6rTAZktXjU+9NEHRdpW3rXqfnkcAFEOS2YAtTzmQMkOzHD1ae6Gd1eZ1oO34YC4TchuQ
Yvm2tNADwhwMwS3V6+LEXOogoa0enwALRqS9bQEjBah1CNhOncjFX14sc+iDvNCnmDb5vFUQvWLC
SwXQEyA1KZDVejihkg2Api/9xLIbMCAGn+nnARm36qxcUHkBxgXkbei5C9ye9J4dXS5GgNGb6a0k
HsOXb/rTgqXlqffr7LFaLBUJgXh90GWliL0JkVDBDOJvu/EL3Zh33lTbV0QgggeiNFMcHDIaAAbn
xQcSj7xDhYc4CyfOp7fRBbhSakiHD5VlkDrKYF3tI5gICxKxsQOLiSI16QXzc/5GKmqvqiy3ADe0
GZjm2uhCbBsGQMR0Pq1Kx1CbsXUE4I9T5o/hqJM5nJ3JSsvKWsDXc/yDEJUVAHB0A+42wxGMb0EO
hTkB+WIuTJNx7jbyEcn//sUfbSPVS/MBYeDY61oc4zM2tuFE8+4ofV97mPDGBuA7mieF7T4dhhqC
tBjyVZa54IPOLf3C3ujdFTwbg6ws7DNgITTlIzaUrJ6zByzSKrLcAXZgZchE65A6oYAFwpYiQUcw
ZZ1OAlPII0pRwDgBN9Sp2wJgo81gyLERso4xrr2aNEcEcwA3UVjAOFXqvauRCGvbwg6xqoMLPS/T
C3NLkRicGUndK/84+6pfe5lrxjJnYu+12tmbNIBhACFCGKiB5CnG/RLDtHZNr1VuZy5Qe9LZUXhY
kJGtLB0zQ7MD65PngzbagQ+DiiD3gBKU3RxaHTgaAZr5+Km0GpQXDG/nCMCyKQicgSt7dvJGBwm1
FLtAADS4ZKGnlc6bZtWyCFu3p2Ft2vKBLCYWKkQLc1BZuSFFyDRb3OOQ1u4nC0gwrLuyi+gEwRBU
Id9KsdLNyO8HK4uwwolcwsTRMQX2AqSUx7qu6WnN1QzcIzbCZq6FGRvwNdxb2oK4/qnhAJ4CSiTL
aAGeZEmUMzYXR41AvffTNHzh1e4fKltoTxgLkC8U3L466JEZloAlgOUU1LUI2hFAO13F5EqvJrpE
3kzJSokatQho8bIC2wcPODllmHdDfh8yXewOrDSr29oUDA/QpS2w7DMPSOHKlkAfZGYN7lWnN552
N9fdvKpZ13iBIfQxmQBqA8/UtL4YtjoW8oGBWOJVxYkDnHRHuJhfODa10K3HJV36WcZF3wM4nbVO
JFz5Bphbu8HcJ+bCGOgECKHEDG6R6/2K2HUXjTTL30xrcZKs5c26VjD45CVe/ZBw1LgWa/gTCskC
3FflViCwTRl4Bnyyywu6a0WiT3U5gr6EdpReacXVxtwfGGNe/twCXx221VIHLs5cwBROGfAYjd+B
6OEtyWgDT11hZm3lGsCI6cjguYim9pNpvG0yfE2XGuFpX7XtrIiBEkVzjWcklN4vflpm1oSlFkUz
CUfNcPYU4hJJQDEFis3SO5qgVP+jDUH7R5/qiD2ZSHtXTfh9A5pN5d2o8u5gm6MVMUAmLwZWuRR7
UZlIZ1kilinHAja4XMLBGuYYXlwrlbkBv8Ps9iJu26lM8lIA04P5OC9mXonix3CH9SRv4C0s43bA
Ze0gBE6aY4wADbFGKl31UHlt54fE5rYDJdPHTZxMP2W2OVzsgosXMed2qMCLzVL8CN4KdTU5QLgT
h6mW83FxgHwKeNU6KSrgYoelRm4q2hnvrKXgfaLbb3xxvwGIvmRs+Prvj4Q/HTu/qZLKoBAmbRyl
a2MOZJZh4ALsX/+Hc/TfXsXCzA3kSOQBfh9EzoFBqboBV6ELMJrLhy0pACD/A40Q4V+4BLod8Cd8
O3UCGFn0fovDuqAvpjgRoNsX6+2/v11/I5sj2wRkahf9aPOvFxGGsJXvtn68hDJqj2SVxTy8uVf/
Z/HECGf95Wrf1ZwK1eos+9yHB7GASTbhG8ShJzy9TYK119sERRma63/BuPY3CguCRO1bHg1mmIGx
+F0pmB1ulB5Q0riwSkjSHsVHtdFi/WOMlki+OImzBUN79cPN/ZvH5Lerfjute6I3OiVwVba+UQJu
EIigSfN0SGTcnue0u9TpT1rS3/2iv170e+o8dsMCB0eQm3sgy/uPcS9WOImn8ytSrqOfXoS/u6/Q
5mCeuU3LY3L79/vauH3PC4oXwQdHrZlO0gXqC5B3498eycdcyq8X+vZeA5LVjP6EbzXENHVhFLo2
d7c8bY6UOrMN1UnCd2itUFD+6Yb6twgz+/y9B6n5S/zHb7yYf/4H5hXem3bpQesT/zy0n/VF9J+f
Yv/afv+bv/2Hwz//+GOQH6JX8frbP8R/cF1O42e/nD+HsRR/XOTPv/mv/uGfdJj7pf38z//93oy1
uP3fMtTrv4Jjbl2H/z9nJnntm8//tR7K1/pj+P6f/Ymbcf5hIPrOvQ2XQcBE3BME0/+Lm/kHHPGY
VMacvYcTI/Hxi/2Jm3GMf5hoGMG2AUyBi5fmT9aMQ/5h4g+QL4IHCvZ2499jzXwzyxuwzKFZZGHc
Bv2pmwf592cTuDZzRKGjh2x9mxCRmBABnhxhhuMP7/k3Ue4vF/r2mts1cBk+PCGhJc9W/o6Y5uCX
G3/8rxbGbxSbn67w7emvzXoqOwdX6L6mmERt0oVIQP1A7y0d1sbW1n6Mc/8uhX/7UigRfr97BNMd
iEbGJSHBxTekSgf4W+Td9zEKw1ArgiLOkp9e89v3+KWD85eL4gH9VdBFuHyD6KsbfX3Tr/lGbG9M
hZ8BJ873aENcCDHJGC6Aiwcenr8kWviTO9WACZNwaEE5Ns+cNGmFvDd3k7vgfdoScLA21geS5FWG
fOuPXM7rUb5WWMwrA4PhYmaou5A8WIIt6QvUi69N996VJdDZVehVbuAYZqgxEkiIaWp5B7zzcQYk
F+e5iNA2JnRjsmuf1cEMEvusBTAArynSvrKiAM+cPZECh2M5pKo2TjMYFzPB4FFmbhyZFwGhKEfJ
vGIAyZXWepi3k4lZbhz3bM1LbiJd25+AkvnAJxgCTsaYqrWm3kFDxtUDZKeUaNLStGneJzeL8FnX
vPcijYJVCManYz7lw7vSVva4qdu9CV5zVy5Jq98TFS3iTR+PcF2FLWCQhr83s7VrbTCmH/RNFiM7
d08LqND1kBj5Uy8+CXMCkh/MGTygpY2l+BrQ4KgcoHLBXAflF5lTQYtb5S87y4zFcrFpgqIL9N/u
EbFUvf6e58e56FelR0GINCMX6Y+sro6UXZRj7nX1MoAUb29kf/LLVFFjI+QT9dnK8b8AyorAkbsI
P1/lXWK5d6CyqxbMSaRB6WZI9c8R5PaSq0RmR1aeSH0dCOKVhzzKgMy2kRaB5Ig093kku4vvpBPR
Eko/hyxV+BxDV7w4rbeze3e9kAzAvm4D4K1LwhwYWAQ4JmpZggadQQ/43QGJWshZDWttM00U58+d
GusEUL4JYaU49w3xCHvY4kNNQx0G1QGfow0RP4Y7JYB2FGqtOywpGxVVGbq5unoi+kkzV71xZeDC
tRKxJuRruuVTO3vNWOf+HVZpIGWXLCprfc/LaK7WtbfWiNg4nlqPgACXSPwn7NCULwJEDDFtyvY1
G8CL8Fp8+bKYI2WbVzJ8EtnEZOEJwLsxBexBeGRTQoll6qU0yxCo20SBcd4rBXopGNZT8c71Fwf0
P802tqa+abkZ1PWxBRzTj+m07zlw6vu+GJK6rkMJWL3Rn3uaBaTe56BzqhlR3gUk8cw08IsdcpCn
fSiFC3jLJKwQZw7wZ/9ieTyq5vYJDPGE1M1qdqD/1DauOy8qzuQhA+0QKNCgc7y12/K45Wv88bqX
oBQCbOJIusHf3PTGDSPPYtOHm1wH0ZWenfqQdbCNUSNpCRiy/aGSB11XoVslGIzfLOBkT0rF5fBK
iymY9XJHp0dzylJBvdAcIUCQr1HT7/QWHXebPFOnOMil36obeMx8d7OkBk13MfJIB4LehYfDRXO5
XAnzzqifgGiIaqdPmuJQ+vitnyfzauqJ6K4KhOrWLqKyOfryHVBLDvozYropYsAsYGn91y5HTM8M
CVnfgB0alvoWGlvgZFVQVCxovL20AMmkQ8gb5AY1H0txqkHDtE/usEQ6VjfRv2NWMWRk4098lVVQ
RpoK08E59OJIovNC9TdvsgMTyHXRfHmjte6bGLRTjErtjOUwqqjkK8viUecaEFQOOPaag0j8AuwT
800KKAgOf+tgQRqQNMwx3SxzsapFGwnrZSDX+fYcw+cxoqjkeF7HPRgDXH6AOR642oeuv7dIkKnz
JSgXGeomjxxyzKo6rJCYB9hplM+fowVZHplsQqBgtNyNCyySATZjDSKbM+39bqUyjM6URSIgtLAJ
HFXMzkG3zP2Ew57d8xe9qZOxzvHLO2iwU5yYi7SkU9hiOczYxc4+qT6sSWaslypLyH2ZtyFSCwb/
ceT6ZwZMiXHtuktmzueB03XjzeeiuGvFEx8/0Eza58tVTW2gtVD0SBfY3AU1EoIk0ORz/YAdMfXy
tWD3g0BtDSC1rX+y5tUD4JbKKnCsPCoNJyyUARDtU67deW06D1E/rsx524MwqXCjibVqm4fGB1Dc
wbpkP0wjSUlOoZWxZOnLDcae4XODg7XyEmjiQScfavMR58ZNO9yPrAwrK/HKtXCxFLFxj7bItdRq
GWACcr04dbti+dEnV1Jeagn1zONhVY2pV6Jjr951ZIIZ9kPd3HfJ4K1F/aZgic3Pc/fA6xw+ZBnM
zm62zFA6T9I89mLTyrWWs7uld04UPkOz2aoZ06PjG7MeF3OnNQ/4V8M8wQ6eBTMMellz6JUbTM5p
mre5va+qZBjmCMIJAuNiAKMTjgDj/qmfV75Wh4umgpEleVdhc7u3in1pbirsi/YUgcC60TEd3a14
K6Chy02ddy/DmyCRgwzg5tj57XYqCK4Vy4zHvPSx7D/l/lqfdyXY1gVpEpfSbYeJxXHfmXKt1PA2
KCPAEhmXboV0VxI3VaqmLzwbDnQSDZOcmYl+Ql7glLiobW20iP/XIz+Hmgy4fO3lqUIrxxrQhALz
e4aDVgdPwmg41N+jhU1M6tdcQ1OLufuMqx/K3O/N51vRhFIaMUcwvxgIJf9WUFfMmRQHAQJL+8rD
ID0M6OGCN3dpglxfYiYxxT9PG67Za02zthyqgjHheXKwCltT1NLLVI0bL3+TPsjLdxmW7TnRplet
wy5b8chHrwPbazYizIFHSrgb5C2GM2Kh3IOotCn8t6tqGMYRb+0igPhvkBVAxUP5WyY91FbWSSVW
yOMCzYsMcQ7Q7FAlBXlknH+4KE5E30rc20VvSVg3FOZfgmKoofxGVMwIrdQew5ujxY+xFzl/2NV/
HnL5Y2bh95Ia10OsmAn/HUpenKl+K6mFAR/+zDMS6pts5T5iTj6AnRVP07aPnQDKMIaFsdRFRSqe
ZeIff/Is4Mz3N98Y4i3O7/gcuNXfHhuHNqWTdxOyT3IkSOHR7/Aw5JYE3xa1lIGbrdqUd5e+OWhe
pgeaUUXExzTV+Eg646R352a676x7kZvbvrASbjySIrtkcvbQ/1B4Nx7JsscgwHFq81Cod8+FBgpw
9IxgW/3eME+29pQ5jwL6f+MctW7+at326kns1n7mn7TGPkzLncnqp6EvU52/20D0EsxWavgfWC+E
D0HePSlk+Bj80Doo0bqVAa58gQc1N6LaKDbEgwQiHvQBgB8G/1WHG3urZSCuU3TJiqmKGVRmHy3N
Zt4a2XJ0ay/p5/vGzVCaO4HUHKzJy97t/cDMrIjwrbT8qENLszBgrKiwNi93Nc+iWj8yD/h09+r6
y4VjFKY/k1GmZHzR8ClZE3vqubcxJSbgawB9XjaRIx519jj0H1KbVrnCett+9MsPGZB/PbxhBJ4Q
17cxivFXt2GmvEUioJGExToDr8BZTwmg4T/jHP/uDUIEJOa1MHWvwwv3+xM95mocpC4JTqa3gXuk
56zh+o1g2Ez9qPlh0XNuT+f39+fXq900vl88Rr3AqN9IBALXmqPXfpWVm2rzhTsIW3SxV1RNJDkQ
GqiFMnu7cIj15DgZF8tIaUdD5hkbt8ZJbzf4115LbX72JYpZ61h2MET2aHP17TNxsuuco23kS/QO
yHLxcRhxMd1q4RzAnxD9FLDyiu5MJNAeXpzPVj0Vy8HvgaTWH321L6zipCHlBxzpBijq4k4Ou7IG
IEevT4y6EaiQMOZONwvJXV7Ij67Jz0Is+3L2DvnsXUuriCY/Q7xpux/klbHLD6veXwUMn3jmDZFl
Ib4AO8jvd7FZcLq0CX6zG8DlFlaAo0y9zXfPXtBEefTFrOiHK35/StD4hDyPgTQsSLfpyW9Sgo83
oO7oQkI7QOCZHuOsFLWP3VO3xmNSBD8BCr5/we+Xu32cXx4Tt/BaWbm43Fh+ERZLLGv/gy+EbgBC
hn0d6Rp/mU1Wjc/pgNdLW82Jm3RpvlcbyAUh1qmfZyO/Sdfwf5i33sP/u9o3ax2CSA1eSVytgvsx
Ko9jmsXW2hgDcdsejaRJxsd/gUPyd7/a7QdzIf/BivR9JLPL4G8rGgMWCS1xNlg0kd/B/SDLg2En
0/xAjj/c1e/Dtf/1RX+54rfVpKl7YS89vqhef/nVXvqYxN67C7CQwvuw3SEpS5ZoHsrhyU9dhaww
TWzILJ8xkPZqNCICWDky0C2VXnkRsOAMfVzQIha6iO3BSPTBDXBgCuv8rapRmaOKr5olzW+VrmcE
dEIvbfpwCvOSGfUdej6faFUk1eQjLWtCYg9UFdgoQ1ZgfEIt08bDrrew/ajMtUTyosETn+LUIB76
W/cYy1A3V0lF9pXlB20jUJre+ThOucZhsHC6JMj+4SIeLA0sMOxIY+atZ9sLpEJQ/8ASq3CTuetD
vXuxeFJaetr1+2E8zSNGOy+L2cfuaAXjAKg10lWQ21TnKp7Jk1dvHJfANJMlEz8VGPooqreM76Ss
oZDwNVLZSX7EuXJjl87X7F+NalstcDLpXw4O/7nthn59mauDi996qpaAzjQYewOf+Eu3Qq8bkx9+
eRPo8r8s7cAu6YipAeAc7elvixJ8GmZjaq0O28SuxYkZip+HzrDhbDk+UjFOEZj31JYhPIqFVsae
fUcNO0TW8br0V6Z9zPi4a52DWz+PWEtNK1zQiufzLtPbyEIB0nIUImSC3fB+qI6WWwclO7dyr88P
cpaIRvrQGxC1lhNtP3G7Kjcqii7BpEzkzPmuHI8VTgAeBJP50lorpzgV3j5vXjEbVOd+4ORO1OoP
nbpvzSqlpA2N/CqYF/pEREWzBbwEtZSEokBSgTtaTx8tShl9LEJLKzfjEhu83RD60JWfaNQGndGG
GAQK1PIBOwF2nCZys1fT3YPnFPTjp798cH0vcE7PLEy3DG0w6a9t+dCjvu/weSR7K8s6du0+Ugzn
qaM5O692zSKg07A5dqeCvGK4IxASLw1Rd1433S/ZgGJURjZ7LIgI+mrT9V3qjvCzw8Llw0fj16+2
ulrtS9YjIYsiA3kiqVy6/dB/Ii0c5RC0cJyE2pvrkQsEUjx686qcp9VU4hewX4ZZD91+WqH3HFfj
PZUq4O3OH1jgk+kkbIhv7wwn6L6GBsJkYvdWZCI+g0D4reG0grc9z99nfYkcqkLWf7huAsuLM0Ra
adzuA/ggbOMgiHq4n6UWCLDvatN4sOs3wtHgn1od4WMcqiTdTfOJtdcBb+rSTfFcvC66BV8LxPQG
gqhC73XsnuAywua/6/k9rVZ6kxbGQy+eJ3G1PSz3pXN3KxvcAaG5QpM2FCYIY7b+NM/iwVvaJwii
+HyQHBCHNcHq2u2qqt/XbN/OUPnabgptnq+Y96L4TqdNTF2MUkO4sbOrPiU6WSNfPhzH7dAdW1jQ
9AGSw/g0VfvaZlEm87jJGlgaMWVIjbOd0wyuDOuuQWzjotZQyT5E+9L6Kda+nYtKGCpSy88MYrap
lXC+NrG7HEe4wT350jMsDsiRLgZ8lTEVJlQHSuFyAF+BI0SkciDD+jyeNTwl+RgxTT/L6sS0VzFl
AcNQqWFAGwLpmWVTMHEWjTONmZZAXa1Jf/MBh0CrwhQItUr7LLyDlSUmB8/ugQ1V0szPub7Nm09i
HCCaif6JTgjUherYyRGfr4IPd0fsc9292Dl8XjehHr1Gh6yW9iHXAPDmV072uk0j1jyROQs9BXMv
xCS4jyApOncjIg3afo5g5AxgIitRzRMPApo/Q0Q2VmpScTO3cTkiVBeLce21R3s8w2r1oHkwU+XW
kfJ53U2vZbtpR3c1VXpkeBIVnlqhJYsBkPreGyEjq7Rt8T5iWYJFCDlQOx0TxnA6jdWmHjYYNQq6
ssMroAXeCBgHjye8dHRuT54uVg6OTRXcPYKOK7kAqFesWnfvw1BreMB/+fapKQw8eQy32koXVFIw
c8LL+8GkwFHCxH0q2B6eIAPfgVtu4qK5j2cfo75GWPrrGSFmTo5/nG6eLTtw7b3RHxyMcHVkwbEp
284lWzvoKclmbaslZehu0GIOHfutw1G1IGZQTiqoNFjisG96S5MM8xhZCMMeP0S215sHR4JrWWH/
UkZi5k00u17i49uXQIBTLal8TMdS9w2k0oCb97wT10UcpLfq+IBcTogqlRkWBT0teCTh5bvXGz+C
2ZAFppuHM6db/PKw5WiftCrPRiPXBNpcPwMs1qQ18IpYN80FPubyupAdKqu0Hlmgz49WaWK7rkJ7
7BMTjwxiB4IBTotShKNcG2wOygbNoMYNenpkHU69WHYs13gnBY4AIyJGirMl/bghUYa+j+rwsuPh
Ui7CLRGIs4bv9l4MVpzV7lmYaQWNsryouQ2U1z/P0L8RX+Xg0Y2wvyMxIPTQ9PDzxPKRUy0ipZ7L
8cwhhMt8XDe4tE3qzwKz2VgBrHVl8KBrNl675hZm2Af0gSArP1jtq96fyxwo8vnRKL4qdEH0Qt9X
eqwZdYpY1SOZt8N4hY8RKMUQzvE4a2JGPlufRfBKsVoc3GoK9PxOL9ZeNQLbswQWXjqGBxidTf+C
PkmsmimiwknbhUWTmxgdFlZ+9nCbWW6GsytWwuleLXftY52re+OlpjEQDkDyUDgAGZhoEAIM9VSL
p8y7mh2LrcEbg8GWm1ID17yrI5W76ejMH1pV74zeuWvrfcW6OFvnlEf5cIHsF8yNWpWaj+6bQOhf
CftrA4FY4q03e+fsFNn7vLS7hWhhp/AM24MZN90UuZAHi7qPhkLHxIC3HQczyVB+yYzscnrs2D1G
QyNiyY0PiXRhcW2+WMaj5xwHYgSW/zk7MFNPTWRpx7kiAW1QepqfzrLn/hPTsB8e3bFZtbAkljSP
DYdu55ZHfRmVrgnp2E6KWiC2DA2N+kApGlVjiRsQ+d6MFsQ1p5CBRJ/o3f0gH2f7buEcWknsIh7M
vUcjJjbxrE392qnOljGFHYhcnTcnjRUyhZHB7jAbDw29OBAuTAHdhRxaD20oe0L7sY9Ny0xrReJ8
2aArEDtdX0cS70ouMR06N7GOvVTDzRXsmVlfyODHAElkOG8I58RmVAVVebBvhqd2B0nGlw+FBskc
Lw7EzlUuUeroPVao9jR5IrCtMeQKXTKVJ9LuV7qGiUcUPp0NhyDlGyqdQKOpZ04RQc/FmZGYzoJC
GxOiSMDpcRiKIFNYG537ro4zisF2DC6jn9N8aP2hcOSzaA4mfRH0Ie9ho2FgQizmoaYv47gbNIJz
/R8O62mdk9Mg96Z2crXQGT6lCR80h1ZdQ8TE6sexuHFVpNjHYKhJKFboYWnhd2TratDTnO4b/II+
9qQaPQrPx6GkWhGKLQzNf7zKcwLaVmAXKsQikGiD/qhZ74W8sHKJGwVSSY6fzNhTx1l5i0KGyVJt
Mlfh+NCjDeWcRLsuKbZh38GyBCN0AL/x/cDMi59DREDvq89rtMY4Bky0dL6ZKLPYgbpOh4jLFmJD
MtV52M7io8W8+qJHVKlobLvnuVA80FjzQfOzzU+duaAHLp+t7IxOn2m+LGiIlPbGoz2avfDvYGt+
w9dJ52Y3ajJy3A99/Mx0qAMFektTjt3GDnP3vsJYzfw2TNfGTwtRhQitjHzj3tUBnB6NyHWQQGaj
3+4nfRe1rIxulFvlyFXm5MHCn4opTxY0cHN8PDcfksG4Ahli+m7YU5RY2ATh4p5Net+hEUzI81DK
sFkep8KCNoK9dtITWp01jHTw83jrYlIznTgm2uEgDxZf3Jsl8HjmfukImvM5hg5O3F+jTkk8YkG6
vivwOcblXDlbRYZwWt7n6XL7fpO9NeYF76S1rmu5aebzCNDskhdJZyLGW8Lq4VxrvQ0cPkSKiNOE
uU9LjFHbXhvU45kPTqdNDnQoQh/rthRTpKMZ0U+okqpAdiKhMO8iiSO1zDzQhi+GfDi4lKO5fzKX
x0ocucdTxt8UgRUJ5zj9LqvvtOHFMBAol217duynPS3zoNfXo4VkXG2luycbptfuguQd1ntwVmOS
ED+PSjj0JxNGCTzQvlfECxwSJnspq0/Ma3jYaApra3l2ZGMXaT0taordiKNSpqHL8mZ4qek923Wq
slt7JPJwPpjdo+Wl861+7U+OOEKm35ExQp0Ljhy6vKAd3H4A8FBLcFnwPkh8O91aO9OjrZVRxe9n
51maFprgCVvGLfolcT9vBHvwrHw/d19dq++1hb+gUos8xU44rh0y5T+2TEsxT4eqLTszdm9gxqlD
JBS+7Ojou9zGRdESRB8kbBoSdpmfUKxocw/H6//h7M2WHVWybdsvwgxwyleBJFRr1sULNkvquubr
T9Pado9FKMJi3n3yKdPWyiBA4D589N7bQJsbaybPVwABfHpvDTIQop5lHHrlSy/RovgF0xkDw7Kq
ETuj+5n6oqZZZ1FdvGSx9NaptRvnhjeY7wVtwsxOsJE8dPKjoaP3iPyrVkuWu53IAXykjVtIFOjz
5ySJ+zLBl82PbpgLvm7Gab3iihDt5CZ5vi2NgcgPQTZOHsl0bvpj4Be4DY46SrupMeqIgRyExYuF
PY73Zrlvg3lrapNjcyNMpDRG9qXLTwpcIT1k7S15JDznCjfH31K/1XJ51cnfJEV4R2PHUj8jynSj
o4vOAne2mQ0xpl9m8FJozSJm6zUjhlhv/LFb2bKXpIeBTIm2bQQYZjg1YVe7qrgt0AtALHp2sJqj
idzNqgregv7GsjcRZ1uyeLfhZK7K6nGkBva5Wvzc93tpfOYpUBuEJ3ssqXI1HAIjbvrIHWijxsVe
jKec1kWX32tqeyZtgP2bRqT+JZqXrP8SSrrqKHVklRK81GjAH0LRYIZoaFl8+kJymmqL03xF4sqT
mYA9R+Wu5ltlhXkMjeDgl66dT1SzmDxAfanhgynvupbS5tHg+Nw1RCtzohI3tBrK+LtCc7bz0h3b
g5FsDLtbVG3EJ53uilJycqKc3F46bGVbdSFNLCAv4G5/bnN5W7X9MrQveQP+fQvXbt+tUrbm6nUY
3Swslz4Lk9Rsp4Jd8N2glebH0TksJZR79Nn0Fs7EM579hUhIq1THssYmAaMX9bxgGER8bKXXJI6p
gSza3sjqFUIVjM3cVUoep40nCj1JfZlwLkSQuYJMcYBF8E7xK/K+t5LXqii/xTdqzSkheoduqGkf
hr3JCEXO2XGMc6wAmDxGzn5jvgrEa0fJbXXbGV1DJp30pEXhspO3JBWlhlNE9WmoXpS8pYnKfvCR
1cdS+qBzEPO/FbtalfnJmm9t/SM17jJjoGf+XYRmzrQZ+6BmHIIWJFhuYlE+59XG15dplXg5qbF6
XBZl4BXxc8CGO//XdOOA+T5o8jFRH0dVdoLqUK0SOTrUHUk1cpfWl03ZbluboL+rpX0ExVufXiVT
x0AAfyrflMohUnY+hLem24czjPpjHviEKkbkr9bRtac+MY46CmhIk2x46tlkJjaYttsLiWmgAQEb
1rzwRRKfZnob2NIiN88ZG1dt7n3OIAVdDU4i7N1asK/01yQ8EIFaycz0JDn72tX7DM9CwBrmf1y8
bGPJcltba3smt4H2NCaLjm89JMnaPQJkkqvIUSuF1/AFglU+x25VIqATK1l3/j3bxizWPmvT1No7
PyZ59ziAAbW71KUa8+fCsXoODvMmz5jeah6U4j4fNj7tNJRseJRuFby03ds4EBZgmpLtzVK46HF0
1T+BYa872BeLn27SKr8A12HAX3km/SFI/TCuZUdek9xcpTySVduvTIezAXbvsXAacoif8u2/+4o/
XPYau1WVbVyqGU1F7FwpSlvU3tfxT13ri636SpTi3kwdc61mC8W6EnUnHHVFR/nndNvLHAL0QUYh
A7tZa6saEUz+wX39NxH5t+tdPctinnHdzVwv3kRe81o49jJajptk2XshebzF5ZGa68Ah65csYhTd
YZHIPwggf3+w//ee7WtDallHPdsHzTz11mSHzvxVZ/5EZVIvf8ofT9a+ZN4v5mHxhwAR+x0nR5KL
dXFQI5OtCKPPDFhXMB9n569nglM2BYy0VXuvpQuTHH0oEUlRYSba1h3ZLtMpSBH9+626lpf+e5l/
+WtdqRS6JEpfkTqmwsmniLOciNsfHu91buDi7pCZyf5/7/yqGx6ycRE4QaCuAW1Bi+W3NfY0ORnB
YrvKy7/v568/5i8Xu5KXOrPX+jLhfgbx0sXHcHyLmp8YYn/xHfx2Q1e+gyAl/kltgy17LVZsWB5h
rf8Z1BFvm59sDn+RiX+72NUXKTrwAhGrMC1AT80yKsTllM2LfiJA5qvuv5/eX8zZv/9WV9+joteG
FCmXfK1zwaPVG+FSUGEcw9LhL8Z1uo1ff0qzXP7M6y8DpVnGmU++BD89//wXhdPX/SYPYKb+Z6cv
tr1XufmxXf/vzfTImzJsa+Q/5qleu/aDIK90vZxkTvMnWbodf0RG/m3t/PUCV79UY9SxOtVcwDjM
q8ir1vk7pRsGTya4yJ4WLH7aEa4hlf99Wb9e8erJFalmmT2NVcf20n1dMOkcTdWbzjMBX0dap0v/
+NMI6R+uCWrq919rMsJEtQZ+LXAVxvri3488xZOcGliDeyHcRu7/VgK/LCD4P2DpmkwV+mMGaJ72
RqlhpmXpxNqgfVm0Zf793v9t1TB0AcxKI0emXo9aqNvWMCc1xeXYMIxD3iocCRPl4d8XUf62bhi8
45aK+v0nFjg248kuh/7i0CrvhetvmpXYXkbs8ch+2Fj/tqxzH5giSKUpf1ijIl8PGb8ty06rvdnx
Mwbvn1aK67f9Px3/F3n7alUvS2GrUYG83a/Eqj0Va9ux7uwbsWSslhMyNvTfD+/6FwKJRweeTVoH
bcawwqvLWX0/jg0KnRNnLxRAZfLt6+t/X4JRkVcr0X8XATtH9EiosqZfWTsKqWuLKMNrMaqg05tq
ow2XwnaeV1nXL3PaHwlhab8vALeMiyD7anD5Jq3DZO1Iv2mRILtwUwHRiSLltU1jpx6GRW2/JXVD
EY10O6b43W/N9B7xRUmnIxZEO7oRRYz5lRET03TA9762rGQnmuZVSMo6tQuEI3s9pJjeO2tPT4eE
R3uvM2/HD4pDoRY7y8Sb7mevMo5lK0IH84EBxPOtUT+EdbjVCQFMRnqnTcyZz0wnrgJH614aTlKq
zD6se2G17uRDORwTf1iGNJZa4hrTwEDY6SazYdXFp8RE86Xf0xak4eRNSzeVLreRZgsC9MM0vpsc
AWdstxIWs4LWvHilyKlob+T9eUzSVdmRAp/u0ukAQvhL+N0hN9SlELGLafGQfJhGjL10cjp8IOXw
wjMPc6A+MP966Rs3rJ/fd5Aoyn45ElkIG2KI9aOmPDb6Xqn3ecuRQkccacjUi3yXTN1aqbtPW7L3
dnzXqgelbE9xmqwMGXln3inS60y5I6sEqkHposkvq6nZWKG+gJzD3DteAvL6Ur1PpBcKM+rP3E1o
auYDWnAwy/CAK9VB+YlAF8gBtgT7UQSUduHyh9fyzy9NY3e8zJ0RpN2oHX9fceVB1/2pxboiry8G
uIYpueKoLf5nWPD/D8ju9TJ1+Qp08m2oNhazna4/NSlPZzD0Og+AQCuaxFom4+4qTrEaPDv64e74
eP/y0ek2OWRywgyKvb49PxWVWWaE2ScMLVr+gY8zILJjyKqbtpyjoy8wQVu9uNEqx5SU5ZxIh1RO
XpS5dUlIzJrT25YbNmjXEVmHyxewmAs870PhCWk4TA3JjvmsiQoHBWyJ9COjvtFnf9nmVrNiWmw0
ZPRpbMa4R8+BIPfUf7cj0go7XK2LRV9v4iT2dAkVLjFBBtkcwTDkj7z8dcqhFd4TX0qHv4JuQrC/
vMlK1pHZYTIWEHPUZj1FFagwI5T7vKK9h+38wWzqHVaAs9rrOFaH/NWQE1ftP3RlravQLMIYdwEo
wGG8syv71m62trX0Fbr0eV9hIlnzsSTArJps9grU6hA9g44Tn7Z/yQcUSX43lGva5w6SYKJ6SpK9
D+Y5ibcd8xnM4rY3aNjrJj3+PQfamyn6NiXVM/pTrolTY2ROUp9ZuQ5+MjgIhjvJL4+B5bbibZY0
RMldkIq7Xi1vcl2skPAlWSzMrkVy0qAzVtYisBhgIuCWWd1rqSE7p+mNXflepZi4T0xnxmBQN2dJ
fajqYTkP23BelSCKhO2pQbqLg5kDX12ulUrcjqGg0YZ/Rp1w4mJaHULpPkpQPC5b0IAbvmw8vUdM
b7ZgBFap8tJja5wH8w5OC83MkdSRBmFnkUbVMqOBEQXqzQQ4o2m8MYgfi1TiFdflfYkLa+73vmTd
+NgERFcQn6EDbTcXX4Tc4IVXrUUr9rrsn6eqPPsFY6j84ISvdDGqe8XfpeamgbPAT0eTv3dxpC1l
ROmy3rUVCpZK2JEWTZnv4mTY2VjzrcGjbNjUzW2NZJeLYtGhcpn8f8SUnwx9fBpH02tYP618vG/8
IXaUOaYT1o7LS/6vzZLPZrLe5BDxNvxOUfSCslqP2bKZRpbyLPeUOXHDqnsZiOjRhkdKFzedVN/N
KsZnZPdI+c5igavjTUMHbbpXNS/wEw/7eK7XU1EBATOdrKNh2FuXhj8e6KyhX2hmHNoDjd5h/DiZ
c7XCANESITTu1Xr+qvy7KIzXcj2t/DzFSlqhMN+HRriWL8ZWdghsxRkJG3BGi7C6ZBzW4SwOyAzE
NKS13cCfLZr11ELcTER31M1+V/LA0+6yWDz7gl55srJa4TDs0+20zgvDr7T4tsWdVVQ7w49WYUaN
qvLamfNCx8R0IafrrP2T+WKn8SPL63utWyk9bEOhCQhJIuvg8mTjsozQ+MOBaFb3adrmKqBfNWNd
ySZ7p0G5CJMOT1vhtI21imLhadweoIIHqbnVUNhLxb0EMaqG99u/gVu6mccB9z8/tO414qhggpji
dK1knh6My7DtFv4lMeRX676LlhP7miyPNOp5JSRlMcsvdVXcdPm2GB5l5VbvX1tVP7Q8PdJp6yzZ
XgB7TbOBEe72DH/J6JlGTer69lttlLumvVXieyN6NJTH6fI7NhKRlLu6HxzbYjh5dmvN1d3UkSW1
yvCjo7BcWIHkxbF0jOuMvxNeASFfBq8EUPVsvpatGW3CjF5u982Wsgtof2O3swRd5URhjkKS4sZN
xUbXzmYyPmYCMBYxF6Jrcw6cLeFLb3T6O4rPFMrwITHxdTfaRvi2y0aq8q0OZ/IOVDzSsDA6JtKX
w0ZS5U06RF/WUMEHDjcEcv694/5ZazLszdI0FWwFG9J/TatfD6SZHQ91MXKYCRYz6blOP+jm+ENb
5K8XuaTHLZXDDU2w33f11LbAt6sGpFx/W+l3nf0QFZt/38cfnRcmojPAGryxTIieNP1V5dCVhu8T
otIc9aaj86J4BA8RmrQ7c50vsUjGP2zmf9nLDQLdTPskaA8D8BrDkRc+oJY01GgfSKfRDRlaF7vx
e3gUy8SVXn6aJ/OHh54b/O166u8PUU8geWUYGR0VLwqTlxZAflDeGDktMMkOSK6Y8jL/CF9igQ8M
hJjDhx4ikyoGz8NchxL2iZWUVY5mPvZ98pSYy4ZJvSnUJ2Bx75GdszE9lsSOEzaBGRGsTu6yyk1Y
vhIi67g8/NMkHpIZ4/13nzOUdpyXRGNcy7ZXE9pq0JJiorsXQWIubhV19Cp1dAt062bEEQMvsa1c
TcGLdkq059Dy+uLWl++H4VPRyYvKRJy7rVC+gamxOtU/vIZ/nOf/5xFy7r1Y2mEAX515FD9SGi3k
J+s/pA+O867/Au6IkncxrQQTrfOH8sez4+Vn+bXj8981Vf6j2PTRxfVU+1SLpj4FooZpf1gaTuom
B3XTLjFa0RH8KRj156GOd4R2DxW0oRBWuv4I/CyY64Yb9Bnu599G1W1sENdtfgp0UK/+cVsas1cI
/QsAzkxWunzyv6wbspxj04Qx5ogQ32hu1vd9N65rGKppIBPHt/PnkMzdItU/pounz6Iiyhqf94iG
XhegcPfmLbXi3mBsL1sVmk87hayxc7bImU9WSNLGLkPH7M9WVuwYAbHN1KeqSzgK1Bw+DQ4JaIMW
PfLE+M7LApbTiyYfRg6AAfTqzFYOgT3ej6nkUv6fklpepXntYVpb2ai3ialCJgA+q74yEYcsLfY4
w+9Xfrj3p5t2RCQ6JiFbHBC3ICTSVmDEu5XR1MzHLt+V6X1ezBSuZ1BvI7QduV2EBTjM+DFvb0Im
4cY6ddCbxqIQ55tMWc2s6kMfesDRKa1eM+UVsVLudwXlFxabFhOU1e268VlQ5RvVIbL9nUVUWvTr
UqcaJ85kxLAcISzG8d3Q6k4oP8DyX7OyLzOLzjkOyUhfjhMmjeJjmlDJviYhL4tpeGmKYaOXW8F0
xzZ37frd7BK3kQmIvo6Uo01wm0rNugPMp0d3mLxxx9x1Rbvq8LDJ2C5lZfD68mMu0DeFtIDe5hqF
jc79Jlrq1vLC4QpOfvwCl8U1+BsAWsRrxWgJO8Cu7YkOOxd9uqr/yjkmK8V30xl4Ss4j84NTcQ/L
zVGHz4pNyLa/qx6rwpuJKWRuV6T/FuY4ISLMQBHb7OL2iYhB5g+BMWz76LEyPSXS3Coxn8PiPQ4D
CAP5vLfNtlwwN1cDh2ee5Xnc512RPchT0mAyKRs3jAsaHykZ5KDwJr1dNMOupywZIQOYeunGIRRg
P/GdxsDrSholA/KS215HxB5yqDN1rbUc4ov3ecSRMVnym9KVz//e1q57W7+vWH8g+2fJZAQVUTZH
xbhtTfKyDowfult/2ZzZV/6/RZEW2u9fcg3uPbNkFqhIvU/a02TxFf8QavvpLq56t7SaBiuNuYs6
eMuHdYdX+t+P6d/3wGyw3+9BBC3d1JkLoMY6vU6A+JiX3/++BmHWv615TOOFeUMgCurO71fpfCyS
ei6TvyqgzAr8UbjdkwgKgzh2nXJS5JyTcsR5pVfXzZzeTH215LaZ5vCh2kq/hCV4bsmrlJm8CCFm
mmALeqndt1m0rvq3UniqcjD5BwI8aylajqDdMrY+I9xZksZ5VZ/WEHlJfQzYAmRTdrvuxTRQmQz7
rEQ1Px7LbL0ZcNLYl8KYFEXqVRxoQlEeZ8Zl59ZdApZ1Cm+l+d3od5WFuy8KXTXFQ3EDgVrHW0IZ
9xxRr/eR5WVZucJtjQOnoCOW1d0qqCJIAMaiACECyWWfYpb0lTdD21XyJtSQ4X1naLdQ8KAUppir
137uaTMrRYX5dTwp+KcLoK0qjQ+reyjnjHKeFj5tyLCavbzqDgm03CYe8J3n8UNbkorJiZTq8Fvk
ZFelwimHu5IQqP01EA9Xe3uPleC5bLVj3rI8DnREmkz7xnDtphdGg43+7wmGXqhl4MQc6BUNHG9y
ysZdWi7b6luui8tEjJMZKQvVf01kECqvgxwuoIqKRRz2b0VXQJjwD6WqvcHjdKTMWNkt8RPlPhs2
w8jZL1nbGOjDbj/4qTOnh8n6bqWMFAIL5TBigcLbVZov+hRsrZxIRGi/6hnkRN/Yp8PrMe0Dt4Gv
HHLQjCQf5mVxD8VktvKHBqKqNC1rpX0TYbzQphOaf550zBUEbZJ2NxWA6UF7NKNjGt/lOs6HnH5M
Fi/HbHoq6LWUYluK+EEEE2NW44cfvow/Pz+KAY46moDNqTL17fcPQ6oCzbJLQ3FaV1nRnqDruIiW
GVQx4yQcBnR60qf4/OGif/0af7nolfqp1rD+h4KLquvA69YghRnYxCzH9U+a3V+OFr/f3tV3PxMU
EHNFk7ABHAX/Zms789pc21u+5PVPAtD12A+ydLQ/wH1dMpc6xc/VYplUcqXMNVeTGU8NmXuZvQ7k
BkkwBXvsiW58052mdyS2fz/PP0tHLmui1WvQ/QxVu6qN4z4B03H5DSN508SXaGlleXHg/fsqcAH+
soj+ep1LvfxL4ai0rVaNyYXnafpH+jmOz7l5lI23acaHiZncPpnmZx/MTG/QmnzZFMwHgKK5V0oL
b9iDNdzI3cMQ4MIfbiKLo/0MLie9FfopsN8ywcxuM3T9tFkCml70QG/4HBkj9KCYr53hZQKVgp6W
mN1Bf0+rZUl3KhpeEnyxM5VXYlaOXcc7Xz+ao+1gMbRhgAwfYejnqAA4jLSHAQxOnxeALEBaSE9Z
hzs1bJycWI7g4JTK2aJIOUsrjAxUrL3KwhlLhldCffLntV3RCXoh9YaHaaDoKJ5AKEAoLs4Slu1u
Okk0LpTX0QecfkrjU62eh+SuDJjoOVnPY6s9punwVbQ2XvvJTcsRmxORCA5vVlZtB268id9To3F6
5cEKNymZFC1Buvif7H6iyI5Ckyio+iN8Q7amwK2M8FPULwW1mtq91xjKB31gCPpZxRms1LuqSFaB
tmutYUXb2MXdi0PNS0RA/A2Ic4+7NX7tw3WiZdjl+eua1iJJc5dGFH6zhwEguUzQKrP2Ub5PsS9l
+rMe3eez8ab61puQP/rqnsa7mq4DDK3gZKTwVlTDDqo5FTXuZOD0vTU9JN2JpF3Y0G66NHLEa5kd
ICAF8ZvMm9PZOQRowMTww0npDebGVx8z+BhYQRmhV/Xtqq4Bl0duPnww1tcdiUzJhFIvMdKsofnt
G5TQ2/TyGyqb2pocwSGA2IfefamqtJnj+9gP1kp7NrrKkacXeuqeXn0YrbEiF+bkMeQck62idOB3
urFyn2fHNM82WfSoa3BknyH3mKq06E0SZ1LnCqvYGJG6iTEIR/5JTrJjYt7O4kmvvApGD4OhDjOt
rvquIEAyxOtRfPRY7ANIKZguPQtlCjd0qanLcXZ84MD4NV2TjN7ABh0RPwAxcDf1iTtUS02ytua0
tSFulYLksRqsSjXiGenbsbu8H58hPUoj2FVS7MpDRWBnW1Tbrt/RuVkQPdVyBmKNphuJeTVZAJBD
lX2ulvfKlD6PCuKTOKfxpgdyU1o10zK17jHMmtgN2EgL6C1WepLr6qGutBvf2ir0DwIrxi8w0eLy
fOlkyPcgtNX5LNg/im4r5Q8yXtuu+87lfl3Aog3l7aDo76Qq3/KO6EwyWbAqE7/iFb/RZ86NXQ6Q
Rio4bvHWzRhz20F5kUkmWmP53lAh5tM6NXW3VffwAX5YQ//SYNCAuphMcWUJx6J5KYR/Wdx4Z6ek
TdHWNfYkxJWTtGicwqH3eLDXxaounJ8maf5ZWnNFxochFcuyjpz7+xWHImRr6sFTJcNpJK4an/69
YP9lW/jtz7/aZRtfnwgD8efb4lOxXoDjuY1+Sv3C/fd1oFv8uTEoCO3UEELDNXC9AfVlUfQQwyjr
MrEPZlD0GkgIkbtimPNFXEHbHjRrm9FGjDpkSfFNkNs01C1z4ly7YZKMbHy3k2ICqY6OtZTtJqAi
bhKEh8nkXcMsc7JDY5ehiZRmhzF6b6sPCd+/GfE+1LcF9jRbH7ZY5Jy+ZYcfosNgMfQgL52sPxQ1
iD8tZBPSiZ0xdFYH06M3wU7ViuWEfqrSeDOy+Skq0p1WinWn5vCmo02EL3XoSUaHjwk6g04NyhQP
eh5eE8eXdvaOBuPenDyN2k7Ga8kmEfQbXY/BZj+b9Z1JH8WXWge2oS5ebbRAbazJPeYrHbJcWe/1
mcPHZLIW7SoWxtqW4Un5CHYQ4Ija5nT2NeJyRfokp+EyGZ9aloqhNTD7X464nctIUSe5TLINyq0q
tQsJx2x3GFjdDHMlkZu1GBchf0X2m2zfdNPRl5/m8lHtzmXxmfgkNpibWV8WZ+y6Q7uSWBh8ibaB
CVaT+KChrzmDGwHqC+hs1WSZkc+DRkDAfKSJxPaxtg3PbN7nsvdM/24qun0xf8QCfHvbLu2hPGXD
udKWGtnPrtmqZvXUVNLodMq9LJ+D3JvmvRHoBMFkigjylFnm3yUTNb3YzClqovwf5Uv+MLQEmcuO
10ZmL2R0TEkP83VcRO80tAi9pM0jp7+VlWDb1YmBdDXjFn540/8iAv/2ol9VQHFXTNLY4SoKSOat
L94Y3P6XyUe6M7k8jPX/yxoBN4AlCdsZjcGr+lXRBymcyFmDa2cGARM/bPknm+Cf9/R74/Fq4SOB
H9rKpbOaPZIGgquBa1s/FBteQic/SAISofO/foyGwJRMgSwM0LnXWroddFIRRonmyNnShhy2EV79
xLpANWI5/jNElB9BF38uUYYAd6oJZAYoLNfuPUn1gzhIJ/KqmQK/SHLnZP3vu/rhCtcj4kQr17Oa
c4XGf2ooan9SEf47il23o3+5BXFV5vdMEQogJ1Ep1ANLIlVif2CsgQOGqYqfMlpiJiMAtODFsp5y
+0ZDljaTV0bmNCilCpFkqSTkIleLrqwdyTiU6FuFFcNBdS0M8TKaAiLAc0ROVBAOEny2JZKmauw0
AXJp27CAWla/bJuTPFUYcI4wnJwYrb1qjvj1MyV0gvb/5V359a6vPrk66wONecIXrUZ2ZvfCvKYv
PigL7YMSGnmIBMy/f0iQTZc/9PdHrUFFU22VUsC0VO1q65Q1BfwCxzwnVkmsd5nHOPG9VJ7iRFpm
mRcwOKUuL6GVl6ogywmIlKk/T1Ec7ZpCrCNoY7Tj+mGXh0QrlHw5hrAASJak1WcWYbTEEIE5vr3T
OwCVzNmLSdZU/FeOG+XgL+HVHgiluHL0HhfaXgxa4eXasC77ZlX6+jkh+2aZexmds2fe0/SVFN1y
hEuoJizAkGK02jHIG9CvD+u7KXhWVAn6qkGc9UPN30gGN/LLTPul+dTFKZtu5vKeoVGrkZfDLMB9
ZjgEPk0OYZoleZc4hhodu/JNLY9tM25NM9zNTF1CwBrbNUOUVjBy6/rVlmnWnEkT+/mxU/tNoOkv
bBE9oX34bCdVLTeBrDwJ8jqGcZtJ51I3Lo4FtgmlXVS6dFf7L0VJPFNzJB+lWSfkhZ5Ox6cWjJEq
Gd40c9IxKW8T+xxyrKb8n+kHlwQlV1MTOXJy1MXhIlnUYg+NGBec4lqR7fTZKmxrPgj7MoRqoQS+
o+vhLh93AV76gRE/Y/iWta+9riDaa2u/eBf4w9QMrhndZUPS4R6gjlQRpwMeL8chBeBrapDSxnCR
nYTqCmCLMx103zqqpFut+tbndzYN/nwK64K+ehJ+keO1rSMUWk07Z2PopWS0A/BlUUWAk3LfLMQy
xDlaTybWjT1RlaXUQ95JzQNmORflaCdJ1WkatQfR6196VH0rzdw4VbRT469unF87v3eH4B584k4Z
sJZ8dOJb6K92Oq8HXCIUIZ5O+q1u0ge1tWQIpcOuifVbKzcQM0AwoEPdBUOrgnYMoHzd6E20ngi7
8oCPqmBWV5sGZ7NvblGH6W74BDZBE3RwToaTzXuK36NaWYa8yqQnRbrpZI8Fwp7PdYMhRfvSzLvR
2gw4xElq2eFRz+GLPqIejtFaTbxKIkSnbOPwU6EBNtwk6hrwyD4YgxuLQDEUhl5N9tb0nhhinVJZ
qGOHq6LwbIqHMIQWUJ4KAPzMX3nUchrjkrUpZSKSZmN8mhZuqJyU745/pXDnwN4WHMGisoog+eBg
KC80TslsPL+gMMqT4gWWL2aYhoMQfMFD0b7QNJSlQ9RUbl1m+9IeIf/7mRM3WKu6Ra9BPYsJsEPL
KJjGNvD2JhisaR/GzAuE6CMY4xvrw8K3s36lkIeDBnUm3xlUAzM3pUPiJ/CSM6sARvBdqA9Dd6pN
gEDmzrLS1xLtqFYY6hUFZwsoi+AAP+bpR2gJWDA+ngh0XSNDBgJ0bN0QF0d8GVzh41lQXuUJdbFO
CBwo8ASAiPQZrWdZ9tisZ/oGlJ2T3jwR/sJQGml3VSuvRRg+04CmcL6TUrrf3dkiC13F5KQY6Hc5
79ViEzXdMtVpFZQG/hmbFJdmxPkyqx8Y5XLi9R9HAJe2ZwGzLZuzTtKxU8zVgEGSxH+OUqTQVXOM
kB8C0v5eosQddVKixLUshaqwvQzXKp+S/r40dgFxNlDRhpDuzDrw9PmjxchFTmvVdCWOMc0R6pcK
/jbT5HMGq4FxJXy6LClzsOAbWUzNmyzHDxJeKCkYVy2Fc9QfGgQ+uS4dAm1QlGeoJocYpyWnt4Ou
3CpYR4Mq4e0OHTkAmYHBM1Lxbx1Iow15DNnQy+z6RrImulaSjm+pWplVdJ5T+FKWcgZ8yZqmHeWU
po9ySuCallq+GjvpLZLH+0FqiZhmqr0qNXEr8upcyZCZq/YpMDmNFJssBNThYzCP02Y1iW6XMfhe
N6FNXVg+eBBj+AKyvFakBpds+YFQumdA1ifTEh+MbD+NNzlegIrEnB8cjNzeG/F7xy7Tb9LyHAXf
Y80DM1fGHN6ZXbZWB8Wdq8jF/oHWmt+CvG4N169ge5u842wnbWVupJQJdl8XfbgfVzWm3FxxbPmg
J/tuPmnFFn3wHMd4t0rsBabTaydgRAsh01SKGfP+NDMqlG1P8481qSElP+vx/dDvpORh6vtFqbxl
0EOY4Amg+KVPcOY0vIrVkG6kcnAmYq0lL54s3SeIgxEuBD9jNlOfnaxSP3Y6KPuD3b4pE8NICXnr
RF112AZqvBr5LtMJUEJ7KKZ937xngIe1dGeNjWPF0TpFd0UmGUmVGO0bOdqav1rhe+lQMqlyBOTi
L/VR3fnT8wzyocLL3BXgHnac61fdLLkmbSl5jm8jJdq2TFfr1GUFOUiTn/yWPTSet2Fwko3Um5CQ
1PrOyj4T0laBPcDYQF/OdSzBYOg9E+tag+5WpYemeJK1R+RNBm6tJKL+PgzI+bka/w9l57HcuJZt
2y9CBPwGugS9E0UZSuogZFLw3uPr78C5jZvJVCTfa5w6UZFVCcJtrL3WnGPeAZ90cCCsWQpQYV2U
IUEY/JFl6d6DymxK9k5hHVIEGGFinaYZ/qfP2x955zF57rR0o2dwWP2FRJRVkqgLH08sLvyZN4hT
J+EAMBgVRW+xISMwd9FUvemlmCfW2pPcg260cwUW1OAjHmWRl6MnFa5ng4gnqx4GUyKCVSU++N6Y
9tr6KgsvnsfDZY+blmfHXPX+Sc7Cme25y1ptDj1Jn1DSp9i2x1DKaIcWqM0gLvkVCvbs3kwifNU0
O211n0vVDLPHqjNUlpl51hvgrLF9FM4g+3cmAOiM+iPAF2sTvemIBIc5au1s1BeaedQCBN+iidcu
X2mpggSvc57kIdo84qmdO3YQIn8cFyFkyyS7T8wvGAWOz6NZlFs9uVOVs0i+Q2sRAXWVQBwkGsDk
Bj5Q+yQV5zr+MFDehcEWBD+913bWqBoYjB1sHpDnT4Yg8JhIWmQ2tMF8dqzRUJxHHm2Z3T6/B4Ap
6jKCFKItKXCzBAVtWp2EaF8I2Jsx6HfAn7fRjtVwLB+4Sd2IH2CotkgcE5Ymv/hsM95N72ukahxA
qlg1rfJeuethegpPPY+1YDm8V+ud8KB+qM15wjDJI2PMYXiUQqpGL33qo2QXW9oKbI1j4DFGeTB8
aIm9BwNHAwaRQN/nx5w2KiTrMDm3TAvrklZp5Igcb1ZfzTK1QuJJg4YNelKNq6QbNql4Sodtn/LQ
oSVJ3PeiXOmxvbONfiUQMuBx5D+5nVBCZBu9qbeiPe0Y8ndcHIuSMZqfzb3hrm/fg/ooKc1G45sL
tunZzGlVEDgGCB2Ejfko3ivtzlVburW9o2gEscqnICrXVfKW+K8y+K7KPfQpraQvG75LmH4xbWFn
A4VIaZ1RPAfB2ewyPugxKizfvwSFSNY+80o+ugon4OXJXWHRZ7MkuCoXP4c+gTdez2mDjcosLajz
6udYWUo8anh/c9I5vZPMfJZpTcAow9WfRrN2evk7rBcuJwsmRgrJU1Q98FEaTw5KB/LgQHj7Dj8F
TWu/kqxZKOB7SIcy3wc13lfOJOd7wQSSvi9DUTd26c8ESy8r99TwVbsVjUkFQ4ozG7ZW1ZZRc8jC
px7CvbBOY8Q4zh93Uf0iYxgcQA3PBJG7nqXepUh7nLTnt8TF2FJ4ffSo54akm8dF/1mlyTxJv3gk
9SR5xP0nzZqS00i9xnTAUO+6GkBi3G0QM65k11w3LvqQ/JFURCwjJMduNWADQdMDb6C2l8x+IY1U
/DFeZWleAX9LLOrROJwjVg6STUbfPuxf2iDb+RJQYvlsWXdqd7SlXy0ZJEN8DhD/ZsmhIqyAcMPD
0NqI2UAxKN6R6ZWgXxerywI/uPQr6/aIcUph8zpaPPkeVnqSGcxFKP2Kh2CT+QO28BznhnRMp3Ib
ogLEPErFCPLZo2vvjND+ChNm6G/SuNZpoxn2SQJmPss1FMlA1TPbXFad5GS1v2MkiWqq6E8FnO0S
ibSu4iBpYCnDLda2HrAJFfE+0KEz0YVr4ot3rcG4h71iwbDZB4wBHphxEHF/Ig7Ye3+Y8sXUk3kZ
gNtg35MeZOphBQl26j+7ORS7POkeKYifxlzgphlXI5CawM1+BZa8rPj0B7xt5MPuTZz/ckggZoya
sKNjaTLs3sf13mgGxtywlXp4/PpbYpGiXffOiK4lF0eiMWaJwsbTPxKGUb9aXeS02KGD5ikI5nZy
DHSAfKybQBPA+yb5nd/JpDDi8tHXWfHgNvdGSDkxzjKyoAGReyPCLEEg49L0pEMX9oeQh39QEEia
R2xjlL4CmMjJlO4CHwga5hZlxIPNfDUe1GNDm0AiXBvBk4hObrdvmm1sDOiw9zK5EIVVHQoixEFe
BGHNPOc7SJW5Yr1L2a5Ox5lX+duI4liO7nR2pyUBGYJlOYeRhXuh1ZYBDVyzt1etri5Hj/uBf6d8
EzKExsF8AYL/KFdHtV4UcniXklBLb4A9FPymrS/LtWNKRcHYKkOJYcAmk6ijDVCbhBqvZXXd0MP0
o32mPBbyAr5OZrtzr7NnMf2IQX6qQy4KWTAh2HmpG96HvP3wMUPpFCathBfdtZdG5iQyJLJQf2nN
6hzF2lwyu1eDGpFdacmkLEMOJdzqF9CLear9wpfFNzARl7ZoFh0GqYyF+N+tlR/UBrTfNFDHlq5q
hjH1In8bskQA5GjVM8dsdPUos8VXYfh1pX7DVvjT5OP3w1y1NBXZZCH1MUqkJm7g6C2i6NG5egq5
Ev8+IeXHM0JVw8CfXpH6X9PutzMatKL3iwJvK4yfR3Yia2WXOZFDE+gEqG+XO9L8prf17+6U+Xsv
87p9qhu9izmDhcxzF+ZKLIOFNVeOOfY5gON4aW40Nn+QNXA80s10oP2W/le7tnWL0Ndsl+FNdjJa
1jCb7v1WZvJiD4wKGZ1gQCFAHh38e4tVJcXDoSbWWUQSMQ+3TLA/9ll/+zVXN1cEkwsNNCHhw+48
qP253d/oOf59T/8836vBHIR3Zlcm1zcfLh7qAKhTnXYDz4EJ+q8e459HueoxallZx6MVow+E9moA
VoHZVBtIL59kA76p7W8qYx6iQAqTNyPvWNjNXV536L0JmF/b9HSQ8JLJpMBMqtOdHoRnlT2NYinr
lDgaOftQ48mpoa0resXkqTsVYVtoaY1uX/UXEgucXldZCPjIjwhczSVp39MXZV7YtmPiPJnQm6V3
imC91PZ9otJSztmoCVKSHcEShqS0C/p1FIVzK38ju4k/bB1+dVJZiAXMWdw/tNYhR7xWNIcwOyXE
sLDjp9EPzbOdRxi7UtyMxDYVgq++f1akekWnsM6PfslQvvjEATNvffs+VQ5ufyLkukGe1hGT08CE
j403ZETwWJt5Q+WTyUuRPqlsNBWVdgwtavJ0NoXC1pZvbW3t7HyRVP4krZs8sLWCGl4/SF2yzQU6
gyl2NjPwlPLpR2rGIz1SB2rQ/aLvlrkfAGm2UGH2nSLWRzRfILYfw/iYycchx46JuwqmrR4zU5fX
skXHquHzVn4E0guNB6jIhjERXbcNobY2VdK7aA2aw7uuIEqqBLKpLbtEWZk5FTICaQ+pgnoccawC
hBLpvuViBXBnOhCFZc3moYh2PddaDRamj8oIvV7br9L4YjT2vvGSFw3Qj4iyXduvAZwudVq1iFUi
5BRmcCZNSWI/7IYvA7csqLVlXmz7HPZnVew6Y1XbT2Mi7wg8QZMDC7Z58LKjJ2HjQ5seS3eYiush
XTCNaouUrDjxzqB7pNT71bLxpy6vXT6tYJKEftH9hHGicHTQgcFEFWKvjJNvLrEDZh+FvNWpe9Ox
9IGe8IuBNk6KwIn37ZM+Wicrddf9eDSSc1Z1VLimE/n5rVVc1n/QNvFNAs2vQJMhGe/qy5TpAcCi
kk9GLBf3ZhjuCdE4E5vq1MaXb7WbZupiyQRJPMXlokbVTWyZo5H+o3kYcAqKEShdQfvBIA9h0FsY
LQ3EEDmzVXer2Alj3+neqdJbUX9JOYQsdvgxgTxysEknqqixDeyjTgmVDuvOB4pEXkxlHys/PuqZ
t06KDxOdSC03D51539Cm01MMSEHDs5fskzAEg8/MR1j0a2p627A8kU1ox7wJX3xvp4E9LetiO4AP
7LxPlEYkJzf7nhlDRI5dkpB3nBDRSuWlhuhNGv+rVLKONzylNh8OevHm+t9NnH8nhfKUdsoy0mnK
CaMiOM5E+FPH/sXQ1buQLJ60XUn6W61/MdhvkesP44zuGBIAUV8KkZJ/UuvamjTnATgDA+4iRduu
UxI2FuF1hY0eX+kerWh8rWn6jcQTQUnUhmOgKaei+JDs77ZEj5r7U8gJzfF2TtGCFh22ccy2/z/i
MuU3MzjTekjg5MbIOQPyh5DUYELzB22KiCYCLS6YI2vvsRbRaCpSjKvKihxX9k/QLECKvSr1RsDz
ZC0k9Vwc68TeeYq01qi8grr6JGd7FQ8kvBssDl6VUHvJ9DDpxC7scKA5GFn3vseWUQ7R5Zf+Pgpz
+E9smXyid3FN+nKzHtFBuUu/kxC+GVs7fx2JmXJlMDT6OYgVss9CpAneLo42AosOfkimCNIaXUGi
jO9AGtcq0bC0H2CisnOQemMlqkaZaWZ69GxbPlluvU+wXU1w70dtHO9Q+WJrbO5ia3KHZ8h0Wqt7
aOA2O13LtlEL90kEs2qczLKCatoe7Qcwb1MP29pCP4BQqbTLAdxYo5BbnKO1a55C+j7D2KPBBbrW
s/bWLdBzuM70fRtE0LKBKvfFrzZYNxwWG3LSCPBz5CZxlJxE8bJ9sMTcUv2Plic65QEq2gvUY8yd
oAuzctGQSZVGPQZ4uXzMARDRbSanjHNkRjHu5SG4V1UQMB42Z1F16zrzvk2lPLaq91yaHoaIlWnw
thnuB6mziIsYpIbxIqvyTc5mVrOesM2rY4tTas1oZ820eNUo5kZMkXvkl3QEEaAdE9B6pnq5OJbV
llDSY4Mb0Ez9jU4Uj6cfKq3YB1zttkTfiACtb2lpFV+yh+d17Ap2kYP0Vo8Uo2VD5zRblVL7SnbB
BgL12q/8i4TABd/7YWpdpUP5DRadsa1Umo6gm5cItCciBEastmAUVEZCfebD+WwfXF29jySbQZa7
gOudwukuEZyUsbLG4ATk4UU0BQpKEnW8r8SDcCdvK1o6rmYsIjqhlnSpOotJwdIyMCh7e9crZ2P7
5WE0K8W7r7Jbr15klYSA9N0jJbMqJg6upc9rPrS4UfMlMtXdWJuIzdcRNSmPb5hYKBX5unvxMUyb
19Zuj5XwQGaP+pNMUF6q6KeObnCeRvTdcVbZ+rwsPspsnSmIAboU9/i71LrLgNGIPm298PvKOzki
uZEETj8+lISHCj9ZlQGz9wZWZPY2jM0uJq+CySzBEzU9kGaRCXb+A7NHRNX7OoqwykZ8wO7Dzrpv
TO3sERsjZDrGyVuZLaGrNIRf1C2NY5IeIB+vanVYji1M4vKhUUIY8/qJ9sxu6Ptj7gI+Ts0BmyQ2
o6zbxeB+846+MC0WWelB8ldfZMDTSsE3QKmVhcdxQO3UbnWhPNNwfM4zewvDupsmmvKjUm30sFxW
AZMgTWWYa81LXZs31acIuViqtVDkZR+3S+QVlHw0h2IIqhn2ZfdbHtlaYxUU1feY3mdtu/Ji+r5p
+RypCXNiNTMce6jfSuomapWtRECVI4Pz4jloNXMnKgYEOUmWYjyWhsDkwzPWbg0jcIRGaJuLmE9P
VqG/RNonleMqjl6od2YqCM4JcOrZ6ka4Cx3BepugRU4KeVZJ4yLQj00R0t54t2kElUb3YDCAAmfY
2z0P3yo0Xnys9g2+/84+5NlrrUV7FXevFFkLKygeMmzrmpvD6o6PmNGcLikWLsUpPetl7McLVWaw
YNOGZvwoI25QOri7xLS55UZhlMRek1XqmJg0jPuKzy/NVv1TjXbKcFDaX65x7shAhIgz75glGJU5
D8YHWR3nWOMwmJHoaRAcKZCs5CPo4mM2InGW3noTnaOxYBM9U35N+F3QzcmgbQtxLsVDR/tBS0/p
SNQgmoUK44Tc7zSyRaKUUXjG3H9KsSSkhxStHK09O38SDmfTLGjCv9aU8gOdSve1BWXM74IhyXrq
Mg5RN7q/c5vXAHdGYHzRjmSZoFUpURxAWaospuimtDNj62BkAM1QgITJTKFfxuiFaatfLgzkl0il
i4pEHei9E0w6Y4iW8V4ij9tItTq3uKgRyg9itFaCTh0fhKWuLyR9FXTAvOWTS6Ji1btOTZkn8Nu5
9M5Edc/25lekaaeg0XcSqYJjdjH4DPQdIuapju79jM8GMu/cWwzdc0sJPZLDwr5nBj+zQbAg+cmc
QGTiPOw1kEwpOXc8iRWy8LAz56Z8rKp+UVuXnJpSiEtSPKbSWa02o4Frg+CS6pdRnQ3pXLjGfa8F
q27sVu5gLMd+5TNTIjPb0VEaC0m6FKPTScEzgHonT8wHChJyDtkfESWIw9Y3LvR2mXVI3baq6VZL
s0Q8inRnebTj/A8b4YHkwZbSiWhoPIU9VbstaQWiYZWNoy/WZsKHnCwZN+3wUnb39Vh9VY3+zKDM
b8m4KB8FZnxZSkgzTY45+EBgnk/6xImuDmqWrxiRMXhsso3uFZu2bo/ILZHm5LumOTX1L8947xjj
FQ3yQ+NdeJB3XZKHp6HCW2YvW/eXAT+76Nw7q/10Bwt1c3kgUcKpi13dWFSsyZzmXhO9a2VEN4v+
t3jJOokP2l0iu2uNjxdcgm0eXwiRgDqyM9sH+J8DWbcIZfiWTf0qLl5szm0ZVH1GAwzRP/0taNmL
tjAccLdT/eLKBIF8Dco9/sa9VQmSMcznOHrWiVZx/fHcpsZy8NRV6PVnHykJKKonVyGfgYwKC1vq
vNLfOoPnEMboRrZCAKP2s+u2K513yaV+rKJsHeAI7SBxMN6deyxbOrtInIc1z5YBX8Vgu4udzVYu
uYpE0ieIhjo4jxwLbI9VXVQ6/LgGO/kZenOpNvsgYQrYcjkTurZKryGMC5WaiE/azJE/pswTxEMa
um99A0JYRqphBNWX1ZFNZ+rkjRKfuqqraSbYQzQNHLd/qNCJSFm5MWxgGl71qvfpS4QqAwj3L9s6
4SOZRhv0xZVVpcr7KcvCbx7M1n7JS8mRdWAKQXpnBzKiy3oe1V+FdFL4OWw3en57xOukyeda+a7Z
T4bSGTU3PxplRQrdnzUlH4p5plNYZMY+9Sdf6NwqDiEy+fKgu7s0Xkoki8bNMqvj9SiCs0SIBQaP
kHxlrcuWdvkQ8X+Xom4Rtw2aQZoTNnMJz3jomXB5/asARBODd1KZVIzmfRwL1tV8nrqw5iFYTBKB
3jrq0jcdI0aEi9zTnyfKjeavx3hZwtWV3H1vr1v9PHpi3oYsn4RTWMGOgUM1awQT5A7Utf/kq09u
SDGEWc4d2FBIiWLjKU4uYKrPY1tvQ017siMw1awGWd2k85rPVQCr0mXbYCz78D4fJtuviTtUPReQ
CEqe+b4S5AtBK9FdKt4BLgndbp4rN1l4DVyPoeS99xN914uWXmsBCQvVMakpLnCUEWRHye6+aQH+
2LFFBBue2pSRrE0oQH5JevfOzu8DhEeaP+wi+b7BILuRTO/YypC/CVDPch1DSbjtaLn7iJkrKvCE
hvaw0fQNe6jF6IvXnK5L7KH0K5AB06fu/xOW3MGfKCEw+3WMxvmOxFzZNx96aW/VIaFGn0h55eyS
U4KTbK5V6dK23vpO49e/5nr/nNO96JmqJbI/L2hTY+SlqeIeowGQCkGzCIVnOm+BLz0TOWETNZIX
e0HobfTZM3RoWlr6Yt0HpwgS2tQXJ8K7HYt1q3aLVgpWVTvu6qR6GvXs7MUKH3adUXZBvrm3hSmA
ynG6vc6g4THsCsYcTfHgV+jaaogdmXbD2PR3Q1Fnzy+jsmEKzb+vXLRmVEjDMBHnW/u9YZosF5d/
N4mNn/rRGIAtNLywBFgA/2x7tyaiqKYHc4JgamE24WrINejvWfErgLGu14z1emVTxaexabGl8mcj
aRAhac6EsK+bQWw1AMq5Hy6mBJ2kP7jucKwYRaSUGzraaeGhUSd+pEWHFLfKVsqeEVkztUTPAg7O
797ZM8yI6ZgrsucY2nDIDDGreK1FvvP1t8H6CILXmo1fcDdmK1f/hHXM7BYUkYFs9Ftv3oVPBtiy
C96TnMyIOr8BM/npJkB1gOxAfiYNmKubYNd6mEgln5BePWUh3lMCq/99F35oY0+pnFATcekRw2pf
tXUj5rlxPXKfKbb2yXO9KVaJk++sYD5RyuQ5wRaYFQ7ejbv/k7NElWm7wkWTzSk/+M+7T057Yw8A
zBwFZ07pw2PFZZTmG8hOMPP4oCQvhd4uzHpblk8WrxVBtlRlt0guk/nwStMKwoXjK4Zp8s9f5kSl
0aJKJZFoQz28jlblwl+XN/mlyk+tNFVmSkDWpUwIoLh62oVdw6TGwEs4X7MYpZjcPxuR8ilLT7H3
XNEvCfiayYzgYxRVbsQcGJWkTROmGo0zRR3af5psaRecPFA9GWv/8FKZp4EiI6M/zI5H9MiTvG8f
ZWrKN1olyJdma1ATOR7Xvyra1BK7cZlPSWlUm9hrTimF5GAfGH+KZOVBkJgCcqcYYo0gNCn0diWy
iBRfAoTDlej9VQVGoMnnGeQTzXgx2WmBUhEh+DX8YakszyvrvlL2NRuXti0PlbizrWcdmVlYycv6
P0msQtWKzePRqwMiUb4lE2u0MYU/YC/CqtnFAcDDx9p+9xvk19aDYp70jAS3EPkoCSCCNpV+Gfhu
scmmlcu666PSL9YB0UiFjU+cf8dkJprQ9bpLXRNf4m9LdqgBEgkr0TcC7UZ/jpqt3N81eP00765K
+7lwrTWNR/rnPP/GYx6eulFfD+wXDLxVoib2IiJuCYVOSF+aUBtXI1uAKjtohk0jHmTUiNSrF68m
rgD84oC4GOeFD7bGRNsAWB8I1wpBrGFMtAeHBK7aI3eGrmWcbPmY32rf/j2w0VX4SuzONagL9G//
fMPUIEolz07gHPazfEMY1AKch38UzpSKiyV7qZ/LYHVjOZk6wtfvk8JQTLdV1YSlctUx5rulmeR+
aQjTJwZxhSjoGK3yxQS0bfO9t/RvHPGHJZIx4wR6QpsuZOvqBS6lOhjMGpeVJqPsPGrqw40z+uky
KvztENVV2MPq1UJVjU1EuAPu/P89I2YQ63SZrIQDZfZxguwE8+zj38f88ZAaPhDYT6ZQr2nHSdWr
iPAmQ41/UCDBjYe2e/z3IX68bP8t+iBTdW7Xnw+HxVWL42wyp6n3yLLnPYTTfx/hh8+7So+Fz8p/
R7hG3ud5ZXgljjVGXw8hYzULjNIwbEb/69/HUf4eGeoweXUmzaohyBGeTvW3YbPpVpaSTFeLQnrZ
9O9xSC9gGhoW1cWs4lUgP2jWYz6whqBxrUzpPJCx3mAmjaL7vr2E3VMlbkFIfjp7FZKQhnuSDJvr
CXgpqqRVPPrelrJ1zROuuUnNrt8wMyo/vW4qZkmusqryFb96xy0/MLPSHJCC7eNHRDJr1CUOwQ0r
gwfTm4sb9/SnB/P3w1293YjQw67wFNVh1slcz1H8bcvA78YNnX709Rry+1GubmgjxYNp5yFgsFW+
maDY2iGdwWLgTUM/dOOUpr/sXwe7er1Hi9A9w+IKsuyL+nvaCf/7dG5ds6uJdqZHEq95zYo47VZw
2msCRpei3SgVfyyoWOjhwhgqQyVxdW+G2OokPG0s94fg2O5VaGD9JXDaBSJkdrZO6tzCOv9UOwGO
mepGyNj6dZh2bds0TAtqJ3k7RbuTZLP01/8P0e4/XUF2IaQQq9RIf2FqFAYSCUpUGilzkubIoTrG
c2mhbvqttgUXcqpX3l1xY/vz0zENFhTIERih4D7+uaj4hj2qcTpifBbzvj5lbN7KG7Kfv5DirI2q
IcPCZftD9apfWddER3KilHGMajEssDstG6C4Dq6ExUBo5o3nXPkBL/LH0a6WisBtK2/oeauMGSGf
W8Yg64napu5uKmN+PBLZKmwndBbA68+XwmSsq22eRNxAy3wJVmhTbFD8OWLz71frx+WPR8/EkkaJ
Q1X9512Sol5T45pZ8+QG3nMhnWBBi9RbQsb+L6Eiu/z7iD8t6zyDsizzlim02f88YGkFrp7olDe5
Bv2IZosBxBdtr9bdKGt+PrXfjnR1u9pc1TKDdp1DPjT5Wit9EZJ63jJ3PKAxnYNNXfz71H6iwqiC
LZACpp23+rqS6ksxKt10blOcS3Hvnkp7rq2IP5oPa6SFyo3j/bTw/nY4e3qKfvtsqybZdSLgcEHB
1IhG9a2t3Q+vsMZpGJSitmVYxtXDEZhFUTcJCa5IaCiRkXNvjFvFx98nQbaByfr3n2/3r+chKLC7
VLJCTCDYXzSFgXFjHfpBSmcquk1HlB3UhEG8OosowozmhepUUOOjm1N+LqxNhcgf591MrNQ5mxsY
RTc+Wj+d1+9HvWo8JH2bjGpj8wmGuyePYiWJG7f/h9VvYozKskaFqwlq6z/vv2xFWVDaDAerhbY0
nXCZfgR7+PgLf0sf8t/P9t+Pwp/HunqZQkWEBU09zWGYZzGC1407xT/9+xjQWfnFf5YSLEEEMFka
iTmmfV3zkV4O5HlIuVVdvp3mQPwPZzGHi+oU4Ta5vocewWylDMgDso3l0o1O8EQgmwKkvkwz647E
2w3XCnRLV+4n50U6HpVgOVbFcvTJI21rOXXMtlxaOTTMelhL/PXmENzJPjNhrQvXyrDzK9jKbQ+p
ub6v2Gk2A7aVOhpxj/A3K8ZZ1s8aTizTdnwEWATb2+4qUDGsfFpF81LKH6VpOr7/rqMs9w0PuWb5
qxLLtHyVo4cAC6aa1sfI846ashxof/eesVEIqVOq4djSfK9J+qow3KlfJX4/lTe70OOFL+BoacbH
ILCgVcE02vLgvahNtzcs+hKdufEhJqvNsAsE4dn+e24P+5BEh5I4Ztc8IMDf+LSHNHvTNmsTNXjb
7IIR1ZEo5kwsEDGvTe0l9giHNvc6Q3u0LI3dLbR6Y1t3FYKzKlbvxrRfxplYRUEyzzpjaajPeXMJ
gKdUtr2QjcfKVnZlKz9LuYWA2X33rGNnOh7eFFU+ROO2DvFDzWtpk7fHLty6wzbumiWZ3EiLiQLW
L9y8WSrN7W5lMNPAQae3M97uNxuYm8JT6KtnELS4XmzGuGg2fSlbZVhreDrrFsummqzS3nq2ZJIg
47E7qB7jCQvxVYa1Yh60T00PdQnLqZskjMi977SGuF0U8C5sDlVG/kZVwVir4T2my95JO+mFEapH
i4kQCxVJhWvdEfTeMAVnzLYMLLhIqkdtWtbByQ3D574LaVv4FUxK5uq1zYR+qSJrAp4X5OGisyLH
k5THCF03NKhtXdPcT4SNT0c9GvH4RCZspR4EPi4RFyep2LWkSioFDDiVEeR48RIITBBAOzc8aaPA
1MPl1xrspHKyl8irzTtva6Ol9RSiJ9wVLZdlUaQ7zdgOofEoEmbOJcH1NS4wz0Dl9YSmuVGIwdYe
epk+7ocnHzvpnpld4luHpDjoaHO09tzaRxgeZnbfqwyfvum1OVpuzlqVUX5KPsEYMH9/pmu8jM1d
qOfP5fAl4JJSj8WTAa/8Ln39ZGn2vES9pOsbdvAzTz0LJnR+7/FUoAhsT1M+Rwsv0H4MXJPBM3NW
tJgY5d9KH7uFUd63+EJ6GUps2+Mph8LJLNr/GnADld1RoxteMvlW3wMlXMcIh9hQHqTkV4uGUzKp
qXJ9IwHdn7j5JBUUDF9D+WIHj4N6n7hra3whozkxHg37tZZPirmlbX1MmKB6EOOhzsBzem6Qxk+C
0XD8tFKS6P11RAK9LdZxcUmMi9mLJXYwOfwMVeQdRbPIo4JGYLnRNEyxKG5CiFZW+R2TapLgfILT
CEL2kDYfJp3MiaboBcO2lN+F/EqvPWIi2kmfVo82RF4EQLcUwiJH7TFFaznG9XyytgUSPBv8YAH9
Td8vFsxzTaOYm8mbCFDfqBbqJIZf8Sr1krmo3xt7WTNZ9wkmsY9IzJax9aLh8W9NyP3mAcWQA2D1
MvLWM9Gi3ZaVCML1jQ4zUa4XA7CwkjdmIB9PynmUf4U6TlzamRaplqD+I+VJ10MnV5kJ8hIK2qOZ
vB/oGub4xcs7X8nXkCV3LLErl9VGkbfyAHIR7IQUlE7vnQOcP/wiHJhHu8GUqeGTZHYj75ipxV2x
JktY799cFcQswREd6sCmhejCMFaXaCjilEEg4yTeq2i3CZ2NLs2JTYBEOe4sedxGVg1pRyyzhJtQ
P7iEbgLHxnO8L5QaIhw4YmTT2qdeH4MBRRAla+eRvSrLC7/ny8QLZRJpnBFxWfbLPgpWBqnUSVV/
BZWLCRNnrMg/pLT6iBPMGKiyCZfM8F95jfEphWRnNs9J9yuJ+rcgzleZ9pxD8m0jCy1kuxjqeD/o
1iLh1Aj6HUDltuQL1P2jUgYYNOV1KOcf3WgC8sbmIXX2Otfje9D9U9Ix6ND6qeBhHSHtZha6Et3/
KMmd1RaajeMKoyDCmjKTkKxY41Oo4Xgb4e7q5Cgo5UIX5wRsBEbRjSodZKY31n2uPBRBuQ57CcNm
suzayKH/Pxuk8LNH3iBD4q/HHWlGFxhR80z9bOQn3frwuzu3CWcj8e9Z+Fi73b2iHjT7V5lndyif
ghULQU8IoSaF2Oewqwp84G7bPBV4GJleN5tBLZOZNrwH/CISmC13V6XAkeLgpPBgK0aDFJJ3X8UI
3uBHbfiA8p1NWlTG9TYC1ZdL3lxutlJlfdRcTT3FdIVAk657/Cti8ouN5miCb/OE/1jhgC+sYK0P
7sKantVSoa0tnYQaY2vD9JTQx29BkA6he2/y30W+rGU+5/5hRCXh4VcdjIMZLjVUfpkL1giH8Biv
a7SPbflu8lM6+bEKH3WVQanx6GY4ecCs4pKxymWNgUYvTVS8a4PUZ817jKE2kw228e3utcfr/O/C
64fijj7z/xkxripk2u9NH/1HgFH3uo/lf641N5orP5TDfxziqhw2s6INPJkvdaM+EgRSlbeK4b/7
eH/aHq7asakRR1iEOUD5CWfozl0lC/+BqBqaDwv6Xsv//0YexzPoxcM3VegeXhXEcU5GEsWqjooq
2WbNY5LRPOwf/31jfthRmoolaMzLYrp81ztK9DFdV6otATvv/wtRsuaY3TGaOupcQtrp3DjetGW4
LsDZMitIkjVO73r4kI1JOigtuzH0kOyV8Hes5Q0zl0W6utUfUqan6l/Hmh6Z37avmD4MBO8cq/6c
kvTwjfJPsrVe9TmyWSffFpv+gHz51jn+8LQzr/2/c5z+/LfjKm1pjrpLO7FYYJol02szAbcCx1hF
p2qjLOpVsLwFjL11zKsWZhQavZQPnGspZ/P/4ezMmuNWri39Vxx+hy+AxHjj2g81sgbOpCjpBcFJ
mBJTJuZf3x9od/uIPiF198NRSEciWVUAMnPvvda3GjPfG8mxwYf468v3Jw+ZDTRiGeNQ8Tqf22GR
GZdGk9MQMLJHN3lKmsf/j+9voTagYEdg9Lk88/IxiJcRz7p3X8vi3Xc2v/7+f1L+4dclBcsXghnv
Z5iWafYAirOF5hfjC4JeGuG2d7PtrPJtW7952TXy+N98Zn/WHoCWCL+L9qHrME3/+XaYdWraOW0w
5tfuTu8NLCGr+pQ+Otf9NibQcdGkxAjzfvNz/+SOoK/HVNEW9JSxiPz8Y4FSpIak3bx2O38Th9VG
1Cc8vh8f6H+9jv8dv1c3/3ya9D/+hz+/VvWk0jhpP/3xH5fpq6p09aP9n+XL/s8/+/mL/nFdv5f4
SN/f28vn+vO//OkL+f7/+vmb5/b5pz9sYfm30233rqa7d43a/eOH8EqXf/l/+5d/ef/4Lg9T/f73
v75WXdku3y1Oq/Kv//qrw9vf/xpy7//XH7/9v/7u6rngy/bvqngup89f8P6s27//1XL/Zoow8EP4
1EEQLnqO4X35C/dvIJZpStCrNpebweRnlOhJE/6Kr/GQ84QhzLwgoOHy17/oqlv+yvH/hq+HoQEL
tEvzj/Hm/35dP12gf1+wv5RdcVOlZav//lf75/4ocwzT9gJg47wuiLCuWJ7xP6xOsx8VYN5nYsMc
YikiaSe7HokRahmcbXoG1r8Wmd7Ibqov5xBhZiYD0nfzsryJLfMgCoGDzMaXH0rvUjQRZxgrS86W
AevCDGsbswp/9NOI3HE1vOVzrK/nxqmJc/dajPHi8IcP/l9v8I9vSPDJ/GGZ/3hDdN0QQLGdeJ74
vFH6cOkzI4aPXtb+s8HKewqXX9waiWfYfQ1syvh58kFN2IbeUOCTfhFjm49mzvy9nyGdlBC2gRtn
Ou4fzKqarqNGn9sEm/wkI2dfWy4izLn311QNwVnEKjh74FjPzWtRXzRkeu8sLx4ui7SCLU1rICEN
4je9q0+2y+VtCps1EXmKDQjQ/Izpax1do5zK4H0JVBpKYAaQtQQ/nvbyAtqZ2UmfZSSzL5Xny62V
ZfPJNJx2hZVfXCTT+FxMpo/zoqqumqmLdwHJtndm1JAGpr1LHAEaBtPgnlIDL0YsKywn9hKTFdC0
CFJtncjhAyohA/mbVflTn/HjrZG+yByHTFDmVOLT2a03K9k0HPDXNYYzoxm9Q+9k8stQVWJVDpiR
2wlltItxK5jq+OQS7lIXSf6bfftDJvDv88K/XgaDuRCUriXcz1NqPQ5j25kZ2XeqCfet7EElTbIF
RuY8Zm1cniPaPudk+d1k4uhH1/iUpLXP5+bfh+5tAu/sWLESHz9+N7pJ9M/fxZ6PY6H3KK2MTpGn
mTaUvzWdLz2AE2GB+t1b+fmY9fFWuAEdOyRl0hGevTwzf3jI66Em88XQMBJNoS4cGKsLS6S4Gmjb
7ZPGck8+w4T96PgF5C2E1Zu4wAZmJcKjfkEwXNf4BhwnbcjqZO8Ybe5qtpqvxQSV2RxcgbJXy3No
TOdfP84fTeXPV8Hx6NabSL1CDok/v3RdLlHBtUXVx4Fm2455f2rFnZapdfz4Q2e3/J/lf89VpS7Y
mqaLdHlH//5lniP3NGWhBp2VUuYuS5BUMcQBdSod5N2lzn/zeP7ZPcy6znIKZZjX7X66h+uuFcGU
CybUPTwzI6aCA5WB+nfMt3FvQauLs7dCWeGhiPAgeM4P08h/sxR+GiB+XHY2HdvymKkg8PE/DWzG
2ew88j5xK0Bb3M1N/OoGKKLs0nNXXeuY5zDGaaZTuFsRfC8/afrf3HmfpB7LS3A4ITJSZBMLF2zp
z5evn9KCWk+hBpXSPSVM1TeGltVlijbSkiYBQ5V+8ZCI0nkz4lPKnKQXw60DIQRwW32PcXO89AAe
2U3cn8yhgilXhF3+m3LxTz4qh5IH5ZW/JEmBqv35dZZCI9WoR0lnt+PhNIR/qUBBHW1iQ0una84N
LT9kpJ1zTop7VaGj+PWN/vFJ/Hyjc5/wo10X/c0iw/n5FfgGNE1G8xU88wvLidP7MYHg5phfcpk3
34DQMSxthgYquX4kFtzeepNhg2juVkZQWGdf5+WOpgrS+zI00fPhY0SDlWzBU1TbkDUBXwo+xqz1
7kytfJotoXOwXd3uXHfn1WH11e89jPYTRgcrjMVj0U8AVvLqyc5h6sGicK5shcU1HXW+/Vg0Rq/V
vxmx28vb/Plj8Bmvowxivo5260M08YelKmd2VrUR8J8gOyZ4NWxOEYN5lWjfvBJ+exlOCWDqTkKF
JztrAthuqVI8WkxRZnJgjn5v0Rkv4h7C6AxNpRXHPB39Aw1vc52mSbj/9XVbzs2fX69AEstmhe3a
+fx654mW/8j2uCZr3CVw1MSeOdjxWYmm4z2EX4FcE4KZV1dS9T9+/bN/rmiXh8uHVo6cA7Qrz5a7
vLY/fFZeETlZ5nQVHoou3IsM789qFka81qIrHnjJPEwmcbK//qnWn7xlAg7JkWOQanHO+nRkbCNr
5LQZLz92CZWDg58Fu7hOaX0seWuVB5BflaT2OVMIhFRMmxiI4ikFugjyqVmLQhfH3E2x42mBW0+4
9/rUS6X+3/cOn04G9SPT5KWA/LR3tKWO27Hm80l823wZahwbiVoh5/VoPSbFrnKTu3ws9G1mtN16
EKZe42Lddz0UXACK+Avtwm13Mp1faq/JL8dOFdddrkHqR1F7T6IX5jaYkL/+fP/kqgJgQQ/EBhL8
51LUWEHslRGBwKIwSclIe4zTKcy8tsGFbxeLrQR7669/5n8edjwTMDcl8LJc2/z251upg+OXzXyE
q7zB5JZb37oGREVuj7chmN00wAlc+BU50VFApiMBZ05aHKMAP4UIkNGWgbxpzex+0vFLmGvGFNiR
5iKitU97EiAHbuR0rbJcrfIoMVeG+7s4+Y8C9qcHkf2FSa4nllWUd/Cp5VFx5QzRw1Ats7R/CEt/
Pznh/DyRhbEysaZUapRXZuaFJ6MQamsR/TG7cX8xNV53O5j+fVtb1dfWYMyU20G3UT1JdcVsnhzm
+Seb4PmjAa8iN2rzRL10D2XBvGuU4W3sQFWXSIesLVmY13bRlDeQQz0QCLlzw9gjJ04QBFUt5Bc3
E3DexiE41zO2qKQcrw0HAkNlWthKWl9f1/72n8cwKt+J4Q8FI8fO/HaI7OCiCSf/MjKJvPz15Rf/
cc/xmOAEpC0hoET/R9EEIjgk2NYguNBpQFhkiAdw44f4qstwU2MQrXJTs7goOJU6X7u1CHel43yL
vIqBETykrYALLbs03uWQ3jcTKxJbdnqhFKZXJx7WgZk6h6ymr5GNEQ1fTfbLuqvgRzRD0d66HTSN
wGKaVTjOSRAPfWEOPiyQIg4fggnO+ZwEt02HqzMQWOB//f6t8D/KYITIAdIGNNDcP57z6e7px3QO
MkEWVkowNY42z7qpouSUtQZAiJrCw81j674o3HJdt/PwVcnkfUD1u51TeIRMBZa5OEa6tcEJZeuB
HLyqg3K6ypdUnGzJbxSdW910yjh2hTHezKqZbqAPJT4TAMON9W3i8YutgwT6VW1zn0HM9psKJ2P5
ojG967HT1znRXBvyEpu94dqrsrOzxyG0IB+0QbMpwJqGpu728wRwqzUsb9dxSbbxMicm9EIfRG1X
98Tg3Q9FZG08kRlnkZjVyQqX+Be/jo/NBCwmkqAWDTW1V96AI0u5W2v5wm7A5VFn0sSxPjDJr62j
U+egEbywvCha5iZT1JrXXsEsZOxdb9VU5bBuDBkudWW/HXzSfuYuDg6kOvu7IrBf0jILr10JOdu2
JcbJ6VgoLyKynL3UFSOzQif+XjnJD7vvg90IFBgeBnFIcQYhAzJ0+M/TpMydfIPpqGGaa1gUJJZ1
pUxWHtUXm0Tm09fRufjYJBthuyuCs+OLqOtSBs7BzRhN3pYtpLpK3MbEoz68TG2OB90z8W8l8GnJ
r7TOH7+M0AjORWjeTdJPvvHijonXgfIWw2NEOb4ZJOyZj6ZDU/XRCTqOl9tXdhW5Fz3Y6T387fC5
tghEyicB6VcJtZn1zq55OLfYOcyXrivAhTf+peCMeZVizROJra8HwZo/gFdRnOJOVj17q8TT5U3S
29MNoO8XvxpQbNN32E2DgxIlrd7ENFr7tjfHTe8IeTur1wksHvdnsQlAw13adlxvSYjHGRLQGMiq
JrktepP0kDSH2Biam0RLLKYDuDE/1vSpa8byAYPaxqTcW2mhHvIZnunMokD2tsPML1fNN5MlJM/G
q2ZU7v08tcM6N9gBlAdBITHtR08zqJ4CpsRzgpfCFTPeFos3o3vf29bayjYKPMAOLz+DyYqhcuRg
t67iISe+ifzxXz/8Pie1nw9xCB8/aDl0wvAMEEL96USTsbG3uD5hUGIHXBwkt2rMCVZLDRC4GZVi
kEREkyd7KVDd9BjKJsfI7noGwTE349zYG3yMpqCH7LizhOxPOOIchRg4aqZbzRSdkwRbZrLQadJS
3tStyNaux0M7BH25s2J1O8/01dw+3HHhw0s6Mofewr6qHeOdKNC+tBBKeoaDAT1H/tPelUhh77RD
jlhAmJgK3H5THpjzHnMrdQ86SjribOH22TJqUX9/IY5m25Rze+pcG1+aqROm0sywjeyqiFJ9sjr4
eizkfbWAxPuQ262eGVp8hN7g4gfmi9xmeCyVA/u7Tt51LdD2DiBB6S1szNhvtksyuQdyD+ZpeQ2h
3NHhRDKGcRpq41w2j0Gk9f1tbVv1thpq8gTCtF0PGrc1jf4N+1pxEDZ+z4BW4UaGz7E5Mi+hXtr0
eBaOJiarxBlA6JdMkPXgfbVZrre65dySEbiLUekg+bEqj8eTM1s3o+HU9+VaXg7QYG59CBjrWOCE
Mmz9JMyFhjV5epsrAyVIseuqFM+ej3fXqmAwRg2eQWexeVr1sa+KEfPXrfYG/EsWlmGpog4jPAqW
wSY5rMw4L8Q1FGcwSRed3/ZbIxyfsmJ6GZe5/VB00cYos4FLy/ncf1aT2HIkwcGVu+Vm6udjkMBs
l6MrdmBvw7w5kfh1NUr4NHFP1AC4nhW2YHs7lcZrPoznqK3G69iS02VQIblqphddkvlmWMM6waYM
DzhbdR4zLvqCHGVyotUzAzR++dxGlPyTMUeb+oOkEQFpG9PrDlcpWVa0o+gm0P2lIF5ppYNj3R1m
ZZKd0wDCnJPklKZomXz1leHPuNNG+NZ5TXE91hyQRFEzbtI5HP2A2KLOPqrYOnZRHqySULzjIb4r
ppDDQl6eulPASrsa8gnOQr/EJfMN2nK8tVsSJOO+eUkQncEJHI6z+U726JLoRlKnzBPUSCO3eIF4
q4lLd6U66EYODj2be+8wuDj1keuMqFQgUGsoVgU+OeEubU4UOAT6EcfBGipKMG9l/RpnfPbhEvln
S4QuJYnT6HPCfGfxaR9Tl6lhF6NQ6Pg2qexCkN3GsI7H8rWYmoswzvCqWIW9d6Fz1jZPOVZKc2fM
iKQM2c/7qCXZrylZzhuVO9u2LQbYR7eDAqepWU/CySq23dbViU3KQLtvZmve135+33EEhWJdiI08
wBauqchrb48L96Dysd1MdtBfpKNXbcwaooZMBPv9AI2y7zBzawfPujW8FT6uczDUZEhvLfYpCEf+
ts+500Y7+SK7BbGGLWXD3sJA1A+RTpkuBJAMkG02aFIcemOrPAuqfog3pzTd5YxorWeL8IEikdbe
AMqaOK9RG4LmIZ+A0QWSHPOhYUVaS5dTTV7k3gVBaSsjtUAKSa5MVOG+Z4HZZ7lP5sb8zbRGbyey
EkhYu7FrJ94SOkZYH4jnTEUTbDWNPKT3HpJySkgaazdeakFlUVYOr+MgqiQ6Z9DqQw951CjEtBtM
LdGXZDXYFhzgQCBIZrTat5DedV0UJIiUAHm9Eul0fiRr+sGuDlBYvxUiGgCH+xW3mbEKFqOkMkh0
COtNksLWzujzbrNwaODsTnAFHfklytlDk1p8VYLfGNy4RdifQVGmF1XVvrbLSlHxeCLYOOSjIp4B
VPGGg7kLbr2GfQrYJK2H7uy0kGp1R9LHMH9Pkh9Jhowrz4kVbzSJCHnRpzeTNggEGIJVYzaEQYfo
e/zR+BaEzUWA4f7Gq2E8ZZINBKvydMaRfKjtOTvS0Sat0SVrx5bpnbbMc1QG4dZT7tc2m/xrri/r
4AzvackS912QOENp7bLhm2y1d1vLSm7IWw93HE9XagSh3AU4jweODbNNRLZtERLg9EQBwnBZSXln
eAliwIS+8mzk92arekoB+b1IiTwPmK9QMSUP9DHeIULp21G75zaCZu2m1s7vQQraHeknlZq5nWQL
TBcQ8roqlVpZ9LrpRXH4Qhpqbzxo6eAanAIwOKwb7cin3r0lo2VfuCbcOukchgRegKrItuhqGI9h
Mm5Am1Hzu/n9WEnAVE0KWybKkVN18Wsi1LAy+qJD6fndNbCiJrrfEAPK+RbQhG2ro65cxEHZNaTL
a4eT3sbp5JsT1uK2Q1Q7jBSH05Q+18ut0XQ2AkO4Gi4Svm9JLFacRdNDaHXnLoORJNz4iq3yoCIH
qZqDvX2IvyaWAqVSiWFbOsm165SXhYdEDI/+M40ud9N1udo0pMBJpb2zdk0CjOLiThPK29i8LlXj
urXVuSbCJAmiB9q0h5ohHf/M35HEuiCvnAsw6hd5ii1ZOcO6zWG4CTF6qzqlW1L1zkVZ1+mBWdOl
Jd1ihz6thHnpnfMuqvaW8rrNjDhXxOZrqajvQir9USTtqkh9UhuB5LcTJn4V8P9ZK56tygQ3Dysp
6fUesTJVZflcOlN/aCujI8aJrD0Lmm4NirasEZrqYYsgS+2KwqKWnNNsg4VvZ/mjvo4TdHsZmOS9
0xj91vHs16lTgPrG0Ca6zvcvSM+gEu9RnhV9f+HwKJ1TSXC8v9yj5mRfEKv8bBs/UH0H4NwXEODU
C7jBMqDQIsq0t4M7WhuXsxWxr7ZQwUdS4MPlVcrOLW6NjtpOnOvUFt/Y8eS27DOOEQ1ZGn7Gs+DR
/uIouGkrlONdydcy3iJaezjGEkEbfSv/9DBkRfmi+uq+pA9GImgXMHElI5I1K97GR8KEvpbCIjgb
ihGstTjecRyJZ/LGeu/gEpiTks3tSuM51o/jEoGUiIsJ+vdGT4G1KUJnW8g4WKPuMla2e5Om0QYU
GJysvHA3DQPGbRKzzJNtjfkJggSyRWWMazf2ozscAQQoLVZQr71oRu7gqQxJZgX0Wmbc/42FnLR0
B9S5MNI6ziQhhnYMczamKOWA17Di1xZh00ZkZE7FzXUpYX+R33nmnPY9Gwqx9XR9KeLhW686i6mE
PMSq6TY9eLFCuTEREFxT3Q47M/U4d7abopmfOgfEZO2hxRvbH50zv4QZHnrNadMl0XA1PEdFnu/H
fMjpqLRbtjGyOcVwUxqGQwhWsh1rzO6NWfCkJfeKeB+chWsvMyNQ1jXQ7SYUT/QXHyDdrfJuFKda
ePFmMj0QTNvMl9+KMOF0VcK5MIbsUtA5Io2cyCsdfSMJ1N9L27piMS0RrhMJWruxTUetvem7It5q
5d3Btw3u8qB6dFK7ORB7sbZtUgmzOdh0uPOVCsqTSffl1K0axUF7qFNsZr5BN0ZMd5ZNk3tKTSJR
QdIGOjxgOqHrBiXo6EO2Cqtkn1lwuSfR3htjudapgdpQuvAOnSzcUv1/Q4hiXlfWhdcVoPH7WZ49
6u8Vyt9zwfxqnZnFj45O7ygLno7komquMi2J7XJ7pK6WX91Tt+2rtt6pGyad0GhTAw6W1e4G/htN
hebXmB8Gx3kZLeMa+xzMRXXC5nOIBEQUgE2c71jmLd3+iJu1Z2bvmtUa5HiZg9FSnAdtYqwkWswK
flBuDYQYixuHbPi6eXCzxY+PylVSWy+pQV5GcElhfWeaspzQYCM53Sr/Inr/lvivrdWX6OwZBHRt
zQleYCxOk0v8LrCNgCFOHv2FypqvatcO92HZ4zvJ80NUerecdNLbhnNVZ5bWUUftE0VJ3hNLbFBK
ga7pOHAM0bEH3HbqC+tYhhn1Gnx7DvTVfkj0d0WAKPcR0l843mvmvw+DC8ldoo2VXkFHLDMedDmc
Iu1yV0UBhHSox6vllVbVHB9CnuneTjZDl5vrwI14vVH1lCoQ6pN9l9jWucz2ZpneSMe2VvVUQ5kw
35JK3FbaInIswALgQJYH1mttOmY97NHfUH8Qo9Et0Rpu8jj0G9ujj+PEdbTpGh8GkfNu5u6LaY4K
zGeEGSUT47oy4NyE5SWVDySjJmwWMc5t4abnzEz77ewEdAfKJ5lHjzwZEqSg+S31gxencze5bX91
+GQLTmJJYUCCi7JHL47oxbTp1kxvNEd/Jqc4J5asOI+eZPxEbTmp5ns3T9/Sur5tW0+uOqXoYzgN
iuoYLXrFZprjMpjT+YsMnacity+b2qdLZivQKI0bbx1x9FVjXU6R36xmxzpYqPlF3eGEMKmJS0tr
dsvrNAU4UUsjYSxGqMnc5KDQyhovhd0RZiFBDdqRvTIsOEWd8UUjP3B36YzOuevNh6h0jpUFW9yL
C8wRdvKjTKNpg230y2SHcIKLbB/Y4V0tCkIAIEgGCRgXqjvgON7OsTX9opKGHZpdb1Ny6PMqrDY9
eNCwls+NNr5Zc5QhHXfeM0NsC8G9wzoXVSigw+TVN/hc2a+vJr/h4NvJFeMpSo+IUsDAOyFHoj46
g6CJKUz3hbi3fVtfUILfk4h2wH1X4SJZGl+CSwNMjwwFWeNFnjnoYJw7EN55N+n2mZgptm6vH6q1
E0Xxoa7G73ZmMUBYWnPJQoFUxjmHHzkbyXfDgPeR2F4GmTEi9jBvO9QO6lA53l1TwAKSHPXri9Dx
gy1VJx9ePlz48SlKQC7VcbKrptaHA4Q9X5ZkSeSMImLbv5+kg4MoZW49+VDCG53SnGaRKaY8Bcky
Jk+Oo5CINzLeLa2YrbdE2eF3uQw6p143U25sWDVNKiV35vvjaEkDRNbQw5OGnNYq6m9zzx4ukOz5
66FMSw5+M3tRMKNBd6lpJfCtVQ3RAPV/f+P0UPbgK49FOp8QefqOPgrA8yvdb33B9pjA4F8bhArq
3jkaDCZ3rky/N3b7HilOS05kXneDw22aPKlRcYrTALyZrRMC70RgWKT/XuXN1ribmQfu68gGTElX
o1tQpySjDysPb2sb1mDEBp/oFdnd5lV/TCqv2zdtdRgmIBjuVHFUsuTJbAq1zmtuI6OMPfgxIiKy
ofohLTXS2fQ2MZRHbJgJQ4nE+eZktAln/D2NjL40DG/XfsdOM+RkHgEwdSxuFCJ2S2JU5osWgRsI
LdBrQdn6eK70zi+G8CC64RJJ+yucrnVWZx5VBC4X0dke8UH6xoF9Ehu+tYu4OLhLbHxeg7k3oAts
usGgt/4WKKJ0G4yvmPMFyOU+aw+qMHaT4SdndDRfjREjLInb9SZw47sAQ8JDQ3xNtAADCvUyAW4i
Ja/CjZWlxVYT3B72PpvbOFLOKKwwuXFolh5S2Q6XCdkkxNMQaeTSZRlUQIHan2Wa7XrHuNOluWlY
2TGU0f6US9kZqrcwptnX+dF3IZJ9L20yTqX3VmoQ6ANToVWXxbdNFn+RY0DWo7MsZiMbVeHn5pY+
/3cjAlRjW4fJm/bzaLAMRF+Sub3sKrkPev9ED/eFM028JrzjS10CPywkV6fjEorkKbDQtNDLPsMN
NTLKX7es9jjWYHsCHEw80p1kAx5lZJHyw6rcaD84ZEH9Qs/gAAyHPgqRPBuEb2yiBo43plz5VjXB
4nfjA4nwzqUus2UJcrGrWBQnGy52VDFgrSNJoVd3BadT9H0yf9RzsRU5lbBLIO/ULLWDokVqp/XO
Kgx/nQ7zcfRcpN+DxXRw1kTZUHMw7NuXRNVheKwNkiRrDr7RDCRWbQqsUYs7orgAe70QdysAjXCA
5ph7P3cVfeVuBMxk4P6x7mVoxcfU9kp0N51aYxRHD9PPXwY/+dF6zhP9kX3r2t9DGzIyDtt2JXoe
n94y1shqGFikxZuM+33g0bjzhwmoTAO/Tw+0Q+0EQanzzprKLGvioiEftK9NKlY5meGK9AtKnuZL
N1S3JWTkiNsDrFq2KuYOAlLp3oH8obGq9QFL1Z4Yl7u0jN6NCdQgKGV/5drxThldsE7s9lhOAQed
mFOOSd9CCsCDqhhh0CsyypKWbtdyPRrgnQZ0FHKsurvBahJQ4A0MtLQka9SJsfXJrardZQ4LhW5y
ulPPEIaAPEIjLSloQaTGtTdepjY2pF4WxTaL0u3QAe1jGDZv3YkDzDDhHDQEN2Y76ENl0J4cdMG4
hTaPEd6NZA42U3VnAJ8/jOk3VQKejkuCDttmb49FxAIxJKwkjHty4ynMn7zmoZuQX8rZufWtgSaL
uZorl6zAYXyKZiyxkZqqQ0XgsRpJaRSQocA6f6WmzHDXMkptG/XYKLFKByiQedJezpHxIj6iIgYU
3a1JFNmQKbBW0CnT2Fe7cqxILcUFrpMLeuIEK4rFvOSfanfQR79idBT2/c4vcxY8IiJruyGoon8K
ndA8wpIOY2Lwap/OX9aZB4IdKSqx5UqT+FHbQcQXRNklg/wcAibPlPTtq7Zun4RK3hhg92tSH/FB
NsI7pNLdEOWeQofHGsvYxyj0fRV5a8bIB9iTj8KtLkObWYyMxHw1V5oMtmpMdgME+0A7kKitcSuK
aF6QsiFZimjdKq9+LacpuQhWOUE6RLnXnmT2BTm3yTfkJ7crUkfLczdy1DPp65YWqXbSZVhQQouW
5qz3Vt+dPfvb6DAXm6y5XZVcIFhd83VbLh3J0HjFhbRqChTCc1EFwLPlsCb+lQNTUxLzE0r24qb/
ChRVQkdzQfpTldEVMGGY5jXTes4yeDTz63aWuAIHFiKKcqRhIebBzCG4T3d3Rk6rx23kltWF0rvA
qeukqGpyzWPOSYG4VDkSedc/0ssikFS5WOBNTFn9XLwaCT+qKdtbw0G4Udk1lURBcICXO+bauOZR
5Jw00V7n/g2GNth7XlZsIRyH6/SF9K+3iiuwbiym8U1ApzZ10nDluOPBhsNbDfODT5rYKunbgxMx
W5Q9d4UdR/FmtpljKeqCto2yfWU+2xF5TEVoRTxO2Yk2JmckALaMEwBFTCXTCEG/daz7u7ieduZg
VRc9FojtVBHgR3tcMYIiK9KBkJRLuon+MMt9RkIQpFDKsQDDKW0L8MbmQLqAjvdpMh+FzT01+U5D
+oBjbC0veKOwYrUmjUnJDFx1OL4hcCrIV3Y3MbPGta6xEiP2xKmXY7Um23jqYTW1sl3HOWFHdHOD
A6PEu65p+TdSHlXo3but/8omQiehR23h2/FbOKjHPgjcQ2obR8VIhV5awVTp3QvwJofVkxNwLk6i
L1plb9owvotpYIAeRdXO03hO/SVFUi8fJFJfp3XnXRIgpGSfI7kuoPSuSxp/lStiDHs0uuKJI1y9
y3rkKV1c5rvKJFcUj8fJAuk22qO3RTr4XDZUCXZ8OQJyWw8dtr+0ch7EFPH8TsVVZyEgDeo1G/qd
Ry0CrW6V9+3DTJRYkpC7zKq2N9LkRzwkd7JZ1FclZWAQ2XDmAv1O+MaljuJmNxjiMW1afDfmuS65
QNIGwBSg/QUQ/CanK1+B2bMk5O+5sEgZIEU+9uonHiTOA/I9Xgq20W44F8RsfImZlBsrWNScO+nW
7br3GVnAY/A2lnIe27HjlFmyIrFVt310WYbl+6wz8vg6wh7pRkR1tjRDxSV8tJtaqHonEmNfkt1D
UUfTUQnafS0c3Xocd6aKw7PTo/6wGl56OT71bcMAsU1IJusQRRc8KmvRaeDp/hapwJs06i9FVGNJ
zuIHb4yP4tqE+BO++Q1I4jF6oLVzj1Ss2kWDdRd1ztcuYmVmpExe+HicuG9drlcGUHmVlbBopkFc
meN336+IerGw/xJts+n7bQjqViTjc4nEyCL7ToQGTOiO8bQ1vTpTSz1M774OnC+t7V7Z0exhw60P
EU8DQR1I5PPsYvSz+JyqgiTH5aiqQBIUXsuCUSwai+FHIFikKnIwCShtYZFspVFGzEP6p1bxfHtI
KgeQp0nQ8XDw67q02mUObtGkCSiZ/AywzcyqWIx5jtCiINZHD4rwbBUT/WpuR49WZ5Bch17jrrmq
GVOJYWc50liZrnY2TRbc156i0QINIfFJosksScZmhISiT3yT+BNxZ05wDgf2szphv2yG0ty6hX6K
9rZOvmvLGPZO2nL+y/uBnGWS/3RU3Dcj9HGHdtd6oNYj1iJae279ReRArkIPi5+sDLIcDR9e+out
4DM6NYuNQSgqHOVxT6k4rVJo+IeGlEwHzSz3p9ft3PB/cXUey3Ez4ZJ9IkTAm2177+i1QZAUBW8K
BaAAPP094D8Td2I2HWxSlKgmulCV38nMwViHaFdsaJpbacpy3Vp6uGzc4g3F1d6apLuiE9JYYnAA
X4bV3xzNeCcRjReKAxrB+/Vmwo6/IHHZTJDE04pLr9X6q+dq3mr0EC8LXBgcG2ht6kuThPC+W9kF
Vcd4n1CNGagjhvTvjmLN7z0y63Ut/etOTA+cWqmFrIsjWtAMMvnckDkcTxHTUsZye7c1j3XBnCpv
E34URXtR1AmMxZbNuDGLmFX78doQer+EljjwS/8eZb7HWkJ2Z8pRqEvJaqZk0rHatZOTDl1NiMWt
AtrLyxvTaEGWJXbcUNr/FPl46zwXfJe7M6tg3w2qoTgK1SqlnpzjbMeZdmEeCkVIyNgrvo2MaJvz
g2Nr3qKuqKk25bgRmXaIQiL7mYetxjw9QIAw+LWyK8vBKiOiiwKtqeC146qUoAFeB8JnV7vURgeO
gm3jaG+2bL9xhTmIBMHEiFN7jziWFL7/2mkkrZdhBz1LCzqurzUAPeVbpMmvxRC5y7zumBcF0A6V
155ibreJVlc7zpXHpLQviInjImCHj8OO8Ow6XSVj9z0wTS7RsNT412hZRRqTg8MwJz6XHG0bC9ei
GM9mHtHmpef07EzivZq61zC1SC9I/qWB+eYR20K6fvXqBkLtRZUZ1CeUKzUY9H5NzpMK6b/x5lha
J/GIw473eq8FZBxwCXXefgiD82ADc5mufuBNlyzbPuXtUtFIHaXyDQn6bjXmdUAbX+jqNbSjgT5d
Uyz1BgJdDOwTijBYI4MGW18qpoTVt+sQLVKS2V153imFC0V4onvFb596Np5lzl186rNgjfDx8an7
2hIbtL31s4Ks9brHXKSnz0kV3kdXfCZNyb4ypJjJxVgGt9rBeVOMwujOXeA64txUDnSAxPT5xvH0
7ox0H8WV/92XHMbhGiGwgr+ib1eOId8aSW16ntjvNavI2qQ1hP7r8CpCc5VyjI4MYs0bf9XPgf1G
xfGw37EvjpL8LZRFffCrfw1nf8rXnnVShvZOWr7ovQAF950TcRrPRqC9A1gf6t4MFo3DwlxKBPZ+
cNl+FsN9rOTZbHR3l3VIdX0+nAsumV489zm7E2a87gbI/bvg5VxWyOmZfUfkcg9hVFCYHclo4fcN
Bd4jiTHUMGV+99OOCpQhDR5mimpm5cXe6PoMzKLdksyaEFxRPBGD8eNHkb5iQrBuPHsbl4gOUup0
CmdcbhVyL6T0LpBus40Gx0WQTLlFUwEdTNPdGwnv4kp116b6dDKzWOuUatIGg3E+Y39ajelHlbV3
2gGqFbE9VI2GYGaVT2nT+Hu0iVbWbMaXaKye1djzKA5oYGyeDNDRLP9DFtmuleWLLLIVpw6L5Tg8
jtiFlkHD6+cn7D2aClVnnkktiBkI9nXRv3rMBJCKioEbpWI55DgwALsvUr/fY8xLniva0/ViBKAv
74S3xAvDEJ9ujZBYlaDNjtMsnQQItqyMcaHM6duM//aMOnYZY86oIN+mq59St1/XKZhHwUEg5ASg
GY8m9OiwIBsdXw7bvoFxoa+feo55zshdo9OSv1lp9gtUBW4LWYI4OBIHLu/1wAnIpVCgLG4Q1FA9
JkfVhqCCodvGnbcNYl2su9bdTTqzkpENVxkm72ktOTGiWwV2jv7meSV5HPtSeH86g/NZQ3WUA0kY
Nt9+gFJVkzy4ktl4Ao8ZVpw66cBL0bNzbXwh2lQn4cBDXaBYLmxr7tS4JWytuGSDd7Si6imVzPMD
RAfa87Kzg1yys93kUNgJxwXw3U3F1Da1amCoZpta/Gi00rRLmUH28O/VZXS0e5qdbfQ1R4rXPnEJ
p9a4nenLbOIG4ZBe3ke9d5D138QeaS7o56o655VdYbwuPX0kGMXZDx1lVrLWfUBsfubMoO8hJGfC
YKUhTKiH5JANlLJjb6qwubv2oNNXRQcE3jNe5KusGqTZDtVOVp9jmxpMfVjH8jR+6dyeximPBaCx
966BkNajfDeysM6jxvvMQRmpcx8zm/9sJt8yMx6GIhAlrkjEotyXee5gbZke/8RxmJJso95Jj+Bv
4d4uOU9u3DL9fBQF1WK9Zz1qMpXd0CJjqZTvvd69TCoFg3jVBYewgENEf0k9baNPeUKDVVmuu5rj
cBeezBDNzGJ61Pj2Lg9G9jiWRvCc9BaxD6+ZQCdORfensAAuR6YzC9G2X5ECRwIL43IlogdJqGk9
+wLZu0hkeqJf8MBGnHhps3XWcZ68Zqn+GQXZXDhj/KhMZzivSF+a/Ohfq9UTrkmAOAheFjFup+k4
hhtvqN4pk/7RO6gYr7XJ3iih2/PmH1qP2+cPenIP2cD+z/a5jwc6JUk+kMIUUAxlMP1c6F350Xnl
3aZ8zO3TZN0JxgfZHBXu2OG6N14m31+5AvDUrfOt00NUGFHAuMYEwes4qZsURmAbNH/0cGzfs2np
jmSG2hLh1Cbti/UnqaJV73SvXZq/i4ztA3OD5zqbNBgkvDUDvlz0GBRbthex60VbJ/2wvDHf+G72
xxtAShIUPTSGV92vGfqweK9Mj2WzoLVDppRTlA6BLYBXKQMzb2CzRZ5Ubea7xkq+nfL2U0HfdqmA
yHVA4TorfeutHOR5jQ1mOIatMSyCOV+sD8QbTCuAclgSEuoW8ISABGZhzfiRtao5Rs1vkX91Ur8b
GWT0RAZ71KPSe9m0zUT/NAhlrAaLAj04IiLTNMnvUd71od6M+PuXnpblK7/qfsLAY/4I0LOXPtXd
iWSFBCVbEZn3EUD667l38vlhzkNSmDDG3kdnmfW2q8eD7jtbY/jrV7ZzhDL6EpNN70ZQiZU+WZeo
sPy16j1/oUn29X1TPMyxYfc3fhM6Z6Gp84vrESUH32Jv3bcbjz38kspde6nqsFlVbkBjOjm6DCKH
LyMO54nH+Kl0Yt0m8EoIWupv8oGqQZP9FUZJAF3Z38b+XulNu7ZCj3bNmKLRVrzq+VfiDnJpuX3H
ijeCMKgW/Ya5VFHB2KUgAxX4d0JhazJP8BDikqPhhfm2hxuiysrajg6/1NSh8IUBursOrHpPH9aX
ZrTZQdKSdSvdUr/1VnyvDIPcMz8+jbkqnwZneoZgzhmB6eRq6OpQyEbbkzDa7GKVXknKkCjBEDpR
ypinKORBNCi2VAFfu1g9ZXq6tcpJ+6DF+V7l8XZyppri+YxJFxbf0InFZcqaU2Jy/+4Jy/JDSm/0
pAbL41CzaQx2eo0g3AM6tRBOt8ePwRg3wJPieGikvtMxmerFNtJJvRlU4V4HugAXiXE3NLRR6r4i
Bu1Cvlb8Yv3alKcpHS84XbK7rCg9K5wjdQH2MQ4kSeJ6yv51etOIm9ngMon4lYNohbTuLsJh+vHY
lg+p9hRXGa0fMft1H1XXTyxqh1OgHs87l5OiSz0Bwcgc55EPRPNDUVMEgJrfj1GznzxJD0Ay0dFD
+C037x6hyh6ugzf+yTvjPJikOnTp9CZVIE4+o/ylitJ9m5hfBISu6iY0d66vHSuBwmqlOckTtAY5
OnZgD7BtKVT06BCFG02tufDBAcuTmCqCiPUkPtrZd0/w0EJ4+dXD4ckaTAUTWzEa+RB8zRvkJyVp
Qt9PVhYvm+vAlvhg+El7cOq+XzJ2vmJSmzVX+l9SB43T4X9I8bdHjZOhpTiIBH1dRh6vqinvzuXQ
nvEIwbvYxaKkOorK+mpTOSWWZXsns/6s+2V27ehhcZR3b7uaXV9mZQe9aTZGO10b+hSPyVh0Cw9F
nn1leCjqwVuFCXP1WqwtZC8EBQL0oB2Dp7nuaMTcU+yKptnrSfQs2uBhcUtaVG2AvsrYo+mmnZgi
aIHRuZVWcazNdm/AX43pePUJqgtDORIdSKlVoKGbtZnzViD+LzK3grnT8gzrzjx24N5X+N26qBPr
xTAFlIpXxv9IQbfd7h3ZsljkOBGOamCr1qvinwrIc9JTLPcm3MnCLrR4Ubbi1gzC3Blasik9aNKE
iO/VyNZqVdic+GI02hpPCfMywOTACb8J2Tp0YxHfqnjIeFvELm0sW49X9sdvjIff2IsknOTDYOj7
6Kw25QIzrcPvU4t7/HKYG6OcsNKosdSBvauIX3VGrkBdhPrN9lx5roniUrI2bt388N/nLe9We914
bCwfQ6fdOwyd6+6UVukumqoSaXiInxwRkJzUUvdWEEO3FZ7nkINVxYSlmkV1qSuOPkY80gQ/P/UG
PdpoPeofC5Bm8lYbWVWD7My6bV1+H1oPsci3I2RvBkGnunspSS3ETBXL65AkA6ygVT9g0Gtb4bIj
ZOaohf70ion5szLL8PL7jLCUFT000V21tKLPhsosVFdu4PYlQSt59lVNtpjbudvfLyZ2VO5T52yW
dsCmtnGeWnfCM0ML5Pwkqrk1FyK7ZGmyIgjNfFhWaDz0Oj/akVNddCPO96GkijoupL0t4TOAVZ3h
1jwVDdNQlcwtSB476zEuP5DBn3slvFVXh8Gm05hbMm2NlybL/577PvL2b+wGuFq6mZwxWZSiHo5y
nmn+PmRqZLopamefSnP5G0Ogz7aRX+/I79Pfh6Kzz7o3MfLSO7TBlCTTwgkOAY3f/8d2LITGGNoL
v2s1Nnfzw3Wd7N6FQXN3CDfZpgrDMAl3pn6dWqRUeP73obY11ivRHVScJe+Jzs5xjnhFMopvIzvH
Nf9vuXEdlR+duXvZiusvVdrZRei++SKN5qubn3kEma4GNyDoe1Kcmr34tWCucOwrPwQn9907vPb8
ld8HIaV9zPPuDTr3rw7F9jx2iDQGhsJXkSd0aTH6u+W1kltX6i9hhA+q98Ht8KVWGxtRYBYtXis/
gjHDfr0chl6Mi2atJvJUSwSFK+qBfbWvnlHRL9Yy/eQQVKJl6NbsC7aObtxYx8Ht/vqxhYTsIFx4
pnhOxri6GF5TXWSXLsugC45Fs28lpXwtObAbj+Ho4/eBTrhDOdRo1HrePgZ64xvTT9ZF2Dq4fzX7
IydjTpjjH+zl2qYkBeG/T2fs7zyIMUfT742Rm7dkRIwKBhrfeojo1RTwnoLPIvdQ2FwwGDFoLfSa
F7/yyqWWOe1rncXACxm4zJTRs+5FJ1EW2XsQHnw8yLRwifw1rctm32OceWhTcsRerhC2NQYq3lDv
c1dtROCkD80LvU3cUSkrQJ457ju0YUKMgQ4HOIVi+WY4ZfAPnbZRWF+VXnALMLz+OG8LFthOqefO
XHXNhPuDWGGvAps8PGUQqPn7TmO/5TwhnuS20T15aVFfq3rYsH82jho4kFj8fvj7YNH+fGTXi+kh
zYLtEL5pFJQ9ccqPX8zBJ85CD69VZdAe0qp+nftEdpCPZu3t8hrH6q8tzOjo4zlde7Klfr1qv3Wd
WU8m2R3ifrPM00hSW+B2s0eFrbxHo6fZYJm0lZOezKHdFp59k9xRb9ngWlv+PrmzO9U9QQYutNjc
5HYQnX8fsrGM//uorNTfSsd24GKVolBHJF+4euFKWVsfhZUah74dJJtzK7rR0sg+KfxU8DN/9YDA
TgNZ58kFS9y6ht5vyVJId7/rMJVLVHPiN140em5vShJP1loSXaKmdx6ObKMbBP/PALxyUTGN1lEQ
bzQAvqMnWaH1oHc5TxDSy9Byq42c35Khh3it9HD7uzioeVWYFL9ERu8bAyLH0RHYcWc0d89p6MEY
AqqIKxSfMm1ezdIBYgrY0FdVkryHekygbCzUVnP75N1L/A8nJ8XQkSbHN+rjjlFRy6M1fxQL2m7x
BNwijvvMqusPz4vbLbi9vQk82EM5EmuU+cwRu1bp8IpW8fh9sDz7TYOOPf4+w0fE25nwx5Sl778/
gIth2vratwwtJqnctS9avVWzcdcOc3l1E83fhZn9M/dwa0X1XdRxx9g6SV7aeJjTc/pHo0VkJvMt
R43cmZXfpAO7A4QhVevWl074FyyT8deJAOjLJANiF/Zws7N6uvQjkxk9qP448disgnwg0j61/+Vm
kK/ooCcemgI2uQzbnJ2uR9UyXrD43NQhCjtDu43k/o6WS5+63uvncn4wM7Sqxe9zW5XxBnM3Ra7z
V4KC7lzmmi5QRiSv/VTHjLTL/NA7s+nKqym5pD9YssHaahan27IhfTmx9fhpwInxZAJCE6gdMH6b
4yz60UyOv3+k77z8lLhQKlwOlfuGdvpW+ab8qvzquTKOKUOAs2t18ZNlC2NneVq+DDxSeS1AozV1
3tHyd5WDmYCnaDZBDcdcxw+zLfMdPmx3lzTBHEtDTqgnbyrOxyNCOcFqkVTy9N+HikLrzBgs3PQx
/FmXGa+FNxo7QruHFZ3x2tIIDTJHC5hiPSmCRxGL7mRWnKti7FZMxPw3MItbGxbBTQYeI6KcfS13
IKS1mNFriMtLqifVO+4G+IYhYhADVjGKiLoKN81Ew6/d0/vZDuwc04OrU8DrUbvYeu7OKKJPlpN1
Gn+YesfVGB5S989jjwe6+VLpIj8W1hKKnSRh8zu72at6N7xJZ5XXqwYt6G9xznbTEfdYtGjeWsK7
Cam9BCjOchF/hzjcweGSldHma4sWc2Mp7vJH69+FooncPFBcyExkCQOqR0BqV2cg32pFggs65Lcd
0sJHHk/ePQK10jcq/PQZ7Qflu3iftmWz0YC0CrqX42mVDuNWjGm1vrU+pWYA6euKDX9Qv9borJKT
VsA6oQcv8otfwMKyqjOaCbp4uSRv4JzU91pPIUzr5ittTYaVVf1tA/9E5q0HtKY86oP5ge/X24wl
hYZxGoXYLzNSa0kvMEwi7h66Jlhj4DneiOaYUneJVoxPxf9HxglJVrJ8NZmQLLG7bsZT/RW4Ky8Y
Xq1AlLvaKT+J+YewWwNsus/RFgeUqzsLncBgY5EUcuXDnzjdp6QGBFI/8fb12lumSbjgu/Vnz++3
cNs6d8WrpIA1Y7NKpcfC8JbfJwzMfXFzwZ2QT0gTttUZX+O2RK0N2p1BTa3IbiaUjz3YBzWIrWNy
0Fpz3j+mq05Sl5ETp7bo1i5qf0M+Jw2pFv/rqjo4Wb9phiNoyJG7E5gnSsPaKkl20SqmM/u68WBL
uudgvsGmbNDstt9SJo+GnH9pctzraC6c7t6ynyhjaTc34c2/mR/mR0L3bZuNjO9qbMrIUH43rmNf
W5RluyS+dCHTdYZlBTXIf7YKhqPRO8Ln6HCVfRb+a/zFG8NJ37kwKwZmdrLCKNJA4vHv8Hc/jEtv
7vPjBGPKVCQcT/pf/+S9DHfjj27huiyUcSnHJa2ChVok7kmY+UHQ6w7vl2xB3MTYI+4CvWsLA+Qe
etby3ikx/XJbOFIDg/ZjuttPMUgw0p5u0fkbrh19Cz4IaeBT5kIgsJEMJafSYT3eopNN26wx8Gq/
U3BHoV73EXxapnG0KSAi/vevUIv5dePKYNMRO91DQhqxH68XbbQYHsM9w2YQj/1Ze50u483cj9bC
/QsWHmfrn9Ca1yi4Be0xHJNDt+33/mGM7rHI80uvDYSmTwbm1OS90wnGrhFrcvjBoad4/OjuF+1O
m9eIyoufMkC+TN2zbQsljp6RurtQWZ99doaVnxEuaFaN5XIJMtpz9sH31C4WlbqHztLN3eToa5Y8
9BS1J4tawee9JHu5CTfR9mEV+2gbbcNdpB+1z8U8niYAnvlwwjx21b2P6cqgXvzN/Evss8GdA78n
S/ZSe23T5R5Di1X8NDZz/4X2plFaz7q28ffJVt+T7S1W1h91G2/OJXoZOTvrTOjIj14bHPyn9+BC
keGtkjo13Qdix38oCNkadHqbBJsiYrWltfGahxOeSnNHtlWGLtisE+vCNVDyjgzxuW5CbWOTe03X
6CrV9ymWES9eMvmQBZfHsjiVi6QB1VmABjHvXZoMAnPY7RJglxETw0kOucaxrMWScfEFX/5S9bsm
2BulfILp50r1dbEUwTnL6RRx/AVqwLINaDogxaI8WSSqcJUkjJ58OkdfGOZaNtHq1aIqicoOblG1
6XA1DUZ/QM4gsJq3wqEmwVAQ3g/GM+F2K7bN4KxxTaVtfImM1x6C7za1m0qQuZ0sp+yAZx5ZY16Y
QuIJydnwqYjO/kbNYSnJ2VgyoUVCyfsvz1uZBi8GB9GIpEICwBauYruaPvLZ1MG3mVq5IV572bFw
EBQXnlUHuO5E5wQZUpOgR8knGyxeMd88Au5Bnih0YBqaRbi356bgSby5ds0+ZYOfezVk7ybR4cE6
zQ14Y4dREqSitgcCng6frbzI/JPsfznmf0GOjg0NrZUj36jD2AQWrgrVGelLk7U7hZ3pI48ctdR0
j1sTeI43wJCrpA3XhD7VZ7xd+r4aaodI/VpeRK9qxvFj9hyreQSSG86F2AwiPrThrUTS/ipt878P
5s9oFcOrJMJihyHb2Eyw2zuo3OA5j4dHh20YkxGMezupnDhEHNVe70dcR6b5Eri6OossfMLctBkR
c+r6vU6oTpaooEu3rucQCu4E2PxjXq4JM76vzk3qvXURki7qzXBGlxi2U9J0i1Rkwb4w5s1XmztP
gzE4TzZ5G47UHpn0Xm3svih/3pPlJgSQp8yQC0PUN+zVHzJlZpX00XPrmu21bvEvc/N8+n3AZXhX
mWYfCf704cIjFof/79D/e/L//Ryouwco9iN6o77jwsdFnmTFd9b7OzdLsk3bqHZjDeiNrpO8xrMj
JDB4ldn8h6ekNeYyTZOYOXcWbnq2eZdMb79Mo+LYMYeU/T6EI3zUGAxLq7fUdRjJIU9txKtgFM5N
81WxDirzaBhefGxGj2oqN6W3nHkMXEDR7sZ5q2loZXdm3+pgPDvEenviekU/gn+4xFFsnAPYypBc
wz/pJHdxw69lzaxc7nLJxZlgHPojDGPv0i3xUsh02pdd8lU61dlMOT3pfW9cTV8DOooRntN2vJBd
EGzHgX7EoTT1de524zL0E04unoj2v4pArcXDNSXmjBVc8Q93zG5cfE03Yt3ai6/mjjeDE3wBLrpv
dUZk1Ki0CFiYM8em5uic6PFXxvXXG7G9KzT2nLLSq3PbiOrsCLHRbTEefp8ZVKMGep6dR/GEtO7d
0s4M75qnPQ2Ybswk4G5vTAAgTmrcmiKO1kHWuSsxP/39XNCz1Vf9HCYxzsGteS2o/E5bPkRm+qzN
sdzagAin34fKdauD4ieIY1+cZHvVYsGhHIruOHatAa3qGHgQ/OEY1IAzgjwU4vM7aw/rybVfh4Nc
1N1YvvHywDFV458kjR3epXm5D3v6WXwXCEgRirviX3IwL7Tec+qqE1FOvJLSNOHgejTxHMSTBFmW
JT1LFbn7cXz2iLItpEo+ygZXnG6UQPZ6sW0N5e8a05VPtU4tN/EE1LrWgJ1a5RenpLYPA15pWBL/
1E7UXC0Y68SbRA6YIEtVXCd5DHG8v1qCSI68H/9IC1NuVLvjPnYG++7WwUtC3ABZY1NACEXnXt6K
IAB2MxyAkclx1ZlZ32VsE2JGyM/Jd1no/UCSl5vOiswjRuR3AFJQu7xPN8DHyIx9wtBCTvpitEOx
lx0RH42fk0BgWKa7KRz6KaLpx84dqKUhSi68Ki1Yk5hLGoJb6dnR2RBhuZlCgwQneLpN7ObeUeAM
RGLn/AGrOv6xWm761Dp11wyS4Or16cNWXfdZ1eHFGDMWcYM2b5zD9mOwc0IG83E8lSGScug75jYa
AQ/jtta3xAzBXKqgu/5+RB5nf42D6Rn7sDpUgjGV59Ky0MzrnpxMdSqa9zDJ7ItgdLNz3P5flPLs
V8P9/XyvdGcbxy738LFkn1CBoeoVPBHXENl+0JmlxGD9f7+kqZ42IEISSSTxzIMNQP2bhajNK8zv
R1Zi9Vuy115lHY3H/32Y+vr/fSozB/GvI6/zvz+SQLXWgaDoZdaYf3+035+UmCeN1iUgyd8vdAmH
eMMY06MS4VFUU//HsFinMoyxDOlp6ojcKT6GTTueOpctuI4LE3J1vE95ONyLSawq0cXXsO25+U+f
lWjFPTL5+mA5vJQa+6L5DzqxcriCTZIbPTOje4vtuBXfBIDVqZofktIDZv7f5wXkduDmV40Qk0/D
9/CciUbe24Cp1NDTLFHQMk3A1rQm1/mvbtjPcUJsQs9tdJOYak9gzgd8IyErNkwhMVoccWwiTax0
w+XMKh042UKYSbJB9N0TMv6U8lNG0b0z4/5ZajSNMFpumxC6W2wibmhnzwnewaS0bUxdQu3Z58BN
oy0xpv7SNlcdmNGypodzV+SDQUVOj18Z8EcUNkTzkLsbVVcndKn0oPQUOS0rp72heOV9u/qjyoGk
WPSiXdTS4aO7jbEYovarCnP1KNPOWeJJ3Otm7q+XxdwTDHGZ4L/UuqNeaf468DGx6MkUnixyb0/B
0CCTFhkR0jwDgN0RlPAaeiCCJAY6K5UgOMwFYlkT3Wqa7jnqxNrKZF6DZDAdawzRhZ5sOgEMrw+k
59CDJNcEz16FO5FvOW/LvenNd8A4HAuuI20OjEf+WTogkp23w8Jpo9e6yA3W/GE1th3su9dmKysa
6OnGq4UU5BKVNRArZXlUA2M3aJmjLAksoCcdhnI+lQ9YiGIyQTRApDQ/5HFSMbrAhBuXBJMZxTGW
TJcKs5Dr2hS7Msq+vE7eCtItCIO6RpZ4S0h2uOuyOLdBf/Yd4S17l1kDtzB8bFq1F4jGbPZhTLtw
0YwkrWAn6qFtdfXSzaNvW4JvmuyjViRL1ad0cg5QL9MiAuyeRdalLkb1jOB3I69+mqceTEJ19WRX
bDwbI8GEqQV6uxvYfUTDyUmhT4kO8Nlqc8dyNEYgDWliU2ODZXe5dc6St6YqXsVEX1mjQxUL3VnL
RD+VbhQ9hADIKZm6MwY4Mj+8diE+r8rw1cEvuJ3jbjyO5mivWbrnq9Oijruli9Ntix3qk74WlfEj
nK3rgAAPsrVOVVHuJ1GCIpFwu/b0+iYLrCxa1J5D2XxXMvnUsKUvu0iVOyd2KDVC6sVoMiRL2bhf
Q5pgMuubZt2Pqtkq2sBWWbLBuSEQpIrvaAqOXZ3gxIJnh2IPsaPF4FxFxtU4ERHo+//cfvzhBo/U
azo/9aco/PeB6QYeVmamzeiec10lqywEfyW0gLuRPWGyFSlSpstPqX9EEalHOLxu1J1Brqnij+n6
I2S+Wg8GfT3EVVGiDhi6BzRca6L7Kzq9vgO98BeO4xFib8k2ycfEJZjvi0ke5iuo1NKDJhpvP6fS
IX6w0eftj0sictAx1EiLVOXHHBI7xtyGIJI9M0a8PsB8c8LEi6/M+5Dp5XZMxEdfjunSMgiLstuw
W+GtqFZhtylN37+Qlo5+0bl4cc2AcDX9O2iRokF6MEqpnHj2rN8RmVJspihbd41BFmFlrLUiTpc+
YVC45MjB6Rz5mQnisrEfwSpOb41ZbTkyInm/9vS/7ODDA+DQ2l4HXUkJmSNpSIkuWS9IwurrYSVt
0CYvA+FgDraqc5t1sX8yzJDGDOXS0zO82213DPpiq5pq38uC239bGLB7HO+GlECBEPYrDaB2dV+N
5MhoNKTt7TYutomWsuj2VI27TvwvxOZ6AHUtUYYIevBVue5j3dpnOlge59g1gxVrE6mWHKCWOIbc
eo6HSYNrcTcmhdRApCZK0oAMZOqIs4mzqTkz9722dQcO+XqrEgT98CZqI5zdmg64Mqd1TWmX0X/W
QnbFTyQkkTQSSBzbweuoqN+LSjy6Pl18btD9CXSOZzI42q7d7iJJcEMFu8Q7m5t4orXw/e6yzqPp
QFziPlcgYYZBXtDgsf0YmhJpsoohS0ecOfShHn2ESGDHDNeFfa+tehmpKIARQO7ELhdvcAOGi7D1
yfrWknVeSA7z2Lk6sNlxMMFbLUFTm2nRUJ2yIELnAm6TN5GCe7GMsWKwu3QTug8KLgiPMwlvkhHf
1xi1x7Z1ziNtAGez6zc0Hq4js3vtA4s5jsb/1q6J9xHVJcyUvTI8Z+AYbFL3WCQ41edRbF8x08+l
RUKHQtRx81asHYCLJcsFJ3v2EzDxeJw7yFI3yg5xX4sT0MU7MZ3HsUTR0Nr602eGLkrWuvmeuMoY
TWqkBMAfNRFottoG1keRpfcsxj/cTah0YvpqbXTmovarlVd3X//D2JktR45cW/ZXZPXcUMMBdwxt
V3qICMQcnKfkC4wj5nnG1/dCSt23KiUrXZPEEotMZjAAuB8/Z++1/QHHTDblJ9ROu2lo7k0nOkqN
rLZeyWo7tUcIAXR6JiaGsJ3ck1t3D0lmvxRTSHhA/1A2VYhEUaEATW3G+21568wzXEwNFUGfld+p
n3pxrPleInqDhW5TaRMu8RqDHK38fZbTAETkQ003LUNtjjlFZF+3g93jeq/0rZMs+rfYAsZjCHGj
sDWsJAbDORoQu8Tjltxf3Gcy3rl0IFgIEPhp+NtX/AO9HYeBvPKMyk9PIvqcaMlvNJx4fa45d+RI
o5zCrlfMOp9ZNxkr7yYahHlyicNA2kfvCj/9dlITAmYK5tzljFNjRshapDAk3OMrKmrTK63gOQ3x
PgTOY0T2Gr0c5jhm54+HPOCiUI41IyqXIiRPMKWcjF2IDjIxvyLF4OCqDEf/Ep8oda21HoaYdkBG
sv3dNVXNiTbC65YpD1ww4l3SGfQJq57j4hOKnKrCyBF2XiSqQ1IMAc8iPR0nBb2mDc+Fqurnxsgf
YETehx3dNx5plIaaidc/uA4zMbOTTacux3miYjryztRecpmVF+pRhf/cbQ5AK3F7KpIG80Xk8k5q
KSUHZDSAS51PyV+8l/pc3lbCgQAS97CaAmLwhpwBVJpnXr+cj02/hYtjOV4r8DUpY3x3I3GXtO1V
rxpxCMzxtSY0o0tcc2+H4tW6N5zAurFHF7WaBYOOMyk7j7idsQlt7ErdaomxGrNZIacBLRSdjZIu
WBVwTzV15P1kAae+Wkgo2OLDTr9p0HqXb61Va9dsxrS3FAyXkBhLX3AsKGtrh1sIxfIN+RPGBrsJ
K4X/VLbDaapseSRwpFpnovngUfrsk5fEaWsv1QzktQPgG8JTrlJ6d1ic1zFRcjwMDeQGgyFdVtSo
jRJvdu10I/CkbKTT6TyFI4GyDLGGwf02cu05a2C21JLu4Shp4nUxY/xeMVrDo+5uOqPDBtk056iL
4BNb9OR0s//uWQ1OKRrU0uwBv+iopoYAH5LWoIztzGPRGrs51+8HxTJl+b6zQNxsLwJmAoeFes10
ajyTgtBD5MA4asyd5tcfLnGSKKgW6TPNgSLJ5amU8ZvQ2D7Brc0TRxSpv7QGeKJYXvtx+ATJIt6q
BaqmywZ4aLJn6UcAbDHMl5iMNYVBd9rKzAUgXzhHraFRIDg0yTQg05QcRBSs4XFy2VdbDG002OeP
cnaQzNUogyLHeEPmLVZ93l3rU2hjnE1orRElkw6eE6Mh0XQ8HWN/N6Q8mVZGsCPVkQNzJnIfXbVm
pyopjhFzh299qrCgxP3T4Kf7PCvGQ1r0r07TrmuiRwJG8WuOVxUvBK+Qn8kDks1sRUM0gMLg/yi7
H45OK73EVofOyKcj0hunvIErh58FQTGifHCXM+twYe6yfvYPfTTfo1tELB25L7GjfQNhLbZx5IAN
K9XOjxHqlbHzY7ISjlzZneWHi/shwrSbpIfaTK97t/kuBuMxZPXERO772+pEoiHRkRbIoLT8kRT0
i9S8d3sa/QwjBDMDKg99vOtLmsVNVhzTKJswq0c70mPEFutWhu0agV+CjtMOrbcIdfgm9UMaH/1j
NxNIUAZQajvqJqrWUJ1nzAdBWWNdrFMCWabiLTUx3g9gWgbYVWWYrsrHGTtVPiEon7Sjkx+0yhE7
aRcG/r7iebLFbYXXr0cTD0s7eYGZKjh5IEBxJ5rdRqW4lKLA24zn2afXsDFeZ4ir7IWYSZyEa0RG
bNPn15VmYUG0ykdqGPr8LYoJ2+Gx5cp5+fgI8XBYOKtv6LuMOxn174EGeUG3kb/Tj5eKFfKQ9lYN
6AYOrr7UxIYqzVs7d344TYaivLmOsnZcV1nr7wrNZjKa6q/W+KnTV46F9RwL+uDkP73XRbkhaOMn
k/BhqLoIj0Pw4IihPeASXwfGgJV3tpZHofGaniMqIPKDo0/3gG9WxFvc+Oy163hRiw/ExUVWcK8g
PzBRAAArEswvnFTKFmn55GfxZjCJQiZFdJXaJcKYAH9C3de7LuUBnCd8algG8ILHOADJYf7sgxDL
TWt/i5kRU5fed6WBBbFRVx2qMEFXEXQFUziktuxzvXW2Trxf2w6VwCpmkwNdxOlQY+YVuTg0jKID
eVLIbS84xHRJQeCxKj0YIPeagzMaWzCqKUYjNb1ZKjcdrgxJbtRb0KbIEef8UJ2tuB82ToZVC1BD
5kKL0nwQBMN4wnK44er/iFy4YWMXv2ldtfMDqLA2RuJYJY+IOUgK5UBH0OMqLud3Trjtyvdn/nyd
Hi0avR2o9dJfO0wSNagJKnobWvyCSXQMm/q1rTiv2FqDmSBNPiCzwWOGFFpW4ZXbnnm4d3ZX/DA6
HLeoX24iJ31zU8FZscXl0M3bucacFIvmPRurY5B050Z27Wps+gv0Impko7qfNelJrcDzI/rnABfh
ivzO72geSQ5mbXIMbhb4EEQhrWy7fB5cefENCvZQSBbKkbhnGWzl0Cxr84cdRl5fnmftXq9pFRlG
TlGPGWhM7srBPaemf5x78PyqKx4aZT9lDSLNmQEOahL0u2n7aAGyyWgnRR+0xy0kpcwJXa14KkeO
NZV81LoWr3hBu8TQh51wSQgl5moH8ok5ZNAWCBdX7cj8wzHyu3Cahg37w5GYI6+SB5c6KeDqbnTE
Z/upnZ9EVudbnX0Sz7WZ3U7oLHjyvbJC5DAtCwhEr5hSQa7MmpD0HCXZtoSIsrKx+5N9gCU6V49a
yFiOFtrKbQ0SfFixzx04YjOHR2vrVGlTRWcyW7y8KZb8i9TalnhUUB9tUNJ4tsub0cVDUFXdWxlq
z3QFqq1fjOg0RvPTsh9wWgGK6bhKGOaEt6wWOcxIwoKCmgmYx4kHXAzuilA2e9qp1+hAPxexZAAJ
aJubCqSphjTd7gOPesNA9IYBvR6tp7nrHtDlAbq08wdbZOc09K+Div3I1t/N8BuoNpP8muZ5mIVX
CfId4FEvqI6GdRZfDQgG4A89mkxE52G01obN44RRdOnPuB9ajfk+rvEp11AhSKow5DpwoIYyprSF
xW0volsT7ya9hWHnTPq7tNqHEZfazNkkpmesyeIuDGBeJWGI2yKHjKTX2bujNe5+yBVAeyXetYjR
TIIeaEPCrL9yB/lJG4aJson704/rVZdxcLSZ03ArubwNxcB+QwWaa3dhziaItrLwTI4DKyFmwnsi
TOT9Omu1aFMO/ouh4ywLaoyOpa08H5vMNXXjkYjqS1/JvZYRn5a6B8emd14OP7JavzaQt2+QuV+B
Iboxu2lDZ+lBujiawaXznkDcLxU5wRm0daDQ8FsNhxCGHuTTurEEdpkciW1rGttPA4au55jQvKoU
x0k3qWpHmWnMyAZtUV9FJBcPdtDtp5TqnRpygkFB2rSYXhc0mGnRm7ZGFOgUjw9zkH9iMKQ5GveY
hlNBgYMuqwWsKGE0UoylX2pWbyJtHzjUwdAZ4g286bNfN4AhNByYFoc/GAs1ZCfueo027SrLeMx0
MHlT46urlENRwfwCMGYpTN59W6NnZu9wVbt48m5SXfue87sE8vBukJhCnCGin9pyyiu1+DZG+jU5
LU0Cq19VapKbJjdv7DL/YFhQblQf3gfIzgOiiFiEIq+dQzQ6TmAeGvhYcWM/113yWqK7nhhobjLb
uIjJ+JId6sjhEoFaGAYAcHDxXK8ullRu5KX6iI8jAqOB2geS71SS/yDDh8ZVcq3nPIhFb1PNWHeG
oUKv7qDrhE70FPl5cmoLVW7dCK6zPth0E6vryPX7lRlkk5fM3JCptE6DjxNvAhyVV9oHE9CSH7/X
QrXP3Ta8VCrjkvjsx5E/bKCgMrGZUsQrvjfOPHMUDIfZDZgnact4Pume9awIzqhgQQ9SvUCIFQun
TY2GXFWW2NW2dmOhGDtij1mQwg2reBcRS+8+RXSkPDBU+apYOGuV+yOsY7q6qqKVPaov3FfzymZ3
3fC0b1GGrvVZL7daiRzDmml2zi5AkJ5pEqAgBCx27b5JHVVbVNyMFvN7ljPyQKD7r9AJNx5rPJwz
zAKpn0XwK9nr8c/uDdHvK9yj68T2gWPo59kx7nJgN6vAcnchWjhetj0gWjH7JYBslUPVgfxD0YxI
k6XPcuRFNcNzZlLIdxleJUx8wDQSegFTRGurctxPxKrgvKr6xGk0P2bF9EDjr6QnapwbUf4o84nx
do3CbepvCoIvBnGpeHbSxkGfNeswSZfHtenc8ah3pqdEx37ThU+BfvRl+4jkqWZtq5a79yo0sicV
grdsG7vGRqLDHE4i54I3s18JHKUexddT0SJgayELK2t+CaRBZ8Hyt32n7mwRoMkmqq/PQDg7en+c
NcQsTn2Va71auTrz43jiyKXTpY4GrHQTJfZkK52kx/Ams/R3v+dMzXJ15BFAOiG7i+iKO0M3ClK/
gz1n82xFC+BaVPGbMismY1q74MxusZWVy6ttaXQeE6QKXusGOjervSkYyF3BrQ+BUmjvdU5t4zoe
IlKXDTdajbUAaAiDWk2Pg+20BGdAteNQEUPx2jQGRV6XBizUViw3qiMBHFcYUOSCPrL1UD9qcb74
MJ2R0IHsrHcoOLWu51YLRq92FdPdsVDrwEbZlyXpPk7b7fK/ukmu4soxLglwlc2cJHhG0MMBJTFu
EfU6GJTGV4LRFPPHLehGLw/lSCnJs20oBpUjTUtaJqyniUq9oa1puWgQF6uGw4mfbDm77fBB3KhZ
+85RBxYGKGY2mxhJoL0MEcJT5vxocy061A2oRhBsSFICqM42zigzdC+4mEIGy1xpWqJbw8LfhnwS
q36m8845en47yz5ck/kyU8HC4ShDmhF2UHHo7vAhYYQztz1Bnf7cXk34W1WOYGuWzXNBmpTnR4sk
VDu2rX0yxtELan5JXcc6FgsNXV5j4gswdo7dBreOw3GxiiixYvb6N6nM6zHoOOT2t0jx6kNoOidt
qXqJQpq3PWiQldYON+4Ypd7cyD0e0u4q4taKKzrrfUsCQ6CHByHF9zTDGxCqX4+a3rKrludAb2kS
WVDgXToNRrtOiuDTaiwfdmmAQZfnfVO09TtyEJpzMQOs+SSlo44dulMnyG+Eaz4vQQBF9ikFu44p
7XHdXoVkla4VH3ZzK/Z9kzw1TqC/UAEGeOf8m9oyuiuO8cM5d6nM0zp5YqirXxJndI7uAn6Tw72p
yrdswLY/1p8QxhTSAIIWFd0e5nkMDIIQNV33YqRCI/a9ugD6t3ZxEzJVKEsWbyPx9IQl2J1wz9lz
YyMwQzoTk5cxvRQ9w5sQhdAqxpGxESVT9hy9aH6nt21yyEnhaZnpcLIFF4fbYd6Nk1F4OomvrCvr
MCAltBmB6UBfPhVp/WXmfY4dcAgXBh5Od0isnqO7DxGMqqbK2IOkVu91B8cbqhLPHajseinvy0ju
Imm7yDajnUvbsZwKdZ1CWLrn2QL43bzUGg6UlIap8AwU7m7xNbLsGzqtCyUEk0Did/DKdwja85H1
1WeMXAWKSSiIGFDp70lXPZW9ezERa5X6VQOkIpiq7MUCuclxbOD8KoueOXc1v5kBnQUZbUHhTWuj
7UfaIf3RgP1+StRT2FrxUQWFhTwtYZKHL3hcFGpguVOc/QCYJth+E5bGllaTUwovampvnFhG9Cmw
NyIMb1Uc3xMfYS0JLs1xxMiWtjQ07QAmRlXXz9bQhBveTurOpDxpyDGXfzZxKO+HAJ7N4oiUOhra
IvwmDOhgcajzjPncMB3aFYZ9XdTu1RDQEBb9ZJ6iXs4HQFT0h0GSQcsJQEy29cPYSurPNol3w7U7
m/mhL4ofQ4pSUAzGFegJY6P/RBQrarserBYG0w3LFQhvvKi7ssERGGTVTeJ2xRN04ddgI0yAxxyD
MC7QZA7KmZ2hewxtF3s4dxTn7HcrgBfYLofrkKUyFGgMLSO8iBAVW2sPa+NIAi6Hiwm0o4X5rmXG
jxsluo4UhYOqRbBm8/5KLPvVr+KbRBT5dmIYAf+6ehB03hA5pGt4NYdAZ8ZGDcCxxzTAcrmeRsVO
X2Y8MiCx6gfbX2AwE/YyyC1QwRqsVNNGtZOENgKQSDOS7SjrByv9cqpBXtNX65DHR/Oi7E394jLo
zg2Gh7Myo2rb5J+l7hJB3i1SGpaSjDIPAzarmSoKpilpSR/Yv4mH9nUMxGOuLFqQHH3TxD5r+IgD
QNRVw7x0DGhVUw+B9mVGwdq4Uc0rkhXIHrioNsPQf3ZA2Dy0zE8YJEZwbTxeRp88zhaPhEN7LcWd
P5bpviqGHgYBFXMwpfu2S69jy9G9ulykVshKQPN3CQuK2fAORehWqI7LrZ7HhwEsYKYaH1ej9VAO
3Yb5/isHkY+go4SdG6SEujHt6qYCWTbCCTKZW9ituhqbCAzQ+CxTZMhN5X6QafYlF7GFLaGO1/RA
9Frvae3AFKL++S7m+r4nEq22aa+UKbkBcMwiyK7f+KuweHfOvBLsjraOipGJoyXlDSHJhV5FOyUp
0Z3yNUNbtYbAV/LQTFn5hr/pA6vBtp5ASOv8snqNQtLIh4mNz3kYpfiR9dqnqOQxclV76cddXgZ3
tj3u+e5rjVPHJvdj2JVGNHr4Ky4I7Je7RmnwfhhcBEJ7ABXmrmdt3Do15sKhJ7251LdYK89oUABU
MODCm5TRCoOk36NEMNv8OxuWtk+LVMAxv/3e/Oz1xxpOaM/wY2vVRDKEjSs3+QCko9bEp5uo2NMd
PFWVOY+bdNaHQ4wYwP2Kszv8ZK+JmTa0d07FwJDWSad4X2HwposEwnHkcCCp8UbdugAs79Pgpqrn
IwQinTEP+Ul58uKnFq0mluwVYLPvUQPbZmZDssaK9GBH+otk9ILgQV5baczmzZQ8DkFQYycMyf2Z
xh0or1URrNHPXIdmsq7K78Lek2cQbUWdfBD8zUi56pBSzHbtua2qGABywHZQeNMcD/FQmIRZJJyB
OwBPmiXRV+TTo57opx7vyUxjfhe6WIkNYFoBthxEddEnQ68Ttn7QJpqurckd+6hIpAV8jD84aPk3
lJrguu6Fk2MfbXHFd0tLV9rbGKW7q4fPteXcEeuznScnPBhteZ2jMOn5vrXtMyUNAM1YRcUTGIev
7Pu4DJoZeQhndCiuA4tBDNDScZ+AvzdnP2QFF7Xwt74rb0RFkWHU/clwCc9xoup6xuK3jZbkLxck
iqWVG70PWX7JoDRT+01Xt6haj5k9Pk8Rcr5iMbhEjFaYm1c10QZoP3ahXW2CIAYWa5kYmJnEoHmH
0LoMwjqi7ZYl4Gw48QlURJvH3yynPeNgT7XcA3E3mLtQggjII6CITcrB3oRa0WErUQOJAz4HIVJU
Fh1c/94AHM9xNrKN+69JjjfORiNsEH567IMNx3/Xa1teotVjYfTN71QPyHCppiet402ssPwAhnt0
xQiXoKhzZkAFP9CZ9u2Q3NgpZWOP4mQcJiSJAUNbbSb2CzvheRrTvd3tS+EmzAbQgpcJWLyk0z1O
egFyCPEDDSnW76htcdCQkRoSvnkqfHljoRSKBtycrWl++iUdLjgMF1P42n6Y8Q2bdqZv7Ckfbmlj
tXVxctAQWrHxmTDH7YJgT9dmXNl0ILEUYM1hvnN0A6HWph0qzgXo41Nx78fpVVeimC157bnAfKI6
89WU1e3UDYaXwwK4mckoh3V0CHNzPqaz0j05QQuFmtEK/aH0g45yPRy201i9VUGT7SPkhRa5mTvK
6ncTlwaOQTxWTX7NyLY6zlHx5gKghyqS75zQ/QJ38jKDqY5j82PSzWlvTzDwBPfB0CcOI4B5I6zp
tjZ6kI+0CIpKJadGZQf/qtFT59YY5tNQoz9XWHI9AAXppi7T7lSW6g6uf3MnFzjbZNdsh3NPm3yw
liMz4gKKznOhXBhtQsqtI3LD04Wen+qCdGUNw3ees5LgGct2hZJqN1KmlJmG0B8NywzGc1uGC+OE
4mk3VpA6XGeYN0PT42YyNJfzdHNSBmGjPfQJT+N2X5naUjHJ44IiJY/HOAFgBxKESX3dRuAxW73c
EYbirhAe51dDg3+7OfK+4ZfQDL5OL2xNUYfrwOz3JE7es+ozgWfGoWStH3LUyyvHElBPwTAmPnOq
Io+OlckRTEfwBSRg3HSh8VrzIr1ep4mriUichIbOypgTdVWiZfajst/M1I1ck6swafyTFSVPcTMe
4yyh4ZQthoEmJxIpekgdBodjnL1DoNyOfb8jQfAuQrLuhNqe5Mhi1amxuHYqqHgu3giLRxs2IAQM
d5i2wDHBuY/0sHMJl8sav5tUXuKafIQe2WDt59HO99PboQA9qvMcbETkfImgPA8yNMkSSA/KLN4K
Yh3WDp1qXNUMv23UD0YrPmzfGEAdJrRD2m0kShtpeG94Y2eD3S2DbyfJ79OZKVm9DNVNSh01uk9u
GL37iggzE/fdyh15KnI9Jpeti1C6sN4QuwNoMuZqkpTBTJylMdEExnfOKhr6Ggzge4JmgAT2sWKh
0C+NydJGsQ2Kq9ZpSluE8eGcPw/BdD/ICHdn+OYGaHbnJIOFjD0OY8TOpoAnF9na+KhuWyyRKF0d
6zgkONIaMV70ojpBuEWdgz61Y2T8H6IP/zX40CBmWNcdGw2Q7Tq/JCQXRdfKHjQr2QIkblZlhTZg
5GzIvRPvoohGLYD9dR002imiF7RTeLbXP9PBO9+ur9s+PZuLcaEdwz1Hsunqp/0z6LJzrOZr6Cli
/zPuNLazemMBIPZX4ZgDNYbpfFK+766rqj50jg9TYtG7MwbN4VIZfnDdZ0rbM89UJ3eqESIU+lfZ
B+JHGxM4ZJZ9vh9GRrEkfV01QKQw8pCdMwGRIRs84kDpmVE4bPquvERtTMeU81A5QPTiJiZXp6Nt
iGc/IgsgCF6a3oJA1zAP/fnpmHPMhDWMeyDKnRO9bSjbM4G2ZqkdEtN6Jt0JEJHR+uaBEOcrDa3i
WmtTbe1PMjnjvvvnh0g0/0iq/d8f4/8JvoqbfwQaN3//Lz7/KMqpZn1qf/n07w9Fxn//a/kz//97
/vgn/n6JPmpwjN/tn37X7qu4esu+ml+/6Q8/mb/9n69u89a+/eGTJdWjnW67r3q6+2q6tP35Kvg9
lu/8n37xL18/f8rDVH797bePosvb5acFUZH/9s8vHT7/9pvr/O7OXn78P7+2vP6//barv74+vn79
/q+3pv3bb4b7V0vawCYsw7YcpSTZx8PX8hXh/tW0DcSAJGUK27GF+O0vxCm34d9+k+KvtkIr4Qhp
6BBXJA9Ow8PAl0z5V85/ytZNQuxMJZT12//7tf9w+f77cv4l77IbEtHbhlfD3/H7/HgDZSmqZssw
pWvqgskWX/94g/Me8N3if0kq30wGFtmR0CTSyELYpMz6ThL36nP0RQ84IpaAMLgSwKx2Ti8FXbL8
oYaRQT8dyPYScugFZnhdCWsktok5cQolYh+WHIjLZxt5+NXv3tx//hK/f9HC+DcvmjfTkpAZ1fJG
/PFFMwFvajGViKtMs/TIMrwGzgDynw6oDL4APqGICmgdms5wEyz7YEFC4V6G3f4/vJB/9+45DqIP
R/H+GWp5ob9790y9Ctxc0cCOkxlJK95asljwX80tUjol6a5V1rc7tIhX3aD1cqYNG+XO33/+Mn4J
j/55DV3dsIgdlzhgjF+uoU8iQhP40aK5m4g/rEpv8LVLrWZ3LTPCV/78bxP2L6u2YRi6SzibK5TN
naOrX97+3qc84KxNQwt/wVXZgtz25ZvW19e11oLXNRJJYEtgPcQ66ZpdML0zaPXPM5AKrOTcAPST
4EI8hwBkaASRsmJcBomMwUaU7VmCmDWDAIN9MpSwTuPmE6XqqmywSAlip/cWyhOP24pzdHTX6xXa
FGRcJw7IT3o3ase8qoJ9ElMIt3Ec3dPl4ViaWaeoFGR0NFdB6mM2qrptB/9lKxrHPufwe/C8ENKe
rcv7LJunh6G1PQcLJnAYUh1V6j61JKNsUpHdKCog4g/cdR7R7/ejDBexZTUbmi2Iu/3+u6uK8Wg0
d2gphptqaNFRA/z241jsOFPj3OJwqbM4rxuMs22M23HSZjjM8GKPyLPXJXPkWBrqUpNK56fAngY1
7gE50qkhxGSfMkMmCgRUDO61q0xO5SrBsAf737xqh3HYKhHRbSHNA2mENoanpvbXI9ixFWyTYOuQ
X7cZreCBAKmHVO4GLIG0BqrXuTYyrOzq2TcWTX9DB6PHfWAN5I65ASicKQCT5AYdhTt4iO1cYdak
WZhw2KzkRdrTqTXd/Ehrbt7YcPqw7peY6LJo1xZE0QAI2Y8OCm1a5/PBtNtHONQ+mk7/CrYTUI6p
JdpAUW6avcquYOt2zH4d4wiUpZy6pxLNB6XltDXZ6+9b2FU0EntB76N2PNRwD8VABOHYl8ap0IwT
9Xi8C0wxQERx/bXo/GjLNDvYK1uFOxkH2dqItGHb56Wzo3Z+yYx+4u9X376b9RTQwINsp+j3Sw8C
aYMAyARDpF0+yEF7kaJ7mvCrHnUwfWuh0Y/RbbzNGsT8/1ApGe4vS97yzDmuIUxBQo+SP5fE3600
Baj5LCrjYC0j4cmUqCR6rfTWydCgIqY5QWq9A/W9tl8jFFlMIgr/iuiX24EOYDcTj0r++CHu3ejG
fyAsEC0QNuSADwXdpVMdpSgNHvSmobjBiY1mdNaBZJUXJwfO1zn/IfRaLGvEP6qLZTu1WUOErls2
E2pLOqxg+h9XTl2fZDjAglrTQciZl+buRbvjtBmtukp267bpcQkTJI2pivq2Pw/2XOw01/e9okyO
f76iyX99MUh3dVsoXTn8x/olfzttijQSI0BhHavu2rbBxUFYzg6kYJfXU0Y+k0yEPBvLB87PE6ch
XaCfUh38zQLG4bocjK0lFlZxXoc0vwwGySbPNX6+MO7ER2kiIg+Y0t4ELpvBaKx9xuNeQQ8Zvp9u
bqNangatm1AdWOV9PVTauc1isqSj2HxsknHeakL/tmk8Eo01+M9GkKEszUNrl5a+/5yXzY9sLmqS
6XgL//ztEea/3nxcLhvvrAQM7pq/Xizu59EhdpltTpAWj23y4Ntpc9ZayPeBYELWAqimm1fQm3PU
RzQ6yZcbqw1AlYF9gV5j1ir72qdNfZipG1IiZHcgalJSS0ljEbFjgKGynzU0vVd1q413pZOTTenP
98Gsr3PyN/ZlSyCNbo/5XbXEpzmqdXYpbrd7x7+BAdFOX6WpLFqRg30L8Xy4Yk63/fkZSTNvys2Y
BnPCgQhhsf4s76oV+cg/A/M6DxH1IFYE+262uqcHCMUHx3dAeYfWfTqM2aaJJ8+A4sa9WDtvEMFu
c2nOXwzm1gRIrmbDjm5HfJo1FcteH4d8Vxr2dI6KISJRJBjWVe3IPS2LkkdtkqtZB+iqD/QU0Yeg
ddYFH5wm8liaSZ7v5XcRL6YLzSbsA6kVgFbGm+4wwAroQANGyAxu/QRniDu45bvQ9uHYtTfk4/o3
wSL3m93p4OZNfbEQilzQJMGYy8TBrWV1MVgcN3DMECBas72vNH3bVsSSlKSfZQYuFsxD8AHH0PXm
SHbINg3jse3krZZL696dY7yQOoApUKNJ1dF8dyrxcK+By+fKauoOfqR1Z7fkIrkOwRKqZbCeN6C3
2qi+R/Hv7HvMO7AfJuDBjjldLRp9jHwMl1BBXwzp0HKRrOEmff8wOum20Zxss21OxvL/GI/bhz+/
xZ1fK0rDkMKiCreEa+iWkJT7vy/koIM1U6UxFkPs+BBW4b6BL3YmbqPcFwF5NUEob8YED4goFY0b
PeBKuY17mV3ja9AlefIdyqYWvmRczyWoNfK+pgzpi26p0iTxN6mPtQzuZ7+fn02nuyvAFuBRtLTb
jNQxIx6zF5MR8l4ngsQa/PnI6Tfd2slA/kHP8bRWkeVN2Tjd/fyAh4s2OmkRNAdxfpXtSTm9c6Y1
Ve57JilrigsWtPnTnNB491Ga3/WhgnaVtcG2mX40nVGvyJwNdyM1yPanC7opeiZoUfk0xbRq6AzS
sjWcQzVqA/pMYzi5sfNkx2wuVooqP3cEmB9LZigEM25G0gXWxUSUUDoNyotHEAVB4EuQKF332js0
vvTMfPLN3CT30Kn/8e9V1+yjRliPQWaVR8xt3X+qVn8tjrmyjrkcb1xmyYIM0D9e2aRHPmJw2VdM
hnA0FN2z1WEzGxOWoTkLIXQM+V0WEN/Q2HB9oHTTuRl89NYIXepa7SR86bUxofIsXcO4//Mbj/Pf
cmv9YSc0pU4INlhJ3fo3i6tJWFzo2yyug4HgCRP8OdeM9EhCwRbtKnJSmE20b9B07mIwPVEjg2d4
YBHL7/xY2Xgc88I8/vxQh6OJoXEuNpU+oROkyTFOeIFjRlaOX9ypBpnsmPvho22wAkdukZ3JPcou
FmpZGCLgfx3qYreskkcjsYhrAVUUFtdTl5UnpOOgUQKjeprsHK0fOcCEpdRnMteTXeni2MIWE9PG
z83HKj4EfluffGaugBsHNjeDDkwcNvLw87OfH+ioAlDrKODQHcKTChyxj/8vUWe227YSbdsvIsBi
z1f1vWS59wsRxw77pshi+/VnUPvec4ANwspOnFgiq1atNeeYVUaGZUSJbqUWYgI/hZg+xRLu6zB3
dZwcvo6LgszI83vhDqvQGNqDsEr89AWrWusUMF7klxpRLIZ9VR1ahlunSCckYbA788mgeF4SoeW/
g9D6G7vx8BM7iPUzzXyPTBvpbypI3zEG892ZVEFZ2VBjGc1TbesaY3g5LntGpq+F+41yZ+ciplYA
8e+SDJt16vvB3mkD5+hoRnKIZflji4r8vjIQOwtF2SqLMmMW7U/3tsnFVsSU0U4OFjaSobXSEf8l
o0fWQ6LsK8OoLbML5jpRJI6Pr3QwUlFb03lmXlR60toCSgUjZ7Tejv5BBTQGsgMhMYgFbHTNzowx
C5z2XHJ4Cgtsj7lK9nnYdHvfI05cz0zyIKM4Pss+gvDrIr+IhvxfVxLcDUaUaj8wDmBJpuWg3PRI
4h222Gwydm6ayHNT9aiFezDCWS6ioyjU0ZL6cGXzRNE/JH+aEicUt333nlbWX3IFn0h3eYv8vFy3
M++WEDgHF4QnjqrOjOPjq8rKpsWU6+pdu/jBEF75CHp62x4fg4LKkgzgUShYGF5J42657mYoB/86
lvG1GVVxxEu3GstZAqDVTChge6gzea6Q+4r6FzeHOvdNGxzQMGbr0PKwE/SkrZP6MEnzJw7lV3g0
VdhticeoMQUO1qWUkYHhMe/oIcLlZDfWveFGlcPpbonynXmgbT9T/xdXqgi0COOT2YzltxvgONCb
qb5ViR6dIreZ8HnzPwznhhthM0SO+cQUzF9pqkyXUYyXM8xDtav3XtFDFy2LGtd86G8yjIQLvyNm
JBBxjDwVjGxTT+NGYnvbhTVTB4nx6lk8PBtyMtcCdsxaepO+JWcnx3/dg8krMhB5Y12ILRAbEiRr
9FmYEOwlUQjhVeNwh79v+p1CiEF6H7xgZtOPE1EoS6elNeuUFUDf3uuvMPxoJ4nL40XWoUw0C/R+
kS3cC6Mqm7D75ISbv7j1FMkkHGBAMmpAII1lhSvPyPWdPkMPdM0dD8QuLBq9dBCHh8icg6E7dPU8
NVej2GuGg5da98pdxXSB0jnMLoPhh6sg4M606LxSs6inIjTTXUSvnCW73ekV3vCaRgPn9EJuqnK2
g5E4+m/cccLx1gOZH0RZjB/wiN0zpyI0LUBKIaptq7SWnwjssaoRJfHaqdw8Dv97yXq6SYrMrJWu
Z2hByVA0CaS4WmbxhuEz/+OwvkAGwX/uNl20qhNTHhuPR873tDN3SQlGp8JvgOOi3cjKHtekoPj0
F5R/ShlP67FtUDiP40aljLRj175OqSjQ53TFmZzmmC5wiucW6zU6dQrLCQvFEf+ezYRzphK1h8GV
IChN9Jip++/xGVQ23Qmfz3hV1RCF2yCns70hdsL70CsN83UNqmrojX8eyZ7HJmTA2BhvHX3LwzBf
VBYzj85adAF4XHdxMdpb0MkkJfXkG2Rp/gPE1L14HhG+PKdo7PkU9lbVQrJK3OHujc2SmPLhrfdH
e4USXe57VTUfPlsyeQH3pKaiH8Dtv3tF+Zw1pHMry3w3mX1QaSqa3hGT3A4mtdHrbwgXL47nj1dc
BjEV93BTjWa/MBe9hNWI4LAR8hXwx4GhHOK+Rjc2jNL/H+PWTgcChKp3PegMkh3rM8eetQae5phn
VkVMnjNt0s76axE48Ucv26vLjnx9sEOtxCwRqKC+Bj9wirOEHNy2dNbMjvuTiTrD8IC0sxfIhSmc
ZWMEw9b1cw0nWvdSOoA+00qovQtr/Y3z7VqUon62QnFOtDR4cghmJEkidDauqAAHzpeB4IHN5Cs0
6H20H23bv40O7BThkbMup+mUoyJddhzjt8wjf4smOmVWOa2xSZmrIJPq2Pbpu4HpnUV4QOTCXDze
q0F9OPH014w78yMm+kWgSNrYDw+EtKOnIKwCyiLwiwnvHXqDhFTeGlCTaTD1zWH3n9XYOhuzxdYb
07/zcklcgR9DDiyQfsSpd6Dqgi5cuCxQM/3T9wB22bh5Dc8pYGCoqw556mLoHe7MYQzWIuvUBq0D
2xJwxtiuvmJNPg21Uoio8XC5SvNmIAi8SDAZ/tAPrA6+A5k3Np8yR9tnzUjTtyYkDC84XWspn8d5
m0aBckyG9yh0vT+pqV6NWFacD2HnOzwvmQ0GlUFaw9yblTotx00TK2/j1zXYqBxXcNS4+sUK0CNT
DC4AoI6Mq3OYfSDPwSt7Gymz4oBpHjlWGZHwFEXtTZUuOX0majZ0ZNu2tuo3s/oTe4n53HRtstFK
33nSY1/ixGhJndHoHllpTyLc5F0ie85i4Ln8rrs5z7hhqeynnn5CQdOmIETFCcRNYfcAJdknm2yM
E94RFIyZM2k0F6V18gL1EscjSwpnkDmUthxXokmnORj6YLJy/60sZCgubqrBafqDTjbC0SHQCyWz
PMFiCG9dbWnXxnriHjQ+aNZUs/WJMBVfu/lQmq5WdXfNgkATX986gELcrsX3QMCigZmZkXCUf3E4
3AsVY4oeA2cTkkJx8IfwJzOh0JjNkO/qlhOXPo3JtUx8m1ln7Z4jEQ7P+DnOElvSWi+rbMXJJQGP
YQPCR8a/oUMyLRxPeRdr5BPSkXDscFUS6lT89EzOSpWj9rVazD26mJyFErO2sHbjQzeVw1VpKcnP
VoM3rclGTgKcU+0ozy60GYZ351NOWKE8Wi6MSp014CiE4wDf11oDvKcZkFiZvvPrVKLEbutzO9T3
B835/y5uEwc7dDzXxItY3wWdtApdXxg5xam0SDAp897fAUX6QVwXUDoV2Sn15BcuTajFxC9dTNV9
OkiVD9ICPqvKDEKDa5q3x8XTvIMVZx7nsdS4SnzLo2ZcogLEBZivv4MhUFb1aUDtKHYqsq2DyX21
rKr2ooEMXOQ8xk+pju0gDtpvLa+bnd1oIBzS8UY66o+wABPnWlwf0A/Xu7bAp+fXyMH9scpf9LqW
CHH07iQrErazoXW2uQRi5cWhddZEhL5u8KeLsjVYjsyLzvgMmV0mUDOxtyExd07uVCRPZN6vEgKy
EIBhtzKCnM0uDG90+Mut3jnalu3XPCYd2kmvK74iwTFco/U19zck2GIPHuTohTsXNPEqQSczQpZB
Fp22QLiUuncIph5vZt9HDplD2k0oL7yyn6GR6BNwAnb+N0KRm8RTuR5yhI2lV9e3FtDhMaqd8wj5
YzQt8eENQq0HBR6RIE5zkxihDSXExOsE4B+9O+OH21AmyDgxKojkZ8KcvCl8zEd6S4hEqrC96tUU
fbbHOkwwE+DiwhlXdvSheBvcf8Yowbf7U4meegIrg2L+ZMJWQJRS7hxTOXcw5ST1dT/KmuyLaPJN
EqZAYw2fLA7TYC9xsc4mHcUu+GWGRJ8xASiMqUmmaTLk8GXo1LfHZR6+BCJXJ6sp/aNjmycSv5tr
ZVnltdtrXhlsOKU9t7Ka3uxpP5Iauu4lpYy0Q+MgNFMcmvmrpkISpdfugBU73xL0I28VnIf/LpFM
jomK1FV2uIr0KmnXtXC0zdTlhHJ3t2pwYFo0Vbs3Byy/6Oo//P4NA5OJRsrGcODQQsBaUK0JRwlw
NzI4lz5/YevQWo+doPgxrSsy0vC1lt24MgrZPsVJYSzIJu5WRTf5a1fQaUiUB2huIGtecIzfNFLP
N2hBntO5B4MH5DMqs3SlLC9GjAm+zS/IVTLYHWQymCcpE7UGT9O9UYh/YabEulRPhfOej021QSaY
bh8ve1tDdGzjj1Kd9I5lGb6Ebs2OEApMy5KEcpK44MdlWDiRtjZOXr9WKTKSkCMeVib4SKWW8RgY
adEc4jy8J0bfXH0XaNZIogkapThzXaLZ8l83aYnH0kiry+J/TURu95im0bHz3XZJmKi5koZHOEAJ
zZfOAtQdGFFHjLIHnmqDQkY3r74lEeZVnFc5v/nwfSLz3tMLWU1VYb8IQ/ujw0kYHa9AOZ9l28DN
w7WRsgU8YgLg3P0YEZgSN8fZEI5WsbEnkkwkrStwHvWbDJLhxgeLhc2o33LmTmc5cCB8/E+GO76b
mFhjbf3dghiYSSd+B1yz09LEOySB7h2a1M/X/TikC8exu4tN/u+ibaK/GAP0S5+FHJKTnI6Fb5zq
SRNXJmjRIemQuCVtPH6YAuM6fA77oCoXLn8yjVv8JQf+yvoEdK97qYs5prr2ze0Dmw46o9mh68hR
AufdMTYBRcc51lHVgKazortKaHfT/I52vju4P9KOwQyX9riJ2+TF6sfqjCI3RtPsacskt91bZ3be
DX8WXO2K36+N8H+6opaENFQ4ATvIVRHCeZf76qzJf0kS4KtIjI2L4PMp6MiMK/WEA1qUmofHpVFB
t3NRXvZzvASIp2Mx/xmG+gc+4Y+IaeJuGmgAQHFJxkVLhEJPVxG/eycZxYPZ6uDVX3vahY8hFm2W
CtdgggKyhQKpafQtMi1fgQrK9mmFNtB3o+6Z4MfuucY9kaXtvmDu9GbULQGZdUhYoG04q6x18xdJ
Volv1817hc/tREyGvuAQ0CGZ+03StZe28S/dZBx/YeY8a1OEKgvwEVAq8kRwlMgyF7sxzZ9wS//C
BdWuqHsh4oc0LvMBWlLF2bdFRgC4B/t9SCqhxf36pAo0tUXLNx47xLwjWqyjPl88s+dQ0/nOHqcR
PhXS3D6KEJqk5X0xVIiuQ5Il20ZOFSwuSONd69aHXpuQJoORwzAl7n0bT++5yqm/MchifCkpahw9
29a2oioLaufaRJhKORpGOzy2rwLo17ZjLBiCs4vZQVrbOvo4GheJFo5UOb6/CgriMrK5xo469awZ
wdkci+pkzxdyK4ifU5n1KqQ7fng8eDQ4puJGmr0kE4tYDTLRfmyCpk2+xcI34/ZEZGt9xuF6EvoU
HOTocdHLf7qoy63psyvO2SGtkmfSq3GXADevmkhsiWO3j8TWE38cjz/gS6ptUOqgmAEViTKr9iDg
2gvSEEw3rtYiQ8KaYPdWdh78hMNrqIaX0S/vWme91GOPltQX7UuTOisj16Z32XM+LEnFnZQZn9jV
k1OidM4gRcsdPVxikLRHwPbajXrsq9c692Rrbr6OPf2Td0A8+zjZWr8/Z4oH2RJ9dI0qN7q2YUx+
nJ6fCTPatUzS36y+PhLW2v5L54Z85JGfqxmvw/BDp/Pb1fD34JcCRmI/onvmCz173iuf4xaNsb6g
GGOcRZqiK9NNIoSx1W0NpSwrwEFG5ghC14Ja4Acv0fgfQjapsw7W6x+yGvO/6K2A0upTfNPF04OU
iw4IiInu7GfihBkQx0gkRPtWo4vBzsm0pc8LEhJDH8YQDqmDx/F4vqFrHv8PZefTpgkajkl2dqkd
oH6eTP/oImme5BxyDAg65Xn4Um1pvw4kDEVS2EcNsSGp5ySjz01MFCIvVdZDYUXvgz6c98SlC3xE
9oB1J/HUOgV7vI6LzFlnSWbvZ2VuCQWOjqRkeyuRic2vyj772xRNs5o1TevRnrz3iN+6cLShpr60
8MWlpVqQOCfOvoYSm2+VAq3zdBAaxLs2myim+4QuNVmkBspG+gpiy7sLThgY1bEuaiTsbTsriyx9
SU7ltA+cPjkRZcqtIwYU5PBHxzr/63QaeQiFZZ+tPPuIDKYy/tS0nD6llS/B1ZbcFwD5jbzrzsja
ykPckqLetaA4okmhJAXKTWA4/JS0JCnBtMP9/O5VfuHQKuEthBb3B4BD+qL1hXoPXOtJlQld3MeD
Ml8QorEVhL0D5IA+6VCWv4YHYd0E7/dqeAP+HCvC/CvErjCmcjf03t9cSBK2otb78GQJEwmb/sEl
lQH5bHyxswKUvMDBnliFja0yZfUfLFQxEjSZz/ZwbrVseCeUYMGOu67Dr6DtwWajx1kgiLGOOn+h
h7r7YjPiWJOlyxwBf0DoeOEh9+Ps7Fk9OJKRejHmbNy9u8QdHxkmqePjq2QokiOAAcFqzg1kzjSj
Lr1NBZA3UgHTsxyji2a6s6MTZFFl4fnkgC+JJyzqE+2NTV4I803l9YuHevLuDLEDtanEWxbG+dqh
1brNDSpYQ+fTFyJyXkzGLoxWp5tuj/aLmyHsJkF2USJBe+YDfBOdpb91AbUhzlxMFvZPUSPkjevI
vEwZKvGUDPYx9Mo3c2Ago8KsnTfYZqlBvj7i0Vu2gfdDSae92KiQNiH5CuCBwHXZbkHHwjDzjTHj
KcvGRegxwJyFrPyC83OEPVnrPcV+nnub2jG5xXoY4Pr0oXwOyEhNz+agAsAxITCOes6GS7UnPwy/
jTyKDk40Bteitd5yq6faT+iHLaoRqUCT+Ge9ECFlQqTh0XaD7Ryr9OInTHZDfpzI7/r9OLX8Ut+9
azPHLU70U0R75iVO03U4zGYyVuCP2i38SxDE+guuH9R3rSTJcn4p4txZ1XWebiHwPUVGrJ9trTU2
dRiNW5bPZTz3ZR+XzAp2TmxigBtxcIZjg7YUE3e0zrgbYJajvG9l/ZXRMZvjqMNXEI88pmbJNi7J
gICLzkll7jn7GCRbr+MoHpbdrc+b4sQAjgIZ1+tOJD3mVs/fNYk93nsj2qGasfDz5+nn1HXM4EaB
6NhKD2nc9VscMvEyk5Z3C3Xd3hMaAZjImqOHJndLajw27anM773r4ynXdH+XKZpQDHbWYVfJo6JG
CbAWGllSgkGh/OhTGi8MYMdbQ090YYjxJQ1T45nqZm1Tik49AI2sxiPgpkz1R+A+dwlj4dSw8Jv9
tHfAb13yuIVQaxsfeeOqE6FlNIv6r8cLX/bv09Dtps4Ux8dFsxTiMYlBm9HUufTi7NOKrLcgLW5t
FhwrrWyfxEATFDosmCXvNcgjbHh9ZHK71dGM5za6HWA2XFQVSY5C0/xDNjbxLqCGKQsnfwt7wsmN
qgXQQ41wBm71UQT6NS7N+CeMpus4NF+2GeEvTux/JZFTJ05K1hLWW/Bmev+8EVrRQhvaeD84c85H
BkPCFpZzR+5EpIxpDAdnQMqkWjnt5YxvkENtP3MWclZNN/Ybv3z1vTK7Qw2on6fa9ii/JrlJG08+
66k1BxyXLmO3YlNguzuZcyYRBN/mCn2Ir/j1kGx39PZIERpHhtt+gCJpzxIFr6Sp6rj31Ema6xh2
pMRKfn9ZmrDNEi9YjKoKd0oF9gFI+3SMTKAMhPhiuOeNp5BBsuDWGMWSsjlEE41oA6szR4ryfZrA
QcQmNwp2AkH+g6XjGHHhM1QSfQTuH+oJyuD6EDicuJocIp4pv7pkyk9O635JyyEmcC4Y8EBRsrZQ
j+0+9Vd5RQ9Rgok7PC62mi0rs0vj8SfI5T41eLv7AYbqwNZP0np4asLcX7HxfEgxyq0aMo54mY9D
Opyr7fSdnmJ2cTMEPxwV7cUjna0tXeOsYb1yaWNnvthpDmzZwFTaE65eyd1ApirwNryTuT0uOf9X
+Jbc6ilOzT1jIeBEBa6dxLWcK8CY+BSCSFxJBvULDukDrTlLvyOnK2mr+ARatL907cdD0leY2NOK
aMmi2LdtvUK1lZyF5oIK1Mab2YhpjSvAAZPitZ+tDr21j6lwcCjFtZ8RPkF5lCDhuTH1n04y189m
BMk2D5AMkwnf3iIvJwGJCTQA2uQgXDrm0n02807f1vnIdJpz8UkLBcuYgUDUKktWQFxBi3SkDKpj
4tdS4yXXhPsHJfwxaDzu66qFainlJxb6kwJouqy5MQ7KUDkki04oCDmk2zjuCK67LySxGH1In7+m
ztWIGqIBuSk5eRyqrmqYLch0OYhKbUE0TTg06+aqUs55Wkpro2nFDRVovNF0BfostV/dxyAZ3w3G
Y+kdeI9+cT3vzEFY11Cvdq1tf+CA63fE/ozwonKWTR1XQxDMpjKjLC9O0J31pGwX+eg+P7YOj7M3
FnJ7BbqwPZiFQbtPjgxu0V/vkiGIVjkt2MtoiRcRki/2eBXUxnvCUn8KeyyCpQzTj/++Gp0XMdTG
zffQKo641+fE+uDu9XLbRX7CYl9FP20KONRT+HEqs1gxsSlurNlkC4/Mvc2m2LbzjCoqTr1wc6Rq
fFZtHHR712tPLXPzNyHM6OSnJhhMkla3MjeZ5rvICy3FpM+fucIp2Ax8K2Ld08GnFVV91+3YH+zA
Km8St8vc3jRduzxFCvhfVdpvgW++pcK0d42BBkjyvk7FyQXceoEkoV8L6uNrlbrOMbPjg5vwJLaq
0MldjG3yQvXsDY4xOGQCkj6NPkYpGYNxGaZmizpC3w78mBvfmaYrdI1iAUjyXvSWAY6xDl6T6k5N
ZK+rKkKIYcLSp6RX26YfHuSF+FKGCJsUhv2tIBD8meXpH1YT4LwCy2DrWdraa5PuM+DTGoNs+pYz
i43Kq7iYDTnM8N/gqxtC27cpDEkw4cUtYHdYxdKILk2ortheib5LsEC6jrq5Ll5SQ8XVKi2NcF0P
RkCYQWDi+OGCJ8w6xXpYbzEj/knBZO6GCkatw4lp2w0iebfDBnEwbLnT46Uc0p0PTibRuudHyoan
C4Bg8A/Auo64TynHYzmpL7InKLTqdN8lXn5zg+GT4TsRt7Iszh4yBWdqxieVWuOTRSO2gr8ofL+5
DBlSDOyj+TZDsrRikcTB707pCfR4eorzXF8HtabQekzBWVUYDRnz9mG7dwjNPv93qcA3ljUWp0a5
8ubTnsn0NF6WUddfAuivlnB7SFNmuzFGGwayFMZ9zCYTNhZnxbLwuwUgSvGlh+WrnMgJAIX815n9
Qwl6D1LXiC7L2uoFjMUp0GH9PF61VYGYQkuIyra88TAZzsJVRstI3ML2GKNz2wCwdg6PSxaqDzCi
0aHrYwRvxjhtQzdCzwo3Ew1O3kJMUcOwLYmavVt5m9wDhbfQrI5un78CK6dfSw/92sVM3rSsCDag
/SIo8xwRSl2HzwCkRzbV+Fz4k/c8MRzFcMfJCRmD98xkz9zFCnJlHVa7JPLMk5iM7tmcUBdYhfM7
qQ68RqxpTJczVi5wAIyEVfamkRqDlFC230yZ9iUIs7EYMqaJ1GDp+P+THx8vyzn7gJPKa4cnYlPY
+NP7iFCuDLdaqt89LaTnUYQ4tpMo/G3T9NnE7XT3hAUqKJind0nVHQuEI0ns5DzlvHr8eha4+qok
3WWJYwrAG2fMnVZLdwGC9BwaBML3WqHfB4LXV1prVy+Zi6+NTA+S0AFt01Z0+3vAu0J6ujiFUd/f
Ox4/Z0rPhSy0PZMwdpiOOVZX/bqEcesQVlcUdd6J/hwiPT20nlJnCnaTRyNgUgy/254EF9VvOxO3
/FSBrC1jpH1NM3Vo3r0T3IHkbDhOfGgUfttxGjUQJQUYPycDIhBUFYQmhhaEmno/Aelg8Hy9aJcJ
KCC09JmpKK2kNQdHuHUVnNhqak/WfGlCkl3MAflkQHZV3pXx3ilnx6pGb0vUOSTtySxrVgYL96CV
2dAqA3nJRPCCDqG6mj0rnVXTRemj4aNWpO087izm8/s84h88RjxmhWNmSGTmLzmuEaiku36xSQBD
ExkUfzjcrLsxT4Nz7moG+Xd8xo/vQrO83drPoEysmA6IoJm0NEviDB+vJ5+JeG8xae91jXXPqsa3
VFkvHpaSQ9hBv1KjSs+2QXu16RBD49U/5YWzjSrPxjeOIxYDCBi5hVN4h972d5Lhf9rCpkFbs6js
7u6zIyIGxva2ZQhBCyHdp0V0T4f8GmK48EImszh5Oz9Y5CjV5Ci2+pTC7HIvKW6GcnTXHWTigUbC
ibH8bdC17xx1RZLPANvOPonmI2UgQ7wH8yy1R8IBXvvgQHGbtSrAqgCTliQNut0H2pwD6SJdFl1F
hxhr/LJo8BakG2dEDXvd0fPWvfMRNxz2EXF7QqzT9FC1hItN7a4XQEYd9cuPuIot6+IFx3DaR+qj
FF+mMm6MAFlwIjAjkocyPPrlp1WkGJzomfh0WiK5crHCx/2hnQ25w3dwJuyeuM6NIBGLLGaO6eiz
aArXwZuNmpZJ5Mg7EYm1DJ/LrUuNNnH8kCNgS2QkMUzbjv5/N7nPjfxuzDnkMqAt4IGfbrdN99eu
xwPwWzLBYPxRg4ebZELDR3yE7s+QA//m/fQ2CacTXbLXKX7VxSfuhV2THYS/D/Rgqedw3dsA/zk+
/qXbTgfP+lv8yYk6KKtzm89RcvkyHw+eAtigTj7xeQ0fP9v0uk6av3p90tECOPfRaFeupVZxq1Z+
9TwZ44qwy7WHSNVkXK3s6hyC0ii0aat6jYoV0CRVAynIByCFCx8P7oBGbNLHZaSYbGe0gFtUb3pV
roEu7yYhN2wcy5jlX6VkcMTGkqRIKGibLCqWKngPhMEkCPUmNnhOJQnrHj+6CeFhiuJ95k9bVI/L
Oif0BIwlDp9kndi0ZquXWACCyOFzp0mwp9TxRHOe6DMDDcuTBSHlYLbofDpo7YZsj4JJ8x0SzfKT
iWPC7IgRoi/2R++8tZwsjiHBygeM5xAx6XBOWZBOdipi8zckRHyBMU8Mm4KnVDN3TktBaHfeqzGU
+7FKb7lmrL0kxufHEwaqIU1/Ux4WpFAXOm8bIzY4lpFvbBv9EnD3+D3GSBf98DoVc8RP84cUlG0a
h6+jzqQlPIeT2mY4VGpWfDslRCWBNsK5MuyafdqiOI/DTcg7Wo7Jp8OeNky/qMRedC86Zq15r9th
hb7nT9GxsZTDS+aHxoVPYz0Z3+QzMEbhB3IN0DXtBa0OkB3r5qksRxubrmHdOzyzbapd2B/KzRyn
WpANUtXauhwRqSIL6M1kJYt0g5QFCJ2dPYHqP0Qu7iySRDmB09LFJDRGRCqLlU94YTIjrNQMvi2f
BwKzYsLzcvQ6SZAuUhp0aXiWRMJLtG1OlCImTQ7NkCy7DkeiX/oH1IWQm0GiFx3mYG+rM4Cg4zm9
hczSGa8cwdBPsBLlv7gMybnxza8CjhRSuHMch6cE6FcT+TsXDFdqEyCJmtx1eu56lsjCD7dMMndV
Hu1LNhir3zHVO+AzAShCblYyvjE0xhyo7J1TeatEO/Cf5vypspfO77dk2d7EiuoAPiGgiBk/FYKd
J9ShJB8sDO3bkLtI6DLespaV2j6jMYT8KNpn+hWhlq3rmNpeDPSbVAMrzj1kZv5STUg+ImSjPFro
hReZhktUJhEhuMGKeuw9Dh1CARCTNxQbBoxRct5Ngp89SYOzwT856dlzkImPLiSDkFGWDplWnwji
Ht0fOJMrb/gc7D/gMr77Kdv7OY+lMbG2dM4/YCSbDnBlq4Em96crI85lXP3SLEKVJra+nCMp30f4
uAs/AjJcl39T8yvtYpggFuOg6gqMEMwFaREoUDeWEX7R3ViGpsPKZGNLJ85i0yWyXKk2YNhFv06y
EnPbxsVG+LS+O3/lGvWaSPJvnybtrptqUuEcmL7FMisNurwMXxo0OHLUYKU1a3KczmaJOocEIDeo
d4VdrPvGWJlGTvq8z6w/3c5E3c7EX0uwR0QXh7U4FfJjDDi5cVKwquSkufXOZ0ytVRO5jvIkkuIV
osMtR2rH43+KhX0zI31FmMhGG8RqKgZ6Wu4FxuJvZhGfnTyHHbVzENGuMRZTACs/8I9pN+5a03hL
03rruAiihysqRE96/3rd37oD49PG2w6OvRUdBEl8riRvM1VKhwpdooBDGCOEqfZTWfyr+Rcj918U
dvgc5v2/arDWrEJ4d1tyUj27XGHUoa1YGAcz9O+TQLgaxQAwa4IrJQ+xu5isYF/TAjQsYkxME5Gf
YhqtfUIeYlVkPNDaFMLY7iEnHMbfMM/pwHzLpySYEVAx5RTrl4i3wiRgAtIp8TpXN0998kSRSMML
izS0Wy6JQlX8FwzEaZIw3KILuPKlB4mk9LIXH+aR3c7oN7lNdO1UGgFj6ZqmakomQc36ZKYO8RXh
k+tnGGWQzEOYo7P1y1nwMAodIqr31un1H7SCacncItjogfYvFc2pqmogcuHGHp0nBaXVnoZdZhK+
bdnrMaoujQerfPJ0iBDE+I4/NiRnK/g3mhijumxLXjTJQ2obK3vTu/LqRP5zlZSbEr2kAqw7BJCu
SZyojF2AuneRdVBgiHzRc0C00n3VR0zc5SV3aHoQ9+YChMo0AuMxkPQAPXF038FQIO2D9eTz0Pht
3jEQgDQxic8e4B/eHusqYyCJLeAt4PPrhGCirGw5A1XGsDOY8WwFmelt5ay7mII2Z9K2EuElokPZ
aBP/XMJR/XEVVP22TBlvJC54wRgZDtLb6luhh6STtrbxGmCxMuxpU9nKIEdAbuxe39s2eRZogZbY
xCFruksj+3Y4vbdpsKoq/1AZrzEQxQDTaR0Wa5m77xAagVol/0PYeSxHrmRJ9ItgFgGNbWqdzKTm
BkayitBaBfD1c8BnM9PTi54Nm6xXXSQzAcQV7seJ9SLOunvJdUqbgIhYLdoEsLo8S2wasFpQxFhL
91c7D+4KBU3nFNCbnBuCYUTSEUreZmNVw7JmLqwLwjeS/KOdCTC6Fv/Ups9B6+2GEq9UchZWvQBP
cvHD4tD299SN7o3THQOydBnN0/kohcQqxA/Zt9FZdMGjCXSccG7UEK2JDcf9m8aUIZIp2YJUA6aY
aDbMWPwop3wOJisiXagc9w1yldVUD59Dz7s8sf9ivwYrroATmdxJUgLIrjPMyuFFUSH5bZluoVfD
irJWguUCAkKDIjRkJY33YsFyMTw7TnEkouOS+dUfsGSMFlRxTbToVsL0xMltvASoEboc3lmlI7eC
+O/nZPckTRssXUG/PPAJyp4/hVk8Zqi2FwMbvUBpezdU4DMqAEtls2AkNVNJUnqJiLW36TSzo/vH
rt2L04kftFcF9lHSdFOV8vQiCFPoR5LF90kh3jovePbr/E0o95FsXHh+CLe4XpTGA6rFjr9SIzKt
wrrGKSFHUxGTUunkJxfZIvyWKkIdz5ye0OmgTv6gJQ+WLw3jr1nz9UeS0whY6UBcBPNOiVNnbNg8
ZiPz39qIlsLKKlTeNJ6hHi65a8H+tkvbJVzSbbDupM42x2jElh/s7zgS9m5wTkpJmAdmmbWN3lQv
oNkRDsG/U/Ondf0F9I1rKkxWuhFPAAdpKNPAXluetw/s9odgQkqmmgLIVEF8YBWn9GFDZhJBH7Kn
0B3qNzt9dnoNldSIqjvjPBrCsl06A9HDWg80b3RfAfFrCAbrERLNaSxlvIoMktpbqi8kHAmPHp89
HCAxIx7VGg9nvFhXEOu9PKOcH+EKh6w6yPhS4LqSl3mVbExCrtgIvyum4FvE8W8p36ycfwY9mB6s
gU4ZIPXfKAQkmkyQmKJTm2I5avL4g+gukJz5XjlUuiMMazHWe0PU199FHNznRTlZJKKzNZLRR2OY
OTFHFh3EIF/GejxntY0Y0CbPcrTjcKWGVd3DDdJzy1hOGtF8aPN9849NZnkbPSfgX37/H2yM04XS
jmaQHQo7++yC4V6RPkngCJ0ho7oogJkotVnqAJWcq8J9I7tk0zCoXzBNuJL29lN2yTuPuV2XEvEx
/1DKt444Xhxmsv22NoY3pQcjM1v55GD24T+PoPek+dwpBwmZTshFKE1KN80mgEtBEUqZFjK0W4pE
fudkPMzzuoUtpbmJWNZ2bU0ouFWStVy1+xTFVGQZR1eON2J4hIJdL6Jq3RTut/DpdVPvQdfEa+oQ
9k1+Aw0CA7a+zQ4OXChqriBbSNaiNhqDQfTtIiJOfIRijKfxXvXlzI4krRKPHzvWc9xhhYxqbuyS
eUnFnLeNs71Z+JQG46uWD84ynZF4tQjPll/MlUi68qXPqATlXybyvz3hvTTh6qewv8D3lIvBsgib
Mdo/DuxHZm8l648miZ9Tkjs3LHU+EsTOKAUQ9QrA/xqLPx5SxteYEkFttJe4QJPgaVlwSK+OzVKz
S2PutLhcJ8EhKhCAIBDx4HhPeCwQZ4k+ucCwvrF8qsjMNj8C6H2qbOxlr1gsWpppkXa36hMKZZ8H
QMYcnzg1aj1j6D7j4q8g+WrBCYzBFVfwosJ7x/oEd/14KDKrOo4sLFxDI0JaNmqpBcVqlBIjcvfi
sD8AVwnmj+dAUsL8ZOpCI25xrOeGsYj16rX0KN7IMsK87xdbPx0/M8t6Zm+Oe6j/pg5Ry+mrZhdM
11NBc829LyH+irBnWy4mg4wSK1uIyt0NaTjyg2G9qUxa9ar4dHP7pcW7DLuj3xkjlQWyTwhUk3Ht
TNRa2ZMD+z+9RRb2u8rkESNDItbqp4II+D7qXjzz1jecmHb2RtYE+pC+xwJsxZRTeQbhg/jzgagR
1tMPjmYxE2mqbTbFr1ULqj5izs5cGc846/naEae2Ih4CW8+V/Jdr2YNK1BUY+hxnfBeyERb5p2XT
v8dG2MDK4pk8Jsg9bAYzUEUeOt+a/VNXyUA3ieloyPO84VoOw+EyuM6qatPjpBC4IgLQLPWh8FYO
XnduQ/fgi2o/41M1x3wg+3Itg3RHrNYreYIFkv1hLxWOD4AE8QAFDC9MX8ye7XPYzeYS2+K2NdrV
JF1vniwQG4rZ1qq6jyiLzrnOMqTuP3hKDmuopffct9E5moiUPFrY3n8PPUdnQIaJt3Usrt055Sd0
d3ZlPoAW5AbXzLeaZ187fg+u9m51437ob1DjzqrE3RHbj2GmfSVoyjTrudcZQBjy28ckMNjkz/ms
433U1wpaIOwFNrM1/gZqCEM9R1I8xe50Iobqjp/qFGJMXCjBNeLGvNVE+Owaz1iVAkWxFtOo5qW5
GxwyPjRu94ZDXdF2D3BGSONhDlbCbRdM1e3IvONq+UpS6564KGyx4w9zTMo+T4lbjVAsgrD+tsk4
WQRTR4KDal/sorkKr0BQZBdvsphe+/DcZvY9o0rEd6EZXCtOBoGQ36gi4GPVRAFQadKqilBiIxvs
LUAgLEtSewSvC6ISqv1kNG+0PajKDIOIuy4gcyfdt0XUoaDyWSvVF5HJ56jp3ub/pcJ90aqOmRLT
M8t+tElU7jr5gl1r7VvhlzL6jzyPkdUZycbR0JAMA9GrMYGNxXDysvSH+JBLnRU88kiJVDktxu/v
EGRYNYv2FiCmJMFUN9V56DmjiLGaiev5Y1Bre7Ptr+4gzq0R78cAwnmYfdUUDEIZD76O9rVtSUGk
UknkEDDmBPyKZn5lVJydDMmKaHjSsuLb4J3FWw/ubGKGhaGcQ+vRjNqrYSSAbOZr2rV6EKV5d2hF
zn6gMAlIo8ExxM6tblGrkfeZib8sIA5ene80pDduEN/tqPqm3mCMNP3MN3lD4ZWKN6OmQBp7XNNw
Af0y/Rr64Dy48psU0wQ8OIE2SUefiFAAADPpjsjsMXhCoWFgnbXXkustqvIvsPp/UBDc4MRsupZh
lpwIJPGYZBTHon6LJtktMUChs4nDp4pkb60xv+efUeT6Hy/yPyHSkuNYfju6gf2JZkTptbYYieTA
+h0xl+/gS7vLLgvUoi9DxK/UrjPN/49LPpkFE4K3C4L+W2PaB97QC67bvdEH+TLqQJ52g9r0hlhx
i29RdB9glq6LYB7LmY1clLlB0gnxOSLhjQ9TGuLA/GjMdmmQkb7o9c5iiOWdrfmSdkgk62odhXhy
VkDjl4zAg6zNtwTlRbgV9HzRWha9m3VVSf0jcZPhqtXfdMXuDIYYmRDGptFKViemoYgw1t9QLzAI
zLs3w0l/lIXpQeIPXrZ1v8LkPW6QUxGxRXRtj3iWHd1JtxXsVh8/r2HdjJDZMYhVws0q3p9U90mj
tdtryoy9x11TkuK50HIIJ5U/Z6q74iQSG2yKmmEppXvye3A5iWC8Vg7YHFpK2QKJjwMf36t4F/IB
VFbdoUPUCdWFa6CtQIBStAz+V22qbM0sIJI2ueE5YEllET84gXNcmtXUMTBF52bSYxPIVxP3WTjB
PtnT4Hhrr/SGjVEcc6sB0aGfgyZ5sML6Uw96nyyYdlwFH7jIgUOa1qLWLAQEA7qHwcCvmQlwK5Qo
rpN+BZl2KzoeRTlTZiRtWdmSFpJdnRlc2TZmvqyJQdB4jfHiXjI3fhg6yE2xVTHqMp8IjRTbLhrc
TSOmGa1BezWq/rlzTH0xFLJaO6yYj8bsgrA0e18UmX/oMuFug6y/hBMgwrDiMHEk7IHK9Dcl876l
l+2xNtAgpYKhP+tA5IctVGeExEJ0xbGpPsZkdib01AdeyXfSMm0PYfpIUGJMZRcMjE4+pkJ89R4J
2h3p06xOduBS9HXVUtSZoXNzpS/IBSEvNInlsTQV0AYIleyiUJcz7FS6Tca9HfyNWbAuyAA9AqoM
mf2ri+WxzDbYcnj83cRuPn1F41YhtKXEygicl+4bK35+uBf4METHiD5aapm5zQxCKzXsrQvHzD7s
xn9Bh4uFN5i2EQ36diRhj1GCi8oNmGzRhFfDQ3/QtXRWZIleIBGL8s7kCkB3M/4F7c+Zye5ZMO3l
ZSVMvHTJTJDVyaoggCMy+kHrdiArcRclFWm9eDYWuc2526j1qOBed4BCFnoZ/YgZo1zlz8ZIWLQe
0IubVUFS0IW8PG3bauOhKQTCrWR8IR15XKjk0HcUPnlI06U15R1dKbI2XGYVFyKIoeGZ7AsaW6j/
XjwDFqir8TbaJG8n+0Cn8ZoDLw1FK5rjyQmhuYSsUhGHU1LluVh3Ba4jYhd3nqmjwk9fBwT7eEfk
q83+2IRvQP6ltjJGQDMF7ADWg6hcTEWXYnbEmPo0ReSQWngBHGVDdCVW3NLPEp12CXd5+WD3xC6C
3P9s/fGgi/BoG+EmE+zzjeZW4GnzDfdUzdYfvrns5ykCczerm+WuNkhu12KoJOp2Y3MiGmToolQ8
pIwTSJHvm2ZhJQALUaCxJjmowanRgmHrCWHbx9J+w1b/5UbtD+XhuxfFX/gJlhYmxShibRGxHutH
0pRy8cfhd1v6QXroOsR++VRirmfUJnQ8RhmqRaeDamNh+hyQf0AGeKhQnRL9spwFZ6vf/xpJ+c1Q
jXAQ9xK0bMDqgAV7BqQRVaS9smFrQRA/2EGEGwtB5jQfTrkT8FiSz2hHv0QxB0hHxt6u408yK2IG
cO9pWu9klZ98bVoLrX5CULY1qRN71ZwrY440mV5jgn7MulpFdI94WenNabfRMavHmvDIVU5MAl6y
Q8YQkdtg+HCCcOvjGtBNhkrdgO22CM2Fy5Z+2ZO/ChYIyRFtgxdg1rUfwVbbC8tZ4QkVC7DyTAW4
VeDCP+rTgI9qAk7kWjlTk+GhabaAJif+erov+uQxybNnU0ecqM0v4GCgaOf8hVFAkl4SfaaTZAuM
phOnZXyb8vTWtvqLb05k0FQPkyQNsNNPZSK4gPUGY1SBD4LtvT3wT0rRvoz2t95DOK9b56kpQwQ5
8LB3pqdBqTCOPvecD1zQZ6baNd2pz6NrWSiO1WAE9LoSDdmBIY7w1E7vzdAdqtY/MixCufDiJSHl
AV4bK3JerOGjnKKrYRdHzayeyjw/6QEW7rLbaMPEizFAb3Kc/tM0OqDd+GGQ7UoOBcINXKZFmhtN
bBvbh0YoFuUUtXA9nHmbRpzkA1UE93gb4uMlZKsHWU7ezzKIxUuNjtazyGlIwhbSCNUxIYqurc4T
te9C+zBTCr0Cbwkj8kUaKqT93Nl2aVGHKf89dgEWyptBADUJlV5O3ZqNC/edMATOlwgKVgCYnm6H
OTgX97xiq+DIoo9lt8d0rvHvccFjOlenClbGofKcG1adH1mV59Ydv8HRLLHQP8Wk1ALJt1DHdnPk
LTprc4wjTCrOJ4St57jveRzO76YlDbgKVfICsI2dCg+AhcsTjiH3gIvHKZ9wZ390XUDQZIQSx4fS
B1huWsf+GjKqu8bgSTpF5u6aMj5blOAb6bokZoVH3WCiNLX0SBkq1eqUcvvHIKoWQPDUChwFM5CN
G/gXpZHf5BBgODnyDXj2s62zmgw/kqa5UgbDX46pkdLIPegDKzxObo5G8nSt7NmO0QUO8QNQmRXC
iIfXPNckvWuJN6700E449GFg4mHt92+JMOu13hpztF2VbYJx+kDx/JTlWcMiX/8mscRi3UsnGUle
mKGgqHDtbU/y1QZe9Lrw6xdAMOjacO0dcywhqHe1PfcdGbgkk9gBIQk9RxcmMObDUPJtw/7Gpro2
GXtJL995WI4KQyANGD8rlyGtnRNkPVtoW6N8MKJpVSUkaIeh/hyTIUrWSfDGsOqTG3arKbNa4/Xt
GVrtC8Op9qbsXzs7jncqrHEG2IQJ+M4xGNyafSAi/bZnySLjAsE040Qs62S9Gvi4c/198t3XyjzZ
JOVSOqZMPSrt0YVuHPcx5UN5aMbxwS3TkKgw0Hx9eMOwN0+Q/aep3niT/LHKAceFxbuWTTDHtfro
dO6rnl+DhktoKJg+1YJ7A6XLoejdM0loi6zPDZCG6EyyOQRBI4kVoh1LXyM9aykxM0W+niAl0bs2
N2eUx4DcmslZjQjeiSN2toP7nBLUQVWArKItxaeOoClKCER3guGn6pyVO2OUAjE8u3p3HoZm6fR8
F8sLyNZ0RLLQ7RNPVcZetdEvbBePSy2rN5wn1P16f+szewlcsSCJL3hVXXr39OiIGOs4xVRdIYEk
Us/xu0LlWjpcM0hGGTIG57HUaSJjRiiZnn73vYENGg8Aq207QIsJDEBvx0dnsp2lV11IhbwNboYr
sHmp8HqRLUgOalEQkIoYAp9v+wG75kMb1xXy5wVeKnuoeQVqHoytI/D9Oei9X2KZEp/gkbAxnII4
2U1tWCzrFD9LClhK15iU4y/yDyBzObF96orff0amr2Min3AlULPbxXkK9J+OncUyHLMPZhuAmIbL
WBsd5T0em2ioXnzXOKLKs3NcurqCiC4zeXcCieiVgceQHOHDwYxjmE3F2Z5CBoKLiJDygJ2nY41H
fOTRsk8wFaRSQ54XQ/UJXsOicYlxP5CwjN+pemUheB1r7QvNG10JqiTvtceZHnreHZnV59A43yV6
oskz/wTvkU4zrY3M3SrSfgdDh5intmQwvEm0p+AYuQ4cHYywar4iDngE49HRTsnJRSfuL+E16btM
K2IqKWQrwSqOX5OKKzPSvafALimp2i0R0WJR6qyepNn96XP3pbLJ5+giXVBLQvXu0YMm2DO6pvny
WNNrRCs0xB90vfrLQuQsAMQA8tlpsmTFYZQsp6sd8eT3OKlzThqaAHN0jqKigOzADeNlU3cWahpd
GC4xNDsVApfUStKlXbznVP/KqzhbR9zg2jYPcaq4dsPrEFccMlq5TcnVLkPmSGbrnptUbDHbxgvA
hem6kF10IDDwNNBR7URQPtpVOofypBmSIPhUQ8Rp7Y7xSu91wlAF40EEhit+9jtBBigF6/JupMXF
D3zWyIB24t4pFn6qrRjDNoQI5/XS//IclFlxCRAZMGlIEVycy8QDThFYs7DFvhQJTxWu4pIiLMdj
OtbhZipOlld+qHLAUiio1idZ7JmPsq91oeF6bIazptbXY8JDNWmJJevQZ/uw+RZe9tBVNv1mgLYQ
7z1racvFFNdQxqfJXWguwI2K6NiGEHp15xrjYaHTwXDfRcsmbT/6niO2SDiYdJNytmiNgvWQ81U5
5jmyrUtd8WsGml1t9V58Y5yenzI96QIBBBJgu7mKVm3PRBGwGQWiNA8iil4ssI9slYnrblKuNw09
9m+uKT3sLhPDX578EDWCm5QeqKGMnQXtIpFGySHQ2GmTcx7hooknmq9h4uYHQIQGuJNntjI7HhIF
xg+iKtleo7MpKYX96qryRiMzzyHRDubgRjR2c25hBy86pFQbGXfbInIJ6WrJU8oUBLOgugyZ99ZG
MlyhCW8iy1tLq2hhBrrTqka6n2IZ3DfGMqtjZCAyfIo8M1nHuViR2cS+QhOocJIKpbUrCZkYlI/6
YCJIgSGaRwT5mmJLg+DhME9k6oXqp35K6fiPHC6b0EofNQjIW0moDxqRTrs1lg+7TkZMm7BqmeWT
wUDrGFUC03eup+ukanDBxfaw6xyuhcgparo+8yvph56wVbOkGUzCtRmymhZ+fGLxV7jDjQLeWxuB
9afOSVfK+wB/SCjvemgSw9JwG2BMgWrcdcjhzRKFXTrR37gBRLn6msuS7fDAdMGnuGM1dyjdTLtw
uJfL0Rthps29nT9ezZz1csxS50A9QIR3C15YR4TmZNFTbzLAQAZPtkcdylXQBgT0yJ7VqgRVpmt7
SquFgsKzcJo2f0Wq2DFahRLVhybCv5bAwX6c1kP4rpCaHxIJ8Jd6exk7xECRwjQd0V8zxUhSOg7P
+AyNQi4tc3yP0iJbMHdS61CMWFvG4mhrq1bW4TZPOy7hwCJk0TRiuFhh+oxDjg0HeYLExCbdSbkg
KpAm+vG6LWEoAfSgj2gx9rCgrYkqtaYFGcbGtsLivNcaiK8Vy8JntyKP0NEv2pRmPzyZNnB1zM9Y
1ZBy82o4k7/6HdVkWushf1vXCwbaumLX4wXGP18i9yHKmaBM1MfdOZNack+rBzOox7egct88471R
PxUQ0tM/RNOkesOvr+HzfTKlQCvOaXzqqzDbw31lpJwU7rp02uhoMm5FchBBw/aL6kV3shtJSnJZ
828tZVlp198P6OjTfZhAH8N+u0Aebj+zOirJ3rHqM+tvhnSVxaVQkCEFr/fUT6b1oENyBjaVvIl4
+tCayT45cYqcMJVqiePXOP1+IK4mRipbbHLffBwbwvKgr6Azq6bXZqJPHHInf9IYN9iV2316Dwi1
6+9mLhgtv8X2604jYKgETNfg/x0cefXxTdy6wduD1h0vtQ/2Km/eKMgQ6Pe2/qzVjr/7/TIxdPJs
XaRvTTeZeyE5ZHQDQDuVekselNVUu9FOJeNR6yzGpNoXdqnOPSlqy7ztylM+DuDZTG+PagjdKvaW
9zY5ejAdnbktYFcdLyxTuKfCBf/pcBwwMqQKHyTZsTFMnYVVGf0R7bHF0y1/byrQNQBJuouczJtn
Wto5yDHBFUolZ9kMM4wxkOwcXHH2Ch88guG/hT4UlCRJxaqM+3KVRfTITegG5Ampx2pq8s9RIJTv
XUxJel1MFwGN+sDUtGf/FbpH3BIIXmOTUhFjx6ehOQ9mnFW3tJyepG1DLeg4rfEwSA6umtweCzLn
ptCR3ag5+9dWsEMKnTFEZ6TUe7GzQVRVXGMv7reeFkM+cxmRe1XmXbuZX8jKBPtqgbLJax1vC0Ls
XpikMgXYkzBhqWqV1AY6M+Tra5wDBQtxRbSNGZjfnVZkF0P308vwP58FGem4FB3//LlhpNM+t3lE
OoVKj2mGpdsQafM6MNNMZBv/8dgO9+0SWYF7TEDCrHmsz3CZuttNNvISMLjpvUD8sB6qFja3P0XA
N0Jz69nddrRrhoVgacY4VHtaH+5GBgOc/IjYZt7oAEznWYYca4o1eRbqr2SuMG1le033GS3rJmsf
MK2Ue+56gRjmqfLb4sFsSgZOMyc4iJ9U4Dh8pwi4ccEvU3rFTdTARk1LoTUtSv5Ogy4CJO1ao4s6
Zy1TWk8xazUNn3324B/S2SalokucNPz3IgQW30Xp0ldq3DgNPeUAQibQ4kPMQUO+7GcVKgDdrRU9
+UwJTSQobKuGfOV3ZJfiebdkwTPdVj4h0dijmb/lVwjg67AW3UaRvHvGAxyR8zPhc0sy2K4wICoG
QHya2PbfMEiPOBDHnUOI3IuroFKVozmCPJ6GF8vS3kHDwrgb+2gPpaxeufQDz2MxzoS59tUbJBmI
iJq3buJnrwgo7cREziiUuTSsObUmhs2SmB4OE93blZ5xs2a7i54W+Tbo6T4arx+XNcsILAkjjIwh
WMf80ZEIRLa1I/zGuNfGk+OzxZH+uGInFBz0ivX6kLb71qjize/bk6jvzFDhgx5lD03hNxc91Yg3
CGzxaPDQWGl1UjyEwzlwkKSBQKvwfcBzGilKd2zug+k0mmW+HTQCy3T14mF8esw71igB3uSdMpmk
OFqiVgzwMQ0O/rVRSb/xc81Df+eCbhjSZt0FhK7VnZbd9Ho4El6saEdydoK+czY5jlT0HMCPu49o
lcAq65/URdqzjPj5HFnvYyG0rTJTl7eHdsYfP0gGBJMp2ZD/twFU2Fxmlusem3D2Zpb6o3CQs0xN
swPwhHe0s+0tIffT3vBQHqIdk6M/4PtFb+QBkd6NATlveM63wlbOkblBv6kT6u8SW0bqGt7SIndi
MpvobJv5m98nxqM1JljMNJyuvqdnp8ot85NSm6kM11YPgLe96s+0hU16mmxDEfvce4fcNT1c6HkL
iWFQD5Zf4qmwbVh9tMiIIle13/BsmdvYGkHWbcC8gfxjzNlQ5Ss9qBCQIgUKFeea5elrAq+Nhc+W
GknNWFySSn9EX59sf01PZY5ax/SYWc1+3751mmsIiqvQdYZpmJlCY6y3PcEYGG3l7CplldlODkp8
k0ugIPoUnRZpbfiZ2araDzPZc2PLnhe3ZQbgecygNCOMOXrKg25P1gmuikNzXbGLnt1Idpdc8yJ2
dmpkIj51lJ/EaRKA5dVASGsGGCiRxc6x52lahlqorwjddmNydYeZsaDTjC1tR3qH3y9RMe1reJM3
yyrVycmq/pyLIjwxgFwi8vRJQX4de2s8B2U1v2oEnGPPSTeVXqB+IPF+pbdIYDQSAUnyCwccxbzD
OH37bRp2PWG3aCKZYL4QHt2CVIaZQyh08KIr7YcLkR90lkkEQTqcwHKJzchs7+YjeQRvNMoXgoL2
1Si2PomlT3XqJI8qug6iAPmdznnrTDGrU2b3+RYSKF1DAwYOxD4ET7CId+mnwZnd9WMTcFnpiRpP
zFQGIrFQmYHGY44x86ZoeDauZfAkGsC8TqYRbLwuTZaE4DJxJHHoRXQWMuih3Rj1nFEpa3XAGq5t
2Fhf/dnUxajO2LAu/fllLHWkb9cMooQVJq8uqQ6amsazU6w6qQX4QlS44eF2isoZO10pfj66pKLz
n8HMO3d4xVYZeI+D4AjL9FK/9/Z4LYHRcUQxze4KqGSutxGkjqx6ge2yargm4gJwXt1+6rVTXDWj
3U0hL1c/fQUCpKDt4svvR8PeR12wreebPBzdiAFb4+xMiMEPmbsH+Hoc2VNdKri5tKKaeQAndk9L
6iFtoLW0esbhadIOT7lngE6KPqdGNK8IKtF5dgDYMgenT2GjFIvUscB2jOAlbbd9y0jBVBt+L+NM
TVhc8BH7HLso8XPHxHcno/D8+1lk8uYx5rDjMnpuzSg/CoYhKyQl2Qf1/ysDpdPIpo8oXjh8VoXg
rWdSy6M2SCAbLFxtSg4KisdjlzcOV3rKUBa9dZtDb2Vwc6nItOZ4GD1YN5CfA2W2pDa6+kWZIL19
bzaqkVPwGPJQn7qaDYQFjqplSLuwiRS5282IYyXvQAgRcwxTXGKEiP3skwyLU+Z/Dky6C6+FXuIE
OSk+szomClHiDsdYs/gGdLnu/AHpbwolghzr3y/BihCnMk3mFvULFNC0+PzneTo/VNugUHtCSLEu
RfDeLNyR685x7UfcG1AijOiFCDeL5YSxM1nirezRDA6jF8fAD91LZyTFqShaxCYIUZjSVoB1ZikL
cdl+4llbY+rdlds3QFQlMTJRVj3lTOsh/RuUvlANkAcPyen3gzR9zNujyyLZzvtT6Y+Mylh6vk8l
O6u6k8aFeDrchVPyPnaWeB+R0S2JXl+kdQnXN/49EGNrOyDse0hDh2whd2jewAu+RGMcf5puuLXr
ZDsrnu4uPAOSc5CFQ319/P1qmt2RKiqefr+CQQ00vnku63pY1HVT0UrnGXvKkm1jmFdPXZzzMHbw
i4XMZG5Oa7MknBFTmjfXTEEqz5kZRhsqKPJKncxFm1Uee7PXn2umyyaT05MX2tN5iBNxrlLbXaKm
aFeMleYc0jR5skLx0EWu+ZeAnxWNLObPm2dr42fcMV5lrLNBdIMft1I+e9m65kWYP+RIIo4K4T6W
qhp5uF4ffz8Dd0mRECngtfw5cSCF8W5DtftBuaeZ+g/mnW8WoP4Dx5Z/8EPXP+eyfQWgJ2ZSlH9W
Q9iy2C2sNVi0+ArMwNlPQ/M0zl+5CAEWntn0WzGjlkQy/WEMWLxY+jg7JUJ7FztR8pqWoIwAnVQX
sw2fgVzSfGoQ25VmOm/umDxTVmPnQpZCDKF2G6VgaRCjWcw8kx+DfYAPYS3TSLt0w7S7h0P/Zc2i
5sisLbSMJPj+fkjmzzRzlgghnV4bXgtzeWJV4eiNtbNyYTzXqRatxklYu1/evhaX8SpD4L5LY2KZ
RlXtfYibbA49biBCPHf4ROTpt4GQLfulpKwK+P9TbXNMO+miHUV8MnpL3UfwIaLF0dhkYKlE1N6S
tE12sRvHW+FLJIeq+MwtRKIjxI6bG1mvA8vAhVSW+a7GdJW0EdQTv5CHSjfIT9el9a5kjiBt6G5y
lNal5zpgpeH288Ct22DmCK5eMwbn2O6Xgl3g9fdD5tL/2wSR41XT/ibER671XHY3qHXVqnXllSvw
RKE6XkSVMN0jQeZLsOgWKXO6JIH++Fua5q0D/IHIlTk0l4hs/YCOJJvp/0z6s/Hd6er/J03EItLv
/0Q6IB5zbCFJdLAsPjpz3tC/hDXZA1GQXVJTs/qy3Y1l1j9482XQqfbei7S9a53fbbXI3Qep/gGf
fec0ab+P8jw5sk6/pXOjRzSjZCHG2/a/Xxai6Gngyz95eXAqz/wsh8pbWfZoH8068a6Zy+4TbrG1
Vznb/dYrE4wgQXL+/Ux05K33kcUtalT9QZti2os8Pnn0fncKzO+aQ3UbFZ23gnABxFB2Tz76euBX
ufvgOzDFQiiLy0x7TtBTZjy9tbwZ/KVrHts2Mp57NGhrnW2e5AlxzuPSWKUqdlf/OTPj3xM9TMM0
pCNNqk0T6oeYQ/n+5dUd6skPYwuYAbRBd2eZ3cHz5A8DAQ3bB47G//zd9H8Ph+LbOYYgapD62HZd
8W/hUB3WYRoIYtBy/CTf8OsXlpu030WFhSmCfH8fBy8kKrr9KFsEyJYB83Ls/4uzM9uN3Nii7BcR
IBlkBPmqnOdMTSXVC1Eu25znmV/fi+mLbpdklICG4yZUvoadyiSDJ87Ze+1VVRb+N6YSvnOdGOvu
i9IQu9BKfhZxgkbBT9xdZJOwY7qlfSumIZ4rjS+CreTHfEJLKOXYSkKBMYXS5YeUrZ7sbsVooFu4
jXHs+XD2nJwDotiuFMWAdxJXcLrn+xLams9OQHUtvo3Esp5GZnhTxEMuHaxqkUIuwFFQaWtL2saK
U7mHyOU6Jrr97smyXBYEGq3KJMAFZ3XxzgLJ5wdDuFFB+bdeMwuxEQkv+kYzF6mn0UGtefbk0ppo
JJBIFpX1QZsKl3i72kWRJY6WqbxXKapVkst1mNL7FTRoVlSRa7f3ehqu+Czbcq6TCyjOBZZXzgi6
vU5r3WNsEp0sw16bQaCfQnMs1n0E57XK8WvqbkJYQtlhzDewzv/+akGZ/enep4XMRNyxLaHrxsdA
zdgAdWQIjB5CGmfBC60n36VV0oaEF2NoBbEdLcnPNi4mkLit3ozUJ1iT0sypUQJmSzpP5aMiTWvj
FSWzxoTRYFdyJq1LNr5iGLtrA9ocNQiCSz+ZvlUqmh4yYgSWbcaABWyu3FPaNic6bc6zb0R0mFGT
SoDDmKfzC7nx2c6uqnCDstB9qeviCVxV+zNBP2nSHIvP9RQZb6igQwyXZfKHiYjOBK3S2XMXwau1
0zjSZnAC81B3KbPqOSDPxWm2MuAOX7EAXszGFw+0XThW157+GBm2cRnQXBTVMnBqWIO5fgC8DMnV
9LW9MxXavhOjDxWHdmLfO4y+NMfdSwLSd2kf9rgJ0nlARl7XKqzFtIT4UD3ivauWEwYJ4ekGKPO0
OSeNiQomNFA1YGpN8qup18fACYsXo/WMx6aSC9p9zq4T6IUwXVyY2YUvotTKnWkGCR28Pf2cYUNm
DvVPIPotpBBr1fuMJ1xNL3juYwL02TOeQjEgpdADi+wBfkKe1F54EjsPHCK2muNkB3BqzeH3V5j1
MarKkkJYhiHZ+HTXtu5Jgf/a/gohjBbBOQTpVH+GTWzcD3yrGq4XBwwcu21fbQUgXIyBBB7GIG0f
Go5oq6gtvUUrfHXONfsUwqwLx/TNnxCCO8RA97AOyAoKVbodsK8fx0ZbwsxhDkEwTNbo3oUccRp4
VnvUwm/kxLtXHPaiLV0+MH22ykPSCqzQ/F5HACvUHkjOm2ZD8+4c0ukHSPGMj/1g9fvPw573sDwZ
/Tz7J0mQz2MOySXiUAe87ugf0k918nqgD6NWdEsgoL7ljnuNWHe0bkpb9H7/5hrIVLyg7bGsgrcT
aAnPSGUPEnbzUfFRb0uj7embd9+CxB/R2OnWGQlvtNQJsAJDaP7V4B+ARAkYY1jaAV+zXY/Fcyf3
upCvGDo0LPM8eULdeImWtDKNNRgwDdTr1ZvAKkVJcYt0bnbNwK1WBir5gUkRqlRMvEIZq0c/fMco
J3ee64ZYco3oHFvBftCt7O/IaJ2lxsjrixDd+97/8XMTwmSv0l3Fx/ahSOGgGhmeF+dYUJjJsz/V
OJj9/HtZzwlY8xHA7lNvlxj6wWSfP3HQ2uc/egDvMeqZyFlIqCX0IZ3shRv2rzx6jyhizcB+RU5h
LvpunbUZFIXGcB7omeKJVeRtF8oxlw5pQXvZ46Sp9XHiA7M9xCPYmt323a5qdNg5uU1jR5aZwRuk
kP4eyjmKAuNYEnKUqBq2OZBHq9HosPF3gKlIlJdM50S6cUPX3HiGMw+h5B95JNqjYSZLYTER1HWZ
vXLkuGqxUVw9YZzbPDtiHKof2y48FxzdF7+/Po2P+V7UKWzzpuHqKKsAnMzF4r/u1xiho271frGw
9LA7Dp0Kd1WMX7qJ3UNWhtjnrCBldg1aFBDvIffH/tg26keSR7DcQ1XdjKQKF14eM2/ELgG5u5db
1MNf5jz+1zslIG0uWIHEUlz9+k6ZETDuwCqKSyAYgN8EtKWCRepGxrOnih89s5FjW0ZqRW9DrHDj
7ipiaC7upD/JTLarvO8S2jnRd4ynTHPalElx6Ykvyr9PxTWfp2Oa7H+OsHVLzmGV//o8vRSrmtfU
+SKcQCrpNqFAsTLZpmqyNAOcEIsixcf1xbc4V3m/3i102mzTod7kf4b5YZcpssaqRngZ/LfKjTfl
AedSmh+QUFqL8BwYstba7JICFgsguGwazZ012O/QrMC91ppJ7wLT5hdv6vPWZ8G0cl2bd2TpyvpQ
3nVRXlXmCFgjks2uVWV7ioHm73yaQ6uRWJFtYLTDrkiiBvmrtevH9uWLd/CpOJZsv640bNsUjkOk
669fRtPoMDLpTy6SCMujC/kaW5sH0YP/lIWkapNbNq3PuNvRQOGxGQzfOG9uO0ncC+li4oubzZ6/
hg9fk8t1oTtSKddw1IebzWlRxJhJSJ5K0J4C2ZWbLG4jfFqJek8qwPhIYXZ6FqYn2qDPsAuNb2Bg
oZdHln2KtUntAbl+k2mX7DjDGLQi4mAtSZWRDMsPsBkC5nkuBGC7NtpVY4TedeheDTvoY87aQuwo
+GDdMQi1vcfGzrS/nfLU1FbwSnzb22QO4CvmBBsOYBpM5Sg5Dn37VswtzvuLq8C+pNIm5Rqe4WPl
1O4qmoJrQufgLIjResj0IXybBJJHrW77w73lfn/RwuYvy0m9bS9q//jF9/z5ppMGJQ3PWY5DnII+
XP52LEKcTQgV/KzP5qzJlRhE/eogCtoBdJ+WOLC7B7Ms3GNO2rk3DumTOY+VnSCjSfLGGSKwvBKQ
m2OcnDb+4/fvT3y+PaUhHdOBuSUcxWPt1+tQywpIVhNHghJ3wclR+W3S63YVDCX82KFlINFk/rIK
nT/pWrVrZw727usKicgcPDQUdreSLbWJk3beJfdn0z3l+/0FGjWK31HPt/c/NvlrCDJRmMj3ie72
H33nvUoFz6MB+hzsNXcXFnTqUmsKz0pXB4oT50z38ItL3fh0DJZSmIZDQKrBMc/5WAdKjks6fYiQ
YVa6Z4OILtIr3VMPyTm6jviytp6fk2xee2doWDtilOqDmP+xwZh+YOB9w9LCmXZIbl98F58LVCoy
XUmJWtLCyf8hSxUEA9QC3OeLlmnCSdNq9xwxHIDxxYCCodBKC6zhyC057VyAVsuSlmeTvesprCDC
S4pjMI3Tse11cUZNkwHFDK1FJR3rBMrIPs1jezphyltnVPpp1gE1mobvUdtNK4kFlDZKaD8OtcK6
CpR4CQ4EdoyCnNowcfv97/ofD3dp24IKStiCzLiP6aJlZVk1U5ZwoUy5IAKPRnVjokszlXZB5r0e
2sp9DEpon+gcD0OgBQBl3uJULNuwqI/ErIlzPzR4I1KELghYSGc1Qufy+7dpfv5KFAHiOsWY4t1S
7f16e6QBgiWuyjk+HiMJtQP1eDU2r5PHnColT8Mfc/PGgMW4JVHKwT+Pl4pN6aGKvSeKI3pEeQ7F
34ltelowbqxx2rWQaEEb82JzIKOJa6HecIlf+f2bv0eb/7qnc0Nz2hHs6ybV1Ie9Rws1gsDrEfE7
XWtQs0jC23Z4blxlHTE4/YnhCLwLgsakIjqPE79xysKSkO4IV+fv34v4fNNxIGC+y9PO0nmmf/wg
Yyt2DasB3lSdUqTSD3nijq+9j/7Bte0eyDcWRy1P9rVjJJfOd9QBbuur7rn0WKPQPMalY9/c1gAi
ovw/AeZoO5lVc950MK1MIwEmV7bHe96cPnEP5aZ8h2F7TDsOdIHqwrek1cm4E1BE4tIejmkq34HI
qlNbVDBn0QmudXIQ135SMyL6//j1ebJyzTuzhUH/UHvhO4uTskqTRWU6f02TrU5EFXtbDswGdBdL
g4foFusKAMTNzU2LZNGh+2ZIpipea4ebvAiY6FfFnASOnrILnCfNHhnI2+/EOSWnmNbIotZCkFLz
H/swV/swFu2jNJA3TnqqjqljV9sqQQ3p12ahVrDXVxztA8v4oci86Ef9aKElzxHrWl90AtXn+pjS
eD5t3st5yp5f76KRtxPAhM8WXgs4cioucan8N2xUyVGkIPQdnm4bz4aUxVc3LMwifwPD1Jz0KUdj
UickXAXkKTRDFL65XY0eyE5OwdwuS0YXDwGoblvDphgTBIkVJNzyyw4Hq/EmmIhh+9LniMXqgogz
c8EmuyKFBIC/J0zUsT7RWqnh3jKcCEtbFepca36xJzzDBxvV6k9WiisXeOuw9nubTbdxsrNvNfQ4
QAXopG9otS9e8Te9EzX+3AmPxBh8ag9lXtdoI43qFqqi2Dqo7fq2nt1v9bPQY7WLIZutzTa29yPE
BJUH4r0QntzIuCW7ZUxTzmIBw0gmg6soiOudnc4Y3BWR9dOKDzAA8+F2uFh6+eqGTgf9wZieDK2w
lnj55eb3l/B/bYVS8fCmcyxoultzJfGv40M7xgQwmjqsXSIq7cKTt6yr/tQzDH0ZgptNbF/TySw2
dTTE2EKJMLAG8wZJTbw4DOjarNpjWfUeB9j5EJrda0JQ0SF3kOv1OLDuf6LhOD38/n3/R4Wj8Ia6
Dg5ZYapPlS2YTcz4LVREAfi4wocghnLRjrW/ivUCLCNfxTYDXLkzcnsXBFAe6pppTg2MdqFr0j3M
f1Tz9xh33l+e0yPlaEYSvSqTjHPMfotobBE0meQxdHqjNp7AJ8Yog5qPq73BzHowfCe+MgPuH0ia
GrAHmN9FmExMKWp7X1k4V37/S9ufmqlzGa9bOk9XkyPfvb/9ry+L0dGYWiGYT1cnHLuH3XAISQR+
6Ea/XdVEBe4Yn0Unx6N14vTBbegsLLqVemSyoy/vETPFnHgKqSeEHQ9PnbjUaOH0pDaHnNkOmYtG
IW+wNS/APYcrqefxabKxcDb4FNXKjKto1w/GH1Zg1vSP/JoIpQUUAPLeg209pIxAwOHtuZbLXdl1
JUpTVW/G0SNvodJNKhIIOm5ARSn1gKgup7u59qIgFfFNdFtkMvo3jV4S3Tb8W4g62y+u9/vT8cPT
0zFhWTqWbVIfiw8nIrurIdY4WbaQUSh4gpCsoBsp3NygDq5hRtOwpxUAtL2Hv6PF7ROin4gc+C57
nNrJfBj9Yty6WhfeehPbkoE6mLNJjHWuihRNIPIX1iO5y2sr7/ODacZIBbouenGqKlrrjjsdug4o
iVsauQG/zAjWuc/w+X6MwcjprnovM2EFu87S8DB439vLVWnlW9SSP+5/6iPTJeDUKxepmjM3Kt3Y
EvCAf2tuHPlQub662f6jXnIV/VXLlQIorflhk4hcdI7MxCEYELyDJvelzRucGSbihPsfs7zY2qHf
Xku3Z1fXHHulgc/dySKVK0krfpt14NoSOPvfsSlblY43Owf+kewS1cuzb8f9xZ8OdIwhEzCBp5eb
X/tw9PGSVKs8ApSGwH/Y+RO5LZGukPiIL35J4/PZneLcdJgO2cpyrI9nus6TMitigb6jsKZNECf9
TobybbTzdy6Of+4PZY2PYd4NSwtY0MGX3rD3FAQa/NzTF7X050GbhAHtYmagUsUW+LEhOWh5GbI/
cQbQkg3VVP5kREF4sSbs8XWA0CoS1dYaRv0QpOV7YYtTx67wprXD0Zvat7Ydj5UcLJ7KrrW0u5LI
VtNC8EDjkLHlSH4uged1/xdEIef7FxvVfEH8epc5hqQw4IO0JceeDzWqJMgOz+SIx76F2Y0yy1kD
hn8cyx4wbpAE55Hk5HNGYvM/L7Zf9WBPi3IxgIXCmUC0aQBSQV1MIapv/KbdvkQUBtOIP4bCxmw4
uYAiD41vAd8npnsto0w9T+BhC+B4T3pCys3gaeVZasZ75TX2Y0OgzEPpVsnFvdlIkb9RyedraZoG
DpapWdYNtzuiZtJa/RQvi/tMBkF/DvNs3CTatzLp8p0P5X0Ri1pSWxXtosicBqSoJm8xqbp+2BBO
z7j9i01Lfi6zGaKp+dPkelC4QX99SA+2rIoB2Ri6YJDDIDhmtKm2p/+hXS0wFis9UNYiyiyg7BUO
Kba1+nDPKqkhhW68EU9uqyycoHoZbMcI1PvcjNCmJryK6Zpo4KQ1owvZi+T/cjHDRKbH1O4OZGLV
/0RlIhum1NJIGsyppQ//72UUWU8M6K1lFPAg0rR/byImdaXCk9L0ofPSRJxFsfC8qxBKExlzPxi1
0H8QXfJY9mCmyd/A2I5oKALJd4ApXi4SZEgbTbgAsTrfpQ/snAZ0+1GsmpVetWIVmw6W6yLI1hwj
zROkb3YFqrc6ZKo4lk8T+Fkib4E5fLFTiP/YKRgkmxLxlKDT93HE4miZh5aD7dCZTZWjiHCotWZ3
FuHQrTo1mje0R5AIVq3ENQcKpmj78qAVhDxofF2gmoxp6424TaYYOHLTE52mjJVpDaA4yZfFc+zq
R/676TKoinqdj2ZwU1BC7GqKLrXJVoiy2X8i6AGKJKroOlcwIyaoqGBSv+p1fe4hzj0km78cmw3y
Y4UYN4QhpvgaUBy7yU069R9R6qj3ctaPBLGr9mkRzm7PeMdlBtkSqfe+ctp6r8TDULdorEUbkI7T
qtXvdxn5+bHEU9zlzfFUgppqfziA0LeHY0Tu1KLso03Q4fSqG214tIlQPmgdjD3If4/3v+WrAqpo
KMk3Smoqi9A/aYU0yPZOxEX3zcsADoGYlfBqONbfBdIq2MeJXMcM8B4MZtsPFQ+vfVkoSLSRdyrj
xngQk+ZeOt3ITwNG/UUwpdMPmqp7EuuSV7PX9G1DoN+D56Q/COsdbmJ+UbH8Du0zIGKjf4314Cea
1OxikwZA5CGjocRbkuBFKlJRo6XMnJeKFIc9+QfVKpBGvs36rkJT6vinPGy8h6TWN0mRz+fntv3O
JDQ8QxnbFZFEwuZfNMP/4shPm+HT3u4aUtkWnwSiHvnx6ucm7HlGA+6px6rb4oDiPFYFo3aq4En5
oXlyYjc7phgBHEJIVtakjTs15GDVrbC3H3QOs6Z1bbseoHNZiu0wLTGJQaXLOrk2iPL7U5TGDzbs
gSoec8hU+Gg0ncqEkdQWT328dCcwQ4PeipdM4ngKWlf/U/RkdwP5X7itTsNAInIymAAs5GwkSEGq
bZzGSleJiTug6EpjU5cp1vNhKB5rPj76gbibfDgi5G9sjcljXBxPRDRmFoSoBrr8kbH7nBvT32pk
rvgfFM4N3auXonV/li7VXFRU1q33mAmX4qj7YPwe2m6+I0KIQnEAFGUK9ZHTKLInr8u9U07WEMLZ
P2QaS5DXtv3oYlFkcjzB+h63ud3qdF6JIGaMC6+mRV9ySmY/B+BA9UC2N63dNnI3OXNaRJ/2bJox
F6ETWdhodXhesKVwGVbhqobzeGUM1K9TYqb2MQzdFLUcxFJeZKCD/tWZRxt1w4wKi/ur02ZvY+MZ
Jwy7IcPLut2k7OILSR/xQt4rGs3c5F9WmXsblj6bVxMBK4+S2aaEvAVQDxzHKV6GiZHt2ymGllnr
5borRnszYIHYWKkRns2s3HKxuUcxv4RzRPtgcSmIJBv3YWV3z5m2lTq+ggFE5jMTkj9US8/Lardt
S8XT/9+XWjfefr+9/EcB5pr8Zc9PXR1V/4eqV48rM6o7ybEyFSfSx2GFNIkihmUgObUmDMuO2uEV
sd0zWbJAk0c0PFpZ/p1TZ90sgmaWUw1ly7azl9AXe0QZxR8AXIjixUJre6+NCb99PnVZhfVFxXCf
v/1agDEPYRhIc87ifKw+vPfIG2abQFEvUmawa0fjoimqWSRDpbBsI7Zug1JiDiruHqNuGCna6wBb
W+aih5I4SXgAteQfLjMCWZj5qwTDI7L7cP5J83uNncdItmZhJqcyG2CZdwqZ0zAywk4ff/9FGP9R
mruKljKlOcffz2M1VLe2QTeWbyIIx5MjRmPnBQyB8RYEi8F1sl2VWdWNZosODQQOIebYXYdi5ZyO
xr51Y3UTXRmdB+aGC2JCJmZNceBQqxC8OrOCKvdHGzePQdBNZzTh07NMOF45kjho/s0XPQrEgewV
cYhhQD00iPyw8PBH6RV/gTXJDjIt5SrQwnYzBfnfCgv2tdLPlQ5xsSwyzFGDf/RGM71GU8UOjygK
KSymAMcw/+DAvJ40Tb7bw2vfZsPWLmtnLTQZQYboNpke1dvQjEny6+tVYwHCYaqZXoiDFJjeFDRR
3HhwqHparNCbyi2Qm3ZlOjVKcISLuzow8SCiPciRg5IQFXbXbHIEbHtfo3I00qUoXeNJLfW2G5+M
+eeyyxoUIPmxSKeEpyQyEAI64z3RJ9nTUAIHIO4KPZmWzgEW1op4ku5bNhuaGEAcYnTkK7eCApRr
FmfZ/M+AQfSZkK3xmODZX6RhNgPK3Wo1Ecu3pLVoHmj8XSc86BtkRANGCINUJDENP6DFP3S9jThg
DDQyMHomGlrQgglU0YtVA/X8/dX2Wa2q0CZwBlS6yZHXcT7eOmGZJ6UJHcoyq27XZ/ApBvGthIm+
TOLMLzfYE/vN6JbJ1lDxyPimS96MGXXVmJgn84EOcAwi4SG3AUT3WZ/+iNE+6qiXfvqVfUgQHv6t
OZB7ogL0FW4pNsVDXfgjIcADslj22SVggXZb5+GLjYH9HXHX8MBozj6T523e7Li4qvQMX2Ta64yO
UYLMPwZlM+2txJNwXXRaVHZEcldNU96l/7oBBVVsslQSvC3LgZ030S91WU+E9Hjud2HPzszJBnFP
FsjERb93ek/sc2xc2YNOWtMXxZv7qZfFx0xTgakdIpN5kPrrmSYAfxa1igd23uYv9IvTtaa6emXT
9aLJkvVHoyEBMc+7t1avOibVw3S8vwR5gCUruHXmdTCvdTW/ttW186+6cWG5BFUZl/5cWvvavyjj
7BpnH9PltZYwI9jEAogENhy1csYH7N2NDH5ogQa/CQjOym6q6m8MhgcvdbHxBLGkva5ZV/7pH13Z
Ip3Oin4ZlUyx5iWNRxE8Wc28zPtS9lOcPrO68TlMn33tf2uqXjzvubZehuqltF6y5JWVWy/p+MqK
ktdKw9sAiexbpr2yIGo8aFXa9UQkwTB0IT3c3CDfEGXlfk9T1I0Y296klQRrrDnNc/tl28fUP507
FYcMBLOoZU0TXcWHZplhmzQhYrTthkQguScVHC8dRMk+PQzuXvAhWQdeG9DU4dHDXEbOVH2stSPp
XPaBuMGqONXTvAb3JLMzPXaW5Zy97NxlSA0vjoOR6MKaMIq6l8K9lPm1oqyersN9TdPV8eZVlDfP
42uAx3dr+Nm4+cwlVgmfybOE4wLVLX2um9TambF/1PBWQV6W5c4vVHDx8xgNvG1scnOn0ZDb6zPs
bq91e0XqvAcrkWt+XgHhJO7eSw4sJznEKLkJibAOsiRc/Oh7x0KflyCcIjsZ2QkU1gjJCkNlcmYB
0zWTcyvP9aYXBze+lPI8dhcVXwp56btLRuCkvMTJlRUm16i/5mpeQX9N1TVW1ya9seRwq9KbNcyL
fLvGXJnDLXFv+nCT+WPk3hqjMw8ucR1xK+ixzhJUdhvC8Ryw+7EWdcQi2WxISvc3EF3im6mhyPDb
qt/gsCCv9NHOHsV9Gdkjy1OQyx4ddeMqQ+mHmdRSNyu+Jf289Ph/K7Ov/6zEvrohKTNXdX8NmosI
r1p9sQSJYBccj2l4iZtzHF7C5szyG07H59Y6Ne2J16I91fG8MOQgoJL90bqvBCaZe6A9yIqrQ1gd
gvDAkDjr9322T/q9SzRQ9IUs/LNKBj0UqgGD5h9HSfejPyH1YYdVgYWs0wzypyCPnVXX6P1qwMTx
NI5tdfZql18nsZ+YoBNDNmv+qr5tCZ6wCIanp2KguDjc/9b9hQAgcbLEIRxtlxR4hVwc6gUJdt10
C1ynPmttuy4NRNrBCBsxgRwDQCQfvwd1tZBG7HyLKgYY3Jnh+m5Emv++SkHRj40jtxx6w3/+eZ3C
OpD13kd5uY4BFz9Yqugu95cMm94l7Cx/05i1fBjzt4lK81yJMrliAMMDE/+UVpl8a4e62tXpF8KH
z/XzPGRHIyYFambBnObDDl+T+YvYO1/Yk/0cxZGLYGhaWzMOLew5uuojWJipKvE/Zecg62rO8OSc
jKRwDenwZEr7xbHt+IbdLbQ54Iq4XVlFa8M6hus1ACi+oMsjtTj/4tlkzPvaL9Uz7xwxuIGKhIHH
pyOuQyc4b9MByk8btJtmqnhKVuZLgn1lZVnYOOK0kFcyWoAnu/6rjRodDAe9TdWlDY2ejsDfOVZb
mfi4mrjal3OSwO/rFPPzA5QREG0ZAA+4DJyPw6BITSMnCmBHzQhCOJcYXGzf8betDjcHLo06jy1d
OGrkVa9nEeiSfFzEM1saNolGUuGbXabVpjdaC9pMR95Cnx4jF3W6OXrvgGsuTT59NX/5LNPho6Vx
hm6QSQI66A+KAWZL/lRXIl1EeuXhRQMf6NjkItQiIX4P3uaCwWu/s5tDVkNzk+W4sUsLHWiqxmPm
aNsKET+Wm5aY5Z7n4u8/1M8CFt4ehYmFhBoF9achwIQdmoBJuG1B6xUvwL+J1uqriJaB16+sWiBH
5uh38iSRhpjEzmbHZDGqTcaLzvhdD1tgjx49vdySjHdBZWxd26HbOZhfnPA+NyF5p+6suuCxfRdh
fri7UlKvhgq+ZzDOW2yJAtmtUeap2K5wpllV8uCoKV1XRmMiRyNACk8VHv4OFulkzvs3MoV5+GQs
m6LD9xYQyVq5ozoZljmPYRwQIm2HQiFIDX2VIss5+ymB27Fuj9B3tAcOWc4rLRxG1IZnPEkrEstu
ZMxlaqFLFIadrVXAEeWLr+g/rnuB5B+5IQNri1Phr7+4nhZ0TtHRLehjd4c2jxyiLhsar/pDGoqf
EWLhNbZk/D3dyvb4bZ0EfNbv34T8jx1CsKlRAaEi+ix0SpBxOYmRzkCNYK2bhNZAqN82djWnphT+
HrYnLWmOmPQNyfbDErpGSRO9kAXxMyBu+E9IE/ua+JFjrcOd7Dnh0hGGemo21h85mSs3RH3lZW6c
PHAj6YfBR640Vmn/BFYbhXezZP8sVoVF2yuoxyNu5uLs+i1Biine9nFulzRFS6YElOQ4wfkQlPg2
4DXvHKfRryIR7rNWFtGDQPiOSzrynpVi8FILN9/d/19Lb6JV6z1ETYZoS3mkJ2IM37I3RlufPJGl
Nwh1mQLt6OtF+aqwyxhpoM8JM/ToQuMRbcyp1yEtjnpabhGSuI+ylCPyXBLrfv+FYPj4vGfbzGpg
QtD5UNbHNjU02ral4VSAPkOMMvnuybHQ/91/Kqz2JgVl67ySDnngjoxB1tDMq012U7Pr3O3gbrl2
mrVJpHgzr15sXG8zinlRO8FMJa+BYwt2moK0PQMVB9wF4zbScCbr7X0oDv8s3T8IsbfvKybkrtuj
SmSF3k4Y87KNHaE8Y4PNbTura40ty2u2frt1PJrDhMJvBrGZBCFMG1lvrHpDaGOuNiQoTkhhOMiH
W/yu9rANf2YdwEdSlHasJth59m4adlW4d2wQpHtZ7q1y3017joepM6+Y1R6C5BCSrtQeev+YiAML
oew/q5yOophXPh3T6aigs5ALCpUkPbHAk0TQ8L74Cu/1wIenroNCkycvG9s8P/z1xs7qqChGKLQo
Nuvh4gJ/OZfGPkB1hjUMR1XEKOVGpxzzWu78XXdiHbfgzgMvjI/4TvN9JBNyuvwmfIq8P62gTE/0
U9PT/SctScaDbyoe5F68l3n4ruHdeZLkgC0D1eiP02iLZUkmy7akorgVR9yL2QPyxW945cprnqvy
OtZuuQ1COsIq6cur71s3fQTlbblzYqjTSoLb6p9RVEyXJtT0KwKI4EG5hfWOkS1ZFlmCWijlPDWF
0+As6X1YDw2/LKgtCIWxtVVZ82KCrT3hw1anSDUKRIwl12nlwnFAgAhvz/4RSUymJhaDpSCN/OGu
3DCw9T5wZG9uRJL/TaC2e43SCsXi3KzOsdxhPc1sRObAouvOzLbWLdHJu8Z6mWkbonLrhWxiBZPQ
rUE0wFuoQ1OsMUHCLevw7saiy69Gqr02k0x/hk7xE7Uv9DDT4yP5qnTUPw0Z8Jgy9uZRYzvYGu4i
yH8pXQBoaVaaGkTvkMGnb/yI+LqtwSZSbhFc1OGuIUEICFC4c8Z5eeOuUDtM7E60x2o91Pup3mfe
vjb2ANnL7ND1hzrj1IoXcplEx6k/4PRlFSScRcfOPDr1vEr/NJlHVlGeWn9eFYL1++pKNrN5jfcl
Zsj8SXkn8/7qekQmndLiDHRLcx8M8CfFOdJOrLo4hwZ6xHNfnAvtxKruq9FOrI6jmyRYaFXzz9xX
b5xYI3F+wQnxphWcZHAS1fyaWEfv/sqMg+UacGWqQt4UOd3vo4r0RenW+S0l+Ivw6TF6IuLTfADE
Z14nu/hWCDheh4xeZnFs/aNbHBU/TEcbkbF75KbXnKN7X2Z60u9r6Oc7vuvn1fSc1+ZVy9MQn7m/
5nAgeUrlqYnPUQ+2kjThUxafQ3nyJViVed2QLjr2Sd6XFp3nvMt+YXQn0z5N3Wm4r9E+CcUj+9Qm
/1uDOrLK5EQOQ6OOSKRNVNL5vIL8OHoHVu8dEmNeXnVwqoMKCaSFhrAXHBo5K95Xmu8noP/aLsZv
LHZ2uyPwKPyGToV1L0G3E3suLr92W0AI5WktNpbYIFv66hE1H3h+3eCEbvCYU7geqNk/StQHfers
yGw5yUmlLbFt72hs6sf/Q9l5LdmNXVv2VxR6hxre3LjSQx6449IwDZN8QZAsFry3G1/fAyBLKjIV
xe6IWYg0JOsYHGDvteYaMyOWalcC14CgNga1thm8TSTMxOWmJQrWiFiAoNaCZN7EkLXEnHUa5JDU
5E3m4HeVL1pfI/nWNTVf13xIXN/UFyCHyHyGTxaQwm6ZQZuGBradJiSKuALuaODfCtMEU+ampPku
LHQIH/lgHM3kxBxepWeOP68SEFm1hU1RKUfUKEeI1/lwTIdj7IQJEb08HVy5YF+GsFFCwR21COco
QCIKCu5sWhDzROpNURKAhEO97BuDT8YJFLyUYGgfGTwRnpbmMzb3TWMfoJV7Ic9oVehJ2LPzBIM6
sX+5Z2FB91/eONaahs5uy8Il+ZP/olXMSZcIoCMGhgr0QcAqIUsbLGjsQnhAWuvGeDoVN51pZrrE
DsRcSmP4md5YejNg6d4TpUd9Eym6t/Sepm8ydlkszHQvl7xyV000LyCzXaRejVwbJM+CqC3BZ/JI
xkOd4Q0Gy3BvMjYtfDuQP0Dhwptpb2CeBgzNbrXyEmx8YOdIuiXRWHMR63S09N81pS6C4uboB9U5
tDI9HCDQBwV21K4Yonu8iX6Q1Lh27g7ypm5XI5EK6Ea5V5FBmzPitmltvZkCCtt0EihmjzwbilhI
2B5Q2oYfQhW2vX6XQv8jxUDibf4H20NUYFC6K7Y9ZuyRtou0cNyDA8QpD34pyYhIzbwJE0zmicxz
SJp13BrLk3BL3YXCogmsPW5Ruym5fZmbRSwZyOE9lJB2tlSXA6D6QjAefGDMOgptQiQIMuR9jd21
cPXWBROOYzeD9a64AIyAzKpw4SxXjz2SWdC6i+6M6L3qJcd33lMn8Iixpe+mCY8NU8E7KHiJvNgg
S2cTM+7bmDtvGW+3sandVa1eb4At90bD64dNw0pmqAeFVdkl6LYx2Zt6g+2mqQeWJ9Y2KaQLLu7c
07Jyh8qdKoYqXEwhUGZtHWfioZO34+b/EtuxsvBBkGjsOizXc6JF3Wza1MtuS6iasamW+BWnpWvl
HhK8ofN2nJHqdbM37seF91HlkUB45FFt6nZRvkp50yli2R6QJZTxJ0FpEbae+qbi6YrnWJ4yeRaY
t8mTFVZQTLF6c7Np3LVmnu24ICWxQFe6W+iuLlySzYfB7QiAZv3G+8q7GzFldlCOVD8YJh7lgzP9
ojqwWwB/uoDrDtYf02C2moqW+uMKtRFNUYLPxaUWqUzx6nLyyGx48hh1mjfNcxmScZBgOLNlj8ET
lie9or1K1kOMDSOKWH0V2vpAc7AObLk4zljngnyKWaZCEsOantz951AwD3GwrFfHes3H13Lkn3ld
49d2fFXiV20XGWDgT3cC6nupeG/qL+P6XutebH1TpL9YfB09o0Q8O6ciecjEc188F+IZiK2lP6G+
p3HwlMRPWfxkr48MARrVo7XLtt4l86ZsfqfpD33+ztAfao10HEDHTV2SuZya9mMuJKIy6uhrZqbV
M7mHYYd/7x6LCtaoccgOBXPM7/76VvpfKrYYr2ijOwy/6tS+fqoiyVMPWDPaKl6Vdac3jHLtB1GQ
N1MXWH3qGYPzItQXuTFJ1BwM5dy22YfO4QJNyIvmzqyQZAW0ZE9qE8kyefYqAL+4NgllxyLFpwLN
vFM1xTciGOdZvaUH1qX8MBYrSzEnP5fGIj/sP+r59saCOUmqa+LQTLDJNZFwdFl2aj+KZTFuBnbB
RZS9kLBunAkN+/MhVdxqC3NfW+VmUmfWoSTcMigRn7pBsp/skdzUYuq4hkBNc8HKhkbflM8d7u5f
nODW27IGPROmeWnB4xqgLffjCb6YapTL3coJ3trc5zaTZm314kjgJ1qcY6kcV4f1ySbWLd8UQ/11
mHXaxNIFsW6Jiu3IugXptjvesniRpu8rF1yAqeWzckE6uTj7yoXFS5Zv6xfWLcnyfd0yRT7rlmHX
t3ULS5eaDXAajkuoNduiBRVGmKHmGO9Llyj+vmjZ5t8gsKaV8GENQmuykst+qCUMsJHXjtjrbCHd
jYDArn99llpvSxIatcTNJMiAlMOYzI+vZk609gAasiETCwRJQUn10mPdvQj7fsIRCOquEa9pt2Lc
taYgJowFcrO9nvfD2BW0QbJ8PrTw2cLOTmfmhPCZ9YWqfxpU5dAA/XT1tR4DixYPTU+GGfk8/JYU
Gxbr3z/af951XXSoASd7+y8IKvx9UQVhIlnq904Fc38k38MmsPpc8bYxmyxw6r86AJkPZba8OHH2
pe6NzFszET2Os0qCRrrSbTBm+xRDeaEFbd5PKhaYPJOrZ7WS9PM4bXm8XVU9y1hBr/YXs6c+VrdO
/pHM4k/RKMovyxBdJurwzx3Ogp240VR4uiRntUInVbH5Duqz0qvtg9NX3e+G3Mo3uY5DIDdglWOw
671mKJunv37roCe9XfJhOcFzK/MOsgX96b2TKTJKhNk3h1lRG8rROoUyS63vGIoYa2+lBeC4rcna
z2Mp35Fsv6tcyFL1GFJGHW35a9oyPeivs79gvdI2TbPvOL6dMxAUWI5Popee49ANtC6wxabCDLJd
cxKOuySDFXKIaDQRrz3PoVGH2q5+DjEFMlC51mE9h0sdTuRvz9sxncOhDuM51OOwwThYM3QZFjUf
lQCwzLwrMQJ1CZRGwLCE5gQnHZ97X9wZPLwu0ACadoEjArULSjMwRJCbQbprSsJhV5eEdr2pScJp
DpkCGWbqAczkqXXIQHEzh6LeRGGlYL643pTxR3gScShNoRaHzhQqcQj2a8H8FodTvH0RGwGK9E0r
VsA2gEJjAI13a6bYs6DIAnD3KLcJdN4kCDKq/Hn058QfE/YSv2gLvUWEUFY0uffLpmMpqvMzaaso
rKKaWhVQ84ANWy5zQgSycnhU6F9VUGlD0gHsR9PKJIw3a/pIj4EkiTktQwNr6Slrsd/kKtE1HfXb
jxACz70JyCQZSD0T1qrcJfEHh0whsJDithHTcKG8E1+TldtRUzvJqzzPvEEJoZTtoAyHSAFzN8kQ
H6Bemnc21utT2w/UxZwpf47t4sv230Ql7UAXybrDbEzcU8WOeZQdULGTflKNhuhcCktNKfdn2fyk
bMDrYrCJyYi5EKyJIDZGxNqH2JB+Y9hg+Eyn9H4upS9JZqzv6py/q49Nfg94VfrVnO7bUj8cBYfb
Ef1ZLDl7D+RPVSCLeJTCHmVeztycwtEQyWnAZwUKMH00oM/KifDbzlnf13HaUOUB7ECU8oQ1PM3J
L8Ja1GqmFuISEi910sPgNSBkTUbESj6ZrkYukS43aNEvyldvR3RB52o6k1rs96Hc7362Pz3uhDez
YUIEg5pugdYTsX5YSrqdkta2JzCBsF2W7Jil5vQOK5cTKPUz9UD9gRRI6Rdcm7cDfti2HczbKsNE
3NZ/BnAp+bLq+ZxLMA6ZxyiSpr6aTfoFP4DtG4VWEZINpTZ1hjbMCpJMAYCXQSqYxygAUG896Uzb
srzHnMAVa72B2KrCROvNY2YaKVuv1fkwFPqD3TnNL0ZgWM69uQpDmOMqLOvAcdU3JeEhroq+WrT4
MK+R3B5i+JoYRyXh2nKrMKc5At+sNyvErKuUfDiMGvvOxCRuef9FbeDcS0twEkQL+spkmad10lpw
WrXjZlVZQW6NKTBs42zadsBQ1t+N6fobOSaG3/bWcNZmiuX7V6Myv9ZzPwTmQOZTbWbvsciK41gT
ON40GFNhN57beorOgz4BAImy2TfJnabUXzigXanX3exfVnLZn2TLxzJd2o917Sx1EDeS7NHDMMhA
aowLgcUVrdGcWkgP4nn/mRBZ4zIulLjrhiFeapMpC3phnp10ym1mR4BZhUnaUaIl9y3I7UPcTSRx
4K6+3382qrVzx3iu1P/xg4yaARYEi0AMeyBHlr1uZHOlVXie7ki5HjIsB7PJb1jSkuqyLl6WWc2D
XJLILMsEKGZ1z51t7G87JrrPiaa093DLib5bCDIvHMkfBmUM9agenhSNNMCptpmuMb6mFbWUYgX5
3qX5Es6ObN0wwam5lZgoYRnKBP8Thr6mbQjeIYi1oSb7AX68VZBwykXstGDWMeJVfywjjf14Rpur
MDHx5xJRfxs1krQ7kvJGVYWt6bA2Mfvs1Zxny11UisgjXX2wodwmc0t+6u0uvq80SX3RnU+6YZbP
JTzqOI20MNf75DSDvDrtX1GJ//5VU7YOV9+p/TYTY5VAHdqhsY9Ns85e1TMiOKjDdIa/MJ5HwC/n
Eig52TCrExAlcgP3L/tYMEviT84gjmvO6goC3Hum7a5lkjFTG00ancQ+AjOki/xESogMbRn6MWHM
3WfZofHZC/tWpBkmnbIabm0WJPt3rShX127BSpmFNNCkU3RmT4xBwdGoTzdJh5FbgksyxOLJknFS
MF92PzhMsprmSiCQ2dd0tdk+1Ww/J62eT2D65hM73u9fqeMynyqHk5i9Kzdcnu3DNDTrgz0qXyS9
109Yq8XDt58XPcPxtXPZv9t/Lqg32elAjIm+4sNivzs4hbhPGYc5KSr3cWEyCMGd7cGxLJDnCk33
WGujUx5PRDWu8kqCQQGh9ybdfpruP00I6ikUHFv7RLdFKkIg8L3ShYG08u3QT6tfSTEIs9roMWbR
hGNcDVetJkWgiigYy1za6IsuREE3k7UEUPLu2qnsr47MNqie5dAZZp6P+n6NdF44Ux02TLh1atvj
/s0o/w68wjjKYtSVMNa35f+sED1eiA+tSMpnqYp9buT2a8dYXNuk87GU6Fmzo8zi1jkzFJVNN/uP
VsABl/0wph/b2YbQ3OpT4u4U8XmDy/f0AKstyWsmqMYZm+8He/vWdki4aXN9DsZlbc9DW/82bsRV
zszK6wml9MxtOmfubOJoyvZup37T11GDKW11rCVkbccS1GoT+/XNYDYKXhyg6naixccBg8ENfajm
XiYyOi266ZaV9FcLeOC7ViNeHMhlf8nJBDtBOHikSdED9rIYhq1AdmW9BJBXY2NcJmYVOPwPw1Ul
d00nze3qVFlKYU7ZznNZEzdYs2IaVwpVSi1m5LEd13NO0NhpJf0PGInAf5jRydi+2g9YrFnVCm2l
Uma9t6W0CgkSNa621BlXvVK1U1VPz7YyrGfJsBi0ZRN3YM5oPVt7AKW91mSIm+pLU5bvWxPzeTKo
OeXTiC1Yo2MnXZKzVvfdSR6m+qADuHFhyBFCOkTUvAab5BTSIVi71DIoqFSumEDRWqxZbeuNQ0GK
+shIV2PEDHUAmxsA4uP3hmFEtcJy60WctJKwtogYntupmepbSc/jW4uGs3Ig5HxcpcZLqDr5kdNj
NZ2n5phZ9EOZnrHCBJjkzaQrDqGr3ffDSM7XDXYNAPfGeljsuNvuFMkQ1mX5Rd8+CxlB9DdD3VQh
icD9XWyU5EqzsqCDkuDviLPP1qJ/ZY5D/zDp5khKg0he2vQYNbwbwrYETbVi/XaQyqiTDkZpHyw+
A8c4bjJiZZst/TmHh7fW3RlSZbQaxS2+8NFwda3ipDgYN1m+fHLSJCGisk/uYwroTioZp8aYo3cY
Mi5KD1ZXkSbDh7S03C4biF6IdXHtkcxle5WPkdXCWbeX+SDleuWDmWpdYdWCGm6kXfOsPCrlKChu
Tl8dic2Y3mTgczeHBeaRd4oW03fM9OhUxwwjAd3xloz5nnwkCE3R4/QR5jvNpG3aoUr66BHbzWc5
z6zPRlwBDY6JLp4ccv22VBPdnuyLCvnTbRfi1pZE/tgMTv1b3+mkt1vJaxFNoxeZTEoWhnZQcXjw
BhN8UZYSQ0H/PjRk0J2zxpAp1GemZ8Tal9XUm0d90bWjopHCVRMqEjDRap/HVLI4qdV3i4Idtk4t
HLZM9oSsN+ObvM9E+Ivd8ttuLQGksgWGQWW//MZ7QQqVaQ8jqUwJVq3bpFNDXlLZlWFP2mlNY2Q8
a5D7DvxdklMdxgeA8lTEuQIyUMS1zbKPhKKOh3ZyHute/SgzD/6LdfDuHvixduuwEIaTZ2oaNZmf
7XIr4JTIwn52YJVMgV8qbk2j4mSLMGazd3te9Cw5z7C4QpOzfjqrKjGQmGgcY+nvgOB5gnLBQZvY
y68M4HoJtVw3L0jOS0kPAuSYlG6jvIuXgMgUGRY9i/6yrIk/ShedT0r2Gww02ArafANMMvXkQf/N
diIwrdNWx28z2hiqitF7hvtRmJckVxjIcZjdbq2EQn0jDji/13BlAoIiQ1oHcG2ywDaZ8RK9GjBo
IDylCdSUBpiVVK+JU9A7NjgDgW7DzfLMvn1WouVL0Qg5xCqgnfQIpvksKii2M5ADBtUe//rMUN8u
4HmEJhdczcRUxxr+xxJYrayDzV2jZF8GBS6yio9QbVMmA2O3okVgaB0ufq19P05Vw4Vh7W/5zDlB
olV0iYoifi0XR7nxvc7M8EfDrT0mZmIFMjDI+9IRz4rOkKwRK2TVM1+W3I5Fm9w2RWv9wpxivund
2hSCGL5mmt2kRKr/1AJUqgK+e25Vh2ZR9CfSN1ft99QxysdMI7bKqtL82qTS/Vh/YdmZX/aDqrCN
Jk5cCc3Znu7b4fd8qZhC6o3rsijkJzETGlGq74RRHJ1Zda0tLwnMD6NvzCtYdSq7hTYQlbSCbAbp
uk8QxarygRg1+Yk6M9sJRo0/i/E+sbmMKAWZSCt0+cesJNGFyh/OiGL4nUmQ2e+nRvEakai3ZU/8
jiZ/Y0torc2CeubuXlpp+gTpNKhr8diX+WWQpvqUqOnyQvC3x9SL9VzO+QfJkO7TPp6e9pm8Kfqd
rMv+F7UWRTF+3vrZMkMHlqUDtcTn/KbXYsd6LBGFeFA6D+61pW1ydqWwuOkLd5vKzhe6P0m+rPuL
5IsyWCVfI4h0IBNxk8XGIQ9LSP04GrzVDvI8hJlU5iGzvEjFotmFVBsJ7E56RnpCzQrtFe91aGZH
ywpjVntWGGVHyQpRYodpfszskBv64hY2q4qwssOGOGeZKm04yiHrQz5hyOohrIZOHzIrJPWh5QRj
ETpOIO1S1SCJgmnaxNzTuGtKAuSsvmr6uKVRP/hArETsDzRyAb95UyvIC11kBxLq8JzEeXlZ+8at
p6DdVdUBgpfd8m+Zfr8fTWipq9/k43KTpAbRsrbe/yZCi8i4X3zkjTd3A5yZECtMbglUvhX9JypW
rcVCioUDdLK96vJVA3Mob7LaK+YYp71G8maLARkWK1ecMfmuZrrpe78EVtaRe35tumuLCaY4YWpL
rkN3nbqrwA+TXJduM8ZIMNGTa6JfxvGSYfZk5ne8CL4uNhWAJFmMEAElzjDHRPNdcgO054wVEGXT
ZgVEojx9cwOyTDHpb+yGwJn+XHHECKiQkr4ZAvty01iGGAKlaHMDDjMEr6CxCL0NKosLbyinYdGG
9hKaS7gam+bkuDS0JI/qcpR3Oe3JMo4Wx/ZktKfGZjoWJ+gpx423KxvPiMZFgb/gIg3nKb4M8cVs
NnXxBSJgs16qXbZ9gTdkbsuMTUt5Ve3LhC+nvA7ltSuvLaac8lrP16q85rOXkgQzX9P5WpSkS1wT
vHwES05Xe7pKxdVhdQwsmA9Dql96liOXupifbO2iJExsXLrxEuvbcSCFnq+LTYrFw75o1nkWZ4NX
WpyZzsI0Ov3hhMQGifBDYobEBkl4MX7IODrihPxmhpzZfpGd9ocZcv3DCflnM+S/nZD9HGjFdzMk
TsgSHtXuhMyprLb/dkJ+M0PihFSIwmu+myHN/2aG7NYTM8s4IZFEIom2+SFxQuKOynY/JNaoNv7B
DLnimrIvxq50BfF2VewLGnnZRSB/7nnVeckhLJX78LiaMM3515+xnVL0w2KGj5hFZdGhzojh9Wfw
HJjzcoAJ1xzaMsmJErLUx6p0kptkaawzES7ZLe7r1uvzpOHas5CwqDK0PG4h78Cv9Dus4BoBkQ1B
Rhq1PPLTFlhPS3FXORgJIJ3EPhVSgzOuLvzeMJ07kZCHNdRxx7gLV+TYId+aqWf9bEkLhgoyLq8O
FfcmjzDCrfHkyxJQIHmqa9cspeRltRyIhMyC/mJdR0ftzY2CVIGNX0YoOAM89vb7PxVbMSh2bTb0
BJ1M7jcJ+jKmW8XeyhblNWb/0HnR4kmd1zNKL/A0b7Jy39lFEXmGZS7YB/iR7tMqtCSfshWKYAIQ
DVhRqwnSKqjGALYYEkrQ0QFQAnVX5gTLGBSMEipB5QQ2N5tdnRMYYxCzmXYCUFa5GpRqwF538897
dsW8SwDgAMV1kCQBa7osCRi/LpKgNf2Vaz9EhNVPh014+ZVdbeyzA4hlr2DkmH6A7NXM9u6K6A/b
0BA3lcQT9pvYMyAytw2JKhg7p+0IaBsR64pqx4NNDXtqyvwBUbQkfbbxm8x/AhlA+pzGJkn1FccX
OdCuYM6DMQ+WLph2DR0VkqDrgllsGkXQ70dmNxQjyLpgNYJSBIsR5GL7Iv1DsWC4g+C2QGs3KW0g
smBtA3AeCFDxZPtosAlb84Xiz3TjR7+ufW30tWQT/KzW8lCmeAlqvGj0pHpT9p6E2MHBCLepI4t4
cAnUhtjQt64yubTd0WpugjiOos7LAP8R+ys8ItPQFHnLrqGDIOmD3lg639F90kAk3U+MTczSxDHd
2yCpgjQOMk6WXe0YVFUAOGHc1VUB84cza3MlEGPgKMFSBZISrJwGaqCPAbmh9i6h0jS9saoAObsk
Mrr5X3CG7KpM7Hd+Y5KE52M7v81if2aFUPrZ4FNXaqBdml5qejlnybgp3cUgkGW7HCXa8VjA2A4L
ooc3LZOry5sK4sVNt4M4uYt8r7TzUs2TZo+kicLxxsxHfUbzelM7+5JK5qXvqL7q+Jbqy46/cJI4
/sR5winRBSPnBmcLGWtcHgIg+aQPcaWsu0A3gk58VyMCBGppNoKC04cTR2xKdklsq9rAWQKVTPE2
kOkGZoFog4lzJGPEPBhtAjh8rrQ2g3W2b44MmvlVDYmR1JNNcuLDx0TS6GG3iBvPYd/NaZJtImYF
+zeS+k2UCn5xxX5jIcTQziCcbnGR0thC/OSsyES5SJ1gig8k7MkCMnJpkpicdXkhLMF0zaHNL/uP
U9rj377CSrr0N8y7vFvVejzYPSt6Y45f2r6NrpNKfmRBquyrvg2hD2ZKK8GQ9EMiWZhL7Ko7LrzV
QrMgjBbiXdbp53WJk9s91cpIxpjqhlvBYjr1cUJxuR/sG8OUPti5Ot6PTlY9asVGc19/1Vp/C5Cx
FWuDZ9PYo7PDKvHHC7bTRXGRSRY53mqSApBXuMVq0RyYhvmcbt/tP1JhXUKZQrl+SpLzNJ1q/WSX
m4ivTdXjtEUDH63haBabLCesxjBWQxoxOYw+Y5NF8nBytOjgN8fGPPoaK7GUtPlN9noy19Nqnyg/
z8UZjcV5Gs+ytsmJL217seJL3W4anUvZXnpnU1Fd0+WaVdceknLjx8s1mq+SuSkvbtNdMWWt6TbK
b+28Swg3tyTYY4sKEpbijgvrTmrOUXyOk02Ffhqn0zydrPLklGy5jiMzyfBJU1crjvZwZH9oOsRl
bKphn7SbqOPYxiaTp5ccpWVTbR6V9FSax5IOxa6lOBO6PfEE7dM8nhUWNyOlt00Ns8Mtpd2Lvl7k
9pQB67mUFSCfC0qWK0qrq7Tl1P5il/BfDBY2HDPISdyx6Vi9wWIropqjpiB9nhoXLsRJylmklPpd
Es2SO9WN9rj0Us1wK3QFlkAvJr7p1U7X+wgk57uaCBEtJti8UJs+oHI4gKCEyzlD2vcWJkvvxlg9
VYbVP1G/HJ56iUuX1g+35lpxxUoxFDNKGtbWWr+328LPRv3r0KUvtenET7AZO7JHtlpRNFA2Sb/W
5TR9rvArChNyx8KI1AZnoLYbt8rnvOiPhs5FbZjV9r4BwndYp05ijqctb1Jpqdzc0LsnPqYm6+75
pbaGZwIkaK+p1IgpfTLnmLQmcDZtuF2Nqjmk1Wp8sqP6NtFeQGc4W6LneGqL+EG1ZyuwVPaEY6UZ
96KUZrdT0vd51VlXZiixXndM+DYSfgurPgvoDQw3zPJLl6gn0N8m+YAlUCZRM9jXJOZHVWJaKBba
nZAn5Twm8nK/H7KWoMKGSpdn6xGBFjnowbGrzokQ8mPfKu95feaTmEoanqmBl75XLrgnHhdTyFAj
erCxpq3fKFy6sNN1m5V2LE/aDMgiHtPusft9EsB/bTBA9/tBEnF00g7Z3K6HMdLXMwUy/X1jnlkB
66/1EDUnYSw2xs44/UhL573clMXtkCx3IDkbLqmz7KmUREiBhyIhT92DTcnxIY6ooEV5C5Akicbk
wF1SJfNJnevqtozMmgkORhkbvTZfqV99VSSt+rLU4kRoTwym2bg6NlMVf30z+C87ZEovG8NVBh+n
Mj744xVwsCbJLI2e2IRYqA/pgE8mWhkstwF4vlay8mVd4Xo1UmYwaCTJjxmLxwIMske4hcR8hBOk
dhIDLHtASokrkxD0iULK+T+HYfuWIWm69ky+B1qUPha1Yn1UcoaCa4kU62EenQfaIV/nxr7GxrNT
vETixSpesvh9sqsd3msmwOpN/Ux0dlDWr3n9KmcfRPZBU16n5cOwq1s+cDcruEjOfX1rTXX32BvO
/V+/bkDO36z1WeZj+WTmGSAi1O0fX7i5JS7XEIxdTrJ015nJ5At5NYPJUOYPNuxWMrHhK+eTAmN0
KQA0WNRAlek0ZvddY8Pj6YgQV/Tag6QMlWxQ4AUJIO5JmnzW7D6+b7JYPcSYzO760SLFsYLx3Mkw
FA3DupiqtnwwZs2EuqPeNC2vR2LhFSc8cngXW9JHB3QMKw52rplaDoSrGl8jpmQPqwnbVCI8KVf6
W90cuE1pDevKutNCIyqVd10ZPa5Dpr0fVRGWUiV/UezPtmyBKbZXQcY1h6FuxaUsTItsdbU8Zgp5
XSJPn/ETJ89O/DCkZcEOixxvNc8O5tJVd86IGboiYPUwmSOYCsOcr3K6lBe67AddLb8S7bk89WXa
BkbOrZF+UR3qthTfK3wOb6As4gvTGdEGL3vWxmb9Uuv1x2mAOElZf2CVl1BpG/s+6LbZYjeZmsMo
4Vc9ZEVFvBs8+LERH810rhleoJC24OrGSLuvQfaDqajZTT7jkfzVqfLzmQLGgeExZm3oS5A+uZUX
/7Qr5B8fm9npxoNuLm0oIulFn+bfkxUIJqH24xVHRE3EXpA75nxoRowZf/0A3tIPaImw1uMhcLJy
r/tpWxqTM9krYB4OWhoxmxAbp8FqGRwc+ggQByMHlUExP2tYlrZcuWxrdtORPTJEpNad1didCNPG
Y2J79vihHJhzLHCb6Cyz5/gLXMwSLqZo3o1rGf71I39TvuNBc0myWJ7huLJ+drklODInhcn/A4tU
rGomEKG0jG5GWzbYYmu/4VYQV2lksHr///6fL8v/xF/r+2/li/5f/8v3X+pGdGmcDD99+6+nmmHE
8n+3v/PvP/Pj3/jXNf3S1X39+/CXfyr4Wt9+Kr/2P/+hH/5l/u/fH537afj0wzdeNaSDeBi/Qoj8
2o/FsD8Knsf2J/9ff/m3r/u/8iSar//8+xcQ2MP2r8UAY//+/VdbZBvD+396g7Z///svtyfwz78f
uvrTkH568ze+fuoH/rLzD101HcMBVKEbBmXXv/9t/rr/RvuHjnmKt5JEJGI6t2Coqu6G5J9/181/
GJoN6YRVFylxxjZL3dfj/iv1H/A0qaTI3O3s7TL79z+e+Q/v4H/e0b8Rbn5fA+zqeTQ/t38o/hpA
hfmf6QS/vvGTT7G1rBgoInh5pVdP0Aoyu278ek1r8rFngjibpjxCODEPi5GRJmXPzWmNJgJ2h/TV
aWSGVlRqWABmH+rEUX7FNt1Giv9cR+MmbMiUz3gp8HM6P3d1qK1xS1js6MaJ6ZaNXLnO0rvZxN5r
Jzq1Ee1AEdEczjl9gEltC7bqRUyQW0qbvLd/ccl4gx3ZHg33PEI9HINwUl77H65ZVj0D+SXf40Zv
P9Ol/E1LLO1h1Io7PJKFG6tmH0RbGI9U2PXNlEL3kyXi59excIvmGaJ2cgKHu7pjM+mu/asW2Ns3
k8sBka/6PnBhYir88eFN9YjxRoZwEQnGz4QI6DoIVq3xlzwyx0OfVZGXKyCAI8KFvLFIPhcqE9Ra
e5xMZ3b1Ug3rLH2YzF9d63++YvG68QrQeuaaxYP7ea6SxTJ4OwkE+4x77lAPuqsuyVWRsxXAoXWs
x8Jid6isB07Hz+s6Dp4NGJV2Y0qyCJRp22JOCuzPxwKXcT8UzSGKp/9fLysPkg+BBsnb4YMAaPzH
V88AAJ/OWindDOUIKNUxy0OsTgmvz5x5iUte03Xj0t3ZpSMd5S0xXTTPqt6tr2WsPuFR645VN3yt
mfRlf6CMH2xgfDfE/01haziP2dyI45+uM98/zT98evcy8k8fD+JdmF8gWhgMpqH++JgjFZSuXJnx
QddjSk01Zo41iTKi5iQISAxIVUdSTp77MX5ODFalEtEmHlb5u06y9HfjIsXH1tETPiv5b8vMVivO
o1sz+7+Encly20rWdZ8o40ffTEGQEkn1kmXLE4TcJYBEk+ibp/8X9E3K0g1rciuibpVNkInMk+fs
vbbxLZelit3ea1mmNOR87oHQB100MVkpODEr0h4zE9UPOeUU52Z7WQeJii2Rc/EaFubhnWvcz/Fv
WhrWoci6NS7zIdvP6KWPBIohNfD9jqHTeGEWtR+vtl3cTXNlRopUhrLx5+vBF3dshN7R9lVwSbWg
owQnU+jSbKsWHzs/wcqHZUEMYAfZOXFn88zqu5QjyeUMuGy8OmB/SAdBGS9Fchhmbd0uOTLJYoUF
O6exLbMm4jLZ71U3XCZDWUFA2jo5uj6VvosEbxTtjeZ/ehrsepeDZUHK76hjJ5nXms2wIJ0sd4Ww
rStv7GN/CziBBFAeMgeUuVC6vRy554fKeDYLo46Zl+LTJMiep7ZYL97S7eQUnuDr05XmJnOyAv0D
nCmlsbP8DgofHy4l4EE62RAvXJKQJlTPqVtfKYJszv5QfJZh8UEbzXvAiQX1z916Px/eg3Ye8rT0
DAlhB4bB2F4VmCsuBsc/UTOsNINz1O1TYdEDmGlVJvOveoLCo8bpU8Drf+wbBJ6YGJ02VCoS6b+X
d8vIvyd5QkRl2Q7HbOjYS1drjtsBV1CJtit2nAYsi+GhzpSvPS2bskHC5tDjN2T9muQIKoXdjSB/
/du308orYaFWmKz4bR07EmV2sDYxqt+JNuZ1/6I8MkvGoLrunaZlnpZ91mjcPvT7dxYCCmQc6Ipb
asPfDxWQfkHIdooTmkGmQe3A04XYpOmbTybSf6jcCZLqwzCtzBTS5BllnBNPYZ3GpseOYoWrhVV4
cvDN6vlmqV8CrIinsthmEYP/R1CbQnvtaZJrvos6f2pWjLjTxC3Bx8FqLA390ykdYzcnE9hDSiim
9hNl+Acn5uafd/yNzkm0PGDYd+W9Xwbe1C0pFklzXkmUxOkq2sE9+w7O5kH5UR5W1obuvu875vpg
ap/0KoJT4sK/Ug0C8iYwiAsmILhI7OxgSOPo+FJ/9cvx14ScGk4HqBzLblsatf1AIiKc9nD5nmFa
T03DepDKgC1YLwxQDOdCFmMJcaEMzxnv2Q5R7HrRFBh99Dz/kVWf35uNiVR6QGRdArHy04RAzCmk
vQttYJyCXTES56xm2nE+6Zi9I65JdEUR6ECp9LC2KGlUP0gA5w3h1op5Q9/16Bl3VuqPV1nPBUGM
Qlwmc89wG0FNHbbXrqfl3vSrca8z+bSujv3QoAMl37g/OWknXuZmDnduRpO+ncQSgc/BEpJVhCxm
vvq2pC9AChgFcLfzzIQ0IzIyorRv8zghwes8u+s9dHPzymbD+PfZ80E4tP3AcD8CcL/4FojP+3sZ
I6vLq87Ca2NDjI5s8sVxKmfhoc44B8Bqx/TGgdCnOasuPWdjIW6JarXJhUWuVxZuc2kWLgL7hfbT
6JE+VfvunW8Ya5Tb7nSY4B0jI0c2YQsscG5+VtNva8YRSML2Z9Azd+to//1OEhLpcx0kuI1z9M2j
8T+X0bYU81hyaKJwKLJ93ufXmdd/rfL6W+8kIdxyyNr8CvjRmza7VjpAPI8SNOqK5Ptii/Te3brz
vsDUosrubBGLeQv6i+aNdWSUu3wfEcTvhVu8SnNkSNevCmKkRp8wpLHIZp904Opl7O0fALeR0pq0
x9dsSyHzvwniZ44VndpoFsDqJ1U92AR69qWLVCbp6r1bri4O4fbQYBEj+Xq2L6kLkCGsgCrDoY1J
Qj22i88csSumT3RA/D8/fHcgvkLXxrrCAADW1d8LoarTIVBCsxCmrx4Nkwt7sIPIC9Zrfy6AaTOm
h7fzssmYL32fas4kbitmQJ7uJ47xl9x0fw5JCZqSx1sWYZz6ocgu16VKbzlsdl03tJdTWYAEqKf6
mQPrJ7rcDmFGDpskWcCvcmNXNDTTbqTDlDFQEefGmeuXX7igqTRGeV4LVz7Pc3Dv8q/BHxffAj+9
zyxR4P+q20imxZ8lUAuOaJv2s16uPRRG7YrDKy3MOGjh/7Rt1PUOsiRmIHuUrFHSzDtJG/bU5Ljs
81W/1D18dvrCjJsVcASCaLD2zeMPc86wE6yP/FXqVC9NsYf7stleXZcUwHyATa7TkwN/BHJB0KGr
9q70KK1rY2mXYw7LMB/Hn7lZyROXHFgE1F6xlUzc1FzEi4adXU6N1Z2DoXnydds+JeHITCC8JE3q
2qhS/5JkMYSQ6zxFmRxPOb2KRPbmqezSEZpvi1bbv3P6jea/NsN+07E+T1bmx17h3GkxwTgtLeuL
4p4X+4hflYcTUQ/AMloHbbZjL0aU1LM+lBnQiaQYAjZxgj+aKXkpJua6DKKhKWEZDes9fA+wzXSB
e1+jLZmnYy8ehXbH275dfxR864fCCG+zpjIhfma0XvXPYJjEF5x7Z2tFm0lU3FcQ+33koZeCxw8m
ZVPJU5Z86SvzNjB6WuWJw5vK3Bt9fnYIe55Kjh5yICrjsjM6hGW6ulABLfA9UT0JQI4RRXxDNhdl
KRkG+SuvEEnjsy7jaSjNKHMbn4KP9uKU/uJ+0H2Za/uhpi6PqiSQ59mgdWaWzXzXyjE5hfN9t31p
QeN+pcf5VbqdOoz8iVbr/y4So+N46psoabv+2qy7u9mc6l2g1vrC0itfKcMJXMTGjkeX+2CakUso
wfcqgWhhJcYeb0y/bQDfqRIGzM3MiKwVR43jJ1To6Yn38tyT5mRzJY7GVEJK9Kc/kpCvknTYC6v0
y4hch994M6wo8VcK1jlo4LMLeZJTENWkFOEmIyr5uEy0AnI51ydnZKOv+wztAjZ1GDl+E41FSaCl
IE/KbwSqxbU3dqts28eUB+arNR/GtgkvKpl6dFPpUgUQP+ik+xdN2/xRXXrkIMXwX48PZgjJSvjB
URGTdDdWiROFOfAd8Lh5lHjZ+Nt1btwkva2o4+jJ/L93zZG/rlP/UZm5Ad0Gl06Iwc3iXbmZkBZV
LVYvIsl5FAKUJNMq1FFYZ3cWspsvHs/V+t6TyvskzpYgxHvUr7sg1Z8ViR8wl9tllA4CCU3wtT5m
uoxtaNZsQyKaOoPAtznn7pzObtSa6UsLID5utYs0KAkZ+49VvbN8klMYqgAQR3er1zxugumiNTFc
4pozdob9PclJPP73N/YBcbp9TM/Y6nPX5Ph8z90pPYwKmYPPrDaCKdZzMhNQbF3n4M324eR3h9ng
wulbGG5dj4yuIkD205i/NTm3oqBOFfzZUTV1/gXhUQMK1+ZVjqreNQk5d1h30itsDD/+/an/64bD
/QbBM0Bh+r7vO7+em7bd3GBadPTEyVsTfxYu/bXTXDWWv8Tp4vCW4T2NO4lky0ztIyuuippAFp8M
TN5oqn8XHjRwqWroD7r0t946Tv9TeMxFJRZsN3JnDYVxQV5UEIkAvSnZFOPagJVZ6IMMPebZKZjN
nVFN+i5rU6bKPiNSP3XjKiz6R6MLfrJd909ZOH9dCyx1ldXmj6nbPHQI5LQJ0qnOWBCu1e9JAumO
PY7zPEvWfeCTdqpCA8Zlo6C4koYtQULVA06eNnCKS8izkQ6n/nVOMctkjXRuKqGs4xSsfwolsXXj
4PBMyHkDAXBYs9sbr/D3VdjfdZkxMk0UGujHkJwGVCy1HtqTJG70ODkjA6m5tA5pX8AxLMh3LOqz
LPXPqWEv6VTt3nczCbTGsKtDrb74MjwW9vzU0mW9mkPSBkx7edWW/qzRZ7/XNrOuARzSXsdOzgJ5
70UoJ13bVrfVg9tGTthJNMxmdy5H1Ud+46Hjr8WV1E6/b30kI1k1/YHzgE4LJG5hrftSCjteB7c+
T7a17zhY2O/A87jl3vLY2xPnxR/mW4ZJtB6Ao+97u66hA/asfNJE932FbaEBZ3PAO7vqeWdiJItH
pavrQSWaF198di39j05rEFIBo3nfUrDfz2OSFjF/ZqA/9UfGwjJ3QGhK486Q3X3LZRaSs1Hv+o2X
OOID3c8OPr469dS1oqKq2YMixY0AnJSZnCBF1dn4Xap8fFQp8A8YEVFV2zeibOS+xtJEoYeNL59r
qo8Radg41+uOzp6zn9wqPXabgtqryJocK8T003MnreYzhcPH7Z67qYFTAAMEV5j3nNogJUKwyWY4
uSt4rczkEJU6yCLp4pxy6OUKDMtYMS2i6+1R7gRKkb01dY/2wq/zyZ60tY7/3gj4MBbHOV0X7EPv
2Zrl0hpW20wiWrDK3zdBemCEuSt0R7iPkNzsN5CEZd30Lr1vnaRxykl6UYjfJUzZT+52b0/+/sN4
3Oz8DTZD1/1dSR/6Wqi85sNgK4MuoOzusi3bB9KRyBTQ2V1b/q4CPR7zEdxqsFYebizeaEcsxbO0
cvoz60tjpuFdipbhTB62F0/KGpHL2Ok5TLMnAXj5AGs9OU0dFmlMZvPdMlJu+AtiTDUY04XLMJzp
A9gyN232dZkYdwun4rWF5M+aVp+UOtuKJpiYO0u35m3vSHjIWCWCcviCRylhunsgRfxR2tgYa2yL
U5tMcUXLe98DAU8QrEZDLeVuNYKjaIur0ChwdQM+R4ICFg+zOaf9aHzSGfmQ/MMFkyYzIxd2GCLO
34NLBrGOmAvpjExbUbR0ec5mLQ180ewDFfdqyJhhRAYjuZrW7O0AxGNy3eJevGp9NMythBfwcxwx
nMqZQYebpt3ByM0yMmZstroxeL287rXq0CQKqE97btC7XHEr+feitd7TiHiUbQhFIwutc0ij7u+r
X2gkYqgH8A8hyQZhddn3AwETGOojpmF3LqPkFzfZGb0BeCs1AiIMfcT/NDBrj7MhOeg67y9HQb8/
BJ8TSdsVpyZNkzjIF9IjOut5ZBsSfWUdhFlxzxHtn7kI7BeYJJ88yodBGI/CKMwM7NDhBXzjnf7P
QUy0n6nGhUcp2qGMFyOc4JbkhMHY6oWzX2WhvG1l8xzqyaIf0MdyGManyQMin9Hwd51KnJ0kfa7a
Njxpk15Nm+aEwHrOKS9zkDi9dA+UdOGhqGC3hdV0q3xCqfqEvKd/P4v5n70Zy2AkHTDVQ8z4rsXo
IUwpp4FBEM426HlFXePsSp6djm6an5d3pAFBfKtRUeM93HFTXRDv5niV0jkAulVld2r+5efxag7N
d8tCCppLkzOqg7yH3DGi7tv36qFST9UG9jYIIaZMIJttMYe736gsCSNKum+FTlHKTk7JbirL4wiY
/MHyWLFhbsubuW/HqJ7d/nJZwE7R9Gansbwv7gYnh5RUIKV4TAQb77oFobJPoVQfdHBVNevLqMgu
SXp9veJGDDY1i5+aj4us9y1OqUc/IUCNCqc1nApF2Txeza3vxv7K5Wp2FoDXFvcehhLB2l1VKbeh
IV3BKhbGi8BqFY1jdmX5rXFoXJfbvzgCZFDEMxnlBXLoxzTXd2EICNkThrGbau3vHAPCWE43QaKQ
RWFKtkDPvdCrBuuw+gqluFiyGJkToxq6+27T1yC4mRA6zRrcZB3GQjw5W9eMEtlah/K72BAJlRMc
k77Oj332i5kYkOC+nm6pxQ8MhKLEapzvnl/StlDldCAXyyKYqDX2wqFDVYEK21eydeMx1SAxOE7R
shkvnZrrqCmaL4PRu+eMsVvpg2rqyoY4B/ozszvXn02qPhZULl1gmgzYxTyf+J6/d4ospRvQ5UwA
Xdr2u2nqrvPOfZGCADo1qicmEqf/M7WLDUmb3ff7rJuenGH+rnDM7ksz/NQT+/HE5SMxi6TKQ+GI
7Pfvj5SOeLPtsZeoBVMcfuNzqulbtRPBXyoTeDkhRstJEToSTli1RcrlPBwhShaaDzZ5n1QAb7Cx
vw9dF9PrNtzn2sfR8O6lHRPhykwV3KVM2g984I6Qgmp6ltzk1TeYW1vQEEoUnmbYrXkal5sDvsv5
0KoCXESu908yt/ZzHwCHEksdiWx9mLl/37fEA60qpDTltWhK+LoyKSk124CTQti0MdYoqzAzjlVn
HryZk91K7H0aiBibyn1vtfcFGOnraZke/71X2dtTfXhqxq7eZpRxcRL+/Sv0nuEvY0DZ6TLVzZpp
Q6oEx9DLhkMfVjAiNQEqCwZuJj+OigXAodsqXR+GoabhqPWxVuqpx595U0gHxgHTm2OjCIIMHTDe
48q+M7jfzdSJR/Iln+kiJYSGuuCyTeC8zuDsiFQYiZ3k8ez528iu+tna/zjF4of1GNEG3MC3iurv
R6S7VmUklhFAnvjfDZ8mz+JNt/PacnRsnZtlhXcAiSZyG3aBdtW/iVStKQroAkPBMSOAEzkfcxj2
o7ceRb53hzr7ZEb/QQ7FbQdzOElSFmoLG43D35+yaxsIEiM30cIdv3AxuUgNRM3KWoE0FJGSpLga
WcYQjTexIrg9Gpb5CZ34s7lNWamjLkSNllHl07yblNPH1ZTP+8G/z2vfvygCa4CkL74x9vgkHegN
1vT3EvLZV7aB2ta/Ry7y9yc3pL+im+VFXsgSOPob9S4H84jHJSt2XjtVt+WGlVhLh0xEHAmT7ew9
20MBUZ+gW3yaU/6xlODzEFW+DafJgn5jOP5PKVFmhYuulHNrCOG7l8x5Dmpy8hhhSbyq2bwSKSP3
SfhPBbR3plbW9wyC+8Vb9fY2CcZFrmd4wm9Xw3+/cP/R/EBtR3rKpqhxGC9u7fz/+XSmcKayQjIc
hVNiXqXGHIWFT1K9DF4S26P3sICGG8um5YggaAIfTyO/LIb79O/P8SZNePerBegsUEDx3PzHu/WG
Cjl3p5ortj00L8kaFmvUkc61TO1Kfii2GqszaQi5QRlnI+lLpJeQm91QnE2wlUh2NW0wvP3DZG4d
SGq6C51gMVk1BEVc3Fxd3BDxIIo+SRf2wjChreZUADDmGbxEaLUABjZuGyNUKPdDM30VQtBzAqiP
WNK+0oGsz0bnA/4ou/WwlmF4rErncbTU/bId6OYWkK4CilU70DuRDLRuKv0UJK5BYUsIdp50fRQm
rhc3Aht/2dniNCardfj3N2lu39SHbzJkZ/E3NVnwXriCLCPJ0pJeoVdV1TF4TnxrPoFQazu6KHRf
6thp7V1mVydjMkghn+q7N71106UJAXHqM2XlW5LHuw/ElZrwQOpolvqbOfJ/llhZg52dDHBBcz7S
Alcxk/oZRQ2eJqdloO6jf40KqcjPM7Y9Wy1QEYu2jBHYU1xacHS4fj/ozPslm2o6UtLJe3s19y2E
lXPeYoDyKdeYMRXJea5K7I3j3F4q4d217KVqUCezX6xLryZ8wbf7Dk3GQwUI836BlrcjDv7KDjjf
FuGnXzKhq51d1K9OaJSx0+nufhPG72xrlBdu6pWxUaSfuY3ezPF/f0X8VlYIw9UGUfvhup9ns7nk
rUbujgXi+IYl600zOxuu2S1RqdkzqDW2YXX5uC4efd3J4ZiegeM3fUuk5YwuxvWiztcPsuqIGG6z
Yt+s7byzq24XWq/BWDh4HScvJvjmD80N82gUwQ+7CqwTQyPjnszUBqs5Sc2tGl4GPeekBfg5/m+T
fNluK9OzmQlU4VsYRqFROT0B790ZUVB5maqxPCdZWZ5HY/FoXc0gntvSehg9/sacLsktKZnPhI7X
F77s4JMHy6/OWS8GzEtdRxaabM3YdhbYqwBLY8/sPfg9/YvqN6yEj1/KAtnGnOJsWv2zxheolRfR
sxBRvhPhfLIbT9+TlhNbgXxeLZe8QG6GTGuQx2RkqYaeAlmeElJdUETYORgtB8azGM7cS9EKBs2l
9vP2ZKlvcv2Rt1sDq27rQ7gl6/7fP0I7/ver+h8Xs00TjikYjYFBsfPuwlzDsQk1+mDY9A/k7gRR
UP2ya0EIHEkabhVGUzGJ81qnu7btqcKy6iqrF5xQTJeDHIxzNixnpEU7OFH7oZsfszknXttK7st6
vcDXjxl/6yoEZTZEgdV1yDnVJ5XCB9g+kcUUC5bJkUs9gw717xOEea2lGhhTOwSfNa5IGkFt0V34
M2FqWOzxa/lJ8DDAwE/6fL5hkAL006JWda9l5sxXfMwwVnTZdvNav6BZK8n5CH7++6v+j3OOtq3H
+ITiMkQ7+u6cSwkTrbqB5VIBdYs9MX+RC8PpZghcTKQS9nWGhA9XRxkV9NIABOiHWSdi11dMBv79
YT7u0PBsuJAjs3WJE3v/jXmNU4BbKCU3C7EFgGDMrD65Ppgfe9ZsJcZ2pG49TRwY79ZWExRqg32m
u2A1CONBfkCeAyLZqyYj5B51C1SrCu6aXbsSJbvHi4mUxhixvWXFMsRmUvwJxya5UhCVrlpFbV1a
xQmFVaGjtNLWZW+bFyFFXB/ZvKpX8mKkzLnylvmXzmhV93IAU4xgeOtPWzQYpuUn6zPDkqTp4k1N
E3W6maKqmMKzIQe2f0+PF9iIuO0RxYZzaB2el6WLKavskzU+dokarpa5zw5+1U3RNNnfJ4cbitlT
TVXZilezePVsrt1hywfInD7dJeowFSw2h/zro7fk5CB4z/Cl10iX+mStKBebJiEvQA5Q5aYfdmOY
l1WBVwdZlOMSzT4XPbkQzIzZ0JK9S5luz2V6okwiMyp9SteOmTYz/LgIrefOZ3WlSenHmdtjCxTG
g1vQwChbed1X3NnytMc4tyVLF+F637Rka665vKra5XqpGBwOvSoOdcMHL9wE+QEqg1EF12OFyy5Y
HLVvFUOHelTs31mdPkjvxGgCZEV2HnWY3Ywl3WoxJo9iNsqdM+e3IyP4Y71FjvqK20NjYJt2lGOe
M6Awe9QmwMkkvELoon14xUvhwcUkKRUO0dnfANNT1UaeVTSnVGjjbDWBFTk28RnIrlxYEY17atmA
ZeCIi9lyJb/jVH72+n7cZbaT0YbPym/NeOy9k2ge52oafJnuPM95fWMSAVX41vq+feSKpSPzJ5ba
5TTmyr5IGFzsCr8SV8XS1XGjVn6ufBOZviEIc7FsUhPuhJZPkKFUBbHW3RVzo/xyYv6KuRQq5ERw
584Jqp+dRqPCDTHoR0Gx4AXRpFsfNGB/kyrdYRvNz94KentUaJShbxvfzb7ExFr45aXTWzeZnxmX
1tzeTEnY3ovQXS/g9FRgdAGN9dfkWAwbvMxwa3lKy990RBWxmrNGV2DkjMO0a0ISP/pBmpycjW2a
kup94FgG510J6zbPG/t2DnMM7v1N3hpLlEF/uDH9tr5ZLf1DVu7NjJaMmfzcHJXb3IPCejW6ebmQ
YLLzvODVdkHJFiZkFE7lqJlIe9ALl78kRHAjj7lL4VzNLmIZ5vHwzuOOJ0xGGk9Wt4m7GqWigoF5
rMJ1vMxMWdAHg9xmIVJrqfhcPexCiZlv6emMMes39mvrTMz/tMss2B0JW4LkFtQod+25OpRUPpFN
crOrQ4q61kuOExOmtDHds+byeAZFKlEBkc7tlUyGZcFlQFaf3NXtwPzQkPBh4mwSesDGm7rt3em2
sQUXCOkZprEtWq89mqDv2tr8SobkeBg6f+ety8+0Y8QeGHreWptqn2XcVZzSf0YTvO7sLqNUCYej
PWFRFIDk7TX9YeFH3enM/OnbI9+dkK91omh6a9Z4nZJX0ol1r2omZW0q4tCqjV3eN6BSk0fK0F9V
Mt+nifyiKxTX63DHQQamqLjvpnHeEzBs0jlY97mdfvUw9uySFxpWCmpLg2DUpakTsvQZHvRRQtKQ
WPgV5Az/b3Hqgy7MHv65+EWKOLzJlU2DFHJKkQKJScVIKjfEwem6SxDSG7l7bCPtuffUt1GS4XHu
ysfJr4YYP5EFgnJltEHKcTk91Un424J9BtMuISYxQUwBuPOnv6TR0ns5+MmM6t+BeWMDBCtX+4et
44FVGY0GXw+TxKZhkMpsw42yDs+Jrh/nctyLAgK96SfgJeZs+y6NV92TaTJ0loxE2p+DpwylPxGq
SB6IaCQhg2hVvdrElOuUSjLBydIGeFdo46W289KVOu7MZj66fI+9SUrLXHc5Ej3j+1IAx5DNGhkN
zIrGfWxZHGSxwC0CkLbDYbdHoYxMhYZuxYhwn7u1gSTGBbPh3zR+fsoqaeHxV8S05/I7EhtwPeJa
BMBLHc2Xw0idBAxG34w3TsPEnGRc6DUWMt/ZCPCnCuXqypEfm1p8Ywd6WUpsaOSHgv8kYABHdBep
xacoJPIm97xbpl83uVNDT8iRtglIenlW0GjN7BZjaXqbWuKVWcYZpHw8pPwx3OW6yNVE0os62YU+
cu6xS9dYlNFSDceyo/TW5UDqsixe5Og/rloRWZj9EKl1V2y5fBCMf6vwj9OpexbJSxjwtIkJPpnS
Py+VSdK1/SXppmxXlrhDhWx+TSRsRh3bnZempNpgLrK9EK1Z8dWw08sctCfXw7HYV7W2doNHlnX+
auYCYhKPihHP4oo//vby8VLN3GQ8yX9jFtd2HtY7GusqqmxanplUf6a25gt2qi+5uet8eW3l/Nth
aQhktb08TlN5K838NVzrxyyByuKPSHBhOl/YHcuBb37cuf79nDn8LZQskDl5X9ScnJKZepFyGbnj
av+ytHsI5vY89BZJPZm17vwJ86RZ5+e0g9VqtN/Ttbpaewa7fpHcKdt9AIzH5Sc4K6Op0TibNG07
Vx0E7dlodS5lDtHZtGiBNuWabvgHiIzFeulP7o+VeTL160DH36eFH0KY1Lcre+ImnS7IFaJpWCUv
a4MpxFhr9CtVj4CoZPBaZ99nk7bykj29va78gimMFkigaY47yHMJseNNIkeGVzkb/4TJEA1+yzfe
ByjcfDyaXvJgNf0TL88Ni1Du/U4z4gfpgYtUkrzDjyGK9lY2/atGvhS38+/NtR8NJtUaFpWfK3QB
lnWm7+o++OXaVUlbFM6FhJnn2eUQ18RUsJsA83dB2jUzP0v54GG8oW8dvhK5IEOex6VS26XYJyJ1
7y6DEdUVgbKp8UdpYmN0VryUKX/tnK2HVPXIuhRhLjLMLkaV75NK3dsGIFb8+IC6A8iP64rbcCU5
7JJZcslIsj7OyuFhkvkVXzrvsFV/9b3yPJft64yQO8rsr6boXocuwLIbWhSM4y+p2bE6a7mp2K2K
GkFTovihcWhdBKPz29WwdsS4q4qSDVOqR0ObJ79KH8NCPjaB7eyKjl0+IBcgz0NybYT+hcf5ofS7
54oUpjEAvNCs1LTI7K4sI7tqtpAcw+dbz1fuiUnIX2+K50bbLqIq2vs6EPeW9i+Xie0W1H0ZX+ta
sHCNYOWP2nkWvPYsAQHr0TyNBmQvDjooflKPc0iBUFzprhXMzE0GfQJp9A4JGhEHfVyX9YB5jB3+
4Ido1LDAId0mmoPTob6AiXvvqTtRT3gLRcVMay0edSfIOyR8RDdJEwv3VgyuiokGcHAYVj/SfKki
eoZhvLT+vg7mn1q1l4glEQiPqdqtA4vNzJs7EbR/2oAla9glsW0jggBJ/F2Zx2Jhpeb+9Jio/qll
w4/GRDOh1Qj5e9rs9IZ+ZqF/xpB0mD3Ar6srClz7X/UQhpj6kfykgwDJ1TORWOzHqrK+4Zey4wT1
765qprN2FIdLfVjAakVeypppvXonA1zklbaneBwREARzuLfHg7ZkE7kTj5f6kqR3Rtxq5MeSjST2
2fkqWkIXW0v9KucZXWfGZpqsu8kYcdlYXYCyCq732z/4u6yusPfrSomyCdWsEI0kGdTbhP+JSvqn
FzRqR0g7Rb65AMZNi4gq/eeoJe6/CeIeZOhNrbkwIF2hbGydgnKA1GKS3i4MIm7q8A9tsNNkJE+k
9eEWZH7tCvaCwuBHrfrgBjrv1bS28QyTuCrTWz8xXloDuI3rd8hIR/eFJhydU0XHlQQeDiv9lfnD
N3PBiYJ2OWGUH2jeJRhSw2tdpfluhiEWhUtHjpvD4u5rqhzaTsrwUMiHNHTrsLh1rYb1bMpqFwTw
SWmY9P26cZTzB4cA+iT7WpQ0GZPnoDS+t1uukynTiT/Eekl4uwP4PrEK9KtDP0nULUYfNMRj2H2r
E9QjRMWeCmfWUbOWu65kV9U9Au2hsb/25fIdPkWGo19+m1r5tCwc/k4FpGPgxTYSq+Ocm/m5aCFN
pgGUwEtJycklnTmYuqsvyj13CZph5WVSLTio2l01rH881WLdtsB0ay6NHjyh3Mshgns401arOc9q
gpwKTTjqsuFW6A1DMqNIohxCnMbbna8FFRolwmKHv1rdvBjh3B+S5K4LkKcXa8rl2ZW3+VBTzZFX
vu+Lh3JsE5IHxa/CwJ+BhncEj80p15Rnf+yIn8mNRzXYaLvb13XinCyK+ptwWtZGZwA5yoIvusdP
xOuHcn56DSbYuqNLnriNxG3CwKNUEWceOQ3ysesZttVLGaXTlMbSYZzLuPdg9dRwJDQ8AmpfduXw
W5veeDOG6S8LikLH+5eYzoVBfEXEEvjqJQ17m4sKWbCEFb4QMzXaOAHWVbJIGd0XQbSUqGJYp5kZ
fpUhSe/uCE9v4TfkOvtMy/W6KsLXIcSxU5ZGEK+gSKJQE/8QIgpvrOJ1ClHLmDzxWOZUVeg8mIe4
LBwOCSsvwgiARscVXSc5LUqCBIElkSBsHBBx0oZeGyxNs2f+f5LOYztSJAvDTxTnAIHdQpJeKW83
HKlUhfcu4Onno2fXPVOtklIQce9vg7TUuabS7DSu3bp3suxJ74tPR3KHUmb1UhHxkrRVt0uZKn0r
dmJo2WU+xM1vTJIX6qH8SZ8MFXrrH7Nt/0mSZvey7AMiahC9k4vMqxyTbjHKoNKgM9aqr4JZKc52
f7WXhqrIxdrNQ8L80tDFoGbZ7SsAnL2TcqJxoPsAKYDFtflVorpJIIvOhks6eZR2aTBoVVBW8Rjo
C9Xmhv6Ytw1ByFAlIa0b5x5MPYznQtJ6QzqqWWonC0aFfHgJom5oCYmu0vDpOqHbQv3TtbZgz7H3
HSr2HUvjEJbzF30cBcYpNkqxTPtyQoeALDvDO/SnjZPkvm3arZBwXlFhIXdTebVrbboSBlTYbdId
4bynS20YZCa5dOCqH6jieE9wPHRQ5+0JJMyOQjk7j1Tpk5XHdxNbqm8sFkBSi5rcNruPaC0KH+1y
HfTrctRXmfxfqBYZj/Di757NNkefGy1CcXzTM+0NVO1s69QBjfEKkOMMgeYmH0tWnrUOMMLgoUsL
ml+NNP9T0u+AtpnVgE/aH7U/c+TQnSgrc2/U1kul0t+BeHf2Nu9qkj5lpf21UTYTe6WRVUQM4bw2
v2xC901u9JwzHeJTRcuL6IYP/mDll3lu+mPxEhWx5vf4KwK75Ymo8VksUfuhyohWmcF6tOMk9mUn
Mt90mrsh7hGV8Kt2ys7PHe9ZjN7sK50DorUvSYJBfJx75pEFcYgBkjiWIxEgGNi8eICSWzix2KEZ
4jlFV63/xesTsS7WaViBGHKaJTlM9QCFzcv+Qvh2F8S186UytMUphR3lEIIhJ3cRlE7djiapfyV3
xGSf3BKlz2rFE29JcxItVdKNmfoIlr8nj8qHvCq/Oi1nItpWuIQalHQotSD2yqC09H9ZAppZ5GkL
ysVxOy0nQK19pMMX1lP7rx+SlLsgpwW1O2o8b3qh71ei2DgNaAGaZ1LqBXUurs0tFy09m9lpaHEa
R8Sy0xL+UXSJwQpYoHRyq4eY+IY9L0i5n0zzayg9yo3I6mao1X9GB4jKWSLJqTFQAoerA/o8eV91
9aspLNQFPUcdEZ7+1G7uFQ4jhEMkPi3xX+o+yJ2b3GO5EsA/ltlnm2dH28qpzBmfl7Z7UsRycztG
wWgtLWSPg7WTnLprFtNTlcOCxB3GpiTpXlkmCXdBnq9DyNuqPGrk3MYEQvlpPdw5lZ7vUiqyu3nc
kbHieznBVSxku0k2dJ+oPNvH44De29cX61/nrJ2fNBmB3rO85NaCokR3rcPUqMMyzd0xRa1qrd1j
rvN9TLRQFIKnNN/S2NuuoSgPW/ohuytWEpsm3avOpRGbb43n/R15tHzb6SYuUMnPVdJTxu8uhQWe
AaJWc/Y7aR0apLCoD1Aca1wHLc0C8JoF4l33JhrduzOpTam6UgM5fsdgxW9bZs7N0imKX/+DK+r6
RsCypUbqCxfu0kTzSsLMg0FkOTVaughHUOydNOacVVm8xkZL4oThvRBYoILIWn6yvH+I+/XNmLLi
MCCJ89cEOXCUdCXUpXNzGL+AuCHppmXlhbOiu7Gktbd0yTbtHI8ToXz2qHBlLA/s7f9clV9U5HRK
+0nMTLdpdg9hWAd12lOKuQw3epMlm5Exo3UFCD/OZtvv23Z8jYkijWKyfdNlDaZicIK6A+ZMeGnb
Br9wgrPnSNARTRY5+Q5pib5/fS6RkNKRu3znhHf3Wox6I6F6p2jLn6wQ6S5B3C+2JFoxybNrqorB
JX1qG74yLcuZr8iIlCMd1x6yOpn9G81k3NltV2CAHHbeXJckWjV3c8sibi4kZTIgxZvYX19cVHlx
/GdNvIVx2CrpRo+Xi3S+J6dPz7mIvnq2z1MEbWMKTllVt6Cv3fjIhfkVbZBEbtUpy4bFkmgSXtmy
wVbuT1N9rz3DcuWtX3MTPTLZD/68FXQiDNiP6Qs858EmEsmX64R4gGDWeGbUcsGJo+9KthfTyme/
MOs86EZqdYbxYFYpiKRDoreQdyxVr5W2zNwvNY6bhM+M0cdIUTCyXCbDfeJ4lCQbbKTSoOdcpPvY
gotxMv2uH/RHgLM3O8bLy2OCRSBxzhyQGBpj0EAn5YaQv6YksQCz9C6psAisqX1rNHEym/KegPqf
EqvdMMS/Xg31YQ6PJuXepAmEhFQ+2kMbzHbf+mxCUzJ/1USyBPz7AlbQbTxX6GI61XPzQQq6fzQS
OMs6/sbjtRyMKjpVlbhXpfPQ6B0h8zp5WEKvr3OddsAwAbkV25i9Wyt+1ZRLubFDu0eU/cxpY+/6
LL7rnDKQ0Evc0w+DMi/lPJl3MHN3K9sF8tL81Hh5fiYtHuV6fFcpx6MdZWd1UXeQWnSrPLHuyNFC
SRE9aklt+MxDdDS4h2zcTp3+vtOq6cgtCY3ruApjbnZyzSU90D/A81XIvVp1tviWrIWWEoVKV5u1
v82YAAtKHNpfEtV5enXOfC9RCGsqXFx9n/mu6zxxhv20xexP6iWqQA/KXAP4nTqm9mr8zYr5zimd
I0VSXyBVxs008x8SzH7Ar4mOryBn7M5YkWrmDNhVFeiK3d/qGB+brRKNab0KPD76tfxEuMcKIvZU
oP9h8Zz31Dx9GR1htQjVmktNc9OlYNxEC2ic88Za95Pcciy0f932p7Vh/NuONumureRX2iEs0Rqa
zplvuU6+qFZw7iwqs/xGduR9I36Al1DXchJf8xbwIh1srGIYWkwNvR1kdfZmIShzSmqobMm7Kxja
KgztB2xy8OSdi7ruXeQ0WVsRXe/FsFOKPNuxab8NrSt2w0rocGtLEO8o1L2W5BsheSkb7jaa5wMj
veotOJiyx1e6eQDEiIJB0O5oOCRvbFoJCuVuZsP04p1tUUJOskgeRGOhwiKdZr9RxiNdXuKS1UUW
1IrrTEaWPJaEwvkqI0e0AzHOEo8CsgRuFREwjdSxYo2ioshYCq7VhFlXGGpvtgLjp7OC/2rP4OCt
2JwHXZ8+GZS2mbbzSgIcjYVBQhdEaKOighI1qK1uHCSEhKnFoGAC7dTVGvprikN/LTkMUJTghcwm
FhY6Ax+XCgO5FgsEN1BNXfnlRYru+URwp7rtrnDEp0NoCl757IcpWztbc6dKdnpt2LIxaeqy9Jtj
trdCq4ZDpqFQoNBP+itOqKwAp2AxdPy2N+/4od3zEgvnbBjtr7KzYj+IcmtK7zhmlgYoJakBOprR
3tuW8WMVqxn0Pqx5SZCn9sRVQfo+5CP5Bq1rP45m+pgmiOxdJEoVYglwvh0KnwqkA251aNZzp3uH
LPWWJ89sTo7OSSzVUoatDlK2YGgNibtjuYvEzcmBq7P4nnqtYi80q90nXQEOWdXZl1lZWdA4xWu+
iYGGvP8QQSTK0pdCJyRBMgJa3j51LbJNsd4p589oU8zilWVgrNkPcu0nNZhjuMFTXCLdVWLsYHp+
0klA71R8Mbg50sGs/w4T0XFtmBfTF0bhMuwWGDuoRnnlhAxdq1PBiB1OfBn0CAln7eFPCGQAvTa3
7IHu6ObZpZcsRONMUXwyhL3REh6aWiQ7Ef5WAnXWiQlXMiCcc0qbvNrkvmja88o0AgNSzjvX7c5y
mLYPGYTMqtWtsPS/chk/vZRJrS1MOxDacgR6f0t5eG5Gl743hf3FBWHvIBDvS8lV0fW8YjZxpCTL
ZQGxrWOA8BHkq/eQe+MhSFqho4C039JiukNigjN7Mquwa+9SCiYifFt6nXMW0FBdjeKhreLXwvkT
mZrvkRoBH47SzSlNBPoWEwTGPvDilLCcyLtq871LDQ+HaSUOWaYdzRjbdIWJ0u8c8dhMfR1MPX+D
uyR/6qW7TbIVB1eDwKh65OxItzIcqBVc2Fj+ExInhCay71gD4a6IyOE1eCjsqkTzbc7hMGvvuUnm
u126Pz0pXMwybPpryt+iSAgKGLD+wti+2IagWLLyuJnyPuwdExn81t5Ge9Gac8u23OOTl7eEnQwG
gw7gbe2A1xaXqPOerWG6Du65MSdGYP5uQ5SKQb5mJDRxVeol+e8YgEbndY1jngmTrtL8tbWH5zrf
hCORRSaUThjNPKcuJycyOhg8qFDP/IqRVoX17FBPaZ47axRvSIyxY2NfxBfStQPRLTrMAAYdPx7o
I1lQr2rj2J6shsSpZmJfTgsMGFaV4g1k5PRrkxDsCJNMbxrVLpGi2DWGeF0Y2mOvsohDq4twrnQ4
74Z7LV+b0FTAJZzeJGFOREQuZQuSy602zTZFE9F60DlkMOrDhNLR4pIxoLR4p9twYdYWXSWH7Lx0
dowsDzeMGvuLR2hk1BNIP87TAP+aBl0yRydw8Xsz0e80aXyk1dhcEhErv7GcJ9G1D0VvTjhfnAJW
JtP22UyVRuOU+1lrRMgZfJr0uyzmVNbjBSs7Nya63Tv6pd/Ljvx05hlLeNk1XayDtnjxvjVhc7JZ
++mABY+6cjPASSJZxmQ8c8R9xyQ7Yg6zaL6Yd2rjKiLqP4NKqS/XnB7GdvmOKmqfdWLwVxRgvl2a
0S2uGOXs3u9qAvan0XtXGheAlF9jL6g29Oj6hqU/2mVsHWssjU67HknF887L4P4Z0uLFcOmDpFiE
dTWlzxCgl02KZup0Iii2dk7IodsQscVlGFC25cNBh3PCaQ7GDGpERnWXhAT50jdrkAjvEQZD4Q2T
Z6Xci23TrCLm9cWb2+tQOuIwy9Tilq5AkNO/NEbWGCvsnzazHUbW9ZZH8afqOmLSddLgHF5ZjIQx
c4H7r01KiGCT7w7yDtzM4Dpx0cke0UBqhy6xHyM72RdKUEjUdTAMtiYRDmUs4Ms96wF5AEDXu34R
+b6fZy5qEvR1wu4wI9KKEzUZxhZrfPNIg3lyCnH11HLqO826AYseRx2MxrLWd8MlvDwWtj9I7ud+
YXpGo3UmjRnpXlO8NnXuHPJCfx3WVqdhBRtY3bN3r/WvmdMYWzdkDGz2olx9rZr88cqRsRGnO0Eh
nwmNGkcT2MmvsDrbY2bBeTXf+YLJmEGL4hvzVJKHAIV2NBq2STO24TGq+SV3xVVkXegp96XyII3d
QQBtgT0QQ8Yz7TEGIejHJ9ImV94vjpwMEl+5Rr5XnnzFtEPCjf2FRgIQYsqfVcKqUvCw8MEQ8sLQ
pNd/XaN8Iwxj4NKq5WnIxwcuT0jlBDa9jdybPTb4iYk+EcxQIiNTebQ4FtzxVJdEflI5NQRGDn1q
J5RGKMoi6n8uGo9D0lkxa+z4x87y9hrVJFyRn4eTN9soHXbO9VXlg3nM4pA0XeLEC/xhUgo8LrQ4
mCAMeKmeRkQ2gTnI+7EZvjApPaCBwfSmrWBui4IKY03uEvdXIxiTwOLCAfElQmlPUckv9BhsLqZu
vZMfntZQ8OHE/zCiXz1sGUdmIJBHIsEDy3B78nNOjpJW2Gz5iQpi2CbcKpio4wzomN1N0K1cxO2e
AIFX8py8PRfIXRKXWx64wb2X2w8MXBdl8OYOroGNjAMEhgIecFjIL6s23NbR2V6IzWHYdNcGap4S
82olpyUxsxeszNgbh3ukk6BA/yWN2Y9VtVHSMJVhXK5LWLTza8bAkJqEpaxp9dGYSLn1elRBY4B8
dd5RY4j214kIJlMBRuGlCgu9MU8FcRYOtD9B0nKHfmXvEtCaZsLgaaNjkVThFM4Pd1pL4eJ21SW0
JIqU0HW14BaQ4intvaPunlOufjINcj9P4BzZ/I5kUX9iY/9HNkcCP97TaqJ+EXuvFlyQdL+wlBMg
RCa5L4s74KxP/mvS7jrxr1/rzE+T6uipNah52xdaQJwpHuHPU5CMiKw/yjJBD8pQKsZqyqaB9Qr+
58p+5a07jJqij9GkL2VS+V7Kjz7pX7QRIDpDL0qzM7RRWTifUdtnuMT/VXWrPrvFPGHIfRnaxTxH
sfE99PF5yCFpilp9t5LUQSc/qfZuBa7ZBEMZYTGAQjBVWVx9FZkiLEWvZZD05kkuT6Xo3xGo/W7F
4UFRHnrYqaOdEdlgSh0qimwlTjYQwcVeQEfi6aia5rNACHCSaUN5KCPc9jXM1MupBxEH25iuji6I
8zJ/dBpZM2C/vrMGJCRUMUQDfz7J8t/WJJ9qjBLu1v658y46/zR0uLJrHB3aPARef+l17ZCt6YOl
Em0nNJDyxFloNndkgSlJjr7Ui8eOXP0RlDMgdrQizZetJXElkqKp/+US+0E5ZiL73TA82AbrCxmQ
X2YC62XThZYhaHrthv08v5PpTgCQzmY2rsWhG37kzHutNz39zLCZWDDjEMz+GQofQby707qpvxJo
U6cEmCvNTAIo8VPqrS9Lqf2Jqs2BobtBSmT7k1eKC0cV816avRGJ8JG5/R8itGhOoag8Tt8n13vM
R+AiIpRtPzdksPaLEySST8LcXriyayTQRA7DDtQFEdHR1pP0O03+gX/SQV2ijRVhTW4z8p7sogRd
gecknCGjFdQ4scWy8nSbuTGyvWBe8CUlSRUmK+3Q9WxuDRqnXCvAwmE27Z6WbtSLvj3RZqLJoDVA
Qkwvhrtf5UeWkFxfQArWIofAtN1HZ2aOxscAZjnDHnqyZGkCbB7bJOTrwHFLfsWNqUZ8Bu3RLJOR
DrvlD3KPwcrRu0U5HROYoDOXFu2+xNuwoO/NXQCpWEWUAyzsupwvXkHQgbMYHNdAj+mGEcJxnzHA
UbliUWnidktL21n+UuiTBSVRwctF9mOs9J01jgBoruwZaeRhde0rAXsoZucmkLPiF5isf+yy3qN2
BhJAAbST+mDtWm/lT8kZlgiUczbxpaY9JXSr0uiI8VCDDcUnaVouzxdxjwPBibKyeGWI0h2znutU
Q1M79AVpIS7RKA46N1ZopmhD8eTkrzNUODiW/sV+JIaU+8rmBZzH4uwhLQpVB2+UVtpbmUYtlVW5
vyjO6raDiiHBp/SjMr/XIvnG+XsYdAKG8mr5aqSXo8danR0KQKp8+Tn92UILa2iAvUXlPtF2vRwi
FCNspv0C6GsjLBjrDCIRkA4xvPU0UkPpGSuPFsHyjGYDfEHh7XtP3SmbUnAEYHfl7L1i4yIbIG13
64ChV9LeMqF8Smu+1YKdaEtnu/QN3Rzt/FHiDgp4rniTQUf8RqNTJFq1MHa0JFRC3/4ywPH+UxaW
CBta/urCatA0lDtyoSokSQgKJz3lOHCXoJ9X0Pse5tru+MPNO+RqTE0TzMYCO160b8S913sGOQx4
awVu2CGn6uz8iB6Vh95AT1nZ3CWDAIAyUcJ17VId2nq6eYqoVJYsfadI3ECSTZmrQV9GrCRIccJl
H+FiLcEJIxvJj22xJUXUnJILSQLUWP2VIn6fpfu3jFiJ9GErR8nqlx6xDG2ezacNv6A0AJXUFXs7
kx9mUdNntHThjH8cBl6LgtpFP1YSSxOm8ODcWTImTbH2C4IRCEvn84vNmqyUxNjUeMO0t6oJVaJd
sSarOdrCR1G+IL8VbXpMDd7ByOWYmZacqaa+L5KxDODDLLCE5qkwavAe3tqEdAX0GdCq3RTdhqr9
cGIUG3FuQBo0KNhYAzMEHzyaJ5i3xW8RyO4NWElfl60ZEvnFd205adjM8tjNIIkGvG8EIbz776h0
05n33sto0CMzO0msv3PWHyeZw6xTmCHr9R2oRQ/G6tspANTmqdpu2ZTfcpM3YZk71FTpYQXXSTge
PYeK45FORjCLsScpJ5XWjrQE6KL53mD98jVHAjew8XN0M/lbTnuS6DNY0sYgjUaAyy0qMOHmvfCY
M+gBzvs2QivUvJS2WkP9UKaUhSbWcukEzeRljMZBosmqarHLS65VKnDSTe8ijsPWUhpZNWoUYz0A
uCE9S+n+q3Q6u6YcJfZwQDGfBF6HNo7NYw/5n13RRpdefkHMEB3JhXy2R88geACBDB0WfjUloCV9
SqG91HQ/KwlyRaBCkEXBKm0VFbw2+YWVHKO9EQNB2XO+w+nGMi7bd4F2lc8f9KI2+t9EN77ItJzI
E160XYy2zursUzVyCCjfTiGHSVBNAzuu7xKV6X7ZIlQYjB6FCWKCUB+N+yWi6Z4QtTShAIHyCIGi
oSNwBU0HSoX+iHOi31Uq/i4QYZUCu6g+ssMCV30YcqFlq2JKKzYghTb1Q+Z2kP5tt4sdUfvKBGgd
dAPWA6laSEAjF2dNQBwy6Z3bq+5sCe2x6/PuzvTIAkxilkADzh9p+odB5FvtFl2ou31/wvDMu2x9
rc4MbKuBTNuNemlTlg4StfgYHfVgTmrcKaROpAIOrCGSflT9yTCQM6RcpAe7zyfuBMZwYloIGlFj
vh0976XLYrjow7M3x7uh8362wOoxDzVKaXix5bxHwYrneG12U1TstRSkIqk68KB6OgvhTczI40AE
s8d0pYOyqomvR7opOwXTwsusaGHi/DdG8bLCPVrjDCNBNGtOFIlbT0fNwzVGcm/B+sFOgg7XhsX2
8xwFGkr317zP3wdCOKksMbRdXsVIgtzqJojgii0PRgMcmkE3OQgnKiDhT3o8/lpLg8xqA3ytYpMe
6fWvXa5UzChCZPI2nGvMyau5eoHCu/DfeBN55D4QDDgEWdW+8DiuxFkA5dRkWHNd2Ygquh+nXz7d
6H6w2bu6EvdSRedCF3sggfC6dUFWYxPT+Z684O/QD0ULDVCwWVANBKCSioGMGT5WsotZLPm3Ah9H
sQy0qVGmTGmbBtKdqmSfOyMzTAQRXUatQOZWXoRoPmMq1mKbtRWwnAmQixRqquBnAK6p5lfRp0eT
CTRcFXKHqDCHc2Mnkd9BYwt6jvzUk9UuPaGnNINFxs9LDxIk1lfHLrJdj6y2xTHHjW7sraGxyGkk
Nb7W5RAWinvFzsnXQgT02DvIOUphEU9Rpky65aGYWmrTsZgeZVfz7sjyL0Jr0nXz9A843IuLQJ9m
pObOEc19q5wP1rx/xF+i5IH4C4xxxWSoGi1M8zEEAMUeINrXMtFfhgTh52gS2liUFkVBGTRr1t+h
FksDPbZblh0gX0MBPlmAtYbsDx4y8S3ccgz4AClttMenFFroSDjyd+FZv45tUINpXdp8/qmKrN8Z
UNQsCNhzdHBoxNHffPPdWaFD91ntUUQYFrlL+r+uGZNrkZZfdgT86KBsQzem1gfNo4PvAvbh3jdF
+pBMIGduSgKi5uYf0YKSeCopH9XEt4zI+x887rKs2OjavHpIMst6sZPqhkniX2qAzlhYQr8nlyvQ
IvGsQvwczmI+r6LxDrGFEon+q1ubllRba+1pZLidbfGb9HoZ4NcfQqKVQQTS5mtupbyARgO/au49
obDWpSJxWWTKPprmiZDDCc0jVOVkTNMl7quDtiYkqwH31pkkppikIGzBT6mVo2Kq6e9DHcMJQgou
lZP2PXEHmO03D/RE1uO9HIf7GQESDZbQPJgaYPxRWGlb5ilaiZBTi87Kzqaoli9gWOMNbN7bOYNJ
F23HtwE5uHciOZ+wEjfhOtCQkOA6o9OwQXUa2bcthKAu+q3jxE13hgU7W6YCedMAyluNE3YmvnLd
ctv2yrzleW88epFxmkpaMA1IyL0ylny/2u+5YxKzp4uUkEnayBRf1XdB2SJUWjahjnTvsMduGJDT
HxardkLUGrupr0BTGsouYnakytX6Uyk5Scuusml8ACZy5DtNUVaIJQkNHTsbLGIXovWnjTFZ112T
0khsEb7XCGrWHb4UYzR3uyK4JYi03Nx1KXOzoafJEbwZRCx/tkrNDAtClIJlksgZhvpKyvl1kEq8
1N8CUXCICig6/5c6l7e3PKHpeknm5wQU5WCsjrO3O5I10lQzTqhE7zIt0hjDVjIH2iHDmo6QhkBB
B3aXW8hrOyb5XiFkrBSTF8HusYaTLXcwJ2VoxJpUOxlbbP2aSpRXA4dcVCVo/5XnkfbY7tICzg//
gr9Jx3wLb88p0pUWOuPAnSgY4ldg07AxGP6TNUsPUVSAlZi0prZ1RwZ2Nl1rjfrH3gDMa3obJoGi
NGu2OSHqeQ1NI6teEk8Env7QDTPvdu99pblOLGkWv3lVJ3EE65/TMml7t23eRoLNb7iUQX9c5yEH
nkeueDeni3rG7A14SgxSzIjxZjru83+56K3l/iO+oQoMWN4YRP46GgamRlJBJuVyJsT8WvUYQ83Q
AShl8W/O/ntba8YCY+RxGYh8CqMZaf6iR9zmjLMf5BOfCr27LYokUQSmjNArO0e+9Vwh0sm+Utqe
K7FN5GvrXtwYuYgnm2Mhdft97pMAyC76a+bqQ2RskrZ8NCWyEg0btb90unHvGdXfcguOBTVF/q/K
8dZhT0g3GzaIPy2LpfU0pNRutCD4OpPB2dmkj9xh+j16JgvVRuKFzbBeiQAu3/jOtBtY38EwSJ1b
Xfejg6JlUvfh++C1kOFc6pohcMrlWzU6ZqBySriVwS+RYWe4OT3eBeOBSoj+ocSWuqNzq6fB1R1C
uxwiH8SwvlRxvEek2oAMzgZ8vvliz+YUEMfZIxMbr0LOmCRmsa/cBNRvdLNQ1k84FKY3JkhCthxK
Xvl8r7MBMd0iCDcbQKHxlYAT816bSsoq2BZjZX60I8xpQ/yc35SOt2P9Lt/W3gocK6qfUiRwfdJo
h9ZIi0ObTeItKY2dR6b+mqEhiDQ4R/wwsHwAOOKIp959pnppuY3DNgM53hCijjEvOiKFhU3wj9is
Aw6FtZ7Za7fBK9P7pEZvMtVcDvNcx8eSNKaHYjSpu4WWCeNVPOmxmO4E/r1DrNJi51XUbCICj7hj
rznp6AhG2YTnyJrCOq5QuAuj3BmyfXJW433t85te0ZM4qZbI+e0t9bA/UxOGDm7+VwBix96oX2L9
r0vq4aVHzbeO6B6dWeq7wsKBx9HVnVLyCIAmPylQlGc6IsJiGtyPElV2o8NoalXZ0rls/m0q1T44
w4TrzzFFqOZqALay1NOYMUlPl9kDN20KLXsAhMEpnvt6F2Vn0Ch1tGjRiDQ7e0IIctVpKfRZSDQi
3qeXRZqXnE3moDoYUxoEAiMW+htOr/FYEHBg2rN2QCR91P7LUaHUxoRWQdNRrmG0LN8tAvY7/PE1
xdapFSYZRP7UaZ+pieV/QxMta8of89oxfCPRyqszrAWrBeXNbh7nJ4OUdOagqDqwgE3UzqbTnccq
1ghPHKCAWE5NiKtemy6Ti7J0YPPRDXGceReOBiL5rrd3bmPRdtsJI5Sbkp1Xb4+5ASFd7DbX/0L+
Oisb966tKLKICwTpeiSZqZrkSgTUqVmbz2p6m6clfYjL6TbqJBqhhUGnyvhMdML0zsuQd+RmlDAz
c7olhG0PV5b2CK/qSH/ORbIn9uacDW1z4e072t1InqoJN2BFnnhQMIAUJS0x/XOcIJWpPmU+3ZPS
eWYvIoF7INpYDJbLS0T/PMa/GkjyAgD/leUZT0FamkgTNutZ/tVFQkJ38zzhWwH/9eofR9Nf07nj
dS2LDzp1rTPJ0UBw9p2tt/MdqhEVRs6Gvg0owjla5IPIq0/N4CZf6Oa4rtzZR2vZypqH6Qb6l18r
d6n3qWecF7N1rlWNANwBWxyTtLuImexD5Jt1QBYItTd2+pxnxXJqZx21qaqqe+3HXilQAcNbrrGC
IQKSgmYTODgaY0qeuw6GWabzo2mK/OyQw3QuLVgu2YM3mlUhEAZgnMqiFiBxmpgwxuu0ImNI1Bzf
jaQ6HLwRxyvDt0+QzUiydpXN3j6JgO097avNSxiNNlcPWeSeKmz2b1WOjRIHwHbt4aqZmuy1lMMS
ypFAr76A75HGlvdvQ/TFyzTcATkkQZk01wQuwLcBPPwKK2fezwwItV0dV7k2l6x0/yiGpl3cYA5Z
vczbzR5dH+ReNjuk9mR026xxRHz+IcwVcwdrUa+N+fecvWWMWNiuUj0g1/Onl8RQjklkhgsgLLqT
hOlcZo8UAmFTZLfjVSKAJO6HN1zn/qgccLvMfLC8Xt3GLeatSWqUeAzrDnvtuC4Z5K+rUKCAvroL
ED29UNO5fB2LWvytRXpOu+yf5xkjA4lAZFoO86dYeMyi4py7ZKWM/XvfFooGHSgPsmP+atgqYEkc
xo6ljHcC3x5vBaPwsiBNr58dIazH1FZgJAafEBwpXqSJV9z9MgbyePU8Wfemixrc60Dm0uzFMtV0
b/IT2O10z2/vJe4AivRhRPYoSQjUrVvHqe4TIvODEm63YMj8Mrmw+9j+geXWX8XS/yTctXjD3hPs
C+9K5S9T23hnCwEa7oIRHt1xPyDrd0uJpoj46/Vj3v5paXRWjygaz3EREehtrxpWP/4jJK0cp4Kh
TcPI8SvYb6YV9241u/kt7qeftFgZjJetRBe482LWROySabITTmp8IcI5FaI+q2JePgh9CwFwV6Cg
LCez4TkxPJT5Vt6fag/6tv4fY+e1IzmSZulXGdQ9e0kjaTQOtubCtfbwEBnihgiV1Frz6fdjbs9u
iUX3Ao1GVaWICHe62S/O+U6x870iPemCqbzhgCULfSidRWefcwaXt4n120kHLSMZ1JDo3fgZG8N5
0Ci5cVuwV5U1q81t6sBp+Ey02Ea0ye5UK+Zxoe0eCi0M9uT1povwADeTW7IGqzdR3C0CA2a4aNoX
mvEAVawJ5G0siz0RJC9elsRkS8NqLOs636B4O9Hl81OnqbER5HEtHKdg/s6SRst+hHbhEwXFIcN+
ACdY0DxH/mScDCDEIZVNnuQpnaRFu1+U8Xoi50hnNNFqah+VvXs0oRxjKiHlIfDv89qWjy2yJsRa
czpxNgIQcCcSN833VJPOIUIyncpQ4yXMz6nXPTSeBzzS4xPbtD2UfCt7m4xMrfHHVt4IDQPB7Vil
2kEjYQm1qePwKtTFhWB1i4Lllhq8HY5F2kkEVzpjLLMLMwasfqSfh4mlA2+lszLjCm2bYX8QmIlE
ZWQaB4F/oRs5dvJQYdp14ketZGZO74k+sHhxSabbBlzWegjYUiOmZ5Ny3FQ4dNELBocsNj95Ltjn
MvaPhDWumjpb23HgLOv2WVm4SwE3MWXgO1kAqyWYoA1+KgoJvfLsi+y+BJCJZWTE6Q74N3igkDgv
t0aCbCpkL0P+2EIj3KZyfKJd0zY2pq1VzwaF4N8cny8c7M3Yz4KXmlRQbpJT6wfFukfvDs8Fdbh1
Mcd63E25eAPDiv1FuHdcL4xhVNVu/YbHbTAGB3l8XB6d+tXBcXdRYmQwm46HEDniXAVHy9LWkDRQ
J0ED3Oi6HqIugZnoBOOr1ocPapzVFs3AjoxBamoh60h9uTZlmhwaLju9moB79cCIf13picNCtNXB
oTTebtJ/tUyUhSgFfqhfkcpOFvGQsXDRJZOywOBx7RmPbMe0/ugVeAnmmwdl5I+mRwqY3kFqZR7P
JF33n6WinYLnlj4qKhQmeTPfpR6FtwtTsz62RS3u9Rz1RtvgcA7QO9BSc0blbFHCsbZOox0xKsUg
MNAtrIYIDg5wgF9vW9XqbE60/KHM+Zjw0Y3pjOE1y0jjI4186phH/caEv30/6rx2+gAdNkQYhfdt
aUZttqx445dEdU0PWjjiJww2jKE6RIOXQR+tU1Sgj0CaGlzQ3bGq0MnV66dAWweGuhJIMsvonOqp
tAnZjr2noKounEOuhXi7DmnyA7qYZSE1BK22JxkWE6iGxwPZNZZ3l7bJJSY9gVWPfDUaUE+ZETHM
ja2tPIRcW3uq5alO4n1HaIRWduatImJmWYyHUUbOZ4cazK7e2A6OXynu6plUAY6JUpfaqQHE73mH
JAjSkxFr3aasnsMybc4eYYAErpA9zmXKOM9EhZXHlbzPZyrrKBqwUhjJRkyM906MIVTw/JxgWLjG
S9c02Z1eBPEuGYxqlmPetbDjH3oHIuE0oFkqmVKeq/CozGldwp3/SOc6RsgDcQXGh+pZPml8QbR+
2q2Zj49IN8pLGfX1s4M4CmTnaN91AQ+K1hCyJOr7OeoWXZvALx6k/p3mpwctSl6yPsk+Qk8cqgQY
jj74NyNjaFLYLplURFnOjcq/BiH9YtH9iXuGnN1wdJIiBD2zYf4FUoS2NHQcDJxLNnkMf9j3+5lL
sRSsAZjlB1rReAvynYMAgUOBfcPLMSVUY79rDLkLSCFad+7zOOlUkeguC6G2VQtn0g9Hg92bdXEI
EFv0M4Se+2vVUHmfCkQY66auuWnLtP83P5H6W/yRg5BImkrAoXFd3flL6CZ6HNeIcsaSo149DMK5
ai5OEhadFsCPZTw4DE+5vvcakUaJlm04qsMtP1rp2hGQLL28uIQDeNlaDJF1NiI0oV7IkCFsmeHX
NSjebDKf0LCYB8R2UEa0Qdv6qbCvftfNSYT5MzjgGhMF/6dZrN/NlFNgjKzsRI7gQe0b28xvdeoX
h9TkOSBXIj2yh3tTiCsPdCZsYEpwKl3jMrgFTu2P8lql+IdNJGer1LH8c6AN4GB1cDBlqn90VjKg
V0UimoBw3IV8lwcxiuOv3yrNtzpR9b4u8eyyHL1V8ThckDqztc5deTfhN7ER8Z9SH/WVQTAZ8Qjr
hm7kmNq5cXbqiUTlBpA7mQD61WY/tVFWRkSSEvtyhCo4tiiJ//Vzaf6N2cm7CIvPEhALzTkS989M
s4KZT8SIMlwCPbtrzErt/DllDwvJSfNxRXhkgp6EyrYgtJpNE/DRzwxzpiriH7d0KD/cGXmH9j4B
Ig4bUg2co/Guxfd/8WDj+yG5tAzOCEeaAsiE/WufWY94uLpN2FbBarDah5IzozLhlUqzQflfw/mr
UedZU9pcddFv4RCqfxeC8P96fJVDEIpu61Dd7L88vrIerQiO6fxm45GntMm3U1G2BECMJjc4x+wU
MFt1EosCtHeZfNu0x//m1Xf/hsh1bOBlZCRbhhREocxvzx+Ikdgm9V76PYq3Kubw8TWgs6iPgPjq
T7OeCeXrqUrakzNU+nPTTT9wXKBQG4ZvXOM/cIa7r6kTfA6ikNvZZUdGWonBugcEuEdtWC6aSWBP
Y7qNMDxdgouCEqVRgE9a+yMU+buc8NY6FjmQPblzFvE0eDuxnxZo3rCUMxefC7/aPXLvIZrwiB2L
enADWfezp4dfU/LCmmV2k1kY/1ACUoC19QWF0KKWEe6QPgRbNqzLcez3podhpUWlNWHHXNklcS22
ixXQKJk5CCZ0NGJyiRv9KQlfRx8trYXlcxlHOHMa13pWAekpMf/Z02cPPYu0ZmIQZefa+/wm5kS0
LFrq8wX6soIRJFb4EUv5hE0w5hQgkePep3wEmQKTd9KvDPBYGAfsozGB43W1d1UNJ7M1aI1YF3u5
TiegLJPJ7ZOOlmrkB1inIWGtbRogDPIApmXSXXedVq/Awczhru9In6N1XTGdCdz+pbXJfiGnkXl9
4a71UD7i9kYyBOklnMOa6zpdxvXob5q5mvf94oSw9YQp7D41wCDXPkGp4OFebIUDaD5ZqLYbSFWo
BhuqQcV53yqEnEiCKgB4ByfGby8H5vCRAlUh0o9C6HdzQx2LVoHvQV/kWc7Ao9BhatfkYRLZXVSp
kbVPv7Mn+a5XEH38rrj2DkG3VfbD0svXUMNxN/RQhE1U/n7bh0th83UFLh5ku8VVQOeY6IRrXAzQ
a7IlnNmHejDQzgkEuoNxKdN0QNkZpBs60aF1eGnluCUkoNjgTULGCMl1sCACdHbJArllTtuTSIJf
A1JPngbVlgUramrg79wxjbrm0ZNdFek2bUmOYfS4ThuUym3J96bcfLqnFZvulYUfd0yi6ACaGW1k
8JjBRd8VBSqtQtO9Yyl4PwemTxt0FzkZ394Ax1FAFQrj7eR37hGfqXYRAme21ef7Qrrp2fem9NxF
t6gQzoGHXj82uQkAwjCpU2XM49kMzDSykOFLEsRsXWwh9rYh/Isb8NjHVvESGWAe+pxRaGsv52PU
5ZICCip5V2m/kxzJVWHN2i9ArbPVjjKvxyQXudeCdvIadM5DXqMB8EaJ7HpWU+ixZOWW1FfXQigQ
IopZZ6aVHUPfejSNPriKIP3Zjanaq4TCzG+ya0PYFxPIYGmP4hK3QbGNNAmcxQ6yrWEgigiBIuyx
0c7ubCTeLnBY6ZFcmqG4YN92HhMdzjOryQ2rSblWZveFjR/ZTcYwiYQAQY7bd5d2iF1ai1BGq5Zq
oxAZGBkRCCTHy24hhrE7ZgAMIBBgN2jpIIyQkQrJlPe1YlQxBPIkxGy2Qom1lKl461vbPAMdedL6
RB2yMEHq5YPWSgOr2qO9bIphL9hv8ihQVDTd2OyUohRCOOOTM5u9DbIiMwTFHowEBj7p5IV3WcX2
zQtN44QbXdmtZPdoAZVP0591a4b7MNGKpfKau8ikH0ORQYMmp0es8NUxQwWMuXLoXqN846A7Srxu
vCs8iZw7sjEKJk10DPtmXMRtOdx05a8bhBMPQDLaKkrO3A5PEBbru7qc7ieYRJyIzV7LJ3phTCaz
65xXUHnpOeyKV+oKMKKhnawc3X+omuhtynM4juabOa/HmNfiagiKVRZJ3rA+ApIQVgSVdEbCkIgx
8C8oZBEP56KgZokJYBrYeK6dWgEBLPPnpjTqG4y241jx+GYyiFbRwOSW4Ixs2Q5ZvA9zdrcoFwFp
azbTqJxrRYdIsp1GYs06iSMNBX7wjOF67dggyfXBdHd1wey8KwA+ZTJ6zmRqrrXS4YmGJRFG6DUA
fQbrTDDv1npUkVmp0sdyjiOfR63/+v79W4zLfPuaFu2Qi9iNrPY/3759o0aChbsIETcYk5pAOgDW
SY8npDJ22JZuMqQE+vU1/8fn8J/+d373v2v++lf63mdejOwZg+Yv//pfj3nK//7n/Gf+z+/585/4
r3P4WeV1/rP5l79r+51f3tPv+q+/6U9/M1/9n9/d6r15/9O/rLMmbMZb+12N9+Cdkua/UwPn3/n/
+4v/8f3rb3kci+/ff/vM26yZ/zY/zLPf/vlL+6/ffyOm5A9vzvz3//MX5x/g9992bea/V+Pf/sT3
e938/psQ/1BYDRwdfrwEmT43G/33/CuG/AdxgUQKkQNrwRa2+JUsr5rg998s9Q8bLCzxcsKhxCLZ
8Lf/qPP21y/Z/3AsggZ12hdd6bqjfvvvn/xP7+D/fUf/mJ9o4oDhSflDewckxIU6TRvEPwnbtOY6
7w91nB+RZmRl4OSTLobVVJgFWlv7xZLinBblNestNqHAflo10tFiTl3zaSMevj1qeTxswgJFdOTB
lpv9R0wKUB+10GpLpe703ON8nf1K+oVg0G004EPKKGlGu0XzVQLtnMiyxsrhdZi9yjUqI+z3v6oR
2RC42sxyWH4DAu8fhhWnq9pxshVheCj0CjIVGnSHbsKHNJqdV+XswWrSEQk5GJ69T479MreN3UB6
2YJyCng8Q/mVDQ9Lxd5+6OBC4PMqMHxlGL8YcZbrACtYOHvCPAZ1i272iaWzYwwmPN6x2UUWat1D
ODx5mMv02WXWme6T7qNFIqQK8CP5miXV5IBgJnACpNtueLAShGAMirVtHGMk0zOonaEfvoW9c8Lj
0B+5hZeMoIFQGwfpoelotH43sNk65GUa7Ia2f1V0ZSBjT70y17nlMlyC2cIplTK8YBGTTP1OBfF3
0vSPZo9wOR9btIwgbQIJVQb1Ol65b+UQWTfycrCefqfQhFlpuz8R6F94DNm75OPetVwyb4S+hTUO
VMv3ETUTL78qbP11kp+JGXlrLw22eHozZAzw4MhAWY3ZUfcYXlYGh2UK53SZBAfE7OuiRLvpjg7a
aokEV6/bG7qbjekS12nYRG3nZUWl3jj7QTn7EHId6pVqlt9CN24BPU8pyzzfZJo2BM7NbJN40Y/d
sykzDxOWS3SVjatIseplWcdkmUsHu2gOMNKm8h7RDVXmT05RtTSq4KlJxIvhvbYz80dLPiOzQQOu
s30olFqPniCxa6F0LT24zVbYxbCRLR7rzqUUN9JkETX4k9jE/XC1/inU3LumiB+jEibDOLAvSVsA
zYP5lhCEiiXZMRaZTvycRMiDxh6DdVOJdZtEJ7dFxZgGAaMBMUJOhc7aDM9hpkiN7twLvrJvBLfx
arp2qFA3CFlJezXpTxGb4KWQ5gquzxNmjuRUzRsh7OXxnWg/oqFCXIRSbNa0rCxshKRzEg9FF72F
SH+OrVehI8A3MN0Xek7tNmhrohIxJNp9v46bmpWJrDaTbzyTSEkJNhCVOKrGwRsEMWBsyl2IWqsY
+g+lkjuhIMcbUUat4drLVGSIREoube3L9VhXRDUJgVPFnq4lhiuzh3STGrQQgzNpGxEgWC0HfZV3
IZXiLH42xJjtGP4ujZQAtbqBtY9sLYUCqr6TWNuVjZesRreES+rGCPXtqcedbRSb0XcR9rnygxn9
gxcVaiN1PULUh5tSjWTA16pYdizVgKwF3UF3WcKbP6yMUqAB1cZJLNbs2RB7p/qtGdhrBtE6mxjb
uRSEuOdGHoxaEW2jgh+WtAyk39l7oiWvva/YKDotUtzBeY+JHW6pG4oRl3neEvdaOdbVo4hBqZtu
3FgrqYKhPtoh688i4FWeH28kb/MyudxAxCqBEaDFwNZujmh7kfxO4Kw3RrR1AhCR3ZzamPXMZ7OS
DNm2m08zyMolocMZGXg8nfgUOjpWK6zeTHhcS5NMStSp5FwJ4qlYLDH/7Vl6Irli06LJJ81sjnEr
4NfgXQs9A0cZkvh5kqj08GXMIM9MIVMFO1VbT/gT7yarYQ9xtnRUcWzmqC49IXe4ix0IKneN442n
uHuKQ9luSpbSmCA+ppghH8YozCs5bIeWBVnm3Nk6hK1A27sG3jdVWvugG5nQ1AmvE/SgLYMfkG2o
0HdWGDy1FtKOFDgUhGKA0LeWVd3SHui2TPRhy7xjUgYRwm85A1oKR8yT2BVGcSsT7TJELjzZEABu
pYVPoMO3fkapq0Ic5VOmPRtJts34kPrsfpR46cTJNFqck44G0wTXtXJQxDWEYDs7rZGMJ2w0p04K
6i3K1TeeDUaY9ler1eeQLe2CFJLL1B40gZfQtO1yidkF62N3KRoEo6mH9lIj3gDUB9tVQx1dBj7I
zQZrNcnwBlw3hGy45OPyomRLj+jzqR5R0uaCc8G0fQYttnjBJo+PGAEs3E9GQb2DMDJXt6HJmbt1
ct2aWb5KgXslg3yAL0DVq/yDUQ5H7skXi4SqRd1+DV6qr3r1mpBzuFYAAwqBchXVTrUk6+5QmTw3
EIEAHQwBrlxQ2cs4efEC40FF2He6Hrx8neH1bgku5DhJVqCD7gXWHJplZpt8hBMdBGTMK8ZxwBM7
pD+UbL58G6266wCVDJzP0agiPNokE7Ukifq4tRdt7W+0nsgLhempbwcOa+70ZPApF9BGLArN3pVF
v9MtcCoIBdCQt/XZcPkLR9LXDB2PTIFRA3/67AKEFBMlHI62R34Es/7UP4RFfBO8lVAtOyQK2VMX
sn4nDhGWJMLSqvHMnZY4NmTUfCMMkCOl6thst8Haz6WHZl0wUQl3WcotS8sPFsJAd527fUppPqFU
7L2NCpqTMsMHbTK/XSeis2I65VVn8rZfrHl2oIvZfOQ296TO3AudAZNdXXvqBD4FCSOGEJ6WhkHQ
zUjSabxlYp2lbeFN1sltBKxnwLd9qyQyBh99LwiZ4AMX2dXxKZlY15iIJDuy/EYs5OQCRClCYwsy
SF+g3B6y6pXjYNl3TCGkvq/bkvbMa6qFqJr72i9HRlnIHP0C50+3J2WED43p/EAgYMFhk9s8QMtl
koi1Cir8AbKolm193/V+hxHc8KDTDPtcJOOS5rFkxY9UwNbuYJpw/lfGgX1UsRCudUCwHq2J2WK1
wAhpdIkKqM9lRonhmp6DW2qdzFwOBzFVlnMgOxIEe5N4D+XU8veas2u8JSsBf3PsaftM5QLtUHW1
WbK4s4RzqiCsqv42YqWc47aph/VV0VQnRt734+z9bgJBNKT9mUP0pJ2f43EBbHnqXKowX7jpm0ii
K1TAAW6NzZQ5Z9SSubgyumGT2zUHoq1tGT6yQpasBtm3IdbIQZjeW1zL2AW7gsithigR9HLa3IRq
qUZSi9gj0Fg30/gCGZB94yg06Ca8EpD0BmvwTg5EsEXqz+EgYwKgQjhLstcxD+1zVPlUS6QFSZgN
uFixUhqPsCgVBtJ8ZyIuvU7am8VJtVS+/0O16R4i5UTBQS4TnuklDOXTLB41W0wV3fgFlZnnt753
YaYydFmBw/omTpaBJ2eIC2fR1jZD570SOlWtx0I7IAMplqDgAspeBxGeUTx4fbgqovcszcdFDb9p
NZc1UDIvWYDZkWV0hO4EGVMCea0BNGgjPwj65ifL3bWcEZlajNy9GI52Iz8owahag5qEe8Nfi9zg
1USO1Av3NHiPCOJneFX8PpnRZtDFrnbGZx1QP+tr48Ihyfy4qvCvJQ5bUztDh+sm5vcYMCd2Q4ct
NxvpME231O6oheSDU7AZwjnqrbJc7ULkJuTTsjl2xmgXSe3UMLjakT/5YiIqr80sRgjE597Po0+X
qcqYBG9EDphLCqmZSpvNAkys2G39yDr7NUFWTBhOsqHfAeVtOmsbMvd2MvtZjP2id8hoOxRRetH1
zBKczzib78wCmxeI3q423gHTPQQNkzhPTV/RK2E/ISM0b6s7nI0lXn4+XyGoh7RFfqPXZ3PwjjVj
V+iRKWFWvoO7EhaI14Sr2rO/B2abZCtV5r7uuRbRYkhJzZ/YwJASjgYt/1S+/mXTUyLOK3DqeaT7
McmWo4fvKLThQIXJBXp4uMn7bJfraG76FLGRIT+kKnReRnb0ltZuY4txIVAmbqE87tcdtawYgxIm
UUKeRtJyRyKrGlGGr/DzsKsGeYaySWppyHYzOOWu0+/gWeGwHXiZ2tkQ0tbpMRiO8FDNraj7ow/i
jpeVDCErKg69eIxym/QYw4PIW3f5Nskc2H5qerfHnOq6pF4Ez79kH7sqe/VsUvkSs3DXa/Y6Ldj4
C3kzBvtnmlYPGt64RICPIOeIfoDPqI3TaMEE7FrzLizYjzqLPiFAJO76TaH6L0+zCtSz3hm5eLTq
a168tnT2HkDUVc64lSBRzHwhidUZnrhy8HhqmtOoPEZeNqZ6hWsmFiHMT5rLIGRomycPXcJZYOYg
/ZgpPwB7uwvK9CnuXbYVU79Xc7RToZ+GybXQPiOH6GJiANLuFLrFSaT+MbLsc1Roj7WTXfMpfBN8
nYW3LDyoZkaQapu08HZpjJO3bvls2CGqnU7Khf2VhpCQHZl+1TOrSDnTgzJNUhAcvP2cgrL/pPHl
nI7zx0kBLmVE9VH1zsegBrkQsYP1lOD6JieIRiarXtJ1Dy7zgNbz2a0L0uEZNNplfept1Jmu4nMf
Wlm0d3AIIx7La3Ctbbsa/WYGSIndRPxKNgEGcfn5oJfIbhMJH0SdAJGEHHXNilNh/7G59cyTKlpn
A95SX9dDSKpAd9f41aWqCnsZhdJeY5jhnElxKyNO8zSF2MnWxYrpzc2YU1ncumLqnW6zjotHC4oE
5ePEY5UZV4RQzZLE3bdW4N1E1zhjjsDU122wwiv8KjL3w382zd6kbg9C5HHli9VS4dSyvxkVrkmn
clduOnb7gWUzFT4WJwtC9hLXLwpg5iNoF2Grxzakz4wnIou6m5gsYlGCe2zJrGUYTXBXTwL6XcSE
HrF56P+wzGGnoBBjuN0l3dE0kZHEybnKCdrk4xHcCy9h/URLnmGWRPMzVNaW133J+XdvjleXTHuT
7BBajHpY6wCGZeLuqsHenfdWzMAVTyRpmN6+NgAUad16artbb6y8Wj6IYTqXgTr7dvtTtmsSQ++x
eCF0IX9jIY1wP/WIXvOD0hnoyLzYF1j/V1LWZ3xajykaFncIVmgayZnIgxd9yD88AVIsj3UI7gwJ
tDkAjFnzUmnuR9kqc2t4xKAO1z6jHcZYoidrXZRQl+acteboDuKtKVN0ty6TRXM4Jr6DVkb+dKlt
Wdmuy6E9Diq9ZcTRaUVy6PpuH3MdElCwmtzmrkJJP3r3haMhT4e1kdTfVIEX28mOEPbupMfsqYrT
H+RpnMP+7JrdXpjoMzs8b7p2Q9qLRu3iuM6JMw65Y2Fz9+nT1XYQSzWl92kRIzlMFHZFdYwjf19y
8a+Sod6wHrTgu3Vpel/q5dH2S6ipbCLS3Hk2rOAGNeaxov6don5XWHSYFpvtxag0IvfokVP4UBP8
88w/JhQJcXUMjK0j2OJ4udpijKkWvUV5JDQF0JT7rxISw7Om413zU3y5OjQvCwouzgy5tg0O9RrL
Xss/UVJHR4Pw5l0+xPfpmSO/AgEwnqz+3mSNmzo04E7eHFzpPJFJPeNNchoDri2EWqG3wKvmk3Gg
feih9tUL7lMJ5XzZcORN8qutzZOfD6cAaS5wy25VtempJwWj1H0TDpL/yqKJ6ETxNvDi55lDvysA
jSXjJkicjSibb6dT+ynJjixENhFftQy8j85Nf046AxyHdZmu8S2zuSP02lzY9xBWwXUJ4pny5lgQ
UsLLYvyQ8VEfyVwYDHWWtcZrRQW18qS3Jfpv3WnhLYmdT0i7iPq1PY3bxpO4T7rcesVevbdbSFJk
Pki8YIDQ0iRmoaOZaxNk3BhMd4YygISGbDdIkonqZ38m6gZ6vwO6Tu/TAUa2zHOsfU/JiwruY1Ou
O+E8sxwADJV1K23Kfy2WwWCHIUeQrh5EwWQS9VTg4jyBqLAGdvBjkP5plHdpx7o2oOTHWBIfSD4Z
Jgi3jcJj4bEoMnPypCqawihLUbqoZWBgcTfpsnRM/wqcCQSrm4i1HyiubeAEY3GnUlRTdW6KXcNA
KbT0n0jVOYtL+7lKXGedsqDKmcHTozAIqjymMGp4aemGsc7SlYPiW+ho4NcsjlM20LRRdlbsWoNg
RX+i/qRP3MQRa3G0UT9qA82Oor7GGLKFQXYvFaHZmEaICZjs/TQYe0FxgEjYYbk8XwVmOQNneYHp
55ZJ+CxLezdQEqzyur8nKmWTG4yL6nzs3mLvPZfwvYTr3Goz1BeqxA7c0Z8gL4XDyzfbYAljHuma
OcAJ8F5R9w4Whf0+GkYOUFQmSUu6Wcd4oHKZePv8TOYgnurUvWQtzadn/2SEgqoH+ERTN58V7snK
J8bFt6gmixyjhIsraM095qzaqh1WWA0gHo1ZwDobpo/X+kjka8bqKCMmm7efSD2+tTzPlllWfBlx
9RYxut1xc6zbauQE44i/S7SaLDngUJFZ30myMt3YfCyQVhIcxIw7dbGUlJHzDNu4P+vcdKVNNxT6
9rXOq+xIr2cR7sI4B1ZheJH4c7jQUf60RX+2VQ6pJOZbQe1E4mSFrpS345IO8cVOCDXRkoLJMlEK
8NNH4rtmPb1NjAQq6/FqlDZLNn34CpnJ+RM+vKrmJq7sGY7CDBVdKqOkuiAyuzW3IQ6MaCoPNcX2
XcFmGMWi/gaJ7yNPOw8lEkNgEblfaWlvyMnA4waqqOLM0CRNnWJO1CdeddHYs1Iq44IQ1LV1VH+N
uvFY15xcnpSHPFPxij0vuilcpwsjJMCH+FHmkjQYScQdYteDt0gkL6pdtRIGJgdYRtIiW/USE7Tp
wuPzjHWUrcE2nKnQfkbd3ELHk4QfzSDP85BsReR7AFsj7tYkKAmtseI9oq2NGVBsS5QTiyLuKYHC
CmYNQ5M+nukV+sjwUZgJFuUJMKaiyDW7pzwOrJvGA15MQHJH/4Lfuph/9gG5pq4tGayyFWUwpDGV
AUvGHVES6qc1WoJjm+WsAowUIN7bJL58922CV1xv3CRF8S7wjZk6X2sa0QyEofXdSqjTxeRPHOYB
iw/8/lj3p7VdhI/5lCW7vMWa3HRdshDgn/KRUUON9NqseSLbhPyK2P8so4CQdNlsMDSaS3LuplWI
7qdWw4ckloDhA2bjrMViG1rm0u0AqpeK0QexC+26tPwr4ZlbHVPGho8XD+fIjMyuarWMtRFddF3b
NCPjl5v5DtWb3BMdbtCI0xXGyBkZLV8CFgAMPGbYahxgsSR9CVDBKgvaL0PKc1wG176k0OzbbC+5
fU9YpA91AfNASxoYoajeiWypLoDz+EQx4lu3Up1KMzhhLL3GHoUfOqlLas94WfRhCA6Wfc2HmtHP
lhdIGJO1ELs0j72NpCHEy8MLMGi+t2nK5M4s+0te4GWtYhYUnPB0shrhNIF+YqpCUk+ByrU9CFbd
ow5Ynlrb3RXGzbvqoWrv2Jq1i4Q3cEaiPwJpNFdJYbMtmaxTbsefPibdXe9u0SKgAXFvIUCVhamH
r1pM9RK2CzKW0NmVyLMmB8lnOB28piyXYSfbVQP55lBKPd7FcCKvxiShsxoIiCm1AfJIY1874Q0R
VI+tlbE+UXegD99CL7vkWj+ecuNIgIy6+KQMET6lwICxS2GwQGzRqFa22zEBEvlFkzby7Zx4KTGX
qgowdeiFBPCx1Vw6DTWEUZXbts3cpRPSHle+gHYBG3zRAeVskgeMumzCxvFAhumiYKpKlO4ZUFG5
NC17jWg8PiN33kGbl8eRzx5qnAaePFNvh+E/4ID2amuVPs/O7uogPkGB6fljG+WvJsODW5TNbtxq
JJAAJSVilClYlh2f0zbQbrbJZxVhiUmBq206t4qXdscyNYjt95ZYLYyLHblQ3rtvMoVnWjTsUr0i
9BYHs0ceBhAeviUzJcNwXGjmaK266ZlwEELb/EowsXUACpgsCniIF+WQXNMCgibSyHI1CEjbbTO3
Bt9xIwcgM8lM8XXedUk+yOi2OFw7VB993i6nkgkpdoUvFGtPRTif5BSBGIrdZcT9O1SwcQa32lUR
pTjsgVdOFGKsCaLHSO12CwOdu1MX7Hnj0iDfBvCK5bTnDpSrAellwNjgDwckLiihYuslBga8nSby
ZiYHu1w66jCCqysMHR+RavAVm6G2bejAqjT6Ru9EgBfWnhLA2TSStm7O0r1pJIcFAeIlIsFzyXK1
2PYqePKdggFgZ5KBBK5gHK37UTYd13Hq0oaLDQZFmrMItpbI1Vts1DR3gIqXYCR0WGYxQeseqKKe
bruszgQLwcayYOEAtMJYkAXHEBQQji1WEOgLI98D32+w/vY7jAfC4KXs1bpg1oUg7cWQ3AZBzdzX
pIlsG70+RFXzmTVMTaAMuQxu6qfQI6auNvw5R2wgd6sDIhVQaLExZk/ZSUTAPhsKklbWY9YY2LVb
e2EGtAI8s6DNLJ6Fgu7GZzBvVzcT44Clyle3T5ofldY+qsCnpfdS5KsUTxietJWZzdtqPr07r/UO
PHWIpVIc8qEXk0TGadAWrCR0soI7SeUFWYzgVqkZiCEZT+JCg9efEOL+y5GnaQeZG/KsF7hNgdUt
y/9F3XktyY1lWfZX+geQAy0exx2AO1yEh1YvsCAjCK01vn4WkuzKoCebXtljNjb9VFnJZCAAXFxx
zt5rIy1HXRvsSEW+M4NGh79pvvYplVlT63MyEAMHCj06SdQsFJWMFxRW68Es7vvUP2kSp6LBfIAk
CKF4erDU7jTlya0RkulSu5lMMBGPwBF7gF26wcQvAAhbkdl6RUKVVeq3gfFlMjUoxcSmQoWKbvFj
d9BlEAKgnq6l4RobfFSz0wuFTHMmA9VsAW/NNLqvRUPId1Q8JKb5SHbWgjjJiNDp94QT7qW0ve0z
fENF7FpWuK2a/CjLsAej7Gup998Qt71PUvVCeXpFXNudTNV+FQjUtFR9ruyKkit8zPQYKJQGS021
25IUv3jAElTJEgc3ThnsCSBeV8zmEi20EOTaWqgjcaOk2P78/CYRg8dxLrehmeyHGhkztkLMfdJt
XJEm1WQLpG+yPkj12skTZ1CEbaHqczbDvbzpqyvKqnedPIkYm9mDQwmXWZ2hFcJkmJ2+BVWW0ple
V1nJwRGAVWTg7yanzltbCRpdIxmgTMW64YUKggIZbhJyc7BoTRRG900FZ5C2y07JestRDJrnGZWp
k5TT7C2EElLdOLX7Bi2qLhKJ6jdLnioBTQgHe+pdBlRq5EnPmFf1A0rmexEg7DZj6cPGUgpuO0XW
VSDqZDRw9kEvc6XjqczadtjBFTM3bTfdQ5bVrpggNiQGAjUJoAdolu9jSV06cGY3OlDUGy8GBacQ
30Khlq24oWTTIY7qmSB58j6CAV6YIT6QbpJJ00afxidjYp/UGOBBqOfe0iWaXXEGH+/P6lanl8Gm
tHGtjM3FjPBz7Pp9GsG4KQzxNgk5xw/GcGss6socmj6jEghMTGAbwDbd7bpN49MIpHxPn2qg3DJZ
YHspFZYdZwdssKuoUzBR1MJbbOh0aZXwRWZzZHRWTaWdrweaEufJxdO8sGRqMij7kR2qkuVIEfgy
oSDhNRgRujiy2jzhBcbWpFLei5IAQUmdJm5gds9WwiZw6U1JbZRfY+SlgpTfoYD2Kujaa0n00824
kMYRwAKOHBEE81HQBmclgbeiWRudnDl6p32d4lOXg/sgaJ8sZKSbeFAT2zf7myKaA4pF4z1NGcow
NBDMPHFh9aHUSQttq6fRYajEfGvm+kSo8WhS1S43fRNkj0XwIejjvOuAdHXVXG0ksHYOPxoZQTn0
HKEBn5gkffbUB9bVoJLRKqYz040IVNDsqq0Jk3CsIYyzYnsAHOCZdIYNl3gdmq3m1kLpgQKstr7F
lrXulNsyLd20MdrDoKqLTy9EtoCAi3I6qiKYl74TJHT26rE6+TGoxqqZ5iulK1AZEuqxb2dW07iT
Mi/QpY2C8YlzXHAwg+E9HuinCbOIxWvTQT1bJEIksEoCVZea4myRDeN+LMp7Ee8ulvVR26V+vLb0
AAXVRDRwCROFIBJUyGEYu+nsJYoieGX+qPnjA5HGDwpgnoUewjqpWLdBiUFOkzGBDeCaJr/t1pqu
CseOvQOYHQ4mqB/tgF3yNtGjK8rY/WYMc4ISZs7OcUAvqazD0tVmH4oVm4lMjveylAXHTDS0rUqX
9RD3xnwIehRaqiIKdB6TedeDn/8zT35ReTq631GWauiYG6AOV+KQod4XIfZ11B/juJ2RpF3Dt2YC
bDBWKMr0MNQ0IPyqvZOVD70mzzjuwgIeXxBvGyIIVjng0VQVHhOMHGhTqSuOUFQTAMMO31WHmTl4
JFkJEsMciQd4vz6wqdVAvXZrMdq20pNgmI/4guMt1V6Bz58KdSdHHimqJkIoJKgFVZ+J3rOAucWt
+fzZ+OubkjzLVVqBrJAG7VoLcheds0DYBZgYCsG+D1hykjvSnrITE0TMf8YvLviasRYrytOVxga2
94nwigCvcPjaG1ByqKamV6Lur6q+NZxZ1L22Wxy52D9QLE0UlAXEemJxbVTiwR/yt1FqHGXSIbIa
3qQK28k0IAGYB4UdIeKr5m0GWkXZRHkLJFbmqhccdMu7Ebw16b7jKhbiJ0N7gt5GlUo7gE4Zd0qp
rgKIFm4csAO1FtmJrBGGQ1bKF2KjNkOeBhsx6x7wsQkldXClCK5NfN2ONPC9osUV8S9DuZ4i8oS0
Jm1ssjxVCdbvNMiVm2p9vAtYnAmsJzSBajggs+KhiVGiz3IEFk/pqPqRLJnSxRcLwdrQndr23eil
xnPMzFBFAcsIj5BRYxezSIpOHGaexQlqFtD+yREi5rgntUI3JzrI4bOVsXjJcFlWWjuadgI6yKbV
uCEZYuMjcVuHkUBATkEIeU2dCyYEcNcFiCO9sOsvQXoo30SglpvASE7hSIEnn2YiuAXk/xp1F0px
uRSTea0ntt7KGxQ7k+vnjFAxoqxH1ADlJGBkIwGMxEdQwpvhanXxRPs0ifGSJ4dhmjSSMKerxUnH
0YtNTHxCeENmJR4rRUSCIynaLgHYsOtbMufRX9MmYrNYamTGxu1GSGilA16zp1H4ktLAQPrDL9BN
hwnYI/s2s7JVKf/WKtptn0M9i1WEcAgn7GYKDmFqtW7XAmMSK+i7KeoVlekh1J8kCFGPWE/WZlLw
UYijynZC3uk1RGI1ZiOak+ERmldNnUbHlE6v3YvzEZ8n/NAGr21FXh9BWJGZeIqaQvjqLGwlBYj0
WjWewBxQhFWko55D+dPCUNsmbbhLIhrGeg42ry0xTjD9XItBgV+dvd+Ma5K9TrvPdFneWTU0y4Iy
KtvTpkLwVEduhys1w82xNvt8n5XFjr+VFJzOJQUyJWD0m5AdxVrvx51pWY/Zsm8l8J2TZNK/WRa7
pi6hN4eKbyVn4ZPZ0sgXa4t2HyQ35BA9JKVxAY+dyHXovQHloMKst6+ol7DxKEmwijl0rP0xSXdE
dL2ZKRR7olvZmxaEZ2mAeoExRlujxSjBLsYWM1V0Q1O/8vGII4ij3CKrNSu6HtyzL4Y2rTQ0icmP
Gqp2JtI8xA4SvoulEaEhLDaR/JiSEiaF8BBpbEH4ratbIEunlBnVpTe9UyhLrRNLaBxD3Pmdvhh9
rR7sncmuirabzdB6byFUAcmUluDz5xrOpcNmEeqByVYpagzJVhU2eoIlO/GMhMyiC2vVcuHM1uJo
RmS+SX0FVivnavQaVyWVQgQN1HJLi/ZaRoUgF4MbPTPiTV6jZI/a6EGq/OApMvNbkUBjbmrd9cNI
ko5SbCy9w5VD93rmJO5oI1OTGeb+ftbpejbKn4zH4SWpIRGEpPLgO4TDqoTaYE/sCNd9wVdWJAIp
jFbvZBYp5nBnD1hm6J+hguNMuWer0q7wfHQ2VnG8y2W/b3z4SUjSymk6YqroXYuOhUZ6CrtyCtzA
7TbjYDnNJCK3oU2QdK0NkYa6mESbuvBDzVELvCJp4vMZz6wUQ6ldZUaX2rkCM15UUloZY3bFRrq0
0xZoTRo/S4vQuEEypWvdFk75UUCrvaIFe7KycoSjy6axXKyzSTxqNmCqN3hU0xqQjYMBq3Cy2qTV
xPQHcu5WNfoe6Yxyl8woxlSipCko9vpWyApg2HA8M2Zav9T3MENeCCIs7dEfXiFUwFdIEJmCK6Y2
j3NKrG7U4EoMaG3ko3XT62xtU4CxmwgvmlrDi20MKwby1G5K/zEPs+pgRFRIlD49JV0hriOJ5hoV
kyhRr8vW/FIkC+VMQhgga6at12hwpwQ5VJwJG1rzyYYEANRllUz9QXFGubivqbGjYsopkTKWVmm3
BOBOwX03+RyMAUQghYH0pks1XETpWsXygTh4ivZq1sW3gV7elArq4QCTVCrEAKJaobwqxFamu0BZ
IgJcrhlsJKKFPmQBNZ+Am0vBsW9jbyqnZ03q3hqK/auRLDJKaG/NQkfHDH3P/3rZwk3Pw2/WwlFP
AaorBWR1pTEZqlYDRSXv7mdUjxKSh4XG3opgCCYA7TOg9hZgO+lKxLK1pbAOFpo7CBN4GTGjjzfU
I7jD7aZtcLXgRJrXIUj4emHDcyL4JivQ4jM2PDKenIUiT7Afq5/5OuHHJOMAuub43oKdHxf+vAqI
nu0rKbspAjrq3bhMeK4z/TBzFzbWdgJlny5M+8XSDegbcnE/0IsCfB8uBHxIKEvGMkJBeMboL96F
PnNVoPlgcvmylmP9wtOvAesrC2EfdmO1oqaScSawtgUYfnHh8ZN4IOxIgHkOF1a/gMRHC7sHIYVG
BcchRRsB2T/Nav0mpRMpjEufA/r/bDhGSBoAPXgIKgQEEClLUsCSGaAv6QHZkiPQLIkCWQvGjkwp
RJlL3sAg68iciSDwiSKIOorSwZJO4BNTgFGU0DWCC3QCDDpdYCIk0mAe0IFS/ZCRteTrYsk90JcE
BB6RVCOTUZZshG5JSTCXvISA4ISCAAVzSVLA4vEsCKDtVDbUY9G8E/fkJgbpC41kYHx6E0owlyL7
sGzJaRgIbFCGgMpvWF9nek8unHZql2wHg5CHZkl7yIh9iBeFCI76dZ3CqKC82Rapuu2yh5bACIng
CGtJkLCWLAltSZVopu5rsORMEEAxbyr1Ix3hmRBEga6B7cgib4ZnQMOpGthhwjEiVsGAqxuvl+lJ
I9oi0v0rXy+nrTyP7A+Iv1CXHAwTXyMQ+fJxqfg0Q2pnwCgSojOGEN2rT5gG+PmS3pvy6vMTB+I2
hj9zN5YEDitvplUusUomOTKDJacDeyePjOSOhHMEt8omxyTWwyfeA97lMeBUPxQo8qUlAWTCDJly
AhJVj5FbIo0jK6TU67epoOczj62nLHkitBv7LfyCV5hTDNxRptGlEAc3vvZoBOKCVBItUfZxVb/7
BXklHY+O9o+0j4kyQWxgYP1PH7DTF45G3AkagMhtlgQUwddpXZKJohKOAj4gcHviUuqa3BSTABWd
IBUUd9EtbrxHa8lYSZa0FShnJQSoblMPKBUhWyRusqSzJEtOS0dgS0tvThF0BRUjJepkSXWx+Nqr
UL+Rl7wXY0l+qWVc5v6SBoMhuXXLJSGm4IMulswYNKbiNpho6VkY68QmfjFk6QoMKI0HImfUluwZ
oYw+VBOv45JKQ3A24U8E1dCKuo8kMzyiEaXWWKrH3tgOknCfFbSqibqBzhg6SgcaLWYDUwaYahqO
rSNFNlqE+7ohu6soqAkRoRMQpdOiAp0ItVpPJdLtdtr62dVY5Pdja34t4c7vdAZLwb/XlpQe2o3L
cRtL6pLgIyuvA34mu+usJ0GcYxc/EIsZfSctEq54A0jSCVBhd17RJJneDLW/Joz91Vqyg2Dc8cca
gW6afgjAkW/CzHiDH7tTl+QhcSSDqFrSiKJB/FICN+UgTVJRSGSRumQXtf6rHJLmB2z4KVrSjQJi
jool7wjbHB7040wlbPD5cE0l5LRHRBIxq6KbL6lJCW0g16+r64JApf+3Jrz/H/11svY7f93uLf+P
49v08bMnb/k7H3867ATjD7gkOk4Akh91eBDGvyx2gvWHaBgSf6SpqiKRUIxP8ofHzpD+kMhBokOv
aapuGvy8HxY7Q/zDlDXFMFXJgO/Ln/wDh50k/eSv4wfpItUzA6efqoGr0Jc//+Svi0D4dfTBJxt2
no12wUk+NAfLgdNuMvG7Q/Mng+ZnO9+CvPjLy/f9WgYX0yUdzAI39/O1RtIWdZ1AAWwdDkJF5r1P
D/6HffDzz+eZnP18U1QwVGmgJ2Bv6NgSP9/LEJd4nWqiJ2ekXASqSB+adv37S/z9Fn66hLHALz49
LgWprdySP2UL/k7qP0r96fc//9e3YKo8H1mTJIWx8tPPR/tsDGI1EwQHzgRlzw1S7N9f4hev3ITL
Ad0JuoxpitbZNbRQsvReJY5Hvxkcyx23+Rah3YpIbTu+cK1f3M5PlzpzbzbSSCd54lJtcQ/yGgof
pxnv9/fzq2vokgy5li9FVLSzUaXFZhsHcc016N8E+OgNgitC+79xEUtS1AXlAmbo7JmV2ig2IkVb
O27xfZ4kzVWiC0Prl/fx6RJnz0rDrjr6ujTbVLdI2ZyW2lJy8/vbkBYa0s+fIL+7xMvX+DyYec4e
1liKRDFoFtkevHuaJjtrrdxkHg0cJ7DDzYWr/eqWPl/tjIEzz/MQC2HACeGIB+MZDfOanuYVZ6jA
Gx1KjlvDM5sLs4z0i2+Ue4T9JRlgEpltfv6GUpLP4C8QuaKcBoecNldYc+JVV/N6OqQOHH2ksBfG
+TKznD9WHNHYoXVLV5FHnF2y6WsOQT7Dw2NkbKk6uuG23sQXHijf6YULLe/30/wzQ4zSjY5gY7mg
1UrW4Y2R1rE3aJ3nl+WTmZjw/QKb48iR34kkCZIWxP5YiW8VfP9+uGYxsv2BOh4ZUL7gGNBd8kCg
KzSuAuV19j/mZidZiwfjtBwHp7Kr1oGhYi9AFUvzr1xRuMXNCizPpDpbAKIBweybk1NYh0gjA6u/
H9rYMWES0YzfhAQXFhVNBqnAwjv4zdaUcYqKtMrQwBSS22sosumC4etwSwyMKwDkgNjwcPV0omVS
B9Ks9XzZdOc58QTgoYPBGbxXN5FKNhBVLOgoW5qvNxMOCoByi7966qjoJg+pb+3iXL6bG/TXJO1w
+s96Jxh1myZ+3lZXtIWqWNkghXBUJXoX/bseM6SKpE5gqx1Yj1PxMdHVKsA8TEBg5+Ga+K1N3VQu
4A1aSpRgUKX1be4kPehF9psWJ4sof88RHOA4D4qvXecaaEX5maT4kQS+LvK9QmWpDm+14H2owfF/
Rfza0gGBlUlYFWU7/7YFmC/A6/TkxOM4NY5uM66B+4D7vymK+g4BUId7UFKxP0TU+e50JfNSIhAG
6ngJUh/ES9TtliRX+oVXaI/M5cylU54vET0hBO6fgu6LSIEhSNv1oFXIrLcSKK0iQ8N/y7FeJ/pX
tGjxfeS1Z0Y3vnAdKrMLSq4ITxr78ghkbpN9yYvrVPNa4aAKd9TZw+mWim3aPWQqIHppq0DmQxbe
U9vGrzpvUpXdOLNT6REWVIN4N64w3u8podOyHOmUpAjAp4KMOEUwMbfy3KqQ3JemDdoTiBpynSlQ
2/qALBR0VoSLYhLf20acnbCw8q2US4/V2OwGyWD8WsPVmC/GPJRHFOCVfe1/UBED3lcc9OZOB5wE
9oWClqe3ybGdqMCB8ASiVz6as+RAjkGtCFNS9SKypaWssasJo/wAjmmKWwr/qgt1b+GWJyhi7DnF
BU1FCJAleYooj4WdGj6l1psZWDht1gOM3dSn/FdvJ7RFHI0ETyd1RphnV8OtwVeJAX0TE/0TPjT1
XR1sBMiojWFPOolnRA8iNwI+J9JuL4zyGn1YmZLpbnT0vWhZgUVrHd3aF9kzgCkqsApMppvYGq+I
VYWFb9EWoycF+JjhsOYMxkwwqA+WEdJhna2tMI7dKvTrU9+jBDa5m2YevbYqXoHb4oGqQm8GQ8XR
Slm4iFSOACBBXNMlDrwEjxYQ38bC1oHsrjIp3U9sZ1wBp1FEMl/WRO40tbcUf/CPWW/EqmzEKLEY
gdrdBMQyyY0rRBfhtYathA5gwRRHEKzQ09D9ZpK3gKXEloX5Lm4tOtp0yIPyIZTe9eFeYU3DFsbT
wyhJ9gqN9/1o+OSxjzxeYOyu0vNlxgHJSwrHHrz9gjx4lRZ4rZ57SaJ4E+D4RojgsmBGiMjrwbom
d7ghyHuZXxM5vM7FpdqPoT2ktJ+mAHW05KnPlBgTerXhcquGlDyDxgbi97tSE8iYjYHm+weplNn9
4BBpp2+JBMlN6h8VaDg0o5CFd4gyF+tnS+YGgpCdEU2OWhuPveXlAxA7DvPCvNG7F3XGjkflYe6o
myF8JCtGM0nWESK3TKEKiIsbUv7a98rtSF2XzHk8/L03md/M3EnD1m7yN18et2pxj8fXbhoLMH37
VcMF2hNnOjUjLFrssCmYlULZxiQZg5aObV0fPLkrHQv7SC+rb4lBZ7oHQuEgiarpcI7ECAfaZsB8
B9fOzir5rlfvdd+4HZLC7flS4EGsZ6nRcD8x1pbu6DFCOQ+zttrnNd5AHt9VA0zSNitLoCytUCi2
zKueOjjRF0y0c/Eoa8FEfQSL4sAURuCq8KWPacrXqv6gTMVREqQlNL202QJtxLagNysrG7SA27IY
CJTLbCFs9i0tSMtq3/VsQtPdoJcKUmbukH/COfxKBCqoLIHVAmb91ZDR1ht6emOFhFy6reFk+Uzs
aUmZnEQ2f76KhCVJTCDh2wruB3H61qiNi360Mr9UwmsThhjcEHsGkwODyl7k2OT/kUl/jfDjRtSO
GrwHrZA2IUBpUz1ITb74fJw2U7cZ9Smih9Jj3Jrjpg3CtdSVsHSSxwHlIGeIR5+ICr9/NpBvWjxO
I/NpJozbXtFOsVruCtzQEo2HMPCdeRKflThMUJEg29PxK6A9h1/mPywRl1BrbRAetBHCK6lm70Dq
b56kyFjod8+1TiNbEFFGDTOfkdlct2J0t0jGTKqvWFjsbtIR3+oHumXo27wYlWhRaC+0R+FVjgBc
NJTrDeSCRlTwqcSsXp3a408gm6SL49s6pNtsKtS7CoXAxR7c2iweB+217t8EcYSY7dNPf0NFB5bF
v4rMkQrJKRpIswJ0BAG3cUXpbkkEbnYNypaICUWUowVeCjQTwafmOxqhGpIOJ7SIBLTQGqkCOdw9
HKJE2/bql1yZ9kpZeiJtHaMtFpHNAZ7yPqniyS6V6jWhRTWS6t7RJ62LK0QSivhmmu0i2PRav71P
9D670/v+IGH+75lMyVt/LAc0MUw2bYVT5labsD/qzwWVqSWlWtFYNb9NyeDB/SWLudyT99YX6ZqM
XNSt9c2kw7vmKyoL42qa621SHArlUZbel+zNIXzwKcgmMQkXWMKSBlnV/GxhU9DeFbpR4VC7Chms
iNH80NEyaWtSlAoGevrBtmIPIy8m6IJasoi8pKC5QwBZ4Z9ieT+CkkI80ypPYM368FTLwr4s5/US
3NQrJzCzs0BSt5cXrtQf5AHF4a1skFVpPcblBFYL6/OTHJBjsHxikR7s+3SrdRko8nUb0nmu4WVP
THFqc50jUkjBlNtzLzlFciL3qSXDquCWBsyqZlLeTdiCMeI8tsWDKX6ZlG+R9A24RijjULs10VSl
j1aWoy6pSLW3oXI6en2S0KHMxnhLW+GarPP7atTXUTyuR51Yb0xBRpu7gfXGpIey+rlGY6zv6qLa
sW7m0y2WwBn4MGnU4SmVdzPsFNwocBxk8jphAmtXIUoMVNk+6rJcGFZzUNgts5eq79t+WGNhgJOC
CdqmprlScoWwq1M7ak4lkB84VK4Ys93AWI4uCeJFjlo2B7Q49Q9WOWzIObiSkdx3PRsKmWlWNOj9
lWlyr5UYDg2xTBBt+Lx0hemaXzRhoOSNfgzoqGG7h2N7qBFhjfpTMFrrlG6k34GL7YxdW7DYttdD
+qEikaT7geUg6l7MPttFfY7sIDSeLpwFf3Xy/HxEOjt56qo4++lycjGP2rPmRjvDUU8DabWQJmz/
wnnslzWOz1c7O3laVaEY5cjVcmXNFOOQWPmENFh2yYCy9dvf39svD2VABTRTNQ0JTNXPh7KgD+ZM
ZaJFSvN1wq0ZeFb2/RI/8GE/altnNLOz//tvkstO5Ud+19YfH+3xrfwfgC+TJUAGn5733wBmx+h9
eJv+43/TJEo/U8x+/MUfVVbJMP6gBCRZsk5dHgEGP/M7yExY/kiV5eXNYCC1iP35V5VVNv+QdcOS
LCpHqrgUQP9VZuWP/vzXoqxQ8jMWyto/qbNy+c8VAihmomKqFCMUS0LheV7Yq3RCGEu0xi+NM9qS
HTkwyHV7cAHNoN9fd6tPj+jHcPlcCtWXgtSnisTfrndWC20rwQ+ymutVDqphDpPTKoDygmhNXi1t
/o6WIJlIB4gpnB3Mnfxm7IMdex52ZG7pmJ6x1jaV1zyPt+kX9Cuxqx30Xe82XzQbFMW1+pofcbY6
yh0iWtfYNg/Z2hw2zNnkutXGqumOGHMxiMO6AfQif6nhwuhr9TDqbvHCHjO7bjfGhVKgrJ/Vfs5v
Wz2rz0pDyp7N1IOXrj7UX83jcMPRM3jL1VvjBLYAnS/bhpzNKlF1X+H5omWq1q074zDvbemurhEX
rWKk5k7uxR6MOcQh2orTRgyW6muMnPxKvFEEt3xOvcp3yFePD8EVYUbv5Osd2mf+eTd+he2FZTVP
aaXa8QH5xTOtP1KRiNZGN7/jP7cOysk6Qb7FXXuiEhA9CnvjZHztvvXPlb6fVUf7GjxaJ+VkbpBG
Tfo+J43iBGBKvuFnIWyav2LeuQkPeIOVwIavX3E0Wc1otUANVU7L447WGaKfVwEeHQ3ZtXGSnmcb
SGeWwhBCSemiIIoMN1HcIliD44YX9a2ubkaRzThpT+SitzLb3DSfDmj9bLgKkrIFZ7kqkRlqdixv
JbHzEhOd/hfhq9zSYczwbfcugXteLCKj8fKv6I7M4+jG1zLmGhVl/N0SWRIfWYkahMouCLIyemID
PeAr/xaH7lzeNbHTadeJMF8rW3/cUJLBUqX5CORWAFvKm2LYRcptWHwN6x7B+AmLnUg+QPoNJQfs
gsH0oup+yciN4WpNSGA2tb9uOWdhtreN1Pbv2kdjM9xD0dpIH3hHhuGqVnfhalbcSbjneFDMe7ya
mb9ZQqmM/ZQvZYC7UbmxECjO5dUQ3TbKYyuyjErXRJOurODYJIep8QzxaJTveuMg+xhweHwjpB2M
CVCbzseJtppRRVCJDMjMcHpxm98O3njMTulagiR6EzzW7KgNVxk2EXkE9aV1UfmZp0hj4ed5SD2r
VNakIYwQ6oIXzdgwrAtMWNm+mcDWOsSILv4ejpyrXoIg8PpOUdjFXEs+0Mrq91PxmFsnadjXkPJC
NIgr+RWfb+Q7hBAhd/AQ+9Ckjw4c95kUPLVcF/MWYUGtOv4HkGek0N8iZor+LiBZotovhcrUjggF
VrcoQeqT3MBetLUDKhKsay3Bw/qdlqwrPtzii1g/JMY1UUk1m8JUvG2hHWH8R5iKxc9fDR64G2PC
dcKhr34c4DKVBhnTySER3iCpNfJKMewK10XrcFQARgXE6ci/1W6lm4ghX8gfOaYRraF29YZMXZbs
DmhV8T5KuzHydPm9SlwZezk4elt2Mxh+K7zQ4ybiW1pXTIjsLkBKr+vmFHYvfXdMgFvlkNkxEa4k
4tDU44DoRQEda/9+tj/f7nx/q3QRoenIJjHGZ7P9gNSdCt4YvPQughAbieq2sgfbX6nbSzVoeRkh
f1tZ/rqWcjbF1qFAwRWb78uwJpf0DSPELrvBA2jjNVmjl/FMN3SkNZyYDa+CJ3RpDP9yKf30C5wN
4Z6DQdIl3Gzj+Jv4OXJC2+I0vWo89s129A83rufP9jxggjyuFsb0wBfDYW5DtJ0dnvDoSDtCOKAi
rLQLi5jEnuO3D3j58081/maCepm33N+w7m3AeDktuvkGJM5KtssbsC4XRs8yOP7+QoG/0gumtWWe
NZ4wmvayQCrMy/fmheUMrupebl6c9y5+PMi/rnM2SMvZUE3Wlu/3tSwn0ta/BkGwbDhWhDyth6di
f+HDWAbjb+7NOhusaYWJmy5R8KJugu1wpFS/SjxKtjeXPov/4hP8191ZZ6NSKpG+kx/OMFl1Tu9V
R9/+qm1kG0H9hS7QhfdlLd/Hp/HRS21QSTVXUjdoiLbRn80m8eKHft4rPH9f573CwADQiiX0+/si
rm09qCvad2sURwSAs7hfeFe/nlj+eoLL3u7TfcX+aCAKnYMXYavv2tO4FT34QyuSMC7OIZce4dmJ
TWpqwzeI0mbI+xtlm23wW2/S3aU3dXFQnKVQ5GoMD9RkF24ezR10NLfewxRbD96/8XldGurLieDT
42MF6Me65Z6WYdEdqeutE09y5P2lF3Xp4Z3NF2Q5iU2XcFOxZ+6SXbQBbONk7qXLnPdx/zb+lt/j
0w3BJzU6dUGoYApcy2uiCuhA2KifDzh3V/0HleJLS8vvn6Esnk0X2KFnJl5ubVnbgn11lL3JVRxx
G/6zlJQf+zAkQd8nXVk8my7KVp8aQWWwi7vWy8jUyQ40TNdo97YXPqtL93Q2XTCzDxYa/OV19Vxp
6U2rbr7L1xcX5l/uLT/d09nCJeRURgVid3h6JEB5uevvMidykg0kxoO/khzyh/6NWs8vz3yfLns2
b8D6jkwp5QbNIz3FbXwqHW3Dasl7W02rrXFhuZQuPdCzyYN+q5hb+AJ4df+5pkReuC1Ol76A339o
sng2e5haiLQZqCBvLtgmvLmIpaveNP93i6Qsns0cMWpyKLVK8JIfkEuvo53qaZt4W24ubm0uvaqz
qYOkemXMEnW50jIfRjeM/Ot0j7/XoaeDVP+jujT8l1/+v94BEAn08yzSJqPVa8RUveB4d9ka29JT
7i6rs7HGBOrGK/kpWB7qheteeHd/DqJPk1ev0UbR4OXw7qItYSDbia+uPV66zK8Xacuin0XElAJC
5+fb64ahbzLN//7NkXK/jl7L/dfC4+iBEML578wln652NmvlZEQqGh3aF+isTncb35kHYwOiiHT5
C8/v4o2dTVukAhpz1FrBC9xhz9jHNiFLXn6V2fAlLu4Hfr1Qf7qxs6lLRTtSCwFXi7350Gxw9G9E
N1hDcrusivrlR/DpWmfzlZYh4V4Cz1/ETe5RftnNiHpfsN3z0ihRA7AWVxcnreUG/vYZfLro2aTV
yAUJLBY3CC+e+iMM5A/rNuG8ltw3d/iFxusLQ+WXp7RPFzybvKa2xWhvGsvqbW7kNR87i7fsZR4h
aLsfSrN/VB7/n1b4lpbi5P/6z5ry38reh7e2j94+F7z//Avfy91L3VqVDQLWqCWj32Ue/V7slsU/
EICJMvo+pgRCFhgHPxTFmvmHaMoKek+ZaYIeKx/vD0mxpv3BzzA1QzPwhlNBkP5JrVtR/iyz/jXa
DFGlCWLh14LGraOmkM5ePjjRdkIETMqPOlPo6sp9LaRo8eV0dOC5B3tRS4K9gK16ysrdbN1MFItx
yKxTcyPV0Ntbr0bRNpW3xN5Sr9YcDWCLmzemgAsS2kFB4SZu8GU0FHNxiaBIm6kzS52wBD1W3Vqy
SOASw/uszK7TNJUeMV+e1ICCq5Q8zw2EPrVXcBoCYodZcJhID9VSIFWd2EDXUZ7SCP9KSvOyKcF5
Ct2qmoAGpHl+HQKFmFKl3aMcO5IKdifRYEtlHEr9EvYlJ5p0nMThANcUzqHl73Ww+p0YHnPIKaZe
2dJYqK5VK8+GLjQu6VA4wsTOaWvcqkpuZ4X1JY+Ktzl7m2PlPVDbhQq6hiiJVT1yW6F/0OvSUwcc
oXKoYJLHo0ED/gb41JWu53bppx+Z9DIShrEurRljH2KXackuaVIKfGG518svIfXkTvCvBhk9GW4G
JZwJG0jtpnwyjNCVRRz7Ad4qw3QrVcH9ONqmBGGihX6BvaBQC2giGDSGTDkg88VnGGiArwFDg8aR
KJxakPsrY8mnMwnegC+bNfom1lAR+v0XwOnp4oIgzEGMKnBZfbuxxOyxytvHeGFSfUQGqjIech2S
e21NX0hwoCA47TqgN7k07jmYOskETcEI4Q39H47Oa7ltZIuiX4QqpEZ4JQkwU6REJb+gZMkC0Mi5
ga+fxXlR3TsztmUKofv03ms5fwEZ7Ro338np6I722aZROz2OS/EevOeavxeWvu3TRy6CqbZt7lvX
uo2grrRksTbeI01VuFuNq46caOTtojSm++os5iHnP/IoGgde2a97Drqb2SEOuYjn7N0vX5uHB2Pg
z5HXHJNk7AHBSUH9mfxGuaPt06zkNBBgWam2lf0RSyqBxkR5bCQuIclU4Y7+yh9kl4Q2CNtFiNGt
eaw5YyhM4D/Q+rGltMaRxPbrOKZo1EBSXooMwDBYPhBLG5ZvTIq/Ml3fZ2r8aV/jKqaiou61Tt+8
Qf47I7PQamJwo6V3ALzkk9CH30h7TCYpIleEQE2nYg3WmdA8yJ9ZiXeLegGUOaaal8QLOaDEx0ur
Zx8J9vF1a9h/OmGIQEPoy72nn0bQulvbRndC/4X+r+fWYU/UsatxGk7b8aFao/5dFQd9oKHO4H4U
tJnGL0v8KWGFRX/TbtpWBUm8MXHTiy6KU6Eb1n4CqoW7ZJxvZeO3e2BDdQAFnik+8c69URahrsyz
3hEUzJ3Eh1A0tBc3T191u7DvRdzbL0N16d0Bwmoy3nqNYh9KPzy99NnWtfHsB/TNNknDr89wap86
pzomWnZUA9G2JLsPA6zRMfmm4pZgicU/WM7FGpfHMbOdnQ0igYDmUlKGMtQr8vrHLyLBmsIs+G1c
nbxSDgoO7fcwB874ynCP2htYByMnblZjuzAvPT97jg4xUq9j82MySF2aB8MN+njeFq7+Mo5qk1NP
FOIrQgo3UEs3s+8Szo2HXwX4CkmXKojsaOMxHH/EdCQnV8RkrmN3duopaCsUsQ3IePpJCs37ULwY
DYP3EnKS24JgJZZj3lT54ZAMafM/VrUzyYK40ICi8d4vxzqD688FI3Xko/p1KW/drYuarY5JR8Ag
tY1XTYycQ62AFluCXC9ahQinkEtetqBFl3LaVnHoZSVrzeIAsvtMlMG9Nt/4MXESmW0avr80tno8
F7uFvERa3xLdu1Y4/4iHJWR1xVKA5IgJYfZJ+V426l7RMhauClVGCKy3NlrchjWyDUF63tJmSRrD
fpslKegSjoRkmAqWDdxGFM9vZGHGRiG0IK81HjQfOjEE+0bWe9UngVSwgsqPqs2CuX1PnbPHglry
LxQlKgY59ETpXaGgTgNFFG+a47d4Sq9sN/Y5+SDrkGbfjYeJDgezFNsCOGQxa/CgDQrJybpL/fXY
Yr2G1pN6zcrt7CBV5iouCcdU+7w/ZFEW1BzMNcX75KUvPVk1h27nwkCkGL7AlUKvMPcgMmMMHctK
H+uNZZ9i/6OJq+2YjmFRuIFu/ImTXyS3AMl+u15+Nxlge+Vsp/SWGu69JR/Rq2SFt/zWcuqjIIiN
poELgIuNQzeeJx2HIohMVwNPExssrbXwBhBbrZyRwbTDxey6cyKHjafLfdNVNzlpG8DI8SPq5m5F
jwJ9Mf1fKfLP//8Z5gS9Adg4yObqjBhBLy09bpTTnDLrMyhIaDTEyG3MNY3V0HomCmVOik8qeRsX
nMXg3eY25xmUeTsSk4TPsheRR1utyC4T5WTl/ImMz8h4UrDOzfJvDwEx5R28EFyjpY818W+XvpU9
Z6iP8xhaloOYHs8OYj00u3PNXDU9WXWX88OXsaRpn4lTaz4XzsR51ZsjP7iDAoeAOFlQaGJhSjgt
SvbxBI/MqP5mCTvnsg8LH0aH6wEGfYv64lSlSAFSUPsTjnYvOo3i08XbWeh8tJz16QPD/gARATdQ
+ZSieV1owUcE17SC4JORZ8jri0OrrEMNeAC3F/KG3WJ126Gvw8JB6At1j5184DnHDsURT9cEKFwv
/lG8B38pQq/DEkvv2Wrnj6IvV63Zrmx4KT73tDGFHh3IGOafHbebSkel9JATy2o7q3qXdxzbVxlL
NrH2YGEX5ng2In5sepv9jSwIG+On6P1Nubj0EFW3i0f/uVLGqYHTXhW8GCluN7w94d0jQfN/Y5uy
ZfQiy2RTiUfW3Hw+axMYx9p2XrqIcPA83WFs/J0GLvDEaEJXzVggTP9cZP52cjWUKuVL7nGhFhXs
0KUsiE8V+h/WMSwkI6J1a9WBfLLG4Wol6Ujxk0f0ZA9rF6viuorjg9uM0FB/Fql+ct+OiXmLV1S3
18gHS8gV4OkzCUwYspBwyH2pEw5cSSd4fI7TBdYrQBbI3HF8yt02Re3rfUCYAbjhOTsG2ZAEQdkS
/RuM9GV4AEHjZP4hPhav/eGxmvPEyvfhxzVPrB53EG2fXT052bn/ogyD8OC0bv0pzFJ5HHg6LuOl
oXpqmb+x5f1QcAncDqVuOx/aSftpY56SdbauGzLGVcPjYDhWJKBWqfdhTxNLHDgkh365kB0LnIQd
Own4bSe/hbQ2PlEFd34oeZt3J/tB/7Wz0Kz0EWH2TgOnAZNh5DeASYY8b10xsZkLrliMDwkQzf9B
Ok9q/kuOcjUntxwIc1TWx8HOT+DSwkGr8aayUOsKXuUwqAzcdYaub7xCfEb+b+VXD6X6Dm9U0OsX
oTMRnTsY+lwbLvKvsj1qy1uamMeJf7Q4PLLqesdDmrsA5ATqcx88mxtZ58ma1gV/AbiTmJu3jfQ2
TfVi+sQWNPXGgcYuciGslZQBPMBI5BwmeU7IpQxvoODXo/+T5hUEsIlq/rRbGiZ8+p9GOoHt11w2
d9PLdqrJ95ExU/edd2R6+PMf7ICRN3F+d3huQKihAvxVlfZLUu1BJVIbiJwNa28SIfkmWxRa85e8
2rneHa00n24LQBTP7GijirWDcdLWmOvv1FsO/MIwr5ybw+2PXbgNJ7jE9WCva73fNHb9QeB6E8Xf
3KYHrYSdSx9+mPSdxjI+sfqbP7B+iOx9adRi3xTIhPVB4gLM/tFg2EhPPReWACPFyyQtYDPqrGLE
rDaWxPClaaPDItPNbkM6IxV3KMVXC49LSZ31QH/8A3jZp+cmBUQP8Pqz9SKJG2JGQudHxp025qvX
yVWE3GP57m0Ye8tTDC8XUSlFaTO0+3Ttk5ZMSPWn0Zs1sBRlbV0lP6DTaH0Mj0WOT3TY41T98dnx
6KQVchMP4NHEqFL7KbPX3u1XxsPFBpF5yZK97u1tLl4SsytT2IC74q++d1lp2LyTqMAUO7OBtHjo
oW7rnr2OajfI7PksbHIHBi+MIwmii9NcG52+0UyigOBgulTPEwhNWMU4MFi6ZHuYKivskWeu9qAq
uVOIcXWOoCtEp2Ke1tECjZo8vjUGg4peG7LCiz89YE5rjy2uaYB1XMontwMbPOqY3PtzcfYgR5j8
vjyd8yjd6U58VPo7hwUsfnfIlb4yUhSwxPbpjHJbGCdR/8ayhtJ8GFltVLzUeh4WY/mbfy3cmyl/
wUXeVRTvLJFskSvB7i42LUDbro7OsU+xny2nSePB6HeQzleFFMcurtaGo61LFikF6uvJOubmW+qk
u+zB82clGP1FdLbus3FnVOIVm92BTQ2ltF8JoC+t8ktSxoFbPhveV0e0w2uqdW19tyUaEv+rNI5z
BNd/RYlpjMKFBNKdSu/1QaUb5J5KCPvN6zC+1azBhDhlBEBSSi+R+BiBAC4Ob2yZrYBWvoIgQX7s
USyivw8/iTaK6u8jy2bamquYR0WnvYg5J+HDPrg2Q2PO1iPAlBymu56/L03GS9nbGOBIYvWpaURJ
xqeZn49043DR3a0d+WFfO2sw7A8YNEy1cVvrxbb1oMn5f8eFpUtOPadcgqzcAYRcmfO5ziCLG3eB
Y9y2iDrBiSa1bvxYwgk1Yr5Wt0sXgn9pup/LKQQuGwgSRC2hQK8nzV09p9NwzAmbVAPjQX/lATaf
l37LjbF2li+GlSAtUSWoYuuwwHJLcOZoN1KvXvc9u56uOzn0JjweO/PJK59BEuwyEJsOUlPbv7Yt
URjTuhhUsYSWo872Pwcd7UGU8Uomz8KyY6Z54CjzYs5YUvkZDtWwXyizWfmbaf+2+XKeUWzhIYUu
h8LLrlhspadxeGTNBqSnfUWAzm+fZAWAoG0iGDvaXyEREWj1FoPXo7UmNpGwewYRWhSkhfcym3Jj
JhqpqxHQG8+Chk8wB71bQ6VbT/V0a10MeIDTzQ2xjKd5GOk3Nt+F+5qWrrbrPT+ojOKWxdHR0xrW
h/prlM8bqsNbg90LUqkDbLQWvBoL07BzB7pRiDNYcPqShqHMtlo77yaFC6GrnpRzAjjOi5OeFg8/
2+u2MdBlMfm8WhA+AsFnbHCbefu0E8euGevvubwxL1vN312/X5i7WOyuEJcUiI+oB66Hyvj2BNQX
SFvWzOKwhOPIJ0RD7XPi2WrGhP7ZI/jiaCyStNi3lXvBQinIJukdWV+Ka0Pnc6vLY8+2Po7UpuY0
vrWsC2ZQxAwGPM69mXj/0FZvJ7sBUc30So6hUcN/GtFjPpxEccuNMqy1mqaZSd7KXA5znlyi+cMZ
4fWM+NLK8kPHfiX7egU8ZYWAOoxdEQCFvS80AhKrDWwCiZ64596wBXALqfDTtylMAqmX22jOdp0Q
N86KV0onPzpQqcIahB1Poix3J5J1TIOAzG+QAp4h2n3BO4D6SbF1pAg1Pee6i8RkZYKxxrOYTl8P
ukZrPFNxbg6IG3dZja+l14twmnzYKtW4YLULIm36LUHcgKpqnE2pO3SHjOEw24Z+PMMnlr9jH8Sa
vr87zat0f/QZKMjEsrM1+VQ0Jwryio0r9JJin/jGzom1GTAyxGWv+WfZ/yxprCw7O7lstVWPWs0C
BYRcwhzY9zvLwmrEvQKLXTes0fHE/Ekr7Y2aOm8GEDfc3oq3Q6sDIjK2A7G1nMhowzSrqUNqVvV4
YYURgF1iUTxvtUGnIMqMEmxvAhVYb+39YIJz0jexxRqMYehUXNPGfmloY5n2y1JWO8P5kZnYtmIH
rWaredGGwUzgjZ+O3dBzAM3p3/IufXa4D5TNS75Wmzi20RI61WWg70i5ckVa6B6ZMEVjlrS5D6aJ
6qUfHfSRs3gw671cftiuUxEB6jf5cK/WTUf7zdw4kHib95rXfqT9OmV3KqIPU0tCttj/vyn1Rr5r
naTAy4ZTpxNSQpOxWUGIv2YKmA05ijv9SxWkoM5llahXODeXcLB/1Xh2NLdmgkaE2gJTOg4PHS0D
WbZo7vIB1exBUVsZZkETAgow0KKqezbzGXw9cUuaSs54RYvLTC1RX8gwXmMNKLCZ8md5mvvaZu2b
JbuvNpv+NW2/slp2ZgRumWBbJW45HHtLMCH2igsYavG6sGtaR/aKV2PDvRJ1jDIoLmVLcZjEfCwH
CjYsPBjDrmvRvpe1f7bn+sgvP+oyI6U4M7nZmcrfOf6JTtTJxQiw9GdViO1smCxoU2yVZG6X9GZH
L4VIjzAHIXC+Z4G/KllON65YRQWV2ekNhL3d/TRtdxlb+n28O9nTFigJendZZ8p+KaazyWbLSqKj
mT643OC1145JAisStPhqqjrxmOzorLx2OrnpQlyTtjiaGT/xvCCfK/76s3/Ucn9Dw+I+qvwHSs5K
M6uXkna3jdmlOzfye5jircH0zE8w81LCY/Vllvvk0eoa3a1fEKat0aAhF7aFxyIPNjCpccNkAevQ
kXGAJcmbnb11ZGjzkWOj5q1K3F1UNndVTdwb34X4w5HWpc4/+TiOoDFnYLL2aya4UyUQYRf1EJ6i
jNeWxO2VANfS9cBMRnRPDK19hYjsGE3Dy5TxnKhsj9AwXePGeSjUQrn4Fy+Ctuv/kc6tWDCstN+S
oYdcch7hBNeN5h9dqo2dH+ZI7WD8r5zOD7vWOwkjpXDH9+w/d+1AGhttHfYKH09HHm96FicZZtAY
FYfLziqtN7P8E2dvC3uORPzxkfKOHqFcOq+d/FdyoCDzBQhpGaIK2Ede8uLX+g/Yd/rKQ7uHqwzL
3hDtJgOuPBc4Fzt329GC9IbsLcnVYa7NM2v0a2e2IGBjlxx4xG1v1c6hK3n3Tia24zzX4GFZfFTo
I42wzDzzMJucaBjWWXrapYm9e7JwCsFGnLuvsJ/anLWaVp6rsUP23XnuadDiei8d/92QfXVJoZsq
qGmFm771AybkOC6vdhZiQU0YZMxfE/nhpS0PvDTnW6d4wHsyfXd7ww4WV7Ic9a19kbsAi2e1tUxW
zQXc2aDnD/Ca/5eTDWMhIsWVcdUqnshDEqbzfkq6Q94CNWhT2uFUERiI6G0VlA7vGhWPW86ttrEH
FatyV4VOdpWJk1YauNstNqDuO9NWRGqIpfqJ5teDw3fNXPkxm7SsexPCZZkzrmiX9xojkUq05Pj/
F6apkAokYOEIQQVyipVtngTGjl2MFcp30i3MLEgKeWhEy9mMhl02Qs2yvife+BzTJBgh6u2QSPgR
uvnkO/WdlmyKCNtFKI3n5a/T2quyVh1hfsoEc4yohTs/O9ZFCfpS+876Oahj1j5McE1GorHGEUYB
kZrFk3pVynv3kgE47sgScKY5GNf1o9y78fpuN3gi1IMOLqXCBdUMrEh5sVrozSCKDbzmWnlMHB5B
kB27aKLsl5/mrAnS9KPkxM2XAERwtlmJGaRDGTQMn02ulkbHqshzaKRH3A6hyhO4vBp9TEhhLFZn
bghGPOfWTeVee9gC0EHYNZtlK8vi3aySo3DKeGuK8WY0Gr5CaAX1wPtLSyKso1EVNHrvnyJbz4+D
Oz31Wguhy8DLhyyjmA3jPj/uYkWvlnG/2NTinNtee88mVH1WxlTYGDl4o4EutHjZTyNSj0rhCveg
g6+mfHoQKK1nGXfYdQtnV80MDBeXbyBN9CSMT+pRQhfZoLZ0ywvavc9LjFQa05ZlcDimOGG6IPFu
IvvgReVpViHmwPmkINE1TYTeMPpEYd6FTcvbvHHZu7f28f8vesXtrlFcnnRg/nqq+0dnKV7t7DWu
3fxFd/dNtWDijcXNgjO4NdBVOcbZmsYR1OD425sOqhKwILTwrU03uOLsNTYt1GHa9Ro/n8ZnYuSg
PXpcBEAoOt8M+5SjipmDjbHJDtM4g6WmN27Q3DtkD7+L64KEiHtrPmT9sBm9iae9mcTbMuIt4PJZ
oKDgIwTKTRm+fqVF2Oz9sTllVhydTDqSvePaW001AmnG8Db0gxnoUgS15Vkr6RonX6MLyQXNbQ2Z
l/g/cX4W4JOzeNDLW1QyD9zmlEIXmJuxWC0jjIWqGPa5qzARW79epXDYg5l70EKZOqrqy+V0UxZl
jZEEXLZnTU+i6L1DlGspjV2sqD4X5NDxQVQjAbWZy/7o1fZH4dvlyX8MoXIWfP1ks7yamDIYvEMc
1krwSXB6D8t1qbRqnzA8jzxFDWLS3/LK8jetYeob5XI0Xdpc12Ni7io34Sdn+lu/5lTPnUCjO4+7
tA0mxx4OtSxp71puxcTZ95EEpGcNmYQsl+V4tZYoQSGybOXjuCuN07+O8i1o49bPaH7xo/DfMk89
DqXNtReX5cmOf/JY81/gKk59wfK7gKMa5R+jZZ5dQC0wCd+8EbqEn8jPdMQI0g0OzQabbyiTI7Yj
i2+0Sa1r2vKctaWNQge0CtOMMt1m54StJ9xCbn73LS0oW2v9cXQ553IsY9z6Xf42VPy6SNemdecl
afDw+ilJJcSODNRTyU/VgRqZe1oDMWuw2I2usZ98UaZ/8Dqoyni0koeGq7CxIcfaVvIET5LldWJe
/WIB1q0IB6gqeR2th1htEGdOWqJr75s89+WQ76yBBUCycOAGQxPcplteo7ircWI0X6nrDX+6Fgu7
QAfTuHG9603tw3J7jYk0S0rHzE5KDu8YWUNzGFm6dwl33eK8ZJ645uD01lO5hCo2h70sp27lxhy+
twXEmjpxkGQNLnMwGhuc+8y/kbGENlc+jJZlo888WZLB+rU5ImclOl3R6lDw7mqenUBBOMXgh/b4
YiUAXgeFjnOyr5Oh7GP/mHUOafmtxd0vSM7EepkfWuU0iQ5t27As3bN3SMCuKLbu0WHgvc10AtuO
M4KuoAxdbNDg3SaERauHXZPfvT8D6RwG6QUEVmvkHOVVemi8UulWpwc6x8BwzeOQbewwrwsNI4ms
Ym2vZW0X9LYLp77UAn1qg5y/T6ZkerQKzMuqiXaaU/2DIeIylCubZ29AHyQb7bDoMddaEmmh7lCk
SbL+zWqjhplRdsCEwH1GQUjjrDXzXDZlopo2uADUVFMRn3XsFHifV3laxFtPxixUhnztl+mGv5Xc
VtryWonxyaoin/dJY64KTT+OZK+1jGpMk8XBpGaoQz3GYVQLsq0+Ix0Kc+TFfzlZYs2xcDEU1IZn
2w3JiXwVdROFkddc0coXgT4kHKgtYK5jAcKoZCNtWszQ88wb2AFaB4uQzgZNkR/yDum3EYIAGM0e
jOCBD7r2qqDt6BVmuSg2Vpx+aH29KTKt3bet9w6HdVplplftMA0AzB0iSleMlRhDbLLefYmn7jm2
C0Zz9bSPCySsrkXNyM+IZEyOE1Lc0zkJMdsQNBS7RZUl65aj9J1rhnzOKTLkfq8nc3NMU9RjTus9
7l3LuDtWBKd9Mvd2PDahZrs4hct/2pgNz5UrZg6XMj6SKjb5XFwsRZ5WvphpZDwLNjC42TgemMwB
Cltlbn3Eece68eH8u9p2jgqyM/54SbzuFTVBvyvbYp7YUFi73MfFp3jaEtcpxMFdHC3oEHHThXf9
mxxxzghm6IwcjHtLKop9YPbUmLodaN0iPkq02FWkPk2/E7vCIqkz1tV3hEn6c5HFH/pbsGmT87w0
KFcaUEcZjosgS8Ubej/3bs08s6MxIVjz+L/17Cv2n0MfaHb6khZQyHmvszSCdbQbDYFLSnE8V3fJ
B3dTS0e/hnerO+U9baIti2KO0IyuPuCF46+eTRS/9Ka51gqyUyZ8EcaW0VxZIW9Sl/dsZdrpOVGp
PAvAyCgUE1rBc9kwe2Gg4WuJcfj/i/v4X6lTaHsvuQhRuQe9Rc60MlB7zFFihUah/y3MKrFWU8mZ
S8cRwOwNF3tRcp3Z0YGXSnp1aWwq5s6HuOBJACgRv2ZjiKNMYhAXcpOx/nDL8+LFzdl4fCm6eVxb
Uk93keRtiwBAuzhd2t+nJAoT2wd3CxI/Fw5EWJncI9vmYBuSbpDWiCdRuohNZdBKNfAuHUgkgNaa
BX1O0S7Hsmquo6G5mBfvjurDKAeOX7eMBeaWrWO65NnNgDuN8u9HQ7x3zjJ5qGO2mq5JN9DR5Cnt
KRdinN+1A7VAm93d1mqyz4XxWjSbxRW5A3EtPSmvS61+ixp6eZyj8I7SsnwD1QDyNp5cbgth7+ME
VVNhQglamPS5MfqZWrX3srE/JyA9m74UJbhY1C7Ckcnakb2xdxJOrPWiem41KY9+z3TIc8pnLxvL
Zw5l1/nk44e09XYnhXLvHu+l0BrEGJRuyfAxmvJ9lTqbujUJYEpM4yS2hjBPW2sHGcYLq7rGl+E4
xgHJ8e8Co/koh12KC+ipM2FEFuNyxlM0h+A2mwPLtVsxTWaoOt4+tV5z1Iba9+I9vjgjcDdl4kjn
WKprtehpqaGnGI8vmaqwZRr2q2RrsEZMqa5doqurifeHdWH9blv+dP3/n3suqrd6BDxbzgPwmw7v
ZStcZl56ZhtrWE4eW3xRnEmtHflZqJvjjOomsMgc6Zi9LZ1Et6TzEslqvwdorYZzDSBAgXSGegXV
IkYgt3t09k9zDVEOWD1GGdYugekJQCByANc/stAO20VYF9+ZLWbEkRk6pc65fT+bFGihvoEB3ZW1
dK/WrP1zOTDlrZWbT0JBpxlbyThvrP7QzJ2aoWVvKOcTmoz+ZDysJiC0GCYORfUA/ubBo+1yMdBd
BmMev3PC0IUQx7RPUPsMCrpLbbOUnSaIbkxeOLknH4AhYAhqVysOqpPxfWgFISLIEILVK9LSEprv
BLUtnwWqF4tUjteZe6NmmY1AICJ8Z31g7+2eKo85V4zrnBVSOZ1KwZlGbcVFsiEAiekmaZZLYw27
wbZdCFtyeurqFK1e3KdP1hBtshpxSLIUy1cCroQHd/S+xDp5nIzMIffvXxxWLNOmCgWkM725C68R
3kA7afmoNArhXme/d6/oNb1VLDUGfBIZjE1S7x5bSrzgtq4yo1tFhr0cBbTReyntXYZ4KCv1s+j6
/ylD/tqBF7OOh5zFRGXPDPRUzKYbWRdZtDELE+mAzzf75jqPUwPjD/JfnRgcDjEAOljoJCCzsCnz
Oe5WBCmXIp0hnzHF4LectsqbrXORqm3XARlL9Ufd22r/JJFlnTVO6AJoVQy4fVm8Rqnb3liS32Ms
qcee3FpYR+jIjLLFF0WGDEIKY+s5igALsSTNmZmopkwDx5LFbirVS2ZGt9hr5VYMHue8dmZ/pKm5
lSUz+Fm0BpXknFGPGbUciI4/boMEJvancxc5T56jcAyOnHHEKs12vZqhwGQiDfNGsnEMHHOZz95o
bzKlj2HSe//a3H4uRC/DZskd8ogjZEfJCakS1wnyc1GzdXUwCQbTGHkbSytaZJuc2/QkKFY978Uw
meYPXU3pK78QYpH+VGO5fAIt/G5GKBki/TMd5jc+oBRuSQSIvrROs0cwJK44Gqvy6VLqiJphAW4S
SHF/ZuqHvHJ4aaqSaXkM7evm6Nh/LA0PcFXDvoEKqAOK3JvecmI9koSjh5dWjHjmq2E5tNFDdpWL
e+KO3VorwJ47hnOWfI+aXGo4VKXAfBBz8GqcvAyEgmp0smTd5LAvYnhR8DTQh2hkT8b2oy5tbNyt
Tq7N1IujAJa1LR/JryxJ2CsM9gQOvSpO9ujjfGA9a3OEFsUa5yuQG9m7t+sagM5GZSB36ODs52K6
dB70njpDAZNF76DCxC2Jv4jSvnXuHO3qwTvNejW++END3oE3ZxvrpFt0iwXqsZUSe2JGRmdQKrkq
86WKq2Jnw1hL4dediSAByViqHqF8QUJ3SPFGYG/xGSJarMfJ4q3allE5dQQnyPoT5moyJdG7y/Z0
rbvgGmbTjI8d5/EIqZhwF/DeTkgpYFp45cQKDUutiaV2LZrmaFVy2dQaSZ0yguLI3pHQ8HPSPMzM
C5v1gVJHIBMQlbGHjc0vrZYHC0cGXnJv26g6K+ICnB8hIDT1iURZMuhkXshw1i5CBpFzOc9G+lTM
sXwavAs+2HxrMxpeKYhbLMhrKAP+Uu5TzisRHfonYc+XevG8QC30OjIRCr7hU2oAxrfKS1ZrX4Pu
dGE/u/GKmj5qrWX2wjxJ/yrkI4ein/e5r7Z1zgC4L0/uhCQgjh0mF6D+t5Ve4laKx4M13kZVzBxw
25gEKFeo+mtxSIF66k/1iM1gAP1nSlOQO2KGKSUZyD7tTf7DJz3L66MWcYrgWXmxNjkTO7mN/5jw
wTbVMA8efNWe9NF/KiodVBUWgWjmIL9nYKlm/5LbZPlEwouReJzYtClHTAmzD4dBzqq3oYMUifcq
PZ6DkUPcamQkkvV9yfEvIA4vxThaGbP2wuhpJf3ZxTVu52QEAMEj0+yOzM96csBMcyfNAMllsPxm
MmKjliW7Z2gYQFFrd1ieeLksl65bGk57EM3qvhFim8fXriwnbJzutVXzbzMM6uQntjppjy++CeGk
dnAhxQtbEZb3YS3nOEhsK1t7hrNL87TZFI51H63qxHK5hS/DfmYqal6fQ2NeFsNcAGJ82D4NQDuS
odIzuI9M/eZxnp/aqWdOIDt7W3V+H0h6YWBRd7D8zHNs1McoBhSLiB7krOxwStvzr51r7m0RwMe0
ahKhMQHVANJ3GVAK7Cc3TVaccdmBkevelkHGvsgmY+9Ck1MMNw/WPdYX/SQwOlf28GmODJ5Kz1jJ
+h8PcgphXkeSR6gv6XG0LmvrRziv2Bg4jIK6+bR4e9l/JA/Thpl5xSbtWJC0qRGgdSKWOabo3HS8
MtZQEktke4w5q9y4JZBTySu8qbsLj3PcEaXaz5yhIzgqdkv07eVVta8NAyeIkWHtNiAqmE3HWJ/9
dh0lb5b9rgtCE+bISdrghGZP3cBmhJc6xMeH5lI4JCCWTLFnbQlEaYw5WmGzs5o0uZeWgVVIPlL4
+LeIcohQVeQNU9h0kYavdbJRUDW2kQV2KSPmm2xwjLxhsNvlKa7PyiYqIC88u6ZNWnDcHf1H2Xks
SY5kWfZXRmaPEgAKupiNGYybOTVztoE4C3CuoF8/R2Oqp6dqMdK9ScnKrIwIN6J4+u6592pn32uM
o1E4z2Y5kbpWS97b3Nv69PutHVEX56bonpE/w81spVRkRVz/RFKdpRdea4fGC/wgztaDwXKYIylA
I6AwsdMH+U2WKvt085KDu7C0XXuuO+1IvpwOjVO9UE+T044CoSkagR4Fl2FK9ZBmcC8XSMoqTPhu
5fZ0Ls3iNkiLoudE3lvjcBJTdOHs/zC75SvRl+RAFY8z5SnVI7gTjI5lLj3tfNQrzeALs+ZVpU/O
S7ZW+cMxq20aCnro+3PqPZf6c8VS4TgwsIA9I7qZYmGdFOAZIEPdxMbII1uxOOkJWLvYz+yXupbK
I74DxNUktIl55Q8xLOvFbwNaPTOUMx7vxjC6K9nv+toZDnauMuxbHl5kzqJhdsnGZ1IMueqsjLlC
wU+qXbScpyWe/rjDe9kb3IzTQl786DeqQtaL7cykF+srfzGz7ZhjQkhYgKh6VCaymRuIP8L1u0gI
JE40VFY/xkWeMEnHt7YPudvWfF3Vf8YRqXdVd6bZHH1MhL+JWdiBM255uhuQOem2Hh2fChQxBTLs
fsYohtgwDWJ+LY08lCXR6PA4JGm/82QCqWQsbWAkWhqUsjLIc0ZrjNGd1iTFzwx9zaVlpjql5Mks
kuwYvAxrqnQoOC/XvquCdLk7B53Dmz9RigupkrrbsRuuNC/Dn7tzvLOX+qOVOB4gUexA96cnD80s
GGtiqDK3r4J0iX4HnA45C5GjpeOTdyxgBL9uL137PHp84Flqx6SZ2ve0FuSbkVpqGt4aBmcH/sKT
NwrKyHN0uWfpNJplTcmeaeSx4f0MwqVX0ooTTrvvOqPDLG0AL1A6uHsnvnHWl2hcTUaioNLXpui9
v4eAV6Y6NwB1n2VZTFJm7cXVVj9WI0xNsszXpCKriNmEpaagLpBaS5JR4eK7Wq4bjuLVJFj2FbT8
CWN5DQeH95gtAfe3dy2myVpGv50TtWeNGiOe3N4YWPpwMJPhSxoORcstxSzzk1kpD6JTjetYsu71
ctRFmwt4hPbkjkN17EeKJPOuYiSM9Q/dLEitJbOTXNRHIi4pnjKjnkUEb7c/hBq6Xl/chR7FpHHW
7T27+dTNDltRrfnk6y588+fqammcFawNeIGGzrhzgfUs+xsO4SXx8/adtPOLVbj2rxtqB188+2nV
PUxd6F5Z3H2RqmydI1wD05g/ulpkUbxTHE0aatAgx+w5bsaHHhdA4PYxaVzd5O7ZikW4dMqvPDOv
/ZTMj9JmBipvXpvNBNeiOvhot+s2tanDbatz2fcB65Tqy6Jo1E0fptRY9nbEu98pBd2TI+gjV0Ea
b2yEYb6XvCWs7fwCM4RwNJ3NkWPszTZ/ycLaOxmOZu8sgpfXZrtAXhq8JH/9gv8tU+S1Ivqx+PcY
QBo7viva7eiCkf/FWMHdb3X3Wfx2//5LqT/N//21SCz8559O2Rn/5X9sSman+bH/been367P5f9r
fPyv/sv/8fv3V7nO9e//+p/fxCJL9atFSfWv5Ssq1Or/Y6xMZNx/lv/ureS/+ae30vmHJ2zbxQVJ
OoOrC/7Nf5orSXh0ENJs1zQdG1vjf5grnX/gnKR8kQNfd0zctf9hrRT/8HyCbXTdwIvlCNP771kr
/5ak/Ku10vjbccIwA0fuG/9m1vcMQ5oy7rDaZA59LS9p3H3SEsvNNbaeKSggyJZnImt4Kqk/FWY5
ZazczQlNhKcwTxK7PRIszC7jalkAoqLekqh91iqaQBIFbTq/nktjnVAel5pN3vRQCWgW6b543N1x
MvBcR8dv3e+l9A60Kd3BlxXxeFckuH765mJN7hrX3ONAyHGnw1aOFrqA9WQvD3156jmLF7M9l6K8
xqO3r8aOs5yk4qGez5E7HHGooD2Tpd2Id+DInelQOoCI+dZMElj+UUOyqpLwsxm7u7btdmkeAmEQ
rlJ3QYXDJnKTZiW8+8FAV2UvnaHTS//HvSfLm14oG73Q2uvhQxo/DZX/JOv+SIj1IXNIQizhApvo
Di/ASpbR2huqF3qasUqGFAs7CyQTzw8apvFopId+LoNxSDYVocmahWewmzaOA57CGiHKi4cGoa+M
jrMhH0uZ3Q+sd7qSxIFk/BKDfo07Wrn97NC8GIjBDHNjtg6LCuq+Z/Mnzt7QbLy5fpx9qqISbKxt
Om+zkiWqmcu7ON8VURr0hRMFVpYHOUvgKuueajPc8vF9N2O5rUB4Frq7eKqDlRliTes9mgMhCBaD
Umhd3fw941NTw4RXzE6MVLBHdh9UKVHLHk8P3fJ46e21xYbN9vPHbOATkGNbgt672PnIjpJgOzG6
P1RJbbQiuQl+igWnUIQRkPtLn76G1nJ2PLxBg8fmMVnj91wnbX+Vjrdh3Fu7ffdVcetYcQe9y0Aa
O1/TN/7iI8fkSjA8DnHz0Mb5QbTpZtYZC+m8ssM7u8NKVeG68+/dtmZB2D4O7G3tUG662j7qrGln
nA+AyqdUfLZ2sWvykfX/J2vLj3QqKUsl77Y1tL2mqgUT6DAahyEw211S2cc4fbIpwuPqvO5yioxF
dEdK6Lki15CbBo5Fa0tZ5YbOWJwX1GNDkMqLlPYzm4wV9YHXAY9jSRsh3j8sMAlTerOzqKezm5kw
43McYrnpQQRrHhAlWBkZLXSSRien+mLNtS5pmwkXFzuflt7H4uZ33s2izq1x/W5VDnS7m/2tA7wf
kxNZzm3RwLoVJJsnJf5ICJwMKIIVW5q3n7HN/dftHlzmiW7+1nPnh3SdNSIrQyEu4KYL3+jzY1RQ
S7zU1bZj0x7iBKpBmoA6s41BQUTtbeKSse5DcfB74Pn5VslkI9zhLDrSuTveWd0m23+mQ0S69509
PYYZ1Rh44MwWYaVr7beqaPbeGB00N9qbhkOievJh1i8ddq/WSem8ly+NE8cgMdMurZn/9Rdn0ZA9
72keXxMJmbTab1zM54b1XoXE3qfkSQoggXTv5fGTb5hs5Qux1UT0pffLO5FIjGzRb+xwVWN8KaB2
chwWw8UOnZt0yHLzmiMbzBgY1zeCNqNcdu5/kppxpiUk2w+/S8fu1l3UcnnUMc1SF++L9jNRjfJa
49xZVf3dpIfadU66RgO2AcSEBX5P9zk+m95+X/pul0iu7UKn8l3YILBzvzeLmIe3QoPzk09P9Sb3
omcZlsem+RFhRvVHd9EticPtyGbxtcuyR7/pntwRl2vpDk/W0NINWG0tuv+WfKAsEBsBSdlZWt/m
Pn9STLpI890w+kHVxk+ZIB9+xP9gkowu/X0rNlYxfFpIz8AXOGDpcTSTR0EQuBjmta6zGAxjOgpo
lORC4eEnn9gOkayuB1Bdoi0Dx8FobbTip/T4GmQ4ZrjgzJQeNtBNmsrJn8D9caH5jI3NVxn9+APJ
SvASHV+E+VqOV5klu3CYNppS+6tlCydyaozyqMOmO5xKphk/jjh/V0XjU72gn7IlwqqEuIRnr1yb
9gzw9aZ79rpMPwZONpu1agypNQsuxXHPPMydipt8S2L+SL3NBMjn2PVZTvq7mc5M6rX95rrauZEh
nqr2OEnzuR2WfpcyW9OK8VU7tDYgN3QVD4aFxcF6GM0d7RJzYPFRpjwDKT121vQqI1eTk9r1F7MI
j2VcvRY6Mt1sUjkJ1oEAA77eo7E3M3n/uDuN0Ry5Jj3R0scyNbmLqKvPFm8rwhoZamrfhVf90er8
N3KLt3Qsf0Mo/jHDmi2z5lmfuwULe/5htPWRFXZI8UOY5ATpQKtYLbbPCspJxvKzipoveuqMwI2G
vZWwY0x4jWsvOSxjzAqxfBfsRU0M27okZCvVdmPBH9iPb6Nr7JjoeaHFU+vpl7Du/vQYCz29wAF8
zWBZVzFiwaoJuejqKG068a7JzGzQxN99N5Mg23IRnb+K8b2WTjDbAz2s2H+41o2E0jcT5rSuScnO
V1uv8oVGepN71kD+PcfQsUppU53XwHATbQ3aJ1qHD7MW58thCcPdWGbPkYGTfum+S0W8RnazrTzt
PFQRv88IFA3zmMRRUNXt0XYjIPF275JVtbaG+LPQ803dzE8NNh5AfWxORCFL42xawysX5zttoLI1
06oXLTdOupeeZoxCVgFEYSTUmpVbDlN76woBoGh8CUel6Tc2y0OcFTbyPt0pUdBJ112XkbN3rOkY
CVL/a4ct+Oyz0Wjs5wQm0iurY2lXV58m4lYX+8Es7kO3xTBUuGfolWBoWf4tQDZWCMone2vjPQaO
u/xGmncsh8csPUymix2EBUrTnpyCjLkknFd1QovLoLHizPT8qg5yd3wmngA3gU2gZGqvqGT99SKC
/GNuSCOkxvhUheELu+JAD4c7AxxdNnyMU6sCuapMajZM7jX+OTWLd62vceGIq8j6j9jP4J9LdGV1
TMZacuPeQ+4r78kYMM8yR+ACRXsKgWRL/4Z6jGbYrac8oWmInIRfx6t3iZesLflrwMRb1qWkORPP
2Ly0PLnoRspCLG36cs++4N6q2zMMyR7NkJ+mTF8mm45MRefUy0GLNrl/a+bsZrMqdHAPttzX+yHk
U65RA86HvkFI5sVYsmvjmHd9kd4s7HCLbZ40Uz7WPEg6Dewj9y+YS4/JcY6eNUlybbK3HP+pgfDU
8i7oCYzjjm6vk+qBC9e7lZfML2G0dRilKEq510X83tHzYnnxTyy77uCnJGz3rr+26NCCM/W1gqSh
pfqqUakQ2VwWDUhnPIbtArUx7HZQYZvKrj/4atD0cXOF/VV0Exwod3iNpQBRclcExAYSp8F+VuC1
4I/FUzTX0Uq0I4t/OgWamyOd6WlY5JFoscASJYkn+Do2As2mNJhdF0F1loXe0AD3kpFA83ai6tCb
PTYbQJOFQw6pMXfuCt7wgzlhOYVJcxc2PkSioTYKnEadCF+tcFlbRh/MlYEvzouuOWJHCyesh9VT
nxt8CCqxC3NyUcS0yRdccmWyllEw/Z+kGKfewMThUWbz1SOpNVP6HZbhVxbZx8zAlpd02nHMh+U0
zdY69QYsD2sI12kVus1zn9uw6GC4dMWXlBkbu9I2DxO2WlEnoOe00mHY6zcGcXUILfgKCTh4MPax
690q7EhBId2tl/W/BDiskamaab6w4+drD+Jg+qcxjB5nfI4eUmUq/jQ8bkJaNirVs76wSqkb4pA5
c1bOaH7b8wjd7rU0oZkQTs1En0TH7qp78+PsJN/cvnxij3zMC/spYeY12/jqeumZwjnoNVyN7veA
m9ENb1pfHfMRIXbqtENmqv6PpRPsHRK+RFHIIsub3uTCZOplq3oWx8IEP8pG+Hjl1JFs/MXwFgrS
FbhmaSfB/4WJbpMMyYn4BjylNUMpSIgum70sCAdoB3nUaonTBPMhDCBD+XwsE4xQSMuqmchlj1mH
3lbZtkIWz3JiL+u/GVLbDv43a5BzNm2WxuF55MmXDMu4NuHSi58TS98sWbvRXB5mcaZRJRbdYhqm
F5zSc/hEFgC6U7/kj6azwN/2CT6S4Y32queywsjnZe/ZYxRXc1CF2WM9QOilRnq1/EVZe8d0zUt4
dVsXr5PlbBOTz3IX+LI/Nm3JgIJN9WgbX0tp7+HK3d002Yd0fjGX6pCmsqeg1HlqJjXmQ3twyTVF
88ci7zv39jHnkS3dIyY+MsrWjrzlkXmQfnywsmcJFUXOCor/0G3aCQsWNIEU2b2HYjMU9S6nLRrZ
bsXHtdOJ0kcbw7mNy5GirrxYDh22D1ZFBx0Vh++g6254lknkLTjF3eIad1b70uEx8H9nmy8AO+s/
45AeoS1OIR+4xYxBygq4k3MzXKpOrkxOQjNUERMxgfWvlHLD6lIJzmbXByWgavZTTR0DjsiZpa49
E0Q+XKGRXecrd/Wjy7Iw7qPnGeOPRp2f1c/72mA4yIetO9hUC1FBb6DYx89Y+ck1IVwlm+9I8ngK
vfY55Cfo2b1aWRZ4pJHyoVoYLWz5wiUaT2YLjPUjbH8XuvW5mZBap/js2HiEo9wYcDfbJwYDAssa
BjAj4TgegpbrZ6n1O/5t9pO4k8R4SX9l9sWyT5SDWMlBe4z0GDvvcqhtPWPWD4O+hLodyx/Xljwa
KNai5HCi+7uo/ftxonZLltfCJqtqMRGfq+bd6NyzHZfrJSJ/B+Xkfhas9Zxi5DGIG4q3cMIj2/Im
LsPZTvVgoM/Is8UDq0eycm1xr2Po1fuKtMHlh/qHs9O4V/ZEGP/15ANi49Al46X3AczM6amfrPxU
DPILwIC3u8inlYwjHga5BxtnBDp6sENuviMF6LYUN81gspXWd6oWtnF9yK322lJ+Q+O3zsSPL3tu
Xodaf3eSNGikFRjssP00wxtJbjBtbAucX+4vO8Oh5jq3nh2DsrcHyqeWjR7Ke2ibk5Ez1E7TWg7y
rWDbYeP3ovmK31TYgdmKdzKrqF0faGPSkwBO8qmhr7GM20secwglk3ysyoXYi0qeQh/7kjLXS2sN
VPIgZZat8Ls/uAwEaL0U49lR9jbG5jWa4WQHzSl2FvoISPDFLgnIgSM+sh+wAq8Lbz4lkPU07qNY
T4EjmPrlcZnweTieiE5tUc2rxtMfBs9x9wk4+LknPiXGaYSH4F4QkDLlJCCUBN7AXpVpftT9HLuf
deqq9Msc3eeZWcPMsk2X+yTScPFP8uJi9YhkLlYn2yse9B1oO7P0Iu7cpcdlgAhW+r+ZkW2tJa+3
WUHeqituUfXj5Pmd8LHyQhLGMV1UXv1hdNRKgSJiOds5I08sKDTGR9rg5h9AnaCuPATtcys/NcoS
Rkd78lupgqVe0sXjc8w2LCbQAv5HrkthfKUZiVNQMGue/agSTtDG7O4m+7ubJAXP3M9WZtFf/Q4W
VpiHXnBC6JZxyXTtE9iuZhiRLWzmoxkjX4tNLK1LRwWeEb/UFJqhkW88602iN6wK7jlJEp7Z9ydF
vKvGMyViW8b/jQOz7uVvdfhR669VhkslS+hOyMwtvltK+qZ1bxY5/JHO6KmjUHJa29shPHqCPsgq
wimbFIa5svpbO5TZxh7gXW0ugI2NumzDJuZYa7oGeb8DrTOdI1pSEmRcJ3SjovU8exOdf9+GrxoT
Dpdx7ZbFo79N6u5Mx9Qf5EQ2FloP00ySHvu7bHkSZvzt6f2vV2Nza1ILGCfNUPQ4t+quXGsuzp6K
LJe5nsPVEi9/sjZi0SfOff3AuUwOzUOhyicajQQmYgw6rtNsVxdPBNlIppbbPPSJw1k8f7K/3Rj8
eBOfSKZZ94ay/pVTDShoKCiSY+ZFayrthEtVVB8H/RBfMtu7Wml+V4DbEY72kyZcfj2mGrR33DUp
QnZPAcZkJ6znUpv1ZCP3NRebtoqPScNdSYLNLTbCe/vKW3zR2D7kwxAknr+ds+rETOdhrMM8sCNm
YxvSL2KieUms6r0zb2z7AvmY8jh6WJYLfCNjRBPMMbNl8p1x/qdxe5+UkmMN4pUbJihjD6ekG89s
a3D/cW5YEe6/keQyf0L6eZrQ7WQYsefjUZgRsZKz1ICGxP5Wl+ciRVQr7gttOpq59YvSDG/B7AtW
izOL6sCQnbI5T0fRseytI851uszWhbdsq0n8Nt6K+Jhg8t68LNwtqQpuMA8uv2VGWMVIRA03j2cp
DyPObN9zGVy6DaXB++wuWfg8bGLn0nAPk1kNNDsqlzT8cXqoOrHXmRUbbV2TiaLV2N1vwyiI+Ck2
feozrmwGesE6nIcUqLhbBKhhAWeU62qMGfnrTUnpcoIzaAkDOdED05nreqC9IqE7oycSnzWaBnhF
T95qgX7vqdGdMI6VZrcZLQ23Ac1j7dqI7AB/adCpSYTFlaifjarfDdamGTGy6rtBLzc4Qhs2EjzR
diIBIcwJzyBMA0MGEM+NnBM+kHs71E6R7qyNacYiSW1hMe5m/WHSH3t+W4y7GSDrxDKXsT3QbJ33
biL77CtMQfZKALDRu6+HU0iMb95t56RjxPiSCV20DnagJSkuDUFrU2fe4rwjUKu5MJ0v+BzqgYyG
ATMApBOvwEZHPC6zbJfDApoOXyN/Is4R9F386cpuoyXXLvX2UeluuGIEJe6EKL7phvvsE2mhVZwW
7dMoSLdzSSriMClif59nb01/wIrElU9uATCthACiL2u50+St6bMLqy5Ylgdoh11D3qN0liv0J2DZ
uBrh7WhjtS1O5mxvDsla6Pl76VVHc/oo2tnZUZZL1iB77zIXZHlZl6pkp7OU16lFM3TFA8GMd2Em
zuEYBmGrTaiyGdK7LsxjhDGMakpiJZru3XCSO6vRzWDqOY7qOfu2XB75UV3B8Sx82MvoCom3blh1
tQxjmP/uxqwLN1Ef1ceOLo6VhgBUQ+C6cfgyh/3nEOOXKGZqjVonPxakRrHc5LIXFt+jk3D3cRi+
sbpCws37oUAabfzZOXNNJ6eF2hBHblXhZIvsAXTEtGMEaa3D6y9PZRWiXdPDPH0X+E78aSDg7APK
jKSZYltzfERSknPWbafhXZMXjwbC2st29sykh1Qi3L2Qr1XsbJf6SBoLKvDg0GRMUeVM2Yy2RkTn
IL848sn7SOw3xohDzE1ooJy0SmoFNtC3yiZA16LdslSByWaJVmQ9KqhKagLlQCW/I6uNTVTLgBSJ
9WC4W32cD7C5bDWL+zKCGDNzgjE2I/qUDTSQeXhG0zAlX01tEt14XhUCaqvVmgs2CXlOB42kO028
eE73NIwjl4zWIMBHedRd/Cwq0JSRfdwMEfqVoQCylo+4oXRdoRRejKdcHZXqmyv9VyAEu0oRtpQ2
HCqVuFV6MfMVCXmNbgRhgyfLV7qyVAqzo7TmWanOXvpgI0LbSo2ukKU9pU93CNWhUqzdv9q1UrGr
W6807UGp2yC/1xG5G4YwCmalgHtKCx+UKp4gj89KJxdKMS+Qzj2loYON5o+xwDKAuk7w19f8V29X
ynsonj2EeLtw7d8aaT5VGr2LWB8j2ntWECsNH4oq4hVD1+8R+IVS+lul+RtK/Yc4+ZwUD6ABBvh/
CQHFCmC42vG5JCShVSSBFj7iZuFYVIwBnsuPQlEHg+IPPEUixCAJDmiCrxiFRNEKg+IWhCIYlqdZ
8Qy9IhsEiIMN6sAkrZzIsJnSgYPoQWUQQHc2gEQIKME2QgVxmq99t2yY9bugVVQFjBPKXF6sSoCL
RJEXUjEYGF5wvXTjFcKfVKCDj79smxCkqOgNF4zDVzxHA93VKsKjAPUAlDwaiv2IFQUCrZxdMkWG
NIoRWYZvy/Tx6nQW4W/yJ/RIz9RTsh3LchdJfFihZF7P4luiCBRXsShwZjn2Cp7V5iju+xaQaZxx
Msn2OVYsi1BUCzHCsJZZckzDiLhH/0cXNYNYXcDCZG0S6M7wVFilzZoSYsYBnYkVQ2MqmmYCqyF/
wt3OirSRirmxFH0TKg4HrJGPYXrVFKEDlUUALNEhjmWcWr268PrMHCf0TFc9RaiVYn1MRf2Miv/x
FQmU8nbL4tApQshTrFCjqKFJ8UM9IJGhiKJGsUUpkNGkaCPqpNk62gHOnN9Q8UiGIpOEfSm4znaK
WOoUu+QCMSWKZpLe46LoJg/MKfzLOynyCVXKX6eKhpoU4FSzuNyWoFIEM+ms5RE7QvAgRVNViqsi
OWNWnFW8nBOwK1PxV4UzDau65SBJZ2LLFKVVKF7LAdwy43k41OWu1juXzx5sl6korxncq1HYF/hX
ooalVuuDjs/xZmFs1hQrVsv0VCp6zJJds+otRhWOXm6Cn1GhA3sq5qxW9JkOhjY5c43vixStxHVD
5oNvbeGCXCwkEYi1PpOd5mGc48fDG68Lgj6azGOLwnALG3JgL/7lN8VH64TERspT0YnuPm3Mp7ZX
O1Pi7qpY8wBjCRaqHEkbM0srobi7lvCtai5KkpeBfeexwHTRTgcSaKcdGPM6tsdHwxPGBXDU/rDJ
9HhoB0L5koyac78MMFMo9hQWsAcKXBQdSMjKDocLNytFDrYghK5iCUNFFc6KL+wBDYUiDmsUaxyG
BrutMwki/doq+MAPU3yXDL54mA2NjM4ac/rI366w+fv7JBqJeWKvRDhZXJwa2mnzkTYbs6NPQZGR
o2IkM0VLVoqb7BRBGZGF1rEcw9rC07Nf4APEQjyKIi9NxWAK+ezycwjFZgKMoAq/TorZHIA3DUVx
6orndBXZqQ4BX7Geevid/2U/gUAdRYMmYKEOHOcwUQKfQM1L3OqBluLEcWlJHBRV6iq+tFCkqVDM
adPm9A+DrPuEOLDZfy31Q81Le2/4hKf48paBr2aKYzVb/bNJRwSYMKm2RNdkPouanhLkGgjWAYZl
36afreusGFkPWNbkln3wSIyLrc6DL6SIcNQ0UPbO0UAfxzubw3uNUYiYAgXkRvPiPspw+DP7eA+k
30YrszG5cADxjormrct9pujeWnG+riJ+O8X+LooCDv/ywIDBqSKEbVBhmb3pihzuFUM8KZqY3Sl9
54owxoZ1Lh1xbYD0cLbYe7ks0IyyizZeOk5bZxxG9HP4fJtQsVYRzbX6i+Nk03kQw5/a6W6hop4H
XUv2hW8a23kCDuRz8ZTF851XErEaGkW6L/UJcFWx1K2iqltyAhVlnSveulDkNTnI3UlXNLajuOxM
EdoZqHatmG1f0dt4UsSmo8WA8R62WwPy5mJXr0uw717x364iwWvFhHOF2fQeZ5pP0y9Phh5xxaTq
2UC/DG1Mr5YN3TBMv9jL72OvPqdThZDVlpDoLS7YsCmqszepJk9PmXsTrzqNxX2vWHbS5tIN4B7w
jyLdc5D3ykxm4IiPAYzkVGnF55QcPLlQRqpoeWt4DIHna0XR49Gtd7Ei6z3F2PfluVHMPTe4XQmE
P/+l8cHyLcXnRxOkfq+Y/UGH3s/B+BfF86fGp6P4/gzQnw/LyW9Mb+NgAXCUFyCF+sQOWGKEK2BS
HK5FliTziZKJbBdCd7MYup/t6N5RPoPmr+NAeQ8M5UIoZONuKIuH+k6Yf8ueh44fXzPlXgiVjyFW
joZMeRsG5XLIlN+B6zC5QVggaHJEycIU0WCOSH2fZ5Wo1CFIP9NcsPn2Yv6TEX2ssHOBFZwVl5dy
uCQWAfZZChKjy4El7vSKQ4ZjIj2PMGOboSYPqm5SwpNL/uHCOT+vjdozN7mdkBwhI5wfjPOEcKTu
xar97SgjKGHzeVB+kUw5Rzgf26MsT7PqaB8KAH+14ZhIupwHr3/OhXPOPMzVdi1fjOkjbhP7UR9f
/ZjIQq9rMZESzFvk9sHw43GXJ3PB1Rmni4nlRVPeF6bMdYMZxlauGH5uTtoep4zX+6QgazINcps3
QBotoLFPdJ6v01tpDxNMlObwUZD5Jm4IZtWUK2dW/pxuIbcj784xgNcKLMXauR7XckTY2+xZl3Th
W5SrxGPCIq4ErihYNl+ORiTf2yLEHjYwuxRwHezJ64M1UGBS5ySW5zipCSzeQM74jwYWbDWB4TCt
cKMbU2J9NHBfOCi9G16+Ow76jKcbSb/VaJxFC18y1A07+hR7Wz+/G5iehOG+VsoFVbbzfc/GISN5
5iaT8c3GvE/oCzK0qHmtU4d91KScVa7yWJXKbTVhu6qxX5XKh0WEQNDYMY/3rkxB2U0iy2wOWTls
PfI1AddQjZwgruInI3HjIFPQHh9usF6gaifHE4e3r4/4S85KV6ZujbzcYMBPAHq5NAWVRQTMkBpv
Ayv7gx0a/Dfh91SSs5mTNZX1r3ls/CEx1Jh7GnurnDwhp3ha5ixhm8JSaZoH7gs88lHUSZp2Dmbv
6qc8J6WDh/uFbUGUuW8suQGFBuKDQlFVlxFPX4FpE294TDJYtZA+m2977jOs24wnwhfBABL+1DWU
GEmbPFNjzV+CGVUaBql0Tgz78SnTn524ru8cq5svcXOaG+5XXmRirp4q8zGe+QvHAne+7NMvu+bU
6J55w2p359Pbvi+JDwB0MsP70WCV2xIP/EnKEV/0mJLXcFAtCk0WUh06UUJTksYlbIHPfK5D8JjC
pMzBDIM8Qjjyczc+k2L/z7/7z3/GBWk6TQAovGBnF0mbN7LbixkzF4ci17HMbebTZPCs0EnwZhnH
Bz8yx+0gxnnjJJNxMCBxtA6+Sh/0i9NZ5VpPWoPc4KCYJmvTW0Z7JmLks2yXcEMMc3qAkNFRES5S
T9MnHSG6I2pPwwnJIEzIsWjs6dA5yTqLKvgz26DCHZWPUfbmT4K3gvm66DC0ER6HlyuwF6p164y0
iHCgwcGojNuSzg2ba/dD3fF3VgIC6UTENEddxB+M+lkMUpfCa5m1+2G+4FeVWGKXY91MxlHiAbdi
OR11o8EU5D22YvLv+rFsiFXn4mD5SX00nGnjm2n/WDvDuUtKdE8dVZtUJzwhJjkqYbhMZwpK7iOk
Js0zLkMmtMsg9VVlM1qgiO3a0mof26E5DAXq+FKVWlAbnrOLyEBlp+EtAHGW5UXbuhgOSysDx6yA
NVi9rmrIlVXUJT3aHOk3jUdYQyFsstOIhDymVks+rWEGns0PS7DIsBIkfdK1EHobGspIxwozudUy
rJLCdi3COMt94+UfmcZEHc+tszfnvdeO5yUJrdNUpD46i3uupb6fqjDFnngQNqw7K7NPs/8x/Vxj
b0v5tbY0jNpx+Jgtlb1ltI+J3FEJOfFoI4vXL5quR4CSILmVFxq7jCFiNQxN8xiym2Dc/N/snUeP
5cq1pf/KQ4+bF/QMDrqBPjTHmzxpKisnRJpKeu/56/ujpO53VXpPwhs20BpcSELdOi4YsWPvtb71
grWSeMCoeZkInN+1A2Rbs51qWi/9m2ipBsIIS2a7k+vWeskzuTj3Mk+x3dOcLsL4XkwPdREC+05C
6aTCf6kYPzFPMO46cDG3BB0/66xk2l45HTWa2RBbAeNSYSbL2cD5ZeYoJ/vMfDCUhVTVDBmCNGRE
HATV6zLGv/C/u6XCvVgF8oBXmHtlo31qFnttPcY/FE3HcSB9SK35MtLzw3qUnudU+rQl7bbYVbqL
kM1TmBuPOvWOLEbPAB3BdItpGl0Zx65HhXGm9F133WrkJvk0bZsN9X+WBizyDj/iUCNuVWfIhKap
eRJbriO5cpz1ByadtWPpOf7ZiNM13NnlFPv2gvQ1CsP3UK99kgdR6Dc51NLUApYrm092Vp1kG6R7
ghwZ0wgbZitRCVcdgmKEKPEyQsl7rfLGWZBcDS0xyfI+CbUGqX+hezrNe9x2TDnjivzton03BtUN
+tYmAhgBYoEqk1zxERtgs453uK0UQZW5Bj9Do1sLFjgm8LU++QNgSq1QsGZo1kMSTXdU2qQRIuqu
kDbMzXVCk6utP4y5OKQGbEbVYszF2VsXweqifgky+drQ526T/jbrZB03S0lcs5q/ckf+bDXCLtRp
/BG2gPqrpfyKktFicsnVIyquStzLV/MRXJibmKgKEg15tlkI4BZai9xow/Vqhv3QIBZTNJfW5ehT
yE1bNRo2kakAnqgrsguE5BNHwfmvDsoGTBKhwKb5IoIYF0WPrTKa6bAMi+7gLfNKOksQ9muEpktz
HfNRPNodBk3s31tJwaacKFcrs2lc5YScjIz9Bq4/ZpHi+ginmx7azLWU5GCZ6b5Im5/8TBUSRKRO
kHi8OTYEj8+4q7PisdBWVHhstx4ycLQ1zUQoeDPid4xQVEzrlK0Aey3Fa5eMZpVoLNDcKxy8tAti
XghpLMBVQzasIaOqW3XEtlupFbQHg204ksqD0SPQrRvmGlIYoQKbEj/rIxhTXL5dLb4VsTHSEVVe
WlagSszlptVx7QdlAQwSHXGfZr+atJ6hSRrLFo6fS/8dDlvyIRPc7YVR+jbw/hlOJB7qBPj9UnwN
0ViWEowJV1gt/e0h2wuRKVuhApUN6xRwY1PtqqCk7yeqM9DRVaOuOnKhTm50iGIm/6TlIoGGMckz
Zl6Lkc9TMOzfqAWXIMQ9oxtlnbWtxvBu65cZaerd0kBmc0c68eHIRO6byLOqoTynxGFAWcM3qlH8
iiT1abuwEOagviCNQlCXnIZEtm7jwlgHmoWBXy5nvouTVamqaV9IMrdEqzZA3gyeuqTmIw8FSeqS
jYXeYgkWaPMkG+AeQ+ZUsrcSu7a1NGKr9xpiTz7MtZUQYM8/ABJV5FUApAGhEvl9R/sXnteA5Lve
a7o635LG0ZssPTVMhFMOqy+DVlMrWtNZ+nTHQLErrCtcDrb2+rkD+JEsUCN+VhLlNOO1YJYcDboq
2fYJ5RF7qQQmn15wbUFxtVN4Oe9N8A40PlpUnGrCFdz/Jfs7yBBWTZ5lDwCXFsrbQ5qbbkd4ycjv
oVnfQXMXGnE55S8IEJs0x1IVAPblB+PLEHa5n2ziaNr20IaJH+X60YQLIYb0kCs9MKfYqaN2/9CX
nP+Z5bd88CFgglKiFPWRF5gos7P5qSt1RzbPuaV5Ngp/OMRXHd1H/FPVa8/gdonKiMgU9c1ScTWt
Ku+US5JePbchmo5EughDvsGKfgmJyECYAGS3MD6VmW5il35IWnMIxfBqoiJY6MYnQ/RVJD1EvNvQ
ldewZxI1kfWLmDdPy0fTpr9qNL+GZpc3L2n2KZcnCLobglya4ThUkKtt7aWyzBq/MfOiIrwpeOLt
iDk4buoC9Qk4+yxB9owiWWNIJn6UPQGafeCjgdg3cnqS59SdU4CQtXB4k5LmRr20aYc1gObVQgjT
puhlxsxtyGGyxa8xrm9h1nPpijeVrOy0uD3QBzjguTl3ESNPaZuP5Xk1UejMMmI4DzwvmL9trA2o
jkAaoUu4tJSjU/JQtK+F9bHInacC9QQ2Bbw+VoNNRMtQMYPHtKEB3MnI2US4pxt5a7PqoOsgIR6z
iaK/NtahtUHHkPgKuYt3/dxtF/LgHDkx3zrRHdl71MOYS5ciwh8SCIqIXspX8dduslFbtQseVwFm
VGV+UcsS0glTfGmZyhenu1z4oEeeZAbRHaPMBUS7pl07Vfkwa7aM2SbvgxGvqQ3HqpHBS+bvAcJv
qXs1KKEqKjc1Ops66ICKpId4nZnkPi5xeJuAqk0fnIufmfrbVCB0VlsMs3Q5ZsbJbi8Xr6GUvY/F
fNNG2RnXsoSrstpmH1KfHMScnZLW3uUKD9aA5jU2HwYq1BBot9pGk2PHCJBifTdKlmBQyo7DLPCI
fKinWMfLjmgI2weSAMDjHBGh/dDVFabWBRV2R3hEY4x7Yo28UoQHCCxbrIlXurR+hgrMyOdbG0Rv
sj0/C6uH7Yd+aTRUZ2qacwRouxWUeyp9MFAHO8CjTArDfTXWTqVLPyS7/VZyBKPETWsp3U/Ekqu6
pal3dq17JgosNW4B/CSeaUjoVplxpPqubdlj+qFzoN4dy0baF0OByZb7LdYEqXzOzQP922MHQYhc
yX1hxBTDjGz7tLvFVMD5YL1oBXWuHcDgBKbfNfprOn8mZG5BatgbKuNFsA+B8hQ041HWEebO0s90
ymkKWqARwjt30FfCA0DMAT/bylFyQu7o5FnpEgvhTZIEywmxqwBtOgN8MAonTcyDrlFFDt1wkTkd
HQEavyrfCVemy1PN60muOKKNX//k5Lv91Qb3b0Wf30rUBO3/+G/K32drrsGDOuopUgcNoWnYR37L
1iyzRJ1XIojLVGraZclzCF3LrQPEWqV0T9MYbA8/Pq1fOxC41vqzVllECdmseHmO3b+8nf/vwPxX
DkwVV+J/7sA8wLNvkcb/2//qyiz7u4jL9V/8qw1TItryD0NnGI5/0tbpxhKx+1cfpqRY8h+CdEnB
EMGwuQf9Xx+mYv1hy0wWbN3SVNM0ZWJJ/+bEVIw/FPIoDbJyqXkUMjP/jwX1bwsL9ypm1vBX+R8s
NO3vF5rQTcrvNdzSNk1DxfNJAuefw8lLZHFSVE3KUyRmeagOEuB3jYiTUNawkXzgkE/p43J8pGF0
bRRjkMLrrI+aWv2i59okRe5ZdEpodHv/nazKyuYLUBiSgsSnami5WobTSllrQugu3NJlI6FwgHW+
saxIW4feFXkNVjoPiGA0bYj3NlANA4RxD4PLKixCCKUGB5AvWXbTbDN5YuczUwhewIKmmaRHfVEy
rxhlThJToTlCruKgSsh0DTm+/+n3/Q++LmWNl/131+r6dRmKbpmaTOzo6qz9LRDUaMHElmasPY0p
EulxzcOpAs/OuTFFdXwK6mYNaoLc0Ji8VelAb+OQ9fU6BIfTHPfSfpymcvPP39Xv0dB/eVNEoeqW
oJfO+fj3v2EhsIqHtIKfNPmXxBU7UiNQNYU3YWCtGHr881dTWHr/+B386eV+25vgTpLCl/Nytbe8
QjDZkTnKqbJVvOhgXpZ/EcC7fqP/8I3/6dV+C/yFrJYAiQm1J4xoaPuhY/EJm8UmHEBz/sUnWxf7
P3ut337dYilCLVlfy3qcIg952y511lSzDZkU+3SfXYIN/UZfcuvj8vjPX/sfn0MW1p8+5m926C6U
EXPGGR+TC+zE+H7Mmqd//hL/4dr900v89qhHvcHcx7RVUi+Qxk1rOF+9s/Jp/89f5l+uj9+Syhl8
UjtGrI/BHz3yDbx0q1y4LvvNli7CX0Pf/0tH0zn+bMq2/O5+N/X/2dP/P//fy1XmOf7PDx+StYb3
9Hf3P//K39z/6h+GaZhY9VFfrS5/FtRfTx0FLoBuWbBAMHNpttBZin9z/+v2H6i2WIe/u/916w8L
U51s6YaqMfm2/ouHzl/c/f/+pCFH1dlDTY43w+D04xz7+y2rWkJrGRpQ3Cq8r00TMDkLSeGcksS8
VIr8lJRrqzJVx0NdNY6VZyqEICQvg+VEaWdfNIVWRyZQsy1lmu/MTH+KqdZOYz+8NnPNvcJcILNP
i9hhAFo2ddh2l1ZDTznN3ZE6UtAxiFU3E2Z5Vfn7meSSVrrkhnwQC6HpxH4/KWScrW5NJl56hgdp
isVeq5eSC85Q7n2rBqeEDuKUZbyDZh6PhjQMxCqYo1PUGjfrGTv2OEn8+yYDhU6d5R04p0dLvix5
LZMbEsCEGtD2crsTPVq/2f7V5Vy60hqYX6fcM8ZSm6mZuX0I8DYLAYYyDYmgeNCz5IW+MX9JRo6V
2hlOU4cyN+tus0yKYJKkzAydaNIaaUfClQ7CtKOF0oggO8dVTcMJNcm4eqvyeQI/LSmPBrCCOe1+
hkn/hbPjO9TKz17LvTqtzoEd7VDF+Lgpzwxc77gujlkEp9sun60hx6kpxAuS5+eqtVCM9p9ah6lm
jhQyGTrDmxtGblXKyHq+YVUipo0qnfbhK9mL9yarOn4hBJBh/Tl14p6PLiLAS7NKLuMp5j6IyGaj
BIMXKCqlOqRQtNlTkd6F3l9VfX7ui9Afq5dOYmLWZ8F1ECUOAkGX2foJZTN1DFJQICvBhTCGAiNW
qTLylt7SYDHRDVaP4AQPsWZBsY5Xo0Sl/4KIjHpWkg7KED2mUYYYZZ5idIJ4zYUpKb4AxQnaHddW
SpRGTtvMzYOMYNdgBSAU5raB9EBDOziMaER2KiElpDDoEnd0soZBE+VotEK3lvonY5m7F73pfi7E
6VhG8xCHymMWkmS3SLQ0msyxuIKQ6QG2dBYj6FfAXaCu6Cwt+TEtGPOHIYKUbpgUd9anhll/iPx8
7ZQDX32mp4pOyOhifwjHT/hS7SGsaVpnEa0+uo4Eg1evJYjCeRQACDq6mRgZQiUnizWm92fSMrRr
CFczicMB4S2zsHGJBRVc55ZLXa2Qe8T9Frkg1sQJSmGWcYGVmYdC8ls2WineRGIJyMAz10BZ84ui
s32ymmleqeY9aBRPaXBfhXiWN2WaPoPhw0GZNyvINbxCpub9h1x1oUzDgM9pTufy3lxGzMnEhEeW
+UDnmbCjNvoSJdHdY9JcC3gYBBivpkuUDDT3ERDDuWwrKghp5HetmUWj/mJBRHo2cIWa/ETv4Tjy
R1Y49saI0QuQ9Y1wC0P8Ru+qn3WiJk4217sMlQssgX7tRmFczGSTtYOqM5qe0Wd9DeSbIDAmFc8Q
DGr41W78QX6TNHgHTIIXN2DAPKvmL1zWa3zJO5IK9OYVhPNqyq6ySmSPJmmRX6oWHKBGRVmmp06S
/2hKLDBGQ28kf50m2I19T/MWFCXbqdTulHSedqGFL8tsP5iS9qAF8vGAFuNdofT2rAi2BVbd7aJa
GsZRPk8PRGQmOZaYF5o4kKuw9lXEZqQa/MhCRRwlMgwePqLa0aNRxECsuCnLwFRagk++YEydtU5s
TSvrILg3tPQ60lu59+vc18+WZYKGZJ5hN2fCxiBdsYnq83xQ4wgJ3Fw8JqHXWQn5XqHK1x+XCBt7
lmytNPXW7IDItyylWM9NupnRamigX1cOGAPWvB5+zws0edyKs+3GSsK0WMHpV0OaoAFO8pcgJpCw
vkIa4eMG0DnGN3kEZ1gz4qk6cKwy4ZDU8OoeZ165Emhoj2nins5xdK1bwjIrYQ+HGSq3G2h97XQy
NKsiBfbCi9UhNJBRAVKSofqQ459J3Q4bmN+Iemf+zx2jGHtXGemntuinvOKZjNVIRyXeAk+B16eV
cF3lvBhuyERR3SUg7NCsyBstWrUiZDqL5kfbNG6iK6epy7AY4jF1w5QM2jFGh5fNF6MsbpkoAj/s
SayxFpT+RZkGvrYDoaVvbCR0nK8hP5WrCQUkFpgUQ66ZGaQX5jlk9UXqdW6TkzoFwNigkjf6wGyi
XJpLhVg54VR1RUVK/CDVh5r/nEZRAuMoUXLmgD1kcU708Qt5R56QhxikEfJ+/nbyWQTHLrdHUSLF
gSCBzyFfqQM4S+WCZOVJ+Srn2YC7v/bYM9ZSsZiwZ7kfOvSpVb/tmYzK8TVOgh6WGLZKOsOcwiRC
5b3c4yJIEVileAgaMX1EfP4Gaqg7hSOg5ZDEzxwj82jEnx3tM7XFANSYkVvMmY6+TfamjoSvoq9m
xN5FttMrJPpgTBQbpEIRRyu0h1lLZ1Y0HGP9VwHvlZGJjuABiWBlNe/LQrQRnPVtGprvYaeYvrWK
MYncc4KOXOyqGhj0rOpo9Fbb3CxKt6G1NZQDAd9NuDp9Ce9Z1fBmK+pjM/7QUfQ9LOKZrRZxVc1r
ZYMNV0PnWdVNIyLLhEEJnWb4cyxfM2U3xoGXbmESAvOzhatmQe5FVUNMeA4+wUYz6hIsjUiE0sxN
h9W70S3f6pydkexy0KqeSC2gEx2bUKKQORwz39ObHnSr2cINbwACVFU4H4caB0ULdxi0CTjclQ0v
FFAZpP8RB0MiiQD9SB4alPuk/aIfjMMh70diX2OH8SuZ9sP0xJRY2fDZwWUKQjrNdezHVTKxv3oA
3W6RY29Xmvijy+S3csAV38A1vMVLfQCHjEWqp0Rrq88+RsxgNVyti278KNA8OtJMfmrEk9/I05dc
GzbKaWW+klvO0u0GkqJDIAxLhLQqq+QteWAw4KaUB2i5hA2WM/jaMC3JicHnXgq376vxTBJU7Bi4
e9oivEiVjvtaxePiNmVT4Ms1rpWB72RhmUjEAZwBdv/IGFShPEOolCHtolVtPM0aikilv0VF8o5Q
OnRfUBsS7c6CXFTTG2I1wZDavdHo+BoG7FqBtWYIkvSxQa6LPgLFVx5j6YtVAjPsLvLVQupcIjlI
f7dlEoLGFmcZoUxE05N2BPUU8KiJBDAaYeUQi80ZcJwC43uhOwsO8sIY43kK2xx8McoFwukYfdct
R9pMtB6YnzTmjNLsd7W0Cpf44dIzrQfCBxIn4ryxDTJdVlthaNIhomOt2NaDbq7iqvaj5fF7Ywca
eIZfAvs+o05TtDfimzKE7Lq4UuYmMg3M6K3un/DnRfNnlZ8N41pmt49E/0iydxG9js1tyWVHY9uI
E4RcTsGJRPAdcm1jo9fvA2VO2WBeVz+rkGlKROCrN2ZftbofFWyrYJMcLfcVlbjUVAeyyRCSJBuA
kz1dYtwXRZLzF4AVDrEWNdZticRW0iBvhORApfcGV2QnL3tIVmfURhCV5501GvsoHbajTU72muR4
IVlZ5u8A5c2n7Xiy0ZEBZchqRPc9LsZjC1RxmIG1DsI31NrvapAKyXs318Sp2i4sbS828f0RAWIq
bwStTcHWCj+Sno1LeZMs6s72wTZIkMd4XpYf8Etqe9jVyrXGLVRR20+3HmHtUBOfHjuNibyFbPqu
AsqSPxdDiLq4IYNucOycONgfg04FmhuOKUV3fikfiZBbhOm5zyR0UJ1DxO+uUS9jg5KAWJiUk3k9
HuLNlD9bvXBWMpCwXovVYIS0qmAmU32jraNcV+8xKnTNbDy7iHYg2HTKm4z4ef6yYy4Nu9IAEQAo
vuiWfbxQVFDkRbh9BRrlQlacJJg3pnSLE+qf+bG+q3Cxb/o3cYg1NureTT6rhGgwAj/Hbbxswh73
mpNFHmSAJSRxAiioq1o+cchdgkjNXfo9cubNMLIzPQe2h7eGqk+DXomv1N7wT46uE4OR4M1kBnuH
xUWpkvXbFlaGuSG7YGLKTvBFchIPxSvsG0BqowQa4xpi7wGzHlPIFduS5Fx5N+BAbdxIvmC6In0u
0bFW+Ml+NI+pMRDqtx/Ys1tP5IKO5h7P46Z8GTKKyDMJ45ycmw4BeaVvAuo3ebqX0XWczxojn9h6
KpNDPoL3AcFRkJPsNlD1C758x5DOFAStCbWA2TAe7x/5O4ulQfH/bFRPbK1N5keZT3xJne60ZldF
Lq5JznfAVocsCtZSMey4yfoaJr301CMpIFFr8cVylbPDEm6T1g3VbcMxDY6u/gpjxCm/ErTk5GgT
aTwjHnAjCdQLdwlo8PsYFJDb5VA1HLV2wsVbIq8hV0yFE+ZNgtQjxtSn+l09CHJxHrPbcM2YIf5k
Y42NDTNHeFEoQ0hMYZMIZycQR4KwDGNXA6e1fIkLicrIz8EyR2AMO6+NZ1K46CSCbaLybbn6A3PU
sSaWl9ClyZtsLHu7FlAbcJlkZ2JKWXYFNS56XiyRM17Hg4GVY8BsluHt2AbKQbbYqri/1Msurz/H
8iv5WV3LeIcCH9H/gCxloz8zOYMByDOCjHkHLAF6cxEQp82mA9T7mNuPcgbudNmFcuim6oFlVbcf
qbIdR6giXxUnNnuHeIizR424trT4xkbczOu7WtpXJnabXD2w6kCo6/JEHvcuzR5VZZupqAo33Y14
YVAIhEC19A24G/msPx7RqHtlnWHswPA50e/Dku7q+TEobnmBQEX3Jd5NcRyXPSNGpCwxvgbwfdNj
fkGlVHJrSh8X5DmMbUcEaMfe4EK4TWfM+ESibFEM2VfjM0beZ24w+SEQocBhBOpzp12zp1D/Nh44
LhPMgXYX6z/Z4H+GWCQx/eKJ4ux/D8IzlFGRe+WqU7yT/ocdIP9JkibFH8AJotK0WzZdwpcQQxEZ
Zwcm3QkLzHItJr5IbtakFi8sUCQ6IC0m6YD5jswZs3/nOdfAO01e1B40FEGht8BL6gmr3JPMie4P
gkO6QHhC/3olviFGzK46xWeX33ERwOhT14nHaR7curg1oVvBlYAORd3zSusk/mbvKF9yKvzGlylc
sbdAxYIPOLq8QdLLpJZQDJegJMGvH+/D9mQWly525/cZvQ0TagbqAosdm/vUPgCOQMpHMHdsy5h0
fYoM28Af4ZQXPhq/LWJ0yQD04tamP07UJSezP43ltqyO5hTDLtkm0jNRZzTVKFyJwgNpJ9vebDzE
FnlJfp0hVrzlfOwQLdfBFtRofo4fZ5NWx0rdWH65QSh+D6H8CVea/WLYLmhCKI8Wn8E/T38oPVa8
4zm4zB3aNelsQeIgIjF3LawSbBbF1lQPqXZYbNJvXmyx53E3u5OqEAexS7c4ku0S2C768+Mo3RX2
6ii+s37qhPBe6ZYlVKXTI7IIVX0SlovhD5Wq2LcvHd+l6pJdrKtbmfMg2raFl2GWh5fUnzgheEjp
Q6RQmjusuAedIfFP2bykb7XGyB75BUoDF5X7iGYe+haeWFeSH/Maj/i251iZQQYRXUlDT/L4QVBW
Y5pY2FLZyzYjl7XANXZae+R/ZY9WdMXxaxY+nbWWMwYqRa74MC9HaROMh5TiCu9g6QIZoXGS6Tse
jRkanEGgPU8eTSOnY3dH8/amfpsUT8WGXPRyOOfdNbraitPQ1KLkdRTJ4ZGikqiISeYJ5mZr+bn9
1c2E+T3iH7VLD3ge7aQUFB64kB9khKBa3Ai8/tpOWVxsOfMZCZ+FWGQhm3z97JJ0nTqPqqhV9pzc
c+sTtGwYXjIQPeLz9eaTq4iNz6kbId27NbKPgC3XtiO+HL3EGrWZM/gaqboXk0NUiHmZcX0QB197
uZfwoQn9o0yRftSLVwVXVQZTdlykQxQeE/17gAsP0SfbzYYPp7BVHorIK5UHKnSKXbcKP2N9y2Mm
ERMhERFEEjZukOCRs6flXO48GsHcwendROjXXKs7yPJOLpFpEwZwjLFmBOdxeK9BxmR7NJ5ItNof
SXoisU9Cl4ihXVzTH4H84HY9D6HXL/sCFrNXlpf1WmmiHjV32AmoA4bpyMeWpLOs7KX+0Mxsn1st
eQZ6R+IxeWTTJ49ihWGntEGM+2ZyIR9aq7zphymOeu0oT3wXU4MgGtbyM8KpsgVTu34ghezu4QMQ
mcbTBQygRS+3Y7fW7A0DqDLdB/S3Gp8tVw08TmxO73F4ViQ/Ds86wSENCkufj9Q3PmYyCpqSlyA2
RecJ8CJsSAEb6RkfIQ0U0LgLSZV7AwsuUdXWGS1eSyNHf1Za54OWn7Zw73eyT85c2YbcSl2Pshb6
7Uah/wVp8pQ90YVhd+K54aDlCaFCUJRPzbSdYryE87lS71SxG3j6Ungy+G/0InoiTIydguWx/2GG
+49GcNl0hms0TtDyOLvockfpNSv3g3E1xanSd/WbHD7iz2uJI6ifSaVW2seIF0+vi/asGpeQdgOb
F51TjK0Hwo9px1CufSr1GS+waV8or6hNslU3uTFH6BFuPFwxvopfITtx/UtlR1X2/bny9TfKE6yT
ygAKCI7GgeBBcCvGKVmOWrcLtXPB5ZEUOemScyunqVkdS/0Q6bBZ6efQ0gpPGVxZvuXMS5RHibwY
za9LjzVizD8GaqPuMEtebvo02DEDId4YbWcxkKI5uPmQQGlAOP5SQjVY3NnwyPbaIOmlA4e83Yvy
t6jzCv4Y5wlBnWiLgZS8IxYGzYQBTlFeDPsMwQJzDeuYcVuDbW6lx/QF2Ug7HbjYi06Akc7lgl0a
KOQrlS1/ijeT3zmhm8FRZOK6NlziaXTYEs2s9feuAA7xb6BMu6gvOj3Y0wD/w2W5NZ8UnZMyf9dx
X1FB6h8FzwxCZ0pHm7ZZRk98aWVYcQ3ESvBW+lUGtkXDCSJT9gQBgTUu2nv8TkC4hjygvgf7/g6q
NIZC/BK98pfh0Ok8lof5jjqKSlBOCRXczM/yC43nA64wenSciUlwrS/Qm1Hp4Rh3JrqfBsBTN3Pn
55xxC1vthZKRS0a5rSoSqgAT4DMtj1LDYMCauAneFfaQRUF6SMRhiNbUgr5V9sB2Sd0WeglNGSle
3O41bHSd13cxtVYDgE0SHt9YBBGO3CCcsUymu2Yzt9m5yCq2e0LH2n2Yo2/igthjNIBatRKcTA/s
8zP1F/RGBX8mhq2NeQY8Xb1q42Ow7BEk8uPZunefJl/5yl4J2cIToJ5Xas/LrBzQN1A8FQL3rgN/
k3scO0YueRT4XMMJPBpek/ie/AwEBFO8l7B+3JFke0CyOZcaYpYcWFmm7hsriRjMHGmHNcaCUt0j
jMaqo9nsNVB43LaGjn0d6rP9uIj1LYnAy1R3rm5jiPpRbbnPJ5tkeLSGHyX9RvwbZNB996m9JQ4Q
igue5/5ZGRL/RdM+7aljrbHpXQAromtTdtgTNpFyhFc56lcx35d4G2GUX9qfDeMJ+ZywoiJ3Cq7k
SQJ4gpnk6MW3ANRc0b2qO4I5ReAU3NkSC627wSwDKfDeRSGy6ZG0tdJwqkVzCVCZAjECqB2iP3dq
4fXTTyBXFHOEzMzKR29fxtF6qpfhWHJXDTBHSASDn2oKDWTXFKqxpjzIQ/SgmTw+4KEe40tQ9U4n
Umiwy9NEEKylBEdjOdoxetVyAKqdnMI6uSqN2AxGfzKm5q5lTt0ne4PNGk8oClZyrUm4pHXJxd8v
LzCUSVAJp7vcpRaKWNe2rG6PQ3FsgTyjMky8morSKGjrNGlaeRrJWxtZ7UllbUnJnO6dDYktq4N7
nOcvBJ9zDBgSdL6fXRYUFDk2asiQYpuyuzGZLzDt6JDzgxck+KsndGQwoMZirjKZw4ZSfq6WMT3V
OhXNqMqIbxO12sJ4+VYrzfJtvJHmF5YDpJMqjMmBYAqFpB4rnr4qkZNU2t/KHjRCEj13M7LYWUGg
XMxvoc6hTrQaPGsSt9h40LWy49RvWbeKO2ZCgxHb7Wv6l7T51/LHzI84BxRJe07iSt1BLpJY98Pi
M3byaPAZRyKRTE+bybQu54oZT/xrMFI2TSN5xqtmABCOOEtUnA1q/miq4S2UvpukfraIroq0Y1H1
565/NbT81vek+5QL2VN0JuWhVrfE2NwUWEhkM8pb6kQ4G1Eh+X0KO0pfEo0rD9PWrrAPVW7SXAwU
xssmqT96wPUzttjma5jGJObBZR+AHNTRLRg627MGnD9J0CZOblMLg5SqxQSGLP0cc6ixJt8EQ7L+
O8LdsHoj2wihEbRLBrqC9kibPmcaFVOHw7erRxhRRrpbautXGlUaSlR0r30WMi8d8YmDoSCnUnFS
ZO5OmWHdWzKimyo6qHWB7DKiRNItKljFbvStjAAz1F25se/WaO8ZIszcrfP9gDqKqivCo9niumJ4
xD1xnrlpNTnV+HDo1eSHYpXs1xLCroRsV2TDjA3UHOxyrMtPxoqFID6SeDituSz2z0ozPvMOSS3A
Uc3xmjQ52Rp9b4nBHEZoWqAF7CI90N6U1PiVFQWtK9ruDG2qtyXWOUJwgTHbLXm81H5XV8ODpqNI
6gOdZi5DV2klgK31mqZ+GNCR8kSHUjT/hblOOD3yCdCx9LOLiFRm8qZIdqFXLVrUvVH6gkPoOYbx
Pgodr+ds4Z6dFuJRI3hiMxaAurTp9pXti0hx1ZQlJwbN0qrLo0NttpznEst5FC+j4LZgNzxmdW/8
HEW0DzT5Q46pJqD910By9mk3cg0ySDdmwOMXmbS4EZysjWUqz+HNhNy7KaaUWgMLb6DSsY0g5uHN
lY/CkHLoTUvlB930ZKQBveF8/sqaLOEwTQ+JIDQ3VazZhb/8lWZK4VtTTSROG/nDMFd+g8IR5S09
gkJIhsPQ/jkYG0G9GHCTUV4tYQhXZgDjK5Y3d9Mp7zsV0EZW+OM4nYz1s1tT87bksKebhLO4bLl8
cMylQ45l1XicYJmHNoc9+rmNOiax23e1q0aWSqjK/A3iHU13mnEyM1U2xwL9tjUxVuDLClAqSMwf
ZjYUEz8UyJj8rZWe1RKiUZ18g1TeK5hbNnJZ5w4EIIBsxA9GYQbObki27RwCM6JMbpKrnquwLkIT
v+PCDL0tWWPQV6AfV4QcDzeRzddpoMmUkqg6cnDHmSV22oMSZy9SYV6zzI6wWdKiCWbe0tBMnmYn
ezOEpdEp8wderu2IAZdPJl+MIaSVMqcXq52+dYuTA44IYJX2bizJsbFgj4JSqf1Cyl/NmEYBI/1g
Nl9Aq+kxKol0otSvUnaSaAUmpfAqNJ7CjTkQ8x6pdIstCyxPfwsyHA5RtPaBrBiyMhUSad1kFkg3
8rFeg/9N3ZnsyI2k2fpd7rqY4GBGGhd347N7eAwKxSRtiJAUMs4zaSSfvj9m1q0qJVB1kehNN5AQ
EqmU3MOdpP3DOd9JJ8zFC0E+dkVlHd5WkR1Rj3UtwAkuIb8F2GTy5FqqjPkO7BKo3AMwqK4inZnC
Im436KyRVmY1wUpshmIZv8Gg5qntAPiw6/Z5matjb6uNPWWfLW+uaO0Z7BJdzt0uFU/VfCExmzPQ
9c09JmvGsYb42l7WFz2XL11FsJRiTDMIMO4xh5tAQmpmBkfEFdwpn4WG5yTQfism7zLd2w2+dLed
iSCO3c9WaH3tKV5duu6IkgCwBMF4ClxRJl6qtr83nvMl7od3GRSXFN+hnKiHCrFS7LeeEukVztzJ
eK+tZALcxpjxGniualLpcYWKQyve1VP5FaMzjnOaBZN2D23JhCprephS9XOcyR/vyi5hmM9sqZwv
ZQygKswA/qV19jpltPxYr3fliLxWUKjlkEVxoNBs+1VzxBMlT+QMzF64cxrwyaigErvMrybp3zhC
FsIBqm/FGD5rt7EuA1L9Psr5PrGyQF3ilrHZNgupFcv3+Iz/VIFFhY8ejuWV2KFgH85fBzeo9tJj
iCtlexoMaZhSgVhYrJ1XOdl58sNvJdFjJ5a3VQKOvzLt9zkyPU/ukR46/cwe8pOZ9fcg0xgVc+Z7
jctg16xA+T7wN6W3fC/iEWtf1e6KOB/OjtAvrZNhMB4jpkECdyy80bsaJ/22GO+RF68Zl5ykeuEM
mJXEZVx/n0x0biuET27DHKvQ411QdMOx5PYRIm7PAe7BNmmbB6fsHxbX3bkuLyo91zpq8HtIIsAi
su3T3dwDZnROCX1S0SqajwWc9RBMpzGKwd2TX7gx0Bk23F+zIOwksunk/a9RaZH84h37tn7VevlA
UuGyYGFhga5KYTubm6zZNvBitgtrHt9B+ZP3bD2a/DPqGUYkGYImGCrvxSQEtALDWG8+tLICz9PT
brB0v+Z28MNIGKs1P0mzHQPWgTYMCCz3EiNHAEGsj730VMjI3flqego1a6m+dr+Z2EFCPZTvDeKi
fVcxqO5ms1cLBOyuY5bbFRErdJ5uU5T4+7qcR9Yn5UtOUNDJle2TaEZ9mKzqDi4a52Tz3S6zcc8x
b7ZoBl9FK27Is2VV4qTgrJ1+uCmwlTccaSdZttbGmBKOD5LBtV5jbwONOl3giqzs3saKngd1U2n1
M9L549JM16BViE5gUm3BIuysuLtxAvJgsmVYF739sh3j4CiYNOcsXjypv+blj8LHnTEVZ908x10V
n62mmfZuXqMMtF6CjJmljaWPo5ZjG0sI3hvXV0dycuQWDmk6MPrT06kKAQbi5yYs2Rh0JSXLOUw6
+ph/E4Nf7ExSnnSSWLDaup1re++Kvte1nATWFPeul606Ka0MKxRz0KassbC8hU4DHXPSP+qVQe1r
z2aBKAjwY9hHKtnNfJXK0bslo1ry+vAhUsNDEGqHXcibmHNnz2KUzlJEr6r275reZl6REnYUPquS
cWvb99/kp3AY6GSS7mWJJQSJ+R7ROzNSF87S5LIzt1OCm0+elFyRU/+FvA/eRQSWLmX91zXOeApk
s59r5k1e+wxl9NpW5ZcsCe6NH1+RJv1orB4RO8P+8qYvmcY2gkmJluNLP1QQinFQTrp58xTV5JK5
/Tb332o5oudhaUq2BcBnOvQpxoonR45uK9WgE126WwE/JYgbfxvwcXXcemlrClSIRJ2UZEt6+HOo
hFPud4CWdfzFLG8ONJ59FyH2qrOXuCRTvgDLY7PgCyT7/97uKHq9cyPXI76yc2zvMNvRU24JkQRu
TuWalR1sEI1t1VqWp6WdYHaH4DVqmucUxAbkrb1M3IElbY3Zh2QKsp0w8mfz0R68z8M8HosFb3AH
SZkPvvk8T91zXQSX2KVl6wXLosLtDsRAeZjuSDqw98KqX6HVbF2kVVwQxFY6egY9QwBvDVVD2ixX
2kbdNE0esWiZ91bFMKie6KCNoZkIE7Cak3f0nHI3pml6B76asypu94XFGkZ682W0hvaqDISZILCi
3SJ8fGMIZHpOhl3XTt/7JoiOyICJfYtCtjRF3d3IlSWKtok0I6IV/KIrL1EAR6V0iQlq8/dlrMOd
h487s6Kz7Y/yYDslw/SibdHm8Vljd7eOIpbtzTxZ3WFpoyvUiOYeRhtthQeJS8l4uAE0pCv6sym9
sacGdFYQ3GR9+Siq5Sytrt6LudnaliGR2+RrH37bObBXeXvvCA/rLRrW6RQPYKI8Y/Xbzq/qA23t
oTRZcMV2zAQ4yx7EkJa3himdCou7LLG7S1gmCLJ8w0ylkkcQpFerifWlGVi1Kf87+WsawnxrTulM
Rp1DFxLLMD1JErYYVCzQNiHpTpqCO+aRvq09yNDF1J1Grwm3ehI49gcGbS6ZVI9xSK+Vxol9QZI2
5M+6Hkj1m1JaO7nkJ1+N0FLT+ATrmQOzFo9ggcwJ2TGmv9GD4VFat56ew4MKGUvkCf0P6AgoNbY8
2R66zspFNpUuWY6c2N1XYXAfeWz4WYQfiQef7+v1+m54LLUVVnae182+GykV7Sil2XK94+8vUU5h
e5AJ60iaR+9QZFfLEwvj1xSL90py7rpyOuad89XUbnZXd83PPiJQsqSW1YZjKZXFeHBq4LxJXoHD
WdhjEZqRcFfysHL9lVHGn2Sjg5rMbvej3UFPKqZLNpN6UQbtmWdlc+MP4U6vMfElJOJdHdSUOnmQ
nfxRvTcRYQPjlJIhDdWvMbrbVmkit4sT9JzMZrwG7njSfkl/YhVMBAGko8x2Gcr01dkbs3dVML7N
HMAGNjE4NsFb1orErKroTsuFVWQGYs+tUlQY5McIyIrwUOKzSU1+rtZ+bFwluHMPVilqvlorjXeG
8IU+caYecSOIJwYuhAEKvPr2icgF9Cvrstxbs0LAC/RyV06s0fxEBE+S8UERhMSxiP69GzAtmujo
D5b/7nuMI0pXvHvIEYoWzRgoFHOvcJne1BoIiGbONzqZuBnzDsUaXMlDxXgpL2a2yMTEA052gJ26
4pR3cObNovhvOI/myR4/J+V0QqdP1QoRhlun+RngS2274KeLIv0k+pNdEB3gpf033wpfw4I5Ye4q
KN0CX0bjfTfIaDMD2k/YwY2cNKQsLZBVJxc+RPQFTaU2jTJPbUnwAgKs+wGRgK1T9CS9eWubudy7
QQI+WwRAJQmQyKhV0BpVm67NrmOUzRtnYp0nvOWnr8CqAGLJmDdSOFVD9TOOaBFnHnoH3Z1FYr2K
ThCrgZIQypfaLz3vt4F+sY1c9P9jOJz6loQigC0etf/W86sLpraFYQEDMVzXMC3FpQYLcMyNbk4J
pXvsB5CUecPRspj7VKBPCoL2exfzewD2mHOkhHuruIzxeeL+dx273HWlOAQZO22bEYju3EtoMWnW
xgqPVhTc0CC3m8W7CURCJGlRAMwO2ZCkE/7gyAFR4XbALIOFLa+b9KzQkQr34HkXttZ+WI33Sk+s
UFistoJLK4yYbZQRl6PMX7soPw3ANewBahUu7F1usSEgRudhsVCegcp+xSjI6Nf2TwrftxNzcvvs
xciVjU6J/y7t9UOrahCVOrraxfBBSnd+Brjc4C+3oplmJeruQxPN96TukcgS2Rh3A+amc042sM/w
EOEK6WQVdRrDfiKFwZcN17xpDs0AaSxEMQndvjk1Vn3WqpcHYQVcfUjPshJNd+fH557RXsB6cFFD
c5Jr3E5j58veL5S7WSIFcJH2hFzm5SA1wXKJEUwwYPLs+2ZpWBvmm8iflkupP4ZOFy8cZkeHZKVN
UPqr9tAuT5I+1c0recpj9pEBjPEy9blmA/NpdKanMln0p1CNn/irUQk7rmaB171y7uungSl5FNBk
DLsy1NERvwCYozX+LJ/Yjap4Wthl2IRH2VF+rDseEr2dnNt5BPxOhG2flA9BbXG1I/C0guEthLbA
cl2ThibY4jWRRayx6F5NzLw8Q+RIG1eL3ZL27T41zAuiFpRbUCOBwzhAbQi5gmUCuTdQ9xwkJCMZ
O0kAFguP9Hs8cJniyiSv3ROkJIBtX3paDdvbNy7FpKpClATOkXQdH7kIp0SUUDjIlgsjgVAyBuYx
JTZkUwb2Y93QqPfJdGPVHSkhCOrKfOrIiQKriF3o1EVy01czwWVV8dgGkWD8iHhVztNrUDjzkdWB
/WyNtr9ClRIUie1y9D1AZwtbAADZ2D0sxMBEf3RnwsaRXYSYXtB/R4fffU5/yfJFnhz//Ee/1791
ha0v9D8t6lVh1vv3Xq+H9/ZdD+/zLxbj9Y98vHf9//0/lhS/uVL5AGsdFdiOE2Cn+sPsZfnub76w
eTAwZOWXcHVa/d3tZTnhby4xsCJ0JBcnFHD8jn83GVtugBXM90iCDUN+9cVfcnz9aj3En+rxV0kX
u5dvrxbVPxkrQfMr1/g623s6h3/iwjxKbHfbyzTc/csH8/CHhexfnfP/n1cipvYXP3NtrGRSLa8U
5vF9CqSNRal89FL16T+/DuAj/qZ/Wth8Pmvsa7aLmtlBWyvknxybUdE1sBC8GJvXwAw99Ca0k8a3
UD0lRbp+oZXn7P0p0u8qSX3uxiKpQanMzYSGcVIIx+csb/VhALtIboD08JxSXQOGLoaQqBUqXIW6
qF4Zpb6MiFOblgYRCngmbuJxmfODbCjSTt1UOfVdnAIk26N8H+1Hu5w7c+zjpS8OoZ4KrASozale
xpoOiaowrk8WZTrk0EiQIhdGoxtcGVz5ZKBPGW3SGJSls5cBsnhoMkzr11Wo00MX03NwMu5oYO3b
VlscRNryZuu+6obPzK0h8zcymLKrYgCNCL/R/nRekpYHi5qNB9l/4GBFd2LlP2cjgPmZuqOR0bE7
Dmck6Hb3MbkJnZK7GF3v0rxrgse5cxBMLMRRyW+MEtpq7+VONpG1o5bgwGDGBx/UQcgiSrW0Swa6
VstChPBTbxK3akKCv+spPKxvZZgbVI7jOETHknO5PEZSkQ1GAq1XPnYD7wl2JdcwosPc/oFYv/IP
w8iQHLy/F9fbuCgncaUYpgcW4E6HSww3G7SquwQBA1IG4zsryoS5+EkdoNvS6sHuixOYOqziQUVP
y5YdrNk+h6fBLHmC2XkM6poaRNXaRaVALfeUwAVEsaRgBO6BNCaPitlOsclngZcHMHFUERfS+1/D
XI8NdFNvGG6VysIVA+VUKXtRaLLP3uK3+hmqbsVp4WfRWhWbHp0au4fhzLVqW1/TTnnqMKVBfIlY
ReAdr6vF+uRj+0CRh32gubHTGW5shYVH3ATLbJfsqTWUOhT3fnGhhIDYk88U7A8SrrK5bUe5slcU
dEuUU8PAYAPLC779zs9eAtdm4lWmCgHd1BEccGiHlgJ2EU521bC0nNOAjxERE7SkApWFIERiPfmw
rjgVlXcQWpa3qavCs5FV5ugVXE9RbOSZQjtDqeWQWIMGO/DOaYn1ErYem7eTYevHLiDIc1DN7vJU
WZn/Nto2Zh0J+xrdVJa0AU6XqSuOikLOcNcERFSFi3TemAmTexIldrzsZTUs8tRHviM2lKIwpV3V
hPUBT1vz00kiz6G2hctzJspOOfuiixG6KMqg+JJnTOCeQiNC60ZA0s1PFfjr+M7L4PF8TkVdUGZX
XTfvTZsNZDfgcXO3opPIC4J8SNLLnGsSRtl9krrJ0NjdOZz3OPNGyKUAlhID/2iu9RlBugSC17er
zrCFYgcff7Lrz6btMfZEjs1EbYDdwDPAUYCVLNTviG7ghJHnHMgY4NBCpwdXWKTTg9VrcuO06anH
utRtkB1XAg/Ctp3ozIKXNJALoba53aXzTPHpekL9LLvZU9VeSWHJB2rKeR4Igm0SqHCsMUR7HmLP
lYb9QeWWM2pICJo77IgD+ujA0ANlAJoIJoAOLB56Etpo1Os6ubdrvuXNKCr92INhfehWjvWhChwi
4LJCKIaoXoscruFzhkQcONVHWXdhcteMSdrjFUuFu12YGN0xi8DvMpkpGwG3TaHaDsUeF9B4lrOD
/iNoB/PRzy5BIFFZ4k0L4yn83g/WUGJj9OvxMAZrVHQDQO7JGfIpP8x50YC4GlMktjQCOJY6z0Up
X2d3TiuHR8sWiHHToc/wC1c23Udkw9dW+DGARwqx6Idk0mraUG5H5WtlxZUHu7RImiPlfMuMcZoa
djwgNtlb9lqxEhkFMs52nHS6URa5fSTgMHSgJ1p0c+FyzH64KFp+tu7A1ACC1lzdBlKVHlttZj3z
va0dK7lRPiavLU82ntUEN6KCSy3IJ1CTTY1njfGAvgFmMX5qdAOEzUtT1IXeUOeseOLJg8LRsYnN
yd4mLKaUZfiaMjkpT0Nd1PNtkSwpJs7MKp74KvJzXujJvxuVE4+fx2KaCfIoanyRMrPGnphBgQJI
yS6J0VC6C2NGMI8oPEXhMLXPGdvvi7TE84rnNCI6KRpofPI8L991G+srCQLiiGMn/haF9fgVplK+
SkUL3C6bNs0BbVmgPBBcYK5+CS1FgMHvBPWBVX6zE6Jlzp6qCAFCUDKE3mGjZMxtA3Y1B8LySPCF
V7+QOgTrHSkebL4HWzjo4YdxQPLRYwKmn2i7PuTc8edTFpQoqlJcKwvCZDxFCKJobXeFcOzXoE4g
YIG5g6ItBtyhB1t7NaT6qCfykEFvddcOTUbKqYnBGBK2xOVRjBIhQttyESFQVfR+cRVgUI7TlkJ/
qbVE0y3qGZGmTJYJW+aa99bT6HCvhx3maF+vqPE+SVixz71EvlwN9gLgLxyWCZ3svAbwshnH5cbD
8LZtKnPjsNVj+U1ESr0rVGgkk9MVNb0sY96ekjFKCQTCfJ9cDetIgOAUruoV5yV2hWSadHULv8PK
7qfKLMEn15md8Fy3JA7URMQU676uCMPyK6PV2rq1ODWQ98Wdlb55JAvLHeoJNd3+bbYEkzzXielt
3ZSLJoHBh5Oqc7zyWlMI25t8sNryXaYWQCp6alweFB4A5f4WZYavsmbSwESvNndDSmzeJDMnfS07
vOnHvxF2lna+BwMwDaHQbsgS0+z64zli7cHQC/JWk7K7+88V5Z/YMr6yPdsOPUpkR7iCsvtPTIQw
lE1XZWG6X3C8m7kegHO46gtPJQRebn2bp8OdQ7JeWeWSd0DNMq41yAwZ26+QL2B4C1Dgi+6vldTr
+3KARdgu/UXABQ4v4l8RQYJ0CjDYaUb++Tzf1SB8HorMmQhDZLn9nz+DX0k2f/8IXOGygrQ5INSf
qvcx1SIRaZLtF0rve/QMTMBFzQBF1JRWUBdXJrH/x4v+pX7y3zaL/9or/i9EiPzHtvKafHyP+w8Y
Vh9J+UtvKf7RW0IE8VwHdJW0/cDxlP8Pjkj4GxQRQFRCuAHkGg70f3SW4ELcwAN6JUJfMRde+9G/
N5b8FrtlxCK+49rEu4jgr+CrQueXJoxel66Why6OVl5H0Gf+em0Otgl9u20YVK28OmAM3c0QeAeB
yjesyk8ji322u/1wmGuv2wsMOIUsSKOVOK57wTpx7Z12ZICpBV88XsGZEoBRMcT7OkD2VCOc91AY
pE6D7W4ml74i+iFb0Lf0+luSl6dwGPeq0OydCOXSHo/hwpf3oY9cNoMbm/ZMQ6lhLCXkSYeLh6nB
v5RF8TpJRunpmOHcXxihMyffLNLcWg26ODJSghPZaGWOID8Bfg/d3M0+pYqQjXXnbvVC4c8Y1aMu
qp/kXKDFXvC0jd2DKHlqTwWc446CDC23MOdhtL41OdKroMdu4QbnOuU09APpo49joanQ6niZOUJa
Ffdzg0IkzlghOtX0EF4sq+IgtleGuGPQp3sIXCqL9XRII8dwlR2phYRwU1snjqIrk+npdgbUnevJ
+eMR+Zfu1P/O5OeXm/n4Ud29Fx/dn4dI/xPHQ5Ib6N+Ph9CX/wAG9MsdvP6JP6ZDnv2b43sr70cq
G4aP5N7+Yzjk+r/5DIyY7gD3kQ4xzP+8g9Vv3NOOH0oXLhXTH27u/3cHy9/EeldzVClnveWcv3IH
O7yXFQj1z0lKYMtVjOLaLOd5IZtp06838WImXfuNQNnIgp5ECs/auf1obzE3F0jea/ylXtrgVmkx
14Vo122PMIWpxtSE6pFLtw9dSAAkywY0/UjkRg/1mxwZMpEQ7s/OoaMs2fAT4Y1jJAojC1aZYecO
0OHWj3VE4ki3I7MX1PXcY7Jxg4fWs059kLAZxmRPidDftm/ocX3ESqsUg5FHJIqA3fOGzIYSgxz7
526czlbUkWokGUpYpFS1Gn9UFahX6zOaVRw8WcAWR9hAdVhPbSGyMwKuNSAWAEN8T+ewt6bTlDXn
HiGtPy4D4rj+Q0jkphbWosgpf1S5s2oQ6xOjjFsEBmumuPlS41HUyLP9pX/y+/CT7/QvCeHDjhOT
iZtGgP+ju3qZ3/g8x21vtaSGNslzytAenwZ58OO8mWBT7y2hkLrQQBNrhqBSY2Bvsc/+nlVuW5kH
FEA85IO+dxWR3R6sFO5/uhJkWVVavnVx9UWldYMmfdzSeuEbXzo0uvb4NtZEDJcG6IQmMQMk4SGO
MCXJqcE+R+ZjNbiXMvgQaq+XOCZpE/3nMJ0c1b4UCBg3CN42LMwFRBLT7hhFPw11k58AX1IMN3ic
Ch5DU9n+cKLo82SVPz0PZxWP7W+gRN/nbv4xI0jaD/E5oOU6tNEETccGhdt2Ywa/L8BzNcL1MDMC
QzDF6I8QByaH1QrPAnLCeNqTqUHBT/NndraC4cDUD7s3desyEUNmEyDRSPDKLcO2zIGJT5ezHHH/
Lax14Kn7tzmgSNw+qznJHotj5k7nIV28czz3OIwdQuwntmCnSmveF+Rs8OcIXk0AJsv2XfcEhKTb
uOmi74IayVKoTn1fuDtTIVlQKnjwG7K0+yX7MnrLckG7CJmiao8A8QkP5cfa9gvpbpZ6neflWykZ
B/ZOSTpWSSQD4RfMGtx6Xpu9ei8JPt7TsmLRlmLapgEk49zun9srZdpNXZTYFXyojkPav5pl+p7a
xrovCk67QpA4Pi0uooAlbx9FNHwV6V2zTIAPWJtXSBe4PkIUouXMaeyWwSGZACaFQ/tW9MXbaslo
mCQDE89ZQUwwb4rodWnbcGfPTbsr7fhS0IaO9kUgtcMh0i6P9VydtCJ8TZi5PBejnd55o/upss0+
iIpHx5gXF9lGOibefnHX3qan06L75ribMJ75lXd1auYATfXTNcNnFEXZbklQIXo+eOHMN9cgxv1s
fHXx0G8ekkReLNroM+KRBCnM2TIiuVN9fYgn+UQfVuzziBi2DKIzCfGIWolpLUseUSrIySbKw+GP
X/q+xoQ6K1zOguZxwBzkltVzX8YvA3PNCNeCM3s/h6J+dnTykdNbHtNRNr9joesUUKYygLozmxSl
ooUFAofqa1/pi2FotXE7sj0h0AwA4VhuIopvzDHimt+0E3wWMfW73Pful9r/HCpGLPOAqXwFe/qL
RPFcrskvCOI6MqAQNd1XoX63ZLfr7Om6MGncxLn9zlRgC6qKwcOPtAMzZipYOJoYNBm75i4Bq9HV
8iUa2m+BP78MMJ94mewSqF5fmK2fBZ72iKeH1zvfcHN6FRvd3o2nSx3n9/UcH2hn620FmI7s7+jE
jId5pmKujU3e2Ua4uvMcDVadk+kJU2ek/82ugSJuY0LFMZWDtRvwboXhcA/4531MIkDpG+msNJok
ZgE+QqqWxVPsJl891E591f80xKTxBMvOkHccQ61UJmLYxd5yA6Tp1tUax7bCgYU6d1iXaKhpYYJg
J/FwZHvpd8YdWKDKuCeCDVIK8FWW88xfRD9e0ZWIjbWbchv5bkJ07dxHR8b+XxTil22Q9QLpfAC0
GlHMRoz6AXL8vO084uDwWqDD0FiLdDKyKBUEHrd++tbR9EYLWUZegfEL+E+/mUDegAl5gq8chgAf
I93yR1V6nxv2lOmCwXrEL5d4hDtFFhp3ty9+Ton7FHlY6SYNXg0bvBd9EzbeoHZ0r8xs2BIWOd7G
ECsFc4ETA9XTXAyfLKarT9aQXxkzwLwRHdK6IFpAppOSOsYWhg9XHro6eKnHott2PfYkZAafHBgq
1KIWyHEL+21VPQwf2tRU6rlBvTQwTJVjgPckQYA2u/0Xa6S6h0KKYUd+R13S7KqqQ9sFSyNIcY0l
bBMIgHmqaygeTBYgbwfkf3ne2+zIT0OH3jQx9ad+aJ99dLbVWi0QEt9MxYXlUbpVgtCrkacEsWb2
uff4fWG4BRXZnH0cvgLFtvr+wfADc2+OVzHb32Ginnx++BPr6IR84eowhO03PRAeFN9gksAn4r37
GkVXVtivzJa/1D1hU2P46BfkAjDz6Pc/UtImzskovykMGF5qRVsVwxIkVa7ez2h72/hBwtS/LwhD
cXRxj4B/i3xjUxrq99+xQk2NZbEmLordLoMTo8ghdGNkbDAG4zj4FLvLvfSiV1KKgtNUP80t0hom
PBEzH391coAQCnt29t40oSUMUPeVyou2IxS6phXF1avQfHiFeUJYIS9Icw8Q5YGzxGc/ASukvXEf
LzgtGAVbY32XCqQqy51s2csYA0rFH+cJ0xcQAJTIB8+IbRJn7lZXJt3XgAx9OJ/nbh5OKm4/9f16
wur4tWogAYV0Sg6KCB0B+eohiAuOnjUd2WjPnMY8JkPFXT5pfxn3mcPqLXUlYSNesRLeSGGX7R3T
Jia4CD5Mx4gM4OWT1TpPohtBJRGGUar6MPX2N2LYf7RLAyV/fHD96gdphReNuHLX4KgJk/beWurH
CnL3DoTJsF3sY9Ywm8pyvz/rrH4o+TrSqD85PZnZedxs2Wy5JxlYN+mI7o+PtjuV0bQdS7VvyEOH
jgXFiq0p5W0rem4bnsLI+TjQi50Lk2sJntEPB+iO459hWy2HBVPQwfH1lzoad4WdfsABpCZUVsqz
fXjUM8obYrPgCqHiwF7nCFjuVfOgEguyiDLRiSkLiBvvMKtu79lYGhm3H/yo4WqVVIKWSZ/uZYdn
b3LEFQ5ftDH6nkOv5UhLEAHpWRyBLmJRcFP8JDGJA/aMeIh5OeQOjH2tZWBsBCheq2bmXX0pk5B3
V1fPnkP2FccAtRVuMmusyPpKrR9ViRq0C54HQvhYKXKVNd/C/kW7CodsmkUbr2PEV4jd0BCqlIrq
GXGntWlN8NMv7cdljuPDxLoG2TTSxBLjZ5xV5ChwldD7o3a4H56HpH7qZPWlQ4+fU/DIiX1ImZDg
6H4hcL0kS9V8LKwN/T5ggmjXsASSH6wz41OVhz2FLjdIk2ZQzdL5rcbAdE6r78Rj5TetE+Y7m+uX
cPLumhdYdWqKGIw8F1PNN4RYhWsyJwB8HR/ECBGgs0sHEQnhBS1rTjvnnHKQd9TR6+Bip6sTFLPo
6Z5yy8O2X5rxiMdcrWeST57WSH+wZIOzCyfjb8JyOKbavwweIQMjTj1vHt6J5SJ97ckWcPoQICPB
nLCHRhLKl2CUZhRqVew1NwoIz5QBWWPag6PAJt2vDZCrA2Nke2kSVrbRd2SGxc3sBR6virTfTPGb
SNLP8yB2acNDYUarcmjdlC8xqzjd0Q1bS5eRY54+R51/lbpDi27b3xHZm7astlPHlpYwlteULo3n
rYA0Zppz4bfo7ZXDMyS7D0LvLNNmTeSZXsg6d0jz2+p0vG1hC256RfuEZvZAlJ864yF87CfKlg3p
0as+ZdxpSJdkwDCpdufviVg5sL59MI2ToYjm8zYR31lTCBiHYXC2OzZfxsxPsZcTmZqYq/HCDPep
v2+8kdVmHQMYHaYL68CzqEmaC4KGTU7pX1wLx3SMcnuVELHbHCmVhoQszzH7OYQPIpy/zVzv1ZIj
QUrRyAUA6HRevdgufI2AbGmm05ieKYS3bZcitcnrp5SZ1g7/G85a1aKAHwgga1bag7j3vLnc9uUE
xdX7zJaNJ+6isYimsKMxkxk93Fp6YGFucCG3mcuWJi4PGLWThLSUqqXaGZfwfbTf0mzONn3rLZu5
SGCg1CSL9wUUNEmn56IEH/EqGp/0HJWvl0NBzW7YIxSo4GTan5ais3mgU/+S3bn+H05rPmzIJbU5
StE8Lmp+iXSxtUP3bV7/msWrkVwBi5Cet+zI3dG48qEcDM3UHvAxRyLUaOEDBnh2BnRj/hhCvs6w
Zs3LaGDDjkjjpoDW1cXZDT6j4Vho51a7rDA5W0kr5GpjcJbdh1ZZ75SPCaSefYkhk6egB17MsEDy
Khp3DJvf2T89Ni2oIsMXujFQVGLsxjWsUZoKdK5MAYERsO3NKwwMeY91u6/G51ky6BOqve1BtG3n
EjhOTCKiiWf8s/1FKDzIS3voslnsXCq2TRgvoIVGDN9RjvG90O/2jKg+RGFVVOwYPP4VQC5FUCRI
BJ3E8zCkb3NYCqYdkDN6TeohLiwO/ubqpz9BHn4o2Xyee3TnE7htaBRPPXS2SZrTbAY2l+bEAvHH
5D4Fc3eXsQwpcZxkIUF6pCqxoWRMu0nVZQ6q+kiR5lJ28oROrfS+mDakTiFplNlrLqxtC2fv0GBU
o06b9bnp0w8GEjxcqpeI4c7Wa+h2wDykHXnesv1CM4r5xOSPFYLdTFgthvOju7TcdvEoDl1eHKNC
P0//RdJ57biOXUH0iwgwh1dSEpVzaPUL0eE2c878ei+OAQP22J473RJ5zg5Vq0zp3xgMOquwKAfk
3MCryX9iQ160AGO8FKKVOrviuuoDBGEGaiW9C6KQLhLDcr0JY6QYC/eimR7on0DsFW8pRY4bit66
iMV+Y3a6m5s4rPGyLeIqITCIisEUsPe3zbmMsh4XV/ubpqHA/iu4BzwBqEptIIw8cCpfRs8+xpFI
ZKw0guwzgLYLnzOqJKUIhxxn3RCkjGQblf+rl2wH715ykONVjQP0kd7KjL0f1VQIv558tJXzKNjw
V9EdeWe64nIUCGHNFnpUfTQ+haSERjKWpQu67Xdu+PMWz21EP2CwgroOq5KIKwEHcDTzY5nYO6iL
nkqDVAJPebjA0XlOUfc5fUekVhLshBQxJ9a1FPZBvNDkZWSI5EcqCgY9Wia5gJqm7GjYC7scoz9v
Cm5R3i3DmNBPWYSqSMgdsV84Z6TsatArmsa0aXk/Ba89QfI90B3bk38IhJfXCwtWY9sMIkWK+Z0X
98AobG/1iGy9mlG3Jjb3oJMKMoIOQRXgRrbKkzrbGgnPXYYtpC/TPFVCguZfzJj01EjC8SSkS5O0
eXysE5zutVF6F6X2R7cTanDByHCHehcEhc44nFeamv9fiwElk6gzcsknam8mypkK9f8drYC16C2Z
wr5QHnEPJYgVet2n6aKqb0xqIFAmfI69NwyUiDikQ0ZSDlrmHx/oyKgeW03i5KuSMyqDj8jqc3vs
K3UZ8WGC7f4NalyH+OExEEQ3fYrFpRhgzpF8cVVo9NLjCCRNA7kjiqRlseJkCI9tpp6yZxMpwCjV
kdkJTTwOVrhWRtouysJadiC+AfDOCAR/tqsa2plCHzJRR5R9BBwk7nQZ4a1+AKX7N3RjucQXecCa
9ocjFJ0+/qt41JEoVdZfJv2Abf6yFPGr0KcfqYhAKTfxnRistT/BjjFEPL05yv2YQAJ+En9foMbG
/K0gXtJ+shLJuxCOjxFxPGG820EWz02KqY8C0S+61O5TS+MzhLoQ14hFPP0nJEMTdhauvAmPSZ73
8qLibOcNAt3gX9teZTWRfkSmGLkSZ0Po7fyIMKDSeAZaiGauRMuem6rrIbnhNqT3TTXjMhvWsJzz
WDbVRZ2tXnj9xmr0ls0IH6CS0SzRpP2lsgAklx4ljsbaAYw6Lf3Yv4iabm3YnJK4Zm2bWPolaucu
JcxM/aT/CIfypOWKYnex9NS56Yk39xg0xt1fDImSfLNHL7Y39PHBamSyuWKK98HgKcOHN3UbI4Xb
PU8VrNRCdycbpyxX7m0fzGHarJiGEpLbwKNI/86vlGQfoQrGiYF0bOeltzJaSmCxUtjlWDKPUCOc
OvRedsv5i1jCAhDH4iaG4gzmQlp1gGiMPI8dYhmpfKsUbp3U7KdRkd1aYSKYyvmXOuiY2lRaltrq
Fa4cxoaxjtCEuSw+UGTGCjIp3ROvbYFCq+FlxTTQbkI+Viu0pJU2V8RDxZGcSO21NLj98f3ETXQw
WR5sY02+gL8E4x7FGTbTHFVSnUMnS8HWKP4Z/+ewQVHJ6NcwUDlxkeMfKzdkS586n7FKVCLDRwDV
mXRi8FPB9yY9WI3YO+GpeKcFU6Ixz0M3kaZrPzMCh1a8VPzySxIVIY0a/kfpieYyYgq53CgpAUzM
xTdS7q0JtAH9x7qPnggJ9tRCqm6R/O2kgcPUyyzdnQwlQRLF18C+W2G+G7pWzcsQC/1b19P4pAf6
fsaY71XkjIgiwBIm6khNPYRMRQbVFWruhLQMsG+rdAKtyPQ4C5Ny4RUcMpoAs87wi8r18cKugQHP
/uUDkpl2JwQnzLrG/M2YTt9I+0qA/wc54yxbTb+dBRxlMQoHr2w2UapmpCJimOB9khc40OqG5iAt
yyOxL8fcxBzeW1wsBPKcWim4F2PSLWqsXEGaXAW0/wK3loS7e1H7MIDjQMSXyueRFCABahJ/bN9K
8K3V4aoUxn5DUvgyLILSlQZYjn07Xw9SegkVTXJHq6f8zT/IQyvF6G5lmPq7VhrY3gh0PtjzmFJh
n+KfHJdcEGOPQyjLMXu29Q9nr+NZgYWrk0kzIpBrKOXXTpN3Yjd9cBwBLcnE595E/MJlqoVrNDYM
jJGy4IMws5U8jx6IgCCrdOJ2FNWfTkWd2FbqH9yGca23RLVIUbIcBDyrdYsWPjaGcT/iZ+287NYF
ET2eCcYsT9myDt4MB1SsrZQG4OnQ05ql51BElagqylwAi6sSGDsGrIZ9UV4WPtCkGO2FXPGcZ5hy
ahK/kNlSagpC99UGJosD/12OjHAKWCIMcaJlrastAdWG2+r5SS8sf4cymNqTqB5L8VGwqkrq+Lp+
Rli7x+OrUsFAeWbxuxvki5WBCUFt5S+4MpkVMg6PwybcxsKmkOGs6bhh20aUV+Vk/VPCCKBQK0Qw
MQ0MH8xthTaQV1WTEggRrlMBbjFerbkIUVunDy1aCWIDNXM89kpL0Taam6xg8FMbgzsN6hn9R+Qq
1rhVQtbqdI1LSA80JZKCUKyhDhVTxUAmt0oqgAz4UwS8kcQ9ZQNXnwI/vS3P0eSiJTEWtcJJrzX5
hjD21BUjTUCxFNVYHOkPGxV4mWiwqJbaQVmLvolfpUQKh8gLaamdySdplP80n28JPDFNwWAAusqy
A88/y5us/SdK0BkSnJ8ragPwBYFht6yzwhXmCV5YCSaOLBcKNO70EKcz4dkioJ3dvSOnYKz8BFwu
E+fWNyuMsHzfRLpCoWjr56gzJGtD8SzmsEQxIK/YpFIpztWjRQ9ehB+KViaLQS/+NZPyM/B8e3HJ
isT7SmX1QUrGdYyIs8CRnKdc6gyeYc9O+naStI+ykREsMEIzaCaBa38QKfqsMwxgeJ0xjeRENRIG
cgugQgDImUA0pl9D8JNXt3JaaM3JFL8ncx/hro9Ps8S6LJjDmG9LvvmkGYne2ZfverxVfBfdY4+l
kkmpsWsB6JHFUB6ByHTbXkepf0Usywqi126KdCV73GA1oPuXXnb5e3kLOrZK6OtN8zZCwrTaV5A/
JD5meAjSDBSZVIdkDYdNCZ0sVJSB3VfJpPTbKq+5fpjapZJfMmO02S4wEHmbgWzLeMTip9jrB8+r
kbiGS8V7TN4Gy7ujIg0EP5mF15ohaH8bs2NSfnaU4+n4k6nA7SZAWvdMvZnjvlUf3vTnqU/N+Agr
mHrB2po+9Z5lnn4V8KlOu7Zz4gHY8V5vdh4Yrips3MDc44crvR1AKi/dWdVHpV5FYsl1YD5TYa3i
dDnCtY7qjdjQi72CvlxZyr8ifkTQMSEtNsx7irOo72Rs9fnTkP7NMQWAjLBBHcf6r20euXiZ1Ktf
/EXqM9N0DhDEn9KxyT4D/7sBpytSQMAyh1CaQWfj3tP5dx5p/62l36J3l+VvjxGQpz5k6ap4+Upm
WBmVC37pDkZ0zFZLQjEI3SLkkApTqLEmj5kG+ixjDC/xwbIlsEiWpcEVxJ4RHQCD4lOqLSSBjxRa
uBHzllGOD/pvJjxyQhbzjWxaNpZpnL/E7gCMVJtr2exHHO5w7+IDufchj5u6J4/FFJxsG/e4bLed
8mr6g86pHWcIR4KNGcEQXA/hWiHrUT3yd8ba1jBOk3nqmBAxCOgcYAAWxNawLNd+V6B9hGnJYKXv
P7Fms9fugQRaOI/oL0qW2cKnxukuMvy3IGj6XNAq42t6P1v2dYIlIeKY3kJigDQlXAXMnAx6Dzla
J9jcqYDtRv9CLUFFyiNdvgc4wKGc2xKlVGAkywb58zxstwQD7BE15ywDtDyATc7MvDPHxi1n/LTp
RtM5QHbE8H9enq0m6aORPwKKjZMI6zA+J9WnLwbuYOzLfNNAXwshWeMVVJZRe4qiXYdOGeaXdE/8
a6rxkkLnInW8I0QOyGm+D4aLNtz5nrWSpfZtrVVwluQPscoXWAbQf5LAKV99yy6rGscf/8PWi0/Z
xcf42MMemdJvXhEp2qXlTSrIZbkN4l+a/Enyb8w6z4g+q5EpG8OGRPkT2UyCSRyVy9h/DWXBFctn
woUeMoRNuYul8MHFKQHmHb9NsEkB25x4ghSHvELXP8f+bDJQJ9UT5DQHnzz+DdTSYhIsVPoV+cr9
ho33J2OHjenW5jRbWBnRTUrgolyh/yG2h6yAWHoYCE7vofwF0nnJx8ieeMFHIeLfN7YkXttT9IR6
T90R2M3II9//Q0+yhEVmdgAtB29LsoPjAR3F6Do/5QVf0vxe1pw5DX8NRsoJJPalmCcHSjOAl2r3
S1ySUT2M8k8zP0zxldeHpHwWeLKle5Qd/eGlel8Vn0XAhHqwXkVPvClzuxaSc70IfUqpXCQ/58Lj
zrDOaaVv4V2DXiPGmSprsouHwc7JiOYRqGjLorGW6dczyHcTqKgqxeRMX6t3kT10PMVfffPFDn7J
bMumJFCvo4HPn2l3EajsesD5ZT9myqqgckVB5/u3zHup7LCL28H0MonmJsYddr8Ts4mk2IJ9PG8M
v8LmD6MNcl8envKbzOKGKbAG428+e0xM26IBT3Gw3ADNdzleGxi3dC9e3TsKP2vG4T5GPbtNytxI
xZxqkgk/Q0CJuQ7/lehBWC/nyrIDcMDrpjCFLERowCw3uJp9/DFaDYKVt0mlShKAaCV4MUl3hehT
8+CXSHRIg20LyHesnMeUgg+qGkQskogZszs5tZCerccAkcLYgA0En0j4udAJyxYmShylmxC4YmN0
izmBpselVENYBmAsPkZ5nGFEPPqTnbPvV2HudcLMbi5WjfKKc6CaKu850waWRUucC47Orerl1TLw
GMWbTHQhTjKfWMT5G13JQyVTyOxKJyd/SyiXEX9gRc8jiFwQglFc0gYAdAr8zSp7IpJAYWuxGwa4
ZZS3Dwc3IN6ywUOdM4RI4idqu3a6CvVnbKbUJVxFWEl9DenLrafu0hEmzz+cDAFeHvYjysGeHWDa
/lrhzjD2YnTqtU+F9zjvfsnecejUsJyiNKZiGtVmNU7vUd1BniFaeUME0JppHq6CXz8mFb1ol9YE
o896I17GW8wvzEUrcoAWdU5dxLyp/oZCpONAFxm0poQ5WT4yJ0zRkkLtxfGYRMnCSmr+P9hQChCz
MMAKGBK9iZmbCU3HFLDCoa0bx5pPZLCgk46OmXwoiDh4U+aPtxl9kjbVdYOdKO0YzVIY5wjYLaCp
gnzwh7Na3WKqVwTEtvVbtW8TrKmJiTxnNS53BvtQ9EExj1acYuopHY11YKf8FgUOaOPuid+i+lWn
+6Dg+dF9HgnvL0XepHA0e4yRUebP4znKUCiZPOAhXUwym5Yz2WEXzT6eGISKOTgk6VhSV7nXXsQY
sFE4XQSuClYkDHXwR7DFB2c3l7N7BFW33h+OcTJv+z7kHmAnNw7NCEPipxZuxVo4aNypRNI4CRiG
vkRIkjCMhM6n+tbWJxM+n/pDq2vn1or4TVKofnnMHTS/c/KqMeBjFAzAZNRvmr4YBF5gqd3mCCBE
HwgvcfVxoTsQO9Z5Fx4EA15UGxyrQtyKqbf2Orar0kctf094JxqmbrJauNYQ7vAQ3eMw3+Y9T9E4
uGgJ+F37JQhLRwjKbSGTgFVc/T5gqQSdWFrhiHOHNN8E2uR2auyOTGj92VQuY9JLrYs5xxZV/S8K
fWzK5GZzY5Ont5rQ04mNCaLjRqd+NGeQAhqv3DSg9Kt7f5hco4uvcVcc5EDY5354hg2vgpLo0Qht
1Nq76pbkGlp9bOT6uJQL6dAzp0vVaNXUI/6+aNGy/tMmwwk9RFZiBhoOsnU27qUIc9wwj9QIY+Ka
0VN0BmH+KLz+2ogJVXtGFE8qPQKx/Shlg21peiDKHvynvzNKA5BZ45oB815TeZWS+BZj61jV6g1d
5FHNNDdPPsMk/damtWXUx7LY1BbGnkDYSVG+kwMG7xSmiUgonp9OT6wDZyyOf0PMVoQm4KAK0llg
LZpI9TrZNlX5WQnRX6kRedX790Rf6EV1LXXjXw11PfV7pmDRwffGjSQhESn18iuxmCJzfIAquKNS
05Eszmd7b77LNKN7+5IY+abIKyWF73lTxvk6L7/FGZzQqUCij3hc7bz7V0U7r955E5krqxSNlcXA
0txmCaqJy2ht6oC4jlvYsh1xSRCM5HtOKQGUKL6F6k9I+CDwAjur9532UfG6pDDFAp/RAXBP2I6M
fcziU7VT1gUQRI91+ISICl0TXAL4lJ6BmuCwhWOqMlAs8BeVDFT6IG1tyZXkN/OZRYprwwuuXfav
sBG0sXBPQRPLOHseVCvDWey2mXiKlAu7VUcP3DQ9hSv2DXhdGUsEf8VwwcKbEywQL0VYpPUnbzUH
8UGxLSxCK/kQcWlLDUNu5WiFZ33JZMr16yOvkjtRNak9i3IEpWg+4fCjaILz3lEqmOiWFLQYiv+o
5bVq3PHdwJSHY6c85GorMSCNgfe4fQsNweFfobLXtYi5/2chiRtxRTuS/ynxiyiyRiD2fY3sYIo2
QfnkrrRnYp9+MstDZQPCqRzMIjYy1d6GRaYdOF1M0gcWiqMAgkRZJ/0kjE4Qw3ZuCQa32SjZMlrm
+OQ2kY9SbRFCtvrm8gLkdWwY4MGxSIoDGBJ0nLfC2upsrGU0HyEcrMBwIodxjbHsMMZiREOIu8hq
EhjGb6W7AD61U+Mz5rgIL/PIoOWpEGFBzjF6O93bWNIJwBw3xpmK39Tv1bBNg/cg39TuWU70gfdU
eIf6k/6ompaNuB6tR0E5n0mHCmK2jRmLwA6H+im/8pOvgtm+Qoblso22w6p1yEsx82OjXrEW2oY6
EX50Ep1mAdSCRmQcTmXhduKu7578bbGyGbVTZp5NcaHVK208teZGXCAG5UWgToctuIRmI68Slwcn
24TBfmBLSXSYkv2k0z9Bu5X9KnEeIyKsf4H3rKVrEP5RrPcWjqtL3EDFv7bUUg9f/e3hxVsP6nAI
529dOuq6Kwx3DmPRvBgLgef+t1iQp2Eco02zgpVvlAefn8Vh6Jbc+DOdxgKH9y/k/pPyt85gfFg1
CxbFIbEz7HNyruy2+OnVj7H5VwmuASxLPWrDVoh2E1hKB4up8mjTQ9vuRO+SOY+UWBml7ZdN/VmQ
zN1tinDbtD8dhZrRXEOPJDW0cGaHlfUgl+vY+uLzJwYEJfRlkDbzV+HGhBsf4ugejC52WGrInblM
XCFbaTZ1KXt5D7KXmr+6lbYws/NEwWrYnEcAVUpjAd4IBBJJzPo/EiqQ2/gUi631kloAet2lpsuV
scFNSJIEekhXF8F8lXvNYqG8Zo9jG+SEesuUOhFO5DykgDYMQTm0SxZHUF3tsHt5tYuLlh1UYhuX
GHNaIp6kZK2RVcE6Tk/J4uQ/DnKG7YGXvXp69WEIMJB9zU9aNkDiC4MF0wQqdxZcDv8tRUlRfsrV
LlQ2zMZszf5FVT5noGbqeZq/MQhXJ6zXdjZerP5U++cAUIIhLJeyh6nxQEtE35TzPy/qclPUx6A5
tigs+30u7kbr2hTDjO20K0SNQw7GaDMKfwZajApIixj+9sI/IurcxHiPVJitcm7yn/kXfJ9F+VmV
6GyRWA71tcjOZbkx2La7kuaaFkvLXVXd6/JcUTZ9oMbuQISXm1p4BgsO3IXcHegX+Y2PHadu3F7q
BcgT6Z17B7n6QHKD3s+GRGxTuXAUHQNANy1I3IdnM95Snn59iJge8Hk5ULnp9K9EpzFnW+HUB6my
CYQjn0Iwfv23n2anJ7ul92XKe4VtfJTcfOWPrKvu2lYuitDkI2fWysyq2YXWSiRLwFuGK6OhkA7P
nrYN56UMPTVV8gz7dfIRevxd6i4B54vOvdciYKPgptjL9W1IyDkRlWiuI3XHfBqQnoGiNNc3Tfst
Q6Jrt5Z/aafdaH+J5RJpA83J1qx3KYu3Mf3oYtdbcrQiN1/VLKgWeUqQD/Vh/Vcvi0UFUEBFsSFo
rF1rlp7ycUK2O+4F7ahrGx0/abst6SJ79ZdeSQyusGD4LK+m7xakCassD3dGspO8fa49lZgB13rI
iIM4asErIMAIzUe37LEt7aLcRfMvdaeEJzTQXnE1r6+32XCw+OBzYSfWO4G+OYp+/OknE5gKqa9Z
OU6D4vgLmV78xekcXxRvDeFrlqPyCwwL1aW8c7R9wjthtSsNOepkEoFUc4NLMAFpnOZPU3lQoPtQ
ZouTwna3Gx4jGCDL/dKZiVO1ufhAXVBZI+e57v4++O4wsXfIn4urlZNwtTT6h8xp7vdIqt2uOAOv
NaSt77vHM781IQVO1KzgApLhaBTsvuFB8d7NKgY3rFxzSSYRimVh3fnrGhbl9Cy1jVUdU0bKlk2d
YwcXBnwlba+t5Z8saNgW4/9aSNm9z7e8uA2rIG3bxochdAH3dD8IqWwsEKuJLB3721yoLF1PlNE1
nlPNOA0tODnG6BvBesYWQcjniCvHB9e6qvemDb5yharDYx20YFhHbxXNxUR7loy9xUGMAotPIieE
IGFYexoMpiB5CUz31STntjsqFDzGC5+qDUWla1Zq+W4ayllm7S6Ck/9PQ2qqRLN7thpDWDqqKZ99
b/PIKqNPc8P4pJhLjsXkblBRrcn3wM1R0z2vCw3qAB3Hwl9VKM7OEqdBvNMbcsmXNOw0Mci5j8lw
MYoHzCf2GTyX6TdAfmTK61z+kgLvaDKFa7WtGN7h+3PA9+NC5CVXNpX5RME4cGJk+yY882airk+V
np79KV+1YOfhiJ+423g90tKZS43WeAvTDiQtKaLGXouOBT/aGHE67wC0LcC98kjGhFvz+prsbRF8
OjFBGaF2moY7cAsh2QTJq3lSxywra8kjTYzCPoMrymZYXKnNjcU0U0BSRUfqGaYXIoI6fYvAvCy2
ZNnFnE6YFNKjwAuj8YKwiFcofQVxB4E4pd6RMxDCa3wkFL2gmXgY43SF3qTLd+Zw7K0tOGyGAMSD
MCF3Qj5ZA1JzB4LAH36NYWvBPMxIS/MWAHUJx0GI7vGX+qzTwyQEVyBFiDxxUJUq7WxyyF9I0C19
X5PVyEpUWSv8Id5aL1xx+MkScSGz3xG9HWA/E7kEmYOtUzbEm5yAOdo6KoyaFqtcek5l/lO8n0F+
NQRLmKG5RQvIOuqaDqdmBRY8rfBdoayS0x3ykYrfIXmnWM8hscFi8JbBUvB/ucp1za37VVauVLiB
4ULPyIrsvsz+JVKuKvOgjM2Jql55ZZzed02yHUBvDPHaEA/D38BpHnzVw02YDkb0GhcgNNPbXMRN
n359MTF8w61bMM9bjuVWTg84yO2gP+nZB8elpm7nF1733mLL+EP/nF+otsF/QFwkOcC1ac83r67z
sngMu7qXFewTYSOOV1X77OK5hizF4yieM3mr+QfdPGGeUsY1fFQItY7oHWgT7LpgmU/4Z/zyHcyf
jLN8l4mnyW2WTacIf3wgHxAbUqYnSwIzKpdqcJEw5uYYgUmivHJaRo0lThue5t7KYPxOkxD5DZXv
qx8PZnEb+LKH7mAOe7M9K9GuVddMqFr0JymxU7hMejRLAL0klG38bhYNtPc3Qj3jCQu9tVxutEsl
nGPxWCTr+QNUvRVGCx8SSde9re6ibXgb5WxrdLzmLZy49t88OhXadzz9tCrb4OHNgsnR2yNtjyo/
CuGKXAGPEk/lAow3v5u8ni8HRbkOQC+1HTwVVb7L1Gld9m6qj7L/jITN1HJgknAdner+yIFLjavQ
ohAXyGYe2sB49nwYmzcLNx1IGbujIzp3dPHSnmaw9rYD6kQjeIksTBdMcBm0Z6dpa5pu1+zzesMM
GjQNbgp4B2CVOYDG8NQn/1XIckt+wtZPUPvzCbR/EfXeml2qzC5bo6p4Sv6mSXaivpyEI8ludivc
/VWw5HjRqUlb4YOGl155dNiyoqcQtqZ1TPD1lZdC+VXZAQDEtkeJER/CZ9m6qflRhsMd9Tuv+C5A
CU1U1C8kzlm/BJChZYz1NqH5XYk8us8h2pY/ug1GsdqIBg3ertYolXAliMo/Rom9OFDutfaMOLDy
f6n2L/eP1kS4sEOzhhOIq9zy/xnBr66uB3xn3TYpGORfwupSxvvHvCU9+M26Ui4ajpo4IcOTEfG4
D7ujFfyiBBC/VW6ISVpZEDfnFSSXhFrTSSxa8z0pGpXknlVinSCzOOmA4yhJp+Sl+jtZ+K5rri6O
zPxK+TADcOZDxcj3cnVTxA+uqEynHB3Wau0m+itiOSwI1/mWQTNQpxsiJkyWB48OIGqBJlxklC0M
R0Hc9+X37L2LmAyC/2FSf1UHZaMm/0rrHPc/VXrVTcqEg2fBr3MZLnOUfykpKuolUXA0PovOYdOL
EQnSLYxDhR8y3nr1gqw2Bz8Th4ZMilVwwOC1zFGuBbfB38iaK+hnGAPsT9jo8CCJTFHxdrGReBAn
SqioHqF52zGtatpDWrxgOuL04RAUEQU4zNFUEkfk97RATKIQNqddwiXaTuvuJd9x+WibT7NZtfoq
8neK8tdnf2iVOpaL1LGa8js3bGmyBfUMNAlQ66GHreQdq/EW199a+VG3z1568IUoPjFAblDtJWUb
EmdrEI5Ic8/uQBXPIdqE8pm1mJbGR9hcaIH8nLFJL5I79UyLzVTse2PryV9AJTH1oBrdE7OCHven
XfIcRw8Y3dwWnBnKRSZHo5QEm6UxuVHkV9X/5G6P15OF/19PxIu4a3WqU3iUVoVQq/8NK3OptIRy
9r90VzMLxo7tX0F/DitU7vJzYArir3XXsjZyeFFRneT+DaOp49OeEE0k8jcQfUPyQ6CeOt5Y7hPW
YvHXwCR2/jH4OuB+JIAbNeN7yt++cO6liybty5EzizIfO67dMTOWJjfFIePNopvkHCgriXhD5Vs3
wYUsSMpKv2Od9+E1DUyoyBAN8it5C+7crCmwdpugdfJGdVP7TyLTj3PF4xU7tt3T5OnISWHw+qfp
ofbIHhAc1WRPU4AMjmv5Muon2nyK5DkhZDk/SSXbwDK8p+rBWkfFwWC4SBmM4EJHZMpSBnJMUB6o
YHJvFw+/vJfZcAfRhpIAuOx5VBbCnzmt4ncaumOxrrUNVFhs+QuyhUr52JiL6S8112wiKuXAmyDJ
24pITe/EGcCpMGLQkOhY6b4AJttK+SP3O8O8tcHVLA69vq4KN+FKNNSPilEr+ZZzKyek9LLah8km
q89P3rDjD4Ma7+vrkV6upAT1/1rm0oDqljrksdo4MLApV5OxG2n6iyPhP4m0KfwLgmdksqQbpW9y
vHUFJ5BtOD7ZUhfBWKDhFkZm+6y8llW1/+8Px/A1QP+8R+MhSH9KMub4aDU/RFNNFi5KtyF/aL0b
swIOsqvFBaMBqp+rfLbkLcW64fbjuqG2qThkbKYeBpFQvKWBxznLxyRs1dQNzWMoUeWCl/2UQ+Qs
L1Velp1bW48vchDLEydKsCQ9zrzQRZJNuO7jj4mlXMZZaSTf/RrYA1vMnGCvlKngJr7ryWr+zFlY
hOYVM4sTiFATMGuO68y/6d2/hp+VewOCBF2C/RvoXKIF3vcXAAebzCh8og8x3rSsZQhC/mwNx2yQ
zHzI4jcle6faebvmDi3iDZs5PNub+WkW5F217Z7CJ6e5lqwb6aTUFJmKi3qaI9ltcnSA+3msaciI
F1dmvZmSWyC9qRWkcS2TrJbvs/aMbonV7aNzaBWr71b7MckeTNmVzAsM1IuDsGyUy/wPFtkfRNOb
b0bIb4a1Z188sgJVLoN4QmPOJ8LIZT5lmxWKZWRXnwaCnqb55BocDGJxN/60It7G+SJBFPsGOgNK
1UXHum4RjcQ74j0Vr6p6iooHA+XcQFk6nDEbhsJpHJnHuWO6L1zkVB6BpZd5hFTGHwzrdOVQkHAi
vaXs7R1yJgfVJQmMlYQysp4+I/axUnU345dgnYyGHDVwdTsRJwcVco/GJxycVPPnVyUJDlHxO6rk
geZPhVFJUn+XWDktprVWtdftztG5sT65pVAqvvjadRIu6fGSY78OV2P5mjvngXkbtUHArBEt2Qwn
gclrcqxuKy69dPisCXhglCAkX1H25cmoZzDmtPTBxpa0Wt64dTdcuK75w+abs1rNeMYHzQ7+X8JE
Ozofsvx88TQfj1qzDvJLAc+EtEbDesQEOHtnOG6xvNaxWXerMVwVSCTjf2NMQEW7n6cuWrBt52WA
B6brXbc2SzORWkf4qviv4/Jtpp+Ik1lH7vLylAbfOgqrITpkDGgM/w7gH7HFjyBucgFAPFM09ihU
KmJ9EOVruPgaWFnir3Pq8lV7u9YxFnD+idyd7wR92qTMhqaWSGAOdOWfp32E3ktvH5a+KeV1k3w3
0OyM7VB8T+2nICD+5SIP/ptlE10eiJ+adwswnM/TgVh6za28ot4gn1X+jVGzk0U7+sOlOctUv5CA
ge+tKSipK0QuHm7btCdMdLgxlyfEp2UGUboeufJayXqe5ybk6D8Sd7DBhwpRmhi9iuA4nNUdla7H
3APAOCXD37xTaAfKQeshji+4NOTc7ivENhxz5XcfwIsvHhurPTfFVg5Q2yR3gdcV0a6D/bEV3KZC
nfkvNueNrmxrRHpHUCU8j+Acn8eTP17wD73GXGklJyvCOUKMzs8ODT6J8g+JlmN+3kb1Uy5uaX3M
s1/Lyx2gx8iWb6L41vDzedqFB21A9CP7/MDZtYnP8S2aLgQiWoyaCb8bc9w7CyIYSBFZzBo3n2n+
/1g6r93GsWwNPxEB5nArUaJytGXLN4Qjc858+v52oYE5mINGT5UtkXuv9Uf++lKFDQEmQbbOuTd+
o2aGVgXeRLhYxp6uvFLMLCo0kDK8oexiLDhb4S2ScRJu8UCs0vwaul+pj0GEDGUAj54jPl3V8slC
8TSO6UrXAty8ztLQVfL9Vom9xMEwhheAIbZc09mn7Ns1HWv1gKGQYI7pqGicNfxe4z4onuJNLOhe
d4Dw2DWJZ10k0xuZ3csmOOn+VqzcYkngmuBB5M4HyGm4TqINZiMivJ9OtZ2ldew7S/ELqKCiJnTz
IETh02vsbPrpjlR5oZXneeLQQOJLa9chy7w8XtGMVdqHTIwEaBPK7kwI0KJQv7TkG9jeogA4P2Z0
62B0lNXeFXdDT/nSGG4n5TaCN9ir3GM7JJY1NQ/yB9W0S7W5Id1dOQy1JY6cjBedCc0yN+a0Lc3X
voY/4uNPsqvWPjTyIpt1Wp5s9U98Epb2og2vefBef0Zms0gHrmjpyErISSUpW3gf9S2R9oCTj78x
wuZ1nfxiQVbbUrFYPIKfQNvUeF6T9H3OD3xudOUtOxUGYDEgsKTd/L3S1+G0ZrKgCFYyPWU40biI
7xEVn0X4M0MxfNyUnGpMvi19M7uJSlTUDKS625jRE4xCenTl61XQ8DWsD3DxM+LLXH4PnKtf3yEZ
XBPlcr/pSS042kenWTXdobV+suh9fKmqC0Z8e9oQiQbpVKJMaOyrvh9f6dMTf0rPDMWewqTkqExk
lPDUH1l7H6cXnxEuHtEcMLzm7M5etRk42MX3jrhQYHuFRW9z92VZWDPbq2U8ZHuvR3/F8isfWHwn
4IURl/KxkreG8OsdQxb5mu5lhUU6Zd2xgrNveva+nwqen0c9f0raszP/UOX7/U71v7QSV8gC9M94
U+eb2T8En+P778DDmgnzhiRlVdypuohHt61+SjxGSNy5QWsdkYB9bOn7iDiqdEHm0blTu9zN9EpW
EbHCsIp7P76iuBOcj5XQCbybVqaH3k0mUkV/GbPXKvrToIbR/js8IQr8zQwLktS85izfNTnwbW7c
kJgta+XQYdtWrlPKULpK13SApi8FoRWinMoENpNnatjI7iuf4nA120+FC2a4qvQJ+zliA8zDXaMy
Nwb4VW+2ARItL9oY3SxB4RES6ETiWFhKruX/tGvuiOTPwsI6k6FoE3XYkns/nkP1p7IWagftc3R6
iIPPmWDZlKNroiWhz3lR/adCfoJBTrtDk6kDYKlNOL1fA//KyDDb8Bg4prDjtrTGXSfiraTyrw5J
ZT3yc0PxASyDJ97Hde2OSbQTjpcek2jGy9GR1BLsknafoKZLbGqPuV5xzg902lvfKvKewuToKk+N
Ramc71F6IEFJam6LwBPLNcwnNY34GC3trYOJiIReBdQd0QX/gRSzaCZVgU1lDbHJfCMfw4fN6g23
Hrcp/Q05gUE7RbnqrJ26/yFVX/XMNXkY3GEddweZ3Zf7O1pzoRj/dhnwL+or2DBOSX8RAm1ftDyX
28p89MoMbkut6viW+m9Tzw7/50jvEq2zFUU5yC42dMQns8fIvMH42iBemraG160l5OeIMbBv8Aq8
fXLoGr+oAOHMRbcZwJawUU24v3quCiRJev2m0y6Aes+Y3sVeiDPRqc9i76zqr+Yv4QQxgLRmtEJ1
cdZqdkgelr1U3JRqn9a/hn8CiypIBcrPuri6xV1rD1xujVtZN+g3pbrZiHhXmFiBHwCqLDsFk/wm
KXGpBBSbkEztoMcfhJ0P0VKrIfnrv33503b2oaZgcvvKzROfDDtMxFmLA9gV8h9Qv3heqc7riCIt
5DYQiQbqjpATFweL+pZFa107l93RD/gTkab6xVuEhz7vC2IAGMdlbrGQCVABgiywzk4H3dxp6t6u
gdQ9RHE6elmc7iCJGt2k0as2sNqZ3zBUxEb8vqJHtd6d/jMyfoYK2Z/x0zFjkQaznHzuL5h7Yymx
I3sTxRDuLHl6Ct26AqFkuCI2qEfCbsiL46PtKrcEY7PgdPyenojqjp2ptQ5Tv4amV7DqoT/r5pMZ
3vhO7RlKjtEoJmW1aY/pRKLuM+fEGmM6vvp+XU2/JoqYFJS16i41W3+H9E6xIWLTzzo7+9kFMLNn
yAtJo2iRQg0j+rW8X9bzRXBh8Usr/WnV5xxsYy5EZYFzTAKhSRg3Jkq1QVljhVuapvWchy+oeFWN
cRkogKT7Rj4VL8xBCaIS+d70ECvlZpCeRJQufPaHnAQPcVHFBQfjkzy7rsQ4kFOjRJZ3zEmdVkwg
VCLTpEtyTRhswNXJ4goVOlRxGKBQ06592HC2087L9jgLLayNphLCOW4P/EFeRIi47Q7pR8pBsvDx
pmnEeC0nY9O8jKy0+hqA2zH2LcN3dLHw683G0WHgq/CKm8NOoltsQRs4/eIsyPwsuGKW6E8Z7HSR
ZcKG4U8npbiI5z0lpyOrXiq+fKrMFtyVhAXwLHl8+cFd3MtCbwJ3pU5b8eV3/ltDClpEM3wW0qCK
rj4H2XH2qszKHvI1WoA6TDtc1abzlOeDVt4q6aUgboY29PzJoUADnho9ZrgNqrn4KF3ZAcIsQxpk
Lf6bEdcvsNM+yUZg2UMACpgpXC84aLXygh3PNdK9mLrCzlh2/MwWNzTiDEpyGc9mYOFaWJP4xQuC
bqhHd9Bd4vYz8mSjB+aKXjngcWlT6rOXJ42nN+QzG4LUQ9AKB5ST5aNhrKdgtlUXNVeB2LLMzlnm
B4xJAGOlZO59MFSHmWlcOTK1s1vgb1gQODNoSElBGX1T15anBvvSeKFVLV9+VrXnM+y0IKD4sRY5
YL2dtLTxkQ4nHhsQRcnafti4gdTix1Su1XwkskmnqizuU1eIUlOV7wgVdGV3y9QDtqOJFGmYTnBN
BWm85a/AEV1nl1rfzWC6jsztZ36zOqBWsnhxe/veJn8B1wLUgXEJ0kurg7miUcXLFFofFRZ9DUOK
M30JWdTQUVG0ZX9eF9KOYvklz2QZnOdsE0330blPyBLDHiqNfeCScARgV0WY9zcvHU6E/aQ86rom
Pf67eGrVq1EiDQFJM0eGfOSBNF1tKfB1c2Ax2SYTIuEtj3N3vNQh7JC/78HMehDi3LIQpnRgZZfU
/zCAHQcabWklVa0dwbVZJ1q0HIzF+a+fytinNop/F4ep+EHdT7mpIXTkpazQ7uM4QIYoo1BXZXDc
nKW82XpBqtGnCiIvFecvTNAUci7VZU56k9ss7fgyJQ9dOU+wzMJOEtp/LdkIUnjhwpnDcRNQJCzh
bK0/Gn+tiaire4PCIyIARx7ukfATQPfbaCRAtpYGkngBgNVRvWiX6rpMPYb01WQcie5f1eobL/Gm
ck6d+V4jzpiogYwD1OO8IhNtN3U88cZFK7QGKBL+JJMZ/ivMPyEgGn3D9CD5UEocLqm8bcZ9ww+h
LDtm4s9KQHbWXgtYuurlwCoxMC8AP+nmtRq+eZPl1MVWrRK1+Y9ae+2sq+HnNInqXomxribAvp5T
YODBxU1IiA/GLrg6K4N3ODYWcS6oVdDoEhTgUmDTr9Bo1S5AZ+sNzlsdsyTQUO9w2zU0CfJJJh8M
kdFM/falMI5BBhnF06Ex0Thz51pl8x0gyLb5BpO4JKLwx18F6yjf+p+G0FLuW7BlPs4YmR+yF9mS
wEueEvpiK+A39N0N9oRlJ2VU5zHy4UfRCphtjRsGhmBYsQZlxQKQEmniO2cgLX8PolhUAPML2XSU
Tax7EpF4yaH0ZzcXmNs+mdjvWZEVOabkPBU1fnBcR7t7tPyqs0wE6iJVFFZoZ0X7wUoBAGwqSRQv
uXF5yGe0Jt9UnKInl+oT5YsLiZuTrnUDs0NZ1Ivv37q5QMzyZz1THCB98ZicY4IzLbmHCK9s1Bsm
JRGc1mq85jpa6MpSwlSCQ93504gaIuqSYT2Y8rXj/xTyq0CHlHpisqrXTqGuOp2bgJ+OrHhKEomU
RQBxsHpAwOtA5WPcrCcVJJpwyN/cemb9qlkHnpZfxFEQhkfyHOk6YxkjpnynEmIRXtXIlcOTgNjw
WAh9DMrIjUILmWtTXuKBO4b8o8ntp31lvTdAwGZMcE26c9Bo2/nDyVEk8OUjafJvIUpk4frIj6p9
NYttkd7UOl92yi2xLIhr9CeI5geNykUa/liEwrPu1WjON2p74FdiU1l16pH4b3JRsFKmf1r66ROr
8VNxpYnvgSF8iZltKt8VhQ8zI3jFVRjRi7M4N9ri7lQH8cGWiWc9ed7EFZB210y+tuqprAeXlpBt
WBLnP9PqNjtEh9S8e8Wali3gfVo6V35OCEClMzShCBSiU/1nWo0UEcMh7Of5t0ZFZhnbJngPtJca
wXPSdsiRn7L2gejs30cHroTi1ZHJLJ227G1a8VlhTiHBQgKZjihJi8GWRuttaq8RJiMqjixzmXu8
euVr1/9KCIQmjXGpXRflY1h1qwTwDS8J2VnQpeeylBejedPBNUgsHwAyqrc4+Ms7zn10JJzR2fjI
edlTsjCpu16OM1J3ZVPnq8p+LZqdEl/D/k8TTR5BS6YEyT1K67abmFWDqjTKbCMPhHahTibpiyNL
FeL89lDRlJjOeDpy2LLCy7tDfy1478X9KNmk6LnQNUDizYrwD2XR/dHoYcobEs1slrluGcavVf5j
hi9B+i4i1Gfwo354icn3D6cr44Pzq8gf8nSq0SmUr+QDoRbc2IS7/umBF7139vUHS492D6wrST2Y
PU7NdCuSK8GUeje6HWxohL68b+R1ZYIpLH4MpjsTR0r+4AJQpB1wH4fFGjIOW+7edmk5QAiTsm4m
MzUqbiF/OPbZp964OWsQ79iWMbuwnckIse6+jzNe9Yx4q9ZbDcoflTxC1UTfWvzqHTZYZ3w3VBwJ
UGDi8aLEeKeTbWbaAf8uigux8dL+jlIcKaSBZoIKcwoPpok8qzMY3OC/1LDQ5VOXjgKzcmhfRH4R
FxdcbItyPvvNCimmkAtJ6joIyYQhNfQqTjDL/5BNF1X7IhF2D0QarBkWw5WJJ73mCEzjn5peaa5u
WguXUt0DPSS4gJ9wsc5vuXydTbJxViUT04yS4eQgfTD3Afxapf9U88XKHznmx4qwZ9pbFj0nYM7U
g8UbgJSZfGkTokqK1lHFzWSju+BrkVhXcTrSSpoBJe1RTtbqzsIdBbPQ/djNE9Lfwfi+YMoD/m/K
fvlpc+YcCapatNVh+gKztXSG3/qtxpqga3S/j+hV4AerzJ0g08QSaTZ/Ib/x3MABSdR2zlsyqLDA
oY3hcu3GC7bQ9KZ1ODpQd6INJO2WgZM8BgtC2HjW0LfiEOwrzGWIsc0d90wQbx31MbsUoVX09iKV
htmfqu+q/FazTajdbX6SEvgWf6NfH3vtiDWQ2413BSkowh+VbjyW+mzTNt8zNsoe8pYsQO3bwY1s
1h9DcQuijVFsbJcueJ0taJEj2l0n23xEWDQB9Pw7zUZQkbFoVhJmvWgHFZeMqC07hiHlpbLPkX4J
VuoINLKW60+FgJe0+UekGsXOdKVlB1Ow0t2SJKIanJo/dkUOGfgBFStLEvMw61D86yC9YcjBnQyu
OjKTbA1kVVmxk7EEJ8emuSTKbhgOhAGTl/RKMs7Rj64jx2pVLimkWdgM6A4uQkb5QkHu2mEIg0RX
wLsPc7Meh1ds/NQWMa63eHGhIdYR4nxaErN1us74e38ph1yHwVMsQmxBcb7RPGOlS2s/PjTSWiMk
12abJq5kHQLgARlBiModzCPHFmxZYa+K8PlQgZ/ZT9j22uhRlW9Z+g5umJNKzrKrrLj4TPy+oDJK
za9SwTWZzC4k7fUQokK/PDBcpPX3q4nvkw5D7WVgD/vsh89M+3OIdKOR6jwFBHVtpO63gcSLjQ9+
kxXhUu4BWvxuBzfAFze03lV7Uy7hFdOV/AaKYUibOvwj62Y5qFQ03kO+jyry5JAc5b+4/5ER04MB
Zdq9Mi8dgzefiJtq2/FGQT2HGqDRepQ3Ba2e9ZXYONI1XybADzErOuqRfN5l0twRjXA3mviuyM2V
Xw3tAvhH9+uEJpdcXsKT5RAFUfj5SW8z/hbzm+0VZCocVylwWXQK/loo2lka+VIwkqFpSKf3rFv3
ziOMH2H415p3abjl/mGSGQ3PkyetK2Nfqocuw37J+EUGUg30brJxdnA6EvyOviqVQ4Q1lXuNUtzJ
K5OLqZ9V+TY0pAZdyvBPc6gY2xbVTgQdf1WVR2wXxroNY6wLR6vGWzvj5C7pT761c4Or3Fj66Wnq
b6SL0C5SWgeNlD8IT2glLJbzozRfHGqFEXIaLwYgl1HujeFzAriv1IuV7cQvzjw25Fch5SPBt9RP
tQaocFM4nsfwR4VKpU8+dVbUvRYRvMQSZzjd9Gn3sPMXqf3sVzQtApkm/YSSEpMYm7bOcxoR2JrM
xMLpx5mmZ7Jz11PLsx0susFzkiMctYsXER3SSLq2KybGhMUMuGUoASnOY7pBI8VTbkQXgcbPhAMw
/GnhSe0mbFe0y2GT1/eqeqbQyARIIiIGhLO9ER8LyHuPQSdm9YXPwZXgo5nwf+f2nEY/KjFPvfTn
9BuE0kITnQPY2MOPn4EwGx+UmRNZ5eojaTNcFL7x4fRP5WjoCwfVjEO84FEmrRVJi/SR5OItWc68
1UybLrAcUgY3LFaCuu/wdCGhiqW/lOkAbHZpOT8FHfX1stNJZz6WsiRmFxSlKgeGiMVbT+FnAc2K
st0NCEkbklfNfgciiZS36DlN60FaB8UrBSh+/D0Q/+NoG9yJK0xyJJD+otJo1uWmQCpmvINdoQtr
HGbT8JjDjTHukGvW1EeEqLwwI+Eb9OP+S6eQT/x/ZGoMFRPZNnaefvkZzz/x/Mv75zrNPgD6VLsN
UO9S4U5el9jAGAHwkYrQ9nQjME9eofRDNo6U3i7ZiuHrEkJ6vUpLlyHTdSDEpAp1DKAWmblV05eK
4jOnQPecnqNuWxiHigAWxz/N2pUfTzlaSOTRHETOVYZRVwbnIJjfEoIGJMKs9irMBBdaKHCg6qHD
VBnxp2N/DT1jM+aZYkUmbmaTSbCY+yNSzN545i1XtfwgLWoRKxuNViXuLkX1hvpIiABSxX3uIZ/X
t9Um9qDZ26Ol1ZdGeeVxgdmPtZ0Q8RvO6aKUl1I+y+kHJBLic4kj20r2A/B9Lf1RBL2cJKyRXCwK
OuPKfrGkLdmeOKIxG+8HzUYZ3SMw/taN3ZBcx4LWX1fXED5jtBqLz/SYMjf7y5ZYh/QmjoApfuv9
Y2NStro1HMyQrk6nGkoU+jHwqNSX6sXWfwA4Eo6ejqcIdQuK0qWR7lgVhAPNg+J2nvzrXkRKYI+O
t0iPlaqRgbNN8BsUPEYAAuR0SylY5Uxar5F51pZFv1gjOs7+9OKi/vkctc4eqeQUXUHwFprCnuRc
k+i3SfdatAoKD4YlKB4ZAv955ECvmI5BfJGm0i8QgGhb3z50Q15ja8bZqxtnknxCL/ZmPPQt0jfE
6YhMXCiGWIXkVinRo7I2kG85Q582ojQb1gRCKmBwfKIBu/1N6h8IK7gJX9BGupr24dCKS/kKQFxj
fA0RX3AGWiytxYQxJQcIJ7f7kZEGChhj+rb4mjofuzbsJeNswkcOtu/iSU/WzEBeq/+2wAAC8+T6
wIHeQIgTJgqLiQI9VDe2/1r3n07+k4DLG+Cjq3SaOQfQOrfbks0zKLfT8Nfp5KOjAiDjJbkSzxUy
UTBY9KgZZtTBuHp0QvHlFiwyqL1B3UbEW9rXRP1S7IuZ4SsmTt+uQYB9+kgi0GvlFMhvTv3X2Ytu
M22G8UC4TiJ7w3zs3R724iaLr5aZrifQgOZgau05bgz0w7MLsB/SnOup2l/0A6kmqBvdP88Mi+l9
wpYRACvYa7rd0/ZN+FyCDIV/AD5wpGy+BxmaJYRwp8GFMmq2vbVPq30V3+LgvR/gCGj/JmKMz9oP
Du2AOIVqOlzqK3/F4M/0ERPDyEk17Gvzny3E52CCAAO+v+ewzcimuAb4zNGOHJ3tsEGol8YriU/P
vyQ869TDD28sgfTrSSYBHKCCYC7FxKaRbi2TdmrW5g2ohaYQS85VKHUPkPWlWW3aVYWlcQ/P12NM
TliHiBqmfnkR1Jxg9OGEV4TxXbtPYUeNZ8KNEMr7cboIiWPMHRe2kptkf9DwYbsj957EC3DVIt+q
CJw7ElzYdSMHiw2RmDlSdNQ0tbWXrU0zrikFF/pkQtXaedvYnhl8TkgqIunIlZJmb2p0A4BHFs92
iVsxY95ZRNXdbhEQkrHcUAsJWT9t0/E9i86ldOvCZ5+eYt6NZj6AcDSbYSM6erh3ipSWQqb7o7pE
0557ufZrs8oU7Wc7wEfWtNm55BP5zcbs1ZXZHK2OX65a+9KesxuKnGcz9Rx5/U7o8UIClOeZBGdf
hMGW/jmqHYfhMQB3DT1yjeAssiw08+SYxMLtEvLyCNKc/My11GcKh2hwAo5kDxRc1OXirZ0+1OZd
XzseQikhWiGbH6ATjRUQeazsJ2PX1+gXzWxl8Ndjp4VXBhu91mzZcxVgvtwEww74w5JOeI0BuXjk
SKqIG6LEkVO1h/qBB4ugw7pFTbxOtFPTEYnFweXND+4iMfyYoNMFIkW5DiEFfhm8cCkXb/GW/1Xt
hj9lbiwNH8YVARmWGgfpDwW1FN7OxIVgYiLyPztO/SXq3tL+m8xAzAMBECLvGbrKRvYXUvsRt6/j
rPGJH/12xxxfX8nLHrjsBtgUxoYS8j9Z/IUaajyORU/1AtDbkR0syN4CzhsGNyTupFS8xi7cA9LI
/pKb+FalTUSjPAgYO1F8Z2gk5zTGv2g/Wvb04UVswEN/0awLhkBR8hJ6uvHbprsUbEVhoxB7dYYF
CjKNqBF/gsBF1pL7j1DhhJh3IWcc3qL2o8KGq3kjBnnuXn6NEHgy20z9alT55Vi4CiLqL2G5msdV
IFjuBW/gaqR4T7Af+p16D6Hx6NPvqmIoD0885oPCNNuPi7EZl077EaCPkQmQ/ZGNDbvTVLOpDW7n
bBgTxuYV5yTHMy8AIjLy61yK/MISnpyvERtl2VVeah/4E9EOKQRSAmTZn3Z7dOjALC3fnbQLG44M
g4jnillDgIJBeHB4CMRoSKqjW9dcEsSPRMC4fXEjR5AEklPW3cePNvX49fX4xtCgNlve56p4SiyX
ff1VxQfBT9EzyEsyLhgMsnDP8yV2a7U7JSa9dHCEmv8bfdFtIiRY0sT1UV5HPablJKRVftd0F3v4
w6IgIdKIJy9MvNfA8oSfcm4+qF0UQaQd872N3puhqTH/ei1fpBaRB+xCwgXAsBsnCFNuqs0BRIRw
Ez2FgOvTjLIludqZcw6TnZ09R6bupqQwEDzASd8E6pBDFvNJGDFm1MDVKiLxBlrio2+Zx4GLq7oD
HuPkT6M36nUWg5Nwj2FV4K6JcFspT7oeF03OGhJcdYMwJ5KqAszlYuQUFBgSSL3cxdiC1R5Y5RZX
r6r6KlUHxd7PaC412h3lc5Z+5EzcM09/ZtxKSKAif8I3m+ZGdhicZTfldmIQRWRQfsDwG9tuo3Sb
wtkDi+VIpMBS+x+tAjowKBKCG5sVkBQxZoflKSpZARQdM3CNNZa1vHuYbtdkS5tnpqJ+nhKQxWw+
M/uzHD9yiLMFXEQDfjzRg2mhCYEl1vhOOD2zo0npMskT4pTnyBNm4YJriPpX+C1mGGKS6PVR1zFV
8NqOM6fRfzFtCs/MqOpufY3G3w6ZJK8rkUdReeeMXmqNhZfNYa66YdPA+JfNf+ItQUWa2L+GPXD9
c1nxcNuk/qCXrpnYB1zmy2TYh/WeOWFqkSn1gHfgWSLsdRK5eivflZjdAMZT5Sq29ETnvCPcKgKN
DxARlFOyCkQsMmoO/B9L/rFASMSX2j/4EZkY/S9uZXiaqd19NngPvRHRCbCK3wGgbGJzL/NATFxp
SCo0XE6aA/lXX3mTo4uBCFzZMi8PGAdRRxEvbx6KCM7nJuacGETnRQg99beR7Lwm39j6Tmd/RcWP
qJOAvdhFzmJ4gEcVIk+GlTHwuuJCmHyrrOfoO3Jw9nHQVCd0KDLWI4TaeeHN9h5ac+h3ISY3IS6S
aPnZiKWM2QsEATMiq/E+j0mIPQP9w3LlHlRBJ7tK5z6b94JAEg05uboMnXepxjhBLIOMytEYEUOO
Ic8FdQEyj/8ltl46Euain1D58m3S09fxuiGoHrbfFYiGGp268V0KQGmZQZA1D/DiT45SIUvmScUa
KY44yVo9TDoGWv6RCK2LHjEVESaoW2jcTfOsv8m4AxRtnxEiFZMGVJa3kGczPuLkriRsLNu23juV
SZhUt8omz9bdKr6Y0R48kezkBQ2uS+Alfi7Y1/uY32N+azWUlzRyDVbm6rEILt1GwckEMFtS0y4c
rLg/OuslJkQHmMAEgSTfgfGDVJx2rZo3KfubDTbvbEXKC6EUCzo82Wc8KE8RXxD98ybPeFcPw7R1
Zg3REzEj1w7GjeUCFHvVd7tY1C+YnNEXW7rI5rsP8e+cIQUoTHHG3cBxJtrDpZc2O5kynPy853wL
DMRusjAzxmze/7gIy7WsT4derWAA5yaGpvT85qRzs7K0iVRDl8Z4KQamULJVphNUBJSHhRllCI/G
a+1Im3SgKGg+xIi4Iy44ot3CBXtyEN7aBms0TQaqetCLM6sWsXZcpCoa3rOMOijfEkwgHjEdbh+q
suw5YA2Kya1VDE7jh2spxkcICbDTPXMF4Gp8T4a/LknniMFCYuLVUoiJ7CYLoJfzd6jvMhAfNYjz
jZivQGKGSX543OXyHDjnxH9twq+ibyhmW5/0Hq8AAJVxyUFZkpIyBH6Wbub/xu8Gs5u6N1CjNnQA
0AUsVSjA2e6x91XaweBLw01beniJJg/Zdjd+iYO1pdYhrM65hOuDzoqcEbFAuka7ywHPrUmqQFn9
JNqjwn78MIe3ykK3TeiGNj+pDEeL+qNZcNPq7J7UVllY04dYVEvLWNfq1ZF34BuWl2zhO9qlvi4p
oWQuNcbtOD5FbFuasCMiKbfX7ACInnjhHkP+8PFYZiarm8Jfq6XrkKQEiVlX3YTDKifM2wyWFbNb
3n6olkWwGL+iz+G7HmQXV+DIFMRuP5oZshKCvdtdzmJC5Qd/KHf3K48b/JKI89KGJxXohPPw1vks
mWhRkKJ1N5DrBUseB4RBihe/SsOE0YKvWrwKNiE148c/RDS7xxJlXF8ZEeDT0bR22vREZVrZW5z+
hnUPMnpsA2A/sRNmn0H0rQlkN3iESCC7xsGTD/2dnbPu2pWLhj6BggQL8Ufjc8FyoDcvyYR6jFlw
aglriVCvvDv63WJxMq0XofN1srMuPwfyjyyvqkguJWZYWWv9kRo6SfHgjSLzO+VMmyIdfvmVIF20
LNlW6xm9qzfzB0O9Tlp/E9EQxG49BDIPTeNSYLYUWBIIisS4psjvvIdiJgPAQPfB/UQwGLVjJSZU
1YKGQds1xx+l+ke6iF8fmqbhStvM+WcG4WRoPf8bYAygQyTtlNXcwMgYFjvhI9329AYWdO98qEgN
IuPbjD/86jpNqHgZrzrmZNnrHeAUOtnw37xF7IvVQNLwAuKzc4kOhb2ZORL08FSZfPXl21R8lrS+
xegQ1bY8K/1jEPzIRpyOCvxOOCCHtf6AUWhlRA0SLZqvBF+/T1ysn7arSaWYADdSz8m67wf0/Mxa
pzfLT10NoQf/FjcKYtirUu5reVmCxVjBRvrxKyYYesl8Fzhm9Ip6m0vGogq+89hhJkYkhaC/2zSu
AzB6FDSYQ05CW14K/VcZaVSjU0zvvZAd3Z9hHauXxPbUi95fW/1cUH7+XRBG1W2Fj0kl29t5A7Rb
NMWZt9xSr2bdE5kHhnI3y90oofty22aXdZ8VcW1ZVvA9ER6ObpJSuUKYyVeykMTuje4Vw4fwMO/e
4NaFh1/H0zwukABCJQf6B8wEcbuOMF/tIF11vv9y/K5QBPvSt5JvBAAM+B8m92mteQET1gs1XoK+
jsPfaLikzr73hhh/p1lhsGETWvTWCnyoSTYjp2xM2W3nRcpVdSh7PbHyaMhbEDATsYDqQ+fxjWyf
SxukC6kjgnmoIDKqbTICOXT9WcSBMXFHZ5VgL9ozE3Qe+KKQ0SQf/YL4kS8gPb9yq2mNn4dMoItm
srjWv7n2XrTguzJ1ulK0inD4IWgjIoLhjIGD773DeVaL6PDyLrF1yPJeUxUc+zPW2Ifcku6/l75A
4QmRiZpbUHzTTslfxUe4tHClkfkJqtaeYIn4Mx9l9oMADokBrUsSWVLnACUDDxOzb3NnBRcEtN9e
BH8aAJyM0cFJv8v55X+8L8R2HcYuUCxhhVLyZWrbgP6okktBeTIqx9vJs6YTiKkD+TN7oek16SXX
naVmHMiW6yixJxuWr4rtVGnatdMPrpmSZaFesLcBemcAYkIbJJijPuMzv6C1LySfuRH9VbSzBfTL
zdwNDd/ei2QfpPRE2gWspzA7473W95VyVxGfzkCFNZXvMYIg2ogBmmLSg3h2WcE63oF/DOGwFvVR
tlsSXCUhRi1xZ7b01DM+sUQzA0EbxEJ6Ln0Tlosgng0INjhDpmfZTPvJKb0SwJ+SEZJAdA53oeMD
z1ETUktYOTiPhQGrgcNiAkZNoXEBxtdscWWE0Gi/ib5JieEK7xMLOSfqdJKg+HzFXAnWQu2aK1Uu
4+qqKPYCl6alEngp9b/Uihf+d5zfSMeFFSJJI+UHqbJ3pXpV2OsaCgRmYQnj4k6J2oJxzXEPHlT+
YPvUklitFR8F5szyAKM7Fr9Gg5HTgzVp/HntZx+JjJeRpQ+WzuKN1maRnUlZmIm1mDCofiTwEDWp
QhhWW3DzmiysyFdULp5/AkzQzPCNJZyznFOCRK7RkpeqzixG004CpxM4n2XxHTFENvvWPGYeAV75
lnq8dW8RxOcJLg4oRgF8FbtexlIwEd6T84QiFVTWwpljSF6mbef2iOsdnzD8WnkkPgsPiFmschH1
TCTCQTKR2qy7ihCDXYrfQzZuIQ4g0k4RlDrLfnRYdG8VqRkQpkBpjbUlhwpT/qqZ9t0d36jNGpZa
F2LbF363B10yMCHZnDWbGNmW9NsMzSYskyU9Y+A6KMrxaGB1KG4cLJ36EpnveWpvVb7AGKKchxO4
0OvKgy4DExiezhNgoX5S7UeEVcWBeL5xdidRttAszpPN67wc+1sYEsX8ZZOmnTeqS6XXqlI57ag7
kE0OmPep2YA7RfZZ43JLyDKoi2/ZPsuDJynIvN3Efq8ZhruOZ0w7kD63rsDuGA/XOWWtK97LtdM9
4vJOJQVJeO2yJNFzjuFhyLrZlPlxcCT0o6CchHNVHI3EOW8d+XX+p+ISN4r+H2PntSO5lmTZXync
52E1tRh01UO41trDPV4ID0WtxSH59bOY1dODbgwG83AvkIjMCA938tBs27a1nQOjot7FRsShOk7G
MZZaIzlV3XhsxA49MnB2CkCk2iXbuKxOswki78pwqckWF9h3RAsoQZ0pD2b3qFLIcg/m2lKIIVv/
TTWibRAgkacC7yHyvfry8yW4DfDtPAboRTLQePNK8hHCtizyvLnt5olN4DMYjowMewbnFUejEzCt
q059frCjm7C/w/ZLyMOScACKtTzG5mWdDY9zQAHLtJebBV124lKYEx+isxGAZeVfD5iWz8/l6ShN
uSAgDISVNlI1p3WozFzbZ7Po1Myp9twjTvBYQ7KmpmfwoLY/CXgXP/3MgqcEBK58IZFCjjOIL85R
E07W23dv7yGq+cqvQYarcwnlYRp0Hwbs83onOb9Gs1PNtcpOgHt3tIsm/XKhDuk5jDD9rGy2bg+q
OmORUGM/XJ1awltpMUUALkTCdKcAR4L0oFlPT+EOx0Uk92tpFs6LcEEjOT5Qx66OV44fbCa5lwHj
RtWyk4Vf3xjH7fVDlubjkoQqrZntqyg1SgS89yCdWPbNlY4R+iNRt7KF0QekxibvBMcvYyEMSiRN
MOVdYacLJtlTZSTZ+ESDvtlMTEqADB9ysNXFQgMNmQTfisYiunI2y4aBGVtQ/bVjSjQsumWxwJyR
L7kQzZVgrh+Et1E46ylGA8aeFu21PGCj1aGU1fMcazAo3zpG7AgoLs0a5f0G43kSKHshI0IhMjod
hIOLxZMg41KJ2Z3jKYmZhrKccgutx1n1S87osQfS0jmb0SNYs0IpoXrN1zwT2mCJSB8N71UFTHKX
aqc4uTSwBIIt2zdSMTe43BnnzJwFXfnYGgGzp5Ko8ktCx0y4D4tzLz2N8Ootc9pthYuSGdAUCAV2
9Q7+Jk1dFd6Au3TZb4cqYtFnjJsqtYral0xt8nMU7j8Dr5+2qjZJvyzJYwP7U9uc3cxN3Pozqb5a
8+xPvGU3fPs+GSpsH0Qzx3gluGjL6x/O3QZ/YDM+gCg77YUbU3tsMDEQ/IAQ+ePTq9lkXTb7iqbK
1pdR/vC7szJk3HnrgosvbLeK9xj8nf3QnZU8+FtTLWdOTyTWewXjdhxQM0nmoB1xiXKFm9LcSw7G
2pHkxpssRvDTaOBkpkWCFGUkZE7vlZBeVibUN41Jdc6nQ4ReyIDCnzOtNYjTRMuOKC1A7UEVYPuf
XZi2P7a4+DMmYnm5RDEy1LnOfCdpSjKzM4IVUT6r5Q0uaDPjI8uLo8GCFrR0a9vgP1d5RxOaeLm9
ymARAhx+fb3D7zppaUfd49i9QEce7c12uxinLSWhkKXBdcjzv1RyZCLxFmHCr3DqOsxkI4kbE9wT
cuAw562CRaBXK52Iwuy71MFmSBiveHwNXBKaxX3p66SkS8svFG5k5hkIyH9hcnTrc/TR1QRw4CdB
h47qS0Sx5BnaG10+iNVJpbEg7LFEBBek6TBg0IYQllC3Tw3HUHfSAIZ7BHuI7l6C78/ZCF5p9wzw
WHgxVHS4/qjmJ4UePKdUiD4GkIF4fKk78XCX94GcHeocdGqNM90Jl3o56+qjPg4ixgLRfh75YRpE
xU3LEFd9OtxkbMwpy3FwEPEAA/9oG3cCIZk3b5jn0VftCpu4+WkBL3RULlydrpamTuuvsb5h+CCT
bHH18uefw0fucXtuPa4kZyQ80D7zSYEXjPW5GiKCAlgUK/dcspE/T+UNrttGPqXNqrfmbg1bclm4
fLspPABUJi1eu1a0MPJ9Ti/SaTLu5zny6wAvK922vJ8+u4Csh9B0K1P5K4YqCMMLwvdutGwoI6De
N/DyuVcn3lvdbi2LOeDdEfeCOROHhp+TE/nuUcG4p7InZnWZYEUplsMNfYb8pG6K+s55RCMX+oeG
W6+KPi3xFYTTlsWtCtnhWvo72TxX+TMt8EstRsihmFOtNcyeikqA4gNJViwyew6vqsgxnc9dd4cY
IqIPbdy1Dpg0s3yryRxyv0Z3HgS4DYmh3qfG8ENhMXQVWatxpj0HgRp300otKRkQr/1dX11tljVg
qZN46nKZAGaIoUisPS5EfVfxGJzB6fRfiEMxgwAiOFgZwqbPoaczzh0RN/maJZmgvlbKvtfvFrQK
dvtwh0buwuOGbZHyVlm+Hrp1Gtz1Pl6a+kem3rg6VYX1KpycYwc7YBUqeLZbbKVAqemGJdhbcCUH
Zk88TceWa2AXRkxIDXnr1c9SYa9r3uQnh9TmQL10ykvFa1JxbwfNdDCDiWM/ewrBiNCkpeuua3+n
6U/FO4F/ld11ru9icx3GOzO4O9YVA1sDo+I5KCvMyL5/idDxFevocQdoay7r3Ln4yCoeoqjxxayo
L3dSvTUoneFJyO6KZeZiIEOrV+aph/VI75FEcV1KD5vo1I7txDlClw7zqCTsdqrTEMXYZXTt3knH
YVhJ+kPFDBOjXMkSKm387LJ7TreVbYCmRc1YX7S+N2P8PClvHXZhWXzzhkoNKRKbFDuSDLy+JAvC
DiCBZVdf/iWvG4RjZa5bf+kWs0yfQKpeg4WMcfdlODhN+egCua1Xo/HLNQ+B2A8YTYxFmr16Zdbb
10ynEp/ykGXCZddrW9nKF0CYavXUgqua3QZQXAxYpEWgz2LYw/hlZ/wAit3GA1L+RIcaYgL8GneR
8VknKMk99nyn/XR97oTZEBPQ8bTBEphTOZkLk6UEXmfRstsHygGFKxRnvzx27E7h1Gxx0tBGAhs2
+21HaHUJcgRhVWpYpGfhKjyCN/Cajl3amWM9lJiSa+dHbGyxI5HB0LBZXfReuvob8loFC3iy9YnU
QkTOfLzncwuG3zHGoYTYOLO1VSLfCIrs6yPg58rYIWMN5pEMRRRYdqlg3f8xbvu/seBmHoDBvrL+
O6bhMxOiMuQz9lm8NM0udevJtJIegJLYEkmzswznJLk31vfAVSBRwSejhVHc8CcEAZWOsiYoOVLv
o6XOBq1640eSwwljmaEcMwGG9EBY8nYGYn3qisM4tki0ZBKqP2NOSKjce/+Kl1rzsOdCAdi1yqGM
kUV2er2WairtUavLvhOWWyj0TWvJ4TCOtJoAYOfNgYnKW60Mj6R+cypBUBADGs5v3+dh4CDt2lu3
3pBDw6elN4uxqVevez+BEQDtn+8YaVvuHJAoLqzGw8i5AolVj5OGuHirEMjiypjUPFZCY4/C0wE9
UsQzCY23eARjeL88/uD8dCHZJMkd9Kc3BGQ07M34FMsPfQDy1V3DtcQvJ9YZCbYMsUtC2reUV35x
7NGyaprczPx2KK6Et/9z4SD91RvFQ8jnlifu8hpjRe/cn5RfS4CwHwfctXRncF/gmbYLrC105Ois
rfrWKS1CA/CKSzIvu12RkiY1p4vjuGoorf7IfM20QfdIgOEBwgW2s4mYbjCrd/MVQw+yUYf8WAr8
/DwJ8V5H8Qe7X0mMGXtB5o6rjx9W4W11GBABu9/jeecxSuLdU82DoixVOjb2pFk6KWEacHDsVPln
FIIBw5XhQ7P3nG0VEFEYv86HyipllT18CfkdSHv3FessGgJ+85clcrWz0duHzStTHuNo0hrPTuPg
WxODvtrcJFRrrD9Xa6Fy3o0bl3sukyFaMV3iYAMiQkVDWi5iTg9KkzwbTIowhu8stAH7VCA62Rw5
Dmp1ulbkDW941t3JT8MK5POuP0K88FT3O128hm6jlMQ1zigAbRkhjrgHRn2l4HuL30JAM10g8rgF
7kUGZOuIgqHbGEC1t0OHT4HyGWkTocTBZLi0Vj63XHvJ4h9DuXTtDO6J84PyamU/RXaIgnNnbvpm
UddbnPYCz2CFB0zadfrVQQYlIK666twW7OSGv4qMAJghO1X3Ib24X4aY2gGT9q3tH1FM2nQZU9M0
iCYBSUHZFzG2jKlj+ijmQLqOJRGuNIONFo4VzkawA8kqJHQw9udqgidzHZJeopzqHrloPqQLlg4a
CQsO5EAsU9otxRxeXdroGITPHutIFSE4DO1baexrCVPQNcX2ANAvY0B5GbNekHmk+lz0mxHWTtHT
EVC0ZupnWVO7ZCp+CLyzK9/r4rPSzoH6LQWw0jHa55uI7mvOj/TDo8S+XtnOhnbp6cvC4raNoMXv
3BRsyy0ucEyypolm3a64IWGGMQEHWQy+tq8eHQV9CZSlWbCdwXq8N6nHF2K2/roEY2HL5xZMDodR
jzqzd3OIyCuTrG4+n+6tZmdiPib71m63TAl2RCJiBIkIw/KuunVJeZB3QYB3lJgSa2mp11B6dzj+
Qc2OdsOVgqpXddw0YtETplH96mE+L5mXmP2SOUfC1qEADrRU3WuXzRqZzJ1FJCRgPTsr+Bnww7X5
vOu5DCZ5PqH+Y5coj1ecvqbz6TKZDG92PCeoxSzWxNbPa57FARQBOIzYbTGDEb0RBK8C2g2L+6LY
Bc1CN+kWtyyjmsm5qxK2tEar3jz15znduUWd3N/q5EuoPIgtg65pREMx66faCokgR33NdlZ7Mdlg
r8pPSZvZ3ejTxOxSwrww26Op4qQJ94XOpWWz78li1FYBDhBBXGb3kdVq0FPcdC5e+BZLvb6Co0n7
oJPr0GKQZBUErMs4dUwOkhSSwbjtmJA07AoH7a3m5Q8Ge5xTuFXtLYwIQkUKrED0DdaihaBdLNpu
DYzLC+eRdW4cKh/qC4XNErYAWxhiPmZMllqMHfjexFpokB/aditp17z5TAyAoTdRraU+pjt/MDAM
2Y7h+RTvMcLW2s7AX2OdiSFgQCI4OyGPJwGXGjXJhiAXvf8q862NwlzyZi1Et9GGXd4deulLGlO9
P2N7jn5PBv0gL/XwhVfHkgGbsMYNw/Xg9IuM8zFlyUBjgdu5F9Wl3wTpQyBaoFHLqO9cUGb9CxPS
BKxZzniA4t9AMYohyffv/FCUD0C4gUzrKH7t7ME6aYMC5n+6Dhf6OgaQoeP0mucm3wmOBoVluCc/
02LaEYqD1Z264paJe8odU+WQjfpPyYLCyP59HHwl+QxircVn5q/deimpSDPWl22eDWRFfOS0DNhn
iJfNaWSnqn8empcBuEVRriQe1NYmGzaOttbTaoJPVq6mE8xDRMnImO9HyRfAvGEfANdwNaRYLgh6
qTFJ7HNAvR5yXU6DZ+p3IV+G9Iu4vbHKEdpS4uE0YgVD1nKYX5eMRfmVGL+n3rWPbqb1Od6yaLHh
+7hHTfzjpKBfYViE1m6U59LYKOqJ4K9hPCPYkbGyeRA8G6xWCU/4hu4/9tFFg+dYhbJ1QPML48xr
cFz8urTZUC6Ufeu9J/1PbIZTESCydDaheweDmzibdQC14gQI+DE3QBTb5aXvzyS7JgR4RJ98AvC0
CXIQzGk6Giu24nCFwAzFuWkuYkDb/CtubOz6jGvhNOQ2YborQawxBWnkfTpY8ahGsbtzudIQ8aGU
KnwYy0X2vPCmE+pG9cyUI+F3agzmzsYYKfGq3BNk3qTitFtFzq2AtAVFRv0u03vOmMLCTitf6Rtz
IJBM1rMVF3iuv/Pq42BDCjr3adEd4EjXLB56z4QIMBeKMlPsq+Ox+c6WwElj2xz47ThFCb8q8cPb
2IijZW+C5CY7C0RRqk07OCfqkbfKlnYIpL4H2GOXOlCtd6xjSvOsOBVova7YNNIBVa9HfbLLWdq6
c6k6g/ht6K2yPUcxwdjowJiFy2oct7DsPF44HmuBnAHaN8cgHbZHTGowrQygqcVbo+abNnkNSJKs
JHnLQYBX2AbGXUFOaRgwCOA87MRZPMGgpu39CKTAQzLXiZchhtDAAPXVmDQwGJrxG8FoleqbaDfD
YgjX/Oi4u43VF78gDIqRdcJIrwC0v1L1Y0lYcvuj9FtXuufWoXe2Vb412xNDBKCoUX8M1B8jqrkD
T2V1DquzKt/z9BiLaYROlWJpnHKPeB0ZEb+KezeTq+Bx5y+kYQlkvszfs6il7WKs5QHvZYmkZgao
3ezs3NvHHMU/TE4qGiQ+Xv3Th/00sEONLA9n/6MdVtGAaWlJ98PeTiZfwmI/ZvIaJM0N6GpUVbiZ
oSwruJdbeKPLxroZ+Hh5lzlO42Qtd0dV2RPw44U33R0WTp7P1SgkTPcgsK5rKGghlQI/g7/jQxQT
BeqjyqMoWGfGK06siSvsvVp1dIZrBTi2tjKKDw2EvaNLK6tBmbdOBbPvnGU5nn50XnhdiOrlJGHK
K35b6Qy4S/cPPTYT1nxnRXnJRTyVapvBd7NCZjXbb+B9mK+idt6gjdfAvxYRwCWprLEwfXf5d67B
hZjX2iZmg67vWcX61TECpN4PrnzJZfX+o82fTY0OzK+OJHugcDeYauGUixaO/5Dh86mowxSTsyGd
l+G2hrhlc2uDGbVMGuuTR1faTxhQdHCS9ZWs0FxEqLHuCaamFu1ZA6jKbWx96gZRKfgY4+2Qr4S5
L5CiZfURgQ+BvQexU5vFxmdaMcVCXcQM5cC4pZyPnl18Vywo6uy66VT5Pdl3jE2UEEkWG71y9sVT
qEunoxe6Ra/MxqRVc+r4wKKqL6OhaJFeA0vHOp4SawQCiQ25xJiZ7BLzzjzgJRslz/kS489XBXc1
ZHloywGU57j+8FxyyFTD3itOGZAkyaAlkj6S6AOnGY1KjmKBZQ8VxiF5gNkcC3a4EopwJjM/kouY
o2stSPUSy1qb9806F69i1G5qvHjNGcih5rSIzFuefS7CdUz91mgvFxlsQLeZ1IIBPG2UH917djLc
jZ0sy2ZJugoPRR6qPL/8FIOGhsND5TJU3o2eQjE6NxBneG4xWvbk/bikmGIVYVbLTaYisROJPh8B
3Tw3x/PVw7M/+uwTY+WTTEEBoa3pkc/CvI9bEfISVhicG+ah/GZedzK7dV68ZxQmUovJp/scrTVh
NSdMEfWfR4OLr10g4psYxFt/XPR9l0ZMhvQVur8WclaG/2iXtY+BJSkJNbXhOHK7i67eLeuSyagZ
vHcKigwHIMmjBUY5Rkr6nqziERPg8mMtp8acgwl5pCQRChA/KolcuFWYvCfDO8Pq/ZAsPSOnFX3W
+omaCtd0xbN3GOY6p70PvQL5x3cICn0N5SEw11xMo9lc8djiNnnsknpmS2SOYz8tyRfnotXqEaRR
ILn9Cu+jDJBuMegn6MrO3CEAgEynG561sH903ZrGzdYPkjiJ/rssXk7w49KDFCbZBdY6zVnvuGR8
nfyQ1gHwLPPJYVwdn2ImARWLOth49V5WXshgoyZG9PSbssrGr7va1NE9Ys4iTG7vUqlg+6HX9IF0
SIhFzESYWIWPv/72b//893/76v6n95Mds7j3srT657/z568s73nxfv3f/vjPKyCBLPnzb/7z7/zX
f/HPXfBVZlX2W/8//9biJ9u/kp/qv/+l8dX853fmp//Hq5u+6td/+cMsrYO6PzU/ZX/+qZq4/vMq
+D3Gv/n/+8W//fz5Ltc+//nHX19Zk9bjd/OCLP3rP760+v7HX4pjKvaft+pf79T4E/7jy+Ov8I+/
9llZ+3/bvb5+WD4LXv+Xf/vzqup//KVqf5c1W9EcTddUU7EU56+/iZ8/X5H/rpu6aTmWYsuKZVj8
vHT8rv/4S1f/rlmqSs6sw1zCcDS+VGXNny/Jf7dxZjq2Y+mm7GiW8df/fhf+y6f5fz7dv6UNMfWg
ASp+LdXmW+X/+tjH39NSFdvRFVM2ZU13NF6fyde/Xucg9ca//z8aWHKtqrsYzZxu1poUqZ6ogSvb
uNJhEcXlES1+6ojwKOv2xsjLG/t5iyhr0J5DgoJkpg8ZMCWpZpKBYfbQSP6Hoe6lNrwZ9fBoLcxr
gix3ivd93VlzOriyR9YNSm61SDEf9lBsEdBqGSNJQhWb9v7GSACYJ241j3xijQYH5j4mmwxa84wq
VcjmwNC6Hxdsu70rZzVxm/6rDKqrCFWi1VyFPGODx5Kn5mIqIYrV3ThykWuickJZJRC9vrmm89L6
kIwJP8LS3mjLXKPohCdDq9Y5V6tXJn6vfLHxsJMN8KyOdcp9rNxJx0IyKmnJoaRZYKcG4MOOQZWr
a3UAlKLnuzRjgRGk1luio7VbT5En2PIG5EA4Z3QQl6ZjtON07jMQzBX6TBC3SNAjAwcBfedN+NRC
w5fnQWyxzI42fiJMlNAC9Q+uvASJAt5krd612OJQLKtDJMXTsobXqLDL5JX2UTPQS0n33lhMA6Oa
UpXeO5SyYQYskQdbIIEPGIurlLm+pjUfptW+ZDDtVDMD8+BmLiI7m4J127oM6cKm2NQtEcTSh0Lj
RwU18WP+FwTvZc4SR+CRLyTWnZ2eCfbwAfCkTNKmvTHslFCmpSxh9oLelGRpqzJvTsL4V88Ndjr9
fatg6rNtfESa7FyNQnVYI/gy3PYeWGP7o4MvkLqNrGDrdGQdwrK3k8ZPU9arI4+zpa/rdylNT4R8
nWqB1djoWQ2RxcsyEWBUgkcU24ORVWIbqjnL3vAP3fI2uphWvNLHHe+ayK5OHAOfj8jN5W0jD8z+
OpRV5rZSRGhT3mhsRY62rcSkyLcvcPeXBG9FjUp9GEEwqTE2CnWE5XdkJcqMrVW5vaRED5Lu8pFq
kTnJq3WZZaSbhiByeueiDMgRqcs6S5C0OCdzsFSteNd4rhdsOVgI4kIzcV+DMUiaaxMoM7kA6RWX
6FnPytPQmNmBk3yMQRkqf6jan2mq3BLLm2HQxoAUtFe45zgRZbHGfAXaz5zGnEOYJXu8EgMbU2l6
qHzgM2ahf0ldzVvUAjP2IZCIMQC8wjXpGFQqAvMiXzVGYkWlNzO1cnAFCAcDF6C3pkvWkoh9tjvl
74anlw9A1A/gPuuVWOeyjYEw/hRW9ZTt9tfW+8+A218LcO842EeFsMpxAzA1SYbUo+TotXhbe5id
ULusfh2S8GhQwAwlcE+DaqM1+SX0BvOsFnG3yS2+QiN+71G4ktbdipG6aIiTblU7Q/PnCtUtZDDG
WcnLaLH63rPB4hpWo23XU1p53q71bVIi8Neg4isuc4FRmdG6MeiTWJ20HbXlvsdo5eGnyDDT9ViP
XKG9txGlo8wPt3VsT5D+k2G8u/NanrkSDBU98WZlLIVI1NVB7UZBmaG/3nlTm2X+srcWjguuhD+w
3JS1s8IxICIY4pYbPg6hge7Qlbrj0Jbn0PLNt1KGCBvXbJX4ZHo38j3y7HYp8dt1tSstYG5VjZrN
hhDvhxVZa6/PbzY4HjeIf9UOqlTXiZ4B9mjVVlH4GKr4UaFhYkqX1qCvQzP81QsiiiKl2Da5LbAy
M+0cgGApEX1UOaqPVf9Dcqw6C7XyPG7qFHtAWf5kGAxyB7PwkKq0pmoL4LBP8fhXabpocxmnCFhm
U/Pe0zz/GAjVflMdRumDMBaRNgS8RXjXaVMS3IgdwEjX+ulSxXkrL1LHgk1VtS+vUpHVK1wldXaQ
9WGf2qjoHFab1jOodbvwp2bnkewvuGw8A94kjRtMCVhgDxVwTCp0T4WIKBE6p74ogJigRMw6czmU
nQql3Wb+n8mfkLDdkMGskPuQWMxwozettLJz/KNtzYYA7y47fDR0FWZzQatJ6hkAUG77IJV/XD26
sYp7sYYWc1OwUntsDaVgw4wnXsY8h6rT4myx1eqeDKYyN2p9G1XdLeZ/oyyboe3LzOCDs5Mz3c7l
bpE6Jf+x92D6uCgdrncXaIKblJN2VNX5yK62ge7LsfBUipPME2CSO4GYVNYjTGgZMmZUhYvqoYYu
W1FaTkfNPpymyOvKUA48/ADTOHClHO2TEiydmp1uTSvTRciOJALN3T1hoFvN5oqpTGNWCBDlLOvY
tfySvOKr8de6HPxYxaHWtAdkrGMzRDNhJyq9XPGh4PPnUZm8W424GmoEsO5ZG8O9zJOn4gCFb2Pk
6q5i8z9hWVHKr7kbf6uOyxZMhlRiqSUTkw60LKprGNGcKMlWGkcfXs0DVLT5Ks/Tm+WpgrN+nDNU
3T30CVKrYIBmVvVtEkIPvQlkvUYUVsuZOeEOMEomD54MyMo2031r4mEfFB7YlkP1HksIwrn98qvh
FuoY1tSsvpp6O3cVJXnrdB1ljNm5rdkx4FJ91/Q0B4Up2C6qarQCZRMPwA+0pDZXnmt/qyyU2dJb
FsQbI1MmiaGSJl6RCGc7wDrkuOknsNpq/Iwssiglq06GerAqlO7W4jU7hLbWpryBO2X6uJVxdONv
9pkxartWOniDc0Jn4+IyuMIaEOlOov6ADIDAZidnz293HHeLzrt3lbwMK+OuZcrVNPW1aKiVvHrK
0ym3fLJG4FaXLLk7UnVydf0Wvmc2ztY8Z1QmzBKiMnslumyt7U7F7GLjKIvsJp3KYX3QWJyrOtYj
LTI94ZmyheBjPOVK3XlVhrWpUBcWjo9ElZETmeCIqllXLvwIoowcoldsJVt56uNPUQZarGWEEaoD
qnwqgzeD/RNa2ywuvxOtPXdyDmBA9+duyoaOHV8KOX90RfRtB0RgCxxP4W9dMRppO7+bKnl5qIee
TcvgD+JqpyVMPCRqWMeMf8OQT9yzwRUkgA26IqRJdVu6VU9BWFALzP/FuWjYKENPYrm/YvATFvmK
Ku9RivSQNRI6HyHU6DIBsbMY/XSP1GLvKGRjF+eALeq0gUELr9aAqpva+pMo9YNSg2JjyzIkn57d
6BwtXLkKPJtjmZgE+P0MkyEMZ09nsNZYFxmbEgWgVKn7DDG+0PoDfE569kVzkiNR82Sf4XD5RwAJ
BvQ0qBeDb37XQfLe6sMaja0nkGH4sUs8x2aIH9m3P1SNcNWFS9atVFLi5klJp22BjMsa4zy0MBhy
H99EDNzHzcN3iwe7kjKWa+OF6rBuEfUSqh5W7dHh75uiwQXkIkPo3jYTGofYAEAXQ1Y3LUoVC7CH
0cfW3KcEZGIWlC4HmY8+qrNooWrfigWhIKwkh7weZ2EpCtdAy96RWc8aqjnLgzBcSQwicgN/aZvi
3vMqlHk4vukgQ/4mUywGM1no7JjKNdEKoauyewwxl9Egqy09vOC4w4sioqvXoYZrrjptaxITco+T
3enyc6+WMPYbi41Xpf+WOob7StztTVZl0tAm89yFKU/JPU2tUkBXSJYmlcjMBFbp+e6PZXeAbT0C
t3Kfe1d5Qh9i6UkAZeoaHqRUKOhN4bLLPYfpvc4+SUDar6NFOPdgSIQ57LO2WzkOReDWwkI308Yx
QNYCShkOrdCTpd1QWSgKZYjHWV5WVF5gElhdYxCltwlrPT2MWYst0IZxdakxYVJ7vWeCmrNZ6UJ7
li3WgKO1GkgQDTXOYaOX1q0W4sYnHJa0b1K/yr6eMCvq3LEAgvCjD8z8pI5MvYWsiYpcEoZhFF63
KkxbDpFjiNcqs7AwNDWrrjYz/kH5rhrEqwH73KTpMTsBs+7N5gQ6xe1jwmXsQZ5ahi8WTWU8DW3g
RCq5Z2s/m+Z6gWzV+PIsHNSbOvAkkICUJcm5L0Bf1JZJgwgZT2/0B269U2rFp8BntyUo1ZmODd+P
y486gP/GZUXRUZHXmF16NLBBZ2atF3wual1MSS0ysctr+Lg1HIMOumYkMdgcyjjBzCbj5Td5vbZB
xW8rTB6biLDLwoWT5bOWPgs0huQlYXwgDHkgIPYVPXSgFsyG1lj7osE5mwVyu7Q5NSN4ICJmFQ9L
VWdhtmfziNumnMWqI8+CuFhFgpO7lcjhzTXppgUdk8qSj5Kd7NHJ5DOtlLXoIYHOmzkt4Rkq2sai
z6uZPug/Q9HGREIHbHjUbPI1rWCCDScigQ85uNbOF6E3UY0uX7mtM3MCfFWFbA0ruS510B/tSsta
5xDbxgYCULipfWehJxlJ7JFSzwLdnAVcaKlDojOABnxHNaZlNw1uqfnI+9SZDn1y8FOmDnoAibak
aUqlHCqovdDNduZTwi+SlC4lr11AVkkLpsuWT11I81vFjTkpetaClXZLpmgZ3RRsRMjyJdeu3zDs
TWlGPKUK93/+N4TMSSwlxMFVq2yG4aYw6t7nmdw08zQRD60lri/W5Xibp++FFwoyn1ggKiQxAa7L
oy1xAPZAJmT9IVF3OhnNHwl2IJU7Krf2tRuv2p4uO223Kn7CO2OVTz7acqF5Xc4cLyYwui92dl0A
dvSacC675hwe1VLEbIXzYB4WYdVjfmy8ck1bnGoV6p0RjsstJ9VM85sqin0YMF+xaoD4DcZxSQUb
It0iVrwDmQd0qblYX3NWDyXppyiqa1iOhU9UIAI0BbSHgJtOaLRTMnnCeL3xm44rvJR0jYqdLPfe
K9NjpbQBs1EWzbnrA3JgjFuItYVFrXMtw+J0AmbOhXeqiuSblORvXVjnxLa2tWbsurA6NS4I7ERv
5qrWsRSvZBfDU28ZRy9S2DKS6Wk1Ysl0fPVGrkoLz8aEWrPpoKbqzLP7U1nbcE0s5i/cUdNKcygS
2xxqSpuzk24+7ZwFWymBJdczuEwLNqzzOpSJjDCXqU2ZVDYlyZXAjUI308BSEkPfMmDRQlRwuVMf
nc/57QHjpMYLX3YktHV6UvsOVoGs/UoGDrdUMZgf6xb+G2uWGLSXhQdyz88i8Ehay2JOudfkfmep
BqAtEA4qU+F+7nnMXjQje+pWzlM+7su5sL1PrIFxUQ4TTXW+6ihhY7bZ173+1UvFU2klZhlp8+tJ
q9rNbxE9M0FrL19Ii5QpTjXwrIkSKBSC6iMfT0PHTFdVL36EElfo90ztgkPWcvLbAI4SSXtzMS46
Rb7VhvS7pcVxnI4l75LBaycHT29oZ4qDQTtEO7Y9rIYpwgDVQI8gRaPSZmQiBxmVv5bDsQpZ5mRA
BAjeSNsP2kGKURFZcxQ0WcLjTUSA78PfAfCT1C4JVbaPgCSXfPT1BffDJdSZqhSNQEe0rU0VBsPU
KgbeWRKy3ZoAgFb/X+ydV2/kWLalfxEL9OY1gi68kRTK1AshKVP03vPXz8eqbnRl3b7VuA8zmAEG
XYlOpxQjgjxnn73X+tYM6C3JawSmjN/aRHTl8dgs5o9ocNRzBrY9qmjDzCXalrylTDLUiBF4FMtu
3uqsmLQm9dJQd4GmvwdJpu1zUT3KJYhDnfd/W3XzjyGFtiXmhWP2Q7NPQ+s5XsTXVQbbFrpi03GC
qqLX76HefC2ycVVNxZUCVNBWugqb1LiCMw9RVgoSJiN90DOdRpqtcZKa8z1n6cwEwStoncNvdZHx
iU+tNjnvBTQyIQjQcorH6t5Q/Y2adANryKioGJ713niTWkaIZRlgRlDIOWJ6uUubp7Stq3uaIClq
yCteOvJ3U4v1Z9YazTNIKOoV/YexWJVTBM1jUBHWKwuZBabuqWOJsifWiHCf8ltmzii2B/kzmOt2
W2jtcxxNb4M25q7UgfxqpwAZhTF9y8Kkd/7PTgn+bxwAaH/b/j+Vxftn+UvXf/2CP3r+xm+qYhmW
ZZiaLqmipBj/7PnzJ6IlWhbNflMzVHmdBvyz56/8Zmg04xkHABUxZVP6V8+fP5JVQ7FEQzVEQ1Sk
/0nPn/b+X1r+oilriiprMkuRqMqy+GvL34hEbWaaRl0is8AjBewPN82m0eBGYEIG/zST3opDOXwy
t6AFHGwgXuwZJFa5S0IGx7w5PMKBA1C59RSvczA4MPtqNnv8TXAP3PEbcUp7VPH7MfQ1fS/2NpV1
e36QvLTJ/dw3HNNdyGnkbFEpdKCQaj6wM+TUyGScbaDCoII4DQBskAJyYTOBooMNLgvZJ0nHbxqQ
7VvPVdxYKB38g1600/HoxzYi1kN045yB5rk/sIn1mwepEUfxLN8yHEHinuwFV96jXgASVdnad1z3
mNEdoEGvqt/sCSX+iMn36v0H9q2nNQFk/Q7gz41LyizwCPKfgwqj7PvwXT7hI9/ARm4dibCujbZ5
7G+Ph7U5HdZfAJc5kovsvKnbcoPd79gcafTvYS1x7eS4bL65z8/h5gNR5hFuuJPfkcNu0kcN9Ncg
7M7YHESPPicfB/Ub/cL+EbmEuhn828bmLd48815tkCzhnDWgXRmfHGM3OkX05qP5rtjpnbP8pjhS
I51nmn/xiyQX91jHyJigAehDwOac7JRb/bl44q7yu4OaALbZlKyKfBO+7giu88ra6rU+Q1COzQMH
LCfKQdkiBu7bPf+Rcj0a1+bb4mY25MZjuPrcHmzckL31t2xPK0KpXAmYFxs+RuQr9LjsykhfaLfp
rfogGQknUv8TeEC6VX9qbn1DweghoPtExsQc+1DEfGyKtnubOJgIWwkREZ813Kvl53DiFIDRmFG0
B/2MniL2t434ovBqeONOIFtkp3kLd8DE0mg3ceLdXcls/w4xNvpC/c5Cr6t4QkMHedxOsZVj831+
Q+JGI5DExgZpQs10AfAWBo8QqYRXc0I5tqIzDK9IsbTsbN0YTsD8MF9J8DrKJ+UJ/aLXI+m6Ch/W
R8mRhsQLTgIb0mf5ibhPz5EtXJhjbxPhNI4OPoX0WDJR1tx1rmxu+TnSAvBvJLGPR0iSsMw0MHyO
atFMdWTppLS7XgcTCC8daSFTIzqko+ZWz/07+mzt2F0oWptyN877voew6tPH2EfXZJccSUvpv4Ib
/6T9Qfd4c70egTOgnhKfOP2wBICDpLMefYNRUj2vSCqINDiqvvQ3jMsHWBi7AJIImZ6Osk9dgRus
iTdMk7TPlq82bcnDAGYw4dkGpRveSoYrJBBwlOs30zfuulrbxK/SFV+e9t2mIgmexM/E3VCWbAav
91Wg2NsBFstW++SFWZvCJfzSvRIzam22YXpgas67owIlsHFOXIIXgUz39QkWlZf5NUrBxm3aD64L
hz9OgW8a64axHb4Ft+QaHqYfuunUP4UPLFzEG3JmaBW3nnysHCGngq08P6NMkPz5VJBR5s7O7Azx
ptst9qVytcOHsGlPPDbxIfmBKmePxkF/L8AspT+DgrdEHLfm9+wjFzaY7nCBnZgyxpjjiuQq35Vr
bL0oyW4g5JmQnS3Cs5P83TxWaHiIYRv7zae4k4DlXAiiNjzzG/i7Uw4uEgjEh3zdKXfsqtI5+lLO
5nXYKs78pOzP9S7xSxAK+DXuRrpbTboPteEFQYBsN5Gf4pFMnPf3yE+aLbbEzVPkl9c9EQPbVwdK
3eY8245GWLPzKdvY4rbtD/nIz4hTVb8V798VFnM4ToyQXBoveGCjd9Bm+P5oMkJ7gf/sw/NzxuNZ
dqXtmeL80Ua2Ssg6LwHBL9bX8kgt5ZiXEv00/k6+Fjn4VrcNDtj8HcvLoDeeEc7YXBD/vRKPhIcY
zQjgPmWnYqI/6d8h3KCg+0JFyU+zr+/g3darOHcPZrXtIfNo1j4MhwFuSaE3bNojKHSX8RxRAfSH
vhJ5T9mPpALt0xYIGhUr/9c5+Y6fHi0PcKaisVVh+2DmdMmwqm46yetxT9l8DRlj8JhcToALrUFu
T/GkfoYiRxPNVZzwqnnfhRO4c4QadgSQZoPCDdOe4cGwsN+V9xcYHfunrf8l7DClyAf9YLovZzBj
WAICtGDv2jbdIZjdGyfpnCJpvsa8RT1G39pWvPUH3uSbQdfljT2Wy0eiLW/C5+I9zbctmr4jF2V+
A5dyhj2+WeHF6IhQob/NCB5/DIwTO5s5eKxeAudm2bSeOBpiSLmADiPCit/5nnHJTPcYK7amW4H6
Gkh3kTq4y2DhLWHzv6Vy/H9JOaIrf6cbOb1n3a9qkfXv/1E3SupvmqGbiqVS5smSaqr/rBv5E8lU
VM2iLLRkSTGpKP9RNyr6b9RzTMVXwYgoKta/6kZF+80UdVmzJE2TDQQo5v+kbkR48pe6URYtU1F0
FSuKoYlYz3+tG8UxzLE6IDWNSiTI9bAlW6TSMUnqo6Mt9VmlKzWZn4kp7ypmRXP0mkWfsnLTRKD5
leWIUJxF2jY0OG0JlOuIbLkW620jPrIyPSxmtCsH0Gr7KcClThlCe+22yKRn9+/VeAA4UfTvRv4l
dvvgWghXbQbwt8+eQ4iHAc0ArgxiA/EkuXG0xHuSX5bgQueTPiW9YTdRGO2xB+eHRcHgQBsXc4jJ
JF96mVpfh4azwp3gTluTq8OMmQe6r7mybWK4lSRx6PHOzGmf0rUTMC4pVA4g33KohezW0PIrbCAT
vBCzBtfGiXmc4H3z9kQC6leWzxnzwzzA1E3bfZGnHnAlsH4wYEO/0RRiVXM3FmAq5d/M9GNbi2y6
vM86LJ4y4HSOOC2lOYjFedvMEPorklB+90DgiU3sQJY4hLL50sWIea7F8cnMElvjuqdgJJeaJChK
nzyTqUNCd4hTTyKWjlbeIawjR0Gz3waAkcAGqwjkg2VXEGs6gMusQAT2EfgwAvfSkIH8UG/T+LOv
jyFyOlq7gAd0oFES+TsjgGllq2H37jlz9zPAMEb4isVFhKkX4Fldr1PQHgQ6g4W7jcmrlm6rmjgT
HAo0KsyXfn7IsBDPYfxWivuSwGWmEyqRgLEkYTmQQRQwLZxsWdiMHQGLMkIUCK7Sg2sqFJikazeo
fqxXGWsB8Maa8DqyJcJPQeWkjJgkKCe3lsiw4OsW6BdNRJhHLKH+gCqXvHFXNfiWCJqyY5VgMG7U
VCFxybo2WAjViZqsIyqED6rGSTEAEEB+R6y5xlR9aENXlz+Hml03wtABTK0WPnL4UtjMSUHZCglC
7Vjl00PPvnhajPeGy8r4WNoeNG0KW1rnsBGPzmQBTrEw4dGgLYzRrnJfLYFZNG9l+2i7TykCM07o
XYNUtuH2GkPFWywRPxlEWnGyoUhuCqRORQkNJbrrrScw9RSG7xOLeZ8IbtWayFO+g62SGj6UhZuH
OxcGGnxcfJItd22IDw+OVYcWM9QfVSJvRbYAgU+iB2pbJJktVp8EhNbwEdbEudSEOv1ICSEzqlXw
gOGUOsiYRofQQeTk3qAw+EE4bVbKNiR7pxt4kYhF50CmEMMYH8NQ0ahMpcku64m9GoIt98r66xiP
eKF8VlysvszkRIvHGiPFVMx2VnA7tTxi4HfriT8fsQ2v94px1fFS9AIiJ6js0R7hJfrVU5R8/mkR
/4ew7s9COoOl+RcZ3e9roybKsqwYIjPPde38k4xOMUzZijqo4sRPtWVjLxeL5mCWKXBFueWYsXDX
5/joe0r5sjYPXSbzqAnIknBmQJddJnfmEx9EiZLdS+zCZDGp3IFw5Z5xfdW1mwTTpcaBHfSOZ5Kb
h0aXQ3zXrLd/jTaD808hkbnxuT5k0/T7M9CWNxHnMqI7S8UfaJKjhk4vjz4zHiBTfKhrCUHmJJ88
Aq6t3D+CGXFUDdRf/FST77kb8N2IiahJxx2bz6a+tZyMhOQzMLGb817HzB5phGwga7bRPe8YXk/e
37+70r/def707v5VpGgwUccXyKQme0lxj6egQxX4bTyjBiJEkRq8q78UFSTleRbYelRAG81Ri+s/
Ol1/iDz/zee8Ki//y+e8Kjl/b9+obLi/fs7FIAjm2DL5kUHgEk8iHRXudoYMKlzXNeDArWvseHuo
UxbxSsAc2mtLjB1mrEQDawVdytPhk/VeKx6EAiHWBsxEWgII2TT1J3K4WtjhMhRijNje2pUUdb8S
sSn2l79/U9fd+s/CT+5YS5RF7tf11dBw+vWVKIliiqKJgiVX3cb66LuMpg/sDcbqUrP9++9FW+vf
fC9FNxRZlVXEtb9+r0bKrChaM75GldRBtMx2homh9zS8Wx9t+EdR+d9+SJay/nu/vDaJQkjUqZVE
HfGevD6tf3oaR1OcBDmIEKKz3jAW2hkBjxVE6LQCWkDoUSkROj59ykL9DcShxZ4xMmQWpsc40tYI
Q6cE+NWY0lkaYG2nKwQ4OshSf1pXeXBUKETTR5hU20moPkL1Vcx9RiYviZJ4BQ/5GHc/NBLSg+i5
iTk5AkiUWnk7MrsLqdjXq8iy5NqaI5Cp2leLT2PSbGV2G5PFYrohrVvE93oJnboHxQbyEKcFm+ta
RgiIQswE32bN3ODAf2yvJ8yuzjgD6lB2ISSHiYpARf3OMIwgLfoAfejiGEMqESi51wrfc1XaCXhJ
Op55sqmSpd7Lmc8SuuVO2STBZOfGVe4pZAZm2qz3MZe9bg+ywV5G728M1rBdYbO+2nB8ltN4EzzE
no0WymeqIqRnP2HJW6sGka8R1ocDZekaNbku9Ez69ySj026CXJNEOlGBrwMyVR0hH/pNMnTQEwiw
H5JNR5dGFX545Ci09bWD6Y7pNEk49xmDU7FJhNQ9hB82aEPnlmkzDachXYMnf6rpVagw36wdko4S
BkadlL6tr2vdUPLydSHcwahP2OVrkwoSSU1PCNckfTd12htcc82eN+OwXgu2oY451PYz6W+RwWgN
MajJkIECuOQfS+A70pxC+ltA9mGb7MFC1h2eOQQXWt2QjzieSuBX2AZFJd5FrQkERIAvii6FrmpB
H7Z/UwZQRuWKSJIoSiKnDCkWaZsFLQmwIJXgNks082MUdug0EqSCSsiQ3iAkofcW0smNEMgfXkg2
TQbyAESoqvTYQy6A0YntMtZPv+/LjknQXJu+txGyFgrYQH9I4NSq8mfPqwioNnW40m3pr9u1MjLZ
pzyq0hR4beOj57bXHUnLP3EjiUv2QGm4lUiWnEmVDjDTVLcaxWxPISQD+VKT8DktFErFw2CiUQ3D
HQE4z5mE9nC9IYTHjCuyaO+DNB2rNLIHbTh1IbUBCqKh/RzND5nqWsIe3WpHwzyipwON5PL7Cj2T
QsLYTZQS3wHuscaNX3Jx07C3crdsCcmjPTlSzWI4LcPUxhNhjwZf3O7XdWAYiQsgxEpQZa9POl+v
R1cBiUopQnVjQX9Zn8qYdtpCRnTFlocPjTtgU5W+oLA1096ELMx2WMnUGpHMgUDeRdYV2dZ2XS+M
OnQoi0qDFi27Va9JhBoDzLN8Rrd+jnhP6ZBR85Q13C7zWlVPz3n3sR4ijFr5/YzR1KNjyJ8pgJD1
KooET8xA+LjgpCh3lPzWt59rETWqO0zwJt9GpQqPrMgm23gTGZEToVZql7c0JlNC4BbWyeAgSoQJ
uto/66t+JadhUX0W7WuVVr48Ql2ngwUpJcEZoHfSDmXKtU2oBng9A7xFcP0tenwJyQF0/0ii7xYx
/2sDv9aeTETtcf/I67ObYChb/3Q9WbQRjMcMADy4DXg3mU7qFZ/XRJ/q94MFd8N6dLDYRS1uNBVt
XmFSzLVoD2Xiaaks9VU694MUF0f6ZmG87ojDnLZSwyJtfKzvuVIxZEw/m4J1nzqTEHmSHCiy08Zf
T1S9lF0M1NE6gFKRjCiEH8hxARqnXo/vsQ7hAvScWKQeIwGy+ib0SlaxxnwL+rcyJpFrNTnx1Ddv
xHpsB1rESZT7fKxkrTz65EUqvuICvgNGJU3P7JGRYcU1iGAPs8DW8HZ13L5Rs5Af4FeU9JVtSNuk
xmXIjwn/stAh0FNOzJyzMtpnyN6UKd7WWCor9JMQQp0AgaMoaFsZ5ofUoeIB7RqKfivd6nQfRLi3
nq3+kEUf6uIYihcEb+B+41ilW9RREa+f9VjEnv6UYfbu1a9/Xiyzb6Im75JwTbEf1qDwY0NwzRLV
JcfJRvbqLNmOI5ke0+ypNby1YdzgAW0UkmpgItUamW7rpisCsfkS02MoEeXKdLmuT0MGE4p8w8YJ
6eDJxmsBZFNKXBX2iNjqNFU/Bt7a+MXsn1lZQySmvZy6ND48ItHjnxETCZPub/g8qsT5tAeBdTOo
QARAtVOep+RdYHlmBwh4fDisdsdUYmBQ4tTQFrs2jkX2XBOu0TGrQfLgByDtpT1aaUTEqNV5FWsR
tH5kS08XsSvpzxqZreImGOLaDk3Yg9tZ5K1YXGN8t7TMLpmCkEiokX+Rot9Ghb0K5YCoSnuIqxaC
dklBJo+hEHHsZWF+gfjYprWzkSURyC/yuJp5DPAZC4l300fO2u+o6T6mGq+gDt1IsZ5TTJeSNQAZ
4o6iz64WPEgsf0gDLhbhN1L2VlH4d/gU2mg/0tzF75gI8bYHwcKGYCCTkNYcTD6Ryk6l1zDAfhmj
I1pvIFwgI7m6BgRrFskiP0wMZooEQzy4qBAuJvaKYHnVZKSmEON4/TwH6vDdkF9mAMcZ2GgyGXSw
KDHJDOqAtizZpkOynYl+0eGYWjLCKhRCxCtiOeygiRKcPMuUB+QFp62zWOpNKcCWTfRlWCRzbKf5
a0OEzwRdSNZDNPTsDigJasAwI0mABgFZEXWjCkXeQGClU06uoywgRus3bjiK1pG2jfJ2l8uZowDt
IwWzn756eiAirkG4IhHFC1LLOGQ9bNOvFd9T+oryLMAw6Xso/sLziNhIlr8UmcgtbH/KmrOBCC5F
uNhqX+uNIrM2ScHXND7DP9jmOUM/iNVG64l1si31r0UZEAjDIGadayZMs/xch/zh67qy4c91kYj7
lso7fiuYuKqWSp7NuJWQcWYYRmYN9hD3RIMDi+IIcZ2T0GpQJf6asl7MYovYyhsGnWtI14R6XsFs
jG8GoDMYcmJcG5zSslw5ehT9/vcz2jV4s7YJrDLUQbpBVx7TVTjndicio6u47SJ4EVnPA4A+LUH0
kKr+OHChKZHWCe1jVjt8HnY0ahy73mbcyECK/HWREAyYRNIRvyOiBHXTrMu7BROUIyHag1vO2X39
axY8o9gEz4jPWywGF96202MWHkSKMBXEQRPe1TZzdb14m1clC5wsXB9a/TVrI6g1WmM0D5KcbHT8
FkG1utXlI/nsWQZehtO+Yk4uNcpEjJHQpk5GX21RBL9oRwcR4k7QyJdJiTiEQSfBCo+SxxDObpy4
SwoDtwl3Syy+xWPAqj46yZwALqLlqUHKoR5rl7uOX8VkOxtCOk7092L10eYJWW9UorQNW2AYInVe
V94w9FAQSd5YAdo2InctPFNEw+00uWvbp0hjN2c3VwwG0QJDFLQaC1i2UXpvNB751VskVj6W33XL
3oxmbHMrE0XK7YBQVkNl/nsPcur2AEzQqNIBoUqLyUspOtDJkV2TvZ0m5OJK9lgfFO7pefxM1v10
hzJu20U/WhibBvnCFqNIvAc0dEXc/Y9lgU2aRyDQwLiny+bHYny2IVMhuoRrkZXBne8WjONthuO1
OY/MJJeuXnnXD0Wm0ImAcxbx/fez5P+3pP4nS6rBCR7v7n9vSB3f518UKesX/DFZUKTfMHoqyEsU
jsSm9a/Jgvqbqpk6GjskKYpoSiKtl39MFgy+SNE0xCooTmR+/x8WVM34zZJkg6mDKf+hR/mfjBVo
kP1yWNcxk6iGbui6xuRDUlXrL42IpUwaqoc5BvrHKl/vhEE6PyblrpkIJbad20sU8rhMcWZa7hiO
3lIFniSUflgT9JYIPtnru2KAzKeJoD9kICX01FSiMpmmF6OXGsqu65edHgNg2o9ZdRYzBZZhfErz
+pjCzstm2Ym0aY/BYNeGiz9c+7veRyc9zS+Y5ejNnYMpf2rxrxknJZXOaP4ujFuI1caPBMGun0fX
Wgg91smaHaedOs97y1wOiPzbbtjDnBp0X4jrXVnSJkrC/SAWEHHAOeAzLwvQaQUJ2tIHyCJT80wD
J1RJTFIgeeyBh35IT0YhHEmkpbZinPsSgQ2GqbcWWeNNwZY69y+G6uXAFmptOiRA2xchOyWVc68U
Mlx7p7W+ZLqCaUazuhc9xPHy6JnPRQHSGtyZodkVYSvMvTMz9CKALtNtRGQoQ72i+k+Pi9dQzCQT
hOZ0v+TehAkYQximVzusb1mrHPVLD4sTIK3yo2bS0tsQR2DtNvBkFdmva9M3L0fBFK85YldS4W5j
DNOKcwSmyftclu4AIKFoNRIFq9viLDRYKmiT+G2eDLKIGBTZmJNAOKObTXQEWsolc9Q+hT2wQHFv
n5pSeFYbiJVV/iq1xCji0RjS7DBUaCFACWSeOBeXqNfPTSR4Ujt7UT4ec3fhLVILzDpsWFEaHwS2
gG6OQZz0x3FQj2kjHONL2kaASff9mO7HAGh9dRxiOEpYG9r2YdTti2gA09OK0zTckGpko8hpIvdm
tXKjmTOyGLq3yEPZMcBsT+PjdKVdIZ+HRLQjU7M7fMop59I/LQHXPzpef25L0/P+y8NlyZYqm6qu
6QqPOA/Zr50w+rqhslQd0SgwSWamHGp+OLT7JCiOtSyfGihV5dC4gg+wKuPkI12+Vd9UY6u/BS+i
F4izjdHHNuedalpOz1ygleGlCeGzapUv2nqg4h59ZPg2z/Noj/yK+pQWZ1rtFPgZQAgJqsza5FnS
imf5y/qsgnQX31OyqGfTIjtX83MNYcdS+ywBfga9ilkP2jVbdERHzYedibakIhZdsnUVQOdElh5o
nG5xNDVxNGmA4GvQ+6JjhhqhlSjJ/ZbytN/Febg3zBEqTrAnleIywBNRDu1pscZT2lqnNi/PiuaV
TXlYvS/DvdPruzmld9k4BvTU4p+xWdwEEiIsx21S4WhhVNfuQ63DXxncip6I2lHOJYYTgDYzQPui
ygzNryTFjzyLuxA2P2fAph4O46f6NGv9sZPK07SlltXt13jXSJYvjvUueAp30qg5LZOPyLCXsnIr
oDUaaJFwUV2Cmd22Ie/724LJk4xtjAXIUxg1Cjj7okHyF3HXUkLlIplQVuO/F+dg6cDBZTvY0n43
SzT6tmldnMqrFi6HoJsOuSnuMb9aKNqw4SmZecgcKHqnNZW+gsQ5SBiYsSjF93kun7K3REOLhh5d
pbMWGGg2kAwkTDMT2pLdzGylB2nU8WvZHdvo1Wjah8mqpPf5M8cBjdK5BwCNaKgdfoxEOI4xoFhM
eiCRCkXe/Yf7XpL/et8rumgYhi5LqC01WVw1kH/qAEeczOfMAIgXijSF1INqhXSuJgKwyQ80Ft88
obQjlFdK3Xl/ijT9MIJ+So2bKrJxjAuHmB73twChFSt4+tWqnD54fIKUGheWn77+Ew/cF1cOGjfZ
y0tzPwFvMi6Da3I8UwDNYCZWJOWiIcyS8z2ZV4+5Th8YQh7zYqDlxQVIyzdDlK/vKaYFqGbKDfhr
LT5xxL/PGPlGbDRq9M0MMcYl8TnS5qMIeSs98JFNpPdJsF1eONi1NRM2AuZlC6EOyE2U+RZ9faEX
2FUzL3Z0Ew4PdX4aKk6c60et5n5W4xNafI7yNGJKgd9Tj5sAKqd0b6BDBofBz71hoDVMBnNE7Fgs
kHs+bky7GX4kGsIagpt1Od43ZrLLDri+93IZHVsX/pn+svGYbehButfpB1q17mnZl9XnlwTxn6kH
17K8RJF4lJTqjt+ZLbvGjMXN7PJzryACJ6a0HJW7ZfZgkFCUYpQm9WTKo+tgtDdF6+7jQHIhKrLZ
xetiHnGq2JXBLK1pT8FSn5j6O9x/fqMXvpBmvphFPs3A53AWbukVZnI+X2bpGhD5mw9eUVAYNP1J
lOaj3k+HpRz3tdntwPeb15yErN5IDlKHVLPCQSkN57IbLgH2vp5ho1bhRjWBcCOBhwguHaRJPVij
ekj4seTSIY07+NfA5PF4S8D5GcHWDD/06kZPla6aeWa+Vha+nZbsyMfIq7vexfzt0nrE5k87POct
+funBMnvv3lKLEnSZdVCfKxpa2n2p6fEiPI4twqFzrPU78yXysao4Ehd4mr6S5ci8DAzjxs4tM6m
UF5bCzO9MN3ByBAUwWQzjZ5JOXiuC+XZ9CxZ354ahhPahWg2keTbb2UV2NFReurE1BNhJ6g4zDFi
+fNS4DYzb2pcPpGFJgPiqrCuVPEhNr5j8yBKIXDaPgAgtXjjtnHFG4LadGPrum4HOeMb0O/JqaUd
tqpuK+YEZDxLwnLPFz9W2v1AVAQJawdTng/yngBcTOCHbux24+JnjF2t5z6eX0698637nsDjAgpc
9QWNd46MRKSok9PkshM0sdvY2aQyL7bO2WBcemyhXWe5Q896Z7lieFqCUyx+x4/h29qTJaW7TnC1
WHRKTIl6F7tKV7t9eY3C5ZYDiKyAMYVC/IQ1/mlidC06FLBOJ9aHGBSbqB96tfBpSB4Wtx4M8L7B
PpWp91LpOTP0J8U071EOTVJLvHKqruzg2lBehLJ5BDd13+XFecTqtlErk2iywEtMw1NBLRItvxEt
0qDnyTOGFkdv6uFIXlRxX69uDmkk2MT0Y7+5qmPoWsKLESMd1WsfK8jOOjC8g0rLnd31xypx81na
s3KSF6qeZ7G6YKq81CcLLatshudA8M2h9oLyOBbWSYwQxIrVKZUCktYW5w6QKuuvmOd48NqrHPqd
JR6HgxmW5yrtToxBX7GPDfCXNptcoNtvJUd56g9dh5WcIsUlZ7pczg3wlyS45ml707L5Vp66Cobq
NPAD/yyzcBn2uj5uB0PeB/Gwn9p0D0IskCrfxGIcWCY1KQkyInk0O68zUufu9RHBkmQLidg3OWYr
nM59YysXiDE6hrck5KW4UQg9GnrlLN3UJ6V77zFc6NShGxhkji63+ElEVn8gmlMCXg7ltAHy2W2V
9BJ23wqdXC+lIceAxI5QvITFeLHU/KLL2rkNm3N2V2izGIep+WFOQG81JDBDvJccZp02ntpN56DU
4J/LZYICx+m1UJj4LcbFbJJr0WRXy7M8sPxRdYvi7Ab94KqBwhBy8TjbxqJ7IFY8CZvsnNGdKVne
K3WrCMeFFJdZ/8im2T9aJxMXXEMBYmoLzDjVRQKJu2UQsPbXB7O+9U3rsRUdiBIzRvVJK8Qnjh6O
SMZODwgsddupPowJMWfBvTxO2+DJYHJzFD/pDsF7G1HjIvmttWcADnjcLgsGq2AULploXSBSYOsX
gtf6KFSPQFi8knNCCQC6wKdTJNre0tWrAWELGsR9zsX7BOJ47M8cV+99Ld45QMqdhyjUUihSpePI
Kx/y3EP+RKeC5yJHUVGv/cKCqkpwag5/iV+kk43PdwAaPqADi9PZLoFVGoMIgziw86pwFGl0WtxG
BYMtCSH8nNRuVc6uIchs4vgCwM+KvuhPNTkLSoqBWrqnGEiBPRxk8MEBNILAui5teG+EAfklo6Ib
svp5+WgPrdTuyiYgmRw3IQZ07M7wGfKyOw/mfPz7dR9a1F/XfdU0JE2HOqWb/E9c5/V/WvcjGoKc
Fehd63N1XC6dgAyabnbSJCdM0ks1eTLnO4MztmAtfgt/GVyvAWBkKeny/1QaHh7N8ksx3BVxvNP4
AaEXYBu1KLTPvVAT/xSIu7w61AoZpmHmZYXh6sbsvrlzJZ5rKgw66tCFhxI3Zm7sdXx5RPIk0bFq
ZV9J3ECztUI6J7D259wEfaLfjHS4o9TPqGUBLCDK46pAqczRXk4qDJX1PkZbN8z1PggrAgs4Yjau
Yrq6lLwOWviQDccK66sC+zKCLdLw9z0joKfeYsZn8JTPJ0nVDjHhtNnqlT+UNZO+IrxrZ0OZL1fT
HnpQ8uPi1ELlmGjxoUayWPSK6RScorRTH5WuummR7Bg3s9WfXhlKVk9qOz4X0GgwVRPl+RPH4sO6
KWpwp/H4BPbdtcJhlz8PZANg76NVyKmE57QjLjq0oEwy+1mMwK11FYJf6kqOUhZumnEgq2an0XIm
PFzaQMjXvO0q3V4I6er2TTQcmq1fVfqOWAUGD/Q+EqcWQ18GiDE1LwWTw7FOd6bV7mRJ2sGt2lVe
8obv9RgMxVHU66MytMdRoscZO1L4UwrMnam9jVFBLi4xtMzxWv3cpvnZjLqTWZNwsBXLdJ+EBhpr
OBsOxPMgu+plfDYojQ1KcXwgGnP0nLC7wReVS+TdShmXTaDa/ab2h1LdS4qwCz/aKDwgbf1PRwPt
vxyJNWltOYmItCTmh/+Lr/PYcRyLtuwXEaA3U4lWFGXDZU6IdEHvPb/+LRXQjdeTRiFmWZkRIfLe
Y/ZeW321Dv/r4QdptsQ1uK5jD7UPKMsJKyNk/0UJstj0UtPDfy9yjTjSU6N8Xes6BCp2Lsc8Ur1Q
ge4qq+3ZegJVAX0T35TJfIh1qNblRdxJoB+6qxhPgTr/wp0htpJTVwRKC0JksYtM57OaAJH4wqsq
CoDLQRTI5hYqehfuYueapAfBjJSt5CTT/I5vhIcFsvJaE6teMjMa14OWEbKSr0zJc19cdX+JJkXx
VYAZQw14lCjCWvfeNF9r6iCp9cDFWr5IT8bgQ/ehDuOnXrECkcN1bJ5kTAdJEtux0X4l5vrZ7dKH
GaR59paXjOAuBMeizpwt3X48WrH0azaTBfsNk60oKcpqYDlrZl6MoY24WM8zQ40sB/WLQPPt3/DK
HO6Vk/zUcMtsYRKQ94OndrKYyqvYTbDQeRkxGQMbzaTv3L5VcAijVkB2qpQhkIprofKAyvpBGco3
7g7lrlftszycrTkJzhw78fqoKvlp3ItgwPOwb46o0r5+pBdFqf196nyKB78UuTonBbNAE+jD4KEP
8Pqy9+jHPeMkkXPzvZcH2V1JsWY2dEwz5QMETLe9m20aCpD3ta1+okS5L6V61VUz6vI6ZBvVAOPM
nHfdFyuaj5NsSjRfiYeV7CgmstOQqKQvmJQ35izP3tOBZTQCGxnAMCWo8CoR35oufWffYwJlYRLk
+d+x2QJ3KcPSTMNyVE+cZXp1qFMSjpNTk6HTx+YQCQyylmW8JFtGEbZEFaTbYfCHFiQ1w6dxilp4
FHiXvBrtgGkSLM0+1ez8Wl89diMsLoeL5RuYr8lPO+5pE/LwkBISClTgY320RMEXptT//18+hiS+
JOn/S56l43HExigrus5HoUr8Tv7fNzB7AVdKnU2gutZ2O3++kNrwWbAgpc6YOAZogeUk3mdq8N5m
2IR6BYKEZDD5rXB/v0+EYsUmD751ob9yzGQIIAap5HWwDC6hlhYZLgodYgyTtR47FatCMMg2i58Q
WWDa5i8wmNM59mgsoUB/+hE35fEj+eg36czrTwPDsiTHWMdAU6EamjPs4HYeWJj5LfbGDfOtgpd8
xng37cYbFTxJ8Howm9V73r+1MkkYo08uWD4vAcgdrkeoRzj7tve8kuC4bE8VlDoY3RgJby1+C/RB
4wRTXMVpocIal7xyz33Liip+HAZCsPvcUh3cwelpQGrSxgU+xNwSr2kzXn2Gm12PDkNncjRF+2id
l2Q6G1QS83jqiiSc2vokrwNPP5omXDwgGXSA8zyWjtlVTrP506l3DfFfgbSM+a+VruDfKxZhWpB9
iF3n2xVYEYpBXWBx5dYqeZH5Assergfap2FUkK+QYzRmPgKnbL0ZpBDyJDAysQiRK+f4aNy+q/3R
smmVjhqBsxegIwMcC4hyQn+q+vQkJWvQkcSVH210BcJ5AU2+cecaRD6wTS5ZhNLJPAZgKCi3ZoWD
qOxtcRXtcGRG55aSvRYm0y45yHFuFxODT7mkUNXDohopcyFVqU2kW89Wqh9ClvpAJkEViA+92h6i
rgcVYoR2S+2sYYKJB38tmNMtpi+xte0pcGeFuCkSsck4Y2G4x67qze7QpLftiP59Hb2UX4hascdf
jqppen22+oMWlnQGBvPV9c9yUjjpJGV3+fOKBoSl9lIiHQYdvWdG2Ud3jcZt59g/VbQLA4FOTfsJ
VLgpRkd3wnmdGbHFjpi+Ddt4+KDuIJEvNRDp8Pe2JIF0AbFvTpJeiT6Y0j0CzRSJ8z/th690hNzm
UlgLfmrWnjYmnn4xbBmwicCLBM/XEGk+8GpQ5DDYhHDhDmbmgq1wGrh6xDM7mvVXRs46/qjCXIMU
AgqIhJKrrhWMb9MgTUjltqRTeZbvLQGAGiIPYJ+Kwye3A8ZYewaN32ATdzb/vOEoXJBi9i7bdJiZ
OIwbMnPfM5OxDvPP7Jd+L7bN5xP3szEPsrbCxtuAGuZyHbhbmwT4uHghZENyK1weFXlzjI2pzjLE
CCxNXmsDvLBolnp2tn3h6MaRU8NNoTJuy+i9/LM1AT+kbTSi8F5X9WeDr0XCR4vPXy1SPhnz4NKM
a8V1kKur9jV89DnPYzKz83bkufImvqU47GPrMtNCNvo9nwzGp0hiWpNPonPa1sL92DqZsGGFYEKO
Mo0Xux4sMECqy3LeQ0ZdiFbQiW89O9e6W12DfRfgMC9/ZZULRNrGhS9rsw8ePBYKP7msbjqLp0zM
Qutqzu87Yqjk8tUtFhVze8MoElVzHuh8QdAOCjkB9fyxMwVrdj5yojbEylOl1FMKzUX/cVi3+ASB
qd2MkGNIF2T7g1mMIt1MspjjmMp8CmPFtUTAZmSXCSSRd/2ZGntNmnM9MHFL6gs67SvngcEpWfMN
KX/qszVln+DpvuSThQJJZEN3sIdpd9YOD/YfQU/8bJFtq/vquzEY1uREUO85fYlyQQK9iq3io15W
oOH5JR3J+iaZajCyqzx2V0C016KdrvrSXacPmfWR3v0dCVAT6p2xmnzV3DFQxf0QR4Oz/KeOkpaw
0Rum08ec/NB0Nx/Akw9JNtvdB5IvPY0GcfQGMoKZIcoGSvKWiC6riaolPuexdK5y6mJSw/Oga26L
pATiaaRXufLEZ6M/6ROBj5cNDsqMnidFBakPRwPPskrsfPFkAEaI9o9uVO2OCD7kmO4L3aBUq7cY
hV/pMSjeksDDiBoZ/dchHF7DU14iqcsJHCChVTu0DKwzeuptKh9l0OnjY9h+mnXiFr820IbKda5q
UK/ybaJHl1XBW+2vBhmHJuvOjN4Vl6im1IEVR7O5u7vb/ILVfRePxcXoitDkpBSS51guD8kl6QGf
7lL5CmDXboKZJ59XKl8S4lVvdV8XcJ/9hAzy372tvfguMapAvXSZqK9cFhKGqRVRUjgW6okbimM1
CbeuQq/RRTjXt+IqV/yA5dlQMK9CGJjm6i1PqueCZCSFia3B2e5cO6lMR2AYo25rkJH6VWVaOCj6
uRyctWGDa/2qtixkI3ce6rCrw2TJvbnBF15LhJ/oZL0fzKjFIGUKHaMxtpBnIjj8NE3DIt4v/MjX
mEcKsVo2Sb7Il5WJfqeQf8pipds630JKbHmQa0StxxiMpCVqVOWcrjGF2t2UfmywbnaZFQP5NtJX
0/xjxkgx4ml404Txx2YoiMEIvafprKtfjV9DshMk2dkq4dQlI7rZlwxuIkhht+No/WPQdHSjHq1f
mNieXZ6+rcvy1pvWW0+pN7Ewe0soYxc6R42MlpqkPGt0+g3IHEJZTevPfZeGma4wucAptCCHgp9D
u78uBRpM/WRMSjgz5TStwhegmUGNuqcVsyQ9u2dwioXnNluB8h9kU75HtepsJ3JJ7xptLZhYaE27
/9Wxx5qtX8kY232pBZVE1ljTnyiXT/UmnoCukE5CmuritfPqqermkarmQRkVyJWauMNrb1Rapw9A
7oWLPIcp3zSMMFYHVoD7bss/2bSFvamTIVGd6X+I+YL9uLxLGPFQR8qLnWsIU0h8UE/qSWmIMxyO
djSKir2tRM0wA2VG6+mDxJtgHSCg0d+/JMCUFGa0lXFk6H/kDp8ugYyizhZsjuS5jFpBOgupU/RA
43fDG7BKNPmDCjHOgp31fYKYr8MFSKiY34TaNIVy050sn3DIboYUYLob6/w82PP5KGIvBjKKqkF5
qlGNFAqHEg6w8yoxOL23lnAeVSHqR+3C+9VSqnDNaV37fMG70plyWIpw43S+RBAxJ4l1R/Q/fkE/
dqqZuJWpP+9THmFPil71GNsgsTqlL4o3aqjL1hFmgSX/oOr7pftGbWhtbNAN+TZ8j5J0meDsrl/s
b2E2+WDijwkUGoEFC9eY37IQvVD/TdzI+0aVehSeaPHQmvrVYnwI5ZExEtHsGrgCBPYm54LW7Ygw
lACEgHyIrOUzL7KTxaOgli8qhfSHhe1XFDZCiWuNqUj7NLX2zUBSoCI8Q9fIucw/uunmc0+FJ2oD
ShzDm/liYPM1ql242i/5sziHccMUfiETITYcpqfnn9sHV1gC0uK8K2rUfWh9/taygE5v1rSdMyNE
8A90FcToQp7BdcaQqp5eWg1GpbJ51nI4jMjSOsamxHtt6ynWqbepDNI3GNIUeGuJE3zBGUgyIqdr
/kbwHVXf4mlf4reFMDqFVWXyfg5z9moNveWj+1BUAt9d8Cl53X90q/EBLFwVbgtToT0xXBXz30B5
UxZYv8b2qXwlhvDOfvjaDhqiq9wTEqfaXwmdVO0FttDvj6Zj2gNbu8SRIsK4FkenA6lCPJ8LKM7V
qHMSatRkabyMYj37Jf2BEzHa4mk7JhqgDLoo7kFCRF3jqkjFtfmYvq39Nn2X7Df49X3lCMw4OOuz
yR/NhTSIjANmnnCc6hCipTPyw04rL+dZ1gZH+8JqsUn35FdMg8o0cV0j5c/rmCjddGXIT6dG29T2
e9B9jAvjKN5TS1N5/dRIUNZIcmegsrl6rM/rF09NRGsYQdVGTegKcDCoKjhQzorgCqloS4Xs1GQx
LStLomxmFsumSdLJv9tyH6CSXwwKUA0y78YxKPh5tRnwhuDOPNcyv8l80/xJ0H2TYeakW35iWIwM
TF/4A/Wm1pDJIHheFIcsk8oI05X1kJ0Y5qeVxx8qU7lkA7FWt7wTpLGa7Koq3BfWc+PPU/q9wtFv
CRRZDIHHVmKUYiCj4SkzQ9Paz70wkvcTR53+xZ1Fupi2aBeMDdeEIhMj9AHdLHmDCsZdVrFtHEoJ
i4HUMcm2MTrzWPMM5spHLzaMqXOaxLCLi7uQ9HczG+91Vt97jWRPNdLqlOWsg+Miqrp/zQh8h2Dn
HigPMlLcM6ZrVLVn7hvNm+6hyPYtZPNVqDaZw+QJ6vlRnvik1dJt8DQzDHJzmpaK4MSvkgVu4e2Y
T8rhS9wTW4UQ+FoQUpz5RTn6aXG2KmAp/NrLA+QdyZjfZ3sdGD9O2XuOOnxOqIUPGAOCgX51URiI
mk8B0lXBrLBSF3tCgcKN4MQIkSiFiAPpaUonsSUJ1TotGLy3y5S1dGBg7+C4wcvFbEyqsbiPHqfP
xsWTFZ/5khNQNV22RLyAK7+0MkjoBGWt9G3Glasog4uE2pmB+XDEgR7SSZPiRdALr9sab2bpIfBl
Uhy+3vSeERIj76hNH0SFI4cIdB7bAuqd8FxxhVvzK99tdGNkaPHMOjshnJhKRFEMXmQU+s2Phb0K
jVF9Tn69GKfVDNUyvRA8eZkczqBLJewXa9UuajeeZcMG+3bZNOUSq8OlszYSWoVjc5nK2Y6yj54E
UWyIxnCCD8xQJeUqBhy4mA/SdXLEw8P4ENn5SfkZBVs0d1BL6cuH7SxCjUuhQepBHH1Yu84cErjG
e0nmcqIJD0lsHn083yssp6ajx9J9lphPa/v/3U68Wk8tRposgFk0dT7M/BzXZAJXP8Q1dvt68Eay
ipJfZFhzo13jn2UXexPKMP3OMSGhTybJyQDKYkFSLhmpcDGlEFONgF2yIfLB2iqqkwimJUw3T4XI
NJuPBMH3xq/botozDPU9fVn1UtTQNO+XjcXCoRBugxiZ8adivkerO8BVklTHIuGJQgzf673PzK/q
l8AuG+bnAabhSUQiTpar6nDuMUJJj/FKgPbr/PlkEecIFM3Gn5fjVca9oxfMzKm44Hi8ypKmOb8+
Ka6U9CbPiqMxJcmYJGubN1LpMKq0zfayyI2nIZRN30srCZejcu3j7iYK4n2wtpOBhkQw1+fkKKUQ
5HV5ohyd7dkMiM0+E09o1wFDft0iHGj/XByyjelQ2TBtZHZjBbBi0yH03tPY7dSqDzWC1C/a52Tx
1fK0FNbNXEpW5bJvaZTleX+BwXUbpZgmcPbSKvHqaXYzOle1wAzGsRKmOHAiHN4w/lGSZE/9RUqe
6cEJggKARSEMRWU51l+G9Hd0FSTjeyR6ylPOJYejx4Vm6uKkdeUtduW58WROx/VLwHXFfWZl/W23
dHqV6j6nPUtsLXklbUFCGaqgW/OgUjQnQzgwAmkmv4jlgHVirh9mK4wTuYng1zKXSo4GnEzgFcdE
VF8YxZMiZCcTHPlLZx5Py1ET/o0zv6D2XVKxN9WBYoAflM/l8rYluY8EPC/2c2e+VZaAO+N9kuVQ
ZHBGBuVRRrc9RbLUXkyuzShHB1PjPbEo4dFYSiWLK/P1SRkYSoZATbABjJe+A95cvlZOWHZ6EKdQ
vsMP05kxMhjMVjLZYFZe42VTT3vbn1HdVaRatxEM23olu5NmmHmSxqVhoHhNC9Gx5dfi/YcCqjRJ
Sr/lGpsZUrSlKzxniTUN2K4se0uZNvIIikRFjP/MGWS8hrwRriFw60hC6DDNjCTKYzEu527gw1M9
eQHQnNGXib9ewUSoIFyafp2eY/s9sXpOP/QJ9znyNEdwlSCP/ypvzIiTHt6tzmZhJXHqGrf8pOAT
GHZ09aVFayr0MdbFg6HYgp5CweI2yXeWWjNNVOeL92LRg7WnGjmx4zuJY3Ve+Ti/BHXl1P+NrIp7
slDwAsofqnHpxQ9yH9ysvhjVemIatz2mAjovo11cZTnZmkSr9uST84+R44DFadRtlXvCZG28oQcR
+Mtn0DZWgZqOBlx6bh6KPGvtfcaeaY0EWDmqPydGUzJl1Mxoahw6yl2d/bjGLFjvOO0nvHd4y+JM
fCpxVFfKvR7JNdtOi9Q+mg+0BOekHc8TCBNLbJ04F88MkGGqlnbyeGG/DBhYElmNhYvkNJPgJ7FC
XgSaBSP1CCRmNBQHc1adSLiN+nV437Zzmg33imT0GC/xzMglrvVjnSw3neFpqXgM6jwzR21QCW7F
khvJr+nYgszCnYE1wLzx0o4zRWDhpbnmbqjvCgn+x7w7jVE5/aKDPP2jiTppEmwZy9orzwsOdKOp
/BmJXLmY58SQo/lLoBLL5l8afbpJTUrIjCcgcUin1ZMS0StThK/Ij3mLF+dL1OMHQ+MHph7C5IpG
PqV/22wKd7YqxYrGAhlCPQlB1w2BOam+eizTwpckbgyc6RbL6LgXTgIyPrOC46R4q9gTFKgwQSxV
Z+cxYRnPrL7qFLdiiCb0X2hTxFW7StZ2E83iXqE0lvAg0WNwCRaUm5IoQa7h8+ni89aWkUhUaMI4
62xll5ri4sWjqHhfN+JELPSDB+tcvOxhVjgUUdfEvlEgdSx/TORQ86vLeJcKyqNlL0glYJTSux2W
kzjuvKQCnk8sjNPN77jtGM718vmlBoIzquHxYO52ngk/HbohKkE0qBHDZkO4p0CJVUX3O3SduBZP
Vl6E89drHW+xjm/Hzs6Vf6/bR5A/iPIk/rkj8vsI0f05KvUboIEiKe9T0r2hTBNOr3S8GojgUp6G
V4piknhi8mVqFUl8eHXA+koQh7XVOvd14WoWb4Ion2HnnhO7hmmmQnHfs/iiP/SHaLyYUoS+CP1t
zRBW0+oyLjuEyo+qSsJ4Gk8JIk8Zd9k+MJnyV3VD2QKolWABY6Qdv293PFqnYkDVs3k9Jzklfvdb
6hssWaYfy6NvYr/f2AVj4WNT70EenCITJU/KUYuPUxDDbVxO8sB+lCDAGPdKN20+gb8ly1mYVir6
xnmNOrO5yJ1xaT6+0FEimEzZ7SAEMv28bc7F5QtJu18gDhz4BYGwZlqVE0LElR8Tj1d4m9CyZ72s
LN6YwgBiNB8D/uXVZyB9AJx9zL2BInmnNESMUEI47kQ3PpqSilgi86Xgb69ZMG93W1PGCFXUe40C
NTELn+gY35i6wIz+T/U8ANtXDSIaeoKvuOEXlGuiiYesgiKBIS6JEZt7PcZcgy+aQl+bAb9vh/EM
/4CL210ntmXJ7MXUF1YKU5CoVkr9rpZwuWLBOjI4XFr4d3HRRpIFqNBhnEwy+6qdxYa7iaGDTsdw
vWZj59DpO00sOHvBTuHgNoLoG7xx1A61ogYzrPj6WqNuo+7PWQD9G1Xtua33wpIvK/vMWuQ7Gxi0
Hi2QS80xZXZVhioLzcTBLVsHaVkEaH/h9LMEhc+44XhS7S1uofbQanQ20xaRlXGLGkldbtnaPtZJ
f5rSKYk59Lw4/xRoUl6ztdwkzFLZPI3Tp+X0SXqsT9RdCl9Vs3gWpKrie0SUJzCc1CCj5O6w9e6A
jopmWONelVipKX/AecTJ1ciWq4aiihXmlVJuYawTj+Fr3mDKJ9IWglnhg1N7t1Kwb5j+grq6b8FN
irE316irbIh1jeEiKnETjaQSFLOK8BsvHROo87Tsl2JebnE9Pkps7os/bx9jLtgu8psmBy7auZqM
k2JDRfaba8YvKsZJI+gmqQxGndev/zQob0BUNM2tghSz1vI9KcV7fOMFyDR7DVd/XcdLYN7QnXTV
fBIY+wMDcIDLuJ25vLOGgm05BUpxz/MxkipeT6Ka5Jt8U/rw8c+ri4G1WzQl8Iti1REMHcf6z9Gg
TIoNbwPZ6orsxJti4jKGzrhjgdHd2gJFD6Nnd18rW0pNMVue+WBben9eLSXs6/ikJ8jwXhJ7UKfW
V2dozOEmZ1bR22jsapuF9li2tYrAcjTNZGY6sB702ClQNdc5zLBEcXf27jpgAFY8oZLGJ0lTTssH
ygGhiaL8b1v9zNTcgzQeumhd2NuLDP7NTL8KFiRAPMuzDqgR44nGqa4s9spWSrpmnyPBJ1ZK25qB
ic0UZ9whCPEjin3j6pNyxPMrbjwoFgbxFToHBCXxqc/io2nrO3Khq+L8wmAVvohOEtwOFgu/xmVh
GKF4oEK2BdFlBatx5ufbkCVgPy4QGYyE7Ihx0B6PmPaCXT/qU3VLC/WWZNm9ybr75ptG9ync5Kn+
kgyWukzOuV3NLEqLOSoEJcrctpTfjFx+S0SMMNu9Euyj/lkCOa1LPRjf9Zk9dyUwQjVCGlSIvIJZ
Y8BtnCWvADr9VPobtHH2Y7BC7YoqD5bG+CbmargV6F7M3RGhcZsFUtuWbZqdbEm4l1uoWeV5yqVz
Iv+2GvKgD7RteRM18sIP+NF6s+mg/bxKBH+3PdqWNvlCEUb2wx4eLYAkgz9SjVdp7ss9hoLoXmXT
jRbpWJiLu8YgKuXWtyhjCDg7jAWFDuic6jcXkEZaskEzG+BQQbuUp0EyTHBBHAl9w0JHmobzrJ+K
tuLU3yPiZy/atbf1lcQu+Cq5sN1z7XNtpUcd1e8C5tB/6X0dcWyTtws4aGWkU3mjOaGqkYNdsqC/
lSfGH46FQb5HPgRDN9smf2pFJgDtQ+KsYwlA5JG+MUC3qutEyp6Ydl4zJRHSqVAZ9lNjJ+sYMiyN
IJJpfZQo2U0lg53l6Tj7nHG+pZRBDci43x+b8t7n6evj9US99IkcWmb6QF7pAnZesmYPpVLvm8ZC
BzxNrJ3qPNyxPQk/hACovJ/JzCd/4189JtfveVH8UiHLXfwdc7MN+uiXUczvSfDsxGUlyL7pDerB
M2HyOdYn0zEfalYRg5CEsE7AiCladlJSxneZ7sd65is0dXV3YtZ+NvuHRgxjwbVtWkwXcNTHwy1+
IdZWNjbjEhYEGZl9fxBHHgmWrQTBhCKPQWLLtU7v296n7rMEVoPG7iInytXIs2uFsTlH2p01dz97
ru12Ggo4vQhkBqkKrQCNAMGIlE5LJZxBZ5/nNjv3+hra1k0qf7NtOuz8SlLL31JUhQWm/+PYuCTu
HjgEIoVkiUqSQzJcTtnvMSeNB21MZXpSUACbR5CD95yFZ2vYYs9O31ydXKODS1De9UcpqblMxsNx
vTDidYxmdSAG0AOd4lDpeGv90tmgn3YAD+rcYdlMdCADS0wamoRJw0LRwXEm+0JNDADJaxNuAr3C
pTcxuaxkv+51pm8kW3doXX7LS+wOU+PlqZLe6laVkGUJ51krpeMmrSV1ANszeWOvEJtjf8l7v0HU
7vY6i2AT/0+NKhvrI6ySBiWtOiXa7zF+Z3YOYLV1cp2IshlciV2nrRK2MjHvWZ+VF6Qu9DFjPJ9H
OeEOXYuVYc0SxtY6IklkHWToykmRkZHO4DBgzctY6Uhm62eVYgQ4PkKQ3B6qf0nevXB5cWaX3RTD
c9Mpjvo27NuU6MEZEWYzWMIlTeEhSgmh4Vp33uQNAE+OBpZZCPgoYg+HNEcCXtDByHu3HtZBZa1h
Wm3YthKcuo53L+XdRQLW/LEmci2Ib0fRKhVkIPYVAJA1IyK0tkgzgby/aeTCmWybkGCx8ghq7BK+
JBKjUG8Lg0+VUTTP5HrMsfXZ8WP5LJELC6f4iyUXx/Shco1T+mgCGiyTzxoQq3jrejJ//5brYQnH
dbLZlWJW4Flc6tJEjlD/W9MyhBxEukhvMyBORsgQlTgT7AfYegrFCsaCy+oTYA2gZOlv8VuzDTs+
flcuXF46iWPFIQwoBbxMBbD3P+Rxll0VbN1EXYfGs/3DlXaZvrOPKswgE+aUskyZDxXs3/Gj/IUQ
AUCu4DEhPfYeRwKIBLC8FZ5EziHj73pNPvf28IK7PNaXU3F7aLfa4219TPDHNVLQNnvHzwF2r/vU
naU9wruC4gLkkkWRLxJBcxQvmCIo5/OTZStk7t2s28CezGCyRl/KsixsT5mbXFE8x7S9RrD4nS+4
yCU94nqixTfoIPaniaDoJy8LipLGsc7qBaKVLZxNhw3Hk3/haV1lr/Gr340v34fv7KJ/yx/Dx45Y
SrrCh46S8lCg7oqjnFVm45RHmF+2TB7qAQq9g8rCR7OawnXWj4KvBdoPk/8xD1jko+7iuDvkMiNV
GjnMHWjkZMQc5/WHfiE7HdRvnoWd9SYxcBw2bHl2H8zXHj7OW/FgQPQBH0bNff4SyGfEjyg+2Tbr
7+EdIQFhh6yK5gPlFo3YfQFE/pUTW0qIU3og3e879nAyoJ6OsSCEw3KMfxih9Da8Q0JpsyvSAwHp
LPkoxh2Bo5jjpT2WrQ3G7cX5HI/9HxinJnkav5NrZet/9C/y6AguJC0kcxgk7HyfaNgP+p1V1PIt
/ZG/aSmUqxwlJLmQm6Udkm8sNiieKsM2qZ05Sjw48xmKd5ddBHu0QuBCPJCutzFq5MR8V1lmMkr4
U1wk+wWh7/jP+F38tFz5gwU12G5+IxT6eGlY7GzfGlwzJHctaLSTkjBXd3B/YmJhUdaw5ZiOoA/w
gLKZ+kWgHaBsfJ/WYw218TALR9VJb68F83fKI/E01k8mLYrlFZeeTcs371b8q9++UBNf5H8jUOrK
EQ7kgEXDv9WfvORkPWCj2DXmNy5ex/y5f2l/tm8+quFXZTJ2sIfjQOtUn6dTg0SOFRSvHq8Ss+n2
YPxNz+W5wuOmHJLuoPjNhS3rSf1pPJNL9wvITvXNY9ZXrw2xZi9QumN26nbqFSo9OCGMR+Gcwji5
8JfFx/Koz67yA1107Q1PekxY9pAifis/CrIPAP4w3UNR86ORjt1uQ8T1qh/Ao5DcuitF1vIJLLJ8
J1XBuM2Cv/iF254Sd4mRbxzqSP7MCVx2WSd6wi1vjtmVw+ZZ34frfBnvKFYjnlka+o4fESLn0XQs
+8SC3JMfYORydu4B3xDxlZO//xBs0UdtAhf17+vf6Y/ktEVGMPkmo0mX29UFj83rDtOWeAb9YSy8
/ZyW0+9NcpCbCWckJEf47J5mlxFnyu/JH9lqi4AV7Tg5bJ8vpj4jEf6DQOWpFyNIvcSt/+R8R1pA
+xaOx9rJbMKxmP5VIfbUB09MaJ2FsPo9/2B2dsSt5eLUPYvOQHrTYXXHL/XndmINC+d/txtkxW7t
dv8qR5oP2UM7U9OceedO1TcCwyMrv2MZcLM+t9P+VVwYAUg2cw8Y4kH2i6LUvCt+/dbeup/9D2zB
9exhzlqi/rb8Ymz/mxEWPs3qWKHMh3mKaB6A0b/tsgbxyUJHVreH6pK+yXemnQ/h03DHM4/yir7m
T/ap3qHu3QmtOSwndPY29LcLvYl4iC8JC0CoS07jrzeuCI0ySLvnF7SHP5fxwMfRPGViPj9J1LJh
H7i6w6TWNlNOWuakLsp+Cpw04Pw8cqIfrR8UMht9QfIUw/1Dv4Jwcy4sFw+AgQ8bstDEFW6gWjCA
wRM/DZ98wumxMJjRHkjJsJEhsD5up2NDkk/M8cqZ9F8mRQe63+CPcGR6SiA7VVY8B1UOYwycK4qu
jilBj7IGrueRX/gJsRNwQ54+96p6Xz+7Q3J4e/v5c3FG5Mooe1hVHTq40C/lyexSRE543TjU4QzY
5jt6OnI0JAQ+k4TBkEtXqUSqoY2p7D79m5W/Wq4FEhKojSUhKw+oTXw0CqpOJmqQZx5VcUf/BhmI
nIPX39wRdoDyx+8R/y4Ot1tmDyFvMcuoX+JDxMKDHIAl6XgUQpqA14Bf9EyWInlTg0oazO90Q3+0
A0kcFfF92N7RW4zGNeHOTRpOU1wb3laekjQSrcv/EHVey21r0Zb9IlQhh1cCYAaTKIrSC0qiJeSc
8fU9cLr73heWbdmmRAB777XWnGOO84VWGAeSCNzzca5xaOW2SEEFVI3b4i1yy7rBOABmxsGFTWVd
oAdGKEwfo4BlDeYaZ+WqpSM4SbRCmf7scPc1cKsj+mo7ti0lp4Je+bizsgPurzxw5XlVoVyvdjq5
YSBgejs+StJx7g967sjhHY1KAOyecRIzDsCSlFfsSYdOXhciBlvGBIArSVJ04fMN4z0eLl11ZEo/
EnSFxcZBwyJANcKVPuQo9xzBX3GQ7u0G+R+i13iHiEVgOj0kb7J09YuLVXkxARN40wUn2qvSM9Pf
IEHD+hAwYZRns70pDUMUbOoczPidOZ+Xr9AlgahT7mqSEyNoTaH+XfFUm9MdkDWvtYGRFaYCCsu9
np6S8M2gF1w6zOZJ1OB7AQGhxx+yfE/rq/b0/4Zfna0CVCSL20ElzlRYjdfmJQauejcVB26aeB4+
jRsfd/BFNyTfRu9guLL3HsswohvHZxy7rRK3Iu0TAMEu+16ea1b6adO57RtbVLrGsEoPSvwb0BaR
LqM9h9/gFleeQdrIBnXhoWFysS8wG6+5B7iP4pTZzgpOnE9D1F3kVISIoMB94LxqbIzemTue6Zcm
P/UrvCRfcDKn9+oRHymae49bVLlr52hbednvfGyf5GOYXrBVtjHhLhAobL6bDI+mpm5apirQqt/7
u3kVSdpgeUTPOcHyOzPoHpDeYNMCvETXZmVuKgyJH3wmmL6HC0DOnN35I9mycF7IAkMJvo2PJT9f
tOUZQ+JbcP4HT+TE52of34c9w5l/EdSkk3rNvvlpjvTIaTFEqyx3KowL0TakF/SP5mn6L6NcZARb
rjRP01bVC3Jbojr9T0Dn2hm3fJcWottNjqUZDNSL+22Lo+IG8AkpukAuqGGLuY3vvv0Jfqk/Jifw
lqv4i0E0dXhWrsVGvYjn+m/w95SsMOl32S9EZuWjOsl74Q0FJs3cF439lYRYypZdNP00VKN96Bgc
zX7wz9e7fEeH9CM09n1vB+hwxY0O0hLIszh9VX8kqrDYo7Rcjl8xLjzxJByNf/opO0wbyBiLNAlx
2zr7bh4lp9TmlN+z0/Rd7oQ37cz9gfAdFVcYcsyZFRu10BY+K2LXvQgW/aGdEY/c/av0IhJ4C2Pu
CiQQhVd+LHfTya/wz/Uk5AjbBFeXw5QcRB+Ceebmwg6MGePbq/kVfSMeyE752qeZaN202yrw8Dwf
kitNxG3HPVQyBT3x4S+mXdLR54/8rNsBssT6qO9NtHgkLV2rP2SsiN4oVxDtdyv/HWkof0SYO43Z
Z/fH4Tj4Bpn9xpnPeoMG94bEDjUD5A4UA22Hpd8pd9Y6uRkcK9HsvBtkFLg1xM44mBzVjw5N36Tb
iLSgAq0loJ4juH5QK7l8FIYDbf8MsEjuhnaLYmWthl45vXXCR5185ZxNi3+R4RRYf/LzWHkjIxOQ
XiV5gNwD01utPIg1NyXSmwfdESdiK1d17SHLY90qsEuvURx483Z+Msbc65vCJRlgE0JnpWJYjiug
I9welW1F4UR5ZMseP7tdreAluAjPSR9aTAQmVvdmj2tgT68ekduI0xkPiSOtowOXn2Sd9rDkYY2H
hCMp1jUXKaO8iv46d3Cjk7IGOUtCFnfMH+7rDaf7NX32T4yZOzAl6R1ZigOe+hGjiHFHZB+cLh0o
Xrvme/ibnyo/10VbMxX4tl7+xoREUR/zO41a45xCDyPh51ac0vv0MDd46veAWiP6hSj5km9MsTuV
6cGKa++qiAGREXEwxgTogP5dMQ+yfwY6uf1R/GMplB/6vr7zi+kbXR+miyDkMiOp3gS3OTnWCqMO
nnzpqeO4w0lmR989QqVt9l2d6mOHGOuBMeMpkZk17dmasof/pe/xefffRd6dDbR94sM6sy7N9JGH
5Zw3PgcoPjWaOQ7jrHH6npFeCh2OhNYnxrzgBJnjmT2UJy1oSojymd+lXfs0N+xQf4XHJUeh+BW2
T3pu/PMJjCvqPxdm0fCX4TW2qwcqGsSLSKEQ6DP/6PuV5HsZzhNm/6wG/VLR9GRQIMn8zmBNcM9n
OhsUKFBI4a6I2omkYZTBd5McqfYIDX5LHUR9lmyNM9vubCOWqXdsqfXRPKW/1qK3WHfL2oXmAfOM
E/+zWju+65whvvojpyOWBG4ALl9v8z8vWUVkLbwFf9pZdPmyyQFmySN78Cb+BvmWZuzEedmq+yP9
3FWlcJ4gINMKf8rwK4j/TII9g6OkbfF7Bvj/cJhNdvOgkvL6yZHpHusHujCzCanzZJA4Re2Ms9eG
RUepq18nw05+ZI+jlBljaNn3xvJmbMCkSuuE7PQ4Y7Y+SN3+3zy+Zu0LBkMwwUR5D7NrmHvdDKPX
i43zNN0F1i3oqNO/BiyyWYPiYlcQ+diJYOrNezvfLPVsofccd8O4jXX0d3udYWd0FqNLiUY+PEux
JzPnP04keMfLCa2mRjIRKPtD2DioeqieJy+VXkUw3a0guRWFcGs4FrZcVkGEl+szhX9wtggVV/1G
6fHk/cMXiFgRwwb7nO8UX4Ee3BpYx+BivqV53ESm1AMK7t5LBXLhynoie0WFzPP/wA6+aVzlDERy
iXdDOrGcsLes2lj5oKGRHWDH//xNknGMKtdtuWoFNC2uNmKXB9BkdyB6MpwMCJn1Zs2IPUjRw23C
c5AgPTpo6jZHDE4QK2sI443dObPPT3nz5Tv3ZHOenfAfBf6KcdOpvFd/PMWN00R7KCoAln1lLxIy
gUKJJdhEw3+p63sPpJpKv2DVQkN7RIoNrtdeorPGI97FG9o4WpawjdZp6FoS0tP4WL/wC3nchyc2
I6QW9By2EgsMaWYslG2w3EK6gWnHDputMAHauEr+WRvfJjZq6QqvNaM7lOy+aBxUnCnpyqcM29ZW
4+YsnquQQyaGQIN1dxTWLfBI3hpOEUXeCQ1cd613ypoEQFu1aXvbtHZUFuLyyOTuzOyGhgAHwPQD
T58Lm9hRnR/YaBtrhZVrNa9A/HCM4FulQuTqQAVghbNW0QNZNE8mSg/7zAK6kV22p2PPG0hrTvX8
Ddc6s3bw22XhKrZfzYaJmE0Hyv3h7Z3eEeDvtIeLtOH8aqubr8oDdrwSr/SZKH5+pAOdheVvVag7
Kpb95xcrDHcJ5xGX3LEN3Dan+wMDzX7BMrgXzs2+c3/MDc/brj0Y5zsZf9O5b7PfGoWhneNqcKa0
eC1iOsgorEjtT2Y8y/ouSZeiP0Z0zYkJKeVmp5T1R6CrFrJ2CXDEmz8j+TdOoaI8SwvdyAQNItAL
+tsp6RGFETo+x3Bholkg9Sk01ExbN7IPU0XDHDvzg4tucDC2IpsHz/Nevlpv0Qnwc/BdPWA6PHRO
cAzZjvKe/WmNFPnOHgUbiBtMeRrUMbis1ENhuWOSfoqsFYHJsUZm/ENceQqU6jyCRybz2qnUolpl
TUgjOzeP6rtqXJSkyzY6aRyrpLyZOtTW5DpGtBwY+tSxCpArhGTfTCRX6qmkbiB3owWbSEeMQbRH
Mz3juO5fU4c0zTc77urIEfsEWmCZQ6NGm5tjf5jQrdqmWd5RceGxy7Rj3Q671Bd5PgIQeLTk3VDH
EaRFoK19QXhkxcyhuyu/u4mesxosmRL+luBXuseGZJIgkzW2KFupU1P/4LYvftqOjUm8pAUFh5Cn
b3J5klKA75rc5q4uxD9lqX61s+SvdTUDlTAFu0yX5T1lbBxaHAIZorf1Oaw+y+iW42ok+XtcV+Ga
tiXOU+WIYI/NumEBAICFPcSekQlGWOZXBXpECpoYIecCCTXuGk18RbDnfYBYYNjo/4rNuiXfjbNw
6eRb7BrZO4ky0osXJXJ4InN5VZwSlxRIE/AtPxsPBADw5Di+JXB2T+yk07fyHG6EIEUi7iN7Rp6R
utIPHxRepcEmiz5ST1x7dlaKVloTxjN9NTNZNpQhh0V26W9ljipasxy5q7/kYHSPANqfBOB5Tdnk
CxvqUUyAcQZX4b/NmyUgPLFZEmw/SDuOH3IJDokgJ7v2HQBzCgnkbs8Ri7QZaWdMb1F7jI1NZbrj
eBGIgv/UIqKXVoHuTIkbNSsSI30W7AtUDws/xzEcTkrw1YVXFqvpm4bjgCvdqQq7vVPFkkLXI4ZC
+pijPuZotUaaDBlPMmGPONm74B8GiZxlukrMKJzeyFd67VrxFTEVP9aSHhM6wwByRNxiYRmPNd0X
4heYcxGwkN5zYTkJ681NoehEz34vi53R0dJdaRzJNLQoKNRoDtjm74zHpQRWTCDk/IGTzjKvaLWZ
oUxss8woO6f1D+1Bbs90XZi4UjoGAyrc1Uy1yFqc2O0SOAHq7dIpbzMbWI6EMv7Eo2survzhMJVA
PZyUz8sCvrBvDHK4cDpS6Lr6N6zjVnNlaQOcc375YN6Vls40Kt0JQX+r/GmvgX0a8tiqaF7j/KHm
bxobEBlFgJ0MFxQSJB0zvbFV15yzq7cCTY9kkyqBZajJnClzQ6Qv9NlDdCGQDydckf//8x6+5NG2
2otkYaMnZWLj0xhF3jnuOvUutNsaTjYI91Y9AlCesg8i62GTG8bpNTA5kddys6JuD1BkYP77SkJP
B1dOb7vY1LVLQAkeytsTNDMw+MjNz+Wu+h5JxBpoMtr6sJIHAE9rwIUCIrNqLUx4U85IhM3f6Ou/
CwoIJeVLiTP+VBtshAhQQmnVzCsFftVns0HikHIEB1PIZHViNYkqGj4kvxueGu1T2Abiic2Qn858
9Yj7pFN0GGn4Fk89/qcYe5PJ0riBUa5rdhudFwm8bQFYUjclGfLwSA20WjzspxZnESceNNq29YOQ
Sb+TJZtvmaoMlk27PliVh+XvRAtBTpNcyAq7DsSeumE3MKI7VyeM1q3mUdYrEh2i5bk0gOZ52jZg
MgIi32XyOHjlDxW2uOte8qt0eXeIiNzstMVxcc6r8oPJz2//U/y2W4sxUUCGreo0noR5nxVmH6/B
UQNPZqf3iRLlyqykg/8Z7AmCy8/mRf9n7gISP9un7y38rBXPTd8conJtwWfrHHnY+fmNtZqHWk4u
Y0HBTzpk+JuMtgK6Gd1D2EJs9TDlz+2lXe7wmKz3huWbDo/ac2Y0r3G05iFFjWMSP0boLZtKCb6Z
yqikZUxfreG6amQCNE57zpITfZbC8wmPAtAd2BV7GQNTzgrRSTuOpcv84VqfA4+/FnUezSrahsF2
no+TQFqZxDD3vUyfdfDJxavbixpdLK6MM7k/saNf5M/6oz9kRLAJdn/AuolGS/oIHT5QlaI/eRfY
CZAScUlzTrst4ugDCXsB5sqP2EGmspI/LRQQ9H/0I13GfyCuOFn+KVfxbLy3e3hZeU1mxhonamuL
ws6Qd1rufFAVrTjwrZNd94x2pYu0zZ0pFnbkkjCJ/wG6c5Iv4mUYSFJVndL9JRN6pTsJwC6sN7vW
hTPolD+9QV9Ov0N/cLCvu+1BOy0htqkjuNEm84hkcYdPemebV7DB/s9e66rEf7Ig2b7Dh+/ohN76
F2wjdr9/javK+aWet1/qP40/QhS187emE200V3yLbNOhXF1RmvHewO66z249rOclSOGhbF6w41bZ
sZIc63284WjkW1QdaOKnfu+v59t8Kl3Z9GSZeLtLz5VgygmlTMQtt45sFfoug3jfmSWbCQhdfjIu
+vTa938Ycm6FEv5rYg5lKSNkF1FiWBEzhbByK2EsH+0b4wZ6rqmMgQKDHHTzb2pMk5M7PAnxc3xp
IPqt6Uq7OLwzU4vZC5lWNmgOjKWwzP5guqPqnwc7fdfgf2xjFczPKh0+OgixErWz8mo8DfqpjbvQ
qt0B9et3qC3xHXd59gaMCc0eslZAII3NaILv50WTXveSx7zM2Dg54CRcxoPn6C/6U2gt/43IfElP
wQTtTXsTPRsb9CP6ZjTL5I9Fvvmj/Ty/qJCmxQhBz4HRIXMHjI/M9rj+jevj3rsGbGXn4NE+qTjr
Z/s0zk2zZiQrvSg+sofxxl8vOXx784vOG6xMDGZcJh63b+mpvOgVRPKehiziWetsnPMj1nQYIHum
HP2rfYpXeBOVyxGZuXDL/1+3G/1L3sxrjq9A6c4/AYUMaGB3mpaxJpK1sPJwJvPRzQxt2FL5NAvr
TaO/StFC/4CzxbylK4CdYlzTFfQ3/h89aOlpWN94WtEAN/Ie7YZhbGHqKqpbEvGxnd4VhMUYeFF9
QJriEFOy9tNvRu1XrHOGWr/1G5rtn4gYdXE16DYafk8IQHKiSMfKt05JB9rNhxkyGXIQHvv6QG+9
dsJ7yNK7ZbSsfJRL0zyGCUf0HnAgxi/qm5hcKP2Rv4KWDRso/GCn3wZkaW26KjO7u1ExZw0B1ttk
JjEbUft6oE5YC5xLtgw58RPU9BanLZAOKcca8x4P+x7JfYwEwiYpj/5FR6cgdiQGgcXOGrENbfVs
52eMvTZThOIeQ5AwnRbho3/pzfOYnY3wBH0wAH4jcK5G+Y8NC0L/Ll/uC1dT8CyYSx6nzXXhs+eD
56hEo5mni/nhFVMVamYteEXKV6r96Nk/SfqVpL/ZwHrHQZIwxhH8AjMi6s4CjYtylFBgpKRLrXEI
SIJdL0L0zKtG6NhrphQwz3QKWgHSAchzPL6hLVap3ZR0TkbiZXo+XyxP8T6V/8XDm2pyWrkp8hEy
eKUfrNIbZg8pcys9kvgjNd8H663hiWHeoTOOnqlXq3Q8FHNJcaHTEUD8Pu+Gff0FoRYOb3Rh5oeE
4AB0GoUZtZBI3fEdVsRLFCSg6wm0DHJGn8MCGO1zptYRcSQMFCpfu4a9MSL2AViVjzrKPnNmtGyg
L5UMmGe+7wxj8mdKLZiuAXeLRvw0ibZb+PGrTMfnpKcdvwrLQzqkTKwzf5eOdeRWIVDFGYkeLICf
PBJ2NNlMOu3MEbJOtpdfWqdGCJqDkSaiExmxYOdYxjI1la9qCOM9by0+01aAJ6ITfWOGs+UQp4JK
aNJO6UDuY9YR2CQtzgpIsU48YfHAn9BT4tYPYVIND7w9n2BX0fESIHqUo9FvdBUAkT6XTFEKdzkx
458ImWZIdNXNyREUA5tLPW6zE/2QXZVj1J9fpmncBRraKbbcse1IEhUiwl2k/JDkaDVMiHfZBPkk
0YRfuadFS9lFVHvW3ZRp5kGJMqQcjMBiKXlVaWF5scqYFC3DNNOrNBS2uAIr+hBghjfMs6iE6U5r
mB3XjYpnmI5MpTXbfLD2s0VTrwrAMityjjhA6d+Coug8qVARBWigqMR0rfFduR2Oqo47V/UXK9FU
Sjs1ktalQNSFJYeVrVYsvGUhykdwgc8YuP0mH0RXzmti23MEawlir8BodoP/TJaISFWBQmaEPPoJ
ErisIKOM2K2MAWtOjkmKfXPK5zfBVOSdJCLtEnKJ6Q7r0GCW/nsUiBeB3gLZW9W21FImvAEHYiNe
94rV4DZHcKBzavb93JssmcIQRj81PmtsS6iMooyfvYz+Vak3c9FUz7hYrlhR0GuF3xyFygv6W3bo
onwLYIDFUW6VQxsEn61l1jutqn5wRp6SLBXX+kyhVSAGv00922ru9e2gesHQ3uNC4T76LSzStdu5
uygR5ZEQdFTXuYmNRH0Ek612eDTKJAAZ6eTyPO+kYqsx3z6SX9tQBypQCY2W5iRJKsRytBi4CjIy
syJG3xdndMW19L0E+7hKrBy12lmBylaVc+x11TsyMbYZ5pSAo1GSljujat+iJifyLJW/k9GHuAYj
l4PIQJi6ZeAdK3yC6vTWmzDMtEbKMLWl82Blit0gsqcdwJS9paKNpCb34CExVZhF7MlxfCMhZV6r
BmdmQ5gmpP9JeBhLUk4CqXxkQyrs68n094MqfgOD17MLMnFX7YgZkygsFCLf2cmTjumxlAPMaHzO
x9Q/UQCFKUxp9jR0Nnokoq1CuVjjPmoeaUjAWN1wugyaChdoKJp7ybAwc2KZLeKWHnH1Hcr1uz7g
1xoKFi2+G+QKhZ/dktn8yPRKIpFnX5N2eeD/OBspVFpVCz3V6nY54Lu7BVwLSQAQMGUaYD42In2A
UEZwEiNqJHpNGhk3z52vbqOs/21MwGc+um8YmB8gTNHqMFHEv0KEntLuFAVvW6yWml3JeXgJs2fV
Q9ZN1IhNfGq3yqDjX2GZ2QPQYdzVzu0eT8G3pcjDrVLDf0KG8W8s2bvYItKuDk+sWsxkhF+xFKbv
oNNuiTSjVs6zS5DO8DSGmi0G5qJpKsIHquNkMrK9Gaa1WwjEx7Sj1e6keRDuGQl4rfGWYxDcz/HQ
7Zs27/ZxlqTIwlIGTznaqTy0UG1ptWrTuptscaQYUHLmtlVUuEWj1+9F/OoaQd7VulG6qUTPvtPo
FnAD7/WBzaKsVY2TC2V1ODPSx/cLoLbvGeLLkbGSx8w6GEOvu1Yn/gBG4MkkqPcy+dZvgRIX8XF6
5yGQAA8O12LSqYL7XHlGKU0HRRL/Ydqn2olGJxWz+qRTDKB6leXUOBHqabppH0VOAitpnfZIyQNN
OVq5iFF4BJxl3GqJ8C2tVC4N6R4pXFeE1eNBKusFl1me+BxptEGz30YxHL2OXZ4epVDslHngGBQH
nIGU/CDWFicwrPHmnGKQSGk5oqvAsyk0G3WmokvFmuOgaHqVpbcraaxZCsTpc5RZ4ZMxa6692YND
UQplNeut3TXDxpga/5zmyPSMRAYtJVrgRHoc8E2H5dIYWxXTsv/wjYHzj1+I60b056OVdlfNjKdn
EYLN1GnF0LzLMWGjfQ1TwSNAM3Z9KQaQm6LwMIQ2cQeRblevTqgiE7iRiqW9lAhDXLPIAmt0+sCh
W3eMJQSUnRrusLqCIRsY4o9037SPOe8uaSxiSa/HcK8COi6wpelj8yqzEi1dKlUrwsK2VRcMnq+l
7THP08TRBXi1s6RltqmHW0Ob6Xclls8awfROEb6aGBgkmcHbNqeZ0XahsWoLakNDFRnaWBBSMc7T
0xwnw9XKuuCMUD7UoS6fwMpugZApW+MnlNjzYqOPNrVIALVpiQ3IaeOglWn4xqbkil1R2MWMP0NH
IJv7Gtpz339PG8y0QEEt2zTy6ZBViBSUMfZCIOe7IJF96vm44pinSYfJSAzMxl2FwUw7LUenjmf0
3RKBjtANXtKtiZ7XDEbFBfiJqWcDNkYHwfC6kFRYLo3xWyqdsapVA5p8g0IwmoyPyhhHR4pi8QR6
r3ATjDCiWBneUDHvwHKLmkLo5qM/mK9olt6HLNKhr2UMqJBpFtrQ07LV223TnUUrrfd+SbNFiQiw
UQNaJEInPLv/NFGoDMKgz9/LAcppT4BY0ZJ1kCdWtFEyCqSbbkjpqR1LwuDUvPuaCM2kNOcpzA+z
Em/7GsG21vPgIYQm7QaS3DCMw0YIaZTWZD33Qjd4s/IQWuoJwxezk2+o8rpP1HavaMpZTzWsQH4v
XbOCERcJZ7YgV+rNLEDZVPpHXsk7Ui3SJ63ocYTO65tTsNZaDWJUOCOQKPVhnTfZsJZLdekRJspB
qDSRdzCqtaW0J8yrm07DlQCP510q7zrhDHxEDI2wDbDEN/NFxXAP7Eq4ZimtKD3M1bso47UZauqU
yBx2o5BVnjmdCwD4fpR+iEFwzCwI+BpRbeu4i9RNpS2Knk6cnbrGJVTC2SgtWfjCAKgl/Ox50Grb
WAyTtY9KTkmA1E0RiZ0jWUOhic8j9/+Chq2qkQLd7odAXgZkA4OGU8Z9K4astLGQv6b8T1IDIiQi
hTZgziR0mMqSMSn7nYxunuDIDq+rbikf46wQzI7kHYYtiY4mjjCrpVpK0dEOBCzt+nkw17ESKKtw
iqZ9JsHsCDm72+as/TbdKO6TVqZOiRPi9sYKOwwGGpcDgLTw+rhkxFekOmVgGEjjpmvL+TosL2mK
HGhaHEw9jE3OeqJI0Kil4f0ptSP8MvzUIoq1VBDUYzShrUmsgiQHficGEBWbMKPPYIWMldu4fQZj
yJjrv3/qm+quzCCMTcFnrOJNERXhVGVNcPy/LzJ3ddArwVo3m+V4VmzFoCXiNFVHrHiRsO50wzz8
91KnqXVQa3jOcrBgMArkk0NnHf57kQyFL2qKG4uRTsT2WB7/eylmvTxmi1diEqAA8whsqrD5imLC
1iqdtkYlttVxbtTzGAXatoLe53Hgzj1teakn6RNQHb44E0XgNGSpTfhfOBi5F//3IqI7kub8wKwF
/Sw1CQ62IPPags6hFejYQ7suupAW4HQD6QM669wNtaEECW6SAAgMRkc1rQ20bOJ68oC10HSpORNX
JZ4+1ircXwINg2bud3KFGNHX6S76PON2Lai0SsPyVFYYpatMTe4zYRD2kEiL4RIzhJjLBEb1KA6z
cdgOHRtXgKOka+UKNTkkQs6u6ARkX/YaAwYGghpJKxRPJMiO8XJ+F2I2YgJxwFbAiJjj+tiEHWSO
xmw2kRUB4BQtCvt5IaKldEkF2doUpTFfQ8gXyycJUAo1kBI0UHKj1OsydMB4I2ZGcV3iTbKaeL26
tJHw/QHoNaAKDaW8bUflvWnJ+UxjArRkaslLbZpOzjudhEGvdjC6Qfo2xggdLqlpzsvyBSfJdZpr
5LfaXh9n46KOGeMUVa2Qboz6ZaqRGOUph+lZ7c9zgAMiq4WRdt0cOjPNGqUxig+zJNFSnPFaVEXw
W5v43Zshre59lHNVm5wTEakpXR/m56AaTkZHedrlxfjQiRZOZxnpt1D+NvEE/0Zr18QMUYZkVeFK
7b5Ru/BYRQMCnbIltlGtFbywkOH1oL0KDXHlUffSI/E44jh81mN8M2PQv5APJQ+QyIAVYRRWiSk/
2DCofE3SZrImwS/X17syIBksMXCUEdC0b3I6LvnEdIV2UyAqdGNCs7tU82StFtiJ1PIOctEccHYv
a/2A3LKb2Fu7OOQUNzLwHnRPbwleCDOgd7WyBGMqORqFhHkIRk6v1kkaE6wq3MIZbBmeBFjbpPER
truyWbb6TAHI3KX07od53LahiVS+wOEwFP5RH/Fb1lTN67zI080k1y3x1QK4hDkFYO5rPrW+FbiN
UO/Eoq3elZqF2GpIPDWjcjiaMZepNUscmLqlEeZMBUBkSz3QZ65K8dAn4XHWhxSQi3qXDWU7Bknn
NHE1wY7P/1p1bonbVPVVgVNBhxUn5cjecTptywzXaympD7o8DP9QYZigG9yyjx5SOv7TZwpkOSy0
jdgKzb7t52shxfU5jSoiCO5DEIQARimcunbI9gON4IaEBmWlGeqauxDoTCfIh3yKh7NZMBH0Jzlx
Ba1VD9WArz4saeWVg2x3foORy6i1IyXRt9AP40nPAc1Wvq+x6SJQqtC8jdk4r9OsU+jkirkzV4JM
3Ceqn1Tzp60egXcSdep1k/P3Lp/1q1438Tpu7ZbMM2fuhdqrhcgbcnpWwUh1aMmkOVnMzxKm4CtR
8r8kqx72czByUpV6xxokNJRNw9QKd9BeCpn7mJVl7f/3ZRYflRSRBDZ8/feHEjuXm5GzNLeiBaWA
mYQ2pzCZfC7hVPNAMCBRYQjvFV8ESSuO7xGj/L2kDea+zhmEN3HJsjaqKabCSXM1sbsadH8EBTVJ
Li2RARVNJVGD6PLfy39fGNvgx8hbZTs3w7+mTNRdIMj1xfd5UcQCZU1U/yj6hFJNC/7fnwsWsS5N
SRuiWqhRojoee9p4xHf56jx5Wjr2F3/2mYNPJfbaKacuNCIVyBq2PdVsW7syqmZ9sKIQHN3/vECm
LLEBWYFUYyJj8jF19WH0K5+MNBJqcIFDT2xnjIiZ6lh+0d8owhK37kTQVCDf5anBTtdRZkva4qgl
y8RRMi9uFO3RSx0LAF0RlIs1ovos9j+6GSsZJbdDXrdBPy2867mA2KCDOCn29DbyrMBOyq5R5KBN
MqX7nmfJPEpp/dMXLaqMsavfoqkgszlrONIgJE9wGY66Gd1q63vMaloVCAc7K26uOVqJ68AtKyVY
CKxRIQOD3g8CdvWFMTTd8NAO73WmPQpDKlw6EeqhV4aPSCBBtQ/Lc5Aq92xEImcMZJRYLStqVdIu
ynEUrzRh+ouCOHsJFjh1aBmo6yVoR0VWUGpUaKuD+UUXLToBIGlzYJ1D0/4Yocx43gwLrwOrpGYd
3VexeEbLcppTEn4aEl5+AbNKpbbmLfEj2sd9DQlv1L3I56wHxqrYsS5Wp5GWj13T6s01o7kTLAVX
xkTh2uMyFoyouUuhjvpaDz5HuCll2Y7nJeQ1lNpuEeuFmRbd2eIS/vllElgl9Zp5g9Iw0NcT2BVj
JnA4C8mmreq3Chh34ecz37eeX8NQDza4ch1TCa5LuU8bLDiW6RABZiq5KJkfkWIG+15M/+SByY0u
Kfd+gsGjT625q1Qd+QCmG2WA62SGpsN1xslQMmeJJ9OuG0QeZdcw9po2gk+UcpE2JWYFRjSzZGwD
q1bPimwWTmKhkle5nKsmIMxXpFPyKaQIvfsAalttEm3mN6JN0zDccOMwEyxEw6v43nhwx+6nZRgv
jslN0OiU+EpD9WgQ9CzNqgzksG3eUp0+g+zvZWBn3+UQDCvVH6ZLPoSIr7NkneCapwIf/w9T57Xb
uJZE0S8iwBxeGZSTJVuy/UJYDsw58+vvYmMeBhho+rq73RZFnlOnau+17SwqLNds0ShWYs8scaZ9
ppDEeTCCsUKHJmToecoM+TxG1rqrr3GY4FVf/mtuIAtIdEi9LFbGfWqItGeFaW10dbKPeqwPyfJi
pYJhZ8SBuUKBRkb0QwwxAsV0UVjVnvPt6FJCoB3p1GckBvVXMTVwzZLKgm5YWY7Rju3WlMIF0M0K
j0tf5ByyNMoUUBs5ACRH0IfEK/R62qdIl2wln+tdFeR4ylSZzRsmlEuWBepLy5I9w5SRTvsIPY1U
uoh6+TDb/Kaq2fjaMBDhY79HeQnVAqzywQCakFYki41WXx8VdQBOIJIyt0REwVAlibUdVqMy+ofE
L7iaikxHWmtWCBe6rGGkEtdPEYmSrjTqbkp7+Tww1UBklbxYstHQ5uUOlmme+E0XnepcrV/m3pBo
/mnjZgoA80cS1v7AUmhMT5blqmw7qH7SY1hha5bDrL/8W0frRLbsUqdJSUbYq5ySUiiq8nEWOcsi
ASl+hKYj1yhiWq4vOIx/L1RB4VYzyJfip0hH0f9Cyv0zWY1T5MF0KTM4u6qBSWMcjZ9ILseLXAP8
ZGDAMG0WsQKNyMjphygEbpjNadaCYDOAFvdH49BFc31qW6s+sVPZUUlfaCpJVrEmhIpS9v3vtwY1
b2hBDu90raVNTxB53E6nfFYIW5gnZCh+OJ8KOqFHI7xr1gBAPgp0BGoNg2LDio5phzdhzpuLwGVb
twvwwofNLkZlfQysor0omsVvQibjUlsIKEWCv5cv9YHYXqq0aykt1NPsw9BIEqG9TBKImmTEOBNY
GvFGQQfubmrK9aSDeiJKwgce2e/05UtdaQxLdEHUEpJZRz3aj1aCFKNIV2MS7xGJT2ZcA3kK10U+
ykS/jHYrm79hJlZMD5KKYTQBonw1kxrzJ1OCXZjUQMdTFdNjCYJLrLr0Vg75nmJOsEtN8h2Vruim
XNoChnZVdJ7nlgAQsSx3dHN4Agj2bPN2dAkHaDhCeNKoyOexIE68bbDVNfjLCAtSmwhugJj+qqo6
QHBOyNa09Fe1nZ6mCjk9CMX3TkgB3lfKvSn971oBPEIDj0kITjBkdaEbBDg8274FHfQHZ0NZTTXP
XNOJSEwCcDm+lB5TwFS6kbHS+OXcHv+9aPOQMPdOI2pU6sFBDw5BIzTHsZb9bdMHpOZq/TFPTCwK
Q0eenwKmDe1fZftZfRv7VmZoiv+zgGCP5i+WndoKplVKPGAf+v6eCcyvgAF+h6W+xUUyPhUQxm5c
U605g2+EDjuVEqXZJoNyeSVlpLu20GECNLdRb0qOOs3SrtQqaScVgObmUUBhm8jGruWR8FKjegvI
Uag72bSFBK1AGnTy7t8LwVT+Nlzah6TkoFZHwldDyyyy9H9/oMv8DILb1i+5p60MtVohZPCUph55
SoPXsNTH49Ckxc4aoq0FrekYNOp0FBKaO3XRuMpQJkhLohneK2saKvWIxFEQE6bG4T1uTDtJhtg1
oTC5//6mX/PXp6LCwB4WXxwp6EikoopeR0kpcwbkCGLPJyCV2nYaA/GYmnHuGjmaQ3H5T7kR3vOx
s8i6Y+EmH/tYz9X/v8RqhFc6BvXQMCQ3NdnYF4lp7uF1MC+I1ePQacqRBqIKRzP6qiCeuGT1vAVS
C802bb98alboV/CHo+VLkRlqx05qE8eq5IcPKnuqeuzVgSA+uia8yqLZOEOw8NmapeOtydhWrXxe
z0YHmwvLdq8l460wE+vqk17Q4K2LNYOMuZoxvJqzglVURmkdZps2CtOb0ut4ulsBUmlD1GZfwsFp
rAyLNCuxmRt/HZAzjHv8APZcKPlJIpUFa7iCD9/LSlRHhdDkp8gA5ErH+Zkt/zUjgPX0IMRKYEWb
QBvBb2kVG77YKAhaQrruJQOmPJfcoICVQ0OlvKiiru3DbjwqNDuYLgMqLxqcfmkGQbkztcKtIkB4
VqbW+668S3FVvzItNm1Va7HWszW+6YoWoAkgL46SVYNKpk1vKP4KmGfgnzOom3FsrCZ5iNxZqKuX
kcWV1nCHBTuRDjowaqx+bbAxdMbLrYxQSu/E6prABq+kisOBRP9utqxqJQp65MQ+29AY6PomTBGY
iiHSQNbYV7WpPjsDsGCv04S2EHaAPUT7UKoR2E1dxTvQo9ms5u6WdVyjogivYceineX6fYwMnLAW
4V49rXsjHYS3REgzmI4DPSVL/tY6fImFL4lOrcnytgnG8hzp+VuloX4BvkHMnKFdsnYeiGeks5uV
XbDrFHxE7ZsE/RI0PGyWTkJTOHBwWVlTeA9LuLD/XlK08mbZTNshhtfR6h2aEVrloDtaoghnBEpc
bSrAWVR3YZWRs7f8SjPnt1lDBMtNuZj6EIXlfoSun/nR7t+vanGJNQaMQEetJho3jMT4ChTrL0nR
DzJPWkP1IuePLMuVqa6SoA7cgoihVRu9+TLTymyIStiL87a32vAKGcdO6Q/bQox6puD802hpfc7N
uxHMhxACjU8YRSLXXiNjik8Jt5Dl7tsKjUGz+zR5nTqcJXUpEEnbjN8gP0fMJO1oxxPcxqrSZNWu
wp4JlaStjT6F0uNPb5PBOhGkA3nvywtGWElFTZiAyyO+NrlKZgfaYqI+qvoIX3YdNUh90ewVlv5A
0Gjg5ti0iTq9GGMsbMc0vA8GmnItxmQjm0S3Vn6O/FaiaI59MXyxpv5RD/NHb+jjgyieZlL2luXT
sw0UrKTDTHtS2Bi0LF7UzmBcqd2TAH+sSAUl9XF382kV7sM5/8uIAjFK04KJ3USXBmgUwqv8WiM7
hGnBmVMohlerx0IrxwPiuyaGOpIOOx6atyrLZCfpYqIo0jJmjBWR2plL+JQy30dsmUfvgP+KgxHV
xYGCUgcmqy17QnQIZkLMp9wi9xetmrXPly8S5REfik0lg5qy5FjHh0luiSzgzG+ViOjQlpqRm7zr
A2sriClG6BH+SjCeq0ziG9dJi8mkuo518SVHVkYPTBP3UUTOlhKjs0g6+THKE4DzOUWUk+C1mZs2
Jl1HQLQ2xH8yIbA2CpESFWwrvSV8hlqzeLdqTTtoedFckjK6xDJRpZqJrbSsJjjIA+YHNk6U2n4S
bQYfjD9UbRZDqL9BVTDOMgx5pQESX6Ea2dGnSL1UqZkfKYO0qxB8kuIEQVcPNYyeM3FoZccxW89K
t4N5CoBRjr166smNagfpPQ8yT13+gjqFNH+tprPhwXZ2QFezQjadKOGpwbDQ6WSSzPFpEOiIDYjL
hyQQ3isrImyXrM9VMdylAnNZOpaEdiEFs+rmTUAPbqT9yyhFSOCsCniCFEqnRkPLXRPP6/iJ/BvW
iOsAUSNEFwW6GTQdUY+9J0GIus9HY14LSbwu56Rdt3U6r+IenoBoKtKRhyybUvQ9KQpLK+HQUclV
45nGzHfWCsUrysXJVc/i+d9LLQEqsJBORY3iCXzVaNTspEghE1nbqMpsVwSIa+Cg4xfPvZwCwxbk
FJGxNa6MWOTyAPwa5uFmLX8xGqvD0FNH9D2QFA7v6VqokmpdJjgKgiVzQhpqyLC86Pm3FXRom2uh
2v37vaTh5yP/8DNSZGQAy4sRxVfDsJpVLaXwiM0ZiZuwniT+FahZG30y71onqm9CR1CSmBl2LCJu
09R88gB0aiuapkw4TPWl6RgiSaTRrqSwjgnAgXMXDOU1o/PTteCJldr/6GmKLLPD5NxPsPbDNNYB
etu5/jR6VkaA+sU9wwlZtYhpLAFfqaA9plrvt6kyL9iUJSMmU4glFTDeJS0DGL0o4TL4mHahzmHW
CirKlEja6eq+rdvQaZowcSFAmNPspIvOCfFurzMRLUlrbZKBSWHe8XFKfEOjFBcaK28aNosp26pq
PX2xg2JtWPU9m9q3CYnWz5A8alGlAkelztE8QWhEoJjM9NzoYnOlBLXxmHXZJtUiqBgPqW2cbhMR
o34y00lrWlSveoiirm18hr9tA0rOUC61lev7cqo0ZzCoQQiFR0DXVRp6a8YRYRLeLRVEW/2pVBK9
YfbPfT5Of//IVGZQDId/v7ICdu4wBJWljmJwkEvU93oKQcHA9zlk5UdiauNKbM1pTRhryQ5IskO5
hFIHsgFzoCKrR1YHRmm6pu59hEvD7JMlyNxTJ24mq6GdqCpqgTipDolYQPxQyns6wFtPSom0oiyO
9waQF21ZMvW2bdyuMmoW8BI4OjNq25BAqrIRS0TYZYDzLF4apf9NpOk8QRVFGxlK+6L7LRSicf+9
kJ/9acSIxCYSNmeArMvjJSAkAAsq0Yz2xTOiFiYa2ngZ6SsdjZjgYjZETzd5Gq1lCKY321Bvcf2Z
CR6bwdhWdYwnc0I8EEUfhqpo545z7yovQwAcQwSolFhWjjystr3a9WxxoF5HNttRWtFAYMIDNC4X
rki/4oMlsHUhUfwV1+jrFPAsMHvNNxFqlOmpx8krD4AhD/MteaqfmMGCk34k5TqBjlNuOS6R+LxH
1kwo6wFrOFijffKFHRZHg52+E4d5yu7DTrkYYPC5PWy4RCBCgzujG6cA0mA5JQ5/gGU2UVehDWzN
uuXv4+pz3Jj6QQeM2V3lJbcteP4z6SUvn5im+U5w3VfTi2K/tGtU5jBLmOmsUbjCr/F/4TrVKqa/
wZ5vPd2lv3wr7kQPtXR+kM7qC+HCRGtfZvwDmAS+cfGv0m//0h4gTXT2jAEffP2JZELudexCh9TF
4Pw17nOXWB4i074ZBJ3C9a1z1TNuqAX/8xY9p7X4Mr9j+niJ7uPCpSVCq98aC+t1+MORJXrzOXpm
f8Kt+SKU3iuOwjnxgp3/hipFXoP4QXagOcpZcZnRr/BEsTp5pvNDXe/eGQIcwkPhZXvAY/ZzQCZ4
PE9ovZM/kqhIVrlV68GZb4NB6DpKWfMtPNTb5d/BoAKJhmjj7/FSPGjCXMCCcQvlhidela3k6Ffa
epmXD3Zw1j6ip/YqfqqzzTrfPSKJh8+WblSlM7CF8ar+MArhIgED+O12pGrciz8CDLuddcMJvWvf
54t0GS+4coyLsKrf59V0xemeoeh16q1wZZsng/o1+wMrwDENHT7BbnwAMwwPO2XFy19zLIP5Nl6d
uaMKj1k3UwjHOOTv84/vxPZGuXQOkRGuOWDfhM9j2VT6axTDd/iHDhqckTChZ/KrbRj4cEbCyf9g
kjGfJvBGWD1/1YsO+xT12W66izsU3IAHQogfXgEnLMSxcuhhnJ9Mj4dtuTzCQXvFvhQJB/llJno3
dYeX4KltkcM+0IrIJ3HN9srZiusun1LHQxn1B28MGDTeHZ1B6q4aMZ+ax099C9vOy9Zwpo8gTGiU
rO+wt7eCjVRxo5yW38O9Wtvqtf2oXSpmBLLHM00zr9lB4jlqP6Ljb/0fwu8GR/7EbDza8kf6DDBY
WrdKXXFIxBNOMg051zYUxKO8w/+3PSKWLyhtbCyBHq4ILBO1p+3gcmKlAGQGuYyJwUnjkzQO01X+
1H7gw5zBSLya21d4Fe0Wxk3JKY3oVP+KWrRdENsgolbsCifxCoyG59zlXlZuDTiD6hTZxqncVO5j
ODTuVGIGmTHHBlfWGXytCDH4k4Dp19ZW+iBF0wKcgmjWbThOPwXFtn6ULQg5B1tD3nvkcLijMzps
XevDG+cd9BP0H09gc2HINbiA0XscJWYkLniNb+4HGxIBxaVgB49uozgv4Rvr3LE8kKwU/KGThrbF
kzS+J3Zijx+do5bOuNI29QNj9+0Te9E1hGAAd2XLKBy88Z+0HTZ4Jo0Ly9Fr/qKvhA+Ayb8V1g/+
mLmmL+wqV9xp+HfVo//J5X5h3eauojrWPeBCrJGgWHnYw1do17v0PXveucnJyYOjFjqIvF+Yd6+r
vbCyboCBj9TYPwrPBe2gc2br6xlyQgfgC1OFO9lvxkVcxfeOXy6tJIoc4hwrTzivMIVDwOOWEU/J
H0/Fn/KKuwFSA6sKJz233uPvUtwRmBfQC3J5+nf5hUfj1EvOp3HuwBDcgdGyvrBdvPiWM1948X81
l6CYk1x4pHXYIhFRqf02wBXTtqCGKpdTNbuWK2xz+yD+YOMCLH34QCC0JfrzKXPeWLerlBzI5Ykm
YOCKFW0NSf+AnWi5l0zeHK75dwImJdT99ZFuPjTiJ6yslErgUh0idoo/cQWI/qM4sx03trBBvX6C
PJapRBS5/RGW6F391t/NmwQLK30DkXiCVgvtAozsN3wSDDD1tv0mTMZTV+nReO2/mWoRn35u37pD
mtrRq7nhh9WvYBcnw375qlz/QIfX+dgF3LHNrnR5OkI+U6Z6IB1zG9MsiuF9YF+/w7u6L4+QnXAT
XnAARxfo57mz3CLaueAz0hxhZXoWcx1vWTmQyGMU34ExIHKr+ox+PyfuQ/kIVWY1ZeS8csMEaIA8
+qL4+9c6vAHtQ9wBccCdc6Zhwx8ACVh/B38GaEV0PJts1WyNdevt/Csugh/0CTcg9xLpZeKJrvYy
AgW3Vq+kSxm7PQi8yRaJfuKBIYNFWUX2b+QIb3hvf2AiOCwnSJqETbXkgt/kbxKEVr7X87kKDHRf
cFBj7OY5YR29zRs8blwYwSXtAntMeThTJWAkZFGGl7Eko8mQ4zAYnWIPKPuHILrvlr2t99NFcLao
Z3jmINY5pfedcMfCXvGEfedEmYuXhwfvhG042rbGOtvrV5j0sAss+CjMEk9Y5V/0T2qU1f5ONhgB
ucpF/PwpzgQUE8q3p+UGL/el2AAkJjZspmrAz/WXPH5SZzM66hk4oMvT5Si34Ln8jfYA40N2rvqB
KC3HuM5AHeZzX7Ixf0a7I2SpXbj28b5hiJPPSDgh5omflccqmy/8lNMzuNIlPryq0GHSdyFyYc8P
G25btvEO4gN5msKq2gAb9b6yB/G87zU7osOexGUfPJgFkY1hkCWeEMziTpoDiQYUArWbvoPpc1Ft
b4XP0n6JHgvlAGaB4rTv6fYTXDKVg+/csm3N/wVQ5PB+XiImyrZxM9cLUgYQ4xVqGZs2I+z3+RYD
UPhRFK6J+Sa/AIR8bf4IhFxW0uXHwd+Msw9Z4mpGiuF0zl25scvX2GhxWwGyseeNvhU/5I/+UazP
9EuU9z32dfcTsAWQRNB7NN+pr6odKp5rH7B5Bxs+t6uPEc/Y9Xd82ieujY2W5qN4H6+QZjc15ae5
JRISlgpv8Dlj2ZJf8U34r8I5+1tmrRcsWtxW2VH+MFaMRHfaGlsxDd1fH6aSdY1O4YUb49Q9ym/t
Fr5ixIHuwERinfyKCMAc5ZNjiSOckf9s628qD8JJnXlPLO0flU57yHZsVjKVK+WL/CrezIO/Da7K
O7tXaGcPqroTtQuuXg9W6V+DFHKVFK7+mb+HF2UFQoKpAkBWPvpTsLP7Jzb76BM1w1+58nfJZ/oR
XCFukE0MDYyFF3wkfB6QxGjHKVhSZ/ijvuv+Oa0wrjCcBqsK8YW9PrqHW6aZu8SJ1oTd38qt/MnT
8D6+05XANyd/YuUjbmWxJS28HKpyHhkogZ8U23xncofl3pV+Aggk+2o7fccIojB5UQUcugcp9Kw4
eAyCPxJjuHtpDdPWQNWJ+hfD7vhECUPL9gAvKWYU3ByA/yZUepUL40FlsMhjzLMx2NxaLDHSh3/N
d5y+Dqyr/R9FUn0CIIunK0cTR48PdNSd6TIknD5weQel7HZv2gPLI2vLaHEbOVAZuLN4Hz4iFRz8
zABwCpON6yy8KU5v8CgoR3l7WKGoXM0RpSmeQ8DLFxAhuc0PZDJmcEg3gJlVujGaNapK7n3SKt5l
Dt61PWF5EO0SURwgxszjcuNOwqzYXZOr/8kdL16na5F5xO8Nn+UZTyJ0UmKQWYulmnTLA8u8fNXc
eM3VIiZcPwXIq6lWUbs8iMdWPsJPFS7Mava6yN4JruFv/JB+CzkieE+F7SJgHa8gfmgz2NZaP+9u
IQkxLBZ/mdvjV1WxteoXqr618qm8zDvfTlwAQKd4bZDzMzitA31u02yULTuk8Toyh8W5/ch3xsdS
zqiUXmdhb7h/wfvC6+X6KxcOjUBKKbanp/Aj10tOlEHYPbkdXnXQ9wbLeO3NN/S5QI4xST1EVlt1
ROXoMALkcvOugwegrTpet1xVacF7j56wNoCYYZXE9sz4HHNk29g5YMwErSukOJ1JUmiHP+OrAazC
IynsK9pE64bLxHqLNOhD3TLcsxu73Kpr6YwhMfozjyjg2JdEvEu4Vxzka9/Eedj1s+AryjsPMjU6
Z9aAQiP7a8hXYO1ebKDKCrSJ469KVjWv3QinyIPvs4NBC6/YN1Zs7S6H4E3/HcqugMsUmNkPQxyM
iNwh4qdARvcI68jOfykRYgox6nF1Vwt2TCVIhC8VJU8YWlVuYP1ufVNYBLLHDdydmjeYGejtWEsW
U2NNL9KRAbdt28fEg/dS4R+0Q5jPDwW2GBpprgGeHn+hVjV3WlDCrTsRvpCCOwemcDI59EKecOQ3
Ot5ryn0OCzmCECQ2O9rXiyCMLRHcHAdowut6OpXQfgHPYuKkq7TUE1QY8D/4bLlPuLKx8WYajtKu
eR/FV3mBXMX3oOe4WEloZP0z9yrD3givVbzVbkXkpDiloeLwKUI4NXBr2vGFCQVvQ/7xX8kDYA3n
i8kdGgYm4BhRJMA+Yi09sIyrnqCgl2Sv7fufDosc0xXH+uay83im73g+2fLZMsR//K26deYHe+Y+
Mb0EPRxnklfLBIywuJqb4rI8/nuWARM3rh01djveMFOzsGgEx6dsueSK5Gxl1PcirhCHIK0oviEz
aRWCZZd32WnvgnUMO0cwz0K5uIDb8giNKFFXOs0DY8M6w9oD9ot/lAWByCAWmCCCymH3gxPr9GZt
xI4jKGFaEWyNmsMyMpFcsWSUfDYccCu3YFDLzRG8IJz+Vgjg4jhN1fLV4XIvwUA85z34zg40cr/l
YCCdx7PxyiEC/B59BYEtGw4aBC7cYVyFPTGd32i46Ohmy+rJT8+6FLOc/i4TFGvFa4jbFf4IbYwh
XNZSri6is3bkgVtCybsIFIvLq7UQ4ljLrG9jb1LetG4YUe94OJfh35vjGqQEgyRYOjplCRKYL5mj
P7Y/oNPomBUHJ2YxL5ALzjnCAwqCwXTrBxJHRy4ndBmQIizaiM1KumXISjDfnfp8q9O+LBE37Ezr
T8uI2AOys9MRz8EBzlZMQCQLGe3Kkrl8r+AU2Ofv9EUV8NHRu/QYqarZzV+Eb7yQ8fvMGYeNkecL
jzkYPI2ko/CnfTYwLX0XI5VerBYWC6T45AAeu8hAfkdMTX75gWheWgtQ3s5+C+e1v5hrZaJt5qKs
DYiZdKavhJ5WdA3Z8SFmeuJR2VdH/0MkSTw5gqYcn+3ZZ4T+LHZ0kPj22NnnbfdW/SILJM6HHWGd
7ST0xGe4i6pXncJv6VneehP8GHIn4DjFb/nMOFGyNOe2woOk2tJiXMVEem6ubHjqF3+QIgVXbVcx
cHOWFZSNjXhjtk9QMD/t9zG9JC983TcpNJ1SQHwBocKpsId/H+HPTt54a9bARWi1bcn2LteW6NXM
V4nypLUY7yvEM2vr+0hO7ECDFc//4Cm0aUBZFOQSsMy4msznxoMDHYQB6Rp1JHLyEvoChL8ACeOG
JFewNWhZ+eiQ1sYfMqLd9GCWJ0W/jvRgOUtyckMKmGVk9e4R3uEshtCEmT9YY7Xt7upfTMpNdyAG
qO12yBTC4G2UrjqNn0qGwIJH4Tx9Qgjnksg5I5FdEB2qJbZzi/MCaxZbu0Lg4A5YC1iBGVYGpVq1
onvUPurbq/XOAgmvMiguJbKxbqfS8CQfxdxK4LHpzInrXvMIRE16UO6qeoJNC/8FlhHz4yV2WUO4
upHFXTFtDDYHlDrVnYR4IoKVD1S0aJBr3eNbCO2uNb7D8iO3vuT8J00YRLevVfUUSxYN7os5RFu5
BlJNQmGiw7wh7HCPu5zIicACLwE++GoUG7IaNHNlqesIA+dXxvbyW+yC31wBdrQnJzDIrnp2IJa0
REFs8xhz1AfQZj076pGIvBDYfp4EyVxzpY7E6luPFry4SrQcxctMSue4FbTtuETIvirNVv/CLtbY
eJzAHxmoUSKiLjz5fuTunb6YrgI00AdnNX1mG/Wt7J0WvgfNrCX4AS3zSuCc7r8VFNH6qTfXLPi5
iSB2l1vnacYE4tQkV4DE9JcHktvRghn7y4+sa241umK8jX8wbhFVyDUwwGBeCwtP5AZwjxUcWF5k
3ZG1i9x9KMarDh4wPWIVUChjaliWpF3+eyAMc6231yDdWeTgCF4+ncDMLdlPtdvLbv3BGrniGw3B
bsC5dYJSxYXgnuVmX5AvUEBNu7gCdjX2SG0PzRUcpKB4IzoDwlGwwxiYdDCBrbqBdCIikKhAvZE8
F9p2+ATGbfhDOSGOdvlD7AkCaRkISexSd5NYmGSuBsVBdYhipVjXFnzGufEvZr4HftoDcIOU1FzB
KI3/DsIVwKKFZObgodCJPYc2atIu32fRLu82RX3ySZjE5zmhND5q4TmBFQvw5IrgClrlANCWoGDE
WA3q6W1iOaK17A6oScCQmXRiBKa0KFo9WEo606oESThBtyLRhRjcUVwB6sO+YmwtxfHX05c+bxSM
MpObW29JuVd85sb2EK3Lat2WWzPcEO3MmgBPU8jOiMll81ScKA+0R3hj6SAngeVVAThN7HcEoWHD
E5Cqy09CFGv5gYe8CDYqZaS1L3qPRiUMnekvBiwLNLB2Zazlk8ffh2FNZN+1yN08W0Hc8nWWcZfN
hue0e2N7pMU7E8UGZyh+RNaNZd/8K5uF6sR1pcLn0CEicqI7RP7lq7CRd8t2Qrm7EH27dEfmFUl8
fM6hRuoubQhH/dLv6BGbgXOOY3FWWmBXnlUueFeYTp20Jsyl8T2kW+zcGuN42sE2n7RAHEO9ioM1
apThj8ULuBbDhsz3GL8gNaK8AMHR0Y7gFE/AWLcGqUYHnb8nEmYSESNADPxKVpfz2wj9k/BIG05x
Nx8505FJUrDlCGwNxleCditahwBpWGW+0ZSVAFwdTmrQXkr5IDZX0b8g/OLjIpybOYUhHSgAeUhh
onAxAF2rwdGCqdFJR53E3vkEPVc2uHnvYXjts49QBslhfi2pOhDvl2WNA2HKqclv3+b+JkgyRvOD
wYirfNGKF8U8T/FNqNxk8iZ1xUioZOwjO+2iKaUU2PPmWWrkxmZEjtCUHyOWl8V2/IFlxkoWmtu2
pkjAqOhZzY7HpEoeXM4o2dGTbq+6usqCI6534Bzl+BDiA3o4Nb2hPoQvmP+oZCN8dy85vUUu2l1k
faucImExwJt00rM9SdIkU8/Sb2/hXyvvuQFi33pwfUkwzsuXxAdj4vEIg21oyjv/DHbeRdtFjDRl
NKJnDixAHOizoMYjpTzb6B4qHGKXJpI+yUiRoGK5QHN4Q8JTollwN6g1jQ3Z7FK9iZorIyrCYXkC
TYA3AoIdmzUlxeIcEvNjT58GLD+AsaLbc1juHYMgZMSR8M+aA/kZ8xKCA1LKTbv16O8m9HEKT4XD
z1J3G7g846Gi4S85zUiBxWZDDYSAZT9BhmBozyNjbdP66Bcn3rBRvJIC1WLqyHlv7ENrdgV2i2F0
ROXBN0lA1SIuW06CK9I4GkZJ5rak38+8hyPF69gQh7urAW8r3AkRcIQrPylhucE9BTtkrP10XZ/5
sGHU1b5NxaZYS4Fcqh5ZmtyOan5qaV/2oG+W92hpzxQEkkZxpJMzpXP2QC5jN9p7kv3lzQZ/c8n4
ZNgviKH8VMaHdLzp3Vc93nr5HtDizT8Yptpzj0NroGEt06sa8V2bqjP5HQ6fe1TetPRrDN96mfuN
/JX8kpuY9759RsnFiZutmLya0xvc0PakwgVV7SX7jKlq6vn0/wxSmDjaKfpTl4BWSX8yB5NS4eOu
6LlIrA01jZvmUNVPs8Y/QLOGOwxNdDm9j9RWPAV89tmeoawlbDlUg6+bwFbv63mlSH8CP27Aqa2V
flMJLqD+lMqXUD5AlOmytWQwI/e4RfN6wx3Y5ScWirg8itKOggXzYtlsSM5t+SsMGigCgR/NBCec
S+us1e9KgiUd4yKPfNqg9i6/ax0hxdGfX/T2qxs/CzLpETEaG0IKfPMU+JdRuof01BNQyWDth5kp
TsDwTjoKi2OPola5jMoFlrqf3FhUl91PPhjpamoOhcQ5zsKWiE0RBJ1ExUCfQJ42MW9swTKVDpPJ
Wd/wadbzqS0/2uRggGzHEcKfQC9aKfsx8Di6duJHqvzk8Wetfkc8jIiHaJ0HTjrVHroYV0VSoXHl
5IEOVkX0IaMgwDY2OiL+QUgfAFarVypknCaA6/BDJEfDACexJv/KyDfU16QCmLEHfLrDJ69sWgMX
5APrOIeGe0wvV/OdDDGrVFuuT1tAwZSMsrmKznKF/eM2g8oIc2Qd4cPIenamz6M1X7rsLyEHd87E
VTXQ7gkfafYxydD5OD3xmAMrXpc6RQP7I22nOdCY14qhLcPFSaWEXaFbq4OyVUzYzmzo6lDx0cde
AddxsALgBOZVg/tfdrRYmGBJijcbHIhxUJaRQcYBxSPRs8kqTJ8iXyS57Vl3/g5SCyEUjIVhntMJ
bTQywkPmH8u8F2VGGivrJR1aImUmX9oEkeFZ7UdkvYZK48L1cBXOv+NHlrReM8TnGf8AeASIlOD8
BKYLnEFjgTMm/yNvlVBXWFcwJQwyfYu3qfvVw1dT0E9KzeCB1LCwqNZRBRVBZi7AuTvKSO6TH2XG
j1YEXsDmGX4mCkA8+iqZ9SBL1Mv+lptEKK2Vzsi717+VHnp6F3sqMb8t2kU8JRvMKHZuzU7fIOb5
Q6mO2XeBXX5X1WXkvpmyyLYwwTcHWdyUw0p59tOPwKB5Kg/gR2u6vyNbhEhnMq1NjlgqynuIcyBP
c/+FINJhOhNJxTLTGWwBFoAXCGVs24v4Yk56R7ZORfPsUchL+ltPwxQcmzpvWXs4anMULvKnYRBy
skPhT30dODohWQK1Mv2t3vgp4PRLJ0snWM4/x8W5RYpZ0dRoaZJ2HETE6hIKL0g98X8vZHXKtQpp
fKFaHOE5I/hdYDmBzD49iwnHL/2Aq5f2CazTctwYE8Pc/0g6r+XGkSyIfhEi4FF4pfeeEqUXhFoG
vuDt1+/BbMT2bOxOzzRFglXXZJ7snzmUMXo3TAX4de0f6k3Pv1b5Poi+tLLZlcUVyRDuxrnpXkwu
SLZpfAMBsLMUbOZtcAtBkeU0yKX97Rq/ganPOGu4v1P9Kt1tRmNdMjtqd6J9RoimHL6YDr2nrUDe
46u7c9s/UNhDALB3WVHMWBrw5mZXP+IW4PdOi19IQR1ro3G1te62Y1jVofH0/hqam/g5oqrmIw2J
Q7SpJzq1n0vaWSeisPDOxZcx7CGARcZfNY2N1c+hu6X1qlZ2FiObOlL43psbgeVnYbF1YGCjKJ/Y
bjGQ1j8K/00OIi26AlJpWJfKvv8h4JdRDGcyUE1aO42npEOz5DsYsUr3rGofaspMI4JzomHaO3vR
CzcTku4jfk3HvHmjvxVJjTWBppwlQ7H36Si6ojpmFp7KdNm0X5JPOLL/AvWePPg9VfcEt02oihvd
ivSt6q+yfE87wPMw1TZBQUA3goQIS7A+YypkAT+vZwlLphqCXF3vc5WsjT3tqGqeYNfgBwrmGknj
DlHIefSqkz8COTMwQZMhV8W8XLDOzRnLecpslvXqyhDuWpiMzwGWU9KlTP2dmF6GHOe7TVMHtJTq
TU1/K8gbFXONnJ5I9e66AVUEjxxbi+QtLp+FuXfUiyM/TBMBx3ctP4L+3bBou+YhBtvmt7Z2qrLu
k2Plvo3mVgXwK+6FABa41GqmGltVO8Ol8kKYMe0SoWcMsUbnwagoQajCnpKkUekGk8kPDEd3tVvK
o8HDQLgvNCAhI/zU4jmStPgI3EfNXK+CBeVjvu8+YpQ6WTyeQvxXkUZ+6jYjdBlqYX4VXC1q3u5r
57kf2e7w3inzKt4bw/c0fqKR3KuMtrBj2sT4Hfi5A/ly3GslDljjHILU5QJCqXQ/hvDSsPTtF224
0MynUd+d+orHgjf9B/YusWWXSLuUlj8rkYAnUENPTGUZX5rD3OdLXcNRHb9VEtDYmX7V6QPAP/zk
7s3VnhWjVzgEProXx8YR321AwEZM4PLVKLe+gGkF4FmXSDZZ2q1IKR8pcFGlpN0/wVAlxEpwVbO/
uP/yOtD6vwEPd+IQFs9dWescbhkKrN9m/JQm11cIqo/yNbC3IOj5wLv6R0s+20idR+MeB1QSfSSr
vL7zWcxs705RXGgPQRa7I8+6+qECWjTHowBX2AUMOB/FtKm2EQEaK8NF7qOuOmvh1vsWIq3CYtHK
N23+YfDECKx6G829cv7zH7Mlh/xYlwHHH8Ur+Y7divmZLpbwZ0sW1LTxWbQIs1UYflftI8b0OKKS
riz8XBe6SmrlbvzkpICR5DnvYuALL6/euBvI7HWw5i3zMl0E/KtUyQqyYfSjP6PoIXTG3MzfdEix
fo3hA7p5xIKwfanKu88QQ5ZnU1zU8rvt75CqkSmHdQ9AkulIa8/yOrxkwW/Q7gLgMfoebrQLNF1B
Gx99tMxUmY8HVj0DbFS0VJvGlye/QvnF2l19tkx/uOvNveIcLfWfWuFqU+prnTbrll+aGr56tDA9
STHKKaoJ2jaX3vhpNTlWkWshKaR/Wv3ZGbvWeDMwgdX+LbeftUqEqz+Nrx06OCdFR8Dsx3JJOeIt
rPW3CFmCqrQQKwhRq15xsvFRr2Hjhw6p8HWniNDb7SS9bLK5jUJmIH6qeibypXdMUduLi3ss5s8p
5rH8pbsBFMF1in7AzucC2VVt/QACxBudl+toOFTsJE18IBXnltSWqmAoNrnC+KRhd+XF0iNeyl4R
RJCzs+T2KUtwvQhypoSmeqsZb5qPSIwYvWLOA1dV3xBBZlAAqOLrpaYest8eJqaxAVUgBUlOKvsT
5E6wLue46ryPNOvhkbv40O5YFlat08zH4cDpGKtLp3o16XtlYj89N6hslCM3dRO/45qJtY9ggFLJ
loHRKwaFufBZ6kQvICy0t4h7EPdmGXFFCESYg1e1WDgWYhKoIu46V2BxfN4Mc9pZA/5m4DaSY0L2
OcqOQmUFNa4dpnnsThIPgm78kHigBxJOknMibkaW8b6/mbsY4mXv1bOI9l2nRIw54cuE0pncF9oZ
nbdCZRvtMLVFDwlOz2CwonFrePmz4/BIHBpgvgmfBkmUnO2ugRO591aSEjzq711Alb72oQt4b0P9
mbNkddyPPvDnXnsmowLenpW8KntajiiXjgVZCwQFxIRrHoh6sG8cC2r9TzN+6L09QUlL3eip1xwk
Zaxf/RB5Bksqap2oe5nJBfhTp9yMBkBtUDNCf+a2PnfNz5SlIHEakHhxOqx5vBhlFkV0NwsutOEu
eBQj18O5jAogqehJbWY2z6L4zstNgwQwoLKCWYenTCdpKv8dovdagpfzv0VoLC2HrE7epcpeOXRe
BSRSH2Dcg1aE+BOHR73jloljg+U08xfQ2kNzs/mOxBWbOPBmdprNc9bdbkV+R6EsMpIMOrcBmBlz
JnA5MXgu01VUb5p+S6r1LO0Bzu/MGi13sI2gJrf/AE0tGwuRUddh70ARViGPQLVaQkSNsR5XCvBL
RjX2+FGpFPQo4eQzxUolGeWHCWJwnzUmVByK5oU1Qmbm5DQMKmB+diZaDCPRLjfFXrTnFBFSsBBY
F6SP8oQQBpZCTG1N/zUYj3HkXp9WlISGMebbMGQvm6UkOAytdPxy5Dd26VnO4tvoD9hCOqQxAclh
X9ggOHPZRePG170LJN8+oiSg+7zl2l+tI/fh74DGmlV0SEBqLDVaZcVPw8VB6lC87QUDkJ71vsOy
qvxztDcny6nNt0y+AqIMmG2QVZ2zYq2QHprfZnYqc5KlLsBTl6HKzs1+Shum1IlsRJzWYXWpzU0u
rmP5bmj/IpLqsvxLa1swk5MmcKkwAnRH5qimtjR9hJTcU4DsKU6ajvjh9cjelhJicpq2qsBkCf5O
ppve1XYK6ymHtRinV/FKeAhaUNzBSRb3POYIZuXAoDGUt6iD5uPvauXqeyiQ0vX0s7ecvRBwIFwZ
KCghjq0mD6vPKsRmOmCPTGr/erVfBulRDd9GlXkcI0hUxmDrlJfhhLDW5atNxLKNuPvZ3HO00PHL
maxP7XAbO4/N8UgXcRk7FHIaqj8aezuKF15hLCUtgy2A7mBz1/rpOiI5gGe5QmVhF298b3X1syfE
V+By4vipLTQGoESz8aVbNHEK/AA8e8A77lKH6sv4AmvKKidUwBRMVGt2rQXZ6fBGWJIijJ+H4G1S
yRCGDaKNCsF2X6HJksy2l1XOMp9OJ3MYTVnXJETSgmYirDEbQqhrGTfUssJ2slA0CvSS7ooYPcWF
IZrxOiKgCYzY4jOFxTznaK+UtyLGbkuOXANVE3RzwDhNlmwXBcIPMBKKx43GmSW7hm8ITw1TKMF3
MWY1UuAp1LvsA+zFKnDqfeCdxy46hWO8TLwzWKKlj7nARijSJygKMJGX2qbTsnVcNeQxIspv02Ut
EXXKbDgomD56C8/myLyAzlcsEirDRADVTnd+2yxT584Q1IXopMTLpnOXgyu+ej9F2xfpxPUx0Yes
E869LjlI8pdq0nrIo7TenOJoyWRXBtVa9m9FcM1oHLHALjSmwb5SHYKg3wyNvggy6p8piS0dvgbh
fkksLolormH/WYm77SRryTtsFSycmcq34Ih1Ou58ZDuf5Noscs+Jrv3rk2ylUqMXaN9dtINFcHM8
UCnxqiaOAAvLu9ZAnG68QxcTHQkAzVn7MNc6EIDZj2Mr2EH5pAjHyM1n05EAEu2FciOY0Ke0aMhS
8udMZ0bXJHoYSuej8JK9Q3YlXl+UxNAPfW3VaY+B4XjOn+gN0NJD6MsBGzJ2U0nRYiI3PkZVRdze
yXxL0vlae+Eg5PQ9iXE36jUaLegMmnnWQwBWjrIomEdlXrKLhp+RXR9NuzuA8gfdplH7ji1oZvaF
FfkAhvIooQ5F5OX64lUi1ah5c4aypwxB0ltGXzBGlhCycv8Q2488uYnhOtqs0z1qmTalfoF3XDqU
AvaHWTI0iMAuUD3VLXYhmA+GmSCvGfJTzfSkZpqU53cjHgniorJRiLDCn94yfw6TbJnz2IVZTNLH
wMK3XGOhXKvFiLLKR5Xa0LcYCEf8pWpjusgTLCrkrnRA2IPxWBd4/9MfW90Ng7I2zfxAQBZjepUN
IcVZLp0LvvF5YI5nEkIbREK9Lvn6GhsR/YCEowkgIKxODx1Pi8dIxJH6NqvU3yDjcvLUtarSCBvx
1fB7mI/Bq/XHKzysJ49lr3zlzq2mk8hak0RVDp2SXOtwrXQ5+zb+dAbwDYB6WydR0p+Azh2TLvKz
eSorACPtz+RM16a4lMAguQ4Q/KgDzgi20kEjwUnr9bcoQa6ukTcxbXwcvMu6xLNe7kYL2HzjLrrp
cgV63rnvAZqwYUANOoB4TuuJyTUrjJyVO2dMLjaODpHI+PMHhrEV+tbgKcDQNyw1oSsuBiDUTg7Q
kmLbqAgbxkGewN3X4f9FTa3wdR9PAUSBNL9DditZSfpHwYCy7QAsAZkZGgMG0yHhEOwiRvg2CgnW
zio7XBNwGeAENg71Hi70w+rDq0AM5dvKmxRTwct+KKBJC5EepewAGwsIWXfGP5cNyrIxeTi5ltNV
n+LHZ7IZWT/gWfv4UBv6xu9w2fsVXEEmxqO9i8ro2Mv6UzH0VwRqueM9CO2e9tiZj8V7MKC4z38U
qIxdBQG9l+TNPTET8kEh1nWjjUe0pUPjkFOKDtMuBR+AtKKlBq4e3t2imEaG9AABuiAOtbmTJAvV
R8lLG9yLnS71hWEFnPHmwVO44wjcJsNGET9WSlCYR19h/5RNuIagSeJQvjKAFw5lx0OIrDpZ2Brc
el5zw1a2A1ubsUM23HbRxuoz6CR7PEYO1talRJMUIsZ3U+IUJQqqylleZe65FvFdG+x5o4PhYMLY
GA3ywWwZaO3T7l2YmXLrwUOefvnQK2rmxLlCpoWhbk0+Reg+3GX4NiyyZxp9DimeAQoLa3fcJMgK
+2eLEK2gWNAZpEpGF1VpU6jjE0ONbzFONIInFz7dsbt0nX8R4UMowSpa9/8YM9mHjuopqwSfw7cZ
ZB89U+iAQGcTAH7EDd+7MSWXyvZt5YMyd4V9cQAAYl2dhSj4OsVnYUTNhVZV4b2P2nppVEd0Dan/
8q7SRJHM5907/T1q+rXNrio21cXgJDfpMKyny2isd82xdxrImxABlH9IrZNq5JvM6v+JramwCOVT
a+hjjR7RSswthtjUW7fOv4aKJ+BkV/SfrrbOlkrkJFWt2hmnoTdOLfN/gX5KjTYpyFiXMZ1JwA4o
RU4tfV37wcaWLHu5QJmCzzv+bXjnmPCF+gfF3/tIda0DOk1dRkENxP8YkxWgrRzVgw6cQtp/qob9
xWFSCDmwoSeSxl86Io1b1tEzxF8jkTfpzI/jAomFwrBNoSpq2WdkzLFq9ipNlG8lixXWD0c4mduO
5k6J+12Bqsfo9UvuE7sUOhBb+kvbaqfcIrysHf7sOH727T4Z0us04Y6Z6jc4HkOAJEt0KvCZPupU
Xyqt+KzKGv05W0pVo9rE2G+HjIrVgawrKgflUiEcgya0oq+8NH51rIZkbxUFEACSDbjzhnjVR7Bl
OC+lexzZb6c46Wc5kInUQ/bFisPr3Y0L1kCNo31piCXnAHf3JIbguAi1paeHLCbx09BomQMIxHbV
syEbNP8QOBRHgSJ/PRKDmAHwJmwS5HPx+K/oD00dnnJTXseR4Y0ZrOJoZ+cOsP72KQBcMETJtm2E
ixj9VhNtRC8hR0NfNqk8tMiaqYIQpcyD5utDXXPTd13VqIe5XiqCEFDyEMUByIt9uXJ1YuuUhg47
SD6agFFP6Nl/UR4cGLFr/lmHsyUb0DSZQK4XMO0Gd5HUy5yfy+SO9Psfr700zKs5EQnja9KD0x0t
hQgaxNjhsc8vVr/NB31uZRbD63+92rKfH/edjqiVGVRDNJWissSUoXlNmBd5lvkeR93eah18teUl
4EMJTZKhSMIhaHoUlw7z/izj6PSK/AuVuOlRexvG2uEIwQe9ysN2FWvXRsNJjb6eT0sX0B4UHfXL
m52eEq189KO7K3IuYAMi7+CSfgSS0dS3zpR7jWqOSzFBBt578McDG2W1XOD5nTm1fpAZ6n3fIfuc
4eDgbAx665C1pyH6d5e/F+T1b2MgCEF1sVIj4BA+4YTMumxSlKCjnWNpk+FsPdnp8C5mlk++I+25
I+c95bRgNht7i6LpDwGm+J4pQIUQ1guLWTH5jb1srgO66W1mian2wRjIyQF+p9XR0JIfL8M6Vd1M
bojerI9B7H0ETvmt2gZF0cxhEdfk9kwjV6UVTK6NhiAwPHAG1DDAa9++Gu4zB20EpYYI3bVTSaQs
6SXRE/qipa9EcCRi62UDlELt3iCHylmf+GH2gSWjGfKHNZQbQ1qnOCe1iQZ+KkACBjXSac+d6X86
vrVt9PbYtjVhDz+G3t7GEYmvl6DeJOkhTuxsjoscsrti/BvAC5O/mp0KnUoljPfpVEVLb1znbLCw
Ic/iECGA065o1nQLGUvuQNWQpFQY9zqVc80s1/T9INE4spm3FMFPizbKHW5eFD8YV6w1tgAjg6HY
8OZ9GGygCBAlDxNcZ8wUkQaQ+RHKAD99GTWYpjsX80LySyG5MciqA8CBTTISM0q2aIzCKkXW7MXH
PnB+2rI8eAZDVLiVtQj+/AZZF9UAgs1eeUbg4YmagCeCpsk1h2JOpeOUCJglc55yNFBZuwwOmH6Y
lo8H0mT1A2MyHeZxpCRo76ChpsxK/IG7pcmWFuNzMBb7sGedlHobqWV/yCyUcbhrYMwrt9qUWnur
xp5wGiDS3YEK4WyI4Gmq1moEGKCyTbBJpo49KM/xOy1Eag2rKkONCN53qO01fcmqGO21o4K/Qjtj
ufifkgiNhofFVF33Pi5QtDp96X9bjnyMsJUJxBN5jkaHnzn0v7MacnRDjmaKiQajfYD0yNF+M3qR
UDcvSWMes8I42aqyrwxxyQaix9AG9AHTCfErGuuXQuStDA+iQbM/ymM6pVDm4iZljW6JWlcljLXx
xFXaPcFuzUmwzmyHKd7kbyhw28aZtoWsu6mT+NYM3V2nju46eNXaFyzsrWWDd2ihQUFgbuACttrK
zrGwIfwyUM5BAFi3ximx5VpVxneHcypOQRrqxatnhGnR/TuiI17WX/43+xPpKfCyTSQKDluGFfqv
rj2sQgVKycrCbrad5dCshnugGN8gGCh12Bu3EoE68IyS2awRqXuzCFdRyDa0q3bRhDvK9ENQWhtl
hKWdsko2+C447lHEOcivaC2J+Z3uX3TbOY+hk6j7PENg6CtX1aMJ4n4rVdiw7filGtk+DPiDQ93e
+ObKAsUQE2YDT3ZfZqhSZdUfx3PKP1b6+tbgOjCYtQwDmmy+zVH4WebFYuSfEigaRe6sA7Rjtsvs
3vB4F6oqfQcOB6zZxTTRlCmds0nWGsEDneaxDe8rdWFmSj+vNLRjAzIZkKcHAE/Fjj7wF9r1jwuo
6BS3tF2JGIi1UsMjNFHl4hXylehs1xIUhU2c+w/NGoptUMA/iVPGGnXduqgbSyx/018qO+6QJMF2
yUdfI1LYwT3jt5vB7q8iKLVT32kskZvtgDsnM0amhlrjzUrVKnaiUJeBAUFbpjaSJ0erV6pO49hL
EF4M1HY57Ao4UEN35JXmi7LiSFHaFl9zbZ59g0miEmPrsTxyXfgNL9KCmNRl2RhuMigDefr4jyGm
tUWyCimIZ8mEFOsqJSenM8c9MEG4Eo25Rwo4cm4ppXXUJYMjIQHNjam/NTPnpke6dVSnv/h6vk09
v979938Nw0Kv4/rYpl82eUGHRPeI+Jr+oqNRLcoYM5RiTEjuoTzmE+w7UwJiolquFrvuqmNjQQmM
ouqp6oA5+Srbi2BkF5053UmCqB2I4Tjb43cCYGY2mtawl7JBMI8QP/HeOqtF56w19BREzKCBBZhS
QMFC+dyxIHDtDH2JIGAN+0TSVsrS73PzYA/advrNEkDqXRnFWZKyYma31gu0f1knP5uQNJpYz162
1TDG4RomKLZU+SETXiXKJhjDVkVxM9RMkYxRTbYRu4KoQq6VGcNL95h010otTlEY+LMkFM2Rr5Sw
QmZJqdreM9gFApy8lvnOPtfiAkQrd1pnik/LALqe9G7xGKSGhs/GjOTDV+qkmT+iXnjXHCpalqKF
RTXiLOX0W3Ovuwa92p1Gm2hB07b1LXqAZBGHsYGoKz+UdL7nIYy67eiSrljWjnYi7wRYoqEsFC6I
DacRmuKmBHFjoLIdTqXFndUnI4OiJsvveeIclBbSpYmRUXQ/iT9y/NuRCqPKhY4STeo6iyRwd0IP
CKbYmqAvcXI93mWBwKovBpZoJZsLIorqeRWyaVUgQm+uih+UKMF1ZF90OaJu0afmpG+Rb3QK3Hiv
dCO+whHamUal7DSweAJlb1XyH7g2rNEGhWirIYWglOdSLZNNZrfiY3Q2apZuDQKjLi0g+KeAAQN4
epZaRBHboHbRHLR31XUTgE8m42BFFO9dBSWrq6Nj5tMtKi2tV7viO9d6czfd9tYO2S9qcDIbUxg0
9MfanOzQ5mqiZ5TLKt4wWSvdNVJ2Vl2InNsI7Q9CQkaWk3LRqBCK7bAMk2JUACEdjjUGukncubKZ
eSPEwsAPXMG6odQz0Ee45tLU1inM6moT6msdhTICmnRljsvJ7cF4AfBStDLsY43i2+bPMppTMdCH
N5QNpw4IG4GOGYsUBiS0EMRMzwHgF9oxYYbsJ9cMXhU6AZ4npuFYDRx9gUY0xFbMG+QsapS0BIlj
OfHXiGkq+xVMnMgfgt9Efcu8O+2dlzJZ2RGF02hXsESoaYzhREcv/TVXvWetLH2BrBZfCitV7CiC
NXCzkNa6HG8wBTFB7OzkX0KKVIUa8tgom866+MGPF76RuhJl/OC8cQzXGIHPcEaw9WGPMen2EOLJ
M0MfZK+5dkixWlOZjyaRj9Y/3bkP6qM3bppxa0EUqB8DWkBN8A8jK3U2ww5d8JR0W3PObSdJabV7
Id5jMQGUANBxkKzwI7EEQdJLbR53i6JcteS6lyu1eSY0TRlSQ48+M+GiDHDG4ytkmDHvwFkkC4iy
xtkiG5HEQyAK6tzFJ1TNi3WyKo7+tXhiRiA3E766iWvGZtd01v9baSBOAKJb9JMzhDAFRM9hPn94
xGgukdYAXdzB4d/2W179sluOK+LU1yBavr3PyUj2Ct/sT/uz/EbAgisTl12GEQ7Xpw5hdz5ctXP+
Uq/RITqkf869fbl3+yoP+MdGY27rj7rfs8jwb/6NUUjzljyyE2zCk3wA9HhLb+Vj1X3FHAztugqP
jc1tRZT9uscg6DExXyQpNRgUZxxa9mQhwIqVrUm/4ctQ3wsUcTmDqRnPIwDmbmNU70qPGA3y1Cod
12YMvcO0WY0u+KwR3bv/lPfhSIDYoTjlj/RGDda9EX51qd6iR3xyvhGSpQS4DTtQ9FNuZAPZh5xB
eqkZ01iGboOebCveyjYsFrp10sFIWwviNMQvEzpCn3peGrZfgjAZgKBXgkHD9nfroePHRTleMiA8
HkysA3JXWzkE8IWirQJSv1iwuOSIZeDb4D3jN7tHfAu4i5FuohQlPAfLOM9o91cx8KAquplvzr/x
n3Iy4aAgbVc2BOJ62bM3NixNcocv0L6Mz8y4XNo8611xdv//6FnzUdWRy6b4+waDk7+nFWat6G9G
nTXASp3U4+sq3grjkTBB6RdueQV16hSPzrun6d0c8MPsMvDf49km9Dfe4EcJikcUPadxHE4E7PvF
HEsfzz4JpgyoEZsNLN9hn06eN7wXHJLTOUnOKeE1+Msx4TF3n4Hwd/zLaL/xIjnaK3cpOk4itn+o
lPHoShwmAhEfzqfvQdnU7a9C4pyPq19+WQggB5cNJ4rkOuHP59/IL75r+HaR6qZ4GPx2aajz4aLd
oK2xnHv40RLCKWVPIWlz5xfgaGD8WegjkRTdmh2E5LLIFkC2MWyCRWvkwef7FawAcTnlPrB3qJpV
Bp/efqxPOnEucC4idiArXyB9JcBj5RN9hlGo5z/0CGwnZgzCydVrwexj2w83RvNuUM66BHijQu0O
obMKIfwUZ7Cw3OI7Ul3AZBkOMUYHOYjloHYLldK1Fkezuwl2UD0ZQB5lcOD/042HEz0N70sGy7Y4
Ovpbi3QmtlaQxLuUz3Lh7SIiFfuqvZQAr134XRb4OgJe5T1V7kP3FSlfJrLDIWAIr3940Ttmz1xA
qeQGE1+lw7FHBxGzZs9ra2EzKGcsw8NuoMhms8Bqlt5g66hvYxOtYtbiYcdsXO5BvaYx00TERf+p
jhuMnKLZjvmD8xOHY49qq80ZyFx99wS8mK6sK76xPHj/gQOYtJsJP8ASAgsGTZpMALvwSHaafLCm
txAO6HMUywH8Gm9EsGBRC/8ErPWZ55G8N+8zvowMG13tDzw+qvXJ2hWxcK7x7bbRtKV9OdmRuQut
W4KhVJ56Z4vvkhdCxi0PPQYQtiBsy5js5Ijym1nIRtdlpzBzXgxJ3yuggs9+Kx+IGgv22ZNbnZeL
7IEruXZ3Ad9vdNLurMMZb2NiXNEQ9ehW0KD33wj+I/bY/hJNeUA+qjjX5B2RAYyrXUV9j+GM6TtD
y3kEH4KxI6UR7NQpW5jdrXXPX+Yni+YIYR1vkTWL/6CnQJjVHmn5rxqPOHowzGJamuiX/HyMBtIp
3JcxOUpcxiNYEqdFNcsArJgUlD8t1KYH3Klf/x7eo0+b1jUmumdGtN5ZuUxc2n1sbHIQDDVt8bFO
zZ3TMFFdq8OiVWYOUCias6f6XtxjzGHv5r/8V0xycdSnfOc2XXQd9feU/CUluRkaOoRjUV1cljcM
v+TFK0nqe0y+FYd3Vr9WiL8T89stQJTwCI58Zh6qZJU/quLi7CjzlIGlBY1CgnHcbIplw5dnFCs9
eMA5lqS2spvJP2MbWdx7imWZpBOUIiwcyoK5/KcH4cU9Fu57N8oFpYA5bPe8FqkdRPtZit8seknt
ztDXEAAuj5l67Rg4VUyF1WIl8UkTW4JgBdG0DpNpcoWucFuM6kpPltRfuJl57dycZPsg6gNawIqQ
oU/HW5ln6ptlwiIGZjD85/rhxCdkGyQItlZtwY1KEZqKFp/Xv6w+tPjPBLc6UyWmxnPsSzw2DrAo
A8YBxfQCGo38DyID0LW35prFbuuUoRQocUgCdftRYQgwX2Tb+WP9wFoIPU5tQkwQ67MHntzHsLLQ
9aN5IsSacX2BK4Dmc/r2ONuWxbq9jYpthfReXeKlFsjWxaqHKTCiqudEIBJm4eacZhwXI5y0eG7F
yCbnNe/dku4gYeYirkF3VKK9kj+N9sjm01f2c4/5aaT8+t1b5L6F1qdEJ6fz0tCOtQJsGK5txiYg
K1BeFGJmYHw12ATYBbUjn0VgtEsLAm7S5EvpC3h1pCfRM6kNqALkMxmE4Sp7ww2hpB8qW3FxCpAx
x9mJLwSA/bleohLyjRdTSnzlFbP8DMWrh6EUGHDKP4xsPNFQQhzUEH00MUQxBtrj2O2xfuA0TUW9
mnwfAW6AVp4L1d0UPUYRE6UhwbUjm2ynB5Dv8tiEC1+vllWKFg7dqW+nc9N7d8aLa33b2VRTEMkL
Xxp9XSX/bO89BJ4/8BoKtAIORxoPSIzOg7gQJgEfrYkniU7pvx9NCT9F/RWUMKWYSzRIToyJ7UL8
UsiriQkQqHk1rf1PMvIZ+rkVIhr5L2FgSJRfj/+nDTjnYv1WhGR30r0VPoztta9uHUx6zdoBbKEv
qn4RYJzChdytsh4Ptd1t2pL9LHfokrFcIRYYlTq62xAywlidGkEFUmA4ndxqCXEgTFSZPe2HIyoz
DF9oBycDHq+TgTQVlQcfgQ33C30SERaxugV/1JYL7kHO5aEjgJqeYio9uKmQJREvDgvRO7r3+K2l
gu2/WYPRtDtYhkMBWWEVi3nmnrhasO4ZL/lILitE8cfkPu7b93TtbbM1V/xi+1g9zudi9olXbsYT
wK/X5O8BHPPGcnZio4FAALcG9QYcVcIolHyHlcVrfuS+ye7hE4cABwr2R7Ti7d5Iz2N/EvVTBO+V
+nD8p+Wczfpn2tKrzqly7pb/JLsn7c/8DlPdWc5atXHc4sRdg9IgAx1jSS3PKRgFsRasVrhRXf4M
+cFVNNlwKM+Tucpu9D/2CgNcTnSqdRb7dXouyptO9E2xApzHIQZ7umDYPn2HbS5XhAarvtjQSWoK
a6lrl+47ys9wa/Qry95Y8UrHQcvUaFnEfH44vNdQvZt4Y6pHlYFsk04efdgsOK54tCMqQIA2/qJk
6+KsUoZa7E6Q5vrRd4GMocxREnzlj/zCDugu7+N7Bjr618By+i/4rm7KS/9jfxfLde5snHqNLxTr
oEvkgHrV0g+0KXgbv02YSs2zgyiBRqtncrbGPoVVEk1yw2In8Y6mtiPX6GXV6yFdw4qgL+awtP+r
FNS1GLZhbxD8++rkpXSPtfbW+jeCm1x7gztTKKQP7U3tgQ+aVYNprvifAWvvwkJ0bH7XBAvnSGG8
/hPcLDkjq2H6i57SYuONn8p2FQsAzCUYcS6yaeoIXsey+CsmXBDlP7i3ZDro21dHqfPZvmgT6RFx
R5JKS79I0HpBAHl1oGPgBxyxgvXUEtOZX7pE++4ytKgWE1nGa1Sa1AfKwVcOmMu4CUSy3NOxcfUA
Zus1yALr0vlqtZ/po68ukfM2il+jRp6/D0gScW+jfJrVxeBbGJ4Ka2d2h9o+mPladMRsnjwUmh4P
iYu50P1N9HsSXqz8U7p/Wv3B3+ycR9BuFIaT5jHtkcqf4vAMNacDU9VuS0pwTdliI02zhQrTkpn0
BgQRJhGsYwCMEDnmco5qn9KG8pKTfmKh/KHu4qV7T/2TqQbFE98IxQt2BesAvPy4B5IlVyrPObXV
9DOWyHNn8ptlKKBHrorxx3/3vtSbeso2sC4RVpsoEeZ4YISKqnnha9ysyzH8LhklsNPOFtyVOlqx
5miEe8281P+j6cya1FaWIPyLFIFWpFftCyD27UUxzAzaEBK74Nefr8f3BraPjz2DhdTdVZWVlcnI
OzM5k3c9fqhpRQRuogLJceSY/r47x7edKVXIJKzdHb9cIDwRXEO4xyHR7jm+LS5+lph+lago8lU2
sdyDR8Sr9y7Ry520CMFdOeILPL+d89ertJkeDBQE4oiowTlu0mJfpqcVqdKNmXAxGOXcDljSD1oX
ktJwd9tY0zwFQx8PwipuFg8EFJgdHXcrxNB3j0P1i0AhSjKEHq7+JuMA7cFXIjcgB+Ah9DsmX6kl
shseNPYAakFP8/REyH4xgEWve1lDuFSLKY0C5KQam0waT3cell66HB9SAgEKsSI+doCq4opkdAgz
0GG+mEyH2ha45Ir9sP38rsA6jvVamzFBjIaM8GVCnfT5jWQWE8l8Hdxc8AamoOHEH8lEmJVGDYYf
6PiwLshQ+Pch/OcHLtxEZEzM8a/JJBWQEX5cHSht+TW5QjWSXNKytopRKkT5EE1Qromchh+4l4pz
UuAZXsFYr+wCxzACapnpp5tBMuOsY8Mxhc9eHBKSKuTI3pNHNqVw/3Rj2Rp3r8UQBjXWGXFdyECV
A0jnhFvjBIbPWJvxeC8bvU8NJFButzkGVtyz9Zkz40Q1lTOIBkYHjt0bZHQMt+MMinMDJ+wbfHeA
/AojwPw8w9YqqRo/gm5zpRPLf8+X2TWDaX+V0mG1vzEnPxhreD7oKPwfenTVgeMFy07p0XXLHhH0
QpnPKukG4gonu5LNecNAz2kx1H7KyUldCxLI1aKXZQFOSp/AYrjrypwUg48NhXBb0pFQf+XL7EOt
jxD7U6KlMxpgNMOEzSft2pR/WOUZttero1EDoDJoBtorj65QclRBqkBUl4gvA40MiQkFjJ0HzJ2m
MZiRhB5lfRYXWHE5iU3zXD3PuweeMfnl+55/VXh2nxbPbFy2iVHH8PSzfKwCJcLlLV3cnc+oQ708
aD5Py29xT9QmJg3tAVz/5pG29eSkIa4QAGCqzTjHm9cIzikmTNUNHzGBJQLyw1cCwAGOYBoI4uKn
TRl+hdSDfoKF1NDDOWG0ioZp7mNywmwNkB12uEinqOqvdJll97k8mJYqNBW8ThJdcg1jUw6ZZerC
sozphOXXkdSs6tu0u48zY1E8NudrPNSjuoiYqgKSEwMviLfh9ui/4AQbgNtQJZAe0EsOJlrsMlQ3
WC46FtHFVtGWUodqxKQfTAaD8GQJyOal7m7FWM9S3UBnUZnJxrd2H90GDOyjc6ouS575YAwYcFFI
Lg6ndne9jEudHRKRwBbZeHiLr9cQHYuhmRZM17+nymuvk5MBeTbtGt4DGwUtdkUaic5+7jJHnu37
b4O1xbZt9Bm9UDFbYg45Q6qI2rj8khblV7/9fNdrkY0RuRgcaiU6oYgMILdOgcFh0TIrjThS4eh0
oBDKzF061Wx6jhhOnIZJEhRsGUej29XU+NgkMnpWQaU7hDbiBAJSHBq8FbGROWMxhkwBxQZ/uQRk
CihG8UhPTjU0kWxMR4bxdaj2OoM4+s/5upSlsZQHmC5JOlMpKCoFubE0zURF9i1gtDH7eI3lkO4i
NEGyA77C2qik+ANruKLVUJVzxGhqFKJPIfxbGu41gtS1q9WufPGwGnujCzmML+83jmBRU0OUg/MV
QNsD8n//gs4xQlwilo6wzB3ytIcyBRk36TbSHo0ctHC6PuedRTlRhzhyIsOD8YnxmF/UGDaE3aL+
yrqRw146YGFcvsO69yyIry/v2blDJgM7uJFeXYRS/9MxI1zWgXZuBKMbv2PQOPhdLxT5Y3RAMtwY
jODxdI3eNZUAkZSLmJCL8SnBIOlxCkn5uU6J4XkRJAImQF5FeHmFuTEtpeOZ8GW0q7u5M2pjfaKY
6z+HWxUATqoyVmqMaod3c5YD9PbMgt3ydyidWHT8v8YSeEIeuqIsB5Mr0C+e1ouxjHM/vQDbw2n4
mPblPXv0oLNIB0H/Qp0K1ptABo0p+jyUOSy/U1vExg9akxMoqBtoDc8Dozc5cw/MHZkQX6HK2PDE
fdhW2uqzRLQhO16Xz5ERZ8E5otR4Ql6EhwTeCUZG+UVThslyhJ2Se3pdvH5vvxchgCMhh/OK4IN5
FyURc0CtQ+EEt684O6LrBa2NBwsvjRMAKZw3/OdulBeLnlTn3MyMd5AxSIgMaU3YiLqBL2dR9SLS
2q89KPe+nskbPh25MUgiKP/ztdYRwEIP33CYZ7381rNraiUMmqzPiAht7wsujjI1p1eIAOcVPr+Y
/8DUHJco59OiJBY39VpHGifTL7b6nDb64qMwwwSixR6zufoXmVezfL3KGeUn0969Z3w+/kdLBng/
lZH0Sp/Dz8NtBgzl399+f7/6uNx5t9zinpYd/PW7nOBsirZQ4a4VHVUK+c4w5fkFjRG2TtuUIaI8
3fU8t141HXMYCJ98d6EX0ygUVJrCAEr/XF9zvIL6dlncDEh7Ty01Gs58BcIfp8f2aUFd7Lsf7ZUh
KKVl3+0bRR2j8OXbM6ds3WbNZ9ddqqOhc2y0sZqTV9fShaTwJkfm54ECtdLtuzybFHqf1NdH7dYf
mpb8wQvRvg6y06l9uy3O2DV6amfF/Dm/JDTk7rTR6eLlVLtXKFJoqwGcWFeeYovwjZTTapHPIF2I
kWbIc2cP8AdakrfPZW5m+k/2hhCq5RQRBYRY6EvhcwD3/d1zVt4vsUW8Ugx9WiD9fr+iTvA+pYwk
j973njY0K7L9oBql9YcTiWz+mD6Ka+k/+/cXGPlmUKpuU2iEHaPSk8umetBUuOlc3+N53jfYU5iw
+ElOUNioj6/H/aC+rpvTh313N5G1Pck0Bd8XsMUPiTT+x65xBVpSdaoItQzeg2zc6+Y1YH4jvr54
+KfBc5YXFSqcj1mnmFHZnVYqVGVbk+vfUkfdqGt8IrnpDgySqAw2NR7Tlf+8tvO39Bl/HuFzB3gz
froDZ48Qt30Y7/fU2ZTRNnRQHxEPD+wEaWbysSUcDq9AmpiuiwOjyG09Dle+ditq9Je33W7d7TpZ
I6Ysvka8aLAF4r8t0WIw6RmaqxzxnhDrXQBC544mD5QoZzu0t2Py1/XDYUDUFZLPEoo5vrwgd6T5
9ZphT4hmsjVS5tYI3fiI4SoP+JAXWDh65lxJXK5JETxUmLlmpgBjRmzQZ0KwHnFsayRHctQk9x0o
Pf3Lju/Cw8hFQ9DOvMwh9vx9T59237Cruf9kwB0Ctsb+UjjkxoMZurCzu09jKT1t38Hfh4/xhOAm
3GJ6QB5NFhp4oBwYHARCe57RMV4YpoPlCi1icVeQo0O2GznVQEM0/8GfG96F0qifsi24yz+ngB2w
yd2XfTwW9hfDRc5XHNOLZNVXQYEAuMHtFZcubqC4ioF4UPxJ53IG8faQbvFHnD53gzkZmzfk39Uj
bW56PDadn1hd48bAHbj6tJenVjjYGyvYq39P6+5Xo7u/Jpp7Jq8his1qpPDNjJTw3UKX+xKayDOL
jyYuWXwAcfugvPL7NhmOLqEGnIION59rKe8uYREYfxctLluspw4BdxUTCzn9/+pgSAjt0cZWxhY3
kjFFbmsx6raQaAYBkjbdtttev8HVEdmsZEC3UNnLCykh+9qfv8lVPgsUIBHlLzdMOcWfBV5g2a+C
Drgc0XU+uEixojb7DiC/JSzAUHzsqw+7nDtXRMJ3ADwxPo+0gLFwHh2LI0akgCUh+eshTn+2FcoL
LqAY3eIfpKPb0ArxhU7F+m/s/XZPKKLIYjR3/wSFgiDL0r+w7M0VRRk6FCFmEz4nAbdLPMQi+IAL
U3Efhj8XRGiVieHJERr0c+5AOJg3CbXhB38Ig/cYjsjFxOWI/10/Cv+5+/CPQ9s9cGy8qa6pG6+M
08wxGeDNME2gifQnVtsclDlMTHV6SR7h7WDtXgfyXZ6hzJ+0B3NeoN82tly6gvgMIAFNBbIUawQH
TO4Qa4DnLpYsei42SynSJkjAfnbimVr4YYkrYpn8nQ23kG5NUIyxARVrR/yqRtbIGuWH565J/n2x
NYK9Rj82FLtBrECC8K821sbc8Jm6APqKRZ9HvD6+Fot+O3UtP2lw8iuSyZ7C8cAqYecLAe+HzWe5
ha4yb7XAGtECYzMhwvvz+ZEj6U+tVuwYBbF4g1UrlmDLpxInAz0ST18qYBMt4/AsZ4wSGija7nAE
N5Jnn7BQMdj4pNoeCFC6ejLTpdyqQhS0PFXyY5o1JYvLBIXnHqlTbcKSY1ci+zB6x2gv8vHEeYaw
/KyIEERx9gfKZ5tx3vlwbkaNw3O26aDxIZXgNKIGV1OBdNLWtiV7Px6ymABcgweHDfyS8k/7eoxF
S5oFA28Ac4DOuAdwI3TgueTBhBPnPWdVzKARmPt8zTyDdaamR5V8hXnMiKx0pHiQltP7pv7FSwMm
wpt3efrG+BWLlTrkNooFUy4AR3MiI6Yd+UZVHFCAnkknjuPBRJk3G/5SHCkcPBHWC7CrkaMntkCU
OI+ksNuuuU8dji9iu+ebNvkgoiA2F0YOIgIM9lYITgoiwHEPbAqOezmK0vzIOwFANpN3bOwJAPx1
SYGCqrG4fOqUkA8fP7cP5gQs5u09gzooGwsrDyVm4CoG2QDr4K1A+qwUhvey2n1ckxt897Xxc6ez
ODDv5CKBH1w0kSUP6r99eHs6RRIOEPQtUBFu1ncOHnN13yoMALrAhWj5jwxAlj7tp5xyH87tN4+X
mcGRlYLIsE8f8cXjHwd7kZAEfYtDK7M8uJqZGmiI0SFZTvdrcQKhLUe0oMS4uSi+aPnoCzzbFkP8
ddCQiKBpjHqa0ws+B26ORzXFkCAyJsVKjU7bhGKNWwMYhBR1R2oER3x63oL9nssVLUUmirAUuiCA
hyvuy2VVzSiPIXqjB/AN+eu+675RO+YCc5T9UBW6uUwZWCGqOAQwaPKchHf3jSPIm5OxirqR+g1s
9G83inNPnHz130/64ATFPhWn44NgKC/Ewi+iQSDe6E5gpFXIGADmr7YZC8bG9n3G1x1IzL9cYILU
8z3gojNkE4iX+I6bBxsE4X3BcHnxnuIncjsjQrMIICKQvNmjcvSZchJaS2Z/7ce3uXi7DK4w8jfv
U54AK8oIskD2UZ9OsXzBhV4gu7T5euTlZuW8DpmuiLpttqJTARvpDiiO5HbcrIVdBDtdCTAisvUt
VztMBzNANVoB8HDk9ESgor+DounWIjlH24qqXHVBOcHGOJGxg9rKPmyq8WcEF6f9ar4+WyOgtrkT
BtAgaVwYGiBcdJ/RRqempx0MEGaw2eUYnUEgbyCwUg64YsBqFK8Z4pB86Bxoc9KaNKF2wCChr/IS
8D96lyYtaaaXLihxQ/xAKUc0cMjwmNlB3A4aLGSgwZG+SySlqEp/scoFPJB/DWnY0Mm+b+urf2kw
avVqWHbvkA94tWw62Pyosvj8SmhGQothiqh5o7OFXAgSRgjQ4P60lRboK6+R1qcNxD6JxIZ8xzcO
7CISi0FsepEliYRQvF6z+w4frb9IwyZKRBgoRgj56AnDpZXYHPg1TI1megedZ9pG6WCPSCyjfpI1
ST9ccXkcCQ9HdJWQEoagw0cHy5ziNODRAthUizqGJsKaQiTTQ+0fbBGRFGcI33DG071/W4vbkekS
zeMsqTThAjDg0EfLfCf9SCOisEBmv0QowAtsAX4opTJeTMw8JJWPtbdnBqywMeICrQ0BomDKnyRR
bKLOrZVQdHjiO2ezyJU5kNlR8f9S3qFN2vv3Q+ykF3kjeCYKWmwatOM41MVLbIYTVAiIsCh7OtI3
qMOEETn68ACbX9bmMpG+8azhD6RhpOgkrWjkVw6zOFfydxEtaZZxirzodR9ZhoM1HK3JdaTNOB3g
OzUVjNuNAQ3ciuVyLyPllNOJdTi51YUyo+3h07t9fwFBi5EuyvB1Gf65cu0ugcEFE7wQxh7AkQEI
cqyKbssN0oVzRSgeradZM7vM9ATNZ2X13qOxOpVHWSxtm/lzVPwg2tkYTN+hJk3j8WQ/R6/1e32Z
3Jf90lzTGUQJWk3kTZX2CYNA7YXanp2MynlyCeRQDdlegZ4AqsWWfyiTbnqbVD/m0TjevqRvrpm3
BTJCq7WVPGwIdJpQ7Q61lQ6J4eYXjR86usFHFvsLEO12FNvna7hFZ+e8u+4eaJN57Qy58VSaWPPh
RJ+/zyPzp4cuzAZ/gVTYeVz5jIbj9eTQj1u1qOxzEcJCvHfRfnVUF7TAYZbfhpdmA2o6TAc6kbFU
poOpEgF2BddQi5hG9CjhxpVbpfdFCfHthxuEsj3fe5mBeZnwFj+C5aZAOTpqREHtt9gi9hcpWCuB
m+AbhDq3Q6cWOPPFszGgll0j65tjzVJGKofRNQIZdx6CuhiUs3J2G9OrG3eLJtbDR9CxnglDju53
iD5/8Ky5QXXksZKvMMhjY4oVwCe1L04K28YTGcfdF78ikz5B6G2N0AbPDDpeMy8RyA2R60R5WfH4
33k1rScsHUPIsJ+W+dyMdR8Q3aUcTRjbO5w2RgT8FX1CBMqWDA0UlDIXG+g51LBMgcj0oUCgbgMN
YF4Z3gkCZzfEPnB2sqvNo6IFbJ83fB0KM6cbAgUIT9rDHKoUzjfnjTo3fgZTc5kttV29ymOane3e
Olz/6IUdSDS2yILoljYe/o18GDIH4i47ClwWcd8YIph/xv5Kc3o3m2XPVTbbj/29v8xt7GfmTQDS
4Jmu6Urcoiiap4fxeCBKWxHX4GCylR/cqRMeDRobnPIt7tPXjDYJJlT8gdj1nA1pjeOaOXsxMsW5
ZIzzdXnsvs8EqEdMzGnxfHSZ3XnTyMHBIe625EZqWkTabJi26448BKiXlvj6iY40QqFAELQjYOah
YTaCjMZqNJyD4fBY3RfZoxmYs25UfnUkVoqTsnVdzA/cPspi5WRfl2DzaL/vmcM3XhCg7E9Si6zz
SzEJYPZldsczQvEEBrnCLLAPEG+7Bbr/HCFrWtrDbwwdhrTwv6ppFtOODS7BJzSn5rSE7AiIbRcL
NdE83VecLGZ0J7pGsEOraTl/rOFyGm/AJ0IW9lPoSafuSXFf6AeusxnpGIkagtA0fIlAFwSeSuHY
Al8m298xeOlGpH2sd9xsHLxYwX2Qilm1s1fw2p/xPWZ+mGEu1uOR6/xQB07bycCDFOjCnGR/VItm
zPUNhzbq7wy1ctycfda0jzuAi/0N1nHSpF4BI2k7JhLo+G1oCCR5LA6mOubcCk++2GhFCj6K85qQ
1fMMogC+asYYLl7JW6/bm/36ylnIsDm+qp8r0s4s7HfyUIKuCGTyHfR9mlAOM7cOhlj+RKlPX4Ji
4eLVxyLK1yZBlih4jaB6UgItulEHp/gxfozfK+uALNKMs4s2alIsODyRVxo3PAlxSCiO2ORMtHok
nP7DI/EkT0Ejf5xPSCtYg0L5CFsZFoUc5rE5hUufRbhIcj0qtwMDVV9OoEELZuV7pY7Iskdm3ExE
UDyJBIBH8fzutnQY6DbgnEFi3H8/t2wuKUVJKzmlnP1guehvnxdqOFhJG6imygqoWdpAYApV3798
yT40ILTFoGU2N/u51Ed4B3CCNUIslCVE4AdPPi3ERV4CaCRuM67H1qT8VYmyTCHLzhX8VnZM0gDD
Ef02ZgJ/ux1jTjfLGaxRw4aQ3o/q+VmcTRynVmqwM+RtOSknYpfAxiXSye4hPWE62OL2VLiEFM7t
4cSgjJMw5gLl5pivvcPZBWrz8GwMn3h3ii/TInOk/LQvu6e5iAjb12ei/FQb7YcjTSWwWF4dINHK
WgWfxSJgijGmr/EmctiMnwkDP28E9uhzMzr7hprmc/Zpyy5BcTL8d+RU7kHxMLX4u7JrguAAcDyB
ykBVh8Lk4ReZ+36GiHAz1eOV8+HWxPJT94d+G7+ICBUfB9mT0EJuCHkwZDP4ZvxSuk2+6inmVQZU
WeP1OMNr5mMfBOr3dj6+lN6tANn0aiqziTVePAlX3pzY2PoGf4Xb/r0SO7ydwKFhi7G9OGLgZew4
sTnOm3LUGy7yU+eww8ZXRWZcODPyrz/I2y2XwYFCi3SQCahXq8fY8uXRc3mb0UJYXILLuD/ktDlY
hWV8c8ijHXHTyhijNb5AP+gJWtIQWqTtYE2pO6mmxbT5wuiAJhmnIKxU4lAZnqacPJiYMY/Nnw4I
qUQ4gl9pzwH8g5I1BVWKOF7g0ineAd1pg1UN6LOEeR5/qKlJIoNbUMcyXt+YrjI1bfqDZ4SXLPnZ
VkdLIoFGwzz+GOIddTXaTlp0YkA1c/vNGZI/wA3P4zN6cxRT4YIKQIHyD/t0KdlpOqZIomPNdkXC
AsS1nJCOaUDFCuPZnoaos+4xoXL6uZL/XhDAYPDfMaMiZVbBVUmRXvMPq4pdT00mkFIleM+oOqF3
EpiGKX0GP8OkUXxzFg3n+ViZMt2Tj4eTa4KYa/mb7W6oy8dd2q4IrnR8WBLZj8bS+Au/iHqcNqKt
9BeRd8zxLT+zfiatriBnx3vcz95T3etCZQqBm3P0AIFTfMIx7LCJEmMwFnW8zkvZ39fzPHxGN5vd
ioHPJWgDuuM8aPq7hys82Jl8YE6eJcGhaoEzkTClrEqaRWRGMIJHlj8MbzRoBmMrec1RhL/NXmO+
8/bLu1Qs95Mvgt2/c7CLBkd0TqkdrO2DY5j8775U1gUNLTIXUUBCeZOrEePGgmjUeLkcwEKgYQJK
QGhVtySv6EWNbnu0g8hb2pnlM9mQqjCVj8KYtWdsxb4y7KwJBWt6Ine6RpV750RQyWtQ+2Y2k7F3
xMJtIAIOTMFOBcF547BMekrTydaO5yku7kEZPzfdBvmyvkEUY9lyBxyUETYcNuOydpFXIJsFxOii
elItDTFVsjXHqMCdwLHNFfRSc3WLhYNikzBDBwKJAJ7EbLJjUfNcQlyGAfyFuWJ9sJbaHNXYqAoy
75HgXu0sCnsleDTQKBxq1oAE5nCDrRDlaeGd4sZt/MI7B9UvMwEoj2Amf8L55+VkZxfaSgVzKneh
Y5//aFF37s/VhtA50BKTHBjTIRAPeiDgJsd+RIJPacA4t5DzRDzC7jqvBUWjQttIX4PolNyZxj+2
23Nyp9MGwYgLwYtEOCwwhdQi+ZegxUYyTOvcP0fqN8Z+2/ILewhlRs5AkjSANigjsC0Y4wNm7gvx
A1bTA/hBVK5AcSdbVFiz64j+Nhk2fSaO2dIrcMpqHY7USf6b/943Jonl50BwIdm4d2Hnk0qSJRAA
HNM1ouFEnd9DuR6XAV4pY6psDkGZdEpk3tDGOVlUV1QLqutHS5jDIbSgpMWkr0U8McON+ZzCoV4M
Q5HYo3oPJEMcJflBsYtBFvIfrJcYPcQIVeCm4lK5ULZYKTKWAMBgV//2lE5dwTYi8Q6teXewrokk
xj9d/bKQsapTw5YCFwvaeR78NiQ+lEhnH+2lCyngUqLei6AmsXMJRqoNL6KF3RQNoszH1oaFKF6N
k9EmhUnliigBOPk32iQgnZtXREpgUi8Lr0aBLLE4/UFskDD8hV377aFmwOvknlw0QkJRfYiAi/oO
lVPDrawdy+MxI9F2SvAp8yCr+nLw8Jl4XbRbJR2Or14fW3uZu7H4xMOZkTaRHL99lbZOE+hB9fUk
Q0bF0HS0LcLDx9Pk6b1cw0aMyAPlDSzDtYbOE243eMFoEP37ZMy/UtD+GuxgsNI+fh44BMtV9pOv
eJicUiI4qC6cgTmca6L4pxTs2cda2jLywMPuDx1CKXhWdSv6djSBMWSnhe51iEG0/p2ZogsF2WvM
VNqi8i+rfN/f6Z77z03hU18k1oSltqLy7A738I4HHEQrSscy0LERFveEMOoifeowmeSAULtyoI+r
o77HPS/k/22SS1t4BL/9u5ct6Db7wt5YvPAcj7RFTnMVqHV0j/PoE/BMw0+ge7qX+Zlvch+UKBup
E1GwMiUaiGXNvDFPm+cd5XEe9wlxrw0+9jLdcwby7NsvTLyLqRGP67ko+8jICT+frQn6pJ9Qf2b2
xmY6CWiV1hkDeziVoSTO/nx4VE97Mns7PWCZGKZ0mgntHzsSNyOjWBzOuRXkORlkg/PhXwiSaRq/
HOOH+0KQuVNq9AdSRHYh5uciwZE8CVc7ZG8jHmeSRcRhbq9LfctfPPmLeyK26jXJx10CMWOKdM7O
gN0jNkK1ee2qDc57DAwS7JhMQihdUZHqYrbKweGKKFmhUV45xHZuRb9pV2S2FToX2+sUrCQneq9f
X92UEB3qic4W58veGmNFiAlEQyW8FkymoE2RoHLIvmNC/QJr8+mZWViYPuNQXIlKUwRDd9zW8ZR5
M6LiXk+ujlcYBtv719ZMy6VBuuHeIY3AppjozKhQH509A4ARGwdQM4joMHu4Ztwd3i6D0JWWMk0V
MaJ7Y/vDpyWXwgvJWr+fns6YG/XNov+R8APAyDOLyxCVLvcaXdaYfGFkAmyNHezW3NMyBcbjWH/N
9CUBZqPNB5iIzIHvhj/NoYYhYzMtUm7oyr4BaWn7neia4WP913YFMn91DGqjpONBXSQGUtD13z2e
rYO4nMAPpuvB9CVZrqi/RPzfUepT5OerfHXeDKby/D197MAFPhN1XwNefvfkIMPVa3rbARsQJsg5
37hUc8ICqR6UqT6fU43uqBMshu8Z44OoKSc5VPqb8BeT/koIY5qPeXtaeGeMWMShd4ahDfkJggP4
99Xp57czeppMB9jmD3kz6+D+lwfK0Adx44ZDVFDjMDmIejp2Cmx+mLBl+qjca+cR1xBYJFFnBaF3
Wa/6sEjz+C9H8TtSmQ6QqQayKdLKtD+bGsSGubK56tdz7Uh1xIlT/dwj1hDo3F9NxpdSeGokAmSx
K96d2WdSNfQzbvnQvmpBrbkk2XXrSzQQkLJ6u0M1RX+eMFuvnpt+I2/UpAkPAw8rj6ie30e4LJCf
Mat/LDALzSe3ozHDxvtI3IGAr6btUYjjUPYvru5wccdNlh4Y5z3Dlgogaf6lBYLDP7Tx+/VgHCDp
6dyX6FXZfVQSpjjnA7ZnIo5TcfZDTncPoszAmcAXHQABECM4PJdo4j535eHKnqzcth6zrnbWqDlg
vIuITOag0EtzCrVON5m9bDSH/dxnRiQx5taPtRQ9UvEWVvigiSuFxl5Nn9v2mH8Zs3wCcQ4Ym6sc
730/FZEH2+plxO9Fn472GYgsf52eImaAoJaDxArk5eOLGlq0SqrIHJ/++hZFZOwxDxsLJsSD3poV
qqLhmKB7GKk/UPgd8YkUjMRhXrvP7+FCTUVAREaE/mfPT+lbYGf/QiLDfLxEGVLOKi5MgHKkR+QX
qOd5+lxhWJ5RHbscS5STdfAMaS96BfXqzU4ZK4owPKfdlWxB4X2seaE0/CFR4HgUFE+Xc5aZtBRS
Vz5DTg3sgkRsVca8R5pNpXlee/eDqTuIlFLc1ONi0fwyO4DpJFkWBR80eDkB9iCpTgV0iDFWLBAB
3ecfnyJ+OATYZg4RTJaCYHkd6STbDJowsS64X3BWY7HNxS3M9qUwfhfDJD33Fa1J5qOflD5/JdEB
qorYEmLloD9IYc5sl2D00s3XuN2in/Mge3v6FZ0HfDjTbC8mUfY8FRI6MD1evKsj3lNU9pJ9SMWd
FQBtExhRPrauTjGwGejheD+DTZYBCsOOCLD/Qqz4VcM32J5K6+EKt8AfjhwOhn+AZHG46M5Noing
tpKALe+U4ADEDkeuPNcn+IQFAjmQJix4WsgMfIrCqgadhX9JYqfN6CeIiWQ+PRkQrqRKhFEms5e0
6vgB4VLbQ9FmQRDSt7fjHfrvWgGsAaTAurAMwbTtZ5SHRnwdoVITtOuS/ZrNYC1/m7EZo4EobUug
nH9jsi/UxxhNh9V3sUWZtRFFdTi/EwfVSYZfIEwWAV60kBZ0R510iQl2a/l+HsKT+hat32+EEeiv
Mdyj3jx0C8QmfxHFxRM6iEoa7AdvARRKGbfnAKYBLhLn66ZcKZVAKJTKYzYL8LYmtxD1Npqs9oEu
+CGVbcAgexktl7n9yyzvzQHZuZA0JTAZbTJCZ+gZo898EKnjzM9Hn0BkhFeyuU/88tHKcm5kQ3n0
+NZSxs7SOnr7epDR6vhGSnidLW5WWiAayawkf9dEdSTywDy6fDdYKDrvn9cU8eNQifIAKGdpLg0s
IUU+kXtiCP42JucRIUlc83LJ5R7g0oEkI/rjF7vLBNgqz23R+miBvsf0cKYXsBCBNIiXga3oKTpF
+UQcLWLfI+FMng9OC5xakUyTWpGzPJNyBdeyUEOdLOgZ4g1OHwENnIFz2nRkg6ySsCMrRrKBvK3z
0MB0xKuPh+M+vrl3b/D9ieX4fjyt39/XIyJXQclnFV/DZJ3N4cEi/3NPBgvCOYdnwdOg1hEVCzme
V8agKxQ2ItkVa+ztoReLfIFCeDaDenL5sr6powFvpW9W8hJHaKB+sh3004GqQUBIb/1SJMQJ5idp
syoNh+6Oz8iyh28CDQjsqhwRDNiNTgS9FI0ohEadiosL2JpkoOPT5nQw+ehsUGIteTBZ2x2MtCAf
5QmwbMRZjTcEruqnaJjK3w3q8GKrsFJp/E6kVEoF9sl0Kx7Ln5H4MAKfJuSkFFxVWqXE/jKGP27a
9R6MM27HPWBckfYheyOPi1QkoiU26mDAnIqk88Cj10O3QWhnJy5HnMCZm7kIzfN5RKdMw7ReBBCa
akAu73i4oA83O43UVJldt/oiX8upvCiP+fFJCsR46V4QU37UJbwmMhoAvR0ixnBq0DAIUNwJMBmM
sPVxSSLD7rdcnFon4yTEcTJzhlNzbk70nbUk89rI0+HyDVDrqktIL+MXQIC60BeiCBONo3/xhpYV
gLnAOTm/7YOAOiG+/91VEVJE/cXu6/lDdED4RDfnIDpbrXhMjNCDFHUmFo8Oibn50220qTFlaw/J
r8iwwEqpq9iqXYgqXaQszdEp+UykNWnUYKG5uic2mHhlIw3ElPomlMRTH1ru+2X/Ie3isCB5n4rq
mUIj+SQlSRI4tHumcgZR9u+ceW+vi64jAd2aMySWaG5rM0a5EJwf12umvFgIBg7fWyFG8YnuKU93
T3tDQWyrcgPSIXLuC2KeULUpJkpkjhmv9J9Dh6NgWNv6Xt9be5ioz7fdw93ABHF+muMi47epdhiA
UqxOv4hEYe/9OtQL1PTQzLnBCvG0cDDSj8wavRFkgO4J1rGnXIV/D4aIaA6nihHppwDxIA5aWXBG
XMIQWsn6XJtaE1HFCKjzMgYXBsW/xAJZpeOmrEt6Kc7AAyjcp3uDjJ8uwfrOnHbQIfqBZxztHMT1
O2xZMxpCzomJiyPJOzeCEoykTRcyDfeA/9RrMb4pf6MUAcLYRayJEWAajtREi7j5lSbS/JnU43vS
bWQ6Cyg13G1+g4rsnNqHY/xWTYb9SEN+AtgQuw6qIY2xE//zcaGSC7PN1WsFGMfkZyryDLG5sl2f
IPGTUIKF96QMhhMtso2oSxRqsApzVrRB+QRYh8H/pSsnnk0/l75eU2DGCXfvHuvjZ1yO6tFjq870
WbXeMXPBcdetL6M2ukTIvIeQCSZ3p/Ub9xr0JkPKDsNLCY16r3Wh5Hmaj3aEx5TZ5H58bTGLSa39
IB2kz/g17Wfa8k0cIMvnCojqGBRoP9WBOuIG3sSl0aLcMVqKN1RSr6xJ/VuvKDALycljggTbH5iJ
rd/BNqQxQnMVogJ398RwOrnO+e0TQmm7uN1omL6Obs9Tw9/7W7ToRCsCwGeE7SRHCL6hcRb3xBNs
AygQ8CkBS8oRYSJ3J7iSxrMHsx8eDD+AxDbKlJ8oLBkz0DNgWnrZ10TsSlEH94DlIp1SiTtIb0Ra
TD/wb04XbsnzHoM/Mlzy14OrJ/dRO6nn7zVuTp+RQcdXsC1E0fEJMyKUeH6i4YGFnZcHxsgYAaEs
Lt/6WFpJPfLTgYJOI+OxrsmDgD8CX1IoUTN3YosnSZxN/jU2/nLY5CkqoVk+A9Zk2SfkFSxz1Tfi
9ov++OBY0q8RTT5Y9Bz94jAqSAu6w3lDD+NJQnwAtGrvrnb2jccMiZEP03/GyMTzM0vK+iB2Fv8S
kHdJ/CGxIGh/cEQF7NGcA+ebQKA4VjkFaVFzkInfiTj/H0fntdu4tYXhJyLAXm4tsUhUs+R+Q4w9
Hva+WZ8+H4OT5CCB7bEkknutvxI4t3GlnhVOZ2pvdy855KHKmU4r01sHgxNDPWwMG4fj/wTvetUe
ynVT2YnNcsfkZj2In4HRZTgdP/RnkMYUkZB07d/qS8r5rwGCFeyB0dYYzx63jU3/U9ps7NKwgXDy
NRpBidR+vGj6VUAyKJFx3O5OLDEkwu02NoyhKX5ifto+poLDaHub7swrL/cNVUv2vzBMGwH1up1Y
OHD2v/9PWdsJvI1gm8hifMhu8ZLewWT363YMPmykbuAIUcom8RT3ZNsPa1K4RhbpB7kUeFOG9khk
o58s7THWilOyj6AnyOFKiCaYRXS1hopQjO5CHMS5mtvTVDPXWN6ipETcTOQ0JgAm/qLf2gSfiQO2
f1PTi4hSwgvYexh5+QST9tEoryWgnJgCxuwaT9U8dYzVJt50/PiNZ1eOJ8SfhsV6fUaRiI4TNQZF
nx2o2nHM+nBmnzdZJpes9uhqcEvKAXuSkyntUCpSVdHJpH9laXqtZvSdcw/iJZHV2+ZK6Ayza0Th
uDTnpJ9PU6OHUWcdSUpDlc9HpOYE0EQYinc68RcNpinRYwLEDD27MeMZj/oR4xNGiYL29P7T1miz
9bpq3htlMKiXYv6Z7ChUahyspGPajhcJektrUpc/k9Sb0ujCwm4Yy7X6HmLl3qnKTcPExkW/EKSC
b8NfCh6SHXG9C0CxeGt5O6KSN5Zs784wgwFjx991JqQes1mBPEMAwoD6UO5DAi8Z977AmyEKJPLk
XcprTeowrt36fegBCwLCbumSBQHgeh57ABnKFgQZ3ACccxLiMOxXwhHJWFvUxwCyY8hQ8Mz7i+On
Ru+v9zrOPT258BSV4WF7ng6xvlyq/qKhViGWVqjXseH5YrBMYDVrhkBV8kM9hTHUWurXW2cFORJE
MRTTT0RoLzuYjPdPdghWhlnQfkYMazWZTlX8mZNKJFJ4Uj4jHt9q9WoblZ80boS/g6LZeIx9qzO9
PF68Me8989BHjmeDJVNmgTeIYZhG7+36MjRP7T/TRn96Gqy3jgfLfFc5rKP4tXGmpwb2pNfocTzJ
WxVP59ryW9YB9pZ+a1O+AMLJ2z326u69Nb6tChvo7Hf2Q1oO8kPDX1zVP2oZ+UN6Sgbh97LlD6DR
yegthHXmvWsURIGubu38VTNWPapN+rz3+yry+Qzn6q1cbjYBS7zpLSBiT75cf3fX59HAtds+Tfy8
OeK7n8j247vrHSOYhjIdFqZLP82JSHw6VDQNwLzKETHoUuCQ153of6xMJ8kK0nFc3+hka4erTPpi
zeNnqsS1iuOrkr0sSkJvhOUrOmFqyMFiq/Kr71SpvX7zCZELpTPfbb1aI9VdtU8eP4HknZ9PLTPO
OrCu4ALONxtpNJytAtPjZx5Jj6TU7oXZeJSGLXV3zobf7aI0xG8f/2UZ0HGkrto1Xz7iM+CWsEGX
TT1oqM5pvgkl30uMZ6bl2uPLqP4RVAgP8zGW6bNDG1dFmqcZk9cw76nJj2R5BTm6efvVznIglSxk
ek+6MBqo/pYkXk8bplPga3rqP6eJaxXe7V7p57QlXaqeqMRyVdJ2ILWTjLLtt9YCKn1iWUsw2aeD
LzJeZEdlV+3LMyW/FYRB9JTJn3otyLWmJWimZy7Lw2KwQ2LJqiOYpWokbupoDJBuTT7sJ1mqh9KJ
Dr2H5HlukE324dhFW0fb6nDTNHh2yfrhYZNHlXsbQEyrbTqvXreLeGll8AhFJbYfAWuPvglkJvLU
HIUAJl8HEA98Oiv+EXGMJ9AmZZtUvjym7YJkitmVOnMvI6Vt7d+s7PYG6dOp9bpFQTu4U3UV19bX
NpmNmDfHx0SKYh6PnvI8kpKrU801g0M9lwMBGuQFY8/Rev5NPBbYgEk8BpWDVzI92qaept4AmLx3
8nlBA5EmblyyPicB1Wxv8CR18iq1vmU570jyHFIP7FLz5XH0R6XzVdjD3xkPVytzVmf4I8jutg31
4NAonTJygYVnFpoVIDHqJWSeFAq3wUoqOo7aV/OkEMbWbUcubsC5c+uPLhxmvyTSIu0K2Jd+sULN
sY+iRMBGvPJ8J3R5n9FbnCav444f+EQPaKschtjEfgfQldnBk7WzxYtMFCdfO+vTno/Q4J9t4o4z
kFy8us5kuE4Rg2OQl5s/wHKbXJwtxTqtC1bpeniqviuezQXP5hSOAGqsQq5RcX9wL1TfuAyIVLC9
ulBCucsv6WtXJQdNUoKtr/cSx8fJTlw//q3hqZb4r62SWOazauvwqOYAmYwY6O+vnRE/unQ+6c9E
sA2eNP1s4hJAB3Zvlb4ta+BJEjNWNu+qxPF6V4XllXPtOeVlHdT9OyvVIhifsmHw2jT30LPoWXdY
cKDZqQfPMSgPX6ox2GHOWugBt72eb5eTrz6m0Y+Q42Z4JYLYtsDrCKhzotaXCoUXvk26pLMfVbM4
zhNiC9sO9L8WF/4asiPwa3brekzq6KDceXI3IRNhx9e1KQdfRvVMdvW5g/mrBrGjbQYHtn3l9y0q
J4xET/vSvOO2FfoZ3idt0QLRDNziP59t6uyYf6KDUNGck/rBvaORHMNNoLT2viPIKhtwenEXW183
f86oN+MAprK7xTe9Ux8Lmn3jayUHuehPU3wvtZ32tVjtbSh28YlcV9cur3JEWYXOCgIqUq6eTVTg
d5mgm22oDWMU6uDiZtQAxi5T9cCZCjrSAfFQX3n+gog6JcjgEaPuqfZrl55HlIx5GlRBfKo7eO9i
f1uJfgT8UV/oY3THmgAmFiV6/BZI8RFcv/+Q6FXOT4waofQlxtoXnKScDdl7ZRPyCoRQqtc0ILBR
N1HGg/cWNaawXaKk/jqMXsUh3ieTl2MabjYxGK1lEsfDAv/9JNrlxtv6TKfZnR4fXwbmzMv1kZP0
g12/1y1oyfURHQrd8ceYvXnkgCK6kRlk+/l0soFtyCukxWYIkv8Uzj979yYRp0KPPPOWVr0GeGXd
1oZG3NeByroleIqW1lOInF241LGmXRn2R+uF/6H9y1YvocQwHVJKQRrXlLDWoEwgt2fLuMpMCABs
BERdtdUFsQC542RJ+Ev6bk9fYw9BJn82ThwmnNca7ckY4pOxOwkmZIOIMrJY4B9gWoZzTITlMIJi
RHlobLdPf2p7RELfvWLcbMGUwLUGAtRzqclfgs46L4vr0JGlw4A6SB0xdAL8A9/JvUfPTaxRXEYD
mUPkRP0c0+5X6aproWSCOsNs0ZcH3ktqWHVEK935rUZLT4lEUSF3NJH+YL6awfD54X9s2gjb5WAL
81DzHMN8RBD8wut1l1kKNetP2oUKx1Ck7uMcBIYWAAn+saFsgjq1DV1axvo8IBHga+ss4C9a7BOF
PjT5aG3czNhQxvNoo9gf6bupi72tYOE4Gh2SBRxB0aGT3/KVh3M0+rRojkaEC/xXxXEbWyjq8SeQ
z5TqO+gnFDjDTj2b2lkh9k03Qif5sszDJF4FP00X+BvVTeEdiOF5Je9+IafO5j9wEccD2nvsgi2D
ADwxL9WJ7XP+r+QRnBZkF07+yHiVgNLrdh9ATgrltDXtKDNtEb+q8RwNPD74Xq0N6CYgwq1Dp8Re
1dgM9w1BBZ5pRhedLS8RuttQrrKlkXBRFFCFKO3bJRCytEO4D0eY8bCItfnam9TxGh/EDsZ7mQfJ
W/6vP0orHVxbEB+c2hAfeaJvHfYDWGDcEPTyL2q/Taf18+GPhh2iaF6s9kDESqx8LrniZ80Lxpfq
aUDEoJZ+hgO9y4MqoZC20PzkrIqLtSXs2NKTDqplMCjjUIyr6jQbMJNU9GrFkXslyfbcdA3BUosK
ZuCgzql+tOKPhFEeliKzZleUiaeW4TjoXlNU/kIDh1ynAbEQJGDV8kuNsoKPIOdtIkKiZ1ww27At
wwybvxNRQgHnWtMoJPZacsuy7yLlXUA9QccyIb3QNeI8K49Y+khMNPKAnYXfYOpWOD1WLmCZEH8+
N4RFb0497SXjpErFIaUnQm4xFSsdIChaKZxEP9FShGRlUWAeZNYaJBrgv6xBGMW2GZjPrTkGudBc
WL7hXwNtBkzG5i4EZw3qTJmPzlADHOaBshL+LhtBWesBbQcY1MQ8+zgQLKcLCN91s5K4HHefGjyk
uz5IzkKzsAtae138a5d7bjCDgfBIy+mNlp30Rb+A83L3qnf90iTDIaeoN9Z9hS2rfodSVz4za7w9
t+zNDUFJmbwngGfUULba5BrUgaDOPK1udI4FSb7iGGmOPTBkAqptEyne0xwr5Ldlsd95An/EY/ap
IIEVCph/Jbuisj/GJP8AEOrSow0wmdf9oTVRiSjkLejovpMgXTAeYy+stMZPZQonnSsGmUp9M7Nj
ulz1/5NkYVoFRjs6+nA+JaBXWSAt5lFFQoGdqNGkM5OiIKicahx55rb95nZM/2EE+hvjYhEm21R1
IhhUBaIuQThWn4seb5eh7nKBkNPxwq7ofXsjHVpxEEl6zCXlaCeJb+aPLi13Gq+5VIArCMWlY1NN
HX/o0wDQO63O49qeO7k9Nwr/r2bnIbVOTY8iJkaLpkPOEvQpjpbo97K0tbn2B2mjX8gdJMnfVxFh
ZARv6qaHILfkSgLnne3VzVbbVUgVZycDJry3xS9lCHaTukKhj8r4LvqjRuKd+BPlFHayq5faSaLp
PgZWOytccYLc3i2hjDhnO/Zn2QyJxFQknUZbD7xxCabqTecom9TJo6BU6amDlPk4SO+bL06PpQD+
lIN1R6rPbn0IhsziY+TQauqXAnIR12WaviM1hE2sjO+Jm63AQcRTked3TH9RPJlsFkS6rbw3lm/Z
qx/Zj262T13MRlbbZ1YQSb7NEZlvEirzOHs26fSxF57t3MbxlcT+PHmJUMwu2T2SmhdpyF6m4h19
YalNHjQEn2ECPmLXLqHvAMcfsfWJXVivT+r6NGE3XO1fjIl5le4NThdN5vggz4vtWBjfpCkxYgjX
PBsqZuFtLERIWZLYkr8puv5KZdT7lPEd/WVCz8a8OdIIOHgc/HJKsJZz00ELOVqxV9MURwifyVbh
ytkxbMcGH/LmgbIcbyZalPiMxcftWB7klp8AGoDeBh8lmQ0kBapfjqBYj9FpbpedU157Yqi2oZBm
M0xyDtINq/BX+V9LILvwJodGW+qWFnYrhn9kZb5hX7dQXPggzOIAwwMIQsHr08d9KUCJlpsOHKB9
ic/FSV2uc6I2qJtELNJqwQQSm5qUU1PbquV62DY7w2TCxa3RXWcaKLk0ToyrWycam5vfyt3OSuS9
wWtYySOkN2iKgSor+aiuEj3YVMdS5VLtB4Kim8w+s49AmgNS0h/EVZVj8ihV+TBn6dFQyE3quWvo
YUO7pC9fWT0HeTtxOoKmTHsopnqzxqdAYzuNZL2UqK4tpmt0zC1or0hUei7QgA4vksaX3eTseZh+
ZqgLObfOAEpNea/syF+ZUuL3tn5P0re0MQFfLiMR5spwsKE9LCr9hmeDzVgDHouN48AYYDXzuerZ
iVUvRQtalr+Ms8S6l1Rx5SWG2liBbzPVG5FVwNzWURjFkWS9CWDoPrEzr6zyCZYNcFT0SnIMTszt
pkanvv/HE/vIrbIQrzMtQTJox6SUw7Vc6M6hXCIkGRJWJcGMF1mEn8k4/7GO9px5DcCPbHFquVwt
Gbd0KvUBUidnNlHJZk/7tPrLl86AkCNdj06XnOwzBS8YgNGfTD8OZ1y+LfGs2SxaKnv76gxeUQCG
SaeFWQSHpEmBEw5O8TFhwxV/pPE96z6G+i1BhMdNoz2K0g6YohzCPrGyNvF9cyy3wcq5dy7W9NBY
6kG50bXlLcl1GXTy6ACJW16xn7JBWMXnGFmHhGd5urgUswI3YrTk79ZeT0h4FaYcbcFw5NwW9iQ8
pZHDOT1pXDCXWb8P5W8RUd6m/aWYwivjMwRtfRGjsReRvssJDKLowq8K5Ecw5/xyVLWCGdLO5tuY
6KYjRZUdYl7zWbH/OZYO2MJyVrir5lKWKNjHcBIVtHQsu8Ben5kCRCIjMp5I63YjKSPjgQGO7P+d
bV3k6s0xSBMxX5UteWhqXZtRUOXVIAvmGUyF3EyodkXmXIeJi5zM08oQW7WHGqnRsvBW557MO781
UuukJ9OvQ8ClKDEObOIewqaZ3yi+XJ2AMG1Q/0Rbr9xRalHQUYFThp1QzBopA9JVi5abKVCqoN9s
n6VkxKu5z2PtXJk6DSTA6BQhEtHszNLzWo3Pa6ndQK48inru06g8Z1p2oyi67qC+KvWkaoRKC3U/
JtllAPSrrli4yswvANfN2PRpgSdZcHgCuArb7tfrPsrQioaAf5JLQshwVW9pHMa+s954ZzvuL4Va
0hoOn+OHAaqqqhBBipectiovGhWIOjCK7pi/nUtjDIrGDhQjP5BIDtGMc2620NxcE8KFGmzwy0NC
QyXwfE0JHhKEA530Z5E4U0dCPM1wE5fRRFkPJZ2986sFTsVUluZ64FVbgZSinhyqNovODuY4PcRt
ebD9j2bK3MRk9omyD4uLq4KDVLPiPSKG03zUhnnXqbmwFhT1aurW2xxep+ekQ+OeaqdrwmG6+pOS
ByZolyhfIqU+dLpCY3l+FBZJDAXXvau2Cq/eDHPLCmMDT52luHOEXg9+UNet0JjJtU0EnFj5ykp5
qlITPsvorYOZzAcGrINjvZS2sycQai+yhtB8PjeqRSanPqbneMQueIMzmfHWsKIY3PQxGI1jau7t
Tn/vqQl8h1uypwLU2imXgmc+xyAjC7VJVBS3tW/Dr5WsXanypms/8jU+NSPBL88dHIT6YLIZsAnv
5evGa3Pwk+1qisrVH07OS9nWK3x7UMllv0dmTZ1poeN5VcMBB43jUGniF7oE6dDeE6t5NtLyZh7u
6m2yenpGZr/WLpYin7JvJZ6efmIyjFWvgfLYuNxJtncDLXMqsY0n5YKtE8T6FIMLZ4DZuXKaK4kU
n6C0iIKlgVyVzeOEPM1ebpt4GSyJZXdfKvkVVBB+rBCj2w+2n1aGR+uRTCe11rgJC3Dk3JqKE38K
5kBPJd6y9wpdKSLd2Wou9WKcSVfCcg/HIJ8mCcs8FxgfbX1mN3nOoEvG/BInPctj8pxjQtb7g0OY
52RKPFrkYFxLX56eLNrLh+VDguDozdSfIXpy03kyuHwaauVWLIC5D5bsx+eOjMFMs1mfZj6unnNs
dfZy8mYZ9N73N91iSySraiOPWjRu9atFBQ6aTV3ysXvwuZw2GinVFCqAxVk1xutMyzDc25Oi4+D/
lBg0kFU0cCZc4yhMd4OKAEs5UQdcoKF91B2pYD4Tc0reV+s687VUfiMVfXDJHQzRRshipN2TtTmS
O2sTldq3nsmIIrPAPhnT6gKHObNGciGq0tuoBvpLBbzQodCP1KebeAIhj/p96rDqEiDHawCzlQW0
WgBUM1Ug1oa7JtFJqOtljOpbkxjPgujufLm4vvU1/MRUBwyxqz3PumfDwNm+QpqnTIG0oBp55NCg
jMFbPlKFPIPCoSfEFw2OjyzIidPFhKETSW+acSiDuDBmycboUtyIGlvW8osZFVe0vvpK5v4Gl6+X
tosudS+upo5IfJzI916vnI7Xruuu2kh7hIrdCnpopkGcBvmXRU8ePedB0V1HLSV8GK8SOWjmILPx
PrVATigUNPMloWwQoOIZja1sK2d7KPiwNDL7OTt2fOxCU3xJj/amtocOMOnsrlZ4tggPjvhf4y6J
m62MJ0oeQnkzNYDK9nbl658bu+ow/E3RPyvxmvx5aJa9Wo0XaZ7O0ct00ebGj9OUogCqSvmZVebn
tAoJ5MZlEc5tFzi1GlhyFOQrComdo3zL1eJTTbRod0dPL/pwbSjl0g2OwDZ9QfEJHueUymOO80dl
D3c4o12vv0/LgPD+Jcksn4xRRtQWjb8p3ewiv1lAvyVlMPIaX4bkp8/cjEs7H2W/ys9LMbhOGZgl
GnmzD3U5PbZDILo7WsMoQsJJMkF0kmEdZmxyizjrUbFbrqs97DsG46xEziU3/kiOPyWurc7SqyMR
uIK5PNHtjChkiZydSQyDl21DJ/UhGmJ5YzhUS3xE9G4hAsmPXY0isro6FrwbFQUEP8oaTZINzPqL
I7zKIqt7dlVwCcFEmkqHipAaBWK3Ptoa3r3uuszdZR6bc/adWJq7pBB0ULrtgyKh3uqOs/ynEdFW
etIvOFDoS5A1LNWIpmCK5ruo8V4uZGUQO56oni8Bi/UAHaBGUdd60yge43IF7mRC6xuCbL5z0rRX
B24Zhp8D/i6LPiDV7UAb1mEiP8+kI0x5jmrCRK0Xs8A0StAT2v5JYVcgWafdl8PzIJuQmacxW/dW
hdAe6Eoe/BUyQqveqgr17GweNPvSs3gNQGCQjSNV64yhpUnncdB19xaglHrl5ZbFuGysCxW5LOkA
W2wu1bUXMqPu7Beo5SgmANLUjGfU97qxXd2eCdjj8KgrAZdwVNv/pNHX0/lU9dFxycuTGptnrHIN
6tF28eS4v0Ab7IgCJGll8Hj0ejKCgdlO/PKrMMtQXUovSv+ajRKasx7GX1iLW33gSicGznnJ7AZC
ughTlTIgdT3anLK2ZSCBmQdKvMeRwUa4hp0iAJhcU2bn5/cXJm4GCQvxho5vDKlHozt7vMLj61pq
KPUJ1f67nVtzn0Cu7jPlz8aeRGOgmA7Ye/kQwVgdllS8tA1PHhJhdH+y6uMsloMxkF5REB3xYsOJ
2VvjljfgrnesT8MmLh5ABXNMP72oAhcksgoS/XATkCmHMBmFRZ3X4WC/9dHvzH2W8JKNyFUmktAr
WimS2VOINZlIJZRsL+HvzCJ8jOmTPwWKeorrsyxVTBrIuSrpVK/qqY+bU4Zzgt2Z9Hwy7LVzl8K/
WsD/VRZyzqwGDutU3pvlKZ+OxVYrh+5SUL3RlDbPUbgD+61IpFODnJ2zDTz/qckaf6IxXocFjdT3
QlxqqbpJq3xR7ikmThXhww1fNOJgHRA3x/8DyhhQ3SfLoUJfsg1/adUmr6n3BurmEboL7aAj2iJV
VuEPk00aVxOiGICPYYHZKeVc3vdWsu8QCyv56vXYrHRWOtITXaM68nC8m0ibStbwl3gT/z1lVRTw
8dOOR3pS8jA/zVRDaaKHfY+dKGT+arZe33k8OMu31hDTpIgAeP5pJUek0JiAku6KLSftr3UkDkil
MYhEyjs4/M7sjrGRwOpavtkGUUx1D6DHduFT2tdBOnQMRpb5oqkH7lVZB3/NziMxoAVyNAt2s3qz
9e8EqYV8y7FwrBkhw304fUrcvpTojGKvxGLvQLgVUE5qsMrNxcbWr3R7ElqguDqDvF8IxE2cAePW
seYeJM0vnb992foyRXMpNUAZhCOJ+PbsJf0ppbW+sJC5fA3a356W843FNieqCWxeg8GMhkVno+pY
QHXAdg0K2xxDy3rM8Lnt91xLR6P+MeCTTEJTF0h/i2TAFZ0RAD2CBRMgh2GltQ6bTNIIpvYAz8yH
jvT8MKWn3HpV8uQmle0VcmkigDuhfa8ohxeTqVT1llX3dKpnKzXi2TaDXr0D0l3NaL1mPJBT2pqa
nYq8MvrSSoJ7U8Sp4QoYnxS3WsL7nL7KyMAlVuh3U80P0qodeo3Pgy7f+q8Wq8d1kI6t3FI5vYRO
Q7Qnw/Qcyvrqte10aJCFprjQJusb+tpVFpTNUU5pj1d0jDhACctSYIYodDuYOsCe+FVuy6Peb4+h
lI4DGlVthIu6uOBkWYilyNB7rS2FL8ajzyW/Ne2dWIzHbE+P/2ftubzTuWFWz0vmRsZw1iUeLXU4
jtO5hLBsEKfjRHov+lBb7iompppMqnxnw5AqMJ/SRF4xF7JuESuBlhJEbCDct/8cqFKX1eHE4/Wp
yGNPkSHUeQ7t0i4YpC/LeqGCni5yCsuSAUzB8iK4/XT2J6j0Svog6ewte+fR5oBJL84vBmVpzPfm
S/VechMOBGMRAWyQIh0hmKrCTYcQ8VPEdDI0n9sgwdM87iz92AVwIyiYfusl27OXu6rJwotOUH5D
0bGve1LnwOtQW0Y472hqSA/5bB7nzg6TN12NbsJdASR0aiT7a/vBw18B5Decm0paV90GuTGczEeu
7DN1PG40ZwFGqXsC+sZ6jSVMvbzjBznS/ZUC5ax+k7jpIlB0sZTHAtcnoBUVUONeEBhAi4KxQ8b2
9B4nxgnAY9AQT0un/qOSELEhsFmrIDHlHQzcbvtP0wzUufGDb4L6lIMA/ktTw8+J1pKMkCZfAA96
CF7lLmCoeFJ8FUDRRCCKak0njWiaCZ9/SnugtO5jAmvt6J3gC+1N/iMYqlgzmDpyg+xf+zElPYsO
qdi1m0DhMeInixMYq3zIT5p0mviqjElIUdgEXy2QyWwBYw2sNhQ8SJboK8OeqZfXktzS1OBQdO7W
VhIkT0dUA89N3N5EEDsIi7L0hjy3s+1Np0KvW4GGrSMGaivsVv76P605+85A0hePNGWqgq660ef6
9FRi4ZoAU5zkHYg5+LEgU8WIiM94KFL2sJT2Ti5S3rnMuKNuexJP8ny3ICOqOYcLzmEkNK7FBM2D
fDU4PAA0546ixN3PjAx8p+8jdqS/0za11ntIcZrlCGJL5sDk3bN4fWwFfbP/sSlIA4uPCbAnrXgn
mdB4RnQy2iGEouoxG2dAJoAChnk1yArvlAy9Ibk9JQYhVs5+Uo4INoV0sszmDCVynih416zJr1Wc
uLaGhmABTUcqSBaHa0z9ozSnVyVJX7S5JaGodEijmPG6DYcazstoZjdLGF+7Ch2Ia8ZvhoAfQJja
kFNdgeISm8LK36jb1oUh5AVh3VpF14JTSHCRmNFPC+iCe4Nokb64/nB4b/FJBKtL65+uv+FZTN4L
iO7S2FkKeneEZfLGOmXfhtXso+G53Yg+RHUiIXREvKqamzXvUaUFfsXXq9ygK7ail2jFXFwFOjL6
qRB3J58fqStbQ1jUZmiZ8UmJqagdyFsxMQ4Y7wSF7Y1efi86GfttnE63tGFVsBfQL1xRmW+mN3vC
b1SQZ1MOMHi0Xs/j3kz5d5CUiDO5QAPolDFNlxNJ24GD6JDAWBPVT8uspMiln8dYlzXVM9CdmAhV
Jp1qM36o+sj0L0fSeUCttBAzRcsqigKk6CYtLLqHGrmlvgrtHAHSDWWGyvJt1eSVH1LtYkgfVgfJ
iZ6AMxW3aSV7UUywJYkln7SW7puWhrm2cDO+r6TIkXt4+lq2qm2Lnhgy/xDniOK3ZNGJnKMKRshm
0Of0AboFMKGBpmxWIMRq3yAxImX/btvSc2iVGUBRF1gn0lcr7hmmOgBKaHOZJYq/7ckktB2gWUVR
3uTn1q5PcJOMFzrZ2yP7J5kMLDLMjvTDkBgeQcBS3sdT1Jaz99gxXnWGt8Kx9zowk/1p3xwJV7rz
1jvKy9a2WIK+8X7aNfl2iE8YzYZNcUcpCBqrM+EjMflviCRl602DZejlMFNTAgr9hNFDJXVydALT
SY7O67rFZsCRzGj4M+V/VWzy3lL/KObeLT9swt9gemOgbsT9Pc3x2EpRypPpKPEk9GR4XG5mBba9
tf8JQrawoaHzlkOmLwNLkSmBMNF31jLygBeb8BY9M8pYvS2sUGC5tzonEwfbHcdU/stpu91NTO+V
k55iRyaV87JahArywpaPvC93JpBoddJo3q37/kTMR4W0cTNu60g+VhBuHh9VdUhk6b6Y47N2GVDE
CN1Xwbw0mtmm/LuIPzNmx7FPL45MrnhUhXEU1JBPUQsVwsQKNbDJ5/qCMMfQcFmVZkMJ+lg9GN0p
Ju9+yFgm1/MG79A30zy4wGXImiTUiRAW+R7JlTUAKXH9xQjZGmTzg3bPpiWc4BIWpfdQrpAWejR5
hjSi8mQbCARNarvD7yJrJHdQ7c2GD/S1750jzIq/+jOYdfFrWI8azZKmko7azujA6NPu77WCThtK
QeWMmiTzieoXgkqh7BL0yn9bqT2C3IWNC5DKvCAjoBMNTxFh7dD9G1RiQMkg2udpYhX4+qWNSPdr
nuE80hzr0sb0DpaulCpIaHkgc8B6/DoL7GjHL5CXPdEwtp/I29On8LZ7mSy3XQIipFQh8qR9x1aZ
LG7MUbcyPEekD9sPRbdvVpvcZZ2lnK1IwB6icNFyX+tPC5GAZTRSQMGyQEyLuhGM/EEDSTbUgf6c
xhp4qrwp4Ai2w400hYU93YiX30mvOnAqv9xkX7ssQGAVQxrYLPMTCJzU8kd1hz6tj52bVsMxk5eQ
UPaTqiqnOI3PFGqfF+2fzJlEjUeBdqcR9H67Jd0tyML4MQpqiiLKg2xeAkQmwQiphFjCSuXHCt1G
TaEx2vvWmN4pg5BIPKzAv3K4uVVzAgGtkNgYDkem++KYUK03pMZbhR0mjl+jgXAzB5tWig4pORX1
BdytJuc0RgT1FQNOpG0ZVMDvNhQNcw15VE+yerLVt4lAoRRzszG+SqX16pik/hTHViHtvlku1sRi
d26wujXMMWwfxQrrbBchj5kwy5sQ6iR0fIbawyTlh6yZ/Bw5vqYQkQSHpQ4H5YuJb32uhc/Ytq0o
TAbG12Z82AL391XgQER0iTjF+GQnv+sp1mVXaFpOSAY26OjdsGWXDkMArx4snkJ9NmQo6BWME1Se
DbbZxc6G7gX/sXQey21r2Rp+IlQhh6lIIjFToiR7gtKRLOQcNoCnvx+67kDlruO2LRFhr/VH4Vox
IaF3jRxWyhz1zseChY6l4/QXNCUjIHDu2eqvltjrUIn6o0iq14V+Ev1/WGmBcEhF7BMlIAsqRrDm
G6XiYgxHtUE3SdWOUQsX/NpupbuSktRPWANSS5WmAUSGOGCd6JYHFYntcnLpSNcx+DmSDoAL+QIV
KzpOvGL2O2yCFSADRu/J4thBigFp1aiHodfcOke8qP4x6HXOkV5owDtTfhA1etTP9qRB427dCHjX
ZOttyuOnpJLjbUHOrXcFOrA8GhblSje1Zw23ebP3y3Odkje75IlfultNM/bgRS3OlaE+63F9Nbr6
rix31GmADQz0JkDiZtE1X1qpocmc8oAB9M1aXIEMKOZ1y8ijVLeFwIU1ag9V2V+46+goeBHmt0At
ZDl4D4hNbhXVq6yNxNDJ6JKv+W1BdzAUFzOOL6kNKRaLs2hgeagskZJyr5g2YdPkrMl4GQ8RHaB5
Z/1YKionmfxnBzKB7l1zTA7qTPCEY5DxomFaKpVzalW/i7TcqKv5MxAQE2GcKuRXS+ivViW/jqgp
FeIn6uk2LQ7UW3Inp6nB9ea8rAlQ3OqnEwflOnhTITx2Rm9MSAHnaz7ofeVZy4ueiHc9M55Zx5uX
ohrGbY22XlqZSpGxqvDmhHxfU4AmpeFBkCDIRVCmuFEHwH8MskiU2O8eOm+UDEQTPilC4O+YlNPr
qlu1OVzjEuTTSMDU91rWfoWtT+kvJrhJ3SCJQg3KKr0XKNPNKA/RmSIkdL5MYhWtEawijg86YI2N
sLnL4mO+DTdSFJ3m0ToVMBXS9nLUzLCc6EBsbayKpW8rWdgb7pih0+zHcIymcBJzaEpTmA1dqJUN
LDmhYVGfPBxt3cs5AsdOPtL4cSx0k7CgIfV1vuoxRVeV+RpxfU6vvsaGE+AluA3VdMs159rL7dVq
V+rECiULrMoEHjSMg9QHmYz7gdOjJMTYTE131VvXGbAvV3hHZnyFlM6WicID1KHwTXpvUsl/lmle
M6cd8rFgoiEIX0Y4UyeVGetBm2m05Xsid9A6ZFS7tWl875Oc4o36bsn/KT3mrqWgnRGQMYIWgwhU
BJ4XwKvtK0OyhvhRpxgL3qmEnZqx7hDzcSeFq1jX62oud3KfLa28x3b9JKFBqE90Me+JJj4a2bqm
FQcrTCyXF2Fvw1myFPvMCtL1vAWkhCa6dAvOmtby2qRRg0NMoLS0x2av9g8ZfaDIvHEeKGCcvXY0
PaU/6FwpVW8QLMDfXku6oEdVCxqJwDus1qVGxJuG5txttSas1ovJKyRT6NeapTCvoq0lrsQSwEs1
2iQGtb61Rqg/6uJP34r8WyRQ9ujnoTT1mPzuSDqR7aOjybKK/NguWDIigtwtvOQlUYa8X8mGnmzG
erJ902ctjKtt2DcZWVjcv3FzLfz75IjOLe2W7VletrkYwZd81kyS4zj3tPZuwaMxhyxwWfQ7owi/
ITGIIkZ+KCXBCbAaZNMbhiu9GlX3RCX2zrL7ruLojdr+iMmVxsWkM+C5XKlFn6OjUo8J41N/V/il
rBdE3C/CercJCJM+ILqfCJucJLnyPjMaHroMkQfF9QXTwkB5VbWchv5QD7gm2hS7fuNnYvRrJIMl
msyhfStgp5fY8o3PiDdvmW/5PRx71QpQAachTlZpnHiWGu29iIo/ZUwJik3PfacRnyl9kLD60whM
jLqKuLIDVqtIAi6LAgTGeU5GA0JNXzU/0SR9peVy1Vs6662jmgmO5aCvcbeVha+UCXbpLBPPqSXL
Vy0PySI/ls64pZSzYFvKtOQQ2So/G7m41xIUZrqVMzfZX0c1XbOsPZGSgL3mfmde52kmRg57Jhh0
v8q0yJKmMvwPqFf/H6jXeVrSQ2YCq3LdnRw7bUqEgSMTKqjDi5jUGzX9+t4v0dNksobYHUtwC/ot
CCaxEwuRChUZUuSlMwCVETYfMrU/0YnICObtYjnNJX1zSeRW3WtuVs+SPzZ2ILhK/yinu9KtR81k
Ui+xZsLUZDVWiPWF+Qja/E/MK5NdWUDf8IocbFzLHcm/BXk2oCEtujmTBzszfWGXfuzlJblozHuq
alAkb78Au6T443pbP2Bw74gQjo6qiELRTp4tPCUh9yxDdAs/0tsvUPM7/Wep4JdW1EnOb9HTfVlh
mgQK/pctj6Qm+7Jdj5L5phg4CrKd/WahnCszVNjkKAKoIK7Y520gYV+ZQmA90M2XOrJ9uUVjKpme
hMuH7xMnsGXuW6Zz0OV8vJv7jo25kuptl5w4QJfEW0Dhe/Z+/iXBmW/RkQ3EAJUEG33AWnNoP7mJ
5S94LenLgC5K2cl6vjb/A2CcpHOOs7sAETA92favXLn80DNEl7OiWq1LhjZCpk3T1bXH9hewECKZ
4s3gRvQB4qXgPUZ3kr12PuhzT8P6IBbOHXVv0BFTP0WFCGMl+YwYdSDLFAg9o7QDb53zT6GVK1Vf
U6IuTT2I8p/BflR/FH3EIi8KvHrN4Cm87aVOpVC3DVbVwo4DvEmfcmmGeXGpVzR6beMp3YhlkrYY
TUYjo3r4ZTwV4XOE0KtD8/hPJ9PFFg6VUPKpY7xR82NqFydLnk+yxgyXm6eaNZssoeid5BwipRzZ
2XHWYrafTsNHVtylUQ/ibA7yHrZOsgHDmeZWyGNemhWd7XgSlQ3Af+K1SYsOtF3xCZNpNSNYK9Ji
KHnk80vk59TRDkn8hQqdmjeF19ayOyDIV+u/RXZ3+n/jVmKA/iCF/dEJT6tgwkY86TW67gGnKBUF
KEsWbsUpfeuhuUg1ayj7ah3S8HFHKJcc8hCoaEXwI6MfReQaRdqLxFKimYKWNpOmO4xduD/gpUa2
M4Hyq0fBYCZHLhPdBPZOZf1W0UhWfmGjTzawis+XsRKBUEBBN47Oy3rT06KbWd/rLX6BhVK+Nliw
bARXlYakg3PMfm3pPlKa0Ml58OX0aNIB6DAXS1a/M1YnKMs6bCemy/ZtEhRfMPi2uY3+6i2Ls0M6
XvWGnbNZ93G10KLVhrItBZMvjOoZz9Zrtak4m2thDjf9pzHtvQO1gl6GtEEHkKyl/lCHs9W56WMd
OqdvjzBO+l77a8NQO8h7t++bgDVeXP3sYvfxlvqesb90JBRFmh/RPQ9HbbJLCmVvmPM1t5fbij96
euYa5lnl3wr83ihhy8hXM/JZPdFBFjWYcnrWZ5UJjNCn/O5g4rL3I9IhqTtu5FNL3X028Obg/44s
Y9EiPvyzZGt+aVLpSjDeStqaHfsKCBThZZ8QwQnfsAXrHG9Y8jZ6YpXLXAgh8WHg+EDKmJX92bjn
9DG3uRTYfLrxW8O0bM40NNRGaGbPvASrbYyw7YOJFFF2MDi3+YJf+wYlxBYkN+C2WKgPHUy6slxz
I/d6o/GkZfA0dfHQa1X1ydR/Kst+xdnE96fUxGogc8DCaWE8i8ovwzaOIFpLqoSjQStzg4/kf9jN
Ql4Kb5ZUezQgFQr+MBxLxQPiJALIw+XamM6ZZ2WZM38K2z084C5FPMC8pAIM0x4o7JOeO34FTEsW
0pI5fqZaRBnUPOKKjSBIQ3NxS9xKR46IndCgz1SVHLdDldXV4YrqZ/O0RjwwE4+YvVeAo7+r5b8J
hDDJ7sn63szlHgm5i3jxVR2Ht6pvnxzOYLLKo1za16EtbzNGuKl9tQgVTEwCTzgxIgB9p2KRwJuf
4C9GH9bL7iLTzoL6V8ruRS42jVkoACJjYs8Gv8ZDpKNymVSyLDIlrGqdSKCJQyxtCyrCLw02Ol3i
DVles03sjFQbSw0sDxmygvIqOufK3C2QAHSYO/vl1n6CYUGgtnZHjMLVivEzjH9UGbYKcLSHWyp0
3S9lgofgQyuW2bnzgJJa6UclULKyCD01CcORfpnCZl/lz7EMl3yELxouaIHaLRuAo+DhK70Jemb+
Fek+fYxN5Vu4FyvrLauqUPriCVbx4sTIDdaYlE4ZNZJ0x4vB2EkOb6u8yiUOdm6DqHqL2hndsobh
qb9CwYF5DtUjNqJXryljd0qbYNXkQOeuLssipFmBkK2oAv5jSbYJZbBGz+HmjHvAcKQHq+opbKMy
PbQ52ygv2fF9jnrCEZYaOlrHk0asivZZK8RbDhkLwYoALvY1nbcLak+SepPlVLXIfLD5yUK7SnA5
eUL/FgjdJKUnLSvODi6ZXv1nr/kVtmQfLeJjsds7G+UjUogvX3PwDVOmI+WklT+iVz2Egn4/GP7s
dAHOtp9IVG+ahTgDqXpizkFbGoGmEIs+iKA9RTWvx7U6RNqvUwGKTrPXGAtdwZB4Y++1EUYOiXbS
JPYsyeAteh1L4gbH/8yWlLxOCvTZ9rXRDrcFPxsUryN/gnahtSIgQM88JSp31fTfWqFXjAfXKD/w
oxOMiVBkAZeJj3YyhiVupwxwWMvO8whGX1THotJOg+2cbbIrweejhoxRJPpD/SHAbGck1ur0Uaq1
W/XWQ+jdHdzgnGZ7TWhnZCQ1x9aa87Xs5XHcz3jcHJvNMKZ6Wo1dXpePAjGF3MmIHgYXfsedsLFS
miMB5K88ptt4NXCwdo19KLK3PKWNVSdoqMNHWfV+jMmoYkuocCwqxU6a803vMFziMfZSMw17SQTT
hDAAmFdC3DRtR3mqefNmjCUFJyEBy0a/GRmHEqDXyBvXgcar0WbWePQdnjag0VUlP1CcQKDOqhpf
By73roC67lFqW7zTuCVe48Z4Q+6oT8j0ZTdBSz8Xv01EIgS8tUB02/JyUwdyzF4yoziOMNVDuWnj
3gTvfjl+2KjKR2xOnT4HwxqHq96H9qqFreOEpOAiNpZR7ZuRfRgc9ldiuzK7fq+13wjEBCeJvhzX
1jgOnQEyoB7NCXXGQgUJO5NlpsdcIsqPBY9YUo1gtrkL+6rZtcl7zEys4lgs6m+J0lF+ekWewsok
FQeci+MhHtvAmJ2gMqYwjpOj058KTDsdKyvUG+foBE5MGwXZuJJ+WyWiXQf0ShKKr0y7zfVwGw3r
Gmn11ZnFxSGOi/rTQ06CKstN6dBJbRCTaFB4WEn+fJjL4QavdmtU5zqv7VWWL0Bk+jebAQXblVUc
VZs5sL4e6oJah3I+6nxF0nCMluqY9jEUMQF+Zn+pSni9+CJJjj+L7JSUcD5LEdZZHSD67whYXswv
cx49Kf8xhduL4TCWOAEd5PQm6R9PW62wLOFSThloFCZ4ztd1b+TfOtkButEBoxFMlgyA2JMX1aMn
VJJFU/jwsvHu3dMckYOuzmkBeEgd2x1m55TTahHVe2mvZy1XT3sm/xSigasvWTksCnchKhwtGHPz
rhjabbDEtY3LyyYpAqwSiYeHBDMZMgvK12R0ibwTSYtVm7uWN9elv6Hi2BXUOyADhkk6yuSX9liQ
cQYmvQ4RShgTeD750WzhhCgYvN1luQ+EsHw0pX5chzr0JUDXJvSmjo7Vbass7CuGL2YjcgCNeXk7
6KDA8py540ATvUl1vAD3Ypj/phI4lQ6H5TsDAS3L2ZeF4bdU/kJ9InBDEag7oLzy59CRWWx+OpPp
jVi9EHKcLe7d5ovWAqCP7NN2+HoZ3lVe7QcFtBG+xhsAL5mYKJ2WBKDU1IU6uluIV2iVFmF6y9Q7
bMMpcQamwObIcCqd146QcVqSotXv8JoNvzmoBY3V7xM4KzAX0R3cxPnf0sq9smPEJ15rakhAaLS7
ZtnouitfZNm9rNabKuVXxL6zc1EGerSkp2HpL8xUwnhfwR9H9J/Mi4McB9YEpv+ookuuEavOwTZM
zwKnJAzbIc6eHPGuXuXHUmlphQiGfP2gc0LDpD61vrleVnN6yd/srvoojPSokggs5Q0TC/yWeDQl
QIVlPpa2uhvreMWhKqf7laj6SWe4QKLX2ctZqtNru5S3VfnMGkD9GAOEmybyG4oKdmRtX8uPeQkX
OAMVLV16kpybU38XyptaSVejoIr3/iIv5i7Lwwi5JulB8ENofNflmGIy0uEfxHHT+c41UYvbk/eW
TxJWHzIdBvs65faFJ5w4gh665Bf0z+X4OlRHC+Qucs233ub0U2ZfELNBtoU+tbs5e+2/U3idknk8
Ij5ixoe2mZQir1QRvABGER6yfMPYnkqk0vomAnS7Q9+1exjZPFfdl7h3XKfZFY5yHKbyVLfLqeF2
W1ybJMDmXQunCagjg0viqCI9i6YPmSAHc2clVxWHea9+ZNAItsloN4T9H3XKdzcBMSmCzlJC6Qk3
SPAHBug1/YCXPljIchYLDIHKRsUM186dFrI48/EquLUBgwH1srK5DdLHUtmBoznBrDtMy1RL3cpx
JbtIBBFI0aTj5OToeKkDB4XRo7aVE6eMaZbv2o79gYcNmP5Ei3ajO9cqz67KQWqUm5g+QWGDwSHT
VioR68fHTsbukyCqMb/ydr0itorKh1rMr+oRVzKpW6jwXk7y1bCJ05ghXgriRKvry0utO2ET3fqW
IQQZnxl1b/XKjNnexdxy9Ar2DSNQS773avOgzgyOuJqxAiJaT5Zr5Ej7Ks78ipgZWZo9rownE9Yz
cwDHz0bgJ57wjEsmgYPlWcOkg/huRJ5MP4fe256Berop6A/Lcs9Ai2/owh1QRCXLo2G3msR3gqx7
IaOIhBJmPCziQwbTr7oCxbHTMuJm8ksJnejtWpyHa0EphCx5WseHEUBckNEPDDqgpYPfz3p7v0VM
qdAuAsNsD5k0gw7OO0fYR0uUp1QaT0kmn2xS4BHuLcbFXo1LkckXS+8vyJkJL06ya2EUb3KRvIp+
uk8OrZMJ0ofun45YL8qzM0/ObB24xpgWVuKhuENz8izDpsi8DLdPROObPROf3E6+loBGDlSxSJ4M
tCLRI28oClQqDGN1WWXrgEPQsnLuUMqTzJ3tGF5VWZ7NdoW+TSShkKQglexAG61g5RPOIwgEePD5
xUrzQEMrGePlTOqb0JKr3KNzYzeKZJlVlZ2mIDWBeK7py8GIK3X4KVLMVHgcxhUkbVQWiHqahlLZ
1xYonPg+1oA/G38PcjksRAZDiRoQVFBrHIxEnY22K2bhigbPpkRPbz7RylJU5HHthrQ6ogQ4OVV7
sZuH1UbHDIu2xdyrMPc6OdUvBOitDmw69hMhsFgiF4WKs0+LbBz7SQ2thlvaYAWhzEtNXeTMw4yE
cnXTR5qND6dG2VFH1kE2hqfRvSUCmHrqj0lC2JTgyNtJ6xqoaYQVnnAvotB7iUQgIsrMKtprI5q2
lAC5MnVTeSD9hG9Di72J2l0sCr0Ki61YQadUYdov4ZCjeIv+IAprM/vQ4EJeyMPTaL8dzYNY3/Cs
OzlXZmj302qfMEGf23fyeXvkbAJn7Vgdyk3YCcRqOGGvJefUVs/zlF0SLBjS2gYgz07jkOqqrlc1
/wCv3WfSWVYGbx163N4NhF7lEV7hGfXkrvBKk5ags2FQQTUxRVgStxgaYDxl85Zwv1k0QTYikMA1
iujccsnB1zPbvOUE1Y/WDBJg3LtRuquDcweEvjt5dzdM+k/hI+X5OcizOyxUczhxKGkkH8HzkMUw
kr0QFTry6PeVK5Sifxg0ajzNHkg/JLVpN6zA9inPp137JR48MhZooOgwucz4SToQCome6V7aExPk
xkwYDrlDPbxDmpZe0xLCysldNz/duN0xECk6B1v9m0gFwqiDM5HTtVB51RieyeTQw18PcJ7MDp6M
DMizM/Xa6OyqcnUrU6TPatBLMnCe2MsOIg9STerioDEZ6pT4DFhn7Lpzr703L//oPehz10hbt7UZ
NlKykdovbJduhprbXAF304yUtoMeg88tZNdnKiG1maumWmBmclDyZeYzB0EfRPtJhnEY8HsMGuGq
VZIAN35YZAh1coJlXCFMtMfISCgkyqgZDNhOZ3BVjCwr8Q4EmqFz+XWeqWYSbJOdlL2uR1jzGwRy
kY1EWpZOwDwXkRjXtorvop0DHVHrpKFSajuZ3Kp9nMEJMvaZ3B9QCCkUgqZgXJrnT7XGbmRYoa2Q
TUkJQn5XKkjzaDoZDUJNVlyw1ThvSKYQLBkiTDRi8RLt2DrkC2bKSZnfSTDzjIYmnLk7owOU6DnA
0FNm9aU04wvEAxvjxVGpfGclnBfaDhjK0dsi3Uk7PEYA2QgMNzGcgYQ8sRnpOLHJHcB+Ll+EEvPn
f/6JHu9m5BMpVHYxUSmTJzkICCAWYgKlYg4J1EQte9+S5hflb6+V59H0bRTSvWvhX9exQnHLgA8B
lzl0kpLYodyLBTnPloFd35BdjOIjbt7Woj8jIUtJm8/dhTlYWRc+NBgn89hjLgcMF81ZG76W9GRN
xgGJLUG26CJcFYmyx+T8UpK72ax+Dbwh6fb/RFqQoKNZnzJZ94nZ098I1Rrps2pNRMEri6u164nC
2iITpfWpSPkF/Y1nyPrLxPHB78SBytrWWFQGD4qrqIFpzyHK/2MqIROkegQqInnvcEBHfklmgzYj
+OTBa7shmEOHw1CD4CWzS8JMPvcnNNh2vNfF69SfTIxfZh/2PJUZneIr5SOYzgbkDTEPLJiSXJGA
t1x0IFKFQoGefU1BMvpE/MlWWfkf2XsD7TfWxLUtB51tWB1pFMgk/8RtTS6hq83RY8BGNEJ1DziO
dgsFTA6q3joZt+9MWe3XpeieoF0v1fJX81Y0olwSEsV73CFIXqTa1zzzquWvDeTqwDeA3abr//so
Zn1fvfAyzLhOIxIi2SVLlUQ+iP9U8kfnKs2Ln1LMZX52zqvQ8eXV/b7GjTiq/0rES7IBGs5faCQO
s2gG50KuSTLtl/asIwCAKc/a7+VTwayUfGHv8NflsMkPKjaAXUcOQk4kokKLLv+IcyYBLi9Ut++C
goVgBbUfpqMZhR2weV/UbsTU6pSHrIo/RPvGACav7ZFkIW7ITVSAn1DR4ru1nksLsZBb/ZrFCoW0
E/ojJ3dGhb3OT9JTQ3WjSOR7rLClBV2TOZeSfZIeFV67y9W8OpkfJ0yGmMuuAwNf27NUfoIDJOuh
E/uUqsmG6yF0KhF5eJSexhtDOkZIDRyyVxKgCK38JTbZRitlrYGuY5HHjTRQ0YT8ZaV5ae3/S2ds
IvBr/G295ZtTshcj5SVINZe7xge6kKyB3Gle/s47w+vgvaXokActSXA4lHrUIBKtVsQZ8F9MzMbD
AqxFwbLR4yBCXZ9Q8VJ5sbq3M/L9sr/D8iLXzWsmhnenAh/B3jwNkKk5Zo11n8DOKG8GpPwU3Uop
39fqaUIRtPIY2oly1uz6YjJgF8Oej2nml4T9NQZVUl9K679y4PR68D9sXgUc5KNGtNd9UqRnViuk
bwB65n+xX7826zUBKSry14KH3+Zm5oXnbvokBt0CbdGoUbVjMPwCwk7Zh9k6z1j/McqYHxelHWbO
DvVKLwHRtnY4K3TpUmjEVUE/OgjtZChMMnOIY5k4op38vSoyeWJoOZSPjHJgmZflhTCoG/yPoh3t
jBsD7iV3vOJyAHCvpWDQ06OjhvNClw3dX7EOXBdkUR3E1TV2WMpPBWY+qfo2kG6nFsjlVetO+TLs
NuxGQ2n9OTbZGb/MRe5DSb4XWDFs6USII34WTNID9dIoCtvPio9AyvCt8v3BZ9gqJ5r+qD+T3w7C
quetO/3/6p6SMFj9fhTSuDd0t+RC/K7WfEXWR1EZEOC3fc1ViM4YveHS7oYS9fnMps/HZjdvnfkp
c89UQAv6EHkzgysjg2/zlTBStyLyKpO800CgqTKJpZ7I4TEfM3fb0j3Thi6ydGe6jTbuYjKJLHbr
Lx2SLCUWA3eNKK8RVDGmAbJZjey1xDfQ2mjZqneZIO0sA1PGzwAhLclhbyI8AkErkBPIykXiQ7H4
qcxXh5DKv3Gg3TsybnP0bhl3gFLZ+CLDvj9sN6NwViAmG2se25Iba6Rhyziq4NNhajkYspXeHGsf
xV8LIGGlpsdWezfYPUE14ok4oR1SR+KheUXp3AkM/UUzvoE7Fao4ZfSuSmv+RIyoCUodgJqtsnma
ufLWz+qrDSY0KOeOZCWZLvR8Ch0OFxqXwTaQ88LQGqwIMRqe1vrVid0t/AVXlSw7L4ehxFmeomUT
NKnKxl5u52Nq/iOIalcP6FiQ9DTrQR6yfdwlVwf7ELgR6cArTH5KYFd9a6P2PlKrEKlnh5+XSMn+
tInlCmRbCl+GeTRQb0skbcaexk0X77l3lerXQbsE+D9RujicRjJEjeGR2RPD8XwuqdtGD4V/5Dpq
81lNAKTZgySEMwu5TUyyAjkdGiayF6GQmUAPRMsOcuvPEavPpg4+IEr0F42GreqPQaJMTAor1bof
avmnwS4SYxcxkIDK1Z8qphXFrWSH8aAMFd5bFtwZqUee3FZebTGEZlBWFuL8n2YTxzjzoSCvgyED
fMgdsg/H/NNYOrMojnMfn9iPPU1uCknfkj+T5WILFsX+gpi9T/+2IwErdboveX9x87g5NxMhNHha
/mqcgpy0FmgdgfJiDdZv42oZ89687+P+v865DvibXgRndCOTdCwGz5pgUpJdZTlhOn3pnjzSSa7+
1qhS5eqYDSGB2Jpc0Vuzfg/wIegP97NrcY4rDXH0vIrn5GHwXiyAboX6xn0GOwyCisSpJBwlJyxX
o5qb6kT5vLV10lqoZEzsX2iBXiY72F4bQTngUoOdTm5On93sKbl1GrqrR3mRkynINB6q8dOcMYk5
jr8SU3dW1yzQxXAaHO3Y9clRjfMwNQiXkklEHP0mjzxAB3nYskqvdavfypqE5xLP4r79Wzoyhk+y
CKO3wrWsztPLxbNkHX+fhYrHYS0G9zOI15LHfdk+gyzfZU3v4p4bgAj74Swt1nlc8gvhRxcMrkW+
G3u6Kv6SWo4ZfImycGLNtIx3MsD2W9Fc31xmczmpkXOqbRPQWviZyYWb9Ts8dTK9Gin8APBivC19
S6DISjAtOr/S1+LMVdgoVACW5IsFbR1BGatsuG9T/JUiTU0BO7nu2nXsTK9n+srYMNR/jNJ19CFH
fKAlZsR/hI7Z63k2wdDqyvu0rvFCsZzOrEzzZ9LsTBxSlF2mXxHJfttNDSVCrxUSMZO3rXnXlTsC
PUg4Aj3py/pf8ybpH3A4lUj2PCtPEq7f00h919vl3TB+Ko3Wx1S6USwrLS8243Vy6JRbZj6qofpo
NDyGg/UsR+1tWarXSv6QE9okIuSFBb73Q6IYgZ1JYZo0zFMoj5rpbJUKimjlOtfLrS7qe7vLp/xm
1MCozmns/+JnDPVEvpGBGmlpgLbAT1xeYZBoN4vAkMUsjlCFimMe1xyhESp/iK9eC7pWdlXrT9NU
L6Q8kla1yYARKq0iBCs+VKa1b6lpixmMXjJnDcZmQwZbv4AKHQkBe6f3KhLfDXVyJWgZ4zZSkALf
gQI72UGk2RVCJ5o6CenFHStIrESI5kj2ZbT7WyR7pD6NH6Rxxf9V6uwTxnhMIIPTlqisLaiPgZgc
OZtIoUHZN+iIlgMhbtAY3qyt2KFxRmnAxvWLwaBectlqg4kAlnZv9W1AM2XaUSdKiEvnooAqcIkX
2U01yFt08+KXc52J62/3jRCFVL72UFcXfu0wsU9Y9EpCNXbvzSfRhyWcFwWh/GZMLHu60LbWHhT0
hu2hI5oEcORTI0SJ0ESyzti1WmpxX0qSzwltnNm4spNEfqI0uhHOAfNMPmISkOC5/RkRmqp+m1xB
tpf6U/5+TkvmC5q1FaQbn8iap6N8b1m2hvjwbk8xpq+jwySYb+w58ZvzhA+VJP/yj86WtADLFMR8
J9VV4Tf4uU1rF6sxYSL8Rx4X0sjKtHo1Y+1N96qTvZCQ7NVsMYSANWOoFtnJiPBi9gvF7EOxO5LU
Nk8fEQsVylGZAin03OgwQdEdUoZ3zUAo92vVtqyGLJY70lw61UsxO8L0oBjFGEXWjZHULkrJ0QRk
bpIHSe1ivyAmhqzYH2tLHJJAvk/R+pigkefPuexCa0H4iYBwP4/1Fe2ojat8q2eNjE/znn5l5CWe
ZRPA0A7mT40VQcU6jG9YPiN/62WqiBigR8VzSfd+CC160G6AFre8YsDdi4U8UTIz81DnUE6kkNPA
rPJ3q8BRCYmO1NNM0X8weEsau1FAXovn8DXZMNWcpk0X73iZUuWAb4OxOQG+q3QksqFaL09Hra9b
yjTOKlpS1+rIwSfERdfNs5yR9lMWWGpedEUDyWtdDY0jKq+c3ec4cWAoqXVV412/4lSgba9P/Kr4
6iei9WvK2QvEnDbVQpoViIlRMd9HSk+ORYN48F8zJcGWqJGYU5DnGpfaDIqZFl3qBGlDMEQVytl7
NDmcx2RJbBG5bqS40iNJVRI4Z59oTd+UE0LL4c7Rm1jkxfToEpcUducnxm89YmjBEd+mx4Go4+Rj
hiQZ/6AkGMhyzX2IpW6XbcMj8S/NFpw/P0gEykm/At11yA80/mpEpKOiU94FwdxACRIzwIdKVEj1
wz2LqyLFl8OQjmJ3tXYzEYZbBweJAACWRD5j3F247EQkzS60jr7cOvoUdiO8hjuEa0t95Kc8+vp4
SNNL8l/EC3VT2yowS9YXnhlyWCTrLF/5V7O6JHJgPaenF/X/aDqv3ra1NIr+IgLs5VWNRaKqJdt5
IWwnZu+dv34WLzDAZDCY3Os4FnnOV/Zeu97Vdb0TmJyPQMx7ZFQlABh6Vxaj2IfUihFbbyuoEwnj
WQFdeMi8Abxbh4cHUVrMQJ1BJYbfkoEI4h8h6C5202wEYIYV3XiRvLPZ4TvONPG68BrQJ5AgjHia
abLC9Nf0ihnqdCzBs6jQHT7YC2+7oHb1sXPyHjfvmLoGJl4GIyRAjYrdLAgee+7gQHRarA7pqTbk
U2FWflmQtRQQKoiZpg5ekvWWIzlq1eYc7bCJ3JWWOJ85rTyzQC6vYqqtZq+0Sz+ZB8LFUI2/yPc4
y8I/JsRpp91LI3iboZKK8jkdNL8kohmJg8wOFdEKP8nlexRFJpokQ/GqZFT2WmwbcP9IqJKILkbU
P7hzG17VrLuYorBv6MitFaEAUG6CzHFd9zFV5EVL6+olueGYRbGKY/liKmhG1x9k7VzpIxkPyx0g
SWkDNclRllJQoL5pAVg8zAowWoK7yXpvrHBr59iSuUNWuy9JRx1iNOD5+za8t0xyMviRbXxYV4CR
ZuOJ1h8ESBBXpl4SgfSKH8ke1t52wxYFMjw+lb3OgIMJSzHuImiP86EWuVzRJ9eJuxg9RcrmnyGp
DvQZNghv8Dk6iOIWj22O4iKvP4R/sN5VvXRirjOOVAXHJij3vYICQ8KxBXy/ZY7lyxAH6CB7OkhU
iiPtAC36KSCuBjIujxcTgWNCzVVa2q7HBT+OnihDyWWk7CxK4DPWPmmEjKMICUVWyKCSrFOeM1wz
UBpNoTPNf0WjOSuhdBYn/VxI6tlU5bM+AGrdmOXBDVRKvAzt6UaAMpKKNwZbx2F8DcemZ40Alkhg
hlung6NXqcOiwY7S3jbBTw0DwJ+rzMdkQvmHYFMdFQATmAg0VDMabCroQ2fiDXFvduJoN0iAWUiu
lBqTfkH8CxKcXQWGTKBjwd8B4YAKDRvCBI5J/vUSDhyUN44UsrVh89DiKnusLMDEhe6pjAKFbX/O
sAPyUqrszP+vFOWuIM4tPRA9LANcYAyDZlfcjoF4jPMvC6xzhHN8HO1hnlxduKlMnctYZoFLH7HX
aWBkZvYT3YvKjGNaXIaEfYNpK2ZlUB7blU+4kzrzWa6GJU/oYb8bJnNVbhfR5TWaIbJMuMpnptqC
ymm0r77b/pNIPbD4ffot/pfNOuDWxcf7ucjWVRBBj0xAymq6CA0x3WQkCFW4qkHpAS02eIbg0maA
JmpfrDFRcY65Y534EWFGY3AfJG81g60GxVAlVQQzgs7qSqruQ4mGrEyPK4K2IrIcsUmib+BeaRh7
GL6lYA55J9DkYUpOAwcYyBpWc4IRtQ+te0O0SRa7KnjyODiZyk+8yED1Gzi9vzKPLWvKw/yDEFVH
Z6QbqE7/ZQyJC1k49jgAQY9cs3HX/5hdcxJgETIDmBGl4bMyIKoFga/Xjd8560KvfvSEouRG5nXl
zq3YF/QyYE276is4f8ERYpMAYAhZF8wTY+UNJHyLZD91hbJfDHbyVG9Et7DUAOGDEor57nvLT6SM
0R3ekBoDEJ4s4CbJc6C3Y8aWuhp+QrBJ6O5li44DD9q254f7Mw3WpU+bq3ArTx3LU/bfAZK9iKbd
YpJGOYHwYCs2u7AuruXcnw3ZG+IePqJxG1FGG3111VTBG7NTWYbnKHc2qOH3qibssDq1gZNY+D2y
OzFs6i70dTJsMpQzzPr5p9AnA7LimS0C/b8TUPji/QqBjxZAWPRB2jVcP3i/4YxIc+S3cnwbkGvP
lpsBL5E6wUOLcqzgqhvfVgN7hHNPt5gWoQQuZ09C1yMnpHIJZ83q70zab7J0MKE7BeWTbGJVUi+k
Huf97IvBfJ5jy++J7Yrzc+ir1wQa3UIiRJtzSmdI1XctKh2OFKUZ3shu7QkEudO3NwnammFguskZ
M8acM7kfhsBhaqD5YnUc1dLrM9bCL1P+QQFdiE+WIImSu1Mdkg1e/nTTpfyAS0s0SeCAOldnr83E
4wAANLA6fzz86xji4OxhvjGiQ585P8yVXweWLnCGrRLj49Q68jk7LwNNkPGcL80d3a84PPKTwnK8
7llpM0BWY1Ra2iVnwFX6OiZZpN2ngTshhE4UgaETBl+Xa79sBsBt0w4TeJbd2rG4BlF2qfmIzVQ+
qU2/K0RcBXDQmsDGtJoy8ZSpJyqNtq6NrkjorkmxV7x1/z6pynmfnZHc4mPNRjyfGRcvCiD0kbNQ
vGG0uFtNdzNT9TL0y1aSGXDtjFA4ZDVFL1rvaJcUKAtWA9XC3JCxTInuR1m4NKlgRfyAmpfOhEns
UQdHWnBYGiyS6C/YgbDFph1pykOuJ4fY0vcJDv7RapgcIMojZUc2d3GIOGtpiLWJd/WhEokXaZS1
f/f6lgRTA1ZkXZ3qgKC3QfTNDuXdnrHgUhHB4MSNQb9RUGzSPW3HrmMFoznyd0+e6mTezEm5swZ+
WIPyWMeaykBsweDyGapo0JS6cQMhdwsGDBUmawsiWELlWr+Px3pRz/XYnYGywf8U2uoy8owpWOWR
R/afQAi0T03QdjLTkWqdPdIgUGnmwMjmJ5841tLgoDJerjPNnlEG4nP52o95eaoJQ4o+6qn7mMLx
I1mij2pz7k9qTBkZpBeJZkC0Rf1vaO4nhR96R3qMgF4MpqN05ETL4+Sld9Mbwg0T7FyPrb+ZANwT
c1YeZrYQBcX6FLsoHDYJ8JqqOdb9mxU2HN0TUtVtTQ1VAYxmtZEW5AJofltI3jK8piw8DgqfBAdB
0btZxeQgY0Hn9ckRest24K0lYeeOdSLY1eJqdtnMFlACJosGhsDQS2MWR6WAyuRSMeXtf9tMsQV5
pLHZNBbvMfbAYW8hxRYIVVKm0xKQIfUVBL+FVh2XYXQsAMxXwHoskgawedpRufdycjOz6sKcDyp+
iawv+U/mSlZpa4eSsG0ZsLd00OC1ixp5CNSZvNecEHlKwgbIQN2wi8zMaZfWKbXd0EJgaGavfup1
/Fma4VnrPbFVHbU6GgXIQwQQm/5lXegdznkongvXKjXXqqklmK0DZEWF1MeDq6FCkri5JPEcp9Ne
kHsEEYSIaLJd6qXdjxRscXfIegERCu80g2EEvOVeQyGhopAwNJAePftVKUMj2tuGrFI76mhzsbyg
30HeUusQEgS06UwSCCcQZfxiI+cWlOTJCYjPVdClI/JAD8MCbXAXhET1LNpqU9vkmWqr0G3e0Fm7
bdG4pCrxVXZLGbLDm2yTsppgn4PYkhKPZE9YkLcSJ4X+e/AUfyHRKADYAZmeroIqjzAyjQj7LXaE
PZXDSHcOVSehgQEnxKhyPKzwwqJlzVhcopfpdmH0nIPsYW0Jcv8My/JohmzDwESGiII63xw4z0iG
I34zo1QvW2RwTDhUOwdLV+foweoPy1JYRyxuC+NIXzU8sAqCFWCMJWhayPOBsMEMNPoV/plAAVES
XDfZb7sCp6XfZl1GM9DlMNjw5EdW6SZj7vUIigDQWIAW/yvGZiweJjmaqiyzvfnLqJuQIkoWOqnk
lPaEXRftRRMxdRbFVf9p121OjAwO9WGcEQWLJS2P7HDMASOveU64hw1M07W6xegf2JfomskNoqgE
LH9wREG2XTqg+CjOZ/GSmYqHipJ3R3JRWsiTHRjs61KRQzOG+BhuM+mxWEQ/JgqCidxGhfs+1Pmt
17Q70rRSvErFh6mQ5U4unJ7fs1G511H8iNL0ocTpQyxwaADIju/G9BOD36syXwq6qxx3lzmBzw8F
yCEGaWKKv8oPu9SX8FopVMuafKmte1apdv957UdvuS/EnlBGAtZmH6HtARfEDj1TFaEBbPHfjccm
dolkCyipDRgHZLW1dOJp4HWAJmJUM7yS18Y8IxSClktuXk/fFeLPohqmCYlw2DJNGZjt34jxSI3q
A6jh+yRUr0Cvdzkz2c4xxthvxhCfPVAo3iH8TMBkbOB3KWcb5x6jS9sqeSpJBqghx2VH8E5rTCeN
+sBDI1Y13krqXa6/c7y1kcaQQ4JY4Eh4krXORDGGAW0dDyvi0k1y0IkFpJvpwJV8sJg3wtyzKJTU
HEMENH1GV/Vus+rVkScgllLB3j+U8qdCs/NTtMq5ZLZwpYPXrfE4/mRHM50BAe3ThcXeg5H5fhqa
A1+AJKUAeLGgAL2rgfFTOFq5ryZ/4p6pPEDttjjqtXjMZhPLQQLDujwpQQBMHZRnjQdJSE/N157i
u6ei+qlRG7QfZBSLnpl9yqTj9czXkl+edLTmw10hrCzxzQfLcKDkNUjzD6MvbWuZbVM2UNtlHBiN
Mxd4+zLVmWfNAdjNFUW5m7hNAJlNkzcrcsRiGSL4MxVWPIgv9QdkhAlUaD0QkEg0aBksgBYWeAoB
uXM79NgYJQdUJavfEoJ2hTSrMbVDrXUPUKcDVHz5ziju8H8QA2Ipu1BKNM1lLlyZwbAVLYAryeex
7/2c5ZfMUR9DiJkA0BvjnxUQpsd/JkwqWQCip1YfSL/M/KZvRHQYPSE+KhJ5jhXri9XVfpnM47AX
29ypE1yivNxT3jmz0aB0aBwDYfOUZY5gs5DOhpsGkqQGXycEDzNfsGpbF5ZgS3LFYn8WDN1Pheb0
Ra8AXojYu3omGobGmaYw98fM2Mk6Uki/QLqB3tZHbev35tq/bBQL9QMQDiN8a0W+Nt7vHAyLF56i
dwlHCZ15nhQ81AGCTgKA3+U3aVDcRVC97JfnEHEJFMJ5W+/ewTYggqjwJnLa9NLTilgGDi2Yae0R
0z/Lm+rbOCeDftHunSye/98GSSULts5Z1GNJ/ECqD5fBm7A5LBYKOvDf1nLaEMF+g6rNkM7LatQr
059IEl0w0h5qDYkEi57qdOD5qbraUVhlVboITHYrhiIWUdkZSZsRaX2ztzoRHoIwPGKDUjSzrsW9
K6xrl8mXpKnO3rlXtB1nc8eSahLcelj1+e2G3Ev0harsZovqINhGLZmFTkdSIamW8NoK6FTDQwK5
g4ffAl77RjMTy6ssJXail0aLXv2Y+edIIyIZt0pnh0PCJtVsToCcuRD5TomCiuJmrajke/au3CeY
0TPL3Qp4qI6ngC6WHTs+aVNcDnx59k70AWygb7WYuioBUExfKoRtLLt+WtYMdQMcjVZT/jUIlEwx
kg10yKF+HEGgwlEXIkaGyJblFAtqUUCFDFleyXjwobEQaqXme+MQSQidhPm/TDJRBvozs5CCYYjG
D+onAwggBuQnHJsmBLpnXvJCvIZ5e4v3E8JrxDVum54XurEI9SsacXBxTdh7taEe6zrycxWllDqB
jNtr31oVgj8Nb0s532q7NWWk/OZZavnFGS5IoycPvkSd3OnmIaQWTE2osSyuie+YL5IikpE441hQ
tnNPhQjYPiwqV2W1PAWpG6Ux0n+sw4R25auHv6yc1kJ2EKsoujsblNNGp6RGj0H30ByqHC3y32nF
Au+qQNrVDbkiRLEkU4dCFnNOFqOAkEB0MhpDoTupT3OmOmlxa6adbbKlbBsKUraUHVtKJdiZ4ezM
qujE/KqaxZkcAjZoB8KSYESiJRT5KzdluBypV4EoCdMeTjfRAAT1ohQEUGJGuhMWp5x9WUMK5srJ
BjLcTueAajQ8qeETvwIGOYChJjqR03JeVYgMjnUiGYhG6/GlpKt3Fb0LXtOJpyE5Ibo78ROE5N6V
1pE7OkxsBS63VZDwDLhUHCsnOEhnuZ33hFt0/SolTgll8SSiHBLyG2btW0FQB6tTvMlmfga6tNxa
zdyXEKSsP9Uea4rdMcEwQFhHnHKl6egXYzvwOAfBCnlG2cj0hhGz9kfmrQEWljLQT8a/vQUA/C8J
0pSacoebRy/w3BqHHE0aH/ABeSLXl93jNxO+yKcdanCa2HF+pLuBGLNlMBdvtX3PsaRsykbxIFcq
6KXK2xrgZ8iMwwE2MtoMndVxnG6QzCtD7plRehxlMvyAceSnGQVPpNjxVpruBYmBspIejVk4tusa
ch5OQXSV/4pX1R0YA6ClJRgO0447kuzceSKnCIh1oJXYDzOhdeQL3lCAAOVWA1mXqArTl8SJWLhy
X2nglPRL94sSEkXJIghvSH5ucuPGIhpk/ZgXOV+AabbzLtltyzX9C4ByUaeLukYSDN1XucZxS844
slSNnt2su2GJAhjQV46+TwEdKq6tPACa8G2g0R71lFzTwp5SZxg5PZA/yC0JPEiWgWOwytkyaGnn
F8bqpwHU1OrER2gmXHEp+xWsSB0gqppkPBnbe/M9oBSeAGRmKGdeUstF1WyYBceT4mkB08adhhGH
5AXa/ElBS6Mol2GyLthnwYroeM/LLH5lmvzM1PTJIrqF+c/5BCyia3Cz3cgoro2dhdUDBd1ZfcgS
nGTm4DDM41n1yQQ5ywmq3jk5jFlxlSz1OgkIVwidiBoUbdVtXYmKH4MYfSj990wXbC7JG5ppzcje
UALix+2uuVicAclAPJ5BOo8GwXYz4CphcFuV9b5ueIPVH6XAOIoOAV9NhnlLe08zbRenFDqzdse+
dCcbQpcvRQxzYSouNNdn4yoom6lhdYLqD0kxSqHeAbaFSKnY6dglO6kiYIjLbNyY655i3oXipj6a
QN/jU2QTL6GeJyW8QpOOxOEcL8Et2k9iaI+q08SWG86pF0WJx3DKG8LciwSK4EBww0P/HaT1EzWW
YQjXrFRWQO4damkMDesd89kMjz8BGAMTYU0LugP0zUV1G6ekdCJBhgfgdXyxmfEwrTJzDIioSutq
n5NFZ9fohzECT1EDy8fI6jaJRqol2U1SiOiaLEAVVY9dM6h+aZQVsszLkxzrd1Jc4vKq42OTtQCL
qnoS77skV72pj13Lkf0a87JourOtkA0U28XH8ljy5BxjMHiv5OIVzubblIDO3BhrvIm8JVpp3wnr
5p+ARYbJW0ceYj/PrCPnICAVTDD5V8J/itOxBwEOSY6d3l5zQ5jYOgCPd4HJtqbI+5e0uub5uSII
SOgsln3PmdKAZujN9xoOACM6VusF4n2x/mbBHJPb2xxEbK7IeL8AXjT5ttxbpxZ1Wr/9m6M8MbfQ
YrrYx/inKbjqyft5Mv4C2xhGewVQGgEYqajC0fnsAqZEMTVxD++fX0Oard1fqWPhMQQbIb6tYCnG
O2CbKuGQC0Zd5my6eijynuBLcLYGuoVs5KJO9qGu7XhNd9o/hORM3WIpBxVoEBVe3nDmM7lSHukj
T6aHXvOYLNKzgJOT2gvXgapGrI+I6mY3Pjr9d9bXj7ai8cvya8njCSkYwdScnQrmP5N+EleiJQ7m
4/Gvel7gLVu4ZcpmdAYBPAipYXy0UBQn8UWe53Ykj0klwQSx1b9uDdtQdKf5sczxSJzjY+DAmxVz
MyOQxH+uDp6pHpiJJG63M5qP0HrQmezyzXAYWKYD49p3O79iJN/l8TY2/+hDfk3T4Grl400zUcMY
lbMK4kPL1ULd/S180nLsWslt/mb8PRPswCyViVd1REDOSp06M8anW4djKkwqoOXvI4DTmKdmjEDp
rxgxxLS8jzrT8/Gmdy+BIKUezTp/yorqzY9hsX7+kKjUET3c3sgnb5zmIz5DGDN9Yg8/9V7mImVW
jDSLOExGoHlho2kIWF/gUlz4pqMpeTbEtPaK+ca0aRNW4bEnVwZN06T5WZ36oUE6HcvMbEJczxn5
V9BRTdtc8pt5eEmKhgQgPBGeKKnXvsPEau1UIK387SRMX0G7iRI7l54S8OlaiTbdr5oTpj0Mx4wA
m5ETdIFkpURMNzpc7brlxGvyLsKdEZ8WHEec0safbvFLWd/o/FVUy9dV/ZpY56mpHamWsPFgMkUZ
jCQnyiq3H7Gk9KOr8is7p23zElWCgJpd0p9m4k/+WiUL9EpkNfAopSvWc0oIt+8ZYaDKXdIXO/I3
A1FvN17Kv6n6m6T4NTMHjPl/r4iC4kHBcCjYQ8paoBpuhP9c1Ti74OGUefVQDOo46GE9opmSf+B8
0e7zsdX7QTccq4V7UmYfxkAXvm3a3iZA3lZrxZ4xdiUPMjoGNb5jbTas/kn64iszzBeVr1R9Fvgo
2qHxw07lqjFfgFCg9rAFBb94NKrlFfKEihsZOcMC2yb1i0Gi9edoNOcHyQklsvpQvnJsssc0BOnD
TDbDt2BUbi3HLjDkRf6ygm2pROD05b052fdxYRQXMgqCIYj+oxqPwp38Hiob3o3vcHQ6UitUA0n/
hAOFgW6304LtDPJpJRC+87/l5HyPDlIFKS4lZW6WT0pFlmS/HAkPQLsU9yepto5wNTQwipV1HEdA
6SK6zFAmzicNjzY4pbzn6NryNXsS3aGtCVsZkID6KX+G3aUDH7chxWcT+zJGDCV61GA9KNsxWDRO
RQReSnYpRq9xO8ZXa4+9ltkzddS8EuoQozYor4rDlJtsGPcVSez9J8PrOfvW4WNMVMpkmQQJPPPM
SSgap3IhTh6cIgsecj0PaGEmtTrEJgvogoV8B0FrN2heyCq/JOrAILZkIMmahisF+Gd9wYdJCXKF
91wgHOs/VUBk+q4fjqtDhzEfs0mrWEnYEKJvWFLBe/AaNsdR6CGvaG5sN+/JqF/6Sj8jVzUwTI7c
i3XfsIey1YL82UU+1LRuTg9tUEv8DiRyy9h7QkkmLRCSEybIHGsLbFHLHzgnJnKLQuy/eFJXpckA
0wu7ux8sw+lukDj1J2NAj6+W7GNRij2eqo4ztkajurkSI8DZ3B+pehOue6N1l++mj+G1EBnw7IPg
DZvhW76VguQR/mst+AbBPe/IIhSpThXpqsrvTBx2BlkqVgqAnOnJ+Hkd1fnMvGVTocdJfqKd3Kdn
Obf8eJj9uE19gxIH76huFEzOdrmOvj0k+Tz9iLpN15ENuXYe7BSCv5oQ898187cyfvGkYOuAHwOm
iX6wEcNDxgetabcfVuqL/kl42khSUopYDSJE9B1j4gd+FQKhmKK3jLRDDRa3JwNq7Db1j+i2U7Kr
9WeNgBzR8V5+sHwVIEhc+Wmk1t/2kxR0KXqzoH0wrQH6UzR3snK+5utPDGK8h0iECoDf4v8EG8xX
I9AAzzj/+PZKjNk0LJ5uGq7YYDVa/HVjzFp8ZJqnnKdKcgtdcvTxYx1rq7vOsyzVUzeENeq+urlm
xiYjmi350GUqPrU7xMyNu76zf67mrp7kc543/vhpyXDj2RFWPKzoiwqcSk8U9JQGECLT36IlINMX
/gVSeBm21zSX98OWCWRQfyhAMjehm87o+xInI0IKu/bKalVi9APDM8LfQcCKgECtoVThqD6Fb0lL
pOmk+3IgoAELfKTpW6lDFf8LUSaRuqcx67uwx0ND+bgNJ/EZfBDlO+Cox+OXY6lgEsTE7KfHn2wA
V7FkAm8r/J0fM9RScz4M+4keYOqjK4NonieCl9/1iWWgvjFJ1zU3nMZTPF2lZLoq3AnMfC0SqlQS
qt43GhcQ2+NBOQfhnVvuIAX7VeWA40INuo2YsCzes4CiWDuJP7PSoC1fQI+ojpgJDqr0NSos3Xzi
EhO8bOL49yRvshZSYb9xczuMC1azoMuYG4HPp8xCMhMZDbKMBOZNuCL9E1I6c7ZwgAtZcaBml4Rb
u+ROOUuIFcT/Zkt9ZJ2a4APpyMHA+Wf0OgO6wiLdrOaTWLpDizDdVmfSyWFZc5aJqDyMPZowNg7t
D4EB4s2oUS+hJEcKgQDnxIHelM7Kt6WNYy8Wiwbk+heNssO0N7tKRDRlavYqg+Q9s+DRw8VYjtJ7
LOpv85g8k8NdiPsbAP1Cyu8hgpSYlp9he3rCKxWr5VuvXVUcMTWRrPkWWSDqv1x51E16x9WQmgWo
fVDijGEzZOPES7GLQXiCL0WGyDq0XprvJQW3LONv9EaZBsk4RgA/EGQ5sAfAgq1Ri5RXbYZrvChH
0UBZO7O+kN8KLug6nPYKbZu4Re9ya4I/zHDQbyryVvWj+ASXdZfyc8rFm2WIfhbeySVUquiUd/K2
Im+CMc1MFqKCKC5f/TbTPYzEh97Qem5zM72BgEdDynQJZ+dXOur2iANnB3mgZ00+DovPZpwtpLj6
807IdMesu3WpcaVCKvjZZPfqrSwtAsFRi2KpnjVGJ3B8OgwrMRRETmCi3jV1z2vJMZSnQGIGfa83
aLa27lQokBq2LOR26y+6nLOlBpcC5AkQd01iOm0cTFq7HgSkER/GZxcQsksCm2CNPoXbCHlIgrlV
574cDySezr5Vi/6ilNs+TLGudb6oPJqkcQK2+8KpThcSf9gJKdVRu0erRFLYyJ/ptGZo7biyEga4
B3hcSCXSIzt0JXg2rfmMR+lppNEzfZIw5iJM2IfNn4orr8+wIALARwFH36eToYaXdlFHX+GPHuSn
Pm4XeSRkPvZnK9qZsK9A6ECzIGpFlpHFMEJnwrThJpbGU4DV3Jtzdphor+ALCS8EZKuKJ6DXRTwC
Grxn0RPBhLLIwAadvQfDRZyNfLGeIzdkBAUOGkZFtAfM/5Q8XuSB/yzKKMY7vRD6MP6viyJfZpVH
MUQOtZ9owxPDDodPYatq0UNMzVtsDFd07eeU717zBI7DmfZMYA1sxjteJGoOMMAmAw47+e4YQNn3
1tRQGRG+6qdLf0QVJbFuWiWOInVOuB/RoVnhphfulYpiBWL9NivzM/WfmM+eMNReb8bk5khu9c3K
muAA64xu7aaiLlFba0+Vd0l1JmGnhAAj4n286R7ws4l+ubQoOzpkVXoouxHeuguoo75XD43FQ+Nf
O+yNOeq/fLWO4NcWCcziBJRmvCuTBicgdOk4a4IHKihFrajsooGkcck8jtG+e3UsIsJEtAmUYNk4
sGzUQtUOFzoMtiMqLT34Cw3VX0ylnY7OFIZOZOG4KbbGLznCl6EVzllIN3qY21tCJPu1sswHHh8l
jm6ibt6JbLuH8e4L8d4ixmdqVYvpZqOe+HxPWUP5yR6By49wrUTzF0q5GJacRHBH2aibmGcAfwzN
WAMKedgglqHQTZTGRgfP3UMAMWRT/XNM7HoxAMbRb0CiclADhTFJJ/2nTmkTUMmbJC73wb2EdSVF
SPXRCxsmGP3y3cjgNozivpfPkJ7zJXV77b+cJkYip9FwiZW0wA6ax2JxrUYhqhMAQaG9LdgOrcF4
6bSxUObLCCwDiIZ0jnYlbc7EFtuuXk2uOuzBbYrBf4XxCQFIx9Y7YI8IvFDaIWKuhpgkqhSJ7x+s
Un7GpD3inCCVD7uIepmq/tqrmDczYhWfcjQfS7taWGuPIDsyFGyGZlcTAWpI2mGqsYUEHXrc9NF0
B33FOc8VcKrrmJzTBd4YUCED6p/KUJKwPQH4FrnONevK2PolRAHAFzYU5qL6FswB32aB4iP5pnx2
2nKwUU2vpSv5mRCxUwKB+GOc9sAj+1941BikD/bpnkjq6PRO6lDUoHWdbAVyXGcqoBsO/cz2EFYN
bnm8OGsW9IakDEXp78TEYfjwAHGGuAFKEndRZ0/oK8VO2RmgGcehgrnKJgcDkwiy4SrZVGuGT7vC
n2/47NH/EGsIKhEInAq+JdN7mBvAsjPwtpKdvWIcM9krtxALeSbzAwLJUTilt3I0MTQc9FC66MRy
59kMliq8Nl181UTioaRln0bTpRYzBDrDOWBREF8bMbmkODWhz6YkGlbOVUF5rhW87RV45dSpg8AR
H3JeYMfH56Z5QA/2+oiNotUg79ew+IRVrJmwOWx+cTPpjnGr5LeMFnWRiWW9pS4+2w123LDjh/ph
meGN++dG9NItmA8Kkd8zC7osaZniW7tQ+EqRWYo6+Z9T4lbYs/JAZsTBSH7XDZJtVL9KbpBcF50a
Q/C+uvuAQmtmAaL1HZct+X4Dfuf+AQx3b1WIS7R5D5ZKz1wGim6W5x6AVK8cwmMXMTZZnCyej0Gu
HymVMoU15J8iwIxmCY4WW87WWlenG/aqwxqTp3lKNqM4BxFpmG46rb8JkJ1qfxRt/NxOD6ELjAOr
uBDRrQWjfHlkH0KP49u86PAE5/p7pMBVLXbAjITbvXwT88XXMb5C04bPfGml2+xpm3R4qvZLZvSu
d6QKIM9mjHSiALlYj243ZTJLthwr0eCh/vdq4Tr+DgwohNGfxPQsxtJZ0+oNDxL77ZlE7wUK7zKO
J2KrM/YYKmMzb/K6EH7qhqSoPi29FTxk1fUln42LiLJjTIbrQjmrVplnsKXovYllfPNqZ/FpCdV9
MjXPopJMjjByD+YyHKKCPI7C3NORomVtFJJchAztceETmEXWk8DvS9Hhn7Cfg9yZWtU2iR6kUUdl
BVekek/SG7f9tq//xBx4ddhvu1WLTcfIVa6QLKLhgrehvT6x2D5zWx18bj/XGCVXozGP4TTxsiFM
TiGEovRhLHzQwo3YpnfdlZUzul2OK9NMj/dI3FDfL0nNGG6xEQmCFD1QPy7U44GzKeXeLxLriEdB
u9GA4bQIIYXJyPiHAOzfAL5tyzh2Vb6TzmsQOzPOHMp4ColfL9UfkY8XNfsAJGACK07qPA2UNrsW
Q6ym82gkFNiBjUwQ7bRFu86uB8l6jmRdRlmN/gpNJRG7/bkQBbshYGKY8bGlR70Sjwx2B+s8hH68
7SVOEuCQcnkrICCU5dputy0H+AdkFcJj27k9BAasEr4X8J+cLQZ6DjzUxL2E7qTv1uw1Ff2rePlZ
ubIMgvlnkkrwGDD7+qNC0jeUEQHNFC8VrCYsIRVSjLhEYwhduoQTPBxaGfXJN4JDN4u6q27GN469
2+ca73DuUP4i8NlH4XwJ4d8b2Dbb7KwWxblrc7fJH7mp+lo4+jKBD30+nIYJoRswOkSRNVbXsCQL
HM+aeGgHR9bnh6ifYpJmybnjak35NBnHaDkvpJ3JqjMZsWOeRuR8uEnV3A2GysEEjzhztCunoYw7
/JNKvKlojIsINfOaKQewipUw5OsSAtWnhIrGNdni8bSSBxRlxTZ4Q78/C/3/ODqv3caxLIp+EQHm
8EpRoiSSio71QpTLNnPO/PpebGAamKmZ7rEl8t4T9l47UAj7Qt4XItWtKRsfZgOThklTInnxzNic
xWUKMSn1cSd44mejoOCNb0ukcN8hDcFNZWIm3oUk0iI5NEbGn1gezCpo4fQdLfhcqI3qLcBLJMUS
QxfsaTT7OjggwntSVNer7ugSeX0lNg7KrzS95XAAekQqyEvQchioHvJDgaJjgLrYAYyM8CeOhDJk
/8tjaqp+txoBqMlOMsMb7n1DW9z2r1sRdpFibvs3tg9UKZ+D/kppi5KpU1d2xmBkUFuo+YH2HVkS
Ll1ieqxIPVYgIgxcZ4ND6nZOoNlxxgZuqSP7bfbTCnGJzNJmcTmRNOfkRWNrsGvEHvi3uC0wrrPN
5JHtsyuI2Gc/M2nERcqjNZ8FAlqNhJHJ4gjxteVdrZm2rGBZps3GwtvEchwdX/0HXC0k8b6m5kVv
6K/1k1Mz1Pe8ccRLMYvrSt+yPOmhy4w0AbcnOy6+MRUOI08Sqq1MJsMHrwhM+Gp8j6ngoQxn2eIj
VEpZ1fLpQoJwVw7liuQZAETtr5lpJ3JL7Bq3m9gMZyNBlV5qZ5McMATQmO1QpDuiSQZB75d5x+wC
/aQSnfJH+ZZuZAjLRAas+KFo+oIRB6CtlfDwac7PCT10I7U+ggV7VRoGf6mPSiqjg1bVA/+kGFph
2EEqrA8x7KqWKWPZrGgpd8XiqUjNWobf6SIdETIi9KIgZXrZQpRuWB8VCbsld12RURRf0hxeuxS4
iVBCNZ+vodNby5UTbPSyrLqF1nS1YgjQzRJsDRnwgrALdMO6kHHrj0LqansT3jO5Auxv0JVJBtW9
oxGsVu3Jw8YHQugHbdFxRSwXoed3cyPZKw82ehe+mGxXgdup5HfmYvoLw+4ULRgchvboRj1TyJvG
Sh8evZLvSWrGKtH3pDaOi3erPlzOzpUOm5diZfAgP7fNvxAepaQnEbLv+PIOnMFK2nmtKnggAVmy
Te8Ig3tkqxTBfRkdpoHY8YNc6O8oYT96WfsAcf4xdKe4Fp9rs76rmXhV5tdCTF5LfKDlSdeGgCuL
XmiAGFuyXDQ0xiZaDSFrX0gHdKV9xqoQ3gPMoTxrdosxuxXhmMBFD5y9aMTdBniSLZjvDIvE4RQz
MS5IyeUXDQ8K1n0BXSkXjQWuTfvDJwkuXh1ZTBXHaXxpV5pKdSP4oJG68Fz3rad+q0LML0g13xzV
jpqk2iv9d3jgwLT4SCOucaSKK9q2ZdgDDtrC3Pl3KTNwuYbFzIyyxkuCxiFDdHPg9yA6BgUkf0ze
rpkcfhpZ5kH0gNqaSHj/YvlmG7ZfvgdAepouHtB+U1xPY4CMoSDVB75prLyaQoxCSKdU8kaU5jHd
T4wjIqX7gdFyKIBlqb5ipX6bs1MTWJfkqJTtNZwunaoRPUqWVK74+HAyBM60z+OO+i5myKyPT2ZN
Ix/WEgjlm64hJ7PmS+YTSjj9Q5wz0YSTD46dFw2hjDmtaY9ovzHaEkhNvMCMCNvsxbe2jx8jo4md
xNJiNMmxsVGKBNh8tEx+4L5H2kisSiuhf/wbJ+t7I1UfNUrLO3lKzwIEM+KgQ2khsppBIfU1WESa
P0Z33I8s+HHhRcZtiI2bma03PGg3PXuFoHgmHQXDlsRMroi0QO+igLQ+r6jDM30/cz+Q5vWHqRun
nuFf4cSqypabFj5qsa2RE4p0QVj44OUDeaNIuvrLmK+XxJmMCVLE4iJChWg8EYPVIatuXOsE7J/M
+sugZp/mcMO48xgM/cPIow/BCt9qbXo11eWa0om+W0RdZO+O8c2ukPDsmu4uFEEAof1dlUc0SM+h
dacIhaKGL/bpSLN6LiXjXInTkQiVuMFFmmhAYY1zOqjnlmECdsszW8HSvJhpcTGnOugSZthxsyft
0RMpHy3CnBuoggMjFnaxkwKomhtlPLF7e4sxxclR7BAcl6nSrZZiAnWwNNqsAJ2ZFAXQ8Qp4T2rv
mfVIDM/szyAfFyxePTrBUDko34N2njkQU2MfE1YvcW5R4eyVKkiokHB0WOJvadHOcsGKNTtRAvky
PuDusMII7aBXFTZ+jKwKfXiDQW8cjc80mDahv9S6SeiEuI3GVTyqDwUQijnaSz8f/847EckUKhOU
LiMdcJs4lfkaMvwdOVHhvx/VBLB73h/hHoBzwOgBD8YCujilcN8Y7xJEgJnEUD5FY3VkaeB/CJzB
2i3r4ouF4SXLlsYDSfTlMvdAJkPFHyUq4Uy7bhnrtJJp4ggNubx289TF8v8HqM9H5uVEKcxMPXEu
Lg0HvYxrEXe+VCnudBRXJ2SKUPGXOPJIRmDoIEOu4aaXZ5xLc7caR6CIkxYwaglCtMi5FHuC9V3h
1PwWmewP6CrEAuM/aS9mjBeHWWh1Ru3qVR1tDWpdmOOfEdkXxMiRFOwD6qCvdMuNKaAcJ2QQKt8a
VP40VBFUOd8mSzYLBDUPM2hccpIxlF3Vai+R2MJRvLAmvPW9M454BKwHUi8aODJHdPpC8zcaIr/w
cK/l4oCnM2RY5taSP4InYEALEFaJ//D7UwFG7NIqIlnQbRQLMIjCk2TrnEm8hH9GtCFYAQaGdfpX
AqcuPnn8QXwyZTRMNRtlRHtkKVnL3ZCjp5Uod4AYeZW8Mtblh1aZA7627YyExA0pRnS8oOMt0zGJ
Sc95FI8jMMiaPCxbw3Id4yfqsUHnwFrDU2leewoVgAzMozUuOPG351pJmKYNIRC2+cA/VFWHE7Dl
M/mbMBBwZgKuXfY6BcxINlmetW8l+Ihlr4AFiHLtXEIVVgjGxrMAdzNbSellIhorJvQ2VqwdL7Ya
VIvC1BYngHysxz3AkIvYejH3ClG6ilkcRUVyxQtOHm/gms5auyAuuMcNswbmBH9/cjZeY/8hJHsj
gwqIY4YCeMU6sSU+06sKdEMTy1nBHxmBtPDlSKs/KWjEBANrPcNzO2KL83ed0GpQgI4EPuIbc1Z0
9oFCyCB1JJqbASFpi5C0Bv0+2LAH4nrv0Wmw8DvV2O4T/G3Va1s3rr5Ha8p8yGTwirjfpCaH5bje
VINS6QxADuz7EWCK0QdIYkYi3xsyetuGzJnrCoruYUzxkbfeblUpmK8CDYfJ/R1pm5gChm8+nFs2
dXTDPMnkTlPtitWlivJbtBAnuF4H5sIQL+KsdAnU4Ojh2JmzQ4iIOaFxrxFAkicSzOstbsFViKTr
nbvFToAxAHXTtrBI27zLg+KTCRFgw9nURRLbFiwVsHBHpE5duqNSJepz2YwdRwlZSKtT+6PvwSHk
zLeK43epL2hCF/Iu4E+kBD6kTiIigaNuB0ROqxuRfwEMFGoXdsg2RPrO7ZO4M0NQojMk9kh6eSHJ
BF9YtZMQIfLdGwQ0prif4XCjTUavHKkMx5TlbCiA468d7oB4MP012s8JXW2R3kAFydKZn9wRz2Ix
kTi1F/RjI5VOxjRwQaIgHVXZIkui5Hlgl6HRCB6SyMSfZvg9je270l7VSGLTL8N2tgvyWmRpPKv1
6K34YhHFmrBfOjdWOywuEdlGzzyDXTUaL3PP/ztkOmMS39jPDJB/COF7ytQs7MJ30fTzO3lZnp3w
TFP9fUlMLbWhO5ZxyfQ0PvLizIZvsI8K99qn0jXuAu6Bm+WQjyeZc0y5jUaJ/5/bQ4LlT9MhPdvI
wYmFq4tLCsil5clIZKv5OoaIabEYMi/qST4JOVP42dV4cqnWxaUlC28+pKAjrd46jMtBfZSUhyOD
KbJLJC43QUMPzCuM/NREFrNqB5npZdJcGyYGW67aAN52srfGpT230MaRP8fIYwsEQWYXoZKTT4vm
9R8ZdDArMGfibSovSlJ/PBTvEYo8djYHQ52uK3edsA5QWTC3SRyRzAk6yZbwS9E08TlH6Z3MJdIU
jlaQQnjsFLZYRHX2GUNqa/Bb0FtkQ1nzgz3XExNRLJ8T8GTTQJ2scjGMpYcJ1VuUBobXv9wg82Hh
sC7Eb30kAgpzSxvRXQ4wGXXUmOr4vuRkFZsMdiIub1Y/h1ATDuo1JA4lO4vTk+xCMwT02zBgQu1M
xoMg6G5p6T9ZHGOdQTa/HimeW6oSELB7dHQtVvtNsFunCG0sFb3vaQbK0Sy3DpEwW7J/jTFelRrZ
SQejp64YtYKrrtJ143fcagERGcDy5h/kjGn0auu2XDV6lnhaDml7EJI8IIMePfJBQWSFcgjC1axd
QTrcgO/vbjltkX4HDo+kZ+PUSGhou/2kCg4iCt2C5cRSPlPQwFPvkoOb+URVi2zZN5UGRfnyHeEP
5AQnoRgzBTYYda3dgg6EEBL0zbqik4eAMR+CExBTBUYCBlNLdnJvMku/3AZdsoC9J0+JauAqirhA
0LOj2x7fE54cJVhopYUSgkk6YM9is0V53nPBKqnk2ulvzNlOzd5aN5PNmU5mlwNhQEQzKzL90owd
0a/kMGzND7Nb9jIlvO21Bp3sx2rtlwihNrvvJKpkIjWX+CLXtqFjCf1O+FFjVhIarBwSWZN1hzpC
4Bvoz+gqaKVFnD3ZlaxhS2HXUxKztEPqNUNahFp18nudQJ2B1R555l+L8hgwqstPqhdgKxk2JKVS
DpWcuTHvn/VHtXU+p+XfP5mNslQcbzxq0jsmiLmYgT4C26MoRbktgxnm5zIvuMWPkFgKBjaiIN+h
ZYrE2FtlfpFNN0OaB5QwyoRjEtEZrjj+4dvpz7nVgxXNMEwTGAGGjc4H75Pu2yZk16EaXbrictnF
AGCk9pEU7PSxA0CVwoqmJuzVwNtdjDbyM/0IjoQpyruMHQOA7OpaPKcCM78o9Mj+9En8mh9j/zpg
dYIrZdBWj4iumILMbYagsN+HNFAd/NmGPTkYIEz+jNs5MN3MT9I/87n717f4ywiKo0lFAh4hc6yb
djfLKCPZjMIUNKbbvKt/cRSoV1Zn9SmMHCNQiJ8EdToUVzMpb9kA14TcA6mLH+nfFHPXZPL/YLmM
2hp2JhsL4AV4KMPMEC8OVlLOW2zXoOLjIDVS/KvaiawdHHb5Kfq0fk1US8Tdt3l61UvgALVBEBQK
qaw8j8boJtZZCWlvWKeJ24HZ/crlVtgGwhvuo+lcWs7cPDtN3mtY45hJ7yvuzgifle7LhnVgDCUk
2OcAMRGNphgCQqFXA2FuFb/J5GoA5AgndNj8jT3aLvIqbQIEYrbLM94ZMijjkeBGFi4ZaeEqMN6G
Hrhq3Criyxn2DDL5A7JwhFTHmHbCf798ZexrEdpQr6TaecnZ6c9fFRAmNlJoaXAU5Q8Z5dP2mlIy
0uhP4Z+YgHVtYF+xl80gq0rbmrozex2vAyNVhH+a8ckXfunp4ZUN97vY77FY7Tq0QTreRJQMfPsb
FuBws9BOMnMxMRKuGAVcVecaXuyJChoQKYIe0H2wIbqDxrul8xIpe3KO0ZnCKWOmQUMqpsYuET9m
BgJAeQCPf4wkseeDfhji2tdLY98hUB9VN/lp8KCMQra3HrKgkQs5NmgG0xcGpJNJ9YFOQNDvCetA
On7WZ3jjzcpXwyNLRSZfDHS7THQ0hYaryIKCLewAFYJhU4oUCt1ZjklRMDHMzzMmSHjHa1fTeSKO
DQocX8nm+MK0if+CXT4OeJijs/WeM9Yc0BzT93uRvtOgt2jNe2TGkAP6C8oTTNyndQZDO58R3W1L
jpaMZWO+92B+lwfex1OBwhEIXBrOO4PvNhpRd7LDRGjGRy5VZyCgN1aDJ5ZbKwLN0AyUofHlF5kS
06Do5cxfL2Rs0r/ldLgs2+FVOthWnflO1o7Dim4lfyjqmA7aE17FRzLt0IieFUpzFUtfd+vJ6oBZ
v1loJoXGB7NHA82MVsPi/TdGKFgrpm3oB3Q7xNTLESbJnVlEu5npb7Vc0DzRlkzOnFn3Mi2f1vA3
H3W654RNyhnZssnaORYjiJCGA6ABuwULDBP6A03McKpK+VSsl354ZaQ8UwyKLSurDtyBeGaBEsEU
AZtdQ0El48hMCIiMAo1dqMgmNHy2ODQqVBxxhdWitC5x80bi9qkwvwocdTmbK91bAL6SIQU12STR
S/OyBg20KwnY1QyMTIevFt2WTcylPNGR7CSBle/y2Vexc1gCae5BvkiX8qBZxYsS8mOu65uFHSFr
V3/R5PfSst5TvWBB1V66SHhTBZv0BCaQOhznaTrCVDj2x/Cz1GVv1JgOEpYGPbDT7YI8RWUoXrRM
eagSOzwkA0WGeWlyHz+m+WYy65ik0f8Jv0s4vVADKFesA0hMvjTdCb9F3OShVN7jL0y4Fj2JckGx
aa4n/dt0YCywsCDYt9svbBLEgac09qKM9SJx0uotPMVp7DDtsgrwHPYsINOav9lyngT2aQbOidAR
HqSIHStKs+Sn/1qb+D2bwlcZjaSCl4Lh9gN2FWuNNTmF8EYU+QyaHfUBftJl3zPDEf4a2wajLfXD
P/WFJQuqql3Og1VvPBV4PBi+6kzaDxi+VNSVRpC+weljSiSeoTLhVzmVrMZKFHARG4U7Q8vnVNnz
L2Y7xGrjeWmd6mT+G2TzYeaxh0mc33h6xLN1hzna5k9o15zf3S56se5apXkaexBrIeZmVBj8/0Mq
2PCeR2AqMV7mSvsMexGn7TJm3lyu5zUkak2Z0V+f1URBsYtQJ29YQ+YuTl+D5afOnM+E4mZOTBK0
YE6JDUqZ6XXbslMIOlELQJWHmBWUp8yUdiwjr+BbkIkZG/t5v1SvlSKQKEqk3m6bdyfj6FfMNbfT
CK/+oJ9o1pEmHdka0A2qq+QvFA5hXF58Uu5Q7X/kEN9iR1qBB4MMLX5VBXrXfkfKhz8hVlt31t0E
trEcKj9Bvig1X/HQu1MVbmqwY5OYNh7TsLQzNocLy0CufBHHVKIf+3TdjcqftZ2YeLRembxbDUxX
DTAYxQMFpcWGon3dQoCrpYFU10KQm+h5IMk1EnTWL+6w6k4AnZ3t56m4JagVWGLeRTl7RPuGhR+y
hMBK5Bugs6BZ0b2H1UGVsgskXaEXAAHZ66i+gAFDDphLExnL9NYzSdyNakNVKnAkQwXQY4YB6AQm
dLVHdGxE+flSMV/0qLpIKva/pAg0ljB6rXrEROwU+I3IRKLsRtjRhadSL/oTiOBzdCpYo11XUjPq
Q8ov2lA/xlrlIVnoFQLOJALBw4cIntJW6vaZxI/GiK4zANhO8aOoDKZMCqQ0DHqNSyN5ZZS3b4vM
0QwSxzOd2oA1ds6ZM+Q3wY2+F6CGkw87aMMekRp/n1cKZvzlRWceNc3CGDwwqWfhhh86vpAK1ENp
BWp6NnCLW/cNdKwZOAgsNyG3YswJABKCulKPwigd64gjyEJhlyAQryM7JGVFZilT/W+GcUVkPUYl
HXSFPK71LyVnmBp384mtUrLYMqD5xi48mE4PG7oyGcX0N6uFwpSABhHCWxnF942os1bXMI2vpJVf
2ry+lOpnyXCywcgt5I2vQWJV9tPA8t6oQPcxLOgAnRWo7M3hMJr8Y2TE0s4iop4CmElFESYpIkEc
QdAD031Bg2FgrzObmA0ke3YEAf/gkPktHSxluJVoZ2qvIBske2V6KFbBqFeIIBCFkmuK25A0eiDL
pBCI0ewJ6kHVk/uwIPkg4bZuD/KmzEVo/YbsPBpeZFXwty6q0vnYpbc1J6D+j8DGunALnY1k7ug9
q2zNvCngMwU/t+gOudtAr1fR3zGBfxEhFvL0ioGYkbF/MoJEqXyENWgIKHf2KAqS5mMAg251fwnN
bkHEKAFaczTfJRXGlB3IJDvrg0J8sgTql+GTBIwWu6xKCh6PWXwxNxXQk1l6AERfJoU1gVA/R8G4
9mgGpv+J1028qapEOLv4kKECpcmuMcqXVjCfgrvVj8c2npDEMdbfoDorR8IOW46nK6U3Z/15LJZT
9WkhNFSNLaSO4CsgukJf++vrKCPKqlhaSkYwWoQ5hqjOfzSWJt0QeSVew0g51wHKULE508KRR3LM
OnIrQBklYfFS1w9p7K9dpZJoh8GjjT6W49Tod61U71mo3aajNaU7C6aVmjS3xFiu+SpfTJHX+bQy
uQPYYxLprpAtwFOjUr5E+jGXl10LRqOrMSQTO4DAHljmtcacFwskn6Lb73aFFkzgJBJNPYaESgkG
tCBLvvJ2XHW2oRmBsTKCf2E+J73ljbmElam33mpcV2NEhwrKM9Q3VKG1M8q/uoTlld1CNEmBOEtB
SUZkNKWOCMhdtuXcYh6dOiQLbdqzbd3GZj2mpGRMIW4VuxlIMjxGUQgQigtZSChojS9WJf6RyRSN
TnpuKcZVDLrrUh5h4UdUQ+0eNn7RilzoWKBsVIkgL5mY053LzyEfLqHEzBetcwU5XSbQSkXdptPK
Cs471QeTVJG5i2oizYe9oFdBpEt+ejFBnrOGFrkKVfORgWqow6DrlXteardW0K4oxC9WXgfIB1pc
kQ0JaOjjXZTCYDyqTnE6XOgSi8XwvT63VXQWa50EyNFW83wPUJpD0vQTWJoi3OsWlmZyEC3ZmysJ
HgNpJour6wnXmORF1+moCXRkou4avwlBQakVnWWRmBDWjkZzkUynFPAvNCLderAm6ntuOiFFAMbc
ojhoMe8CLu9+F+cTpyRuGjzA019hqD7LUPyoi/TZWKdKF99KJlQCQAr2ycs4o8BPj0Rvu3pz7axj
pSsO2O3cV9FKQwHWc1YHSk/MXOKGwk7D7jBjitmy21m19tqegJfyEolYzcTQ71/MBkGzygsltmjH
enKxmiPyAbOEDqdgL2Fgmk++tYiBZR0KAZFefrEQWCu14RaFDPeV4Sjw3Qq9oB+ZTGjR9AtD4kLB
jlKV+lN8+0P51wl4urcF+KWuElaoT0MU+KmA08dMLgConAS7VLurXNdBnWiXHnOQ3gpAdAb5o9ux
7s0uESgxS8BHx2UdAjsgpu6ezz9jHzFKHx9xuT5wfGldeFdTEbXfFKQIdKLhtmZ3FUNV/fW/K+dW
mNNVvhFgTIsWoRDbjPsjjFsMaFGyQwdb4AmT2CAh58RCgmBRIX+EqUSDvo2pOTIhqbpEMKilYTmW
8GBUAM6iyfFBRKXfki4OG9gc2lP2B2XnWfoyU/GWxvptRGOOZWCIxNumfQGPcorOeA+fojY8KQ0K
Pk7SoHebmTncn5LZtlrxf2k4r6YfP6WC6gq+PrALI78PUXeLo/Hat1BbMec2IMZU6IgRgqiJCWun
7cehPXSGfuiZ02boi1LlD1OD+VEflybcQRoscIjzUv4IFgvC3EuyBMLSF4fIeWhG0IHqWS5yj57K
SPSbprk8rRxpu8egq9dBFt2m+GqyvSbpVwUIkXApWOaOX9mPSb9B77n00qsReiHD5i3LGseL3c//
BBH4hjO/l2P+pk+USpYV34ugblSf6qX2kUl4SjF5SoNhucfCaPPl2mZ6oyxrkJIrJwajDVFL81d0
X1JI56ggpQyzRK+eC+A1vGHZgSSmnYJB+YdBRgWI5Ud4NBEL6NfRw9C6Edow5wNLkyOL3GQWGhay
u8Y4jemuek0T1Ea75E7u3m2M5VvsFBIyPxnssMjJnXPnYQuYFGS82AKMLNDLwaYD6tn1FjzZ+BDp
JebUQl5DMEImu8j3j0YNObcCNqm/ZyV+TgLEh1G1G9zIyK9IYtr1BDEUaBJLrDZwxQYNgv8PzCCw
r+5cILfH7RxVjM3ZAY50uSiUp1JxITpvoiWU+nxMe4BMNV+V08vDW8I3wGzoxTDSp3ZBoirpNaif
5PAgb2Xfo1AOB5zObdDkqjeKO3p2bY8v15ejH+AnLpKoeqFGKvVdS46qHOVeyIdFkoM+PEY1v2dm
7Gg6byVzp4A2EumktKuzj94AB7pQMCsEBtcnPSbYXfJXsp0g8iyfpRowTfi3fEaQMWDdoyQrjyyk
udnweiOCRDZj1nCyE7tG0bim9x5zCepSp4uHUwlytyt3j1h6rdENiYIrI5BKcJ5z2+9ZwJoEI4gn
vHw38dawjDV9RG7rw0D+aZmIedjkceFhPzsxiWIyizZRwEsNl2ftWIGDpzP+gA/r/lmvak9IEaId
+TowRCY2uHOGQ922z/ytw4L19M3piXaHifSsoSrIH1rBgIfZQVjt9JYebdwLxmWcryRZ7K32gbZi
G5//yyCQIxyhbEIKGzEF3mULGtDCtxXS/ooBFTyD22Q/CkQs4ylGZsQS+fKvg50l9jmI2IHouy1P
SWezz2oLRaXTph9G9zM/bjHKMei+RKpNZK+WLxPeex0pDUFiP1vBzbEGRnFt+WX3pP1M0kVVlhvy
ExYXGmOo0K75IJSxfiBS4s+ILOxJpbFDSaZcpkO+dJ+sr3JYIphQm4PIKWNaZ3k+zLLuaxarFEaU
YouMNA566zYo//Qe4Ts/RvwL8WtF8lQDKd6LT7tkn7SjANXjP0vb2DqidIkuXAsiv8exe2XKPW4D
4VcD7Oe4U58qdMXuWgMyihnmJF36YDx9kqYVXMtO+NOihOi3IBPpXhExw/2OuXkisW+xo1ndK6ls
U94w5S5CDy+T31AR/zJaRrX/0rU4y2rftBjI2E0hPjoJ3JErQxXER1nhNSmcXVNW9j5H2fRAnm/D
fcrBF4S14FQRCxCKbdAMJ6S+wqv0hwoaYs8Q4oTQjyJ+G2K4yfxDpyu9vFeMonuk9MyTNioi+mQJ
mxYifERywMr2CUMmK5CWE19a9YJphU9vUk5sznWZUgJdmS0/c2BkGcwSiFKIpYiGVJ9sZWB23Cq/
3rO0yX9Htu+a4C8Sigm2iksq7rU7mmJ8sTD6UvSIMybA+pcpB8FaJWPyayHp5wK4b06faFZvelm+
o0EaiD9MwQBA2xL5S+PhmlDNKb+QsUhuUBAOA3N0tngl0tYIMwPRzE6EqClX7oghxTPWCrdhKL0W
BPE4j964NaCsXSryrk218Swh9yoCvWsk3DUvgN0KtW+giVU2mWFieFM9e+qAvb6R0ZF2R8Qz0S5u
a08o8A0pJYcPlTVQjyo3XWaZx7pG29Ej38AxiAu93RVTEYh5c1E9ZBKFk3qE7nQMOlYUidLJgkoi
+pEhuxA9EYhW9WvYdi9bpk6HyGjxx0b26k0wq1fOIMon9PkMfdNTomdnQKwdT1zenPC0RT0yKRCN
Vnie4saTBZnFDiogUip4bPR3aMWnRGLh50lpdK4V41wT46C/LmXzlujDGybEN+vWRiQV9tmZpAmX
XVWMMr2IHFIp4NH5ydSfTS6tu2TsDSQpGOEUQr3K/ag6Gdu/r07aTbAnoxhvhG2c0FGG84KD+IjC
nFbHMUg4CgEe6mx8mVZiEGIfD5xIjp8c04XlOVkSeWgMuu5iQthdkRcUCAC4JI5Sase41/u68yNG
3WL9zoK347T+NpwIpiVRtETN7HpVcwuUR9XXgh8n6nbUsvjIuYNE7EIwQPbai/ZdSH+NF7gRV7MD
y7xLjNqh1rgP6V1D8dAJsjPYyXumpb64bF/8lv9zS8XfxXxHu7OY3RE95UcF84MT4f0tt3567BGG
PX5avlHzuiFxtGCB7ZMJ/IrN7KfwMvLcpAGUF1Rb3XNgdMWsiH9ErE+7HDcJyaSrRJpZ80GixbTs
QG7gCHFShV1qcehwQ+DOFH9bCRF4GLlpfZeYUPusGqTGmb7MSP7If2oFRtlsbMDEs9yX5+Z9BK9s
NNWJOEOlHPYWO4BUn67mxDgCnz6X5rjBFiXo0BFdYgY7Me8/oy/4OWlykUjXc0Q4yOnqWHpzAKte
kp/CmcEWonrPWzy/qkG3L8EqR6i03ErU0dmvRzjwQesFu91dJOUuMAwJs/iZLto9llB8UK/bay1x
oNOxsh9MdHWPAn1v1APUfihDQnsqmIkDxTZN/bYIzX2pkL4+bcLa+O8FQhHe9QmCelt6GuqocLiX
tl3aqDJsYvmM8EZz1xXJqxAQojRUDAfq7wF5mSSslw4IcgwEGSzcReunS9WUFwG1zDEkMXcWYLdp
pCLwnzsVJKEAxIUfMSKjpxbCg/FGBDZAoDVaz4s5vna+5qLKeGk67WVg0LWYxWt+UUxjj6knTnZp
851fmk3ojYLcxDaOX6ERToKpnESWc2qcn2pAsyanC/QvQT8ZQ31STA87914oVHc5tecRK63sWyTs
LkpxLEGYZ7zJenxO/rVDTbaXGIh81IKsss/ovUy/btFxJAiOpHLFojNwd86FV5FYOSyz3bKeRNk6
HFDe5jq6r/iVGwEtKG3G8C8EEDKGyKpj1A1ELMYIbGDzIi2JaTzcCLe5Fr63AEcy/IhYi+pyuDJu
vtYpcumZALAsvnbNQjhTZatC5rZa4Wff+kExlsMig5rsaUstBq4O81DW7xXyoYjeUmMsUx3lAdk7
9ROo6cVQ3XnC7lATlkUiiWzRT/w0XAl6fzbiM+ctqRwZEI3VpnVeF6wrwuhbqux3ehIQnRyUu6Xb
idWxnjsgvPUxN/GwR25kRIffPt16yuqwOVUBbRB07TWi+dJD37emh6rV90SEmY4gkECzmVvrb5or
L1jsnbRrdzjS43R51UP1lfZ06U9de69ktOUkI1gEOQ00p81CeqhEIjG+cWkUoHJOBIwzYV6Z2mBP
Gprw0mn5NeYbinan5jXuxXc1xdu+YDLVm/dZIG0hpQmo9wIUH3D17MlUrgS4xEUhnVN2bDDW5Btr
EXNUr9ZO4NNw+Vex1scGudGINWeybRAd/adJ3FWzej/5uwWWYJNL63cxfuuiHjBnF4jf4mfb/7KO
Uh7KJtbmdy/a0dVaht+U0nVEKvIHvIZNh6K9FNmM2e2fxhypwZkTXVbrS9F+ZuEv1foWTpWYH/o5
bXAwmB8dj7s5mecetTC4yJXXXnuY+CwHGdlyM3MhDkf+VnFGpGcwgWBEgbnLZ1+IA3fzZxQdRjTT
pvi6kJiT1vMxlUgOTCTW3X87JfFkXAY4YpwI5sGAI30mckCAII8jFTbPUF+acqLDJ88NBkI+lK4Q
Zu6kh4exYCfsMUK/FwkWaNkNx+Eqh90FwVi0OlT82k4lrm+4NEAk2phIiAqI+nZWoyZu01vP99d/
GUq7hyd0xt+ghuMxLPujWLAeQonFQORsYSYN2/9oOq/exrUziv4iAuzllSIpkerNZV6Iscdm752/
PksXCBAnQTC51kjUOV/Ze+3vpS/v5Ky0GMkKdFKMdOroizUT3Gm7w7Oa+YWCrG2laIivFuxQoQaU
3JyMmbkpT5bd6JFv9G4/IOQRk50uoCZkrEJOYD06eBccsL8k7Wo2OCkk5WDBplPTsIRSEDt0upvX
qaeAZa8HSFQ6CfBHHabcWrUsinP0QhqHhkwjGOJWHbkVW7TNC+sEC6j06Mm6wbbO2jP8aCvhAEAV
H+IhV5F/zEHLsu+mygpMGIa9DTkkoHmjZ96faLMUqeca6QJ0WsvE45h+RzMiLUTmhB+GpMeRIrei
30vBIA0VXkvjruaoyehSY8N8VIAQ9El/dOv8aIBKLrTZCPOCoYdTHrJyEz9QIKkZO4EfA6F0d88Z
SXWzTRffGVRyU4ttA4zUkB3nfS5hFx8UyjZExpibxvxDMz/HpT6iy5kjKwgfdbE63XSVWuNIT3kc
JvnQWOG+xeVMjd+aZ4S/CqbiCVUDxkrEvyR970w8fcrg9RRz+PQlcDYJ9MFOYJTTkfhMfpynYoge
oDB0SrzX/3WoaK3S8KXbCo9Wpwtdyb9OXKl6pdr+e0mN6GUAKNdDfDL+iMgLisZyEMAIiFqYu4pu
aU7InPnrQSImey7G24BZFjUsjaTF5Yyuhp142OMjR2lCuY4QAFarOL2nGlB1onk53dHOnXuBAC0r
uerxeH3lpGa8rYoShPyMyqeA/Sa5TMw7L2RAzhWSa8Er1B6UfMzUbjrIcXSk7RFZS3ArwTLASWq6
E9U7v35ZTt2qo7/jIkGmh5MZoP20UWt2AeJsl6Q21KRXL4vh6XCIZPB05r/XincBdbfqZHLzHWWx
4s9kE6iopJCsw+ehE7xMCYhjQIP5L8x6mWCbmVwd489IeiXaPWS8ZBw1qKu7iSysPxleafQ8PbAy
qseXTIb7rq2S3YzULEOix1pjRK1T8V/TqAUcsrLQ29e4RtgyplbutKRktgVql9DNyasNWStxMEG3
4m9hbSVp22eUq76Wru9Fo79zLGX5n2i2PDll/jKKT2FScL8wRKONHB5dudytYBT9hI3EJBzh15xK
DoBQJRZWPItCuxtnp7yNuh1YHf4asw5qXjfNpJ78bUOd5TohRUPjdB2L79YXydgmXZhtSCJN78xL
P1bhUgH2Fd5ngwbZjIlmKlDEVMEniEpudNdd0mcDwgXnjDqhIO6hSZ9MO2aFV63ks2SHiqk8KYza
LRMKaDT5Zn1pkAyUY/W/MP6Ln5FSMkuGjQJxQkOaEs7itsA1Zzoytg+NPLBpOoIWOeC9dc3kiypr
tYJarA/gAGwzg2FtqQd60RdA0qJbLKXH2BDE2GFQsMmuhVeZBgIfrXWclhOSSnskP3nABgruTv4Z
1/BmxPEjehyANw8DMcgZfWQfh67wivoS2AqMkavPd1UHKN+3G/BmszC5JKXiIaGJAB0gA04pYVS+
QqF1mRDK1O/QAJYt5gN8nayzdAb/8SnE0mmyZYspBEUQZCv5e3G9H/klTfi3skIETG6iHOQJzw+h
rDmizrq1SNoIRMaCj4Tri52RjcwdlDtrPI1mRXMnLTsXLBEz1r0hSjALgIV2A2ODKhrrgcV8VTpU
xWaYLXJdsNQJo9vxGFgzQThUe+m9Qj2NhQYr5UMfFWS/BPOs2K1+MeM47UKOO0pyo96880mlmBbL
X91Y8YskzAs3BPK0rcLCeNujLwyLzlFhUZS8l/CbRRJL9Vd0bvKs1gpKrmsRdWkizQmXQMV/Xapg
ruDyJFkMOu1fiy7lbeZZC3PMn+pPpN8K7R8DyxOnd8JOZUKhUIoJAS+boUQsnrGi89gtR6t3yudm
1xr4Opi6qXdJwNS7GFdkbxdlI3YPEdgbjTPPeR/g1pTGv5ZwUA3fZNS/lRDXTWxBC2NHh7Ms/b2g
PM/Ei9Xkp8n0Kb+QWo5S769Fwm7Mr+rMUUWGCzrWJd2tTSCjfADV1B1r7ZfxFFY8ZT+PttEy+AFb
XyRcZSY+fvbKJxDLuzo2tzMuS/FvphmndSwZo8z7bCrtdO68rKZYJLHQck05JzEFzWwtbE1y9RpJ
2YVx5C/VRvkCVXmSPuZW3NN67CdL2MsVBgMBpUYTYiPQuHTnvUEaJVU671tR/8bjhpc1MVZQlH1m
LHv4N1NhwSrTkc2plGzTFm83lpneVTyWmpN8b2yUl/zvkqG7zewc9d903K6yzblhKKesqE9edaoL
cTfMhEFy0URBxTGAJGIjDASUpOYH9Ae6t26L0u+1de9gj7lrE4LRZlwZ9ZfVOjdAYL/TvLJjKLI6
Qz6cLSo31eg6xnnVh23SbACB1uykJ/7+xDc7FdHUODGSV29BDXYsZXk3jM8hlq7RScbkP7jESOrX
ONPeJGVDYBeM7AVLJz15h2AJ6xdbuu5jYjRnqgQ4X6l9zOEaW+PNkH/bOr2wt+K1jN0cZAiN5vwW
id0ph1Tux9rqLL9ovBoUdfl94pzseHZzhm/KPJNVEB/JYqN2rX5bLEfG34kQ78TnCRQDBSlzTGEG
GHNkAKuCg6JPGchWTVyVJE8x8WXGZm9xu5O1JdB5zrl85u8FiGIPPK62/2UDvoll3GRltFOsW7zS
lTD20HTCSAuSFTaquDgp976++DIoe525rp7mR9m8VwvTVXAGECm2JveVhvcmwmFJ5jUzorxl8M6B
MqS+oJS+WNR+6XOOyyKr8tHmT8iWecmE7JrQpmh0wUOyWzMgMsR8o0PDiNLOuyI1doVwbxsOlpCo
BFTAE5DiOdlmKJO78Robwjku21NJHu94geEVlgks3MZrJs2joUW47xhZBrPeW9PpXPzNkCVrdSCR
FQzWZj0K3QfP/tR4I1s4JtZvIE2ILw6vhTwdSubmI/0K61jjPEvGGf53bGBcbXbkmvRegUN5eNYf
LQAGlHBMi0ZYRdB8mOZDtW5ZG2Ldq68Dr1ZnXDihSlwukbnpPZBocPHnT1Ra+Kvl09h/GmDj1XIb
i7JHCVArsacDUFsZJlf4OMgyEmXbWa7aIB2atjvBtVBa48w3wYCjTRAWmllfZ0aRFKYnfe/Vud+i
vSumBR2EQrK3nWkf8lU5xweVtY1QXTWmP5J06L/VAWDcy/ai8Xqj+Q88LgnYtr5uczwNA2tvwP1L
O+5nlUMfnQ3mQOSFCDGpZgkWlXRQU4SLAiUiLK7dDvyE/ORMTclx4l2bqNr6Q6tx85jWLh+7M1c0
yfXiZu5AKZszC1H5EAvK/pW+qbCafOX5HcPI2rzeVM5FWoNF9FumwNgBx2j09spZr7np2JmQIqX4
GhSNdCQTRkz2YdnthXTem/LL+cTCCUYQyqiCkbvmK1n3rpBXHOfas1mHRyHQ8jEiQFhzFRrxLLsy
eRJzmqHaIeTCeAdU5BoDpZJRbXA3kHWbYarQcCBrynpuyn3ZWE+rRL6gnbVovCTrGbrYmwmj4hGl
clCiJOoIXh4UT5jvXW8G1ndEUoTxNiC7N8iBdrDRD/oxV5tTa/oKFqH4QXgzQLLwCECSZYWZWYhc
xSA6FRxF0V9aUn/BGc8cMMbXAwLgwynZzuLv8wEDR813vTSbaip4eF5x82RGDNsIjg4g5DPKQ01g
RoFSavqVaraFxvgUmCkZbFugy+wrOMI9aq3CsZokqE6rl2GDLLFB5rWwW8HkJ7PEszNwubDRQrYS
ropnMHzQqu1AaISGaC+2UjzZkPDDxhUa3BieNmQHeHI1fJSV9XY7XReFwi407v1cHrISgbqeP9dd
Nm/aKX4PtfQdshU2Wkh2OumuFYtXLQfo3edbPQr5xHRv1CePD7DW4FscI6lzerAMSHn1cPLTL+3E
dGVDr05KdlA1uPcAXw566nbANCnyCxldWmbLmmUbBNOYXQduO9lVTxyxax0Yi3aHsSoN5QfNfTmq
/iqO/q1gH2/HTsQs4VhgtSLUtSZbbMi3qDnZI8rZZ4ZuTjbfcEzxS0QAHZjhYbq2s3pSmwyuiD3C
AY0U/liGO+aBiaKGawnGdf6qDes96av3MWre+jh+gmj/EdQ/cniz1KOkwOoWbEkxvY4qS7zU741B
enuHb6EWEdnngFSkk5XlnqngN933WbRDBbZbt5ze6wbWnWI0gHx/sA4obqTkr/QZNneNI56n5dKz
ETO1rwZ7FUGhAeJH/qUYGzczoa3lJbNWdC/RqDBhSQDGsorG0ShP9xlHLgQEvsg8s2t3iiOiqB7E
jiOFHYtpq49g4KYZX9xJoITE47B9wXcr7adX0m1oV4IeaOkULD2AiGL0J9HczUqz6wiZW/rrVEZb
srKW1ak8haVk7sbAh0YIGSF/oO4zNGEIvIvEGc5ZrfGnsOcE8UROmcxbPxTHSTTwrPSnRnZZnR9y
Pcf0iOvBiWd72ROBFSVnCOFnwZ/H5j5K1s34jAAHwQ8i+lxJ3/m0QIivNvYLeS914lV/F3f8zr4O
8mTc6/v+j2kcy8D6kaT10GfglWL7LtOhta4q/2OszyEKCrmYPAsOZYxObcWP3GSm3yGWZkuT5Nob
NrdURWXEFooPn101s0C2UNa28hNWR0hTyMfd5CdtUvhCDNs+Ud5ILHIbmPCzi/8832kGkfcPsHLg
MvrtaSVlWkBoQdtB8LQxgbMCo+AZJbaEAvusx1BwYUzKwqjAyIEfkojgoDo2z7RungtQ6W5In0Tn
PG7CqRRqp/8i+8GI91Z/yoz43JuPUn2Re/nNpxeM9Qm1XwA4YUj97oe4J2S+P36kybAGbpKQ7JIj
EXCsrKJdTbi6XvzFZ4Dy9LM2AOpVWRAekrrZGi9bUXwxmasC9iFiQ7zHVB5xdVkA3iHXxiunEo8L
4Ogm/0vfWyQbEX+zPsVQ0mv3eGUHMzOeC4OxKYOyX/xv+SI2kyNVM3rEU8ZOtEWdn7AVF6HfriAk
kTNHecDQ8YwmvsFCZ6CP7sgaLUjWBI1aJVXAApFSX8Ko9G2SqzL1UCKQDEoQ6GoUuaMbkk7Bmjt0
5i9J0C5ChMAway6hJp5t0HIglLbDiGdgduRY3uCfOwBQtiynA9MUw6c30W/X2FW2hBMkNXndmFxa
mKqDJxjM0+14LD1J3MDfmUpsK6SnED8Z5qifGy4JorO9iVjBFuyfciR3gn3ND/98Kg3Z9MfqvSFu
18Sm8j6EyjXZkm8lq+Wx/DIk/GvNDR/9SUJKc2S/eGI+fCpgSHGbHFTfTBFB/iPvwkQ9pPHb0um7
lSdvGAV3+3J9UTRamnVcIucdoNzGwBSERcev55iVy8WySv9PMTCj4+jWkDPg5IrhEMLMyQmny+aI
rPPVZSQjyeyWbkY442VnDguIXm+6azt59Evb2DhGperMyLOYqXO1ljuTSaHFpFBFnbzuq8zazbas
Jj6ieV81YYrx1BrjjxHLu1YjdRoRYb8TXK7Vrx8TY0N1UduOligDJVueJrBBhsuDmZ22gquBExLJ
CuBNrimT0dcPsb6TffJEqpXAipVdAlygG9Oa0u7KJ8WwjwUvQFE7cpgm1AkjTrcQ8CiTIuVlhC0R
DLausY73jNWzUkrbakhdZanfw/PihYzC5uonDfmj6Xit0vYKCpAA9l43Hk0PNBqzNcyb2yZu6muX
qWe1VO3ZUHjFeZBgmtVwRIygOQVVeWqodHA6PrLMhQ8jIbvJiGIjdZMtLeNSbvSGMI3hKafAt6hd
yR67lomXlNVewppl4JCFzIxazk6ljXpBU0Saw8Osmrt6mTp2jgmePMlV4taVfbYAeDgly8m/2L2y
hfnu8DrrD0F0I9RbyGaYbQZ4Gd2eskc+R8JL9Lvoh1F8mEgirCxi4RXZHYrjKhFd6FwOSbuZuC9e
aAmYzieWsthnuM2ECMQLsnG0iOGOJMEl3xMHcmkyrwejGLnGk5X/BP0GNkVCUb0IKc1N6VVw8qY6
IFFwmr0RJ+5c/gN4SWMMW8YMVro52LJJXd8BX10mAwCG9lj04tm/obCNyQaTNI+9xCgH/HtzKECM
wFtc+6dQWhsJ8D3pv0/BwCIXdmDb4GFQ6RcMlHDzZcccRufaXVTq+6RR3RWdu1UqXvfdcdqEyuwA
wmIaVcWm36i3/6uPe0WEXkTeBgAohabulWiM3mFdjzEZ7FFn4QYkIQ4btapYD/O8fMzSspWIn3gT
yKeDn5K9L6AUSR89xH14MPiZFPNQNVi6tOmQXRo/iQhBv7B1rBnv/iJyELr6Mg7DucRW3WN5l+T1
OEbzoYrbfS37JXps3QS+fl1VsnYUqo8Ncu/CVWbIWV6d6JBQK7bPmNnvKZP2OYn8da38up7xNus+
EVN+ljH5M44j0ZdCr9rKSuvwQBSm4h/foMo2SS54OQcg1dVYhHNypWiHZeCo0AvWGGXGvP1BPdfX
oQ8N/mdiED4Ct+tjOEeSQh/FA1szW8djuxcvaKJtrnBMaJLsSTcQ3QrZkGW4g/b5iPlPyN7ruG6I
p5AsQlZAZhM3bMfATWxXNf5WH2So58RLLujTm4/0d4Q2wfqSoTK8mhFsDmb41pjPktBdkEW/Jn43
CtvLUDdA7B9qIhPukmz1e7HgcC6QSJBb1ljjmbyVizrt9fuSYJ87YwddO4p1CgWi3i7LxxqUzfdq
dkQSpAk7ZvB8vzlgasjEPizJ4EA+1dzfNR3oMCU9mNonw9EQItlcHGrmgOzp1RhqNZ0eHxyu6kO3
0QoUbXxiMp9YkyJUkixXmygd498i6uzCvPffGt9Fie+iRUy48mpF2i8e5jeDxkeblT1dSAgKUJXi
ExTjExG6JzWguQ5xCwumq42MFFG3CKyhY/VtdoqBGnyLVyC/lKFdMoHr5mRHVg6lPWb+qMGuH1NE
SJ5QM3NKCa14Oe58BZRBKIJjTgqcmpGvaCqtXA2a03D0qdrnHjiaYOrxkKigMnrYE8O0n6V1j6+N
iQb7Pc1i5nyad9VRFMotT8a2Rv1nkWxL4Hop9NfZ0C7WSZnyZwhtS0ge0RG0MGZG1CtNH2hL7c/X
KDlsv1+A9lLcIgQhxv2PmOHh/yMl79st9q0zX98O82WIb5FY+22mDdvioNpaj48XSCOUKNxDyDBP
adecF2s9xzpmm/iyhgjGCEEisMYk8Is15/LdJa0XDS1g0Ggfy+CBn/P7sOZAScksG8OdXOo7ghyQ
RHLrQ84k8YsmY9txyi3WvJu57WZYkHHOYFG7pEnmGycT+rlxULjX2n3EXB4pJXkuRG52w1FmbSNN
7N4iHrw091Qo6aofNcMOT8QYVPjVVehZ73ayUMKVjHeekpntYlweKPpTkUkO+V4xb2kjsSDwsIR7
ZVUga2h8wZj9URcZO9oFq0SV0CMVS0hjcmtEG4XGnUXRHk8Nl9rgZKMtEsU4McBBFahve3nccSqw
YAId5WHkYerb0MixuNxguW6UkvU6O+l+YzXERk4QUBE3fr7KEnDozUsXyJSMLPkMG4v2R/mTx93+
dcyIxlaqm52LRo+8N+FPGhJrHYF+YWy9xKThVJSaTAwXK/ZrBCJ85XHiMNTAkCoOiIlkWtEsxh9d
T6Yjep+Au2NccMVyCw3lLGJAW4SrVQAHLyWonvJZEZST5ApifqyEr2KSPT1GhBxhHez0oOmzQ4ao
NsQzrjAAH2F05uVh+Uz7Yt+CIYhrpDTyOfYUXTkSf4XhltbXestAr2CQkK37MFavdNSJRIzEQvhg
PF48Q1T7fFsE9GC8RetzNiOYhwbhIJ1DOYjCa3OJvwyc69NwtdAe4YRUF9mjP5YYwUgAxmgZzl0o
X42mvadvC+AafVEC2i83N++j+MliS+9mvtsbZC4gglOePzbSYPathQYtRZxA9pPM1jn7KtNHQapV
1zZbEV9lJ8se8li0uiqphkjnDHsiHwmXppNyLKvO6wjPNvk7dm70ORi6B2HYcQQhZuh2KrC4+aAC
PlhEgXqORwf+lHasvi0ZK/XvelJFK6giV8Tlkf9mgIMx72K+vc2aFogwCbnsuOnLYUcV5Ne5Q60B
ozj0ln9l9kuQB/5Gj6N/hPPB2i8mMCDny21Tl3F3gwcQuuJMa5wcVr4NunlWmfStOZ7JI9Q7zFwv
R25syke7wq5EBdKlr9MLjtPAhmdC/7T6I+dhy35oDMlIE4AUmazln6+AG1YVwnNhHgcgAW6piWGZ
AHn2kC08VGtatiFxDRIB1IQJDn8lNokMWXZdKuz6X71a/Vyy/JhUhaqqgvC8opsBd27mJJLE7gaO
TMQ4yoCZH01HY8yPxq8RXXHZHuMai4kI2PpTQ9X2YzJmUdHPoHLNYSFFu2oSt5N6SWFOdY0RoI5P
DROrplOWKOO8aF0dUHER8+MJggOYMhd3u1sg+FSucSE5MlxpaKv75En8N7lDkRfFsx9abO2BUc39
tIPgPdMJoRZyVAv8Dz5rCZKVeCfIaiPKs9P25C5uxNzc9fLs11LnSu3XgK5TIE5urU5KzKFvZIe1
6l/2vtYMMvZEJcvRBceqtOEdY6GIRvVljNsqr+VWjJgbdgtGGNpr5BnbCjHRKfnHd/yqj4TGvXU+
YMHtwhxaTtmuMNkFTC5UJd2bSVTTgksld6PN2oW2dERIZYSHsGX+HT3Hubvgn7ulbtVlIFDEB/uS
p5J9p5Z8qljKsRDFwe6NIRLkvWFo25afFfl70dI1wlYp3q/aZ4enUtT4pl2s4IDYi+18TBSfiW10
plLqJBAEnFYyu8MOF5ZmIl0LXTOnogYTZiD9tFnpjKSjDnFQhMwSBdn/KVA+hQ8ROUGMTtI4Uetn
dO00VV6ad54J/Lzdt3p6t2ADFrsk4+xl+NEw/DCBYwwgn9NcPUZthWO7jxVILMOFfm2x9t1rWZ5R
z5BjNk0dCUMdfX1zWOOMIGprz9nQQ2eWN6Yhu0kanuwWWSdUY6Nm4YDaKjcYlFMxK7t5znf6o9bk
jWjdElAvsmke213awZdnSszpUWiWI91iKr9YxXbVQ6Fl52QF/Sz6lgHu6YMBtmtZhWe8ZjGN4gHX
YMTZnARgS03B0lm+Ev13165GhJsnnM/RgzsBBoaoEe8pg+ctdwMaYVFn+Mx0ppkETrJr8Qrn1by6
W97i3nhWWNt0WKNlfm1tci+bPfp0nRiUEFd4g/4zJlm5bpizGnj2sGBWPu7AYGz/ktMFneUcJa+s
CxfTJJvz5hTF2XkQZOK/lyNeQ7kYLloiXoaEpUIMKHvIZPLJ+ehfQWX6plomNCHdDgX7LmvpXNfM
bjuMzmx3Rsa647zHbBNUjgjsgOAzWBJaUFdAtwqmmdYzWcEiTX/T8heBdFAXRD4l72LcvRdpB6E1
eh/finB6zwTlzOKsnh1zTeh+h7u6KFcp5eWnyzEQR05ctywxNZQ5Zp3OFagsgT9sEmZhk34YkhB5
FDGKIy6m+K6IA0nLjG/f17J+I6ns0ai9Xy5AttoSYHd+LpLsKE/RGdFJHrsvv1wITRaZkVKxS49Q
k4uYz2YGCv3qVTkmF8FksCB4dYlzZQlSmIjS4o48jqQMsVEk5uulsxumnfw50/Dd8i9k556gTN70
GYIObcCMUEeUSe82yq3DNKjayxme0aExZ0QT1E+PDqDgXwUPYNvdQlxq85giIuy3WI7990IBuCmC
93LGFd6RCY1wvpfS8ijn7Dl0IMSoHnjsNwqLsiZP3rBn2uWAKL8EaFnHx7jD7jhj84vGrYxadOBI
ilkKtczddQl5O4dPP0aUW+ekqtFzEj8oJ3gSmZPIw2ZlU5l3ChGv2A5YCq0otb9HVMuexJIYZaTq
1E3CN4wOuhayy1SxAX/TMTrUANypcz+EDGG0xOg34WuoQEhS62vTk6zcYPSgitIq/UbPAnk9fnmT
LfhFZMsjjOmcHE/tSpweSEz+IRTl2mremXwiigBzyoIA7vovH4/4AoQ6E6SLub7pg36PWZpE4CEn
TAnRpprZXMgBU4z2ZiikTuX5XWlK+iW7x4UYpourm8q5UioAaOALBZgU6BDz4ojQ4rMck1sojFfL
/DTx/69teA7Vi86xMjR/5M8R0vGEV+w1xoj0GC8N9mJ8gYtjGIMjYRqNDvohbqGmUL9PkMFAG67W
a260bGqZmlSQTw3SfCPIaD34XoF1WfaAldxSymxLYkgXflaltG+bac+mgahnvasxMYsnObGOeKlW
Fhfz8BMmVE613aqcTAzzBY1PDciU9Vdfhy2pcPbrBWztCmjumQkT3/MyverMNniJL6sKn6licuhi
73FtKZXcix2/0Elrz8r8a82g/aG60KmuGXqwcdQIbI63IUCPAlnhnLGhX/ttaa+mwjO5xH9rMfJ7
5BPxZJxyXTmNbxFLKi0UoRtSJBL7CiKp9Rb0Hsg3vPZXrsn94MV15V40X3Pmn/hkGxTOEGD9dWOq
xVMQ5WdXLKeo/uyBBwFu4DHslX01mIcBGf7MOIOifVKHQzXMx2nah8aTIN9vSsrJeM7VGxNrX5I7
QA5WkItHfZK3xlVeFW4jrnUDB5eIdtWs7b7p9nrY7weG50OX7c3WMZkKrZUcdH6CqkJg6dBStxvt
YcYp3wlUtIvm5yQxVZBbB2bxVu6XdRpwyCs1R0xsBwxM6ysk/K67qkJ0sPJvJovW/JhrnU2a9GaG
zXvCoCg/dEN52EX3CmCNUkZIdCmlcUXqIrt60XQCcRjt8qukRCYQounYiBoMjlHDE0uqdKdRN52S
58k2sYRpWMIAEUtm4Wo8nr2tokmM7XR4WymKILVdOj0EOhVuL9E2llvHBqOkpKtX4Gd4dYH9FHTc
tHnJ70bGHB8nJGoy7SnWmgwzIuRD+JXjq3i3mQNRC4sC54PamQyQ2DnkDhjtY0T7moVHg61/z5QJ
PdOyEieswshj3CCa71pdfHB0URbp7/Gt/lssAA8XJ+mpwJTJuZBF876U9C+fNWnMPTM+lQaeZ3s5
Q0GyVGZ2Iv+HTUpScdGgf/KrlzxKeW076036Bk8LihYWSmK775oQbTGyb1M8qR1o8MxfvocsD1Ik
+YOjS+kuQn+vZeApqnkHmGcXDxTHich+V9xpQUw5YSF01a+sYnW++z1Fs0Nc2CK6Klnaw+cIolzA
usoUmIkx9/GAnODaYdgdXS29jzgz5pPwJPPmZHKAsTBfwmj3viDm/ROhFwDyH764Hn0BtUJmlBK+
Rik93pC+QXNJcsh5lIpgAWEuFVpArlGg5q8E+C+ZWlVBGfFS6cVh0GhuZuESH3pMY9EBBdQ+hB0T
n3QjPaZrslnC1cmU2JkhKBvl+lQxpyBAPJo6R5t4ozYMWmgAZjEGCBNDJuQdPwlzg4LEDbaXBEOh
4nCwl9YRF2ePH4wqDEWUQu4mewN9vPa8GpvFejciJGIywa5g3GvNSqnMitnmHzLVz3ghNVxhko/4
QxrCs5pDGoh25niNmugy9XxTXhe65crsOiQO3RB8XEWPGpECGGKCzAqW2/6ri0sG9GT4zkLyWzAl
uiXeu0IRjrrItAmfiHV2p09JYuvohiQwZdIGJqEGtEtzgFVJ1jYMMWWlZEhlDscx6aqxsovXL9U0
nCplesLFzhMLGDka/LGA32mcdN2dhAb66DMSMRKojEIiNi81ZHXRUyLOy4zvU3sHFvJIUgq96BxV
7RuHqr5CugMeP7b9IcNOiC3D6aL8MGOtMKRxH4G2IbSGlfSPYfQHDvP9etL5mCzrIkbTBWsrju6I
rh7XkTQWD3ovmHs7kNPeYiAj2kjEFPUqXgzqlgV3ZCG9NkFemVNr590lvIjktBGU8d9oSP8E37Jt
+m5Xs3gbCHkV2RZ3sFAYJIqpw850kLyEFqKVnkh1jyvSpoyLkCOShjuXar9vsJcRgUKwNXb+lj0S
vL2mRLxLihx6MiNziG13anFbYf5QkeDYA8RmRJ0SZqDQ2ucICvotYSR1jOdFtYKlvgJwWQkFXxXf
Au4zR5TUa4IFq9unEeHPpMmiR967qwmncUbgNdEDgdK+KEhYC7qqgkdCOnZleQw/3Fk19+PY7as8
DGAaBQt191UljjAnpJujX621Q/+mJMqxPKVJc2h6DOQpAd2KECBWhmYPkI6+PmesNuKZd1TsQdxV
LyX14HE03yzmZnhpk59RUp6D0t1MMkhJJ83U9roaw3nJl2NTpkfIAqox7YGkY8vZqfqOEmpB6Mim
3kz2xJpYCKzJKDOOkx4du5whn2EX1TMCdjwJfnjYJqQmJVG1z17JnBbA59GZWC2yo+9A0yaMuvAx
mu/Gk85YoTqqwN0dmyK6zUKOvs5Gzw2KVfzHIH2TIuueZ9JYHZXM4RYc6/iShr2ESTUhIi2EPHad
hRmQW8HWQY1uC6eCysiLCzcjpmZGQwQ5EC3rC6oBL5xUAXwQhGEFFsVXmJyNUjitFAXYLkTSv1jo
K82/aEq2SWFwbRBd2owg9+iMKU4FVjWSm4ehp4Z2r+zq/BivUyAScJ6hvMjIi5uhWplToKrzLmES
yV8IidnAl0Kv8X7VFyVZvZixPjdTbYuDsZ9v6IcDYrcOJizn2gpPrnSlqFSpd/AW4FSFj3oR1/aG
+oIxsBP58NjYoDTs0JgYaPhM+y4EdQbI8r8E+rZrdlE574xM3WmonOWPEnECqI5uOTRYaYiYVqBc
u8pasZMfTc0Tu3ILonJby+lWRKubdqT8YJbFgTPqoBUEZsEJhsJGcFfeAjUaoGIw5ELA0MBPUbwS
1atmeVUpkC79ppAJbcZLYNRbY2YdonOWW6lP9pfRha59a2hW2iqYKjVQytDHpWmSOnAiB0tmGTJn
RxufqBhflzU+g0vn0qVhw2Uu/+c47gOUbO7WevIeyIxOTY7VcRUdAHAy11J2iEK0AIy6CLonDWxF
o2Ag61gEdROtioNF7RRNAOxjBiXCfVzUu673d7Hzpf+xdF7LkWNns30iRMCb2wKqYArlafsGMc3u
hvceT38WdP4IUdJoRjMkC9j7M5krkXFSLjyiUrgbgEoEQCWyo3UgQHJEiWjXGX7jDdyZmPp3G/+k
4r9obBl5wOhcTg3mQqBR7e+RU8TVLmaYfEp79jeVbm7xtv1YinQuBxM8S9xcVtxFzHc1EF6CdZ67
7DJ1vM2Zl/b1DUT9Bu+e0GYWecXJUk9lKFdENnBlH/eK0cVjZmaYl5fmIlImqNxtEzo0loSH5ndu
hBZDCDwJ8zNSq4fG+H3jzGdlpP/RcN5LT+V578uniRnJ4ErGBAXPERncsYFYTmIRzMoq+4IzMFmA
94l/5LhgAssF1xHksIiYKLhtVR+v84qQrwO5J5NoHvvWqFyX4NBWJgAq2Nsyk4LqO6M6aJA7j6oO
P5j6Nm3O2bUeG9CO1YvVZsSmOA24EwskAf3NpExRHl22PpNOxlOFthNJWOvOcAganJYJ8s8OI39F
zepENb408DxM9TvDOsYhPNp9qlbxgGQTBh7EDX110+qPEYFZ1GtXcFFCp9BqWKcK+V/UVC7RoUVr
TxCeFgsaCLo2ZCWyEoinhommGXNtIU2IwiYxwn5ew4qYAIFjuzfbc5oY9OTktZo/xCr3zB7M7DQA
TMlQjomK4GxVzKmFlJj6B2Ww+GdMEOkZ25l36jc9BwflHMheqm1nteIgAMMENxOpT0pWkEAaWwKt
RmWWA+rqnTjPh1zrj763Z4/Ip9MW87tPHjMQlUa7S4bg61cQoXwfqfgyF82XD9nAxG/BYVzYLXRY
VTwlde0y4nCtCilu0x6K1vJQfPq9ZPhFUQbZo8pZlLtNod5lmIcW/3yC7uP8AdYbPpM3Rs5nHPdv
qlK+E7GomM0bjL2JuL8My4duq/rkCvFet2qe2Mq8wn/T0vIrHIhDyVOwN5leY7EQWlm39TEK5Bi0
ybm+9AigYtbov9DuaOMXgINlojWccEcBTC03ZL0tECDhrAj9mUCFYLW6QAWlhSsGUUvVMG23nnxU
59xeyVUjAs/deaj7RmhG170nzVDnlyhHDwxPkYtVByOVjjmo54H5R4RQTIoKN1JHV5QNd1eiQatF
agUNU2kJnj5hj2vEd83tdSYZXe8OIjw8a3T354UEi7epdMyfkjEIWT5a+TGow3shrG9mNIBITZ5X
ce7ubaRdxTi/DPY0Cm5aaZ4sbm4O6EzgYcjbc01fthkyQiz2fR4QxHBK+e2IwB4Uz1pXyFj/GhLk
5tJOX1q9hUK1hcXIFkcuQmW2i0F6l6blTb/qzyUnIuaifFdGmFv7nATZkuVMMqPZacRRdSOlBGgo
mCMor+coj/yzyGa7zB7K27jMbrdvI9A3dOudrAkUyjcLIEZDKzCj71xOA6SyhjXJAisqJW4WMnfm
AwHN8jOmHcB/2Mko37iZCm6muFA9x7rNhqNCBVtrw8lrBB1kr8kW5cT2MSZQt8f+pHOmiRGYBKgt
VsIImRtFnFzRk1msk3JcU5139d+cYxJaPgYcq0EDFCuXJZou29hfDCFhugbSRC1DU7pLv1QLiGAY
tsxPe450wAs7uD1jTouxHPhVz74TxObu9BKFnPo65HG+QqfYz2BmDBxyHXzSlTt1ytePaWs+Jcn8
BP/4ydt/ill9wrFs/oP38IkhgzCSBVk9A7PWfJ8wBIv4t0zOGwza4ijchLK5Zwx8/axUIHnG70Kt
vBXLe1FHl/jPEAu2MpKoDtM+nWd25jWcuhPOr0q5LzlSP5DyW+r2k3zKZHLmAO2PJRtwiFognI6y
hEpL5Y/j3RwOq/1kt4rhzNnqWCs1fPGcKX7BdBDCKToxTBw0rEfobym5NQ72wmI2EXdAJkfZtPxP
l2CL60BEkYn6q8NJQYt10vmgWkM6mZPAIE47FeRXEZbWK25SCa5eZEiOYTwtpgtkGjtxV0+gTXsv
4UtTG1bnRCKIv0mlUbPb1EzXYdYu1dTbG/mIHU9hzYhgeyIx23m4Eduyv/G7yogxI3p1ujHsvXLb
kQBl3ItPAEjbbxmI+MJk1GzVQOqqoKfDlxcoo3Xv9TEkHm6M/vsOOZZ4V3AtOikWvc5PzoKunLGm
yCimXvDpWLHFZ9ZBSpZ6opDBvBi5vWVSepCbhhhG2SgDQIyPMzVpQ02a9Sn6HDxQ5sR4Tr/nODmY
Bdgq99p2b8oezYdyzub0JLPWyICYZFceZeVHvKGoEUKZTPNMih8VM1lYbTiv+kOE51HVGGzYUhv5
Sln5Zan4k2BLZhymR2Agp8Lg5UhJqVgKd56R8SINECe2fcgDljNJsfPfxRvxVc3ts2wsX+hXcvby
J8sI0XwfuvJzzTjzOba0mr3iWxvgOUFt1YFis+aB+EEV+bN46eOZFxFGQ9S5IgQVQdsD4Auaa1Jp
DYP4ApAqQdSz+B0S34KqOZokLVX+EDX+NP/FRb2TW/63/F+axO8Tchjqjcdg8OAdocxOMdbjsMox
uhiY8vxhdzJ+i9+FQjdzkDZ6KNM60Y0Du+8Pg+qn9R6QPTrThGcCu60pB205ecwBirkNelPwG/6q
4YxcDjJnCsAq8k2eoep358HM5LFlwYxNFplXwagK0ZaD390ZOfASgDE4jpw1DcsYGeg//soF4owh
vkFch1ekHHWhsD8HeDdZhpQKbjnyNg9Hm6+4sT83D2yobujGJEin3CSZRJb92J6wV4mz5lVrjB+7
pAAmAI9cjPRgzEpYFPH7PGtvUtq+1eVKiw70V7xF7fQQ5uaOpXpGa9sT4aZpTklwXH3oPrKs8KZj
zjwobm4NhtNK4HcgEp6x4vUwMq8H3KnY7VvEZLknYma8xpvJ7/vZQN2acLfhyIb5OOOEbKhmKivQ
1SgwUbiCjlMx/E+xjlNtC6IYKzKbH/Ex68q9Q7aupyQiQEGU1t8xonWYdCQoumkKXdKiAuwaZ93Y
O6z3VMCuVTQsGpWTevhp6tYTY8ET69lf0zRIdPJIixcHxylivj/if0C84lhJ78uwSwshfqRJ9ZgT
4Q6uM+wE/PO+hi9dxnRm5Dp4Y6LqE3TktG5EwtHMOcweExKJ1PGy5RW3qRk04Dqw1SZRTTXJ74XP
N2FzgOL7KCGV3Qjb7IfiqKS508t/jSn2k8KyF+m7lT/gL9BlbBMpkNZw6ZkiLiUHZB3kMXAr5ZPt
f9hI8nmKTBCLgl9Pqa/iwxjq/NAgtM8q2JcYNxFdHmdc3JLe+Z31KTbZdcFuKyDiEA0C66L5sQBi
xy1hEYUBkEJ6M2F2mAvZFRpAyDoYjCYcEjFcLMD7eXypfWuPv9j7KLRKS0yfF8ehobZHOSGkIx1R
kQsBeO+gjn73W+vEBITqKzzBTPKnxvBqEm3jYp8z0Txa4EoKEDzOJGAQ6OPbvJR3kF+PeY0esnjI
9+jbbjyMsvHU6vJFhVuvQbQNQZX2wVSHPYOsKUdUJVOrH+M4v4mc7urVwBuvah0CHWZoG05nhgLt
WfgXCTcxVC6GcdUaOg2zAPwCaJZlTWTZHUltkmkdSxY3DEMNVb40/+YfhZn9hn8Owxh0S/CppJ7G
uFRr9IPa5qt4h5AqZAmx5RjiTb81yZIU3DlNvOQqsU9uWDcnJ1JD+bX5IAaOIkRUPMzBLP1lHkp/
zSSI6sXnv6GzE8cLq0lhEc4r/tUEinFvExFy1MXoDvmy+uc3J6WJ7m1P8rQ4Xbf81pfCmzWb7505
fjS5+gFXvs7mB86LavK0DP8zbGyTxKKuJsPKzd/nrYAGQgKdJSGM+Tdhkpj4FuhA45YoXCaMaAhy
GuJ2r8dY6qjot1ontZfsJU9nkGYrkoveJYTczZTJw7vn6yVg5y0L2mYMtv53VvM+127bMtIAHrMR
Rz5xpcuLcVzgXFTO0OpBA+ugW/9J/UjVhH4xUbFFtNfIlK9RE1394lUV8W3L3/oYBSTRmtpgXMp3
/K9wDRYCtxWRdZO+nGPK8xEJ7gxWvNqnNBTodGsM3QoqR4vAGvg4LKhYwthKjwONOnze9YpERpQx
P6cFWKXuzWfbzm+FXn9Ehn5Hyf/EARKR9VrlqDjPPTvRV1H72W2kRVoFE8PxP7BjX0O5PsZSfCzI
4zLtMx4Rj5vG3Upv3YrxTUFIq9qHqDn0yDT65NQt9W1UCXqbQJv8AHC7qqRXUSPO8DuM9rvth+9I
ir6mMCdYB/PnTPQHqhfhFtH4rJW74XnEeoDWoCNBFo3rF7VLmwxhVBBgdflqIHml+OUt1gEWt8KX
vNqqoXssyja2TlwBCYmr44KPVXL5BzNuCaKHVpp+qsQs/RhlcdMBpB1R5VVeQfWysMCcSihxj2w1
2PR5AyhF9YXu/J14pyLEXqa9pGZxjQa8Myshh++hGSHKsVtr0ekTGx8jfcGnLjMPI0HJ1OOHAq0j
x4glSmgnhi+9QmtHJ0LUOc50ZGYlsSwJXi0SXFYiO2kESsXAUe4NVM1qjVfqkPkGW4QxHbwElyyS
X7EPGhoCdmRnWWsI4lqr4hIxm2FxjKJxt2nVoo9uKojm9ExjKq5xsNJ2H4q5wkk2CN2bpUzvmVh+
cNZoP3LafRn9+sUNyGYFZXCGgXxjb7Zt2UUqYf8uxTEdMF1MeHs6LVzULowRPUQnU9BO5r/+P5LG
AKUI2RQKG22M9tcsZWaXpE1Sb0+aGOgg3NlH+qIseel52JAk+ijzMfXJXj4At7N/1ZhUpokPn+yV
QkdTd+zmOlCYJc+Ea8RJgHPGt05koojoGwqK/YJUZVveBFdtMQhBvDPtDE5RJ4BbSb1EwfCK+jAD
PVAzSkmJ72Z2YV10Kb1FGLWn6qj3T2P+jP8bU5nmFfJPa5PPhE+0g7d1j2SEskV1nQxWDGlzTbWU
cEdElSy9iJDFJGgASTADTSNW5RvFUzIEeWT5KbwleVQ9+nwP6qqt5f8BPT5taerOv7B5DzuE2Iz9
SnGqPzJeOXNCZsCkYXzq1XIcJpEtMGGWTLVa+g4I6Gl7wRLB9Zbbhg63qowf9agSAsEIqszxC4+v
DOrvr4j+tStApiqXThOeNT8f4E89l54F9H2uVw1ecoTTN1t+KuggyL+ggSDG2GJGKf+n+i2cvFRw
QKCvJsfcRJGkRNlN74bbmi8w1qebgVyost4Sh67GNb81lCWYY2j1ydtWSBUxyCYQYcFTF9JDQbhE
P+nrjjynflLWXkcrDPR2rmi76tMMD3NAUqEL23HAOYNS+Tnyv+PxJeuwQcEUeWARO9TW1PYna2RI
0H3VhLc0YsWfJR0KhZtIDplSckm6Pa3BincSXJxYcXfxxicV5MgDFP2h+QNdn8SOaqfbAn8zRrR9
cKnQv3zl9OIDon7k98e8EM8ETTj50to6q2dVYjUIZnGYzhnHiqoei49Mx194aMn3Ja8Vle1RfTF8
PlVotYVfI1WGfuNbYJ3dxqjrDbsAEwiQyTFIyowG2xdRHaDRpeLfY6pgkSieRG62DMHN5HFpCdQG
iTCS9IRGjiEibBkGuCyTWDlSetSDv2wszclGZJQqKdAGUUCS1geA/IQFiX9JvPmESARTY0LHKc78
PEPk9oxHpbQAT1B5G1855x53PlVckXhAs4wHN5rwIRMni6QqMmhYyu/GFE/LmLkqeBVxUI+IO2vF
Dlm9HzJRdGRCveaqQpaNxY8lfL/C2s3FxmXyLjMYaLHqtvinqn+o0KfTALWC/dYAWLYGLEvQtx/p
40WQofwot3Y1zqaocff6lg04QdgushKRAx/hny4QvECRvTAXQmW9umr9ZpKOufPlrV+ol1ZC0TXm
1hrficl3ciQIKz6P2nAWYQY08ptSDaEU7Pcmdo7pHV0zM3DtPTex2yqsHpDnARHxJEuzt4+kuZeM
DQm6wFmJPrvSxS/8xl9DxZk5FQSij7Dbii3z58X0lHSmEWORfNpICYiBD27HTa4xrmY+LdCR2Vx0
6NOJDrNyC156ZUFdUOx8PfVI3MtRU9Cmykj6pS71rPpP1szXTlau1WhcqwmluIpWgxo9G+frNBd4
+iZTfofz3kQasUPCU2mLBzKvP6WsHiFwM2RvwIvW0l+V8fi2lEwN6VCK67rXVY4p/8WnTyy4pVh3
chdu7BradSLVbgelIwCmMUAwH33JC+8pz0OcyFhAWHgMMkuBmsdHRLCBplxlD39aWvW1saWAJroy
BCO/7LkrjmoOVrHz8PNwEmDCZqXQkQRJ3trnbEC/hKSY9SQWkpDE6MM0XaVmk2xsYfKRhv0qhbwg
clLdD/CF/r876JA1uqsgBN/328IA/1y+TyS5zzAbWuwyiMohlHgtDVMMELDnxVbolop/SbHZzAQ+
R2w1a3NRuKqpeukSIgY4EERroruopr/FxXDTlb8ZXE7CanoOhh3qc2Gm7RaongqKj2Sq3bhbXEUK
dHRJgPtOItSAJUa5xYcEB3hirZ+FCVJ3VNN+96G5lpW+mFlBP1mwGuE+JcRP0YDIEhQ+/yqWyhOn
T6gkN5W2IEmDlKjaTi3OWQSHfVgCfqyWHHnNTTUCSCotnOEva+cR/oaRyedOnM7YK0t7ZyZZrqJZ
PsAkWh/BmC4DgJSkavx8RtdEtLYwlF+Cm+QBwq7qHyM8sxZuRIIt/FzExLuNjpMM6J7Fgra+RjjT
VLJx02X0pvovzRZV88JvGx8F7DSVr7UEcFfy9NEkI0F1lRbdDEUyoO0I+1maP6H120wWtcVOkAdU
0323p57GrfNmOtiUEjsFUZOTu2ds17CJsFtGh9Hw2+rW8cn1rGtaCE6yLpyYBYJSyKPNMzKG5a09
05yInT9uyGFVDNIM6IrlLKIjgNigIsBP6/kG1ezGJYjTWFvpj3miDvyb2DhEtq8rbCCvwxo7Jl9m
n73xjsbRoQ1FxtNUBG7LaLqQBkrGI2dhqz26BYQ4mhbJliUxWMcuQN0joiDloWBNrYH5oJoXMDUz
CqSLf/XxdojkwVdr4b5O862I9EsjZSG74KVySkIp8vWQtayhUDSObXNMpPkoF6wxVRaYyBk5dkgx
IFdWUsknfCz5EXIR2drRqUU5NzIpYgVpndJTnhxF9CNRZAWs6NBXrbCSigi+eXNLWLWNm+lO/+ea
1HFNrg2uClyTJV881iV9kvoZ10TXtp1fbTmjZdKVDLgHoJTrHGcWqysStYpJst/Q4zI+kHPPiAB1
9O89NqK1BEUXi4FhlHve0Rl1HrL9E3vA5yi2L2O8KuQ39WxllDZ9W7P4reyV1zq0rybdnlCerenR
Vv8JxCTNdXNrBfNizJDeLtknBT4CqHROsAN0pX4yCnetBWeAty3xBjFbQOF8Hss1HDBWJTHZ7wf8
Dbl+5TZBNEqeT7uPH3efh4G0SEV9zuFET32IjfWhIOmpY3Dlp2R2zCUH3wncF7ke2thzNmbnSfHg
+6Umrf9YHRRw8uSWshuhK64q78afTZVrkWJ+LgnUWf6am+K1i53RUCxc+gjm+opz8NavnPGq7I46
Akq0H1lWYsnGfihZjGl+G0y5sxu+ykuR1De5qYmIDuqugMuDhmxO3le5/7Bm8RP9BdP8yZzdUhFd
0mSZzGqnDO63hBiDr02beSD9uWWuQbzbNA3XciERiTQetp7ZJjxXuXo055WJmqH8Gsgma+A2bqSr
MsxVI+Oi5wLcajezek/c790W98NwqOvsGo92jhla2VuN9QaT5WyJyJFegMIk8kEgFqagCgvtVBIS
u7abv6nc6hneisStwXB0mu4XhuL34+Yjah17ePjWSu/ArF77ENmX11TviSny/Wx+PvEE9o0nhwCQ
1TQN5VYJyHUK1wWoRs0iF3QwQrI8nCBmjxwmBVifYWRo82X9qgmAForxrVb/CDjoEpZvllV/aIRL
juCrjtyZsym+scRE15tj5tlDJxMigpMqea4s/TQbkInGHJjaFvqCUf2kys8GVpcKrAfjR54svsHS
b5XVlp5tpNuW/iZJM5dhuE40CdV9SI1rL+n3bPmFPbAmqwU+NvGXbW84qGZlIC6R8Au8OI7GY0uh
tdsk9jgJVXxT6Nx16yabJRai8ss8rKeRXTo6zeK/HL5Cv8muyVePjUHnC42Zm6IWNqrEFdwxjECG
Kh+LVTLQBWOed+fPH2Pg0/LIFWDTzztA1N6Ie0BXnmpl2gfegT6kOuJv13n8wUesM/ImoE9gRdwg
hPo8JBQVCqA01A4ORtbxVCPKErhYi8MnYQBPrjYdd1CDrWsYqAcUF8OZPlJUZZY741KO+FJA/4zh
+j9GreHKJ3La3mXlqVmELaOxw2FD8bpcjXf1TWiByt458JyS6U3M4LECciTvaYfvQzpfDVG61aON
j+MAJVxgew2/jXBLnJIkySJG80y5cU1zVzTkNA7tgiPtEuZFR7DMoYW9kqRiCEUSV4INmrg2vSpt
/LnE6k2Anik5giy8J9X6gUmbJ5PQxZpMJlSWxv5DtDzSFv4CfuUNfPAWb48a+6QAauppRqEtfbBU
BmfFhaMID2Ua7jW1nzQz1uyNkD7lOeYTYvgitAJNqV2dbjgTldOItUSEuHfI9b/qyMIFI83Km5jr
uwyZ99quEXeqJiBjTuVZPssYa9fFx62yUyLt7aFx8OUZUyyZqM4L4y58ODEPWPWPuqehmeCDbBHO
aefsI+EdRk0gjgXeazRBEh71JSGEMsG9BwqPV4GqORkvcUuikZ/7zZjaRxKyoJ2nqchW+O+s/V6J
ytlXOXRspOWYy4msSqZvCZgHHjWZICd0SkUmnADd2ZzAXVJeK4Kbm/HU8S609XwkpkFvqI1hUMvi
cCStzqL83EOGGotWlHbEYaNsnJaJ3328R74S+o2yCHkU/1f69wqHZt860oItPR8cGQ111H9bqhTE
5k00c7xMB6Txx/6HSNoiYoHl9VF5B9WBkd1krTp9Sjs7vg/ijL+DAoxPdwsaz8wAO8Lgr78DEbWY
O0O2NF8Qs4sDYRdH0G6j5ln8I1eZLfxIrpmk+8MRHdsJd1BLYreZRKfnk7/kIg4WO6U+rOl/xT1k
4tmo0l0eihsOF1BIjReDiogC5HlYn4lxgg9Z0fOlTtHqaIlz2tv5GLrCkCIeGQkSzRUEUuvOxlEI
wOXH+MmQeEcUTirr1xiJd/URreZT7JuXHK+vNF1f0c8OZMnRtdhszy/JGJK/083OQUzwH/Ejb9E9
bkuWIauHOCGEr/JW0k0Lm9sXmvvdIRUveZktFTlglngC70MJx0uCk9fhgJ/yLSAqhrleGgxYNfZW
/RpG6Hxa6R/ugE20m/HPfE9q565CruADbHRs1jOTBXnPb9U1jsJwUyQ3WRKGJviCCPHOsj27eObp
SOjDO7hQMs0mj+i+krX1F28fLj4UOE5T4TyznBHiuBz/lHPQSq/i/COq/G8UEMujTbogl4azjuBc
68FGs3DHqKKp962yHg2BoXVWvOT2soBmkY3ZlpXhtUYjM8yYST3TY2BgRSiM2jliWaCszIYI9aKT
dvJZ8xslw6w7eNjop9nN6fEbDcy9gLpR/w9mlycOu75QZTLWBrkzmvpNjWCGzexymXTLX8vA/CUG
ZEUSdkGBD1HArEYMyRQrVkGtwx6xO3QyTG6OCgZoDBP3iGChcEp+cKoOrrmF25XaKCfMbCD3GKZ2
Aj0EKF3PrdN2zico4BRGgPiFOyYyt9uAJxnfl/hV8AHXJWIHPlDxnOnr2eArjsezwGTse5BAjYLn
oLKeWbHD4e3YCuhl2MMfmoohWEldQiAg5gNKB9ioDZIdRwScmCqRn++aQ74vQQI5oyPaVPlPTp5s
O0aQWqOmZ/w032pqAIKlfhERRpg3yi9Xp5Ef1uGd7+m9KUFiIyrQ9LPhzs6sfPRIp7f6nK1KSJxF
2yCPoisy0hFxG8qu3N86XMnsSleijGjasR+m5xmR9dRpQYQ2uQiaQyDTzrTb4iJQp63haMeX3icg
PVXyv2fpaGt2155ZNxP1tZ2LGry9nl+L4xaJ+MQsjmciWzTPVEbizyUckfppNRP3NWWZC1MFScbo
ZmRu8UxhcIbQ12/45YJNSJD6zm586kccwNbut5D9LGU6x7esl1j7ys1LdtZBykdzdmb8SuQWmMgj
TQQ3pMRBJXktTNaqr+U+cy00HQRGicQ4BpcZCucLXTPu0VVkE429hFWlycZDdT9WgGJpWfooKP5L
uiXAX6/FjaeUJDvK35ayOV1netZt0wxWhQ6GMf+CK2i49xhqJmY/xVNRqmcnZs/FaXJY3m0Vandq
3yDqVF9qan+1JK/1WCGZt6myF3hcnUn2K13jfSn5067AYITultw0Vlm0jqxLVV2jddJB7HtFVp81
f4WHYzBMKHVASDHrJxE4NTofuzSjkBhwV2dtSLyyoL+Lj+h9rTsbff33sgnHxBWL4VhNj6IecLql
/Bako4iyWRYNQnPCrqW3w4KgYJrM/4luzILstzSYNzDPsTy/Ykt6GLwbnMyKLF1YSVmRv+C/wHbe
eYqCR+lwXkeY+iSzQ3auUI0VxRqi9NF/SQzDGzvqUDrwTvQM+lRXV/GeAv+T/ljy4hErgSBoT3IY
QXQlyCRI7MySexzd60QLMmE+j9wvBjCGltgTE1UXSml3IFNOI1OOc1VejyvA5n8JOwtK75K4XW2e
Ef+YOLF3GDAXd42aDIrpcNr9LFUynat8Dks2FPw6FgQqQVLDosE+Zym7+QqKDc9sRdSotmDZZgtZ
Ui/LzUg1P7pVzFU/tq4Ue0ZcHvsSe1p7iNf02sE4k1cJ3aEVZivKKkJFuhaRw0oELqTm8bbc20/N
TE7TxPwOs13WoHoRTlyuOlL1XGCtYCvfPWFZrMmCsdi8ZraFePThBnwLHezlHPsnoaM4CvgYJepx
In829y6XN4V6B63wKlzQ2iDSxZmRB2MaxtI/conan274j2E7VpM46e3mCEdqsdxeBsMIiWaeie7A
hUIEO1PjewGN4quL57P1XwRAMoPagqIBVLxy1ckVqkfN2UlRlRC/YdA2+wfzsC1gkP9WfWAMl7tj
z0zKYIOvr/DQ/+kqqMwD38Y+3R6tC8VNSOshTE7raL9MkpREtkNsb6g2ClZ8Vf3DeHMISkrfidI3
woXOmtGuf/YtPOgubffvCGT/yohSGTaJ3dPERgdEh8VT9Ud/scTZDXdpl10t80p5SFFzssg7BeOm
QyUx0e2jz+CxLJm2DEQM9RQNVomuAaYpJda/AQ2fhoYPd0NLcghUhws9Hf4/s0zd3eKX5YHZUWNC
TbZlNs6qdTEonEyh3imFh0Unfgv/OyHUraMnHJKAGxBisxQv7Ir5OJH1xkGizxI+aulVee6oDBdm
eEd42LguOYfoqO6NRS3GXyTj07jHaG8L2ZMh8q43M/5pYftp7eSsNYbcXSgOthy+H+mHZXVGdQOx
OEOEx8Y62hN3e9QPEeIwNHANtyiSeZinzE/nkcH7Hh7VMXMkP046kPl3ZtF3lhMN6Lh0iRBIk0d0
y9Wd7nhghKa/LLyLKVDZHkkELH1bRcW70BArIFpEDD7xm5pMdzGtLriJyVQENZs4PTJr+guACYA8
BYxT8dtaCMxlUr9pS6oCdk4asNi+9C05mKjUGCoDKcZb5o4oNhrzC2My5lHpZE0znKTswJqFPTuE
6927OKHMdWJzOWboAGSqRGKCTtj24ONKBK170NpHCsQE8MyAkLo8IoZI6ZkttXkbpuEdO5HT9ZJH
kyH/lHz/yTVXCYWSdLtlLLhZEztK1GnED8zMA4caOdJ1iZF5ok0bESlNZy0FWAELAgBEHZNaFh+E
LQ4xHusmgWfqvcHXhi2S5erkk7be4YU3ZG9s0Lu1qluqqUuPdxIIexFggTDSQtdFYwZ5esDCZsHT
gnW0lkEkYp6aXyPbIQ3C75Y1vgoXVoJngWxleaKH0ucY17gLaHo8ME0obcYkJ6RLKD7r17pxJ00w
uJIXFcgTrNADWKNQdTerTO+KIVwnwDzLMaf3Ugmyx6jvuE8NEiX4XQwwuKwTRlSiq12zdQu0Bn3I
RpqwXjO0wrIF7mlmO8I8GSWZBt5KnwVeVvhxQwP1hZezD6IVR3n5jQUvy5NAwxtX6RvSB/Oy4pll
CboEwkfKSghu90EHT8MB4YrfC4Q72TC9bC48a+xcxPOVijF2QgJIc7OcXJ4IgaFFxDEk3gCplCCn
yEbTkd+jsz71CsUI2VgtL6sOdUVtTFvhl9htsmOJ8hk/Bw/IyG69CFilraBpNRnbeJn54U+L/Df7
tyEARhZLG5K7RjK7sFN0PoraNr8xhkkk7KnWLlWKP4azFJEToYaFeGDqp8TXqO1QbWhhQZVQq451
zBQUYLhrzA390SaDugIMkiK8FXoc5Pqjg7bJ/lBbKNWJ/TTjmpEBLzgaWjeJUpTdrACy3xHjouxT
UvqzSPHTDMzouM9J40rNC30daUeknBE0TQVdfmXmdWPEYVLb/JC+w3tT1xZ/W04D4rUB5/8aEbcU
/1hzXli0sQ0jkOdYgogBPBMDKRwYwmPHwcKrg18Z0v407OMdJJL0HYqFzTtclolr6SBQhqnpr4Yr
vQGu22d1OOh6GL2qQzWj+voii7M8iy9524Gy4iOjrm2WwF04VNqThnt32Fs79VlD0DFv4OrOJUB5
Cb7yghBf4te4bjD94WekvckkNF1xNDoWWamaarI/4J7muV+xMKA7IOyaRxO2FuEmBdvf0gTO9ya3
EETTKASspkkTD1Hlp6CMqh2Cy9NCZq+3iQ8WqA4I6oNhxfb4I99MdjcLEq7GbUoJGbvlZnHhHYWL
JAhvTJGYvZml9jEJ+SfhII0WEP0RDHpGr1jTJ14rCW4earR+SsmvNE/2WNo1frgUYTI5GFXlyxHP
+a4xpirRH4ykkLbqiNVndndg1sT22aOzZzJG0iWRLn+xuimp4Ypd7ZNkZjLHFNPJS90NxkhpRe6K
4C0ejVOu2U/1jVsPEhngTkcEJzEitDFJM1K1yZE7zVFIA62l4WghWHUrT08d9Q2/e3Lq+YDFY/Ip
9uOZc8TetXvbfplwpGSv1OZ5Gnn1tj0cET+TpPdYtDiUSOjC7yGqP+Q+HMSp9cswip3U/H8cnddy
4+gZRJ8IVcjhlgDBADCAkqhwg9JIK+Sc8fQ+cNlTXtu7I40I/KG/7tNvU/mpSTU/SP3M7ktAtg79
nfrCsxu3/zR0dsDSTEnaietvHlHyWrnAOFzmI01W3jl+8Fzq0WP4mGmo+YzakzB0V15JwIiIH+d4
BbetXMnE8EJM0t/G6ZeHkvWB+WR0FkF7cUzQqD+o1+MP5SCd2BDN2Y8GTFxigPE7LCzc/7knYesK
e/UCFz6ALbWXX9ZAJB27cjEfCchnxcm4VMqvpg774WPE3yL3QAuwKqKAuOm3mpb0aRfUIKCLGo5Z
0Sk5zAwAIPTyP6Cz8qwt8gH3pdymaIM5F1OoaBAqZpJW9brPVpeJF5dIEVVup0btXS0ZyzBJLbTA
UOqHUGxvqTAUtzipabNOaAfTAtTh+klyBVtqBhVrGyIszNHb40K0JTqFMo8a55xw6k9xNJ5Ed5Fa
vzYWj9xwm/pmYngWqU6pUu18qGxZFc8pjpfq16jzY2LIBzXFTtzg3PjVdz71z3SO1OF0XxnzRip9
RrkSmLgzU7U401D2aOX8UY9WQEI36E4AROqh84qlOJoWPwAoY1Z0Tj6FugU+ELpv5XfZyQ8mqNSZ
yy5ePtsCQMESj9acVR6BfRY1Yoxkj/iBgzPjL7RePYQdKQAeiGlv/ioD47bisWgdEFbzta6MU1yR
AckfA0d1eoxBFRPLbAmecAfg+Da2jJrCoxnvxqbYlGxKTqfPxwZ4VNgNuZcRNsodn+XZim5kPHcc
26TW1l8Z6bNw/2NtNNKg7e9DTlNbavcpvashTcbOQtbtrv/WAE6nlLSrQyne6cA/Vu3nBcTjNs44
p4MrEtr9gUNai/VVb2RQhplHloBlajMSj0hAnJuHJr0k1XDVX7Zpq9Yq/lx2l4ZOtpUWBzkW7ZVS
Nu4U12YlS+Jm1ECZVK2w+IArOuA+PTQnjI4UroVEmcxpPusI1VrlAXA5DwgEHVxdtkHckm4q0HWr
DEc5TPH8YmZOnE8je1d64jbFbRSSmwRmEfgARsgr5WakDVDBx93dx2xPxMKhC1NBiUoO6f+H5OQA
YrcQeIBiz8RYKhTNEfxaNR8qi0uoot8TpOkOERQ8Cx4MQaB+OIgU4zBwoBscn8fW02O22Ib2LpU6
lCpTDjV4xQFDgwwqWq45gu0aDUmVPs3ylqwlhb97I0a74nNlSajsrMmoBY7XBK6ffMnT4tJQMp39
fyk2Hu0/gMK4qjYfx9jRHCakHO7GI732B4JlUrjhKuojGM5Kmj0AKnluoDajqPphqV1HbcL5SeZ/
vW5NLBvdg+kiLYzNCWnNNcCiE+nU8s3Vag8TxDFgdYvhAynPGIISOR7pkEV2HQbOJJ8KEfCwaGB+
CUyruByxZUctIBDWtvvPwtEq5+pFA90LNvHT1tyeIJJHYPMrCGkOxub91hKErxXABqlXDfG/LTWP
OKavQY8a9xaBunBQH2ItPqwYOgsDx49eumjiSWa03naOkoX7WlZfIll9aE0fiE7Z96CJGMmje8ZO
RpassQurCOImpfCVl76zgmpF/Ecef3IMQaCf3kX6S0mTufyGQajK97ywgN86+wzxnZTLe/RaYWmU
P3ZIYrnKjBVVjjwLp1nL0bAFgMIhUD7fRgCmcTzfR4F8F4gozV2zs2DmDtUq1jc6KRlKvHgE7Snc
AzucMnmc3Y57KWwOAwF/+yZgQfATSqhgAVMAxaMjGV0ryqncFUVyFkGKxXp9hky5uarPSGk7agsP
MdysEpMn0udhWgEYIw4OzaeOR0GXGlfCHERRW+srC6evjsrE9qp98y7nL4kkBJ/8+QNihg2Uy759
sdJ3oZT2Y/OjjALpwtxbRk6C4OGgmAB0IHixfOR1fsViwUaZbLyvySkN+anWIEekyClXe/6Tl3Iv
6V6BRK3yawMr9Dq8U5pLcppL+p45ss0J+qGtVtAvCa6xlgjucNOe0rlgC+jVCjIBE5VsDsKM+ok0
D1YlIkTBPEiM76OJ4mCnajB/KyQ7N/kEE9muiNUdTcGZEZjDrkE8R97EdELaeC40D+PMKlonLu9k
BvYzZTGdOTtRkkPli5EANDsql6sCC2SpS7I1KHdTdyGCHFWvWMZ2AlvC0pSBPE23DIHQNXAiDhEH
nZCRPspwvxAFR+Dkyvqahbs7s+5dCLJuHID1f8SShb7fbi4eO5NAfYIJB0hsUV9E3Ay2/XHl5tdQ
MteId+i+x6E3kcC5oZxCUTtOoMetSH3X1eR9XbNnJGuv9VqCGL6wk/hdS/QiWS5ASxblkNCciJJ6
elFK63TsvxbF8pbE9JdUvSyM+XA5yp4idW+ZM1K7QZCzxWpQmuGVLEiXGEHRTbuJoofCf8d99P9D
BLQBd3CzsjtIYEs2AIjV4sGnvshaqd3B+15PblsMt0RTbnuwPuFDxAjTU5RJbqzLR7d9Jq9Fi/i2
BbrN+rAQ504XOhqjj5JEd8E+YAKyXqg0N24KBdW5iC8paa9xVl/yaoOYpV6chic8TWIV9JUAXEPw
BNLliFNIQazUWnRDKNA50Z+ZVlU/YoquUj7VFk4c9ZsdnQUn8VbR8UIIDdrVntIJYEp0HjDpEPlR
0AlFSwdgbbDungUCo271i0oYt2Xd4F/LHucQ02u9uAxrQ83xvS9r8nPY8crPNlGP+TNhQDndS3FB
5NHsfr/qyc2Sl4NIgxhCCBOsNHOgd6KiqzPPg3qLJQJoaL8q2u9MHH5qLuVz5R/ROYuZ1u6uisOh
o0bEUPFgU5WVY9geohPfSFu1xBcBvP4hWfrWhRAc6CHrS3jLsJDFG863dYn5v+Bol3MkgPRLsCYi
OAQDB8hLGLeZ/5yzOvOiqfRUfkV3JStIGpNr4tfAR5I+Kki+/YdJCyinaYqZUWQk663UsjeTtplq
vQvgNtUB0hD6ChgJmxrlZPYLOfMaJfJg8fvRTxjivA/xEC+fShgf+348UjN3zNX8pOsjmwQVxiyZ
3QcDtVvJhHGgMR7syk2Y14/wMR0jwj3pf/JSPECawaTpPrH9f0aOXImXZYxJY2QHUza4+B1WkqQF
3goolugfWgPFmMBjrgrUp2G+Jstfvyi/RGCJaqtx547IA3o+7vW3wusLhY8AUQMoo52aUGVI9/Wf
akdmm4s+6cWqSw8tw1coHcdI148GcSDLaXDDGM18LiPOEmToinnF/4roPsc+GHC/hVfSPYGjVUn6
ErcXs2g/TJBWMJO7gfErUwgefsDyR+m3z9nNjZ22xF4I38N8yz8yMUioC9QajAwuKePMZ+bkpf8N
OQLeaj2s3AwovTjL4y/g/JvF7XJijJcKP3qWemgPa4VmRAcx1h+bopGz3pDkv7Uf44/2UvfzJZWk
a6ltVSvFaehRfhgRz8xjDBLDPxVtkVBN8BRoPxOfIbDva/vRTLixQ+lMCu0kR+j9HI9C6VVAqati
dmPOSAhHx3Ikb9oEayQeRXuBabTk4YXsARNkGEHVSE3UfkZsFRyRM7aVxrdc1q6S0FwHaokwfkZL
To9l7yv97Am7PDEPRgp8K1Td2IyQNmlrl3sijYxxW3pMGry2WLCkh2IVr+VNRjG4wcx1VofrTqBh
LJdU81KKTwuPeu9wbKPQx82eYUfE6hZ969jbE5bl+aPONBR2GBiUAs5ohYZBgydaoYRWOINaRQLa
kQYUKQalZe0818KJwRb/V48vXA41l92RMxffU5Tf5Kq+dteSaqra7QB15NicdRByEslNhaDpTmPS
3mNr6Gacz/a/NFHPSxudy4r0/hZ0F0a3s4VmfFDg+7pIH9QbKTtwW/AwDuabJvPeIVgzxLmYS+mM
iV+GgMCsu7yKbFNnnOyAGORAviiAStbb0aQFIlu6k8E0JOcQnDenuDF9d4QHwtx+VLbzYnOwZJq+
4TrPV+lWeAldDqW4ugZrqyaoh63qKMQzkry3AGfwITT/WmcddiFAW5TnApV8xHWTmFRG37pUO/dL
4xWc+FIKZ41/JssQTnBfxRWi4biUKs2vT+bhg4vtxUDZlVgHD/wFk91TxxkQxwI017kkKMV1wNx/
WDfSfifr1jOQM44i2+gK2GaghghoQMREcKvSjqERr5HTGv2FpEaIrJSuyq02qKo4G9r4HJrhvfUX
DPxvTXJCHID+y7sSSbQWtb6O5E8AKnwzsPm2RnFJ8p0XjhZp8vAkCfgppKfYmd6H9tI01i09tU4I
hUdZiExKf5mWBSL2VQibjhnUTm3Me4G3K9s58mMubUpZAR85U7FrjjR3V56JZ0OHhqWvkdtDwsK0
ZvhOzak7JNOL2aS23L7oDthQD3VdHNt8PvI1t0AG7y4O/tNlYYpNUS5YP26HtMJGtiFhtt3JRAFT
TMktZVJ9w/UL42XadQc9e6fKAAvPF5YGW3KbXPSHJ65LGsLNgDq3DH/7NI4eUVIGmW1R+ZQ9ajQh
LH8L0SPyMyOenopbwLIrfcrfFOxiknqJcPlAKLSWO0EReK7nxhzPJLjpIMFASVNwLay3EDSLFqYf
zTcfY4texHeWcE7oym4nByOiKgt5YPbQIMB+KQR2+p52oerO15xb6y3nOGpVr0ZOZnGgAAzb2n4G
StKkJ5FNNqb7xUCniK4U1+ly6Sg/ZqDE060l3I5QK8pvtaC+IahOMbWn0tmgd3yxSQ3FEe0fM6Kn
XJHSJw5dBXptBRLiChXhY6DURvBRPTvdE62rylK3Zl86Mv7okCaycC/LOjw9ZhBFxwWA/ADxnynU
/VW8j+FttH5Ny9b751DqB1E8D2c6yCKJAsAzpYwtudEI5f5r3eTABRAfXoSkF86Xbk9dNmzjvZBA
dwBZYPHRh1Ig1K8lBb//36r6MvZxc/KCtk5NSLB96F9c7ztKQDLmfSrug96uOTEwq5DAS1atW4NM
pF9NiNqztWEM0VZ57vsVn3ZUn4rFOlEA4I5LeiwzFgw/DCM6vXeyYB5qnExKeWv+pFtHPrXZay9l
bAA+Tn1Z85bNu9ZhAODYKA3DkbLBNUONoMY0n1toECwEw8HA6GJx4uG0Tr+1LZFsS/bFUw+YCnaD
7qw/S4DgwVI0UiNDbfNOr0mlF95wZsW/qJjTJhuNefDWl6ezPDSwkqVVQWMC5ojzsj0PXHBtayhP
Kz/XBnUZwnnLQK7YKbcQ8B5eUTYlkdYK0kwVUBjjBouceZNo4cvUvMq6VkXvR0zmurq7LDTb0TjW
gdVQaEaVUlemganFr1JxQtK5nlkIHCYxhhSTsvUxq0/S4PpfgwFTjAuvWUkR6hdJbS7pr1EYd/HJ
CRgkNIamUMfF+RDHfx2XvCV6AD+B1blbEh4F0Xjk/4mzingLrhRgcUZMqPvHQWgozwbNiaGjkH9e
6v0iWwfh18j1YzROTIUSht5cNK8EVm5Cml2j9wy0pJswjRWvyyOKJYpHoUoqtrIbbArroEAYlN58
DSmczJiiBqDTA55paR9x2OIWDrh4xn0adygdVGyNQIRD26kAFcUUaLYmkhoHm4FPQsPFhVd2Q4+8
lBxFWgI2bNQGkYD4xM61lcHSUDplt9w8kF6aedx4FYmGe/0Cs3IHqo7Ru8oQvsD98mOsxRNMoi2z
lGR19K4I1rNlaiRxLuMEWOJ2tUC4diHjg/a3guKaQ5HWhNWmcoN0Ey45VxllguQcn2shEDNm5KHh
lKbGVXo6DgZOItKvQrofcCULkLSMFG0g4WhLhMRIzguamt5yRU3utDwGlJD1TKwSLnc1pcQquN0j
9aKOpe8Fa+D3mU7FVo+MqgumsICqH/KqZJD3kdh7N9VhMlmwTcdj9dcz2Ok1aqdSOhkX6rM4vrXF
sZNC12imfeVVDD11Q0f4GBgY7bRXkVocmV47OPRb4GuzpCA08G4IjXaMiTGysZVAOuwQS1vLhajN
7UXHXTeUj1ILX9Zcdk2uBjBB5T+Wai3aF0gY2XNiJ6ns2M8k867QVLjyha35oRJbgFzEVbbH+kRx
I1EGltbjAgGyhwCZxiIpSzihOOt1medvO+RxQbyk2n9ZUR+se86zW/pNTM+nWns5FIxY+OV6c5Gs
/xpTcdvNdTL9mDmzbsvOur9ORVKhqSCn/XZzBWw/aJAr2ctSJ85HfCoS1Raw9Yr4tUJCP+XkGkhN
Mdp3q2WHgcNssVIjhfkquRJJYUPBRKy8h71fGaRL6NWuaVzr9iYe11XT72yfPwLmNihvPANMb/lV
0lVJvciua/+V+vgQeULx7FU6Q1eCEiJfg+Vf7NOThKA9JMCG5v5k/RAvI+lZ7S6ZNV7mfMAbBnue
1jFBTi8Woc8hbfzB0k/dDPmEtWH31XXhJTbTS7MrLNPTE5WMEyoXLNXViejE5bYoc1skVJpmy1XS
/pn4LA08D+X0DirRhttK4RMvNGYErNBqFciHXuloIKMo6a8XdjFlAKn5lFqcmT3fCakGpuNiSxFd
hqzYO/hrJpZYyuxvK/+1gDSRNKFTrZepTeymQG7z9bC6Y2AMEJbF7JatypWjz3DX+/Bm0evbZef0
sKTWrmqh7OnTw5SlO67aa8aRZtJZ1TmcTQHjGgWF9BVnIMPG8iDo0VEiIGSq3OP+MnaYy2SPeFjz
SCVnq7rbCUySSZWSJJA4rllIPoRqYnMka9zbHi0ezJx3jpT8wychrp8YYQwmuyqDqgpfcAmtPCVk
yeV0VLztx2QMfj+ml49KGy/WmF7ZrgimSCAnSoIpCr9CVveIlZ3Mvwp2H429pm4EWyA+aRiAS0kS
ujkOzAWmzb79MWFuCTG6Ky+wHyjfBkPEYVjjMGzRQVRQomPtZ7pdVL321Uj0az/SMVdjB0yuSm7P
ZXoXaianVuaq0zZEg9EXb703LJNKgri3EXVCuPgmOrdAnMcgDZp6DQklmhtRo9HZj4ZSnXTPKlKM
dTu2xKM8xSdt2hhaKm+M4NQxDmYR/Iw2nY9x0BKgUFfpVL7FGR1LOInJhDGjGN6Ik/bja9lFDw1m
ph6/EH17yBxa88jDgHsWhlPFa9uotQv6kdPtiBmYWWjMR9Vxn+bhhp4JXj2/z7mtmN8OBCkC2jLm
3gkhv8L5bGX4u5m4xg/h5WMkTZ+IwltKjBwsm0LvbWO980XHnLNDwe803Ojoins+LPBHC38PULyS
M11ovSzZcQYSGlI7CFGSAVmHczWn9FsjTpHQQEVSW16pXdl7tRCfV3KXNUO5DH92Nk8+v6+yXK0X
/c2qeH54QCYMEWT98BzwonA4r1hNe46DA0IP9FLlZS7d+Y4PiwA1TkjWqYKlvsA0cLeUiozoTtQ/
GeXYxfZWHZpI9fkraaicWR/pN4ttATke37UbPSHI0+ZQhQzdXRLOlBXPD5lOIASxYKEDhPAHeGPY
SM+0RKcauLkgb7JT1ggKzOkpmDX8GI9vB6nAqC4RM/U65pvgT9mY7YkCBbBCxxChK7e+I27rf8Qn
9NzpY6K+hOXc2lT99ifFql3zdWL9X0fpyOiIKWCxOqOWZh9t2Xq+eqhSOyQIfn7CaHg0A5Z0tgGD
nzrtKeud0fr2CA0YzfT+v84q9sPO8iGp3Od7DvdXwR2c8jgoziIltgSEVsErZ0UHoibdObHuSHyx
L0cm1evjYbLpfMJ0CAcn6qFmEjFisiL0GGuig0E6mD+Iq2JnONVyEWAErLHmteoeR+ygAm8Fv73s
9EvEpLQpeDI5+MmwVEZCXCDlmoUWIK5hClwt1t50ZIC8ulGvEM21+GWPHxRVYskiT8fhDtQ9DD/J
wbVDDhTmwcBsNBo1ArY7+cKn7c33anFAXg1YrR1drmF1anvhmMM1MBgFzCR3SaXzYOoXkdjjQuxx
2bK17PyFaUd/Fuckyg8oHLaL1gVPtXROy6KTgyAvWvgenL6ohEfKDMVL2mrXuBFuaXPJOKXObngZ
cC4kiop2wzT6W+uG64jy1wpo4G5mwX4UJl+WRU/ezWroZw0DHuQ6Cu8JhxaE85f+JtUiTnk5iBg7
muE5uw06xm7w8lIteZZueDkdGhEMknRSEdolT1OdfsB2HTLXqwickhQmipkZh4g7Fzw88yro21jy
lmvTm2ltcJBzmbcnuoWx+pcHo4/wCbyQWsRIeC2GwdV+M3yk+DgAJI778XPEeZYy/hxHnfzRjnoT
N8EQQwvVDv3cwLCOSTQTBa+hCH5piaZJex7svS5lyBAcES4eNzQEgZSfSsXZ5oQ4mpyw4+0WMUhJ
O8OBkPiPznzhfsPmFYbqGZTQmRvdRclwWEtE4iiw/aPTPDGZ/98X6Sxkrtvt4+gbpOFzZmZUbGaU
an/RdjV/0/gx2RZ3p7g9abc1NQLWqLNFiEEPKlE/DcAn14+5ZsqZyEy3rbMsJ16nEOuhQaX51rhW
mOtXlJt4uVY/LfGDW68t11CLvGv2Rs3907qhnK8Zz5o8OjUG2Ci/jNxxLAEX8jnF0lTAdWD2Cr9q
Tt2Uw4BFmH3hKYEudOji4jBPKkRhR8+mQ/yqZ+BBvpag/pFm49D+1PxgwFgdsGpcZOAToHJRlyzi
VqxH/Lt15ICncLcKXyqyuMW9vdp+b0AGXNeJOVIKz0oqS68DKIEc3silkS1EyZJ6wW4v18+FiRdX
65C7HZqOSpNVRbS3XrXjyqBW4iib/Smh6oc6raM8f9Ku5w8Cq/cnDgVKbvTLJXtWagKbETaCietj
Nf0mo25YvkMGYUlWWHH2JaOrgtD5SMw3RnBKX9GCKI7N/STRggzdXuLuLv0Uf8Z2i2XNIngnb8G7
y8YPnHhHR8hasniKaBiaOTN05xj63q3HyWAgVM2UDel85ytvfOtchFsiyU76qs9Y9EAlh23n6Xnt
NTRA7xCkOMJAEBFKLNOVyHODcUrqd0LGeNpOaXox9xQpjaJIyPu3YGgPvaIBh0PBVAeUUVyPHdKd
AbjyaEKuzGQOAbCFFcvwmLM0lMX+KwDcIeGQf64AElScHFmCRtY4mOMdGA2nzPr3tumeVRMdFyjk
pbG8MNUdl/2Y8tFgSxF47eJ0j/Ow8JRdqwGK8kNZgthCi0r/rBn9TuSIDBYlSeJrBmJNFTfXa4fi
GIRWRf9nZGTPUr+GDSVxJB6Zdi6Q2GBSh1HtlYxt4/3HJTGgZhLu1oDPTciCFKZgiOPJSU4DOYPZ
lPyJ3mzEeRoSaDdnVoqJo3xp9GZfPJSR/T2RTnPNK03faUF0amWOK3S3Tkhc9dEdf7OeO7DCIXyA
PJOp575VwFmPhzZ+I4xkQsLJJI7psr4r+KhTnoWRi1gkC4foqgY65DQVCQNLhiV5ADmZ5MCMiC4p
u0TTg02G4FyZCYOL6ibiS6CafbEwHPZ+y2wx4c7fxwWRM7oeDdNvQVHp0epRs5QtOEn12DNo9Mgh
dlX/YtCqZLirUHLHL2zcrqiph0liKzgbU/Eizn9LZPriYsLLptk+lF3xXVkYd/STV3WTNwqzF5Dh
I2NLtPvAM3SIJ1wpzXuFHdUU4QMNqOah4mqn5n2JYDmPp8z81CcWjLK+Ze/mhJnBzhgljPG9wnsX
Nx9R/p+VFUeSA18x5v2I1Vf/ms7JmHjAJ9zV/A45cWm8Tzrh9xWGqd4EvTk+pqF9iYQ9Ov659geO
J/jbFUhGU/5K99FrFjWvzbeUlMHQ4qUnszpRjlkl8q14NEQ55SNkvgWnvelZbB0LLSNl6UdW52W4
QHVcoM9fcm8pLQ9uav82OBN7EnEiuSZbExW8iHSrpPEpg5IiVfwYwMRyaOBlcOvtfFBfUtpR2lKx
ByULljPlEbgX5zm7hV9SEnpNuPqqauwlRd7kmEsTVldJhJVMveSiXWUwEupZXUmdg00fy+Gy8HRy
WC3UYCn0oDHygJHU3PScRCE+UDKeJXQUUMUN95Frr9kkV54f7bVDkcGduKtMBuZkp9RL/lHwXZYf
ErwSujXM/EDB5RGMA9oZr3mWf5SHLmUKjMTW0Y82qFyBhP02FyNi6zWWdtbM6qzp2im1u2MEP4aW
vIiYg/Rq3GXQhon83UpQX/BpAPaCY+5L94ja2Rwg82o8TSCTWsvCSvHLzpJ/mIPl6HCaRCwBUzee
xOksHLupOBtm5Jlfym2CFDcRc9FuJebUmIY0FBsfxsV5WfaZlJ4TtT5r7XAuF/FMbxcj9PSRE/jv
2RgnEwtywoHZ+hgl5udp/y63+bM28SpahiP4v3lNdrZbvYVtG5vK09xTPlh3/U7ZZq/J8lBF8yHR
wKqnb/SNyURvkR+WAk+4bvoTOHqF6QhhuYVbLD6VTKPjZJzsmjZjc9rVFjcCw2RS89mJxsvYvLcb
B0p7UKIUGZDaCu5QaFwG3lOaebfkhijTKrGeGEcVwDyAUgAfsS1FP9bcntC3Ikj3hAo7REmqANNi
9OK/eBGdZOJnagFKOA/DbubGGOEPSTnRcouwK/XHunCTx30YU2aR4uqLV2L9oKEBBrgScvZoXU2t
Pgi4sTYbcq1+TPN1y1Zn3S6xRcKWKxcUEDba1wR/bpngpmE5aem0TZ/4GOiOoyspPMcQebDt66zg
FUfl/E+PhFPUi1BN/irjWfKW4TXluruWT53NR7cuVdLdcOeWxgQ0XgvUyXwkm4kSPgfQX0m5wr4X
cEpqlHRy3Sr5rg0CD+/6rWUSEQO+i5hEpAtJ3F2m/8gtr19nngfBOhcRVRwmEGZVOesL3krGljlb
oK303zo3fqqQFlyMFjHMyPjHI7kZryAWgc/WEP4Btp2WXDvR/UxKkHhtiTvmC1OCQ74OwaTihcWS
YmA2EevRlsmESH9T/A2r5dRVNLnjacANkg89LhL6C46TYq8z9FI4lGLjiS0RvSubzb5zMr+CwhzS
CxihBeGTOhpBrljHGBOSCqfuSZ/WOTZzL6YlhxIIhVtj7G+g5i3kwQGhY8QoVxAMsPoLMZccWhm0
7L2KCZEEspAE8izcZsxNA079noas1+iAgRh8v0JEw+T7g1AHLIYI9C5LFl80i2snr7fMukU9X2nf
wvHogJfoxA2z+r5wHBLDJGBlCMoYoFWneWUU0FVym3rSblDX4mO5A+x9sEiZjth39I/iI+wOOXsw
t5cRKpuIFZ0OU/cO4goVZlSAfuIFA008Nhmh3zdD4cdLL4ZGE3tVPhjP3/W6vg3hQ2Idnoj7iyx7
bKpZgWRCPK3vroluMM+fSJZ4kwVSJyAIyiiyoT59wwUuy30kgmw3FB0i1FBiruE3i9wQq3aF13V7
K8Qf1FN3+ZhcGZigllP1Qv5ZnyTnZ7TByzFo4z2hHHvRDKdFDeXV2+pMJ+s4RBr+kMg8QMaPmFjH
cfki9Mar1CYOKYCTP9sDGd9BrRnsQCup8FoM+qHV3FE39gvQxrVndPz6mXBWocfWqVSm+xXslREx
vFZB0HJpbvqjbKZHQuY1Yy9l9OhPx46RgftC32TPq8QzJmaZjYA9g5wixyUDcpWCMbPpDVfoFwx2
E1hTheLMJY9s3f8p05eQbMMUxuf+3HHo32hSBBkq9UH9AEWsCHfQNDNcK3cyQSB7oBZCl+i0IYjW
O51DEBjWgsls7M7s5ytrhyz3Ho2bfh6+Z+x4k8s01191WGO7+4rHaWzdJjMCktlobgddcnI+TAwc
lW49owLQx3qVaKzQ8GGVxAat3IOvjAUwcY2vfruMcQGJGWFIkp+d8mmB6RnDdd8J87Dr+ILgZ0im
YTvoSD0HUza6NDRlKDD5u0kmTEBloq6hks0T4OytOogeWsLaIQW0IrmuLYJDca3eMjUYTT9Bp47K
0Tbl5lr56zkeMrqG3uh1BrVgBVi1xHi5FpTMKMJ8Y39CPZ3sRt6tk45dVD987rtoAECT6NTxwYqt
XreuminJPUEyX8djTY/nEv41cn0UE+uSz8kFX7yURtyq8QaoxanIBqpdvLDj7jTRV2/YSwndH8wW
WbS9znDO6HouyhGdvxJKopOlXz0XTV46ggAJPmabFnblkjBythLTbc2XAezkgFCWRpcRYzWFiLtR
qh/pdw6hIKZASC2E02dTV1uXSJngU3ZS8FSxv9awk8CvDrPg5CbJsHr2OJZ6sqFs3Uj2PBs70QmB
dkh73aXXlHAUxls5PMxde2C9lJyBTltrKp35UEBHBym3Wheijph31HtuZA99/i+Uf9+1S4HpvkSn
Itk4fMMs9I2aQ9EfJCI+bRjOLa57EuVredKpxcD22zHXjSZ7cPhUFiN3ibS12M2ji4I6i/3QvOWD
4oMEVtv6Jazll5wFtlSP8UiyVC3hYFBmWbAD1TUOShrCRWEIVptNfXI6DYBVCyij2mBtKL8omEow
OeoMqbg9zgzVY5TFwl8DmaDZniOmB3F1ZUBolc2Np71k/x1XwAj1c4aWLo8WEDTUOPRijROtag4H
oHaH68oQt7vEKP4Cv8hjXLbNBsJcIpHrwdms6oxPxC8jBmXGGx3lW7ksJzBodVFxTvglhxTUJMyu
aoxa0ikWx5MAmclA9SS+I3fo6cbdqMsb7BwigtaQA2wmi0lk7w4XS5mI/+1K4nV4tgFMzBLjbHdB
ERPRnuTboMhIVC2oGRzRfAwK9C6DdunN3Lfi0ccSa2t4gcbtkkO9rUK9bYmJvsaLSjSPvUwSceph
6zZL7aCFDBclmf1iOVzTRwbROZzDwxYrAUqHnHsACPVtiumrMeDx5QWvwnMbh6feRDjLv2E1HtMw
x4SygdQSwtRoOC9Z2j5GoEfqK1WMb+q8PouyeJ/M5j1/m1rzrahXRxkfReIk2UQ/GthJiYYXnRaV
dnBSKts6BNnE6h0KMlVCIZgOlpGAQGDnqkKTc3VSjy+UI/fZDkWTnqRZIkvPJTdduD8Lhe6biIod
1Iqyw+k23acO3O9ywOLAvWjrRWRfJJWbvq1t9DD1PEiTCtE3vgH3txOu9yP1BeTGBwNDPLx2JkFj
QwXdnUBRymfd2ku6HjetVHvV9zq0iXg/maqDH6xDNETNJbJC64roZX9a3Z8qPIDKbUm0s6L2HiL1
WJM1AjTOYF3L2zfjho3AEG0z6Dcd7E3F3ZGfRvwKGMIDunWwBUf7/9F0XktyousSfSIi8OYWigKq
KN9OuiE0PWq89zz9Wcw556JHe0fMSK0u+E1+mSuliaHnPpbTVHsjCME6BaZnhXLISE1+LBhMNrqZ
uQilQu7PTe1EOA8kfKFZsDoLSn1rXfupDJcOX+HgS3QmzHQmwH/AqmdADN0oW/0mEJCMQLz5ml2Y
q1gZkExaAe/Mfp1jE6pE0i/mRcYFM7uFdM3bAseXRCyv8HqBszzaefQ35dw5sYnHCbQsrLWoMmUf
Jnl3whsCMcO6UOcN8TJgRqV7zGOmkrwKk7VpHJB1RE4yepBizhLgx4hmxqUBYZ9tnR166k5Nu9zH
Yb61c3WtNXhnrelrlnqHUlOTILEwgKlNd5r78TRRTtSH+ZuOfRs9Quy7U8+9XoBbGtXjJeU1lvV/
i6INLa71OcEDZTlhDg1UGdgNTnCh35iHMRPTI/yDhPXn9TRdJCreooWj0u2lx6F6Rsm707VNwIJb
7HYB8ZJJv5AoCPk4E5QWgwMv7nPEZOyu7cGKJkd9abhggc70/0s1SnZo31Git+NG/KkmeVrses74
Nla/JMRu0JxHDa2NmeY8kponH1QQ1ogW7br9pLXyqJS3RdW+tJOqmmFTiSFNnaeUQ6DBjlExWl+B
LolkDBCwjYRWwhQKP0hv2TypKzMGsosF5/yY24lJTmzG4qHiI5zcdMIo2dxFEh8JBjo813a2D48A
k2al6YKu0Yg/kU3umWSnsKgO7X4ahkJCPGwSHzXzkWKIg/+4JhS3rsk1o0R4P+ByQOcee8LwTyY/
ubLWa+uh0b8mXflM5+GLHX3Gijkm9JH9xN1bAmZOqVWeetHvZeUg5u+ol/5YJb7YcfiAJ5n+akQJ
/BrGJ8p0DFY4M/M4szc6IdkMpyzDtpVh21TxID5ycBvNtOIGLM7DZbG4WJnj2VJBr2F9NuKwR5yB
EjJVoa7xkCjAiH5NYM8sa0HnBEUSV34cUWFFU2DJsGK8c9RdAc6CyHsOwnqdSHwDb4J8k/X0IyTf
ilacDpQPkCpS0yTQXSmYreK6T6Ni5bdgsFfR7lMNLf4Emp9LLsqAwSvrTvA+dWp+xsujJrOfstel
EKkELhaWa1V3My1O9SieqGojhM0R6qhi6jRB+mLgsRI8R8bwZJ3ldtbaqFuvWe+Be5GDXIRTjXLd
bAK8/D5oIN9D8ZMJHm40zpIwsJmXluYfGyHyvbA9M2atZJeni55X9F4z4BugCNHLUqAUg8oxFIIG
LVMTTtxY+Ie09HR23AUHG6uAt/2UgcTxJocUYW0360GWqQxtw+PmHWIRmSIePYanzYn15ZS2WIET
d02iN8taD0VDFF7TnxUfsQzfIhdKar5gs00HneeWM5hdckdg4oDz1PKaXLbtlJ+ScRmKn70uDh+2
SVPLVHp875E6PU1Maol1lcjcwFKMcZ+l1LYZXyCFLlV7UdX+BE+CHe6Bzo7Oje8TeK8j3KS6DqeG
N5WcNmq6eD5ww2POT6OSP3UHFb5bCocp7se3RQmNvr9ZGS5ZpFHmxjDiRhGOaRlfkwgybm93ZhIu
Y3K2eB11plS0XFgt5WTzeaFwba3PsrZeZEjwHFtvjRzdCLlVM1kYgOXxiyPXQxGSxyYP9mQCDxe2
+1jnlCTMN7Kt8fZstObxN3ttmvmW0AOT7NSAN6or2V+z4ZxIOEON5Lzo8kkV+BkYQrDGC6qtnzbD
Ub6nckIBEkggNDHogsdmxnUsqC5lBsSS6S7hiXkz+vlixBGRZTur7iEEv9FVFdOducXUE+3KuMKk
UJ+Uw8gdvD9w4ZGhVGeyai/AcwEbbT7whAFXK0QbIDJSE3b1h0QhmeRxssZPUII5b37a/+q4UtVV
rMLj/OMpD4JPQE9GO+9IO9CkQpU5bXUrqMwO+kcPQMbuOXhoAZiClDuhtoexOzZL5UGBqz1+hQxR
KeWhewpzjSMxeZ6h+yWMCrM+tCostq3AGCWmmZU3xLZ+i7cR8WXiTx+/7imPkaKh78lPEf1U/GYc
wV+WGq4oCehrSXR+mNIhIpXA9LXW86Bm/BAzfnAZCNvSCT+bcCGmRZ6VDd3gcCvyvVczVOPFx23d
5dVrJXNEbbmDjrQlA1zuvbyFDM5XwnWIeJNJmcAHpvf/llk0ceBG5aUCeiVhuRhwOAK7otgvR7Mf
F1DaNiIrbQ9GUPYQXvajpyycKSa5SPgB9yMmITm7FL+UqrwsvoSrIE7it7ZvX6UKUVtvHgYxdcXP
kQgSuClNp0IFh0z8T1NEgVgOwaSsp3FHPzOATZxGaImnMJNrraMMfW7bVk9tYbLUxE3X74Xji4pD
EpKWj5kTu6xdZpCw+/RQJmmgc+E74Phzzal3Jzpk4jLFeotGa0hHDknHqseuJMLxONcT9zdl9qsK
rHpp+Rn9MRFbrlVyi+Qrwl4VsbBovPHJ8iGMFLxW4kWSNxxLDP6TWy/G1zji8r3gSqxU0GNmjlNh
RGOfqCDK0RMx+RMh0uHL9M1lLLKDcanIkB8ABlQhu+jlk3ZWUHvZCgTFZCpBw+ToGDirO/BSYcK8
N/xlzvQ1wX1N0tNeP4Evn0QKSL7+IEw9RbaRHZPjKM+6mZy7TnBqKXaqCM9Xx3UJ86ABQS6NrrJV
XXu1ukxLS1+HTb5NYdodnbMUTTf1c5oQZ41WI+BzdBcLAj1DXKaJtq61M8W4XCIVH6N5SnFYvcOO
2Of9X/23MDVPVENT+jHx78dT4nuwRtdgUilQX50eXTkO4VEjQTn9US6qM8mcjLaFRASixDhXY3dq
ox2ty+zU3b+kjWrgy9gFIKeYXEheTdNYyqOjcLOMfHACNOEQ/C2ZtR3YgejL3WxFixxZ90GKO3mI
SJF6nTudSm7aNd6iSDOpPcSviN/WQ59X2ZnBl6YG8sJ3nf3uGyC5GMzCyVHwr+DLOO3g48/7mMnH
kbSogqlQPirefBy06bRgh+twu0+YpFUTT86jDhOjdKoPegY8ve1JGmQINJXTjzAkFttEaBsgCrWu
JIAK47vhr7xS+l6imwiIty3zs5zBrXCRMQe6+m39Wotf870s0XA0ZjJ7zPA48t5T2tT3o1+nu0LP
qBBUysBqJKwyNXlg1qZ3rjxwMPEmyL9iXl4AjWPb35p6vFHd00jkpv5Pxhr+T8Yq8DpNVYE3uPXW
sL5jIyzGY8EUfMwhO6DJwj2E/jIT2qwN3rB+PMy3bVg93WdQQrooDyQzOzC6p/OL2TqnpZxuQX2t
QvlToFtP32jXncGBcO0acjJVq7dQvVtU9R36Au4Zoo/Drf2Hp4btlu4rhct/kd7jXr2Kz1orOR3+
oY2NcBA3BmeaO3fBdUEWJHZHcEL96hjEvGBrzELuLsON2WuUtO+bKbwyqX9OsnInAkR6WkevVNcD
0BGvwTeHA9NqoAUDaqH5hWs/HHsqGal4iXPyOk04O/gIFCeOTK/8KWlQYC8TkC0xyYUpa+CFSorE
BJjkDLFEGma+fpVEtEO9hO5HgJdjlqRKV8OGGHISuZ4T+5ARjczFN9vaXwTOMhU3hZSFiQQTBVbQ
tbSDPhgoIIlvAAK3kGoaR1fRdU37THhoGvKb4BNchU5i/OnQxlIsJwmPKcfZ4wCs6HBZ2DWNF7TQ
owJVQhXKYzc6sf5lEp1Y6NZYjJsKgqy242uGuaqVyXXlIqmmkQ2vqBiVHeM/MQOysrBVZP4M26UA
Fn50F3zjx4Pwipj+NPQF4fmysCCbtorcXStAPpHdtUoIMCU/iaQdFNIIEfe6KMf5PBE+5HDQngHh
ndKRHTzV/c2gt/GtFDs6G9xxIqewEZuRqRA03geJbcp8RcTUyx+cG+z7CSWsG9M4hTs7RanFzx4p
6DACpx94mrXDeoo/4OHceIBL8j+iBocDR+cKcLwxcYhIRN0psNcvJSQSgw7XlWmMHLk1BQBrrgE7
1IOMCXa2nA2GDJT8cM6+GVhpdCG9GlhpZlaeoiWgg51mqx1BjL1hnfF46R9z1H72vfi5+7O6+Zya
zTl6/gjJAkNzPvaRYEe6eN1/FnGBM3g5ydVEmtJ4kh4bpcFvEsX72BSsQJV41EA0CSl18XilaJ3v
RAMct+7Qk4NETQysvgtw9MpXJVnPmjTdaA0P5ZdeVyFiPwVmdH4wloF+p/IiQY831OmuJNMVcEf8
2Z+2exf5pfFrZ4cVAgxY4B05o1fcWkbrD5npSy/Lr5qWaaV24H2RTckfKke+boTpWK3LhH6uJGip
yq1oBhLxI9dvscYJv0HRKMnpJfPJ7OvT5v5S6UyYKsurFereQbPozQ1goYpRJHfSlS6cmDW6pwWb
g7shU8ejGIclEg+1jC1MRBISP+TtZxQX7JnMiorUbajjKDSsOcdZSC+zRBRc/kc04apDBs5uZrbd
WHhue/kTn/DdmjFm+ALOX5DJG3yuGGkQvjwLusSCzsFL+x2HzPlkBqER8wMQ5beErpp4008I1Mae
KvluyXbLOGNWNmt4phxMltMAPRIt5GgSsV3qGcLedrQ07bjiIsgxl6Uyd2vLURVnPcqx6GFYYuiE
YuwUm0gf39+MiaxILfN666aSW1p7NogRM8OzeNwNKE24x08jrsA5/gOFyyI1U7qpEd8K3JLFh/FQ
UcP7LjmqTXanXCIpjXcSqhQG/Eo4y5AK6oeeJbfzVnIMCP7uZJWBKHDpNJ4SS5oB3G++NH50z6mK
aidmUww5IzzeQ35SF67FbgOIznqmf9tiDKo0D9Je8ceu94H2wRgYTI0Gcs7nFs8JacLGJxrT8cGy
1kF1ibftYJJ3tN5zxpYJc4Msfwniw2XQWfKq3NVXj5sgIr6Shyjiygjjia4r3XRxUux9vQlGuGLU
yfWQm/+nU29qgubcR0GZndchf2a0u8tkFlgwA64htDAWrC7JAHu69udfJo88Rgh5FP0Ex2dWHXLl
Gec0hP/BtSV58+pyE/FKMmroYR7zWwnJcHlt3BlTYAZx+yGkH2VX058Ch4w+05UlO1XMY/5PnX8l
XoJeyuwYlaafDmZ12o0J40LFyz7Oyk4YsA0OATHbf3c4ZJwAmrqxZ52W7g48AwJggwCoP0CAUCcu
9zDd2NRUD1q3DrmaGEc746k1AwlERc/qhNOeVr7xVEjqcRLvBbCNPt1ONbRjA3dT359JNZ5GItlv
Kc4LJsE3lfukafUIxoTxHDNPL9sanUfF5BIpBwqXLbqakP9LZuZq/75RxKhAv8NWjKfizFLuWCmr
P9GHuYqO9VZ46tp6S80MvIb6vSKdgtVqkOO9QiczqllUm3Jrx63yjClwsTymlEi6FERWcU6PnHRu
i/rcqbjkiLtaEJqFerFbdgQdp/FgEQVXLj2uHqEZnISo9Yf1pD7dkE+dOJ8Y0yzpVdvmi4C1MM/5
LyomMmMwjMivMVUEWJ3k0TcZ5N+J/YvNWVN+WxPtZowRiuyBYefclcalr8Is2456DPVv4zPEdgvh
oU9F2ANI7GTQyckNnFXVFw918qke9EMxf9O/41aovfLK8cWf7EoX0D5CTDJu1tlSHeETdWAKuF0W
HyfnThwJh5fhUdLBIXs6gUGAPDsNpBGmF3/KKgyHFEu0E1OvIPki8jDKKWzB1dKPI7K+NQ+e+M1Z
dacBJsOfXPitLA12p+2poAQu3IN0qPa5P+1rD8c+ZFxbt0mB2dU+22Qyg37lcKsF/3nn+viddMlz
kaJnX8svOPNv1Z96pK2gl90kmb/KmQFyNLrtf5CJyglFqtywbI3holsBPsiPTjPezAXPnaPWVH9/
LdX4hIxxRcEf5f7WbtJlS6wzt3tbLrlYjKxYaFejraQ/OY+VFSF/8Uy1PFMNz9Sa0RCnc15tvEGF
O5fe5RLJLBXvY7reZ5+adcLODJIQ/Y3JcNUFrCTuiXFjgrUcIhU9a1f/me13jRfBiqXN2uM3a8tX
L/cvRaB5eygPyVwe44UbJxxnkVPVQHQuBr6ocI7qD4aUXGpuwRPnnn2Q2Mr5LWSAFQG/6Y0rdGFy
YgJfDE1k8QgS3om9exSm2H+46oT3KTmas0fxhC579AssZtCJr7JuLqWR7kCFYP2Nr1atpZvWlI90
lZ5iG78Vx1zCwIWy2OqAJquvZGfd8hutOa+Wwa/ZCi763E+Qa8jdZELqMqrpFJaeKeja6c0a+1fS
pk9d3e6p93cAuw37JYrJY0VP+HfcPBL3HsyYtam2RjMZOGu3IJcV464HdhOX91lPDgvhEWTbhLlF
xWGMJdQRsc7nrOGa8RowDEBjOuokkostx1y/wcEArKMyhiuCId986WkDkzrnKhs/kyhC6yVT/4QI
YrkHjSih7Y4mg+1kyjwooVmKf5TY+lYUl/U7L/ubHYqS7kbUJc5EBdDejzB/7TrJ+EYe/FicDvNb
mfpj8k4/VMxL1cWDD4jftxLaXj/UWxkrj2Y+mAwhK6wekfIviuI+TpWBIMv69J7I8rtpCw8tEjA7
H8DiWf28X+ivYhpfR+lOUiDogww85DCTg9AxeHNCQYM5KB9qjM1BzjgSIJ2RoVSDxFR8XQctlgon
efhsqoxCASFUTA0SX3GQ5dahISWr3mdRfuVm4ojooFZER8HB+CigHhE0OcOZxJuZX9OSIQBKwYY8
XuANnDPxbcvTF6Uw3dZ/0F28y0C5gEl6cedfOvHIGicS+abYMgJcQv+/6kCZczrMkwCEpmH1B5Bz
G0MR6Uci69a8YnzHkBxfyVQ8Byagzkz/AGujKpEjWHRO7Y6MPWM8qvZu0aiwaIBc3d0istQfP+Ng
5P5/iIiVJriRl5P1m3EzUOdrK6wPKXGSPyhcxvhohOVZA7hr/9P05FvTfI+WLTCPagnFMB2WKfHb
0UwGzgGdZAeztHtjxA+etUfJI0WLxEajlsGBWdKwHzstyJFFyrwRsMVCgwB3c7kMx+i9Fvh3JpAN
pOTlpTutixwM0MRFIrs4F7aS9p78z4TDYMOMaVrScVGwuE+KN4g5V4TNb5y0rQ9RlYH5qT/kT9Hv
ZOm9+ZvS7msk3g7rilsXCFXSyZwCFzCVRrO4FfkMs77QyIaLoxC9gSGXVO7pcSZObGyAIfTqyHX5
KDAIxP8RyyvttK5WCk7OKWlBMGkhu+6pONIm20NC0Riqj9S8LXPlY5JIkCV2IaWrroNOm73chO18
rragpmHLutOZgm9M8FYjGGflJPxu+aHqt5Spm/YVF0edhGTZkXhi2WPGF/YLJmX5UamIXyO49ZZP
sGwCinz+YkiiRUarllBsQHqkB6tLaZU4VnsMhsMrWSmXdOaFb5KXuTWHy/x9X7qnBlTDyn+ylDHy
TB7jlhKEm89DNgA0AayT5otvEDlD5NHRcjAqH7RHx9G5Prg2GypU3UoFEG7g+oReBKNaJVPCW29q
83mjcjPqfRGaZFcm92Xi1odVBe+F2tY384W08WtmW1WAqEDJsjYwPajBnKIWJB0GbJc0t64xrWkr
5J5GAJ8PQm+TmRIDf5yAlsn0MeR56cR3SrK77w0NpyJor365KY9bW/N6YguM+09rSA8GbXlw5fPm
PHz0IdKhXQfxXayg3OJP5IkP1jzkxbpgnQspAg2zfrW1LSXVUJ4lN00LLzJU8IPs72Dqt3phkEOJ
NCldfXzpIj3WSXNcUuy8JL6akh0n1jFMJn7ZdLTSdU5UzLboC1v2Lg42Rech1Q0lWqOuv0vW3ewt
+5MwA+H19/9nlbK04t8fvWRs32saEUWZWGXyCVAlXGnKrcmhVh9xlX3M1vweYydN3zUGA2mGnQQ5
mvNvpB3YL4q4cVXcC9EbkKllsZxVvQ8Eg1DlfPY+8Z6oElfbxDNodFmoWcXMxv69LOlNlMpHTqd5
tC4oc7SOsRBshLJNkn9jlR2kjiB4XpwGN00O0GuDdUQEZ/zXV1qw4WqL6uqz1chFBpqKgwGvYSb6
FLxgTGRKPZJ/cfVsfclJ8qqEBlDb8OhH4IZtclvl+1yJjkhfSz4zqzKg+XH7T4Mq2dAFOyD0/J94
6kIq6kLWQSI6RPJNBGd8Iv5MVSIg9RooVqhB1+3oFMkPima+5Fi5j6WB32JiF28dsyzOyj52Sdaz
WRNu2LZzW0nnKUFa70bXFPKdeXqgNL3PL5khhuJWhEZBan8w8PFmQfFPX9XMVkZfurILg63ZnrKl
BshoTH3OHJ0qfrQ73ZcFIZpaR1S+YzhBMiM/fJokKnECjk6q/PsZ8Xoq26Ug9S7tk5DjVPQ2wSOJ
IGVnm8CVuDCaL46D/KogqNRMXueiukvMzDfHgnMgwTnoeZCy5tzFBp5EKUxrwe1nbvJfCfmMnl16
BPwnUeeWeAtr9ZCV6OBQ3KNrycvDSUkf0ndVmt/kQnhZ7XBPgbU5Rd082B/vTaJe22m8LNcyJlhJ
wZ8uPwvJtFOJxERrV6Qj5HE/0sG0fGiuwjV5qu643gRV9zuT4VfzqHmW0ADUvYFor66ZWfH0G28+
xoVGqS+9JFHqoHKQq6+sATq2kIBPsmn+JZjV7ypYPIUDvOxKncP07i5cpJKhP29xeY4iMMlHC8Z7
5/1JF+YvFBxEPTNuhHsmD69PBvg8PCGp3hCWOPsuOL2NGk+iE7tdasVXaqgiN24GJqm9ZNpDzsQn
8xb5A8FE8frvZCX4TRtQQ/B19fBh+5KJgeBAEetrIVAGyH1U/k2gmQo0z2UZ9emKUxb10byhuyIg
0+irEGfrubMiaHdYclssuTHz3H7Q7IrxKoCCmrs9EPFwn6kqURNChJroatvLOSJEghySn5iHO4pO
NWAcUFOSKFDaoKeuJOQlDZJPe10U/TLNQ1jeka9CcPeMKAFQ/mcBWnJqSLPSn0c6WAeBPOv/eoA6
HHjWuZH7cCisk6UaYVxuoULZAfPg8wrqyYyoOFhsxM9TYR6bRAgbZAUQZqwx0PJJOIiu2RTup0GG
DMMymceMB2C0K4qORIizXJJK4na9+JPjL5BGzYW3Sia025oTd/zveaqeXIiAQHN43Q0WDXsmoi58
XRFBfYNgmPzZEtwHzDRyrg6ZqL2YTr30ZHuZIzrvUIOu6Z9kqbnUsMpQNRrRx6Vt91lKbkrnaPup
+TyRP9NsSt8JcP6j6W/awPrEzQqN4U1JqrD+zpl6pmJ/JPp/NCyEd8KZOq9qy/FNJtc9Ne2taxM6
pGRQKxV2s2UGEpTJp1HXT+4vPTWOC5zp7A/J+EMDocqyXvVEL6CXToHeaEcT072Q8deE8jHEvkCh
WUcIONJwbZwhhsvE1IXoLE9vQikcDUODd/UrbteLAd7YlLG6AuCGe6lyL9YPVIlxJ2d34hS2n9ns
vJU94a+A6zOmlrDDwaFmqAgPdO96n7VGzSVfFA4zOgnZxMfdvlM2aY4C8WbGWPh0e5BadzP/jbiM
HgQlcaWWbJG1oZIIbjfB6q+xUUYJAI4Bv5lmpynVxbTHNWh8lHBQjt4Dh6WSpARLsGIAgxoUn2RA
Y2YZXTdpPonTpc1b14Jy1LDzYOBnDOv0LoHlNd+cwwEXHHiy045QIb6+4VpYdP6QCAMPA1Zpy3xs
FaC+OiQJ1U+RkHUI6QZyrHoRZBRJ4w2IllqIr3lRX9LRACazH0w6x7KbYKlpslT/UnonHfFxb0po
lmK4HICHSHV8WWsxzP4ddMLNMlTgjLNWDNHvgzhATDcmkW/4WJO463niceoAvmyUx3oxi2FFaq65
GbV+N9jQq3Wm8yPGM0SfXE77wfiwdIysdfKeHGvNgKEknZE1CWeBks+ccjZOFbW/WKCDBsKH+S9j
SE6/KLQJ4cSI6wkh718QSLO1Ce/iJlxUO/K18l8KxqKCZGqsPVCz0UIl3MOYj27bKQZMDnDjqMuy
vx/v0qG9aI9NM+9xxvTdki9LfOmElCH15NaV9jFG1gcU2bcIdvCY0p501OH7l2bHRBYAbsFEqoQN
HxneNEqkg4dD1ICLTBIpGNXcyXfM3wy+prtmObcyKmPUDBRu4nS7CGACMaN8Q2iI/tfSYWphAeP3
4NHB4uHjrfelM+Ryb7OXjSCWlvi1+l819Kwm/sILM46mV+uap2c2Bkiio1jweP1VXfCnGJJOzwPo
9HC1BfJrTRRwQMS2AtzOcGm3K2L+LdtUE2zCMpyQo2KYHoJQo5Jtl34WlT5YfhnfO7f+SprpvDPW
8QMg1/IaSaBrNgrdtJFCDbyshCRa+izNS2pOt0VV78zw8b4WFDbuTlbbumQm54uS2tfRV0zdn0gz
go4hTjwGo0EFIM43KggcAb8ufZIc9Q8TFafanPHnpQGuap/yqLa6NoVCTDG+wPXsQuE0mu1FXuvQ
SpBZN+THSx2Pp+1icc+dDCuso/T6UqHHjr4mKX5hpcHSj0Eqo1svM+QyKxCXhDkA24evz1DK+DJb
70col6CPy4caJdDwtPt4NmjrMRGZkZjw4k/e1LdeLcG9Q9nbOkpY9taBEuMG/JlyJe3FtK9N3oe4
fq/o5DGeer49eybf9by4OFNleCSjH5XmtWvy61bnF5OSWUAlzC+PUXWSKj5A0PcM/TKCCQ0Etro8
G8C4YEtVKi7mbqSLQwzrFElEDeJZ8JMVlMZynOXeS03VS8C7ZfA5sWSd8JxmUhoWZEOq/DFF9bOO
eSPL7SUV8Rvby6VSX+JcnURVsYWDZhn3UVju+qLfSjkjVop5i3jqIJNkRkLJbBYaNB6MzRJN0QsW
KUM5gnE6Soplt9hGqt/YuQFp0M98UoiEpDB1+r3Ohr0CXgrZ/1R6mDdaaVU8xPGbuz8T80oJST8H
GZFWhLAsyV4DEENViF9LvT4rIi3Fp0CbRcRRvhSvfRFfe4N2e0A05U3PtL3g+xBhq+wk7dQzZJ+E
82auF8fhlRx+S1p8LyGUTlbYOBjOxENi+wApwHQavNbEgxs6BqyHlulBuUZBTGo0yZoTBNFcDAhX
R218LvmyBvVUletp5cWtTdkhEWyX8xpIiKTTgG2ZfIdeBiYv3ABTn4FZS6JxQXDXcj/9QbdENRcY
BE3eXuojZz7jQPI5wAjm07kG0c+qfyNe5NZL6y4osRFOhMb0OsCPXZGftUY8x+RXBzQKxNOE4oLF
YLAONx3wvyKeyWZKd/KKURaqHN2BbPV+Tz00Kbahh09lpEjxsJYjWxaXkHK/Ln1L5fJNrtO3jAzk
ED8ZU712DhG+wHr7FgZOKyQ7sL4FkALDVYTluQmBRpZMTLNDlQknvc+ppKov9VJewZRvFGijdi4J
4QwCGlJGw2W5elKLfZtVTS0Nj/Iu/qkixNd8KZXi+TWkKfxd5DxgH8B7Mq8+Z0pj8fmM/f2RMx15
Qpt3vmWiwCs1ESz7hsLNeKUYnfXPECS/i39J41+xDmP25egYBZ3enGMJOCEEKFsHRpXzW6cX0wIw
l89nC2802KWl2MjSrFf1raJkyzBTzB1gHKaW1+Zs72Fuw2uo0OuWFUpTftjb7PhTzYKAPo8CtGGw
IlPwjN/TS6OJ15x8Bt2sazLc9oKCMr9iFAv1Geo2mKtmXM+bt0tgtkfnkBNjiskIMrFDIpTw0KlA
9JjF4vgNiiXUZkzyfEWzJ8n0efVFiPpPI0HTmocFn3IvfcjJO8O5Bi5dRVxp3wKpMD5al/ErExW0
R9bZdMRZ8yZNaigNBWY4/NxaekkE8n78bwnU7zhDztjkkKFGqR3zgVOWhA/NaI6Co99LPgZT5uhA
s7hVuBlD3H1AkRXFMdbDZp79LrFORrmhrlEp0nIvfDPJk6WwxJUGA6uSenwiRzldnBKVC4OyZH7a
AwQ88W/ja0wooPKmEQSDjIQES2B8XrEkyVTXTrJ69z5Zbb8WLiGJ9tVgUKLYkmiLP3NGJszU8wZs
x+5n/Y4YusN7tmegu0VrXGm+2DMdLA03O4IvgRmlooepMd6pAHLUKA8spjJ8IwLnuOLVryoc7xKc
yjuG0p4CSZoiSmlwDZoi4HYfpcdQgKcnxkC/ww7tD4Tfcryct5R4ff81s9pJZU8BU+4iZDDpBh1a
W8ywiZwnJi0k9Zc4fZqKey9R+bdqOu8PMtXHxiUNc+aOFdmoBNmpbR6SPj/g3q6g+To0tdr+ZDD6
Bv9gDztvw4tqmbcy799SuB86a9u+sfLpCfgQAHuiRYhgQ+uOeifOei1MS3wo60fSre/Vc/iImX6v
66tnn+1lDfzX6F97TGYbB78If3Laax5hLc7Sqbc3f4vU1svFJVtIX+pup8LTzhOuQ+tllMyrKjEZ
8Q0mJnJGeFqWdnY15TDLh479AA/opxAtn5uSfU4Kq9dgBBjAtuZyEGaeuToNZ4LWh8wrKMTbWPNM
pym7i1jhrpJ9uXYnSQs+Pkxz8haj9mmuaGf7vKvuyCv0vXf2l/WWitQ3XCvgtAf5OpdBfT63LGv0
140MxSYMCRlXMPHYDFJYg4qZ1olHlzgLI4chguZP1cZ7AcNfI+zLeDRtU1elXL3VOs9UO8+IBw8e
lFfwZUYOFdvePN5XoTn4q1TufTUs9QSnVLRfcTrqc3U0XWE+acFDJktsatqJAD5m82V/3nzLxyLr
6Mz2yAC7I4Sy5CQRby474WS8KLrhfHFqsu6y7RwfEvysHgNwNYtWDoOZtVInwECU9bFa6bVhdxWZ
WS0aJRzVerdK1ERXK+YHO1i+UrmQNrQqVXipgSIMnH8iLRgVf9iYZnR1UP/Tfs4lArtDLelbJycv
S6oeCptYkm82ynFpwLTh56Jqs5vSDzJh8uHcsZNJIS5tbGi99MugwSxCUerlI8aaT8AT31QiSWPY
frff5CjP2c895kYzsvHxdKTD4U4eybIcj5pTITsme1jetf4ov81kDWdxo/ndbr9jYunrxIEfR/k+
BM13tL/E8WM61AMFDMD3zjnS4wok0ML4ckqpgvvELhBiixDpa+n5Zj3I2r7X/g9N57HctrZt0S9C
FXLoEgBBEMwiKdkdlC3byDnj69/AufUaalyf6yAR2HuFOcf8iqIK8vaO2CCNcZuMoQG5dA1BNoJS
twL77pH2iRPNCQuAk4RcR8GgKzTsP7Ft4O+l3nqUVkhoL6c1EwxSA7zK/9EZxSsRfsX5Z0oaySbH
NFmLFmog/8mZlmko0peF0D5QS6zdkd/YlhodxN466LXuR6qKMXkI5Hb2mZBgtdWZy7dwENm+xYj2
Ii5RlYzwdbtEwQiuWPDdsl5fzaQ/k8Xjp12bL2vJX+1v05+F/tZZSOKMXVb+GvkHqUTCtMFuWOtD
iuRV4WRc9wmNNPtCk5jeKaleKyKPkKkAtDI5+VL66hClFavj+NMfgz5EyWNIt7Q1sPv80I3lkhF+
NXDes1fuqk+ly9/5Yj7XtPoof69kAkeKQ2K1m+shGwrWSq61iKcJETcbaMA65AIODcK1Q38kKwvD
qgtU5jiojGIMKeic26m3KuJb4218lsZErexdprhEKPLZ0TTP9m5EqRhHEFGHf4yB0Hs3an5cRRga
RXf4TuxUfGUUp4o6ucX4WQrjRR0/MNEcI0TRSt3aasyqfHKoqGZsHqHR3If4ATnjhtMDOz8zwUPZ
hWBezC347kv9anEBarPBw8MAp2D5YPqkkBHZtPs8IYzYfLCV2D642ZcivWn3E5Z/lFB4+tq9slxF
+JKlgCVH/qFVEefEuUjGu5teDJ6kkqlXxsRL5IuAFabzWX8vL5bXG9ji2nfdSfRuiq9zQ0Eh5C+N
fObHh0mE05vxoeKtbhjTMRYUmdTTNLC7ZVLZQqEAtV713iybnvS35BDUER/XGZtdmvXiKvOk6ea2
PXize3B0aC6oudoqYP6A5KwNRFRjA4J7A8F9iOBeNO6iMUFgqtoZuffXWmccoiqtKYRSqoOK6mAY
3qOM9HdqPPJ4IIki+yvRjP4ePkldq36FjxoRGj3uta/HS2hqHB44FHOFmWG665BRrD2rP47RwdKC
xTKP0h+jVOjHcUpo0SGja4MfrSGMapGszLB+Kz5ZcmKZvZsMPazJuIzN+knk5IK1NFa9qDT25YOg
X4Z35n6eWQbUaP8Ewhz5CYac44GuI0nu5lO1GoHeQ8+sZ6dBaDZHl2UaYQ/vWlbQmHGUdTyGwr0Z
FEfHy57/1WFZrqwJ1zPl2KdWVrbxs0GphXkgYPy0wwpjxxkUVTMwywU2y6uLHzmAGt1I7mQQHAVj
PK7Nt1rxw+0x0JHBau6YOKOOrcPUXswOzTj0M7W7zGZ8afT53DzxACOAbiG2z0E80wFZkEEJI1dM
p4tELg7mhiVMd6wLmH5HAK5WXbn9TwF6v0jxUREM2U9wsqtX3GTv1JTf/CRnVk1mpfmMFPr3auOf
jU89rl7tmAsoIZmIrAY7wCk52Jya6eh3cU5yTMNa1F4UJC7yLhYJSKrQlpGfJE7yXi0K3gAJrZUG
XUiKpr24U5RiX00raDrkOz2KUx0Dtmh6MkORIWF78Cn/7hmTE2YUM3HIoU9Fj/5/cfWrat40Xq6O
cMC5+10ujIzj4Vy/1bg8D+lwFqKzigeMeCN4zJfOwuerMBli8Wi8KvnEeU+GzHBpCTZMyEpesQ6u
6Flw2BoLxV7IYNo8V+o/U5Q5cvXj1JQ7NnuU5Qz1qE3qa5wbzB0YnqYIEQ1K+mVF2gE4ThmWgypT
XK4KvloWeuEn+559y8hRR1J/6v+Nc/4wAInIX4XPxJ/HY1grp6fdFlgHlqT8Ub99tSLJQyvtuAIt
e7q2U8Oshdk3fWyPHJi5d6rqZ3VPkuLpF7CPMv6o2vI+m0GbfPXxJuAg+fwrxKCaNJpjFYmrI6La
GuOIlpFzIAfYtSTY/DEiVDgEBUHzcjM+yHPFEYBrbTJfrZT7JrGSiV8j7p7QfCHkJwnTnMQjnIRf
8jegwrmpiQFrcU5JEDe2S3Gp8N11R4WvAR/j1FY0ydGxgaxUXwTLOtRt7TM2KZtntoiPCDj6TKMm
ytaldI1fEzJLmdZz5knuBXJ4EIPlte4kFYDZZXCl6vfcrjigNBJ9HTYnCYQ2Nkb6t4RLlH3zfaQO
xn18DPkawOcDLgir/wgtigGcbggD2imrtrzO5HIhBRNF9oyWf+3drWpI/3nkN7iE6Tg0KgnaOsa4
GvAdTl8WlTt6ZUiNJByTK0RUPdsVHm34kPJd/RDmlFCdLca+sEV69zqUAho9CqkFn+kWROsSl0pU
IOZbVewDvOAzXf/KIsZYiAPy8cgw+QQ/397yN6CCUzan5960jXtYpTfpaJ01KLGUKmO7LZeHNnbD
+icuFbdEgqFRrXFS3dhccVjyw0ospIRoxxq864RKCNmNVTQWRLI95wMdWauy9d3wP8LJ2HbqU4kk
DM3YXZ+Vq66Gt5Pi5X3/IgKtN5MPIYmf6veOdaJrIrRWoFWb3Pd8rHc0hCGvmK8a5WVQIijWaoDJ
0r8RKK6QbNojFCn3urWcDGQ4/dGwGb57MQQZiWW6iUNv2MdvDZrptEeqUnCR4SIFnbRs0ks0GyGw
JJqhnJ9ucSLp95SouAfl8dWw6WShtinLVrvcZYDYwPmfJsyUIim3ABLwyeOV77uzdoxuXYebmWlj
TFAM4BfjK8d9UNbhmdPiHJlk2mT5f6dqZ4gwM7rdmhUOkz6rcXsloiPUwX8X7nyefxp17YgAlYjr
pJwSFPJc0alkXsWcvQghlVg1DzuTuZ9ELajj6sGq8ayVQRD2BcvDmixNHHrM3EYrUDM9iChnderR
GOZvDi9v6mcvgiJT4S3qMCckz8nZhtaa/Fyoo44dmA1usZtwR+NzlSUqs1reUznM4FUUUDSCAKQr
QwSiolDQepIbfktgqztd3UPpS8Fi+gP81Xd7eQ1lbWvjw1RUF1Sfq0HFDmVEtAmCWV7JYWZc4pQx
4RrYEOaUyZyaHQWdNXE4BCg1j2zZZHk+sXg9I9TI4TavXOeCbHdWz9XRH9BnMH3rDxXGtzTBj7qf
LdOX58U/QPH3TeThwkKeB7JbOXUoiumu+jFCTGLsU3pXDCTCM27qq6ieO+bcsnYcE1i4Fk3Rnxzu
WtIGYVbRYYV/U3oWDWgHvDcN/x7qRAsxcy85JNpTAMn7DE1d0Sk4s5yv8auSs72GaFrAcBE/MAbS
oBF/xcdQcTfI0TkHxFIAYpH5Wsjo2KfPzKgfpbQl2XRnEwbkQA5JfK8u4GPV9FI/u66/LdNwLcej
eib7/TVjFFjuwgk5TwAA+DhOQCmgfbBN7tH/oi6x7HrBvw6dq7R2FsMQ/dy4Bi5W5aP8CvvKbYsf
XR7vHAM7U/s99aknoeCMkqOB0MRfrdJTZTRKUbhvSO5GBgA3D7UIyemiwSTD4Y9CD5PrjZNOBjMj
lMpo5lpPzjJvFax9ka97LMDsXm8YyC6KH/0WU1sdFwhfKVNHdQHUWjCg6QsIJRyxv6os9APzUeXn
bsWgT1gGBnTI8MPK1kRjZlKTLU5+WcV3KkxfE9Fy6IHOi85ezLx26IQEspOA5PfqY/420o3gBiZJ
fOfsJC12kiSGH0R18LMZ8Mh9Qb6cyEyyWYYVqhCIuESoT3RZhT0NT8L5AiEOYvXaD7Cak4i3DH7S
rLK7nxCk7ZBMSqiZU+wwPU4SIFVnLXkttqNw7GV0hkAFTmVuYrAjuqbBcNl64pHHokCdqlXdVc+O
zbsEAxYZX2m/nEAxYEVJGMeIxpOH4kLryc0fUdN9IbQZ5eaCc6WKeyxUTkyJVzS2vh6ad8MbVOTn
mYdZDj/H+MGFBnLaMJu7Wf4dkcyaLaL9/jHN+mOLdKHItb457ytVueDGvBQX1mN5e1eAQexVnCOD
AbE6WMCwEa7g6ssW6MjmBh3MQ70UkjswBEbSwb3D5I0FmZB6nQH/5pQ3ucvugbuPkIau/yUczJdq
fkLBgUMqHHOux1baw05D/45/EZqy8ppT3VMPajfc6yr50MYe67D0SgnQyKy7WJNngo9hnKvPwWg+
h8/eKl9YjshWFdfpCcGWIK32BioF4ZJvdsVhg5sCASr/UawwuNwRZuHWorLbAilT5GuMnkuTAZHy
DQDVqYSfBc5MDMaeNq4oS9VdImBrRTvDatmvMKRJ1CwG4TFadYuF7l7ovTsaNbnu+Dd5xE0MW3jv
xZgkX5S1QnRNQCuSFVgSS7fwpBheoZXPtYqf7IPO4vJRi6AepdOndG/xnipFeDpJnvqBj3UyfANF
o2YxrhTm2f7kpw/rlaBTQjLwxYcQpjjzCCqnWB0QG6koekzzir0UbpqQWve0uvQLBg/opTynWujq
5nBq6XorXIVwIgRKdEKW3okovhGhtjA2LL7KaCJftD2QsAn5kYjSY0F+odmv96b8ySqNcMfdWhun
NomxIDLPKY6ZABYSy495mmt+QCP1LxppiBGlyFU2C2j4s1vUDPeZYTQNUAJm5QIM3Mrzu4K6h3Xn
H3Q7iHv8DZ8S3zWCXut0OvxX98PzFlnQdJg0MjfSiHPPscmYFSrSbEdmdU8ChhqBxKDcjZLxVu56
KGDA0QgDYyQQqrZhJR/WfdCtJ1uVFwLnV/2r1hnDJ7GtJPNu2dw7q47AaEeYyJh4UmdiBdhsteiQ
EMiqWHhkLjGS0p3Jb26R3cfVoWhEpnTWviqsvSitXqTgiiC+SY28aLq0PaWQXSosUtYE+fR8WrnF
mrY/6514zhUNVIYzmXLAwSzBHqpJB0PtXMDWhPcOpn60+7dJqZnd0HCP+SUbYbwTFlhHNQXbO5V0
zzpqKldLrd36Kr1alXcpNPUcVdK5f9ewIlTUebXo1nykIR9p5xez/DF2y4MNZCKjeWxAM4Qw9UGf
ZwVb+L+TP2Tl2YoVYEjzWbKHXntrpvwa+u7ZqRAH4Lg3i7gbG3dU+uMzOao56dLqdKy8Scz9bBKZ
esWvIZafUZc9cUHyIhePUqkvU+p6mjVcre3/cdw4QAY3azETCnMwZvwJDTZa7TdYSBpmro6O4LXK
nmSWhvXk1/9glUndse0gNWwjNL4floKDwwQ0OmIEZOJJz4uGhN9ry5pMAXbJYj4ivgSVsZa2eMmN
rnbciS2oOsyLNoGMnstyclq+hET9jHTxHaJjDvE2sj9umGDxFUqIW2q6SYaHZd/upS6EElQBwmJ1
AxhrKmd4GS/Sx51uIyHWotMnwz0Tyjv00luSdLdSlq8KzIDOKm3jkczDB4kO9zqQcHFE2M1WApaw
HWO0CM3QoyvgrQH+tAsNPiTildKh3WvuLanmfW/gMP8ns7dqTQrE2ZXuN2P9ocKT1pCAmL3dE4GR
g2IPJT4mQlh5+xtSGMaFHW56JPuS8NHCTqyriqtz467k5EwNOCvFNbu2ZU6l7JKg+c5TniD8+4Wg
2gnhmryU4YZRRbvF/PQwRd9gSEwp36uRvG8cExBov5vNBOmO5AoinQKC+EijZO+PqcGgOwbgk+L6
l70S8f6oHPt2ZBdanJZUOyVTc+7RUYxuv9lcCCVQ5Y0CJf207Cnld2IoYirOGj3vTiOeMhO5qVY7
rHhUp4EHqWWsb6jOUOOjfj4JICMZkLKJhROpACJVPxKVKE0fDuB+vhuCepQjp5fhBiU8xdwVQL4W
6jWV0OyVs5qcIhBWO+Fn5mdIxwcS1ft/zMbDBb/5jsa7bdkTe+UOoZpGeHWDIU7lKyKks5xegL9R
0poIvNgBsO+ujtqQI9CiJlBHDT04nI10RvvDeO+b/3wSvzlv02K6YKLf1ai1egUCUIYJEhmveTWv
mEqIT3LIQtyAlbJ2PenfS7eARgfuPib2iNyh0HwZinBWJscdTa7AXNC4dKIeqHVDNSVdquQ1quNx
4c9ho9egRkW8zsJnokeSy475AMUQhKDraQYgISCgTjR+CWVFCIRA4O9QcFlHNfe5pEG5NMs4UDpM
/XWglAUWPNOHGOqTPX9IleZQjJg4dmsu+SSkQWJB7bgO/jryL2AwLsbtSURLJRvJJb/jnT+aeenH
LrNUos1qcCNs0oWY9D5HBUPTTt0p54SKfzVZHMgNEfc6A3ZhdOPR5KKrPXSgeoIxCCuUhPNR9OSq
DNKVRN7yxsfLCQL9M+31h3QsAwjGbQGkvtiF+/URkUmjE8RqgGlfbpG12p/kGOBGZm1NNI6JyZgh
OahYjBg6gt4tAxf/IFqgAU2QBiB8ZV4EALsn7wYeNI7x0xJ9Ay6Q/QkcokJgwFz80YrKrjoZlujO
eLU8hN22yStkRH/Rnt8pp+bZhHz4IX/AjXa0nwzR/yTkY8lxd5Xuoz2hEo3lkVcQN6c4IZ6dieY0
b/FbeG2Z7cmp+/qs5tJPZ8tXqQdkI/Z3A1R3ILkj8CKxhGjiJ6yH+3t7QMa57huG9+kAhwrdXm/d
hoXBEmId76YBcBoQ79WsEYeqOIjsRCN00jpiRSFGVMz5lX/KluJ0GFJWylFA9gkhEZZBjDOmdWWL
0MZzjbqTdVy27X1JtE5wg1eabWhsxVhpon3YqcQpTeQI9HAhCWuxq2/6N3snQlai5hZDO+50exkA
lnU2D/1xM9EC+NUK6OQDTdgaIMIKonmXrtpHoqAdx40s/F6twlMOEB5WhBPEigxEedJH+iBPiZAa
jfwQq6vbZfwp8SHdJ/fkvtIsNn9RJJA2EnPHZSgqNTZ+UfIxB2D42yio0XBUi3E0FNLAcUuwyHXS
THdNGggBNP6AVehgFLsyYZ/+oCWIVScZzwURVBrd0E6w698GOh38Ewt8Xu2RoV58Yyry0lALlAch
agAspGGPQsJtcPanOfw1bEz5gNjECr0yAUjGuqRPhb064UhUmJzmZDSsewJEyDwHL0zudcayyrSO
6g5AE5wwqBTmH9Ci6Oo5TGM3226ecnYK/DWGzSCv/4s1SsVx89//Aq2R776ZA1dNAd2NnUtxKPiY
MwymE4IxoUObuaEf1KBrvhQL9ehCVSr7shgz1npDItJP8OHr31xbpGFCmipOTKdakiTEaMQM2+2b
AllveRlX0QH0DeLjaK1LUGTViQEnQc2IrqRAJGNtOJRc+rnOTjPelnt+/WaVTuzf1NyzRfY6WnKT
L3SgGspmfQmUf+3n33kX9bnXs0vt5+9ZTWipOf3LHLggq3Se4s3vIt5SjO58f/ZQ/Pq7/KhhbxeY
WYipF8FvC8PyX+J6wSuhx5pfcn4yT6BHYHbpIDayDWFwCl04nwTyP0v2epZZsR4CT6azJDwKbDJM
Lq8OwamGiabvbMumFD2Mw/+AKipAFdYronRqvjx1h82bmxRkLJdgFysU4Qg+CIRgEIfIJDEMR588
oZldVc9dsSKChTUgE2MRyA9OdT77n41+mEGtckqs/FhFWOy85c5NzhiC7JcrV4v9sC5K3B5ySPoJ
afAT4jD5RqyB6YbxO0fJgNabE/uqO34N+Ln5GRkawmo5UC7kf83itbfW8wCqceBvX0UTGwJmOxwQ
A40s9fsUAe8ooC/IrIYPUfaT0JpTZ4pPvJrpL5QU4z9k9RusXgEp0xK7NH7U9S3BpKk6aFZ4CMUP
TkzpJ8OPr2nLZ8FkrSJqEjlkOLMLMBasf2Nio/QPvlGcdjQczCNY7fJdAmD5T/8M92S0eICJeVhB
8kLqWghRStUYM8u/wgCCueur/KalPWbM+VYnEptkwSX01x461nahco2E7Lqw11C4xW7TIJ1lxt6z
EF/oXvKXBbu3apdT/qtWw8c8vUTVPeH+oKCpqE/LBKbYessoDWQiLXV4/Mq/ENcH93MSju+K/it+
cIUZMEZ/WaDocnTQIoII2QwKDZzPszILlmnZS1tDZ2nGPdT+nVZh6pnbW79KHtGtTN5RC2LhoUzZ
Yiajcm/dWX8N/ZvdgdnZ1A+oIce9sNixwA1AXmCuec0J7udhpD+NoVgszXyoWcoYOLBgISc0woQG
eglxdtBzJIyoEj51qlOOO64cHairev0WteEkoocdSDgiS8CNYTqyhUhX85PxWmGpLysmmBPxhUaS
EaylMrz1uCMj8mOW7zQPMeDZVHPK3EMftvOYpr23C+7ECbkMXmaFLVm9OFNtOFkHN1NBQnI06BZG
0cua+CSl+VkVigvOV3ioncM4SEUP3T1imNaYBRA5gbBgqCrfBOmeLpE/g9nu9UCLO58lBuqFN/8g
X7QyX5i4k6xXLUcIH91pk7RYMuCK6bBCklFlPh4c5tREwFJaj+wsT3snbUxiISEZEVbW+Iyy4lx3
OWKW9Ky3zhK7W18NifYkq+0p1cwg+lHqBOVgu9QJ+9NnaC8uEdEiaCwIzk+GZIJyWTG29MxOlxNV
RTCY2THqajdHXt3eBbU76Evszw2xEkp5tOcq3Gdmwc6XpemY7zvBTunL6TqG7KamJShNFiAtpm7y
V+r+GY3jMxOLpyQZHw3QqF4npqc8rDyobZiBNpqw5C0XKD9TrSMC6/eJRAzA5i93DTZrCjJiOX21
ZzmIBeK9Zhwa149kvCw45ouGK2jB8646kDS9Vg7KTD9F401ctA8Ft4EGgGoyHuJcPEKwij24tSwt
yKK/a746S/uKjEaGS3NDmCHZjF3LGK5lbQ4Rex2eHXRlAgsVPBF92wTlV8neNDd/xRQq4UBfxshN
R8JWFP8WKF4KjIHG6vfG1Yjb22Jmd7LotLk5j+J8zoYVfd561r5w1hVjeBLZiFpfocDpsKwEXlpo
nJH95Nl4UjuwOCXf8JQFiGiOBsvGUvQkQkhkz2I1GSGiQtwFmJWwJYMwviM4JwWNDXy+Ga/gdCz+
lagE2O3XfbMLUEMiCIwgyJy3C0w+a81wyf3o17SW7Dx5yUisH+XOWUI7JYYoQB3DQBXa3r5mdiBU
u3vxWSsbQf/3KOI2pyLLPicLbD8+A/wZWXydqGdLzs6KJRI+AJUPuiFBVSmqQLe0Y2jzChdEdi3X
mKxIFqesNSsHdxL2iOgyqcupriEOjJi+YMQUjgiPFw6DPLLajHXkp9ABMvg3uoFDIfcLq/PbVzhV
B1r8WpDpeP83qFem7r9BvUWeXt3DICgPKl4gYXob+vTqkuRpWsujYdqLD8BlgGnitW7gUqslmFJl
XwRvoumP6tj5oy4y+w5W5VEBIDCZw69JBrxa4AfKfrL1w5wcz57mQAhwoqFQXfbRqJwSdubjcEF5
ArxHQFTTHWOWiTryC7X6l685e6EI/qHiZxleE15zEg1RT+7ohD4sM32odlScO1i+Wgq1r3p0KYQc
XbgRcXFb0dpuYKeh25kU2gOF9spbs6UFA5KZCvSIpBvknYZK94qomWJsTwe1r9VHOuRXQdxHwLpF
Yz9W7Jt2LADxMumh5nL3V6hcmNM7Mxu+cFwCKXIkTsaZTRa6tzkzz6QKGdrsULjjK0HaZb3CLPpU
vq1r2yFDjNKP9JlcCjM+qzXRa47x3fTmccEabliHXiW5IF2PSgzrYkJc0XqEq3sFSx0BFV+tYjpq
rEBZWJ9gpNE6rEKjioxm8KEFy2F4qrsh2Dg58Ck5xfH4dHgBDF8hqBvwgEB2iephageAEhF50kWx
14F6C3+aQngxt5lq+aPUuj3DRq5qHXqbzX1yhUp9TWqWHWIFkO4grTAj9iH1YLHbdyulqHFhbFzl
LMyZKRKmhIZeRkO/WBTbox+PuJu3f6K5L9IPs0pcXjZ9qs5mr1yEqLxphMrDh53fyZ9M6snDAEzd
qvC5hkN7STBfWMgOxKqw55EPpEANZl/kJTmWWeq/sCwbgLsblUly5AotmzzM2qCwxIl8hPK0jMKJ
YRgswaOYj49GEB5Wvn6IDEWjyB2bErkiLrbppubNLeMR3tAZkJckdcWvCpXAJPxc/EAO0P0QffnJ
wtNBqgewoPrSWjymSFVKnT5I6QOJpUXH5nLj5KZsTXId+jgUjzE4MQ2PhQpcLkz8naq60K+bb32Q
dvM/pFLpwlBScosyshd8xmpS3gjWyrX62SjFS4ttiaCrWbawpBCjMpmMu5LjxAo81qJjhl4J3SmG
LKmx48cPuA6hlZ3kMDtpghCMK6yvR2ZSsgnflkj4NVuCoE6iQIKcW5TM3bsfDV1rR3Lp9lZLAw5D
/L0TatYW/xLNUShCSbRATjWEKcNdZdBLkcyv45po1iFoP1EAeOjREO8AlDcQVSTaXqGuvUqP6Jwt
X5vGpWmO40BcEHb2eNxiIhyRQjIpIja1Njkhp512zs2PiPxmiJYGXZJMwMzY6ntVIOBEr/eGqTsN
nHdVdhlACXEUrBAelRrDlBUfq8gtIN2vuF7G4XUCmFExEGYouMx4HyHkl/9KVikZs6XCYGwGY0na
mfz1Ujhhi5E8CUIH1jEyhuQb2w+cN3z/ezSoe947dyv0USaG4ff3N3viHHc/GjT649oMlBlY++4b
NfvEjypkbGpQ6rKPl5lSpG+21sRvl+zey14nknrfY+gUheqwIkCXGFnoZJq1FXb0/iFBd61H9Hfq
nwgVcJIfeq08mFTjIOUP8ezEunZVM+QE7O/Z4JNbEqawk7svvAurcgRKE8SRHKxDw+o1mBzAtgjG
EO4Q1SGmzDbH5iDDFI/xpRRibyM05sOkOaBRMPver1WCyIC3o0wgbMmn0GFczS9Hoz85eGzbgHQA
VeByaiUfz16wYQdCFeUqjAXEFa0aOhRBpNdNVHtORqfaTeTXGFRs1VkjHgbrMKYl5LkgAUnS5Ud/
EQ0WtJrlet9p2u2+SSaIVMyRDHHpo6bG1alCgTfjXyIpwl7bLZQ4ow3zCeax01xyJ6QEifw209T+
VDFL4z8k3UW+dmg74ceh58bbeRq3EBVGhTVjalM+mTV6T8HNjfHcFNK5Y2jf6OrZqFd8U6CdZXxJ
WOjWiLyP6k9DVCjumRK6NozhW57Nt8nRo/C9ZC89Ea9FMr3aonmWhv4Qm/IeJgpXLdM0cATrT00A
DlVhFu7bg5FHvkHJaPaYo2HKrJpx7GTa88ZekcAzocM3D0ZFK4/1gSZPzQKIQNlCGAYDDATDCiZP
0jhF4nsz1E8ZjFbkaA3Mg4m9IgmFPBX6zoXP7JX0xbUFbl6Ag2hOOOrsNs8JXIjug0OUmLIiteRU
IWMNtpTMu72NgwT8ZLP+VCzEO6tg9wBUiSoLUkU/KXmE0v8jX67Nl8qOa4AxJbDARdAuS82FsfTV
uOu7BONxY80fRZM+p3l6ai3/tHChUyfHOSgMiJbA4JM5mLexLB+E0OLqY2qVICWVj5VROLxF6WHF
N78wqD1BbmWUSNMaggsBr+xq1JZtaLncwOoMfIPitY62UTHZRJtFucGizDfIKthIIEUpAqvh5BCz
4e/lFtWBK1svDF5OPSh7E/gSDZhe40+hAZPgd5nkSFQ9o7b6kMxMXNAbqgBpWOmCrJu6YCRGep1l
QKRASEsUBKQNMo+srF8WeYVI/87zyMngMZyr3mU9fEpHDDPUm5lxkKAAwlMmUHJpeMz3BgXDCNKE
nXVXyP8BaVbCu2EU7ZQey1gHgQSze/lL4sGLqva29vlNtMBf7Avt38xsIcL8AtI9lmn4pPUJRvNj
lfJ7eOLD3sfUobeMgFdCNEnyRrpLRAx4D68uvFx6dsLPE/IlIMYyXmXF463hSSR4xY7h1sm6dYS6
GZgrIgt3LjRgUGSxTzId2VGPzHP6Lze6G3T7NETExCoBaji1z07xPnW02Hh3QYrq8x7HOhJtXkjn
/5msxpnjFjCDFtd+S/0xs9P9xIws4/1HGwUJAwunH/FqMlrm+69L7JkhzVzp9Rlggz1+kBfuq1fe
KU+VnVrcL4+adOMGOkp3Vrrl2qWm16kI753dhEpkAWoPumYHiPVMAJS7fdPKAvIItTvBFw0Gw2Nd
Wve2lB9LQUoIZRpeno+VTc94moDAR1rrKiRxDy1/UsxNOYtBW9WBnGp2UpMcJO/KcbM5M7XEKq2M
KJAiAlN1JyKoKI96R1mftYqmqhB4FWpXVqBJLFzFsHbDy8QPbmEHOOf9ca3o5Ni50o/LU+Y3ZEbC
krWij5VHVF4HR+vGZz9qH7O5dYlXSm2SABUwZ6z4ELnu+ubDgj3GsFgRNsWzsEMZaasTu1r4cgvS
c1KDMD3Qd0ZeO0mkxKC334FTJs5RQKGbj28jBuuaHcX43ZgNN/W+BIa3Q0NLZqI5IykoYKNsDoq3
djG62U0RoxSbNVtOjqMJW2PC5Ke1vvxR0hOKjdNwuSvMhKQKyU2EHUM8aksSTPv8HfGutuzRE7RR
CYZSSX6Gw+DgdIWU3sbr3iiduDadhkmXGYkuQlng2OwDlJEVyVf8/pRVgWIZdTIxPUSVgaBWLttS
eoJZyPhnVykc77h5eIIoB/G1Ds+pTl6dMb6i20lTTJjSeDII+xwE8XkSLeuJ+E9BpLlWwiWL5Ms8
55fmmQiko6a/IulisqfmzL9UcX5KRy3ggz1xuJLNJvuL1kDFxNFJIbuYjOkltkIwGa0WKk7iNtAn
acNpkoAXsjeEcWfR7KT5cbvbdat9wtrjjMCGG358EsgBz5LKZ0gf5pW9l0ZyQYM/Bk61xo6o1Cyg
90xYSt2u+s3sn7CHYYG+/o471U9TwBXIhiVLOqhFdmDyKEewuANgLgAVNYyNGfz/3BwcpaUeY2fH
3Qu+w7XgCVLKSIn8qNucfxNq8g9uAIjPAe5SkE0rCo3iTLbVedqQBpqHHdzLVcGbtwN3SBhsxoch
O+USJp0J3bYr1z+mavtYkvcgaU/8vlAQZc6av5zo1zVPLmYnnbikDyybyOxS3KXBTEKYA0zORNJx
2ueeWUqMwOQDUJh7WZOdZ0CUl7lhiDEA0j4y28qYbc2a4vH2YMriUlgU+bB8Zb7MVFhbi2taDlc+
hpaWDHKxoVuHBW12mhgInQnOpg49qiQzSlFyLk2oHVl0Ep3u2Td1kNekQpHTUWD9m5IMmJ6MewiR
qQirH5HK39kTUxQ6+Yzoj0jWwq1WoiwYmIKoGCk/iAgfRwdGS29rNC+KpOxJaY7QkABBToP5wtBs
Vzk6f/bSp4eG/I+PyZCA5GBka/tgUl/6+mWZODA6drHKIdxkdK5vLvl1WdpLF/1R8O/9H0vnteO4
lUXRLyLAHF4pihQlUqmCquuFaFe7mXPm18+iMcDUGAYMd1ki7z1h77WtI0hG6v+KJ4BinDghvJZb
TGjlGMqppxKlFns/OCRdkyoMVvkstGc2lhIoHRbVJpNenccActERomlOiJ5CGU1nSI/LW7tLWCJe
LvQeCAB4yW48ocdj7sfA0xng+Egqd523z07YrmpipBB1oWRis2BeqqvsmsQpM17p3nruIqMX38S8
f8aHTtD9aUVKXSw2UHG2VLpHmi2NHR5GxM21v4GW6kwob1uQYFTAsU7WtzLHQSwRinq0rOIKN+84
G2a4RNOVdUxBDVFjqiQujQBPADRkHK6ScGATIhBJCd1/IQ3G2teLo0bYykK60p9Fw8BDNKDEh7FA
xGQmBGbhKrHCH1I+e/Jm+V2DutF48S89M+tkZJU+wVYvA1NXLrSEejM9ZhBBOoigVAvWBfJr2wZ1
ZZy1Tbrw9oeY5SkLW3x7BhNxAWyNeW5KyDCVdhkdvRCPCitr+GsdClVcoXJTniywwxvyAMa8+d5t
xIarUTe08GDRdNvi8rbnCBa8lcIsk3p+ZtJRDMVVyIaHnGYPFsJ3XmA67kjRTmmyDwVQhPFCR93v
zIiOwqtxIwITxA+JOa1SSkFZTWE1lVfkXcZ5K/RzKjY3bNEEDuq3+pCq1hP8zLOLoDTW5kMzsM2q
jgbb3mrfjHHBLBCden05add5gZ+Gu4fBxaUGSdychh4BrEmG0b95ErlVT7pXw+J1vpjQWbnUZJK/
0/Qz2ehJjCMJ7kdtI07OumCSc0wKZJG0m2GXQhnzJYGSU+XFtfqbIwqTyBGzQgFLkMTAInqrOOuH
XHmvkI2ZEpGtlKD05tiTUgGBBBfjtsxh6vlsBJfs0JA7rubMtII0QpNKsjh3PZJZhgxvPfu5ekH3
AYQWmSwjR91ZaE92+Tds01RCE2vop1fvVH8V7y7vi9w+eL0Eofar5sdSYurlV2yuRNzPj0JungnB
S2Rr/A5mKkoLgYCA7rBDd7h+MezotjBq8DHINvoyryR8Ec9K0CqxLaCr7nySHHac3dL0l7VYLpgi
CUvWjtHGTQlgpIN4FUO80mQF2tWSAV9rDru8uiuqN8zKb3MpPjU06IP2Lv3F0j3y1r+zU5iRZgGD
lEkRjxYaQzZYOaBOfkNhCteqCntBglImORbhYXW/XEgeoxDKz9KEK8CfgYykQEbSWTr01XvXDJ5D
3dq7lDBuHMFyWjcvawQ6Y1bw5p2Y1iPO1e7QbwzSsZSYs+BuxB6x2PAWEC3qWp/a/DDidGq8XMDS
58R4HOIShlbH4o3lm9Dop4EfQxZJrbZ+qVr7Mkv4KSekWFeaH+KvP+Ykc6MuwQez+RlGFRwV6jdp
NH4+zKd5tZiQMLMHO0chBxJsBb8rv2FIQjATgzN+QygEQaiog12Zs8nXRIOxzFWrMqeQ5RjnCvMQ
48hi7IhS+SgM2lFn+jDKG2HqwNNZ7hRsFTT9btbCQ0AWkUcLBBN5BGeIjZbJEkmghY5NyGLYZCv0
p1thmz/ZaJ4nLKWpCgBTuutDdRfb+VZE6FJOKKwScNNcuRXuP4UZCSKNX3mnENwpeCUrEFFJArNd
QKcmF9ERAU0hiU+k9Dhcm2cvLR6EXA+318q/atPwOUqnZabTQls3TyfRxFyYzUE5DSHr0/Zc5C/x
S5iIqU1kfmPt0rFAM39UhRNQBkscLqpvzJ/rHB0iCvKxJ0f3ex60J9yLYd4ufkSKanrOsbHOIGR0
PKyR+Snn/2jKcHqSbzM9sLMfYAKdY6E8Rz2OfGF1Jn9zWr32kBkwOTJbSiumn+S58ew7oF6r0s1M
DvYkxc/LYJAAAbgbW7IQwWp6owItig0uXBFlgmE+8YqXol8jeGk/0mOJrlrBSsN0MyLylJnNc4Vr
ViSfiWV+rrr8mqPWEfgvg8ytXrWYPBA19V2uNKbarmiI6CGb2yhhX5bjq+mUYZZorz3+Uxrf4n+H
Guhgn11S7b6Qqr1Ru+dgmJcA2eXF6u2orBH7gFi5VCetYg9ZHCLEBRI6Ku2b4tbvqHuydTnUzN+A
WReRM9L+di/dTJl7GSihGcYywUq9ubeOLDeOGxpKPciWDR1BfLIwXue8dqIJzUN0LTQEFO/JOOPi
+FdBEr6p+KJQCrIJlFydi/UnnbCWonAr8pMZoFeO6wuIrJo5z4Tw5Gd5TvVLGP7Md+s3RgBPj370
7tZYjvq+PdkyckLfhd/in73KkDtCWX7kPxj1vZ0uWrKasf6IUXYBt3EtGRsiGkCas6+YxVtDIVrh
IoGnQvumv+UB/Ob+3ibKQ5Ucg3jqiuyumuNVjQUs5jMzEPVtiHiISahnUmDSgqZMH/rOF5i8KZs/
QakcjmgVhMvYrGyJoTI9CmI2ZKrYbUpwARRPUoCPiUpQxXhl/HlHluKI+4hIB0veg6NaZl8cwYSc
iVO9LnqLAt4tqV6akemGKZ5nZFd6jPRG7sBr8wWKdtJozmQsAfbZUG+3K0/hra5XL44pcvBqaZxj
GKHQxazJespY3CeFfKrDMpKPS/6OJ8zrp/5DkooP4enrpnBHfnUXjhnptHP6Ja401kyO0woWY415
f4adrzFrJXBt6HDCrxQTWP7jxFWizW7WxJaXweXPcYsCr+n2Y2ncq5dYW94tIE9bf/BjTBfgVXIq
5IxlRVk7ovBXMNST1RAXrA2nWGlOubfYow4GkSQYdQyrvropljMwwHTSUNY76nTutX+iTHTy+kNT
JE9UU2S6kzvf0wPZZXxH8tHYQ605HXu3idFScEZKinmv0O0tQweACt12zZ+kG0FTErWxqOftlX/X
5UZMsw4/2byadMfSgouYUTnUQZEF9YyCBDsEuba2mNCJkptsCczMuBiM7lG0HtR9ypD1jERwVSCA
GJCCHPFe8mxGXIcKA/JOL/lwNPJ0yVXF+aWiDzGWAtL/FlSmFQII1Mvx/KLLbR4YMSb4Innpp/gS
Tdo6/XZcxfzWz3z5JTPFze4wNkNbtDesDVUkE+sKA02QAVjgZy3v89bDxUXeg4FLvG0P6tcOFE5H
ax9XfmwK8GYJ8UB2KPmV3PsZtRVBhqfuIhzrXrVXC/G8BLGUwUs+fJSLQstfnwTLOGnW5ANZxExu
HAon6XJ/MNAL8qY0GcvHlFI+xaIskv61tWdLHM6wO3EBTsZrLIYXUmPu4IE/RfooTIougkaIi3xu
UvIoiy4E4kYoHoXRz1NDnxKX2RVW4N1kFDOWy4GXA7rdaryloT9IRyo923aTtMHxxmfC7I7jS880
ziOmhhiBlpgkiAIpK0GY9FTzXZOYSG459TVg2Ban+Nd9gGc1/9c8v6jHCHRamOekBPJa/KPIryQx
djbE3hi2OZRlb4yf6nofo+VY8JHsscSE6NWLFuaewI2T7v7nTPGipvW6005fzo8dll0EWKznjrOW
Hdc/RaUcG6N0hUpxK2ZJSFmJuz7kPLxcBQoFHge8GHNl4P4ARAgdhnB7lRGtoFJrs4BmySRIfNCI
pu15Ec9Udcn/MbkZ8CwGhG5br6Rmqm8j2TsbJ4UpXJLi3PbmSdFZjFqYxCMYezy+kMTPE46kqAK+
Df/JBEQJdABQgY31BWYBSmFr3AV3h7UjHQRZmF6SMJe1N5Vd1z6hQbfobiQ1km8BeInBsTYj637A
/ISAPSPHjOOnRVoQAzVijI6kMADR3ZCHvOhLsvLvhvj0J/uUHhRrPHyUS+tFHrtgqimdM4TOU3bt
x5ENHtBnGcMOwergIZuCMovQvWGlKcbZ1ozBtJoO+jR2lKxUZsyaOL0RkbubgfZ7it2RPVpGtxzh
6zdqR8WSUB33JnyDmLV34D0uNmgM53xhNQK+vYsKqKtqQA1mCUTeHVem7xY1ch6sFzJCQbuLg92E
w1L7qStPLgI2GhTC2fLGWSXyrheHpRMwn9ll1VOz+83Z/UrMEdWKgEoIoThBe0a8GrZkKwyabfUU
wDJKdI/42hNLP2nwsXZfDK+t0jOJWbWTpRCcnH9LsXEaA+UckZNKdSdKfC/jfI3S+FpsW6i2FFCE
hI6SeBkA/GAZKOkiwV1eadQCI9VDMzFuSt4d8n4HZuBt842MED+24QtTRErkmRGIZXusR/WRoPnC
QQquWGkwkCsnSmRvsmfFJYchUaUUMjDdIKFVrHOpjt5Adqi9PPCy2+ShTTYRze2JF8ZsT7zka830
L8RLYY3OPQ0s6T866XFKX4yYmcsikW8AlMJnljgTLUZ/I3DeSHlOiESwnGKEVApcZLXixj4DZXtu
21AnEZEkEumTeTI2RXN6kZ3Izq7MujPH+qFd0EqWngHEh6mpEXbEKg5IbwXsCezHgDWMevrQMeWu
JmsfTcMFE4CqJjyX9J04HcMEOnOqfE5wGxrgzBMbJaJH+enNxiOrmOk4BFYL2ydTvnizkCsSw128
6JLdUejdKC1dEVOKJCI3oS5qsenLjrxqviAzFCt+t0OorOwVTpFI9ps1nAW1u3RdE8jspYcQuufy
txVm+Knl1RL1q7E1N+YZt9aUb5Kq3kpdvln+hBpNJZJASOHjSOpt2YpbnS1XRJmIWdUAesilNX7t
0iD8lHM3OTKVWI5sUfzuEDHmBYl3scwW0W2K/D5I7tzqaD/tek91sPGtyBW9Fta+iJUg+2sx6KgW
j9XfJn+DdvszwXPExGNM8Vni6UBMIN/I/lQeaPjN3GX1hIzdexnf+2S/2sU+1R/ZQLuxhDEuOaqz
iWVP365BAA+JGcpKs9pzAix/S7H1BXaMUtb7/LOQiCp/FHKEn1/KxtCc2F/R2dmMnQa5KKGWqyGk
YZpRmZJ3KVtYiChT/Wa6bZS5Wqmg1ChcjcQGpFg6tN4YtmIyyQcV7wXZhzs+SgHXAZtYn6snjuRH
J+Qngy3Op34bvwrOKeFb+B4xiu6gw0ISPraVkZxyQ/N4r7Pp3mXLfSuHezJolykJdcRpKr0VwjTU
iZLADAIXfMaO2eiHk9JZXiz2HnpGZK0fpta6u4rK8hfS7k1XQUdW55YvnXps7HIQZUmI0lnEYyvB
hdkuBbl8W4E3x2qdtP+utf1aReyTAJuDND4ir0kuPpKXhS+4Be7QNfFpKQSW/taRNYP5p1aqUNOy
4Gf3+qMOlOlTFzLK65NWHyP3R2KQThB4Yyknpr5Ru4Sjy4BNmE+L7sDH5SyBZW0XFxSGE9zZnDgE
jbtPYSV9ZeQ6/QDmt6LM+6FlkOCLK9C4jY+7bDCeMaw9DrOUIB4YuR3nss8k0QRKwLEoSdUp+60A
LNZvxqIdg1e/G0NJqjcGKg3sv4QBgGGhIUG/ZmefOFvg25BdKR5s3SmLxCWGHhMJuegI6WwWfdfZ
KM7LsBDlPDG/g7g4mQjHhDCG/1cMl2jKr6VBqGJlhe20hk+Snccl+tC6yJ8oAcCQT+YvvGjxue8l
+hMMCkLkENnDlpiHNIWzbF1aaKftpLK6nC8y8d4tSpkl5aIJJdIxykPurZpyZ73AvOXGk27MnPbk
bv245Zg/0Y7Syk508xJq1OLGKR9uqYVveDpoakEDJ4QmH9jCXAgUQAOfcyYxROUWgSzqpKhLyqYh
WKF6T65QDroRLYit/tC/+SV1FeN21AIKe06mX6eRRJzxHwtuuYBxvKgsb4hxMYBCTsBM7yHyRkx+
hbm64wBpVX0kc33Quu2o/ZYLHODN6kOgxHajXCKjPsTmYsubjHSCl4xKWCEYuJb/SBbRkruk7o1G
WSkd+4iw213OL23W/Tw65zRjKf4ebswg2r/L+or9iWFi8zbq4rsSrx+sNT/bQNHEL2szPheaUJz2
6lEwKPiGE6M3GtPz/NVigBYOC5h7VJZ80qVq3EV9viHdP1VIs7HIoElgu7Zi7LYuWVxASyPACnHJ
BIitd+5C+w+XCEmMEQvB2pputS7fp5mOioArCGlc7Lg2rNFf3RUbO2eyL5NjMBLTNgGdM4bkzh6E
ry67z4pxo88kIiu2K7SpDCDN7DRgCezFxWuXypOOuquN+/+Tr5MW3hK96XPzVr8D0BS279aftgNb
hkEDASLBKTpIpXbXIu1GH3TdyjmcrgSPdup5ydj9lZNn/FYI8l2t8kNetHdtpLNtZi/tizc2ciok
zbjhA3HkQDmcC8Yia0MO22GNsivki2Ao70WKCDbWrqUTvST0Ujn7R5lmcDJpH8nKkWgE1VE4JMXV
iGQXhohwkAzr2TS5OzRk0+ooL1OEVVXQgKkopPKAs9jaLsNCoizYXFrahpZ2moZbJsb3uFzvyoqz
n4QYQnGO7KEvqqmEGoqQpERPl5XnN8BI5fzIex2QfvToOvNBb5ZNM/PUjwqRa83MioKsKoEspJ88
2jnUXtNCtbnHYLAWnLPnUpdeL1mudpA0hQuWdg/7pxYF09xc2gjjp55fO/gi/bZ5ZZ0+MIYCplmK
nzGDutJH137ubq0l37ImEEWy2GWdl1DlAo4J40ZKNaoXEYtJpICkgLvXbuIHPGO37IhYaomO6JpH
hguBRnEmdXY1vAwBPiRTItwBdlMt2/O9jx1UDnf0eoipJ5kQDuI+UHGZ8WU6SI9ER2vpibcZR22h
hVGuuQki4G1l5KdAhKZQ2d3+HZoDXuwZVlmgodXoYQu0dI8jVb30nQwp+cBxvgb0feD6jdA4GJzE
6R59RtqoiqR8/bWJ8rmFWgcWA/RKxjZWOer8VhFpqpYs2hSHZj34y9qcu47/jAQX6Gt5yEy4NSbc
2d+06J2a+p+qDtEWtYnaJXzuJnxa+1WK2UlKyQDhbEdVmbOaqBkTSRuGCN9aCRVALGUJYVmCw9pw
t+fuSjdKwuad5S4hyjf8DdRQhzHj8cdInukkI5C/Zv1rMTbo4tzT6GxVCHFRnnrK9zD8Jun2RDzJ
xWr/SeTdMJ4eKioXCdVYYSIGusf/AShVB9/9eTVvFfEFKpYFcvVO/ReaNr4rATfXCIcazhzKNyLY
quy6DNptdG2punczJaOuHuqve05z2zQ0KrJjxh8aK24K6bMOueihAYFsap7BWz4pmKLOJUtuE7Al
IdDVXNq91Hj3o64zd6MS9pLPuBv8KBF89Fx2U28hQw95R0xPsLNsA57UNCrBpCchWpJQ3GBe933I
Ij1k387ibGuwvIq0HuB5fqtRFcSkVzYgHzocbOyKVcACR29h+9OTB31kegYmRHB7tUFh85IKHBYO
a/bql4XOUbfnmg29x7PYs8OAXFD8jWa+kOWa8AgjWHgrSq/FFqInayAg/Y3j8gDuT8MJwAcG6wMx
EjOH8x0uoidl+Iwx+Ytsk60PUHM2o+BgIk48FVA5OAYA/YylG8XjsESg2FvPgMdpUR+UwTzTpvPt
Tsh+arlES5mdhcI8k2wbc5ukI8O1rwTVSImQCCuLdFbj3zqeUbhsGeto9d3C4kN+fQ4UVoAorWoX
7FCLuF3JtLtDM0SpjeYFDidhh+T92f2IowDvT7THX3c6H9qg1w9jKp67aaOTRUfKRBgVCYIm+Wn+
gD9/R3L71mJT2CnOiABm7VLLZBCntoI16WQttiJI9l0PcivCYp0egBJhOtzPBJbax5ndastuFXmA
h6/jaBz6Hx4+Y2YaiOd64RNTgNDRXO6h1bzKoYYKp2YCpTPewAi834LyL0TkE5uLseXzY7E3Va6I
aBEuzwrteiPbrzuYUXVppbcIn3yLe3GjgROB88g3mHOkilutYhd/ez6OVsvsBXkgwR2z/K8NwUq5
YNhAM1wT9tpTjKb4VXPxmGo/xSdRaEFOaY/OEEZRPr8yNFjsDLP6M21UwBcIuSWnzt0U6V7LkgsP
Z4rZNKnpdX0BbTWT97CDGiJhZjG6yNkTU0w+g2b8QGDkJxi9arLTgczYulqSm6Zdl7NO92cN/0pZ
dWC5olXDdSU1u2hek7rjLSEGl78bEVWyQI2k3pW4Yf5/UOLuuNZ0bTLooRRP0gKgskNhSCrzd0rr
OzXolUzSmmJ0vr+HxTotC2N2ZToXFgOWLLqQwgrZLSUTI1ChZKN1OppjgXazYB8XtoMDk11i1mIa
n8zpQ7UbL4uk4Ud9yyJ8pus9akl/icQQbc5VHA20HLvgCfp/lt0jbtbqFqEm1njuZKV75nr8hhZz
AsNlgOHqPq0FBDtgrA7zJFktybUSUD2TOEzcoSWGqhrfzKi9k/2VTi+rvHe8a1w5cfqtYPs2JpoN
i3wEhFqbRubviHW2STGyIZPQtoWcHeKICIiWBuSZJlV0IjKEFk8ZI++uuYPWWtlpDkcBLkuE+TZh
4Yz5lhVdAr5JtvNgRuq+LTY7rYJ/ZyMJXp6w212/NZ3ITeD6eRFqqpuinKvN9dFu95pGMW3DjLGB
XBIMg0eP4VGlEtjHk9j1VwJZYunTQvfwY338tMwfhBZ/MBzQH5UaiihPExCBgpbMQkuG/tj+b0UO
OLnAckJPhh3ccE1zpXiFZsz101CAWZiF2gAJE3Z90oERxgpobccJoSxaamj4sEbQ/hyF+btLX3ui
aAtEgxua+3BYRUeR8WwhhzStltWt+FCz76FM7MqoqcthBxs8Kbz0b8gyOiCUpmG9T9yVzBbSoSe3
suPDqb00ytFNZ57V/unG4tAIjD0ZucheBBSyjbWwjcyAqfNFkFEEkAPXIHj+kHXDz4o/mBvsqcyP
NSINFKM1FmCrnZxOvm2zyJYDMVfNCBA/xOE/iZb4y0Can+bGEacw0kRC0l9YoRwMpoyGhH+TfuBm
5gO44YyeEvUwcbTDM0g20ccrcZbk4pJ9vjbGNoDBj/NPruCWzc8H/qh0JSKDNHRsrTJWVWb3x4mK
eDQuohrDQ4P3gOEa9kvO2hLKbKPqsNqYu3Lr8BBK5uAG80+VZizq27I784taewWRM9dW3OE4MPiv
R9pg1EUNotsEgkg9dB8qdA4EkQCy+ve4Wt/gAPAW5unEUth8tm320HRa8wWSIJwbcV7AlTGFb6N7
6a4phCKT9kws4SrhSyTLLW5RVo3LXRrEq7SIwWTSNDriZJ1j3e+0GPum7P3Axzwq6Cnrr71SgmOr
4olrmbBHceZXUOJJgWupzJQ8VGohbAX5mkrNLS4UO2I4Z03pvc/ZQ4ijk6E0Ly0CDMgANuUzsUtn
K7ZbCFoMmvxEUFz2reTQnmZ0E4OVntZJ9JoEwKdT4FU3A4lYUPKzdd0RaPmX4WNhGNvpfEc3JTT4
JeMAy23a2k31yGV22GABm8xt5OpczxLs++is9vUlI5aV31IbLzlsAXtj28MAswduthtdSTwgTzGa
0MZwxwDwMuTEM2nHWKUMRHhtWweNtDvIZYzVbbraNAZFfKmii4HGmckZG4X00iXtxfet9Fe5AYok
xGpJyWuN6HNpz2uViIZsuCQmPUJSXJDBC/NzzdSHhoYy5jf+hwXC1C62PV3U6T2xojCdLYCRFbqJ
9cY1v0GEtn0Nu1UJXdkYyKk9UVDizYFgiR/7taQx2znmVhRIKZChoxYaxRbW2fcuRe2dueq9vQjC
kps091xDZMXfSsr0Rmv5Dh8TjI52TPL4A+UMU6C5q+40oTdeP1vEo6hsBh9hxpihDVOLLXuwSMjX
mKYLXWRnCjWc6oxMUpJOdaQqP65bYsdY53iK5vpdghyu2pJEGpbwPf2/IqonnG1URPhbTrrau2xG
llw9jYVwEoHGUO87BUsDUaVxBQvRHRewE4vojy0hw1i8heF3rI/BSCYJat4VU9ZCp5u0W0hD3KN9
PvLcvCMR/5AAlRTKI2bMxSa09l+rItCFECrOQd2oz9J/WZvwwY4C6QbePYHMl7LhJMW7l7c3Szbv
0qNFpRTAxYw/pjq3uckdJdQbdJ6adCk3KVhkmH3nIt59khaEZjGibCQRWTpH2I9EDbJRpZ3n6sb4
o6/FC4LqoIoprxAFjw7oZHlbwlkoH3rS4SJsHrRCgnQrxO/RwLFgKtdmLRiv9UTUizifRRpOFYBL
aHwj5LBb2p8izR0rkt9pkT+VeHvpzfqlK1CysE2s6XafMzxQzD6oATpdOmutSfk1oc5LkIQ5eQkM
QWcPJSYX9X3i7o2vynOJ7aJiv50k/g9LPSoNkKvK1bAu+oij9Cr0sY269tAKg5+twykTvQq5ZQSf
nFKulq0zJgKezEyPdupsRyk85G8qsgajlfzUMNmmRwGbZWpaJt9YwGGYQ9gliF1k0V/zpAcJQQez
zhBQwaOj0YgDah4JYVTH4yTM7Gb/iXBKTDDxot0HsxuRGT7thsmeOcg/lnndL9Gd0pUiupfhMsuD
xm02EGs6RenbpE9vyUzThNCzQeFPMJ4BaX/6HOEU6Tl98wDzSwtE0giZie5jnK1x8ncNXDl4cAjZ
zUvutU9rMD5mI2UZOAXkjYaLdIZtMtWNm/vTmLoKV7ZWmu6yB4x1yN8pfQR+EI3E61uZrm9F/NUQ
doSSVEuwT+vFc6uHxzQ1jE/QdbK/s4uFrCxZB/FoGEqwVxcK7UpOCHjKCFva61kLSyiaaYG5smyb
b8K3FSJ5x1Ox4qmIgAkqwAQngIELtDgM654qcBy2h8OAoE7nSYVBR5AGXqgGHK9W7fIg7nh2QWE1
FKHy12JEQPOEf6WE7p4tHWHbTiM9THicBV+DzNcQk3uJz5q/gq6jnCoIt2MPSNx6hPRNZFWDWRBD
TXxOfsOUYCq6HOSe/AGS9jpVcyeiCrBre3Xbs70YvaakAHik80kw3yPkNJ0hXruivJq+cKXfekN+
UqbZpzks70WZH9QF4DRPqtoASoyOBkYnizEu3ZyiPYpL7G3kA+rVjOmZWN61cgAZ1C0uJuD0WenP
iekXUEdwfIIWwJFTnzFzpejp2q09zFSFbQ2zJ0Ujj5RJOydXq7Ueqlw9Y7V6ymL2nB01ia+y/ty5
WkmdO3XNyFpWAmHMgjJqGbRu1PuaL9ODv1T0ugJjzUzNTyWa2A7YOrYZ2FPdBaeOVDGv8Cj0CPOi
IMqlQI0QCsA/IddgMUKoXtfGjK+DBfe69eQBFwIud1phRsgqTgvWnM4mNS8z7V9bF79AAX6uTqrg
3SlNGvOObL3SVYlHX1KvefKU8z/hryhSvRvaNavmUIrKYPHG7gvN899RwuDD/IQvu1nKs2ZZoRUu
5+a49mYwqPWViFGqhMAy5/v8BZWX4FLVVrCI8hHPkQs7wIvxTM7z24bSB+8WMd5CoKY4lrLqymvD
W0r7ylDyvRqHD43lloQqtxpZDJt4+wt2mUhXuvmav+smyywWWhWBthI/aKTS91Y2g1+6vTJJbs3F
6RjHTLl8hnBi81HExC8T32X1N7O7MblzRAjt4IHnrCLuhWmpk1DQSd5doVhnN8DGr4vop2jaBNbE
06HWQbd0R403jGL1oOfjeecBsbMDFHzTaEJUkgXjCFbXRi2zh2x40pUx+GlEDUCrwXt4JPfdVsW/
xbwi+d83gBzkmP4B3+z4lOoCBL95CdkXxqFTEY/AKbE2yL09tl+l2WK2VnyWmMTjiu2G8wYLSExZ
RbpFSraNvkKy1MFBEsdXETBfxUwBBAmFmOhpEX81gi2GekDIoQKQMSK/ySkrpIWkKBkoHzR2LtGM
yEQn5hKojjL8S8YkFYs9ETK7ILJqCZkdoLXt/oo9cFYGotBB/aS7okizNbqyKdFQogJLlm3l4aeA
58ia+chjiEYAWNRfyTr5A6rEqBMPY1OR5Bd5YsOHEJXquVVlv2HDB/tgvt9TOFy2HujBz2KXjUYG
EAsXnqiNweLMPhkvHkvCAb1qzzRPx4YJNpyjEMAiCYxt6HX9sxh/GyHsEKCqKmr6as68PRJSYy42
eAeTmKklNNPqWhFZrsNYXN2kau5q2XF3Gm6PaKyemJBjUiqbOBTgHBP11Gjk8BzWWDm19KfXum7+
gxL3jvE9Y4n6eyfvi4yLxh0nZEhsjAle3AuyeURYV3BXqfK/KvOKWI/s8UcLpeyNIRqb0cX2mCOh
WgB08xv1Gd5y3AwqY1EV6ZmIZ04jVUw4Nv0zTXvkvD+vqSVfsjKuS4IpyRz0t9QXe4t3lGRRDntZ
x8+o/Yic942peBnqV6FHjMqqOjZ4G/nJECtUiBVEbvKMKXyDZVsXcnxiK/1tMs/cHuMBx7qe/W6Z
pKUoFlYzod0uToqcXmqs2WDfoJeNKQ8aYDz0gF4PQKvjIJwIVhzRPcyl4e7S7ATdA6tKV8xRstUr
fAWOEFlw0OHbCueKqoJi5KbGa1yktE4Kr7+7+krdhOa6cbSjBN33yDP4eftuCqS8d11g/zR0sr2L
fLB1SuLX0w6Bf3ZWgN03R3vs1WPLxdVwcQGyS3DjdeRmrmru9U3vaQSESmcmma74hTwAxBGJDgRJ
PhDgPovPLLHYp6w/gKxawm7yjBqPcUDLeEGdoHMf9Mlw5no6NItOeHMEF57gR9wSIkHImombj2uG
2XJ12oukgvGjPjWYlm8CBw9ZCC6r6DMYEZgDqigFojCEaW2GR9MoXIpa2qTzVv2rM9hdg7rUgsFI
QnOjiFQCVvV+EmHEV81AndcAwkNmBDVlS4TnZmakny75pScYOJ8QkBEOjO+vH5JT/oVS19V6xnOT
xK1CIDA3v4J/lZpo0Uq/JEuAM0xq6THwTrYjRJHJfaqQ6ABs8cVMQKeHS4XQToPXoRYI9j3RqF29
GV5xvL6iDlF6dhsi8aqMyZkNBIK161I0HitKyP5/AJtkCO4EkYhKBZQX4W3Na6TBziz4dzUDD4sK
KkEKOL5T/cALl1jPEj474wkm6LvpEVmsDKlC0CBt9JRpJ1eSyOZ3QWKXPxZOsRqnNGxggMTN4A5R
6pIMfdzIA0p6d56FI7GtJM2jLkQslLoFNt4BYjGppzuiRolnBpUC67b5J8IBXTJHif6LzJXVn5js
Y0lJQmIcwtIUQka72zZ4UzF7JRJ/M+4ZEJA4N+ONhYiqBypprPS+4/CLaJCdf1XP5zQe7M7oUZwb
4SZCkdTPm0CXKOBQ7/75H03nsdw21m7RJ0IVcpiSAInATCV7grLaFnIOB8DT38W/6g7Uk5YlkQRw
vrD32sV2iyFALgwUKpDbGU2GBB9WTx5W6UGo2TF5Yn/+/4UZv+5Q1y07VpvpL2NsN53fLfiWPRlD
shmYAJ+hXb2yHKRMxeJoI0B2Qhv4HXzKgyN9QvVyqBTKsv2QpkdsoDeaYakpBkBs61as+a02aGGa
4+IMFNjDuXSqk0TcoaKHpvP9Ylu2T/w2boewwRRklQ7ypfS3WRDtibLMQgVlj+5SMfwzfZHiv1RT
3gQ5LFwjb45tQQlBuMISG0er+h7XF1TrpOfb1VHs60+BNUOM2Y2MDgdJunEWDXQ/JY0he/0axOu6
ynGuDzs0hHsV2odezjzcbAjT7UGFC1y8vkfDs47mq/YbLfarg+rwQyuTdap8T6TukcfJxVxPFclE
czcx804PQ93uIHLS7vlkSEIHygIrIbE2fxIx95D2Sa8hJt3R0jsI7uK//Scp0BiiwhWnIrI2WVNB
6A5kjKExSU1PwXZhMLKCjkZVoiLSrCW2N8D+9LdxecgvUWH+0u/JskW6SBH1AkGx+aLsYfkOGI1I
e8LirxLifNVQPUMazlB6iAR69hrzc/o9Vpqkth40sw9IJ3tABow6kI0yI+cOeCFPQwjSSGz8ZXMA
nDRhJeQQYDvosxfHycGQsan3DsJSa0jHFUWbhLJt1PkWMvoOHSMqetJnu6oPKhsIqj+pnt6MXr7U
DTecNkSNm1hQShpt12/G/v2P3Q77vqaLS6NkJUq1jP2khJV0VWHkmp5VfUxOA5WMIZ+Y+OX2UVIH
Lh0Tm18dFIhvcZxdk/+UzSaI4C69k95wW/YLEil0jgZnn0THN8fsrzA5rUUG5HLZC0alq4GIiJfX
OLDrKOFJ+Evk48yR1ZGfMXNsLRxZiEDNTfdajXtYbY5Kjtb+QzKx72zaIecMRMuyg2KK20TCIAbw
iqcEeZsX/Zp+bBjHVZZjytYxIkHnsd1GjpSmiiNq5ZOQkAHmeKyADY+3GSwZU1vFQnFgkl/zB6Du
/woEWA1dY/vFejDx+yHlwZDHnOPlnkr/sBejm22agQcgMQQFxTLPB4ms6wlkglTDwxvnKEezoNuJ
n/Cz7BT1OE9+404YQKlT85OVXCttSAHbtylVPld9jJvTAWxfUstyBvV9CACbF6eM0Ox/1fLq1/r6
luNm/lrU9rMlRapOtQ+ThHvkR280p5P8rKgNpHG5qUhCpotAkUdTvV/brw5EBDkrjCn7uyBeIU1P
hIOdgfd1OaJn+1B/6BN5rzR9NY67QjDFTGRf/4+8TZG3fgejIeloxMwqtIjVLjopUGwtQMp+UNsr
YN26vc8Ztd8GWKnKr1ILavjXrBhR3omwcbFR5pVP7iCUJ2a0eJqLwywxLSDWRaAlrPHgkK17tGrO
5hp52QJGBaZ0vwAWN9CJj0hcSb/egBEPVYEyAQumHkwwh8YSM/dwiWWd6S+AjuzeHyfL8rsOWybc
ImZ2bky+QP47vaukDAN3uZdGHGbbfzXCAH7KiCFL1Vi3oCn5VR8F3gxKJvOw9FwPSMTYpTvsLlEV
H437J+I8RtdVKKEDrqX/AeA4c3Yb/LFKJgdTMfee/h+I9IdmxA9shZDQBAuLxXotP/6Y2fDWYfP+
rGr5Uan2Y2C/ARp/39I+xbv08arbuoWtWSAXso93GVhi7SMuh6ymHpW2p7UwcP/sIXEeujnnxMWN
a3sjCfQrc3tZmT1VJleuwfNHG5cyVJDB4HoDcCfFumnnhVrMZHnWwm9jmldQjku4Ghou9tNOVekp
OBk3nksltWv6Bw0Now/dLRsDx7668icP7VPu1GfjHFXFupaXKl+f5sKZ0xJEyf5hno171Wg3nb84
W8QO6vNFgi5u7IWgZpvTl7vkaDCGruKDYyPE1SxaQsKv1TzqjyCQfSHHvoJXRkzp3rSHIHWcnRJ/
LAXCWtg0NRcipx3r6kj2SxRvJlxPo5m5TDF9i3P7Ppbme67G73EdqCWqnOpLK/OPDtmcpH822/RR
jbtSbQ6zldIX7wfseR24GQ2C5p2G1VgvtsN4LLJO1ZSccmcJEeH6MoLdDyWYJbROCLvTi4FTL/4z
hKVde21GEOPhpXdBUkwggTLhVixcEbZfiWZTTkFTODk+iNbzeGi/JsqcXgEfZW3Hgc396KodBRcT
osa5OCdnglWSQsRm0EUmLf3HtCcSx/k7v+72ey9MPmeSrJKD7LAvmg4yrTv0lan8KZjppEHv2nFy
/NJ2HdDtbEoCnhW8PphuO5KdLtqbkQ+nRMfMkeJIdEkCXF7QUXpPyhr0Ojo6Bes5hCaaX6yJNTZ5
t8uZ2cwQ7syRze1O/61qNZvP5mHsWS8Z+/mi2vzfTfXwPs8NkQxajBMdgFpYTlJULdU5TYeLnBm+
TT8r9cPNKIo7q4178ZQ/0R2DhwHCY7Z+NfFg7h/yOj5xWbJG3YITK8LfGd09k9wJ1XtMJTgmOOK4
ikspyOlbkq4P03gOxYiOzTWk9lSTW2AkCfkLBBG3/5qMfUR56u2VOofzfJKCHsaHBnXHCJ0Y6Blz
2d4CRKUCAlx8hTTw5gSIEjLoZ0uoIrK+ONz66mTa1Vn6bT4Z4+KbxLtXoQntUWUjnCDQ4mLkElrr
BjYuG+QZz/9P08ies9FYHXlKgjQHyghINK9rvOwtcbwdygMcY/zm5fFf+Urx4O0WNc4vhVi0A/Bv
Uz7X2gIRf1fkUB2HB3Nr1GjrCL33SXvNKlaw7dWO/KqoMYqTzjKY+SRJV0z3WWMvD/2tK9ezro1n
+aqgFaql0yrpp7o/4EXquUwMbQkcvASWfLMz7V4QGpp/7E5xjDfii7B0dmkGVu3ReSKGXv/rJwsX
//qlcZnk6xAugiWJ9sC7wBVHji7WJgjrjKmWcA7BrmxNHpRbUBYGQXFYm51dli7RCBj2FbQrkBlQ
Hfcv1h3BkgsRQDRtjEjME625WUBPw/B7aNnRTqjlc6zLc/Hsm0+GO/KsACsDAsGI9OS8O8T/Vra+
V1gOruiIFqQwTbZDbW+T4olu8mthDQPW642AnCJPo7UtkE0youyLSOdLTeOwQR4Zv6fO6jrSEEpH
wAw4AQy/JshgalM/XyA8QQlUTNK3KxQpeMqPJfP57zAsMAsWXxWdsDETMfAidLS1pyjCa1uGrsl+
IAReQSQHrL+N43AVIlJqKbLn2SPNa2fNhW8wX3IkK3KEL8dDUKrOCTjqmp2kdTj1unrqbOuV1Jwx
K56bYNxI4lri3cKZNkoPliiUuUidFNlnu+FLf2WGPxLQ5imxjmSgHQc+NHM4EmwV85a3xNFmsKgi
KRIr1FtgCQtWGSQWG8s6jd+cMvQwv+dDCtXpg/dbYDc1GCcWH2Vlnycb01TfXbHtXlmdBH3vJjBx
2IQOuEo3ubs4E8ixvcXOAv4gWVf9MYEDiPYeJ7l+6Lyo674N6Q6Wa6dh0rDrndzOu812pXU8cTO8
dTehOK7miQz442/E4TY11kq95lWnhAuJem2gQ1s7WAQMjRNyxiQaQpJOGWQzDqFV/zsV1Z5bduQP
bhUMidOZZJxzu2szgp46EzLRPETLaoerqbg4LnfxbPB0IUFsXXBE6dhYV6UJm9EMoQqzzRhhx8zn
5b3CINZd+kq5To16q4R5jzd3Tv1OH0NU2uc0xBOCGDKM2/EsmdgLcUBjsEU2+NJJXTiMmKwy9xQV
i5BgbQisfJszlF9w5ar+vOTtxWnic3GbP3KSqIgebFK3Cpg/xjQrH0gT7mmlPrpm4DBhnmy3BEEh
qerv0h3AwFDu1QUU2Wq+tKE2NIMZJwQKhjlS9S5SQWYnTb6vJptlK7iQqQktxwx4pAQxJDpTBoVk
BbOO5u7DRD7aS5Tp1QW66kw4okyNN4CWQSbhDct05LAebk7y1qHtrulFcoZvBumMSmDDnJjxLtjf
ZND38NoVg5oYkreVJYG0NUHRIqIgC53T3JiusqSdRx0oweL5xbPNbHBZt8RWPCJj90MvnSWpvC4z
iTIHRD12liJBPWYWC0GrhwwHJKq6s6r3k7y6r5Eczd3KUkEJc6GH/ayT/4aGz3hWbfO0RmbU/Xgg
OOIOTm5LTh08q1aiJcENpRlqoF6m9Jrvoym/E+NuA5o3bsKOz/p4c6z5dgcTQsipPAz8PG9csdNP
MJ8tj39iBc7QRxXiqvScvgRmv4zbFvfQk4ygWE56kbNHLQj0cVjH6r3tT5XkZ+vnNifeWPBSoDqw
kE3B2LY7YDAWsTOd/Kx1PN6rdU/JkmYYAKg/VtYTbX7kMNyw/thIdYkQOXVARrOr1UG2OKBVEJC4
jmyZTbxrqvccGugLHe7whrCkSJP1KJ0mjzH2YIwAe7SQUVfUpomX9hO2pjSUDB4DauYOzmNTK9iF
PclevLkorRiBZGyUMqLDSgpJrTrK/znxdlKavw218BQnV+Z919MEpveXFmqwBbYfKWk/KmN89mAE
DIS6bfKu7K1wryj682L9mGh04844yhsyQL05bjaA/wZ2JELzAsolMpO82pF37TdslLYRvLdBOGtK
tkHtBGJBYU7fKJqo5ScWZ5HqZzFy7abKZcbnacox9RYlVDeiIJOZJtgXx50KJ1Tx9YtlDHX7V4sz
cbdXZdifFmMjNksFYmOihfrmhlgM9krxge+lxB7AtgqWbBkQDOzNFqI1fL0J6iJIZEv/wfr1NAwb
QTlt49zi6RXdGLOkGk+aCqZZjffSmLjVq3n36qQ9rDPoQDxwC4msPAvIeSGaKvs3KfqeaVqGx3Lc
NN/O1VtHUCIG3/V7/ZwNhbiP5SOeyw/DFu9OkDa1q3/Oyd6314REeJYgVXef2e2u5XHls7bInOv5
KupdpzAY1cqrFqdXp4wvhLAlBO96e/Zbsx5w5OkstibITuLBaGDIpdNEJSPsIeod0qotT2cZgX4C
7xKHZqXYZ9WtNWriADbMWkQ2gGUsutRn2BqR21M/t4dZGIdaAyOq60cDDG1KHsDoMO7nwVCKPuiP
lbF5e5IABufcHvXcvMlZdfdXf2JU1BesUWX68wPHQ4ARLZy4qguuavbz43YyW3pH89yyvBuSZN/p
vgYH8KVRb2tmKsxQRx2H44bP3ARn2hK0LNjl2rsyn8/JkpJoibc57e6alr/UFodhc3/GpPCq5a9F
yPJkCGKb+uNIvtrkE/TuQQ2STec29fG1N5zX5XlYatRZyy+mMydz1d+Qm241G2f1NFlggdb+nP4m
PycOlszEX5TvpBurvcuPdItFHmmSg2aU6OqSKYpExYo+UD0Xcna2ecPmMhC67vvT7hWvpDjrIVd/
N3B/QNQAvJXdRoUvIBO8USNOFpu71paLtc2zBxSAewsMUsM3YebNlBhA/ACuiDXQhkoiiXo0PTay
mjXymdShfLW9lba5/lcCPKVnu7YFtb6dXcbXdjk7pQmMlMo89bgD6N9zDs1oEOmn47RffqqyVqzy
k+a0RGm17UWeJRfj/NHhq4DqJGyLZdnkwcRGxo3AbjxaPx1Oua2YDmNds8hMDnRUvW1HlimFVWXs
cwzKpZQEsgrEapQDATwpb9YIOWqn8oZOSBfBoCnT+FZiGC+uJRdXXX7pufq1fhPvtU+u6R1TNRmi
QTY8OXRnvCWdnF1iHGZTwXTJCtZZ4UbqA+I2CXwF5OEqhRJJswV3GerySLw7XIU9bDjaLouxlp26
KdVa+rsueW0mBMjME3nuJ1PCHDrxhe4cJ4E9Cy/rJyxW2mh/lYagL83AydEoZ4UnpdnOjz8zQw9M
awxVxlPiRWM92blymsmgao9q190a67f8jQHhrhXiLmFbhwhMpTncLbFDwXQfk9Agxqv9bWtgNg0F
R0rDPI810nHJmPyyuXw9AkhpPEquqhOryPVvcIHTt3OMY2qhu89ocmmUJuLAFMhhUB6yLwsS4XhX
ajyBRobATPZUBu2Z1O+b5sym1iSbqs99dI0M16hVa/jAZRWq8RaikHTZf+149jbWkdfxbdnKR701
nyTwGRVuIU2EIqoTM1i3MXx9DFxPYa3bBKaDgFRxqh8dTFCF1N5yJidW5jkZahGgLmq0X0su9U/7
c20QiU6YqSbC0jX9SGNepS5zTArB9L0ixtZy6o80ac7bjJvoq4bHKySLT8EOX5GrkDlM+sHPhugD
3FJBby50RtDJdJX1E0hTewl0sJUjhRsOVbLZFqyI/Y7gFPfCulF6Fn35xFkC9+1k1gDwERc8FU92
89a5LUZ3TTblTOOzz6agzMewZaa7RVIHw7leA1te4HbtY41ca+sqy7OXOGtQmV0YL0m0lCuZp2Rv
cDUQAcJtz59GGrLTxZdKra/rsJf19kwq2dmW12Aul2CrpyCz22Dy/bmfL7OeXLpKPvckn9gp0S8U
2zuusDhUHLJ5mZOVSwbhYmfntKste2IehZYu+zUBXO1AEo7M8QyWYhW+MQ1+p+IW801nvKdbf3GK
z8owQYhCpb85U0liERINA0MnRuQKYozhGAd8YLTWxdyHDPopPcVoB2aFrImp0oYrsgc3W+okD5X+
kmxH/CWg2plbk1McdAlaBq30kIy5DbHW2oaVaaldBVjFAKwiqXhbgFXsR2gVNgalqckPNb2Xxd3a
qm4eJixAB4K+ubF4WMZJAWbgygrHFzwnNxXRvBhulbq3Ovlmfso7ZVj28i60V7E3mXGxHmUboTKQ
05rnOOF6E+1hU0lJt0lB2fawKlURWI3ll1qG/5KAqxQbgsuZiN5KZyWSZRjW69XvmQVmeyPVOCmS
u5b+pIYVOkX2LDQD/kjzJqnLmz3Nb+JbU5UPCcsgbgE31budupbveVu8sZOOyVjDBH+pRHYpFoDi
I4qB1VuwobTaZWYHopFY0hb5zlLfRLleZIXXj4eB+hcWbW9Dr7a+ZtW5dmK4gkdiUGdcx0G6APeR
1SdCwZjULvViVvu6zVECEKotLcDk69K4ppp93/4NCf5mBW0XOgL8YvjKclSGBtcG/ZN9mRVWzypk
3qa7m1b1YBkN5Ely9fnWKnRjxz1Q/ptSiVuKY7LRGJBt+l7fpoN0g/BqqBeM8he0yIoOOInrjdU8
/12Tl1adJq3dGOYiCKaf6gnj1FVsbxzI3B2lhUl19VKjc9vXfd2N/BFip/R/LJ03MQ0maw2IegWY
6JCzC7M1z+96hZDv1F4wUqoqY9fK3eTflIeHkQiB7QVrvPCD/zcZEHGOuhaVZVehstw88MSz3DI1
070R50NPSuSMAbi615i3jeWXrc5v+sCmB5ErFNCyIo8gq6A/6sBc2bqioRcGKgvcAASEANsLSkaq
mM/Aal/rFYgpfEPt3XBWnrUVzwWlbUOryCJpVCLHKTkhzCADuEWFMRBblRn72KZWQ8iw9aSCEraS
6NV9h1/IzJ650b5t8/g+NL/KwboAloO4O03GG8ZxLcxL+QknQUbWyHX71RbtezVl7y/IwGFGfFSI
FYiWhvUubC0n6HEwa4KKgz24vNo+kCefeA9/lNZjAX5dRQHZnh2jY/fyqaf5JYE7UJEWKknOo7Or
t3X92zniXDwJ9aF3wpQuUEa2SpQvOjg7JZLXLeoySjy5iii3bHJTU2rdtWVGMXvShmNxjb24Cetx
8P92n+QKcFXgdLExBrnlPnn52ZWRrWl6NB8C11h1wWGRH6fdsPwn5AdCM8JTZr/la9PnAwMSQTpx
UvT+FAl/nMpjnv+3wYm1bum/jWLAKJsImPNOFea1TuGwkjfQM9PgapLL7D617lyX0U+opBnKn115
F/DGVmMNynsm4bzX+QCHW5vrtzxN7isqFNz7pSNf6xySXEyGuZ5fyWx3bER4xESQZ2Ff6BkkmykR
NSKo4rwFFOEQbQiHUsJcmO3yDBlbRCENuBd9zoCWNp7wjMXnigdxL7C2hpdpQ5+oPpYheU+BgCKR
JAylp5AUZQUoygAOYu4M8WC/yJMSYguPkfnMGP2IJPd1c58nNY7e1yIHQegRw/6ZlOLjwti9RYTn
CIB3WjTFuKGcI+uAwMg3/E19OMqcRiWOjOv2p21q+m+JoAa/FBxDiJ0dE3ecCEf6TJzfgHy7yJIF
aDhwGg1cfF6egfuyMutr9RzSXW8o76k3PY24eOAdCMWGFwHoFXL7cRB32bIelBvJ5ONd9WU2TE3r
NvQ/U14HZtzSajSEAG9+8kyw4BU7IcEQtetr3lPqZv/mkQGC1zKoUAgjaAstiBcrkBKHKpdwVmEh
sycyD9PJP0JfbhNDie5Yb/G72Mp3tg5v5V6yHfev+UjJZlEhvOUkVjvgnIyUEG/89hqpUvPWHJxT
9gkz5dKTRD/hdySbtsU/gW4ZaX9bbaekr094sxgaMtpkyy21eqh3KPEbd+uEpz6sBBCQ2/mLJEdK
poRK4MYGcdYv69IxhiaXoRo2EMRYPYqc5MFQnWpvJ49MYpjTOspuYB8EweFwxitBIv3v5oXBPaYF
adNsDfWivU2vybvB+i3hqgta3UAEA8eo8209ah2Ob4A2lVMiTNQws/MCMZ4S4GIiqRgxoM8D/hE7
rD4ksHc1oUsxwR4pz0JeErEYAvzM7sy3EVwT37vVPH9pEqFckOhnwuTVD1MdP3oCQF9S2Vb2RFJF
2WKHGjG34o90ndP0OiL2tMZXGRsThSn4dxjx3fU7m1/cQ3Z/6Wq+bfLypmqs52Y+dGl92g8HEdMj
MbgW1+7s/SpaLF4WcaWvXzoJtLnyKY+l96Hal9v0SSIuK1kQ2LF1tUfvz0XloOxu5mH7aOlYBGwP
QIh5GeTOyuQoPr43MgdZ/TkXI3RsVC8N7X3vmdBpKTBYjMUk3eHGPdqv5WgJ2WlF3qgJvx9NX0sS
QtkIwyQ/m2gWyPt+vQw+vCRf5dGkjo3fTvKBfFKyYA3cVkrYJ0OoWBI2uS1gEAsFlSSwKbvoD10q
zx3EgRXl4x7qsc5ccM/oF1m4gix8jutwnVfCbiy35DKFc7QfhjVgVjkC61dLAuU96KS4agZvBfmu
YiN2BjaLpMbl1nLpXZTk+/G1S02hCx1X5M7NJZ6ra42zcUK9BR41YURJSyfy8dT8oJYMxJaHugmo
HZRz2VytuoikLI1m1yqWSDb4e+AlodTSxal8U38Sh+CkZCHwxJsct7aXgxKsx1LMB9QeBa0Z3gEV
uYdiiajDUSsRy6iQ8yG6KC/iaLMnIILMuD1ZrQHwDueUMCEJlQKdQgTSk/N9djWWnLYOlo0ynvXD
aWR2m0JrUU/SrHgSyEAZZOBqfihKtZMmrEPKwqzAdnGUe8RkZaR7K/g09Bf6gJzsXepnmuGGxvxY
ppZllESN2FIjEg97xP+C4FeD52tTvEqx7C2qww+/kil7MN96yeAd55lAlkxmIGKcPw1wQgmJ1xBo
GOeTL0Da/NYdRf63kos3vVLf1iV/3/yMdbruSH7B16hYvj5pfl02br6SyzewBaNjoL01b/ZIP7hP
3lfQCLmM+I2Hga8knGfsYRXdR8aVTGcdu5gTYz8jOlfX8Z7CXLPYLK3dZTog10Fsx1Kom7oANXKG
OXmzeIQqsLufy2S69Dj3UXEgk+ORIyFVlUEN5epuYofZf/aK/dl31ddQSp+FIz51lcttLKJGlt+n
QVyXNiKhYJR8qeA4HpyjlJuHPJI07QB+jDGkeSA9BfHTrk8yxoN0z/SgCCE6QMB6sneK/H8DvVmz
OClyRhs72Xf05W1h/JIpNytcQIlJAd6TYHU7KhlHmaO1SJ/6QXanTaZ9yaJ4F47rOxDeiDnKTRr+
Vsy9s2k+1Z6G50vRilumx/cVPN7CQloCmi6V76MyfHQJr3FIvqQgGag9ETioJXxtdjiO/cJH4xrl
0yEAh+pWUblDj913j1VqAvI4ogZcRX2YdsgyGaobSDSNvYk7S5qI85pN1DAFAJ7lbAE2Iy5iFtFX
frLUvwhSj3JigO6tnxulTFK9IK84tIB5IEAaZvOYMXi24vNI+G2u/1tgwzZ/enDLxbuQg1JRj+rP
4kq4D1Wch/Xbwq4jDhfHDMdtCdW9VDDD/M6Ps+WlcJA5LYfSNZx/ndQguzPYekgEvC4n08EAI5EY
x26WGPFdr+ruK255j/LK1THBYzg2WQ7EzAM181htSHg1LvFNHBq24RRsu1kXMO+LqdufpLq8eROS
0k9T/VfK8YF9bKuxdx/hx094Yeqn2C6pMrC32GkgpAkEPK6pay38FaQmlaSSwKaXPjdh8pa7kvoi
NVfYT1/ql4oheRm2PPgMWXd7y0SEtgYD14Uyj6w7O0wrciRg1faINNqabtS+mgqPUJ3pIZ9Ek7JA
sK7rtEKoKJ6gVPNhuOEtoAOKNeuRrH+tmXA+STynWDzXbXjaFdeps/jxK1rN017Eu5LWdL3hK3wg
u+U6/aeTtlsc9mZsv6Vm/F6vw0dV6B8WR11hYNpeyg/d+TV9l9WLrwCueqJT6NxGIdpqNgk/xTS9
z2h99GjValyDerhaVVSIxZVrLsaKrYCoT5wwJ7IwYTfaKqzA5hHDTOwyEgRl58SD/5zFEK0hXNh0
kuSFGdOz6ppnC5g1G7NHQbawwsgH7XvBw0YWgmwwTCcMtEtElCuf7RgqUhMqIt8ztm2aoIPwITtt
ZOLikxW2hog1GD28znBe0JL8S1LHRbtjnnWT4F88fyrfGed7Tf+UrNNrZFSzL0ePu2uRxeiuldjE
bBxtzkm4/UiDEGtai+NNC/Ak5RvRYks/tfnqeuqL9iQZyu7HQBKu4pVVXzWLr2/Cz0UA6eU6fQNq
ccjPbaC9/pRzcW7M7e1vIb1GfKxw9U/WVDQYNF92pbk9o4YNiWWOxHKrVqwNxlHTn8VAXLmC12fJ
TlOlf5QwiPsmYns7V+SM8yy0vWQQUVYrbiI/YjDlDOJ4JGGduGYVhgT73s59NDd/jEy+51KyaxVS
hS0Vo8vIfiu0c0QnoCp48+uN/4OrfAWPPXzH9Ya2jpkPU03EP8FqcovEPxNrjBRmIRrJDkEDeS27
14STBK5sHnb0eEFu0g63nwvDBIiwZg8pW6Z3/o4RLuuknqG9W2Wv5lk0fdR26UnlYzUN7u8xJLau
W9iIA4rWsK3+sPUcrT9qB2+n1PZAYf4jHbcWKHZ7NzVSl8mPmyhsSzHBvufoIQbkJ7qM5QSqJgnC
bfO9EQUsDTPNmOlnSL/KuQ+qtkYAgEssR6qG2sfUryBarrb46Bj1pqzLq8mEI3DOkxlXLSQNlAEr
mBScJiQAHRat2wncodzghxfIjNyDhWBfJ6f2cv5l4EM635Iga+SeXgVDYwUFDmYSimGGYjFDg28P
x6VngIrD0jQhYIBzwcosED/LNYk0lNEbqCyFeTYbVLZVy7nBo5rhG74R1OZVJeW1pVALqozkBalj
uLEZfFrhODbEc+wIOcS5CzOVbtiyInybdvO2TJzzAl+WlD87VLJkecTT7IqNcN83t13KKwDzYR3d
MvtwJrrGrLktlqet5clq+8ioJk+MP3qjBz1mVys+KhXh9M5uuf5NZvzWcKgR9TLAQZaBv+v0Egzg
uDp8oN7WSa9kZmo81/uQiEsTNzdjt+n/MY7z6kUL6xNjDPh/W+LF9V/r6ed2fa4l42QFNK7SGxPk
PzFjQqAma1DzS7JLzzKu5pZVTe2MZeJMEXCKk+nUosqtUeVSpqYgHQESfid8BE2Woi0p/JEQSfs9
+Um0dg8V3e/Kcb8e872cKl7b0Xfm7oAAq0WApR4LPJFue+6LmySSB7SGR1Equ6x1+7p6qoCGC0+3
28tqsTBbAGdo7DgJP5IRUdeJa67D0xmMx5KNu+mzI5UVt3MRX3q5vyC2eEgTAS8WLpS0OmNQqJQ9
5nEHFP3MapwgYO66qUoRCy++vgIjMtW9WL8NSLEJMd4C8/EQjs50EANzbhAjWD5mojeuNGPKzeyj
bWtZMgd6yhBuw7iPqoGgWnAg+knNppMtk2FQi6hMfIlpgNi+teZ9FndW9DDR9mBbGcRMx9Suj68g
SnK/Dw6q/4bFYqo+WWNsg3AndJuI4Qe/nVFLquytO+RV+o3NHNQI/Vwk47komQwT64ITkFXqflZQ
/pEUISagq1e0dTx/FMb0UpLth45XIh/yxNdwBGAi0OF9pGeNFRmzS67PBg+UzSBfQj6q/86yK021
3xMbmkCrq5m4psfKetPpNGqSTZ23OFkuLdXFPMRUDe9j9acEjzrh8KPykgHYVEHPLt7cxEvrUi7I
WGREDvhhLIC4zLw50nZO0rqdzRJrvKSvJBotsFVUTpj3eHwwz2cTyJgXrSb1jArM6sV0mP4O81+M
fhcILqc8/2Y4lUvjvmE9sqFldSXJNYefhdSIjq4UdI2k/C1LsGAWmhbNncn7FuR+04XtdKLPGulr
fd1rAykphD72Dmfb31qop2JFwsbWnwTGzCTH4k2m5yoX4LqpsptWoOM2OD4DfuWAiTy7JWLgTuNg
OowAlg1qSBO6skliTwzQRon6ckZb2PgZU+K50I4pRyXLqkRPDgK6i2Hkd5BK46W3JXcAEAjlk0Nb
lF/dWkUxciiCpGqEBhR20Jmdpj9r6X//x9N5LDeuZUv0h4QIeDMlHEFvJMpMEFVSCd57fH0v3njx
BjXp6EtJJHjONpkrjXHA70e2BEOReTeP8oHApSgLOCA0mmaymjn+Mn7xdgzQ0XV7NSKEIsJ4o7sR
T43Sf3YgRMRbS6KIYv3mFjY5EWGs8ZlkyaVZmb4O7mrMCOx2RQPChwRAVqprDBUThJWMnghgkEDJ
z+VATNmKDRYZvw5HgaEzjUarg7Os/dTMbFFfN6IS5DGMHES0K2sXsaI/XxxBZ/nAVachwYxJd9fJ
Zi/50knOAirnYW378EtSrM36U/OrDEX7muZ8Z5ncabQ6cAJLKWLti3Px3xQRVdUO/23UkrstxONx
u611O3FG3dhP4P+qTN+HM0n3b0KgasdOT88KUUsh32ADkKpe780ygh627gxohEUvBZNRBDpBqiph
XDmMgotV5j6/iadhA+wJbUqi5uKkx6iKaYcBfZcrtp2HtKImpRmjKI8w8VHqYwt7mq16Mi3IRzIp
+jPd8FsRfet7VUrHPOaRUugcho48m+iYLMshRZRXrLtUHffD6x8FRT7lN6Ixy51b9qZoXYzK7cB0
m1pJYLVXwiXgcaL9KvQ/VZxymctbbQHAB9IzrbsdqyxHIGZL1guwuRL8toYPMWdk1dR+w0xuZSFp
GsT/gY8wKBF7/kUgJIa/VYWYdlMS0FgF+ZIDouA9giRyY9LLRB7jlngYeJgVeiWD5/jZzpWzdtOE
3zj+J5Qrtk3eP9iLVNd7Kea11ZM+qzZKwmDiWO4gSU/onnY6omGDDUpKG3fn0DRbAraS71x9r8cI
jwBBVtGub7pDmH0M86ENzS0f9VY95ZykDQ98DMeMAow4B/KUqs6Le2JkwfxF/5QYtn/IFLALzxqX
MyenEG7TY6xKmx44fuV0fH6FAj/TDDIRbOTFxAGQPKKaQ0YgYOZQpuA5Eh+RsjfJ2zLc5sbsiwvD
hBlcs+VZEi5ujLWa6ZpFDSfLpv2rce7XJHl3odMRGFczh8uRdgHHpbCh0eg7Y1crAlLQGyOAoBaw
KKcfYneB8R4ol15FmiTjs+FrV2s8SyT+wCzxisWum5wxBTWUHVE2tqQ8piSChSb3CifmAldWACEs
1/omSq+lxlccvkhovnfpPWJOgBjj/1TRqnlCUzNC/gSb6T6RtV3shFh2zAGnggQSupVtude9Ku73
EWotiUQPXAUDrQHWMyoprzfcLQwiJzGRUHEXdLNxaKV5HxtTMJ9VSwUXkeAA7o6czOQPqh1seSyL
KJdicEQSS47QlcOLTJ2rT/JbHsTMWQQRTA34KTcjwDSrW3uZ0LUQ0pmTRw8VLMt6B0O5rwFfwqht
EEj0y95l0yyqPeytoDORhHR7eTW2Il9QRcJjwela5NxsJy0oniLNGA8LcvWcY8IScPeDSrcuwJhU
5a0T8zdDxmoTMcHNq3vzrsf9cRbHAxmzjvXaAOZ6y/oTiGAO9Q5RqRfqyZbjE/8hTARR88K3/8a9
Y9DghEKnKFlgmEqB/E6cXJeUac7EBI84B35X6o9hRURMpizQA0H4p8+PvAWD3vqaorE5mNwyzu3O
oFpHUaEghlrz6TLGKuWUreKmaPiXvzFKH/4Sq+3xd3ga0VXTXkcsoyGW6Z6w50f+b1vaWiXdmLES
mKdfUeFcLae1KuJqGGwwQSirt4WbU7pgwC5Nl/WjCMmjLfYiVDQNoI74+4gPrG2RGo2eNm0Yu5UA
Uo5loaE6krwkUWCjeNVf6zMawsAciBG5KFRq1/gtXaxbi+0U+5iVnHKTEf+El3EufIerV28bONgL
zmp9m1FMzRfltSA5VoXQuN4XFXEMYDr6GrMOHbkrMJwNbocUX0I0OwOP+lh2hopbEwF7eBQM+dIL
wxUAgMZ7Gu8GamketPkbMOWi2/IVqVRTp8HU3czin06Sp6rxs9p7g4MwlzcfiaFe8ni9EuSHguWd
hltC+NoonduW7UNcNtQPaMWumtrezGuogc8QttY5hxs1cE2d5TToxcoZ3BpJ6EBoNQ5E0T6uFZqO
ujrEl76VuR23OEt8Ier9RZI8s6XwZIECpkmZ+rMhZa9tLrw2SB05u3xzzR+lnY3VdhmqrapLbozq
LUkB4sdAIYhxW+nahtGP31DbKU9XLr5MinmVdFXVhOm4ekNqz7N8ksPu2BBJRf3jaY62VBjCD3k4
bOfzIwF9EsLiGXaPKpe2OuUG8pgCotaCvzwEPc/XFuJcr3ReAfpj5ptcPERUjJYv4RYG8rLtTJZ5
nlQo12V6axs5EDpXbAhKqkAVZuU15TWw1hOOm57RQJjfJrHhMobpPkQjUM6EuRTuMxEhhUqnxlip
QIdyNFjEBI/WsXKJrmEMzfixEoFzUWoilyFbqEdmwz1pYmXW2bAh8R5rliJbIYXR3GfbmZGRNH6G
He4xj5EfvUWVrDfhp/vbGXVQpVRTJ8PUULfR4bLlGyqYL9PWKRh3aRfyuM6gl7o8kGGpO9YhJ5Ct
/7QO4okJ4fgtsQyoKS7R0lFbI4PAHS/DSU+h2BjA+ugK7TnCafLKMQSMUxTxrDnR0qKwAa5zGTbZ
3+fmIBkwnDyRWs/LZ6YXEJGPk+bZAUvg0/fr6Pt5YMi4Hwk3J4337/OY5IAIVnNGaBJfSoM1ag1j
XYGHhIQWMqXhwfPxGmN6SvBoTD6HKmc5ZLmyzGSdvvS5x9IE2Pn9Z4Zm1+qoeBkpwD6smsxNuyeM
yDNBPiNPGrk6zOfjme+zWL+EgnbRBenSpt1lYYButfU5oTsmM695r7BjBRNXRPXePLPfbtYr7DNv
5PLWMT+viuyOhB3tpeDaEXPTU1pWlvOsA2NguEi7DoQoNIYTs1DnoRzBfoZvpMvy+N+7sd+NALUQ
22d/Z0Ylwyh5w1B6POOwUUCKItRTfWurHsGheUxKEoIoZ9pKAPrE107zdEztvMxof2ZClASvz3vv
xbRS6gIj6mxt/o5UBGoqO0FQEkbimz9rarJIzzZcxTulKI9c9oc1Hw8y5EaWiiGqTFG+VUSGjBuz
DElbRH0mXFokqjLoztZRsMIjWNwN4rI3yvM8mbf1Y/ZkVTqnsdsIRP5mAcrhOr8MgBpCDJXZUmyU
LrW7guTBBr18Tv4deRMuo4ijtSLnqy4iVkwVtYQgXtiQXpKIFzppvvDkJTdXkTyKZo4P9ULUHfjN
EVNdXf/ERBoAyZHb5QNr+Idkk5slrhLoluS9X90xDG91U7+tqXVf0+aWA7t5gSRGbmYyd9Qem+XZ
Jg1H/Sd6q3luF8Qv7b5PyQCrC88AeanREr4XtkGPFTICYbOnU6jm6nUmASfpTb8X+ksZjWfjZHIJ
aRaHDqmXMd0kiJFTJr/Xw8Pg3G0AE5m7DDCsyMQdd0KEIrEPz9ZcYgqHrUmvZEJQJ+cR14XCDAUX
lIX7bLTlQJqUIzAN8Scdfpbo+4mcGMUFUAEliXVcY21vkLVUUrvavTwwDzpkEYpGoufIb7aiq9Lv
rIQtOxgrIy6vaEevKZqVL3nZqEWPNB9Cp92MPFUGUUodVJY3Gs9dT17G8jy0DF+2I3iBZXcdlCc6
cOH9dEwhYUZL4DBHuJaj0cEExfuT8PHfhiaCGdBvR1qLnKtyrdnxGiRPcVwzv2PHRJ7Gl2Bgyhcf
EmUhIjkXh46+Qq+hOB24HVHTC8iAGR25wGg2OWa0vgj9WF+3BGQFGHxBxCH+JDCk+jW/5KzjfQWa
ZThVjZFxKs7WZJxBNi71e8KiKKyLDwAFH6INYkj4s0xpAJUmz+EGJDDqkTqjilBk+E9IBYGWK3B3
VtLKFGG4DG7xMHBMhVV+lNWaOfUWUPW+G+22Zfyzstc2oZ5Wyl5NmiN/DsPiZsBKISXE+QJPVhAW
kyOn5PtEhVfP4kNGeE7+4qLdWtzG46QcSkHn6c4qiTjwjfldVr8Txm41ArZtqsc5mo4Lg3HzyLIZ
EkfpSU/VBFulsItZaye7mJ0iSLShUd3lLL+KWrSl794o6WqzzglqPGBkUwJfFeXiCvPtJnxRjBeH
+BFLnxY0VfhPL0IeiSgqn/pMwJtw7GPiJ9bTzJQrXpMTn9+8IkACQ69+kl70nmJB/6sY/BgudwhV
b9Okv+p5/6oKG4APGyJAd3DUbIYXT/zIHT/Xq9AGSt5epEh67cXptWIxxqafYYO74qGG4+z2X3Cv
BP6HFouqnn3m0zlPf1s7ikP2RdApzPqcNcm1kpVbYRWvUBXNzYAA3OzuL2FmyZXa5sBQA3NXwZ0X
jcXr5cbrFEpW8pWG4Tid1rjFyRDUBAaw+2XZoxxUpToam0QRyd6LEENiEOGjUMha6rNsz5OlX1EQ
ctdn6OpP4gHvi1owNyER4gGCVkEexZ9ZEXY+OIXanIjS7N0Ym99TUErY+PhoNS8V9K2If6Mqha3O
PwnnBrG925dpSOQxRsph6+tzluZJvdPs644ACrmBAIZVXyVk7v5SZKzV4rQe7FQ0jmKanCUNj2yz
bIQMC0rXOTw2pW/1DO7GBN2+5U18fXV98UT22DhxPYC3fANv8fCRqSapgtsa4y8iUR+zqNlEblP8
awHwsjIg7Q6mgKY9AxHYXaydq0N9k3FyaFzhnPlm+Nro535FT1l9oAU8ihknHyn0/d6gRFDFm9R6
KvvbzkiwusP6WvMbE18xiOY+WMHMy6zqY22C5gZYDHtCNtmkynAtoe0jV4GrW+LqBjMCmukhnlGO
U0y/FKmkiXOcsscesBgZdoKrYok5KRJYZ7x8hrzJLlgHkKyEcejXIIiQXzMQBnNj8hA3DDgXVaMh
A1W/KQcgA6g66dnWx0tj9OTnpCGzIeoqpFD16wIju/8IkQJNH8tT1KEozkcz8eGh8chseEeHUDiY
9ImZirXcRByUEn37lPtgN5CZlvTdsePOzefwsLqzO3QRah+7qBvnhcR3VWwqkmcQrgoKRYcbXsuS
1bIS7WDGS8XoNZoVcOucBuaPY8XG+Td9TSTjtcujtwKW98MIc68Bk6d30ym+sHDqXIr1Q7hApYPM
E/lxalwqXDMk4WwkGTcpI+qVtFJG+cNHx3HS1Mg6OE4Q5u0weOEZpsGJXcwH7rTTj701oaoDGwO5
TgXtaYHfN85MMenMeWqvWCCblgngD4ZMiO6YWropUAkJNYF8aixbVGy8FRKB6EfIyLxQTdx+qW3q
uEoGwROHOKAjj9QjBbkTtRLGgHinJBnDAKduEOcjcGVuGWpeq3NEws4zjaBkH5zRNx0t3byI9D0G
2P1Nr/S3hMBHlrltYOL/y7EeiiwQQmTZMJTBwynLa1kq+ODYITMrH/dwdtBoK/zr+pVfll/UXJzo
Rz8L4Bk0f+oY77ctkrWVlww54SmErXcWW5fRJLK7cetccomraedlTxR950jWO/4JbrY66BKTVdCw
GzONfAp8vtMpX1C5MH7bjr/pI+SvYX0Afgos2K4pYNn9Wk9c8QsGKgmlw7N9IRFgHQPsq7B+sZnb
jfAzshkqEZsIIJXE++rMpKOqpTt+h7L29Acj1XEF61gmo0fYuDdAdSDL9WmZ9Wn1egWTUOsLANyy
kw4DQ87EA0++zXbIMbSfOkOGiT0XY5wayizl5R1Ejh0TvE9Eg4Jlywu2Du2cP8I+vcl16ecWbofv
XETINL8L2v5z+U5a4XxIghb88wKbSagBwUOXLknL6E1H32RBybHZu4k1HLDi2UCwiNY2nJeynqOx
MHuLvXZls1AT+6OeFFjV5Iue/MuVdF+uaDh4jiwYNpP/uOIr3iR/57A7i910bIcS5u352W1E1rsm
YdoVIj9ZA5TUvo5FNV487TzZrJ0qEaAfCXo5ETvhToS70v3qJpI6sqWfj/KCRdgo9C26myDR6mDN
CEOffdPV8P91NZvxFJhLgwQLD31UMCob3BAuWjnshg+2cfjpZ/IMVFjsKpFeeJ8TqP1aDh8N5ctc
QPGCPxY7PllBc7LPagK4XP0+IOnTKRYjXd+3v0SM4yevebeEY/wHmbg2Psxeor6pPviZwBRxgpIb
qDGaUpBx/kfP68uLRgQEtK2waY4XXgvSVhS8J7R1L0oprsNU5nzv5n5DrNewajv9z4hFmRyKvRY/
WpThLapDg5o4+vtEjTRU7f3DqJdHgkoJtcPLwuXTLvlg2RAeM0tjoqoevp/WgNUu/DjKcNvb0ow2
YowDw/q3pV1jKLm3nDTijvGdlXSSAnfBPcFhsrwLzksUl0JdLCKBx/RfJe6ltQQpjY5Xfk+SB9rz
CfHJ3yK5hC3JgkJ+iaq3goZzrO8z6b3hc7FjbAXbuLFQIVpoQdr97xmwjMWkYwtF6qj4NI9id1hp
oEHsB4yWtk9ckWT3Eoy14VM2GK2WN2EMNz2rdhGhfOavmXhcycNaaWv6AUYXOnpfFPhjuZjY/E+M
+vGm/tQsYFqNdDl0Xp3EXPihFPCE5xNqbLbRomq67x0G/ifbu1YAEuSQPAt2SegXSSpBB6VAwyOP
R7AktgGo+XHfy1XqGEe+EhtpJe+Sg1XJCXCF6ltAcKAI9o2ZAJ7CHauHpueOYmGN5/9VclG1FF6p
SuwsTISZx1mOBV9nu5cyQdWkym6RQwvzdzz+imZ0rPv5kLBLjdilUjClrCdVWmwBFqIFtizOyKhk
8scuT/1qdUC6zISfNDDMaStbsYE4VUJ1qAxViiVyYCeaLYYOh67+MiLFKZpua4qav+qmk7Y9Jnff
1C2vo9BIe758ZLE2en/MqR2MP8YcH4v6+p5CEqpDJu/SvwI4btrNrmQWLi461NrqDuLYposjRnvZ
BjcRcM4bHiqUeZn7DETpbSJ6mSuItrk+4SMjooP2UEDXFzYDGMunjlRsgR2AlyyVzh9iyTefRU/a
bRZekvneKv3gIiDtT6ESETEJ37uGDViO3YilMZ1Owhxd/4L5WgIBi4aHPP+dDJLbvIi8gGZx2PWD
fbPJN9IqCtIoczIoHSYieXB0LJHYIigumh18C+dib6JskBL2Mqq/MEBRM1xDbORxuECMar+bhCZ5
Us7ZgplSCSpSxRfXSFBdT3eDJj0COVTmIdHstAQkPOjlZUzZT5r+ZFsA+JhHFQSHMhRhmCjCKmbu
33IPGakWiNJVvaaxBNx4OHW/IrGQqfozRUe93FFljuEPAVxsRpEl77HqM5wgdUmN3Hnci8qRGUsE
EFxAPtw8nwZmqy2AawTMcfIgKtxeDKDI5Ql63WQIvHmfgqkS5OenNWStxWZa5oS16Qw7QbZTSA+C
4g4q3TjmNkb+qs7y1LCJmcb8fbSU52HKMJK/TdRAURIh2sIA9YCB7RZ4PLzSTtfzfdUxakJmoses
06qjQH1map0r0zgzwCbReyfwoVpT4+TY10j4O8RB091amRMQtWXTQ11OdoVJemsEJwsd4lSd2OQR
glNfLGaCuIUAuyQiRbJhtyolDexXlNKJVlCl1g4x8imTXlV6nQmrI3KNA39gEaBqHyU6Vw6WMh83
88faAF/hS0aV/ZRcy2j9qWdQaOGrj0ck9MO4b+TXSrgUHGtLuyHJvedvkymGRV5fHf8zN5Uk8a5D
55a7qdZ3sr7ua3zCUfVhIoDC7sL4MiSvjGTlBB+bJe9b5E6VhD0/1/eLIe91Xd4jU+FEi+ZzYjEl
ayIqyBQjBmVq2HixGh3jUt2nIbo+suILNGThZt/tJqpXewIUwRYvjd/irzb6ZRXkynhVU/MwdeG1
SpZrbaZXkxmKQGRB5HRrthmq1ZfQDk1sjJcP3O8pAq2KIEtNFFHydNuIuQPNK7JE+wBzagzJ4L22
rsqSxhre5M9xyhw64V5WtyOSowiGqck2NmG1L/aDg0rPUdANzVzIRV+6OasiLS6CGVxcY5xrY7py
Dt7MAY3pbMePkJZaueb0QDBKcFozcui+MwTw6EfYH9XLNmPWRmAZyl3TBXLhlc9v/wJuUSHh0Vox
+3AaER/CYvjSl7tcPaYtCLh62hpmRQh5tdu8VEvc0hCmmdMOP1ryhDZvJxbQwgLu2bi0vA08+rUs
77ryMKLmmCz4OhqeqFh0hPWqHzAWAlpZ5g+ToUlICFSzdEjKJLtATm25ApUQ5WsLXwsKSg5hLiJo
KVZvHZNxyh/OBHRvBs1nvZy0jVxz1AyVP+WSb4TRFlzrtvttFy9CN0wiqJvwJUvHp7v+8cT66W1z
NbPo3tyjFAtGX276jRKp9oshqGUc9yZp7FhaZNnVJXDc4WFW1EOtGsDtTu3dqywA8XayiUREHxjc
qDn8qSQmdqWRXYgBwN03R4iOkLT7VgVXL46AQoGu5omzYpDzRK4ihmkW4lMRdSzbCGY/uisV+0zI
hstEJ5Qdc2JrCKLWn5kGA7xBcOHcHIIkQwsjMOSw+PGk72YJTzQgqdStv6qoeMuk9RG7KqyIpdev
aVq4FjuVSt0Sq4xQQLVnJlfZDPGdEfmko9dZdonSu4iue95Js9p23xUlHyKkOf9NklP5LHuYzpPg
q4zuCoA0IoukpvtGCq0xfUCW+DIAU2+zqeeAWBDIKupJ6s1TEiXnxdB8dYQlxNZ43NdhfcU16CYR
otS3EAOReMRwmN4lavUQcWl8T6oVxeJwENyY7zP6TBTtXpWMCDmTnYRwoBjyoKzdnONZolPE+1Ei
1OM9wAfOTWQwy44YsxJ3dVigTm1UngqdoACTp2Iu5q15LX4rRT8Q8HY89s7CTlSSnETvb6pf8uFg
8uB8JeX9PEciIjHG2NVrquh7YzAPo5c8MpXNLFRN3D8erDdWa71fmSzHi6usEbyL6cuRI3gmAh7f
DSnqmNM6atpGWU9TsR7hOUZGd+1++1lxoj/tR5bdhwoUbvkqkxuhRgng9Zvx/HoRxd4IjBBnbaup
1hbFr7V8NZP1Jq+n5AlSlEjTaK9PnqLRkUT4JB5Q10tHU2mORa8dQuCtdbdR9YZZrbYdI+ZeyUdp
4EfJcoQSUIlKYLkdgHXqH4G4u/X1JVJJJahEoXTKkQzIv/M7nuFgVrugFxDtAAyRZz9T7qIKfKkg
NpAprOnPo5vJb8gqNquMY9GCeUpSm65NnompJmQzmCKsidufEhiLhLf0RZa0WFjMYkCF8IeS9ryI
+anLk6PmCZuczr65EU8Cwk8ynRgLbo2LVkr84aYcEJwTk465NEmwnsh+jSa8lu2u7H1m1oGZp7vS
a7GHj9jDIWMgtITZDohF0gqAkMwjRfg0DWV8T9Q6Mxd2u4hCgc7igxsLktSRT0ZsW58fSDwSdhDv
0nEJRIU5mKMYn6lY0X1APSJoqS1G91/Fskd7BsgP9FGAYPA2Btq7p4vqk0Czr1LGA+QEvq7bAid8
NpOrSd3L9bUm+g5+FjMDpFBgA63C8HvdouMz/YpETtO3MgO4NsULlMQz4FSB5BZINf3TYBwfvYKl
JPN3c7PUjgZYBfDczGlZ1YdUk1EYWjTc2ZFpgi4hDBHV0zzgruKKxWpYaH731wpkdX2VJjsuZ8j3
B4nPtW70k/WzlCsz7NJPpD8CSNGyxOqE1xaljkjQnLaQkD57uZiBE4h2VYdzieqDgOV0wHisIlJQ
x0PVAzydsHK03v9vwrKPCGo34EWgPV7sPwb0F3HV+Gt8kccuiOHRLtecicXYqm7XooBwjLjyKHPS
AjB2Q9kKfDOvT8yqfYr1Pbkk1z7Orwa9SDwiyamDLMrp3nBjkL8EerqQEDVIPOvxFae3/QZ6VBXO
unfqVkJbZd1nHyUvHb0YjWiw0w3sPXxFNBuqmRfOHZQMwdMTlotStk2Q/zB0Zire9aRzNG4IRWxk
1hp3sW9gNOwugymhHW93svk2WMm1m2aPqN3uyTSSH7k1OQlhqBAJX/iSL+LIs0q5ne8yzdznaGPE
QzyF+zAr9pHJVJeaNP/U8RGu1rZlSctK2VNmHtPB8BFvoJ/MOz9DjLGsLm3HU/6oQok1wYIkwSL2
2zZSfAUYVR7JXutp4Rfz50bqzvgcjlToak5FgMqxUxzVWG1igyWm3E2puvSeNZQcKipNvzB3lxmi
vZNpak5XhLYkzsreYvrpIDAoArEt8kCYcbl5CddYipqOIkbKCJRemLS6uQjWdjRdq51PPZdEUodw
0uNzENSc/2ixdyAlR+22aENQ6g2FDPGmUbuZzfmO/CQhN7UFQA+drIqcNhJeGbQIY9C9LqMZTMGf
uSOl+Tau9UVey1NXb4rvaV0Z1WX2SyasMyKIcHREVnxle+WQ13OGV9VDFT+V+0qJRkOS/cq4vD6W
j9ZUL8bV1TMB8JW+eckLjAHxVM5OMb9mGXtuxAFsH5zegFV8/Ch7uNgAXcUdj10GqkQfTibM4Bex
aYY0HkYoV9j6s2oAQ+a0DdgqAmmJr+/VG0mzL5KY6/MYFqzKKiSKVr1VZIouQNKBMmPCVmGrJyJC
lHhTkWe78iC7a57fS4Htct24CrmictI4M7zJmr5ZMYS9bm1chiOBHv0Je8GJiAiT0p1ORMeLlsvD
bOZEG/SJl/1rxm6rYcyp2I+FOBkGhN+lCKaz3ObkALDoEr5CukVFWb00YAa+1fQBkMhK6vqmp04P
wwlFwDTm3ko4axEA0FpV76U1opT8qXpxejKlBEcRLT+HzU3WjJ+yQk7Y28Ur82C7AVGU+7TpK0Cu
fKvMjAG8V8E0bgQiyiBOoEcL07DrzHRH0myIdOYPlRQ7owpSpdJsn1THGVl9HIgI43FSFPWAaN3Y
WJ9UeQX+21LW9shCd7XZgvF6M8p3i0lgvMXWUoEdrCP6Lj9R3JeiyEdLnPit2WSSfhVyO2cxWbLy
imNuPvRsY5qNHjKMVc8GanzBKcL6JFfFCaD+UTdfZ3pFKzZOq9/QD7bM8Yrl9CIY7IAAWWLH0cpN
bbDxh77DghREHebASA0YWHsvWYcEszcGloOzgnn0C14x4LTWV20SSfX4khTJSbfVntDwhmvlW4fp
LhO6V2JCSjyi6ZExQTIhZVlZTowZGmYfz2GH4u91bd2MFmA2EiIA2FFwc95H3yzcvRI6Kxa8GO1p
m5NKGGDfmsCOYybs/X68C9uONkQu9mRXSPdmIiPvo1a+O7g25pkLlJ/mRjS4MScMzWRtC1sFN65c
8TxUD16yMO9oYurxrSjb3bAqEBjZwA8EtbGXYmNqlI+JDXvDxK/faei7pPk8m7QDbwJbHindqlgC
mzXdale9Q1KjwnTVQQ+wsQvrIySiXutvM3miDMB19B2TM9SxNzEyieY9s5qDJWCTWzjRNqEx4hxQ
be0rk5/kq8h9kfJs1mWMGa4w7pT13UwZ8iw8Xgx4M8GVjOiu9PVdOOei+EDD/8gl6y2ZoNYZEwkd
0maFFNquLcEp57prPT2zPISTvjIg3fJWy3IhKZHVeBXU/uaiVabizIvyXhXj5gBjEgCvwplUlz+m
9O+lSKahTo0e/zf9IXo26V6lt5RY35ckBbYxW9gp1TEQXFXtbpr+rKtXUAE/aqmj13RUhONN/6mc
ivLPKsdXLWnP+qtaGwAd37R65k3fkIUKgVNAVdk71VjYQmvtM3Pes9RmJaRvdai/1HBkPCAdVoBB
kNFgkQpIPuQWsBb/LZPJsdh6zR9Z1I8ztWhRo9MrnxlYh9UxutT5mg+RGB4w8m24DDB5xCQGTOT4
XVsoI6XG+nxBIqQuG6xRG9hzb701vkUloMU0CcrX0ZIOenGX2OsbfbivlHGv5Iy8CX7orLto9Lea
D6blg8nCcSuwTJmgH4sEwEbxnU2aQpLb4KjHwZDQ1Uj7ZbGXcToMxG0Vm+NeBFnbEmkP7Hc7a1kw
uKhPZ7htE5x98MeY6qWEiW2tBSq6hPa6JPmVSJ8L8+FLg4SYFlBdsCTfonzzE5FFjGUGO4mhXMJV
3V5/aVP2hK3vEabs9d7aCwyqy6dOt6j2BiZmHXd2Wd4GfbiZ0CxVU9iIGdFP3pqiW4q3Y6pgoEAg
JZseloGqQJU/0N5HDPTZmVvkp2JsazvZJ+0vJXUKhO96J7qP4AsKNURd75ZGoNMIQXhMd12DWdFw
UgvbqPf0Mb52mBBMTisVzsyAXQXlF1eDLwH+nqGzRrG+If3BBncpyVuoFWwk0fp1I+nNYm+rS4yf
2CO2BQu2dTY2VE3XSqOBZtRGnDgLimGn8g7B00j+CjCA6SXnClEDs1HT2uu525OxkcIzpd9njAr1
/4AIXLlrhCZI54TPp0M1KJEUrLGW1bHVlrAFSROyjVWCB1Bu+0z1u7Txc5yyssaKFF3/YrilKzNZ
qhuEX2BzNGK9K2K9Y9QMQxSjiPJEWFboCUmgkSrA+udyTy855dkW+IYf9Y7W/ZEDlC2D2vmtphC6
AffHlr4i7a92jDhvK1Y05G+y5To2HyuKhXlxOtTu7G8ttybEFUVnL45M6atg3FlvzTeTb62j30RX
j4O3Ob53010nM3LwDuJcOQrS7QHSH74UTDgeCzud0VTT3utfk3cfyl0ozJS7YLVLOdBiIH4lukrx
htbylkzMR2AAjfCR+xYkKy55hkXTbugrEPNmgG0kMMsExhN4nlvTYSgfn86ubT5OftQZ3L1+Jv42
Ft2OTl98kuTCrsIwkIspIB6+RR2Q7taQWLJ0K1NpW3CWlledOMCKj1/aCDmpfW3jsKlwC0u142K1
VSBYZNWvpJilKVXBRL1I/CySfwplUO3oQP2hBUSPrkRbMcyBNx1Lv6YyW5N1Z8HnKqnXVsYB+QIA
ofILZWb1s5zC2dzqPzk2NDkmri9ilRMzz39GdKkk3GE4G44+DV+G47D5iulBdaZqEgo/hUxeQ9Od
2bh387wJmWtYRC4ndgSMV2KMaRzle0Y9KEb/o+w8duRW1+58Kwdn3ISZg+HfA7KKxcqpk3pC9G5J
zDl8JK/eD4/xDzw0IO0NKLSqq8iPb1jrWdj/u4t1Zvtg3cd2ndGSEzBT36LtemZxeZEdyBIMXtfV
ZzMNxRQ78Km6ZCd7XWTcxqhwbWBwJIy6At6czqxSYpEjXxfn6FAAqOxbWnXElfQokNoZXw2L6PL9
xZYTmBeFwGM/Me0FrLdQ3MnR04psWpLwiv7+Vv3RwaDLovWL7Nl1p3clk1zJf5+H3zJvK0zaRULu
sRoqCOKklGAIqNCGp2SACJ8pUoK/XrsaT10gsIHs2lVXdWERTq+IDVUz0Hbq+TWy0mtehBdMYaot
n5w2Y2con7vhLyd2vpV54OcGBg+SqdgsQ8hwLJ7nb102chFbA5ZENkFfcYk5VnxNGZvKdTmPgqfc
rJqfFQIE6CgUkLwajxLzq5o+ZXpMC2d1PYGM2eQUHhF5kGtg/BoOvZBSTmFtE2/Xg8CIdXY3xXtT
12/hgoelMY6aoQM9GKh5Zt/C/SFYmKBrucpWhzrZcPGEsyALKmY5dk7Dc45M/aZBikbK3NvmrUwp
rfeoMNAjH2hs9dYlMVrVqYRxMK10tbNa5pe0cC6o9LY5+xpJPaFhwIlNJpGDVDK/qOXvKZy2EtRz
jMQMY+0vlgFIQ9lEGVtgQh7e6WLg3ZJOoqREcRXnYGGOK5SAHtGtKcXilcNN9o18bGl/oz45kB6u
5M1p6Kcjr2hhDRHOFMAlswYmlmO7ZZDXl0pA3cTYV7aGm/TVyS2uiQ4Jmc+d8DoCRqLeqBeQ9syv
eUhdygIoVo3Qsr4Re3xx6ouEkK0zgxFXOwElXiHtRah4Ca6HKX59FBJLvGWvv05Wuh9kIBDj8YYL
TZw6nINWSiIrPkqMxuQg+JZDcbcZ8oHNJBhAqkxOQuc74s5LtJ+i0475Ep8pa7wXpaSYERFhewrT
jMLVp3Rv/lVFEqAVC3g0BYWEWz6GIlc7O0eedm2S7/QEnjqPtKIJt05Bii9vA8ejRUOnsxwmyqe/
xnV4s/P+UTTLs8enLIGD1MJf8oyYAM6+gLMfUwd1JzmpQWgkJ73Xj1MPgqGU/IeJvU5t2rOOH0wp
naMqwgNejMNiE22L8MKWdhP9O+lPhGiG23az5pOvZMS9wfzdIB2cZ2H/Ofob2C/7z4F0V2jHxvVz
rp1rAmdj2ai7eO+08UklBHj81O+syIzrfKjLq+Gea6m4lRyqDYWbQtQXX40fGeWnm8+IP91P9mhM
cHcrknxEWcgzlidLOqW+BcV2YQ3AwD2Bpguf7J1p4/vRVpKrI8Gitqp7KPKHWqmPOsuf7PrhpE14
HkPEgO89MZFGsNhqkDy+cjyqclHsyDRmKfE6mO2zvIUobNWHqRI5INtB7K0oP4P/Si2shR4gUQfh
FipM58rnYtJ2C2rDCmUcXH1W65iC8+jQ2uKw8OxpcVChSkT4NZLv0YK8Wtyu2K1Ks/xEgiMB4Uue
3iwjucOZeCQN5byG1aUNImQcYacEXaETRWMEuWwECj/1kTpho8GxZCpkdGwYCXYqQhR3Rc1gFkyU
uPJsJP2wOfvGEh79aW+iMmMNaNiHZWIWbVjYag3ckLDna/U2N+JOGLZhPeJeeSbbqlguqEMuHWOJ
LIooNuxLm15Rt3zWhvNRoeHq1e+SgULpNzQ3Bf0nuSCIpqsKD7GzZZ+6lEyYco8NZ1zn0Jj8fnBb
wehMcnXqJFYHA4O1Ehefw+hzJEiHY8OBcfKWKhvinvJVwHGssJ/tWGihSLL6U4xGXgYklX8K3JIf
7FJYGXgjz7wUlUL9qNsx0EyQ0pS5oX03eKvzWQviL2ijpjh3hjiXoHzEcZDZdSnowAggNpRVcSIO
dlceCtzkElpiAhr7ZfRrK8bjtZ95Jtc52OVt0olDODT/AbArT8b1e/muuTMWHl4szM0dJSghLqeo
eq9o8WoCWBxqNExdMzOHDEeXyoo0El66D8/zwehIdwqro/OkhDGpNtJTDtOaMpWQmauFWDk2OVFi
4545F7qPiyO1r0bZvjlX6WkSadtSbSSN8Och/SUgbcT1u+I7WMi7an4TpvVqxzQV+mvM8iBr6rvC
3C3V3sM70RGDRxu8WN8OhBmaUfKLjTXwpvD7ufcztPg2D2bzg7Rar4NEulK/5aDCctyOZ2kKLzOD
8I9SwwKnVHvuwn0FgZlVDfTl2raeOUxEDcmYhIW7kI2noRuuowMDiXgGD08rK54J1n1pvI2Lfg2h
BOK2FoMIGDq5Kc7WkcQy9eFwhWnTLcLfYIv0erRemwl1CL62Lsv9d4d4pPCPOp8zl5WnAtLQzIH7
MRtgMoqnCvudCzppGc5VjxDQueks/bWODmNDvAuqAKNE8uIIL3fqg+rb0jf/uaYVuXnzydotGlyQ
Ob30PckbaIFzhTzBSJwdyPS2WPYAoJhEwLydvhNivdgi+nUFHJrBZglhuca+zExsB5jHRITdKKqv
Wb7Bsj7By0XqFqSPYgNKBRlsiKEuZTjw30tMzl2adVEUQVEQr6Zvw6KjixFbIw2cMAuWpA/ib1pn
/MvVCW450NNTBXWJkebPOiNQ8ZfK8iZ/r8WmoUptKjyT0hl7SFNad8NmP8SobvuBMdyvO81n5dqj
T4vndGfdU0jAC3KTTcIypJ0kN5PhN2qES2tqMGpEnpR/zXTY5Hm9n0W/TwoPQQIj4D6NX1Mykaul
PVWgWJUESIjaHBH67bbDpyUp8HgI1Qblz0snw6MfLslkXC7KAViEaQXTBAq6st4YWxYkJk4G97+E
+gJ5KrJDQFMeHE5C1wVS7Vwaz3a7UT+deL6SzdT9R62OE4FCaawjnybzhJV7StQj3KJjs1cqh5bT
+5Wiyqy/fzAuYEHF0V9eYd56blzgmuG2rd4nWd7LaXWQFfPgNsSLfhPMg1LBJFdx2UH1FwwSkSm3
1KrRzOB3AsG4KoekCbUz9OqBnzEJgRFTLnKNJvNppNprW0YI/APhIOE01KAxGbuXejDAQVMp3top
KOQhECYdFGhV2pK+cnaFru6KiUNyoxIRqSKl9haP5i2wAZ8ZZUePQgNJbIkzuye8aetkKJbEzbYT
7AbTvSWwFO7j3DPgBCWqkrNgdu3BbgG6mBEhG2Ij0ZLATN3rfjZqd7NZbpZEwHJLsrxd7djU6VB/
Hdxh6D5STT075S3RHhagdn0JepxedBYKajo3Jc+zIRJXN9+AAG0Fm1eoxNvGXHZArtcoxwkByayg
sF6uzUAByDKAqg4rhpuWv1PlYBdXuSGwKvYswQ4Gul/uZl3jvmhO0jmJIRXbP1HzpVnEeuzZbm4R
WW4L+bX8xPR8IoMGwcjZ2L0UPcfyAAx6y91nyAIt10K55Vp5fmjM7qANeOFn+RDRmUmLfFAQn8hT
g5/n1qLccLAOpxqqJq09qhQgyrMXDK0Yn07EYcrbSKKMLNxmEwO/it1EPiYI0kNMFaH6Q6dtx18W
9aaFVWTke0PnxD3+QiCW07EHRiLaDhsVZlmGmVg/KuY/dcXUPULOkrZ0/H6BzZ1Ac3XXqtnO5irf
O9xJU9MxzeqOLP/Cn6Wx/RcRNbq81Mq05atl7LbJLmVDkOXImluO0I6k3y3bvv2cyPuCtaeldTS/
yT6MEfnXGP00N7GGMzuyU3uUPIZWkoV8hmPNSp/GpQ/61ai7q1FSbZk9kE13vwGXtX8he/c7DOwZ
oUZTg6zjVR1YEt+EncDamg79gCSN74oAio1yElVzQsUzUXQXgS2tXPdNVB5Y+O5N1pxIl6aeVBQd
LE8KRbzzfVuHtpChOIt3Rs9ZVlR+8w60ZtfRtUttetHvauTsbCmj4R8CPUOtNDzztnsjNxTpNxoS
HdNCApB6SW6p9E59fVCz5m4RNqYP4Z0hd4ZDuXRB+RREJ7azzVIIjP/CKMCKr/YFo41Vp2862Asm
jbtkKC7xYZ4tnn94M8z2kiCqiQuuqY1Cbq4i44Fnvtj/JaMd8ZDKedxv5yq92VcVSp5SsdCCkRfN
Ty3FK43yObbmYxYNR0q3I7r1eHBf4I9pdTRS6hiAy//v+z5uiYUAFePUkzundPd+nBHyPFkEFU/I
zjGGkHiJsqJelRWEk8JpQgIXf8w3FSspG0tSAvCQbEZNO7cfawvEWgSPDxAAJg02kNuyhXFx7gjC
rmz1LVbZUxbcqon0WE6kfBboHAvjhlwnYYETaUGu8GTSSyBy3LmolDx5CIM5VgNetO3LEqIgTdqg
/RkAvWU/DUJs2hkrPVZw1vI6u7MSAC5c9wMpBPqaxOCF0P/NhWxJlaQzoPM1vYIIXiylFMZkrToa
FIsWykPKu6gBrmx9zcU/jpS4iJXkgmkPDzcIs15Sbw0MiqPV7TrtmtRnrnOrTPE7mHQuupej2nwh
nEpRh5DZzgKwiC+y8Mqn6pCGm1YTO3I8cBtsuORztENAT4R8mK6xrHnyg3KA+fYBdd82Bleh3F5m
ddB1Ro76lupFAx3Cd9TjJ2LO0+s7rQ7JCAP0BCwQClI1ulUoeynIujoCmyu28O1bNPza9wLZPUSH
qo3ga4fNi9Yai62ZmrMVLFSlNsPUvlVt29WNZhvFnwszsPUTgZXhRiGRCOunIv75ZMlLHU47lMRX
XVgXci8viRNfatGRJgZkbwlPs1lwS7amdJ2s4VLLBpC2GIkQuXSKdJpqwrKW4ma3jOwAHkPEJ41B
kMMN6TIH0Lp+CoOJzL/M9hZ0vKmT4P/1flqtGWzGR1kFY+9a5MEIj3yRw94ZywOvCR07Ptlphste
7SWHDL/0VU0o3FEvs5R3BwlG8YAEA9NdcbGYdZqTffSReCBG96dJ93nxaPvYrEKsJsWZV8/ujfUT
00toGcAuJtSfMvo+byi5nBfrPW2M9ygZaUNCr5wh0Sj6NjVgjUv907HSh8zGsqJw0wXtPR9WRbNh
nWAF2wN7vBZ2kgbdmPqkIaSWPJjbyCjbIEIA1u0xzZVDbBj7sRmBLnhDxJDORMQwtKvFGIEHGxkQ
G9hz8w51J6FKXJsGQJYkPMbzJ97HlZEDBIRR0zbTGHVykakyXj/N3uf9L4MoYifaJ3pB9YU+bxoD
tSn3AyeeNldu96wXTAE8p9paOiYatO9eOskfDSL+ickRCkMbTHRdPKt5uGglKR42wF/gcGlzyoWB
lpFodQjWAueCGf4Tj3QzbDGV4WrU0Onl8FJBtSsAhmA8xoMpBToaDsMgVtTAbEOD61UEaQOIe4t1
6c2SqvdOGt+H7KTSt3WNgc7MlwQjaYVaTLOPmsOhp5AO30BCG+D2JcpeKp92/sZnQVBg5amEVoLd
n+oTl3oTgmjjTR2YoyfegLW60x4Z07kQc2/dMn8xiLZFs9oxp5B5KNeceaNibWvYD7IDJAUxk/JL
lRamMZGNm7mxjG00b0xPid5DgjcY1gbrXMVGL8kY6gIvQTrk8pqdB+sBFp+zw+3sTgUIet30XhwF
cEnmmKAlegn9i7Jfap6oLG0VJBbiIpXYfTx1mynK0UqbM3NGLTlNojinWXPs6dfC/Gr9A6iARItt
cUfQjm87pDlYK8bGXzvBTWY6DxElUCCXwKC5GWfE9Cah7UwjJfZoWvyoiaPtDWsXw242dZTnSP2X
9NEK6c5a/5LKwLHAJc2umJurfThr2Xhq+vRUmb5QmmuatngLG1KcGeDxkcu2dJhkPq4W3EuCus0H
YtQwjE1AdkqvBlA3LMWr0neHCTjo7Twgayoo0Xgu5iWerX2HlEBsI8N5IFPNquSXmTLfbi817sUq
Us99WmDuPk+zONQfaZztqc0IAws6FJBI14+qRuCbTW1qLSsDIxiGO4SSzYQ9DLd7gFdir+w6/yeT
dqkaDFBUEmwgC5q2vNjpHVnMbY/zwIEZNBxShMeTp03cOs0rD0XHK495qe/n38jed+xZyBzXnLtJ
Uza4S31OT2ZfMyQir4gDWCeaCDOsPbwZswLwtPA7tDjq72JqfUEkpBZt2/q1X63E9OgZU6wjSk6J
Xq3stlhCznN5ZFi7UfCOoN7AD7IFhpE3d4Vpe2QeF4d1v5+azkFmCaWH21EYwRnAz1bG4coAKj0A
Mou+tVpl/hKYd+ZdPqYCxBHysR6Q6+n9VkJ7TfmzN0nVooXjOWBtur+zhZcVfgUve77KTHPnrnd7
bHRqu4XDjpVSQJ+bvhzuiClmZjQTiZX6YuEQ5KuY6YdofpoIvRd98uDJueM1ms7ohmHQdDf7+GFz
deNh6GT6sDI9pRPCW2iO3bZAnRFXvxoBhmF2i3e9foebtOnBSkvK8TPjD4NTPkVEQMYolhD28tjY
THg3xXGmfJLoM1LtjxFhXe7gig0NBooxwIsUsOQN5OUa3/Jh4s/V24jS/mlZV00qfRjbivlmqV6I
jL8Kx53mHOwmwUnlbJvhTSF/ulRptSmFFkJYF+XPwgHSjcaWITRycQ6wTcdYXBzSVAboYeJkuS86
7FRsVhn9L6bWJ+9azJteEGlMjSr5arGzkH+HHD8hV02IR3KJHgIx/KzjJyqPsfMtDJKtUKga5GPH
j3kk/cMg99YetxaddVX2hF7urSsJhkEN9yOPvxc20y3681jU2ylh+crUc2Hvz1tXRyHPE4x3eMny
yOLzXnrp2qX9DS43LvBess7ZOrbDRynfEcbaxFJa63bt0hnHkbltlh267pEQyibQMXHKQy1BE9+W
vxi7VqTzSc1OW18gdpzt5LgOetA1dZU21lR+hQQn5Ma+HRxkc3h+/3IRU5ttrCvPU31VKSRov9kg
NXwcfPWsiKmsToY5nPQZT1a+rVaLokIrjfIhbMAkVaTTYRdoSQKGXiqqbThPnuXqFqYSw3a9rmcc
Wd2mCb6p8mtOwCfNnI8PhWHzINWboqsCq8H1D90RqBVTbMwQ9W5GTZtkC+0s8yM8EPAXJJgbzPH0
mx7D1QPOlE7IaaON/CUxRBIgeJK/YSdOqDoK1pWG8sdK2wNxV0d9ObMIcSDHGSx4STfnTUlnJLsJ
YJEEc0i7g20I94sRl863PCLN7jUPc+a8DdHfEq84cUHPaFGsadPgXOCG7gtjrzT3Oa6PwpSRWBKT
R8PTH9JOBRyQEmiK4Ts9NQACOrot5hi58cpKpv0l9sq2IwMZuKVf/R4smteYFLsWo0RebAz4ffHM
FclkzObOUKGND1CPiFshhOtA7ScVj/LuVNKr1cLiq0w8h/PHfMQMAHe1Pad3mK88nF2eMdD+4bJ9
yUZxHOrGyy0bDC+dgLWr/8zBzP9jYfNu0xzxE76rrL5B0Mr/mK3kOdpzlHh/NFajYERy5KfAkeBP
9P4AeoE4BxM9Jk6UXQ8FEyfYr+ZDa76YBRYxSCmoWjr1lqz0qAYAYlj7BIxkD21Gf8SRiuC0A1Xj
XOadaOHHFbA7cfXg+PcpAKie2RACACDa1F7pcCRpEsWw0RAPIFbbJHi9ZqJyOYJhcBFqyOh54U65
q5q4pRVgIbB0n8ygZua6nE0H5drH+FDnmSnf7zj8SDvsLylXy5uG4qzm7FKxV8rsvKzhW85sqMaN
W1cUXDiAGDk+cuVXTgQcDKsQ1pBjfI7ofDBI0M8Sx6D6VlHs7asGiF9hUVdCFXhKY/9eSrdGgws7
fWCpkubbZB6nv4PGIcdblzg7dOJJD/qBvvA0qfImQ7dH83tyciDn9n5UXyP9p4NhlIYfqsZkiOwr
a9iH/Y496kXLhivf0fidN869a15bIEQNZ3BcKowTQ53KNW7ddDk3Ey/qPC1ItELAdzyUuvrVvGJl
WCLtldi0LWTs3RqOjryqCU/Z1JwTKlD+qlYROTD58NX9mApezVSe2qOnGZ8zkrB8tdZ3Ku2jO6bP
CsFbVt9jxAdQVY89bIAJs0OsHFBwu3FfXA1DvnWbAS1xeW1pvCMr6I1jx4gdL+fA125i3VUYHTtn
G7SGSRKgkLAUKKTrlbCVSIXAmEQJekgb+5AM5TElzaBjavd35KkXD+eBGxmvHmP1UvpwGMKOrX1Q
iaIlI+jo8NPO46OAqb2UiPznp73AT9sUknmogVejJom5yVnvhMqfNP+jVynb915Q3bEwdfBOzWlg
ruZdpMWKQpoGxkBr9vpEe+Up8Vbgr1wIXQTQtnhzlR8oRMSA91lrtvEjtFQgx0rQdFOgzU0Ab9mZ
k60lBynZ6DJchhpjXkv+5qYfvqWmCeJGCXJqoI52MuJCMpxhDwXvPx75BCN7ji1c/1z0zhstiPRW
FBhsa/Up80QZeS0fa/3gI3uGlC1Mcuo4POeVuOBEhfpr5UftIH4531L8OihPSRop58D5AxVpMOWo
JcMXNpFyv3VY60x7TYYGVOMYCCz2XlyKH9PwDXYifi84U+tE7OSWmF7I9jwgp1JcUt7hHr/HSY1y
irADc004N8QHC5aMzk6wGl7tA0PGymPBRpAqr6qfkV6kM8rU4Swdbb5SiJQo/8NkbDQ6z0LkQ6Vp
SqccN/1MVdCzW2xZYBc8Zcm98bWdCURrfCam/gaNccQSKp9nmVzPOHrT5v6tbFFsSucpfMYMTpmn
DqekSTdxUl90AmMnDkoj9MPM8jX6fLTGBvHKGn65F80kl6i0+Ify6BbG9nYAWiWAVqlEYy2vJWqb
BkNgzNZPIPJvPwZZcGawXzFwhlybTLgMrPB/Y5TtzXfDkW50Sh7eVEtC6G98ovR0czbhPHY6zaM0
cWvjWIhnynNrgKnxotRJqs8maztFISm6+E2gNRap1H8pu94uJZvs8prQKWYn/RLv+uysPSpn2rHL
7kAdkTJRemmKSNZQ0eRj6WBxCFGfYlPcEvRzHFWaa9TPvuESQfYMuMkgPySscHneJY3kN5fpCPUt
WWf5E9td37OcTk/ZY6Y1VHNXtTYMMGsvnPewdvJIguWOOY8bRSdOyIDppMKgrh9RmDydSn1qn7lk
3lomuz9KP5/oFU7DO+RrDXF/wS9HCvskL/qnr4jyEGg6RB3M098CI4X60bGdFfq3neA9UBr6aeMh
sK+IcDOlDihFBk22HsSqHMCAqJ0JZlrNIETy+/hDNd8YLWXdAesRDtdmZBK82r65LSdzs4t2Wp9t
LP2AUqCJfmIUqU2ICqsZuAR5m8b0k0WgMA10BN/RCEqJ352FgoaE4tOTSKVADMNFi/TxlhBEweIn
LpSd3n7mNa4bRoVcI0BHeMG+is1Dg7dIwkBcBb0izlla3fojjDuokaEFfAgBL0Yscx/9UQfr0K3O
nl5HEwIWi0iX+HVWdgnEN9abwUBkMl5N5NU+wwOUtshf+VwTyI/CDWwvjdVNz1zedNI9FKz+VzH4
BIPTbjSoQQxcDMu5rZsTDsvdi6Hqlch7TlXZ+a3iCM6xlkbV67wCIW/k452zgvQPxh8MgEIYaVLD
xMw6LDOKNOr1dxveeuESnWNo7b0FLgDzKzIOJZ/jwjDgyOVGwkCcnJKE/BNr9xIZrYaDPQGw6LxH
Kapk3k/TuJFC8q53yhtbOQz6pN7JOSx3hz0mpVkGznFyMNzZr5kdXxNpvpi0/63p18PfqDpJ2acE
9DaXMTkvp7mj2I28KRsCqwe6VEEFmf8M3U9rWle98ZRPq5qCpiF+nHKjY5dLRNDo2YKSV+MAIm1n
uo/5SJ/uJOJdvEMsUdkndTH8ypn+v9nqXxXawWjeRhxNJfqEEJu6iU2dHvOMgeOSls4lFw34P9Ch
U3pZWE35klW8GX3yRi4ashs5wGKDYYsov7CjHPzRcuZutgHXD+zImQPuZDfKJTZGcrlp9pzs4cBS
zUsJS0D8Xk/m+3ycauiJSblvHOejVdUPUlYrqXkdjuFFh7jqpAf+XqDzSINX5woGdAYq65JFWiae
OuI9fZOcGhX9RS0f9F474rCbWiBUXGjzbUB9XRB1L3H2SRjeJG7vl0Rv596opQE1OdkeFI9k7KIK
aCouVkYj2cCTCm8YEwEORPX2wohwSUSsy1T9WOtI/cIxhiMGzh/AAbk4hDS3Wf8wGVsNcCIcQz6j
TZLYaYXLr5I8dWO6IInfVN2FdmvYA1M3URCWb7PoXETmr9GGseJ+0FzlQnsX+6tuCFCpyROBnHQT
5/yMJs1i2TXlGzAPoQwTZcOshrVg0DkHfqiQ5HpWjjHkSJpQCbfyS5UVM5Guk+zb5eAmzEGFwzCH
dqWdsKIzEDStTZTPqAZ510ug3V81+zIieMz1JmQuHePc6mYCTbriKCV3JTE9souh4BXbtHmOuPRz
7Vra1AykjdIDJZaBEOSUwBo0oVW5hg61eyDGPCdbPt9nCS+ZdKqOo0QFMIVjAUISl7o5XTqSAiV6
a4X4KWCPM+eeuTnq3U1Vr47JA9uvxXiCXYPf9muU/9jpWUn++W3BvJzjV9F1bqeS1vxr+d2BHiXN
yHF+M3By4VcuWPM19QK3Z/ydrSNRcHCBBczCyNp9LKhvcITKKiXZTtVQ4ISbtM9ewRTvE3iSkq0c
pewpq3/bCMxcwZkjN6Qzg3JCBpekzDehIm47pYIxh3t2L/MVs+GcDNQip8xQt612VRm7rjAC9Tml
yU3I6Gr+SfG+pm6MDrn0+6b2UJb2QOoRL7lEXjOd3aniC/nLeiT1RDAYkGuBH0O2MhHYFZBfZZ4H
Khpojr/4VR1/Cvk7ApbbiQUcOcepZv9dgJ6bPaMQtiXp9DmoHAKrijg8pOp4ViUuQ0Z4aDe5IgoV
VlfkU08vs/eiE0EdK069+JZeeZieCkro5h+45kyUJQ65dvpC0c7anK3DpcUFC2WMRGen7tIOiRtF
geacO63gW+w9oTxVCZ3pePz3v/7H//5fP9P/jP5Utyqfo6r8VzkUtyqB4fxf/zYM9d//4h1df33/
+7/+bTqObcqmgU5VMx3d5Obi93++H0kZ8ceVFyHGZC7qCv8JEwoMFhrS45gtcEE9CBonLfY0V2wS
hkMxJ0e5PApLPTdN5YGm3y6Gcmkr51LCuWfQuah/iNk2B0bQyAyoEaEvXiqqHKvdV+gAVFsBIaxc
u+b3KHTfpO1wcLaukwznOXg1GEDc3Eps7JP3Vp+eU9YSzOJH+dPCvypjUV2wqDpYVCMyTi18hgbA
MFmO2FNFeyiRDMmrdx5znoysnYf2yRmHoyDbu6e3hqa0SCy+QY8suMPn+5oRAl0CUAZk85jfGvRw
Y9GFatZ3jejaWcOx61PNebGCOE1IEWj6DTgSSSl8/c6QAU90kLXIBu+fKwpapqJfIwPCDo/E6vs/
GD9sriK4akl4pva+0DoDqjL3pnSrVhwVo8gwxCI7vGei3Qm030Y2HSRUscgYKv7FnHKfT+Vq9etq
wDmTw3apZgOAH8VJd86YNzniWQDtyx0gsNPVSWeUlsVGhgCR8HHVlJvEPCbhR02JlwFPnN3NGG14
rJHgtw9FccgEnyxivpb2suNQHeP61OCVXwDVhV4naf5Q8PySSKjnZk3ZkWjsSCCDkjO4Tm4KfPvc
i4pDf3vm1sF/7/AOq0wJuXcK9y4TYqLCfLXzJJCd28xIbmY7kKr9dmMgCDKhu9AHtMRn20SnjPgV
zGN9GrbSk9X/Qa7f+6k92ZSVZDU+y1Z9fmaA6rRb8ohj+Wo3BBkb1hXv0yCbOzZ5iD1sAu/yc2cV
p69m6Y6S3B56qdknKS3UNlkDplT9RGaEOsr3Ra6eaqhfMw3bh/KmltO7aKsjsEQv3fTU+VHF6V8S
aUmOJRGRgd1mQQcmBjgIexOCgM5MQrGeCpWLg6Ivhopz4/lD0FQGMnzcwT1ecNqGEXlI3ZcYBe0F
6BWQ6lUIL1Aoe4cxJdWl9pCb6NEZ0k0ZzCt2X4cZKHRkb9DzQ5jwgRVd8EMpqxgAa6aDDaIURbnA
3eXfKhiiESlpDOJnbDF3Rf41LRxJuGdh0GHazs4AOGchbd0+AI8VFWh7EvlMPNiK58yXXWet+PPa
t960R2KljBK+lgkF15GIoEY9/cQfxfSZeQp68gyIiV6DbaKHbJg2IEX3G/0RFTiSQ9n/MN0cvXGy
J3XPkU7F4Bl5sS/bhNMPT9sGtO53TfG4SuLfYkIUjXPi/eRtuisrc1diwYqnYOH8mTl/Zs6fbgMz
DMFKijQJZ+h/62jIDtgMZkcGh3FnmXi3AH6sQZ3ENKC06xbjNSYxCHoZqP/Sn0+Rh8dtyyJvu5BC
F5nvjpXv2qk6hxLl6ipW71XPlpaHAmGEk0mj9e3xs60THS07gGD9mH1aYIQq6qdiHnN19hP9T5rm
gYy4SZkXDw85st1GiY/IqlEwSsHK2Mn/KHq+oeSQ586PTmxR8YvUDk0FlkochRK7EngRfoThDCmO
BirDOZ9iZrdYjSQU3NNB4WQVd1GfZxYf7ZYSFDkuDSYyxJiRUWiRr+kbekdNpUHtcifPToz3oTA/
dDYf6Bs6fYVWAZSP1WNFhlcoN96E/irlybIgdBBk/HWs2hls4n02d2CukL0FOpN3oXb+OsQhR71j
2N3juDhJX3kS72isd/hvdykTgNrwF2805H2vmfuYgy7VHUyNxK4CG487t3SVnCjYlvGtWR9Gqz5o
ZnHoOT3qxdwo0DCiS2eieCfnOmULXiE9r3uSiM0JcLwNgCEMlLOWoJfo1Y3NClrpmi2A8U69WeN8
WCp6nyl5rYbmjXpGbo9Woxxj2zrG2KP0NDutTljdSjYhKfK6zojeBLdFPtDeQHrDRprE3TFg+AXG
A2Wim6KBVewEqZftaxmmoma3weRAY03i9M6Wt3qt7AcMWNCrGyXZ/P8/ny3FYnKmGYqpaI6h/b/P
577hLjS7BKFgE+3lIT2g0o9qk5UYaGgzqKMHRy0eE4BrEKU8uSsgR8z/YZE0fyuu3YnZJzTIzdJ8
Qk3SdTNQmJY2MbZeOkfbAQNQuuL/MHZmu5EjaZZ+lUbds4bGncB0X5C+7y7XFnFDKBQS9924Pv18
zKkeVFYOaqYAARWhkNIldzf7l3O+o/SXgWWJzszF5SPNvzTmq3Ohs7591ZgtVrEJ0fxgQjhKH908
Pb+HH7kzX0B+hItJHgOfoqXXbB9f8KYd1Ib8Hu1eVOWhJAOufUUoj6ROQ1KnMygbFz1dOOzYfu4k
DEZUSiy0y3DYloqz7Ql0MZ6y03FghRMZOwULtqR3jV+m1Lxr0fTE7Tc4gG871MBA6MyFp9h4aGSe
eGmtMrQGA3F8y/JVuYb4fPBOOrFASPBtV150tu2Bqri4BK3nwop1yAQJf0XbNg6PAcW1yolH37xE
uSSzfSRTRxqEjYhqz45hJ/aWENuKYXuD8EHVKNJwjhj1PeqchUXEEi9iE68iM2RIS7qJyrowq+Kt
7YUfIdNbQ1oM04jawe77E46LZ2zPrvFpsCdFhpzTVARcD4y2cm0zDGx/eG9JSZqOxfMWynt8qdEo
YdZ4rVjfx8Va9uNWqLeeeFdE+OtuYTbWOGWM11goB8Rpcxw8V0q7AUxVREdEKwfnYKuQGGdCPvvy
5ITzkQisQ3c5p0NwFm1/kreNkjCmmVadPqwaqATmBKWKsm9m4e4yfGRx6PZMH3QCJEhAZTtYs9dI
5FbsRNndtNi5Ybu6h+Yly7sTjO87+Zk328AmbV0Lc8cW/aQLAmrz+JGg38IrZEbuc6KsUPyee8oe
w7maMr890zjd4rsVWXt9IASFD0cxIQSxQE/Gfbi8d4fAS2OCCN9KJ0NI/0mve23t6VJ1xFTtSDbD
VzJc1OIlDElmY+6rEPcTXYOKYvz1jcBbxMGrnpN4thE6oY9gvkU5oelIhNGcEsCbsfcS6FAwCoJA
WwxspAegrDVwC2MwYBoZXaKPAVYj7MqDWyAHDLWjWTAO+QirgBoY+4/zbvXTOwugt8J5l7K7jtnO
IimSISfsn0I9TbI81SiHsq7HVMimCm9O06do0ZV91Bv469EKtuXeMpVd+FI55kEhvFgfPmdSHkIH
nxrmChf7Eli0GcF1CRq6WkPdV8kXdi6ARXbjge5uQHKtMhZvyeXsopNaTaeZ3YBQRx/h6Mq0+3Pz
ysHhwBb7EAyeVAssF1TsrOCDCYamHNKcgRuaQddWtu2+q8Jz7wynnsBWUlN8va6O1ZP4cARLMWtj
t9XRbQJG/v3KJUfJBoVddQZz4h7vc+8LFj6BP87tHpdRzK0z+HWdb/SLzd4RCDzwk5u5jioDNQIi
SBp7F276ll8OCEeBlPMw07RP8kzpdYxPQEHjfZ0iwGPATX3UIndVYREp/SourmKrRYgHdrW99/Sz
yL56Bn+Fei+aclt/9taAcc+nfNrWQvHjhsDCh/LyNt5RGLB256Bf+j08cui+jcjcMiZ3WqJ0kApl
/qJvsDTrkMoCFMt4tFQg7WXAYiY4uoFyBD+i39UIDbmo/YKLb0gAgeuSyKRmOw3oOe0AfseNTifM
wrPDByziU/5cG+PZRrBpseoQiKTT+mTWt8qdtompHPDuHXJLwqZo5bOqKWzt3G0rkx3UQNZn+n4c
pgPc+GM/+mT6+MFgeaigJueeTvpT73YPCs0Hxdk+srr3PmE7zTBojrL3vrOeifApBemczt0yoztM
jFtTWhenYanvaSGjol8h4Yp6564x86k0DDjVN/jyjmNse+atioyVRRRnt5TIJLtVlMg5+2ABsUpT
LyNRBXICpaT6IxW5VLYNL+Gc1WIBtKuCcpd4k9pizY4ebTI/RQsR4RgADVPaCSuhe2K8BUoTA748
6V13pJ9L6ap690nJYbv6yhEWw7+/mYUj/tI5w2G0TeGo/M+wVPfPN7MSzU4/Z0R7hd10XJ2FaqFA
vigEZkEOw5fPLP08Bz8zvDCc5GvrzAg52IxIEEYSw3PWsuEmZKcx0UyqLAXqReLP4FVPNzO7R5tT
H566OaoH1j3eoGZP7Rg9zSiIXObUIjqVnXnc/Ixb8yAI+O2n+KVufodYle2qQg/HAjJleLhgYoxF
iUqROa1GKujhScGuPFfmKi/SdUNQchcgm+ZQZ45GxhzCtbZD/o2dEZyRg/pJwWESROUWYe12NhEc
TNh5CQXOH7OlPDWM5DsMnzl9Txc/ma68j4G8DbHkCC4uzI4ryGxNBihT7c7VDi2AMx4K3qfVmnKQ
QI2YnNB6f0OurzBshcXme5o4ddgvIT+X5nQLcuXuPE5R+RtlZlczajjoW8LA92jVHECMGljfiH3y
5KXhtoiKTdLZuCixLiHZcIEJlF2+s/ioexA8IP3VLNrV+87+/CE/NAj3bmDiFqjRl8LsWIUzypeh
2jRavEGXhvVgXqsBy9bqBoz3klRLDCBiNy2/pGZ8K1Xr3sf9IzDmI8x/NBNbB69NqJuPCq+Nq43P
RSmf27B5FjV+c6BVLkF1LbHp5k2CrxqYZU9kuSS02LOFoCQwEC93kCDwWn2kpFZjykR3K7XLv38V
68L866vYMS3dESjjhKr966s4q6dpGFKwDCMzKQ2zTjXimFurP5lseqRQBsEpk8yN8+KYa9VpSNuz
Ir4ZdG4r7sBMt7d0jq6wyGye0NtGl3eE+Lp/tu5zTu3n9IdE6AfXtA5uuzYIES6c+iLTE5wab4Ro
a31GpERzE+0T1Vwxwymrlzqrn1F2Azz9GTUESrL0JvslTpPdlOB14UPR4RUQNFug61CYUgwxiOgB
k9ebsDgjmviJTERJAFiIVKEGeRjDb0NhioU1BqwqmdpiAlq4jLjZQOjA41qnXBMzDyqHavMZ2mS5
AiXh2nSotbPWvtZmebeWGuZZs8tXq7yBa3jAm0M1RU9PgonQXuJ8eomfiFJA9I3mtYhpSOJD9mwc
kOMdG6Y9SpuyIqnXGie/FVNZygwZq9zBZ46UYn9FPTZxByC0zmfK6grDL8oPW18hlFoXeE2rEv23
1yvcYrhMMUwdlPyuQnCzTDQdhALXl1a1LhqRx7Lsr03EWZT3V6VkqChCjAjRNUSI1QdEpVfwnKJj
SwQe7/BD72k/bAAQjY5OQ9/HvBBVYq56TlJJss4/fFGMKFejJJCatgNBN/BdjO9iS/fPxsxZKz9r
GH/De71SgPiYMB9TNBUp4V5sgDL7nhXak3NN90nxbTBJrdAwZAOJgig8NNxKpErsZdjv1X7YDxpw
fKRKUfoOA/jNYJWf1V+MjzdqTA5JYh3idXKdPQKaiBT1c+K7x2CnDPDK2A6awmYzqDNvGkkVb3c5
0jLCphtypxjRRVG1ngfCMlEHRwl89bHCqCO3CyNa9O4OJ3FszlsLqw1lxSf1QcBwiWrwxOkVaXsm
IQvSEF2DppyHlrDG8BmeNa4HE9dDjOuh5QKvTwpKhhKBgtbz/kErIAq5Et9qt0WWtptTrJ8cRukY
bAewIyquONNYMHHFVqEKULjSJK2TTpw1EQ2WgdUMuFCvx+uMtLF6g9h4bbjzOgKnp1sXc0L5CwvD
wZjRdmTYSZ2sSjqrEkugc3mAL8+sQx+F60RpPNUgHHpk6I5HhhulSCfGfPWtLvOba6lXrX5TyQPM
1OxUvzljdR7RR5MwQgYf6bmFcdCGk13ouwruViMe//5cEpbz13PJZQijWbZq6Tr5CH++Xd2gnpLc
nBGtkbDIgkYSNq7eBbsq68x/3vG7GCEIMeBcpuwor2OPf9JBc0tH9Eqk1zt6JOg+PVMLzMl+Nd/a
zNmkr2SMXEMsWJCJ7i0WrGLvgru12Ti4pJsWOTGaL45bMmeNzg4FeWnkp8TRj/Mq65y9VbX7PGI6
nvHMw7Nw9XGrTQ58EyKhona72YjaIJ+13KIrVSh7pSh32YpxzcHqy2NVW8cUWl7Yzqdwbo4wLS0a
aG0YVn2Zn0s/a8KjoweHFG5elwOXD1tUZ9GBFxNUReSm8ga1O6jgBzgX7RYQtdGuJ4awzolE1L1R
oMCSRIb/FgynNSoPV33WpX6h3BzgGm0XvWd0i15d3pcuA6aS92XPSC7TnucDS7NsGWcdB1KH5pFB
wvLev3dhcR9i79I3+Z6AbCkRHyM40BD2fdrdcJmS8CLj4ax2JvN2oASQ9QvYfTUTV9M3+uIcgZTm
zxsRnEDGKOoWjhana7KaLPQQJW1d2x+UJD4uF6hapCc2QL3xnLJmnnFlzmnqpY7+MibWi1rMLypx
fqpbc5fWD/M2JX6Tlkclj0+tqI5hTeocTQK5T2XYbv5fL8tl3PLndYnjmo6hwy9VVcYy//KyVAgz
EYEu0NdHKph5z5rOljTX+PD36TeTyARh6sAgdOZ1JxGUMbowIFa0uTyNzR5RsOKG1zEe4Nech2Ym
pSQ4m2yI3by46HNyKYZh76o315HrPoNV1bfnVXmJXPnAo044qEJAMnAcLowEvhEog406rtSacQAq
o1TlxvBtVQCnri/O2N7mAT1fcPGuek49pTXnXKSXLtAuAJFSbH61yZrkVVoQPNNbX+e3sElv4E6u
IumvVhJcyP1NrXuOwnk2qn0XyWvSMn/gqbKcHc74HbIX24bFn4X0a3sbLPhMFgrQETahE8o8PcXa
7MVGempIklHGEs5dAssJKymawxiHHxIuFsCNtk5QuPFW2yL63IYgbcS0Kz6s8ho61Xbgo8Gj0Xwa
TXrkSeAxJfjF5M0tp6upOisjD+iWh7MWNCdAM/wqRpe+T+vXLQLv1kHfMe6cxN2MWr01O33LdVoV
nMHTLirdndDJQ226fY+OMmjhIs/GHsqsL7hZgOgNyYtQguclrD4Kw2f8J0Tw+NGLfUMdht7AE2F7
U2lpDBj6aDWNKrhOQr1o6BV+5bXYB5bYkYyCY9T/969Jzf7ra9IVDAcNLOIUWiBK/3xUFs2gxUUx
d6s2JTHysGRcNtAxSN8lN56hnkG2Ipo4dYtwUqfU7vEtsnZRwuJ2lO9ZMF7i/LtIguPkvzvnmGOy
f0/U9NqTE5VBMtFxQXvxh8sA4L1buxUKzG27Tngag/OxH/SjeXUfJpgS7k8t3qPMJG3wY2aUbbhv
A7bX2Bj382f/jhDh3CG1RTDJruzAqBagCa4D91q+9qtCTTYKoz9yay+jLS7ZzMjvPVLSk81HiAQp
x53ieoAGaj92TfKQvf6U6u5VwF+spY4U47vim7RsHKfZOTYnhJEzxFZVQyOlbQWm5fyCSIPv39zJ
n95LkVxKzTrXKhYHE8ZUap9kmp2arDua5NkT2FBf7bnd1qOzYRe4geWwHuKK3B5iv/pqOeVLC6uv
Qh4vQhPauUMojAPpfQURsbTU+Vadao7YbttlE4YLbO8phRduKYXw6J+lkYF8Dk+OboPLGI6FKXcL
Z8o1D7OsgQSSB32GCouB2N3abAi10NxMt5bp1RjCSXL7bfledvo1U4x7u7rpNsoPjzzCCMB6NoIE
0AFC4Ek3II8tPVM4NKcuJT/eYOHBdKJGvDekLCiip9RF+Z6vB8xa0kbkhcRcfix+fPSAaggQXCdH
fsUG8RJY83WeEIQvq/BwvrGH3baI3idHwXfKkJT0pjncQ//ZJ1wa5Z43DBPaVL3xptgUhr6vT8v/
U1BYW2wldOD4+JW2YfTBPdeFSAoAa5SANWY0pB1gjQastOKqdHjAl24Nk2PyajVVvOkyfNPD8NUp
xHPEnCZGObMW2H6GOT2iVDjMSrgfLQZmTn0QDcTgwloFv0QxHXWtPUVaenYimG0xVbMBs5ZCiORe
6BPJtoczxSJ8WJ4oPiDSbNmVbxlg4XqtKa7ABnVQDbBczC82IyxM2UjNwydm4dcOFVnU7P/9Wx0D
yl+uH9fUTFt1LU01hfrHUfBP2/ogZqLvFoyejAxHE6Q1RM0xOytdeAni1bKk+ddTqmiYHvW5bH8p
5KK4oKgL4n3GxtkN39M3mK8XvKFvtojf9IEROTPj9En5HNviBqn00NTKvmpNQsKS2+j+Gk/EZs3p
a/K7KjE6es4hwtqhZjzHCri6JR9zVVfZXWunq66T2x4Wp1zMJ/qTGqFWeJsloLZ77ihrzlXXxqnQ
sp7rWTZC0C9Hh78Dr9NjW6LDC9dT3t50CtG4KG+BMK5soiHf44UW2sUg2C+seM4wCi28RBIwS/ck
kA0hR++xUAAfKriDJD4zc0J0UEIRYBdJ8aMEGJlEA6T3y8BXMS5bew+/l6pT4svbGsuOEz8MN3hM
SfvcQBToyZhKn8kTu5ZqedW/eZBF+DLr2TNHwWOwkqfQN1z9ACoXAQwDHNTkrrbNyCpibrRWcY9a
erIOluatslZE/JUg7ECPRqXttR3Y4TB4Sg7ltRyivRq0NDxir8chjFA/capdCkhEA5UPmZsVtML6
uR8Cn3/s5Wmza4xql7ywMuSmVripxdxcaPLPiThmuI8rzfGB7k6oY8baxabi2XXG7Lza/fvXpOb8
VUECAthQHdNYxCT6v5ZEhQ7lbdLHZlVr4hiySLV+MgtsCEMOgO2hSd+SMfuicQmFsLRaRV5Vgiw6
8H2g0hWt2fXY/2XtwO9J9i4GlhwSTAwBHMXaOsNyEZcRayC/5IQQbDpyc4J+P2ybrt0WMIJAbjBu
wZ7n4DYnjq6YDy0rxQjoeNHvDd/qjJ1FrZ4irNcya0MOOHaIyetrFw7cTCFV7LNVV7CgPqZrSd40
Cno49yoHuYzrIwf6sXg8d181pFwcZfsyRbgGITgIXX6hQOsUZ1/19r70sbAVtJ1wto9mKEHkqAQh
wJu8MTNPcxQL8hyyu7WPOQt9xvn+pCmMKFgW7dsll3aaVxYOCB7tWmNg3Uim0Aw9jM90qjbqRzXE
B7MwvMaRfjdIbK7GliBKuPk29CAWgyTQFcaIw9paTxKqzYymn/1MFLGp2GYkh2hnx20uxcNo3bMc
mmvjalfNNK7ODFrF0q7BrVJigm5/L7sGiYSrIC8IsWXUf4FFIkt8hAWOwqM1tphOtqlxawZcWA5S
x8heQ8A1UXlYQUEsw8zx0+3c7DuoSUhVj2vj0QRYMG3s15CLOb5Z5OuWdWJsSo4VJFfT3DgMkWqg
wS0xXDNGEHcqAesyF2/b7Y+QAaGEWysJH2HlVzyWOyDBE8Pl1eXJHY7Yoe+fwCr4lpVsNHRvNoO7
XGedgatUPttJsAtw5RGmRd3nlYjm2soAA6f5gL5XtoWUvvS0woYuymKRhBDVJi9VxYMJoyUhKbfe
SAcwPyvLOiQZwXwkTEdLvKHxZrC6F5laL8UoXoRsX0q7wtv9Ms72A1nCUxXpHioaJLqN0Z1/O0hA
5208IfAzDw6kygmdBglnTIJL0PPEFTjITSnjKrmPImBfxkDPJf204xRlhoutL+B5V+pyPRIMmWBD
1xfT1M7Q7T1s7z4/F0wEEqB2qG1udmLcRBTex6i8o1IfZv578zHu7DNL83Me/dARs5gKdUHNpciM
RGL3BIMcEOA1h3hSmJTppemXjrX94/z4H3+SoLV/SNI+y2pq4jCS//LH/7pWX8VDNl9f8vxR/c/l
S//PP/2vP/+Rr/zHd159yI8//YGeMuYi6b6a6emr7TL53zK45V/+/37yP77++C7PU/X1n3/7LLtC
Lt8tjMvib//41KKaAzr9T4fk8v3/8cnLR87XPb6aX/HHX77g66OVfK3+d5W5ieuKZaEvdI1qffha
PiOcvztsGZbP2LYwHMP4238UuGKj//ybYf2doxsFtmPYhtDEMqUlFO+PT2l/13SqAY5eajnDpmT4
7x/8H/q///3b/r/rAXXX/XOJYWs8BNVBiSc0V1V5LMvn/6nE6GRXzFWAPtqmWDcQrhidNnoOMs7G
Kf+YHxw7m32qlqfVCl2X3qCXYDy87ecOsFwJQAT+OXeUVqwsFmZ+UbGVmHB8qjEWKjAIBVhoUCgl
6Jgott6ciZIYo3CBn1Rc02FJj42frJQyzD05rrWttX7cxxXCqxC3p6unq5qUak9prAeUTEgtRbYr
clgGs5wVbIk0IMTOelGKdAlsO6UoGnNn9JUw+DJl8mKqfUdDBI7BboaVI8ChFoFzzhPywMxZ3arZ
CPIzZb8vpt9DZzd+XfWzN6rNk5vbKLEkRCIt0FbKQPGi9OlzRlrcmjg6k7+qqlVBYNZISCbr6QC3
mkufY1YMq2P7aHCBoi5VGsZEtmqgF7KZgaRFYFOg6AhyGBxnYEfWCuonXj/rdHa3cauAJcgFwOfi
q6zqawMIZjdpcevP0APXThH9xE+Sr2OoD/7cjeOqI3LRLwb2doRPnVqLPV1oDaRKTZzvwVx/Nemk
bIXb7eCik7FQHKjQD26VvLnjqxILWN7J0Z2G3yn/0Kuz9CNQEPAOqfUzqwtkW8ZI3CzQ/LlGrBgb
2nfeBzUeS/JRpDS9wQhYDw7CC3mCcqupCAPVfw7KA/nlgn9pY1rkxQ5mBTsL0avXyZTImh4QiV7+
qidE280pCge613rEDOu2gm++TMIbbnRJIxL3JQHIwQeLm1pyvBCRQZx2zi88blN/DM7dQExZhv3B
nM5V/x0Ilfogeu16AxKQieuHOBijTUkeKVpcS3VO+OD8gdkfRbSrwUxM93HQPyZtuFRLqtrydWGW
sACbfyQJAI1B6HSghcBa9k09cFIV46cild8DywkZslcY2toPS6AJU8M6IlP01z3rInZUHJJ+tTCx
6xaXum6iPQNU2kM5CVZW6PLr6xYbeW19MLZ/nQya3bF18P4ic5CucnHi4WQV4b0wnYstnHdzAHUT
avk1zg0UnMYjavCPMsWicw/6fV3034Ugr5F0AqeaXe+PH9nIu6eGmIRS9NtGyIul249G2Hupfcsw
/2Wl07XIzJeQWNaqb/Fyf1jWtB1C+MrgWt+saLhP48Gk0wnN9skW1WcTBgC7JByO7Ewq7maMXgyE
ffzyjlNRP6Fl2nf9KSfT1cvnmh8WJeeKZcW5icVzaJG5gMXFj0LGKVB532tY1zzVPlsJq/qlJagF
MzxQ2BaUT92J38MWozj9B9SlbnEkq33w0zEYSCkSsway8yJmF9vOK1JRIvQIwwce+r2cOmTnFNoN
NHQU7tJqPpRefJpG/2OQvGLJ9QkqjiR2Vreq1PZ48XdVEGIvkHgKeDHqaneKWEg2A8ZVO7WPmkp3
xC67wTvgAQ/ugPjmWOO08UcO33gMZ8CIYGiIt0t/7eDoWLxS5XucZG8uolY/TTVEaxVmGOPBhD6g
OWD3TZRg65G6JfQJ/T3G5dHV9o2pQfzhZehH4/jWGNOlR6TodWr4ak04DLNY/zVG+LBbJHsySp9r
i32kVSa/YdJqMvns8mqvGMbZzdOL3TOpUk3nFuP9VhvM2FZEKTVjxcogNrgpGmHCRY6atFlgFm/0
nsuOe7ji8mtXchm7VBYBNKbt/NRnaNCAEGOvcHZhK7YJ+uCNXYZn6CiHVouPg8oPlZkZGGSpn4EW
3l1LUPd2v/Wm1L2wx3WPFgFrUc6rYDHUKzUk1FZVyFpMtLUu+lfhZL/YSwFigb/BHCjxZGPfR+dX
uPwlS5H31q3fA01/m0bICib/eYTvkTcSUGQrgIqXx+DE49pWeNvK2vUnKe69U1Ovx6SDxliH4zF7
qm3Vt3prRVj4T5GQI6jwTipFQKG65DTkurMajGZTt5/TrJM7S0SB1w8auTzzW18BFoiW2AU9VSK/
Teq3abY73sEjPyk2zFh7qQ3lZzO/uco5y8bfQWidDVK9lc7ylFns7bqTKLWsjzh3gTu19daS83vp
MGfN5vKMMILiFIJCGb846fQxQG1bGZFxjzmYtVGB92k5HDplKlnFum8RQp3N2OoAMIOV2YbHCicV
u6LQKwG7pXQHcNc7iGhVdxoGh5NZIqisbQx6IxkgjLtZdpBKq4D09mZ10DDIuatudt97qX/nrJPa
oQQYGqhsjPOs9Mp73U1Qly39tTenqwxapmUm1AHLLu4BvK/eknRFbkcySejcpmqIMLpp23kW0DBM
lt7kef2oEd2tcQ+TGBD+dpS9qGYM/hocg24q7rx70Y9bxSpKudv0jpGv2ZJP03VITDkgtHx8sWea
M6BRUdtjMDUUy8t7ZCwEyswe9POElzy6tfGWFDwtqoxMvyEkDz3uobOSyXeS+j1uqxECpf1TE/VD
9NnLSGzaDBOPDapGXnZzGIuM4N6EsDtV56gfspictWybB9yCpN7DC0St5xmhcyTICCSSPq+VkCQ7
O054UGqneqLXSDPLtk4VcPpwcxLMJeBdz6eWYTDHG/FYBpwKPA1Tz7auGkD3RSRka9alz4kHS0ft
28Z2rNrV2wjCCvgayLrMOima/VQoJivL+DNzAPfVrboZk1lsQpnra1cJfqnKgiochbsyqQzsonR2
egwtYMTFOKUJablNTZypJOA9bZ5adL7M9REn5klPpEEw+hjCP0ryEeuQQXo1UxWEqfCiZLkxg2ci
YiuI1vJNGVmZTWWs+IiiYGAyBlHUguzNiMxmPceWlpQqtylpXXOZR37SqU+E4G4UVX+nHko9fLGC
BXh2EOxnfacZbeJK6UxZgUZLeAY3Xufr5WI6I9VmdrnH3aXWJFHvrOANtGOi6LOiAbgmP4uwmH0T
ZpBQxtWUBZ9GG3xx7e9HR6w7iI3wwTJ03X17qef8wKuYlFNQc6Mab5qc1U9Tu5OnBbaLq75RjsnS
sdcq22YiFG01T1cBAzifXZLf9O6livptq06/IqKQlGyg7Ai+5DiQRUQiSDz1eycQTxNKGObA4EJD
VfPDOcToGhybGWtwPTMCSbPmIWfsVX3W/MBXYWfRdxrG17kJXscw/wwj82onuGXd8dlcXlwKMDV/
MsEditvY2+g0x4qw5rK5U1UT9awSvjmav5MYtKmsbm0eWb4uinVSuTDtuAmLhKdFqCjbc9TcU4o4
sFBwZpsBzjknJ5dBzwTPmfXpRgJbPDj2ynzhlU9qC+N134KyWzsZgCv8QEMMoLMWzVlm+YdaQBYp
7YJpYhf4fYnEo5g4s6K4f67D9EYDxcuvLrEXO6/1aH02SEMp4Fl+c5seEgPMRg7AIIqHj0rlMTeD
vLjATXY52gQyDZVnNDtPM+IWP2IP5cV1j/nLzL8T8lskpElwv/XkJcJTIwJHiWx8Fd1Edkgqf9oB
xyWX7wptbo5DSeMEkJCMlZxrNye/FUY62Y7NJAwvUBHoaoZg8MIAvC+gl6dtoHlY/uZlOGp4hGN5
7ZCY/mQ74NQj1Y/SeQRNlFXbdiw/kzmgfkFU3PyegtRZqRMFgEQHZU24wJvKzoEaFRgV+wqGa5UR
5FcGqV9IPfDVwUi2ZajTzrvV3U1U9BddWqy0pCl2U/gjgQkJaQaSXQuelYcxh7tWIyGJQpt1SPAc
UMeTVwYfTi3io5m2+bk2ARQlBes2UWZ7d2wO8cQSiXzK5ZilZI4MEhvgTjFaHvjr4muEvVkN+nmU
OkaFSP00xwKfbS5bDmf7iR5UAZF7Uktizbpc/40ofOcOSH0stpmJS76BbdArphoplTokRM3svkVs
UtooWsJehfFQnRpvgMyGFiF3YwFLcjWUAJRKra8vA29lbVY9E1/+rJTLD+iZsYBLHBso+HV+cUXJ
6BQceIIDss+rL2m2h3SCbY3t9kcQa5AHUYv1TEXoVzE36UjRiQYG611g/kwMCHSQCwd3ZDzVkI5I
KVBBC4C8qvquQncoQHqVtvlDtQak+EXxwP79swJC6+EZpgAZksfUiudZTfB2tRP6BYWyzn5XB9Qc
icZIx2Ge2WsiIkGDMC7sUXg8y0sYDa2fPKVDUj5KCQHWwNZuq8Xgh4hsh8HV900xuZ4GwdtUypta
6RwNo/zdIt2Zishe1bgrVsgsryN37Kpi5uEnGrHNVkLSxphhRm2jaoVHwznZds19rxL2aWTjD7Wd
e98irG2Th1CMmeYGnggg9Bec7RTfzkZk3a6OQhaDkY6cqUQYkiutX5JLexgc44pW9hGMeC/skiWQ
Nj0mddF3JlC9JqGsLYu4Qs1GcGhgc8DqVn90YWdtZa88MYZIznZN/zrXxVGY4HYil1Yv+HY12z6U
0/AaOUjUAOEVHskD9KZ9F+NBC6Hisln3coPvG+VmRtPAmay0NpsldFcjpURtlOgxiFCuUPxyb6/K
nFuQ1QvJxXCHjIKDydJiaKWpLvxFB+Dl7Uvk/nSiCkNbXyJjkDRK+a4zpzXTeRIKeKv5PTTUepyR
5gQKb0yD/GqCaG9Tnz4FGQmVY2WsiAtp6tjZilyvvFHJALs6FRi8biB42WELjh8xtvQMSZFBTRkS
kGQoLFlGHT0KnvaU0yU12+ciF66vghlH7lF+T50R+70GnEhplI0Be83rTKx8qtB3IB5nXyw87jpS
Xpkx4uVovEilbgEcAC8i43ju6uPgWJHfZSkuG8dlnW83kydofuhpOy8IOZICe/pdzDbvBRaQupyQ
6vdsYR21gUNG1g4jyqrfFHn5ntt0liTJTBhbBYOE/iVTJPCVPKPyJE/KjhJQIDwuGzgh8Db9mNJS
+6YlNH9T6gbiysFQSHu33pvR2BZ8Ldm2XOlRQ45tIJblDMKHOcRshsDUsCsyR5Te3sWMDBJ3IvfE
LQ+KpOg0xuI+puJr6Fy0UIhvPVrTNMgKACh4QrNQh1rRNcc2+F/Mncly40q0Xb8IL9A3Ew/YkyIp
khIlUROEmir0PTKBxNd7ofwc4fcGjvDMEXdyS6UiCQKZec7Ze23rYkY72XofxVj/1RlnLIoSMUtt
9isbo19HNwl5Zor8J3AfOeA/gvoORfOGDwJdf1g8tfmQ0eup5r4rmlNpcfPVZsVIMSBGIf7iWFaV
8OgzkwYDgvCf1GE8nQ/30LY4Y+dmh5g4vti69/qvKdEP5I41ODwalyKmR/1RivplFOiGshJHsXf3
izSe0xdg1+ejvRw8XjIx/G7Jeoh6kGibPr2abfXHm46ejnHRs4kicxrospJgEhFmT1K0MFjbZVBn
EPMGn/YALkcT4ZmVKNyFuchW7nCIg+xPHA/o4TG7L1vd21UdQmwvnoyFFURfOpG1TJSX9XsfkLhT
RcHdyPofZcAUm3j+sa7ITRt3n53wIwwIkbuIV41GE0av0CVqFXyeEOcoID1IPEMZL8crey+PvBG+
CzxJemv86Cr/9nMNnbiu/yJlnEm23BQc4lnThlmuby5bkaGGrHZuzPI1dRQuTN+WtsZvYbRiK0hZ
q0RVPkTgbCV0L2TQLaIPtNpBU60GF4FilX9ajf1AvNJP9juHdG85RO3vkLZ3I1fQ4czkjvejtRwW
imL8kxT9h8eZcJFZKSVM8xLP5k09/dub+jcUkIUzv3ISlz+misEy5gwdCBcyCe9dTMQGWb3zY0cm
JyX9dUKPT/wDYy+O8mkJ8rTRl6ikdOi6mk1XiKFP1b34VvqutwSg/Pt7qii/W9v40FnfF57vb0rd
YkUT/gD4m3ytgUOMqYmW4sdGBUPBVcGLg0dTFujCa8AC9p52J5B4IHFWnFXLRKb9soV7j0x3Wnfw
pWNhHn2aKUA/p4RlPozYWFH0l2lfcV6cNYQ1OrbmrUmIKUa/sJ4Mi7xjbnjOhkgZo+mRKJ9qAbif
V703IYERkS1ZPIdrBnEQ6ZKACdfMSJxvvWeO6FjPAzHhdSc6ivmhW+msdxrV3mJMGeM5lTk3WBXz
tB9yqni6ZEQAu5P9JJQWKvJfJpzzQRWBdZHUu0x4Z3gZnkfhAKeXGDZ0hCI++jnY4LLrPpuMfbSd
IILHIRV8LpKDoWiulQrzYudEB9ONEUGI786ldTiadb+2m5rmgHVs6bBEs2G/ZetfSK5uM7T7usDQ
WG31GQHC2IU2/6aef+5o+jdizo2pxGvd17tYhwXfeAEZNvC2DEFmgExBIgVwHky6Kk5o/0VF3zns
9cHQc61NMvHq4h539r3oW2cZ0C5d1kn3gVCC/aKCAwGw9dH66cNTX1M/fCBwZszJk1Q4JAIkMc1r
OtBD7L5WeqqvpG8cRlh83N0In6yIrfMftQOvvVW1POVx8Devii/yvA4R7YpwqtihYr4MBQHZHK3v
JgZ4YhoswdLcDcZElCyG7aWBJS6IxC4cGorT3qyh7JUogccPEqgXuc5SIHyCgGcDuWfh66xKdXCy
4DBZHWVaMJCJGRaP3sbKHFJjW6m17CzOykrzmkWk189925+MQlgr4R2z3knWJdv70iPCTmY2Uicr
Y3SWILPp1cYV8a8KkjfR8WZl7+MmYm+bS/h471TI/O16GNcGlnEhLbRUPm1kMTtTqnaraTxw/Whf
plSP0Fgk9BppXNSSaUHT919a7l5zL+4PiATXBMJyBM2JL8S+/JvC113V7kzZaLNkWdX6p125d68S
YlW0UAwT2DK9SQZGNpIH5vjJcw55GnH+SQ8tLOvSx/+cjWcrVJjyQ+O1QClKORdeyfR1llMozmrM
mNFNzE+6d1ePbmNGn8VsDH3JNecJMBZVA7moGnAsDbKsFj5nKKqFre60MTG+K1tp2s7vCK+sCRzz
ogZDbtoQPaevxsmfiANT725CEndSkjUZZuRNJaLYaA57cOfZz7VwkkWjiKiXafye18UqD+2vPGhp
KrFgkQOfPnoj+4osRYTqpN17h3lIbfUw2XwPr8eE0tQAASnG8sH4/Dp27ZwQBgZEwPXhXI24xbLe
aFc0vi0OkyCaLkoxvpKQtqg9NHmJ0adbUSWcTp3kpaztb5XbwdJpZL2ppBjo70DESibSGdwW83RM
ZEbvOn+sCBZZ1uXwUwtqRebZeJNUuUtHxF215OjcNSNdEMhayqOSKQ3pogAdi42Mmje91ckt6bj2
YdhMT672mzQ4UczZuYOaa2mm5cqCMbQK/BzLR/+dMFlrGGrFOf1DFZcefQXgoLVwyerWgT5mbosV
vVvEzjCs7bxklKI0dN9Uko5BIkpRmKuseSSAUrIB60MYFj6ncgMxYs9ld3J9Kd3qN9S+2uyCM182
GB5sxG0Eytxzz1yJKDQZKNkj85nERFQwJRvr1Pm0wIIp/J0m70wivNzH2XvfNJBzkpFOd0BpNfPS
iiE+lnTpKS9hV5pa5GFcIN/QRYrkiAa6b2R8FowFlaArWSYxIeY1ahotuITacB8G9w0dwDxjwzJL
b2YJsL+ncE9HvCboP6ziMKdIqX5JHvF6RDK3Jo2CE2GT/oROvNDDR8eMQG/ju+UENMNa6y+uo28j
xIMXYs6xqilcxBErvu6zz8Suoy/1JjjCAYHnouS7zVGXo4N9HRo+lDbf3k7LEKoD9tVgXli6cSiW
QUerJO29fd2QtOzQI7QDvOhNjjOoE1ffYpIVqpl41FQMRWtAu/GhHDmId/hD6CE68B/DQ5kgDo7a
GkvNWB5MhMCxIKdVtj+w9B/I69OVVntzFCnd2NTUt74dJKvKGfaycnvIa8WZpfmvWWfaSg8/VckB
vTPptU6CiThm4rqH/66QpkdR9zXVktqiEK9ZE//JpoEc1fKB8op0t0jG69qmuzL61kzvggcprkoM
j7rBQKFa5R3GSe6SKMK2FRvo1oMvD68/KjlE3IN3TKPkMytFRNkCublxces5OYcsH3584vEUGh4w
bkMr4EpyuCD2Llt1/sGw+qMovBdinUoW7VbnapUDqAVO5dhAOEyprLBI6oPqMqpH69mKZTPrGG4G
7Lem+WSHw2s2xX+CIDEoXDqO1TUPXesyxHEKHyAQc49u0N/ZEQfgTLz4VOqXom532oRBf9LSr5Bd
DeZq8Xey6Gybk0FDp/NxlOpRuhRWo21L1Z49Ff+IjlK4kryKdIKr51bjws4idkzSYEQTgf4YcBlO
w3MdBse6TJhEUAnTrTBRFqXmLcgYZwB5d1cig6jT/QCWfAXPe8klBiS9wmLMmMvFriajk6arEtu2
S2pWDoN7ct+iBkN1SPUedIEOyNODV+TYYhla3FkOB9um6/BTZrCBTLenBzjTE0z/MzSz90bI5FzX
7Vsa6zsX4QAUCLJEOGk8Mti5dsUewtmLnZj9zaOFnQ8FdlS2Xyqy5uBM8bPwCowiPSzumCpMFJAC
6FlJU6fDrhfJMifytNHtdW+1CSC8FPBm1xLsNfMdLejGkY8IvGjy38L3P8VKr0tahyZxZcVkHS2L
C+Vk5PCkufysmnUn6dL1dvXHKLxFM0Y0lptFbl2hwAzcSbI9UqcueqHEOg3HG6Gq35UFipIRxIZk
y5+4tPax75xsyMVYCVagkjidJvOEkdjD7iNtCUqpvPxulXSyukamn1Gbc+TXnWYzAlbZ6Gn07GbW
Cviadh6zZD1yTFzXc8/LHOEtuwbR0r5d75MkULfGwMTb19OhshHcG0CRdFgeRc/j609gTk2blmB2
rULSnMA1KwhTFRkOzqRunmsUW+rVfJrLMPPbYcHHOUKPK1I1F09RSXca5xbkhflG9P1vEsDEMZwB
lXzunpykQYudS+id3Xi0E9vCCuY2h1hG/VaG1XkMp3OkE98DbhKweujQnyShYzrYXfTtl+OwKjzt
MfjE48RavHIcQsEzL/10mQA2LjmdoxavizFlTiNzJvtqUJwX2dBTAMggMo9RWfoQwmGvOkO/pXTY
I4WoVh5f1iofkNuTUxrVEV+3ezdSoNptl9xqzXWXJDjk1UsRiHg11IwW23HYRAFyJBFFPg1z8rvG
kW5CTEJGlGu0UxwbomVrgX5PBckWCnNo6Fi7ctR9ylC6sUKQPV+N5jVLUCsFIodsmpRAUSBCrIM+
iFbxyIF+MGA/l+YpqQcwCTBbWTuziWss7pT5E2vA0XJESuOK1Rxj7BZ7Cd8hTxgzLLxpPkmyTLZA
IZRfKK27TUFQdmjjdRBuvI6st9x3wbW24snTBuLmU3ORDGxnfkEX2CW7Egj9W2lC6Y8EZZHtwfUc
co+I88D/rF1c82zwi7yfBSK4XunINN4p65NP13Tgy4Lc9GRLNnjQfJZF2vIMctBxnGwLuHmPww+y
lY+jP0qdp9ox0eSQDpfo5F951nacIFDLHARvVWBsJ7snWE3CoAeBjtKKSv5t4lnB2WTbYOo4B9AQ
I+3F7MnMiKeJcsru/mZMzCA64khOOKH2RnE3Aqx5qukp5XtotCaRsqg0+BKMEfGP2YwEerfioy7L
VRnr04vnV+kSpc9b0AwskzriuLC8sO7B0EFnHSL8c1246o3eHBoD42zHV2FNzV/PJBvYKb3doA9f
fYknZGripQoQg2BR/uPwb65CSu2Voc2DXk+vd7qVvxWCOWXnGj9mQ8vdbfRnu23eMs6/Kyv3dpqY
wEWO/tFMuB1Lp/MWYuITdbTfNoXf7trWg7ZRABjRnNynicp2Jj1CjlhxtVC7V/ool9LQjMWwQi3Q
HYGV5avKD3IAzoeuB1hmVWH6UnjGUSfIpcmDP74q1F4GU4KAov1At/0TuhpAsZCgDX0nybZihrrN
Y5qt3Uicodtf46o71CZl02jAnu6BVBYeySK6D2pGtQyBG1w3aSUITNTYOUHNkrxSl1c5JtGS0+DA
cxL4CyPrHp4PEjCuzNl2dXL6vD5x7Pp13oxw6A+hDVSjbt97l9mOw16/SBD6K5fFILAdTlNedUr7
8Mt0fRaKQduJYBCrcky+6z74zfzib4IJAgL59FJh/8+d8V0UIyNwnionrxhJs9ysBj37jZh/acn0
J+wStP4s2ytpg5wuAI7qrv2UAfkeRsafondotebTd0yd6lc0WiYsNs2Qsg9lRrvSgL8sSKSYH9qQ
hzbGV+HzR9lIwFPOuQuD45QcpVX8hE2v4VEEeua22EJoQYSl8VW0/bS0BEBx/R0lFzRq8FxNvR9b
LtE8rSQuZsfzPA8z4wPJG/VmN8HZAqbAbDjJaTkN2S0X1g73b0ax6Z4LnY3HLHuSM/WNbGy8UTGq
Fd8wvjgaMXyfFG2J3Wgqhq+K2b7nxY+WFbChFmVsS1ZOmAOlzeKlrocQq9rgw6jqVV+Zy1ISeqd1
aGAmtfIyuet0apIsIh5JMLU8TtZo0W1uX5vK8WF2K9gKY2ov6nqwd054E4jqonbEqq/PKc9iOpmA
W0d/xMcmzjKykfC4L16l74Z2+KiGkg3PDH5zSGds07spnBDoOQk+cfUiSjysnBL9MH2WFsPfqEmu
eVvdmySMee6p6hMclYMEEM/ChMsNskgpaexCnvB1AriRB705Mf5ZIwN+Ukhm/Oc0Er8qRT+nAv5G
HYQkpaQWpkitG0hOlA2jE7IL8GYJBY7RMpuD9qY7Q7X3KuD8TlYxqC3AhVMgpq3xx+tiMq3N5urW
nsbpKHSp44hyHPtDMcytXI0ogCK0vFWYZhyyJg89skW1HpRcP6rjoAkbVEUlFtIIw2wyFdnaI+Jo
MauSYgVapolZla3xxWZQmUY/rpl+1jokCysvQzA+HRpxGlFShOUhyagSRzTFpkwaiMFwwMr8jxWU
xTdE2JtXCv3XqcTey8tHxx59zTlLcnIeymMAJT0a9XXfQabOnWoHWJM1RHgUoF1dv2FB2yPQfzML
bl+lueNGH8pDG6n0qwG7A2G9WLg1RITK6YhqGx1rTceOmf506XOifvXoSTTNN1K1lZmDlGEMwf6m
4j/JCIqRfIPzLC8Lrc8wmwjImiinRiG//Bojl2dkex5pArVYTbfotvVV1dv3yFUUGzWdnW7i+U1q
X9+zIr87Em8AjttXIyMCVrJ4QwejVgm77DlhQp/2tNda1dJ4mUK1pCXiedJYR0Fm0jvMV/TyxJcR
Us8y6/WBX+v4XMoi7p48W+t55op8WQihHcJu5oINxC3UzGn3y6q15NmX5SV33QpIva6gItGxA1r1
1XmSzcsOf5PQ+ivM5m1eydJqp5RubAwsc8hU8m8kAKKRtNg5fNHQ3mRNGTMJVIuo6IDJOctB+HzS
ICd/lBa20psvDxoRtmUiZH2KBWW207aZXAxaUjy6DC+TCtPybEpQpo6Dmaz7KU19XWUuIzmfeBfm
BbRRoXTRVFjGFgAZwlOVIb8QK80zXaZ4AtXOoivqdWF4JeN7gGd2zsgYmtsmspJzJ83FBHHv2FQd
nNoCfwzSADuGo0DWDvYZAmNwO5zzuiGmwy1PljPcbdw96BC5ySOL8xwnukHF9NHbu80mgCMMkHjv
RLcqah6wKMsBK4NeobbjvHkUdXlsOINNtbUzaxrAQT1OK/LlUa6gzjsKpzk2iiU7br2N77YarSiO
conWHP0ecRjYLbS9IiF9lTZspqBypzRwHQBKsTYmhzEIyEkloMpP8I2086AgmScCsz4wArhu6EzX
G4cKop358Fp7azIEL4L2jq8bwMhjD08zjgyAp/ag79FurfUO+KkV7tld1FM3cgrCGQsZnRDyjKhH
t/Yprj2Obwq5SVrFvxj8W3HN0+xEqPpR09ECjRksHb7mJqIzktLuaJhthCH5NnX0OmZbxREABYrg
X9EUjGrfhq8fGfve/klrICzZgKMyVRGKEwY5g7ibKU58c/yd32RIopXrZZe8Nt4tG4+SH70qVKRs
uPs6nq5VFL/GfXCXoIJcFZH4y95QxkTI/CUnYWdP8c1O1H004jcrD+9F57yMGkFF43vU+Oc8Ge95
6R5DbMbYsccJE7ABLQqviIKJOXXGE83fvUbgdOJRT7TuLhbZRZ+3FJM3OnQESBZfbXhr645gMKRs
bQ2OM9jFIXBujOsGHTyFZUuR3OUOz1T/B0Jv2JzuoZd9m0Xcs20w79AsiHMRz1/SULISjrxUtrhV
1o60c2Btkj0zrmDjdrF24pj9SobUtm/pPOdqKeNd6OV8Vs67JvJHGkB7Kv+PVkuvoy1eJraleUFg
INkYEBXAxuffaR5+sqf8daFqLwcbPn0SPSMQYejglQiHqiebDnYW8bBaPCGNPh3GWp06pRFgXj2V
DakHau8QNOoT1CBQyI3BiVOc234PzpMWWR9aLc42yG1Zx2uNUNYcrgSRmsvYR+SXdEeT5Tiu6MhK
qzz5kXakYsts45Lb4jMN8oPbxu9VPb0F6XSUo6DpN/71PPO7dQ2Ad1TSifXC0bqdnmprJJqc34wI
roam5VT2H2dWamLsGP2UzvT4PvjaTavUgc8Gk6npmU2Wp25O26xXuf4hE/3SdFm9MGz3EWbxe1z3
X1l/tuzhhmDmq6Dey1JUx3V2mx7TVP4pq/pZxJsxoivQAs7iovAIrv0InBvBrD5ZUFUQvakIOUIq
b+BDDkWdXLHlbSeb5OVZORNtvD7Eclp3t4pUviTcN704TbVH7pcEIqKInh4I8raWCLeWqBTWYXf1
OET1o8cREzpvNh1iOpll0WKqYSz9pYMlZidckxtHxPK4qM34S9EMID3PXesOMXSt8c6I/1KFPZ30
6cWx8OTksLiVfEkN89I12l1zabsx+eDn776j3n2KMI2vcRzlPVCXQDXnSlnvBg/k/ACiVXsWBK24
IIzyUN5MT72XWUkwzP/6eYBYigD7OTnFbB7Os7CjK/DjS6nSm0yHty5LzjKr4KUKEIvdcjAR4Pje
sTW6F/R4txj4Qd6HV8W4orPPmmIChfC31MVdy/R3HRarK056pF904LJ0CRjTuMd8TG4q5s0reUbH
dU6YZFnEuMpWexFE1cVtcNZz/zEvIz7W+1oShsa7H8USauEddjuRfvFr4I9YwUFnrnz3Y6hnUsAb
8RgHIAvCX3Zjf+8InUJkAhCSR4NzcA4borp0hjyhrfe7i1PeKWJAIZNNQdcpc8cJyQ4th3YzJgoG
HZPTDMupSG+Npg7/RH1p8lZFxoXIw3Mj/EdLz8yHwWHYPFOMIOOL9gw3yTOslS/UbV7m5r/KbOuV
CdDdkvLeIA0hS/GEe+TWdMWFwc3N1ZObi2IsktFb3X4MyXCGG0QeWvLOBPkipHfOiWpPA/tkN7+5
EOc4Li/SU5fS0v59sK6Lb5Zm34m+cQvtPL+fYL6ekj4lp7JyeOlyuHySMdNA8G5F6HoMevQrVmCI
FYGvXfJmAc4oOtZoXsrhE6SES1f1eZpS0OfWuzOKcx9rL/MXMP/7hQV6SW5dK7qhJAIiRBfdGt+b
hPxCNrqwTz8sFb2NLlpjdr3PxHUfjjO8zHeUIf3T6P2oOr9QNN/6wn62VXTzUdgHRcEpUN4o/ik+
UB1x8yU6WTX0qb1wvFq+uOk+ryWACvGz3A53TfvVihLtcvKmkuk9r6br/KEmO7lQvnUAFiw1XRk5
vqZCvKDQffzbdHTvYZoDR1gGw/Eb0tCXxPMeTRLfnHbtWOKiRPVdtuPBM8MXqAbgByWMuEdA948k
+LWuNZ/xJNAm/1qp3BRkq4SEms9vAULFzu+P0ggf8xPFtTobwniXcnjN5wzS9GwaCv7KtbPky9Da
39DDL5ykXpgN3BxMliDQNgr91L/bRpf3+e6NnHFfzlwxOri+Dbqv7l/Q9BDtKm+ppr8jqXlUDqdX
r7g0uf1ArjHjVjfcmWwQGZZsfK/gdEgOv8/75DAjPvEnZDyRdTpcw16+ih5iWvQHVvHBtqI3W8MO
qGMv4tcYfP7bXsssehV6fx7a4mRU9rJIou3YZN+2lX227/7UXkm0ScN7W/xVIcQnPqE9atc47M7J
wKs74s7w8DyL+xhsdbVCnl0SHy6h8qcfgkdOs91jq55FIO+EG9wodysGbTEsSI4h89v69zUGqEE7
LEkWyjKUtbw+PwjCt3/v04XkIV+jSf+N4VfTQOCc9zl/CrcvP1iBrzYEMD86M8R/GSFopHb2Ycb6
e8FN0Y4uam/skyLEMDI9QdFeEkbSdXfbM59b1q1mHjBmKngZff2piDcI3GFw8xseZyzLRTVSbnR+
7FV3O4rv8+ZlmnOVtbba8ruvux+jgAdI/eRSUTE8it4sMs8EK2hkabeOfIQOrRm+bK4W59tuW1TT
ibgEwgT1U2PjJg+iHZTBbcqZ1KNiTx1xzDztFWHFvvDIYgmSo2NMm4DQliQuOFVm13lnbwMAmWn3
EwPbqhJvO7jRm6EhmtKwtocOMdh1cbK82cnSV5eBrPTU+BW5xjnJZFmsX0e7/Hba8a2wvD/dIJ+L
/HnUgpsL40l3LVJP5Wtqstpm/pFUWmDMBtF3dKaim6PAC5UWrl2gxk3+IVQFCXIkM2I4JCgryUCI
EJzjPyOnYOfrK2+k5SXwqCIuQseyDXv7KAt+AamTR8pFQ7DQSiGvTELF2mAvS2inU15eLCgSWEOP
Xmqcoqo/qnTfemKLPvtZZ5AHVTC+sEkkZxqouzwUR8w+x9GT655Gda8/JXqPw9tBoPpbp7NRUN5y
552nPnluEkKFMTWhTfHd6GhHpLRGEiH0sG71Zqubah8jltFpS0ITQpH1FkVky1UFDO/+PMv/Qt9k
Nh++GoQwO2aBWgrvYk72yx9mqBwvHdBIHGHQeup6dWgSwqTRW4D5WVbZuJmv83yiRJaoB9ERXfuh
wjVjyoDlQB0cmZ0jzhy+8w0p+gaE6SZSdcVsgOQVb7rDmsYgXNbPeZldfESI+MMY5kyoOuGt8wUE
W3QSS9tFSCR/Iu4i8sxujpD3qpcvloYsMu1WddDNgmaTrkd6jXKWG14u+yiURsYcJ4OWML96VCcZ
Q7SxUYg9e48k8lBP108Nra3RDf7YXXlw6E24jgHJGX8+hiRSPrzjfHCNgI+3hb81Wc6IB0k7/zir
K3tvmwYn00Ga4wLUIosgZ0iJToNWQki6VLwxu2qtze+SP2/g+qd5QWQVASU1CZ3yKops2XvAnoty
aRC7Pb+ZCJ9IZt5LyFc9jYMCja5Gre8VdMaiAa5rvIRlBAHPCt19Ag0P6cHBAosSG9NJ0rwNgYxg
khoVWQbm2vTsTa+wBGV0ZsIYTLyZr7rnOpVrPyEEGUKnzYgmJBXAi7RlPfqHyAnbpW1i0MHNX+jP
GMQO01DsrQZwGhRIAzbsEOd76F1rGywa6j0UpuusITjYRXYIyXBKN62JL8fCqVQuB/0X5u3a4QGS
fKSwZ+f+tZC4ohTgPkXqSgyqr26+TVwfd7K6zefl+VsoIpvmP5lweP8Z6d18b3zTsm7rBaTUkIGD
v1sPDsmENx5rCQ3R5CaHGAAi6YRF/SjjuVSLoSHZjxSaBFImWRFsJcz38Tn0xgvK/kdIw5wqqwaU
KPyNpz85PPpTpU5tN76iJYP/XFwk6oK61RkBvuczKSIF6M5dkOukqWkB+U/Vz+DSqnFMdDm2uiKQ
Z0hNyTNPRt3ZOqJW8/0dcOTMquAwb3g9GsxIheto9PZtRsN+0DZD2G5b7sK4vflZzUSH4OGItGd7
MJ912FKeny3TZvwJdVh6OemOvOuqW+JrZ8RcUKE7qxZri0G5Gshsh8MDzy2QkOGFgcnFyDSWQP3k
1LDoSaNDgwuwDucTjp35aApW3nIAbUacQ+ENzD9mRyeZk6hXwbaG/aXwWE2LaIMjH2KrjYOQQoH/
TwpjG7Z8jfBaJdn0LtxnWztRkSzSI+SnQoEDH+Lz6E5bdNRkEI+bUAU7dqC1JbX1jN3DJYR7GKoF
2GnQ2vMfT1xsYH9bHs0zs3TJYjBLzl0Fu4VmMUJGfMHbeSMck+yqZHFRnX0cK/hEQfyk0e+Lr3QE
Dsp+jiRiQThyTeefC9vbpUb9nKQWuSvtVg+DbRq/1ExwrWjjRBscdOuehpXW3YYQnA/VoEM6qwb0
cGoetRVda7Y9Aiey2Dki8KSDpqiD/X0JFxuGwbqrTyZX1fWGpQaZ3EnwXMp2hXNqJRGGWmm76rR2
G45ybRVgHhiMD4VNd2sAHp3tfR0F6xgfUy5BMOCZVjuXwFpse291yhfHAY+kLwaQ2oqKZZUG3gsj
/fdkIoHZRinyPd9UfhMcGgTRJrSasTipmJxc5Cipcgl43A86w7nRXOslcMcRfNpcHdr9S0Qpk+XW
R0Nec5/EW4383DDe20O5rh36eCYYbrUsKRJ9HM6O/Coc7dSBhETedsrdEnKsnlkXx8SBbDtzkNfK
FnLDL5It32NaY9nxQrLXp2HvFcG2aIAicZn6v+k519aax8UzFwFew3+XnNfqYG6HDOXoLa5EyknB
BOaNM0lDQJwGWzoOC+6VT8GfWVm8HbFU0qDehFDTSskhYKanJeHaHIjFrh65FW5cMhdGLbqatvXc
6TAhY3lNNHFs8BzSIVuytjJBsImuIIgnvGsTSowYPjAZdahkFmK25AmdVgJZICzMUshdnBDUyaJK
UPq/tVrnSw9AatHdgyi9oTW/FjEa2vrf1VApeZtVCRcjPjo1d7AkOctzoXsOO99HoZSIjS3B2vbe
OStBVpjyXjOGyyaoXcQTZpTKmPTZrs2nOLRRDBOfYiC2MTrsAiPYZMDyjMbRKh47kpfjbvrtgf8H
BFw3Knmf7+SsS2aPDTC6/DTU2tUNOGvZCGlRrnRtfJzAobuluWZ2TbYlY7KofjK7D3NgVCWhyxik
GMffHnUd5IFcJ9nKfwIat0E/vaWTtJq/6MZDupEUO+WUh5wkGago+WtUGwwV7Wdds9YIoA5e62/r
Sp5LLz/AGti1St+GCV610Cfxiz26aZ+Rdj+H+aklUzlJyn2aFIciGl/gfH8i4F+MSbBv7XyPXvZY
aMkqtXglRDbwiMA3cgLiaxjRpJqTv1NwLB2O3P507FW1VxPG7w6AFxfO/s3N1NqiMKrSukGqomOL
urRpKdHyh3fLhLXt1wR3PYEBjAn6qRkQF1QCIZr6/3f0x2tV8N9/hXz8V1jI/zglP23VVX/7//63
/gso5P8PMgjy3f8bGQQix1f5+3+SQf79wn+SQez/MGzH83zXcXX0nQ6Qj/8kg/ATEylA4Dq2Yxu6
AZPjP8kgjv0fPsldKNws33fx+oMT+d9kkADSiKkbHhIY37Ecfuv/gQziGc5/5QxCo/BtuCAe0Evb
d23L/2/Ac5waduT6QbBMwv5ZG4n8JOQjpSAD/yqRj6Gxt5amRSAeXK7Q7A649RnYxWuPDcyYBVbt
b08SiYVhK8NApznEQCEDm6lCQJo2Mn+k7ikaCdbaJzRH085YWpSCaCuXWbEr0eeo6dMzvmwNBJ3E
fYQOTPYb2Ox4JxIsozMG8AudOpr3YGEo86v4MHoGL53GeMpfDPZP43YLmD1raUmmT28xTY+I4T3n
QDLtiXJkrBwtpWhWafGJn20pLLXx61vdvJe0pT6L6PV/cnRey5EiWxT9IiIwiXst76ukklSSXgi5
BhLvEvP1s5jHG9F3ZpqCzGP2XhvGzcIjoMa/x4QDtUeLRt/1afoMd1l6T3lzych8xlFjNoDO+qVh
1niJJDqYs1Y+sbxzUaVoLkFj9iLQPvP07HMzhsBUIvITc2LgCve9nKUu3VU5z75IFtYqLr8Kgwwz
iXiN/MBZGUi4ac2uGdMEXDyPnW4XnWttC2/Yws1AUdHoH7AJZALBsX6G+rDspWTGPNsVD8rAMLxr
YUmV5fCnCGGzNFwHhOSJ6Aw8gkML0G9z6ga2eKw48TyqKV/nqJ+l6LZEKJLQgg6VH83GINUiURT8
HSWc+Mx65OSW1eaHSbXjEupMKUVqK1DpNm6we52Vib1WPOLsx8fIgpgcx/cq9mckzLTLtP4Kfy6e
qqVNyRfRp0JwRnPt7yfIDA3hyyZ9bYj3I48x1czAE90kzD09m+ZTxgy45JJ06QKI3JJCJ4QQPRL8
0jSq6FHlSu1G694zr3dSbw+2eVk30CpG/OsdgMSsWurB2XPuI3Ef5FyslK3OfkdzlmAwAtweBM8+
K5wOd2GDwCxKTjklokbPszd8Kg/vBbL7YL1awr6hjX+arCvM2GVUslNGnal316E+eVLdppB9VonQ
K0anWF0puMh7TE7ZxAaJnVjhsdghz1xFG9eFrAix8U0GT1G8IgW4BiXbbi3vk+VS5sUHhd0LFyDk
GAupFGkUyn82JCgWncQrk7WshFCXAgvgpUn6pRyYi0/hEjQsORAoKHztyMR4kUOSQFaF3oEtoeWz
XAr3Wryry+iGlgfv6rTu5vYnI5+V5Kkk/EJf5MAd3TJ3OmMRr7w3SWi4KBHndEO0Y7wxFW+T464r
xMKkDn8A/LxEA16UuOTl5XstUKL62TGNjW1qftXTPws6Qso/cbyhQ2DOT4ZHZWwzZQP6z8BjYznV
FjGr/UXELQVlFBv4OicRGEBoUxIn1PcvfftrNQ55zMNOxQ8PsRu4mq0bJdvCrR8anJWMrkLph6gk
d2u4xvmX8POTXr3gwcQds4jhz0yzPaDpP2VyaMufaPrGPwX2B3lMwKvnfyNQnMb0WXGtjtC5Al6p
kuftFK9o5hc1C6lqEMc+Bm6ru4ckvNveBEeh3pRGuo5skyiVBqSLUHhWYcWePTk773LkmAUrkOyf
4iQitYx4uQOBRGsyJDZWae+T8rtBKR+pdONhmx0EvleDdksxXlSk7LUr3XySKKt965qBcB8m+ITo
g4RNYDnHRVjDI50AcDTuhjkYqtaaUDydJfGxNtnXJzjoKDaaXVBP3zLrsFS8T5FTnOqGznZooy9l
0ftk1VoqAodaEknXrYtkIjecOZUr6dDKCRpmiLWLxsIb0weCVNIaYQgTxFVWNofJcM9MDbOLsJ2X
fijLLX4Jh3JxvNV1ss8RXgKO9rBvTb9iSqnvR2dgmKLVZzQwTOABUqH9ruIfNbsmbM1DSDi4B9OO
30zXpNMJNTzpztG1wxRPi0kKPUtPO6m3uVvjNa5Te5fj/9cV+XLaHdAB26sGACpm6RXOmo2pcDgS
h6ytRGONa0j9S2PACaF73Z9BqNyiyGzcNoQ17hPfi+nv43vC1VWxBNczCztDo5z3Yo7UNrNykbfR
h0s8GOwYhI92Ef8LJbnZHO0ZTuBklkva1Y3lIPnv0zL0FWrAYCDrFptOKlcdVASkDcguSpw7gLbU
Risd+u4nk4z6NegTn7CFKB+gV9BN2HVmrKIKKlGFvFqUUMAxOuBeZNntyD+I4S1PsCrjXTF23UKD
JLWkZMYJ2m4b+9EGHwPgsoWHj3/eXqCJBZYnSF7DDf47rt0aVdgUyds0Dt0iRYq3b8H1RxJru1dV
PyA6nvpRfEciFE+YagsA3Vq3RYBERIA7dIeu1DGNc+tBGcNQO5KKGW/atnGxhYakaG/sFHge+/N/
HG5kvRi1t2fZz/kW9c8pCljETOnFNzjsY9BRJhHWVyNw1ZYNCbz6cRuj7Ob0ZntQADkX8dSt68F/
RRpWHVJ3/JSq/zbHbFiX6CbpWuHDs/Ty2uyl6RFizW9GDeUELVPZZm/4+V8nPTEICPfYlr23g+QL
8JkSxIwzB50zuXWjcTdyktj9PBgQ0aNCIpqZRbRS04QyVyrvVQPqtwhDvg+/pjEkFiOK9O4o47TZ
9J75FrpudJaxC6SQwM5xbH8qjNcHE1d9w8NZZEZOalO/0sNa4qmq3+yiSM9RZTyAanmr2WNqdka2
R4pd7ea19JwEHEbTMjKRAvfEB2y9Ib1wGV4CpuTXYJL2RRqXuvUMpI4USP6QfdkVQGPPK36JQ9fX
vSAng9FtN7D4qhmCr/MIbKM1a+lSROster2rnon7GCY2vRRm7NjieiFvA6H1GO/91LkLVADwgHRv
q1fi0pfL2tTZ5geS+Oq2Qb7fe5HNbNISTEfaZIkBa4ciKNx3A/cxfwwJch2rUyDDN0QQZJadvFme
WWMZ2UxoTktPtpeaP8yNCp9RthYbYrz+C6MqDvzt5Ea6v/5k3kWvYwWV6Ksd1Z5szWo3jd+ffFmo
M87FvW4SeRaPL4n02XCB2BeKuGfrhhFnZbWy2KAfkeZONAcvUKueUrBk/NVzGZkkf3JH2elOwp22
9p7JkkZ6S7OGHqFBJonp6PGFMwBCnkjyS5hNewNMNom0xtHpCMVFjUjyecaJafeEwBXVVaSHNPqM
jB+nOFoGYrGrH21rioaUv0HU3L3srsWziMa+1o3JX/KahXvwu/5MVk3+OfKStOUlUxnfSbRuMHCX
+H6cmzJYQoarsowIHz4wwNwo746zbtEDmtCRSbSG+BoxiSM7OyiLUHIy4IDU7UY9X2Q+PXv8mbfZ
l4Zr2UZs5CXMSJE1ocBi00hNAUXZeNTxx5gS9MSvp1iqTMdGgyrI76uK8JhUz5TQbk9iG7Vr60Pi
we9ZDevAuVRGc8CeUN8aHEOgjzA7uAuSwq2ZpqM+GlU/R/KKsBmvDoFn2YY6Z+HJCYeitmr52RUl
lYIyhpe663SCMwbs5NHJ7a01elpjema9tehdcy00/Sj0I/L+F4FvjHmGfyM7eU1c+SIxCNQgmbr6
8PGxYaRfSjtY4RmeNP+g19g81HiRWONj49SQQzzxYVP7FNvSJK3Kflc03QPlRJZvaoNywjeOKj/s
qbUHbyfK9hYPwAn5hnI8nnVwxlGwzKZrYJY7BScmRFgffUeDy/s6sZICP9ID30KQyEsFWdvTSX0h
s7iD2EAGWk2QTkIC17Ae+K3SoaWDAfY6rqbhN4ES3SAu0iaBhu2vY7vLSGAxQ2sGbjFGUytEaYm/
lvUxDL8U+/jgppegpSk7U0buLFPghbveNnEeDWAQiIjDE7v2DvBBh/jAtBe5gZlavs2C5pCK35/a
dcpVF+AFkmCN01giJ50DeBjVtsCT1KWpkwtTxzhz14nr7XC20lelqHHd8Ao+baFKTG1I5UFrTFD7
sKXPHYbA9wTNpwic5UDIrlvsqzG6xT3SwZD/CtOmTHXQhTAq71ZwwBVMA89ilXszihsTzYWm3VAA
eAIfAIt6V99HjBB74+THH+ZsvESNoFtbwuWWuiMP/SBWinSdBrdp3f868SlABpaB0GGE3rBOlciH
SIgxeZ4lXui4aqh6gcdN+cZisTFiYwj18lkl491B8y6Gg2XQG0buLm/KtbTyvc6YRWuGVUk0QOud
u6J7eFqxteCia0c4CZvZVzS079xei450WencoMtzh18iby/g4WnSOaS6ddDNMx+jdKZlwhy2wrSV
Zcj8svcxvxjGtKffKdynuBtWwGwXfvg5hwlWqJTK4KuTPnbBZ+VcrTrgvw93q+G+ImVbtjAZY7qv
ygTXGPPWgulp0ne7Vq9CcDfAFSKBwTRwEI3awiLwIC8JWae9SKxDnYtNp59DTCs1Gy9GcvgbVwzA
YqVeTPdloPKxIqwa7OksZ4dafKdpc9OAzqsX+649IGZ/AfWzSiUyDqy8E06ixsWgU5f3VhMvAVj2
ePrGaXVh+poPG58F1AjhKh+OeA5QRL4FnBIiAifdNv+zDTAp7hJGEkNJytdwZDu/CtXzSEa40n4m
jCPQfviqG8BhdLC9X+2GGq07IwjYX6VR4u9w2UCnFXHBhCnh3wSGdBsEty3Smqi45tlH70EbD0Ht
8Q1UoXnNevldxBztRuiux9BFIZkdh73F4WXIa2jeK+CjbtRt3eY0TSjFI8TK+is7vT3czf1o2ydz
Xzv11hcTSYPacXLm/ZuGEwuYIjzTqSLCmghNrWruORQuPTBWUKbJok/f9CjcC6d+KrmYLa86ZZgg
wuRtZKIwFMfRKFYViFT72XZf7AZFmJksxhhiJc6ld1+GxzSqr12ycbHqNg4qeUL5/IhbtzCfSAhi
eUzIATAiAw1b7IrPzOPRA3+JNBwGxskIxSbX3JaekQUl4p+QXBop/G3lyzWcvdi2Xwc75mVtqSaZ
CYXsPRw4QYOJM7TjJ27eTOT4NqvfKNB+SRlYD2TWFqQRxi6aJVrILGML6X1I/Sn0kZIUv4Pz0qD8
kxZi5oT699UJ/qVxydxBcNr7nBsNAB+1saBrLFn/PalYHI3xX6XsGZm9D+gSkH/8sIpgb1fsEWga
XCc1IkwKWWBf3tAusrpbm2N9jhB2KnZ5rMQ2Dc6H0RvIkN30YXNNYxSBNbJ7V71j/7hO9tbvefX8
OYkAm3wOfpvZLfRwxyedQzwzSdZ7DCvz6z4Rh0f2FjUHJJF1IA5wZldvBsu3xMw3CGMkoK6IUtkm
tctq/gb/Mab6MdStpRL/WiZHeXktrJ7YCmxvw94ZDmFPyybMQ5qMPCqEFNaJccqq0s/BuE08ytXU
W8fZt05GdsqEXBP2hxER+QBbIHHDp2i+yQbCpK1nvQoxfYvLZO9sl6sT2w/rddxENKbodRlN7e38
rP+rKbFjePw9ZUaYkXjVkof5Cpn1ILFN1Do+7RpGDU8hIZ+zQMSMgN1H3O+C9FXucCqgIsQey+rm
onlPDgcg4PTyL82t9yLeGdI/sG/cQrkBMSUY0cdrojYbUkvyMnoKxpsV1RywHK7WtbSzY5Gb96Kn
V7xZU3EvtWMLgz9rVnwVfHLPMdidgQ21qr/9qHsRZrW08MC1pUWp+K+LdoS5Lopo/FaFzRsRYD5K
FjFomljHCG+a97h65R6t5SPwvzv3O2ovBJRlJgHII7nMZK1lHWHv2ZbxmsOqWXvHz/SImdrUU8Fd
M62sChmnVbCATFcqazZIOCpjDoHcsRNY+ncPhj0GdQP0PzpYCYPqJNC1XAsg/zlO+jxkPMr2yVSH
erynCeOOps9XHuYh5Mv4c5Ndye6hiPpdZl8Mmju363cCoz3ZzuyZ5DnO7LVTmAdrI9ADAGdjMtFi
1MBygSk4fgO+s4iDW9aZi6cJLEIatwwSX9rUO7NUWNVTgogXddHRi+Dvync/Frj9TWCfPclyzd7F
tM7XsLDG39CnZBPkKfNxTrM/mnPQ9IAi5vsC4UPWcLCEwQazEZXXZmqeBlMwUKYmdNheJE9JMGxM
SpVc938SABA26NeCPF4IwptJf2AVWKf9+FNF/9JEW5vWgbZy3dYQ+2huG7VB4It8/cjSdkFMYxP/
6Xq3nME9wVDTrTsrGxH+oFjvAocKzRshGTw5kFP5xBUhWH1+uPa4inxmAByrIxNGrFW009cELtYI
lhaCGEeqT0Mnn56nlKy5vFmHmLhESQ9EfFVuw3lT3QGCD0/5OltehpiouA4KIp8bIRZPY1s/O3ik
BS0pnm2Ei3L507YIHtBPAbptNn6/YQxCbw7pkOMIJP+y+Cs4+riWmpE0CmvDbIiatdnPhhYYh0uV
YbKJNySGLn0mAF3KsNSuD026jftkbSM1nK0FIUVcfrULZ0EUthXvwyw6wzVYet21x9jeJBcBnFr5
K+gcavaVV4xVBOEFjH+EwVBHnMekXVQ4liR/4aY/+jNhgFR55UGiHy/lHJ0cMYX0fj0zXowQMVXe
M4GutiIbWTVTRZX/0uHRRIQ1RESQIA3pmPDKlGrOZynZrUqdpHC+0g5oeN12lIsfE+9yPf4kNZm0
ZbNT5leIOSsPyQt0MvRQOxPbN3e1TtY3FDiIh9VDs7ewZSihGpAzKQXCuZ+gBpE3xM4fYMZSxu15
kNd4/HJjPNiIwuehr484SXmcN5zqYKCovhO69kNO/pdHTIpN0heWq/HQt6cJeZjnvtsD6kCnx/W0
88lpdPYauwyEsct8zoZlF9e9STjLMSmNenvKKDEq0uOcs5mOPDquYI8QDQLVEAtSSZdtgBThLW8Q
lEFuQtjf5i+l/VkqfyZ2LPSYtTMjprBmP6IWRnYmwEcHwhNCtKZ16tIfEb9N/Qh9pd+Ns7kJlqZq
ug/LfwoxSlqhXNPKUMxsU8ddSAUKARJAvE/0S1WUiL73k456B2F+x0gRrv569LU9C/nZC+WCJ3Tu
yj6UjGfDIeW2OVbap4HTFL4MLIvWoRKXPzXYTFxUv1b7l/ovDW1Ulz2X/bhNja+ouk8o6v1u2ycU
QvAWBWM1T1k7fXh3/GnZtvGOWLIqOoCT2UAH2CdWuDTwREpNO40BmR7YlkzTW9rlquHsaV0mNd69
7WejSIQWSMW8d9kqxMnDXDyyzxb5ErJwjun0Z4zcAmJEsfPl1ntLcAJrENZwFtvVCj79Nh6C17aA
feaWa1xvnwW16Dzu1cQmY/o5oS/n3OqQmuTuT84xbrXeUjMZA+jjdkrys5Ok84+/MOwEVSweLKPa
K9ZmDjsG6q7QiZHjZUuFPir6ynpSVkYGOGuH0F2TNTUd49LrUUqca29YdyGC9zknZpJY6H5tOa59
Lz+22rmsXgYqGWvswFLHPJ9PDYIKcVeWV24YDI2UqGq8NVa/DXTCfqFBMVLhzqgeyp4792aljOHY
qPI8lvDofbY32XX0xle3JZKi6vDshuis5I4BY+cDyygPNnYCH1NPZHxE0UCdhiL47MH8mrL4reVd
coNgleZPpXHLyxcxfKuq2EOSY2bCel3DUsx2hmDEXBRLrf1Xlutx9hAz5Dmx+yRo4CnAMpHWcu2E
eEsbmKzj+6Qeo0vwx854D7ofTCs+1j/HJqYgfC0KcUfFW18bzqxBxyAl1GtCT42v+lZCAjTwRRjD
dOjFw2ldqDsdlmnvOZy++oyPq/CORd2cFBPMRENJSFQLY9xR6Txx1Bhl9jIRL2pMMYCdsf4Y9Okt
jZiOOdzp9rjs82ZXMQwKfbCN48dEqlIADnXkqi1N8Du9vS6G74l2Uci3sb8S9TkaGMrMDGc0qToA
vf3qYUm2UE760TOYc4GjwvtCx4VkTzX31DaOVOkHD94qGGZ9Y7azte/iuZjEdXeTJ/EeIjaRtEhy
3xQ1v825KIJHTUvQDfU2qVruLcnTr7m0w/Xg5sy5tReoMnxPB4wcaxgnK7rKFYb0V8EmriglzSCQ
1QGhCyw2VNgyefHKYt34jOr6ZhMi8ktiDDJBQLHjvUS5vfB1sY307Ggw9jb8BBLPuxgiCkisda53
7o3kZDsoyemAC8aXNH96HWyiUFvl3ouDPk56H2n16KTzOtYDdPNp4V9yQ+COrLB/H61iVsZQR6lD
2R6nzGVMnS9T89WNy3XSvvrHtgR3ERFCXd1MdDGjc1RVv4h01tu4NsxrbBDKnVqv+F8h26iIr5KC
jmGw+pe4zbVJcmzyERJz9Qj4t5O989TXxNOyB9O7dj8i7FdATcvqt2nkuvaaY03vM9Xy2GLH9oiq
z+UxEqyT5+P/KrlPKnsgxQF823hqVbC3bbIGZLQETrHBSIRICHMk0WraYRo3yqppRtQBQ+0uND64
CHfqh5PAaZ7D7qSTMaOug/8Si3u0MbhwDfXLTaxF1yR+c2uBEwND80OmT568jWO2bG9ZYR4rorGe
y3YHEqv1Nw2CavQ4RCvukNfJcdH4yRKnJaJ4brGvKp1+kswg0o7KLhKbxrTQejZkIwBZixyM6h2z
8JzcrxI61PiXGeLgxNXOKJrN2MkHar+ZS7Vic8dI133qvVvLgCNz7lPWHTWi0sNq03O+tzgj8llH
UI7PCJgZC8ovfzQXdlVsWnYyAiSSi0BdzWRP4zKZs9MHZfKUbAa0XZJNfKVKBG1MGOrqgOlvXc05
yLPRfEj5be45LwbYUFOEhIiy1OWCx4+wTatm5QzNDgLk3go+tOmfAz4mnQZuxhKWRPSeqWQ9Ne6q
qFiKYhiitiL3+BSTmRExk0OPzL+iY6h3GzztK3Tvmp8/CyQ67Un0HmSHYdEUTD4dk2nuw2uYHKSk
pU0bxzKf3U5bJeO4td1v09hB5Od+N1YwpPXxnWp+BkE+rIKsCeMTFybpAV9mr86cBYJlcjnRuSWX
Vl5zGgGTM8rlxZuCYuHmuOBg+Mfo0cyy/yyTLycWqwjDhFFy1vvtKkzbrfvdmhFNMMEH4YcSLtOO
WY9h8qs8xd5rYeD+QR6wVhN0piJd6hAOe/MYf7pBcY0LChZ9KdP2UmTfhf2R9/6izaI/rZpBocHN
h+AZ99+2dvA7exWZb5Grn9si2EJq43f86/HKTMaD6ht5SbNstPjX7dK1p6qdZEmrSUaasJlrELYN
skAjopwAzsOFzj51KSPnLXdfQ/ItBWbJ4JoxDkus8SoNoBPckgLRGm5dQLENvflz4YwAAhHHNvt6
QM+IQLxGsaen03ISP17ZXDxkaGjCXwp7PHjC3/uWu9O7k6deycFldMAshdqu9x9O9s/OeQbYVL2N
ZAbcpEQ2wZjidkWP2+J983nxagt1B7U2apW1iLQXlBicAByR/Cy0cz2CWzxdRUdT6xqrLnV2fYr7
jqT7EgFqRD6n2Q17V/SHEJd+p5F+Xiy9tL+pGYLfwmV3waThKNGddgs++jCVBUxvpn0sWlvswMTb
i9Ylazp9UbX8c6OJwQWyAtDX9vSXAgGpPqQ70Fcr9LkW/pE/s4bSQm/gsTJqxXDV4ppS6s322HIn
yzANFiWii7yqzpYfPEbzSUOiHRuwfonqKJFUth5/i0c3vcwNAyv5j9bh2ZHE6uIw4v1SDL1KGh+6
+n+UUTuS518zn4jlagHIAMsMtocS0+WvMcEH6+Jt3TYokQ7NYO36snlNcqZViA9k90jJ1E4K7c/V
rAYe+72AstPpEmiuuMYB0u8evmaxFwHcToYEi6ypti2SVX3MTgzeIQ9rzxKTQVNDMI7SZUgSVstM
oCgNEui2etODfe72fXS1fguGvr2ewstCEDpcneKig/NJTeNuhR1w2PFUdfU/vCYE/8EbxWrniT26
xU1p99vQi44FMaQsicOoPEfqaHKchVqIFYHIiYG9pE3kuNUFyFmOBWo8ozY3YJsP/mCsdJeTxvYV
OD53YTRsYzOykApOKaNu797Q/VhgzY5A5fZ9wu8jn6eaCwaOkx9VTy7X2mgxku+/A4F/kVVFz4CQ
3QIcKyAjI8g0r174CD+6DDsuQO/aJNqUUsKy2pVmO0vovLCxjHeMGQfJpQU4+MW1rUWRoNbR9C8W
AqsscFdUn/sS7RDbyWUaPPUAvbu4vLVGDX0aXZZukBHT0FF8eOQoLzInXHn/G4PNYZ1iYMHNjyIJ
SXlMw50WaztxnlTXbVxzuGkoN4JbBb0fDyKisEHdk8iHgBlS9/bgOIG3CuZu6LO6noyJX0gr64aX
v8CwGtM6VuKYsVfMNXEyzPZzyHBxNK81xWYsSXddVBwB3U6z2TIHa4ft3DT+DdNvp2l7KqY5SGAz
AdSJTFEvEpX/iWiee7cH0D97LHuBFgFaWPR184YUeR0Cjxibbj+5/zzkS3kxbGtcAAXKI1yj0AkB
9iEOSl1SAJX5hsiPAA9vReAEn6fv3gxFaC7xgsm2pzUJivazTYpdJI2V07Jqlduy6XeyTdnqfXgt
d1PNMDoMtZ3KNWT76MfjdUYlwKKk5+XIe3RMFVF7T20bnZMR8DSGbCHY+9JcE9alkFrgJUKAlK1L
L14GRgVZjSVcqL1xaK6K5OYY89653yT1xSbL20Z1hvLiyAO5GAEv97hKEpS0cXcNgx3O0E3QE5+D
f8eGvGz46LsaAlJcpgdsDEOQ9YK0cQG+IjO7ZV04sHDya4CVq/72eCE7lIHzqohJO7Kg4j0v3rTe
vKbtfLkzVoj7pzJO1z36Ld/1ngkzhFnJpJnOMAd4RU5JHbIPhWJbT3vN1nju5V126LHBA0/BhxAf
MAZ6fgArxh7V80oB78nNI0uGN5fit1bw1Y1z4oLS7RQgV7AbdvBjCr7iYih3sVDPWmJ9mA2lkpU7
24YZTKbr63qE0tQm26qDNzZSFQFJVMm002MddxL/ow/1dSPNlTB48CZdOPOLyty4JcGFddVfYg9J
+GDhyZ/9t9GGvMREbvLWoxJPmCHMMItuk9GUESf2qpHCVbkT6pdydav8fEsc4dJrSVKYfhMEbAOh
a21hvQeSAGwHU9RDaH8lg5QBBaOfv3sG6bySTXf1O1pby6Q7iK4t92cwzuYkRHTmizYYu7HEzmvH
T2Uodi4wHpdcF2fpFxi6QzAOrL1NdHQtPkZlYQGRe5FkqxptnAjvlv2J9DvT1QZ74j7LiIFrvkv/
bkptN8vygzxis3+Z9OewfDaHrz5nKCTWEm9KB7p05Mn2BoIvq3nqJu9vjjLGr1dTyrZYbpL8q4gs
unz7HmX9kXweoDvyTCDJurfwPUB/VCzVLUDzo2q+Y73/MDJjYfTkjmlIqG1np7EoMagEXX+rYYoh
asQGrgGefFlO7dPQUbs4nPqusJn0GKc+VpB6Q6xSnv/Xz6AfRuuFjYkytrpzzeHXjYo+YficAo6F
5rvIQkqpPDmzoE6s+sKBatt3XctITQWLPg0tGhUVvKfCWEZ8mtkFcShvQ6iIyxpvHeDkqoiIkwdZ
Brg7arBKImf0ykXftkyWfxTz2ro8TFP61QyY2MpAgMUt53l3zU2zEVRqhZGdVIJNTpts8WC4e3Ps
Lj4mkR5uJ0Xz6gz6W++L3zDRT20UfWCqLB5eOKyLCTyWXwFc0exqp0eYNrIWm5V0RnwzI7PRGbmK
kApnoubj2zQpfPmIqREWRa2Vd71nM4q73sIqkSMHVVZrf3a90Je2yNTZ4MfOpoaYJwfkcMKumKlC
+pF7KTFT8uaD/9+QP8manmNuKkPmcRPTu4G1FFEOoK45DQKE/wPEH1qs9tfrtICi0fOfgxhpko+r
TaCD31SZ+C4SPTrgeg3wlUNQ8GL3H9ews7MN4s4QYpHeaByhRjJbzWHWTVMdovsvHxHfb9IwB8R8
SYADwA+Jy4NycoJFpBvToQ3etJMRMf4Tv755af2RhfV7CKWnGI5UPutZfmEm5d4JRnxCTJLZnWZz
hY6Gh38gSkhYK/LqcV9iSTVdGOGhvtSEXBemifZM7pvgQVzJxonKvU49Wzr7XOeNYfLHJp9tvHU0
wvEeECZ8zMI+fRHg4juz19+ymGYxI2+Oy6aW8lINLV4OYOHb1v1RLUeYM4j+kTpNvmaxhcXH8Vc9
6URVEN16s6Q37PZqmE8EgEwxmUyJ31pbpYDf2tHQEfgNe2ZAiUh0M0uuIqlXQK6hWiasdwZcQgBW
6IIHQsHg/rGrZErXb5wUkp11r5AkVwYwSdQGxoDyEcfKYNwiXdYHoxq+JQOpXY9LaTsNasD5RQiM
oaMwB8A8xaXLHiMBhGzn1tp2rqDRNF62/GVA+YL1Kp6pCGG0atXPxMwtg4c93/uStAwSfhY+87Vg
GtcekWP6cJ4LK4aFS2EcyDZYOuTq1IqtYA9fnELI5Vyw1Mzb1dcuhuKQ9DiGsWzHV4b6l9KH1mCY
lXi14ND0BFzVgLSn54ZZlx9+V+gcPH4taX8ROcOQh9i0An2EDoESNJhHVfDrWqx655y8kGCZjv93
6C1mMXuBDz7Thl0DJ8f+zPJ2U8CUCuwfYg04TtDlgOWHBBIT5Ga7rO988pC4+Il7ETuTE146W1Kb
GX0uBxLk82ljWDTfMXAQeHoTez6Ngbkn3nP7Swp2T+2FC7YuX7Ly4TE0Unqzn3WsU3EoAsH67qmI
CP3Gzmx5KUJjiljULrGikQyITduRj7oo9OYUw95qnkqWdpklV4n+2evYyIwHGQO4NAGolshXAoK3
gSIX7wrioMHl2JD/1U60SwMXOvGMGU+tYXse50ez/EcLgckOBxmne4/owFjUztXlurDcZF9D/Uum
xTx6zkHsIcMZY7iRfb9M70ycRnrg9qSTiVOv7ODqMKvXk3ETgXYjjqKn03ftT2U8ly6UV2kvQM86
rLaLaR1Z1qIKFO0nyYFYsjJz6XvlNmvIL+J2FIyeo1/GovC3TjMdr8lrEkyPSfwbSZKL2GkorADJ
Z1aiAiiuQXWZF0gaCw7kx1X1VWQYD9heZKzc9HQNyWMJIpW9F3IE8omh3y3N7oTptXK6pea++4xw
u/i95NEMNn+GX6WYLZXVBkzsykNkOysxXVyu3mNiKG0bl7KRx4J0EkfFyLaZIJbvstlXs5U3OEiM
HgyhSggU6s8kMPoWsLdVXHa9eR506khWSCNpq1gq7GOPU6ClRy+nZw0+qhNhfKyPbvBiIhZxOe+B
G2yH9IU4sUNCix6V9xHcdf0zVcjozVsV/VbxoUHkhM4o6c+j/xcoZqthiW84Z5sEYAZ0UG8v2FNs
bFS2OLoQT8I/yf78pp53wPuUj7imM9fs/8g6j+XIYSXKfhEjABqQ3JY3kkqupW5tGGojegvQfv0c
6s3MG7OpkNQtU1UkkMi891xzUOGXKlhdFpqcwOg89U8kHAzHvVl4Fhzh24p4Kb2R7g8xHSO2sz7R
lygjMPaaZj8IItl4HENz+5A2XyhByUrh2HSqXYQ1BQ2jg1QNHA2g2izd8lLTcksiMkNRKLsWbEGK
VvFktXufKIdU3hyOLDo4grKpu58yVtex+BNTzfYGF3H9No1XoQ7BfBQpnmMunTVZN+MIJFqxU83n
hBOkOzj4stvyEtLZjGMA4Hh5q0Np/+zyLzZazJHDARskNSzMu4qrISNCsqW0k+QHnJ38dVH/9HCK
iw8PwWf7t07zXR1u0Z+q0t1ZmMIahCR43sTJHwDy+0s1H2gX6HRqHoP62Z+FPknNqaRrhz/z2MQ7
Ar3UWc5ecfaDVO5qZrX45DhscRI6EB+G51JnMBlX9Zxl6qecQR9Nln+OcH+pxULCPKfgZ3ovegm9
28ghyZepSzBtuGtGeu12G2NJa+e/iVcGb3rgJAW78Sd5Q2rNw2Ag0AtaNUzN64AOsl9CXAoeGG17
P3rzYVeZv68KMkVGII5FYD21pKk+u8WfMBoKBmgsVZZrcCopG0Mi6allM78T/VgySlvfwaeaXGEn
VS8aWtmRrI+DivUvyWD1d9kSIV5yUnAZZ3GwBEpm9yz45GLJfWKP8aEU235ENXOLZXubIdBy27v8
IY5POFv0JFNuBuQTIb+HcQWNW5uJdIAlSvyeckF4yHOV3/XhjNyTAVPwFWRHn4yhOn+dMRGparl0
9lcEpo0p0XEZv4x/6sbX1sLQ/9cFhYWrdosm2qeYf8tBamcK41O/78kLSZHSjGrY+T1RoO6zRkgS
Y1NKCuK88vtqegsH9yEMPyx8OxbMGQaL6+boFCN9ZCIKk/GuI7rHTcpLPiE/Qcc9gvUcSCTjIGtS
8avo7IelZH5uOs7MSwSY38MwGgeE98IMMjBKtwogbGEF8i/t1qPr9fndMGyzKFke21SfE4uSp/RB
ZWYK/kBce961AP52ZOd/h/Opi3a8eT0ZL5BRgmOs1SnLrfBIpRzjW7oDD/yQDqx36IjY/OTIxCpX
L4Wh9PJbb1db8OPsppnOIZQw9N+cV+zWQ78wZphrhP9YWNldxJizmVmcuRfkxqbXeFixoMWop0MB
hSdohvre7rtkP+QAR/qlIHwCg+/CaPw5ch8YYD2nWF/xxelx56yKraVEU1qPwKMto25dSa+8bEm7
SFOFrvAiKxLPxhEi2io7Bn7Q3BcgOSfk0aekzX+HNgIFCmJ5pKY7h75eeKd2fW29JitrLL91cVlD
0YNom1mGCVP5IWcigHT2e/bERPs131kaNpnOW8bZefGPFs6qx0GWyW3LQIU/iFcDk498q1Nv5Bp6
5MmlVHuEa0tDMmLE/t51iGdUj4AvtepLydhz0/JycuiGCOlkeOgTn9FMRUMiTU5NWBnC+UizDDv4
hYu2wpVFQZNjULScaCevzi/LQI10QyrFWEz6wIla7/08QYGRFC8YMU7oJagjEH4uLdIEKIcNwQL1
r8pkZ5yBl9hl54uT4XGelHPnq4IXsiGGMwtPpBOgo883nFN9ZrNopJeYyTR7n0yRO0wtJNIhSq/f
n7swz2lH5C8EbTAdXB9y6KSc1tcPv7/4/VB4/nwhkMgwllw//P6iaS1GKc5wC9swvHD4GMlsWT+c
kdtUkECwMBLUS0QPR8TS1Mw0tajEpV8fvhHe3w/fX/vvp9//+v987ftfjRn/z29rqiW5QN2qHS7B
reLlv8xDhJhF6ozsAYu+hu+Yx1CuHPGUgm9D4lh9tVpBpOT3h6L00XaHojPY7iPg65ilUR7W1//8
g2R5FbgVwIZcrGbEG+cBob3852HIok02DmiDbWw63ax8+BB81Pzvj/7zaeo1ZwdFnpUN5TXJ/9eD
48iV7rvSOyw3v3pIrmjMelcmassRaXRUzeZKqAL2wvXBy5j1kWr0/30tAod6tkiObfzMZ6s1Plm4
fMQ5njYU4cPE3RH7yLlmM5vKsQ+UCPWxy/pfIym4ZlMlhhSDAqhnA9z9UNtNdqIB+pj0nnsN4MZ3
lK+px+x1dK9W5vxfnyckV16T9//+h+/v+v6vfcVdEklFrJyYrDt6uP/zoV+a7vqv9xk0RSK7fj8Q
+cdJ6L+fO7wGzEd7Ggcu/oUj6PpPY3f21fMqbDUBtLyCiLeXZQjeG2PQM3Ausd0niwS5hyih/2Fl
3cPg+FC5Mv3kQkG7MLb9sPEFoRJDoY6wJTiOhgOI103FfTxiWu1tMCBGolDGo7MfibXlMJQldyqz
PxHoeAftCiBHDgjAlA7m9fsBgydhhoOF9KFv2uuUEg+wtWBo230Vmr21jfzOucaL/p3nsUEdjVgG
rYSOatgkcfwjjtyWIVw+XH0GXDSsqOOrYLyPug6+Bh3GTZbi8RPNcO16hDGtJZ6XQQmYHsu5rCAF
a3AAZ+VTo4UITRs140SG/cvcWx/qyjl6akEwJtpuP8WFz+i4v2WRW5/T8VUlAel56L2rgVOFvXjJ
0bY5saE1j85+mCL0zeB3MF/GNR8eJMmytYPC2q0gC5CPiLjLsm9xjrtPCEGIaGKR9ciplwQwhgvB
bA6mFessI32uQtpmejHFHYhVqrFSP9b3i28I0IT+sk89uvSpRNMYFLTJ2k7fwLN+/2pPw0xYIuEB
KsCLMKbLazVjG5wjJlOeGV6VhZ0Facr3f5yhx+0lh004Z6hdnNoooCv0WoeQjs6MKSngPLMf2rRl
yFebw+RGiF06Qigaek1PI8ItqvnyF0Hy/V72ZXtISkrQzLHUqVTEb1QWxalPiO4R/8/yGPomxmU7
0KI3yy8RLuOTwgnpo2nLbT2fbLRpyZJ9wfhEVi1l/lg34n6AJfvOe2HvCWr0t8nCaNKVTXykpCV5
ShkkY0X+mteTRsq5ak2j+KsSs3e1kQpH5ZnmEP3/vNb3mQPnhsnfm1d2+UEXw/yR4o/xSYJ8jE3+
PAdl8CzpEDWp5TNL6P1nYzvDESLy1PBiJ5OtntywVU9wZBvOhk55+O/X2mztStseSqoeCFOvBUJI
YR4JWidRCzbmMaM18vj9QN5uiwQhf7YdseA585ObWuy7yF5dozUnVl3xMmkZg9howu5uSp38IA1R
SjBM4msprfhKi7w81o6eGMbTsfHZCMFhFA2kLCps4dwPuXIZTKfhekqlpWbP8dELfdjv60NL6MR9
3TThvi86uioU2gfQ9TBy7bJ+aE0AnNj1uqNaW2q6a+t7QMSoeX0yqxYP+0pMs3zX9P10R8Gfnp2s
uDfr1ZjDar8tA+IP2QdoFY1j2q3q498OZFPi3Ht5xTaJEXWymc9W1v1gpL6zMIYDahV3vXF5sHtY
5AU0xyS4V2wp10KmPihIpqYRYr+TRqIeYih8ygsQ/00n8eWuP6st7WDnue4jEQa0jCq3e7It4z9W
MEoGS+zG3hVnM/sTkX0Hh0mqz+3yw9MBolRCIAk9mwhH7f1HX3n6Ofej9wIhOpMpxj38DhGYdOtZ
iXVN2wyrUB/YdFKX+D7rU4msmDFvmz1MfSKug34G7E6fqAyDhxjn61UYX19zEvUIJCJTdhZieCjq
dniYZPyk4hUWHKLKKOckenDyNtjbVIS7QA5yZ6HcOQXgCLEoqqfYCd8aoIvsfRzr7EHZP/Q4Dns3
OIuBtRkt+nhmRvLs9BhNQ6Hu69DYp2kcSaRtswJ90fw6IMW/KzyaH1kPhHYpl88maF7h76F/zUR7
tdIyew07DDa0THjb8x/USuU+ooo42yIfIIKiRGmt8r5hgPoIi0n78WsQpmQvIKDFklp6x75FPfe9
SEVk+GFwy5AyJPazarV7MsHIERjZX4+XEK+h383jtS15t/vJH68ewZvnQvh70C+E4HUYCd25TuRm
0FxcAdxX2sHMwIg/cS85ggSZpf+5vnxcPJY99hc6jygwxym5N9YdEX4135KiA5yitvk1Lpm4OR6y
zQocYsQMWBiG/qr1b20yQ3daL6gwpx0myC3feQTTnyjPz+MQ5le2L71vG1/9TNHSr8Kp5qRZuG6d
lCQJBYReTqMsbnmSEC/zEtfSusUsVgeZjuDQmpZP168F1BYn28b6EEa0i6Vi+xwcx38w60Piwf1K
0kX8546eB/c+qO3lDDAxKKb64fuGW0bGmFnJjw0GgxHE0neNRWEXD2GChCCk1eMmtr7JsZSnjotz
wyAMP5AY3oDf2zcOMOC3EohlYwVSK2nVURVu+mAiQ5aQSbP/fKRJmfISks0d2v6wlSKmpR4Pu9DK
3x2wpCjFbFisnrLPKyktTogBn4zABThgUoeb+3Pq4xoGLGI2aGHA80GC4J5J1wlL/jCZod3FTXB0
Mjun4epNj2YOvnTiZ0cVFNEVlMUgsugwN/M/QsfjndTOIYrI51QkAhHrVtD48XN3LywY8WiRT4zA
Hh3GnKgIBe72qERFHUcMQEcs9hOBbXkQBteWVFocSP3PrDkMfpV8CXJDMICnzo+hDNhQ6OjO+OA8
E2Un/NrZpfAQK+vcw6zF1h9qBAkR8tyj7w6HuRxvkw2zqNJnxLsUOrP3iCXquYWuqMkIH6UtD7bg
1NeY8HlJ49cCpsN0HJFKX9Low/XK8MWTCilSBxudjKQwRafZOx2axjKJLoposmTGg1a5qWBVWYiA
6g5D7uQ0y6CqFYP3VNbNaQkqTn5ot0b3VHlVSwk714eSEVbprL6AyXonMf2e8yfg4FVM0gYYdSxq
fgUVrOKV9p1VLDLczVNg79KMZIYsCG5uw5lcBKm5jMOMge42w6XaOq04l1POOtw90gwGbGLwoQMX
UOj8to1f3PqBqDAn/wN+Jr42S51u875iVFa+Ab2gCVfsG07GKqgE2mCdbfMu/rQzAmqqFh0B0W3X
cLDtkxWs287ye4izsxB0JIW1tHe9M77LGPVZAyhQtuNH4HPaMtqwGLno14Me3a1oYNsatz23gtGg
i+Q2nzC/ZZ73XKUqZMQ0WtvS9+8Fd81epoBN59r114kSzYb8LgyDF8sm9mZa/hEe427oNSD2SkhE
ywixPVjFOwnuBKrOxPkJod1rPDtXgflAs0Y+OfX4oF2t72JXPsRV2L2NxYB0o+Spz81TGCywFIXv
3WJDO2+parrwKMcuBUJTdmui4JiFbaIUOACpfQcNFYA+Y3JOSB86MOZY1bQq2fVe+CuxwbbMeXcX
ekn7ENFBR5gBMEz2NFwiC5Fl99RlhUXQd3q0A/NSJPat6bp2V5T6YmH6w4ltLzsRevy5Y3ajXOtO
uMutcy/GSyUF5BMIm5fRW16nYqxefLyMd1Rtb72TPH2Xf99FXyRNfrEC+3fgNMhPRkUBW1dHBhAT
KiHn2K9GA+FHBVzKOUUtgCbdS3sUqTXbXpAxwCrr+wnZIGMq0svFvLfV0B8Yt+rtUvwWpn1TCeCB
yI8wgnRmPw3kV+nhMQC7mNrkzZMMNfP+hJhqOIUOgjgqpBOfIongq4jpNxIBfP8qJDC0ibrdmLRr
sxp3WgNgaOTvRlfbU8FjsQlcIqj0/EfOnQFpVD7zgvf09ZlWuSHh75o3tnMzdOHYCI+u9n/7tetd
xfR3CTwkWPPFOHZzxLj9S4oYTH/dePeiJx/Mmq99Nv4yEPZ2os0QmM32cZ5qXm/bxRg7dv+IHgJ0
mlnpNiDKwyRPi4eeK0WJil+kheFF0woMz/Ay+flytHpay1n/iFHY3hSy/JnM9pd0fQeqXOPsSpvm
VikQ3mdIwqMKZf7CbK5HXRyw4pLsJNGRc/ldoYA4jJgNmcOaQ8TeZG27q+i8/w1hYuviT20Xpx5q
PjU7b6pVkrNWepLA0oxBV1F21hYJ+UHYndgt4MU2Fs3EBB6RmlrYsir/sP25OLgZKYUMmsdeIwkg
2SMsJcIcwkrCqufwr63XJh8Z0mXFz97r35KagK+Zbq3r2S96gQyn9J5uKSnz5qfo7H+SoJc7g9k7
tNkGBYUnXJGCPaspjl7r9NcZcEIvQYO40T7Ji25vCH7whizdO6hTjF89LX31K/EYog8egsIxZnAd
0JPHR8kCCH2DhIj0MpvsmSjiqKu/Yt+KjlVGfpiQYAbC+J+Tlz/TGRAF6fGQaObylPRuvG8A+nPE
ir/c0Z7IqcUG71ryX60IWxHj9Cl960c1VojBK+Y1M5WMspM7pwPiFI7uA5QFyoK6/uvqn64C/Dd7
7e82pHiPCIMGL9x9zBGljtRqr/oaVRi6osahIh4GgTqDJlhU6K2ygzvDiLgmg3SPxBsv8hIdJgmr
rgS51G7qV0txQu8F85dK/+TAg1VnZv/0nWcQG9Huyauyz65ocfrGBR1+FvhIjT/jZDUd9v6/uJ6c
Y0y+mcxwnwlOkfBA5LNM/+SxejW+OrrD8jbnDJXgszt0FhgSypZhint2fbK8jRqsS54lQO59xpYm
o4KpP70+QZlfI3ubAu+2WotkZB88dwJoF3VPme3RqsvaY5pqFpeALmu4oiM0IZmbTIpD12CkH/v1
70rds99gtwmKle2fOG8useEb5UGJVH+IBPUv4Tr2XQjpZCI9BcAMCtHtXd2+ZVSje2gYx7qKIeZN
uy6PdmPKykBGD4A+gJMO8L6KAbDXOMWBmoo5s6Kd68/Y8Gw8+jLH3qjHdod49CWb/GuMcHAICIym
+KL3NoR3dJ0x9s7ikFvzj6bFJN8lBfvNyC8kWQbew5whS+HcUkTdH3dVc9qfRg4lpkb/I3cQ9UAp
9KbWp09LM6PhTyuj9Oc0mNeZrRPwizoFiWj3ce8fa5YtVXIuwpEPvIbo3qp8zJV/XyOJrTj0iwya
M8SfoOa9zipObWUT/y06bhLiaLBuiLsWFwB4juKSVqg12whor3yGS0MobcSORnxRBUJUNtXL2KHY
IFG+l744yeRvnEx/SrpOGzdF2s7pExwqknOWOTSssv0MCRTayAbUYkmKhRDHrKrS1xTN6MghjFey
JUp2LABcluwu7EqgeoY3AybvnNBd4jZmOCtKNBywxZL9PIM7AZ9ypfflbPOW6K+8+OFW3Qmh6ocQ
z6NpXkixA5PgdO426J0tuvL1hUGZ2M3zZSDjh9Bf9yTaZDj0EaFaY9Y9uVnyK8hDsfHYpDZaV1fS
Mcp9mX6Saqr2jgOcxZunJ5HiWLCjAXUzoDXq0e7oZ8WJqoo+MPt3p0V7MBMvUuu7RzGZvRBwlqwQ
d5+fv1Spi22pNOQgDcT6COLnytDFCqiemwb1SJDpf9C6N/3qJsQyhkaxoVeYYTf1HKmQyT2N3AJR
1eHNyNs/BejUQ+f20CGiF6YseMOm+5y++K7vmaS0Y3tPy+kpw/Jw6tbXb/Bh3MiJg2gSZhcRYmeV
6pVYN3K4ycziqPHVll20U3KAmVL9yVfXn+P6ZLBjIN4Ix323beMQsL4G+TT2396QyTHRu/WpbqM5
iR9yWKWEuWQ3pxElkUTewYrVO38kedR99rOYkxJkEpqb2YUP7ZA3WweSriE3wHEBxOl3GFhx/V79
kDkobK6xS1F/ZgmKUPJZOUVvm7XCA+LTomCBPZXKWW57sBGzguzluNQOtY8OpyZWZ+MjSWisAmXM
iNYzx3sKReR9IOWInFbJhdy1ZKTUzblonO5q5cyu4B4sVXHXcDkFjhpP+dTfhSxSNoI4t/J/yqgn
vGW49nH4NSsGciARUblBj5pt94VOG6DDxGHnzj+Wpe+OcWkeis5/z30Aq0N1zOrfsdXcc69+tN+I
HnqTFS4bDE0llxmY2yC274usv5vj8bGK7HafUO8x2fQoFzHz8MzxHvsMUTwUVLhlepA/LTQwnSvC
rkbQQA27KwCFD2xwtEcGWd0sR/0ZdfM5zAT0MSE9OBUC6tq9+Vk8XsryTBAdJpjufWa8yhuoPjOf
t9xeXL2berGdLerrrcWOQU1QOA8jNJlllMec1gSHQE0I+QqqAHSF08kdXhfd/EDjU+4qTfmfyFZs
wiUwF82uTmEGeZYGvohdoAe0ja6ESS0bXoBXVOphmYWPpZPs6hEX2xg0MA1t/xnBMEISlBYkEs7v
IVZn4qXJ4byNtvOmYp6/pDSOLAZzSw9wMOcO55wyo2K2kFshwWCcRhqHg2vCskCzNAKeurcQbGUV
BKRnuc8NBEdntxRue6VIeu8mhvHwYPa13/yoOCs2WdKc8gLm7gh4xS9SGrkOprNcXxfL/r1gGCP4
XjNrJbxmSCj+FyD4+3itep9Lq2Mt8AsmJnaLGLtScptNbbFVQVbsAbEkqO5yTkfAECHd1xuwYYQY
hs8ywVGgLJ8QVO0l/DI6urXRMMxalKIaYVxH1zqnd0q+MN+sh/DUOhHAFosjXZ8RcGqC91I+jWSE
cDswMRFhjna3ew9Wio89RG9a9x99i8RAGbqvBO7ljjnJwnnRzrQ8kb6N30ny3bMpEce70xH2c7/1
QMgr+6FLc5DtEypjMyc75jC3JgbJP40CMUlX/JGjw2oaxPsxKN7ZM7iQ41AizJy4GDt1pUVJ0Gqo
bnbb3zv6zcsdCVmPiLKMnAeAHYd4SD+welH2y/o5ouGwjzL/vl/VvnU6dQdopy+mBpMUFg5Sz4iu
+KzFnQagGCGCOYaxjTatlB/Zwkje8e1zObCY9408cxOyrGQ2Cc7qb5PUEbtADDQxYLEmxO8YpyAr
GzpWRYB5OVIdDrPI4hX2BhwOXtdQqLFXB0vxzNwOG1CINYosqte+jjgROPQjlwbalRP/KWkLUlNC
OmH+8dpO9q12aFcLjMruksvDQh+dLl9zDAg92IjMEInWDd2RFZasCqLULBSIosfEb7nMp6NpzO/J
g7vXIZNPBWL+lk3UVp5GhB2kjXfK6FAVMTt70vWYC4BGyRTnz+wkByevxCki954BFXNUt//M6hxY
1VOLO25L7YLJ2sHBGNvZtUynA2e/nPCFz0pEiF7rZFPbtF/rBYxdPYJ2CCN7V/gMJKuc7owsGX9M
JYyKaCGrIH4rUCvk63Q9qvqnkk0azntTooGDN8aA/VpGYb7XAxpUmRSvVcCpDUEqMiVs3YAa/WW4
JhIDSuTDYRSqejS59VeUjYVvxCeQOWieFqu+M6P86GmjbesonTdZKB+/P4MUWO+qAh5pzExh5zNK
2eh0LE4xS2bkCLMJfIRbesbsGBcxS7rihY7Gg60g8zQFI3FHZF9GjyBo4dppFPVE4ZCjupKa7ACa
s4OXTy/Dj95uLhR31UmFCH4yD3ub3aBpSlK3PwiFclZUjz1hjYzH0avNWXZYsGNubR8q4CCDc7xu
V6ngnSP4bicrdzzUg3mQ6XBBE3kerHx6TOfpq+VkSl3gbH3bZ8/UeAeiCHV240/XOccyRqJXuHOg
0yKKRBKUsjGtlwfslgaszcrZqSn3nMJ8pD2JuRZ0gM6d5Nbkw1e6VO9D5JZ7x9obTgjcpuOy67HD
NTZ1/egCqnQLxB4ZYp4wumdUxPghSFeNNg4IlsXB/BPkXZUQn+70Un0UTT5TN5mnYFL5VXXVXRS0
SO0gDqZ5V94zJXtvRT1uvSSBIGRtIodWKvULCp3OWY6u4tXISuudUnO+q4KcocbCKTRIyKvNuOVq
Z74WJHE/UlROBd3heYok1Vg1HZuhPFFGXy0D8cFahNguyiQ7fpiDuA93qHcyMjnVtIM0jBjufZBM
Szods5Qf7DkLAG8f323V74YUmWVTuvnWCbnMElPGe3osXCLlZRA+rZnE26keToc381wUgISuBzoY
4cYq/dFFyzcjjW8djc5E/Gm4LxNhJSy7PA9RdS+RadnhqpojEgI/YOLJoyhwpixYxGOETuzyKasq
1oFy7AK2OajiVjye5xTO0DJ9zUw8N0SXBgfF/OEqpPVYZF58j84WSE72Poapc8hTJwX8gH+8jaEF
4e9oCZwcO5cau4UWyHAN5RgQ+B67h8YZs0sJ0diESTLdNZKLn397TkaUR7A4cli3/OkjssmKsspB
9LHGKZC2R/OwKfn+DLNhGz9yJExPrmpfVS0dZmJw5ieW5n4mwauMH8s1bM9l3AfGg6NqC2arj7OC
Dkl97tqPJvsQrfHgeE67cAkD5AX277n2frsRz0NXEF2IAYGY6OV7x5Ufk5c/68rD31n1PzqFo3yp
oMQ2QCzQD7Fy0xHJC+RzYfgZBBEqQ/uBYME/6O/frEgdhjr7mDlbbCc7uI1RDVFkwhlKvg63nEC9
QAjRZbZhJ0pY+k7VE17VbLOazPAcsfph1kv/Y3I1OOea0EE7JvJeIOjva7PPq0VtTYW8l87zJpdE
10bgBg92BLuE654QTbX1EM2PPj32NMZWr4nkdtbD1YBpAdB+jGK9H44Fo8GtozNCY71uFSet/yPA
Y5nHz6RxsLWiBPXXlm3QXRlXTRuMg6zqObJJ20B7MvKr6VJ0rmQrlimY/RaPAQDOP9gVEJbCbxX9
L2YQO2QK0I5FL/djrn7PxfSCoAdvZHtoNZJWe34pmOPvCMMNrYt2aJEWEc3eqqjQXNdNvVWpBH1X
wMrTw3Auo8i7xtTpVZS65AEuqzKLpI4SKfZScl6WXbWdCSJkrgcbkslMmFa/SkHTdJgNOaQAdJcx
oNi3PEIqjunYJNuozYNTiyBfZFV2DEX2Qb+4gQQBx9Z4w1+/AauhMPWJUZdHKODRZoCgMZVw2MoK
sX2LpQg5OU+JTj769zatv/wiCmF4RySFjPlbiwh5LDs26gpwEnqcfTokSKuBCo1BSKPXPBIWCzzP
YzKoaposFq1r1eBstHnjrVCeRhnAcEMSxxtmC96SXOXYWHMOGKgPP1PsIpxBH4vEp+fUEUxQ2e9D
h5izbW1eCj8kHl4nMR3kZd9pqfBLkS+R0v3czSgrqbtIuptZolL60hsVeZR6DUbCwaM/FOEWThJU
Y3aMSMYKVlt8Iv8WBYHQsMQq28quvQ1aAKcP70KpUYhMV4WaceO60y+SkfDBkAem3LY7uzr+FCnO
SrJDfOKSawELpzPNcLI98RDN/qnuuldp05JmdAhAIb7vOe5iMqr+Nl08AcQKfjll+FnnHmjb5iaC
7LVPUEHnVluBUCq21JBH7YDeGqF1MFZiKu+xrXL/c2sIXESYKxl4jodBdbiHCKRBx5khYKAbRGL9
psktjLsAewMfJCIo5LNr8C8PxEY0hiN2yJQYo9rAetc5cBOm26Jqb+V/P1k5TqwcpbB03bfOtEQJ
e35BFNRvK/pX5Aq1kS8xENClBBKI+7cTPgjHAcdKgiYrHuqrmZ2vlKwoMyA4TBpiGv26OTBRRBUd
HjXETWW5H0wAP2MxRFx2kM6BGRNS9hTF2GOqiFJUt7+ttL9YTh2e0fPcVNw119lQtlXO8GQN2PiM
RZs2/ocI5EoWoIszIf2NheltsVMLH5KFnN3/hZqMk+bcnktWDnqrLtJcpiwdrpDtMJGimg5v4a9h
dP8pZbMvDQHVFQ2RYlKfESX8dkDfky+geHFXOOgXo2MulmTbVIyGRmTT2L6mg6u5cZtuoEfluxuT
TN/r1o+yXAns54KbICJAb7c48T2angNvhHdEfIDlTswsYDgevqBmwC3sJ2aMJXmpEYOkkta+H9BY
l16Al7T7mAr88qMn5E5CZlE8BS1rvI8ZMLfQBXPmfVXh7OxMJLee7q8Fx8fjMkevfRDIq+lPE7zD
i7abAyio5OyZ6U/cqYyhWujTeKm2oZ8ML6jqUYmN+V3ByjyHWXdsR3nL+xALXoM6s0Obu1X5eLFA
lxnz0ndGs5zEO9f1QsYkWyjgmwwBEUqWR3pJZ0IhAOm1kL97oVd/KMy6tBh/hB3eQWONbwXdH3hs
4c1V4il34e50UfCbVZlesLMgjJnZvLTVI1iKJ2sXETivuWyWCMpAQxuJ0hED3Q1A6vzpwNXfZX3L
SqDh2ldWH22Z25sTZQd9AdtNdk5Y/a4afkBSvBG8ljHQRKKVpt22twzInKg9QU8ku9TNL+mAyTOn
F+akLcKJof1naBKPo/w3WnDVKlZRngJza81+omcUN3bHNT4t0CawmKiFQ5mXqn3b0ZLvsEqOTNHX
5p5sgfFNdKzqaT4EBZhMPVBSwFbfM6W7awJW2F7dWzxHkodDLHPxdPTKut6P5eTtbCqtdEA4X6UG
/N4oPko1AesHgeEiGqvo7Iz0UwDAtcEuI/m8I114W3PAIF/behtnFq1FwcHAfgP5gZ5bgNSiNiC+
iOZ+X5Zjltf/zOhf7JjfVnjOcQZlxS+i/Rq7DP4koyxrYVJmonNlhVeZYv4qEGeHsVBnEc9P1QRv
RCLa2fiAS2tRvVN7iD2xLVAr9lmJ1N4MRJyHVsBI0WP6rn+YtH3pkBMBrwDkZGY6ZL3zwvnq2DsS
CHxbrvyI6spxg6aK4+0tTj+0NXBCTYiuYKzcRcvyykqjyWMkOyBjRdepEgx51oNxjhPBVgVRmqwC
XuedB4rwrRsF8Gvh4Gxcu34qxqs/g9VW6U1kmDmG5Wed/Josm2wbVHK24JRMBBZ3n+vcp3RNKbBA
+FfYWTyiFyyHEcyUMn1nTn8ImfVw3+TBfr04/gd1Z7Jct5Jl2V9Ji3EhC507gDKLGvD2HXnZNxMY
JYroAUfvwNfXgioj8r3IsMhZmdXkmkhK4m0A9+Pn7L22wivDJKtASaH1Ja7eTXbIlcvEiX2/frPp
7igy+rZVOr0ked+tdM/KMroVnH5iG0Hpp/qLZ3HOE+9uMQGPuj0D4X6uuwi2EyHdSTDs59LACUpP
O3cBNs/R+O41wXSD5G0qPXxZNGtV6FVgbc1rE9wNcQA0KGlfYh+uaPBYxuOPDLr+Vr3NKdWK6gDy
eop41Tx+o+hc4p8aa9O7b6ygFprI8Tp3xtUAHYrYhbZzfctNePK02CNhJ6PLkphsAibzY5l+KQu3
MzqLaGkjGDWhVRZH7ZlAVlhl9JFsG3qqB8jPMp1PRmZrI06YiCbl3lnYrNkPTc9115YVddaIA26I
6ZiWwdJiGvdJXzvAtXYcmqBk2ZJAbCHA+XYgime7nNdymTR2xouVqwD3DJ2gqK3ig6Ge81yDJofa
a1MyUURBGXEYyjDF2ZkNjOd0ZiUxPZceoNWdLOaLZJ0hOx+jfDXV+hxE+UNUiO9iPik8KQEXeUJn
ctXEAeHsPmR1OdKhjWnvUGHj7atlu8+L4NxaXX/CWroc1AEu0sU/+b77as7c4llZD5tU/jRcUH6B
qG9Hy8KhEfVPsUO/QA3lCwJ4rE0ha8xMt/WmKcK1KemZeLQjGQCMzKA8pjQjbGr4aJ9uxnwJ/cEP
P6JsEr5+ymkdreNxIC5uoiMvLLr6lFnZuvfg2vJhN/WVoQRCAt/9KqR19nXgb+nx4LFocDy3QBfi
2V3PtfiUEd5ELLgkWgoOSwyhpoymhIMVKimBI+k6A/nv56y9M983WLJvxr1hTL9ip3lNY7HjYPOg
SQ5Rdog31r1yZw9LrBapiz7wtljQBsc+6If9moHOgHCVO8+y95HgRiK4MiyBmkdJIW/yMjR2xJX4
sE+dtS6Gq5PZ9dXo8Tm6cXMomHHKou13eTTcWnWXbOqKg/A4hgdfqJ+aEYExMbJKYw9RcI/pMR/u
KoxZHN41+IDSWFO/8EqtzDqYLv0eyDQHqse1HdBx9lr7J2o6yZvEekCEwaadmaYDUzTWVZn+jLVx
X1b5Y+oOr3OIbICe8M8qILOtozBTndiju/iZNkF2QMq+yfHa2U5DLtgQt/uAKGZbA/FS8SepQB68
mfIswKjioSNGtG1wrlvYHKHmTzdFh3ulrQFNB0j5GWRdInM2jr1rPCPK+RFDq9xE4/A2JZoZQPxs
Ar5d9QXuDOtxnmgUCEQeM1leVI+0BEbabbP2aPHlObA/5LOZyl7DjBK9QVxL+pL1bjcTHaHyg/3d
875K3Tw7DaW6ERJZkrZXZfTHLuMAUunyI/XhLRbWu6/TjFuSAX/WxM6mFiRJOq+VmRMKm2Tk/9Jl
DzcWFuhVhqGra0HnG+Pn4FjvZdPduZn70loUkkPiHJFaQwqt1hoLKuf2TyzTj1aD2qcdbDCiS+5u
hWbWYpbgyZ6DpGXeMiYY1jY9l03CG2v2boWworwj72xj6PJl6oQ6eiN/oDd0tOR4l9Tov/sILv4s
wmsqsI9HAJWw8kHItHT22Js+s1Ram4SPhwGtU+mhPQ7y7K2uyK5IVU0htg3w/cX4v9W2b2DjYG/B
WTYtTAnIwEOenGWCgh0PEAtko6FCwCHZiju/HJi0L6YMu7aBTbrVW+DS+Jim10iA4rSr+AQQpuT3
ufXG7q/SI+GoZ4ggsFmv0xBQjG9ZnOSnCFsuKeSppvk1xjjbW3sTTPKF1BS4uQlNo+INyWO9HUx+
E10R1OsoR7l/XMmPZau/yym7DYqAXNViuh2QgK2TJqWJa/1A0Fic7ACjS0PbncsTVocjtnGG7T0s
5Z2Z5C/eIz3BYA/WFAJyiniR6Ci/Gu+U7q5zLtXWpyR32O8oL2es/4Y4OAVj3Tq9G5uluJmip8HJ
dt0wOLcCTpO0MWH7PXu8GaOTE0lzsOr026qyfdu+5Jn68OKO4Oymv1YhT6kY127gvSuH5aZGqrnO
425pHCs+YCfYh7b1HY6MgOyaHNcxpbdVQEGK0IojrNvKXjwCoH9RPRwmMNHrUnK4KmtjMyT9h8wK
GiqjPnddXm7LvrPXc4cg2dtYKQgM3xf+OrCcN2UZZCtqCuRueE5NurQ28U9rQyF27YcJAtyIegv5
J7Ybr8RdXXylTOnXie/ZWxcFU7ZI8axi+iIKhcKj0099MvPe0US4QcJ5ym0xL0BXHMsLGswDKTaZ
yrqBNi+t58RHB0dr21w7Ht1ne2JgCTZhyQ4yDh0cdGQIG4x1PyKipJLQexcuNMXBp5cw+C8mrfqd
koweK+hZR3zPZSVJ5ltee1O1L6oKChStICOiPll7C90hR+GMKxZ18hRAaDXqZ1FDLcHK2bswUPo0
PBYx+7aZGuxKUpCvSjESOqhWw4TJb9f2+9QhZ3MkXJ4k6zCvMd0C4vDAntM30PdJMu7HtKMBtlC8
psStcYirj1p5fCBlTShGJn5Fo/yYfbJyKpkw3uP4HFsFW4TIzpeKgfwq79gEKkf8nIL3FOyFjZlm
DVZrMZDZT+B605VGIbR20PCvtWGijvEWw5YNOa4g8ahjIqjBo60JdMD0F2PH8uP4tXc9uWa7PLDr
TWsnMg5zEzwYDj1eDBhB4+7gTBg3UZqd1ZJrxmwDK33uP9PTR+PYzVyalkEXfKwJKKFWaPscECJA
UwZ2lJO190uDhCevh6weC2sdI3HmVM86LylhUrj/LdBOOoGduO+cL1H134IPYjsU0ier+KfyaeiT
WrTKUVIkIVpHDob9KhhgdhG45Q4yZ1EqsZ9V5pY9JKSuRVPpW5rDkit9XG4MFNqS6KcItQQ6bGfb
oQNbGVFpbCeH4aVjmzuzai0oE951Hmp7Z0XQFSoiZrteE6lLxnz05o3tBTTKSQLUS+tnI/ymsXh1
7OKRA2wCc4LesszFJhXpcy+Y8TUq+YWn5M0mNgleYk/cgmUJkCoAEIJh3k4x86AkUfbeNJxnoskq
WZy8Ch+LihXrq63IbOByzrqFd1p/lD2r9oQ+a5Co5zwLuBWK9Dn6rCMklO0kSwZu8XPZt/t+WVD8
4mQ0/VdkT/CvedOrFB4N2p0b8eUr49NSjrcdkvRbpLbaDbaJcMzNwGPMnLnZOi5F08tbmpwHgS/w
iHAUE3JoUv+7NJ9riaGVFsmFwRmLdIBkPA+BZ8fvrjDeNCeIrRyqF+Sej21gdjjEHgKrbbaz3X/b
Gi9onZHK4ZZIURQXW76AOdCDIP+RB9/zugMDlJnPiV+uHzTKn8IiTwBeI4OryNEHejBfSJs2ZfSD
5QuM+ILBWdyTn/OS9Td6y8b8sLhd4nR6na0cIc97544MRSFlmeqQQE5yC7mLI0RdKjghjEC8GKkj
dT5Ppzr2mC3xtYAhBUrsrsgQIB70GrCQ9OgYC5jSzrLAY/ucw33TZ/shKN5rqoJER6dpzt6tmSXJ
0NvKf29sjuVjCAXDiX9kBvvQz7qUJ5Xc1+9CRVfLeo2cD+6448gumMMAgs/IZDA4Iqm5pTBap6r5
IYFJtCQ7jq8YZgnw64fnYNAXxvRr5S+CCp4i3OR+LN/qmneh5zgg2uYEyiFzyXxHdcAmQ3Vq7nSH
etjaOGWwDe6YjWyEACmRW+Tgyo9mcDd+SF52RTPLvReQSkqHgmFRJUjNCKIPT2EOzjgpHnFwa6//
jhzGoEPgkF1Mgs8YWAeZpvvejl+FAuNAodrzznAifa9QXVPG3zi9vYs9/RS12bHM0HHW194evmzr
2SLuiNXkpkyyTZpxe0IddeXDZEacUaab2PBv+/J2mjgC/b8NWv2p/9fPilzLJIq7/737Vd1+Fr/a
/y/SWIkw/Z9/Cz1df3af//YLuVk3LS/gr3+5Vk3XR5/5n/NY+Se/Ptvur38x5L9bPkdYan3GH77p
yr8HshqO9e9MQB3YQMKxXc/0/h7I6tpLiqtcfiLtwPft/wxkdcx/NxHL2/xEuHYgyWr923MjGJZY
oZIQW97r6Ff1H1//W9kX1wqJXPvXv1j8DkqR5a8dvv76FyEdi6dn+rYdBE5AAW3y85+fD0kZLX/7
f4yI72bXBBUQBZC4e/XFvPhmrGb3rrU7ucnd4InNkAj6vqV0rNR9WPXiwOxmh3fmqUQxRZWNGdLH
sq4khc4f3st/8vxc8Y/Pz6XxaJqBFKbHs7SWONk/Pj8VJWWMxmxlMJ3dRn3abFtThzc1nVImVCU6
3C1n9/3QoGRglJzeN5HFDWuAD1OdffRmRphFsswQ9ArFTI8rh70GQuRT5uPyNv2ivhPlYY50fJrb
4q72y+lWBs1nXTmMkFPgtQX0+M0QYa00K1gWZln3x6hOPs3J0relk0cvdZ7ipVq0fHEGv8WxPiOJ
8DQAY30dRse5hUi7GcLxwUnG4r97i/6cqMtH6IKZdCwuMcsTrrXk+v7xLarlVHnCrlCm82FvJ9z0
p98PueywpIyQe8RIL1O2i4LNDfNXkwYArLyx3klacatKJf4pS9MdJYA+xRMVrpXl0UkzNAuSxLhX
2nhrRT6dst4O7z2jv5tJ9HuqJN4DrNS7VkdwIJQifaosOQD5aXXTBPF0tpKOvKZ45xWN/zryLNgc
HNJk89F7nZEjI4dC9ez4lFiOY+JNc9TDtIxh/vVF5Lv/eBHBtw24+Rya2xyg/vEiwjeZSZoYIwX+
+MMNiArSZawvoUu0HDiHS0ztOFgaqNsIrm8qOaJayb0hw59x4kMBNML4/ve35sEDAih7h8ES3/v9
UMgl+Yo0snVIHnduOAlZQSR8DGnmrv0wS1+MtpIoZJJN5vYu4w2hH34/eMN0UAYOY5rF00NfDfJY
29Tcv39ISvz04HgxDVTush1ZGZK0wGsBoeYqm5C8i2CU699f/n7wGvKEKs+PIE9PRBvDvVyF0pGf
5D5fs8mPn1H/D7vSIdQWadTGCPzk3Z/YiMOxvjetvrpajoIEUcOYkQao/iYgrs4GzlVECkNLWT3n
VZ5u2sixD9g2GBnk+cKimIvT7FCbN6wIW9PrHwhDd+9QAEYvEb6XnrPlfZ/W0Qsapg29VfEwuop8
67+vuf9knfCWi/xP65jr24EZONINbGE7Ylnn/rBO1NPUFlHsUGCzB2p8LVlOywtJzPiA8Se8HTpq
9l6kJ5TDHBpRLzCxMGEYGz3kbLcf01PgdJduELeKkcLW6iHBh5mOLjm8JwSU2UV2bX6JC/sjTzX6
qeVbXYKynCojBsmnzXu7D7J17hpqC3jIvNfLA2cdVPM02fZzgIZbuEN2H1Bz2kzSv6e8vYpyUPfN
bJ7HhYXwG5Lw+0FY6j++lKHakGbqnsIkc2+bWTi34F6S/dg1+yxWFeRIv2II0UFUjpxg20GmTP0q
+xBwI7ZukQFzcoRFyKTS5ymJD4MPAmVYvvr9rSSOUE/0SXqMPVhQYwYve2EhdKouTwgQRJgSWpBF
7q3ywuYcVkgy/vXHZy+p33/6+GDgcC1xb9oYhz35D2uYkQUQV2ytV7WPt9ZG43gbx96Vt2W6CTCs
7SKzgnDGFPZ5dDqC6Pwa3FPLPDw2200odLSl6yIe8xFOatf5D/UMXMdNplsCftKzclR222Z0r/3b
fBjqF7VkEGaVrEghoWXpRFjL6wUCoNwx3f3rFyf+yfLDIi1tXhtrjyeXn//h2uRoLxMzZMg0+ILx
XOPdR+h0nqqJ1Me5fYtKT7xHMxrWOEVMXHkkyS0PjO0Q/KBcxg181C6j1aFM561BZCF94/he+IN/
/v1gZ4V/dnK32hecTtFURvV6yO0PTHXdLkg991wMTXmcvO6UNOQu0VGrD7J1rLd4vlN9YJ97iZOD
sHYcRi45IJHXv0Q5/X98MT+KSrhfWXXoGmffqaq8oNZh7lWrTZy2pB8bBwNNBAyTgAbyZM7hkXbv
3x68Wv431wqnvv9ysXg2nQQ62eYSV7+k1f/x/dQGrLGmQp816k0s3f6IZZVOJ1ibAVRMKHMm9kN3
iAkDTkshHvLlwbeeQMqb9+ngRbe9X+97/ufTfz7UY7dWOkSa2xGKJilqnkm53lWptF5FTYvNL4g2
KYG6JCY5oxMq0B131nGgi4bCaxMJ8JF+UM0P6Ie8teGE4I317F0sV51/ozIIgCAChmb+KkevHlgs
30aAYQQdKFYH5wuKidxTQpF5sbjN2+VB2MO46lu0YDXj5Xrx0lvWFB38ublHKluf+p6QSdMKTYjv
kJyUoZCE6OLFjvXJwLVzBbzYgRPtj0nN8fr3A9Fw0I6M+EPopR8Utsalzxzj0s4O/Vh8kV0egvF3
k3tIwrjpOvMiaPj67WTtA6O2r97ygAwKQXnnMAuv5m6rh1LcFTHQ6zRQ/T2WdHMdKIN05gaIW8jU
hHZBk2Moye/EMg1SYgFTDO54mj1MY21eVh9jot96pZsHHanyEgdmvZpDt/xAGPWEIG88t/GU3v9+
qGZgX0ltH4tmpjsQeuI0Tg4e7dT46ZtV+fNf38TOf7mJPcvzAhYn2/Ftj/Hhny86jwDpcsKctoqb
tRaDekAPpPaNAk2X8oFfRG/jzghSTW4FcMO46AeKyuwwMK45OTpv8RCX340osBbFuOj3WeK9hmXA
ut/EX0wEjV1suPfldF9lUUBOKpnlLd3GB3caR47rCImSKTj/fgAPNm7DxAbaF8vhWaG1bGB0vP7r
l8zV/4+nA4/Cm8qL1UsIO6DQ/POLroNu7H13ylDRsRFM1dPvhxzAIkx8+2EEUXyJtP/e5oLGQxfL
VSP94mAl1JtiIBxCoJE9G2GACnLQyYuPORavL8243z+VoRwOueuJVTs68YsOgdwhMhBknmwnAs6f
/TRGxtJuevTAD4OZd7TeTOKGuopE2eVLnKtEssVxQAFnim/tOi5MXWqxqfOvDcnb6O9azuvlhMCk
06sSDaY16JFoSWxXQ/NUp1FEC7n+SjHyUy/UH1V2e2jj5MvPEM4Y2UT/LPgIBa6ver7Bt/g+OcFb
S0W76n91hv9dYuqeFTJ0bZD4FGfTh3YotuiArnL8JsTnjIt1a/qsxwT3jFPtPAngXjv45mbp7oIq
sleMkYmxx9zDBuDf+XBb54+ggzE+ldDR6FF3BUkozfCeNmKfedmnj+M1qBFbWgwKsHajkGbqxRru
kKExjP5t4+PnEaFBx6e+T8YZz1sZJxejoN+RMuuKDUDAqsoeLcFMYwjYYkX4kibpW2M8SVk/DpPn
HlIXXldTAgVfcpUGOb4aJWcHo89Xad3hetPGXeojqe9N0PJuoZ9Td+kKLeFJ484e5kcw8Dep8RwH
oHTjMiAhUN1nXqc2OkJgbqHpo1KlxcpIrUJ+dFOjZdwWTY141gp3jV2+Ikl1kKMlJBvnNhYGUU/M
zOd8bwZtBkHK8VcOUwanSXa15WwtpGxgcdDAGLXYkzzJAAYz6tZR0U8ThJ7h+V+1NA/J1JPQnhA1
YnVFeIgewsBtt25uMDYcUOPlojc3VnXHmYfVqVj7XkpbF4B8EZiM1fGm+n0pDjkEfI0Kamc1C8BO
+AJypmnsbTJ8BoSqYjDOLhaKYymwXfcVHGVgs5ynV1ZOBguAlxscx4iilY7OhspOvDJvQ7ADDXQb
1XcNbhlFm7HLJ/OOQcB3bODEGewo2cZx1pCGWj40vfkENQhYUXPj+2ovbRQu0PZrPUDYUOIYBzQ2
Uy2vvpro8rbOMtnGtJAyDhSTbd3a2fwyN0O5aUHlIS3j+2yI3lay6u2FzaRKYwVxOezuBy30BiW+
kZQvQed/FlVAZNQemsdFOgxGus7sdhpG5ROpct95E55G4cZ3mrbB1FBgjC4fJ2LFC3MvgLZ2bFyt
+bEW5Q9a3bs0Rvo9s4S0CNXCKHD305xusWEg+rAuSgf0wZCJtvTHOgAe/YxNhZHki2Gan4Y7shdF
rzkmgCk294McbrKnJLZQinVYY/Cv3tGMvtOWj336lSkbt6EK3udGEtU7GYvSca2Wjcr5SAk7iPFW
Gy0BwOOkVhEczkH/QnVXvRc88VEjrDSqwbsvjhF6prtiwusyYkK4sWtu5klUD3YWfMpsxmk6AiKl
j4HoMUJQFhl+tM59fDteYliXwWQ0V+nqBnX+9CySdA8NmwllwEYImRVB1WjaR7MhR9dysi+VxS5B
jg1InqJGCRRKbzNO9X1Qkc8oYXAmbvqjxZBHS5j4X1TdWObIdp0GjgBRPt8wK/ggFYvsE5W/zEpe
i2N4HH3uwGbU+6LmTsPnYG8sOhY3A3A5gqYA02a/yExlvsaEce7KTVgW5k7QefTDZtsJRBm4IKc9
0QOkoALxHG3as4Qf3RcZU5DIncGSF+EHE1toeiFT5ZGYGoq/F0oP6CijZVy0R77VAA2EfT8JwA21
JnmlyPHfQq/xz7RgbvnAv9Oc59WCVrqpbYNYOHI0OqO/HzUCGSlqfJnNDhbvcPHkxJpuKz6EoN9D
IActTPJqLZqjzHfgG+ubPuO/KbzwDT1Ud0ineouRi1lUbKp1aVYmWMHuuQ1x02W2Av9H3p/pqF99
cgmsh2SS3wyGom2SwIOOGmADVo3w0gqLS6PmeeuG02unlggee0QFF44ZSQYj3NaGO9cyyEscko5I
UED7llP88v0kfysgX9DAYx6UzMW1dK6iLZ/xhT00tqx3EV6Itr9Pum09Ok9lZTPlVMmj17nnEaGZ
StP5MNhzuxOwF7u2SbaF1uPakDq6Cz29xFW6v0Lg5wuPkYRp/7H3x2lPqraP/zYHGoYOJUeOs+tt
fUJv4d0EKRLdfEI/WMJnI3nczpEEovR6MHzKvYppt8bbaNaWf1e7T5ZLClM6GMV6DvL7dCKLg9hu
18iyC1YHpuaZVW68cg+NwdvQADJ3tsEgOvnCrVIf4pwFcZyT4uDW9bnqSegudGVuAsThW24FBRw2
qPhDPuTeTmnzB8lyzV0XRpuUq/yJzfalHkD1B4PnXJrEuAjE9zfKDO8H2xtv4agVmz7NfqkYG16A
0mLMm3bluYz30oQDmDnpZ58j17Zwqp9OH+HVTstnZyQfblF8kkgtmZQKp2Yi43trJdr50tvGho8a
87+BvqxnFDfW8B9qMDKOwGIjXAy/cQA23auQmlAWk2Kv3sYROEbZBj/Mut83KTy4MCvZH6r2J0O8
88AxGBAmEQ0F0l2ySuhuqARVmh+HW1XyoczYqNbjkMFPx7u2r7Do2WTWF9Olp7OzsnN33MsuQiTk
jihJtQWOJHyYdfmUmRNjPCy7skH2OCLYIWj0rtJA9aYk/ZHO8tqkhrcPSCMhQwsysijdU9DWM4rX
z3wJUopSstoqbZ+6zJ//74M19WxNbH6q8PKzJA/jGjPwD9K+OCNgpwtZnqJsKE5l7pLW1plimZh8
ewgWbgKH+HgAxx6RSYhzPRObCEqh0pBkSdPdWStMiI2LEF32u/ATayCe1IETfTmA3O+d4S3Npzcv
d5qtD7tnn4QaSu/4Ebrp0lErDkO1HHFbA+WIIcpVk2ZEkpMITaf/Jsfj0gaQFtApvLVqkeMQO+7l
EnEG8vCBGAxGLo7o5v3AoPEmcPEuDr0yj001kz9X30vUQpuBfETO92x8kr3eS0gg6YxNwVMGx42u
DNDkD1pBEhEua2YzeZhJMrJli5JU0CwjwBD/FnaDEAzSG8Y7b++2Vr62PXNXS3fEaomyA4gZhCc1
XlUK+nNojqpFG9MLE/A4Cshoam+ZHtKJnpGeqwIgD9lpTfQRI/pKwfGkHuFdNvXQyF+YRuqYSXhI
NaG/eBhP2v4rieTeaF26w9XTOGdPjFiJng6c54ABNt6+CMe0vxml8W13M+wMqBeebYNDtTyMzWpA
31gvHfhzOXd4m4kZu0miI+qSeW/p7meo/XNM3bXCDPmmTb85TCQa9DQPIk40eYuyOZ7mg8iH55nI
uwDSRgr4TblOt83rHhf/gMpt4CkxItnMMwooZWyMMKW3iuFqZ2GxSl1EHnWCjAj+obvNFEd9z+aW
7OZyI799fMWsUBgHUKXD+kILDvALkvzYC+8wgUQEe1xtMZWAuFJgQymfVArfmA44EC8QBfGTrRs8
2OVgbGaNWq1xDEJ4S3sbWERRDHOYABCRBELk4C8QHKFA45+2Ienqky+IWcbsPkMiGifUM5prcIhc
jSIe02+WWpt0rl+TcDiPeYDbgJTkIiGDsMcjKNog2RkBblJIa3eZYb/O9aZq+2ZPruBdVfK5+WO7
8+FxkgtKq6BPh6Nkl9q0ptxxawgw3yQguEb9MfqS9HYCZ7i2EYXVrtsz2T+kBlQnK+NqN0LmiJMZ
/0St8JBXClV1J5HiquqTsykLTlLrtV1Q0OLaAASQlYhEjXY7pxwT8qn5cuIqW1s8u5uMqMJhPMMm
u52hNGBiScK1DVzrMi8as5JoAcnWwCkIUe5g1hzf1iVPkjK+As7OfXzjWkSRQIu01tms79FyzUdn
bu+0j80MhwfWWyIskaBRFwpSXKf5s7BGIq6i/lILb9MG7YIDjruNbJE4eIjXUDjOR2nCCoND9D4R
aFpAygiKJQ6KAXWY+pL5yMLS69G3BmKA3Ormh2lon1Wcb4wpmbe4nZHqNsTguUm/bokdsIwxPxpN
4WB2rT/a0k7oX6INLmwEz5AV7sLpHfXJXVpj9yb8yFsZnAukNX/mWBM3jW3juJ3Pia0T7AFsRbbi
fuvi2yYCJS/nGQmLj3gjgki6KaILiNivZMJdV8hgazqkoCvtMZ8HF8nQJXkpzD11/V0mnAg8pX52
WVSULotNU/KvfI8uWnivEe2TV/JQwCVMJ+dhSBR2YRm7u0Jm083UcAL2smB8EKVxGAL6sFl7tiz7
046GgyUKye6HFb8r073plmuP9WXfYA7lLEuceF8nAB5qwB2ewQ0k7hsjfqcCZzbvfoQMfVbCEc+Z
7e6zoRVro3bvBv1KvDeRNWSvoiTitjAYMeJ6YfJPP2HC6hDbZ6KgrF0Vyue+UFf0pfNXThRFKYHC
Q0q9xh1Po4yji8L5cUQVuJ/Mi2n3MW+qAWDzxhe8OA2UzZ6TBlqm9A44r0CXkLSAMGvDNvfSKveT
OyxZ9wGnWagt00qYSEgR63zmUUVpPq5mB8ET/tJWZd4278OjyENKTfRZoKyIrY1wEPfxW6byvRr5
D4ye83dnoG+rRu4D3K5Q0uevNFJvyEsIPRr7M4QNeEMhByFpEdU4u48F4pLGMMeDH+ZPGTOzOI1P
bgZKxLfbbB0LoJVhNL9OlfOkn+hZVWubDfloSMiLDEOQQIz1Fk4zH9Awsrua71Ytbpnuhis/ZLma
++JXREna5FsRhcWuG4eflavJUW8bPD7mNsnK7ta++j1yczrI7ZahG/CRvmeRZGR6MAwmZLiKdkYV
2zBCKnoeAwfLSFzr2dz4KJp5whqnFWtekyLW6YmLrAeOWFUE9zRzEN/bBQlQQyP33eCdKWoew4oG
/WQPmxbj4aan1YOaOE3o5os626IGfgznW1CLtAempD6pEXN7BoOMiWh6lzXj1zACDYYiS86dH6+y
gT0FZ8uJ2hpref/d+uNzrWuIv36C36H5jvFF7EocWkNovrdVcjIKgJ04Pju6TyYhBRZUigjfwI0S
QIe13IDUPXG90hEwEA/bySUNqfnzxPl0pvLTUCVDMBixgcd9hlNkmJlFM4gD6KRdViX3KjUpae4S
HgJpacVL2HZYU9aFP9voRKMHHI7pemjyZxDbmHcxbW0yvJkUL4OkeijGheBFeFYC0XzmcjTMll3r
Sh3MgMP1BAE7DD06u9y6NkHC/EV+3ZA9NEa26XprO9oQeN2j5xW4sEMxr0OSRxIftT8YX28j5fNv
Xmk/0aE2K0jPCXk7sicDDv76YxFiPZQ9tKCE/2euaH/L0aIipX5tRmIBONcu1wlMahjVB+4hTIxo
D86kxQWGcjlgZ+DFIrIdmcas6gHxY0kxsBmZMnsGWtREX6MyOYKV0eRQmWuR0SKA4jCtmqT41tTS
g3wzZH7KYAEBpkS8XN8RGPM2kuRIPRJdu1CkW9FYv3I7uKIR52qb+kezjWtqaqxGYZF/tGiSggKQ
kkOrjs86+4jju25UA9EtaNvx1u6CyV1zK7xkbrTQWgY0Z7lz1p2LUCehGCWzGVCBFXDEA4cv5vAH
05uGKOQ4PtdxiI5UPCJCTa4PajDLo+rVg0rai2GX2UlH3SX/AcUmD3XAzYb3BQbgKpbwB2WTYp6G
flRGT1VjPQGbS3p7u4itCnoafFF+JkF9QL26Vy5S+GTM2P0qkmlqkPRDUdzNmYsB2nI5l3Ca/f1V
phkvth6U0l7ubKeN9ojXPeCSgYLOB1kXpfR6GR3ZRUaPLkpeVONEnNzSp8gjDhPbtc3hZAlyiIHm
EaDmVDUtb6JX5WD/0l1iHIEqEbkeEgkX1jtDIDEZfHRMFMmORmzfZPvKJ6gqI1gRnpJ9Izvt3OiG
f1R9JiNtIZ5Xvco1OQuYMTiR1jgt5acTMx5UZArc2ICsijqy76OR/IeG3gYzsQFhI5PrlMpG/x/q
zqS5cSXL0n8lrffIhgMOwLHoWnAmRVIkNYY2MClCgXme8ev7g15mdbzIslddmzIrszRZ8lEKkiDg
uH7vOd/pjSdpVy/4uGgAu/CLAcjOThAquUz/rFOcN4MkvtqYDPBWHRGck16uaH8/ZcS+I0+372PT
2rpdvoGkOu18f9PU10rXx7sqLt11E4AE1SJaF539bRvW+Wus+x82+u+FqSUXUBAOp3swLlPPuOpB
Q34T+aGkvb56SDWjJL2IBtu228eos/vO26W+fWzr+kcsfpaOn1JBs4iYoLQdPF0qCcCidywREcqL
OBvXUmcrVJThumqb9NqEwXZwQ2xmi6j1D/owqr1VI13pYFLHg4H0bqreoBkGq6OuS3r4s+/HSCsk
/hlHviZnKJBPWYpqdWgdEhaErc5ywIbmCpud0Kh7i/hQMl1U+UUyCAHVvTUs7QGbECVkmJyKnr0X
wsN13oLKdic6OsoGIpAfgT3mS0+5z9xIWaWC+NnpI4j6ZkEjUKfG9mjxO0N5r42sYtlAN4nmgUX3
F+WdTsBZir1goWMUZz2mxBH9tLSL+j3qdf2unzeDUWNtbfJMfTouC4fxgtMGp2Fqks0kSRipvNra
ZBW4yKE3GSHTnTBNtvI9AhWyws9a5OUwQ6E8uMwddk5Yfs+TmhZxDa2PmtgXD+ZsMLErsUfNDT4z
cVdNklSUs/FOcPNa5AboLUwHn7pCaohoYUcjgKzwXlb7SFj2ItWKjs82vOMX20c0ypeg2tD6+PcJ
ZNIWI/kxlPFLAqm57RL/QZfDvkeQvQ8l8sBAL7/1mjfsmwecSOUpWA30y5a21Lqt6hGskuxyDoQg
iQG/LGfiZ7myXb6MWMf7xl3XmRVbnwwxUFenQLKhPmh60nEdqXrrutz3U8zvevXOWsYLIxqZHBCm
qbofRXiIvPAhpCIZFCeQ5bFy9g0XYFIhHapEy7jFzfG3dcMiRekrupDMXmXuy8H6RgSViYB9cnbW
pG1VXX1wO9CwoWskSgltWdfqWOWtu2VY+LPRps+CHiCUi/ZdCGrkNIyIqasvI2KKQ41yOnGplbIZ
mcDuFeqDVGhzQnVKwIluwCm8Os208PPoBP0GSeW0nyI2XpF/Qnf3TOuaFkcO4D2iR9dXzjuOmXAV
YlJeiSQHOsz44+DSvmxQKaPg9OutT0CKoYJ8A7U8WpeBiDYxGNQcevC90WArEsRwkPZcMLB48NwW
Yi97Gm9Ib+hHQVolFyfcVw6lEPAD3IeVn6GiAl9Uf8a1xbFLaGVxILedqq844mZ+EshtBi1PqfZF
xMZrbLblTyYQ/sIjCsu3BuPSq4nsT+n8TGOM00rcW7FC41oVWFZtymVGm4hCygDwNy2tmeXDvcx7
oeD30OTjafCs5OQU4XcVj3Lbxh79m3mzotXjhk9BKmaFBq8xxWOvSvEoonxrUDEDSh0YLyn26DBA
cnRV+nhxSOzAXOHfuH00e6b1nAMycEnBHbQlakTvbFG4nJU+YWnKpn4ZQeFO/dEltEFvzsTTsjfz
8yMYhOqsKZID454dlvZMkPVPcl3CZ5FbzZGFm9znyiOZjcoN77/7aQXRHfDh6hiB7atAGENERwYP
7DCjT1lQttNUX/tm96H1+V1mj9neCEgK6WNRgaoU1lIQbvE9wk+Wl1DHzEzfIu+2Nhgjxamy6AmE
KPNXldL7U49H/QbhYFVSFd6KfAskur4xKMSLSiB0kWY2Y+kon63bNcfi3iaUYd/4dncPnqe/V41d
7RpFzdpG723aWJcoqqJbaE7W3WQFr4qY8tvXj6gjnjKQbNphu+wDO0zOHgXzjf0BsgfCFOAHekyk
Q6umB5ThXwkDYsdEMV6RP5uXNmErIb51qBoOcKTCawyF8qpRyC6Gxmt385N9ksqDptVMYzqy47oS
/7cq8CrR6+rXVhvDFZzd4Vpf1xvHjeubO/+oask1GPRnPbaqm5uP3h0f/jVtiD31Y908hHD0Hzzn
u1+wZ2ZIjoyc29mRRGy5qkxZHhFaa3bfMnvwspPhDCd9MrqHNHkaVVHe2FP3D4FuAiQqphAuNg/1
CQaZIcN0M7rOj7zlwl/qRAuqDJukrB5lnP+M3Uw/qrKuHlVmOOgYU3fz9aTflKza/vQ4mtEN2qL7
0huioSFdpjt36sxHC+wjIwx94ylKUHBHA5gHGxxtKLMHw+crZC/CquzXoIqNVlvioJfnVHK6xAQI
v+aDyn8aIfE7CBvTU2ABCsLJZ6/syB/ObgC4JqiDy+RHNQN0593sZlE5E65lWaldFUt1zSRDjqGz
f3jsqOebjuSieR+S4M2P9O6pMkOBNsC5RkqDMgDYBW0fthacadl27p8eAwh0BzkLudLSOBZRWiCQ
xVtQkbDraLZ+U6jsiVzUOmzHBSHtJlPiozTplEutP0yRegx8E/6rZqEdarmsh+rsRIyVG4auS97x
uO2bNR2g6qlq/PJhZlkIcWrDsXvJhZcjszvDn064HaT9YfQJ9xWl4d811E12hlY9RNW4SqxHFZnk
C+ZskGHF7GDJ3YDA52dL85DVB6SUxFpsnLSk2/sJh56DgqO9T5vn1BLL0pkszi0/XHc2YylJwIvw
Cu/Fotw66FaulqH1s4gkDMAo125xVD2OvWYcTDKsaboBBWrMIjjSXrliFzNWnj4QhhIOxgm5rVgR
2SNZ8wTpfWWSI8HKtpUFoy63qnLbl5p1He0ku6cBvRnKBkt2O6eqFc5dhzXBglG+UTSRFu4s8jBa
H7J4Wq7TsblV49cgxWDsofLyaE6pdShbln0o/agLQbjoUt2lLnMPuKjdxgy1AAmfzFAqT2+sv97O
iR2AziEBZjZpK77mpjeB62NXzTPM3H7FFW3vrQKJdNEMkisBAL+QrxHlwjmvoGe6Waq2E3v+bV2X
l7hBoOJXwc++Fur89SODe+CUqbYbka+uPfVJkDo3U0ynU+l8YEGgEIaCbmWKUSy0oCPUHSgBbXUm
lGM9Gq5/GO3QWleuvXO54YEH7NutsjlRC81xsL6TQ+/7PTm0C+Qv9iUG57znXoe1hV1iEaCCGX0t
3ZFC1x0ncDkrTYYFhKdivHM0B3qYHbIXKGedpwfbifCZZh+mztYvSvN7mpmrAtN1Kmr9JRHjeGQ+
iAgiwvJp5fZKmBG41vlHHqKT1vyXqkuzq5P68pYZvkZk76uPkAXcdCIPIeCZnZHXb3ruwE1Lox8S
7x3Wu9G+KtS+i9ydGzsTjdraaY4ZqYDDVCPDhSNqx4ZOihqtmLIAiYgdK7vYOroux4L1pScM+Nls
Ve+G2/xw78XUF7eYu7LskxkaDw9LCiw14+gkaFgqBas6JaXBb5HwgeVK08/Mz3ZjPI33RmwXT16v
/dBKtOpaNJ6JHusPKo73RQj2OQFb6RtWdNI18jg708Ivm1nHUtXqDF6US3QsTlMQPpkNE74+9sU1
bjC/wUCKF5qpIEIMvthmoB9OGFvx0MUtvejWpAGCrhNlBLC7Ip6uPkLVW6eGuyoHyGDMG5RYhAFB
GNI/OSgTVdKubaOz1rHpe1jnjIweHkFRVqD3q5gVaotbZrxOg9wHU+Gc/aGGNlcnzTGCskO0Yr+J
5v8+mFmFDmIh61hekpxBolubE715WCRFSAS8wBO+rkfspYJN5ZNfzL31SPbHMZPO3VAZhIAUHQOK
Wmo7Bev6OZFkZARG+L5sLNGfhDcSNeuXxlLoDgyrROOibMd43+dJRsQOPxIvotmQGYxUe8TZbovy
X0UfyntqRUoeXeowLmc9h44F/ZKAAAILezLvNsKNN13qu4+1XbuPefnNYMp2Lyd1mwRLfDa1yaYb
CokgFi3jqMBvRKZ/ZjfP3rAsw2u9m5jn+4kpQGh22kno/aZthXnQcs9kpF89T0y5t4HiOzcdNZOD
W7pOZZYelY7tEHnPcpzSR9KWsruMFhk07xYRopRkxsZtQQRiVBAxme6M+jFIh+qujj203br/0jcW
wLLAv3aYQX4qNqJl7a+yrIZCPlnW6v/VOdBS90zRv+4JhNgab3rbHjJG6ivbSzGJzf65QvmI3/V2
y78GqMnW2MVBgn5yer1bT/Ap4BimEioI+aDMFoaFBCdy4T7UsL5lw6M7UKRUDrkbtmYfiIeyLlxX
UL9xmG5CvfW2aeKM61yO9YY/8O9IanaWUdM4j3bnbRE1kP/GlfHsT7AQa/tg5vZn4o7bdAhyOKfg
W9jJFat+cGAC15A7kpZs4cqxU4ZsSXfyhrXdqQeXYSOeWuvBdOlHVX74Dm+ALqCfVccSeOOp1Um9
EP5urPSHVJCw1FMgLavXygmtTeG04hGWDAuip9GDnUL3wNBz2eCagIGEn1jq9LKXseeufZ/WEaoK
EryTlF6dF0XLCfcJeQaMnlKBIs4tI+YiygMCmkyFce8ORGZOTWDuZOp3O6/AOVmCbbwge2PWXzXn
r0eGVwo4zLqC35FFhzz03qXVtcjPBpveRNDu+mDKt4gDzSX91eJWukVxk90PtKHZvUvdcCJKaU12
pHX0jYIfjJmWE0lbKEr87mIgNLqoWDV3yrQuvmxvulOJs+sl/WMfPRqBbjx9PcjMh8Il7SzxjUeL
+vhUWHMucTS538C07NnEQMtLw2RbW6V3rQlfuf61ApIZDwLHX3XpjmU60jDpESjLwKo169Z/kW6X
sHoh/iAggslpop6p9StkZXfhEOq4lhGAaXdWyocig0Ld+lCFR/yAXjDubTdVK/L12g23lHwRlzD4
WV562mhoVgLzOY38hKaEcJZjRWRRTYADnZfco71YmXc0pGfBxgZPiEMY4s2JmxP7k/xSDMS2p2V3
+vqhDQzDsgE5zddDPfooQgb1qeF0d56vVnVX17u8U/YdopxgX4VBeOc60tyPhAsc0vrN6rhdtaCV
e94/JBwZNa8pXq6vPJ1uDtUJyGACnigGrJuKOpiTLNmYJp1Nk7gGNMvZU9I11h18SdQyeYew1bOf
h7YCcJhP8BGmeDdRckAyQr/Kppl4rox6nn9HfjMdd6c5xTyC0++Q8IlFriK1Ba7ZvGQDwEiiyLNz
0U8ETHc5edDwQ28tHeIVqUXO5uvMM0MQag2JXf7wanhD9MxIBnH/kPhkZLwMCGtuXz+UpBjDdmFs
8rs8SJJz7jXlkVilVeNo+UPRYFz/6/PnX0TDjo3qWjqObSjDsg1b/Hb6ZKFDONLcHyFNc+lVxNKX
oZmvP7p40r61NtTIDhkOyC1+J4oagNcui5th0KUq8GDwhUUbJx5gxDAHPAUKyCCLSngZHYhDZoBL
FxKXB0RbfuRA1tmaIJwIPARwhXh1a3Ltsob7V53Ws9u32OBapTVdMiEXwrwE+Ab2f/2R5fyR/nTF
4Eh0QVKg1RCuJX//yHqpYN2XDSTANu/ootr5Knaxznc5aGRBnEI2IHKsDbbXRC3oRyezVnrthfe4
i6P7UEf4loPyOYTo4QrXrl+GMNcOeanHK5/64lvrzyOP7py20JrKEUOxyvk7P7DPQfXe6d7blBVQ
aY2KOWRZIyPNh3uTwvElkK1+gPz4omL9IFKi1/BHEQaVouBkahXd0RN4YUeUPvz1Ifnd2+IoHRyS
cqXDUcGmN/v3fllD/MIwgqjjXNagyi9oJH3aqfaTjDEi0LW5QS9QB3SWTz/ehKHz1y/+5W370/fB
q5uKLwJ5tylM/bdTUGZu3YchvANvlO+JFr4Nttx3kMwByQKZiIV2ICpjIrSEIWyPl3t4l4kiwabB
Kf/X7+U/OhA0KAzdFq7iqjD+fCBYBrUo95k4e0b2Y6grKnvg8h08IQBwd3YA1sORU7vLS+O/2bv8
v381L+OvnR9jsJ3NwH96sP4yBl/bz2q8fYJyaP5pxZ1/8//3yX/Yix/HAnvx97zNmFfcPv0wz371
GHMUfzn6/2JLfngPs+Zvl/Czqj7/9p79+NspLNvP5D/4N/7hU7bsv+tKSoBUhskdwNb59vrPLwsz
T0mdlUzHJMYqhh0nw/Qc/J//JR1syjzl2o6wTab2/A1rytdT9t8dLLvgMZRu2/yO8V+xKWPv+fOy
YmJQtizd1oWrC8HF9Nu5g6jcpFHXBaQU0EfHCnJ2+vCF192UdXpEaoVAGIwkQE24RznTkSJoT0hy
iRjtQps2q07U91Ce9KJGlsmQ0BbjI4Wlv9YK9gpWzy+xCq9lRtsUHsHdFJIxTqwxquHkLUWXscj9
7oSWcjFY5sqn0ckQ0mXoNkQ/INlDZJDEnEJIZdSKSG0mss9btyq/d4Pp2RWFu6T6fBDIDH0rXtXw
P5Zy8D+aoti6gQ5bBeWCznqFKxwzg+l88OqfKWE6a3+i3wc9E+oQHUXLYLo8q1ZbqG0sOFcOzZne
AETZfOUZPyq0c1AHcubPgGlqi6iYgLSdflTfB7N+SLIpp4lngvjTZwnhOE27KIlP1SDxCBuo6jyn
uRB39Zy2P3JlbfR2OsmYrr1vla/QpN/cYa8lBKoID9UWg4MeBsyIbkkEGuL4Jv4I7OQHXZmr5fmf
qceskJ2khsITjiFKBn5paoefjrnvrE8FPyzpSMDII//J1e4HupXAwEAqKdxAo33uYagHvvazbsIf
gaceS5Mppd06B9Ukq0nnI5O3NbMecWQCL+WSNJaJlNqqI25elqhaNQn1YegV0DqnXRXCOg7SWXmD
T1ZB/AECHukHtDLeGd11oEt7w/Y/HGldVXeoiVdlqk7VM6bBRz85+0mB7S09IiJQcqxCwW6lD3/W
nn2uYR6h3Flj2/Ng9iYXzZ1epp5JmmFxWjjMW1E3WW177eoIDpvOMKZkhDXy6b0+iBdp3Z9RHXFA
ivQTqBInDLumfd6xmVJaQxxPHBA/h8nAP1GYZuten6n7cRzMYr8lHBo2uUkGOCgPPxovCNYyYFSv
wLZTv13ho7NNxymzruryLchL8tOBOM5n5UJOn5aTbyodAUYoNPPAmUgTIPvRJGCJaDNW59mqIyMk
eNlgGkviwwy7OyTeeGpqLO9OjUYqJkptzXYS9AlS7CSNHsRkb8cJOV0M8nTZhtXFMnnKqOZMedJI
05JZPpyUpTdyjCH51+ujH5NLVo3JjQr6Wtso0fS7THqHxI8/UBmumVVug6g608/fdG6CFSkpHoLW
2YSaewXod6mQcy0aWS6SXrMQeGmHYpjtSQVs/k8zcveC80CK7G0qOpRCFsxPA7ti5u4a0gGTqLo4
OiYt3H/Pw+hsjDJ++2Ulvvxx8/0VuvCbV9k0sOozVcWSzp7Ctn437NP/zKXfOv5WJZwUTm4Rr2bv
rDBmGiqT41+/mPitIPvj1Wg1Q4vgVYX7m7W2a4XQtMDzt5iEMZS6Fwumg8lhlaV9bsPvU9+dah0x
Gmhf0kFe/5OXnxfmX+qPP16evDWbetAi5/e3hZuhCk4oyyDbKo4/EPmhWmuOHikDW43lmUC3+btI
6yU7vqOiL6FNzuav38JvJravdwDYAuIu9w1QF78hLqRpSebYwt/GXXeSRnqkVtyXEMBHmaxzL/5P
Dria/73fPrFDwcfrGbS4+cx/LnMyU68rZG7+1py4qQQOodXxfVOwklQ9JEVY+kQJTHuJbGAZWD0w
LXHNzHZVGsGhVW8jylurye7yZzRzS8Bjb2l7R/bFs8rVhp7GzizKswZ2QcYJS1HSrJyxWIPTUYus
NTEQKrZavbMvZxcIw1q/eMsn/8OaI1aEHsL+pz1L7QKoGKRrYYrjWOZMs8fpnBXpU+smBCAE1SII
+vfSdOkNUR9iJGgIUozjddjicCIODTGjd0HV4pTVa1TTUJaTWW+LVlzT0VpVVXKSgiQxF1dWQmWP
Xm96ZjT36BMHDo7gkZUGqNXjCMgceaw6GxbIdAHSqCaYQ+MWlrRExLG06xKA39cZ8Y+q7B9X4B8Y
lH9Hzvz28N8e85T//c6f+bXO+7dT+L3K6/xn85e/tf2fg7IxZrzLv2MV/qVmvOXpexa+/7nK5C/+
qBAN9+8gaigOhcXVpOPS/2eBaOh/BwMBYAN7rGnplmKJ+WeFqHjKsmxn9s5Koc9r3T8rRPPvNkZa
BdWaPg8oNuu/UiGylqg/14iOIQ34Hjr+etY63uPvmI+gRuXjQT9cxjT9V3Wroh0ohHv2hNZ8vR/T
WKxdHw+O56LtsLz+TpX2yZtict7GrtwSbwVCBot+reKS/n2Au5r5h4WezYiQE/TaiD/TKutN5ZEE
m8YkFZeILcvUc55DxWg2G16wuKAwUkR4pvFOSoks1ng2HUHoXWbpyMW+j8Zcow6UUJWRHNwEs9PE
+AB9Z722qcO589SUkCI4+SWR0a7T5Uip3UejJ0oxtar14GEc6hH0pkZyS51SnjSRr5ia6quBLqBG
n3bVpT0Bm3bHZMxxGCV56CkZIsTA0quq5i5OjD1b4/Dg6ZQeeFgfyAbDTAIafc1oEw9evSuG2saP
0WD3q/Wbb0a483zU4zYwzZYBFILCB3cQLwTxEZ8z0OLBC+yuzbgTS7PCGO3PiQAtHDd7MtE26dzs
zcgCB8MvTHGOSUclkAGH5lpo+S6DaLoiMfQmMkhEeT9hMSCbmcTWtWlSEgd2tTYIxDpNmzBzIRrX
MYSZEkV4SBKjhuKWRv6qrdVLAeFmk9rhGrEY7HdsxsvAG4+6QhTYHwKGpccxTy4iVOa6G1Eb2dl5
CKoPEXLywMzwN14tH9pK6gg/HLSDY/etMX5auZtDFWivcU53LZTjLkQ60iDxrRqBFLJHaTUN5KM4
44Qo6GOIG5+Ih2Rau+4nFTQCn75Aq+98o8yFNGYkJjq89igr6sAET8JiLPTXEkT2LsyQVoyyAKpC
+kZjqJzoV3Pv271c9jqBXEaK1nrQzL1uk87QmK6/yaEUShnswng6Rfgqtqoq3n2pmBwg/9s1dFbi
On4ffb/eMSiidUronvIYpOntD6ONSS+QTbYsW+Z8GDCO3Bm0QrgnJbmhpJm3acxBrrCdY6pAHYCT
p/nWex4ziE7d+jQ5MYWjwZZ0zqpu9Nc2dAIIesQSa7A/Vq6le6TSsHMyyIHVHRTLsl8FlEcrELUc
p6JZJNIulwCbD34H99QkXoPUwWzVFaD52kBsWwehCPBHUgEaXEIBaTorEcTQVrhXmLWXbmj3k1yE
hVQH9k0q3RxirQWHqKcwH9vu1WhbgAutNHBofQggh9tIV+QTWcl7x44u1ohGnBsmeHglRFhhb9x4
elVtLZaVg+m1rswXvTZZR5yneArY9uXNU8GRDTTydoYCn5aXhJehL9+84lUTw7deR+Hs5/fkGzCx
HEntTjJyT0OUdXYSihUAdphw2mPChHqZvJaI6O56fAptXEg4HEm489NrSeRwlZnPHlHtuEZq6D2c
2CMz0TVa+HOVEgePkGjR5Zo4Vuq9juxmm4aYO8ARkmqCXxVD6FNduHctYfeQC6Z9jORXE6a3yZnH
FViTjrSf7SY/TAY5NvD/70JisaNIfWFLmMmO4DjzYomA67HXyDRJ5g2TVcpXunr3U+9fyDm0d5FG
Nl2BCxPZJWseU69lVc5yb0dsGC+giujQ4KMccky8brVjfYcuyhdNRvXS8vtr32nsBECjFuHsusUR
u/Q6Uj/cBp71YHY3EU8d1GUcOU2iP4doa5YCptMS9j+h1/F40pvyvZDhQJzJ+JjG+rDqGxrRQYBs
txfhnRWRoE2PHZMIRopY1YhaWnaG4Lk3pIuR1qNAgfgBpEmmRIgdCIp2OaWkgymv1L9jEZCH1ETr
n4buSpK0tgK0E+/S9HFCQHLJ2uQ1MePT0E6oM1Tww64KshhcUE6eb7FtT5g+I85bGxm4HU8Rr9Sl
pCWQA36tC2GcA4WMroaDrPrUXUssNtecZPQNDNVwJaHesCam+TrqkPQTpxT4GGaCEeiIMtN0PaYc
wMhNw23u+CPKXf0hADUReYV+rAtfPzaac6VwheVhDNpWK+sPq8rtc6w8qIld+zohTVn68JMJIIMB
Xk7i1WxiuXWC/MUTfnXs2kfEGBEKvmmlGt1fxa3E2RHynhoLj7Pog/EgO/qHtk0EJnj5+kRuG+dd
RnSxJbL2AnRhkNyAMTU/BaWZPpaZ5oAMLrYIQw2m9FWxiWO/pedrME3lrG5Sbj2mH6vjmE6PugLB
KSaGt5VHnAW917NZVi+xSZDLZMF3AGH34FhBt3NlTzhA/aJnkX9IBMESzhCcbUXYVJVcBUm7mMPH
aUcgJco/O/pmWRi20NVrF8PHLqHMU9jZcgM8/Vsf+ggAxuKAU9Td+muQpOa6nmL2ymjO9HgIz/jw
Vol+ZqBSvEsTxk/SLxoc9hukHeaqLohXGsqJBHmoHztoPkZZqo00u/RJTulRpw8CInkByKlN5D5D
EX0Y7O9eMBBwQYmyG5uYTMFqgABa6XB2yX28NVznO61izN204x6FhrWpnDK76UaQEwJgD28OYIp2
8NcIUrt33xnk0gLWfTJaL1mYYla016paRVXQvuaVdWU2bd3luhRr6pJzl/nRSxYQMu216wyn85Eu
YnQKTHJgxfDiJtiWVHxAUlW+1iMUVDQvuyJgRNqYZnAp9eBUkGRCa2eGIjcWMon5YZ0i4U803EB1
ruenpirzE5JoHA55FKz6IkUF7pnFWtksWm7nu3c99M8td/1v7iwIgdnWH7/+n8zNtU5fIVzpICNg
hXCslGfIbZb58SlwPoYZ7RY3RCKgcV3HFhKx0AB8l2mBvmG2Cr8nKunQ1NwpoCRuiGrkIZGIKHJK
hb8pOOS9QStlAvO68PJebkjskydGwXpoWLjjkXJrafqNutK7gqSpa5pdZlHfT3Uj9wiix1jzz53M
853FtIFJW4qkcPJ3NooFxJxuDqId20unoX1P2nIWyOBkoczbl5O7NVzCLmzTfSmrOdjN2UYSMbIc
BWN+ULFe/tAM2SodjU2mJU8pq9YiNO2ADaWh09tiayZm+yIqUHatr3DU7j1fEo8tu2+l/SqUfTFK
YEqIPE1Gx97sQ5U1M4nYsh9bf0AhlDRobJWNcuLetd4GrURQVK4zkQGWGlfs8SEHgy2Wi6mimCVo
T7CaO5RmBclNEaB1zyerFPE3onVBd1KwaTVxN2skB21cuogAB8qXgAhHvOfiU8dEt4nKaeemRrNJ
TY/OZAiTzXnss/eABm2v/FMrBrakRnfsyvgwquRAIXf0iL4qQBCmSD+Ttt+lJeESZb2zWNvxEu0g
pmwr7bUN7F0NRjmb0MnHGmI6C4RtSRoFzvEuaE6OBt9/JEmJpYhPZncXLkXE3wnABTqmpLHkmbtt
KYan4LtdMm/ETG+hkqnmlF1akwJpUo+0Ezj2MiBSfUbuE7tSuBcMn3isOzzJ2dKmf6kDtA976HQH
Ujh3QmtXbIXX88IpM2NNGgcHB9Y5pM1lE+YraQ87babMM/SP4c6yHq3wii0KXCJ15axamPp2q3QY
vEg9Ima1oUtn12hM5sD1d2v4HhGvZZGO2VG1T1QauusvoBWRO3mx8XZH9AWpx6qIM7AHrTAgFRr4
wNAtZiyKa3QnAmQWObv7opiWQZa+DcY1ddlveJAf6UrCQrEbPDPAber8yYEIRmEb7/T8acwgOJF3
OzUgwo11ZwEj1sivG5FNocE5+hZJE3G+CMB+V2AJpMFYHeJAhNSnxEpRVgzXHffZHsj+iMxrlITa
GoofImdgEXY7bZM0zWkrEvuK5GRZW+6BLxEiDtmJkhpQ/17yEpUenCX6qdb40Zg6F8JrZoyrmHQv
y2iR2QvWaHNhYxDWKgI/ULm1OSpQLsxxouPhd6uB2mYix7MU26DNt7YFeHAwgnVnWMuqgZaeQtKU
kbczDRLY54obsS2HOR4Ogk2D5jbabA7i/IDzYkVAO5jZEtUR4NBzR4xditqqjMej05CeE7xUrftg
yOnqIK8H3o6NBAheW6pTCMEouLccRHClTbwT6+sene/ThHtvIceJY1YbDwEbRawlziKyxhtakA/X
QzfgxTRhpsHjY6qUGSo4jgIMejANWIyQqqM7Ka56P771+PUXhUyuWpPekAhjIQjKZ3uk4GqpjjHT
pR3BRWhGAGzUOIY1nywwRSJ03N4nOnMQnPRja7xHVnUCK/8a5Uuf+wmWDjNYt6XxStacegVCN68I
E/YSvIxi7BDdGslbUeqvhpYi8MOIpvERSWUYEHVyTiuYNDm8c175PsXfnhVGv0TTGi4lZvMQOSpx
IWDRsvQnmz1ONi7DaGiMbeKZ372qtLd55v+oakYK82mGdhbMmcvtC7bMym3ot/uV9+SHLtgDu/ho
0rrZD0H6MyjhKkF/pVVfCnZm+joSJjo5zbKXjpewmNj50WhSKrQxex5qOupuMaxiUeyCxtKuY+wi
J6QtS6q3rSOi4D3aRlAthtEydvBmuBRZ4Y3uQmAm7tQiWzHmj9dlGmek9zgwGzJrMyCx4QpfpgkT
o3ggiokSku6HHd9IYls5zYCqxJPXOIyvqcMyU9LjzzISJrzMYMMBiT5AYEOJeAYrq0hEbOiHk+Ht
2fJe9AxqUyvVNoDFm6WXJhj2g2FcAaNgV2xBGCzLw5Bn9wEXZRO9Epq6zGAcgNGBremjtay4tmLz
xSXo0UP3pzwUmQF4g72BbH3A/xdyNYj3oKENfad6tKHriefd4mFgT967iBUJxi3kfew/5MVtcP4v
S+e12ziWreEnIsAcbkVSVI62JfuGsOwyc858+vnYmIsBzunpqbIlcu+1/rirdSoVElbX6F9TfY/T
bzBesVPX3WUad8n07PNt9V6MV988SNa6oftL1+8NtV1j8FXPf7IBS9h2BMQY+JkDh0lwZQl7iC0K
nWqbTCWn4LqMhs8YL3t9FtrvdDr3TbpCLUZv+1vcTWzBG+yZ/IphctOyr0LnIuzoUDqt5eDZz4+w
27Y4PNOnEL0BT7DzU+xgtbaAQ67ybxNnNime/M040ajlk7N/4eLoYQv9r3SyeAuSR+bfO0x6Napq
ZaCCz3rG5lErNmb0kfh/vvATkGo1yI+FNjLIchm5fXhVaMXY1oNXza4yrVOcUM34wiiwyvm8i+qh
jTthuJaxWxIdpLpWu9NMtFxPNX+kxu1IMDsmnEjdk2ql+NTs5RYOTELCho9lTAmxTpITiZ9qExob
AymZZiakD52m2dWCfbZA28MtxSUexM9IFuEwfdY6ZdUOa1Fap+qxEThDudM3RNLP8VtEPyum1W5Q
V2uRaFSBItle+c6oaiIK07aGv1481BCutbUd9ZtUNQhowYx8YOldp6y53sfK67VdoyUocbH3ltjf
Si+Q8Hii19OsldBdFjM2+Isnk0Q7fQXdN+wXlxd2N+lqWqek+pgU3mPowcHcB9ER/YPZHZr2N5LP
baZR90mEG6kOtU0QSc0Rk+97POjqyCZRmpTEf7caGWbWCzfeSiYqYtBbFxQnfh8BlZaX+TOUbo1J
OYFEZFgUraLpqqmbnMkIXISyCFrFP9Pg4KcvP7pkzEhg0lj5Xsbo5rnnKwfiVWb5SaYK3Qanqdzm
CJdR+CBVLJuXmBG04qrJiTAryb/6yYSgBJGkisTLxjXH6QhcpAiXoNG2JQQyfXKjvBO0Pf0hzcDB
RQYX4T170j79xOP81AlajVfK0ee8zbyO3WE2nnryFTP2ql4R/NOAeUThTyBKLNMvnbIv8zV50Zb6
K6m/MdJN9lkMR16MimQmqAdmbuMPO6P/zZKTXHbboDOvxI/BEtyTjoA9DFZaiL/yMQi3cvjTTX/n
D1gpu3MT3FnNqwRGcIxWLK4mg4qvChR8EtJZffXKVm7PSD4VDFwC/oQsYwDUvsVoN9LjEQjwCKNp
l5ZnxqheqL3HohlAyzTFBW+OrXXEHReSp/bv/DtZcJbGi9btsCxys1tEOXXQMNGWK9sfgCK5ybQI
PT6/o1URw8Jg1YunIXizsnesC/wdonUyDCzgXwb9igJjngSEYOY/cnWXYi/KrgUj+2hejOLWKFCs
KnVZvoOy2qqSTZ70m6p8kKnOSxYULPCIB99k/6MR/sLxn9XuBdkRGkzwIABOO1388CEot1y9/bcG
do6e/jXWZWLOjC5af63Lw2gdSD2zhA9xYlb/VxlXSb203XaaNqNiWx1ZDMQSXFOaQ0L/Pa2OebMT
wK33hv6eTOckJQnGHTKXci6NIgcFAy7tH76+K+dnkFxn+eRnpyHegaAO+V5m/ysh8xBZZf5BHD71
gGtuQzzIkH33MuWgVMZhzpRzZ6BCJ13zKXMAUuq94q82sfWMaFIVM1zl6kGivbvmf7tFaEyZoJBg
8brVsoBh3tUpFS+j7666ZBRF8PGhgygyj5ii9miFB3IGrfJIIERSndoOr/JV7G44HEzJ4zfSJ5yt
h364CNFniwYm/omrmhHmqiqXqbw+tEXswDksrUffzuXvMvjs+isHzZSdU/PUx88s2s/TrVIfTXkQ
iu3QkhdtDzMtMe/6cCi4xHqgqeyfEdwm684Zk2W7TD5K4b71r2r5XWgEAJALvRyvgcWQh6UZ2Ime
7HspBPecT7upfkldWw5ky4Gsd0rxYXYvLA8Q2f/0eZvyUsPNC7Qb5zYTqa+dqI8pdYJMnKVIm9w0
Wl6hXfXMnlt4iu0UE/P3yiV6Cxx+equ+By7ZD2pCuMwHifFrPilanPzunI0m3Yipm1E7mk//huDR
BWfcT5m0JYgANJ9yENkDtqQskcWPjzEjp7MH6sgJvOz5pWKyxQt0NhcqeAOCcLwyIvv+ICk3i6wn
RfiKsDExNAsxyPf46JIdMSZ69VON73PzlkZenpybmK0nWcCl1aBpZHNy3AzU6U2/eNHE/EcN3qLs
0YYdyhSGbGt0/OrEOwIMXwQb/EMTTv7xTBwvyp9kJSVHLmVlWPP80N7kDgHBXMGeT50SIaXGIfEu
sePn1nfX3lDCYzVJQvoDbtxffDKtisT2zrdC+5AtSxs13Jk97oD9YjGPfgaJmQfczppebUlZDfcz
9+ZUvZvjdfH6MY3zK/EVzIU79feUsC8kHVyKWbBTp51PpszwyrhyeH7pCBv+YmwxqCfIEmrSzSQ8
NOUfFDYN1rR0lrVrEK0grY32T2NjldpTm7yNCrlH+XPe1829sz5Uwy2wOJcDuQYTZsAzL12QbRRz
44vbYvruzU0qHyg2SaCV5xeqylH4Sc2zYR1Vfc9fSnWyRcdvedCmH1I0+GSJlfNzYl7OQck1Rrqy
wB96J+cERI2JndBunlcF2K9ej6AhE0Y6aYdhjeM0tV5z8h5rh3h5uQ0v1z0E3fi+wTv4B/16pNKJ
WtcI9SvXa5LfmTcU8TWMuxSzFQ+E6Jn06SahaPeUd1XRe+lO1NnOONSnDf+vTPsVla4sqocgAPY3
iY3gVU8oF41oM3MYrPHoTf2xVjE034VMt3Ug2TrVXaqabWydLhM4sdYHi8gQ0nX49/i+DHKmjf7S
4LqN6Rzvtwlm2tEVzW+9FqCz7oZ/YDVPYg9dlT/YqYEQa1UZ/Fi033TZTy+8D6QvSOU1C4leWFsF
+AV5olp2G9DiSAcVlEfyBvFYjXTcCY+Jujy+FjoV4nLD7Rf3l66EGxrFtVHtKOXAgDkM7zT96c2P
mG7adktSqR7YkCDAadhmBnL4Ra6dCFUPTmiydXQPcpCnWPHf0mJTDDb7bSp6Uc0cwoUo5Oux+ZvD
NfW1LQ+UzGIYcq4Vrha6oeYqzbOP3zmKkxwvv0/z77EzHF5ZmUo2Cbk2kRTU/m47f9x0zG+AaB0+
TvZZJ5I9f97689E0T3CLRrOpecTFW5Nh8u+JRRWdzlsAZ4KIPP6svDpaLdSi/qwIjZGPIcmn+tlI
SXbYkk2BAgHREKX070J+7MbjmHzWhrEK1Y3YE1zhAtuvovgSK+8xYWFOPe3FnenFZIylHPT3Untl
0UOvb0VxEQlzI7hfdBVzV4xbfhCKsydjb2i3mUlBBtLGf7A2aAjuUsfs3zph02gn6IdVyw4yA1bF
8eeQXOLmXshr/ko2MyyT+14g9sVROk/lPaCLJLgpxndD4F2G2nxNGLwrZ9ucAjqKKBXgBVrWBrrM
2OiH+TyOjyy9y923phC69dXCCiaIdTpiWOl3DS+1fmiaQyo78p8y32P9Q6TjWkbd2MR/lWhTyuar
b3p1GaNbmr775clsD0VNQ+CqQgeI25Y4voPZ3qL53Kv/KMmjtiisEPC5unRXpd84vkfd0dyizo09
fCCOWdjWqmK9cKbwiHRHJ1/lsxQwiR588ZiSujV7NeWywx/uJ/gmTmr66S3RBvkaM3dk7kJvH327
ZH2QLu6lH1JJF9uqjdbl+MHqJpMZSAoKtWR5BDIt8MfS8kSayAf6kdWgPGh+slmabFV8kpbEv+EA
9kAP0qKEO+wUWaeC9SySdgF0rPVo44NVO9Rfx9rZHPoV5AixFk+rRKP5HLMDDiXqOdL0mqkSr/KP
wQkZCR9t8VSEmbn1q1I8nnMir+v8XMXPQDi09Ft3yZ9iHXEdUQXddzuwCp9Ge4Id9HOwoPMB3jCy
e0JCaTR+LyyuCvvUJh3X6eDJ3cEHF56/OpQtEadnbr0r4sWUjgRsCuV2mb8axcOSxqoCrj+fyUnl
z+ydni54H+3cEkAMP7HW23UzHhndtfsEFyKRPtwTE8kihdfTqtxaBXHtHp3wEUnlCo2nQ5vtavL/
Yf0C1HvjA8+GNzngNaQC1yFeCyEYDgs24/LfSHotpeF2Kl1kGSfOsVDfhsILaJFQMRvtk50/vmlL
qLVI1OK1oaUBJi/QT2L2Yem0Nke7tL2bwV8GwZPH5LIMnxPgcTxcEu3UEcqUNRoB6QgyUyJEY/Cj
ArNjuErTc5LvoNuDPdAu6VhIaD/b0Le/tOh9YjWWvcCyK0o+231lHkiwXS1hnQp3B/ErHO8AF6TJ
zE/OfxBs71XYsFGT26DxXB4Trmyav4gq/PVpmY6pYBzk3VwdBY6j4BIWR74sNdjM1L+Hb0IO0dpz
zfzrkI7y3AEWnEOH9bp3Kf4m0cQhrCJlJk5dzt/JfjUAov0a0j9+lMZG8Xf6MtHSHGy9Z7SFxhq0
J//xK6T/H8wjRXErtaMY7VvhuQIXh3Q/LsD1LhZvBgE3YNGYV39ZVLHnXbOBETz8E7kExqJ20yE/
WD24rU6L3YFblAD2mRDB5pSL7xYJXK5lZ1CqYnLB+QUcQ7jEWlqLrlj9BGBMEBu2mgHv9999R93p
oiAD4mzHR+4ftfGulZ8aOT4d6BHbV3zJus+gn9xM+G0i/AvkChnTASJveXTqyBmMfWqA8MmXZQPK
RohWcoms5xJPWRB6mVBvZzlWtVPiTzG9mIMrDy/Nf0WmCAicO3SGrTBfer0O9xHfjPxLrk698yKC
tdZcNuTxWfmuJniGfpjGg1S8ywArDWF9W/NdFA5EIxMbzwjNJFqqCHTfZsktiu9ao7aQUJiToJ+J
Wlw1ErnDmyjAnApyTf4Ff4HmU3xI0FvF57tp9Z3cX8v2L27+FINYKAs4IiOwAq66Zt3I93P4KAif
GH4nvoqGG1gkjTBwk/q7kbclzMLIR7GRpA9z/pwBwJgiHEkDMc4+BWNLSmiQPkqeg0ImI42CUUKx
/hugoQeBwqx8t5QDgoup6kQYWuHSxYQJkJCM6Y23gzj0NsHAp/DW84osTNRvCh5t+TupfGvnNS9P
yBBjXFK9oIf8PhkPwdoWqxdhoxkZv8abFn0QzZPou0I9cr6lykfYYHn+Kmu2/b2mb8yKnWdjmp9Y
t+2wc2rOT8kH1ACmk++mwPItXkXSc6zNLL+mNAHeoiob9IZ6Lc5Rhkj/TGQwIQ8bjqycezSikzBv
kc2LF5hdmTuApERy/+R3Q/3SpnTDRyqOu7LcaUwcvTPMK14qVMir3NzgLNbTB+DapL1J86Eud2Tn
atRot5AXPYXHhUOKNIgk76v0A3YyrhvS2lFEde5Q7AKRYr+Y932tQ+IzVnLSa29KfRx88P6Sn1Z2
OCAUYV39ifGupjYIWr7yjPTVC/+mgcjJ8RYQ5WDACSixuJIpfSV2S52+NC6V8qQEXl1uGF+BguKK
1OnaqxsgaIg6XG1sDpV89mXP0P41yqeY3fP6mMbvxUROIvejow8/dYJWO3Wj8Mz+qPMqoA6VHZp5
wpX4HlcbxlLB2jTTNfevQ7ZpwidFXIG+DuNviwihMvSkYX02abNKsVC+RcS8RBjInst7b0E6clQd
WbSbP113ksm2dDfw9x05mnl+GGu3Jyst8FIZj+oi1xRPcoxetdtJvQcuJ4JB+ph6qQRZo8ulSswv
rqb+Xoh72t1VR7hVUO3NlxIbTpiqa4ljSVjxe/EMWrvC2FfhUQvETWb0q0D5zNN3VO9AyOpexX2B
VOq/oNHlECc+nPK42tyJwxHACYpon3OOJPmDB7vBvo2fgx1v06fv4Xy3ki+ygfVq3yjnvw/R/Iy5
WpQFE20v6uiO9aZmUc4qoHmgL2pe1Y9qUtZC6tuCDyo5f6UGilg099JVty5tBcjY3wffjdlktzyd
jXUYx49wybzPyIUYr2rwr0MENhA6rOBc6/hLeFExNsBynw0+zmh1CTWG6omjsL3LzCm1eRvn+7ye
HbX6IeaAnt217uKJs5xhxYSE4dwI8XYbOEApn6yhVWQJvwJM2Kj8EuAYSNus9BT1UOlrVInYoVOm
ML/y7ZYaspQSt3EFxgupELlYPdmRmxgJC8NaQgiS3awMvnd3dOLqasi/pI3ZI+FydgcegIqof0uX
lxtqoR2hr3GUU6tA5qB0Kad7ILqD+6rEDaUIAPIg+12NDI7dX14r9FnFm0Eh1NgmDzy/dOz94ksY
PvrsmC4ggJ4ihnuTaPsKeU5tuGJHDU0uHI1bmoDsMLO18Ssa0RuW0A7xw7JpJZPPy6+TsIGQsYiq
I9NPEgUPIIiOaOwb6dgsFzopjDIJHxZR442L9e9QZLvmu6+PZffko9J7cHx1J5OmZZm3tKRuewMn
Rlgzb4cdte1aobaDCOdseqrhHtGWwBrEX9+LrNUrfdgP6u8s3Lv6bGrfGnrn6V9A1+kw/6prcuC6
W2a9MuHbqGv+fXYNm29s2hLg3e7Vrd6T1swnaoFfs227mr8dXGkl+MDWPciX+ieN92R4D4BvLXPL
jDXJVz6GKnUt4kxY0/uNtmD50rfAI5HjYWnLuwIRk7jkDOGlWJVbZR2zgdAnhrMdD0tDts+Wr8yI
bkF1auSjGDwhAYZoA9raLhl+BOLtA3aDvt6r+Tqz6adlW934WyZGFnYuRpHbhK6aMfaX6BtbUZFT
TXfcSYEPUV3B3wonlZ6RqH0PsdxbEYFRaWc3QNJVdukRn1FwSos02w9JsYDMUSDYLWO63r/jqfI6
qsW8YqMWu9IbkL14g3VVpjfavFdajYdVuomAFykZ8LQ4KoNHsizoXimfkMWCgNATiLzrE/8iXh2P
+16xTaq8Cod0ZghqOFMq3GJ28I0vHEztaXV0GtPv8qaWl3B6LKdPn7zLxV71BlfMvMh4EtK5GhOT
wOWEJ6BCFPs2rkHDq2vpqKBVHnlwdEF40dqnOWGn+wIBadwhxqeOndSg/ZKxXDPpwQEi9MPtYLCn
r+Lehtauz5bs5uU2ScDYb8X4pgp/hMf7/ocyHRR9p3dIJf+m9igVP3r0peAJ8wdglEea/hGKQmnZ
vxzv6wXIAQDO0o7slMwYwQhG9RnlL1o4UNH9Qwa6Cu0IObAHncFPXriUBMVXC4SFmjq37EIidFQa
cP5Ajpj1BfU8iGjuVmSdzbvZgXGPjp1L/0F5EeHnJK8VydvakKlqd+A6OYnjdgAJOrIq5/5P0PwT
x/dKPE/KdcwEl6RukN6G1bKA2bpo+ivh/8q0PQCHPQyHGn6zYeFF3eIAjwLd2RaZfJvssxCO0/RQ
03WKJarGUBCXfzUZoH2w7vJnnd+08TnXZ79dm8gQFOkXp8VKqDZAwjkHe9xuG/Wtosc8LK4iMsEQ
2oc6hb1g1B4no0MO22SHaEoBAg5qceFGpuqcdehsMiJvQ68c6KIUVXuGj+mx2BX5MSo2NPeOxZGq
Aw5ktBMB7r7yblKFtg69gOgeJ1oPv9a/0SUnDNc84XcKcUBN96S/ykctNXhifumVH5FY55nCwSi/
yJnLKdp9m1xhPdB/LROcWJOj2chOA0A2Cy+pe7bGjYm3ZhkJXfoUWUJBNG6C4ITSWjI/dLZ6pWeU
0jyFL7AtD4nuYUGD1yZi1+EFIVG1ap5++UbrR3HRGVTooJIK+kCGBTBO7HpoCPP+F2nHINoijOeJ
kJCddns0v6vMuFiomHlS+ztH7ciVJVlnk5fW30DNgLRf4vzWkWhhWrjrXBLQJP769F7CwjeQceon
FBDSGypsOMdoODEKV+GsiralQEIz5ccr9pX2mCtbnZ4rxyKGZi0QqmEKOVtE7nOWMDaMQsyzdh+d
ZkXWUozmzAu3Wb4FT/EasjOaPfEFrfKj1q9FaSaiWuo6biMJMHSk5h7G0+TYCR46JvrlB5dAT4YF
+4XzC0n7Lpf5Oescg8b4ll034KoR0BXGS0xnXe+qfHZlUuWa4C2TvppEWoM0osPYSMYrpTdjuCXl
ocR6U3yVGO3V8dSprh8dKus4DGiCbgtgImbWts1YrckCkav3Ontm+QLgrOt63bMsZY/O+O2Mn7J/
ibLTy0dUjjYe98YxubEdPkVQHIfKXQK8vdgxnS4hfg/xhs4jwGMb/ajhR9Zdb48+vqo4EhJPciKX
UYfsEldPdilloRlhDAOjdAsGa95bBROosWHpyahjOZnAezm3HV1sK0WJbEIkWDl/ksVAKLJPILZ1
e74EjawYroI64x9iHgTrUU0bXbSHsBXaCDkC529nR8s3hKXSp8fqXJWtO0GnSPDcpXTPI7D1nQbX
Xm+I0AuyE3wHYHXPssBfalvMS5B1pOtA4QgETD2jm0Gt1QD80bgixkBqAQAdiY+KrgbDhY9nT8bA
EDHtiZFntWuZqxAdxHDIVCJX0gtxsf3shQamdl65k79WIEEO8mfFjBiifcR5GqSvJbyR4z12uA48
yfoEKYA4f/PTH3GMDiOG1Sm/Ce0F5MuOAoI2J6hvhluuSfM6TvRDYenoVniWpF+9/Yg9Tt/2VFc0
diBrWanUDSXrEntioL2qgAgZm2nLf1XCfm7PkvWRZ+xMMoeGuPcJ0G7Ke+Wr4CpLnKAdgj6I67L2
UoQh8cBAQsQZUSJlS66C8kyNf0YDGiheWrZwgmOywQExzl4Azqv4i8A4xBcrg1ejzh1p2JCu0CDY
tmbNKxDW1xRIZpyrIT9UzX90cPRp4ldTVS57m6KHwv9TAwX1/Wawjt20sGIcLFlH1QUqY9MjJ4zQ
eEI2Zk/VK9Q4ij14QGsLzhP++/8FI3+gCYq3upcO9/8uVMjGnALBn5LnrBh/lJImJGln5vvS2gY8
xN1fqH4FK6iOMyv6Urno8UNXx2x1tpBJ1cG3ZLwjhUSzRoxcwBdcbIIKfyoBsFlHpQd7vCx8afHO
sGx+Hzaw/k6YqROlXADRjQCqZD5TywXx/MzSf+DYjoBcA54cWp8GEPWs9FfpIjJHgH6hT7RQkQSK
ly1B+nyqQfHHFjtCNCwXygCmbVOmiaSBt4EMoCy2VpSM4YXkft2STYrAlYYPdM0EGgT/TJKVbeKP
wTin/cjezdNU8OAydPVG5mSrr+k/rg5lTQJXS8LxdgYpE9LWFehlSPECtS8DGjy0A9cyd4tEM0WY
NRpwbuvRCUBaiYvvP6S2PEeJRSYZCabF91A+ULdQFE+wLSpXrkHN6dxp8R/DDm1Crhm9BDXFZYM4
3REM1l/QyJkY8eDZyddo+qqKXxn7Sjd+6eJbjU0JRN9w9PrE1ObntwietEcUsIBvOlHfOZudmH8H
Ar2FKI+jg06gTPbXS58TiuMs8G2EZoDWfw2PQGZHdld9BawwwFmy+CQKHDP8HgUr8kSFTxgBP6Ad
+Yq2SFvJACaT9g/td6oeMl0hTbYdaIg5DeWHriBTayg+KH+xKNWWp4Uw+8cB9QnfddWtoTwCyVGz
z9I8RZ7qGMbbuDG3vnoX8qcc7eZWR9LbkK8MhachkbqNnMusQgUeGGB4O+K9764kiiyIsBwhV+XO
0YIPuaegIPzps28DAoL2SkdIs1VavPFJcSIviBuVD8Yumo6y9kYiuFKe0+m+/NGW8GWCMOTIgUYz
4SFEJBverDJ2JpY6iYoC8k70G1uCSv7NUhWwRx2pS08Veh2KNAn+xujzBVNLI/MaaR7LRkYtpiZu
WyQgGghR2u2shvpfTNvrWvFd4gCIPNoU7VftA9BBHRXhPRrcWd7QTGAteMcEHTwm6xwEi9Q9nFjv
Rv7BLrDKYpcU8nGT0H7qIWqHl2IkJvbfrrCkIGlGtuqJu3w7QMdbu+VXCQ1KteJVHn53qBq/Ghhq
cl7tVPntUIgZ4dfMJj71M0PkY35CHjbJQ+L7xWiEQDsNWXD2gkAYe7HGIDAjI4/S4lxQSFU3p358
TazT9DuyHyn8pC6XYXikkwoZKExUDmcJtTARL97jWd3zv+rHnx7JybIIpaUAkgu+rF+Wq1vrT1/I
41QY8mR4JfVHUFwa8czyrSa/IZUSYvwRzjd2fSn8HGvqhrkxgS8IgoWTpL1vhQ1o1foNLBx5o2jt
N4Y7wNbt2OHgsoVwjQkZ14srcLdWPXkVw49W987yswCwol+TgC278zLXk+GHQ2fhhLrgWCDmpaed
oLtbINMNG60kTub+HYatng+Y/VDACpsXcKXGRMCbOKjkWAz0Ay5tWzAvoYjmzDUpUTQRvHpCc5JK
TvSrahKhRvFy3n6bTk/K5Iqf0eNNlACfQ+0dLl6kUL5k0MxOVENWk0i+96c/7nL6K5VjO519ZsXm
KYoXUTjnLH85JQLprnNQMFvn3qZAr7zK3cafFRINti0QD2zuKq69ht8S/mPBmlxC9mBJM9xGuJso
CjHkPzm718SwflbCDWUUGd4wvbekzTgu3xS6CZEvQzkAd9BfX1UnOh1VaKeC8hEk9zIVM4rIHDLT
ZHlfzkc185bdLiQz0sGyE+3L+GKoTjp5RkHucsUkX++FaltlHi5rPCsMQhVZjCQ/56gteO+kEfjn
Yejk994NJKtJItt+9KGYn12krAwgyUtguqkDjRjYEETLDIXubEy+ElQqzriuom26vFhPKToRYeVW
s9PhLLOjda+sLfMQSC8h/G3le2Sw3pAH/CVglKN5AkTBREbkg/miZgiA9qrPEAEPR0RAp80Xebgd
EIajWevC60r4rHWTn+nEJdcPjHvhMLBLLE8ZWiwwDzcteUu2BUhJuRfSQ917RrZOYJCT+pctkCc+
tnjcox9cYmG47qyzpCGCo8CQ0aS4mZpHUgQttcAfImO2g3XWUglB3ExWuB7UxwDBRIhs/BaPh3a8
Ffom0w8gR/BMZKzyRM3kMMAO3/J5rcvXmH8+k6Cvd5EdJZtEZWOPD22z6WZ7XE8uPwt6+8bl2+bz
NLejtRVeJVD2uGv7D6Z4FDcrEmGXQTghZUnl7LCmFAyYAX6Sbd3MKP0A5+F8gI8V1rDS2Er4CkYs
aeby1OcsQD2jSxtjAbUDog61vcUBouGa+sZXhhF312Wo6QRgDXOgsgN94nqUQLfnPwLj4f4j61bz
etXUyluMYDGVZ9GJHzFe95t4/NdcqTtkSFdttm0yimNr0XMko0vfz2RMQIi8zNVuhl1hG4NiQmd1
n6mzBhM1gPSl7MjEgNXQi3KDpwERKwTXwHrpwsXEB0n48qvXpH9Opc6q07mGL6/aBrANEc1HwsRX
hv/VHiFPYIucQYcwYa5EaT/x+E7auFErddX3v4aItenA4Yr1hhe33+hktXgV88mKPA+3HO/WxAaQ
n/RoO8G+Sp8p8xm0tcLmMTMldgCswjmUFa7BdUjiQn1Q5PeEZWi+Kf0vkemeRn77ghSn+xEgYkCD
qURI2yu2+waIme8fkV2YfNUKqJt1nKh4DShwi/Brjf2DFFKauFEwkWnAGVxEP4TLgrMSfuZYrh7v
G4YIKLplryhn5h8GkpQ4yB4+m8qbZpcVF6t+LgNX+csR10afscGSbbL75bzyCww/OpzC0BrjQCJl
yToCUx7ECMsqjBC8eqx3qInE5qtZvhTDe0WJxz2EosvVtC0Snhaf27hrfCoKGGZr/xILkBYr6m2w
8LxU/x8CCVyUBjTmCSX4coEvkLX9MmBJxCpe/YegNYdaf9Vk81fyp5JAjm+hu4b+xmPQpd70lXf3
JjuJSFOH4hajvUrR8DccnBBTthKC99i+E4YH2abAMb4txBEdscRrgjJfCiroyMVj70J99ZIJSE9t
mdAKllnzUHWV1yRcjoxmUblG/iIihLB8Bd0SSPdyzDXvlQytBsq5+J8dXmZJ21jmbyQSqHL1W9Is
uFoQ8i/viWWiDGJFIlo2/SGaCfIXufGdDJz1xPe4Bq0gikZjJXWD0tWiS25jl52dQX6nZ1LOYNaW
43QGAWqbRRjCxj61XxGMB+GE824hvAv/o+SBECbUUyW8Kr87rw0qOqJvvIVDCLsdKfJVwVfl0Hmn
GpcRdY/GzzS8dehHrA9e2IYiFX9TKbeofAOlwgZkCBxgKVbUSz6+yRx9Yftuqt/fE1B1aKvqB3Zs
O1D+uvUAKkukhXIKVj8VS2oTQkQPjQ2DVGhOc03DRYssSqB/KuToe9B9tUhJ9JEPFPG5xa+TUqZU
+j/Q+HN/qbMjbclp85fnv51PBmqJ3L57mRbR9Z7K/CY1qt1+55zBW4W34hEhuccc+k+ChCopEzBM
0BVeBx4v4cmZU1HI022oYaNRs2r/xcNuKE4slcqBWYG79Veh1ZRuk+X22/fVeRTvC/sfbcRqyZMC
NRyuEJiiVdlEjVIRlrlDjchQ2yWcJCr/vctDxTu0iDUAmUjq3HT6Uwu+M4hBamD4HQEUcP9CoZDo
+FWRob8krKeKK/Q7zjxVP9GtDMZ9XrQNJMVxeRGhReGQyyreQ+Rxq8w9piT+ft6IdebRjymvI5YJ
sNKIhqtoMVQAMirgORuGU0Afqd5rFjIH/8uU/uacfcxDw7GagyMqNBCXzP5pVW/ctJuBeuD5QJ4W
D+qpD5cBJI9QRT6bapsIXsKRpDsYxVn7q/sSop9dF9ZFIMmJZ7zr4H0eqAKq8lThEaz6bwA3egWb
6AGgNsTsm+oaMRVvs1kuqTDecsjHFHgssnuFPGgFoDzf5pMj5Jd83rZUrfAdyv/S1ucfTdAk+qrN
L5G4p8NlpX8upfJ9u2dqi651ITlhTTE2deU1Ev4gNVlVr3xoY3yoXG7TabOgNn73IdL7KUsLYbJG
rBA2jhJiZ4JMCLALonDiFgqMg0WtAwtD9EiQ6A53fYLbc1gDmp7lyUe3CGG3OP1OXMozMi6hfqNQ
YmIV89nLnH7a1Ehp5KsieXqHbIrpg6lrmf1Qlw+uEBygQ5dTH71rnZkIoZ5RfyvnvZEcGpHljuFw
OvXlEf2KA6wswu4CNwnpi4QJXFuPpRHMXOPI0rUSCeAd7TDAv4xNKO2e+p9MNmu6bf9H0nksN25s
YfiJUIUctgRzzpS0QSki54yn99fjne8te0Yige5z/mivZPjGiTjuOfeegms8W0dIwC08zhQvuxq5
7IvJ7YsDFSh1tBh4xLj6MDcZ1p9wSUjHWOXnZ9uo4cEzcmvGAMrOPifqV2BfeCQHdUNmw8qGGtPJ
+KDWCxTjZS2I7OiJR8fXCzkaX8R5ysXVIVbo/4Jio3JMseh1c4knSZ4dFMjhGm6m0H4k59OunjQw
s/vl/CfZulFC12g+RZ4k8HHAxmvkv+2SoA+P835wgT5Q6XvAiNgCOs/meLexqn3jv1zBLrKejAvu
tXYvdHFtutKQN3Rhdahpu0UWoczoi5yp2oeA7NvobvK3eh3q8StHv2j6bRY5+HQP9olRQTAQ8jWg
LC5Vu2VMOylFn/wEk+WCwGVH2UGxCb5mZBvDONEFiTcIaY8t1HU/cIycwZaxMfkTMyBDeShQCnDJ
Wg8HMRdZfwzqyS4Kf33noirj7JN0CtosnLU57bz64H2zX7Tfvrwj9jhfUXFkAOZNnHXY6YmvBkal
Pz3HpDVHt1kx5DEx9rE8F1ELmPYAuf/BfmAp7FpNu2WFmxFIIJbVGiWpU9zr/Hd8Vuo5L5c95CXP
grIwKYeZDgZa//qtQrWpPi2XHS+5gmJURL/ln+lhzD+zebA0NAh9stJyd4gvBgJy79shy7qHDIUT
w+XBqf1rSxtGZZWvKUoQqkg22zGEqMRaz3wW7yLk7QzMzAX2v7HKkM+I1U4VT5hEeCfy3o6n4mFr
1dluDuM5XqHq1Df1Kl8Bo3DtY3U5MDN4Ctb4wIXg6cqO7+1JDgJhEh/8bjIB1lQt2UsDvDAnwoJl
O/gM2q9G+fiHTjuPBtEa6SIzD80cZhEe7jI8B0vHVXtnT64F59fF5J3OlKNo8p4zagzFqUTwyszE
kGAkp8EDlqxQOiZ37qIYaChVPDcAASY8Z1YR8wQiK2FzE5KuHtWJYhzSj9Bhlcd3AYCBdKabk3XN
ibg0V+RJY+Bg/16zDCztekdC7DyccBP8OAVFaO9jtGVXptO6V9aldBSAEv/kVAQQM3I2eyjlvAX6
06mLY2o6MN1gVt5T0NBk7zkJXGsZkcMq+FVDqF/OnE9bW3ceipvoO2yPUvYA4yiN5fg5hm8GY2r5
ng+Png1YMNVC1xn2n0g1OG40xGmA+eVL0T2XJggR2NwRUDi3nZ9/uz+IfEwo7ILIFBMKi4cPhTpD
Fdh3vZiWHRwKNnKIisfIyy9dYvkiFYcxXjPgmQjUaBp4l4wPNR2g1sdZYHuUJ/xExoeU5jenpyUF
inApLbpKcMy99CcmwzT8kZtT/cuwC6VGRTzf2qMDiJL6GxVAs8m4ohkmSc8yt1541NST3O3C9J14
E9Q0w0oPjqpJJRekisfuFp5hD7gHkoaAj1OvvQvypCaQMGDsNq05qRoMRukGk7Jrxweav/9QSTfv
/tJAq48sQz/QFDAroXZ8Xr8K0RANofC8wLuseEJgN9mftXxnm7GoLZBXPYgTmsBiTk6Gj2NI655j
8KMqQhOOv+ZV6kcn24jhZ8guQgSG3KjrtmNwMVEnN9KnM+6SUp416SM0iDDCnPbopqfEeK/X41wH
qymtfd29amlrRlcnOSaTATTKm9dfgRdxCEAJr3VpKY4ARkYH1qYqV8NXHmPh2tYDkASdf39Sfx7q
l4a6Tz+V8dmfuPnWRbeMcsaSfTIu4IZSBzlBN7oZgrgWCmmh0UkKgFHvwx65jbf0m9NEDKm3t+xr
a97C4C+Mnj1UQou8C/iSR6QyYMFYcXX+PbhlamkwWS54hfjF/fKnaxYw9hwYnzUCxTbldC7Pk0Qi
NN11F1M7SzLlsJprIY4XitukvplM50FwFJycWIac+FGjaIy1i69QXrS2xmW54CKBJb/FECts1E2B
68A8J9qtGRki4q+w+4lb1OVnWAC0TqxtA+Y3o1Jgh/9Mad3VOwXRMzhv6arxxsnfxZou11fPuv28
DaYx9xbAFcZHRQid1/6iZRvRWVywMQ7qPuV6j6TPePjMj7D8Il6b2aswvwWFZIHhTNBeVoY8oApR
p40zYVtsCTsInZ0mpBb0VEK/ra2KWvK3qni1mCzzR8dXoymPcxFQ1Uv7Lhi7yqzd/rWGJZ5zhXSp
YGWxd4rtaVUzyzR7IKZqSUcbYm00rRxOvs/TbS8c/5fgiSX0doUuGmUyhkLMLc0fgf0znQGkcR7s
TjT3SMoXrhmrBdJWEFoIo3zx4RAmQGPGrMRiO6pHKbw4Jcw9Z4EAm3sE4dumPhfxoab6Kd8GS6ZT
LoBhBbZhxosR+1zB1SIwEhrh8ToIghzdpkBWNL4QJcbPjzKJ/HEPsEDINFw+r/omU6EwVZ+yuWjr
OWy0fi4zlOWPJGK2SXC5p4DgW3+4jzlHHkYdQf20JQMd2KA6FyMGVCGKZNJBxcym52spWIMfGdWH
XQ2MEj8Ky6311Zkwv9a31kBSz7RiA4YXQUX5dGobOMKm4Mjt5YAxByhpQN5CDVXMujS/RutLAyxQ
48JVpVPHO2MUT2BXLkfktKXL7Fs+xHLdwY0M2Yffa3BzxUziXzBNvkZY4Urfw+zWs244NzqD+gz7
o6Uv9XKjRJSKYpAIQ8wK9R8bAlKUmVKmc4vY+IkfxGATrmlGq1623pHespu++P0F7OBwobBr/0tc
5J2D/+x59k6qcybCpCVbV3501VtGOmmzDkiuAMZE3gc/apLMsHRac6Yxfw/ZwfTv0AckZbIwczRU
BS8VJI5cgb0jzqhwKUryc/TOZvbrV4w78d6Qtm2JdQVJDd5CGi1YRlwBX/g3n3uCUhq/7lYjl0U0
J4BluFBoI3ZgSiiITuE3hBj2+J2T9mcANoqVedd/SEyXMM6KtkGw7WvLIHHtFaZwkHXv9E9hMZ1D
xlKCZmzwacRIsvZeg+94d6hUik1QV5vQTlYeuGSF4lVqFnT7uBURYT3idMsGOCHfbLKNbTKh9q7Q
n6gKx/Jb17RLdso5mTgVv3FNBNy/McChTZGWZYhj37xFMi1BfO1xD4uZoTQ/edo1GE9++mE4bjRt
Y0liWOZwciGrkZG6waIiCW+GOULd0kY8CpJjbsr97Pe7onKnr0khkemidcEWW0pncSzEl2a8gozl
IKqBdWm1Wzj77Zj+cVEjGwI3WpbrYDPQRlM8Sm8XO0eUmnz05OFg/I2HTgANQso9eZReJW9WcA/1
70a9T8j2dBewIGzWZrJUvxM2uzlClhS7y9wkAKQSO6ZboAztr5a217oVVQzoxGn2Jcar0vao/dHI
Y99pLOgyrluN8E2WphDgtUZSi+UEwijzm5WqTJgG0bxyjG/L4slXETjc2pwv1UCTKrLYEThneJYo
gPiioR8WEE0MMKyCQP49QJ/SXh1u0b469XMEJ8E8tiD75j00Ht4sdinIgbW/6rrfvniErB+26Rbp
PbKQhxsXxMl4f+cRG68vziem6komYpRdecGaTdoEIBZIGyJDBvceXlb7GPS3GOKoa7RFX97t8WUS
7CiHJLL8pgF1fkukB3Mt/xmbEmEeT2sGosCILcfAA7MXYSulmi+boFqL58tmFQ2LfGPb04Znbd6q
RzW/QIlA+DNobex3lBXiQPNKPtlbz9qkTqeCkI9AcDNBgZu4eIu7kzhfPZR/xDm6vxJ6Cj359JTf
OOJMClB+1Ac+PVBeVHx7Kv8MGCE6hRFBNe6gFVDBHWr7bpFY1qxTrhrNDv5wtfKNZl8wJlRYHXyd
rMVrNsD7QYJYNyS4pItx9EdbIpOIZHsbG64uPNzzxCHpUeD/zuLfJ5dpa95xereRFPG229URHyDs
M1cfMAd8gcAFdW7d8qCupqU1nqWljKNrkVrvavIHO29GL+IEfOT6sk4o9jrM91KCgoouWGrdGAA9
ro8iVRZjXS5JnHZZXrCrPjzvJxizZYeHEHGlLv3ozl+YP3wiEbj5+Vy1aEnw22zUttSS8jhxZva3
mA0VM/GkPMXUqIUficvIUp9/0JblFStI6MbDtYLJFoKuZDgCXrQIRJqffFqhzhFfRFPi1NNVQnRI
h6GcNwU4/JY8DNk8FA56ru4w4ryOMxz7RDdlqJYTTNPTLucMDDhZ4FqrBdEvYgbL4nV/4oTB1EQ7
1DtdU+i9Zp8ByjUu0XnB7U0CGGC/PXc44UvbmXdSygmQuJtBWLsrimDB4v13BdVuPJAKSAy6xkaj
3kWsNUbQT562gOHcGX4ScBcHwCsAyLWL+tubgLVr4oV46wNyloRthFCtij0Eyeg75XhoANZDcZxA
ArrGmvn9CwW35HIZQT0KwwqUcb8WxEETfjWWcJja6bP2RT6RA5SBNYZXvZ6EbB7qEGEcdsiV6WWr
zrroGemG+NNoL/km6A21jSAszcsQvw2CLOGsFfBthT8m2Y98i/nwybPOqwvYYe5gakxYvYorPAnE
5aqVcBef2Zdvgek1f1xWPEThoo5GRnvVpY3PjTFvjgNYBxOqWr+Z43Fa+ZtafUmLcDUZBwFklMnK
W3Hrwu8JkZBCpk+LIoPOXvI8ELZwddn2LRQ/BHd9RhQcmKm39KoPVYJl0dBckrhTYdw6tz46F/sv
bgho0P58IMf4aUVnvrQ5gX4elwXCD3v2qLxj53rcA5+68QVsP1PBHiHX5kiWKS4jTWquKNMi7Plx
+P7IP8TftxaHRoC0FCKLYaPRfvknPHd4weA9NVLsw91gAFX2oGLqx6idU4n+C9rxerNe9WqJNG5X
B8hzzsCGc/ZiV7E5SgPUifPYNadkoxUo53k4OjujRRdjdvnQPzvzWzirzfCVYfbjk5Hh9BNxUvB6
PguHmz1HJMRqBsZBiis/qQPQW1869ER5vhMnQWWRhLRIkLrY45fa80mQT+5bH1lFp0qNYkn/ojrK
Mc6RfpTSfSH/WfldE3FG0J3+W1z+DJVPpgzPbrCr03PNXs/ySUJJuTXie5bi/l2N1EGvKgDqUGYd
5XNM0aLHvMJAObzvj7I4lOWlNb5t/uDjRH0vCoJEEaBXxS7SIFxgAp45bqthcOR25K8QrilaeZ0E
S/Au23grP7lNwZUgnwihcrPzukuiCXCVPNlgIp8A9rAk4AFZj7+ZtlaLIYgboA401nYV+iie9/Bj
JZxAdJRo95Wx9Ph1srCskoNyXNmytBZ5XwaKfJPjgl+B+q650ZPgz9PYkHI1wPE3DPMyw1XuftsC
JeduC0kQE+8PLNiI1hZBV5nMWihEbjyXJkDkdRAt7bvl5WQHItpLrIVQck1OtkBWW9HWMIYKu8iT
VDijevOU91bb5tUZol4vrjhmLOc9Tiz+fmk5RiweXTDTZNeB+2yWPtull3WYz0bXhmDy+hduQoBj
ELkPNlnSrEAYmRhP+IdLbM78zD7m5hAaWFXvhin903gbE5DckYJWN4eki9Vu5uy1liZaNhbWILPc
iU3Im7AKbQvq6uCM3dE4mEjb4HhqdV1E+1jeGNKSpF/5ORlr8npNm+0XaSjPpD59WEhBk3W2wc2h
7gkeFMsRJuORqBTEnU2wtLpm44RXnb4Ou4FJX9MTx9MU+rhm4boXvfhZZI58hju7AwFFFU9vG+be
eWe/s+4J60HOtyzmYSqBZ4P0LhXrOA0Ym++1dCN+qn/a3hGHZh8SkTm6vYPe24lmjonWXy0WWtLO
0e4uLJAgIH7PYPzC8jCX/Y1efrYSRaR34PAsP3doOXyAcgOpoAITC2Sw6JuDZyEsP/bJp2ozcRL/
WYPZYNcUqiqLwbYaf5lN+RrZdyF2zc8iY+HSDpLBL1FztXchEEuJ2+/q8X0kH0GEUgYktlu21j7p
/orypqL2IB+LZ4usT2qlzlzehDShXifYkVELFtac50g+JGrI5hMqH759vEHMaYSXrFWvcFO+fSIo
dJvS6hzH6OeAX3D21Wf01AOIlD8Vf9LYPazxJr6Oynz24aGAh4lXTrXSVWxm22zcx4C+mtCfwjWa
sk2nHYsYYb9Rx4WYvyqSkyTuKIyRyAGzcKm9yJsQxymFRXDODjkuRGeDIz8pVrPzY+vBdPp44sm1
LjHLFRsyTQvlK9QYK5ydJH9W3XergT6Sv6/TIycinQoIg8JCQooi0g++bfLEuCaRptwScR03lElf
PfVQZjcPIYFH4JegZH2u2p69IlsQEojWzjB/AVr94gqQoXPTJwvNOZICi2xLZD0aM/l7tD/ZJGkA
O6UegN+3Ob5F6qchN3OjemkwBwTkAEuO+84JSSoACEK8KmBPv/gT32kovciedAdsHgQPYaLecDzz
RTT03AJ/4qhIWeaNtR4u6Zj1kjdbeiucP1PfcSrk0stDV2EV8mzMXnwyEoXJLUtc0p3z6GgWfPMN
G01MJskqXkTLiCAGKBkN7TzKnNCnO3JjGV9586kzuxTBlU4NEAQkaQBc4OISosSWdNXpqrBpaCPg
ZoT2MaJ7mU6HfQwMFKFH7JgYbO2lRhrvbTbT5iRKWQE4zNyy10q9oc69BpexpmPeaSwxMUr5nzBF
OY6ig/khodYdwVlC356/JfknA3SMpA7BSOQ2Mv8X85ra3YSMiQM+1DnQDlpzt4y/EMYhaC6QLJ5P
LBhSQvsc9vvAu/j1AysagPeCKnXXLCgnYTIMvHcy74QiBWQRYoKrIM4/ve4QmAetPVcAQelPTKbp
uK4rxsrGnmu1aF38tedElno/CDTdhHUzCguUOYT8RAISQO5snNBLio23q1VsVJj7MqSZDYLns0p0
Vil9aLU2q6y3wXifpmpjmBqSymmR2ehDkjsR3hgC5kDmaYl/HSUfGwWa8My41oGK4aDeJxVYNfn2
BRE5AS9DPNF3X/8W4Z9j3NXqLnsP529cjnM4FobIZgaz1Av4z/F2zOoVDjKOjdm1IxL2C4Cj3Eb0
F7aOAT9wEDEYIZ4GiDURH2b8dOrc1La4JCJ26Zlu7iGqJe9NqNet7qlNV9V4CT/fxImlNt9Ys8TC
zj4cpR9S8BWMz37EqrWTEG3zcvBQqqiDa5teN47qDOu9cwtrnElUL12sMXLTvncfsHXhX41GtH4m
4SWrQnIzPvWUsKdZwYh9Iy4cMQimvjXx1t4fakbSSYlXNCHNxnvW3OTqA2CBOWw5aYBhqx6JfS6/
hVzO48PYNfal5IrWUO3hQUS5zsUsnZqrKr+C+seO6Z5foNHd9/0q7ARy6C/MuVTdAufCnyITbVHq
M8QmMxUBAL5Gg6rWArURzhKvhzavuJo2irrtSSxHo0sqFnYN7jNX4a7+JGM7OMo9lTsrFnmek6ZC
ILG0+7cazyYXlbiXQQuQaC3lbJ8k5O5ynhHw6f+oNBn5+GEFID+YF4IE/dlZRwAr7bQXSUGVh9nr
S6aduzgWBe8OwLr0bTVvk/MAPW3gWmw2sGE6VmAsHsj/M0kvPUBiX2HrmB5juZHGdafeU8xsUTUz
KCyo5xMJr1dmpnn9js6LwE3CvPKVsxAqj0m5jpgqgdnVxnEVtZs7kP2ZAS18sNUd5mY9/i7UL4tl
okT6yN+akT2GzV8lwiZaEEEoR/u03qBk6opdJB0Jx55VmGmVdZ6gVee0NKhjQAwovnctdFxNXxrh
xsve69aZjY6/tkCxhOC38fiqpAUfnBi7ciIHhNccMYP0EpgVboeZDfWge0fxSfjqe2rt8omASVj/
8ZCH1bzu32uT/E1GL8uhQXDP1zsGZ7wPaJUrlGoRWu8GXsKWiLCLFxpyC6k4SvGiHZ4W6hYy2ql3
fX9AXWeXcV5QerIpi1OmsmydxC8QhS+q/NCCQfQqDygxwoNhNjgyELZYw/ewDoGPWOaRxp6Bk92Y
pMZSOtd4NlDHK4SOT8UisOEXZpRgU8ecwOacweA0nzvb4QFJPykvd/TaldP3VL+mZMYapEf5+ndW
H7XiNukfARI2FU1c+2CgQgsivRH3FvZzBqGwWeq84OWhmcuuNAGQUJSgEa1J+y0pYSpOH+At5bfQ
rg2+/miRgSZ7GJHi5K4A4NbF1m7PMFcPonZnhvFVy4cMP3FDKTPnlf82lk8VraO4a1UexkxDYWsg
XQeq7uDW0SagjOMwLZF6R8XGyk8GmvBwRTEFQwMkM7GAsDfBLkrnTXJLZbBa99OxI8KJOMnHitGb
7d37cKKDxJsLbIvWbk7cQVBudf0mhCty+CY+W6fHfFTdm/DTSfEHAtlVxM7MSXTlZv8Yiy/F2rYE
3yRflboexk0YPsb+ldZvUvYbNV+ZwS0E3zBWG4vbKfKQO5xQU+E+2jXlKwefpo/h37aoqCR2H/qS
3GLmY+72vDyTfOhXPzae1qy5T2BJLO+jnkHgfPnKKS93BuVdsfIR6+8d2ia5/ZLzHYADF3gWvlem
d+iQigRbGTw+oqEd80cc/5b2YgoxkS4twhHVdSC2/3Odn6T+YRuL3CZwIL8k6dqesawUp1j/a2XT
tbESfpvI+x7WwliQ5yfIXy/46YcLYs9JfKTWtnPuJcYWGh9AVz55zsoSSbK18kL2Rj6GeivAIQOd
BI0dLFlasERPMYqnHdVA+YpQlo/Jsc62ZiEY7258iRcR68cIjomBWSGNig2E3urA+op4ICTlWcK0
dvoP38wkH1sUNb6Nak/FI7FUSnGD7dT8oKWraDrJ2rOQbhrehpj5GDkG7NJSIRzRWKR7w3jLs/dk
OljaAUNhFb+lHGGFfUF1Q/bqiolBV1emhcDo3DXrYTgXFsoFZxkXDyoQMpQQrOU1mdv/W7EgSDjs
02QrsncajifdWIrGl5j2kUXbfNgU2hIXJWSQKElbc4lYqqe4hEgn6YT3gHoslYmJ0lzlVvUED73X
FY+d0IkKLpLjazEZrCusEXXUUE//M5hfVMXOY8C3Rb5I2/OQU5GyG8y1cPJFHxruY9y+ROl6KyFO
joPD0K2kbuV0EI2kaKAsLvxzgwSK6efbeot3vrYTjn6l4d4QuruNLa99dd3rs6xaafIX9RhOcw5J
wka1Q8DuUrZpIHnk8CoIy2cV+heg8khd/zLrN5iUxCENj2d1v7l/I3cfyC2UYXC4G8L8ZlsIUmEr
6mX9tOpNBMTmLzP1ahknnBrJV04EiQwiDgBV+v+QTcf+X3cADimfyLhFp/kc1ZWhMqSwMyzb6iNF
fkss93CEqO3ULQ0EMBwbBLpIGeCd3ILR9EHjD4WBa01jENkN7S8jHEJSkF1+2DC7JhGy3x7A4hHl
XDTcVaYfLsGayMg4huk310OQ3i2Sf6R/mStxv4dtRVMVgfcqq4kcrbsvHwoeYhNy2Bpwab6PoBkW
GddKdUE8lcrrTBZxqlK8d5YsMY11sIhojDqbVXxydf+v6o5CHEAiBHJtPqd/19NJYGBR9m7RvSA8
TRPhvAa2t/Td6EGisFxj+ZwOaXPNirtnEHD13VQiwOpYIFI3Qe1qneydL7s4a0irpa1Ff1BwBNRM
4w0OmyAkXezU6HtmpbTmEMKYhIu3WMmfMgVByDcckfhA+A+1ECCAd9IAkuGn8HY2kziFDBUoksy1
00D6DOR6wE4z2WWoVA5VSCKRwER4/dEq4qPl81xO5mkgXgjlaWFu8m5vBQS9UQpO3mH/LJjiHJWr
ALJfo8R5jblH7bcA/AX6vRZsTAc4E+tMQlVgSF90nOOOpC6yfhEl5qVf4oEuafRINICtBWmJdnJu
a1LiggyIfyXSBh3gNJHFWo2YROq9XwJDnDXzzam/eOndALMSXDcHZIM4VFM+qhZTwKpt/3xM1gxL
znxqUCyjdMB1K9jUzL9pfDqBcx6UzbjUl46PXT5HO9QsfOv5+y3z77MZJv2PLrQalb2o+h8PDgyV
5LxDOdfLu97Zkj4d0eSUIqp2fnrrT/wMJpkWXum7dX2pc2DGhceIeC/naB7zb7F3toSGdfcIrFJS
P8lRlos9/nSyiNSRrByHV05bjfplkB4TYc6W9hyTre9f0Cja8kHThJMaSMTfhaLlYqX7W3C7QXk0
7TNxXrWD+PSWy0ff2xThwQI8dCsi5DYo2GZN/hNzfU/1tdQXuvZrZX+ZRjwDnT3LpvmIyoeTfKnO
XZ4FC7+90NjgjkvNjfN3GVZB6BxNdA3WkDFt5ZhWX2170AivCXdWxFq6xF3nZY8ObECpzH+PEa3k
MN2S61tnjWZFf9MHhGrOES3PCX7hlMXKMvmLFkwKzD9otjozgdasjG8oVzJr0BiSBiQM4+aCF8H6
BgICzUWVQ1+AebDse51ek/47HM+5+tOH6qapr02lQSkTB0QJj259Jv1+yo41TG3CrTdBERTKXb6Z
6B/Szb+rE2bMv4nkq9R8GegNhzVB0jzSR0LOtOpm5/uO9aFyiiWBN4RkASOLPUVtv3UMG+NLZL80
/aruTk1ykQkCy/cyEChglj03sH5EPpgeZ6WXifBl6m1FREe64r6OumM37qcavW1CwjGvFLiZTAzW
kSPAZAZDWBFeA+OPQ4HMFEtfU2FDkyunAYK63wmRxgCoy6DiYYfUfztm5gn0sId4jNV30gYMaMi6
ZrLrd3G8bacN5gI3/EtqRESvzoPS+h7qjQJZhw++XxTI8/RXwh+sn8fwS0p3KodFT8TgcOtAUEqZ
aZaoBR3ZrZP9SN65MJb1hBwJ8msvvK4qpp1y00nc1xZn9vGfjEq6gx65WUn25rJNdqq/saWnatAT
s8KqsYlxfRmoOVpeoORCyJ/WopgXobSXKTzlQMAsCSLDA5+pcAL0MmF9e3q0sn04Eiq6Qh65IHEi
6149Vvc621nKnqi4qjhYxaWdkUmIFoF4mOKu1ldY/wLLuYXefB6lS+5QdFJNfxyi08j9IrcU5DA7
QlSTdvfWMjHm5b2u30bm+fpqVVeHS1RT12QHpoB0MRodAVSV0tVQH/QDWe0xDCo3Hd47nQNr+obm
F6HdDWoZ5Pl2V+OE25Lebm6Av/vunYYFF5dCBtQHMIE7kJVQKy/OzRvxF6wjBMJDd7G8P1s/TOij
ix5xHyeWHAyzoDip9bLQECcwd631aOe0Z2fYk605QryT3w6aGXev2Oe8q482i7xKx0QXnkzQ+iJr
kA+9NG0j5dtUPwoH9lSt1EW6wPYsNAv+UULrEAlRAftFvEwzmlJnwjejDS8LmDUmgsJFEpODOpN1
3O8mc+2YazM7K+UhQqolnU02uAKx+dMwPpTxmkqbzNkZ5HfVAKRKvZSCkjQom4ANNH9YApsjI6Gb
mR8Kp4DlvQu+jLhe1KlW9hb2J0I6Zlp6mMptjKkkQbvD6r3otYv9+e8DHG9Yahf0/0XeQXZuffdJ
0gtXjOQdkFZnCvI+pMzZSqxMenwTfuaIF0fGyll7L8X5DJG61MQi80pwMvZLy8Cjt/ODH5E4V5EM
kG8zPJCO9ubX8go9t7OtG5RRZJ87llss2vQU1NeiFm4hc9ti5RjVl+591/YvshkahJEEI/cWp4re
nKBB7Ii1ds6MTHoVMbbaAJqOY1khEJEWJg/F8XbQIMqvDS+MuU/tZ/EaEtJTLRxD7BcyEXt82wFZ
OgF9JC0CFo/HctBJy8BwkvE/rb09bIPhp7dL0GkcNOysWMwgVSoyOYWFOt3V9nEakIfPmUpjnipv
hfYHVxJ/t8aEALsRqjdf2eks3LZxNim3Eno+hDKk4/Lz5gGxBhQ7uZ25VcxtCuCQAY+14GZFTz8Z
cYTm0k83OW43ey+O0dpZKEvombdmfEXtxmY9Gu5kRSYSkfYGtJIGDTCNHI8H5pcU/A2tf1IRWX+B
aHA5X2RrX9D2MEd53FnvnljUSYCCflo4pCHL5MrutKsaPjP8QRa2O1jG8Exq3xgei3ZZ2080NMju
eR2xtDrjVQnvpEs74KZq4B0L9VOUtXACtYwqZAm0gKWEP6XDRWqPcvxErzoPwJmJmYp3yEpD81y7
wRLLuIHB3HBHb+03c5C6YNmsbf0YsHavdXsRxSdm9pTIjRaxsYwSRtwSHemaDh46rgi9JTwRhyvi
aMMOkAgT+/gOaaaFRDowjdkvZOjcUW1y1o1XkvMqWciB41OS3BFSkOmrEgHqEUpg7QNBXMTQ8KRS
MSQTJvxPLxTwSsfHtlmCWLHlpQlmgqXvPQeNUN7j2K6JgYpRNPXV2jro+cGaP9gP7dm0yAlghCvB
LEN9zqqLwYK3hGpoDOv5tgvuNpJ3yZn3Hq1KH4gMIxdAMryIXR5NmQowqx4rA6j82SB98NeQdsWw
F1M+TlSJt403nodz6rbSuCOmlodRI1OP/DTDWj8/qAok11HuEWefk26Vi4QtUomcR5IuhfuvuPY5
XNGGW+Prl09icu4gQ7w6RGaTa/svsA+5LqG2EJEW8plcJlJ7EQxn8hawsvqGTaU6ShuC7WVbX5jc
jAZ123CNzNEzVskluXkszzyTnUPt3LqLL1AmL418cJZnRIzkRfjGK+cNCabvOKJYT/gcSPnEDefN
8+EwBtukYnsWkCxJSt2pthA/rLSBYCSyQ6iqIXoebz3uaqVd8WuTSNOnrzE62MkOCbpHzIG9thE6
mVecI27dwLjtfTTyJIKn2jYkgNigpPIIkQEeL6vHqAbphRPJifTICpKU+QVAiBNU/j3D/ThvkMMI
eBKJSh+vpvQtI/DOqXfhuBUGZKVcCDOzau+K+hJqWw6ZwkHcSYQNj2v1qPHn6ruUIV2mvrJkXdg6
Fnsa6oGRzQpqn6NK7S50cRTjNW8jd/LhIkUwBWSEZHBeIJr/XxqtMBLx7Q0kjBKkXiykJy7lrlpN
d5IifVSm2XCrdOJK/EPYfA3OqhOOWfhH/ytLl0pxMtMt5TBYJPGbIlG/T8VcAC9eOpeY8dVDnLx6
SE2CClRlpdCbybLHrmgQRSXE/KNyb4034cWKPnJU3/Z0EducFR6leeQq3cFHZuVTCvL0y82krG3v
MTwzQFfpJHm3qtxZzl42VlGEzZlwzGZEcHFNhJo7AIOJXk+CBWD+B+07dM4mRHNsvUerYEXS4RT+
lBJHW266g/SXkOmXr8uWOEeEwXWBe8+5ZvJO7+kOZIsjbvcojxtHnsuEQoxC66cc2ubrwMfQMJfW
1ZnYw3y8lHT5DPopSg4yElv9jPglKZsZSIC4fiNtw8tblh/00/BVxxAGPiVUIl4s4GntF8JXmdef
KbWDKkM/pyZxaDkCA9DeksHQz1cNC6zQT0qnGqGHdBO/YEuSQCqvRvvlU2UaYr1UUyQspCLGawTo
bYW2cVwb8VJSnzpQACUoAngp9xZSMhYhC59jsKFPbtawBKI860Lusu6lByTCe6coX2nkuA4OFghs
ewpyNwIGwRO7hBvKPplzkvLylxTHlHcLvAMDZY5DzVlwn6fYKcNxBTXGVQqCs2rDNb3BWnXB3jyw
0dvVFzl8/3F0XsuNI1kQ/SJEoODxKpKgN6KTeUFIagm24P3Xz8FEbO/OzEaP2CRRdU3myVkJ79ym
uVbpWJOa11nHPLg/c4vdb0v4HfWn0farDLvmN0+J/9q1+04ehf6YbcNMbINkbw07zQD/vCR3ZWp+
jfK9tb4D1A45YltRQ2Bm9GGW3misTOt9ZJkK+i7U1nPbFpnX2b1klEslOFbuifX2ukZ5zFoHTMFc
JwvntRfvDO9ttAEBND6WwByh5TM3vT77LfsHBVF6o9KNG7ins643iv4acY38p/yd4vM3ScS9h24z
m37zjrZmlrPuY8Ibsm3M+6USR8XYTW93hVzULi4wlWX1DjAVREgmEblzmbi0WQMStdk96Y6Z2Vny
DGskAaCJZkfNzmSUeClf0qG+qv4Rut+s6YKxRh3Nb4sQr3hMYMni4KvGRzGXcrrGI3ac6VCMoQvM
MiaKdlbKb5ny0bh3HMwmgwftloUfNdBW647OoJ1v4AhnOfroneGQ8vBQk207jwYs1LTNa1ruMqQz
YIsNqurxO68RobpL9kvBb0/eig3KET3PLA0HEUfRY/N/ETM6xBw57KihaLEfh6cVRKe53lCTbxb+
sD9QrfZbhvwrMh5GZlrtQerrkgmzRtH5U4c7o0Aqi7Yr3bD9cc0jcMmXptzNfkW21/NEmxbfeq1A
cIgYaLH+1Ktt087cZDP1OskLImPkr1o60Ge1bRp8WTN+JDhSrPMfiO1mS37ktgDM2bOVfWRixmqy
CLDvjQZU924HGjs0lnHcxwFD5DjPFxoduQVDuHdnABcqLi/Z0ir4qBZp6KOLqp+0hsctg/J5cIBA
MLoIzeNsmE7qz/lrnqz47WW/ovmBjazlLDFALjI/rs5g3Ofhph5dCSigi230iwsEN6cK0BE4QLKa
Nwux/qs1V9nT6LDCRrQUbpfFIcpOpn3GuEhU7CNgK0c9s+hKWi4Fz69NswL9uoqein5qfLSJPWv1
TyNdZwHLqQgjFIHXIBoUAykSEzlxGC12Lgy9yuxfBwdJOzCS06NHaF7zZGNpu1K51Tnaip2J0gVy
pLNzJEIffcVcGbciZ0Yd74vud6T+lfEp7VCCZ7Sj9leVcEiX24GYINLK5g5LF1+VzMDIfKRcfTYh
Wh0LU2hbRjRiL/GflVV+aYJdJ3HYW/RgrF16nJHxvrJAShUVb+Iy74N7ZTqnWon/2qr8JLmEuyrI
jKWpiMs0za4jakWZqX+64V5COT2lCoCqEkAamOdrMfqxUNk3XMRVsSXu+STszWjk3/302ZMm6fDh
6gO5XIFysmDJT7n1VkvwaGG3dpjnhGWwz2Hcx1IeKyrJSG1ZqYoHevFFi4sfTEx/dVCSgl1FWoj/
LUvI3cBkWUK/8KdDH2pcpthASmPjskxpO75wVcKhOXq01h76/4UW6cdjOLSnTm1PtivWQeFce02q
LFxazt9VgTZQDxV0MxhCu+QaDtNaEQa4UXetJpSbynDW2EUiyXByFzKR7XWN5Q30WTNrs+esqdTm
n2PErBrsV9uddzv0Ein55wjfXHRjo8y3doRfFMgfMvOQqZNVXEsNUuwIi84agC8OqziHJmOP63xC
50L2rO8gvQIt6QfVupjYALOKarRvDmOl6zdCkjmoj7teVY5pmB2KLiI4bNqkyARbhA8i4N5kizDK
nuw1l4cK6Y8mvbbQ1y09ZwngNTLojfPkMknn0blYPTrLvBRTfwzjYm0GgH3RI9upWA7lHJtT0NBN
aA1ThI/K0Yp2huQbQYUl8b3RgrnyPcV9MgTDKcAUBG3zYMIQUJNy1dgwReE+zmuMPBavtQuGjYwy
4om9hMcoCstDz1eDwgSAnkamZbmOcxvjGVgi0PZwi73OAaTF+mISJNfPIqCKLBrBTSnwfDvdQRhf
ivo9AVQp5rPnn7AB2NhEENTwtGqWnkxMfSoKgwswoVJiaQvS8cP/N5clKbIVk73+cIlDpuWslmLU
hqFJm4QyMHFYlJus/aA2srcwmBsb8clN3wv6qtGlcyZoYzgpDfoHgiEnCzoNaK0Go7PJQNViTTxO
6MQamM8yWcYtHc4A3pW1eiGNhUY2hQMubOTO1ig33C8X7VJJOphAStgjUJh/jkGHVbgfPsV+W7Sr
MBEvJoYrTuBApTem04wmz5/2Y/pRTrXHC10Rs7lKTeR1E4Vu989omCkxJonPjn3wo32G64NhKpXy
EmmSXrNb5/yw8SsMczca3kNzYwsywNhcEltPRfjZTVeKbpk8Czy+LRlkkY3IjtkEMrRI6ZdBKNc1
6Q4O70iK1yMlA+DFZ1Dmq06Mx85GiDBuDQBugVzVaDsNBiGKVB9MFFuOxfntnWauDVEICgx8G3W1
bfC2oZ2fX1xEQ5vmnA/6W0eGUT/LL/kXFhalSkwfOktaUtIGWYyRaDIGSN6xe4zUVC28vRH7Ndd1
ly+DXllpEXpbf/AyJHgTXgE72xQh68ea8RpNJcLsAolCNFKVgAbS0LNnAmAqJkoJBKqbKzW+ShVy
LfQCEATQPHS850a20YF6FX5yMCqxktVIt0EDx2BwVVq3qmAPFv3mgI8tZhga3/CZ7mU2cjmxzs3n
CEiXPrrmDeRwB19YjdeooTOmExE2YzdkpjnJGS5ShwLtug3FzoZgHFIvo79q/gz55WAlnukUtcY8
mGXlXLGyvxfpW9WBnNX3MLzukOtrOmGAQJSI2Y8SMSlmRC56LjEm2kVNaWijAxvGehWA22u+Grm3
AaANzLtqdnMqt3bOa9UBkeiqvek79cWJG5QV8QIzFq6mnCelqVDRfnbiOwxgiUre5tfeIcWUVrJe
aQO2kIlwgF7bp9V7Y+EKY43QN9+9/9YNJzd8pO650J+5dqyjd1F+AK1wqoeSHvny67SXYqBKMWlY
GPMjTSg06sEazAD9R0NLMPD3+eC1tcGVgYRi8Hdu57Oe+mf0YID73xbR2jxBnWciavxMuWcKmy8Q
fsrXjA9FJpehZKOvfWUOs4dUPIoYvCvMEawWyxiSgp9hNsgJJUC2kUMRH9SfmWrBMtO0jgKi1GgD
Ox65RR9Zgagv4rP7nvqLbX1K1NDp5K9m84drROhKvk2IKn+hdm9bAdmCmVvIMBZiUoPLMYq+opqp
PZFQRBtkf32LeNJC7SA+aowGBeAQ8SuSP4epVPGZIQONaebuqvzGpcAVQDrkq5KcRQXT6yNCVT2b
8LRrFINdx7wnqnyZaIDZ5Mt2whFafnXGwxruvBM9XhBWxqDlEoVArmiRmbtBfQ2KuyRIF/hRvCcC
VljkCPEEsvUm8SjfjoyH1HAt2cwmF5GcO4haL632rgraf8ULWQimfEbAL2z6OB2HWlmvTfRso76Q
kb9w2AQ0VKFhCT9aJUREKeCIYSBVeS9wVDZsC0znnX+E0A/rk/UlOWWGnKrFWet86f+XYqdo/TCZ
69zYrRN6emDtM/pd0y6WIaM4H5JtktbslSBGDp9+N6MB05eGPbDGUIGmEMEwoYgstPkVjCQR+Plm
yMtNUi3n/BAaEZuNO7KKM6MqJSFM5WQQw0abITfkvUGNBrH8Ykv6h/5Izs2IhLL38h0+x0l6sJnn
il178DuVfFWOFys+BNFVAa+Hpr3dq7gXcfUY+TZ34fY90urfBO5VAfvZMqYwxX3+ksvis8KWEvCS
c3fgl0KyLgQR9uFEyEZMnVK63FhOmxh1ELoKje4pVUHpRyjUjYcel0u9uxh+7uniqhgPhXRJXfsW
/t2S3yL4YFU+Wdn/R08d4gS3KNuRQhXonprhqzA/surU2gH8I5OgDdrDX50TJH+NMqLe/rTwZJBI
Oj+WmfxV7Ydmf9fDXvPPBfAZe58hhBE608XftCq8UXsmyUGJtyXvbx2s9MjxLB1NhPjrGH77b7DO
gMJW/p73MnIOTBNY27GMafaqeyCKB9997ewr7JbyVs7XbPRl0PeN+l0UH1Iisv3jz+yOh9y48YSM
03vONZuNPz1CPll+AvpNkxsKwwkupnoynJqAbtKSta09PGrqAEn6Ya0bR4dFCjP/RnAifqhcPzHO
9sq9qC0zqqNfXq32Jys35eBg8KVviTDxERqfTVz7bKbK4qGFNk/MI8vfxhEcVH8zm+tcIQgVLa6X
Y98UlyyRSys8aOLambeGGUoKt/jaWaSb7RxPC05xd9Uo3sd9XNLLnUhI5/eWzrYHbTFdQuYjvnbT
nY+qEAuTOzVNzhja2Ce6KrvAc8XpVd3G8EfKLyE37DRb4yrRd9Osm9NZa7Y48HRtr5IWIuK9r46Y
atdl+xapiB0PaXJx8p3tX0MGb1Dten9fsarsTkXpGTXwhV1rXvUWkaX6mKx7j35BZCco6BUtoyMY
3tTnHMMOb7wv3ppsVxfHVHxE00kdbgYHQRs9+MoIjgH8z6X7q7nmQUyI2bgx5z+OTi9aZ98da107
uTM0AcMeBX9K92QsL8ZjFLM4fSnAIlCSBfrBYlmHeZElSoDhkNlln98LcSdeCAHs2YqxIOE7nC4K
WMh5aXG3nG3DMMg4pHh9Y69wWVeYB3bbY/su2cj3OH7obGe9K3VjsvbNM39RJRfVvVuMYh2TEWXG
iY40Ib2Y1cO2TmEFc+g1LPcyRMW/HSYkkRvgek54CZEvEhnh6ufYdJa+ShW+5pJjLW6j+h2g5ff9
q5V+A3ZI+UTzFl0eWS5DQa3F6dndCMIust8Uvmb5L+H6k8cwiFYtigUntJfCf/rGpqvQoHglliX3
S6m+x+Brit8sB2+qcnDlhe5guaYCCWEbV5yluf6v4K5x8GANqGnqHC1PH68itlt58GUO5ENT6pGG
g7YzT09jSE49HWjC+iEUX0n4zLs3y3oUIwuYVZWtMAP5477pDlr6abCdz85BeDX5d5CyzUBBa49G
d1e5V+IfDsfaXGoBnoRFxFoKjF5zLowjA5aaSTEGQmSmCBK+JApKx7+6LNBq/xoL6ie4G9pN8/+p
fAD5g29EKa9Gywf6VzArQ8TIR68j0gVz2+4MhOUB39qLM+wD/8uod4VgPpZ/jsFPo67NnvF3ceyH
U0xcTLeN4zM8Yxp4p9+QUYe5mgM++Z2fpvZSt8dAO2jVOz22CtEzjt8U+JuUUYb+07XPWF2XqCZZ
a7j7NGdDvI20J9/VtPipqy2yvMEhc1S+5EiQCJbASUKqMcOTZ4TZRoC1E68lzknJWdzBhgRnC6l9
YcF5ltDDGIUuKQsLJ1jEjsOs6nd+wObhQdEwKzzG5j4Ta4621ngWZACgXzTlX8UaPyJjkg5wgRIF
tA6vrBA7wpADZataTLtQpHKaOP2u7j7wQTQTM66dLw4MD11c1XHwrjHjpgJ+qXuswvyaBmPZxnJB
R02m6tZpCRzVf405UIGapkfbl8CvVZ1ZZc+JatuvTnY1GSwUuzC+z20aL7arvulSA3juDmPYuTDq
UIzaFXkZPuqrQ5b+6jiSOsa/EcZCM7r34zvtXU75E19i+UpQW+Z7ZTmbHmTAVvvgJDcj/W0F6331
YzB+CvOnzP9KBP3ZQvSkCu7C/p+VDAsMrnN/2Cr/5sxDSR/WVTdDe4MLVlOFKAzzwyuGVcbon7qK
cBMvKVlS6dZ3drLZ+jUos7Ug0McGXrUeJrLhr01ycxyG3e+he0qfFbkLUBVVGHdI7Kjks7/UvbUo
fYsfblH+8H1wzeHgAKqZGbOQjC8FU5GIZeKBl2tZHlADQigtnjgKuxcemrB84xlI9bOCMSt/jsz1
0o1mbsaMcNR7FBxsmNDUKNWu4i9KsnRXDwNrbH3kOqb+qMCNI8IlGx0yGZ9OiSOBDQ37qBc2eNA3
NFKCojV/Edv3mAER58Roo1zZmuRLok5rCmAfylYfcVFwMKZBwRql5kLgkRmRwkf2+8YoxpUxxuhB
3M9OTm+upT0LtWLIxLJSm74cv5tZh68Ol4CGwrmV2WnkV3pqnglTt8g2jp2ObbR3wAbFu1rXeWRz
xBw/fmVSQYxbM4ER5w5yK51ybw3UBkV+8FHRS4ctsQNMT0H0jRRgAFWZp9XFsv3LoWjloTXt2Y21
CtXMRL9jXWLbQDlHvhW/BP1eDCmgiTRtkyYbXdb7odcPvZLgoXuZHN+bxsJTGFK6dgzCEBVlCCEk
fB98WhQbMyDaAhyta9Ns1rIjhKIqiK82xbLorhDINpMdnoQfvNZO+9oMEDjckZb70MhbAFS6+2rc
6dRRHDUhIIFEXbWUpm0x7MroU0UxIEfqWvhOrbbOovQoiWQvM7QpJsJhQt2s7uxz1guadbW7YRAo
7PMYDBvJaK8JgYggtRpZ6ugwgOLmS81fZ/luhAsmITUuS7SXkiWiot2TaoQDNr4lcYZzZzq0aDjE
gGmyObjTI0qD5ZQRjZSTyEOeV2KMC7VoUCWP2zr57nCFMbJJyJTA6rfho/TyFKOKP1vj8p8AGDLt
aIF9JfkzGYaQCQrVSkNeF6wTfpDMCaml0R2BqGMkXhoawi7A9Uo3ei75ZRaRXyatoUkxViB0tDVc
y8gqavJmuhIov70im5nziA+aWaxG3egPoCf8cmKHSwBR03c3VcH+16acO7XVXzG5dfKqVNM6j0gq
a4ODLsadU7c3/IlTPhyQZx7UdOSBEucsa15pgNcGKXU4a3CNQooYyKmHn5DHV5Vsv9JR3tKxvynN
7+BEm942H+B1TWe8akG674pgY5Cj1WDsbVL9UBrVXSnjXyUl7sqa5b11f3Af9lB8lT0xvVb/HdfZ
rRB8d6hLsfn3TnvpleHUC3HKrOkUJkiMOSWbkJg9NmGuNduE9fGnhu/Ukmw0a/DVFcKHjBSktEy/
6qrgEGFtMRDJQEHj3FzIYAMtOpK5zr0KaGKlyZIc1rKdRe9NyeroCOjsiwnBSijyk6RXzP3LPkru
Y6j+pboO+CvpTrX7N4j+1jnGa26YkGi7pWVMm57k78zsl646nHGYoYpQoY3pBkI8youOFy07k50C
KugcCagZJUuf73RvKeBn7Q8UDzh55JfuH4DLsN0yZwmMARmzdoluEvBKlDctKm+E2sCE1g8yKG+t
i/lMGtp7PibdXjtD3ec2LfP3oJ8qbNQ/gzL+G3qCURAobkuwcweuTJepvMv4MG3bl6qcyw1EOmlO
OFuZONHB96eHHUmyG8bolQBEhE2K8ZKT6hs2OOJ6TtCsJGBXZ98qsOUQSbOGQ3Mzqk1M9bKYClY1
hlntivhdJ6TKRVgPeIC8lmjjaOHGmPyd7lTbaoTcC20FyWdTxHuNlrZNUX2hP5EO63ZH7qbQJN2o
h9ZnbCzoFK567Eib8nXcdzBICtYjqKt4h9ZOHW3zPl5OBU77pnpVR4zjcQj4JFjgLNnaen+wAlj5
qrL0Q+sjAsqV+nIR9TxnZN+qfb2urJbITBzCdUcXFh8iGrYxyndgda6CAHe+/KvJxpJsCGSo99Jo
N2OL9alVdyJ+Gzq+3KIS16kdPtSwJueDVjsOz6oQPyUi3Wzv+D7KQiDC5bAq03Y7SwEYy7e8acwd
yV4DID8kX1bAct1g3xFXl6Codl00/UwkJPCMX1zD2g4td+WMYLO4oY1imXUddiW88ahhhJyOtcLn
bU4HI1T3ZqDtWxu6RwRdnwLBZrtvxJ89tKsUxpJEphKO1NgWpJ/+0BbxqYyjXQ9ychBIbkEjYB30
i/E4MGwMzWajj62nBNCazHwdQwiQjXuiq8GftQ2U8jT/bQcotStiUoR7VhzRyWz9c8NOvhqmVeoo
DPmGbR3XaISa3cQK0GHqWYLCJzLeA6pEFKmwFg2o/TQQF60CrHMO810aer5+Ij6Z/w6NLfyHrr1o
OW00c5bmRBZoBfYoin6KAX0euPPR/Vfrb9XcRsqvXFnb/nuhPmzzFW+NCO9DJBgCA7TwDxXz76r8
jhhHBUnHkJ3BlvXRVNYyZXgwXkLOsRDWZCmUhQ2pww0FnFUWmJCysAGrAgeFe8E/27q7noM9iD5b
/TLD602fGYq6M3B5ddlznmwG7tWlX9BBawz1pWvmF2QwGS1JXq0r8Gf2V8Bh2zA7Z8NOgx225BzC
MtGj1wb3GFVRM6JvP5KehSefOugQEjwRlIz3SxDEiVcrn/wQshfCp5PdCy6eAr+tTcxus3C5JI3a
RUx+kOOrXa5adTPRzlL5NiRsG9UzERs+jjrdKf5ZBF+V8afpyMvvtvFVGjdLp3eF3qui3NVvWvSP
77sMIF5/SrCWgf0G0w3f0VSjGTt40UySO+ZACcswWoLobwemZczmLQ/ZOCYYlRVxkpwGVF5mCH2c
QUGGgUGxSWNpC3L/eMBd5cVq4RLiR2mgcDQ2tHWs2T2pulP6HltMkP74gzACchXGsTvt0YGO1LjG
nKOS3nNmx06HISTCF9eDbK5nf/R7TdioRoHEZV3Oszamwub0rQPCLJioEdljEOOjOJ92ghiNfZEM
kDj51eI7DgeO5WQZ5tYqJYinYj1nKSkZ1e7Kvww6C7nE3URjixkPTThvLrpSEhd4itjnDE22Nv3U
i5vZOVt5FvNrp6NfGLdIP0hEY0FMNkeCg1f330Etk/oAEjYDUhzswCYPTNj9WEeL1CwCiwANbO/u
tXd+Q8mlqLINg7xjMEo2g4Gl04O3P/YixG0t8Vn5RqSvivbwY8mO4kvGv6r2Lloaios/bMnWdb2Y
o8KxTrHzWZjAgYIfY7w48ozvhBUihfxUQCWOvme0m4alrT0O7SVjBzOyvvq/36aTc+RHEL304pkB
+5voljo4CGn5zAJc3++UUdL5F6hvlgZP5JFwVItb27GFafD0W5IWCal5/7Tsg83HEPr13lL+pQ1x
ws8weZ1omwnKmPQHT4fj7EPlNZruAWxqBiip9pWwdAim9yDH/gqnmq0+J80itswFFyozczbPyjth
UIjRb6HE3aRACXkfWMo6CPt4HN2vNle9KRF4uO4VOpkq/R1IZ+kEh270Z0qTxR+r71HByLlQDIKq
mJEW6R0dfIPixbQ+45SXNgVANMmzYijb/iY2hHukHawzsbsgpl9GTbpkh+fllnsdm3Q9f5XasFzN
DLJGrAJqjXn0VjvFxgzQMA4QvkRHHiwk1AT1KcJYbTVp4YqpEmaZEBsP9j8tW7mFtnUVUgfR8w4W
V6pol6Pp70KmTX5v7IekWFnsUwsFoBk5qJbLSNLovZgruIeIa8QDSSD8s3q24e9EqR77oH8d2Mal
Jg8L5mdJgucQJlt6ZtKLyHLqHFbWtyDmvJyMU2QUG4F8Q/FRzVNi2CL0HFV6vGoyxzMvr6iV+3Kd
xdZqclKEL+KjiGCdlAPB4ZDvnPXYm6egwquVh2xAZgEEK5ngEUC1cBKEeox9e9QflAfLIohXTXkz
w4RURlLtQjQ3kRdObPmwK/smCjsEvikNtKoq0AYTT+OPEA884bq/L7Nz5GQHLNAgR0rFsyb3yW/t
oXsSKorn1FpMKqoADS6IBhGrTGBfE3MFKcQ0oMIBQpAAmSYNPfDAAYw8MmVhlPes2rDgFOkKbtGi
hgtmzqPnplzmlDjUZmFzGEiAibP+1ETTSqLyyGLIdwHb/04s+2Zc9b2/U5gAoc0VwKUqft7Q25sI
hKeZtmtntIF6smLX1XPLLG3y5cpdVOSXGL6xUpxxNbrkq9NlW0AqaXBWZtFvxh7bC4qMxo28DnSk
itQ1sjXESxMunKNloVxn952DegsaZ10yCWJkMTqPWMQ7WTob+pJWzZd2S/SbYr/XtbtUGUxSp/OL
oAq+JvFmmOpd6JD/uZiUg0VDZ1FWJSwfR2YgLuAflVoyIDj9t2cSZKA46WeL8p+SvKkFU6dkWPb4
YhOb/RBGRTfCDtd9lzBpijNkWocdnG4t8nlFnbQIi9nvEtEWJu92SUDxZ8Ryf8Qpardno32z2BLl
/ra2ron5YyifHT1/olLNiNcqucV4dzHn702RePprGByDPGFLOHW8pvpUmMo9iqst85l8lZBEndXR
cW4Ni2Jauvh1BkJS8qsOUKbz0vjcgVRIow9tuFfi206PevdrZpshelMVL9bvDgme2TpRL1X1I53t
PHYf836r0snpyiHulyDMffH0IQaXr2abrCTJKqL8SdiZRQ2CO+erFYfZdBSAS0cBqjrfWY8i/Oqy
0TBRGfrGLDkJFk2br1yb0PWPUDcXPaO8hN1cb/6oszcTA5NnyHYXKfjmIgrKp6s+akUs+B+A97Ai
zLXholnClmC+lhkeRLm3BNkLqONoAy3ok5QklsAhqNaEF5EUXhFhzBZs/jFSYp6wR9aTLg3GPPHe
RBH6c70jZ/2mu5cxhrFPcdkA+8aByAYCKZZqyX8tu3Gh19uGI1RJTFbzkZeyjezwGimnWqDx65td
UJHCEsM2CAIGuHD3YUXmkDEqrVlW+PeMgXWY9ci4D2u3Zf9er0U2rQdXX/WDijZ18Iqivin6p88x
bTN4BVMeuf1Cd2PUX/XaLXWvs/yl7keeaIxllzheV5Rosj/1kbYELo7rnuro4Wvhy+Re0txGqm9D
+Ry8Cu+B6vgcqjq+h/SnaTG8Jbx8VnlDTR0IWt3oCfMhljo954lxYTSsjilv+FxqYPcgY693CU5B
RVwiI2WTC24SVj3ZJDTWGToXGY5r6TO0Dz4y5E4xsorAeNPQCqOyKkk/m8p8MzYueBRzNSTwmVBb
RBP5juNAYDvie8yuRUm2GYka5PRKDdFWhmGdzVXOGt7leOxUJtMNKpS/gQq0J/VoPk9iuNUDu1/8
b/OavepGbuFnw4Yoc1izmNOqHv3FUNTE/mGk5MU1mC1aMiZTts4RihZtr6U8ypTXyiLU+AdcdbSi
6yR6FjHqN4wclHeNsu86cEL/CjZkuYbxRv5pDaW3+JjalvCkYInSbB6oFl5X2S8GHfg0EF2nRJvC
nlbcWeQCHRq43RZJo0XQHqre2Ts1FgutXUcEZ4wSdKhRCJYb7GHSQ5eEJEG1HZfAdAY594EURDJ1
Nkdtl4vsqNn1OeKF0xFXMb2ebdaX1DC+RlkeC6BgkzgbAjaMzaPxopX4IuaL3kwVb2q5ZmpGJdVw
Svt2XbTkKqXiFLjhrezEc3Ye6REiRy2O9k7KQ6EW2EKIqNdO8xMgYm3Tjeo/8ruPfh6AM3M2lTry
oDUwviwwa9HJElDv8nLXT9ZlMo6+G35PSX7zGUxJpX5jXsfkOYfE34CU8Nt/IBvDpr6luYGCAuAc
P1UR4888GGyb9pS48JXimRdQnQLiq9OH2wLZctEtpw/pxisbW1QSD882r8GcUK307ynQlloxtunI
jhxFFLIqzIXJ6OVBfdbCApF6Wu95gA6dsNCZGJxpSJJN8SEQYsw2A6X6UG12V2YP6XbaiyLZMkhF
gYVo3a0ukUWvaXKDjVV1rGhEo5gsOyt974wKcUag/6ud0jOD4M0IzKcv+qvPLs5V7wQAXFPepFEB
teUyT3uJ1prFueLQPBLw+tOjaWgMpmSptTdHfGBxslYrXnVenUwxfw8oOzNxz13EMGJ8uApxLoNG
21RE6Zs9xWvHoDK2jL8+yLdqWnqij7yq969Dbj/5sbfECE46iqigRCzYo91UUlh1kmLfsvqz62LT
aynl2Xi9VlHNqYPqN8BwWBWQF5Fyh/pPWJMcVpEbZCuHInU8p3iF4b90yINIeNhi9px1WR9sqFh0
6vPWrLgGqMdHtmh6W+IlvurTcJlirGLY+ZQKFfmMNw0Jk0dAxDA+ToGdsKLsuOGEFh3zbnpHCkd9
Ph755qNNfFexO6eMN1lbrkZS5FuTZm6ybwkCClWLwbkmR3zUngNQ0cpuMpBrnOVKML43iBTi0PDQ
uLLoJVfer+4TY/w2IPpS0w5j4h7Nhklcy5Q43/sTgeE9DFPoihZYUWtA+KNzLJb690QzJzBn+b36
V6npSvTmJu70/ZjojzRQPbM1t0XB1pOMVkD/KA88GQV30TQndBB/QW4s9bDZNnDj7d7r+Lp1RKjD
aE+bcFuiFAnRZsWkiyVa6k1m8x02jtfbVyR+y65MTxW1TZQfRjdjQcTCg6kszPKtjZVrNAPGofKS
d2QTlP5jHDJlSUFy7q2DcAWR8RHgH0HTxvRKtVpKZrKk0UXrgzw5cf065BtiZOFIDr5ykhmQUB1B
yrfjDBud53eSOA2Bb0RsjR2icRMu+2xC4jKJQ9lji2tVhLzmHh/2m9naf8OfTbCp5jCPMo5sRgX0
CyZ8C8M5V711HWf7ZmP+ztM1LfH3GvuFMiwv5WQfVF895eqIFXNcNwMgLotk7Ly7zOKBkq6qVyaY
0NnFyaDrZSCpDEfxdKveiKK+BD1QBszZwk0bj2bkpQYYIAIfSKENlVH3GtAEYuz24IRbe1p2hvOW
V1hBffY3eVIvmEmgfJtWzinLkF071KsB5gR8K4mBLqopbi5KtUiiNkBbqL+bXeUNZB5wW7Hui61F
4rS7jh00DHsxJmBrXELPcXEkLhvx1r+2JV1E3PbLUo6HgZUQie9fZUNOXL13Mrkx3fqgD9021aEz
M7PszPhQhUgzW8LcnWM54NE7iBB9Usb+qjcJyCm2jQLVl0tHiVD9WMzxG21BnrrE15dzCZJ5ULAu
aNrm5D9TBIvx+NMW0itGdwFKTh+ajZxyL0E7NUYGUVcObAEdzIS26CrLU9XOK8Cv5yYfvGTX5ddr
1UD8kg9LCYFfDmuayW1N6m7DjN8i5rumI8eHeSgJplLpykoMC3ny8R97Z7YcN5Jt2V9Jy+dGXQDu
Dne03awHMSIYDM6TROoFRpEU5tExf30vKKvu7ay2bqsP6LIypiiGyGAE3OHnnL3X1qATLQYgMKbm
e2uguL84WU0lhTbCQ5EcJzve4kNaBHT/yl20GSdR/LW2B7fwOpPNEO2Ing/x6/VQahcw49upu6Gx
SXLURCGq6CqojbiAqy6lTyI2yRoi7Pat71BlId9KKWoF6axVimOjge240gZjMp9isPUojkryq9cE
B/WYHb5pAVfH5YbdhzBvWqyDyFcRSXJmIDLlfeyuKgbdJvm+ZD/s+jJuLaISjGGA0QeeH7/mW+UM
u5pDLrcuXHo188b6YAS2zuDSZQyVdob+DA13V6HOfvLT5Oh4935AUl+X9tC0OSAmwiNlZ/DJfS63
sEEiGuphxYcQUoF5EtZX4zTjRWVx9IUpMiA1ALEOYO3P9YvuTLKTgvN68q1cgx8i618LkDA7z013
esXw2/stPz+Lvws/4+hVebdpR8aPNjmKUgP/ZHJ4toCP/Bwxh5X+fdACOSsNzZoa0FzLr1DnimOg
RpBduTkkmrK58dr+zkKCjNsU0e5Q6UPfXzkRtzBfzuZMl6g8HQJVx3WbqhRcZImEl7KmpjlUxI+I
wvOPKbiTsG3Y1TxE3yZHh5nJKmNezLFzVl5yDLj5kIbKYRLCbxTnxC0irZqDSdPazndWR/aqxlzo
a0lyJ1ZmR8sf7aRBtc4EOUbFk6fJrHDy4R1o324sgkPu+XvjY1amwXRmKBCqFNlA8BGMGxwkTa9Y
SRsFOQBo20RHP4HHxfkXazOZ9CZEDJt+73V1mzfOUy4VoJ2Ymr++Sqb+KlPtsZgaTtEBQgK7LlcG
/1ZSjBe8sN4hKznzyPnO9PoxqyIIHX40gqLLHsMkuddeuc9LvPprICjVe5dxCeIAPP+AJhECTg5y
Bs8QFjdv6FGCB9IAfkic6osYT7Pv4dhoe3Nd5uCwelD2LoEbk0/b2lcJqsDtQ1VljEw1gIJ45h7i
IupVmTl1A2PVpHn0Z/VTBPckcgBndBTRP/Hd6sIdz4JvIzG2fpBONBii7LH3S3hM89tcEpnAJLk+
ryRkNJFwkcTtk8gabChqPpcFi0vY6dLRozgPq8u0z8rLcojOjaaNXGpqrLhwp+NcxldtA3olTSNk
4zvDffNsjuF8Zi5Q/KogEGwtioO3JIA+UgH4PRr3fYdP0dCpPhOLHM47VlG7JR6p7kc86HwfJ+um
QS+PudroNdAfZ39dd8uKRzPYVE7kcnlDOh36ypn3ppk/prZ8730iOQLPUqLTxfdp07vZc0fq90Wx
GgK5CvEZgaVsA4bVQ8TMVtjy5LaIxDT9w9a0117eMlQfoOGmOYCuXPfQwnBSGAYCZ+IrR+iPuK9x
sOQr8gbvrZqQaE/NLqvovXWxerdNM+07kJCu4mUa4GtNkEq8lczFkngKWxY+3Jsc7WjI/D3IXnEn
P6168DGql9RPBKG5K2PuxYteFUKAeo3fuxJFay5IqssQb4dl+dKMWXAUaXRV1QzSAuBZ7QJ4sdPB
MWLEshsrCjoh5aMLYY5Z37lHtmijAevTRluPTe9+otxYi6d2RTi0xOAX53QVnIfXGzPR07HjhLvW
4yxEpFCZvqkCRusUPY0+zNyE8aZXI7IcvXg/J4R6OKx72Qc/Mn+8zDqSCKpVEaWIccJvf05R9HPx
6AfMnAvSBvFcm1OWohyo4hRWsr6xlFo77SLHD93vEd2eeUbSk/n+Ti6bmtrHuJyK8NQKcOeeo19D
uHkjRBorH3NDMSFU9MleU3LDolFhHxReE29cPjzROqBNiBeEmuVrUBHcwIrIXZmIFJxJwufJsjKq
+XsWYDPOVnJhPamv6+Yppz0VZKOH5Ju3Q2raf855zan4i9HBmahjQPwu0cJOR8ia51TRVYxNTUCU
MxuLba1LRj7F9DKG7V4Bs4pKh4IN7fQQ+5xs6h7v7digqbAtp4WHMK8vtQR0bYnhzvIUlM2Iejaq
NVqk6TBXkoHmkgGeWMXVbKBb+E1yq+RrKsABRBHI0WjTdRtiIyAkZKCoPcmr0ULA0Hp+6EVzJaTv
7tqVMFOmW1ZDsfEZARuK/qJovzGmvS1NDRQ4ci58kNrhIC9rXnF2TnpOtogeRy4emJ9QWR2Bg0PZ
drfq3Rxxgg8c5mdVeu07ciVS5b799Uq0Mtv7nTjlA30j2xGWNvSIPJRz1yKrKzh20T/FszCU2Ltm
ahtt1IAe9KGlx1AgnsHCNhD0ovAeTi3e9+0klPfqa2gRd4bjhRc3+E6Rv3cxXS+v6x8KD7OP9Tms
lN0KkwlcD6IrT9avMomZos0xpro8pYzqoH4ROrSs/YVIrdhVDjt7i6tOLRGJ2LRenArpzWS+ZxaR
4uxWjOqVbNGAXI8rgSC+CWnLOxDnkCDHIy5EF1r39joSQr8LUIHZoHuw6H3gLDFZkmH9UkUdUzBB
gy6567T7yXDg0XQdAYvhgWhfxPvhVKIHxUUXBOzu2kM5GOn4mDLJqS05ZHlJtEPaDSfWJWbFBEOa
3Yg6sw8FAy7gklWom8fQ7FAAPBduf+X1CmwRkSDs1SeJ+Jdi7aVimTIdy8+SlKyPxrrd3nWJGe7T
DzWSWrD4LTUfOF6mb+1ZR7+4ddSRFcekbOZSj2Yw5CNz/yKLGTtgaPJrZ1/nmq9LDw0furd2Ic4o
7N6R1dJZtXAcc0i5SZ1/HX26tE6Ax1BRP+k4QtJLb2hk+dCjeZBFVexGzK8cwOuzacJYFGZDzDTC
ewQjWuvUPVNdWBBQTF+xIpsWxSJK6oxGfes3xFt6IQCJddzjMVyi0t31w4eqIg6BcnxR7FKthWMz
MOdRnXysEPmPogJUvozBfulrWAjmPp71FjC+QhsYmVYXSDYS675kgpOR9KYcITTKvAFFLefude9X
/QvGuVxmUB+C+F40VrKRIV/KE30ZDEx/I0Zjw5p3Z1ykmLLHm8ylpe0rhW/bV2C2ihMxDJgNGWiN
jr2effURrcwfRvXpLNZl3jrT/S9ok8lAHZviopwgyPf2vXEQqKzhxtinUhncF8SvK3NAFRbnTmC+
cWCAGpdyJcqSsFwnffbyJaS5h5xpacKbtLsv3HbLAAEMlQz4hqZxfmpgD8icSTcucmKH/Gw9e1j7
vMDzGWEjlMhoVZo8KyPiYyDoWaZjGJxntmCoNeKBCFt5EXFLvXKgxhVl9ioqdbd0LnHX7UdiuWU6
uc/36H+kdaO40laoI+lzU3nLVVfdxXXEu+HSpxlm2GraQJSiZB3jGnOVHxORiU3CTRmIrFVKPxAU
5lzHxPrCFfCWlu2A2Eyz0mDL7eXky2cblYB4JN7etHKr7azIdcMEPhtsg39xxpO+1N91toUwlswZ
fDwUEHdpp7vxg/Cbb8xdloDjnJPB4Rk7RUMxui+MiHANeE9+RL+zzeebZDTEykRC7scpv867nraV
SW/9fMaLxbkrTpk7FJ0FnjEMBMHQn27c72RRpGd14DesyxlX1dR9YF5EHbtiNXIjsc910p+iIrhv
+v6tHnM6baj3zi2yhnEIqMrm4E5rJMRTXWOLogwJC+OdRwMnOJduW8OmLmsyfPss3nobDuGrvdlu
o4Dv5jD9qobkQ4t+Objd1ZpjERo4KH8JGDBT4QCa6hUrkmZAOVBMdv21sza3s6Nxt4rc7PyMQLYI
uoilQsyikh7RhKlJWDoMeYgGdzkFoiexxwvptxj3Nnc5wIsY3mpFAd0VqCMxB0ZpxWgvHo6k4exy
4UBy8ah7B59Y5Sk7a5Bpn3mz+DGLgTEpRoNwpcx0MrFv7HgC1/7mJyFG644RVF6F9Ie5oWAdkoLy
s9+kcB3ZAzJuXOCBwVMk0XeniflirMES2Kzlznf2lV5exuSH05avldO+9hnNgijEyVKn9sUkMea2
nrc/tvLZU09ZBd0b2itxgZr9aOr3Xu7/XDm6soy5I2ROd5aQdtrPMAzzXoRIacrzIq2PpbWQDnEZ
YP2sHTxwbugdFrKksTx+sQn0jei6mTq4rbA5t69PNcdEZIaEdlxNWzBeL+mU5wjzdqCloxCar22c
i2xTWiSbNjmJcOuo7Xy90lVuNoP7YO13ItffNRomdzWX3ljspkF16NU4jNBe2Q0jEZam5oS8TN7j
HDMgJ8Wd3sG7VMYDrsWzK8MfQTkTS7gQSpmkSIBoSMLFINo23Y689BEZMpE7oL1ba8R3lJQ/mrV9
DNzhkNFfOiume0eMmzrSggasv1UzCIOEuZaNV2QDxVYHzhikhUdedw8zJe3PB8ANqEvsBG6yzHCS
BNMhjGF5LKlDbPjAAFaDWhr8K5LcJhCVbUbpl4yU0H7CuNhmPbQ1D6mJvPCzRuNEqcp95fDy6gxf
c27k0XO4i0yTP5M+Gx/NYBBcuwKflDGHtcEZh+jrZS6rH0lNv2ntGJIgmfxmaovlTJ47c0bYpwkZ
edBzTKvo+OtxfRrviXl+qEv3ScT+ExOMdwzql4PiZO0LysKy+lUlHZOk4mVmFjlu+e4+jEo3+xkP
wa1tHzMaBQBquMiWdXxpnfWzEqhiXCyKUf48T9Q+suufa4Gju+JYZldmQfm930rSAYvvNcmOpq13
4QoToKJDMJQKTUmoznuIsiXf/Uuw/WThQIdyuZssTEMIx1hpFm2klTzfNZ5DfetP58YhZkAILHhZ
iObAddmt+Ff0q37YRL6XqFnTNHlJyhBy7aOa8HHKoAh2oUJ2V6e4Jxtkhty4GP4y7GQr6AYT79rE
fg+wl1UJ/uFWIMtMgvF9apxnG2bJef1tiLKZ7LUrvABvQbJSYlogLS1jg6SmBRUnE0zFMP8kxcPf
VDN+Su1DD/0rNesxRwCJxCmXHP/OhgFrJwCNSzmO8R7AK1ggLQmId2uSe6+wE36OfXKfSvfU5wPm
bg4wtYJW4A9W4kRGNJTPYbwvA24tyb4PSL3UmBGaKDy2IYVLM5lyrxQ3br1dUr16wrd760eT3ZUj
71lo+mcxIiBb9bvrKJ/pFsRx9iq1fO9jvKQKu95Z3PMjufsUoKDKG5FTXC6DV162U/9Shs9lLE95
VZ0V6NSWIONuNxe0ATGF18xAi6pe9mtLJV7Mzc+h0y9efOwiccczusxjDIpzgLANQjH96/RQLzNH
j4EWzZR7n4I00qhnvreG9SkNl60LCQ7NGfVRaMRR+QQ1feUwOIh43umIQ7IYOWwnccQ8at61cE2l
Dl66SUJTFbLecUeaGe/7zDG5dTHXY8+143ImeEr0h+N4TxT9k3JpYjLrfI6h+RCFsjDn2JR8qnjp
Dc2Rbq4n5tNdeFaOKVd8vzi7lpp9bbwI+cL04TvsdV1MMTSvyzFoQD52mqttaKj8ZcCIc0guVcHZ
Y05N+yV2i4bffjuBeYcmcb66IefAKmkoZTxx7NW0UTpQdUTE0zCayc7oLONc9uqfa4eYoyw9inll
n4IcORGCgWM9i+uQTR3HJK9MG/HKBaLA6lfuV+JbQIhOEDobQ+O8AONT0hFt29ScNzAw5wbnVKEO
MzQHkbh3lUQo3kQOvKSZsMqhh5PSwJJtXGYvvVr2c0daLGdBL632OmkihIXfC/u8Ko79eS5wzPlA
DwSWVdygrDXFDLUqgepbKBpVVyNYYE03sj55MyHPfYz2yLH6gtJ6F5dcjoWkFzJl8IqSmI7R1DMt
ohWHJ2JDvsUGAWO1TF+Nr/WpodjXGf1pWuTZitI1wEpvhyq7tqPz0LOPnedz+yZaxm2e5vuqYKgv
Z8b5NhO8X27NidVbHmNd1xfhrC/bod4E1rdV7epTygDzTNXe5ZKwVzVJ3B05Hx6djkzouKLJ60YO
pQIpUEUMnVYtUh9Wy/Ylivk1dNG2BrpNvoS1MTTwsaEh/N2rjOWR+tCO6wF2x8SVycjLvYV3kO3m
CsNZFxJhUU8fa8NRr4/au8HB1JQz1qwNWY81cTNVjh4vHXp7koO6N8tYP1aI0RjiD4ywbqh1IOu7
4JCjBJdHf86Ov+zdilCxtXmlt8UxSxh6NhzRlxWbp1vgZ+SGT3Rh9wXFDe9o80gbylDPmlcVeTdq
4V8lyqNQ7vRZjUjhDPvMkZYkjtbDmBCaMbvtgKyEZtHazOi4FKmWOQX6nCRHXwUA+jz31SbCQVkw
nNao+6w27UJ2oTMqzaoA9avTDdQ5cUoSX6La5zSzRFAJmnEfsSpFfpEHfG58WOIwObo9en72r+lM
tbn85qHUHByWmZuqhXnt8JN+zoqGC+wjW22FKDosr3qydc3kHcqmPval+FjrlVjAkh0+dPZxrh/c
khQXOW+oxsR9n3pASfUkricPua9XfUZxM53NM3xkgenQB/SovJTBz4IYNqEibr26IOu2OW+UQRqb
W4aeVXpZgAEBo4yjptH6Sam6Pc/lvINTEh8tJ2QEI+HPnJW2X+NXkXXVMR7z7SlTJlNq3TexYDQ6
yey87gX54AQ8IO1y/J1NSnJqhVMeRYDYre3n4qwBwGZoG5Psy1F5Me8Yq6rRg5pjineuKhBh68je
X61nSyyBzytMcDHVnjdNKO5tyaK3bC6dRcHPyiYKaMTvMVMwO2pGaUuxAsMajVtUgu7I6aZ8MR1n
GFEtBAIkucX23RyivP/uDtRG6Zh8XZOxO6bEcil6J1bTpE2j5rrER5e0yGTjFVnBsizT2dSSmJM7
T8VM98bYVhy59zAP9Kp9THR4V2brdSo9XPPxeoL3ssdNQS5qFb5n5uvcQqAOXLQbTZzfxen4VC4G
ilXtM35BzVtp9qW12uSZRfnWeN31mDKR8Uoum9bPwKFU90mBpt0PNyt9Ip77IDufxfJ1qIL30qNe
inIUmXJmZg+LaSCsZsq4MJmBlCvYOsUwN0EygPrppxtBSi8FCSwaSUcYzpvVbkh3GYO68zh8Zcvs
zzxKL6w0NKeGKj8LTfeqZu7fQrHVWy94SXrXu2w1ejzfophP/TfuVYdZAvBUEoZAnjRoqZDMFU7y
2sacvPLxIIytd3W4mxTyyYAytu44aBOOa7iThRPxNwn0rRi4otMxL0gM8Pbt3oIj5iAZ45OEepkW
w3JcqcLOePSFqhBhluwnsD3UT2SIxQiIZapQgs89+uXluQ2i4TxjrX4xQ3uRq4heYEj1i1vyrtLB
s1cE/V6tOTPHRO6TGG7M4BC+qhGu9/Ga7UP4HHMSgX8MJNO9eHjIC1SoWDDmeoGKqT9mQQvWhvWh
U5g2ljh6mhNF0lLBjUYOyWfjW0W/0jlNcUQMfYZBhljDpIu4Wy80P/KZ6E2fkzW0ekq5bqDtGD74
JWVp1Be8+glKnzFY2vN2vopCPXFHd0HgS0MQW2n2Q7tN8boiOl9WGmdLhafC5GV7jNz9WC/XS4in
r67kReAP0wWgk9vR/dqvFSnoY4UQv+YGghmLFoCuD6CCVMOK6gjqtIRTgTx4nwHYtkX7kwFjthex
c1STDwM4pLdKPSSP1A44s2kWp6m61xbyQoMJAH89esrlNpFtcEJFOV6sS/eZofqAZVo4u2Witku8
ZzqwHQrLnh2Bs/DYK7IM3V20pCReBMm+mXr06+QQC0dHPKa4W+t+PKQouzXgpj7k9UQ8RqTFVO1F
4n0rk6baM3V0dBAS5GcfZiLWLIQZUjFIxtaoUNei/0w59Zw8Pd47pHTsuiJ8yaPoR2y77Er0ZEXE
OokuUqeBgIJQrpAEouGnQ8VXs8MnPr3PwIsPa1HTGhop0G3xjnYBPKnvg2+Qc3sMTPiRT8FFxnJk
X7K3E1k1g1uA83TQ0TPi0LshvCwlP8M36jIxUE3UkgomjBrokeOCf1s7Z5+U+ZNZfGD1C0jqOnnv
RmR9VT6CHWO1F64KgYjPF0F3mcgpvptX3Nkrp1mEeAX3KXKC4px5c4wTpqyrWzm55W5OaFxG+AFO
3dzjH+QO5tPJwsq3AE1AvTbBSDjXI1DvvpFHbcZyp1BwFRL+g+9HQIcqmtT0JgINpTVoOkylDERx
ROWvgcchQg7+tAu0nQ+irF+693QNz2OBh8Xi0h3HZl8uD2uYpnuDsHzn82qaHKZCnJIXF1fpbm2Q
L3FDfmPdvxEclnOqnj8XKclvcvAHrcyXQ89prhKHQ6oDESJnAJT7603V6V3/3hVKHFRgn2RWXa34
O9eB0Tp2JuaDJIvJHx420b2xOVRuZ35Y1mtjqRfrdgV+VyBmmtFbewAY69gTjyFVvUwIdVCZusoH
CsxUTte9AxFXbJLsRSGjpqzsyXjmrDggaaOFqf2zjRvi+B/l1tnGqAdmp/iR4QZH7ACOjhv/pjxG
KZqgzQx7ujBVhvzKBiI4UmkkIe6u0LbriV3+mGlGqvRH6Yip6t764rpdBcfPCSXGVsMUKDCxyFHK
162/7hJYqtKb7/BevUqla/bABG+5aiDfdWgGJ9juIS9MbceLMvIW1vRdMSB5Xx0MNH0k4aZGyNR7
YKabTMzNughY4Hxo86BHQJqc0LiCc45qGuqewTUwdeDeUXCHMWE9Esn7EPG6lV5e4ZTvYIZmHuhF
SIK5YntAMUcYTVrbQ9axfUyrpTNhSraLiPknPruD6NBPtS0dzz7hIAqbFuEnZXQzT+QHohLTXhef
L03/nLcQmrB7jruy40+T9Z875iaJtdV+1NWNAzBu12X7FonaDll1itiC21EalvbKTQ7kD8dXI3Rp
dq4OReMAJa2jteOk503M7hMG5XTMkv5WjpptqgpQTgbmKYpLROw9rZGhBduydPNV7uv1GLgMd3Ei
O19+/+0//v6f//E+/8/4s76rCwaNlf37f/L5O2bCLo2RHf71078/1SX///Vv/usx//KQ6/S9q239
s/9/Pur8s755Kz/tvz5oezb/9Z356f94dru3/u0vn+y5k/TL/fAJvurTDkX/61nwe2yP/He/+Nvn
r+/ytDSff/z+vlUX23eL07r6/R9fuvj443ffk79eqD9fp+37/+OL2y/wx++Pb9Vv129dWtX/xz/6
fLP9H797/t+UZ2g5SeEihjde8Ptv0+c/viJdqVz+pwM/FKH6/TdueX3yx+9S/C0MZegZ4wsfkYMx
v/9m6+EfXzIh38r4KqSkY478+z9/+b+8if/9pv5WDcjc0qq3f/yu+enNn+/19svhMpQmDFXgBVJJ
LXSo+fr720NaxTza+x99pioOOTSaw7riUL4Qh5WDsw9+rAoPnbbYm+FtlVvCfZiPV9ny6VCS6IrE
lzmA/V328cEhETJm4uQxN6Ih2hyeulggwS+pxMlk6z6JddsPYfMN0/d7q+fumK+QfkGdlUwOtCIQ
jHYCxV79XsZvU9C+J2ELwzh/XKyRbPlI3O3aXfVUO2g75wSPEDsIVWur0DtsyGjyC8TOL/293mYx
gil7sAlDXf1Tw9BjMlIihksvawy9c7AccpUCMe80U/tyhD3nHSGtxOU188mfQUsntQCfz7I+LPYm
nIZLv+N0GXDyKAVnKNXcB5EPc9nd/f819u+tMS47NqP/2xpr3tJ/WZM8/s/lJf8mWB5I8rkKICfI
IPzn8nI88zdPu9tfKhijHraX/319aa3BbQZy+4+r/3t9+fpvgSvdwGhWhSsU6/WfT+zfWF/SN+Iv
K0wFLFHh0bnUnu9rwx7w1xXWLK5Nc4J103bLUIDdT0SY6pD1F/1DhcsNhfwjOsGlr6pnKvOukt09
SCq1q0Xa7xuHlMVcydXbrWn5boNoOS2ALC4GRQc4AZRzk7jubYZE4RAOk0Ax9iiMJ074xcgDgpiW
ErAxdLOGeZe2z56HWbFwxLfB8TCNiJnQy4CBV54W7pufBwgFJuLNRoeDCizcuG/FvnON/yw9QpLH
TOVQZzatzkCzdGwBBsWzxJjvUIGu8n3uQJBFVnm3MWm7pcMJoC+/5sagU1nX8LaN0StORQMLIPPT
U9GScypcss4KiIdl0+VwfE+mRv1nJw1ctEO51WsS+mZJ8wbdUC9O/RZ1rfL7MRfrdTSriEN8HH0w
qYO+5NXhbZJO7+6gpwtMUWRIpmN/WbYTtBKsNnuIsziica8Qh+yiWq/R3CfZmJ2zU+MF3f69qeqP
KGmGi19PGQn6pU26+UiAqzm6omwuhqbPyVjw8WY56W2zOstNkpF3Fi5kLGE5JZAvnescLx+dm46p
4KkMF+f060+0O5zT7EtiqoQl0pVBAOISxwGJYR3ICYh4b4JmWW56YZYbtw/U5Qw2WFrHx/U33OUY
1Smal5dpTYtzkGwgWafKfZDxNaoPlyzhlYT4OArV40JHjGZp2x+VGJLH0pnADCkOWlnvMbhsuKak
RxPPWWV0+etDn1UKrKUEMXfvVisj7JRGksmm/ry2C9RL85Q5ZHdyd5LnaQO7Jn2V0c5fOvRf9C/R
GWxPU4TDVWsoWh03IHJILsgr8g70NW4IJEJtAJYMhbWf0jVTqR/C88x92p6pOfv1LoqwMrd//jYm
LCHgeba66zs97wlvtGeBhfbLQD8ij35wjnm0Rpe/PjSZ8kDEbE9BUh+hnHWIkp0XUJ3tODxMkvSJ
Gtd8jBKIAutQScf7Mfv5BcyF/jaZ5XWeSecUycBF+4YRPPYnvCbbBy0h+g0F16DB3n02p9ly4nLK
dvg+I5THk3en2uuCUv6js9SE/XwZTW32TAMWhqFF4TIBx0iytXyXRCPU+LPdTieXK9ODO6Z01a4f
JZAlJTlHG6QOwxfvQ7ltehUL4JKdDYbTn6+IAxZjjMLufq1bfeiCJGPMm79OqjBfnZHmvzOadzrM
5ubPz2RGCsC0RthKaodICKjcVT2QvJt6z7nqcFEmracu7RIS6cisbq/9jt6IWt3HaZrI5dN/fhJu
fz26+BicEvMbrX/Tht6TV6unAT0DAw+b3LFVN69mCL5jsK4B7xQ/zQz0c9w+U7nJ906WT8c/f1VT
xF/tPNjbXx/CRt/pbnkkHNo9VVkV3EeoMcOMxIGy4awQphqZRIP5DtNv7mBiJVjmrrYZ2uQRwp3T
hTSm1hpswPZIx8GumsbxsvPztr4ZETMEBZRcyDKfpvqZxApwWy6TG7pt03eGvojcAy/iYMS6DYoZ
Fo/XfOMtKs7DCFGfyxzjB1uLqsYfRVKrnW6rbodrmAq6q8Sz0+uPJPMxdzRMjbwx8J+HIvoISmR/
jVzmOy1JmHQkag86onB2ETcznJu+DQQ8RVNyF6RefT17s3rM4+kn+e1UEv44XtbQo/YM4VFGmZD+
M/2ywY+bPa3x+dptUPL8+Wr2hIJfWe4PZxywkoupC5isJMAxMQ7xqq2XbJRfgTpkj04ckKo0e6fO
IjaMijXBy9wFjzVNlznP832XLBgMKgOneUii9Qs1S7mLVXDMQrrhFTqMscC6P6yIM9I0CwEV+PZ2
bdblcmVm1PRxdyry/qe7LfJO0X/6c/eeOHSSGLQcJYrwu6FNKjydMdLN/LZcsLEvw5ISJpM238Kx
bs884Voa5XLntQbrwPbBDyJzHrrfKnc3yOBmsTFjY/SH2YkwcOz/6YUsGnubhau97Wb2VF2rjtBM
+Gp5Axu/zaENj2jAb6YB0sC8kMg72Th4LLvmWZX9eGpm0L26JxDj17NnhpDQhoDKhauVbm0B0QiK
43pfGZcchloQtVJ1yXUf+qTvyvr218VnyNys2ZK92P7Ih+FbjCwK9oQD3XmSCOTXzrKsEyhVEo9f
4fQPgmQCk3eCnZGtEe5dXWJfr64DWcufQ486gG6rRugw+3QSGquXQ9Mhrc8loHphaCu0UyOeG7rO
Z5Nx6cOm3V2Pku1MmWaBT0l8eYqheiyYfSVTOh9zD5KxYPFK7euTbTFZKdqWF85G62xIqPaGG7G9
r/OIek5FQXdeRZpXoCZjO5Poglzd1Tf4VuobtTrF1SJwp6y9+Don6ZuH2ODFleNlQ8+TifacnXIk
sJf5LDoQvznc6bVdHqfExeHGNP2LyJbuwyWsLcH1n3CSP7e5UjeA9E8WXbcWyTdliOCl4zqfYeE0
bHN2vDJFQ2TVFBKFtFbVkcDfFtbo6F/Fk3mviUB++8sf4hgcg+79Dp4SqtEvwJv9LhoPYVLjHdj2
+WT7wER6vvL8+JAvC9HlCRnbmUhwLqJm3vWzP70lwfehJkV3qoOXkB4O+iwLNzfjkWkxZWR1jJJW
7lhswxlSMtVMXnveta8q5CehpPziCpSeiNgEjWDEkFQlF4vT+ec+rGsixPmw/VW2GKK0m+4+7Cqy
zeLgxQz1XUOoUiJo5g/lOD51JrgVIa3GKMp9mj+6OVWgD3Xv9CAl1v52LhnXYXdKTzphHugyWr1b
SEEeKbIf/Eq+sbbC4BSvtb2ofQKzOZ+GnHkI/JND30C4W5eDjSa8L9ABd8mk9TWmCnk5qeYppkO6
+7XfJV1c70C0nP/amb1te+5BAQ/XWVJW3yCxD2fr4q/3oU80E8MtaXKolxS5z2lvL+X/Yuq8ltsG
li36RahCHAxemTMpyrLCC0q2JOQwyMDX3wX61D3nhSXJtiwRwExP995ra/Tb/DYnSIHT72lCenfy
zXo9oI/GSUrI4jBZ0y3StQ/YE8hwNF98Vapb6pacEfJDdk4coheLxqSH1ZblqzRigu54IJzeMjZD
PKr3eNCPmCmco8iSebxafisU9q8RSoyt0fvG2kRE8orohYm536fH2iHqWOBs1oMQybWsjXvZxKve
ksnNioJuG7UjgukRO0itKDhQK4TPU98a51CDFR6XFzeJnd+ygKCsWuw0jNqbu8hrYn4TM/n0bWtf
hvqur936cxjUxgoQyrLwVxub7JqBHtdXx5eLtgufeh+ekz+BWezyEev8kJF25Ct/25DljqrvaEWe
DpK3OOpROJ5tv8QrVxydx1c7hgDzdoLYPVvT/BIE/7pzSgTmZthGDnYJRPrc+CErfD0tkNh056Gu
CkRdNZiJgrdQyeE9henOjiCS6JAD93hsFRomkFPGGXnrmxqVU9t0V7YFtao7MwdQrkgE8Tzi5rFI
7DLbm6BeesNt8Mhx0CgwL/bY2hdXgHPreifHUWVAGvRke2b4zy9fE6rmsiOs0qEtXtqGLUMRwHBs
QtwejWE7h3BitjwXzY+XsUncBekIjIWcbp026KXaHmuJW3hYEpvcvniOVW4aQ7LwFAENi6CvT7iW
/a/5g6GN6zfhaISqYDrAwba3/bS+WnGMEL7SiT5N84aiIwanx0GL8Vf8NdXND5On5pdgb4OAQPZ8
nA2C6PoSrdn/fzRf2H6S4fHx9f/+DYNwrUrKfWUZ7T206XAU+VBeKPqYkuuzEUGNwQId6Toxwgnh
j45C71FCm2B1PJo4tGQsApHKWYEAlbygZOiwZhMtHdRRfXIAN/2rExQKzg/qjEWiKbBtyCn+lZXO
5BGOFUNHjzt27fkUGg/5jzHJLFyF1oyaqMkbjicoOaPW/TL1cauL1LzZsQ0kytROj0uZy1gyBmOA
xrrfz5y4x0vTmeGpml/+52uNKEmBzt5C5o5kxOTxodcqek+qIA2Yc2Rki1MHdP+UjnSAnIELKsys
uDxeZBCHax2rWZgqhJ3z/vVvE5v3rCgLLGYzbGLYOpvlaA9Qe3rfOvu1PneuC/v8+DTkAcMoBxva
9MytV9rUJwykfsHz+JuHeIQE/+smqsKPwuCUW5XNXAQlMLv0Knul5XdQ+Ij/6JKgJLP3P8skjK6o
v+t1HaYuSRN59zymRIo7ZrWjDG2byPilpWMGrInJ26NwnD9zExxwdciwrGycpdO2zY1xbnSqcERW
Yy3UOi3M9RiW+wrGA55Ssi+XzI+LbiieEr+Ldj7wrmVrWvUlGZz1v8prvoaMdv996dFNYGBZIElO
xLEJmLdZSIfuQZB9dANB4zELgNZE1bNvec1OuHBWbEavz5MhqmfZEDHdMmCjDCruul4aaDYBtQxe
4i2lzY/RuClnL9f4VbqtwZFAX2VD154QkqcL4H/1Fr5Tdg9jOPt0vOG5eEP57qbJeFX1JDZ9gBCi
dUFHdaBW9SFS75ll7X3NFM+079isnaQIgCqnKczQANI2Up/qkqKw0RvT+eunc7xB4jYveZ6ztms/
seehI1Wwr2i+bpCZDnvp57+LSQ+O0Hi4resGw7/XIekPUWe/2VpxsXVzlVvMx+x8dJePCtpKGYx5
JdC2R80d4mACjImuLPc7tSUIQT+MpvY9BkG61Z0u34xGzaG5JYqeEJdr3DV4xQbk70CoxlWN9XsT
DJiorbjnwFeHXnNQvUq3rQXeCB5EJIL6iYl/d9VQJyaZKFeZhvZvvOei+xRmDGkJ9EJmUKh6Ll63
koGbNJ6lVhCXY7zoJmCJhjJ64fy4CKDiMHgN7fg5i+OX0mHSKM017mCMdJM6KW8iXSXjuG/X9wBH
ChLppWm7ZGwhQJI6Q5CwutdhbC0EUjBmZyAXLqByLHhZ4I6whIWlImUUBn8Vv6ASJlbKqgT2Wawb
iJa8WL7ohXOXla4tI0pyH7t50aE/g0t0gjiNgLlvUaTg2CpKDzOGPtYr3atRBw4xaqRhVq+p9ghi
cd10hf8OC26F9/KHk4TNUJ8OMCSAP34mMGDWmGqSyHPPU89ptrHcBU11E/IgCTep+osyJTvrSC9H
e/xwNYirQsfr1senNkTaO5UXD/3yOpcEEI6OufWN2RSSWDhpB/PJGtxLJB5Ua3/E87DJM9pReWbg
yBlgB5SzMzPAAilFlO+KRl1E7Cg4SuhaTTWmu6gF2xX7xp22CneHL17h3nLmN+qGBNmekCc7+Ygm
OGVkC/wOZiiCmScbH1n5oZVasEM3rzIS7FHdGtdO0z9rB/MOzoNNi6N6748wuvUibs8yAEurwJzW
RXjCPRmeFO22QRnlvp+DLnJEwlmCMYXm2Nr+m2oFIoAafIRgt2voelviV13J/Ngyby9wrr8Mol5P
rffE1Mr7qotrirrDbUdxzTMeIqcC3qqZztIG6jFoMfCJnEZKFTSonEhXiq3hKWUCv4pRJnJo1Rf4
MzQ0OXdphAC4UQsswc/umVIQmYxXZGVBica+lQOUw6pAxkJCG18+pRETf5kneMXwXTvRdC8S+pSZ
75PWXu0dN6yQkKPHUAOM5SxzfiVycjb2DEVTnl0sK+QsCzVm3hmLGKPVQ6AEaMnSMuA7QIFwKhy0
9K4oQ6ycEf3wwxnjJ44HtGJehSSkHGN6QMhafNYgo2d0qqnyGAYYWklBKiMfoQIeEcsgEwCfLieR
sbi4RF50pbGOU58zLfm1lMPRU5ocauLe9rqO2QhTVQHrjMSXPrEkh87e3lZlR4VT6MV5NE56x/VQ
WTkdpME7MgH4QRNGZBss5sp0+FI7QJ6YoWNjPBb7zq+2JFv8IHhulxEqtq1r6DaypfCtlM0P/Lmp
gF+gF3c5Il9ysm3ck4ABdslfxTT6XOt321cEcFagAFnKD4NTrYWYkGe4tPpM3drVhn1M++boNRpx
EETkWD5VPusC/eQc7Tp+c9+L6ufcjD6KENefV0M1cvmz16rCLFInBzMgnaXtyqse6DfXNb90gruR
/l/GsQEElJB7mefZHVlSu2k1kvOmoILlrgGQoelGC9mllWVl3cF1+0vQpKfE8p295pHhIcz+4AHN
nuKWMkh2f9mi8Fr25tUZ6mfZR8YRiM/aDtEmE7wXNQAaeE+M5T0qxoNuhNpH1te8v4hwwW4qFEc6
3YpRuIdO79/o2KcrcjHeNd1VxxLdeQfTyTJgiihb2RSVRcI3P9STeSmq6Q0Aw4sPum5+D1aem7yO
5vijdJDJKsTsNKbNNRi1H4sYknNuoe4taWydu8B8cjh60AfRoiJaG2lO0iKL8ilBD0ezM93Tjd1b
BcPj2rPN7WSB+4YZFtzt2zgTCKKoDLdl48qFNzpXmRD31hdS29olrGIgAyVmSDQERAjIGr3NENbP
VVlOm9D7HRrE4U6cEzIXX7EBa7nNyIYnZbyIa0JquA2q2oAMiouXBzbf0hxwFzLl1kSNQ7lYzDnH
5isYuNeqYfLtQrIKLGJbqjj7mVoCmaqCrnSj0HDY5tSv26Sd6K115qIepU8fOtUORV/upswHtd6P
P4UIjvQDCRt2QUZb2iUefWM7DH18lNFap3A9wM5ZYz/DhKUmYp4UkkHTLz+sChWOAX45jZn2mz65
J0nK6bRHBl0UanwbUQ6GNvZMy5thXF7QLrKwuiHpG7dTbp+6XlxbXWsPhrM3yUJcmq2hKIsRRTQK
fI9WJV/06xFboIDblBMhBbElyhuemgu17p8MKSwV2gzDuiZzLRVpaBhU3QVH3ekHFCddSZxwvmJb
L4AJpvS7Kw97eGGTCo1t2cxQwxo9ZFyUV9fO/dVPaIqs1Hzh273mmArI8cKdmgyDsS51NHJRKej5
UzkvzQZp6AhpcBW5+R+WlE+FrouqC1HhaLVEqE8tYM/ue7LVd4+tCBsllowmdrmHm61Zm8WHmryT
z6HNdL3kek2rhG5+km5SJFYENDZPU8qoIatqbn35wZRtJrDa38GQC4yORrYqiYgLJLLUMTLfBZsY
vZ3a5J8SLoOe7DVG8LRV5YsqC+c3oO9vi97YpvLV1rIrgiHK3N7wnn2riS5O4b/pveHteUhehKGK
A4wBDjPAD5YU1pKccQRuIvMPqoB52MItwF2FOjXHdGF3UBXR3hnoXja+IK3RNVACWVj+pKJJbpnf
wjH+tuZAA4JWzjoZYYwJ6wAyQ0Lq96EcEWEQFviYsiBBV9VXZ7Qgv5Qarh5EZnzf6bgaW5j+Wfcl
3cCAjp3c62LAmwalUxGtFSBnAZ4EaA1J2UsdoGspxRMSQg48mUbHVWDs9jss+NkyjI1F0aCMhB8o
D47EKMCeQQezJe5TQ8iteUV3j8JvQEycHOQuFEODURU2oy/fu5DOQTnQ8GNZTinigDNPyl/5iEmA
IGo6qEacB02XbjmjXY2k9/YSULGswhYaMAq9Lm8ENfA4Z7E2/s12662tiXo781W9UFDZ+Xry0lu3
EhvoIS+B7YVGzQAt9jd1OOAyBSU7Csv+sPEtgQiw/sZuQmZpol9Ax/g9sFG7jv11xkyR9BoM622m
PgSFJy4AeNJuxK9cOnq/cGQNfGMYbKAU+tZui30UuhOHE5re9ixcy/LryLAKewI6M+TfUMR5EjrN
8uCPBDekxqiLfbT20wwEBS4MZBGlTuucwpGNV3Q9WvKkJOdFnYYs3Yt5lMRp+hwLH1YIDcw0aLIn
cp4OoVNZ6A9HnqOs2wl0a+iuqvLsO8x3orJ/n0AerQujRNdlEyLjquDTjV2WEnSovlEDOyNmRHcg
YKVlFq7TCtlWVU4NzG7yFfPKex8gNly5mievUhg4esimkbOVU6YOAvM3USoZIcuJR14WOjW/uPn/
zNDFFZKEutiuvsJaDbpfeuMybQuU+vEXfCN1i4ZyUyajpFVQEUunxelydMZwBs/dfU3+NQMd1XxO
iy2l5HF9BfdSa560UNLLzESxjDFNwk73TP6dgyfegepaubPWGAsAc43xba6VsppIZK1HLsjk7JbL
AK+9NzaLyYRbp6OgJ1bBJh3YW3smTblSjrhPDHvvcqYGayd3QfInFFO1YXpAxzbxV1lkXXSbEZY2
OBPVAclxLTAHa/bYJQ1PLEfEzAIILTlTkiqjVwd7hqCNWXwwCZJbSBPKmlPBjptMPd5OWcKEULxW
uvWDoXqZVPatS0lPif34EkYaM3T6E2UJHRHR+FI4WMF8SkU9nfZGVb5qFEgLywfLsxeG9hOOAzSf
umMtlJCwTaf+whBbg0jyo4NeYWbw9PHEHJmmzeCbR2w7w6k3YfJo88Y4ORZ7Li/5GPTHAGL1ZCfE
dyEzfHx5iBN7n0zdC6oW62ZVI/HvPoJYLWfu+/haIbeiFKmPP4GCQdNJbYg8MSwh1S1HM3bPzPqp
V6aQcyuflXoITzCBpazVaXF+vExJCwnfxuEbmCU+bJSXQWvrd9xW9UHMIMrHp645TDeLEVcR9bcp
lRDCJjdf07+gg6UDjgik260TGYpFahYM1POI6TO435Iqk5BSztlYYejTaaw4doz8IC367DihJuan
12VwhPccLrtySE4TfLh9aaRQe2zEQKUTG3wqNy30m5XhhKBAmrTEElVYa3+eaFdF5x/LMlj/+3Ze
g6ogGaIK6MDQvbr4NIKYgbOB+rqLZXazE8BQnmaZS9nLAEYWkAsYBWzT8C3mCTRxdPkNwOGHmY0u
4EncP8z/8Ar5qnyn3a1x6LH6M1yTdR7YDyTkPck8/O49Ic/Kc+I77c0nUVUWTOU0ucupYb1yezs5
21083tKqfS+Hynn2plDdTR8PGM7SxkVj0I/VE/pnmDKYpHjwN25fqvdqJKKkcNttED4GP+1EaWfV
hI2awY2ieh2iekIcqHlHQcRMV3Jee7yErTwGBbKquUcUmCI46ODgcGA3b4EeZH96G1pUimvbb8gi
I6921nAAikLL/a9tmrfzdkWACMWze47nF6l16VEFJXllpXs0J5IWZOLYz9qs1egjsl/wdp7GeQLm
BfZsw4+XcR+p1eMufHwLc4bGGR1noIAb8tIXQcvVk8Oy76jpHK/Cc+I7zlFHE1xRzUgo3NQs/gZ7
gnEo6kARQcNLEkwlOXVDS6a1Ck0a07QCyPeoBIAxFBErZKER4JBM0HVhgA6zKd9lKEwueTP4l1GZ
gtMkJq101haMo0IfIdovi5TSjaQ90eRmekpdCPiGmEnLwzZzRhbx0AEcltcjnga39FaP7/h40Wh7
kupZUWgpI/UZGnr6ydOyhFsmPg7jKs5M52w3ZguJOsOiVsp0FUqjeo6jZkI4O3/3hmRw5dTGpkh8
4znwiTTe6O5kr6g8hoUoPf/4+Hk93Qc0+OgupTai78f7rs/ve71pRwuYt10eC72mNp91IRN9R+Hq
wyF3EZFw0GHrSv1NP+bqWtYA3Gw3n1vTuFiYrUSgR8CqkzmicuMAMENdCUHsYJ8G9qYZ86HGU0hO
bdb3f714Rnjpgqc1qL2jjW530UrVHZDYEc9S4WaY+7kDMRPgCkaxyZ26egIOtPMbMrmgnliLf796
GpWYfDj3H0tdvD2eBkgkGOKZpi8DrzWOVmIbrJZ8VIYDEc4eTiR8dCAN7b+P/wX1eH8O3H0+q4zU
LDriUJOciq66/1stG10Hxp/Br0bM+O8lwJsWF4TWaePEHyYJpUrQVJRdQXEmJYCJ/eOjOLAOLdmS
j2vwuF0eF6JAMwGKSozGSk84xykac4TfcDsKOlNeJ0lEBrq2eTyFjeNM7MdGY16rMEOGWNoXOb90
iiJKzNmotrSeNMfrd5lI2iPTMbrbpvUqeySZg9Xa5PTY36YOQYoJQbQjN8tloJdoZ+p1iOIWjaUJ
GN6WRu4IgyQ/SQsiZldLsSrjAkA1Pes6nTXgKGe2j5uDbh7T/UPM8QXsk7imDY3AhokO75G+wowj
EFYCDM/jbMtKlX/mrqw5S1YUUvR6F2M6JnCi8uIgNQ0V+dy4pRw9NT0zmseyy4EO6M7jD2Q1fCca
KcCwrnHPNikaJjjKoVfYN5IILSeun7puKneI4khg8KGxBUXWnkpDgOdWsU6ydQ6ojBsS5zsx5Qao
pmWJ3G3fgZHbA/oinHAe/0d5O9u8tGXT1OVWsyP5guzijjwiA7wJf+8xG+p89dYbNscwSycq4yHQ
+beZ1LYKDobysF/Yps1WA0PKI9AF94rffMX+c1j7za43EgiiugGJtOCE3XRhQLE1d57HuflNZhTU
UFuET2TC4Mw/a+PI2qii8Z+O7aGFKjsS0DoCaroetZgIGeY8RASlqxOikLA8M438DsiGef33yMsB
x1AcfwFAHT90kTN38zmm/JvyeCaG4YeqyZpnWp1l3ZKwO+lcUOhKBNs8JGQizL+wq2wc0uHvqG+R
t/BZ0FOax52D9IbB2wtWs00oPMxi+jTQSh/O+O/EJs1zia/eWHV2Z770wr0+dktkLBgE+WdlFg9b
HaEtdiEULI8dE3v6cMYvhoFdM7HYD32E49AyPzzhgqYnZuFREPQWld5jiXg8MFBgxoXUMFmmOr6q
xyr3eJmCMVt1LduGiDrwHUonz2U2/AxmdseP0v0NnOIeDHTizAnofGhD528StMzYAx7ff/IyjTMn
WE+j7glktAtgP3NNNtY0wdEhj1vexD92zVRDR1plpERItZVd/e5d6MoJw8K5t29W8U04Afs46DD8
JPBzovTfr4zfqyemcPz8t5YZDi4h5tcAkNmQ4dA1uxYCY2zjzPZlmb4XUfc0jW3/l2PzxrLb4eWh
KhrWeLIPDVO0vxUxQWy4NI24It24Zynz9n0tgCgV/o8RpM1vx9UoVDKGzk4FOCLvOAVID9Zn3INq
Qp+ChrOZo1C9OhtZcrrxYFgcjgeFnSOy+m3DwXltyEPOwPrUNgAQ/bR61kwDudqo83ZFHWtvA0pr
20/gZ4F4aeHGbazqQCIsR+6BIxuLPwuw0yN0CuDzzrdXNCAlil1vb8w+3DYEN9YQ7r31ExQxKsBV
FFgOKkpHghAEd7osMn/aSKUTaafv6bQXfx7jpLbHheHgABmigrNV7ZOcSTut3MkucZ8rCySlVqln
fHT5ZgCU3s96K0DGn0kkrJNldM9mGjEj1rvqKRmJ60AOWG3Ab7+pJu13Ob1rJlNvGSZsSqsm2eXz
p2nYP490X86PnyER4i0ZRXLMpXh/DLptQ5ZnqxuZrxfRZ2Hb45ve5gMmFP/zMakT1OirrpScIugj
3fqqdxH80GSIlKsuufSrFbMK5g2B4Vw6pAYMOyU9czzcKCGcwvmPhs5gEEkry9xp2fiHk7iFBq0F
sGX1rJPVcJbdBPm90T1YuqLn+rR/hBZMZAnQ7yKBSq5Ly055CViifPAHoFgoCSJJKK4dk+PRAIhA
GFJiLPIu/xZLUu+7Pv1FR2L2BVOlFtiNmN6zvsk+Czd92RUX/w8/tXEY67C7PhSPcWyjcmLSs43p
WJ29OEOoZ/vDWnPD4CoK+69B5+OVnom9r3q4KiHBVa0mLHIu9d+9Le/G1MZfWha8lL5If2d53m5c
CUFcN9yUIC9vp8d5+Z8qyDab6gaR0e/j6A0dP+Ufw1jTMDUiaMy929lzA6y3N4+xN6uJt3KBcZL8
YGiIKdLLY/D3eAF4NJz59ofKj/wV3uabaNqI7E+fNT8aX8Ipmz51tDeYOcHej4gcNjQf87toe9J0
9fLdKNNLHVPYw/qz18Y8Ax5IGOjzxAGbGkXPmJeYX5LLsKUXOR1jCeFTum55q/r3x1ED8TNpL6at
30CRYrVGm3JKDGWcMg2D9kMo7WV4mscAMB1asbPZmO5ZuRSSogXEN0L8OwwuUZrtcM0rzsKWP1ss
FK3DNpt1kUHcLWppXH03W7qj/xMEFqoGTZq3FkxbrxNFURUNkxGkN76eEannhr9rGzopx2t6wl77
ZM3jKpcZfV1pYCPT7psxu6ar/NIFWDI6Hzu8pvZW4BJpG9yF4dGYZbbjy/5miHZ6HtKNo2mopLGf
F9g6rnXK0oqIZtPTsCORoaCXQfsljop6W48JUxlGmVhZOGQzLUfqmUbkRqlo1fveJ8rogexbccyy
VO4EI1GtJLqJtkDj7kevN+lnJec8AvMlhjfqD32TSO/MnWZtA6B71KHo6NHXsRqKYmfn9F+gyKVR
rC8HiYCLM+rnjA1Zhbb5XbfVD5A9b6vHoAkH2Gko7cjQQVfE5OCPmMhu7Vx3F9dw6uEfvbeUr/sh
So6mhZ8UvegCsWy5y60OZ7BLR7IpyZIoW4y7Ap0Hg7NV5EfPKg0PVM/X0TUPHVpEfYoGGnqfdRYR
BexlWyMFOO3PYWoNneeFkWSnlNIM8R/xtUqikJ/EUnkABRRmyPhbGpjtAsO4Nd4Ikpuzv2Nr3baP
vGgZoJWz1bl+tk1z2HOt3pVj+Au7q+K9LPs93CLtTpzNrM9+zZxYOzklxpq8Ca5In7UZTclMZ+/6
7Wc20GrvcCVRaQJYqlDb0+qW8zJNF6ScvoOUYEjdzCz8mPGO2QupnoreNaxTIqt0Y5+6ahln1vMI
foIOFUB7f69ZNQbVONjFFUmufkz/oTOSC4l5QP3mmX6JdKsHSYXak6oAm8JmcDV7jY4o3SC15rkW
y8DhKRh7UB+dTvgGApOOfs2xa4fPaUYKqZhkpZ4a1+fuXuhyPFaVYa9jyQWOS9p+rKN0G5E1x7zv
WJDalpy8cnZCplwazBD6fNNOvEWhAvAcq9MYes8itxUIJW3NqQjNUjh9NAI/Ug/z3kCKZGpia1H4
Dq66jfqWPtYISqxsGDQGhDYwcejlhTNHuMsyDJSB/dJjflhmNf9XAeIQM8lswmzEGXwpN1CctB+I
VvxljSkB57ez0iHV7XP4GP3SkMrfOSTTWcLOnjimr+3cRC6Y5MSZklnGer9JegIxdYH2fYqc39GI
hYc4KwYqJE3W9VcaQFnvOx/leUKrulH9IUqzm0cUxkDKb0LbbYlM/gdF9BPBFHNAMYn0DG5vbPGs
PXn8Rznq7Th14h13+CKUUAksN/bWJgFix7Z+sp11U4txV1Y5iS7OFnggKmIgDXXfvnSzTV1HimFM
rHegCyY6lnMCqu1891RMGGLSuwOUZtu7JikfWfvaOPZLG5PG3czbRpIhtQ2E2qEyBY7I2Q080lJZ
LbTFyUL27IhPSfoR7R2mLUa/ICyFLGlAStuu+OzJ90xSOrtSAexKkpTYMzmueQISkPPjiutfduRy
xy5NDJlW2yDQljaRyk1VaYexcL6nadqYBXNlFp0prJjRTyOAVgd6TYE6gRF5+sujN7i2y+Q3eVXF
Gl/z0XVwwXFH/7bJ951pbC5/Ued5sN0twrEL9CK11hxiV4DZobvQYQXMnyHHvirFhN0kjpl93maA
SYSA65D6WtX7fKw/dZ1ZXw6akIElvpZFMVq/Jpg7AQOsXMkNnWlsgTCAl+Mk9oOwvQ2ouITo4ebs
I2I4GqI5e311L+B0Hqhwp+jGGPu5DH1qKhWeKGeqBZGUf3SwUbHhgQbvq26JrAFjd0NzspL2CZ5G
yfA9G9a9MH/DGFm109CjQ5PMBsDYBuFVI0eZ0TQ3e9arVUUQjJelHwhfWTrrUOF9bp+jCfZUYno3
uzK+yypINp4X3bi/k7VbFm9hiNoPqdYBDkLc5pzu3vsBpEaU/XDvjKAh6DPGuGectsWxnKdkIk63
wsjEZlLEl9cdeS8wxZiKTkyZmqNWkngrNUZQjLL4IoCKinAL9gNBorV2sqMYwQLHm6UE4kFOLrtX
4WO/N7N3fq2Zmsskp/Dy59HXC0RwzhIIm7vOYnMAtFhpR5H/RqLprlXGY2nGwUaAJyPJqiGiNjx2
fJ+aFAUgdmurS+5DGcHlNmnk1Ga+KX1CUpH84GnwmW41lxj17EIgjAUBhltcWdAuM43gqHBOjmDd
XKgQwLygkpwfpBeUCDGlUHAnwZeQQwnht2CJEIR1FQowjzIm8hppqrsDAgmPdh0iMMJ5J3QotbbK
PAR8DDKf3CD9HIi7sfrKgHR/cqAkrnQkx3vX0w6Nvi4c0jY1qdNMBelNewe5a6SKBuxKEzFJjlDG
jRA//IWBKHBbd+zC5BWUgyJIVPZMSX8ah1noYDD6jzuwg8B8gakmBw6Z8FGj6cuFk3Kti4qtFBuo
MUYK0EOEg86/FGbwK4Gsw0CdUHZz1+jODzHl/Xq0+7VXTBlaMPO57tzTLGjbZRwrY7hPDPokGN9u
LNEZWSurYtIhC847VjIsXYlupJwohezbhL983UBZYIoTcr80WBp8TVtQq1rcJu2sy7JZyCwDkkhL
l8YgEDNvsPnom7yu9jmQnn3dd3/twM+2tr22M3MDwP47kWaEsQppNWv/xeUtyiVYscHLVqOGwDaP
8n5ZNfGeY4BG8WQWq+Y+hsYvX+9fmwx3oM4TDHvIpGfe8zfsibZF/CsHUb7PiLlOWvOZeY+xqmvq
QXRoC9G3yIGKeKGN2RtmuK+sCpulizgMxkkIexv9IHLAcVn7MZqL19QoOCHPWq/MYqZjuHIL7vzQ
lIm70SLS3ZjgGRWgoS47NOgymjasV0w1eRg9mj1BNUUr0zQ+Cyf7XeVo1qHs4qX3ttIZ3H3WIkb2
Goi1BXgmRNS1RYB0BWRhVGcxODuuMwKS0j+hFSZhPTBupAAwx4q6VV/n05ePSQsF6EsiLBZp6Pmk
lYGhJiqnQVm0EMrwN9qs785/1z56szh5DSr7Kv3MWdFF3wnLedFG2k244j46D4YicBpDwiwB/7Qs
HcA5LeFaaUrClBGRW+DzY0gX26MkRyn1ENlNAZJtyqcw1j9Z2GGE9i94yjEHDP1dFJwDuWvGhUgw
BPaMHmH4ZNadMUoyak/G4DNO9p9cdx0mXUaqQ5OtLSNl4jO81KIOblJY17beNYMT/sZWs0wtUy71
SKLrYeq/GQOmYXXxBduxjwkDgdIFcFYR2pF3KRGpk3bGDCdZkRz4kkN01ANy7Exzk+k6WLl4+HRN
UqpcSTyFInBMFMnVG99Tz76mJnjb3pyzPZEFbt1IfbDaMRXV+vRQJfoHkwvyIipjGQcgfsGzTJsi
JNAvVy8ZRljpdA05IqxodHaBt3Fe4t2kKSMz8ZR23mlgRm3q9rull3IbTBPzKwfRHZJ7FqWwWVde
LSCQiXVJfL0v0WcIrf80s/BIS5ok11LKWQi6tvCz7DE0XgHRjIdk7J56nekq+mpKUdob5H6zFGW2
ptaKKbyubmVK0Cz8cRDUUcfoIpiApyrzHIHAhpLrQtnX7EuZZ/2pYuLLpjSFhA8ObvGlSa53njr1
JgloOie1OGRdG69RCA4ro3aLpVUWnzZUId42JolBad0HPfzrE1i80JNm2pEpBzW+2Jc2krrJibim
2G0XvQYbseiKD89QLRYVoil04N4sWXhubVyGdgYQzAyqBfmRTPlnXfSkXXKONLuRNHfNfB1KkrX9
vl/YNaGVUUv2UUqu8RxCwNzU24V+d4om9eonMDfczt20gU1NPfd4mNzdrFEebQOKZqRZVzmUhNl3
IyJUMnK8jsRO3jR8UoQowYyCbxka5GEgd851Ra3lFbhQnbjfeU+1KhE78i8L2HWgahZtOoCDsVA1
mVAeNopxZxDy+Nsc2DxoBUdtfumpk8AM4QTbR1/R1DCuNIbq/5g7s+W4kSzbfhHKADgcwytjAGIO
zhRfYKQGzPOMr++FYF5rKet2lvXLtWtWFqWglBKJANyPn7P32utGNQ/IRYwt0CLW7AyZPbIZ5IDx
4JooFwjw8FEV2WtqS0rPqRrXLStf1eF8NBB8EAvIDp1SiBAlRHsO0dCO8xoJGIyMm87IYSftB5W8
bUfvWBLZHTIWnDAfvmtOvCw6+7jNiRKbmZTjBAW2sgSEEhSmkQXba2O6Fpay8SsjwNdI9PnobKCo
kG4KI8x0xLMqoMBNbfQkp+LJbwyXFqOXNngoicWBmLOrQP6MQGERq8zDVmH6L1BCRIN/CczsbqyD
95kTc1dmpyrkD0TFYnSpUC75b2wEySotSUIIlXKvFQA4Tb+/Tm1JJTw2CHvYArmfXVpX6brQbdOr
XzrOOHYOhjGGbwQLs0e8iix5k/saqxF9Tsa+nYlJZPiEAU31P08QiUvIdouA3s9Fy7/2aGn4iKcx
jDejclU4YxKnG6h7s6WybslZR3bAzW5q1LPWh8bx7A5Tunnour0tIE8SbvpWOxqtR/KO+V5hqqHN
nIgxnARWeE4OBEyRY7xgoXeZyXRCt9v3vG2frcxa+ntwZXrRv/ll+2ZFJih0G/6TIFblTvnodbND
GcbAzFpVE3PBeNJZwXtc3yW9yW3eE8BmQe0lMRsttd4w8Ld/6RQOEFqM7LCsxWR/h5SY5SPBsND4
MKJX0LWvmhjT46Aqnj516qFDxPr1Uo76AcERsopM11cEavsQeij/jENuAnz2MdJv+jC3QWyYV7we
nwFMEhhQNSlTIXR4NTU3ITtAUo9uX9O30+wHx5hPtFuBmrVBstZSA4euPRGW3GfTiZpmk6/6kF2y
7xNnPcUUMUWeEBcQ+tsiAvuohDQY07Gn/KxtSoQGTVfdNHQ7m+9Oglagor131+i3oMjv/VJL10r5
5julcoisAqOqQ3fJ6MRKl9CbyjQg3IueJ/POldY0+Mlhe5NmAeFeNvOptxnlCk6lsmheoiU50hGP
8WTcN3H+bE22Rch69t1KdLmdp/G5jzF+9q0KPFFmDVHEEKxbk6CDOvwp8ijb0BIb4OnBEp+goMnC
oU9qiRODF1JBh5l/Iu+eGj8gZjpvLrkzfiZ9arl20Yzrouq/MxcdyQ7Zdh2pPoYm6SFoBQqfKNsF
OJbAEc/VLox+aAoj3DBSXWI5rY2Zewk7w6Zo0NUIJUlOYIaiidbG5KT3UY8ATDUqlO71U9NW9sUR
I7sQJxqnJsFFaA8aA3REBduMgW4ytfQIec5oCSAab/XxIP2Ae5OnAtt/hNIgQvKoGZyXy6dkrJm3
pmbHR2X8dCw4fL45Bku48UAJV2PCTdKfnT43ZG7E864nU9VsjaNTRo91ORKYU2pPYbslV/5eic8M
yysK1YoYjfQ5bq4lZspr2fGZcpdsFC1P3qRCa8mwqK4znBgOIdxkRoLljlIibgkrWLZujek5oTHG
NLyC25+3Mkv5DLA9MeEBtRnlYhOFEtD6ZP6S4WMbnSDy/jR0uUaUSkRGaEv6evXzTDLO8pSyBcdm
uqIYJKSMwslv7Dcs2ewoSEPvTH/baUO9J0u7jaHXTq3WoTTKP8TcU1lPTncq9cJtEPtAoAKE4c/d
PeeUqDJnNAX8NblG+efL/Nec4uCOI6DIffEG+gIBaqCgEuQPzzRDnc7wnLbANTcE2kvJwXXrT3Je
tUaxqzP/XREzD2hC7zKnd07Ox5Dr+0Ew+iauR06TBy/UXJkV66XTPfhkxrm1zPONBp1qy46AO+ln
RIJzrWHEhnR6B9RD33QGcq8er/0QjsWm2xGMXprXqExfLEHeUuLk72lHoIgi8HsmQdQR0huwYPUH
teP0QHv+Mwo7DzV8vi5mxq4+o7gpq3C6st4RNREaSEaSH3MdIAIdcO7CZYZC6oz1Az7QgLyDmCDQ
fHrOihH/nTr+MuHsnGB891vFhzUtA8jxc8gRbowHB47ZrHla4nyMzOYoTeioqj555RORuYpeq5d0
DzPOuu9HEAcpKiDCH4pv3fhTKbV9OHC6UpWGUCzrWzR23xvxDnh11UfDesxo87OJukPpfGudEnPF
86DZE5xGfOeZcxnZGO+ixkC48BJ3A+NtzRsZvpEbRKLkdAaX95FCMWlnstAahly2EG424rErRucK
nubEKPTORPILupmj8kx3YMpQJUJDrGkIIYb8HPNHrdH9K9rDpeGL1KPMCcmOVAnoS+wYYoeXUrcP
vjR+cT9WT2HRtq4UnL1iMZ8YqxbOsA4t+VHL5AWqXz3M40bkIgXVlm7AS3MmnrrcK4fWQiCkE8NS
0TtUa86UXNoXDm8aVmsCAyt0wEaDMC4xqF2YLl9bHa8QFPS9mefzrhsdOOTY/Yg8b/uev8hyq059
msf0gTW4wqljhltHBOqBMeOvEcGobiEXqBmBKzprbTjTqxsaxdzEIuL0nAfHzkALnPnLhj73LsnR
QUUtq3VFSV+9RTsXhHujJ3m5CF3d1O80ZNYeODy5KiOyfhxptW448eNQ1O5aEuRXqaNuMn2EFKlb
z3gBfESU69DHad3xG1D97xYx6FnHPbcNrqHiODu9NMV2Sot4WxFOE4+NjY8Fuq/z2TScgm3mWSRJ
CC+vCvaWzOKm6PVtZWD3q5u7Tk72qpFYIWTaQAMP4smzzImU58gnxqPg41Sq9BXJpsvxRbmLYnSt
hrMgmpWhYJQUrol8Nu4c8MOqQo9Rmcr7KHdOKSEBlK7P6sTP3c+PVdy7xrxVsNGtRDY+61ORLswC
rPwAbsjpBsFncici3sWQ072i4l+Uy9V7xOgD76dl7KRZPVYEZkfxm2L4L6AhcIJI1sEieUyrivCX
ikQF0mPJNA8jeACzeYfa597wlY9cKA1EGfusi0xD1jGn67xK4DTKxcxe2ez7lXCbMvrouVaK1aCC
Tq9h7m+0KjzbLdBB6c/v1q4c7EuZkngQkq235BnQ1DINdxCkhyk6wTP0Z92KQmpltf1HF7REuRcD
lhpRkDojwucgmd4HRMbco3yl5SjWKPav9medcbYfhfPGHPQbLulMUPvns/mORnhjO7QganZbL0/O
SsBVQZwHAbn6YTpQXyThUphpX5gG0bqgZctNOa44zLh+Mxmc22w+uRK5xM0eatGEymPH2N0co2xD
Ct2wbgxJ5LVeGloFtAFJ8fFC0NZaazWHoPaz/ReSSGEPzoqQ6HDcwjgzJiZwt5eaaYSDrc1jS+B0
PkzmoZKd8kL7/MQqH98ji+NkgGIcLYmKXZgYpBtlQYSO3E/4EBROjY9SxmwXY3IWUkg2jQHkqklO
yQAFk/Yb5UUQGsmu7SsboC3Ci9tbg4EQfZFEeQxiAuR1BctEo2QnrVDHA2TKZGtJPWDN5laq0XuD
LiX4IURVDiXdeC9mcj8iXetPzIADN/ax5c16Qy4Na7mZl7SQbMhoEkc4nRcLvaVvxMuQaZvX3XQ/
NtEnsrro2sUtWWp5Zh1HX2Vib68U4Hx7G6TD5Wt0bJTx2aeGOkSCbSWeh+m909tzI/JtYjnaA7jR
3F3Wreo2rG4l/2JSRmh56gln4zJ+hnb8ApYJmfccXuCz1iylpIGylsGDCaAw53LboOMjbHt6LwzA
7yIixLKPiMSs5oy3IvlFby97utWmRdnoQKxCm6OE7D2VeKW1mc0GgkDaRmb2XfcZB6gBYz4nP1Wd
LXfLReLurnc3QFK41+JsiQ/AXp771Zr9D7f98iulmI/W2NDszaJvOFaHPSMnBMPJfPFtf3r3EXit
zeGXNDN5lKhQd2E3ZrtqDKwTJG+cjg2dKr1C0zrbMWtSoTXd7gu6Qj2rwqtkGKSFTnSpFgNWH3Oy
nRW/eJhg0qOytuePVKUeNGJ7us7Bvl8m7TTLZR93J81WmPItctNugataJeLXr79b4TRJL/EYafp7
10/m1VF7c++HrUZnlx/gN+jbX2y131mF+p+swi+SmjSkhI1OeqFl/o1VSKApDArh/NQckg04LO6L
UGNsm8vDEBvmrp/TbzGwrlIPxVOMZGcjkVMBFyHXgmV2kebeXjK88FgPx2NsMz6zGhHvqqoI73nS
wbUbSLL8e/wOw8Y2c2sddTLb/YcfBPDcb9DF5QeBwKsLEyqzqVo3JOTv0EXb7NmcixmtXAVXsK1V
V8+qh7BVNiXIug0trGq3yPXVIniyqy5YMGC/RgC9GGeAvlAQcshE8JBLymO/p8iHUMC2ZuoXJVIO
Yxj8Rf/8Au79X669BfTyz2/ZtAwhVVt1DLQG4LX5/d84kQN25iCsyH2T6SK9NTIjc5Mqy90mpZ+f
YAH6Vrf6zp4UgaM8CXb5rCWnYmjok86ljseWdo1bmOWIZDL194FFvyOX2mNjxftskcQg+UMNaesH
Z1Ff315KMllNP6gIVvX9PVtff8Y1QFcU3CbxkPQEYEvU62iezbVtJY+hOusbxzCJ2lmUKEbM7EV1
QA21hnpslpfbr8xWvAsgF7B3DJpOoMNOtKKJymwLcnt94FY5hfNMf/rKRBVXhG0ZbiBn9AuGZb/l
HYkUihJeKkupX5c1KGzK4rFtlIOfRug1zRhTkZo6dCoa45yEw+gRr8c3VaIHQ1DDk6i/0NVWDgh2
4ofe1NtrQRmUCFH/h2fG+bdnxrZswc1mCP7PAHf45+dGxRjS9Vpiqdjio6LatSWhd1Nr1qeonC4Y
Le70UDEzV1fKiCQQjjilypDtBpADEyEfA9unn036Cmbb0h0WalMrQbMjlx13t7edWeIOLBeYg9o+
VF2a7JRQwRhDP/Shisjaji3ddg27ZmswtGHTAz9lJcJeV43hY1PPj+ZkJac6kihbZ86vi0QzGzEr
k/VLnJmTyyOQYYZ3iINuy/VkjYA4Zy09GCBwYIh20UEaBik/vkPH126yA6IML0lV68WGB+fVdspt
m/X4gsJUoaubwkCCcdITcbO8l5U4xlXHRADb22NtRpU39/brmDn3Nx3q7QV58T34NVQ7hk8Udkap
6U9h91woaN2FqY7Pba1d/UpwbB8zVBuGTk9m8okSkjnDDjK3IBPFM3DgXIJgZo5S5o78bi8qvb6D
QWYSO0T2nsKWgDMd00TqkBGff1JSJ95fXysC8/TPC5L5bwuSs5AwpWPblNISbsWfd4kSmhyINCA1
eFOdbYPGGiKj2WwVSZeXzDbVa2dEO4FFooY9NM4JNnT3KCYWo4k7TNwhcQPR2Je4b20Ef1akrTVF
PPfdEtisTOFllm+WKZuHKqYpF/gR1VfNsSfW7tWmzQDnKOmvckh/OeV8QpmpHGTHUZZwFfpB86Ds
ylg0mzJEY32DscwNSs5BE24c9elmCNLpYmMlimq7eLy9kO0GMgT105NeUrNM42ijIlUlWSSLgnNZ
C0ZRo5ua42w3SO1nlEbNN6UIUWgX7WsA4A8GQyYXJnb6AhZyWkHyNNx/vvCG/vdl1WH5d1QpHIct
jWv/54UXYuokzqolA9fBbWKWJQF1WZF5ltio2fAeq8kMSy9UCRAuzKNPlupDmDcftZHU51pF0RUj
sEPAVTC2QWtBj9MKTsDErwGI64c41hLWas61Ro3Zc6EGsrhae8sfv93E17cXv6OpHmnBJ6h3XENm
7+jPkICIQqsJomq6ceVDh6SRkcGfX8RmgzHMR/i6iK4s+jFhcQ4EYPd/vjaa+veLA6ZUMl+wSTXT
DdOxlz3ptz2ngUxX+lWyxKWGoatMgeoBoqHcDkvvRpyy8QuaHLlp9Vkrmavimc+2SdhzvuqTUiO0
hN77YyZIKybWpz7M3egfhTW8SjNguAICSjvcCIFda/7kAKVBLW1I99SaZyVX2/2ISQnSWbCLG38i
Wa4QwCQGwu6RMtI9jt5wPoWQnvRuTYsxO+mDTf/cKLJT1Pn0OWf64c7khLsmzAOa4GQQKdQnL5w7
IB5P/npUk+HUp6LlTOyY98wdUdNwRVlF9aNdERiH/p+6rgdpLtGPrm+EslRCp8QqgGw7B0uUlBqd
z14jmJMiQYDvukQzxu4krYattry9fc1m7uMpVQTiEdtFUMWwYKU5bzpy2ZDCGp+qYW44rZKxPGpy
w+QpQLEwatOhMhWcdnY4kHDKsVC2pvFUi/oclQ0Uzc56R4vyi4jr8l5VONUUCVLgG6RUwQDPNJs2
uDlfcVImD+Xig0L7+AM4Y3S4vQvKLvoPT5Ymlp3tv8nW0uSmYSGTlFm6VA1dVf+8e2CBzqkTklqC
g5FguMURVi2OMDSb84rv22aiZA2HQnaMNYyizT+S3vgOcf29l7K+Z9xDDmfSQjjLZmctWrSSbBQE
+dRqdxjb3toTPxUS54zhQGuN+8EkG6yoq+AYViJjArOoqTu7YKr27fYVi1X+IDNoVLe3UxTXF6Xw
1U8n6Uj8isttY5TDMRo1bW9zJ7piks1SuzCH0TBV26bpgGhod6D08+/NYD4YpXVmx57hU6Mi7VWL
fS12oDBWw+w5Phk1yInSJClCtBLdniFU+RkZNLpCumgvOKGLu0idL/gs/KPRO09fPhgFzeLXTTdo
SOgcoARA+PJkWg+0uPck8eaPqql9hp0Vfs5Qe6JpdBkYTm+MakjCIKXFY8ZHZI7F5DVUB32T8hur
sCNLDRMigMWxicG7VBhWU6hmjAUV+/y1Q0cFas7K0qqLg1J0seUNKMJWUwVu5Xbn35b/oemaAwem
BdsyXplTNKs57Yzt7W2/YIcRatwLOzvelL5ikfuq6wJG4EnkpcMVNLCpRU57Ac06kWxrFy+O1Jjk
QerEScy53myUze3Y2VQk8aXKBPaKWNx45IrqCroDtvnXmKb2Gl2i70LLZOnsYrVxmb+RCtEM87c0
HS+mGIxfMLdWGnvcF5P/f6zKNWO5if+8yQ2LvdlQHYta1ZR/K+/mYNQyqyJJlzZEAmuwStcxj9TL
CMjzzrem4AfQmiWTkaA/C1Qks/QGr7Ze3eumdhl1LX7upksLxO9SqrGXzyEQEoa0tJ4DU7hJgU6j
hb0ADBoICQNdxJESOisTizncWKmqH9qYrJ9ZxR5oWT0UmSii0mRYEeuNvPbS6p4Jur9rFiJfqjny
1A7cdgJ1UJw/lYxmH6yRsNDlkWnDsb1+nRZqhxzBaMAxrQpj31UifDQ1pJ9jXu+1oSVz3Yzi7Jh/
s9owPN1ebhxO2VIl8UipdM3wMqjET+Zd+TrRU99mFveQYQXla9KaT6aDHSw04PX1CDPulIj8nX5g
4HwzCfF9lWtJ8MvmppS/vQyBtCiBEvH1tUAbE6TySO8k/Lo9UxvSHSrhnEjxpZEIInBPFyIkvrYH
35g2KKvqHg6PZOa6YICtFp/5lPfWWYkm5kXgw5jH3n+1J7SpP2XKx2jIyZNqYqPo1/1LnZkWgWNV
CAEDPUShaalrg6iEcxAvwFNEp1b+GHWDCn5JkBVHtU0ty0CjWUbeLMj1nmLdeABSskaYpj/rwgrO
tYkALqm/nJ9I597scUwPvg8bTZ3UbxEouXO/6D2jSYN6mg9O59lZwtnMZMdCT81sT1Zu5+uz5uo0
73sU7mjszgjCFe+fqwIdMvtvd7ylq6bOTNI0lqVdNQDW/Lmsh4M2TUbioyzCAZLq0rMSVAfF/BCy
55SgWr2S3jDdTSyyo73TjCL22uAqBNNPP3wJUU7H8NQmLT9YQyeeyF48O4G9+doqNfRWWgOdYcRi
CqYAPF5JzdnRw92Zbb795x/G+ZMNzw/DU2tK9ifhmJKLtfywv1U4M1NV2kgNOa2RgmQU7cmrUTIY
u9lA9JLlMlhgYJGoZkgVnWsMFYaW5dCklhWixmbYa4x8cRhwwg4yB03CzbiGTzfazcBtkRhOr70F
O4HQ47IQ5g/cCkyf4+r960+afasw4FNKQIodGUx+DYGk0iEbErt9cxtMI09Ox1YSLXKnKNKOokqR
hN1sjeSaNodaaq5UnfjYRBB4Sx8Vlx7BkAyYdj7RUbE27ZgYR3t8TCeGOXHOnaO08hE7y3DSblDt
Kv2FaxM/15ARYDNWODB41CkdpnmPioYIv8Htwxa4bQG7QgvWje4kp6lBG8B5s93kg9Q3oUFbvPV/
hInPYLgcek9x5G4G/b0a41K8OqDoVqi58/2Q5atbfRI/B9IfvNFmsnqDpFep+h3smnPAPBRBOU2u
N6NcrdMxj+tAere3Jfy0/3Bj23+e1C08UkIQ9KExIBbooMRSDf92L8jQhI1vtj+KhY255Gn5d/rt
2pRiIU2zvNyVaqBc44UO5dv6ycJmTVi7JlZxTxzHjaKtTHRxF+pabo3IwDuMGiMpsStcn8lJhMC0
h651K/qB2zinlMCkQBZwXPdo4o3pDmZHf526RaTKVEqjuNpR7oHX8UltLhI0hbdbAvHYf9vw6jwN
3H7Ct6DbRvltEepJ1jh9UIcND9i8152MjjZfhOQP0FW1TIQSuk7CkjSPiKlzjvpinZdj46Zj1tzH
MzDlZK7gHN8M02Z5MRktwy+tgEJHA6Cd2G9IEbj3p2lV+EK9u/Vq0OpPx0jPngbcL3ulL5h5Lr8K
BtNYm11XPMw2W05+1M3GBu8UQH4J5kPrzys7gvWRar/CRpLEWMc041F5Of5HlNZP//zMCwIp/ljA
+JxtlaLUAqysSdv+W10Kas1KZZH+GPWXQVj910mGw3e5Zk/tvSgN60s2c7DokvDF0kMP5OP0rpEk
hDj0+nVLDBHekrjtqR0n2lKGyXXoRfWt8mkTZGmNR2ayym9II2HL39eZlX6gv/k+m3byqKR9si9H
KTYwMlYBi9RnEAzjKhGcjDjZkYCer5VZBCSM82IvGyzQ8X++ChzA/u0y2KDxNYGwWIOZZy2Pw2+3
Oy2/iKMx/cuhzlDNaVSOca/PHzKFxu4H73muztssTl+nms8GM5ixtcg+Q79NXwe1JHHSOaWLKlCF
RczCP6rcBcV3EnZTf5OEd67T1ABKGpZvZciGPGXRdL292ChB90Y4A+by37SswBTIL9SG+rs1g7fl
zfx/vkq1R6qU+TrkdYKuBswV7smKyCUKkmipT0xDeWI4V5xBlWRM6GZEW/QLt3MQuDxRNiM8OMg5
ckrUPsC0wrhDsQhVuPiYMgQmeCDrU2A6d8Yyxmn76K0bZYLxo/w+VHl3sYTywLA+Oeaj/9YTP4jU
Lq1PRqR0LgmhJTq2vLm7daeizCkOTSJ+CH0GcmJi3EZNSS8+Ljzst8Zr5ROgmpk4luq6hnLvd/K5
Dw3AfzFUdBymnm6+0nD4US8m1FK0JXtIjrOaSPGVjrpwv+QLLw+5U65ufbK+FYZ7e+yNqdW9dGnZ
Mfj/+kMSP/g+6BZTWJxf2+kvPDLxEgiX4HZ62oh4ZBz8n2ObeU2KI7UmPvkOV3RzEMsLp/PmgANH
DmpyoPWqe18nFN0vLDfLzek5MjMyQQl4jBe/bVAnw8PN0zmP8uKM4uxHSX7q68A/kSJCHzJlSP31
dySjdVGzuIaJ/1qidX9FL3NCLqhsEZiWGyga4SfEi9JpaDJPFYqoIKcA6550+rXPWRhire9srzTw
Kjsi769lYU5A3FJjX5pmt9ONgTkL55dCnVM378JgpdTWE4nQxb0QabstmM97WaE/ZlOh3MvWQmxU
tadlRgX9N3H2ilCZ3IyCsE8LSeI8d+0GFKmxlhN8Vig/6bqtOwvtd0R4sB5SEJokhEWLgVeRinoq
yUB/AU8xeLK30u9mjoT8Nhnz1e8dcE0YiUTWZtXs6UJOJ3+e/HMwwP80ZCDcvDHmvaESDxr0xfeW
ZQtjwvRiUB+fG9hmHnIXNw8mzEfkbb+msMw3VVMx1zQhZhC/2Grj6zT5NYRF6g/RKzFIQjpQlah/
5TqXQ8mBgwTCgOdYbNGXfpJ6eQaD2x4bqbZugmd363fB4DUybr1+UtH9VM0uMJPxNJDXrLZa+iAg
/IHnsh5qwxrWN2BrLLNp/0U7NmyVhcEeTrmvPgRx5PxFO9ZlSjauWTwVPrzJZEg3weDMLw2dfdrR
cA1JR8Z2gr15hBkGgPBR7Y32/rYI/j+LVPv/MS1Np7X8D0lOw88fP/+Mclr+g68oJ934l2ZZpuXQ
PKARbRpUw8NXUpr6LwdepkDPThQKkzN+Jy9uSWmm8y9CJuEALGcBSiedDupfSWlS/guhqSMsS2O7
RZ1t/W+SnPAI/bFjmcRL8Q/zzLEjMrtW7WVj/23HMtOhFpkekRM5cOT0yVfxkuZBu+hu/dbaCmVx
cYl3hmuf/FM/2EcCdk6yY4nz57O+7za9REWy6ajrHImNBcUz6/sbChTknoZvX4dNQ8dGXa2tpnHb
o1GIp+yMj2ky19n5lNewP5L8HjdXhEWTca7zmUtjW2rAN5pia+jRVjomGq1x05nFxlipo39arBOm
ye+o7SmLs0t9Iel4Mwb6JpaASnHpzBXC90crHLd6gjkg3bBhb2GdkuOYbHc7sAlA1UHiBNFlYuYV
rpkO6/MGaCtAVebWIBkm4e+FqI4mkxgkkptstXNk8BLV5hNhto+m7O9DbRPF2r77FqqktoazF8t6
V31X0whabO/KPEINyUCmQ6R+p4WtFzafTG8JqBy2aUDDkdDlXnOdyt5bWnTgKOFArJ3j8tAch7VG
FJZACRJajjexKA/w4x33XCc7bdXo2isywheqaUIXeoQ/5QF0zJGm95GY3UP5MMbtHorD7gNIqvAI
uHHxEsd3SF5EuNEKytCaJh7pOF0UIsuB4G7BYBKBW64qRdtgr1yREH1pT8ZnlFX3zNce1nTmvSHF
IzQKzxqEF1zyZ3SNw53e9hhtHwPOmQFStFIQWdL5bLwGh5DRi+rC88vAc35Mc+12d/cp/tQAFbGN
AZuOu1qRqE12ZuFZRyJIDr89jNevvtHvE3YU2X/c45aqcovzEEoSBoVD0fa3fpLMO8ysYT6v53De
BaQnVbFXB+le92lRYkrSY29BXdhzthcdOT3tPtEVt7TaQ6uKQ+2bB5sYEGV8JG8gsovTW0+D2z6m
c3xC6Xca2Y3N+YKM6m6EHIegx6eQeJrSzFX12HUomgKFLLQJlaiWbhDMOnWxVTdyzK9JFJ2bc9qz
S9NjxUizH5g35blxmmEYE4W8grZKDgnDSQr7ihDR4ZQE4Tnaax6QupNSZ2c/Memv3hGncC5OwT3L
0FYRXtiGr3owvkj7SZQbpGlQCHGGpnJbBWQFKvRwSvB29gsRI0fqy0MF90nxj3fqlbnzxN4VWRsn
B+qUwRAxttXawD62aG/ifbRw332XlNQiVHbSmva1kR7MS3KkmXYVVnOvqeVD0kHSrsOtXy/BhRdm
oBd29nP+ofXh1b4rdowrX9JieiY+7gnQ2KOzL1XnvlYytMaj2+GOL430jM4obI6MaY6p2btljtgk
FRe8CJtiys6qlV+C+ccAakQkwb1BDHdCVAh3VeUrD8pYPTL1eHTWKNCmK5dDlCbiQt2bddVrAK9w
LGxmyLKUga3wgKBXOZElkSdw31KKutRauEyfHQisZbtWrchDAsgQZasp8X9onODm+/uNKnULEYyw
dZZkYVt/m1gmPZLDJRUayc0P2r1xNANA1PaW/KwUYHnTXY1Db+Jyg7U5mI52sOi9QZA7Tr04YpYn
0qDeoE0C1mGH/oYwt/04q3jAUOfq9wj39zZglQpxAnQkDOp3daq6IUdUZYzcuLC2U0a7hGGhBRFd
4iFHQQtBhINtuI0VYmgP20g6m9QCS+GZqwL/BY7PgvEJgtCm9qLK8fSx3pW6scMZDe6k3asTV07h
RvHUNPc6JTwU7kwsUHEWZXbuC5z6MAbr1joVwc/Y0C+jiC/mtfeS8nkw1qQ/878RvZ1y1ILuqFcG
8IhtBwRzylz0TNNoHXpD7gP3qlKm+uawQxWez+VxQsLpolvdtra6TbNNlRoP8YualY+kjZRO8TwG
Klk7UL5yd6pxwxOh0m+mLRF8T/OUPDtx+Wy00bN9dw5KzIxsWTOBe2SK3ZEPcGXIek3T+EI07TmZ
+TyyVWeoh2rbczLvq37NEGUtsmBjt/XGWcLDyYQrAP/F+lu2ZqcxDNd3Um9seo+7wSuZhmIz2rSz
8AhF2Y1IrDTy+iJ5UVWcApAGO9nsDkTKx25wcXZFUnvps88SijQrxBMWFC1DfLzZanAU1/AnrsRr
9ZorNXjQ8qI30Rmplqc5Dy8kLPfWQS3b/T+vtTQu/+0WdihaTIPWGAsNHfw/64m2o2dehDBl4AOJ
cGdXxL0n/Uq7wLsi98r0+rrd9ZGyMzJmfdA6QmHyZOWHTL/HQOli9KJFwN0UuRkUS/Ax6P0jdwD0
nQDgKVlMFYLwCKM7bZW8uNNXHXGuuXLJEstDP4PFMzv4pb43ZrF1VIJO9R2m6lEeI4+0SdT/2ZRS
m5u49bptldgbwogh3G8zb5Dmus+V9dzVGy03Njk7I10GFLCbIRTbgM0xXaMgtDO3jqmPSss1LGZl
I7ubVXpNSdtDRWJzCDZWYz9Pg/ZsXwtX7wVpfqO321WghXqPyGXVfhFK+WJ8Yw4KijXhqiiVN2nS
NSSjlnwfNj3q13KbzngqmHPlgBJOmIFBPp0LkulDVKoI6XbMx/Nhp19E37pQsd2OcUcjai+Hjpid
gkQ7kasSjjjT75q0vnJ3pygijzIbEK58pvq4qvXWVTDr69uRCYC8jCCJCWeayL0dr63hXHygzS9G
Zm1b4rngjLVbpW7XOXjLkGsH8Ae3ANNf6OpMzkEE5/B/TSZkmGwGzlth5f0XYeexJDeWJdEvghm0
2AY0AqFSkxtYMqsIrTW+fk70Zsx6MWPdbFFkVSrgvSvcj1eKN1NcAIUIdw4Grg8pCeYKQnxAgBbT
R4G4gFVM+FD9na3XvbG7NLtIqwXCC6qs8pquql+QGoil96xXKfLrIWLCpzrqCwEHGFNsqOr9WQvZ
T9Bkn2T9oYTWm4mXTTPr4OMht0mY0MYXtuaMWXq2gF3/308+xfd/P/mEhzD71xRR00Wm+P9VSQ+8
q9kCFJegBNYGVR44ypu1wL7gZ4gvHPGLEXVO/0yWPBRfHveAADwPv4PTNFskJuupk/62uOCBe6YJ
UG3/uEEhCLK4+1LLv53T7PfeRXADatFXLx/zHrCgIXSSbBXxI6t/gaCC4rzCHWYnv0HnAxevqVAt
ji4SSRpXui0iCeIkkLoilxOpBZk7yB91/4OgOZSx7e9SikmjjiwkcWVf3ddquhvNAFQ3u6t/cxIe
SOuQTxedzWDorDuQazd/Bp/3PzVqj8m31DI29qtcfNbyG0DcO3yH+e8xJiRt5kFO4qEEt0pCLD0z
4IG9Fqz8ktH1kj9qiaEA9WTCDVf3Xdgm4I4GNQB6yXuVoGEjig1Wj6RgvV1ci3g15qU9pJENYU+t
XNNRvaskKW7blRSnk5bNQdmod6FDo2t56a68Am99q5XtTcPplO8Q/Uabkp/ctyDD2NHmgr8Vhm+Q
mWFUDz1v7/odgT8yrYRyZKGO+lwzLH0awPPPrayvKU7RTJmpSPIfljc6KNxlNsKqDTKHCRdph3sa
DdmvinhTnLxiful0CJmtdc4AwirLGk29hF8m7Lvagzvk5/YkiyfVKdkO92Q6nQTCMI/Ml1gzzv/K
4NJ7bLFSgTcKSJhJRyVmvmVy0g2YB3B4UJ8QVOhuHKTEvTOTgr0YVLsYHo/clrUhEkHMgFS5LMTb
1+iCYbUbcs7Sq3Dl1Tjv2K+wpAf6P3qL0j0IE1DpcHaIrj8hlvWZB3k72IYBbcpsvRwvL/mq3qYO
w/54b4064KptCakFy1OdcR+e1CFShwY78j0RivOuzDHprhdR/4NCWBwsTzBfJ+O4mjX5RpPAfHq7
9zEaeLDbDWWZe0gTTOD8nU+TSVSb8NezGOvcubLyc1WtkSHoYV1VQNYIjDiZPCebYrMpcmViNiDZ
upVb/ixjF2kcDBJH0k6hQn6pXYCFwNgTZjW8CqmJjEWKCsVgvH6c5rb+BC4JZcmU3Ow3LEPxpd0+
+kP1ybp4WYPufdnE06v4Z2Jc2uKPReCmnirkkKndNH8603rBrfWqtg1wyjoS1pVV03LJvVZk5Q/R
GXLlroZJI2FEwmSd6ncJlphaf5nrvyV+Nd2W0zjZzavVsWNSY5WnEnull87iZS+FSwn7/JLr8/ve
He85jVcz4BhKkrfUKavp0lIujQHklrNFwaRbTjIe56Fw1/3lGd47+ixQHxsZiH0THFJ23uuMMBaV
P3YCLOSL41+8CNh2K3tIuv9HvqmI8nOf+b8bfjoyHXWpSky7SH40uuH/WgsdCdSYje2twxUVmENL
qe0PDiBJKBlu56Dbh9w4R7XZnheljD8YVxZthOgT3jTSbhb5BHVBtwPiDNEGwnhxlZf6dtYfw1eC
LRP820bzkIXiuvukVhTtabLW86JRQFbjBSzElb6vwghs1ARPxP3gaQNI4RHBX5FQYM5xsxaXLoZZ
hmnQBjikv5vQkVxt2nHitK6iGU5aYOMQHsgTJp5tDoK45J/DSlJ/T/7tmGmjxvnablm3eXmSEiOx
++bvElpKYtjyY4FXY4ZWM0eKbkWVTrfZnr7avfBnEEpdvDgjAAY20j5V/M+5OZqwIsVeF+soJS+7
UvWIWNfzmMPT6cczzV0rhjjDHXUmXYToAHiRF6nSwoIU5gwlffex5R2LlKeaYAuMn2p9boub85pA
ONbys6I/RWmQxmUxWpMuQi5wggDvmNH6FPAFeOb19EYI3GqXpKI2s70aerCJTahrWyjA5ATqdxKt
q874VPmZfkw+qE9xNLeXuehv5CFZTeaZmI91MussTfC020q9pyyXLm+uwmtGzI5UBAZSuO25Ov5e
UMcdmhzINXbDQ8OEn5ymjfrbkAOt4PeIjJOZY+9bHqSS7o8LAkoepKz3kbukT7nfIrkAM91eedLo
nCVUZsT/SRanluNpMdscV9bocDfN05We9ZOB2WIIWK8FKWAjkR2zl4kWDOI+7hIjZt16YU9zWZCK
KxuBB+10SRd2F4Wf/Kor2cm89PmRMDqIhjcS58PgwaORWQ4nmymBxzJgMT/ym+bml++gsuf7WNz7
FbryH2PsHTZMAfxT67UKu9lurOxDMIfP8ltuJchnGl03ACAwPGPQY9tTCJ8ycgeA7YJn77gtUK+E
DriVPLv7orkLPJBNHr2nnr4aQqN7zJXpKesZi7jJwcvIWFc9QIwOn8E+9EGLOXPozaAGnTKVv/8z
1UOBtdswRW/6Ml7b9CLT9VUag50/gOe8GqiDUM5IwlJ3feB8MUCVqEBGssmZo8ETN9GZWXw+qQRc
AO7iZeGSLt48nAZZP2XhV1+Ol1wlKInJowTsAvbQuEXA/SNTr86HN7tCOzrJ46uS8RmKcVbu134y
riLjMRiCfor1Vq0/+Dm982wAeh58axpRkZxQV70ZIKyr5lGmwsuxKA8wL0kRmaTCLpIZqBMIa/0j
RcY/1f48IbCQDh9Dhjvj9TAvnC7zofDmkRn5wZMraYzRiO1MItaTpDeNOXoN9s7l0wCbeHlKc6Cx
vilfJfz5aZtzdxr+xg+STU7Nz8ne9v48Yu8Qo3ot3/PaeB+K/GNKqTrE/mKy6jxsVUzDVkpD+W/r
Jh0X2xP2gJQnFV08oSYkR5GY2KcRySnMj+Q5legWnybaE9GEAgn0J0H1R2EM+DbvtnkZt96lAfRk
Ajdd2DJ0ZkAKhtM/otrxxenAMVjJErGT5/c2u7GAKYghktg15rW/k6pjOkb7qFRc2vlvFo4BnGwy
Mb/1J5Va4d05LlsrnodRY20nOIv5ThsbkRmbXIw29xu183Np940hUHVmChSERpYFGFADkaKwhwrF
IE0eq4uIlhnc7sKNGsOvtGT9NS9DSyi+QIQcFmUbXL4KP8WJuEqJfaFYD75Z135OHhDpIIcSz1L1
1oo3seyuh2G+bMyTS5JvnuHqqr8jFG26xwfaVeOI16iKc6sM1lYK4AXMohIKPH3DIkY5U1nrdhHZ
GDfGY9vED6qT3cuODMx9FksivzLjrKziuUS3N8pI6CRw4/e1gdC2Q+3+EnTJqfsqmAzZNweeLmH3
NEYpmTl7OpQkkjcRh0j5BOSPzKhGtsFX20MPW8tK46onZ7CDySnYEpfLHoqFEnYUDWWmhzNx13mm
hHPJTSktYUb0iS/j0xK5K5KGbWl2EsdYCJ7nAC4Nqo6F159gL63Wr6yFL3uDbhMl5Kgyan7tUQ22
CnHmk/mCa+yN3Ib9CM2JH/t65qHN+AAjbJQcagdebaXU/BaRpEGXbOE2dZL35+OpCzH6tusO8zNd
/ZbYupy/AX98kBCQzeluvW7Nr0T1li/iZ3jVsW0NYwViyvKqQQTHClkaQFcwWlOs/IOiIBKvjKRM
JEGmMoSlskd7pp21196FjcEL/JHktCkMHHUNupM9V9oDHg3LOs3UzwKhMyse3akS3LGfYnN1HLSB
2843yaniIu0CSuGgtZ79dxbyZPG4uf+x/5yQDG1fPYN6jW9GKtrWZHmLKXj5Ufgm7wQ/KV/j6EH4
upaDrwkmSwqnsjpfZO7bGmcyCksS2suwWBG+fymLGQDhC1jqBeqLmumP0eruorVe5amPqSdG1dNH
OigjZcJ4BMwatTks6R+KYYvwsdlDXttlM553QTqTJnkWmyIW7bqKiMWKpm2+MtdQI4qOrzVfv35v
TkZPUUqkZzSvyNzSvD4v/S9tyxg9w1gYVr/kepQ48XH3pmfYrjKuRmsP0snyh0325pfMhokCPeVl
uA91yim2UPwzitpGTx+A6WuLr6S8ykZFE8Ha3+0zQqXRpsG3g5MqBoZmkECQh/vWEop8nA75sMFr
sXGOq/G12nLah3AgKQVRh8/1ayaMeiBwpNyb+yh6cz95jKiNGm4HvOQaPdT+azprwxYL5BPuN02o
rjrKLrGOy1H0xVc9Fjag15nMduiNOFsmnulZP0nXThycjpsI601bKzbSaOaYq1sTGixwMNIJeDhF
fm8rbTXK9orQ1nb7hAbmEhgyc4ZnV4QSOqfamGdnzajIiDNh8wVca3GrVDFykLOxqSg4NrInWxoU
jK1mG8m/0HN1eucZSU7gtOpmI8ssukXSWTJXG+wfC1XafQqSZrgkehsfcqBqMOIEyTlNAIsyTwJM
p2AlLtofax48KiPBkw3dG6YW7bTTky/DywFUs/2oVufQCPd4HtzmZcWghHpsd4Xf6xeBRwy2BXo5
+dc2+Ou2XKVPCAuvG8tv9Pr429pSOLcXeuLqbazSd7FT3iTkRSBTXsvW5zxOi9XuKHLY6+G4F2Xj
bVH/miaoO/w/Ag7cViVqtXasrwUBbIqOUbizJ7krAM9qj6fKFV2D/5xKFoNq7bYMjuQEZzK8nVSt
cFIt7P9Jj1rYVB2cmj1qVAzQrUaIWu41XjoxLc20oFiysF4YNYPZsIJnhbfJdzVrg3VhtlXpHkaB
qsT5lLJr2wVvbSYf3mKD9TgqRihUGy/8v+0DJvg5E5u4ek4V8TuIpOJsBsjgZjil4rdg0gWqpFBb
kEKs6MggMHHlVXSuJfaN3aYkIMI1knayEtbOwSR5orE5o3tgTiOEYG+iVq0jUAbRCnja8BVSqzZC
oo4WvOfIU79tfoJ9fhghpSwvK9cYYQEn0xKYEfGULEA5BpNJUFDqst0HJo2kxjCuQfT2kYyJS4nu
JkN+br5y2D7k1aAVPcL84NYuGE4q0UDBwedH2EcZM4/pZl/nX73MBqDmjof0OKAqywZq2pcMQrq1
vTPipGuoYjh2uAwCoqh8JAlEG85E6OqId5tQNpGDjH8snEoEmoVV9q2Y07lgvig2zMCg1knuaE73
gQz3FFkaXMMTyePnXt6jujfPcl5dkmm8UmR1lV1DoUQjbxCjrU+6L/BetQpf8twHWn+pTYrZv4vY
hxfhVtVP2rIv81F04W4tjGaa1W8oBYZ0PpOE7Rtf9VXLhTudGvW5HDYZRPLezUdvraTH3mmPQVa9
ZDNss5wewk/zJnFuZzPOfVANE2S4rUMn/w/3uWdAH5B8gRVhSaGiMb1isC/2NqVAef1SCpPtd6b1
V5CLFj5m3I7XFPVzQS/VTPJrnz5wRJwUThnjtEawNNiIHsyDP9MZhiNzQSDN6/I+rnxHxj86sz/e
Jk9p3yAgB0cLgJgrQMLd0KJuzrbXYVrfFHV538WL2VdXa/vE/OOXG3GwyTcBsFg6d3/+YLS3oFop
WBsfyxk54rmUhAjMMmOOISoBRwhmMM4m4nOceew8VzOcpgcb31lWrkJnXeVauE5xXXXnSrzCtPI3
GWqeEFh0hyzqq7diVGzrp+8+AIX4BMn42ib7uIT9wyMyc+SSS4vXTf9Zh5+F4q4/BCTvPH4cErsy
vLJWPPL5TCBi1OZTZM1muI1vJDtAKX8xmNNvS4SYyDZpyd9IkI9YRP1QtNiOFUzyVU54ZUklppfu
fWoPi7IRoy/NBreH0Pt6EaTaEqTfGh/ReFC/wL2wUV+41FY3sZpvpvyWGmMEIEfsLhYwB2E8y+h9
a13y6+lqJEGFPrpfjECryqCivsZBw2pMjesNBRtqeGd/qQRo2JWXpHWYmJ8zQu3enTwLPkfZXAdq
p2zCSV4xO1PilAlFFY/JXVsVyhgbQSWd81drbbejau7EnilyjCGRuapFF9xxUZLk4+r+R6WZAXP1
vhuvndHfRSYcNUPdGeYgXqg3GbpY0p5bniGjaiEvi3Gqk9NAtFHn6CxpP0RoFqLhTP3bMPJzz6R7
Vxz3NP1ishkS5xbOXRd2FVUyWNRmRu5Em0/0gr3Kur+RCpRX/p7r3pRPHmEKrtFjGyOlsa+fradL
cqcH+OUE5SIo6xQXpIj8uo8kMJCl7OPE8zNtcpTmqx8WnkglqEed0yRjGy8Ex5/1fTHrF0X9Nohe
Jz3shs/DY2k4a9cdlK5WFoEmnC1LuQimclFTGLyHeUtNkQhyih6LMcoiMQWcwwTtICnBycy4UmfJ
dD8UNWDsYy/oqbVr8wmo+Vyq6G5/rbCt+e7Zwnc1ezv1igY+oQc5dazxymamw9ILf5LuURbADqye
2gFUoNql3a2KyV2z+8RqaLH4VuSp1wusTtlMWitCcQu4SYXCWIQgs7tyYYZJRVa9e0pT+9jj48/L
oHPh7vslTRewCsPFAlAPvLiY2Xnk8dp6VVVfj2O99IscKxabSePEavsIQIQdDSCSJqFKSPy014I9
k8NyECNFJTNepl3YySel4Ps9FRD99yec2pNvP2nKSrvrkeed+G0utn9VWOPkJ6KU9LDiYdVGyND9
xpwY950RJYkUsg+LtItUvCJC752Nw5MAUp/0FdP0OzYQydaE004/8rUyLlxkf/+p/rLo9dlo3LIx
Bo3LIJZ2eHR2Eiy6pvPmcfM+qVFWwA5lbOErPKAqo1lYqazpE2GSTbPuWziPDgLL9OXCTEtP89Dt
DEDxuqOiTT1Biu2MX6Y4X+oV6XQabIxUCVtgtXeSX8G3WhSq8/OEkFjyp1FKGbjJAqtiPQayyitO
Ud8s78+PmrwKF0tqyMRdAo0VI7PhbymCQ+BovkIA/Wwje3BFNX0tviGNfBIKIfHHV29yzYSasLLJ
8srSy9L/zEibOAbj2QGO3Hxg1VEa60H23ksOABxZ1NZ9pgiK3gS5CYwjZHuBGlD6XNy4GH749/F3
oI3QlHDl4skRAZc2/8smFc8XG80HT+ML/NpcUSk82VsdpbJ8EtD85qpyiWGbIebVm7jHVu6xmt5X
Wsh4/35izk298L7101IwTGOMqt7Jy8VZjlqEP1E951wSkyu8r2KsdhpcAE6yIZZTLRR5uvrmRisB
C/94zUrWuDZwD/dHgyDePDU/1aPI9nvdlfdcF2+ynt14F4Va8CgEPV2AEZx5KgsMIq/6hHO1ZctN
olhBgpa2nhP4tYsUaxcSmG7sTRYmQjL0WEu+UQQdmskjtDvTzB3EFSmShESiBwJok4lINa9xw56p
cFSE4kb+hic/emZBdVuMDuDck0uQnlrKaSxizmhFLUzJctScAvlzxpQHPUQvORvzgPGrOskyK+f2
gye0nVg40E0aYcZLLRWRuHmCDC4yo3OFg9VarbMqwN0X2rbrmo5AO8l6YDK/QoCTCb4a4S/I4Bqa
1MZjB8J0gbmcBgqW5kIXWWMjUT5Sp24bP8uzN2N5hzV0juUv2maCmO+7jmRrNYiNbT5NSsiNmmVS
eYSku2hOLvv+msJ4OsJKZQ6z0n+lFAxtOJljSCkdLrXFziOLuJ8YamRRXqJYE7AiMs7biX5ZvOSX
pN5y5pZJtrOqXrj6el9LmGvkV23rLukFN2+f4Vc/7GVQQ2FA3oU+YQ6zQfdKFDKjkfsL9ENz1C6V
bJzADtUNn8L8sf4y+ikCCRUWBYWLFYppecakSGICR2c86wdZ9PljrtWXyR05huRnUs178jqDPHmt
VLa1PIJEpXumPPufnVvtu78dbOnQ0rULcriO+QUjp3GeQrU7wo4BG3tG63GszrLV8YE62Vs5Opre
RhmYThERupAOSiaDKcE0+taD4oEcq7KpA+9W89elwftU1Ro9Mie17Oi3eNx7++m5S9mdMMDZb6WK
1CXjJ/x3BUSW819CiQua+y9xD+hGTKGQpoyWk8KbFAy+BA5l1OXTSLMz9V6md3a+GrejrdDODz49
E12y+VvqVs7hp+BreRmwW27H9IHN98XcvVr9Swkbovm5PiGVhrNu3APVCT80cqUy7CwrqBM56OWZ
9rUAYQXDV76vYLfsf83G9A1g+iDhcQXnyLStPGjVI/jRSHeDBKZqB2cIy9lUDThnSoBi+MD/4yXD
PVN6m02FWXCUMg1a4zIcIPzDou323Rv2U3XKlPyGpuYgfCh55i/yLZ2s64bRpqc1WHCT5qduOC78
fI7Zo3ShBFEo10tfk7Cwfyde16auNWlu7wCK3XQnm763kk1PHv6YZO9aJPQ0AzHJlt38VUh9oaff
sPitj/UHjbYDeW8YPM4U1I5xJtReCraNZph3rOylzzJGVX3af/i8B2EhEBJ0eWnZq7BdRznlR/6n
tRanau+btT4OMrxFPSTKPhoaOmE48tZax5mouZomYk3HAN/+C8xV2cGydJwmnFafKUGZABFC8ycd
QwSQ50xYHfJCgmLnW85aGwtMAO+MaupzH8H62EfjK0YXZUYdwSf5VaUP0Vs+zMqbEBJWh8vUWJLf
m+SapwRPKsrZRUzQC5fV0SLFxAbPlURE5DuIXvzqg2m4NRhO2Vy5YHxFDGE80QyfMqCQPQaqiRET
lfHN/JJM+OImTHfWKM7E4ke09Ejks8YbNyDPrT0YvJuv0JRmxJvU9e+2Eu35+BQEt+qvSaW9Q/Zn
LwUlwM3vGWjvifJxoPpXlUgdKQHtqSDQMWSoQ+0X8g8RK+KqSA5nRKIVUXO4LeU6Ky8on5hY//ML
q/XcKl91r3wRpNkxnuFTI0cJSX1ibx9MdrUvnfPUKulN/TYujI49PF2wPTum+d4W71hOX0hwfSnI
iqMN5zHKNbdpfPTUb81RvsvwCCxDDAnCeYdtwkCpBElnOLAysK83WnTY/dS9qsr0yrEKK/kwhXNz
ao9rddyO/cRc5zkfbG/ptPkW6xiTdYxWhGXBol5+O/4ie+mmuJHXOAE3yOPG+/0xk/KyMZEGxfJt
zYyni/TyC+BWwUi0ZlVAqulplJqwsebw4POjQEZIau8MHLNnE06roqzWTQezU1jLhS+OzfYd1/FN
EKTbIQacOpCy4A4zLwPE/BtuTYHcIyV4inBcx+ieqROvG26LhbOoZHRRYXIwmRAPB8/G8+751iff
fN3wZJpuy95OQkuGYsheOuR9cBTk26JSQsq34bDQ82yhtBcRoVGgw/IzeQfnHKEsUc8J3faieUIF
uSjUBYBBRTBhcyCRqEWcfHJrAlg62DuV/LZy6DYYV2MOywbT3F7k0fHU5xIJuaM3TQ0+V2SJDFzh
hbH8Zv63nBL+rnKer6YuXdejsUupc2uSzIhIQQzG0Y4enQhLmFId69qNmnTi1CRu3t5x6SkHQP34
iaMRnrm5qc/f1Lfkju1oU7t/yiwPpSnepwx9tnLZe+u6GIhEp4razi5ygllz9UTlSDRtjlilItzQ
TnQU2cdEdp6jwvAjZeo+98ajZUkgJ2WsfzUqeeqsoyb5CbnOXus50tMqNkfyV4lIYcFum112TuUt
WmfeFuk2Ia3qZCkwPmxRwkXUiX7C/FXD6q0dj35UuJ3I5KkRtEJ6x7stZ5kHbdbT58MbM8tbhV8w
GnWmppPu7nhp9c7ZrtnOCc/Mt+lDBIg5a9MOnFNDCFKyhKqURcK0R7NMYspPARGzRrk4X8sxGHvz
0o3WY5msR/etRL1gRWmaRKWpR0qvAWM4ouQgnlpLT/oghOUih4hFjcYpaCFBFNwTRX1Z5EuRqdc9
6SnyTqNKojpyZz1oEQFkXl5vSHR4YpbZNyRsMPuHxC0Or9oeNUyieRrC9q5T4gr242Nt6s8Dog1B
0c5iCUHNkHjcxlciO9K9eqe2rCT8U2PtjQqOSLgzjhbu3eem2Uc2h8bzD4hAgDYWJknr55QZUEA9
jOws93v0dkja87Pag1ooZAShLW6ZBivzqdENqt/0rWhf2sFfNBFpvZ1TwicP9ESo0s6jBEDZk5lj
9p3m6AEO7RKN5jjZM5quzvD2CV8qmUhtszJJdyUK7Wwlf+EZQYp28zlRxrsE61PeC3vQM78s13u3
/osGMSSwnc8sfcF19+iH33jg2LYXCKFIzJpIFCGdPlGfiaSYpYiemAmESObInwKThaXUNfyoQJL1
KP0SZ6YgnogsV7PruJwnShsdIaxqoeZdTqfFrmFJEbvJVaWEWFyRBDD+tNWRLYvDoEB6kDNtWgdp
t1ZQPPPanxffB6EDU+KXOV9FXgVFAcp1rgNtfR+4D6uyQdLoakse7E5fsh/AB5WwFWmYdto8zkBu
xHW0RTKrcYCTy4quaO9j8x/9WOJkw9iY3NYlhSPzkpp/K2oRqheDkTjBWkLzMSPBSDf1QpzFaZiW
kLytAM9+KM4qNhIYzrahbjdJSR/0BS9l171aCXDN4ZNi0V3RGkzC54KNtmYZOx4Nz8J+MgaNgYFy
rsz9LE3jeS5Y/SpiNAHFNCfZEylFvH7dAmLgX0yFLAuTTwcfoOlIpCsSNuPrIt9XffMAteuigyXE
XxmU6CoTpvFdNg5XVxoIJLxM0nAmHjZH5ynCMyoo2i9/cyLNR6mPrGaJVgPnsfLdJ10oW5TVSxum
iNlXZHX+BIO5F41AENFVTmMgpKojgLFMlOphZS2k9cusJJdRpmlffau2PKC9nwe1Ib2ojybNmt5k
Emql1/xJnY2fWWzxCtj72ftUIxo0RDZ+FmcSQ0KWwrKG0iHKMU04Av1NCam5zTsOW+Ym3CnKM2eh
jFrqWUTvPuCI4Rkb8YzltIisUkKGUYK6fh76+rlMzeehiB8wMRkJMhnUgDNqyV8IQr7SMJ9pCc6o
XSMBTomiq6AQGRdin1umuFPpj/PsF7SDqtP8BoWmExxM7oSdkxnJlxmYbRnWqN3q9DZo1U2chlun
VDeDfqlYCD9bmigtboI4XIUEqy3fAdWRpspPW9Z9I01OfXiH0Hu1+avT6APIE05W6rO38Tz1aiTp
VUSaE6T/xntYBbC23DUmB/MGeIEmgh+4c0AvdnKALf+h4pxJL1EwMh1O31jOSKWjmrzV7qIi4m+M
89ySEZMdjlogCQBrA7vxqKLWyCKzQTqwzPGmo64d4AVUhlM2xw13xz1zm115fR0Zua2uqdXnZi+v
PfaQae1ZkvccXfYunvTx8EGX+sW2+Me6+Hpiq50bJFzOIjPGJ4wuJMckfAI+y4L9xkInigp9VJZQ
kxbbmFTcuWNorGjtbMRnTgoovnkvyumNaA58YIdW34BQXnHVVgp50ikzpeUkMn8Y6/msNGu0qysC
kCNYRD3AuVpaXjtEh6pib5fO5jhTPXXs4o1LtS9XwtTol39ypxSON7kNpu9O4rhC5a1MWtQvbaTw
6jeeAazX6A+XoSPaG6VwN5X6r10dOSfi22ZwXB7rW5b1b1WOZry509xBhp8oscyDJRLCErcRiLwQ
BwJGUJDJ/rTqvsGvlrVNybrmOXg5WNkYLcvtN5KemrwjMDSNQb1ikPYKIm00kjPClKAGWbxbSn3j
p2syGZNwzi1cLDpKTCrQrfGpJ8e9uJh5c6nG8QKYDtUvcCanyZWL0p6FUXtYIGT9sSwe2TDdy3Gl
/Fqvx/gx4hYnzTduVDNqGilcgUzOr9hkd+YqFmKbxiWBElg0iL5n4hbytpJ3ZUDBbog9y13CC7z+
SIMl6XC8HsHAyk94ImZlD+DaRfxsVDkerJR4qPyalnZOTJMhuXtxMw4OplmNLEpYKO3Ky9ENADLJ
LL4yEwyPwpmO+UxhGR2ItDMD9X2RhdLWBXpx+HkdkpA96pUPiYqWE2WXAUj2UX9uO+1RzXNpV0dL
uO7FWNGToSqaDmYDIph2jBx6q3jyXPjGMyL+VDWELM4YfiyKlX8as42zdjjXXR+Nyv9HN1VkXJb/
JVqUdFPDPibRZBsqDsz/4ppsMtZ3cDASqVN4ljfdpanxTD6lwVGgcxrY2NfJIPJlvZew07fKttAU
ZjTEaT5hOKI739JQ5RJisLWbUJSkXzIii/HFQtjYWq9SWdgYTmzaUwOseKP98BKi0yphdIsNioWc
Ae8EF8kSEPHIPyL4my8lfc+JsEbQBruzAy1Ot4zgUDC+k+rfrHuM2Xqdxxe2weSd949S2Jgn0J/F
guBVzE769NJlL+PfA7V2ZT5t/MjJSRWt8kilu10rFUPgp0qz1VTexiJqaJifMplDJ1N+5CRjssVi
qVHvrgaPXjpwokm/DjaFSKeS/LOziGCf32vydBTc48j3T4sE20/sr50cIw8CmCmXnqD/4f+qzPEo
k594D9u4MTU9DEYI6KF0MllQmJOtORRUWQoHGWwOaSaMELIm332z/zN5sA9JMAB0DNKT4Yi5LJdU
iHGAaAKPi/JD/wdCxM32yZ5QCDTSv+hvMr8+lEtW4TGjy30awIK9ZXIoNOf08xmwwbzfJD8W+jS8
9NxdTKJC2PPwAcY5oWDdfeV/ODqv5baxLIp+EaqQwysBAgTBTIqS9YKS2zZyzvj6WZiqcc10t8Yt
i8C9J+y9tlkRJseOZrlk6IxWHeBSmB0WdeTb5UwEqs8EsxzukdCeSyybhonGl9CXq5mgL6bd3wJ7
dOYypg72JvdkKkJCHr2YPRAKvd5I7lLLoN3Vy78jUehAV49cSmlhQ18GbWH64r9sMHa4RrQWf+ZA
NNBwSNkAquF46M32IM4M/gE31QmRrX/CxB/p/5ajCkFHyH8GFrNawQ6sOOSaHSrnuVswkp3ryGGn
rWtOmBxalOczSuIUclthcscjaVYRMMh2tM6oqSTaBwVML4cAzeS54vOpaHq5xfxptnxiqqr0Mydg
UJqClMcbdt3N4i8ValXpxJ7IJ0HGiB5KkTriyHoNJygr313BUUjYEFJkJWnxOWHK/0o0XgxzC1Wn
nN1ym3va5xAita8RDEh0aMIHh2TLQuhMs/Nbg5Mi6e0N6sxleyokxtuDbAK8vUfmE9GzDvLRfI8h
SrmhITP7k1yAqaNDTt9Cad5X1ekm9YLMeBGWh6zWd4LCoP9AywiyilRK9HGr+DdtocBkcEZHE6lk
S/t7zzgRhPjDiKvTPD1XbKYaL05lXUgZkxELLssegbhNT7wjlSHVQ7LVURWqT32G1W16XQvrLxX2
sIAcLXKIe1MUPZBW6TR+ZdmzI4AsK3iiybIiZmmnkUBdfjE6RbWA7uEmNczJkYQu0Di7RboJ+KBG
Jl/xS5xLx+JjWuwCupT+kTc+Kdl5+RHyx+6JBSH/aqS9gX4fEoNup426E2fEyFbAMD/r/+XlKU1u
E9vKRPFBnlQ9JBLyGh5dIp5rYIOb5LyrSTjiHzXwEgzG0Q/SD0Ak7MUp+pF6J8ZonffWKYL5ErOO
J7NsLGAylg814ehUP7tDa73B0PlR6Bi/KCi8tuj2VnIjZGU3jnuCPnERt7ZaNCiVZn9qTMZgriRB
VoY43s9HFrVmDs+xXpx4elUaTWi1r2dCNdbHlvwRD5vx7lH3175rvDw6hEjJeTWUziczxK8s/FrD
yGj8vSqfym0yX3zKl61ompf5ldbKczBfYqHbKzk7kKnOKaBhCGyMUb8yucXRvpl6boMqXDCwr7xX
uc5nQgZyyine/icQrCdl3ki+JNZE12hJLs3Yywu5h0Yus57q+svEJseC0ETpIYKjXnccR2vZHcqC
n898WSTe2eUsDC+JTNgyAlZkDmBNdsNAeofKafU7LTlbdShYwgH/jF4eE+6Vt2Epjpx+RQqZPpk9
Ch6YHwr5n7X/pU5kg7YBCF8cTZGED0DsnIQx/8g3Uod/4PmHJCrH1l8DRwnuCH73TaVg7AZmMXH8
bshpQ0pDSoXkbH9iRbbn/FchvhK+eWBQc07EUXvUP7KUhgcNMw8ys7cJ65r5OQ6l3fN+U1/IzG1U
8VVzxot0p6weZ53N94mlMLugu6b9jtrfJQtXvesuUnek1vlKleKen4zGWTYqZpeAbCIRSWPq/gan
f8i4js2mZTT834wcayCerbYBEu2iDGnBmzL1NVnPLV9LXRmarZVTjT8qoyoDuYfwhMmLI/Pcqjq4
bvJwKOkIyALuh4js2SrvjNWfiHsqYd7TJo+Jw6OYor0Q/ozI1iNCJxlXIPH8MPn0EQiCXtkpyaMY
fsP2PhZ9BR+Ndy3/rAfGSbo7DYSJ5IW97PmLGZKJ0R1YYJFLE33lLdQf9vERI7S/C4nUxtB5yhYx
U7hSyS2JYtpaPslsjtFjCdGEftgiczDoUKWMp1L5Ax/6wnN0rThoCsU6lMJy0/5rJA+mC66Lj8iY
/VAhzaX6i85tGINpNlFM3VqJR15lySmgp0pQyBXHTKNhRXJJ5m6HJCzSVKwxIpkZkw+Hh8K3xNWB
S8b6PbdnQYwQr4cHKTY3/LrdoJ6GNyGX5qaNgF8eREZ9EjcNz6TKb3JoP1FsjPF4b2TtCy1ViCSF
qZqI2Ntg84k8JRSINa7JHdISZlXpI6ZCMAtSfnDuAxtLyQuBwJJIPSaeAfSu2721L0Rt0yIcK+Qp
olTtE3inmoQghpjemSy1wkyPIJz8Wm98d1Ffa8z8kCZNJ3pXkWjfYrpz0r4sRLLFGp5CjbJcBHW9
gRNl40KOQSflt6F0+A2npgbLZ/ET2pV/ClE6RNux2R/yhMux2lPM7pdMd8c/kSU7LWM+/S/pLnnG
dqvrjkKIgtP8zhPLTXaqcVMY9iEswsS6K6fipma4TcvpTsjHnQHnME1OnfzKIrKWViJRKQWERyXA
7y7GQwEplCgrSYJ3j+QyHW7C/F6HKJi6KijJumfrrO5mgESxaXnd3/wpMLBYuvcsq5cp+bNKFvcf
iYRLEAozq5kpEJI+AHkTmBy9sJqOslUdjQtpATuN5DS5MRHV05a/OrBlMXr9bML/d7A4w0V9dPvi
nDoaAr8Cxi4uKlrCOTtLanKexuxslcIJmcoGgh33BGPDFbBsXUJQW2LetsfKPCmqeYFZvDATWuiO
eQSBbOPyXGa7rL5C4V0CdVKIXdctkO7E3MAfVwqyE6LrKpdX5A6DHJTPocBuVfyeG+nJR5N5ZNBf
mCT2GgBcfEmZbGfZxTDkoGky0s/1az+V1044oBtB8LrXqGbNvmCItQOOKjD7WyPMb1nNTBOM84CK
QzuGiEia8VUZArlzOx7donLx8x0MExPLuak+GoPMzOW30ZNJPJxH7UhFYb6MBfwADrfiR2YAAZ5g
YPnacg3VXINc1sY5s071MO/WZjMfsJdjS6MQYxBdAUh0tHBJoKv3ZP2AZSzBWqKklRSX+CQ3J5El
6e1V+Bi694C0Kmb0UP8ptJfW/CI+UZ0NHlh9RiBFxNK3GI/oqRGsyNS62DCRyYUN0zWPvIkZKtKU
G4fqwVUkDwzihXrHCL4GECM7si0L8MA8Tj1e+ZWvLcr4Hq7o9GKvxJjU+e1Ln4BT700OKAuWxtMi
y7yqA3PIGT666/BVrp+NWpwUTbJ7DrWSZ5BxU8bOIT4TLYRtZy/p+k5cCZ1WX6o47EospVp3AFxG
ZowXbRoK/ttgXVay6IrZl4HPjTmawvBiKshQpLNZWfSoIqfF90oeNQdoqe2lJXZUFFroiTKWdCvt
NI4pjYyFftcgwevr6mQlIuHLOMmTh0H235GpYsneQuR4VVMM7MA9OFlcI/0WsJLMrsRVV4sZLUpM
GAQTDaxVa4oKOIXEI57zqTmvsnou6k0V9kZzfIoT6Szhl9JG7YIbFf6KgedU14Otntx6yOgC0+eD
4dBHX7fvVBjf9SJcq+KpYJCRVRZh7GMxI53Mo4QaCdhuUOJhXNRhT4nemz9lpO4GMgQUhBj/FVpg
4CJWcOzUCrERaKbRzDSI/uIttQ0nQImVI2vIUWJAH5KUWZI79BfSkadV97m2nKaLfHPSfcr7BuPd
ml3LEuiflnNofCQ/Hbx8bUofhtE+Uqt9qCTSnOrOn/AD/9fyw6/1/hlbfou6i5UR+IWQVwaBixEI
5TWSjxqqC0Jcsfzuym4+F4VxoRbLVCFoJek0j825GvXzpocDimHJJ0J9fWI+fOotBoO1jw4unBJq
ycwvcYpIlscX6N7KlWM1bCWJo1Ws7BSp2pdcX9Rvc66Pa5IFJn3EzDw2D6znBuWUTO7UQj8kk36l
iU1nPLpJ7UF6YlU+ugQrhdRGvchmgmJKJBK6VlGGYbksIphryF9PC3zt2YI70F/Tj944lfWH8Ad3
n9mM+/gcScapaviMIyf9lmAO1Nl/iKjKHY5SwUl06mCO1TKiJMeelnF+iWXmRZi/ug9FkF4ZaA2I
4QD0H+XoT6GNnu1m/CEp5869eYXGezZi1hUtTgFHFuVzqMxXi2Yiog5cUUOqdYgf+3sNK7Q0aJf7
80hFWY/PSeqpntSXXicP9YHbRCP+OwEwk44DAVL9kaW/X/830DDniA3kuTyMxofZRHsdAgk0IMLJ
5TsCcKDN1IIZi1+2Y6J0SpTqPJsfs6sIFaDq3Uj7iilr9mEIwlwaD23FANs1kGfGkebK58LYAbxy
FtJEpfzXpDvzttOkGRO2JQDKNApEmT2oMKmuiIS7mNiFwiYnXDxd3lGyfipoaoUtTo7MF+FSS8o1
99dSZkNm+c2bPpZw0Cx9yThOKB81PFr4HSNV9Bu+IGFyV7bvsdTeI8mYJkBxPBLrfTZowz/COfXK
NMW6Czu+7m7pd/ZUIR9kNeQD1jz8oYiCAPuvXhQgSpn+3ZniJbywL4uHmzrrVyS7GnOvXBNYIJzV
ULo3Ji06Ox0tQc+/jVTGbxypMV6nNp4P0lXbWRFD0l06BSpKqdiP0SdAoaTegpyPkWX2zuRmERoJ
BmkYDsa1d0L0cNIpFOOLxAqQ7QwrXXF3ntbID3k3ljH1eSP8Mk38Xmspr+nXjEM240B35j4MjGam
TnRCja9H3FuQjdxNnrDiBMtEN0lYSDIdV8uQGhbhF6qweXXj/67sUs9rJV2wEt66MrvP4n/F3bIs
PPkgm6r2MDTjIWW5DBIgVA8pv4pGP/Cu8Q7ow1tBghYN2NcWG6NpuZ4YtMXRazGEQ07I3RJOj0lY
78BmQbazwDSqY4cYTYzZZUDacELrb02kXLII8AXggTG5yYn+qpg99TtfKKjNOkbNdt/87nTdtST5
LHTFtccspJEXMuVexS9J4eWLUs9X1kc3ibs+RjSJD2PFLyqVtVfyS+bOCoErYXCuqMYr6TgODZNV
l0pk/U1UnRcDxp/5yvhaGBqL6oIJVmVXouhhEa75SMkq1cY9530znaoiSH6vKjvKgXy76djQaAx/
wv4dro8GvkE3ulGa0qFFB4h0XoRiptxn7bNuv0mpXLhY1PJjrT6KxjOa3AOHBfQJQauGsHfGsoHv
VXMsIgRnGtdYemtjQOQsMRCttYt4oTKmi6oeYB8QzWcGs1BjvMSiUmLCj0VCxu8bp6esom149z2G
zBZwNYeWIrjZ2Hs9k8MRm5jCCxGBQq7RrSOMooTFLenLR3k9hHH7BRBY49UeWuzruBHi3cSyNhSP
5ocFFbrAXELMa+tkiK3lhR7CUSekhQvuXebbMijoskXjN6gnlHAoJ77+1ecij65EzOLJVzjAbL3C
N68Zp/xM7ybMO4qBNcZTpI6nTjV2c2g4ItRT0mpV8g1DKg0OR0yBhLHn3NWRFzcstyZvkFpPwtkm
4GxTFNmta5QXDFCLGDAdQkABa1z2pYJqEDm0u+g01Ym7Hboti0h9Yrag72WEWIzSVCamAsOdAbUV
VxBextjTYtK8uX1NnYFIf8wVhqqL26NiiGWnMJNrMSi7qr6U/JbqNilEnVSixJE2MxzvjrXLKR7I
g7vGLycR0MSTsRVtoTxns+3ORfUvprXKBBLhwqc4PCzdr9A0YiU1iuKwWRMotTU0M523qOTVCLjD
jZos2MlmrqXf4/lTHEgJNFiv/Tat/CJ3DehAm5A1Nmu+iXI3JQzXemTUDavxnkvgqTnjT5Vydrc8
wu5WGMQgDq6o5vem16/Sba7hbvQxhQtV2WemHd8MsMFVaA58PS7PRFPckc0QrvvhuLnuG1fZQVqY
Woxr+wlz8grCqh9St2ygfwuR1+xNfsRtJPqDadjZODpD9CvPFC+Qfmls+VIRpxy6cSire8E17Wwa
/UFSD/kUH0qOhDnE9MGevY8cHbrTJf8yBDg3GBKaGWVtIR2QUxyHecFszQyFPw8iPPalBqacKcdD
0YAydDLJlicGl+R2q5iImdlMiHDTGCnCpwnVRpGV/0+PjBNXW2qz8t/0bpIzYWjrm8YP119WXhzG
xlfalrGIK1jz3sBwIvaJOyM3xK5MdvbZuJYndlu6tRwbpEb54PVx7uSpslvrD8QTbLwlH+TImoLJ
H1MCZKxjGf010p3xC6mo+kmvxsS9cJvf4WOushtqUZ4dHSmtXcS/dAvddnrpGcgBfG7Gv0lJRzYm
FycxX2vv9LFE4ArXDCJP7ECVlfql8X6PFlc79BNqclKxGXeUu2nYlKjOgtg82c+dxZwvu05o2svL
YroKw7gJoF2S+Z1ACyiywRJ06vSfcrLb8kTwnN0uIstGCE9s9EA+ogVDdaQDbGhHJzQGR0dH3OoH
kl7dqQkdAqRhNLAyELwBZemSsHHMZXfdJO499sSnZdLw6AH/y0QFLMinnBtxdFSkSRukSmvQQLe+
CHy2I8my7k0KJtgqghHE2EmF86D+qMOKrgPrrZVeUa22zQeDID8L64tYFRfIkheEXypgcSUEdMEm
TeI57OGfcezbOg7bKmYccCkl8arjebyrF40CiLLr0IQ6Nw63yQ/R14ABCph9og2wHgomYAO2F3T8
+/CH4J6KgzyH/G82QTyYBJaACKmcNXwov4RXg/+gU1hHpFVQY4uwlDtCnqsDSxwl6JAemo1LPnri
vfzKBm0fflBzm8UFkqDOjehK147MVke6TtYnAWEy4sxAxIEwF9eMZWj0Nqk+CJxBSjVc+r7ilh6P
xINLvspWJeHXXBsOdQqiF8Op88XBFGon9bNCF5pGFR4NMkM5weqtiMOar59jDIuRm2DdjJDdRqjZ
wm/t+mU8oR/NaKvD83KU0cvCUjilUot8d2+q26oH6phxw1p2sxhFpFPOS9Q8av4eQ6LrHwcTGDV7
AeumiDuXyTSmLBRDRHobnComeUWhRHA6log2d7GhXPKousjJ1eDER5p7sIw4sDoVBhmhl0ZyxB5b
2rDB2Z6bSDtFSJijEgdT3x+rIHIwKljSTe3CqyilV7mQbNMInYKkHRyh9ZifyEw9Tux5WxdSsX5V
mNqqXaDsUNjauc0jYjnVp2pqRz37kio3ch0RxFhUmh/SML/iFHF5f22CisF8YfacAvCUVUrz0iHS
pIZqAp8WeShl2NKzSF9cFdKM3guubsREnlLNPLHOupseoJN+Q8tL9KMe68founwOsXwTIvFG1ASQ
/Q3i1V6Zp0fIkfTKOOuxcFIvLAyNnXCy/kSpvo8kxNiht/39ONQcExYxAs9E8XQZgNFKJIVxEDNu
FPI6zEI5Zf8YCMnWcbLfs8Qkxep3M4ITxDKHoZaIQ4j9fm58opGxW+o+oRLXheKE0xw94o0UrrOI
jOeaFtWpbpcTCv00hLMQnpEWXgpZdgQZCOHP5lIQAgFPv7B86q3p1mIZ1K/8JU+wS1CIdAaETFKB
VuyZbJ4Xbpk+OfLJ/Et7nlJzfEp4AqPYOAD5ck2eYaAKjQRjh2DSYl1exZCwi6fN2ylYPojT+uqt
j9L60GdGJT1/kvBcZXgvMC+w/5EAqobhIzqI9XznUZxHRmPiAaWqxfxSOEucOkxESxPJHzOIVbGR
TpIHhv0HUotmIBywPHqQmHgFFX80GHnVtJFzaNPsSRj6Nnye1tQ7nVZ4pZqfAU3r3Ejgj7jrQGv0
obmHJdPH8ZXcCDpHPiKMcqmA9JI/VpHY+RL04251CvE7q8RT0vw1RN4hCo8kYsPFalZ7fMUx8liJ
gPk0PakLmi3mBFXX75a6Oy+hfK5b89wKwnlEdVWJbPh2EhYaeYmwNKegEUqkxTsGuMzciWL0wnwC
6bN4Ept08uN2Oivc7IRfNiD1aUK0KnWrb3HT1W1kB1kq7ccxdRnyuBOSJdgXBfdivt2LGgm+KE3x
UTIC3nPcp1r0bHr1aU75KykyBy2dh9uZth5lCsST/exIgxfqSzB0XZCuZUC2d1BdmOcpv2rT8BaB
aywGHn4V9MyLYQRkm7OQzWy4Vl4n0mryS0LCHI+JR4O0bKnkhLNUxxHhZM7QOJVPAzxfbfAiahxZ
qALEoui7TjpILwn9TBisS0w1yk9gCuqhcYVMpCxuLnprXHI1uzZDg/Wqu5obTOecCz9iaPJoTu8t
WCaMNjDAd9H0zBvTAwNnNLl1EFsot7GW9L5iPJQhOpexylitP151XCrdIVwG34pDj97A6PrAlavI
X+ro2CJ/s1gJmo1+IiS6+WtFTN3YrpBtYtrWwIrgXxV9LShm0rHzLDy2bKEZXZpuGYtksICHEcNt
Nj6iXkTENSm2uTJEHaSDxrZEVBhfi8OhRSTICNHIweaImzlM9DRXJV0hUg5rQwmg4IBKISvNziAe
kjpEUDPzLIcnXeZOlDWc+lBHJ+2oRiGFUuLLGNj9RCTfJWSqgw/1B7ONB+az24dsP0AGexIDwqoK
iY3DCy6kNrZJrHq2xaGLeCJqI7aKNUoJ4060zQOpiiqd1jy1AVr9SqeY2mX1u7H6ZU3LV8tOOTT6
NzvpVX5qLjkXd72Ur0kwrrgpJkfEFILFMxRviYTFHyVxF/f3jhQjwyjQgvV3MpzvVabdtDm9KRrT
7RFIwL81RhzMwzDg+51Q+Hf/1TyAHaidBumB8TXDLDZC+vN2J4cgrujGJroxCfrSRPs/0v5bqeaZ
JVDEdl/EPGvK3xFJwoRayrReom2mdcC1K6sRG54kIMX+GPED+xlH497wHK3/d/pPIlA5yzxJ+t+V
wyk7CWl6F5v+Bp5eVhj95vldYeoA6YcC5R8y3ZsZYo+sq11bEQZsKKfpYvHBzK3IlOff9hHrasU3
h0rbsrH57s2lZg5h7Wvcp4viTci8o56iH2zWggCVWetls2Jr0IHmRbukObdwf6SKwMzskPjnVhqZ
PkvEx9ddtVfHyrIBstksQrCk61kFlzQzlq40PgMMiTladRhRsXLP+XjPXwUuEFoILyOb9x0jVYuQ
qpFSj9SVbPd+34AwL0Y7iwKTGWU3JZCF3dzMH0cL6XrV2SAPEVXXHHkhiuom3u+s2M6wdan8grnL
jhwfPn4BkQeOL/GVkO1ZiVtE3xEUosQsrNu7wbv1j5QGPwI+IOyj+Hcbl8eyI0PA3EQ3pFVZpAuk
vd+LIiua1AkbpgQ7mIKBYaibrPQkGMuZQCahcscViwzR0B/Nn4z1U41PaFIsB5G1I+/WqdtXZBah
kjPphuw8MXzrzYGoNvbYM5BucwgqG/YRvkON6kOOcA5ziyNFl5QAh1IFehJha5G644cyDnv1M67t
SXRCPUR86Wh/iS0JpI94sRHHzl6+Lk6CKFI/aH8bXfX6b2G2mxz082qde88uB9x6lriPFtij8CDU
NAVmbusyA8dFdMNMdRdmQfOjk43Hgj6iSrNnGKEdso5harMvPOkGa0446FBpAkFLTkQYnaUYiDwW
t94VdbDsIJa08rdsFJ6OPLrc5TzruSe+DOZYiuIqPxZTq+4m9vuFQhfLacTBw2OqJiJDp9AezaCv
w31ezez6icbcxlzIK+EVrfkFGiLG3+qkJbaqTFy8CK0hZyA6NNkngyjcExRoK3tEbbLZntpHg8k3
9PnKHwUF/LQCGBvQEcSojgKjzRzTSt1oEvdQaxlVWdPkGlXpkt/HqhfNpV7uraW1UwBMIzgi+LYy
s7LQcFUB6mtnMEpqDgSPIlTPYbNycftKavnacpTMvaosvriqfn1G/TwL04l/NXI2Bmm7ep5cNStc
vRmcSnHibGTDfupn9UCE8KEaOG12lf6uVcrsyAq0D/ZLFd4PmoYDKXzECGvQJ8n2EkpnMjIns+iY
OojJEe2OW6OBIoHaOkwAeMP1j7hwJlV7uL3HJWkCtdYDrMcnLRxPrKfq4kwxAZkDzI1an4WwPPfI
nUsmNwxcUwEBWJ2cULYt9b6NFi9F6cFw0xsssL403ET3upke7SfU9Sk+cWeF1cqBOd35yekLmpsF
X3L8GQ/quQn7K1OZkSgSTR8ffHvJJH/MmvVeACKJ2EkZ719LHeRc9lwFV8rIr4vaG4ryfyZLk7Gb
vQJBtJj6rTXup38VrJG/bMWwBrJWQkE9MtxpMcXFTCusn4Hsdq3BkNIfw7PA5KAssmCxnR55QvGu
qpuxkFyOs7BNBe4zOAvKBbEPI+1EYmojo1IHHK4X2l1o5X3CZopxoi0JyT3OPujCqCaJLgurS0Kq
aijT3gIE2Tb53RsQmQRsgxSjSzrDjl16v4juMS3Uucn8SreAgCj+d/3qfqgCVa27FE14Zk14Fhvx
BB1nhT5k2R1GkDI/jQXIzXgv2xpxC5jSKkED0hLA0mjjvT42PBV4qvlV5DmiN05Vy/BMC4EF60GJ
KTja+W526K59FIiMjySKP0ssEYxSdlsc9gSQcdqwD5qGI7b9c5Z1fvNDmKXMn1iv/ka64GWF5UlU
ahSv1U+XERHOMbRlD1Gt9MeaBd/mtmPusqS/hjcmTDlimUlNv0AH+k9lr8xmijkkYX22gUVgzMvz
WpIoJSon/p2U1WFW31ufJWl0ipqLJQnX6JA9EImnt3Y4agmYvehLLfIDydTFRe2Gq4jt6z9T033Z
QBav7bscGL15VmrpvMTgDgoHcYPkzl3GboFqEauNxNrMii/sJ/KwfACfIevtsPz0Pmlr/iqU/tlC
mpE0nrBF1LXw1UdXnemVg/KXuoRnUGTn5hgnvHKaN+MSxecsKDC5UhELqi2dhO6VUHH5SUBBZ5oC
hCZeG0es/8m2RHyBwLVNZVTYQMvwncYbM6LKDxUrYamPbEQNCQKJanQtnu8GwyGq46A3Mu+LSCsj
+5bRlRZgqFf4LT1qjImviUFoRR81EINy23ERIBydFzIMPzvEGXm+3vq+vDXlsv1Ay/qSRMml7JGv
Jk49JURa7b4n4dlcElp6SYOzIh+okrmg2gO/y6bPFjokolsqT+Qa0e9EIou8WvYNZ5Ilkbcj7gsd
BZPik1rumyhWElyeUvuyuDudNWovM5JGXoUGfsIZtC5/eGqhoqNMJxp1U/Xp/lJ1fheFNLDMzGTY
WG7Xs6pE1YHmNVUDTqjsYFF0iYxu1xTpOA32zjwLBVKW+r/ZUuEEpwcZiVKpyIcFRc4AibGtMJi8
K0xoMMdkuqACFUsTA5ICMN1wRrF03/6zlACTqZtrHzBZEdeXaGVUZldCfeIrC3wTxLM0CcHinj4m
NhWVw7IkSIo6GPss+I5xtsR0tkD8fEWEzYVxFa8n5Xr4T0gsxqEDUvIShFisNG5LnCwWvn1vYsJT
Nrnv6gzKV46Wy0KZsMJOwr8gZFdwa33+1FbjDvCRn0fdw5r24efTEyQlvDRe8QiRgQJnPO8cPd9V
c3/KKNl5CEFFaWiz0Pzj16T2HM3jwFuuIx9BkzU7QhEf0lbzopJze1eY3dFqWwhvel5/FJrxMtv4
NeEViPMP6lAgEPexXW9ZlV5pS87yXohn2/xRvmoS/Up+brypy1PZGighudI6XDRxuOiKfjZq+Bh8
X5PkD+u+fg2Yn5EJTrV8rA2enEF8FjpF2tTf1s75lvi3lH8gxdwMt4DmjcxLco0cAVmZPjuSLrRa
uZn5ARYR0nMGlvuWu76P6HSaew5X6f+XQhwig2lIHVUuNVge5Sv8ZmU68n+AhWdgIxEdpRYcbZM9
F+zrWQlNeFq0q6Im92rMH4WVPKEgPRvgoM4igpBZphfeuhffzDAhYQvOK2a+BSNf255bBBEh3Zq1
Q04y+0DcfPAqLd/joPwqlmxvrtRk2iv0umIDIdFpN75oLyU7/LS9s9y8k2oE4yx1Cku7ip1wUXlP
a8E8aYyWcmcaT0tTugIQjWZiPA9CpU/Z3LAELC2cxrndNVwO0efSZ9D2ephNF/AEUQPlX9OR1fwT
zOKD/M2XAJkMwSg9NGFensCjdB46VxBvIVfA4HXKr+ZnZgE4hCeDPGvSlogd2vEPjYHNvZvm0gsV
OrAefKviIToQDowb1gOVYNUjlPuKgQFgOMtfM83uOSgWDopcjvcW5Utc2iagDklDx9M+V6xt1h40
EKExRHB1e3BEYKFYmaWLs5psrqluin0uHMMqAsjOKrC6Km13Bb3Xz2UQ31C0XIFFkT1xIw8U9Gou
PkaY0grYXOuqSMbVkA2CAV+q8aXHxinKKTD5zhc5RnuZ30fLuOqNeDGifJc2VHeyhgXdmwiGaTsU
2cd4nI8F+YB4i8GtWPgwZ3Ki45sTV+Ut5oURsu84H5GQ9TdlFa4M6IzyEdfjva3Xm1WKBx0SR5k4
/MjxL7kFieklB6o5/wwW4hHO1JYLpChmzlqaiMj9DoUcSvAXLGIURvORu/xYSaQgeGkCMjl2SkDd
xerLrETmQTwueIm/hGfEGGPpmquRTjgkCk6qzpKueSxezbkBP2xcaPlOBh/3PHKVmAdNYohI2sNG
Shvw+qiYVYQkaC1OwQarYUstoR+52Xi3wFWUG3AhRTvIC8QkmKE2XmZGK0eLUBXkfrbWkka1iZ3N
YAEiAVblxAN2AljHmTtyVzHaq34SqMlamwUNV4CiKUcL8HMH/4aJqsVdwLDMl9AMklg1PpIDVmbx
VDRysPYHyBDIvtE4oXzH108dg03VsHWbZnDR3IlG6nf/WkX5GZrWVaZPsKeuvgjjztXwBzN4i3JX
U9W9jhquUbO95a4FbITiyiC3wKZBiNPIxnjH8kzHtFptZC7Aea07dPi9a9nW2x+tSQ8mj32LJUtR
fbmscSwRn1LmwdwiCNzhcYdZ4Gm7llWTjX6dRS27CAODxhf65Lz5XuZ1r47YwjBRG+UHhmW8X/F+
XTqnlik16ydIkD0ReCz8TTdldCsjDqr/W6BMlBzA6GYgV62F+CHjT+qAT+IgrZCbYrf0wwLEtkAu
9O8MDymMrUMPTGH7OEOqOHpET/kfSeexGzfWbtEnIsAcplWMxWIlBcueEHJo5pz59HfxvwOhDXS3
bZXIc76w99pCVO/G8TiquXFdkTM1qxYqPQO5rLv09FZCx2aqQiA+WeiVYAGngczMKquz0OwFRoPL
FcFJJ0dr3t2qIb4NH4sR44kow6ZvQs1qw5x9o+xYoAyMma9fiRK2InmTKQJsgawu5uNlV3jl20Aj
lvADI3D1pJcPPsCxVCNmDRO7rI2dUR6aJoh9EMwbeUu/NdI3h2cqZ6+9ilpZe5uV6p2tBBUU8rAf
fGevI7+2Y9SNcXsdb+QUm7Tycn9Tc3sNuxTpQTFGC4p+AcsXWwZITlkP8HGYvYY5HfNinovAKOM7
Rivw9x4q5eJj3edAJHWkqb+nYbGLfvC1m/k3E1ZOwt8xaogm031pfWl0k7LCFhhr4+TkPeCOMnU9
UqAwzWYxzCxyzkpoLlAET9nyg8Q3Z1805yShs8aCN52Ns9qDRWzTK5mDXRetUAXV2ScoDcLi3TS3
B6KIrhD8kelNsnfBMC48BJ4q2SnvIS49J8YoQg5p+m2+qduNSVlOh2N+9NYtlsAZLDZ/0jglAU/Y
Afe/xSspl3AJhPEoFE64GitrulJAaTB9HtvXgrVpdKyoAjSY0/q0zFYtAAUFRIcSnl6K5kyDBaP/
AKhTf8fFhG0HPT1Ajxj3zR+TkXgu+jDG0cJ/gMXU8qBCuw2FYNTxQdMoKHyZtAGsoOimUnTRFvny
ldTYmt5ecA1KG2yJ6i7p0r0S2UtIsI/alV2G7EoICTFjgUoQngQb2QlHGig5yCNeLF+FA0mMK1+y
8xQSnfAYxov8hzL4s8LrEsM46HTCdFR6uKcwmpeeK70rPpalI4aBtv24JaElT0LhdfHprLQU6Vvl
Z4JBcdIh6/CV/q9FAwHAO9A+LXxGlXxnY3nL8/UaZwCWkvy8w+Q6rURW1rLEtAeKs0Vfn5xQq6JZ
4sqWnZbgho9UYewh/ZDFFdDgqZQujOV6uHR5L7AT/IcLWGk5V+TT1n9tbIXXERq2GZCv8DTn/CVZ
46uMb4JZEg1kL3Y8Tpdl6C8NfieQBvlL3/MXvetCmoTcRWWSRdm20eywJSFlDVR12Cdq0PxNcSnP
w1856cNGbC45BUc2v60dYE49WLYqGrb1pi3wRYoorrLn2H3X689sqWw8/74sH/Rt0VeH8/yts/2J
hdazLqJsZ5IK+6d2FIM7CvfbRIQuUaBQYMikWK6mq7o0PfL4qVkCbx0uKRpRC9n5uWb/NIPQ0sOq
EgIs9AMsKYSBbF1S5yCIGHzxTWfgI2rGEI1VfQhIgqlctNoneh14EbcXNjLcomN5YyVT2ZmssDqs
HzIqkXyK1HKjZgVxcylwgTEn8SHf8FrjAmMuEywQtvf9F1HaUUt/RQMr6cmFjtxUe1T+cfgNdcxi
GZU8oM6o7BES8TZdJxnRi3TLafUtM70VbCItLrxVeOsTYHFDC0RS9REn+RoxGPjCHe2Msq9fyxfj
TB5hpT/90Ib0q6kA2aNVwAUTU9dqz/YEGnXTI9gxuL21og34UPSTJmr3tS0fc90+BNJoVIXPeADT
Ml1+4qNa0LVUIHFWDi/VCmpdD9TtR5xL70Z8O3IRWZAHLSq0dlD9KVARNeW20j0WnbVPdnIEHLr4
+CqkXQdQzRcA/ujwNPf/2J1t0xIQWx7oM/9klMDNP1LDsinCxShFYxyfkxIxgaZGmdxfES7GJTpq
YpDqSOaDpTrLs7OVTi+ijJ5p1T6F4Y9kgsGyLQGRwql712XSykfBR/vn9wm4XPAJOIc0UGWpvb+I
q+cQ1XHzQaNdp78YHSHb6LbOorxDDXleU9Tjs+HOrKkr8vowMBTywlqsPONwa1gAIHdRkDkI5E9Y
hKRXG3BPMoXYmzKjNt8m9mAExSwrA7nynH+y06JeTJxc8jKl9xfw2Dt47JYTdOhtS/RIsfYZVMGb
P1tada44Tzv6VIk+tTIgQ5VkJR8R7OuIxXsOfiJSEY4AUD4oSofkfVaQa4OsqMC5bE1MuqIQsk3h
PjPCvZDDKcU9LHv61waoGY8/kipJvjha+9egDhbW9MvyMOHIT7SfwZImt4ofe7u9tEl7wgkBXmRh
udxsRuP+bf9cGaYMP0CcKP/1uIQ3IALME9neNvk1b2m/L8Q2fsmuNSQ/FNwzKJdJwwPozU+uCEw+
FocopIlVyJLb91hg69XrQb1YF3VAXpzkbA2sSE3/0yBeA2AwQRJL/vRv2YerMqvXwuCl1nJ71rLo
8GyZNIyNOxFM0Vq+pZPywvotdlTtnSgl626KaPSr/Gp6XbfcSn5aJZ7SdZt4mMtbjL9HrNB4qwiH
FOWK9l62kgvtaGqoCGME1mWdXy+DPTVvS4IqtldZs7FwDtdgzFmHKwtCKLp4dCJJdxZQam8p3feR
1pGv6G2B+Hzj5e75BX768CvSxOozM6V7a30Ux3iavxpfWCdDjRc6pzL9JOW7vFhf7BFzKoupwuxN
Tc48aAwMwknpC7ZZtmss3SawgSOICvkFyORjllmhAV/kDVa2HpIdW1jzpW1wSkrQhpp/w2dUmi3j
OtKMLsevdr5SDBPMgbzNyaFpiTs67RJnVOOpKt6epgIIG7toJrrhD9MBsUif2dQ+9NJAN+/Es8Y+
iBJ6JRBueKUAuA2EI3APyXB6HUKPnSE5Eqa0NxlY0vaX/7FiDXhInsJR3u73NMNGasaPJIOGiaBt
uLQWzim9fRlMDvfxa5utJ+PQmullH0yfO5eToJlX0VgwqRDX+FDgs2HxIDPh3HU9BMaYwvy0zarP
yehLUu2RRYt98ERoVcWr073iEsVGv+E/In89pn+ZFC/eCr+QgG1dJkwPAjZCNUMjv6Y/YsA4qXFp
WX00lIZmnEJ2saV68kqZ2x+yRTwlXkUS6BqHwHjWg+2KdGnbIkNdom3qozW0MEyPeH76wu+OPhLn
pQj+SEvvwtmrDkNkj7pRMbErr5AHT5KAW6xmigFsHK+eA4U3Rpc7/MMY/MmZW7ybrRLU9vBMOmbL
5zHHxSSjNi1kj3BZX2l7X5BUr/qV64ZfG8YJ0S2jgJOr6NW7ZprvzXlWq1BcEacXY4isj+gbaoOP
diqwRmmXmVVKj0YT901avcV18iK8ilf69i+FY4jj+NqhRZdFyKN9fIRXLRgXl4eF51u6jATFSWeG
b9qVg6T9+RueXloTINYyQPwznAs5Phcl0R/xr3hII61FArE1D2WWn73u9cuPTAt3ST4t9EQCq3JF
CMa+DJgo9XQr0Hb6OZTTDp/TRt4vIgFL8yxEviCFxmJ9NQnkb/J020UNlUoKgY/coabX4I3E5XNQ
iMT6PaDb1fgxdMripSww1jHxzIUavwEwaGXu59+qIYBg9Qxsuy1JTv+PBgcs6KGn8BtpDRJuhLRn
AwT8PcXKHN+sN/Y8SxeOdsepiB8okMX8IpXswVk9ONN/0p8EEQMQlyWJBpbDFhFCGxFCLToSjm8F
ytUimWHHiTCxI4KuFOKSAa9+1JyfagWxHZEBWcaXkt41/1kIw61AK4snNtwIXMxQL0EpDNvSvBZa
cau28V449bGduinj6KSyemZw009HVuj0ICH90aXFs0oKzPT5E6cEWfBmpTE29EvELvttXoh3gNUu
sRSu30ZZCUd9IXlIDqSvWOd7coxNsQ0ZZQA6w1byZlAf5cFWxROUH9KMx+EMij3OShgcUkE8dS09
cp0aqBztrf4n1pKjpSyXxS5khwnvyOgiceGhHzN/mjKfbTn/DuxDeq7aB97rB9ETCJpPRjOfCQA6
siieXcXk3yBp20JZoJMklYp+ldfuTmR0ea3+4+iJV2pV2uQC2e8i/ayX/prcckJ8iJ1raw8UCeED
IQnVoZnI4dLh1EHRKCNIF0rXoJTqGgGVr9ODGitexWtSAFptYihIdQi76kKc1cyOYRSvLj6Z4fCl
XopRDlM+rgW6zFG57cxXsfA07DEzSCvYAEpwd7FS25isLiJtBgwxdwENtrCVeInxHJEP+sLd87/h
EWT0/zS4YPPCjM/RG/GGMjFaGY8d5HbRAsBNJG0UYYetbtWNiNeQueGZ2NZzBa9TcYd8uSRk1xs3
a8eu3hjXbOB77RPe2NZZNuJrsvXSVkpYUwMWl3hxZJky6MWFxPq8Ut+nfGXrRFQyApsVSGhcBwQa
+xlVKgvj/yWzbP1/zYBO0P095gX5GzF+pgOPT9gDlpokGK05wLYOChDXfjejR1cvwp6HmtBSsWxh
c0bu7HekvHVt8mXNarAzHtUQ4dFT2My9uZUXX8aK3mIfTCCZglQ1a2qE4Zbj2LFTzJ5mlUG4o3M+
gG7/hnO7Cq7KHGp7ii35XoIettww+sJhskinjmJpgUdVGOx0DNQ7Rrhx86Vtft6kPAAVD1DwynLk
NExgbEjcMXl9WxJ3drRRPY+nzM7NpKFYUYQbJxR9NbPahiqlAnIvdLc+xmCylpFSz1dJItxHODRC
hvjDVHRbzBDgc1Vto4BxT/bNZQoUUmz07ls34VSeTQnKt5Ud/RzDHDGQwoE4CuOt+1B84hx9IjOC
OiOoavmpil8mXYSyoCbnAjdqw11gnhZt7Q6L5CBpWyekVhbBH7yq0n6rUGD1whiuPKMVebDHHOKs
TTLbuGN/ILsGpN5B77mcChedkMGnOFC1E3CyTKOvMR2T7A13ZaxcK192TCF21wL2j/FGQPU2ype+
+iDkdOmCsZKDFRSoqrSXfFova3OamVLIFEk8/s23jkuRHalMG1a+95JiC8pnjmBptVAnsuRb8Twy
Lw4pUSzjfVTaNwbtj4mHwLwb7jSlXj/PLl5yt2LuV9vdhR1YYMooouc7WjXgDClRFZD4Ak00gndM
RoPfEoBRujURqnqzUmcfhBkqhGeyKFdNEN/7GXXLNL0fgRxsKsy55NBsI0W8JU35lD/bQzcCByBP
CS+A+qAopNwyqZY1UkZT1GTiNW/Q4la5ozOEIXjISQgvztfSnVCIyrvokosu/Mz4Oas5siDMyNo9
7rfLmrNl2OP7/kNsZr/5YH6298NXheJZXzxdEs8usi1Ert/CSnEraVepNq+/gd4TlDwMpH2Yu/Pb
AhJtjqy8GduOxbXT+qiS51v3a0jaV1OSp7jy+1qenADNMc2XzLpZxdDfMdFZmOikXFI9PpAZZTSn
M14yAlj+6KzNhLtmkVFHzp9ZJu4EKbbYe4C8u7tWRMbAnJycloRO+U2dMyfpF+YZ5TthEm9gIZ2s
Xp+T8uwm0rtQNimlyMiVcdNDMYCCWjrL9+9ZgkjHnrVp50AVNr9fjGPX5w8MDCndczrESLK7Ea70
fAWXfQpXoplVO5TWW5J3p00br4S2MeJgsuXSWlae3dulCIecKF55bcMsQ3KCpHUgUEdFK1zpoThb
4fYDDXhaBwNfUJH6zbynKfY9I70nBdgxP/dgadkGOUt9X7y6xt5G+ID4Gaql9BWcP83Ou9JB6I7J
AxAu8mCG1QmwqJbc4aI46VK/ik8FZa0LfawOSzC/rr3qTDilzUthobZ82IixlH2N+uvXlOyX2WbR
SI2MjexScdh3UoQV3KVxSFjfKR3jbABpGl26lp1YJeMbs2BhpvJ6KZTK2cY/8ueh7TP2AYnNAcfp
XSIY4OlUuFFZqnZHSiXv5FvOii2BStZoMNG7/wnDqZLcr95eM7KMeuTlhKyok1cMulcJ5HDgdZtp
XWlkfKPbrkgNaXq0AKWpviOtyT80esGB4kYftHCguDE5bhuuBFMPyp3daEZCH/pDA/1hOTHPgOgr
WQi1MCmzlWX2vVo1jvbOxdgVDs+Vgn+BtthWKyI63AvZXZI0gommm5YnNwITIj6W4RNBf9DO9W23
UG92Rlh0C44AjtYVtt+OjV++SidO+xK7fNFBXN5wWxIGZHGWQA7MDKJ0jMemip7kIwDQMRuOYjQS
MwqVxStaK0rfdg0T2IzJbFXZm6Klg/6941kyYt1ukktZCy4ediXvnW7GFMs4Uwxbqv2eHAQDp06m
sFCz0TH/zX8UZ6LWjnxvZ65T4FGkuUpk8Zy0X6M4XAqiBWemZyTAdvyWqy4wH/9uY81p0NIr1FRM
tkbwp1lxkQbui0Zj4GYE4xsCX67ftu+eXZO9lXZ7b0GbtkOBU4PGwQKauf1FinX+grgJ71L/ka3T
j1YV4aNtH+5uK2PJyotlrZg47fzlFgeP8SU7PWEt/d+pze+kodvGzDw9UL8V7ZAEM1hh8luh5uhO
v1pLpT3CD0Wznevptep5+3DXTYUUDOgwYCqc4xF6SkvbfobcVzqImbSEEBYWTXDnkzZG6Ym4XQMG
VQbyMAXgwFpQI7I+X46NHaJJE4OI0NxWJnaLI9zTngBrersbdIdaiizGfXqHYUYgJVPJo+Jlnawv
68R/2r1X5KBguCCzO+uEm4JEoWxbf+x+7igxV4OIOj5ZvmE2eiAee8m14txdqenASqQliWbZ6vUS
5mN98QtnwgXQ4QKQsg7ZI6b+hTPYtlbCi2PTTdl17OBIdRyOCtZiphFeg8tRFzJm65grhX+Ms904
WJPtiYriUceKC8jpLMjirV+WaD5Mb3TcoBtakpwQ7vbkMCXo2WLMHevxZ9Xk8FbtfJlTwV6QDml1
e7I6ClWM8exss+aqo3RasYtBRoMysLB+UMTkzVy397m3CKxiRcm2vI6/RTLPZ87zjRDV4QhRxayT
vzf8B9Kc/ZgkBvqyPxLHpfwVYeTIZsUGnohG0wGF4BTShHvNcioeztSMxAM6Ryz6kaRVA9CDk0e4
TYNXBkjFJkRKYp525U/cv+KPGEItZj12eTiz/2aWxc44tztGvwQreMYUKWBpV+DT5ZFm1uDgzCRb
e8fuaY+ZiModVIkw01zYmah4CcHfJsia0wavgF89NZXpSt+drHi0gfyQcpo0xGOMR74Ng0GoPlyi
Xcf8RHFrogxmfM7rH5B23pF3x4jcXxfNJ0994l0CTJC0mCMQq8cbAnUUegICExFIawWWEq06ZDJv
kkEwA2jAMreQGa39aa35kwHyvDV3kpjqRX2lD9b58sZZyLB552A9hNjlDwEG+XCIhzrNo6Tz1LPU
caEUNBfwU/rc3iDRdyHGKSaiLxWgEJQfGN6o1XmEKsfy0cpmO+4iOyv/GfX7gtwBHLE91LcSiyST
cRfrbKaYj/kLWggTGdkj+ipsISjMKzOcZIqExow04ngWzR2Y31j/et7g8ihVQwCJBXdv2abctS0I
r08oLJjpsu2Q3aCOHr0FppBbnFJUdguJAHWwwvBqCOGFHUq2d4p0OLDUnqEowYUb0d2pHMKRi3m9
ufMm7ryGBgffaMOAXUcvV6UbUTVk6FriaeIZ3nI6gw4MGxlyC1nh2XCxz10ruDlvU8KLJWR/aoy1
CL9ziB24YsWKkQI+cHylgy/9zOYtmMgUE20jnh+a0D927D4khAGjM67WlSjC/Xz4qtjdzFkQF4Sk
ddMZBbmQDxgS3oX0Te+3xyLFz/pXWh226+TVdPsrrr4ycUVhmdKCVFF2F5DKYXC3zzuua1M2fAN/
bL65jUmkSIAtS5AeTdE9MEzmH5g8ew7a5ank9qTe88ifjvlT2XoCuelzAvUfw2OByRPqE8Isyyl+
LzzrUgVOFdOeYlhQwMG8SlOgk/yYl2K4tcjEYWyTQzEGhdxEXP2gm3vfYo0igMxgAhhkN2YKxNKT
RUhBIpMIIRBoj5QBJBFwP75y048ljWFf9T91wGIIntDCci9Ezgn5PGdoWnUhzIiNSJNIrVBtoY40
mPrLc2xbxnLWmPqLqRIZyhrFccPZdDJlPULBSkQi+5gilBkW6ITYWLsSRhgU+Q3KlHH06K+w+RK0
BCqrh3ycbK3hIsROTocDzoME1YbhwwXBSL6AP1buKFceorA8ccZgJBkUt7OIGpF/ooECLkFchrK9
91c6k1bEAApmtOK+QM1/zfvmmgwnoLwExIwyYw4WWBbKiV/L58KY/BjedrLXbVANU17uY/8zQK3T
bS5PLb2qEF+WdsewqgVmHvvGmPoD4WYkPykz9n+w5rjXJpfI6q2NEtqGLNZCCVK0Zh/ctYarDyXw
KlRgpYg+IODaQI2Ww8xCQDndrWvGene423/rvkczjVWZAzmbP2OJvzPq19r5O/hm6jKvAyFnQRNd
hDzohsU3z9IjMQ/PFHsqWYqMQzNrHeCBqFQTqt7pQe7tB/nqhEfF5DNV4BUzDEASZyKMFTZzh12H
vBjKQBQfMYsP5inHP463uUZvp4obbzUkZ3xpJbpLUW5xOBiPPhseY6oCl4WrlGr0gxZppPayV2iH
cFUQKlCLDbRn1HbjP6x3p96ovbJBAhFmiFVFCAM9hIFGwmwZ/zXZ7eTCH8hYF+a67OZtWKKx2zOI
3qFbd/Ut7ohtIUsh5bBtgRuN63h/m4hwQkvtKB9jztCfu6uE1IMuiiws3hWn5zJfltJtzyiNWsZi
Vn/Ln7DuwLZnkS9TFprbdT0YNhgE2w9yOqA5CbUUCjFKTXkK49c4FlGnGFd1/y1TEdKAhupSYcrD
/C0hV1SDfskCMmuXqbAbR3s3E3IPuMAqUoHkiJcX+2KBcklH50ZkjnGPIxH3a4vhRK3kl/kU3vZx
O5dYF9rr2m+Enme3XVEjXJuRSRmV3iZNDwopErGmof5AOYzKr0ZCL2MMhLXVJMTYuvsVlN1FFJLL
HCAeoK3tTvffrYSZcFH95TacVDRnC2Hfm0iiGiuQ+/p2tJxK8mtsCOzRctbfFQcoIvScYlL85B1i
yIcjeQ9SkhTiTnFSnPLwbaql4vuIpiNjQ2SbZ0EeQmK9o+6lsJzX/GVqtKly+SLz5+naFnJWbPT9
fBJG4ymV/dOsIDGmDhVn1N0S/3/a3c7yIACaNIwPiWZnuk04XpDqMMEW83d9ItoiXBr4NaPo0PZk
Howy9e+U/cSSdMfhe6/2Gs2U3axSYD0Yx190qPAiNkwJb3IKL6SqEF6A2d2V04KMQAmg4Wf/kzJX
VO5XfaNIIg9tn971ogQPLDljbbkFll/lTf1Fe9o5uJjBS03+OJivQpDf16X6nG3rzRyte3IrdMRD
RMKUIGEGMdRiPYT6xfMmnlMwGFKhPgEVITeHmAqZs+Me0+AjIL2YDUfrFxS4qZcx0iaU2s1+Tzg5
hmufNCH27Q41Ci2GnZ/HOr2u602erADk2aVUdWBsytWev9gjXhlbFNUQ7vjhykW7fS2XCnnIiswM
NFffCXfgrA90arK1UxA0EW9G9S28KVXDIJLtk6SggdLI6tzX0mHlRZBnbz1VJSEgE3NGc2q+DQ0v
42fyGkz2p434puHWsZjICWxlyS9knYkOUJuuHBnZZz6grpEBBsbLQzWLZ1+DdpL0EN/IPxCJ8i/N
HjnCQNydhSL28sL0BeLcpHtPAXAQjVrN5C+LvusT4kBcwNnPc6bKzXmiBjli0pPb6tajdtvlq2yc
K2FzPpeLZDX+PDIl6oOWfDUc4TA6z38NCtiGSrcDR6vjtdmOXO8JNz3/VywZjl1eyVEgvAotzyDh
X6Z0k1AnT4r66Lb2dYwDKnbHw5JQw6AkHOUrJCiM1sDfEVboNcxzkhhzwq+0t/WxlJ0/UXsIjDcb
59MOqz1xhfrdpP5QCFzgmPW2Gr/gvPksRQNrQMGOB+WUbNodQ6YscrONl4UJN7HACC9Z7dKb1y27
SX44R0blpClERC+3ZsXr918CclwBaZyMRO3qwcjYEut8sl5/g8NhXiH9yTMkoBqmscyjv6GNJNpU
MTx02EJG9iBsSnbHlV0sn9rjP2i3H3sisJPFhW9KpLUleigr0Mh2Ii+QXe/wY6j/ropuUlhkflvd
7eEi9wCyJHZ08eCrYxKI1cKK77ohdBwROrZUB7w1uvoBhudEeTsZZzJsHVE8z7TZouwel+dL2Kc3
eXthR7vC9KIHt/SMrFCJqSH6WVfmW+bMkLlaFv0sDB5WShxYcBdjsAfslGEerTPaYi68tlu9ibmH
hrTcorix6p9fxacubl4Jv4tcKsAHpW+SuFrqPbu43M61v3KFLkonfZY0j0Z06owQp3Nc1GTuArye
Qib0jL8XSw7zVQ17VlcFYDyzXUL87mpyA0LKyii1ca+fh6a+Wuoapo16mRUTvRZavCgfMORD/Bz1
j5oSvFs6R4HikgahIe0uAIyTtlIGQB/DpuhWyA67EkE5fuIqW7yZW2QkLiPMvvu09YGXmedocso5
Z4y93MZVuxEag8ecuggEGJ5smU1Spis8M8MNfCYGioXufse3tJTJNZeXYGQ/k3fIuUekgpPLfJA8
CX9mhtfWGtUuoAfyliQBwo7ah7waax9UtcJsln6CxtUo2Im032uJ7KIfiYwpyY6LQwoiVyRxW245
8gy01DUyeuwYW4K6pTovuMS0+iRyzxfyfDEzxv2M/sxGB2r16mGaGR3HSG/dcW0qwuqQHu4cQvFJ
n8nW0MikZQmqKX91CHACwQslZ2rCaitFZqN8kVjHfonx1NkkwxblCXGsOQIVsJWZRkOP+64DOqVM
alhLEzYaFlUWomgMi6ZnQTHTXzz9O8Nsmd/uIeDzNgIj/lvAg0efAMPeCqd9hnWC8pzmrHM+Z9xu
IwUPrkgQKw28rZ0+tIK3JSitdzx4FUdro8JMaN/bg22MkzYdNSohl4QR4BHEa4HK0Rhzp0fHKLtM
jtwexcLO97e6Ka3rxmKjQ8Lclv2jzPZHiXwZ1a4Nw3VyanLbNJRLP4cS5OIG83O/qWmLyGQNB40O
cRJDi0kcHb3UIaNMo+hXZ20hTo2tf2GZ8wnHAY9uvnXEhC87SV2IcVVmE8JhRVhDpYxD88m+Wf+i
rmUAj1CldywT4czmmXz4x7KCl9lT+NrZKGJxKVmtZMoFh6rT41ooY8Or8blabD4GLfdU6F4MpFqE
6sYX69/3YYdJ5aXsz5ZPop0wp2weKbdwPor7Zg43XCZRLm9XpZ5C9VvqwG4AxDjQffWE0i2hg+nt
CUZ73eHSQD6JM4yulcSiJB0QavzIZwLE5OqTT+YTHedn/Z4+FHDhxw7Ijb1y+iL1dbHay5ynb/Fu
sb2XMDXsKAcYbyNNUn2zXE+Iwc5KRZoERtCkpW/OkGZ8WKQDiIaHHulqmPNd0+SHMXWROVzJzaD4
22p0xMp/ZEVGSQ8+iRDW3Ez8bWekRTybxfg2D0Quz1mYHl9IOibdBrMacwHJsuUb1rfUjMERuJsA
xj8GHvJzvdPDaWA6rYR4nh3BY+Wrmu5XJ3vkslG5bGbXlptPM1lQNcB5KohoQ74NQpsEoptuqg/B
qjDH7c9W/WcWwKfwNsgERSNCfirg02MTaFAgMT5ShN7XmtSfFslrMVutreFqROQK7FPIykDhEO66
6jD5cIyexAWyyA2WehoZR1pvQHEoffd9K+xUH5mQ6U95kl7K3LxxeBTbY2dzyB2pnIxZuWtq91xr
ldxYXB2GHfHdoAhb3YYYMk4+zo4/2Y0tRd4/spuOhWO8Zrl4jZ/uiFbSRJtar5qtCs1zXEOt6z83
cJsxTNGhNz42tfgw1fK9a/O38R1vzm5e5BVNLgKOcgtkpCn1z9RQbHEabdJYbFWGzKV/J8rIxlzl
BL0QVxFk1aVF0FbM+bWPyRy31fNucyfOJg1oBTFj9fX5euBblxnw3rh5OiFUFjk4iQH/KePUt0Kd
10IFdbIl/iR9kRgV5WN1y6r91sFi5Q2vR25sEkyYWXrgOOGoCa8E+5Hozxt94cSVi9ixN52+TxgQ
0tXLi9fifxXOKZfoyMJT4UFj17prz1hn4iWCw9rrW5sNV7k4daroqg1knwXchVj4wxlFqQXfCWjY
SQvhBYYDZJ8WBMzA+mYqoWjOCKdOuBQVGLhTcjXWHHMDAtf3cr21KcwRp/4aGGApTpGWUTYpt7XI
Hxpu8WbBivAl4W3YQkz+RP1W0ZQArjl/xfGDDTw1lp0xJlYZ7Ctee61O2xlf2tPczr0huLtWePJ6
jO4IK4WMwRbDwysBDhltGTB0k5VPpRG0Sv1P5h4xXrChRK7ZyRlSnkZQJqSnjzK7kW+jCZ2fG2nQ
ODaRsPwUOH3qwgAe11/kifyo1FNZoFdNFuw0KklPSPuMwh0rTwqZKQ/VUmG6uAaKJGHClMJ92a8w
6/pJCq0ivyRGVKzmDVZzvd4nsIeQO5x4Wm3CXbL9XsfiPbnXTKXAbRC1dc4ZTHUgwAFqP0vc1fJT
Qu6C9shU7nlyuuSILepIQ0nyfVn5qAbshKvmMgD2JGQ37fO8S3jHmEXo75bRBDoLhzl/IyIRedN+
3WAR9SUyu7W6a16lDfxLZBhZkJE2OvJhlEN13agTuSuRStZEUAvgSwBMi0uHbBbRe3M3calwdtzF
5qTu2i19XRe1d0ho7Iewxv9SNFjkhj81JsFtnejJsktdsPuv8JizpicT/V0ykqBmLZ00WPGN/4yh
8lJiMYcMWuKqeMXY+yLESeS27F8zum0o4VyX16bMnnBwxJ3kzWa+SN12SQT50gHnoe67gPyrtdav
tqtmYPqyyte37oIihEi7s22LfZ0YXyhLBl3xQiZVzhhB3NMAwEUvPvS4eqUn0tF6u03fTNyf1GdV
99Rm7rwc/umRkdPsr2ZUXmO2vuQc/RbOyymXn5a9QxTUR3BiKemM0vKW6Otzf9D0KhkK9iaYfw41
xj2MUUN7FmkGyp2J01v2owT9NOS7rcUu7uXiZK9NlJGRIW+F+6mdxEzykqM/QYSekBzeYIvPsovW
8HQa1sXau5Chn97CPv0nobVR0dyULHxN3oqDGSPwZrTgb2KeeZJx3WqRfNx9fo1HtAeHwr3RA7Qw
/o+l89yRFF2b7RUh4c3fTCCBTNKX6f6Dph3ee67+W+xztJXao9F0d3UVvOaJiBXyfum+q0cL49F8
ixWCASWGoSw7K/b8VJrvgVKhOsUUezTm8VQhoUgpor/MjCzFLlgqPuyqXOy9tMA34K7lfJei5tyw
6YvJHAJXOOJ9fG/2cpEJV0IZNuTqKHFtWYxs5/k4VYGZRAMXQX75V0Ki4s6ufhTN2rGgzkBKgSiw
rnY0c3Wm4C9uV1wPumuYgEw5qe/ftIEemMo6iEbuddK/QilpMqANY7V8DtbEMLkqjH+klXn/TDBa
ULyRwwOxMDv91zMAJ0mGAQjxNKnwGxHMSE4RZrfMb/5/QBVOitd09oQVKcP72+L9bVNK4PD+WnwW
8uKTjGqiV5QFT8dG4H1X0B601dOtCn8o+WNpA2JCzG7hTo4a5rRkxwpZsGkT68WUZlMuK27pGQs/
0zT1uO15mrn6UVUGCa+Dlv2orcsQcRHarHPqCBP1Vh11Ywv3uSmmWx4FdJ1sbMwHbpHX+rR9bXAh
EgDn2MesXDokpXBIkGNMxnEVy2KupxD/NNugO4pSYGcy/ssNKcgun4gr0m1k2S2va23dJnN9dFH+
0h8ZZabQYKekeGVR9LKynnksmRlsBGYuPbbppnbjRcNYsNX+aM0hEQKjuwocSefBvFbqDG6FwcjH
/GVAyxmtHwDWvbXFZ5KbfiOXiGJdUKCnE7vPf6IFnOZsvRokSFj9bnqWeHI8HlYSgmo13xQauOJE
vq42ZZkxmXvqaFbjkaNgmQJSxtkQ52ubU4UBuV1i9My3v0dXBwqRIJIwn4ohLI/Qg5F2eaRfMIF3
m2YtMLdpvFgheEskIul1j03LGiB1RZ7n5eV4IR/MAtheSpBMtuUXVgduqqcqgmi4eKBe93NTo3cX
Fa9cwolyrb0apGMFf1XdINQ2njY0sFIUvtHQQRvYn+IU0EGTDKpLdcVru2k0fg+uJFCXGNoC0Oy9
2Qg0xVlB8jF7poLgpVaIvArgL52kBXeorAoTroC6WcMEQASFFjvO0aVYGICmqC6VfHbDyuwcgW+W
NEx3gWE+eiiIExB4wVyvfr4Qhg1V4mw8mMd0aB0Rm1ZZDQcDBOgM8CSVROCtYV81di+CUB3w29rD
In4V7fK9tPC2ZPhgef8DXr4lE2FeWa+AyTLyUE+hBjtxUqWrIOe3gT2FLfVd6nVYFMuZeTJimz0q
5hdM269MTb8ms/xs3qYa+50g4wMm1sFgZWVHlzjkAgdZiStliL3CoSvpFV7yU9mvJ+kgqr1XF/wy
Y/UzmUvrVthRDJmbgshGTYPxQPANbmA8YGGkIgk0o4LfYqwIQlZ6KEO/mBhA7UYKePoUc2QRXR9G
/iXEwpe8CYf0Coo8sDC2pnsNLP7AxmRDsmMi2xVgBlzFQdeT8+Eksex9j8hgrSj9z46Hmo4hT0Or
7nkuTZ7LOeHInP8gin4cxO1kCIVHex/UxvhBtk6L+leVWG+3orxFAuRX2m/WhGJ6il35yjqeF502
n/lvferM7Z2Qm9NmKHvYYnLAlm891i/p3ydgsk/dlN6NYhxSms0tditiB1rpY9HzKnrLVIvxEdg/
hU7qgsYyYc4CheeuOFzUnsso/syC4IYGS3riqmnBuY13OhlqqkLpGXglqm7rk8KnQFTd+KQIqw3C
qoawCqLWZbh41FFNe2jE/fMKI/iRGUwQNc2rcRcNEwPxbrow8sT/HygT1me746SjcNIxke9VXGKT
RUr3VyVyB20Zag/XyCq9FrKeMTN3QPOX69Ldn9gV8KIZKD+XtA/NDd6yHWXZezmKYvkxuxeYR++B
4MOCmXJ1d1g8+BARlaRd33qvMLLD2rDk3oYDqaROD7JnFF8rygYVgJZNU16NcsBEbvRGKEMzn4w/
hkylA1UDmO6oeYhXySn72lFjyZlPihFhRO1dbaalF8rXZmdjde3gs4jFXShZJeoUqjv7HXfbOnWz
78RqgwxVdxrvhlA+Wa5fq5x9qEP2mRcGTTaqF4N72RG5mWqcYsgsqIETAoPOLorRwvhtUPtHTNlZ
zO7JwEPl/ARQiX/Rc1eCjok/yPRM7JPJltjpkwnZosC8NJhK4EE0Ng+lAIqELXa/LOlzRlGaY4DN
bekl+c9FjY9RDIpNkG9U7pJL7vylmO+s2vcZn1bd0iBXPwFre7E7n5HRvGwk6Cwesg/Lf9Sx9rXW
1NweshOeFioN2osQ/dGFb7nbzkIW3x/xrzZhiTSPu0pao5KuD81uiwyNAERJ9BNG+VnHxCBC6tRN
fuoM0OajbVLmaVb3M9D1mYVGle+DeVqn/ioI+Wtk7bNcC21hwhAgcYzq6UyBLHUCzXoSUSyTO4Nx
IVDRTi2UfvwoLnY7nVRZsvw/pV9A6V82prqgu1YzctcaLZ9G1IZLwkILpwRkKuJYI3Cssdw1si60
CF/Tub9r6+d+/0vV9mUay7sX+w8BVDNX14u2zkeMrV5llueaIKxIX1W96p+pw/jzFhfLLcqWGx1v
iamE8GcPoP2CZ2IXkXQquu1UVyIJnLAf8LhBXsqFC/7XiwyRdmXZU31wdwWAX1C0IllmDsIHGRJx
jVuJRsy/93LiTlrpXFsoFFNtk1GlOjVOy4HK0O0V1O68ZC4lV5jR8V9DSug8HUzjfB+snvt28aTs
0Vh/xo9x6shX5CF+vQvdRBdZpNQvHPUqnNPt0p1XicoI5WrAI4pDlH+VjnG1OllHBZQuIUTzr06s
R3VWrT3ly+RVtvyxYX2eT2vYU30iJUuYAyIj39hgrY+f2Wp+aDIZh1zhDl5/VeL0pZfDlwlwts3I
rUCJzD67NPmgYKA0dsRK+ZRIXA1ieR7b/jNtso+aPG0eFqN6ZYwVzmV/USnHIzLBLSVRGe2J7y1m
7WbckkkqzMeDxfyuoqbEnBllgGdVmd8pINXAHtDi6iRcWMlc/DOAWzQbs1hhu6IOXg1m8DO+SPUG
FesYgeEpSC3FSudPNytfwj6lUHP9V8EQyp+mKqCTglQzyJ7qi2NlLDSMBmfcTRAkLHIyccqA8Igl
qyS4P/QuViyBChhaMbyO1suIA0wfx35W537m5gVixxh7Ax8xE06kroBC4V4iooMBnE7hduOkz6me
yHwZn9eYOxeEHO2KNZ3A2XDT8+H2l3osA7a6qrTcrONznUzkcJMAat1IWlfH7Fhjfl7o3/kvrkRa
CbBOVq23VVwGP6ZA17dTUpNypzZxUCQXbuZk0IrSc2ftXjh5GWUM57pml4YbPwOZ1TOaK4RrL/xR
5wdddbrBnJCBLqPNsTsbQ3ZO+a9aga4t3fQnce81a11D9jLJkeiNWZGbY+jKGXGWGM9xslxVuLMp
A6bNsmPhaQGl1fbNni9sY7RH5HA2XKEf3Q6oK9Gl6E/RCEcAxYdlfc4TPtnTIPQ06XH+iu/8ddX0
9OQWcFh/HLT0vTAGyfA9NQaPKve9cr+EooLcrfZVW1JYm9rlhD7l84gbrki+SPUtylH/zhQTgPDN
1++2v8k07ULtPDxnGLL8bim5RM30Nb30o6LkwOrI02xLNdbFVCVJeBQmCrLXFZd672cZ4T4aiE94
KCMVssT6/VfZ81iU18PgPSYiidwGvxJbac9RmHezL0M3X9/ZKL36kIueQ/dQg3+9WQ1/k3K7Tf52
vGgDx2GJ2L4yzZT6Dd5Y8ZbmnZenJHcJU6Wstw1b8AzM8hlBNC+gLW85vBvATqsRcl0RR9eAUjc2
0TWP01vNb2am9iKgiebstQNWR/Ud58BwiYhx2UenHq9rTO4VZ0wsvAHpqaTYwSc98vZjpeJ4AkTY
ZIXTtpcYc8CcQZ1Ut7NYCTR5ZWD+4K3d9CR6Zpv6XiYw2xROWLzGynpohRfsHuAdcKXoQBpp1viS
M2ITRNfEmQFuRnf67ndVZ6ekXZ63jQxDK5pcuqerbJq3kSIHzqvPNU9fZgq2iKLZdW1uJGq+1zH7
sXbDjy1LfmjS8L3NppfiP0nr5hOfC1i86q7B9fPl7k/0b0FKWUF7qJ9liav16HKAZl/y9BYr4JMX
0wezGxiFcm57/cLTxdw2dai1XWQeTSoAmic2o0BI2vMqqvii0ktitpeiGi/Gulz4thUWwZD8ynbu
qLLoCcvMVZX8HLYZrjD8gE8xJr7VcAhplTLjaCotSF67yQQtBgbEaoqu1hvQ7YipW4fBhkTNoM5e
mMcvzOOX766j+LYjhYHLxKiI+iS7EdATBZ3WbtOz6ptRgZ1PDA93vLeZMr1b8rGj5IXFYJZf9So/
KSd7cMe4W5yNxlygpi61jXY8WwuqM7H19qyM/NM8AMSBMSLHzEQqkLT6rSNDpaT6PYPytX1O1nud
4nv0ow75AdizYPpPeDFKd2pKrqi0g4lYTliJ/UJOw2iVLxYaqOn3PLQKKqiFCrqqRNg5Kuc4YeXr
QMlT25Lhzsdrr4138FGX/bA8i1j5KbaUYXHGO6CdAQc8C9M35IbKuwV13QzqLIF2D5yDVDfztBS6
yuJIcE31vGF9qh4iQYNBTO4QgG6SWFx1vtfipd6i8wCYGof4JgCT68PWVn4W9I6yVNp9Tf8Uso1B
jqq3F1qgK1+kuo6yM5K6Zk5R2A2uONdxnfmyrnNtnvUr5EvqNooDqHpoKdOVm9ZVKcUwDY3VYKI9
o92k9Igpp8OTZtu8AZaS/LWIT6rEJ3V8MyJ3C73rLxIymqZ6YvXfzBFELyh/sArUH+s8qBrlQWj9
1BUxBstLNRB1sDvWUfRTKjpF2CQGhju+EGp/p/G6zMJtdsZFP8k1/TETFRcSLdUZsi/Eppj8q6HU
didQGBK5JVz1lEHJXPo6r4ggZFwRuckQdRnlkdX63ZhscB19GOPh18xoLLuKenzvxvVRNUJY6tcC
Tyl8ckk9j7wp/YqCzVmWQjavaGylZU2ZakJNEPtywDNlqFdPkXK5FidC2fcX4SjjeJK67Fzkjwb8
aq5rvpj97WUKyUfoZzUDt35iYsa4J3obYwJSeDtIS0TlS/uURuXZMV3EcCdITgyWqUY90ED8F/On
UeQnnaJpHELnbBqYhxp+erIaTCU1mgh3JGH3rkruQeZpxfLT3RLeZZnqTtTw4ZDT5rZtv4q29iAl
QcAjxHDHMDXY3ZATOxVApo+eu/5tWDpyYv9Nud0Iu9TCZ2/IX2NRfBOx7fr6FVEA8hDYkzNMAm03
OsLIlDCDN2pPKSIi/dR4NcW92oHip1z4I3bgsI8WNiclzDLhIi7FpZJ4mY7pqcODY8izC5L7OFNB
16qOcaxQM8hzQmTtEFcXOGE8l69UEsJFGG49lSntEsjrNZ6R1ftgoL0uvU9e5Ovbt2G6+G89vdK9
J+YJQU5Oic6oXlBYtP/xZdDNZzaHSpbPKUT6pakCbel9E6lHqXEPVT7fW3OEpk9rvTnf+MoncLFE
MO8dDaJADgOEr0fffmy/GJvp6bWttqvklRNe7+CQtYS29fCQ/+zFNWwi/sav7FUk5UNm+rbTbdga
J3LGnJpi8CGoQjRgi67B12f2zC1obt2WCpgsBnjaOJ7Vl1QehhWAVnz4q+uYHnLBHbEPE+Gu1cTd
njl/p8Whle4plYVrZgY5heHQw4nR3+M+1isXO+uAGHJL6HR77AonU4hB4e9S68Tt7S9Lqa+tst1S
n404BKdr/meBsjlIjzIKRop8jUR7bAEhPjl/CI3+FPLxvVUcECfKMPzsU6tmtwQsDhJOQhxrimvG
AVfHjxC31nXh/W2M70InxKNdK6wrypEF5aphR0hWQnI0TMZHJnpjGlDl2rWk9hDgBDn1iOyA+K2j
2QvM82YVPqdZxiWBEpPWyS3kPYFlqAuNYQoNabh15GG6BaduHr+GUKQsUUkvmZqHzc8V1wVN14as
kAEcbHMhT9kufpaTjodZEOVQcJQBjo4UMGIjOlKPrtLSVFBxZS4wXpOEBTdNyt2dR/YK3mdYsEjn
yB0ky3oseNKKk52xhsp3hVlqRYC+BqKEvwtew7hOe5rcVQmSSNTgyCoFZmi4P0sNV4UmM5ovbD3H
A5LJx7qRgkUPEIXDDaPpfhgVpMcQkesXfiNhladhm4MeBpJJzt0zTNMuMUfTG3ygl+owVAjR1vLQ
8lBNaW7E5ZoX3xunZFMZz9BWAZUFitGcBY7UClHyMsUJ1iUB+At/qDGyG8ds3OtpHoB6iBEiuvQ/
s1vTCpfSBKNR9065YGZNaQoq0AbcFi/30lv0IYFBbW2JnmFxcrioPJ8tlSS4LVA5TjVPOIeLNrWw
UNDpnN2S0ggHY7ioKqf1y71fvpOe+GuNJ6o1CVbjV4OdYJLHgMzVU+K2T0aJM+GCEbHASHSIlDFQ
L9085DK1tm+WV0AC8rhwMG6DypX5OfUbegDOUGb55ah7Fuuu8qsQMPt0oz8Xou9v585UPuJHZstx
/NiE5IG7x19jDEAxLfEsL2QYlRwhj8JGuRbOrNeXWiOXpKch45+wZbqWXxalCetjJYzPdVoB0Z9F
YXqMezKk/RrF+q1YXBck494QDNmnU/SekQcaw8ggTVK5BSiJw6Aw6UF9IqbGxezc00/ax68MBpLs
tFV5ltMkqJgT1wr5W+Q9awMqJl+mXA2HQrpi4P5yBUNyp5nGFqtjJIu9BZipdeJ44WYzlhIWaSA/
+XLAKNjH6VnE4m62fEAMwDalXitsVKhV6TMW8+fWR4+YvqdsixyOhZuhI5JBdIG6sV4HLHxzrYBO
qFCSFMQpMSgxCrUC/NuV3qlhCCmqbqojVfVHkT8s4g+bUIYUmAb9/geazdnQyoO5P/oQQ60goRSm
GaogNjWfob2L7qXMhrdFLW9vehSpQMopDGH608yUPSCpZb3dzpItNBgI2C0UlrevQ9XoACKfcUIf
PJgCwcEq7YgUM1doHCs/E5NTIoajXuEGDnehXSpfEU8j2o9MD6RVk3FOtRPOU+/QOZLFlUiuQ1n+
R00BWv54lSvr2lE9JVE/IE3tbXEyIqi1ruN9QFmB0aYVX3M945v8bcX435IOkh7kV8STXbEjd6KQ
0CwYM+VDf6r1p1J9MmWBPsP9eGmOGIzigvZUSgADsa7OGo1ibapdEnUKo9cPyh2PXURuUj/mhKh9
1t1j/VvpjOPa2s1y63XhMh2L/p+E3ogGdWAOeBBIpg17xulgfOTaL8EoTr+VhR6gJT9m/wY5fmD6
HrrDSM2Z2DkDyBtMpn3zJvyBO9tb8WtGCXOiK+a1I4vOvZdQdxd3taabUdjy0uLBgXYAnRPvVgFx
f+kO/QCDkfcWFip5JBkjkRQonJchCg/cBJBa4FBi5/aUsCUgH6mXArpQR69OJwa9MpzX37/XmpsC
tsz/7VITleBZ7W6o2WR/bqDDqNikoNXClixBt6UGsSLe+05pU6J2cJQXu5qEQ64PoSE+tu7CIMMe
RorR8Tq1DLTaDk8GkZ41PfZpWE+/UrPAFtw+exxaOpHsGf/Zp4SnuTRU7ISZMwFU3AZ+5ZizI/zs
q4wSOmjzBQTBhaaLyDjDx6rWe5elLCxZmj6GWn6ItfqYsvUxMoJnXLGZ2t2kCR6empAQquk0ojT/
rIHxO94NiVkFd2aOt++m117z9K7W+DLiKbScpW3BfF1z+qUlTL9CTcvVpyr3dh5SnW1Uj4KOL60h
3pWw3P6pN/zKRxJmm3zGjUQqlL/R9Dnk5pXmgOFQUNaWE0nRugW8LTJsf5158Ob1sELGpa8zsv7Q
U9tmdrLEl1ZKiHSilNJVrOVOv28IK0GFRL4tVXL7SeaRuXZSlUDmTSqvwbaoREK8WwlDreqpT4Wh
tpTwB9h3DWHA2tnfJSN9Sky2M26uaZmEeFgOqcjNwsq+Yl3+wvulVe2dacM96dO7Kam3xBYLCsCa
wl3Bb9WYXwwje03a8FCHHzriu6GW/sg5s0fBNIJc5Jiq8T0VIbo92DjzzCcyj1HjQ2LhWJMPMzb9
xIA0m+csUS+GsAfwsZdcSD4nyt3qWvapjB8a7TxCA6nx5YLky6C8KlSkUF1BktACzl8Ksjt3mpuW
kTvUPqWxdplmaAgFkdzyZCnYFms7MQhEuNsZjru3z07qmeIRtfHErjqUOfpb0/mHiFJ3K1yXYKYk
C2NJZsoIP390WoUzEhgqoylmX2we/Pws1YHg5zTNa9tMt6RoN3tJjPfGrA+MpQ1QqCBtJ7ttwpc2
EA9OU0WPSF1huC6uGQ+3MTLDpCboqmFsJuH6+7SAL1QBIY60o6FJQtpKRfgwQc9fT+gxbe8xyQYk
JJ8RUXePSc589pikCM1qz0haw3zsrc9iA6FqRfas2qNcu5ZAoPfXjA9+E8KiuUkVlTXNX115Z/l0
mZSE1e7YL1Cb6SQHpKrIh2ZGRJIsd9ZdbDSMIfhnsfsjkFU11Aq7Sh2Yc+NbwFHmZgQMISJVAvnH
nbY+sqbcRTQhehfwq0tgtdQUAXhv1Ipqvg7tTnq2afqao0/miR9DyuOXeJr1LhOqHnDobOvFwIjV
ZruRC2PiDEbccNBkCPz4EQ7SeYT5XqsXycqAyv0gObkU6iWztHNUMydpXrEqI29zCzRcmSwaS0fc
tz58DWxqssmpPigY6hcZonmQx05iXqWruexgXtOxSrQhfOE94JiovCZD7nQtQPPSiYSfyPP1TCR1
QDYE3L7ssVXkGvYHQy/d3VXpbgPe6yNHtpwiyfS49j+s9KaaQGomyRek3lcj0xOJSLQfCzVfuKal
HOdvfJEZB2JCsy35r1YcxwRqRv9LHT91sqM6m2pHmEQhr0m+UGQdVxdnbjkSluAVh9ZXbhj6CqyV
K5Md9bvrOUwvWSBqWKRAahKrEQX0ulfK/qCy2Uqc67Z9TkRQp6qDou2CDZSvRm09QlU3jkEyjUFJ
gi0pXZWMIaxyoxU8SC0eotNFnmhGEXAT9APRceEkDvOprV8K5xadwZ9RWU5ylMmjW5US5JnJiYTB
hX7sFfWs4VApJ1ckqZ4M3FxIqgNnDuMJZ3H0q6pWRxe3w47xTx6T3N/ankBcbzBwrsNbp5hUEon3
ItKRZrxMTr80WfxMFoytAho3j12zvggEP7ulu2M9SBmN0Fx8xbz/i5RUMGoSv3Cxgd7amywdE/B6
IwzAAfUmIdvGLHDQzkVDWmmkMBgGSj8SH8U2OUya3/isbrdYgF1WHnNQl6NY7miVTwIl7+puauqL
wqMFIKQOfCDjGqQDcjLVk1ojDQLe7JcR/ReW5nYpVpTkqf2IIulz3RgPg86vgLMvbzXVfWUx/DyB
aWoQAzAuaf0UYi4rrRRI/F/JQHJia/IweWQCjCCqqdV4dZPxHhumLzGPx7HMIYHEwh4MnuA6yxKX
VuX5Oz8BND5EsDmzefHyHRAoL6eeEU5yHMjiFb8H9gwG1WTVOr/eudkbRLuIyp9BtlUmuKUzDEIo
DsttqKO7/D+RwpHl9pUX7HF6yUHffEtF4/TQtttoPLe16u8lk2K+sXxdKiI3kxnT1QX5+8PWofmL
tbNBgDXH1ZVE8sUIFvFsq9LwTLk3cjXWJ/mjzeOvkRsxPvRtLkAvBKKpnBSU8Jjrr4QdXaG+q6oZ
vTDCmhhh7dDxHDazBJ10n1+1E8e36VdPn0kLcJ43uG+t+0povxW5sW++0FfIQtGE3XBAEVH7y6x0
4dzW136IrgXIaZJ02ksoMi83kVvKztuH84UysJp3xxg+iWIMHlBdaTDCkRsKM5NyDxtZwXBO3MKa
cYoc6WU1+/rLAlhnDQ9Zi94YTV7aaleZSbagDw3OXhukTUplDtI1pzlRwRwYMyAEi+pgF+AEHl2y
sQx0AxFncTQZFC+nWCpYb5IaPzog7RwaZ8BypaXfhTyo0yqkHkiBuSliiobOiLlmCipxAFQdH+oE
/fTJmowK1DFtWtF3RomJgeTixaGvs2VUZILtT61XIy6ndknt9b/d7grjaVW3MNWK69i3F9K5KXBX
K7r1Kb/tDKdYq4DFxQ61SJ0yEgIT3WFlc2HfViVm/8XntGwoKrD+ZzZhLpJcnzquT8qw/a+SWee8
nvEtzh99koLr+CwmLt/Ssc7nuxAdUwpL1GR5jn38HK3ukVjLvaMYMZ6ecWOdcpMTElOR9Jls7nCh
Mhz06WIbnChWsAwj8MN1+hBx9OOXcsq8tiUkoobUzmJGZ8PW/LiIz3LXBmaPb1lUPbrtSgG12iMe
kG+HGCPErpqXRGik6oPyIl/gYWbmBnT9lc+8Wcp4GmsiVEV9mB+xlV6oqg3PNoFsfsKuuQ/cLz0D
TRwWlUiKs5jPlcbb2XDR4kQCBnfuVl+SFi8CuV08kkb4HETjaynkN0a3FY0/qR+WUD3WQ0FduXyW
iXtABSOSyeg7PlfKazGxwJz/jAyOZYmQMD2PNfPmgnmzeo0JmMZThaJjOAbHm4IAo9KIR6DBsEf3
/vbp9Em+Ck202PGfFAZMJaIHdHP6cJXGovsc+lPxL/Fh+xDYm6kCFwWa3bSRaxfMgRQqvZxRPlF5
LKE9mwRrrYl2WgQbwLe9DqWnRyb1tag+Qnf+Afn4OI5/mMYfyJQjQ4vn8biAlQfG199nkmEMuGvs
CAZl7DY39IutvMsee3nAKHogzjTtN4fOrVfRVlffmF67aYGrr5t0FgZEouX/jFdKubQ+/hdN5rk2
mktYJ3B/uugyoNaRS0w/SIOb00eorqSuq2OrWn7EpwQLi83I3xYmpGScYZ/MkUWnHfWx/jbS97Bt
fm7iws16hkcyG21MckOAlf4r09Rj9rvBt9JFw3UzolvXjY9BVJ6EVoSptGvtVYNXFJbPqTagLfDi
vwC5LO1Ji4HZCG4KP3VxDQWNB6qtMA1+PX/IWLu40ZCF6MOR92KjTGADeAvtdyWGLOorWBYopBDu
6d9gNALauC5aWkzFc2oyGphweWR0CsVMeWaqxfNnATA1osxG+D3IDfoznosSmaOnXqU5zRRZy5Tu
GDQboChLeJZk0DE8j7qCz0dPDtOI8oqasmEWbJWwpO9G7X/vXHT0RurTly5QaWVkOW6G2sXARFJc
hvziq7BYNSwQ1V+Ck+fYFM6gMw6qKPq0egTqaU5Vb6TteCLhI3Bm7aDxiXR1rrLOx/L50gKrwsRr
0ssHd3sevwhJT1jQB/FqKpqDEf/QlIDtRzpQTFueG3fC6dbrIGRoG2DABp0qdtjR7Qy7qDYdhztA
gmCcGqQ9lb7X/DaebmBAL7IM8ClbD9hormtLSTRmXTnL4A2Xj6WVH7GcP8f6WWg3cOxnEon3VlFv
XbTeVLwig/4W4NXXr0VYn5JSPLTr3xjiOiLGqYS4LkpgQU49sxUZFm+9v5o88rj28qNGm7zBTmAc
ZV9Z6yM/CSfG7sj8ptE8zrzaXHm1nvix+py75DJ+44xbJXKkcqhh+K/XS8HF3uE6u6OyjymEoIY1
UeEnnAR5hPA9qr7aEHym9IRmQ7rAsecM3u4oKQjl99Y/a96cnDvgUgp7Hu/wm+M+mVJL/RSLyTf1
GJqYBHHCGeitqXtK1jvDXaSvuj1jgN+YXo7yT3WjTZoEiEgCpDDDbvyCskcMj+527b9thcSzdn6c
/sN5yV20BP/DaKOxglHllbRFHBcxjgutT3wppWylzH2hyH2UgAkPVDNFZO0+Nz1g0aTRQPbzYvRX
MfWpkIgM7oapTkhYhNExwGs+mHp+1qgVaOVLcUaLsJGq/go6zmiTelu6BDk84abXEQh0gJVqnh5U
hvItUlRKSFWSnRHAaiOSi7Ao7maY7vbqdMqdhmlhJLanZt/sBLoUql8bYamuP2189gbSvpxP5v8+
OcbMt8XEytrvveULIJXAYGxe7LIezuVNJHJWBvAm2qBYce5JRqBo9K108blRowCdMPjH0B3RjJk6
LetBKsWXyljOPf9rS524XkqI0HhtP0xH5O4EiIcgDuVLskmE2/TGVufEXzgzmP6EtDC14G5BZjLL
64MZURuw8LSVoPqO/DLuB/+sDRhM7+SkUs1wk1GmkttkdMFqgUxCU/syWbDHI28aFrxjjp0gAelu
F9+1YyozQV52U92iN7U+4bunEbXRN49EpLOOq6clHxphRfQic1auorncSnoaBQFtwDTvrNSEDcvy
uxHiHyKVWyX8kwLJvfAM+h0qqjpWx4oteoocCyLHlosnbr35M6qpd0wQJA7CtwFko4MjM4FS7hAc
Sn7aHVjCdALCjuqvmLZyGXfHibMDncZuP7FujpRyqFsB0It/zIQavyg5Wb+I1GNhy05rTpQpmk8Y
mE7pSnUqXo41/y3J9GIt6SF7QSgqTiac4ZFPUjfAI1ib+ZhjcRqTjCBQd5QU2k8ajUl/4ioYN0qD
5dkky8n8I4stVxfjHWNm7+/sA7KE1yYpe0Rz1jVyl+J2jh1Ok+gLkjUeNPapGkaXlhunBKNQ+tQg
K8mcO2pecGPSb3mjX2NDCpOZZHJyj5engHuS3j4JaUb+MLlPb4gzW/1dpl4Wpdek8ZXmJmY0jTA/
cOe9v0z0YNl5nZV5qVmRE4InMUE4AupEF5gwctmubODq7qTjb/tRluid3WFqf3TvRvg572Ck3KVH
RZSmcGXPqUVgsms8H+UUTr2++DpBDmT0QFSoeeH2CuojMClpApIzFOHwfzSd15KkSLZFvwgzNM4r
oYAIQqasF6wkWmu+fhZt99pMzvRDVnVVJLgfsffaoOdHgnThvUT2Lsciw2i+lDfqC/uHQn+mYfsG
Z5lhou1OZeGhIh28mrnTygimf7aD/lxH/an0K5a8xVFYQltLegg5siISilCASjyKc+RN6ps50Q8R
eUe1B+dOqR5ttE9xGFukiw8oN3KG3ZbipDUnTQ7Sk7Efk1q9ZbDC5aT+rdZ5R2AB5CRMC2wEomfD
onoE4Fum8zN/b4TuZultLbuDyra5UN+nnBgISnOJawJF5ynCh/YnPlWMeuLcgqh4KkLSp8D3Ujlc
CZr4oyiKszf2g0Fry0ttWGR87WRA1/n5fCa0xd5s8zlBco5yayZQZbzdrcoNr7PZOSRtgyH4LJF4
HJZkfuYA5F8fStJyRzQns7zPXXwZJ0H7DNdVBIsMlGi5bdGpCln3mSF7+xZKi04ThpBZIqyQUDqK
biyFKfLWgQhgQzoFc083i8ZbhwObNR/txXBWKXJjhhXceHQymS3uUM0eUdI/+qR9BPzNH0lqc6Gm
dLBASj8ILQPlF2iVExjQ32WxnEnMOQ+qhKZt8lXQ5rlZH8rxa5WFG8GTYE49bthdw8ski7wewxWr
L0XQ0KFDGv1409zUvN08s2yPEmNHpk3HlPalEiQQvVQmjhpTOWagKLX/NlGEjDokoXci4Rn6i2R4
Ovkfijx6Ki+YkIRbsr2/Ioh96mTDK1mzq/t7zOilalGT8vFikCX2AB5KFHAMWcxFXfIeWUgTXcWP
N4LJxDVlHZaIy2q/sIAfwgOukGUhwWgh/NDj6GbS+2SdHaHThqeBEYcIE2MnS5skcWfN/FY75A+H
6re4yEjlUN/36ZcDyAhkY6HzfNudKwp8eDAiZ+mi3kIA5vVQAp4S3hLPSO2hoo1/xdJes3YJDEHm
0Ba6rs5nIakOH4vZCdJUnFr5KcEtk916IXNHzGCmCLFNWaCSgG08BH6tCUJKDGlMKj+i5gclJaY/
3VfF32w3g7kW1OIced03/ZWgGFsHFcaXz4FTnxUBW5BFgcLIVJFvS55dRzSk76vyvuDBsYajHLOs
XX91TeUlgX3QS2zcnwp/lmqUTzhZyHS3C1a1VUWM1VLEbzlgzmTVX3HHbBKEbF52iDeWZ9Irj7hZ
76HW3NBuVPUuJyRbjet7YmUPjdJdwxAtQd6z0ovW6yjxwidcgicj7ZnJ2iEQhu0pLXqViD6y4dg8
UggvZF6pRn+qY+yIrEYaeCXF8HfRkl3xKV2kS68QqPbLfhu0+mGvpFQO6U7zqnMY8/gqwpseL2XU
zwU5GsyI9lPOuoBLzkTEEgyuleqP1dTu4WDemmgmkfM14i2Bqq7B7fgIASd1UkOrBVJoRUlKrqBT
qwkBWpabgwnTH0UMyQJ9ifL9R2VyZC57e+MtEdA7BLyxZDMy7qRRJTJiQr+JfvBCyGu+ntrJQbJ/
NEPQzuY3qI6KYlVKBBGQoRdXzrkaOWrE1ZJQaMukH5JiomVMXBiZwn6hu7o3dvZQgeKPeyVOPDlT
HZmkjo4sM6OSuNUD26aVB0cV1wuDE+0mhdmtEGwilDUo6DykBvo9kfDt6g/PX7oR4q1Yzvo7CeQ4
7SRokD1Gt2r5rnT93Pxg9pCg2o+wlJQak9Y4UJwOH066EKWSZiSFZfc4B/byCxmjp62I+15IypFq
zl2H7vd70NtdWwk20jmIskNmKfdVlW+J+FYpd7/DXaO2WD0pFgE2Fby4OkW8Ef1u8PyPvGUt+xft
0DAhGOUQaT+hlPFzqvSXMpGhVfKRqbtYUXZDnl7mcCDAXVBLAXeZjMVX5wJ6nMHaA3Ob00Mwa7Ho
0i6SzUnuavevUFCfAhJgDBzHWMxj3oKh+Y/PYcAPw7KgDTsJ26Rtq49Vn1/NPyaNmvyWmNVH5Xzk
Et6q5VCbTLP2YRDiM5YnptEpfouUgxuHlOBklznVS071iFOdHFaRzsxXzaR+AHW499V4703rRiQj
gNMLy/FrSmGQjQ36/dhjGjPbclCypzOV81d6KXpxTlrtgpggmOT4+rVglmd5RLCbQi4u2IGZETYB
E+Gj/R3a/U1Tk8f8GyzSbf09/u5HcVlU4B54mZR2uFp2dIPXLgfDv5xjClo/QbYobuCB3rOoOLXm
cPpSfosNPtTG9/mY/YS5ow/1HmgNxxQLW601nJKN7WCpgU2sCaLLEYU/Y0lNJ7W0E67uF44doa6c
SlaNmTsZSCaE6e4JCpBwOWVip9eJiyjSlf3+qx9Z6GJ6FOzDA6hPPWvXPKEWzYHMFuKIYYTv7A42
OSkLl3FPggqyLRdOvPE7hEmpskKjh/OTTuAGFj5vFNwv8V/+IpRtnFJ1y87tj/yvjK27Cs4inqV9
tiWoz+EeEcCtSdObzHuz9eIK4WybJxlKnRIPJGwBmRpp7lsRhClZGDoTkX0fybeuGW4iSm9jhGT0
Jwv9mjEqlTUhkGH0AoY0JNMX+wKIvBVbpp8jL2lu/mE3ci0b3Lq5OwpxMVJoltkPmyhOoYbPZm5f
drS82EJpC64EVIll2b1FTfxGKTb8A+RBo58XyM4JOlKGXWOjhvZSEl67+kj6wdVUxScNRBbSv60S
oB88VarMYtJk27JF0SR+3NdYWHE6oGQk5bo6qR+TStA1Nqb4YhjaOVTGs8EFgO39YCm8iQCKVa2+
8EM5Ck04Vsot/iI4PEapilRO3rLBKnh9CwOEj4JT8lZegqRFDcqoJo0Sbya/i/6WaJFjAXo9fTN+
Nwte8H9gv5Vu+YqelOdhn70bCzY8/L/avxrExfxSfXn5MVj7Pj8GXyFy45y7ZTqkbOpmKC2tcA1+
ezGkHgo/T7MzaPSZl48x66WL/o9j5Rn/wXhM5mUFyWhIkmC1KK5QQxl+Vll4L/HbYlJNRc77RKAU
Xmlmek5vfcjtuIchdJVJapsr0KXjwKMP+6VqgmxNbqANT0oBSUuQit5fqBU/4iT3S5YUYgXvjA5k
l1/W30j+7SD4spm7JbxklX21tD/wJp0USjYLr/xigsTU5+QMj4a1wXvxwQFTsL/Kq0tBAckHYpBF
ps4/NAUiKW6sH2OkO1H6qWedk2lk0SCnoEftmTR2QUq32MN4OStq+jDpodLxyir88qFxEHha/lNO
QBkYjIr/Y3UuKWUAXiaa3bbTWYycbXO4p6lF9uhFbVgAcYLYnY35PeOSloisLGEs9SeDl14GyxLZ
DFF96aaA8Sohu1mAaSxc/rj5TxAXoUIReLzcjOpdEEQfKo8wTe608letVi8yumToIlWUEeuJ6H/B
LK/jOsYH9fGV1umzWsVrhdCrZ5e2Xi5fS5UHS1yynl2R0+sBz0AQ5mHQEvBMpDMiqf3m8zZQwhdf
cjL59u/EwmL6IWf9g9b4YZbz3eYMJm/oyrTgY+KtB18VauesvcuE2K7TEKSWvCmJAobSXhO+Mqry
ptgr00ZqG4CPdn7DwaQSf6RwgZIYSrDFCoguL7S7Pr+joEYsMO+YhprvCJiPA4GNqt2c7B51m0aO
3lq6yby4NXdUk5LyhSS39ASdGDJgb6xVpuiObWDuKxkXprWbjfEdUyQmr6grvLWtsF7kl3D3Z9AF
/TYPknfWZtldvz/imKMN7/X4PTCf/pxwWIbyOWr6zfcrKYZXsi39oANqCcidzd0kn/Yynduh/W03
adCuzfWLRJPBlo8kC+G9viH6RmCd3nMv+wh7UO8bbrzZLQ9mZocB1FmHNUkBLcQoa3PfribmvIpm
QPa1tT4oXNNtlZ0tBR09oQNB+Jjk7mqSyKTG8pU8UGdm3LOk9XVMoqsKkTDTo70e87JiNCHNa2RQ
+cSsh7N/wsKQ2JzKeKIIY1JjtOK0C8w8Zb4Ko/A5BRxETWyAU78mVKnpq11Gg0QPPNe3dbCvE/wG
Ia+B0LWLJH4bTb5Hu4SqUMPCUBFsAaxO2WvRXoYTBxLuuGjGkTjmCTlQAS60BMGtNtoxr0FBIzYF
ooR5EXX5JvP0myaEp9cEqTwHqqQiXNd4YpkASwCnveWwRShD/g2HJxLC8zKVr5UI5S1pnJ6+HL0G
ceoEywozU4eKZQD/Y4H/0TrVbaT+uB2cLVxSIO2zqWEvmvYYKuPpU7vNNvpJhycq8cZs3DWH9hit
eEdq7WAuSIJz7ts9YdI+F6s/l7eqqkH3INSFoTOvKS6qxZ24qu3XRjGTx+RYI3o0VfSPcG0VcTQ5
CiF9Qhk77wcFTf2Ig70xXOyPJvWspQGbAgPUAkcWQXMw0LdANObaKJNuh73UAXP2WMj+Fa7KWWQa
Mw8jOx5qMQ55Tf+D+O7Q8XZtuF/sxEyyGiZZGFtcDD6nLQJqirDK1BPOZdSSl2UEBmpLu4Vh66TR
83DmcoPMr6rszoPUPcbaetSD9JAZkado3WhR2ZFCwDmuCFpXTLAzLcaCP7DOrINajmzqXpIJxlZD
PkHS6Z+6u61EZWJGj/LYVzL1MFkIA4i5UpTslHVkpBHSaW/1Y1heS+OeMMy2wy0dQP9P53nTMQ4v
YXgx+gDYSK9tbcM9I6qtmQAFMkszpD3G3f0A6DNDG27iiUya5JAwXFGkXW/BdXDQiC20xwv9SDy7
kwTzA1ZJy0iymH+IEasi9Wmqfoz43sluu/YS++gw0C02rmTKxY30qE0iVCB4G2n+Mmqy5wfyzaXm
FJyHLRPHVhBKZhc1kkEt5LTxyXH9wmvtM+eDz+e28U8lZhQ/w31U/9b0f+GPimo0jeKzPoOstV/D
FvE7/uS0L6v2ncSIlqlkaRGSBES3pMruFJ7DenZHzK7TIW55r6uerATWyY5G/Fi9hIiXiA1KRkBp
DawDxjKjQwO7S9DczVw9PB67moELemq/g8IYZ7mv2os/CpskgdFPrgOcVsnnCXAQZzVpDEepcocZ
aNFQwgVcTha8Xd1e0KKRLVv82Ui28gRWty+fih6+8KW8S7r9YYn3xda30KivRTW+6kb7mqwvi0pM
n8jRYcoOuMp26AlIQOX/xNAxfIkClWQyEiAWhCLN9ahOIC8PEi59iwVf8Sw1XnWyvHJjcGW2TWRw
hazmxuOHDZy9zNMtc+oqGvsGx/VSan/YPJ9GpbmawN1yVbtVeX2fECPmXEBKSfNFXHHN8QmZTIHI
2M4vRK0xUUqLtqC3Nc/6Ks7GqDhBqlBahONHRkLqUOi7jHCaGaVFV7wasezNAhEvr9fIjDieupPB
skxHOWD1BMBAUtEgqRTTL4HSf0SvmJGUnBnmvtWwLoz7sNH3S5kdtKk/iI7VgYidqvTLEBQ1wRJ5
1NF30RdVFlPJu2xih2mrvRVtjnevbGs3lVsffclmnjDebIJdOhmFVak6gBRIhBDjrxkZTQjZm6g0
Rl/lDbRAgmug+KVPyXP4ZaXd3bTrRxbOdzLaZOIkEar/mdZfigJdRjmEyx73FrbRISJDAZmpbNME
tCdjQC0jGn6FcYgjouvMkoV3T9CsurPIgbNeiKkce4OaLy1qKGQ6XHgzHmX+bSN4vZWpJho36BaM
chsgyFGm73IoeEpMX1Q+uuUpZ/plLX6qTCaRwxYTSsm4w+THiOdd1lsP0lyQwaeX3DIib090RIrx
+2lu0yNB5Se9K/LoRirrrUijG047R9VyELQzCV/JtcBKpeN9iZmXQRQrtNeUTcw7f9T6XSoJai17
BLWXUvwrB0+WvkBDEYNBRdCdM2W3rrWDkqSHV5htgC0turZNG6jtfNFlld7b8qNfyWC50nHp/lUH
eSPkN+O+bL4WSE7Q5dH/HyGgA5B3hW7t4AAkm+nm2G4s1BpO5tq6CXLwiWJVAzBUkNaQYBuopmNE
MW8X5A8T4ZvFyy2RXcnOLlW63La2xMxoxJUmPK2QAOiDna5tdwu9xRCaLqJTT6X4t0XmyYh948tE
9CUjEXuefW2CVcoNi5bTl77kYvVlJqDUqMpE64ToGwkTqeoSiHZbPVbd6tbmPRcHrGt7d5fX1V1G
CZrCy8G42BYjk2gchipTH4P4y0gi1pLVfo7gOkW1A1RM+aVCcM/4kva9FrtJrex4+5/ZiplZdZR0
zz+1SuItPJnp5IwtOltBnQTvueteC5SMAXWsLQsG2GsQ/q0Q1xuR28w2aptbZjmaNKFbO8h1wnqg
IvfjLzQHpu0SjlX0VfF1KGJIROP4qQjECuyuvlr5Q5v7XdwR031tIeD2Ct8CzrRvN3iXehyRUTfI
qFH6nyaGI1mxz5leQrI4UDom+IDakFywR0mPAI124fIzufw0Lr++nk8QGyKihQxHp9cHZugaCzlz
+JzRu5L0TEjxcm73qaJcZ0scKpOBIOTewq4eLA+cWvunZOnOVFhsbmf3//XxpUdjGPX/KqRh6aEg
jNUmSlIWyWVCOwLU1OFPf57V4cIJkXgmQmsOXRZwMUTfzpGJIpqobQqbwB9JPjL7B/rWrwKg73BI
MHOETReoYgxKdUbM1QXFRpxnPTZFZJ/gl0V3CeCqIt0FiqRBfla7BZCzxkr2oYLtLdznuF6aXHVx
4mPXI/li5sYCcBDObsmzMpzZD7y18vCqmk9Cxmnc6RylmWTIDddPK0jwSx2TpkWyu8p6UEU4T9Ry
uH7XNXZLdADNAWAaiHnIw1C/Ovb/c1qxpjCcDJhUQuGBvmwv0zsWneRriCOGLL2gQbw0XJWkonO+
n0muhWO6K2PZ3fZEkVX7Kl9jk/sd2saQ/ASAlGpHbbdoW8RLW4G8aY7xd3OtlvIF0OvxK5gz/TaH
6ZV8l67/yHS8a/hSQ97jFH8kYYCmEqSM4NP+W2aEx0/3ELNnAcl51I3t4TBhScYsVZQBMQiVpkTi
LcpAvEXlyD/xOi+8znrq9WZHfGjkDWPqJYw6dSXyJErcrvkjJ7Trs+LOyuAWG+5qJYsA5WTiyibs
f/Am86gejxlgcraj6AJHCoySVQGJZ8cJUGfnt8hrJBnTuwofFTIR7YvJaT4i0JcVtm4QJ/STwv92
HExCkfcGY0QqJorTUOsOa0swmpUxwS+INcBRAIh85SsjNK0CPTNHJNXwURZ8lJitY53v2rXjaVBq
CJnFCQjVcU5kBIYlcxCwDQ2hq9je4x0xcKLxhulX1/Og3mdjBjOMJtqgMODy7EdiiFKTVWnjTtEu
Ab9AHuEirovuLOLeTMT2tIFCNozZtDweF3lInh2uF4j64Lf28wBb2MAIM+IsZL1PK8tqPMUwhE/D
s6iAo+bTkga/w/bJXhFmUSQ7wNbYrsmQPOJGJlcChVdyIoVzn9p/10KcJrM5JZgqwPor/Q4SKe70
6h57s/qSk7fRNqAFCDA/fBdmJPJXFubDrL7XCb9Lrh4A7SGRRFBp7M0UUCsrda2BJcf4QKaOoTjD
Wz7MDLxIrLFCFseLsoum6dKtXmle0hKNaZogHj8orXbuiGWRvNKo/Ll24DrgctmN/NtKln4WD+PK
mbeaGRozgZPcBKIdkXHQ6cPuI8wyBiK+QpSxOnxowkZnmwQ9R6qvJb90k9deM+FuI2Y/QcGRNxDf
kHsj/XbjhoesYVHHXaA12+fBp6XvQ5hnC7FOM9iT7ficyzQoYNkz2yhREkxTy0sRYTwTzN+YofEo
MR3V7s1IHAlGn4lwqu4QwZopqA2V5KKu5d6ka/z/wC0Ka3ewaZJzM1iY7WHCd78G1DwMjZGSxaD+
AIA6sdckhHFLUDVGzZdwumjTp8oxqSBNU3uYnczUqwTqd9fcoLqhXqqfyRUq5tp/WKnpGgX+CCZF
Q0zwA9a5Ta8g4s8q2ZYJ6q6OfzcpLDikOdtsiWwf+cyenjl+dFNFd6eNllRpN0GZlpSPBHCuQZrH
kn7m6gdvlJ8y8NlmIzqzkZrpfbIy1GM1jj6t31svg7YxVv8h9T6pTKHi+TWnxiVf+1clzzvVVgNa
3oCjECm1tq/TkIWW8aVL/PmV4rLNM7EUuvF4KpPhLNiDrsr8X26qfKjzaU8QsB/W/8wuc3qSBep6
fUQKJF88dxtJEGkXcfQtBYuzhjDWK8wOq/XQhTjbBgpM+FOkQimkQhmkQq1vFhTUHzwIXrqJmCPb
Q6Hg9TAAJhunqM72amI/N4I5ZyMK05GtUxiG4IkVP09HNFs72ptmKC9bck2hRZdVs85j5Fsl9jWI
Igp7b0LJT0iFGAheW0LpLEPyTOqGkP0JRg0bD0qLOavVOOH3Old1Hj3BzKqlXw/fRkrF1Q//hdv2
6ueCS3BJ+4PFSyI1xj5EkpzrSD7g1m85QBaEo9n8FWHRMrTspFSYgxOsP1uiefOQZSTFS4p/jTMQ
u1lqv6ewgGT1sRCAZCSoEdhYDUSWK+PkmcS9xyjQrAyhlXQbSBA1oRYOuWsoxr5TmZhCeJdZnPIl
+E9nhs9NwAIOZ9fm0zPX8YZkIQBJkJL8gCydN5gfbM+ofEx5LzhWa42YLRuJ0tIcwnpnUcEAA2fb
xFJp8WQBO0Hmr5bXFC8MFAWOqAobwXSUeRENumxxyvlvrx90qUEhB2GRQUUv49tL3v+b0tl/rJwD
quAUBi8zMQvX53lHlKsNE95iuSHh6GswGUwdESKYDEaWIhZT6vXYhsQO+EfNbj+hlX3J/6oq+lxz
8ZVdlaOJR68BGbvaFAdwzH6I9UctKdeRSWFigWO0Tln7Z61RMV9v8lg4JXqCmKaPbcipZLsRyzsz
Jsdaus9t/QpRhqimzBpGeumz/lpJWrAQHg2/KvJr7WJA10VCTPpm/R7jFts4LgHzbIOBt+q3ovxb
db8yBr0hpZNM6TSAlc5I/Br4Gc1cf5naHom5aPsv23ZK0uzis6TMjoofujamz1rdZ/3wNiT5Z5lO
zF09FMDgls9hQQgCKTlo2lLLLcR+mn9bNSUaaUUNMn2ddZRS/Jxi5m9Etlm02O29kpudPMwoJ+yH
1QAY/r36FRBHg5IxVh/9ISKxt2rl8678iCeiJUHD0SBHS3xZYR/1eXzCe7A9t/wxiRbzwyj0+Y1Y
7b3RrL8ru8NAsG/981sS+Zl59zle6/3M8l58qTUVjgxJqXw15fTsBg1c93pneHnjYHfmCKelvpDe
jmpufShluK/hGK4SGZZIoxrt1wTyvMEsC6IIMwKcHwCS8XGWKYkG0sKV/FQchQQ6FfPADOKs2WBK
ECFVBODsgZx0SyGFvWZntqtrP9up8sBZe0VcesaSE0zjmgI8lmy5sUKB13fuH7be45vez5eKsKCO
+AMpla/KLtT/VeBCq9DcDomrMNdbVoCCIbGDs1YFjWxI0aNjwZAhdh0u0V0HAG9k8/1qtOxoso81
rj/m3ImfoUDE+qboxY2pyHVRG9hIvROV48604O6wlQO1ZAftYe4sxw5OjGMz9Y8dorlvGA6bDK/k
gAH1tRCLI7fzqUDewtRLCj/jPH4TLSdG+h0m8TdbffVrrJWD+K34FUrDkVM/1kyPjDcsO9NeQ/z0
WzjNxWbrOmZAS3c66z+JH3MefSl9fayhJE7T4BM+Bm+eX6nDPswO8r6+zkBP1oqZs460XnPzJb0w
Zcd2iOjdQk8Wk+l86vJb28870CvHmh9Zh8ZNCHTEpnwa438E0CG+S93UbwM2o8dOgkxxRmpw7BGB
JMcet/8Uqr4On7JuFV/oK2CJ3p96cpURXQ7eI9/FEIySUT8ttJKzSE4PQV2CvfGmKvI1boG7NBNY
WvVsJfNu5aehdj/Dv2pgXUJVYd/N4dfGRNelOwUqgJof4ro5wqY59jkn9r4GGVaq3TEHGZaD/IcQ
xmq1F+8RQVhhtDfg3TVo0iVp32DA7cPQNSKDhAo+YMzQb5mhBq0yvn+lhOZm7/MRptGx40iwBKUO
x8HI1xCGyPpeWYafgK/azk4JBTGY9gZQGTTGiJI4jZhoZ8PRoMdIsW5OfX/PyK4tSLpv3tCyg9O4
dOicMoK3Z8RQ7EDCHwob52ln0N6CiJw0RsMUpxO4BrZjDXp16I5eLvmLFQfSjTS5cIQ5iFATQnF/
CRkfzjKpqesxgOL6Llnje/Vz8WWfZCWGXblbAtsVzBLXxe1y3aX1hadru2NJ3YDMotG+zTUgIOlk
UzHFNFUNbevGQGSRfkh+DlH0nntTR1uyGK7Gr06S2YkkcG1saVemQluVUmnxtb1E3G3T4Yt5R5TG
GPCB2pnFDjfEoRuxF7AYnA1kFmGClMfRvjKTmDv2zR0B6JHJzOhKb1pwSzQI2seZ5Ru0eHXH9wo6
T3sfdBSCo+r8QIlOMiZLkc7ZhPxtF2So4hPa3MWugnEUblvfIgVJ53oQlu3ZmXUmWTKLLmZTn9WC
NL9E90rbcJHyGRvzNCngbfHzZyBbgS2JrwHCk2lz2s5U/9TABDNDuC0+BZuVcJBfk/JDPklHFk4i
Hw8C+VSv0YUwMCOHJPvH3ROkUnFtqgZZCaUM7Oty3YXByACalSjIDvwV8XkkpnrzOVkhuXTFTyiP
l0FjO++Ne+43TIUzjwUoEV8TzMZ56CIeupouTG9paEMMpNKKYvOrCSEoIXMvkblPkTjgqyDcpDnM
QM9asgVEDOOO70CG3BIb1KN87FHHjuf2Bs+4WUFIhfdkCK9CHLI8eWm/lHNeRTftV5b2J01MJ5hr
J7XWTk30T0uWHZf3aVIITgCW2DLxCzEsI4WT0wJ5VfUkhuNhFk9y1hsRQ6LBJ3vmCojxrtHmYa8q
3MnizrN53zWICtGBfHd1rfk7ihOAWVthyoW445IwZQRKEHAZxT0kEvRdIVvnaZ/Z7dt01B5dpe2G
enB0G8dHmJyE50UKF+Ay+bqZ+BYe7HQY94jyuICBqx5MluElaVYR8ZkD8ZkKS4kJfXpBeyq26Rsf
CAO9Zs9x32us01jusjWUlciRbyPxoVN/6hP1udhOujb8VmxCF/3WLFBH64VJQnlZIOEIAHC2Z+bl
WVXgLDO6R6S/FuGlWVEwnkprTyzIjr8BckmoihcTSnzNDaCbnV8ClP9GZ3uQqtZnF+hHhEosleHX
GheCiRRju8KAuvO6EExTkwWM/ZsZD/5ptQUckl4SQvhIilcHXxTLlruRN37TRj5hpGcZ7iNExDrT
ziKZLlAtsCbAasHAnPpGWbCyQGfcpJ5Wrp79qjui1Cf9MLLlTG2TKie9RGF94YO7yM2HPc6nhGak
JtSWeW5NIkFHf04U0FDfdV9tiy9c/p+pkXzG1rOVtNuP+E9N7LrUIspezgVbhDx/x7W7gDEwLFbI
RIHo0uloqt9RZN/N2vDX/svI1nvcl/fNIi+30nVZ86tmNQGfEprPYk2QZuWXvGCUa9/tBReadEO4
eKvS2UnYp01Cu5KpjrBWcvF1GTkOsVJDdg++HtCRGbG/VINpMYPc1IOQfSaxvJw2Ne4bbD+m6nRZ
/ugNoleX+GBWy41w12sfzsGKzLS9E37kYzxKeIzzuyGMqwpxTmmts5EcGAplYAh0RCp5OwRyK6N8
gpTHhR511a5vvqSaZUn/U6JdJF7DzgGksxUZcPYOaIKKZXHhubirFHuM7jrm/SiVSJuJ8r1c0Y1M
8WXLCTP59BfwNnRYRJm26+aQH06txDvakpJkoLmtNCSoe1N9r2HwS0r1NJGI40K9RysyzdFxsRZJ
jHIPmQQ+KLk1xEFYA8vN/t+0oh8clWO+VszvUe8Qe5uHPzY7HPJboCk/2RTUrEg5BbwxMXDnkAZX
XSPkM3I/Qioxz5RCpyL7HPd0sOTHtpgjLL56e6AnAiisoAdVxWUawku2ahdVIkyDcr5Jmsvch+cx
RVhbnX5IXwmNrLF+xui3wgGqfArIWBpdiC2umjvrQM0npNPCiMpa5xPSKoM5LrtAOynvDLpG1uo0
eObQvpIsxi/fvakWKx2P7n0Wp1EMFwIug5o1d1Jf5ZClAi8+0Gn+XTJfNlP8TiPSglDytGS7J+sH
pujJ+KzMmrl1fA+TbEsG3GaozxalDyrD0zhCBGPmARbmKPLNLUpwD98/0n6OXL9Ix6qMWnzIt3Tf
tyqp32O2cdy88AGBgNnj+1BG74N17hGgQ0WE109ZxoqbzpYDCrZAzY4trjfwqdfXD4MGsELepuAe
tTiAVN28kOpHRmHkL6woekx3I/Vctv/I5G+FUOJMvASZflgdoVMj8FS78KByxSmTSRTpXtgHySa/
E97LtlwcJCJ8Fq5u7HBh41QQQknbO04FTkW6a6OB2AvUxIqeqw59un6blG/AXifiH2lZa3+w7SC/
7PVVOqlxz6fYMqu892Hs7b8YGD6KPn5G6fKMEe3zXDy1Yrph9FSLfRm/V23ubBReYC/ZartDcUpr
1Ob8Pmb9e8y1Xds2HuHte9ZpDtkEXQLsBOVgboT3sZYexUeH2KzBVVZPthPT0a8Mk02dvqupfD23
T1Z+VGiRIozi7MfCUvJtmQXyKeEeyioMuYZ5ri0elZELgsgVZD1XMhqvPcBos/4TXQ3NRDfXnYhd
OlEd4lfGFgg2On3bmkpdS85aHp9D1Hy1ofkinjjp0Dtq1WGZf8L5bnkcbSV6LQ0SaE32hoOOHHlK
lUe15gxASY38KZTTWmCjrMt72pZ3S7Nw0jOhiimVHXMe3opNrIMBvyK2vHlEIFHKZLzK125Lk2Ww
lSFItYSMtD+5lQJAto3T/Oda68/anmE8x4mAn1p9a0hBsvEdcSqZSjkBgn20HJae65nUgCbcVYTb
Qab02giA2IBwAsNhyT5UwyzlqCpm6Sr1CObyBDY/bZBJC0zOnBgWICNUYH27T1jkamBBllA6Nyy6
JpwiAo3gzKYLIkzfgdCU/FSH8oAJU1kYk2a511LkzOo9T0mnhyxCJWRIzgg3UvlBIAd1uLKXgaF3
z//RdF67kardFn0iJHK4BSpQFBVtl9s3yO3eJufM05/BL50Lb22puy2bgo8V5hyzjVV/xQhOvoei
TL5WpIBXUDtbyBcK6ZqUGEjWfzNg+KVhDX9Le/muCc0jFoTHsjTPjhalXV0pyXcLzWtvDB9hRD1V
1pjRz/X0X6yDG5PwoM0e54JJh0TIUMXGpGazVnbVERrwgNY+MSU76jSek3CfpCgLdHE3YJaOIt4J
txDtvgYocdBZCmv1sRyqI29ocsC2KE4LoWEKzvhPtVa+oYSIYU6NkvHExxfo4ZcYG8NqJs4YyjgY
s1tySvtnjFGpjKGQ5d29aNX7xqaCHtYa8lUTlqsZRoFRuWYWXtJk36W3GYUDqJQQXo1288h1gM1h
Yiss6vdMj6+rUl9go7XF6oYjhl62EQYL84mFeQ4JsCuj3Ty0OwbTc9GwSUr3iUIu+9oxZlUwkUaH
KkOWWS64BpUDu5HOgpiFs5BCE/TZRRLEC9pbzk5QhtjwJ65EnXMJuRJsaeKk3HX4n82Yk4cNZOrM
tjCfC1LTY65PjOEyL8J7gcObYis8h29dVYFsWI/UL4dOYcnhh/wYP9qOsUT//oOja+n9+c7bxOGY
sYsYlKF+LCf0mLZ8lUH4iX0a9IDsEHfSVAkBANlhRqREgyZZOp1GGiAICJLQZkWiVjBC4HWm1KFB
Czh/aWLqpThoVCHQ7kJOjWnK8FXla01Ie5ZWOwO5ksnwrlztJJqves98EXMmas1CL+8mG4wQcxyS
uLqe7RRe3QQYdCWzlSCSQiCUfvohVKtsZ99q6PEBTpSLTOGnJWgCDJmvNaisjNjj7Br/1PsQqxfT
j329wgA2XlXO51EtLGAQnePSl3Dp9wJvc+1pZS2T3+TWbRxg+c2OTtFXFlU8NvswrbFvZOcyv1t1
9Yx67VGVsyPF66MOuZydb5Jej31DvbWvaKKM16LgoXtlDYOt4+3VnsTdOJI7XiRMTDTc7P1pVdxF
y3kfeKkEpbla6FErcnMIoLPN/LaS6DA2SMVCdLEACBMIAyEsRyyTpGmdskE6JUSyhGw29r2FJDaV
AwZvQU7AgGxFQaM8I+6bcCUeLmzIvtyw0A4QhK4CAJ+6xmR4ITPtKMIDHinMoRYPl4A3sdfOCv0o
xsR945pAzVxps6/UsbOSAoHYihfotnCJBofhGvjz1V1DqNSdiUrUL+bhYaEYMRbc8TkQHSH1awxO
Jq6Efg7KbVyExLVL8y155CLTOC7oSmneqAT124LUqy+Ue4vUy0S5Ft9kmbl591YJ5hOKxZLXF8Eq
H0sZ3wkJvA50Vkt1llxTDuTd6IXxnSo2JScnMTHYDCwf6tydnzExah5Auqm0tfPfucnP8UzU6eJo
NYg9vJBwAVYsP2km4Fc0vEhDnAyIL8a+T1won9k+JPY+Is2go1gtoxrRe837O4k6r2WvIKzMiZm2
IOfu8WzHVQIAOILAJ3gZyS9ojGkfxeGdS+zUurnDX2yOgJ4iWG8q5C4W9jrz5qgnMQB1ahtRZBWk
y60ac0DWyW3lzCh0FLLQZL8R6WgZ+DOEDyXhJIkzFtX01MWSJzuzmQa5Vu6aSLsN0zfxIyTPS7c6
+QbBl2k3PJIEQp51WjoIjkLqKsJdIjHOoCJcxJ0McxLxo+ZOItngowUJ41CuPZAnHHPnhXzcjId1
GwNEvwbgVUiNZx1NgHYuE/3I6gSe92I2R8KqDtnm8gZssF3CfFT38l04dlVznIWvcpFcULgxwyxj
K58/0rPGZlBPXtEsu+bXhGqnGBeglNFuaHEUZfmmM7qaWJUKaoMF0AhNNKP4Rgb6NL0LpLZpGwOo
xwL4GX3zj9xuXDjjEOyV2kW5Ihq+IBZFY+Trukg+xoKEccqGqyxq16HOb+3EFAHxM4pMNhzIJXsD
TQDVr8rXTMXdzmQmUm7XLd4kRsCLNwg0yoXOCcUKUUqOG0nYKqIDVPl9pHCfOwqtt1A5OlgIdjEm
QVLas+c3bhlFAUKbXAEfZxQt783cf/BGeWkRYSZUwW1XvtZW+4iV6U3CPLHP1jWQiPBlcgxpYvXr
W0PSUYz3rfBzIOECI8CWAzfeBGB+PL4JZnjot8gaHUaXARaEqGimWQczzRwY3ccP3BrUgmC1KHqB
YQrkHysE1wKvzursJGCGGktSDG4FcsoZsSjRJsx3Wq4pBBs6uXyBDcl9rSK8C7Xank6i+rnR6QyU
fY3TEvhb/QhNuhPmC9dCrM+w5lGPknYrXBFB7KWB/kSYHywMrGi9m/fyzOr5HlfGvVDrh5wtj1T9
FabSp/l8COz2Rjwg0bQhGOD0ig/Gzne4BzdhtS6F0gVWvfn1FBfxGs5+67wkYAFr/naP3SNHXTRh
LxDU0ssIOlsKxrGp99XWAg8Z+DlLPlYX1LdcwW4+M04iQAHiahwve/NB7SkZ8/GOjgQbXhyYD6Bb
rP5aKcSUWgIPslwL4GUPhUdOz7VB9PAYDNbCuPVVVLHLinOXxvWDJihlBNUwt+X2fAKvuhimfEGL
oljjWTTT68LUTh0+RTH5NP4o1gcjFFSC4Z7A8LMlVOdOkX1tU6Bqh+rFLLINryZ8Prfxt0aMmp5M
vexTjPcALnJs7Cvpa8AXch7vwQYZNSPhfoqlvidrB3iL6ViEssEYQU5Riax4KCDq3ptOJMD7Nb7Y
lSJyBMWQU+GhpayA5IhMGYzkavbNVT2ZAnxUNoQV20GTr1FAU1nRRX90wHzZEUUJe5ClQBpIaKs0
k5VAXIOp7lfcxsADiMG6ZjRfxRFCcTEbZ9RnTmGlXpihmcHJ2dLtbUroD5TH3KspQNOJentlfqAZ
pB/RD804xSR03Og2wwA1cLSw76muK8THnPUTs6Y+OZZqelT4mmAtzW42Jkf5d5tvx0hWMxSTCLym
LpAMBEYas6qITBnA/gas6nESvBlwwqgWR8SLpC9ZE8DsUj4IMrvq/tU5LL8gCEdKRux2eNEthmVk
ELZYgsWA8Z+dRxSm4ido6+AtZXOfNx9sa0zr2S/dM0ZfVlbhnYyFaT60LzQfa1Tb/7G+qv6NZUZ8
TedP6uJrKAgVvgyZaE3eBSDQfLCgvmWPKR49JkajCESXMcy2TgUkaOvQLSxunhrYK671MDF3Y4Fo
l3UxH9+urtRdsWNppazM2SZjl2ImXNUBzB+5SMSBsqJUjIJxBlYRUuS2SSkMl5LJOcEgssYum68y
5cpCqligEjdk2ucGNqnavBJj85eToZsylzZuH0rRXkeGUCRvCy8aUQbTTWIpRoaMvVKarV601qdA
eyKyBwfLODIjXIJbk/yYGnL0agiocvBtMu0vSDBhuTDoLOJlbS+3f4sVrEe3y9FUlLicElxlrREC
dWWUyYK1G/SDRaR3rhCQmVDd4sfQ0XniW2iKzC2J5Zu4e+Wq9pIl9SKwMN3KIFY+Tt+WKCC+6pxK
WS8CmDbtGpnTrUzEh5B+jXg+VBz9cDs9jXWB9pN8q/hbkgEN1cBHGMqBMsfMX7mqcg1HjKOMgAxx
Z6KwUlSLvlVzpvuoo8XMnVkm7VPWGa28WI/7rUpBqJCskHoSuBOZ/KyE7LNlpuYLGbLxYtQFRxx/
ahdbTrXrsBsLQPLJinKYClgdnA9+k2k5sC7Hz1pPttTWDu451uq29dYqJePc5Jy8zEcfnazkZ02Q
zsodE0H9aqqJK83tJclYpatbRBt00KU+JhKFjOZsqpEkeUMMb4K6b7ENJ4S6ms5WAszWv22rxasc
RtAX5nA9O4qFccizmhE3Q8z3GP5jC/+R49kYvfx98I8VjaUB0xKsxntnTk94GLbVt364O66dfnFT
CugGw0y6Qe5nOMfTxMbMyFqvQe/U8iONBiJT0t8FTERpbAbKM2YHVhKaXAzfPs7rxrP6DSBAhZ+z
MZl4eFr51LLyZDhpyAcoDkBeCBObV9ZuKTIDAgBHmTy44o0ZOaGjVcoJIRtBnCwMqaND0o3XdMpu
er7cjNi8TVFyF27tmF2owYP83fojKE8jz+3hL5pfePiyyRw5GW6WZ9wgzgX4iThuhrOZBYjaGG0b
CE40z6Qo1w07jFLgBbkX9eGxI2IByf6qz0c5K5027m1c3+QI3uFnd8iRk8qNDAzlhacJGni0f9tb
XjQuHVKkbA/XeCY8oUHVWX+Kh1Z5iIfyU4ChL/OYSs0ns80cSWjJSCv6INH2OGczbRIBHBPXrVr/
h60IKHkZ0AJCkOWFRQ1BC2x3OgxkcwlaVeQaQq8roddljKWXEX4Dr6IYHXqaQPqM9P1kLPu4RsBK
HLoHnM8HXhPhnWB7uQD132JPJ1RQXZth6YPlGmveOD1l8tIHch+Y62+paFSU206xxKEan5UR44xS
3MdP3uZI50jzMhpXx1Gh2Z8l1GGTog/fE24hDbTWxu+V7TzVDuqB4S4CJY3vm6IZhAeaLjVCTsSm
PRTB/sEFG2eTCZ34hCnFVh71KJN7VXjN/Kqp/kiaFMWM6VsMcJqh8xfGN1E2nUhY4H3MhSpd7alJ
fLB3PcA+cBCQUqR6jgzfVWr00MNwjPBYmuA4Zhl8n1sqvLEuQRs/epcjn0jGNGjIrlILy0kLKYgi
hUY8o4ktYLetQVxicnVLQJQZIEqZNcnU0LKTC9NLl3ztDtLMJCmpaIKAMEA+iqkUP/SddMPd75GW
hgmPpGdXlr2Pf7A1DpVo7jfGzSJvMC34aDPHlB71lP2+4Cf0R7w/V+YgJWWhCGMb0YTbgoJHEM+p
l0iHthnAuPAtttqXb6BjMkKfdOzWjYBVs5XW69QrWb4MjGmRIvXDDHFHPvEXTwY+s6K+GNxayufQ
ThfyQyGAPZDaY61n5xgQeCSY8k2yint4N8kRSKHGd34coNXZK0RKdHrNDF/YZX+zRLILi+k57i5U
jAUqRkSFarTuQ+De5We1JNdP+dKxRVehNEieW2EXgEVb5DHV4gzMzzw0E5I+A9oSMvWFBLjin/KM
ZuGQQ8SGYoI+hDwFSOPMDKj4JS8GzC+Kh4olQYqfi3/VapdUVK7dr8G7WvBkFS13IhNHf6oZmqOV
xjQ1uuiBrTp5z+k/EM26pti/J3L2Tu590b3aqf2IjOy9SbgDwuOcfpe3BK/ZZoEdLlAcaFAcgVpF
XqVDyNac8XQwmVSbVncTMRgJwF7YpRt4ITFrGQO1eam/1n3FjFUX+keplQ9ztO6zCIlYGHY04zcE
oQmHpDFbF4lgN0QorLVZSMeLV7V4HheTXLDpKNg1geY5L1MaoaGYYOlrqKA8BQGsnNR7i4zgAdVu
K1F6FRA8alDk5c6Y9otS7Btyeif9slUkIujKpetOqKkp1ny8PVDi98u7JVZHrZaPuVu2OOZ5Y7CO
gBqGm8vfz4VkN6Aw7RrbffpMGpaPOsx97DqSuo+Kp2DosEc1nkswCkKHgUA2iTwvwUOiZUD1kqA+
jv/EVE0CRplNKK6HgyO1y4nEtpNeokdx62DpYMrNj4W8PeW9kod3VTLfcidtowfsz0vMJKid5HP1
CncScxddxVe8t6LxdFf+kIRHnILsNULK9BhxOY7ZEb8KH9YmhSfzdPqMRRCvbUWg2taB39vOfMC/
NcGH9vnIfCI/ZdlRQTilr14Ni7DVMXx76aGHjqirwwPeRU5WV7GCKApS/nBSke0XGz1J9s16BlhA
3qx6S3lxCMMbQM5bnGWXPjlQZuQ0eSBHThr+fDYvJRnHspUfpHpGTc0xiXTmaOl/J23YMbHPxybg
FYmnZVfH4p2kgttUuQT42pEqn3JBuWsuvp4ag4jCb0mISIxDTqE0GVqGwTD1CbpR2eDk2cgEqHDB
pn1G7JxzFGw9hvQFUjPZUMkw+jNpp9rZKuBo/7qBTjFMkeAzBUBbgAXGWHyxo0DuyVuaXWF5llig
SZWxJYGYhOKPRkxuuMRBjClWXPAQjifod76MV66I0FNfowp6bqGdWzZzQx+ezcOXwX4XzOJMsTcb
rq6KbgI0d1qQOlQZazVEGl15WdIJMgd4QLfXFCLbiNHUS7Rn+cmaqv0c0d9/zZg7qKFsjIZnrUvZ
vsYXPdwRLXruWw/2wsOkVJXUn4w3s8RGClYZ3q+BcnFsi32JozF7yclK6isD9VU8mw3I3hDBO1ro
Uur2rnQ1BQqviH9aJLAG0HIa5cHAjsj2nmFX+FvDA4Vduxc3+XcDv/0tf6fDOMl5UJN5OPgDPR4S
pNXYSxykpQQjgAN0IGAmAS4n0pnhERKNP/JDc1FGWxBwsL/PndcsPTSUnp5ZxTqb7Myp2U3CGa/W
fkmP1F+2ihJVF/8w8nAnoT+L3eo3dFbN4UN+hFmPETND0k2kE8UphB8Cjhm55kzdyEqbiQLA6E8d
F+bNNW0YBUxPxEvsVSIt9xsZEgpuRZVtvWmxrWd6Mg+Tvbn028EJDTjLTWAtiq+z0ElHW7KsE8bX
c6tL5yUTz8awnBNUJpr2L/63JgZRP7THcJMHCM5132EHYgvqk0+8F6nepymoQa0Nb1aJ8xQ4huEj
sCPhfafpk8d7F1P5s9ePM5+MYXGbIByr8RAw60Nf4Es5QgioQzItgBrjszxn8vRcQ+WuNoSQsZil
76wKf8QgSzeOHW2r51tPvM/gbxVYBRa2H8z5+rzg8cIZObbMryYeV2zNrfjq9OYlGLu8zy4VoSEY
lSw+TfNiPu48EiclG7zm1auuaFCTZ35dJmffcglcW05thgJjJOfIFDzcewitQSXJHafrFs3Fsnyp
SQ+sD1ofHVJuT2YNMVYDWb9rIaIgliFFywnPcncOzWvh9q3gL6sK+2kKRAKQtBZX/Pwmo5Y2pmAk
6E5p+it1OpVd90HkhKsCTR9R2+gaHk8Bn+HQHFoEL9UY270I/G0x9kVv89sMsW0JGImhNk2KyAe4
+sjmbo04Hap5dZLscx28AVQzuxMKAQvxPqmMTHkL3yBxYulOZjVi7blRmhFoOwdhg832HAYJjyZx
Vb+AxsdqOFWGq2XVOewVwo1CtF2pC0aGJMYxmAZ4weFIk8fEYI9j6k4qKR6qjsvQ31CCwTAeYAg3
JHnKu15lw8lYuotxijpFKh2zQfSmmh0+6zlgOv4wredxKILEnqTsMkj6BXjq1F4NiyZZa+z8TZfy
N7mhBmUEqZAbP1YdCXeeQC7t0uNm91Y03CPrZ/2VZ8JLC69pWR0yxfId1ZeUCAVnhWVa2+t/jRX9
EfuP2KqPFSJVQUN2imQ2rg5zTRzBtZ02hhZJoSjev2RtOsVCgxgJ5OoEI2JUT0QvnTIilgZCJXpC
JRToMO24izRcmOMhhtO73Sct+wKj6vdAeveESoMCe5uLlgiEW2k0EEdPRMEU9XUQIB1F7H60kkFX
Ti5d5De7DWmZY2CDTnGoNMPpCtsdXkusuaJ+ajIJ0CNYwLbcn9oTRsCN43oEgLtvDPr+FPq8aD4k
3TeNIzfaOWuDAbfyGDVwOpD6/5JoO00aQ8zIq4zMM9AfjknnLcPkzXjnWrwKTATAi6BDA/uHfXb5
oA74TNFfmOuA852dJYK5Cq+ziddZa1h+t0TSqm+KMyvNdU2Sy5BTC5goiyKc+rXsJIuAbYCBEJoT
ps2xzs4R8WJH+IyIDYZJ3Tp5nUTAFm+Gxeg8wRsM2Bs6yh6+Ir6aCNezwnpgexTpnzm1qT9mDTFP
EVgVQ3XadH13n0snBJEFi4JhllcdOb7J8yBKR2hGBPLW3jjrqnqU2u7YhuFh2Z4dzoIkD+QVjsXG
j24JIwjJRHXVBwMswE8vje1oTqpOf9fS7Nbry8Xv8zZoEJmVlHXUvpujT7HU8+SY78La7RMm+Hh6
/t8ZYgbCMSS4IMIQoZiRP44AO3KWgdYBgSbBCOeRdmeOygAOesd7vkIAmodXpIS+wswLa6HPsXNY
23vE2GvsM7/1kpWFAygeNKao2gfbMnT809iQKmM/dyNHFTUjohFG0dIVVrXZHEbu1KVGc5S+zB6j
Deq4Wjpy2xzHuSEIccYWoHg1+5yqvslSi3qPTAzSRs1drUikja4e0KVh/bCS+cPyGrO+rGMg1spD
Z4xnLkmQgulzkkE9aDeeq1sqWBdz92EVbMJoQHnlAdZ3E67adFfxl42yP2bCR97rH/yzWXsOAhd5
srVweszWeDd3kAiQ+DEbT9vmEInIDMWdBK/UDZ14yK9GsQRs0FecxzUb//YRLaIHiQCi/EhNre2m
LtlPhA6DcGyj8gL456nhRGxFtvV15SgLmrnyv6ip99UH+iyKy7lDMPr9paXcUESZlILux5Hhi78S
FV19KDUycWr2m+zWQv4E4YaGppMMD5NMivdYMrjXWh/Fn2LcYsoRCpptq4Dj4WiieW7gqMZS4YrA
EtqB6olbxZ1OgtzZQI5QkpQ3dznl8NQ2MuNQrxR++SUECSG0LMiFC+6gK/u/6+wu4dOQ2nNH68Ky
BFJXiczG5G8x523qGjwFrNzEqef0XWChLMRPAPHvFkkFumY9ubIRBo+EbjLdTQDF5yxy5eyTQfNh
5QfuYMKtExto309wdo0iVuej4NdMygVOLOArAmNPZhWV2O2Ukik0KC9SmGZSmPABum41Rl7YEQQ4
+lhcAxgcdokJvhcFN+ZoQ3o077qwA8tKpGMeYcZNRhOqL8OOoSKxkfhfYuEW4nWYmFB5z7LghQv7
CeYoNFliAZHxZRiPpTiFcKsjBe1Ox4puUI9qbd3Gqv2T8MJlXSRf2EmC+03FzDUUmUxHAmrs2VJx
e2SAHDNx+NstJrVuyuqbixLPbHlpU6suXh2t6SGIaf9mE+1UZGBRtmaS1jjLjb99bK8zmlzQwFnJ
vDmP7nqeODMj5thW63PWfBdfSbbrO0cGCwurF3dIZyxOBpcIG7WFK6jjDSIafqYooS0Rf1jXJw3o
MdbStX43Z2J872Z/NplcnlumURgJMDpMXHvCF0rkoWLQyYUDw4QIJ9gIEedLnnE63cqMuC4djCAp
DlXjkO5xqgXDiUd2dy8ATiczvaxZ/J6FLTrYd8ycCqGMZffK9JdF1zbMdlYMTk4q8FTPDqlfrlV9
UjjwnWw5+adruBFRB8+KYicJaBBefiuKgIJuq6og4YUZdBaalre+uFfSJxi3g7H8wyKTVS8p/S4M
tjuocfIP8ptSphOJwgAcT0qiu1oBjgJjMvmMQovxDrMOFa5ihraMvVWNYnQ8Tt+ixH6vh9Oo/9bJ
X5GtVKxH0BTx+Eb7zNoN03HqVXsSaMoGVNiIiTG82/r0hp3P1km1rkXUDmStFzQ8V4tdNW+Q6VNd
uEdoqRcuiXhPlpuCjhBbZF+yIuyQV5ffA/0Arg1iaYwvrWwcU33VyZ/aiM6UXUhQmXlO5FeGvxrm
6TqVXLasdrv8zYE1tzEGloLJ44suFAKPY461gzSn4qXgycryjKM/pFBP2Kt6jDCTtZv6rzmG792P
u6ZvngMLZ34BKdXsWbvyWWXRm9qsDuGmYftVi0zwt6S/+FiJEFqAOj5H6BohbaYJT0dCxpdUN5nM
QLI4h95mEVKKLrodkNIySx6AlOZXr4MhOFeq8qOK4SWCilE3mVdub2tOk2pgIUnzhNGqdLRKd5Lo
V6uZHOnILQa00U5aTjGaoGWbItuJNPjqMLlmWAZQ9708bL4nIt1WM/oYGIh30W8XkVYwF3urQ+lF
mGI+h+QUzU7JeyLMf+S22SUnPfzg7QKL7yqwLRrS6gLuNgDM646WRPFGLoFjVup/QgP3uKUv7TbU
lo5kKqlthTK8wMJoCiWPZ3YACCRbv5XJPIg1sEZdgK8PhhdOp9RwxgbPU/O9Fm9j/BdbAuSAmai4
0Ynrz75W3ERBmV6zpoA+ggByWTE6Lu+iMNoZ3I/e+luwX+ngnsxhQMipLRTstzOFIf6Hygkc/VfA
mdUJcxjr1jaSNxGSt7YJ+IZbT5zkeOksFBPejLF+SqC5gcJuuAO4t1ecTtNA/PKNdIxe/6o7I5AE
gmMaE/YFMJhOwTVPKC5X2u3E8sOSvuMtBox2wkT5hQaXuOLqlfm98C6vsHqeafhtlVf6LbdkPZ1y
+1tI19O5RIGd7xswhYL6L0NDZ/7ozAMI5ShuXGwiwsrE1jgfGwAK0DxFt4i8pPqW+OxZ/cVieI1y
+tl4/YlBN8TlTothAAAc6jejUCWxWKcmXfJHuEesmU4/kfLSDWFDMDggHXl0f0aZQS3CQU6bBjSs
PgT5+A8ySxdCCP3PzP8gMir0v9W25qGjSRjTGagnJPFuVm/DcqtyVFCeREZf/KbS1Ss79F8pb3aY
EoW/pp+pdprQpofIuA4FI7jikunHcfjQ4HrPQDfxv+85kXNwuJnLf5XUKZCm6CcT4QwZA51DhnTE
7LCx46eAFCR1u/mkUuoq3z2rgREE33FET8duCvcQEkSMbmxzZ37lI+iACUKCggGNGdy7YTncDsRy
9bBVe7eRX0i9Icm8K3BWzMbks30Uwlf8gXyLiqllXgfhTEkp/R5K+lkkN84aBKMvglRc1fqvZuxm
ZAHS/G66a+OvXFb+SGOkEK/0mUd/5tly8hEPHisltVGOU6uS6/knV6IP1fww2Z4Z4z8GXqj66H4x
j6/8v9aphLz+QxbyKmFAmbzdrNr4inI+NCFSHpLyJaW6I5kJfcmHSdAMI0J31d80UCu58dZW3BEm
ypEWc1jxXUq8EDi5uCu4TwrWSisnBwx7TDo8Zzq7/GvNfW/h1BdWyU0SvD9RawdNeLEsFkb3iZtr
YUaxLrwfxMFNvlaxZKS4uDGnx8zzX6kvZfjlvX5UBJnoAe45IcZ3Kp3oAfhhTOQ9F7YjQEuIfm3y
PXNop4tbklMwApKhk6kAMmr0Oc1ByfBrqwT89M8yPmckbugEsf2vpMDwqRBYXqJrN/ueJPHPfntg
J9aP6rs4j4dmaGFn8e21GxquxmrcgrNfT6gZEJBayWSvfP742CBmgfeCgGgg8QaILrHmSnm5SuO/
ZPyjJz+bJY7zV50Zq0z/SG+HVkfimsCYIJL8LvWH8U1Ob0V2g8OtV8AevCp8CvIvGANsEeg1lZOk
/zdHgt22f5iTNMKlw0ZZ7sB2OgyRiRp3yUYO0fNZiatxETsUsVqS7hfddOJJJ/0bMiJpDfzvLIPV
y9HMPkGZYVDXd4uFNEwbPVJjEc9gZFgGxqHFjoRgJ8HNs0TFLgUFNPMJLdol5wwTz7WE/VBJ9xP7
aSv8bpCAqR3L2N48VpAQOVV7CZlXzI2g/dYhsogRy1D0U+QpZjG42U3HnCl2DOE6pixxCHmwJhSk
KBrYlTlXUULRIuNt/S4YL9T9c2nI2/43dWCheHFp668iXSBc5EZFYdY7ModaRBqsWPasp3RqVlDl
LH41nIgc8qjUxlndmXLpQvx08xKIBeMRVRxsYUkvM2JqNZlvA3aIOsldDcUcIQw7TbxogOhnIdgs
xcVFjj6j9taCLe31f3L9q2m/jQiJ1vqRSsmW+Uk3WWklwhp8URrbukIT1F8sBLCdCePypUFtlnvR
TiwUSKhiRigZnY7rnhtEz5Bl5Yzten8sPxXIZxorEqYaS8YCW+vcCKNuGa4gwHE3NADo+XOZQKya
JLA+QjBRjrzyTX56dlzM2BY+QFkFmv2i3qqnX65nQzTekNxbQAPo4phZizDFck/V3iyzR7HwWKJ7
rH4QADfJb3H32VX/Bh0JuE8QqMZER1IzZ+B9yliLafnILKOSv0SEsA2oKH3P3dui3iAdbwrPuumO
/XE2MS2+FvkUVjddui/LFZUERtquuVE/WeJNld9GmnGNVakw7ySm7aIVXjagv5yd6SLeRqRRdgTL
PgdBq6zksuY1EvYvseJtlxbW+0RMZG9CCRKxU04ZBnyVKy/5SiJ7c8/FZRylL5BHczibCRk4MVp8
UzzA4Jfl0Jn5vSrYmziDvForUAaTKzk/xfUKwI8ozDG7UizGDTzzaxV7Q+maGuKwg9V6Kl08Esvs
URNkUUGE4mldAN51wo54+1x7pPjE2mPefEIzyZOPtfxe0rehZnT31SqRI7OslNhYBCmh7+lf0fIh
Vc9VYKB6bECmYOJUSGxUfsbms92wIuTdtn9nXG9b/vUsYBvkAafWVoA6jNzYYykzFDmp3TmBoY20
bzSvuiGdovmrS1+EISRlbBdY5qLyv7z8U+mpk+m5W5W3DH+GEpJGE8WfioWJGEswwemM/s3wpSyv
0oC92ziSRrgvcnMzu3X0SQh3CWxtJR5CqmeizHLx77j8oD5qalZDVwX4x/YY9Sgbbgt1VEONzGzd
CP0k8xekOVdj0wjQW6b7tL4KuBgyvDGZFjpF81dl5KaIH9Xwvmop58FvS3VsQg3IFHDpCSZ8EwgJ
xpWRLfvM1kfETGM2rVPgeQ2rfzAGwiy0CxW6HxEQRRu6OtbvkIvawSeJuIFa7aFOIEvJN1K4vyq+
MXrZ0V6lX0vRfaP4kzTV37Bf3hZBOm1k5Hq1gJ9BuKmUILE+NTENABd8zXpX2gxSZTW6i6RnVOXm
hcndYc3RtpT7lKC9si9+al3aL/JnoiO4qklRlbTjVMz3qmE3ouPWS5GOQeVtPgwyNVhUotr8T044
Mlu1e7LqxGYXEXpPtjV4MavMd1HuswrYYxs+j01yz9Pywc9wmmDhaPCdM07Z7Qkg1UtjTa3AqpRi
JqcRhAc47OiQcdspyMaymEc7epkmdq4obnCXEDcthdtqmLEeqUuis4S3bvo2ii9+0JlAjUQD4m35
S/Vbgghvey+Z30beh1HEBlV6qFnrGBrj8XI5Tzw0FabeTSPQc3YzvG5Ewe6FzE46mMdEdnPH6vm3
pAnAW6rvLCH+MIYBMlifWW8QlGO6Vvl/HJ3XcqtYFoafiCpgE2+FcpYs2ZJuKDkccs48fX901Uz1
hBNsGfZe649E7WBksavk7AXDsipfESm1FmRrA+HMVa8O0aIj29UK66mvwJElQiuETVaeTXz13uqH
FYTKlrAaEr8tx2wF0a7GKm8hK2PrZGUQj4yskRcfZJOhJ9Zo8hkc6QuO6Y51jIOKTho2nswPt23v
rTk5UNko83FMNy5vmpTAJWkmmYdPnLIvPQd50GyyWdhnf3ompxjl30wZ81faULjs2ZeWFghZrq+J
V5+1DEVFATYyoM4p838JWjwzPSgIw8iOk+lADNllPieRaW35KE2IP9IZMdOl2z9r66cOeS+mwlHs
NXUmLWwN4079SCV8Bw9wy3lL1JmOgLgNrgGuDqc2if0sFPtKEhQLQgSkx3ScVh/6UHwHAPCJgmq1
don1zvX8x6IhLUwflVLuvAbgAC6IA9vAguCr2iay7GuUtluXXlmlihhUuBVI7AooYEjYEdpEXCPV
QiBbh+9eU08EzeROM/bk5cXcnf1Poruff0Im1xJ2xcvggyzAOSm/K33/r2ZJiQZS16TkpKndP9ip
RURcmubz19NQLB+kiraqnhIYy95Q1bq4lUHPnVourUCC6u6uVhL+k9P+hxiSvSwROkxQWsJ8o7Q9
uilgLgUeJQqXrdxuDL8CF/UQcjSzxCvnaoe7H5HG9AlqAGGpeZAG+yMZml3oSkffxrdSqQty5ems
oo01aIE78qPLsF4ULyHQUlI50UD4OK3Xk4llNNcocl+YaW+DQYtC0eFGIyUL64mJ2X3WtMwA9QAb
hUlsZGfMDXsVj1je4vJmNQVDbXsSUfsdczNxxRu9cWsaNJ0ME4XkftpVujcLPcDmVGNKVneKpjwI
QF2kekyAOk6dEQkXxrfvIeouHgG47HikdMYD9kp6ZyGSqwTbAf3go+jWGdoMhHccozIe1Vqfeo7K
XawfetX+CsAAZxGdV56rkRikijt4w8XoefoLvlIviHcdsIKdchzrRcGgZpoAUC7ZmF76g5HonPvt
ldznVRkBXqAjK1guZZ9+teiz5nvGgbgaB2apQfnzNbxVaU/MaWMDslMalhzBVXXb0Qg9KRB55Oji
4Ok7dUvN7iBcQCJ3pnHeYMobrNCJDfejMRiX+q+6luYhVlQrgVDO1btCLgWe0Hso06WYf47FLRNb
t/gLnwXJlZnCIqotG/Vh4GcoPmXBk+b736pJDHCtchhvMjqv+1sy4Wze5Nv13p3efTZ14iTSrwwa
VHQbgcGla58JfcweBLdPwIpgTba1V4QurE1Q7RTJNbNoR3CDWSV/jqsRWxOJ7I6L5zgfyN/sfjW2
hqmPhJ+Rp0NAkkVGAYNgjehD/uA+WqRm55S5mOBfloDA0cuDT21gR6mTAR+Ezf8wNv/cvplnxZ03
/Wh5aA8ogOjXt8Lex9EtT5uVsC6whMYIxMPBurazW8B4INqvQMnuUSqWaPfi7iMNXwWRpFljOtH4
KpiomnnnfWAFoyEtWUqUm+oGRAKHoRJdmuJeVXdVORSpzT7VzBPRb3ySMAcw/Cq606c77xHItqrB
gvPrFnZP5o6O3VXHA0KSP5HyiLxmJf+/qurOQDCiovym1tsz5z2JL5FmzQaSkzp2I6tn8C9PadPO
gtLd9L45y/Bwdepa2ITlXs3akVP1nkwsCcz8pIeo3AIlnHwbEEIYF0OXKcUmN5iQNwqMWXOh8uRh
bpHXr6ISySe4O6D0BO0isSyOzuzlZ9qVFKGtC6Gqesos7xVYHpA3lPUEjVmIXnnXZoQpsYxo7AFE
Nnf5WuDeCwCIgyyZF/wNIMkWkhRb+Wqze++ZhDx8jcU8zXKmX3VRRf98+xT6OP22qvKwjRMnsKGj
EaLz+u1lx84zkFkfOOpIJy95Rb7jm1DEXI+7ky5K1Bz3MsEpkoF+t2SNrj2iKHh+UrmcUT4Izebp
ZFnuyT7MsH2VYEvrwrvY5OXUa9KWVKpyvYVuI5Mt5hCxjKc8kZrJTo+iw3Y846hN2xnIKQxttUma
q8JjGfg+yS9YnjL4tUvLxf5LpyO2TiNziAzGIaM3W0NdEdxiDDeXxTQwnXAy3yJDWUURmTcdCgzU
fBtlQ+2JkZxHe6vBWpmQBWugPUp0PHYQ5j9jHhlzEvDt4FlxV5gH/JqNjMloVbqHmkZw3+J6q3dj
ad9D4ms8sz8FtQm98a8mVLri68HunPsAie13522YoSqPgRTvJbT1PMlRMAW/1fioEC71JYlCwnL0
BjN4JTm3PPCcmpTfHAo6M9B+3ko0ffLHSMSXAes3YOSSzR6bZzH3I0YJBBtFSIxh+BRIB7h6Mx6X
3H4n/V232DLSh90kcz/HlyiBf9vwoh6sif+n4g4KmY9CObl5w1YvUSmg+fxJE07AgpIYMA5kszNZ
IjrG5lCl1A4xyfiwef4wFKHP3UtDuzEnkbVFfZOKwbHyf21v79K6Xi9JPmZoxGlbzTLCC5N7oF8I
pvZljRiJo+T1b6kVRGaRLmdsy4mH7kynaMxPUzO5Lt6ExsFGofshKwvH6tLG3a01eFSmogOofTS6
tB7Xy1QaZ+kpMM94PyIase3oyi9FvKkBjG7gLzGJEVQ4eoSfbMo922DX3gc3tuZlazGxuZvch5HP
pIKAIq7V5Gp06VSc3LSov9NjY8CJjbGOnFEGQKM1hkLoQk0OLi9oqJGOghBbk9SLRlF2N5x9PPeD
myIEtdDHyNabVC+8wTBgpZS89ET+jU2a+dyBaBHwH2McX5jEEcPmP0WjddAnTb8oLJ4M7uSw1DZW
Atje5BxPUSYvG5uCWDN4D1px1rxsP+rZpQp0g+sKEhgzexuTwGNGXMq9OFkI80ztwlV6KivK01O9
uPUcqkOTbWpU51UwwjDLwAyoKAD51QCspSYvjflYgtrNQatixb8YhNakQ8nKkmi7qQ27xnWj++Ia
KNIzje2tousfXLNHNcZcOWxrDnJFt5Ylo11uyfQo0Cfln6MG8n4gICTLO3QUPVgFGQMhc0JFijYe
jV67Q40zpqAY6kz74FvaHix9nwIR9t0XWuQjlAP6J22hqzWNyGCe/DF2BY48fds8C4r5lwHdtfZP
rXszAb6oKagcIe68cZ0pYPdgB2R6jriADHM8RpQNN3J2EJiIgVVsydwEBr1WNOt5rPot+qqWDJKk
D8jGDdcx4a8RbpTee2XEzfUhcHpl8RIOq6Sm6SMoFrbAI2xFOzo8ltbTgIYxje5AZjzwOtETlr8a
sg9DfiX926Ucr/I6J0rNIzLz2SA/MyJ1jGZAtZRsB5WAxgEHBUIDRfmywKcGtJZJnszbbiZ3mpNP
E6lBxCIFdCk/l9zUFrVoF21UzS3rSPUX3nN5kUCuVQFjWNxBypCP3euA5hH0AeH5PjiR8TBNQiAq
uG20voVg5dEWDbI/ovPApMcZC9mho2cZl76QbiXPh54wgPpfbCA0L0QlTmeKC+Ru7mGwEaTRa5Wx
pjGBeqzfrOExgnCvwezYiuZad0fedKhZAxm3j7Je4VXekKCFFEdmNlxn7yDYCnGn1tSRkRnYKo8V
Sp8J+CUsgHQHQfvhyMfjSkRlIOzOmTYLZkIB9dYzf7BXsS6o0P/n0b2N65rwaEUjEVQLT8hdEdYS
RtGfx047BsxbHmRHEqnzbmxQmRYz28+5p3KSTEyyVJhG+a1G0cwwcSSQiA2hXroyGzmqq4QRd6zs
Z9dpu6xCakxg1NBpMzEMjgD3bDyThigMSz5gsLdDI6ZG8VpLybsnO74p3sgpZyrhxVZiHyy/XA6u
SuLq2Zb3YYbGtSN+2ZScIAZD7qYbMCdnBexjeCjRgQhnx5vuXeCVSBMc3W8t/vG671xXZ5HZbjEw
4sqhlniwZqVX7HSfZ7iUWC6GecKykKWd05cnufozejGTgmYWQIAVvFgkozi+aW/lLiGt5CzHKIOU
eQun64Mbkzi6sO18OSCGlNt1OURznfOB2praOxviIhgXatqqCtY2u1a+KMw5BXR1W9FX3BHAGQDg
8eCl0ByDKRiA9BlB8vxFHwljegmEJKy1JFj5odrHQIceP0QhdleNvr4kWRiAic23hGdEUYkzUMWJ
wD6HsLM5tYs4MODr2TDGp9lXM1NpN31mHSN84bgtjtXEGQ/bKI25Mm20jYB3KhZXTo+6RbEVZGz7
7OukLsXZw2U+yPhpZY1YZoq7lEF+Nbci+I2IIM5L3WK7pw6JD6jsVXiHDGc0JmMCEjTgw0H6ND00
62+L2zRDn1LwVpHJSaAK/8Qz3hYXP7wrrN8Fd6WesyTXPNOjwovghF55aJNml5O+5AlvE3c+cdZk
rRP2/lAS4EhqCseOtPqtVYLX0X6eDybi5WRuI2km35xd2TxFTDReGJ9tGkznhSdB7lnDl0RiZw99
VhCGhxHVG0zHaGrc1f+qScmiN6/EGJEAUFnMBtsalNTm7NEkJGnRDAfCvIuIFcsLWFuVV17fZ5Rj
ghaZNxWVClHAs6lypyfpJiOWSxqTSxG6++zfwCzep0/bQGlVMT1IZM+TLZa7uH6qZE/9MgnPKRKp
jmxoesRA6NQMBifbBkyQ1vDMZZwlPW4OymqVhiw+Dmpb6M9M8LV4RNIlnYZNdoTVQvHcv7x3EaCH
8C81tIZLOgUSIrL4pndairc4M4nVURfC7YnhxvPnYV5kXsBU64xiLSmw6TFcOoH5I9GgpKQpKjGN
BdtjFYKSazTmAeDmtAcwyUXfLY0D0qf9Dkzr0FqAWp5enIEe1z7ndtMc9GJoZ4LEC03kD22MT16r
7Wq475Z4bL13mdXpFqN2IOReBUqQxuAoI2q1ghpZtIZkO4HKZYkwnn1TMYxBkJbEwbsmlP9M4lZw
oWdHA+tH5hKAwLBkEr1SughCKT9Xjb0STYOO+cVuuTaonsyNel8oPulRE1R6FH38bs32rUT+pkwx
6PM1qXgH7Gytjt0iQe2pFCdAtqj5MbqrWX3ZInZaYxosbPXbrqJn5lrr1ocn99Bxaisjs0m+Mrd1
EJwLYb37qQmMj9/tWiBHy7v7aDb0BIcsinulSB9tUZ4UIPqWFeoXAwbrYL6I+mcAq2Rdwg6kgvpN
zYXvY51CZ2ig7/NUpPKt7Lg01eTN1HIAgDgFakREjuvsJGiegTP8rD8WfnbhT3As0cxTnKX4ohYu
fs+IAzwmzhTrOWY2iIYAl4kCnGNAZHnGDk02aYDBfGwrKuyJTA/sZaNjiO7/pA6gjMJvpeyBuc4I
/BwJMUfYH0PKbVDsQwm2mI3MRd3wZBbj2hbogxm33CEjGZ2HUXkZTUpZBLoxK99lybc1FatNda9w
FjaCk6BynVyJEXzerOoeELdl1w/aylODDKybor10Xk7CvhD1kKSVWp9m+6OAsgK688PRSb6xif/0
+1+S8Ugol2Dg/IWXvEPLI1wY0jMrDiOpO8OhISU8p4FSpkjeTs6D/OfCMWTVo5CQfkB+upqTZt9S
8a+OSF2LkkctExHgto4g2t7oynVkVqdBBC7B1U7loo1RMVJJtDvRZ3sJddgqqcF7kGgfFCLOZaSW
o2mRoE/3PN+0lJ7VtFpB9lUtt2BLclVKFJcgjCAuCSdl9e86PmCyeQdyA4zXtApFhgnd4sIEeBqs
RxFwjjbt1VwrmobEz76kRevoU91iUq5SLSNyiQGy4ZgtSHKnaiVXBwjGP8FQAefLV3o3ZaZ8DmAJ
ujI0mKLgbOLaR1XjvTyy3qKKmQL7rsetJanfStXPNOAyyZ6XE/k7hCejE++GplsfzXm0or1xoYHY
jTQCywWOkwGJSIdbMOJIo5JKAlKQUGyll5BexN4jTww5zEJHqCYohEgiRBKMt2qHu8B6jdXHQIad
cOktySLCGBAwhNo7Qm+Zll82ZF+7LOwSAvpLY2bwSIYrm18UFyEmhwxRcZDuu6loiiwYaM/wdGb0
XBCsTmAX6QEN2ToYhSQEYaVNrqU3RYgEGzA1okOY8Mxq5eXokb3wcxRwrSVrqyUVfEjabAIaOVMN
HHt/VlYsIp4E02Qw1wBUPPIzphNLLKa7GNsLFEJC1O9DCeOVFLc4tKt5Gb477YaQD76TFKkR5oWw
ZvdegR+WXgvOR42rdI+rW2j9VtWrYBDzWgzsfPD4xZC3xOsuA9WBiTdNExY1dVQgMTlkrG+yQ2Xc
e4s2hEG/24ywpG/PW7n8V5EFgi0SMkPNnbACFasQzsXG28A+4VZfPTY/YuFMQkWF839be3g2/N+S
LW2jlqwA1Gg1iI7c7hLiP1LPAbyvFTN9XOVE3kyEu1e+XJsuzUZjs8RwrDADG9YBEW09E1H+Y0p0
rKrrXLjHtsR1MHSfbd582t3epRmWTTWKvxVs9TZitTRHqObT0i6QloCpYPTlikbz5ONUNQiM66uP
gi0hFf4qpx6DtCtHlAagRQ8o4rK+JP6GAk8r/BASFZlpSTv2DLiFmmd+KV8Sn4q2tva2qRA4wFJM
Yk5QiXWj5IhXMR51rgNABDXHe19WNFNX84J/Wu5HZjymforQiIjinArgK6dRb25MgbwJxvl/GxOK
oWYW0hg4BFAeSs+opimrXL6XXfdhVahAGkKPe+J5In62OZqcWr2b6rt2A7oLTARI3SwBCyN8asfC
8i27ydmvrjWG2dhVthVVPQxym34g3UkS6ynbk5HYBP5NZI+tuP7Fq/NtGk+ho6BC+1Pp6oLK0WXK
GhBlHBiFq7PMEECP2q9PcS1Xc7U3dxZ57tRiXa0hvYhs3Bk3pRlvwqh2sVzPcv/Z6V8h5p2FTnto
DgInJEApe67L59ZeG2JXujcPoUivGA+tdu810t025PE0U3SdcwJD+SiVk1QBoPg/NJsQQGRuBo88
oKDcjGSNjHRF2ZI3b3x0XQWIEfCO2pHagupP4hKRpKeIIIvgyOpzRMx0FNLzpXx08mNSCymePycs
YG5TDAHo4tS4Ylt6koaCUhSIcfLUWN5goKpvVaBKEfug3qRseDIjo/ZPNb8FEL1JE4TlZdtK4qdK
ImGWZoQhpOSXWdtK0z6JEJo32Y2unKzbmUUwTz3URgPUe7kWQ8X9ni9Mbq2En25pbNv4UcXfhnZE
0XjvC+4bX35lKPyYyBzqr2e5KQHa4zeO1LsPE61QnGaUbOJipOmVlKpWWbYG3uGBR8dHCmUJ/R52
k4RRUX8C6oA8QbaEinQMT08bwP6AlRRiG3vNij75cdjwVhkFAKWJmahiigI+VliVUuUdQWSrrkRg
fLzzl7Yx3iS527YjUWnTNSIbw1/ggdv1qyJpNsTKO6r72ZAAI5YE8cxcaoXoGes+CwBHjHuOQZY+
NBy3L6f9XKI3KJEpvdFYNJEydZLhWOkyR0HkaudII6jw0dtPX70j5QhhvWAGTfrDlwOB23aWcIHi
IWCpjomaQEy9zerkr3P5EcLyooZuBjS4GJoBHEbhklnsS5suhdosTGf0xzXAVmcQ3c0n7dMphaO1
QK7lngYIcKpfnEq9iOpgRJKjNLUTD2zhsCvdIGY+q4qetPQzzui4WRkaDrnynLBAdN1cb8m7VhYp
XBPjiaNw82sGF1TWznxfXo3UimrFj/lDjyGXc+dQt1MR1FDskBQwgJGZOqr8WLExI6dsDBR3AViL
QNjebSLJ3w6JTnIz+sJeXtS4lytsCZq+GXT75ZJGhOyMuD24kc5NdwVhUYVizMLB2BShcqiNHp2E
NO9aXrri2yOqXHfNY6G2l1qv0Z3YK4uO9yonkC5N5knFdmaRLi8qqCS0NggTBSL5qA0XKZOA0acb
Bf38SOrxFxHIazX3lwwAWxcfn6CiW5eomP1MYKDRfyXeL5GuTqAdXQ9OG7I3ag8Zt1jhXktLLCe9
3///FapPbp8KP/rwVFCLKA5VciK2wJF4ciRBJZw3iUyRAysfmvdp9wsVamiK6CqIfyF0ZsyDeVBQ
8ULSEacU0Af2cIXIoV2cl3OJya8D1/Yb4MJ/w7CMgmudnUWsLAwIClR1Wx0ZpYooZaDSEv0W9IbC
Eicr/3K6t9Vjkb9cvgQr/O6qk28+h/itKr/F6FN5xxQDutfwyWmEXLJ0LQa5mNXNb9z9pNEjbT/B
XIlnE9ayB+ekKnBfk+noIhaRry3DXGi+yKWQ21cY0cGxiVCgs5a69p9Ac+j1KwPsawwL3LpnU96W
/FgyvhmqmVivPyB9E/3X5T+M5cJ3iRpey7zbmAmQiHv5vVXvpX4K9TtCQB+qyf7jSG+1+py2IWqE
T9n6E6SHKaNG2TIpqsY8T4+Bi87Rw83wV2ZfnvXOlWdRd0yOJG5xJPl82mQSLmOreoa+hnjjkCKM
k1eeUl4gsx23JDr+ZWaEUXansf7je+lLY1bHB7oCZ0nyTlo8zyuDObGH2A1/1O4ie/Cc+wl1N59+
+1tl9y74+V9ciC6XalcZSmTI9oQZ2aROMfMRIcwkEtvPpnj5jDGRdG0rdNDdM2Rb0+qTn1Nw9llw
FqcYE1VwfGGX7NEkG+SE1+pbjSaRENWcFXE5dP7Og2nIqtfY/7qmuaugMnTUKl3uAZf2LoKzO0Y9
jnniF7jiW2osMmuuDrpDZsyoxE9bmxgbK9sPLJqTKg07d5lIS4U8Lptdg5NMC/bjuHYn3RdwJ1h7
/d4L3sdg1dn/unA+aNjofdg/D7GWqVBAChOtf43pQ+/+RnacRt3ZKbY0rIDbJC8JbMWDMKh7u5+E
d/jLfhVzGyM2M34kLjWzWDTDVlJGJ0NyBME5bfiWTVNgS2MipI3Fmz8NjuWuSq49d48Bykqxjw/I
WzN6SDm5cAz8Aako8ICOiUOQaopFjWDflNy5FsmbmD8e+TlGc/5CqB65c/KRK1vjMBxIL+DMMobW
6Uzv0KkyBZKQgzE8kfvXs+vR1UvFQkfc8zLVTmX/W8VEKLJszIHZmACg1VN3p5BMpLEDd7oNobYX
/DUu4Rhqgf8bsuqjq7pF2QZHL8bK3fyiyJ/J5YkuLtc65Daan/TT8D4j9csiSpjva2TssPwXPeSr
sGtmOfKvDBWVrPwp4zMQR/5gvmsvRJIVHcFZUxg4wKwh2irmN8DOwNg3XnsiE8494K1N4F6VtRTS
FGS2IX9P0EoCZQcc6XZM5SOHVxB9w6MgLXsYe2Zzr7JnAZEl2gjLX1FuVJlOH9oIvtgCCHbX68+8
/ueqXwGflRggtiI+slcYoH7GGGeYGsMmQhVSPUq40xzA2INP8vx3jrCoyRHX0Rqkgp0ohFj9eTA7
ZPBjegBOaW5lf1LSc4YMPle2IvyA9yN3BCkwLK4IRocfZwVtEyAMtwE57NbbN5Xs+MN14AyGpuup
u8o0FxO7gcjan8V43rs0XqFcXgg66ugNqNDAKHu9/bFdLEDYSjs8oyQ6Eb0KFGszgCd7/iUBb/vc
Rc1n2O8JLdRtSv8++uGgkGfnBUcDDDWVn3rGqr+Jgs9I6DNf2xA/g3SZwRPUIVAeHC5pcMqJEJke
61a+S2/K5fl4vmu+otEmYYlnpiS1LeN+QFBvP8yCwz/l0UZu5n+w/jNWhC05NctWX8P5e82pMRyK
DQmSifUFJmrNRpZJO8GD51KKLqP1tKQfNK0MRD23EzRu+OH6twRzp7/ADuWmjaMRnyl9VZjA20w4
FhQ05UmLuJAYThF/EFuI7BBDuk2ilDsbv2P1DdIp4I2nZvKLC9pJ0Lij0GoNsmWQ+bfsBMjf3IRs
MlOs8n04wziE00Uj5YZVhLICwtdb0jwxMpOSF3nDOi9qCgSmEU5dBPiJIIoaceyrY6cSsvslZV9p
P6JH7Of9pLCnQ6aei7jGkUL1hJ/RUiWwJ+AJ7+I9pBPriHet1K82uAXhLs0XEhdUM+HkaLzGFWVP
gFmmebG9cm1NrhDPxj1Lo4z+ogCXwdscPib9arogFxVsn1Pb9nEz710Dj5Tu3ygFAPcmDaUDWaGF
BaaCt8lHNcR2P0E+FZFgIc+V7Z0wiAnzo1TecPiOLWiR7O1FO/2vKJYlCjfcbYaiLiAFdqmn61G+
J2mD1IuOPMJSc85CYrDzr9qiXBetDR8osLx9bcRwSbDxF+l9sP555Oyja9CvkVB/KmYmUvD/oMOv
/ZeqbVPz15piUX1a5UyOM2sWhN8Nv7kJ8Ajyt+UuAQTRjMsQrwMqdVsjPc6Vl0WzMaW9xlVSktuT
ngyispPfGKsALjfdP7EPIgAV8K0GLdgJwkmdZIUGuSchNZeM82Rwf2A6Q9OmKbea9ROHFB2s4lV1
h3j4QdHJFHoKPQ4CBiQScOYD/6zD4pQOhPbhuyVt04NGvcnibE0JoonkZNKGqHq8wMsBvlj61blA
ZVRIkqQBTHpOZhAQIqOeTwiP7kGikLLCJo1ADFF6t8e70T9q1slkOqKVD6zluGIAgAWUy+RtWXX+
GTeGFfy4Gq1b/3oVpYOUrH352wAwye1nH5Ocw4Eoo34kKn/aGQEIzKfLqyD0l0xbK8IfbSVpO43i
21FNZrFGN8ZkJxsBwG3uh5LCNfuvDm9kd3NjE8C0aIsPS4+3pfYKVNLt3X9hUsL/32Rrj8ULyVcr
UEsmOA3QhJpsFqa11tvV2EjL0oOwjy+G9DcEnzJm+TS8xTBFRjiXQ9oNEQ32HAKo8rLiU+G3imFS
bwZrowEfoVExAwDZKT5Wkz2SDpzLjf9n4u8qLYLs4La0AFwzbM6NBj/H69nePC5dL7+aEza4bdp3
SSccgO/CJ0Yl2XZih2PT7dZed9D1l5pPF9U7iCu2BG4qene6de7vqWShl6Jor8l4R8lNFY6OVFYr
GckuWoz4M5UXFdVdLuaPqLkClcvpgjLyAlmHQBlkD/O+hg4gxYHWAIbGQVsh32ly7FcdY85a6T6z
DF4CoC6NLnJ7iULwv3rY6PSwWqy9k5exxNkmuMYxfLQLlNfpb41py36b9onOOPQUmvYRWngcUa+F
j1aVgcCiOTNlyVXDEFGh9hmlB/EBpk38U3zN679e93jmoaaIesUSq/fXOvonrC93JH+y+sMGmLtn
jZ9E1e3K9Ky8WoRR+KNlLvo2/icDBjfJUxW/info2QE15V8awzsov419DaRN4H9yDOG3CUhSGqkn
VbmxE3XZUaEbRh/BtCTl6H24rHtjrpVbpCqHtk4APjG32ih9qXyw8LOBhXGkVdRRJ/WbPLlNRQhc
ygSWtvD0e+utVB8GKrkcErfriQU+Aa6VmPo83yVTKCREA0Esqc36cXI6IDynImZmIkAgo2Ad+Dre
QH/ukYoO8qhxwY8ckBpCGMFkZnXPno0/gZu3gnyvc1ALbTOhWa4nMM4U5HUhf9l5yUoRZ91YI+hX
qMWgNkc7AWFiA0d5AlQqxJttalZ/R0lEyRT7dbSTLGNrkqLqQoGRgaWdlIEikZasDqQ13CBQI8rO
AO6GA87tG6N7qh1U/1w2E5FGD5z3zKSrma0zgMwph97COTJoaBuvlThm6TtsOXx+LPVLcHuk/HH1
QafoJdlDNEVIRcLjH9Z2IPmSmnHkuq6jclYwTNfoxgYOXre+ufo3lIhu3BJ4onxSL2Bald1fHD0G
TkpdxkyCF6HnF54pTZTreK6AGZXKvR+vUPzUK544ykOJMlsHezGePSZb49Yal87+zdvftPurpN+M
M8d092N1VNlxY3hp2qTaaB+3D+i1SiLXbJe1c65wr2Ld+0DHFecfZTSVarJtM+iuYLwZfQSktyb4
HEhfF/lCoVnO7q8MrmQskFTwbE0w3u+GVMi6/ROduxhwh6KuUBjDJOkxmrj6efWI03eQ28bFl1E/
ddY9WyNidwIK+JbCfCuZl5waHvBn1CNrj1YilBnx9H1ucXagxzT9p2x/ptYNx/UmwFeXZePDbZ5E
k/feORgpy6XpGg7I51iYPHxDc8iHq6ryF2KQyd11JL6YekOda6LlNcxxPYSAByRCrhqi32q+0lxn
L8XX1PylXMHSPiMzon6XnOdRe5sgU0v6LaOHiaChZLhq1gMgWK8dghYl+26MDk3/0Clg07c9gJOU
f4hrTp57bIQfcfHRp3x2aQQiPUtS8BnrOxgxtJHiCUfZmluAt+wiHrq6T6Kt386wuzXe1qhbJIr7
hJcscinlVnYWxl5qdnm1kDMuAu73lkgUUuTZ1zLtKOWLMX64JPVVJ737sVWeDxROZs08HnxK6tpz
/4bm6WqEgOULZukac9RAvI82L8dvjQWfD03uHypomEwQUxiRdDw6Iwb5aTq22MncCE92zquN3hSE
GryftWqmWYckuU6lT+RT8CP0rU1DSqey7OpvdGpRt9CYSRL3rwrnBU+BCVD52TfHnnm4Z1Zu+egB
m1WuU583NPOdlPcj7EmngxhFHp6xuIUhdXbFR9moLw85RAQJYBdoftXBKXiMDb4nzD5ghH7gT7nm
gC20GXVfLjmp6D1KRGSxvxRRctZD2vYApQnv0Qe++LepPEk9mTfmXQZAUXPdMRee/S9n8LH/eSPo
KIOHNIXkvulH8+NL3/4mPL4Rv7rplH3gE3QP+Zo35Dw1VGoBJg/yOk8UXJ1Ux3tcAQViAPWSgNkG
ENVp/JfxdbUNGQInMeK34N/lFFhptmQ7QEfB6+dKdkmRrhAKGERwdHqW3KQAfBc4me6LGRB67u3s
6KWBEiEt4zpATsudxkJW5STuIuNvLgF6YPLUDyP3BdGbaDbVmqpNao8wMLUk3RI63vs42Np2VeIq
13mF5IHsKBRDxFn3AYPiu7EXqUTy8pL+g6GfQ/jbsMO6codCmuExihNlbirfBu9XiGG8smBm6lcI
YWF1vISBjWIsXxqNuZx6TIkI6xvpQevf2hsgWIp2HtIjk2ZQQOrbeibmR4ZCVbEnf6+0mPb5nuU9
RhN2wZaZvYbyGLukgEyMrYLFwIMeXqJ2M71nWR54Dxh0zZquEgZV7FH3VLuOJun2qEqpWChImcCU
MOCnjrfp8GGYNKUW/qJEIxzmt5I2FiUFC9GW/xF1HsuNA0sW/SJEwJstCXpPiXIbhCxswRfc189B
z8x7G0ZLLXVLIFCVlXnvuWqIOr0EY37gQqK3P2RDt9agjnm6BmdfMd7bumIRv0b9nJJHtVWrSM0U
mqguvXK8IuVzU0ZvGEcVjflz47U/asfRlCIwMQgFQYWc1Hh9Cixo0JRb1p3a6E9UcyK31pmXM6fl
2XepSlNMA3Xe04OQD7V8OOyH7Xy+y8j0AEKLAptYtpUhgfB30Ul3YFDoT7KsAIZpWwN5Ie3ILQeP
2Xfcb+iPDvJBrAhWZ7zVbfwcRs6yYBYljddevjsjvjG00HRioGMx/Ccprh3v9PKEoJuTt1AaUMyb
v52kVK76ihRXa1ZadSbELAdzMGAOgn+8BF4ILku+mR+u5gQRU4lnsIfcgF5yvFMkemoKqqy33FXd
8gFg8J8q6Bg60BuWRXpvUE6GqfHkzt5hhbi8unBXEZV/BtVO5sVbBIZoCNjCxvKYZcFO/8HTyS7S
goAmGCIA1SLstYGzunarrZpXmzZrEagzOo9Cn6nDMqGIM4LgGAOWG5q/skb/NE+g2EEamtlKIt81
puA6G3V5cFmA81emA8N4hxDCbMhUvmMiMYka/FLo+YzaUXHPTg8vbo05Ds1scxrCFZs77aiN09IB
iolwZycgeGw+zbImLN0fwpNCim6O6FtGj4OxRRkullmzDXUcahRMxGqkbBrGtSd9MdiZglRsrPy4
oU903+Wj+KU7Q58HBOJUPtHmpi9OI9UO7xqzXRtgyLoltzQhjJj/98qdLTmMZ3HzJnSmrUxwcWSK
4mGBOGAMRaIPQG3yLegPVUpLUO0nwXXDvDzz1I8whoa7cF8S+ZJx3iMXFtrJPQ+a45TYBofd2Nz/
+xOKQqgwjBKxQ1Ys4urwiKza3HvSM/f//iSIl2RXLqtuj/i+URV9bxHYQDlfDsbeDVPKeKorTWL9
+PcylMqjaOBEZhZ4V6h/WJNKmkaIXFpqlqyc908WWibeU/9IHevaAO1ZlxaiZZCLjzocyktl6fou
D3ClmYA3zqWnf6NCsbYJ+hXfznrlITHGmB6KgD52ei6O/RJKRvFBUUT3jH25nOST09GVaWyOS4UJ
LV2tCVtyp1RF0zwU0Bqo5Y2m+ijU+HmKwgj7EyoDPAD2VimBKbku23TXkGLdJGa9pp7BLg4XOSbt
5G6NU7LsAJ6BZ8nCrZ1jxRQ1Khm1bhAOKdArh7C62QZHOURQa6GF7TG020MQEiw+Je34IKGIeI4A
mRq1U7iMq1Z99HYaH1RDcTDKe4Swuo8hwTrE35kMsVQS8uAarvtqKq6lwhRianVEexpjk3oA/9Cr
2CJrZi2gI8GzlCa21Mi41mpjXD0LkgQUXH0bePHWommzGMfUBLMO/hJM7VfkkFqS//uoFOnZJrSb
5osq6EOOePfOnD4UddHyW/pqa/51M0mhqQbxpDUeXNZOXAph9ogAGQpZoZY+DaaV0QgatiYIqIXI
iOfK8YBuMtHUvhjXhWe6d2cyeyox7vgug+6mkbwhyrY8eg2W0z4klUoWJnPzSrkVw6C+VkONVJI5
cgBIotNa9lY3whasteZpNA3zBEcPXGXWfkbzp1D2PGrQeD6/9CdgAfM0SMuArMyf6GETK+m6xMfr
iHNVGmx479GRxhBqpgoI0X9eMk1VT/NZspjNnEajvGlDqJ7cuRoSLoKKaf4w0kprh0H9GPf6dGoM
2ohCxVuTMdYfAccUn1NRQU+uzfEUNbx4FTjyLKWxn1IyEmnrHVLLjqE1xR8Cxeu4KNp4zjopMZNz
uvdDXAb/vjOo5HgK+ng3NMiG49IeTmPZIPjHRFgqSJMDYTMELdPxNIkZIyz2pcgIX25csputnoc9
SR+qnvTGEn1T4WJf/fcF/16mXA19Y0Az24MUj6biUaqQKck7oiRWyNkZlBgQosLZt0AVu7cxkSOM
8DTG9n6pSHnP5xczzsTWIMUhcFgf67pJAB1GDu3b4cswWKvDwcz2dtr+9lEQHESKVZqcbbwTiMdK
+OIApeZjgIoYRMblE5exYm+31bUJ8HeTJBYzG9F1p0YJdprbBjsa1s2pSQeycxm8pV7IlGKqU26W
sgUOyQvnbg1Uh4G0J0hODgJ2wJIo3+w+RUU9UZIF9q8eZe2ZpsWyMc3Ib3kPlkZFTDigrVUzOd8i
1F6CFveUEqpvjml1hCaMX55nP08yrXaGafZbW81+jSY2LnoOuls0iAraZtUX1HCDoV8QOZdZxCaW
Q/pJG81vi2Jkcyj3WmtkB90ejplj3TNH3ZkpwhTNQ2dShVIBdJAdENNmT6jm0dii6N14UxJtBZQO
KTznJwYrFevMzgNEbK1WEUbpWb8pny1MoZ8F4yXVKTd2pQPHHF+ErLX7GEGOrCp7aeexd2KLF8PE
79Bl5SYmiqdOhoBzeiA2bP98a1aR/VrDzm2mgXxKDZIdrMr2qgYN8OvWPNcZEKY+VOlLWHRpjVLl
yIMJlHx4EFLzp3CBtlctZtFWOD/g/WY82zPSklPeMDpXYaJ5MeiuZoJqPBuzvB6WLZSYjnua4G8+
DRtliXDQ8WPW03NvLWFZaFvL6t8GM2/OsvXqc6iL78Ebm605EjKblAOLl8ruyl918VSfkQcfB2C6
qhWG26hzaXfmuUGLGB9gPKkVPFxy5fScFawagv5K3OpPYVb4O1S9ORaxNlzttKH0dn5KJws+8QHh
ceA39uJoh2Evv/57MWLOT05UjjT2sh+lZ5LDwUU9CZRZB8rE55Yxhm8IqGBaJLqr7tkSS8+kLe2Z
NNwxaAjwM/p9PoaABCDxVJUarUx9GLY5Tx/Wlqa+6Vkan+e890apwh07ebOwGy+5hTSoxiolYs9L
zL3qis+sL750QwB67RauRsqXhHoKvpj5eJAHR1FwrZuYdL3awnOXK68oPstlqwCJjBT+2a5z90od
6MeqCuxLEfcvKU4xs4BDppbcml3+Wmq2eh2g0inVNC5c09BXaKChNmPH8UUK22HMeOacsar3Fmfy
RajGI6nqs35AquSyucQRhjwRvlN16kVaGcPTDCtbnpftDoQg9Bg34Y4CD7kYk7H6LGzta4z4ZUov
6P0iU6sDXhXYOJ4XLh3Mz2scBKUfVY6zcGWdHrAlpQdDAlgwOpMEBNZa4bXDIRJNucpj1NxOPfaH
PHCZv9V0WuePuioRQOAMgZiRBBvMwN3RGXNuF61h0tKhERFd7PlajG410Ix3jX6Y6KPhiE4RdlPP
wZOxifFp6QF6GA09QNsA0QDd18wdAc9o+EEtvb9zcrw3zKy7YZBfZTCitytU4irGAkhSlEUbSjp1
qdcEREXMzzZIXfzJMKr3OkR2baQ1hl8PmbFOGpOvuLV5GTVn208ArvKswXAduHNO/KaQjb1TXPrL
CplPtsJbriQoUSw85chhWibDAXMwC+Rclrk7p9Y7PDras+jEuFKd+C/wcFt0ZryK58Fta5UxPi5S
MUsdQq8RXBOmRV6MplzPuvwWet4IMo1wRPpbmWcMBy31bqMTmIeaVtHNDjUsGPMdrAatcxXxQrMb
BknQGrNIPhMIjqUX5oEHvoJ78A0JXHeiEqqfa/qiFC0cdYMKE3TVNc9zbnUW2ih88LWcrUwv6NvS
K1BNekQh+s80UnC/Mt+8Y4fiCMyh20Hj8452l25OLt5CL7Vx/hl+oRj5KU8AMpW613yxPUIq30+2
HZ0Jof0eQgT7gOVygh+bjI1xRi8aMw1jyr49nEe1OWvRXDVZD5J2m2GU4zbouswPA/U5tPTiMgbi
NtXytZM6ZpqwJ1XG0V/USO0eTSWyTa9r33lU6z54hPAeaRNL+hwiNCnyJjqzvtkSSym66CdDfrbp
EN9TcmYw201ckbABr5kB6Ijrp9qcQQRj8dU5tXsM0uYz7NRxT0lMCB61Aq0484VdJeGU7TTQzYKn
qgmchdZU2B/p7ClZEryGHWdsPY4Mxn+SYXBjWC+6OGUyokSk7c2FIBac1QXzZD/31dRiU5kWyNSg
6O4TWv6inRwMRx5YXL2VfqsgLZFdVh/syjpbWg92AVHGOp0T5kII9///sqlKSN5hX6IBiproamUB
AxIRQUY1iKfUK4tG6ryOBlzkk9maeHefkqgbjraVEUVEoyAZ83jNyltfKb8rGru0asqu+MIhRZdg
/nwxv6ieY+yYaP7kTca5z/Y+JysND43jKPt/L6kM5hgbRo///sKo5JLo0FvTNFAK+27eqyFqEKyU
LiMvd/djqDiYVbpHUsl+TZER7EdpU8PFx9prdOg0dZutXeAYXV97+0CN/qzG0FZsW97ejj6qyU52
Hcqc+eP/vgxBKZDJNfregxFAc4f0BlPr0CQO8qZ6NVm9GuqAidkGDsuFqxOpAZc6XADCSWb+xGns
lJraqYl86l+LYm0tJvvmZKazm2xSpiziYWfczLglkmfeTxgupr1Kw09gl4LMMq2TihyRgajYktCK
pTXHuwRdT2/dSD/DDIpqIHPT11V85l2lWMfKIgVpSE3KnZ67IoRBN1lmd9GFrh/Cnnu31Yx14w4I
AkwUdQHnrL2nIZ8JE+CqQ/gcAVLqA7O6lHK4pSbrTQCWYBOXnIMtidAjC9EwaREPEtHbsantCs18
KUQ+c9/1iZYD7AS7Z24Kwgsz0KIxmXHGWf5XJ9W478NU+poDl8I2QU/02VamEfqdUiVsiLaQvKiy
ZMkuTcsftLjfpMqY4wdWumMUE5LlBHayVvuweqTgiKPUDFdtpcKYcr12a5sWVtdOgPzJw2wzrVST
6I4q+VSNwDuW0fRs2YZY5maNVZO6edHQJSedig6ql+6SsBhe5mojMZqW2pIKMM9xfxBio59C1TaO
qi2YwmKQ0lSZQEeM5abigCR5J16KwAm3Kh3sZd22KY3QSX8RWnUgt8J6C/GY2xpLyeT1Etem7Pfg
QBMOv6u06rFtCbfYq0l4ygKsoImKZhrTWMrQvn0JjaR+UQf1xfZaCPtm1B9k1WmnhlMVM63o7ln8
D1UzcrdP7XetvMZhfUN+HWzjinoklagFbCkGTtJZdIyyfYyuDMt+RJpBPEF9tlkMZVf+WiXo4axb
y8RBH06oNZp7CTZRFxDp84o+Bc3oqQJPE2Oz7WyUaaFjKj+kqNFenNjUIomsgfkGb3LEAVEdzp3V
wcRw2u5i5xnk1jq9m+ZgXzPTJMVkQDkCF9e5ukwTJqBPwCNuA/cqgRlp7WsNyINSwR4U9HaFex/j
UgWGT4sT5KtJXtFFEyMgRePR9CVxZKmTnCwKX4qvWeqmm+kpJrMA5DSclxY/LfoaGmipEZLBMEJM
qmxPEE13yUtnugW6t1GzdFi2U1xuHRwZfuTFJV0yt9nUEYqiMamPgStxsUo4TQERuH2cP08TRDrV
gsmU8+wfa+fV0QMdbhvqxkYT8GFa5JPcJRoNjuYWiKEnKR4TRa4Ph84sGO/DcsCUOXnLyq7TZ69h
1+CJOudaDztap4Mrc7QTuodEM8pqIsEMlPgJgVRrK0yUlVbiulTU9DOPo/E0JKAiQ538ukoSzSxs
yDK9b8eOfpeaiUUc+VzbJfHVUhEHy4LIKTULxSnltL6OvZamkjblh1Ql77sHARTPL4yFp550mslV
PR/1vLNpRu3d1nOA5PMLeSviNMYhhUCDqkxtoTbY/cgsw439OmpYKQ2yHkbF2OXMDsrJxkCdDP/3
Ar7F3lkEJOmO4R2GnnP7vxd4X6gY9BAjXT1HAGVIc2zH/d8XLyb0zmQZoBWUNIu+7Yut4zanqCOc
g4EWM0rRhMSX8KIZyjk1FaKY0uCtddLtNKoMZdFXHPvcVjfAW9+cTqLuUQu6w2rMtHyCfUCiqM4e
G1Rfw/zR0OZQa/EyU7vwrW4zYVLsWnXtTPQWxigAD2fR5zRdb7zp8wvOd7RKOuM1HcGdNxjq7d+L
/KeGTSimZcM4CjG1tm20Qt2njv6bJYT3SYXon8y2hn0XUg46RunCA23NHSxs5pxU77tKYFiQkbS+
U1LlOUD5XdUbr9bEqQzLSblg1gNRkaDVkxPAvKRKjlela4DrN35l3OffbhN+Aw88U4oFZ0kijgNl
ni2a3quKFIX+xF8LbN4qbbmzXezJoe1aW5nREHOS9ZRkBAUMtlxDHvK6QvnwJC1/i7wWEUMzHVPS
h5TYMTbeUNGzm0qFrmFw0I34tceDnBYXj6iFU2BB968qgcec4dTY2cYzIx3skYV361UT7omIpqtB
HFaRaw4cXUflSPLUa078CFJ1kQCGcI32LEHYrIPKIvBKpgbiB1NZiEb066m0+3Uf4YE1W4tGizuz
nAYteSVYDBhP9pbQFtA84zXtRnbMYAYRpEiGAUinbard7GC0V7WrXSYJXU9PRn2taJU41za/e1e9
1Ap2YrruCAEQR2BhxYiXAmYStCoAq2Abq2nkKE28ZWgmDh7GlUq9Ap9vP8o2ZZ4+1dm51W+6eBOp
hxuqTYurBKxY9HR2Q+JHHu3IBKXlpu4UBkoGxG897tC5liXJS15W72t5yS273eZW3+1ljYDGFcaq
E8BR+cUfXu9+u4qcjr3n0WmtNLHkNO7Q6EvvVp/DdY4T9Vw64LSj0Xm1Gga0lemMx8KQOKwa5zfX
TP029OqaXQwbcs3BJCZrusSCeMonmv8ZA07mawfdmUBixPki0oxzYosKlwm7LW0UyMIKuqXeZsaS
TWq2wwJHG0mJsXLldGtUBz1mQy4lsWYPEVgErGYo0adqYtqIUFzXcLvR5nkCq3BwPLU5V2qSwV3p
YsTQNKHtrz5h/KtZ2T0EX/OWuuKlFdAj0qpxVphRZ94JDo+uGhg5Y/dbDEgVmS9iPQ8zdZuWsbHv
M++jHyp4pnqwsnmaMFtERGhiWWAa3Z4F4GSCfmiv0nzvT4AfIbhpdMVFGX5ZQ/OtF45yM8wnXGPR
Hpc5BA+QzYP1Wuow8bG49xtNB3ZtRrs+IUNB74J2RT+SmUCmL/XYG+lXWKjZhbmRJiFoncrgy1ba
dEXPkTxdLeGmJ7kH6JNykhq9exrO2IbmJl2OndR0k/ENbRYBcCrvOHmca9mg2Z4856VzillCbjG8
zyGZF45uMqrsSbdHou4rahRc9KTbGABUuxkKSos18N3YqW9Zj4Kkz9C3hDnCiMHgPGfbp8jMKhon
nPoo+JpNoqvJasCEDbQiOaGNJSeAenBKASl7LkdJq9B4DIyCRFEkfqNjsU6Vg7o1YpAhAlJzFGUe
OoXuYEm336p9cWwr7crJDeVsd5eY3bd4nmmS6Ec8vjQxcvIIrR7l5SRRQgaZY59ltIldFGKlW52D
lJ+la4uTrqk/EfW3H3S5AYAE7JGidDcEH9rOo854ziNvO6CerysluZb0GHxXIpHrOxIBB9KjOz3G
IUZk/SpWpLYKJwTpArf+uqhNa2v19BFime6xemS03vG/V0xcIfsrTF+SbwSZ9aOMOU7lwBfYzYil
KJgfqx0ea0dBiiUVghZKu0RCT64G6tZe7hXLpF/Yokiz8ueMVppK5MJzM3iYp5SU/BUqAsJpHQ6Z
cJBcQyEKJl9lPcANJZ2wmuXimmiTc1Za684KPH4Oyq/KYQD1WR2dZ1ZZOWD/EMiqSzP6cQ06JXbc
f8p2aveWQuoEo3mx13vy2WlttduYjv66xGoWirdSh8OihJmF5JrwDKuAsjQW3VJNY5XFydtw5nnV
FVKiXBQ56FR+81E3uVRAKC2dbLy2BXAqyUcPGZ/XAXWmtDkBWLabLxwl0Z7ZX3dFHJ4UrTPPfVdc
FGYHBwj7UqA6UIX9Gg9sVWYvoBVp7Hd4sRH2teWjGPPPYqz3bVckm2F0HtDr3H2oQllXXCqm8t8N
pzwCrLlWQqRKEI6Y6xnHQ4+2HTpbxIgQE5Bch76RW9estWNEBBLy7NkEO6uxmeDylReA4YOpfjaj
G+zzPlP2TC5exhL8jgqg8+Aq47gyQ34tJbSmNdS2e1lwFjdGepSjGVNDxYW2gxpMWD2O8QGXmFH2
YmF5TnmiBwTCszmZORHZFTKCU67PVE2NMFBgqe5xGqdPblikFaKm75VjVQJnlTTL1vUQMFaPspzI
h22LJ8J1vJzpqYpUsrCyh0hgpGZFwopZgKuNWm2fJDLd2C3uBX2qiIdVlGX0YQZOcyRmUOjTxKkL
cCVBIIZUdyinVNV8UTNsX0Eoz3qMJLOZ5JU8XEG1/RsXhq907bNse/MUkqjbSZxN03i3JvR4icgw
x/aAZarqC5FEjZ01fHf01jg0smHaSYjB5FiCBCbjO7FVm4F4ceBaRf5YNNVbiPgYUf7JMozhXWu5
CScaaPAX3wdP75deQPUKF2jLludLw2uOnB4xzNYrfnlctb3OdDnWt1GIh9Itg8cEIy/IATSoyGOw
MhgYPfPpycg4rnN75SKxdqBnJV09CjvMtT1e+LZHJkI7lxP1W4xlcKeRco+HeyUgT/hOCw2g6t1N
2kJYwQt5DD1k0mXrlctMSULcz9MacyIH6T4OCI7V4BKC1Ouwj3cVlRZVIIpA4JtF0J6qsX3SdVx6
ZTjjmT22PNF7+9Jqtg1KVAJszRe8pUi4jSjbdY576UKX+HOc4bljoEGaOAl00F9MavCs8E7UOd91
P3VM0tND3bDAV0lzt4MYO5k1M19C71d0Srx0SalVhZVuulgcmISWl6yl6JyaAlcN8j7Neo6H/nuM
Vt5GHuVxULqtk3XGMxYkHy4/TBlPQ56sucysWJ9oyrJCC1+r1G7DWAeHVZ2D4zYKVOFSOqc6LF/U
BP96Pnnk4ZgBcGysB4wqE58SB4+CYZw7l8sEMhIubk3zLqkceoQOWqciduh8cfah4aKRckBPqbMC
HhjHIMpjhDboBwwDGMRiEfBhbNajtxvIOEiR81HqZuuBlJaVFwV8uktXQZsf7K7CczmM48ZB3l17
BHyStPjU41C6AJ7fFmb0F9fETHPCXWW2epN9i3snHrKjxRB1GXdIVerAutXOggee4ycqgcXQynWi
1G9OqlN/zcq/SuXhE58TWpBxE31PCHEOJuxNP76DmLCwD34Qm0P7gzJs0vA5xQWRzW5PhwdKhWRQ
jYW7Yrz7VHYPV3spixfe+r48ReGJiOyw2SUt8+A7hmgFJ4r4ESRlktrkcWKiVT3nm6QT5QGdXhsa
n9POKAl8ZOFhXvyHdTnsRnGqMnNF+ndhrMqWIFMEfL7VHvviUlU3oP0c3lG70drFukiWrZX9ReJ3
RCJcfSXGhw2PfemIxaK42Us0Z/h+aLexH0Ncizna0pGpl9iYCD8KUcivUjoitM3GHVZHiVieybt+
genrOedpwLp4LbzLVJy9U2BvRxsLxAYdkSN2WCSCYYPnitWAkDraORYi93EJ7CtN/H7Yk0Y8ac/o
AGlwwpNo8OnT23UW+ZahRL3qlXVpcmxbEfWiu7Tb1x7quSv5PdLl0SdFUTylGh8z4ts5A7DF45Re
W/PJw70MqgIZAm01IiHu+uuMqd5yjb0bNB11Wx2Aw6JkvswMs0OyTXGcMps1KTuPCKHKU/HUUSyS
Z1Us5RcO4Kf8l35JXazpl4hF/xVymjWxLiGgppQDHbAZHuaa8xFroM3mP22hdantXkX9TSY8CLwX
uMPiB3HIuGhXEC2cmqHjlr4UF56pANc+HJ6UgV1+kWO+CtJ1CasJZZi5gkjE+0JPQezCZvXYM4Hx
Vb9bsd2+gZuOXqIXYxOd4TX7bKDqJXpxPgghCnde5xMStVdO0VkZV8Q/Vu0+p8nFT6Ni61mwRE57
m12UhNaP+NgClscRdQueOsePPukx8SjyzS+AGf6iF/PJOeEBMS94pFpBm9znqyMCuRd6tmz/pmWF
Mg0J2gfPtfqN7xlcVP03vsXPxqxsXce7FEDFOvqjACu+kQRV31iFT/pFHLW9Fy0ntm/ffYqPXA7r
A8H5eIV5h7WlpkLYowPVy1PmPTF+XoxvNB8JK2ia1ZyHu6pP8CW+aQNw2az4lZ+LK5mjZFmKBw49
vLcUDnL+gthAasV0C0UAUjbQCtju4BH2N5gY3oeKRL568wRIiwWzmHHZvoBa6f3BpmBb3CJ2XDTK
4TZ3j2G1DwPww6ucoUedXGEy/JDec5fdn8xuXrcaCMz5GzXCFNiygZ34cgkJj/NxSERFvpTtVYmu
mn4OxLldcyfexw3pXJd+z6Bkwc24np7KN+LYghOxdQSQJrvhDX3t1tzom/adjC/Llwt18WftmGsR
bFev/8WZ7bWdduXuXBs/tEKXof9D9ClR1wjXfUxGVwAPPuD1pUcEe7/sfJgY65SEm6NCNG22Adf8
jlpmmZ2iTbBKfUyFSyhbhPfBklspR+tZe5rPpF+WbyxQ7+zl0iDqd/5ZstMPqYqratthObxqV/ts
nsUXCQq40ncj0QsrEqPW4z74UPf6hku/GJdiUTOV1neTQum6JOFt4LCJeZbw9PxNvTlPOE1UYhb3
2g8i3JN4JbnYvWvvf8YVFMGrEm8yh1jXAxGcwC6t59mMdw2idfJw78aVqjr01VfFlwecnYeAX5V2
3oFkhHeL739gNPTdnMPPtWqvQY0k4b3I3gr9YWmHQRnQ+R6ncMubRS9ZnuaA1GN1sS/JvsfacfBi
YiLQviORh8RLUcLGscznL8vSc3NR8OdqgEq49Cr4TPSLCRr3uNzDmq/oL3dIDdbAzRhMh+4Nutai
a/gbpP8N8/SG8JoR53J7abtT2KLH3OoQ1BI6pNFv3qz7IvK19Ars10Psnt+1nt6ez2iUwbBsyKBd
MRzR1+IYvYy+4js764fp4yXFjLjz3tUDnC7AOIxMUaGMAArXjMd3gO421rI+FSvzxNAVVVWzzX/l
V/0rn4tXjNpcUOQlDZTYbmuv0BH/ib9mb4Pc/MLljIxTW3UMXq/mNj/ZXHy0BB2YmRXS18Y6hTGh
m5CTnk28x0TcA8PesWxqq4HosJj48kVxwBXi0qbG/rbwtlTo1jNuVfeLsIbhhHWer1GMcz7sS2dl
cvQDs2huaCzw5tVUMhfLAtjGXbRxUh/KlZX8qMVbr99HBOxnJ3pL6NLrG2VD5jKCMiPe04UpQSRU
4EDQAlsC2xrHDo1LugDI8a7rKxcSDXhAZ2OP63LTfyWU4NUKW2FGkoMffTi/yCkgEUIBTeYOGK5J
eLFrDaNSv+BcVfRX0insN45jlwhyEZAv/0gnGoLPomKXizbIFkA1NMYx/2hh1xB9StIO/BR93Rk8
uYjRCBNq7WVlvcyEIUl6J96CnhbrNqifh2GX6gsp0SxtBG54nUikqzYsO1YzdlykA6hD2SlI+ogA
GOBehbgXrhiNzeNtaMgaA70ztG6SOHl7nOzec2FdFkXgVj5NxAzlonPPxGvhfUnSm8MQ/9nnkP/F
MxNQRW1qYWzXSSX7kPVOyk05gYZdVu+lCw5rrRGqovkjMez6ZnB9MqyGkh5hf5gN2GQHJO/COo0E
4LXGk8v2bi4a5T1Mgf6BoFwg9lW6lUkvhuj6fKu1l+bQBLC7mOXfGetH6Sosd657o7wbX0Pea5Br
CxIsHUpnQjL8Ang1zTvgdhFbLTPKnZs8m6+JRE9/j9wDDsAme65+UhdqyJLnJhiO0aFCDqsgBWXP
pjhGA63wbYDNV9IBYw3fGxd5sujoqQWHDKuZr+Kn/ne5CQ+qGjygmwjTOF5xd5GWu5IzJzEQfrdR
40X8jupe6Fcd6lR/DqMj6CBs0GfaYJw/7WLBQ42LTANvp/hos5RlP1yxpsfOZkyOhnga2x1vi4Ps
ja0CtMQHTSKs/bMAhhhNwSB6FwqEZ9xV52Ruv8DkWaFw77tl0648ZcNzqTrz2qNQXcqXej9+05lF
majR6qJ21xtftCSmLl25TL+7F6oUKDYDwAgitMwz8m10qnwXZ7UvJQUMhVWfJx1Fx6K71S/xO/+l
eqQA7Z+A6+AwnWwg1PM3Gf2SNEtOzSj/QEdRdS0jxvXL7CFpDW9FyXq8Y31ZktX705H+CrYe2Gvo
Z9QzznNQoUyxkRXgfqLPwCNAtq21pnigcSY3aQnuHNPmerbpcg8zOVon9bpiU6nXmn7L3DcrvFR2
iRvBQtKlUVdLfS8T5BkVWaqDLoN1ZmofYxN9aW5ODp2BSVoqJydJnkoBM8wrEHth7NWyrxzV4TLV
TLZ/E/Ebohg6bQGFnNaTxIkoixE2GlwESsKFKBaoHsGsTjJLXOmWhFW1wtJ6i5h8rI1A7qzOOLZ0
UggMyp+hPEVLxyUS3kW8bcUAFphC+zMzna7YfpAVmY519x0xAweyiy4C+Suouiaka6vhtx0Hbsio
TFkoTCLfHIG4GOL9zbFNSvzybpGNu9BTKTbkoBoPl4oma+hHlWYB0IOyQGeF49jcXIYBiYg9bBTe
/GmyPvo0e89xOUvHPNgs1/WLtqQehTq5Um75Cw/rt9hp+27F7bp2n3CVPHM252x7tG6ItnZczI3q
E6u2U/2WpsG+sli8gaauc1tYa3BNGbGi07sXM4suYArATE4WdmhjzB4J2soBw5fam2Kfvcn7lE/I
m1EvWaa30cv6VUOms9ORqeI1z45DdfVA/rdvMvgcxg9rY0INGPvsO+EA7Xej8j8cnddu42gaRJ+I
AHO4FXOQZDm7bwS3p82cM59+jxYLzw5mpmVbIn9+oeoUg3ip+JeCOYpfhPMY04ydRO9tdsSwuIgh
DwHWdxATf2hXPX7Hk+VSP58+6uSSrE7vYEV32Cbayu0ixm8YP06UiNcvIuLOl9WTT79Z+D6SYPz4
b6DPnt5Md+e3nsPBv3RBHs7O5k42tuVL5mKOYYbv0tfbLBE8pF6e7EUk/ZyUiAn0SX/pTlDMTqsD
v+QEEpdX7U6DG+38RNhfT9T69lvrQsY48Wq2rL5P7wA7XJ4ml28p4qntclGmNhtK+37avcMV/OmG
r7xPuBuhYqM+1LhRVK93MADPis1B9X0cNjPNdqdRdofR0zlP89NlNYNZSTTrQsepy4lUvWjHdZSe
+C+mEskyJymmKzKno8GdHXp37VcOWCGcdgd0cSLdgINclD9LVIYb9bXhiLtH1yHyJqdPbWhFEKI8
9mpIhR0jakMa2YjFWGKgU72/7MK1PuK7FiBQGFe/XuCDwMjwhzzKGkfhPKue50TyGz7M6Vuxo8J/
sZzL7CVRZUeaT8Yn74BZe2xpVDUg51goLulVJ7e2dCVWwbW3jgGFCqt0Qi82G/GpuiVm50J2x2wJ
DwYAF/XV8p3WNm5OewhQZUXQAPhoePtPL5D8beM8OndvOT0BfkT3Q3O0vT+C0zq71oa3ftogGLKu
Mpf8uzQ4jbX0ufnzaF1bon3Z5NvpD0PQJGXW+YV/tcdOdrxJkDDFnvnEpMdjFq+l9azds+cm3V9L
6YcFy3nkAS335kBMweYjbSACbt7x9RMAE90tVyzOc3ZtFcLAn0RKJkg0RpRDndwCaCzmnpjqdTye
Z7yQbC2wdw5cNcbAvZAjCdz/O7Lozs+4v+bGVSZM+CCR/ZzWABnf0N/1ubdrf/btR17+AxsvKgGq
Z21GMkecnwvRDCYMKpzRCPGv6Ql8MNnWr9IvFnfW7KVd/RK4ZBBjhrUJkj96Oh71lLDJ5Jev+mSv
g9P+VxVnUXs0/Dz2hPy3zf50x3cGSmKvGtwGtJ6oXXxzCIjEVgB3eZjL69cHgJIZAPmvomOdQWzc
eEYCHiTtKuMIIiXPzQkof/zpDM/8SbiBu1y+mVrQeDP7OU1nsBHu/b/6n3XBepKfBA5axIKcDcLZ
fHwTOFhzIJ60aIrKpHjmleFaoz8nR9mqnHG2Z/m0kq92mhP58/FAZei9PGYBUMGhXt/XeBPPj8E3
rzOSBOtLO2ofJ3/tDntO1B+os+XkyrvX86cY1zxN4DY+2xdpODVn84cFhZe9y2HxbL0dv4/J2vv9
pXg3X9qEFyjeka6j7eKB3LPxxyFnrz8zPlkpqd4pnHAyCAaZPBwX42v5SnhRP17n7LsO+3D+vONs
sB8nlmZX74Z/f+Gn4E7j9yAFgM3xJ/HI9urlSfeu/IqeMiWNEadPMscMcdHYGActFL38iyd088wL
vvI35g/3trc6b8yqbHK8TprN5xfxsh7pZbbAUYmfreFR0rjiZ/YtYnX5tSL0KLxU/5o9r0n+tP12
+kk4Y1UsnpVI9swrU5Zv8VN2iOu58Fhq3tUfnvw+lHH7G2tCtHP0n/LX3kNueKMKRBrrb67Eb7W4
HPaU+fPP4rIWfJzbbs9JzxH2AyNJouI3/MHG9hlzLJ7GGIGFvTt7uLkMFoLHbOer81GV0Eshduf4
ocKnt/qgGXPK8Ptuf5ERdPqoTt8LI67eKe3aJ8yBshgoOhzak+rsTErysHkHWXFGn+QBk5Ezd5/t
JTvzORPnra4Y7Wst5PJt+veGirC76qit7+h2YO6m58G6rA0CWXYUP8P4t5G/7tsH47IUGYVL0cts
OWdygmM/NJr4wEslJFiFMHmlyHbtXH9QViCbpxwwQob/Z+YsZafmTm9qMCbNd/nUe6QSEUcBITQ/
ZXLEt8/RW97Uq3bjktZuynn9nH7ln+x9/Cl+M+4NBkUvbH3RYOJBO278o/2HW5/TfeQKI0DiWfUm
u75Sx9N8vvUfheqYF1q/6t903nxUhrc9FhIhcdRnzDZPVlh7c4JEaf8cP+XrcaMoWinUyf3jFm9P
xxl1WvFvEwL0++By4aSdLf+IqvfsAqb8RpyAV1yy7/s1eyZg9nx/4Q5owyzgFOCafhdYD/5UJmKf
U1Zza9jWGcqLn3/N3NpisjtSVL7Kn4v7hUuVLiq4e01sXMz/0rN0Uc7ksVwxH2gRtTUTtv1nLP8w
/TPoJvfJT40ABFdqRPIHOEpaUo709i+tNMqnSHa4SF/oLlNbDL5Hx/oWX+higIGF3HAf9CT4McKO
NRAcohgJtHhTnhr/ftW9EkKHDcWESOCk3x1Y2/+Nf2tCIYgJ4hziiM1sE5XNcxvvQeUO35Mrvhh+
55uti5wDwoYDG23+y3sP9iD/lRDxX+nfHw8BLMnfo+VL3ylA+DxgO5E7yu8aZqBO4pq3Qr1KF8bJ
6T+47aFwA0p2RR+fMY99ZJN7dFDe9E5tGDWB+AT+SHzKQ9ObPxjfFIyEb8zkmDvU7OqpAziIyG5m
nGJ6reZiEad0x0xLr8mxMvaOeR2elzdwK2Pr0CDuAZ5rGM3kwh5OfpUDlUduD+H+XYiqf92Z2JGz
+soiHiBb83eJ8tftjRlJ8aeiDqn+yvP5uOQ4Xd1HdxTggS5Pmkjr5SONFAAMnLJf5c6CG5n2SaU+
SPJwQjoXt88ztbHdpOf0afk3vRcxk+HFN3/4YeYhYOo6JuPLTCGgAw79sP7In4bP2ddtGLZcEoat
U0sM1WluneoNR032RveAdOeLj1B/Xr7EG2+JoTjKKyFD5a/0MpBnpZz6eIc4QuArGQr/6v+o9ISn
un/d5cegeYLbyC9C4AJDv9EushcN56EYtVZgSVfqCGN/ZTLOXzuJhkn/zii2e+WxXCTMz+sQCWCs
7a7AA0GtMHYChsY3z5+3+4V/wyqiEcEOvCjSZxalgoMlQRHDDD2Jda3726o+FzPTWdUdjYCfha6z
ITUCtztAZUaxCHSCoQDDDwClfgxXq8DKwqnHa/a0bK8MpmDTt47BVBH7H9OziadIGYu6P4luIQV9
yKOIKTNKCJLfaU0XtpRjQgTdYneMMIBe5SGMITCih45czGNNJ/QxlHlWbxhPkASUgk+mxcwA6oAJ
F/SzvyEV0vGHCnSxMHoI9PHK2Wf/yyAP7gP7q5X51TB+UsW8cA0ARBwrLE+2yOednnmOUr53SLbg
w19aAKsWC1Ogdk6fgvhv7dG4KkiwqzeNYmzs4I9JHVFco/lbEklAtVgmozfEXKDSc8WWD/Q5CiLs
6Y70LHzTq27BFD+ETDQAJIG4Q7AEuQ/4kMCnU57kCFRhe5Q36Rn37kZTujKft6l3OsXv4UttJM1P
IsPa9r/UYKK3NngyeNlMyc5oDMiTxUNNDbs74ovE+af4xP/8fzcxuJv98fXdnczTh0/5QEt0uby8
/H7TA3mR/WPZP/5XG1LAg3DnDi4C/mopC4agHhGezAFVcpipIWj3//cutffNY94mEv1EIrWrXejl
sWmcQWu5pFwSVsROk8/+hH7zAycO0c7xzJt8yzzN5bY75S48gPCP4AJiv+FfjLMXPur4EY/6xWXl
w1J3JV8OR7YfqW/YGVo3L3PIgqB+U8PKyZzhAwkNlg2PsNhT/od7+Gq9MMEMZ9iLT10g4F+HJnUS
LhV8nkCjXVvs1k7DD2asN/GkXh/3MmttTnctUtz7x/xEeXC1bjwd2J7zjJnDKpDODKJ4msILIk1q
tg9ahYhdwht1Tfq1XJazDHSi9ffDKz+7P9OleJYD83rnGcExMXFpX7CCUbgmzXseSreN7kU+QbCh
5px/ylBm1qF75Ko+waWo3O5fTb1FLQfYMAYw4echxvV3BEY6ExmRJ9bAO9Db3D7++tX8reJ70sWg
V57Hx7OL1hMPqgPb0Z5izdXDR3FifWde7puhdil9Lj62BvBs+ACODzb2SusQszCzSQiWv8pzfdYd
AtR4FfydZ4VdOBPhv8DAzCf8yMYz4agOqZVP+hMAARdorGdNGNHNEKyrzYPe24L0H2LdzJMClstf
eNQpjOCBRiXjCkxlvIJlX+803vrpp7X1aAqUMz/NGWXkbXiaru2teEEIdS35rG69P1yxSGBq/2jP
cGohW2ZeHz2+zSoEJk+RU80A2qM4uu7nwmPTO9ryN9u8eDgc2AfqF2ovCUvWeoKgqn5Nf4kx4Odh
cvrSEm0VqF/kx3MR2xzuCO6YeaNFtInJgNeFLo7nxanju+kONtaWMFY9mX/m//TPNlFu7WcaZhfg
b3i0MekzXQ83GgfzP17LDPlZGq5YM7wHwLkDbsyEJsVeZUemBf9kkKj/VN/N+/iJ8r4q+A80u2Q5
IoTEfgQgr848tCFVoQezpX9ikkEN/gQUSGlEMpgzJgzCj9+l/KCmqRz5MQGsLo07C/BET2vM/gRf
Hpgs7qnP9HX5ZVnGQg+LLdUdbQ5OT6RYhsbZGladzUwAvqX+w65yr/Au2jy9SbihqZqps4s/+t/+
ieSMp5b2YUyq7+JbvqZJ/gY16ZADmE2Zjq3OVX4tZhCpRzR98y161m6XxKpJDicCk+v2Z+e8QmCw
eXpCc40O/Cf7Vn+2X/1K87VwaAHleRyc9LzQVhmZf++/jZNdGwyt7A9Pyh9oxyUhYLqN9HMEVonS
FaGqcdOf7zIBAgp6pyvb4uENYkdsfbFQWmNrRc7lg/mUPf2nR+R0OhhAAsv5XJiY3bJYrDwqc+m3
vp+yeHhb/0JdkAOG+XxK0y+DSN6NlPqofFqegSHOV8FnBSn2AREJVFZ0pvFddfTJMS77F1eQ5bB/
D1Ofym84Kasz/dZDyIDHYT9z5tL/0sPDn9jUsCYpoj2AXcfUY/hle+2kLqZUxzgrfp2oLyYhnKea
N0tjFrG45ev8mv/XJ+KPfMXS9LcLZo/N8U3if5qL//C82D/a5Z7gbLluHBbjF7bR7RmyYbgF+ZnI
G06E1B+CjX9SeAKS0BPIPW4qJV5iWKzsbzhRpuD+ZD6pdNNOGUF1CfgGl57HpUf6JqcCa5zxJIfo
7Ax3QPAq884/wJ9c+XyOHEcc1r7+dDwrlx132fPjo+EbfRxU1+gKlItFoUx27N2W/o5+bwM0CWXm
YJqr/WifqPNeEJpxB+FG5wZGPvIi/zCAPJN4dRtiGE2ok4v8OpEQ44AmcwzxxOqnckiv5OI9yW7j
IRjjCaU7lIb/yU/dB8+F3BdmT0IVz3N49Btx0U/ZtCEYAb0FiLhKtz97VsX93PxD+G3QqtOZLjLP
V/YVW1xvJD4hHGIqIjwhb+7pVGAcRNXrkpBFQ4DyrYzm7yNZQkyZH8KzSFTSbd3sFmu4SiQxzn07
U0Xev93SgzSVQhEtPa41M66KXTttr2JTE7BNzNJY422QS4TAIpqZZrn7Gho85UeQ39HLPwD/T32H
DrkxrS7eR9AxytHjJS9zBngZMFHc7OR+cN0eBSOhQ95lW9y0Phk1KXXzLOhGS7gYC1It0DPsQIuh
i/VJY//U3pFRaKzcAQW5pvxfU6C/ng0R8mnK2m+5c292AiFwI0TBQ9uIV9+VSG+3qB6GybOaJTay
bDtpB2EumSEuSTuyFdJztbxMINBxvwoyTSuQOkUlexazIRMRqPHsErdN/duKIG86GHfGVvUXE+PV
UkL0bHV8UgQ+1zhJLropPlIN/GVHnAUzFZmp1xCMkP39+WHcThiARklSugh0BHaHZO1dkOqFedNW
RPxyYQFgB8/zigIrPFSi1IAlbC4GjZB9z+uh7n5J53CnxZ4FMuNJuyxp2o669mHB+LnxDJPZ1lME
eMgz56Lmt767LdVtfR/cnJO3puLvv2S9tEk2OW2tO1QEfe00ayfoJyYzAlge84j/ZJWYIItWgZKZ
P26SuwSxDnhrX/eeshC/jdFd3Ynj4SH8V5DUSIXNJmmgl7Zb1qeOIbxY6+ppbcMexXS1Ac2cVruC
Au+Zj5VI3TtvXvN6zxHzpHkg7wcu7SocOjEUxSziFgKoUkgAvXiaoksIwFPL8W8WTbN5wyfzbB3l
8zSnz8gWqf2JUvLKSfcqrBsDG+8S3uYItqkqS6+/xwouYLSuLn/LFbOm22Wc0WF+ACFdjYTdjQOL
hWp8CTr2XKT8yRbWNAuPmiITtCETtHYkTXMkGGm5T3Z0GAIDeDMvQ0Uwg5KM4UHyZiH3LHIn56zz
GZDy2zpAe7yBHm0NjLKJ48lbwYwa4uhpUqJYZNAf8JdsKBdJzVP+YYmJDKiHmptlpLNDADLfYguU
vdaRKbClVA+OhHgJYGKFeFcSDuafvg3eC017FcBqiNRdCHLDCPuO6Raq0q2R4/6R7LEGozhHXWqE
a5/D6CPZF87+YYb1oHr36jrsUlxMetK/ROgF3GIqEaIMXjofIE7xekDwzIY3rQK11KP0c+RR8BYc
ywrZIgNf1bjjUWFuMtTn2lzPPGyz1j/Ul6Nk/6V97JUe6xiFU69BYa8E5B+B0FqDaR6DY2HBTSeN
FHYMsrfR9OpUDnqyntK+BC+1hBmbQGETXH1hA4qHsmXYBtjK2spk161zfJb/mCTmEPlIhPxup2Td
TL37WIFuCza+PjSVjP0+k8ErsyWWEJFlYd+pEdtl3ytsh9ms31hyIHLkEqBTbQJjzYN2v/t3BWFJ
8TwTB5RnlX/RPXRS9+rZ6K2nascU0hNfasubFRXVf6YMzblfzsvQJYVOMq8kXHenVMWonquolzev
MGmC81AGvspbJCuulk7uROyt0ZF2hD7LxB8zMIDaFDaPBr1lt3uNYaDyqfwOYzlvnC+ArV+MLOB3
wmCwr2ifKWvuhvCZe+TBPuJ+HJTkqvyByHNug07rAlEhC510PyWDsFIpvrr9EC5qN2Pva+FDBYEc
kPyXZabGuRzrcEG4cNYWenaeaqgJ/7709GKcokTOV35/EI6Rxpz7Mf821i05LnE4e0ravnHPjhD1
tTvBijutN1o242Z01YVN5afK6TZWLFQeK0qudC2fAOkAbOLOLLE7qCeGL9pyxeV/W/G/r5L1ql8/
qlS40FaP6fhaURHtE1I/S30TbquzWAL28ywpwNRafC3vB8/7EfMj2j51f9EUJmOoXQ0QCqSj23pt
eBsmucFA0CRc7lvjt53hGe+Sm290hnkbltRauDlRjJhB/tmCltaDAasxksh/ssi4cDouun6/ouMp
b3WzPGtS/zLze+dpHzfq9pp7W4YUksi1TKU4AoaQCLJCMGmRrNVMp5VxsV5wSPdMBskz4t335foN
5K1t439Y/D2vA220gq5XQmbDxxDW8j3UmMMZu8ixxVsv8taLatwbaZJWZSI4Mr7e669urH7PAkUj
crTjq9T/NNBxFeXl/twjFW4k+vtUifEF9iPCq/T+grwlL4ZXMRterbA5z3DpF0nEtLO+rYHTgPtv
ZMEF0ZSMYNz2gfaQoHHSOAHqCAkgR1V2V3YISuNlhmsoFgoT8N/lZ2+cil10ydH1gHY7jdI700pw
0Y8BO1aVl8ACpwmraHtiDw3/4qFMxd3X3Se0pzysQK6TiC0QMLEeHQKvReDbs5hOWcwKZSBbk7eM
W5SpUFRNnwfyUF+tQXO4Zg/t8O/GS1ogtCd/G7pInTehgHi9/TgG/f03RYmtIiVVfH04gLiBT5zQ
SRFSPkJwKabKnxDjFb6YMcmcHvdd6aP2uqO3a1ApEaVTkprMeVRxHkmKO8yTJwmNfxOerGF3Gr9u
pjNtVacscTMwzwYnis3Uq3mW7pbqSsXktrxV0Jb2u+ToLfP46xQpsOi5B1QpFt6e+sHA5EegBQN6
E+q5ddZfJlUDtqN4uE+eZyepYWa5bt4OUSbs7Dg2TGmKDn6JKd1UY8fugolIZHLUkPs0ICCrQK4y
RKKGTwqaX7ArLFEPTmzIt/6frIMOHKhbUiz2GPzkUOiMoNbuGKgbsJCXbjNcbHyhWCk8a9YY9DgX
RBnejSV8QQfU3L1+KP2h8ywkKxhk2M0toP5BMJfz47plx3j4jY3ou/GRMgLfBLueE3+rJnBcYthk
obZVoQXwvKSmzkbNvqPVF8hdeYbaZE9GQ0id5Y0SgVsLSZtFMGySn8WTOflCoVNaoFpUC9J5n3E5
e9w7VwFwd7de2pQAZmYhB6us2brJ7XFrS4Rl2j8l28Nmma9ZYIp7EglR2Re3VhmvZDgOGsHJm7cj
1NnVNuiXMmSV2t8Js6GnnxW/OUoiMdqAkiPTgilLQ7lswo7LqAhGvQq0suFPtajeBGfTBu4cRpZF
4Rk5ierDi9xlobEEPfvPSv0wjPXNbJdX0yheZGAnmjlE8+wZXHLcf96EXZWawuI22+hY17HwU5Kf
6+pXb/tghNKqHZdHMT3qfsYAbuteG8V6LSbrLdN/7lmFnZAmX1YuQpDiuhTJbxgmGfmnfBMevc0c
1x7wbb9H9wISjHwiyy/55eqXIhJH+fZwBC+WdVJ061nFgaKtPTu805Gvt2rWYL6DfvuSH7HO2LeG
FjEv5vd6M4IF+ZNB1yoCjdMK01Hn/HUBApzyQ/dktS/Hm3yaiO+r89zPNsU/MtLzVmiZoitaWKRz
xZ2qd6kdo84u1SPuTWzANUBm6rQ+lZJZYBi1AZHpB6qywApZ0IjAYYyvoGN/cC+GoFYRi7DEWgld
5KcJp3V3a7wQaH/cRtu5sDUQ3DmP2tqrbstkgHemKib1aVB5AGuwXh8TAGqu/GqqtT/yZXHLT3wB
uPFzvupO8MhWNbh5HP1evPR9GhgwnbrWE8XimhM9hVQRzptbyKK/ccwa+c7xw+saMKNWmeXyI8f1
76J0DOrmQglW9Y4YBVowZihNPvc8v4pc9aV3zUqjAlTdPTAaIxiyNkhVtvOa5ckqZUqx+UTNF2D3
G+20bwLJwYMvZTrEuCLYxiVouV7lOeNaxZnKXVtLtLvMQsiv3IezRMyjClhtQ0F2wEwgIMLPlOqq
Z0QGyPJFr2q+oLqNVlLm17kCwTT9rlKHUfc0qMuTBs4b6xhngrvgqKqh6TZqTXia4NSg0KZ5coap
dDIZMSAKuH2HpWo6TUQ6H3MULP6EoLI9IIKOECQ8Ph76TV2N71iBccoC7vNaxvqGTtUhT156YJEd
dl8RsqCq9wAbEDB5pr6PMSUKwpyxUGZlgMII2c73wKzlQKmsgOQjh7Dv51Jt4Rm8WzqqtPqI2Ai/
qnVzu6/NE8jXC1ahs2uvpegRNl8c39NoJHLZnwuDZ2dxbqLHjzWtNNrsvXuuNQHtOVFVG3U8idBM
FXb1nwX+Ml9rbj1ma43lW5zAA/BvixXmHIrrEB13neExaby5Aom8DDSL4mXEcjm4at/QlYHIIoFh
CBd/O5smUd0Pexc86F6wfP3jEEk2+cgkpIYtIEPNCKCrhDhpWU504e+ytmHzVmf9bRH41VKGbvgv
PtZ9D0cFrS4NTakhtC1YA+BI3fi+muRjUAHjFwie2jMPN+kiHCPZ8yOYEYNvG424XcfwVOxjOueV
khA9SYDAYt/foO7nRMAxHiNdRbrut+GnFBIDAmheEYvssZdQBU+u/205ZsFFxvQr+E2CKzorhLBr
BrLTlKhrrwApUXevee3nFwmQ50n7QTaMji0rSPMsOlvRIRhsOsozFu4SFTJfsr77hCkt1XmeJf+e
fkISdJT2HGdJKW6hVc5RMwSrgu54JBxtNRMQaCAyyWL8XiTACwZpuDPT3uUPRGBkwlrLktOcoqzK
43nQ41Lok0m2ksbeR0A7wu5QV7fKGjaEetzprRpFiiAoxoxYUfjXyt92YK8oM33dhvAuGmErllGu
TlGf8mv6079MeC9uEDEHHGVnY7DOx+6DB7oh1RzXC9yNSMZjK2PVITZbMyKDYm7v9Lgxq0RmgTCh
1aNnlUpC5nQjSZ1iWi6GPFxUTY6JD66gIqLA0UwtlKUREB8T62kNFmSkIC3LjzbuY3kmDmO5Afy6
kHMSqg81sb3jy7tqjjNPKFRk5tWqp6bjeT/Yit7I2y7AwgJ3HgNpYJa4Hu6cDZADMreOGWS1zXXg
MNinh1id1YjE28Sxv9IZKrOPlgfVMlB2Rr7zmpQ9B3/xsS+tD3mlqn8kVrncywP7pn8Pu+iYdIqV
FNVynoT0kkUqD9nJ6AJpQ1+1/oroqda/udevZSQuZbTOWZTd0Qr75vN94oNZjrgei9gUj8hwAH8a
bcS5Q0wDMta+Fv2OxiAnFG3IfExh3j63ng54Q3mMngLS9rx2o8IpdU5Xsy8Cfkix/JrSDpwkrRoh
KUrZcsZaJxnyG0eueLKxTAY987hVdA/N9Of6wVlAsWcv6oLENMxizKebyTYNKVgVjhygQxqlyxRP
GAbmSj13qn5p6NMZ7I/3i847Qv+fgu+bLpAE+H/1sqz6ZbfEy8LnzQAhWvUIJFb/wRmra9f2gIS3
keSBIYsXmbdQGMaIHB1f7AIc3vgK52FOFLE8lxb9O/mvUnjA8agyK+zSFK6Q4VUs3gQTOYTKdSGF
Rlid9/U/jQAteSFHdKmfV8V66rm+xeBep4EGSKoVPqtU8xQgsn+qz9soURIN9K+b6Cs6AgOcW2i5
0xNBr4AOC3oJjoRLG2ds7xl5ky7g1PEufiu47HMuUmnGJTBGj6uwZpwyLoPHYNHTXgZHe5GM+iz7
WM9WwoCBCI9C7cGu9sbu/UEXMxHaTQRzVnpSTF8M3yfitEECflekJuGCxUiKgZb9unoGvuappugx
uIGnvdUPc+BJZrpjVwWCOlea/HnwFu/+JzdteWQYT+4QHupvwTrXyL+JxGLZj3NiNWgFYPM+dJ9Z
HVg4vCi7SGtA4VNTVRVKRLJj3IwSkwGM6SMaaSZ2XYup8rHJQzO9PBvfukBwBFNotJmL4RvtHgw8
Bo6miGqAxrP23fdTbLVCfOAO6uDRFXEVFKoZNR3fqPcWHhyS+UQw/EWnJv1vrTJ34UBZLYz84NRK
B4T9VarwPvV0KFP9dC/3JyUDzZPqT2u2PwGieUq97F+BaaI2/jADmtWkQ5KgUCFUO0imzUp+KxR7
5XPe6LfeYKkJsbJhIrczmLmPSKjVSFJpsqUulJGL/xWfA/UA6t0oUam94ayP4fLkR06XTxoVqpq0
/Cgw0ODWTQ81zBbNJhb6Xc4xKZN4ZTlMy6JWXCPWXXpDUu1gPLxLp2P+Ev47DqCdhBETBDLT7ljE
YwD1XwvvrUcnTPDcaBxu4bbq7G2pQl9HWghl0GgM/n1gzJrJvsWiuH3M5G/FhpOpNvyUL8nQMAlp
7FJBoWQ7hR//Ndm45qUv68tMhFFBTtTGmLmQ2PiSubOzdb+rbjturmE1LtgVZFWXVv67Dv5Sljex
heyTbrhPqnc45e/k9XSNUwuvw35jbT9B4GMV9hdE98pDx8LgI7JSkz9GTb30SnNVyVOuTfmqMu25
Z91pF/ZrujdXqbxfLAeQpM8AeC8HgLuIWmW7WlGQVHOi5V1CE9JQg2JBGPef+3rEU92iWiYqolUT
2q6j2LmPpE82SJT3sxJUQonQYHZB8zpVdVxqQby0d/EyjQuZI7wBeCqGeG7SOO8OX1Ywt5aROu/h
oFzq3nShocQDARRtx4/ErOxJkwmLT0U0vT2sUhDyOfHOCwMDCkDoHC4fGRb6o8q9ubPYjonTI8IZ
d7H4jx1CsymnOlMCksUD7R3mIjnLoD9MBTX/9QERLGYsiDy/0yKD7gL2F+b+Uhf+TlmYUhayn1Qo
9OedSZm/pCGMmlCjApZH8axayjmTtbORy+dVWc9S2zgAdWxl81mUKR2CD1MNkOBzGeC1t1eq+8xM
ltUCLYWgS+4TSbjHWfdGTHefo7Doy0Dh/KtJBGpnV847ROY65KOVJUnprWzdUj3QF5JFR5RRiEe0
p/WDKXqBiAF0szG1odggRWF0i33UqiKJp/nO09yssvBg0EEx3oyohVhH6h61eFbP7qDTqbOB2bPY
Uv8e82grRkFM0aUlwFkghaW4NDu3kIoX7jASc02TNU/jBeug8ToL5HUHDavxe/quAzLbcjhWf4/j
U1aCe3/4EgkMqN/9VGbUbCQTPd92R80ts7yzoHAz1hG/0xFBOaNuBkIqOZk1NuDC3FyN0/ZeQutH
Ho88aR7oXt+hr3mDgr3OQEnA+qvajEjB2ibO7+aq2tuKgXUHzYfYnFFoo+N0LepbV4G3rMWbQTfa
Ct1NMY2nyl8Kv9QQQ0jeSKTY4OOz0YAL1LRDirdwb840sJq5BWpG2U67Jk/MRTgFrWTTeD7N79ty
j2pM1Qy+Wy63DhUK0L58Wq7qh8S7Xf0Z+AmASRGwmj/jLh+x1Zk0WS0ZdlQnKGbed3njqKk13gM+
Ia9od3CkTbhhvs77kAxyBiT/GuNFMBasD3unOVWDDQbFrvmRc1QLkuVuEuryacT+JHoSg9jisX2W
1Nig+svG41HykUBNRMRWngl8PGsWnzZ3k5Kf2WdMYwKuLzmkx+hvpeBsqRYbIYsLrNpVN7rLI7WY
PzL2RyAY6KxkOJeTDYJ+kKpraYiXbCjRI8xnoBOElZBIt4UFc/RKv8xpsiAe/h9jZ7LcOJZm6VcJ
83UgC+MF0FaZC5LgBJKiSM0bmOQuxzxfjE/fH6Kyyjqze9Fm4RYeriHoIoD7D+d8B7c56N/xWyEH
omTYyNLuHMdwRR36RfOwn5BA4OmbcmTUVGvYsAaG1Q3C+C5tqK0YULXpXhD8Hlu0NStNTudwjs9j
i2UCmb/dX80peRjf4W5AdjjmpC42WIdHHGXIlIVNohOaco4mmCRxSfqV3AXOQPHPyc0vvToOQL2i
lgaqYb0bFocYVTLLzPakzzcFtX5BfEWrflnSxDhI/WVFvhb2bLgCTp9DRHQJUBIvdnNK25hVZTWQ
FwpuAHoohZZJ62ro46aQu+gkzg59asrGncF2V1wHi9iPVXsE1ph5HTpw8SwHbUOSddeG3LrWITRx
L8yssxHMIGi1WVUzNMi1jAQXr+RRoUZbtYdR625ATHH6t3t1/FIK7APJW1JEJ8vEye+JM2A2oDqS
BTYdGs5QJDHCZlKDyoGqe87b3dCIBeOFoR1o0gKhd/DPtMmB6mowPdOmKUdVz8VqogTKzjYH2mRI
1O/RHhwgwArEw6hYLRJIKNlcNn2l6Uv460rnaVZ5VNXqQPxGGOibYAHNGXAdEGxVKNDiEx7IGFFg
o5DTgimfb0tHLhiObhPa+q4n9NVhCvmhaYzCm121LmoykKo9TZIJhDugMEw+VJ/DOmXTXZ30dh0t
/sluppnWnIfSxtEPM8tocO934dV9p9G499WzMR5hsUWChFXrnJO8W5PVQ7bjxJghD5kakhQTDlAx
XNROuPReA+VZYzqB7pE8N9JO1joQA+7WUJg3w0Ay4FTgt3R2+v0NKDBMkVcrIdf4Paz6FUNXMAok
tzDD9tYFUXC4CKn3knlepWRiR+qHOt05ydcyPSgkrzjLiPK1gTTk7irtXLu7sLYOShGsYnEDA8Ef
lM0jG6NI4zXxpxDuup5AF7JqHcZvOAGf2nCHRHjKtlHQrs1p6z7Oa1b3K6X4LgZ8B9BsEN1UL4tp
QmBk5xqNLuPCiqbuPGI+cO6R2TACqumzHhSomHYjsWfIg+2S1/xZU9JoCWBbNE5SXqJUPcv6nscv
cX8Iz24woubBsnmeOOynt6q+J18KSQJmfDGc954wrkWTIi8QvJ5VR7m3I+cvF1zsG8u8c5xIZcd+
TP5IDk4ofUyt4mxBIlPNad0prHa9ysLzYF7R0JE24HcD+t6tSsrIFF8zVB/Fl3XJjVcq2HVYVQ8z
ZhDVPgWECesx4kAGrN0IlZjvAaU1WUoi7N5c0XIfPsN9WWeRtWKXcOiabBcM9rbG06q6I5vOdNdx
GWBVbOheEdREvBD1WmkeqZcbYgYsVPvvQfcEoTNLmgdaWkPlnSgaH9TmUdR4ufR94rRYbBHbG6AK
JljMok+ZfWBcxVnZFyQPb2rnNzHdZFW1FPf24GtMT8jv3NZ1cunHjxTQSTMCBwyuhJ3gINYeUSqB
PbGzjWKS61XRphb5wTDKFedCvAGuFBWcgwASp2sABcv8iVtyFCDXLniNovoFyxDiqGrSNwqDBWIw
7a1zihO8KzVTQWWrRK+de6RdWvM7VFP6nc0dRJ2CUDQfF3B4cp8D+zM8FObWaS0IkWv6X9ddljLM
ktBEv74aJqAKT9zJfllQdIAbtgQXbE0UlkYnziRDEzWYBBxPWXJqp+bUjqaXCOwL5ftYE3BZJ+AN
tG2etSjBgnMQoY5HzZYr7c5iZUNsy85lUUBlzV6TLnYHMe4YVKv8PPojzQKr8VIrb+7NAQD1i/E0
CXu9j5UGIALR7emF2gFXpnKaXF5MT0IP4J1sQu5pwQ2aTbT4u2DuTj8jMloqhdApBcGb4ms5gsff
NoVjpDQHBPrrNlSAd8+HIM6OpO32eX5YWD6FP70BtMiwNkS9cpSw9XKasKw6oKnIpeoH/JLMCFU2
g8XoQyr2ZZj7IhBHNvjH2WtY00QuQ845u/bYZo28gtJp+t3kHgsPPQitQXspCLmNH41mvFWKfSeg
ahcmNUZNda+E98jj1Dg6nP9mhSlFnLspATCeUSlQZ/ELFo/fvdLG5d1h72Rvqc70/EIVHU+vk1+h
Mae2ZncYMb0a9pOfNtFhqqNDeJ/pIpqhB6vCu4GDslzKQfCtIpu3Uqm3VKQ5Si8WzgyJFND/NGo2
x1igH6QzbjUD6eZeE4dSJ2IGj6iBwK4MraOagvwx6mPkpZX12jy76QsPS8j/LNROrk2trwZ7lRdY
v+mO8ja165QrU1jDGdnFezLOb1lrv4bl/OL02fNsXGAvKL/Y1FbPzWw+9FFwgcHEKNc6US7Pys8y
fmIARzU+IXUwd0gbupXwhEfUX6MdpO3sG0ISq13DmVA06raPr/VIZHDuu3ZzlO5wsPl0yQPSuJoo
Vi0ira2CnGcEx0a0U1gsxoqxBay8JbVCJfeb4n6KpT/akb/HnWLE8rVsfScr72Ed30ARVMGNdsnG
x8yoRHF/R2p4Gehbg19kneG7bYOnTG3OBBRQ+jQsoSaWUHbdAbwaDyVlk/E5aqSEj9MxwZg3u2An
KnYBMWVq1qKg48c4xhiPws2cHCW72STNKZK+6gk2wksY3oeUYSoG2FZyfmPdS+El0Ob6gis85VqJ
kvSg9ntgtF9NvM0ZFjTdNf0OwHIy6XsetfkpYqvlKLuEyMuCbG7lJ4NKAFWLf450qpiBtIZn16k+
ZtL/TAT70sk9+MzaM2TUq+F2Dwlrv0D1a0JPG5WMatqNJ3cJoFTeileLFNOg+tCVn9R+6O/IjgaK
M8OP1vD02Y89npoy1cEX8GqnghWqP2LVBMQaFNbN1JLHYkgeFJGx+1hFfDLMtZDrN2EFbBqrgu8y
g10S+afIUYDG+YVMYIzFb029MzsStufdZE3rysweFfuduXzsJ+I4igqfa7zFnb/ocTk5omGFhaD+
6BOHO1gSq4PW9WLjHmO5mp7t0CL/9SqJmmeWarJ+aFffFrJX0B3wdcw1psbiyx6hpgd+l3i4wQUW
JeWgGQ5OW57k1etf2T24vIrkMVc4lisObCYhRGArRHPq9gtnVeFqjy1ncXW3iBDtPd0h1/aXqQ4E
oeNB4V+oIo3xauKGDW5TXj1IZT6HA+/YKpFgBPf8Bg0ynPoA9aEYUCdPibqZowetmQ4iN/YIsRnc
xa6f+fOF/DbMB67rXzutO+fE2VpRcNJH7UIao8pwRsUeh8Gj2xY1ztSWjCzKGNbW3cFZcgYTlorT
EcOjFU5Lds69HMatMojNpIk7mB9ofDCbi+AcOmQXlN05mYJTmfcnJ7OBbKNLRdi9bhXnpFa2L1vU
zUZzYM11lKHGxX9UhHtyE45h5jPyAoX1QQjxICuuZAai2VPZ7JzAZEc8+zG/6nnmb5Cs9lGlon0C
epAnL6isnp2qf6o5OAE5UimAsrFTY6f8SpZxVMD2h5SoZINwVfMc0MZDLDxLOeBtTfN5Tz29YBmb
tfa+FNTCAyPTgJLMuWgM9yYDYrsd5r4U1W+WFZEUi9MkwR7BaEAyMrJDFIZzx7+PKla4EE93M16q
yfRzl7V+SXnT4m4qDm5hHNwsPxZyOtKVGmh6GrKdmEQEvHfKAIKMeJA65ZEoTr2bnfpvo3XPKkiI
acKV53ihVLZjvHTX+U5nFQqGcFWJazJweX6bGnLX4H0YUT7kP5UsPFI17BdP0JwlR4ITj+ToHXPB
I7P9GOubqZBaO5ZXXXmH3OmL2bgFFoc+T7t8AVGwqoaNI4MLUryem0wr0mLjUC0yabkZKT2Q+dbJ
YD9aU80GrVHWGjrdQDAowlLQ5BpGmAjJ40AeMvNIV8PozJBU2I9z2LIMfu8mJOcSWKjUNWtTM6bq
Z1SbU1Ockqk9jen8HSKI1GDfJQsmFB1KR33cQE6Y+t9aoTOgRMw7DgTh/BKLqhKmv6Q0Hu6G0iI5
ns6/QU7ukgFWEwtpl8OAMcwmG8+9hh5Ou3VSen3fHNySmcBGycOn0S2fBtW+1Zzu+zxsyHxcTwEk
+NA5xMMrIHL0m2JNYtFpmC7o5JPup9bh5ME/mcuOqSxDOGYvI0qFRuNnXF3spu7X6WS+w4qPV06E
cnI2XDwvGDzU0cS3rX416cJKZ69MGOhEOdqGEIPQXMyBsdHxyxOnStSYl7ulJxrG4Fm8l5kDTXI8
cC+N5WY6NgD89kQt31P8qz+h/qQaz1GsttupidcSASTxFKhYghAmlFLvVJU8EsPeDfCWU2K4EhSj
G2VQX/IYZBShaHWYvaqa/WK/iaOeg86rscm70F+A6BxdmPR+oE8HBBpx9pDVOsJmGs4VC3R8rmQS
MUpcPPRdQ6kodjUPG8GB340PIUFSbXHOmdkJ9zHkB5pqp8mJz7o4iznxVQUNciZZQMz+5DwSheor
vemrAI/mW87CH3oo2wuMgbBWzOQpNnBzOtpuyrDCzuRBNeCh50MxxQfsj7Iy9pV8D0ti+lTGgfOe
vjbn+C5QBmIDlJUXJprXkQHJg8BSmM11xkZlodFkUEm+VPMtqx6DGb5aisp4upAGtReRuZ/N9ICG
m+chb4RG6ZlDQCBorscJ+Ht8aEhTjE6lpp8Ve5fCIur0+ai3xbGFrIUs56UEhmLlI5mNH8V37eK4
gvDA4lyvfbtufSOtfOpUiM6UrejoOpdH9dhxDyfHCPv8TEhkBhMpHO3HurCvKQTo+juCo0CwkEjg
sRtbA5EqJ55nRxJt7ABMChBL8ntCnAD5YMlU76XXhrrXsVChaKnaFBFuuS2YBAgMNelWYyA2h7d7
PBi30lVuBKzdVaHcxkLjF15jKhFifB7xb2aqfkkYaMatr6M+gVW9j1jNEo96UzYGw85OXMquYN+O
gN7ubqWoHlOWalSpmoBVFAlYcJ03WDrIlN8RttRkbQU0OqRiK7FH6mlL6RNXg1+zUpxc66jXvWcw
0K2W5ah+jJ1tP6i7eG4PFe9iHTJSNDEkBOkbIv9tXRCQTRU8sCoN9Afkf/V80S2UAm6/HzV82vq0
74N7Ywe3ptNvi9S7AQjvYhgU410X0hs2SXZ04CUlGHItnPbtzsiGXedy4QFpGCCem8WTgUvSDD7M
8HmEB6AH0THGxVjVknsf5tExGGo/6x3fmoZTMDmnFnm/tSu5bobws8usA8+kASdpqt4aa9sI7aFF
fG4ahzjWL1Mqnf1IbnKmJscudVTYQJ8ZFxz2oNI69tVFd9KddYxV7dWOu9vAIGRKX8I0eBLVdHd1
97E0k2tINrOC0KHgaTt5keV6liYhwtsIO2rSbJnQBxmX+EpD3uAyZu0/iYLx2ieA09vcAGJYTp7u
knJ6kp16EvjPaVQb9+DWk298U2C57glFykXuxri6wXLdSMaFY0p4Iis1VBHnMHQv2qNLopUDL06v
OqQt7UOfZ9eRb+24x8ymO6qguZigJLNjkI0+DvY91uWCLs1Q6JsgBubZnpSdvf0bKSEKRarTYNuF
ft6Qtq5NJxc8CpF0KagbWuHUOoXhix70XhgOL60h1hYTRjGqz4kyIYw6dy2pbXZy0zxRKdcxKh7k
zasr6xRhYs616GSjLjiACn9eUlnZzdOmvvB8pmXs1Q/culGQr4O36jJPxlY4+0xH5V4g/jsAaGlz
9YGryLAd/3KsIyyam+YWV+qDZmSXxD/OxnABTdDyCjfmqWkKzIQp3NyCRNPsF8rqnT0SZFNJ2AUl
N7axXeLvQvWXSNMHOTOGrXiUbylkQog9QfZszGSj8bhTcuUFB1iBvfftnj6Uzsz1YUIiQIGo2uAt
xfG+cZCKjzxnDXf0J1H5TQe4tCMKiucWAkMW+vOBLu4sWSOlZbhXyFMOJ7iyrDkIQWbs2YuMVGLm
MlSVJDx4sYqiHSKn0K2tw05gauhJ0dIT/24pfuJ2p352wLFQ/L+RSxLo56hxzgT7XGId8tkQeRYX
vnNQ1OFJraOn4eVDKfDAs3eZ4BM6uEA0sfsoWneVJwix3vIefqHR7li7EBpCw4hEcGdYADWVXUfW
duknWGXmw0g7CTn84Ky7lX5TVZVoUeOQmx86fvooYmT1GqHHm7cWCBlrA8OKwfAT8nMvmqBC2PFe
vXVrYSYn0c1oc5asHteb73gLyATW3ZLB6V10BWMYNAb2Z0yGY5Uy8w6he1bs6qdLBGTaqrAFsRtO
76m0V5n9VXQMaDuMNbXqo8TyCzWFxhVusxiIR0LLj84H4opEjnlLewCaNs5eOtpe45ltbnL0YFG/
JyjOCKALGvu5affkHu0mddhZTxniOnZVgaZdJdm/g/rcE0lBp0OKI/kNdF2TzXnG9D44uyGpa3TR
gwXy9sgugbF2DbGu9ZViGVOs7FRZqfKb/fi6f6+Xboqtq6uQQI0iHCMbbk3TeEjG7s6PiydF7oXl
MTOvobM1Gbenk7vDI0JnDQaf0ZUsty6DQMEuWTXZFthMrMTeCeo993GS2t7QjJ5rXC1m5SpziP5n
C/RqiLQdurn96DzUBtgRi1G09SV7bCAmE4XXjilenHvTsv8Zmm1BumEt5ssI5CiwwQ26vjmcAFgj
UYh1Z6ujDwaPuCzyvwvme5rZbvSc6X6hnJJZP1UhIbCbog6vqZY81Py0DRwnWUULk7O6aAcOZ94e
BXbAzx4wa58T2UZFaHoG0//CQVKIxhf5NhTyqCl8a+zfx+TL6A66/I4ZxY7Vh0ul57q/guStTs/1
MHFlr5nAZbxx6WsQPdjub3VKsRI984YrT46KUC98TzRftz5UbSDitVljt9iUYXdqatPvR0r+Mj2u
HZYDOpb/dLxNbHJgVLOT+Jzo+uP6Tm5fson6p85BBsjkV2NAAByNme8HCSUrdgkjabj8ZVU84S+5
s63wLOzZsLPE7OSlSnZlmu5KVpmRMm5HtdyioHXrYeNGV0SGVQGXNNG2MxHZGSMI96YpROdBXaFA
JCuZ5IeKP2AxphasahguhMzVq4zvr+x4O3gs0MNgeb2kEXoBnm/2KmImzulARBPTIkbx481ZyI8c
YrHt2UnnBTNhWMcsW4dxcBI6nKr4hHDCwRa7xvtjzrS6yaMTNQ8IvrgCOp4afsYpGnI6OhfI/2jw
sRiUe9T4sgRBVQEjktPWXpiaDEOIemWd1DZMI8lDZlhJgv2f7mRz1VKwbSJnwWyylE/prPOXBAHR
GCCSR4pMWlvQXtT8w7R+V7m9J08bS8SfpcIFbbRAqYWBhJ+1f1PN+4YNNu76hjxZ49CzQHXD9FBP
b7E6scNZzW/kT7ww3tRYdlPJmHX+Nk3Rm2SKewzL6MmVjI6r7N4Xw805clNgesqK53FEVWysBdDk
oUECAxnMzHYCmMgcinMmqgfsPTzouRh689FxIBsIFgHTtOUv5VXDBvgBPSgQvmTYyZKU1Cbe/ZkR
mIUTr1gG1XKjbV0si4bAhJ0+u9avYCGhEEDCUXIymHwb1Lt/4pBJA6fUeVWYmeZu3LAUGmW5MVh+
oPV9SOr4MRrgNIAF7hLlFtfGGdMXwVEPLAjOluUpMfF/tYJHScPc03mohL0AwhyDBSDMcXIWa+Sq
M89o5KtUWujj8ovDbmyAyNtZ7bpXWq+5RYbG48YFaUqerIGUCg52hGprMuj/tFW6QankvGaeGn50
g/sMIw/RnoURlIUjuq3osSrGK1rbB4iAKEG/x7K6gBv6c1IyEssCau1GEB+YAjTpuBbj9NTFqMM6
7lJs8uTsGnAU15r+c+Ap1EL85HWyAyNy58bS0cgeI5VaQcwHwF8KMMG8gXGiR9vgQf6uo2gPXEiT
XB+PDrynyfszdRQCYhVk9HHNFsrNDpzbRwiOe0JN9ma6qeaZcgwDSgqMmGHNGTxF7G4jybsqCeLA
G9jjDdSZXuc9wQZcBIUQx760wAwe5qy/MuO5wvSDOnltxreX3Fd40ZZrbGCegvqbduCCw3Sna8PW
z96WKLO4BiGmO2d9Y0Edske4saNOeoP9UGviccQ0MzF1lTruZFW8BFHwCtRmOo2x3JmFe2QjFFMu
tgJwo+YlL+nJBeWucwm3VBzGDFWbD5PtwKCHqlyzd8kLK45XiLuNXP0ZdFaThCZmbA6FfUCCJxt0
xib2vYWCM8xP8fhb7aEeBlAef7WqdvjTjlvbdZARbIyven1oiulaJ+mjknaPemU+wg84xy3EVJbb
DfqkTmxDIz6g/lilkFH60eIOXg0kGoZmfpy3sTsedH4pWPCD6pLSTHUI5RHd9p3Dl5IfE5OsWG4J
U/eQGCDpzD2dxJW4woqMIJk78scf//GP//w5/q/wu7yWGZLr4o+iIzI7LmT79x+aq/34o/qvPz/8
+vsPW9UtVxj84ziGazu2ZfDxn58oxsLl0//sBJxJpSfPIRjUTYLzsYUIDwJOwygta3cr82KnN19i
MC6UIpq2iYgbGbf5ypDYV8thOxXfw6SsTAuVD7AXjUcBafSIttjfASkQFa0KjMqRYKPq2NfZUdbK
oWmtgzXbG9v+uUQtUM1GypoEu56DE3sgqaV9CDCejrZridZGBz5j2DcdSIf4fbdi3VJhFUN6iKvk
WDr2MTVNH6cMxgOGSFp6npBCcBNZiwDGZeqZAo9ozvgJCkYKYQLZK/ERtJzCSJwODsE1wWbJmYnU
nlFPdqgmnsxLJcSeK6DJG3eOFe8GJ12rpgWkHjzptFeDj4mMPVWVuIeS10ykXiesDSpJ1S1ONu2/
ea9Lh6ka1YJz6UuASywMyx45KgvD4a1NTunS8WnF/hUNfCz3SaPRkwLAgTtnTagUsjsScC/JIeSq
INc0xCu8UMaEREKMqjhjk+nmg8IyuIYOyNhor+jLMkbDLQ3MDbS0yQ8yTfvd8CT6/jq53SUh7Ng2
tnWZPoxnu+/3wxQdakujTznY9HzRCL+P+745i0L6/Wz6EaE7+euk9q9ZIV+rRTf9rITlhdBI49zI
Bwww2/K1ka6nE4Rq0m0bhFVE6E3pBdHhggOigMbvKkjt4SQb9EvqZmeHaOXJm9Auk3eNX5j+hy0P
ZCTwXX9d5//xLxd6+9eF/7OsGGqFkfy3//zHOf5JKH35W/7n8mX/82n/+kX/eKi+i7tsvgGSfVb/
/pn/8oV8/3/+/zef8vNf/sMrZCynx+67mW7fbZfJ/74ll8/8//3gH99/fZenqfr++4+fjEfk8t3C
uCx+/PNDyx2s69yx/3PLL9//nx+8fOZ83X2I5fzdgBH59X991fdnK7nH1b+ZrmYK13AMnWeAKX78
MXwvH7H+hqjdtFxXF0K1dFwsP/4oykZGf/9h2n9zVAvFhaPxRbqp6z/+aMvurw9Zf3N0S7iOY+mW
4apC//Hff/t/PpD+6435fz+gdFNT/+0JpQlDqNhoeGmaw/dbPv5/PKGMuA1rLYZOPbO6t8KY5buE
nW7N/C7rususfElJLSuJtz5mDqdPbiI5mZlQsg+5xOZTyDJy6TEZPhWNttZGiwpUsK/UbzgPaXWg
qTSWZnu1yYIhVZ1fTjK+zHYakTRyJ1GPQXcJqbdWvaKH2GZI/a3t5xIHfbcbEqRDyjiRSVXZ4KJU
gCRqxly6c0JaTKIdd6YDGwYd094yu5nEUyJrLIeSgjCtndYUO6VhFtiXSGSx3sFHGnWGIope01Xj
NS6UaxVDSp01BD5ODStEsLts63wZBZ8xY6XbXqGUsyaSFMoaLO6glPiGcbgitOoxmCeAYyfiLCrA
fUrdk1EXIUPydT2FFJhIqLNh/qUL92EIAxp7MWLKmU1QYfp3VQeZxyPfwo731ImcaCXIlqJS1Q1p
bMicsuQbVf1P7EYSb8X78mhiFbsAAcBaSGwnQsTYih2FUd1gbswQjK4cDICD+bLWT78oI7S90w9v
o1C4+1mHOGFJHl7bPMg84bWR2ba2GqDcXfsyJvV7FBoYpPmht/UUHnHCbqYBozG+S6YZUKdKPbgw
bOKhYg4g8wCIjhZPpQgoCcLkk0VPrveGj5mCba8OBxUzvGobEsJArLLmRgivZQUmhBHhT4NG3HUQ
sTQUQKjS6pU6AD6ZDUBTQ9reuLHWuuVAyqGxTNnjEp7sh3lOnqULNGCKvsyGWHIg07faQstSMwbM
Ex0zPKK7AXmFpoJxDxkSRBX8S9OIngONiLYsH3jDY+0ipXxq2hieCUQvKwwnL3yrrYVMh4WINCEU
pE0Dxb0o7047fjg57Dw36oHr6+lRyUA2hpi910GutlfcuCuZab6qK+5aKRH99SMWNjzNoEMJaKvG
Aj1+MF0MNQIIgFu4GlAJpKNOmm3jME8ZCpMB5WvV2dpKDTCcSA1LlsVMhqBn/a4ZVXGpK/XSRmhh
E9PymPTyCgaTjgSaeJwxe1TTAcVgoSze1f41ngzU+bZLV2eGl9Z6s83xPpuW4cvSfU7zbHy0Qvtn
DuNHEta5m0x9HRm5tqkl9Zu+DFzDuQCYQQ/HQt94VBVSqZVHfbYmT7bqi94jGIlViG9TjzEBS3U0
SxrPRkDYpCm2JGtSfnTVWryRxEVDMLjpurAd0nU7AJKQvx1Q12Q/xeso1/w4b+N1u8TWya4kLMI2
91rO7NxmMkp9VXp0OjSu1YRVnelUZKIXs/SZRvamcOVoLdz/fHS1tSApEw6wWOHxELsynt8D1Uh2
SlW/97PwzRSdgCmrRztpv8dcImOvRwMHAIN9TZIgJk1kyo3CW9lMqJ7N4sqVBt0AgvjcFuU5c1ZG
iouimsdNp5MYV1jGJhCdvgu0nWE4aH4L19xoxq+q0nHVBFHpty2MrVmJxarOeIbIUAe5pTo8FMPG
WtcDcGWnReVgB1+GyDZub8qD64jnxCwvuaXQlWrzxQqQ5GFXPbRqhN4pZ98K6JZIaqIGPqtOYcJL
9pWtD4Fn8cgKWY3t4ZTjYiw8+DGszitmYnNssOLRQEsm1VfElxxQ2EFdf4iUvua2R+0krPxhVmOk
YZr8KOlFMGFjS5+g+kVuzwPWgbje8bZNzc2CFIZj1FjXMbwfBYwMAskXlPL5mOFncAKxSUJ2JO40
tsz8J4eljYpqCyCRlrPaMJZnw8DbpkkdWXhn/LI1aMoiqze5AyYDodeRK2wxZXt6WVok02Xqxh7L
V7MLHsMUdL5ut2etHo9xHm5Tm79M47rNsr66xnGOmb+EUdZmfYOhlSXNaF+bRmPG6n5XCZ83ajhi
CQf9dFWSRzK3YRsR9Z4Smumq6cfXIthHqPA2dQXocIpxoth2/NAL5WpTFqHUYKo1y+4oUD/zw8fT
YGcp1huNlbGC497ieMSF41v8gcvF4MEUQinT4IawwfgY/HFpjTMGIzhJRuzyGE+CY6b4klElhtyR
PJIMsEup9mhQbbOh1Q+4uOOsYnIJGxpltmGRHmdlDBiVnIZJJbiXeUznRSGm+dQeQToRKv0ukOot
9vqwP+dozG5BMXw0ik0yiLFoLhtD3tOSwU/hOidrRvnGxzZO0h7NOUBCPu0cHRj3EISSpAqW+0kr
3xxrRFFst0wpOX/bTLn12vBrud/ZA2V48nBQUrRSKrMMjsFjjJr5lDst2RthfLYVzIwmIIFt0uMK
CZXyEJvE9k4taLmgNEgwL7iFprbahtqQMEosgEUbALZKrC+QZPEobbJaclXlJjvactJIt+ZuLuFL
6GxI9IQkWhOP/ZsBH8FuWIzar3ozq8hVsLw1Fdk2DU3EBJjOGpe/WKu66E07KAsz06issD7nBjGK
Wcy7aFC/04yIsFRsJILsTZlmXhGgtrIcRyfBAj3DDDY01oeXqHRA/9IgrRy9+bZqe9gP4A6D2Pqd
NPLRslmM8d9uRXz58oHSkvNGMwnGkCNx8JpFuovLIQVjo8NCnSdfSYIkqpyVvd4Qi1w6IXA1g3rE
AFUUjsUjycENAx6GYZqUu0opuqfJxKuozgyPbSQops31impUVnlw1qnIHI2hTjqEeKndfK8roJ54
1rTgOq1DXiINHOL5PoXjOwllY92yt1ziyTmJT/yfCfMZdN48ko1xMqhAJSNqolQCmrU/B549G4Pq
YFDI4VNQuDNNAAL13PY2aU8DNPpW7zwFUxTnnmBmlgwRUhPtiqBZVZLlYK9P9E792qn0s5M7V3dC
0aq5YJAcZze0LiZvG6BWpJnkCdNWAk9x4G5wQOb0SzFPJmIk/dqNPyEMEdIbJdHG1vdWrn5lDvLe
ZuYczpqSCsH+tAq4O0OV5sv5f4lHdTzqTEiEzkjPmcDOROgxjCHnbo7XPU2errNF04ao2eB3ApZH
WEpSjONZKOWpVmABoeAPKrEk+QJ+G3qe97bJSe/kDBFdlc4tXKTV44n/85V7kUdsxUaE0sp8mOW4
a3O5gThWrSfdhQKbkzieQUEUtoxvTaY+9b3y1ZGicZAz/KQpz8h4KnCAmH17rZBC8MAT/PDr30ln
Q4SuFGc7zaG+KcCBmSypHqnx4lVjTIughFuJoZ+bniLNiQ5xCfDAMNCWxvM1s7Vfk03AH+OMV/aX
kHiKbptWw72Nq5aw3GAVoGkwq7l4jZX+bhY7pIHacpdmkYJzlXFVIBTeT/lTs1oUDjn6J+u9dhzw
NglJegYr7hg5CrlOHODCAMVXGCuCJDVWoLU3cTdgESkaOARltbPFsSwXB374bA1FuRnQ+IBx6LHb
FIgSlrBnIkgv7IqFqXII6+3IgF0FzDNn63SsY3JzoGUqkgyHgXk10CmTKeyU+qAQMPGO1kEN4Rwb
Fe/o9L+ZO7Pd1pE0W79QsxBBMjjcarIkW7Y8DzeEvW1zZnAKTk/fn7JR1VWFbuCcc3WAgipz506n
tyyS8a9/rW9Re6tcdcVhFF9QBdsxjoLPThOQlFJU1yF+GbQjF0uwYkFVMz3fAN6Bx1yOhJ9Yviw+
EBUVBthVubM+sPV86GrQOaXhHfKGQGynVsX0NxFXE0Vwb932qjzUjcqvXRrS2OmC31XjfSLnTVz4
VMYQPLbQcraRs8z7PHP+CA6Kg1+9BZ71E/rFlSpbAhap/pRD0xzbrrrrRDGTzJ1vmgTDXeOZK8qf
z23clftlaj4DQ2RBuoq1spmfekUPkTbrZFzEFvMNi8rU2ldEVJYyjs9NQxEQp5J7GYqPJR+mFbIB
z6Xx4lnMbutCPg4F6XA/wVIYSyavUc1sYRkuM8Jd4eRRmmLiGJYAjgX3+zIu0jF93QA0n6vx3vVL
wZBkmGhkZO0FAXarxqVnHOebnVFx60nOQJF9lj245axIfeDDfb9Jx5EjkS3fSz7mKz/RiP0D8GnS
hKtGhtyFDX/YYp9AgrmJRYezzIkZcPjeR1A2QQFk3Iz5udVir8O2Yx3BrjOS8BvqYnlu+RjFg4BZ
KMRLIosCLR7K5cjDyTA0swIpWVbSp0C25zhgLsxn8t9NEX20qrVJ9/arSg1fCCwe+Wqo52M1MP4l
yyYHGMTBiq/DHmIVu1DqzOiQRVuSTYw9veuo2cFgwgbVCbJrZ8iJKF3s1xNbl34gOWETuM48XPJJ
zFiX+g1V6XN31bZU0HGSO85vpMoSVOgJDq4/vRoxHv3l3i647bXuRiAlrbhEwcfR5XlZAzkaRgtZ
i7vSo6wycgDe+oLvgnddsfLdmb8SCJXX3tDJ/qL5JKcs6riSrAZw90jnm+JzYS/Re+PGsAXQQlcD
NwrTtGB+I+7ifX3nTCIhXkei2vYeApG8pngweyb3Xc2WHE4cFZEBnnqGyYKVJMk2a13gufOCkQpP
K/gzWfR89iOxhoU6hawuvq14oDhBsTlFlz6QtId9iY8ogELEk/s59jkhDDxRh5Zk+tQ5tDCh0OHm
JgcUpO466FlrZ1yyW625TTZWzMOzzf90kOF2MA5n9SMtmlzt/q6K1zlAP6SQ6UopsgiOBRWdExDN
bQXG89a9042CnJaKt7Y0T23aETZNfM5Uxvu1YONQTO81eLqSNyuiWa5iGeapiZb3+DzTgXjRIL0K
+oxpprU7SMVRZRMWc7avR/w3jbwunIL+HO1/5OVDF/6wmknabjx4HdsekTJp1P2SbSu9fGddoQ9F
4FDiiQjFUk4FDP2kW8RzODjfXeD8ltzYbVABuHPyXzefnauMLauVmHLdcTTibgCTvR0xFkCfH4dl
F2LkFewlI8B167EPn3i7l5XnSYtqsAagql+AxkqnrY4u2PuJqg65ZHeBP5GXjR9AQGahgizVuMdq
sL5nV74DIXwyikiHbCWDP3rPqpuJ8qTxri77P7MoP0ObMgwupYzkbInBulDuWcssvSI20ij7rNHZ
UVF3NhvE2QR8QxYtbGn4yyQNb7aPPczGaQj9sNy6pn7kuvztO5IgIh0w6gX9rir1sop9D8dJWv50
wvvDTgyHQ/5atPyEB+JAPmNGFdvNzmovZ1Me1o5agCIu0a+M6DIos49mvDQOek+V6iImUKDqXnLg
nIh1bCSa1GacliyHEAFBre1y29GEvcohb26NKe6SudgXGH8pm4DjO1vgjuwR2AfmkmJi6K3S5zDA
3+SnFDE6ZfEyEHekKXD49uKl2CxuhM2/oyaUjUxBcHcqTb6ZYRe0nSEHJ4W1JR3SGM9Dv99pJEf+
qXwerOajdYNz3Fen0AJGkpGtZcfn2xhQQVBXXDSYdNQud/9QrF1jWTI3rvDOgxb6NFekkuLQbncX
bmXh3jX2dzHXT5Nl57scy6rXzy5kknmz6A6hJcYTzi2hKmUFn848dVsBrqYtmIqcmEI2kDLzjP7i
FgmP0zY7jKOAnkwL2xI0T8ul6hTxvdqVdXEuPP+Dx+5P0dJs63W0tY2UmdW9vax0IjFdtCZaqYai
m0OSjpxkc0Zuy7rh2CU2KWwHEzvFDmLrYYqJfYq15UVQFMmwG7dlyDLLp4pGNiiOpEmYJqQO6mzt
E2JTg30swuE4i6gm+W+BGY+za1/RJkv80MLtXW6133+QRKOeOV1w3zv8/H0nZwS2o68lic5mxltT
m8e2JBXjTC7kWaUn9p+Ft89Tx/krnzhEksah1IdaAuAniePficd/WhYUAqXUtJjgigzAqggYD9yW
NnSe+RuQtdyBBiQlW7QPrC1ZpOLY8Qdkp0bpX4en9VX21RS4kZD9NKw6kRtgRXKG3Nto4Hfcpior
pFJquAkL8+7Pbk7mgxqBBSKCVz1lMPqOITd7v6pObG+8nrhvkkfAWYTztkxVuxon/AI8TP0L4fG3
t/yPpfIeEhEg8JlHwI1wDVBO0uW1ZLcBvSJdsW/fCVCLfEvBQwj3znXC8XzRhlbt5KiNjU1KlmI4
5RUPn1F0VF8N7jqZKCua7YWLhsutVoGE9j/jLpmaLTc6OsFCq9g4RfxUWF25RoKPKdYVbIICVEtO
6FEAdCIiS8Kw2WLCzGy57y33PiW5DsdK93XBQs0b1u9M/QDIfdIFl8+V7HKQgHl3oWR7ZC1KhIA5
uZWFR0KkIRBZZTTVImtRzQBAWAf62oQJrt2cYdsFhbcak7palYugoywjZSsdf9ioqBbrwrcwxNps
5XpB3HS4CIS2O27bkc7QMmedZeptV0fFrhYqohPa6leX2KiKuoelTp5kmF7bDWbDtLJcTB5YdrM6
3cR5dZbO0HHjHJkzMypCR0CAuHFesFr8KRMgTOyXp5mwb5cwo88akmNIzUuDeA+3got9cE9YNtI2
eEP+YWUAVIG8kqywGDQNdS5Bl7x7CGoUPS0PqWyZHC+HneCOswq8RIJ0ySg/PIlUtVRkwDk5bPxl
IXgJj3ANCuEtb+6ZcE/V4uRPvhoQgznujAOAxMr/nSaaEew4eDOS2rMOKnBhYdNfgEDrKMCW6rP+
nwTWYwKLhkVn2B0reYpxvN4tU3kTa+xVagAYWnZwvRFF617Sw5v5vzn9QKLhhuYFkFWEa73irt9F
SoJZGUmMl+1buQQfbncJG7JahcawERaeLfa02LKy3TQGPI5l0zMd+kdMvT+6V2Sx2oEYnUjoPUqf
/XrhfGZuGdupVNZYAnyu/VqNxcpaSFYsS0cJOPhBTNEza+Ck3DkCZXsc62Jd6BHFljvPIAPqIiqM
PSDF4ySkFrooHrqpGK7jIXjItd9uRsNRBfwa95qJ781dBD/O+lHGNCLVyZvsfXBz7kSn4NGprhs9
8IEdg2trduY3gblyKLLvpg38R+FbwLKqkXZJ1KM8Dr0NP9sLCNteQ0AdvxDQDKFwn2dGVGTNzeBC
CI2sFi2gAjzpjz7xWjp0qkuDW8AtrVo+sonNdjSPd3FT27RGmhdPBHje5ynlwcElD0gCb2aGoiQs
Q9Y1ZSMw1C9NUY9Xo02JUgZWJfW7/EHlZF+r9gu/QeLv2rqI9yJ9rkO4pZWPY2CRNNrOZaB3MzdE
KbPuvg3xSSuBiSIOAc8Yw7bVIUPDMLgFsbjDCmi9zin99FOvtm6sXSxvCUzwzh1PNXZ27VwSpAoc
mn/pEckHG/3FQkJ3YzO9lcpj1ZV+6gqYmFv8LB01i3w6MOVSYbqkzUep5Qbpq7ypO7lLh3pfixJH
o4z6U3ErmT4xKHQDrbgjJJ04sk5F3K8dzVtysfisc2f0oCwxUtTs0fZD4by0A+YB1Zy6hax/qX/y
kG4aoBLUDoQRkY9WCiaXDhBhOKQHP7uNfHxyVjN6gMQoH5+ApBcJzanKFO6hq0rwup8+qYq7ekyR
gD4nDe3AC+SXyrCqjwNdrBkR8q5xKEVtcmK9LbmKzOv23tjtSKqNLmpNLS87JDn/ot1Yq1ERamUU
X9sZurAQzUy/LhpzKjF7eDbB09prTmboH4sEmc/n4ODMtIyjl7+4GgBbjVfPaO1QqoLA0gQp/ruc
c0o+YRCKuOdOXv4SFfOjM1R4IjIkRpwKGHCi2mdrc1+7A+VN1VPL5UjxoGbE1BV2IRwfd66Ao1Lb
kiNYbz/nxb4dhmgzlySWFY4R2qjprE2cBBB69D5YKPHWEOGMHcpmq9gnwc5l3HoOU0lISbjf8Nln
+G4Ah4xTbUgbLBtTNmR6/ENisBs3mfNkl5cIzLS8On5NQv43d+qHBLh6VRJ6zznQrGXuf431N7kp
4hwDt+WUniJRPfgDyauouoWqOwEmsXXxUE/lz+BRXNJr9j8mepeaxu3UZ/XpkGIW3kiLilM/mRB/
XbqYfs0W+yboUU/CeHjpPEUYnKLqdwYQW+zbKPgxElWBQXmuHoZG/Wk8zWE92hEpP4TeTFI0BxpK
DKHCJuoQd3Q8ReWbs3A4wDr2mRr3jY/0PGveWMKDjrrtBQysdNCfURCCntDBLXY7F78r1zsOyOVL
zsmmFhkwHokntxx/i2UCAemdp6U6d97CDTXk9gu9mNhgLDGZMy6znenyIdkVQ53CXm2tc3T5Q/aB
gamoeHQEIQXtVb28+BdfTE1YsxwUEjZb76kW8zHO+/ehbsiPDiRII8Q1pMqT4Ru9EmV2YIF4mEs/
ObkBDRBhWxwTRoxunEOQikm46dkNMdmnlPclwyZ2RzqxdExAJaQ9eCRU7vq8SwK97Lptg+q6y2MX
yT8i2gmGB7uahkvYdZLRxe+OXubptasAGXQNjDPfe0xi/RnIYNk1TvOU+clWeIt7q2Zw7K6bMn4i
y61y7CJXwvX44EfmWueA13xkxCxzKPjehikHokQJs4qD/NjO091cOPcUBoy0ciTmQHDmPHrD+0LD
an/hfyWdh8wDi1dfAEMd7NSFlUqhaI/udbrWo0/GKsD8ZquRRX18607LdtYWJQWOZNOnnIGcK6Nn
W+rbStCqqLMGqEbsm+NsdRVHBU5b6AdgywWFyAmPebjAmnTcppe9JFnA0jvM+mPm9M8iiY4cpsC+
WhVtOtisNlE77cvBh9QSFzZnxCRfD7Mh5cB/nZtjs555NFxzGKS8ylRQywVcDLDkp7xm/4khzl/5
mQ1RgTZInbcrDrAEomwGyGaaNmlg5zexDay9zyf+XZauzdizsQnybclczRSjBfvrBYRGrOPb0HDX
n2yLnuXyMRVFS9kLM37dgrSVXhBtUiW+gPLQUV2xI2Vt7+/5UBBeJF+bWzABLDs+Ahx3OWXv3bmU
u4u5wF+Seit1E60607wUs/+YpP3TYvkUT6rkK31toOqsB4fujHmaaBkSzNxF/uXaLIf8OiW0mtjv
Cl/dwn0qEpgw7HVHE91ke9/SomxLBDAbQTEE8zf2tlf2BRCwreXDdEG89R3PrEiSgw1gpZMsu0Tq
jcoHde9O/ZVjpnZj95nFpwFvZBo3H17GcdAUjmSdOX7P5a9u8h+vmJ4lD/XFvcBPo8+a88WSs2r0
Go8B14DISvL2qhi6BxHxRncyyw7sgF5Kr/5U1EQcna788bzhqI2aV7ax501iOcSPBH8a4ejnyB6Q
r+k6WKfNK7IMU64Tv7SiesmVT3edzy0kl1SIT9PBb2metQFq0QPu+iusKvFBZBYP9JZwTRGXd5Xd
8zPj8RVJ58tcDHG59xO6i7vNe8ziSRfA72ZTyNYxMK61cS9y/8z7Vk2YWlVN4d3EcyKHCTVOrtgv
inoNjaUyA+1EiASCW0CRTzPYfAQX70nlrqFwBKqVJC47xzG5CNDZbjKxF2lKuCAWTPgMx+3MurxR
mK6rmN1/00P909GBY3Ow503/GBwuUSvDBp5SA0Ei9k3AxVk3JV4Fx/4eWekfsb/RVjT/WmHzRZ80
GpPh5DvEQp7GEVJban5KbVOiztmyumiuIQyZCmXMydKL/vJlqugeoehkRVgR57pDq2PxX0eIara5
4OvWmSRW6YuYBV0Y7WKGpBWfKgKFXvY9lmBlSj/9E/vFBSJcxSjLuNdFBQjq8sK5i6D+0ILqUgLs
HCxG4jNtd531yY+dsL9Z2jpjUKJsoE/Nh61iQjPZpWGOLqhU/oS2LHaCWPxKGX4j0TzSHkTKbvKe
rawY0dHZkxFCW1jXLLl9AIPIYfmmKWk4b6NPTjOrORioVdTqUxhn5TfRY6JdmlfbiZNJfFs7XK/p
tBlV/pL1NveP2bw3EJyWAX1pmF+MX5p1EYyPle1m98SVYLem5z6Ty8NY69sInvvOhV+5K5zgwR30
hVrQ2AA7uBvDUP4KPPAs89iSgOa8tFnggW6acRk2k2GJaSr/Vg1UGIQj/xJmTcgAXnqGCBWvBkVT
b+jqhYwiloe2ya8Jc73iKsqOUwPssPboAGSJxl56uVQZuj46URtSPtlCymXu3g+quO+XBbHTc75H
46GY0gu/6yHZsaNGYJ9OeqbRbp640VFi1KY+pcgl79pgGIe8+VXyKKKTJI/33ry2U2faNdJwUw7V
a+6XPExc8Vg4gg08Z6xD0yF8qGGXqQoKLfukdWl7ZK1kayOfxPvPosqyu7Z8taZ7jV48RKLdJOX8
HQl0pIK8sJacXUxT/slm67axmpNoE4MTNCm2LGbOQ5XKdewTowVOtTIz8o40ap0k6R0XOQS03Fl1
gQaLXoh7iIQU4REbKFtrgD6BFsNnlCtajO4+MvFnlhLQdu0HDPreSrlphzBN9ddSu9E6IjnsiWZ4
VZdVfu7Tbi1iahDlRA1RQ0B2bs6Mp7+NTgC+pIBT0bmRqEpCG3pJXoOOasexAvI6mQA3WUS5MWYt
PwPXyD2Nn9/L0MxiYzDZrXHUf5UOQ+PoFx944ODZLfq5n25hYbf3Odb4K+MKAvtB9Wn6WTBYzp9L
0Bc3WTQ765oGqbQmTmmZY2pnHUtwBOM1kE20DWJh/jB+sFIhKtDDcKrC5WTzTBU23St+zco0iQAP
RXD6s9q1d2kvXswc/ExtDybTCW0ynn5G3WJp4ckqpWETXYImbLPk1Onl3S0VckDkj8dhtOq9rlJr
MwxP7kVBTkm5YBxZR+3MeqrnDoJdm1Vps447zY2uZVsWITP46NNFeK1lkhISpeCWpu2MkArODM/s
rHnViAI/T5LddUQ91v2gfqGZnKyix2XUFjdUpTCjKXENS9DNiNALRKFN2BSbRvb3XTjw8y1mDNSk
Q3Ajduv/0Kpslj5kvdQ32HIsN/yuWHY6ZnxkvYvPCYB1HlwVGooVfy5NTnDX+M5ThoV5iRfUczof
OCUggubtu9Vgt/gP42dLtnjoQTEINzHBhhqYZ/mYwwHj+JeNaOmWiN8NEo4aWSp5VvrVieyxDIqz
HfjzKiSTxNKkPPpFjFGHCdGwVQe2AJwCAxWC8HRvi4IS7upd5FPx/+AHftIl//t3i++/WIP/zyzD
Vz/6Yrbt/v1L/f/oFnbx///vbuHnvCWQ+PMvTuHLv/FfTmFX/M3mMG4jDuL6DaSt/u4Utu2/IfVx
JgwC17443dx/OIWV/Te8HI4vSBp4jut7mIj/7hR2/+ZgErZ9vqLj4UGW/zdOYb7OvwQZFF/FFYSY
odKHjiP9f7UJN0MbhWU3V5s40kAOaIvT7Tlz5m3r2H/+6U35n1ITTuj8W27CViKQvq+UlKEnPSH4
E/+zK9mVsinoGRs2XpV29zwDtnZvB/d+kpLBSRikKuYAICtzbLAYLD4BAuslZOlxXfkzJCFshahT
bnvfOt+qGC/pzpD+sqRLztHlpXBwpHnkA8c6omp46Vv60a07G6j1XVUHJdiZwd6bSpYvpMEJGGU7
MdI1OGqb/cU/XkK2rza3nb1TC/sFNh56lsgO1eiDhtQyOEblrOlrycJNp6JPDsbvbeJlZ9n2v/7i
Uic7gv1jXxbvMWLItcOCkt233o8crdfSwPTDqURrt8qTIzVx0w4C57VqBvmUtI53HYV1iP9uBL3g
40McLAmkFLoududGPuRdJB78/mqoAzxOLpsNcRG78qI4xT7okYWdzarNqdNqXJ3fC9c9QwC1ryd+
PGSlaTSultFmxrZLAO0zvAxEpOMSFPNRXl6SYRqPGFSKC57UOjgRKXNEk4LQkBciKExkY/FwHzk9
FVEOakPw/LatR8+u3Bum+XDfKuJyBv0pz1S5LlxNg9dcXMnRfqqmXDzS56U29K9J23ruwFU9Gg7E
vSYX+Dxw/yWbOJobL8LVnKnOJza5MePskdqd1GO1oD342B+vLCGeZBs1BygVJqRpY/LFTSeY/nDY
UwOVE2yzy3Q/6GQ5o0tgonHtcR9MsnvK9E1fe8OjFUXXNREnpN+2WXmNMC9dB4+LGt/r3ATmmoVa
vWqoHRyHcXxAR68fxmyA/eVickJSMk00470SOEt88aY54d90qaBrwygfU686NmKp9/PkOeAvl+Gp
bhLvLF0SXjC7w6a86+LQv+uz2b+jcZrdHvvm3YgJ6Dr2HMEKGJ9E3qLUFS5LksuL6RoqC6oZNvLf
fykdmMPUQJ3ymBe0GNjV/FxnsbVSTIZv/BcgXThAl4v8z6TTG8eeu9sgptyy7w+lyuXGyi7GsiTA
96P/uHnAUFNAMfSkDu8UbuV9wZGPUtSs3+DV8G+NUoZqteBD+dZJ1fX8FjXWD7lDcN7FTJpHXyCb
TalvhrxSGy6xFCAhIaChyE/ZQuAG77B33ZunmPnwZkSVvXEND1E5Zc9JED0C4xlf0sxeRS46uzuD
wcP1klDYOs8QWUIk0UoTvhltycQThPN92s2Yh5OFlRz6VzP19qltNk0VU7pp+lEccfjkGD8RuZNg
mI6IfmdvxFjKynVZN/D0AxYHCGfZpdznsbosxeGwvIOuS9n9u5gUiEZIWmTWibLW05zT2ubmv20P
P7eQUKZM3p/jEBktKcVD2cHvjgkNTDJfdT1m9ypYyRS0ZJdRo1Ma+7pNuq/GKiF15OOjkPgoQju2
rgbkH53Pz9pLp3f4+Vz1A2fuqVHL2Wm6JyoSGxxqjrr40nB9N7Tp4b9/ww/JJg3duYkJFRCL/aeX
v34ta3FAEAGKr3LLFYdK9DMxrFI/TFQiWk4/Q2U2BWJ6lN1ok/7w570vBpFfDwwbmwz8okfEf9Pk
BC3p18l29cj5Ex3+uq0I8E25fMxQz5/6BNHT1aA+MGNvGEWdc+uKG5tgU1ejDiTcHNeV1v2Nn1OU
MNpRd+Mu2r+uBYsq/r8qLeoiLi8s1Ki1B0iORTXb2oNnP5fc9Cbjvg4DRXFTqN5ijXMm53dvxRD4
n5RETlu8ObTEo9nAWqmbQz02D3TWZbe+kd5a9xGI+LaYH5QC51YDRUmiIbyOfYqCpMsp0kQpARkf
XkxroBax88q66dNd0O6rgZFHN6HY+g2E4Xl025ui7F9MgHEti7NLWVYzXPc+1m0mRaIinapWSWYn
z3roD07She95XPPgW8BQ5r4GpVe9BkoaVghOeRyHqr2J6mHd9/4I4XFaTpbI7yOILwewIrDNUvU0
Jwb3tfLtc+grxvHF7q705Z4OTcE+I9/lODzANaY2vh31pxBqeFFmBLkxCVB1/jK+lDCQ9vaMi64o
WOCHeSHJ8VmfVEkWT/B2e1z0sGEccNbPttJPxTCnf4JySaCpaf2oVTsCaQyPJoqmm8bGlBm5WfnU
zsHITsSlnLhP2FNO0y965EUDB2Mqpj/tSFfsuMBWoOWUlvlFgqSo0kcRA3i+7KbCqAhegsyFGlEX
1uM8Lzk77dC6zRaXp2nlu8caAZUqAoFVrLTfkRgYe/UE7YNrDvboheVH+0qhFqgylQLQHST4fSF2
7no0wk/cG7kp5cfQU7wro+YmsflHWmnzXE6wOdMxbehY4G+F9jCjZnh1s0t9gVXk93+9jI7Ot6Pw
Pbg71O7ldj2tcmOaU3l5YaNH5+Uo203qxJJetvJ+tk+2mtZ27cSnyaVfRbchjD5ubwxM+Ye02Td3
Gf4VT85/fJX5J+ntlT27pzAs1emvv0qHqTjZKd2jWC4cVAt7NheuPtU8ubbrw+ghJuOckMey4bO3
hJ5hvOloelPsO/1KPTolfp+JGrjUFRTHj0aesgytXfu3E07aB68Q+UGF7atfJvk3hvhjBPvwpWTL
l3fW24jbYxvhNjq5WdWvszQX+5hSnC3PSSTYzjlMbl/ASR/SXTFBqA4qhLzaB3cbc+dMpxJZT6fk
H6C3XPmqhr81dfUds9ZxCUHVxp1iw8+7jS8XXz+2PytnIiu7A1oH5dMq6w4IicnenZIF4w3mMGvo
5CM21G7Hgg0ESNv0N/boUq5sLRQkBIW9aSx04bnL1Y8+OPWyFi3Cn0HWP//14mf5y+AAjU0l3kOx
xOFpMKSt+6ntTvkE8JHHYyvr9ogs2bxeih0piHLe2RR8aIyZGFNhGPEQBchNFMSK0uxMY2B2Tk1F
HxJhKh5ZuUcO3zRceU1x7/TaHBPP+/PX35Vufr9kU3QzLWg8qOf+B8aqc8cWEsekejF4SjZ6Lpvb
LMzDo2rQZYeuPQLRMI+umah7Hir7qxDVNipr+WsAdERM11dJb2AkXfwJZVw2T9ZFgNMhfJ4kyMOr
JvAD4Busjk3v0aMyxpiGbWQz3iLnq6vH2yzLoPe3hM8Xi16XBaqy0w7LFWFv6IqLpn2kE87JLwaN
eixvUcgFmxIneenDdD56ClmxnfPxQQb5wZNi2GjlO3euA+rVEmV/XHJP3DiCfa3VwXfxkvLNdN5p
5kT7QJ3z+ADSjvA2nodNWyPO8Bl98jrHPy41XsrMS/Rj134Ryf4LpqavpoJPmcM7fHd5Y++mpqKr
x6EvpTFmurESd7pZ2vmDq7i+WvxAHxDgb4p46TYpMYzteHlOjRl0XXcOIJIm0+mvl9m5aL4gGbYJ
rQglgT0rCcc7aXnLfQvIsJ+xHVcuCqELYRYfEVRCLYF5LB4F64CFENBUe6p5XoFYqIaTCJPkOixo
b0aQvug5NLQnbXaXN+o2CEv4zDp075SjtkFF5pgfZnrAvIwTjgN9QMPQHDvtwZX91xA4890UV+d0
UeGj3T9UFcfytiMgObX5tVH1/MtvoYqvTb8kiS78Qrb/UAwJHPqBStREkftMZEm+w6MPwakJPrLX
nI9RXKIRmZDuuTic1p1iQ5mAqnit7c7ZxbQ1g4Ir05OT9L/4F6s7BiJEdB5PQR5Xd2x3q7vq8lKq
6c6egvn437+UhAXeUvjzMQbVI44997i0bXmoLAYlkp8cT3mpbRGDYGOPnrbueF0Kbjm6KOK3yqMp
Gc9CjH3xgWjZOa+s9I28rVr3CT8dE19ZoNxOUAsmRrR80/YAgTo8KDt8Eay68B5s+zZRDyVWv9mO
aT93XflYN2id9dyMP29pt3y1SV/cVw0sstIBTBzkaftWa9jqiVli2r8AOnt1Oa+ROPk1gT8h5kdG
JxMbHKp3FwAlTffSYssx2ine9byQCSMCu6/afVWn8x2R24mmP/yKYxlm+1E3C4fKeAF6zwWQTN3w
0NZPHGhhhrYhN0Syobe5qdGaXLwRpqsXSFNPXnpxh4nRO9Vjgk4n2mhZUU9FmmYAy9dA/8vElD/N
AUbYbi6pUbVrCQMbuPgwA/Spc/M1+PPTcBmdI25kGJ6OnrTFT1ng9Xep+XM1WhUoimWb8+nYVSpJ
N0HUWw8JSAmERXuhBlfVUEVcg+0pYhNiApHuhshO73ybLbWeh2UVBNWyJ8ZCln7GbIPRDKdTR1ir
iKYtx7Z7rin3rsSs5mb4uJ0oW/ZO6r7VUH1XKfgJcN4yve4yaV0VYXIMcU5fG1tet/78WHRAncWC
18Eba+fo25fnhXDP7EX0A7KAe4XgySYooOh+AehoobWvfADaRddXt6kx+b1uFY8IH/0/LZV/Nqk6
mh73GADhhLNp9K6yqPxcPLiIyv3mYcXXpGluodDwgIdrZ8eL5FxVEUW41CAkAQiiSoKJFXF6kKnD
UaeGVB9PbXHbxth7/Nhrni+dBky32f1oWmdT1wVM7wQ0RNgn8zP7ALUmV7scKI2CPtinl/6TZtxr
2Ore8jnSC7uuhHrpfPexar0J9iW3nYQQQrbIEBmyDdaRhoBBZZyPFdJ6G1R/KGiiwMQWgFLP2JH1
FqWKEPGc9jVoqB6YciZJjd8jM0S6Kh1/W8bcM8LA4QGWpPStpW7KrguO7qnPe1oPukSDTfDJY8PC
3IxjY61s7Oqqlae0ZoHmkijb1rb7ShLh6CABXeEdYqPg2VBguVOTdcChFU3+NeZS2xN4e4sX+7Ke
tmppr5sIc2XMX3i9/+z9J0fntSQpkgXRL8IMAhHwmlpVZpYWL1hVdxdaBxDw9XOYhy2b7d2Znk4R
3LjufhydYVXWXbs3lfVIUOtizSHYJ1KvkAvHPQiHW8hZhVrwMlsex8Z4cRG3Vl2KcT2Lp8/+aofj
S9XkD4V0t3TH34Js+ifKBItdHlFGQ/tjZCr/OPXRuGkbknet8504U7ZuTCeGteMgt+fmybZjimFE
doWfnB+jRVye0O0mQi11YZJtz9HD8B7HLVpcwVuVjjSkpwuthn0+D/psYyfGfJjan841eQXnBdM0
NZvJK1IuMeZHDcsimQmQd1G8bmxM/r6sIT50V5WzEkchXXoHNX4yatEi8g70exGXFYS9gb9Eq3xE
ps2Z7tYFT5pVzc4DewLvBaGJuqvhy2UCXpVRexX1VPxwgqQ+VSNgQhddeXZxf2aEkY1aFNtO1hfd
Ba+TmXMEDwTBatz9gfg0et7MGl9G4dCzOUes6832VNTkrpUb3tGgCRQHRyszIICSjchCsz+F3G8R
qZthVxNhS0q/AjGzSMy4zNTfViXf5oRGPFvta5qMN19D0c56UvEuJYJB80xEgOX7hmvPtwcp2isx
RjLfc+DP7lFrOlNpsO3WRWMf08ikVFyRAhz1YVrsDa3Lfl5m/odknYI486sWEghABTYQz/nY7FiR
HWs9Po1N8zUn/g1p6jGe6ueA4e6C9kFPDThJZZwzVW8iX12qRmQQ0I1nt6f3siN+UY9/xSzenBy1
ro3/aRX9K/nErPp0vAqkm3UgYkSHaDtyQcFHUaDS2aS8wqWP0kKEbtvqxcN6QVmTC9cuNEG90s61
M2v7NR68+RSMxBkskzfQy0naC4cUn0EOLM/7emXq9BzZ4pbD9wIlC32O3vtFlIbe7PUDvv7qOZt+
JGXbkFuh2vEs4gs8xYB4HV7awp6fRwBOXlrTKa2xQIUd1TiEP0s8vD+pb4brrpW/lRE/oKWcpB+8
sKPAK2H0i867FE3V+KF5FjmbmVLgyf4OrLzAthDT7dAPJ5yCv6PGGVAWMfUiCL4pzgy8MNY6ztjQ
tPlnHuPG4sH27ps5mW5qRHozc5D3lbWJgkfM8d9ZSBFHRyEacLnFV579mnOGdW+uQYAn/sc8e1D/
+4fYqCh0npwvkPTNgH2nr7HYU+z3XZdLzXHpvBimg8VK04Kdk58zGon9oHMblPYKyyIciNz2MFk5
7Z2mITRlDvWtkznPUoSwkJKZsr4EKPOCWUEEVcmWFszPwREfTgmMfU5xIXky2dF2EK4az1hiH90h
r0UPxhddMIAA03pkege5QtWDd4Ng1pvwp1qcZVHbP4VWB1yPtMNgVDnNRa/uOLerynP/4Sj719r3
POMLiHn2YNOyOYm/tZQFqwTDX8nJPfRTcQHmjsm4b/pHgsTEYifyc44kF2phyM80Ac50oH4zc1jG
JUm/NgAFm2wDV2UOR7Gwu3FnaHksC7PhQCioxCmix1zTD5DHPSDAvNywRa5uDVaYSVOjKsxGnIsB
r6toKEsArLBaFqH9QMXEjDyxqsoUCme6Z9LlBiROVTA8VNTePSdljwA3BittNID+HNqKLQJGpdHH
PNJ5oaSJB68iQ8lmd/SPpM3smO5tiAEOARmsx5ikWCTo9qu3H9hIcYlzbV7pBh9S6Cjymg242gGf
BenYeDOyaCObRHC/CM1og7mHa5NaIg/xUksmkk1WvA0RfCccJI9GDE9i6CdnN8c4IScrp7uCOnA3
Gv6Y+Swu8B2opUrebXScI1+iQxKA8OjsYD4HCfyKjoCrdkl7+wxtp8oZP0Pb5IrOn3oduTXpjSL1
14prgd3jbdNxN4DyXnpQXUheORuzvRFARYnccpujem+BVF7NCdagL4kCm9WN2skCEGzSAfN3hl0/
YBO17PZXieElU8Y1kjxZmPL/xfn4z89IT/Fw8ehXSJ77mChn24Gfk2Ryoo4lAMMwvdsIwZY77iAm
O5tWF9ne6VBgZ/FN5j28NOMT9Z7/AuX8er7zWOM/EQkwZsPDmdPY6tLK2rq4Rsm+aJ5Cirbwkfm6
9TbBJM4eFjIGsv6xMxLYSgAMR0OG14LFFzhGyGfKdb51Hpc7ybA6igKNdV6i2wTcy5KFsvYMa4fa
QzmvgXO6pT2k82jytv0OG0050g6BPQW344U9O4BthA9s85HcRnO4wSMAgy2BPDNjZBkyjI4z0VTC
5xT4VmTN8Q2UIOyc7zBdnAlV/E39uLXKk+7gdHTPqKDAqctyOE6p4FQNy1yVkjyIhvFxkJ2zHltB
ZHJ2D55ild1z3SOIkwlOc536uzKGCxda8oWPomfx1lf0OG6WgDf4GOA7ZVsc+FCHBysmoxZmii81
Ndl3e6y5gjgp4a3/fzEqInEVhJDbJT4XMH4I2FJjKbpNNxf6PANB2YuQ5EfjkJEpsxi4Ig/kLBTR
NpLdRWkMVH5bnHD+IiyPgLA9Mb6TfLTujT18mgCTTQJw73WRUhspWFtGVt++G1xkbvMMUoGcGl/+
0YItQDtaMJlH3UfVAzNsdBYxAccUUE3uE/gqRPeDUhPCNlE704UG5ofxT5qHj55OSYGbyZuaKKWJ
xpOvzfZzLOw/VU7RXbC86ay/oNsKWgOyZzpn4uOEY5CNUR0/UmwOT9d6c9NGXhymoq07/lrmeyaS
bctiduMRwPQHukQG7X0XGWx3xVZcKdA9VWz2m3ZhpzTiig1kXuEQfUrcmkozqyNF1LkRegsbTrZQ
5t5cfq9uCgIsY5fMDtUJHpQ64ZWHf+ZtuLixAsuFv80zHr5L7DJiaoG4XJzjBu9YWIVyW/UC4xEu
D+6tYtULgGR+Im52EdHtKJJ/TUboL5oWWEhOOyM7XggpiXnOiTatWxuxf5zH7qUb8VmP5V0WanxI
cG6f3VIDZqQgAxRwvldcvdZeL8ctI/GDCmNANDLGtZCyVDGclpHM0W9pzKUtD+vq7BQdRlETvjnj
JUCSAqFopLrm5KfkjIr4gRSDRmYLmm1fLc9Eu9x6kmp5N+g3pGLlrWPLfXMKLpeZ5i3p4HJq67Wv
Z9o85pFzNITXNMQ2so4lCe3587e0WFOnU2/TD8ElWuQgG4vgWwyOsQc23axi1Vj71pZ/nY5w3uAs
WVoMHjdLyL1wi+5ZBlP3bMOzYyDX1vH//1oRCcIlO35KpiZgKVRANRHzm/bpV3CAKBjfCWLmYwfB
PmMZpOEIEH3KH3DuZLUnrr6HNLRgYAb7wc9772SZ9EiwRmo3XP+w3OIvBqqB4TW3N53PU9TAjXGE
sbqpK6KAmSifKzHNDxh5jBWrYwSK9lqE+GCrhnBnG8CriOts01UUZP+ZY9lfm0RgImTzarq2IqKg
47dycPZiAIubJwU9InVx8ngfVzAXrQeXRW2ck3pH/8VtBVnoEbzo2vYQaKo2xXJC1IRbHzgKp5z2
WdBgNLUx/wrbSk++Y3L4KZRJzH0UgnCros95nST4ZpyB+/XQ0IKWljTWD5N/NkHT8IJSS4e53t+7
wfiBObZ/mluAEebiYImypW7Cc8+1SMh1ZGN99ZnCEfUey7rMz2kPtz0JEmMPlzcl+QNlphgNJARm
4rvWOr5bUfcRDJXcijpK1shhW8vWw6ek7DfhYswx3MqTZRCN4YtAsOwel1Dn+/FN9bW/NgxxI0j3
9X+q2m1CDHVNZhwLE2jAyOMjVVdlIEgTKVl7f1JwONueEOdLDKp+1XtmSVwwnW+jzFC/zbeu8mwu
k1BZVT10eOJZa+qTq2HngNxfjd0t4L1/kDPO8tKujZ0JtXgem4CcIcl7O+ZhVdfucxDFmCO9Bldo
RS1UliPU+DgcqTmV1qlDQyn4rdamya6rjpZoqtVCwtThS+NM9bm3BGyIyeJUnVjGOokAMRre2sQd
tq2Fn0FDvFWu6jalb9S7sHrN7BYZMkGrAetlPZmBeyybpT6hAMZp4tCD7zNtNXWhUdCLbTy7067x
svTahaQnnZLgWQM1JZgrOmemXWbJnyEybDQ27WwmOlZmZGt/7H+jpiywcgzhoYJ1hAE1KOjUm3hv
bSehkJiYyNSiEOfsGcZ5Umc+rRsCO4iL3ODXuopZ0/4Ptuq6r2riycbmTa5Nykiv1dQuJK6ty94S
p1TtUESOBJcAF22MNroOqWIfhPvK9amwDrlUEsoP5cmbBjjo7qowDf/q0Ndwwy+3tT0qDFlgrdRk
jLvYr5oVJWJB6d/qGgiJtLkuF9l3UPMRbXB9bPtOXEt2QKTQuQxBGJmJrE7ZJk2Dc1GSQrXCQjMT
YzmlAhm58xq1FeAAzMdrxAP7lKic9KL0ic0k3jtPvhQHGA8ln/xoqLkZDpnxl2bGdp0Ngbvxkuws
J48sGX2d5DpvJYe45wfRPp4ctW6EPjQjPgW5bBKHJXKoWHWjRK2TORp2SgBp6Bwg0FX2Pue3isU3
RA2EhSylu80szU1BbfrA4+aXbO+uGNEWBwdTrznt6Gff0AJONRjFykW2NWf+mSu3LrCS4JYwqXN5
riBLSGi567FhxGrxV2P0G6nAKKFFM0eSKMii+1jw2Ql1nb9MudU92lRdJTJkd4KUBK5q8q8gvcx1
WrfFJjZZIxtYRf5WLJrmnKNqQri7YGqoNr47+dSh2PmlHsNiO5SUkKQxcv5c06bOOvLIofgnrKOP
WJjcGXhobTIB3qq2JgfFDZHOa9xvy8fzPQpnnWSaMdadOkpLy8W6SOMk5YanIGh407kf5iL5648O
zp0wPmKOeGWrNB8zJONJE013JBkoR1A5PMYeyb3lR1XQokaZ4nDG4WuspjyFNdEPYofC92CXNITI
Jv7n8dVh8UM3IJ2nW20WlGpm+jPvp7Pw64k4HLhWI7Cmewoq1uU6EI66fxh7IFkjD+G056Pnd8uW
LJmbHSmQHzlkioiKxkrYUZqqUsxGUVwN64b02UpTTpPUgXokf0i0g2H3AK3YDDh4Vx72qjt9B19N
ZKuTXWN/8Ep96v7EWshzxHC3jQG3rOwwoQMAf2M50fwedtQHJwWM4/9/lFFY7jALfzUyQK7igksk
se1P6bJ2YJdB6oQRw8kVtyP8R1Og5J1HyP/jLjha0scG1wsQWE6P5tNqqini3KCZpQIOHUqu2X4P
yQpdFMsKdpue7IuuwQPY5S/xsRenKFy6ZTnT3fbRU5B5sMub7AQtmoZF3m/NFHsu66rswsWKGcyb
BdEMokrVOKCl6M+aWhubzqmdbfR3mGYGPiGwM54JMnNmNzJ2UFMoAbm4rvZ2f7CrRr+JzM5N50xn
mHQ76mYWdHhGx2fpNOeWT+Wz9ZWAXDpUlfkKZnJ6s0uo37U/PolZfZmtzC9BE+tVL71dVhEvgpnv
7mI7ylfNXH+RRl3PnmffreUHok27di0AbZNIJyYLmCTtNHvXrGMXVuTV3ujJihXzvqybgoW0+dWy
QKJUSJFcSXMO2P9pGtmSkhnkmgT6W+Es76IxxCf47OYjwRlFs/f8GvEO0NLsAempWvA+FIoAAA+i
ddoY1oYpwb9UaAnryiKF0vlDgbHNenYHZNSBb/pm1DSCIozq8/9/1aOf7orA+HEkIShIyJi1Sb6G
RDn8gYM1zAGjdErv5p5JGbfrWkzGj2u3uylW8bJl26hC5jvuPsmbP4X1FhD7AjSNoJaWrvsUqOKS
FS0sOX/+Z0sPb7UM91khoosJt//oGMlr3zZUsKYWUUZ/63tsSUPh2n8cDxOt0T3ZvNIYCYNbzHdq
n6r3QIM7T+jnWRcR90ks/f2lxzvA1S3FQJAluwbQ042umE1SYEdX5hIWPgP1sT8mNznmYJJgDNXQ
XqzYeymBUGLkCc4eVw4IE7gXUlk2lAgZzs5pS+wWbbqWA4s39vAc/CBBq2FH5EIBXMcOMVrmvqKI
BMagbl9AjoK0aYKDKfmUmAogwFINIkWvz45ZMT6kRKUbf6JmSGxQLftd3utibXZGtfP76uhBCHOL
KuKOQ1uKNcSfU+UVhzarTQjO1tvAGL2rZfpsGCMecLl8JnFKrc2qyK6OeC8sIZ6XhsUihAuTxN+V
nfEXTdEd9Cj/5UVtM7aB1IFNlckRyFA1vk2eyk9Dwm89FlVzbIvcXivZHdNbns7jozuYLe8jgMA4
ofQ6P0taH3fKqaHF1WGxQdQEgs23bjV61R8Pjw+faWYxXkw6R0CA8+mzzaMkuz78CbhYI0YBLZvL
rV2zmFE+f9x+mvpNwCIMixgFToIUBtmQoN7jw+UASGu6l+OTC4hpqE6lH2WH2Qs3NcFvrgweFq6T
m/V6nxPDU015ZTG74jy8pUlPW20NwUXodJNM5WPZL7WZpKy2fhrLlYg1qwYbkFSfDs5qrsqeZsbs
Hk05vefmEnClRsYRNYynGpKhjMJoWWDs0Ka/eVydihIRnMIQ8EI9f/9EPYwu4l+35tnkMvDHndle
bUf+k+Oc3cxXj2N+NTU8ZMuY9YlCXycChR0yrQ5Tuo+GhKInn22R9rrxMlNiOSdaQeU8hHThXpy2
eSgdcyXH6OTDIR+hlUVZ254hcGz0jD9xNrVx4YTmNlJm6hPIi/nCS7QvZ460KI7owCOI75TYvjyr
+K485Z9Zf4P3MijfMDmjW3OMENXGX92Fw1Elc3tNDez9Q6sfzLgjGQspk4RPT7TYZcLP0dW3ZDQy
NpC2QXsE1Tj0r+4AIKRDTl05nmlyDQRwYRRtygXAZEXxUz1X7q6ZPaopKaBp0P1ExYHTWk7NA2Pg
XaGGKrDAeDUh6YKwCGngQbfPh8G+9PFrj5g6RIiOtLTKlRfrHGqUfPLDinufP77lHXsmxJnuqa6W
tC7UlpUf+A8kMGiwI9okfJ8eCCgzveKV7ajDrAABmeI9I891TIyWiR/zXBGMT4XCbZhWEnqVDSpL
xxKGKs2MeVUq3rZlD626m29V7TYfjHqLA3F415b+husGRBXf8dbnDYIpOQOi4TfEO9fqvEFb0vui
cVjQkjiKNfGKKDXvIcnvk50uVe4gNAAudc99mpLRL/i22fAta2iWgQs4JQ3RYIZgeIvC4cNlkN1w
+V3gi9SY8B9jXYJHGKarhQuVqbDBpWJQGjOj1Wn5O3aKIJEFA6L0QLCEjUedxOC9VWn2boyjfFxE
tJrHwyakc8J17ApXbrcqktk/Y+Z6T+3XqIkC+l4bbrUa41bq7fMC9m1WyGUnF7HOabZj7aCJuSP3
VqfF4RjgT8wpseWynmzHxmmPk2K4jowJ4tNUIXxGQJHZYrFIxWf1/w++qO4DfMd/tlbFLnfH9tTK
I9Dcrs2uiuhuJVP3ykhk4fNx3mRXqW2Zu1fRZ5BOouaGYcw+4SZRR8jGKxP5H/6KeiUTB0FNtac+
ra91DLkK5OfWK+OHPMUWw52wLl0Ote4zKL1t3TXxfhb4fALotF5WU2GUBtWaGZaTg4cQ6S9yJ6fE
cH+TpvCPna2Dq6i6v73f3t2GchBRouJGacZxt+SMO2ES+8phPjml5nb+6E6apsaGbhzpMCLkDWD7
Lt15IRpzZgFKCsgsrUfBLjlOZybYqKA8bHgfQmQkncQs0+IE0L1LgImxo6sevcA4ZpKON12Irxlq
/1ZO40OjSq5DTcNZ4ifDA2liatas1TAHaKINQ5vBybAbaO+liaTZtelM7KoY963WZFwGEdJTt1QT
f1i5cG6+XT1VKdE6lOMo7f9q2yInp7Cc5+FqaisGGxP0jsW7giv1a+Ihu2Jk+Od27YHErn3jtrFz
gqzYpgFhI24ce1kmd9PuiGDmJfozFVGc4wZHWM/oO3UGHMmSQs68O0gw0aYyqAuAkbjOlg4ryTOd
PLwJ9yymc74Q9jl+Njr9Tusolb2GsTnmIXVrfBsSGOWMHWnhT/dukqe+o743lkW3RVGifmBKDO65
DZQDVbF1lqrin1c9azcSDC7I7LX5yF442XfKo1woWvwyM3zMJj6UNuv/uUjGDTEIKGLUk0w19zGU
OAhZFCxBFs/jzVBWAOEJo5rSjU5E3uBzKtYFEedKC5T8AsomXOeZH3IejvWqnSgo48VvgohIBSHc
ZXNT0XXtPIH7fKSIhYfCrJHiVMxxjqFg21OQnrCnfMWzcnNTfP4UbYCksItPwUC5HuiIQn0FHAEh
IQcTDGtzYxZsM93YI3VhTAVbgu6cmYO55QFy1tTeHUVqMhSExpOz8Du4nnfb0QUm09vJLXYQZgDI
UUgTh/le1NhgzEVejKr03bIguzsSMUAt/3aqOPoB/1PuAOvURbhRwp45qaLvYAaf1VomGmw4hLh8
qr/E65p1B3rkLKHBmg0XkCQzxnVYBubFx8+1nq3e4uUHdzWCEl+3MnCvkGqR+TvObT+Fs8oGqdQU
EgpkrMBr0F6JhiEODlRUVQQ22LrE0vjqMGahmynO0Tj+kGF2B8HxPJCN3Ijwy/S8jO3oYG3GJrZf
6nJeMxmN1ENxxy+SxIBWFvwhgGft1Yj+K0g+CvvCS1ffE6Zy/Gmp9ZAl3J9xm0B1aGnOrexnOZfm
weZzyEnbb2bgI9i1qe8Gs/jh2SPTEhuqtOMYLJmfOvYuayytG0ZcueEpvQf3/Q4Swl+jd03rub4L
fR4wzLOnVHqbCvHpAXJZOaD6t0Y5AiF0K3a9Y/6tPNDBbVD+MZiS4SYD50yIbWdCLKE4am74Nm2I
sNwTKi73dB5+6IkhJ1JR++oFvPQKDgDPGQsPPnHqWNfc8Sxw7oDnDHyHaiOaDF7DLKO7TKDTWm6x
7yhutvhqrwtZ1FvNmlFbfr0ORfqYhGQfdVl+ZYh51Fz5rLodh448Ub62cuweZupmB8IEJ0zzGCLV
cTbqcCvM9Mnzf+pOWBsnQRElZDpNGKvB3B8QJnhasDjg1s5jR0l9TEeQiiZJAJBA4b6hPxpcDg3J
RgA6O6iIuOpE/M5U2K2HkKWKYL7dVY1nrcoGG6IV1TsTE/gOXutHCXpAJDRQTYCLUlbrae51UHiA
6Onsyj36Tp2J6z2TObB3XR9DlGowbhlLb0PqfMye5i3CYL7SzotWCXC1yb0IThICGij81O2JJsXg
rc3+0JDsAFwU5IDzIG+AorunACyCxGTwaXGrdxRCNJjF9/1QvIGZfGUcjShuYTqnyPc3gtDDPgWE
sDlvZnuiaXQGrGmm4ntGCAffNKPq1NkeeO3DJEr3gSZWd0f8rQTZ1b6yoTZW/UAyVPuZfZB++qyJ
3W+SEDIGo1G8qvI5vcZxe7ZN+9F1AaP2xnif5+qrAvwLQ591TAGBUUXQWvMKpFEo8T6yQN2rs9W5
zzHJpRNhH0DvFSEF3JhAImLlst9HwqvcNNta8JanKY0ucQnrzyO8w56oOrH/e7QYky1g/pumRyrP
OdB5RuPlnFPcw8xep47l5AWz0rG3e6gC8WiciQVS2OraHfDE0AVmXHrnXIwfjmO4m8DNtuk8uye3
cn9mBUdNlv7rjHflpfZ5OEVzxEzen71A0q8xO++hblcs/t3rLGdmTCu49e6/ku5duiO3CUi+cyEn
WI2DfVv4i95zCqGVvV47UqptvVisUXdLgn4skTz91n7U9FWu8RBV6yAxivVol2D8rPLRUdq61CW0
nGFMN107YdjxkuruxrvSlCz2Y3vj4G9Z1ymBDqs6MfYx4MzzprAdem16kzxNkYtrq4qtFOyamty1
L82Ha2EUSHI4uMSv/oyZKXZeT+waJ3W8cwzjB/bvDEqGHUEmwnmrvIJwO3sPYt+g82pnb7ojdq/p
zfJHTmNWJGDg6ILDcP1YEx/iOgQOKgpZS4c8PIyBFlcJeJhXiJBQ63uXjps86WBFzK1MXuwhph4T
GPHUQsVo/OgvTaxd+keYKCB+Wn6XEKumHmSpmJh6nND/yGL307JcolJ+bEKKedNGxnZv4oqSOTlF
hbG/UkUVrGuJmjFWSBGq26uYr1+B7eOiWjAJgP43ccNx2TdS481GGfHieyDYecRW+iMc/o9hMTAE
x8Y17McfPemcp4vcmir64yUuBSkYXolHQ/ipgPGv5qvU0gdpaDxQ0X138VkD6mRfEYTuKV8sEpSk
ePRoSciAgLuDO9rSuGIGH9YCRGw6gYNx2+aUl4E6+FJ8B6neSpv0DrNRYdgv4zRyN2EJRsh9ZlDS
L7YJIplIecDH2z/3Dq3Gff9OVBvol2daBJa12nxPGmxsYgYvmP3xebfduuSGs72rptZnhF5Yhlii
jNpu9hQXx01zcZsi3A6xGnd5ex9QPhcz4B335M3UpA1Fr34JV28ln+KigjxdcCHBdjD+hsObEMKE
B3Gumv7LgIIFLjU5jZqckEvAFNyf/LXS8DDU1TtosIO78GxhtjPcpGbprCciKejl3r+MhpB+5uFl
oc2nVImb0I3IG9GwQDGHESHzoiLuwQNuGXQuNZ/5HdG3N0kb4NKcUDas8XhxcbfQWThoMg8jXpuu
Ck6RTcHbHIQwgOvtjHFhmya8qhF/Zm8Zm8sfkgn32k1fvbT928XAjDRgTgW9S2PYrMO9o5M9eps4
tAT9Jwc5gd5oOfwVAOm2BVqUiL6wxt6aacLB1YBBGArV4MDFfkPBwFvMKWAHKXqO1b3LgQ1Hjuji
+VBnMT4g2xBTJGsDN1VA2Y2whPDF8ikDYhzZzlo+u10FPxHlZQNnXu0XngWD0skofpTdqqXL9ofb
LYtyqmroncV+ADetdxcFZeHbyOApQ7nddKG6S994Xt6ROQYIPdvDs/rti1bRyQ4cLJzw5Hr1mmu1
OOcp4yOl8tY+g6+tEdbgHTF0lSPvU1g+yoURTjaEisYZ4S3UePgzn++B+4Qkqbef3jxgbW+qs4ry
YFVTmGrO7BwmtzoU0z6K23BH5uA6+rVANkzOISRf5WZi25L94VFGqCMYBjy+gKGsKV/ZM/cX1Khf
2+uOqp8TKghq+s1BPhIdGnZohw/BXPIldx+GMXqrZgb+gCWGHt8Ld/Z3eeRspRPDJhzwM1hoBo1G
Dbedq4+SE7lqrzrjCLk1OdhprLeQ5BZEc/zLxY+NCB6alW8rid6Wfptl8dwry3lFT6lX4RF0jvtC
bvKeoUzs8qBpedok19hW9eeUnuFwYdRrNQ0sJQvOStE26DdYy2JEY9ttqY2lndKWLbMZrUEYukaH
X0pQoTFzA2aHzllayXNVyRspcM0Dgc8oV8yf2mYj1QcGlGPxTGCU9kHSwz1HtVP7Dh1LM2G71LH4
oMbTofWwANv9mJ4dSij36RA/4AGk585VwPu0uiSS4FP0XIazf/AQZqlTrdnM8AGmgGrDngH4hDlU
62LSf7n+jYcgZQebleNx9hi5GpuLB/x9zjB7fLMNAaOupdm8MfjK+3wjE+ixt6pIPsveB0hkUrvH
58TickiFTlVUbHGLB5u6CEQtUJSRqbjXgdlpnMC/mbZ+Vi7/urhuv8jBHmXFADBQTYcoRkmDCZ8s
iTiGRcGyL/UwkGg43Fj1YLjiHGoIdiZ71FMafcJP2zaCU8Wd3iwww0WYJkQn4R6LDgo3n7eGhTOh
xNjZSFu8dWHI2t+gIBRp8ndwveTUKmhWM1GVA7OQn5wr03D3XTn+TWj5wr4QHONCYe6hjFpmDh/V
9mXiUB4ct8cMjLM+yyDvuIXLbCP9I/teZ20HTnQKp0eNJHcpk+jTn4FezWOd3IlUcr+qjikRnfsI
dBjbDERT04vGbRbtArrYj/gwv1jGrYPcYfuQ2Wc7F+aKMgpeIgM3VBOZR2Jk/LmNmAdUmDy3Jk+A
knwfbuwnljw42zI17yLPeGUOXcUxy1FDg58SpvHpuXikfT88pzp5iMMmhZ/nvQgPF4PHipZvR3f2
zIhwXmEv9p/1jPvkIZ/nv3axcaW1JI9K7yHPKRXR3wYgta84oqW2aCRScEmvo9cD/zCgFq0IBRKd
7R5Gi7WWJyG0cftfcjXdrpnkbszIkYdsIbYtmvFKp9nr5NMWaUfyGiCRXQczOtHq5NyM2nmuqGCK
AyX2xlg0J7Pn6JVLToubEQFV/ennXw2vxEcTulx+ZEuCG7w3YFbn1cxvWeSBbs259TNcJjBwoDvS
LJNAEaI/NAz2Y+HFS3FXs8pVvzQM18m2lNbRVaXc2BbTC9j7feFal3LG4WAsBCPSgePW0I2xoWeX
ZGUSVfskZahiWjqJkHeMgpUj7BX1hJ2B7I6f8Gnu/W3qsmXw3H6VKKxJdkS4b2Aj0ABspCRrOkQD
dwIrIGAouh+7dq5mNrMfqLlxxHMb8ZiC6z16+S710zccHMuLtzRQmTSeNoYK1xkI2wsu1KeCYNgZ
+NLBmfFo2nHwqJYoH8ONXHH3M4+FY/049VD9z3Fdm0uc2EmshwrJz8BsDr4dlDRVVUT196rO3Ick
Ey9jz/ItycZ7V1jNFZD/es7kPmHW+BOiFazaQNZbXkIAZ+SxV0JHNFXmmPNEHEG2aP7yGCKOmktk
2ThpAH8vDi0KRhFBsK/7dUndM+KBdqaD7fOCCuIRbQBykBC33EqLXw9Cg481bnudz+O5dT8m32PR
lPG1D80gheAg/H0Ysq9b9DQCC++W7f1zfC9i3KhxmZEyhz9jbzs8sGwsGTXma1S7gvswyo4ou4M1
A1Oue8oB1Nz82lH7ZdNPwb5m/k7MdFpKIMQ6kKzSxRB9smQxTp7hGZvqP47OY7lxLAuiX4QIeLMl
DAnQS6LcBiFTgvceX98HvZiI6eipKUoE3rsm86SKZtXE2e6oJuPl1uTsEoz6ErbM/7SqdIfaUM/D
Z2GpXcC8GQ90VDc8lKOxx1IW251KP5y0YeXPmKdcnZV4GRk04fyBPQOOe15WpqvNamBU1puF9ZPg
J2SUcXME1Qitz5zYFC1Xi8UK038hO1t9ZDFJoxEuzI8xMcOTau7JWyKJmkFOK5BUbD2hEgudiOXn
pjokJgzp4SXBAJFm/NUmVCI1y3AkYPd26jQ+xLnFLjXSLa+YDdLXReJCGnEMZkPDhWvBsARvQArv
SnZW2nU2EmhaJq13SSYjdqapLpaEoRaMBloxDTIZwRlU1jwTQ0FxMQvHDcslWG1IZs8WncswATkJ
e/BZKXfjxN5HjHT1RszLIWw+gfuod0NYnnIk0A4a9BHXDkxw7TkP40+xZ+jb6bWvRhMVWi0Fpqj+
NNL6a0EKXWfL3GnfKANMpojKujd7gL2IJkHxLc+Lam7nu78sBduPRjnmBdq0mQnalI6IwxkCHIig
wdNlDYq7asQjzUwOcUI58pyxb1uN21A3OvPqijit/O9/5ac6y+WZifovT4BhK03e838Xg5Fu0SRa
w/BlkABIjCZzD9TLsJwIDgvVCgMdT51Kj4tNn245Dc8Q5velhU6RumM+w1rfI399qFWvuxDIENiL
869gTaygBCkB1y0+5pZ3aSTrDXxa6kQRW+EsYBY3o0qGwWLWrV/IZJ/rufBO5oAaUOlioG64iURF
S+xanggmkxsBJ5bwG5qlgOdni6k3jGqnWWuC7INsCgkhk5pJDDx1oF0MTbIRuGo+ItZUh1+4N7o7
J8brisRFG2NCDQXlCWEuM1U2dk6OErmBsvKQJe3QReS5VSyF3G5kat9i9Xfwpsy7Kae2V2PUoAyb
aP1e8PeJnHSpDjtSmN50I75a/0t/Y9bpGq0WZqPUU7LstcvSF4R5yHMqiFYm+3S7SLGcwKGKbEI4
wLdE5jGszB+qaQS1a02DV3S8SC1uhdbMb6mQpEcz+YaExU2EKtNpolI+o+BnQwvHUW5+UnQzV4Yf
AwNPmnYDycAgZfPOkGGD8hBTayUD+pWR8VvSkEvP4hZRcAJOJWzfyL/ytGTS7EWSQnQmaOTkBiRb
rnaVJyLbMMCysf8T7VUtsaOswIVJgA3JRkHlNpviF1ssw2k2PVExkPZeR+q5rTB41L1b58iOYzMf
9wZEy94scCWXD+YP6imqIYlPQg7guKivWNFjj8XpA8O6steFJnK1tXnheFF3Aw2oUxofpsxKNaZZ
OEjqFb1UeEHas1Yg02qZigsYnKuuZmmTWw1yg0cJ9v9GTEn8oXc0aiYaP+S5Sok4vyU42axmNy+F
lQg4nFSwR/aZGoeId5SjhK1wh6Wp8aZKPcIvdFmIhocOUMiwWC5FH6HHWrU4yGkQayvha8kW+QD/
1E5GpN2JCNAfCSF8t6wm4YA+ACN+ig16j++dsQebegZIUAGynCAHQcAsFFJwWVgtN0p51OI4iIjL
mKcUk+5iHRbAbedVyz8hHxd7K66nQGaBtIj1fMql8Ae6L8LHWx0uBhGhBmJM2TyoYWQ4vYblK1mF
G8g+Akar+oOV0cJ492+OUSMXWo4EBN/4THdij121X5Kk9cmiW6FoHMXhLjUgb4gIVWHBJq1tACF1
qhiTdDJ2CJ1RDK5Z4a06M+AqYrLdNH4XrgzdpYSsNTDFLmU8MYHqDBpo0EizhpGIGIQO/VWfVnIq
k0tBQjwDNNba7JgAwpWo/5ssMoO2UsZrM8l7Hu3BXwS+35xS6Da0k7+Es3ZcwIUALH7NTEk/UlA4
cV7qh6JfQLGb3eImAyLMNI7mUwkYhY1dxRU/3qFGCEHZKUIA14YFcxVWDpF9GRqiFOQ0wUY7CHm2
jH7XXyvOCVnQLG8eYeLEjESPTEJvCy6Ww7zE0PbltTt0tcnIIrbmQ7cwQdvaMzCJcD37QSyQ5ZFP
GlbDHyU48Z8ty3xcJt+ZlGZeuyIl2uWY+GyTQRS0yBbCoV6zwYaHDSdP/9T72jgi7PxJwkWjMdPI
MetXc6/o0M7pXEu0PMDVxRSPoaSG2rVLjOALM3vmj5iq+5yuW5HqZj9K+CxEpsFuXQw6GmF1vmLC
xD8bh9EPoXpsVNi3mfnLXBTKU6K2h1ROoreFgJZTVuGZ+v8fw1Yy95ZVV2wc+LcarSYVVZb7pJsQ
UpoL1TmuR22HY2U8gq4OYpRxwRCbZ0GIUTxU9AVFFUZBFSrOiKn4vJbClxArf/AvEq/XfEUKV68O
q/cZ4Rj0zu4rEVRyFh4Ll++oL8uVGJ1LzwAlkFvaFnkdeg+kdtP34sNg02kXxNWHHQcpQjl8/RC5
1eqYR1oHAhlF1rIso11TQGF8A+CeG4nlFioCNFDTCwpC3RkBt97LEXO9OBBINEvCcW7yl6xiBdKr
OKAGg7N6HmjXMuGMyQt27HJcx7x/NQ2W+azadFYg1YTwqLDC4txYo7y1S/+DMuWgo8deZvCvBg5W
s978ZloZXcgWQSjw2TdtdxUrIURZqD+y5i0xP5Y48gqTmGiQQ8xGjJIKocKAR6Oo6veoLYiyMs9d
mxxUKfHq6mMmZUIk/CESiyP1yD5CktuYL1MI6jVN8NtZi93gpOqoBw2+zSQDJ3Njc7Yv5skuCuhW
iCMm4mExRj1qRADrbDo6BNBSDnrOXlGyXiRWfN0ANWBu/JlogkzByjO3uL/ZEcxvUrfshq63TTN6
DYm+GpFMRYRBGii1k0ACyt9PDgGu6DSxRRZsLOZeOXYjjgKkAgygTiUetmqNnIKfSE5122zeLCZg
DQCOLbGlQcQ9zw7TJSVF71RfpuTb7FW3gXrfEP4Rsv4UQFpJy4dgMmaKoDJTfc/agp2vIhOB7lxc
GRS2H7HGm7iAhQbJWOgyC2L2EgMtFOI5EY7KAO+ibLtTbVlHWg9sGV9Coz/x3Ttab7ij+ibOawA8
mCzHAf/UcmNhD8Suf0gCqmc14me+Cq9RKj8P0UPTyj1cLBciayh811D3DlgPyuRNJmIMvI8REajR
0EYI9AsNu356KoX8oYY1YVW7Yf9XYNVE5QwGwV5aAnHBaWdZjTq4Qqz5bZjPeQOsAWNO6ID9hTQq
PAzSp6LsDOggT7Hip58muw01I6+hR9uwmjbtfYSmCu2x1Qw7oaq9lXFIbtJeQDOdG2CfNS33fEzb
1gFJY7OBeAMcuBuRbwtiu+8VlATljW0Oju0L8lovwxtPBTSLH/jctjBQWOAiw6vnGvtEXRwlRmnw
JdgnMXonDoXtaKlPbqOcMH0RYYXNFjQ24cVAWxNi1NTiPEPRnjxUiLagIXInMlLk17iSBlfUfmpo
wcwszAgplTGmMgA7I7DcrwAZViToK2jdtPsJGbVYXMNj+ZyrfD3IAonI3anh3sjaTxQcLq4yL57D
Ry2P+xGUVw8CGtq8rOoe0LJV+lJZPdfMQ7P1X1LpR/DIu0g7s9EXCEkfWPvJI+bSNua957Ms0/PA
BsgEMK3W28jOzkziK0IZcHl4imGhpQrUD2bImU4GYhzUyRGX2UFXqL/md1Tnh4jqH3gGtY7iQ+zd
j/p31Dxn0levrfu+eBIZ8mbWi9z/67TkV+GZLdMfDSOTWAfA3jRaNL3/qsWjMOXoidrDwK9Kf6b5
dUBh2Pl5RlFSAZiB2LWTMI6wYWS34Lc8cGJ4KRuwCKeEZynTDZb36X7C2BalroDHVLbuQzd85CWd
EUMC1tkHAgF9JXnt8x8U3zscviIL4aS+isW57kdOPgwRMlv95EJIEqAQXnTtsytfCjQrgtZD6rrm
7Sv4MJi540XUAhGJaljeTKIrpXxh1XJuhIAXxM5I22RQMMqzXbyoNbv1pXXHpAIcLNmd7ps5IXMH
kiQclQzZbHjf1uBRdhLYUKLeFLUz0WJskpG8BtmcBQZK+MLivusYg/HZYszSDRbLBBp8+oUMNUn6
M4mZtMXeyEp7hB4tEQPW5fuy7HbygHiWWV/zJucE7e0LZA4lvkqJ7+NgIvtMORYFjMaDjG29O6St
5TbLz7YO7CE998NrjwPJmhZHYi5qDA6+xwNJ7zvEmw6GTo/lptPH60FL3/AiNwQIKczM56HZT/Lo
zgOdVAnWo/2XsI2wGMpG1mUg2MasgBDCvBa1I4EIuxqm3pz1WNDOU0tUIZ1zx86CyQMjY8yguptP
mDkRPmcX4CWBMVzbkJcuj4ku8oXs1OOmlZcrXB68CsNOooIcU7eFhqS1QZ8zTCThteplu7ISbyjY
CEe04503ANHEVckB73WjytgC7EXmlv+ogGydbYAYb3hlgxUP33fn5aJxpMaBvLUpbKBuhRAlAI4g
WWym/qmMq3sC9o+b2p4SlAQK8qvsOsycJGEXUObaFo6YSGkZVdKUsFhd8ti/z0t6x828F2lukCAg
1G8hnpF1hu7LhISOXimymNRhhA71D7JTiVaitmdbDymJNLR70dLPjsRTIzNNkWbL1FcYJtg39NC7
/0nzy4aeSNFls1xjA+KVwPRI0+vZU/GkzSyZaiSlufQjhvw95VsjpV5JVJfa4RoBid827EDxrafh
TDtxB+qz0xWIppxbZXyHYUBT4qxR6OVdaCMCccRy08Awv1iY2Vc7uCi7TpXgpghgsX43bwLG8HOl
dD6piV6fST5Zje4kvYm4ZFb5OEbPAkF1AvmI5FScLfO5SKAk854/beZwfbm1wNAtRXhAkmArxSVi
7pCETVy1oNEVMYgLAjTV+NxuW61NZjVMhxmtD5K9CejelhNFdXkAQrJjRL9vAXZlmVoQ+wDvfgjo
kcmEPBfYDmiJ+Yqvyk2rzuK2uk/BNHhsMmjBtfvIMT7zUi9dwNJ2KDo8UbkjyBUqlZG6lQZNRm+W
wv1v4jdReEesZWCFHsp9s/h5yX4McCz7fyZgL1F/GZqfsPtRprekZX73MGbxGbGaF0fsXmjbiWMh
IQczfLx8E7HNPx9a608bEZPzmlZji5Vqemn170lE4lgx+xCfcn5GlTc17pinH+W1epa0WzkFU8fE
WSuOnXJFM7fRqNwivAHfv5sl0PXwmJiJC/HLKeP6lIXGntI+KJNDrYnvif6b6Krd26F5N7uLjiCJ
jDDUazOsT3LR5CZIyRoLWbGQmsrHpdgfmoPSM6DOCDiCEFc95P6IqvIQmTmiekZmMDbNH7U8S+Xg
G9BX9Dz3pIHIDAogq0l3oAxalWBFLKhJChG2dyNeN9LhbzLHfVwYF4hhH7EMnSOzsK98Dzlz6I1q
uiC6ORcMnLGiC2bsZdly71Q5EBjgaHPQzn5YpCSmo60KL52aIdT+E1YSrDUyOdt3ufungvaJmG+O
MYEk2nsul96sTPdbgZ8KKKwhZwzCN78vDuHqoqXIyzGJLlzj3RMxLY40Gr6ikbhhMhBBAsCpbpKO
vYAElzPan/empW5CfsCArb92KnONGcHc/EaenDegB9u2k9BDzjSbLvlgLNy7wm1SzIitV/WtxD1W
+VWqujxPP1YLjiFSfPofT1zIi5aP5VDd5SahB7FIxJw2U4nFG6IeM15OLfwjxzth8tSkStCu75P+
kqu/U4hIUQC2A/cO3FsFQ5WQ2bI075NV7ghpcQmv+lWj5lis7FaFBxr1l4lRCIuVX1I6dplGxHWB
CHhioAY44aFjbLSwA6tsI7Bg0edwRy7ngtB7Bp3EOSUSicbCGSJUbs7H2FA/V7oxKib4RJzruniq
KhmnIflO7B7EhBKfugvTXxa3VzMlEGbJ3lFTUZ1C7FSp+VXjRX1akCwuC/UOaD/kI0L6yltB5mBz
qtBDKXp7X+OI4WeOrJtJQki+iUH/3XTP5BwwFqqeQeEiC1VQFyDWkwVbIL7TVElS1ts9jkxNO7Va
7Ffz4mP76ckOIPqGd/9Eo7JfKukgQCwk5iDOvfzQQFddau0Ex9SNCgrC0Iy+k1S8GkwKWFH5wEf3
rfreWxcr7naQzHYG3X5FiWHVAncgK5zR1Ly8r/YD/0stO1jkJc9Wc+hZUDad5ZAwz3a6A3An/Kyb
UCplZjywmDtKdeiQwLfXlsOqdW4tMxXeCguhY99evepmZacVMyDJC9Fh8LAoxSEfFUic3wIu6FqV
X/KyfAZ16oo0fwVk+4LHXYRqpI+gy+RgVn2xstB78lnSjKiQ5WCSPGIIg2uBuFKMl3QcX0KgQFu/
KUJ/7exK1BmXQzlREa0xTd5AoIOvyvGVQT5F4ORM5XULadfUddcjrO7z93T7qP0NnBlr5Rh6XwPs
jTQ4bXgoIvaK1qDL1a/r8LQpQqTxSzeUo7btFqPPRaH7JFW3Nu7aild7wauGzvm9LFLOcvKNmOAl
OiIQ2qXuXGO1DVM9UBIK0tVf+0sO5jEjJ3WBVMtq3xLealgZ2Gs8jp+1OlpCtSfZ9K1jEUWITUjW
9IrVoKwLn5E7yTbaQYYenHIOL8J5JWV9msunJAvpM0ChrwSIgMuNm+5QGZM3RHimmGInZE9jIyF+
ZCfLqOcNvmvgG78tFGAIOc4E1rtrkmDuQEdN+zVpPQn7j5l8AKw8Rcz3utUfSJcz1FvXPbXtfcO/
QBgW1JuhXFYaJFQLORR2UhfFWHfTGXJchBOIRX8jCle9grFuumVIBwyQKduArUSvy6iwxXR9tVT0
NwOSrByssYhKV1QrkEQI6FLDPHBCuzPVBGVcSSVdh729bKQ4dnkJP5ss+cUi7WLegZqzgWGQJ8uR
M6WvlaTtIwUxfvwINYpyCcLInU7dbvep/jZKJF6WZ6MHyopr3zxllCpWfcfCOg1f3KPp5i3A8Yi3
kxRvqMqsyoZdj1onGv61tUahlCL/0jF4/ooC2VAFCFB6dYlB9DC7UeaV7U+B3nkkEkPKtmzOO/Jb
31S2HSqqtgkkAvFEzIigJiDMmtKAjtG1GMgO1TXpa2BtKOBJjZ9JUSNNLmrbmyQeWFdCpQ+wtRwb
brIuKTxKHKB0BBoq7xT86JUlBa2ZB6HU18NTsvlexemCxABohBlQeSVaCJ0CS3ZdOJ36oTMcFoWL
hGOB4FtKQuvGZpeVsFQhzToqAnEYhkyRR526PkVSoECcEtnkJAxWGBN6fXxj8abu2s7twBrLsUDQ
B68ciXVNU3pteJigAUeAK5f+iTZBbnTAXv4i67tEXOy2zl7k6AYkImvZtlwqMBGh/ol3A5kgpIu8
fhtmFCBPQxUddTZQrHrssjl2JtZDXPV55jUJXog3Ispp1g1b1Tqv2AoZFZBv5LXIX4u++AIR+zmr
R52OLi9JYcP5YzTqYYogezP6rCvja6XVG8vyYLGHNSooYsxZqqDCOVUzS4O90+s3C6oaz9sWtpyP
vChLyd19McS/WogOQgEo1EcDU5LW1VmUSZy5pv4Udc9ZgRO7ZrhseOwgU9KrBGAoP1n8WVn+1FZX
YCpOyMC/XRlQTUx5husocei7tfkVSaIPXGhXAPXMCTaWnSpyMmGwpXZbt5k2wymQS37Wnvr+YCQn
iXJyBCtYVTOKV2Bw7DOhrMT6IWZJwGrK08bWWTsJxPy4bwYTjKv1lSfLyyr33oDnrs7CgWTd8aQK
1GC61p4qIJ72pI5AlAbxWWl/tXFMPcgAQSjDjVKmLWBXlEZvrCFvWJPWXUAtkJMDeSPbxixakACV
IDDBemSaOoCfZV0MTY/hTJhFvlZPB4LZM/TFikojE4NV7PBLDEoqOvVmySJwLzvBs2K6fxmtDp1i
rGT7OVKfs7pJ/AZLdIIAw13SLQs0M9VDF8vPc9tNV3SXRPLoCCZXBo5KqkacqGg4EfIQHo+HpaxE
tyuKX7gKI2c5WYVNxWRIYcSisEFL2d6GyBXIJ00vppJeonFW99KwhbuOJvNIBY3O5NQwQA8DglV/
Zd2kForpWNbylvMDnhnbvXbkwtpF6xSZkAQZixiW+FsviKO6sZqfoULGk+C6VqMlPkPAei0nzIu9
2QxHcogDLoDJV4l0NFbaPiNPzEfKlHI/qCkooKpzdJ2eweoVF1v5dU70+QBOBs/6OJaHhCdH6wji
6a039g1P4xZ8LUrig3H+K4ETSKFIg4CsNVSIRPviRSIOC+0DU0wTM8OM9q00+u+6mZi+kXRdVsaD
LmFwgVR7NSNQAt9Gya67cCam6Ryr4riXCeS6bm4GkpRwYUBWh4ugP3GQP2UzUXqkLJv+IHImFpP6
JyFKvwCNV/QQNj5nfwgsojfW5cIiX0oJhcff/g/99xCgX4xJI1OG/Txj0JJIDb0z4v4O4/be60b9
k4NwhrDla4NU+GNObTOmMfskLXYX7vDqtwKoe5gsGttiSW8mMK9JUuRdF360GsCi/dLwqdqJKXe1
rWv0kPAqkPG7zlmS+J9kCCymVuy0crzWLkQKaxL+SSGuh5KfFFQucgC5CCzGrxWERPWaalCTV6Gk
e00h+LQDeXODXNp6EqXOV6xQvExkCcMaBfBKwsmqV7ciQ3O7grX4qbLOOkij8A+pN/0p25qdEYbv
9ZRyJ8GdAbhOtpu2cEFi5OJouOtaxKGjJIxjEJNNsjjZ9cp2o8u6f3FsbYXPyLUyL24tyoLDiof9
z0L0oCnwHSojj5AASnJ9NtGybc9FM1rqYVUB1BWS1exJM3xMAiwu0hYDM9aPSSSAqmYsIWnJK5pw
I1Dx9A4Jy+W1SX4M+V2aKfntkktIaM/Sos97ZSWpcUFGNaLnBEsNFLPNfLViBB1uFfEMmEvR9BfV
morLIhnnvO4C2co4/fDjVrXE3BAK+W5MUOWAQkSo22eDl9bSih+fe3OOdYmRQzbu9BLjH0qEqY+/
wIFzYM1TdZL79xGCeKhM37nSHMyEm6+RI2524Yj2dKdkBCUyVLQ6wxtW5Sw0zV4BJqJoebAMKxph
CGuEB5vKVYkbhqb3IuscrHdBlTz61AwkeXAzRK/RmHutQeBk/d3qCqRJCVET+X7ItmAHGLLAX/tP
AzjbynVglthKad3SSwlfxo4rEIVc0AdsRy71uqcy8E2jZ0Y3uKQJqeVea/IF/T3XdvXAOOIhIAeF
S8AMa3GBeFgteaoS65v+uABToosVfqzvmZDWLmCK+llu0wseLCslTq3bZ+i01xr7wpdhXqUW6aoV
kPDAUqLYReXwpsfZHpIUvh7Cuse3aF0O8pYOGv4wTXvJwurQJMaxlQgOcZe2sTESeUkX8qtlswUT
NMvwX+nKMYnFvdVl3khIgG7d9L7fy/KjWf8y+WtG7zmBpappIkPmxyEDa6khIDgKL9JHUVM9XATL
dBXpVcU0M4N7335NJXOW2nztRIqy4dzuNUyQyl4cSPFj3Io+RFbZt2bEMmSjDRvkRl4ybmM6C5CD
aevGHH4r5n9R+QMNgRyd22lGykV/kdD4JS2646wLJPUliwHhIKea+HVju8PhZz2NjG2yjO0gIvGh
nHfQNgMl3cnmp1Hsy9Qnlo4EsiS8K+3rbJ5ICBziDbv9W5qrX0MSI8uGZiU95UyrBBq3pHAjqoYS
eqOZzLdcOq3DFSSLHdWlXU9kmipA6oe7rGq3SXmYFjmlL/9PfY0DrAxmMayYW4rNTU9hDrpthU8j
PhUtU1B0ICZd5nNWrE4ShbahP5vVRS4aRBFroPZQb7LyXIK7XyT4LzxRs/I8HEpGjFncAIdCeKcg
nC5lv0HcQWuWhxM2NHZwvAZieqbRpuUBDM97yRAFDRl5Q3HCkMOw61jwVwv1DTIwVTF42pGfCz4w
j+tSrQfsMWyeCidTaU0o8YnyU9+IFqEXBHPWwz8hyNlCIuHyMg0aiafZZ4pOKVfecMvvFVqMDpHy
rhVEVj8KlHUgo8wXx35fsb1YF3ydGmNWyoCC5kY6zUO1o8h2I/U0LEw0TOlpzUzPmoZ/NU18iZgp
xxkQDDB7R+ZJUDjtmV1zhkByPnbFB4yFdUKRZAZILjDVbQo9ZPCEBaJoJBa6QlAH/dMaGH57ao6j
s/4CVrONjoYnabhWqD2nHjgJ8S4TCq+0dkwWd0V+RvVkavgLYt6RyFGrwxre4oS0h5QHuSV0lIxI
KOMNs8qNB3WpzHuikxGBC4tIgR2/rSTaU0Mb81kSmLqszxf2A09V82bUTzIySyCU5A5/tOC9WgX7
EwIzM0RE7QtpdwJ8vwNJkrKpA1TlsqqGGPybcoDOHQTphDcKsav4JVDh5QNhdOGngN6pz7k4kW/O
I858lhkWSvZKuujSV5N/FrwiYrhHZmTLckX0iWQ3QD5IYBEmPvt5yD8aSfMs6pe5AinCUCiVUXU1
QGdyKi7zR4zwujCTELPYZX27I2gRGjGvk4YRBlpEm24hFtJzZop8ORVdSHts4u66LirtgHXuU+PS
0y+tYnRSi2e4fx73DHNnEEYJfrmahE7pMcrjr9Q0N2DBcZcFiTG/tPkWvErSMRmlbR++j2lpa9l8
0ev4d5TjNyPd0maY7/BLnCxKqlhBT7QYw98MjjgpSCwCSxIejRkQb2gQgFwpxDyT1Et20D3EYCsS
UEku+1Cqn5DN7/1GxaSiiy9GZHqG5LI4fzIHHHShZZcdIaH4hThadebzYzOfFiul1pnK/1dFI9GU
AIuppgl2VPAR5P1jQNwI6OUtQ5gjyV+jVH2PcJHzPidmnA6RO5V4z40xz34pCWLlU5be9Dq66V9S
f28xn4XdL3GWoRJ/q50YdDKhwrX5MQmzJ6/bUZl9kMZ+bPnNcIB/dAPDJmpag6d5s/myDhmByodF
i/gtu5W4uNnfMvRvaWjG2MQmVAVRkjhDhGDHYphe1xaPsO5HlrofgH1aYu03LRsZdVuUfIhSjsJ4
eZvy7GXoqidhMg4ib12pfHXQKDR5oGMxj+v8JQ2gehSoUdXkJ3C3S/AEurlSsezEXfU7nTodTq+d
u/JI0GqB8JZkUMNkt5z4awzKun5qsefJLQr+Ib4WVsyf6P06BhXVHIXNO4f3ljD7FzR5gVUPdnN6
mVR6R5occRRuurTil9uyNl1+BYJBbNi1YGHITgvDxbGqtZdwYUe0fFMYSvTHTg9yyGSoDl+OFbi6
UpqzYTXbC2mkRCUlFKz9jmcI7ly8kRlrlEP8R+U819HDS9z2Iu6WSP2HiqDESo8CT1qvsWUroRs1
ZyUNxO4jt8y7SALp8oQEnHo2kY5rS3y1IB1SYPzVKUZLEHPMrtXPjffNW+IHuUMOSuLjoBt7ofjr
S+mwvRRj8hbXzxqOnRKoVVQoHPdXhKrwLbTFBWykQVE8F8W1bTwWIMjYDOlA5iwOF8zjeoPXCU7k
wN1Jkl4vYrVxYPNiJTK4SBSPoxEkKuss3KzkFigAaO7pK4c3jnUByDpWGI3ZJQpIbjHbEPdUriVq
YbIKnlkM6ycegZac8Vf512o84AYuQRDiYMvUedmzhQh0l5wQnLCRln3kEO1fqsiPXNYAbTH0l+GO
WBjhTbAkg8Reub6leknGa3o2WkB5bcGSsjPufaHaPzmbwNgUfVnim8F06+JbFxvfjGub9AA/rzBT
DRNDUO76IfeLDDklpFdNihyJUYnF4ocbhUHBVB+I98v7xEnwox/4fUhnWgU0ofMjQz3voCbNWzsM
d8VN+Su/FvT4VzJFWwAjQpD4i9+9zA8Mp2vmmJTCtdN8MBWwkDOP9kf0Xr3wum2K45vlNzfQuzss
LQsmxSfkxHiy1fwlQrcwcZPzPV5zOANjgYRoXEh9y5md4Flim0gtubA4m6XvJKwYnRvjnzA6yufE
8rZxVtsKEAoML+pJ4hYi4FYi6My2/tFwWBDakZgy+WA5AoTkt7ghqcM8R+NXCm+wz1ntSourNmf9
ucIIY+752vosmGtu1l3r1lhEcZajDljPM3LgBWj7rvxb3qESoFPGd0EZumKHL11L+Sg258qBuS/a
4WiHG7c0TcRvPLsUQeQg2zz3fLRxJZiHD8hHwXM+rF7DijAPyKjrcz4TqkOMd15YO0L1jKcGeQAe
zik65aJrSQdaUncaAzU6CuaxiImlvdSLT1Ec9cyND0J9RCWEDmaAbxRU0Or4AiHDc22+V15/xiQh
E/Ju/GLyNf6RB4ditoIyNh3YnDBGYb8HCa9ZLxLr9OjcGN+tyeR0PuoDPCKngYfjo3aVtMuiPNgq
R/mL2D0rtac1j5a7i2Y0eq4/K/WgmadBu2aVH2XXruEjzGjWYeYM17Dj9jg/CNSehjcx9Qrt0KMK
AIxB1Rbyg+rPA/+tkp/IgC6g1evIgKWfMPeEv7r3ZBEYn9tFu/iJkwiBNGM2DHwUg4mNYh0VG9uW
7EdCqQgEyHQfKAs69UEz0DOZNs4UfihOOo0Da69BVd6zPTCLs4oeHw8ytKbVxn9DVDrnN9dymBGI
SIfqZbmHe7uRTxpbzuQhhW6aHdB0qv2+yT2586HaTM0LBwWPd4ghgueMpCAWF0zMom8w2WGMgofH
njQVr1RezMHuU9+Q9svzVNjLepzeZEbyMcqUiya4k0pi04gQ27E+M85avAZ40JQXHpGyPvLtdj1/
+ByO+7aCY8myi5P2oNfnldclCs8aCup90fo8xKjQGIff87cYdULqt+32IykkIL6tRN2ZtrZvNE7V
+EsTz/p8NKpj1x1EITCJRM0DTnXJtFOH2mfZtI3bXKIkjWV55gcSY9q4y0puVgFkX9030c9q2BIp
9Wp9Xw3HrHFnOfqC6WUvEw+U+WX1lyuBIgdgdkIopuu16V0VZMkfvwq+Q+7JxjW3XHZH0S9wW/h6
en++oP2tUSTFe9WiMgMHG++ZIZbydZJv88UWwRq0Du0Xa1yh3EurW7e/TLINCHK930aAId0UFAan
UMoqwB0xeqOUO1NyspANsfWXtsL3xeageyPwI6UMBYGCWK9iG2nX43NHOWP9Ug6qHWs3VtoOsFyr
2YlUQxnOqF1zxXgYXfP/ODqPJcmNJIh+EcygxbUkSmsxfYG1hNZIqK/nAw/kcmmzOz3dhUSkh/tz
+NjtgfgWC28+Ad53+zHS/0E1tDmnMUtkswKXngopjcUFBl1ScfOJcaTD8kRX2bYY1SlTU1ag3iqu
Q5gZjIwKL2LYp/hGrkqtd/zvPMyWDPSzykRPWeC+MV/SX8gbZdyAimCAXzYtQJZ1whsxv/HU8Een
l6Zdo+tncEMTfoLPQltFHxPG761BknO22PVkppRmjt8u5R+gX0Yz6mD5MQMe5LtLz01FFpaNFU6F
e9OZmwYJj8OOli+jxN1063vuhTLXblQhAPrqZTKUtNLVohAC/xA5FtgCa6t11epQYjoifCTjYH5k
6pqVWyi2NmcwD0gCp4DaTZorF5VyGJDSQvnYcMjow01nmWkseyR5ndCNG+Xrqub4WAA+iM/d4p/G
rXAW+zufb9Y77VccxKq3SemoxmLYn8GcsU0pZXAAl5GtDFuraoue6JRz9AHqSx11bZrwtaEcBDzd
e4pmeQ4HbLj9whqXZUpCDGFi1u2nzNa4VADuUueUy9BZObFXZOeS4BJwhQCIg8VmoeKYatfhv96Z
D86hC5nwXKycHi2d+gKnSiPPtYL058K3XJA8BfgRCizilSpm/h19rfxWqK578IwxwPGdBaFY2pyk
C63aa8Gp5oODsJ1enc9smIsCiwxpuROdUvF0HszNComfdjsXt5oUuQG2eOfYgFwmEFjMQYqV/idV
jiZFZ+q2kF3+aHmwjPVlDouAXf5vpyz4+uhzD1jVfPjYJG9SddTPBvExcCgsKqmZNHi3L6rPOGQ1
seEKhZmVFI/+pnqGeYl3JrigRn9n+bdcLtrqStVMyy+plt1PTecN88mSx4nHgh9bveHDQxVJ8hkc
R+xnbCLo+qun0xauidztYn7U4xlaxKAjQtFCOBN7Kb6Z/DHFnMUK67i82sTelkWGyR2Cj75nn3Rn
C1Qe3bZZppbLQW1QXCC9EOz7FOftKmKDX8wa8rIzdnX9kdOgR3QRxLqvwAVZghLt2qtYBpqtAVlK
8l6D5WLE04dVrf2OtBWERLpP7R+5POgB33m1sJv14Hza1qYGza5DeKjcuqQYqbtp2S5o9shYkYxy
CUIJa5kbYyiorBvKm/bguOhOvJlTch+hm5+0Z258p9bXULkdieC6QOLm/1SA/sL+AcQFIqq9yXF0
WXjvVxVsnMo1vW1pr1sW3MzqODXGA3FMlp4dr4U0mevYx4lvzFTkjCXPEK9Y4mU1NAbiTPjCxxl3
gZxnBQeMMU2J6rgjj8WRhj+1BL7CEUn0lflYncdvRmpxKo7WZcJAbsy3tm2oVYq6eTJijITRcJUs
PvBLSGDcoJhLLABeZ99m/sD/t0jkEwOqaNF/iITP0Iqz4pehJLS+iVbw1uHJl9IFXWexs4mL01iD
vuXCsLJMOqfAqiw7dojeJ9HbuaCT40TVBdtzXl8xQjsd4yve20z0mBsb5xZHDxhQwVx9Q4IzO1TB
HXiPivedciCu4COYtIsqWRjZtsK8kHV7nS4NjBzUqXXNoQhOSn+VIny/Bec6NSKkRi1mJHUf4Um5
j9jgR5i9vrXiY8ZclXOFBMKc9zuiPdTY8lxw3PHQFUc+flbHzdIFHQagBp8Y3Ku1Xx0CmY7KiSfB
h8568Mna5n3GKgCa1DS+8rEKsjUDLRNAeDZR/9+6M2u38Z7mSA4O/o7cwijDQ65qrNIeXbelS4OF
zMYkLEhy21pq0/oQfXmukeHxoTDRt8vps4cpCtRHiZc5C4Hw2xEL8AK0Ivk//ZG3Q3ke09vQwZyV
z1JBXQK2Gji0XG5ZMcvSLKSTqfL6TeDIG78It2IUrg+dti8oVeZyijcQiy2+kXJpslY1G/k6tXkM
xi8v7S7qsCpQCiPetIQzlVnUhd9DGw9Wd5I6bHjJRkd2QSXRFHc+KdpgOrlKhgdoKxMoDWFLQhKl
Aw85DDthT+8un7lcLmejLmGrvtcF9RgGiWAnW8gWpd0SHm1uCKI9w/hclOehPA294J5xyPIvCmk4
3vHZBZeKkz3PPrRqXGbDZ0J8G69n9lFz8g70T0W0PEiKjfsFg4zyYdQNOOtiZed8n1tlKWMv6DYG
olgBKiEWET/6hDkD9hrxo9jiWOFhKY8jp7/evhurgUykb2rqo4ySXVanHPpkIM6CccO4+NQCRiNK
k0bqsTLOdgI1iA+C1aM5J9asExQYjvsExYcVb9WiZEsA0f2V0HHALfTyFAp2WT98k5uYs3x8hOp3
VtE64VNuXX7qEFzqIp6nbYf2BY2POY6fXY326Z9r+aWpRLG+Hlly1g1gBSwYv2v9gGLvtR9tYcwa
B2nv3AObSsq3rH3QjYXf/ToGT0wfKwoRrwmuY4iTptu3r0QvkTt9AxjIVBOuc90JmFBFQ/nYQJeC
kY/GRpQ0SBk2FQp6dxVKb65ZuFUKiR9bd5j3ydK3gVj5OhcDNeJ0VuzM9R02LlJfp+y+uox+s545
0OZMbARWlp40u+wspLjnmCHWh+mKpnp2LcuyZHNXIdCye/yrM3ZDTau6VsqpZI5grpg9cLnFEtsp
OB9aCSmgZEVZzn2lYozzbGQx3O8Uco9SxOvKk7iMDyxHKdCex8Y6MJN4K0FEZfVf7HuTj56/D23x
DKG6+I7h4QIxLt5AXsHwbjRc+BiBJbbzJpy1Ene36dj4q1TrVf/P4LkOWJKkX0/XDrkZu57Nz8CX
O0KOXCHC+pVjpchFykrWVmBpKWc9awgaakuvR95qzHaZhsXD4FSiPokc80bk+j9Sby23oXZlaM4m
GapjIfTvSvIvNMEuHdNbKw2CQThy+5kCVuOgBUtAKEQ9nnlDGt3Lm51s+/dUiaO5fmXQ1ksouKNE
D29tIYwNsnMWTvpn1tZXS6dplGmrdkh2hLE3Stn8Np5BmJxrRMHqK8useTcExBNUrprqtk6if4Xs
a6xeplLBfO+1Gi6bwqbIt9+rCiSB6qfnzDSKfMQpFEOdVJ2fMpW+ogLhPqfFC/8G+R6nycF1+bhd
bJOyv7zZenTXsl+YatquvTXsDRK7i+SQ9fFV9rqIBXi0A7NB5rNmaGhoGFALBD+Q6fqqtaSVkICH
KYZuorci2FAEjTd+moV6TudEExUQKfLhZTB5vNdVXO1iyGkZsytZe9aQ5HUXWBxl/OcDdWY6LVdt
2wMJ4vuoqHdZDy5Jbr3iHoqgIEcA8mEn0vSqyWI3uYMZkktboUE98om4VztHZh1RKm7vBz940mGV
AwhEIoSwVlF5Q7JmzwbwSDcJYWsOF7CitCPbWrsJuoOByFZSQ2V4fPdzy+TTn+6kzDyqjvg1K55/
S3r33rUcpjm3OasRWHEfqR/O+WhEW1rqt4mNdbsX/PmSpYEMmkXmX18ZuwbOr2R1lxqK88zuOVWy
dqfQuBFjJ4754QlWtxnS7jieCpZDkaKt68r6AihIhIXCGkhdOJzymDgNsn7sJV/C8l4xp+4swMDF
l7iC4noHnH9QRonnxsw2EAHYH+ZbrfZXhhJuCoeWlgAkLcKgfzUENlbxh+R58PT+IAb7Ro5Ua5oL
4HS6LiQQbx53S5U7Ph8jd6lxoWP0cG22mzLwWw2ZWUsWXD9G5wTN9mYryNeVvq4aXrGTOhbSb1Cg
MzZXUWzLnK2mlR6qwFjH7a4aWjdO65OmkaQ0nEeoeIcyemsTCnJa+2u4jQl/pU3ohtq90ohhNygU
Kde1FqEs2sfYJm1ocQPDmEkh+VRyG+E/EzQ+0hWVM85c2jRFc0xwCL376CvuPsaohTe+z7RvuJtw
osZZzcoXypPbNRQljehabAjJaeFIzVinp72xLBhAwhrTKJN4S1xKLXrKiWzyJd48IpBWTrYEXil6
+VngHav5viihtCj6gMwS252ENSMgNGoy8WlF6ONjbc6FHM09KZvLw1ahzS38sfx/VU3siZsyh9lK
wmoGdZCtTA3IBHu1ks8Fx6wf58u+e1f2h2Z/gD6janxpB7ci/kfpAVJPxz0LR2ab7us6xGioL2rh
76uQA6ZJNgl4bb85qVOtpQ6cyKvXUWqsMhBkuUCrlGkyq0yIsZABaHZQWodVMC1tFLdSirZSoVjr
QHt4AJoCDsrwDZNrZjxq0RxzzV+FxkeW4UauHaTfPzCYdO4Ea7iGS6pO8HBqS9UreNQwsoPG6gEE
1cO+6N+y7RyUhOVyMic5vI9Gbxtr41btW2pRBG1vGbc6dnLqVu+8TwW4NCuIfd6M7E4z6sIGfBsy
iDmpZ08JyDzwqFNW9qxT1hE1sj5Zwk6wiO86ZCSwhkIz3jqzGEECGln0vrrJnMDshhedP5CgADuQ
WUsukQgtIFDmvlPPVebdnHzgPEpQVw15UfK/pvKrSIdj6+lgcqyzyqK9aYhmd8ggXc1dQ2BD98SG
U/OMCcn142BdZBkbCW6yoKbOOuJmaPP/jrY8ZP05LI8GgLmZE8prXxD/8ORjRZk2Z/RZHemhNKRd
yfrDSO3fEkuQNNpXBhCP4L6sWkC+wK4dSERT1Je7GI6TwvuTzO5FGdFOGdWbGYxbIqh7C6cldSdQ
3WlpkQDAW8o5g0Gq5pCF7d715a86OHilv+o86ZitnZa3cO5CLL2ofXp0Um0dj9VpNJG02dk4inMd
wgr+Kbzv1twHhP37HkgPJM9HRnDFx5oTYlPWaLoBrLaxoGlnXHp7h7B/vtfGGPRLdhRdhQf55oxQ
JZrui6gfKobC95ZoA4nCuAk2WmejK/8IVF2zW7EfPqpBs5EyfWF4+Z/cYBsO/fvQJCum0hN3vIab
SCPh00enMy35oZkKeBfd5fdEkJL/5No+DuEwb0oNiJrsGgBKDFBrUa2+qq54C1Efja7c0YdJSfC7
j/Ewq+oe2iWF6h2vSHE3DYs6K5BZAc5q7F/V2L5ZFDGar03rWgeaG/YS7RPxYWQDDdkHDJ11S1lO
lq13rdBljRTXkkX62CneRfuvaYfDGJe3rB3fshoeBG1M5O9hbcbfoj83NJz6/VPiGheVqEhk+cEx
pwd15BMU3SK+ub3PlJ6GCysorvDMWOP4Lfujeg/3CoguffJNvEyAkNXKhed1hRvqIEg7JDyGRqB9
272H5FjAiwm/5KaelWG98v3w0qgOvbQ0PRpmd0owr7NG5jLUEXujT/ihUsWAU/DYS8mtGZ1nJvs3
AxlcQaiD9rNJFetPFmRIrZipKgMijIQEnbsgoixDDHJuqdDuKmglWMJQNJpjnbPoj+hCZC+fJyaQ
/PDQYitOPfFtUb+qwHFdsOKxuE/wu06iEKABo7/2k5F5vEFbvnaV9XSq8FXZ5arwtZ+qxpkT5fk7
wDJAOfmqr6oDhEv6iU3naDjVeTDUecgOXi7wVlnjrpyWCBbvcK/6hwlCli3XMJR/QWOfuIRxotv7
Ks/3lj75LCqfEF5zsvVVQyQ5TUxnZgjyNZhJNgHrC8q8YtIFTV4/ocs+eXmtEwIbev+AAfUqqKXL
RfKQ9n1XHe0yftSF4qZ5x6cUN1mlfBfJPAh6N851zCBNfSu8q+eJHwYkHI3tUp9+3LSoE57u8bbl
N5xNX4N+wJR47vJyayjxW+WbBKYVI+G6nG5s0Klcb/R28cCHbZB/wMe6kh/i7z92tI6UgJ3ilh1a
FO7UqSXCwClbtArXguBWJsoxF8o87sS6q/pjUDe/g8hOeiKtMrP830qJdQx91G/QnpNeo01pYXpc
/yvrE4LLWZu0BYcyaqP/p1j1KVOygz5g3oTjNww41/N/VM2dVJAOqzEmO2Wne+YKX9Ve5lhQe2Wj
WUrt2s6nqcPb5b7Yw0eCA5HMG2dPu+IqR9nsJA4giAx+orgVzpeKfWoRxlOMiCdvijfFH2kEF0j9
y4n7QeGBh/Uj2lUt7TqmiLp4gZsHGvmME5QaUnE+VowawwCPrJJ8Ub5AWTcEiHXDW3BiLadgyLkA
zrqiXlXEa2Tk1BQXQx2yobKfJcqURJxu0FqiNjBMYJaYycKf8C0NlMb6j2JYRoVPu0eDZQgbvBY8
GMyDBieEAdqygKBJ3BFdQgLiEg89/WLYyOTA7UAsBZT39QTMyda4BcxIVcGPkGPRfYUxlgW+ONv/
B1WQftlhnUYFTUa+K9qfohoWHWp5AYiswZ/VOtTOl2wD2TZpjj0fhwSCPs2Q+jk+eRFTY1ftwHps
utrnTubBdiuJmLButjL8bfpyxBxT4qBTMDxY9MHFubWR8osgihW3jz4/SVB5qgigrfRhoepV+GON
2sAZRZZ0KgnpiWwPzTri9TKQ/G10zOCslbGYeRoYYhgCxCbbXsaeSin81FsK4coOyZpxQZSzp15b
c4nlWKk2C7oq2Ab2ODntpen7pyhqXalEQuuaLWPv0jsKvJ4xx8r0BHiwkGs4qTJBSl4ji9FMfzT/
gU6FNW/JdN4P7L/RdaPiYrW3oui39IOsmsrljONexTehRWWcLIoUC1RE/CN6bYsaeVhtlmaJqQxu
RMhew4LlqfwOpHNHSq44EnXjgl1Cc0z2Jca6YIdDgKxizOU/OvHUyk2omntfb7f4utV/JNtWev4z
/TbdJJcSK6kw8KenHiaQCgbRQ8ClgHsWoENl2HLgHVbfvBJnXb3H3zhLiTVXXwOGJ9lHPDa+Rcag
1yZsQC5eygfkFTs33BpjcQB9AOGx30xoVzXetuZ3LZ0bseZXatED8r/TvvTMVdtf4iKl8kU+Ng7/
CWJwcXSiL1etAX1dgTNxJq7ygp463nBpHR4oKzsEhCqIc1Ybx2cVWYpjbPcPAE7YWIoD4jHqom8p
O/qSce1gUbjKUu2CNWeG/azznxpzUrq10MUM8bLFabTH/8fuJPnkGddF+h6w0Cr6tQxbgOsOli+L
VMLSEnNzPJk8kg4+TxP7AQokw3SHgSILh4WMZb8aXjX7J2YFlkWPfKJ5J3+g01kKPQogURhraZVF
G+euimUZggIkU4YbBS3UKF2AKcivCqZs7Qj/LoaTpk6OKOEsBFYy0p2YKt02wSlbPB0CdqHxlnDt
E3tm/Q6xhldJhScpHvcBCZORJL+A4FYTua4DBTQGHxoyAXBd+KXGwg/s1XSgULO61PB5lHK3tjGX
oK8KSAOafAo8B3WUrR8HWlCRKe8sl2s4XUQV99G9h0mx7bxtC5pdoGDnRPxGaAoCuI+BI1QKBsYt
nObqnpuPLpubukRAQO6uAeHZfT+XUZoEHrwxZ+vjQ7UsSV9h8xxUN4EJY+LO0fn9Mgq0cvYdXRlv
bVhotgB4QRzWRxkFlTXPA8I4hJI96VliC+1ZUl9MmK/hwAWSFC3nIzIYoLZ4NcosRTHlKhgoHN7V
ATIhdlvsnKsgAKYQIgsSiqDaK4dnMIDJakmlmBG+3BiwXMF6wH/oMflfDwp6HaK0OW5YoxrEbl1T
GdVRcRLiIOiUf4OdHHhjLLk0rjOCJZ6erdQdAhprMi4jq4JlzOiPC0Dv1AgX8HH1o0RvLcwKjdzN
MEDrA1TTBfEmibV1wR8hNtiNYV7ipXWhBfRAS1fJFsILoJMl3WLylIZFtIPWtDKc6d9NBE84WoW2
7ohNOZ2+mxK7tF9vG4Uwok+VRZ7SG9JBQZHpzsIei6UYJiY1teza4EkSalmOIKcVN8PjKpR2Qc/5
QsfbgD/CpTyFrHU54xcZg7xsghLGqLTgOrkGH3qFDLIKGvxFvOmDLtzAyp5WvZH1rMVvErMzaC/W
ZAXmDNXNjxqNmSc/T+41ka4qnfDPc/Q/TP3DQk/Jv4d/AkxmV4qVJP+WMbcv6z4gGwEGXGXfFYwc
HrKGNgMj+9eWF1CG/yePcMeYgC5lnXs4syg15NjzicnAdyb/ImXsYt8RYh0+6ab+kLhjBePdly7y
iNmXNzCGpd1AYMiPL5n9jJuzIf34HhBTLDCGRT/ZU6T8OuAjErvyht3eSNpUvaT1MwwvXfBWq18q
w5Pqn9W8C+05IthqrF0riSql8AUK0pb/5dzJWzxVPSuVFPt3J86GOCjhumeecsKvAY828EbdIsOx
lvuT753BjhMgn4X4oU3chuoM0Ht3w1ilJWdZ3Eb1nUS/pg41PIWdB6P0Irj59fcgoF12RVPxoDwU
ymQ72CQW1tMC8oPCxra1f7m06anrpzlRuGbuRHyCMMaG7W/jbznlXJ1GPOrYeAu/IyX9MZj2UxLA
DUsjG96H1d7DForMUK60QcUAAAAvSdcevRwD+4YBY0E68sojGhaAgrFiwiNacXDOPb0uhgTQx4Eo
zUfJz01MxDEjWDd/yF41J0K4kh1WtjGbRJQObtKCH4ODxKjGF338mhzCAMPBOPBcqcasCp/t8G5r
gHYwWVJucxYRzqxF6U7uqc1F9jSihSkPAnO2tHPylVkuy+4vND8QlNuaRe0031moNzbGXkwzILOx
YuIux3Q4igLfqZinOdNHa2B9NRZT2DqKjyPook5dAoi0x1Uso7cznKSUEPHK8KhU7Q5ANfli9pl/
74svXrmS+aLBjY/6R+IDgbgq4c+o3WQc8Xr7a2iQ4fUbP05tvKf1pc3/igGi+Mm2N4m9qJFfvEff
+qvYIEzMq7d2+YMkw0VUe3+qTw0cMDOA+tEqpHfOCq2W71HwzJd+dLObzxRzDICijvBm08UgoZgu
tpal84M6FKZbKE+DxX2TXzJmkoQR1BGvnHkg0Oa5NOBd+bJZYptYsSkwmpnGhcexq89UfeKjAIkT
3WJgJKP8zHNGbRxMpH/8Dje3c867j05hj53unOpk5JcRR5vtw/9AC69TRk6VLS4JBbAhfj5ZGXlK
zrHJqrrEaGP+MzCH505LLy02SeOLSvo5sIiGZzdJ0CODu11/8gURDDe9dyatnfSzxIVWaa/e+QlB
UeSsRILwG0Vq0URnvTlW0+0x3wtxFtbF1zeOdgyiM3+Pg5Wfb2P9hDe/lzDgSIDCsRXq3NIJXPPh
wRNvTbEovWCxx9QYYfWM+g1BIDS+cVnLw0YX3skWXEWbzo3wmlodqclcOk4hv7He9Fb6mP6rJOLd
GJTsuHFPchPlru52QcWpOxyAMABJp3siuHYFD+lI5BXSkhINezW0t2qEN0M3t32893tq54YPU1XW
JUgIirFWouOqpWjUjCo0Jyp7EM/A/2TKCRQwYGBaAKobCgjFWF/bnmBTzG0nt7FnRmeo+UdA4d8+
HlAvQOm2mmsYKhd2PZ96Uq37KZJFHlY05oo3bJGITYi2KSM42QLYm5PvwmNd6ZCXwpPV0cIR1DhG
+39qpVyx6pOC6F+yr9JZMqzg/7pt/Ag1lTUlRKE8QuDM1loXXanq3A6dtNWmclG/38WMVZndLuMJ
0F7l+yGZLmscN1NfTG//y3mpmSGhOzHsLVHSq0Rco4vete7faTe9tPRXd8TMahOfmOqt6fh0U+Sr
RP2WMLJ1tPHCRZj0NWU0XMvrSFuZ2wxglhel6zE2Nh4jjglzEkAGfnRrC/heCuxNVDUbDdXSUgPX
92hxATsYMPKpVI3kiNogcrSGhKWks3rqRjeyvZthksTT0oeq9tJMNVqL6PPGb1iQZl33GEs2kz5b
f1rELq3Gb6lm6sOceLBBgXDn8QnAeMS+kx3uZObicOyX3XzoBFaRCpstlU3MZcpPQROnoU53lPJd
d1Cy1EuuNe1u6nVNPVSVxC9vmqTvTdGslbBkCydBRtGOfJGbCKdMzspw3sow2Mf8oKfFZy237gg2
fUpcptPCaOJrdQbX4cH5EhD1BqqkZn5NVbFmnmNmXYuOB14C46nSGCw8eI1cwYHqL0Cm74k3Xjql
g03118btMdZYM/aB/NdCqWPkLcBmylL6MWZ8SHX7U2J0k35McB4j/VEloI9epYl4ihIRcOz6L7vc
xc/Ulu4G5jwP91pVFSeyTJ8psZE8pb2b/itWgawFSEoYtfLdO5C6zJYvugxZLKBFeP2xUpSjztcO
1+fYWd25NuVzwJ6wjaCLFDdVjF+lCM4EPj6LtxUOzKKs+7PJJQHS0/SaO9T9fc85pqXQRblZs+/Z
6fZwraHsW8ajs0PXa35jaGGFLb1q2T7rZXI1uAfiFFiaZrIzHCKW5toY0enz9jKa2gmu5N7Uov3A
8q+GA1sLukLlbYnKn4Xj3qvGdd6mV6g8JmW4KQXnsuQj1ij9LYyCt2ezNhWCkL2KZpyBa0+5ylmZ
uiSNsiz6aqlRe+FYaw3GdIKJJonsQ4OXN5T8dU+bLpXDQMY9qicgUnc5a1FSBhzsIDbOckMVKL30
ghcPnVrAwptZIf8p8cpB3yShPWrfmQf4KUOZEiwMcqVxI59B2LoLcCNV/BW2w2bEpRPpYDlDc6nl
zWq6GwZAX+zxYaKyGmxz+Y2MQdnLQXHWMuVlx+N8jB5mK20jtus2ZKvBx4yvzRaxfNGszwhIGBhw
egNCUk7sQ8F0gqBwzdQ5YWKyboWjk2xGAKfwm+DRwgihiuioCwCGzPTQadM+biZgPtg1H/DuwzOH
LbBdfJDKMmiEO9a4CHUF9fBTH089/lFKibBnBzBOa6e7GF54gRN6BKviUnEpY0ZqRw8PKwboJqQO
MiCSkYqVLTFGMUj07TtKHKwhdP5FCQEaoJ4ak1YEmh3Dc5YiMsFDMSEtVi5vbdXNIIMGPPSFrZ4j
/tJM8+wZ9jlpcO+D3lJjCQM7C+S3afkXnxEX9uQWaN1HRM9dU4SblA2DELqrSsV+gCagTuhXKdsk
Gtczaxg3Xmjt8/KnwcpbFwZxjWRbOw5ZBKLksnmwe21vvIOz6RdHlb9Asl1oS4Derl3sgKREoX6W
uJpzcH99YjzHQXmFsvTh98nZr8clCDnrnQ/x0ajjdSJwQNLKZZgIdATLU8XfZkb14iKpBzCLNiF2
Ly79LUQw667mS25D/Fv+AZAKgDK6ZkgJYVjKzqO1Ge1PjwMp89d6c6UBOFcPZE++choGy33duUq1
DUOAaXwc93p3HzMObReEaRhPU5HHkQKawLv65SuKvgNAagZ/NemkxofYx3C4DPtgm3NFcPSzmm4q
rK5cX9NlXl9BRY3U+unfgvhjcVe0v6EIZ2F1jqLPqr8hvfZvJTuN6T9WID3DvX5tLBftjTtf0b4t
Z50qG6FsJHsrNZscVE/pzC3vIA8fHflN1qtW9q9GbrCbp6a+RAXmkAGPnEgj/YBp4jj7IXCF7fUn
pvKgm77cgcod/Tcpv5sC89k/FdBTrv7Y+lXhY4sDfYqWrbCtl9g10ssYAbO6V+IfU7Ye3mnrJl3G
cEW60JJ/sSCwLm3rZDlOkgXOwZgsYpcwVhZP/vBtuIdEx9sMT9JWl3ZWdjUt8peHhsa87ByXRGsJ
3VTclnLHI+b0R1ZiOVYbGPJHCuXmGpTwuObJ5S/c2Iy9UPCatwEtUspOqrSHsVGPX6LeVe0/q9v6
DH41RwTCn8QKu9sl3rYfjqAzSoxcbCLjQ0MUlkyq+tcLvlXjTU1eoKZHrITh3moOeXNUHJ9obDjT
7N/QtrcJaSbmXw8Ej6cbbFYnluucDkPW87T3YEsvYaL2wRXSy/Tj5eOdq5vAx08KOjLGi1Wk0O/3
zHcywVX927DZd7+UasNX1jk7Ue0KwNMWaJKnn/009ucImbjtXjJaXpNROfbWpX0l2A2csURHv9wt
YGk2/cHq3NRZSfTQ05ktNoF29e0jA31ChNuwgD18W/mHwrUPnIVef8UQhpWzVx71cUlsswhoNuEE
v+cFknfza9h/mrgX6ZVOpyB/INgr3k+i3hqmaNaLPAM2yqvlXROJpZL6mRoHn2tz5YHzG75y/dA3
J7ThxIDZModBWhmEMh88NGNEeuOuiEOtQrkn1Dux767dgMV9640fgbFP7R3Gq6xBVaU352Qi29ov
bi++8hkRaa544noE9izBoHNyQF+hcyHznHTxObCbT/t4aRMqaEASsTaZKX0819Pf6b49nRN88UA2
ESmGs5MfBs56qO5hCx7/K62/Qkgx08vtKHH8eU8HFzHNQbhlwmWbHpJ+FZg/ff9y1N9I/TOtm+Dj
1SO5qzb9NcSzCzo3Q67IX20HuKtYmBUmr+KlensJ2oy5CPFhk3iXJkc0UcbgbOugW9zGO7XNRlTH
ZNxZ9aVRjrZ5NKtHmpyt+hVhyHIMbWYRPVGcex2fAb5LxsmL1/xDwsGokMzI/jwf7ID9tqGOhNCH
FaR0GE6Afw6B+VsmWzraZSyk8jmWzoN6B/LMFYFtdU8y7sGPXiZwAv9A4UeiFs9Svev+oSJmrSQr
QltDjS/oYHYYj56B/+doNwQUk+CgoMco+1JRm3QClTqam8yOElUJbu5vXZ97n/hB/kwRSnkJ2M5t
cI5F9FGPBw1ujfJKyo/pASNjKk/ZNwV4qvKHotgRsBjMe4zY7Wczkdx8baurh7Jcje2RTVtPyFy9
hYQGbO/q5Ns0PjsDxp5FJV5UgYAHxxi3U1h06urOYmhXNop3YvHhodcKUgb9sZ3ABYQoG4H5ux8L
cCjQehIvNxex5JvUOBtPGu3fvo1LGSPDeRiJ1Q3eO+BC4KshnkuqjabeZa6plE7X1jWVzEeWBV9S
XH4PSbwUDDvKUP9aTJoLp33HpP9mhYqGYbNcrOn9HSmQY0kvn3uT8bgX9bNNO3z3vgxxxAczblv2
ghIRerRTSq8cky7tIrKWKSWdZZMeFLUARaUAald8TLAAtfmJlFLMAqGIFpDvddy6E3pN6n7jssBE
BK/b0gJjmes1hnSPGAVblj8oH2zDgmRCHdAbTwLJxJvfa65iIfkIPUfG1clgRHrEVS4ypAUPX7o2
m3zDoO/tEhRk/OprSZRnUxOLqNMW/y88qdvABViVrD6D1ZhiwLWaIEDhMPmgjfDxSLNCFh/Fqmrl
bUKNCtKueZbtgnVUAXRmHLhbFf26MezhCMdVlyH2GxGCcTPgzk8k/Ot4x/lmGAtPBOqKiuZFn4fN
qvmPq/NYjhtpl+gTIaJQcIUt2xt6PxsERYnwvlAwT/8fcHMj7qZHZkRK3QDqM5knBx6IMqWBapbw
X2lruc+hmtWSJW5mndRsp+BY+u2QllAghI9l0k1m7uGnyTiXUiQENBY982rLuroUUSxLS6pBunTy
MjkY2GQE9GHkq7X3URIeVKXIKelJslQMdU3brmSf+HPA4q3n+au28LN0KxvXq6qJaqO+qBytZB3z
CFk/byj9J0U4N8IlzouxJWk8/BswLBcVADkPtFwLAJf3PT2NGdAlq+dvO7K/3gS0bJOGvBxMM+cD
9AoSTayb2cYEw9b+krbufNSd+9MpVRH59Ncti5XS0VibwYjktBB9vi/GBtV3x4idxDbAtWkn90w6
K/Hm2mA7F3QIgycviV0/tWPXPNlc4KyVwcXi7hq95tuDbUOUT39hS9KfTc0R79J0mjqHbWCB7kXJ
ukk0rojWL14qVEF997FgCEoczz6QjchT03a2CfrSzdzX7YFYo91cBYR6jdmeZaRCcLJO/dZznYxo
5vBBJfa9b/80kgnDELT4ERkL8J1Vjy94xqgsjfXsWeE9GJYKwyK5a1VY3amybUnINIeoedcLospA
gRxNS7c6DeRxzUZZtylMgUjI8ZyllD4JDmDI/tfewStWBBlC8oSjthgudjff5qv2QZgIvWnTHVyL
Dj5sSHkvGXnjfWE3A5GeKKg2kbuoz+DhTJiyp5Q71mW6U7doJpwOyB1fmPog8a9zqbL7YVg+VV9U
+0WlB2G5zlYDKMQX7xSnsAr9QzIQTFWqmHQXtJw3c83/4vcTNdHigFoGBufO1OyyLB+OKdGRuyYS
+KKD+GMq8UEBMwpQ1WTi0fQLUvrlaWJqdygalsneYH26eXRP4RVdpnoEwqJxj5SpxRpD20z4wJyN
wf0cACBYatBaMgwC6qrgHJCJRQ0SP8BhQ5jf1xeuarGx0hw6f756q333kXwZvAF5cWtKn11Gho0g
MU92lW0LlxWT52dyn3aY0HOk5NLFtNJELoZZQaxLTfuko5tmGvV2tOFhoMfddiHjrtFdho0z+YiN
Zf3VOWNxU9WESrhWh3sGlT/k/HhDYgtiI0MWR8UoTBGRi9yUAa9g51wW1jFraZM8E0JxYWuUZyjq
/aEDq9ZGe8m4Dqk0H4NbVKwT2CgPjc+OLDHTpieMgxjEdNcZDxdFeD8NSOR7NYPJR1oFSNuczFyh
o82WjzQho8sCk75nsvKclf4rV9qBku2HyTPA1cVlPGrGN+D7DhaE+h7g1YeX9ayP1UAlYP+NIMx4
Nb4MMnhOaKse84jPOMvmnhsoORXSGpkSxT+txMDVz2wlJyQIoKeGjUvnKwb9WJRYiLNyhB4XPoYl
TDcrwoLF3IKHOwLFgkzp3dAGb5lOrpFjXZi7WQFP6bBuPszovoAUehow0fV5tB2lLQHnt+SK8ub6
A/i8XoTfBWzfgztk59ph8WUxm0AtFN/3JaeILR9Sac4zq0/AFq8Zz+yNjwko9p1drdkIqDm+yjFh
mDSjbSFEnresw97IKq3Q+QsUf9JI/OVbOeKLlIqv0v4eGSNls090PWQHUoa7neymn/U+Hc3c8pMW
CrO67f3UOaUORIGBEJeGLLqNCryHIOZUDwpDeHQBH94HbttBgsTxwTqCx8mN4yIO7jNHHLqleluh
8xCW0XoLMe1yi2iO2MhtmK7rKfRmS8Jk3FvYlCLRePagTYeTR7nryb8p3GcEPlDSV3ZeVrofxdIV
Dxop5uTejUtxDvP5O6kHSVwL8z0TrdvUIiR3oYy9PdRUHr2YhfI5IInoTPVOJcelyLMq4pB+dYg6
a9w1k4o7ft+FLf46esWm/Vca5rRx0vj7sb+wwUXF3Ss28kgf/TZ6nGVQHhGyB5yQZFuWu7kPNA9D
1t6maOH3VQ9+K9hCklwapjClMr+/T1H1wua61a4HeF7ol0jDRkqgfSG3Ha4hKxjtYAVZOZygn6OR
7WP/YbCesGhn1nmLgOle03EFwUKfy/3lcMiMlIVhd4wMnTtJdM62KsGbLshd5+yHhoyz8xItbD8j
h3fTks5zGojkao87ja9dBriSAk2mWOPiTWMpCUmyxy/XPrgT76PU2rnxpujNWuyNcXiYDglBgIOP
yLqu8fx5M+fUjIc64D6OHPdTieWxtlxJb6yvs6w/WvI/ssmgGUlw41qPKhziPbB53jK2ujN7cDUE
37Ed7mvws6cmEwV60BcTFWdPY2Uak1Jx83AmoNrl04k6uGHoXazSpyzFvBVn+FMh3rD2VxgHiKZD
P8XdVVnPZQW8wO27v22/QnZM91DO/ri1KRszy0dmBNWsJusrL71DobqR4Q302QnDfhF8pIEEdYQd
BrnsS7hkuHUZM0TMWbd9mL2kpSJnK20+enTj2/4XLdLhJra3oi6/Z2xc8ZiBTk/YwozK/jdY4YsI
84OsqTllQHHg+oeM5y5Al+SrH7InV3BZhiH67sHbajlkmKeeI2tUmzZ4DTPgoOS8/JuDNj7NGowc
6/GVzxzhi8oZjXpsQXiTrOzez8M1BQ/Q/BQQDsAeJPM8PBimIJg1lCE5LM61Mv2X0cNdkb0y2/2X
xOaYWuZE+tvRQ1WjxLPdYpiZ9Mjy2GvxHQ//vOwnzB0GXwMrpRqPdr5ODUJSQYeg+Ch9/xUJBVcG
n0Xm4HQs6ppbNcMvngOflSX5WQbYlsHDA5ZBnAeLZW0uHNje8x5TAoBmVkUmmc8x5W8/0JC3kk/D
Ud3t5KFWyWL96hEHTwQBoxuMdUdNkQdRZrTxnbAOYAd5MmsKcQFNZW6gFAaWwzQ5/A7WP1aNNAFL
Tms/utt69j1cNFhiFQqzbVnk917E5DIrhcNvamtTevJ2cQ2aHUHIn5ujMmo4yLOMJp91L6k35Oq6
8z+wU1gkYicl3IaOExlJ5LYdKS6xfaDaB6/kOCTPh+xGHQhbbY+TQ5CjKF0s9Wp+c932qWgOHPs7
0Y3/ggKudnynF0AsxkeHqc1wlJV38RaSwttcb3//j3r9MkudPUTZ/BaMNV2Tbjm8HbzzJZKDKQK3
D2KcrY34GJfwK5acsy1T8RvmtEtYcVS0GHPnsT8hf+GC9cxtAbjYJr1GNegcsggbtWXJ577CRuPM
FfXXw2ChvYv7od/YonlNGkq7tJEklhbNS9uDCbJx5zQD4YO+lZHOI3FAWTn0jIDYz7LEVFbr7MWn
bUWH86ecabeTn9ALxn3nADxM6CZ7sp1WAxasmso/+0E7QYmq1J4c8FNvDdPZbRKs6wZVd+czywyR
YaTjFUI3FoNmfBELl8KifXCwy4g03QVC4uPeq2cDdFcse5rPhaZi/I4Yz8cJqqWWR0FiIfeDOVzh
/Brip8g3iglqtu9VmaFlz9lMpwYRLECNwH/VuXgLJxw3FRlNfVDej2uwTVQM7z3PKP7ZaF4GyQfp
zu+Ipqlw2IsCAHgYhfh241XB3vvXXCSvWcJscIpbhNM1Zn5IP+x4R2vv0H3ezAYxThQ/u7n1bkU4
xNPYRRBnsyVu3eDbi6mmEGEgRdKANacI9glDik1fxNlBYcC0tHeJoT8ygEBd2akwvJnz1ZEjq6Po
F9hpzQspyxvhLF91TzNKZg0zHf+squGgphFoYT7Y2wFKNAp1lKYK5Q36xgoSQG5hi4P+/WLXxHCy
i9CcRR/2ikgjXgyBsiQ5IQoehZXxUeYh9vg42WeQgFF7BeHO1POl6YfqXDYtD2GeFVN/BVEJX0Gm
+LHnpLzgQyEAtju5XMRzxgSiy8Gzkk41YKLwkqNZir+TQ0Uc+9gP5uqcFuO/itjKTdhK0qTz+7wp
nm3ZOdvceUNr9anT5kW/lvdUJSutBvb+nCBrCkicYli5HwOk1U5IgCAd3hNirJ98SmL8/d2rbhnc
Fu5W9gGw6SxfGdCcAsyU4dv9qbzqRnbBfs681wb91pJZf4MO+bQ31IdKorRYBCd+Q+RAmfKEbsZP
u2baSvg72IjOGo+99okpGRBkiZnKwiV5XVlkXpRU0wY+LaNui/WaE7a7WN75FTTY0Xavbj/pzTnr
khfadfCncZpcYsfdB00m4QZjI4gdtiLpHqMgxCzSw5hk1O2DcW2cNKOndvDXZt4e0mGc8i0cmJYr
yBJWS5DloGLELmYLgfVD+PWwj9agxA6H4VJQczjD6+AkVw55ESNVMAHLRrdzNUJa0ETFvArVPEYz
Q6WIdYArPIn+mBpkbiHk+q6M5NEuEjhWmsSnCMzwKo7DS4qxR596H4GrBcVE07WMdYpTx9NPi9Xf
N8j6LIfQAyo3hlvl30wZZr7t1Qzxv1GLPyVZS7b2sQTAP8mK5cVW9gvwWFqGKsFSZKP58rq71oA6
81OM8QWOqn6CLWh5C9GxcnkcCqpqIkpZRiXh0eE6oVS2ThZB2WKCJZxTz1Vt+meIk3e6Of4NqabD
4BzVoj61LuoYyyYgOck5+8aV5lLvY5uUkznme40o2lhAcNEz8rPU9Fzo9i6zlodViNfHE38HmoFs
yJNTat23DZl5VeWds3h46ULu91YN5ZWk7E2tHLbYQYBgZprETdUguy3ylEojBBLpVYgaWnvin0nG
VJsHR07G95CsO225j8sa76pk8ozDEOsAx3rrdD6PhAoPmyQVIZC6p7LnxqKsJZmsQPDxLMskRdOf
PKSr1gCrUT7b4yZYv1OIty0zpPlFyjr9I60MJlKpzW4Mn1rNM0K3LiEO4j2IOYI854tUIlzP7cWN
s0s5DX94xOBYyzFlMDs44oY8Iqj7jiJzreMg3gS9eeCzSAbrPSQI3MM4zJIUEiP2SUA35To4pISP
s4kuKS5QZvT3cSP38xqrUTavs6kedY/BJBUO1lX7I0oErZfiL6PzZt+200tAmBFzbZ4uMxdLU/f/
Yfhst2RgfqO8fOk07N65wuKQSqLNFkmVkykm28UY7CzTxFv9r6nrB8dSJy+wEO/UxL5A63tUaG1W
d0C/EZGLeo5MjLEI6DbH7t1N5XLWEptwNYJkAOsKFUKkjKHHRx0UR69pMRa2VORDuXpiJyzZhDp4
KK63lhP9CV0GROEUP1nOcU7lC0qKH4Iv1G4e4dUHPTmBLjrshGyTG4/BiRXT4kbhBJ2peR3w7L8s
03egYnZ2gtFwvgaHTGxmjU4+MjfF2NSUCwNmRt3anshvJk4M6EnOVMbED5xVYC/KADqHQL7VNnLe
VEP4mcyaSiyFeVsItY93DknBiAcpJRpiVJwZGOoICouJMKkbGXQBN/s2ju/eSG3/GU3WISdbjYKM
3lvfe7Pj+JGp1i2hwZcydTmvecYwZN5qMEqTw7HkDe1PZ+SG6fN/vVcSEMET3mbjXXSwutYeErU2
So8vmhCG3e55rAjrw4CT3vjKnOYGmVDfsx6xfZ7BVKjrDHED4AHSpAI7GaH42QgrgjxIEhTBbXgL
6GaKIrtPLHc8d8XKvjGbxZv/WFn14TEnUq53Ugq54IL31aBGZ2hqv8l0+JOL4M1Pkw38wAnNEzeg
aoH6pGiqyXcw61ssAWfAj/4SxObiLZ6uyI22zFS/CmQOPYInjcVRujmxs21IKU3lsgxxtY0Uj2HR
+M+jtdx7hAjQQIOk9tezzjlQyBmYJqm7r9Dk9B5xCB2xA6Dwz5HO/pM0/khZbQKmRrZToS/VThEW
ZkokrmWUl6Scpf8mmb8Gvf+jIu5Buva+wtBf1a/DoLCaU31LA3hm0HAh2iIkS2N9Ic0EfkW17kTx
/rHdhzRq+xg4PHmwm6LchY3zgh8WTwK6sGqBeYB3K5MEOaWjc874pPeTD04ywaKospVVSLLinGJ+
0x48zVUjQ5rbz7TgNEP8EC6w2UWErK0JRb0n13QdPCu5k+JnKoc3PyqfKpLlpZGPoIizO2ck9sQK
4LvWM0jUvFuenCRi3hOv03f4s8l5mTmiAMuG27aM3t2pfI8yhKRzxAhwBe2VcQ4lM+k+WgKdigD4
B25nHr9W2OOroMLMMiQfy5R9AXx3ouG/ZSk6dP7sY0iGXSlkoGocwp7vDTclGSPv2fq5hSoi0wUy
onMu+0q/OuxnvBoquNE1ItaG5J+WOdLO7fJ5GzbsTyqXmqfxYLp3Q92tf8E/8+y/94R64PqK2fzg
tCDmujvkAUhtZ1nYEOefXstQMFDBg6kbNBZWLLeJfTQD5M4yrOO7tlf9DVW4PNYOeq08w01fIUtG
P4nwmlyy9GgIGOOj5PqMnNY59RUjyhmFNexN9pP+rABduljokb/CQSKReKZUtaobkcOoKqbZQdp6
Ngh+GVqiXc6wKjI45a3ttkaBCq+NDG+iRndszHJO9HTf1myXQxNCsJPshJ2SP+64UCpII5kETI+W
iFy08cLeY5CckmKAHjX/bRB8VvX8R67ZXKMF2m/xn7lX/prZFyh5C7ktWJOWhAces2Z+qSXuy2FC
oRYWMOcqN2AC0jCBPLaKr+DWVbJDI7R0/0Ylzh7AVTtmeWIHQL0zoDVWpeZzAEkpkLneR6X+iPyy
2BUuC4TKIkB+4QLtkvoTRsFHXRswVQNzAt6VxkooYId49dI9KCIKmLBhjSo7UC6dxP28sG/YlIT6
xp46hsYBSKkAFg7ek9MX/t4NWI5aQN8LztCNXeCvE3dj59j7RhHB41Nh+l33hoifIBr9YuU4Gdrl
yAj5swh8cGH4zYKpgQdnsxK1q79RNJ4dr7IoKtmIm2W462kRxpzWUVsTuX4BCKgCpgqkDMwg6ZaQ
uXaTWQMGSi3XzbIhmfvRHfz3NmYGZluA7aLZJwPYbs+dmU6DDwoYvmu1nX7KOA02iPojCjob0xYr
RuvVahZ925OJjVV0OvSOdWQw92DNut90zBCx3ZMPSGTZxrWAdjuYzrkT7Z0MxqcgdKB0ReiBg9ne
O+miz06JdLJmtbVXq2ijGnCLLC5zCy/r2OkpksxBDgcIv1YAplP08JowQfWGpNEurMm39FvBhHuy
th3r44utGe3UqBLa9tzPJGYWk1nbW+7OEt1Hmo3UD15JWPUICSMkaqpsa6YQULMcmyXKFNwVwsEk
75IBHifipay4TRuKyCJQBots/tjVkfvo6+nGi8kf9XOU0sxCCcsJUPwS3EUiKd0M+70KXpIf+Lum
zKut00X5bizwLIyAXCxHmgcPx/mcPoyzJ4+eJGXRY8jILMkXR5uYYmrdENWm9qzHzG6OCgraiFX9
nMzVm61Lcyr8+upHgGccyyOpx3aIqpjEjgANwkZm1lpxa30xyfvpS6iFym/+WEkIRqqNXhXQGSYC
vNl5Rxau5lJIpxlmqQwgtad/Bxe8SyL8bxMIwq/RdTYjRhokBnMQAawf0nnnZctxpBEmrEmOmwoD
QhoKFNTwRp3V6FOAuUX0jeWDR/UWSbNFQF7hyg868v+abJnAdKJPX1q2POVItOxXP3FOyA8XERxx
W8zYaBDVtHzkHtC6xPuasus0c0w6yXgPx5f1QHw/9C4M11DgIDMxYCvDXnP58OY2IBaqfSOA2d+g
ynuq3eJxtMiSEYn9X+83j+RWMaXgDePIZh7LjjZi4gB5CFhwmK9L7mh9e5bmT+rNT0mPdF271dM8
uc/evBjGX7BoRt9+HbziRAHP3trgqGxRFvNts+iWzhzCProRAlJwdS2P7RA+d+bdItPS95crySTy
htEdTAsAZ4NiuquDxRxLlq2JR4Rn52M/aSBGSns+M2mK2dKTG8x0kW6ULJ7BJ0kkZiq2GuomCYRi
mZAMNwezwNOTN5ptmxMZTkwit8nKHab5UANIy5Bvk/vMBwIQpsMgUYynnptyAclol58Jy6Oo+BeH
3akasruWR3H/k4ec38HArMOwm+qsszSDZvBWwJXq6m3OsvxA1dZTJqHYqK2dyL3HNC3/i8r4nS0g
3A/DbjdE6xTtYxp6oxb2ZUzJkIfFfAv/NiJCrw4fQkvy/MRS58idj06zo06dqutSv04NXkgBc7qr
X/vRd1Epw1ENiSZxiI6OFLElrMm1U/9X4N2pqYE8PaJXnG4zmPslciUb5VHMHCYH0FpJ/qvAEWft
jVd+delDMRgGdJhZMcAM1OzktG5TLD9k6jG3/ba1cySyPuEGRwa0DBCh08TeyPXB1CpmlyiA+PpL
PW8ZttwIUPzrLNCBfN7T1I20ph2ddZy6G0yszi5lVFyGIagBFsJNeqyItYXJy6jcH2grGVuxg2L3
DRMVJaE7QoqkLnT/kBCzMawCBQ00ZqdtW9sbF61LmW+8li1RsyTf2mMMXIWHaVmGm7lglEdOg9lQ
0zyMGbavnMRyKkBYkwkhsogVCqv1yG/yAJBZq+f+0IUhh7Z/bK2PBpNsbwIsHum+IZSsAGyXDzTo
TX63JrKHCGUnQfOkivOAT45n25WGRfMZx7cx8gNTfYngxWM6WqyZqaokmCjlnEMnLXCM2P/iSsA7
Vu270oND+VKHe9+psYvC84yMTX8doZIJ43y35qqu4X4+rl8BuGW2EOnCA84YYAINKOnsCzPjmqmu
zJ5xVrdX5f2HAK30lE8qLNrImEdbRhCJ0+OHD3OiqXHzro9sfA5AH5BJzv2H3ehPGfFYzL3gXmrn
o85CqPk2nRFwk0ZKsUkcRqtFk7LrtorXwXX2vlVtdaWftaCHcWawgG60KucPngQ1iY2wJR833DZZ
7b1KwtBk1yefbo1J1B9AIrDMtZ76EtnOVJjlungohY3vD6iWXH0uyRAF9wKPh7RvWsiQY9g41lec
DebFMYBm+pEeZ3rnsBHD/OovWfz4+4IyfL4YKrkosF6LYkruRDBio0Hafx8rcJamnK5sSdrLYkNj
CqqoutYju65ZmfyB7XF40wexOCir84gdgMKxBLiXVfbmNt34ZGnlbI0zB6fYGJI8J+8u9RqFGqlp
CHjgU2AYU5ybBu0PN8oZ98/8XxhIxUfrjOcgHurX9dcJqxgdxLh+tPqFk/xvNC/iyrbfnAJiPp1M
1R9unzxZveM+1rrE4sb//fvLS+77JJ20apeage2Xbloazyw5lh6C8p7xweuKSumrknxIZwjOseAO
cfwl//DdmrylNrhzO2ves++u35OlenLsQD2w7WpfR3iev7/MxIY5f4Prp+qDduPIRH3+zvWzKaqO
Y41Bdwoo0PsJgTym8BC+6lqPzZW3o6+GZ2UsuW9QNz3XNXzx3gk0V/4umRL3r5wahrVKq6c0RGRS
TUzYdJ/G94EGqD4OTncjwrG76gW5T0dY3Gs65t5G4cR4DjSKA7+3/xt7N7tj3EZIgTv7/yQzOv0g
Qk88qrwL77O+e/AkiDS+83uXArsWkdJXjV+rK0YatbibP9Jm+W68pH1g+mee2nK+Dzlx3YD19BIf
erggkLtm57pYCtaYPTwV5F9tleV9NC2C37LCGrc0XX5QDnodB/UCjZDVX6DL3KQgKI4zovJni6zE
AB5ZYjf1qZd64tqBe1Tnujlkfvy8LjiOgZuEt3MyfAaO7i8t1lZ4TNMZSFvixfyOltbdwJM8Z7h4
O+eFJt5yOs99IVFFpTiESuu/Yhn5mc+ZARsM9Uxc3HchfLluIIplAJ5wn5eAynvqX5IVAH7/vpQB
EqElL9WB3vfWF1zyIpLjxc/Mso8XBRqfK+hhcuV3DKzta0LyByTQvXMygguZorKkCyLnLsVjNXG3
Mo/qzc6PmoLrRLrXummQgfhirwRBhUXXfk4RmQFygoq+wACdOauSGjBvl06EAQgJv2Rc9oAw4Bnb
4x/fPrgV1eHNkgb7hRX3Tri+PoyGj3MKQvBp2SGZR8xQqf5y04HbX+XzJfFhIMNHyTYLVDdx4zdd
f3LgvAXrsj1hhLXE9V1oo1On1AaGY0EJ6NiV7213TeyWlKrMjI5NmCASGkwaoGRD5zoKG4HMIrsd
dfmTHqv4dvLBYquCErjs5jOnhn8OcgBsSaDnT1R++OWaFPJ3L0MQY8uX0LJ7qRpMSL0G+OurgpGj
kJuRWfV1njnH61G3FwdupCqjhbJQ0KpIC4FYDbaC8+zUTpKGa7YvAZw1vFH3IT82SiKw83N4SyQ3
6TpQZyAS1TvDMaqAXH8OYOgR6DKPBuppdcnTPMB+6oeg3iXsLVkJC73JhA25HJlvM5X2s3QQDsZc
D99CVveFl22tGbm061njbQZthTUsYu1+tibGWS0iGpqcPV82O7fu3ml8/0p7jwnXksGu5eM4FW56
0mrsP6QDe0NgsvB4QsAQ8opbtQJq/NXaDrugCuinY6OpT7y0PTJUQWbiiOzgz5k6tpPLttaIrrmb
E/BJNpAzcB8dm93fF9wUEKGWCuXdf+xrEPazm77HAsWRWswQxnSBZGt96TUbdWtBWY7yRZ2dGaA1
IX63dYGkMx3MhZ0ZfWSTdQQ7GnHrivRxaEb3mAVDfgvrU98kbVfvf3/qWnl+e7O4EKEcbpKbBeDk
qtNkYKGZDlaBJLbQ6l+wELYPysP2Z6sC/xhX60Pg2g9EdeNfCnR30euLaAtIUEIe07b0zkrZ0QkJ
SvYXUgBWrq6YnySag8PYO3+18L7zrmwvYehrjCShIGWnyqlJ+lNCJbsFRqRfCHkfD7LRmiUflG63
9uNbH6XCTe9b9n0oHXhTBWEoQ5jNd+UkwVyofT956l8VIRrN5WztuhAKaqwjkqsWZ9nLN9RMKUPw
b0kbOVq9f/FlWd+NA/1sODnU2iMuLoAb3lXDxkw7mp3BRieXTxXzqbAnhNgXr+G4SgN9KNI1jfa5
89NhlyY15h0LOWJlIQa0gPMNXXipvdh9a8hzMhVXYBXN0GEyfBpLxHQrkcCrhhFnbN0ha4p78ThE
q2aEsFth7Wu/ZMLkZTbaONKhEju/aJxQl7wN90MVjetj7aYSgc/G2s0vsWXyizAFX7ek7ZHIfd4m
j5idpbTrI5fTHw0L5m6STFf9vgSxn3PwKbcmfD4cTnmthuewsZuHyFc0ggl1fB6faQKSi1+waKoP
cdOLu4a27LlsKv4o4VWoFucbNQbyomU0XZRFkpyG6PX7wgqBVBWmtYpx/DVmFtsAyThD4wRwTcqX
/SEnHT3qwb54bmaeV+jRkDgDCi8nOursMvCQvW2YlbAfNNWzakkzqdLxgQfuZcE8eWu7rcRtxySH
XK4i9P3LElngpNYX/j3oVJJq3hIv7XAIZbRyPGTkNnVYvtWtcK7l+qLT7HXGl3QYRBIN8KX5td/f
zcYSYFcWPdLlVavD9YWBG9B+aAB3vy+/v/77Iy2X/+aB6vv//frvTx2xhhDJgYDtsItY/LZtRtIj
pX2Zz+quh0CLuzU71tLeTWY0sIZ5AtQVDQ3JuxILikRBEXH7KNU8LH6MpX+JkrupspCjL7ld7FSx
Jij0Irmz4Q7e/f6INyC82H0P/oeHR0YJdumcUJzZC3vM01NUfR37qL1xLSh2ibmzBCMzr1/vnl+4
0/rCWnnZqxiPRGqq4bZgHtvGlD3d0EFQrbLwfsmH8L7yUExnYcAzUrYvLi62Y2zeO98ez1aXj2fm
5gLkU+F9GqGoAocwgumRBbdBEX34Nu/z2AgNbiJ5RDVGKbx+gr8/0utPf3/USUY5bGtAFfLvbFY7
ZD3EJyGbBVQ1L0We4xte8Oul6C9iL2/5Olrc/76ADMVj27uXWYiTE0fNEeOoB+Q/1mdIg03hOddu
fcnarjsIyWrL86qfMHOnU+81Gcgc+eNmjb7830uDy/WoMpsU504ZsTJOkdpBHyD4hMcabQxr5KEP
v0PRk2PBgYJN9GdKY/kWMCDjEFj3iyFptSFm16TBv5H0akCSE+IRslvrNV2wXaYJoONy7J5Xhc1A
IztZ0XAxs/Buf19Yr6Q7d2mhqixx+QdesU9YwsAWW0I4rAjS5VzaoiqZMZPNTDuQSdSLr38Keq6u
xxDkq6jaB6gmzqhg1JXl7VmV9L+yq++bztxlmAm4p3ma5hO+p3mcGdJ496iM4bFZqCvcIomeZ1Sc
G6mZDjgF9biwvGK9fdRLHlasgkhBhNzx1TJffYp9UESl24MkGjjSgG1YNSEhC67WO+YlhHoJD+Kp
5XwsZlaXrihCFPB0ajgswZ9FPqlrQdy8Z8JpuG+oczoIhiUShD1r+7NW8O0nLOEWTdbWrqD9BiC8
tkQE0So6yj6JOxHW5PW6uXgZcxQehkFTNP/XoobZ4OtI73wQGZe0E0/8wffMqPkkZ0j6EYscFCm7
IighP/WMpTpIrbsIZuau6q/sRgntThh6NDAry9QHpBgIHBeJ/cSkZGs3wd8sbOlpTOg8TDm5TVHe
F4RuxB5hfA7TlsQJH7OaqIdy6mirhHPL7JMMoPWigOxTsQGNMZEaPrLIlt9uxkBpZIebmSk6OlMr
b6tCPWfpc/ovWlxrF1Z62oNpSt8Ef41dtQjSuclL2zU6C3lyeOiYonPt/RWhWlPzVtNblbzEufww
XsV2u5AvtYI+lRCNep7W2GBf1mc9YC4qpbgPUro2tyJHhKouOWQ5LUO5YMCdWalJJCw707cAPRQZ
kVnodrcqRJDdp0pAzhpohkvzIiQuetGRlwhAssICxjgkcX37LioLeddKRHlLFO2z9ZEkGdr9j7rz
am4cyfb8V+no50VfeLNxZx4IR9CKlCj3wpAFQBKG8OCn3x+qa6Yllq54Z27Exm5Hz0RXUWIiE2lO
nvM3FohwQK0Qg+AQob0kp4+HSIlgilmm0+h1NweLkhGTgic9RWPYAaLbRkIedEgACbEyGCZU/f1B
ED1BOErX4bYZ1KEyLiowkhcAC1dIYibjTKpRhqnD+KZtDJAYx3jcbk3S3c2h8lrJiDeK9CDqjXyd
Ftlugwzw9Ijq8CivcLkG0NnfRL0KFD1s308Kqv2g1uQJlTggNhby/bx5orx6W/tWHfWOckDbzLIy
chdxpNycuE0j2ERZKG9F+SaJQImmR1LVWkZ9XXhv87kayeWyOghw5w7DZkJ05sexuFubbUbiMhIP
0ERQiQHh3k2iuO58YFg7sgFWeCtv0X5A5Dn0ytZYdpQ31qhdPGwloXmRxeFSy31dG9IFp618Z5U1
6VDiQLcSDprXgMFBNh6bVCsXMlj7De4uTfeGgWjz59n64wjNBeh0bQv39mDq2bJM9yUOCVvB/fHH
pD/ky+ROQhLQDbHGI/KTyFoKV3hLpEg5aOF9ituQedrCBa11v1STMshNaNxwrzAoIALhgoGGoRya
u4U4/B+YkN6TCq56UBgR3VVR5yioPq53iaCtM2NlAnMj993ByFCPVErkozy2EhwKUYgEhAIaEkBZ
ma3E4nR7aIX2hn3rTeyQAWm0KBynohJeG8LohNk0K19N36x8Yyjwulq1Uib7TiDwG4LObtChtEYn
Af0uFKWFq20WgpLsYE8akXSXZFsquml1ZRzRjspSURgLGciUQhHBAydgOKUql/xm2692fW3MTPM+
CoEuyz3eP0a5x+NU77BQ4UJMXhAfH6V/Pu7aJ3CIxvWpSTwLrVdPMtStdyij/R1b+hQvQ+25KzAT
MTSEKXqqJeBYjgC/gAbeZbqRwKLGoDhs034dCmUAdDx1Yq6QfoHP4E1UgOQK27b0YDSzO59KqFZt
x/0sHj2ZIuKPKhrMC1K81FpjAxPOKIaRJDXiuNI1iHUx1q+ogoJDgJ5nonwqlC30YiQbbKMW+3tk
iuJeKWbpLiqRmANwedztwLDEaNoiiisjYCJbL2JZqYFZdKVrHMyjK4TIkQyC9XMrgf+TxI94jfmW
ihgCNCDu6GiLx+puDnAWX+pO7hwtu82A7KEbgoXDsSxREDKV1jWExhqHOreOUw9fq9P3BesctSWV
/yAZp96/lu0xeQEAmpMmikn1W9mVyBwILHOgFRb6WsyBK4DPLMeREMnzLkF1Xw8jdQlmRHY0TQWo
Uu02XH0FxOLU41zIWO1yoWF4VGbRrLV2L2lCQb/LkcMl84uMUMmF1DAP1wxwtjDU8uj+/tt//P0/
/+Ol+9/hW3bFJREWQvn3/+TPL4x9EYdRdfbHv99kCf/++J1//szn3/j7PH4psjJ7r779Kf8tWzwl
b+X5Dw1P889vpvWfT+c8VU+f/uCmJD/6Vf1W9Ou3sj5UP56Cfgw/+d/98Le3H99y0+dvf/v9BYeC
avi2MM7S339+FLz+7XdZU34M1J/jNHz/zw+HDvzt99unKn55Sn+zeZ5ffu3tqaz+9rsk/wGZT7Us
SzRV1ZB1/fff2rd/fKJqhmzJmkYxUTZ+/y3N8EX52++q9IcFGN2E4KTrEoAV8/ffyqz+50eibPLz
pmQoJh/9o/ef3uJfb/W3tE6uoAFWJV8s/v5b/ufLHnpnyBJgAdnQTEXSFUPnHsjnL09rsmn8tPS/
qlwgPdVR87CgXxQ1xYrVtnrabo8jo3IQFelF3+iuEVHaWeOll+RrK17K1Mq3ETMVfRshwUiDZLeA
hpNJGuh4q+S3Wr+J2o14WpCLrNFlhdyDtdeu8wG89eZKz15MYxF2MxjfmnT9f3ei/j84BymVfzcH
r+Lq5Sku0t+CErXJ1/LjPPzxq3/OQ0GS1T8MQ1aGmSgrqmJo/5iIgqSIf7CdqybTSZL5+5/zEHrL
H6CfJcOymB+mZCo8yc+JKMjaH6IJppZKuyWqhqnJ/8pMJM3zaSrqpHsUSbUkVbUUw5JljeXwcSru
DyjkmHHEXR1FMRdZTQWkEsGF17730RKu/qN1heK1PAqvT5scYV3XcBBtnFCKc+PHZpnOgGW4+A8F
7fvBQmJggjqMcZNuINzY4jt4U8BTyIM7UCbnRRC9hC74BR/UbDWTDUfG0CGxYThqCKfAOkPJQPfq
zM0WEORywROQ9dImPUYJBmRRBGQm6jpG6JxMwbhwwEQ4yUq71wGjVs1K9sG5n1TqZSMI9H7n4Mvk
kSKF1Aw9E+pV656c/cTwjr6xSO6jpSn7aJaNjjZw77vWVW0ke10LWoBHVTN6qPn9ANM6L0T4cBSv
USqmxOuUx1G2yD2il+l+bE60cXcXvoUQE0endTXuxoq3f4c/kgYYk/naWp8pq3QMhNkV3e5FnWhe
6Ufgskfiq/xgPsCL9gwPo3t+oFhKz7gnettgLdjpuHg2FhbYeszkRrVjuadn0DtkgVbmIyDrQHHA
euxG3VS6443J7p6HClc8+Q7kv43wjysE4Q3mVagBiHjIlqPolghLZPie4Ofh1oqZLaI3GWz2u+Iu
fMQaAeHjazM4rTVfcneTcvlQvEPbuqKE10FfuwHKjYTnKn9NPfxZ8EK34w5NixECBGARgfZYrjDn
LwdsAl6M3Mh5cF6Iky7ROaj9cNX6KsrK89KjvnOYoqM+6jek+GxxCdXBbhysIFatC9xw2oyHd0Ea
7vHogxC5slYnNw5wOaXdyAFF4RNaM9zo1NsIZgWJdxj5GCqPUBByT3boK89paYfzk1+NQcZOOzu+
Qmw5QJBlZblgsEfIKzCIJ090D162UR3Dt2wsr5wsAKfqq8H2WrDxvXwoSH1Pw4l8RVC+kSDUbR1j
QQnXRX2TcVK346HRwy3CPkGyQinGbqbwkbBAGSMDFKTj7cNptneRZ8yntUdK7F12D7xuhOhsaTSM
ovVk9HO6xZgZcBCfzeC4OMh2dHIaLKRGB0+1tYAgnylEbUGy07vWU734HsvP4hpfQEcE8B5gr7o4
zVIHb06EPTy8qpwDQ0UiYD+NXcF+gZnsMpGYG9uRdYuZCgGc0wYE4yNQWX7uVlPD3i1NB+UO11hv
Pe6Gk+6OrtoCoJFH0wmDeiZeb1UHgD993o7CufJcTJOZ9L7Tna3XkD0boRL/o2HeKqZu9zuEHEsX
SCHUJlwJlycb1taEID2cWY+ily+oF7gYZcxhnI13/hZDYhR4WnCl/Mp97+HQsEyCeNY6CEP4NUOB
MGnr8ERoewAJ4WJePWE0juDhQFGgo7XH+0cDnsN1Z1duO4NrZB+D7as+Os7UK8s7jcWr+gHuB1Ri
u0DRGiXCERwSJ3XzN2rNMXywANcLko4g8F2YRI6+2N5vPSh7sMIQtE9xR+adj/fXx+VhXD1hdmJO
cHVVpZG2AhVvlzC7EOrD8BIqEdSyq9DWp6gfIf4MMzS6Ea5R/NHXAIXcY4AY6J2Mo5ltI7fjgLFw
Un91BLMP5gh7OWQxRwms64lK/cNB7m4CLfBWCrB8fNoFBPKIAcdPMrBCJ7k7Lfu19grY0kex30mD
KICEsTAetMAKNKee7mFcbDCRDZWNOI1Je4wQwnFlP5oBQAWUlGE2PwNYscOMuKnH+lqeUaMNpHdr
krrY9QkayDomkMyLEAPNpnTvZOOW7Vj3wyfptNjib/PCFaJ6xEtFvyfzhOarPTgwb/INvnZjgAF8
t3lXbWCZPR8BA/sn3CIc0mHZkxED5+DiQzGEnAxQXj3AFgg1Jl+zI/fg88rfoe9mkV1hN5ohlYzF
LHUmsCqjArzeDRIrWhTsK1twDiDZRqlfX6ebjAqmfQJ+MNpTzbd34bjBpVJ0S8h72etBsfdPObOZ
JHPuVHsfwRNJmu7sDyHCz0DwY+AnXTptiTA/nrYVWLxCqWJ5sQv628RFP8JvXIXRGWbY4VJryoWz
3frcWraVwfAcONsxEw+a69BFKNRJAnCtzPn27mLv1C/bI57RFE0RCZU/t9dutwCLUktalK7knW44
ZZ9DNjnDzxc/1kPolOMLA/p1F/9q8qyLfdPHnbUXUGu7Ro/Qtu6GU4EgZoIqziia7PwL7Unfd1EZ
IvsPkbupm20VFrzAQ9A55SiebB3YCBy1uV9Ov29riAA/3BL+EZr9s2/K8Cwf2oIOrezlmr7h5mnD
uplhwr1WnGFQLbdyX5KNjmukOSomuU3Ba1zd4k3zbATfP8Z/MWf/eozhFXx4jJ0INrs67OSF7Jt+
FxAsORwUt3gaOngpX5iz2hedllVJli1R0bmLmWedNprcbNRjJc/RZO7tGM/dHaA/xVbuqWmNKsjM
mgeNExoBmKjS33J0CVzmXfkF3XtlgNHNoKzAnQ5fDc5uNsxZuihfk8CY6zegz8CcscYnErhp4pIH
88Z4VNhS0AoPLL5Kwnh0dJqTyPbldUq5QhmjPfj9iH71Yj/1cdglPowovOxQoHRKHxGr4ehXbA3b
7MduWty16IbPUwQ6c6eb4uChDJFbh15h4RgE3sRynX2SpzpR23P1cOG5vli/n57r7E0fOxEeWl7K
czCoW21EbG4w3pUXGf4OoP7eFlzFRwcBcKAxnzXvR/D+7xi1W8r0mDtE3bu35tIzDTf/81Xw6aGG
h/4wWLl2jDCBIXWOFOoB2WGKmoxWIrgnYVJS8sNgVQKT8XAoV7WF+XSANBQgkK2OPoBdv2V7/wR7
7iS7yAJElS3vFzX8M6yDdg11UhuAG/jtplxgTIGsUaiuE24xmaunXkOCiIIbsiKGrUXL6E56xO62
AwA6wK2BASvZi4CPx1ZxE9TqpQk69TixipUvQSIwfRwdk8gB9ojBeNhfh+hKq8DlKE07UYE82ajZ
xNf1nXBDyaRHMOGKcxFfDo7mpLxDVxxThezkCK8oBQRNABYMls1dir43YlyEVrqHCST52r586VDS
AAkfzU+cJS9xAY/A5gRHlvq9K2EujFBCBYmSVz5XGKIPGQgHhn3x7dG0FZZDO1OPngzEkyLhdcnD
78Y4KUToLAR5oPpUDpA/mYbPp9DZ9uM2vSJGv/W2c2uGaLCmoK43Ev0TLDJtFM1SfMIR8nvmkI7f
YRXlLsBxroZdPociBQr1CCmrHWFIhlnlqhZBcXnp3NQQikKCwT4QyzTe/okKOgXoe2tmBZErOhZS
YKNu0wemd1hXdj+W1wN0H8zy6ABzlGMbKLTdv+zeSdCWLyCIa25WJxs3dJfYpAXsOIK1qAbaa0ok
EQeaNYUrhm1JkN2XKNotmkkyEz3dy0X7sLBWSUwt1E5utkhv40WojJjtGgtxRiUYVgoxe+2AoRRQ
FkfGYWdnmSOKF3ZDHCO+2A+Hy74Ea82SDV06u5+T9TW2JgiFRWdQCQZJxkgb3L4CwhlzA0g5hg7i
qrdF7efOwYfNOUGWOIqeem5zJpYgqKh2bHXdzQEJDkJjeBH1VOd9bvoNtkOmygVMhCDA3S983Okn
fiIwjSuumZktboC6JLu31o+BkXClQBULLVS70Ckk6j6szO61Pfj1Iaas9IC4M4NyDchmZA1qIsWy
Iyo/YPyqNlRVtn4uvlXHcXlAeubRirl7K6eHvMenDMFj+HSGtC7Ak9RIsRTX0HWq1+Z6v7am5Rw1
Lqw3sIZFmc48zmIXtzZPGp8cxRG5K1KM51JTO2+dOeoQo3Mg+hEeBiWCJC6y8WO45/gWuNCQjvVj
af+4OjvJ3Jr2m3IOf27vkgPvy02MG840f46WDVrDMGLS/h3VOfPNaLyQBHjrlglaKOkq32FDdAXg
VxQZcONKCWeHdHWABGbJpEK6q7DAOXaaJfhym+sW/YAMPa4TmjW3yn7TJneauNDuOxwMqyBV0atx
TrMG2AU/lPkSpN0tipeoD43MFaRk7YWsA1lvzv9D0PuYVCdefp8GFMQdLDSc+tbSXHLYHZ+jgzKk
cWY9w6KM99PoAfnCJgjH4qR1JScmARKvt1z4Ujcek23JvdOdMc64YKvLk38YZTfGU3/fziDtziVY
gjPkkmeQJR1t0U3qWbVu2GTs/F1GkXUWbvCGX+5uyxnURNGLwNsvDgsUElxpYW3aB8T3J+JLdAuV
WQtH2I5dSe5hfAzwv8ajnbkBLrp+CWmWr1xwvXvRZ1wTX4abcR+POMQF6aa6DQFwuuI19zineWIg
KRmDsOXul8o3Kaxk5vlLBwEROImPgzz7g4lq0SjpvT6f77Zc9AS39CpQ55Fj4hXiDoTMDIHT+r4C
ctx7ezYG7Ac0mB7PhYigmY/yfjUgFKfAkI1iFhu3amVDCIRleS+0M5Imu9w1tAlX/yy+PcEOz+86
SA+aH2XOobrK6lWUTbAhRLYjQUoepM87ZF11VAwpjBR5lZGwKt6PM6Hd0D3lFLQ38PRxgPQOE5TS
QPY6xmMWUCKnWoqvVO9pEyDqruCUU5YBWHaIlsHJFh6LJ9OrOK+n9SuaGO/bmH0yXTWsMYfLtuG3
r9kV/811mMqJ5EpzhUruTZt4+GK3a07vHnDV3ESGySue+KlOHMuM8YNYruTtEvs/A9tvw9Hvs2S4
3UOBsplq9vGlVF1E3zGEB6V4BHru7W6rd22O9KmfiuO0I42CREH1dLglX0E6LRlRceH2vsv8vBwx
k3ye+caYHGI7GmP1xdX4tno8UoO3Tb7uJr/lnON0fRHYrxu/nu3Gll898e4UW2f6BAMP/z0nwYgv
L8mEK2KR2W7NzKpupVt8u5QniymbJHa6buDVgqP3uNgX4viwhpSAsQcAdli0K7EZgbB5p5b7eHpM
ls1jdkUpe9bP8gmpy1nvFDZlX1zgwBET9O6vDxNTpw+b0PD5hXqEDqAcc84osGbVUQZyY0Vv99fk
ZxhYmc6RhEtd+Zkr6vCKUSidtoHI/7i2YriBcULyUmwkskgbUAvmHbkDhP1c8Hmn1hXRIBUdfdpD
P4d7aMf3W67ctMMsB5id3BQgTVGBudbzSavPGfoJqh2gJnLIIuOta9xYxBGzveXFlU1gMd9STB4J
QTo5aI4RFOvKF2NPZd+kc+Wy2eSoGVxt11iMHDbZXQhAAUswjwJj5R+XDDEpEv0uRP0RV6oJbqb9
WHhggLzdY4ra1jNsw0q3EX6kfAYf0cV2pBpJb5E83fnJtL6r5sDHbsRRPz7MT9ftVPA4nO/a50E0
462eKp2fzvM5xiGHSbPgO+qrhkRFPYU5zUUf9gB/j0LuaA8Skxu/6hU2sPk3pCqqFeoUuc+OOxWf
m/X+FVnTMKg2pEG9Yg6miuHfCA/ttcrxhUpT8UbehV8nCpy3/W3oKcGxWbS7h9g5jkMnt+VxtTq9
bRcqN1qE46JAGb1n3Lna+yzQhwTL0nBAkJZL46FaZTeVzdEHlHPHX4034j1B+nESLosNKQlOzJSI
Cy0q/D9mRHcQT8JlukLWeroxJsivL4mlqjnKw5C6Nyhcxtcn4IDsNIA5HpK7/TtTg42f9WMLVNkz
7/isBEaA2VRABAI7Qj/6FCydvUehHir1yMC8B3JpAH6GpEtyh//wZOu2vLVReo+KUeRjGBZkSyLH
66MXewbdE9kPXTLl9Yinia/1hQXrAtG/4IB+5UQIdsQXHWIQnKEqqRheyADyReonH72eHnb+0a2T
UdO4pYvs7xzJjjtiQx63w9jIARl+9DRECbfj/CW8Qw+P4jxaBCoWNLWLMJ1r2lpln5aYjIwHJZdr
iDuewrsaxXf1HQ7VFZXjMcwz0234+D0K8ln5RC7c0QK4c+W4esBAcn0cq48YBh7d8k4ZCdccmJ0f
3mLPDkIe0w0Ys0SfSlChfDdq4Qn4mnO8g8Fb+AKgZdIGlQ1Cf23MrCvcA9U1c53dY++VU3JY3s5G
UpQF4AkeruDIuTKQhZ09ICCG/spbtdHXXJE2MQ7MjjoWHC21CQi8/BErQzu342V7V0/5FdSAeY0+
THboC2hL+XuyzdEkepTS9QnSmd9qPvn5CTiU5C6aoVQ8Uq4KDH1QiETJYc6oCKwucaQutu7hLVsW
k9SHkvKSjQm/l0AzTTe9z1zMapcoD2lO9DgMTbeMnzHUpBfgI1CDsxEOvsYPJ50fx7shptzaK4oK
T2AvMPUaEYuRs5PyVeHhZH6fuqytxff3zh9Jk7/KoT8SHRREjaH4qmrDP5+veLUl1WYEzWpROEw1
FPIc3CEf+rvdhEVIBjORaw79mYqnzRhp5CGnPYR7euhHR6D4cxjIjbraTU8bahIXQ/Aha/Xd050V
a0F/wQco09MCh028oo4OTCnV3QXiSgq4lVNDMJb7epbKV0CMVTyJD6POkx8rwL7eIEw8w6Muk1bR
ccUNCAl6EMDoDMY7DE3vNCLrLTdZVG5hFaIc5UkhgCM8GWzxNn3F0VLHLWZkTEGnZ4eFFkIjeair
x5a9ULs20FQEHzsimQGt3t771URFIsKPbwgrqsNdR1AfrbFWx14WCF+Enur4WMzxy9iX416FbSk7
QNZFI0D5xhqp0qxK3JY/HUlKh3iho8HgUrx6grgtcPdvnep9Syjoc1VGp0OeJVc6JP0xbBGRoPUJ
5rlHxIWfj0ImmoQvU+/5x1z5iTn4mUI9g0Cc/fG/CXdY5m/pdVW8vVXzp/z/A8yDzqwHG/JfQB6c
LInTH6CH9VtePx/il48F5+F3f9abdfMPhXwJAiimRlFXlsiI/gl8EAz5D1HCR0gH7GtRQ9b56GfJ
WbL+sBRJo6RsyLKu6UPK6mfFWTL+UA1RF4FoUyfW8Z/4VwrO0rBa/lpNYDFkCs5w1YaSs2oq5tla
31o7oceTlnR8VIl+hPwZDJZERnsY1QMRF7sqf8rEU/yQ1JLeuAiddgvL2KXQyQfRZbWlUCwnAgmX
QtI5IE0c/IgH5TQMPozvz4n2MVf/edn/+aCyZGiaJVFnp+OfNyXEVQwdjjFGfNEMYslom71UsULh
x3wAOjIvkvrPqf3nC/2iweEmfz4yHxo0zlLLghFHunWkQdQz1Ow96XAw4H7eT7Vq/n3XpM85tZ99
08jSqyYdo9HPfTvWWazHOU1BG065HJZ+8YwOswNQfAFOeHwpTT+M1S9d08xhh+df7fylNyHqOOIx
z93OA6fnYYzlRWPO0wvVgGHu/NIM8B1pOEWYYmfdwmcn15oDJvWGXoytPlkbCkwf1K6/H75feyMr
sq4qrCRR0WTxLEWNoX0WtwapBU06Ua7NbQGtoT2ppBRobIqady7DE2Yb/L7ZL5bO53bP0sa9oBhC
mIu0i0iRR8pmHq763bQZvRh+il+kHa0M1BQ8w/m+4V+HVZVZ/kBSZFER+c/PsyXV92oZA8l3dw2c
O5bM6V7cV8UdWhXp2/dNSb+uOlXWLFMzgHorEpiUz20dy7iN5Xggxrm9KyDUQfW7mKHePsbKy98t
sGS74lJBVP0vlnaGRaHyTqk5yCLwL1k966aFukDGC0ceyjfuVWpz1cTyd2Nqis72wqv8nGj/0ZQu
sv1pYG/YqtWzGXQMzZN+aGucWsTU0TEGRMNt9v1IfjGQn5o4myzZfpvFhwp6cXM09i4qkHeGBYQc
fWvSMdtbaZsrrqWar9+3+sXOoupA62RVAUpkaOfvTz7tK8Qd0a1pvOhKmeXLbho5R4AHFAC58ESj
S5NTHsbq86JXdUVhdoogpnTlx+cf6gNoHArmQa4RoAHLo3KFHptOPMetjZxW6elBzeXDPtnYk47i
JZ5JiAHUo+97fVbQ+fE+DQ5JAxS9qYAePHufO0HZRcIpq7lcAc6ZZ646IW/Xu+iDkHUIygfLNR4N
O5ntr2DfDjAGStn1OJ1v3e+f5Iul+ulBzt66iT59lYg8iIVQaNguzZ3oxqRI/metDMfLhyGPjkl6
kofuHtG5VrsCdmUOoukACeb7hr7Y8liQBjGDyXRiUZ6tyTxlAUXKsXYNvC5dxZHJKrzF/j7Y38Af
GO7Q7fXea6fGhdXza5QybARMKbY7TpIhvvrYw6Lvi6xvK4wLhroGxKEHPfLr8sLF56u3pYmQTFip
piIaZ+NYiLolHNO2hjGgc2FHxrs+oBFVXZgUX46iRjxoEPexuZ5v4KbSaZGx75kV2A8/hmvRPU6O
m61zZAQP9mki2S1q1SSLrJvv39/XHfxnw9JZSHNqoe0JYVe7NRgxzJn9Ih5nmjb5vpWzCvWfy4+g
lbiXgobFbvD5bdXbPjsc+wj9RrtzlJnyvA2osgUKqAq0pi9FGV9s3oauWeB2adkUz4//UMQPtuv2
DYk5vJa5jR8B0F3o0Vfz72MbZ+uYa3KedxpttHZ2q07Qv5v9eevt7O7WQPiIRAIOZxfW9RdnhgFr
m2HUCQ3B4Z+N47Gs1cqCtGEBcczDq6MJOKZN7FJFwbul1iVeiKTkr8bS0IB7cyswlV+OexlJrEwY
ZuYAbrBG85Litt2BiGTD3NkgMYd0fgw+Bi7+SB9Xi8TJ/dNutH26MOCfEdl/TqGPDzIMzYctzeq5
fgjJ8CBBPD4ArIz9JMDHdHwRTvFr9KgaEKpEiZsU4PRzgEO0N4qwzNWaIg10C6UB0In0q7O9KqZU
VDihKXaaYzCu8rNwVY815/uefrUkPzZ/NrOgM3d7pcSSZZ9ASsIhvNhit3K6WLkc1tzZsfypm2dr
MtwzeawE+8ZhTYboWiHQ4OAhFJBCiW1xHL1dmr3Sl5Ppw8gOn394h6FlKfouo8loVjk9lcqDQ+HT
cknRTeCfIerpXDr5L7Z5tmTiYi9E+XYYzp60lQUKF6HYEIhMNdJHBgInj5ejx0uv8CwhpYaoMhFb
1uhj9P6J9JBgoXDbrb6fKF+NpglFAiKEpqhwIj6PppWeqroUycti3QLx4KmEhP99C18O3scmzhZd
jedhUcRmTbCfAqfCl+OtAXi8Rlo9wBcuAz5BDvNCo19NzI+NnoUUshB1hlAxS1jpw0m4ih8tV/O7
2xAkIzmrevw/a9A8OwR1pSmbyhgGkhBGmmGxtwVgTU01EG8KdnHkbL9vUR7W8Pna+9DF8y1G2TfW
oRYY112we81f9+N+MWxo+ux4by4Vu1tMdmN5RKHIx5nOrpxLY/zVOfKx/bM9Jo41sRfwOHA1SgUH
gn68mE+mvjTzuXGS/EOjXujxVyviY4Nnm40Yll1UIfzkStWkNRpbDZ+OmM58P6yXGjnbXmBv5ZhJ
0UhyCsxOs6umQIfi7vtGvoxlPnZleIoPm1hV98rpqDN228eUVO2NNLZcye+qWclkya4vzc4vV7nO
ia8o5Aa5dX9uLlEP8b5SmSoFUKfIwlrokP874/ahibNx29bIlkZHiyhXXx+36xwvQ+3qwqh9+W4+
tHE2aodGqgWlhG3YeMILToTFzZ9cDgEiBID398YC8Xppmn919TTMD62ebcQDP1s4QvgHPN04UUNN
DJTZUoP9AI4/fivIWAhkZo7X5U37Wqz33qWcxVexxMcHONujI63LlD7n7aExiRKS4reNBZIKzDPl
38x8bfCi6/fWhRd6ac6cbdsHk8uRfqLVGCGFQS9PV4Pv3+elFs72aDFFxz2Ce+1GuyfRoqoiV/+z
Pshnm3J5MHFc2dKHrYiWMUVHS7j9vg9fTkludZC4MGciyfp5ZWWapJ0UU2BPAqCS7pZ74zXXL8z7
S22cbbRijbLgHg16eoHeRIkCJ4Zjyf33Hfn6mMZxwxhSLNyFz2YZSBkNKcdwKOoOzBzAZ6RxXPCJ
TjFCjc0dqrXfNzl84y8H2IcWz2ZYpBVarndc6ExEXiPAG7G83DfIu5jk3y/MtUttnc21zszkbh/H
qELIs7qfZyr6NLhKIL0/0gzT/r5jX17Fzb96pp/Nu20I2f24pWfIrKPYBeEMpdcFthZZa/fL2hm4
AJREjoir7f6dQ/JD02cTUo+lLtxqvMZDQnH4LqwDNHMvtPFV/o87uGFAntU1kULU51kviPh2GLXW
QPbDWd4PJ5hlQsbajiryXshjX5go0vB9ZzPlU3tnK+AUlwp6O7TXT9CI9jKfmuWE2AZOyqX7xY9k
03dtnZ2VVlT2CoIaw6UcM/EBTpfbliOMJW/IFkOJ4ub2A5HHY+xtZcVNB9/O0W4hkf3cudvFvzOb
PvV+2Ec/BAt7rZFOhsQToU2vrpDg690UBqPgVliezIuIvCeEvWvhKtp8P4+/yE9wd4UuqooUu7gg
fG64TNRIhwZRuTvUc9TG9BIVP+Z6+5Rb6aUlM3zX2bB/auusk3jAakmO7CrDbvrJGnsq9OMgssnX
YAXje8A2YCC+794X++qnJofPP4wrksz4IbY0uT0CGbJWhoaPGXDN71v5arF8auYsfsjk7f4oVzQD
uirIrxRIc8lcDrgjB6dNP72UKv9i89FUiYwD/1DokH9wgT90qxb6wymEeD6M5Grrw/SNXdgyE8tF
u21W3A6rFI2J8tIbHBbhpzeoUBBAt0JUFIodv3CMjep4lJND0VKjajKNGm6aP5enuJ1KiXF0zSYE
XNrv2sFqahctc1UunK0WbxXs4aPOkyykvb8f+V+mLw9EAZycKOIWunSer+/bzuzlQwsduEWhP9qh
boRmMpzh5kIQ8OsrPmvpbH/qzFMtC0mNKFGJ0WqOIDIO5AIck6bs+HP+UEoIEivFW1w1az1rn9pO
B0eeet93+JdDjkWqmyoRPhZl8MnPDrmmMvVIyRpS6Cegkm2k+0Ql81A9TXX0HDPAUt+392vMQDKW
0ZVk3bTg8fyomHyYakmi9kKPqyBTbeBV791y3twNzCxs/cDiIfl9IZV4BpQng3fW4tliYvMRI/n0
o0URoh+s7g3wF5xKoH4Ccr0ufC6il64AuvbLAUSz5ExVWcYyeChTfN4q0JlNJYwfWlewFBOco4VU
HXFYIT73tXBKvL1BTfaQm3iJKjVo2xjNkMc0C9VrQWm7pXkosRFJqc2NWq0zK7sRtbxa5WK0n9fl
8TDVQ1XA2qLpym6CB4keeqYRw3tHkDm1wQzUD3JZ9LrTN01cO3VrGA9RkibjyhCMe0NQ+00aYWNv
t8WOuR4fgNJnSKfedoqVY0wqNe5uizp8eYzj8aDMElAlxJ3L2iOARVlHkcfHMoqDEuYCVmXd8Wab
oHhVbBVzfWhDgKllXysPQDpAyHW7Pga8KA0ofvYa8zXte3TB9sjWAxxOYH/geqq5PSlm8LfbQwzm
P0366Snp25llRI06abTWijzchcQEWfEowt1lL8HcydTUnFfyTl8c0m090Uwx7lwZS5wnNUvkCYow
JpouW7N4t0hwu0jdAoZVjrGX6IaE7QmSL7wLNIfcNLYKDMukMhTmQiFLi6jNUc1rEwM/6hZaltOE
uBAKVQkuPkxROkXtNERYtaylZzLkEYe9qp72QU2dbZ5Eloa+dE8Zatsk8KQUSDlhI++8lK4h+6kZ
yHp3TYgTsXHCiMRU24EPTXRw0G2rEtJ11/byC0JxWweb4QLlvh7heitXn/XKQrAJEwbRQHRTF9w4
za92gtaBNFa1dtYrdf68x7hKxMMwivBxOIYDaQ2vUyHTTFtHKdpp0Mwem5pp/R/2zmS5cSRrs+/S
60YaRgew5UyKlKh52MAkheSY4ZiHp/8PMqusMhTRKavedq8i0lIhkiDgcNz73XN2iozPBaYs67rE
+IcEDnMjZKZCEWqejO5hLOC4M4Yrclp5fXNy8wrpn49OMpxGhrInJ9LFuk9ihMYpb4DROwynzqof
DBtCQd3VO54h0mwX9u74GY41adA8IcmYOD6DQUUoeTxvUhuqcBVOqIMSL2Q+R+/NVdmP3kmb9PFe
CxpYXHMJRN4McQqM3zFGsHHYjcRNLxPnoq40hcTVtnqIC3l4IwvXXFmdIDmf9dF9jBzmNsUecBl5
GX3gAEM26pF5FCPC4LQuPeRwod/3jIioUF9B/kP62nWQHGoRPIugRc7rY9UJjIZucjJoiuR8VwlY
qXYeKqbpm+o1LJMZWd7I6aar+rpfTAF4t5UzGXgmTSNwL3IT1FETFMlFCoDu1vYmY1fgHgGciw6s
WESF/KjCASWeCQn0JRyVC+vcIbvZlQwrinZMsYJQlKlyppRVXsWnDmgZmg+pvZRujTxZjAr0/dSn
9QpHaI5uFcStXoygs3KVbSY5Mu/m9j1R61GxWe16gTUpChahzP2TDGCHL0wMqCtpGda+KAz3Q8+0
yMQX5unQtw1ZrcPK4Am2CNyHjvvosdb84gK/YBsv8jqPpq3ZWrRkHFXsUPigCO2RdjAxWm/UCGMa
HxZwJM/IXph5jo6wrbnGKuTju3SMEjK8qH/IvPhPUeCJQ2oU0RkhIwLuUDJ5BoxXriEwM06UpN5d
mCcEvVoDU3c2wILVdDj+cazaaw5GNy1arQmideeM0lhbndZFQIFF9y65/YZrVZYoTW32kXdNFrJx
1IHJnRvbz3axn38AxZX3GnDWLeBfRo8CSGq3wcAgJrIBmjLDwKDJGNYqZJIo157MvhdqiXJ81oEn
YVVu5WRn913uuBXC0QrtKFS/6thJm1mhsBVM7bPkbCahF7Pywg5eHS+PbyZjem9sgzk+178NYxqy
lgfsRFP9R8A9Z0EY54b2rYkAsrD2ymZm3dS84trUYL9Wo4Y7wEjGjWCBWRayua/67jHtAAuJLJ7B
1AHhcbdhhzdxgFgu3o1CvytF92R7g3phnbubDw/jG/7DWHYnr6thk5QOY2KlMX8Qm3tAyQBXXQ1z
6ri66ESuwNMXzdWIWXchzMZZVGH2ESqwfDYeXZGH6FwLmVxURoZPIAvyrdUZDEkLNtE2QPMF3Fk6
eBPWsUZjHS28mPSSpzUrmgGwFQq3vUg7lDl6hE1G98I9e1YFoJXMcqrnFxUwbf55rW+1EqwLUhxA
SHk6u/EqwRBUBFs3tMGZgX7nfuIbGKrqlO/DAfuo5g2oEbb12Q/EsA3DZjqHXV+92LGRbnxI0Z91
2firxnJntC0LNt/Yh2sZ8tFzNAcScv8xxjWLWp8zHGLTPAuEBY6g6tWq4MWXTk7UFmsIJOyIURY7
H8ajoUHPtsIIqaCB0zvAeMOQM16NwQfHrszw4CLkXmVh95KJlP2Dn8GrmwvZtXEmymGtGs8vXysw
sFBSpprRrRYIGQ6E29Tx1VZaObBavfAPmh2S4J90NCDQJLdZ6YYpaFbdvklHXH9xl3VnXfFU2tad
gacyfXelx7RNZTa7gAQGs2U5GavO5EiWw9ntuqdSud6Vh/xox/kirmXfGszwwURP9Jp9a2z312y9
mA8o0xFDZW+EewNJ4LIIpLVEEgAsxUjjpT5SUfG9HFl96QdHoRLkhTIpzjFs72WR5eW1ZXfuweAu
uW9SJE6iaz/qrE1uCr1hcsUDzhI+lq22cfy1X91adviUOVb46rS6fpFg1dsAA1yNKB+WlJy1Z/Rm
yVaL1XRqgp65w7Y27swxo2hptIV9HcWVtsja2j0GVjC7n0XwqRDOU20CW1ouh2hgTiabmMGqHebA
wzZilMVgvsG3wMFvBOsv/XGFf8TXFWbXrGU/kxChzhMzX8XCZfyo6YO9Axh8W49CMWoQkDJbylEE
t8BY8yWkMWdfiylfAlrFK6Ealp0xYKpjahhq8BnL9fVKg9fuFTur7MTWmmSz6wK32/W6iC78NgAF
ZhXFXm9ZubNpHPe2EZYXemKKjTG42ZqKDJ3eibkEKMHB/H7GAg7qNL3UbhOtA7c2DrkLmteNHIuc
d6KOltuwbx/MmjOLiKhh8n+FOzarshmbxdQSh/UwwF5KgHZLYnPBooRmvjAREEdTvSLxQUJf6bRE
NduhEF2imtbzZlelIT4X1UQ84mDLgVfqngO9M9e66XA6+6aGdSpmOpEEJZM+pIR1t9AZ5MZ+AFqC
Ue3aIxAvK2A4WcLwUW/5iG3r0uUkL3SmtqMISFDrC7XqUT1YG83AmLnsuWtu2sHzj4Pl4Y1gw+bE
zLcL6z4CVnswXaioQDLBteIvYFdeSsQBrTuKG97e7KhJ8ERJY1Q7jQravcvO97M1cu5UrdLKi6SL
uKwhzL+1fAOv3ApCfpxi2FZPqv5UjbVxL+vR32O160E2Zr24rSSm5aUbVeJB18NaoDYetCWpqmEL
E3G8KIqkfY9SPqrZGPVq8ozmDZEHoyopwjC91DlMdm+cQhFndyoMpgHzu5m9VH4Z3LpJ0T5FVoty
MeYdjAsCH9q9O5nGrsoDjelfIfk6E7fTz36WhbsyZto8snz31qmS8s4rDOM65p4d7UoAwldDVbaY
DTSo6IZpTGoNWMTUd/+7N2I+QQOluY/6ay9E1uz166z06PYPgL3++anyl7YAoUJzDmYJnezyLzkm
THu+pYZ4WPMou5QmTvDum0TWnI7/WqqgFWYCayP4rZtfI1l6U6oyDMZ+bV73yaFCr5Au8ju4MUCV
wDX5r9a1gmbDHGe9Ny9Yx6fn//oz/vQGvlS7FNF3xKnz2J92m5i3SIa/qTr9phTw0wt8eWAdkswK
ciwf6zqMccnqJmLbGOBiQhjMamiCi/KbMN2vPU2qwX8/qF8ezVXcc4F5HNQapHLFSAurDs/lzMHO
5e7vAxK/q7r89ILzMfhb9aEoWdGxtPTkzYdVzm2HkW4fEBR5rWGZv3yPLfn2I37pWHiVVYeFyysy
CvdurieoZDxm3IAVApLyXSHvd1+hoNpA3JXKA3/+/PEULGInyo1+jSSXIkBkhWjtA0Bf7M0MU20U
t6NvzprfXhh/f80vHzBkmwV6ldec2H+vsxvUZVsoAowcEnWp2XYtE7bJkJ6Kjba3GMP758vC/O4z
f6lgOYWylDd/Zn1rb+cCD/hYhhvfYM45TBaDNaMjv2xOxeb1r4ZDtqIFsA1ftDuZL/7rAPfc3zBn
diMlTcNxvnwDSeeUUyJ5N7krf9iQnfvmu77ULzXoLy/x5YC79qBbGF36tRy1RW4xww3TY7z75rD+
Zknlg3i2Z1s6vaE/D/vfrhTlx5Vd1vMHOTbE7AHjMAgOQ80764zvtwyCbqxLB9oXieVr6zw+Onse
GMNT+83S/ptL1uVpgioSSEsit3+ef397I2kpMxn6rk4jp9qLj5niFu3zS8h2hKV5cpPfnNB/wqh+
Lkr/9IJfO8AktoNCG3jBcB/f9YcWMgJt+9ts+SeycEOsczm+/EnNA1TQPvcbY51tNMplJ0ZCt953
N565EPzL2+ELgPTh2RRrv5zfk1c6gzlC255TQvP9Jjtxv1mYmxw0XvFdsfR3r0Y636F1M48Afc2w
xrIy8tTqjXlOFzoMhbm5D7kMboN35z7afHe5/GZ5pHnMVAU9ZOHOZ9rPK1aaOgmGB99Yu1fpnbWa
GVKIafbz3Er+En4z3vTrlcPCqJvCJC9OxfJr592ZYstvrNRaNzm2B/tYT+jdu+82I78pOLuCFgJ1
dWaoHPdrWjYq9NFmp2dx6QTbae++ZR8Q1c29xdXC5PcVKID4w7z55wv214an5YJsnXcnoGRdRvl+
PpKlI8leBGyo5/PEXFordnQ7Z8s0+um75upvjqNHLlc3TTL4gGa/fGlhONhREbQ2wwThbe2Ymyjs
H8Y0++bU/3Vlp0NA/V4YrKWu8/XM11QWloGK+ER1uWiqu6g/UYlbDOG1yL9pF/+62vFSiDdZYCyD
6sWX7rSdxjH71Mxe2012nBJoC07+XRh97uD/fCH7dFo4AT1PcG351s9fEBaxUPPjxl4nzU3EKF30
Eg01WMjHYLpLJmvVGzcMOv5fHEOP/g5LqOv+2nZPJSPUmbR40fYVnSUtNn+NNmih2NWN3vM/n4O/
O4qe59L7deYO2tdxAj8xCTTmpr1WxIddCWxVaPt/folfTz3mzQSZflwLTPZ83Ya3bTh09DLstYeU
FK7/Uuq4o6uXf36V33wQV2cLZVrgmQWam5+/Ki2G+F3nvIqP26Ag+DYn7v/5Jeat7ZezwWXmljEV
b26Ifb1cg6SrUc/79rrz31PA9lo+0WYxjzpgh39+pd99GPp7AKVd5nsZ4v35w9CWqdPcDey1IfWN
ZcpXSvHJNzfN33wtDFcaUKS5TXHNfjlgbYMudCLeua4k9dbyFcv2UnnjX3uB/z/j/b/Meaj3/zzk
fSry5iP/kFXx9+HuP//RX9Pdpv4HPHCmkgzBt8C1/u/ZbsMDd893rusugwW6zaLzb6i99QcXKtcR
892Cv8wNyv9A7T2m1sh2M5JNIABG/r/nz89/ncN/Td7/HmrPEPe8tP3nZAdrz26Yy5VrlncCc//L
DSNouj6NZsF7m8S3Wl0c1YD3LO9WSn/sEPHBN0OH6sILEA+53e68UF376Li1bIPpkgkhoU6lxVSE
wF2jqH4t4xIAWWSP1Brze+qWW6aAGCOMi530Qm2RtPdeojlITGeatBY9enOyygb/JVG+NLDTln2D
ksQa88tJK6H/TvZta3QkDUqDKqEPXNHQekBd6r5MrT36UvpUYLjCLH5qMgUypNORuiRnQb6+q7MP
37enRR9M6bLX/WMyUfrKomIbieI1laTHU+76iBMPLiWwJaVZCd2ueM7r5yFKbuKU0RWzLu1FHgUH
T2b9AqfTcxC0r3YFXKSrngQytZoB1yh7liE8BZORraHvSrpIsYQFFXfPoQRDN5bjSpZYE2NRwFlw
mBlPo+xRNnnwoJdACYe8Ha6McMB6lTU1FVBX7QKV346GCtaqvguj5EWr8vuSciiF82fpS4G8UAfX
3XMwha1tp/LOHiNt0TrojeggAFiJjWt7hDkxUERDEIfWs67jq1TC7vKtfdDiI5iMABl5NkCQQfHE
I4RFybrznvG7qg1ysRtDUaqarAdLvLkiHlYu+vJV6ShYyVT4fILbywnXFt7EG42fMhCURwMdpZaa
FtV+HdWYBQavAoQ9oHPMRnwGk/saNQxWOvUp9HDVSTvZ5B4mMz8bhk3k5HALhVg1QfoeTo8iynRc
7+eIDhNURUMtm2T4YfU41ZopQermbGvhtNCi6FB3teFDeryKK5rdqf2BNiZbT1kAXaM55eRTKFEX
CxMwvm1NT77ID9Ju6DinjxnNF35psacbIveh/ekYiX/wEjxRk0lXtTHXVNVxkrkwQEV2GkW6ymXw
ALajogzT/FCGdeU34Lt7yHW2H/zoBG3MWEmK7UlzX6IkH6ICelUKRKe08qepBnAVDndFAgFe+JfJ
UD5W+CQ8na7sOJ38IXhlY3w5ltO9sNXJj43yYMV4AGNb38V2e0FbgbHZ0aSZaF0ou8ISJdFMdeMy
EMZ7NyHoMfJnTdAdSdWEqApLjKzlqWqcC1WmT55JCycrsldbnEq/SyF/281K1i4eeW1azG+mS6db
FcYHOvr+YqTctsjRdC5H8UKA41wlHM3IJinTKO+t5/xfN635GDdwbut0rXxSQ0x8jsGPwYBoZQ8Q
HCOSBXkxfHg2tLbwfiq9Y1ASofRD9yIs2gs7WhrVdG220cbn2qEE/2glTYtLDzqe9innXxIh2xnC
dNvV/X2MCaggF+zEeIKjpDRQSooz+j4qSCYnNvbUH8n4Xtt5iaKEfF3WXXojsMKRj2FOr0bHoRoH
MFN0nBCMHOyUcnL0yMFrMqqHZYXcOu32lOfffB3KZp6/ZrmYNuQRXufeJ8XzjqHMqlqavTsXd5dG
z1md+JzjYWYcnJTWpw+ra3BxxV/gSztl7dE3UHyb2sHRcb52ctO4+cGFtecW5cLoi90g/K3ny0sb
Czm5DGVhJE8B5Eq5sadq5bnxlujBWmMb6XT1iq9voXn1op7QKXC/J0cuTeif6mwKWiKxxKgM9zjq
MLdmC1sLaE0OqEXzfecyyvOAtG2TMbjAZb0LLf0wTM5q/pdGz7bOQfrQ4datQrxJoI6mCKbtdUwj
xO6Y99OujOReWM+2Pe6SvNq6bb3i9e1crGL1NICiGkP9XEbE6x160AUTkX102UpKEzkMhsg/FIG3
63TzSu/29Dp3QTwe+nx2LYqNnqJjUKxvub1pknA9H5NWgRgKxcoFequG5rLta+DvCOiNajv/Ote3
1rKFwojN/DBZEauEfdXW1UWrOccU/USZk+nKYEp2n0GMaSxeyeSskLrZo7zhMl/FTr9rzWI/FsWa
ZzsctuOiYDFzu0Po5JwD+o6IzrpKuIEouZnC9M+jFXjDPivhrfNnp4WvbdFfIptq6qeu1C+oFC90
Ke91yLIZlXctj7YDzaVB0bppxdZDa5HHx6REF8BxjWv+dzMu5+M8+pRHW2dl1M7Ks+sl/sulHlZr
M7wqBncX4K9XhboihOIuEsO8KHVSM6N6D4sUVu3ct3PlZZgbF7blb6u4JOf+Yxq2vQhOpYNmYtTS
k0ye9BQaaVWdSlYikxuk56hpURTtPaGzJ6vv7620eZn/u0qKp1SMZ023rmipPqpCu+VbAbRrrYgN
nJohY9Y8OSe6vEEBe65SNLXIKEz/WHjiUtLZnwRVSZ8ehBrvXRr2yrQOPmGaUaXnqtMPmciWYZif
h6G7Hz15l7CIphagwqbBlRM8mxE/N3X3kHTOuOmO0vVolBSnScasMnG2b2l2R8ajbgQnc3irBKcY
EBsvql+aMX3zg2Y1S6ykIa+HDRmgpzzXrhWCeLe7aSEOa3q4HK3hxuJ3aF1wa5XM1ibapfMejRIK
fr01hnHJg+shruuVIn3AcwX7mevcr0C55cu2RjCQjHt6a7ty6nEA+UdAEqcxO9hevDXr9qazopIo
AMA7a63bwHQ9fZur6DpW/mGKu5tJ8tyGYs6X+Vo0RDLBDQeGvraT4iIjojnKaNmFm4KvXp/yD/3Z
U8lNGnuXuXL3ohxfaTrdoBKLVPNKCOGRdNxzVSeK6JR+zvQnEjJN0lyUWn5ySyqJzqo4STUiJ9Ru
Mnd4HL34er5mBD0tUdgfAaddJouLUDfOpTXgs5gukqWIrNumYcMhjBPPb29pOXz2Q7sK4umo1MQI
dPiY+Okhs9uX1J6Vxwsf6HBv5aeooBBNYnmN0fzoF0TyOLnDfty6NQRAJZmTQd8F8Jmh16eiv4j8
V7PZNtMpQKCaEH4VOAOydl+U/brkoDSjdjOq8VTp4IIBlqaykGxtBvq9xUXp5qfW5bR2Mc8Pdvvg
kgZZpt3wmaQBxso3z+o2FQJk42IADENeDdN8e1tr8bXUpyc1BfvejIH0YlHTXGTnIT1SNJaV9WYP
cpvE5l3D8Bx2Nkl70mdnHPcoDC2mWdsbGqRskD0LuJ6G78Keu+3sBqwsbBaam7yV6r5PJ2DW+UGI
/oplfAKLSottLYnIRUHyRMV1xzDyle9Z61rVcI5u7OzV6msDA3J7b1TRTdQm57ESuxgviQw5eowU
6bVxMSXWReKDsTa8y3FKzn0h9lpzy23smEXDfVh6l57N103tGlIZN8D7tNbuCeQAHeaioBmsis86
hM5nGKsx1XZVCG8vdu9ZQG5TyW7bHfZCIc0wg9t48m5Df3w0vfjcmthQwmkfmGzZ4uw89KwdExHT
UV6mpNOWBJOqtVLvPKzo+6g0X/uILaTTKLGcSjjUY7I16jszgB6ZZQGGDYCKlQyPKbS7MfGuK3v0
FjlivyzGU9Ne9+0uKcIf4Vjm62J0xdISyqOtam/wohrLunQ2DQkd+pLjRWMFe6N2TxUh6/lNOqk4
kXra5dK5pvcPCK4QgAmDaTN56mZwKiaEQ5M4m6EPBCeXY6zIPUaazikANdePJvq1pXkYYQ1H2hAd
BMP/iUQhM5Ytex03Wci6jVZa5WkLvxkWDKQdh464hS9IN7CeuxsQWgv6FUc21pBre5jZgRpAJyvL
WOmcShVg905RxAycIwmsjlGUzibtd6Vk+dw68qbORmZhYsygZnU/YEon5aqTJZXW2pV+gAUk3ZFH
vK9FfsoUl0iTZ5d54WGzmYjlOSH+ZHJvKquAaNYjsNKgOjZA2UMruhwmXGaeDdLYJl6UG+hRePBa
dy435Ebj2SaMYAeTT3wNgEfih76o6VAu9QZxs+EXiyZEr6wSsS5Mfa3n9XvtoGPobDzecX7ZkERi
gKh9riYBGsaspq3P1xzr3rjzCg/wsF6+Ig1nW+Gnp6Glb62jGclqaz1wU0/LPNwRQdiQxcGw0pbd
cuJqS99MK6LJN+rGpmsVF+OyM8uHOLA+jS780AMdjY/QFiCqWhY+hqYygg6Ty5xCoU3pRvNNUDCN
zI/MPxvr3mOViqcJ3PugumXTfEZ2CXcxLKer3ieJxycZFn2HzwAqBH1oVxZ8v+Sq3b7ex4MYdtUA
PZWHkmiHBjHYmAYp71SF3G4DnnOz0hYbZv6XlsUaWg3KvLLHdKcqh3RIkLGfQZNLCEWt7KLzAY7G
0UVpmXdpB9GbZHm0qopyrZddf4yMG6HK5L6oY/bP5M52zgQIuIiNauNkI4YuzUIaVMJnJTM6e3JG
fcmq3Swz/01TnIqwfD6CmoiXV9cHMpcZAjDL41SPFU+ds2Qg78WaFAKfwI05h+R4XeCiJqVIUD+V
0bDS+wZwZ7LnSwg2OvFLGDfZwnCT9KiigJB7kfyQvZ+sHHTFnjE1e2Te5a5NvH1pJhME/Gs/07FN
eiR6wAbwvGTwoJfI+6mjmkB4ECR+BgjN93l4NJmK9TDVL33I/rqQRJGo+p7jMFyGlhbtGseu99iX
EnPiqYoFKPORXcmMBRdIqYdzdmvT6Mi8etlmMTT5Pn9tu+LgTgmMVm6nfPdY68tOndhXfvpiaQRI
eTov6h6r1n0Qyvroujh8tcNV6gXg8OGPLLGY1ldxwANqaXC3d2kJH/skGrdErD9YU8crvo2cRx/o
Ne1etLF3ICbuHqqq/tfflOe1e8PI2QF6EV+/nm6aIO9uR0ioTduDJY6L4NiRTF7M0L6LbMzPlhVa
nCQDyOq5rhJIcFJOXm38EHlbVUhjE9ZJdxunZ5F55p7zGGGCVbypNANX6V868NJLP+M+JpJ3rfCK
B0a3wVBWVyHn5qEboOlK7Nk3UVHBL82kfpX4ZIVL3yKO5zvYc20XwtMoFn/qSGm6x6ux1d/llIkV
Wa9VU5jZLisI52VhDOB9IgNL7nszFaF1EkbS3/DEdRirLNhrZgl0JC+fBt8mBirLey1q1bVnfkzu
pAHwji0efsxq1ww9YvSAJxth0RVM8pswfOxNJbapG77nfuo/O47xYDXD8FGa07LupgdhofghDihE
KJfM40O97YNDXiY73SI4EiJxGO1sURf1i+DmUEQau3REVOlLqLIP9jqgnrOXOksflB0duLw3RT1h
Om/gS/jGdW/b26bSsZ2mp6TrTmNYkR2tnJ2bQ09Xbr2wgVRnBMlr/67WRn9ZZnKTuYr9gUPFVutp
tpiFsysqfoEeb53mIHliWMCUwI+gtPfA1Q6RUDd+XH8YE2F13S547TZdKeZZWAUlIvSqiReLLpgp
uFPEZpYtJyHvbDw6PlfNxJKybENv00/+TryUPRntIvokQ/ziDdZjPZ2iiThT94OZgx+Vqp64cazt
3NlL293DlrpNh103Bi9jQDDWoJg0zwsttFHyW015R+TpSgvyYzilRxm3lO+L/k6jvLAcGp1A2AhO
0hhP2ZC9ZY65NR2iYYU/ryq0y6zoRDFqHeTBQXf0x7Leplr8WXnWpU2El9boQcvbH60dn/Q437sa
MHoywjesJjstTl9kjEQkqD1OXmoifhV+9qkFzkVZ15Eb3M1/WoG5aBt5k6bXdhG9CYvtG/ueU0VT
YNGUBs4xrnFiE5jF3PRYOzW7pS12MWsYNxnPnvQe0f29KcVPEcZ/yoASG9V9r9Orb907CjG3vuZu
esPeVs08932FiR5RVuzUC6LMn4w316s4fi96e5sK2Nz2ND04jEYs84izp0hf0qLZmVkNdtihmBqP
zVpW4Zs5OXvGVEjQBsmLHPoVivFLY+JdFLmbLolHAe/M9nDGapKP92lJYWfKvXU9cUzyLIULnnd3
mu6BqTcVmONoVjTXQOWHMWECibnEqCy3lUvDGZMwJ1Z6O7X+vtOj2zBy78cOZFyFfL7iy+gjsejj
9M1KQVfzSV0/PydRdVtl1VOfVjtN+j+MUTxnfPnLJNcOrWvzxE6h0/Tuhko7dByqtuTq8AqxcQtK
e0X3ZoTaRZfZu9jorrt8M5HClL65E6W2Fj0VqTrLjpQI3v2CjzSq8K3vnXVqooPgJ7qeY5M7YhPV
4b4AGD3/3ZsGnsBxA16Ng9yU4yGvxLXuEcPHWL8IG0BwkePsbDRuse29rry6h4mxaCJdLhrFTrGN
b/owWzs+s1KiPeWtdR044rLJq0PSeoDMbWaSoxIPo7PPTUn+3UWPl1wnnrUzGrHGAm1xPXt4v1sU
ix5vNLeDQ2fxyn2enxuHd810Bdx21e20VN7FRJSLHt0z0uwic/ZxNCjuJuEuzFFPuNSDAfhgwuZM
TVklrd5d6clj02T4/1LK3cPVVJVPUucsy7Xstiis66RgOCRo5lq/59+2kGrY2mrpstHduyrm4WRI
3bn4LnajsdZIwM/Jet7RIPaJ4BmsUAfNG97ciP1Doxm8Vf4NsaN02dnvUrgbNXHYnXxRjt4GvfPR
wiTTBFW5hNd62QjUH/AsFpymuzFkHtYZnMtKNU/IUD6F1sk1yMqHQU+vqKdtMcx45qE3kk/TbVe9
1jGv0J7qMP20GkJjZDRWeoA6reItjy3rjObsSr2yV4b/YbURLYAyP7te+Fbj99DpbGg8MPqHUIve
5OBdRlZKn3l6IJE1e+W6ynzWY3dTcHNofO0gNf9QtvlLJM1rOAFrSaWudDhPR5G81TWrqxV2p4ui
YRHoI+uQxiTFDW0d5/MX6ow3lBuWmp0iDhGXbZDfVqZ9zf3w1pfevm3bTYruIp9Y0/Ti1QO0XnFO
DxNtlrgpUQi00VZvk7fPQuNeTss4sLXDmJjXGSdzqmuA6nOOvazNa7rd2PUUMx9T++x6D+WjgXUp
K3jk6LO+IM9upPQQoh8p2dWO4YHBA3IfSAYU1FM89Q925V4OqbaoST8DgmIgLraKM+mmvYj6B5eC
QhkBdudgNBRCB435siykHxBXir0c3cZmup3q/NZurV1UuNxEuMTzYF0U2jtoHW0xDunRws7RDt2y
dKNTE2eHqNMQAUbRG1XeDEzDAhX8Qxe+i7bCgFizGFu9YJqtvwiMet9Z3NJEQPReK7HfWtzXHKM7
anfjaF8WfXHbhWJT1to6jcT2VaKVDFN7V1KK8JLpoSgYyQrEfj5lwSW8jYTkYp/b5eB0S4KPS1W6
l8oSeyW9u6iyt/PtOwqakx056JTMa9Z49gMeK6aGQhSzEDGPs5FRuNX5VZHMz2NobUevOYkeKJJd
sc4PcnxkO8w1SWS9b+unobR+5LqknVZy9pbNqstdIgjTuWMYj+Kkl9IVcjZ5g1cCkdPAGZCXzs7R
eKOONy/UdhTBBfN6kPKRopLFA5ax5tS/0qSerBiSOlaxuBOx7BftFLhsnkLEaSnCpymBHz7U2a6O
k61TBPW563aRrHG9KoU2Zcr1VZtYq9qnqtNxba7jtA9XvZmba3ZlH3+2Tf+rDvLd/4PedJIS/9Rf
3hX97Kr+l7L67z3mP//hv43VrviDwV26yyjKLZ+W8b+7zBqJ0z8E4bQZEUh6zHCIO/yrz6z/wfSr
S46COW+HoV/d4638q9Gs/+FCZaQ5TZTIY/58Flr/F51mf+4j/6fPTN8bVwAqbV3YRERM/6uE0WYD
W9VB7910XBvJIY8WkvVTnTX7Y/D31Clm/Ftv7PthFagL7o3atGGMoAq27LSz6HoS/8PdmSw3jmzZ
9lfKao5r6JtB1YAACfakSFGUNIGpC/R9j69/C5lptzJU+TIsh+8N7o3IUEMScHe4n7P32kt1YLhS
FlxMgtMR66q8550zTtugP4YZJ+aQglja2kN3VLzHRn2T7u3wYMSPYbGP9fPYHQJ102i07KxFEYIq
W45z1s/KGCkL2nG98dOV2G6nASiER5aN+V7z/C+dmA26RNVxlTa2mD7I8lIYUBdGJUB9Wy2XY7+i
S6JTTiWrRfHvuXYbr01Mm+9aKJEdchQaQzTaKqfO60iOLRQWChEx3QWn6Jdo+NnrKqeBndfFvAk7
//7PJ9Yh/KBMk/9ovkP1IZ1/5AUcLD9o/vv/Nfy+pOFV/7vJQ87713/kP/7j8Jb9NHN+/7k/5o76
LwUKsGqhxQJ2IIsKCpn+q27+6z8F9V+ggdG20ghHOAOfnPnxx9zR1H+pqCZM+MHKzN6ctap/TB2+
JEIUNoFjztQGguL/0cz5eeIg0DBFZq2pIKyaFR/ftGkYcQMr8kgXk13Pbd0UWkq5aX6ZXPpdzPv7
68xEMW0WiSEu4X38ScyrlzFc25BiT7UCArea89nks4ZGmwg0gnWmX2CQvoMt5teTDHykEkxJGYnp
N+FJ0utG7yUiussZF4EwUlgciqu36Sh5p8vgqGxHp3Ez91dImL/6oH9+4e/M/rqmLiPOL2xKhFGy
v/ZaHnFPcf6lso02HpJKd5uWOimuKBxcg1D/QpHFQv1N+PX7h5dZe0EgaAaD5eeL7WVigBWT95Dp
9PH7j7S+lOZSxmkbZMRixefcuqve12T6mEsfguo5JNpDoZAh0Qkc+8tIyHIj/ei6o9+wWV77OGcn
7aNUaH0cq/Y81C8xbnf9ahX3sTEdg2Ze8aYWCBoPmvomNrd2cGTtHGbrFm6d6X81+a2wToPoyNka
W1/U7Fq6PIN/FOQNdtPHkcgZ6AVJW25bnZ2pXnmLZMowsyXLSKIGkW368j3xfiSZw5Z8YbARpYC0
wB64sNRzbV5L5UWK/M/Wy1cZUaBh+Fx26RLX9zLzKNlRhAj01FGVwlaixBnS3GmTdWrRDCXapN6O
pmPpxFcrHKQPoSS4lbVu1I9M30SKvjCVR9O8+8Wnmh5CzuL5dDMnbYaDjNVFau8ohGzRLOyYgqww
HJXghzT1dNg3BqYyU7xNxhHSXf5UtNsxOaSZtygiYykFhNrU3cILiwX+G85xXIDAUUgVkwj8NjCg
840CySn4FjgyifNTggivQgvsWF5H1gMX0ZHULzEaF0U+7LL+KVJJpaO+1JJXn77VHDSUik5zQJuz
oiNX0lcnPL4jYMbfpdQpcJ4jXtiERH2Z1rmvqNWM9zzaGjUmFeWrDX8oo7ccwpbSzTnQzhM3w4uO
pS6Sbr4yySeXK2U/eJ8qAX9RshDF1wTIKeZRO8j2mr8pUnVXeJvMMJdt4bbFxgpnhfkmadw0Owy5
f+6piRZGb0ekWU2FZhvpeBxn3UZ4KXQqvaWGzsr8Gmlf6pzXwuHse28UuWhTHy2UA/J4qIE+qIdm
1OkTOQWc+4Uubcxwl+S7mnDf3u+3RSsAFVhmmZkvKtXT8fFDyBhJyglOfuzWXCVdojWV6I+hNl6z
Lr2IA0N0TOhF6I5ilS9Iu3amnwFghrQqp+F6EMerUCa4n1VHQEJsvjQ1+w9qbJPX26lGojAmQkt6
miyZ8fuhVdmizQB47PuGwPF0bYRupHPaCNlJ0+R4CbJVTG19MjxO7K+RipXSXHUUkIsUCE61js2t
oHwG5r5JxEtDwq3E8QBjpixgRX+pJNyC6j4J12nHuED4U+eu3LATmbxV4CVLE8zFoJx1s9gL5FR0
1T7Ae45J3yTKoSjlJRASV8C7YrSYdcnUxVMqF6THkslVRmeLb0YrvSime4MDvFOMhazsTG1vEe/V
mRJ96WAXEf8WBfC2Oo4Q6Vlsq500aguBBlStEZZCIqpCBQyhG/pvx6ifNb2xc7RuVoZVVO/B1nLI
jouNj5LUNOoHDSRZXsv0WtgvJdq26a6aVX5QxDl5TXBJct8uw3VhvYUx9mukZQxURUcjiJqhlSLX
ozWCdBIz5aoDMqJR6o3dufQO4RkOh+YMJp0CqUEl2yK/eMz9VThmLIyPSXkIQ2yjxZdZVFdhzJYY
cVd5EwGe1h49fzwFtCSoJ3jVpQNwglDLg30o0lZRLQLVxWE7dvpe9ko3bz60XNyJyGKa7m6kdLiZ
cWr/Koq+k4q3vH3P5B+JgC3TX4/ZV81Zrc5zrrFke+lhkJ7SZKPVx1p+8UtEUxHla2MXTa0rVfUq
HivbjFQkTfkGJQPqrze5PYtUBbLy1obwlvHYRTrsAbxuUFlyKvzhuyqca2HdGV+J9RYIn2lyl6iW
qD7NatoKNIvjbRAqDvXJnM4bqM5cOU3N8xCcGmzcnSafctVamMmuHLZqDw0Dc/Q2aPy9lrRurk0b
zOj70LRW6YiggCO+oiRvvnnvTMNW4r1cY96XfVJrp2VkWcSbefKMy1jFHlFTevsjjEmmLZpqOcRz
VicW1a7lcphSe5LjijBHE9SISAHShhtD4u8Qe07WSYeiGQM0euYbZVF23plsB5HhwoKwC69fpHLZ
PukiTzXBG2bzdAQ5XR7f6cBVi4I4rH5Q4Wo0431Iy9AeBhPhnEijo7IMdYXflIeogo91SqpXr0Pv
GIrNj1IK49WQt5+lT5TWOJG80gjyU6IbmcOQVNx2HLolIg/PEcq2fwrEdKv0IdSRe88lbSYElH1p
e5PsiiosucDbYkt/mujoyfU1l7OLGItLmfktdmupOBb93s9W2XzMUfcd/vMmOlcIf6b4R2xcGvPe
5xu1Ntf0WVtvE2f1SVJTWzLuWHNdM9lL/uAknnwYccxW0amjB6X7H5OyVahZSh4hqmOxVVTSerXn
wtwNhJNWJc+YEnGt5mrSMgSzIESs2RaYIk3yV9RHEPWc83DXVzeJHtSkv2EDJk3Op1hLhKNMWw2I
EIm9pfmCV2IhJUdfI0k7mz7V8ToE6loyUtsinRHKZxftPOaWzFag5XNM+b7PCySi1HJbF7E7CrbP
0HqQGdBJj1iTRX5o0fh6WO3Td806MsVW4M42spY6SbKzCIlrtbUynhL5WUOCIDAHAuUhHy8VbeNe
e23EdNniC6RLiJP9YOD2nZ+mFMHJzeiF0FaKpzwUeR7D9wiRspj3mUOizS2Fws31JcW0ja7xt/HM
FIn9XS49ZT2KvmyR+8ZKaT/ilnpUnG8jcz81l856UkQ2X5Q1TUSDlKMS7Vkvt8V0binLZauagyuE
J5H6+BZF65BD5aGJwcWOIUEhy9JCp08eh+yGEccYjqK4RyV1oLWFahcxSjTabJLtWKmWbasDldEp
2e21RuEp+wazZ1EKIYGiZ7VKz0k8LEP/1tBV0aTnRhFeOyO+V92+UO4j6udJrddSIrlkcNb1sQ1c
aCKOB6VBizZZgwID8ocpbIpdGt5y/71CT+2Hnh2EP2oV1RS+f9WibbEMU2Kxp31ZPObTR4Af1txL
Ecs27lRJfLNIxQzZyyj1Lq/YqLHaBmjMLGnL41wejiVKOIsVOtl7DDt6Tg5++kTKFkgcirFxtfhr
nK2dlYhQtYCQYm7B/LDQF6iwNl55KMJHLJQ2bb6FirZqir5yOVlrCJzCaE1FlX15NFxFYcfzeQ0B
wx7rlUftDe65XROMkSK1Mc33WD+phFvXr4JFqT57DyfQeaMG5ualIus8agGTsu0vzSc9Pkk0+tJy
Sy0wb2XIR4CR+qe6iZbNFC4V+aYU0aI2PmgnL4YULr66oC9eJDWDWVmESBgDtwx9p5Le5XQGxTRO
IYDn81pEXEC+Yv8wTtQ4h7siHIvItZrQNillluWjFB2LeKOjbuitL9kn510Z7SZ/ttS7Yt7EZi1a
55AEZ/E5k+m6ok9MD7l/4MsTrUCA4c6Qu1H2UhabLLpJ0q6ZXszuqSBDJwDrwvgCS0eh74I4MU9j
9MAHFRVOeZWtdKXHtIMca0KmlpN8SynWYKWd2I+jnngoZTg6SXwUWgSX3Tr1jzo1ivzRnF5bj7YG
zc44XwYNc7Ekuf1FMiCIXGN9LYbPTVht0TlJxrHy0HKZGY/kEDtobPequKjEfuGZpiMoqKHUZZ3s
+/41bjaWErIbE/cxE64wyewN6cT2N5VnrQyJZRwXofypDNEuE6GQGBwxat+W62whkTPe+CKPdfQe
5afqB67is7BlBNLGzvwBAunMCt0125iSMaIgWm2UYdKFHH/CdXUimadPIWxLw3Q1Ld4Vmn8ArnAU
2BmXGrqeeHI8Jd/1ebQTTDY/BsnB9Lb4E9bAXHom7rUigLyibx87HpMpziJ7EHS76t6CFuXG3Whn
regTV2YgXjl/F8JNqT/5mJiUqncyRJNejvQuemnidoO0lsbbBxr7Lt7BGkP9x6lr5dGPm9D2lLAi
bEPaxRNRlFLOE35Dr9DWPHfsSeEewbVzIGl9mmvhIx9mUXWKU7QQYFis+Y4wkC+K9omggQtNJX5y
G31tCNkxk+4w38jzAFSlzM8NZVpHWrAagNOwhNfLHM0bNyzBHTdK9SLg9sbivlKfGwNiVzYuBMJJ
E+Is1c5aVHq6bWVuJkkk/qPe7VK6aoPKBog2Mxv7VJQcCdU5j9R8PQ0QV7OADsjaJwyGTzXIB6N6
VuPyV8fv2fH0p1Lkb4dv6g4YW805/um7Fy6K2b/4HdEIKhWVlNApJhb56Y7sjOvxV+Dtb/arP17M
JBbIoLCCt/Xnkz4MMynxeo2TPtq1XK8WlekEweefqlrn39/7n3MPpb98FcXUodATxCZ9Z7tKQcjp
qeRQUvv3tn1rpUvkraXKZAEZFnnz5gmXEMZ56gFvi/elvjcLphTFj79/H9bPbiKcp+bsPjV03sEM
V/xe1OlTMci8xkd8o2krf0gcr/nSELypeDtQW/qJZRvTXmLUW31m14OdDxcRzHwFawkUjqrtIqpB
/ttEF0WQJcTjyO9QMMbKI7xKNvWXmh2seojpFcO5MqpVbL1YkkI3EtLeSSa4eJDQTCtQ4KIc8Vhw
bLudpL71KV2stD5kUOXpYyUF9EDBkalBi9g60AW5QaHt9OkeaawO4/Rildcs/dDZGxj+yuIIo/Km
257yGCrq4CpTDNZB9TXhU9HsO29t9lcoLW7voQB/NswHeSKNvVg1aAiz48i9r8d3zTxa3WMGfsuM
OHKD+Ltb3dViTTKEg0KvMOT5o8a3drz8/X355mj8flu+l7zGsB1ys+K2VOlLH6418a2sH4bB/ftX
kf6iqiVjNaRcKVsMge9WQ28YMxRvOHjqpbT6nRiiHIlVdKRl5SZ2vtR+YTmV5P89lXlFrJMK6XXm
/0K/YD6qrVjhg83Rg7qdrMIvw9Zx4Dcg0Ra/LB3+5ctpkjIb1LHeff+AaLArSijB/HJz+MmMkC4/
9AWFSrLh0t/r9v/XbNHvtvHf7xqEvrnui0Pv+9JReWGuMqHo2MJjnUkHw67ZisAFiIz+hcn6W3fm
j5eiP0QPCCc0Feufir+NNibj2HIdW56tLZao4DY/WZMe4V37ouQfHkiwvx8tf7FkcREZJJIIAYm/
/vySeZ5NvoYbZBF1Jda4GbO3EIrV37/Ib0SIb2u9zIpEPKSh0gL77rBNNESkIcqRhXxoCeDs3Wjl
HyJHWc886g/jgflMLBf1s3Lxzwkzv11W1nxLI3WU2v338ZI2vtckhCsSV64/zJGtzU6//j5efh35
+VeFbZm1nx4gMb0Kds6fr2hDchPl/Qnl8GpcNmf4hoeUNdDGPUPs2Oj+KsHjLy8uz1CJFE6ZI913
QkSTTLVnxKyJskvS3tKz5+BvzEmuYANQXQK7WoSHamm4uZORK//3t/av5j49GZVWBXVfjTbCzx83
jQIj9XUGEIdsazHjN6ZF9j5HHKj7yv2HsR3zrVTZKuCR5SUJxP3WHsHmg39GiZiM4ytShlA6ccBt
/e3QvwbJuZd/MSH/6maqv8EwaNlSt/g+dIyy11NF4PWka/esb4uVvyRaDWDiUlzlzr9Hzz9qv///
2SWcwzxobv9pdDlvzdt/fGVNSDPkLf36r//c0RvtfjJw//uH/jBxS7TDVTrlv5no1d/4Cb/3CLF3
w6RAi0J/jldhOP67Ragq/5IhFNAJRPU3NwtZ4v7Hxj3/Pr5Gz10VaSH+kxbhH8+C/1nnZhu3QZNf
sghsxh0+N+t/XsC7wlRTlRKSkppfiAGsfVpRBhjF4tbKD100lZ9T2vcLy0K/UlRbxbTGB58WlNsn
SM4xmnM6MFeIMKOVKHSoxsr6UJmFYEeDUqzIOa+pwE/vqaonqH/2EUpXp/WSDSKZXgbaneUHLYn1
1zSVD500Iy/rMl/5etAuVjpte8lXKSx1VJUl8a6lXrKHbe1vjGl85gK1nDFlUu1Lvl3GoSgkVbDG
hEIVwJRJK5j/DybeXAamExAII91/AUFPM6W3eik0QrcfrTMMYJ2ynjC7DOQHceJ8YZURfcyAnght
hNZVEfbr0XrC/bcTJO8KdjE4SZgJl0Kbn1irLSfKX+QOsbzetgtr4MQyWQCddCT9pWEsx9AgAZj6
qzsgTUibKNrFpraT0eCfZKnbTE2lwvIyiJsKsa1aSPMlbaBW3kc+79YzDmDHJ2i1+O7DjY/FmyaU
z6687JK1MiGGKNg8sbtyzQ72JnJQfTkp8XOdV/qSy8deIJb7yjaamfXqh0+9kLPv6eGsRkm5SWWL
8Fi9r5Y6W+ERKqtAPGneFU91q7NrxmWt0zIIw0qyq9I6TrK5Hzk44EhAS8XRTwG4is7PClHta8NS
h5Nqy0aj2WYC41dMsXOTBNBSV6DsM1ZJinulpYGYYwBXqAWGqVK5XkqQtldWDikT2QINcmhPXgua
Nb8q9VU2QPkWcZc61PRf1TK39YbGkYJyOzWShzH3HpRWfc4w8NhRY+hUrVVaiRev7bde3dGpMNQb
eQTiEuGitEA+B6AuQPgUaL2TmsaL4he9qxSa6JDVMNkiHVOjf2jCS0lVWPa9tZUnDkPUAeK6FJXE
SdKBrk7pZkLoaJ2wr9VkM4bWJsT2WMblK3C/axym2yjMNtT8z7gk87Y4VWV1srRiF3gUM4Co1wTP
zhZWnA/bMsdeXJnu1GZbCdRirqmnAKBzkjyKYummDxMUmy5M17Ctl6I/OaowOjxPXaPJV12yD0QQ
e/JsxHr0uvcKpQoOdZdq67LVnwOx3OUqTsPcXI+lslSQ14t+tFcCnCINhR8pP/RVcOkCHrtNiSkQ
9XQuuaMV37UhW2qIgJNI/jSzfuWF0X7QrG0YMZH7cUUVYmaCLszecn1PdeJJ3s1F26hDl5r0mzgo
NkmI5cYbbiKQby23jn4s74asW4l49ot69gOaG56VbjKEFAKifcNn0uW5d8PrlYXTBa9D2i9zQAcZ
t0G3RHcUTawD49qKcYiOHd3hdd926/mfUh8GQSueuz6wpdJaSHWxlrlaVQtaunoaPW1FZMSKF10X
7WhD1juWUr83w+Fh/vdU1k6SED6MqrUpPGFlyi+tPK6URFjKVBNn7+78Z8phLSko/WK3nR3PVRC+
SdTDi8ZzwyHl6D46quHIBm21znJkCvKUFhwsxDazyQ0oqMekR1rdEsyscMJBWtIe84DzCz0apnDc
KPB15zudozXug3yNvKlfRd5Em9tYA8lcxrF25kmfFGuL8nUscjPG4NjQSpUYe0a3nF+M8l8i6rY6
5Mu2JiswftWKkDs7V4O05/ld6mZ3nX2pAQ4KcyzX6qQsVTFcZs1GKK0vTWRJC0LXGtKDom3KCdRi
iQJ2MDbKe4fxP5riLRx8vJrGNQpqZ/a5ltO0UGlug9KwJbl7CnvdqYRprRiopZIVHpm9KfGOmnST
p8NyANdkyJSUU30v0FdphMpVo8oxppKC6eQETe1I9MijAQkpl0kuchtnQabT9k5Dlj5r42MJmPDe
gvjdlxP1LX6LEj7oIbHODOX5miu0BnG2G+plAGKs9QGG7FWUrUoRz0NwlTzLVUx2gpFyiqUCtpex
xkhzLPL0EHBin9STith6EoIHH7NesBtzRlGt7qcuPYM6f2CjfRKUwJ0q0CUBru/xPZ971ZNC+d7V
8S76pueCUN6oHVq2bHTSOnG6xlt2WWU3Ossfvo4yXXoUtZQI62+JCXwYXeJFDvzPzkEMbaeWp5pn
IekG3oGCLeyQECCwNCfXA3Nf+NN9HBRnXojn/25DurY8rRHaLxkIcCoSJ2c+wjJfZXlCWOO4GuW9
RZvImA37UfzblyXM5jpqM3qcBzkW3KQJz5XXX/2BC0NBHpa+jA20TvT9gC7NstKNRve4qG25Exd6
Mm4F0XLjcvgwabdJdXjUevkUSP4Tfs6DFSN6MILqQkWWTqYb9MKqBmM1D6oAdUJr5RSE21sC7dqL
9b1VGxuT66XpwN9zILhYeCWjdFH0PjS00NUpwaikvUsC8hgQCAdB1PeKzrrJxU6KewmMoR8FjNDp
2cvxwNbDIxD9gw4X3RR3ZBuVvGszfhfKwC6a4kUwhvN0NIFS9Lm6jc1oGXuXLFZfBCl4yIP4jH/x
xVczt8fNmyXhhagbbL+1SpIxb8cpdGspxBPq/9IVh+5JzM1LII5On5fgPxgyUuXMLmyLbhX+NUs9
8LeZP1CLwtKchKWKCrwNPoWGRdZc6AN8fByTg/iZYBEvc9XGkD8DUMRxWasjTgP2QCDwvYkDh7Ya
5GKZd9ySRFyLXeWQ2eHO0AZfIDEjkk/V1G96PBdxxHWMWKhnxgoUXD8vdoo5OXHA8YiNR3PCIuII
TOoiov45EyPSUF/FkrKMq8mWbRwAm2o011YjYQVnIUq8Ldhlt2pN4kSUFbUjCz88TaZ5ZfaF0c7U
hpqyucgxKCXyjYuymK+ADPsjS3G/G9iB6Dz03QMYYKeKykXMpkHHxjn4MysIhUJFIB2sZ9Wy7KFE
/8C/A0i2u8bfpJ5FKslBUVxzoMbOKJDqrxnpUKemmwvech45kEOsz6LF/8pdMDRpnpq2VsOb0K2v
+c0kZrGLfMMBaNOeRPXawzwuB0QpAuoOr71ko5CCqoifq/cgSc+xEj1AW5FxsNWPWsLvLIxFnzfX
Jm1uciA8kCmxN7oPTaeswGIQSJYbog4Se0o09CX8r3l8p1l8TrviNLXB3dPOQgpwVMWIEo0PRhte
Yqu+RKb2HlSu3sVHD7u90lm7AtpQiBJesvw95PDZY254gVvEw6qUPLzGITQDcVsn5TbNjbVvlSdd
0dmJp7agfaVR6mjyQlJ4xtOu1EX/5g0KXhc0Lgw9olHsXIr22UjjOmEhj50w9JeSPG5qNiUtgOHW
R7zh8wxGAtNIIyZ3tE7hKjpF5iLV7lLYXcoI2Ef/SYwCnlxu/tzKMxcSihs/0tCrNPsWTXm5lxU7
OfKUjbNkW8vKSaH/N/KWx2ovlNhGEm1fxaB2s+QcZc2e2Ugzb9iW6uAsKk225wViolnXpwMudXWv
RhAf4myJHGFtMoHg8skWIgE9WdDsYmGO6DVMZr8VS7AbpIGYsG2g3mCvY/mkC9xL/sXLbY3Eg1Ix
XSU292Dx8GN0j5KOkp7rPArWJUtOTd+dMsX40qvhaVSzdyi6j7rMvkygihxJn0P2XDb5WTUYiVj/
DoJWwbZWT7IQQqTR/aciNFx8ibhoMTeTVzGzDdI+eoBAu6FXYVvduBLzYO9l2D3pQYuT9SiEXAR2
+AJrqSL44A0Ed6QTA+f8kCnaqu2Gg2CxS4XuzoBsaNg1NKHROly6MXbUVFvhdnsyarwAfe2f5ZTs
7KL+UKvsXY9oZJaXGfyg+cHNzG/SaF31bKXqNIowJ2OHazGDm2taMCNLKLEA10rr57J1d5wfhGld
30i7kbl+/bRrW+9WNfzEoL+Utf6iBOI9VuPn0fcfi76+eqZ/1PRtlcgPRpM9K3l67rTXUO32Yelf
gknE6/sY6PJWt3qmgvekKf6TnFK+AbvXSMgXLACncdte5y/MuABOH0UWs/3c4j69eAkZSdYp6s39
DAARo/SZZJRrmRaHphhxWi6SOj1EHQgMrb1FfXqW1PaoTsElM4fraAwnxDxjLtxATEzVQ3lXlPi1
L+P3tmCy0QYdqvTQiUyZ2H+cn1zz+5w/hSVONpkS2/lt9fm41f2vjpOF0HSPdAwf2PFeyN6my5W6
84/RqrzNPxaP3q0ZYxgU9WGMuJe96FaJ+pJY8dlnEHmd/hJo013pmws75uciqa5m5KEXREokkBNS
9rRt22NVNzdjaG4hRJRWndixhgxz4UHvm2sXJ+dckd7Fsbla3lkOkBtKAbgX18jbxyGcQDGUx6FI
zlNivtTxvtWi9Sj399TzrjLbCJq17KQ/ACCt4y5/HdlxBoQSahqMF5KAU8nNBvNqaN02NCCnqPXZ
SpalLzyUlfbC0fmaQYsg/kVW2vM8KGaARGSaL/NtnCWk0zA8VHLJKeY8quEZtTVvbniY34JmCLdO
Tg5F9RardK6s9tq1+pHZfJPN9qJ7w0M4ZNsA8+z8NSuJeaqCOUq6i5mmZ6PyLwrMHhzN9JiwJlXR
uak/Clk/9A0lSa2/Bjp+Q6F6nQJikeTRf/L05LmnC1mE4b5Thrug9rcBSAZ39mLkrocYIfDqY9gK
bATNK07Ro9xKd8EIDnMKlawtLRk5FG+8TYVrVHoHKfSf5g+VBOW2kvAEoyI0L2irzlXqP0VNuu3D
9urTrKJTX6SEx8y/v7LwWS0MWb7V3Mj5JiMutCuzP0uM7GGqj71B1JRymF/Km7Rj4UvnKfTvxSDQ
HG+PknUPOuZ93xwNkQcLrJ0K1k6OjTXttUPV0v/Nfh82pUmGhV4fZ5yHWfUXgU8w1KvoiNIng7jC
+xHhaGUIbjhWvczf6gfTWSCHQATQp6N2aergAv31LMo1c4xAq3ilj6z0+kAEiUl3O8wdWcoOenaz
6jNHBxMD1Gid5g8mAcfyz/PWFJmP+BEX1Y2HRJ+s/CLZ9gHFDO8UN8852WnMMq93qPRc5xswBD6W
VbswmgtgZOJyNTrcHO8k3mNnHFtJeDAS6yq3NTm3vC9FPxqsW+Bb7jEzUkBZFyRstTN07L6I+LA9
TIR7xuI9ZYL2IqOBFbRSjwMktbjxHvxsuvXsDEqpvoJV3TM2N83E5orBN48osfSPldY8kaB2mWdU
q3pn6yBl+YuHcG6StsW4mKEotFuuRpKc5a6/z+9+nIV2IrBzRTrNXw+ApPipdB/U/KhltCW5T+Bu
xJnv1PT3zJzuFuIHw0+OcWDdFEk8j01zNdVpjT1zmSoAy5TqEXbjuRLGu6k0S2vQlmXIVZBi4XUU
x2FRl/D6IE9ALppn6SSP91Hs6BD7dpqKO0FtLs2PKrEepiJ4xk4seedG7Z0iaByoDO/IgV97kEnz
00EZ3iVAShm/Qqb0IsXoTuDj1JxX/QTBiCfsyKE6CyUCc95TQLKdGnMUpTJjGuVt5sLMn3Ee2S3e
c8Uat/Nc1TJUOrG8zWqDzwmVZOSRCUcCs+A1AxSVAYxCD1qCj6oZ2hFDXAErVYOXKpv0oIKbaihK
SeE8BqT7fHUDoz9rVvpcgKlqrOpVBVul9vFv/03RZlqwE47RzN3DqjpIM/Aqfp4o7PDQQ3oAEEsc
XFn4rIFk0TVzQffvyBc9QgI8/0b2QbL0UbH9ScBsGTNvi8ilE4XTdQGIS6GoCJZr5iTNG9ShUZ2m
U515Rc1mCd08A+LAVZEPizGp32OwF+WnHOVewn5wHjQTIpaUM29cEkegWY+qOUu2x53m3SuqEE17
NBrhFYHVxvOJDOLP1iQ2IUE2g7Y+65RFB1YzMMZ1oqK4y7b9LKgGX4bhZTOAM2vkfBOCN4Nt4sxL
Zw72TIjOBRA0K9qZ3Y8WMFoBIC2eRmy92r4BnBaqp3HmqIkA1YSG55bOEScFtUbylEusDftC6F6g
2HR8y4IPvBFdqgGqrQbZNoJuU2aEGyi3EKRbB9rNAvGmgHqbuk0ryqeM6tn865h+TgMYDif5UZpJ
cUz4AnDcAEAOzeg2LJ4VsHJER3UDEDyvcFXKTnrxEqiPg8ixnsRrrnNZPiAGApEVIsLFR9xTzmLU
IbBbzlerEbktybRtwI+lRrX3gBPylAIGNfXpxuv7TR57NshPFrpmX4J+NA3rcf5J1im/hOCiU+7i
kgZUQUER6oAampHTGcepUREcwrDcXi6dAtZHDLQvB95HSjobz+N8TXrQfiKIPx2tg46RuAb9F89u
1a5HP+htyZmy5XgP+e6gC9tBE354WXn28+T/kPcdy5HkyLZfFGOhxTZ0KmpZmzBWsSq01rG/X/Z+
7B2wu5lJVDIwXby7u5i2aWNbeAJwOAD34+f8zGKAAVMh9zh0NVl8OzxywyTsyzwGtF+dDmBlStJh
C/YfJKV6voX4Wv1dTECrQ+giM0gexbwOlkNk4uNpcnqxOsRGBwBVOiCRn+7yCuiQJgnR02to4Daq
Bbzv0gpN8OWdEhiglohqR2qhPIiMn5UpyrVSJbWfJGgfr8LbNgAkLwUXH+DkNm48nhKmqA6WpZ3w
xWjXSgpAuAR8djtetmn/q4+D2C6cTp+gT5WPIgBDeObOpW6PfQbZiGp8LcUe/4cXv4M1FhQY8bfZ
UG8BiPPR68pFxiErkSISOuDq0CICSPYFX0GhG6SoVpVxvQkRcj9d8JbmiiDFV8ECI0uvWZv8CvFE
CKeNnGXtTrmKEg5NFQsSeWBHAwsgupGhRfioLT16VdLHmFdaR+medbXOD9A2w+VCuU1SMD9VQs65
TaKZocalfq7ryKtKvLM0SBoWRgdKIPyItAcHVIVyqZQjRqNzUAbBmlsboE+aOxVo1EyyQg6JBMjF
2ZGA2ejAWL5LFNSrEzBQTaoARhP8R2mZPilLcRu3UAkCVHI2AwkZjWj6IRcVUFsRurHFOvXmoAFF
TjiGVpWArGlMCNMEV1tAnAELxM3AoYeLYOX6sKn7FgQ6KhjbxtBvDLGyoXeEPGG1WImM1VvS3GnU
7mWU+/tUHz05aPG+xDPUFO5VIH+tPHg7eCegWQFnBPf+nVEBasaJ0MNUG8NW0fAEfAsgp+V8K6rg
ayvr+kJo59eO9DLIdeVBsYuogCFHmMvZK7xSBR9IgA7uGpgaUPio2fKrEaA3ObW6WT8XQgr9arlF
37QOComh7+w8Bx5xQvqvHfmDMqQH0DeE4FOq1b+ATv+qWvp/sVlZAys62hoNyBmgqEk6H1frqv/v
f056l9vTFsyzH3qvtUqiqgJCBECbhsImCvt/1VoF4z+k0goKJ1LQNWQCQPq7HVPl/4O+YmAfoF9M
Oi5PKLMV4z8KD5FCHhzcf/d3/otGZgrkRH63CjAJ2LdRnce/SBRuBaeW3IGcS7RHa7DFh8IuPfDz
QCr2WrAQ9/0R/W4sMAB6SU8Qi7/bJH8/6c3sobESVU2GvOxtt+HvIxdUnB6SuxayCPb8LP4Ab+RO
xMvdZ8kWfUSO/WMZ7d8yrwnodqVgD6AcGhalLXEUg/U5R7I4afGqwROt4HUGiPEjBul3UwRddjJI
EEQjExhLos1v0X56iaKGm/iICozJJOtzUin/e/2OI6JgI+0SFBMXJRK6ikDUl9b3EjrZukW7zWuI
EY6ydQIkOAPNJJ9bM0cV5lOtGtVmgLk0NACIRy49fqmUkoFzorppf5882is5pVTTDGZAAQixFsHP
PbxzcjPwuWuCvjNAi+WjFsWwS9ZkbXSUYzahEknFgIKBAL4+FUl7RR8v//0EgtNAA+4GEcGgIaV1
PLdh2YKGYm6+d5UvVR3qni/rNs75xIkNGh8JcpVOFuoS+2u6ikavANYmeO7yn3319DVDFM6Oq8MU
lYlattvkUYcAVjKBG0C2VUgl9dPfh9TnAMJzq3M6LAJnPNlRYrtUYi7P8L1foJvaAIZvcVb0y3DQ
mgKEJPjHH9eHJ5D1pv3h1CIVLlB8DtCUUUMxBa0tnubGEKUiMkWFH9yh7crtN/mGBEnlSr5hmCaf
XjNNhY/BENoWvWgwDcsEfJp7Mzo5gH8j/t/7M0uN6tyew0UFRw6kuHleVunBVvxQ1fUIcj2v2yBf
98y/8s+tLW0LB0z2eAuZvc9fsCIy0ywVwMYBXAYKXng2D8ZilEqseBveV4klX442ehotA0JuGVhw
1ueXAvu9RZjT0dJ7ROwMwNgjOBM0yx0AGVzRavbtheSXFk/mGfh5c/D0J8Xi/eyeBb8741iwDoAq
QFY6lEWp+JaM6dJJcybbpRD/7HmIRM0KHtgV/yMDqapgTHi8GozNSmHw/hny0Sj5USf7Z1GkdAny
EqHnesFwwYQDZKN8R2TFZL/wWIpbZ46KD2MkB+SJuQCFCTCy5BIo26/F9KrS0Q6eMJaRYUOlMKLG
HAeN1MNnBw1t6F2AdEUPGt6YoW3EMkPFOWHpjY4rsBnT6RKatjp6RbTqft0jz7sEkqyyokhAZ1Lb
LxdzjYeYtGTHIAIt423DbwyQHA3z5SyCJf36a9ao8IIye7V0kPezq/lWNhpgZNwseIwVjyf9ed66
sXOXTLjCcWyUuwdzrWuCiLL/4JIWleSyegSvAdQwZRftoRfGc81QlyMfpKLnB4OUq5fIpEOTlgSV
CAnDAk0koLdJPXneTOK/vzOcmlIoNx8KDgJlvQTZ4ilzGr2TLCPTJWt9Bsm1amU8KuWA4TxASEaB
EewqVFfQaojKGuGITieGpU/i8ftaEeql020bAj4I1XMR0QE5X+D0+W3s41VgFY8lRCgeJgc3Wh+N
gSz9sHN7jCgHAdWuChCEpHykkBVczaFmZ8vqkzG8pu113/3BNj41QXlF1chJOVaKiAb4DRKF6CSy
OOF2faUYwyDsOx+mD9o0AFMJyI5WyjUHfV9TA7k3Gsaf1u1QePG/ovnJYCRqncpo0tV2QM5PPURX
qJX66YG/Wjzxh+pWXjMy3OLMawYiUO+rI0kfhxXhFauKsSa+XQ5aL/Wg5uCCEoQRKVhmqLAEqErT
jXgoIxEJzICvzAc5fNWUjSJoJifzTgr4w/o8ki/SO+t0YGQ9T06poY9LJe8LxR6Qq03A08AS4yPr
sGaAbO0TA3WvlkkVoWZPuoggyLSLbHUjXZMba/8obdZHI7KGQ+2iIMLLFylycm0kCrWtlV9UV1Bj
sHJruga27wr9RK+T9XaLRJNPeKs7EMRiSvWyBk3ttEidk6poyLnsDjbUUNzERRrfJ2Kb6SUr2LPG
TEVgkU+nMsuBn4iaaD9p2UFSFIaXnPdL4OTRhgLKOYWM92QRBei0gDgLJjJczbIAoWlfCHfDBLTF
aGfcRR4znokkwXPGbY4WqQ3HT4oG2m8cmaQ3C4wSaAZrNrKFqqYNGhHgVGwo6dyCpd6RLFDeHtJH
zcZ62qxeO4FcoX733+MPobZkGVdcmqe4KQSHbiP4AMBYiic44o6191kjpnZiIKPZcpzhuqXwLNf3
snxTDIxZpXrQ/gmax8FQm1GYOKhDBXjQtQ55VdWeepU/aR40hDwAi9b34tlbj8YfjVF7UeiBVgSN
DzEGxD0WMLK1CzSBm/0eCgp2dM9MrJHDZW2tqG1XxhMnqRHWKn4A8M6Mt8Wj4k0O5AS2rEjzyflz
HB216ww9SqGpji2hCGaz6b3JN26AdrO6B97umEKw557iOIDezdE3fRQPFbXmMZmDG/qgNkVUac3F
R09+aOZP7b5w5h2oP0Ax4jO53Ri7n34rdsUYznGNK1HnQvzbSR3jwoD2eOhU34EiQL+kaHY/DXDK
RVvW8/h8bHsftkZdJ6I5EeV4wEU25m4VND7rdwwnJS6x4jIaFdmqsBwaCOshf+iCoVW2tF28Dexs
1+zAA2mhsnU77mQfBAFW8wcX55MVpXOxIXBJshjBcjWBc/tR4HzG0EiIXBsaFbnSPFM6cAxg2Z56
R3PTLQRffEhbmbyt7tCPwLgisVyUJPpPDwnw/PQDKG1hL7OUSxSf3cHnN6FXXOYeOIPQf+PlbnAD
+OE2cNbHylpFKq61Y6bLwiRLNvBAVjzu1eGAugcoAVFLa64N7mbd3NlHwunaUaFtDORqChvySECj
8oh8keAPjx26h7kDZLEgli6NpnLXMl51rM1Ah7dG46JCh8cs1Z1u/Brz6/VhrX8ftZqPCzjKSyuh
1IYYk91FGWjAH9a/vx5HUID4+P0J3axyVAokw9ZsyCW6/68u0SLZs587vvaW+zq5rRiVmGbQWiR2
jCcZBw93IV1kroH/aRe5Zzidg4YSt7heQJJyB8yqJzNeWuv+qIlU2JKAmBEhdiDZEigaJuU1Syqv
kHcBNwDWKoMfgGGPMbNvM3IyYgCMZJRysXIiZrZyJz/ctBtcsP31BWQc6ZpI3coS1F+zcMAKtg4o
KqEZ6gm5me/5W80jdBvljrtjHbTr1yI0Q390mjYQKyXTMTQV7ZCgL0vBS6V2m/WBseaPCl1SvYDq
qISRLoX+WvGSpJuEuxGIqCLQL/JrMzC2GuNaiUf/x2EV0GJHRwBmUtTRD3nVaH633AwFmsf8EnyN
NbRb+/36ID8J0MitkY5X5F4pr2yLUavQACHb6Ly7BjjUA4jFQyuHO1/16Co0y71uinblcXcawzSJ
h7/vyKNl6pQtSqk09BYEOCiYQGOBu+YaKF712Us/g36/KUVzfahk9tbsUX7KS3y5QKgDlzOwSEFk
VLK0qtuCIxRInpqx9z65VB8HR3koWCohHIr2bjsuuYsu1y5zOT2A3TFHktQALWIEbjlAh6LithiA
FUZ7wfpgz++Qo33KeZHyrRNgeJDsy26F9G4AG6fRP6/bOH80HG1Q7gpajnqsQENoL+NuyA41737t
+9SBCraWYA4jpKbEfHZbfrmaZBAcrttgzRN1vEFACox4xkyqdbnXgsWOm9ApVkWMWMLyPRJrTmLx
VKtT26jQqNDRR51IkMJoequMarvW7tYH9Ek4fl8V+mIOrflMaXWs/HIpbyE770euaud7AEQRjmM3
tA3GPma4AX0dl+NZ74MFSTexfOjmPRfcMkZ0/rV9HBEVKLgC1Btp18pIu84OFAW3ja94/Qbys4xV
YjgDfftOxEYXIPol2fpy6EBnw98b4c/1wbBMUHEBum9FwtUkQ8krTtUPdhHlwNxrjK3zyWX0OGfk
d5w4XJEv0AULJyyKN9jkeTZ8R8X7JrUmC8JB9myXLoin48f10Z2/4hytUhGhWlK+zCpMYJ9ua8DU
cgm0zcFPwiCZRbYRM9MJJGavxHSaZJtQIkjIj4u4e0x2fwFkKpJ62Q60ipv6krNZFWiWq1PRokKF
sq4mpGLBTNhX3/LlZn3+WN5BhYmaF2ddiYG1aHXIDOO9IICZljeev2RFpwqEHPxcDLhUtpPmkpPR
6vCigYtx3cbZwiqYL/65V9B0Q+KiJ2W3oLDaoZYMAk8ncXW8+5AdxIOv/6466/YYK6NTMSKZRb5b
+kq2QWRbQxNIvVr/PiOA69TloRtxw+1b7Fsh+s4Pg8k3YGPFNaI2VPtrlqgIoYVL3WjkQcfPm1za
VpoITmOPrxvGCrFmjIoQLURm4yTQZBvK8NAhhK6lZn1tJFQ0UEotUrgYc1aOPfRY2wcwR9/0Wn2j
qtXDuinWqUdUTk7jXa+UA/TEJdk2omZXg8QY1DCe2KC7LeGg6ybxQDr3YX3B1eJe6UP0axe/jBoo
bRk8mF38jfFzGHFJpwIFYM98o6QIhLO3uPVFAd+H4tBe8sBp72UeKy4x4sZvLE1TPQYlD59pCyhL
A46exSbkWvz1UZE5XAm2BhU3pkgoKrHGlsYjBSLRPdgdF1vIwFkL0pmQ4TwsY9S7BA14sjgEwIRB
rOyaj57mRkQrmc8NsZOkPGPPMfaCQUUPWYTokTqiNGO0m0LdZtHt+syRuL02c8RdTk5jURnKRVES
POyafSht5fx71biB7jbTpdLdKMHrurmzQJ6T4GuQ8Z7aG9t0QbMkSXYEW8kPv+HW5KDb0fyhXnYP
IMC1C0t1AifbFhaT045M1tpgqcASdH0L5Wn4Pr8tbwrk+0B7seFd0GJasf1la1SQEbIZfR1th6zK
5YiE5uKjQWOLNnoLErIuix2Qsc8I29PpvGZzOU0AvuBuHWza9DvIfhWQD68vHuMOZVCho20hUNCq
mD7wIG2gJ21qo45Oxuh+mCGeroCaBtwP6yY/qVu8H9Zvyk4n/gKxD15ZePg/uBlsIkET2PzzsBVB
Qzb7kbdubX2zyTwVRsaRn5OywYppybd6ekprRnV5fZFknoocUatCqZLUWcfcK7WrQPvOFV+bMLB7
fXQENayFoSlhY94KLuGIDFxIcpgAxpmQCWGEQsZdChJGH62hVc4YdJK0/xuXB7QlaMLBE0egQqEr
3nxtgajoYXBipBkcEpUt+JVqAUUsI/viGlExQjAqOdHnSrLzDIqA1xnv5L37B6MAnh3TBUQx/9uN
TYTudDphFGOJItirFjOCLEXI+3fd9MQANU1p1Td9EiEYtE7gGZeaW4Ob2dTuW7feC060Ne4ij2MY
Jd/8Lbae2KTmDbw2ZVgqyEkOrQQq3eIaLCKM1ScBc80EFVATBbqLaGxC8Qsk/KX+KxY2S/nKgYp3
fX3OZztPxkIFU76aBTRlwtC8DX0QBQENIXnGlg2gORsQjobeGI1PolumzENX8WhUi7vvVT8Ci3bb
hBljk7KMUN6g6loOrnASdYqfKuHxVkx0ajKmjGWEWv5uxhVsKRA6iY7GBsfQDmzKdvUI8cb4DkRh
38vLkBl+GD5nUA4B4r1aLhbg7MQM4rybFOKxjGGJ6y5HH6t8HvENmPX+Qll3l+CCtkhJEmAqwOpY
BbPzh927O6DH52M0raW6j+YGfgdJFlvfFnZio035UG5KuzqwcDjrKybQRRhJL5OhrwnKU5etHMm/
lldBDKh9bQoFugiTpnK4LKATtIXLziY0tNV32VS8xclRyWIV4FmDonx9MKIQQHF4xDBs+XFbZL7G
KguyTFCeno6VFA8yTEAeXSofFSintYwcPcOETLzyJCwEHDKlRacDv4QQlN9otQXx83XPXt86Ao1f
1tIhmZpSQ+QpkMS+EQZGJuc8IuroyzK1Emkxjq0wYwyKOdggkbKBinqqkQMbLhczsvmNukF7qDNu
FiswczvaNtvKanmTBQdhzSW1XH3U8TpaNjGRAqGFmOIt5Lu/NpdUGKp0Pqhn0IPbS9NC1QMiTaz+
h/P3LNRg0e0BglVdou5Z+cSXmsbBHZZL5TJ6xplkB7biSApQChmwNCx+47PucWKPXj1RyJuu5EQ7
nWd/SsHzUqWMY4llgloYfVLyQSC9aZLmq+Jjnd6tr4pATunfrgsnY6CWpc4HHtJDgHIm+9FpX4ZN
ZMH/PP42elw8cBluIItwrSjWH5WAT+xStwdOjSPUt3PFrsU7DoxceeunUNVaHx1r9qi3WFoOeqSk
yGClfWanwd3c/vqaASrhWyxVDiwsaT+JQnNqrtR/STL99y31OE8y9dpKIykTqtSANl4MSto8Dmxw
Itno234BH6yFVvDbUFO3AZ9cF1UAbZ5mG4Kxka8CBszw7LP25HdQp64CVfixIi1NMpC31a26WHq5
T0LF7LWbJUwYC3c2Hp1Yo2J7EUCbSExiJHSEByUFJ8qLPjPegKwBUcFCzTutliaUk/t2LwQbJayg
vRGbinynLofQEBkb+Q0Is7LR6FDP6QvhFICrEMy0/LPYk26/YQdCPWtyOrBZmcgtWuB62SMHyDDO
mk4qivDQq4+4Cdl1UZq9aRB+pmptparBSLKzgolMBZOECzRQJFRkjMkVafCDUDqa/GoOzWe6mfgg
BL0CO0RyzeoYPp8/PnEYKpwIKfguZg2dyQ3yH+KL5EetNUCTzJUsULHfyo/JARJR65ufETplKrp0
pTJDOA/dHS0IjyAUuG3jLQ9ZMah1QX6KcVVgLSEVadKiz+UwxNTGUG0B7Um3LULGo551fv6mTqAb
UPwNES4JAo6kHMPt4GtOa4uu7IeXXz2vFSqmJAtkKlsCwya3H+DATVDl2UBymeQuH7GdhLjfyhak
Ee9RMmpFppE0O3Qmcp9IGYc/VRv43hfRTBzIM9nZARCPdTdhBBpa+GdRRQgxauTRB4khaNzEVWGC
tKeNriZ+M3NP69YYfqJQd5IxybR4gp4HGLP3WnwdQwiVGZ0Zx6pChZMKcGy1x5MS1L7RTVhnl+jk
steHwfRFKpQsS99XsYD3OOdnG32bI0cHfml/wI1E9dNblfGYYOxlunnVkKuxUzXgfSTQk7Toza/B
N57fcKMPgV9GND5f3D8GK4UKHFU5zqCfx9hqB7QtNulE4xyCvVbt1o5uIKFpQYHvizcuuqlPmNUS
nEWoyHSEBnRXda4iMWaRscFoQHskjYKaDxjYzO272hm00FHCO9CiMbYUwwFp0Fsea5ocTbAziHhO
qCDP4xgWWCMRPz4uW7nmUmEGlA/MRfyyjWOU/vjKRCMSyxnIl1aCEt2ingzTEKugDEITAO4FALYi
yQV8TLtJtqGdfl/fVuSUWDNGRYfQCJO+glwECksE3wwEGxqlGyaBB2t9qACRaE2whDkeFZBIFaab
/k9apCE5ISuqCKYb6Oh8XJ0BjRNoiK6RLYmJn+ng5GfJEp0PQCc2qAAkQWcjTYUW28XFfvFBEb6R
7yA3b0qWuDPskoEDP+twJ+aoC4wm5kjMcTgl+DaDNJtN2L9AtbaMjEP+7PlwYoeKPaAL0suGZM/E
bKvpdyJYcyFZs+5lZ5f/xAZ1V8k60UDTE2zUIICTNmnMuAudPVGP36chcpMwjvUcYWkUwqLV3Y/l
qxS4vTxaS25YkLlfHw5jymiAHNep6RRFJJclBjZoFkHGn0HCcWF4wPnE5smwqJgDdq5RzCN4NaHH
CH3g5HZgHfUiH71wFiuxefbAOzEmfdxCvSp0YkHQ0Xr4FPS4nHc/uWwrggQNRdKv+YNGRZ1M4nO1
KrBeWKisuIC+3/oCnS/lnAyGjgeNKuO1CAPFnnM7W90W0GLSnGWbWiDyxOvqXYzpU+YWxn7VqPAQ
DXidCgnmL2mfhGqjhdCsNzYiqOPWx/bW8/xbyD6OjcaGCHwQxUaGSytKlU8DmrWgxnE92ei69cHb
bkeAw7z1qqlXmtO7yHWNtmRBLuB2cQZPsIqH2Q4e2Z1BjE1Bg0mg/AG6YgEnCR8+igpYyKv9ILBq
TIxAYlAPhLEsAoHnZPRpiqkjQH66LlJvfX5ZJqhNF/WFWHWRivuy+iqOt3XISDOcfxMf14+uXhVC
AXlrFdWrxhZc0l1BmocVf/CnLYHSZR6PMknsMju3yA9f8RsaQxJKSZVLAewSaCXvvHVqOpCWchMn
dIWvhUiD3oA8MLFdCG+IwtHmsmgTx2jVVpjtb6xBUbtuUTW1LipsBrSf/lLceAuRlEMPTp3C+V+Y
QupMTkADBW0hWCv2UonOmMVXnOEX6adovP8CJsAIyTRyhIfi1jIMpM75oHvjRX4dQAtcvCOtTdlN
8Q1cUH6ER+rEytqwtgB1XOeNKJc1YTIRvcmGcKZHlOygB+FCssRqb9kjPY9vet8Tv0FImpEzloVg
JEerfqgvMjvcGuhlDGwAM39AcwS92BCJB949dQ2bBXJmnBYQtvx49IVqZkhGgXlONst+htRk5CoX
yrfeVgHHUDZ4fCGomethZj1cvknQnRarUB6VpFDEHUIIvaC9lApvYT2+zhfkj7NKP/1bFN3GVHmb
VeiI4HovbxTcHsiYvjYY6g7ZdFqjlZWKXTihPwaCIiA2ZaSbz7+RTwZDOWUcNZ2YhLChHqDiaqme
6MRbUDshNxT40ha82GiFYF3CyUc/j5noqProGctcgEkVgmr2pL4s8WUSNlAsv5qlyOQnyMC8tvVk
r08lyxnpp2wzDnLd9TDZoKG3umtRswL7NOgIwo1uatscR4PCsrkeRWWaDifneLnvyDAJ8gX65E7z
qN9pINCI/GSLJhfGENfjy28kbJOupJwwwJzsjQ8gKDiAQHnHXfQu9HQsMHxn3sRKzZ7PBx/dRyW/
6aQ4PM9TG0U1bBIAL2TotkgsXoRea4dXpRvbyYElz8tyWPpNmkDkqAaRJIlp8QXJ7eubxIVahp08
EH1XGd3Z0lXLiivr11BZpQ7EYSlnpL0Ry+YWzMZhaC7JIVecYH5dX0RG/FKpo9AwgsLoIw07Q/nR
jgfVgFz3Yd0E4/0D/tiPazbW6LkLKtgQr4lbEvrUv2B5wX/R2c5ySiq+lMsMfUyy7+TheUYWqbxn
jOb8jEHWGB0smgEB0o+jWRahARE+GjNJvad5Jnw1nJN8n6zmZQCvowyGMBbQ8LwzHE1SB1ukTTFo
5yEYMSgtqP9DA5RufG42Q+VEamGvD/D8BB6NUQ/IIEpmUFaj+J1PkOMKzaBr/+jMPFogv+BkD08S
jzK/iixSoV9G5aZLbnOO8eZmzRhZxBMTQg69kTZCa1qZ+np50+iQKELPhsIqwLEmi9qmVVxl+hhX
SIjVe2jccX949h/nitqf6K8L5yAFCXCQGte6nm1U5OetUQXxRZ5BSUAdzSJOM5M3MiuXout1Xzh/
cz1ap3ZuJlYj6HojxL5E36o6uguqBCqDkpm28zcu/aNMtnw0R+1dY+4WA0DKNy5YNXSz6Qa6Z+sj
Ot9XfbRB18KEJC9EhXBIK2jD5B30+B4g2HMVFKawJbBd6Vl845cs/XXD568g72Oja2JCVYehQUqo
BkRs2302PIfF4zA9lAna8TTRbMJf6wY/SXQeLVJRw5CbeawIagYJe7t9wbXYlZ8LP3uBaLg5P5bf
1+0x4iJdDlOMOkrFALtajjd8as/FZdYzQhNxt9+vcccRUYFD4ZdS4zsUc2bodGWx03OCJZeXUb5Z
hoOEvsn1ETGCCF0Oi+Vy7pQIYIWgLx0h3LWL5gkQxfuz1O1xWFQQmat66hoFC5VHtxzyTXxuxYnA
mLtP3mZHK1Qk6Xmj7UYJkzda1Z7zIUpjdU8B3oTDTrsHXXVtkxt4YbYbeafhtcjwf0akpGtjPM8p
QlEboq3XL1z3PR8e1heL6e5U8OD4SOFVEWWwZENIcmMnskWSOrNlN3eVZ1ZjI8Pd6SeFAtGloVFA
MliOL2EQmbOxkVhgy0/unu9rRj8icuiCth1hVCKF9NiH2L0XoGENNUQr3RuAlVSgHGadaayZpJ8R
MyE3S4UQ5GaRRUCruZ/Zudegwr2BdJiVXbP6uxkbjS6VhfUYi8UE1xRETGQ3EmGsTL/t5YaxCRgB
hH498Hk66lUPIISsDaAmhRwICg0tMpzJUyhp0FhlVUzOo4OOxw39eohEmXAxcLCIzP9UmPF1JUA8
4Ir025aXYPeweTtxskN02JWsVCFjy9FvCLXnB7xCwXFeGcNDKQcmOsAY96xP3mNHD6WiSqMY0ChI
eryGNsbTPIHxL7UgFD3bF+Vz4vihrTasogBrEcnfT+52UdxnNXQLZZJ4vWyd8iLfTr5wY6LUbhPl
gtr+i3d86Rje84ZAXzl/aD78UY50oZoA9VLMxh72RG/JdJvOVG7C685sbciwXeJZj0wTycaCZK1g
jJ1xH6MLZPmYQnKvBmgwXgpTnK+NClhYtTJBPtgACbkeUVknBl0fU9SUw2YEuqxxIVoF/BXYkG3d
hrQU5hrqnxa05QFfRtvibWjHjOsEw3k16vYSBgVvhAM2Tok6bX+Ixuf10TFiDs0pkSGRINc6KAMW
dGGGr3N5PfJuWHTOuhmGs9IlMn6ulnDMVXClNJrZjtf8dD+Ez6PyvdV9sRYY/sEaFPXsCbR0qvIW
F+h0COwSNaMcwkyT5C4Bq/THOproOtmkBWUK7mU8TO5nq9mAi95TcnPJTckLnxOCdLED3mK45Hn6
nmM4pXkloqAUpkAAfIMwK0Jq/Dq4i/e9jbSyD7G39aX7pMLzHts0KtDEoZzMbU1utMifg3Z/w1uk
kRUBzi5Lk3cV9M32kElhtXF8kjs8GqauMn3Op0VVoU2Y9yA07Qt+eIguCU9D4Ae3JJktoCLO2A+s
U59mn8i1VAKE7m1qJbROLjsCESx8kj1PXa4ymYk1soNXoinNRKFnU9LmZC0hu+WIhKnyBmrKbrvJ
3eSeaY0ROmkiikWLgspoMKekbBbvoIzhQp8KIoKmYJH20NDOELEVm3W3YcQxut0xXYoMhAuoJxeD
N0CbMGHde0nuem0ayQ84OQ6NJdJyotBgZ60fczdhu88rS4kFyKeFFhc96Q2oMlPWScR0FyrUCLxc
APsImLXsSW6FbaGgh0qxWntyStfYTBCnGxnvMcaVWyfR72Sk2pSqRa3jhl/p94kxWQLE1bj4i0ao
C01ac1Dz6XHlLvqtIPlQAWxCnxFYWJ5PBRY8VUIhXzB3nVvtYz8GnEG28Yh1SCc+K5qwHJAKJnIB
ovq5xusyEO/44oXjGA74CZDhPVrRiAFeDrKkjXB7jzaqp5ngugVXXW2RDh3SL0g4DiP3xw9gf93C
g742IieR64pd0bz9hQsi48RleAmNLciTSS1DGV6iGFCufh65FzSIrC8g6yJI81KIgqDNUwonSRCe
+4O0J1ng2FK+yXeSV4C3VQAbLdA9P6sfij3v+i9mJmjsQVctk1AEPYpoGtFW551+gB0995ukY/Xa
sOaTii9zOUINjrTt18liNdVoVobhTCKLhp1lhvz9ZHOXWZYZ0Qw37eVdCZ1TLnsQWO9plg0qgLRq
XMkC4XHUpts+vxm5g9iwHkQk/b8Sjume2b4cwDGTwkayIWAelMCd2Ms3QGMeWG1q5OeumaLDCDSY
A4OwbTb5YLVTa3FE1Ts0S5n55pIYpqggIhajyAUEAAwIGxBKaKnXbiq/c/I7yQLu5JYVtBgXPYEm
oxDlQEtQhsBFz0AEIfyz8h15YGWASjCNrcdjgWamkPO8ygMSIkmaRQRvff+TszpA9MR9dWAh0ted
UKApKvpEqtvFwN4N+MIEfWmpfR8garMeoVhGyHqe7Ca9QIVdJkh0Q/hVKIc8zswo6RhGGGEQR/5H
K12elShQYN7mbXE3W7UzW6S/JHP1qxr1bhmdV/vABOz9m+6DopjNYs1aOCpoFFo0FSrp9Rqt2RIt
wqoob1Q01uJBsPszdMQ/55zAU9GjSwO+5gaMthavl0E0I+l6gGD1+sKt72mBp64fs1zPqdbASC4+
ya3Thz4PMoHq27qVT0qyx7FQoaNIGzx/YzxtBMGscECntVnhfYp0FAAYQAaVj+sGma5CBZBuEWMO
yhek7UPFhREtSI5uK4+5F95rDrgP90DMHcDyaQMYYSceSyyR8ZYT3jA2JxsiDpsyKsgWrx3tluD1
CDoI/3Sh9KVZva0Q3MmPaPtncNz3iX6Lcyd2JzUP5Z6QLtXptuSfwvliGF5FdNZwfyI5KKKv9O/C
tPC25iemFKQZi5Ejl4Lr2uEt8m7MrQosT4s17+GuDuv8+WxRdQgwQYxVpS12LR8CuEnguYId3qBm
gE2Pps6dcgig5hIB8ALCxxiXIehK45U8PrIynMRrzpyA7z+ACkBpFY1RRDC0JLtauISkPPJzl1W7
+CSavpuhnHfRVKnXCUhi4LZaJJh5uNdbBlrv/MZXVdDiiAJ6ICgbaZ1HQqCL6AcuQ6uMc0eY6zu0
cnq5kjCgq+eH826K3guKUBlLMmLWjOpygLRUBdGs7nl9wzOGQ/v9KMUCGnmQXksgO80hTdmLPxvu
QkRTz7qhTwq6x9GQM+LE7aGjkwzSiDMACGlH2mf24NfQCtTvSJs7CiWN9Sv6JufmH9HrApjz94K9
PZBP7PZNqjQh/mhnim+k20xg3STPOzd6WyGYq6m8RB1uQSqL+fL2SgRT57zlLdK5yV2QuxBqxkTv
AoSdfognI7oIGE9UsnF+31hH29RZVwRiK+LdiI21WGLwE9RnrGU77yBHC9RB14pNUPYhpq914htS
rpM0E1hmV77rHOii2zLUSkJTsf/s+nW0S518UzfpfEj6KDk0gKU/lvJXxuy3Pf8GONqg9nIMEe9Z
I9wL41a0wLG6zb0f0p/rEMnvlmgWARC1d+2YwvnLZhnNeE5yS+FHJ6nKzfo2YyyXTC9XEy953AGP
Ji7TZgyfFAVVuj4w+ZoROM4Hp+OIqPXpywRkH6kI+UrOEeLLqHCygQVIO/+aOdqg1kcIo2IYO5yU
BLr/zxtNtVV06ucuZwuM0P7JbevdHo054TlgojnCQTW48Q0p4aKAA+aXxsS5aEmMCSQrsbJ1aaBJ
mapzPIJ+GVyIhpXMkdnpOPrF9oeEDkEzLuK7dc9gjo4KwHo7dFNeYXQEdaqCL0y9ClxsYgdXOkt7
ZVhjDI/OGk/SyBd8i+ERa9PV5EquthMgVNdzJg+J4+JGBMGXaWxYN7nznD7HvUZnkPm0AvWpAcsT
hEELNA2kyCLHB+gs29Ou2umQq5us9Iqsaf8YHQooeoAnaycwybXJFlhZYTqlLHd9oak9fgh5rhLd
PFTlrohOqXQxgEUcL3I0z5nS1f8n7buW48a5bp+IVQxgumVosruVZVmyb1iOzDnz6c+C/B83BdPE
N/LNTE1NlXYD3Ak7rCU+8KhSOGHBoP9/FfMqWakKiUCyMbvF+D2Xvu5/XY7xG0zIC4cwmSa6KRHO
i1UnN00LgOKOxw/Jk8IEN4QdRegCnKJrbqeo8pbmSVmGw/5RNvVUFUVdk01V1dlOlWLEgJgKO+Io
g3yvjO1NlBIQf2kROZhi967q2Uoa4zWNJgAupILsMVNd0nweg28at/3NOxHjNScDC1XJa51X0iwS
XYfpPTHstg1sLc15vbdNTbsciO1GYd5w7NoKY3oTtqdzZHS5rV1JXu8kaLgFtmKZH/a/1/aWxUoi
M9crZLGKqcaIwEmXoNZOPckzULsgZ95rgt7TH+a7EsT6yw5UXxqBILqr/YueVPCSE4+ikHsgpgYk
GNkiEWzZYSAvsoXhxxgqVhs/1YIzT9/N6r4LD+3Ia59s5gmrwzEeopa7EryFFfKE+TbMj51Zoe/w
kKAVvf+5ePrBeIpMVuNi0DBOlgkns0OCyquQbDqJ1UEYJyEFs2qgyk2flsYJRZLICirL+N4h8aZj
oskPEloVt6TLk0ptcOVgpzSSCynFhEkue2r9CID5vONgOfBujnEVWjLIfV1jNFoU/V6/aqqH/S/D
0wDGTeRGNUqtORBHb1VLj0snb09F9ZDNPJ/HEcT2ndK+0stFwaC63OvADgXCb6tYqv646C/7J+IY
LNtRSqdWTEv0xjEBMByXc+hRxpbqfdtXF41jm0p1NoH1xoTGRct5VG6k8LrqeeXF7WRtJYRxCiQk
SpVO6I5Jj5oX+8qzYA82xNAptNDhjhJuvoRW4hh3YCh4N2TYQ3zN1lRQ3rQF5GF7GSSmjcoLGvTH
73hWdlsVo1mkiGixrXGm34lR6JkeEKpsIL5wXugcY2UBWJekIKNKexTCIgFjuh/sSM7wTOft6HAC
L9tSKgNt1lEJQL0meeiUW1O/LupHufqk9PlhX9N5J2J8Q2G0AvQc2kHEo5L9yBOrlzkLgK+Ip3sf
ifEPWRjViUKxcn89vqRX4nbFN2+MxAo+DH5s6/cSUtjsHljxB1OxhHN4y9uo2T+owbaXSALPHpX4
EVJu5/mXvnajlnNQnggmnyCKKgU9BQcfABFPdKsJnnODV0bhCWFyCd0Q81gNcI5OOESNGxWJNfY/
/0Up0E9kY9IcikuC17LU1Ye5Aj1ppzmSIrr7YvbjksE2kyaplKsgxTOyHp5KE8REKecZvj3P+NsZ
GSK9zFVw1cR8kssCEipnASIPRX4J/ASLHw/5SwZ4hRCtTFWwtJv5NGOTi+cM9+OVwfaPhCITgfVG
qw7xlZbemEbg6OFz0xBOavQ3H69rRNKAbcs+ketR+T8UJdPvsS+cgepBdUH8iN6KgAmn/c/2Fw38
LYzRwG4o5GShTNiT7ATLGXS1Kadc8xfF+C2B0b85zPtJN1Hj0jVg1antXTHwwiJPBP3/K81I26iI
Q9reJgQTI/L0vYQz37+nvzjx36dg3J5EpATIRhBhRpUvzsvntizOeVHYcRS9LIAA3Rf3F2X7/+LY
5KhvlLZTR+yli833NnhIypupO5gRtwVMP++GN/8th/FyHWoxg0CLIr09Ha77E/Fm0IcbJ4rRi9ba
t5DWqnuHTgk3T8UpPPA6e5xPx2ZNGHhJdZMyPrSNrVTPoIzh3OS+API6rLnSDTmdQmxDasj+5Lu+
+EJyiSNgozdpADQOJJ8q7fughPRW+zpjqotCQh5Bu1jtPajSPPlOvA0w2FrcUKdUf1WO5JpblvxT
Jd/KZfxhm8XYbdYLlChudUe8Tz8OV6qfON1ZeIo9IuGlQ0E2x6//nWjkrVyqu6sbzeS5aEcB+bQi
DK7Z5Q8ga3jcV/+N8eS3MpiHVBUpvZRiCMKZvvVYYslvRi/3tKvJFsG6ONn1MXMLbpf5z4fCW6FM
+tTJgRotDR6lw8E4tV7nj+BMxlvR2z/cn7b9VgzjSsCsAWCnGluZenoVauF1D0w5MzrI6Ez+iyCF
zZLSJsNquIEXlqShHqeM8V2rNR/CqrmrZIET/jfGCNenUtghHD00RoDNGPLr4NQvImh0kx8kK3HA
DQGUCFdEh8OdUOUVX14RPUDD92i4iSXRJQQ/vpXu0lvjhtdj/tP+3/4u6gFX2qqrZdaLBmqSnRpb
oXhecn//ljm6CgqPtxK6om2LusTDD1xodP6IInUbxwwY55Wb3QDJD/3zyK2f98X+GbjfnovxOhGm
XHWjxtMsN7H4F7anReuPtRlzvuu+smK1++3h5IWAAK7A3HVFHpTIM6vFSc3E0lSdo6wbac/bAzFu
pS2XOiIa1jUBn01xYKEx3Vk8ml59yH7wZsY2TR2lXV3SJYLox9jgnM161wL7xWnru7k95+XHqB0s
UwFneHxfqGfScj7X5j1eBLI9pHDJKzWlVGgkvm6T1CK6egwy0LLEPKvfVPiVJCak12DnkUzVQL4v
X6XkJub1ljcVb/X3GYNSiQTcLLrFKwFhIMrIoR/Lz5NZcOpcvAtjrEqITDWdaIVQrUdLNe+VCP1z
7IbFHDm84zB2VIdNWmYtNvTr8SkDBwsxU2scv+8b63aOsLo0xoyMri/NpUeOEPwA7sTLL3DZ3AZx
5wntJ39BkWO6qbyIk3vzDsfYFCprxhwPqFWbZQIQgPhb30xom6u8cu7G2wzGuzofE6/TJTPkRFII
4nXgoZ3t0WJR45tP9Yt8p1nqiTKeJbZ0W+Fl1vLKARvjpm/FM5Eb+NiGNA7QSYogTXuY+oLNEPTS
UKfSlnd5qtVhGecxicM0oxD3K+GrsaURWnQIjkKQBl+LHzxwWHp3b3P0N4djV5VztVmaSsOqch8M
Baqk2RdTLN1UT9woLW211znJF0dp2K1lkubIgSK4qticD3moeKOsOlEmcRBPtx3+5RrZPeV+6pNG
72Dhph9/oa0UCrBEemsCuU7l8abdNvopb6+RcSiDDLprKUdKGQOUtEpSL8hjJ56BIaGGVyEiHFH6
jwLmlQch+rZv/hyXzO4tl0Ynzs1E+6KB7pqmesoJry3w+o7Z0xLGw8TyLEszweD6aAMV4K5wajt6
LM7mPSWomf3OjlweSSTvWIx3IZNIx10nzLyJqDQqIdpT/31niH40sM0pmiajFsKcSgkqVRZK5MpD
I7tjig3WPLlSVfnwng90EcOcJNRDVVUjqGJZ2VF3Eypf9v/+X3T9IoDxj4M0RmFh4Bz9STxR7lAs
W4qfpHvxhZbSZdPZl7dtwhdxjD+cVIy3SXEInW6uYkzFCgeTB+ax/fEvIlgnWIWxauTYTpfG/A4a
7sr5xAnNHBFsEUStzCQRSpBHRMpVPtyLGic6vrKE/Wkzv8/AdoYqYV7yIc9/bff3n+vQ6j1abqNs
pzogWmmjY34+dS5weM9YUY2siafg26+Hi4azBZAQVDVmnkL1sBN6EKwI7ByaYIXX4nfyOiSIzsdX
/ViWHA3haSS7g5SO01jFFFmftrFjd/m6oCGaW+TW9Eqgnyr9cV8lt6PY5a7px169wwiwF6NQBmPS
nOE51EfWCIiP/gmL4ab5sC9q+2yY19JNTdFkncWyieR+qLSGthaBbCwrxvc4VM/C0Hom8JgcbVju
cxI4cQjUFEO9m1PRbQJewr953tVvYM8bkmmYF+pS8sWuR3eSGmcRRktuHlOZ93jatPeVMMZNpjIg
qvsJ7kUNvaZ5zNujGX/cv1Rqz3/YykoE4yJ7SU1DQiiI2WE99sAL0zwxjKNcckXL886k+1fdsUYN
hoKONvxsgCeH8ZBAb9YEpW3ouEh3TN3o1kTZrvKl3Eqv6mNoN15wI91p16Wfedx0laYae3dJf9zK
FtphKGcJAQ/pqnSQU5RFyqfQG1zM+R+aU3RS/3uvHWH08vHYFLKUNXSzCjhrQQqtMIqdSbjShGsh
ie19LdnOxFeSmNdnG0wA/FZRlhCL0s7IdGcUUW+pJRaKUqwYj1PhFZX2YBbt05i218sc8NLKzaix
+gXM+3QIcFRBAexF5xiebOM1AB4PcuxA5dmgjB0+/neQ5beXyySWaVqig/dKSh88B5ppjdq3gtv5
51g4m0KqYwhi3wmF+kzQPT1LT1WQ23XccUIiTwzjSCYj7sYpUWXgf92JaAREn6d3jO++vS/GkxRJ
VaiCjkohHQFF1MWmCcZyPOFaP3We8Gl53FdJjqVrjEfRzd4AlA7EvZbnMX0/HsDo9Q5ujbenYhxK
1FDKqR6PwiROz8HYYjJH/M+LH1SEpkuqhiXHPxhWzWLqMhlFMkdUX/r285T9zBve5uG29VxkMNZT
pVkjAV8bO0E6cnqMnMktD3tk+4NcRDD2ApYGLYkoKqEq/iDdgxam1tTZcv6lMB7b4L6JeM207VB8
EciE4rxopGaYkQ2PBZgTyy8L2uyV8iFPDnn6sq9sPFGM/Zj90pV6hQEwPKIxOVc5cFRHo5caK9RT
D//xjyrB2NIytXW9SJjWElq/Mz/V2WfT/LF/pO3a1UrtGAMyKqPR1AQyRpucBhosgZZtAX2DHH/B
Rfz6Z+Gp4mFfNE8ZGZtqRTUpJgpS04OBtf6shLxxR54qMoFYWCIxxBQahb/6ldQoIPiRfV7HjCNG
oRggq3ivZw0et7RkShtL6Ym6IIr/zWssbTvv33quMLFXzZNF7AtEvr4SbmaQMwpG4Ydj+K7H7EUh
XltBq+PItSoqNWUVEE8aOsUSSBNSOz+C1P4xs3lETLxDMd6CCPUo1QV9OcteK3yv8IVqToTYQEF7
41gVxkE0ZAYSa4Ia8IB1hOH2tXVzJrc0HgVub1fvDBaXL8W4iQigvEmIegeYV7yik62g7ux/Mh2F
cQyaWPfjPCLq6e1xMe8ygfPG4pimwjiFIS/GtutwgmDxg+rzQp73f/9fEsnLFTG2n2RLQxRzJiB5
aI69F2AbNb0SvM7j03BynLbCeIG+I00mdKhjkeymQuDGl08fx8pvNC7sDscTsAtfxEzkJU/wWYIn
AxMXIpqFU2whq8Pao/6UymCSxatfclMsBWJM/sP+pXI+Got9bQZzGGUU92TIKrfqvi2tyFE7nimx
7N/GEjSRnqGaOtrSwSyt1spAXn1OsVtjzuCtSJ1Fv+I9qHi3yviIUJzayehfUzzlAPZWX/H+l8Y9
Vbk/n22/VZKligUFwVQ1AfKISfuqYXFz/DANTqf11mBe6dHH/W+1XRi6eFnC+AhSR/OkCwF9cAfe
clSfyx/VV9pTpn2G7KQdQEFPrJA3EsTTEcZx9GRK6z7GfHneP7Raar2Dgv6Ns2VXEZU8UivANMlO
CLrI5rOUPsbG/f7dbZ7BECVVQp/TJGxtCzQYplQpLWpNhmnVujcvX/cFbFeYVhLoL1iFQN1I2lhF
DwhvGAp+RgsV8+38StoX2DxmlM0QuBLGaIJULklTUKS1bKgAW6GeSI8ZA5PX2KVf9g/1Xolhvvyi
ickvmHpTKoGQl19VU2sRQ77vJNHav79NS1qJYqKH1kxSpKoojtXpY6L6AMe3SuEYC56gnvtc4zgl
3v0xoaSpC7lNJKQQg+bGdWF1ky8P3/dPtO34VkdigohmZmU9lYhXpq/dZ6VlAJq59LKv2U8AuC0Y
c4kdXnd3/xYxGftWCSO9mxdBhF6Y7fNiKj+GsbklcgyybLwRuxkW1gX+/jH3r1Jlp3wSEpf1UsB4
l16yOh3QG8tzA/z6fSkb6HTwEb8vU2VBdmJNLCe1yeiTQz5h4sQFSYPdnAc7vlPc0V84o8WbCcBK
HBM/+r5RxaTFC6cHLUMqnXXzrqtulPQu4r5FOZ4DTAlvP5rYC9HczVDGSi7suTK8Ildv+vxZJotP
0spRq/CombHVdIGLEYjDHI01xx62e4Wr8zIOJWiImijAFkZJJPbxnntsE3QczAcd43WNNXizT2ZH
4VkIT3cY/9IRrVXmHAGtc4ojnW0OfeWMIWq3U60JW1n5AYgB7xr/Wh2V8TTC0Gh5akio/pQKNjeL
Q5UFLkdb6bvq745TFRn/gkLNIg4VggFd6NUPxWNud1Z+BAXHLQ/EiGrHnijGy3TamIQ5BjGcOq6u
QnTddKH4z2sxb2zvtY++Cm3aPHWFTllCw+5r0H4OlI+RxmnscTThNfdfiRD0vo7aBBMNSvglFSar
rz6AroXjRHhC5LeG1k5hT0I6QFSLR8xB1epDxuuJbJdGLtrFgoho84zJ3wQqHTyFIIejU45a4lR4
EMcAJRKd5pQ6gxedeIRYPAf5Go1WNxirehlOKlLR6qW4ih9olg0OVFTsDjDcj+mBp+McvXv1KCt5
oiFgZM4QAf+fnar60eA2yHlfi3EOQazWmgwH4RhPgl8dwSsOlGo7s9QGYOQUj7iwea8Gnit+/bqr
Q4UGhsyUHq64cyg8f2sHR9OtHdoA5UPi8W6QcRLDrEpi3tHIqblD+nPqeTkVz6u/YtmvjmOYEch/
sM+OWX6K9k0AhJc44TW5pXvQMrhqR5+3E8P5aq9jYSuRyqQPgoARIScirZVGAKuQWrfruOvknExH
ZipbtdjPGNSjXtyTb+qPtE0engpgM4ZeekXn3JVTYyWucOTNifIOyDgRuZyFISUoh6shUM6i7kes
/RQzgC5xQsi2diiqoVOwAYPluU9GrVeaHs7q/zAh0BLszskh9qb7/KgdolPHQ8P/i7pcRDIKKYlZ
agAQH48ke3Cyu9ZCMD6mduuA6BHPdIAq+7zV+b9Y3EUmE74iAeNCQobvON43oAPOXeGBzjnIBzoe
yIuVf/HOv6WxXc++G8dJlF9f0KE/XpcguMNI4k11/tVTlj7FtxqyyffpzEUso6zyrGVjm+KQZXmu
pK99+qTpnAfu9jCbcZHB6GWUpA2YkCZaZhmc1G+vGzTKFTc58fCv/xJpLpKY3FgwzTZOG9RWhsPs
jl7mCGBwzqzglrblA1vkpAYcQ2D7nGIrJ0OpQFwk3/SpYM2B4XBsjT6L/syhLieiNr9yWnGcq6Vm
YB93aMuXiKhPQtjcCBhsjxVMMY2i183dxzZMPmRC8K7c6iKaiXJmLAR9s0AjC+NB6n+YyocAuFn7
59t2WRcZTMa7RKUQw2ESRxOP0/ywLG6hct5LPBGM6wAM75QbLY6BIsuhHVR7MKfbRGx5X4rq1t6X
YtyFPGK+Z9LgfafbznmtAtMA/e0XJ1Bg8zaqOLrH0nNMoEQQJpAQOfNyPSxXSvjyT1+GJeQQI00L
hQSOQTf8JJltEnSWxF0C51ksS70hdSX8z4BYQmtToxe6UmBP9/OBYullPzKv/keNY7k4qlALam1E
apNWntneZfWh7zgaRw1jRxNYHg5DHo1fYBGTmVuGXFuT/tgUaJ8s/v432sAjpM+f3+ajM96B1EFE
0rAmCIvApL0GgcN58QvgjTZnAmTaCLVlSvoTueqnfckco2IZOVSt0GUzg/ZJ43k2r3r5Sl443eK/
FKkuh2N8QwQKtD6MIUMGKkrqLs+V32PgGogOKriogof5gVe73O7jrO6T8RWzlAXqGNOQj7UeurU9
nUNMWGUAkBc4x+PdIOMu2lDO8pHm85NyFUa9napuG86c4gn9IzuayCIbkbmM1LDCecQTrV/8GlCT
/Z6jh5yzsEvg4ALOF0PFuF2Yh9ZY3405cMG4a8Y8KUwaEXSBlgsqDe59bRXi8qEhhVXnJifs8fSO
hTwD29MQ9gH0jnj6C6hYnOi2OVO1o+uxkS/6PLQ3qlV7X4m6+lWMr4mS1EmHfRRQILmS8tMA+29Z
WYoaO618UwrcnZDtEuJvy2IH1SNBUQS9wE1SNQ9+EozxDqLVgH8lsNrbyf0FoTtzk03eQZmMQtHH
mYyv003JCXOs5Qg2HXir8krMXbl93HdRPN1n3Adp0WMrafX3Mkr1v/TZeFrJuIwKWGiFOKM82VZn
aX5Iq1uZ8PChtmt2l+/F+ApNUUiFcI/KzbVsS0AD7DDDEH6gTy2Zk9JyYhc7xp4bWdWHFLNnClAJ
Kr+CuMopxOCwGLzhLd77ih1ox8CRgZIXEibtM4WOSE+mO9/2DnAxAcvNqwnxXpDs6PqARnYUiTpt
gkmgHKq9BkyDwZ3+ID/OYFdqbCyK1pW7r4O822TeI0WhApqjkYHaI6b2otfPSzf6rZKepiL98G+i
GCeySGFZo2IDtE8M5I4jscamtPrgVtXNf8vZWeSjNCNlkbTwj10IiLy+sRqpOpGKN3m3gYH5Jrlh
IY8KtQwkY4HW1/hii9N7gr/g38Vh8k2QwVV+dqBT0NhjdrFM/CicKO4SeZi9/YvlGDiLiNTqCnZH
KwxfZ/1xim/z6dA2HFfFUxPGhzShKdQD5fdsmugQVILV1dV1LILdqBw4Gsl7jJuMLzFqRDajxFgF
yCJzC5jxWHQsWh/J/gn0yz/TEA5zCGJbjOZH0M687F/m/klNtgvYYaUBC+iYmE9RQlFuNel5KROr
q2rOR+OYu8n2/sRUTESIx9P8qjgGp+KRwLy/dS45ZCdKvWU68YFXYNx+kumirKiKpAFm420cl5Om
kjsdWyOw9Ct1Vu+U1uQtTP/lwXQRQm94lSyEcTn0QYfp+F8pagZWBWwi9ocRxHSdp4z8yvN29LlI
ZAKpVqJoOoiomwqtp0SWgr05TY6dhtjV8i01PmYtajnpuQTw+r6ybK88GRfJjF1MYaCKXYsc2QDI
rt85IgCuC4cSPkVOhYqjYBc/MceAESTxtSiXeJWz/xN4n5SxlqEjg1DkqE8Ey3XQD5YUf98X8BdF
/X1GdtwyLqIgKGcE3A7I64JVge4m9pZzhoGq+8FVUCZeOmfh9Zu27fAilSn7BWNZZiUN8+CiscTJ
UTTJl+FnJx4UEU8Qk7TX6FoUiA3o/SBpJ+pjrtwIy2ep+sK5Rvp3/sihTcUwVaID1obdA87GEGvV
CSYaaHuEdhMo50cIQIYcRGA8HKDNkLASxhwKKzGzERKUlOT2StVOk3nT8XjbtqPfSgaTOuRyGwHu
dqRohrOb++CO90pPeqjuJCt0BTs41FeYrHJDKH5jt0dg5/ilH7i8MtN2iWH1O6iFrPxNk8x5WY/Q
lNGmOIcZiguYpo7vU+AGLfdAmsdrXDsLR6Oxc16tZts4VsIZj4rNozwXF8x3qY8qvqxxyv1fXNvL
verNV51dPL1rp2slkvGvaaEonUz3OJMjumzYwFD/p/G8rdcJQG4wMkewMqyxWUUk1mOmKOCsGBdf
V77ExGva42B+KrXGWorUGmQe7MFm5FdEIosKEUXkncxlLgmSTq3GK32hFb3bPpstybgn6ErpV8Dq
VbDcy+WGoh6aNcu1TOY21UIc41RCSEzkn4NgT+KTQR7y5FyqD3NPOPFi80WxlsZEqnxEZ1YGWrmD
ASNLzZtzmJbXaTncCIl2nIRassT+sQtU4Gbgxbvkrt4Xwjuy4/VvYGJW24690GXY3G/rbyN2VCvl
ExEf9r3dlv9Zy2CjUipKs57BqarJUx9/a/TzUD3ti9jMM1Yy2PqyYS5tXyew+9rVPBGMqdNZOzZ+
68iHzpufeUMCm/YAqiTsvxKDYErhrZsphKnS5ZbCVOiZ1xHjoTUnq9Q0N0t0LzciSzZqu5IHTp64
eZMrsYwnH1Kw0+QtNCaup3s5h/EB5M2OpeDre65zJYhx5wIKpmbwCtFuzTbF/E4Oqd24FEGfnP+H
cYGtuAv3oWLSUpaRjTIqknWNFDYjUqfkKLxQjJNJtwoUMwcXVSyruNbv8jOft2ArXVpJZZVGncsp
0yaM46T9dFx0wzJy2X/XTf4+GduYmKYqlioKW127v4ZYDNUu/PkQfqKMpsH/EIWo2/jDiV3uku1R
yBkZg36C4xRPoCI4qLdAzgNSmB5alAKhcNNbxVuQfPPambzbZHQG1I5KprVY+MnL2VpC8RnVs0fO
bVIF3zsbE95nXUaZjFJBjaflYGIINLUDvzzSprqJ2Yx9aZvWBvouQ0HMM00Wn4sEopYIGtQjUZRT
JPUgjmirD2bLW8XiyWGiDt1q00IT0wJj3QJujDhy0Pj6lB3/7ThMuMl0JdaIjOq62nvqgomt61nh
iNiMn6sbY6JJPgqx0CYzqAniyibLQxq44wTu5fRzFRiWlt7vn2hT42RiSCbFL8ES9lsvLKu5Kk6v
0EREdxspu09Tk7PyvOmYVFPSDdOQge3FiJhzsFQaFWAssGVmEZGcDcyJY8rEygNee35TDVaiGN1u
oiyQhAAFxmHwwiHDJsRjyAV92U6rVlLor1glyKaO9nVRANlSEp+NWLbD+CybT7p4DvpT31z1mtfw
CM+2E52VTEbB+5liSqNvgNaYiLS8BYhf+Lnx5ZfEn33z+75SbDZElJU0Vs+jodPqIMb61HV2V95n
j2BS9DSAYqBLK19RNglM4O7L3FTElUhG7yUgOgVyCJjCPL4uyrtc4DV5eGrIxMdkEItxaFFcHO3e
lW0TLJFZZGl3MTBJsdSU+PJz3drteUis/ZNxlJKd89GKSlwmCvGK0Tqtwsa6o828ZIMmS3849cvt
sY/hammDeBHQVJe90V0cxTeO5BZ75PZs8cb6earIAmO1XVJXUo5CW3A9ujpqswFm3CZkGakTHrhT
kBy90BjvQZq+lKQQnSvt+nUk28+vCWayTA8tWrCZ87E3OHrCjvjEg2ZgUR6l2UzJMTh4rFJsEwd3
wvRvbpF9nA2KEgdGgU6Brh+T6ggUM6uMzk3M25jabHGvjFljXEc1qtKodDjQaIv2cExuU8x/KycF
ELW8viZP1Rm/YS7joEV0gIiMmV3OkT/LjSXNPc+WeUrBOAu5n1HoGlCglO8NTJM2xwJlCmxgUnw2
vFbs+MCbmtvcd1vfIuM+yFD3waIs6Hj/DG9Ai/WQngKKQR0CR1k7oEWMgkx84I0ybSaiF7tm02uM
/woSNrMx7V6cIxl1c7Fx2u66Vs96wNu74MliHmSmIrRVOqBfJsHTG2Z6p03SyYgIsaXYOAdDysNF
52gLm2UvQxcvTQ3FDEHEJXTFXZd1KPtWDSel2vZYtORCNJOgFMKcDNnHnOJ5QS0AnUC7OCRQFvGW
znUKx/eMeSgrYTT/XmUHgizKRTjDPablTdcgg/+WcnmQNstkayGMV+zbrNGNhbYZpcIGDVJsZWqQ
W1k/HscmiACNIRcWNUBCmh9RVLr9PD4PQnpu9ewOvA73gaw/7Ie5Tb+5Oje12dW5+2ySihKLO+iF
+OV8EqqvvXo0eFTPPClM7jViOqgYayhpWBC/gw2gBQqrMH62k/Z9/0CbTmZ1IMZvhtGilxodI1Ty
a0lwq/cEACgjAde3ZsgK+2Cfy6CqWhNdVTV6iuP7xTzr7ddaedo/xab7X4lhXYgQR0s9zHg9q5YG
LDXJKrGqRhEeZJ/3fN0sIa1lMYa2KJmcRA2SuIUSf+duWVs5GHmwJfHK0myHTv+O5GotkbE21Zz6
UJrpYIte+L2mehUJDrI8cFzIlqtai2Hsrc5lQ4VrRMCJr6X0vkqfs4DX/ubJYAxIyiWhaGoD/hfz
MVoux5Yxk+t8VN81zr8+DWNEqWREJQqWVCWEHgw5lMWDohzlJRLh2Zk8fvyk4ZFNUNciGWNKJ1PM
auCMOEHhDSPQA+ZTPj3r3V0sh5bSP9RK/o+aweQiQLGeqn5BSWCKczuJVEuS7uOi5kjZCprrczGZ
SBDMkWTmwE4pG/gh/X5qUyubX0zzhtRcMuqt0fC1MCYHaUq1NEwRzzI6Vo9ym1+dKVlYdOJtQnBU
kZ0i1MVWHcwIOFuq7sf6HTGe4uZ53y9tOfLVWdgJQrMOK60HJbljZrfGUlkCORXZ0QgLd1/Olhdf
y2EcxECSiZAaJYE6Dq2aYAcIK9b/JoJxDmKKMjJiBTStKg9dXfrKyEMj5t0W4xt6XYzjOcQMRx39
NATNlqfQWvJbaB7nLLwvz7gGcR47ZaIDe0PwJQOved++RPLIEcKLSQbjDYJUCbWCPiGTY/WhwlAP
kJWt4BuAlW3eMicvJhmMH6j6XKmFAdjmHWjbkPw5kROWdvJVs7IbajuVdNhXB45LMBiXMCUjQN0q
bIcPwn3bXY2LNwzf0+SpmD/sC+KpNusO4rjvpgz5szliTSodTnFBONbDUQd2OLBb5jHKI6hD015j
Lt0mcWVlxZf9c2xms0TUUXXWJDx2/qgSZ8C4FkoaHCYrO6K6ZdWTZTi4OFe1oy+BRV90vNmdvyjh
RSqjhHIFrBt1Qb8rOYZ+eY9ExSKWjt5vcuIp4Xb0u4hidNBoW70OWiBsq4DTMdSrDC+CWcRbZ3Jn
2TXjpyLnjfxuK8dFJKOFtVZVehhAC/VecOpJ9Ocq9fa/27ZTuohg9G/oykQVqd8DXt5LqOaumSmH
MBsOZlxxbGpzWW6lIq812dXropsVM9FKMPYqlmgDFP2FopoYzvAcAq1sdBIMKBwSrDLzUEc41/iq
RCu5mdxNrSIifHR55WIG0sKCDGcvYPN5uj4bE6JyEqF9ggkzh3IWanZ26FobVAWvmAMRAELt/c/G
OxITrtowXQKtQz0yEa4bLCBU1fSPEugvWF2aEUZkKuiuyBTcZloB8kpe6WCzHLO+MyZOKQlq/VjX
pHcWPlCW8hwITjd023b6GNoi4Ey0h/CWpw2bpX882HTJUA2UE9j1myxSB1Gf6N0dsYEFXvjBSo/i
lXjmgeVR8/wjX14JYpxTkRXFvIQYm8yiO5Nc18nnqjuDzSSd7notcPY1YnPkZ30sxj9Jc6KgxIpX
NdXApMLI3SgfgPOdYsV9sUUH4ykYUnE7OwntILF5EzibUWZ1WMZXjXUq6Bgcwd5h7BYd1n2j48Kd
S+MJYbyVNsTzPJookVdFi+GUu6aO3TjlQRkr1Hp2PhybOpMByN4xGsig81UP1SE8Tcf22jyLbuaY
oVWeokNmWGZrhcf62D8W1wJo21NH//TUOpQjsrEFwcps8FonNi+r3zT8yzWzKbdeiWoKGEEAI86f
c+nj8B6agpUWGYwfi2K5mjA5iVmA2FfT08hbT91O5VYHYDwXqRpd0AxMwrZu/1EC7k7qNSH2w8oP
iZU6vR9wEhOOyhiMH2v1JS/yocGLvDT8To+vs6a7wqiIu29+mwnj6lj0Z6zcZSgKuQneWgpTcKW2
hrtUP/PgU1Uf44TDGrudaa1EMW5FH6OhSSm5G4rmV+lHBTOGoWs+aEchtQwrsKSn7El72D8e7xYZ
55JqYxlX2kIhha6EpHIVYNsWPBAtrm4wPiTuM0NrUiTDrbscJOwMRE7j0yhKQRkzAKXvH2o7aK9u
knEnhWSO6ayhpqw/KpAXn+In09a99A5UJtwdne0r1FUMUIBdVX7NjlYakjcFWaoe0a7Vn5v4Q5zd
6uH3/QPxRDD3JxdTqHYRfHCH6kw32FnV2L3MSQwkQv/MjntkHxR1rneCELa0ybDcxhrIs4SgeNYy
+Uz+H2lXtms3rmO/yIDl2a8e93zmIXkxklTieZ799b10qm9tR8e11TddKBQKOMCmJVEkRS4ujsp+
nkRHzOYHTRG/DmV4kfTsIvfDX9WIoUy5Xt8vpuIVgBEqUuhnauSFcv0rbjVPkWVXzyLwOLaTXQzG
btbK49IQB5C2Xd/0qRXVjdfmIFpIJjdR+td5rt0QA4uyvHW1rt6NQ9o4fZl9zZC5jqqusdVA2aXT
9Nb286toTLLVts251gS7lbKTWkcYUxi/hxo5p2r0I6oLN4tJZ01qdx/mjVV26Us0LJgKtkznXpbt
OUyPBDLiqHKmxdwZhbYv4uKrqBePVQ+ApN44Yqc7NZl+tOVodWVki3i2ijoqurNyzEZ0wBhvRV7e
B2M0W0JM3EqSbDmL38cl9yRMcZDixh8D/SDJ5iHNw3tJqy9EkneiOb9WYur2ce6rTXUxquzVzMhO
1PtzkcAvSbHuN3XgB8Q8yrJ415uZV5fpfkyKM+rmP4FMsrt6Oimg742X5a5Mjb3aqvYkpw9NrFp6
gAmfqgw2QzRPzqWljUj16sZBbeS/WqW8FFn6rEWqPYbFdxkQZ+CLD1qcTHgFoQafLrY6mo+lQk5E
1r1gTF2U4h7bhlhElJ/ChYBLPvCNeh6sWlsOZGrexF5+ALXRfpzSb2ZfPNVSfhQXHqCE4zLZjrUl
b0kPIAmGic7Hsn4IeGgfXkDJNqmRKggrsUSRoUMjh9afJAxCw9ZiAElVn4JCd4P2Wegqzj3cvuz/
hLEsA2UuJn2shFiW1lR7LVeOpWi4aZHxXm3bwRCm2iqqhmZGhXE3YTKpqF8ifUCZ3ADH2dEJsLFP
23KSXf6k/clgIQXDjv8jj3E1WZOi/yYC3CwUjXsNVagqawE34rWp/Ivxv8phjKW2JItW0xofbS3E
yC43cLTndK+gDqze81wN3aTPJvMqjPE0ctclgE9hEwXjmzbuJzP2AmOxtC7ipOU4gtghkHUA3H/a
YfdERXXTxMT4i8oZtcpJks6/7W2279U/a1KZQlHUSgHRdVTTI/GxCb0m4LjnD2qnG5umMrFoqzRV
EOdAcHa0G/h761Z7xQ3d7k35y48ie/hFU38IsV0wgxz+7D1zXR0Tp/bQQVwolB7IcIhCmPL02FW8
rDPvtJjgVCQYCoRuAyTN8rcyuZThYz3Yw9hyTAXvpKgpWYUepTLk4BNAgaMTDiBBs0jLnSi/bY2u
28VYCSkoq7qnzz/jDGzUAWza99KXDrOe0BjshY5wSpHaua1/2/mDq6VgGa1MUS6iasZrsHQ7R3ii
3A/Eir8aGMJgq25dAiBTe8I+4yWHedvJWI5M0rqxzrCdmuRHxV7jNQps//4/kaLIGIssmaq6HqAV
5VjZZXQh3HkLHAlsJq5AcxyGsCBbVcKkK36h7iQEAoHhC5Vfq6fEfDXTcxo7I2p74rlWGodzdPTq
fr7a/yyRTckFkYmpe5QHh5KR0Xd1jO6o7mD6g98fNZcjjVqiW9IYQxJIk5LrA5ZLSIuYywQLe+02
XYOkFuax1WdSn2Jg+8vsCBPNwTltB8vXlTJ2pGpIlMcBkp7JoL0lxYjpv/1d3iq+1pR34jzbnZB4
nPXyZNLjX933hRhD3uTYXcWfM2t2wdLnAXiEtxQyQQuIIlJnQiIodkKHR8aybQeuy2VMjTkW6axE
M5JrqehLhfhLavvTNPBA3NuG8yqGMTdyZShplAKkMJDUpr2tivQzUNHM9sbZys/lWnQh6xjbaSqa
aBIW+IxhUxgROKbEqftT37+G0p2avGvhMZAQ88ZeyWuU+Hwzf5fHHF085SBABk+2UwiHSQFOgaOO
G9kDCEBzgEkUzCQ3DMa4FGNVq/VSUd0Y9o2jf6jH8obRfJ2lIXsgPs+d9d8709+Esi9GYoKMVVZk
0cmy4MscmE6SaY9NxmFw2oA8UzGmDtiDCipPtpVbgCdtpSmhGLHJ6Z61AwycDdLSHlBT0P8dm588
H0SD0d8ty+8SGT2sTROYTxnHFaedE6NZRwKf/WDENqnqXZyXXJrKz9H47wLpB62u9mymRhKM2EnJ
n12o/57sDIxLBxcwBt6/yPe8+/z5ov0uj/F15WgaYqepIt42kVUv712V2d3sRzknTbeR+/ldEKOX
E7AERVxiJ7uPAgqIKc/GM22QR7LXz98Wnq5sXuyrrrAd3HWhSmoYI3qd6skPSuVBaxa7iKavoYHG
2K53dcVwq54c0qXb3TYqm3tqysQ08QwX8d/fzzAAZyTqYFiqXquWUd/rQ+g02U6ROHv62RZjS1dy
GFuSSYhgSQpdaTIvmU+FdOgnTt1L2rRXKxmMvZ/7nihShbU0aITv7mmPf+trsMfguH1DmgUJcRX/
FT3qdNq39qDe9Uce/Q3vI5hbqMek0RcCJVUFwZ5L/W6ceRA83pkx927UlrAIP2g2TNHqe2QRNKsp
c0tQOTu6EdXSU9Pw1pZF2UQL/+/aAVw+wAeCIqI81XmUNDi7o4OwKkt6nj3ssy2gXU7ccce1fg4a
fpfLBEkjOptLZABEp80OZR9Y8uy1ZmGb3UvavtcSD8C2rZzXZTKXYOyMec5q+CEiq5dBmw+ajFZR
Irq379rGM//3ZTGXYGxSc6b3EM98ajAp/QRwNxOoaNAZuGu5ze+fI1tTlET0iBNJxz8SY8caQwlk
sStQByuByisXS96lvihjeHu7Tz3D4GMgtrR/JZG1ZGA+q8cwKz+eyZG9OPmO7HJgcSaU+2zRWc58
JOCW21uLZHQ0VKUUVCrU0WrzMY4wVX0c7dxUbNHskB+UnduHuKUra3GMas5C3A5IgSJ8qKySqFaY
eGr8JwqJLnugHSSVINZjbrigKrPRhw3e4hrILCPdWbrUNVOJs5YPjmw2ZFjLYTxq2EzxkkkjGvqB
+zto9jlGE8JgGw6s5FO3+5F8I7ar7P4P3cXbinJdIaOaYCIno9EOfz+6JBsIHV/7YtqgSnDyPcZQ
78AqdPvgNlI49DYAsY9+ZlVR2AaZSZ/qFNMliCPfDU6lYBZV4hhO/CDY4QmIj52Oe2hYiM2cDnZt
GjnyNyAnv8tnPEMoNXltlJCvib0bzYqbt91hTKP3bKwPTbR4ddvs26k7J7rhox3FVyPNrTA4Nkte
80Gw+1R/MNOBly7ZVujrtjC6ViuloKdmCBrY6r7AnPZ2OJTL4+2937R8671nFK1YRnmY5J4g0i8v
0XvoorXGMh8Ev3wKLjwMN9Wdz1p9XRGjW03dSSheYKP/5u3rdqNHM6l/Em+v1sQC4dVJrUmkh9An
WbLi9FUPNbetzsWYOVX0B11X0B5UJzDLCaAC4wMnsAq2tWkg3VQmBC3k9YUO/Wq9ei+7FVSVi2Tb
CjDWsujlXcmapDrpSxpIFafsPrLV4/Td2E+PtPY57ys79OR99JWHhdnUQ3R2Y4wVCNEktqkmyee4
zWcscBxBpYfhDlKQoL2XNx1189FJ+6H/I4cx4B3mhjf91GJcCcg/kT2zw6b8q5yWBA4jcRQle0o1
+aCJ0qUIOz8JgLsMY2dY0jdlno5zm3L69njrZoKPBO0c9VxBWwXzoAfO3H6JuNMFN63tas3Mgc5x
NXZRj72lFFHLqQCbAwDl+8Gu97WHA33itdXwFkX/vtKgFgUhNcMQL8eMHgcTpFT6cUQx87ZV2VbT
60kyBrUcwWAioB/GERdzbzbSg1gtkjXOSCqrAs9887aQMZNFohMtKXBMdSD6htn7iSj6t9ezmTNY
qyZjJcVmHJCMiIgzhY5yUD7GQGFWUWZlr7PT4NHCd8QbDGnUrlw3kTGW47gUeBXmKF+c9DvjpUe3
b3MXp1ZeW91ugEuU7dxpT8SljNqwcw4IYzjn+DHP4pPBJjTWIeioU9nOJVOsA73WAhEUEsU+vlCu
mNEv7dzWz8ZefKITSgQw7oXOdKZzIm/v+raq/iOcNeNpU2EO1QJVDcfM6rPFivOvZsSjS+NJYaLU
phcqUzOgPoO+N1RnSiMrEX7eXsmm37tuI9v/SKRpUGcC9VH84EBA8ar6SMRwp7n+i5ped4yxWGmn
anlWdTRt1+wV1VK91qfNspPo6z5xAZr9Pny5vbQNcDVV06tMxoKhD6xBHxgAGINHK6TLcf6SfIP7
8zNbe7kta9usXEXRo1zbLnQEqkK2wHYhrzrOX9TgGCcnwiVi3FQJBBAGnmeibsqMRamJBJx6EuPm
9ZMnhMalJp096bxH/LYYhb5JkDeWWTC8nojVHIFFx2nIfSk81vNRaZ5u79hmwkySrjIYS6yXddQh
YQ2wjY+ewGdalRds6a8f1bfuYd7xRqttmuKVNGbjqjZI2wXgGEcMWltE8kPmIdGlrQTEekGMJZ4m
GW2HGF6Al/rkJF/oU0HAgyGjHHovJooYYBvGYHDNmb38fviaehkUH5DBo9ZZBeaE3N5f3hEyNjod
I6mTxhGhkWneKUF8CIPBITUXBc2Rw5biMEpB7vO4x+u9fx+0w9B/F3lJuu1X0PXw2GpbDWBiLsS4
yKJf7SuwPYAZfac5oxfsABmyGju8M+zgrIQcJ7P91l0JZuK+WamnRtSRJ9Cf0OwWWJmX1palvk1A
JbcOsScMlIn/onOANN3iPT45KvtxgVY2RUCjf9aoAhJpQ+1Mg3ZXTLyekE2ztVofYyEVbRziVIbZ
0tGUFk6l1aCgOE0vOWA5t9WRczk+IuzVYmQQYWdxSlOcEsYojfe18UsBner4VZ59g4si4SklY1sq
Pcvz2IC0vv7eTs+z+CqH/0/7xeIhpaJphUTB8SjoaM6c+me3U54WO7D+Hgs1//ddcfBmq7NizEsQ
AHccjEg4yuRXU+3k4q+g4QSTPI1jbEaUoSt21BBw6NObaHzLVc7vUyP7KWa7LuEj27JSgjJXhEob
sASw+ErLucM8piG3mtiuWg7ImKMA7DS0WTJ6gL5gMUzhnAF5Wz8P8Y/bGr0d0qxWwxgHDGmOWzLj
xSt9pbNCxvN0FGzlqfwxehr6t0Jn5KkA53wk+fcoI9CjKMxnqtbDnRCdS4VzPtspFwkD1kyEGIrG
MnG1Zl40Y6HCaWBEA54ttqnD0ikWci5eK1rcpMH2MV3lMfYnGYvMaMCs5/SH2cZccod8rw/gKPSl
J73BKPTOD9G5w+uP2Ix5V6ukX7VSw6KRGkkwkBkdvHBH0yKjB5oin5fr2d5NRFAmRtgiklKY+L1L
TFnROx1p395u9vIucMhjd6A9VdqRn9PetOWyoshEJBqK48zlrbueSMKMgqBidJ4URE6qf4/ytz57
vq33m7sn64ammYZpokTw++61cr2ogkLjtgOdJJ/7iw+w767lFPo3l6MQWQStMl6a7Gx3PQKLaq4J
6LCofs3Leyt0discFqna3V7OdhyqKDpYnGVdU1k32w1T2bUJUnKqtbw3ew0czoIr3tMCYAkUiPVn
arESyCh9RPK8IkuNIZSykYPWyXgHA8euD0O82dN8b7bZfS4Nti6RY5LHKMVnrsm7AtvGa/URzB2I
S4FIaYRVJwA4m31oL4awl1P11TTTO5CFvQKXJiNDSdy4kdxQTI45sNy9NLzIasDRqE0rsPoWxlsX
EyENtgATo0ZfkHZz5HKJZXkiGKUtC8w80gVkCyTa+PEYksmKuH3rm+5ttQ7GQyMFWy5oD4KQKLam
6A6UBZP5mnLJ3DZjqZUc5qZPdSfPLY08BMOv5X1qHhFK9cM+7X154WQat6/hP7eDddn5pJUYTgVl
BRjENgbdUvVD1Gg++e8byRHeXBfFemw56JYoLzPiRKpxmmr92eSWpiXeYhiPrZmBVPTaDFq10wTU
3tf36RRhCtFkWbGf+9IeID5XP5sPtMuwOcdPmV3vhL3Jq5BvWtDVUhk3niIpDy4S6HvrDo6EJ6L8
1nSWaU8H4049lAAF93Z26rzMno9/9CwE1aaumEicGWz/XVslQdhjdJZDMO/JVHurb750PMYwasE+
xXkrIcw+53IVhUOJpFIkkssyakiR/fcYU6gL6pxENAxVlhTmDgilqERFDpRBH51j4yXjWulNXbkK
YIHoQjNqo6IiVhUKaymtbk8TFMEekGCL2Gh96dzmAsP8hdeNwZPLBA1TWwvTmGV4cqJ/RpcnNxLF
vTDUvpmZNsf1bZ7Tao3MOVVR0ogg5qJ4M9EuY8y5oPOQA1Abjg4QFI1v3vMetdvLQ0CkGWBZ0NhX
Uwq841L0EBlC/0eof3xfTLETD5yJUpswFEm9CmKMcQssSBnGCFPoAA/UD+34UIkWDFiHyT3FY4mC
cXY2JovLdbjpalaCGc1sZ8ModBW1URWQ1aqpD0PZA07H4xDfToCjnwVYSFkyTXacWthXUpgQRLEU
glxfFBiy4L59Ge7R/eQhajjQiWroBflW2UBEBhfeSW60DdEreP0AetSrMDrqAjleKDKF7jA5YX+R
jUFG6453Fzf9qq5qmqQjn2uwsEgpCQ1glwBJEefCIjrKzeI9GFNiIPriiuPvtsPBlTBmVaHSdk0M
Op2PJxAd6bF8z8+Go1jJY3EQcCut25dQ2boRiD1FxTRkQwfX2+/bKCZtmcu9hgFrWuaFUuBkbX4P
MJGLtq/3TsEAqoCcMRvCW8b0mKnxIykxiEPInrXa2PXL9KQpi9uKnY0Y+js47h/C6TFeKnck6i9E
tn6YtHhKGZkrmurZ6MgAmr75KET5YTLa+zBCDNGCzhfnKKqBvcSz1yRlYeWKtu9Efd+boYM5i34x
9I6h5M9JaWIk69C9qSbgY0swnzn7seE7VtvBllbqqqu1cJZEZ64fI+mQBl9u//5W8CSDaBrYYQLC
WzaDPs5N2VcDEZ062UXRBeGvXUyPZveoJV+MnNcSvGUM1tIYKyQoTRyOZY2QsP2OQ7FC/QeJX2+v
aOt6yKi3YSo6WMwxTO53BQJpQjwXBI/oztD9PgU6TFC6+0QBLkUsMguUiByBW1uooLlBAsu0Dvws
o7GV0IhoBJWhsV1l9cZsi9LT1J3UOHcXYT/Eu9vr23xH4z2raapmEIQuTPCeSGLYGhE2kXa6Re+U
OLM7UKw3OfOpMzcXRz4e0aqqoYmP2U29A7nwUoiONn1N9Me8etGMO1M9iCpANe+clW2ph0I0NFRr
komIjDm6edbMgQw5fUuXj9i9XfVdT63ZCyzATe+ys+YGbs55WG86DgRn4EHHlAb5Ex++IYa6qlDk
YrTvTqjgAttE3unYWXTh26Ut2Elj6WfdrwFelu3uzGNo3NLXtXzGwppyqM9BAvlL44flhaDGLw3H
wjz9H6Y9bkU4a1mM6ogaGuTF2aQ+qjoVz+qpPKP+8h7Ujo5WHQpKaXgGfVtdTTDw0055THtjrwfa
HxY1NRDeIIkmWOja2Wn7DFGj5uVc37jpr5SrNLb+Ise9SFr0In3ANBQbFMS1lfq0OIFyxcN4lHnA
cxoUssG9YtK7IQIhKrO3MWqH0cgS1AZpVbV+LDxjb377m+JAFf6oCKJgaINI8K+qs9dxNHNVHmK8
qdu88yMzsedl5NiXLQeMtShgP4Xi41L8fuOlZhAiTUGRp5PRkP7cmU/1clRKXmCxpYprMfTvq3Ap
JEiiVOAnwV2fJOvvmVYEtN4P+bPolE+xk9lkz7EvW2elAoxNkM1VVBza7zJHrU0lIBuRWTlpPiXa
mHYJ+OU9io6okNblvGy3zBlGHeFZiWloksb25iQDILRRg0dZUWJqpjF684DxTlPKCRE24VgrOWw7
zpDqbTio8OE0gVsf4gdQHMsYi0KBJ40dpZaMZjGPp/mbenJd3ac+/HaMh0RFcrxsX838vUseDCO2
CkwMun1qPDn0UFeKgmxyHCYZ4rHaBJ6ma3cREEqDWD8LU/p4WxQ1RexdXm8ko/qGPjQ1Bo8hQ43Z
vsv3UrzDpCQLsyTM+U7rHggPVMaTx9wBUPMWVUAPLjs1oOYdjpWbXRQuB/CWh1kvi1F7qQDZixlC
jFaKP0G2IVtp131NI3IxSOpJQvZ2exvlzbu9Ug3GpUm1UKkKFuaEM9jDp7Z4NAO1d2oh1OyIRF7Z
zm4mPphqdNCN7pj2g5/rZmT33ateK77UT+c8Sr3SNH6qrfhTH5TCrpLKl2vx1IS6H86VCyivnWWj
LxvVrtETV1Iie0olNwhFy0zLb6kagzI9Xe5nReeSDfB2lPGjgg4q2z7Ca1r5MCMaHpsCBoDiFXBp
vcFt94AMIYUFeDsnWtnWGKROFV1DsoftkdaAqmnnxQAAOsCYuFzUXlUpuixmuwtS1IeU8lnWmn0S
TN7tI9304qoso/cNiRZTYR+dYiTP/RBRzP4JhC0+Xa/2VO8pms3c897Sm4YTDkhDVQXPNLbpIhGz
DG1/0B9RBQEXssdVhrJbxSMK3opt1asYttMC74S0bCqcYkvykz5ixLtS1k4sYAbTqHtJ+1dVpzHH
mm1ejZVMJp+VFWJZiuEiotZv2D3EjGnKcTubBnMlgjGY6Rz3ZYOMjKOXGD497vJ+r2N21WRGDkcp
qD38ZC9Xkhh7KaJ7MdTCCAVshFvgyhHeSjs+g04KQw1tHQ4VrU0ckVt9fpguSpAxk1W0vTI3T67G
YFwa+h7GgIIxtgdppxSzpWPwWPlzQRsGAGe5ziN22LzvK6lUk1Y+qMuQPUtpw6shCpZITl2Z2lL7
vMSXmXy/vcJtBbkukFqAlaggkuZanSFKLVunKUGntvTubRHbev8fEQgmfxch6EGsaDMi8nLR7TGD
ocImju/DnFiB8ioLAkdPNhVSFVU8ktFzLbFdI2aIqV+RiTMzgqdAfNeBCaumc4k2xtvr2ty6lRz6
Hautm3N5zJcQciqQtBvgsMq1an9bxKZlWolg1E8SoqWdaZZRkg6KdKGUVz0nnOPtFqNrmBmadLoM
EQTsAmF4Hwh/RcFTlomcU9ns9VTxJEOV16BVZeb2zpmyhDGw8wgbZ3cBNSLZCRbyaSBvGL6HuMbp
nmBMYepFL5FVvA4X/B8ooTk3evvQrl9B/746NH1Z2qFqke+ru8xG71+E3v+aN+9p232t1sqEQCSa
UEOO8KhBi276qh30Y7BPEhvmvd7TsgVvNg1vVYwqti3mLooLBaYOh9x4CXgxP+/3GT3MwDtf54OO
Kn14D6cv8ns8qJf4ZNtXO8aoYa0obTTq8CI0n744oP16Q54JZMxADL/wUtr/cj464K94SRufxsF0
ZhSUpJvps51OjkanXm5R7ud6XwA5VHJsLFcc4yLLZFEKQ4fjot3pLShAF3R1dla5n5/nHa+deftC
X9fG3LNGlJZQxfgZBzPqrDpy5/4hTiwB0m/bps1MloqkwH82kblKrU7npPcoJNFVNfetv5zEF/MS
HAqMlCx2gmu+mA/Eld5CVFkxgfQnF8C0rTTXL2CumRhJy9AixfQ3xIdiiWQRA1YlL3PnN3PP63rY
hG2sV8xcM10sqqoSUR2UfKqkulefu7fY7lxil18qO7O5PAObAfhqj5mLByToOGGEpogsoXIof6ky
mK9TN/xp2r0TWOFzetIPCsYYFQf+xPPtS3/dXeZKNlIXq0GIVFOMut0UadbMK/fwVJUJPuIKMHQd
HF1OK1UOgZpoee2qU+mKdcMJQjYzdauzYzN1ydykoB5EJDwhcUbbqZq34ER8yhCBdvg3HvPFJnh5
LY+JvGspyI1igrzXzov21Q+AFH1E+aAU0U7Rk3xRHHdwxcGSuF2OnF39sEYrFzc2hGhZCsmldpSz
84BhjZgJmL7fvv4czWTzdiF6Y8e2wl0A0cC+9btd4yqetOt3t8XwFsMYGQUVkAKMw3j6yqqtdocg
OTaArPbG420525HWP8rOIqSnXs+SLkAwJ3eg/68rmyztoY25JmvzQXG90B+F89XhNEqm5X2Lw5Ey
cObEz2F0llD4i+qd2SFlrJWWEn9Ncl57Oucus4X/iRhBjTwrsuLla1C/zOrP29u3+fsYfGsAekix
NYydEsIEbycBUaSONoDUeKnVP4mEVwIYYyTXSoPB5DgftXpQUj+VfkoqJxLmrYGxRqqAnjo0OqDN
lOR2kQeWsaTO7W3a9iAaiB1ERTdQ5mI81iAoetjjqeRoX+cPVCqt+mCStA9KCTdzQy/yORKpu/8U
WK0kMj5rjLK8y+Ly70bS6kv7M/Y7F+pndT61fLz5jx+QtE/ydEJUDZkUAlX4PcCOuzxVurRHFvqd
ANAp7+IXxQGRH4CdHx1n6EguPdEKHd2pzryU++YRroTTv69uVwpmKnQXQUvCsLYDmTwL8/SDs6E8
GcwRxtoUBRVdIG2MN73E647gMCZ+exIOInIQ6r4p7NsyeSKZM5wCIjeC0IpO3p9G43VJOWvaNH6r
bWNu7xjnsxSbObpYcW/zurpTOuEu7tIvt5fBE8Pc4XbGJ4xqJzrptFhpAbwT+l6ihNdkvO3qV8th
LnKeDl3R9zih0TZ8TNOg835edBf5jYu00y46JwG2CXZSr/JYwn8wMYAsTcG60Et3IO+6txyF1tJA
p04QFF5KZ9wpl+5deL69nVy5TIgR9COeMQPWqd6VlxSjDKwKALm9+XI/A1KfI5Vp7TDAqeENb+Kc
I8vyD6SMQgzZRFol/6pM70J8nmJOnZNq3A0rYjBWJNJoMavG0nrESslOIcemvR+zk6nxns4fru+W
KMZmmGNkFOWA1YRgcLESoz1T+pa+Gvdipx7mGPWLQFYkywh7WyZoBNYx+aMpvjTVYIP42sAgc9QA
0Mh+F488tMD2TqN2KCEFbhqfehjQf5ZmFGcpRMExD4jVavXDmBOLo0lUUz7vwVUO80AlbR+AA2ug
N0a0Zxc8QMfAmz3Nq3yeI99+DKOU/J81MUe7CFnfVsVIGarCXesLl9QudrKP8ZCgagOr8e2l/Ys/
uopjjrdW5lhJ4XIdvMKR8Cnfw2pxihDErnlhDcUEakblKcYQLWsa5F8akb8ulXkkyfyFLNG71Ocv
c9L0CNXmH1EFtokxezUqceZ8Ju+g6d9XjqtR+qCrKiSMiF7v1ahyCUl8QIs4IQ5PDONIRhINE5Kx
wA6lg6fHrZfouY0mK/f2plNDfkudGH9ShyFYxZGfdWR9V6ev2ffyh2lL4qU3OB7lX0z99XQZl9KN
UZSZGTIAjbd4tCGGznzAGFBH8jrfdHj1MN7+MZ6lk7tRbkrorqFg7I8kucbi9BKPBYwjhQU/G+Uo
jRX43dCot3ggpXTUANMYdN5bZDuq+GfvVMZ96FJhShlFkKaFGyXPfcrxT3QzbmgBS8A9iYUeJTp6
iKoaykYwrHeqnUjrdrLZZFaj9feZKvqmyFsXb/sYA5M2+pxUlOQyHysP/TI/Shm1y6jk9ifTH/q8
QEMEBBgIYImFGpVl0ot5+ZFFHN3gkIMDXvoyHIjdWMVDcPkz5ftHHJvB0HUVo+E1vLGK5QIERK22
VhdwF0VN/Y1Fsd3e2DmdZCUA1DK8za+/G76XSw7idJdSUwwCx/L9i4G+Lot+0Mr01amcy7r0v75n
PHwMDT63eC4o94svfy12FLwV2rmHAvtU2IJ321Ztags63DRF1mUNKM7fxSdA1+pagBcZIFe7URP2
oyB4RlK/3BazGdCsxDCGShjKVkhBq+ukSWxjMomB/ifRwGjV3Cob3pjY7TUpKLWhxVExWdjWXOX/
i7KtWmOfVMDoVKI7LX+UaTauYhhvUoWyiiQhXlvSXJ7FqnQb2dynnULJGHn4Ld6SmGPSQ7MTFcpr
SVGoC3qFSh/0JQ8ThhWHdvUCU+/yqgQfDb2frsJqfcyZJVI7Fi11Y+OhvGj2tMvd2G2IXR27o+r2
DgDFdok2pfKIiT9ufTQeK58XntI9vPUNjMcBD3ekB6GK57Qh3009JSjNfCD/UQ40OPZ625le1/vJ
7wwzUjs06A5eZjvw4UwjgBlVVwbrGyYo/eTxh206oJU8xgGRQZGkFoN+HClws+A5LznRzna2ZSWA
MS3tOIxNZUJAMkSuLA3uvGhOTLAsaQi8QihPpfLczfXPfBLOeSa6cTLcxbq6q5pyf/v+b+eDV9/C
eKVZBdWtAofhKGBq+lXs6Sux25XnwBH32lP5PtmYx34MnQijqngAF95G07+vTGxIqmzIFNj0ipC9
KSC7ZfCK7pz7yWIdkwijQIWxAIYmmtxBwai7TLISs7Y527jpnlbbyNgcOTNUqWvpnQRJN1go7fBg
uooleoUbe7xk1uZbBbxxIrwT0TSd7fIhqTpE2YzbR1nYJJDIUIB2fKJF3JArbeuUNBEQRo0Au/yJ
LD7WQLvWAqYOWtTykiT1HQbpcZzt1imtRTCKMEsBqKAaZNOLCbOxnjTjRTVeOSe0leFey6DfsFK2
XE6rxgg6FOU+5vgux9inL8mZW+fY3C+QJKGNEi3qn7jo2zqsxaKE+5nI41yfuf0Bm5t1/X0W56oD
OovEG8I7JTAsUQuOklJ4o6Y5nA3bCiMBh4CzNtEU84k6NsPgq3IpMCRgCjPDnSowmQ6RR6bZkovx
iHSDbE35XNqNWT6TaULuW7f6pPPmjstysukC1t/CuLxKDIS5ChGMDcR47MjkBhXAVU1hCb07Nr/S
uMej2dQBpyS20BZOqMbnZiD+7S3Z9Lzrz2C8nqCOuSgm2HpyF1+kb+mh23VW7/SnBR4/dfOflMaJ
oo2rs3ov+Ylr7nn8ZZvahRPBlAjJMD6xdy66kPdlS6nZ5BhIauk0Scv77WXyRNC/r25KZA4p9e54
5xnnLKWTeDnXfSt40FZrYK6ioctJlFBetALTS9JSdWfMF8jVbo8pd97ttWzFt2tRjF0mUmOA5AuK
I/fvQvKgaIk1ovafHpTs4bYk3qKYSBDZimwRwEfq1PG5rV6q7Kcy/dWZv25L2WRZXC+IuQlDlZEs
KrAgxVd+ESfDSGuruos8w9HPome6g02Ad+98EI36QKi4xQvvHfsvl/Gqgswt0NowFAQd/Uk05q08
1UvRIb88SpiKJO3k0eKRfnD0UWGAeqlRa208ILuRZ69ZeezVr7f3lPf7TLyHgdNtPAYwdKGmeoZe
OxjR6NwWse2xryqvMCEf6UCcopRQeelhdOMdOKr3+rlHJ1UChur/7wkpTFAnd2hlzGfweNC8abcH
3ZyTo9JADrLb+PEdb3zvZtPvSimV/yHtOpbj1pXoF7GKJAiGLdNEBSta3rAs25c5Z379O5DreUYQ
Pair64U3qmIPgEaj4zmcxciTDE3tClZXLiS2M0MH7TnZL1lwo6WNA8AyxzTAwTT0RypXrcCaiI6P
syajVsVmaqExcAr21XzXhQIXefX7gD1CZRQ9gh8wRTGDpCpWjPe8p62nacCZG9LtZfVYFUHB8kJM
yugRONuhhGYuRTEKabGhbyU6gbEyE4hYv7VnMjjDQRNUB8MRVl25KdC83m7MnQ5s9h4o5blfbHTB
qP2qlwKSGAUZKIZzxJ2KNDTJaIZo0ZcwwKxX6FRWUOSKhaxQqwb+TA5n4A2aSdJioXHh91wdJrO3
hZu4+i4GJHHpxm7gNeCEEgXhq9b+TCx3YjROyyyZsayMHPXJn0DZ2u+LSZBeEG0id2ZJOiaKEsco
kuux3ZPnIXkeus/AtiPBBA+fje1+gPfS1GDMADyCtyQ+ps1PMCDaSSsCKVtdiY5xdgzqIozgK0Za
KsdxBBffLdCjiUJGX+7CRDTJIBLCGdlWqataAlMAmmX2gWnZQxXZUirqWVm35Wdr4awrekpUuTJw
W0dncCWbQXqWqBXJPvGKjahRYlXRzoRxpnVoCyPVWKhnqE/zMNj5dFDMpzR0L1sg9mbz+RzQllgY
3tTQBsTnjFWQb6vwOeHsZ91uGDq3jLo7mD0/TqODXNVOPC4vai99vSx21fBB5XQCrUCSk7tGbRwW
qCohbA6a28m6lq2H//Z97gJ1o6RJOeIxt2h2QX6nidIn66dz+v2cKzQbSaXQHN83pBdQXRrF9ZRt
FisVpBcEYvhKvqRWYWNGMHKF3kT2LPXfmrp/RgS6MydRFX39oTidCQ8GRPTe1AMGysnYLQgQmSNX
24VH3Wa1K2kn6o1Zv04MMwAoFwQcudxLAaYqWjYy3Dt2ndCzZwMz5DA5o/tW5hUU8N/qBB8U/Uwa
2+qz4KY1FyUuKhnggtRmVYR80yQOvbKQSQzvPzP6CsdBBXGbzmCgOUsxTW0WLikaWBqSOkHe+VW0
04zRv6zkq/nEczGcjRhzoudDhzWxJnX1qd/8ZsWQfd1mM3hivJ6/nNlpYdyZdSDcs9quRIiIRnX0
xzICFIDjJdfZdtwKobFWrcTZNnJnNg1S31kUoVWO6VB3fGKMqORV8rrQLiNX8ZRfkSdKcItkcpbJ
QHq2KBfsqVXWdkS+KJnoHVkP5QDPAbx/tIp+QN0CRZSCXHMvu9Z9/711asDUDzbaFO/QBuykG+WL
6pe+aY8vFAA6wOzp3E+Zx7NfwD2YWlDW5rTAJ9TUBzrdBIsr0ExmXz/ettMSuQugD0E9RjrutqGA
N0pz6HN9DRZdF6wmDF6ToZrNPtjiv4V+JZLNvn1JNjvhs5seBzQCyA1kJ7HduczjjdwfxjdWmgFL
qP8phTEVBczGCqAXeOwxYyqnRGpR3q2lGgNkr+YgiHNWK5LAOvm/BL4OYuHfrNXIYE5+sOk3oIs5
oHMbsX9xwDCwo/oUjq6FFkr5UFxFgqLF6n04E84FyUuh0WzusZsxTb2mTXbaYmwF2rLqhJzJ4NQx
r+ekywPkNuLv2j7dWocS8HsA3rwOfDbEb94z3gjUsm7HZ1VUYF71Hc9kc5pqIOcVg9UJ8Up9JWlX
Y3CziEbaVi8DOpHREg4shI8oZ1bRdOaiKu6c9DeYOXrIFs0hC4pYdjRXd1rfby5v6PqaTgI57ycq
lDxZRqTV6+FRHWUnV1EkDES1j1XNAPGqgik6VKt5MlnQArSLGrBl0S8z8mtL/OPyMlYnevQzCfxN
ruKqN0cYSngIR7D/ohGs/5Vv0MTjBLeYN/eIUwC7/6mC9x15wZ2ooCxaIffaWV1ooaOOlQ7mX7m5
leXXywtcc+9QDzeBZAb0O0yHvrdU0gxQxmpEQNEksqdPTi5HTp5+SzXBBVtbx5kcvlOjQJcGfC14
q4llAfBUeda7UiBiTeXORXBmwjJqUyYJns3A+GqR713+rJR3l3dLtArOSiylFgV0QfoxLW+Jvimq
X5e/v+oAn6+BMwV6nlvNZJLFnTXf3ORemqLcDECP5qn/McLdkLeLqJN61S09l8mpeDhkg1YxmfKm
2C275bBs0gdYcjRui6quQlmcOjeGIi1q3SHgB+BpBF+qdOg1gyeXD6I0iUgdOM+traJ+CBOIaofe
mbLgPtGSzWT0AjyI9SXphizrQEgFqg13g4J+XloawkIwIhnGTckaN0H7DFwGUUC+6vvCo/m/LP4Z
rqISMMkzUhlAs0Hyu9xjVsKbvtS7aVNciUq9q6bhTBh3n1qV9lEKikNXab+Uw4sWRA5CDbtSRb22
a4/T+aq4W6UkaTUuCrNBEnwz7TkoHiT6I1Wo3TXfl0Ck8KuX+Gxd3B1T2lIBaSPciUpLvDYx/F6P
3cv3+OOKAA0J4ks41/DI8N97qyqDBAc9kTpxa823JMcEm94w/Iy7qyJoALAd2ZfFfVT19+K4gCGL
JAwDVRAX1CmGpbaVRG2ZiIYIPu7beyls0WdOraIEdBpqSKGtW8qHOnr5zCoQeQCpyfoYjCu9HsZy
HwHnvPqy0MyGy4fpL1EQ/lGr2SpOUrijydN6ViYKKaMzO+OTdKN6gLL1sidG7YrxQzd1Aaop0IcV
gKj3UrkTMikIlMekIi6xZYchLDNeZzAR+5EPxKHv4675lT9f3s4VdIH3Mrnz0qp2kqMwJ2/JDdUj
W+kGqKxgZJvAEhrcg5OtZXB6TvKtcMjuXtpkHiMou/wrlPWrcNpvzjx2plJ0ZShrqNiBjOe23sgJ
kKV7QMIab00qmCnY0sTWPSSvBGfNNvV9FPZuA3hrOehG3ypRSlxr2MjL4AzFvk1Me5Y7e9ZU5/JC
2TouCeOsZTz2cxil2O2qi5zQiNxMr+xEGZwQU41GuI3LW0PYWMI+ekkoZznD1NBSZQY9cPh99KZd
vC8ODCqZPoljzBXX5P1ucmbT0jSAQFU4yIF1lQNDMHwk1z8W9GjJ28CLZYFNE9xTyqzRmbWRK5KH
cs72s3rpyPepR7A+JuCPFSGirjyq7xfG+SRLvmQ0lQbYtTecBZZTH7aaS1CxnLf/vmP5vTDO/CSt
kk0pu5R5NDo1VewpbmyNPF5WxvUH4c+lo5y5UZZw1LtpYQ+CeajmBYxG05WmL95lMesvwkkMZ2Fm
OTMkzMgRt5S8uno0tPv/9n3OdsSyNBkDgF1dC/BG6dcme738fcE26Vx1H1GvPOZjR9xY9wPrLtCc
rhBMwgm2iCeflxK9kdNAJm6RPc7qsRR1AQvMjs5ZAFWJzGyqYON+jw7lm3jHWiFEZXbRTnGXfyq0
LFEH7NRcbuIeqcJ613a/Lp/GytjZu7uhc1e+b61uCcoeD9Y+uIqRNAPP+87ySG4XBnJ2+S0waN0I
PbdS614Wvb48DZToyHyqBo9DZkxyaqoNTmms/XzY1gBXI4Ki9LoinERwB6WbCIGnGFamyY7FfLMM
giSZYAk6d0JKPXZdOAQEneeSPc+VrVk3Wfbj8j79xY+Be4bKOvlYVSiHNp7S2AA8xR78nBtQCFX2
fJvvUcrwzB9sejpVnPZfl6KZXpyEcnpRymk3LykY4CrrNY7gu6h3qH8L3puV0dH3UtgGnz04+rgM
caDiLWUwshqcQnoX7Da/lj17COSD9eBOAv/kDd/p4/N9Whj3GFQlMi+6iYUlO31P7KJEWagDBLD6
xdxojvxlAixU7iU31UG/HzzWX58eZR9YK/f1cXYZpD7z38Tu6rqunn4X93zkVYHRAnUmro6icnQj
ZlJnynhp4dzDgXqsSkiEy1B7wZcBKYd4EzvaDUMeSf3QFVVx1taDnjEQiKEaBqYRzs4rk1SMYT/h
7g2OlmR2mogql2u371wCd7t7HSOTBdEArVxfNeUevYSGIkg0rDnSwB2mcLQQVgKh+71+GkuTS1oo
ITxS0s3MkOJr9N+Z9HGSAuQ1RoegJnb5uq+u6kwkd0zqPE10nODylYNma+Fjn96AYsH5b0K4R36w
aNm3OUKjJc+dYOoPWZZ6PRGF5Ktu3tn+8UogL3T67aAzNlTJNt4YO+s3Uq3ilyjgW9W4087xPSe1
nE2TXCXENdN7JXxJI4FbsVKQAUA7oPxMXBQZXWCcNkjWMIYEKoeAEm34aPpHPtpVDktnm7vsMMMv
Z7zC2l39PB/ITtRhteZ1nEvnFIOaYd3mJrwOFTmvfjNsf3sdohSeSAynGkSK24Zk8DpUMFoyQJ3R
1zBwJxKzruZ/9vJtr88sP5BV0Ts7wxoRNbwnarzYJEARSGoCwRsjEsTFiAAc0zJNhaAlepQnAOp+
IcS/fJtWCvLvFOOt8nu2mDnRJy3H/CAQEFRH9azXcK+7bPg3sRMvQawmnF4XnNJb5/qZRFp2aMjV
oQzDjwIoyoyBr9vPL/lV9hpsZ7+8TdEKR90C2ijs7VqLEs8U8S0HciY7IGjNN2c4bm1oOIa8D5e7
L6ViCM7tL7bjpCHsYM/EJPVcW5I2EuR4Wey7bEkPRpvR7a6jPa3sQDSiLxTIeQaTUqVB1+MUpa25
of4CguHWZRmqBs+9CABSZExUzpjkagMm3KkkIGBg6CDVTegVIJnRdz90e/IK7yV6Yv0A2abHJj9c
VliR9nCmJLHSdhwpzH8Sflcx15HVL7Wi2/pyTM2dTPC6iXxY9hbzzse5znBWhbaD1pEA+sraNhmh
TuiZ7m8IekwwbS8vT3Dl+eZr0uRalMkwYUH7mlfHrojsOvnX3LLvrjzfcm0NVV1Pag1lUZ4y3QMd
H/q0BN6HaB3swTu7AepokCUqMTOhKVdlB2DIYWO1peCeiYRw1yzrhy6MM9jHSZGcjKD3pXIsXWQh
BTbjjf/obCkFGq37oceRMNi7ebP443eW85kMG69m/EL31In2ohdz3SH4Y0E07oq1S5MV6pvQYaOQ
q0U0OCOy+xp3jzIMADYSBohc0n5d9Jt+vmuV2zJ5juSfRD9I5VZrLRtI7Vq26bpXqxYMMrDPX7hU
fBWsoaQejRpHZ4ZOar5QUGEt/a9kuaL9XdALjlCwmXxiVzEzfTIpEgWw/+ihy3d6JpqaEKgijwSR
l00gkQLrGelBqjwJRZXov5kGHgwiUaw2LVs8KjmqNgP6HJfbT8ygvjMNfIMEesWHsrQQl9TzlZkm
aBA6hPW/n61/L4SzDWUSBlbO3LQg3unNLfDcnbIWkVCs1FnPpZC3v59d27SYmilWEcRFOxafT8A0
KXeg1XBC4YO4fvgauKuAgMBihvfGzsrwFoZ1DFHabJdm/TiMgdPXlSBls35nTmK4R76W9LHKjUVz
szI6JlFp5+a4iyQ4alrQ2mbTb3SV/rz8Hq2m8UEf8GdtnCFSLaq0sdrgsAa32o2bcjMCrHYBfaTi
mP7wGDi1yH0SbSdnmpoIfAl5pmhuU9yYeY9pSafSBQGRcF3cqz5VdYmRBaRvGnfxgSnhJYvb2WyE
HJ1+XuZ0IpSO1VzY2U7yLS1Ggph/KBGCWZHdeqyhF1P02bP5ktn912UzePWtvB0jge1bf73+nB9/
DYZ26XJToijDRI9aHdqBCWIGI7JD9VGgKSJJzI86u3Bm2gVTFMIr7P+ZXOb0FofC/93ey3i49Od5
G1yLAIWZ+n18R07LY5mjM6FkWnRwicDuStoxMx9U/VkufGm4MwPTFaxv/RU5ieLMFgVrMNVyrE/7
EmziQ73JHeX6DUPYSQGXLDYrK3S/zISdJHJ2RR4tY44H1J5ZCoL4065/Wnazs7BOmEPiD3blyf6I
KV4UZbfhw+KFANHot9E3UXpCdFv4BoW8I0kMJmXyB+2brb7Yskb70mfYfIK9Xve5TyvnrE7W9OAD
7Bu0aQMalxzyR8npwCli636014RNcwKD81aTPlOitFdqK6FEcyUgo1Z+CfZIWf1MO8T5YXIGh5pR
Y+nNoLlqrRxkVqSqRRjzfwkD/2wbn5lA+Xjq8xmWs0v94Je+ibfhXn6RZQDRLU+5/5kqz9mS3poh
z/YtCwi4Rim0IjbRoyKZIJ9nOCR69HpZHQTnw+couqIJJtDVaW6k6vaIqTJStNdSFt5dFiOy0Hxm
og2tqdFjrGfeKz6qlJtRAkwAgEllv4HjML7mB9D2fL8sVWA2+ZRE0i10jGQIDbLrOjY8s3LDRHcs
8nxZjmgTOWOimRIQXQOTsRY+DFNrR03pAG3kU9nZkway1Z6pxEKAiwLCddAjJ79QkrclUFRos0DI
auXvXPE485AnaaOFBGuRtowHXXZqDFuwCmC80Y+AW+gxkJPfh64iqMCI9pDzTKwojxV9wRMeAn7K
8Axln9PN5WMSvDI8k5KR5XlihKiYdVS3hz62p1TIrcEexQuPJl++nDDLBl+yBajwBhMc/nRonvvK
phvWsx7epLItStqsTF2/e8kIl8mUgyUIs7hHMSJaFjsuIrDYzK+dxYJ2afZaI/9nVJJtJtO7LG8f
L2+p4NQI55goUEilB6ODO7Vf0+XrbD7G1stlEcIFcn6IVC11Y5jwQ4I5ug3VzFb12aVhsyVKbvfx
eEuj1NOU5hg34adSLX+u3Bu329mVU1VZp1aP5ZW6r4EQvE1v5ElgGgVaSTjjocDISzQ3NReDmdep
PH+joyxQfNEpcZZDTgZZzYGO7taN35HbQG/stBGZJ9E6eMOhyL0J3jXqavrtSL1MBGQsWgRnIHSr
6jMrj/B2gOm7LxCqf9VE5y1yxgjnSaT50IyhgRfj9xw5oGafGYDTgi7i4arYiFKSIq+Cr4Spo1Ys
3VDBqwBPOkuAItXrtigRlH7oixqeBCfEV8LmIkuRH8AJJVJvKzUQfIJ/z+j2zhjxOVYqES3GFAuK
AHF+HygI2ctI0ILwlxT5n0vJ51iBKRgpmspkAHiEzRxSP/byq8QP3CRwsrfDUm3ptvQxD7hTLfey
PRI4FTzKRV0OZZ8UqAeMjWFneO2TLLA74kuyf1mQUDk4y6A2QTW1EdzZDpNelT9tF8sNdyXgveYt
/amLEDQEF4xPxprDhDHzFMn4TBtR/QUHxODQSbB7wkVxZqKysiqLNCQ92OkZfubPo204+Y4NVICd
QXjDRMfFmQ3NCoJo6bCJNbVZE4eKDHPtSN58S6/k22kfv+hb60XkzbBVXHAD+BxsayQdegEy6so5
9VQaucVYZvYYKnepBMdjlJEmuKwtgsvNJ2KjWh+1sWuJK1fXhC52mVCBBGb7LqyJz8PKY5lbgDRG
/xyahLXoa0j8vHw05m9heJcoOwAHCHxRwdHxWVkMbUaJEmNJZVJiak3aSqDoK9J+b6X/MS/GJ2eH
qNIn3YAoIweR4lPcA4zqy387IHaAZ76EPKW0CQZ0GC05fbDU0U/7VvDOiy4Xj3M4GUs9lRZ6HTDT
cxyv0qsWI5Mq2pRy1H1F8O+ix5Ky8ztbUWMYUj2jhQ/TSsYN66DXXhDSIVwtAbkyb9PXXoQfIlJy
zniAUMBsOlYK6JVtnDwSaXf5jJgxuKTinLGgFESkCIeRuQTOXRM327qNHTNvn4Dl54TNdOwVUSOC
aEmcx0ELM/3d8pxZ4J3cjLLAvRRYdb6xloZBUXYzVCI174fYlbXEnmPBSyWwdh86awvdCgiFalMZ
OMztq9WMeznYG/N+ygUhvUjF+S7bcpbqUGmxnga8bkiPeMHPAq0N7PlA6/vrZX0QWCC+kxO9cWoD
UHrUJ43XaLwFlbCzoM+mH93LclY7Hs+ibr7fFsjtaRim8DvDpxy0Le2VCjDfwCV3DUXEzTC7R/B1
JPb0clmwQPt4NlIjzQJDkxB115m3aAdtEWygSPs4E6FXeRvWKQprM5mcoLdsy6h8tbUEcZpoGZxd
GJc2pmqL3pMgUK5G/fuYh9vLGyXKi+icadBbo231BIXOAc5Y4Rb3NHEyP3dCtHlb/+SYVUoeUTW8
E43SipbG2Ycx7UlXztjBunGm+TWuG8Gzvi7AVKgG1B/dpJwAbaH62GFc17VoaFtjXdkGGEcEQthH
PhrWP0I+WKGop1UmYxW6sun7F1V5TuvHsTQ3ZW/PpulO5rITHNi66p1E8nmRXE4kdUQrBvjtwCdf
bmYkRDBj/zrgReycCvPVNthTlp+X5YrEqu8fRQVjOVOjoczbzr09qtTW24duEj306w/VaXFcTiTo
jCFcIhyaurGOjEhIwwKVxAmv5F32nO7QJr1F7HMXCWkt103iSTJTp7NHv1NR7Q8JJC8NEMbptYpL
LYfHpHz81/uIbkrZkgGhC9wcPljN0q4tTAA3uXrZuZEZuFiv25qh99/EcMeldZ08Gk1E3UZtfT2Q
7RToU/HSuZfFrABs6++Wwx2YQWJJkkr07/Z7eT+9sbrG+8gH8cg9oC2cvn8jk523FrGtB5EPsHLF
3wnnzoxi6zKliTS3Gmo7b0dbNQUewIrWv5PA/n6mFXNsJou+MMcz9jTphzVvyu7fJ4jfieCeEjBx
tw16d1BtDb7IwwEYSrrIRV/r3Hkng3tHOjwkpVHhGWaRonxVO/qtiZAbMFRHQI441u0YCgyj6Gi4
ZyUOtVAPAjzAhbXTyY96eBIoHlNgzvK+WxJv3utpidCqrrrmG2x+5adXYJRmNLQAzb8S8VWs2KVz
aXwU2uZj34wZ1NycbgrVWXJPW76q5BbyMQkniA/X+lDeSeNMfBxO5ZhbuupOCcI21P/IfN9i/LGk
sS2BC2RIPSo/IeHgtEgbCzZ25Ul7J5yzHE3eJXUDyD43A8EegNhuyVwf2yn6Lhe5N5VSZhOCBouh
/2fU0/uhqY4DvGNFyt0OeRZb7bVNXKMbV2psq2ycJiwFlV7BneRjWopEWRXoKuY4MldvQD1sgOhY
NGu78hy82wXOtChSGxb9ghtTpntS7ZdIsWVr14WfCNDfyeEMjImB0yU1sdu0vqqk0K2XYy8Lz1S0
Gs7GDFqjGEWFtA1jT0RwsUclSt0pG9N+q9/cq3bh5OACE5yUSCxndtrObJeZtcHKzZHVpijNXEn9
UgprRQJjQDlro0UahkRbOLHRLoDLkG8GWAILqFGVUzifQBh59+bxnmVqhCmZA6T6BgCoABF7g240
NhPNZtPAlXP5Pgq0nfcw1TknGe3h7hlhYcfxXq1nJwbK6GUp7CQuWFM+0kVrvRzSqaFumI6FjYax
7yRNjlNGr5ueoEtGEfSlrYW753rPh7u0SWa1snKKAsEEUm+wRSLmMK5YgeAzBGLvDowPd2WQ2Fod
Lag7dsfZPPZaDA46UQAvePH4ULeRrSHMLORwGEfGdPyNv2B5tauD4B7G6kY0crbWe4A9VCh8SRBX
YFryvXOSdSbpCza/3nrBpnySPTYwr7vSN90F2ewRBNuvohu9/jicRHJmcZlKNVVAzuhSNXfl2CmK
1KllQOrKN4BoBBjBZhCNzohEchaSpvOYkAEXYN53O2Wr7xhe4KcmdN5tJmcicy1O+lxHrmeKCntR
HzXlH6sU6ci6nfqzfXyqmdZVnCS/iwTMV87cYEc9VhbrNsZO9y7f6XWFPAnjHvJ86WapkKGQk6Q9
Gl1zX4Fu8bKIv1zjkwxeBY2lCxYTprD2Rk/2Ui/dBMffC7J2IidsLTF7fkY8YEOaTeYY9ZDW+YM7
e4Vf/rK8bj+6AOu/6bey4Pla30CNEJNQiyJme3+/uklNRgUEWAD5/mYGu7qJBLZ93av8I4Bv7wxm
lUS6Bp2zUuLkeucbLfUWMGVaY+7pVbgZ0B8gOLL19+Qkk/Mtk1ielzpB4/G8XJXZbTw3dhSKyqV/
OamTFE732pAYps6CmuZrgQ7gcF9vgodktllCE5MPYGG7E2ii4LDeftFZpFZWuUarBA6b0dsBYM2m
7fxiXddu/jBs2PhyjKHnyyJFEtnfzySmkjlQvYX5neTSDaX0UILn6bIIfd34nfaRM36SElekDUfN
VaxKdvpZ6W01ouBvbk1nJupxtKqnUAGYcKq9WLPlxv1YeIqJQkW9+GqiX49E2jeF7Btq6molTFuN
YtCYxb8sEn+hueRHWXlTgaQuHMh9Z35HOF3ahjrfExMzdoX+XYvqzDb01JElkDovygMdgTQjGa8Y
qnVaozwq4fSlQQMGUadd3Re3i2ygsbz5GZP4ak6sQxCEvY3JkU1jJrt2KjzLKv1AjVo7jItrfcBU
MUVXs9XWfhcAzL7W0QIx+kOiReBVIN8SiTh9YewAUehggvLbssTXypR6gxTstXkRVOFFh8o9A3Vb
tKY1o89p7I9z/NgNghNdy7fChp1OlPOJCeBMGsnAnW8960d1CzR/P910uT1g1i8EXwZG7w9oyDgI
UZLYxf7o4p0Ecz6ymsQWEG8QkVvmtgruxvo6wsRO+ZIY36rhl9oCQdxHg6R7WYOFloBp+NktybQC
FFsGxEa7AX13aJq/Ca8ym03zDleAcxXYAYF549tZh4SGOailEXIYh1D6GbS7Ifx5eUlvPZ0XdpLv
YZWMdCqsCs+QfkVvWLFGdbKjYXe79IvpLhv9XvUbr38BGpSn+TK4z6UXke35i+/35zT5/taRLkRD
UI7TVAApFPzDRgwlJ3pmI5x6aVOHYYx9otHmXHf5ZtdxKEcNrfMoU9Y/WnInmZ/yWE6L4izqGIdt
o8lw9abpuexkRzZESADCfeMMaptoS5UyjJRkhzlit35cXsPabn6PfX9Rn40X/draXlYYkU5yNmWI
zLFpWDGq6/ZZ/7NXbDMRxFMCs8WP1/bocp6yFn45uCEq/appBLMvoiVwxiMIi7kx2S2O031JDmny
aAkrUQwi4+O1orKK3A2wdmXOZ+g1gp6xEKe/MAS1AEzZGzI993i4O89AojwmnTOIuq7WH9iTUM6B
hT0s8o65/UPwEGs/CkBPk+uHUbkv58C2GuEc9PpBneRxKp5FQR1NExbJwJQGRL6MvWiyJTTJ0W3g
Vgft3rpavNKPfXoLKFvMiFCXCFLOfzHKp1/BHadqRnPZg2YPHQ6j12GeHo08rxQNge1OAxvmJ+Cn
WQB+ksc9AvoUxEOQoXikyTem1dhkeEzLz6CsnUvh3emh7o12ojqLwBVfeWDBQe1qX4kj24Vmi9pE
BCfJN+HP4MYN8HOwh91dYBxVRRB9rCfPQBoCe4h/PHlI2YGDMG0kFSVs7QcxF2+Qg7u2w7i8Louc
Ena1Pl69kyxOH3RF0ZORzSl1IHRXPWTpvOS5weulbrONaOP+EjSepHHaYLVhpDQWjAm9H9DkqGzR
70y+9a61T/aA3/tEcw3O4Y84nl4kT+eiGiKC7Fx5L0nHefnxGfN++j4XUaHHeZlRBoYJAXRtDhDI
PKW2JZxgWNe3kxjOPEpzHGldhXDDar6aEzCxsofL6xAJ4ExhHCXpJFVwKdLqUMaPUSJoZhAotMnk
n3mCMw2qoWAjr2b/SLTtiKlCqbpLhclgpqwXlJmnj+1RYR0WVmEd/OT2t9dZ+cpr/iu8Ysk4xenu
imtow2ESzWuuv5KnI+Ie+iwpqzaLMaVcFdOmB5eNHBR7uRZB0q+/WScxXAgBL37IpgSPvbwfdslN
szU2rC4uQl0R6QNnFIxIMvWkRPY+qpYd6FK3XdoLEiAileAswaAQEodI77nj8H2iG7WWnaq5tiZh
RU1g4HhW2b605iyUUSD4PyDH8GqhpZruSx9u8vN/ukgWZxCaKNAtqYMwQLhnPSZ3qQCNY/1kgDUG
aj5LsfhUsxrkcjhN0DO18Gj3qKVfLy9gvRpw+j7nJKulVAHOHwuog94dyHaZvaY7GGlgg7z7sqi3
QOXjbT3J4u6MoRXqqBqQhUQUUnpudKNRR3GHe/O2djEE7JW7wFbRA7d4mVc49fO4/USzGB6I00/g
7hMNdfAzg7nQ1QzZ60pAB5uxd3mZ64p+EsHdJd00Z3NgYUdaHxP1qYyfemWy80rU9PQXz+4kiLtR
VqhkhmriMdKuei/c5nswCOV2sJ1Yc9CGjLbIo11/zRVFVTDvbwD5jlMWDEXkVsoQVVovvGPd/AWE
sbJisxHX3lYt7JkwTluksl+yRa81F+2SdrJEtkJBIhDdXz6t9STNmRhOI5DTpnoChC5YWMasM26i
m2ILDlqn+0e9Nzadg7VtlM4hPy8LFi2PUxMJZsMMCvh8WXK05sSm6bOpPF6WsaqKZ2vjNGTU5Gqo
WhTDpuCxzhfbjK6bzNNTEbzJqhE5yeFbJrJgTGWTRTpTJ++TDO0AmVq4rVr6ZdF4SwsQiv+0ML64
IhcpLRTWEaIqe7W8q42dAizXWZAgXKFrQSxzti7ODzMWSSuUBtkfxj7LcNaVnbHr99VOQ2oLrVxo
z3DaY7uTEMblSMKIrJXowvH9D+EiyYOeIGT9/ZYpNtjJdhiTBN9U7ItAhQQayZdcQiDy6oGEyKBv
7/RwP6d+UvuXz2293eVsR9lvOHMMJ6qUgcyij/AaMIN27ZROdWDs9dH+E+Pn7w6Psx/yoldRZMI3
XPJjSG+tclMlgnCA3dEPD9rZajjb0cia3hQ9jod0katjril91eJvUnodJMdU8S7v3aoncCaMMxiE
zno9zJidbnIA/JOxxOSWdXdZxnrO7EwIZzEIOm5UrYYQ/Uq9nnwTGPuZ323Lo/GoNLbssuKlKEgU
XTO+7wFDaK1qsaRZ87U6plAMliknB/0lduimONANBkDc4joH6J/xYO1EICECvecbInqzWyarAywC
Nb8vhenF42GJasHprfflnXaW74Joh4pYSA9qaGWyDZs9NdY1QMKol+50v0EOl2AiSXCcApXhmyHq
IFFLypK4ZaI5gEJzJlEaV7R37Bec3WcVZJF9wsq0qXk95Vet+ksNBLGk4JLx/f0D4MgrAGhRt6LN
Q1EGDk2jfahq/kRGH0By9px2gsMS7RtnOgIlXgaDuXBN+qKmx6AROB2i73N2w2iaNgwUvJe020vJ
V2o9Xb7Gou9zpgKYnSpKpDgVo91mwYHogqSi6NQ5K6E07RhkjAqDmhuTXFcGyG8EKTHBEgyWQT5T
rClIkr4yICKQblMM/ND56+U9WpvBPX8fDC50q5oFODJAhEViVN8XbnYvORR9BpJXbIF46LdAA2NI
T9FG8sMbERvSX152UzaRANdMjeemra1uADgKvFvWxsbIW+F02oh+0KIbuiILt76ZJ2GcH0OsXs/j
KUafJ7ntpm/ZIIJaFAkg70+rWoAWPzIE7rJBebO+VkeBRgv3i/2CM31IigbEGjnQzRiE6bKrN5Ij
38o39ZEBE1ei7A674B8f9tOGsQtwJk0ZlwnMwfAvE5qD7yUEHlbnqRI8I9W+rIbr1u0kiTM14CgG
rRgbaB9iyVtAtQDe2eyVTskmmR20QwnErU1pQetP8jjTozWVQaYY4Q6DTprRvgZXbA8cR5v1h5Y7
VkzMNqKC9Hp8cBLK2aPMmIqgqhGplopmT8P/SPuu5bh1rtknYhVzuCU55ERplCzbNyxLthnAnMmn
Pw3tsz0URA/+T/taVQMBXOi1sEL3Xje+6OprLftzy0mXrCPTZSUGmSYpbZq6RTOKVJqOEn1TCtC9
8GZUOdthM0xqXoRB3QC+LfVl0u2i/NFkUBa7mXnxJccMP2SXFPP/Sw6V6lFubuvuR5CeqpLjjXg2
YTHwoEoC6UaaxGrd4TfE9DxaqkrczEGvQrZDCwHK98OBl03gYIbFYEaSEkFIO6K5afuclDcCr0uT
d3gMYmRSIQYFLd3XoAQrf0wGNBBQLg15zF0ck7MYrEhEtM0WM+KTKqxBEdbaJDLQw3N/HSd4qzA4
QWqNEKgO4La2HjrJ7WT8hgnV62vwTozBBmWa6lHVCs2VQbSKPjtYnHJn8QaUed+dAYMa6i9JnaBB
PclPqrDXNc4uVm+nLGkSXKupmyxvAaTrqkgTLeQG8rMA4iIJ8tpSgX7q3EZPg3P9yFY3c1mMzXzU
eaVUcRUiBxdvjeIcap8p9i9+nwlSwIvfFb2cq+j2Su0y8rSMc/l5G2Duvh7KipyRFqGBXPtpFnoG
qTl7WH/6LDbB3HRd6CJI/eHRL0o+9NYhUrWZ66+NdtMpXxJ1G1cnyHCRcmcZOUpdTzLPItazDot/
gIGCuTK0ehwxIafJTnus9omLIrzsWH4KbOOxIa7e1MViDB5EYiDKg4TX7Ky2m07uj3Vk3FhoY+O4
ct46DCKIbYO57ghP9QHzqP2u6HxuBxtvCQYQ9EbO8HyMNTeWvzdFZhtExwfijT2sifopEJ3498ay
Ix3EDMU+lALU6fyOqk/ck814oM0SEI93RAvjFrXdnoYtedA+85BZrMyEC3oT1YISYjQhrx/r8WU2
3aF8vo4Qq6B6WYJNbiTaKFu5iQKO1fpN8YMYTwS659av66usFwMWyzBAkUrRQGZKtti/VrqtbuLv
4Uk5TakT3NKmiPKp586D0p/8ECQvlmSgQ4CWNNFp2PAP0RTa0vbizvALb9ry2sE5hsgmMjRTDvMh
RsRltveGcivWJ1X1r5/gOhCqFmbIMWPxQQLFikg4dDSlPBC8ye/iT5VY5cvvM24PUYLca7OKLeiK
o5DRDhreIOb6KV2WYKzZ7ALRbDsgD/p8M/BiCYjqFR6Y0x/5+NX/LMJ2XRpaQIKuQ5uyfpoRKDZ4
QsiQlYrc9hkUnASV1mI3I8xyEmJ3Wx4X0nqu8HKMb39fvMzIFI51QyqwEu3D3+Jv+g/QSBU8kg5o
Tl7TQ7HrndmhYyOhW3u8CZW/YNVl+4zRd2pRzhaNXv6VXoWmNgSnfilUerUHxW6yMTNoo8QeadAz
zcH8dTC5rM560qA0A7BPAUxyyIG2WwnhZl4c6sK7fhk4lsQ2PAmtoZFQhiWZ+U/dOEh64BSfSoLJ
pmKJkgElLbZ3Q+mkVil6RB6SWTtlW3vapH7mNbhYgnGRSRLGUyGhwzucID52hIcR1E95kMsuGBeZ
W4IogkRbdYP6Rg9/SsUD4RGQrH/0yxIMcuRKRroqoNU1yCAI4pPZVHYbOpb18/pHp//qx5t9WYeB
D8UQ21FskRqoY9MZEYtF5Usw7QoBkwQ8zYV1A/uzFvuEFvPcmhEWAqryeVfWyUEMy20ixrvrW/qL
W7ysw7jFDjo0lWbBLap+/kgr1vW2nhzaGUQHRpOnhJc54m2MwYdJLGshyYFPDahSrdAeZV9OLA4M
8BZhYKCTh6nqQsQUEDiz+0SyLQjBGOSFc3jrUH85PCZsjhKxCiuTDpE4ylf5S/413YHf0e4q23S1
TV3bzbG9mX+bXnSXOryJLN4e6d8XQG+FomWlIYCWJD9VtIbkJ6Jw4GE9qXjBB4vBh76URDIOOEfz
pO8NWEfmVC55hOaIG7qpc/04Vzek4FWqo1EBmoTMRyNlDlmwDtdLKe80wUmiW3COXF+CIsGHG7xY
gvlgcpJVeRLjzOoQo/vjlwAMgZEfQLrTPGf8JtxVwFgsx3yiVqvGrLBCyvxpvLY7WsztDzVaQuh4
S+1IDtXTyJ1PjSYslmW+WkusSOh1pIJnJbk1894pzOn+vx0kg+oFmcOmQ6LCLYW9VKXubH4nZo/S
HbpXx501fv1vyzEIHxK1HUkDd5up/VZB22SA/G+tBy9TKD2CVnqjybxwdH2yZXGKDNqDiESquwnI
qL1J/uV4bAUD3ltxYSdfiK+7ozO5mPaFiruxwwPpKH/vDhMvZF2Nui//Bfs6CovaIlKPMkgDQfNy
H+UP1092FcIWv8/gv6BpQ9MT/L76pvlHfMWnnc6f6jVYLMOgPoGsoCHGKO4K5T4l++DQJHfXN7KO
VYslWPgoCMQ6VNRwxD3tnBgtT3AUaAtiP7UfT0deena9FWCxIAMmhdmYgxHgdv9DtCDYcNZu4KoP
xp2xp2SMyUn4b/jFlnoldZ6SskaYJk8gW5kmWy++jxkE70e7Undyz5td5VkfgyRKKfS11aE+3mQP
vfp14oW4HIDUGRjROjMtRAn9V/K8MZpfdfqrButB8iAU3/+jdTAIkglNJ8wZkt2UkWCGXk120jaj
U+1aP/R4DRurAenCMhjoEMAak00poCMavFbwYvWmqk9Kz7F4zsdhK8BD0UR4aQLmxxzqcHq5t+Te
u35sHJfMloBjU4vDIEXxzRDuoOprW5Wnzl+ur8E5LIOBBkGMFV0JC7yX899duMvCDv5qJ1Xd5vo6
vONi8EFsY0uQS6QDZfnUktxpMsm9vsJKMG3KqmSAhAJ6wSoakt+HZME0dnqgIYWh+tNmjNCMZt3A
CzvlTY73Lia9eXXrFQx6tyKbbJAMcTLbRsPTx1O8+pZs401YOMIELaYGTACyHY22XvkgXb6+1Y8X
9/26jNtILalBk5oIC09EvyBxYhPDiO2qqE59rHhEr/53/tH3KzJmQsq0ViqNtlTkXyOyLWLUkaZf
ivZijZz6yIoneb8UYymWXIShSMUX/yWID/dIh4O8TXanA69BiLsatdtFHN+ksjZZBEbTe1SbCK1d
aGEMtqJXgR4+4mSnPl6C91tjIlKNSK3ZBwYsdBLdSAk2Wl77101jpZrxfg164RcbCkg3tV2K42s2
6h51i42Adgc7diZP9Vq/e65eTIez5EcMeb8k40fqbswmXYOf0uyot0W0zteNE4fOdG7ccdNC1sm8
n5AbcGXeQBXvIjB+RZqJnvaUnmwa++3QJ9vSgg5wKRzLLLDxdvqP349BGEEb0JPTzcjTgO+gBsPY
yLvZ6yCGDnZZ19CNp7GzdkoyoAF1Qp4XmQ7Ly6vkHFQ5lVM5joLkF3Xy3bAgijsP5zLuNXsWX/vW
fFDi1ON8VIoh7x9r+KhQoRF1BaRfwNX3dkTCPC+HGcGOhqluqrk9b0M/A+106Uc8m/0YBr9fi/mM
gab3WtQib0gVh5Vte443deCOL0njtDZqOkDSKod2ki38zCApC3YfnglTULm2W+bLpiNUFaYCHULq
dxCTb0bQ+0Dn2xlrW/VQAvR4VbiVpoZ3W2ZdR0iicbKyQHLBYJfvwICAehJ5ik/yDoT5j+bXdDMc
zHve/PfqTb18VDY9jazZjKYGENblSuWow2M6znY03FoCjyv/Y+jyfnusv9CKUhoioJBknbrwdynf
RcX9dQtdBdPFXhg/UeX9qKJ1TXYV6QWF+i78dv33V7egSroqo61YNkzmAqjDLM1ljLPqxbOK6qKs
vxYDL8Rfme/AQS1WYU1/jpRELpHEat0ePEy6U/j1Ft37L+1B8unQkbwVXHFyea5o3fEtFmYs3myG
UAxjzKLSaKm6Sz3zLJ7bjeDLWzNxeC9Q3nJsRjVJqyYoCJShFLzno2+UFUd4KnbRtoZ7kD9jGpe9
sY1JSZ8mSDbBIVnmTmtuSsLJqq+a3uL3GesOwPapw43LbiOWziRAUtTiJkA45sf2H0ElNRK1Csk/
2S93uhNvaO1ZOxa+5USm3T5DCNPO0RTXOjGshJxRnrbzp7hxPhciLXbLhEgYi0S+SUcyHPoaJppB
iyflBOYzrNye+LqRf7EUU5NUdAKC/50JbitBrvsOjEKYyc7BTND45TN4nsF67yX71OHNOXGXY77l
IMZJI9LIlspUSmC7T0W7hcINzVsIP3lMaOtf9bI5BrQwGRSp6iQhYBFvVcGvNa8gj/87bmFEUDUt
01QUleUKm2djQmsoXlrNoLt5lJ1aAaUEYeQFCPRgWJe5WIflODDqudOlscI6ODjNI6ix6q56i8bk
Tejx6KdWw1oNwYhuGcgmosL6PhyxutlqFAOdTClsQqzscNMfzGN+6DfjlxZZXAQFs2J/4iTxpBQ1
Q9YVnQ2BBEK0GPEetD2kWxWEslLxS895I9RrLhn7+bMI4wA6lErqgcAiZKWwcy11DFQzRfH+M2UZ
k57cn5WYI1QaixTocoHzB6+4Lnla92SUP/7TkbFhzZhVktUbSI/J8p3V/07m73XEaxKm/+cHw7vs
gwUIImlJIJmCBM/V7hq/fWPMAV8DJypdu6rofZc0AzkDZBOYq2pA7aeN00J2S8uvosnOhKeufr5+
XKsZhOUiDLYmYaeqgkCAB8O2MR+y2u/7QyuAq/os1+iP6A9C52p9YGfWifTnIEudEm/v6/8FjWQ+
HKguodKNgB9M8PQkFk/GcGgTaMxTfo/GK4273PoxdudBCe1u4ClgrXlObbEUvQ2LpdrekiUImciU
Z3Av9CDplBr3+m5WEX25BhO4dYE5wznTV7YPYhvioBp4in0C/avaVwuX1/zDXY+5wVGbjoPSm0hY
QHiVqgSYRx396rRMl/u8lwr9sWvfirnEcTOhy1ZGcjMzIMtWWEg/ltsR1HVDAeZVpdoNHU/6g7dB
NtUZdUkCvgwRwFHYaKfBWzBx0dlBC2nal8/wnwKnLjbCpj3NXAZFTwd9VLW9l8PfGTiAyt7k2DzH
ENm8J5hryigx8bwtQnPTzNVr30yfwcLFPhgAEeMm7EOwo7nQU7Kj3LIniOdZCk80bB1DFuswGBJl
4RgOBT7PcKfu1U1zijzlfr4Xb6MbBTp2wrE7hBzcWuFKeP+NGMgwRXDbWS0SL+kxuJPvxbveHTaU
rifeNz6dUaL9Tj1iNvEV7Ho3xONGpbwPyCBJL0B2VSpwyxvwvapP8V32i6YJZ3RO5HtkCeJbnkNY
9TuLc2ZwRR6lLkxSjNOmeuUoYeDJEEvLSHOWA8GZA2gJ1VB/CuWv1/GMt1EGXopIN8TOQsO4Zu2G
4VltP/GYWV43BlGIlauClGNbWniQq1PBSx1z/n+W9EjSamvsKG34PE27OrA2s5TfXT+iVVd9+TLs
tBpe5+AqmGALQ3XUlNsZXBPx6/UlVhNzi2MyaTi88FyKqceJIdACBojKwkPjBLt62+8t3zygK333
qdhT18C2pUIbXFQY8DDktKoRmcC8yfzck/xr3A87lcSPnG3R19RHf3JZh369xbYwqyFOhGZQaZov
3qJJwrc2GVW34efaV0PdxZ4Y0AgMIxkEQUe55DW8GTZkazyHG92dvMoFwd4+Cu3WEXYSx77XjeOy
QwYoRqkaDKNG98IkfRXKnkqU11K0vX6O60Z+WYTBBjWOpUREhcudwaKd3WcZBwT+4oMvCzAokE2x
bhUWUs+0KoJhjpfMsTB+rnv6C38gczUrpS2+FIMJo6TnepvCpRS/J39y6AhouMmcejvd1s+Vq/3O
0XcB0gJOgZ1jIKxWb1eZFamzFH0K1g8tpo8UxRmi72rGJejjrUSvxcLsy6KyrG6g/iu25ZO8l46U
bY7cZU9zZqdfJCfaZmih3fJ8CP1MV64bq96rDiXCcEylu60x2RHUc437kTxSwaDJ+DkS/7pVckyf
peWPKynLwYiDBrJ0ftEayUX3Anpmtaf/tgyDIaJQmopZIYdpoNI5NrpN+r028OjC/4LAf64AS+9D
ygFdVTGyeshWI+yATaKp+YDodx+fMRjqcXOWFGOvfSwGObRBU8O+pgTl++hseBQZg620N21oKHiB
w2PS5X0tBkOCeUyGZEAmypKPcXImypeM5+vX0yi6aRigktfhVxi71yKxnYIEENxsFCg7Rx75NSO8
Rms4HVRGjbz1LI6LWd/WZUnGcbZGGluxhksdQ/tLJS/C/H1Sed2L6/fqsgjjLrN0FoKwhXc29G0r
fMPcmEMav1JP0XyLOSHO4+EvIfdlOcbiBajD5VkM+BC2YFfMH/+R2OjtdkJbYeiABQ+8TDx75B0k
/fsCs6Ig19RCaOjUt+ApTW2PZXrfdMP2+m1eD3Mve2OtPiF5A8IpWhhod9m+3Qonyh3NLUCsQ/Bl
Hcbcq6Aee2GGX6YeDdo1znhI6WN9dMQYj2fo5fjyjXXmPRx4p8g4UtGMJdmgAY9Z3+TRtzbdWXP5
X+2D8Z+WNTaFHiN6mzRPAHsW5uhtSHLq1k0Z/O76ez2jnZq387yPhftB8MxuL3BjEs5O2QQtqCcN
LVNx8Ywi3VcDOZlau1HHmBNfcb7j23Tj0iwljJskOlBSr85N/9jJP5PSmbvGuW6WK/p+eHIasixa
YGQWjTeBgsU6eRiXowwRUkCXiIgkQ0Ek3E4n4YY+NJGbuIt30GGmBBUeL+my7noua7MZEPTpN2mg
Yo9UUh3PXNrceAO+mrcqQehyW9tX4WyxHgPTaTSGXayAVzM5dpvyUQITVeSqu/B7+AucC4pv7eUt
EW1kCC2X54ZWv+dibQavxT7DkyBGhqmbttPo9AlK/pYjWby5ytWQebEOA9mqMGpNoSCi7QLw9VWN
30+de91meEswME3aRG2FSMKMvfIja9wwebz++6tQudgCg8iTBfFi9NP/k2lsfOIPaLIhXsdBZN42
GEROjCrOkoYGBpFfSF7Bo9vlfXEGic0KdaRsQjsZVKXtUnoq0k0o1rakPFw/Lt46DPTq6RiEGX2m
97F2zPN2E5mlp8sRiA94owZv4PYhdlt8GgaB037qKwy+Y6gb/ciRE4NEhPK4xV7D4X9aRdnLQmx6
I5vqwojf1GhDxFNF5pZlg/mniRPK8+CPzXEkXVpCwBDXhZbbVPR1zRD2gsCpO97PaIWfvADTDCj0
+RBn4/nM9XhnsUkGEySStgqk7fBcAi3LjIFKB+nf6A39AicDT3u0jfbk+bq5cG6XyQBEWbZFq1Kz
p4EI+hN2ih9tRW5z/Poymq7iZaFYksJYfw4mz2amiR1i3ZjVjamVTqM+ZPJRUW71VrORY+SFB/Q/
/2iclyWZixBJQjWlEk3p2dpruKXRYwjBjt4RPeVH+gmqQeo5L8sxd6Gqy7hGgyi+XoHxz8bwtGS0
c52XhVvtaVqswz7f9a7qdCFDIYR6rfSsOw3Z6LvYaTcIh/fRXvQKd9pqP6+bybqv/LM7Vsa4heZX
ohsIc6YOdXvDE8ujLritfje1m4Fbrl0ha3h3mB9e8GlLWkKTWOku3iqHzOltzacdanza67+A2GVr
zA2IBdDuh52Fh3WpOOaMMlZneGE2biNT8uYudqpKf6xL+dSRjrjXj5VzLVTqlBbhVlZNgtpJ2Cet
ov1TZQURoM+DlnX4vGyRcaGNVkrqpOCSR9aTGn1JgodE5rgd3hKM++zmxIBCL5JZpD2m1re4vNV5
o3q8JRgM6TIN/JA0x52GeMTkjoGWbEvjZMd4izCogdYRUSsSDFFoGIKSTWi3VJlXadwOYvE6OrGt
FmZbT/KgAC5EdB4V+3GrnSAbicCa9wSkp3IFBll2GqmboVRJmwWS+aY2MruSf6nydtJ3UuxfN+b1
COqPlbGEvBaIy6siQoMpBq4ctchBfsIbBuB8HY1xkUJXQ2S2A/i14k2hPLetlw5313exHj9ddsHA
gZKSIJ7yDNNo/bEJvhTquWrcVkk4N593WMzNJ20VZqAeoVfS1+qDNuyub4P3+/QkF8gSR5gECluk
C+smTWxZLbaG1HGisr9ELJezYi59YoUYQg7hYmnwAD2b8/SUuOrZGm2yo2zIdeHAr0u8lz9vbwwQ
YJRbslL6ItAlP9PPSsp5bP/lJXrZFwMCrdZJpKqBNLNkl7tsM2MQA8GYBsp6+KD/Czsj9yiZ8MEY
oAsJ0ng0wnrwBE7+AGn4wz8tcuUeku1useHKAnGcOjt4qcdTmU8Tol3Nro+aPTnhNkW6t3rKnDGz
9QfBz7zQFTM7vzM45vnWo3QFlljC3cZouk6M0RrQfqUdgd2WCnSBQsSjBZdkC0GaF9XuoQIAlTqu
atwKg8e7+IIl4i3NKC7ipKdpMelrcBIsqLlR+hDQfm6HM1WtbAo72soHDQSgHJhcrzJdIkWWyCaq
wyzsESfjU9e74RRvKmFrOMoemqBu+qvkCm1xAmFWPoJM+ixJPVzaX6yZT9vPuaBsr1Max53eyiiJ
hP0x7J+F7n/nGn3//RjgwZxeUZIC3nPG8Etz09ecWUqOn2GHNhsrIHozINyVofVdEdmBfLVrWoZz
HaQ5vkZncGaC5MqcgRjFDcizBvG7YnwQ6nMa82jCeOjCpvXmalatvAa60EIjTQR3J3QXPb9mO3Te
+eqWbwLrJ2iJpgSZCEMTGf8TZaVp5hKwRdFf5PJJ1bcy4VE30ATdRwy5rMFYga6CFhp5ZtQjitIO
w8a2yLarvjfBD0s9qGNiiyS0+3n3uW4L47Iw44DCpFQqOaB5D+VQiDfCwIOI9XfBZQHGMIhRDmME
oTA08lPlY93RbHUvb+K95Sj+jGmvwaMlEEpRwQux6P9+7VAZR9Q0wVyQBEsHAeql6X5Aw5Oo2Urx
cygkjv3/xS7/7JPNnltzMiVKCKBQT+apP+qOckDfvXUfHosjxqC+kVvzxvh5/dJxLJNNpUuYke2D
Bi+VqNwWEcIT0y0xkHt9Ec4pvvmARfjVdy2e/ybyHbUIlq/hW5s8hOZLbngBT31ovdp4Mca3YGax
lDjmKXwpai1oI4ClpG77Ih2I8zo6gT3etL94ubh10Lp8Mwr+i/WkTBGQCYA7kevOEazGzuPuzlQb
Tyvbx/92igyIxIoyBFKHjFini7aoVnZFTJsgJJm2hPci45kFAyZhb5Yx0WWIeZlbI99HMhS9ePEy
zyro3xdHpxtDp8Jt0Tkk2sQKKoWf1SlDEx+B6BGu821wo9i5z6NUWHfHly/GoEmNUYVSoVjczzem
ck80//pnWo8jL7/PQIYaCPWYCfh9MJVIMVjg0gCFN1/VvCneJMLrf1qN7X6Pmz6u0WWPUneSAN1v
woRsQn0zmD/MWfW1nmODf3kM/Nkd2wkfYsypIzEwSnr4p0lHT1zlu7rDdA7V7XR1y72+QY4lslq/
pZYmQ6zhQs+gj6sz8s0avwnQ9r6+Cg97WXVf9MyinURCUig4jeB6rvz2MG6DY/dKGexqZzjAgY6c
lxVva9RSFxcgntosagV0l8RlbEvpaYhVO+DJmXHMXWZQY0LrdqMG2FgsbgZr3/MqLLxNMEiRGAUC
twkOBFS2dXKrRaeE18H0lyzvxegYpMADN9NMAWjUe+PXaRM5EwbRXvAEpdJ/HoI2J/Wju8/lCS+r
MkAhRCCOVHMEVHkcHIYET864dcu04DjHVQ+CAF6CNJmkQdT9vRX0ujgh+wXnOLaPQYLiPXoDpua3
Ev/imPhqkm2xEGNuJcSvuqgD3r4VN8BuFPt0xI3fcbZqEouFGJOL6iFKaxHjdFF1Uud9GN1PPee+
8g6NsbpoShtryKgvNKBkXSdOFZdbCXXjWuJ2AdA02ocYcLEdxvoswVL6ljb6UCYZ8Ue81250uzrq
HoYtTlwZDPq5r63GWF3RQZ7YqnBfaY+KigAm8dpDDBJRATyyIVeucR3QF7tj3FWRDKkVqai9ByAO
2WNIFiPvVBySZndA8uGCWJ1j8G8+4soW2fqlNReyGee0KOsFPp0zLW4aUKdE0KWya3TkbqIt8Szw
BdoGhL1SMKn811NmS5tdCPYBocFbs8HoveqU0C4LnzqPCo70p/CBp93CMVe2k1vXi6SNae9nH8le
gG12Qn7uZsFtUl6fKefysSVMlE961WjgVGq9fhxL/ceEm5GrPB5J3jIMmASSHjcdzZZFID+kouhF
6PBn1VZffhfjZBlRBUsio6pEYAiMGz8O+m0Zj7vBwMSxot5ZZXcUA/MH0aNvo2bdalbuqy1yZ2Cp
yzVi2VWf3CQGpHAjzbTLKj9YyCdwQJVe/mu2zABRWIVyCEFadIhu1T2KMQ+ZX1HRydbuQMdTOxDb
OJR+4PCEfnnnz4BSHYClsYB6titXLegIAuIQBHstab5wNsjBI5PBIyOowauOGjZIz3o3/6kgry04
IdgxdjQuyh2Rx+i73gluauCDlDXQIHyorlpxmdc9TGuUbAynVnjIIXe2if3p1rwtN+I53pmvocPn
rFu/pZeFmXrKEEFdMMuQFzKLQ1X8GCH5mqM12/zU/O1ig4zHz+OybpsQV3QQjnR+x0ztoXdkefep
T3fZD3NH5bIIVFDk0fkR2mqeeFNykB9oaRw0UXeC5gQ1B9rXU8mLrTGuvzX0VqlowZB2rdFZerKB
nmHjVE/lAVv0csiq660duplo8zR11t/+i8WZu6h2YE5Mhok+KHu33mHHD/r5n4tIaS2mLcb6OEe8
fg0vR8xcQyNG6j6qEYfQ/Wqv0pHmzec3rkjJiX/S5gPecMl6W85im8yNhHCAZuYDeqeaDdQHBFvb
hvtgiwuC5sDuOCH5t6NBsbCbEztBSwlvz+tx5GXPTMQwN3keqxiZd0n02M7ChhhA19hw51zbmamA
ueHuTh4jb8yazfXjXn3LXHbOVm/r2ELfDKTcXFTZTkrb3IjzxNkd54OyZdtZq7VZz+CpwePRqQ+h
cCrq5+u7+EvI9ecA2bptX7fR0IFv4s1ooNzlhGRjOY0rOQoKPEHg8MKP9a6OxcExiNNBGTYXEoD4
G3HCcT7k22I37XKfV1/ngTcrmdrrYZJgSpKGr73b073RIBZ1NEoHBlHTO8oHz8/T8j4b/fviKT1M
YpZmkD50E+u2AmnhID9hCotjG9wPxwBMUxdzm9YA1PLr6KVn+EJXPJcbSheVwMvzGJt4m2LAxZSI
HJQCbNE00ezWxwchUd1My3h+Yj3KutgjAyh1YDaBWuHw0BJ+K26kLfHVx/KlN2wZ6hXiEe8ch7xU
2VutV7y/fhs4Tldj0CQQU1VKZ6BZXCS2NP1KlG2uZU5TtRzfxFmIre92VDBPEWd4B31rzQcSvSrk
eSJcI1mtw1zuGlvLzduGEJFygVIVxfo22KngEytv2v+DIPgKZTGC48Va8nuzN9Iu61V6r1VfRMtp
k9qza2wTz9pgep38SjxKWhyeu0f0iPrlfngsqQr6/04//f6/YNBlDEFNZBLavj0omyEOvLYW/OtW
wrkKbNV2lNGFMA6YbiBQlwga30Ij2sjDfpka+sdg/s9FYCu1hoaPpzW4cJQUbvCT2+AxdgR0wqPl
QXdRhNlHt5i/Bq2DuA3uWyQABFdK7A68RNHeDLkv5XV/ZykmurotWWd5ddrMDCE8jx4iDFe5Yq3Z
jZ5xDvYvEdufNdii02wZLWZ84IzARrlJHlFW26SBm79MYOaaN3jAvKjPFsQDEbPximt/cUuXtZmZ
A/THTn0vo/GgFXQvkKxNXUR7qSydMa4cc9AfMrX2h9R4lHPBvW5QnKNlS1JdEUtDIuJTt8IpMh5z
8ev13181WEvGxZBFRbRYUsVakQdwrDSYgxxmGxVEO5VOmfmZwvxiEQa4h0q1yNyG6DEbD63xqGhe
Jz1d38cqai6WYOC5z6Arr6loagq1snCyBHwcRie6qVqc9IzbnLH6VS6rsZmhrmpLo8mQ/KppSQg9
ynQ8PNxYG80n59BJ73jFoHUTXKzImGDU1W3QaxXqGVF4Gob5qy7WdwnqKTMRT4k43iYyaJ7EJHen
OePYIPXfH+BmsTaD3qi8kkLMYP6hIdqCVe7IKNtFs+/mBykbOe6PY5BsXmjSk7pRY7zMhPS2x3hi
pse2kU+cLa17pMWe6BdeBGI6YtsqaVEOqF15L/vJE+2kotMDlZN4wZ6GTOaxca276MuMief2KfZ4
LUU8I6InsfgX1CRIsjwBjV2Y/87zsyxzTpL3+0wUOMxdoWcp6gJT/63GXNjAabpdr0UtzpCJ+4Qo
0OM8ofkBnJyJrFI42hKUOHqncxVnHqHC3H1CUAxYtViUwRKxECtBNGJcPes1haIdeLQqLfT+E5qY
DJpIWSqOTYI+t0QI7HkCZzUd/0nPRsIz93Xc0jEKBS0lS2Ent7ukz8MWyQjXzJ41qOiFPwf9tg15
xGDr7WuY3fx3HcYYiNoTK6FsWtEOgilg4+4x2lyggE3biLgKBOumd1mNsQw9SUbBqpHf7PbkxvIq
P3INR7yFuhdCEOKlUOa+/sFWnwaL7TFWodaJmGkjovOotVwtGexKn/a5Ltl19U1Outyp42hfhzrv
ClDo+wiNl40yhhJNvTGi0Qb8YBva8pMj/weObM/wKa+6xknicjbJphViQWnSisCN9pFqD1q0BQfm
MdLqwY1A8DelbeK0KuLpikcxyDFSNtkwSIkF90Ib94rGV1LZj5PsoQIZfm0FPHrc9bUskBlCbMcw
3t62C1RsZVmYE6rs06o/BfGeyJod9oNttTwjXfdql4UYD9BUepYYFjj/KhV0a1+y8KhZbp1v2vDn
ddtcz/ehkf7fLTFAH2lt0weUT9YsEIU3YrurDf0ujsUfBDOqs3Cf19F5KqtNogZOPw61HSaaU0fl
cWh5syurQKCLiqSgyU7V0en33uv0HWous4RHEGrEO0rqGaAfw+4deDpIqk68ItrqUNByPSZ4ECK5
rqwaNyRWHwXpOUaPuXarB61dD7/HmthWOttF/BRa366f+locsVyXeexlohrmEaY33VHo3SgXjkWS
ulrAI6NdTSQt12HNyFIiYgwwIzoMBOFTXzqA4OuonvHGdbrHGhy0BhVime3r+1tN8iwXZqxqhMgG
ads370sLsI1T4JmHriQRyWs0XoW3vAvDXZHxIULWtEJqdnjcYr5xP/jQc0ADSm+Dg7baod+dm1ha
cyPLLTJuJEi7GvRVyKO2yVHKd1O7vX6Ga1iz/H3Ga3TFJAkN5apQpbtA2pG8s5XyPBGJ8614+2C8
hBSSSpdrPLKkxFPzJ1H6DE3lYiMshXQ1zkE9CQiKquJGsl6V4XcQb/Q5cgFKnL3wAIRlkC5NIQaX
KTYjoOzl5V7gps/TLRgPj1CscdF+dP0bcc6OlbgfxUAQ8pC+HSePxK+V8uP673NsgOUytSRwF4w6
rlEYS5tBT/Zxrf4KmvzGinmDyryt0L8vXJs0guVLjfFqjCbxRdNQWSrE39d3w7ujrKa9Ws6dUPWA
o8ERHTreXUY2HUnW7fBMS0vFC2dB3qYYUNBiUQ+aYcb3QXHFHo85cujit+LriFivtvUXy+UNP3OQ
3WJQoZXaaZgaeBSzAC3PcZ43E69qzT1GBhkwA5egr4q+MlzTVx0Fz/vArbevxS7f/D/Srms5bh2J
fhGrCGa+Ms+MZpQsWfYLy5E5Z379Hsi7FgXzDrZ8/eAXVU0TQHej0eGc7JYX2O2FIlvzZfxDqphj
o7U4tKr/amCOYMo9c3CT+KEWfnCOS9oJWN9EEZEWzTY6GNZju04YZ4d+ANrLqz1MLLnk+KuH5q+q
LFtpTLARDnWWThO2EX3iQEcF6AteioWbOsmPyKfvgfV5up0CmTdrxnFS4Ax5v0wp77REAhMSbl7D
/4VKMkbW5AFU39ceeK+P6zaAVOd7acPUD4QUWOZiNJbQPms8oCiqbuwzY7uPjOeIa8XoE4rvBaZr
K6tcY3kZhM+y/iFSAxLyqsW85TCRRRXJdVLSQSCzPBtRYitx6f5LNWS8xtBl09LXggx2QvGnjgci
ubTu5AhHYPbzqZ95C2I9hiyojUAzLdQpyhjVI2jjak8Akbbay2LxcXp3W8e2B8b4j2rIO5G0kEij
QhN8moZVgMAEr0OHllkAonfSTgkG6AwkrptT+KA8cHaY6tyfKqOpmimahqKwo8pJI5F8obTykq8c
o1PpFD7wcTqQfkX2+jQFEqfT8R9c5m+B7OsU6MtFpFdwYuR2cM0XIHAgxyBf5p/ACwTnIK/rdTcj
qolv8hjfIjVmtbQ9TLwm2tEYlGO1rB+kPJesqSqCKZaCSe1PERmexZGXld8PGt5kM+5lUgphkjBP
5KQxWgELYlVi5STTT2N45hzjXhPDdpWMa0mHtGmGHrtah7epeqPXvqlGVtxNdmL6xahZUvKlTHi9
E/tX7Nv6GH9T5YW8GhkilVRH2Sj/NtSRHcm8qJWrMoyjyYtqigQZOkrtcqXt7A3eonR+VrbrI4jp
eEbBWxfjdgwZL205wm6asWU+0jZSXEXnyB/Ah1e7syvdtE+8rvB95/O2l4zzAeR63hAVl0NYOOMQ
WZJZWteVhLcqxtlEQzePIBVCk3H9PA0fBuE4CofrIniLYCKUblA6sF5BRCMGpuI3Nef3OUtgi95d
lKx9uSKmC8HB2tM+nUAweLbEcYlsxVvXJIlEIqb3Z9OiwB3hKytHGQwO5X8zHZ2THdwtMmyMlx1Y
nlJBl+MRD+YKhHOqpx3XA+i7vs6nxjecb4UEjhoJrcvRLYJKoGZWyBly3SRvZxkH0oL6sRdWNAu2
zuqtCL7q0gpBAv6r7TMD7kzt89qWOdrCVsHjpjKxbGhLXnhTcifywiGqbVfuNrb+HemriIwvfr+M
yjtQxQWkqW6btD4qdepWy3zsleh+lXL/uhHw/JXGuA+p0EgMVopfSMM05ULvc8RHFrhhwYnIg5v7
hyjit+tgB5qLWDULk74LTGJRWD+IU20dvfZ42P9X6hTUGCtZThIgrv4PxiG6oms7zbiWRBtGQMTQ
t9ZZ/Kl6uYcCbuWIt2BxePmFqSAf4vuR9+jfj3ffFs64m1BQRVSWUHFUhI+l8EGKK0CjH8X0A8Js
q4x5rbz776/f4lgMw5KUSpVS/MRwiQ6jaZzVEciUSdtXVtSmH6ZV865rEscoWR6HtJ7rZgxxsJpm
WItyydbGzoW/i+PflsVEKQqRl3kh9NVAAiIfEsK5TnmrYFxLGKbKNJo0H6gc1+yci0et5pgc72SY
QEQcWrAwA67XGaXUmrL7qAjUKXNmjF/IE2+ChuO2dLrezdtYHWetX2k4shg4lWa8qFycml0ReHWL
qG1ImKOi692IQKVPqmb6Ll2qS676dcGjiOUJYAwWmhyXUoi3W+cavowinzcG+WnwwlsKgpI4Jehi
nevKvOsjNmtijFVMWzPqZ6QUZOFW18WbWDz0NS4Wwu3apgr7hzd6k8QOkYZTkhrJirB79ij8iBxU
oL3XHiXc3igpcm7vXe3eCGPeF1MiTg2hrm8W1mMYSo9mbgaKWj9f3z2eGMZIUc5uVaVAcSirTgM5
FcIxTzkTzBydeA1TNko3dkNL5Ay9I2aSHEmb+YNc/Q2qg7bZLfoNGxkTcNrXDO1hTnqI7yjTj+bE
z7pfObFbfLy+Yxx9kxgzTbQ4Bn4wCAWiJPpYN8qnUIsexQLdZ6b871Rbop+yWZWQ9EY1NCgrV/1g
mebq5+H4BeN8Ppz3h+ur4ukB4xmGrImTaUAedVCzAKp2JHF3NjuFowv7z+bNQTEOIpfFMDI6lOYV
f7yh3mE8Ngcl4CMD8xbEuIUUTUl1ijqkE1cqJm5NK4+AyjStnAVxxMhMQtOI+jJEzhSZJDkBuOhN
Yx676C8K70CmAhmpqKCBgh3vykbQtJAUt5AwRj+0YbpH2foiFOFh6AdnrogPQIyPAi+Jub+yN6mM
8kVLTdouggOScxDSJVY4Wvnycl3rXqs1f7rUNyGM2gkG2DPEdsJ9IaFDQ61OPQiq1bpLrUoacBHO
dqFX4Fcb0dH6oxqXQzJnF/Ck2Vq7It2vAG6krTIvMXHb1AhACSrIepYfFUlzTLX5UqjkFLbdaTDF
z82se4Oc2pgHs9c6ReRe+Po823oa2UYo+xHaVxtt9AYdxPBtYU2yeFcIcWx1MvrxDdQzJNE4FWHx
rTDQGF2kTp5qp7L4qKUY1NHJTYgfzNPVMYTRrRT9MZqix6IkgwWcfS8WMgDomVYt5CB6iM9KWV5M
bTqWsfhx7M2zUEc+6aOnSWhfui51QqG3SWUclVz0F+CCACMxA6t04ym6G8NrW3EjPKP1A1jTqoh3
cZ9bTdiclKI4q0L/AGIwR4u6h1pRjsbUPChN67TA4FRA+12WHD+1O3muEcpeAGJQE+No7x1VLydT
OEb6r3wj6uu+7iHme5iDDMM2+ZfqQwVArnmyrmvPbgfYVixV4Y1/jKRQb+ZOQX7/s/az9OagCMJD
40zOeq8BiBENYILM7Tbe9/9va2Xswlh0UE+MeBw02kma7lPRb8kh5iFI7FvfmxTGMDoCIKmMGBiV
rEp/HUGkiRBaChPOyfHEMO64CptVSgiyQ/oIGzgIq632HGr23dbp7SkxnrgWYQdDCPfVuaGffJG9
EdMTYC3/KriNs3zDSRXATsucNLO4eBW7OZc3xWQTO8AAb3UT1IZI8VEEK9ogYV5ot7/i5a5RWIZ9
XSWpov/pz34fG5vjaQRBL9oa6Y66vK8WL0k+/bvfZ8K1dqj6osvw+50sWBMKGOnCI7PYHZzbnBcL
NbfEYiTKMYxZPNZoHmmd5AHUwufsrD8lT7Jv0gF7D8O6KOdy23WoWl/bP8aRmIaYTMaMVi8hGKAt
tRfe1beRW4pWGCDL4WQfKP9E2lgdTzTv5BhfUnTylCktGn/rCVACeneIVh7WKcfY2PxNBXqhdUFQ
4kzt1yR31nyxlL/qO9ooPOM3xq7s+oIqSNE9aeUHBQm/mJc439kqEwhpsorxcbggnTkkscuiVola
4ozRjdH54shrwtvRgncCmLNYsjmclygmTiZc6vZRwsyIMn0Uwmdp5T3qeKIYb65hakiKewJwu/W2
VA661III8gVghLSM41w3XupMGeV+tyzmbMA5SRL8QzbBFGxROjXQ6Tao+8+xGKwqb8JqR9veSWNc
e7IKo94OVFr/oiLxX0f3jfj1+or2UpLvhDC+PZf1eYjEgcC3j+he7+yRop7iLrFaq7sF2zQnFOao
Hjv5IJVRodcEfFnDpN5KkgQ6BN58NE8E+/BWYfizIIhOnzyp/XPKa8PhaBwLclF05TqU+ggXPn5J
0OSvdFY+Wwnx6+jAOR16G1xROHaYIUp0HfRLOB3FX567e0Dt3kUxwiMKSZD+qHm8ITuR0VYZDMYv
TKnZJWoNs5XM1poW466tgNQU55ENl8FT770ei3fSGCeR111rCG1Kc8PEM70VsWYLfkR0rtqCw20+
5G0l4ydqSR2GaBl+NTbNDnCqg8RHMgvQSiW3gMFdG+MpwmwWjLaFmmMzy4PupV65OtMd5XuSfwgO
7+6jVnpNTxhXUaVRFZcKHLqs/DTz89B/albNLshkzUhIL6jac3Pee0+Gd8fHeA6lU/tCzSGTQgIo
Z4qSNvhzIH76hmF9v7qhw4O8Auxrhu7KQtlGxVVAoT7qeoI0ESULFazS0dFYdZLPoxtalO5ytTVv
CdDxXTiRxxvi/Qd3qeqmIhNVA9U1DmLzYOklEovKiPfar4pzhyaF4kxLztVh9JcTrwFq/wp4E8ec
qzyBEiHpYrga6b4bz8Z6WYXguo/Z95ZvIphjFPMBFKnCgtpFU52KGV14xl+ETdCU3yJY8oqk07IK
NLvEmZbSItKTMHxp/4Il9J0MxumHRiX3ktHTuP2l692qfby+TZyTYLkp8g7JtUQ2REeeiWNOmhXn
/SWqDE4XDOc0WFrJSZVqRVdG4hT1g0wOXexdXwbv9xkPP5fVoIUEvz+UvhnfigPn+3nbxPj0UdDU
Kivh06dE/ymuhpMW62QlksJ5pu2VNt+dN+POy0XMa4IqCdpGf/WpDkeK/TKczQdM9J7Ex/wLhXxb
P6l3lLuHV6HmrZPxA63YLXo6NMRp63swea3KKZ7d60fF8zUKa/yAqy2KOEcVPK+8YkaPW7a4qpQ8
zql0WdrINxR0vTXhRZ3SQ1gQmm0K0NbESZByv4PxEOW4LCIK4zBfQF2IX2TAtMPNHoktHAsMhnMb
wXZalrZHyzaC9YY+iSSVEIX41aX0Cp92H9PucF5nDecQ2bEkE4nlwgDqv5MmDzP5IqhewXMb+xHV
b9fHQqAkymJ26tLgNTcNtpToFilWu83vOo07ZL4fA7yJopmUzdVUAdoT8WL965hemwvuYxtoc7WT
2UVpkyNqK0dVRrdi6HaY7+C8JPajYlMCLI9hqjC99+LnXhCaVIRF1PV919rE+JSmj/nitNxZRJ4k
xvS1rE9WNYErXqIJXWVodUYimRzE5MYUfnJscHdTDUnTMKInywoLWjmk9TDI3UTJEgZ3xqCHuwby
JXbApXmP7mN3uk0QZoAuwI1ueXVRnmzGVydJacaGhgAS1o1ESuFHB5DFBH9BgUfHYX8vkTk4FRdO
O5UIVXPlRwdvNnmcPdw9LwPFPUmSdQKn9F4zZLlelPk18u7M2zD8VEvZIZLwakq6yYuM1BUEzDip
yp3WA3GtFI+9XFsjGc9q9sPQjWAu4HZkmZPV3DX+zVfR98LGXAjQYFRBhr4CzzVJn7U+yHWXs3Jq
cn9EqxsZrEkmeSjqcUSfb/2hOxfndXQ6QHQvTo87SbvkPPiQ3evdlEww2xuKobJoDIbSiyERBOIs
XXEAv/KDYeRP1xfFE8HcSkaUZ4u4mLC+InodbU7aj9cl7J4MaIOICJhYzWRHmpNqrEMjrfAuHGR3
jbWTLrSHVtU5mYj9EGIjh/EjndmTZV1xOqMne4ZPk8tUGdEeBSQGlD0oEYoALP7ULZ8o5DNv9GXX
Ljby6d83Goipv3Wdk4w4RJa+FFXorUrkIiFjr0Lu6+L6cn1b9w/ubVuZgxtMAmKEBhGymd308Cp9
0nD0fc9hyUQXgeAiEozfMuo+9oqpVwliMiXTLwOCQNTzz3I9XESVWPqYW4tWXIZef7i+sD192Ypl
/OQqxnM5gZACkFEvwAS1tOVScXtk94Zwza0U+hWb01I60GmpMhYXPs13rdPfmF50jJ7yU71Ypt94
pc+DG3pt5mHdx1Yko6Bjo87JhPFw5PHHA7TySMlxdVt/UPDSpUxLYm+FdutxYdT2ciVbwYxmFmTo
lgYtOU7S9J9KfbDLqLO0pghyaQD+Tx2IqOdizthv1tKWiGIbY8GLOveiwO03MOoqhUIorEJN8zWo
HQfduT7pPrpQz7xyCU9r6d83BwsUvFgKNYQT+WE8EJDeUzG1zyNQ2DO/zXrYQpYy6XqY1nDNSdh7
PfB/pKjh3LQ8EcxFi67HHC1o9E1kHgbze5Ly6rU8AcydWavNHEdqCQz05qKAPZlHwbXX8Lw1MrZy
NZVAWF9WnIV6a/jrzfIUCzYQYtDZOFBuZsGn49ARGJMiD8Xo9in63tL+Z6/kEbXxbI9tQRbnXI+K
EYF7C4xN40inUUInO9JRyMXDBgRIwfoJN5G3N+7+bgcYN1PlhrBU4n/VXnkmX/tA9fMHyoHZfP1X
fpOtZmka2EsjDe5FqhIQHr5IXSCX/1IlGU+iSClg22psY6+fKyDa6vfX17B3h26tivESaBfRkzDT
RScpNCtXcqvAG0sQz2XcITjhkV7vPoW34hhfoRNBJb2ILaOINZJduI1d+bqLfNNBduPjyglROPbG
9hUDNEZIuxGRUIWB/LT9injo+vbt5qk3C2Ibids6TRqwhcPgHgdXRc9H4qtnSnqMQIibg99djkRb
oExdVdXXgGzradVEWs0S2cyiFQ+mtoDRpeH0r+7GAhsRjIeiTXCimWHHGqO2M+OmHxMbDTWcXdu9
MjZSmEAHPU8KKWPkTClns3ZsjuVtgU7S9Tjf07FlaqyvcxkO+kqersve30Mg5SEFDUA5FllomcBR
Wwkt2K/Kwh4WwRW1lbOH+0oh6ZSzWZIl8Bu/vxFnSQuVnlZvR28FOpl6SvHeJfevEPUOzwtJ+5v5
Jo0xYUGfJSAkKXizqOsjyJQ7p5ijp2UgotfE41EzpbtQXB6bOL6UZPKNoXhWl+zTMHdeZ8xuOrd2
Hk8+4InPhT67ebvct918lw1olNLRq5J35zEpTvlYfdGG+mhIqGQJa+v2YcTRi/2zeVsJ4x3gUOda
UkJEEuo3dfnWtJ+un/2+cv/+fTaECEGvlsstHiyp8qAa92OJlvYpsa4L4Z0+2wGjtWPf6AmslHJS
1hjYUL6HwehS/6YfUIa+Lm7/yn9TNnbGSVJyMCMuya83cmOTjytCXdB7XvRL42evznVxMGT0NLv4
HyO3DzXwUzmOdq9lxpQ3X8FYtC7nTRSbeBwNx/qAXtDH0KdXfmELz64kwx/S3negCNUWP99JfdIf
Yf5GNlWrjVvssPxMy5FjegUt9sAPdQiD/80E8WL73QtzI4zq2FaYZIJOIEG7RL6Ylrl8A5l33AEh
L7v0JacBnmPYbHyRGAYmwQusq0Br45Q8ah2oCuSTIv1M5Uc1Okfral9XJp5ExnFVcjEiCYWcTn6Q
vc4fg8lTPCng5Y3pu+uPAwPBoWbCDQM7k9nDXJhBBURgIVIq3qR175aDdk6Sr23V/034tJFEv2Rz
WvOQrvUSrTAOsF7r9V01fr++Y3sdmCYSm5IIRh7RMFn4Eq1cExPQxLSOMjr5nWITa6Z8sM43nJmz
fumfuC19u/q+Ecno+yiZcggcAsSEr+CXOXrIwwCDyJjCMB2To4T7AfVGGnNYsTQW+tojwunAgKLD
usZAvKXzdvodL2G7Hx5uZDHHJRBkFCPAksF1Ek+zsyMaUC60eqF4hacCVI7zSN5NYW1Pj1F49JUv
4rhA4UfvLHv9zXRp7BhY3QVx9ItxQ4OREu0N5WSHT+ZkAS3guvrs3kibBTN3d1h1klGFyPS042Iv
cXU/mWnQhFzkbp7KMDfr2kaVTmiTl+j3N9URiZcbDRQ2vZ0ec5tXSdk37/+ahIlZq/dGp7VZN1Rd
iBpprN71Qn2PObVzJwEmuOHBiO5GDP/bP4hiXuxRPBmlrkZ4T0YTajPkLsnbD9ePiCeCbu3GhWBi
3RjKVBOdVfPj2JN5aUV6xH86w7fdYm7OwSzLopIBDCmvwyUrtaeo7Q+Jubjt3ARyHz00Eo9XhLck
+vfNksZ20rNWg8i8PUTCQ/IXw+RvPhGnwrqMLtJaY0RIMoFPZ4gOmRFadcyJsnlaxviKKBKyUB0Q
9oo5SKF0X0lOhdiCy4cT2lw1USyGcRHLioB0SfAiitb6GIvfoxKANgOPjWm3G+i3J4IYxhPoSdJ3
Wo4isXhMMBo/ImFHC7fjT1QArd5HjhQdwYQTEPMUgXELdZwCknRUiTNHGBTv45vGMJzr5rMfDr+Z
6Os81EbZpDiL4krGwiRffwGbNrrUOkd7QUucxe/j2puu2qre6222kRbWSzK0DVSv6KvvWaXg1JBp
NRdrkUa/HgU/09uHVK4OFW8mnqMnr/uwkawKUppmgP50JMUrhU+K8tDN36/vJU8E4yrwguuVFUig
zlxKbtEJ/hrn57WYOBrPsazXTP5mJe26KFGWIb4o5MXJkmNPVE9pjiqvUWH/5bpRDcZP5ADrr+uy
Q1V4Wk07L8rPyVh/VKv5BUxz902mngaRoLLYXVqhv9dDwGRl6VNbRB/RefDVBPvDUOKxOvfowB49
FNUPszp8yQryuArK8zjmfj7P3oKhKT0EqGdixvcYRvJJyx3qu3q/muKrdW+2TE9avMGBQeVkz+1h
eRqD1V8x1kcTGemZ16z4D2GSjlIUgIV0+Y8XZgV4rZo20MY3mBE4Uiqh9COaaGxUjoLQ5aFrceUx
V2DXtkrTD3iIpDerlwRr0Ac0KJM8+bXVlLe+f4jK3tbH6Hk3Z8q6TK8POtnTg/VjY1Gc9+Gh840D
8eefxE2PYGoCQ0z+1ANP7LqZ7b6C5DfxzPWYNpEgxm2BrGGWPevRnaZNdjwsBy3Nf4oaapkCOD7B
qDFzXOW+3b3JZcxhSkmkNRVyvaPyPc68GQmkJP+s9LzGKPr9f0Ycb3KYm3OaUnhJc0bCqI3ciJBP
5WRwxpH3PdWbCObS7BapDbsIJ7jOj0uFpsXZEYYP14+JqybMlZmpSjk0tDtgfqH0kGsA9OcLZRIr
fOlxBh2vCHyx5mUFozcGdh7503c0ury2kcz1CYtYSajAUQpGJNrlmLoA/A3kWchtHTUYLaofxzY8
d4tip1PshkrMyd5zTpLNbwu9mS65DEegEV8b7nWVcxNwjpHNbo9tW0x5Az2UqyCbX6LWr+vP10+R
o/Q641tkadW7IUcRX5E+jeNdaw5O3nhjrXJeWrthNloidN3A/LD+ehdtPLQ6kbyKZiSoJqmyYrBT
JDJoHhFlF4/acpMmf9HHidmg/4ljp6Kzfuo1QErClptPS3pXr7ezyJtPfvXzf+jfRgjz+ulEJTaW
CI1+fTnpVliG7lQkgZHDQSO5XefCfY32ZFvS+u95Wd4rWQJ2kd4lClgqYlVIrTqd7HLQPcn43nYx
JoB0e5Syr0m8fpdjQHSNifBoNBPyw/P3LJM+yGMe9OF0LKL1Ru0FUHx0mru2RWw10joAAd28qFV5
XNPaWYbkYJqjlWjrZ21QrTCPDx2mOUFJ51RNZDjShLJ3CyFNK3wt09Wes/lulJPvta7dzGV9mkfz
ITWkD6KsnFetfI77uYMcZAeqKVsdQVYfzF4I3ev6uOv8N3vK6GO2rm3a6dCT0QNhMJrGarc55Ede
Cmw/b7SRw9xxvdlJFYpsaIB10g9obvK1OxNTDvpFxxmgFb9wCsMCjdf11e0a9EYqdSgbKyCdPAz1
BJdZtsEiBE0bJFVwXcSuT9qIoJ+wEREStVWGET7D7GePDMMzkCw5t8t+tnkjg7nBjGlStbzEMtZH
EYVE4NbZxY9idNWzYHcesJEsWuPOz23vqHc82pD90vZGOnu5tWOInlQcneJT2RgtwhxF5s4BTRiF
Vh6gcGKjAYKzsbyzY647IcyzidCoSJWfynq2pthvC+4gO9Xvaz6FudPa0sD8Ak0uKmgeLoAjIqm2
MliiR8d8zO8VL9jjqAs729BM+Vx1K32wZXdGDOp0ToqPHsaV9bDNkyXQpNKlQa457aXHdEDNOZQO
RRTadWRYyvw38wcbv8+OOaBoNgK0CH4/a+ZDODTOnC+cxAdP/9gZh3kJ11BT8GzqtfS8NOLPwoAe
RHLmjmZxyOT6xiD1Qa/0Fy3NzqHWXEzSBURNU0etl9gelexhqbrEjnIeMdP+aSoqkXVTUkBn9d74
TVUUwliLUIopf2htbRPMwV13L7vxgvImgbEClEOiRRgQLxSm+pCo4TOayqwcqRm5aHkxA281jC2Y
yjrNeo3UXya6mfFzHUTOYq4LACjM++3SUyFK2wmXjWCadmFUlgr8s+v7tZ9/+b1h6Al9LyOqMwpP
C4PGxBfgyJvZjj0FDAKvLKKlHxHOBfoPN9v/TugP6GfBrGpVB/wrejwmtwtGr7jQ5mvlQ26R4y/X
yCsc8PaRuUyBgjFVQ4pJjzn8Kgq5ZSScG2ff976tiX7A5lJDXboPSY2MaR0bljHMdpaHp0z7CzAK
UBC9iWHuzkKriJpVKFd1UZxZedef8wRAJ2PLc/O89TAXqAAecGGoMXuIXg8LIwCRAPpjgRNy84Qw
ziCfIilWRggRukCYH4bOGRPOA2Xfu79tGOMNzFkhRJjhCjVtODSq9FEgw48MMDH13BwSBDkcY+It
ifEI6NvOdKVBnqcHmKdwGtz2UN8Kbhkoh/BxdY2AP8Vw3eERNn+qaa0gLSJ8hCGjR0Y37CZ/SMCK
LXDh93iugk2epkApE9YOKUxKawlMA123FKdzaGExfQIJF89sObvJpkwXSjRkrvCvZXgEeUoqBfLE
O7HdN7pCm310zKAoLFRprZhioU0oE4DBxJMoS4utP8j+8H/E9PvK+CaKMapeq7N4TLF9y7BasfHQ
irKlKd8S3Y+iT9cVcXfnVMWQ0CaOJiPWqXdoDu9kbUGhfjqtmmyp5fdJyTn2u59M30hh3kIryeLa
kJFvLm/o1bFCyyk3Mz+03dXxjSDGf4+x2IbTBE8R50LQH9RIcbVIvo8qhVfNpr/0Rzi4kcQ48lAa
Mz0agG3QuBQOp/QiV3/oPNOn2aLokYdhSP3BNXH0HDf3BrIOY14RPFQoDH3nI28KXvvC4z0N9ov0
m2UxqmcKxVpmBixpsosvFP2vPMlH4qLpxuOVrLmyWLduhmM1yhgXAIDdYQ1M+8evhm/d4YTuPCVn
nHszz3Ux0WEck/w08tNIFEvuOOmn/dz2ZucYjy4viy5gOEpEeIQpKRftDR9VUCHQF2TzmPvctvxd
f/Qmj3Xn+hLHsmKWBKlKalPJ5zpAetRuj0vQ8Hzf7ltuI4sJ/QqitTMZsLYWPdiyR6cZC78MRA+V
A5c3DrRvw+CG1Cn4E2gP3qu6mdSqjDl1xJlKZGXzWZ6/6fFsgXKN55Z2lwV8JlPWNKKaLIbAuJSV
JptY1nRPQRNqNNvoD63b3GCh3BnX/UtRU4lkarKqyGwxW9FztOPmryacf1idwTfuFEv1JW99+j+I
G3f900YaY8jhrFTihCwySBxmZ3XoddV+zJ8plQ+tl/L8027gvBHH2LIAdD+tnSBOjNIv45getRaj
Rtfvql0fuJHBmPEsSko11WgxT5v8G947fig2aMYq9buMzjTFkmDYVSH6ozL8TT/pRjKjklobI8X2
OuNuHBA1FevD9ZXtOqi332dteUDRXtYXXCZiFjTpRU0PA+/hsRtTbESwJqxIU79meFDn1YdMf8mV
L3lySJKHQn26vpZ9Pdcl9NAA1Qo4m8wdbKYzkDkokmJpBIbwbAh+HX5EPkEc/HY6dORLOn3MS5/8
VUpyI5e5katZXEUAoWAesuqDzNDvs9a0pIKHwbs/f7aRw1zFDbIV6dqguZjOQ1HLQp/op9GibDDN
gY6fFV+v7+iubW0EMqasKsJQthEmUUzxTl6+9hGv9XdX/TYCGOONWiMuwMkOXxEVKG4DcUj5KeU8
mKFd891IYcy3k5ukB2Co6BiY1ShAOZhndgYSqfBHpoGu8vM8VByHsXuTbCQyZjvXihYWOTaOzCdA
0K3FfT8VVsObQqAf/kds9iZGZZIv7dLWsAIoHtGCvjunbWyr3UOrD5aUYzZK5I1EcfSBRUvQJYTT
RojU4KQ3wJIFHu/IS6ZyNEKV3t/Ba1ELrbjgrEqwncQ3XW0VCsen7gdMm21j/AQxhGwuG1rePEeU
d33wG1twid+B38LFeJnHWxTPM7HYqui3LpqKQB+0e+IBTP8oHsjRsFQ7dsE17Fy32r0tVGRdMlQR
8TIiv/dbOJYziUdNwm2lZrbU5s6wqOBA1+1/J4bxeivpk6Ia0WMwdF8L9VKiJ7/I76/L2FM49Icg
QkLXGk3Jvl9KkSzR2NeIk9Q4981lPIx98XhdxO5ubUQwziHNDAzTZEi8VdNnOCG1+1Lwukl5q2C8
AegT0OSXw0xFFTQNnsnrspeoUbB+YLNNbAUi63JBMYQcaSpiyeDTlDvbvKxfx1PkFzeSN14wv26n
NrBZ/SrAjNpngcultbuNwPwA8odB4HLo3zfPRCPpUr3pYLdafVHH5z686M3fPHSQKPstg7mO6hLA
4wL1qj1IAMcbzU7uNUAF0xbn9bwE2l8UwLfiGOUL0YOnCAsypsBvCepuALi05tYjFyJi9/Q2y2I0
cA7DzJxDaCDNNo+H2Ma8zSEHLF3pxp95ZD67urgRxuiiJFZSlKawqHABl7KfdRxzep18+EMX3wSw
EWWi1UNsjFiNAvyJJZUPgDW4ifX1qK7oH2kKO1Yzr+wLT2vThzqurVavj+NY3Sjz6hKzs6IaT6Iq
sddhCnSj/rKKkxub7VEAeLkJ9ts4TA56avyNp9l8NhOlyuNkyJlKX2T5MW/8itdQzNl3NlGYzbMC
LmnYh4mavHKbz5xLbS/G2Sjr6523sT+wGcnmUOD76cjWgKmp1hX8/q8quFsxdJkbMUiuahMIo0VH
745199g0H0Ye5dXu9byVwbgSORYFBV2RAO/Em7//oMEexLveUo/tMXbTJ97lzDsZxqv0TZgmuUhw
XeZPQ/glGr3rF8ze+2e7HMaNjChF6zUdkBCl+xVAuNV5AUOl8DJL/nVBHBf8iuG9OZt6mZu8X3HN
IN0eCE1zLEb5dhW5TWO8DWNcyBjPRbyM2DAypy6p4auynJM32wtsN3vGsrQsvYbuXYrvNIXmIc9T
d4p6dMySe1VAqNZ07qrzyDN2i35bmYwHGIa2rJQMFkrBLE0vQVZ1Bc6ZdEgOcSCeuo/lmccRzDmx
13t9c2JKL+hCHmOZ6Rg7kiC4fb+e86x2risGz6JeBzA3coylH9a8xtIme/VEl1jRsT1RgF8MNRwj
j9c/w5XHeIlw1IakjgASoQHWNf5ESc4yUDpY8hEd2Y+mw0sT7j23tkfHeIxsWPtcTTHxlIxP2eIM
oF2Qy689rxGDd1yMpxCbaRl1lLccrCzCy0cZ7Qj4K9cPaxffdLsYxl9UALOekgpxteKHPqLFxCo+
t6foaNq6b9qDEwfEVmlzzsfMW07cri6OdUtMNAIyBlHNcyxyOOrfKBxAe9LuAL0xeMoLOKeC4TTz
MId3n0cKYOvE/5B2XU1y6zj3F6lKWeKrQqvD9OTx2H5ReRyUc9av/w7n7ro1NL/mrvfFVfdOVUMg
ARAEgXNkohIU01jXM00prFcZC1s55hGoYL70GHqjO3nJlz4QoZ3xA/JFGnPFTLTGtpIJ0hrwaRjp
jmQR0n404+/qXvDozl/MiyjmKjbUAyBeMguG2S3HFA44EEPQSyMSwfjaWMiVNMnIt6T8xg7Ppra/
bo/8xOKiAuNbnRSqWSyZAPUjb2SGEeqP8xQ75fCmVs+lqTgq/ud1kfzofxHJ+JmmtCUZC1QMiTbn
7jKpr02DTs1YLV8KExgL4+KsqSpIoPjOfRHKuF1DhjIvKzzVjG267wrLibPhcZamw3XdRMbHuJck
DQAPtmAR+RzftGCbknTjdtGnCVDiCYhkLFMQT4TOxRzXdpEt5tJhNQ1n8sv7f3JD7UgHH5KdJVCP
29G+cWW2JAVoikSKSpTKAVjvJZ9mr3oEywomUkHmBRRKwFA/jn7iEqBgm6cOkCbB9fUVqcvWqGRL
D3XASfyTPUpO7CJy+vQ2VSF4iV4tBUbDVqsUvG4rVoTdXJXZCafRWUsgwU+iciI/NzF1C0Ud9AAQ
FtQvykqs6oq0u/Oz2+gUu+ADz16ioPOqw/LculXsgF/BEGwmt00PpRHZli1igxiJictaZ61Ja2O4
Tj/3nvSZIpCBAvwlfkoC2qHaPYev4ak+i+6o3FXdiGUCdKaj0m0sKGA1A4aBRjuYR+uTrdU/BKZC
Lf+Pq+pGDhOda7Vam7Ft3o+d4Vi9kn3vzR454fjxta/SbX4qbZe2e1FmXRGFADdub4QzcbvpK71o
seje0k+BNCfnLM7frivIF4H9MWE4MnKKj5c1eQS0oUarZ3Lol+GzLgtaEbhpl3X5fWaflKLOlGaB
ecTmYzM8y9O5q85G9XJdC77xb8Qw26SMIektehxEn0ZPcoYAlI1H21vuJo82mauvtLYlkClSjdmd
Xsn7RKtxqv7TN5JilD/1MjASrm7tNPeps+wtz/SvS33nAvzTIC8LSh1jk6fHfbOSTkbFqUNrB8gC
HqPbxZfPcuMoe+Knr0ZAKY+QsO/KWwo4S/H1KYWudPirwLZZc/YIVkljdACZ9oZ5cCfp11z+7CwR
bwt3YljfSGHO3EQqa+DOwkB7D60sN9Ge7N7BC75QdEPa+1HPrnhzRW7BHMEJ1r9F1yra0eKnVD7b
48/r28g94jdaMQeuJEnol4mg1Vx8SU0/SjVMqTTOVD5ogy043QWyWDygNQPvjRXCBYupOJbSis5O
8mkIpUPSmH5fiUqiInFMRIkKs8sxSyt78XOH0y7EAM6Qotx810eiexC3SWdjHCwqUDMnBZhasYz0
tXP6BhgijKSSwPqUIBpf3zGBt7OYg6VkDYYNHA2vnIjkAI1Hdos0lh1rXmVHXQtBSi0wQBZY0Opm
W0fcBGIdccvkrsuer6tDw8SVMMI2DJI0rWurw8qlUlCiCVLvD0qWCyxPtGZMhMj72moSG0LUPHXG
7lGVzh15jiVBDiJaKyZEFGQuIotiZgLaHAQ7kROZgsSfnwX8DromEw7CKpQ0K8fxQmELkmMU0AbB
Zf93Sc1FDBMV2skIiwb3JQ8p/l1mzftRXUFAnf66vvcCbdh5yqnSeyKbPdKKY3sYgvGkADJTP4nu
0IJtYccqG7NY7RgZh6cOg18WzT6bhpfrmnANzFaIoVq6Yf/Bcz2Upl6sKjQpqqAbZHdcc0eqHk08
E1wXxNVlI4gxgDSZ8XpVwwDw+OwmlnGQR0tgY9y4uRHBbL4dxgr64pHsleWXJD2T9KxGbknu5XAQ
hDJuk4h+EcWWTlMyjnNIuwEnV9qVB4rEUbnmDwJIR0yB7KSDdri+fALd3m+Em6QF3GGAMZnBURab
PQjDTOOwDPqvdmy9eQ7dsjAer8vjRjfbAPChBRDJP5h0ZaOY44J2COSjcq4Kcp7z8q7vM1W0krR7
4o8wuhHERrhQ7uoVmPZYSVjfITnqhwJtNnUgHMejifI1SUyQy3XAecRUJQqHtQKEXCrAwJYDVLo9
AlT69foC8hPqjWKMwVcmWWabxogU2JXDT1paXB+yQD1kN7Nf+tJh7j0RNwTfyS67xniAinZbLatp
+MtrNx7DO6nVH67rxQ8Yv0WwxFClAjjHWBlwSY7WY2bFO9kszmnUORYZBEU3fpXhsoTvnMgbo5fL
tsUsNmTROQMQiZ0KN3/VkJ63gQHeY0HCwHVqQ0Yzh26YQO5jIdrGqS6X3ugwN7w46lf9qINyKjkv
X/QnO3fpLSB0E4GV8NzM0MEQiZEDUCzIzIbNY1zmxQQjicCPbARWdduOfxF4DQO0DjpFjCfvzwib
RSRdRuKwRlQcyYMVnRXRzZFnENvfpza5+X3NlEAfjljpNfG0l/AEDejekxE3TqFIn6/bHne1NqrQ
v29EAaMP7FAhBfJf1CAG7mhSV7s0TgQxSaQRE5IWHbCn+oqHDlk9LrPsaPWntf/SiS723MLPduWY
gGRGbRLO9KWj89VjtqdIdtpb7I3OctckjuL2aFxqZCfbibIk+sNsJNwKZkLTrMqRWo44vVL04pj2
yY4Sty9P6/iWzCICKdGeMRZulbKcGjrScH0+dzVwgspnIIB6f2EYpgzSWwVmrrIlNCsf8jIeaK6f
vmrtk55+DXtBnwr9zj/WzMSvg1feApkEowfglEwlCvGeMe56zPv375CX4jZy7nJdxLCVXdIN2VKg
+daLpm9d/N3In6L17fpiccOqsZHB3C8TTZ4XJUacAzGoCyDKfRagEeRIB3by4G/asrbC6Km88Vkj
r3OjK3DqmlJ3XOrqLu11wTlBzfXK1rB0GOvSNpa5AN4CPIKHsil2stG9dFUY6ES96yVQM3XtTrCG
on1iol6cybGZLS01BwQJ38TjK97SXi0fneqaXwemn4vxnOjGfFSUAAzVkmWTmLKtsw2Oa6zqdddh
mgsTD6h4ZL5VhMdyAaNsHgcpCHmBMu6ZpHKk1k+yRHDy/6nyR+n075udDPOhItmExuheOobWjVXd
p5Ig6/wzMEGEpeEkJDIucTYjAv9jkkvKykfulDb5ZE6Gp0vqQQeLYaoOgvYHrj4bYUyYjxZDHdIU
hem2cCP7U4jHcxGju0gfJsKPCZw51GEl/aiB8xGTY73hNknhdrq6n0YRJsmf6d/H5WPieo6B1tmy
UGEZit4p65/LmjnX7V60ZmwUzKYss8CXB5qBQxmfVOPNaF6uixAo8UeCmay5TCqgThlGeVCWcmfo
eXBdxJ8H/Id1YvPKxpowR6BiW1prr6w31vhjSh8Hu/zfFoswoc/OlULPqxrne3lvRYFmPmci2gfO
6CVUIbpO8IIEIiA2Zx3SJBvieESt0JiOergn2UGtcMd2J+0lrB/G5b5cF//68v0Zb+GdqgFUOTx6
yBbbhdrHa2WnCYxgrZ4b9ZTab6W2T/OnxvpUT4UgGeNZ3FYY46WlhMqrDfQnL09ucnmX20+DJMge
eBa3FcF4abxKi102FfYpaW4mpdvhei86L3iheyuDcU1tzUpDkqEGhX+uAFAH7LE72hpUPvz3YFwf
t4fx0ZwUVibpJUxieYp621ms8zgKzgJO3fiDELYBdUU3bVdUsAHa7DTdFscsmI9SYL+KsToF2/P+
KZtzJyX2moMzcPXCIfMHuTwbyXy4btG8gLDZnfeMaSNiqKTBHkEH42Vd9jLmpZ/Ma+FIUu2khiqQ
xenb+rh02sdztNSUPMwT6NN7YdA5xkmyUIeY0SimudUT0KNF4/Oci+1HiXSFN+qNkzWlsgHjiw8g
eHuqguhF97QzLcHKp/C23YlGmoQ6Uq/eSOzsqIrCATaoApz2IJ9BqHW7YB4SImNvPYspTzivXB91
ZOJEEUda16/QkfLTWiA5L98qd3SiQxT8M3bcg1VASCPEtU1QdxCQrWgWbgcf9YyHYSXow0bJoL6P
yRd9+XTdMPl+thHAnCFzqiyjnUGt5WhjgnXel3v094GLSexn3Ei7EcXY5diZSY8pdMQNIKMQ5R0g
xZifBQrRD2ZzWMTr3yvG2KIWAb1yej97wbLhxFHjK5XkF7Eeu6CBul2s5TZXrF2C/zaTASNk4fw0
1EKuXa7Hbz6DMVBVT81yGLBxnQ+iWNVGOTDy7ZtuB3w5P41AMx65U4mxeJEzcng4YKgbyYyhLos2
TUulrKgLJsCgBIAz+nbQs7Mzv2R+5Depl77pjuJqvvo2AlIP/EBN6orbAUXbzZx6ZWs1S67CRc0H
tQz02akeAL7j6d873W2gPZBTn8RDWiKpzDmYlbZsrwSjsJL9Mi43WfNQRk8CE/uzpPxxhZkDUB/k
vkYrLoJPUB8K4K2F+woQu7Uroprj4Mt9kMTe1mOwgFaShb3MK4d8t8DhUviJb3vrQ3hn39S5Q+/U
lrc8hKgeiiyJbtAVT2IbT6wit9tUo8Lz0TGMwwAsTK2+14pvVSE47gXewnZgRTKaeEYVoWEir/H6
lBLVzW1kL3j2vL533NTy4hzsVV5qh6aLbdzJ0rFxzPK1wLC+3TpWerRDy5kMTSCPf1BtBDLhSA47
W7IVeAGNr+tNjv650cFZ/P2d784TQaUIzguDCTuLkquzZhQovRDNkVs1AMWV4BVM4GEGE1+6ULIi
kJ2uXrM8U3SopTyjMitaN9FGMdGjCtH0RGTcbVqvPFhOe5DudD99Mj2w3YCF5p9urk8aAqiwa0i0
hkwIKSrTWNaepuu+9bneAcMElqE4nQf6oh05yI/mo/43995N0DaYkFLJkSQBHA/qZt9S8rxAXl6s
gkUV7BzbZhJ3IGxeS+xcaX4z+zMxTykGMa47mGDxWEhwq8iMVtWwb3YZ7Qa5u5nqXNCwJvIptqek
GOJWHynfb+d3RwO2Ufjjq/Y4A9QNYJsPoi4qTj3zQxRmG0u6aOnVMIQPg9cJULPI/YjbfW5uDOB+
R56oX1O0gvTvm9Q27opOHWdop5cnab4p5t31HeJnspeQxDaWTEDVrxsDc6b9Lrk1j/Uue4i9fm/e
UIBq+aagmCxfhF4lOE1YEilNn5YwjmEYWo4b3QhursYND+1pfowO8g4wqbt4D5i5QDSIJjJ6JpDo
NRp6xxnePKJEVtWrM2TZyV5+XF9U0aYxMWPUFm2pI0jJw5c8ezaK7//b7zPxoTaIYq8mUo7Mnj5F
Y+wOay0oVwrOYLbnpMqVOppCHB2Kotwk2XyX97qnggZoLFvRFZVbrbiYINt4kpOGhFGJ5ZKPzS0F
N44OBLeOGn2Coq4wzlj1B+9lgb3nqqq0ucANp/iVLCiOLL56Lg8Um6rddx4BQlX+Ot13nuWSYLnp
0YY5C8ABBSZoMRcfKy+W3q6A0zus57YGHvGLIbJykVNbTNRAn+vcE2oglB3LxHN2Xzr0fjrs7DsK
QU956qV7Uazi3/wNXLZMTTYBs8/YZT+3VdHO76GRPi+mu/AwTE4PxrHQAejXXfEm4gHjLuZFIpsS
yyipV2MGM42H2JdzE8/O1T3IFB+vO5xIDHPx7rVwbQDxio41NXJye3A67aYPP10Xwo0aG13Uj6F+
AKVPOpaEUjrtc+VRXUU3FZEAxvLMylhHrchQsDec8obin85782Cc9TtQmIB/uRWyY4vWjbHDCKM5
7Vrj/hVPp2T4HhqZU6Gh6Pq68YWYYGxRbfRTvD98b45IedLKWCmpsZf9lzXrD3oIuBlTNr9dl8ML
iURVQAxo2UBDYLsnrNZGK3eB9w4jfCiG5zSOnBUNUdL+uhiuFxHVBjSkpeH1V6f6bvSJNLs07AjZ
nx7Euqv6GOzc5ycTl3TDVXfD3bIX9aLwVnArkWq+kahWswbGQHiRWea3eD0/x+vqqJaQdIkrR1NA
hYQyvqy8p3IbOUOmlYASwEsIpcQE1ty+OqagxcSTG9qihkPrpl+1L9dXk5dogHn7t0jGAmW9rPq8
gshQlZxqPibrrUkip59zRx8z77owroVoAJQjpmXb6EL5uI4NkUJ0EAGHdTC+hMmPqt0r0q1cimYr
+ct4EcMEigwt9mSIJvix9NQDmN/Qjr0QZZpvhhtlmGihAiZPm+2U1jV6DAklmWP/yE/ZDeWMXfZZ
75AbEYupaP2YzbLDxAqbBi0qVf2rAW4GxpPqH0Yvu9e3iW8Tl/VjHCyM82QYqYNNY3Ecu9ohgCBB
eWG8yWLyKA3q63V53LIqMYiuKjoxQC3KCLRSLa4Kk74AYiZCpxBfh+iGAMoh2olYkbi2sRHFuHK3
ovEhLxAMlQikinW3a/PuhOErwa2LK2ZjHIyYZhi7BnBE75a+5g9L/nUiol4Ovgzblg3TUE3Ew4/e
NOjzUJY6pv50azhUee0VersvZdFdRCCGTSE6S147I0Lbn6J9aqVTO7502t+cHGhu/ZcmbO0snuuh
tms8MlfNIw55N4yOqxS6HfmbOz2lD/+3ICYyFG2qZARz0F5M3ob4h2ncTJIII4p74d4KYQJDleZ2
UhQQQme3UFQ+Sq4KbJvRTzG4JEZ2Fe0PExSQL7TgesX+zHPjkWhyijR0tV50MxCJoX/fnE1VomUm
fAVgLg0GWxNzcNAr+YSM4+l6MBDJYT1HrzJtKeA5hn1W8/2iNk5kvFyXwa0Ub7eIueYOIGeTohbK
2C/RtzAoUOk3D6kn+VFAJ/ApIwhN+PRTes7erssW6cfcfZfMCImtQXRofsZh76jhN5j/X6R8W/2Y
0FB3ZOrw47jGR49afexmhLnguh7UrNh6NyI2gAtMFfGHzSqjmURZZ08Y6u6rY2ivgR2LOgHoV14T
wSxVNMtIxxMcC+kBe3Qc91pAjuImP5EmzGIN5pIbzTjjuJPmg1qnZ2m2BD1xnPZzIm9Wi51QyKQJ
hCYxDTyHdYeGqlP2NXkJ96Ag11waFKo3SczLTNOpP9ePII80LB1DJUwgImCNQlKO/i09kL7XuGyG
e+OY7+X/oAzMtWr9IooJQnNmxrmS9ZjJy1+z5L6X99MgqAtws5KNCPoJmwBktMtc27R7a9Ueh8qf
W2SoCu4xy81iinqFuImWgaYaAhxmWWPBY8ZFqUEdgda+GA+AZLxFg6Yj41VJ0kTwklwb30hiFs6S
yxF1AhT6lKHCA9XU+oa6YLDdcCUwCOIbfpRddksKUZmWa/QbucxqAuVtCO2qRpdmGTnW8MPUBWc6
3+QNg9gGooNt2oxbadU4NdZA0eErZ/Drg+4O5+yF4hJMnnQ2jpgqEU7Rc23kIpPtVquN2ZZUExc1
ssiJExrzPgH5u9N2xS6ZKr+Lcv96FOTa/UYgc6Opu3VQhhxK5tFtNpxj+Y6ICBP5F42NDCZpUYsl
D4ceBTEK0hR+inf1q+XSF3GAWaCFInsS4knwtfqdjxvM8ag2BqC66ZPt/B3PfehK9te95S87/alA
2Rvx2E+eRHhG3HeDzSXAYKM9yRZdT9A7p0XoxKkB8S+nTrhLVIeCuhFPfby+dXwfvyjJ2KeitXma
1DjA1Gl2IyNyq/AliRufJIXASLhF1Y1q7FNSWTcrEIYGyj8i/6Jo9UC+Sh0NXQ6kPNjg6qBEBqm/
vFnHPpj2xn1eueTHdXW5vYnbj2BMtU1KA41biDSyFH1VSRXMoX2U+/x7WLQnK2qdVp7fmrrd27Zo
Afgp8ebWxZiwPa+RkdK97fwwKL10h2LD+NafLNe+o6M8cigoz4usiX2FKlBiKbL0XeLka5BIMM+G
pi7aAqAAx1xw3xPKY+P4XLXLmEPe5KpHZYfS4Uk+mCgm537iFa/X91Lgnybjn0otk5p02Mq1xKic
Qm5yPT/l2SoYsuBGUxOYupZu4iB8h73cnLghSVQDLQBIVVPy0BT2A2q8k7NUkVfq8gFErq33F3pt
BDK5/1hh+DxtMH9VqzdRFmjSTf7fYxEhEduIYJYulzJdB9ADWqYJ2qrib9b4dVF/Fr0fZoKXf+4j
AwF7DeWGgrmxzcBg+m6nltZdhyOdXmsC2lhknGmhkoKKRUIsDe6ZvhHI2CBw/Mx6nZHIyt3grrUG
gJJJ4Fdcy9uIoH/fmMRUmFJka4hkyjo7Hbmxy9pJeoF580PVRgpjB1ZaSp2t446Ux63qznhscyxN
upOz6iD1K15M2uWeDBY48XL7VyYnn6+bITcn24hnbKRVl1KyZWwcpX8pd1kAHDjQv4hwo/hREchG
KsEwIArnTEQmS1MaFS0rA475wW5b8AEPj/Ds49gUL4ZU+USKgzhJIzeL5Z0WFX4xjy+WkRyu68sP
XpsPYcJz0s1JGCbv71LmMXbLu8otYKnasdrVL6IiJt9KL1ozt5LODtVwpb1+Ru+n/a2kC6yH7s4f
t56NMowXJJFSLaaGVe0XDc28q19KyQ1dvGXqD9hZV7B4dJeuyWNcoi+bdDR6yPvndXbcx+D9AMQv
kjPpWSBLtHaMY6i1NhUgogONrv5Yhy9jE8zJTZ94ZX87JLs4zTxwPfSYZE4O+nxatP11+Xzvv2wd
4xjJaMfT1EHVeQEkKZAal9lNRDSxIiFMHhimytQDg1rxbKR+Md4So55gXHEV7Rs3/9vYCZP/jRJe
Y1VaiGk0cz/N8b0Zhd/SxronEwJLVe1lI/5erhpmdIvPet14S9g+kqlEb9NQPs+Tekyt5NP1BRbY
LttVYNv5XMgWrhNJdxN2uzg7F91Xu3luUlHLGD/G/d5KtqegkJD7GhLufzma0LvAPkzoKPkPYpzA
Ytl+gqnqwfHYoEhdJo59zL3mpQpGZ0RbL72/5BD5Vzfby76y/QNKWZHQBCkekGCOqfRcSW/X94gf
tvH0aGLAR0GjPmM489AOWbmiEBEfFjf/oYBEODvrznq0flGAKlNwT+H6gw1OA0vDKB5qbR+P3Hyy
E7PTUMUJ55cxe5aW1SmjHwKdeE26KDvqkKGoBuY3PgqRYqJaU4v6VKbludOA/XtuAAC2yj4xQKo1
J/dhpzh9mN9lRPOvC+creJFNTWiTUxSdOSl6iZyCtJq7phmC9exnwqYPrhjQTtmKqumyxfIqGGtm
lUmJzC8md2XvygAPlEToc9yYspHBxK5Jz2aljHGQFrhPJXkwLZpb6J8sKRZFL67/wn2ROGDiDIz1
HxetI+Okr+H7/QalFWDmTrf5PeiEfeBhzShha362k8EYZr9FwrZZ/kpeZDNaNgY4WDR6t9LTIgDY
wC6JjSBJGkHBj1f4ALkungM1BVA4sM2POqIPzRxqHUXFcWcfwT8fFO78OLsrmvHrAD3cgWgSnxOs
PghkLBHAKxR/BW8PZXSqjXOfC8I7L7H9IICu7MbU7aUZS3tG6JC16KGM+10jl/s0WV+U2DiRDJyx
pRkMdX9q7Uh0HeGcLR9kU9vdyCaGuQL4AnkXeCTeaeXwzOoNt5lfBIY/u8Vzum/x1vIkaoznWMsH
uYylkqRNyGRhFzHf4PT6194cnXQcnetBhAMhDS/YGAtjlP2i93G7vCft6b39s34qPvWJg0zJQZXl
NnG7zjcx4NcH5U+KRS/EUxOpyZwKOsq4WlZR14/PafNUZod+fLiuo0CETYP4ZgfVNUHNdsH1WMmq
o570d+j73hW2KB7zrgPbpWTbNEozbDO5Q7/hhC58sqPMPeuRXloTj3iVf10pXp34gzTm8gHi87DP
Cd6qKBUIffyfTwaQiN/UO/NOBfTjtJ/vLNGkLn8pddkmimEYNkublk9pm40Ejqh0n4EK5Ohkr8f/
NRA2tciLDCaaZJWt2kWL7ZrSc1+dChETFj9aXX6f6rgxh1rVqqQyYPFVcd8M+zkUNY79P4ZwkcCE
jDKUunZcTaBy5l6NHuTEL9xw2I/HwTN3/UsnemPmHJ8fVowJFeakLatloINMnvqdYXzuhlM4RoCu
EQH5iZaOCRZyEUlFOCP3T6TXLvmpgoLlulXzNbHwwAIGSl1le+GGaY1qaYSAQQee/LRTME6GGRq7
+Ssb+y2HHfy1SjWXqwhvA9J0qvK3pn+6rsf/cwZfBDA1CtmOcwBM0du013xK9qjdeoUr/cxvmx1m
HgPx3CN/ay4CmXAQ60OxFj1Wru3BiRMXviyJMFj5zn8RweQVRW4tWalh0ZTIG1p37k6aiJqGf9he
RDC+H+NBXI0yeI7Su+m6G4z7yi7drt53SiVKBTm5O7zmIouJA1OmR6ZkQh1artJOxNeBU63vZCHy
Nz8eKKifAgZJUw32AFqGMTcHC8ag3dHOlibQD1qAdAw3uf9ghpjuNFNYUcBB81saY3plC0Bsq1iV
964wXFTxaqLfz0fKa04OIoZfrk1shDFmp6loyCxSegrZn8MpdZd+n0fCrRJJYS1vAaRznGKr6Fmn
+sCGURyw8Z3HIwmQmzyAw8YTBVV+0rlRjbHFNpJJZ3V4LUgPlLtYObV7K1CQQosKmiLtGEMsTcOY
IxM3LLu0d3pZ34xqd7tE5eF6TBKJYU6lbinXfsLtB/zzgRWeJtBzz6J+DXoAXLM95iQK4yEHgR3M
YTjaD7I/3lGM5va1AjRT76++uacDGLGfByJqX5Fg5mQqphJtVRo2q0aWGjdf6upIMuKqyRtYIHTt
6/Wl5GfNCniyLCD9oEOF2bJsWo2opoh32eJo3xcfc/MuJo3uzR/hk3y3ogsKN+UTHl89ymP8F62F
8PCLdGYnV1tuekuCwYDjzF8xsY83yqDHNKHgNOYwNCAVUxXVpEwrYLpm1CRGqZJVQt1UBb9M7LZP
RRDuMrcJrH14T3nDKHF48hnYbsg2vMgTIjtzbXbzAYymadt3oFqiMVrXgCHdzEE+6bdxFgp8g3vu
QEVZJ8Q28e/HnDCLlH5Rpwp9OHHmlVnpGE0w9rg5KyDcENwouSe1poA5nOhAaGQXFZetfJEW7F5F
UP0aasC91f51++Q16uGouchg1s1S81gvaUNHeF4e0EFbfQNWNQZnskA+lL+SGyuQvtoOnJFC078I
hHMXcyOcCQKxErVFaaKSSNvxxx1uJ+iDsL0eVAm9s2IsX0GRJQe95P8ol4kBZQpIBlUHJMm4UwC0
me70QxMA+vIO9IiP9KhNXeUpd2XBc69oPxnbwdASAbwxMq+que3V/SAaW+ff9IBThM5/sDPYf3QE
xWtHrBZ6xQczUPEgat5P8L5uR1vmQe50wihvIFhLeqL+EcgvMtmOIEx1FGauYp6N7JPbaK/sJRdx
FJENhbn/ALWDny9v5DFJiz3btjoX0FF9ADns4q4eneGAUILhMjziQU8hlC534zYymdylMy2gA9N1
zW/0XzUGbgu39ptD69MiOw4pMfQd1zM2Epk8Jk+HIu3o/Wn+Ln2XnPauxHxq4S4/+l+K61Resmue
IvHzFzcj3IhlMpl4zYZhpFg9ajC/k4GHB8wjYjam2kW7RvDULdKROTNAaGCBvxbC4lZxxhX30aPZ
PMz1U5sJohz9pWs2ygS5yOqtiiyQtKqxQ5Jdnf+aeoE2IhlMLJNT2WxVAj+Qy9OMpGnZJYbA1+hn
/qmGgVTZpk3BbNfY2hdZrmWogGlpiqo3zp70qas70I19uu7UNBBdE8TEx8RKFjsZkSNZa9E6hSXv
m8msfAsQjKhMe6v1GtrtQbeHx+tyeR0dCuCIf2vIREglteRUMuh09E7bLRhrdzE0ukdcfph97WF1
6aVreA2JJ5DLt/vfctn+scYEbN04w0CgHLqH8d4EdpQA51DQBpEngosS7CPbloDpfcOWaArarvfz
ctPmv+Ys0EtRis23yItSTNRa17aVYxACeH2H13JAqBdhd6+YxNXjcU/05DOZjM+6VL720fRgDZWn
Rs+DbXp9Fb0WfSHYW9HXMBEtyqRhkendpUuRH44J2n1hxI2oW4Afqi9KMxFML5VhsC3s5EwsdwkD
WbUcgbHwTzzbMkxbMZCYUU03ZcGxmccOhNErshbZlf3Ss1MHi4ooae/w4hqogpXjxkm0+OKF0AaV
IdvmZOFxMExpitZ2awrQPnkCoYDi2jqA8FcwsEWSIM7w2inpu+tvicwiWm1vqaMMZA6yLw+qP5zt
e+SEXruvvkZ+ux9PGONGTqjvgRhXPVlfllfRmwa/ErL5BGaR62LEIG2HT6CAexS213iVXOzoztyh
Q+dwfUu5trkRxpwPsWr+CxsqWaOjmmgHUimBPIpev3hjeB/WlTkj6s6Sppq2/SqD889QjGI58o/e
j/fteZ7c61rx08GNWkwYt8cERC20QXxy8VJDLXXsnS7F86UUdHe0tZnmuqJCD9cDN1KZGB6tsw5c
Xoyqj/b3qvximoIrNa89AM+xGHyyTQwOYMbvo/+Z2tSXOQXbs2Lkf/bROkl+vdfvjIACroghzPi2
uBHIBNJBJ32TUoH9bgWTQhdE/kK5S7tDfiTC3lPu6bCRxgRKuar7IldGJJta7GQFjt4HO5Zdc/5+
3Ty4Rr+Rwzi5jadYkNRgGF+tUge9RnX3qIsm/rm2sJHBeDHYLrtuUjHCayxgMZiRoE+d97+pwfhu
iKtQVlF4JEMbEqfpJEdOpMGxO/CJXpck2hjGe/VYiq1axoIBGswb51/WDPg4+5hWhUAQ/1K+WTbG
cWMp7WMkbGg/7gHphuZqLzvn9F9cO2bf3oV3SjD6OBDer6rXtRSZBeO+bZmlamiCPtoc3pT8Idd1
p0+EPFyCtWSfVWpLrsZwhWHQF1Adt/+YDiV74X7yjEBx0ZDpRXfCQi2NDH/ktZd1fY/Pm5Pbzuqp
02kOMh0nP0Z2mTzYh+wg34hRmriH9kYUEzPKpiyHHNjmYGCVfpZRHBhV8VJb6jkOs1tzFAE8Cnbt
PWZuNItkBHqVOnM2frNBbWR/U3JBtwh/ywi2HqTKyEIY85cXeWz1UqUYDRieSEu/yHZDWjpmQUT2
zw8bF1GM/ZeTqc5drmGfUMWn1OIJsBppitXdAKvW68TpBtcybKBdoISugWCMCVREq/IcSSVub0F1
+28MxR7nY/R3NdmNKCZgLZU21X0JUQZqa5IrJ5VTSqJYxV3BjRBms6ZRNeeRVixKeXbyrnXwRiHa
JW4evJHB7JJpTMlQYpLYS+uHQdnLaORcd33tW/WnUHocga45PhftQ1Kew0UEUMdPAjbCmTA1jFbX
SiUUbIGgRCd+mjNQw5zspjkUO7twRJV0Ho6pgowDs3bgDjNBrfAx67DStcGsBgQqd2RvPOlHzYuO
9k3kJ5huLgLLLQ70YZDWLAtvOtVeexaOjfGt9PINdNc3Xg4HTAxS4RvGnewiNQ7WvXZL4X7VV5Es
un5/hMqNuoxDKHnW9MUCK6Vvnl3Q7xGWUYwVieHnVhs5jDeAIw8P+BNUko/5jwEw4RbcfEqcBYdb
sste/+Jw20hj3ELDiZM1NaRJ0eOo+nLz2ZoerovghsmNCMYrciWOCy3EGWNk6lMxELeq9Z/ZmJ26
Inu6Lorv5BdzYHyg/j/Srms7clzXfpHWkkTFV6VSBWe7bfeLVodp5Zz19XfTM9NVptXiuZ4fKBQo
AAQR9s6DMjaxRwholH0x3dQZp/+weqlgfdMwgJWjiizasywHpRIaC36/vpaD+1a7H4wvn1HhLIK5
JrO6X4AHhUwnAG2YeStPvLWx9TM6C2DcNiBCJ1cTBFAWtOkNgpjmUcWMJVnAkF2FjlnxAiP90x99
5yyTcdOEXpQjnZQbbd3qHin4fXx6A78/zEfD/m8nyDhqavbYGQsgDJM2SvUNqDkcdahPbGnDeKiR
D/oS0GE1zGzq8jfsrlp9jKGRUyKrHFF/iOrnk2P8MzKHTs3fBuNs5bCgDhc5xffY1iw6k6Dxo/p6
wfHCxBlvledgBDQtnnbVCygnH5UZz2SAt7vmU3WMvpmzpSITjR0uWx7PRBjXVRtdqpqKvlpu0msZ
XS/TbdzwlvZMYodnIpwvyALMCNq8LAL1gSR/nUyvVaxy9pbArT/Bbog28Pk4WZwZaY4buclwaxhX
FYhChWv9qn6Doo44oYl+lw2jZBGasyBps3aESlptZZFTRr4U78GUkf/oeJOM61WbC6XYEDJMSQdk
FgyearndCK9dcd0mXjsea1N38jmyOunYiq/SuN/2bN5nY8KIVKdjVyWwzTbBBEbRdDZWRb8aanOb
BdJBD3oeqMn61fXb+1i05tTUclKoseRMycnEXpAix5au3SYVD/2BE5RZzGZFnJVAKVAi6mrDl2PD
DzPibB8ez7M/NEsUbazCGl9t3il3f6+7m256iJzgJO00oIIsV3Fh8VqFq0eIfVRZAUENtiAYvw4U
TPbGBGOv2jLZwejX820bfFO1z7zFzmI+PJ/N1uhIgtQ7TZIHQUh+mkp/zGR9p8k8AAaORuybOTd1
JZtNJAGJemphCbX6FCf7ggs6SL3og0dfqEQj5kVuK3V6qst0vLv8FV8LFpowQB1s3HzAp/pfguKq
DV7IY7x6VuNZCGmPK1D7fRuXtpwUnCC16sAXIhgHHmshXUyKwhuCc2Emr7Lud3NnVWVkZbylz/Uo
dSGMyQOWnsRdKcHe6QQOmBWf452IkqjkNruZ2wJZzQwvhDE5gai3g97n0Gzwgp10qtGmM+14T+hq
jGSXznxUrjXeyO+6UI1O3QClRjfY4+ymosUMIa6xcPDmQrNUw3RLkEVsR441w8BIjI7aMioQKltK
KYtO1gE5giG76lgq98X4uP370trdhflOqIG9dVVmR4gCtegFjYJQale9K35748F8DpzkOfAHdAJi
ZAGNPR+De50jeXUY7UIymwgQ2ahLgb7YlavphQBDYYE1Aq58sQRbALwiXE29E73AKr3oLnniNbJW
H3uX8un79sLHiymD000obXeAIQSDKoh5iuPfNqrdcxEj1iLKpTQmoigLxqVKFdLGQ++qXuoGlYXe
PAwUPe0bweEdL43tbAS7lMdElKUUxS6ZUdM0CXZ3fSA4CEpmyfN10F9PxW3EY47jGRLLj5gGc1iF
OixV3M12sye+OFM9D4HzQ53tKgf9EIU9Njor+4uXU64546WyTLhJl0kGwz0KjkmZHcJ68NVaPUpp
4W87C08ME2jkoeq0hCJzZ2BOQVNeyA5tx7lMed+NeXQUQjEpZVVTmt2HKDnWwL2KRbsTJpskILpc
IkuauW/EtVLO5fkxDw8soqo1gAXpdSeiu0l8JbEUq7DC1+TAa2+u3g2XwpisRCj0KEgMaEj9bsGD
FNAfO4D+fOVPnK7mXRey2FGKrherzAAxPQpHILH2hmP3CMCDwhJc3Q4fAR8s4IWT2d3rtqGsRu1z
UGVnKgZ9DnPFRGiTW80pGmUfSv9/al/Ar12IYOKJNnaZYDY4xbRwekD45qOnVQ/basjreijYasJO
JlASGWMctLRZlBx28dazpbO0kq8RzLCHgE7MMBRJbOnQeuTwRthyk9ioa7wa4DTb/h9rWZ8knf8G
Y55Zog+jUNEEUzY0qxmVV6MPHzrT/F5NPHSMtTTpUhZjna2QmEo6C+BImpOXGFvQiQp2XiG+lVvA
4Ffp/bZqnBN+uyQvLiGlTrpUC6i4sfbKXHWbJd9vi1iPWlioBTYNpijYwd1YDKJBy0BpkSSipacn
TCbbQcL5RKvtfQrP/a8UJjaCKBDCSYwQ4mp3amx1JzBZ2dOzaWs3Y+QIh9wznU/g3cMJzkIZ+6zH
tMlLgksuA5lfEFpY44g/05m+lMEYH+mbwZQL3C2iKljFJL2URmmrdfK8/ZWoXX28r8+qMHZniKGW
N4aMK2zf7SVUYEag0PDRL+m/3RDDDsh2aj+MTQttFvEEiaB52olhbKXys05e52qytrX6QwD+rZbJ
JFmAvA8jJUHzzCgUBSPqBkbUc6/OyAReKfHr0hWtkyrRryUyHsUs96Us+RkOoa929ezO/fJl1jrb
CI3wM3n12XJYelglH2Jdi2E5+vxcGQ9Dz9nU+0N2eVacyb+itkuGJIfiQQp2gTeIMApb31ugUXVj
T3U4B70et87yaKC5CCSiJC+A5YT9DB4QAkAZozqeaYsP7msAiGCwhyRf9Z8Vtwu0Hr/OYpnMK6o6
NWuJhJKlXt8tw3KsuZWn1TrshQeaTGgRpDwUSxFDAH/j5MdgJ0mx0KHuxpPsmw7v8l4dOLuUx0SV
3sRGRa4hlNHVeSA6X0+n5iHy6h2WASz1bX1esoE2AlhE7ZqWZHkp0uq3xBapJMuaJgJX/P23lMwp
HOsS37JH3YYI+T0A9U66CdA3cbiuMZm8bTsfxYGgBBe8rKGvIqGE8l5c0rckIXJNnGmoHaWawfUK
4sN2stLxJVqC/yiNsZg6llIp7ioVFtPYy9Bag34Mp59L4YYZjxpgJfy8V40xnXaezS5VO4I6hEcf
XeFXUbWl63wfv9INp8CeG/snb6nro0+8F8rYj6wjqOXYbUJs0ewgU+/lmjdhsRJe3stgbqWmFjtj
bjP1LYlW7NTVEoviOlDkstADLcu2ifBUYm4nSRawsl9pxDGX6w7Nlsjf/n2ePuyuKZ7HFWYRE9hg
Zge7fgdmTq/BZKewm3aUxXFb3MeU6N3psZAH8Vhg3r+HDapAqIx/JJlPyqf/JoLJz+V5jMtOgeWR
wS7ze2y5VzFng2dlMuu9GkyciCNAfGRxqjp4lN7kauW0Qu1JtbyfmjDehTE4MY3KqXLTrsbxShh7
Nwc2uKx8D2X9dcTboQz6+0VFXkYUT5A6Hv7+x2Tj/f9jAgv27pMWH1V1lmByVED85IJ5zMLxMGuV
XS6BJcQqJ5/mfVkmugypiErg0KhOnCMdhCd0aMkM/9F8mKgCsH8VpGMDAeFY6QVje98YlS/VPGg0
+jPvc7X3x8fEkbTQAOqe1iraShXKjKMdmsD/7FJbaGZOcZh3bEw4kdO8K2MpRlAWa7slgjv0sr0Q
3uOKJ4YJI+EUdCHJGgL6mddo+Dm1XjW8bvvdykOEnpqhmYZo6h+BqHUyCMU8mAoSIeKJV7EbEGtC
5xuMDBoS6soGHmyQWwunbrP+sX6LZRPrORTbuooWxZEmyTblxlGkn7JwNHhv8j9EyrMgJqOuI21R
jQSCxsqm5dL2ybgt/PJk/KDQup+7y87SmDDW53FmSkKB2dLlQMpbZeb461sJ4aORnwUwMQz8ebka
m63ipL+0Hd6oP2K02cEEAho/2hdLfBHQqUYLEHveAOa6MZ4lM9HJiMe8ittRcWIC6hkdl8EiAGO+
2XEMkh7RloZMSAqxbKJoaojXz4l2/ia/cqUD5QGoMM/X2/9RGhOb9HEqqiQKZCTLlOAeYR+lLvXu
n92hZ4403hkyIUpJuiSXA3w9bOpMjuhWHmYkRItU9iv4xY8JPhuPwmr9Ujl/NiZUDUELesQ4JU6V
NHeyPB0bMbU1yTxMs+CqarlT+BBJ1BS2PiETt7AaGAUS/YTRiXKCBrfL7jQ6wEgCF3xg83o+HBfX
RfF9Qj5WGIIvRSRDtEKqYRY5/kt3e4eOnaivXCR26mF/Vk5nNxiaSM/NDKQYKPJJSJILIDIJruJM
YFcrveKKB3C4Uv+9DNC6yIQUMw9hozm0U0E4OQCNcvAnu3ciX/Z5S53b300XmeBCChCByQlUw+qZ
I9etn2iDt+0C23Efm/jvv1UYylqS68jzutTw0Ydw50h7lPT2buzCb9uiqJVtfSgmkKgJuDq7rMIE
/h7ILz4tmyue7POmILd9Gvxc7zUShTyOSQ4x4uKnw6s63xjDz21NOFEfaBTvZRjm0KNdhAyqQ8u2
dwUfILbAXo4o2tCT8jjZ9WPmzkdevZBnD0zsEMaWaKkGe6jaRzO96xrussTHTsp742YiBejGgjEo
YNzzIb6nQ7mpPf4QPVQJPB4sPD2jDXNgxy6AewoOcwlnaM6tZeqPnXxXKF9D0lkhiZ3tD7Z6cCBs
o1Cako6Z+/ffSxSCsI2NWQHhS37Q+8AdZ/H7tohVdS5EsN/GyMVqzPFtYvU4tY+Z/KQC6Ez5VY6B
tS3pD8oYKIYT7E2yILVEKBKl7yVkoVLhiBVQlVXeHtDqJaXIv0UwgWdKZVnQSYFLSvmZVE5mXFcd
iFewtj5i4y3hKLT+ELwQRzW+LP7FiVxE2F4HUlO112yzsya/eLbIdeNSmszYGf3CTZ32+13JWTRf
DX8XkpmYRPrcbE0RisZ96iblXatOjhk8CP//QWb41YUcJiiFWlSrhorBrMVMLRlAtSLQK9Fd8zrp
Yds6VhrZ70QZzP1EAF+ZBmDQhGnYBhI2qbOU/XBEgnOgWx/gePABvL0bQFfIzYY5pmkwdlPHdduP
jULvxtEdv6UHbATZ04GSj0dHbCFxxwR4AhnL0aoR8EoKCjsJzrUOf1UzD3xv9To5fzm2/aSYiyyW
AS5IFSmafijLx0m43/5kPCUY44i0QpSnBJFQWn6WVWXNNQ+Ad1sJ/S2nuXCwAQw5KUhyENDTQ6g5
c/Gq6+5nlEAVBCCS6kf6jchUI0FcQuL05XU8ujUP72XdU8+/zxxS3QONLCT4fdzvB7B7WrrZoC/d
YP03s7dVWT+tsyjmthh6DXQbHVJ0NZI9Y85ByF7fhePCiT08McyNMYhTa2ohHh9xeUxysDFdEZ5l
8Q6Nuc7bfCmHEg7ppEtvZcnjCMC9LLKmKXO2j2w9I8KH/+fzEybnD6W6bZpRl9/WerEdjTmFxNH2
7csUWp1LgbmQjNumMxHO5cFRkTD1hDDp5HmaCDhKqtuAPHTdvWweq4lj3TwpTFBNGwUchb2sONjy
9aPlS9Rl35YAL2B8Nc5J0p/6kBddnCQTQzvcRDGpYRatG91im9MH47pn7uhbDe9tzumth57zZ2Pi
pymVUzlmJXGMzmv1kxDyFh54AqgTXESeOSFaB2R62dH1JzBXJd337ePi/T4TFuRZbeNCyokzYPFU
wPZfETr/TQITDbKUgBBghgboZDmhCgxjQfuPIphIUNSDEGQjvoIZDV6kVddqyYWW4pkVEwrKkjSL
FOBZVP8aHKC8+ti6rx3Kj1Z685H3CON8FoUJB1g7kYwox5U2j9+a8Utv8nALOA7JrlMFRtjNWTKh
hj1b2k6xwXNRW+muOOr3hoTJnuHbG9/cLuJRIHKitkLP+cKghTqc5wpLds6c7EmO5adlJys87Vaf
YecY8AHwuexLpFIQMqKFK50oqlq8Ww6oMTz3/rZ58/ShX/JCH6XWZmxYtXjKShgtUwBkIbj1wk3x
eRoxcWBUY2IaMxLgDuS14Jea/OW6zUCsAcTZA8/6VnDNaA78O6wpTFQQ+kaW9bInjvaVlvUKJz50
z2QX3NA1//Rm5G60/iHrPktkosRQ1FkmYC7ESU7iQbsinnADdHDPuDUBs5KekmtajwKJJLcXuF5t
u9CVCR5xWCYFIggiIBoGGlAiI0/b/1tv07ktaeq5G9cTO3CN/kSnLxOOVrUWCCR+548A7/hkHYci
AoEwAsNzb9/4wjAlwLMukQq9WtEmSCK0oyRyMrD1IHIWwRjlJIAOImjQz1Fh+3F17JNbKWutvuFM
06z72FkOY46KGAVlmiNYhaKbjD+lfLYKk7dbslpeO58XO4pnEqnohwllgX44id3rXP4V59/B0Kqj
kzhmN2XFe1T8wfJ+q/WGY3rxhYQ4H9uYWl7rtl9yjLXI+94JLOL+L+ir6/WVszAm7kajWlbxgCfM
ND/HTW/V43E0wQFxGnlIoX/QywQ9A8ZJPlLhAYBYCdsKvkwrvLKN5g1I0Qcr30Mzn7fktG4bZ2FM
/I3zYo4Cgru/kE5C5Wjir0nimDlPBGPmqSrUgzprSF4N4YsYYQ9tGA9ZOuw/c5OcNWGtfErjOMCY
jiOLX8v0u5x/LeaXbRHrNn4WwURZrSGzkjY4LD3KnDArbztSfREa4mLoySuD+VVJWzvQPsExQe+T
s1wmxppZVqsjUih0NERbOi0+xVTN94sLWOXD52pSZ2FMpiZhvKgQVSScIhAJm59a1mL9faePu+2z
/MOT7V854Gx6f/OLiOISGVSw7jwBmMzOAfEtWaUt2PlL5WdYYAFGgRNNFg+5az03PMtlXmxtOhZE
CXGYTRxe54p0ncqds63btsUbbI/GSJfCMEqapCkGWGpeyvGBFM/bMrjnxzzUZjDhKGOMp0eFSTsK
gZMe0qfcjV3B7g7pPn6k8KlibqFhvy2Zd4BMyAi7YNJyAQNauZrYgqmEWEEmT/9NBhMzAvCQECCe
ocic+q3xReDNOfB0YIJFbGLcU37zZGytKjNm03Pe8C7PCJhg0ZZIKkB1iBtjOlb6IZd/keCv7VNa
TSBA+CRjLN0UdTYZGnu9EDNa1h202GrTn7p66OfZ1mvOg2D1tM5y2F2zmEToqHYyarolhg0PBeHc
ECszqghwFwIYn1RBDphIAhSJ9uUX7CACo6R2tBvpjS1hPvIG2Djnxm6chyB+baKY5iqjbicxkhRx
ttO89IY+5UyZrezpvVeNcVPgR+h1X0IWxT+KTgPeA7RnS+tTzbN+lXxTPIpKAFjWI7++8tbF+pAu
Xxws46uSNhdR2iJdbpR7OWlw9f4lkEOChfBGcA19sSL5zkjvts1yvaFyIZXxXrCtkUmkLSJlBxbR
K7TxDp2/+NVz+dI7kjtcxRj6bXY6MJ930i1HOD3QLZUZ1xaJEqtt+5YWjpmle+WuOoKNHRghspMc
QJdubwtc9XPQIum6CQywDwyHQ9YFqtmhyNkMjZVIT13+A/ODn4m5ZyFsfXOaq6LLkVk4efwiKIM1
crtgHDXYQmaltMaSR4DBk7TIDnPDNtrGmgJeQY4nhsmjh3kZq6BRZEeSbuP5EC7X4fhr+4P8IZr8
/iIsP6NcgtM6mtFV064mUJoRP9jndgrUFrBo7oodzwBoIP9ocGdxjI/JijGNAU0oSlQU5vluLq/M
WcCj53GSH7ZVo4nelijGsWKiLhh7FzAMtXS2Hu10cpNGX6L8Fyi5dJmTYfwhdJ0VYzxpCZdRKAVZ
dgTf2FEqAdXLD8OxvJJv51vAwlOETjiy/Jw9JTse1RnvVJnr0xDCHmtqhuL04eOk7HRAkKV3efOS
9n9tnynPIpnkOhnGWpOTUkGBNX7s8vqLJg+vghl522LWJysvXJjJq6tE0rI4wLdr3WafUpgYG+AV
TuOOTuHOfmLj7uPcq+v39u8PyJZB07wtqr5GcyLq/CDw25RTWOD9PnNtN4AVLroeRV0p+Rq119iy
3T4z3u8zwSLOhaqIR6QF03gdFK+h/G379zmfnq1z1nI7aaGaKs6s3ybqEc8cOeHdhfQ/briswkSH
fOiKJQbhwD+rBpkz+BUmtmRsGow+jw2Dd2BMfFC0cKlFjIQ6pdbsO63zp27k2DFPBBMUWrGWFwBi
qc6QnYwst5SJN2CyskFEU6az2TKun2LwbFJjJC39QVMtvbfS6xE4vdRfFqzKglyo8+fbDDc6wfpQ
YQ87zEly0giemkxUUJoCW0RZqzoFMOqLyMsV3kHyjI+JBxiDz7MaLL5OBksocqvLbuX///Lqu5Nk
E/fAzAAHt2CeSgmeYzTXtDK0h17kJCfr9e7zB2OhotQwDXSzQnHsbWoWD9HJ1151t3MDq7G6p2yn
83bueTbCpvAmnas2Soikq+ndQwKcr3q0lNFqjvUTuM8o9CzuJ9xMBywqucNoEdXmjXevL0hdKE5z
0YsS5FKWhmKGON+wjiw1T/1ASYAmDbzMCpCLFpkbr886F2PRD5UgZ7as51dSgiWgWsbDPDD8Jpxv
5Krabce1P2RAmqqpBpFNiTBOGk8gxAKgA310UHBJNHAeNFCcYCTViR/MT45NQ9q/8hiPLVp5LEDg
R9sP1Un1QJHutJ5+R8FPIpcHV0H//MeIehbGuKaZqXEMxlW0EoujUPokNC1ZsZuQh4yznmyd5TAO
KmpmgXk+3D75mOxETXA6JbXMUrhbRGXXgtTFStvlifPl1qPCb6Hsla3IhWCOPWr1yq7Zg9relROr
ALgxRnzzn41d2ZkNlBzhcVvserQ7S2XsRa0UAy1gvJk6AK4Kd7nB+f0/RIizAMZAtKGQA3Qg8A51
gh2tYobH+CA/aijzaR5mC254T/wVFjMa+s4SGSuZ43jpC7pBBj7sxgt9+TA5mh27GlgYK/9tYPqN
2CjzKUS1CEqs7SOlGm1YKVubaQdzEhc62VwFX8XQn6cbcXwVjW9CxMkwON+OjfGGmkRLH+Bos/Im
U7E30L9ua7I+cg7oRImYoLc1TObjFWoTpsms0xRGaywVq7zoRzQ22Wleivk+zsGte8BZGvPhKtJN
QRZhsaTuu2dNLk/pZLhxsvCe1Oth5CyHce82wVjFpOD+NXBoWh/YkpLbpuECzYNzP25rhMrz+1si
GmW1liZBRmvsm1x9lZsrwJRxvtG6uf2rDWjX38tA80EF4jGCYvyl2uvHicZ8B2OXp95Z3MIVj41F
JxJ4Vs5TjcnQjQUMLUaDaSHFSH9VeeNWYfJT6jqPo956Fn1Wj7lolTH7p01Fr/s3jObZKV/KPaa6
dsuIkVbOJ+PYvPlhMWGUp2lM0J2YDw3QL0N3AElEcU0jcOtzlFv34LNy9JAvsghAcIAoKcMzbQCp
JCgld/EToKhtdZffdjTic0nzeAKZcK/lUrwESQjTN7LdXLVuaui7baV4hsHEDBGd2ZzIeFoJRWnN
g2jFyzNo+jifiWf1TKwoqyZrZkJ7IPVdH5xIH1mytiuKXxGpOaJ4CjHhQh8XrA4iyXUKfdfWIFJI
vxjdX9uHtt76/R1pgb/63hIATRoV4AKCO1HAJSe5UUOL7MiB7iYmu4HXyeHoxM7lBgEQ5RMBU5OB
cBrE761633JvfuqZH+/B38b9pvKFcdfZMtVY4kNCc6Udxl15FTiUFrY9gcIXlBdc7ESePCZSNKkm
FF2HsI5m9o7O3kROfKW7rVPvM9e8FTiRiXeE1NUu1JOSYCzDCuLC2ksiL2tsSePgXm9fVOZbYelS
RFsBTjNs6b707LS6Yhe5cIr05CBJwsO2AXICw9t750JUYArSXGPNx9Gqk1Afy7r5b1701tS8ENCI
QU+Sho6i1LdzeCixqDQ+buvAdSImKIxqIMvJhO5riVFDuurVPKOKiMmQ4Tr1AndbGnX7LfNmwgKZ
prJuW9rlQ45Jwdj+Bh7i3RGcD8NO18SS2QAUA28RFYA4TftdNThGxomk7DCN0vYalvHwAsiT4qGK
EheLQ08z4JusuK1tNQcI1ScOTiMKAbmpqAJk/73jNDUhCjaW6EMnOFDEJppONjvewa3654UY5qoj
Fb7mEEIvYt5MwqsgHcbyZVuT9VzhQgZz10laqRfZjHoVhWuFJfiBV74hZRc2r9ewbtwXshjjjipT
mpse+rQuKHZBexN5gEI+0eXW0OOVE3mHxxh314HWO1KRVBrzTTu9qIYtcqedVuP1WSGdufICJTN6
7EBRhSh6auJFrT3YdGVHtpqnaEc44WHVYS/kMYmyGqB10sv4WP+SYfxvDrv+4r2QI7+3b72YQH8p
1lSvGVvIiWfso2flDZc1d6pdYi8/t81w9ZrQNMlQQfelYpvmvcAs1qpJlPGxJunXSGqrzkN7inxF
5Q3t/8EGz5JosLoI4lkSRKHcIRihAnwA4qwfnv75XruCu87NU4uJE7M+9YlOsJGfNZmbR4E3TYJV
ZT+awN8+P65aTKgAR52JJg0OcDyAptCV/NRertO97KRe6PBca70ddPG5mKBBlnxqgwJNSkpmUR+G
vxuVTnFsf2hW5AOH6EH8VEXrQiYTPEyaL+egb3MSAxysVemp0nDAXKMNHr77JAhsMiifoAdDIeZC
KBNEGrOZ66rHY0M8YPThS36PLUQcbbhvTzN2e4krP7fcRsh65Pptoh/KaDNQFUKNDrHNX5P2KHX3
Cw/lfD2QnEUwgaQyAiEPciClKLsYSUaMmz8C3AbvAqPO9CHBOB8fO/AfYPKvVvUOO1TVt6jzQt6w
Bu+kmLDRxPpYmiMSWEH6GdZfqmJyqvTHtmtxfJjtgUVaHY5DC9AVo71vs8xStczJ+1si8GDFeT6s
MNGiLaQib3oMgVKqUckBD10BCvPJpg6FcROy31bsD1f/2QiYmJEpaTpW/du21N+3V/hX5VMOUNEf
BE7uvF7VvzAFJmSISpcK2gRh8k7y4uNyzEe7f22d8Fbzzdv6mKj2tno822DihZaRfMGYnAIsg+Bb
EeT7QgkPuqk/bIvhmTgTITJDL6qxg15lZRfJXT78tf37HDU+VEjFUZLGAE/QodsLfWgBEdEKMo1z
WKsZ9PnrsE2wZC4SGYubuH87yRK0GPfwXsMKongbf26h9kIWk1xkqZh2Q4GYmpm7Sv0a5F7Gm9rm
fBQWRVEL64YIBPVr0sX0jtihmONtf5e3maKN2MaCns+i0cRVgnIHCJYe2r6uLIC4TlacLS+kuDP7
bofy4m5A26VXq6NS5vsgBBhuBtwONH3G+ds0B1Ylq17VdMcqXX6koXjXFsFhzNJd1GpXaZq5RY4C
f/B96qIam6eYB+s6SxRjKy9iTs+YZwFM8AGi1pIuOcopvRg6YenGw2tNfsiYFSfip/bALiyACTxD
IIehGuD5JM6PYXI9xIek4Ux98uINC1shq2IzdBNkUGgbCqQzWfJrh+02TP545l6+3zYHnpsy0UYU
p1JvBQwvFMSdcZ12bsmDh+eJYCJNm4y9KBTw0XB4qrXbsdtJvFlWjt+wmOnZ0AVhOOM+1ckpTm5H
5Wn7lDhGxoKjE10ZiCHi97v6rsofs7yzlfJlzncZd+iQc1oaE2VQ1sgHaUB3W57I9RCqhyF4yJLP
zCidDVkj7x8TC0rfIkFP19GFySknyWmLxt0+Mk76odFPdvFeMZt/P4maeWLyEs3HLDZBe8pxf54Y
epwXYqQ6TrqmwMuyi5907TCZz01jd7xnCk8K4/hJMQpKFKNEN6SeAtQprNhlyy6YPsHK+S5v19hs
o5CjUKEXQHHq9vr36dh3QLVCruHNvvqqE0viJVM812ECQFcYI8jpYNr0aZ5iR5PSCKe28UBhWbV7
c8+DCuMZOBMOemE0JUVDMaVQGkvEOMY4ghBvGg/b9rc+JnK2cbbGUWhdMIwmjvKt5gCCncIJ3U63
+lc6llwDJkzf94nNw2viymWeKHIVlHNZobaihk6zr0DgMKL3fts6dBQWvDAu5WbOdtLPbX3/cKyG
DnwgRZFM5lgro43STobYyHiKgJoqA2Ap/GtbxrobYJBXMjRZEdl+Z2tOA6LGgCdF+dBKGqishtMs
g/Kv1z4z5KidJTFRMCZpX6M8ioAeYM87CK5IM3MMZH2a6UIGEwRBfhfNIshMQXBW7AVLw+MF3PRY
ERBs3ZZfAMBJd+U1Tzxmdm9Hu+CetxW1QlZB3f2sJhMk69TIhrmtAIyJPQXAdn8lfgisIAG4yMa+
wJuG9mswJrHv/cQV9mRP8Z9jjzvZtb7XdPFHmDAKV0x7QjsqwVfkgsVe9xZfd0FOLe4pXID5pFn6
AYtvLhaPtm1qPf6cj4AJrRopC3OScBWN/XI1B91VBZDQbRGrt7euKSYxJFGEg7y/I6a+IImsoS1a
SbVNiPASBORO6UVXm40vWsarMq16yYU4JqKaqd6NQY0ahVFfE/1hwfrO4JUjp3dA/flDGn8hhfF3
c5ZVLVEiiqwX+xIqIXT2TvR5JroaVs5i2JqObjRRlZVIRxrlhw4Ouza0xPRx+/twDozFddBLwYiT
QsKLd2qOaGH7ab5YSRg7S6tw4sp6en2hDxNY+ibNIhNdclSIK4x6oZSPuVb1jXc695K/eJcd5yux
w87jYmKMh7x9JTqhRztVtEzBmwjhnSATRwQhjDtcdgqwSjCPCRK06kGIZbvU77a/1Hqp5+L4mDgh
ZhhiiETk8n/POP69Jq2AJ4uAIILHKUAdZcPEWUQHJcvjGbyhCA2ktMTsWAo/zWwfG5k1VacewC/b
yvEOkQkTlSBKQgnCMyfpnmXN6ZNjLE5WuyyccLS+4nFxiEyASDtDXeYKPiUeYl/+NQBP1HAMkORe
0ZsHM4ePaFagiyVft8/ZVy4w/noV/EI+Ezr6UBPR26RPjF1zWk7gC3Ka49QAKI6uaxWY3c3shFtI
o3nPxtdkC0L6bMbqEAHAvgHs7nhNvlO6+fBR/RIdltftL7leITxryJaF2lhJ6qiGrNGeHHKSfGWP
C2wX+dFBud+Wxblc2JnosYZis4QNEyVKD4PYn9RFuY618pSF8nEmFa8RxIkobIkolosg1NDQd9QM
8ASqI4AJpnk064d2ue2aW03h4oNyrgC2YNSC8z0E5jVqbBlKEpJTgLAXtIdH3S6+0IZhfDM9jUfN
3T7XP3xD05QBiU4wlcOEmiDqSahKADBGyAYvcVvamaTfK2PhZibljhhv0mS51ZPUS4rsCiV1npuu
G+z5D9B4cfG0TEexmTMwoTngAbSJNz1UN8Gttk88UJeZbgts4/ilu0ruaFEmeeLdHH+4qc7imXAk
jmGaBzMKqP2BdquAZ3MnvhWCAsvwZy7u8Hr0O4tjgpI25gIRcxhUCiRsJfXjpfJH417gYVWu5nv6
WQ4TfEICvKFSxwXcCId48ON2t2036/74+/fZaa6pbGZNFNFQlPByaPSrob3O5FcpeukVjqRVTQxC
NFVXddAJMe8Ho5vRIgLLqjMZflyeZpN32a7efxcCmFt9TDNlQW9Ufetmy6BzLxxyjB7k2w6xrADQ
QIcdHPQsuQhx67YHIgJR0omkGmxG1ve1YdT0hqJT4xQmQjo2fvgY4AU7g4OGtz68fpJncUxS1hBZ
aSm+JBA9dxXCyfgpfL0LfZhPVSitiMFwcEXQNUBxsSQfuxKFR7eZaKe56jhp5vqXOyvEfLkijoQS
lRycH1AhlIexvyryyBrDE+YFrDn2tk1+veRwoR4TKhuNaPlYYexB2U2n5DF9q+EEJ6yet87/kfZd
S3LDyLJfxAga0OCVtrvHO42kF4Ysvff8+puY3aPmQFTjrhTS20R0sYBCoVAmkxFORU+muxxEXX+7
98JGKucfJ8MgSVPj/VwXOvrFTV+VMqTGqOCY7b9NN3LYid/44aZQABRswBEyLi3JHv2JoZYcJEf5
DM7dHvkU1ZbujcdZkFrcF0xlFd1SMqyP5yKPpsoMe/b26TzNR2LFl1DUtD6N9vpgBkiXH8DxAIYT
YX/3rgs7y+VdGAE0LKZdMByrjrk9riAoSz3VellTA41iteie3XX8G2nsGtwsb6cgeb6i6oim6/S+
9qVb7RbApCFUTW/ZjKwFFlebPI6iabL9C34jmDv1WRmVa9Oj25sB3qGryl4P6tEMKjTqiACXds/j
RhR3/vM+VduBFXG7+vuaPzTUcDq8xFCJKD2zIYKHxO7B2EjjTj9efHGnqyDBadUsMMbuviPZbIdK
I3qx7PrNjSDu3BuFGikm4wpAqswjKiCriuqLwLeIZHCn3GzLbsB8HRsisnQ7/sQSZCOoaST2UgH1
oyd9Eu3W/iuTaoaJ/xRgcNyJlxo6laOERpKitRn/SOyvg8/ksdmXFJiPrwIl90/cWSAX/CQdoAoz
678dBaxVZvLQxexnARsU15B5Y6qqf9dmstGTi4VMbRj6EeStbjpmp0VXnKk0BHfD7nPhLIInKTPb
sZElBc4TKPjAeKx8MKqeGjP2llFy40xx4pR+0ZZcWMlgLYS/PfeoqcjU0DWZ8o/3LkwkdUlMlp8a
jwARcL6ZD8NRzI+wv3VnOZytmOZE2kpCOXtIWneh8s3Upna69Ei/ty6Smi+XTWX/bP+yFIvzluMo
60uEgAXT/ac+/qQOp3kOLovYd8hnEZxfNDorVeMW745Q+plNz3L7bAIRJJaOl8X84Xo7y+Gcok6r
IowQ2CJq6I/6obihgz+e4lc2H8jIH/T77mvzqtyjeeOyZHV/z86SOQeZ9Lo8SYuENodkDExaOgRj
Ya6xEpsM9FrvTNesUIIyARmatkGrgLa8Mj8UK7W7pPAmeXXD6DMh5UNXmIHSptfq2h8kGdXy5mez
pMEgmXZu5d6Qq8dWEVV49j3i+es5r6vNaVoYKV78hgJezxLkSJII13E/RbM5tpzX7bRxiSsFIQAb
7lZ/QA4SlQD4TNCliHGoAK98EQ3T/h15Vos7SJo+WlnUM8tOvqxWadfUKU276I59+mFOBDYuND7O
49LW7HVM3eLx5LfHDuTcMIYr9rC+JcfO7Y7WIfPLl+E1E7VGimyP87kyLYEQljF/AaI1047vCoxX
rtk3IpoHF3gKnl1tbSMJtogewjJFg2JfO3MP9GDlr8h8zpbCsxVb+fTf8C2cxo+h2XikUz5kaXUq
u0oQEAsMnycgbssxDSkFd6Ms3/TL1659vewXRL/POSSp7auoYq/ONV0foNW1mX3/NwnsCzaxrtwX
Me1W1IQLetviqUTdy78vMC7KuQbAb5mZUeDFjjj9KqvqOzpO17TuwSaASfY2EeXmRCvGuYnCtFT0
ciCZIq2IZh+pqIgusmGm72a91ghYbVRCMmXVcAMNPwb5Nv8rCNGNAXOeoFBzpQbRA0h0FldXkRBy
iSZ4ju8/kDcyuEOvgdtmXVWUYULzLYWZnFbQKb5GN+uJ+N215sXApJbcVfTGubx+yDu9Xz95rdUu
TVgehXzowp+Lfk16Adbd5WgB6LXvRSgder1rGaludXVSU3WsdLRD65PZiKZgLtuaweNrGiDrbmdG
d5u3J3m+MipBPf5ypAoO6feKdIk6K2APRfnljSqMQUzjrgtEOOGiLeFcQNSYSRaXaOWJloc4+iTr
XghE98tuQLRUnBtY56VQ49hgQffBKr+IGRYELySDJzzrp77IBsbZJQernwDmr3A6sIvrwP4Qg+3t
e7VziM2poyIyAKAK7upsuYunzg7G2Vs/R4pg1X63ZAucO4aJrZeJQfjp7znTZtPQ0Iw2dhikSW6M
qXHCIcgU7/Lu7GQ33wvi9DGJhD6BZlRAjRh9aY+lH3mZE5Z28TbRRYXjsez33j+F3svjvPQ45obR
lSuqzfMhJTdp5SkiAvidgBEygECARgqknE2D83DjQquwDLF46fWMZIpyZR1T95E65uf0lmHS9qXj
Cpbx94DxnUi+wWoZ0nyN+wQB47X1oPvtXeJRL3lQP2G0xQb5U/Ff8IPlSgSx9pYB+21Fz9qanNMD
hlif1LhtAY1R2paSfB+01tdI6DRNCeYy9WbRlthOotRNclEMsbubG9nc84zocb/KtFVB5lnaneqb
ceb2YfM3h2EjhfOGwyIXUtxritt3J6NyGul7sTxN2cfLe/i7o3q/hZwzVGvaVOOUq25iXIXh47gK
fPpOqfu9AO6oRUPRdn0xgUgFsOrdbf/UABkJyDqn0NU97aHBxCZ7zoAj6CV9EZVKRdrx505Zh2pa
cc6BmuqTBdyna/K/VxYsorGeIkPBqTP4HHGPcA+DjRX26a1S0jnrwUBdm41YlYF+/N+3ayOMTwxb
41qHq0agENig06i/BuyJIFRS97zwVgZ3tGo5X0qrRFY2meg3BRC9c1h5smzdm6SxhyaxDal19K50
pmJxzSz6VidXkob0QTUe1kSxG61/MqQ06KQ+ccpe+SyrkxMilwe27gOGTm/NrnbkSPGpOX//t+Xh
TuZUDqZVAqvTnenLNL1aTXD593+/B9/t9du9somG5XzNZmDRKm4TKZ+LunpUO8vu1wb9xukxlqRP
l8XtORpNkS1FxT9C+SxoF/ZDF4ex6jbLc2K2tqTrzhCv/mUpu/u9kcKF38msliSfJ5T1exT2VBrM
ef68Nn7YSgJns7t8G0ncFVXPAN+TdBzHBEA52hcUZk0DgzTAStNFua29k79ZOj7rOdDQaLLJAANV
Nz2TWk9tNY1fLi/czqMC5nDWh08FZvWcLaYJfdTP9G5EGmM9st5p0yuODAFocpNPmS+aTNyBeX4v
lTPyrpa6zGwiFTi7q298ADAFClOjXf+snPHQ+RJIHgEvExivf1UWfi+bu5SUcSBU6tmyPk3efyCp
yiv9wbJZEZWij1awwuz3+Gt+u8Lc9VSsai+RIUGgdlx92RsC0Kw/lm9AnqDafTUET6md8fH3+nG3
VZz0uWJIjQJidzbImHjhPWOhAZVddR2DQRMDRl8vq0gEh8Li7ig50q1WGnFBWpl6NWdTbyux+my2
6WctMg5xNT4opXUAVu4xjYFguzZBs2qnAvTv1RD6YVfcDnL2qqW5myrJbbmqJ8kYD01LTnAVXoKR
Y8sq0VMLFCplva0sZBBr3bRb0j/pzXydU8Neq/g100LZrpsILd12iMulUEZnsQa/62NP7gpvATtU
S+NTUafPVvpFxmwa6tjt4+XV2HnWvN8AtlobDytNBCwOiaKg2ISLB3Fsg759/VZhWDxXojKTwPNZ
nOeLpyHPhgxjq2khB0uXe0ExXqXd4v6jUpzf6zRAOpsDQjlNpxQcNmCXiexolT82YezK+XSjJepj
Ui9O1ICWbZZqe5UKQSAmuEv4ZGRW9RgPAF6QO1e1XaUfxvZrbQjSg+r+cSXA3papDiQR7vgYSi8Z
kYTIuP3IOHSKE+taYiChgJH1KDCI8qvBndFrq6Crvg6kazSrygIT2lf0/A3ceeq7RS6NOcU3NPKH
pG+eAITyUCfq8+VN3b9gzmJ+M1QFCEukwHOrOdD0sIrGmkRqcLZpaCjc5QTJ+L6ab0yF2u0aB2XU
CJrI973PWQ3ONMmiDnOOrnlXaUcbjSqrXtoURIG65ljzYv/NmpmGRTDyoJh8+GQ0plyTuUdkuTyA
+LtQXi7//v6anX+fuy0s0uVgsG4Vl9IbI/saDachFMzN7buMswj2CRv/ZPZxjcYeXL5FViT2tJrw
lCuDEY6mK0IBZXhZI7b8v99/Z3GcMSs9+q2nuFPfKnQKWNf0N7gekSPcN+azGM6Yp1DraK3KGKGN
ZrtBEUYS2Zlo3ThzXoyopl0iKe4y1pDyJBe13QFmraYfLq/YTl0JN4iqKCooiTU8S7jnSxxVcjdW
puIWBq5PDXVAOD1KVK+a+6DWQjAEVL6VSM6ktjYd0lNYfezBgBjr1r0k1Z5iFE6r6cHlz9rVXyOW
oWEGRQN28Xu7WWMqd12OFlq5Ij8wHOJhytvpaXQC6ZMIb2T/Et0sgfpeWFepYW3KveJaiBDZII/y
yEq6mpPiSSrKCrMv/81EN8L4kLDroizTDcUl4BiezKuSoi1YDTr0QIffyvLL5XXctdSNNO6IV+3Q
TSQHqKeVn3LtSHTB63f/90GsiDw6/BSPH9tE2UD6cEBwXd4Py0eaCexA8Pt8D7zeT6YyxzVCjtKv
pKMVf7q8PrsuUP31/XzfOxAXylYxkZIrp1fw5Sn9S9j+owqcdZnSAOjMDhcsja5l2SejqDtgh1aT
HeGzEpxJNYU5d+g/ZX1hYK++zf32darBKTOjB5VNxEVOmdndIXHVyhV1XYsWkDMwZKfbdh1gzln4
1Pa3SvkjF/HZ/cFFoQUaQ5qyYb39fXOJqOg+K6mkK9CP4YQrduaF7hD0XzNHepErPKak41LYxq1o
1ndXOU0hKkhziA7MqveOYVmrJUQrP2Kj7PO0fmzToxQK/O+uO9iIYI5wo1tbgnZJs5g7wIjt8lVZ
72vUpGLDj/OfQBwRRBQihbiLK9XmNS0X5JaGvvYnybzJ0x/mYPp/cag2OnHO22gUo2kz5GEoNil9
VtRTWL9eFrHvszcyuEAMOCwpThXWjQGyMYS5FM1n0XVzLPzkTgSgs38b/bID/jFQTpMZ0xEK6UZn
o4PX7srHPg+sQWAMgu3hWxPGUgqjUWZy6ClWHZ1cdap3eeHYDv92/ZzXjW9JyGnZ5ZrGQpehCuSU
vKaadqNUDdpjJu0m7AzBO0okj/NNUjwVdaeY4Lvsv8b1gS43c32vVsdchDiwW6TSNppxnohUlb60
Kg5rgXG3NxD1ULITdDuhtALsdtYGKUovi/aL/X1zeAlRDR1duSiNksqO5a+mXtlUCi7v2G5Mu9GL
8xBpuIw6HRGls7H80u8PLYCbxGVegSPi4dOtWEuaNkUc2AD2ylxv5+U6wkh8jtHpcAyW5fGyVjvN
zLi0NmpxTsKyFi1eSQHsswBQ4P58KK+qI5v0B7m24FWwW+vbyuKchdJXkk5wvWAyyApUL3tk/VOF
ZFfHtcVEQ+lNh+aAI3BZxcvWgfj6vXWgHAC0UhkrqjTyqc7SQ2bSn5ox/ZPTUPl+BjMJ5TVnynXW
a3NrDc/G4l9WhFnYn30G3jXvFWlr5HySFSermaubNrecSCY1yimhveiiGYLL/gLwC+9lrYMFDFkK
v54YICXFCBKh4YFq/nSXD8PTZb0EdqH+VkCvyJJPasaowwZMLDB2ZpCyfG+AwtwDJNJCH7PIFncD
2l9mr/JDepGVaNLCjhn4dFA6sutE1K+3b3bnpxO3gl3dK1Oa4zUzpy9F8UWNgix9FizcvhZnGZyv
pTQxpLxBGiT6UlyxKROAW6HpXLvtqC0F8w3oVLzLIkUSOVfbqKWeg8xEdSvTKuw4JQTQofHx34Rw
rhZQ+pgKz7B0U/RU5wc5ExQ/RUow49/cF3EbjxWNUT3GiOhXDHIYdiEb//swBXOs573hnN1ar20V
RTNw+rP5x9Cbr4AeQ3NBLsoe/cGD/xLEY0gBlVMf16lT4MHV03+ezcVRRmEjcUVkOvtFnLNSPJ4U
q4SRwlJxuddZZ2eJ/KUrMNzTys5cy4dalb4DGeRKKtSXXB6/gfv3flWs1w5Q9bCV4lSrhQMkgyu6
mjPS8m1vg7xcxAj2h5j0vCC8nzRrc4prlhy8S27H43plPat3jP4LdDWPueBSExxzHpHKnMxc0jCI
6KatbI/N4EjgEQUTouDc7UcfZ524k14ps2qAmws9K+tTX6OmSoMF9Wkindb6pQPW/5rlgntTaFjc
WV/6aeorgrLx6Be3tV8E/ak69uBoioShwf51c1aPO/HyKjf60uC6WWeMUSWLYym9o3TmY1+MJ3AB
/+Nqcg4AvKISqSWIK9fZrlYXIyWrcq1UitOX9318M4jglgUex+CiLEpSudMnCKRJ55SkctRuFBji
/vN8czY5h9OFNEGvG2RUwEz1M0+6VY8Nuu/JUQ8YhJP1NfI7YCT83VX6a+/4diq5inopZ90LVvc5
6u7aRNTgLzhifNMUWdWq62qAOk/1T0U7lPWHUhcRduwgGr1z1ybnNGglJ5MhIUNXJnZ7BOGyn3+V
bBNtaeQUgwnKfEyAMx5fSY78vQNLDjm0BqAuRGWg/UNHML4MYG70qlrcLsZlVCXxjF18I/VAEnSN
bMK8FyYaSxG2xe7KnoXxD+o6TOZeMlEWIMWT3gN4a/X65X/vJcbKboRwmW0Vd99iZljZdH7VG29O
XisRtejuo2kjgtu8dq7LUFnR7i2H5CTH/YOOKZeCRldlhUmJMjnEkqhVdv+W2cjk4jtDNczOImhc
ZBBYLPNROVkQHsCa50uuqHFw1/1vhHHu32pWBTFyhTU89sfyLgnWE4PjiQWB0X4KcyOHc/ld2/dr
a7HMB9rezI+q1wTGp/SucJTbgdqjx+D86vSNGdsUlPREKnJXQBGFmKFS3gyfMd5aRwa1D2ij4C9i
y42GnOunY5+pC0tiNuO1DkJkVTRAKDpTnKsfwzyLzRLmTvXJWeL01Bkd3u0iqJjdG3OjB+cnItC6
WHqB5RrUYzX7xHIj8wgU1HYQFfMuK4Ta1PtoWa1aI80qSCrp1yT7KqOzJEomQbBxWR2Nfz0bdA4n
CT1dmCildrg8hPlgE+ulXm7+gsJ564+QY3uvz9pOgBhnjUhJemzGGyu8kSaBke0nwX7tjsY/n9Us
L/N0KBH8+zU6LK1T6YfAUqQ3q5d7uIIF8nYzAxtxnHsYC3ma4hkPmnWM0ewOkI1ScgHy8RhK5svl
87PfPbaRxbmINtH1rgXuDTK+i9c/J/axwkw6pu7rD7c6WmLBj0fd5iCQyjblt9zHRirnHSI6hGEb
IwZAGzpwIhogTtEvyomeACPiq4+XpYksnhnr5n24rsNUUxkFf4W9c6/XKhDOEYpEcF5CxkTaWHcw
EIrjNEsfZf1xFBUdBVcUhpnf6xHGUyMtK6pqcu7WxwLtLIWjrTZBl696XQciMDdB7IIGuPfy1LhX
RmmEp0iP4alB0ES9Asxdqp2e/tUg3r5ls0eDSjCBv6LRhA2aMvpCUjq1xybt60D7JBq0Fxywt5Xe
SourFETZuDVAHafL3+T4w6h9pJqgj29fCsI+AEdppqxyRyvpST/VMXSypMnLa/I8KIVLwuKK9rLA
Y/xhr86yuAPVLGalzhkSYOkRdS7MXfwHiDFzJSEsyL6tn0Vxx6lT5HRI2eNOWp7S/KHUHlT15fKJ
3X1f4QnyfyvHHaeoU2VrnXCcKgMwKwABaVtN5IJ21dCRnQRitqmjIeK9dStFPkqzjhhM0qo7JTIB
H6Ni3sfsrtFte1ON1R2VU8co0NVaIXiqqmObdV/SrvOauruNaC9oWxN9D+f0dfCeZjEr+U7GPc29
dfIKEd8SW7bfvO5GZfYJG7OXy9pQMlbdM+bPqfRpTUIbBAXydeLXs+iZsO+tNsI4i8z6WEFtHb02
vTt5b02srgr6XQKeL+oWgoYo0eJxNqkYpKkXHYGuov1oE18dr1ZTsD+7NrnRh7NJA9CgRE3RxYO2
CX15jKOnyza/H2RsBHDunRaNVc4tknGjz5hAhxsige+etcwAr/kOBO4iBvPLGgFH+b05lKTIrXhG
ritM8qusjT0MlzxfVuryvhA+DhyU3BonCTmnCLgKim7DEaZ0FgSbu2NY2q+VI3wImC3ToOpsHmU5
oaQRILNlzw4AA4JB4DRE6nA+Y9LLse5X2ECEARQp+xgut2ErUmf32thowzmCMkJvRL1gmBrkkjZm
24IY6ZHBus1UUUpw9422kcT5g1iXw5JgNthFEOhQI3GQSr/uYvkYSpNl53r1ksrkB1E0UXpGuGOc
c2hHGEbeYsdKjOwocXUCx8chl2ltaxI9UCs7peuKVN4UlK0ooSxaX85XWFWImGbF5a8OC+YRPzdt
76dWd8g7RVClFxxp8Ge/P2FJK+VVNlqshWj6uXi1j+YAyQbXzRGVezuOHNHLQWSgnA/JLH1sZRN5
ZdO8M6kfFteKEBOEGfmfbxHCh4WptFRqnuBMk4AxwEElzVa/KU6Jtj7lfr0TJSQFNwnhY8MqMqK4
6PHCkx/ISbLlm+hEv6w/K1e++v94mgjMg48NM0pb0iH0dc3Yth5Wd37OMCU4R/Z6y7q+EP0+rDcM
//yyp9wf+jgfxjdb2lzOSTprYz7JkGv3bnLobmZ4/0+DmyIx9B1IuAJxuy+wjTjOy3RmHGbNinzX
/G2EuCboD+odi7fBFO6LtlBglm8V441uhpQk2Wrh5VJU9+bybQQDh2IJ3ysilTinIvV0HvR8Qazx
wQqA43LAmI7Tgm2YXIvJz/czzJsF5NyIUU46ImEcA+2uy20NGXq8nA1XegkP3RcDEyPgHnYwyPHB
sutHcniSNDu7E6WNLkd05C0BuFnYRNeKsTbwtJUjgBOlk03JZ40+tZhw6Ge3F71o9p8ZG6U5/0JM
ycx0nVmNDzwgDxi0MuCaV0fx2mCo3Ms2KrAanvd2kgzMC7FXmpWbDggTPTgC25hEmUpm6Rf8mcol
tJEMK5KKjVMSULYsaXtUetHE5h/uOx2PWNNS2JDu+4sgj8CkM1cIhhnUdhOEGM1d/PQgRhjcV+Ys
iJ2RjUFEWVOMlsQAGUbULitAGXZD8DfbchbBBUEYECMSAM4QCKPXYv0K5p5ISBy+v/VnGZx3Mse6
jPsZgRZLXDNMxsSTIvjD4iMbPQAY5G3jYRTssmJ/uGjOUtlXbRYvi3I5DRNEJdqdccqAZoF5Ri+8
g3EDlEXk8EUqct5KB+RghUFUTAiUV+V6vdQ3gyHK/zMf9LtpnxXifJTUY5SOpFAoPio+cKa8vvZk
ZOINn6Bv2fIQLwM2O7wVTbyLdOPinjAGspUK+Dh3LhJgMCzFN30ywVMmwsb+w7mywItu6jiiKueP
wrYe50haQBArxUdjJEFbxT4Yp+8SVfLHGss6hy8Aer6e4ubhsrXs6/hLtMa9ngBnKMdaiRlBJU2d
WZLssJ9sfX6+LGX/PJ+lcI6jJSRCaxMO2xpNHmj/MOU1Hy+LEC2ixvuMbsqquAHyakJvm8xbB08t
PuhS5mXhtzB5TpvvQ/MqkCnSi3MiFU6alTPrr4mX3U4Bqm03y/ccwHogeOkxIkKF3S6iDeN8ChC3
AKWe431d6u2rqiB3Oit3oRL7l1UTiWF/3ziRamn0uuwQrRrLTanY4XTSVZEHZrv++7k+WwXnO6Ky
SosSeJqu0lWpO0yyH8vNEYxPJ5Knx2550Yf8GBHzU5iTB30AGoLVNLayjo9rnF/FKEjbcSj5EmzY
pmZih2kFep0amVd9+L62DTqy6b1aq3ZdUNBGUTfNO8OZ0zXx6tn8MNEUpEv5chtLqLoBT84eyvye
IEY2tOJBIvIdUdbPcjzaw1If1u5lGYk/Ry2yackr2jJsM4kzu6Tg+VsjVy3Cu9wsD8lsfLy8Ffud
iIaq6WiFprLOZzhWspLGkLAXgKcLlCjzlqU8GL38s5wqUAiFfl53V608AuIyOyVLc52Gg5eT5j5e
QcREk4Pge3atfvM93GkuB0NDxgXfs96xyVQg/jw0wTLZaFj8wDBlrcguBCdt1xw3IrnDnQ4aJokq
ZvX54lRa+2kOw+eOihqa/hAZnk2Su2qI0Q1RO8AkGQ9QcYrdb8Ydw4gsHVHxnBn3JePnLhfgTVVh
x8o5a3MYrUNUl/aYH6pZUMD+QzRw1oi7WzQjNYc8QnaEEYUQBwxqmIwhNgXkPZJxwtcLuy8uqEX4
+wTcQ3Ib4a4mwerGznpVH8wA6D5BI8iV7hqh/ksvHlQ/z03LkjJ2KJKbsLxuk0QQR+2a3EYAZ3LZ
2uqRZrFx0ax3DSO7msKvfai5gsPErohLC8ZdIYhCqabFWLAWtBTUz93KkZz/oDKwNuPq62V5Iq24
60NLa/BcsRurlXxF9TR6P+mCeE1g2fzgej5XqrLSBBDvko++y6wpUZp/TGZRBkykCnd9gEhLmU2W
ysYAlmHGrlV+LMn95eUSWRnnD5LV+O/LlIAxREXf798lL89mzLkBqdUntGQj9GOQJ10wAqdPCsQD
HCI9OC+QlhYAsd9IxdfWr7X6drI6UQDG1uKCJfPjmBPGMZNphUdjvUeql/vxMyviRSf5k3y3OkVo
t3ZqS0ejdS5vksjH8YOafbjQsLTw9l2q7MOozNcVYCKRpZ9SuwpNOwqHh3apP5bachXS5YMpN0FS
iojqBObIUxcpzSqNOuuGogoQlAOp/5Lrf1OKPbsknq0Iw6jdMnYIo0mbeIl6SLPV0SoQCEmCK15g
LjxJ0SI1XZpGsMpKPRHzmv5rsK6zxdyEl3LbNMYyw0ewqU10TgTkWBxZN6FoGn/XKH8FDsB9ei9o
JYsVxRZSPbW12Fr7Wiy3w3JtWXdhJ7iQdvd/I4k7ycRa2sHqULvua7udfhb9Qy/yRruedSOCO8VI
5+ZWysbxJe1RqY+kO5DoQzsJnoSXpYC6+P2S5XI39HTCs3cADl/imJkb3kYYkBMc2l0b+6WMzs/X
kDEh+cgGQYcTS46UPggXnOR6deAnnBZXn+5elshW5zf/tBHI2VwdEqvqFJjCW7siZuVYGReHKLgs
Zt8bbeTw9xJAxkKDIjJhTByAp3G6l9E2HRYGpQ+iKUPRKnL23RpKbZqgmHWl9pCOQPyuvwjU2Q1Q
Nupwdq33stKoFtq4rJviy3Cbu7GrRDYuwsllVfDoScQBd/kg6XyDUGrOZd9WKDepTeVojeXNTe6U
cegLFGMB3AV7eEsobHzQtJDSqCgSs8spfybeegANm2d8ZGOG4lmC/SLaeRn58k8+FwBIANwJrELx
3xoJPoXPDJR3Bu0UdUUQpgK7eDPSjXJRpYe1EiLOM60gx+i9iO93v+Nuow/nJRoKXnWVgS+wVqfC
C0/jHXAov8NftLZ1FznhVe3kjirEfxIpxv6+UcxsqabKLKfaf6w+RIcumK8yJ/+wBquzeoWbv/xV
hnOjKOc2mqoCQmzL+u6kwS/Cyjez8FgXleBuF+nFeQ0yVLEpMWvUJeQSrsP522VzF5wqHifBoBJm
y3LcHTPKqkNsV4Uvhd//TQbnKuZw7KV2ZkZXyo6udvejvHhjKWx6EtxQbwNhGxvo5wUD/kyXxlsY
p80QSLfUAe+zX79qAcO0IFdIQogQH0RnmC/l1CXmDGuKMzz68s/VLQ7lU+wu4HOywzvLZ2DbortE
sGt8VackchKXK+6SzosO003kSUCmVlNbeaiOFVjI9GNjAr3jn7bxjep7s7yzVCpxr5pQkx41UAWV
V1H7dFmEwNrfwM82IhprldKEIail4BWU+/5L0pLnyyL2l46qKkg4DFPVOAdVoBlMydiEtakXIFuS
nihoo/QpFHRHiMQwTTeaFBiNz/GChy1qQT59l6rAjATHan+xzpqwT9iIkMIMMCpgF3Tjht6GKcgD
VHUSbIhIDc79TKNsjWMVoieouy6Hq0r9kaUCOKA/XBlnPbhYhWYr4FIsGDMJpG+gHn40/QZcveli
zyftJKFrmh4TX4RDue8szlI5p6TqWW7KE4uQpNNQoR3H/GoYwaqIhgVEu8QF5ybVMkUekS8a6sI2
lUOU/OP68bk1Hd25s2Jhj1iqiAARMH3qbjI0GDdHy5fB2peecqd2Lx+j/ZSo8Wv9+ETbuqw0LnRm
fTO4wmT5Wlva6wwo/3I6Aje5Cz+ms2xXy/y9yvVj2JqRI/iC/UDt/AXs7xv7NywpGmRkf93e13OH
3fmSZ12vi636BRAhRDlMgcEQznHMnUxAl4uMXNiNV0A89+Wm8jCRVoNyMhLNsTCb/z0IPevGrGqj
W1caWhxPqHRT46ucpSCmmmw1+jat35DeFDy5BGecT8x1a7TkwL8DHFPjl/1PChq25a8GjTbWwvmR
2aysIinxyCrTRzIHU8/IB0RHbX/ieyOF8yTV2mlluKJqmSx2e83ciP6oXeVPQPkJFtSFMzcP5KvF
nQNxxfsPUcB5yziHYuTxKrc1ohwDIKMwxvAeeSZDRRA6e5U7HVrT6wSXjMC38EhqAA6XV1rirZyr
SN4rqt/lpiDU2DEOXVUV4IwqQAPTZW5J6ZAVkSXjmFfRHciS7Th+ipMPl0+ySAa3cintIqnTMUpA
h8VZk+wYLYtTJo13WczOAX6nCueJtWLWtVFD/BJKVWOvVuw06oimoiQL8rEVpH32nvtbafwzsi1k
IKUTAKCw536E0tcpu8mvwsiTMXQ5HfRE5JB3SizvBHLlNyvXM7AJT6ob9dPnbrCuYjq8ZGsdTGBp
kBsCbOFMcqJWvSYtFfXA7VjiO+GcL6axkhtRDx8y696gPZHk0+W92/GH736fc745qes+o3j8x5kV
TKbxqSWL36W9l9DORzD8clncXtfAO3mc/02tMMIMK+TpthEkB+XQXumsu/9GFMrv2z5B45RiYO7D
YH/fOHrJmloAYkAQWUs7bQ27iwMi6jgSCeG8bytROck13JSJepwHf61v+/H58ortG8BZD85P5CPJ
CjUNoUc9+ENoeYoqgojbP79nEZybAB6HtcwA9HABTmCjrRnTbl3rlsB3vqwK+x3u7sXen+VwfkIZ
VJXqLCUzkM6Z+q+9OdiGfC1brW3E6HcMf16WJ9gdHpNgypJKm2UgCqlRGqxyQKe7oh69y0L2EBe2
WvHABOtKCCAfEWVPDmM5Z2hW1jE6jfboTOBdlf0W+VV6FCWchHI5zzB1Vl8ZbNfkACmnoPXba+Kl
roT4tDiOV427+Ky/UoT9I1pUzmF0eJGnOoo/bpf/sJSHBRgu3SLw8QKbN9nfN2e3XJqYUhVPybY7
LPNHkn+8vGfM0C4Yosl03Pz+gFHmSK2wZYysiyETs962f18qzjv0VRslVocUE3pqvEZFZ6VM7ouO
iFoOdpdL02WLyoDnpTx7Ut6WaWJWrKT90QiIo6MFMQlqD0p9g2fyI/cvwiMd7TH/J5A/WGGJMS0k
z/BEKcpAxpBd1iiC2HmvsV1XCRihFFmDS+OxudpJKpNSMlgfRRgAluWgp06VoudF9nU0elmhkzrR
62W72HWEG5nchplm3hpGC7v4f6R92ZLbONPsEzECJMEFt9wkSup9s/uG4fbCfd/59H+y54xbDXOE
OP4uxxPRJRBVhUIhK5Ou/NjDACppKBqkjkIETf7NIDozxCV1TEKWxbJeeQqGlPTUB4d+ub+8lq2y
+dMH5LN60vdBs95el4fRbvweYLlmb55Cn+1KjEuLaDm37gif7HHZvSOJ3o0M9nBHKEZr8sLr+Jfs
rXDvdAex+6cUA1Zm6i3Axf4VJdm5db4qVFQFZAEN2kJz01oSlY+pkQjiTOAd/ItCGGvxJK0NLqVr
Wkcmmdt2rHLUMrjKgsW/vH3vncY/ctSHi/APCsaSBK2SYkHri+2K/tZvzcdl1zvDi/442JOLy95e
uQbdA8rg5AlcqJd/gGi1XJ5PtC6hRYlh2iL1qPSQdQHYpV6CMrIv2xGEwnseOMvFSRZoGtMQCvW0
XOHqmllpWzp9w77+b3a4nK8lIDSpW9wiA9mfw8SaoX+WUSb4apup+GzXuAySKJkEYUPg5ubwoe33
TBFdxUXbwmWOMVJSXa9xH2iHm7q/k4Jb0h6LQATG2sJAfoonLnsoTRVG4YoBX2jrlV1z3Wv6UycB
/l2aJxSMd6UG6FQVOsMIkp023EmL6iZLtDcT6aqV5qfLu7fVy/z0e7jsohNwaucRztLgqUdrvt1h
cgUvAWhLHXSP4FFZcypbTAIhyqL8E0Qzyjozmw6ZurQKH28Qrgy1yu+gKq2u8XLp/VV5RTFYbhCC
SSCDC7u0CuQQgyt4C4i+meEhCAsrJqKm0bYTfRjh6ivDjHKZAtTsJGWfWbKJ2NZ741A0WmOroYhF
9D/27sMcF3pj0w5hNr+nsvp5ZROKd6E7WPlo5f4KVTT8+CX2RDSF24nlwyoXipoRAOpV40vKTWXF
42DL+m3QhYKA32rXwjE/zHAB2bRSBHgfAqXXr2vt1lAeV1Q/gWhXMyV22t3S2e37n8LyX7SHXIAa
hQn9DhRQaNJWp8WpD1lh6T+opVtow9nVu9I6BBPIX6Xrj+VycTi3UlCaLcoyBi7nAZ7Z6miimrPA
zPbqTFNVMPrEKN8EZypkodX1ESGQHzNjsTT0F4eDGn2/nFbWX/vnIfthRvl8EZhkVLFqjxspDW7n
+thqb0qNO2l+6vKXqCCOoviXDW475YdBLry7joISoo6hOFZ1Do00tzFbl9aTc9nMfxRjH3a4CA8C
NgxRgoYt3aFCQY1g7gD7R5PRyt4Mu3M1N/Trk2oTq3gaVEFMiBbJxbsxzzkEhnDUqtGxxdz+KN8n
sSiHvfOgXNo7Lr6XDuSzeoEToXYHB1hOK3OmfXWcnMXRXoZ99dZjDFa2Ta/bZVfyV+YAO4OhJRFc
YbsfST8+NZcADE1mSTnhd7wDTU6pm+9AveusFHDFTxG87n006dKqubBfsl5ZIgXWsnqKrDw46dV0
kjtwZeXkmES3rKmPcjESS4ZKsTUoUm912tBbEiTKDWO+B6+8FuiJraW4IBbTd0iAgi9qnQQd7Kxu
RxwEijugRWyO5qnrjcLNTXrqp34/6InoMUb47bhsokFZR58NnK4rjVRkq8fEGSztSjuUXv8ieZeD
QpBTeLxsD4JcPdBTyKhPhk2WEo39wAkn+Vo3RKrw223OD6fgEbJloCtaVyGxyEvwYA7arTIMxyho
fpEsvTeTac+WdG9E5AQFklGQO/+jZvntkTwylrRKkYUU8afJ1vIF4zle4HezgxPQlg6lU+zYj8tf
VmiRS2tjHLIiWNNNA9YWxY3d6KF6W+k02IHuta9/MZ2iKWi66SbTIBjNI9b6MUU/PoO5mkBj+xEq
gESkLbxFgnhug79Qdujq0QF6NOAPXlNK/K15bK3EMR2oLN1DCO6ZvS4QgsNQ6SJIn2vC+CPEP1bH
3zMDrc20bC29hwiuchyWzMoxxiplqQVaxv/RGHcCFhnNAHrBQTtL10V/raZfjOIWCgo2y+4vO8nm
qXC2LN5HNAM0owXe6xu935lj5mtl6GlRI4jy7ZxyZoc7+rRkaSfaYEWds1IUxG5JreKt/GLsVDe9
SUTvDNs3pTN73GmnsZwpydL/c1FfBXGg+y5ZyKTa1eDiXeUQyza9FyUz0dfkTj9Jb9Ml6HAOFOMX
uS/w9PBrntnu8paJPJE72qIBqOTBgKRGpEtesGQ7FmMcWJGuMkYtTL+LhjPWrbnk+dzhVkH5S2nX
hqnR7Nv+qqb7y+sR/X3uuKlNqld0JWQs+8TSysApx1FgQuR+/IUxrLouYGxE8fOQ+Wvu1UeL+uaD
/n2F25uiNo3AD3jAWgA2ptEoodwRxQCF1M8T5L+WSPAc/h+L0gxCmaLrMi/mTEgiLRmAyU743Lv9
NVrmR/l1xPsCmOJwCRccYNtr+rDGucGYRzTM1qe7vD7F3VdZt/RQE+S9/wjbDyOcL5jyoELdx1wJ
82db9XQw96Kz5sf2WnzEmNsX3+23PyNOfogVGlRh78foWa9rznq9jUa0SIvTOqmzEhYOQEGvCIr8
QcQ6tb3CM2tcIhy6mM0xRTc7O63wJXWvQ959ZbDWLdkmj2BwfxB1L4Q2uWRYG4s6zDq2roDN1V51
LHfSP3yTULAHghI4sEl04RB+WD4balEVLhlyvplaoJ3cUXc4Nvk7x2V0FG/kZh7RobKnmBQC57xM
Y8napIwAx3Zof5+ymywU3BI3K1VGIDeh65SZGpd3NcwT07FHuGlzcCsb7GEK1D10RJy6LQShLTLF
x1q0sHmaYGoyOicw8/2c4eaCXgIEmL/+RfY9WxUfcVMRD9MKkZ+yeEfG3JsANbhsYjNzfJj4QwUj
TpomKAB4SZrBliLVqQbdaXshMHkLEgJmU93EdDhAOjy4YKBRZmoVOIMSv/Hzw7D/vqDUzT1D4Aib
3aVzQ7xj93Fjzv0Cx36d3VWO2Lgm/gpFju5EV8utbwctHMAl4NMrDf7nXsgwDwrrIHzrLNWVbNyx
ZU9MwfZsxY0qr5wbqz4iELSfTYwlwHBdhr5jqCaHxTAdkCs4lz1g81n83AZX0CboGvW0WgfQMls/
aPvSNv1mr14VR+WBrkKiLrSbf0jQmLpseCuQMAnBTBOZXUNX+PPaAKCI57BDbZEUlaXj5l/ctuMj
UUQ8f5vbpEDNjFKiqsCgfrYzamFftcE69SmZu0rPrGiqDkXXu5eXs7lVZ2a4vKDOsoTeCjx8kexZ
iq221UUn8LrbfLUHpczfK+G+mFoMhSnhlAQUM78y1eE6HEyLzdCFp4qnRvKuHyR7mKUrSBOfhkiU
K7ZXiB4RUQ1oUPMPzKNeQeCSom5n4U7Lb5kIuLO9UR9/nwtd2lAIwXRwxEaHtmxkWOMcWkYguFVt
nrgqLsH/LoPzB6ImRhlkw3r9GF3jFKSgPgr31J32yo9htqtvOHSPIuLUbWf/MMp5h5HTUNUk9Nal
4q4DblZfIJ9CJLcR3k9FljgnqfpKiUE4h0ZKLF/RGowNcelOTXS7FKVgjn7zyn/2Kfkrf6HqKhhm
8E6xlhDGMfPi3QA+tmmfHqaXyp1+pT/ATLEjgNN7l6Nts190bprLjL0pSQmdkedb/SXM7+vuQOeD
0f5soJ8Y01dq2oMqhFisrvFnAP7exfeq6qwcVVlijLGJGF/FDFtbfjPXtYLEHVgsd3TQFNwbt8ut
iElidY5LZrmDBiLq8xg3KDkU8zoYv3XyE1hLO0W1tBl0/wEVnQjr37tkb00EZ8sMoPtXxxHs0V0J
fbRgt6oYmY/jd8CHAYQQHQSbzbDzvVwTw5k9tZ5TNI7gRv9SGEceswNvsVclC+YsAsoEQZ55f307
M5dOrDLmAbs4YDIPAGztGCWCWblNE0DhMB2cOEThHyVbYBCNmCLHLHLigpfXBV2cZeihwMw/Gr5/
bJVqQr1aYSZeQLlol6YgHkmP55FqSdDxIvmz0bGneenu4j7wBqYfjGq6VlvNqvTAWRS9seqGPNBS
u9fT/lpTwOcQBpBWZjuD9DtUT/uuy2QrN8yD2dZ7TUkQYeZtE0+DrfTyEdxtk50T1ZU6eppKYHkj
gmdCozrkVf4ApBvGbrPkpOfFYYo1Oyzb5zCS/LqdLV0r7iptsZWmfCzy1GmnIYTch1La4C8G8XIB
OqNoz6roXoniXTkPT1m7HJXuR6nPT3q6HCaS2WNNbaliblkxO++be0MOv9XlW25ObqEFrZ3P0THs
a6ef4tyqltRnZNyXpuTMSgc8cGHRSn8M6ubQhdUOT2Ze3+FVXOrCHWHRM2Z9rWLuoGDQue0wXpdl
bsmZsY9S2dVr9oBSKbckfLSlrw8GLhzWENB9MIIRMgEC1GS1l0SNLTex0+n5TgEPHHQGQ7ubqFWB
NhPEZeGul/V9Mk1XrB32LMLt2RhfCrK4EVF3c4jSSyaWUab3WlZ4Q6j7RBqgtVFZVFHdVe5Yzmlq
Va15Mkjs0HZ05Ml0iB64Rlh6c1rfpVLzaOgzBnw0rxygISen/jwNTqGz7xAkf0xkJbeKLtbtNlj2
dZGBqiG8ClW5s2JDvamSxjPn8LkmDyxob6pOeS6W0Vvm+ZuMA9qmGcX8UKZaQ7NqZqn9sZDJocmM
H3mNtsNc6gYgTSDCWpLIYjiNLDMmYFdOM+wO/RoU+s2yqN+SaX6VieYsmMc1ugCcZLP5ihbyQz0F
d4YRHOcp/VHk06uSK36TBPdB1jpalt5qUvWodOWDSaYdo9GD4GTZzLYfIcUfalWSFWM1FLh1fUdr
Hj0Hamee6bOr8Ck4qbtVvTZw8yN5EfUfNpMGlXUCxW7waPM9I6OJVHkYGqB9yX6UZHtRPPyLqIjc
rOLOrHCVSK5m0ThKGjC+O/m75mE6xAEltMVc7W4+rbIgonS7WZCcGeRSVJ/OCSirKA7HfLHjpYeM
IdsT7ZvRZgK82fZBQsHUQBSqqwY/P0SbOSEp+GKBhrJGV7Kam+ktwDPO5CZHIM13ojnU7bvTmcF1
7WdHCWTCZxpJ9T8FQdA74c8IL6krpgAAEWD0zWvJiXZJauVvl710exc/VsoVsaOZjpWJyHQyObWg
X0RE09jbBjA4riuQzJX5zttiTqE51nhojAdil/ODlE725SVs+8WHBa7KiFqqSqOOV5sxujIn5GPZ
Iu3DhBPqsp3tlgD9MMSVF1BRa/u2wCZBmr47seMKpaGKzXbTDvWaI7C2WTydWeNcYlRJOSsDPpz6
MB/W0inwqT+qVueu1Ux2JXpK3MwayBeKiWsZGixceDUK2ufpgFtTnYNcg/rydLPUgsAS2OAF7yZ5
7vOc4OYXwIYKru78VxbtL3+4zbT7sQ5ePR5s/EkdmSiZOhzlCcaiVHOw6/lHOlx1YAYXoRs3vQ8j
r4wxeAZ9B0ucRW4C4SfFWLBNNHDl9DFkqV0HXiOrAi/f9r4zQ5w/5MHSY99waScHyAzfhC5DO7n0
MWlwJRKa2L6PmTqA/uCYQMrlLkUoSvIJwLE1HdHWwvAThG0T551VPUY/JwRG2ymAwgMbpT98vbx/
W3cjaFsQWTMVELrw3bDWTDFVlKN5Dlp3S2bfzf5rrrXWmHwrpJ+XTW25I9QQDI1hal5GjfA561a9
Iulhi4Cuui8r6FwtIiuKDVHeUPBn+Noa2lkyAwunzihfxOcxuOiKAWZWMukKan6pza5kewUx4hIk
mODY8EddXeeuTI0oROeNKZEadJiiRO9BNi0FKLRCmu5YnV0vYyO6NWzk9k+2uMxrFDTR9aHEMXkw
buJ95oE+vbMib76dv6+SmdVVJnuXt2zLNU3GKKEUWqpE412zCdq6lwhsDp7qacjB41fz1jwVnuRq
KXAPq65BdFhZSi1Z2l02vuEvn2yvG30W66wv+4lqLSBA8U7XNV8KcAsqRU85IivrwXBmhZZk0scS
7iLNkzXMJ02vLOGD7FbfA+16A9yRqqavDc3PVppwCMg0jrjwBVJtTZoGVGj/GJWT0+K5A3Ker00c
nqgs2WbaijZxIyI+GeccxywCo4RKyYogk98pgiIne+nfBSeZrwjcdON7fjLGRXmvoN8YVYiIYXlo
oZuUhHfTIhrd3wi7T0bW/3+2aRmWJI85VhQrVyysLEV+mKpbiRD3sgtunG6f7HD1WmAoGEsFH6Qj
xbhAlA2oTdWHpkelaKR20md2v5QiwN9GmH+yyVX6Sj2wpZVxomZKY+VLc91KmqCVInRHrvqgSdYn
sYw6lO6m08oOuRzADgkadxFqRLAYnloCMwJ5kuR4tu9yaQ86cDfTeufyHq2/lcv359+Lh9AWjNRS
3eD+lfnZbX9l+qlf3ir7v6DhA2u/jLlOFSqaf2g1VWodq93KBWnO+yk81slg1eTt8lK2qo5PRriU
B1XfkXYUaSKR9GPetjYwjNai9n5ftL6SowUiJ/u+7Fw9N45VUhPr8g/Y/JZni+TSVDCUNAtBKuqg
77fLsqcoA/ZSdZf2upcO8YTrGRW9aW+G8plJLjkNZRXlrSERpy2g59S8FAV6zyD+SPJvl9e26Ypn
hrjEFOemPGsrgsQYDr0SWkQWGNi6x2L38JZNVNxlDf5prGSLkZEI2WJFeRoeyl9f8Vvn/ymUOeXL
5QX9h7f8tsePJ+pGnkGEb33JzDD4pu4lqBf0X1q8msaeiOTwPxYHDCLqVAOQDj4VtrQparNaoY+z
i8Trgi0Ko/rOymIdO9JJ9PSyeY7IH/a4NEjqNDHybg0F863tRyfpYrtqieBs3Pa+DytcIiSjJM0V
zVF657emblXz97y/I43oMrt+nD9ylCKDggKQZUPjS98QxBHplMMzglixKK2tPL/PMQxJXgqh3tvm
hzuzxZ2NXdGxeVFRNi3DrgT7d2ketOLpsuttxpJqGjJEJQgDt8fn81cpiqHPtQxviiAMxfmrMcHV
VWSAW0TcsSXE5CE+WPs6BbUVYwDx8hK2sDQMmBaCayQl+h8gpRBN0bjSEpyzp86PvofuSl++whua
u9gT9Re2NuXc2Lres4JlmLUlKCuTYMzsZKZvffOI7rMgeW/aUCnDLRJlJgA1n21EkHk2WY5rpFb3
e60B9j1YHvq/Stigc/nXDA8vb7LJCCozIM5YXDPmkbl1hvQ4lyIAwGaRApzGmmxUpFSTc7IlX0ba
1pQ4wUgiq5WKnVRS32gmvwk1By0wjC6DhSDEg8Eg4hrfuviwc+OcA45xhlebrl7ZDv6pmae3poVs
1SpiFfvRXn4CrqyAIKolUofZcv1zy1yibaJwSIcYBXSh+51+nESPXMLvymVWuZjWh7QVs591kTPW
427SI2eoBhuvsM9NPlmzBq7NzjjMw5gKGitbCfd8dZyT6lne6XWJd269uB5lvxz8TiktNJsFwbBV
yZzZ4XtfeZy1jRSCEyOeMjvK9Ed1GOzCINdsxcuMA3ibzdtWUgTL24zBD5/l22ET6ZZ5WpG3eXlU
u2uV+NOwv5y4tk0AiG1A49qENu/nMFdZLgVTpBOnWWRIhvRWmzwFsnvZyNaBBQHa30b4fEWjQZMT
HCJpU9phle6HaXCDFEPuWWabvfH6v5njQh2vrtGclCgCR/ZQJ9eN7jPF15rbUP8fDXFhPShJEuQ1
8AeF8qulD6qUOKxwS+VpMn9eXtJ2GJu6riqmuh6Un7epb1U9NCmeeENz3iU9iEoa0fSbyAR3W0hl
PMIuMW7Bs7xDRx6DmIMgijYtQNAOLCSQkKJ8lzpPBhrrOD4d1vhF9oXVT3/xkT7+Ph+ly1xqyTjB
l6fGJ8lbkDxe/vtrKuPrLnyFf38/H45qltZRG6K7CW08Z2jyFg+w+WjXC/nRQOTDiuXJrwMRk9bq
rZescvtiSoWeTiYSbFXczHjcLievkDLn8tK2AFHsfG1cHiAlDsgeuE1nBh/PCkKur7o9uTHuKObE
oQnu4Tb/N9nt7HOu7nJWxYxZM5jQGyVgqLuJ2DpU5mW9aFJn2+c0DZLFqoxTnzv/5q5TqhazOo62
HKXlRpt2gg8nMsCdf0YdjuaAaStHe1i88blwFktypzvj6l1N9JgJqYQ2zyLtY0XcmSeXZRrVuDO+
E8TL4KxZJwrEWhzbbvfbDA8KTpZukDSIpDg5Y/t5UPfJqO9Q/woafOo7UeWf/v1hiEttpCn0hMUG
cdRCusuGOLDbeLkyWfoSd31u46Z4FSTkiFb47SCxx0KCBFaUl19wM8EMYrQHXYszBiD5VMkz0Je2
3ppQg8CVOVksg4DCpdadlfk2hQhqqUU2CYifEtBMIZataACoWjH2KQjIwZxtD+BkyMt8NzXmdU8K
QHo7m+D0rcrBjYP+lpXBvquBkQha/Zc6AgPR0Pglb+Lj3ELMMon9REuOkypfj3VJnCwLjtk43PZz
dA89tGMgtTtmDM9B33lBUgD9Mud2JcVeVEPXLiF7ZR4eigl9tJhEbpD0tjmy1ErjuyRgx65F0Sor
BwLEV1w3fpr1mJJJmZ3J+k3b9HZVLF5txC4ZIS7bzEAOgOJiNporpTFvMLHtZiz2ITtmj4C4MK2C
1Fh5O43VddoRL4RcVxJUu0xit5jO8moquWnWHLQW/x4v+4W1dpcTH6TIe5LqR3XRvhRLfNM11E9D
LXebUsErdOUWnfJYtCDvhtDXl7wB6MfM08fEZC7T6R5t611VpQ/REl1nZeFFRnm7mPrJCGtmUTm8
xu9zQzmFUNqKqKmXtrYZmyR3DoDAKPFHMGaPPSge4ojt61pxGci05Fn1ks605lTxMgZuciW/Nkl2
k4/0Nap1ryK5Kxn5qzS0fmUMj3JNH+s6eCrK9MnMUoi+dxEkGkOyS6PiWBLlGjJ9V6BndEEm4wFj
6ASN6leS6jFzeNVo4HVF+zUMMUGsT0406Cic8sxRoHRRdmgXNsoLisZjmaSHci5l2wjiKzJNqRVX
rR+qzArbwQ7H0UlTYKuU/ilIq5vGDH0oft52Y32KJBBSdbJf1Jqdt98GOHlgSn5GMo+COmqp2QET
q6elMjC7URQHMFVbOq3RtWauLktfFWm6JoAKKlG0T4PK7TQT0l14ZS/CdnFUI/jW5CEYyAGOqrr8
sYhZjgkTyVLS8ZuaNv64pD9mOGNYZcSq+mSPkdynsihu8lK3pfllHJQbUma35dz6ahS6agctPFDr
OhKdS7+pE8RN4HaG3VgPce0vM7kJh86eA81WkvqZqq1tFIq/qMZ9OY2ndB78TEGgRvGhSFKMAZIW
+CPzVzRGmUVr85hrs2v2AAAxea8USgHsEr1icnaaoiC3+yo55mHEdl2MVw8sZMastuwGLT59lDwA
RXSISEp3Y0LsBi9wzpCP131VNFZmAvlmLo9pFrhjl+zR7YAySqraY8+OSp9dR/mIUiK2ConuOt30
Y4i9ZpK0z9AkrsziKs4De5Trb81Y2EOGYexh6qwmix6mOXmcS2in1slrI2G+keBuKQMbOy77dFJP
8QKoV7q8GFH81NbVbijC2yEL3WBaDkk17KHm5bSleVXOGfZWbmQrVXtA0/RuJxf1LqtLK6LakzRD
w6dnbzFgVPMc+1lY2MtMb+IluS6iEtAq8qY24DOImV9NjWfotasvE1BklZtUkqUl4XOepP7lc3Hz
WNTR2TZw5Sa4cH8+3KPCqMdOxtO6of4IA7DdmYLae4sfhYGk8rcFrnzQcsnAqNZKx+KHL1ls0YPq
TEeZ2MY6tM3u1kOxfNMNS1S3bN5mzgyvJ+dZ3dJ0oLtPdbTfZunEEi8fEztRia3rNz2Lvcufcbuv
9HHa61z1l4TKEEDREW2L1JJBC4aYbV6C/ao/M9xLX0XogXfW/EunMb9vg95FWY06EDNhOlSnVyEV
AMTQq0BY3a+T3P9oWMS3wXEEgVB+FE3vCOobndtX0mkxWsPorIf1cyk9GxEOgdzLgajKvLmR7G4U
DHOJKh1uP5dumQjofTHfWgbgYMt3Ufc9KzvBTm56DVSxcHkjuAnzWJOlltlERzySTfFJ7fYd+UbG
q4X4aI8LrlmbzXUgMH6b4q6lSQZ92YjiJvevoHPmQfLVHuzcL9xYSF2/3d06s8fV2KWRmV2Vwd5K
urZyebaHwscwt53czLfLYb5ZRYUiN6FCIcftrftYKVd8J+ZUkoQGKO4Mdacuww90IX5GoAkUfNLN
bHa2Qq7mHttYiViHlyxTnR9Lrb/rptG9HOnrpvwZeL+Xwksc60WWLoUu47lHchPzbtQCK5kPpBA1
QgWfTOXKbS2JtHlJcXZ1pp+wu179KfdfLy/lP5LWx1q4pGU2S8WUFVeVnAawQADBvKePk614Hdj3
RIp2og/HZawQz9ssVZEv2uk1D++g+2pl6mQbsgCcs+kDv9O+xjg7ejjoep9hELMMr8bwYUzvBV9t
s71wZoBLfCp6p6SL8Ca2TkBk+HLsC0LIAQHkQb7TFszlmkCU5k7xsy6dy7Y3neLM9Pr/z440Oks4
wlH1QnOn2smG6uqh5C9ZVAviaHOvzuxwmSkq61xrWhydknSnzacegPYuOyhqLrDzzhfwRzSdGeJS
0ljSppS01SncyTGfAUuwa7zHBJDfqX1QDNnmtZlDgaey8Z/gdvkLOY+z4kRjfGLC6MOUaFhoHd8t
5KlNn6riKRUxMwhqII1xeUlRI53GebM+o+p3xB4eQSq7a/ahTx1y07lrCUQTW3RnvxwJOq/0PA55
MUgqKi+CwbLilKTPl73xciBgYPyzN7ZpGk5DhcfajjQuZa6KeYtgfKyz+679GYvYyC/7pE74ZBWG
kMIrsVXNVOKW90TayInTAoOHb5eXdTnIdMI5PwvrcIhXbFiFoc1Atju8c+WSfdmIaG84x5cCcCiw
Aq32nj6GCUZ2fl3++5tlzO/A0gnn2KxoWjnosQgFip5G/LXPv6l4A2HgYhgL77Kt7UJG1zBWjdak
CVLjz44wBrjBKiByRxTTEWWoDFDC97hx1qGwxI1vRGrX2zv0YY9zhUIbmi6t4AoE8016x9DSYHYr
fCze9u8PM9xJorVtVaF/j5NEM56zeXzpo85WVNNX4uZJqsdfqlEJbkuilXFnS5jVYRr2AahINDyu
uoV5TRLBbq3u+2fK/VgVd4bUQzYns46sEKwynCMuYjNd9lrY3eXdJOgaipaz/paz82osxt5YMOTq
TMFbFN9M0ZfauLvsfNuB9LEcLpB6sJygza/jArv8ZPD1jL5cNiBaAxdJIWD0qjxFWAN4juKvydrU
m79ftvEfEQTWd4ATgCd+J8Y7+1Ad66vKCIB8QAOjQwSB1MzBHAJ4iB5ll+wzW4QAf8ee/ukGvy3y
dWwv5f2sx8ANGN3kjTNO+D7JjwldvDjDJEy0HILYuJrlYdcl+ZuCAXZ1NjyJQHU5ZodiluxamW4h
jezVBcDrtfSaK4tlBugV9eNrNK6vLmy5Cml9bLTYJmbk633idFEKnYdZdxuqX0vp8papwdPlj7kd
th8r47KRoshlaCTIDlXaOxmd7U4z9sNKTt8zMKs3O5XOf+XnHya5hDSztkhZuZ605W1FvzXwESP9
C/4o1CofRrh0ZE5xGgwaBqaM/EaJ9moqcHSRE6pc8inLDkyP4XthO62DdA7U5647zEdBGcsL7kUo
+u3I/VgPl4haShqWL0BhhSPx0rTHIEkicIXt2P0wweUfMyFVkgxYURs+VNVLWvlF8r9uC5eAMNuK
edb1q039Lhp+FIkgN2zma1OnuNYyjQEb9zmH1iPNZrJKo+rTN9rfLO0pbx9J/+ty0Gx+qTMrXNAU
chstmQZir0xpLaa/DiOm1UWafSIjXJjkE3RD0wVGBqrsC4r3C6qBp3PZ/f+vxdRUjFgxjMNpOrcj
VZXoWb2gLs1yYpnSHZNuq3B/2cZmsJhA9RsqGHwJ4zN2xEhgthLWUrujS1wQowKvtoMWwM74hSlj
Fx3byxa3Pt6ZQT5hV0kbyWaPIkupntPsesp+KarIl7d6eiauJ4CY6Ph4vL456WkTkACLojtwzu5W
6ZBVlVmED183gD97zs1wR2qSd+1oqjhSlTG1UIZY7fQS9H4Von1IRc6wOtUlY/zdq9NpEek4WkHC
8pC19aHGJDsoKO+6nl7RQLH6frIztXWbOfPqvvGKmVrg0v8yguI+nqqrLiqcYkkPVdG5Q9I5XUZd
Ix3eljndK1Li56y5GTHEWi7EDczAinvZTSQZY07J6EhmclPhNaCrqV+MeOnUQbvRQQlQ6k65Ulyx
QN1JBv1WaugmxIoX99K+DILUXjrVSdTC68cBaE5K8FZT+XUinVCRem00/M0AgolJMOQZIJkwWfM5
zXRdvAzExKmZyItNop2YlO69ZfXHTpyZ4LKxOhI5Kys88U51eTNW0HNJw32X944RysfZrA6hIe0l
pXydqPosqcZeyijeFBmabFPoBXPpyVrqpQZ71RcQWeNp92AW5UM6DBjPB5YM/Ca7UDcf00o6THr5
VGntddKkj4PSX3Vz9sUsM+9yTG7NFCNUPr4al2pwE4lSkBSupCrxfnAmMOhPeOqXd8m3Vb4v9hJI
aIaOCC242bk7t8tFUKfqLch9sFtQrABRkhd5Q+kYrrpbiZnBjyyal9qM2P8j7bqWK8eR5Rcxgt68
0h4rr1arXxhSdw9B7+3X34T2TouCOAc72o3d2IeZUB2AhUKhKitztU7mEHW1BmP0rtbGp7a/HsbZ
HiLZztKr0tTdy5u6Geh0HdpmpqShI8XkORIJBa2i9TXAjOtxPyT34FT430wwmY6yWCKZCkzbYHLR
G83xWOSJbTXZ/rKZN3mPTx4PGjXgqCTR+oQA76Aklakm6AlA2nqP/ilgZ5pjGk/grH5eRnRBQy3I
NeHZXH5LmXmbNzV6nONBiEXOK2nzlyB5UGQJzBN0Wz8e7x76lmOn4U4s0vIwAHtrG3V9U6Y1xkxL
NEuJERig+eii2ptmEWmSdCPLwl3STnvDrDnHZrPshzFNk8oficYnHQgVP1SodGBjWq874QqF/EuY
4AFitwHxzZMWiC7YDdz8qUQp1dMeeGW/rXtubZ/5/iVKm1JmAdKkBpRVIQU2h95zPMqBLU9em2Fi
qmqNjVxRqF5h7kx0lusW5GmExxLBs8KE1aYp60LXFiSI3csivc7hITQ5rbfN47/yY8aEMYGlhBTw
Yz2s7LzNHRX4GDUg8iE0Io9zaOj5/nxoFJSRdEx7m+x07WCFVtmkiG3KPV7DdCqf+Mqdch6/l/sh
iHxeNYn++E/2qLgYGLBARcHS8hSj3tY52vZuJWSOlD3k8uxM+aHmFTC3nO5NxOw/dt4Q2qs3vtRZ
0DuWAHctTlQaUt5TCTtxx2M63PpWdJxMlYDVQm+RCZ9LaKlCpeBbWdJd15yg8yDMZ6Q5i5VwvtTW
xoFETjOMN55ylii0KyCVhhlXXH45HvbqbgFiaZp6AEYeL7vEpoeDilKCKhsIHNkZBwAv+jibcMsK
+uJBGeFOV4f9GPGa6pu3ORzhbzvskAPAP2o2JSllRR/wAAboCakXeuk3lldD6lBzGid7jK+bxOX5
4Cau08JHUzG7Dsjt209bOYc59VpPREDIh+/ygaoF1IH63DzFjhFYh8wTj+Ed707f3NWVSSaH0Poy
rtQSHUaKtNMz9dboFc8UZU5Jc8vt1yuj/3y1sjCpgRtMgf230t4Wu9KDgIYTWgCJYR560vVdlVdo
trcc5+SsjmWqng11yeYevc2hC/rKr5C/p18yAR0EDZ9N+Q/f12pltSnW2pSC830eXpIZunDF/fIF
nkULIyl/bDCRt9elDtOZCIZIXu/IEtu6IPlg0OUsZfM5u7bDJLKC1UWNXiDBozqfkj8GEFWwRz+7
km0oT4Ew+gsnerUsxveAliNSQ+f8ohmIXAz1VOKwI3HJMSNv1ZjWy2Kcbxg0glcBSvitJdqTrL9K
c7RTqm7fJcMJgl4+ipsvk5beLnN3ECUMEo/ZzwnTDkSdrgUdnAegHlgE/TEZRbeuIg/VhmMDBi47
JymwkNWV1rW/Lu8N5zez8Pi8zXKjKjFDsCSi3ec3Szi6ly1sn40/TsUC5OueNEsh4GP3I4ZIjnHy
aBV3l03wFsGUetK6DAe5xciFqTxr9c/yS4Cr1Zdl2/zLBAgeRNNw+ZyKveHXZ8sTflPeHsilnXn0
BpvTU6v0mR2/IaEaD2aKSzXZy44K0D1Vhqe3Ny9l3LxT3/N0je7rOqZo0v/n6YuAobMpRz9jT9LI
j+XXyx+IZ4j6yMqQ2k7KnMTYvyH5MShuDsrAtN8ZIbEv2/mHm+3Py0NjIlg25YpR0g81Q8rR8DM3
+hEf4Nmtn++puF36Ona2ynG/zSRotY1MOCtHQ80LSvdslecx/h7OlW2a565LbYvwpr+2Xf19gUws
G8kMQOsIW01FXEBPgMauAs4mbuXEa/9j4pjWxpMpdfRrgZGFOPnt0NnVrvEow01+T0rIxV62uH1r
/1kU29IlS5rWKMUAbFendh09dMSX1dhuhqs2DjA8WKHIcNni5jbKmJM2kPpj9IipQIdLXc6mhFA9
5/cduTaVx8t/fzPorf6+/NHhzbhvq9YCL5Zi7oj5oM7HJOYwbPBM0K+4OlMmGLLrGdB2F+h1ef6u
lJAU4XSaNh17tQomPghSVIZLg/lloZ7srmx3ExFBhIIygi7vhHbgON5mlFiZY6JECmLMsFJgTi1e
9RjD5ael3WctJ0XcRCbii//59kyM0PUmBCspehzzIX8JD/FBAI9dQLNu6PApnnqMwcyXnUJojPBA
MtsrhIyZAmYvE+iFj9+srya0KkWsEIWX0sn6BZFpDAMMkXU20IoPX3HCP9bYu91ocwIcKzCsqeUa
4gNYgcaJE/q2z9G7CeYcQXZvyXLQcLqpBjiGZe4SDN9cXgXPBHOUutCs6gWM+q5kdbaQ1k42c/Zp
M/yANeH/vwp7u3damxeKhRrgaCByE8lrQTzaiHeG8kMRe1v6Yk0QA49/TNJFrw5voTVyqEq0WKPf
zd1zhRme8PflfaM3AVtpWJtgTlMeqsMINTtkoyhsCOQhXa5FzbJBYhSGDzm/Os37TsyxGptwjJYK
72aUzWmVOHEFp03s+rvo5yfMm7ixK3K8bzsEgtYO/BDgKGHn+IgRT2BZjlFMKX5E/XM9P8ljaF/e
Rp4N5sKtSSpjTpkgki+Fk4e/hzlyM6N2L1vZLpnK70thIkM66lmCWTPowEfNzWSin9Nnz11WulpI
9q0R/kJN9VuRAkQzLeK9oFbOSF+0TfYwzxMvQm6uGaVbYENUVInYdmNTduIiUabK0dGDMNBAL3OY
nxGiBqAjofcMxYdZRK2UswebeQdaQmhwYipTZRuCyxiBvoIWyluPamzSKQP1WQU/JuowAQihf3Hs
bXrsyh7zaaNx1uU8hb3RUQ8iphoiqOw56bn3haC9STzL7XlP0e2nL6SfVE0yoV3Edr5muRpEWcbB
F2/1IN3V59T5qV9LmNxIvMLhmdu8b1bWmDNpmXnVSAZed108QEnjGCvHRStssf9+eSu3HeZ9VUwG
LBWyVZoRDmKrHwFkTJbrSuPkIptdKHB+6yZkVYD8Yzs1fR6m6USFs6RrKlud+d2r6vbu4hUH4n2F
TAXsjhKydgiDfEKbaosURpC9x6VDtEApZ6fRhCOE4jiJ7+a+QZNdA3M32E5YOqdFiTKtTRCjZ121
I8ty9SpxiybjJFabkGCwKllvFWE0uZjvoxO5GcLGwoSb3x5k0I0uxJ524o34K95bAcR2ntPr1Od1
3rdfYyuzzAEL61FaepPOWV+LzhtsIWjRfVmeUke+bvfNDy2Bou5lV9y8zFc2mUBaz4KZg7kGY7b7
bo9ez14LKOJZ45jZ/HKQlJLRZ4MEGUu3FNe53tegz3BHOTu2SI2jXPSGlIfD2FyN8QbSM0wFkfFj
njAm0pBMKnJVzLNBqT0NlOC/wUhshyXUot9kQJEbMw5ShWo3zAvsUFEHY1dDaIzqGus2tRa5E487
ZXP7VvYYz5DNjEwjHfMn1V7pv4Fofgk54X0z9q1MMFsnmyRSyhqPyqzo3WZo7QmSzeX0VEic4Lf5
jd4NsZipuWsg4KJg72JT3+WG8TApI4UEHM08dgZLuGqJ0QKfoXLarJvX18ouk3s3lppIkQCSATxl
D9BR2+cQ/7h8mLYDB9xbFQEIAysf88hMRxDCIi6hF6fLtT+SLiiqMcdbpYE8wnC16JXTKv2PbFIT
VxQMJ9bnQzX093lXO6oAnS0QqlYDr9JKvfFTarv6VXRnVtlzgxop+M6Qk4mqP4EfCopAKbkKhVO/
/OsME8SPYFVFbxB3zyeCqChSWz2dYWkiP4goeUr7M295Qpefl0ONqKBTB6Gf+IluJzINhJIZ7zTF
qkeHiEtk6/J8G0n5YwLOgqabPc5npW+mjxv40SKzgXGkqMKQIAtpIOz6NskZTLZ+En2MAnKVDDca
8NSaoaNcTaUa2WKLhfGe2EhhbfKpiud01N18n1wXEBTLMYA4eJqTupi8sU6th47rjrPYz4Hgo3m6
GStvMYQe8qoi3qjiLd4/5BcB2FTwKs98mA7Rg3VQDqYv7OOny2Z5VpmTUxZDLimUC3I0cmeSMf09
LUB/HXseJn3jlv24PuZjFsRMpZZy71LtoeY+8WeoSEEnyx9dzAU7sd8foyfMI19e38aLBWbBsQ3A
q4QPy9YyJoukwAfjBpwPo3ct2JlfiHZ2pJXqJrjVI5v7IWlA++S17xbZesbSd1qh13hh0pHSeFc7
kWd4VPGz4oIpNopEH1bHdi2Woi4NwUKfXjWAeUKkgYzzVa1jYjZ2pEO2S33ye3hRnPq+4JZDN1g3
PxpnPNachy4Eagbz3WiHvV370612a6A1O+64elmbsQBIHWgvKqaMZPTj8SBRb435hISpODX76h5d
ql3y2pcghM92BJi3f3+lYHEY0QGjP2CZn6YPZkuGtsyCqz/rQSmKMdBjPdodPIf2U2iyoV4VaAJy
/XVznYjgQJaI4GNk3w9zJQsgTkVzswVFdeHGB3xRR78WAnkXuca/JpfEIlfGmDOZAKY3CTnUM1Md
03dDTQkT95cP4OcU6qMJ5rtNXZ5rCRXFS8D20aPnMHUnknLmW7dP+WohzAsyj7UYACqEMRQb/OQX
hU+BbeWHdNW7/b45J2de3KSZ36dDrsoUekH1YNk5Pw1DUK2sodxnWiF0pfSrWhmdvsC8f7qc4rw/
TUrPAehtQDGwlSubzHkDT6eugJQD/cMfqPzuNb+7jz2aAVN5X1D5uvToYfaEs7mbV8TKLHNFZKQR
tWHU8fojIxDq07c8Ex1TK2/GKbIvO8tmirEyxfjjVCfxNIZY4VDdgscBVBU7MH8IHTDD/16c/uNm
Mn6pVXi6txK6lyWUJZT9Yhy5H4znI4xTTmbRDNaI1scy104CMK4hPsqxGy3fJ+OpHWLO5m2eNFUD
VyG0VlF9YF4SRlPqISrEqNprfqg8RdFVxeu0cEywPMu1mMh1tQBWBwojSmlPotu6Jpwrm37kz0fr
zzoM5sEQ9ZIWCQLq3Eo8I21/Je31ZS/bjhbvO2UwB0kcciOve1hIcIhSoJOlXe5kT0oQ2o091SgZ
ds+XTfI2jjlDkSiX+ghGHzcyQIVT7/Pie8xTPPqHZZn4j4qejcaWTzJzyq2Esm5rkdvstd10NN1o
L/qG98Zf4MjHf9+Zp4fo3SI9AaucdZ7aThjoqLjQZh6VxgOc9j5TqzuSF6+Xd3CD3eWjLca9xZl0
40gh0Ci7HsbHxK+OYWHnIOa4CndGoDlVYN6BRgiLrFzDTV3LrXj1AJl+p8+++WfBLIt/NGbzYk2o
hFFs+4Q61Xi7QGkdky7n6in+bXnt9/GE4jOKsqItoGQVuRLHlbZzvvdNZ2n+e62TloySKmI8A7J4
NpWJno4Q0d3TR0pxJ/qmD6qK49zZPKXL7avgffnMwakSksvyiHRTyK+N/qrQZafW9gSMm5c/9vY9
8G6HOS5ipKZ1lqJWUYpO35ug4H1tMjzV5dTVSMyJN7xFMZcOusdlbYRw4mX51kd/9eoNUP32wIWG
bsYADcAtDGGhDsFieEWzo5QH8J1BBh9Rmnndou5KWedFt207tE4LaKgKulPmUEJqQs+Et/fH6Kkv
8mMJ/qPBmdEu6M7tPscEBi9F2H476zLAwujFKJ9kPOUROiSxDJv6uYMYsbIj96aC2a/pCXqc3uzm
ruD2u+wQginQlsG9dNlfNpf8bp6FEZfp0qg1nWnUyOMcQUd0EqEvk3mXrWze59A0eNMqBe8/9dp1
tBtIMiszUgZVPM/JjTqfU/UpWfZCf+oyTrjbvAR1jEdAS1GyDJZXPoxKI20MNNpG3ZfFY8Pjm93e
sfe/z+Qm/ZRkSh8CPANkuVP2CFZVapPw2+Ud2zxahoxhQOQk6Igw53jJw8lKDYCHeykgGAZMwCI4
Fa+C0HICxkZlGLfDyhJziMHCqJijiHycnHpPwaw4mnKF83Ny6MOp7b5ApPbRHt3flS8IhDRTQRkD
ehAC1+Cms0NddZK0c8wkD+1IkjnHetP5IEsGPUOcbNVkttLKunKRTSxQUzywYWKUy5p/kfZVbW/1
MXUvf7ftp/3KGrOdcTKhtaT22M794MpOuluOxasR6P7wyJOT2fT0lSlmJy2M2CboUmBUQ+y9Hsjh
1Kg5TblNZwduC0812qNggeSNKZGlnPCnpUhzFvEVqTI4K144e0YTkE+5wcoKkwzpQkgSbQZcfTzk
R/OsB5NLOeggmOfpvzqIai6H6ltjy3Z6ze0R069/yTaTHFl6Xw1zjFc21SRRnTaIvO5N2BuUol4I
ORnOnbnpje9rZZHkY4LGOOlkvAmn2qvkxZlCxRVrECJ0gt1HvRMnqve/7S9bn13SMFVHEV3iDKSn
djqasytBVdnOtGmnZb2b1zK4GbS/yige7bGOb9SuebXk5Cmdi30FAk1pKl/EJDvHVv0sd0kCnXXd
v/wjOZ72lsSuwoIB/tYOrEY4pS162KmB8C2cQLbP24ttOzqGgTDTAr48+s9XdnoMik1qhvuWVolU
Jz+EruFMR8Q7yen3gCH4yq/LK9vosSDiYYgGNQ9Jxdg9E4ByjNYAj4iZhWQvOsTpz/peB8WX4ESB
/BOcNgf9KrqWOOjBt4/6ybFXVplANFfiaJER0YHyARY3KIpjubHXHTN79ovX3q+uqFqXsY/8Ftr1
PGTC5j6vzDP7bGBMemxnMB8OrXbVSotrjPr1QGZOiWUzdFiKhhlEJL2IUB8/51TJIH9fkIJCsP4q
PYA2KkDZijtjvr2adzNM+o7qaQQhVCBJOnLXlo9FdJ54sxnbZf7VUhg3mQTU2mcVO9aCA6ByF7+4
kew37s1b+aeCl1F8/e9RENQzKT5WRA74SUFWakEhK8cIvEWu2an5YmlPMRqpl/1/K5WRaPkNMrU6
uulM8jeC7T3TZ4CNWlm1LSBhjG9GTuyCR0Kz9fRZ22FuESWVa4z64pilUeeQGpQTpF6gI1s6Vag4
aTRw8orNc702yFwdYRVDSR3lMNe4Lr0pthfZLtzEbXYpOHqvKrs8gVLvCUfMvbyhW86IUVfwa4j4
v08CtplBhkWlzT3D2i/VkzW5dfb9sglp61ytbdCPugqT4AbsWjlExo5+5WBrfh1A4NpX99addNUd
ysEuvAKEiDZIy5+/9ipZW2dchjSSZYb0VIO1qoJDZpMX1TxBLd42Mv5SLxOJIEMEmLAUWOVBSw8F
jz3yH7YR2TXVGgYnMnOm87BOZo1+KjWoHip/2pWZI9xVx/mnFWDg/TDusu+t1+7Mc+jp3uVvuL2+
d9vMBWBGs6YVAipnjeaVqJyKuyn+9r+ZoD9h5SVDrwhLbmiQ2IqIE6laUICDM46q/3EljDPWaWdq
uUl3sb1L5tNY34p18L+thPE4dRCEZtAQPCL1NpdrWxdvBq7kKO+LMB431Xq8qLToN9f+MHxLrb0p
lJxouwGjw61LH3T/73JMVJJRjwkz2i0efPoAoWSiwlUUGEHhVY//fupzbcxkSSHD2mjDnCKr2/k6
RE8xqq4t3sV4edc+NYymsWwFQqHUkniTx7Etl+A01hfOvm3mS+/7hsnUj76cgsq4MlXKunWYTiBH
wYxs6VnoexMn8XXNoaDR5qjazTdybIIi+FpU//u74a78aD+sQxCn19jKWev8TvpZFYpfyRVnmZtZ
xnqZTFTIx3BJIYssuTkK9r7o4NFxJq6UOJboAAC8V5zSBfZ35uWD234Jywo60BTUxGRqei70capg
hq/xtetoV/gqnhHO4hRXEA3Y8bQm6TLY7BdIgj/WmK/ZVySt4g4JW9O6cbbYKVjjLkcM7oKYDwaV
AEJMekmJweLjnQ+4ZWZLjuZg93Ymzxrdns8Lwh2CkQIMB7OQbXQM80ynKrg0nZfxjCjPoU8PNWqS
u8sr2zxwsiSqUGekgFz6z1dRHQpuaYmXF51tak6kyHxNbu71IeK00Lc3cGWHCetSH4FBfH57ilVg
Dlfc6ICJAiwq2/0XIKXNDVxZYyO8lYANM0FGIx66/fg79xJX9cogOnd2exJdKZgAU2qvY3Q/5qA/
cvnwqMd9+oAr+0zwH8ymGKoEhQYou/6lepjIfxgc5DUUwXPNg9pvuv/KGHMJLPPYxAOdMG2IhQFv
40rrzX9P70WfdyqAc6BHAwsF4/9x3CZE6ggVgKZ16zRI9/8N7cnGtOxHO0zEIksYqpaAc9a5kHnw
lyO9zBSv4GOCtj/R+4oYx48NoUBGM759ordakOBA0ueNzKXf8cRp/2Fd4OjUKFYGUKuPx0yAanHf
VChUd+0hy09WSZWZ3R7U1OFjrgODWV4bvN79tl+822TColR2CIyEhkXxNNc7k6uZyF0V6xVKKwrQ
VqAZL1SYIAse71FItmOX10H9h/DxvhbGL0C9QsR2oN2aWw3ELoq7HLuj9VKC6Tv7zSvbyTQ8fD6+
79YY34h6ox9zIqB/KeWA/JXnVKcEbNpwF5qiJ8bK65SFQTeWvqpLR9EUnotleqlJ9CAl3TMGfIKy
NR8HVLittArAh+7NVe1a8a8Z/ygeG7s1usiuq6RwtC671ZeC81zlfXom2i4gypDTlspKduEpRItn
jE1OEk1D2Kc9guAaRl/oy5TFURR0hssEM7/bDpXbhTf6LHom3ovtLkmPosGpTW927aV3cyymIswh
diOncADU1Txlp4BhFIK4gNakALrSACEldvnvSfMRjVZGmVObKlkiaB0eCjI0lJbXiBxH/fby/btd
WFAoW5EB3KXBwhHyZEoWMX2rSecvA4YcBCcX7PT3EvQuNFqO8xM5Kw88veTtr2fKGAuDUYmdeAhL
qynLCI2tZNT2cQV2GjEPhAYq3coAnRsIZU1AaV1e6maqAVTi3zYZpzQ0srRJjyLltAye2KrXo06C
RC04ADD6Zz45poprCl0MTF+xUxZWVlddqcP39WwgtqZUV+IU38phd1gGaI59YU3vxtiWaq133aDX
ER5g1n6q71vhUAm/vmACw6W6Af4iVNSYXCYrE8Hq9RgHLd5Hmg0y2ijlhIvNvqC0ssHkK4LSQmSj
wrPrrVD+2zLsAQzS9Sm0Zbs74/2jcPZtE56xtsgkLeCW7yZLQIo7hN0ZnCJnY7aOmo6nniCIVxI0
1m25EHahNexTOkQuae44aG5jjH6S6j/EDJd0VN5baeO2Yeld3vLNgtj7drBDIEJiqaFVozpbk+ys
G/JjFWFkXut28Ujc3JSdZpoflqzYXTa7GbVXZplwM4/JYlagiHHBhe1nquHpMy8P3zwcKxNMThDX
pb7EmCBzjba2IdYBAoDWH1BJbyrOI2bztGuaiqtBMkB0y9yhqlSgSkZ7o5Yo+JbxF0jM9nXHq+tt
oj3RU/ljhgkqutwkdSjgU43O6NXeG5Q8yFpHODe72R9eIG3nJIFBbB6YYjNHWBlmjiVmhMwwHXFk
UH3eN9DqjWfL1trOaWfBFQfe5PJmr3m9UOaImoY5xx3IFd8y8Pb2P/LzktPcfYVJBtfeamnM2dSq
trZyWlWSZ09r7i21d+T0oZcyjotwtpAlTYtrIFk1qkQmNq8iJvyWs1U6kryfeMDnbV9Ey4jSYBu4
0D9m33GJ2FrQ8ywYj5LszcDLjsHls8szwSSoNcrnQkRVM6roSg1/Nd2rVqucoLlpQ4fGNjpg+C/L
mqeW0QyYCFIuofXy5GrEnOLEe6e/ISQ+XZ8rI0yEmI0iHzUMGkMVtrahQHi9zNAnVSZoLo1QUbWI
ahMyBEtT7hpr8CxTvjY7IFVI0r52pnTsKyALpfQo1cadMC/gNlNFRw114hSDUTsDJK9KdUjsJCWP
MlmcJBO9kjS7NsTzIbPcUFmuFJ08N1XzPFa6CdJI4yGq5l+pnnhJfq61n5P+XIoL+Hjy2W4gMYl8
whWT7hTPxgFNmm96Lp7USIzcOIRIbN26OXQrbGTbp2iIvvedmAFeM+EdIUbnJY9+9yg1q+MCavwZ
48GVb9WLW0GiUVGSQCa6ZI+WAv1MPbAU46HVjbvEGL0um/cVgUolYO0YDCx+a1XhW+r4jZTdfRSZ
wbgYJ3FMNLuvld9GMqEVW2XX6iBnoDqcvqthczsI4W5upwfBLPa12Bdo12uam8fDD7EZ/TgWjouk
OVqWuYM5fscAS2fLsRI0MzRZ626nl+Ix75a7fFpqW5y1zBbC5tx2yY2sCbnbNMWdrEV/5WZytSTa
j05pLKfXMgDdVO04tDNwoU16J/fAqBfJzSCNvaMok2JL2H5FjI+6InlLD60caQnKqrwXpSe9zVtn
SBtbr5PfyK1A8KPttTl9zBsMCVkL6M36cXxeLOUFf8XrhgK9xk5wQqVCqj6bD4uVulInP+LA2BHE
ouxCLlVXydpHReprWxmqA4Ds/jCnp0SEmFNkPUJmCazZeHcJj4s1Hpuo8U1FH2wx7Vo7DPMz0ANX
CibD7LAWAi3KDhZutDlvz9VYB6RVDhjMhhRr9SJo4k6vCgynpbKTa9JVkufubOU3YpjbHbSjqjRK
HLGpni8Hh81AtzpTTPzphqqfywLJTr7EUIyVdtC0eFG01tW13J0M4l02t/2mAIMGMA8KUGUs62WH
UqlkzMhKxYPha6JNXHlvnJXb/1Sg2lewKd72uy/1oN6tsuHcKiaiJRbBDdXoYA4ltkgiNy15z4jt
ZFUHgxuaTUArsTglAZMmWdzi2sAoiQftORfjHR6Ih+3ZVXdFwKuQbqeqdMBJwVMJ06M0LK9KpIvZ
NsKUYcZJup8dSrCpADMue4kveKD2CP3Go1qdSJRru/3SC3Rlm0lvCpFofUZ7ijVpHNkiNgJimbU+
x2E2Mk86ryqBHcQCNoBt24P2mQxNnIpuo3riXzpmKomP/OkXAuVf8Q3aJEeT86DftmiBsNSCPWgt
fNzUZOxJKcwxXrh5ICr3De+Bu1UxkkW0zfEABPgHa/toQB3DyCxVeEmDWuICTtbaIa55okKVqc8j
ENhczcoYc2lKvRG3kYHVzGpvy4O4K6KRg/HZuPw/rIeJIVJamWYzYEC8U+9A8L8A8hBlnGLExrvn
gw0miamqIo2TCMwSjZ7apnidW9emQHADQ4S825vSg9px3GDjPQKLKCrrQPR8JqexjDI2jAiOVxdX
QnYqktAWY7fizbJsfh86nghSHukzGQ1IQ4ca5Auimy6PBkYEI24nlm4/kzbB094tMOm5WqA7hSls
GpQkf3FTD6rjbuxM0DH7b+hueAtiUvQBsO1aaeANeX2l9D63iHL572tsr3fBE3IZkZpBRfs2GoI0
4xRptq6o1X6BnPnj8dTFsIsWSmLSg6ZNcVDS3REXtEQ7zbPOZv8WUFM3A+KEE+oufyhEno+GJSO0
YmQViOa9TSdWiQ/v7uzeBS8SZn8ELofJ2yTBZ9dAmQAPEPg522ITY0HuZhqJIGffOlUWPQ+D9FPp
zO9L1oCEIPVG0u/bFlPXpuXlQ2UnMjgQpupa6LPdtCS7sZ2cNsvuprK4mcbx21BnDyhFIF2Sl9IJ
x/wRo1PXuvE7EjUPRp4gyuX10ujkBmZsIkzpD1LjWpP03UJLwCaLgcqp4g1g7dgl4eRHVXMf4V0B
mW/Odm9GLZSu/l47c38lyqDoZoGcYKaEpPrLLBbOaHHC1mYQWRlhnuJ53/SyUoBmN4YO2UKq0caM
ly+AVNOprJLXC94CD8B139fEHPUwAZSooDFLDYoHCu5MvW4/nxM3f2yf65MCYk3iNUgICmz1b8xb
OZddeOtsAopGZ2qhDPGJO0kIFyFFL05EHVX3wNXkK2HFYe3X6BpYn13boL9hlfMIqtoCF4z40sjW
bNek/6YMSPCzML3WxPxGE/UCzzjjxzBBsAyCSlCjGW/UtHcysgRzA5K6WkF61BgvVV/9HpT0HHfm
rlgEDL8l+Df65CxVs0viobezKP8RSdJBKUqHjDMS+ypO3WSJjkqGl9Mo3zSQgBuhF0es5N4qQYcw
o1yABrllxzpQzLPUlHYSNYZdzPiXa/mbQMQbU198qhSURdVdWScnfDPgYovyFGsasc36pYj7fUkM
MG+bMaR3UJsyM+kUCSMXh0FjyqfdRIJlijoEPTCu/nE3IavRdKUSim4UVng6CeRuCXU3blvwvukH
A12NSRjdTpiCGfPRhjQcq8nk1Hi3DglQyX9+A/NFpaaQUgMaBm68RMAQ7rqicJRZd7ncXpuGdOCf
4ZkY0GdzyQS04+YQS1DogNg6SR8U/SFRniH94H7hGOjYTVNBZ/qT3Hoogdy8Bemmay4P/fyk8Hio
t0KXtPr7TOhqQj0N0bEF31Xix8pVDqU5bvOH3nKfHAMVUkpKg7Y6ewtaKLQsQ0npE4xGswGmuRrM
RXWURt4LauMUhf5DauPKMcv5nuSgWLB4rIubwURSoF0AXiD8j1ll2GhlZg3IXFs80AstGJaXL3ym
lQEmOHexqEVNUSxuuOzS5EqrOBWrzc+0+vtMNJ7aKUrLEDeMmMe2Jqd2JT1XxtPlRWwlxpjL+rNL
bLrV6LI56ZGI7iOFPwy7dE92fOT55qNlZYdtJ+VmFjd4RNOrpXoAasWX99lRuR1d3Qd/bcO5SLZq
yjJY8SjfJvqPn8R08l4tysWAuRbDYLlH/Fmx5XvtULrjjssVsv2h3o0xAYjMXZ1Y9AGjJ09qB8ZJ
kP59oVf2YUH0N6yuLTCfh0UhwpvBG+dKgvo09pGjcYXcNw/NKpYyyeuoCmU5FcLi6ubTFL8qffyV
2LYywCSpotk3Q94gZaTKkPrtoHEek5sLAGeypiNIgymXWUA2SESOGqT3AnmZlruqe7x8XjbTh9Xf
Z37/0ILuajT0BXdcancF8Wa1dttc8IRFDJJ6P2RfeEdSEui/F8TcsGKehiRUkJNZuNuNfB+E/T0X
1Uj/yKdovTLCeHBrSRCEQLIDZpEaZHqOZAt3ljMdmhgpX+XEXJqbratUBkUFoHmShfFWJjhD8a4q
hEIEsZ4MYiKrcpPy2AzXIvi0L3+vLew6+vIqWubo1X2elNLFWFUIaIUQCUQHs0MS5uV1JzpQxBwk
Nl4gjmCn7g4TYzwyk62wAETA27g3qk/swFTZx70+yQa+XB0eQX51GEvZr2ceJ8eWx6NWKELXCC+O
T7NDA6po7Tgh1C3TU9l8D3mw9e2/DzgZ1WvTwfz2MfKoTZlFEwaJocp+EIpjL3Bmn7ZOlAz4HRhL
TLwV2awqrvq6H2ioXvL+IIuJIy+mo5PFnjRQ6i9oHWQ5542+6X0rk8zNGkUyXgAqvswUHjrxlIqY
T6KAG7OwOd7HWxxzvXZ5alUlDUed25wWtwex6HSkrE55QGWMFK86YwTllj8Ttf3V/uwqq20njVLe
dQT3RZbMV52pQ5cs4x2trRxv9eXYQqQM+bahjxdKyWUhaGRu7jQ7ymPKb9xu9BnktSkm7EZzPkWi
0uPVFg6eKr/WquZ0whigvXNVGxXHP/6PtOvsjVw5tr+IAEMzfWUaTtIo72q/EBvuMufMX/9Oy/CK
anGnn3UNw7B9AdVUs7qqusI5mzcX84wYTRGRurKKlU2E7WcZXQaFaDb+3QlfJ4nndOVN20CFGF4J
2L0GiyMd1HNi1gU+0XhoM0u24+N8qJ9lW3br78lotedgrzmNK3udXViDPx3m2Mr8+hL8BHOZfMzO
vOnArf6DDORiMJe9/put5ww6CJX6hP4iSksSW/3O2JOHxabT9N3ZdHh7F5sFh7VAJgzoMx0Nolba
Q2D/va4xGVvvQIQS7og1oNTQIPqYTgJPjb3WWyC2u9cv6KZdrTRmcnjUbvtZDME/13V4cqsvkuLH
JHfkAXyQHD+3eSNXohinM0Rjo7YNihvGEtvjIH8pJhBNXldnM+9dHyjjb2KwYqOsASH0CxLM1y9+
cdR3Jfocn2iKoWFPK39g+vo4JrnE8xKH9NsJ2SUgt1P5UOX319XZPLI3EexoJJJRQnID2sQt8Y12
3CO+f+alsFJDZxLGHnulROhmgBieF6e1JLQUKzgx2kvR9/9OHcaJBWORz4pMLaC+jZJ9yRuB2hol
lQFZCMQQVA0+TlwScUjluIWADnip+X3uhi6YkrzAN3elVz2FF57H2HSUK4GMTbdZhUhK27FzCDjG
vrPTsQQ9CeF9pE1XifQNcIjAsAa/+PscJC00acF/iI4sEGCCLcuJjMY/VRbbUSk+dCF4foXoLg6y
ixgCOzyW7UkarLEtDuqkg816bh+aGQyWgWLNWsv5rPROsckz8Lb+/Dhqxaun2dTJaV2jWf06v6T4
lCA88sG4tbtuPVtnoACR0tCxy/Jx7GyRtLkVO0RbzbTDAUtqYCOf7qYmsoboaeJzVG25xrU8xjdX
AfKybsLDg67qiDXCUuxOoiXexvvRoYvc6kG1iWjVRx7W51Z6tpbMOGWhn01SghnbMZvaqkUQAZRo
gRuzZSycFGYzAK1FMQZcCkM5GaNM/eXotvfRKbijfffsovrLj8CpXPGneUfhi6K7JXX4zAebdZH1
D2ActlCVRi8nyH5FAIlhIvRQfVG+Nb8ntwCIaqpz4sNrMs3aqgIEVcA00fcCOy+WqiTKsgH6ovxn
K53qVHKEUZMadGBK9LPOhX+MKr/phcEvK9ma1dnu5Opk6II7RcmpK0p/7spdLo2uXhnJXq8SD3SZ
D5GwTJikGo8kFp/SUTyOTe/OZvAgTfmx1JRf9TTugGrqqmTcGbW2l8TaVUT1VhmHI2hTzm2mPYxq
9rPJtW+dgHnDMAIXSzxb6KY7RgPWcFRBhVp77ioCkLkAjYkhfR5U8VJ2neKKav84l/nXpMZomrEU
XhLHhzrjjZ9s3XQcnCqCB4E+Jhk3NI5CKc4jqiN0V+g/MPcURZh30zftX9ZMWpWjqRgjJsOChpCa
eJ5k0ZPYxNZcnqams6KY90LdmjFFmQR4ZHh3wamw4MhmpDXa0ELSeFg8zEjvIicBahzwrmO7dySb
LndHB+2etzW0qeGbXPZNOSWtkvcT/PlgHuYSCyOp28sntf513WVurfFAPwXIU+DUBsQA40mKBTA1
U4m6RkaUb1NYn+c52cUz8cE2AoPF/+gKYYci8c1I1wOuS98Kjgp5RQtDb8Jkt+axhx1VJERwFFrB
HcveBbugn9Qtp0y8mfOt5bDxB0P6cpKiByPvMI+IVenFN90YPIJ8vEf6pz64j5VKVOVVqIuFNCW1
AHuZFW9QLiX2uz5xZngSwfJNPL7YN9FcBZ2x0H5SlEWeOmNOswDueslNKLaeroqqg8gI73wZHYr3
iuR5AXDnAPEkOU3IkzMs3TRH+nSVj71/XaXNM1uJYj5PLctdOqP54VTis1Ze4vbL9b+/mRdomG8y
8GCl6DzvVRFRYxBJh/pMUNyoxn2Dxsp8nsybLPZN8KtfF/Z6MB8sQEMGhvIJAfUME68GKQkqUBLS
DzTfpgkuTgCA87lCZ7hSvuZZfpNWid0gSoDIpz4REROSKdD/9HnBeFfzbckf8wbzEHp1GGRMkQyK
LSb9jSaTs9oXPukqbFS3TjWYnS8J6gwoP6O0iJA9N014ryqqRwZ9Lxn9Scykh+vKbb5/0dmDgwfO
momC4fujNLNUmNoYwVj6OTjLCaC9TmoT+AkMUNDoz0ufN01jJY85zC5PsjafWjyhSL3vUV8bJ/nu
uk6bIkwZ/0LDUsNY4XuV4kbKDex4oEYjR/u5FRw5kj5RoVZWIlgDz8cBFRMYoFK2tlKndgQH0Uhf
55RTlnkdnftgfCtJjPvJSgXQp6OOWwvSnAyQ7GBIeFA8zUYvBMmar1nqoQXVEmUTwPDAEzBh8d+i
My9B3UyNV7+DSY2XWJ0S5AF4Z2HwXtirra9JI1p0B1F+uv75Ni/3ShITwPKkSaZJ7yh5SuzFPSpF
RrmrE+FYCtFplhZvLFWOC96MzSuRzCWoQ6KkVYuYqRo/lBYYdvKpNQ6i3nNcyWb9CxRH/3Ul7Os+
KDuhA0A2Zge+Gy7Zqd78hF6nZpdgLwhdiuBoumC1wma5dJDs8QEQAXtKwWHudSe88BZxNy/K6tcw
blQNmqTHGw9zZxT8tfmR6xy6us10AKsN6EaCiQkD9e9votYCdnoUkPN0hXTOiHwIxXqvtNx0YNNk
wHUhUhoTDUn0ezlRG4edHFA5Dg1tkpU9pAcKBwjiUHt2hl210/eij2oe54NunuBKMHMrDCLqUUYr
KTUJToNU+ADl57ia7YRuJYM5xLBLsjkrYDPzgXJOQ7HzK3HW+VM5+EoQcwumpB4TIDvAqSGDwDwS
cZEoP3fTfBSwfO5cv+W8k2PigJbFk9YVOLkIuxvKdNFDHnrZdmh704ftvy/zZHRzAPOm8ANy4fYg
s58qJPmBZfiNLUrYJbuu1La3XolkblRulJXU0mQx2osHcihucwBVKKdgR6ewAyfwiJXcZ99nR7Yi
NzqHt6Bt9rBh/4m6q7L6GWzVzRD7RcV+hCOk2X4ydVedc47lb17tlQgmyAZ4zCwidZmyASnnBOgf
9We8B+V3MtCBw1uGOcxmJLUONhLM+Q4/yvg5mI/68vX6B9t83a5EMAcliEM9jnRpTRgwZxj+DoXM
WpQvRfCQiEex2Q88C9n2VG86McdW1aY0gCNrcQxylzY7qbmb1YdovmjNo0h4OB+bYW2lHb2Dq6eL
EURDpGVIw8eweAi1F0EKWksPBisyTZ6X4sliXLAuRVqOPBMpeWpRys76UO8MB9SJjzKM3rAwbQMW
TR5Y0LYVvh0n43+lFpthQYbUPI6WQ5tj8HaR7G4aONpRF/shCTMkxELwCiIgMs7KnERS53QKTm+U
32DvdftAOqO766NuextVPM7OLWhxMJr9kcd6rtCYjKwOgsXppii34mGUbb1fnDATHzQJgH5a8KhW
s4ssyYtSCZN/w2gXC17bs55gjNg8kWzyzWq6mJV2k3XxS9sOezUlHB++xU/w7ncyNzRrzA77SnDi
wBp8lEBIT5HLRLfdZRLeEMK30B2s+DTZ86nbNcShs/O898QWLNa738BcYb3C0rBZ49sMHrCpnPqs
/YqfAq87DraCam3qmcB1Ejne7y9S355NTFCW+mTOgEMvOs+zrXi6YWUArfQ0R7PQOnQbBU49szle
fbtwukpTWTOUoqapK6Q5dC2BIh6jOm0VvgjIjOoccV4em57qTRgLdywPaQ2cDryierFLLSFTHBn5
MHb7bExL32K/759ORIXuuj/evM94YuPhpprge2AMKsETtRlbvEZz/SiMpyb1VR4o3WbHCLvDf2Qw
BtPpZZuq+kCnYyZHBxdK5Gi/KIhUgynvahe4PHjTTde4Esj4/B6wBgVW3xDHgq8qxtj79i5Jf+bj
z+tnxxPDeHsZJaS81tEJa8V9nTR2aD4HcmoXEe/abydWK4UYX4+/2phKjrYMtcPYp0CFINK7S24o
JNbo86ZaN73vShzj5Ikcl9jm62CJRm6j8xoLflQcku6+BkzM9TPc9rwoxQHiAEVUmV22XJYaqywN
mgXF6T/tRCyaefILLTIqvmDrdn2anekbTeBmXy14boXa3odA8yae3boUZ0khQY6UJyvRger27a7z
9W+AGnfBYerxgAs393aUlTjmuvWJOOrA8KdXQfrax3Y9WSnWHBzKniPZU2zLvgH4e5OLMf0XV/bn
nFXmEuYKCJbFGufcOKOrgvRtOobnwa73mVv8w3ulbXvrlZ7MDUz6UU8G0Oyh4Y0iijP40hf1Jse8
iVPvC1fY96E1HmdeYXdr1xQtpzclmRupTxjhSUaEx/ZAOQWGUwQY7+hi7MdbumQKrGNXQb8h9rgK
U4Wu2RFzQ+dQFSZCR5w7R/qagFczccKnDrEJa+XLOXR4gz3bfvtNU+aKymlviIIAn5qqj0RIrCi7
qXjPgU2bAasGZjJBE4gJJSbmVnmTdGINa1Wt0ZWf1S/pTjRBhphgZCZ0RF7jcNNqkOu9EnlgL4Ft
faXGIie5jHAr+BikdAHHd8k8VGp2xbHc1170jV8458pkTKbFckkRpHhWUepOivwugPCoQl1IsOlm
cv+odRZvRmPLv671ZIxl6bTe0CaYqW5+l4q7THw0mr2s+kn1dN27brZt1pIYM6nnPmrNAM/jDFRS
j/Eh3uX7BoXmasdj59kyyLUkxlaGXpbjXoBOgGk4z1EAlhxMwlcmb7Vq456txTAlk9RojbRHo8rB
FJkVyqEdNi96IHDy7M2B3rUYJvErRKEQ9AiVmc7pTigleKMLUF0rdOXbDsNy4z51Qk9+vQa8/Hor
q1iJZocqGyNQxBEEQQ646/fqEh+MptunpnaQCW+Wh9o267TWophoNMRlP6u0/tTMamH1k/4Lk/Oc
AM+xC42JO7OhCcMAUH1sqne3pCZHuU6cReQtrG9eKXBkoteKJWX9dQZj9fIe2lKS8L1gfn2OoQOz
AUt16AF871YTl30t9S+cm7V5diuBjF6SUI5hH72+xMxL9KLZ+FAAtQWwp2m1e/hHrxE+c5QrkUxQ
pW+RLIlhGaaW+KpSR1am56fRXB6v68ZTjf7z1Vli8R9gPwQPERI8tOmPDlzx1wVs2sRKEfrPVwJG
TW2n2ITdtVNvKeiBBYsdgrnpupSt9xRZSWF8XxmNagfsRagR5ZnVmEDnk2+HiNbNFmDaAJilEzSO
zC3uPszJg3gNYHOyigbze9USs89LoKPTOS2a+CCz8/B++0Y5ttMdceJ/iJWja94AE7sFAPJtbxef
QRpf/wZ28KEshz6oWhMPdAI8LbW2QuF7YPCi9aafetOUZYUe20jParp5UOn1rzSKz5WkPhQY7sFS
5t31L7lpL1jzJJRsTgIx8/tDVXWyTDp9hqPc4qTT49gBFqfk8QHypDD2YnaqMoGBBS6k+9EDTTyr
fsWTzDEQ+v0/uNyVKkyY1KdBE0MRLzmpWnI7kZFKTdU5lZr7WAoSi5Dv1dKfTTVxrh/h5suDrAQz
gdMwh1Ft6VCWdi5O8Q38PDnQxk2wrwWUjMDDkd2QUwzIx/11yZt2shLM3IgllZtJW3CseTdbQ/Vl
0J1gOFQYAbouh/P5FGaFJAS8KSgCkBmUYOScShTpMH1jgj/234lhYuZYK/m4dDhHdW6sPvcDMbLr
gOOBN6PZ25kp8nuDj2ISDCW6byD1jWZLysVDVGnnPFEpKmdsNXrDqbduYfZiC/jPFWNnVeagTfQA
3tJRWtK7mZnnVhVU+6lsnvUmR0kvP7Z9dNKT8FKM0z9jVd3lSV7YUrocy7LXXaWMvwphe+6V7pvR
9lhQLIyLlut3qDylFuBddolaXURV8hUhPHZz9bufs6fr32Zz1GytBRO5lDCq5Zj2Vyl9q3xQgDWP
Mb1L8aV1ZqdG2jadKas6L2V7Xfi7cqsVxkFJlN1Go40v0cyxMAksCrMwjwPYfKy2ABNCUt1oSuvP
aeUlUZMDIjZ1q6ZAPCDiN2ydFL6itI7QE9tohX06Jqh1m+7UGe40FX4BLyEH4mMwFAczNh8yjOO4
KWqE2hC4U5+iuBU+GgZvy3Gz6oTuLnZUaLEMYPrvrVDK5FyJdGiVnUK/vyt3JmrMtGqXYzSXP5G4
LQ+8nvDwJnCi2I0YcGGOSRW/Tl4kr3289PUJRl/siTtavCf0Zn6wEsdcMlPphQDbxMhMI/kexTXP
TPE4msqLnIFKJ1e/p2bMKfFuFigodel/VWSOFAP1NdJs5CTAtEbHRs1R5Ep3wNZFdUJysxvo6hv3
HUZKPtOhXEtmrkbWd5mQLEjqzEHA1AXxO0H0OdePntiHa7DSjrkGrRE20mjgRMldsafw88Fp9AwL
LGOYkOF1ov5iLgootrGLoJkszUPXtanRJ2i2FckpJsckvu2XC5nOk+5JAx6HqiP2u3pw6+CCDRxO
GNh2Ncof6Wy4EWpVi7sSxqpejF2qo9ts3NY73c33wLvGNlWKJfCFAMyd52zoh/p4yG+CmQBUh10b
L3SNdkHnLUwbe8kkj/Mht6pZWIP479Gy8ScMWuy8T5AR7c3e6k5o5GNIDYQywnl2Xkmw3esSeUqx
94KA/knNEFVn8dymt3PHySA3066VQoz1K0pfADAQf3/UjwY5dtJkCfVRWu7D5cuo3BNx5tkHTyPm
LmRA9tAa+voAOMBX6UTp6Zrjco9RfxCcYjqmskze9aMZzjXLYBLYMQv6sZohUjwM+/yg7enUCjmG
Dtf4ty/6m30wWWypzLUwg6cB/YgBXKCUyg3c9kdsAP1/eJ950pjUdW5B9QNyVeTMmvm7CrCTIy8t
JuGmGyNoNAvtAzeTk5spIrUlNvpDTRbAU8Uv3aQeE6n/PTXpD7WVdsoE2Mqo94lWf4k64rZlfzvK
IXful3d7mIxXX+ahbOlzJcMcirGDIwRLqnrGJq49nQWuQ9hMsOluJ+U/BtsN8zHCzIwXTMHgs0+d
n3eZW5ae2E9WO9ec4ttfXO6bKOZLaFIpm5Pe0ylw2g+tLpMv3hJL9kqneuqPXDujl+SjRb/JY04S
tzarVNpqDs75DXEnv68s7RfWkAwLs0RYqddvhZNh2ted0XbV9M+JIqDhZ63qEwBdGTqpQaxULq9t
X0wLBo+UsiU7JJyM4NWV/l1FhZ2szptO0xejQ6VxAOEseJndtB6/Z7FqB2R0s1QKrWogyLGNxBLC
2Q9T7BCq+blYgt1E8r1UzGBBB+zsWCr+EjZfs0R+AUnxvs1ydymWXTzol2CoD6Ko+tmY/ihTtbJG
RXX0AJ6hMK2yJe6QgdD8+iludvbI6hTptV6dooAKgWDM+HhhXT0TYfImBe2YbnaNYD4kArhUhwAz
YVabuEMC+uz5EgXZrtSSY1HcVL3Xm+ZjJZT3uWKWlh6Fnwo5/7Ut7Im8/3lTFTaYDsVHzpRnJb0j
Kmdl4qPtYi7SBJyBqSEao7f+/u8P2ZD2gVqpTpk5beFirt7CehPnkD/e/fdCmAsSSFNaDG0CWuTU
N6XMwp6zJYVf5pkXzz6Gs3eC2D6pEGhZE9al6qTFD1Xexf3tdWvZcC3AQ4YNEmCQYCvp9Z+vrKWU
FK3TGhUUk6AIUz3Jz+3CH0B6RueYTIeXPW7psxbHJAR1Q+qxmmriCMFFIOcleuDo8zFovdeHif9z
glG3WS4UANtb1Z6iA1XH5stwEOErxR+8FfMtO1irw4T+Wi1nzAOLgIIuHzvZzvrAlxusFqS8CbeN
YY73ejHRJqsqIe5jQhwU5ZykMk6LNNji0qS2IBO/JbIvzKgjBcCUwzKpNxnSbgnqXVcH1tIHnIC0
dcfWajN3LGym0Igmk2CVw5YSCewexz4aOXeMZyrMHYMHiZAOV/iShSP3L1nIK4dzBLCDPyCeFnMM
1imOGt6CzkNW/vfS2LtvxjZH0lrVw2GABlN6IhVALSaATsycqMn5FiwreSBh7S0d4IqS6Jj1/5TB
XjJ/X79UvINiXHZaFUMcBgPBiw8Tjz15Qi9I/HdfW2YcQ5LqglAV+Bhj1FjzUqAuSrh8cBuvx/df
hPEOwLRXygU776+FquI0u8nP2sYWk189m0+g5XLmo/mI8Vvn+gHyvhHjJgBUm5sRtHOSeLhNA/JN
ALlZ1g6762KoD3if07zXjvERTRMUZVXHxBnj1gLvghO2fqPdRlpli1q1vy6M4/peN0BWgSMqs0Sb
tZkAF3/XR4cSlctSuh94WwE822O8QDcPU9NWqeLUzU2CGqxY8tbeOB+HrSgYdTc0RYmxv0bSbCxy
2AZZvDbloZXzxDD1A6KnTV8lkeJklWGrITnPZn1XNRUHMJMnhsbH1WdJibIQrUc8D+dvCXiJwuYx
DF+uf3qeDMYf9CQZ2ngKiKOieWguT0W2n1WZ49c2pmDeWbPCeIQAr+pOGkKCuyp52YviB0CmVlSL
eOXFuOE1snmJEFtLDrMqlOIRGOX9QcMGuIT6IGx7RxOhHISbEeeu8lyRwvgEvJwFDTVpFfj82X54
lHw6/JLa5mQ1Lp2Co5MOiRt65uP1j8dVlPUStaJjsWxWnBlFBNHNnMUXbuLdYAu7zM3+4ZWz6QW9
4pQUJldoTDL3ap+CCKsdbyoBDIJFFrhiJR7CsrTmfj/NlV1FgIW+rifHPymM4yjiUh8acJM5hSDb
wJk5hTrGmxLUobqIkw5xfBRh3q1mrQqYk49VzK3/VJRDHXPuNC/5YxdE5Gw2+laLFXS3k1uwKqAs
WGL+HRUt+WhiaguWwrl9PJUYNyLRxUTgUqqOaQLbXlBPROUV5XkiGC+S602tjkGjYGfuosZe23Bq
jxwvRaj8lSeUeq3IxbYG+9qALebxPCI1TlPvupXxlKA/YiUkGodERydZAXDLl6V/Ronm+t/neUEW
TDEYsUEdzoX6uttFmb5jF7hdjgla5dH/35sV71wuYV1DqmptplKehujUd5dS4j1ned+EcQZa2SjA
DMZxDcZT3r8Iy74a/+VnZ+59jUVFBXDWSLpDAdP88l23VA6K7k/XPwz9pVfcGvswzyeS9AK98+Bc
daVFP+u6euzVxJ2k2Y/M5RteF5zKBs8NqEwKgamnMUwVuNL5kH8Hg4Jf/RjAAHSQDpFfXqQCw088
sjOOfbPjy5XU1FqI3WxnnA1HJNoR/EicK8RVi3EElZpOZlXBESAk+JmDwWwBRe3gRLepFDsD4mDJ
w73k2KHK+IaELMWw0L5+jCGrdLhL5rso4FXieJFWZZyDMeh6UI2oDtAMBusQ58EH7Zcte/+J7vrj
dZPkKcVkFIgS7UwS3N6pnm9aobiJiuq2M0ZO9vcXl6SYBiYh6L4zY4apks+d2kMt7dyDQwDrb7cT
9gYwoKy4s991PBdI/97Hq/Ymj4lFaTD2/VJDnimd9DGy5OjnQvxEOBVyY0+dlwX3XbYnAY9CaTuD
eJPL2OUShIEQ4KI7SfDUzjtNPbXJ91rkOJK/WMmbGMYWR72rjcyo4RM9yaMMwYZ2GuxyT3dM9Ntk
cJVfn7GTN4GMWZJ0EKqhaYkDABu3QBrfRjCXjuOttq3xTQpjjamJwtDU4uFWLYB61Haq9pJLP69r
sjFdRQPWmxAmYAFeSCu1CY8q46l3TQsUNpSQBUv+xNIsYQdoLzdyeautf3FYb1KZKCam6ZxEKOi8
rgXJaMOh446uCK6ADlUxphF6PW9qgnecTFgTolwXGxPPhXE5mOi+DdoXzKtwcmaOEHaCcehFYygV
mGIqH6bppCx+x0PK3GhPvPtk7PxiFDRBMIEP8PX5EfuKVfvZXgUQ1jl0q6N5Vs/BQ3pabNkBrCGI
FznehKci40zKQQiHoECwmbHLKCjNXhAeVEHmvO64WjK+QyxnNTFkmAhd1uwxS+a1FigIj1jC8wKv
dwioRpwQZNmSbQAk/xMzy+9PmXEqGVEbVTAgP69PQ/+shnZd8UbM6d/46Jd10JRhElT7wNcntmE+
yxXmPbCaew7NyTVl3uj1xlwv1eOPDDbNGmc5roQmkJH+jq5gFRj7iG7nAw2nryAiNp2O6h3wRs5f
MdeLRaPQKXnrqNuB4O1HMAEv7hMwzQkIQCnWy02BuInS7HJN9JYWHFDPc0/uAK6PYRsd7T6hcxSk
TNY4C7ZRmUcDbJmZlPF4RLbt+O03MXYchW2jdLlA09yjUvhNsjfUb9e9K+f7smtBDfCFBlHB00MZ
MEaBLpeZ8hzOxhrQ++/L2GkH7rFSxFAAvu/gFL9UNJgBcFb9TmIbHVmnOAu/Rm5/m3d29J+vHm0K
Zt6lWMeedoJmbi22v+RyOM1L/3T9/Hhmw0RAoddz8IXB1RhTdM5a9SEcNbfpcqueM/+6qI3Fmffn
yATCVs8mYxGR0M7AuqQ4ceHoz6qNcerawSgWJl9aX3Cw+Rc9pV62y3mMjxvgLe9/ABMTqyaVAlGH
sdAB/PQQOINVnjRP9HkLT1STK15HZQJh2iZqU2it4uRp47VLepoBJzGGwCFpCyynm+71k6V/7oo4
di2IFCkuPnhogQWlWKk1plbT/1Zje6gfMvmxX9JPheA/9/rDMCaqt61kwqkmI5a2m3spzuzF/Oe6
Un8pPr5JYbyHMPRJIco9vMdl+NphaCl0Y1t4Ml/xmbpD52pe6oE5S+bMO2+6FOBrAk+AgEf99Xet
bl5R1dgy6HTU2hUNtFf5fZWVHBGbt24lgjFEBKugMwX0w3Syb4pLEeEKNC9ix2mcb0f4lRzGDkU9
1aomwmuLjpQiJKDPjGYoxs0yoAEeOxcDDm72NAaAikBkcMj99U/IUZNtXhZpJWmjgjSqJctNAWK+
HGFGU73A+N8HNnCz3xRlu5hjVNZLBlpwB0WOcjoS/e66JhvDue8FMMaYg2A5E0O8swYPUB94Twp2
/5I8CC7+H+wNN/Z8DNxip76InDOkpvDhbq80Y5K0Wq+1utFHPGSDUzDZyYQBJyG2iv67Jp7EVLM5
ilJFrsljgh2RTdIkJYijX1GX3dbK7wRbc8q94eUX3v7H9rtypR0T5WIpAk6ZYsgYJpW86lbCVj+K
7zS1jo7JofWD79fVo3/vmnZMuBsACTzVPUrGQ7DLx7sxPNbJ43UR2++9lU5MmEuyLtTMCpFbPMR+
j+y52BvJLrdTAS8+OvGMPFDdBSL+D3sknKSepyDjWepRaHLTQMlPq39o1RMGp+LE4yi4Gd1WCjJe
pTI7wIIYeOYVP+XZWpzIbp8EAPZW2IlWb7CvsCOe7Bdgs/93yrFdUDnVRvq+VByhvFP649gewoWT
R3PO73WbY+X86zCMc6C1K45i3skmlgxE24xl5/oJcg6QHaHGoFM6ibQgX6WJA+gF3wBROXaiLUkK
D/owutfFbcwsvnNe7AJPl0vzIvf4YDSBfU28DvKeThIUO151nuPy2YZoVE1xWg4QlYxfo1bFdNsB
rPKumCocR7UtCEMc4OmkNBD0Q64+VDNiobctcJOT+bcI1Ips18t2SEqOmO0sBHQG/5XDeAzgaOlj
ISCy6L1V7Im97CVfv6GFROleAFieGx0MN9uDxpvz1XgKUiNaKSgD2pwUwI52KuFbt3jakDnZlFuy
xmNd3S4VrVRkfIba9IBqFyBpATfVK6zh+I+x1596xzzQ4CZzqQS2U6y3Q2U8SJiFgzHjYerU5bEV
cl+PhE+5ij8S2CpRKehxRgSkHtP8pe4ujXaMeDXmbVehg0KemOB3Z5+eeS+YfUxfE7mc2yLAv1oA
0vAWT7et4E0IE45jaWyH2IAeNVDKx34AI+tk1dWBBF+vO4nNTwL8Zg2btOAKYzMozSzgWruMOPLi
Z1ltxSD7uS5h285WIpgcqm3Kuh46AZC1kVVnlnagqyPyXvypnIlV70sv9ITPFHhXIpnsCSt3izLp
iBhhcCtmvpa/dDrHQ2w+vlYi2C80JxnASRbMtu1VT0FhoHFp+OMVdDfzwJUYxt/pgiJXhdmjIG7e
pstdKCfwfLm1xDeV4QwFDy6HZw6M2wNmeT+EMspJfbJPhBKwd7+vWwNPH8a9SYkyY6odCbVWPBvB
TT69aMNjqWImLLv0xuN1YTxtWA8XGwMiEJx4KB4kHQB8EccINq/p6uswDi2OxjFYDER0Y3gyDLfQ
Yldddv2YOtcVeb2GHxLYN0FsChTmxShHNTynvJscAbBUyj7ZNQjreNB5S2c1x9pBT+Ek7czdcDP7
vAu13Vhb/QCmzrj0RqslnUootGQPOBwwoB/Vm+q37OVOcuBZ/aaPXUljXMZYL00ZLrASXSkupIxP
o54C+b39ef1YOXeYTZBScZrMqIcrN8Tw2zwmJyNKvVLK8fw3fwzLcpMI4O81PrMGIK20o2a7CvEm
tmWMOciwBiC+tMicm/tg4JQAth+uKxmM38gMsZqkEQU+9SG+QSvjqIAtHtgTS2i1nvZT8yK3w9Nf
+GU+8pbONtPclWjGh+hKCArxDm8RbCPuxREEzLGXgOlZ7uL7suNVMv9imUQFmydRQNrF3EEiKFlg
xGjmYZvEAeaKa940xxZ9DFonCngMv9vK/ZHGJhgdyCKxe4MZ/grwCA1Yu/Bu7SvVqpdTJPHmxP6i
mwFYH9SjtA88InFdVYm4aLJjnAFdBuj5wBFvxT16NF7uTbyOBlcc6y8l0ta9hORaRDoIDIPJjhwM
qRmAvsP4sS/07vX7t33N39RjPl3Vl4HSVchA5+5eLk6y4OmEU3L7y0X4I4MtktZFIlTGglngerZm
e6ZkS3ZlWGCUMu3ot2Hlj4obO6YA0A1L4K5FbmpIIRRAqoP/ZGFKEkGqsjpEHpfk56Z4ng2LFLxe
1/Y7byWEuXDC3A6m0ugyilSUdLrc9YW9HPDNvGI38y7AZgBfCWMCuJLJrVT1qC0WYWDX4cOA7Vwg
aozyc9I8Teb9JyxkJY21yD6fq7nH5dbr8zgdyvB7arxcF7EZw1ciGCOUAE6WVQoyrLwvHkA38DDW
pgeQi10qwln+K1lsGJ8FLVgCWpiNsvvU2LXpTZuftInXuqI/+UO28KYSW81AktWSmRZgKbl6ekh3
o/f/yU23y3grOUyYls2gSkVwJDrFbHwTjN5ORMkZJHKjByjXh4o7JdpdN0Zfs2o5VWp4zvPpex1U
nOyIc8nYMC4WtTGrKsK4JCVelmu2Mjae0X5qlHalLRO2s3KQ0wThxtHGe1H7gdk9jnVwz5MqukoM
omYOFlVGOkmHssJjAeDBHmhAbrvX/NQJ3PDHdXPc7oytVGI8Byh8oqVRBnSPDel3XCxuP4COOuxC
vzKn5yTXz4pUORh3v59n7et14fS4rhkp40iSeejrocAQ9Bhil1a8SUrerjBPAuM8yIDkXAZsuLN0
oCT6Kpg8z8szPMZ1oLMpDv9H2nUtR24EyS9CBGwDeIUdSw7NLkm9INbCe4+vv2zqbmfYC6FP2jdJ
DKGmXXV1VVamKuFuaUu/DDNbniOr5SKsOaeZhXBHaRpAyonCa2zRLh9Vt/ZBsQ0KTMob1hyju8BK
LCTpL8EjL6333tq0sUgsujtuoErU05ZF8hfFOLQPAehwQxca7bCv24ovvk64aajgDVDyaB65x8/c
8ahUOQupMn6mE8whrbRFdbL+SIibT9+3tyJvhpl0QUhaEvYmgmUiuDSg68rnMbsE5s9c/1op51o3
nG2D6++568FjAeBLHsRE7hD5yD7VpYgPOO1O7oe+9oinMbrnKU27+vjzHY15z+v54i4r42hAzjSn
JEONVfUpdXScWtopA137dNChwdeeyZtp0zIh2clf1d1sqbkFUvvypdxtzwNvYRn/Q/K8VaDDjmkg
xwENghLPwdGdsbV/GSdTRb0SZxGerRTrpJ3ivwBzfW7BxiLvqtLmoVx5kRjb4C1lYjktOl52VNZT
sN4X1p89iDVyhWLeb7WtoTHOBwg7s8g7Cb67Dt081y762HtBKNiCJO7DSLuA0eQEim0wCgmu2Ux3
qAWEliDXL9MsWfoc+U0CHKcyvNZ1fGrEgRJOuTmgJmME7o5BOWQhOZrgp1ImdTfqUEIOg3OhzDYg
7EA/z+Nn9BN/BcKIk1RZTxiqBlFNEPtCGolZtNYQG1UpEM9WrxDPTcHykDhAeNeO/okgYVgcABLh
1H/WwT43Npm7QsLdnoemKTvmLtQdpCmpHGt4yF60c9o4vUd7tGOPPP6H/X9jlVlDEVTx0E6D1SB9
KsZTzm3RWD1gVwMG0/5jlJFRjjk8p7AzfNVddhOK/lY6WpkFNjxAopH51TjelGeTSRXleVr1vQrg
K1n2gvYQCpy1okvx28a/GRNzG4SlrGfNoKDDu6ue0ra8FKJ0qqrxGBVQgUBixTKGiYM3W38aXx02
C/bLBzBUmDU8lXFGCdnFzjhSbXiIFdiFzwPUrs7gjTFmBpM8mtKa4kSW9HEpjsv0vL3teNcP2zqx
DFEmhSr8f+eFd8ZhPAcoa4UW3SBSYku+hDr8BIryyM/QeCc4E6+Bfj1ygmKApOBhrLBQojAUoRhO
kJkFU4CuAlDXeaWsWNvDXJ/Gq5HfNooxpgRqZU5ZHofxm2y+bX+fNwgmbCCTPJJ6wPeNcK/WYFfw
ieL/mQk6xJsXQRymbVDQfoYlv1cg4CM9SSnHBG+WmFgg1LSmrUUEPw04ipFKroKJsw7rCEDluhDM
NR8Qqf67v7gB6bjsz3ZySe8iO3UFF+gIBahqFf2k1SfdiQ488AC9LH7zFje2mcsk7LvKHGQMLwyh
vEv8VkNnYvEwG7Y08ZR311MJ13Eyl0hsVFXQ0LKTmRXHGr1do5mjalMitcAVVlsdF7KCOtS0QfDE
Ut0V0QyF8hQnaLQnJ38Md7T9TsDbAAAvyHgrnw/wTHbPa778h4vyl102hZFXYLVUMjzb6Bt1PgDO
sivP+Tn4Hn0xH2jKVS9s3hquHrTrWNl8hjGZYx/USJuIdWtl+Wtdtk6fNu72WVs9CDdWGHdRmnog
RTqyJmN2CItTonFSkauvjJvvM+7CmNNAC0vcxWH1LYxCK4m8zHTnRrUK6bkHPJuL6uKNiPEeBrDg
xAwASYrD1jLBL6eiK2l70nhLw3iPupniRCVIWfT9qeu/B7JbBY/bJlZP1c28Md5DL7NxkEfUjyc0
JcwFlO5OrYw9z8uGcE6UwniKRM0yQUjgKSIVeA+p21VZYBdG99KHChBHacFxi7ypY7zFWEndWMTw
7UX6xRi1M9Cn1qQL++3ZW08q3UwfE2OGGgkTCKfRt57iacflmPrKuUOxWtwBuHjhadRyRsVmK7oF
bPuyhGRcBchilr7WhWe2/174EMim65jYtESllKYymggB07q76Pl0lyXCnTKqP7bnjnNi2bxDVoxi
X5fYearfIO+BFxIgbrnH0/5YnzJgL6DpSaDYzmy8dhzFtKexpZaJVm6Y3hLp5yrseKRC6/ewejXE
7Dizhbwo2ME0gDxFO78DusSPf0h4+UfeYM+eZid34MreQxPnMCTu9lyuv42vYTuhs3ATykxKPYuy
gMmkCNP2jgqPqJboRbvowMPhr6O3bmwxLmPMFUFYZElGIWtxWqt8EEJrgscF9/KpsTpf2BMXAAf0
MPJwu+su99fblTBrmRhothE1+MOx9SLpkxi9bU8j7/vMEg5L21dy16EyPjxF5Fz+4YuU1VmXzGEI
BwFNTWGTXZSivg86XnvQeknuujo68yidtRjyjQlevSrITLKTbAtW6uZIapa2gcaz4Gl0ZEv5ETzy
sHXrB+3X4ui/vatEPU8J3lWGMuw0Ub6Pie7LUeVvrxHPDBNI5I0hTIWIPTBkJ21IrBbdWNw2Cfpb
f4trbyaRiSa02QC3Q4AtToV1qRBNcAl2VLqLj6Zad4PXaWPCiFzvSCdVyMfQ/pnWp+WkaMcn++ZN
G+MgymFIuoggPirbyxzLdrschXp2ttdmPZi4joXxDJPe4lrJFdnRCSigz6rpx9P9zMtrrhdWrqtj
MKvTgpS172gTS9KDGd1UvMB8qCIks8i93F+a/jk0Dr06etuD450sg1kpdMT1g0krYTT/SBG/2BTP
pT9eOt2a7NGhamd5azcQjd/zYB//8DL4NbUsNDcMA1k0R9Qpysaq0DTrdpfWV5BVAGg22FHF566F
tiMvmf3OlrNxEgxmSUUJmiayISCOytTEqpIWwu1jN9lqlQ5elYdfZD14CdAwLGoDus7Mx0QhrjrM
+67tIZzQLZS5C7+5XnRfTIs3dZxe1Lh77TrIsojBBah+Vx/r2NJDtD2NZN8LoVsbYmb3UThaaWJY
cQqM8KTvTHS6JOEYAEyAy7XLj3oEvFQ+SZ+KSfbQcJdzVpyObWvszHUzywvY2xQgNmLD3GX9vDOj
H5M83wtB9HV7b9EvbVliLp5EVANSKqAikyByMaL2mTa6Y5iFRZYdyJS3ja2n227ODxO01mWSaf2C
89O6FLpOE26UBopSy2Sf/lO67WqMxfSI0zCq5gKygR7COKlw1mUekIczeb81lsfiksUtbtVsehrg
dZBEH8WXQX6JKg7y9R/C/V+n0GQuH/AxN9j3eMW0bvYsI6EHSUdAlLzFphzjSmJpz9trxdmCrCRE
LKVTi/2ApEf3lAjHKjk00q4I/hMV3s0iMa5NmPKgCkrkVnLtqEHFXfyR8uCinHvOZC6gJJsFQwph
YjDzB1Gp9qRR7S6aT5IAtfrUhFZNrry1oL/fnkHOxWcyDgyKjqSfZ8ygpt0T/TMxHoSes0jcbcE4
CtINwaA1SKHAr51UNz5QNcPKpU3+w0Pk8pwyb8Mz3iKK5axIY0xlmKKSmEAscposuXgbgzcp+rY9
fasbUJPRuSkrqmqw8I+wCacKCGkAeOb2oBmNE5LFi6XWmWUe38vqDrkxxWzC3GiTHNJFFFgTvwNr
lgMylwdefxz9zG++9sYMsxH1puykmKJ9qyS5kE4JbbHOf/7ZrDGbbmqEBZBKZB+G8mHsvD6G7Fj/
aIIvf9vO+rtPQ8AjYYkUmWUz1xahNdEZRNFp2islbF8ekU4BYEA8/ifY8I0pxvfV07xAJAdwSX28
gAgdHdGnJQsdzoBWj+uNFSa2C4AUCPKQAsaaxjcy7a+4k/xcKw/Dgl6hESGBoqHVQS0hBNInb11c
nYIQUFFVKPFfteVIRp1TnuL9JGZfIl+gD8AjgRwliA9CKtp4Jz40fcFrS1l/WN+MndmZbZXpGZSn
UbA/Z6fuJFMsykv5iRbDkHN2KyhPN1SpZrc957zxMZs160fDVAyEOWTakeg4C07b8RDT64fuuk8Z
DxmQdEEDIG1OcuWD5mVe/qM7Ji+dOzvqSd4B7Kjzjgbdj7+f86tJxks2pEhFSdPglB0dBWeq4f1/
BHqhx9OSX3eT6GfToTQkaezLXpgWM1kWBHBaLdi1VQZ4bUcnMzP87bVab4TVfhlin/cp+n3ytgZm
k2bNUhcCqXiIlH61a1/le9FT0C+9JNbIa11Z3yNXs8zjPodAGUrpBvjOk7cB9Za4sIWIBzVc3yRX
I4yHkQJFRidWDCPhndjcByKPY2Ed/HAze4x3KXVT1+Q8RH3lEN8VF+ioeKZrvKV2ZNiDa3jjkfDe
xLyZY7xHHI7LNKb0ATU95eqTDuI+jcs4x5s5xnMQbRqqZMDydAvaQwXzLkh6zhHmmWC8RD5pUkfe
F6f4S8IgGi7gbz2DerM6rJNYzALKU3C0BHwbh8GZ0AWdPVFpb9oJvdjFnbinwKncEXe8mIq3TIy3
6OIJWJkO9BtZ8EkH2QcIQ4PyhXN4113SdYMzD6+86RdSiGDBoFlaVXARwR1ie2x2NC0cexI3LcwZ
FYtQmYamk4sS3oKGVJIlvRRe/Fe1U6GTDiXn18o3L+XX7UFyPCFLEtglQ9AaoPt0RPlQdOMurmun
AwZOrDsO+y5vcIy7MAJdCscWS5ZIThN4KdDRirc9GJ4Jxl9IiREIipECNSi9tuJRJH46/Ng2QTf1
79fUrz3BZpWKIpAydK4DhCBUl9aYjwO6Ru0WZJ8d/qVSYh48knOQ2UxSE0WgayAIs0nzJa2fpYTr
ZTnbnM0ZRXMpiFXz/koOkHiGj23eWSIl9HXjcpL22zP4D0HwdQoZv1EXjaQj94iyADC88S57iv0J
+n7ZDoSsPscW9QNby8X4CaKYkMeLBrwenN41APCM3fxcgw3dBb9TfJo9yltSfFoA533hVV54K8e4
j2AOVFJ0sE2ks6g+KtOfHSg2VdPKSYT8GgLBLDgY9YlIP2TCiaU53oHN1eizrKZBAXq6eozdotcP
8RI+FqpxyUXutuAsFZus0dNgECT60Gsc4T7bN3tK0pP+MBwdxHGK3aEoByV29OnlHBfIWSc2aSPK
oHefYxgeImc2PgPLub0JOV7JpPZvin0ZSWZ9keAy+tqbpkddPtYNBwbIGwL9CTcmCLSR+7Kgbx7w
puenjAfX4H2f7pOb74NBGS0KdCtLgz9Kx7nlXLW8KWJcQrwMhWEEgNYPzc5Udpl5J5ac08IbAuMJ
ptIYlWmip0UB/gOxatzyelbWMyK/HJvJHPhaNAxBoH3BY/8pVd6a9qVLz1n6VJv7NjppMSfE2540
cPx+XBQhVVrwPc5ARsqPQ3QfQzY4X6ztvbteyPgV5BE2YyEKshhnJXjVoNPoyQfJaX24Tz20gufG
pbXJ6ccM9OzbttntxSIiEysIU2nONWDXzliK+0gu3VIZOVfDtmsjrL4Z9A4MRTMoGliTrSDa6e1d
qn3TDZ7uD926/3wDgX7z4yrJiRjLvYFkI4iPrbkKrdm8L4WdOE9WUvHefeu1AiKjioa3sgniqI/W
0IwYJEUAR5CdllfNowVK9Vk4KzYodh/+U4rpxhhzpBDrSGHSwrHN4AATwIU0nORcsre3wuouvzHC
HKoOBNkh3Bt6VsFqKYyzRdRPmVlwrKznhK9mWKiOJkUVOqQiFFyjdi/I08+6q57Lbk7RjgXyr0I7
yWq2G3plj0aNn3pBrDRvX6e4DDm/hDNeFs6T1hUZUhMaRPnsoA0k6O30P6nVSTeDZY6XKXbBrNP3
px5/6uW7lEePxRsDE4cvVVWiVIDSq9qeMv2Q5D8m4fv2tlj1tTdDYI5VZ+qAi2m0mUUJn5S2srtg
9ErSP7Wz9rPvxM8EWljWnPPA76tu48YuHfrNTTjXkRnWPabO6Bq7b/9SGzRKp/c9cNvbA1z1GzeG
mCvX1MKwaksMMGv3rShaSRFZuvA0ja4svG6b4i0X4zTSSF9KiZKZ9apwbKNiNy71vgIa/c/MMO4i
ECoi9AR1EFH1zMETq/Nc7LdNrK8OFNlN4IChpM2sDiDAM6nR8uuY8Ska7xLS28FwkFVutpLu4N+8
OpV+/19DzOqMWguR+QQwNUhqPzQn8APY+VlUrOxncA+kFQRsOJPHGxmzRoOUVvmsww1K2ieiunI4
7UWwGzcdT+DtHzzhdWjMMsXVIoxkIX8/z2i6UiY2lXRSFXtG/C3sKx7X9z/cWleTjI8H1XcikxGH
SnkanHDX+oK73I3ejNSRsOdVuNd3+y9j73CVmxMcC0oeVRT4NIiXGWxSXX2sVE5oto55ue6P9zfw
jZFQ6CMzEgHryvYUaNrtMmtG33nChffxRsO48n6RU0FbcF00i1d29323KxXOoVpPw94Mhh6Gm8Fo
y4BELB3MfAAP84GKWXeW8JdhAdsBEE1g896C6879ukSMc1f1pRq0HBCBqI1fuql3unn6QWyST8+K
KviNrFsg5+BIDfNmkvEdU67mUQqVYKcTDsawX+S3quAAEjiH+L1acDORwDjPShtisebuS1l7ItEh
o3gccl4RfT3FcrNijLfIGtBTzgOCWwpupahPQB/8fI8V5KZYeGNi3MUizWVUlCbiM+1Vr3ZpSMDy
3lrJPLvbvp3nmN7z0Tezl5ARB1dXKJpjNGjiyBPsbxBppuozuZd94rlcuss2fPxv1L21WpR9CUKA
WSI+Gu38jJQeZ0zrt/yvnc5Szk1dNcd1htyDeKgt1Qb6GLf8Y3UkJ7Sz43Q1aDrLX5S99MYxvAqZ
vO4QVo506EOD1AZe3EJfHw2tKqx+VD/pQnsoS5C/VGiCgw72UACoZpbOxPGPv0+tgfKTJMuSgSel
JjL7M+2kpG80wBSUyM26u6J83B7e72f54/eZTRlLfaDowoREsDAclCZ3JDk+ChlPVWxlS360w1xc
ymLCMcoEWwSSSMpx2DXH/BU9lxaBWAR5lL7/0bDYq6sbwIQsJyAmnpBOSGpLHu9mkSdhzFkb9uqK
5UpNxFrGjSJ6cuy3PEWulZTCh0l7jwZuzrEi9CGRKa8eBWaSn2i0tJDme+5Q5ZC96Vx9Mt94dz7X
JnOFSSTWDZWAQvqsWRNAdL2fOJOVnpP75AViMLhpDqnBOdy/e8aP46QTfTNOkcxRSCogMJbhpYOO
ezs6c/KogyDoz3YFc3EJoTlUpYSx6cLzHEAnKzyCVJATf65ENB9HQ0d7M5pZ7yWzRS/ze9Y+3S3H
CmUw2gfOA/yshBsfLTHOQZHNZJLQH+LEn3uXcvYEz/K98d08ix4V02sSi6e1yXEX71Dim7HFAWAA
4H+hwiEPIbmk0Zcs+/pni8R4ClknGlEXRBdm+iUwfhrGX139r5P1H+aNva8UdMdOS1zh4AZeHJVu
rzxGdW/NoeL80VjYSyttm1kqO6CYiugx1e7M6tugPG2beCcD+3j5fhwME9cSAmhtC8yhMx6Ch/xI
yfsleFmK5C48Ssmx2IZVe5mFkGMve9Lhb5oQXgywgiL/+DsYxzEueRfUGaYQQYcrPbfnYF+9FDvh
HH1e7PRCacWme+kyXSTOFfl7ZPDRMOM9ClOeysXEC7PR96RLLHm+k/VDa/5sAMzdnmzO9meJ2UBE
1WjlhDEK2vcpjNw4L61I1jnukGeFcSBBTaaALGjSXQY/EgQrjwsrQtZweywrb8mP88Z4jyQIp6VY
8Hb4Gy1N4Qi5HZ4o1mbe8Xobfn+ofDTGxBm1FipDEuJUU0qVwht2PbpBcu/fQ74+mmGcB5hU5EJN
EWMPxpcQeRlQv9Ud4ewC3syx3cy10YAqjVKyt+7kSE7mieO7PpvqNX779d/3Rn4YE9vHXMZ1qYBU
C1BIs7PkobS0LrZNmeNHVl5CH80wfkSd5Uw3TFyOVImgespt3db9aCdb8477Tqa+YMNnseDbOWmz
Oi1pZgHcg5GtveS2us+gMRLtkoNQWVzBK/rjtwwyPqIWoj4lEjoDKHVR9xR539DIY8mW+pLZvIOl
8IwxYUYaQQ7JnBAXjnbgg3/TCV11j3cDubSfAieJrObFOOl30t3fRfUGRfbKWi5QQfApPW9xzuwi
tWY+2I0TZ7EK3eDOGHo5Bn5BWCI7LP1EV1zJuEThbtu1cBwYW1uRkNIxSwF2gtHwO4ISwBIr+0Co
ecjSFTW1j5uWcStJqwtpLOAkin70PLu5W93HD0NkdV+JM9n6QXGDJ0p0VoFtRdhr++wgXHg3H2+0
jM/poniaY6o6ucDfDA/t4sk8SU2OCbbmIjfVKHchTBjCSekvtXgh/14L5MNMstWUWDLKaqBeRjIy
qxRd0wjthNdnotJztnEO2d5oNYeMYJCC5bcLRVdQJtmKASHvptprzfzNSCN0VfX1aJkT+QbFJW8y
2metyyNr6qRv5tL6Y929Nkm9N1BrmiX0pczdLoj1YxgUBbgRyrd+Eg+F1n9COgJ9eqNTlPqjOnUC
2sgWu88XX9Wr85CQ5xH/dzybu7ru3NIQLfA42B0ZP8UdyKJm9aCLw1NjTPh75KVazUlw8d5ZLN51
XgpZHCOI2eRgmAW5SbOvH0p7sLLZlp+iu2RX+cIzr894fR+pRNPR8ABUK4N2bYsoac0GuXFSfI8g
PKuqkZXzSgs8I8xFYs4TWDdC8HsmYXMpDP1EgvDYtDzdTZ4ZJt5Ul7TsslEFyWvn1sWpKUBsz1kk
ngnm1jBGHXgOAencbriTKyD292UjW9u+cv1EXJeE/oabF9WM7r6mMykjS93vx1DeS9r0/b+Y+JVD
UpmZytNaCsHjAbWGAaDMJHwclPZx2wQveng/+DfDGCJDMMMBU6Xc06wBBaXLF0ogqx55xAe8o6My
U1ZKStpGEmLJsC/d2tT83CT+NAVWro1uXX5dZB0EWHAlaQGtl3zYlWnhNEPn1VPkaPHAYWhZ3yXX
6WXC9SLvGwHpQCAJlPBU5cWhHFHzjmLOo3V9o1zNMOF6oWdmJJhA4gfwYeGjML9uLyHnGcWyEIL8
YCriJkIpWnoYxstSv4ztm1i9VYbgbFvihCEqc2EqwSCWZoe01tA96ym6/o5DeYn4SAXOjLHsa8E4
iEYvI7f5N68iGCtd4RFK7JbwgN4oy3zjVWM4U6gx7lXP+yQYJRA59sbdhJdU/pgZT2Pi9T2XlIM3
NsbJlkYoz7OKwEf1JS/rrWCvvmluDcpfqrIt7KMfvLCWl8JlJWxGY9LxSKCp4jPtO+l9401VrO5Q
n0Qndcy3gQc14Y2R/v3Gp6SDPndiBJC3XB1z834YOHUsntNi5ezHJoUYLDRunBSwdQiugVG12Wk+
bXnl5uo4D2CN8RICdL0Tgd739MkD0gqfOB26XKqvpl07kxvaqQOyVPms+oXN6wHgTSTjOjQtmxIQ
ogPbi671pfmW/Yc+jQ/Ro8bE4XhzZwTyFEBulpdFf66508c7WozPMMJ+SIICgaPqZxeC8o86uIEz
3/cOLbU3PnLh+3rXf+Xteo6vIgx0sB7rtCEBvOJc3JXlYy/W1tg6UjdwwgDe6WK5DaW2zpKgwumi
DGm5K7utbzhKaynYjt2nzG55yIz35ONGLE4YFyJoUdsqC4ZWu4uXvGXPwGgctcQOH4x9bIuecEi9
focMwLGgWgeJxduWnIuTMHFJCR2cIempnmP8KerOdfSpyzm5Qe60Mj5kGAUSTVRrR0lPhnouBn9Y
Qrvrdn3lR+a+Kl8rBEV9fOkNyOMEn7dvOt4ImUiFRLUoEBEsWmmgvORgLI+X+SeUF77/mRnGt0Qa
6XSjQf11qd7aqLOS/FjylCp5B4HxIfXU6WE3gIhpUA13CS91oEKJ4JMZ/OFYGE+SplJUlzLayoT8
Icy/RKZTKLy0AceZsE2NVYIukUlHSbfOfTF/EXTdNstHOeissB3t7bX5h3LQNcBnFqdSlFnAnIEb
SRAf1D5E00gMbtHMErvEbRb91EIWIEzyh9rIfm7bXt9+V9PMmkmLPBvtSIvH7UsuaVaAkiuIA7eN
rF9sVyPMgomBYQ7TtFCiPYh0l8C3SnZrLnal7YXikuVf01hytk3SQ/u757qaZC6DLG1jtcHonK55
kMeXkVeP5HyfDRyTWCx6ORLREb4IulXp+T4f0Dq3PYiVjld6Z/4aBRstaqGYR1migrBaonqRAZiW
E0cD8w24CkFYDeoYCc1sqRM6vIwVb3yM55elqJTKgtaVi6639Ko8L2bwrxst6OjAS6cYom6Aw+dj
8FbJizj1OeZwqR9ATxEk99vTt+6Pfn2frfAP8ZRmKkFP7dCeJ2T8YuVE0nuVl3njmWFC+iFb6jAr
UZpui7sltTVJB2DHluSXPxsNsyJVJELzp8dF0TZflCGwJslvx58G/mnbjrzu+q7Txty56ZKJIDXC
eEq1+5rOpg3d2p3Zi49aoewiZBVpH4OF1IoFNqTvk56ecrQ2WWLYfJIIsWaxvgtT7dGYy9dEKM5L
X3lVX9X2XKFrOwLRehZAMiyMznId3yWdUVlzwZOdfq+v/H7+r4Og+/v2YZC1bTMGICGPhOiQl8Mh
ngmYPQPPaGQ3msPTTFIvBy961kFtLqg8SYg+j22G5ID5KpDsYoz9U593/jQO+0ItrEEAmK2MnWXS
rTTr94pSWkUdVw4S2Y7UJude6e76QHP1CA3V20vyD4XT62iYIGGI6sU0qKRJceqgkCeJFgKF6MV4
047Dcb7Up8VFfEvsNvZSLAsPFPEPIdLVPnNBdUti5Co0HEFS3ru6t+xyvEgQ48L5oOPP5iFM1i+l
qznmUqrrqczaGBCCbn7Shu9Rtld5sQrPBHMlTbiTUkOmPDIVcryqCXkV5IEeOeu27kWvA2E8nClF
xRhQwQFgcT2qbTgcix0NnancQOb2X3kzxzm7LGyhNeQ+KGnZkQR3xfCj0j2heskV4BY0jptYT7GZ
kgaOaENCuphZpHRIKD8YIspz65qvVMq4uc99eX+Bfp3sZW6UOrwemfWq6o1NZtXATBjqQYOyGa2q
AuEH3cH43HqyV3qmIzxvr97q4t0YYxZvaoyo1kS4kKYzbLMvPLSI+n9kgu1RXzStjvUUuzDOnDnY
Lcnn7e+v7vLrENiG9HQo8zROgDMC07ArLaKTiM9B2HNGsZ4kuTHDXk213kJvD5SRtLdf92qQcsDZ
AiFbnXlMm7xtxxIgGpkytOC0BUTWpap7xK7PaLN29McYtejaKyYr9HjBEG8amctkWMoJTFqADCy9
tqslcZdmIETXY2d7tbhjo7/j5tKqBiSASpo+yzJbPYC5wNMfk6/B98UXfNnC6oGDk0tvsv76uFk9
xrlXs5qBUh6XS9VqVqv4i7yL1O8aSCRFxDGFuF+CR8JDYawGTTdGGe8xJ6TJggbxpZrs0/QSo7JG
ojd4L56boqf0t0DgxhDjMtDxL0tti9ENvZX/bE44a65g92/1a+R01vjtDUBJ9Jg438OX7dXkbRrG
fYTqoku1CveRt56kZNZU3SUhVwObHq2N4bF961MWxXqY/G9OiNjpgcJmGxeSvZDssbinj7NsbA97
3uSmFgMQCfSYhPaS4lJ/IajjpL70IP2VDtbi5t7/Iw1EF2lrlIyDAXxNV/N3cmLhy6zdLZUANSkl
fko7G1ceL9paHyRE2DUdTW9QMvp4DFV1DoVZk/EuuaeYyRaq4uQU4TQKNgWq0dwvJFJ5acT1/XK1
yhzDYtZjMSwAeCHSXhe/qNNnndemu/6eNK82mFMnm7kRaSPu7MaZoe6gotMq8bqv45t6v9jJY+mN
u+IVYk7bJ2E9fLwxy5xBJTZRitOQpdeeij3YIezovn/r0PGsoeNl3NW7bXvrR/46SubkgUtvEJcA
6RTxEByUXbebDkhR7gxOUW8dW3sdFpsDiGIoDfYCiqbwm9Ue7hpcPeozhJA00B/SnPP8NeR18PKW
kE0JAOlVBuNEAcotsF55PO4GebA0yDta0qTfy0nsZsQ8h3MIvpawsQYJf8572cerzkk0hJ5iaodV
ybm71jGmN5PBHNGoGBZZCBEDHHO0yYTHzJl2lrIrbdOWHkr0OQnu6EHXyJF3GRBMuVf9EDyNk8td
D9l+rTxbf0pkcwxbBRutAqIvwxIAwb29tzinVGNCAW3Q23yg5BCqmTl6OF8G9FBNacdJXXC2MFt2
EgVVqnNwTwL6cT/BE/Q/9eBVkPZGc6p1v+x+/tmoGN/TdEj0GwsWL0xs08AJRZ1QmDh+9V055ncv
fl0dxvvkQlurSot8D+WqoTrQpYWWUluxRld0Kba0Q176yXAGoJEVVF//7tr5u3aIfOgLz+NyDzDj
l8JSzyaRvpYqEwe48iKneSmOwDaBaot4olXYPNXo9Q1qqKIEYR1FefeUNxHeMuUCQFQUQqX8NMi+
+/eyTkipIWP4f99nt2fajfEoIdqRAzzNkREoZ8khZedu7xe6Ur+v5NUMc0MqIFtA8o72zsD1IWvi
Z6PXheeGPInN5GzbWqGG/DgmZnMmutp0ISTY8OhrP2Ot8NJM3cghjnbOPlP2MJRF9+ET7ym9Dhy8
mUtmu4aBVs1ZBdR8cUIHPJABzVdEOUdFt6Kvmg/i3l1lhx7EWc/jLvH1p+zQv/yn+tfNb2B2aNEs
pSYoeO2I9aVq4eLnhzp8257gdZd2XUzmupTnRkyXBeOUuqeyhRaY+Dho5n/ym7+MsImJThcn0isA
/yTpX0Hphdo3mfxrUpoP+4TtpAjqWShIgobQXnCT4XPavGzP0z+EMdcxMFdc3RXLMC24XUQ0qIF/
8i/5Iu1SPz4pB/qE4OIt6cZmTpksipKh6LqoSIR9vWeqmSsDRMEcVfSHch9n6O1qznGechzzilP6
YIcZV5aHSpSM8P5J/CWb75PF35443veVj/F0GmapZEZY+1bem/pbkP2HzfVhAIzXW6QqN5IaHmLu
DOhFNUc1Gt2IT9D7e58nqhQ3C8K4PUPAFQZWfuQlHarCSnU8Aw/XsVP5PIFk3pwxTq8Llk4fIwDY
jA6EkGN2UoSZF7/yhsM4uLkUg3yokE37G/yEHX0Q97S3Q9jz4PwrPubDzDF+rItVPUwXbAG5OxnN
/Yy6mcipJvFMMG6sidolXCK8t+epPVfCfD9n5clIdF5RjrMy7Iu7ILmpNFCYBUfhV0PkV63oVGyc
evaJHYtxPdUGsLH6fBcGrzg3KCk9yEJvo+U25ip70MO9ZY45/MocD7mAR4KjIHe3nGjfDZ4VexAD
2LPFowpec6G3+4ClhzNJKqZGgm092/Gd6KYA6Oiu5PeO4Hd+4PLQdpw9wbLFVXkmQWsYL0ESvkKk
4xLo3xOZx3Xw3t69NYWMWzDbsZCNBjuCxrXlIwURonfCnY6DNR3IiexHDwAdP3bqo36BPhRXZ4Ie
1K0fwDgLktZ1NfwPaV+2HDfONPtEjOAO8pZ7d2tp2ZJs+YYhj23u+86nPwn5/9wtmEOcsWMu5kIR
rgZYKFQVsjI7lPWx9r0A3+jcH3VMxorDZ8BOnf1gjmSRY40JG0VlqKsKdWZHXaQgFmNcGLOX5fPd
3DWOUU4PhZZ+j5AH5lkBhxUDQSh8jClbIIWya2X+bK7aOQMPWQwORFMuXVEXzqEaPnVacTthIkuY
sgGSWvrDaph2oU+eLIF4oZwxUdpaUjtC1nA9Z8thgSJkmpcWPYzyUlhdJtvl3Dt5WoHh5yE1FG/K
oc2pjhYg/1baGrYhSl6pznfNUlkthiWKpXLNNHKSEQ+Yc2klwuyrFaBN+Riky/A8rvVBLn8Y6KWt
85OiF9ZQGdC9yN1Owr88fa/nFeIN+SdMkjtTr7lStYIoSXazWLZH+csQxUEJ25JeBFVPDos4QAge
Mwpx4TVtcic3wqcmaoOlRxNNqmzQczkrUa1ElL0h6j63WWjJ640k1gdzIJbQTq4BwjNSkUMRQ1NE
CooivOsn86NZpoMlt4aVN8anjFQOMfPjuoh3Td3ZpJKel6X7WJaxV5mJrZ2b2JZzVzeUezwNONFc
ulopQ1snbQ9VQW51s3PDlPhRZwQdNBcs0ojgeCE3vSEEzbC4o1Y6C1APQzncSEYyuCYCvCUu4kmb
Br/ClCcELsbbRcKnjs2bPJmsVR9e57rnNbX2syQIC8Bdr0qq0ZhHUTaA9ABO06q1AK96+GUv4fK8
7/g8O8wpn4ZyGTWqE5JlR6W8xSirTYojpCM42dhWPx4xUpOJoiPxE1ns8zrrqdxTFHd+6A/Z0UTf
ZHKARg54iMntFf0yxPavSLasUitgNjzuAnouMM2/HIM/2bWLDQYcMctD1mURUAuNfrfEodeLr3nY
OHA89+8MMfdYvBbaHDU0iZ3B9RE+ZXNky8bXMuVkTbxNY5LZWhC7XiCIOFIfBe2UfYIGV9VDeLAV
PvzdiljHXsIQdH04nRjf9jCSFGiTYgEsaC1dxMmdeItifDuVZa0Qa5SZa1RZY/sxLg4JAWZW+bS/
pO2r4+IN9HdcnVWxMI1FmOhNqYhep2rgSEkna9/GVr/g+vxo7P0klxA7DSl0yV49gJeoPj1tzfZW
G9Ru4vfH5AzynhOPopi3iUyOm0ATPFR71NHJ6tZR4wzJTQoGLkF39hdIP8bvt/1lE5lEl8iCHMoR
GAM6qQzCSbSFOToWGFHbN/MvudovOyyuGXw3Yp7P6CWZQXyOAikQbOOGPhSAhR5tD96MPtceEyp0
XN9CBGnh/4M3545xls+U+54qykYU2PKXC2RCRg/CMi2mQKfhWLzKNgh5AzCYWRl9au1tweGlTpwP
x4KZ1bE31BEP2E4vP+vzQ76W1lq97i9q28avnoHJOGEkYFRsbbCJZPYqoJjK+0rj9KZ5Jhj/Sxqp
lwoVz2NJbRdSCq6qQ4TU5W/WgWvwfaRQQkNbCRA6jiwfUylHRL+robK6b2Q7HP1vswjLx6uOYpnP
Eho6VVedS4G4w8gj6v8Xr77YYJxMT1tdggAlZQ9DfQU5zfzewMOzDr43PeATvux/HPSN3u9bGaXT
YhZohZTdoRI/C8qLknBuwG0TBkjqdE3EgCjz/etci9vBRHwtB8HB87pdxXjy0nmgN44ZtmNYyXEV
xgpOp5Z+ieJDURt2xR+Sotv/ezD9tRi2aVgt/ZDHMZx5suPRSoLGDx/Vj+WzBEBd6K6c96kthAfu
pos5xhtErUumAtetEx/mz0NrZXeCRYf/Ryv90XRvz/aRV3Bu9613jndWGadIJHOJqgmBp4WuCH1/
LTMI4qpW/Upp0RIHhXfKOVq8r8cmLytKjS5Fb0nPP0rJY1qfZ+N5//RuN0oue0l/wlUyMcmCFpIF
6SuEXwqrWjGjESsfIfrhTe0CboqBfMqNhGOUOveevzAZDB6L5DSiT9lUYlhB91cBAQYoPThp83Zk
uqyNyWGEOcm0UEUusVTrjVGBQkZYD/vbt/WS/M4rmKuiTWMKm3kDFL+Fpg5ogPGTfoAa5gMKeQSo
wos+ypzowVsZEz26RehIWyJ7CcngDqJwK5imx1kZxwZLvjIBRWUYNVpo8i2EWKC6EeSfYjDJ3fTu
akNMzB9T50/4Q663k+VgWcreTEIZ8SqF3EJBZacDuodIJv4/EGm8FTJxpJ+7OlF7JOzhcC+2B1I9
cbaQhoQdP2fpV0QwxkPVEc4xeqHf3wMcm9pKZ2m+8tzakaO8ZLz3Nt6S6N+vjrM4z6OgAakFLKRL
yqOocYaj6ZHZWxETLqS0zVeRioMv63orS6OnRl8nbfUzhThlypv4pnFgzxoTJ/RRB1AVlyOSpNSK
ofxSgwWSENPSjO/7n4r+7j1LTKgoc3ktFQXNv0RZHFFJnTVsfGOY3X0zvM/DRAsyTVBBDOEQ8uyI
yTPw+393Y7ypMV99/8LQxqEXkFbM4cPcv8aACOg8Lte3pGFns1iWFHXRjGXCrBXC93pv+FNQnMpD
FkToQ68+8SnEqwySw+INB5HL7roFgLgOESy3BpqNUFM0cPunYvmjUJY7PSX2LIDKWJG+dsRwhHBy
2trwMZL+QV9TKAMu36ry2MTVKdJESxnmL90cQeinWG6U+BR2skv5e4V1codBDFLK6i/qlqCKB6Uz
b5d5uuk6neMJnCuQJWgxk3xIoMeJe7c3H9cS1IVleBij4ivRciuc1tRLxvK1E3Je8sQ5UyxJRSpP
US036MDRuzd3ki/9iXygqXT/CpIYR3CS3nJ4rGT/0k74dRWztBVmayo9JknwZHGUPDB5OaFgCSBB
O0ffRxSnuCWd+jupLUAC908c52CzMMQmrwRdHXBTZprwaKiRo4ltYnWEN+XLOdkqE6raLMEXXdA5
05RXVQ9UtGr3F8JJ1FQmQhVhWpflikaCmkiurqTHZM79NTFtI4ndLoaetDg5+ya3JgXeHTUmXEUy
aeeiQgLVO6ItupIVudlt7YqYFACZLCen2ZrPgf6sLKmaLqs6YXXFummYwnbEe8KCFyAq8TkG0qcY
0EMLI+hwkDgCzmm9FwurvuWhHbfzuCvjzPeTSJYRAz1wx/hCGR0LN7+HfyIxVYCIpypPJWAqPMa5
Lcz/uyUzH9WoGkVUE1ynRUusUnCyFt0M/SUdXD35qhGn0r6U6beh5wSBTWeFHIshaaahSSzCr2/z
SBJq5N+F7sjxmUAPd99zNoPMlQH6A66uoTgcFVOM0UCpOkxSmV48Ps/9BwMA7n07223+K0P0+F8Z
6sZ6FKcSx25RhcwBFv4gL/JdIq0WWcbjnJbHOo/PeRQFGD7mHI/N0HJlm3EZmc7RlIuBt4z8EMu9
lWg3y8wrATcTrisjjIfocZZ1cofhVbNKb8USjTWlXKxeAO5+Hp/khQfn4y2KOfKjlodru9J7STS9
tO7vSF/ZUDH5sP/heB7IFDDiJIhRYQL7Vo0YcdGGL2kd8jAG212jy96xvdckjcQOLzO0hy15NKCY
d21AcN1gECQwHZEH0ebsHUstseZLG9cS3hpK+UPcx1bal5bCK/22ux9Xq5IZlxfqtTQ7HN7eA+nf
I8iInfBGfUwOq12cRVzhGHsROY1ErlGm+ZGDvEHOTSyteCa4DegUXuFLvno2MYWHJpmTP/GO13bD
5WqhTBBJ1RXMOyOeyIGOdKn+cjMd0HB51HwMatqgnMrtUeMsdIusAxH5V2jUmYDSTHXeTCpKDoD7
we+be3hyJxBGX4PMno+LBEpwxW7uye3oUsSSduBmLJyjoTNhpSXdqIg5vm9Un5TyPPFAUZyIojMR
pVqXUsomlIidaZzXbP2wmKq7zM1J7LugWZTo78KkzkQUs2jTIR9o6icY1jhHz/kQndHG55jhbRsb
UVSllE3KIWfGo2c2wmtfGw9/ErRMwII1Iisa2+Ys0jmRQIOJDmB8EtantuRq2202DKSLBeZsV/qS
JLUJC9obu5v2aQwS8Ggpx+EAZs07XrdgO2BdzDGnehbImKw69qxuHsvqVgL/YyF/3d+07RxHllUN
PJK6ZBjMh4nyqUnEDCdqOlJ4eOQW9uprRzWATJW1b2vTBy6mWFTZUgzKXOboHo2mr0ivQvR9/9/f
DklXBpjXtbZe4Rci1iL6A+D2pZcNjnY3eBR4NUCutf+zHuaVRcYjSiGRG4zrAnw13hvhcTaf95e0
WYde/fuMCyjjXIAhE9GAwnE7fwxoK7bweFyCm552ZYZ+uas8bY3KLuymGFWn9BK3rlzdRgaPZYxu
xfu2hA6A70W5hFkKdNkFyC1D440iMSk1YuyEDrS2PICKAl7q/rurvTfGLKiB/igyJCiUTdX3Zqis
vOClL79/mfcWmJso1WOSmiN0LuODcZSC/kRZHmWA5Pcd4Pcv894Mc91A9kRLR4JdmwvRHaXJz4zZ
6UnJMbORqb+3w1w7XZxL4aKDvVEqa2v6AcjYQuw6Qhf50Seks/OF5w+/V8zvLTIXT4exbSOlrHOU
qp/OuVc+2PsOrXv3QkfmapuceQhduog9F2Ri3ZplaPDlaL9hTuw8RL0v17O3Gt48moclnDn3EWeB
bIe+LAw9mcCR7sjR9y6Dx4eNPb0UumArIHlUeEQMHIdke/O9WGaTWcLc/15tJsS91ueFCupwO3v4
xvp9FSpIksdVmkNmACC3Oe2grmkn4ksrBPt+vzFr98492OZ8repiPSk4X6qv/pCcDFBT45Dfqy9r
oJ7xgonUdrabxx48gdoB/OW38Zf4e3LPw49xAonCBJI5nWQZFR6ufJA8CsCHzJ/3F8rbTyaO6PEU
LUm14BFCO3Tg0ytA0Zydkjq29+3wFsIEEqgpKJ08anhNyYE0WI+zcNg38PYm/rtnmLKuSaKi64QJ
8KEiVUCpkp+TA8Zz42e3vZVbE3Am8mNyO9uSPfvCIfla/8N7StyOkhfTzFeSG72pZQPdtwg856Zk
geHWlUoO7GQjVaIuebHCfKqwEkESIiJV/knuK53MOwojj08id7z3rcezt5nM51ryvuz6Ahyqk9Cd
uzr2B618gv3IarT22FaNbdTIQifiVVNx1M3hpCblx3aQrSETT1mqZlYsWYOxjpYEQgfwzN4rU+pP
VXUyMBg7KZNdlsWP3IRSaAPWNTSePyqa4GtdeA+CelcuI2fqRL9V5cXNI3JjgNGXZPWxhzLxbILq
1AzvBGl5BB/7l0oxgCo2LSFWfCGfHSVXfKJMGNSNHUVfMrAOKt/iqHvUi/AelMU8FePtM3T5MMzl
1ZNlTYsEvi0X/ii86AZ02cNDFxrOvotvn6GLHebKGsZuKgYRkuBAHQ3KTcybiN3o6MLDiAyUjkiI
JrKPJ1JUinXdoB0+HAeXqjEbTujhPRJqzAKX/mzz0FwZY3JXomUqwbACDg04AMTPoZZaa8n7NDwj
TFBAzIEg84Lrok69GsQlymz1QK3uf5eN94v3+8acf1VQKwgtQP5b6O3eUUAcqnnI/n3xUBOLTqqv
7ujXt2Bt4OVnG51palqXFCJqkqKyBG/9Gs9CY6BI02/NewXtaA8D4Y2lO+VzhLb4I+QD3NDNvP8O
HXpn9y2hu7qHl3SViCFiElCUHkl/6sQfITTq9/d1++P9WttbQLyyMSzyNEAyHu4o3JiFXYg/Il7R
vnl0L9v3diKuTPSjPjZhQ5W0UN3mKAfMxm7Nz1L54e+WwvihqTaIlRToWba1Vda9LUkv0B7nBIiN
nub7r8I4IlTwTMVcMD232CPlf7ey2aLD3qaPEZCvkJ5095e1UfK+N0g/4dX+DaI0qEWH8e7lKNuC
VX88xM4/xc0nSlsWH5WXfXM8h2BuJSGV+kqSAfTrmtcRso9JfRAiHjcJzyWYaA6uqGYyc7iENv/I
McORxKD5ehEwerG/GJ4dJpprkq5MGiVS0OQbc72J3kZPH1Yz5jgFb9OYqqMWjWRsQQvgiKRCZvKo
RBjnlnnJCWc1LJRQSQ2p70Zq5YFyRmFyxaXqA3OgH1TkYAlGpazY5YY/em5+y1Mu55dtuklaIoUt
bYmt/0iQMErc8WTc6GAXSANK2clFINEWzp495tKqxY50U0Lb6xhPpV2E8CzeU260yOPxGPzLbfwr
/L0Nz1+drbURIL/7cyifypJEbh/oN/mr5IonvHTyCAg5biIzoWMKJciS9GhZhM/m+mHS3M543Hd4
XrB4q7muFqQ3itBr3dtsb3mgLfv11H7N0MGk11RtT5/kv4u6MhMvqkII1xwoKwf04VahzCcwVFoQ
QvL2F8bbOiZi6F2X68ICM5r5uq5fy/y48HhWN1sHV37OBIt+iTMtCpHHJNFDq74O4yepPsuyrQs8
ImHuV2LiRahqYZ8KSP1Vvz/kngbkTmYXB7CFeD0YQyKHO5VAgeY7h4rtVCxhNI4tkhtHimdvSfsg
wdRiZM6HUBZ/FLOaWqogH5EMHFEe/WUYZvsW8gzOq1hAVRGv38CWitdM4bBOq7UWvODB+YZs60LR
QKnX9JnmGC3g6eXnVnoCA4ybrDcD4Rw1nikm3ZA6o1z7EZWCWP1o88da/ZJNZ2l4lbjyHhzfZxsU
ep8ryUIzDuCmkrS1FNAD6FyAEM8K/ftV5NBU5IHVhAqL+iSw1bEVOzWGZQbQHbWWHJBz/p33wsjb
QyZ4CMlStZGB1kufe5kwYfDyWAlfVO2DnnDiBz1Rv/u/qRFFlEFdzNJ8YlylyhQFpO5h+rFIRmes
vbwN9NnGyKqtxKpdNzzg07/UDRebTECRC6LFpVZgnvnQPC93xbHyF6Aon6kGRu0PgQLWWUBaOH5J
L5G9lTKxRaS0Wia0rp24NEDt29oz95WMfpYdEyzfpxIvmTIVIO8qCsmV4lORZhYpTDs3Pu1H/Y1X
b5r7/tpCljukEsUoKQvkAvVnzXpjnv1EnsZTio6Gk95R+U4FkYv72E5TjL0FMimImGjgqaCvTG8p
iJuD9Uv6oPgqVC/zW5EDu9o+BJc1MoEElYo0TKaOphrUTw2hdIXFIfrn0mytauKhWf6lfLlYo+5z
dcyFphs1Occx1+5Dn+IAgfA+AUFwg5zHEhzzPwuLvf+ATFSZO6J3qN0hkUYGTxUhvyEmNkbXObMh
PI9kAskkppRPFbovSVeDOmW2jQYIR7l187JzOT7Js0W/59UOivGgh3WNwE+dI8H0RAwBMHAlYByq
dRencqrYGoKMcxRosNhzSSaY1JmQh4KE7KTJZCvOKqeDFDvo4Xrty1r4LR7A9pe5GUYMBVM+pon3
aRa2qcxRlQ0xSrSpPmV4ZeA9nWx6/dW/z3wxbZ4nRa0RkCv9c1L9s4a+EfZONh6H/w63gAsauqqq
JpEBtmPOV5QpcacvKxXhCgTFn9TJCg0jyFbVDhWZw960eYteGWOOl5kADaeqiPm65sXJfaXcqDMn
497+Mpf1MEcqIYmZV6IAeIr5M8B36/JHH/9igvk43So3ozAhwDftYJnpYfmT8eb3X4U5RUNSGoLe
rujnBauXf6OFrOEklQW4+E88cgsQlZXbrWPwQB6bB/jqGzFHKY+0JhpnsNelIfrW3Ue9BoVE+NiM
z/tHiOcLzE2sFZlI4hqFc1bfSd1dnIEQlRP3OCbYlsAsdGqkiMAHi2Aq1zBj2vdelPHEwLfL5MuO
sS2AtS3NeGrwRK3f0s4DlPkOa2TN6HlVnuDoHAffzNWurMnvA6wK2CBZDeyb6utHCnPrPNDMH4dg
//NsX4VXdpjAMMSgKyvNt4y3uivcOahPoZf461F6m64qeGAfzsFly/8xbbV+gCAPQupXVUMez72b
eO7AhAZSZLESjXCHVgvC3rxJhNJC3czZOJ4VJjpoSpsNXY91pEp/MEH7UlbDYSC8TivPDBMhirZO
BS3HYGRVf4PIpN0JRylROJGO69pMMEDfX1sWOthMyx6zAyHzSCBxDjoeJHsSCBGdfa/jOQETFAyU
jFlRIu4V0m0xHUSNk3Bxghtb6KP0KdZ2QK0tkpPc3hP9KMeuGPN0E3hmaBPvOgnqCYGKCzxt7IJY
uxey1l2nD7Muu/vbtf0iezmkbEVfxeNYrCPWI/stwGt4/Ts2B1RR7mT9d378d1cSi0cA4nAJixJR
zmheFdFVyKnPeHj57bTn183K1vJdRyLNpKwDWqSC3ckDjapV9piujM7V+G1/7zgHSKF/v/pGfSbr
pvbG5KF9BrOXta73csJhUeC4Myu0rhezsTYNkpG2eRm7m5g7k7LZuLr6/kwUUKSesiLhMqDEA+OB
6lYuHu3P8vrcvN1iAgGeMZWxjwBWGuLZnTDag8HRYyQmPIw6L+L8PiEo6YkBKIMTEeJOhXgWZwCZ
59IzgR5KEtkzQIYC9XC/M+uTJsmuInA7cpzPxg4QhpmSDusAV5f180KCnjdfvjFK9O4ssc/cQPUI
xaDi2Kr+BNbZNRgNj9zmJ4zy3PysM2PwzfYvuc+DoHK+429zfanYVWuGpYmgIIg+DL1dmZysi7d7
TOKQzqsJFlVUm2s2nBMt9aaeR3bAWwX9CVdn15yKPl+aEU6CiSgRiQIJRa/Res5Vvt2juhwvtszL
53yt2whL0UB3ngB/WnxfzgNxR5vS2vf+EjSflEd9cfZDE28HmRQCpKDIhCgLma53bqvj7UVq/X0T
nBvqt3G9GvNHdY4yPWy+pqiVi9UywS/HHfjd7lFdbSETOJpBMkYpxNOEdE/fq8CmcAvW+JNgExuC
TJh79ObJ5k2v8vyDSSPmTG/DIcGjsDG5yxCAoanmor2oG//WcrgsjCVWayE9GGJkVPs/+Gbihgcl
siiVEaUVib9zX+M2X/6uDDJJhd7rIulSOOPopefBL3wgY46VQ+MFD1vBS/41psggYh1FWggPXI40
r5iDxA9RALSQc6BtRW5PkfPB2Im/ONeqvKabmU+nqP6giX6fcxqJ3DUxQSPtFDLrGWaEqthuD5Ov
Cpb8on1BkxtrQgf/hdeU4i2K/v0qShVGVrSqQZMzebbRMc2sKH8tWuHbXx3l3xSlW7GaqhF7NxSQ
ipxvosiXsketfdo3w1sNk2pk02q2Gu1VFgA9pNLwHHdqsK6Cu2+GE/tYBellWeQQo8qKM8hgKRHS
AwDL3t+ZYKJDI4hSb6CL7eQY+Ew6X+ORJ3HW8Ntgn5zWuTABuisahR1K84m0HaeQ4WX+7DBfLK6S
ua44oT+xmFQlTbnTfEppwBs+5nx5ViB6rldSSxI+yaQcdeXOWM85+Gf3vwnnPmJp09JxqgtJxQAG
4J5HCKSf1aq2G1MJuuXH31liwkAeo4aRNZxKAgpTUK02+aMaupo5c1bEqWXYST1D0QUTqBfcQapH
iXqF3Ov01lLzB8X87+Tu7/JJdiYvFULSGyOg7yDgTPOPjfGyv2fbHvAm46rqusE+NHUpOMjkHu/j
+XKWM78Vbsra/jsTzI0zzpLS6xFKv6T/UE6JVdQvov6wb+NfiovLOpjUtM3B2rVUMEKnJ2kyEjvR
bXZD522nE+EcURpGfk8QLsYYR6tFEzjifkGzG42TqPtSykfVeBD0h0JwVtHVp+f91fE+Ev371XWz
SiWoFQfYG6QALubqg27F4DT+Oyv0IF9ZafR8gHIs2oJtFNmd8iGM/WU2Oc6wHQ0uW8fcNa2WLLQ5
DHZcsHoqlgxkWmEEROa1brfP6MUOk5yKa6LPAkDbVN/V1krJXsTiWOpJoJftMcPL0d/tHXPxgGlT
EKpmAHpw9bvh0CjuxCu+tsEzxq8lsTOGcambSyhh6ygN3E+FpvKkQom0u4+8b623v6Jt4PGVOSYp
jcBdC6gOTtToRcF4nxwXzW4ji9i9K9mVQ2k4uiD/bERWzNnMf6ksLitlIka9CnPcNMjnRtC/3o6J
RUnvUq+kr98KGmGipycWn1CZc8xYdvscWCExJShoxuRLbT6EYCLW6qf9baV+txM6WEr7VBArscK0
qBOTAx7iEkFzIM/cx9/10G14kiq8BTFxQ6rlwqxnPOcbw1MYBWoK7nXu6Mh2tXT5WEzYmM1JkJQZ
KPHRE3NLdlPPdAdPfpmP6Z3hZR9LHr6EtyomhAikKOoqxFlb9NNU5lZenyHU+HfBkCViFRPD6MR+
AUInKq3WPGSNelzjnuPpnIvEZMJGqEZNDk0S2i1qD+hBgPWF3li8Fh/ndsTgy/vQnqr6nBYR8mKw
yq5guIGGpisiI8NcJ8bogOLnRPn9T4Rn9Pf2hLTQZwL5XWeUIKUgZPaUllajcnqwG3RgNDn6n+uZ
IhMnwq5Zypj6t/5l8XvQs8quaIAuCBW7M53XH3HQOcpt71aPNF7x1Ck2rzKqAoa5KfC9s0TvdTVW
tVzR5zrycQWGtn7s08em5MThza28WGGbEX0b90IVwhEVcuil3opBpjx92w9K292wKyPM99ImVauy
FsM5U91ZparY0Dj7TCrteZYTJ9H1o9FrtrxGBwxm+JWWOGVd2UB+34nQSRDbATyGIa9Dt1VqyZi2
k1VDxf/ZzFQp0aWoMmTZ+WF5ju36Y2VDAfFHAjwv4GP3S0B4u7B1Gq8tMu7UZJ06dYDL4YKdEJNx
ICm2JYFyyyl+xhot2RJ8UAHaodtF3HGbrQ99bZ3JYNeEYLMpoLgUAe2KnxfVVg3COZhvL9a/3T9X
X5pZY913IgYKgQGQ/cmFU50GV/GG2+S2DaSj8BSdVzeBiNAIbj3F6tyJ1wDdDkVXP4BZJiDaWQra
btCfu7RrmLjVk3LXOd2hv408HlZ1O5O4ssZk6nJkmuNQ9ShvDpRzrvJLr/JbKIrqN1TgWoSqaPNH
we/KJv3QV3l0K9S10HUoqcQUXbxYB0OU4aKg5wQG7k4yF68Myv9yNjEWQUmGMGXuGQroz/W3B9zp
tL7sx4it4yhdrYq5dcdGBH9kjeK6XO+K5KwTDoCIE03Z7hBkkEdB7QSqSViUVhGVZ8lsgl4I7Szj
KZ5vHbXrtTDXbot2Wi+ACw6S2bemfMhxFtLH/e3imGAbRe3ca4uQQM6qm4M2u6WSSdnnfROcL8L2
idI+X+NaMP8L4HX7Oevy1dkGUVwljQJ5cdSE/yx2f0MVh2OH3LW9JZ4RGg/ZWUY8NIjlZF/3V8fb
QCZOGFACXPMCNW8Yg8xfNn0SQggnXzmlPO8U6UyEIDXIs9YSt/gb5NUuvQZQiDKowCxVcpmleIui
f78KDZERtmHawBkSRQ+0sUGIEJ+NSudEec5ZYptGfdi0uSngCSiqn5v5gQigrS+duDesv/tGTEwQ
gFFWIhX96bA4EcNKu8me04SzmO1+6JUPMqV8VMWC0ouIPD8p+JFQvsn2KW7pcyvPzfLsyhYTGXRF
TBZFgr9TLbD1JvsQ2+REh1TQRMQsUYHRQzCu3+c2udG+7W/mVvZxFZQIk6NLJUY3Fgmb2UPzru3v
qu5pBDmsmtb2mvphndiJftg3yYkghEn7iLG0Knh+MPUuLz8wtf0wqIqzb4K6wE6+QZh8ox0SXFEt
6t2yeKoGqHRpidXkt0Rws+aP+rKXj8eyNCyxCtK2FhmUqX2Nob2UKVa9fDXJ53XkIeV5y2KihprJ
0CkacML05SBIH6RlAXXuKTNuZS4IkWeKiRkdCDPbqUQzhMSD0/TPo/g6GU/iJFktrznBiRuEySgq
HfwFYouXB1n7rOpnVe5AuXDfZBx+HF4Syg6l5B0acmsCO1B4f+oTK7+tnfJAZX4KP0F/SbgTD91N
GNDZPToqwsvQeEeNiShrNU9LN6Mcptg3KaASXToKYd4EM88M/ftVtNfVTCmUClM+TRZb6o+5ymx1
CMb1HoN8I4GGG4+pl3Oe2fmUcqy1tckpuqW6C8lNFf8J/sPUiSYbpqroby3DqwXVYW9Ua0WAXmhf
V/lR5k7l/0sherHAfJkIWPZRSgDAniBtcUDUMKz+k+6o91RCrff7u9gt7daLn/aj1HYn4WplzKeS
8ORflDNKv9lTvNJZTyO0plQoqmp3PxUiclu4aTC/FLvC+c/85NeiWTDzKqTqMkmIW7PwMAw3Mogd
9PLUN0dpaD2t+UcwOEnPdhpyMcjE/bLLaq3HLBOo3b5Oa/wxGWK7mBqOlX8pvi5mmNhfjUs09Xhc
AkCkPCRB+VGLLFrrxXdxkB6hWnL+Q+aPy4dkB5s1Vc3bocN7mWQcpyHys+bFkHnooe04eVkYE/2r
ctWmWEbLMywiK5e/yuXrSEQbAgic25Pnl+xYsyRG7bBoeG+m2SmdWkoaC1O6n9bTQbDVR9Uy8B+d
pyu/TxhJK3m51yYK8Wo7mRuhrbRhzjM08ppydSHAcB/1ehDijUtKjMwWIXupjuNBE+JjN4fu/qF8
A+OxuQNYwMHcaEA9G3zR7+NnHKpGPEkIBuoIDJPefK+K6WOTmJZSkYe2y4Jurp2l02xwKvhgerzT
jezzVE7BWPTeiP6mUSyBIUS3iSw9Vk0brG3hKkl/LIrZTyLT67reSyrDNofoSSzUYy+sXtvqlqyA
8Xuepe9t+72TcsiR6tIPXew+Rkvs9gn6M3U53qFVdJPPpu7vL3vzned62cyeF2EORssUjS8hkI9J
kHvhY/yVkgcrtmy1vvphPXMs0oO4t9E0BbmK62k6p6tYwZ/BlvOjPQw+FNhDOzlQDrLIgTTrvr2t
8HO9QCbI62Uc63GNJBvisSqJ3aa4LeSW57oKZ1FMSNeTMB/nHlaWh/6NNtg4xFCR/UF8KiEjnaOv
+6varCSvlsW+z5EuFNdm1v5Xp0ig5XaILWkW8cESHuSSxzG4VaxcG2TCeKaRqQH+AGmUrx5Lp8FY
Ix0nyiBdM3gmjIKT2WsCOfgTTrJrw0xgl0cMUxoV8ozeeJrTx1R+XHiEDlu507UJ+nWvXJIsOpHH
CI/RUneI9GPSeWk0Wop5tzR+uwxWnj3v7+ZW7nRtkInpdZyVYd1gM+tS88XBuMlMHsfWJk7t2gYT
0OaFqNNQgaSxc2dHchIQ/0VPPeaJVK/w8J7/J6wA1/aYSBKlcl5ViOHOHJ0K5ZBHfjE/QubYygpO
Sr9ZpF+bYkJIu4qlhkSGjiuEPsU9S8SqgVjXIf6IW2L/W70VCDsBi32dq7olLwywR2NioXoO9fop
SpvU6o0SHdAC3bwcqH9VG491pLpGkjmqWHroICRWrT9RjVRVmj4kseHUA/GKNLZLQ34Y/x9p37Uj
N7Js+0UE6M0rbVW19916IdStEb33/Pq7srWPqpSiKu5oHjb2AAIqOpmR4WMtVXtIc/MJTDb+JHbP
YxXhF5tdCeh7eTWCQbIny7hMMlxXX9kIhoPV0DRnkbJXLRZzjE2s/yhCeplUd30O6BGw8cZL6ogx
8OjiBAww0vuqrhfTGHrjihlwq382otjJ+5foXs3Nh6YyA7Sgv4jt+BzL1fsML1sZTy0qx4tkGfaY
mzex3jtWqbuapj2FseiuXe9K2bpbsAMnVJjdMjr9stbmF71K32tBehva9J9kWN9MswAP90CYoK3c
9LRnwT2apFXKcJEQbdXYAza9CtTN5mWcPaTT2/kb33YZx2YQ93KmarbMWKmBcTU+pOZOHx5DkfKC
zFz+rlRHGdxrAe14nBszMBD/D/U9OvQYNShRZ6Lm7v7g44+yuOcSIffrqx4fbnIWR3ZiPJgiYIiL
ikdP+W2OcpxeE+dwwd3SlHkFaQw/NfskGAEt7DUmf/3FB1lqkHqRL93WVD76B4N3PCbng2Ul0/VG
RCiz3GHcHbRqsQsw+zuMCQDvJSHzeuqz8i5YkpqwbxkJGSvfmd+ZHWpfEkdHyOiAkAPMZy0FLLDt
N34e0eKcsNYC6KJX4TfG+ftYX6QUjTTxxCzO1/aTUGsR2LFdXb6a4tew+lIrj2F3odR/s0ByoiX8
+EubyfIESDzVrTNtX8yho2fzDtaNMN7UB+NsxqDXxlzOqIroQM+Y4R/ql/O2ghLA2QqtAdBeH0EJ
8lC3NWzDpIlOpLaUCM5UFOXQzpWFJX6jvRL7oCBzAHarZ2yRxdsHrUxqof0E4pB8HV0X9Q3Tfy4b
17Bcsku6fZyfiRY/hjKLoaUJDCRmfQCpaZPbDEAr8gSn+tDh9dz2GlMi7vlb2rbo/5OJyIErd1sJ
GNHWCDIxSe0rZu6Uc+uXKgU9tllROtFqjdMGMMROTVOg5cIyaB395vmSwWeOTrVn+JXxjhGXUPZd
Ju6Pn9yfw9aETYDUzhs+sdzqS9mJLmJnvsh7BEadO3osKWh2+o4lJCXSuvPfl7AbPI161IxLCZJJ
aE3/1ZyvhnoBkc+zNd1UdKq1fZc/bSDfuw2LrJdrGcGfsIuupcEOQdkeeaZrWM56lz1ia3EXOhM1
r7qttUepnHPJ9CifCwlZaxZeK+kDAHzPf8E/JHQ/BfA93HmYhljNMBXDYNyx9e0rhZ1fMB+97EDh
Q0XrxFfk+7koe2aoOYAzu047Rxxu9KRwsomI2CghnDtpp9ksxBEfbZHvZMl0lPlx7olgjfxwXPJm
gU4tBYorc8OzKzulGx2SIAdyYuUmPrkpu53oH6+J6clJqjgxlDUFJJqfEyUyhr9yEVOqgws2CTdx
jf1CvCxC7/jx/6GuhyHSMRg7xVdA97GjUbYJzaNEcP4lMoupK2JsQXaYzim8KlB79yNzWDpVB+lV
egWqxPMit2sJx4/IORwga0vL3CE1TaIrtGZsdZjcqemdWqvtFiGwuTjnBVJBKc/OU4VIgloBJhL1
NfSAGMhV+y5do17SCQAiYFgU8UEG5Z4DMBQqaqOeAWc7tDjNC2nEGFQk3szWW6N/09M74oBbtdMT
z8M3dMfemDuhZE/tMAMwNznIt0bA8mHK22xOaZxK4mLQNKmmsi1xmt417Hhf782vmNPw611zCVyh
1+YShOWH5kW++jsn/lNr+O6upKbgDdQxZZ/MT4J6keqo0uzOf0bCj/FN3alc/kd+XtUIF3tP73JX
Ld7U4moWEuIRsGd1JuoyOEsCWCkMFjPEJHNe7bG/QCfBHoT3siW4jCk5TDtPLJakj2KoCsg05w6Y
TMqDnr+hvA6lJM5DaDnfzzW6EoQWEmKsdAyDAQt9c9wGK01FTlhgvp+L6YE5TnKcRzxofob2bX+R
YzOhtJm2a7fUpAR1LC6dVWLd6kc2lLSu/iJHTpV/GYyBsE+ECTY4C2H2oThIOWAR4upqSZ90igmT
OATfq82GVkxUGalxkbsR+N0AL5wQ7VrKD/NlMmGVlCjKMFPXu5+Q3U71ZHmzE902fh7I9+cfKnEg
PokwF1WuugGJ8IzljLrTb+TwPVUiotB4XorKpw1yWQqKtKCkac23euTn872k/KcQSeWH18NqrFUd
O8UuTHcUJXbU7cF2QzzNzc7e0War/Oy60VvZ2i0wncrD6sPheclhLeweQHqTH7vqXrljIFPDRf3a
eWCM/E+XpYrsRZ9YINQ4pWkcMRcrKOFtaiQu8vw9KFuJR0RooCpyFlXDAxJ1VNQxf4tOFkBI7X4X
XbJEVgQmnU2hLm4/WkPUQReimQCu4Y7Vg7NsDNmuaeeX5a2pEtr3h4LWUQB3nnadpgHdxR8g+NEO
qOAz2KRzWwskR7oqA+vb+UdFHYg9h5N7koexTjoFuy7t7CeWq+UP539/+zkdz8MFmmaPBQZQR4EN
tbMxFGOXWbCIX8/LoM7AhZZzInfWUMM7qOve0h8HjbiU7QjheAbOHbSVoSoJg3gWCtFeTMuOrK+Z
+CJaj6VCIQ1se+6jLM4rYFPeUJYVbSn0ZgMwBLC9NHcEfNroSQGjA2LI8A1hx9mP/h6W/BTKQ1uN
STIpMxuXmn22JdTvfuztUF297RTgKIaLIruhrNW1hcfTUhCQapfNMvq9NtrAVnPHtSBMAyVN/lWz
Y7XHHuiMrC2ZBxt7mWqD4cq1tQdQXo8vBnVz1DfkLEPYRYbeZgiR5Wi2M8nwljG3Y8EMBuyHLtab
HB5Swzuv+IRi8phXop7GssbC8ra+GpW9sd5G8bemuqnIUsgfCt/Hu+PsRG+JYycNCInSveRnhT0F
bIxZr7EQMHoKsnxU2yl0Cup4nO1YugIk1AxJZC6vwBtrZx0a+rtI883l4/yH/EOueDweZ0JiIe0a
U4E/7kEHL7mSHd+El9Hhw4zBimvaEbDjMaz9mFNeepM7UBZ/CubxopJ6xlKQignZ8ArjaKBCjPbA
hMUUGMU9RxhiHjfKHKppWSdMedbqh1VeGcqrXL0SX5E9qTN2hEeIytTaSJcBr1m96jDmwRAm4xft
yydN5cvfpYbHL8c9uEiqu3rUFmhHdA/2Iil+7ErC8JO3w3njRbMEcWTQ7eIqPEkxdkGbHgnwmNwP
0+hpon6Z6rlmL2l7QK6/P/85CQPGI0jFglZGqwb1V7qDVh9UxYt0v6xf4jpYF7KMzT7XubvjH5sW
jZooI7puPBNzHk1g3SvXCOw9VhECFji13PiHuvnx/rgnF+qY+Epi1HRbf31dgsXpvsboQ4Su/C1C
Udvtr9lcyUrEO4R/VdlHP4l3whG7OVOEY2ZgF492ZTg7Yb2rIwr+kohJftvd7NoCLQ+MJg5G8VaM
iOOMnNJO4knzm5uFIUwx5tHZAiNO8jCDU2/AZh8M8gROZeHbdCFcUKOkxLk0zoevs1xP3cC2qIQb
wXxsM6qkQBh9Hj6qbMU0sjqUFJo6dBVZsVfpUC4f5nRBezXqMJwJSZNCkEDIiDJyfKXVgdxQBX7i
UWnsDzjRNssa2lAK0WWrX42HGu3pCk5zjmwpqPaS15MEo5s8koosqmCfw8KwyZeOBbWJKwy/s0aJ
fogBaSBdNgFAs6371hMCVh2sA/M6v6ouwuu/yc9PZXMWJAZfDXaJKwgTyv049IEEjpcq74mgZ+sF
n4rh7EZs9qKg90jQOwl28Fke7/L2WQmpXY8t3TgVwxmK1cqUeVAAJmliKV9XMhscsc55A0+dhIv1
cU3lmue4rKxabFN96BZ5twC/Jmp0ohiwGb6dnIYvFfd6LMdig5JDglkkLEJUQXTFbG3oR1jGbW5R
vd2dP9yWcTqVyBmKaAJz12yi/BTmuz57TS1ML8fEsSgZfIgvWslaqwgBZNTvxzh2BfVREkfimn7X
BFMWTwi+2V9x8ohzSZrMdEJKni8gU2lFD8M1hIjfNeFXEdzTaYul7oCEgjRIv5ebAiAau07/p02p
JsyGHvwqiHs8ebyshZigtaTZrypmfxuncjInCdiucnUTuRQ2F/XtuFdUatGSCYw5N52HnR51N2pB
0ZVvTAb+eibuGbWybKRihkVOETR+LISI/faz553cUDHnZ33n1yjpVNZvOBdlMU5qpiKFzV/ZxgEq
q555+CTgdrCy2u56r9nHXxmBYHtlXsQorPU+hWC6USNif4RmmrDxIv6Du8SmthZpnkAt2Xkgtney
u9i1nPS52bcgImteyEjtd5f8qzzuEkc1bAG/ghxlcqA0WBJA/RCm4zL5X50tDZYg8f89aPSvUrlr
VbXUKpQCIK1FdCXoXwblOcnv/q2N+kUE339v+34oBx08oGn4juHJEOD78uCel0HdFt91XyIgT0xD
ynDQu6+feJiOFOh2aPfQEcGlhqw+Ob9+V9Gf2sFvVEcmFhaEDNrBUlk2Z5N8Ke6qqyaIVDv3Bawc
hTXa1+NhdUS38C2UhnclG1zzG7DkePGl6WU3Axk4blRq2ce2FFkDj6ep85smRlNihjX9BL8YXcSr
6NnX6OGgCO0mN1SpadugHoVxBrUzc22WwwmeATCKSXNpwGSDncpuk2/E9f6e8/56LO4xmiAkLswK
YPrrTe8ySA/9rXF1G3hgeyTxhDJtv8TjsbiXOM+qVfUaFLYaDadeQnsy3mWkhs2jNBOx6+++9ddz
cc/Pki3TCAt4CqNv7CQv7FgOYokoPG4sav4iha889kiu235AgMwgx8AV5qcPwr1ykbr1BQgPUfeW
FkxWpp412c2LdQtLc3/+/ohj8gx6mYYNoE6EVkYIITIkolpn1+TwAyWFC1S6eKz7ZUKuW2UvVgU6
x+ReJRmoCJ3nUfb1NayXhh1lqOIgNoq9kGOpB+MVvSj+6+Du12tjbv8kJFKaug4NA0qfZPnVWFU7
PRW8QaGSaOqzsX8/EaNrs5arOhvKXsa7cFQPqibfNhqo184rAfGseKx9kDQalZibmMACXrbiL6Cx
HfSPcHrOAb55XtQf3MHPJ6xw9iJuQ0WMIuScKaZSYDBQhth/KLpbIQLDMpknEqMAG0uSv94VbzM6
sZwFEUU5hm4gekMAUgTGyZIE0aWm2bM3X2c+uUGxeXWKDNZPVTd0i5/1HcDELoHpCOWkuHC1KHaB
aOyE4+yd/5yUGE4RAWWbZ2M2I8uov6coESft29RTaQb7kd886slZODXscjEbmgKvN1wNJzaWJzUc
v54/x6YGYuHZwvizpOE/ftV0y2zn0CwabCOVlT3CIUuVHS5+Msd2SnXtt49zlMUZo7hTAFnUopQf
1RewEolB1KW2jfrJYZRfDxNnTa1GNeajgcD0XLrJXb+bdwA4X68nX3Ewl+92ux4l7jgYX0tH3lEg
G9tKcTwgpxSRMPY5hrQBGFg/lpgHTC7bLDh/X9tJx8kZOZ2oekGAuUVMHF3P7mfScVMj6cC08QsF
rrdp109EcbHMME5m3epYilei60wenRn7kmXyrTSfz5+JefTf1fz42XjLFOdzKyrwxWyJQ4F9mEAH
0gbUcShV5+xRVqcM/x6vqcGybLbeVGsEJuDQY4TAA3EkStX5ICZSh1xvMKNsrLVXZetlIqn781+N
EMFXVsJGVsqlsOB1O8lL5PUWS2JP50UQ+syjqICb3FSKGgWIYfqiskbmZK8Z0XjeGBeBmzhq2W+T
dvDmo2WgAzY5ZtDNbu1LF+nDDwL0wR1B3QV01sC4rW5zT3j7uyT+RDxnM8rKbBXDwHsybpjytReY
eEh3bRB67vmPSagfP4IXroKEnhtmrtf4aQQKHZgkpAVkXrnXxBLh7KmL44yEOilWlMgJ4hdM+NRP
K/CEGkI3KPXjjEOmq2I1pCh+tK38tUcdu9EosKeN6c9fVYMzDHmiCMPIMO6km3qPPOqufQCn4N56
iq9ZYxSMUS+Y43Us999zcfwqmDMVOsaUVWNBECH2uV12D1bxz1wTnnc7IDvRPM5GFGJslKm4oI94
MwOIWLmAt3Lq3eAyxtHEpxAXCJ3gx/LWQRvyOZRYzXK+acwyqMR4r68J4YQJY86DW46GNJvWCh/8
A4EmgzHHJgoJ/EqdhoslOlnuM2lF3KJFF0MKgPcvmVkSr2i7cnC8IZOzDdnQW4M+wGN8YmahogFo
0AvkwHt9N+1IS7R5JFURdVQpgLvKb0aFepYYzYx4Ob7sPMmXveYKlRPLMQLjoIFeOg3wPyIB2T7i
iVBO09tkTrqkQdcLnc9nBsMx7uRvnSsEhR/fFS/nTSCzCb85+hNhnMZrmRBGes0ubYqR7YI/uLWa
IOm1ys7KnlBE4mgSP1A59SBKw1jwj/0o6RIzevv8YnQwFOAbqU1VSM7fnsTPVgpLXaGni+A2q4I6
9kGCNM3Ebt5Gkw1m6ef3k/jJyjQx2jiTo09YhAA0gIud7IYrZhJ723pa/AgwGspB8uanktxq23zX
J7K5t1CNSpmGxoi7y7sbAI/aljLfJK3xkgxdsBTxQVMG26iV3XmV2baSJ3KZHzpJxcXw/15F5yX3
KwZkooN032M4RnHmq+ni33ePfv3E7JpPxI3tmnSgHAbCSoi9q6equ5IojgX2pP78CiSR85yRNgqJ
WLMNSGM3qQ3g1V7MzJuNR0Xxc5CFEx+QUkzOiRbtYhqzAKVhabhgow33YEQ2xvNBQWcEAKNypnfs
fCUUFBkll7MsudZODAoF5iwd7GYED7BROAC4IMIqSgxnU1ACGEyNbWSl2eWgQD1Evxv++W/f8HNc
51QrwJzcJyOs5GrhI8rPks3ASMRb7Y4xZ6UHgO6QbQhK8z8zwROhOYMZz1i63L7We8kdrqLDem0C
L6zxse99Q8UH29GWpiDaVSTRkHkLVvWlaBUy26nYt5fxN4aImrrhtzF1gI7trM+ynd1MF90u8rXH
8993M5Y8kcw583AJRww9I5aMuq+iChwiav1lM/Y+EcAZr7XMh1KUsYAo1W96fJFUX8XhYVj3MZXN
bGrjiSDOWg1WCdj0EP1UkDzYaEXYq3IQSRTU7SLAiRj2Z5yohjnpsjGNeNM/MmZzPyNNYiFx4lK7
mxvjUrCIJ7I4czXWUz4JBaYrxGDw2sdsV3jry7jr3BmzUkAOd8MebG5UN2kzVDiRylktqxcLQ4/B
SFwsN50Q2Vok203qa91IBHmUIM5MDV1UyasOra9aP633xvQxGhfZTE0XUYrBmSmwLtTKBARWd2kU
W7K+lKLoWsX7+Xe0HfIcvxpvp8SoiIolBIfvMLZAUDF8YVocCXzOmhjuxELBlEd5IbZ50ABk05Sa
f2pjIqgLKH3hzRY4ILHry2D9zSsT29IzyAsyoGNYjnLHjBesiLtcxESwR1iQzw9z8iCssR1jacGk
vGmkOUDNKrsbDaocuxkCnXxdzoo0YSqM0QyPhulx9NtYaqP6MkrnxC2ymutvAcKJHM6IpFVaKMoA
a9UASL67Lh/CSw0FvuYhcnMq/qdkcZYkrssaYHRYk4j3q696607cM/gARtBI5RrEE/hUnJM7Ssp+
Crsc+U2Y6/ayiEGXaI6gz0TESInhLIcmjmM6STDBq1A5Wj55sZRepFP9fP6WKDGc3Vgja2oiGaeZ
lKACbGCjPOlK4p4XQj5ozmxk5WqZigo8d7bnJjvArjgYnoq4rfSEPZWBbg+ZHBXvs1R3ckNrE2t1
xpJBvXZ+gDLOO3kPsKgb7PDtGJxXeV3sdZ/tMOs+WwgxapucMiHe8meV/+SvQJVCEVcN6j++tnvh
HdC5jnxjBQnm0yu/RGGuIzrO28NJJ+fm4g8xKrEkPuEuGXqZiq8MTKrM0YEPovvACfSFS3J9jLAl
/D7XIgB6sklMVlpY/XGffakOgLbSHO06VEDI+oOTA3vBi22ltih5UUe9fGatzlgZmbMyi1zpZbgC
vzpa7HqP/5vtETO82YgJkQhVtYg0AISr5Qcxqtzo1JgNzk9R+DG0slMnzZOhKdf9VBGQV8TrlNmf
cqJDookCQxfCrPXh17ou3C58agfKoG0rKgA8FXB7a5rOPc4WxA7pxBqcAy6sesorqkK4Hbb+FMCX
+JvcqLVBxn4Z00vzWXuvnvRbCzDSoquB/AfKeZW4yuR0FI4lcTK+8N8DslSsepxs1K+64bHBrM55
w7atCseTcS8uTZOumkX4axGVQqw82ksU3Y7z18UyicdNHYVz2hVW/AWdIQCV2v1slLZEBV3bL/l4
FO4dWWOstKaOedN4jG/Wob6SZt2Vw2GnmspValYHkKTY5dD7578gdS72Ak40PJrluAbCMQZrF9m1
8sqVIokwEZT6cY8o6rGSbCUovydVYg/mRTXumq5xu9quByoMp47Dee21Nv5X6hfa/sHK5C9C3Xn/
7YtxHruJBiCoTQiOrbDel1PlaTqJN7ttd47KwJmEecSIOMgSkbPDX2s+ZuAOjPN6BsZtyMbdAtOh
Js7+4L1+yuQL+0pcSXm6oOvcumEQXUjoeVvO7EhOf5Hth728qydCMUiRLKo8UT7JNAYT6wVYofkA
YGT4JbtWHcmed9NbLgUiCqyJTx2TsBgmZzHUsFhAH8zytP69zSWUH4NKfx7D7+eVhBLDmQspCZO2
SyFmwIKJaniAfKyTnVlQI/iEopic1RizWm+yClm1Wn4vw8GexBLISMRhtusEuggGN0ztKhY/8zNb
4rTMNTKWCfGcAXUM9z+AH2mwos0HfCKKe12Dkfdq37IPp70ond8Yd+cvZvv3Fd3UZAUD6SJn79Qy
zCWM9mDOQXsMw68SORH4O6gN6hz6UQDTjBOdngHw0Gc/+tCjm+zGy8JLb8adiqh3eZOCH5Cvy07r
XfU6d6h6x6atPZHO2b9iGeZpylhslCH86p8a4b7TZduYM7sg60ebyncijLur3Iw7OWatwF68DJfX
NTmE6/v569quXp7I4CxhnmdTvlTQh+kwf3yuZF4VWCr3jTsGmmaBW9o/L5FQEL72UQ+JIA0qa/c0
r216A2ST87+/bfSOJ+ILG0Uea03IsqPlkFsImVUPbZ698RQFw0e3zw+WS4E+UB+RL2ss6zoArhKx
xeyjIWi6jPwZWKqoqgBYuQ2aakdC00PLf8sKTg7J2T/sKA5TWcJJVtqyA7lmoMwkDTz7jXMyONuX
rXoDTPvP2VvJT3ZwWDaWW3P7B8GbXtgyMWPC9PmcQM52iFqEffUM22gmECBT4z6b7xCrzflLnh/i
aX9eT4iXzJc5Bqk3hdGMVBc8jwjKMGCZtHYnFUivcnStAEtCxNKklnC2o6+aelhgNN38Uj+wFavM
GXydkSfYqZeQaRxhPT77CCeGUp6lpFBbOBWxvNUtjFAl9ji/nf+I21XEEz3kzEdV9WFt5ArrWq1+
cS3YbKc7ORj3od8kOFrORnTuySlZwojwFZCuKcNmYtgNYlrupBw4odX4eP5oxOfjyxtpHBuxUeFk
Y3E3LvfD6OSjSKkEi4bOaPwniufJHTVhbc1m/jlSx1hf0hv5TbsaUM6og+pdvv9vJ+JshpZoIDnQ
MP89WZ4oP0T6vvgLeJpfvDNfrTBGaWmKEtZ9ReE6qP0V8A/26GitLaHpzaoVlEem7okzGmtag3Bo
nJFgdX43vQ3VTZ1+/LcPx4UcIrZzirjELYX9ZZq9iqpTZf8tbJJ529ApRlWnYGsU4nrXMzkiFZlT
b4aLJiTMUYr9DL+YKou96OZODGfiFNRdcNZg0de6BBE9VrJ0v1lfwzHIe6Jvwb71mRfDL4TE1lwI
aY6ycQzQXmNlpGfWEigxtZhIHIXf+7DK3mrKjB1F+iIWgKPMLmMpcs4r1vbs/dF8Ksw+nLx/qVO0
OYrYtAb6xNmzfgBAOQtW7jSEDmziH9vY3nmZhBrwWyCjrGdCMiBWaYTGVjDrr3XP5yX8IZ35GaLz
sDNDPYuSNTLPc1gx+1xkQKhKMB/V+OoL1VEiYgaFe/6NNa7S2uPhNKgiFr0SiHIH3Sh9M472KypX
pTm/EOcjrDa/DpLrWQeiRDhyUB988t4CiOCa7c+3KEJTVnsDyfkXk8onh2bVxEMxoIk8OcINQ9fB
ltDVAGZo+W0NBIwTqSh+54F4j11S1INL56/qpydKyhmOVtBCs2evWu0qR4jn63AKiVdNKSVnOLIy
jfKSiWjifzTBUyMiTtn+fUOSJeSOos5jeK5VsoaKir04wVyDIdPdupKJAuYftP4og/0NJ285C8tp
rBb0Q1gSzwZ4ooO4Z9DadAfoD6HkURan9apgqLXaYYfT2g1eD1wgwQEYC6atgF3lCPu/GprTj+I4
BwgQj7Q0K/jYbH4KLayn6d8EUH381bM6SuF84DquYzi1CWM/n5HZZx6gXm4HXwhyb9pZj4S07TrC
URqn1XVVtFK1oGif74EWjgKghp7ZtAc4LrHDSCoGp9xhqK6hluABz6oTJXs0VPR2QTvH18P7Vdq3
yUdf37bFTDgXQuf5eqO8ZpNhCpjiVKfcSdbek9KR0nniI/JTxMY6YdiRlZ7jMLQtbXoYEy8DCZ0q
FNezcSEJxp1aNbZcZYTkbbP/8/b4MqOQLObcfCKjC5oNPpZQBSuLYANQx86m234ixFHfkgudi8GS
54rh5UbRd1O8zdN3QhvZD/we1hzPwxsPfewKXYfxiHJ78JJd7SeAr1/v1sVesWNjuUtASNx2YkeJ
nAnJMO4n6APbBj3on+VowRmd5TVyCrd0KANCGSyTsyB1tYJcuIXBGg49W+72zdv0vXMnF3icV5Er
EX1F6r44U9Jn5oqJQ/iTVJIcwwivtGohVIJ9n3M3xtkPGRitygKn4ir9rp8/YuWQjB1hEjdlGKKm
GZJhWaLK1e8HgYEDJAgPTTnQi3tx8a2ImnjaNk8nQpiinPgtbc2MNY+w8JLuq+vCC/fhDvxjGABC
z5K4lu1ywYks7h216SJmaQk0UcUGF8aX0R0vGdefWNv6fsT0WKD66aGRHMoGb+rDiVzueUWTiNFT
Nhjadzs9uY5GonJFXRT3mFZVUsqkkVR3bHf55Hfau0KBHW4/oZMzcE8o1RZVX1A6xRNaffSsgv7C
fEwuJ1fyMl97s3aEgaDOxL0hEz0yRWe5yXQYXVQnAOphMIJkp7erS9AnBZMtkcq4aZVODsm9qrAr
J91qZJYQTZ7osT2H+EW1WQwguNXL+SOyE/z2hA0Fy8dYqTVUkXPMBcYqooGNXHeg9yzVZ2HpbQ0c
yVHfOIKwPy9se0boKI0vfBdFW+m6hiyl88KgdKWL9kW8AWoryuza218Nr58I4yxHXQxC0zbo/JV5
cuhKKP4kYpM3tXOltyVd9Bhf2/kDbr+xn1+TL4L3woIuloEtnDRn6/HFbhLXx/8mgjMfmZ73SqGi
mb6sXtldyxTn47bKH4/AmQlpyKJBToEnAE7V0PquCddGkhM2nVC6z5LAibmtInEqrJzJ6PZa1PjY
+LanEpgr+6UnzC2zCGf0my9xd9NaR8KE/hHInJfwUp+6XVl9WyyFmOqkPhtnKeq8rYS5QX1ML783
UWZb+SEbn89f/R/c1PFuOMtgWZ1Y9wbiFbZ0FV1kB8uTH7I966/8Ha7EyevhDEMtNzEYaZHgy0vi
aMU+rK8igcL3/4Mz/HkivogtGYpoChbQedNLMyg6G6zfuwKTZSX44I0vq1M9tliFb5rg/Jck3ilf
2JZQT8BECipoYYJNxlFwhCkkNqDYXZxRvN/K2uAumIsciwLpci2vB0tAMav3puV+HZ9yEjyFOhBv
Fcwl75TYAlx+XNtzvG+oqjbxjviitpiadWGioOVKgLqJ18tYuWn799miVHwzCTiqHT94Fw49SBnm
CeYNfC2CLf4TeZnTudJ31S/c/w/WtW1ne1RAdu4TUzTIhoK5XiQdzCMNwboD7814YLxgcEmKLf83
M8HXuA1rUtcyxGhAIUy2lumOkB0UkM6eV2/CGMmcnWjKHtxFAtS7nst7jCI8TGWyr3NqMo58vZyN
UIVY10CiibG4QwQoduvG8KXdaH8MbuJYdzU2n2loBOJsfPFblZPMCEVUSFLjQwANuRrdWvHH+e+3
XZM+aiFf+Z5ULUnRh8U1LQCgkZ3wgBD9ut5Vr9bV6qm75AGEhs55oYTB4OvgK1pTzZBixjAsb7Pc
nZLK663rKbkxrf1KQndS0jiDYap6pKQWIhU5ea1BrKEqT6MatBq4XZ+kViTORmkKXw5X6wU/OiPM
TAHDy1bSpkC6qF+sr4vf7FnJdnovepuKACldYf9+8rjnLBwtSWLeJf66ls9y7KXj7vytbaCiozR9
oiqcARGR0svtCp/cutk1w1ZMULPLbwTvQzmU3uxp8F/TTiWSrT9kQj/tFl8RV5dBnwoF1dwpk27S
0Hq0ojGz22H21RmQea3wbRZBm1tGT2Ml3k5D8rpUqp8ozf3581N6xP795BOLQqg0UQo9WqXItqZn
rNY6eeRb3W3TX8whhbNA3ShncWJwTGTo3qARkD8sS2Cmoy2BZvr8mYjwlMebz/R+mLpshllr81tr
mN1GFXx9Bg1VZ3llrj+dF/eZ9ZwJFfgShwbSelms8A3zfXM9YFlHCvL7FLUHqlG0/fUMVbYk2dAM
gwtSFzGftYLh1eV1dSjieFdOq9crGhFdUWI4naj7ujO7mBWxhbvGuIwBOwXYxPMf7XMs/vePdjwL
pwlLP0gZECORJaNYKAeAOvbix/5S9ozX4Tr3sYhx23o6tpGit/xOQgjRozk1XtGtoT9c38+/hC8y
K2PSGfPMPNIeUJJ2/mB40kH3lx11fdtB3lEQl9C2axpNUoTqhywnN0k4fqyN5Z3/rH/I0I8y5F/f
s1aPhWBVKFLGezOQsWQ13eq2aQPFDis01B4vdSDOCbV5FhXWauDLNTuhv5VC6iVTAti/n1gna0ib
LupwNVZ8P+hPxUCY4e2o+Pi12Es4+f0ShqJpV7g1aQiWZrCt4Z+lfZwtyyWuhWnzGW3na8dCbs55
xiqt+pV6mPcdmp/ZU/4u7pXAOjTYbwL0+4XgmmAY+bu6tXE8JGc1wJEmMmyKHwysupOjAGtL1wtg
ymR7ec8dasX6D2nuUSBnP0DZ2E5djI5K7zJWrs6JY1vzGAhq8aDsz39Z6gY5M1KvuSYNMxudWSxv
UOOLMped2Uw9afwrlIHjd+R50XUdhWuMKKL4ZThRmDlNdNkNVLmc0HieCV1vUD4cK2hkNO/C8DAO
RALzh8Dj5+XwVOjNaphhkiOm6j+hcyVbeRE8tgUGeIbDtDOJF0YZJB4ksY9nrUpFJGiMUpO1/T8G
H1MhtmjTIfi24z+ejTMX7aiCp5qRWLXJup+NITD0NpjDKjC05ULMKPNHfkvOfNRInkydZYNykD5+
0n0z+rnGtVDqTb8g2yXMCGFFLC5WHUURfHdoQWEXcrJR9/WVprhGbzYQ2/CiX9OdOKxoe5x/YZRG
cuYjkhdVzFmmMfUfKbZzMqqNTYQbPMFimE6oYHcWBKy7ePgudf5YEFHuH6L8o2ZwZgJl8kqN2duV
g8mTnSEw9/+PtO9qjhtnuv5FrGIOt0yTNIqWZPmGtba8DGDO4K9/D/R85aFh7mA/7YV9oyr2AGh0
NzqcA6DkwHi0MCvOpkiANoHh01DUqbSNo/PLaNg8MpBkSnrbMMw39rxYfswfkzqZbx6WkxRoILxr
3eQ2fWOAkcrb9YO7fhtsHmSDVmXeKAwi0jZllxTfa22HORBXM/xIfr4uSnDLbR4uaCorTbd0FKdY
4wjDdkrC6Ia1ExVhdha1319XGJvnXazJZCNFAo20EnKajOq4EMdrNeHgLIuV/tlp2zzvYkm6pser
i007ffRIAfxIPfQBMlmh44tmkUWnxdkSZykrvWe0uZb0oKvHPHkzenS3jn+3RhIITosFmtcWxtkR
iRhFVSyIvfUdDZxwOGPY84b557byhv11YZuHZcugaQFQFVgDuHXZ8ULTxmTgffIrTb/b8i0FOPR1
GZt2cSWDW0/aqE4sVTJKl6F9ZGgJTPNUIRDcdlppJYczhX1r6bZRo7JnP+egLUy85TV9Lka4z+aG
9TsX31NEOu/XF7epGCuhXDQVxYZTmCksiNxrYdTgsWTOgTb1YRoN/jQ1gr3cvsoreZypbIhZRyaj
z5g8MIpb4bLHNCv44cBV5f6L6FSwPJ7gaczURc8Z8KJ81MKvlsvcaOUBCcB8111kQAK6x0mKoqDN
q31ZJE/xNDS93VtTCoqncPbxfgmdcm+hD1H2ie+8RargEggUlCd86qmmaQ0bm0gO7WHYFbtl1xz0
vYj/bjMYXq2Ke48Rq0wivWfBI/XH2fGGQQbr+zl3WkGddDvEX0liQcPq4WQZSi1pLCg4qzuG7012
/w+hRLSkzehjJYgzH3Heo6KZomspcfY2EPq7XsQbJNo0zng4xEjIwiZ2lvqLbre3U/vNqf7Oiunh
+j0WGEKe0WTWx77JQGjl9+VZT/H2D+NcdHm3dwsQdkDVMlTjI2BdHQtYGshsSHDDrXpPqpuBinBp
RAK4czeNvu8KdhxOvGPoVpmgifYfrM9lBdx5m9k8G+qEBGFyGNA8QQJyNr8wkEhUIp5FAfz2kVyE
cUc/ZnEnSRpq8SXgRawvVrlTe1EtR7gizmkUcmn2qQIh0RlRBEam1Not2bj0TYmeUPopnH/7sibO
XeQ1NXVawF30Tu7KyK0W6XNnh+i70obDdY3efv+sZHGuIjOqImlGWFF9B56gUHosvOKriRbeMqh3
ypuIx+KjmvxH3HKRx1eb9QaseTqFchhovRo86iX3mAHYmUBIqjzbNwLGSWKHGEf3MuKK0nfbhuLX
zvJFZ9pMJB0spO/m5jjI50iCP0z9whIW1bed00UQ+/vqFutGTe1Mx7YuP9hEVVK69evoTb7m1d8k
v3kVnOJmNLjaVc5rmMOUazKBcwKOaABImt28N84OYH8YGs11WYILx1ehM3ToJzVLBtDl0AOjwLmV
PsXpsloNZ0BSJc1H9UNHbMBiAFoHzOKJJQiSROvgDMektHWmULwMYov6bQemoykJGiHbyXbYcFEE
znRMM2k0YISiB+EwHtIjmwvXcLNEXALbGfDVnnE2Q8bQ0wzQQoaKz8anx30bLMD463ei+S3RvnEG
I241aTYUuI+UMIy93J1stNp8DuHjsh6+xlz1stIbDMAhSicvSusbSRZOFgs8IV9iJjaJYiIhbl1+
sMni6lu/p/fl36ab7AuAZjbfRYjG/xBz/dIGvsAMnm+VLKyvEPyGoIkJshCcdgAJRa8DESYuBCfF
j1jlUryAhwFQ+Zb9nGanxfxqiLoJRSK4WCInaqeXEjyV4eys/u8Kbnh4+0/2hp+sGuJFa6gOfVOV
nZZ+0SzfEKWWBF6BH6SiudFbLYGIfNw1vQxt9kvlJhG1aovUjTcFFMB5IMUDLOxU7Nu+/iFpRARd
KloKZwYUGTRVcw6YrqZ5GaY7eeg8pblP+9m/fioie6NxZqDoMllyVORpS+lMh5+DE2j6N225i817
I/ua0ve5+EsgUuBT+ZowHdVIqZgmdAENTI8cx/2yyz+acqNbUau2QLP5gjAh8VI1DeKUcn6iOUjd
tcStKP1vTohnIs+zcaqnETnN0jkQcOCOXloJ3nkCrdO50KAYDbUYGZHTnDY+ev2eRqKKmkm3nRyQ
gC1Zd2Sbn7+RlWG0tBhap5qhpNxMSubr1ghsl2+ReWgHX6lFRdLt47lI5OKrMRnSLE3YGyM6JNnT
Yrpk/nFd39hV+TNSvYjgNq5XigjYBRQa4Jz1aZ8A3AXIskuRAPXVdi1HEl0p9sFrAtlJrmJGza5q
VJThjkbwO3Rec/7A9qMgRABCErA8FRFv2bZqXFbINnklMC+7bKw6ZABG5+AU+94QFI5EO8iFWAOd
+6EB+oOfFtXg1rJ1joz66yjHB3tsjmk2fNO14fn6qYkUgzOyEurydZQjwgeU26MNpE2z7g9tpX2/
Lmbbzl62jrOzar3MeTWh19hQrIPVjU8xRplVWj2owuTGP7w+L7I4U5tJeSl1Gpwso7yp7wkwwnSX
hmo4n8XJPMHC+ArpbCk6SVUTqcPOus0cetfny1lt86Mx1F+v76HgqPg66RwZprowvoy5y4LMTB7K
GpOJtah+IxLDmQrbJkaZlNi+ZDhO4xcHjSoiqrJ/8Ia/joivkC5aAtZOGV2YDDV/PCx7/VAcNOQ9
hXG+aDWckZgqJdMcHflBfacBoWt4ju5VwJ2cjN0SAL6ldLOf2puI4EakFOxHrQzF7FR5VjNwC6W5
y6fOTfRvTve+LJnIBIoEsb+vBNVLhoSujBCJQVguX0hQPKORo0M3K+BpPOmNdaKPqE99LsPDGhE1
vJEcIKD9LpjWcVYqGrY1O8xoIEqD1GVPNTbT9KkH1EUUny3XqkhJbIS0fq5+B4qsm7Q/EmkOr9+t
zY1cCWEJg9VGkmRqSisFMQWdnzvzXpeccJruZTXfX5ez6UJWcrjLpUWWTUuGyqlVX6K6dJtFkG74
2Pk/vOJKAueG1WaQFhk4SH7bl481eRvnJXcN2nhWrPyllIOv90Vo2zSwdBo0Eth2EEX1Zrcrxsxy
lSgu3LTROkxUpUHSDbu5MHbalJ0MR3YjwBHOC7phC8nDOIxb1OQkJ/MhThsgWBqunli72dJ+xqNx
mCjZNYl0rvvxgPvg9iWyZVIRu9aAuUG7yN8MO3VtKw3bBGm7IiqPg4GZ474NxjSr/CRHF7Mjyvxs
779uyrbjgMBS5fS2dPpY7R1cGFUu3QqPyUaUzd3WpF8S+If4nBW5ZNQ4YWkPTOm/O/QCSY/pLj8Z
Dw1gzCS/Q9OTqBF7u9jvXKRy+gvUqEnWF0St2UH2rDB9rMMkzHtXvR8BVbkEKiaEgbX8JIvapDft
60owp9C5WhsVqB8QExnEm2zHM2wcYiPCxNw+t1/2xmB/X93PLB3qdGANXSU0bNk7n2q7Xt0azmKr
/WTHVsmydGDusm4m+7CkgrGu7Z26LIGz1WjUivQhxZMfbLSlhsatH4sIZWc7W7xaBhfNlZrcoH8c
Q8GnMTSP0TF+ZDwj+Z3tW96rfqfdgmYy6L3ORifSIpoCFS2Qi/GiYq6TsoRT70GpUoMJpwxURfCo
ZQu4Zt24+6sAt78edaAjROX7WDlunPo6BfYbupHS1LtuqwXr4WnkbTPJqcUmd8vJAMRc4xr5PrEd
97qU7XD1cmY8R2xm27qcfUxdHdJ9+ZT4P8oXEH98oG4JIQ8F98jkrqudkQr9CghX07/N3eIPu/Qb
wyAZHFQwzFBGL5yolr9dMblYiA/Ttbq6VTtVMwY0P7DF6gPoTRi2GObzWpdiWv3fYIttNy2sRHKa
qCYNLkKHxpLozFhcs9C6bXaS5zx3gC5gYab2prxfP8ZtZfllgD+aolarlCVqau1EMB/apLtRQ3Cp
D0GzRJ+KH36J4ctB6tCoDV4YrB3u3CUvnYj2dJum6LJ1fMWnwKB/VS8whNod9VgpJj72x+I47wlY
25tDckJY6TeAWhY1+gn8Jj98iEBgqJQIEdgsASCWnuX6OTbex+FTKaTVArn4SFabUhpnoFzNTvEK
rt93bZZ2vdwJrD0zRH8aqstBcQ5Lo02DaVQEGppU3HdJ5ZGSPCaZ9XNJACs6ID8yGEC2/1TXxWp1
TE1Xakh71aw0Z2HPnRYlwnE/AYhH3BbELtC11f3hyzSDkhpev52aMDKj5zwiAdKzD8s0HnJl8Iph
Kf3rN2y7GLBaG+fcagIgq57RhuoSOZfRGOSy9pAViq/O6h65J7dp23OzoKXXJn6RRyKO923beTlS
zqr0lm5GzgwNldU4yCzjSCPn9foaNy6BY5jgCjcRJzimwR2f1WKuZoGv8PP2K539eRj9VtlXeEL+
Nznc+REzU+paamS/tvZJ1weV/tjHd2ZUC85swyr+th7uyPqc2o01Q44+wOobduYWTbbXrFKQORPt
G3c0tibLRhObgNHK/pr7vxtQKTNPPduih+/HMC+n+b+tiAtAsrrLFk2yZby428PyFY/f2xKsXfbR
CqMdgwGc3rSH8mXxpL8LH0HWS3s0v4sneDZ0cf0z+NhELoGnmPQaDrDfR8pNLAnQr0Tf594TMSG1
XFFVAbDR0dDPdi/4/laT8G8L4AIRs2va0hlkxafe6AMjJ3CeWJtY/UQnNz1M/nSYkaFpH9TTv4A1
Yh+/cogm5wOmxgSqb2TJ/tBFN3rZ5m5KJK9MySFX58dcHg+KWt/oshzM9rjPq+W2SsDOfv0OCu6G
yY5gZaqrbunyzDAVPwU88ziUR2rYwWTP//+O6LeN5kzKYhsRHWVdRrOhETL4BXJg2CWfoH//TQxn
UfqiBW4IXqC+UiU3o6bfpI11l/R92BPjOExDeH3zNt4Bv4njDEuRzkqjtNg8R32n2hdVl/YL/TYZ
B9uOBDZMdBU42+KYukMbHTdeU5tjPsWHeXIer6/mY/T1T4W0gL4vOwra1rnl5AkpzamF3Y/n2G+W
/ED61I8MdOoX84lUaTgX+kEtURwqtVA13ppGRvjckPu+m/cKlc9FCggKmu9lqfeUqbhT7OkpLUfZ
X+T+rlHjmwZUwF1sozfSds12vmmS8m4xlp09lsdMSQ+OuYT5ZHhKan9XzeKE8MUfMnK4vtAtlHec
22Wh3GYOaUziJsJCGXaB/KI/ZyEuPBL04Ds0PBSSJV8X2eztA7zI5Ey23DRUSkfYsqx+kzHyG/UC
77MpwDZkTXFM2bH5Nsdatbtco4vio1vBla3vUSpinN/et5UIbt+KOJogI0ess0O7t9eWrhQoj8xQ
Ru54pqfsbH25flSbLnUlkd+13FpQt9MUX1eWv3QCvpVaR2ow0x4iLf16XdbWg80xLsJ4d6YQAlTj
Cd4AtOY3urccGi+5Ix7DidFPkVuAsF303hAcGv/sliqz7YBdCZ5IOTnG5nyy01w08StcF+flcqA3
54kDR8OwMaWvVqjtM9+57V02BtO8E7/8+YnyzW9byfk2MtZLY/Q6TIkhux2ScSkGYEqqC7yXQD14
71XPQ1I7CZV9RPrwXqd2eJmy55nsBJohOibOfZFGlWuwx7F4qz6oRzVAVvpOvZefqpvIxfTGbqh8
gcjtpQFOwnI03VZ5PJcpT+amnyQZBJHUU734JN2xHtbRjW+yF8YNqH+XfFHJiF3gPzyAoziyhoYA
0+ArYuViqlE09VinUzzZLR5tXe6nI0LzMr2p7cjL00zQ6fDBgndNJtv7VQQy4zkj9R2TiQYRPZC+
avvIx9TKEzkvD/FO21FAE5PEzXexx8Z1l/tU2HS1lbJ0jNXCuQPWimGauh4/YvK0r/V75y2n4pj4
o9u9LR5N3SaU7gGA5eUoaFFXVFwSbTvThdUWpLOsY9oPhqdb4kCz6bM5ymHb2L6Zah7w488tMQTO
ftsorFbMOXtLmkgcFx8rBgHpIwPfYONjkU8+eKWKN/1VVPbYSjL+tsuc/+hpYWRjAqswee0NkGwx
b1J5yyMD904CQxBybt7Z1QI51+H0qSQTrZBBdHlrdncZ/SK4ocyG/bPimvyEoUITwP/ViG7ICyMT
UpCcSj1giH/MsvyL6goz07w8kC+pioKXpGI63Imp6WgWQ6nLGCBWQhNwKVKQvzLcZhZJxyJ6ia3t
W0vjziqq0qisaYEcra69xc742Pbp9+s7uC0CmQYLI36ybHKXLlKHSEJyUvFRLnCTOt7b+vSJeSOE
QxcZ3NWysqRcImD++wNeeKwope3tgw4amupe3GW7eanW0rgjKhIlbeoctM9dIHsLrpPWu/2p8W3G
ZnLUYL9KYK3/t13kDkpW2l4upQxFKXnYY5TxFEeix8fmxV2vi7tLKcodlpGquEtn82jtszACRRGo
Rr6y1Lmo3X8zzFxJ4ykxFYmMBYNbQUuV7MV7qPox/Sl5jJE2crs7+VXEf77la9cCuTxDSsypjG0o
CV2KoBoArD0ChLB1+1lI2rBlNNai2CVfmfpI6ZYKtXD1g+0ptVw2NEkO0Q/WKaFjNP8zFCfsPSDb
GmBr0JrNXTIK8H9bqhEiWdE3BZTn7fg8iZ4eTK3/tEwXGdwlS+eUdrKVYv+iyY1n2W1pF5jSkegH
JxIxVm4f1kUYd8e6hkhod4LVMNqzXfrAQdfjxzEW9eT+g85f5HD3Su2NeEafHevNH14YPg1iPj/5
rh21oEDDzu76Lf4H03ERx10xra30qgRiCDjqXVYUAx7Wt6R3y/0AVAPjXB0YLzIVFc63SvZr9eDb
cxVS904LxCtf3inhELB1Np79VvV+f2T8A/U58pYnurfer6930/YrmJRzMLJo/jEj3/UTUAFQKfYB
+q4Vh2T+cv37TK3/UMnV97l7RgH0SksH33cS+zCR4WDPsIyNiOhpC5/NMVdyuIdOahiFEzVwyvSh
9882dXXgvICEwm1+9IU7ty6b7pYOURVcX98HFOG1BbINXhkSoiy1PRZYIBsl1z1MJ3sobp6KIL8j
SAF3P6VgxGhWeqMdlaArXTybnwwAq8VhcpZPQlg1tp/Xfg5nZtB2G5sYXmaebwn/h0OgPTL+hX6H
NlVBe9G2h1jtOmdwqqRz9JYAmdjqPYZ1o3rkpLhJCHLrGS2Whd8+f+ZFayqO5iDycjRAPv++305i
AP04xkVRkeuKvjbjruo/UxBZy+BMjt70rV5UluIrS+Mh++2ih88tyHOrdf519dm+fpfV8NZGpumk
RATRHXBTOv2H0X27LuCjRPuHQqDlFJNluiUDDfT3/aoKSydxCkenn8sD68/LQFxXhvGROXIM61CX
7AyoKPPp9TfrTaQjmytcyefuhzpjUr9rY0AYLreF89iIahPb/mElgNP4sRuzNkHfI8sWHfJwfo3P
9OsH7+W9LCRe2nYPK2mcxvcj+vUydZYBdWeEDAcyUdw4iM/Lbg7sffWF0Zw0IuCl7Xu2ksopvZJq
FlK2UBOpr76Nw3TIpOgGXANBjr4CK1sAU2ClP5IM7x4zPqVpez87jTvFeohpgqfrGrXp9zUTdAYG
CGIRzfyuUGrR2EU/Y7+r3Jfi+6j8K8+fMlUUobHP/KG3KzHcHTSLWpmtWZHBI1ncpcS4G9BlitZF
DZ03tHvB9JmoBLOpqSuJ3F20RgBPdk2CJwp1HlpjfEKuU+AtmC5eWRSPtGd3fZ5lco/4neyy8T0D
bKhUudfPZ3MZeMZhAF5XgYjP3QcLIKxGIkl43FNgk++c+sf172+uYfV97gaYidRUMopIPtEfWhK7
Uh125Ot1GVvVfZRSLovglCxNEllaJHjVNO8OeIWEw1InbpQpj2XePUm1ESaSEfa6epBG89w0+hfB
D9j0o6sfwKlfhfoxaIxsuIB2+qEmcrjU+SE2Ndy0JHmO9Ww/O3WQTM6BVhRdTP0OGcTH6z9CtNOc
QtLBKZZWwq037Dtghcb6j0oXNKhuizBty8HokYz85u+XOSHyEtcdblm+yCeVAqduLiM/qkqBG9q2
m/pFEOeGCslK4oIa8gfeSPuWo5PIAj0ea/oiaE/H+3UnSjyJ1sZ5Hq3qHCJNqAraUuehaOcm+aua
UO8zh3RZGPsVq/hPnVPdVBNYDTvuXDi4IX9enEYgZDu8XW0ff+nmxko0CYZD30HMtKt2aGpgHfYM
3RLFg9A5VKf5TvQg32oAwz28rI67h5Gm5hKYPuSP0Qyyn57jAFnQ0rV96ad5B7UJkucoqJ7MzBMR
CW86gJVo7gbWqqqOC8XGOh26ZONmt/TVXi3RupfVtxltP1G2M+HODEWHT1P5omstLeqQtDWSHd2h
ar/R+ecn9GT1fW454JWRp3I28RAakrCLa1+O5R2dyvATYiwZbCiabDoyX33sALJj2Q7i/0Y9RuWj
g+IZEdjGzXtl6ZppqbYMRDlO4yPdKSgpoRNTuhwTCdMexXBMa/Ph+ko2/dhKDKfyBS7WHMtImGhl
FtiNGsRau7suYmsljDwLnf+O6uh8bJxJ6DMkHVaiaHVg2SgrgmWtkGL/upgtTV6L4QxRkyodpcgl
+5n6UpvvSGe4o4XR4jxzQadwXdam51wL407HqOpqHI0OD+HjeAPy8n0dkC8fFRtXFJZuVmssVqXS
HV020a3wu+2LMswKZnOLcCb3qxeWem/3TsiKY8ujfXC8PliC4a54AlGeB9QGQU558/RUFa8aR9F1
oEH/Lp1OaqfNGmyiMdte3ibHVJ3PypI8Xd9Rtgg+ZrNWYriLWwyK1dcSNjS/aUHSmJ5ZHVrcRCla
DbeXsSrRqO5xcSngcajzWJl3hS3iWd5MM60WwwegfY+uxZLC32eH7la6U3wS9N9VoOcDRYFlCQrg
QLbP5VkS2IzNV9paMJfa1fuhqlQDz3Y2eVf2XuK3J31w9TA/lucKo3ju9VMTrpSLbNoYLFSZDt2c
jvYOYdw+/44agJvuwNQDbm66zz0Zbcv/USltLs6BphQMgQrdH+2IkiHGngugyzaloFq7ZRzX28mZ
lDRNVWtkWcq43EXZrTIfrm+fQBttzoqUpTHXTQ/LmKazW4GYOdVewBEpOKRNw3i5WjwodF2OBmBX
cEa29NSWzw55KJQnXb6PRhFsl0gSZys0R4pM8GnJfrIQJDkVt3QiP06AZjmkgZFqu+vbJzoezmbM
vUxbWcUbudd+9tXLIqIFFS2HMxZOWUy2CjIlAFUQdwFjjqq86M5bkh10SxBQCJbCjzQ3uUZqhQXu
8nIn5491JXBY29/HvKBp2/jNOncyZkfL3irQX0HBS6uRArM88WfaSy31IoM7DqlMa0cbcFuiNn8k
dXRrDuU3WiqHOovPWWUBLrndt6YVtE3+SEF9qtb5Pcb2QmR6QOVZkd3YLF5vN/ulUpEI/FT35/oH
cufZAT12UE1chEwFOLRGvS7X3WqqP+Ux0cei2qaqIET83WOavaRnRgS1tLvU1SLDXZS7sjEEj5Vt
5bxI4WxT60zDlFiZ4idd+71cDKDKG/KNrET3Expn3YY1zV+/bpuvS0u9iOTMVRJlbS1NaN/KbhiA
JrhuMGi5gFDZfPqoVSauuA+AxZ9/xgUXmVx8anUpFM5g8WlcsUnZIHFelcz0I9qLlicLRHF3hHRz
qnYU3Xdzkb6SmrzYkvqOeNWPnOFQzvZLUufnahhDqSrfBVvLdOLaMrm70ya0HAhB8Moo29DRmB77
PeOBRwzkmv2/wDBnun5NIHcXEKpHI5LW/2tRZmXZCRgeYhqmzaftSmf44SlCMlOHaYMLfbHuop2J
wTDDctNnBgXvHGsAgLGSEfY4KD8xvwpKuF+qw49V9Qhc28ZBn1GWvyF5WhYiSJlt930RwAU/EUFh
Bm9ZXPT6tiwPkXM3ZV+uK4ZA/T/ayVZ5j6Wu2oQgp+SDy/FcS62X2Sg5kWWHeZbPuCC8Wy3b1gzH
5AFyZopqfYW+H/AOIIkz/qWq36+vRd9SuZUAbrtARDSPUYJMEUZWd7PpHMaaCu7w5natRHCmtyV9
jlQvTsQoxseu7YBQC6L3EWFwWx2ur2Y71l7JYstdHU2qKxVGenBl53b+2QzUcudBvVPJT2dRbpFz
xR6S564ofZnM+ywf0Fiud59x64YGNA30dzuYr//9N3SjYxLYDtSVjWgP+g0/0kfBOjdP7ZcIqNrv
IqakoLmNdlDf7L/b2YkKc5bs2P+wRKt95LzKPCNZHyUO+qJmy0tlK5SH+oiZn8fGqvdGPJ3KaHqo
eslTym5fGNq3XlNEyN6bmT9r9SM4NzMmFlEpsrPo1VtC3SsB1Rw3Lt7WR7xDvwK3f595ypP2fl2H
Ng3ISirncbSFDrNW48rJ7RTas70D7e0piaRP9AauF8c5l2hAYUeKcfGIVvuT0XuSCEVpOx+iYXpO
tmyUQPm8XhLFNFpiaEmTtK7dZ66lHfrm1ih9jf4Awxi1z2S+aS1hk/6m41wJ5tYGnZmtKsIN6P3k
fvGNfQ7a5QltrJE77/CiEnWubB6Z7qDdGwlZxeCdSm40uiXNGAoY4unskCZx5VQN2rj/8gnVWMnh
jKU0SbbmRCXWNZwy1XJ150FFjHddyOZEmLWSwtlLsA7kSMTBO1dou7Z3Roik83DbefOp3s+ALUA9
+1XbJfvak0+iZIVoJzn72edjAZQ3PEnarnaXAQia9uMMNJLrS9w0X6sVctZlzPIot2XMiUhd5xtV
cgQKtyCnvW08fplI2+ascC8v1pIkMB7ybgiAeLQjf403CRBuzcyNQjA5VK4Rg3JJ1KTBdPsPy3mR
yz8ao6TIe4OlJ8q5eS4V410xs6NGmmDSlV030f3YpKJelM37tpLJZZgWfcBw9cympl7+17clI1jA
lbPO0s6YgdwvglnZVJOVQO4ikKRse3vBJJHSIy5OKCYX+/amScn+uqJs+/OVIO4u1EnhKFKF5IW0
t3cO+AjKE5rhWU4VgE6iVW2q5UoYp/xDaaf6wLwqHft7NXb2S5H++I8L4lS/k1KqS3LEFmTiait4
qBmYRNQ8YHD5oiy1LloR50GXDJ0MgKeCk7Hsp3nQTqAOfUjAF+oYyoM85juQe4IQLIvfsoEeiDW5
ctUewVF+q6fVfW3/lKT5QJfKzSvjychaV27M1tVp50oZfbGm9tCO8W0XzYdZHsBCZN07lnXTT9Yd
XvPnlGThaFA3onFglEviTiRpPNU0vaTNXlCi3CtZ9A0kmPtB69FsaGluQesvsRIJ7I1IXTmXnkyT
08wpbIGmQ0yF6S2io0lU1K8p2m3O7TnKMlJ1hlmTs1d7sN28IIKFbEswUTAxDYAJ8SWurJckgpEc
NJ7S18waXMswBBI2twpN96aJvin84/RzwkjGOKo5Yq7oSZ5rV+6/loDnun4LREI4tewlc0SzM251
Jv2Vlo9GdL8As/2/yeDO3GmmPFdmxCCmCQ+g0idLK900FuavNhuUrNWOcadeI41HKgl3zLpr0HJv
MFezo2/AGkOiIAvoyRS4ts331Eog59nkwrBJ0SDaaScwuCVvUfem6om79JN/fQs3XdlFEI/gNSh9
HRMdgsrR3vdR6hM8ZtQ4Dsyq9mg8hsakvFwXKdpNHlpbyqNJtyvcIdZTme61PUpqp+Vh9vSQwXZJ
oYijaAuWx1mdHw+t3doq6qAxgjoGHZieOi8O2v2870BuXB872RXNWwqUn0fX7uNZwcMpRpNSsXfU
fdfvTe0TrS0WQmF0QOk2OJI5DRlo59hai4MzY90rzC/5hBaamniCs9oMOy5ieP2II1mb+7phFbXZ
V4M8rLz6lbW2sGJa911EJ7hp/FbiuCgnGzVJHhVEVpVR7UyMaWvyIND4zbNZiVB/f1drOlXLqaqR
PmgOreTF8qmeBCGNaBVcRJMbhbooPd59o35jDT+VWITrs32FVotgv2CVA8EE9jDSHt7Oepr+XnzW
ji15Qxg92a4S5PtaiFjETOkfIe9KIOcznJHoWY++El9OiL/MaGtSU3cxb6n+HnWCgsamTVrJ4lyH
U8gF8LUha7GVm9ZsfS23A8vxKpO4ZaIEhhYLKgfb77GVSM6TzLTNhjGFmuc3o7/4zl0PTEdXDrQ9
3kc9ht8YSJl9Z1duD4oOYQwn2FzOvdhJH1Ow4CJBt5wM+3aZvly/xZsqDyQdNnCL//mm8olIhrwg
l+Tb6o5mIGi766X3/yaCWwLiugztPxVulXRXZ41r1bedEBlg816t1sHZPNVqlR4j2Nin+ZTq96QQ
qMGm1718n59S0ZQ6mRYb39ed6iwt1TMyf6696PthnAShy3Z+fiWLs3SFMSzZnBpIkh8we7Ybbyw4
pDJ0bgmgfNCu3rrKT+eQBZKP6P36WW27w5VszgRaXadJo/SRu5kCQOZ7Sdie6qA5VL6MAWhRq5to
WzlzGC/pbBg53lyS8T5FpTdIISFhOXcCZyWSwxlFJ1swOUHhPOasPaWtHkTR2YheJk3ECSHQQ74H
ORrsaLHZ2fVJkGdfJNF93TS2q/PhDKBuYc7FajHA3CTLu0TTnSIVQZoZtRvJCWCsEv+6QgjsA1+k
1uW60ZIEzXtG9zUq0bYi307K83+TwRkIvUK/asMe3pWCiqn9RuhrIwv9okgFOAthDEAEjVvk1VAp
vZuO0Y5Bw9I3/S17ZSRjRZh8y36KzPf29qEPFkMoAEaR2d9XzjjrqNoC7AZ4JfIhn3/M5W6JRHd2
W4aNNjRNs22T7+VT8MpXwKGL7asytzQHr1PvhXQQ22GFc5HC3SBjwEPKzFCczIBWjCqz4lbP+iG9
YRTzWqCe4lBE0bZ9lS4Sub1r9EybWgXPxMIMiXUzx0/X1W47R7haEneXKjTwFY6Gxy5DX198AOfN
LqgakJJZ3M5fPHDp7YCc1lehMMm7WddeieaCijincSthTttf+gCND20ZmsOdHiWumj7iVQAMJ5qL
uHPVLdsBPkWwbaimjFZf7gaAxBxtRxQTPFKmnEttRPORcxrUwwiuA6/O6f2kxE9FPT9YJbikcw/Q
ZLdtN98a7fBmAv466mXPbognke6UJNFjYdcPqdScAIB+zhs1XCow9pmNFwFdPhG9m7aw8rFhv349
38C3dGZutDWynIQcLJC9k5tEv5vmXd/d0O6o1I+FiGB+c79QT9BVVbZRWeCcU1Y3TUlJj/2KqGvn
motBHM+qoRH/R9qV7diN69ovMuBBsuxXT3uqXWNqyouRdCWe59lff5dzzk3tUvlY3WnkJUABm6ZE
UhRFrhV/l6T9tjWuWbtxIYzzr5AYUhsaAHhJU9nOpxxw4MFhW8Tq4X4pg/OoUm7LWe6QPZNdcb2M
SKIYbj6CZ8VG4ABpef+6LXAtMl3K4xwMhc54kMIQhyHQ1DP/Sa80O8MY6L+TwvmSwnoNiF0wa7ks
nRz9TKEOpBY9cbfFrG8Q4quh4N8nspqiCVTalMAECAo3RNlFE7UurA4s4qd/S+ByrzBuqqYNKhSg
tba1TRDgNEl01elo6kl7j8W6W0+xI+nKbUiR+zWIUulcWXNOgf+cBtagtDYebm5aVlgSmfcRZa1l
muyVxKLZj/9hSu/fyvmGGejhVAdYjdoB9Mh95lY2kNeuFYCP5G79SAWmu2pJC/AIUShln3gWFKK3
idGMYNGdQ9scQitBYVkqv21v8RIA+ZssgI7+XwpPsRAPU0l0HROj8rEFaqx+ADyVmx5FYDur3eOX
crgEv0aLSk8ZtKmj+RAF5WPcaMeRdbs6YqdmIKeJ+PdootypGSbufVQUk+m6b3KvjHSvLmqn6f2b
Kh1BShD3VlfJ30lqCLxq1dwv1oIzxgrNgeOcwRhbtqfFcxoLHsAFO0o5A9KrqKakXW7yzPga6cmJ
BeUBCA6Ce9tqDFcppbKiAnGPfwRvlDArctpDTDA4fYUl9ic3SJTTnIzW2Ouik30ty0Rl/rc8LpdN
WzahUIVkjJZn03/MMeYShd+zKnO2TXVdDvpLdEVGrwnfpjyTqupYjXtGLTde018V8a4y+htVFpE9
re6T9usMxHAQxs4/ZrAKlYeglQbVadPAluB5QIO3JiaYkhNJ4U6/CvOhQ7WEPr/5rpaP4Ni0fBEx
17oMwOstZ7mMgtRHTSpdBf60USC8Ak0vuS6Mg/CEXXUa7V0E5zQjQMnjwIAaenqUzXupFizT+u8v
EzvooQZSxxLALq4TaqDoTYnboRPJN1l/F0tP21a16i3a79/nX6/1Uc27UsVmsykE/aNpaQk9pExx
FTP4qoW+ty1ufUfexXE7kmjDCOiKFhOEWXqbNXQfYiRj/mtbyOqaERVlcNM0UBLn0gNa9BU1UiA1
kLC188p3iij+Ez0uRHBOXxAVfRNxiUs59cb2mk1uLSLmEGnB7byiMpoMLUC+E6XfablvYfRyt71Q
2vKZn46/dzV0rq0M9jb1dVSBFMYPvkSJ5hrmiJadtkFNMLuPg6Kxill7M3NfQq7RX2UATbXYEHxT
Cx/DY9JtmydH2ci+jXFxWxUTtQHKcPQr7WvR0Gvi65bek1M4+/cVWM/aSP9qJt1b1zQvrNKe6FRq
9tDPgJ+TbOC8HsuqfgKHz77o2p1hdF7bMMEsybrCugKcQfSgI2x/dCcj0fxszuFOHQMVz2SlCUAv
SmZlKmZyh36XaUxwqq5aPAHejYL2QIJ660eJrPdrqVKRNrEeJbXsr7SPTmUpGrtbPRwupCzGdBEm
KJxhjjMAB1EfgPs6tTSJgnjooYj+4KXJuBDELSBDr7syKAipnfSsN8Aq7K8bEZT/+ia9L9mi7IUy
fSuB7TJbniFBH9bM7CEdjVtmYo66TL2ZNHvYxcO2J4h2iQsZii8bgeYrCBnDfB5Z4EWYnSGDLIhM
q2Kohqs4xlJVJCcfNZNHnOJJOS49gLuwflZAxRSms8DiVicEgFbxWwp3JlWRPodDjFn6sFQf/Jm5
CTEDq8gZLCP1ZJM6JDK/JmPqpSqwnrLkNmj9a4CEeUWZ/pj1UnCGibTmXEDFJXdB8cX3mH+10stQ
n2dN1Mawfj25UJrzgIQSraxyGM2E9q8AxXMcZ25/WrCsVIwwotVk22KEAjlPwITzFAxNtwA6j4Cx
xPVdxswdWK4duhBOOaaIhUG0jJxboNaXtFTtEEm0n80Q2zJ9qtRv21p9PnR0TVNlQhi4kojBVxbr
1NeVNscQulTPgTXqxCrrUOAEvwhNPp46H4VwW8VIJEtBrIAuCeiISxUuC+ziR/6wQPyF3ytHBz9O
5pQ/zNhKj7Aalx10kZN8XszlGxiAq9FMrSA6f/TErkHuMGUBcQZFOlGlRZEzvY0RQP9kPd/FcK7Y
hISMbQa6kLK6I6wGmdL3bQEiPTjf0lBqLlHU1ED7sVfKXS25TMRZKRLBbRcau+KiNcGc1JPICpvM
SWQwN3f2tiIr1b6PO7J8xkXU1/JmKMBIA0A/VOpBUgPKZnosPOkP0Ak/CuL8KND0pJEHsOc28lnS
z5OquoBA2W+r8zmv/iiEO1DCupdjMEVqDjq7rKJ4a2rbH2TXUANLTf55e+1HYcuBerF0RRZ0Ta9H
oNWpvpUDqEYCUS1WZANcMurrOsviGhTHTfW9DU4zaA/NVPDSL5Dxy0AutNDkulHbptOcrvUSwBBm
wXXa9qKwvXjc5+Dz2yN/9dBfSKHJ2ClKBSmtN7jjVeL6BxBfgOAp84IbURFrpZ31w878+vuFNKmd
+8CQwE64AE2rboxTyXTp3XIiBd4/vzF8FMbFggpFRCXuTeBYD8YVycBpGY9322b9Oc/8KIKLBcE4
d0nJQEmqTKeoI5YZnGUJN4eXbTGr3qMB1QkN/hr4KjlzG9G7AJoeA5xik2IPdHLB2nNOM83ruu6W
qqJtWtXqXRwP/tqF0IgR8PeVSW6V2mOsfW3yr8ivBMa3rM4n27uQwx06DCFOZQrkDMVtOsWWQR63
120lKcH+XEhYrP/C3toa3C5DD6bk1skPxAYt7g4oAM5/OrS6kyRoRBcpxFkc6DwKjEXoYMMyv2rm
g/IHTZ0f9eHsDSUdMrAad8c5uG9Ub4r6vxE+RdvPnTxB7WPFFr+Z4qPZPLQdRmipJzNRzrECO/9R
G+7k6fQ4z0s/pjji6sMytttUVvJDvQVc8w4PaU7jEC/DiRc/Fjf+NVBEdvJJBN28GmUvLIQ7mCIA
qQFDDytaAMsIqJ3+kfaCs+/XLXrLzvnzqC2TEHUlDQ1UgCl0YqCZHdh96oQAeq+c7NyeFghx4GOc
FBsMF45/P518u8ms5Pu2P4iU5eJI1ZICxTmcwqi86+wGt29ZcGgJPIB/ozSUeWYdAI+cvEvdKYoc
CYnYv1KCHwkFlNhE1FbTwAB7X/rM7uRralbOtpBlJTa2jAdHK/Fe16VygavhLto3u3pP8RAiC1nJ
1dX1Ioqs4wqMkjl/wYjacJDTvoKvHRUvtKfHILHAEgwmgNQDPbn01LqTA76D03iWDjWmPtjtsKev
tfQnofjiO7jAMlfVWPsK6CTjdq9VtRWiZrK9oqtR5UICF1UMtWsiwLVqwIt9kMLSnfRHdIFafZx4
24JES8pFlTGY0NO30NaX2lNRdFYlidr3V40DV0INDcYaWJo4N8ryrtNVDMY7QQbQPAD/arHTdIeZ
3OnxHZmvyT/vZ0agfBfIp4K1biZ92+Y4kKP7gFwX8q3MBJnMemp2IYM7jFutiKYOcCgIUsE99VAH
dPW31tU9YC4KJ43WjeH3CvJ5oIbWDxZiER0ljG+TKnHCLP7OEpzQ5Sjw5NXc6UIv7kyeaYSHFUVD
7tQA7KPtgdGv2wrr7LHVzwlRBRVVkWacI+UTEKPkDoGjnEDMVZ4i6V5uR2+q1T/yp/cl5Pwp8Blm
FQHf7eD+dJNpuUNyJzfNbzrIkLcdavXUuFhBzqHKXAvQcweVejm3m2Dy0gpcU20q2CihBXJHcRHG
c64vxZbWGQCnnbhla/21DD7gKuIV37eVEu0TdybL+lCyYO6JQ9AzZkql0826PaSVVfpv25KWX/p0
lKB3hin4hxSQUytqmqbIezCxjqNX1zcpvTFMDEWehvZ5QDPwtrDFvLaEcWpltUR1X681hyr1fqjV
qyTO3W0R65UJDFbIDCiDBuU7PPUgQgsLSTWMpRs4HZV9eVpOx/jIDtuS1pV5F8QZnq6PrNa7mDi9
X3oy/TZSkWmvXxAudOE2Z0J/AaM5dFkupKUXo8dYfuvthRy63On3dfxH+/OuErc/zE+TUVm43+ei
PYFZ09Ua8icp2IVK3OlE5rjWpQ4pRYU+ii6Q3LlTn7c3Zt2kf2vBt4mwIQ7UtFYBlyzV5z6M97VK
aotinrj0wUYHSEVByVxgCZQ7nGjSdWHBfGSt5nUk/5y7122F1mPP+6JR9eNFMaqGGfB4ELB084CB
wR6BZ0ispZcn31V7gTSROvyZFJsdK0yU3LInxcvABBeCy2W06RFz58DEFbPEiuycLl90cRFmrda3
WEUYhcIelcrHHMJwTWj3giHmm6ZOdoBueuwBIA6GNS/yAe+tB44SVILYsbjT5/D0bjjcoeWrM9Vq
QOAAEsTr21MjHUbDGciZPm2v8OqRdbGdXOTQaKrEStYQJ4p/5sVzUwC4VtTosq6LoQINFTC55q8l
v1hShFmZFpEJXSrNUoz+S9F0QBKbPJOFeykW4b6tq/QujttBNe6GqolRapobA2lS5/YZIEGkVLBD
IjHL3y+0SpSqlQsTjpAFXtcU1qTvAulle3f+h7e968JtjyTXftT7PkGbmWqHdjXaC91cbgDcoXCm
faD8S6W4KN+DES0dfBVlOjneU6Oz49A/B6lub+slWjsuuIMqUP/VpOtI42jJWeWO/QgqU2P378Rw
AX6MmRwqGYpadXzVBA8YFmh0QRa7HqB+bxAPkNVQX8KUBaxAVe8S7a9yFliA6Pe5eJ7WRjfSmRJH
lZSnvsCUKfH9UXDWCrbj17vbhSnLhtHIeTwSJ5TO8zC6UjjYRSciIF5W+3NIe18qLpaj20nTFIoC
EuC5USlYMMuI9zcwy0RyOP8PAlLi2Rg+E14ZO/UbcRMXgNx27YbPFThzw1MClvEAFFaYQ/iybXCr
/gqUX1xBVdPAf7igULaKUQcMd43BXjJzzAnsQoeeRzfHCJYm6Itcs41LYVxwiOO6AeQdUljS3Tfm
W9mLWBJWuk+hiqKpiqkSHY3tnPUFWa/U2oi8cgRVe/sQuca4K5/j56UKZ+X3MhAD990zuYdZFt+Z
YDFX1bsQzmUaOS3zqhmY6hTD69g9Tr0I7GFZH94gL7XjDHKOqNznmYmH4uxV1o5R9r0OBjsW1qJF
iix/v3AvzL9HJVjvQKPm71j4JQashMDs1hz4UhPO7GJWAi6kwmNu7xlHikn4/NSeppvOqQ5LWpY9
T3ci9BqRSM74sliukl5G4Auq1B4HT6kjO0wFFi4Swh1Hhq8AB3PKqVPTxDIxO9uXFhCqtldPJIQ/
jOpexZCpRJy0dUN6TsFDJZpFXhGx0IyArNzUkQDx/aQj8NFo0aKKUxHlpE0oCkzFYxsrggvNikF/
EMN5DFWLIit17IlWvQzpPh+Beyuf/VawK8pKo5BO0OWB9gdMN2DmZdH3wqI1E5Dmgxwi8qhorkf2
c5iB7jaaf81K/ZpkTLVqf6HYQUmnlyxtis7MH1/1unK1gXiJDAjJIKMW6KWOukJuJDMKrYJKrqyi
wh8rx7bT3GCeXMmYPcDwnNuxQD4eGpY0mz+KSTlo8xxbiAiBxczMQQp70kdzeYIbO6vXKzfS+m9d
nwVWyZiNGz7mfoYH3Ipvw7azUjX+IavTUzG1ACVtm9Mk4z0DxU8gdr0VJkL3HNt52BqgBhxO5pju
o6qxmqhywW/yJeiKL2SMMWCB/kM/Pelyfu5m2VOYeTT1wKsGEyMV7IrmpZcAWCzAiAVJVHcKZqtW
CCjbVTBtGMoDuLv2adq8ssl8lvXkAR1/ACfN1WdCosTSIsaOOTFuW8oyqyc0tkbk/xjN/qIOwykj
Ro9vz0MLwyZuyDTfigC8cQJzKYBx5/K6b5O9WceBVckDvmt8jMbQYooBBq10sscu9a046mw1iXfK
0D+pRullJrlqyt5rfN3ptOkua6of2662drv6YDhc1KgxPZWNNYpJy/m4dPBAgWjXLyiiAFVPPBHe
20ro/SCPCyCz0UosLxHiR93NAP/cvwkUWlyKO0M+COCCR0FYF9UxDqmlFIdma9Auate12xzqXbrL
BP4t0obLZ3sZ7cljA20StLpm96kIZnplcvODX/M4HXE/tlGbZxRFHtBlgaXgjIwJY+Qt6jwLB434
vr1swMb68SguZa8OfagjYSqDHe3AW5k+aA2MNn7sTNFYlkgWFx7ZHERSaqKEJSWxnWrfGmMntyfQ
PFuZ8JFgNRS/R0geu4V0LApGFY8EmIFdHtTp1cK0KL+l30GCBhyIwG5CK5Mt84vAIJeUbGtBFxu6
CM1dX/Qp0VA4WCZVA7wPSy7eTq90LzxWAnNcy3aBkg1iPuBLkaVJ+aMsNZ0mNa1C4jAdwEzadIWm
smHXGSNw0eYnP62PcpJpFi2a3RB1O00rzmki7QQarx6uF1/BbeuI8de0C5D8yHdqaNcHcKF7eJ77
1rsR2MFVrwV2n6itadUTL2RyqaNRqkacBr7mhLlh5VVtj7no0V8kgttIVvVz1eo1bn51autGbpv6
YG0vnUgEd4ybBZ3nwofzaYBni25oIjAQ0e9z0b4YMp1KKm58mXI3TonV0H/cVI54ZQLfDMV1QJ3x
74vVIM/oW0H1CjgyN3raHYDRdI58w9lep1ULexfz6VWxLAChpkOPyJDtkYR32qA7Mevv/rkYNF8r
QGDVTUPh62RxP0VK1GPHxwrpxRDsk4TuWqChbItZPYQv5SzbdhEiijiO1LK4eD7yHfX1L92SdvXO
vxayrS6+wEekS3GclYFqz8ySGau3gKNnuIursaUeUNICM9e0R1vgq0C/tdi74N5h+BMlRwThj/oF
Y6gq7XJrXUBRUkd5NpzQMwFzP9uAB/B8u9ob96KRmNVgeCmVC0NhF8ptp6J3pffqQ+LOp/rke92v
xhz/ehak4J8tkqGYuoyjKIyC2oeLP4VUAVSmQtqhSMe6OQXjqdUetpdRJIKzkrZig2qGOC1rulfy
Y5g6pcjgl+Too2V81IKzjLSNpHxs0dZUg7+5eR5aarP2nnWvo/pahsz+dwpx0agLJTZWPeywqz2p
vW4qHBf/OB5BoV+TzjImvz/d8+owK7Opx6k/mLe5ZrHsmvR/osWFCM7MtDwzJFqhICinrk9up37X
G09/sFAXIjjjynOlG0oTt+4uPQbGT2W0FCYQsRKDPq4UZ11qZihqVqM0uxQDc68/0fvgiliK3R2W
NFOuBcu2guDxUSBna6NUBJW8BL0lCsWvzc53mJ2dM5s86OC9Duz8q/ZK37ZX8le975OFXywlZ3NK
3mFeucFbxMDojVpP53qgDlLQ3aDke00uX0xa3flBdmKS/kMzcvQQKg8lQMMG82uIKxlA4e1Kz3eB
On4xJVCFRfqdZihnvP4PFvrCS6sD3L8Mi5OkGzPR76a6tQ3AullJVnppQs9hUmfOnI5fuwSIpjlA
AliAGnKDgfHq+5zLZ4DM2TKZ3Qjp8JD1kVWo2c5UDMzX4lMHxc6D6Q2V9F2VzamlhoMztIab6o0t
1ebsDa16aBLpexeWt+jfuEoTDMhpWegVM/o6hrFwcy2/gw4RbqqACd1e4M+13o+7yt3vpgBpkj9j
V3+Feq/f/+fqJbpGrrzkQ44pgwXPNDGPx0/TyhVSDQkzEzDX+tDtsp2yMyzfanexYAh9VaF3QfxY
bdyAFalAwzIE9Qdlz9y/1063ctP7oJDJnZEm65lUVOj8771gXxyDO9NOQYGAu56GQzn7Pu3+4Gby
USQfuSLM0E9Tu6jWHsqbwsaRDESgFv2qor7sFUD7j7K4EEZ0TMfFMt4AFj666q7fdx6Dj6uWvBfa
xvLdn3zcBGgTinsUNT7OBvGGn5NyDHDj8sPDbKpvCpO8pqY2IRlKMbHdKXp7nFn6Yujyd7UH51kc
i7jIVtKPReP3r+AKEeNUtSNl/30pbFDpQVvaf18KlxKw8KXwf7jEu0CuGFGh6dNoJqQgUfGzn3Y9
2wfprvLPvp/aQ7PriidTtNSrKcm7jvzUcRQkadf4GIpI5sfUfC10XKEDUUgRCeE8Y64n1lEDIWWg
HmW5NY57eRC0v6/g9n3YLZ3zhVgtmIKHIsws2b3DvP/kxWHhjMfiUFu1nTjSLR55PfVeCO0kb5ur
zrkGHUiQguQN7aUPC1dGtxu9HmOIqdM+M9t4I18WmvvAVn40z/WZiBDIPtdgPirOnfuJz4YG3SOq
M2uDDUgSRx0LD9wyQIsa91Wle9vnw/JzG77Jv8dJtOvQRoSKmRRfmfROEV5uRKvJHfBGrfomJbiz
0bbb+2r3rIJzuEp1p/a72okH5WXOykOGkdnEV4N//Pj8cTG5yKNGkVnKKawIoJkPaJx+0aPS3V5A
kTdwYaWts0n3WxRslXCnVM9aclSnP8Db+6gHF0rGfOibtIBRqDvFA/7KPm1s8hbe/IWa4M7wSmAE
+ZOTPG+rJrANfniHBgFeE0KkuT59KILrWjTNIDB1xgUSjIXrdbN0H5D5Nc+8OL/t6q9meUtE7zEi
RbhgMrd5GUwargQScsz4auoFybro97mIkQVGD0gzLFQ+5m7mV4GFctu37c0Q2BlbvuGiJlHqHekI
pGCU5kEy9noACPZWcAcQyVj+fiEDkNCJbi4VtUQG4XNiFTLgUVVRY6lIChcRsjxUJX1EBjcU6Mv9
WWI6p/25vViiw57vlPVlBVwX8zInczBfiL2UlvN9/nNpAB72eBnbFifSiIsBaU7GsdFQJtTTnzP9
6oe5NYka91dLAe9HOw842AFWww9MvDyg3mXpyQDk1dQOCzSg03hfNvRHEovK1wK1+AkcVIznqTCR
tw0LIFq4z+Kvae9sL53AdfhSVKeVXTpp2Cg8/QdBaxlKITBqkQTO+SmKJk1GoYWf1LiymZ7ZikDI
BIGMp+tthjSZSIqMyGgVNxn8+6KdX2Q0aQP3y6W+JggFi4NsnNkGHwqoUozIlinIVPcT3NQwfnT9
0TQrwcqt1yDebY4HxkLdmDVFgM2JD9MTcYtdMlhR8esSVHj5jn1phdgP69e730kzT+YbT9WgRXKJ
ivvN6Oj29IPcopPajp+XNyH9arl/KUtnnxWhlXu/bYuideWyBYlqBe0S3L9y4NfMGYosUWoVwW2q
aoKVFdkkFzBqPcN8DFlS6NYz89smudvWROS5XL7Ql6CHoTk0idgz0bozmvlttRBN4guk8FfxuW9m
v+46jGDHR4w95OGNORy2FVnfEoYuCjyi6Z/6KGiXSuEUw3nV3E3B5zzFhaWRa2DT/VEIfxe0fMjF
0VclRlKXDSZTOnQC6aHXgsqtLkWktmsrxoAOv7SFoAGOR6kJJ63woxnd2roM1N+oepxStCDV6dP2
qqlrh8WlHC7m1TSk6KmHfRU/FwSV5dFdvkEjqYsK1zG/CZ1UtoxX44rdTQ6AvDAoeJueMRP71QdQ
b+IIYUVXgP8ZoHLfFdc+Li9LZ7WW4hmJ+JVhL50AOLf2yY/gLrMjWzvmbug2p9EFdO7OEPjaai5w
KZsLlz7JqsqcMZBIH8wbzdP2mS3NlrYDMIGDthrRy6dQ3mIEF6bUxXUNsmfIq51lEDN1tBjcBp0z
u+o+Piuv23stMinOcPU6CPJKwdWgGL8Ca8wqy6fC+PLvZHCBUZP//0Y8+G5JWkvOQeKtCDxwLSZe
bhMXE0vMipa9iSZAXfli+i+BkNBUtFJcUNTawghQuwA4jmZ+kVvpUZ/V1GqzJLQAn7nv0PnT5hhS
ZIbX9vGu6FESUxKrnjUbpcD7pqsEt9PV8/VCZf6CVYCYSsvUX/cGLz8sk5KgmiuuTHAHTxgDtf5G
7+/iaHzucCmSu3P1AB5MBoZyePmC0oLd2JVtxBYCkmW8qFboihiWRJ7PuFBkykVYBgpCUeOi/ZZ6
qWccokN2Bvuz3e5TC0B2XnHTfG/2d6JKjmDD+YnoOkevvj/g8Ij9b7J+Ow+zlYZv/8o1+GtZFCpj
bipLQ1B+NFr0+1ZXkhBa5Vf749aucSFFKoNeSksUo8Mi2w+JZiWR+aokjV3X7BzIAUqMg1vRn31N
HxIgitO+tqLK+F4wcOLoVHeVmNypcufixdTtiWxnZY6WiVHw6CpwYcbFIkyHTZ2hoE3e6CuAnze2
WZmiwqDIgLlYFJd6GMoSyrjLKRIuTLa51e8rJ72OURZkkjCei5Ti4lKl0iyqa4xoG6y8mg3N60vR
JWhZl63t5SJTTPOxi1Qk9FE3eWPn7/I6vMYIiEcTUW/D8lOfRQH6Ba+waKDg+aziqEn9eineLs+K
idvvNVCrgWJqv+0Wq88nDCAE/5XDN8q1he8rrZwCjQD1WxV9/tOPZBfhPQMgmNeh61+LGCd/oQ9v
aMY3yhWarhUzkKIxCTQDM668mmAelc2uowPeUGx6h/MX/J2AidpWdT3XeteUC3B9oKpGWqPmjjFZ
fbyr0I7SywctvyqTt1iEAv8/kot3aVwitZA2BbOC+9F0JMflSlaeUktB20Zth64odVoPoO/CFte4
yGTkqK3ruUS6arZ3ufElL0BXMZmC/EwkhI9tiBppFyJdGsu9ppfeRGtbLkQTPOte/K4KF5r8Mpnr
ptLQ52ruK2mnZy/bViDSggtLYxga4NdAHb2L93nn+tJXYnjbItajxLsKXCDCXihJUqECCJ66Y9qq
T2FYXEtZtMsz5m6LWm0GuHRfLiJNQx2pfYirnQ9jsxYI9YahWb6XgmepQo0zTlxZM96mMfhBm37f
6OjUHMsfBaVXkhm+sUB6mlMROa9gD3neqLxIUgBnw1IQ/r2cZsc2rAVrLIpbfMdmn7Yxi3u8GLRI
3okbueO+3St3nYO3bDt68O3pXrDUIq24+NGoodx1FMGfdtV1UvizpRBmA9fiuYzJVS7hkjL5nhZL
Vxhg8a3MyF8aMMvWKbhVQtErqehj+PASsXECgzoqwMHPtghtInxwWhxhI0yT5QsuYkofS1pYR6gp
hdJOqkLbMFKrN1/k7jFJFUFo+R8J9m+X4fEF+qQkZlhjAOw/02bAuXUNjIfqFppeFyBRUXIiUo6L
Mp0Zh00Tod2S7DQPQKl4q8Gz4X4E6eZCNZbdBI5hd8+is08klgs+uKnISljhDcoHVHpXWEZFHW3e
1eiJDTF5tm2wIhPhwhDJtTRtw+UECqGTinbBeRaEH0GkI1z0ITGZfBohcQ/1n4APtor4CvMulIgw
GwRBmwcfoHhSaaoY9690eqjKR639XvdftldLoAoPN9BLtRLPGOVx0gRl++x72z21KLNUz9tiBJvC
gw70ZqbViYlNIWxyfDk69oUiuK2KFosLDWwusV4K7udgfHD9cd/J0hk3TYHLCkyZRxcAKQytCwxb
OnJNjxUdHLxNnzrZPBpyfI6ICMZMFCHoovVFOJoNvcqVBYGkR48BboqeklnBFdulezTC2PJO1Je6
Mhm2VMJ+hyTKhQgtTJVsXN7DMfcwuKgCviyzvhqeDF9l0yLL3O2P7lT840bzj1K5CGFWoHxBO+Hy
zHLMhju/3G/bnyj7plxU0PzKz+eld1QvbR+vhi8gsXV6RD605LlJhBTVvwH72I3piOBtRabPBYsk
izHBFAMHJZVvi/E6E9WNBL/P99TopPLHeoKFROU1868S8i+Xji8Km+M8VmW5tH2dF3ztpT4Zt1Z0
DM7hT9nT3OQBo8OOuReVZlYdWjMASg1ucgBPcKWgRCVlXzZL9ak9zPJjOrvozBUcFiIZXHJDaEQr
8CfjsJDPiLCxemyGp23TE4ng4lKkEBV4T0goNOVqSG7z4roUjWmsiiAUoYYygIDyr8mA4SwqoiEr
qgrfCk3DMQ2QeQbCQZ1lNT7lRhdyeCcyTNqpEd6Rlxbc0KYnMA7Y0mN1QLLiZYIjY72odCGNcxw1
B4h3GeKUbVzNi06VXdjqm/oqfTWAFmiXbo+Z/Bw0vIabnRrXdIQdcoJl5d+XKenRqA3gfkxIX2cG
kAKHG0UTMLyvB/h3LfkH5rrLS5pUS4PTSUdbZXMeLWYrO7bTAHAQeaJUbDVaXIjjDD6nQzxhpAud
OhX6NzX/DP8TxPJlXzashH9tTk0fHkWg0VLC+fswEaLdWTS9OBkJYtIwMxi9nkS2jyxMHhurA53j
tvuKFmz5jAsxZWQmTdxhUEzKDCv9W4NiqznFxZ5wR+4oSb3SgBHF8XunU7622P3m5zh96XVB/i/S
hTtlWRuTJO1xFFXhj6q5mSNVkB39Ks9t7T0XIYae9qnc4YLRxypIUGOkSZpnqAyj5N1BVTHNDPCp
l7HSX6Yh8/phuooK/cls5ZcmjB9n5FVTWCPXMMJDxcJd4selK4PfnEzNPh17D6AFD01kXGumdEKy
t89a3AHzbLISDSwT/27nufiTzkMkDQlKkZW2k6Z90wlcX2DA/PP02CjUmJfGj5GdNfmY+LtZBCa2
mt2/WxbfJD6Gs2Z0MlRQpxKHNrJ8X37Iwm6f5ZJg69cTxwtZXGSJezVq5wXFv5hsDMyCJNC/JW/p
L9J0upscFDcdUT+xwKB5ip2gJiNjyYLXuLBxYNguCGJB+iPapeUTLvx/8nVGfQNZyJAkTpapZ9yW
DlVFRWVa4fpxgWaMspLFGW7G7V+d2x60U+hFO99TbxuHvODhGWg3geiuLLIPLvKEFVBqTbA+A9gr
cYvhxm8qjJYQtw98gTMJ1eNiT9gUWYvy2wL/2wE4IHfA3Q5oHZQ7FlJhm+zxNixiZBapx0WjXpET
RS7QydeG9znuTDUepnK7UB63A4XIRLhAERKpJtEC49NX9VVCx9PUERfooQIP2zZ2Ii+dzBeWSOqs
lDUwRjrhRNwsr0847AR36O0FIzxcUJ1JjNRFSR0l6RzgkPxVq9lx6FrXIJ1g0m4tvTPBw7WAqYBz
V+dHfzNq5EEHKhrUvpJvy7urf1jQAY0v5XOLV9cJuJSJYzqYYHMSK/DG1+1NW2FIBg71u3x+JjiL
uxRP6pgI6gLlhUrzOchlDGEanqmxr4pSXingJW+Dcl/K4XOvqqPV+OqbXhu2hOqyj/MtHEyX9NSV
+8QaOnY/J+TnmDJbBcov2AGPajk7Riq7s4bmiqIR2cOK2X1QgL8fBSlr+3RpT26v2v5H+n+kXdeO
3Lqy/SIByuFVscN0T/bYfhEclXPW19/F8bluDYe7ec7sDWzDgIEukawqFiusVQV9+un6JjEikzci
KJ8u58JQtSHQmEUruRGrcY/64rOx6sFqVEe5bL5fF8dbEfVUKjphQG4tg48QQqeaup255l4uGv51
MazhIks3ZBnUDirGPOn30gzwlEwvEToSAid037rhvj8QBJPI5/FKM5D/gbqlWBp4O03lfYdYrmWy
UiYITuSvCyiPkAbwi0B3CKyY8jAM6Lv5g84ROaK9HNOg/TEdeS0/7z3H228gZr/xHF0GQ1NqDZUZ
8bZu/cTkuA3GhpqSgnFZEe3XkmW8PnI2AuY0byeMAGDU2B0AopJ56mSTNDYZSJd5rXDvlZIIA1qF
DFhysITTet/N4OnOsaMJsHhS8BMq6SkSDkv+OZt5mvL+LQNZsqRJKk4Pg+jUrTUoRtLPnQCSz1O6
n3F6bWw3jZ2c4lvlIdrLn9HsGdvlqfATtwBxDecpRQ7mbTj9Vjx1gTWr1muDEQOiclmOldW5VdQi
RTvYaW15142CoSMYRgdeqaqoGqbSKdvrlwqVjgJhlBQGS2SCAz3j3F+Mop0pkclIC1Aj+Avt8S3Q
1MSDhVnaEWB0sZO6474JCqfcdZLfgz1NcVIPWEh9z4k9GLRjbwTTrj6czBgAUArc2EHzMTiM6f7I
E4AuEro/okN5HJ32E5manL8UvuXqDxMP3+29Y3v7AbTKCktYtQRrTV08fXiKFLvlcXUxEglvZVC+
OqnLtA0V9IGMGAcjARYOkKxxdRQn+ry88DwbVyClMaJRQFr92ukyo4UCnS64vnXA+1b7yhX2Jue5
xFLQjfa8VkY3Pkatk0qMUsSq4hw+6KbsFbPAiUnYx6TpaBgE4cG7PJplTWklEhjNKH4sRTxd0BG2
pPfXDY1h04oKmCwyhGwYoM9664xFqdXytrDgUgak8kXHrDXgDLidGlyXw2jFgMvaCKKcRztYeibV
cMoT3mOk0De/SA+9JwTqMXJF3vuFtywqCO4jKVP1FHzqS7gcShM9GfrvklTflHH/7xZGtyWiCSmb
JMMkTnnwkh3xIVFQ3RD2kATgINelsZzHdhvpKTAxs9LG1MCUG9/0bguqeJC4tccqiE7Vs7rv0DYL
4p4gPYSefJ/cKl8El/cJnK2lWxTDeOqkvgWrZ9tJdtYAYu5HI95ZvHE3hva/WShlzzGgpPUlBHky
uMbtqMztbHpc1l/Xt5NhxW+EkH/fWHGcqAJADyogHEq115qTH8uif10EKxp5I4MsdCMjn1altCpc
2uEJ+Oa2ZMeuutcCHQhavAQEIxZ5I4oc3UYU0AZ6M5FxQTfJvjL8Tr6JgNxfNQcd7uP6stg7p4Lj
yzSA20gDkolSOXWLBC2YolM/fmoyjvP7h227CKCOpkD3jpimiKsIooABqPbRjtCa1trVLY/ugL1t
F1H0CYlKrOo11mI0OzysCI/2+qXOzpHKQWNg6/RFEHU+YSj06UK8Ui+eW+0kd5974ef1c/kHP3uR
QTl0A3MmMuh05deqCNk3cJm+/IFG1r5IH3J+CkJtGdc9GNYoP0sS+EUbga40+yQ7eEc481HfkztX
dtOvPPVmbt9FGO1pazkcKwGDva5h7GbhKPQPU8gJcXkiqNCozIsQGILYPUvbC/X3sHZVncdixDQd
RdUVEyQy6CqlTqhTxWEtOuxZ1Ce3Zi8DnLNfvl1XA/Y6LjKo21bJ8Z4EcDUAnXpHQIuLdqfwmp94
IqijV0r1P1aTCedGmDGL+Kgpgnd9HZy9opvYJuCKar3cym5t3c/CnRF/uv77jIZ7hCWXw6DLuklv
hJmAVzk62AhsgX7QndQ3vBVQKQsAxZRgxSQdSRbnzsob3yPmTr2n3simYuQhH3MlEmXg2a2NlzaT
o4oothWmbyCVc32dnMNSqds0N3s1rZVEdnN0smNGuW4dBdSm14XwDov8++b6GdeknpUGiq2DZMf4
NPPyP7xFkH/f/L7aRWHWJSI4XMxnsb8N5ZvC4OQOeCIoD52ghqcjByW5dfq1FNBLeO5079/tEmX+
k9GIcofUPUp4jQ1CEFn8t+dAGb8Yj3EfyZCgrX4h+dnIefuw7+aN0VCm38ugqAcYwR/CqORY+v1u
8qs9AHF22v88JPHGPumms2jQ10Yd4QBk5Skpvqzqy/XT4Bw43XGWLOY46BHiaXO9XeIfTXsS0u/X
RbCeprBz0DapeGBZmkjp7doYTY0CN5JtuUPojjpbbOwQT1NV31kB3ii7nEcryHYtF5GUHltTnMlI
X0Lkes7Hu3T6Oud3i8wJ0oiqvnNgGryjqSOXiPfjW4M0K721atKBIWRfFXVnLjUAwp9m4aWMuK3G
xBlek0UpNTjy8rRpkTWcHELWDgDtXwUGBdGZ4LXPvIiQfS1sVkZpeDxkGcghDQJ7awbWYIf3Kqa/
oq+m2x/+lIhEOz5jOuhUOrwHFqM4BZ3XQB+M+1sHQx6lLyHqzaM6YfxTva/3ZCqDcLWQQG7wcSc5
1Rc+AC1TXzYiKX2ZhWacKwCtuxPq4fWhl29BSaQUDxxLeA9v83ZllMIMYmstGAAjjsOwo2N2II4D
UAm3w+66JHI+77XlsoWUtnSDYMqdhC1cDuhiCfqjhsEdDJQG/04MpSbzoAEruEI3lbmOh7gR7SiO
91Ke+uUofNaF6AT6m9I2B+Ej4d3luGivOFtaPNQ6mlqw3baG2ftZxaR3ysttM53jRgwVDYt1Eit9
iorlKp7zJgjXu9T6dH0HeSKI2W/u9MrIY0mv0C9YJvWumS2vqvIfpp7xQEeYCq6juKdrJlzxuzR9
lkeTPKG+ZnQawAx3AKF2gOzqzWLESdEwV6SblmVqqAu8S9ILaSwtC4icgQOSBrUieZNe+qU4+h/Y
uI0YSsMTcc2meIbq1SFgsc9DeDAXToMO+Yl3RrQRQWm3umh1LlvIccaG8TC32ZdcQa5zHT2xRJ7L
kA7K2n4otADSLryeiP2jQTSKvjSVbphImx0G+9wqUAYfVJSfSw/0uyVnD9mediONaM1G+8xkyEv0
1PxhnxM/acfiGXToVmf3h8XH9IibP0uSz+1qZirjRizlBlMDg6mhjIDgD4Tx7Ao2cYWtlx+tE8mQ
t45w1/Ga7dhh20YspTKTroE2RoRT7N3V7/eNs+6yYD3Eu/yee4Ey3wIbWZTutEaRjQIBrB99MDPs
S1f6XqA9U7o37W4/BtPLB2CF4OwuEukGpjLKFkB2Q6JRfsnDJyO8q/rH6zZHzuWdQWxEUP5wwMD7
mJXISVXyvbZOdqncFE3oFPKvKP5yXRQ7j7ORRTnGRFuKpMjgGMkwTn+XuvMuQh9mukttQpB5XRpb
ITXTEEE3K2ka9Tws81GTc0PF83DUzlJd71pt0GzVBCBiP/++LovpH42LLOqVmKd6L6OyQrJthzy5
nRV/5o2R/MPmWcDPVgGjab12e2zsek2ksqojZPQ6b/KUmw7RU+bIjw00D7xZnKNiqjq6BlVZlVHp
ocFc5yUulKQkC+rrR4yd31sZr5ORuWcYQTZAAibqgAV966eKFBPPrxzeZbsX2pfJ+plL/zsSNOxn
I4PyDiqgoNFTIWIiuPlU6xj+Vw4C2oyvHz7TgjZCKLdgWsJUr+uMgAlwZkXcOv0KdJFcHoBXU9rG
Kpec25h9OH93jp5HWOtqyecSz4Zm9YbsuyR8RJtN9BmoioEri6YuMgrBEqoQcUXb7bv+1tL8ngcK
yT78iwhivBtlbvVKtIBPg+dAdVyKzF/GQ1vyJt3ZB3MRQmlY28pGhlE81JWsb1rimxFQAsbfceQb
bc05EvZ7GMapiVA4RaH7JA0djk0A4o87f55d8r4h5W/DE066nx4Ae8mRx1SBjTjK4eCVZda5Amew
iDsteSpCjv2zo4iNAHKAmwNahlZbkTWG5dw3gNrGmFL7KHi1h4DWXdERDMQA447LZUt88rvLaCOV
UotG1ocI1WEiVXgkFAHjbipBS0jQVitQxwucaJC9jeA/0BVZlox3gzdrBLqqCaRjyFkG9YTs0sDL
jDPmieGDrIsM6tLrzTEyK0tBE7JfnEU07cZ+uRt3tWeC4aa8F1zuWAfTuDYSyS5vzi6uF1OvJxPK
EViP/b687XeJ03vAUHudRgXP49F8mg/hbQi8jOQ2dPrUrnzBxZz3dc/IIEd8u3ZKTdtOmIYiRcqG
XPiCXbq1awK0OzpkzuCLd/GZ7EHhawDzzQOZU5kifve9Ml02nlLhdu6zNTLRrpECWEfZoVNjH+/a
gAt0wXQzFm5kpIt0UaIBNSTUJYYpwXb3/nIgYFvAmjRs5Widp9rW7hWncJEOTXpAbMUfWuJf0TTG
RqKPQJ20EHSvxhpY1WS3yhCsY+zLrf60tPOhLdZDuKr76+fKMhtN1A0L4QEhc6B2NkHffqsSaA81
A+/Ffqo5v896pG1/n3IDaJJtuzrHBYQEmS1Wu2y5NZtzgwkUYTDsOOKI4y2HuifMcV5qgzxdhugk
L5+NjJPvZdmjJqHogc4sQ5PpunKTDrJVk7A3Rl1ER8FirtBtK3EnMIknoRV+K4eyNrU26hV4Mcig
nMx7YLscTFc5VTfqK70Tj8yFuWmbRVE6oILVaWxCXHhwbugr14QXeeaNAjNfd9sVUYpQ1s3cSAQ3
ngw6Dc+R10d2+ukPsXPCu1OZd95WGqUHXSbOtdZCmqm72XkKxmPuW17nSr/nB8KSVfnDkdfjxXIe
W5lUhKr1Ta8JOpxUux7ldLWz7uvcPvRJaveYEviA2W6OjDjMzb2QxUMBmiFk2OTIH7tzNP26/vvM
IAh9jYR1BwlP+MK3AtIsXbsOMwAYFrH1A2489Gs6qp2NGD8g2Ey5w3v/s7XwIpG6XGd9KBVDQvls
Qd+fscjHTK9/Xl8VTwR1mw6VmHTDggyDADZ25VbROd6B+bADRxEOhnAVWXS/gbHMqVkXuD/IJUm6
yNC97EZ70tkb+R/qbgDHnAYKFMVCjwul5IKZZNnQFvDd95Mne9JOvBtBXSgC9HHZ8dqiiX2+80gb
YZR2p2MFUCbiyMPsRZ9PZriz0he54KE4MIgWTDCLXBZFabYw9Wre5ikAHmvLH4sZ3lW+HcLVj5Iw
w6svPfRL+lsGbEGe8MIMpne/yKbL+Z2uCFLYw7uvcZDKz830KIUfwOF9s0C6pG8B/0ANKxQZiCM0
vieHIghvkj3By0zvAQT35brOsx3vZlGUXQHGaFHMAkpPKlOk83QGU5fowwj2H7pIZMUyVLS3I1tD
XSR5uogrXjK4FePJyyrZQ+nS5SyHnP97PbzIoO6RNmy1sSAzuZoNQoev5U3+lIH2DDQ/4Y1y0u67
vWjXJ4KEyi9DMR8AGlIpkiiC5gjAD2+9orDKltCpeK6ng6N8ljEMUf2yHtYHZKJEv7lTj/kvHi84
c71oYwMjuS5qGMF4K7IdklxrBkQCcfUlerFUNNADY1jfiUNjT6LbjpwWI7YP2wik9GWsVcJRStqv
v65+sstv65cyhetfgdUs7kKLd6DMCBF9gaaM9zZqH5TBD7KULP0CduXRV0CYh5R6BYzb7BT6owek
EMI75CSusc9Tl0fSw3zUaBfZdK/7JMihHg6v74r+pniQfBmPunkHYIgD6ehDb3MBNDaCNVcHMkiZ
dxxlZoZ5MBYy8AITpUupwJWVlIQQLVWtHQY1MIaUc7ivveKpcgHf+cARR3Tlne1sxFG2s1hyvQwC
xJFRHh1A+rFo///BSrz2IeZluxFG3U4RSL/jOcPequmhyO9M9dP11TAvJFXVUMrS8MdrBLMJgRJr
bCZpJNW/yfjW9pWrTMJzKqWBMuYcHWXeC5j2kDULbQToJXxrg5LStZU09OimLw5Ce+zioBk4oQNT
BCZnyKyHouk0SlJrDZWg1TNS3NZ+Kr61cNPV8wc27CKCrsq2Yo8NW3AgxZB4oZzcKFJyqjFAP5sf
STtqG1HUhiV1UbediFhOK0RPAnV4IlUA/4m96yti9kFs5VC+qitDqcnGBenNH/neAOQugF08wQn9
8Kn43BdQbjA5u/EhH73pWHGsl6ngm0XSl4EVamo1jOgnC1+E4Wdj3XNWx/SMGwHkAzYaLghW1ZgG
aqgjAIVFr3THY/ndAJt80NvhbY9UWgiW6vw5rfwluC6bMXCKKGUjm+jrRrYWZUDPlxD/E1eB9g7M
c2HaaUdaPQgUUAcW6Zv8HNqNnz0Ou/SgcnwVxx5oZCVRjMGlW2FAfo4ru0hzEFM95+GHglrMcVmG
aRiY4KV81DTlMsY+oD+D+qWKEnusfprT7zjkLIatKRcx5KA3m2lF1ZAuKzQlyw95d1R52NPMGGGz
DOoKFZN1lKIYuc8/7STmnuDA9gG3ako0+t39cZHzep1u1lE2KJt2PfKf9edyn9+RulXooqsqGu14
h+mVs8irt7PV4O/O0ZWyfgpXUS4kjAx4BHlWd6IM8esa2Yi4Fp+MoY0Yngydj2STcasAH8jUJBl/
vD2xSIsaPdFRrY2GhxGXsxnzEqrsM7tIoO7iBMWaxVwRlr/mQwJkx/1u3wa8TiO26l3EUBo+lxHw
JWNsIPAozWGXx4/XHQXv9ynVHsGaK4/QCbfRBzfS1E/rHMb2v5NBqXdfjsqiYh7SHfvZXy0p0NvB
vS6Cne+4HDhdnp+aKcejEweuBmHQ3q4780l/+hMbpQdgc//vGG7wr6j7gfpa1kSDLmnrZbOI04je
xCiezpi9/xaJLceHs5NgGxnk7DbmahmrlUYpGm0JgGUYoO5zG3n6vvmhHcgA9fCSPPIy6Ex12Iik
7GapO3NWVzhUUT+v6+2QcFo62S+wjQDKbExpArhUiQmIyQGAN26mRbXJ4KYWkCjdFO2Sm5hiBpob
kZQJdSCCHWcTfUaJhSZiefHFMPUMofXLcvA5asj0ChtZlDkZea4CYxIRuvSjRVdK6oeI01HreUA3
54MCFlbdr4M5BbEnYOJfrgvnnR1lZnrdhKKVIvOy1k8t5vZS6fN1AezFkeSOAb7ud3zRmphPjd7C
F4kV5irj7K4pLVusJ6/SLacH+uRioOMoFDguin1+F7FUkGhkqTJVAyqCapk/WTripjR2tdx4KtZ4
f32F7MczyigqcBKQJ6CbLRKxCNUpRXZiKOZ7qwpBkqCreK5HzlTlgVq3n1YjO1oZ5hus8S4SS+AD
85rU2Of49xtoV6YA0j4DUhIqoa0BNrbkJgJOzvV1Mq/lyzJpqKRW17valAe8VirVrvTq0DS1V2aD
d10M++QuK6FObh4mdc4KEt7HAwYsU8eQ7isjWKaQc8P8g1u5SKJi+VHMU61FQdAtfvc3nZ27OrL2
tnUqX9PdtbMcQ87a2MZwkUhOceOc0zDMKkApYAv3pL6TBKTTuOVyAzPFGLJoIL5FbyndmtPHKXD5
VrzEclRO/+DL/TeVU6bObcRQfqtXurQwyP614UkZgBDKG4QgTvZd6LkRQNa52a5RGqVYAHeXWxhV
UOo5Gi9REtUMTINnhZ3nMy99wTbli0S6NacUjC7swAeAF5Dk645yDO/kvW6DaMi3JpuHzs8VRz2Z
B30Ma2FC2u2VUOkbAMHc6Kbaq+ACSO95PTvkOK7sJk3IC/T5tu1IT1gaSj9koYvtSVGfuzo9AojC
DrPwRhiz3XVj5mgizcRrykCgz2sYczqLgIcM1ZekXLylGT2wjOAasLxC+ino8c/rYpmuanOMlJ3V
rT4IHQD2XThfRxxFJ7KMvZZYnPI924Ns5JDv2CjorM5jnkxYXvJJdAhMzjS49YtyMh/j3XhabKF3
xYd/tzTiPjciqxlDNI0ZSu5U35TpTjftmDcSwfTAm1XRsY+p1WmIAoLbNGclx6hHHAwaWkx0072+
Fo4D0SkHEqLLpV1jxHVzHOQ6hil/Xf99nhpQ/mMSwBYlG4i3i+qxkY5C8VLNH+hA0i57Rc//lhpI
eqoOsZvRjLaIjvqpm3jJeeIFrhjuO3yFQg5nXSHb5FffXkkcnc5XDsMtH0iB/STarIe6fUsZDfBV
aBGP1H2a99JOR1sRAm3FI41G8Z7nlHgukK6uzJEZNyahbFwO9X7Akzj0J7e2kXx3BPdD5WYDKS4F
S1TfkRGW9UqwjOACE3Oy0XvjDY3FOS22zl1EUPYZWkK+dpmJ4rkS2/V8V4+rrXa8ntV/8DwXMZSN
gic+NRvydCVFZ9XJvNTPfmUOYSlQnOYRPZJP122JifKhbfaOMlYpVoE3XSDfRMYFY6e6TzIkJVdb
9lJX8Ean2ecemsFcwY0DzEafhhfudcm+TS6LpuxZVtJcXJD2QBlwdLsziMjuJGDqtN9rj4CbEHKg
YYfUr2ftebQ9bFf1VzTdqVUKAhpmSBfgsniDes55uIKcpdHcR6m8rMsCSAM82/t9/jq8Knl89ji2
a78sgzLvZRXr2BAxLTCawdQ89+aLsgR9yPG7PClUYF2PfQO+sxbl2ln1M9NAw8pDpD9rJcf5cmxN
IYe2uQvVsm1ifUF8GCaPmbCTpbvxY1fIZcPIJ2xErEINGLwUHkMvPHE+gBdKrYPrlsVbBeUxjD6L
JStEECFHszuDoFGQQEVlpt51Mf/gaS9LoVxGNqlGXiYI1+N9GCAHddC/lLvBfW0F/sLLpXKlUe5C
n9o0TAQ4qM4DzRUcVOyW35O97PdBdMu7RXgKRzmGIRqWodHQAYjrxG7BcTyqg5OZJy3izey9PqTf
X8Z/d5FuF1EGSR51ErKrbWIbSrzXldBf1S5YBf0A4tB9UloFgNDzm06MD8uMQep8tpca0L5d5TT5
6seS+iDn48vUisBCTW57QXZWdfSq0rxDB4Ifz+KLtI67Zakemrh5GsLZjvv4phWsJzDC3YzG4MgD
3uDrajmROgTKPH8V8x602OVnPVUek9Fyu870In0EyrT1LUSorenGV0ON3KoPz5WVa3a/ZPsh6fZp
U7hWO+zAovJ9UlO/UqKbbDAeSSfHGEm3SZU8d7HsgBbwZR2Lm3CZjlbdupk1OGAtBcGLZlf56Ahi
8XUVqhthDn2JkJsX3a+haV8qvAoxJhK0ZQhYpvKYgMRYEoqTITV+my+BJuHl2E3VrbDWvmVGSNBI
NgCsn60QI1lTyqMRY1qbSbL7uo6+A52ytsrSO6sFu7yrzH6Se+Bulv53VmWkeU0gp0pICVnvGPos
Ya0Epa9R4O9u4nqvzV+V6AOYEBsR9HWkl5qc6BMwIabssUvvjOzR/FBke1kFfSMpoyzMgpbALYWP
mfRJ0DjFb+Ju3hmSSQgZdAn/W5Q7igRzLVMLuySOz6N+i9eZbVnnpnsx4oyX6SHX2jVZlDMCyrHR
tDNkzZ/Js/6VE8ye/OLpFXKb8ypkOqPNwihnNKlLIeUtXh1lIz8OZebXJfDqjcVHTcvh+HSRtTBM
yMgWMPlUICy9vZ7qJS+jeiIjMnFhS2FpT80ul/ZCctuZtyZ8UCyhG5ZzYbF9+0Yqde9awtIWaJKD
agR/gBQBT3NGA3tQH6Ydr8OWuZ0bYdQN3OZViM5kFKXD6kczI7cJ5M1yBFY7D+qbuyzKNUhGWS6x
idLJBMZLgq0w71rw21oBGfTlUduyX1qbdVH6nw5jLhc1NjHdK4mNx3ZgOVPjzo7oow/osBj2zKmj
MF3fRiJlBZ1WhKtsAOpLWe6myauzDnP6D9c1kmnVGxmU8otrqdVagswLEAhsCQTMmeBLwh3YlwVB
ca/LYsbkF1n0VZxXa6YLOcJMlGjWyms/FPNvfp/Kzo1VL0tTj7VYZhDXh3nl2BHnPFQqGJ8BHYZB
QHglGfMtw10q7trpI+0kgMITRaSV8R/dnFzMmYh2KgT8mp2cBT9P7HpfeMVze8xOUdB6k6vhybjs
+Qh2rNPZSKYzI1mbxV1B5l2zFQkEodp3U8SJ/9kiLNPAZD6Ay+jW07YvgFdFgvO4Qz/Og8ijBGV6
BKCdKOjOVWQdbDpv3Wtf16oyl3jzVuFZmBGpHVMpaKt7faxtARW5tvCk+VRarS2oJUc72A7i8uCm
m0BFoa3bVcCTk6ANFt58FBxxP/gDYN/rID3xVIXpZzfiKG1UpEKNZhPWlADoXTmEwm/VzOw5/HTd
aJlKvxFDbWmrTIOVkReovAj2qn2dYmDXTDzWKu7mEdXZvNsMc7AGpYMvJ9PWE1IFs+SBrtxTnNcs
hV9W/vV1MfjTEPVtFkbdU2lRGlOEEQYXQHfnNM58aU3BzNLdwMaPcjUESb94q6XYcgSF7bNjJg7H
OIwOUSb8qDXDKTD3pUXW7vp3sY8VWLoYTFDRy0jt99Am2SpEcGKRqHlNjWmOJPGtARj8kv6R+8W4
iKL2XJAAdSwpaJQOa8VTlYNhir6ZcvaZqT+b+J1yyiHKM2Ki4tpc5CAU9lG3i+vn61vGTq5tZFCm
oLfr2vcl9qzz4qfZTQw7dSunR90pKEYHTCOBVTqD/S+lUidl1MZ/LIP07BdnEqYWIIcugGFGclvx
gUd2ynKfeKX8fQpR5xW1XSpNFol3lIMSP3Xjb86KyD69D7svAiiTiNFLX0RIG7rpDalElv4rLx6I
lTFTnTvGT444skG0uK23ptYzy5lazA26q4BqS5q6g+Q0P0hASyT9E8ZPXgRHwqVr4qjVFXHdJ0bV
AdxDiX5lxerNMfjfc/UgZIY99fM3o1E5OsI6se0KibFvvVoiJq2lYoWj/GBMN0DN4AhgWddWABWU
4t0dJ2u/EhLI/Gwgh4A2/UcxLPacoyJh4LW9o0LRNavGWiowDwMOTRJro9nU79CbHt4lzrg4/e8Z
uWTwUGJc0El+65wOQ942UkHqHC/1mLS4g6QoGJI72eRFXawoWJcBlGYoGlweDUJn6RV6T0ljN0Hw
BCEkmmhrP3ezk+XotvpZOKCT1o+gOB85vo1calv1wWrbpsdbKSsjW1sSu+onW9c/ANavbJdH7V81
C2WtVrjqxsmyx+QL3k32sHL7M1iP240Yml1wWRo9bEWgVqnBfFP6I95iJF3J73Flaj1AH2SM+aA1
h271D7tJKRuTBOLgOc1EYZ8od2Urc6JVps5vpBBvuTHesqzQlRHC3ab7/8d/+2+6MpjDdPpGDnWP
ROqkWSBlRPcH8Ijn3mnT2zR+EDN31UBlHZ/m/JdoRN51i2aa1EYo5XubZon0iOBVR7OH2T0RwfF1
AUxvuxFAeVuxqNRcmhCeAi9KsiNTs2UDaFzSalux6UvKdBPmPWdR7Ph/I5T2t8piWpEAdOfpEAak
vj/vElAL98A7iLgg9jwtpHyv2Be1JJQQVk7BWh265VHpv1zfRJ4Iyj9UtVRq1qBjUh5mNHh6dSpW
jpbzFIHyDZEV5a0RioidOj8EnO88jRxN4CyCbnVL2iZUNaSn3SLfzcq+FU/cqRmeCDrInNsyBdgm
HBxIrIQocobI3I8Wj5+K+UrZmKpFuYQiaYVBi6DU4fPioPfTJ/QgxvPsrF7uARVqf/34OR6IfgvA
by9WB6QteKD1BvTEAanrxwfegAVHBSzKF6x53gE5kcSVojf253Di9YZz942c38aVGtViNArpPCPE
t7FT3o7fw50OmrzI6U/KhKDh+sYxXwS6YuBGl1XQktCTWnMfj8OcYyqndWPUnMGHNdnaGcA2v2XM
xU876QuvV5w5wrsRSU9ulWPcKrGAS4kM4wz3YOHZYRrTmU+J33B6Ftj7qaqAtiDcVCgsvN1PtchM
oczAuKIG1Zl0IBeOltmdS0Jn8HoeP+SHkJASMWwEuCV6wkM2WozME9wT1TzLlYNSECiZrx8ZU9fR
c2wYIu51dB+/XRLaMMppmhBhLuFdJH+eDRTZMLek/VjSJ0N7WFJe6My+LAyTjAtiigqgnm8lToWY
xkWDTSQNEgpgItW9uO9cMowGdLyO4wVZRmZgOhh4yshMyfQErakARcwo0eAMBjp/yduTnMScLeSI
oAdltaWeTfTAo/Zt5m4k/2zC5+tnxNyyzSJebWBjx3Gb5qNcver4AugEonfLnRLEmC0LnY+kv7fC
KGc7DksjCQaEgWbcaAPJujMFjiGRI6afNVsRVOilD3rXaIMkucu809L7HFhyIe9RzXrlbmWQU9vs
WSRVQmW1kJG+jgfmjwK6wdodYW+Rj8Y++f4vz4hS6zRWa2HJIU8+EXYfZRe6ylkhdLXufzFsz3o5
bVdHRVy5AMSHBGQhrvaoAgNHfAVkwninN9+jgOYOn1dAJvA5jMjPvjs4CfQX6M02DOXVQW43tTPi
AulzCFhuMzITqD+FcTBhCOz6brKiWHDT/JVDH55lTJaao25rjak31pOTj4VdFvZUHDXxtht5UTPT
hDfyqMOb16JKdTB+YF76nOMCmSrOgpgar6KGIIJuUDPp2QcNTJ8pqEIQlg/PSX1TpDdp7l3fM+Ya
ABJg6PgDKUzKk+uJ2ckTTgcEYIek/FZykx4S81Q2EqiwuJQLTAKYkDD+mJFr74LXvFuwBvJd7am3
BvrZgK3ylIh2xVkbe/sua6Oi5QYoPFMaQbJl7NbkS7icU0AHfWT/oNSyitZGnYaDbKxV6pQWcxsg
oPaVpv4mqOvX6yKYwQqoBP7KoMx26SNl0i3IGKv7Usz2ozT76oiG/SZ3kkpyNC1C84uaO/1cPnOC
M/YeXmRT+qEWZZoMwCRwm/ZObVAdxjVSxxwhbCW8CKFUJEMdLZ5iPDpijKK0uyTl5M5Z4cp2AylF
QOIttJYGfm/0gZt4yDAZgimAgAcOz2KYBCjo33XQjSNCPRdRj8YE13oklAXTSYhs5Qw8zRxT8xFA
npFyw9vd2POmel9juncuFlOPiPdMcBnTj49YV2IxqrCD5rNxu/5UDyh5gy7BcNKz/GXw65fKKZz6
FSpy/pU+Vy/XVZSpJUjGmSAuhHAaKhLXGMA4LIif6yfNfBqVJ5DafEAEqF3Bu0pIm2n4rK4Bxq+Y
QhHrfjf3d03iWQmnaYZZZQIcsmWKiPsklQ776rhIZiNZcBvfy6NbAv8gRbNok9rLl/mhczFiR2hC
veVY89wI82a+SKajQVVvqrAm1fC1A0aTMh0kLb2RMtPvLfE2bvP9BzZzI45+gitLm/bxDPqjdG8Z
94P6czK+XBfBnJXdbOZreLq59cHmVrUZCaWQYg6SnfJiefqt6oY3BGhdQ5knD5YHjkyZFWls1kWF
iA3mBEBPYoAC+Pd8W+5V8Kyae3jJBfaOsm5wXRxT6zfSqHjDauIcJM+65ApWthc71VYSdWfoGkfM
69vmnXFbMC9dVDW8uYjybHZyalKw1cVwK+ZcfcoF1R/SNigTNGU05V5L15029IINIOrCzsLsGAIJ
G8yesgf6NuB9AdsXFNr4tr5xy2Hwx6lyLQkTO2r0XCvK3jJTN2lxMRpJdmwjI0jIQKch+YNk3IGX
97nqG9nW5O5RG/LP6xzfd2rlahYiVSG6LULN7aN235eSkwwKYPpyV43HA3BRNHturF0HrAbQk5uO
VCk3c1y78Vh5JT5TjbSjAMoaG1ylu/L/SPuu5rhhpdlfxComMLwybpBWyZYsv7AcmXPmr/8aOud4
KZgm7rWfXdYswEFjMKE7EB+JtNzIWphaRdSe8mCc7bLsPoqh1rpY24dJnSMrTCK3NgMwy6vdYf9r
br6XDCptKBkItUx2BHNOgwIAh8yKemv4qps8fUPj5UP4lo7k1SO3bqS1LerIq0+q5oOsTPgluJGm
m95Pfcmvj90tb3h8M7WytsMcCN1shz5OUBOXH8oDQXsKPRKCLXypHdHLDqjcOf+4i8yhEDMpU0wV
PJGq3375T2tyaos9tLhzL4IKEid02DqD6wXSf19tZNZXSZX3QLKxOBfkNuluionTDrqZ81/bYOIv
YWgzox/Bp5VMUDxseqts9YOWDM4kdm4hiqewCGJ7JOhnS3Oe8a3H09o4c/hDdDtKWgJI025nm9J5
RYUV+tO5ck2/A7l95dRP/Hr5VkS2tspEZH2okyBCQ5tTpV8G3HZL9nXfTzYjFkhIqppuaDKaOxjP
7OtODZYBo3bkrnbFS3Q0LSpwDs0lixLPGfcd6EjkJ8pWFryknuHu29+869f2GT8FiSgZOyr8Rsdd
qntMhZwhza1Yyq1yAi35g+mU58Qt/L/pe1vbZRw2b5YuDVqcfGGKnH5K7VT8tr807tYy/poOuaFW
oAtwipvuxrDp7Fd2pMkFAYc/tdsMdVJaHKtvULu3C5uX8dx2nuunZVy2bHEUilBGokY6FdmtITj7
C9w+89e/zzhnlHRhBmlA3If1/RAIll5/hzoSB1g207brD8U8GoxZS7NBwK07Pxj+gqx0dKe7xh1l
W2/skDs99/ZSZG/5lT12OrpPBk2IwZTm6EH+EqfxXdPjAaFrN8NcO1Gg+dFcfOqJ9KHSrQ70ULnx
bZJxXIhwn5HioOa9UyzpMW+0B73vz81A7HGQbSEqbUiYODLke8K5lTjfgu71b78aEbmoGCCahcrH
e/ytFMQjYY5dkkTNqqT7sf4cTE+BDAaWi6xw3nHUcfaMMZ9kTlJVSCPwrUnNaInp8kOJpnu9nOxg
muxCmA77frb5njOui2M/SdGqLaRCExQNY7D8Yzj0VkZroq06xYvkj47hFbf6B+NR5ImZbzr4yi4T
nqsRFH0JaHkwhnyfYzxkbP1S4olGbmwmmPGuavPMlxtLaZ6EFly3WfRxCKxIw8iJfpwVVzJ/7O/j
xnLeWWI+mzTRgrkQqg5UMF0oQVidWFpJ1XFeiFv39NoO29IgynEfGUaFzzNqpzAS7Ck2Lk3e2nPe
fYjqDk9H5QDtBoSSPWcsgbOZbJODnESVqFRgepHG++BUBLpNyvtW/zz0vIBnK0x9t0omdNRDMSsH
HW0oGH9/Y59NHJCvuDSPhlCf08zD+XQGc0snizYPDUlVZ9QrWy+XQ1v0TmCk7r6HbNwY79ZE/30V
xQnlUlTlApbnuLwfZ7/l8XRuBFHv/j5d5urvS3KTxhoRVGfOQquMn5X5h1aGtmrqnFtjI65/Z4i5
emk6NcGTCPE2qIjJwTiOnnniZ5p4+8XcsLNciEFHWRrrmAaed0b1tP9BeP7MgIMahaXSUbb3WSWe
EGmnsUpcKascqDw81ET+uW9u67J9t28MRIDTa4AGgE4ndBNaAvaC77UTPFEl5uY2sNOXfXuc5bFd
DoUQJ2WrwZzR6lYvn8GAVolfzNkN52/7lrZeYOuVsa/KrB+6lLQSco/fqhvBgvrNxwYjKD+DO1r9
FW5KkOL8/3eJvDPJIIQZKtWogU3JUaXQIcp4j+rlkbMs6gDMVfzOBgMMSHWmcx/BQWpX+UY7rgxn
8cPb8taEkoh06Z7pu9nILeUDt+zCwSS2A0KO5XReqAgtMfOLosXuMM9+z70fOZhhMphR6phEHWqw
4Rp9bjXhWRxDO5Nuu/6Vs5X0c+xtJYsZ81iGQgJAb5w3WpxDaRsOuYWQg1fd8nyDd32wk4FEK1pD
C0EJQcmhobrhNYldHSaw3BcuevNKTnzI+1gMkIi1oBTNgl1MpVeJCtMHd23DKQxvxWnvnJFBjzFb
AhPrAm0/Eo2SlX42XtGdfNA/dq7o9HeVbd4jB8jl2d5fG4Ta3t8qBmRYtDZAOBrOb4M/INp+lF8T
J4fyXO9onvaiH6Ee9E/uAorV91antspNcCuii/i2dyHL6UeOfEyPik1VirjRxv4pUEUGS3pB6zSj
q6hzZiiJZ2CEQEb1I5UoIifDS9zYaQ88qtr9600VGXARkxbU0AJOxBintjIL5zjRHva3kbrEnw8d
CqzvdzFqCm2RxJig0P8/sjDJzb2/ScCtXFNlp6iyOmuI3qN3/Y2ECk2OWoIutM5VvQJbN7/UB56I
Bc8rGTjpEsgdpRK8Elzhdqhh3nsGFXrMQS2eXzARSD6X8miGAGEjqK1YtyuUJ7PwGPOYUXirYfCj
auK20RP4Xzb6qvSU1F7OrRrQE7PnCwx8TKUWm3mChqnBk7z5NnYr0ZoeR0/zwM4fefuO91ZR37HG
lnqWopehsQkWiqYqfOTgLpBUxxysEHllY7zUoWkPavoqE80JktEbptrrkgkMmd13Ek5+o0cPhCSx
bRjhwczNU2UIt6k+nZOpsIVpOYMAwZmKGIP3oQNhDLsroxvT6NyqW3wtmKG9KMZ2jLAxnZRzakjf
TLA5xAZkR0otn61FRpZx0Xz0NthSXJ2iFEmHsSksGcM5YQlAC/T7uSp9yAFD3N5EMU6YjnGXPRek
PJdd5UZhfNunlTuX1ReNzJwUwDbWSxi1ogNhMuqK7w/uFClDV0Qz1EzwJAeBtjXMN0WLjLZmoQAP
ipxEtXSMXaoOzxW3tA0g3XM1zcDSMoOAs2o7FX7SQKY9dntfG23pENzr7mS3xxrZtOASnSi90niY
Rh7yb/rpyj6DWVNSlwMIMNCb293o0PtSMYcgkNPcAsXGZ0FEsu0QZw/lOPMs0039zWdXlukpXb2f
miBqDWjh0mdNd0PZTeY7DYlZGuNlPo+JaBtaTMieogJLILL53piQKEYCsgyww0qvUzVZQw3p+Oxh
JrwizPY1czXEIGWsF+mcZ8CwerG7IbbCmXdZ8ywwKDnqRRckw4KMRPdi9KeQ1xL3h5THdQkMPIJx
KylEGa2zXfQVPK9WmR7n+tNsPi8QVJenu5jcDEDnfQjbjP0l9H1i+ExB7wdzDjDI+l/sr2XkcboH
xTxn8oMqPusGkpff941tbuHKGP33letFeRLUZMJ5T7v+2MS9V6e9v29iOyZe2WA8Dg/2pVKoIgxl
Dm/t+kdwk/0cXPRdoT234p7j7dN03T/G75bAiPpeR7ajgSz3W78zquK9J/iJG3q8gH/zAl2tjXFB
3exrre5AFdSPj0PX220aWrLJudQ2o6mVEcYNZ4OIVTEBmXq8p8HGU003kTBaY3AZlkfdTOx0NjlO
uJ0yWNlkbu0afB1RS1+5wWftVHjg/xHvg0N2Iaik1nhac58ym7h0Nchy9auTlgbZiJe8VKMgnpvx
SWnnQ94oD4XA0+HgHLG3Es/a63WwF5iSiFuuyVxRhlRFJhwnVDe7pfcMKUXrq87pfuE4yhtF3cqk
IatgJzKB8ULni2iIL+8XboPN9g32y/NlBjmGKUoztUPlhh60/GQcCeTh6Sxi7PD8noMbMoMbI+mK
eCpk1ekVn8h3s8jjveHtFwMaadk3QdcqqiM2aMg4x8YxkzgPW57HMUCRCiStcsi0O3n9bRFv1KWy
agWBh8Q7TBQEfr/fr9+FAQm5M2KMZJuISYXPRvRUyZmVC98gEIL3n7MPtrw1MVARR02dlFC+c4y5
tUVJsVMTAlyC6TQaL9TmmWIQoiQKeqsr0MzPWYBy0dEsTyZK2l3HiUk5nsC2/fVRB77dGRALSV0k
x91GEp2wdvf3jWeEHq318RxGhRQjghVJvpEQqEzlj3T5um+Ds2EKvbhWNpLIGBpQXsMNOujR3Osq
FWZCBtPaN/OHGP6Xu7HESqTLzS6uC+IIhTXbgd9any3JCu5VFP01tNhNX/gpc97+MXggoAk9CXQa
VYaLS4zFUsAvQnrCuZa2Yef6RmA+05RNpY4EperISmBLmO3W4uh5f/u2V3I1Qb/i6isp2mJOCdWm
KcVj112S4FIonLLPVtP2u6cOAwiZnuckqRG4zm3q5QaSg1N7DJPEz+rKSkP5PpUyPzMg4Zxm7hJq
Vg4CDJXk/tKbp5IYx7JL7qfUcOVo/NctZhBEGqA3ijFIeKl2VLRzl3BQl7e/DGzUTRl2eQeEktvH
Hvo/xbnlkXxxvIStPwT6VIIXByb00G/BrdO87LvIdtXh+mBjqw75aMZRG6DkmtwY/gSV8/BBO6Y/
oOrxkN93PpoCeZmubez45ZXstOWkpktpLLhCZC2xC9A5TWN3KgdwFhYtp77xh3j9aosJI4ohH+Ul
Q0PWG5+rs3wdmjdy3gL9OuVX7jQY1x6DHbrZtfPYI9RsPg1O+SgdDGc4yZ8Um5Li8p6/XGvUP1fn
2zATSalHpMxHm3yLDzHIPWcFyokz5AySU8iludt+jlx3k8WTBI/7GGIHsEe71sEWATkypE/8wa98
nkAj53Cx5QdpEIYpyTLiLCq6TEWM4jZQ0kl5tK/bAc11TQxGKLmW5QlNktd6ZWGGxuql2qpLyN72
liQ97Z823poYwCC9GDWjgNNc5t/GqrBE4bWveMNN+0YIW2xoh1yeSYO0VlDnN0BbO2iCVzDk+/tr
2UcmwlYXxHqOa9UcAK5jcVLBexiY8WHfBAeckEZ47+BVNXa6qo4AJ1QU7lLXeNVA5WGbDxLmpduv
5DX8um+RtygGL/KiMCZx0mDQEOywL1w549W59uGPsPWEUej0nGDQycljXMq22uS2kjpi93N/JdsJ
n1/AjtHb93unLUuAExTQUld3VM6R01m0mKCeyXHfEs/fGFQAT24sNwP2TJlKFJLvQGbqxvI/fhgm
zGjNmIyFOgDI029LemiHH/+2CAYGMrHB/ISB6oGifkVz/k1V/mwDkXP8ed7FHP9RRuxvFhN6f9Bn
2YeWOfB6ETnfgi0Z4K8bbdmjWKUkXjR/NWpX67/v7xT9kb+/AE2ML2FMHdrIzCLmNNdzAVSAoM25
Efr7foDuV/1VFE5mdInNQ8rlNPlDNv2Xxd9G8EnSd6iDoLnuk/5k/KR5sOHQgHnkvrSV3DIwJyK5
yQlo8CIgZOHFK3+4Zq/2mUg9SttE7kagNiWxo/QjwWvgaW996tktryWWOtrO9hIG8mqyBBjOg48M
deQKy2zFmWQPinILWkD0rfco1CnP+190q8MZMfx1gQzqDek4QisBMXz+s3eXm/IhcULVmkHXpwoI
J3KUjM0fxuIkpc0rG2+j4dU0PTKrEKY2tSwUKcK36oMA1WsIx5rCT9RWLM4aOW5LGDhUQILa6xWe
W5T2hxYmBBulMaeF1MXyWN8oaNWdv+pojNMu5MO+7e1jf10jA5BgdxONQEGYJvSnKMjdpuE1NPIs
MOiIjrhOyxoVi9PcqnpS/mba/Z2HMPA46dPcqGmkvhWnh6NkJZ4GrewSYhPVbebz6i08r2Awpmz0
sIqnEh2nwhczIhaJPmTZS1LyRM7+kBr+9WnYvl2zRyuhMgD2qX4HbVoo7eGgu9A19Cnzi8DxhD8E
NFd7DJS08hwPBupWsEdnCQqnvF0wdu4F3uwlh+TzgnQNJ+fEgy9WcEqUA7kOIuSDJghRjn7pa/fS
Zb4D2SDaeNCs90/OzkpNVV2j62WKHR363MmHszLwkkIc59DoYVhBxoguhcSMBExAEkhLG2ehS3xh
OfQG52NxDhVLJNJ3WlMWoKFx2gwtLXpgqwZvkmz7ur66A4MMy4RaeZ4AeEXhpevvoya1OuFvaHrW
h1dj0AE04WRaYjTJzH79k053GK/NYSHw8cYHh4PLe7nxNo4BiyrT0boAVHfEoLEWcFTw+jB4HsDA
g0iiWhQNUD5WpHBTUbqIEe6rpkq+yBiB5N0cHGssg3ICYSmpQpvRG0boXvxYgR8qpcw8nRt+/09l
W7rjNSJvH1sZYxygjVZN+e3SXrm5KKfBGNPuD6qBNzzV9nRWHc2C8PgZg5WcTBbXGvPNegOpViFB
XY5aozrjwiNVJQHNhx86+cs+RmzxFEjmam3MB8QUiFbFFcqoUBYEoWvjZ7pZWAEaNq1IvY9rG+rM
rljXB72VPlZGwSlgbYkore2zBbpgNpW6rRBRZkeaxiiOtJGYhBY6NJz5e3qk3cSYd0JeAwxzd/1B
veVOP24ekusWsHW7roSGZ1OplJtStNEWa8cPwmWwVGtwISd3CO8kzqJ5n5gt21XpqLezjk3vvKq0
mmN+6g7mx95pb4gtHnhjc5vx1mp9TEwZQ+FGijNU42nbnHLuDin0FJMTLzjffhys7NB9Xh0TY9FA
uTzhRu1t8SSDwZRKIaQX2Y1PhgNCzBgj3aGdgHEaEoRnnnrGJjasrDNR5TgOSjPFaKErdMxYfURk
Z8Uj/OgvpMTfOSxzUWRdN0plhjpIqnkKGAai1/0TuXkRrdbBXBHVNCllIyApkWGUSPFSCVTr3r6J
7VhrZYOBGIKB8EbRFKqfR7uXE3rgxHsa94gHyGX4Mqc0wVsTAzLSEiLJnNDmifpWjk65/NxyGWY5
NtiCXtIOYxQFA82INpDEbq169vUQ8rWtAwW40+w0dlxYhurv7yXPLBNGgiiuimLaCN5OH5fq1IEN
X+NgNAef2ApfivYBM8sR/UzyY6v3jdWqROJcrbxlMBiRjnOVRgVsmNJz07tl9WAE/7hTDDzo1bw0
poyXhJJ57YQmxaMkHPc/xvZOaeBvkEEn/Btrn5CPC7IDaFUYC7+aH8O/kBrF2b/+febsx5jRmPIK
WfdkOJnJQ9AeJt5kAW8JzPEPpaTWwhhJhzws7DQCH+Ukcj7Edil3tQzm+BdGjiHZFMdx8mbX9JZD
plvBdypXU0BIwXR6S3kyv+u8ChD1od/yKSuzDAoYc1ZHZomSOyY/wFJZeIlgL4+tE3+n94HphLxp
ye0r4dfnYit2raKEuZFT2BnjzILOyyHqFYyCtvVjkX3bd73tA3S1xeCAPoCPK6XTaoL+dSJ3UhlZ
YnnYt/GHuOFqhMlICRMqIirFuMbpoLWGL6c5aWmJnuiknunknFCUt38MKKhQMevQCI/ye6pZnSa7
OumsdJAucpbyfJK3fww6EFLpud7j/RU+V0gKtT/y2+4so7cgeJJQsssjy7yP/9VB6I9aRSxEr0tV
0Bs8jwzpjiyY/mt+Em1057bjbCVveQxytFCAjMMebS15kvuZEHtEAYTEvK6WP9zspoYJaAJtC5ah
oeh1AXzeRHVK0OcqYEmQbTCoeYZjiqfZU9yUW0P+g1NeTTJfDsrqohqHCPuIBZEBW7BaX7+8NeJb
qaNzEH57H6/GmC+WT1kN9k9UdbPktSChm6WXaRbc/XO26fdIqUvYRVDssQ8CVcFrQNRRiJSlk1h8
iYrvQ2iPAY8pcPtjrewwxznSJ5VMCkJWVbfVEwRtRMoScjLuFldxEa44vDL15u6tDDIH2kCggoEB
AGKpVZY2vCbzXc5LOdDL4zeUX9lg3AGkgaNaV3i+1mX5lSgKiFdiD0hyGnTFEyfjRzGYnO9FL449
k4xTdL0mprJG9xH1tRbEPIov+PKBV13bruOtlsYc4r6bolrIcYHRhxSdqur+QzJ6iHhoyPNAJgow
Gww/KRksYVThjWyo9KtD+EAfpZQ9d8GYoeAMAicI3Iw9Vutj4oKpD3KSpkhPakLvdkF5Tk3e0Dhv
YUwMMDRzFbQ5IrTK+CJLh2JZ7GVG4SitOWvZDnKui2HfA3Ldh7PZ4xB3bxOasas/KjreoFCLsk+R
lReW6aA492EfOrbRcGWWiQPSeBBGIQAaGg8Qsau80pc/dO7sJIfUQbKIExFwDjT7NOiq1pSFCHAI
5ZCXRQ+9YMyf86az91fFM8PgBpi3lbLqUDapM38QM3tKLz1ZOF+M432sdvEiptIUUSlyWX1q9LPY
ch6hEgcmFAYmGmifkhlMVxiIkTya65Hd/GH5ajg4VN5wWmxwBR5CJ7qtfF5ygrc2BjnmtpbCbATw
DmrzmIXqt07gPa94JljI6EdkyQM8r5COh2DHmD3s+wD9/zsgqzDgoOWNOIgpiDoGIthJtYAYOHLM
tjhNWWKNkcgh5+C5HAMUsypHmVhjPFgW+2PeoxhTqZea8Jqo34ogO8tiJRMrdSKyWcR4b6VIwVfz
4GXoNYlE6V5Z+kNVq74xRpciil7mqbJBT+uri9BZBJI5VtAuFqbwDnqv++GS+KGhQy2lqVvI3A8f
4r47dqHgiaXxEBTkC1FMX5p0R5Ky1E7qwGpDJMkCc7EaHV1bhgIRMvOm0AKnX5Rz2I0/4rHxsrQ8
1mZmB1V9UnrpFFTBQZww2qtCKxmiFXIWH/Wq9gNQNylTduzN+CO2rAOkat9zaXbivv3QSqWMTJgM
WtP4RQm+lrLkmkH5UR2IX6BtzUnBV8s5zltckihk/4qiWLW+SOhnGSwKNCEzuoI1+kVh+QIKeq+L
XWLaxMpsXqZzOwW5sim/D+iDoUVp2UQkUIG3eHTrxwECsBdKtiJd6tiaXANqgQZSyo2dpNZ84NXQ
efCvMkg5ynMqR/Xbxb14BkZckifTle+yL5KLuSSdt8ecYEuloLB6wCDlWUSCiWCL3NGEa3GHrGf9
ILqpOxwqV7mADBGEc0V0Eu65j1EO4LAjf2k5B61IAz3jY+/SuF86B06VgHsdDdRedCJc5nUOBKkM
ikI2oRHbDP0uBjR7uktpHKvgHNbOHPHGvTjoozJgmsRd3/cyOrbmBOe06m3kLcApS5x9TN3eQo0Q
VRZFWWO5wgcDTP96iHs1aDxVvU9GDohuR1u//j6bABHaNO1FpUO+YH4KgHGKcKNLt+Ewufvr2P4w
VztM0EOavkYJCR0dfeEvMbEC1ACaY5DVFoaa903xlsSccDnJu7EgeLI3ze1QfEKXrzXkYLmOOCHP
drBwXRJzkEHdqo5VX8PXCv1ZnKSD1AR3GOw+VHH+skyZYzST3w7al/3l8cwyB7oqu64E8/r/hq26
Q35DG4j/QvcG2HxdHRMKFbUwQisdsdbb8OTbi0nF4DyPbHd7JGFlhzmxZjKB+TpCN0zpLp5iNTRp
Rc6Jg47O0a6d3snvc6/42KLmwGtc2T7C1yUyRzjS40iJB1w/ivpYYhhvCF9CNPrtfy6eNzJBUZ+O
XRx3wAk9D+7FQXUhfecFAQQZ+r/QEsUnA8WtKOkqdGKY9RRxK8SSAcfvxHst/J4194RX2truiVnZ
YJZTGnoUGgYeL9QtCid6yjGfWbmDK6H4XKDjDMNs+xv4hwvzuiwmztPKNiVBgWXRKIF29AkXDX3F
tOlnPPAkhLZP1y9jmvj+uoyXOYrKBsXmSMitOQMRUW+J1cOQ3Wqxs2j37ciT7ONZZJBRTZawDiWk
80siWmauWlq1WEU4WXJzaozBGtrPJk/zkLenbJtRgul10yhw6gTIhRCv9bvD4tMOAjr6wA156BJ+
j6Cvm8ogpVwpnRLRib0yES8h+C/bPLoVDO1jmKaWkk6WQiJX18MP2nSfD8Vf9VRdfZbtQSLxhD7+
BYtt3WywZJcOeii3xA/tBcJQvNVu39jXxTLAqeAVMhKasssC9H/OT3PIk0CTtzHlaoLFzKA0YmV8
i5tp+paOdkQehomhDw0KYfKou6Mne8uXzk9CHMnkRruI4GZPnf4rV+WLfru9b8uADiGTlOPxRQGh
/mJ64cm0w+NymiA5kzrtC9cez5cYAAJHGFGVGtsb3E5Oa4G/Fc2N+VFym1vu3cTbZwZ56rYERXRD
k6E/JwiuQkLRJR4C57N6pDeTkmHIOTnl4j8iHtvEpCCppqUlerJmf/Hiw3LQL/N94A0uDZonLhhw
tlRnEChCR28+Geg1yf5LmtS5tupF7hNvQzlHQ2cis6BJwfrT4yDO6SWT/ZHHGPY2aL7jjKz2fA8y
yCEpkb+hHZvTDZWDNh97H4NC4mhl1mIPJ82i810pOOc9ZEcLKFPHjvK6f2VtBxa/zqfOhmi5MGs5
wSuEDJ9kEE1kkBDSuMmqzZBaVVRZk1Sd6pS/v6r0JITQZo+TkKKIM7ugIPTNC/XRHLfxRfcVNNJk
qgVF9b9q6VtZZvBnkUaSq3RoOZ8/q3JuqfNrqGXemHKQe3MfV3YYbOnFIAAXEj5nlt+1qM8G7VMU
/Nj/VptnfGWDwRNVK4dlxrXrFKJkaVDakSepseJl8Rt54VVXeMYYQFmyotHKuMCYDym/j42eW3kb
ncusdYjUTRwY4ewem95GMXGUpArNvZpSWmF/p8UfIVC9v3s8Gwx0GIGQq2EIG4oEvb66cJpMgtOF
nKfWdh3s+pXYLDaKh3EtL3g+grJZtmk/Eu2LpvlYiHG6gcsLA3nrYiKWuFYqcK2B8DUilR+3hTul
RyH6vr95252Vq1WxONFWYyEYSMjO9uK1l/TUnInfH8u7wubem5th5soWXfEqD2QWqTJ2qIyiMSB8
pH2UpW8+1j6EK/HUqlwKi8tn1BNDBIDc/snNIGFlnAEMQGFfBgYSQSAB/hkeej+3Tbt/pVWPzs7v
eEm+7bVqUCBA36Kus7JJc25MWdzCWyZ0uFt9qn2RzPm+1IWDFMmV3anJUctktDDxaNM3Lzj1apj5
oIq8yG1qqjhyfWpBOekgFbzpEYpHv11xKxPMd1TishExxI9HXm86MWoESwp+z176qI/GC2lyQFfN
K0PzlsV8vhw57TRO0P4q5cKDpNe+aIy8E7594q5bx2D9BEVpM5xoAckNv4jPLWJawdY+LPbs9N7o
YIbUlXjd4jybDPaHjRAKEl4GDnhgq/TBFA+j/sA545t7h2FYqE+ZRJNYDa1Ma1owQwFJCtMy70a3
vcD7/dbTL3lskZ/Elg9/1QGxMsmEWWBRiMJuwLVZNpcY0jxSeW5J6HEWtnmmV1YYiNShnYI8BKb1
JzDOtlbxlEg2Sj840hpEKDJ74BFEbKeKVhaZ00UkyDCjhwrFK3SHhQf1pLqLJTwG0PioXPlTg6S9
4LRfITvo7K+V9w2ZM2eSaEQsgqaqpbiLzNBdEh732qYnrpbGnDCQ5qQhtIbR7m2kVh72thqey+nb
/jK26y0rK8wZy9B518+U6oqWNilpdennD4ET24utnxqr88F79bJvU6Z/8ze8WtlkzhgkmVI1ywD9
yY2Kh+q97Bq3IhRvTM+4DfzcTZ7y296jz8UxthQ/u6R4on8bntVDgeIPr19tEz1Xv4YJwCY5FdtJ
Q4myrb+Q7iIE7qxY3eyH+W0+PO8vnbNy9hUnTLpCygXxOQkzRzaEp05tbS0CI6f0iZQFx0c5HsQ+
4jSwTadVIgPLEm9AtWMwnFqJeSi9fRIg6q2Kmqmi7vk+iihHHdWIsPvPaCHNxSVeDNZgOl9LqH6K
t7zub+J2kwb5ZZGNYrM5RjeSgJA5IY3b6wiZpWx8zEQI+Q36xUgaD+pelpGFThtAaSjLzkIEFVy1
seoodNQ8OXSFctj/UZxdUJioVwH5noISPQYJ4sHONMNaxozzOXkmGAzHtdEYBUHaOMnqB5Vorirz
5DN5JhgAN4K0DfUWq6iM01KczeHD/i5tN0OtPh39AauQU4qlOh/BPe2ALRMlMtWSigeSH1oSWV11
E6Khp6ZsdLxbfXtCemWXgetCrSArLiNhPHn5xTi19nLWbEgk+fJROdUfqBay8RidAvcf18uAeFNW
BuTxkC4akxdzhvbK8rUov8XhGY2dThB9nCZHN3ivPN5XZDCdhGlMOspWLhtOHxyi8nF/Vdu4oku6
iH4y2WCZXapcKCI0AiiOKd+UqS9WH+KZ0/bNM8FcEYselDOZUBGfSz/obmPNTRTOO3XzRUCuq2Bw
C220STEIyFiIJyq2FhypMF924kVe23n1X3ZMls4ll+RoGmrsFpUfiw/VU+R11oQY1jhXfK4D6lC/
363/WxXKPu8PWKyETTDKuFv72dY/iD4V5FwO1cv8vR8t+UPjtsfUC0Hy/E8+YbJML/moGANI0FDM
LTNL01zNOAg5r9mLu5cMPulCWwciuhwRrZBvCPUOymX8RHsbQd9t8+jVt4/RdSsZrOqVKcnFASEe
NEScQkgP3fgX6qwSiI//e5Kg0fT+a7VZphRihvWkLUpJun4wyuBcy7n/LwcWHMLvzaABqlOCDB+H
CN6gn8r5U6Pymh+2y4CrtTCoM7eZmU0VUGd8CG67Y+XVdu4bHyjP3+yQ5/8HAUreB2JAYphEM9En
dK51TvJBfJaQt4ic2NfAJ6K4yJ39ZSv0ao0MZvRJKaglri0nQm6zXAafCNohkQZeTEWv8p1TzNLA
tEnYVoEObKJRueJBohRSE9lZxLqKj7xLajtFfl3VW05qdSkbpRw1Qka/HFLkutfdgBr5ebmB4pwL
3j860TrZy4W2wC4fy7vkRwMlQd6P2E58rX4EE90k85BXdakBQCKsuEfPF+obT7L3djXzrmXe/jI4
YkydErcyMl+0foyxPzvyTLf1gP/gZea1TezfZebbwVltLyTQSmFEjQP98x5KdNagnwXuUArPCIMk
mhR3bUWZCOTgMradF8UPc7k4+zjCw9+3yHy1lLRPgyqBvC8yhrT6hWK/Y14W9M0Xp/4sePvWth9L
v8CRHaDXhQHjeiLiXdGsfVk7S8I5QKyk1bEP7vt9W7ztY6CElGLV4VmKwDc4NeJjHj2S4t9uyLdG
49XelWFvjHGMFMwyntMcfYRSaLU69znG2bW3ZseVmVwKgiJtwHYgPfXugHZG5a4CGIeuftHuyC0y
TCa6JCKXO+fAiTzY+ZdFlWs9MFHR/09PBtDjoXiJPAPEr6+TTV/z3S157WLO3ca5BNip+BY0AF1X
wUuWsvkSQIsS3JQ9B4853sGSWfezNnQRzZ610ESAtNG0nFSZ84DkbR8TbRiCRiKioFlQlF5L7TSH
T4N5r5kcK9vt7FeYZSuEdZKbU16nBI0Pk4Mb08t/gM7s0Lwg+e5Q2oToQbsoVvLQn/+qb3FlmolC
CBEiIcvgmQP0jOunLH3eP8PbfbwrA0wEMo5RhZQ0Yt/WDfzhbnLoVJngCs/5px7j3LSsazrqGdId
dnnmDqryHJGBkNas9XBYQGrSnno3v+RIRE4H7Tsc0w4s4xzf8ZjGeF7JBCNqp2ho5KWFtuqomT86
xYsXHvU5B03YVEvTiZlSGgix5Pb/SPuuJblxptknYgS9uaVvN1ajGemGsdKu6EnQm6c/idH+agqi
Gt/RxkbsjSK6BmAhUSiTKX1DN/mhKCq7lmV/7DCHI/DIh36T2vmB+WwahZR1bC0pfER7Hl3Nl0Lj
SbhrT50vHekQk+KRF7TjSZz2UM6nY0uJfREb+rRgZFUoPxASrDOP8ohngIk3okQxSa1hUD7KK99c
Oz/JF/+29/PuZnYSplzytsta4K95oZX/1aaTZqABRjk055bT9quv17PGjsVEw0zEska80btUnCf1
ykv80qOdgpIS6aXNG27jwKPCgAekULNojhERG8vDkgd9JTmF9iHlToDxHJ7BkFgZ8z5dwGenlnWQ
G/lnGRTXykKObal8qQeB96TlHGJ2QEZt8mVZDKgrdsgZRq1o68gN1S9/4hu6SP+TDElmqbD6ikCk
g7JQ07tZchs0wZROfP6uKy9wcjf7NYWNNeZbyXpS9RDklV3reUEH2hqKn+aTiKoQpAfXi3CAirL5
whVb2d3JjVXmy5lGXiSWgiHBwXoe1UMGWhydgxP7Z2xjg8H4CTzpUkvJCKjXy3iVwf8iv3OTUH3F
YOCH259tFzU21hiAr9ayB3AgO7B02d/xPBQ2qeK32zb2311XI2xJokqyHBiPYiRV2ZIdmhmVD1bQ
+FXAO8O87WMLEn2cVOtCG5+zA21RbGaH6hlXJqLD2hUOMfE4i6M79Ms7erM45lEZx0uvKDnuZDXo
/pK9JmhP5tl40j+McEUZ9AftYwolxTpcHnllJd4pYBvPWhQIIx2oATw2A/Qr3RtP5QU9ZylKI0k4
X3I3+2fg9XTswtdmwdSlNtH/kGuYX6WtkJU42zk5y0YwQaKiehLyr5y9pZnEW3tLz+PGVD1ANkCp
IU7QotNMxvCQmtkaMgX0AjAqTgROD9YtY79ASk60RMVmjtaFlI/DKHjNjAnC7pyNHwaZ4zccKDEY
KCGNGDfzPOJyW6unRUkhKbrIQaOOus3ZxJ1EhGJYmirpoqpZhsEASkGpYfpFl1z10qF+3QWRW51W
8A6VburyatZ7KbqfrDGAQpKFQMl3AUXU0QziU+HCR5woXI8Tem6owBvvCb+DYAomQkApAcZXNDow
G1nmtdyuqiC5spYdMyV7FqP44x9s4dYGs4UxCEA7PUlpLoecJT8/xUf9vDqSMz3/Dyqpex9sa43Z
QkUy41gowGOdfqS5siYQnP5YHiAYDLpR3mneA8zt/rGPeaFv9SFtJVqjADTbFsgDXTS8UcCkCgix
xHF8zvdi3/ApWDLWlob7YrxAPl3Rv0hFzbGxg8k/rYnB5JVkYmu22ME8md4g+haq+eJ10uoaw3Mz
WT6GW53F5MExzyoTgcdxS1ZlBjCqSnlUpsjDjJE9z9ZrPoqnCBhpFWgVUcjn297JM8vgMUnAFFNJ
lPaczsb4eUDF3/qAl3zZe/r+tKkU0TZgPOrRnOtgm3wvMo2H6LL6mp+CI5mEum0Ekd++k04Uj8kF
AzLh7UVS8GXA+SfjDDhrMh5PrWnilGOQVCGyP5CXqkDquubRo+89O34yxQCKqQ2SMc6r5IqPvUt3
NILGbgRR69Ur3Sr4g8ENmNNFHGt0pVgms61x0xjlJFoSZLk+zvJ9vXJC5X33uP4+s3NqWchjklXf
J+qU0PIGX/XlkEf4sBMV/LQMdtdipVGHaZJcYhw089FsoZqaHWX0wLcStw607w3XNTF4rCnDZK0V
pj9oXLDcxbmN3lxX8GhLUWRDaqK3Sz/mstTwzNKt3pyAVcrJNBCwEwrtUcXRHnR7FF9is3VvOzvn
k7HTscma92U5RZIL9js/zk2o0GKcJkoeSzM+NVrvmiv5MkQdJ1KgnvbrGbNU3UALq6mwPYMVRAiN
tcctN9QPiX6/6F8mnYNVuyZk2RKh9amDDYlx9kxKkzKa8BRt9Lec+FH7luX//4RWCuiRfphg/F3I
egutQh2mZ+RDY3xEPKckf5Cy+skG4+zSHE2C3OLM9uhITWs91DTNX+smWKFTWeq83PDu2dosiXH3
Lp2VJGtH6BNDsSE+tolXWpVD0udZ54DF7uW8scR4eLMs6jpBxxnz0uZxmDpHHUoOknNcgE33dXq8
TDrB3kXjai+J4Yzxm6px/IyzDjbHl0iZVfUdTpBRfSr0ytasj7eP6F4WcesCbD4P4tcxhNFhYSCO
eZkKW8W7ljLDzzE6L0Rfvs/urKPMn1zeeRP9ZJiJMjA4n2ko5aOz8aD5Wpi4o40hAZAQpy5vcGo3
mN+cJTbfl2V9pig036w99+groZnu0dYCyjGNyxAIy32+81bHAESTR9ps5Yjmk0MUEL8MKMM0Qc0A
JEUcDgKejzBAoVWrIRgSTJn1SeqedB4B615D2E9fikGJSrTQeqkrkiucum/gAaD0gVDD+oKEvW0O
yGOKUImmmhI2L23PWxoDGGpboFHQxBkTV0i0T92hVAkHZulP/HJZXJFCYZDCNBNSgFAKJBtiaVfZ
h157M6xPvfCs94k9DbxGfQ5qsGw4htQV4zzj4siV1F9l4q+l6hhaxfEJnhnqnpsbvooKM0ojAhYw
9WlSJbuoTwV3/oae0BtbpzKvk8gcqjUfESpFn6tDGkonzJVjQNA4Qr7U5b/wOM7AMr/kdVYN2Ugv
K9U6JroJglvuLOfuk/XqDSzdS7L0RYY2byzpIvnEn8OvMRJ8mpN44NLh5Gl2o7CNLQYisn7I4srE
BABYVO22CVUBHKAQKM8yTiqW5wwsQGDfBqjjooIp3AvxZC/kIApvt+8Rng0GI9JYUBuL0s6JqD8p
B0MODJ6ACe/7M2BgdqPU5cIC3sNRfOvKJugq2b+9ir2S7xbqWMEnU41VUHdjq6h+CIa7fPUjfTdF
HwbU5elrVHRL3yzt9YHfo8XZQlb6KV4aE3CHmzhbWwwxJHadfV6WlBMc7+dJrm6nMdBQDik041Ms
URU/r/FTrh/j/qyjeWi5J6k/SP+YomtobzNXV4dztli1pzjvQIq5UsOX7y/8PpQ/zI7s00Yi3gXM
cRaWplUYOtVqMoSahuhG5bkWv3A8hQN+Gv0DNgg7DyvR9S4Hwn4d/QpdI3TgSsSNWIL7H85x+I/2
GLTo9W5pEgkXRwKiMX96ahCkrU86LmAH1AR+gTL9bYu8HWRQI1+idUALPYodcZCrr53613/7fQYx
cjEzoIiFi7cT7wXroeP15+/nP66OzpJ0pAZaUaYV19N3mQ+qGFq8fkV3g9cGQ7hyQHavOLSFDlYM
aKmxlmgtvk8HIYi25y+YkzlXXuqrT7e3jrs0xvmGeChyNC/jKL2nymZEtOaDcqGdG2Bee0n/RA31
p8Ux3leR2gRTBc5ucTaP0wsN1o2L7CsOzb3/5+UxrhcbGcnTqZRdvfHlowGKz/ilLQ8jcu86zpYe
28rft3eUEwWyskFDWah6LuC9mM+PabvYev9pbBRbNr6OCyqX7ettczwQ1pm7TBANdSH08TO+DSDF
kMLM9FNwN4FUBcnxQ/MHou8/fT8myq2TEoMVGR5AdYo2Vb0tcruB6HsOXsNKTDmPb96Dga2TFgOp
I7WAt2SQnFE9WgBGpiQwXQl9Po+LXz2JduKtk81lO6LruBGSslXTdUxE0yQotM2gkBSMr7V8XoW3
aQhW4mXLS9nw5kc4lzbLybGuVTWmFlJpev6PRXRbhsheP7m33YXjnWx5VJXKTrJm7KeAbh/SHXp9
sKPsXJal3eXntH2+bY4HZSwBh96oaIxo4J20zi16uGpeUjRA1Hgoc1XieF+MQZalX7Q6SXCPqpfo
sT8YPqV91u7mR+1pRmEqPZi27i8hxOKGE++K4308BmfAnbZMS29I7jpOr1Mk+4Y6PRYCCTn7yYl8
2BqpkcvykHewowZQZXCbS+R+Xd5Uvw0sl3cP8dbEIIuhIwkvFEAyJED9ujScZkD9nNveTG/nXw4a
Up+qYSiyCN60n8OftrLaOFfhIko/2UL+mKNDd9GerCnUUk6o9V5Ju2WLue0yM2u6KkEhw7wk5+89
6LHXvq4uJbKArKUbP9CpltETXRGDDDpn+Gk/RbZZK+OiMlkKGW3CIPg5x6mjekVim275lnxRWjsC
0Sm5dCfpbxJw+/x5m8z4J4Qhy1ptYtwSPsHJsL7MKHu0YXyQfbQSOCjZeiI4VhVeKLPrr5sFM6GZ
0cXKlK54BWvP5IDGUKd8SZ0WCpgQIEQLyO3TQb/era/LOmyGoS+i17IbDYotollhlUb/tgm6T7dM
MLefpWRZKaww0Wmlg5b11PzY5Z8niZdO3z17P/YNjKM/HwrSNs3SSnihrkJhC5lkL8aXKjPs26vh
WWEecJgqwDu7b0EnEYHicapdLb1bxIVjZReXN2uhPrJ53+jLEK9FhLXQEHMAgaUUdAc+5T9vMQyO
CPOK8csBiSpL+dqIjqklbgN+09s7trsWFTKJiiFCs4gtCBnGVDd5O4PEvbhbl4dCCyM98wwxFLvJ
UWI/1463De7XmDcWmd1r5UEsIUMKFEbsA+JeOw3b+zowvPYUn7UgC5WA9nEtYevrT9woaHdTVUWT
LN2wdIsdM1eFtRsXHZs6FEet+6dfvST7cnuFHBNs9aNepKROZxFXWvclnx7TckSO8eW/2WAcHd1o
BRkmdOnKyeBLOtLOIlhOo4LzsXYBSNUtTdM1NO+xI7piW659JOE8icVR6u5q8en2MnbRZ/P7DMAt
kVkaxrDg7RQT0Bz7RYV8rIimTp7Yzv43uS6EgTkyiaIBTQbkPNLzbPlZ/9Txpppum1BYhMtqCFXG
SYZrX5peVSM9zCji2JKF98TtTeMZYr69YC2WMFWofubqB6M8mNNzB4KL2zZuf3iFncONc10YR1GS
3Fa471W/mg+3f3//HfTjyysiA24aGZbaovfO/Ea5Oup/rDvlqfm6+C0KQeQlckDh6fP5ovaGFBVz
Y5cJmNYkVawlw1eS7qNL9gClPtTzoDXqRIf4UgfjiQ5Vr94MRdzk0oCqUPnEC633g6bN30A/8Ob+
MNQ1KQuDNrpc+nd6vfsMjTXRg+62Hp2q+iZ84vXs7cP8//m/wo7umnUjgC8EYXaGxnBwluLdbl30
CYKmU32Y2zo09NFuBZP3meln/CW82CyVCZfiOB0ExcC5y87FB1R0whIU7dkdnaKBpCq30203KtyY
Y/CE5GO6qFQkJzcyZ8LJM8hdX/tIXENxiBM58Y4hAykd6SZDN+hNMnti/BWqXerMgcf9XMh1PewA
7ySg87gjeErIAXTC/86P8QtoF530E0qlfIoBGoPd+Fjvb9+NXzbToChmgvk0sVhfKfGqlIu22muO
oE2eJkZ2mRmPmdIEs1C7HDzYBRxNVCwJ8omIrZgzUQu9IFczjUO99lD51TN5jXyoNHrFsXCgTHH5
oxLTxiC9mjaLtWqZyFo6ILYGUbF5kXunrsNU5GRyd51kY4Xxf9k0ZytqATeNCcK/1pnIvVw2nGfC
Xo+4Ym6sMG5v9mtXge2Ebl5/plM0imFT4j28cl16zAhKjn8wjgybyJwZGAaRRYUFcKWTyqJFaLBa
94vc2FMfmlwi0v3tuxph0LqMtdoQoR2ChS2IFQsMC1NK4jEUD/VhOLRO/mx9uO2JuxCyWRfjiFpq
1YJlopiAGQ1wKqW2qWd2NX+a18uc8AhlduOfjTHGCbMyjbrM1CSE+KD+8oXZcqCj1Ca8cV7eohg3
7JIRdFEjkuJdmrxJcmZLelbbqp7YQwKpkPXv23u4f5ivn43xR2MeV5BezJI79scl+lvlyRTv4+Jm
3xjsXYZqKo0W9YverT9iVaCnVZ7EQ+8lEBFeeM/wPZ3wra+znQlSt8iqViXg7DwsjuxARuALEh2F
P57IFxUKW5IjnskRA6FPzWk6daH1wBO2272/rwtm9WzytK0lQcRlY6q936MhtiflX31Wu4YiOoOa
PjRGdRDbKPxPH5JtY5iktB5H2sjdrcdaOlt5wYkzOQecbVwQGjOr1XIEh2F3mdN7GQ0F69vtNbxf
kr9ca5u9Y0BkViyhklNcopMjOvFJOsWBFiBJxGX15i2GgQ4I2KuxUqANd67kQx6VYYUxTaHhsRVy
QENlQKOIQP8J5ju0qGaZM/eHKR1tUQfFHU/uZN/p0KyvaIYGPhzmoQFN0tySIqDT7FNpwzToPZqY
5bUV76/nakb++SbODbNIqhiIaxbiP8Rq0QqbnadxCKWse7ztC/tf6GqKubSkNZuMFJ2xbhONTi5D
SAXhsLAYnGfzfo5Du9phXM5EBkAVE6RFKRUKnYZrnOhTSasF/0jokHhCf52febGrHazMbi9IVN1e
5z4AX+0znthKZoGGUhVpYfKxNF64zSC8fWRccDDWWTImxNlrdhbj1zVBpzThiajsv5M2u8jcWqSd
61oiQPk198vClr9BBMCDhPKz9ES+jYstOUn4zuvCiad4u8dcX3W5KjpGJIF6c223MWpk/9z+PL8J
2K7fh7m/sqbuiyTHPEfnTd54oJS0+UvkG6gjEadAvyBxeLMdnEWxTwlVVkA93WNRWvYyp4dM/28u
98vjAWJSg0HweEBu6pzl7XMhid7tbePg0XtUsAnZi3U0QI+A+Xo0sfvr6NcUKs4EFbDRl/oWwwjF
f/OE92aDjcVVXOK8Ba+pG8+HNXtssj8bc7j6OMvqY4IHp00N3BlyoINPMENNOPP7V2LY+vPkQgTC
rl4wDcCTCuUc4HcH3SxMUYhuxSqgXTMxwOEOmmfySEp/E6T9cPL3472xkSvqNEYagocGZe7F09GV
U4N32cBQMCSoD7d9g+feDFZA211J+gUnql5Lz2oKp6k5faOca+qdQ3iznMRM1tQiUD8sNT/W7nTj
Y6x4zfDt9jp4H4ZBhroph1ai2GPNJwTRmKwJ+V+GY+T9+tospUBsvi5QIwD8zK6ruIfVXk+Co110
m17wsWv8fXtVnJPLDgTG6ZwVFc320YpJeaQiyXi9cSOJ3XVhbNnCKKxpGjqzeea8VJM6orNtiH2S
flDInRV9vb2Sfa++2mAbOMQxxxAgHdxRQC0iO5XfICODIcfCKQ+Kt4TF+Ccx+MYgE4WBSUIV2gUP
7XY5VeBgJP7tFe1+m83vM+FXuVRFWRfoKKIC1ukxDRaftoHxug4534Zt1OiKYS3UCi29FTiPSr0O
51GxhZb3Vts9pZvVUJzYuPYaiYUgIwzHWGjlj2p/jK3UVjvNTYue0wXIWxH9940pkvRl3UcI8ua4
+wvd689DVQWawaME5q2I/vvGzKpOSqoUaKMRtejJqDJPnrLSIZ0UaGKfcm7x/XGQzf4xODpXirmq
NbyhwBC07pSPoFYAwRjGTWsIP5V+EcRfbvsfbxuZaKvsJdVca2yjsKKcFWnunCO7OZQcN6d/+C+v
wM3CGGwoZDCLKVkju4agBkNT2nWOAXZpcEe5+awuPMW8/RBPVyVF02TZgPTez58tWqup7RpUaVrF
oROm/Zfh03pHxZ3o6Yq89aEN/myYZ2OU2UvNQmSu5oj7R7zYcpDp9Aa6yupDi9ka4VPmiI/jp9tf
b987r8tktlVqui7qFtQyyAoysB58ANEagDrWLiReB/q+o/wwxWZh5Cwjrami1SvSJrfplTDtTEeQ
FE7Mx/tybK7FWrqplEba4gGmXau2MdHjC+jxWJ+szyAEgJau8Ddu5tv7uO+e18UxKByJZl7IEdyz
JYrTF49meY7SF6s8TrzE7f6z6uokbM5FVMd8lmn+QLORPMMoR3JvflgfO0hkepRfjzjoIhU+lLxW
g99gy3WNDDabkV6MeoZeg9GPw+TrGtaC3ScO7ewkzgRBN81eLA6g0d/89dhfbTIgna5SbIwDFpuK
g6PrsqeVHee1v98TuNlQBqELitBSTR0TFC0ELblUqK4GmUPu8xqueMthUGU226auGyTEIRF8MA3U
0qT0cNsTucthQETIrNoqJERR+ExPBnT3xEN2hwP9vzBTcOCDHSrRZNXotBoDesSN76JAd7ogcctA
uRPfaL82Gsec6sLjw6CYdMMn2GmSRkq0tNWwwOxAKWK/syn8D2OcCscOE7n17VIsCu0MrwcIsIeN
+ZyM9/rwUkKGM9FORnQno021J4UjE7eTWh6Q0d+/tU4GU3IzW2sNZ/098bme1xCEZ+ijRhr7kVdf
/k1Y/OOcsUMl5YRGkTX+t8WfCkbOYRuqIAmtfeuBZ40DluyAiRKZtb5IAEtJg7JvI792ZeR11gRe
E3nwtcbybh8JzqnTGBBRSA7dVmqvK0MFo8ZpxSvh7TdyXjFEYzBkkJYls5Bufad5qs7JQ/EggXrP
8mhVg1DxLl8LJA+6e+iNgMoAx1d4K2RwRUubdiVWRAUVtHBRJ0cfRc77mXN9awysJLJYtlmHN2BT
dvaqG04XnyYu8d6+FQOUgqoF/WWWCr1VdHESRmR4SS241gqiOmV4mIuBA5L7+3U1w3yuXInW3DIn
Gt1h4qI8Tbzn0m8O1NUC80UUfUq7eEVCg3LtdU8dhak30xbR3Fo5wt+3HXy/wqVfrTEfJ8piVcQr
A1fzV/VIA57IVcI5NBz1EHvpRfMGF2pZruqXqJton9By/kfN2Zu/gAkk0cS8xJ2O5J4qPIj9J6EK
Sq5iFgW8XwHxxyrZHGghWcQqStTxaCWI8nVnbuR2NO2KdkNeyY7jiWxCFMRfgyZkuNrmKCjqIymO
ev52+7Pt357X9TAAL8URFLtHHbwymJOpbAGfDh1nc3DbCm8h9JrbPECV0tLnQYNvTMmlW97y4tyX
T7dNcI4TmwXVk5KoUYGE1FTfyfJdlXOWwNsousTNEoq16zSEnqD9jD635WPVy/YS/WWqvP5j3qll
c54YCTBnUcUDjI6HUA/DGfJUW/Rr5Dy5kTxv2xiMIL0gkLJCZVMN8ifdgc4c5JmVOwl627qfHfNX
i4MTvH1kYGLtk56ItC2wT89R8ZrrD7n6Vc24wuy8hTFgEBvJ2iUpzg6dCmnvobDjiM8kLN65e2lX
f897f9G//AY0sCnRsiJIEAjwkMw4ZPXnJvuYC4FuvEj6XTaY9m13/80T88fBZfOhM0nTeE1gjfZA
06B3dOEsUO9THsUaGF/7gjvFHKvUG24tkUEL3UwFsyEwKpD0KC9JqFWDI2m5J8iXeFl5ryL6c7fM
MbChtktMohiZ7OxMWcSkMHcqsIcp0A7mT0rs95Nerw+ZetTmhI9T2dbyQgMY7Gj/lt69c5C+Co71
omOSOv3Q34FP8jCVnE3df0tcvySDLINkifk64UrpjARq83HnqkYBnWTiTUr1NMbkOK2WX3c85pHd
k2hIaFtWDTAtsenUXqtn08xRwDGEF1N5NuPRF8Gasdb+n7jqxhCzsXq2GCYIW8AzclzPSjieuovg
oDXvbCAcFcNeoI80j2N011U3RpldJco0q6uCupsatLQ66neX2pmQLYAKzOq1mONNXkRIMhofbhve
xZ2NXbrrGy+KJctIDAO400J7pn3SeLn8/V6UjQEGsTOlSHUMYdDdpIJKkdvbi69De50XP/L8g0Hq
SOs1vCawgyI5JctTFAdxehbFPyqQGqoKBV4qIsnmygbSE/RTI1c2R5fC+GTw1C72x7k3BhjQArmc
oNQN3G+9z97pguh8dQTqJTojwu8P30+ObewxqLVkja6WMewJib36WNdXBRkySEK3jmondzQ/lj/3
fA6DXbTc2GWOmbxOVTEN71UYBXn3xE8kR/NSjLM1/hQKinvb0feTPBt7zAkr41EYsh6zpTQUTkMQ
kHrfcwN8MbH9w3z1EeZQRaSNa61DGkJcK3tujsLa21Fs2kX0MRs7zkOW/t2/3DqbdTEHTBvSbLFE
E7316WGRQkWu7WjmDHHvt/dsjDCHqx5mKe9jPNZpew95yL3sHllUXz/PYeSP3uoRb3WyJ0pGndYg
QeXcOftR5sY+Ex4t4rygsxj9vmpAo8wKtqHrBGxs70qfS6/BcU02XSYMat8Uyb/ssf/Sbf/LHkvf
TQKPzGY/T3xdHkvDMtcCaAUzlFgnpz2vbmrfly/anWoXd6INsuZXbhy9v0LIAFmqZIo6+y7UME0T
yXSIHFOsoXFaQ8GZUc5NoDYsHHjZx98cvas1Ji0oG01N4uHfo/eusXAiYXOmxWPeG/Q3nnK1RVe+
udDkNjFNkHN+J/qwMECe+Nrd4FtB6QsP+tNtUNm/c67GGOy0ar2pJBlnT6xOy3TRzW9R+0GpK/u2
mf0jfjXDQCU6Xgt9wByPq6ij18pPddH7SlJzgGRPExpx1dUMg5Bz1ZfKjOm394iSwA8hQWDnL7pr
HlLHhBjd+EjzcMWF1/fGWx+Dl0aaJU2XIrSL5CCbcA2hqlzxBCN+g2HX5TFAmZdD1XT0wpEvAwj7
h6D+x3TXp8mPH8lpgIZZ7Ij29EX36o/oUeSx13Edk4FQvdDKrBjR1SAjwjNOtVM66XlyqVT0dOId
Od6OMng5DelMphLd03rvq/FHvYeMBCe7+RvQ+rGf7ANSh2ZKplGKqugCugYIUA9B7Omu8bIelSOm
70+8Yu9+rHo1yMBIZ/Zllg0yOoXyz8Zc2UR5vn3OeEDFamLlkbpWhoW0txC2ZxojKE/mfYRCEJ8h
mWuLwY5BrirU0BFISveLpzrpcQx1Vwt0vzjy+o15G8fgx6y2+TjGyJqlnd+q95HOc4XdN+EVOVgG
3FZUWhn96FjLV8lPIGWdh4WfuMpdemnw/94zbc2Rwxkqe1yv2LVtIe9tyaYhq2xBDTTQshDhhYHQ
IDo2gX4oD1SggreH++hoodwOWm4J8RQLH2pL0lZE32L6kbL0ID39D2WRGj6BhcGDdgNoAS1XDq2D
xk0O7Z7mjWkGOkxrXBplhFsaz+LT4sxufqov/f0ckjAebbI6mCYIYt4E8T5ibcwyIJLPNY5Cha+a
Haw3yn84P+rguNCc8pk/yLjro1djLJrEWZGp8oQYQYwUx+wTbx7+pKgFYV9LkWQFXRO/kJLnnVgn
BBeA0SVOVT4rHTfNtbeKrQnmJsPjcI7XCTfZEhRgss29yJUPdNh2dWif4XCSePQcFCbY8H9rkXFL
UtVdJeFBis5GyY8adN5nLohKuwKydNRksgS8nMGuY2xtMv646oWM5jID4eqjHuRh+qg+FBjSnM60
AcD0OKDMWyHjhoncKF02oV2KjsQlUGAS7uRPBnRohoMYKlBD5+TxON/QYog74rhqBqmgaDmgWF5N
r7O+cC4angnmJmuivJgkFaIKYvwok8s8HW7vGe/3mSA4X82mMVckXbIFXemPLe+b7GHuxgF+IfwR
ML2a0fIw7brqgh5ZTsnLfd6Fv4d7WzN0mZtYHnOkla4P8LMsq2yxNB1TcJSu5kTX+5ulKXhiiaah
sYV8XZp6oUlBqd43j415btXH2x9j75EAheofv8+sojakUcAoAt6u2mRbylsXB6n+WdBbzjp+cyyv
huh2brbLHJq4rAqMlsWFLX7+XtVMA1DOWI+i2/N77/a94GqPATuF9FaPdiM0Bt9TXhNEZMmzrNjq
8/KwQmgFmoNBBlaDCa14qavwlI12L+TtvjLIZ83KLEwKEtEZ+Ia1U3mBVpRb9XYMGevyAYKcXhbI
IWSJH/5AX0zZWmbwz5yp2qKOL9rkx1a7RJl/22P2/f66sQzijSYRh8rCyor+EA1htXpFxrk3OE6v
MyC3LkJtWgR533z1pDG1RZFH2rFb8rEkWcaEu6arssmsAqNMhlYIcA9i2dVB9oaX8TV5fdeye6SC
3CSwiM19/+/u3dUqi96oQOvNpNLGe0i5ULG08piAjDU+U5XWzK7vwSjv3P5c+564scnAudIS8C2Y
7zfU4FmVnR3Eb/EpR3SYOyVoMd/kr99rB4XD60bd/Y4b0wzSWy3ExOijyJX77k5FXmCSeJ06+7iC
b2hoEnhRdI05aCqJRtBjwd0nhJ4YAIAMYgLtGNGndKa8sRZ6dn6JZzbGmLMVTyamCEsTLAWtYSvV
pVdGW0XyTa3tIg9qwrmJuYtjvJRUotiOI+JOGj/hAQPtAd0tPtLQKfKkw21P2XfOHzvJnjplmCFL
uNLO76o6DVF0yofmUModx8xvjt7VDuOQ1trGA8nw/KfTJ7k3v7ahedAP6rMBUVM67jKD4oIzHLC/
k7KsoTxnGJbCBgVEynNrHOAmtWZTVYDU60OR2KpNGflIwEuo7O7lxhxzrSqrhrZ9SntLMgyVmsXr
OvVBOpYfbn+y94fHLw65sUP/js2tmtedmBs1wkHNzv+CYLADTXWHdqpFLsEcfIvAd3RI8a4OHvsY
8bhtf7fOa23sM7dsEw9T1CZgD5Oejef4iXJC1I7gFN/aVyRbLuJhAZYuYcuVFKZOcmvhzLGv8mQp
wVuHh/Xq9OY3JF3MNuzLty4996ttKJ+l0u0g+cBZ7264v1kvAwBG10jm2FLBsWDxmkeqtSdXDq2D
Usq5HPzrPPjmeRIDAdK65obSv3NuSP56SPFoMxz5YfIX6CbLYeRIhz9KwF+/KsjhfvYqsbXAa7yi
RDT7ogl+BcoTJNVQgWxGmyrUTTzS392Gt61FBhMavdAncBsA6Fpb8UtosFqefi4Pw13ujaEUqG/v
TekQOdPswctOfBnF/X3WLFMRNckwWOY9lIEzHflXFB2Q/U8+xpPf95/+yHuuNpj7MFHNdgAbFi03
Lx+NMIa0S+PWZ8nBlwQdKI8dk7rGr2fkao468wYcUqnXJr2COdpYTXy6j1QYgFuR4m0dA3ZjIRhd
GeMsypcGT+0zebaeVGJnHynpzfsz/yJ+4S2OZ5T++2ZxulBgwtTCudCk6gC5SE/ours5WjiUqrsh
DKQu/88tGIBTpEI2BSoFkK8vcQSWEY034MJbCINkloQeoFimnESio4l/9Uk4ZI+3HY+3CAa1rKot
elND4kfV3pQUfOEJDxd5FhiUyoyhTUi3yu6CEqzhp575KfYsT3lEi+w5Ow52w4tr9y2iQmiJMhKo
LHNkKfVR0kxEcSP9NKh3wnh/e8/oh/318Pz4fZY2suqTSqoztA6q672gHMbstdLPgs6Bd84qWNUs
UukqvAqoUxLL0YTiLo3+LAknX1fCoE5sKGof0ygcPUmLPd1RdVNjtSd//kZbhsSMqxez79JXiwzw
SKJgZHEB8oGufwLJgR2ZuBo5ER1v5+i/b84/hlSqNUGboGt1YTmi44oD1vTY/fL9FdnUVMuykLhn
jqUyEqtHUwYtUqnuIMj+IpZ/TZVlW6b+uEy8aazd5Sg6RPQs0FSbLOEaphNRFluQTdIyUCh8mbOP
t915t5PG2hhggKyNDE2YdeTLe996fp+APNG2cunR/JAfVg/lxdfIMXl1zV1P2Fhld9GAQmVFJiQ/
mtlvh+RYZyB6ncWAszrqw79+rev2MQg3z5EuxdO/pEJpWDwnaOWaoUxJmSO7P3G9zaIYsGtMS1f7
Fq5RFg+JdBB58Rdn09iZdqKXy6BU1PXEi2BhFXFQ/j/Srms5chzZfhEjABKgeaUppyq5ltStfmG0
G3rv+fX3UHt3xIa4hd2eiH2YDc1UMoFEIpHmHE2GQbYZHLwrIfIP+MDEBQY0eBby8L5ITtXw1Fr3
vvFsAhKPd3Yhg+qXKSV4oUm3RiObYX9ReDQ6wCPl99yQjRfKhAiOJ0hbWmZcQy9C7WZWbVO6r/1R
dtlJjE0kHUi0NjGGFFmcBS4Gfd5euGPHEmW21Gu+y+65zUr26uAai84rR1eHadcbw/LSwXN5ab6k
B+vW341A2xkvpYNXncTzSVyRIXgKXrUNbU2EjQXtPwVmc5emMnSa7ef4yvoEv9AEnDVljHHs+Bgc
ltGW5T0+3XXughjXx+4fuQcL4CcWAyGEiI7o1zQNowInamlHXmgj+xsDz5k3ooidFFB22wrfpQlX
E1Pw0hkn5BrQMPKkest9O5U2BW8zs5vzMvydXkJFZpXb2/YuVbCTyMySWB0gtfIWVDwdtSjT9V/p
bf7CT0tn2EQkwYtMT8FQms4YFRLCudc1VjQfbT9pAFovm4CViRFsZTLSYuhL2ErWP6u+4eag/oy4
7Kb6D+fsff2EK6RIQsyo6bhCyh9sX4ImK3RN7tQc7JsLRIB2b91LLUW2Z8JNUrDOryZwa6Odln9Z
EjfRg+kqo600yEwtKcxyH1Syu3J5vX+8K/9WVBzcb7oqSXsFhpI23Ca56xv7kkVOou2m8okqj1Fz
BC+OxFb+w4l/lyq88KlisjxC2Q9OswYWQnDCpF576j3qhSca2zJmeKk84b6JDUCxj8twWb9bpjlC
J/AyR7ssi5rv/yyxr71rJ1w8edN2QZRiTcPjvCMeaFud+HvstjdLcZ06OQxobP+hV2OCnxkGQN+o
Pl6OHCWuhXtKceh+GXRfCDdk99B2vPCuoeBeGlULaxrMmMihf1XqjV+CSXW6DY2HDByAcxjaVibp
691sQkKq9t9emwn+pVCtIrJSnI7BoaiWNE5wCs7/3QYuP3XtTIg+Ro2zMqhx+H3z0wxIUb/wwNZt
z7KsheTAM9HJIJ3g1xGsUp/b72mm/IxaGfD9Zo/+etkEp5I2eqL3Ro4cZWK3bp45DD1P/tH61mGy
fdc6WWhL+48207HvWyU2JdMCb8zEhP0vLdgLKnBwUo/a6b85a5KtEtuRUd/koY5SkMtJ6ISDaisD
94LygHyA7ErdDvT+NkCRB7LmHXp9RogaHNQIcaUCKMD1UcHVd8mdrJ/gP7zQ3qUJPqScmkYZx8Uv
n/09WMguhtd6+usysDg7C5uc6eUX6RiabDkFJwL+nJSkZJEKtGOToY92ofqtfqn1dLwehX24x1U0
MWiU6ksnnIUY6PdAdsYkAFgZCuKy6oeCqm6LCuuofv5nQoRFVMaWanWTEXdkKIYY1A56aiexrP4g
00VYNa4mlc8iiOmCu4LuguycB5JOn4+1HWG9BI/rMxWN6QwylqA1Cez8qWbO9Fw47WE50Yu7H3Z8
QoudDX4grfsviIwXd/SbWxQ+QfDAwwy8z4bXxOXp19pHFk/7zDEVqX6Zq+dgery+dR98oyBM8MGK
UvC0DCHM7x9T6k2txDQ+hgSCAMH5TrwpqJZhQYGzF4Hnxp/24c5wlrbWdt5jfM39E4WYTkAZYJof
egy0yU9BWJ8SkBfuFeVcdf9rm8SbPn//vthNMM09uhJbLFjMu12jFm7V9N51FZY1/2gA7yKEqC3O
jCRUpwp74vtOaQa7Ir8rFdNWrYeCfb0ua9vY3mUJ/mHihh9Ymja7CX1Sl4q68kDHs1H86s1PwHSz
r0v7GF28rZ4JIGW4JTAcCObGmjbtgygg7pTQr9pcv9JS/2xZpddp7NS3+l0zdpGjzsWnOe0+D5Mq
+YBtF/IuX7BGf0ysurRG4oKg7ikILDts9MeolE1gfYjbBDWFaGCipcbGlCMCPrZgcjCPGtix5Fhn
H66R38WIzQM6oqcsQIe6yzvLntuDwk/gKbWj6a9/tm1inS4MO1WfLQiKj/0xv1vyfBOg8BZwolDS
Ob5t/H/vkEjLOyuWP1O9IW6avxZdAoi6yCnni4Z/VDMqMYdt7/cuTLi4qlht2n6Es4iCL3N2k5iy
62T5gY9H+V2AcGXViJlClsDe/pVHqnNbPw17TM88lK0dOfELdQJH/5w6M3e0r0smprjzPVUKgyT7
DuFam0IKBN9GnxFUmfs3PLfxoLwsuVrQRf+SY+lsWiajzAAFpM5RLPo97LDMMCn6ajlnig/iR1Dd
mZfCAHl9Lhs+l0la/r7K1OlGXw8GMcH2WH/PisYus8nhPVivM9mc73ZsgKoEVfWF7MMSlAJ2T9Xn
SQL+80/+Q3rf7ZekVuAZj+2JHXtH2yPls1NeLbd9TtHnKDmDiyf+YEor6YKiSaHGC2fSYkrt0WR2
sU+c1sue9N34K3BlWZLNk7GSJjhq34w03rIJuo780M90R6rJu67RslzXFBJ8ccHneVYMLGcdPWbK
SwSMzUrWgiRTQ3DEWTHWut62xDUxr6Mc6fAn3gqtCybjugkOGOH3q1EtiVmUxM0yL8IsBq1sor4k
9Wno/D/xVe+ixNpobeopKSYEHrl+pPxmtF6ub8dHWrDlNlmQOgnHCOiH4lsOaMlygp9HLhMvfw80
tKfgtj1WaOZeRggUAJDQ/exoTnpgrR0f+st0kEVvHxOCwkcIRtEAlk4fdHzEgnrCUS1Lv9PbEbOG
2pJgeU2d5o8cCEfxT+doMvxQBNSniXJCIVENLlH1PJu7YY5sGRbBx4fmm2LvYoTjOwx1qlocgdbg
lOcRz/XoFFzYW54aVNQTlhV4PN9HWU/05gFYaSec40pNLG6WiCXH5qE1d2n06brVbB7i1e8L+zXn
s6oOHSIDNX2xMpwxV9MlKanNiGAlQjhjAE3D+BXvCADo2+emaB+IFpR2Es33oRreKXojkbepEjy8
pTITo13a8vfVjZLlvUEVBTvV+t/C7EGb8ASzXq8v26ZOKxmCNZjA6POjnsxuyX5RntkTNj5Nb/T2
UQlksD4yfQQTaKzGMBFUAVynMHc5Pwz4xyIP3esafcyALQa+UkmwhKGkVlsaWDbyYN2NQFQHlg+g
09q/JtdEHkXmKTZXEDkNQhiluI0FrdqhzpixPJKoAWDaAszxVv0LgAQ75ueTXY3ao0S/5fs/XFcr
gYJ+xtiqddtCv4WHrn+qDm/jXMAKb9zBtRz1Lnmi6A3Ea01S+d7cv5Vgwf5HvYnHRMcdY1b3JcLH
+dYcfl5XTiJCrE7oRavXxMwRW3TfxraxzdBTNUlvj0yG8Ko1iKJptIIMi3S3Wjbv6px6Was//Ikq
3NR0cFyaIPT9/fSmdc6SNl8uELqPu19W5eSR5Kbc9KnGuwjh8NI6CY1seTWMxWuhVXaB++JPlLBU
pO44dBDLz1NMijjpERrFOpr6cpur+zn/dl3G9oE13oUIahhxWpQq82eMNtMf5l8LqVx0me7VygWh
6q5+jmUV4e0j+y5QOLJaojdD1SizmxGP0CfSYzzIum1L31bK5+vKbW/RuyjhsGZxVPDQQPiapadO
vy8zSRZIunjCoUxTf4zYiAfOlMffKeueAWu0o0FzCAxy6SbMt2ggA0wAN56DigGQjn7XuJnGv1/X
czu99r6JptA1rOVqinvEwmXlRreo8Z3qzwOgLRAtAbZD2hf9oYq5+HhciiZR8T907P5+uEq9pJUJ
Rkw36h/N+K4yHaBroGDzze++GATPO5LZPJU2vG+63pVYYTd7BsgoXuHAxREgBZnjm16xb8/MW3A5
i3N4iL3uRtlPEYYKZH1Hm27LQirRVAmF8oLbSkg2kQJj3m6FrokICfT5TtckR3HTWlcy1N+XNWMY
/J+A9uWSKXVMojnayCSZCJmIJUGwCmq6FDgXBYmWtOW3wH/W//cJ4MU0VjosH7ASEFpj2WYZ3uHB
S+uiZwYY1uaTtp/cpRlMdvkvrkm8i8GXrAFsC+OZujjhr9d+owxv+ahU+0L76UiVfq8A/C201KPk
hElkiVW2pqrTsvHpErgPnnYmaPPI0B7fIf+FOQuncEtHDpCztV0rBcV6G9UVq5gi+K8hO0XmMR8O
Eq22EkJrAYLJBYo1wCPhYdx45RH99+6CKdaeFnY7IBa4sjEnmT6C+SVggkNPFSxctwyvGPtdqSgy
lZZPvmIUIiJ2qcUKqZZruXXpbnhcEjPMXd6r47PiVp+vL+Dma1nDJCMCUOAGmGIm2xpwf5bZ23su
utUwH7EAQER7/wCoai84oGx5Y7r8AcNcoMQp91yzLZdI+uSXS+aDxpqhmxioxHSVmH0wZgIn7aO4
lye7iYOlYdRRdrst6UMJ4tu2chJd4kYkEsUkhA9y+tRfklAxsAyWMe9htzSPyabJN681wOlxjncf
BWOJEMVZZd41gxojN+T2b7xZ0Wlp69BO6BR6lhWBt+ISjRkWACA0Dhg/wTh7q1T7NEWATQqwjJml
S/pol8XjY1l0j70RSHJGHwEQ4So1TplqmHhkIm30u6tsi66NlRhPFyN6LqLAHkCjxL4o/ZNilHau
vFT0YZBt3KYXwzg703Q8aQkR4pUwYI0ZDMPszs1DzHYJB+vEZfqTZy0ob6EcOH5M+hY1rS4BHgyE
D0CRdWP1xbKOdXAodc+IKoeHk339AG56lJUo4b4B0mmKFmco1KG1Iu9vS+R+/5kEwQb9LpjpZPZL
Yqg8Mr04K1PqXhexbQorLYQY3OyrfkBH5pLu0k/d/l/TQuyQO7L08VYYs94ZIXJTjdFMfQ0OOGm/
RaVD1M9dK7kpt6K0tQghSmuLnHUYqYGJGfuodrTuZ5tdoumL1t0VUr7vTUe0WjjBnjFKZqm9BWH5
uT3SQ30zvTkimWuQLNtbSWBl0ICOCzQTwMBuV78MXXNoS9Cc9TIg283KwmrpRCzkqdWYro8w5nFH
dwxwhsM+Qowxfl66V/0769Q6wZ12zAChJTcNyUkSW0S6qKYMhRyYRmTemGGwL7t0f93ONz3s+269
XaarZYxSVOUrjqNUprsCrqAKcruzjqg5d6oMpGh7yzhAwTB3rDMxYC+0wI8rNs5ur52j5Kakpz77
fl2d7RV7F7FEIit1GLqe1JZBHZ8lXjeNKGtZkmhGpoVwJ5VWqERTBYsgCSAR59AZLaAsUSlk2/Kp
YgiBYjxb6llE10VIBoNkWdWHeBfw+gCYZUzUn6luODlogatPxnDWQ7fqAjvjHn5C4mC3dFzJFlsp
6rnjxFxk16pqB2z6qZbmYRiav67v1qaTBSuLamAIwdSYWIxMG6qCngjBhHFXHxFPXxZoou6YnmTe
YjMoXEsS3HmTDUkA6jZE1an6OFWKbQ7JZHf5jwQjvXUOojUTIMQzQ+stBfsChpzGUXOiPHrNUuN7
Wk43RVU+MiU79lO9K9PSy0pqk6DwTDR89lr9en1ptqIChv3ETQ3yFkB//m7IU47csNqHeGbQi4b2
HBP9wQk/5kySLtnc6ZWc5e+rA5OMYaloE+QwctHiO0O/GU1J1v7jVDyiKoY3OsMjXUfBRtDFSno/
U4u3TMgb4hz4yvxddckwKN65w/lfrxrACO+uL+G2dakGUMQw4oADJNxEVjhbE4rg8Nkngq7PBGWd
AeyRci6lzc36W5BFhFRPUyclxjLh2JpysnNQk9XRcTBVu+afr6u05a0RnP6/RoBb+n23zCrx47wy
Zrcui8RRAvUXQIROHbp0RmXyulyRleA2zWMlUPCnaYyGY2UJTvvgRhvOpnKK/cfrOm12Hq2VEhxq
qOmtpoZ4r02nZdZ9PLR266Ezd/9nF+palGCJtFCDuCmhTmIGoDAwdnnWeNfV2YwY1jKEE9UoUaWg
3XPJSvRug5Yprzz3xxGBQ3Ex8E5auvyVfXNfPwzH+iJ7n21dgGvpgp9T5m7qcgPSW6OxwzK2e1lh
XWYSi42uPIbaxrGqD8stbhyYctDrg54fr6+hTAkhXg0KmgHdFiJC9t2Pn6s/yeoxjeARqyKDD5Sc
31UATA3e4z1CbrM6M7jvVAZtsLlGKwHCLlDL0oZSx/2ZaQDZs1qMrdQvljk519fpI3bM4llxdVqU
mhR1FeHotBzLxFvIWWryxanYs591YAdHggYwYhv3tLQnOZvaVq55LVU4Rcg18wRVntmlVXdKY+Ab
Z6AvnHv93irGL6Y2nvA6Qz9AUf8Ylo7060pvru0SPTKLcdMSxyDqhJCcR8gJ5NPOjGObRcwemMzx
bbY7sJUYwczTsctqc0RRrPH00xii0z14nveDyx2QlboLyiyTOMLNW2QlUbD6LAwnWiQTmkurHxqC
72C80f2HUMbysPzMh7hSN1VOLBBGaGImIKE+4XqDRBFnaudYIztWXH3Qo/E4BOSAgiZqMvLn9ObN
tbJU4cg1rA4qhFe4IgGKbZup3QCXynJQoQXY17n+tixr7si84XLDf9B1JVU4h0askcaqYKmjOXr5
aNlVXQJN9J76HkKeRkPRQveum+em79IwtG7Qxb2IV7QPLGcya3iXhsnjiGag4NM/+33hRg4UPxkb
giusSu4H81BGkpq27PsFl2KUwLrMDARrNbnXzCdrevhn3y84DzByFHFE8ftTdusru3F8+me/Lxha
xTkAeFvcHdpQ2T0ndiuD49uOKxkxdITmFtFEIveW6GPfLlvQ74pb9OCBSZIDSkY9/EnHLXsXJE6+
Ez/V63zCZR7z0FaT73X+M1Q+lRiH1KnsKtnc95UsIbQMWTXToUQDCuAcvMZG4uZzfGc5xsV6mI7h
CVAIsvrdpr9bSRQs2R810gcJToqa0706t7swQAG6rNwmlA3C001HsJIlWLU2Y8xzLhBjVp4PEtzx
JroFLAtGkIP96PReeEh2wSfAogL8Upbfk6kpGHzJ4jbsa3ScF0W4j0oK8gEwBmWDF0az5KW1eTWC
vw35cpSBDbHzhhp92Q5gOnXZdCHsoU0ju4hfr5+v7XB9JUS4plS/53Ezob7O9s03DUyqCyz/CMQM
DAX/SYPUkuHSOE4biImEw8yYgrnV0UQbvfJNDwK7Tz/XeSoJKDY7BtZShFuCK/OkDT3BjXgHTDHf
XhAMKjd4KnrwKBSA65Zlqbb36V0tIbZohxEllHTGJAx7yv3ZVpLTnHWSE715oDkly7Khb1Tk4NL1
mKTBUnQzfevAkmIXToN73RZkIgTTrnk0J3NpIK9cW7eFkt2aTbq7LmLb2XIGAyAqQ+OQ4Jessk2q
WUMcVpHhnA3DKYvm2Gkt6hlV8r1g6rnTi6/UmE51X/xJcmQlW/BQLCjaQJsw8UB07VhEBubsu/2s
jIfrOm6aw0qM4JwYLaImYVjGqitdQ+sOKK9fYiKbdN90RAARYUszAHqJFx+5erjBMTRZ28A7lOG+
sV6CkjtzehM0o3ddnW2r+FvO246u5IRJr5ncwg2v54mb+NaurXXJiklUefNRKxFVGA252eLEYsoB
mTz0+sfEIfVop42kN25TGR3kDiYmUQkX+2pmauhKuwy9UJUfVFruk6CSmPimMisRgkM1mrD0qbH0
S7LE6afR5cVLF34dSfYPBQkGwOY5pkoEt6OE/T5WjXOlG6fQ145dk8oArjdt+l0psftJbyPNTDLc
EmT0MuVWqxK7kY12y2QIriEYSoNMGQwt1b1w/JFbXi9rKNwW8f7YXP6+MrSkGvOxJG/e52tZngx+
Y4V/0lIIGBY0uJuWhj53QY2sNiq0pKHjOJw/+cqeaOeJywrbm3qsZAieLMnHkGQ+4h9fA8B8phup
w60GmAXwMtirPTg7Dlad3qoVe03NyZ0m36uNuLbLib4kXLtVzEhWxd3+Jg5AZBNZDCK2CtV6w/0o
XwqfxpdMeZzL+8Z8uO6KthMkBsD8TNwcS0/S7/sXclMJDDzI3PRt3C/DYBC1+xt+MfbLgFV7yfdg
i74udNNlmAjCYDa4tkTqCjXJ/r+xPw2Ci4nxkzwpX/5EBEcOyzCR/BFh8ElUjO3ElxxIW+wCbuwz
vXavi9j0Suit03VDR31GLHzmhjLEuo+CSdn3jtX5hyQfXB/4KJxIa+2Lh/vwTF/JEqyTABRPISMu
wPi8DHdbu/gTMPneEgR0b96xHTn4nnGWE7O+FZiuSRau3hCjcFnUQzK3e1e9rc/sEt4z9DCa59CN
MEKmIEWh/yCv/QJcAtiS8Lk6DAfZG2E7BEWZgqgG2kCwp7/bKeoG8YRrcmnRn3fdt7epHueHwcEn
2jryLr3No/cuTqzvVeNUzpWxZGNC30v06JjFQIyY0+N1G9rc15UYwbOllKqjH6ALSq9fFPOxjJ2O
nHl4F4TfatL/Sby7EiYYkR/TUc0nHHUfrIq18aoU++vabJ4Ia2mfQUiNWqXgSwib/blgaMxLpqi0
s6Ldj9GEJFYY3pK6lHnsxfI+WOZKmhAV0AxWmVY44mHo1kftYAJBNsRYIdv1F/hmt8Fo6nX9Ngeh
QJn0t4KCEQaT2ZkVw0t1cPx9WNoa8NXJa/jXCMge1R5/ARDRie4MyaN1013ixWow3WQYUxGu2L5I
/TJfJrJb6xIXx06RreT2vr0LWP6+usN5W05h36G5vfF69FKiFxrKuPFrB0br8DugAvw77Y32WXaq
F4P4uIXvggWDsSyknyhBvBWZHbKe3Q4dbDfmnOwb2j+RypecNtlCChZTsDCkZEL+WEufGY/tjksQ
CWQCBPuI9IBk6oB4KwTcAdnpxLtugNte6e/1ElsYeW00s4Wmbjes0aTc67tgzG+UYpLcbJstjEBc
+bfFiSizeok2lHDAQyh66d1ljDJewDGL4+LfA1cGX7ldSViJExzTEETaYHGopX7FAPQPxDtecik4
LpbRQwnQyS+qpPtUYvFiWUgzu5ED13tpKQycSb0Jops+rO1Rk82NSHVbTGZ1tqokyiajXUrsoJuY
M6f7huQaCrjG1xy3p9OFdnBnSvyUzEwEh1HreOwbDZ4WJrk04cmYj7qUJG+zxLXaM8FnjGlUm1YA
X19pTzXGfHRyzMbbsjykljMpisu13J7i/xn1dinnraQKDoO2MYu6EO0wavkzAUGerDYhtXzBRfga
H2dDiXAhP5gLGdjJPI8O2QVOClYC2SjAdqZwpY7gL0pl1EARAn9Ru6NbgZ70xO6XgWHQhcYn5em6
89gMoYBnoFP0JKN7V6S0aPzaT63lHsGwN7o9GrA+KLfgI0FHUXtby2Hel2MrendOFjQb1AGASCoE
N7miNElvYfwEVGd/LaQACYhrqjN3iF1eZGu5ZfNrYYIPMepcoXWKZF7KkJAE9NCkvfBB6hmXb76m
0xKUrI6zwcfQmBvEhdNpBEYgPSSAMqCnZUpUxh2zaR1rlQTXQTrgH+v+2/ppuyqw013wK6/REZQ/
qodKlvySLaDgNKhW5cyfehzo6MKUwrUwntSzP/BMa5UErxFXEc+HBXPAtIrLaJUvhGinICpkFNvL
0nzcJrwvVX1JSYnTBSwMqm7qYQ218asiXwYAa1w/TJsCUNzC/IRh6cDg/t0OrHb0rVhH3t3UHvzi
zKfX67+/uRtLr7vJMAlqiYWK2pqbUJ+wUM14F2cPbX5PO0nibtu+VjIEX2c1ZT/lS8qjbTD10WEi
YgZcgQFCDUdO+rCtEEZkiAa0awwR/L5gnZ6HvAFwnOsr003Ph72iccfKRsm6be4Lx4Crvsy3mGKq
qFNYEioxQtk0Oqf8ULRfru+L7PcFNzOqTczqDAP9Q9056TQfrGSQzKls3kF8pYOwVFqHYhhPUX6P
jwuJU7X378sbZqu7Ykc+K3/wuFgLWxReOTQT4/wYbYWhzUpwE8+Gl/g/ri/ZVpAPwgWiqipdxt6E
S84MyyqeKK5UtfaBZULvgWHlGWbkRmACtyMtlKwfsvVbp/9dojj2prUNa6dhQhzZJC/RxI66ijKV
r58HKyF2YCmhraXFrgS7gT/Ol7rKH1vQV2XZgIx85ZAKw90qDe1kKgE8MNtzBfwOq/s59TN6dnKX
6vxTYvlPKcUI0QSGvqB96XjuZuN0o1rdN2UcLipBkWyIvpI28Sp9emTDbqbNDmf6czn7+0StXeC/
ehlNwLEGmHuNHMYMeKzhuOtpeYOMoK3omaem7edADT5PIf/apsTTjMQNMaKL/L7NDLw7rcgz+gLM
nkFim6V/ayI1OpF61/vU69rWTk36c0ZfR0Iae1KyC+3L27ANmB3HWIZJbSdbqwxAtfG9P6hux9lt
FqUuUf27SictZoEx5GNMFyN/9fvoS9TH38NStXsa3mpFdip1bad1kask7b4sZy80+kPYzbfJwG4Z
jgirX/OmeEKj/mHQyHHs61tFSR4VQH1Z47PGJsfnCLESlFkoDhVJUZbtL6yOzz3ucKb7th+abkuV
vV8ktwWpvKD/OWPjKAZpwypDYSMBMY5S2X4VOgaYNePstZjZnrDhc57md8wfbpAmOM+5ftBT6y7J
dUeZntsw+WGU9xUPvQBJpEj7mVnqjTEBTkohZyOOn+uo2MFungo0QpZVcbSqfE+xyGOsHECidbAm
wGDRzn9ImO76TXlvGsWD1X7S0I1uleSgkvSpa+pdVw12OkIPM+vsrK0zWx3ooQR2vqkAR0tvbik5
A8prj455OxgS2zfQzOxzt6grp2L4P5pZPLM6P/rIpUSBdmry9JiM1peqMA7mWN8gR7ePrW6fkCfk
3lFFr90geBr1cmcW08mkIUClEru3nrS6dtohcZk/ukWkuwykRXE3HZUkcIJ0iADJW3sACXSD0LID
+pUHDGEAs8cK7IZEc3WzcnEa7ShST1nd7oopPup15yVU/wpe0F3b9KeuQB8smsQLyzr0Nf5dsPgF
45M58AdeKw4mYl2Nw17o6HWNcSr9HIA1RXXI/NpuWgxJ0+ZXENYObQy7Sor7osI3Dvm94ZfHGoco
GNgpmdkJV/oR82l3EfqWUJtCno7ZgKk+AFflbJr5xaq7PcFvzMmPmHV7ytmRlNOZ8TCwGe93oJTb
4Zr6VLbjYWrnc0b5fiqBzUJKu1fAkpUUF9ZUttKf46a4t/T5p5qA/Tjx9ykD+cXEXaCEgrCk7fHv
VHsTMaGF+jESKd9zAJUGjIPp61UL8gNyxPu6Kk/1rNiKz05RNDnUn86DWTi1kboqWGIU9dIDsrMr
+M7g3WEO8cn9iCm+8H62TDdUQOBnvHSpZtgc/4ky1PvB91unsGhmW/EnP0z3jfKDTr6bGxW2M07t
nJRuNgQ3YdDe9tb8aWzZ7ZgaRxwL0JuGzqxOthEav0rMtVpZCuqu4PsILj105yINGXsBug68hIFS
a+6fNI3AIeQ77NVd02oOieM9Cn9O0gCigA9Ign/HDNXNZGGm3i92qdaA+KTYd6bmAQTlBkM03zP2
fcD3G3x6CPVipzJe2VqtE7vpO6ydb5sMWCtTY7cA3u/ZaxFTm2fYQ7XtHyz09JDYQAUYA6sJtTMT
l0ff/0oi1cvi8Lkk1V3X1l5fJKqj0Uugm06WJ5eyw2Ba3Vwms3qMRg5GI2p3E/pLVHVfVd8yhp8N
s2+8y70B0FBT1X/Wzd7jPn9IBmQEav2WTb9KTb/BROQhi/Ubv7M+t5Z2Bmp/CtMF1N8Q3Q6hicok
2/FMdxNu7liW77T5ixWbF9Zj1L/RvyCet3U0FJaw6r4szwN5mgcgWMzdJ8793fVLdzNOWV2Bwtur
HDCd5894KHP2Q9fPvSFpgtt+TK4EiIEQwDcwM49AS2lOSv4lAKSBoZ59csF971bgCwUFUnqI/Nwu
eOX48CDXFdyMJ3WM2ZoU2WZkNH6PW1KAVM5aDQXDuj4pUbnvrcFNEvVwXcz2Or6LEWJktTB9I4gQ
i5XkRxpftEiihuz3heDI6KfJ8AnU0JuXtD031sP1798O8t/XSZwCbGreh9oIAU09EzuaNVuPB8s2
KG4mpKMq1To1XX6TmbVDhuFMs0FWxdzMmgPo4N9bJRbKgmlsQxKhUKZ9Uk+qB9QNxQmp19omyN4y
NJSlGBlVMFf0/brukrUVhwNbxKO9z6D6UNyW8VMlQ8iUKiYE6qSBaQIiE+hecLZHxcYAwy/Da9wJ
PdCNS52lZTdwuXtdrcXkPrxtV8u5qL2K2Edfy8DdAZNMdOWkhv0JZC+OCYq2oBq8mqUXIFhKTvt2
CI8ODwxcIXEkFmz7kfc9jfDq6aOvc3Oc5zNNLvX8leiSN+lbBvujcu+ShARBkBNlshieiUSPUIce
AVRdJaG/49oU2znDSH1oKu4cGpWj8jyx4yDBXQOEUp7AA8ylk1QEFzJpjoiYAX7mm4NjDT230zK6
NZGMtcegvksLkJgNU3VumleNN39pLLxrjOoS+iGkqMydjODb9V3bNEYDDyBCNYZZfcFWmqhCZWCC
rVgs3iUYqlFjLvFVmy5xJUIwDMxsFNWkAqCYTgiH45cUFTGLNRLzW3bgww6tpCxfsTY/wCCbSbIU
+chhKPe5Fbld8Vqj5ez6gsm0ESxBHYGmbIDNdIFB4uMLq7/4ppSedTOdt1JGuEUyK2mHHOCUeGr7
+2WyqtktqBsYR3FlsjbP0EqUcJMkKGspvMa66Sqze4KEXmInw21e3BJfclzfPOrHPUJbKC5otI6I
HpeGE+N1D8+XvMw7dKACsrFxir3vpjfqPbmj+x5V0vwUPzQ3QOn+Ihsq2Lb1d/FCbBAQXQlMH+K7
4icJ79XIu24am+97TPT+Wz3hLOm+kkzDot6CTKwdov1/ieSx/M61ZRQOlBG1Bdj+IMd/bkEVjnSv
3X9PAJbbnMdL7kghqmTrJhytKVDizDThI/in9Evyf6R913LcyrLsFyEC3rzCjqUXJeoFIUpL8N7j
6282997iqDlC3aMVelQEa7pRnV1dJvNG9eajdYPH5a6qkP3JPcElawKUSe6UKcZQ5ibrrKzrpzK9
wTTe1Bf2kO+i6NC092bz1TIfmwpTx6MrgUDAin9sf8vrgeTFx+SOoNTWjPMOi5aDMJhuEg81Mn/0
oMXmMVkaapOvw9e773DHMLGKflEVZKM05Z9B/NIPOV7nHvKR28ui9pWL6xKhDBOlhpliqjDMc9IG
KrAjnJOvBQ9aWoRVA+dklEHIFpXQ62WlnBoDlfZyFPZUheVq3PH+ofii8JSDFr5lLFlJUwVFPttT
U/6IDP1QtYWTyqCSMikxXeKgKxyQ1Aay+Jn0dtB78MOh1rLX/Tag1GiuXzW/fIKvBidWN2LkFV04
UXVnxKdxLOyVmrqhlsIc5uLaDOfSirsCbj76+gHf6igFDRTAqZGRq6PkYHcAsazIJtj4Pql1UAbw
mMDxlmI96MPgJ3nmzWjLrRrxJKClQhPik6XG9xAvOnRadjCswhuM+lHVvpWh8drL8ydNXL/8xXEw
JfBaYnROUfnOoDUdlTweUXqMQSSADH3QKA2R9r16v5poJwSZA2it+C6Zomj1eBlY5NjnTiY8RNpx
Gm676VGJViI0uVrURw8aZgdA4YpZc+4CSlDSNZeQzRCjGS9/SeCZIxokTHv8xsZKBZIt6+rZuzDI
eU9uzWEos3a0fnwU0Z0Txnd119td9anTvLz69Ddf63153D1UD7FlQLUWE2LCiyrdJJK3/fevfioQ
RqMFVJN0i6/OLXMT63KJsnctIwVtumsS2sb4Ux0OU9VT3+pqiPdujMdJJHfycTFwIFIoMsXQwYl9
HSyhjNiMwpGrk+3ahS32Wy4O+TIY1awYeJrpeuh0K/hvINNRS+N+SVnaMYf48DAeEwBaG2pgkzFc
o1XdRjP8SJZ9s54P2tDbtZi6Rl77QjXuFDUilfWuwt3Fr+RQta2lTI4leO9wKL6pz1AGcjJHhc7X
Xjiw/h7pLiJnvCib3ImZh1Lu8hxfoZo/qaMJ1tR/lnSyt/3q6t1+sTDulNR5107xAL9SFt1Jp3aX
1oKTlQIYSCwixL5epLuwxZ0Roewlo45gS89d60tng3RmLz+hVoB+1ECober5cDWguLDHBWo6+HMq
1cDtqy7j17Hqd2LbPG9v3x/WhKIpSFkxmssXtbsJQwghY/Ri+oCytx7x7g6YygdLY/zN+05HURAw
gFYU6On8flb6RepSQAMSiMY/UxJU3b4bqUn4q1ONl0a4XVN7NdHBn8M6GzE14iOpvkd9zc3eOD4F
p/kS38ho7hm/inRzzzVvhM48Sp+4jU2DH4JdEwhxRIzhsIMmgTXa4UFCx43yMIPiIt6ZGF9/012k
AtxrV8WFWX4kVplarZYNvJt7qMTrWWCt97py6sxv6xrEpITJtXN9aY1DPAtVt0ZrkHOQwwI1leVQ
6dA8mEcinL76Sri0w2GWBQGCEUSHyOWBybR5QLErGJ30ZvJZBlFwKWmxq6k98LCBxAEUlRrGA3/3
zgJNDKIQwZ6CiUfJLVObyYEimx3eQmQVT7/KT/zp+FeHAoeBUVUYBgKl3802VpqmZgyf6Qu/Xh5a
addNRMH/WiCqX5jgjsSQZJWAC57pIYXBEMw7BYGouqP4pK7hlW4wcREwjRrgtPt9JXWKXgKwZLJ5
ZfBtWM/KUhFofzUKuzTB+cTcLpjVW2Bi/N58G/fNGeU5PIAkcFDgnrmNPaqv8lrccmmQu8SERLHC
QUYUm+uJXbTfRMEPi3utOaLSQizu6vaZEjibAcNwfP79uIAMYlpHXC9rgfdjtR/lkXCEa6uBuhCA
STRNzMlwq5Hmta8SpcVEBRK5c2WvUGiNlc9xeSSlZq6t5tIU+/+LuGiqZ7EWmam8ue2jcx7tiZvr
qgFIoKiQU9AsNDf+bqAypFhPkhodH22zW4ssaPLui1APh2r8Ikart5Tfk1X2sxxqVUWE/KvmC41Z
2cvQE8+Qq78Etxo+GRheMLP6+y+p1VyIsxg+IoJ9YgHuP20v9dqtYlz8fe745mZa5it7CbTd04g6
aCLdqclLlN1vm/lYNwJfDjCO/ZOggG6wa+bik5n6kBtTkmsu+lw05fOwYLxcw0PxVhl/tNIeqO+M
5hGV5W27H5bHmeU+pCjGYHYGO6JbWCiyi7cxSvtCgVbVUSROGGGJn7/UurmO675T3D73U7RmlO05
MZBjy563V/Qxqvp9SXxLWg4Coq7QIgUv/8kTvdxPzuK+c3Fx+ZYrPxDWPlz/nDUOFGUm8mj2mQJR
2OWh+fkWx7m1n53Vp9kpb/Jn9FsinqNZHD5e0ZxlDk/ipSkXsD2reBSPbwln1FNc9IPbVlD5YWRT
+agPJ42zx/7/wkMNzD2kXVlBTR4dG91dPrxsb+WH0Ib7+9xJRlNche6JQnNrbRf2tdNDzW9qiXcE
tQjuOLemOC55hkegWh1NrcXkDfUoopbBroGLbRrQjZmnTa4gzt6H465Fxmck4PfDTcLtFIcV4zyl
QpZlmjuChb27q6e7NL5dxpuqowL664vBKCyGR0XrA51XFiYSk4WC+DBeW9VD0mh2UVJML5QRzrEs
s421sME3KQdoW7XtLUDSibOO4E74OHr7tm3vi+EcLFJ7ZPFaHFUQaEES3S289DZ8ig6qi/S3brMM
hfJC8a5/jGw5q5zHGWIWZ1k1wAgSkbGj7NbdeFyPLJ6e3AiE8+JrTvayU1vKOWEdL0o5pYXqtqvu
LKnpTmUS4IYJto8suTjOE8VRFkdFXNS3ZwIrejWNDZ0tZ3xTYeuDeFe40w6ksIRdan3ctYWgMOuH
GRLqnVd5q68+Kzv1pd51bnP631yspDmE0es32C//4ZWPNCMxlzzHYtlobnmXo/3Fnl/rz+Zd5mBI
4AZdYL1jveQTZZgh+W91sd9diGccEWs91nq2y+tj74o/NT/zQnc2bPSSsiZlK/1LrH9fKnerrRDP
rlIkvN20jXdhk3zWjfSR2E72N7ZWxVZ9AZRF3uaGqkYavqHoMFkJcdwZaOqyRaxp2ikDgZrU5+Ng
pspbSHNA9AOhzmM//+xDsPSJmdM2lre9MsI5+ZAUdINmncW4KGekxaAoCZHA1hvkljp8lFtwyCIa
pT5W4YRD/iZ80DnZbAuRPaOe+GX0FC++r6mb5/r1+e4XPK6o82AmUq26Yry8JnXtaEZKRMLsT2y5
BQcpM/j+ViMzVBBmj8Ewp24jSn4vpNCh65w5SYhXGXUr8O3yMfS5QqsPZXeV7HpfeGFqt68zmJ2c
BqOQtbN6qTftotdtH/n4mP79TPM986IlRgLL1b+BCfQxnPmztGMU7tUeQfG+/0SpSl4PVH99Ol4m
ZoUsCMjaV0Q+2ecEzFWhj3bZGM2cyUkG1TqxPMoaByCShKZ0Q9Tlt2Rcf1f6c2+LE2SMjXsVFcXQ
g/5OwIgEhB9UTofwUb7zpxaF3uzrDMcijl5US94VS/FALI84erx+DCi61VaP4KSMUrd4iJ0G3BBs
dFFy0iMtdM2us40zoTHEuYBKq1bNKq2AKKwBg0mp9CCIawOqj+QPT6d3H+EQJULmdtQWvAY7r8tt
w5eOhZNMTnKaXMkTdzWlXk99Kg5ODCldu3UAtflghk6v16C0oriMyDVxeGLqRSxFE1TVWCZTsDs7
weWpeUZQwgf/7zOE3LHmAhOxTA0pZJeasDMDNoOJVs89yk/orKD8nDhivKJ7PEtJuUgNfBDcAdEp
mxevrWKnkhY7McATIlC0QMQFyqcYG1OqqmxFJKujORvOOJUntVRtXSF5H4jQgBd2b8d6nhe1Zd8M
6qAId4qATWRZwRhEvkqkQD6W8H//ZjoXiGAcSE7HtGHBpHqYAf9uuTf8/FG+s846hK6SvRXkXuRT
o2BEnMCz0Mdi16RSiA+o1buq+BbXjmyU9jZSEcjBV31AYdMKaRhrbrgcsuysr046yHYTHyfjWVRy
u4iJjtI/pCV+YYjOYYimCGGY5QgRMlXzurJ+WVb1Vq3KHTRfjvls3SZZ+FXM132vRkFshs+YITxK
OkVhR0CLzkGLJugjJofwUSVzbxhPq/q4vbHUYeBgRYnaLE8TvEAk6FBgsmsqCozw/JOYGpHgpAxx
iKKEeh/l4A3GvHrhRaq+09CjG5rZY1JbhLMQDsmXsrpWEMNqCAH/mBzsJUg0J50jRrm3vXWUGa5U
katJUpQW3uFh/VBiwFpUd0ouEGuh/NBgGHNxZy56XTXWCgcQjv0bXw34ss+1p4PAiNWS/s+1it9B
hM/ur+1oFKD0lNG1d1YEF7yTrtb09ooUZNYTG0j4tsH+/2JpcmSUVVcAHiPjsTNnuxViwgLhdLyo
bFzOhtAOcLoqbODW+xr5kUj/nqUEWlCuwIGFJORF0/d4Z7YGwrTDqB+1cbftbcR7gudLhGIuGm8U
IGBU/MS44CI+W1Kgd0FXEQeV+iocIrQrsjzlUCuu0u37+nMa/dxeCPX3OSCYB2XVBRQFXHUK3XQp
d0jZE5+d+Bx8jn4wNFRoZcR/rQqJ8Qb8LGe1pEgSqYiMT9BnainORYJ83+QwhUwkjZz/RWRlQD17
SGscDuhSFjfCIqjAATZ2X/rmiwo5DyOQXSghEBv4kRz2DQbQtQmWAtX8QLYezV3cK7GIZ91yB1W7
aHqSa8sXuru4vmmrk96CRA6jgtue8bEPirPKrRHzD9MiGnjD9r4ZzKcSumBgUXQST3iAVNM9HiW4
6O0eDy6IP5KdF9djjPc1c/HTMg2QxwgL4Pk5AYOLul+gaZMeyL1lq/j4Cnq3w8FeEmmpjq5K2a2a
H3Xip6UXm+cukh2p/7YKXg2hMAnZpPFHU0jEDl/Hw3fT7OBcIK5ezGUXmXitQxnG1jFFnfWarVZo
FJ//pSUOEVt5hd4528w6fqhDP0JYMcWeNI2EnetH/X1FXHwkWW3bC1Wquvn0Rddjb1meJZrYirLC
YWKxgsV9yWZWo0LFW/QKD3WE2+wfy2FPZc3BRFF0S5FN/eHIv6+NQ8oaOJl0oYzjgHZRCexWlVOA
CofVxcozJepELJEnF9ZlKzRzdvGLkfKkiqJXxqs3WNSbiDLDBU1rkseTxm5krT1P6DyHOln2tA0j
1L69/f+Fl2MEvJ2aFgdMr53pmSU1BK+Y7OKEBT0mfkPczNSSONxQqj7tYjT8QvTmYQyPy3pUm8/b
S6JMcJCRt+sC5hsJ483hNzN6jKufGknrQsDSW4LxYtdyK8rW1EQatvNY9Tf1MY2v2sWe5bmMO0rs
7w9x7S/nfivJXJibBX21Yn2V3flLfKf5ua+WTvWd1bcZF+j02hAV0+vx07s9DihiC7yAmMnV3DYz
7Q7jj5bUeHoGSozOdMpJdLa/GOmEHGSAcrRdoDLxnyoLiw6YKAIGxX0TUTvVvv/Wpb5xp7w1NF7s
plolspbmAKg8z44V2jrkeniWumiy62zdyxGENOXksRIVMAwk8+eyAklGPLrJPKLpdbzLw1RF//D6
3PbSTtXnIFvLhzka9/qAQbAq3RuV9KlfQ9co9OftjboaDhqQzIGas4nuNR7kBmMp1AYgl0rSjaX1
pzWpqG/xgXSOxRXvNvh4EJwD/Yh8lgw1xHoPLoLbwU8f1B09rHfdqy8scfAmGFKT6jKStuAu82Kn
OIR3oT87sq/7mWvtxYftzftD+v2XV/Nj2nKkZzX4YFjOp97rTu7rtW0UtojYpbXBgPhJSm2t/nd3
Lj8miMb0eDRYAVpOd6F51FFgUInTSsRi/Ax2LFvZoi7IdspBiy8279jYC80uRe4fh9290ayhsLJb
L7AGG5wcyS73Y7f8bM6+bkOE9qxMNqU+Q6C5zKF5jU7bKC2RWmrDs6J9reOzmhAP0j+Ug94dg/2G
C0AA21QCeW/EX8uhxACDsVtfR7s8lp/VJ/RmoxaU6s5cEgeN+mpc0CfMYIUqGlaazDt7Dn8I6kkK
JwwT7y3Ql6iRDXrW7QNABLQyh+qC0VaFWWMrwT5X6qUtC/806s8k7fxtO9TKODTXxKJWowZNPeNy
t3a7RMDkQ/QdeWpbbk9ice7LT9sG2R/cAHS+kROy4lFbZcgoWJ3lG4JjQl9rsG7V4myWt9H8NyAM
isz/Pvf4YZdsyiEiG+PNr4VgsfnSJhkFGYTP81OAQ9pYjQkhEreoIMUxS44Rhq4qjj+jRLqvs2mv
r7knJ8VNlGOeGm/NcJGdGqRDRm8ecxGZqFw7ZPKwh0jOFyvvOxtsOQ/R2gSV3nvt3P9ohvIWI/uf
Igu9UFPZBEbR7vK6O+fo75Rj4Vbp80+xVD8ZaYJeA/OQWllqixVEI/vJNitjdKKueEJa10ka4yx2
aM61qvWL0kjobK1/pMJyI0KVWAR9S6NrSPL8s1Sg/dKhe4sfdxohwOVuO4FEeAE/yJjWSdaZCr4L
68gTPe0Yu8ZD/2p4rDuEEWImKGjN52lH6SxejZbe7zF+CEEvkzpZLNQ91ai1Q/2mV0y71u4069EY
CBppKgBgl/cFUlVp3zdqicu51R/i+evaE1B41fPel2JwV3LSLJ1Qtyj3qLJpt+Lq1aCOaiWKJf3q
p7oww8Lri2UIcbLM1rIAcMGilg6PIIgL+7043xTdvjSJHjBqz7hrKx4mo9RkZO3D4WRZn6P2cdvx
qD1j9i8WI3eaitQsgmUTbeSzXtjldCp1wdu2chVUL7aM/YoLK1DnyWQjRIdruo922aHfZWCKphMu
V++ICzPs/y/MiEJZ1yIar8FDNtmjbtiRkYNw6fvSUqL218OJC1PcdRSayawsCUwpj9p3DZq7bCwd
waDyJnIAKTRIIWzvIeUJ3MUUpRjL6ma0aUb5Y4pwPxn/2TZAhrScY7cZaAwzAS92loUw0OER3kWz
DUEdBxgINjGXTJAR3mdy3p0LZSOPMxCBTUCpeIkyWWv9rvVY+b4O9JvJoQgNKJOcw48Yy9W1NEb7
s+5FvauVAdm3df1F+O4cPBsOFKKKOh5RcGZDZazJMPbbYw3JYtCekekcwi9MzukTbekxHoIYvZCs
16GsvgoZ+YQnzq/JeXuqr5kRJ2h7UAMWNocvFgrcSZC6phveofVICzA961l34jGTnIoaWCP3k3P9
Ja1HCUpprLoON8GE7vgq7oe3BELkGj+2jwHlIGwvfgORQbf6Fj5Zd7uyv4k7P1SIi4rAKV47JAU7
pFAagMNO0Xet8GKgrG736Lub139551rcnThLa7+EKcssLv4SPlQUzTuxWxaHGYY+gmRqGBGW963T
DCqo3uJAjKi+XcoMBxRhB7oabcQjJ44Caf3eVC9a+PNffXeLA4ZeGFO5qZFYmTEugK5Ze4z3Qvy8
bYTCWIst9MK7tDWzjFbCUAmGzXN7wBESHOXr6oR27mUoypNjwdcjy3cwsjh8aOMkMScJ94ZyKzoQ
nIYuaeSZ6P2SdFeHOuMcTMfKM88QOqeai4hIiR8XbqS2lYsWOBhJ5xh8YOF5En4KFhoVjaANVY/Y
W+ZrH15SFyvlYKKvitmaLFSZmZQ3SHXPCdTiC7SCKaDmB6/dtjkCdy0OJyrLqCEgBWvhYNh1E4L6
keIW3MYJpOJ/d5ZemyW91ADtWXkjQpk8lJyhc0e5+VdLAV/F73ZkHS3xuYWL3+i+iKY3d9+3t4oA
cFXkUKJOqmpIIuzVEqx+smsCFarqd2hnxqcBMSOVnXjLq/zZE8D38fuCoDYXWnrZofGr1e7nqXjO
rRVvTeM8LELpRJKwT0PhoZpHxzBE24piT2672zJPjjWYQmW8jedcc4S2P6iF4FnqFOjRcpJW0Y8z
pQ+GaQEXbapGPrFPbKO3fjeHQVOd4ylmocFq9BUf5dDDMtlSEN7K7rIryS79bVBV+RFmschFsULj
vLs4hj3iBYM4RXfZvbrsmbQbuFZfqJksyiaHRv2SQRBUAiQMwklBmryFghy0Y7b3cRt3oFn8++ev
lkhRZhXjRmKi2x1Gzut70wrEebb1zpnQcrhtjnRvDnhm02qKScI5fZNAQ7y37gRPtVnFPj78VRHq
F8qp/CQrihmGGXdsliq7VbvbRQ9aarBtG9owMvv7/ukzZPkWHXggKsdSPybrw/aGXS//v6/hbbb0
4hacSjSjSZGCQtrZ+CJ7ytHcJ4ccJ9Erd5O/uLIde8MO7HT+9Ln7/H+Wy/qtSABRw9+XF6H2MBVi
iQJRPtjG2j/EWUSs8COvBGeDQyChypVaYH6uBv0eEfOevW4YX5vuNi5mYFzlUPnZY7Mrz1R7KHHE
3p6uF5tbdLViqB1iJa3swU8sZDd9Y9wMESW1Q6EsX0dEKg4yGh1Ssv3cPteLvEPUdDM3amG3ySt4
Ovdo4ffjYjpKc3PsrORZTssbKYIIkJA6tYg0vFwXN9k47IY8fq7F+bguhR+nwl7qutcsXGpwcc5E
7E0dVr4c2URrLcgJCikxxBPwRXbiXrdDW3OSv+Ew4dyAQ6J8Ls0wrtDLJYaLOxjdwzjq6OXKfmwf
KCKsVN+CwItvjoTkMqQi3E2G+KHqZV7koUf9ywSeWZaLoFoIiMCEL0Ia8rDoicACO4hWx/tUXUH5
7hYKFWMRrswXvdqiAi3wgGhZhra3Jtd7ZXq18pHIrFzvpzZUhQlHyZD55r6SkE6FskQxu3bDAOoN
0CGCAtdxPM73Bfjkll3y2ryWAdUPfx1m381y10abZmB9QiEF11QbyOm6n2VSXez6Vfhug4tSw7SX
43UG0uYn6XFx2v10rkCNUh4x21J7qwOAOAtusxvPxp7wyevBzC/T/PShiZK7rliY35G7BwFaiMN6
m7Wl2yfoa9Vze+lnVzQDJf/eUkNf193m3TIXz9ZFAm62CE8eqFnaZvoMCtWV6jK4Xnd7dxqVu0VE
jH9H6qLhio+86CHZseSVfgpP4W76Mnv/YXmjPOYP5/x9Zdy1Ei6CqekxVoYAtD01N9mhQKsBE7Py
QRwYCO7fxWvvBrmI1Kzyrp4ztLygJoIijp1qIh7Hw99FUO9m2Be9wC/QjVng+ER1Nj7NeCB0YKIV
9xBE8cD+7ZP5JLZLH8Psd2tcECrHrTlEMp4j0qN1yzhuQpeRR+9Y+X4M6vNflYEvXIXDl1RPpriW
kFooktWJFtBJ6ZoTiRE1GUitiwMUQ4insWOwLH+NnvVD4cW+9iDd9F50B55Rn2KzI48ABy4pRDgX
WX6bL548UGg5wwDBOBOdgKCKY9zmpmFDCZvqkCVwk59ELIyhGowIFVO9/waOGlsUiJ4E9j02/IOf
PKyWRF1MRMFuXaKU3t9Yi1cMt4K4y6H9QaAkg4ktWxyMQOxKqXv2dpj9dg9FIMg2IwV1GFxcC8gN
UuYIUOZnDaVFxfCohZdxUd3lxb053qfrOSlyW80KJ1sze1UfBOlRmrztdVJbyuFIP4lxVC1YZjQ+
JF1la9MnUOqqhRvJ37YtEeDPjx6qda+KWYZbtewaMNDeSOuLnBA2KM/XOATphRAM8g1gkXX/qKxv
uTvqdwP0dOwUc465g6ksQbHXl+21UbvIAYnaIXOc4UGDfsfnzPQg/2cr4hNmAyIcuW1T1DZyWBKX
7VisAxwFamMOtDTuyizzJDMjjhplhoOQsE1A4l0gfwyJiX6405ebieqQ+cNr8xfc83OHet22Q8du
6vw0eYprQsEeqlCe+NIzwmBMMEvO/GAEileee8mvdtsbyVawccD5IURcNpmhGSVyUdNXVfd1CMlm
rpAHejnYoway1vtte9cpLt5vG34W0TLkcZEU3G7xafiZvuQuumId89S29vfB7U46lCirzytRp6ZW
ya6myws8W0Ip7BGYaO19EUGDSLyThyfoT4XW/Wz9aORPxCqJo8DPIlqCqhZGA4xmJ3DdN46JG9zF
TPOP1gNdtyPvrMnWHzA35RGWCcTmJxQtvHYSw7IQEu0G2EZ31S5/ZWPw+i7yyTCTuNP56cQVuhUr
mCf+V0vMPFZ00zwWqvSBtSellokHAz+GqKR93ulZ/58keunisYDOd/NFE53aE30Fk/4xunbX2u48
6sVAYIHOQc6YGcasZyiLxSqahCfFs0yAa1P5//IDcphTQdIvT1h6kBGjS27qW2h7+MxaEjDn/zBT
/EpEuMIPKUbhIBq6gXbronidLfDoEkfvDxmNX/jG9720UhhFkYqzx6ro0HLbpW7hiLeMlSS+pxyS
+Ej8lGKbVZWRgrnYbTUPRHtunBwki0rgX59Kescwfjhxyup6bkzcPqCPcbqb9VjvlANrCTCJtz+B
Wx8mEzNB6aMRx4vl6bKDvpcOui/uqKQtZYbt6gU86mYX1guqmG9mOjzAk7due6o7nHofGlxcUidq
XVUl+jKHg3I7noYg9utdtNeC2eud2KM4PKnMCT+rOGgLRlcmJGhY5ru+yzzhxnJ6DzXzU45rtbUL
ZMBReluC7TNMeSEHFZFoyXXUo9VLim7U9EauXhKtoGJlAgr5hvUhmoo1WbC4EaF5CZwQHPGuf9X3
of+faEG6W9BaDnkz6iFHLI9vY9ekKmwtlj3uPJaQSn3tJmL58dpjuheyjaQxpqwMYsGUVfZ2uHBS
sNhPYY4Cl2sut8bc2dX4GErWv4srTXa7XhipNHFqJAv3i9IflLSxawssQN+3vYMKgfi+okVc/pvj
FQN2RcseBjZRYWBjGSBX/omio1M62eu2VWr7uCeOVVmxWRdsNLjfC8lTkZ9AlrptgoJ6vrNIkIZi
jWbs3uxD/gVhLNh5HxjxD4s94k/b1oiLi+8sQitlIvRNrbnL6hRIxiO7QHgcEcTxfUVRKmF+q0G9
c46DpBTs1EJcgw5gvGvicnG3l0N9Hw4z2lSA1lXMMMMSfKRJDguEATECv9s2QzofF17UQmdqSo6y
amyFth53hwLNJGHzTUCTT1eUwaxYwbRirB8SnmP5ve3Sn2hv8gZoi6h6EygGxeNLfEe+3QiqIhiU
M4FjaukNw5OREMft+saCyhlZVV2R+DqyWehCnKZ4X80ZRiZLpLO/9gUxq07Z4C62QskjTemBiGa2
hzQIiND8Vfix/eUoG8xbL6AprnptBKctenO6wzKc2umUrMRz93oc8L5VnA9CeWVCggLd1kV3koXn
ON0LU+/qwtnAjLUa3v1lV9O7Qc4ZDWOVlQqazW4rC1AutsAK3AfjunjbW/dWsf34yv1lhy8ZR7LU
FZCWYyPyCyZYczf5Jwp6iIgV/kwlsYjv9PZbLr5Tk5by0iroiY7kg4aakz4fRZPioflDBfd9RdxF
FXadZYYhomrxMO5bAJLPhL3Kz+Le3Ef72WPk/MNrfJ4i27wpCD+5Dozvxtmr8GKJgiJ3bYfBKDcX
zmiRxeiBP6sBpqS0IvorWHw3xdDjwtSSFbG5yAgZ2/STNPxccD2GxMH6Q1j6boN90QsbimYOyThi
BLR1mXekPl5Dqj24up8fEtf6IROTBtT2cWjRgX9MjwbkAI1URIUfisPpo1Chc/CcpC/bns/+1Jbj
c6CRoNg0lCp6Jcbom1G71vpJQbWJgiZyBzngmMdZzaMEl9dwGLxkJ+3AcwYZtAFE9oyqiyKHoY4Y
BxtSWa5RW2ADWzF2hXaEGrjm9MVAwQb72Ru7xxd4hTafRGNkJVAEaiBnPzZO9LVwDG9wjYNwZl1I
TFrE2lFt4DLx3WQu2G3VsVnMHl0SLH/U/kAn5mML6+Bbc+LH5JwEbOLftBWn2isOI1RsMK4M8jCk
5MlXG4OSrV3goCZBa1zRscst3Svob5bsddejGGWAjTY9KFS6gB3oLWsctqjlnKNZCcD2X345B3Kj
geGAYITRDB2pJlDClfgZSGtIlHCuERbP6dewPkUymBxNKufJvtbWmjiAGTphmtIGfsTeoex4hG6G
GpSJXCdV9aIch8MWpZOGRm+Rg4/KO8XcSUJlq81ZEx62ceUPYeQvzOQHHhOtahRjAbCoARswrm8N
vAHbYw/YfJucb950xKj8H+UcHM6YJkYR+xYsG2EbuYU2ObVVBtsroxyCwxYzUuIwgVSGG8q6O7bx
jdEPnpqthBliJfyko7LEHUjCEZGIE97KIlo9TYpkhYp6+FnHptWXIrfeBhMGT8EU0LzTzlbAQIuq
If9h4uiXP/ATgnJmdI01I+EN/iw5YFyN6B33dNkZPRA5P8YeVfonLlFe9NCaYvQFpxhJLJcG7z/1
oK5C66D9Zl8r7VO05H+ZcHlfIvukF2ECusHULGphEZj8UxrsMKgxoh2dqy8CWBRtycFQRiC9GCfh
jkrQUcdN4REkimq5lFGIUoNqpwfpS/epCJa75J/0tcfkToOp/kwjW4AIMFE4MJm0ZppHje1xfopA
ylegOKXi2UF1xFJ2uChljI2yNTs0valSfhREY5cJxn2PoWbMDhEBEXkoOAjJIQzYdgL4MOYGY/YK
FMlSUd3nnXKDZ24wZTGGWa1ybwnice7Q4xklX7cBhlosBzAYZBWapMGNkxa+Pj4pbeKEnaOurbNt
5w/ZmF/+ync4hXGuNauFx5VRtT/SRHgtGvEItZ7DtIafFDl1xBgqqBBPucEU6qdiFW7nuXwmfgS7
rjeuPp5rvcyLoYpilnZy8ycWW/efla+Di6DFFl9Dh+qNYJu3ZY6PVcIqzVMVkLcc2r2COGXwO8iU
UpllAr1VLkhJ1LDQxREHI1/vEhQvGyLvTwXUKoc12irOUoFGMSR3wbHmNp9Ge/mhBSziXD4LJ+pF
Qq2HgxfTHE1Z1hFu6p3qpOt4BjcSETEQ96rKYUkspaEqlShlVFPrm3F2P2bIqqnGjnA49oW3PIDD
ksVMFskKkd9i8aPqgOPzEPpvepkOcpDELU4tigOTvq4nQWLjmqEGCeNhyuxcm2MnqYgIkrLDYUZc
a4se9WAtaITJrSXtbs6QZoc0HrF5xGnle5f0sl0ymY1Etag9MsK7VkJRYUL3Hqjb8STeTYRFwvH4
XiYMhapLM2BhmeJL5WGafmyviPr7HB6kw4RbM8V7vlVnexWFL+WY/LNtgvg2fM8SWjmnpGhwVI31
WTVKRxP3ff9XGgjGLyzX2DovYo8Y80lxtCiIMKIHsfukjFB2GIlvQS2E/f+FjagUzFxeAWqj9KyM
Ds6QB406d3u3qA/CwUBtJno6sVn7pkhuqiR+NfJ2v23ievsTlOdkyYT6Fzqmf19IbJlmmec6o7xa
UUHPXaRXUPhjIZrmMNa6addSgnfXb9sLo9wXqkShrcGMhmt93z5B9mD/HRSvPzCm5OQOlf8gjXGf
yoR8SDawJzleX7mNVOMhc0AT1EKT8/9H6/RqrH2xNu6jmVZW4a0CNqmsUB8RPN1rc7lL4vnTPPdP
si4SBcarjnhhjoNwIWoWQxLQbhsuZ3naqdJppBr+rpeGL2xwyM30/OR1xTtZDppvIkYSkq/WTXIy
0LoiQlE19/L7yC+OVEH/+sV+YZdD8jIzlHLQEJTFJz1gkqqR9/9Iu64dt5Ft+0UESBbjK0mRklrq
HGy/EG63hzkX49ffVe0DN13mqObaGOC8GEe7q7hT7bCWAmpl8D5iQvosxlHetLcPeXyvdlbHVicJ
VjwkKTvkJLlZotm/bG+Cz8Xjz0aGRUu5hEkn1ffMAv5M4sgiym32OX6L6qtjcH68HxSqqhriBFpT
exBO48pa4xgmpWsM1DeBKbB0qkANRVfHuRE6FVkfGijkT2B6Lqd9NAtSIpEAzmWExKD6okLPk+gu
sW/i+i8/DOcl2rlWZj1BjaZsvFIOOuyNJoJEVeAZ+CZsC/pZmhsoYwwkdi3t2rKeUmtxuuzrYLXO
ZT0TXRfnFtJJqWqdAfRI2Y2eHcvx8fLvi2zT4nzCpEgDqvHoFFJv/kfbVcHg5E4GtgLWTIk84aA/
U9pLSs35gojOxSjXyLrj6r2YMF31oyM9J4fRs3xw1ggZtwQC+VbrjLVhCsI+vAgV5338xgsflXv5
offifXYziFZ439HxLhyQh3ewG10eqhRvbQrIlm522Bh+6aN8AGQscMUHSyD74Aw8GvczYnPoAODz
YOwuf1WBhvIQEOMQjTYeH8gAKwvQ65032bddpbiZ9hamindZmEBFbc5l6FLXlTFjMbC0focCaeSQ
XARUKVJTHgpiHkuznTpWQDixrkTsdmfAnQDZZ3mmQemKmNsF7p3HhBgy2YyLCU3hrL9XzLtFPhP7
+fK1ifIZHgVCy6i5FIBl+9+jrfSmfRJoTnOoQHcnKvm/1z0vqSXnSLpMTmO1RjEtojmgxExPmSuP
ZjlbR5UKJ6yNRzMHn4c0PUVTtldNeiJ5C04REO5WI1DXasuVLOIQVXbLrt91avYQlmnvWKWJpC/R
MBYKjg4S77SowDaN9LloJEBMJP/0sX5VSvkpLyRRDU14h5z3CuWllBQN30k7TygadIHkqpj5/0HP
IPJdIqXgXJdsaz0aNZgYRNYbWHX3lgIuT00WEUeOQNl1HmQibfRJLuufSzwKKI89zCeC63E8dTdS
6ggLhJdtWOfhJuaQjk00oJf5Y3SbZWjtno00S0HhJw/hrhY4jct3qfPwE3RAG98kSAmTfK9Mp0w6
VunjZQNjCfq/a7z+G+KEvITRpOAZrKgnmzw1VemM85uV/KUYdrWrF6SSLUqvhfBMybLrCKgrpy/T
eAdwDUEmcDkb/I3dnmTtUltsVsqCzWpz6ioK6LWaCDvlhaOGZ838k6fxz/RTl9n9rg62NECtMgkm
wUoj+zzqducVVA8qDSWsyx+K3RD3oYB0QRRFky18dD5dT41sSEu0gjy5lQEWmZzqvnu9LGLLUfwi
Q/n1MIk909GMFwV969llA5zVmUSgkgNJezC+ivo0W5Mqv4hjScnq7oretK1RhTgtGA7FXfQlOidA
+DE7UAIyhJXMR9QKitfiinwWbbeIrpOLx62y9JKiTEAfU4MyvYtsgcJvZTi/HI7T+IhSbaitlAWu
xQ+PfVCd++/mvXKVBNJ3ulN2NIBWoi9koUuj7sFgI2Q+3EhwfvkTmHtZ3W885slkouiJ5XrloDvG
EV0pn9znXrSjyF+rw3RkjXqM5F7Wow2f8otczibCZNDHbESpvdAHp1UBZ5mCCCvIB8G0zPusw+82
Yehw/jp2kXj+z2ZW5UgBFIuXPPcYzxkeUr/dT07pV0EIelrokDuCWnK+ivz0aN6Ktpo33DPO+SGe
OydADWspXGoVc8cT2kK9m4XhviKz4Dq3VfVDDJeUIGuwpEiC5edD+Tjb/bEMzd3lL8aC8qWL5DKE
hBgzSK+gKemBrRUXQXT4L82RbQdjEE1V8cVUoLH8qpG0M1L0CBsYxZGe1N2CaSD5ga3ctqCbE4E9
bN4bQBFU21YNU+dnjnu9qxepNhSvC09TdFbbh8uXtq1+KwHc92/LtArLcFLwiMGW0SOrig8Y4Uie
EvS2YwzemG6fOh1gU3LM4ehvVuld/gs2oh1AgkzF0G3cp80XmItlBNLWjOukVeqSagjitnLqMTSc
2LC/o2aLNFOE7bXpVFYyOb/WV1jjTEZd8RQQXkez10VvTXQdhfssFITWrWrtL8fj/Jclh5o5GCgf
oXB6yK5VNGyU68kFQQBe3azhJV6x39aZjxvlPqnVm0jfiwRPms5f7EeVCnSG/f9/M7TV7XG2nCRq
g9uTFK/Ob6qIOnaOVnb0nRqiTaSt5dFfLo8zaUXXQfc1oibyYxVj2Y/HMDD3eD5BOc1jC9gYBugD
oiLPFjJmbof21Tm5V0DbyYkeySMLPQwWuvRD6tHOra/obtm5R8gEaP2xecm80hWNRAi+Ib82i1UD
K5oVmKWcvVSt4qRI/S7bnUgz+d3YKoN9KSg7oUYsu+ccrLvDfohg6igkuM3DnRhFV6A4/HKsJjdt
1VtQHGt4WtRXAEE5Q34V/wECCfJLTSampVmqYXHfTU203khNRFRFjZ0hOnVm47bV5F6+v80v9CGF
rzZJUW0CWAIRTRtukj5Q0ufLv78ZmFe/z4UZgArFXT5D+2zrSelgYZMnLNFujYusr4ovH01NlHUy
kKK8DKN7khO7+U29Z/tVfwSd9osoLlm1ZdIkpM6xCG7tQ+WlLD1TNF25GUpWV8a59biNZMvO8eF7
Q3bHxifSwcqehwQIgqNvdgIwq80gspLGeXapl0ZjCNlycBLfpvJD27WRO1nIEy2qnOoi2/+dQnBu
va2lIW5aWI8JPgsaO2W+b+qXyzJEZ+Jc+5JKi5qwTfJJJzfq2ATRjLmrethbMwZVu0ywWLI1+PWL
UnAOPu7a0Rx1fLH5LjyXjz+YseXUwfMpwjqL3x8KD3tqqD2JmNO23d/q83FewpS7trc0RfHIw/St
PtSY6Iuexs/ta+grd/ad5csviajPs7Vai/OCAYJg4gTLOtz99kNWkFaFvQ3WoaCho8yJk8mRQ3Xf
Kve98WQtfiTCYNjOWFdSuVsOR2sYwzj+wXCmuWyNnYLqhfWK8/MfvfFXwrh7BYcqWI4Av+d12XVs
XY+ysBS4beY/L5GPjfpiF6SRKwwBX6v3ukPB12pf5YAfwLo8VlE6lPtpUAG7SPjYZz7qt8zn42x8
yIypsRiKjmSOgdwOt02gt652W+5nn15XN5JHkuCyPW47aFvGf6YNOs13RqrV89fGxNcMmnXAwvsl
YAwXAOaZAaOkEDOEb0bnlSjOv3RauBi9FOIl0AdZ/bUrbuLmDWSxgri5VfMEcObHkTgb0DSDGHWH
5Nt+UF11h9zGa6+KxAFtBLiUEk+E27IZSFfyOO0f2zAlSYRzWWnnqFnQKYWX95UgndpMB1ZSOLVH
IK2aREG4NsbHZnBtUStScAp+orqsO9XOa/y+HgJk/rENX2R1d1nZBArAD1TLk4YtIQoRrX1exltb
wZOW+komWiHb9oIfd8VPU6e0pbLFaivTHD0ALPYFSu4Ys7EbKw3jmxWA7Mt71UjOs2KK1I9p128m
vJLNpyG5NIM8DO4JKC1Ol79WkeXY/eBYQ5CYi0ApNj0VSHA13TRssP5wwnKrknIw4mFzrE5AGgHl
o3rm5bEdMHac2GKAm7lge00kk0uCrC42+thEiJnLyl36K5pied2NrchV4r1O/6h8tToilwW1s6XU
tM5YiTA/IEpPPqOvkI+qy3ZpUmyCkC9m7jGww+qEou9eNJu//UjE7VoKMCsMhXfKABeiZMDEIF7Y
8UmFYAPFStXFnOJOcvVd7CVuOzsNaCnTXf3dEIwIbNvlh3T112pQ26mtNreonxXD11p5SuWbVvEv
26VIBKdFi5GB+DrFdNw0NoeiAaSyDIyHsf2TfHZ1j5ziNBO1jXYpgN1V604j7cKYOGZ4UoB2NT5f
PtF23reSxWlNhTw2jaVBQQ1tBi5+iWouww8a0InCtwKCIzC3qxfyeFnstoP7+Fbs31fBdKLtlOYV
niCV9dAAdo0aV217HyciLIdtE/yQw0W4zupTSdaQ1ZImcml6g9p8Rb6CYmI29gbZXz6USDvYH7M6
lKRFfZmorEZS/RNWJyDjO8YQCxzZ1kAZgvbHkbjwFkZzl5gNRfv1nYRk2GMeCm0Oemz3JFjcdF8H
Y+raB1EdZDt3/RDMA/gohUoBx4G7bN/ZeVmRApVQdCtpMO4rge8U6SWP5qOEUjc2NvSSFZyyq2Q3
Ucf4rIEUR3EjN3zFzvFT5Iv2vgSfkIf1meO6L5WIxSQrSNWnqD8qIiqSf8m6fn5AfmpULjrDSIHc
4iWU7kc9dM26BN9YcypldW/U9o5KplNZ4yGxO79O50CtMOmmR/PbZXXdLjivPijnZmTGEqYqMEIG
sz8GzEkvwQjoJGxZ71GwdA1fvaquJh8vv2PotgJnyn7+9/j/cQ+c5xlGzaTUQO6hmK/yWDkTJkwv
n1D0NTkv02upXhlhj4elfR6sx6Lb5Zkg6AitgvMwNdoCI9FZDwKkPCAk9SrXOiwg78x3kle9XD6Q
UHc4FxNmRB0GisjAKJXYxPHk6PcJRnIZwkD8pHt/KY9zNrQuwQOewqWRh8FjpL5YgcOKSPxsHgHD
4+qfBfJYjL6gE3xbmoSNFKotnFt6YIWAaR/uDSwfYxnFKQPRwJFAAfn20ZxpVVyFiObDDABJVgLt
5b/TQB7mZ4yMFmCprKqyfB4TN8aWbJQJ7OhfXqY/DYmH+YmrWY9NtknKpt9MX3Gqc35lB+VOuhVt
/W6tX6ISo9ksu1MtmR9asaJMSZcRefToVs9sY2gAERZYHh7Yjnid4SsJZ9C3PtNaJNOZVVitrXKK
loE13oDrZrj0wJJZ+3q+AX4q6+pb1+RP4Gh/OSaf6M1mbzUyHvssfe4cW3FjD0MZljvtKiREkggB
QHRG9u+rM+pyMlCCioa3LA9a/QXITQJF3HpsrS+Rc7Ztlg2kzRi8hYl9pXRyszxI2TBLfFdIRKCR
zCvwVrwWxvndqi2z1GS1bPR/jwQTdqOvAeJCtBy36Q3XcjjfO2tRpfcVZR3T4Z1gjvEdAtqqvMbq
sZ8HIu7BTWe/Fsi7XzZyiZcwOg2zax3Z5Jvtps/Vafao+x+KXOznLt0j5301ObaUhaB92B/f+YLO
5rVyVXdulzqjzziNQWnwCDiGcyE7onHWrdi5OiqPZLM0PYb4VbzlTO2k0XNZX5kiFrBtpbeIjW66
gVITdzxZ6+RQ1jHTkmY3k3qsEwHEA1Oz36/v5+/zCWthdkRKQXXgSfqrYgdL9kDCKyAmXY5Z2xf1
IYXrDqWZEs8NsKu9MjmlHeYCRscUabpIBucC5WYKm2xAh0sqyC3tQR06at9Q5bq/fJR/0e+Ps3Bu
Ty7Q6UwSJEw/AOMYcnp0Ho6sPC15Qng/9muXvg/n9OalHpNhlNnAVnsodt1T/FAi3NsB5huu5BdR
eWLz5aQoH6fjfKCRtXM7JLjF9lO1HxAr5UC60ZDSLC/2rp4dOkM2c++iqCn6fJw/1BsiZx0p8drN
j7olOZJ+3TUPgm+37eE/Tsc5w66yJGrVcLrMGSJYupVbKm5uOuFj6Hee4paYGhkxsfWZvF0WLbBj
k/OKNYiiqznEMLpiHfr+c1J+uvz7opNxfiKfh2gqIuhJaN+axWGmpzm9napbUn+9LOhfspufd8in
n9JYET0zMVfa7QB5j0sMMD9YgcOqdEJwKKMkHrrg7RNIZdZ7wQ74PLSaipGQFK6W5W8KXvOhR65J
wOBNzINy+EtpnC8hOB+JWTqllW9Wc9KrpyR/INpXTX2brVcLyN/NXUf3kYhXV2AEfJY66fgvRVbp
jcqnPLQ8rYbhobB1+XgiKZxPiVWzlvUSRcBo/MoelRKoTypLSNQhUEl+GCw2lkJOTXQyQK3d7LWA
tU9qn9VhsMhK7gbsSu7KgBInF75aRG6MX4UqiCIBeQBJiK045k1yTQ/9WQIMVlhjvc9wks9sULG/
+Q97RAKHzeNUahZWsOoWn1AOykPs0geGsKzv3vuXHmg7RX5T4Fj4PSlzyKOymvHY6JpnXbsKhRiV
os/IeZY5s/ulqt4T1R9l6ux7/CpNyK6Q5/v2rYHU/4E4414067lFR4oHxk9Pw8+skGEgWkfQOWUj
kkAwDbIn8xrgouY1Fq53jEZYeisBwYIaoqjGJTg0vyyl2cucYMUR9afOdIr4cepyx9BbTDE8j9bn
vzJHfqql0PK2StgTW6aJS+Vv/ah7/6EmKlBMvrsjx/Vi9yn6ZUYGQHbW8KgfiqDeD7PDZtLQ4Aku
n0uUKfG7UW0/UC3qkPVJ+/pg+tFxcHqfHFnfVNwPFjg1fjNqHs06zqsZTq29TpPHqT/Z9vfLBxKJ
4FKUfi4Nu89QCwQlnCMbTjnYbifCJxPYM0+EKw+mCiALBDpNAUEIuDrmQtAE22xoru2Ky0XGZZI6
gplSryuqN6PufVlOv4fN7EU9rKuMx/3S5KNDku44JMn/f5H3F6Pm3EkzRaReRiiFJt3KxtOUCh40
ly33NyLcys5MSVKQntiZ7Gh176S0CuKqd9r6LhOtHGxqBJANCNEN+Xc2uCgzVG2UCEJcf2y0l7TP
mThBuGY38lvqsxLCfS5w0Efou77vbKCuAxgdPWDEHKL307ZarORwXyZWi6gdygF+CPWc2E0fksAM
5JMk7JJsvjlVXTUwPq39DgKcyHa7SD0iSm4GUuhL2Z0Vfp2tx8vWulnyU1ZiOHPN6KxY+TtgVizv
J7PxbNLu6kZ3Uyyg9GUZ5HXu603tjYl0qKPEE8jfTFlX8pmmrupVuZWEY9yqrGsYBsUuuWNEZdKZ
pazSQb4XSNt07ytpnJYYk5EWCY1Qi8AUKUDobR8zRuDoBQIOe7D9h8qL6HycvnQ5Rrf7kqXkfo+B
Y0YkaT3WWK3J32sul88n0Bm+1EIBhzIpCXIBomi9I2n1jtTdQ26SxKFJsbssbLto9nGZ76q1+nRx
iD2laYQT0R01dies9aJnofoJYIrjfdjs4p2ogrtt5D9t4j2WriSGdpcaE5sdVyRfjj7F9S62d20R
oI/pkMyx9OSPXlSrMzKFWknM81FVwU/DSsYjYGIZ08R0xwAjQYfjLQKvLDoei3orYZJVY21iwVsg
PaAgjq5o72MgHk+3yx9OJIb565WYgsaWPBcwORnVEkCmo0PXHKhQzLbb//hYnGdpUfO3GxUPKLW+
1fq7aPHjUmDPm2nA6uvwziPuwyjWNQxQWZljD9+NTPCOFwng/MWUp9iDTlEwaJUSXGTNueoigQih
GbHPtfocOlGbPpp0pmJsESL1qu+hV+/0gK3fja/V6+WvL/gsPEKwGqvhYLMawbyc89INp+te+kun
/t4vXh3JJrVBLBBuwDMMHj1gy8KT3OIU74HJ5Qqrf6wu+nvo/6lo7xuPK2l5FtfVEuNxh9lRt3MS
jAfVGN8EKcVZyFUlCCAq5w8MWqodmDXfwQEPbMilOCeu5THGCDh0Xxd4BIH+8Vi/3ULSIopH1Wt0
faemiBqTLUp0RUfi3EFT5jU2xqDjDJyBuThUqnYkGIGEDV41rIJe1j+Rvr8DSa8+FzXzUk4K1vo4
y5gTQif4bB2+YTf5kZXFROMfohvkXEQ6pFLEBtq8WMe8mlFdpaok+EjbT7gPN6RyXqK0AVqTVzhR
CzR2zSX7Yb8ErPys7fNAVHYTxHiVcxfTEOWLXsFdGGjeaFrn9SFqRIZvNUtw+UsJ4gQ/nqrnGTjd
DcT3MD1K3V0y7mn6QKq9Wj+20aPdFu5leeyaLtgxP6s611Nrl2yIuKpQcTaPZAYXduLK7S6Uznb+
7bI0UebLT6wCc7dMlRAPvHGaAyubdmaUl2BMwSa0tDjULk8LQVRsjZu2eMmS4e2yfIEf5tGAF2A2
hOXQI5fpFcee/oEPcxNTgNy6XYf+UE3CzGNlbGqSAXA4g3EzqkZ1hwTtKfSGI2ukhmxd8Zx0gq+4
Obu5elHwwL9FaWmxacH5t98WfwY/ZH1ipH7LHmxBmIw4mrvZN3z6nS1LgilbMO61ae+A1dJsLIvh
fzhvlqSjXmd5jInH7KSNtWNFopb+plmsJHB5jQIqibxjBthIL3pz1Kf7iO6TonDS5iS390Mr+Iab
irKSx3kw0kuV3ckwwwa5lDLOTjYaTm013mV9ZD/zm/VpYJzRiWkS8u62V5oyaGCEKVSAsdSpfK/S
t7naVaq6s9r+WMWqwLVsOrGVME4tC5su5UJREhibxdHUlyZ56pT7kYiel5suZSWH0wZlUYvFZFj5
SfgS9w/ZAB6V5F6Z7yaMiiaxf/kKt3Xv4wo5zRhrOaVTh5k/op0wh+HMyK8uS9jWhQ8JnC6UA5D/
exO6t4wqEt5vvXWMLPMvhXDhLAtbvZlKvA9MfW+393RxQvPz5XOIbooLYuY01kQrgSOnxJ5uPCrW
8+Xf3w7JHx+ez3JzABzpeo+wP2B2Hd7PL2WnvHqvCZ0bAHcIxJHLxsMnvEZTzJE54Mv/oICo/fwG
ewGASFRc66oORAPq2znU6nis6rAy1lKV+h6ITWzPl/jVEfv94DEYjtWpP4BU2+2Fi8UCg+XzXlrJ
oC5jVd2+H0/YkT3XdXlVJv2hN0Ns+Jevg0kfBnt50Wm/7CbZDpL5rSXd3VDr/tipu0qLREOZwlvg
vEgUKWAeNWYUFj8x1NTuKQM9o3YgoPkwXsX9sm3js4mqEF1RDL672oE3yBxN3EGuzwAhvwVQmptq
Qp6kbV36EMN9W9lQaW2zEY30pHyK9gTUG9RR7pQjcRn5o2gBbtPv6ypgSogKvBKNM8VQtlmCjMHC
RMIWkqbvl7K9kfMCyC/yvYT8S2AqAnk8YLOpaIWKKo7iRc+Lr/v0ITpGJ+le87A2qQcMthl55uc8
EJ1z0+V8nJPHbU5wRg0QdFCT+ray7yURLvRmWqAbIHVUgdarvTdbVyZZj3WiYHmdFYYjgG1kbP4Z
zOWiAvT2MT7EcM6Z0sYqY4q3htF/neSvsila32Xq9VsesDoHpw/6QjIwlvwcWGwmFzaFnizWfRq/
DCLR/uymVX3I4z21BV6wKe6QLi5t44OIcSi1Q6Rk3mW1E1wb76BJKlnL2GLLUzclP54LcDbkgpxG
dBDObmtQJJh2g8FIAOs5SfZst68zFQWabS2zDfCHmQCP4ccFRjVNpcqE4x9d9awFExb8sVb9hQEo
qbfJSb9uPLZGEcMzCT2FSDaX3hi9Og+5jury4AODCyPVCkpU9E/4gDRF/zgil+OMQ2Zrko0i75j8
o0Z7DQvUduYsUbO7rBLb3+tDDmdJfThOWitPeClosVN3wWB3rjwJGnnbMWp1Gs6cAF+QlCXz5qOb
XLNqB0hm3PDEkCIHgIiJnj+bcfpDHD8NUCwGrXsZ1lTP11acOGmC0Q7rtrWFu/bbfvzn9fHN/16d
erNkz7zwTA+oi5+XCLiDEij9jFN1YKje9m0U/gcQ2m1T/hDM2VlWzwNCFW6U1ndF9GaIZjk2f98g
sgEgKENXdBafV468jLrCChUUSIl60uf7lohsePMbGbZNTHAFKNZvWCYVAEpzHcO4aqe9Nk17lZrD
sYszF4wy59ms3aLCQlRaRyA7jVw8wvZhUZytqHrTzN7VhmJXjEI93T71zz+KV5y8LOcCHodVoY0j
vWWr9ygS3NIdm0guv9ie/njZ/EQCWVV3dc3apKhlxp61beEr1gsVsQcLbpkfGNGpOiiNgWYKqlhe
NgKrmjpdAigBIirgb9afP74nPzOiLZE1YgSAAbOzfX6wd+x/GEDpiqZ9Nn3WShS71NWlpdOYZNkE
woNy9Ku0corakyzRYuDml0EJwCRIcmWVB7RoUtWa0gyqkLRPlXQe1Ic/+PKr3+ccb4wZVmti86WT
dlLDb1Yj8k2brmklgPO5OujQdCWCgCEJj0sVu1iBdbK49UMAKltdKUqZNgPjhzwevEILwacSp+/1
3xHkhyC/weaW+VIBr24ANr98YpwKbKAnfxIBIWxq+Uo0Z0VZnJK8SLDG1Xb7afiHyrO36IrTl6Id
+03NWwnivK4q0zBrbDZiP/tWfNSr63zcX9YL0Vk4x0s0c9QWE82OooycLJl9TbvP+y/5IpyT1ZmK
/Zbkrk7D2VHRdGSIFWhIXISuPo8vilK73dSccoV+aS37elSNnd5mN6n1MvbVOVI6N68MFL3Hx9wo
9iSfr4Gy5AIM3Ztk+ZTQxq+72B3s6T4v4qssQyeKAnjRGAPV1r/EjZI5pDQWRx3IuTQS6jSzIe80
M1QdUHY7slb7wL06KO3kpnN6Fw/adZMBoH7qEGGzzJ9n/UjkpXciy3KrqrsCardvtPa3oqT3skX3
UpZ6ugT2OkW+6azBlXKK1rh0U0yFr+q1P1e639rSSQamopMMza6t2+fOGImz9ORIuvyYGUD/rofG
l/PhKBepO9QldeLZwhPAGn11TP2ize/oUN3Mdheks+loUuOa1PDmVL5TK7W9QV/nOY0m4Oj2vtXb
fppbd3RZnMQyQBmfAxJnkZyxCG8sQPtOev/WTnUgJ+Rhqaf7UpIflNhwMKOBYvx4Z6nZqcmaXaKi
6qkoyiGOsufZzA99S/Y9/pyRRvuZ5jtEWicfu9zV80J2i6h6sZf0dQGPcT9JnjKUrySzn7p6ANR1
6asU0wqTgV3Obq9mmi8Z1fVMiIPc+jaea3dJ+h5478CDUYzKBakiANRGeR9GkWtO+KeoTV2wTvlx
aHyJ5WWnTACSVuXCw/Q6mt3TTafWPrVnT2nM0rGL8GT0st/oBIR30WmcxmAcLM+YVccg0SON20+K
nYt80mZQWmk4s+dVpLBDLHdMFsIrMGxPjEcxOujYtGSbPqLtx+0cdyWLGfZKFrCGJ1rU8H/lqO76
xgqSLjqkI91RzQwyagVSruxUTd71RvWFomikauk5Hqv7y/5D4PYN7uFgYbYxTtjKda8DHGP6J+2u
S/pKlAMVodFtwggqqxNzIWwewP1XMKA4NtVje3MQ39Y+Jns8RjJbfbcO0vf2mezmffE6fL58SpGX
5ILbSAZgEzPIMCVPQcd8n9TATjfvCfjOLwsSRDV+6anJszovR6QBWqD7ZG/v2O6dLCSmEwQWfj0f
ljUBWh7P5kjZp/ajlT5hHEJwFEFGwy/j53jhgV0TMgr1qCXXSiywNtEZuMg1AmBNTmwYQCefY+3G
1q9aIkiaRF+Di1i93aZKgYzNyzEbxMaQ2FqHKlww2i6cf2i2yfmNpNXadhwwTBGeFb8GYLHtItU8
MAbWUsgKJbBYk3cck1Q2WoN7Uwq3kT+DpmlAyyQD5l4mZ3+pA5x3KEe6xAZrzhj1Lc0eKhFw9yb4
3Mon8MtLWdhUkZYgp2BzPNQLjzmGQ/TrHgtTkRsDWFvei4bHt9MYJOm2goekwSOJDbbdzJKEatCA
yaTkOYwPo5TvkvAc5o92J1qi2NbyD2nc15qsYaoMCfVv1CD3Fai7zFjbx1LsXfY7m4Adivkhh/tS
2tTW8dS2rGQyu2wEH9Ff97uAcUNgKuWUHRaAlIum4oRiOZ8+pVpnEDwc4O/Y9F3kNOf2qsJmLh5Y
jI2RAQckijsJ/Pm2b/o4LefPNTMafmyOtMZeGa6TReA4lPfnx+/J7k8J/BxHbA+zvrD3lt2Nh2q5
syLDMZCKmqO8s8rMoWHvq9niN5pxCMN5l1Cy0xfMNocZEr8jiHx3TXMty6NTEcuZwWNNZPQi5u+R
qrvNVKAJ0rtWZh3DpRudnkYIuEBqKjBVbmMRsuqDiSxe36A3Fl5HBM0Z7VXubwv7qwyiapImt1L/
ScdHburIS6bJVarZq4rpJMWvxAzhVHdq/inOANM75qcixNAibX2t6nZRrh9NWdubwy1RC4/o6i40
T1ENcmNr8mNkywOp3CG6AZaU30vRndWUjty2bhn2xyLCigza9jkpHdM2XNJUfpijzSKfRn28jzuk
ffr3GXwoZTN5GIl+bUzwsoaTO2gzuuTxvV1XLhD+HLp8rlTMmpPpkYz0GFLZS4beNYyXdNRc3UCX
LDwVnXbV0HLXSiSgcbovhxRj8NJTYRdfY3NwigwI0sWxkcxzrutHgAYgwsfHbG4d25Y9VJNb5KgV
CHHDaDxESfJs56/5nHo9Os1pbnihgSGgCNk1qIJ0VJ516S2Pll0uD06m5X4HppOmWLxIr65A8uKM
y+xYrelI8LR1SF11Ns9liPdqa+2qZgJeDFCgwYCE3XFHSbENhr9PjgC31X81zC+F1ODFoR8K+Ou4
RQYuyTcxjWyB094eJrEImm2AedWJwUXWMJPCLh8wsF21Tn6Q4QyKO2lXXxW2Y2On2Nx1XsVsc09H
V9pjnNG97Iw2I9RKPhd2JT2kkjrBw2LCuJ1m0DHpAbHwZVrA0H6/LGs79q6EcbFXRQdBDm0MF4K6
8LXtuwe9n9y2ng9NnQSpgWGMwXC7MMEqyuKQFkASVbu7/Dds+Xhg4IOF0tYtU+VROTQ6x/BIgE1J
UrAHOVN2zshfilC510JGlnSSMMtixfqxKKxv6mx7kpEIcrItv7o+Cac5U9S0fa0j3g99sEiaE2si
tvrtu9JU20DPT9d51AFwCVnTNGA2PBzuaf+mgM4qEW2hbumfKv+UwSfh5lJh3AhYPagV3/fFN5J9
CWVkE3hRA4dMEHi3Usy1LK6WVJvm/wab1IBBUhgHlvCLO5hbSctaDPf9MbhQad0EFcto4slatCvo
W6z0T3VunkmhBZIRPv6JUmOqSbVlg6Du/qvGReYcGXOLyD5FX0007ZvsVMKe//9CVlkLP71ILJKk
WgRPYY5Xff2kNbojy7nAHW0//j5COXd3id7ilB3eZHNn3yx1Bhzn3TiRm9YaBI2rLcVbH4czH2sI
wfmeITXPzNTtqqOWY8I+KQ5mlDjL9OkP7g6lZg1zFbAjvoI+Ys/aBn8ZMr7quRr3FvmmUAES4ubN
rURwjlwrtKFZZvjWhGCFb0Fjqin8yjScdoiCvzsN8xvrcgjKe3JaoIE0aIVH7d4hOvULFIoui9ky
V2V1Ii4dj8e0Lm22N8C2RTC1DXP9LwMHm4qwEsMZTzwuZtIwpBpZv6pt37AkL0qfaHgaC0mg3dsn
+gj2nAOS/o+061qOW1e2X8QqRpB8ZZykUbYkv7C2E3PO/Pq7oH23ZwTTxCn7VaqaJoBGo+NaYliT
YYLJzqT+bo4jfzFDOF+mNSzhaRrzwySGbla0nI1cb5K9eneZW6Xn8IdUE91orat4843mvQ8sLJjD
HR3Q7JUoYprftg9vNWcmgyPlP5vERBtlLZMhSxDPS4+dQ+ON0gYG0PNk/4sAxB1cWNP/a3lMmCF0
Yoyhe+xt5RD0jKVu+ozo/kYF1xKlgTHg3mA2gyuWmgk29rgSq4of70IlN3WujzOdl9Ct+pwecgB6
LwcJQGwpCEP/pD52LY7RoFIdhkqt0ORjFI9zYOykqLTxqnEeSmorthbF6AuYfZGVD7GoeQI2Qhp4
vczrVuIcl8qY37RtMm3SgWRvEBucamKSWvVyHnm1y1XkxusNY8xiUKXjBO9ScUpXPqQ/KqDnlH7y
JfNyHwB9tnau3AWUNtNnNGXZqccrX/F2kjGVqUKIZNRYZhwgEmz1nTjwqnP0J7YOizGTZWsKWii1
cKrlT2r4WMyfpfp5+zLzVsGYyGwSzLQL4dFWA2oZn4Lx+/bv85bA2ApSL5UWUmojsTinKd5hTFC3
KWcOaFWIbCgqsPDRlsA2zguFmNUtBbiVKsSB+9lIwaTEq7yt7hSRdVC5GIAZZBNWYjYBJHjskDfX
3Lr6nI7ftndq7QVBj/rP32cPO6OvYoqiP+UTVdCEl+6pC8vjY13dqysxzIGbgZoTMcQy5uRFkzMr
iAorBU3B9mJW40EZN0AFfj7wbFi3aFGaTIj6mWYUQRQDOoTclx7+ZfVMvvMsDlcaPbsrtyUWokXQ
BYQzom/4urfspDOxRnR/UGIC3hTY+g5elkb/fyXMJHlZqDG6QBVzr4Fts1y8JeKxSqy5LrKuiBIB
zjE65pg3b1YDRRgpz2ASVXZFckvEILSpOVnymCL/tX1aq6p9EcZm2ZakEZdcwIry7iTqn5TkT6bM
ZDBPGgZwFExCmC0LylT5F0Yh2QNB1Y3dsLakB1TJoeD1Fx5ow/pyLtKYm9SbsTmgDIApHlk6m2bw
XUHKbHvHVi/r1YKYWyRmfdiUlNVTPMS7GKjT+Z5CNnDhplcDzis5jPnspTLL8kr8dwSfHHRPeSF3
8YGgo1UGmXeD0X/NjkDpzUvP8/aQ0b+aCB2aABYMyOdeX5zm/HV7A1cv0WVhbHJgjGIDEN5Y2NQe
dHU3dn7Ca2pdnZK70jq2PAcnKqqkiMZNWu9OUeabBZo/p9Yx5/JszqAhkOfaAvHYgQSxXUszJ27j
rZHxtYLQIGZJkyxTcLMkaGbMdnL4tr2Pq87W1T4yzlYY5nkZasD0CKrRS5HgTRvFDwbigk9oty2K
txzGyOZGlQ5aOaIKpRzL/EGtdgaP74kngv7/yrQ2WdC3Ab1W6EIwKtVKy70ajhxrxxPCmIexiJZI
KCBkVigAzwFd/XYVJhwp62/S1ckwJqIWSRNqCjCxRUoSeKSICOhVwYsU0T4GTvjJWxNjJ2Yh7IyE
4FUX470CikrjtucVCXkiGIswg4C8mnQcfxi4SmpLpLA0gde/tyoEaDuyqiiiIbKTpdE8jgbYUPC2
do2llZNFul2GuuC2Jq+fzZUYRpXjLslRY4QK0JkniuidOIETeBQuOvZ4Rnz1il4Jo2u+UmqtB3R4
XmOOFcbIEmZvCCrH7B4ytDj/5bIYzU4BS5fqBA+f9qgeNA+0qX7yabHp8E3s8eLVVTghON0/z4pR
8LCRgA8dImClRcf2hjZZ0HKxuONt4LpSEJ2IiqjCH2Ii41khyIZTJpBGf+4IqjjfRumBs3Wrwb5x
kSF/PKREkM14yuiIzTu+duySyS92nVs8qMfYmTpH5yQpVx/YK4GM4e7NQOnyEG04mZrshmY6TWLD
69ZecSJl0VQJ6k8mlsbeJn2RU7EC3phTnCjgE4pQLuXMTn1g3d0CosOKnfaRj9S2ovAfxDK3K6wV
vcKrClAL8SZPz4DwcbTmOW8IR99X9OKDHOZi1Ulj5G0HvnHRSOygflan0hmkkGNa19JdH8Swtyqb
6lQCMrmzSJbhI/NUW4KtWlpjzU6C7lh+q/SafYJIQ8QouA4SYnZUZhCzKCoHU3FqV7iF4N1g1U59
aqzc4SNa0reByTJ8EMasr2rHQGrqSQUaw6M5f62qsyTZKAbI+U0zPG3fs/UjuyyMsRlBFlV1FiuK
YwrRoWjyH5LUnuN44hBS8MQwz2GXIOkUI1/gGKa4z8zgZMw5UEp5pANrKagPW8e8iVUldJEeLGAO
89pPsz95ixMfkSi0A08/i7fJmXgReuwiwBWI1rzjVXhXbMi1eHbwgZS6aQL5AS31HXkUZnISy89/
dV7spEw1CXNgRrhifWj64Ctysg5Mg9xy5G/u2E+9YCcesj6fo9To3+8YTeSB50aws//uWOqMFu/5
4mg9m6DQCLARBx10qVU2eYXStlbRCKdqnjFurdmFEhnWZGaPf7edjGXM495QQKSsYhsPwfgkN/s5
u98WsQaq+kEpGKuY53IVEAE6mZ3IwfgcNFa6yz9TOAtKaxX7rUOC2xAuQXHzJ3mYD7IZUyJX6IGv
Y5gSzRrdBcwsoavuKxfwo5Qdabe9Us4lZ4E0o7EySEUx3BQyYOq3cnQiP0Vj7m2LWfNzPiyKMSZz
rZGSwug7hfhNne+G+nESRmAq++HyMBeHAEYMqJocobzFsZalH4NcGkfMlL6GD7qXeB3g2UMXaK5u
c24f5x1xe85+bl9CIopMwUPoujBpA2DijnbgYwrTU0JLOQ82PEi38nNcSZ6DsmnAIJHx7PQyCmSp
hqdA/fB3gr5HaUchqeK7wkXPZmj9lcmERMbPUwszLZFwQz+7vE/6O0DMcE5OXne6/t+UQQLj2Gmt
qfZKJoKIZjYwiD7ksGK119TJP2YkHnIzdOplzKwaYD2jSPxIEQwMQiGLZHTfA62dLHmODmNs7A2x
8KoMNrdVmgcMJuy7Cb1lFXqZljK5GUihWmIcHbtOOoIo9WFbATf1D6tgLFUgJ30UtDiZYTlK0j9G
eEy4wR7v9BlL1aXBTFOgqjMEt40IJKjsD/rAL1cXq2DskRlpGFEgGJ3O0IkJbG5ddczwVAt+1FhR
9SK3/vau0d/7rSsFeYx7IwV6JCMVjXSd8rBMj6T9HMSfRYNzNmst/B+WxVikpWqndKhwOP9RvoSY
ObGMu9QHoJsl2R3o4SiFg9Fa+p6HSvaOl7G1SMY0tbrcxoGJjvQWA2O6ZxwKj4Bk/DShNNqc0QJp
a5igDdweLbDd/iggx8s1VXSF7DdIoqSifRgVBoUddO3yOjcmUErAcGBe4g0dP3eyW/vU8Qpvok9o
XAZ0eeRqiat/2z7itYtxLZm5GLUhYnYmgAEh4U2NhuJcfjA0HmbJ2s24FsLcDJGocZRncJMDObRj
5HiFlBPV8CQwNyMwS6EVKxxihrldGJDkbXubVt2Q6yUwV2FcRDUdZUCUGc/EJzfxAyUyq750AHqh
I+QLMgXNAY7dbuJkXddaIsBlftEN5naMhjJqJMxUh5jzl2aKMIOlv4zFeMDo8gmDUw44Kj0D+ZhZ
rUurbUorisz7YFLdQufN9dC78KueouohG6YsSeyTmuVp3mJSlSLcA57wJvY1jD6Iu5bzkPLEMO9o
ERRR3uiyilRMt888sqelFXHHbYlYV/7LcpjXMwBYrR4Ui4qrn59Rm/Iw2/0tOP0rDRCSSDPJvAGY
tT5anOdFKPOgBiAIQFPpu1DKEpABwyF6AsPbjtzNt/rNAPKp+kRHFNqd+RbyCnHrS75oE2PtULhK
mzbEc95Iw1tclf9oqelPsvGXWssO4ia5OoGqEReyc0RbB4tG96V6ETE2kO8L9AgjA8Ul8uLYAJap
eElKQ+qDd8q8wRERHmSCLbiDnZ0nXzyGt8GZF3TxJDL6kxRNV4s5jKchiI5YGX4RT8/bhodzXmzX
9VR11LYhrutlwZKF6VASTGV2Mid9t/4AqaZETGDN67+AsqA0WykBLHQc3wjKrZ77uvEpHvZZbJc6
J6TjyWJ2rVNLkuAGIDgWBcdMyDGpK08Kkr0xYj48KXxM1XMC1fWDuiyPuXPRYGBAJkegiqmwsbxf
Qk79dDXWkIDY9N/+0Q+4SooPgjHH6MejzVWLp9qpu3wZdpTYVvAHP3Vmnt+/rhYXefT/V/I0eRSS
pEIqdCCpnWPgokgmy2z+oH8Stuoihn1WKxND7eKgOgpQ2hEIWEPyLQt+bKv4mpd5LYR5WomZZV3a
4BbN2ehhnNItewnMJXPodHH1Z1f2siLmNZUxw7BMOXzNsvRjNNVocuJsL4d3NIyFLRepMmKapU4z
N6ofI92Oh0/bIjjqzDY4YDII6FkVXIJoOGRLag3pH7RQXx8820KN+bYCpVjos6m21jAt9qyezOTL
3y2DMQQEMy75HOeqsxjLcSgj3yQaJ4J5b2P61WP5ed5szSDPpi42RwkhEzwW80vsLuA3rf3upX3O
n2O7fV1cjP2rFprrb5zovj8m7nw0zn8ymP1hQxkDATTdrFdbNCBQ2scJTk064GmCKd91N5Wt3IUv
23v7G4f1snDGQsitESh9CCtLH+BpX9TuXjhXL8G+dpTD7CDzflt8br+IuSU8bYvmXACFMRqE4HwG
ClsWhPeTeSzbvcq7AL9xii+rY2zG3CZjm2QqWKRczLRbra2IlrGP7fSpBqshhqFueclA3qoYwxEL
cWUs1Eq1Evyl59zY5+NfXmvGcvRZNGEUDbYpnO8xmtaPrfUnJ/Of64ky2sdXQ1ZSrZ7jTnWabqfU
eGwxpsYFRl3jMrtycEU2jT/HNfBEqYmlWbDpqbWLR6Do74Tzcu5c2iJV3uVee0x4hne1zHTxrDGJ
+3F5iaQZMuI0TOjcYOjX732MZe3l28nt7IpLYbxug3/uJZviD4skWHqkaJ2x84J+N/E6Wddfxcvv
My5LaC5mY8pwWSb9a9kW1ty7dfYsd7yq429cl4sgxjLVGYmSfISpb93hBL5HJCzjE9mn6ABLH02H
B5rAPSXGMEXGLKILGMWsZE+Du/Cz+iQBoXF0wG29bzR7W+VX093XSsFYo25M4nih6BtUG6XTcgTp
rY8A9p4HB7nu1l72kTFJbWw21WhOiiNnwjGvhvOkG9YwqHtk9k9RHu2An8KDV1o3SheZjFHS8oKI
HU1r6qHfCbptyuh+jbS/MxsmYzYA0COj9RAGfcKQjmBOdthrlpTpLueo6P389a3+bzVwCT/e3woh
SJg0qP9JtwMGMVpfC62ytFQv9/gML9v3VxIZNQyadlRJghekEAxPGuBsms0fBTqX9TCqpxTA0S9D
giejP6lpbDcpsbXwfkgU5NChGylnA9/5GrY2kFFBae7NpNfnf9OIlBIDXFGoW1EM5MjR7RFsEuLz
sjOPGNe16xjs7g3gEHJtHz7yCAl528to5miQLOsJzlKJ/Hl6neuGo5R0LVtrZZQywnguII+QYEir
H8Hymg3/DNMuXm7U0dtWS85K3g3MVahFa5xSYyA3i0nuM1oGLUPkNc9sX2PAJ31U/DTToiKvcW5z
+bXo7mNyKgCTtr2M1Sz7xRBK73b5ah1NXo1jIwD6iGbZh5OKtmXhTDlacruzCJo/KLAISpt2+qhw
GqZ562PesmiOiDxQX7QM4x2qSZ4JUvdOmzhpQ54Yxn7MjWRWgwA0q0T0pvollM4FF82cFg031O4d
euRqF/s2knKxrlVwD6KZWEtCS4tDJ8uRqq/0zDFNo7amQvHBVnST1LwwgqeLjEXpCqklKs0dDh26
dlABGibee0nPYmuBjA1BHgOkbBGMFlUTtHMBfVI/Uw5a4Beg90N92FZL3pkxdgIYYy0xpwT5LTJ7
whCe+hnAFabGSdBQa7C1KsZaFOOgi2GLWnCyp/glFBKaYvbwMsqc82ERlPOuGIMhhaLri5fmb/Lw
bXu31pBtrnxric3TVejBTtMK20ULRcCwxfU13uJD6I+vi028edd+6bitv6ubJwEy2zCIBh4PRiXy
LlQBDIDEqozOyPxQ3uS1ZXwzHxbRUkS7R58p7b8wMNSB2zDsdMUi7va6V4t0sIs/P4FRk9iUJ5Nk
UHzhqB7MHfGBq1+76iE+1jdSblF8f3IagOwzucsZuBA2uHYdXu5o3VW++gpGi+CSm2pRwN2iLaLl
5xCDC53bvvYOhb2Q3uKX7VWvatNFHJtDn+JqDseBiivPfXIWpt3276/h7KCK83NX2Yz51Khpnmdw
/Sk5mGlFtvLF2AOIRPPlR9PPduNx9rOTPDscuauXXtJkWaVkyQY7DTSkUa+KtAVl6K35na5QqN3a
pj6K6CEopSCd/DZEqiO/2ICLVDZrpsRzKUw10Kz7fKfPmKVUY8sIEOYEyl4fBY7KctbIZtCQo6tr
QUW+oCiXfSYM37MpdssgedzeS54YGYu+eo9ixFJA05fwHs29laZ+lQMnh1Mc4Mlgnu+wqRY83gh1
5VL4HMuNl8aVU9bxH0wyQB1/qgXLkEQEKSdgxEPNyIz2VV18Bm2IkxsjZ8vWk0dXcuh6r/YsKKum
HHsoArmh43XFbWnT2hSx5Fc69dQfO97K1oPeK5HMwy1FWbbIGgUPuTf8aY8k5FG7GVxwu7r6Hc9O
rduNyz4y9jqb2jI0UxNv6uIa/c3CqwLTj926SIwx1soiwK/DRSizH+JYWqH8OFXfxnnmuKy8dTDm
dkqEJTdoIikKj1N7NHWOW8pTBHYkXlWTQpyEUsXDRhsKiR0eEHIiK3xS3NjJ/NjjOQhckYyr36eL
PIYaHvAZeWDV7m4TB6hWRwpOjBaxG6Ba+X9lIFTGQESh2fbLgkuVo/cC7MZWkX7Net4cPlWpDZVg
h+SJXnZ1UqLoUeqipWH+lqAYWv6zhDfDzFkQ7y6pVG2urq8yitE8A4MJ5C8RsGYjq9C8TPK1EuDO
8r4Td1XiDu2+5Y0arw3gXdsndi4beBgomk/Qx86RPGIDGRcuz75z+31yWHj8UutO189LrDIWIxjV
cRyrCcmDMrZkGe7kgznvUskCOF2sfJpnjiO+7lpeTJTKWI1cw9ysTtE/e7s6vcNS3AB7wFYeWmd0
QhvdfGfeJAznRVYZQ1LqeCJLGYa4Hj8P5NZsj1P1KKs7dX7QZE4yhqs2jDXJyqENBQGJwAmcGQqa
PRTTATKyRZtB087Svv3VvWPJdUyzkII6gtM8t8CC621NA583D/eKYyFZJp0ayFM5XhWUneeXpDgr
Fefl5/0+Yzy0XNOlSYKlDzIAFVbpzpx4Uz3vjtCvpsMgGOuRlF9H6xV5aPDmQ+8CY1nsbBAsRdBP
+ZJ4Exn3stHetsJgKXK3E00AVJfElurZDqLZiefaJouyU5TqGNaoZ+WSPeim1QNmpNNqtEmAqVW+
U4X5QerK1ynW7kiuPIjIXAopEMEBAahklcF5tda9pct6GPO0ZOUM2DY41SPIZ9To0GmJnUZv29q1
bm8vQhgXhghyDgBs9GuoUucNieQIqeEJ0X5QR2RmB878yW9erYs4xhiRHO9kjt7g976v+h7v1l3i
me5sApVAcdUviWr9Ub0NSKr/qQVjjkRjmkG5ixXmhrIDA+JSl7sJLvT2Pq5boIsUxgKh8NyloPbA
LZWBadkAAU2uXjUlfYmC5i7N6lupVDmpCJ5+MHYo15M0S94bqpPZHSbVb1VQtQTRnyTDfu4f4Pc+
vpKCro4iuhAQ2wng8/ra9Q9aN/yVqv8CUahLfToINKJqw3s1/Ba1qRWLvI41jvLJbI97ueiRIiMD
4Ji7xRPd/JA/pzfFcQJkQOb2Xyou7dH25ZLZlnegpRhNO2B6JzE6u4GVmFXS2vOSvHZK9VolWOa2
Fm6rBBD5Pp6VNC11PmZohGjhx9Rtc5QC0U5BYrAtZt2a/6fsMlvykNVs6stxwJUSKsvMBA/9+fu/
E8EYCkmQ5tikBak2k0EU1YNuPuA95PSC/PJgAMUfM6AAyNHYlrhF6xJh0nBnW1e0pdN46F3RTd3k
Vq6s4UvyY3aAhYvm+P10E3o8Lpt1N+JKOnNWUx8LszxihXqwr9ByAFcleug0X18yC1MR1lQ/LsWd
ED7K6JrZ3tz1WuaVbMbqS5FUmAptEPi3lkmp7dK9eGq4CMyrEd6VIOYYRdI39RyiUWCWDxlmONDT
dNSV0cK0CcdMrefUrkQxdr4J+ppMYvHvmlTMrmNWLsWs3OiYh8Iddzyyo/Wk15VAxuTHco1h5amk
6hP402Ptx/7stU72Jd+DomEXe4EtPUq8UJN6SltKy1h9qZGbYO5RD6MD2ZFNexNweKd6n6Nf5Y86
cC5LZNFIJqMQxalLVQAR4wjV4BgP6qkOQmdbH9dbma/kMMFsrYDaNQ4Q9SWxFf9I7rI9LTqCR1bH
EbYOeLzv+1O4N306vRE6vIk5jpayXAIYr291LcXzkycvfRNbU9k4Odl38V8ens4kwCZZigQ9whxg
6fbvrEIglnoaAFZTokOcPGzv6qpLcrWpjIHRpjAMygWp7lk7huNt3ZdWk74Q/a2djiZvgHm9TexK
GmNSIjCfx6MIvVxui/3sqsCcw6icQ/a5P+VWhROs952NapPxgPGb7ZWuPntXshkrEyxhqWIqBOOV
IuiTx30qL7am8KigeRZbZyxMVUSYDRzpXBaQyDrQ8ojQTsUHfr0zp3ZocF1X7qYyJqYUhUSvk4jO
L8Rnzat98pZZ6T49UP7YdE+Zgcl58KpnXrJnPUVxtaWMmRkWsc00QaNcM91eO0bOQEu7qHUlh4iD
UsczpAbjYQ5TKzf91NLpCckzb2lKBLMadu2jdg100AXTU+JuADPK07ba8A6UZf8Vh74iRavS7Z1d
SowRwh2U/MEFDOSONLxXl2O6Dfr/q3xTW+SD1nSBCuQbYKtYpoRCheYWhj259IESend7fZxrYTDW
Ji5ixeybFEG3Gn/Lc5we5r7EfOD4UTwxjJ0BdY0ByHik0eLhGfRyQh6DW+n79lI4FpoFfqjKSivh
xCG2Lxsb7aBLKFsZeS1Sf1sO/daN19VgLAlmTSJJE/Gmj6ZrRrfizK2B8pSAMSIYVSBgfEUQIuxm
m6aKl2PwhKiXQuw88mJf3nIY+5FEWVSWBZYjDBOwuWU/bjpeSE8/eGvLGEsxqkOcRB20bPAUD1Wq
uxpmvznOtwOmlHc6SrqN3YuW9BbwzD7P5WMbRA2wvwBACMsrXme72vd+4BiV1XqLHQHatPIFThaL
s1S2LzQH5PiohbQFUDiZxG/Gb8VymxY3SrDbVkOeIMZSzEYJegfak1SNYHsTFavVDTvMxqekT59J
TP7ZFsez9izow1gbFL0d1r5Br8biRKhfZMdyT70tXgWeYy1MxlqQweh0DWhGQInchcOetPs8eeIs
hxq2DZU06TdcGVpFq1SzFNHyWsDGpsG4x6yhYnXh9KhNkluZJLUmZfbCPPZrQ3nQTXCM9NUTSNO9
7S/hLZYxJ6aehMuYVrgb1e0gKVaV+UjQWNtC1vukL281C/igxEUilXGqOfrj4FCUz3lCLCKhWx8z
x/T66Xdjj2gkCLloIbwFsgYGSCsaauFopxheCYjlI8DYJkrJ2UbuRWdsDBlBuJwStM5lp+WWHHLQ
hMR+EwLNuzirO9OZeI46PZjfaxAm1j9qECCnw0msIg15ytlPzya4uGmkRZ4omHfpRDvZ+kOYEOnn
QRIW9mGUw2gMRjgINCynE53TC3FA++hXh9DjjTluHx1hs2GCHACPQaK9E3P5OhctkJRnty56zlbS
o9naSdYJAcWk1CYIy+ncjLRrdugJceBE+pxLQEPELTmMXalHYN1KHZYjaLtmAkvPhELl47Dcmsmd
Od8my72CtGVY7bfl8hSFMTUjySatIziypgYwTrN8qknrkYl4bZRzdnI9f3mlHow10TR9qPqmofEH
Er53LXisSsECZhn6b0eUDjObiByfdfshIixww7ykQRc2iIzBH4MBzrsC0INZcCcqnya86dtbyXmF
kK//eOliQWrVuUHbJfUkcsAWwP+P7d7B/ICn8Mqi264RuHE+CmsTzI4qM4AvOiF7qYRyP80xz0FZ
7za7nBjb8isUgjYoCez/aIdn/UTLvZWXgIW7A22nZNeOicsgAm4u8UFgZSd+ZwtAiNjeV85Ff9/2
q9cwmMGfUqr4CM24XfrImhCdp5wYgKMn75HWlYxQa+Wuj2CgS/W1GuwqIi6CV7ttHsde4r0GnKN7
fy2uhNVEb2guX8OuFnvxE00z5DYAiMDTSZ3o1ONGw9sOBSCuPypLV8UzCRo4moi1wcwhWfFBvevg
tCvu8Bw6BufWcYwK2xss9YMk6DKQ9YQChO1F6OSDZM165Kqo8mwrBycVDEzyj0uLTa0uRxX2eTH3
pYBux8XXk5sCFLjmJ7E46rG9ZNwW8u0giLx7NFcnmA9iIoYT1EXJuld1TJ4HSbNlFTuaKZ5UvTZx
9iTmaNZRNFuIUleX87ftdfMuBWNrirpqtSFEcVUo35Tpayi+cJ14ngjGwih6KRdLgVM08tBCYGnV
vWSRoOSZTc5msr3CoNVMs0gMNWf6SuEKWkRByPm9Kva7MeGoJt2XjWeW7Rs2taI02jnRnEI+1ZJu
BeUxacF6DPxbpXC64Nv2MXFugkzXfqUoTT0YQQhSOievzpm6a4F81cWHdv6yLYbjYJJ3Q34lRw1L
pQCbPO3IGYHdQ4FvBTc8NZ+o+zzulKe/lMcYFKWMErEfaG6WgiOeCie57Y7FSwNIuNIrQHDibAvk
6KJM/3+1vlKKM6XsUYfR2xe9cITRUUMewhcnj0fep4quhKTB0FaqCCF0E2kFJvECJwU6m4De7tER
DqUXesuftUReHtl34LErsYIkVEGWIlhuNava0/c1tVPN1nzJbfzA5mUNeVvJWA7S9F2ydEh05zWg
uVTgSoWPpcrBl+SkJskvnc1mNDQawT3TOjxyNJsuvmVH7XO9z9zQUzlJHM6a2I5mTZm0vJGRw5m7
h4ncC+W54tY+1t9QwySGrmiSzEapyTSraUTQh0az51OBgQMA95UWMLlwTOY38433iv4me36RyJyU
XI0lQAEAtaSC/K771v4z+iGEJrql+Ci5eOmteTf4lW2+8VA11t2hi2TG9Mt1WRqjRFH8zVvcddto
D6CryKuvSclJSa2f3H+SFDZQ1cd8AtqKoDpxWoGzSHDjFODt0cu2+Vi3+hcpNPi6umJTEC5z0yCh
okpvxmRYkfzW6PcKqF/N+yHiNWrw1sQY/bnJan3OUHXMs0d0plkk9Cfu9PD2EYHd9uOSgsgQpizF
khQkTRZnuI0iS90DOtDT7FmxVEsCPrhojS+C8ke2+LKZjO3vSGgO4ogMWC6cU/NTnjxo8+v2edGf
+PWVvoigO3x1Xpgp1wupRNi2APC+eo7y3fbvrz/Ll99nnMaibfJaCpGOD8lrjXbZwdLIUzr82JbC
0wN6hFeraNI861oKtlMQN1Nu5dELS04P1W9i6stKGBthhGrZpx3aqCfE1BFqTniKEU0MB0qRVd0L
e14OmXeVGNOgxTM8DToDhX6wOf0y4xEJTadoYlucMPXU84pr22ZXYUNQM5CjkGCIExRAtOmJsoAp
53BfYBq68UNHfNg+M47mscHmsvR5KCdwbDrk5DNUnDgPI0cn2EBTThNjNEd0OEXqSVXvZPkUjn/C
FwAEvp9KwQaYwRzHqUHR6WgeDnvmDMfQJ5Z26PzM5zUf0APfuKtsbJmSxKyTGpFI2ot3ZZp6JVAs
rVDpjiC33GuK4CWN+aoVwfP2SXEUkQ0yFXnR8hHgeM4Uoc1JeFZJ5+lhaGvdfMxMzR64sODrneFX
+8qYjUatOqVNoIutGz/QzunBKhJAxhtWAAT3+aW3pj+DW7mSyRiRsYsq0GlAIc24RKd2tovH4gF/
5LzDPL1n7Mgyj62qtzkWNX8Spi+mGTnbx8VTfMZuFHMtJnWC48qUU5ic++YmL3bbIn7jwP/UezaS
LFW5a8MAbstoR0/BjeJpu8gRBQt5uNqhJGUygHutPLJ4CRbO4tiosgXF7yDmyAc086NC7rXsgBH5
7cVxniw2kgTmmBGBsBURlzh7pulUZuWFi2lJS8sJkXmLYTwLc9HlPs1ozlS6NZXYVvUbTa6t7eX8
JkC4nBVVyKvHMQqDDrBtkEKpw2jb4rBb7jNL8HMEWdJ+WxrHWWLDx9ZE1bOMK7gs+QRo9nZfpRnI
22fz1MzAL53nPytIXlbHWAq9ieZcyxBkaVb/TkSz7GSAd9IRC97sCO+4WAMBfulIjBFpKUKwEw0w
skfIyKZcugzqtW7YeZmxEIIs5kkZIMVQnMJd6tbftbN8SyvVzY1+N71tHxjP1LLxo553USwZyKXT
mmC4y7wG8MfW4C7+gqJg7ohfTIc3ZszREjaKXARTUroeJZhQ3Cv9OcoNd45mDKx8WQaOqeKYW3Yo
1owAViOLNLEOwMwAQ/JNWrvbW8jRC4WJQuJFm1AjMMFJUIi2MYZ2poiOFPFW8pvU009VZ4HlgqJU
w56O+ie9Hd2pdm2H7mDpKYLU2YmOlc/LBfGOibEcuVAkojaj62lRIkz6fpKjr0HQIY0RW0Hyur2J
HKur0E2+slLj0BK5CJCbWaaXtj3I4S4qzwMK0dtiflM6umwiYy8AX181Kn1AJq/Zt3b7HaCZj9QW
6qPVcnSPpxiMwSjKPEi0HOWHULzv1WPU/9Pz8NJ51l1hjEU25UFdyAjrda17DKPAq9vJF7TKraoc
jmJxZzSNnS/fJzI4WYMR007l9FNz3FKF8TdStamShbqHtAGwRT8BBboQuVOlPEPFjs4aajwXC22J
pVAIqTvtGtEqAMMQorA5ogE/dUBipKLUzxtu5qimyuQ0KnDEyKRF2nzQ93l9mtGX0ZKvsaLzdJNj
+NnB2TCbi6jXetre+G9atOwdSpREU1ARBYTn3AVOxMeO0GrFKC+x+g7tMbrlA9hNDgQdZhhQtNvH
0FM4ZWmOOWGnaPVxMCKF4DrE2lOBhm0p+zF2NmVxywVerYNz9djBWU3V0nkwcWaCeZClm7zzG4VT
yfxNQeynKWHnZU19GLKItk0nBb6/EWq7KzRLK9rbcOm+92L0Q5OCszH2u3xYfM7Z0Xu94SSws7OF
FNdg+wFgOeUQwIDiLrV1lDUplh7FhkcUv4t8FD13vLQEb2cZg5N0U5doBpQmyppDPlU2QuBjH0Yc
5eS82ypjVcYs0BZwQyI9IHrt8ISkIue2cbSRnZbNjAnptRAwFgEgQULDUZrOXtTPCvDs+phX8eDY
SHZqNjXzaZxHlIUzWhQGqyCtOfwP8PK022hDKzRqYa5eUakAnIVC58goqy7VhQ6t2P9TFw3HVrH8
Ebn+f6Rd147dOpD8IgGKpPSqdPLk4PGL4HCtnLO+fovjXY8urXu4sN8MGDg9pJrFZoeqXOqjGG7w
c7okP0aP3ZE9z5t7CBUJrhjRLWdwkchIqB4sEm7twVf8+sh0Kohbf2L0O/K+FwKxwMcN9v+rbVzS
HqxXMpCK9ZfIl/piPYB3x5YujMEJqjooBNSiJQoc3uACk8SoyjIbEPVnn8BUj75v/MslEgYi5m94
Rt3HrqidfvNeA0TIOiTTf9eUzqtpbhUFVbhK8vPl2EepXWhH+ocv0JUhbmlBOaUqoSHDKozPuYod
fh7s+MCGKSW3fr2OjJvfbmWMnfvVt6tKXYJ4HXqf1OUwaZ0LGfVztHSCd6fICoeCmR63SlUj6DHR
vjxCavde7wQeITLBIWAp6+WgsKLUYDCS+k9y8lzpouyAwAg/t2UWEeSVZRzjij5kihf1Z9UQJJY3
Hfvjg/Ai0hEtq1Cnie7W0BMIjQhU//nj9W8u8GR+LEvXyVirCbqSc1DG9Xeaciz1u6UWMruKdotL
2AxdsWCwB7sFXChtUGu+Sl5x0t+Wh/wsu4izUycCGZLgphKtjgO/TC9iKR0N3U2NT63lpHFmZ/SU
d4LwTPSd2OJXB0dLkjoYWDEtLk9qeIxFkkOiZXAoIMcyNSoNmZpRvo3mwgdd4aKe6n7yrjvD5l27
8jcOABrVCIt+wV0LmmQifdK6YwFxmvIyDhdj6e3IEFFiiLyCw4KmjlIIj7CwfW58q88fKJqiJL3Y
XV+XyAyHB2pY1EtkAEWz5lNqGPZU/Zj+KL36sXf8gBU4K0Y5CQCeUqN7IBc+Nanl5FouWMr2fb6y
wz2p5iqXZzN9r5vENxPGCGJkJU3I4GheIxxREzg2P001Ntg5dUTG3dDPi3GqeoHyjOj3OVSIESvU
ZY2eiFFtjynNvKAUdby+57V/C+xWG8ZhQEqWsMgzbJh5UQ7kIt2ia8YOPfImfcFLSoMmUu0ynWrV
nr9mjnL4o/nelX0OHMJaQUNgjua/sseMSTu6C80dNIa71318O8e1ssOBRFnXSj7J+N0+37EWnfC+
OmnEzV7SM+gBvWJXidp7BcfK5OACeuxp2SQx65/ZZcbOrA9VIrjJBYhkcgBhzlqk6CpykO863/9L
BQr5B8GpEq2EAwhpRBqmqQak65r7qDoG8p02CargAhP8HFVZtKbWs+m6vL6Ju9JW8/sxFcQLbDeu
uDo/OyUhzT6MCmL9NotshZW6q1dMb9lzci7iWzo+XXc5wbXEs+rXQ9bQHMDqDoivkqdsvo0yVyZ/
lCz4cGx+cAoC9miEUEHHl52Hc7uzbhoQh+K8QnPr+npEUMHPTclxH5khROcRbWOUbx8f1SPG7fYE
MrKTwx4wb+iSATO3geR+6FejIFoRuQj7/1UYgf6ErFJ0VIAS4xu13sb6Ek0CD9lmAVhtJocShYKR
m57iQDGlEdVh8irBm9Y6A8jRiF3Z8Tsxa+PELnXHkywsf24+fjXD1GXU9k1Uhf+9RkmdjdCqkfnp
/pex2GL0A4wepttF98rb9S+6vaMf1jjs1+Sh7iQ2m1lixqHD8Miya6x/rttgv/HbodNVqqgEeqGU
cNjRS00ImSKW1WmOS3euFAEEbnOBfxjgHxr6TGozo6gYN2j5VNDsSSCjQjFJLWHfJEA7dfID66H9
f5Dobn6ulW0u2hitpUWGEbUF5i4gY0bPLgZ8cKEMu0LYpbH5tVbG2B+z8n/aBqUxdEhc9SYeu4ay
s0brsMiR4MnDrqUrH4wniBhogsHEDkHnFH5e4tfBesvpC5iU7dmsRJeyyBbngETWFsxUI1Um78yd
6qVH00X2fV+DdyN2Rh/Ux3Z2H0IRRwAl28Wa1V5yWGIOdWnSmL3ld8EOmub7YM+YnyMvdIW2BCeA
cpgStVQJ0xyL/JlQTdzFuOgHRuws2/TIhm4MTdBpsN13ulofF3vMi1wFeT8icjxWZ8Vfnhg5p5nY
4WW+tS4qGgwTr/lnuKCZXaSWsHntrUxzMUlU5aSzFjwqh/rSlYcI1YyJYKWhKvCebUOYhDGJDLJP
jVtjRi2lGA18w2LCxFKl9w6Vc39QSnuo0SB6HcbeW7j5Y0GoYhoqhiI1nXAeoy1UkSJlZDAzuQGE
dZeT9WBh0hUkMWBhlzwdfcSBrdrJ8Tm5aWwU8G+Xt+TYfxVVjbYOzfov4fxJG2t0MUfo1jKDMzVH
R8r3nbJXpBpkpd71VW+ek7Utbo9jY5FJASas9zY0HfdheFQPMhK/8klIScrutms7zDkOzecuH8gM
XuEdY+svAAWY9DsRVKm6nXUnmgLfnFler427mYokQ6oZRM2gQUiR+HiKMO0a3KXvzWD1J/3A3j7q
nr79SZ1jZZe/sMYwqlPSQT5NCT6P6q6NZZuIOvo2a5prI9zNFFaDbCwSSvrRefInlwm4BwjPWr/z
sJ0AOssVrWsL59YmuftJW8auSUMc8z7b5eq5KB6uO6Po97nYSKmDdtLkGeH7kEBeT/GsofKvm9hM
H6zXwP6G1R2b6LVRTRlC3NHRj80hQyduc9J2NQsgdkSA0lsAtjbGQUpj9DRcgg6dCUX8nErULczl
nOqF05ii1j2RKQ4zpqUweiPV0N02niJ6O3Vfkvo0xYIFsT/4ygnm2YkkaOVZS4ToWctbt1kgXCZP
dqP9yUNgvW8cUKgSoUYwASjQPO/U46ei2VeqIKwUgCzlwCHrExrIIfgFJTLbVfpgmmiSVm5Kyc9E
gqvbpvC21Q3dkhV+1wZIxdYyw1gSqRChuKulCA1LpxJvbUlE1LD9hT5scVunBOG7BhCaVOpLbdzN
02MoksQVmeB2rpCykZQBljNbgdOMLyp8QC0+XT+oAiN8OlFTg2FuLNzGeemV8UmaMHklyEj8B4T+
2iuemkmXKhL0E9rkx/vpW3zDlHBDBKjqY3nofaa7lgop1QWuwCcU2yaNk1nC1ZCRxB6Ko0UfKn2x
6QDnmy3n+h5upsQY7+T/Oh5PziR18kT1ukUV9zy4qjNeptMAPgvjGNgZ2B5Eccs2Bn2Y47AVTd2l
lbAIKjK02z6Yb5oSEmxm6QZJfBAsTeQf7P9XOC5bcT8gkGOpCsUfnjC+mzja5ScZSbcrnslN7Iua
2oQOw4FsG8SJaZgw2h/JERnGz2ixeQowFL4gO5L62c5KbBGH5+alCIVcIoNe3UT3yb8XWgxyV0/Z
BGrc9mhBk0+K/rm+lZsuaRqGRXRUctE++W8DkayaYEXA+10LmocmDw5WgI4opRzsrpu/BlQkArLt
laYlIwtDsSj+2AHY9UEtenB5vQxn1lU8nYyH6gejkYH49FdReZwh3m931socF7XkWRqFXYIN1ItT
TW+U6ihFT0N1U0WhndeP1zdz0y1XxrjN7Od67lQdR0A2H6l+q9b3oepdNyHcP+6YSUpQDODI/CmE
w2SVqsgOoEaTfGESebF4+lW0KPb/q7NGWpBmkBGgVWu6HdbPWvWNiPB+280/nII7Wk3dRbRgMXO2
tGjMuyChJHjgiVbBzsF6FVEZ00lm0xOkdpTgVcoS24oFUYXI2bjrV6VEyyky9m5DA2iQO736gy5u
DDKoLttHVfGXa+KuYm2I0iZjfb1Rfbsk99AhIN0PgbsJ9o1P3KdqLeeKOjCkDXatPT6HnvpWeRjQ
3Gf7FHlgeSfSWWN/9pUjy+fxB1rqtZICIeSj4f9fz1Pqi/LdAp/j8/eaVE5NIuGdHebjLmqQThwV
7/rubeabyQcg8Mn7WploThk71/JN8dNTej/tq1OKcqXh9S7LJlSXBJrajN9jFk7kb792VtY5qDDQ
aEXGhrmjO0OBTXeWPajIENnIdiiMbUTbycFEkqVFPmf4arTTz1E32xI0GK5vp+B4WRxKpNSYDEhj
IcIYkxtZDp3ADGy51fe06/02aW4kNRKYZD95zRc52BhILbWdhSPWkcjOcYJj9UW3/KLLRdGaaHHs
/9cAlaVJW1EcNH2XHSYkSAaf5ZyVveTJjxC1ZzVuALx8ElX/RB+OQ5EOMxwdZVLUxEQp61MNRZzr
n207xPg/cP9tgFzKTMlKLEabjZk/Ml4aqXVK/TCXt1TaXTd1Ha00nt7MiKaJWDM+l1lKxyALvSYY
PpukE3iF4BLWeGYzpW0irZsRCtJHSCN5yil1Ap/YLIgBLbdQzU+0LC6uaHUFauEFHJ+ae0m7lZvL
kj9c3znhkjiwIEq2mCRE1xijkNLObEYk3iHL6xhHfZ/8I0oHXnd3jSf4l5UJBTIdO9hl6o6ChKif
IeYnhc95lzq1KZ2NAFw219cossnhR9+anZ5V2EarU0DyAmWW/JYkfmJdtHKGarmo/2obgC3DknX2
hfD2//eZplEeUI2ySWxvcNnw97JnpE6yr3ny6Y/46cjKGocgcbKMQ6FieSM0QRYIBlKvHU8FiP4z
JngJDYDuxiq8NI9Ez7FNlFxZ5iAk6OKy04riZ5CQZzYb55A86SX4DvoNSE6iu0Tt7AmDMoJHvMAw
P05qVXWrhAvixi58KJSv6YgSbnAvnDHahMiP9b1XzlfYDBq3ZolnnI1KnnbDUj0YWSPYQ7ZFv100
KxPqv13FMlUJ04E5g38mJ/5T9VXc6iFaCYckBBp10M5ColDvy11DgkutFf71U7YJVquVcEAyR3QE
QUuDPH98TLp/2mBnhn+UIlzZ4IKNtlc6LYyhiJ6rx8XqbZV8b0UqY6J1cGhhhIYa1R0QKpkNt46n
A17F6O8Q0Ttutl2sju17ZWrlXI1W5n0Yv4+sj4CIFo3O9a48qiAFSHziqt/SOzajhJPsJV7mlK/X
P9cmKK62kkONpJEyq5+wzNEAhbJxbtq7avksF36GKrQwQSnyPw4plKDPlJSw3uQOAliQkKkMU3CS
BN+NnxGleEZqS41Rhj6RH0kKxTui3ejdKAjYtlaCtgOKNx0xTMrPMchTMVS5VWLfxud2vmsiAbRt
TgmtDXDnCKqfWiHHSN8V5+6g7CO/QwVS9/WT6CG0WSlbW+JO01TFWkSXmmHP7JVHVJLvZIiNgOoa
QWeCeCb3Y3cyHFlQT9hC77Vd7oTFUQSmtwnXhqn70YDczKM0HQpd0J68GdmszXC3cKlFcTY3Hbud
wv1w218i13KsZ9bTNFy0EVMZ10/U5rW/NsgdqcgauiZvYdC4nV8qPzjg7nOMH0wqOHRFOutb7r42
xp2oqhmUWQ0Bt3WIopZm2cFyV2Rf/25JvL4zrXsZqWY4o2GPP6flX1OHKYGCwPtVVJYWLInXel5i
hfRtgf3T2n0ZYmL+MAeCTI3A9Qh33fakkGmZ47olZeOaGDyyLKdRDqOoWrLJ/rP6PLwCVJvr8ZDr
OFuZjgSKDlrpDNOn++yVPBY33Q59dJdc8LGYP/OhBIXkFBSrFc3QTc4jrFLrUlmKcXHRgxo+Wv2T
lj7FUmdnk6A5cRMDFU02dRWUayavtg6C1IAoEXYxTb+11YFQ/7rbba5k9fvcQcqbIcDcesJmuxt7
kV/V+FwSr1BjtywVwand9IiVLW7XMAgyqlabQv8huFnGlyw5TNHBEIHRpmsrxIA0HG45lae5yPHG
N2iFb1NFraOjd7hM7VKEqyIjHK4OUT0YMtu20LpBiw6d98UkuGQ3iyF0tRAOVCNlhvzNAuxmnYyM
ibHE095haljFF8ahoVTIMYlKTNv+9rF7nD8oSimltMRhMpPYMwLjZDbpt+suJ9o7zg3qOVkKS4VL
z2Z/mNLgvlXRMrIMgv3b9rZfK+GDlCyXlMgagacgwO3M+xrX0BD8KKeH66vZPkAfZrg2kVxppBl6
x0Af63YcL7T/JyruKL1LexERteDT8FwWlFBtgVYk2G7Dz7Ex3eSjJFiL4MvwvbMNpdABjGAhgHBo
lLY2vhVS+Jl9fctEC2H/vwrHkzAN4orCsZOk2i/KsDckUbfGdkTycXh4zgrJgDpLnMLJGPuXeQQh
nE8fKDp3Cq+6SAcRV6Ro5zg8mIjZBnMDc2z0Iv1qTW6ivf7drnFw0JpT3JIiUFxdulmWi2wKbppN
4qgV3vB0FaGyRHLPDgzTD1EzOz7l96UTfGdzysqLdI8RxCOkIiX/+rpE55SDg6hs8z7pEV0l2rdx
1Gwwp/mxdRj7l+t2tuMExbIMMAMbssFXCoqiCCpqYgPVneKr3oI6wbSH+O9Lfqh9cAQ+CSXNtpf2
YZFz9GkBLwy+GZamhja61mw5/kyaS7kIwpHtA/Vhh3nn6kCZlqHEUQLvC7I7Rb4tTcEn2vbuj99n
61z9fjmgn7/UKkSL9bTL+nAPfrGLYch/MKxFVU2zwANsYuqZg9KkapXYrNFMn4PMM7mMk+Di2fwc
q99X/70MXTayVDMjRAY61NPPWX6Qu2O5CEB0s3N4vQzt32bKeo7HHgltEArI3pzZ+Y3qRKBRzh2j
BKtx67Oxf3VPKrfaGYKXGDssvwWmqyVyHtdFeRQUBIdJPoKI5chyXJA5ERK+bDrEygzncJLZyqrc
oxLVRTczPc9yY+fTLLgm3vm6ry2Gc7t8KaB2FZkK620/sskAVoSPbX03ehjA95H+nGzzVkHqs9kZ
h3dhHLH8r2hHOdglwRRLSYlIT40XV63kYzRD7MvI36JGcfMxeLLUAtyS7SRioBMZ5iKxXqJ1oTVQ
Wx+PAZJVAVqm4rvsKKpNbTYor92Vw98MJcyqUBDxpbNN0JUdHJSH1k1ucA/sRM/O7Xf7h+NQRpKx
QhKSReNMIH8KyvTmPByUE3Hz8+IsXu7+4XDJamn8eDstagJ1EAWs9rfBbgFnw7QPL6OveO0tdDoE
rxvRRvKT7pNUxa3VWsqvB/wEujtWiJj3ojtzO7xZ7SOHMXGkd4g58cjRd9UTOi78LnHII9Npw9P3
n8BpRYUWAXZSDlioHpcp9AFBRpAN/hDqfjCHb+D092go0pcXnXvKoYtmxrE+tJryLiT7AOpWp7er
T1gpGzr16EPqKDuUPF4CV3sofoBs35VfRcUzwenjR05qDaMfcYINHuXwXiKxk1NMQaOxJckkL2v6
LxMJ/EIXtt2xO+4K5vGtrOEYpCgfgH4vOzcHYx+AzDoFG4cKeZlWkKAROiyHMCCLz4I0hC3WeFIe
Q89o0Lo/QqpH3meJez38Em0oBzOSmY9RFuLK0HpUcdWzPt2A9tzp6OM0JE4gJzborgVHcjMu+jgl
fI8rGTVlkSSgjVLcRmloL3/Eh79CGL7VLgzarkwiREZ4XLqMtA7SSmmy0+0IAyzIRmKYU6RgK1oU
F8X0uTQ3agDPbFLocKnzcUm179e/leB659tatT7J5tHEOxBqNWXwQ0dyOnz7OxNslauLwAgykAiP
7Nnc72h/k3fHhAhiIdFGcTDSxFTT1QTppkJJbav1h+LL362Bi08G0xoDKuNBUWSD04PSaSzdUPOu
G9nML6x8mIs/8mGY00wFNYfaU7BXdnaIlgsTIwiVPU5CYdPtPWOTs6imU41nHA2LgGh1hvbKARSM
2qflEB6rvbIL79A66uOVhKHd68vbroyovyzyaZoqNWWzyRAtN2iKUNzYyy8hBk9R0N8FZ23HOria
0LFcsgjCy20n/zDMvTaKQZ/LmBkOm+ScoLiU18YZTTqCIpPIDHdc28UIWkvDjqrJQZceAvWlE2UG
/iMa+FgKFw0s0K+3EOaABdzIKjuax4s8jOekQjlTo/um7J91CWLFAT1Qomt2HdH7Sfk8kuj++scU
rZU71ENa6IYUoFcg7UBibD5Z1muVvly3sZ0WXTkM+yNWyAG6jSFROgmvOHOX3IHc2i9eW3d22Ujo
5CQPpds8C+t37Cr8/Vr+2GHuqI9JqMtBAmdhE6gWKPhTL99lJ6ZhqR9aV8J83YwXyq7aCUtd25HX
h2kOAJJI08HNM7JbGtKOx9iTR8du9jMedh0WmtoN5LxFgbroS3KhgV7lUdXGrCm+upSWN6WIuUbR
C0cANjw7aVPp5RI2OBoQKDw14fIwFORw3VsE6+CJSfVsssI+1xEna285Ajj63GWidKbIBgckdTfO
ZW8istGLx9G81bs7afH+bhkciETIkMVqA/dbxpNZPkjGyRDdltvx2S834wlH03TKjUHFKhgNYnvp
9sqR+HhOi4JO9qdeOUk80+hS5EanhPAsGc94JmWhUJuiVXfx1H3/agkY/UXfhv3/CiwUU2tJgqwi
vj8515OMd1LyFhiVoMy+fUl/bB4HDxGToF+g0uFW2p1k5LZuXgr1Pl7OXTkLLkzRijg4yEk6RqqK
wCmyvlDjVm1vk+Hz33kbd/iDIW6aRAeMxwY5aB25DWVj38ZCKVSRK3BPAq0uoikkmBBk7w+Woa9H
m70/2IuZup0g4hRAuMGlHrps7Mw8hyvU2cGSn5viKaleaXWkWWtD6UngEdvZ5o9riqcVTVIjKmKM
cuE8dYdycug+9FjyL8td7Vh40mFKvD/pp6IrmxxMJCOaw+sBS8zl+FFeokcogjmqEQueVdsZTmQw
ia4YxCAW5yDEiOVwyRBvMNIJbCgiNcj6eNUro7c1/eg+cxp/QrQoupa2I52VZc5lpjFvsniKoHF2
37nmUduXDor95lPjRXsM+90hz379LGzeUb8MUl6aK6TEHGYV0cY0PVoFSuSSyMJ2Tmxlgrs/ZlLW
QyFhbkYbiYNqwak0aG6rJWgYmjy+4IF+q4bKocoHBP517MSGAmoEY4kEn3XzgKz+Ds57+kRdAlZS
d+dC86al309GdUfr2ZsVeT/rweM4TbPA5vYxWRnlQldJTauKlBCUS2T5oZKTE9EjP+lRAmoXT8sy
nxTleZSIo5aJWy7T53bOsA3pnQXaM8EtK/wSXPxaT22dWebMXvMFbsHq0TxkyDBLO5BQnEQlw824
brVy7mqCsoOW61GI/K75mA8PZd86cvyl6UV02yIP5u6mkYLhehyxKANE+sUxqZ+vn5DtF9xqIdyN
1NbmnCc5OPZaT/Oh4+ub6MaKfONGR+GwB801xWnNLsKXIwPs3yKJlV0OheTFGs2+x1wlI7cvbgno
pRSgDyPXFqxw885dWeJQpxiTUtMLYDk62XasmJMV9vBV70HatWAeoXGiyV4MpxdJ7Ars8rJftKvj
0dQRveZd6dR02scKuNAsy7++PoGHvOcJV0ES3oFzW6T4gHUNjdsptkOyCM75ZoD0sYPvJ29lItFU
moSSgQAW7BOh9Lmd7q3kksZfrFGYhxcth4MUfTS0RmY5jNGRneGMXl/WOXNIndknPlN6FvUHbs6g
0dXqONyQkBoPCBSqMAbevwTPHbRaGEN05FZ4nX6DHOGn2VXt6cjYUCLB8RPAyPtzebWzYypZKgXn
jitVFeKYL1Q7NfL9kAjiGZEZDkUWi0ZzmgCtrKS5C6jyUmnDJ7CvuZ02fb3ujiKv5/AEmodyNQ4I
C4kCCRpan5FA8fNBNFKx7ZIarnS0pIEtjjNTh8YkR2zioAkWB81OsfRdbmo7bA9DJMyrsbvzd6z6
MMZjVRIq0lAgpFZ3E4SeMt8Kbfmt8doDZFPf6PfrO/gfkPxhjgOsJpFrOdAWcG/se4By4ZdOfIm9
4KCinsAY3YpniuqzqJa4ffJ+meWre2OeWjQoFHBjJKWftOlRKYUspCIbXLSEwlCMqVI8hRn/+/CY
+OklvED1ZvCIP+/1m/BRJMO0XY/SPpbFBUamldDaSFXc1I3NRoxwsm8Xu3vS9sFbuqs8du+Ud+Bd
9dgUQfZMHvCU3Qs+qWjdHKoZspkwqjwFtywjI8rQQS6hGZDYUJsG8T2oZ68bFBwPvuAHck8jLWXY
i7LSDuO9rO7HxW6TxMlmwdq2D/zH/rL/X0GYqUmhbLFa21BdKqiOaLlNRDKk/xHbfRjhAUzR5TFi
bUY/+erKXbH/OTZVOZmwP/1dB+zKeefLeFU9p4slIyHQegmeYN4CuT2feoNTnkGmyFjA8Bj8qR7D
ZhlVOwJdiHFAhxCoysWVcJHzcPCjKxLt0iSD4ObyI28hJxtNn667i+gbcohTxHmOFBIWTMi8M4oc
UW3uklr0ABQshK/oDV0HTc0J2Q+r0x+g13gsZVHlV7ASvqRnYjJ+ISO8UWtdI35Sl3Nb7f5qs3iS
Gnmgo2pEuHoG+ayNhS2nt2YnEkAVbRUHGMHYGmpn4YbWyWs5nbrk2/VFbNKG0g9YNNkfsDq22RSP
kimx0csfJhqZOj85pDcpStbj2+j3ZxraFij92jOO3FdhQn47+P91nE0OM6SpMuZEw4XK6uQaFC4t
sF22BzxxBDj4XoC6cpRNDjgm0GtqBhqREE4iYQktes2eEVguCCsxbeBo+9vpEcKGd++ZK8e4l/3Q
QRdGcDO9aF4q5sjZjsQ+Vs7FLXmfxno6Y+XmZ3LUzoUCEXbJWe6hfoUgM39sbsBRIlRgFVwHPE92
lxK5SQdEFD1YEvv8Zcz8fkCk1Nhh8HbdsUSOy0FJpFBpoAvidwIFI814CnRBfvM/ski/tpBn3Mha
Ix4I0jrYwgU69u37HNZ0BLmRp++Bw+5fLYhn2zAT0K317CpdyspO6q+GUJZS8HV4oo2gHY3WKvEU
jhGh4M1j+ez1QR++tW5xo+0WD7RJ7mgLn1rbp5AqGkJxXdX5hnGpB6dWngEr52NwTI/dPj3MLnqQ
xE9whla/n8IPSxzYyHlQKm0N7gamMtQ+gLPBMSNQbS0Oq1KYD6Kgb/uUfdjj8EWH2g/yjHjSSfLr
KIEtMX6baHk3WaJ2Dnb1XlsYBy9zZtaYJunwsAJWfFfS5za5Gcqjkr9Gs6AUvd3hrX0sioOOpAUx
WqziZM1H/aighVLv3PTSYX5c98mpcgJveGPpmuvuz87rtRVywYdRJEM/lmgzUoL6uzG/hKPuaxWm
2qT62GSNHxoQjpZyAW5vdzetFsvByCBVUpIWLEl9XKBrhMYCcC3QnQahApFa0/Yg6YctvswYZ800
9A0Eorpu/Covs9fP5AF6u35N08fSWlw5pv/ouf5Dl5vd9d0VfVSdexBlMe2D0cQ1LN8XB9WLve4R
HNqvxA3faWZLpKouyMQ7ArOCA8kLIiboJoCeWfWTkEB+rh1kO07Ry+xm+24XeEKmh+2w7Jfv8vVJ
MixZq2SwN4aXLL2dke0IRbr02zD6YYMDmUohat+bKvr1MQzXZJ9lXbF1oju5edRTyxbs4HZO4MMa
BzFS01tmSOA0+s+cok/uygTaW5NXeJh/kEVfTGSPQ5o6L1MjqzElMPgER6IF/UjwvfWZgqWYFG77
vaXrsmzKhmIpPGt9l1WhpCzaz46J9MRycJBB/Az58VPh5K/X93ITrT+M8YmHup3NnEJJ29WqwYnV
7HZpQq8eJ7tWRaXeTT9cmeKOG20qK8fQIUzleMuVi18lxlGNiACrN0FTpzosqQZG3zmoLpKynOIS
aQ4VZBXaPt1pUCVscLCub9w2Sq7scODcKjrVlAHL6fzqwEp5aMQsTvO7TCxo4wXWtjfvY1UcJvdT
kaH0D6xinMoFmnfyZ1xBxB191R920KTXMG92EOVnBVZ5dJ7VCCykNY51kDya0V7XE5uK8qMiG5xb
WLESqL2MazyqkktrEFfRAwfDRoI07LvC/W+XKZI9ELbFPI7Fk/pMZOrMWMUMi/y59qoDm3ZuTvP3
0a8dqPKcBoiHsIKEddfbpYcqmi+667aT3au/gIMRjSK5EdUmGhJB/G/szQNLscdeYtpMD1fVnPSJ
FfBrCI/aGRqiRC7LQPjaDnAnQzM7s+4H9uysn8H4LP9REX21Pu5EDLQrpVbD7yvKP4oJDtmXshZE
RNs9bCsb3DlQ9aK22gwvAqZ6kT/kXulITrGPD/UB3KqO9CRic9mEEwMc/4bFul75lnqajWGSjMD+
5MDER1n7GIMTUaVsM5hdmeF8o1iIooUVBt6GYfJL66wrjxpIufsbWa2dWRN1Xm3C/soc5wptYiiL
moEgRO7dFMKC1TPNHmPz6U9Qa2WG8whpaKYsr94zACgoHRK3+1r5aPxDyQX0DIxUNXjIOoGPbALK
yijnIjkoNQJjQvjaa7sMcznqQaha/x9H+ZdX8Nk0EklZb0CiHOBvIpWRH4M7NC9lqBYQt3UVp3po
nHHPFhi69Sn7dH1fBV+PT7SNQU6yvsETa9ZPJLwo8VsYPvTG83Urgn38Lddmtn1lso+nAK3iEq0x
N5mVedeNbBdcPr4W3zE/I/wv0TX/s0Ic7fQd/RQ5EJ3ubP2Jaa4jRHArZxTyeGyHWSvDDC1XSbgq
j8s+r2G488Mb6tc7NGseWWIbAlKuqGVBcLz5pFssK+kYZkARzdxn4Vubn8LpkKG/SJllewT/2PVd
FfonBydyPJtlbIQ/3xiVSx5qj75XYEDImzvNKaH26Es7Jk4E+3vtTxht6WpzOXyB1wBgNMB0bVj7
pbMONem8ttJ319cp/IgcwHSQOZvokrB3OeunSnzJmb+nB0bykDnD219a45AlC5IOZDOYi+grDK3M
Hhuqak6lBdI8UNcJE5Zsk36/r3+BDJ9so8HYD4SxOGkhxmImZFENJG6Wr9J8MRdfsLbNhNTHF+NT
bZCWTwJQELOuu+D4k2ARuoGgDv+zPtaVJfbaWh28IGzisJCAnZHmVGxS6y7r7NqdPEDMnZhVbjvF
sLLH3uMre9UEkmhKMBxNSgvtdXPiVzqyzwl0SaTsLiwwqhEj35wOEOXTMkEbregbcihjdCQZFArd
vwSjb3ZYUuhLludObj2IX36rVCrqEt7MLqxWy1B9tdpAjuK8rWs2FRLsxs81wqPwXHyBhDmSi6Er
ivm229BW9jikiSu1SNUQyDYfR8/wMz9yIzTZvfPON0yJTKhB9B8x4Me54MBFypUhlzUsUQ+hIa1X
h6gDi6NS3pgQuZRVa7HHdk5xUqx/0rD4okvjocir2pb6+nPa5V7WRoMAcAV3Jd/XOYSTUqgVGCAs
5Tx0Tq2cE01wQtlGXkMDDnxoBMbOUsJ13EefjO4mKm5acsjDSrCS7RT/rw/6GyMu0eclX0yAXA1e
UNaWFh9RI/Javzz8f8ZFt4thK3vc+6+uq2axKkA4muA+MU7hyC1eI8yoGx4bD0nQ+5P7SIs5xqEU
HJbrXw1tSP8+K0RvqDUWbFov0GypLtEbmnhR2PxVQKrJHAApcx5paajjSE7gkosrLyRgYK9kgRnh
TnJYk1ZENlXG3GLYPdjkmGSIjoaZaT/Y83fWQ4WOGdbny0Zitbvr9wf77f/2zt8oc8nYl2Mj4a6y
cINoBysR/L7QLTmcqagWtnoFA60X3bEMvBb8irX1ffDQCDuPriOpJnMwU5FumLoW3hHnHqtajpfI
T53kB/yE3VXoPtj93R7ywYystJrE0oxhRp2yO1iFJDrczKOvfSYORNR5BmuQBpwancl9n+v/aiH3
UB+GneSK2DsFPsE3YVb6nKlRjpMNkiI9+KYDk69vGPtrr6yGb78sU5mkxv+Qdl1LcuPK8osYQYIO
fKVpth1vJL0wZOm959ffxOw56h6Iapw7+7ihja4BUSgUqrIymdwP4+xgvLSqjyqpUHxWdLDestCL
O9XoyqYpSvjesCmeGPfpsDWfgSfy6Y4J3nYOI8/AW3orudbT9SVej/rgzHsfotpWbkgZ4K4L+y95
4RS/lMJVpB/XjYg2iv37xfpmq5HLsMNrIcG0t/FlDnbXf190eHmoJYRC6yFgVF8DErBdj65xK9md
beAgdc78P9Cs/CUtMU1U0DUMdvC9nTYgWdvm6K8qj9OGAEfU+pH7fbnP0WbN3cgTwWvW9+lsj7tK
VDPMYlWDiyhLbavl60JlO7OQrou6Vut31tkQ5xCF3HZyya7nUpZdcPEUGRTSVcHFKPx8nEckZddE
sYpQNDrxDUNddt+CLXuO55vCqZFHiirNQotc3hrJpSb1BtbFhDVAtnozf+6/G58HZ8ZUU3EqNHcU
gcTX3f78Kbkrhc5x3MQyfMQywHsu9ZswSgWev2rCUBRUnYmiyDIXbzs17/uqw/GNG6c2jolI53s1
Ap5/nw+xlqrNFbghwcy1eDPK2bkbR9vWfJZTCD69TujCCU4yy8b+CLkXBrlsLQuUUFcKtN6mGp2I
Kd1BshfZ9eC0bfe1G8ej1LTbMSv8Tiebeq43AvurhZQL+9w5i4w4XQJWLsp6gIhyr8ax1h7j+9wJ
T/2G3WPJTyaRnfkiDxV9au7gBVA+1ZYIz8gOVNvl8rlL91Fyi+TOI5BzN8unIBB87NWjfrFW7hD2
U2QtVYwjoag/SfXc0tSO5W/XP6jAQfnIPLVqNs6DrrpFetTiQ0oF3TjR73NnLC2WOtAy+IuVs4G6
ZQc5XYFw+vrtcvGduEQtzqKWpU3oCXzqPVAjbePTdC/fhUeGWaj8KvGuf7N14MCFQS5RI0qmTHHP
OuoAts0vGuqVyW1wZGhmdL+dySO2vP1Qhn1hlAslg5aA630Bj9BgbatkH8mfBKsSHK23muJFFhBT
aE5iRgEveRMoPeKAbBtaMlDB1UOUZ1p3fAPJMTyU5aYCN1wv5J1XR7i4gjxnUKYAhFPRrgAtU+lX
W90HQRlAvbEYgsGixJUo9tYrvFhqowLeksL3ASBQYtsE8vK78Wj5k49K80GE4llPHy/WxkUOhfTS
hOsNAqgQpgTGrNp0kDxkSPTADf34aY7t5JdhL8iFpJ0IbiIIIoQPImU3STNjUuyNwAnS3knLwVEV
gfOwI3btg3K3t6oXRt8w6uDEeDD7X4OKN4W6DY1Dpwn6uKLTTriIsnRNnE0qyMI0cNs1j+BeugmA
/t7MxwYM5tGp/lCacLF9XHhJOqZqV/V4xjTuSF6ND3FQXvw+F02shqjdYuLbhdM97fZ6f3/9YIv2
hgscNUT/pCVHCFaJI8mNLY3HSmEFZfTFBKbYt7/iBjwlDZTtzZSm2JuKfm2aexoPdlHdtaXgUhH4
tMoFC6VsGz0YEPDL6UvV38QYHhsFiYbIBIsgFxEiVhOSxwbuxaA4jBRsBDd9JvhYIhNcWGiDFCQb
bGq4oV/7+iYHFVIgpNRcj3QaiFuppVkqP05hkXAYlRQ5xH+psDE+carA5pt50p2oib1+2Z+NcZ4M
Wvx2GXI8gsb4pDBygOr1uiuvf7KzAc6Vk7ynDWVtNCsG7EV/jtJxM0OV8bqV9beI8dsM391FKfc/
+LKJTqcm7GU7rfptkcz3sVkeK6s9LNWvoOm8fmiORG8aO2g1HKy89tSw+3n9r1k/vuc/hnP2NIUS
dFrhrmpBDVTXX3rZK6JbE+/LZfxY8fdi5ZzbLwnahgE7wJpfemwas9gA88Nwru2OiQ6LSl7rAeO8
OO4MoDMSzjTF4hqMB+s3oaoAB/MyTiK9YZEd7hYMCq0tQTMNZHyuH9TJ3JgB3gg1fS2i0rm+XwIf
5Vu9sKKmEEVDDAwz19S6zUQ2XfDjuhHBSeNHK4zWkpYyA9HjYvmhdkPlh+u/v/7YOe8Ld+eZszEV
WoOwwVAvrLIW76Itkk7/upm/pH1nO1zEWOaOEvDmn8PTdIj9iUl3YCRR3V239oas/fN6OlvjwscU
aRDkmuFtNFy+Q/83t5UqAbcw0rJq2gx9fNMV8RO6SLcpeO+NoduW1HK1UgIkLK2cvE0f+lK5GcNU
sUsq3coaBgb0YZMqqmONuaeY1TerjuxKI57a57fDZL4OkvZU6qM/geIO4kL2KJU3kI/bSE11a7TZ
MWvDTRpELlEtJ5k0twMz5tKa7oRAJ4prLFTw66cg8CbQN5ahiMF97TkIkQtQrH/ey8g/a7R2uq10
irZsDkDwrQWmuE89B1phtBWSjgCqg+NeqZ6v//5aVKS6CiAfUTTD4rWn6ZC3BgkkYEPwvJMUkNIC
txqk834aKwBWdEEb9+39wX06TdMViIPJGqUyT4irAAXWkwCMytmR9QKYpIR8wjArAwPvM9C3vFEo
HFR/AAa50mz6ERAy/gJdIehToaDJT4wQdYgz6AIqaOyyMdbCtR5MBhvEUTHvRIM3K5/3nTEuXoaZ
Fit5jjILlfdZ/qUKCtsav8jtDmLIgngpMsXi6UWmZelaHszmgDOY/YymzUyoU4OhpQMGzgi9616z
EjbfLYtdExe2FojKSS3VwTuZHsvJb1tBPFu5Zt79Plvrxe8boIGoEgnPPMvq7KXxSy3yiOHnighf
s4Y+fmeJO8pRpYaSGfWMMnlwTQwtoQDms3rHvBWSu4h2iDvLoKCoinmBM7Cmkeyp2+qobvoviSsB
lt69dJ7qDBMQq8rn67u19tS7XCQPP0apr5QnGVM3PaZuGMQatT5X9ycMZbG3ngikxdbx5xn/fcL4
nkE3kYFGGjzxn3ZSt+3AjZR4ooF0gRPy8x9qXavT3MJJmmW2y/mG5CK5oJUU5N1347IqS6pN6Ilq
OFJFvtN0AItNcjeRcnN9fwTezhPSSZoSGBMGct1RqZ7qNrvvrADK0UXuxFH+67ot0ZK4KBHqek8y
o1bcCZl/rqt3ZdhDFDgQ1BIFrq6xJV8cYFPLBnBbyIobGId4HmxVGuxI1+0437S9aM54Dfv4bp+4
cDEMZVSbhNHgxjayelS91JvSQa7wKkG/bAIpAmg12sfiVG6vf01R+NC48EEXeUDBFK5uEsfYWweG
os5mx/LpNhWqb69lee/WyQWQvi5JPOVgLmy9YrDNzbK1HHKLaOXgKwuFmASuwtPVZYRG6jTiq0rx
Q2XdV+ReGwXe+HbZXgkVPEdd15ZJhck15a0CzBSmejAyFpv8p+HOm9bPnQEaKfoJmoj4b9lN3cJp
t9RydFt2ovvGWxxM7rnjNhc17tjGXfvDuAcc1VsSFilTftjH2+RJ9lp7ru1gt/jq3kJ105WPmTdu
hwQKWCLii/UPT3WdWkzgjRe41vq8mTMZtqPwpqEYIyo/xYlw+IsFrz9XeLbCrTAhGmi7c9x8w2bZ
pNvazxSwQzDuQ4L+e+IPort2PV6fDXLRtA+aOoyY1qXebq34dtAfrx/GN3WWayvikq2moWCp1pDZ
qbHkFT1ocufZHhTQhgSDbZmFp+vFQe7qrRGphk0mkOXiwdFE37u23vUDtZdZO/WWDOkh9XPQaDPm
++QMHc3Ai5uvOYUo4kTu+ow4KZk+97NtpYnTd7qDh5CE2eYxscEme2t1rWX3luRMZnsykq9RAV6Y
+efQpJ8xe+SFFcQR5vDYdtRwsr71i64AzQP4GaPJtVTpSc+U+3yW3IhMT7mUujrjh8y75mXEYG5N
BldKp6cQ0qpWaPmWKSqzr4fu8zZxN8RshURtUoAYCiA8VWncN430IzXwdGVozyyqBa8pkVtwV0Un
S6CGi3GNd7oXWz/bD1GKI2yeV8RdD4aZ01TSgJpgbSYTpD3sraE+fGdAvK62xUIcogPM3QpFXued
Gi5gTaMgDh8jO8pmW6q+Xvf3v6R153Vx14ER6zFI7xA8wxeGUwOJwC4GqUx5BMvXIfvIaM3lZ+R7
5Es7JAlhg1+9cbAwnFFuIUBRGn6Wh3ZXFQK3EHxDHpMUh1I8NBYWV4H+RB5tkt0rrYiZUGSEi4Fq
pAVLPMWYHlP2g+S0GFUuh0iwkvV0+Pc2vW3jRS5EoqTLoSUOMRG5cIImd+pi06nbLner8TQ2m358
+XeO8VaXvbAYtXmD1j5GN6E4dtIDOMUYOXNsbBEQIR8b2tVYnbKBHupk8NNRuzFJ79PuA+rJ7xyG
iySG2U4BSjxoyMQoj7QZioWWKAETRKu3FvPFUrswCJV8Bia0+E72bPqESfpYTrxj7OTBRsaQWbrJ
HBGrs+jsvaWkF3YhGhnURWsipuwNH9kBzp7lBducnb3taAv7uitjBe++JRdSdAiXIDLCiWTwXGCV
287+hx7bEPUFV4pb7yxxUQXCvHOMwiub51lAMw/+09Exjq0Lett7RXeuu6pg+/heuWxNZMkKDMaW
3bcsqzzpwQggKF/YetD8u2PId8b7eh7GaEBA0TDP3Prd9p95ZhEvkOC08y1xOU9LwJKBVNL8Zsf0
z9Kd9jF6/MtdemOMu/A/rUqCTmHz5ulooB9u7tqxvQ2oCOgquJz5rncx9UsSyxOSxKzaBsW4S2NR
iewvr5rf8ZGXy7XCLm6G3mCTFs1xcSFUh36+9mRCKFM+iNxbEPH5rjfohWtqsHihWqMDvNo2qfC0
N0Xv3zWswrv94XKOOo5kOhK8s1tP2TAchuWFXncIEScMV/XnDaswhWCp9SxXNF8l2jQuVkhhCVWD
HE2NzvDK6M74CBPGu8XxIWJITKoNKPfX022Q7oa2teXm9XpkWKP4vjTC98BpMqlJk+G8tlCdKPeI
RKCsUx8CtwLfYL1pvH/mzPttJRJt+ks94bdH8n3xKNKjdIjxNEJD/O09Gt2CWeTRxCDFAsS6jDcf
OViuLAq9qxtnQCBUs0xZ/YOxIomMOdEMvLiVWwOMHBWus/D03bCjh/BtmlIEtl2Nvmd7PGlFNy/x
YrQDqtNRDu2I8oCRp1sceD8IF7uMRAXQ1dB4YY7rwPb6LAephB2d628puU+j2Famb2q3MdPIrqut
JNT5FS2Qy++MIRnUOAS3RN3IGDzIGt2edQDbDVBTWciZS/NB4LWiNXKPXKtLIiWvkVGS++WT9SM6
MkYcxowQe9RdbtpP/WdGulh40RfRzbPuthffl7nXxZ2QZUQN5/jtxAR+7xOPjXGaTgDJz/m2PQb2
5DNupUZ0XlZj6oVdLs/T1H5aVLNDIVZ/hn17Nr/LVugKvizbqz9e9xdWuHeiNPVZ1DSI3MMGD3FE
A0O1zf+Mx9EHETxKcBR5vEej9uYQsimxISvRuld3ihoLclfRZ+PCtAL6dYgkzcAJFtAQIN8l+SkE
uPP6ZxMZ4UJ1OVjmgEkq5I3G6HYS5PUi6ZZGqaD2IvhcPNJjHJuoNXUctHghjmxB5ilXBGCl9Tzh
7AD8tH4cKDUEWbElgI/c0H2PFM56npx2pzsxBtuufzfRgrjIMZKgDxILoThpt0H5nFr3139//QFx
sRouUORjW9TRjMM6fVI2msfG9bp98cIwr5HXH/5l7OWpMi2qBkPOSsdvVPUbBkRgIz4i6lLms1cO
KQ/aoC1Fm4nVjDPtO9HdJQLP2os83lfhpohFz1yBb/PgDWsugpmaMEa+6DYUeZFnJZsR2eNG/oRB
VkznWYldCyrDIqNcYocwB8RCjrf1/6u2I3I/LjaoUVuCdxw5cUJnu1Z+do0gLqx3Li78jwsMRV/H
S1D9p/EJaTY7hs7eP41PUYa/3vQ/2+IH8ONgHqZxYhWQHaCTdlHYrRN/6Vqn2TKKuHwn7dm8urWL
fPOzchffisC7oquRn8qfY8uI6Yx0HAVejI6jUhDjaabdSTf0aKfHyQEM7qbD9Nn1Uy7YRp4Vk3YK
MVsMtLgFeYnmh8ESRClRFOEV5efeMNV5eesIzR6YMCDxnb1WTMzqJdkHXvDz362Hrfciw7CMQDPU
CZ2JsTzU434S8UMK8jWLHb6L31ctWppSgG2qVDt+RnfE1ZfPbYzQqIr6H6Kt4dKJPk/UdClGYF8X
T4qe+vr1+qcSXVcWFyjSKAzTAUghV0YmyPIxvFwO4QCgCeDpQhVLQVjiB+dNy9TCecEF3JeHlh6z
8pDqt4IVrdagLo4xHzICpaASsVizbnDjwwISJ8wWeMleRG1xfW8IL3mUdmYyhzXuxqY+leRV0wQr
Ef0+9xBJi0wfLQXHUqFgy6eY5NaI4OQz9/n7RYha63tPnsc6k7oRATyAMoum1jbkI9wwqmyNCBaj
i0xxmQSwHQVQhsBk9pjdXgL5YBafOjndxcZ03zbJN0iru0mSzxB0wsbJ5pbI+V6y6g0qb4kdlONN
LhtHq+59y4q+jGGf2Fmal2C3XTbdMjtd36e2mbeWE3TlbRFINxCCneyO6nZH5N2ilA+06sH4NsRb
ban3ylw8t7O5M4pfedc/ZzP91muynWvZjyg0fSVt7FKpn5oF6UefviTT9EqgsQE07V0UWVB5nJ8w
irTtVZI6TRxhStwnYJnW3OvufP3EEJk5yUWsSQItBfATTjZWL6P1smAsMv2AxrCm/T4xhOfK07p+
MHvwerhpdciCQ1fdDLngxSnafS6ONSoSoGhCyKyz/VLuKfgLFeqNk2hGfI0t5N1auHjWDFmbkgGX
eLTLb6TXZZu9Nr+UG6b4Xm6iveFlnxQBWYFoi7gsaIHmS2iMWFumhHYjuS0Wp6eiqovIChfWiBFZ
caAWrBHefmUpJLpN1ZbcNhCgZLROaKHc1SKMlCD/Inw3zYhzmssKHs1M7TLbSDeLaUPM6VfpSjuQ
hF33dYGT8M201oxqacSBc2XaA6693Bd03OhN/9p30ua6qetXOHm7Fi+OVVslA60jkBVMWmz39U+L
LvaS/5ybz6Ey29dtCXaO76zVLbjjuoUVHqKvknlvQpG6FxY7mZP9GclBrCJbGtQGVc7vq1wLymJB
CVzRC2cxjDujC5woTV8GaMLVTb8fy0jw1F1f19kk5/dWqc1dP7OXbvraNY99XUGg4dP1b/eX1PFs
hHN7raWNoYxYV/jCqPdaJ7qVP0upXR5ZaVp6Up+uG1zjUkMA+W2QRyHS1By6moJlgqUPMGjXPqQM
34jUa1d5UH0DymllZ5s/4o3zsVLn2Th35SdWFdZShNWmypMpfxvoNlBmZ6T71OgFTyvB7vG4xBpS
PTHGMFELkU/h7CcApaX14/WPuX6gz8vh7vyyM+RqCYFMrNLBDrOXBAhuM95LQSpYzF/ebmdL3DUp
SYFSzRk+HEqnjr4xP0HK6WezJbv4KO86D8T+nuRqN7LdOayXUXy/vlD281dOH49PH4pA1Uw23BVS
7RDM49MUKYIXPRI7gRHuDk37WpdTpp9s6j+rOHZ09Xu/QKYqVG2j/xpljadNJVKgz42u2FaNwqpC
getYjpSaThPqL4qmOPKoOXH3MumpTYbbVAebnUX9xWztdFYmG1QTNpqdDlk6d6llb4xf0CGyI5p6
pKEPsVo4XXtrzZOTl/jYSrOZ5GzXGyFIuMBSTNHPHklkz0XjSzq0wobeG8PaCxBlFT18kdrINmno
A2zuamPlLTRzaitDPjB7Q6HvFSBQkjLYNdlRCvJdEbRO1cWnGcpjYWK6vZ7e6tF9m6FQWEleSzBY
oUqbpegdA+cEYBbXGnA+c8XLNcsmTFqnUmw1VGxTtmxJ+wJk0J0CjVBVt6PyM+hx7bT4ZM2SnRNW
3Vdzp+22xhTdl0aT2xHK8VHy0i3qrgUQohsKR6WS06uVM8vTJlBvq7a2k/Y+tUJfHU95hv8/T+wB
qK4MXKvXnWz9xFJqGJYCWmN+eN80dGlOG6Q2g3Qyoh+m2numNQkuxr942dkK52VBCSjanKJcxUYI
p91yYOI0DIOEeod3fUF/SdbOtrhLC4RBKvqciLXpbH1rs4Zs9Dx6tkLFT/rGmwuyaYK4sMlswlOl
hzQA66oalqcwr7a5Mt4BqS4IJH95D5//JO5SM4q+mUtM9LiNO3qSHTnL62A3HqN8DB9F6ZVoR7nL
jTa5aSkJolbS3OcBFL0wqfOBgULcZ78XxGMXmrC0tJJVAuu2s1V5tmPrIQkfSzOx5V4EIvrLdX22
xl1grB5YWJKOSbXeDnwwZpYOkmL1C5OUxNgRpI6Oome4yIt4LENb0xHiUDgXur0ANqd5ix258x35
FNisugqaaKFUh2DjeFxDI3VaWwdsmXQ7QFiv2Eijf/1wiExwN5oBwd+uochQC7pL8pMs/+xkkR7O
ehZ83i32N1xkwX07BJRayOCavE1sWuneEgROPAZOog0ncHl5/25NXGzBPNMwyjleSqNR25gTm+Jf
ygfm39/5OxdTkqULlUGDN1T9oUrue+2xsg7J7JSGaGhc9PW4UJFmcqooBTA0CbBHUimdilRF5cRY
NlljfQpz6ev1ryeKTYQLF4Zem4tahrJbZm/svo0EiTzjWEFgC54uy9CbEjxd2Ib8mdf8dhAe3TDI
JIxr8Am4RD6Z6aeKej3120CQ2qxmTyabdKOWQonJpYmdEWHWLkUVioTZlqSxr1cihNDqXl2Y4E5T
HqtDOEcw0YzL7TTi6TyTLy2BHHq+OFOSC55Gqyu6eERwTmiAjywNSxzeURrd1op9s1X9696wHh/O
GS/nfU2hT4jmueLmgIQDIWmrtQ3oguDErjvA2QrncvoYonmlo/6cVslO6mXfTArb1IYeczLV9vqK
/pJ6/Db2xyhH2FUopOCh3HrNrnCjDfIy6QsbsZy3lQjTJ1gZP9MxtbgBF+S8LjRvncVcbAqcU9aU
zjIPgqRCsFU6V2VtJd0C+TeuebIMj0WdONai3LZQOxJ8P5Ed7hyVU12nkoHQl+yyO/rSPkdu8hrd
qA7UciIbJXBvtEVItTV2pMt4yxcPa21q8CpoWb44eoaTejn0awLwBjms6T2cMl/diRsJ68i1c1oj
c1dJPaWgq49wlWhQ16hf9E3qBS64gNNncseY64Y3jVlrR7YWIPuCDf1Lo+53XOTJQkfojE+0hadq
Jkitcw9CUofMTQBh0ez8iXxnCoORlzmiHuW6057tcoc+n6bKSAgqZEZ2p0qarfbP+vDZqkXjxyI7
3LGnWTABbA3QR68uNwbVHWlST3TstwHunOteu+60v5fEVxj1apYStcbhmORHM/1VEb8kopkekZPy
lUUraqu0T+CkDJXDVFjSUwpFGPlu2RtAQreHGSgD0fNGtDLu2IN9aayboMLUnXyXYV6ERF4HAeZ/
9/m4M482pJmWEeiElCXfYt7/YcLcV2VRUe6x3lU7bxN3gVZzHIAvDNtkNlu1f5LYRArp7GbI7bhw
kCTYebmj0dMHVndxbbNPfJGg1nHb9zqbusnicqOkywaVzG20iG4e5s5/pDkXZrhgIlPDysGoA8eY
wn2Nfm6Sm6BwqFxdqtEsMhy5XFyqiL4pewxdM8tlCaacZMM8A9ygVeBJZeKsgMBlaPKDBU0oL7Ca
klyskQsdGUrQTc6gvpV6zMjXovtyfavWb+8LA1zM6GOQoFoyPuIMet5qM2yDLbhKobEUu8Inn+DL
8UAuSGzOY7rglV4cWc8698Pd6P7z3BOBI1ZP8XlZPJ6rb8rEMBpA2NXqfmgeU3LUP8J2rYG39r8J
MK+9MgWlZEk9ejvS1vAxMHuguzeaMwZ0ibzC+RgW8sIgFzXmoaiSCfQ7wOTfDd0dsZ4z+iLwB/Yb
V7ybx3IVGkpxSodFMWQ0io7edChQf30T0Wx8DUwsu39pkYsWuJO1rO8UlorIjvw12TzpNxMYZZUT
GJsFbxZByOBRXV1C4kUGbZgrES11QkM5LX24k1LLb0bLowndVVbgB52IrUpwjCkXM6SY0BGNdOxc
ON5WQ7FV2kVwpbCfuLZxXKQIy3hqlh6dgSaiJ7UkmxjyXkY12mXWbeI6EiAD1iH0F87IBQ4jqmol
LpCJa196b3E1QOQKN9gp0JDCiHq5wYzpCbPx/4Pcu+Bs84gvPUWxajRR/4jIkSoHSfbR0Rc4pcgG
C2UXV1hsYAphlt+OQeAXkMOCAvZngqIUJCvcyi43hW+iEiL4qKsJ3Pmb8pCuOTXVLkhwwGd0CJTg
a9CD2aB6lM0f15f3Vum64iw8tCuysrjoLIxbhkqq3kRqfgj6zJHT6I40JQixZ+mnLNf3Ja28SNFG
pwoDt5ut+77XfgToS0ypXDlKEr7WgXkC4mVT1gbqd9QNy9tcu7Wi79f/YMH5sdi/X2xHphNJ7QuG
te8Nny6o1aii5956nebi43NxyOwbTQtZ5EtflA1qoPepU+l2vmNssfEtlnd9SaK95rKXJh6HXqvR
ZQObiZdOiQMiJjs3MctLJ4Gp9a+nmyoSQd0ALdH7r6dMBDKmDJIUTcQj/dLYWiOJ1rNGyIfr8GyF
26MkmIp86pD1QfISAyaRkxV4TsaOdM+E4qlTQFz++idcD3lni9yO5UaQNYa+IARJr1L3dQ43XYuO
mGpbg6iL8/ag+fPEnG1x26VLhVLVBbK+fyQGgRq0mchgshe9P0SbxV0VmLwD2j0AdEjB4wNa6ob8
fP2rCTeKuymAPF+GhI2Xaj4YCIgHtA2o1XfNIfoFBJUX7QMAdgP3ulXRsrjroqyVaqonIBb1bDqU
dfelHgxB9BS4A1+IUjKIM6Yl+lJRJNnKiEFo4y41HoKyduTk079aDl+HyrQ2wn2LSK0M/VYpteOQ
z6I7iO3DFZfjC1BgF5OqhY0JjE5BbKa6I3nx0WrtClRmiyO77W2FMk2Q2h+lgzmfZp2LGVViRB0E
DPHAhyI9FDz9OHE1e3RZVQ/KCT+uf86/PEN+Hy+duc9FgG/pPGgSIwzJdsqGaQuWDtnpSKRl4RiB
yE24qAHuTLlpGVWwpdWOJv3QQa9htH65HJdBJAm8HuTR+NUoaPD+kBYw53mcaYCYaNLdTEaUenfV
cDtYP69/PoEZvhqTlHle0gZAhmGy9lPWbEdDh8n4UW6NWRB01xt3lBgKWGJU9Q+22sGAwE/X4Ema
xLYBejbg7Ut0NDS7eOlm+CWjIKUPohraegC+MMtFrVIewhjEjsxDul3rSx5GrJ3GFivJsP3/49hd
GOIiFWomS5eGoJKhWGANWghZyjAy/hGVBE072+Ffw3Wozshj8RoeHep3b4z45b35kD+b3rIPbET+
b9HPeZv5+bfr3rIaii8Mc7lt3tUkjljtjpQ3RL0ZJkHgWo1bF79P3p/lUZXKlrKahVRD5Co4zhmq
TUhsaPHJNLak2F1fznriRg1ZM0xq4qhxN6YyDI2WGyjryj4jVKoBhod47YmRN0WeiMFm/fa8sMb5
Ia3MBSfsLc1RILyWQLqrOTBNcXijEz/mr6LpqnV/PC+P80crGq3RYlj/XK692QCTZGRue3G1dTUu
nhfGX5+0iZfB6NEY7QGhG78WO/QPURc/dVuTcVIBifsY3Biv40GUxq37o4WzALAV8lD+qlnMbu4y
pHFjJoH9aHhICvP1uo+su+TZBHe9jFom4WEPE9ZUeVV3Cs1nCs1TJPXpVNu9eX/d3Pp1BjLv/y6J
u2MMBU1KMKWws83giIZTngI0N1QvvhU65Lp/nG1xmSlp2jbpGPqQiUk2P0ALUb9lCJ1nOobNKEMi
6qmf/+UKuUOXZJq+4MGhgHw0ipxgrm7UgR7bJv7WgvhvptL3fCyOSgcFvW5St1Ci+X79LxB5DXcO
S7VPQqXEsuMSaM98sdWZCt5Noi/LnTylMYNSK5GUhNUPq0cxrPWT4Nf1ZQhs8EAfsw5oAXZtnO50
J5mbJNsWpnfdxF8C5G8PeYNhXiRXUW+UcSWhHaz5w5GFLDz5XxgZWwUBHhEUd70wdPZ9HthTqFkm
Vwa6XVZhM1kv1K53/Q2bHksd4xHCfLJr+jpUtxkR3PWVsg358+o+L5SLJGZYmzSBzCeYITdJsy31
m1JOXDPdz91NAq70iAiSodXE62KtXFxJQEJsVjNgWoO5I6k/TA+WvJMNQTgRuDpPYoLUrk9HRE6I
T7gk/yrFgqMk8kEugsRGq+S9BT+HiGJJvU6+j9N/uQQuXOgAJGQTazNExecIqHNNwP283lm2DFXX
TDR+qMad1bZIpcSUUtStcVntGTHCso1B2LRs5bv80+JApobxofiyK1YvXv1+Z9v8zSkpmpqUCx5q
mfQ56n4l1VdLxCW/fqosy7RkgxKdvPW2L8+wsjRxzC5JOjCEp9vamZs+l/vhm+amT/q9vGnwDKz2
EqTsrx+q9bb5hWku0tKl12mrI79iYrPxQ3qjY8A1PDE+R2MDInS8RBMvFNpd9foLs9yONkYzW3KN
8VOljUHSPD7IUiXwytXjezbBB18Vig0a5tOAxtEPoewEJdSfg9umFAGy1h3k9+bxAdiQ+lQOCGrl
SuTF+YMJKar4I+NMF0vhkm7adWasNoXsGtE2ku+raCsLhwHXouuFCS66qmWU6KREGJI0T9JO6Ouq
0k7ga6sR/MIGH1DLmOTqgiTUfKxf1AEaucTpfekm309bFQhiNkt9X9RvsBgxt+J63nZhnm3kxSlT
iiKVIw1L7FzTXnDI4vsAI+Rgi/eFx0rg3zxbVEbIZEo1TrTsTxvGLpf68uiDRSPcWX5ygPSFM4hg
liJH5MJwSsMg7nNckHV9E2X3I/1WT4LLZD3buPiGXLjIZ9LTIWoRDY/lV/DT+JLT7cuj7BZ7MY/w
OnT5whoXJXpSZUoa4GgNABEjzwZxx+JTN0MhghWPmvEjOeHZHo+tJEQChJhg17RlN0polaTHTtSE
XX2tXNhQ3nthV0bWNMWwYVIw8dVeLvskqlwyFs6QHZZEqDkhcEWVCx5hW7cL4PrM7YN7RHdPMm2p
tZf97EI392f0sz2IBplEG8dLJYRlO5ZqgQoqIzFjSelw0H6AkN95m9T6RkSTmKtQmIuPykUW2sxt
FpWs33I09tLrdIBq6aZ40LamIIatfUxdVqH/gGaLCmrY97sXFaQkhoqPWdHn2tqHInKBtRB5+ftc
thZCMwRUBij2JRjuVLdMUJk98kS59JoTXprhQoURJ3OuYjFuQ8DQe2MEpdMnL9V47OaTaWbe9cC/
FpgurXFBo+2apMZ4JyRD9fw0tZiWndsNKQsBdfzahX9phosWpTw2zYQikhtJ+zm9K9td0O/6OREE
CcEW8R3qsV3+j7Qv260bB7b9IgGah1dNe/S0Yyd2XoQ4SWumZlHS159F555YYdSb97jR6E4DAVwm
VVWscS0FGHmImFTgNAJxfKfsGsw0ij7R9qWZpgl9khWHr9FrGFHuywlx+zgAwxZ8HM5wRw3BULS2
rc/vUjjD6c0MWNAFRVk3Se57lQRdUe1Bt3NsJeoVUfJzKOjXyqK3c4/mkawnbjboz+M0dC6NiVe0
g2eVWZhP5jHKjMRVjfriZN1dquRBpU+nOpbDXK2q3WRNaHRMWJU3hwdiGMEk14/J4pwzgg2vpnbc
uY52VFZFAS5zb3zaaMjvJ+QsVhpL2YolvIrZgc0ZslTVuDUe9LDdOb7QETHDuSaNs9/JcFqpYsjK
5LkL9H8SzNgkPvkyYhL1CyOoYWvhzn2P5p+QOUz0KTmb7sYUiAENCgFdEL1BuIE3bIldHTMNbOSL
/NRehLiDosvlLHtu5qrF1A3zuwQOC+CoJyOQvmLXD7haogXxbft+/5KcfTP4mChKYHij9DDMYIQa
KlcBDfD88hF39VuOyR6bVZxYEkCx6i2+YRvdLfLjlHqzCORD8K3eAOlXIurCrhsAsiM3UV/K6Ksl
Gl/bdB6M7ZqVfPFccUFGnEWxU9YYASnx2e2XhPy08tfrt7T5xhsrGUw3VmfoUycZnRauw7wp3jjK
JM8+Mxom2S8/RlSnr8VxCYoUZ02R9fDuo303x19ybB9k+kuLlXrBuTZ1enUuziWmhjyZbQeHweyI
+Ci5PkWh6Uq7MpxfRXDQ2x/KBGoniKXwH85o5xq8BjnrxNbYzO1fWuL3tWAKVCSCs1FVj6kBkB9G
2Qgo1IqeZmTDfSrtBPe2KQcsl5j0dMBzyY8dYdPBWqrkrXdCMVyIrYOdeZ+iSs3g4mLgFjl+9qFv
tZLJfSsaSQDNbDHPnZyXcDykR/W+C5NbBt0dedWHnpKVNHYDK43PusmWlwXSuiODzSehFbvpOT+A
N3gXh5ag6iW6T+4piZ1EynQN6Dx2hcF4TDxkarPXRnl//buJxHAaaJFirlUFGZ2qvcx2iykl8DE7
sXtdymbybaiWCnxfC/6I93imLhGrZZxLXTB8rjFzB55d9HiRgXjm5bqsTee6EsU5Jr20yhig3Xjx
l+nYlCDUqWuRsm86iZUMzhuZWTlGiqKy49QHsHH4heyO3uD/CisWUcy5mXevr49TdMnSrNRgbxJL
qHTk3bLhdWg6KSheZDeDyLC2leL9a3GaDl4pFLRq+MB0lP3ESgODpoGiyoKhnq2+P2MPVHT2TmmK
xvsmgJHXzmgz9knZS0/KPgbA9a/1j+s6IZTEBQ8zyFPsKIUkcmaYhd2NfmDzUPJJFLdvfar1mXi0
ktTojFlKnF8pXB5kd5KXfdF2jOMxuohe4Q1dhzDHsHWQSSpglvzTJVlaBv5W1M39JL1kmGx2iKi8
uWW5f4jg/BDGXJpoYQBxU3Mj57d5C4yJJ6MLs/7Utc9JjKBffsnqp+sfbCPL+kMq55Zo3XZjZ3e6
bwOmPnKicyvTQ9tInkbzp6zG1FefnPN5Efj4DcX/QyynkPJUOoqUzLqvmyerRBFSPUgoBF0/20Yg
+4cQThcdc8xnLHMhOgPbBH2KC+Jja0zPROBNgsO82cTqvdLHptE1C5Sm7fw5TjTwjr800weglNaH
eVOflZAmpoCTAe2D71gXEDsCUwSUSZKohCDQ8zejW0npl7KAJ8dRGlJfSJ9cGj3+dv2riG6Lc+l6
V9RSlgItTk/jsB7QjQO3CTVb/7qYf/EPv02W51gB+UdXpIqqw5UzGlEWJ+mHyWsOVVjsRDHL1jD4
H5+HnXp1cZ1pInSgFngywCYN7jc4P+SkQDBFMc4AkyTjkGT/T8+VP++bPUGTSbTr95ZucFnxH78E
50KGMRkV3YJL1D6N/uLXYRHGJ3ApBRg/8YaQ+q2ruvNeducD9mKFfHRbqcof8jlnUoDeCysaRAMH
Cv023JSe47G6GkOgYzsMoiqASJM4JyKlEpHNPgP17rC4Q6G5YxG5kfIqUCSmkNdulXMjUZVYuWzl
um/N4+fUHt1UT4HRLu2jiRZur4Cup9IAh2ra+LN4Aqboow4IIjDLHq7/JgLj5DttxMrspkCw5FP5
MAx3o/1/b3+tPx+fzWaVrpEsSTW0sAFqBJygVn2hQrYlgVfmRxsy8EJnfVHpvkk1cBioAN14rvMc
C73/94j7j+NwjsbRy2XJZqiH1T4seGOUeT9IIqJdkc7zBCzGUtVmW5caQiukY0+Nl4QtYJqVgC1C
szHf6zrAdPqKMvJjDCSnIAglpuZ3M3G16E61/Rkd17Q7LkPqZeMH4On/uETOpRSLVZC+rDR/kr5q
5o2TPeTx0/UjidSa8xpd26e9TGPdL7DsIEXUVTRRw0kQ5ai8p6jB3totGDH5RS2U7wAYForRpAUO
iUcpSbNx1myQWvupdG7oI0FNQxf4ANGzxvfOdCrPdDAUHVNxCjqehT/ui9PksbJJcSMiutwaW1h/
fp5ohdTaUNQ1jJWxL+vYR6l2RoyNlM43wBfvvg1M+PTLXLrzLHjABWrB99PSnA7zXGmAxAQhZD5Y
J6ccBR5CJILzELJF4kxCDxm7/g+t88m0w+uaLdCHt67AKiigkUpKqgN6herxA8gkwEuj9n6mDP/3
jswfX4n9His5FfBWQPzXgIK1wRQ5rdwaw8JJ7dkfgSz4QxLnDjoHjCwoO0DDh3MyfafOQa8FHk6U
CGmcP8Bbu5StA2ONb1mpOw5yRBHJnpGeDoIMYQsd4Y/zcI5BSysSv6FAk3O8BxrkA7ifjvqjS5Hz
k4AAb16/TIJnVqR1XDyRaqlFANSN8YziQTLCSaQNAmfHJ8az2cutNsFwFNXEaG5Ami+MACqJqWdh
F3KxnnJbMAMkUHSdq4Mblt4DigGBX0puM2efpA0QBwV6IZLBSkUrJbfgWKOuRX11aQ6WsSPKMXf+
m73yO36yWVUZmRFg9Vp7yTrNN0flNktKUTlGEFHyfOIzBgUtqVp+pSbxCS08zzwQePHuoJ9iYEEJ
1Fx0dZx/MLW4KAGgqfuTvYvoozbf1c7n666OGf6VuETnHMNAOkJzu9Z8NfvkVC9OfYxV6vUAwbsu
R3QUzjnUI0gxjAxpMAKhO81oLkY835GU/LeXgacNr5PeihVSaP5YP3TyszFe/tsxOB9gVU0xly2S
07Y/SuljB55gU1DXFvlRfqJS1yVT7VKE82x+nuWjy56cGGlfGjaC6/qXst/vZJtf5ZPHetANA1Ew
9bC7joFRoFQCOLMWctxuxz8G8CJYJ8execQ0/AX2mGMZFQrDtb7rnuJOe7Ye48lhhVUVUZlx01mv
xLG/X3mdOTFUvZihCIp+aezPqSG4ue3CwUoAZ5tyOzlyjRkeRFg0SF6Iv+wR3CNnj3eVp+3RIWj3
bEo09pabnBFTNCdgSSaCCEJ0TM58JZpgQSuuUd806mC2p10XKwJ9FJ6UM12y9KY2ADobBRn7yIaV
5s/6G2fgJb6ZWpc17bNjKbsM+kOsotsnNHXDNFTDVvknSpZtgvxCRzaoB8740xKSPW96JuNdAPc+
VR0agLqNTAn0CRnaZO1B9wjKqq59JnOgHVEE30eABBb49m3TW8nlgtikWOpyyEfdJ4NLL8Nt46Vu
rR3qalfZjz+uu63tfGAljDOHTutkfclQB0//mb3sUXJZWU1bXDCrs/pS9ygDdjTy1J0inLtg9/fX
C7MSzRlKZOlZYsSs3v9G2afsc4xEYrvVyxCniRozIm3h7AEt/XRZgDeP7a1uT3KUDrtKYPmbL+bq
PJw5GK226HqKYMOcjYAUD2WuhrLkS9mr4JuJLs7+04U546JXlo53gDV/Fr/wAVE3usUbyaF0SJ6u
ixOZAfey5aNCc4fx3pL6oXK8qnocekEMILg5/mEzG7J0SoMnYKyaEDvkYKua672Rajd9jorc9fNs
F1XfvxP/tDmj1jSGBPuyv8qe6qE/fDfs2jOagze23/nV6HZoR2Iw7UYDkkEsbL4LVJHfYM9GY3b6
ilX98u/AUauXZ8EBN4Y6VWV1QM6BjJQ6S10jS+2xEqGCTrUDwW+/x/EOje/s9D3qxsHiLUHu0z0V
4e0J9IVfWm+WIlemLgeth9peSkp9xSpuMZEniLnfiqNX3IfBuY+xMkA2qkJODTo/vD4+Vk57Fjug
PD0d6f3i1S7L+Jp99K35Ugr6XduJ5uqSOYdSlUabaRa6e8AhOJDKde76Q32HJVuwhFs3WYPrRQFn
J5rlYk7k2qk5J6MXizM6A9V9udzJJHfl6GemnRaSuKaRCsxS9CV5P2OotayPOKKUfi2NT7PeATZJ
kGhul1tX98i5l4K2JDcblGyawMIVKvsR1Sj9ju3PsBaDkJeOKf+VC+SH1Eg5mLOErRBAu41nNtaY
+PaP9Jz+AMynHwWYMLxujYIPxs9vRODfoDPzNlR/zknslggA487y5zSko0gY+yLXDsdejlVwW0q5
RvoC1Rx7GlxlPskRmpfKIx2CxLyvnX+uH21r/WrtaEzO0fSlFuWY6UXoTk3M2nbyp6FTjrKiBmDJ
OwJA7GTPw0Geqy9aNdxhDrF1R6e7seMh0GP1R5IrF6nv7g1n+Vou/f76byfQXpOLbKhBdTlSdN3v
7dcIo/vq6OW9MFgTPF0m54XyWKv0pIUzH0NnT879ge4AYf2CFlKfocrFVgXkHngMuQhEQ2Q4JueA
SiWyZbkACwk96sfONU5pMALw/NwHDCS3/dlm/vULFUrkfE9ZGDLNMY+CNaT2bGA3R/LI3kTYoYEr
m0WJ/1Ee53/UQnEkbUlYnKOETshyKAnQSdpO2hVB9yqS9y/5zO+A3+RckVw5SpMDMOetEs/W+uQA
1Cs3+c48Rz6DO4t3nc9kY0zOt+6nFzHMhkCdeH7w0ij02apjJI/GfiKHNr6T0RIQXazAJ1lcdc/q
aac2FgqyjuKm38YzQ51UHxNUsw9s1hpsCq7kF8H8RRKkjAKbtDj/NBhEzjD3bIARy/bKpThMvRa2
qggD9a3leMUP8jUF3S7Uxc4RGxSH5rY/6155bLD/hK21G8ebn6dA2Y0BRvbAD+gmT01A96IhREGQ
Z3HexwGkYU5zeB9DD2T6WFJBzVl0k5zfmW11AR2OhaZrVvrSYp4b6wfta0EVQaSOnI9Ryq43I8Q5
fn5K48ydnVBH4UJEDrmFHrJ+RyzOsdBZieumgz5iMql449qAPh7od8srMARbBHGoHa77FpEFcK5F
Ay2WlmCVBzN6T0N+yqNLF1/yfh91whdCJIrzKqON4blcYl4TM5sHPYgk17iMexnMaeEcOkeWaKR3
yoHuRTmvQEd4LJ2+qTSDNJj90ax9TB8yeS9pogUy5iquWNpfkLI62olRjPrBr6EccMS/sLWeMoxD
EUH8v1QKf/tnHlp2JEUDygVENy3ymsXPg2lvgNDHgYYQQH5d15A3nqtrJ+OCm24ux8mw8LLHTgoc
wi7eYwz9hzE57pA2/yh64VI7/0eOupvUqdwkUR+SGjxuUX5psDQY1MT8NJA0iGfrRp2kU2H9nI0G
VCGjib2IKsHQq1UcB6ULJ9UG5WG8vAyFY/h2qrm5nbspLS9JXfp18cOi8be0y241Rwl6Q9pN0vCj
w3Cz2xTjWTWiT0vbHfteOsaNgthy6AInSr9dv44tgKu1jfIQuE2KFR0SIW5+A+TfYVl21570HuuC
EdIsVMI8eiLfBULZHV/7BpyXs8dqmu0RAeYv3F2QNiJ4vqGhtOt3xsF6EYUAIovh/F0dzTkIl9F3
BXW1r4OdKcnxdqjW5fq5BI8DD3ybYuwn0wjaRXMpnUy5CBYq766LEJ2Ec3AdAEoBownPLS8HpXyI
jdSNF8ExRDI4z0a0yrQB34s6g/6zGW8q+yleBBoguCl+Z9CK0rpaTNYd0rAzmriF1rgfuSjHdtj2
hWnK3CGAcAwWCxnuuZpewEptN8epJgIZ26f4LYOfJ6U1tUZZQSLdLGjbZLJfOGp4/Rj/Epy/y+Bi
ujGTSLl0uCnqTQhcGwTLzm0HSylQe499UbFzuxllvMtT/0w1sTdclKaEpndsx56SnIyEugSjiOlF
fomspx5QhfKDWQn2Lrcf03epnFNWrd5aDAsqR4B6MBcoSJSvtR4WhraLi2fBlbIj/O193oVxMdyS
SEa95Hg/R9T+iR8f45186HzbZRhBi6gevh1rvUvjfN2yjFIeRSgUROpRz7+b5MWIPy2pqG61XRx8
F8O5OMXB/BfgxvDdhqd4KLBJfyTTd6PYze2NurzKDCpR4IuEusm+6qosMSpdjSAIR/u1Gaac0EQx
bmk4nGMPNSzrIIy6tl3T+yk596dLGWBVW5RA0+GSlDeq9g8IDgXqwTzDNfXgPIfpzI7a93gR1YcU
HSJAdGq+xlBBvXJHTgDE/qYeqmdpZ+/pXmR+gvPxk6PtDLb2ZELrre/sfZuaQRwV4VIPwfUzisRw
TmXuzaYZMKfhq+DG6LL7sr4hkyDHEMngHEltD2TuImTdlnmp+5+TEyzV0/Vj/EuC8Vsd3jL/lQKm
iwb0LRXOisUR8eltC2jytCNm0fbYhw2sFyEyp8Cc+THSCnybkaEjAVQfyCE9sTFS/YfcBn2ggL2b
7qEy8askLJps3qapaSpbF9MdPpWys1nCWjEyX5I/xd1X2fhJU4Hib/rglQjOtmYtNfLFaFH1Gy5L
fZTJhQAxeRkNzyougg+3GQCuZHE2luHRjuIUxxmf2wOIOL4AbX4Il7dlJ3k/V75oM3vzqX4XyOdM
Y0SKsV6gjcTsQKZNwaMqiqQ3n5WVCM6o8rGnbdFjQGAMm29OGB+x63nn7FAoxLancCBOJI0zL3s0
EjtrMV88hvGefn0DnqmRV9tAC5L3oyKIQwTKYXMPNMKQpF1a7AGl9U8zHbx0/lLOF0c5JJngJRN9
Ke51lsqxbiYZU8YIPvL0bMu5e135BKbEQ5YMU1nVcg0LzpTvVXqS58+KCJ9q2zGtdIF7jW1Qt3cg
9GNdJCUk9+zxyHfLLZpI4EG0XwFzK7g10ffhnmICz6FJKpZ1Sg2AbF3bulI6Bd1U7qpmdGVHE+jD
9lcyLROuztI0nk16Mq0EhCIIN5ruLBv3drK7/pG281LzXQB3g6lSz6NRvQ0qjT4jua1uNb/aoYkb
GjNmiLRAuteXD6nGu1DuFrOB0CqzI91fKH0FX3egmlPQDMtHinyowyL9UBXFeourVs+WJI1pHAFT
B9SLgZ7eaySwW4E+sOv5K4hZieCsqMyGKY6qHtDAFkgChpeKhmb9QLL+Ize2ksOMbXUUW9a6vhnh
yJPmcdGAM3sEct9/lMGpwqIncz+wSlvZfCYKOl+xNwz/XNe3TaewOgf35fWq1vpCQ//VwFBnMX8e
QQ5sSoKPsh0wr6RwTywG5bWaOIhXGM58HQIGym18AJiHIK8JsfUi2lXdDGVX8rhnFjPTER1NBOj/
u07BaAfZdNNHLk8z8Q/DfeeLhdacZVrRwlZJfGtOtZuV+x4F3+tC2Bf4W6Pfhah/aloMHGqaGdCC
wnkiGqDC8pzxYIJT9GCJcGo3vZv1Lot77RpiG73DFrikYTcrPyJxf3Fb394lcPbZF3lCI+MtBwUd
9LfCZ9Pzy850QWV0tnYqdg8ReF2/QZFM9vcrW01JV8XmjFJCClr2pCFerC3hYIjaUCIxnLkaTdfJ
Mtthn6cbUA57IDVW8Jz/t7Nw9jrRZtBA/ogvhPgxfWwnf8gFCYxI4ThjVU2ZllaGBZ5k+KLKYWkG
Up64ceGBZ+o/fhnOTocoj9tOwsicZD4t8kWtH6z48JELs2Rw/oCSVOchY5e0GI1xxIOtzoNnJ+2h
1DJX70Vx4huS3d9m+lsOP/NlxbPddQ7MlJrVTZp0IUnloz6Yvl0D8rFSdmalnLpquq2r/tADVKuu
2gAMkcd4pmEcmbXnxMOuj5Kb2FiOzmi5A+gdkqJ2c0t9BWLl7EeK5cu5eVKJCfitcs7dEUwJlpOi
co7l+KKyNYBw1WEjzZfrl7jZqsCTrWN1Bjep8ItjWU0s5GZMt73Z624Zn6oTJN+AcoGZFuUDYcJK
GL9BhiQpHtIUgardhq0BmrOTJVq93HJ0axFczjJJJB2tFs93L1X7hHThrOrB9TvbFKGpMvaZDVkF
hcafXmfGeIiWWfA6Cw3bVHETXTT7s+Vw1JUEzlBnDdMgy4yeaWHE+8z8VqjDIZYerx9jMyBdS+Fs
VKFjHWlsnp2hpTLGJ+XVvB9ests2wOoOWs20dEWNki0XtJLJbwgpdNZVylgzlgXkPsR1yse00902
Knwn+SE44FbIuBbG6cLSqxhpYjmLgaG38Xn06x9FWO3qU0Tc5BY12SKQfONFxPgg0A+de9ebxcR4
04Jy29j51PlhAklPcDD2WvMuaX0w7jXXu1SeSY/hi/jzG8DAsX79brrnZF/effrIGsJaFjvt6o2l
c9Ngm4M5iOrb0AYqERTKmS5fOwv3hqNzaBYL62RN5uSqOipOHQbdyvJTmRd+PSBfNqLvgvvblmkw
Vh9Vl9EN5c5kaGpm13id6mcsRd4zhOJBcjHvhrFM7LOqroxWdwyM+zicXgSyt7/du2wumLByqVhA
f8isjgYWGLTtlxTTOgCHwBhh7AuBhd72sv++4HeBnLvSqa0sEsYw3mraUgixn2Hq+9caZSpGnh0f
8120z77Zrs3alZ4SNJ9i3xEY47ZLe/8tOJdWgmuDjiOOXZnPY07dXn8xPtR3V4GF87/flfNo7SRb
Y5Ggl6jcYZ4YyNPlzS/si/ZWDN/JftiVe+V7ZY6TxIUzoDdaHECEfkx3+YFh34oWnAQXx6OvJDEg
Nc2xRhGzKlwUKXwlhp5ajS/QS+aVrh2H81qK7eQIcHB3+k6DVgLP0/EnbP9gMvnGOJSWyIdttXdW
34ovGbRoZWZEgQ9jIKsd5rpqTHq3br8TAfqKvhPnwDIMJFDZxnAeYxdS9u2eEf+12K+9foGi78T5
FGKR0iEUZtbUP/La06avciNwldvvGSix0R8AkwA/LGbFpkGmFinCsiivw2Depovz2UzLW9kSEcSL
RHGXFlttRrA6jgnD8WkqFLeZPtVASSLV7vqtsZ/zt9a9H4m7tXTponLWoHWtERjRScoFYz/bX+X9
53PeFoyadKhaePpkCdnACu2DOaMCXd5+Tt6FcB62t/WltpMB7dfmhlhfMyB+xNnrPDwDrj0g0/P1
K/uXuO1dHOdKUzLUVUIngM9osgsEkONcF89Sbv6Yyt4Hat2eztqxavvAcHpPLZpbzY7cCRM7ciEH
xodab4BM/K2VnNNtpDrtLRPjvREc04BVMFXfx4vj/bdT8/2OzkDWtJSIHH8BjjP0icxPfP3Qok+V
uf0N8UpRLXBzPHN1Nr4OlKqxstgOmgTqjgVabLB3xuLg9Nru0x67KdRnTDhxCERln+yG2G1ehf25
7YDh9/3yw2QNMW0shaGwggJUeWHbi1bm0Xs5BJfjqfkkHUSUVNsO810g+4VWEV8tqYOhMpicnKSu
XXyhUoPx0wqq9mC1J4P6TfQi+LgCC+JnthQnk2OFlQvmh9nrz2hPK155w7aBUG05g+vIaz4VewZx
bIhEsyTgigfimyegeGyLjIF96GDxK4+MGZZNw7ONUNGknsCp8vTlejeOaZuhCGfb1Qlo9u4yA7Cn
cHzNTmKBvQgcHz+51dUIrCMNsgYlPiaNcmhN2a+7QhA2iMRwvkiqZdPolFnzy2x+NZpT6qAAFyki
PL3NOvPaEHknk8ukGXvk3OP3ITBC7ZTeJF8kz7mxMJY6vIqaq1t8ROpKHj/O1TdObOf1W7vL3oGF
fQon9Gya3J1ODMqtuK0Dcur86XMRFDfy5bo5CB5Fh8tbM2m0G6IaGApP7B2YJI4JELGui9hcIVgf
UOWM3HaMSKfojYNPAYqfH7NHLZx/ljfa3vYb33S7Axs8b+6KBsygGuiX0lDUEhPYA48nrFQKireT
ipBT+mKUz2pzaJZPsfrt+lFFusOzj6vyBCxXtkjFhnqaI/iSMcV6ku/GwAYPfPKTfKT4ub5bLqhR
ItLmlSJpvh3Nx2kYfwwFZkEz/bPgYCI94YKbMa1rqsyodUFKGP3DiFzjp18cHPl9vyuEjN3Cq+Qi
HbNWJGOaWHXNH3CZ1TE6NM+2GwHcD4Q3wphadEDOuyjyRPPZZCXeOrnYanRalo+gjKk6EhHjjXyU
X86PWk2K6hbZgTRZu0wCeWZN91FOguvfalPVV2J4c6OjlAwLcF2c+JtMz07xEGeZl2pP18VsXthK
DPd057GdgkQtRa3a6byyq7611vB8XcR2+LmSwX6HVXjQJgqAWmfERPaTDjCFATVq0PkuF8UAW2UZ
2iGDwvjQ0OH6O3E2ZalDOVQNjHjCPGVanwrZCjA1J2RqE90gZ1NDn2V5h0zBH+zbxHnURLhmIkXg
LSgpTcMemTOKAVaCjTvdGu9Us/W0igp0bnPrcX1nnPmgJz9mvYJ8Ual7zP2Zkl8OyAIisEZikcVT
WtWLQeinKvGdkc2eOThhaqWeXFfe2JSHwYr83EqeWMY5N6KpGNFFcC96O6p1KS1QVcXaZz+K4Z5M
QSwieBR8Tb53k0oRKU1Wio3Qe+zUJezL9AObYqtL5pf087QjhpPCsjVDc6PYdrPoc7NUHwnn3o2O
X8WPnUUhco4qaTQCvWuQQtXAv0UWXjduphF/BcMrMZz/KGkt9U3DKuaqlHlDUp9TaiAHUL8Bq+w0
FIOv5JPgaCKZnD9Raq2VWwIP3End0aq6wR21ybWVOXE7uQFhQu630+BfP+j2S2aAdAcIYbKj8gGe
k2JfQ40HzV8Utz6UwdJjm7t3jdZl6Jk1KrGiAbdNXVxJ5KK6ItZkDUtI2EspzrF9l7dfBEfatKiV
AO6NiWltNlaHj8cqy+l+OWFp3J9OjKBB8cz927LtkyinYf7qL41ZCeU0xpGmyrQGgNtUAADMnqPl
NEsXdbkt5Y+sjK8NjXsBKsYmCQI8LFX1XePKXeaWkhMSczho0RB0OoKQyBLoJnNCf51uZQ/syldv
HTGbVrcI/B8brGdkXWyjJzuKMu5N1ViJ4R4FOhXWlBgooRha4Y6Tb4koYjdVAwDyjgIYecPmd0e0
vOy6sgWpbz804Gd61DswnV6QjQrua9us3gXxRXFDG7VyHFClaREgvpVMngCx5EkPZlh7qXAIdhMV
SF3J44wqBgOjXkJrMJb4hjTmDjfVTyfQX4p/wNeNbW+sEj4iMBVtLG73zVeCOWOz7JJUao0bnTE1
rQf1XRwA+nLCMCQJ8k/m5bptM93+Ww9/f7+3a1/pYRtNQ0UtuP/Kfi6L16F/BneYe12G8EicI+6N
1LCrElrYh4z8BFuLp+S181XA1cZ3H6DFUdcfjrPmOIpiCXuFADpMDmo6unHqO20tUMdtu3q/Ns58
SxCcOySDdlT0rljuTPvx+pUJzOpNO1efJYqkuikaPF1Zj2BUdmXps7MQXypfr8sRfhouktMkULF1
mOEAKafj6h7qEAk6d/kh2duvYtwfoTguNqvnTC87GR9H3ZlHHdur9ds2gArgETFrq+Aj8RsigzY7
YxdDGF0w1vvPKFRsgfHw4OKGXRvtNOPyhrEOtcnZVRJ2JSNJ0GpQN5/Cd5fAw4uTBRhhVGI9E48G
yzOjlsrC+Km5VVxWqbZ/oHbkd2eUbd29da8EmYuVoiyILkLnJNBLfotEI2hOmhL0nmEnR/8Qv/kZ
+VYwPbDKpnSsvfyTxSjqrmup6J45/5FkSWTaM0pKwBNwc6c6L3keaJMUXBezHS/+NmoehxzTuHNn
pthRrI1AVvdJcxiUkzrf9vMlyUUJhOiB4Wl+RyrlAzAgUIs7swogQUBFwjjAFFd+qIPB72/lvXEP
eh7RFInoNrmYwEoyWVJGFJF6s3C1xICHLF3LdvzrtykSw3kWW6H/b4RSGo9Fh+G15agkIrbYbX10
VHBDKY6u8Ls+kp4pMllGNuOx12iYD7IbdYcC7H7XD7Ntge9yuMNEtLRtKcaQAcrsbpcc5cFxY2D5
UGBXZq1ADzdvzgBNLGNCUw1+YUDJ0glFPuSWSX5Wo5/pEubOy/XziERw75dJ5kTTVVaMSG/iefR6
5ZlIHxlGB3Lp73Nwiib1LXAVFzz7lvNgDT8z01dSUbd/88OsZHAfBkWPpS8IwBdY/Bkl90sXyuV5
Wtw8Eex8bcKdrY/DvV2RmStJQtFRno/2DiCtCNqrXQw4g0P5bAHMOzkmT3PsLqIm8HZd7P2MfK3B
dpKUIqZD7c37NU6XBqYHiCXf8ZLb7sCGihSBfmw+nSuRXPRb5q3hqAtetqi5J+qjXAgGhkU/X/0z
/cnVXstVFV2XuMnDpqgOddsLqvMCzeBJcCn2NpuI4ggT/VRWQdtFQRqFS3TsExFK3OYm+Eo1eMC/
ubfjJGrgHsb5c9WdIxWwtrI3xQ9dfjeSc94enPxUjZ+vG7FQLLPyVZRY9s1cZhlKDfORMbsB+G9f
HVrEUrFwqVL0wTiHYSdzZowRhlBG/eIss2uImFO3Q8OVynHeAuNIKbopDmumzIGDbdFxv9xOwBDs
d03viiIZ0Xk4v9F11EwGVo0FRFycfG6Eq3Nv7/dfmdXqPJy7sBZN1/MC3fWu1L/XkQMwOvPeptaj
U9NTVfZ70k9+m7SvMhriMrVOsjY8lE3pET0OFmKex0Ke3dYuPMuYHnoNUVY9uqhU96heST8qPD2x
pu9bsgRRoYoSHMEDwWMEpn2vazXgR/2puVto7o9YVSrUjyBPrOyGRwa0zIxEZYpVospWXMfOgCFZ
KceSDE/XLYXd9ZVvYXLuRh2zWEW9Be5Me6zIUz/eptKhoN/q4rVzvijCcUHmHq/J42pXbUenYejw
Ks3H9FJjMni+qw6xV/x/QKkK3ByP8ZdYY9YtWGLwE7116ya977JiVzdOoFkXORUhNAjMhsf6c4g0
zbNEoRaj80IcrOuOog0p0YE4T4OxoiLqGiQ7bdS7zNVkw89ivuuWU1aKKsQiLed8jhnTIcvZBF9j
3RK19Ql90edFUCvYnpN99wQm52uiShnrmCCvSCv7lCfybVSYoYSLm5XySGegeExzqJPSsyNwWBLg
XPf6XUar47BgP77OTpM+f88U55DU2GuYVM/OnRtV709EHz4lA1JBczhrmWg0QnQ5nAMzpA7gOTJa
srS+NYbbETM7izCwFgU3PNzfYJexDs5s7PPse2BHsBSIAZImXyYPKCNe9T+kfcly3Diw7RcxgjPI
LceqUmm2rJY3DI+c55lf/w7k2xYFowv36m26F46oFJKZiUQO52BiWMQ3JTgYYZIbZVOIFumovcZa
f5MAMW4rdLdYLFHCSKPKhSjAQv112O9pK8rlNt9PQRSWuKD1H0jpAepPMXkvhziB27AjnLOupakR
YdBJtm86sjkthiqz+nNc3QOjy78s6z8+GpCCbGIS2Warhn01bGs6wkezI0ZsXeW5dEFogy1+yheP
Yg4YlCdBRsrvOb71A9i5I6kvI2VQIXMIKKgzvpi3yE4fTgdAFNDZhPWsHlrMLd4U1x8awd3JZjw4
g2qlqumweAGwsjntgkjF/xPRRB4/uv5pHVmMx7WAkUuMFt9wGq6m+hltTMEzlpdk6Qa2Mf+lUmaD
awXE1EUFOW8E4G8j6EPrB52OHo90YaUV7PBy/OydMCa6FniZY/vUAkH5GmRr6iR16qSKqLrMMfx3
UphvE09NPtQL6I2XwY2HUP4xWf59k4YCk+dMlb8Tw3wbS0kbIEGaOEwPWNAxcjLjs5barq0QR4f5
L2el/k5MwQfjWMReKhsd16EryrikhxvDtr/tR0FpUfT7TCi0iJE0Y60pXt6szjq0iPDeZcWJJDCp
V7c1sdqMA6ZrN/VBM+RjOvbB/58IJttqoq3ekgrZHZmDyr4h/QcC+buvQM+4e2c1Ra4Vg9VhKCQd
HSmr3Caq3XW+bVTZcgq7PQ/6cpQn6ZACINBR0+QOw+GCQwrMnFBn2/0N82AkPSgxFG/MgCtW5ddq
T5xWnR5qRXvqtfJ4WacC3yVMoEj0KJ4r1MM8SQWuehysreHOywfm2d4plo0QPSVMJrR7WMSuPQOJ
tlidmXy5fBZ+1NNkguVGHTtZ7CpqPxFJAy4cbXL8voYNHyN6GC2jL2VRN55qhrn1dXDf/CuMXUXN
5byxF2PELG77uU1+KWR0sCvgpqotCkncb7STxDhvWSZY36UtUflUYNWsDG1wGCY36E6CpdO5Hw+1
f1mRIoGML9ukAngx8KGxRZc5CcqtUtg0//dNXqhPBx+5Du/BOsp7O2/7hdRRQe1c8q1BdmosOmQi
gAReN/mdFObS0Dt5VbcOqqMTDdsZvManGqPvm4t58Nv1SkRFxFccMSygPuCZyT6b8qEoi7GYFUB/
tJ5cl2Fbpc/jIlrj4RWEdENXQMeJzXUDoDrvlTd3ZbPpiOeeVuB21w6TduxfjLC+oxQ2pgg4hdfC
gDhdNywUi3VZZgyQ5IMyLAZi+xTk2B/Al3pOr1MglOuPo1c8dOjLR65y3D6AzvBOLmOHWMRb9aHe
0Dqpbs3FNbLrIhWk09xra3c0RpNN0luyUgIzCgiLxyEaUaERbULxjXAng7lWjKFJkzJKwZZznT7P
bv9Zvo6OBmif/6G8X+WtaOGWHwd3AqmZ7u6QvCRFXhEC4FofVg8899Qv3eKKLnykj6LREx7JzLuv
xFwhRFkb1CGQ/o2Ja93Lru7GN7/z9iSoroybBTRg2LCZj8O1HrRBHojOy70yd8dlQkmBZc4uMxrc
YevidJIH+jsUFK5b2dPHzx+IjDtRTDyR+8Yc7DjHdIrRO+YwPsbb58bMP5JQ76QwOWiZTFlZkARj
l/VLo2Bppz920s/LJ/mPGPLHqdlBm7Wd7GWL8NksfXpspfhZURXPrLpjncc/ygrQzObnYWs+zaTx
uq0MLovn+x26jbqmmIhizBG3IkvaFQPVXj1ubiS1T5ixfLwsgntB639EsDm1bmVaPGQVZr+lsxwf
owZQY9HnJRWk1tyYvxPDBMe2acdFi5E0TuaTBjcrf4yNd/kkvJYUXOztKEwgTPUZTVG5oCtG9qG8
McPqTjnomlMd5n/A+Rp04XhIb2uBGf5H4HoTywRHaa46lE1gItiGDgzUbEpXfdkees8+DSGWe0X9
//+4aN4EMpGyV4emw06Hgg7YFmhB7ygHG+QbprcZgCJ3sIR5ks7FebwS4WXwtlneaZgNmUoc5RpI
VKBhOriUPSogKnyMw8UF+PezckOxLAF5frA2Z8J8un2nl052bfmXPzTXlgxFAxOkLWM9l4lkUo+L
XelhS5J9rRS20wG1tk1FjUauY8CcTFNFnqKw4AVbHDUgWkaFZcaD1tCxFNffxGUFaYLun0gQ/ffd
PTQudhxJIIvziHqOlpde/95Ln+zxI0+Y3XFYpQHKotgi7Hj0xa9yO8XzsyaC9uN/lzeNMWG/L5dI
aRXc4OrwTU40RzfOWfVw+dtzI+LuGExElCzFkvqihI8b/2gLinpoOV+WwL0n3ySwEX9SKpDpLRqq
eXXvrY3sDmmJ7YvN2Xokxato4ZYq5a8HEugqaZZKCCAR33992zRiTauBqCspPzAp7Y31kwYSSQ0A
EdlpJveXD8dX35s0JnQMqt30Y9NitX19JPbzVgum9Pm2/Pb7TIAoO7BbAfRM9bR5dnrpQSlih4CO
TLhY9/oZLumN9ZpkW7OmwJS+ZheOrr3o9b3dq46mfDL7sJ+e5el7hLWPy+rj54y7r8V4UUTkUi4R
mV57zPkBJWzPCCMndhu3ckXkA3xppmJqILFQDItdmmpNvV5XBWc0nBXEhIlb3WIpBwwLAMC4EuE3
8HYxwZ36Jo25PtHhkPIplxS8XwCBMZ4w0hZq3rcUsPHWuTzndw4FmQN4gLCdTp32r2+5k8z4AHZn
8LalVpMB4qMP6fg3va1FGTD/pt7JYazfXBswV8qbgqnp/jOIHr3alW4GJz0nD5Qzmfz4iLXs5DHe
gEWYHlcI6om/Yc776+Gw3E++GXTXIOZ6FkijWrqkRcYjAA5q2HZNs26wgCYvxmG6ys/lUXM7t7uO
A9HMADfa7w7HuEKxGpNcrahWlRhDJPr11NxVuWiijRuMd0KYKyUfNpLCzxHut1uJgkor91oSzKbf
AsTxsv64oWsnirlZMoW0TQmiFo9I93jlamqJp8spUg+XxXAj8JsYdnwpnxUM0md4tdQWIHcfl15Q
3hP9PpNoN2uvmgN9FWEnNs7Pi4h0nP/7hkx0xTJQlGLUBMC0PF/bHp99wOjL/foBIHvK4Pzv77PX
b92XdZEQ/H4jfdXtn7J+rrNPH/kEbyIYFeEZstjJsOIIAN8jL7MqKqjxXeNNABNJt7xfbWVA0TNX
QB5ysvrTPAWXz8B/7Oz0xMTM2l6sAbcDxQtbfKkqnuoocup8CFOr/wmE9LOZl07ZtK46kwCoQ86w
DX5EaqcolFNjlNfxJpor4XvQ27Gp6ewS2VJRpliz0eG1uuE+Xa3bUe8Sp2t7B5CRicBd+Tq2DAU8
KbYK3qX3wvSi7rUxyXA3AoBwSSo/iZSrEsMLl/XMP9ObGCYAdaMtDdIAlMilvp7Nq0Eu3C26iUXc
EaLTMF5VIfBkS4SbgujHVCodOcF+kgirgu+6f87CQrvE6bwYC5EVb12/ROaxT/3LuvoPm3wTwDiW
PbQVyC+RXc6nLSjuKMilflfO4DVDKRkUKWBoOmPrW2AJ3AwaBd7/sQQWuEWbgTIuTzUQodZbcyvA
AqM6S2M6Q/PdTJ/kQfDe51oEwXy1SV+gNjuPvAKGR80JDpmogy+DezIynIUUHia3BNkm1yiIhSeN
bMnEZFFx5EWasJSPkROgN730aeyXbX2LnprAxLl37E4ME63GxehTI0PeJy03EQApBmDt5F8y+1xv
H0DQx+LG24mYoDXUaYtBCXhTLh+q9ZyOofkBDqp3IpggpLWrrCH+IJfs7u24xkPkWFiL4MtwE9bd
OeiX20U6IEjPllEgwP8Lj50fsWfiiwYtuF/GUjH0Lhs6eFSZqKCak9ppNQpaqqIdJbO62qzorJDp
tGVmGI0iKgB+YQmdElRVQBeCBYL3x8KYZSr3OT5P34GDJ8d746j6KCzdAUjQfjJuyLXpjMeOFrVe
LocOrqnvJDNh1iplUo05fHiwj7J8VamnSnu+LIL/mtrJYLRpZ2azjGA68uRwQ52uDUsXJDbYwwBK
XeGm3wTiuNH2TRy7byWbMV5UOaohepjdoZoQ2K4GKFSM5iDxwH5XexULRHIl4i40wdkECgV2xnta
S3subcR3Kz+ARVkXFQ9eO8N/vTB2AhjfijVp2TYdlc7kSDvHdUi7auaL7U4uKCOcwhues+ccL44y
qNz+SvsxeKs/uMMT0HtCvK88gYq5/mHjVUNscLUZ7MaZmRMy2S1CsXq/hmaondMT+HkxfEWetHvz
VoGmi/vCFaLj801pJ5gJmXVD2nWZdVRgDbCTjuFyiMMtJPeLT5knRYNQfL/ciWPC5pqBUlNLsfyt
hrJrnSisKMXbLLDtptyQp83V/0H96JiIMLn5D+adYOaDq2Uy5+XyasPD0XS3K9MjX+gDdj0UrnQQ
ARXx2E90DJb9+aBMXJVWLJ2pGuQtttN8B08vbKy5UkLjRgKzfYAP/U1YFKBJyd9G/SaT3ve7WG5X
FbGKDUbdgVQa2HOAnpKPJKwwAiZqfAv1yQTYSY3qYuxhN3Rmr38AHOd1c4hHl4QGKkjkJRflRkKN
MoF1JussaR1etZ1Xfo7u0wMoM/06c8xby0HnDwRDonlSoXMwcVbv8xlmA2uVDluQHtoQ/AQ3Rih7
eWB7ovU9kTR2wARrrYVlEFTP286x4P6xT3zpqfOBkeNhiO8gCDnUsy9Yi8akuFkExtlUoymuK7vo
vaDNbx0Nvz7CXu4+6A/o/gFAWUO+wagS9Tggqs4APaFgjKWfBdYP6cECFCO4X9FmkRrHEoFe05/8
+4B/RLKAHZO8xL1eoR+YHeMDrcVp4f+mFsfLok1kGSbFWDXxfnvvdTmg1ibDQB3fyJ4IgJDrT6bu
bsmHCrZ7OYz9T02ljnkP+19Pv4edqgM6qQ5lNK/Cj5TE9sKYz9VXoNXqK4SSQfm5WmdT+pJLojuP
F652MthVlFwy0hnPXtptHIE+ohzQgtNCxS9O4rosLyvby2KMfcn0TNZpH39VT4N+jRXjQhG8pjR6
hbD2tpfBXKVRPY2qNqLC11TAv7Xq7mh2xkHPpZtmim9yIITVWXmss+igL+3NpGdokw138fZ1MNMD
hl3P5QxUg7U6JMkYJmYfxLUVaukIkNjFka3suDX/LES/L0jntpGJKa3kW9GUx4yUgdSVYBXQRleT
ii8FuH79y9GCrz9TkynomQ4rf2/kWavkDTYh6Dwp9mRt4C7FzrQJ0IpfE8m/NfgmhbnASI963JK9
toMr+CwQuf3UNx6WK/OoOxOY7ZEfADCbJu0dIKYvH5H/+d6EM35cqbZi0A6WV8md08kvWSIQwA8U
Ni03YjjSZsELrX7TOmNGGzbtR3ewm4BEfZD2aqgV/f3ls3CHPTDG/0cWk+4AfFUFfSfsnU5GNkF0
jI82UOopXrxoLpLbv9rLYmzDkLS8TQaEdvk0HCmLTwoOw/EoHz7yiNwLYsxDj3qjWRQDQam916bF
QeB1xigAOt4gAl3j2/ub/hhjaJdqnqcEd8eGoNTPL02ZOIv+KPhKIotgQrreAAI606E59b47Th7N
MAagL02+7E0ufV11ru2JrmLetbjXIhPasUGQtsuEzLR4vRYHUG/pgSr8WLxdElpYwu4+VvgVjd0B
nLsxj1B3ojf+4q1ftUP6E8A+DwPymS6cn+vBkTzRtcW3ewXj+lixV23CTgTbXZcjCk90/pM4MYAX
8rD4LIUUhUQSNIi5c3CYqLBV0NfpYBBg3jITUaoq75BA0ak7kAlhDagCFGofRp70VboxfPJFOyGZ
OkaVl39L7oV/AC+D2/8BrJNjeqY3N5Qa5JPsj09JQEAKuICNVc0cgAsdMMtyBiOrN18ht9LupqAI
hbC3XEfZKYFxfstKiGQTWFMHmF35K6aV3QmzoTfSF/qZ++fyeRB2P7mReieTiQPDpHWJRC8jaZx/
xFJ328WKK3BN+vH+uop2MtgAANrtaeppbfRYX70CA/jgOXoA21L+SfGTkzAdFx2KiQXZ2pnpDJj+
1zVp3dUO0exMju7MXnej0061LyyScROw3RmZSDCvySjHNcpIFPRl8xIQezQHSrxG69uX9SkwE5bF
ZzFyMMbQ3Cghx0LzFeMfvfb+/0QwKV7XG7WRyahkSt3slGbn6M11b71cFkI/+wWzYJl6KMdBWS64
gvQciBDRbR2dlulHuj52kuB9JtIYE11ICy6vXIUBRulxoWtjNyQW5FvcaswugOhMABnlPl2UHE8K
FCmqwtVP4AfyIy9J3Pn75IKuylUDOvjXgkn6sh65N9+b6bGtB33ZFmk1cb/qA6AvKk8Zv0bSMY4F
LWT+JbSTw4SKqiu0trARIhXFyT+bp9JPgnF2bbf7td5Skuwm1G+EDDrcp/xesUz00DDOMxYqzGQ8
0U3KMTQA9O+NQEbTD5id9y8rU2QqTOhYoyxb1nnFHrK9HNVCuu3tL+BDEviXyPSZaFE1qjIkPVRZ
QnvTZ6J8nuODVP4yTREFLTcUYv9ABluagfyB0d46g4lUixEsCJCnMPmaCSZ4+Xa/E8AoLFaTfMHw
E4qenbOhUlZ5w3nzKFeDBAputQBauxlk/vhNWMTiXis7yYwSM3mzu3yEVy/ff1P6Zl78czmRkCIP
Ai9dMJAp0CTbJ602ZdB7E81YDQTtS+eUumCFjmt6b+dhG3v6qOhbTzdFJG27JfrXeprOgKUMLhs4
/4mxE8M8rUladd1aoR9AqX/GkNaNcC86YoomfsDYSWLCbp2RwTAKSKILRMbZCLrHxJucwSenOUgO
1H0xCXz5ePxMcieUicNyh8GAVKL26CIp/0xxKXU3v58OeEndRmfE4/JIQ5V5A5TsyM8D0Rwyv3ax
+wvod96VjnOzsWs9RgjJSnIP8Kr7ZouOdjaeWmL8kOeXKUqelgoL2YveXhPFPFTj8pVEpldvuq9n
xE8167kotgO42IKu1xpHbWwwSSReVCAGWqnfglHWGbvOBzRKaHdqG4Ciyo2i3LcpevQifypy6ygT
PAuK9vGygrlugAazpeDhjfY681GLTBuMOsWw9yCBk/Mszz8u/z4/3hMMNtoa0fHUYSLWBBT1ss4W
SjUzA8OpALatk7rKSQrLIGmFIDdcr8NDDc8cVZUBE/3+a3VWWdvGhm6qpTWnspv9JNv8VhJNQdAw
+FeysxPDmGXRluWY6wvajD0A5fJbecjcwpDdSnqozMpNRNg03KRgJ48xwtTUFYlkqKQCVcc10sRL
lV92cRqFGD4i/TFZATwN1PSo9XhaKflZXnv6Wvl21vqXzYJfz8LQA32IonDGdvVI31Z6udDs41Z5
VIIJpBkdJm1RAfKtTxQn1X5S3NjtQj12ykdRuYR/ze3EM1HT0hLZGiRkIbW/urSYlp+szOkyF7iz
9GFR+ZhdcCc49Z0hApThtmsw6PHn7IyNmtm8aZkE46HtBRXNqCKwH7qrijjL6TdZaKmHl/XNf/3v
ZDIGm+u1lvYLXZu5ngAkgYviRceob3knvii4IWUnirHVoSdgg5QwatL086eyUr/OS+5dPo5IBGOl
5aiXaWxBg3121NEmWQQvDP6tujsDE7WkWVFGHRU1IG/QW3U5KCHBos8sjFfCD8MkXFlB0q1sMcqp
X+uAh62f5GP19featqjFzA0iu0MxGVaEb7H2OYwei61uDlhnW/e0OsF6v2gESCCJ7deBw6jXlha3
ioUVMP25S00XOxabEJOYG4bfTsQ26pSYlOjVzTA1vce1Gkxb4RjzPQjUgOzgtvMqSEdEcUNj4kY3
JVZn0yS1BLY4chHNy/3EMxtnvaNBqw6ko3lDl4BFYxDcuLw7KRMz7DiRdE3GSavtOUtvSYbzboPA
rURCqNvtUp3K2mwDhSO4VRUOU+8kYHjMv112XX5CsDsJEx60aFHkLcb7dnaVgKLqT4fmYDpAEg7G
g3a8LE0QKDQmUOip3VeKDUPsJhv8yNZTN8UPl0XwlWagXIvHNJHZ9m2tjqOSGqhUL/r3tjmrqur0
omFmvj/9kcH2a1etSqZZQc9Cz40rZUODqdpCzB4/RXoi6o/Q0PZXamO9yWKKRZOyTrkB//Wsa2t1
tdtydYqzfgKkmyu58+iU3VF6ssMhlDxNAITwH+71JptxLzBLWUldIkJ1mClKD5SEyToqh9o1j61n
YQNnfLSPzbUqePXyreRNLONcZl0XZQcGF8+cP612WOiCcwlMxGb8SrYmpEERkipTvlaXewkdE3kS
YZeJDsH4lR3VcaEOmI2O7Mc8PdvClybVwiXDYHwJ9fQ2y3rUHrRb+1bGKFjqRw2yJfjuL7QtDqKO
hcjomTs4rrPJzjvM0eh6epVPwI0zMYERqZjG6htRfiQ6HHMNq5MRJ1qJjYQlUILEHa8pJrx6uwGM
Uz2YDx/qNFkWQYtEB8cyOxkRgybInjc0+Fc0BpXDv50m4dwT/1hvcphjpZg4TdIa8e91tuQAoAo/
edawzAbI1MfxIOp58A39TRyTYYDePDeyBVqssv52XJWnpEZbINGll8sx9z/ysz+C2AEJsup4fSXo
rVggnTO/jPVdHcVO1oF0Buip0g9z+KyIGv3/cXO9CWUiY5lhgL+MEBmLs3T7e+ap8ZvPeKW8on4I
jijQJQvgacyLnGWUb0EOrVD1lavIi0P7IXXRxjoM1wU8ThQHeYBzuvlmliYTCAcTW9ZjiwRAB291
5aUnKDT7VqHzMdxQypHRWUNwS3jSlWjBXnRaJkSOLQBEWxvvE6l0FZR0KIaAoCspEkH/fZfdrPLS
LtsIm0m6T7Z+NKavbSG4PPkh681CmBCJvUoipxsCfYtxJKzp1+6YLT+rWglbcIJdNhDRcZjw2OaW
1tXNgKHjWbmZbe04qeMR9MyCu5Ff9gPsFUCkABJpsfMtPSmnOIEvo8A4+yrG06Qb7YY8EAAfyp7q
4O2QuYvwjczDnkNw/COV0eRcKkszTuhWq1Z9nc/rVTaVnrVID8vS+OuinGy1/rm2+egkVS+ILjRK
/XXR7WQzmjW3LS9jw0Zx5zU4m8ftNB7FfU3u48UG9TiKgqjms1MAsSFjrFnCha2P5hHgRj83GQj7
23hVF4BOltXM19pYkInwPXwnlMmwhiG26okutrQYNqS9VMmh/6dTxtuDESZX4xlsvX7lyrFz2V6p
1v7W6ttxmdgCBhTLnCi1tdw/RH3qaBZB0f0mNdVwtSqBMP4nfBPGhBM53iqrGYjyPwOOw6Hzk4N4
2ZgnhsjoVmmKhsFNdqZC6cw8JbEGWNVJ9xrz51TdzVNoN/6EOaZNvh3TT5eVyHP6nUD2Yd02MahI
JJzLwn6f/rVPHub552URvBhGsE0FIBpwqKnsPvqUgBlcGjBCELXfZ5TDoqJ04lp2mjz2LkviHsaQ
sSdLABAmsx2SvGytfqJVnEkKTOyDA0NVP1wWwfMxshPBmLvVd4k9VfhAWfspHkZHXj5t9TNQ/RxD
n51KBIBDzYq18b04xsZLfUgrqcb9OWk/TAuT35WIKIP7deiqkEp0E7hI1CJ3l5hOSktC/xuvs/5b
XX8bx8pVpttpFiXfXMsGnR+SAaBWWGzZfly7ubep4iiTN6a7sa1PV2hECSrXBDBypeomYHuwbPz+
OCArUNIswcurKgIs0Zr2dSUCExGJYG6SQk3itcaQBaA+bpfqmNrXhv35spWJRLAXBmXqAZAtchbD
j6szoGRiUSGDG7jJTlNMJj/GfZcn+es2moYHSubNYeznYRxq1zpGQBXMO8vO8BOzMKLOLNeod5IZ
k+uzXunR7sA3Gnxr+mR1z5e1xzXpt99nixvWEMu5smG4f+uuS+POSD5VWoBNMcGVwP9ICGuyaRLb
YDtD/SiVVZ7LYFefZQ/kNrfG8F3tpa+XD8NX1psU+u87/1wTGQjnYLPzMuwLZN9N5dvl3+eWSIBA
TWwTPR9M8jGPkHUyO7tVkCibKOQbQQ4byB5/wzLpaMxjAMu3vTXEELJAMI1df8W2nWAmlE5tXC5j
i4Y5GLlWh64NAALrLlud0aPzbNHDJshVuKokCqafTMUwVbaw1gMWLR5ynLSp5Afs7lwhkosORf/o
vw6FKUwZcAQUaoqJP7O2oqRhw/aM2/JrjEF729/uB8CJZlfiVTauBe6EsZFI68ZOo3NLavsjm3/k
/ad6/kgkshR6QWhE0dhB6soq265CoPVk6abWHmXyLet1gdK432UngzXxaRh1fZmgs7wO8kw5rZsI
+ZfbIkO7E1sj2Pimi47v3UiJQOIZtwqs/Mm+JcH8FPvYSrsvrn6vGGU/Rfcdd2trL5Ex70qauknR
0YfRHilhYw+os/RIQEq2+WUQC0udXFvYHZDJFOokG1R5LDEZbrtjdVZTb5sFM2z87/SmQ+Y7Ldgo
3NQJnXczBhplr4CoWiCBewhKg4qpfcuEpPdfabS6JF8HlGuV7mAC1LK+yVTB6gj3EDsRzLW3SSQi
qYXb25IPWX9OV0FRgJvnYKsUm9CaqlssTG3Sa3ZsGkio5ZMRoN1xWJHnyAfRFAn/GG9iGNdPc9sa
0g5+GY3mA0i1PmuWaCqS974iNk3XdNnUVHbmeuxqa506aGpsiJN0w2mLJ7A/bzdZpl6bUyyINNy6
gCWrCM0acGFNFgkXCUFVA4ieomR1x/kBQ2JOFkR0On91+qA90qLYknkfuIX2Uhk3zdM2s2W6/kwX
ObuX7SDfLe6KXevU0zB7LAWX5fEs3JINgI9glMS2WWxOqdOqaRqRbmeDcdNJo9Mr+XmaVsGxeM+U
nRgWnxOoIGWdox6MWcxfVRKaZAnt7WCpT0p0EgOc8Q9lI63XwIqgsdCKeVmtRNpwDxXWt8oOivrH
mn+6rLdXfk72YgU18h8ZjN+qAMSKdQnfiVJbtafyZJ1Q7EbToHcTb31Z3AxzhNg9eNJcK9CvqlC0
Myo6JJO1do2WRuOM8bvEDtP4RwsoXhFjLVcE5s8ApEAMIOIwMbxtLaKDngM9A83Euz93Sns9K5Fo
VkYkhsaWXUqpT0AymgYkrnMH/FttdqTldtWeLn8wrgXuzkL/iJ2QDDiYaZXDAvNCck0Ze7wj5u2m
1puRyE55fFxKRXB7cIv4yCP+6I8JikU6KHM3IWLJJ+w4Xlnedwp61wihRKmC/rLFnRzmmmpnfVl6
CQ8YM5pcAJm5gwh0h3eLAMIDZQwAPALJhTE221RjXatRrfwXKuR/h23HtQQV5MdYGwKEDzv9G88T
6SIbB6ltX1qvjdgte0G5l6srDVkXsCUs3FdM4jVigr9ddRAIYyzlXurSq0W2/cumxj0Ftp0tCy8x
Fcd4b2omQOGXJaafo5f/sRv7KlLXCvVORfB+EMlhQlBbZHJh0n5lv94u+nEF5KoILIN351q7ozDf
fYirJTcNXA9y2R7yuXPnDGwfdv+cF/0n0hHROCz/SKaFAR1gz2tsuaRrlclq+gjjJ2T4Zs2235H6
vixFwyZ8z0TWoyk23l46+/QiDUrWm4YZjeiaxuz0pN5R18xvRXnR6wPrL998k8Q+/o24TgFzDGPo
sSdmOBLY0s1TH27PgEpPW6f4ZrvpcQbNkfTjSr22vQYNWRD3HEWzUVzN7v4Oxu771lz1Fct63lbd
FuOvYjj3Iu5KGs4uHZVJXUBgonYmwceLgI2tkqtYr8K1DIiwdsf14d1ZmHsp3cYoyxMkmxlYosx7
Jf1+2YG5IKLAW/jXPNh5hqos47we0FX+jRANrMYw8/JwOllH60h5qcygvU0942U8TB8Cxt4Lp19y
d1MNjSFZ9YLTTd+ls4bZUdXvHqfBUR7IdXkcfDVYbtCpvBKVwbhvUrxy4HfIMBHoGcHbaLRdniOe
6DmQWk1sBLWYT5Fc++viVjeaK341cI1yJ5G5ICWUq+bFpBKH87I+AKlSFc1/i0QwwXhKomoBbjsi
CpAeu9mdiuNk/7xsLyIZTCAuWkUvCgowk2x3RL8F9rUmwn0SiWACcVlsUlqlmBXJFUAEz3dZUQS6
ScKPHARj7LZlYd+fra4Yi9nlygxlKfNVnKJ6eOhzwVoKNw/DFBmIUwzTQvR9b9110vWgPkQcAqiB
vtx32X2eqGjGnW1zdTf1+fKBuNOn1k4cE5O2pO6itZdRkhqysOkmt2lmX4llJ0vzK3O2nCgrD2pf
uWOr39aZJVAodwx8L58JVWg/xbaRQqNT0Bw3TwWef3yYQ0qoMgDWIHtAMnpegw24a/bLh2o+yNE1
pDrgFNLY9p01xzGGHbBYmoNy89gcKRpAErnR6953F8aPuUDf3CvgTSDbvpsHEkkp3Qlq69ptQaq2
KC4ZzrnyJPiuIkGMGZFF71NlAnAmTa21wzY4zbfpOcWra0XPfv2GPD/Q7hoRmCH35rGoOrHajjIE
ddNdbM6wMPl7EU5LppBs9oGMIpPhmyxd8LCJoWJ6ijGZaLXlaUhQ1sqOWgAGnnsggeWOEVKsnEbE
HsiNKzth9MC7A02KNgDYBh+sJrMXmbaz5vNxIoXgKUTwM3+lBjsxjN5IPhm9nsMNSGd4RMPKgwaY
lAkEk/avupQdgXVQFV0Sx9wrDVqy4KJ6fZwrgXxNeafNc+9JIdaPjmkg6l1xX0e2otuKadv0P++V
OK9VmiktxFG0IQ3DbvnxdQP+cPlY3G/1JoYtovSWYSUTMlevik7W6OWtDiYtQ6A7rmPthDCOlbd9
aqcUIgKvZWc03FHpHCkCAoYwz6Gh96+PtJPEhGbTaFak568rCA0QFLIgGxz12Hv9uQL8XCbipePX
83byGL9S2nYBuxpORrdSaDWP7pv5CBlfI2dw81v9RgyQIvpkjHstkdzlxQD3iowyd7qi+lJpxVUT
//qIZei2isaZRtAZeW+AwDKxZ8PCCFNsXCWFW6uau5LUvSyEG/sAUfivECbLycdEqvoKQrCzPVU3
pWgGnO9Fb7/PeJFpL5qRymiV/99qDNwpR3AR/XsOFo+gwVZIt0pohNiPs0+x+QC1dj17sUuZA0Vk
M/xovpPG+FMH9oPOil6xHRZvuo1P5tlyVg+LFF4ruHxfCwt/e9TbyRiPMmJ9zjIDHqWG01mfPQnF
yPiLeWz8+FoJZw87FZqbB0nsCiEseM6MqjRBCVlVdJUtFRIA4jbd/Huf6EyC+AR4nqA8AoQX8Cui
vIbnVXthjFfNpaTWs4rXu6LoLjFmrzEUZ5I1gcFz9bmXw9xa3aaYVY96mGcVYJFAiMIbEMiDDx3o
YZ01WL34u+T1Bxnz05ddjYtBvZfMXGBJMZiZPGDOEg8WMGgDX+aqfyiC6Wq9wyr36oEiNME2cEmc
y4J5Pm7Llol9VhNsQWydLzWVcdAH1PmK9XHrTMxEiSTwMoGdhNfKzC7h0Kxysa0UU3JmsYEeNLDT
+7JfXTv3tPHT5cNwPX0vi/E9mntLmTnhJf3Pb4Ql4I16zWfKJSGGmROo7vWP2R3MarHp3NECi1ko
h6wq74Z08wQH4ho+uNlkAtIC7BszcR7cmnGi66iwTMHqa2flMDmGr98RXwsth7b1tpdSCD7IPdhO
KBP3WxA76WRGO3wJ2q/1A4VKUGfX9Mag+hq/1EH1sxY5uMpL4OydTOYuGAdTGmNKtJa/wtOApJv2
VjAU9LsLR6Ea7DDG1wRn1nG5TnwrdoShW/BHsAgKqTqP/4+0K2uuFGeyv4gIVgGvbHfzvd5dtl+I
ci3sArHDr5+De2aKkomrmf4eOvrBFU5LpFKpzJPnKDkqMZ8kT7KfgR7FuDBvdCUMB5kHESeP4OPy
lelY6itpLoBIG9Qdi8kNGVTHmmhw3YdEVrg7otFiwqIU8gZNmzpW/FKYsZOz9+tGNuurq+9nLVu7
Ogwsn/7nld9LTjuehshNIgDsx9mhQyBPxE+sBxqJfFXgqtby85XZsR06Q1pI4K3uhjRvuS6S1dre
PcPATMsC6uS5ayaonkRDQfDs7J87aXSM8tSIEFAiG1zsV1Q7aRiKIp4WP5QTOIaeFV3QBNkEgwB0
8Ek5jccQz4pASAU5Ghs4zoVUY8G8Z2flIh8WUuQK8F5HxKm3WVtcG+S+zGTHYwNMCDA1juwWF7Dj
lOiTtsBWTd74noGnTIS83LxoVktctnnlC1Ftpq3c2aDxAw1yEYzzQ1a9S+qZqoK0a/kefNa1Xhr3
vSKFJKOdYE7BYrHTWurBSqZTWCY7E2IH18/Vtmv8+Wxc/GcSYH9UbgCBUM/d/Crlx2RMBCnAZsa6
Xg8X7+uyBJPWiK6luqsOw4W5oZfcsEN3GwklszbfZGtbXJy3qNK0YJEBN+vR2jUPmd9+W8rryzMQ
Y0476yG+F3VkNvcQdRW0fRZ8MR9mM3W21URFjChp6vRDYFmtw8rD9Q/1WaT54hQrK1yYJfWA2ytE
fWpKSCDZ8W88nTDOEXlZVIVg7K+Q8ZSQnczSZ7tJzzQsfIu2d2YEkpS096IBUhxRGRQF89CIeI77
EToG0NIre1DT6NJOZWynpu1ZMSu3srsHu9FdG2/m0dKP6Wg8tFL5Ysaz7JpEKNqzGWWBrAAExwLP
Od+kUxiKfMPC0VSDJwdc47iW24/eGUFbGbnlI92J1JS2r5OVRe6IsVZPtE5BSCTtj5q+GvZNmJiu
KWFetscTQ7cgNVg7Rh//m5lTUN7871K5AxfbsyZZS5ys5kslfx+r5+t+shk7Vr+fO2tAf0YGjfGm
Tqt7Nh3LnELS+xzao+Aps5yjL+64ssOds1wqm7Fp8Qr9bGgdbX/p3wNwtru+nO2M+48dvtsJlv1Q
zhfmjwW9tEzdWAcVLaulGmZ7wktlyd+vrMrm8/tOTqd2ecnH1i5zcuNHGlfQUIW2YPkm90ELgj7z
pjMFvFcbi7QVBZphiqoSAgoe7i5TzVafTKoDQvKCmv4hOkovANXB9zMvfxZ15b6Gq7+NLT9fXWNN
FiWNha67F5qNm8WHGv+Te0E+8PVE/22EO1+NojV9ERayZ9o7Q99VtgCE+NXNl9+va7qlorX0hQyH
KJXRmH2NHUslN0+DQtqVZuqEcepfd8DN3dLwYWQFHaYvY8eY98gaBT0shN1hZzaQf2ksVzykstHW
wYJWdrhzC9AZcArUwlc5jyDPzPzoPg+yfXgkbrlLdjPYn8C4FoQ9aJerZ/nh+io3rujFvE4WoUsM
ZvGdWswOmN3YGDJQ3aO3VFvyk4nnUBEkwgLW18jxtynONYqSYM6HqvI/te1Tu8cMHQbNRIRFmx6y
WhEXaJMojpSqzVHBhJqNkfhT/0T1wGyer+/cpqOvzHDfTWc16domx2q6fZs/piIi+G3/+/NhuDjb
D1Sr88nEQaKlk8yvGTuzQhFkaIJF8E22uCVZFDKc1g6fXb0ta5Ew1KYBA00uRDfMbfJdriKrxqoc
MtlDD8WtG3rDyjS4/iG2XXhlg/OracxzMrTJgp8c/PZueQ1Mt+BI8eJ7EQGtunzVv+8J+PDKFudc
cQ4gL8akZNxKZAdS3z2ES24Kv/MX4lvmFrse5MngjT4p+9AzXeM+3qc+/pLP/0SMnRu1Pfw1aH9b
6CCaX+cPJwORkrBQxoBLuCOucbvwMeSeHTnKBWQT4Id3i1vq6oKgsfVRdTweTVnWVejjck/yoret
uMMwgtdGH1IOcrUPwRf9Wi5Bc2VlYPkD1jeVRXMaRfCa7EXCSMOiTNXaXgjA+XSY9qgDGE/XLW4d
trXB5ecrg5mayWHT4LBR+0eZamDzOWsJ8a4b2fxcayu8oypFV+ryp6OiBgwc9j474hL7ZnyOTpDc
VUDKyD6ET/Qtp13b5ZxWMeOFtAWBd2GjZBSeWkAKInWkyNE94Ap/t2763r7bh+hj+CYCyIm2louT
uHaMXqL4lgzS12q2M8zHbBSEAJENLlbOtmbYU0pwDqqLTfdMu4lEww8Cn+dbPQUI4dAxxTjcGIKW
EWyVBfnPFsEPE3eJUmtxjEUYlAV1BnhFOyMTpffXvXDrFl45A889DWUn2URfTvYko3+oSX406gI0
kzl7yFMjcRieEH7dEHC/x+n+uuntzwSQFiYggIvmxyCggy7PY4O4IWtvWnsxqktF/t9AVkQOjMEt
Q3/a0sH8+yADo9OHrJplD4TuhzjW3Ci2L7LRHK6vZPPOWdvhvNpOqnieKeyE50WHfEG3VfsWNa8s
EOmQb3reakmcc8tKMTf6oGEQc1SfVAIxgLEWIKm2TaBVgyk4E4GbC381RIZTyB/KXl4/zekxH0Xb
JW9cm7r6xwAX+Wa1NW2psfHlj/2hOS+IpQUkmx4bwQzU8ov4+xk4F1QSLDC0Aiby9/c39LIdqgpv
nAnEUWpxTMlRRb8hGnXBM3hzy1aGOEdTw1btqARDpMndOn2cE8E53XwbrpfCuVjXjFoxjQicLeTL
MWUHDqnoGEEURfPbZ5GTbR5NXQPz7II0/yLiWuaZkpPlasq74QB4yg5Vu5OK14/g3Gxu2yKTrZiq
hfErzpm1oci6KkH+tFxFsg/uVLwDfszHyUud8jHfiW6fDVJkBIQ/Bnl5caU3rBGvbLh2lt5ZbffE
qrxxUPqMHSp1fhlnd3YWfRhQTnDirt2nanMsJmK5EMF7wLkAaUSfu02dX0q9O/RZHTnDyHxIQd23
ffxvAuTqj+WqELVZy7NmJfDevtxltXw/tvEDRg9EZYfN47iyo/59SqbKZvVM8BVoWriTfdM3v2Xr
ECdvmXpprZequjNFpe3lw345mCuTXM6oYLyyN0NEAE37Mcy+pO9bPbC1fZXutSoBvcQPgadt5pAr
g4snrlI6KR/sQu6wl0Poy0cCJbw40B5StN4hFVe5+bPI1bYP7MoiF0Xb2pZB6oWXPKa+/eS0eLYO
rkZcp650ENXHNvqafzs2F+nqAUN4rMA31G41+1N0sz8tYi01ntV3za4/tU7to/LtSnc2cIwVNJuU
t+t7vBlsVwvmYmCe4AZUywhNcQpIt4V5AyiP24M/M1EnQRA2DC4WqmxqiqaMZM9WJEz/KoGmWoJD
sRkBV4vhIhOjtTrYxoS8KJcdufPyUvMxeSoKgMsRvnIOeDa2vrW7tG9ght4s4yJL4qAfCqglV+gD
/0efh8dH13nRzukID7HK4bUf4p2ZD06YGC9pPWqCQoJg93gGNimFfpfeh7OXUsk3tfZYS/mps0Qc
NQI/4EnXGAqL1QC4LsoJ+U5PKneMIsGuLU779QOZBJAIGRfUJ5JnFTfyzsAP6iU/HvUgtu8bZjhp
cwrDyVGF3EvbJ+iPMc6v+1lhjSThVQEWJhcJzZMldYESJV5rKaIztDjwtYVxDj4XxazaOsITbQFx
siG8XB3q4T1qzl0LTn39lwJawOseuFncROn0fzbz8+erzQzHMdFlDNB63eSMAJHlXrZHZ+6j3rcT
sEe1WwLXtcjJWS6orU6ikLztlX/Mc/dp3sqmneNzemp6LIhnRT9t9v36EkUmuKtUaSEDoqQx2hSa
culldoyHaa9WrSCv3a4drHaSuz9j0+rlMEesJfej1z7R236fuWO6yOsc431zG/soH9zNIlC30C5/
jRKq9DjY/1xqs0eRi6qusY89KHShS1c9DLdiAbbNTSXAJuEJB8Z7vi0458Z/fzczey/l38urWxIc
881IsjLBXZ+JpdOBGlhX0bWO1kUOZIwE3i8ywV2PTaqEWlrARNk9TNI+awWvts3gsVoCFzxmEFDK
A86XVyj6zxwiGREFeCtUX1kdCS5H0VK42EHT1IwAYYFAshHExrnI/rPfzzf7Orkfwxz1Rk8tv2vl
KUxfr59SwVbx7b1WsaEQFOP3Tyx31Xg/sPe8hhC6JWJOEmyUzYWDkmhdI+v45tr0TTUe41GES9qM
4n8+Oj9XpYeY05UbfPTlJa1AZn3AOzo+itJL0YYt61wF7ikcSC6rErobKb0ocex3c3aQxgSigMV/
5sb2EgxWpiwcEib18K2KlU5mMCfKcgfAA3fIbcGJ3E7RV7vHnXoyZU1X9ti9+jOOUQ8gau9HeSih
miTqFQiCGM/4Ujeo2csF7ltZ61MH9XuMpuU32jz4/8a3cfjshVZG4cm61HE2KwVFNzCqqXc1ZRfJ
gsTtmKZQ2YkFr6pt9/5ji3MLu7fjVqVw7zH9blOI0L9cX4vo93O+oFWVHIJ1F3tmV0dzLt2oEbWL
tj37zxI4F6CjVdp2gvwON4DTSsAUqrfW9Isl9D/8Llz4L7Ky7Izl5kwb6AUlptNnDfScb2O7Frn1
1poMjaC9BqC1avFApIGEdkSXoADUjtfesZ3tKlCHWcps5Q0Iuhz1lFBH1GjdwNJAzHhllgt2k1zV
LJtQmWR275Lo3iZvNPxWFa81vaumG8s+ZGHlXfeQDfjf30a5RChNGAAGFcJF4wPJ+50GYNlFKmLd
ok+OueJpL0oiPzN+PnE2lkTEwkgz6CQ4i41t5mFWIfXS79M7oF2fTdPBGzG6af0lhY190yu9zGON
a/wULHbrtbg2zZ23tK5VOlYmnlWHZL9oiLXOEu/p/b+ZL8K+mooMZiewy36h2B2JWSh5ixpwVmNa
q/yuay91LJjd2wqJAE7oC4GpiuESLo1ozQaSFvaINMI2/WEoAjJQv1JVAUZEYIbvauumAiUtPcJS
iOww6yali4jAvwC6rNbC66k0I83RHMWZm+XHqr0xy4fr337zTP/ZK14+pUyNfARmCJ2MeQ+gptN2
jVPOl5iZgjgl2i3OvafEGK0iaXH/Zs+k+i6xF7sRgLiXTPTLCVqthXfjWO3muUB1gKbWd/B/4OVS
jh7oOb7pc7EDvvvJKEU9DdGylp+v0oqmszFIVJAZujo7JX+qw0teCfxsOwCu1sXdJWMzd5rV4BsZ
YDkAL8+eHIzd0gMS5RJCS9xlEtd6XdECoTa1z33VOw25KGZgmYMjIxSN+j0IrBxmv133QdEeci+M
mFnjDIw6wk8N9QpMDGtN6sSjwMpmVmZYUPFe+o6Q3eY+Fa1YKE0SmmmL8oJ5gqyZJz8u4CAZwTz5
+BdrwmQtupAWgPf8hG2hGaQBswhkn9mrkrlGhukn8m/iHGRHTazFAOM1t29GnbaSWeFITUZzlFn4
3KXybpx6gf8tx+bLsVqZ4cLpFOW6NkaT4hXqtGeK7I+jKDgITPBt76qfrFTvALcz7X3SHlkqePht
RjkblS1QNaFLL3N+PUTdrKdZgzcyA3tNUYA0LnYUBt0GUUNg05dXlrhvMk5maxsDOloLnspsL43x
Mw1frvvWtievjHBfBAlforGBoS38bt8aQbNrv1lIE8aXFtg9Efx8a+9wXlCzA7gKIEUucKv1LGEg
AwjZPKVOZQczvYwhmPcEF9EGsh7HZWWHi97GDB6BOa2W45k/LSpUIxRF50sDlSEF/YUMSsTaz+sb
uQF6/9smFxJUs1dUMDiBQTebfSVLoeVVuMNguqMaOmFXX4oofqoN9WcctpVb282+sn4lQ3UXTvJB
6YcDdMKDZq4DlfT4sf0TAxx+pEOoVx0PumU449Q6YBhykky5MUxAfjpTPo5h+TQa8YnYbWCVUEaL
lVhyry9N9NWWn6/uJVo1OsQp4YdROewINd41rfvFCgYelmx/3dTibXx8AL0lULKoo5lfGMMzKcna
UfsMdQe5B3Eq4LgfWmo7A4ldrfjQRZT7yxn6apBosqVhKOILb3QcUz2ecpTrpAhCF71D4r3Wxg6T
K8eSZrdIK//6CrfCE3Ae/2uQc00b7dsspRir1dldq+0z4/n6798KGuvfz7nhMEFJbLQXIFp+VMed
kR3DUnBXbMYMAmIVUHVCFuELd3MSk1Yron5piffecryQhn1OBi4YXPvp+oI2n08ra3ylbQ4xQg7U
5yc1tZ+d4tfIt91FxjN0qD//EqN+Revja29dqNAhUrt/bncI5fjmA7n5ZzxMuxMC+Zc35xcXNIFV
+aR1Rtj6+3ixOlUmC/PQmGtdhp3nfbaf9+pBOVpBaTmiFtum/62sLX/N6jADBiSZ0JvDXOf4HMHL
7ULUWNvePhMI9E/qzC+0ql0DqjXQ/izbJ0PPGeg9r93Pu39U5URQwa3gBHlj27RsEH2DVOnv9bSK
oeYMBcZFJDIYm8dGu+QTAQXP4bobfsLK+c+0MsS7YWWURT6C+BSFuBEaq427EAxUOABaoPuYR8Io
hHFZZvqQGeDBCx27gOBtL4K/b53v9Z/BeUtHo3GUlj9DUW5UJCDkpmt215cqMsG5SJiHST1G2NJ2
Chpyl2Q3nSGooG7F+fUquERAk8sJIBEUKAaI8Gh4hAwBxrqEIzmbKwHKGJoApoKmGhdszbxTMinD
a6A3iduama9hYmxQTEFWq2464coOF3TnKUKlS2qRoe/lY/OCQnfi4OnhVY+lu4wboeHhGRjs03YU
HOeRq2JwO4cMT+6Khk02oyW2DuO5ZJnd4uGEVhszYCwQ/+3Hf4Yz0tt2n7gmGJTiYxGI+Si2Asra
IJelDqDcsKcZVZih+DZU7yjTONfd0Voy6i8nb7Uk7oibtjyzqUQ4bpXwkWRI643hIWP6j7pp3GYy
PaMpfTkuHY0aD/Gs7Q0G7MiIjCEZC7TJKh3/ornYue6bU3VD4tEjJO6d3G5OeWK+EDneSyU65f3E
bmq1PRqDfEwhvg3apss4ZL+7JH1JGvUiS8yl8+zEpnLUrfQ4KUnjAIsVzKV6nCTAKgvVr4bwPYFY
Vzw0H6xLDymDDBMhEKyt8yN6IX5axDutVf1C0dwi11NMoE9Hvey8MJLQYm6sGyNM3XSe7xJp3sVd
MTtjC7JHSCb+mGnrlmAGiBg041JlL0dQ7VQoUknrIsfTW01nn+ixX9sW6MF1+1AnmS/F7ZtSKe6U
MOZC/GpvsfBGjSWHZLMbQnULe/lh9hCVKMgkeC1tesdS5V3gjWBHWXBdq+smzRQth4sgPFPJi2no
mPT/z6CMIdqVCS4iNrqO2pmMcMVKiLNmraOHIaqdnSdwwy0vXJnhomKRsL6dQtxqlDSBpfYXM5oT
zLBKu74Lvcyit6NEBT30z5LcF9eHXpMNxQc8N/mR+6wMR4uOi+sX+kOlZQ7T4zNNbM1R5tKrlepM
O+ONjCCb6SrPHtJTQeVTohl7Ms634Yxv2oCgoun0t7ZKT3E3PqghnRyTJLdEqZ9MPXxgvQmUoPVL
06XDXFS/9YgGYQWcf9N49Rz/vL6Nm9kBFIFsTVaA3tT5N2BqqbWdqursTff0YAbKt/khd5YBQrIX
85JsYs7W1hb/XPlfFjHakAnWQLgIfm0fGHVXccC+fshBZ68femiyLzw90a0elI+SRy7xUSQHuolI
WP8R3PXQZYZBDLUEM8Nz539KwnvxLbBvYC5ZiHSWgny+E7ESbZ28tVHu1aZXJjiSa7yBJ9tPK2BB
/0WWgPqHusBvDc3gCdnaoimAQMNFI0s3UrWPtF8hE5jY9pWVDe5oF0mih5j1Q/V9J+e4T6Nj4s74
Yt0BoyiBiPNkc8dW1rgTbvZaqGMyU/aU6FKp97NIw0G4HC7rmUc7HLocW0bO6qf4YLJTb3vo0QDy
KNQU38pJ1t+H8/xRj+KmNsYZUxOhk+U+G4hrRbsoert+oLdyLGCwiamDOhetpuX2Xp2wcCiNcbAo
vpEcHcph8LvSOmMCX/Do3DKzSjO+lPVYmc8Yk0SaoU27mZX7Ip38kljB9dVs1QPAzYqLCjmj8mWu
IALDICqIqB6OzYDa8c5U/FS9L6jkVPUPyw696+a2V/XHHHdI23AqotFC2XXI0QjtQxR4HkgiEhPd
zLZXi+I+UWfrqcoiDH4ucm8Y1d393/QStzwOnAgE6bYu218iuwUSO71YVCHG6HsOqiCquKV9mEom
qEdtb9ofO5xnlyYJq1HpILeikZvCpmclHe9VU9S3FS1n+TNWjl0n6DpSBaWhcDpY5mkIRyeT76py
FuS3m2FhvW+cE0xt2KYAriifYxPgeHKXaiXoLQ9lMOxF18Jmb3htjXMGmkmtPFjIY4yGHSzKZg+P
Jy9MrAOTphszzu+t2XLJzGQnLNluNuhHGs83KgGlXlYHY9z45oyZ71AWvKI2P+ufBIunX6snpf0H
Z6zn+jemTo+llQZV07xcP3Ib9D/IF1c5FbfdeN1GjWkjp9J3+m87GPcoq6KalN1FboU4LMJXbR6+
lTluv6WpBGECJiM+2Sc0SJD939QjNvtt62Vx77AuYXoEpjLcx6bhT8WIAenYLStAHZXJDafsvagw
W0bMc5cOIqaQbadaLZJ7ooVVN02LjIkXJwD2U08p941xKXbMQ9XH1Ya9vpcO7S4/Y8bJEAzQbZ7T
P7b5eRkQ3RWmkQzgtOnCmzC3UHAfdpqie/aUC14zmy5qQqFhga2AAoG7wGu1CtWsxdnJSeRE5s1U
vJf143X/3F7OHxtcdMslIyr0HP4yJIOrV1BMiB5UydOFaB/RYrj4BnpAMFbHWIxlPY4lccFS5Rix
iPJwM/mFGAi6ZYBp2Ohg/h1GzdiaUezH5WO9E+iOF34c6IeFWX980J3k89AN37KP65u4uTYL04EQ
/kLjlEdxw2YfDRNYAiQUP9pbRoNM/ze+sDLBrStkpkLHuEZSr+zK8vs0naRGYGI7VK1scBmprdSV
reaNAqqLf+QgKxkswcUNe4Jir9ucRE2szVi1ssf59xyTCAyLWFPLzqUflXtMlVn5RUWH046CRvWv
f6VNV1+Z41ydMqMcSInlSfSNZKOTo2xmYZ67oYI0azOrWxniXD0Mx7gqRjAADa18Z4ytXyXmpYqm
52SeA7MFF5bGOsHitq91PNzNpbCvf4GEkzgp2hoqSJ8YAal3oqP5sAyRWoEGlKCQTmzZrC+lgpU5
7lpLJUoru8RbCUT+JajY8vMcxoKy7XZ1cWWEu8xGu6mMdMC50u+XWSBj0ftqneLQX8Dp9TmzJYTs
Lefo2rq4e82ipZb1I96xy/xldmKwKB9McGXIJ0sAkNq+xlbL464xY5zITHS2kF4uJKPgnz/Oh6W9
Ve173zyqTnnLAF0WkV9uVinAyixD2s+0tS+AWCOSKmDPECPlY/YwByA598DFESQ+mp6n8GBhYmJ2
NVRI+hdU0tw8c8w70UZvHsbV38AdxkKr+z5qkD9MteaU1mvZWU6tMl8Wk59vfVJbRmTWNVkGgQ/n
RSaNarxGDShCgICRBkuacKMG+j53f14PMFtnYm2I8x3IXfSo22Ffs/jRGo4SmJKvG9g85GsLnMe0
KIFIkoUQtuBYVfS6SheJtCcHFIIFwtx96xutrPGjeMvImhWliGMamGH7N83RoVMT3bf7cF8cTLf3
F+UHEZp0cxOBC4SEN+hToNf69wWu0IhEto0SWj18K/MPxRIUObf38E9FkHBfqQ+zuqp1DS8fgKkW
TnJyAA9SF4ygoEHWaAiejxti26hTrOxx30zqWCYpYHXw2tcR7WvzW7bPvTgwHpZiXBnkOzkwXPJN
DFjd3sk/pU+uGJ4NajjpFq5Xg+E6MH5G8g+BO26erD9LM7mkpIJz2D1kQfHYUAI0KHdxAJkJ4NKK
W9G8xVaKtdpFk8tNil4t2qaFKUJ/Tuh6xs+YoxUsh8hbW7bOHjkrZlNYLTXxWNM07URzNLLI4EZt
cyA64OntuGtpd1Kg9OIuultlq56bJC2desxPlsysXWt+K9DeaWxJdlG7+qgKcsoReZiKXlylH5mB
HkmUPDPorjnlCNByXfgKm9mhrarcK6uRocOTUTfGqzSQULvLc0BDWOcacur1kgQeckPZG3Q8ThUG
zKR09AkoeTBiWDjQAP7ehZqf1ck5G9KFwSZ8oHb9VKcFdc81DSJIY5K7DhVgV9U75x298rLf6c38
lpDJDzXTV2h8qzApwY0+3edx4lLD3hV5d2vUyjmt2J0iA9jU9Gdjjl5M6Y1AdM0J5W70QqV4TSuw
AEu6obhdBNL0rqvOHWpoRI9+94rkNtL0w2yhJBszesJo9DvoSPdRA0lkJZoczAcGfaKc8YRN3arp
0fv6kall0JjNJW+xnKgyjlFhn5j1VtdV7thh5oG057ksCt/upIdcekK1/76tssKRte5spfYFT2GH
TMkrswvwdyfklNn2faI3Tx0xCofY6ntSdsc6mk+EkntKQ4wCWNFtigmLRNE6JyJQA8OQghPn5klN
+kdSyaXT5fahTDBLluDfk3qKHJLnoQuqZ9WRuu57oaoXND8eYyoBMqW8SKDAgDiSq9bq5ObjuKMM
shhtcozj7EkDJTQISnUHInnfKjN+HBviF7oV1MocO7GRHCeDYM7DALK+AQ93Jp/jFt4YyXclG86N
Gld+XJe3htkfaCp9b2rrzi7Vx77BQGdObmpiHJus9hBvf7OUuKyyQDo8RXtZavYGA5W5WZ6Qiytu
lc+j08ftYZSMyY/6RnbZnH4fWX+jyKBSzYu8cZU5jTxz7vddpx8jFgJcRordnFuXHJvuSEp8Uyfz
oe/M1zTKIqfS08hpqa25RpdgBoCdFaU6QP4GA6facWLJfOqS6TeV0TftMvraWfau1iETkujf68Q4
djGkjWbcM2XlypP5bsETBn3A7uQHmYC2xAY1h6P2LHTSoX1MreJZ68OT1QLDhgc0lhx9byQF2khT
RJ0B4thhUZ3rajy3SvFL0qLHfqQ7sO7dzebTnM0/STcfuqRzyWAc07rfWaOWOFGNHqaUJU7RK4BA
YH5/1n6pw7DPCvkgF+kjlK/uqkT25zH3mortJYv6rdbvGms6GQQ6q8y+0U3jo8/k1yYeLqqReGXc
PdZUnrxpIo7advukHHt/yOGYTfXYsflNrY/SWKO80LiJlARoG0eA00cqXDmrnC6r2Z6GpicP1eOQ
QPjSGKrSkTP7pTTi72bdPekFKIsSmx7KaT7WmeRDaTkotPBskOgtqqN7rZ4PqmY6qrQ0n+MH0whr
b4rZXRZRw9Uy3TXM6FmNtTt0I39UfbsntbZnHfPaFEVkYNwOOqkLNLNrt6bNuZDprVxK34skvhtn
vBuJ6UH80TG09r1I6yCTtNzJLevXPCqSg+Yg2mSdojodizLA7ub7itV+MXWqUxvtiUpkH83DrVll
d0mKKeyGoBRSK3IQGUrkzjkBDVPY+tmcf2Aw5UXWZsTBsXpMSOJNVbLrDHnCGYp9tcl/lSHwjZpS
BEOmwomwv6C2dHRm3BtKf0da1IuIfa6T8Qk4vd9ZSvzWqv00nB/mKH9V8uyFSkPqTw1xQjY7Zmbc
ZCq7sWTplFfNDxysk6HRjxj6RDdTpD4YU3cpzem50fBEMsMZUdE8Vzpi/FBXQTMNj2VmnFLJ2mus
cOy4OMxgsaR0nEB2nnoymR1FZ0Gi2kgecm2vyGAvNoxvNYABSmr+qKTWrfMudeqyDZo2OvQlJgPt
SDnbIxKMLruJVe0WEls72+zeK7Peg8PtCFmeI7Cljq5KD6YW7hOVHMZx9MeWXlgUe7TDQFQR3gKO
/gBumOdeld6ZPf1qDJU5FtV3s6z4BRR+ndrCDKeaX6gR2Qeogh9mKFG20birrDnIWAc5b7s596j5
JK0OvIF6sUoZDJ5zc2Sj8d60nQte+h2zLQwYF89yNPyumy5y5RFIsTxvH0sKSjRTyh6h0XHMgHKY
S6n0TGN8p1G/m8r51Kv9W62Sj6lvzlaiHMFIi+w7vBh6/yrn5k9DyZhj6NVHR8wjsVlQDYlXJPVZ
j8pdZOt+NuISlKuDRNudLU1+LldvQF6pDgbkfBoXd7TFTSlPbNfqyu1MSmX59j+H2aROSSBmWtE7
uYfi3Cw9y212ynr63s+J18ez3yX48+NK6d0pHjsnS9SDOefnuib3UEhGr5w8JRn7bcyotpDQlWLz
VZb0+4ayyE1LCCgOYfusyBEeSFr4OjNqOe1U/DLQIlLa8btkkX06zn6vaa9Njt57Gg97fCQM0aVd
6OgkRVjOR0eLiudcyzInYv2+jVIzUDvmqpV6oGaCBldxxmse+QpLvXA0PuqKHPF5d9P0e6LKsQcJ
rm5V56YxPJCMdE4ctW4rtbswHQ9Jr+6yoX8itA+sLrph2uxrYX8K7fwsjRNQY3h1SfPesMsdLYEr
j6zSy9EhpFZlQeKa5jiGbbPTZ8a8YdbfJxPMe1Q2TTdr63PdG5dZ0l4jVcbRMH+mhvkeSvUevuGS
2AAX8XCvFvI+kZWXzpLcRK72pWo/yS3kd2w6PRp2+qiniRdZ44VNhtMNxmPXs3OhmCdIYnROWnWB
9F+kXdeS3DqS/SJG0IDulbZYpr2TXhhSSwIJOtCbr99Dzc7taqq2sDN67ojOAphIe/JkPR7jirwR
3iluzfS9XCDAtGN/Hq2w0qrCsazadpikeTEioR5Nuprb4aLkh0bN/VhfopEDz5Nm+a6XTA+ln31u
YIWpQr/aBcjFEx0DYybfxwUIBcFU6QOhso8xvFma+W6Y2Os0qH6rLpq3cGwCG+WxdRRZGtzBouhD
K1gKntTPBasxQ5PQzG278qSrse4oNqXOnPdu3GYalFRzqJyFKjW8RS9sDKnNh1a2M6dKtPtWW+6B
5jvC84dwc/76OiQJiioVJ0nih7KrX5lEjkQ1Xdto9+2gn5Kxd00VQZzeJM5oNgfNROuL2Qja4NE0
eVfo2le9G6Iak43Y8ohxDum9UozsYPFqLzXllypvJwS6+g+rKd9ju8C0kaR96znIKqsyWh8JAouf
OplvddoeeEcNXNB40xiJ4rCs9hRm7coSdCY9+0EZbM48kNvRyB7nCWW0JFNvu67c05751C4ilhuY
vlECOulf5Lhwii5/ZiWH+k0/anklC2S/6jH7Brq4twR8F0lXhW3fvKRGEklxfxv3+Q/T6goHI9An
TutgMeQgNsoIU/Gh0Q3v4DrJPSDla9ecqqhf+Pcshj+lehS3ybvSGCHYa+5gbR/atttprc6dtqje
ZwJ0WG82d6ROQywp9hhMaDIbYdsmntJWjyZNDmRl2Eol8mgMfZBL+Y8C+UeaJp6lL9/MOP4yl7kr
J3kYt8thnGFPaF771FJeQFH8XY0r6saIm8Dg4yn9ULoNInA2zZGGOHAmvac2+lOb6Z6K4CVmxIeq
gBy/BFARuxTYoj6DJfZBT/hhrpevEvQ4KxrPnprD0s27ZgDHaCP7TWJ/qbTlMOvDPZ0yn+U92uP6
l7LTJ8fC9ynACGTBCPdLHMozORE1qRGNL6dUIxhqs4+jXL2zXA1NiRyaGjgLA6mQOseak+r1/TTV
mZORVvINFTu8qiZcmsnHHEeQleMehZzIxkotJUtex1EPFdV6qlP+SJLCIRhg64phdLXBCAZjwZLb
+NjG5GhUpgOessBQi8aRpemrhXKzXvXhOOj3nWoeTVI+gXgebAeVcZDIcqMD1saX7IkOsWfUiYt5
Ys+K+51kQqeyWL1PZtNyqqwe3USZokU2nUlGpc6yPF4szOm6Cra/PNXwz3lNcJkGjFuzm1PgQbVu
DjNs+a6WHnvddNBrQAVM/aFWsMWTGSCd0cK4zh8WaXotrTrUJd2N1eW2HcznQrF/6usQkI5LVJTv
EzGiguYu1dkOM4qR3TDo7+hggjpaahPDW7P1SA0MepjdfTynX626Za4ex4+23P0sK31vkdRreCG7
szW/ZACWOoYeH8Dzvsd0YIiVgR6blMiEYptgaqhRvMYuBz7etTx/GArqEdbBcUx7vKZlJYEbnaWf
9qjhvDRt92sEGVVVxJVT1jOiYhogpgvXdaWcGBzrpC37xNo1CTEeJL1+JDzdcwPpKcs74khpcgNy
usc4T14TBg3PdGwCm5rbscWLV3MkE9aSOczOMUCRI+qg6XgcbDVztKk89tJ4t1SyC04sBaPX8TeV
6o45pD7T5+80XoJFNhy7fR6rGJvWNRhmbBt90zUMTEvxgyLFB4qNplU8/IoT/U6tUBrV82OpGg/F
MjwVcRtoOqKEoTNeNIm9qIx+qXvVxzKhnZ1kL1juhccs27NDy9IxVmPEKjlFCbt9Gcxh18jZA6vx
MLXxaYipb+j5Y9sX4N2YkVyNjdMU+nMymj9BJ6DDIY6RrvPvndbcsZ4yp1ABDyAT+yoP6NjVNTgP
q/bQy/Z+MpTbtIIlUQeC6DtevikSvan7vncWuQi03NotqbSndh6Y8+glRhs2LLlR2+bRksxD3cc/
xmHxx77xOYyTrOqvKd48yZKjPrc+0SRPm5Q3RqZIklV3GRogjUeMV016mNoYGYOrcs0O40aS7S6T
6dEhjTB6VGbw910fNKwBY1QZ9uMYzBwQ6Vz7mRMOC2TBUDRWkztUg9Vmc2R2SFTjYgRUtYafKyQL
/qDsbuKEnjK7Dww+7RjtRphYHQth0lBfZB8MQCFt41t8e+6aVYY7kMrnlDd3i67sK1s7guYJ2DEr
zIHd1+2RO1qaPSd4w8XSIR0z3k21frKbHuFg8RxLLKpaLIgqsM93br3V2VqTAQpayUnm2pW7Isg4
gvi525cNyitt69PS9Fd8ZDougYGxXTLKxE/z7q1S6OhaKG22RRZ2E8Y4NX6/yORHQcYnZrHXStY9
QIWOBHBhlUo+NbK9ifUp2SyVzoStlnXDPSVm97mKEMWe+Zu1EOKoRvGo8xab8gbZr+PpkSaj5JWm
BIa7hdyxVvcbjnpjOeIzaTGWBauvGs2eydh9nY3YmTLNyzG4uiboQ7O86H3vroFl1lZ3bb1w4IbZ
rYEkqujZN+wou+dKH2Ry8VUr7AoqYN73vHpuakzjaOQmTaWHQslOVIXF6KUCJ8JGipiGSoFVXmOJ
QVlKvk49uZmz9MdM4MerpjhOUn3o4AJcVst+a9dhotheoZtOgmuNxzRa4NO70Z9i1CDgdYbaclJV
iwqtDhtavo7q7M8N4MZdb+4XzPwOZfFjGjXEeUsUg6UFE23zvKuaOUx4+6x21iFr4yNdpoeegDE7
ZcxLc0wmJ9gpi9yjTEvMDXMDqa1uuzK+I627xmE1sNdzFSztGEpF54LL5mjU+kNRq79aTfXNXPMk
STo0BHrYSx6Y328qvXwrBm1Px2EXW+Tr2DAsDU37vdkkr7pR7xLgQ1wyV6kzpJJryuC8rjlzy7Z/
rOqJO5I1cIfNiK8oPJ2Wxrq/2CBxhxF0zNH8HoMnLWhBTNoUpgsmjR9kSn82mhWUBmphtYkEK+Ez
YMpIANYfoitrmM5uJNQtCZ1chrqBQ0l2YsUSjim/7zL6Mza1A1v0N1tWvhW5fbLi9IkZKQYNCnJT
y9rjbNHHuin9AfW3LlNcPbWeEjNOHPCaHsyi2FX4elOCh5xy/PsMHpZncLlZ+7hUmMCQ5RtpsLwM
pTinmIZgLSjpueWMM0qho2GF6Np4PWwbqGRvAClDUDwvfqp2IYz2PcKxR5BUeUXBvmRdvsNrjYZZ
v2kVEhm5FLSE/7Ri+oAi5C9c+N3635u4eCYVfED2ba6UB86HV2Wob1k+eKNNIglVP5CqP7Dcwlcf
02AegEpKbH+207BelB12rjTOYEnHQrNv7cL62oygaUv14hR3pp8ycjIscHVqvHY6pbtLSf1rKPsQ
Tedw5tpXw16eNAtpTaXem4PpLJK6T4bMgx4+mdYUxXQOqGx3TrYYdTiYSdRS2+mW4hkJg2/IVThY
5Z3EQFtf6veKmZ967Lp1TKV91qrhRl+0PfY9h6kOvvRuMV2J0aPazXtqWEdJTwIlxjLBbEHC2jCf
5wP3wOF6RFFpDnija44hoZqHNONeQ45IisGfY2WHUuKhVxXm9qntlwt540v3Lsvla8ZnF0NKtw2/
61C+AM0OcUwUMdxcp9jhmZQhRXUtGiXTkZrU77V6TyTEMVx9mwejDjAg6S0WXGBlvA7SnOAcwx12
YNybGvlO5+4g9ZPlAFge1FO+awv5cZHKu4ZOfmy1EYokgTS3R3PUkR3pX2fbOAD64cdN7qNBhqi5
L8OiH9w8NxUXKMswlsfembAsCpnL8lZk2uiYehqZRMqj2uC2m3HQLMTTjTUhQtYowA+ZBLWv+cts
FQhDuDso0+SlVXqD23LrKmNOaSqhgbiDJOOhyaedlWVRohiHHqmrQ/DkMkaDsYdxTdMUwHOlQHbJ
XpdyLiNNG5GaSZj8mHRjz1sUWI1fPQMdqprcIv29b9oGWfT4yuuCwz5pXwD5R7XVDC0jBv0+28ux
+oBhFRBeq+9Nkf6KZ61wlpr3Ttvxr0aKYs9CfQmlIzZZz0YDI6g3090oWU+61N/wpDxVjXycgKYu
+8RGyWAMetOOplxHfZUrcIlIY1vyfVryMI2lp3waA0XFE0cFOkC+65lmgvLTUAc2A8R+yB1emgNe
cBIhZnmWlGaXLOSAEaF9Ole7pom/yfX8tU7Vw7RMz1Myui302McKPkRJRgfcX3JKSry+uHxC6vBu
K/HDLKe7aZbfNWXaGUUTZt3XAbdUEUw2kZY6mZLdqNZK52RMRwvZDmhcXDbGhzpDDmZZ0WS0XirX
X+w1VzO4nxK0TntUpHIdtcHhOON9Spb0M1NaGvBBf1D1ylNTmbgS14JMiR0sOOscuWsfVQSxo6m6
RGqcPjVcVRksNyXSqVcTP0V0IuoeXmqxWdgOYlvo4Vh/8EHPEmtTlONxuXtIxe6KAjzqKzU4D4WD
A2t36w/sw4esLbQN7NZIokvALehL54FQO4y9cmeffnPkCgHjlxp62Mvxb8zUb3DEGd411dIpmxha
bbNt7yQk77GOtnZSRtebeiIxm26vxiukCh1m8iSsyWK1E5NoZPfXZVwkuz8/y6bFa1VZMtAKjX9t
6fwG/Z1c4W8Fkj0y/RwwVZupauuUaEUlJWeO0lih4AdcOqUNNh2wWynaukjmc9NcNkqyLhoFIPKI
VM63aodBUVI3fwFxaaQ68g49LYFqXuqVnsvcIIDsxbZHFaQAWPgQLVoFyvDn66cSCdggASQZGKMh
w4BEQqzjNFT+0It2tYlEbLSjmfqYayk4sGvp0U6jlP8X2ocxKmzHsi0DQwva5+9S14vcWCMUI0m/
GeaxndAmfrh+S5c//YeI9Yhn72jhiZXx9TMkY/OcURnWzo7yQhLAJi5iQXSscgRiCHTxW7g0CtgS
I3DCnt2AmzwaNI4VHGj60uD6cS5+EQNbALGhwJD131wbZ8fBQlbDRP0EkC/tSS6P2ix4qxev6+z/
b7Q2WxAYaQPwXRp4nEaMLabWEkm6LsJSiuRslDcfURkxkHp4aBoEU7Ba0+lAfozvHOvDVI+HGvzV
l+t3dxFQZp8dbqPO8UTSeY5xOOUxbjASjEzpdXDWLZ9tlB8md+UjYT4KWQIs/WVMzZngjQFckrwe
RxQ4gKkZgWPLUdFyUohblxFiZ8EPwTnXZ7N1VGfn3OJtF3RwFZ79xjq2L6rLQXGXeJjVcs1fZCee
OV5//TVxG5hLqzZptUg43Wy/VbVxm7SFRwlqLnlxyll+D5ajHa1FXHCiS1U3YBTaWxOCZkAsdWwB
3wPnDuiavjgZOrypU3kY9hfRUV9E9Z9f7MZeLWRmSdMDWN+oGBoHM0nSfrGaEYHwQ175RXpI7e98
2P3l59yYMEpyRWMdDtr6/QvHiMSCkaHBjx1ssg5sTxKYGOEp17d7ZmPqhJf2pOF7UtPYVdI64kom
p2DVnjHrwBvpVmbNHZWGm0X4REWqu7E/SjyxpI1/I/hGv3oA5hMslONdFZU+24ud9GUztK4utFQb
/Iwb1U1QoiBWCtiUjqaNClz1T7UXvMbLFvtDxEZN+Zz1uD6Mm87NHerGqYj6+P94Bx8CNkppzsnQ
YrkbQrjdEqS7OpTcEgBEwCw9IFG868oourCNLmJlO4q2yXphZkSlXd/sCk2g7yIRG/XDtAClw+oa
sPcc7RrXtoH9UzLn+kFWRfrTaNk6qEpkzQRI77OSNxq3zamFL2B8QokS/IiKCnCTnt2ysXr6L2SZ
CDyxE8AE5cLG2XFusIrma5gzNE5be6R/YPzHINWCj3NZFc4EbRyckihzU8V4ufYju1NX8hpQ8wCQ
te6DFQMoLw5EYG/7CtFWMXq8ZQ7Om87qzRVBmR+tfX1P/VUc6g5h6a/ydMHxLirGmbit7pUJtTuG
GKu3R88crSeWgMtrzgX6t36NPzTjTMxG/5q5Y/o0wHsCuf9opaorDRoqndle66aX1u4EA1Prr74m
bmPxSrQojGkFic5YgkxOVBQAr9/82v/fKF8+1XxY0GH0avoI8kdqH1MNFHnT+5zpTmqKYqzVYv4h
ztZAJW2osv7HPli69JbOzVXXgfsEnJz68RP6tTdA0+9EBHYXrg6LoIBZtwkW0WNYEb/lzFEtBlNU
vqZ11TIfLLT4gaUTzFhcUIZPIjZfZ9I6iQzlChK23ml+R2S0cbWfI8jylvE/t0ifRG0+lF0uuWQW
OqLTsgwtxQL+pjz1Ff1hyJJoyvXPm8PU3FpbAM+VoSjWxlA00giaQXCkeHmsvOWVFSx1+/260fvz
tX4WsTGwaqtNdSerEIEWIFryGjbOd7PsX5ciOMiWB6rrrTixWpRGUiXi1Z1RCozBb1Kiz/r86Rj2
JkLIQMGdooeqeXqPFBtrr34MQ+nneR6WU/bQJgYo5829FqOblyX7bBrRyq7CXgIqE0OQmRRHUoKZ
jUVSnLTggKJY8GiNGlRd6RMpCxYAiM2i9cANcG+ofe7MarpPrT40U0AGQYwdVQpq52BXdku1ldw4
y/7z7GQ9omGZJkgabX2L+KeaBBpiTUXPXc6fDG6ectMIjLTYm6Md0kz/KmfkAQOFbt7Xt1XMD8An
Cp7ZBVfy+TdstKU1tVEdaw6Ij+LwCLxrnWO7OcqxjgJ+Ju6Ks5bL+vnPqbeMGanSl2is62DvWb6q
xcOiPlnK83XlXH/0n7rzIWKjO7XaN5U9Wpon7ylWtf572LgX6OgFgs1Pl7cF/489gB0NNVQkCNkN
vDG4VOY78+F9cdMvqKx7iODfr5/s8rP7ONkm5ozLLrbLAvZjkd8N4BYTEUnChVDm85nWX3Bm25OE
VKq+LFiF/L+shnFkY3YCDycAXWh0/TgiXVj/fibMKsq+RS0Pj3x6ldVXlu8T7fHvRGwciYT8nxST
pXqxesL2kKkNMoB4r8u4/FX+serb5SGFpLe9Bqibx9FhM5ZXgBauC7h8Tx8CNp9dydepcmSjXpt3
4GBPgmToMbaQ+tfFXMhA14//IWf78WessDK0EgfppgBybinFUrigSEofAyVu3jDHlA+GKFUTHW+j
Btpcy6UBLld0HAExHlMHTszNEl3wmURiNqqANTITWGMhRjUOLXlUtKc6F9jTC2srP9/gJpgAcEOi
GNKBuil0n5lDYDSgubEHZ0mBeLfLAbBy7bZW24c5RzhIAVAdYg5sRgE0VR9aABkWeuWmWo+kOKmA
Esh+Kfq8Q/OSu9e/9p8h1uefuolF5NoAO3kMWJ7RPy+54tholPI0UNIf4JIUyLow//5Z2MbP6Hxu
uyLDM2xgVqaj/Ez3HNRPDruZ30av9Med8mMRRPgCdVblzaRZL7Gi4n2jgfbK2vdhFiphHak76uWC
462a86fD+fe7QTT52Y5pxZRgaQJirjJT3ovW2ldK8UMxxnu7L4LrX+1CU+f8JlVZ/SyrpizXJobI
q2rgsaEyXxawMESrgaZoVnvXxV03baq8sTzphFxjQpDiGWDZ1G4GERHa9TeJvX2fT0MNzpaK4Oas
zOuNo535TSpoEYiOsLEusVxSiUGGZ8PwlwVwcO/X70j4STaGBcvq4kqpS/J73lB1tV13AH7UkY9N
+J/PG37++hv7UjLOF7XpMO9qAYSg3ZRLVOmiXVUXJrE/S9mYhn5Ktamd8dVnd/Bkn/jNUQ/qMH1u
MyfxMrf5Nfmlnz6yHbtB0wB8MfR7IjClIs3YWIzWyDMjRQHEU20fUzWOzV960gjUW/Bwf1uQswBk
spY47gZkGYRUGF1L/NH4lVVfYrURWAiBAURL9LOiT3OjWoDlaxiRHryEO+tMuxVxH7HiCSxRCLnd
LNBGVxZM84tOuDEXnORg/zPg9GzSA1KJhXl5ba58UX47GoLukuCT/U42zm6TW1KKAUGK+Ro9xoRm
7nQEHgyDp9ffmyC835a/qnmmYDOEZpCQ7lazroUkENPmXr65j1h789RA4hKX6vqqAQttphZAz3fZ
eFfTxr9+HJGczWOr9aGdcsqI15S32fxcAwDE+F0zEkH4c9kOfpxn86DGrOUKHpTmJdr3RHtKpJ/X
zyH4/9bG22IMGjg4NVa9Ot/R9E68pEFwUdumQZfz2iIdYgis8fbkb+Pz9J09drvOsd7nN8yL7qrv
ieEK4Seri/vDucPzKaqN2Wj7d8h3ptWgtzUNXUYUgRTZCjGggGFUhzjZ8L8p8v+jwHvxKs9Ebh6t
OcoYgSlkRJEnzAnm0dqmNW/igDyWL+a+CkzmxAIDdfHtnolcb+HslBhFHceuxeXqPErigwFcrHCt
7MWHeyZjPfaZjJQZ+iwVBTRQOpXVMzciQ/0h0aPUfhutd25NAo2/XN04E7ge+kwgtxIlKxOoZKHe
NvFBln0r35XZPW136I9m2i/gkWVMUeMnTd2X/+I5nMletflMtr7YpCraFrktS4KGp7skFhVJL3A4
wE9jDBZlWGzE+WMFwWgPbcEp9ETa8QgUO2CW4kH2jJJK1Hp1RBDqkocKLOzC0sdlDf1H8rb+l2U4
HAF3M9zZ6KNCFcR39LRSyK1lI3Zve6JgXiRw6z/LaqASltZhXhOr4kDSRbtY4Fcu13M+rnObxw+k
nAs+EdSNsBI9WLwxVA4z81bmCOW+jRoXM7tE+PJEJ9u8PJR0+rKoYP+BcIxBZy9imb/8sj8+1ebV
ZVrfLIuCpL6uAJS13XLywegoMB+iQ2xeGmqvk57LGBVUsqOefEnYz+uv6f94yh+n2Dyndi5nJnFD
w36I9Aa03zsWxE/Ey5018WFfycN1eaJL2zj/wWgsTtaSxLBgUDxRd1KC+b3GFAS5omvb+P7ZqOPK
NlBB7NKHkbzL/zlf7CcDYW98fjwttbLoKLaaBWjXB3AgA7uel7p//bYueuZ/Ho62TbQb3ZQzY4KY
CrzwoMMg9KdhvJD5/e/EbGyAuXBj5PIEYz3TQ6dLD5MNQuvRep7MWog5WZ/dn27/3wqnbfNsPSuV
CfMi0OhbY29g+sHB+kjyNLkrSzefMB/oiqCLlwsWZ/e4MQVYnqqr3ZKviSTdabthp4cWmshNKKK5
+g1Funa6jVFI2VjbqYqkWM8C47mMiM8C5Fl+4fZBFYH0owBQavAVH50IVxVyOF3X+z+AoT1G5Hqp
w/PqOt0Z43dZEbzfy3Xss6vc2Ita76ul7qCS5H7wVnQGfQZNxuKucWLuToJS0+XI5kNZNuZCpeaU
dRzRE4vWTR7dDrONEbJ/gbm4bpWwPelzTMGsmU6NWsMqGbe28pwVRyYM0gSWVttCKlGWTCUMla8d
AHU/eYVP952TRhXwupmHKVqB5xB9qW0OTlO5AwQIlh3JL0DCrbvsmt27HGh+GoiKCqLDbdPwQVGw
fb2GWgzB9Db7hQ8OTr846V/1/RD+P+pngi/2+/BnUSDFJHOP8jZyFuVpzEJA2Z1pvP8rs/j7zGcy
FpVNFNVcNIXmG2UKsWKyAMtbKtC9VYWvWAxlYzGqqowTNUbWnQOvBdxwSx+zGZOpALoMooaKInhP
W7itBYKQ2aphnqwTxza3u/FmfE4CLLy6JT/+ZYHzPQ/ZoTtBIQXOTGCbfldyzq5zHKhegNIfzRaw
RxUPpfx2/XOJLnJjK4auTyytxqg1m8YnIPIPoI3wUsqChlhOnQjBSSIV3BiNqrPqpqhQYm39Bqsm
wIVz+k2sDf7ULsTsM/p6xl9e4Sbs0C1qsiyBOTSqG6l6pYPA3BLBN9oibU0QAJYm9st587Tc8MXq
XYxJQy1VkBKVA+ZjcrxqsDSNyXTDreK+bEzJWar6eejlB63Jby3WgUKlPIK4BOPW4IkzHybSYoKv
xJhkmzqtOd2YHI02fBddqU5sHjzwGnggNwmLNjlkzMKkbcXv00rTXLMHnFq57ZL2HeyBLtdBvzyB
7oIv4LEB54ckMZeOYHgck799KtvyxFBRZRkVPJUuUALijidj3/8a/RVlndyuK+ImP3/pXlruZLei
pyIyp1ssMJ7pkIE3RoXtXoI4xK6hvX2TuhhhxzrdeVe/Xn86gjjzd9367GmqY6rNRQ3XNC4TCMvu
Yik0psSLe0HRVPBk1I2tG7NKNufShjvXQU7Ut7s6TiIwWQg6E5e7hR9Birr+jrPzmATTZgNmn7GH
ePCgTy7zoClwE25+O7yq3HkfPezFCMuf7Wv2an/BNPj1CxUddBMldUkalzZLiLe2eIplfFYyOcrT
VmAPRN9tY/LquKN2PENNCrZL2DeJgo+hucFY3PXTiEIJdWPqzKzA3Fuv/SuUwIoZV3u1/c6hd5o/
H0Qp4m+Pd8Ujbreip1nJUm7DkK+MnUa4eOtSHesuDsCWgdq3m3rKF8EBBXZvuyFdlutsyUpQ7g14
baVXn8Be6FmlC677IN/xEAoyMIGOXJaJNaQr9ykxtjy1C5oGk4HJUk8awgxEimDIEYWAl3OtDxGb
79am4zwsDDZMTo1gGkk4EHVnsPqxGN5Kw/aUGpTpUguepDlS6tnBXi+sYRA9hssfFEG8rWJJF4CN
m/yyr4E+LeY1ZwAjbx7Q++zEd41vOJrbrHuAb0Qr8y7HOWBnN4gFAgXsb/xsAFijowMFEJZXJ/Pz
sPQBGNsxjteCbkBV/LHqA5IBhbawk9JVkQX+st7UfD7MgTyCNsrAeIlh3oLw55SBo4EmfXhd4S7a
h7Pft/kwdluYyhwjfOWF+pg3YOFSejdTu93fidnEC30MQBg8LdJB7WhOmITGJaRMhP+4qMj/HEbf
VikGXhrSsKAi2zQYrQp7IjI/IgEb/clI0Y3JADDdusM0xrBjAPDgofHlQNoXSJ1QPBTt1bjsgc8O
pX7WoFqu6w44YyTyt3HirquryV0Fji1v3bZIg+JRVDoQHXJToyBSugzWWtdOmpOcvGTTy3VdEP3/
9e9nPnFeaJuVq1UdasPth7eRNwKDdtEbnV3ZxutOy9hncofPZCtYOcVBdls6PcA4Cegsr59lfb5/
eIgzSRv3Cg5kfegk3NWcP+bxl9LqHVV7ILqfF3pwXdT1l6pvF7LTtq8yQ4LtkkriYLh9l9PGSzDD
/ndiNgZhlKelGowRJbi098qGHup48KdeODm8qu21m9tYhI4WlUQtJC11g1UqqEH4zS49gpvHg18V
kntfLrx9fKhtDcLOwUZfFYBVgFbn5l+jXnXU7MX7CQS6t60/LKkyz0WMCo5mj/t8BJOaynfGPLq9
wQVlgcuwlLNDbUyDXdfSkM/QvlJz47AHC7YcYRBmxhJWHoqAQpdjrzNpG7vQx/FgVQXICNcyDpaA
ustBcjtnXbnKQz26roaia9wYCVTNE4VO6AZ1ViTTR9Lu1t2gJhetzBAYo20dItf1TNIzvCptOhjp
QaYClyF4tdtag6Gmqa2aMHZmvB8VMCfyYBYtdxedYRNjcLME1SSiYs9OH1amklHwLUT/f2MSqDWb
Ns2RP6SD6VITY8tNJzBulyOzM+XamIPR1CRMaeAMaw2j8KfdCkey/bh0Op8EbA+OLrkQuAmB8d7W
GAZOC3ADgeVyLn7Zq/O+SSlokVYY7Lfr2nxZCzAQJ4Nlk1jbeRpMx6d2i9E7T6veSpS5pm9q9Xpd
xGVIF/mQsb6oM7dqlKwcuLkC/cs2IA1If/sB5DelY1Kz9tJEOfAFWz7AAJa0qZ9bMSqW7A0sb5lj
Sfoh5iqYkSSXdXUAujpU0BtE64budnbpStkY2gtoVAW/eUWM/OkEPn7zRnO1hI1WocEJIPlGbQF0
MYF1V2L5ieRz37gFPa8LMpzb+sCO/GQ/XZd+Wa0/hG/UeoQf5aqNtKdNotEMB/b+d/9/o9LdJMVD
3gPKH4OrCVQgUVamojLZ9fvbjloUPJ9LpqyVfDtKyU0xv1w/gkBvt3sWMgUM/hlFpbSUgwVk3VYc
TppouchlU//Pd9gOWegLAYlIjtzQHB41vXXUSg6KYV+CA+vvTrNxYLOJuUqQtgP8bpIT6C33Wqvs
+lQVfJT1u/6h1LqCbV+mbmG6ZytGq5ieyWt52U/Aik7nfZeYfj79mpfhoaH1bmTD9//iZGciV1U/
e/ugM0bJYIZ9iZfbhlUeSI2VpHf/TsiqLGdCaCKjj6OgxsM6kAcfOzmqmOBJXlSFs3NsbNgcYxUY
Q83RY2hBkHxvdNjIAGpvJtDry0nVmaCN4ZFVLOVSc2CsW3/G9qH+VP3kO+Jov9CLdfOwF1UeLj6k
M3kbW4PdTmTGblKUWObOjWtgXsfpVGUipKFIzMbkpBjxZ+AWQ7RRg0MUbDxmx8Iylry/0oTtktoh
rcfOaBHj1suOg/c0mb5pnQBqKlAFsk21sY+plkqYtlx7kKtDDi7mTp3cHsyrf3cYdaPW/WiPNcb8
wdJ0BDNnS9EjECz1vYwN/vj8ZGMS8oyxFKvN1w7Nv2hKYg976w+m33srUwkF1YR4KfjlmOpM6sYq
mOAOBWce8K2tHwPWWIVWlLkZekPYkhDB5/4PaV+yHDfOdPtEjOBMYsuZVVJpsmzLG4ZHzvPMp78H
6v+zaIi3EO1edC+siEoCyEwkcjjnFPMQBg4jqp1ExkVI2qQAqDRRHNOYXXALfFPl9b4VUJkBbmBf
6hyPxDNjlfEXQj2mS1Egep+35muSk4BEkjOC0EOMtVNHmlv0RQEFUNBfkOXCP2YPBtot4SH96zrE
/RDGn4yFSqJBwF2v3+q+iOal2tY/YExQsUvsM29GgB7clRtGZbwJin1FIzawDUW6H/qbzeQ8Wni2
x7gRRei7SM9xnUhACke4LwdT+bRGf1UcedMWFvYtHRSwLE94kwP07VH/WHnTWbJau7QNG2id58ky
7z5Jrhyc+08NODQ5dyZnEzXGwRjgio2Aeo6SxeBFotdonBIT7/cZv9KUNXCNge4AhM+LYXwYt/92
SGyTPFB51TSjDWyUySaOQUUEFgnQOoAXoeF0BvDUW2M8SYYOQ6DxoEP61ZNUzhYA73GyR6f+oLgL
8tJO+em6RfF2j/EkUSTlpprBk6C7LZgE0zfGv2qX36kf4zzWMgO0EhiTQFOWnkyCSYNtca+vgnMf
s5UVIZmVTl9xH5cJYGx/JLI/L9+vizjObO2WwTgDIAUX6URydFJUP4TcNoTPQ/zSCydJvYuy51X7
MoPSgCOT6u4VB6QxDkKtDDk1B+qAUNZcUBbbzuYrQSZmhjxePpqnfSwdoEa6xiQidlEbo5e02wIS
i4FSNTZYkB9GoXfl5GMv/ZRrlMS1Egwo2fc8ln5cXzNHIdnSkbjFSrzqGO/ZjM7Os0dx0Hm7yhPB
eIxlQ4vlPLzmKFNQ9UUv8g9ZgJlll+QsWgB5yBy15wnlqKjOhCYyfeDVFdwUsDdvKgf16djSHsX7
9rOBxkAEwz/Ni8mTyrlgdLoTu6cEaAWAW4j5WEdLBLcGlHzd6Ze5K4OxnjjnxtUexpNU9TglaGCg
HQyivdz0dmsvlvRo+KALAkYct8WTEwPpjFsZNH3YNAr6IJcZSg5DHawzGEJA7KGWwJhfYaLi5ABt
4tyPwNwOxYdSNANRasArpAdrhBb0jPA2gadaTHyiViPevQMuu44g294A0M38oM4gWR6d8QZjpvYs
WtvLdYuhTuCKk2DRLyg2qDAZiCJor+v/QBoAxeNfF8NTYMYXDW0N/oUK9+BWl0GUFp97RXd7oeFc
55zVsKmWSGjFuG+QXlP9Iez9AZ27qvefV8NmXAzgRE4LbSfc8i8SLtkx8bPq8fqOcayPTbhg0CQz
BwMjMXrh9yWxayNxCDnLcGzXBR1rnaobsqHIks5OTWPCCbRZeqk6c6Z8z8nmAVSYc/2px8f/JoNx
mr2RRpGYoQZSp1OYmqUXxc2pTbSTPmLMs119pU4dw0SrBlhkVsy9y0JkqwZx1Xz+WmqYA8H4Yhop
n9Cj4IEVFoSlCEBr8Zfayuehap+jdLOjugBhHbioavPbZHaprWyit4zaE7x0pZ5FoXNBjW3Fo3HX
z9s9mB8eChD2GOBj28gr+YFfd2qoEEwZqmoZmIPKsQKFXvPvre1tHxg/Tpu987HFmzxf+sEaAB29
dTcEtFnjBNaIonKrXrFAuIJmOOBHrYm3Avp/AMeFpkgAre7BFZLYaw7+sapyhjkGjegStgXywOBm
kaMtgA/xSWMCcNs8ga8lFCtwyFbpTTkkN5jDAleiebvlubd0itt1aBTrcZfMol3NgntdrY7HeLS3
tVK9210frVnHmKlE+NG79VeMYzuFE7vSo2qBC8CWwWorBrxeIN72MrdIagrSVE9I6unmU1d/zktQ
5NUfe9GT1SCXFc6tzDMc5g7BJNiM5lhIW9SbZtRByiJzTPO4drjbQ+ZGSGIDFdEN9754mpEBk9DS
jpvJBwj8LS+AO/Y3b8fFRKgANVcr9BThpVKtoIgbgD0f6h2YQDj1UJ4rYG4CQQM9g1IjflqThyKF
2dWg/eDd7xwhbCE5NWqSmAPgc9Q2s3JQlCv6ZEVg67iu4xwNYMvIE0nnVqcaUJf3Sg74q4/Xf5+3
DMZtZmYFFOQRlzPI6oDV6Y6zDqaAD9eFcA7+NTTb2akwmxkILSGENN233lB/Gqg8zXH92EgqJ8XG
Ww/jEqp+mkWwCeK9WH9ItUu93Zt1cH01PBH077vVkBxCigwPrTa5LUdwtCyOzm1dOS7jvdklWzAG
hEUBLiA8fDvHfJAvo0u7DjOwn4Ob5UmwJ4ANt6+JJWifF11Kj4S8pl9q+leuEhZVU2/bUWiA6u5M
KaagFxe0SeAjBj1a/9B3i/PfdpVxDt3a/F93s2Z81ZPTLH6UW45uHKsh+u9MQ9QI0Rm/EG0DOr8H
XI1mHrQpuInGr0bujsLfJRR+y2FDxFEZQUMpIhQpt94ehxNggjhe+/AW0kH6AGdKTKCeMiqYpno1
10gzxtH9qng1pa7Nv7fx9xk9dWrDO5vDjduJY84GONBdnaUIFE1D8eu4tsd28UCmaLWgP76uBsf3
ERokTdSUUTljmQRAF1OlwvJ6p2ufVTQAgG7ycx0OduLymmwPDXknii57Z8gyRiVqHXVnp+9yDDP6
m/lkzJyU2aEN7WQwJ9WCd3WJRLxwxXGzl/nHgpHt6ktZfV7Hn5ydo676nbnuRDGnBBa3rW9H3OS0
KbF0E6/W7H9GaEAwBxJLzknxVsZY01ZLqlHUEFeJ95NxWucJvIn3DYpNzThxbsFjBfytFOxlOyBK
6TIJuyhhjr9LG1BpgZL5lyY1HEGHr7u3PWSvWw1sNJVIU0xZmGIuU3DTkI739ZyU93EyYieHuXZV
kHtJ8YZ3+AQssEWb/SVPHsG1Cbryvg5kkPE1tWY1s/AlakEKFxFLFpsfNVArOAs+ThvuvkT50wjA
bbqoNRwW4r/ohNR7kIazE1nymbfmw0hmJ4i5mXtjzkEZD32pAZsFEqgHKUo4tcJjt/imJszNHDdg
wp46nN5a/AKQBwgHc6uSQVqMWxPdKyjpXTc5jgNh7+ilkc0iJqgerwvIpDMbDMBmz+ki4Kk+40DE
vp1ilZYlNfVG7kyLGPeG9JFIPI3kHQ/jPSpJk1GYhN+VnuLLFGpB5kyBsVnLwz+1SWO2ym/Xt++4
k3CnEowLkRKzIzX19RMmmjCw5pPHKgAxm4/X+6PC2chjm8PogSYjA0Eh3P7UdCQaVw2z/hRrpf0K
pkw7cVTQfOOxuIaDD6yJkLO8wy3dCWSMfChidZLnV4FS2LvmCTwRDmpbF/Vuc6XbxOUFbIe6shPI
2PIydN2mUNrzMgWV8i0YMRtwk6omJ446fnfv5DCmnCtmIxeNghzDL92XnOkuPaHPoHgdus6f6AwF
Ui3O9d08tLWdTMa2wUuIDrUJ6dutMu06NYHVkITDvHLu6+P4YyeHDQowNjwbtERP83uFl9+WtnIb
3dHeVtBXXl/Ta2fhuyt7J4wx7kzFpZbN2EiaGu3tGmyx1hboGMufnbF3KfbaGpCb7EZ3gbPl/3u8
d4BG7MQzNg+6hjoetlV2cik0B9EuiY/7m3Nwr8+Ea4tkrDxdzFFfKXbN+lCFMhCdciwVrHBINWGZ
lIrm/whpOPbHsQa2rNxUWlKlJsWVS0pfntIbEIUG5kgugOb+cP0gOcrJ1pBHaexHEVz0Dvja7Nk8
V5pod7zm0cPb7e20NMadgCO8VZQSfVd6dFHrG5BV09en0tyDYNBCk/n1JVEbvnJqbFk504RNl2Fw
zqJ/i2qPTF//2+9T+bvgG3BNpSCYC21VK10xaU6L0nMq47xTYVxGqaYKiE5F5OpqyY2m0u6zJpiS
lBMIH4dQu4NhXAZBzgS8eaiKL/lz3wgWGEPB3AFqeZDKDXIox6s9zv9xbYznIKOWGVOB9EAlfBmN
yTJkxQf3N8dB8WxXYzzEFINfNa9nChFRhfEZg4i+ft+cARuClpbOB7mHSwfLeVcnT/kYl7FNul7W
C5x9BN7G2AVd5nXlO26JejsytpQMNNySAIyCennFo30MuZv+1NzFFvzulLn6Y/7pukTOitiysZlo
GWhRsZGdmFlq+zBOvFoq7zLRGf8gblqua81rnW0Il8+g1bCA1jVb5HEAZwgAXuzBpaBduUPQgmzp
nMLYMUbZbk+Z6IOIxYwpwhUviR4kwHF6W6mGVy9daulFZwuYVAKnvSvHSzhF4027lV6WPNRV8kMi
63eibKe1FZxt7MIO8x4cG+XcBWyhWUhbvS8qZGtTyU+NxUZDhrXUHwGKz7EYand/uk0iowkDU566
Toj6ynawc2tlP6gbEfCckjTwkqphayzuYiqeOAEMtJ3861r13sNRaRqRDF0F9Q2rVeOokM6gqE8j
uQcZaq6klmC412W819w/ZTBqBYwEogtSrzoTStaxWT30XIIEnoh3mqNEYP2dVacRPsh57MhAd7i+
iONjedso+gW7Y0m0QmkEqQaoXPpJacAaAZLo6LSm52iYOap2EB3/uWHMtaMMdQQIVmAR9m7/EYTw
Xm0TO/MEIDSI31WPvm14mSzqD99rHYYMFXAf6cCv/HN52bDVsUJFFsbPbonciTzJ3WKlQyBUL0sL
5nhet+x7g6KL/C2RnU8vimosk1VTHUH7ZoCDOI6hhOCoBcJpcP3o3oc9f0pinm1dtZCimyTVWUeg
E+WilYnftSzsWl8rQgNjaNfFHZvU28IYdRc3MS51BZqilS/tfEuyE3Dx/5sIRt1NcDULxbSocHan
JL2rh0AaOc8Y3ioYfS/mZFNUtMo5kmqvU2brgi3JvDHrg1v0z6NhNH2eCqB75TiawaHYkJIVy95m
fjCAUaDYky8GGioGvMLbQbj1p1Qm3NLnbpbzFNsXqy+lmI3urJnhRGa3TYvOAhqxLc+r1aptY4nN
xsuT0PN/Z2qybJhgNpPUd4P8nZ7Lwgp4EuQsNg9ZBN/IbPXD6iUAZSAvE+8+OXSNO3FMAJYuZUqG
FgA7an6Kosdk+RtF2f0+4zmIkdd9meSqU+ehpiqWQpAD501HH6Af4Mh+S3k3kL8Sc9YzFP6c296l
r+olWKzcnk5qGD9oj5O9uArQ2mLUB6383+Pd/imb8R+pno/GkEaqk80eWb9J5k1RPv6FQe+Wx/iM
qcOs9FzhiszVD8Nys0SflpE3I3cQiv+5DsZr6LFSoScIPe2qH50Kr3yuBisBNKaeoZUDT+kNaIW1
09zWVZg37vUFHmTq/hTO+JN4UaM5os1Vk6d9NnB+kxXfGA8SJCYul6PyutJrbA2oEzatF9CMSLvU
upB2qclh9UkDPodpRZZ6Hr9xsekO77PdETJOpVTjdNFoW1cWap5YWMSLT5FXWBSdrvfQ3uGk3nzm
lZJ5C6Vhyy4smcGROAvUmUgkVLZbbeE84o9jkd2yGPeh1ZnY1SaepuMrzm3l1HaE3k6EBn7vUEBV
4YU3sc1bE+NROhA0SlMMPY3zoBDOcc65PY8NQaH1W1UX9XfFT2MrjFnOgNmk3K0fm9c8XQ9KTgPP
G9GJAuNhdQo3df5qXTuxzFYC4b43m6iGHzGDbrlR/n2lECaGB4NI/6e+K3wqUp+KeopkeLZdWvLY
rE/pAOSF9iIXBWcLD6PhnShG2ddB0QdpgNql/Winya9l/JhGt5HwtR14SXf6U++uy50oRsNbQVS6
kaR09kjxpMRCRZyCBWSgK+x8IUT6wM4sIeSBSPNWyByWos/yIAKy0FHTUKpPRAuAp4SQ/4Ms8jg0
DkOt3QoZfZeaJamaCW+wLROttHs2hNGRzI/XHfChUb0JYQugKiBOEWxhhCtTEkeIFrvb6vC6iIP8
AVVA3QT2k2gqIssVL85Cny/l9L9orkIHoZW3VheId4uL7K03OrNTwws2QCEHmh4vRfL6SnmvK28f
QDdh5w0LtTSWpEfCVrM2sBNZaOU9RyfZ15DLGP3tGzpfzsqpchO3ur2IdxJSUBL4yuSb4guSUCBh
u74hx5febkOY8DYZ26rUK/Re0Y7xNJh/Uo7v+EMWpM585kk7VqO3xTM2mbV4oCKsRe1GvMNJW8NS
Wh2AIq6viSeFMcexBJN4kaK6UaLfvtqsKPJJ/XxdxqHJa6JsAJxRRojMBFwFEfq4qxFSFigsqLdr
9stM0Uqr81wL/Z136qKDlkhDDlfXXjuCd+qybuM06y1eH7Ea20tRO2p2k3SWNlLS5FYNptmX0Wdr
Jh+ur+/QFndymZOSo3UQlERUkblGq/4D8Ic5h3QsQBVlCXuoErZdTq96bVMmRKw62m7HRXSrIeck
616BDd9v3psMxta2vE8UNUVHRV3FXpovj8OAoaS2uEdrs4sLwhWm9mYdhpcZfdSWUOnPmSCdMZ/v
5hm6NtfaG3TNHXTAFoK6XO4Lt2oKqywSEJ2W1rBqvjaYBWdjjh+cuqFSOmTAGbDEIOvaiTG4WuGM
TtpnmlqJkOP8pj+tTk1hsLzKH3nPh+MQaieTCe7jps1zkZaNgR0KqoA2t2I39Y0HMSQPQBsMxkA4
8/I5x65nJ5QJ9scaVJ3NDNczeeoJLKdu7i+Pi616g68/coPfQ6+wk8YoQzt3BlGRIntlgQJ7HcIp
OJ9zldj604QbOnciJMT11bluSK+goe+V8O046XftLFg0ki2uZ8jtHOAqgol+AggfOCbQxT2cq2Bw
k4BieG8vWRhjgFZwuLmEQ1MzRJMAXARs5yxJOSZtqjWp8QWxafe/uhCgqpklYhpG/5zfzDfoID/z
uqBpPPBu0W8i2bIkybVlngUc7T/Q75TUqA/FgCfm8EwNVZEJKGdF8TWK3u1tCqZbktBOpjIPauN+
EO5TjdNucxhk7UQwQZYIoBmx1FUEJdGdkACh3M8UML1OdmfwkNwOmjcQnOxkMVHWKhvaIlawwuym
Arbxhgdo68weffSitsBVDM7uvcZKu91bEzGRk2hBhBxdlOis1Zci491f1IbfK8LvE3rFjN3J2Ept
7siINzVFFcXD04ONo3uTltbcDny8qCRy7O1Q9UwJtIWA9wQqCeNV2sLoJXWDRNVPH2U3hVcpiWWe
KBK75kYnKSj9DiZoYKSp88dPJKg92L7bOcKp8yN3+3H9gw6tb/c99O+7HdDShABrHDqqtpc6czWD
s8W89TL+JULHmbhFFKw/6U6A+niS89JdywXzK6kFdLawmAtbMXltFccZyt26mAgBRMFipGFwA8kE
8ePoT8F0Mk7Nw1+q6U4QE8717TKUGKjAApezmH7c8kCYHq6f0UFZD5a3k8FY+TKsRp5MYK1ZItDM
V9G5keWLkJpfMbqJcsoUznMaphnaw7s5sae2DJVm8DShC2V5+tBJ6TlrB08nwi1K5CHn4w5taPdx
jFvQG6FPjAQ7Lc5NBkTc9ly04jexF+60XPbzdnajtHKzwnQnubISY/nU1p1TbTGv55t35mxFecCY
zqyUyLirvubNt4nzffa6S+e3nAT0odN9WzFb8jPwRBpjhT5KshBw4HY84q2QyugL9LL25/Xt5cli
Qp86G+VKjDBIA7BaWylb28C8KEa6BqW2Sv3fUzT+oWjsBLIZk3heU3iDTNm8dPwymqAop6dacoJf
nkqz1eByAH9hLdKk+sN2R/GcJau6o6Prhi3+H1hHZ+Ex7/FmVDkOicV/azICJFIZ8D80y9j7eqhh
0EoMeH2AB01sf24l44AmzOUp84AUmewbn/MgPlVnStglfsCS7Os6coBpQ2WpuoIRXhGlb+a5t0SF
Dh52tHclINYECADJ7fq5tFMb4Po0w4hSv5egS4RHPXAcmO8EM9o5E9KAcAOWkM1ygHzInd7kXtWo
/pwNv6p8ex433R7U6jlJcjSNp7agd6em6yyBbHaZVRxfdPjs3X0Oc7mWY90u0ohnoaYHY3FfjT/M
IcgEzpV5XErZiWHuTJm0s2CU8Hi0c0V1ybfkKb1Nngz0rlC+IngDEhoOvbUTl5ejOL6v346auU9p
w/qKeUEctYY+xSq1Mt679DDuIpImElE30arLXGiR2mWN+Zo8njo7kYybYhos/AsntXO4kJ0Y5k7b
ClHdespfOiueUp1jHjv48TIAo66JKoibWbh/QHsPsyBBFzaCSaN7qb0Q6Yljd4e+hLzJYGx8awUg
vupIcZq3+UW1Ky+7B8mNr12G2Bq9Niw99BoAGDrxk5P+eF34oa7vZDPHlG+1Iq/iio43HYPMIgqt
Qpioo1VlHFfN20jmoCqzKwxKBuEomnqZ5M6pCdJ+asYLcsSjWHy3ICaOKAdSg7ASdRJK2pue01MT
0KbU7pbrmg8jljdJbONE1oIaO6aANh18JX3Zx62V+wOi/s0d/OynxImBj1X9t5oojHuWoyGL8hgv
mT66l5fVndTMua4Mx2+z3ZIYR9y2+dSqPdrOwZsKZhLKm5rb4DnucOXIwJSouPxpx/pnKpixk5D/
I4yvndWpKyYN/S6yrp5UpbM7DTLVJrebouKlKY6TMRiz+580usW7ZwoZ66pZJ9ymC8YUAIfubWgn
vUe15EZyk1Ofcp7Vx4n4nTzGzcL594KK/g1a/tRCmhtJ7PqCvQWaGCi5G0x1KSea7vr7ty8mJNDB
RsA2StgIs520oiUU1a+oSltN9Oe+7u/mEkwXHL05Ci/3ghi9Sdd2k0iCggO4n5B6GkL9lACVJXLW
+yn4Xt8oNjh9nnkx2JFL2UtldCeWAMeiZB0eZ4UJlniMF1Yf9JzjUHhCGJWRuj6u1Qz+hMhob+/V
C0J2ezD//VAEocMsv4+K0ZS+bXulymAHen3uptRqO1eJOL7+yIHsZTD3TJuSctYEghJyfNtMXlVy
atS8rWLuknQZSINeHYCDIFG1iFaBkH/kduXxVsFcJIm5CMaqYdKiMr6D5fm0DOpfPMxQFUCfC9HR
iMf24CVrZIIzg3oJlAKLFki/lhKHeeZtAifSPIx8ddHUTeQtQX7FkomsnSCb5oB+EzqlmGLSc3wu
ffFe8WkEqJ6TU3E7xxxrPT6mN5nMBk4ozEVANwS8WP0kgG9K+ISBnP8og7mFC1Io9VTCNFdZtGv5
i2ISt6w4sd/1hRgsOQjC59acZtjMkrglygVx62zcmYBDIXgLySjf4FnEPvSAm1JWWoPdKrqHfg4E
6SHh4Qoees+dCMYu06SK9GbZVGQzNq9UzMkqdM2LzNidFPD/TgaPZPvQhHYCGUOtASgL1pMNQZ+0
WmIEkpoP1y8EngBGxbZSGQv0GCEduGWnNMcY4MRr4jgKHNAf+/tcGA1Tc800I/hjR41vtaaydVkC
K2koppl3fS2vIT6b3d1JYkEADNDFlXIygOz5STgPjn6qT6C2OCdejj7gtbbmC2BxbKj6Zx2w9sTB
1K8PAsQTj8Cbs6kskFStzJOSR1hxMcAZ3ZTN37jvtx1lQaRWRW5qQqENu/q2FDVLmINaKuzru0lP
/tpmMnf2RNBB0pqwWWX51Eg3kvElKz5p6V02PArgdLkujKMjBt3RXbiXzHq6kBF3dzdfVm21tvGX
kfzsotq5Lod3MtSH7OQYaYt0PL34gLJhTUnjg62GcziHoeteCxknscnbvDQED91/OnRpZa07jx7N
y6DjjHMvHTs9DYAxpomHLwt4nhnVqOUxnF4qXDLhXK9n899TnCPgkd5EMGejJmolDSXWk2zGbbop
djJsKJQUT9eP5lgF3sQwRxOjLdZA/RqANelNuoQEsS+lg5Se/5sY5nR0kLUXqGnBNtNnoz31kgyK
1Xux8f9GjImOORPuzWTh13ogdyTboiAzNen2OngmqO636mejcZ6ah515uvQmSP5TowtB3szNfC1t
6qf1cXC6EGBPduLJYV6DnpLCSolWxSe5po/Y9/7hTTDjH1Q9zluS0Pegv3ltgF42MAm19hCkaArE
aulzlLLhdMiF0JwI75FNr41r8hm1VMS8xMwPNH/yunD0Sz8NZa/g4j0fG9jbMhm1rMpOVuIIy4zL
zGry2pnM2VLXjeNtjx3TmxhGLedWqDEwAu1fxtVOMDTbVQpHJQ/LJXtVYYIJY5uGpJpfM+FDCBI8
h7gzElYZd88Orw5ZRpkVHAwG3rR/6mSfSRgWp0CKlQT8pMUrum9k/NmmsIILGIA5d8fh1r1JY2/9
bTEyQBqgCiSnQFW/qSZO8HqYawFI6f+Ww17nvWZolUA1fT5tgHnp/RJUcy9pSOeKJMHio8cf6pxM
FJFSyiiE7cWuZADsUYg4RyybhymWHxbSu4BT47jCQwvaiWF0Th/TAWShCJfkFgXDuLxUGY5Mzj2x
i8I0Lu18WCxhEYPrrvH4KbWTy+jh1AhitgDT16lu2q/AjH/Wake/6fB2Qw1cPVe6LWdwG7w0IG9X
mVBXHJc2a8kMgoYmKGpMrSQ/jY6TRzqUAZ1XRUNT0QPOOEXMV2tRluLhPqXRKWkWjMY0N5DMmUQ+
NuWdHMb5leo0KmWKjGYWoi36PADBg5woBAQvc3N4K+8E0QXvAiZlIbVQ9isQdXXNGvDWSXOAXYWD
wCvgH1rxThCjjEm9JWaC4TdnaNKwVuoPfVXygP2oYr27MnYyGMVTenMqtxFxeWbeJYJPRhVl1clS
O/RZ1X/j0BVk8mRDlNAMxPjACOxAePCmyG6rDyYYVZTq63UzOl7MbwGvKrI7GY3Eei32aE+extZb
zM4nyXhv6i1I73BalcIlw6SRxPvdexPIZLWXOJVrUsBsWxBpbE7lkUtz7h2KHBN7PMzPw5qbroK6
Ff8RdCExipekRDJnCV5ds9BQcLu6up1VlnbOHDgKoKqeTC9+qTEh0gbiN8Kxr0MzVglBFkFWVInt
BhXJhrBukwC2kqjBsKihWOZoxFS960d4/FTYyWHMOBeMejErPHsGR7STFwoBXgJiUPSAQTJYPAd4
WDYGwpui6Rox6Lz0n8YsTFmebeXrYED/sfheYDKlO6OX99l4BS2TrZ6O6Notx+EfaqoG1Dx0kwEI
kG34y0s9Kzp9ovitwgcply+AVjoPY4+wdEJ/5Ub869t66Ere5LHdfkKxLV2n9ZBXNWEhC2d1q3gn
Rx35O2PYyWC2cl5InhMZMlB/aULkZwYLrfJWPln/1F9ih2d/hzq5k8gE+prYlooyIkIsdSergqQA
yHl4feOOI52dDOb6iit0fc8rpgGUu83TPCmgIz6Kv9kUdILfSnUAuImn5U4eo/9gbx3jCplVFNa7
ULcLz7DQEf3ajpokFrmQZ/Klukw+CVe/QicuPI1Tf7u+aJ62MI4GtcFUB2A06sap004P6/Tr+u9z
tF9jLjZTVKUiF3SAfJlBNf4qjcqe56eoeOjlmaOVvKXQT9ldCaKorHpbIVDtlwB49l3B2Sr6qdeU
nomg4mkYV/GViqTY3NSwRHDZj2PlmwqvA5yn7MztOXTtWC4NVtKsF6FxUoAsNCqnzs1ZDds9lhYZ
GiIEdFYs6Y2AvDTQ6oropuLSkB/em29Kztb2knEUBPTvUTwXVGrt1ge61SUNdbR7RjZvCIuzcSwg
idZ2SlyDEsmRFwd9g+Awr/+qzqajw8IEFiqR33U5b2DX6Uq4PhnjMvnyAeDcrmqaznWzOZw70Hdi
GGWLprjQKxMl0dn+xyMUA7rFekey09ShJe7I7UeOAR2WgXVd0XVVk0xQCDLOQKlUZc1pGVj1hbvN
6e6i++/yXQJ+lfqGuMJzHU7+fJYv0r36hZc1/v+s+E04Vdid+Zr6IEwzJcXUb0v6LvLBtoJcShXE
96AChRPklTIPH4AAIxMBlSRr+OU/Bc7qkGn1tKoOiU2rKDIXBa4gVoB53oLQuBo98KlCf3JOdHXo
pnZi6d936yyLeQIhG6BHki1xRrw5y0J1r2vPodPFPKeCEBIwLWyDHCLjctArON0qfRbib0TGy2j9
Io/nkZu5OZyooKC5/5PFXMxEb6q+nFWgV6AXLw6ohSd3yJAD6jCsPPBCz9Zg0U4xwAB5zYMsgSnK
5rWJHdr97iOYo0xXA/3nNJJsy/WlI+QeILsPcy0/XN/Xw6PbiWGObmp7VQfbAY6sU/xkAMZOk3Fq
utSu310yOxGMCa7wX/OK0NzJssYekwdVuZDiyQTkRF1bJP14fUGHl8BOGmNz05Z1aK+DNNwzwzmq
H2Sc35xZ16UcBlYGkJphZAZKyGyaXgKuW2w2KBwmSXafLdndms2Y0lNvxHa1pi4K1EJ+6vL0o76N
T1Hf6uiSkG1xVp6vf8jR+e2/gzk/MNsLmUj925ZWlqKW1sJDzDvyKXsJzPGZbRnlJIvQyWJm1pxE
zqZ+HihUf+dpSWptoJLkXeQ8kcwZNuCWz4ceVCfaulizIbhlRl5MBaC6LbGTRnkc5/aSqxIPJ+RQ
LgFAK3BaVRQu6N93fmwwInnGEwCaGsYBhfGV/DaUAx6I75FpY6jTQPIDgjCD96cYEcFDGhV41Ffd
SW1Vqza+DNGP63pxWEbYC2EUQygACltkMOymsKcXOu5TfqltKbYWDIWRh/EzmhvR4TqfuQWMo13c
S2YUZkrnGZnQV1i41e3uKaxAc25v9dnG+AMa9GRLeJmeEfefxW81x9cc2qVJDEXC6DVBtMEcoZID
7l8XUf4uwvbcuw0KCcOn+V5FF3XrNdwU5JG32YljczZVJSeZSHnCR10PJmN7GYfKTjLpoSdNyDnR
o7BzL4t5oZabFollhPD2n/hJC5bAcFuH+IVb/OR2pB9JI3jKANwUbk5h0zXZWkVzvCYUc2B1JeQx
wJ+ELPkrxap5kTiLO3Jje2mMxSeN1IyogqP2ZN7nwm3Gm3M+Mrn97zMPqWZK9DaK8dZuN7em9ETu
0nMyxYcp3L0MJr7tjWbDMBowDLKwvlReFCoP1MagD5z6xZHS7QUxOp4Y+qwPNQZ4VUWz862xJHLJ
yH0TJ5xb7vhUgIVm6roEf8U4KtUUkjqnyHhlc86XU7Zygo/DdBkR3wQwTkqpJTkmy+tYcHFPkeKj
APxQFlpRQePLm9A91AFJAjQIWstEkU2W5QZiumxEfnVpe18Cny0pt0+lNgQcOz3ctZ0caln7W0RV
NxETgugn/FKFoMP20y/dJ/FHnVqSW3upA3obbmPZYSYQXVK/F8cclWR28tLpEGo+ZyHN5iZ2+bAF
3Vl4zm8mIE9MP2Pvb3oV9kKZ42vSWFQB54IfH8ZAzAwLo1temWQuZ0ePIkjAM9LUEnVH7ANVnIHY
BIx4WpmWvPgMcOcPGOS24hNtA5pRksbQ+nNyO7wk/nXJx0f5JpgxaWEQN7WgVRkx+iiVP9ZSsq8L
ONRJWVJ0GeEGXqj07ztd0aqiLpBAwgtxvdOrr1oeiCOnoYAngnGtFV7kZiEgqBGNTyg/WltxHgre
VOzhsBRSB78XwjhYwCauUlfDknN0nUXyS76l9iijFmMUsyMAGAfZTk8SBbSkjadmqp6u7+PhQe3E
MweljYY+RIiunbQR0TbTv8QdeflvIhiv23RjWs8ginbKGbxtY+yWjeRcF3HsD9+WQeiExU4dEE0U
SyToaN4bHqvogaynoQ9b7SKtGL98SEY0YEQVRnl8Vedo+qGJ7SQzwYXU6vKqtiuem13naPBXy+dY
OA1VoGC4r+dx4RwfF4gBX2FHNDZPIW79Oq0bDFqLXgzdq3hEDPQs2Ccnkd9+n8rf7aPZ1+3/I+27
diTHsW2/SIAor1f5MOlNmRehrLz3+vq7mH2nUslQB2fqAP3SKCB2ktqO26xl1CYqWqNH+SUzn45F
tD6vl8o7BmO9SynVfaqB+2YFHWIrLY4wm+51leCJYKwXjchoWErks6rp992p5213/4vKGeiKYdqM
wIQ/XlUVy01bGzBcOtwmWBmWMiisWQM2B6Ton/7mNO/CmNBYC6NRym98b4t2oxgrCHX+d7Y/UzKl
dxFMIFyqVAceADoeDV4800NKeOw2u1U9vNxQIaLTHJLBOIKk1Bu9FdH9onk4pkfQ5YgdtN2wfRRa
2qn0efnergd/F8h6BYLVIAH9L5Q0FhBtxValumvz9fqX2c0pNzIYNTDbGB2wFflDXoW+UkvnsLir
8+9N9TcD0ACGJeJbRVZjlxOzVTfFnuJBSWgITd1Nztt2o5HmwvaBN4CRP7QnRXZtMFcnVSlCnERu
MXil6ladhlYoPkr6bddzrHP3y8BqdAOYdqrMrlDlQtVEWJ5HW1mQg0ytwO4GQpJaCK5/nP3oupHD
+LN6ybO07vE8Wo7Eq4Ec+aNDw7xHC4337tv1NxtJ9MQbz7mailACrRouTWrP4Ec7NCbhXBpPBOPS
ZhE7pfqEPsAa14GQC+c+5jWod5fTzc0xmHSkSc3FCA2TvNlo8kn0+zNauifpZ4ZFj8hHzeVQfMFS
HX81cVf9ANNqaChSowzPSJbMOB2mDkMVyk19Np+ioDgKLvih0ehY3ehA4YekNzgejors3upGLpMB
5WsiAe0MEw5gPHEkvNn/mT3QX0y/dLO7IeB19HY9xkYg4wbBB9KtI+K7k3Wyq1eLXY7Fs6gMr2ZG
vOuHu362C+Rb1einRBGRLii5bo3ygzjycP/3309/TqOy470ATCcoR6NAMBzzs3Jc3A7vpzkwDnTO
e/yNtVJ7CXjhcD/4bqQy8XDpV3GRevrRiupHBhrkXCE+BggfJ9BvN8AAa9LlXOTZoctHf8nIt1Dg
5TBvAf7CX27+BiZgtmbZi1GEBiNF0IltmQ7kfI+O+ZMGhrjTcDOf1uiNlohSEiloeih37d89HzZ/
BNWAjdtRsrjA/C8cXO+MTn+/otfSH3UfULwvvB7Zdb29wMXNAPyYpCh7OVn9o8kPWPqxZ4pkA8rp
61q7XxDaHIpxdFopJgrJMDUrgZiIItjIvuDTtOpvcOTNjSDG5+hhqmNtDnloo3wJi7Oag4weEFyh
wZtH4JoJ42XMdB0SE4zKAK8sD+WXzo+dBdypZ93tXRn9sOWUecNJ5E0E7+bzmwMyvmZRCFrU4dtM
fHhsfOVAqThq/gg8fV9dsQW2nNsWZdMROu2ZAjP5PMu2diwdiqVW+PPDGMSv5kPykxKArG7h8Om5
dqvXmw/5lgdszCAW1agWKxRUzEADAg6gpOzIn23Nku3e5sOOcPzqm3vaiNNiYcxA9YtKFTawo585
2H2umwDPubAVxDIxKw0I+nQeTlncKMiOpivdGc+TZ1jKXX2idGfNAXzqvnrQYyv/C3YuPAdQXUFX
B+kgVnAZx6L0mZg1ugxSKTCelao3FKI7xDxs792bRLsBfQ2iofHAKGiT6RrteaBQNIPB4V5uOen5
bqL5/vvsSPwAvy9XC7rBpDBh5eVNIaxHuRY5gXZfASkmtIaXpXQBC71WRtXEK3KzcMYUHDLNf6bg
gEKwOLBzFLN577U3MpcLm9uIZFzKOvVrObztY8wYCjJSAKJ08Q+zkFyA3R86Mj6FSWzNRXoqu+zb
oBbHpQWRcwqF0UvfNNfAEIabpmhEdCf178Wg3QFGyu5X/Vxk8UlS1q+tmXwpp/5l0NAgxSyh28t6
UOfqYybPh6QvfaIkxwzVlmVRDtctYP/DvV8ooxjiEhnaXCO6Fsox1x+E9CBzoU73vbIu4YsBfVFE
8/ujkudJ2iZmigcifZGKaHphtBZzp9FN6K2/I7jlKWgC3qt0d+ofU6d/pDLhTa6GMEtiJICLnx8o
pkOx+LQg27+mt7SGLxxw2+bz9fvcf31vpDKxbiiHqU1aSAWCv1863YuMlNBOb4nb+rpTudN3XsKw
bxS6CRhZgi7IJRbvWs0xWRBeYRTasXBhFMB0oNAc/xjFxKfnoInfhVFsRDKJYWbEg1pP6PWlgx36
ahBj+0r+OsNXouPjhZwX2e6bZSONSQGXpg/XgeqPNNvi/H1pzqnwWVw8Yfpy/evtWsNGEJPmNW0I
AEoUpJ2GfInSzFraQz9zNGR3adjcCGGsoc3lVV9EFLxpLknoiB5AGttTY9fPALp1tC90n010xpva
V36ITu/XdgTca946G1dtGPsIBxMbDyu+YeMavnpO3OiX4Yw2CB+gqmgC8aYmeJfLWAbgdbH/aqDo
2a3Hdn4cs9OgPVz/fvueBjtgmDAzVNVg2+vdQswwpH3aJLeEO8qQjeUpu7fCu9Zd7utXCsTWnHgT
l/SmLqwBPUhQFSCQE505Wa6kWZfTL0p6E4gDijc2klXRgWkQhVw/4W4g34hiohFoS5s1LSBqQvqF
cUuds0zM+30mHqR6Ow2ThOKhpp2i8jxLvAGIXc/xfgCDaSHMWlxVIUH9gQ6vZQEBvQnwHzCcWgPh
lbeAsG9rWIYxJMxUAPiesTVTV6eBGAA3LM+gAPTiJ9MmD8RKHSm1oPB4QCa27su2aAn3b4S2B/WL
YUfexNsE2lV+Wlc0RATAC7jvXuizuseWvtNGt4UQiDrmpTk52O6n24ig/77JlptuSTDcBdUoTaDR
nNBHu656e1U+WcRMN5ZGVQVkdIxumCGZjDbM/nFcgqXZFHKwOlQOln15snbUBLKALa+iWI60mDEp
QEJW2gQAlreyP8F+sRlZCZZG/nmgcqG4aQRhLPiDOMasdLObpcEEIdg0STXQ5DGZI7eWQfqgx4JT
bPbnJdTO2Bw4T+gMWcaSOXVSfBVjeXL+6pbfT87cMjCh5KlZEOxovQNFMg/81a272poXHw1eXWlH
LbfnfhtP3uqMaiyrOqMbkbfC0xQ3T10PxMoMFFvXT8WTwzxzDCXKemGB+kfRc9HVtiw8DS2PlG/H
AHAYHdgByPkUlNg/GkALAMvWBBu3k0TLQZfnLwbJv10/x74NEIXI+HkgLLPtqKwUUOZe8ABpEbzp
jth80s663wCVnlck3r0zomPMD90iU2H7OGKEmr6edDABgbhl87MH2JDK66vsrb3JMK//SGGbN5VQ
d7I6APBlsqPHydbPgPFFDhm50c1MqbsOk7Me4yADMDsvIdgrL2K/h0JAaiDSvIQ4misxN+qCbuPE
98iEAv0xt8BIcAYsq8Nd8NtRD8BVAEOQ7jgrF8gV+iqFaZG1MKzjgL7Y5FNyeO3nDGIyA7xuERc1
dSct+CCQccipNOZZ2yw4mPKbVMQWukdZfe6BnXpdKfcPBjUBO6guXUA/5NKaYWYTcpbqvlp84CJf
/33q/BjniEktBYUDuh+psVwfoVzPUquhBZsMS6BrsxXWU2elNQnMsfSqRX4EZNCP6zJ3z7SRyTww
enECOXAaQeYa6NlD1fnXf3/HuD6ciXlSyNGaRjOlxpDrG3EJ7XSU7DHkPc12NQDb+kDlQAJysZNb
N3IVm6FCHKV7RBJidKYV1UHJwwqjwfDyA/0Rw5YFZ8A9luW4SE4V22F9281HUfkx5J+nT9cvbe9x
q2B9DuhnMCBy0busqqRcZYzLOcXv1UP/+oHux/SolIEhxKYLe9xH/J7uYXnUxBYpBqwuOpgCMhEj
TSGx9yjusAQ6ENBWIEaPJ/lm8eiaIIaeWryQQlt+vn7cXdkAVxXBtYqknt2jwhS0ENZjjfFCRf5k
mJJn5kXQmsLtVM+ncGwOrZgfrovcv+GNTFbvQxH8zq1BaAG7Amo/clY8rbsfwHvtHDontwQdrxGw
Z2vYQfpzTsYWEoDPZW2PvK7RvF49LgbnVbb/+xrcE929vCSuTfJ4KekYXr+ehehmTTh7dTu2bIJ8
XcZ4gGaKwOP9GPdDPQl1sRuJYwifWowulstqqRkXyZJeA2Nl2EUH0Bv4dzUsVTA5TEXHx/q8JUjM
Ql9rrPGT+KV520ZfTulNf8MdVN+5N7BLY2YSC1MYSGAfs+laq22GYU1n/hx/wfTpbWFPXnWgfYwS
zKtU5a9r395FbgSyfmQy515tDEV0wI1rFcuhryt7SL5cF8I51VuGtUk5JcwiyaEBbZMB9tH1n4Go
zUk2Lyt/IL8AKrJK+ane6JI/KgQdGp+zRV6d8YdueVHQ+YazPkZnML54mTdZK+dIOwKRwMiUXAfr
EkCCZl4rohGL4TTN4ltzu3NFe8Uy3RhM6FDak9PbxZ3JzWcuYouk6QD80AEvoRKgZTFWGw5qP4mz
iEIRqIpK7O9MglUZmGr8fv17XXhBRg79npvvRcD9O6xhCk/bzzhR911a8hsxaUHZE7X+tOapPWUZ
j032QhUZqYxNAwEpAU+iuTqpFiHrfdL6o1qtPEW5MGlGCr3jzdlUNesXmBmKbM4KUCc6uSLfAGvM
mn3Rijwe5Mhlsk3lyYRgZQGgkRfDbCNWHo2xKkQH7eTYatTFr1t0kevs2Uimp1XELk8oOmaTPAph
8tSs2m1ozp4kiceWiL+7khxELTuYZuxN4fyUttrv699653ljSHjZA4TCANYzkIA+XogQg0h31RDy
KD6EZNMnvnTQMaGReLwn/sUXhhVuRTHu1FS1XJN6PLk785Ykz3EexGPAOc7F932TYaAqB0xT1McZ
LRpMs+/6CJnr/INCD2dHwR6xC12dVzd18xfecNJlHkaP9C6OUad2yuei6Xp0nxXJKuag785r5lTG
tz5KeKp7Yf70aDoBVAmGHxGWGPNPgdI/ll1IMEIKB2d3N+OnAgjjORDYVBsVY4/u73LXl/alQjMo
HDGWcZmPFgNtoxlnpOWdO4JudnApw0Vhj1ZxSGwVhTQU0bjvqN1rBUfef4RKH5VyDAVxjQgebgl6
tZYkGJZQJI9mqgSkBrrmIngctdlVzY1A5m7lYZYnpKNIOgHpKR3/qcsXN70l3knod1gUBSbiUYzy
rpbxs7OUGYWGwrFTND+qQbQydBuxkGq2Bk916H19TGSo6rzfJ2MVhSh08kAbY+JRsgHGPeMdrLql
gY1hUAIehMG9fp+XEf+jPHryjZdtU0zvjCrQ6VVMp09m6DYLj5x7J2/+KIOJwCgqJ6k2w5sAnZR4
prf2FrmlT/sKg4iqHbs5F2XmIjC+WeD7NdJ/3xxrjibdmPoSKTl5ztHJHOCU77JUtiLjq1R/un6H
+55589GYsmA/mXVbGFAPUtw1wn00BeFyMydO398mZm7FS1DoL93KG92hP3tFV9iAYMZzSyFucUjh
LClPbe6ZrYIZNwD5tIlDsvtJ51jfvrUbyKYwaStdgPeYZt6qWj3ADvqzPr+WBLCcykHOjvXAs4R9
O/8jisXtWYY8xJom7Dyf/D7/PJO7sH7ifDeeDMZjtmI7tkA5oP2OyU3gqVMv/Jmhkg1QYkrXU7pT
UPBgJXhCGY+p1X2YlzmESsM3aUSCNhx1HhzYZTID/TeIicc5mgEynnYf9T9a6ijFyhqQP27Mu/Y5
OxZ2HaRPhiP+1JFEKZ6Imc7ptALF0uftyu3auyGB9BBrtJhuZgda2hoPgGjEHLD4kLwOr/iEWIeO
fP1R+Jrdd3d/l64YCiho8X5FIGKLYPHY4O8IgSEhqp1rDIurmKD2MHkp4t6X24phvtyEjcZwAIGf
o9SPdfaAl7k1DOHfRICtFCbAVaOwZtUyYOTYC33x12yZbnSmo7+Fp+ncaYG9yLaVxkQ2U2+ibujB
ZpTV3wawRsp9YeWZD1JaTr63F2hQllclWQK7tcr2YSciR3m9og4Wmechue9Vwru4fQkylB6kx3Qo
6KPOm9i2E3vBBKwC8IF+lAfFpQDfnWzF32aXDiDxYbh2xjRhZxje/49MJrS1aiH23QwQwRWjAElt
SetDq9yU4o26fI+kRx2ZyEwim+O3qAqwjn8rlYluGOjKhzwGgAR9CShg/Q1SD8sKOvB98RoQ/xue
1j3PvxXJhLhSwzAeScEprfjZY3ZK3F60xNSq/PoExlhv9kHJHSyfGhQceQOcOwP5Hy6ZDQVApcE6
hgFgsPTQeuRndLs6nUUbBDJolkAXFwe5mzjqYTrxii4clVKZAFGuM5g3sDDkhCWidzqRO8HUXc7X
pD9y5WuqjFuRSDxhFkoH20yRH+daP4ZS6ZhkfU3a7pxmBUAzclvrgTgc1io44TVOC2Gn1fPxfhmP
k0d1PykV8rPWMfwZd0vAsBye6Zxsf8ObGd91ou8WozIOZ5DmNBtJqmIWo7Q6BWOyyJCG4n/Hdv94
JiYAyiQNscqDoUe0NwGKudLtmsP1D8dTDsbfFKNuLGGE0a7cXKyiJZYhfr8uYQdN6OMpGPdSzjPe
tAkuqwzN30M+eH2kBYs+HNAvs1Rjtrsp/ZXO2oPS5S/lIHhZIn3rQHlSmut5HvrzqgjAZus+aUPv
pgAbamLxkTTqcTUzzlQA77syPikulLrrFxpIwPNZxBlAsjIQJQHahuPndyOWitQC8xrwSOzj2iBV
rmcGOHR1dAiTV8n4NmcO3BNHzL7DexfD6GmRYbCtDemjaP42CT+M9Uk0nTRxTC6iNL2ZC/sHZD+t
PUnyRe06q0SSih1IVxR/+EaZgMEk54SHEaOJk5N+n7zpnB7lezDaIF27rmC7KrwRLX0Mma2YLGk+
gSZPmE5tfqOu/vXf389DNwJY16JV+bwM8G2zh62in8iwHTAXmsCIw/A2yLvc4bR+qQCuomN5xuD0
HninYz5hpYaFrILtDdZzNy8LQM14dQGeBMbLdIYcK0KDT7dOpyr/rmUc17yrhJvrY1xMLufCpEWx
6qgixg6x05PXP1Ld06KXLvSuf6pd+92IYlxNOhtpVa00h65+h2LnYAnfatbv14Xs50sbKYyXmNoi
CgvKVFeQByUJpvIxTM+pXlh6d1tgOSICRJTGGcvbdRgbmUzqgunmVIg6WDJYLOvuU7WCfGEubG3k
WRPnCtn3OB3uJ9GIBZfQeDKTu1W80SvOV9oZDEVEeD+MyWQk8pQ1tbDMeNgBJLWzs6+R5KWfJi+7
l+hcBnEjXrX/soFC35IbkYyTAPfsmBAR96c+aX7rUbrews1L4C6TBwk8OgeAMjn/e3f+o1DGceiz
kc9mDM3X08Kedd2WtJeic9BXca+rJMfETMZJyOM4rqaBCzWqV0E/amlvxYZgGUYAQFqeO+T4C5Px
F9IoxmM9Jurb/FjtpV57mgPEzDIQ0S6fX5YgK4Pr5+N+PsaHlEMDkqoQN6k8tICUkU+A87eTg2GF
FnauMDzEXwTmGQLjS4C0XHYl2KQcFYijGA7MJu8vwPU/KgjjSVqJNIpgwl8p40sT/o7IrS5wPhfv
azGOo12whaeuyDSWZD2m9XgKFR5IDMchXpChKepaZrGAF4bk050ZtAmOgI2DKXccPbjuBQFD/zHU
lyGIfGsRCXGhp3bZn9QmcStgi8ackHX922OH/qOcViQYkgjxNpW1wgmX0ddXwF3WvPbR/rdBdwXI
UpjfYeddpYiM4ggwdmdRa0drZl+IRE5+v285aEzpKFugncN2cStpiIcJNSdHexBfS2cOwF8CsIay
tfSH5rkHrercgzbsur1Svb3IBjdCGX+0qBXayguULpyxc1TbSyY6ohaQ9D4skBIOvDW7Xb3YyGNc
Esl1s50wWQEUoUADgNpws2LAQOw06/q5dv3sRg7jhhYJ4BrdECJwydWtWnV2M2BVejFcaUwOpKrc
6+J21XAjjnFBYzM2XVpiRlkA5Rp4Ehc1EIbnv5BhEEWB2aoyuCA/qjrRoX9Jj6vryNFU75b4Mes5
r6r9t/m7DDanaLspngW6U6A+Te54WLHVOT8WBzpbFd7yUOV3jWojjPERc9hPWKmjAA71c1SfV+Hp
+oXxfp/xDUTJR9Jhx8aZtFutPZDy8frv79qOAXhpCTs8l6Mes4ZZCDWkhG65Ww+aZcqRV4Sh086e
obY277r+5eO8y6N/z6bL1LUJtglErCTRcXDlV4xyo/SERp09voS33M4nTXkuPAPgYsHvpcrgomAs
dcR0aU0knO6frrL8XYhAM0AfidUZKxr+wAPb2DXZjUDGZNe1Ae8f3SiWQHOK9aOodPP4IcND1Ag5
er5rrhjkU4E9rWGHgUn3tHkdxjUcQT9RPqXzYpn1PehzOC5ot0+Hy8MIOtZOwNvK6Ldaoqq2StA/
ITB8ycX251n1QUqG7RbeuMH+gd5FMapu9mHZyTPQXXThJlJMSwb8XMQbDuQJYW6tncSJ9DHFw6l+
VvUZaMkWF+NhNz5s7oyJR32UR5MmoPg6d59j7VAMnT1FX43h13XT3dn2htUCgtCE9YJei+1YGWkW
VaWObxN9k3wKOTu5vTe44mvnJ67pdp8nB2zbr1jwmM6Vxx943/NNW/mMsgtzpNRigkQMq71S9ZCZ
3v/xgExEKnM1kmYJGiEAhQ2pXmUbTgN4MfUk3LaB+lXCVEjpy1+WACSEeFHxNPJtLYf1H9sTMt7K
rMceiwwgO5TvhJPm0/GCMrZCh9wqsiU/aNbq5m6MfpOz8Er4vMtlIuU6DwAKH4Atv1S5LWYC+mbu
9evdU9PN4dgl91Qz12oq0YghlQkmmd/AOQWuLuZedN7LdM/otpIYJ0LCqWoNSgAX94GaNFbUusX0
4/ppeDIY71GMgN8AkSM6++uRrJaRWEBOuS5i1xluz8E4D4CTK1goA9bVZK9eEuQOBSJbvOEgnnhv
j92O8FYW40TUXqoNbdBoh4F4eWrpJ5AkW+lr9QybRusIO62cVICnD/SGN6EZlX+xMGgzsB2G+57g
cd2J3yujdrXe5FoW/RwXlqVouiyq2GY02MmrYjGlcpmgfLRlWzoJ4D5UgJoIvhLELw0nVO4lOWhu
/hHG6AaGXInZK5jY6YXiVl2M1ziKnFqXXZRwXrqlQjY6+dd1ZVcdNyIZVZHyTF6jAb5ZT19U1R/h
NhquPvLOxehIWa9daCgQUp7pjG6GNSejtrJfbdCjVry6gyd61DPq92rCOd8O0weCz+aAjLZMHVo5
eoIsu3EHtwcEQuNL9+DSQ7ZN2bBqazkkXohGY+EtAW8Rdt8SN9KZ0JN33VKoOU5OIRgkoEeFh+hs
+jTKCZxa6L4lYjsOC9HAWceg60e7ENBxU6QMUUjx+0PuNL9WHbubFH0wRxtXCkIXIOTXtWe3f2u+
y2T7t8pQpYm+UJngafFLD3nr+lj4mlN9HjyaLmNF5Cn2K1e/59VX3hLHC9PcyGa89Uqy3lBrbGwC
S6mwxkX3gLdiY23qUE7NaRQXVDLVA0YgnjNlvsvz5jWUwvspi5ylBBlgLjl6WX8DCofTCuOPPJQe
xYTYRTv8NgvySc2G81I2GJsQh1cVw7Jhhgn2dXX6InfERXCXtbSjHIjhMmgkSNlZbWW4UQx+vlTD
c7u2YrG10eY7JqL+pIWmXS6L3cj5XaQvJz0ksTV2/euYpm4cmb6JUqEsqK66AKtCnW6ivGusKkXm
V4gnddQtIZvtXtfOYF1Ah1zLztjhszMjOk117a6G7jST6XQDeErJ0H+qxvQYT6ar1q2dd6qdLzJw
U+q7kCit1SbyjzzGJLSyGL8JeIusWvqcTCsgthTD1jog4oSi1yvSeV3acxomh26t7MZoTouGP7tV
1KA2pju55/XLqYZe+6KM/+uNwQCoMwokc/zYjq5oOKb4vWmdiZzi/JiY//sgOurfW/VlvF8ZDkqs
UiDn5UghnarMqkMHqfbgFffVU+mvUfBXOQY4ZLAqq6pYbGFyxagVGgL+LvBS54+mBkyz4keqLZz2
2G6I3Ahh8sFFXyu9K/B6SFZXq1/E8sU0bEVqOea/GzywAgTwE2znYOXjo8fpSSkWqQDYB5M8dtFg
k/4cN7133cfsPx82Upjo0YgpprsFZDPtZ9HGTvrDesLcmRN7FJB28VBisiM7w4YWrZzkfvHpunze
IZkAkpmt3oUrEpy5eSjQJ9G+J1yc9l3F3xyRCRNzYuhrnYGhVwEk3H8PTMw7CqN7qlGtc5civ81U
RD+gXbXS4I5awgGz2O1k0dWw/+gFo36RnvVZVr9xeo5OB9KDzEcgOmJhEPg//8WKMdWzC79BW3Ai
VnEV/U2DNhlhj+KWlskAt6CkFLE93VR28pIBH03yjFPaWDwb3n3zbOQxfspApNUTBeWacvnVmIek
5ajcftKyEcAYViaa2QKiXMyfnCWbAs1VNzUYpjJ78NQHcjseZ0R1Co+GsDKc1MN1jf8Xi3u/T8bi
SJMPzRC/5Ux0rBudJSANmQA0jlz9drkfnMVpXdSmYHPa4xBZf5XhIw1W4FOILLLV17Jb6jYbQfQz
lMQlaNkpKubRzGNZcXKm/Q/5RxBbgtWadZ6xm64geKIt04Gmz+C1dXdFgOiURhoDkAKM+0iWbEaG
BJsDhEGg1uGh7SXeG5za7YX+b2Qw7mPAJu84FyBlCWPpJBa6m4mlq8u1u1RzEAEn9Lp+7Nu3QVBq
QzWH7pZ+9PuR2Mu9QjDn/NekqLsBbSORsbiRxHHWaQCyKJubSX2WAWKRAp1TNEPn+tl2P9dGEGN5
6YDx7XzAFAMaU0fRBCtftPh/I0LHbjoxQVnHQgEr01yaxQDYWmO9k9Pnrud5D3r9F+oArBsTy0L4
j623FXFe9KuA6E+x27PW6h3hB9jO7MgVv/TfyW3nyEfaIW7OFJcJkFPcV/Pug2/zF7AK2VelYvR4
9ih+catgn208Nw+pM1plMDgTxg+Re1Mac0/nwrDvxriNaGorm1hQZ8Xa9ROyabouTLsqxkH72SBP
eMOg+kRRhnhT8bvmtxHJhLu+Mooqz1HSmRW8BLRfq+AC2sMS6ntJ5YXW/W+rGGCrViQg9TD62RWh
BNh3QAODLuOgB8VN7WbPlCWT3+rfa5ICPIHogF4zTKxe06xlc5WK2gF/GNAXTv05Hi3hB307m4+Z
HT1jK9QnvzW8mHmQQDv2t5XJFvsExJ1YkfH5pOKVlL3d1Kt33fz2vNcHEYz3qsrQGJQc4wWqVZ8x
aQP6TayzPTVn2QZ6qzd/uS6PdyLGdRXFWJBFjFSnIqltyJ2faly2hkuAWuPDkRit0HO1MLMI8DiT
PTvzgQTKwXygyEU8wnRpxxF/kERPu9EJrS2GxKiQqdKCRvOINPyOrsgD7bd1JS+yG5SdrfBA3iCN
TaeGD8I73I8PgsebAaTqx7i5D38KE1l1bD/XhYpDK8DElYPEh07Cn/FqOLzvx/iysZynZNWgLkOe
W1XkTMnzdQXZv1KV2vNbvsN4LHmK8b6gVBtG2oMkZwgKLXOMfLQzTeC8C3ecI67sXRTjqUJ0lHJx
Rls7VgOSfc4Krzd5MAD7n+VdBuM11Lky26ZBpzk99Ifk+M9nqbkkK//inf7IUZid6TkT8qqZEOUm
eELNrr5mN9KXzqPLXa1Vf43uKn6xm3N/7DaSGeaVVCrIy1vZlr2BtngoJnkGqmJL9FBiOQLF+/vM
q+dT873U9PejMi4kA6I+Rr2QQ9JmNN25SjubUs0qXuvnPga9OBkE75iMO6lmk4wz7en0mpuu36c6
yFKO0nO0RGH8iDSMkyrRryce6S5zAioein/JW0nYN973m2N8hLi2E1Y7MOBIisJWh9JrVy52DO8o
jIMAvxTQl3W4RCyo+SC3d/pTh1wLc1iu7E9nOvEVOcJzauc+N9HaSQe2Bq0wvkNNVWFMMDCBGTPj
SGHX6ROxO1AgL26nh6cVjPPISwMDjhHwlGZPBttI4bcn9QZrhyCvmNFeFA7kXuJW6HhCGW8iD9IE
jKi3YD06WA6yV9EKv9SNPwIixaJ704N80NF2cq47ZY5ctrCNEk9klJ2oOLXSW1n4O1tOScKDB+cJ
YTKRBdhAa0u3p3X9mKOK3E0e9tys6yfZNwGs5QF+DbAsLAp02c6YQ5TwOKym0CnXsLFE0AZxhOzH
sHchjA3ERM3AzyGgCxwq96WS/WpIdtBqzY0bieOc9voc0Pl3WYzOA4w8m8se6Xb7mY56yAFtOHZe
mluji72DY3Nqvf/bFTKaH8bT//ciBhCwhBV0aysPa3lfFd4Pxej5GslKXwtg/FOKk1Sdu/qm5xFu
/0vi+0cGizMUKV0CNieMC48e8TQbRXWn/kR89RgBuUJwEpGjFJwzvTXHNrniPJbwTjPe0uP0SRdO
CjoaJQ8Bn6N4b3NcGxnLVKtrMsDBD9Kh1QarmJ7UzFUwvXldBXhnYUJiXA8rWUIo3SR76vCzTQJR
/HZdxFvp/yLMA+iKABKMENDrfsyt5SSaIhGMexhKbR0Q59xTrh79sUrBr9sc0E7HRxLOKPrZHME0
f7gmmLqQzSWqY482voRhtwUQjesZxGXeWKAJIvhSgLVPnrxdj7Q5J73rjTiwMOVS2+Oci3mbLEdD
4VT19iavAa75fpGMN+p6MxGlAfVnRXiqw+c4maxqedW0s1Q8dNKLYjzlIu8OeYdivFIokjHUQhhw
ejb88p5WW0arAYinYYlO4fHhWfb94OaUjFdSqmXBWAyiR/hVQRKVe9lLeM4O+S3thsQPg8Wrc+zA
fOOZuZHIOKkUIL0AqUV/rnJBZ48tohjZzhgIv4CVKz0NTmhB9J1YOdxxTM7tsvDV5YRp7ZSW5Wa4
Lgw33cWO+CV/Q3KQLOmT6UiP121iN6l7Pyo791HpPYm1BEPo7eqpfWoP1c9Zvcl7D2Pxp0R8Mg1u
L52a9xUrNKiVbswCcZqoFTWL9a7HLA2qq4H8OJ4ADY/Vb/E7LzXe9WibEzLeZkm0IpEi1L676eu4
npclPyek4Ey08EzRYFxL02XS3BPaKtEUb01GaygLVzCKp17qna6ObGHtHaNsXksj+3z9E/J0hnEz
UZ42sUrpwWbQDymPzXB//fd5F8h4mXpusa5LN/jC+HMhYH4F8F0kda4L2Y1vRFUAWwaIBYl9cYoC
wW4vrcFF5JgXZzPtLKPw8vHhupj93GAjh1G+rh1HYQAHkUPu6rNiF27jh8+KhXkIbJ/RHc7r8vbv
7v1YjPI167REioEynzmPQBIV3Lb7lY68atV+jWBzKkb7knFqBnGCi1zvOje/L9zKl0o7BHdbCdTU
1Kdvs7+zq/ejMWpnjl2zlHRiTKxup/jYxY+Y4rh+e9SzX3qKdxGM5hW5oMc6fTckBca1imBZPoer
pzVBK34fOoET2njfiolsQ0+mIisy1UkrxdKqwhuUzAI9nHf9UP8Sz95PxcQzdJRIIsqo5+FTPSPG
+COGiVAXMBBVKM1eaquxdV3mvot4F8kEtCwZ44aMmJtNtFNXv/QN50O9pZ9XvhT7jATasTibtMyR
J+BdSILk2J7Eg+rHAbofdzyr+pcrNLA8D3w6LHYy5yGivhgdRhZRVQlRDijwPG8+qz7+Pxis+R6q
/1e68Ucg+6RQtCTsJR3fLFuA4REuL2Kau2nDza6oP7i4RwkAM8QE5BFWQD7GxljAiGlNMANCO/xw
T8dRtDDDBZb3yO5iq/S5IOkciWzGYZYkTbDTTEcyUjiO4kZerfEoerTprePPiHivpV1P/37Ei4xD
raK4XlU8oeOHaDKsXH8Os9qSgSN1Xel37XkjiHH1/4+069hu3Ni2X4S1kMMUiQRJSZRaodUTLKvb
Rs4ZX/92yfc2oVKZdZ/sgSf24lEVTqoT9jYTeR7XMQIyQDr6XVqdy1p1gIy5+3diyAVv0hkt7pOq
wtd0izVQ4tequanab9dFsP375iiUf+8XKc+lFtuooz88ryiMVo78qgNSCfO5R8tV3kc7r8vk3R7l
3uOiGq2mRQkdILhemilOouSvxVRyvCHTM21ORrn4punzcBDxhFnW6KGca7cp1cd/dxLKr8uA7psl
CS+WTngRxme5DVTeIAszi96cgnLpIPlTwm7AgyF/7wVgAGKnA5+MW5pklkE3cij3IPdTMRuET0O/
J7sPiSc8GN7iK578wpXF+TL0zIg6DTVGtFFxiIPZFT3D756SnXmnn3pM2aaHGRsQHINlJ2eX49HI
AJlUZeMYS6TpJjrJfpW9KdpbmF5evQSDMY2H94/lXtcOdizZCKXcRNeMkdljJt5tsatDWHyigx6Y
p84l8bi6y3c8OifuMSmPIc/gzI5DpDXmzexijtVODgWo40hbr7n7H/rbzK7p5oTkS2881JiYsxyt
kGc0ZjBm2U9gG3lqTyB4DLuMAGLZK/sp1L8ngP/lZB7st/RGOOVHZsvqKpz1v9+02YGA+hCetB+6
bWK0K/WAM77aHWd+gKe8tFtZqromCMloZna2Zb7kJUdteAIopyKKi5LpCrb91M5vzcdQ4RTJOFHS
ojxKjY7fWkd4OJhNZouTpyoWyua3ScZ5EPHkUB6li5oiycD45VrdvVBYdmL90NPKVgFX8SU7wyY6
cDdBt0CDJYvWUgKDFo/H1sVOHFYEAG3nJcAUrlDyA+Q8N7VhR7CLQEoHRivXEkmF3xcx4R4dVOsu
T39eP9R7++5zvnaRQamB3tWSXq1oArcpiCfL5JCmyy7phj+j9ZcwvRS66aOr48QKduamzBYm62kx
S68W2hkIvMc5X91VEM9q2/uN1ByLRrNb7BbkLWq7gGuzcstRBdWP0zqI5kCp8RNVspvjNy2L7HZ5
TLTx59gnmLdo7DyK/Lr/Xqedl2A8oZcxx7hgiqUGd65uepLGabL/gx+7HJ7S0RjTal0xwHOq9+nZ
8FcAZJrfQA4ZoO8OV81lFCS/d+2yKV0do0EF7TwZm7/T7nrsH4KHIbIj8Bxi+0PxSNl4sFusEefO
8nD9Q7Nr1kDe/4/20g8cYTTyNKxRJ1NvRpfE3uwQ/VhekSxrD3+n5+Vh2YetM/LqZRw1pgH8um5A
f6HA0G/eHZIp6PqdnPjXT8d2ZpfDUSEwM2ulXAUEiCXfZ2OgzBwnw06PLr9PBbwy7RTMLZOKXwyO
hP5uiB7U8M842afSocd++5cqYpuPRc67CXhh2mtKRJpM2G8c1R8aqDavXxjvm1BBzdQrqepJB2OQ
X7MIayPneOQMQ3CUXaO8l5ilSb4KKFtmnS/1t6r+aMo+UIzsWrxPFdG7fiCeNMqP9cOcd3MLaBUN
9DdrGGDWz1v7H2p8nHpH0HltVN79UZ5DacQaXhPWJHR7o5NtaXksO84FsmsSGy2g3EU11OsYy0hg
JwfT+Q/FD5KWx/vZixyRO8/Hc4Y6NaajtaFa1C1UQgHw8g4PTQf4UukLuJIAi9R948NLsY3WQqHA
JB3v9z9oo+RmVtZTtWL2tAAGDphDn9p2ca9rBU8EZUfIcYxWT/A4k/sIoCerbwntlxK1yykoS1Ky
Ke3NCDHEKrGmYeq71Aqfr5/iHxThIoMyJVlZtLwjq5E95oQJ2WPsJpgnbYICtHrcggrv0ihTAvCc
IpQLWRbaj34ZiF6GaqzwoAfWzfBY3kcuD9OZ/Pmfw+LleJQxqYAITOMRuLbT+GC1h1ndr5Jqq9zZ
B+bBUJXCfL+GGT66cCNowrpmHcLv2gVw4pnwyPlO5GY+HWQjgApDplZix6pE0p4GGvjz5heyofaq
Yu5mctFE3Suv0V8Y9Qy+VCjayKXCk5ZVeaOFQBpPxwMoSO2x2CsRD1mPXcPBPpyuYb9aRKPjY1DK
VlUaRhkvBrJhDXbAneCUx/aF5C6ENsgKhF88XWRqxkUknbSIUZ9MOYF3nbK9aB01wDABv1xxr383
tl78PhidoOhoA1hg6MNoAujL1MQp5pEj4R/ujmwwgn4Qy+mUTU2mYanl/D56BlR0dzzhle5pD+Wx
cwcM9+MReafxJuxZyLWgj7wIpexqEBYNE9q4Luvb7GLw0ta96Sju4l9/owvr2Hx9Ue3ytklsCXNh
4j4HveX1q2UfXAUkPKgXwdNFc45ao9D1vYwmi34v+ckxASNu/5If5xYVYbJkVj6JYG7j7dkww/NG
KuUwO2xuJJjkxkB8U9uqsJ/Gxi6+sIGiiBsh1DfFLOM8CjmeTpr+oBZ3Oo8Wjnt39PeTw7bJ6gpg
6icdGxL5XfmynMP96BGGlfgA8oB7btGMuIpPLmxzKMrI40gb8w4r1iich7sO/XuCtlZ70l9k7X/a
9zyvwvlSdJEuaQXsTxdwmfVYBlohnBRdeGym6Yajh5xz0ZW5sC4FYTJhC+mpDrQTCaHrTv4uoWEF
PGGXN4HBOxYdCcbFDMsUyVQyPhXNMUcNpCh5Z+IJody+FEtoIhGCCXW3eATJUnsIz/lL54+e4tW7
6k0IQh4hMjsXuSgIjdWZ5roaTgPKYeI9gYgAv6kTPeVAhxBP/KlgdlK6kUauYJMjYjqoBsMkDHn0
4zPwenYS2nFBFZTesl8ehgOvJ8x86G3kUY5DmbXVyC2EgtEfT4SiTtl1Qc+ddubeIuU74tg0whqr
527rgisRnCekG2K89/+0XzwcPmYU3RyK8iMGaBKFPkXz1KrafWSuAS7Uzyps0azNA8fOmKXajSzK
fyiZJI41mYAXD8le2ptgP118EyUNHqoEM2j/FoQNq4+aMa1ZuUoj8u7ORB2uLk5VpnAOc/3eMKX2
UYS0CLU+NFD1FMyx0Z+D3NlRcb+uk3390q7bMcb3PsqZR8mYKvS+3Uq+kRrdNqJ7QGE514WwC0Cb
C6O9xSz0Pcp1hEwaq+uYH+yxUWW+xqItDzBf4KrcAQj8HB+4zW7e+cin3BixKXcjKHLwjh396RnP
SsykV3+Gj6ND7Dj+kXrpD14cY2bi2EoGOxEY4D6RP+ZWWEZChrCioBwQoaneiL6qvRnNr7yeeMkd
0YPPMfMijDrfssZpVk3knX6YXdWR9qFrutpO9fPDvz0X7Q8BlJJ2GD9yxeUxko664nSaq+RnLeRN
XLAQcZDeXE5FucJBrOYeaGVo1Wl2BFMWnOFV/il5ma+deS9Adg9rI4zyh3M4GDHIu7BahY6S6OXu
ehScaCffSUCo73fGmddfYTv6y+kon5h3tRkaC4oP8/DdTH7q6a2K0rXRnOLxfohuonXhGDnbX10E
Uo4xWnOhM2OU9PpuryhBzMNy4Pw+Xb4ZhwW0QR1usKhu8/wx1x45/oNzY/Qu+Zpmy9i0OMC7/3Bi
X3uZ9+pZOoZutMsC1R9vzMI2b1GTcLiL82wX8vv2dMpFWkUjWWWE6cQ5B3DIsnhpMbpttnI6AmyP
fxFD+cho1VEDznFGXescS6j9yIxq25gUW9DNkaMRvDNRbkMVhHHsRPTCi+7PonpcrF3KpSniyaD8
RT+Olra+z3YA1miI7Shxs5HHtckWYpmiBfJW5RNrqymZqW5GJNnFBLwFu5X+Wib/uvqx1fsig1KA
qW7lBNBLiMXla6a7BmCbrgtgR4yLAOrTC3WOPCmEu1uz1FnrfSUEGHZtw8mO+5oTi3myqC+frnqn
ZWRMQDdepmhCH6z8LjZ5oNWLb5nt6/WTsSI/WBhl8nHIvJlF3V0vYfq1D1cJdWTJ7zwl6Lz+1Nm5
a76COt0fW9va5d7ywgv8DGv6IJe60qJJQnPVYyS5405G02QIJi3olZfrx2Noxgcp1GUqVtElqyRL
rjw81ZY/C5zfZ0GnfRBA2ZDcoww1Y+DNjZ6Hv9IzULPJ45FAtiFVQ3UcxZPa2ddPvLcIw6w+yKUC
cJRI1lh34M8Uu1PcH9tRsK2Op4qs8YYPUoiubpIzw4ziqZEXCVW9xcOg6mE85j4YQAA+UT2mduwZ
QXTHffazHkAfxFLxV6pmUdZSQi15im41n6QXy1nbiW5+ELi87WwV0SXNUjSMJNLwV2DHLeW+tyAs
eQiTNzHmWRj7U10EUDpYGqMoyxE42+VduMMl3pMCPd7lNkG8Ku7iJz6ULPNMKup7wN0xVOA1f/xu
k4btnGGpQXSSBOJQ2Yb4/bpdkS9AZbUqOK4tUZE1spdLqX1bGQJeJciQLB0o3vOzNhR2O92bmFbF
lkzTc3wii6bogzxK3QdlsNYxxbwe2uEYKiI4//oERJLcJbR6mKFaXLCOuygZ3gApChBA14/L/ISa
QuKXbEJJKGelKsIk1GZE0t2j0bzENSAuz9dFsKoZeI2AuBWMR6AGpVOoYoqHOks1uCoQTSD13A+p
jRZBuK+CysVabslt+zMizQeJlOtXzMhqVhDUuprynJlelZ7aah8bx8osOfGTfX+Xs1H3N9eRgh55
BciyLg2aVdw3reVLUvj/b7d9OBBlafVQKOFIEpp4jpEFLHeCqvHqauRP/aT5m89EaX6tpUKyqLg0
st2jAlMr9wun3Xcu8EDdJLa14Lpe8K6O0vwiHVUrM3B1VTcehbbzcwWYxkaocKYY2L5+czDK18ft
Ms5hlEAb7L/Z6xeHFA5BxG4rO+2v1MbCCndpkelHNkIpTx93sjZZEm6zC6PMboTZlsPRtRTVGcPF
a8siyMzE/Xc3SjlHacWYzbjqkluYbiz9Ycr2oP64LoKZ3FyORePfKOEiAV4F1f9Zw3o79uvNuyg/
WfK362KYuoFCIPZMDQBEydRJRCx+VZM6SoD9PaX6QZF2i7K/LsIgTuCTvl9kKFQpzegboegVwKwm
RfktMVo/TTVPTwnbJpDnnU6YDhi/9CWl/dNUBE8JDdUWMA1jg2nLNfsZf9voKJHlZbkFRsBscoxB
szWQizhWE+6kbj1Ws/pU69MBD4VzlZrn0QBu5/gzgToGcioGiSg4oaGhGpW9DuHglzWAM8z+PrWk
v9TEeNHNFTNLcYio0L1WeXLKk9ox+tFr5xAUhNNkD51oAz8CsC9t6xpatVdH0dGN6Rjhp4wQQBxN
nD6m8+AobYz95mgobeRXntVUQV1m3lwNraNgwF6Qh6DWXyqzeTKL+CBLxVOX1V4uFW5m9HYf8la6
mJpkSZKC8IdtYhoaIs6aRimWnmyO3Supb/X+ZNktjymTHV83Yig7lAAAWpbKAq/mm7sYi2PREXw6
RwPleznQ7SYY7gjkvXASXnnIPOzAZ4HFB1wcqE7R6y5WtIgEvZq8QDAJCtnr22j3dv0cogVY77ic
ikyrucijt126JhR0dR3hc3rg4aqYSZwHe6o7/7rlsL/c72PRe/ONVjVr1SCeTximy3aToNud/iNJ
OX6bdxoqiIedaqzIXoGMncTOAhzaCYqvj7wdKGZGubk0KoIrk5gALrOT3Cx7KZRvo8pbMWX6mY0A
KnYbdRT3fYU0PA4I+QIQD0/le4YcY4b6Cx04soopijqWngClQMU6YWgTWaqRz2HqxxC+G52vL2/X
Pz/7u1xEUBalIDtv0hp131UYgKiPTnPfPijazLk3ppbpiq6C/koEOwR1krRd8LqVO2RWmWyvzaGZ
G2cwbqyEU/xiHmcjhzqOCXLpXq0gJ5pDN8bYuTY8jDonB2ZBlqqWAWgrEMAgBaZx8VZhjWIzFCS4
IbIgjkqvD6B5APEk93qKQaNkp3+zdvWh1NzkW7sDYsxXSHw+/AmUHkb6JEWSoEqAy+u8NiCjGO3R
ePobHSe5+0Kn6oM4cu+bF3ath/q4NNBEU9rn4k3Yc74ba84DlC3Y8ACjHOD/FEpBTBA1Ll3ekH10
4e6msbN98yCqduGYvyZ/cVHa2TfgG6yC+IjXk2Mo9nU7YD/mN38ApTmxIBZTbuExjzW1ZxWcPvM9
QffqnfTwP2yDMPV0I41KicZRr8HG1UsEyp7gG5nnGTyYqv16Uu5lv/Ij9wswt9sLphHMAPchy52J
dDIrzzIew3VrV3i3RTxqVvbJgN9IUBwVlcYVETVz0CMR99hOGPoXLL8SMf5uyg7nezEfOOZFDmUA
sWa0VQ9WvfeC4DtqsZNgrYVgARZ++NDsr8vjHYsygBbp09jnM/SzkT1rND0xB+VT0Xj/Tgzxo1s7
i/BqUoCB6wr5j2EEgEHzii4xT9eJMX1Kljd3RxkbPH6lzCJKPTngQ9aAQC2rZ2G1fw5ufSsC3zO/
Wc/5E7dDxowCG7mUjRVLFqN7S95u6NbiVZp5pL+eOZMENCXR1W7ih9Kb9gsPOp53XsraOrCHZ02L
Iu7SJ8fJOqXkaZp/K+TZBaUv53Y5wuhdXn2ZVqvtG2QIVgaCsxjPjMpW0mOq/tJ0/1+pCz0Nulqz
ZegFCmhSspZ2H6P82Oo3sjo+XpfzD8nvJb+nxgi6fujQIUbakzz3p9rHrpwznQkuOCK6W998qeq+
yfPlj2bQAcR6mWsYd5W/NAL4dB8jM7WTYeJ4EfLhPxnCRg6VLqrrUkRWC3NbDm2g7Pujgtl0ec+r
ghNfdE0M5avMFjmcXEJM34CA86avCo7OsaPX5iCUezKaqSrx9SQ3vCEr68mhP/4kq4z9TcQlAGMq
+EYW5aOqTq2nuoc15Yr1LBrxfjWk0hbayDHa+HaOC575spo/AHQDQSb4o7GQT2+tLWOoTdG7/Tr1
KQLFVHVT+vGd4MxHFJpux90CePhBtDGGeV3vGV7/g2DqqEmnxlO1TGD/tJ5WdTcpzzlvupThEyFC
NQ0QJGIj793yNh4/mcLZSk3im+T7sni0WgDgozaRaAlH19lnAe2jCsRxBVjdH20KUxCKFoWwqVrz
uunRAoiT8PCV67qIoMy2juqsmaMZOVTsLqpkF8BNHL8yvYcZZHA8igaAaj9R9lajMedmjOilAeXi
HaXxhaROFoCLCP3P9SMxP89FGD29Lc2LpQHQEHXNNSgx6wM0tujbyCOOYjiI7ZHo6W1FWRRrJjxt
SaQ/RQYWwKrZvX4Q1ngKZGiSqRsaRt/p8e3ZTEaw2aLY13nqgZBWWl60W+/xCgeytha0ADC4LpF9
qItAKtoPU6lJVYSiqST4/XCuZ05KxgpKH05EhfW2NgsM+Ez/rcjALTgZVriJKuRe4vMG+Xny3ok0
NqaKstfYVBGaqGQzXnZKcIvFbuE0bhWY+3LHSzlZb6Lt+d6foRt5upDPbVxIElYxCAhIuCNASYUH
tvf9dF7RS1K/E2T9xM2d1FmcdMdL2NhfED5XNsAWa9CD71XYTqs6Q2WE+MEELlnS89icWfPhOONF
BOVhp9IIrTKByxCJNcvPnZ3iSgnesPxt+b56oNp54ZbyiKuj4vEHoSTCbS62LrJwLogrJJdaoogj
LC44rnyy3xLzODlYsfmDNMoOMgvIBmitIslADQ8vdYKbG2GRAYQxuRf5PI/FjpabK6XMYsHTTJfK
ES8wd4Z/zLwQAglaie52LmEHJcs78YG3wEOOceVS6Sn4sElqpS5FaCupSMd/SMoPUuUxrQcx9vT8
+3Xnwoxml0PSs/C5NZarWaIEY856MCyF36bTLWIFx/2zSj0o9sp4tqLe85m7fQqbWTA16Ke6k3Mb
gJWo9MSAWzQD4ak/gib0sLipDX5Gu4UpTvuRt1zADEAy+GxB7IcpUNoJDG1cxaWEAJSIAR7TmBMu
ErvvX69fJ9PS0TMGHzT6x58oyNe8sYYcqKPuGuFVe841TsmM8/u0cuTjlMSNHGLvrwJmf/loZV8R
oMiKrusYEsLC6UeT7oS5T9DzRLeskHZjNx3UQnKv3xHbkDcyKEMO1yRdBXjKd4AZgo2eeFh9Fy07
3md++sTjAmPeGVr5GHgyUDKlu/nYYBn6TmwxW5cUhzaWfHnhJZ9MK9qIIH/CxhGm1ahYS4rRcCH3
dTSmFsExBG7CxijVoOgr64aqIc/9RJcdrVm+TqSoUQN0YvHQsdnL58SxdgRldtpX++vfiXlvaLCr
umrpKgb6Ph5Krtt6sIAD6WIaTRw8g1f+ZVrk5vcpNQA4mIAaMx4FURLa8VTsxzABu2P4q7ES7/pR
yE998qlomJqyCqhPlSbXqWYQMc453vfC0jijoLsaWANHgNVZpSMCOZdHfM8Ox5quIpcBzZ5JV7bR
CTAjcTAxJ3YLbMYgxpyYPtk/Cfo/WBKdDHOxvLjB/FwbkZQOtlltjLKA0vI87Czh+6q+XL9D3u8T
G9jouBzVS7KEsNpGe4mwbZM8X/99Ek4/f6PLlVEZTNc1kt4n0G7ChEro9BRMzctc2Cm2KpCtX6Tu
1qdFjsjC31T0KJB3ceEChfpsDkrodEq8D6PCruLmOR7GmaN/bH3QwRuFHUy8uGhWnjlZZTU3MFln
Pg3eD4CeYXFbfzV/Zafs3H3Ld0BM4Vgvsc5P13mR+GkmYRlyodCw4mFOwNRKXEEp7Axj7XN9Dr8y
86aBB+W/xzOoN/Ei5pER68iw1V14IDk9urr70ZZ2+a2CogIYelxuTYH9jNgIpV7J5VQZhSJAYTqv
+gP/Bm6icmPcRgFgObBkFPLAtZhOfiOPKnJh3lJKixkpjJae+mZXZ3u92V23AXbOidaNToan0TOk
jCzsMD6YWKjs9r5+kH6SXQsQwj8kJzkgXBsplnbxfLjjDbwxbXsjlrK9XBLDsG0R9YExMhi7pOCN
UTFfChsBVCxZJ2tIUF8lT76/B/qigxwQ8hUh+NJjayOKCivFonaxmJP8uWyelG61l2LidGHZ5ryR
QT0NxHHVQmPAmAYmqH3Zk/bkeQAssF37l4kEdrxRBD4/G9HnTxZ9EUoPMgDOTDIl0qnBCvB9uBtA
HCJFdg0GJ/UENmyOy+KoBD3PIC/lLFcZov8St3aivxkZR9eZ5rQ5DmW+emHNUihhC7cpPQlJZpWb
9gIIqesWxYwqGymU0YJUt0k0BQkzATMkUYVsp6Rf2RVFGe233b4XjTbBcZJHadLj9+cNaLxBnTr5
hOeHVwBnpkwbMZR7qIWxTkBcg5IdegWWL1eaU+cgPDbs67fGfq5tBFEOQZtHK0lU+KGmXQGCFQMA
shUPRTXczVJ2L7ftTVkB4Fey3FJbT61MKF4M+04xbuv0ppiLHf4XT4ji+0qMd3WaHaOWh/LD4lv9
cOeUT5kjKSnk94fyaXxfi19ymzQwiyfrHRTFcMxv9R8aki0AEd7wXCZbfTFDjjIt4Dbo/mwkpLkh
TvBoinXo87u4l+2laTi1Zvb3NkRwwJuGhGLjx5yr6mKg8AjQ3qyIbMV6MOfXSHo2Yx5UP08OZYtp
WeG10WBTV1FyX6wMZ7K6u1URjlau/LquWjxRlEGKiyGN1oLJkqE7zdIDBvEcC4m4anFUmP3KNC53
RxzcxiSbCaG67+AuyY5a7g6NDfr3s3FPthbNyOaSWDIVAgVhPDCA4Yz30kd5izbHa7wCn0SzDoPm
ruIflvV8/e6YPvkigo4Ahtg087Qa+ExdEIZAsuBMj7CGgjURT0sVlRoUt+gGUStprZnlcGOdN7tg
6fFLMHZjA/JE6GbIRGDqiEdepsrUiI1Q8t83HyqtozKWMKDlRub3pB5sIKf6oLx3VKvwrt8fuxK8
EUW5jGlq17QSUOlOA/G2dcnkWUpWCtZ9GJQpyqUr0Fnl/WSDVgcEYA4B9OQdl91AsETDwDIc+OQ/
dap6OdbzEJl5szj54JQBmZIxbkNfuCljp35ewUjHGytnZywboZQ1VBjnkyzEjvc4mB1C1NrOyoOF
xRQD5YPMHd4weNnw4gj3rFTA6sqwqQeSjOm107qkals5glOUWOEgVdvl7Qsdb9BDgLlZlTRdBrrO
R2Xqy6RS4hkvfaW8kwTc72rrpd3y6nxMY9+IoRxmoVdyNyV4DFvla1j8sYQ3HY9sj2nsGxGUo0yG
IcQmJUqJcMlD9tbwQFnZ8XMjgFKJWKvCdBowBDw5wh0wTHdl8Df+fOKZ6AOKfvGLoCNnLt4cB53j
aphGvxFOKYZudGNaxEQf8Xprn8Ye6z3RmxTxkFp5H4pyLlkfiUkzItwkafRigqfW7hbNjTPp4bpr
YYcbTImgRUHodmhELEOauyUk81rDO5xCs+v3625wyZISqlouRxr7+n5Lo9up+QSUeVNAcAM05H7V
+2/RsNhdZ5HR9LtckY+xIDyviR5M2NHq1MKd+9LOR/k208o9KHrtJeT5NRZ8LEzv8jdRpmcmSw0S
Z1TYm7aYnDoad1YpHpSpfRPUEphLlTzboTguTpEk+zyWbvI2sucSyFOpcVZ12W+n7mAtUgBoezdT
42fLSB+ixPTnXP7et1aFZ0j4UpTr/ZrVj8Ky3ugxhgzHaDeHEDh2DQE8OxFkrTqVz2NZfuut+mnq
wGDdAw1b15+SUnzLgcINhmQbHDemMzeNJxnpV7ROkuHaSYXJ/ARIohZrUQCtUcI80Q9DVexEfRYq
DpwWSwW2MqjrjjE0twKfiawK3BXr4GapaEf5XVLwZmRZJrQVRPm6cIrmNapb+HDLMeBM096fC14G
yqzmSKJE0g7UyPT3ysgmC1As4IDmBaQQulSCghMGhld7RUDogXNnfOVYEMu9buVRZYIlnMsVHMEk
PaxuwTFzowatl6EJXT9LTgUsxZKHfct0EVuRVIZooYM5WpVINkOtu2Tf7EB96wIsyVWP/4OLIJ+F
LhdspNFd9nQpJS3qUHKcnMEDyssu8gRn8gn5hnzkPUyZ+cVWGqWNKeC0rFgniDII9AjzRuiMtvxL
dQvkjlOQ3YGxXr3h+Rymal6U5j3f2yhNpa54Y5I6TKnp9rA8Zs39JHLRT3g3SUXiENNt5ZKgUaHu
8jPhU88c6w9l93efuxZsjmaSJPTah6PisqGv4qhm0Mw8yMEmiDwGjIJYbAKykVM9YkcGEwrWY8St
GPP0k97yLad2McTqvaq1eLKXYEIic/RHkgS0O41nDhwDfCct33y7aFpqZUWRyS3ac9yfzIXjH9m/
r2p4ygBvEAX/j5lgs6ZYQcXKtItNsYMeGm9mvnJq7DwRVHKh6FhfG0Vs5cej4fbzEuSi6HO0gRjO
Z224HIN6sgzmWGDpgxwjyG6L/XpcFNv6QXSv3hWVe10as+6DOsPvS6O8ojjGYZ+PcBo93j2oQe/I
8nUZ23kP+N/xaAIorzopXv+UO9Eb4PL85O36X8C26MsfQPnIclnNvlTRnikAQa8d5s6PuUO45Deu
XCndRF+aZF1MGeM4pDLQ3s171CCdYpe+hUh7F9/AWxf8waGXOuHtzIk7HJX5NG8hL1GlmTDuCCj+
7VAcumziORC2v/p9hzTGx2QYai4meHT9vWHXYbwzAfUyNpZ9IeBNp/1D4L5Io7xjaSZJBn4dEkgV
v0AVHI2m9aH3tEPplTtQn/LOx75CDHGY2BzSFRrBoReTzAoXWEQhfbfSb2HKKx3J5E/+pCCY75Qt
/KOINJ5CbhhCVKUDmfyRfLzS9YPhE6AP7SHykhsLWB+zp5FKga15q9PaBDdS4gxiMA3h8jfQSgrs
2dUoRZRiylpxTHMKjOW+U7ksNWwxpqwDDAMjrfS8R1rFfRqZDUm7slvYAaFuAW9W+qKiFjIFwOp7
Wrk7QswIBwZErCipmKKiA82sjmXRREhd9Zv8kex9Kdj+IhdseKMHlhBcb/Lza+Bz2iWTBdj4x5Cg
GWm/FCEenRhBXvAcssnUa5ZhY2h2at2uRrC+kioXr1bMrKttBROV3sS6Za0yVSO9czSOZnD/FLKj
tVGQgUi3MUHyEPZ+u4TeMIffVuV1FcW7zkhsQMo+WQbWtrR2P8jm83VPyw73vx8pkkUFSH225noV
OmQXpwELJMnBfCTkD5pTYG2K+2JlOqWNNCpW5sYadVFYAu/insyek75muDfuV69w+RdOfuyTAW+E
UUEzz+OoLUu8v8yldFvtYYpw4Yls51/ZpP6gUlTAXEsrKVQLz5blILf/wcbLEScbNwkED4TM8yE6
E6ru8GF9nXgUe0zr3ZyTipaSVLSCVUKvpir8LsuCnVRY9ouF9f8PcLA5pSxShgNW5jRpLfSH++gP
UOnmyUss73STExvZbuHyaqaspA/nQes68qJdwaOU1Ye2EXzwXLtjk56aScg5gZKtJZgKU0z4IQxO
fbTKRpPrVCQkPjUG7M32SZpFN8okW6t2102N/ZkugohtbMx/wFNMUhUk1sbSH2Mjt9tGd9uYN2XC
DIzyRQz1laZOGZc6hi4mzUmR95XCu7B/cBkXCdQXsta6H6UE27J5ZUs+6tZHObAeLEf+bvrZnfXr
+rUxy/XS5kCUh0qBwvP3sqBVhUdJT4/Adf1rEOqHVjJ9eVZ9VJKcoYx8Wereuix5bmLloC3CMc7i
l2FJz70h+wWog/Rx8BPN2g9mf17kOei6iPMUYOaUmz+Vcm9Z14tx0qJTlwbJPju0YOdQ0GjiYX6y
v4CCihKGj02gZlE6O2G9HGUxfGPSz4YTfQUrB7Z5CcazXNhfYYKGPV7EUZrbLXE1qD2OJR7QPr+J
AeFL1qGKO24BgXmBCqayNCyjYJKIctlIFeKmaJBGEsinOVi/mfekYR+6S22XrT24JFLoNjaUwC4A
+KnrqsY0nY10yo1bTdqDlgTRSRU8qWpteeFhfv7Dl7sckPLVRapOVtUjqdT6+SY3U7/LovOcvAmm
ekj72Bbn3Fea/WRI51ES3VDlwSYyvRBmktF2AtwUAGQ+eiE9zVOzFRAUh045mXPhK5IY6ILpX79K
diloI4cyBSs2QjFboKLkeYUxfZCig9sRzTVDsxVMqhJwQR4iKe9slPZ0QpXVSk5k9n9UlWDL5mLH
0JzrR2O2TKTN0Sg1UVpjbGQiJj7B/TkFGMzAWSkdyGZA6KZvSTC5SxAfNDdyi5eUxyvOfmvBPEAe
bomiSI+V6lWcj0OCCEnIX1QHUxdvSJkd0Q8xcxTe8iaAmQFyI45y94OW68IyIUCmuu7FXXsHICUs
GWvA09F+Xr9apgFuRFHKGevLUiqCglJKNvqVimRU5y108ETQetmu1qq1ZEYnmRx1BX2SKHICPdOJ
bU5BqSHsuxwWkg1iYtorfQIZ/9UZVqDw/VYDSg1NubImibSxsU/8ZyZGu2RVfyRqvk/EFNukqy01
mnP9+zANbCOS8l5pEyYIR3gsqAPag5bhmrXppGHMcx4kR/mUuV/k0PAKuhTPVT1hkjS37DooUIRs
X4bJJtULkAo4QiBzGpH/YFPA8lUMXTFVkYqoWtMpsgm+9Evj4VHzCIkBid/pjku+xzaqizwqpIIV
Vktbgn/UeOF9eyYLRYYXnQxPuCF11tzR3OXIq9Kwdf8ilEoNi760BkGDxsjYb086E1CD3DI5s1KJ
CsJ/L5LyFn0md/OQERk70gGY99hfAvf8TwWYIwKPapn72SiHUTVNaFoC6d/cJM8EaDP2k11+1O9m
rweMFO/9yvtqlPMIU2EUa8HA7kU/HMYq97UUFYQlcgfUEa+bGjtT2Fwk5UWmrJD/j7Qr640bV7q/
SIAkSpT0qqXVi+22nThO8iKMs2jfd/3679D3u2M1W7eJyTwEEyADVZOsjcWqc3JJRioU3VnvLcCS
V+2XhhHzABCVerfFbVv2x7FxzqQaarltJNzt8nQ/WU+mdU7l59si2CeujFoH2RYmvzA5y4PSGAVu
j30KlTd7GFYBHM+8c+bgc6ocTfVtmERxegumV1dWArk1hehclStcumBj1GeDZslOA+fyfepgqCm0
tTPq53bqBvjrcyiq9mzamg4KKYWaOtH5Hm4CiK4kzxA1zfm7mvoaEBdub+dmlFkJ4HQxM5oqVhdg
9FmpbBv5fQuarxI3snryLd1Vhpe+HARKssUAgB39WBSnk0Erh5FmILIF9wrjbPCDfXunArFNjIsg
Wh53eHiBosXYIU6jvfXYAcjADulyl2mT3chlZauF4jR1clCVZhRY3qYprBbJBbm5q+vUioDOMZvy
LgoTr58Nf9RHQZYgEMO38QEXr7bGBe+JZYPnFeCkt72dqa1gMdu354/V8B3cszVqCongIed3oL3M
DY+AZTxOJwWzwc2+8RZv8jHHiuKU/phi+JmKJta2LQHAwWgKsTD4zEWdLJQHMi0AMyUNJOJCo4fz
/rYtbDtL/UMG+w2r2kqjIg8CQyHDrA58zSvOeMQ5kCfJ73zNsEW2vV3JBWsgAGwJwSgZly0YSWJI
GbKv97cVyQZUmScFjgGY+BAghqatYT/l1qnKHfmTB4GVZC5vqGIke8OAhVqdl7bnOQei5efbm7mp
mCsR3HkNRpNhdBevf1Z3ytuzVntR/+22iE2VWIngjqsc5SQ3A4SCkOxq+aQHv29/f9N5UCDXWfBV
JhpxOXUwRjrEGWJnFnta8UOu7srwXk+f8mSxx+ZbIv36E3lAXNPxHEUtHlowJUqeB93AegO6Q3pk
8wUJpliFdZ/N5MogUDhd164Jx1triYHXiyht0S85NXaTPPqKjFzHSA5KFn7NF8tetP4ePTTOVP1R
nXklnYs4aRYbYcKqTgTc5qCOQMltJIIa87ZprYTwIYb0c2SYUA1GSYAOMVyfYi93LG8BEOC4aw/q
HmM1oiKjUCwXbkIgJOFeDY0xOid6BDP1p7R3tZ+9Gz8Sj/HrRk/RfSFMKNlqrnKi1Wo5RV16ragA
SwxChOSvrsgcPAnV8lM5n2RVwB28adUfkvheQbOV9CUdoTrLVNtzaD7l+bmQCoF72nbEwCVmiObm
NYVvK3XGXFdYkHTqveiRPesFP+cfC9gk570oHd9e04cwzo1QPVUmgvdFV033IAscypMUCCLL9gF9
iGA/YRVYgLvdt2YGLJmC3LVoS9dbsMyE97m8ADVxdm67EdF6OAPrLQtMeg1SgkrapZbbKUdDNBcn
EsGZV6YXA6EAL3RJnB2BlpTapR48mmgOFaSn7Ldea/bHxnEGVYaD0sYmXGKvY7A2wVN5RE+T3PlK
NQjOaDOagEVVQZrNRha4aIxy/jS2PQKWKRtObC1POihhbp/MZkBZieDC7kzlPoorlNykxHjDW8Nh
7orTGKAGjjtt3hJASP8uhWNrm4e1kspF4rTT+1HNUW6pRmpXAOg3zWfLjNzba9vePrzAoyptXTPR
1kMd95UGj6tG9yZ5jPTX29/fXsXH9zlNkDRTQ6sGvt/1vqKeU0xnxYJRTJEI3o1GkR5PEvoXIhJ+
qgBnOoWtbIPBQuDeBHL4bsp8yRK11oDwEMSdo4L2r2s7uzUV//aObd9cLaA8sPreNUdu2mHAryuQ
5bUePebg5QNPrjfs09g2D/FBcXTgqEquepLcORTY7XbhfiWbc0KdOXWp2aIjj7Xgao6+n/b68386
VPV3hIneqQXHt2ldIH3HG6xlXHPz5YEVKHIHPVeH/DzMs2OiVcIe9PoXHoP8JtX/KqzQn2P1SbDP
zICunNRKMBdAxrgftJCB+7AJXlY8Kt5aXMRcRtKSutZjJIJI3AwnIMXCzQH09iAWuQwnePypF411
1k1p6wRLZY8YfJi+jNpzIwL02nLAwHNTGAyeBSAaztO3oFDX1RqAJ2p2nKQAzFKFX+HxJR0WwfFt
VuHWojgLHyaMCMPM2YNEdYeqn1t8AoAykAZyBx7zkNwvP28f3ObaFLSIGyoiDOFbeBQzCJIk7BFc
wsWtyvA0RO2pC3G1VSNB3sR+O68iMENA76oaMIv49oAy1LJpYdUAHRR2ffudzG8j9cd6H+a7to4E
GcCWL15L4/Rj1AICAAqKkhV1l/m5FT/eb2ngWgIXU9DeS/pkxtVV+TR9lcB4cAY/5TtMWE3s/of0
pfJq8I/Le2FLs0gyZ2zL0lo9BcmTu2QlmjoKry56TzP6xw7NrKM2frqtI5up6HqlzJmvUjcqB2jt
YEPfDAvtnT7oTPFy/U7ZshNNMm3bwEpPOLeJBuA5CxcLc1THwe1Q+c5rm/40D/1O8hs/Mj1R8rvp
qNfr4ww8bAI9nSdo5gD6BgwHAz5Pc4c9I3CYHFQ+7q1viyAN2ra7D2PgDF01sqIra8QGQ/mFAGUv
UuJW1p0UijoStwItWgOBCM9WqPAkJ5UyRKDZhaAweR2Xr1L6Ke5FTz4CGTzJyazNShwqNXHz3/Bb
nxmLW+obaOtUnOATgysRd6RtilTB6wEcR0x98u0Nud6WSmboLKHT7S7JH0e1cLKqEvisTUtbieGO
KYq7PtN65N5FLR9LLTvQJTg2lnKqwHMy65EojDKvdOUjV/K49KtByCbgNkdZ+KU6MDKP0gcYOmsj
VO/Ks6gKcnsTAfd6ade5Uk+kaBFtwuKTpS12VN/VItz1zbIpUAT//6QwzncpRNGifjLkEDlBAELu
BSGtDAq77IK9NdCjmiSHkJQvuTK9JUPuZXLvtrHsgsrAH+TamxvMmQPavE7oQ5+iproA3S5qvKIt
dmndE0HU2KzLr38tFzaWDANzswygBiUt7GIhgB7DzMa43FuLfOjDzq8jQ3LlZqydcEi9VhlFrxGb
gWu1X1xYabtF78YGPWGmvtPbhz4T6NhtlQYA2uV5lHMxV0UB92qWAIlre0+RvtbBS9K8mKnoLWzb
s64WwzRwFTkKM6iHnqJmrvqjFxzJXkL1iXW4xc4C7K7Gp4YtwkPddK0rmVz8sGpDzZeYKdznrq/f
erCNJml1R/LQFcTFq6MCTgUD9YNXZSDJGhc3JHUCI3uwLChey7Md+Mzx0QSP600GEE0VgPWjkPjz
6vg4mZxHymV1UcKWLG5nkF+ToXhTlpxSBWTfLfkRt6I4tb1EJPasNw4P95z15oVU1mqpoLHblP00
GV0jFKEIGJsy8G1wF7EJBH7Ul1TmAEBeeQG1FKDWytwN6woo9Qlg6uXv+RLs0yl7kMfkbBmBl4OU
OwwnJMXW29K050hWd31H9qRvfs69it4oE0N5QFt0SJrlYHnoKlsCvjnwDCXbKOe7OtHsUgM8bh8c
Qs34UoOOWGu7+2TJzrmxuPE85jYJ0sHO08qneuj3evqdqr1XFQBUzLpXEvVvCTD2kkn36TR9trrU
7zBSrqSDn3W6O5qSF3Tw3Uqa2GqH/7Mu0FyYdPepqdpGV70u4wz+SvA89qrkoLfrqBRhbOcWje14
NL9bcfhak9Apm8jLpOi8jMP3zIoxkVyYh4K2+6JXX8DN+uO2Pm+fA16VqcnaofiRUX3Ii7CdtMUN
9QIljMQ3mtn/dyI47TUwTDypgwp4J+nR0u7VVvD96+SRmQf40f67Bi6AFlFZZhYG4fBSPe0Y3kbo
VZ2tYSw0sLuncb/80zrGpTy+jtG08YgWYchLlteqAffejF0TPRdcJ+CcFM4KKTi6l9rAyWh+/Fxh
lLc7FmjdTOzGF6dWAjXgb9YUDCKVUsASJuk+zRe7h4++rQXC9XAxzpJGyyzZrgWgpG/tKrK7vf4U
2Gjs96VHYX7P8piLrIrbPrbiVRQypzqYJgy3uklFHtEEvZuJ/DVpMVHQZs8hrZ0sjL7TEPx2+bK7
vdSrYPQu2qIWeplRxuenJhMMDOd0MbGZwzEy9VNsna36zpJDASLcVSrHyeGC3kyDdswS+Ol0ftG1
+7z6Fgw/by9FJIKLdno+TDPREe0G+SGNEltOv/etEHhbtGGch4gAZD4oITyEJFV+LJmuTOSDpGKG
PWvdKgX3YdA/juVwr5jEL3slt8Ex4WZdehzz+LULrcQLZNMUaey2Cn2cI+dXaiWs8nzC/iZt4ox4
TGgmb0FuOganeng1ALkWNHahCbzLpikCSQbAK6w8w4/mFf3YzmUNO2msH8MMjmBpf/tMN3d7JYCz
DExP6XKvQT1H82EKvmGI0rGCT1IiSpU2dWclh8sDyyI2ZwASLC4G55wyClBKA/ewsGfu/aZ5Zekr
OZwZqN2kAS96xjHJyj2e9w9SlDymRvYay/TQ9tHiRVV+rqM094zFipFjd1+swXhGSgxOCG3MPF3N
vTwe9qFCnTG2dp1s+cEcfVNL6RzK5V6fm72kpHuAc/hKSE9Ia/a0k+/nRncDMg8CxdvUAAodNykG
NEGyfem6ErAjGOaCBbXVcMy1xiPJLKD93cwoVyI4HWibGKWkCqodSedY+wTGFrR670v5jeSCEXJm
u1ens5LEaUEKTuEeDTYLCnIPnfWdFqFbqd/yObbD7gisaee2cm8vDKwkGkX7AjAwLvdO72Yra9nC
EuklDAY7SJrdNLygKQmcqH+SO9EPWdy9cQ5RuUVb1QK6l3mHieRDlze728vZtKGVCE4V4hEI4xgx
WHBxewitu4yexlRQ7rh+vGdhZCWD0wWl1YbQzLBl/xl17gFyYbrdOXEDt8JoLiZnX9PUEREfiFbG
6UUXhWoUtVhZYdb3ahJ+XlL1WEyAmLu9gyKF4LwDSdOitgasrq+/JNnnrNjHwV9qtY9FoXI7wVnt
IxcrjQCMYsCVZPs4uBkYfF2Qz3qYsDJ81QX+yj8nc3g/ODxwyVTDCDdf5pvULlvCeFpcS8EkGZiT
wf3hKsA1KLwlPIToRru9ldt+6W95fMlvApalBAZgyNN+J8NvaRE5vv+xhR8SOOulyoB7dwzPxwaY
ZK8GZz0jNrB8cy/GZr+u+1zuH+Hst8x1FQyj2L9Cyh+KsnnuyuYcJak7DJPdZtrXuqlUp6wbV890
zMfJAie8aQIG63EFVA+6rTiF0QvggYcU8sPitStTJ69reyCvtw9tUwhGMzHpxiAJ+f5BkudkTId6
cefCn3pqL/pOGkSp0mZKsRLCuRB9nmspjvGCL+mqLRuVmxNMnM3xeZaVP/GIK1Gc3wAAvVpGE9ZT
jy/FHNi6elwm+Q+cBka8DFVGoUdGHeQyiljKjCSsTaEZGpB/2sLWpzejvZOtQznGAllbB7SSxbcW
TUEb9lKbQOfDhzE8ahUYwoPyXwrhDAuTgSralyBknvYo79hV+iMngkCy5WlN1FGBGYjiPN4fLjct
DtOAxio2LR/D3WT29hDmbkVquwf4XfqP3zhgvGtp3J2hx7siQe2CRcbZ1lKPTqmzJIIIv3k2qyVx
ehCMaWciNkGvx09R9A2c9IOo+fGaR/x9IbqOHbNM0GFxCl0Nk1Tkc4RsDx0D89Gy0XcJDlY28IfG
PactcekHPMY9atPhP2d15oRz0TEH5FSMzkSA6aff4wm1zPRuzBSB8m15BwBU/L1CTjGqssraSYeQ
hvYPdRB81tXhvpoywPE2RHC52XTqa2GcXjQyctHFwHZOXY56W5eBDacGGZeEB7eGDN9lM/ZJr3/X
0Y7voGJ80kj45bbLFa2X05o5ifBK1MDYQtxUe7QpWO2jbJSOeJhys/QFiBUZRVpD1S3+skgrgtpp
A29Y/aigNcf6adpbTjbbIaCU3fpn44vytq18fi2Rc/XmBKBqIP6hLDW8lOHnpKJOZNhV/DmM3Tqc
dre38n8c58cCOevIjbiZExa+OhfHtU9Q2wv9+q7ArPY/nu9itoA+BdBn4A/h2Y2UclkwNtdCc9qD
Md1NhuBiv70WoF2jzIrAQnlIHD2TJpRScF/oQIbV/ARoCsPKyw/tY4J8Q2AIm64LvR2EASkr6L24
9MZhXGSWnlkotwXIbY40fjZHwdVuKx80VyI4U6uqxuw6BVF/zkvf6Gc8zpkvgvMXyeBsSZI6M9VH
kyXVae00mH0+9BhoxzgjIkqDsRanPIvd4mYo+1gZZZWhVfGQFKS3QHOzoFdbAb7lcW5dEp3V+t4U
3SEFx8TfV4H5lwSwYBgwe0Qaf47xczb+QZ1wdU5UvVzNPFIaTCHy9iEHqbL2V12g76Cb3dtHJVoJ
d1Udg8RQIzRouWX5WHQn2TjUtSBhvp4dfzfRv5Wacs6nJiUZpw67FQEdfEhHT+nlnwvoMMfqaymV
/hxVd3OjIvfESL4R1k6AJ2ZdMk6zpH2R+2mP5lNXCkHGUOVPCkBtdFX6dHsbtl3ySnfYPq10x5AL
KmEIBLekvfnEmHwlz7wL9v8BX5iFyN+ibWfBaCVuGEA/qsTYkiD4pEpfBnrKiZCkezOirdbEORNi
4QU8xeD6e44ynGM0y6iHbm84vTu72T5HlwLou0UtJpu2r6l4bpXBN4d+08ulARBQGQ3rXers5bJj
zgAJiB1klpbfOTogiD0jEQY4kVRuQ0lUkGBcIDUuQy8BA1klixpuN2PoamHcdlaT1lpVCRGyQXwl
rXdGph3aAaB5VbRvW+UXpjj+JAdbieR8dSHHChpTIVJHMj6Ftt6AkmLcGdGX2+q/vXsUfeSM1tXg
a5eWasxhUuNOq+u/++g5pn9yyQCQ8X+/z3mA2DJqpQ5RIdCNN0ofwjBzxuVLTg5Z/PXfrYTTviUy
Y0sKsJLKiu0gehnxDnFbwjWyO3Nnq8Vwqla2SZA1A0QwElfZi5zypfUZykfyEO1BR/cmCSL2prNg
THQY0QdWEx9tmljXlUKFs2iGwRnQfzmHrZsPImW77v9hC9OJbFgWYKFAGndpuc0QdhaZyv8urP+i
eaySk2HqFTCshW0Ak1jGc4oN1h3XeMw8ULn5tzd3O1Z8/Aa+WtWjuG6oAeJR6yFOAKQu2mWvh+IR
kBJv6NI8xImNroNddN/jXlW+3pZ+3QTzvgOWpQMhz1DwwnG5AxHG6vXaLFD2Pndu8ljtps6mB91L
72vwnpa7ocTUryiD3TxezFTiKV+RLfzlUqiZgbqxknEDH9u7GUWRbvirHkUDqcw58QV9cyWEs0D0
3tEhY53DRXuQ47swy2wzlm09Oo6G5t7exu1DRO0KxJOmZiJxvlzRTJUslUCv6pa/R+DrpWjm70w7
RysRq62y6KN+DZ3xnO6iX+go3t8Wv+mnV9K5xAne2LLamUlXz7KZeibq/Ho1PSxaftaUYRcU3Z+k
aiuJ3AlGVjhQCdDnbqQ8VBQuQDrr5j8elGK6uRLCnWChdmkfjFiWWjxO42NMftWdoKl9WxM/zo1T
/yqb4wJ1s8Wl6tEqX8PCCWNBJGC/8koPDcwBsPo33kA4ESAtgnmZ8DF9HNp4qFMSQSjbvq+tJHDu
OZ87vR2ZhDb3GM1JtKMuhg8Ah8YyD4Gqb+7YShiXEwxkkKRYY8IA3q/fW/K+SAQX0GtkYnbwgGdB
579OLJMfvFYScPsCowsXtmNzQFtJaxu7+Ai00nuGxTru1J/xgWG2gAnNkR/mvWhSZdN1rORz9pSY
VWY2tYEKoV4CYfEk929kTtGhldpxUhz+ufFiEIcClNMyZNAtX7qOBtgDBNXIBQRvEhqoqDfLrdvh
Jd+MiV8TegRx2s/bIrfOcCWSL+WCpqVV0FIO/5vPNslqWyWRPVeCW9A7tgGv+ZaqqwxrTUaFmlOV
SVeGKaYUVcleu8cI1N1U9X4yZ6ecqna0jECVnFypzD/pieHdXuHmC81aNpdHNtRAGhnjCHUb8K/6
Lj2CIKYE9mvywAgjl05gFptGuBbIHSOhAZmKBALL3wpr7TrSnwysq/AYBNrtxW0eH8FsOIomio4/
lxozQ0lSytRzWQw3bdS7ugVZeTv4t8Vs3hCBFAx2SuT3xhXLlSolFRiiJZYdsQbZwkV58hcjEeoe
Oqfw07fb8jaX9SGOh8pIwyoIqiRAOXIx3ZYg9whHJy//JLdcrer9IFcXUcUIR9ArYlVBSm0rUuw2
fYnxqnV7MZuv1WsxnA8B11mp4KqEKl1vz85wp/rvKHLHaKcedMPRfkg+w94Vjrizks+V0Rl4KUf3
tKEDDf9SOTDEPC5li+Ulh+Ggv7IUJD9gPOxVlLiyqHJLEGdhdZmpYcq0Q+oLxwQOVP+YyrjuRgI3
ognkcIZlDD2GmRu2IMtfgt5OIlGmuLkSi4D92lIoZr+4LZOjgDZVBw+cF4/oAbXr5Au1ZnvU/7qt
E+yXXu3YSg63Y9EYFYUe4U447RhoFkOMW7zONw7/Tgy3Ycn836stg6lQ9qmvA5hO3ovOf/PqYEHF
LYCmy+BGZPa8MiSQFSLhWXArnL7SozYdzF+LBegl98dwZN0YMYivo99i7mt2GtwuIsEGNTprWVQN
vvzdyWo6xCFOqygltxmTh9qMzpVufBuLwptSur+9m1vvXhfyOEMOlpLSaByZQckPfWNnX2cHRbPT
spcfFd88hwd0h+4GD+gOf1LjuZDNpdlx0tWo8TDNnN6o9lsRZVobLvfi+8z2VkeYlYOcLKxtJx/e
iuypI09d+uP2/m2Y74UITkvKJZvCZMISJPNlNr/MoyBZ3DBeNjuPGR7c5HGH54wXbeDKaHZIMjIF
hHrK4AVt5qed+mmSB0FVYnMpK1Gc/QbSskyxjFbdLlE9tQl8is7OP9gtVTNx7zExucEXJIBlpgZT
DpsKi6O1HGJD8P2tvAhWCVdHiaYouJVcnjipLbkxoVKoNjSHiniKHXrFad7JaIXAW9UfZNIX4jgF
6xogADUmihtz9DXS9qCSItlvdKia3e/bG7flFcDfgAs4kYlq8Les3OwaFYxys9tNr2l9mvXaJZ1m
a9J9W4r2kOVXvAday2IqubKaPii7arLozHJLj42chsdqT94pMESkR++x55YsTr2XoTbDocK6ph/W
mexaP/dD37jXvzee4ihedAyc6ECEr3KbegLnjrda1LUV5H+XazSTBqy+QIQFOTnrcGqdstqhaQsY
YiWqDF4v8LJbprUWx+lJAoVVZjxluRhjnNU7PRHU6JlpXm/jx3I4L9RolVkpaoAOBQxG2zSfUBRp
i0M+YESuD+unssw/96WQMWBDUxh2L+xNBV0eRlwvd1Hq5T4NFCyLFU6Xu9opnWo/79gNRBT1N1z5
hSguTEnjFMeKFuK9u3pIgpNp+ZqobLdxSBciOJ0oraIh+Rjhpprd6daDIsJVF32fU4I0jQPAeWG3
KE38Ycy+ULRF2Lf9hEgGpwhF2S0TmSADD89Hc8KYRVZ/vy1CdBKce1D6rC4qFSdBltPUPSiGa6rd
v1wG5xZQLi6pARJidyruF4B0kUR1bq9CFe0UF+3mqUU7J0hJXSMpnmZN+k3D4dCm5lGLG7T4GNbr
bEyACJ5cIw7hdlMnTIavUWjsksJ8mUbla1IYv9Kq9qfaPEVttjeL6QGtf15fl246la6m9oPgV4t+
NJf7NmSuLPDcINsIcOtPrOOQV4IsYOs1ZG0GfPUkokqJ6yNkMGDu5rEFqoEtgUmHjZSbJ1zFxTCZ
W7fJC5mcI1lQyNYzZnqjEz+wFxijdQCZhkFVvGt66l2GSACkdfe2DmxVcC7Eck5FDeTaqDKmZujZ
IbhKxAcMxoIBSVTB3j43YFQq6MkzTB7Kj9byQofRmsHmCbSU+hwbT7eXspEfYCV/C+CLCx2Jzayq
EQBkZXKsOW9tImWvTSZ/UkOq2F1Rf7otcCuCQqKhUwP9crhUciYqF6MkzxaWNOzqv4Cmd8oQREGl
4SR28R1vKiKmpY0QdyGPs1eikUWfY6xQxVx+hnsXunTbuHIz+aWdjfvJFJWhts/sY4GcrcE3DBGZ
ILAo9cZWM3IcaPHP3xksmQ34smciMGTxMkLFCuoZLXkDcQulc5UlcfQ/mGRaC7G4Lhp9HoZwNhK8
oNb53qDJmSSiPG5zrz7WwVPBlZFVtXMFEVJbAwWwf9Q7RfCUIRLB2Wof5EsVWrDV3npY6FHJBWnv
xkXrYpe46E/kJjOLCEfRlqD3TPeGejCDp64SRE/RMti/r5NrXV1Q/scyUn3e93m3AwuNYCUiEVwO
gFIGxjsTrIRYvpF9TeJft01/MwHQ0KpMLXTLA+/qcglJ1Td0mHHYpGyO+ogat0Hv8rzybovZXMZK
DGfwfd1ZSxngFbXTvMY4piLo4u3vo76s4pUWLczcNsl5M2ZTi5MI6kc6ohlWBN0tEsAlShhUAM9T
iwzDHId9baWnrMRj9+1N2j4LPDSDCwW8T3yfRxW1oOHtcBa4cdsT0YBOr9p5IwKQFIlhS11p7RAv
E7UUiFHHF8vqnUHfVbNo1HpzvwCuDLBbNozBz2GYylTkPYGQlDxpQA0ID7f3ajvLWAngNKrqkwI0
2xAg7RnCV+tbuW08J2f6c9wpDjAjUkCyhmf6LJDLXAd3O2MVxL8Xxnn5vjOrNgVqL+RizA98cfQQ
7DQgLCseQ78TATuzz/1vcXhzuzysDCTDKJNDHCOtYQXSETeyPyrerVYFgNJLMW1cm0nOdMJIz0Ph
k+6fPyxffJ9z+KlSSn3KlhHXDzoA2ofd7WPZ1GmgFaAbCxU8YMtd/v4+NMIoWXIUB7NDKgHX4VmN
P98WsanRjI4SAwWIjnwjSDRMuRXJSCEki9hFFdt4KRQ4gM3Ej6K1WDNUA4bDn0IeKVnNbmM0qJwY
RA6qdFhwrVQwjDZLIkLnTdUyUDdRARUCQD5uz5pYrkJNQWhJ3im7uv24Q4eUL0qXNy2VAhTJ0ggG
BVCMujybYIhmMmoa8uXItOvUl/PzFHtUU72gUe2wfZqr3luW+5meM+kY4tWk2VvZ29D94wkkjLLL
mOnTdNampPIJ2lRVQ64UpuYmmrSz6O8OdBm5Lu1G3A1Lqgsi99VhXkrjMzV5asJWB+Cbm1cPc53Z
7XyfdIFNSeTEi6ib9Eo5OWGc5pgDXtEi9N+7Zt2ezFGO7SqYBAu6sjFOBmfDUlo3aRPlxE3bXdBk
7tK7Hebcb1vZ9UPuuxR00uB5C06WT0iaWCVtWACuGQn0zthlu8AtTsSnQLBPjpkj4j2+uolw4rgw
ggH2qTeSDJNBao3WDVU+KlT6HCmLE6nSqeyn3TL17u01XrfycUK5GDJUS0D1JCK4IatH+Uk7ak/m
MT/GL8lZchovQtmtOzJOOQz+7YCZ5ks/b/+CbXX5e5OvevFlGs2zVRI8X3ud9t3UBYnxtqp8fJ9X
R6VUSNXmgPDBmNBsGie5jdGUOwg08vreermRfBd+pg5R0lqB5rZAEX2IABtZ/qKfSwu0fMle3hMR
N/x7M/xFOOYEcr4sCXF9VpNMc+Ol9NNwfOp6zOrI1V6n1I7JgubZ+JBPuT+OEdoTy9c2mr800+RW
bXMnLUh++y7ByIX0mibttyHWfcA4B3akzAeK/yZBfazb0i9Aw6cY9Ws2xC7p81NvgDWi0vfx8ot0
FRI3yQm7wNMW1Vs6wCzV8VcZc4I2mp2ehy45BnGym8rIkeP4i07HcydX7qhZn6LRPNVT9bVuwSGi
EWqP8hA6QUeOAPh3+qndB5blWKr8OyxJvJPM7NkIyVtiyR4YPG0il7up6Z5qVRG8jF1Xb7iNZRq7
SkpbgNpNobVoLlB2AVbJ0qr/hCP9cFv1r18pOElc2JtI2M2UubE+chgJT+EaX+GSvWY/zei9L57R
7+MNPhiUBNF9C0MZ8efDKrg7RD9mhZ7Us4YKlbKTdtlhuiPuwujrP4fH2NfswcPTFl65Ijt6ub3q
qwsxt2jumjcoBRiB0gT4TdZLJ7+M430Bipx2EixxO+Z9rJDzppi8LggADFVXN/+S56e5texkfArm
h3D4cntB1y/63Io4H5qlVkl7RVJBaReCjyH0wMl27PbLE7XTn7Jd+ck9pgRvC73KmC5lGlwyXgKp
lsbAkcEwew9oRakI7dhUMrurTGKHWeQtGe3tJcoe46IRZNACl2pwLpVYgdyAr0p3S7JTgfNYu1QT
eG1BVDC4AL+gaKL2YwVcOGn6ZgXL/WLI7u0dFIng/KeRdykdgVjlhuO4qxpwrRSN9+9EcJ6E6q0Z
V7TUXUO9i5a3pRaYkmgJ7KBWnqrOg0CfBiyhtLwwfiCSqNNfFNUMzk/kWtvnATbnvZeNYSGHT92e
MQ2Wu/As8ocineY8Q0IMqZtN6LTsm8feH5BrGUdV2IEjUl/OM8T10sh1XRC3RvyqBmc2WNX31+2j
FyWPBu8UFmqaaY/FtF7g5x4jc0fe8dS7dCefMNUihKYX+FWT8whTHec1yYjmZnfUN3bLvjsFe5nx
Qjb7/BACnT7eJS9pKTCj63edS0/Ew0nOXdXoXdZrwHZeAIlv7LPCHvaLT56Sv+hu3luVrf+8vbmC
TNnkvANGT2q8FGJvZ+VzkPpheMDUkF31z+EU25YI4mjTyiiaZQwM1mBUmbOyFniTilwauAYEB3X6
NP/j92G2gavvczbWLYB6LmbkG6irJgr6pTPRs+f1nAUngrOsQMokCdxIuG4CPcs2fmgOui+AP1C4
NfoiZiT26qn8yl7YwR/qil48tm1htULO4rRJrnV9AXyr+hT45dF8zN7IgwUkm9Kd98s3cxEER9GJ
cbanW4lEgawEwG+UkMqT0QoC4LbOfyyIHz4qtKCQaDhpbvd12Q2fM7T4Ks8VBlbqgw5uhPgsGsvf
dsQriVzMLUHhUVEDKt/gLroc2LgTdckTJiX94Fn07LLpiClapdEkDUo6vkxSG1HYJXhzdCOUY1rf
PKQHkLmA6fW2Gf8PvfiQw85xFb/kOsBDQAo5w27ZqSCyBWrb4wim5s5p/MAjn2/L21aLD3GcIWdq
TRK5ajS36JcDCfWnSsr3t0X8D834kMEZ81ChrRLoe2ApwpvlLvdAJfgcnaGJXn+YwJEV3ZeeQORm
prs6Lc64i6AJ6ihCOiYfUQR+jc7mt+rNeJmxj7i0v4K0BjcIeGGRlmzrpIGeUh03iWsc+iRagIAR
oj5SelgtRcg2cXW0Gb6+tmdDJrcXunl8H+J4owsDSjOFtMCLArMLeQ2E3SGiBRHOyPpUyqhZohii
+cOdwijZvfFxOQIiGC3nor79947bqwv8aj1cFBs0ZSnlqIMTAfbF9+ZAAYcVABwm+iQ5rIof2CWr
gqJtAFhfwhZDpuy3pHPpL2CVa2ns/4+072iSG1e6/UWMoAPNlqZ8tZdamg1jJI3oLeh//Tvoiaum
0LiFd/UttFJEZYNIpM9zENkZqPXEDdagr/JNUZkQ7oEPeV/kxowEN+uPs115Rr+TjjCK1QKsMaAG
MIGpyL3qeLDtqaZQCys+Klrhm5ET3FY8YWSFNfX/SODedJxgUgFonkB5WwpPAX8sXUuvVJPnrqgl
A3eyw3BvOQZFk2ah4BFYk/mga/rBdei326cR38n7aThnTOISAPctKwbX58j9xwYluikZP5CdgvO/
7hBPpm3GyHsc0DJ9V8H2cfsMEgF89qth3Z00DQDvlaYBmDHAd2Uenqn/x+fx6yvxOa5ZNtGqzyrK
eRj4dRFN28Y9Ce09c+8D0KfNvYxZVGx9wMKGsgQar5jI/d0b6hUGVqkFCpguAPWLb4Zg7LkbfXtf
Yw1FlmtJpbFPvPG97QSqVGc04eNTj3xnY0qk9OhX97F4wr62tMwr1LrN4bhXaudtUiQDDle498t4
H9MvKpHcmUwE90x1W3HHSIU7UpUlNMsUsO/jp951jrd1T+huNyfhnqhZaRVdnISAM6rxnH7XUIxN
j4GxPAJPVuLypLfEPdYSewDOEuMljf2+V4JCf22w6ViW3pyfMu1Tq+le7wSD8+Jklkw283YfnsDm
oNwrrmD0MOQF2QzwEivL/nqILsvOCJNQhgUiuTqTy12NWBmsasU3BXPVJTOTvdJoB2Xod7evTiaG
8+9VrDuKVaHq6c6vRvoyljG2HGX9L9mdmZxfV9Lcyho3h9M7LiFqM8AU9uJLekQPBXxfaie5J2Gw
jmVfNGsxLocU4feHTIFwuE5VxOh14wPds7Y8Y+GQBusyOdyxilQd13WC3yhqb92Rnf2a7PL9jP3i
2bfv+pDRSbMRTvWMpr3kzYll43BY3gTQnMX+f2OsCBZ6BowHIYwmoMpsvERHyTjvvUjXvKmcPMtW
PH0w97fVRehlnF9SeS+jYvgs1mhmgHH0vqd3s4z78WM7mqXlGwHc1alK4phRgfDIuK//NsP17N5N
D0RF320KDJ+Rws7EL661JEkRxjMbsdxNlmrhJnqJrzk5Q2hbBYjh0jsaZSC0lm2N/pfH8P4NOae2
oFBsFjmKbdaVfia7dm8+tF9YS6zAMoQsI5EdjPNpA7jb2nKEijbaZ83aq53rUdDRyTy1TC84X2Yo
RjcOWL0I5uJiNM9VKZu2F3cUsPgA3gtA1n1YywEETqwpDUwIfpoxXqSn9Kp/td/qrukuCeNdGkgf
OPMlH+z9RijnPyldjVyzcqgFti5ALh1ED+lpfoX1YkBQjLW9uTrgvkv+kdXzPi4LsoewEc351Gnt
jGapUCAaQfCB3uk5BV/Lq/WQI/pZLmxrugidL3rAUiEZXaLQn29kcy7WogQEuSnSsCkBDic4BWP9
Yhgn7HWVkWTWVCaKM2PDiMkdfbaNwME0XZ2C0dp8yoeDAYQLxfyfYTl//6b86PZQVYkRlSO0NPua
NOFsnZ0h9oANd9tISrSG3wvvYUmaZEmNoF9fkX55iuNn5EErD8kCItiX28KEfuD9rt6szcYPYPWv
MNoWmdh/qOTTIz1mJ9n6nfhMQNkxDCLY4sK+XLNWbYtPV/1FBtVPQN22AENj+ToRN8jdSRKXCO2W
+y6Ps1uT4gx5vuBYk/aCnn6wdrlH3V3Sy3CCZYI4y6WBgKOIB+RNk0pDxV0xmujezyr1lWoKb1+V
yEhqKvZLAecn2OFC+5Ea+mKhveY6npVSf65kZV5ROLcVwfsxvSWOGqHz0BhJ0GvZvbnU970h60UK
2/RbOZwPM/tMreDHoOKALW+f+nvtbB7XkxXMJztkRfMMIXG2N13J0xLWRzXgETCsLcF6Rw06t1pZ
Udkz99E+8SdAFAGzH0THY8hISMnXQdbNEVmojUTeaMRx66bJjFa2AnqrKrK9ycDqDADl4ljfWbnr
3VYS8Q3+OiBvPAwalWjE4YAd+dYXL7GCBrYsjxHp/PZInJak6zIXGKIFHe5QeAT9FaP7pjsv+iQp
3cjOwmlJlEyArK6hJeqKdd0Rzfd1n8sC4bcvwjvp7Wk4UxEluWNObCaNUWGhvHzA3Qy7ITAQLEpJ
aYXR21YaO/PG3pqNmSBEwSyfAYLyY35i6he/OM8Y1YJPlu1NyW6K/f9GWtVGpK7Rjwj63g4MG3MM
kQYAHBCXK6tkyEc497Y9GRdxAGQH5B7JZAb6ft11P5A3XQkWTeOQ3JmKZx5nfw51D3XfewZRANB2
wP30k0T9haNG27+Ciz3oEGXI71EVyTA3zjre63649CAAyyRJovhdM0B1TCV/3KrCnhamb2d4NJBK
eE1ShFh1USNA5E0/damOshf1UUffhXGnUrNuSOIaL44VtoEwEMxnN2SoPvVOCaRT8EKt0cDkjTVl
zNOanDRnNCjiR8SObHYYo6Df5nM8BN2B7NmO3/StOFVXLfOkY2Ki8ghQDX7J5YK5tKpbMgFWA1M/
IDxDccQJvtt79g6T/W0rKQpHNpL4zUkzMcCMXiIb6Op7fdlHNhYMkHXn30l7GPKX28LETuf9XIRL
Ss22W9WmR2GQhnPAmiDJDpDcQeUxquZiX0piYqHZ3IjjzLNTu6SM2fhA6X5Rkc5X9U/alBJPKhPC
2WY0NiyjaVHNJc3VLa4p/ZLJVuXFlnlzEM4y981KyQrmrbeBD/sMIMxA/8Eapx2WsiXPmf3Whxe2
kcXZ5Wpo9Ly12MjAhCw6W49lP0s+mUwEZ4yxxtAPKYE7q419n97r8oEVoZnYHIIzwZkzmNU4Qq0Z
gmfiE5Bzx/vv9bHe5c+yiF7Yl92+Ic5KNNBqhaYDhhwLP3pcgMxQ7Ahg8O7TEbyu4z4PWtWTdSwl
polwJiI3urnLNfQTl+ghX0/13Hixc3DT/518Ebne5nT8EHVGc2MY2JudfA35M/WdB4Y6gT7s2Q10
SaAjSsI0DdyHGL4F1D0/8BN32EOOFDTc4kT3TOSumCnWkao47Zeq/dRDbPTztk0Seq+NRM5GlHZL
hiJn5RD1ahQvRoSK+7eSJJ6L2f/bosTB/kYWZyrGNFISHdiC+JTVMTq1e+eBXhW/VRBmlUc20DSc
9aco9twXiWT2yx8eNfaGMGnEgv23v2wT/syF1jn5ikIERjv9eNEe0ia5du4IOltElKTHEDTq1vB1
PbY20IE0yZADJzk/NBpWSyV/DKu43/pjuPeSdbmSTCznYZk2OSfB6NUXc8egwCWShN5tc2zukYzt
3BfVCrtJCvWcrNXerHIQWDffpoQCXnGlD5067NS2COiw3kdK9aqQ8UKr+Im22rNJnU8IU7+1OcFA
cScJE4VG8P1ve5ur2lwJVgewaLVgJSOP6bXS6FEZjFByfqEZ3Mjg/K0RF1neY9wGta/qyCBj4pAN
CrooeRVXWSghrCxqG2ncUwI2bKEuFWv7XbDr4S+fsp15tB91gpGDKWBZ5YqETzaAJhXLvaoltZRq
XpiBAt3zZ0D6YTCmnTzX9lfs0zBMv+ip2svqwWKrvzktu9/N/Y02IEuKBdM4xbF76e7bT1Hg/DCf
m0N0b59YqGbKVq1kGsN55hbUAGoUo+pW0M5T9Yc2kXQ5xTkD2EMZ7rRmfaCfVahBKE2Qk2XHaD/t
QWt5bI+MmJxKIjOh99oI4iKAtEciUZIJpOsYmicvVKl8MhqAB5Fqh/gJvB+JiwR6mqqTqrASLDqN
DBkqC8o9Q8xkWLWyUEAXepPNuTjTVihkqg2K4GlczLCn6yEb7YtWu1+xMnBMCqP2CvpQDD3q3svs
DyB9VBbihGsDbrC5N+6zBdN3JPboUOzaPD4k8YjZE8cHfcXkz1QJM+C6emuVhGWRHSu6hrFufL5t
NXSxs3j/ZJzVVEfTLYD89G/XrwjAZu4XAUb/9Yfhk/u0ntkKJaINv608BDYZphYaE3A3/zvDFIs8
DEY8p6Lj8YHOlmZ6acYuSpdVflHLv5UZu3h/ME2yFcE94sgsTdvqkeDlrr8uT2by9fa3FCYHmyNw
T7Zxisk1VBwhdx7U8TEHjDCRFePF2QGqyaoLWCuMTnJWviFGAh44WPm3nPgyoE8LruOXzm98mYIL
TdBGFGfiY9N1E6KiIq9V11ZBsiOxC7Lf52y5TXodyIRQPZKEdX8fSTNQoTkwXM0EFqsAvSQlo5L2
iD4xUR7tqZejytWfyKnzAY3pyyoj4tP8EsbvxmoFVo9TitMs9JICR6FIn2+rl7iIhiFJBzVkAa6F
FU9jHXeQMJ3QzmMQphiTvLh/rSGAxk+RJJ4QavNGGmfdGjLFpM3hHvLxorhnS73TZS5I+Mk2Ijjb
ky7JvKq5ghDZie+qIgppFR1vfzTJKfiExnSosjidawQRObfOZajv3VEWeAoLOO/H4PGgtUWt9WHG
l9KxblLtyv14Gi5s3LLwZSBDYp+zkcW9SWtxtGkyUjPQlPXQJdaBTmlYzNZjS2bgeNRePGmBlqa9
bw1uqA66680NFnBH2++X1ltz83um0SB2pmAcsBGYoQ2r1ce5zO7WfHiqzcEnTvo46IWPrZMrrJ0M
vkvocMw3tg9LgAiidXqVF3mPBFrznH2zq1ugd5keIIzeIC6A3iVbUhSqGYGjdtBwA6sJZzJN4mAE
r8W7GYoTjQH/1MiyHKGWbSRwt1KAwoDOGoK1cvyk54FpfbJzSbIsOwRnLPtWK5Ol1WH3nfKaF/Qz
4hyJIotPYQFMAF0MFOO55zgqseWQGqewx3m3OI6PDPOy5LnkSbKf+ZARkl9iPoxfr2pvj/gj/q2z
3qd7dMCAjyzzXpLT8DPYjVvoTawjOjOd9AJ8yX1d6q8j+BL+wMBsTsNd/WLi6PWK0kw6PLX1pVVO
yvgncctGBHf1pV1Verpq2O5tvjXRaysl3hTr1vuNsP/fZDfVai9K6ibYZ9CSU4VZHlcd/sTXb87A
bmsjYm5izc6BkRasWNCtx32ty2ZdZGrFZRkk6ZWGzLgIhu79H6y87CQtMwijfkCmWKqDvOUDChDI
mLNEq/BKCMwX23pudvEjCDwN6mHzPWBNlwht3MiXbiOJS0rAYXMtxxIgwug0opgZcgyIZoOUmtc1
QZJ4Jbq4mJtT0aUAoAoWNNL7qZaCEQrf00Y4932bxrL6pUY06BAwEZSAck0nnw7D7g/e00YMl8KZ
cdnGdoYpxGEwPEulgdt/B/63d1uKuDmxEcNFN7apNPXQ0jcv1BzLMJ690dt4IXl8KNydQ5796/Y4
8zpEDoiXWIBo7pMfbEkp33cHJfbMzEv9KagOY8hm9Rof7NHfktZTZV6K3dAHw2tZeOcOuJ8+oP0Y
lFDbBIRzQNVjm/7QnX8iQMVL4U6E1mQjhrMmfWVgkd1Aut9qX936kLU/JHcnjLc2Ajhb4s4gS2tA
8Ri0IYOCR43zpD78m+MnEtMr+2Sc0g+xQ9V+hq8ywQnsZRXdOU1F8eKQEjcy/F3xC3u/H071ATsG
zlwF96M3hT9o9kMPyLdM+Z9x61imDdQt7A2rDJGJ81hzY0RE6xBC0qHep3m6m4xW8tmEKrARwXms
3nTMgVDYiggNkv5+JZJgSFyP2wjgdGwks24ZEVL5yLV3euTucr3zFpc+lbMyeS1pvsdj5xc9FioT
80rGzJ/tf7Bh5htO8ieezTYY3YejETiE3z2buuqF28fI+o36XrVBGZrKIBrEX/OXBH58WLFnilOU
UML6oSfXQj/eflDCBTLt/Qj8jkrpREApyVQ2PjwGuq8F48VE72c91I9RYB2xQ3ZfvrDF7wK+exdL
F/KEim9j7hxwrcDsMDjFX5d8NG02Hx3b5zT+pzEep/jr7TOKDf5GBmfwAVpf9VOL5evkyM64HjUP
OK13s18f9Yt6NiUaKrwzBwRaFlZ/PgKRqRa1othadWBpz34313tUWoPbR5KJ4GxTa6aRURQodo7z
a5UQr9L+SPE2h+DuJU8Mo1EcHCLTK99MUHigyu72IYRXvxHBXctsuvmCIQ8DxPIXhZ6N4rkuJMZI
aMM3IrgHOihDm2LcCWUsPST0NE6f5xJRriSvlRzkrdq+CXALlLLyscElK/lTNLzGeu7NleRjSW78
rTa4kRH31aCTFJ7VwZDIfCLzn+Qy71+Kn4rFXqxp1suMVr32l+VW/uTux1oGlyKOYjdSOOdQui44
NorMxEvMn7rUK5/Y2nvp96VneRUwJ4cg8sZHeUYoUYQ3p7L5fGgFOiVl3d9I/arZf1nLAx1OefF4
W6OZxn6IsjbHY4qykZIW2ZQvgCYKsuo+s3+U6SkuvmE+W3O/TNLMjb3AW8LYkTfCSFXb4OmDa8in
8q9qTp+sOL7aNH5IbcVfMksCTiZTQM4ggPVHnWILwXljR94A3h+sKP0fRXAGQVGKxBopurh1Q0OD
5qHq/FHdGeRFGGFTUY/nuTUWM0Hf0oQIxy19gJ/trVHGQC62Bu8i2Ifc3Mta1K4x6HipJN/V/ae1
eiBp+kc5jGODrgasWQ4W538XMtoVcl5W3i7ewGKXv7Jd7mef6VE/rJ+UQAYdIT7TuzgubhwtqvcJ
YXNJwH8rRnRqkvnLWCovt9+PWMfexXDmISmspVkGvFIrivyyIVeSuhKPwCz+x1fzLoK7HfBOF6BC
x95SdgRX7MkNyT4BtJ7sgwm3UYB78euCOFMwuIPeKSWa1XU475TDGAA6DL3WaheH5jH1hy9OwHqu
xSl5/COolK1szjKAtQ0cajo+43+m78o9wRIww5zUD/ZRNssjjq82Z+VMw1o1C8lYCdS6DmDfbdFP
dn0a6C/aW3+8kWXw4sHbjUDOUMQLigTdiPpeG7KADgW40Hqo7pNdirU37Q6TzP56+nf2FnX4Y7Gf
ZHjQ4obM5k/gIgti5TOpWd1s8p29hvnU2te/Nm8LjMUnWaQkNvW/lIkf3gTSnt1rPXKqvtB365Ic
8fj/7oh+SWd87kFGoC47HD++6c5OkSwqApp+N4Rszi0+kbse4J1GqJ5lAxYS20I42zKVYC91eyzc
UfRmHbD0VA9J2kkMptj/v39BzrIYujG4dK0xF6Xcm24SWt0xUs7GIJvWk1gwwpkXbV6dVu0QmOtO
YNF7t/77toUUZ7/vekc4u5INykpd5iMnv7uoYbGbPSeIjtHLtIPxP1fXWQbjLjsSZ01WmP4sY8qn
Oc0jaWMvmQpJAC0TwRkQJcGUlosJLOymYzUlcg6Dph0lH46p0Q3DTzibUaJsGWUExyDPzj4/1Ncc
Jqr5zFLbWApzLnuwnHVITEqnWq3MQEnRdCr16FNXp54xrGfslz4s7Xq4fTrJG+JbnXasDrZpYhMB
rO5qmntrdIcI7bYMId7nxq3wvTSS5lOTaghsiovzaN9PP9NDuwercAAGnmv/cwyVBcMinb8cZIV3
4fEw9MBoBFSUfrjPuVpGlSsm7q5y7+M8MKoHV7a5KlTBdxF8DteobuqSGUXhImvPUZIcpqGX1AUk
p+BTuKpPXbvUWa+4enDqizU9z7IyorjQvDkGZ0yttGqBCIuKFD1FGPybTv0lPbBxQOsYg4bZ9JK7
+juQF4PmKodGl31DzsjmS28oGvC4gnYh/qpXCLJlk44yEez/N8F15BoYtmI1g5EY17b8ZLamzFDI
ron9/0ZE7JKaxiDlCLT76tg/sDEyYLVgvnD1WZda9eTmQiaSM7Fz3YMHF0cJWqxf1bbr6ZkaagA6
vv2CZR+PM7Ol3lpuNCxw69XoK4l70lpj/38TwVnZFfzOsaPAktf5GLq9crLcUnZB7Dc+WPKNjnPW
oFsncNMpAM7DpF/tqWF9SvMzC76moP6RByDJ2OUAyUAzbDnL1sskN8UP8666HjkFQWg9gEiwOpT0
EP/PdFmsRv9+PH7Ky+3GbqIM0sswYk8rHtfq89rcaSSYk++3L0vopTaSOGNRmsM4W7OJZJicCTAO
KsUrhu/jfOfo4W1JYt+xEcWZBntoVtRK8d0Yzcj4Uu2sycOW3I9hx1Dh0TIN82DFlosbRLINXyFC
xvaDcjYDRAKrNXQImeLP6ZMZAuj8lATG0zQAVp0xRFhPDLBSGjeJ55U3Z+YMiVqB8RDDjnpgPwNv
x7e/W37rR1+zVxYK7LOnejcdxq+SDy2cud8I5UxJXA5FoqWAp6nXsFieovUAoFPPji66/cMk5365
LsOP2zIlZuVtbmljMBdVKZV8hXeu49c0vuvrP4kON0fibMqUgsilHmG2OpUESaQdxq6WNHLEs1Ub
GZxNycscV5WjukVDbdddRiC2t/9EjVc9JwFYvEPnfoKe6q9AygyXp+cMAIVzGPtMcWksyVUkNoYf
krFrkNdloFMK0KMz+69950f5l9tXJh4lfT8vPyGT0jQyqxlGZvLXHSB/wI5qHvvQ3BUnWWQlHjbf
yOLNTFYPtDFgZsoOhfEIvInOWXHggXrdb2Zfzb4k9V1eS9yExLjxSGgg5FudsYPFIeodMLo9I7X8
MfuhJH9RUzaaJ3kBBmdhZrOx1Zgi6gLQnuI+UBkhqEwjOEtiIp2ISIxtqZlW4EGfwjKOTtRoJQ9N
nFxuboozHoNCVXMeoHmTP6GQo2Mc/F55SnqsLTFkpgJKIomJ/4uRBPAnQNVMtP+4mGTFllRi2Tha
B1wEBhBWnpJ7NAS81Y8fGEzYdJY9dvHXfBfJ2ZOoINPSFbAnq9J7tXlHyNkdJaHWf3E66GmCYglr
FiZ3ZWkcz0YHTIZAfVx+go4uABaZb/vlpT0Ou9VXAwYHKtuaFp/sXSh3f41q22lSIkOz+p3aT4HZ
H3sp3QszhR/Dr3ch3I0laa1UXesAiLmtQ6xdfbO78tDpxei3cXJehu5B1U2/Xd29xGYxO3FLMHdv
CXC1Mf+KV5bU3uJ3R3IAL0nlD4AqW69KYD7dlif6mFhOREsKW+E6WO5/zwNc2hTNiBGKwElRvjWB
qCqbZhGZja0EzmwY0VTaU4oJEwCEXfWe+p3yJ2h1WxGcGo7dnBS1ASvYpOQlqyevdNvPpJv9299K
aDm2cjjNMyMg3ZQ6i/s1+6XUzIe1reAZ50M3tIdiUr/Vk3YhqfbUqfU10yzgX+Yno5wPUaEfJH+L
KATSVdPUHWJaqsnvllZVpWJ4HSMNBL+fEtSE035HCL6vvYxnpVKP2PcPEju/RqpsjlbY4dwK55xd
igRcBwkz23kMjJ3teLPmo9K0czw1yLz6eQmQe7dYppGhpInV9f3UnLoW6xpPloIRMy06ZeRYO59G
2TCqTASnr/2MpcCZDVNb694GEu8CWGrns+T22N/Jv/LtB+Q01ozHRl20f6fz3nb8eq/8d0Z8wQfM
gwnf7rZIppu3JHK6qzR23y6g4gxm+xg3+wUAAgM5GIMkNBe/9vcL4uxm7nauk2DNKWj6Q9/sx0Hi
cmTH4MyjPSZ6Zi1serJ+WOefa1oH9RJ7edlKvtd/eezAADEJQy02uWBZW+PcdSf0e8x9uXgRBvmj
Y3HGMPfdemJrmBhglN0R+zgf7+iXSL4D4g5Np0wN6j4xIV9cjTx0ybCbSitsQX6ux66kEy3MV3X1
XR7fX83qdMAMz7+42vRuCNVQ/xSHbtiAa1zdDUec8ozK8U6GqSt+Y++COfuRJLUOU4p5qMyog5WY
BydXfRS9JEZSrIzvYjhr0Rd9VWc5bGRDX8z8r1QGDyn7fc5UlEq9agATQAG8OTbZsy3dBpZ9J85M
1KCbG9sFcaM5fDPLp8H4CVQ377ZhkMngDEM+mRhcH1L4iu5UVYpPk/3qFOFtIeJn+34TnFlozAr4
0wpaBXXxc1Wfodbo7XuUSqInoRgEMSBidw1bf1P4TZJeWoax5mwA2DFeLPJKp8aztCdriiTfTHjx
GzmcbVDs1m2XAv6vVBXMcGudV1SjrJsnvJh3IXwVTgEjnZ7FaBkq3aEhe729ZtKsVXIQvgw3ZKUa
ZwzFbOm8CVDaRZDsxkNzML36aO5UL3kcJG9Sdiru6We0nmivzrBxbZR7qT75JWixakWTMTLJBHGP
v63zpO/TFYLAKAQgkc4JappIvITs+3EWIEGjKLEVPJ4i3evrg7SbIvt9dsiNQk+NFWdVAY9ggac4
P5SyXEocyQFFw8CqGrIdhxOQkbZUUgcCkuMbschpPOsPNla2d9ppOLKu4XBwX5y7RfJSxQd7l8tZ
ncLph0hdEAAN/V9dc44MSZwg7O7rm4NxFseInB6TqwbaAKCBYT0888G4jqDpVA+Ylvhx27wJB2G2
0riwpLOIuVL2GftgCuNDHhYOAroI+6ug7sPWQw2caQQMdjA9yiHLxJr+/i05a5TbdWKnERB7lLrx
p8LZV1ntW51scUVyZfz+L3qvbm4vDbpS6+uADcNWl5lVyUFcLh7Jq7ZcJg1pS0t2HQiqTCCW5H/k
794Vw+UMUGRqRl2CwwJUkp1nAtNZa38OiRXe1gixJ3I0DGPgB13CWR/HLMbKsrDSNptloBTdwTLy
s2PkweISSVlX+NUAcKEC2pygs8p9tU4BABUYHFE5JgBoSD27Pi9GKjF0wloqCgS/pHCfDflm3c0U
KKWK8T1W/ci4A3eAvX6u60ujXV33TIavtJdxUwp1biOV+4wl2KltPYLU2jw15BTNkocrvCYdqw1Y
C2IlQe7plGqdY2kIlYNO1Xy3gx9vU69fgKgvsUfigzgm5mYtHbTdvDnKGqvvLTiKGlD6awJq8PLL
bY1jv/AheUBPDRtYhmVjg/p3V9HRbO7bqUVMrfxd52VYttekAOPbQQUo0G1RwsNsRHHGuzVJb2Fd
jo1RgxLlTsm/3/592VG4jxXpY52UGXJV7CI+V/W6A66s72jKA02BbdS2n2+LEx8Hexm6oeFmeBIv
gHlPRGUAvJmpHUcdVXSdSAYyZSLY/2/8eKU4CsmgyiD1SK/OQlARkjFDCKcidFPX8Y84QHjkdDm2
aDHPNb5adlG+u/f2c3pXPhmH/lD8bA5DUL+M+7+d+wULnPLdP7F5eBfOt3N68Au4VEVGxzY32yfG
rmCiul0+6AfZyppwEhNldAsML4auOi6nHn0+AlMhBSETm/w0/ema7NB22VPMhpnn4VVWcxLe3UYc
59st7CPUdYenW1HreUIz3KhdiXWVieCubu7tQrFUmCEjW/yIHtVZ5lrFElzVtXSVuDrP/ZS3zTgN
BuItdVE8zW7OCAclkb1QBNHR6wUNow0r9LuOj2sz5BlDiVDMOVzaeldXueQ7CRspUO1fMtjfsHlH
ptlauVFAzRgS4vjCKKCtr1ZgeRpCLJ0B7+/dH7etg9BFMCoNLL8Z2Erm3CuqWU3uJCjIVyYQaVTL
c4rdAIAjDJEFtyWJY9aNKM7HZu1kLJaC4hZrE7GJX/rJOoLvOzAvwLA+SqQJ4waCnTQ0ibAWy+/1
9ZldNbrJ2Dq/D2H1MmHGzX4qsQflgbrGB33Ts/UkI4QQV9XehfKrfjOdu65JcIHm3thRPz25O+2Q
75V/jL25y052FuhPknMyvfvgGDciuQssZ2NQjAZD6v+C7Goe3bMaVwqYXQCbvdqS7yrWl1+flSdk
pqUZDZR5ekUpvUR9MJXjmmBG9uftYwlfG+PmtLBTqMFv/f4SgDC+lkMGtYy7eOeSeNfG6f62CGFP
W9/IYEfdvDY3iWmVZW+XBXZ3QBNPGGTJPCCqSCQJVXEjiLfoYxfNJYtdquZrPo+etv5VtTKUFGG3
cnsczpAvwCGuOkZ75RSfm2kJq/UVLusVo05fHGN+NdfGx3b7tcwT1dMU4PCPQdMVR2r1Xm5bP+tW
5rKlH5iz+0YTFQXgANhEqz576qL7ZnPXzu0+zwB0oJHijElrz2qTT6SSFUcl35yfBaUIiJ0UIwtB
Ujbeahb+Wj6slS6zacLX9361/DyoVlczmGbw+hplwWimpV6wpH9vz+V50tZdM4Msos80z5opeDf7
JqzB6pPT1s+USpInSV7Mm/XdaLOWYrqgm3DgQUWIp7WX3Cw+SV4MsyUfbA0gM9DpNx0XKfnvLyad
tCVzO8ioLgw3gw1VUlDd/v+EXOxN3BLFjrs5TuzaaVeiERPY9EunfiuKfVEeI90rZaN6QoO2ORNn
aUAYafQV25Nw8/Lb0GRXJ2vDplCgMLLBSnFHYiOLszhZ1dIpGwAjWhjxt9gyQFJtFjtk2F5hzXfl
CFcYL58VSj+lZeGDkeQHGSrglJAFKN/z4C/j7M3UvQcXyaNa9bLwQ/YpODvVlHplRTM4mhj8Ioi9
vjDUb5BDvyqY5VjQ/hwfUwdVnttaxezSrZvm7FY8uUusMuRAEDR4y5OKialVcZ+R8l/tOg7zZtK9
2xLFZUGbQcoBzg9oE5zP1OK+YzUShvjVgddYu6SP+tfCBgAMJkIxv9jATwNIE1yvMsnCT7yRzMVA
1CiLirAqU4HVtSbx4kfFd14YY/QSxL7qpTt6UCMpuJ3YOWzkci9XBX8gKEXhHJZT99Ls5gMW2C6W
1wajD9gSAKA6oXKZJai54lTGQd0BebujAR/y90c89NZINZazsSqlhWg2Nz0XNHHZE5vBdoNFCoDN
XMoHZXKBBmAzoQhqf5c4VmVTg78VfeB7GkbYbEierQcKKNGf1svsO2+7DUqACVXqRaovo2AW3i5a
M0BjtUA5wzdVCxftptpEqr3oqFCkdza5L1XXcywZ15/Ytb5L4nupBKDMMyaTUDlvU1+vn3rrye0u
Sb9L5u8zvcTZyzTK+qlC67+RyX3bvOk7Q08h89+VRKxBnqpDdtfu0p1sbkfkzNDmApk11IbRwvx+
jRSBzDoXeKBUU/aVZYSmSiVPUXRXWxHs/zcOxkrIqEdI6AJbiz2ifi+1c5uWvqHIsjqRJzNUYGNo
NjhLkGX9LgiD4GraFshNaXZY+xcrs72iWTEPCuqZ7xLDxn6LV/+tLM5rmnoxNWsCWX0wB4y6LUu8
6DK+Kf6M+apSCtkrGtTZSuRuCnUKgiVGgPm4z9HeOLh3JlAAlku3/5PO2lYQd1+qmVqtziaUR+1O
dZ/U5mhTSRVTaK+2MjgHaCy1oQFwXcdOKutzVGgXmthJcMH2i17Rs6w9xb7NrdviPF+f0nqNgSQc
5P1TTO4UkANYksqc0NVtj8TF4I6axCuwpID94S+h4iEN3pG7GHxVjCzI+lIHy8F+GXcyUnNhxWwj
l99mSy2tcKYZL5h4jESQzWD3nr2fjkivZGcUGaatLM4wrRg2ctocYRXDqDfO+f7ShxmWAiL/h+R9
iWIV1OSxwGZbGtoRvKR+aDUtgyTted6tgQvMMfSS/fKf6tv3ZZdfME8VLEdd8afek1VqhNHjVjgX
O6SoaxF3Qcdc3Q+hsWPM9O3bzLd7951i88Lda2G+szPp4I7s1JwFcwaNtgngGAJ1Hjygixr5vVk8
VSNgGV9U2ZqJLrT9GqjiDBukcQD95OylGTfTzOB2JsstvDkzvqzOt0L7RiZwu6ZjMC8YWKJFfrUj
J6xIfxiU7u9OBS+B1h9AVeFbtrPDl7rXYqX1Grc5RcV4V7TtT5Bj5F5WWt6YVmMoUQ2hEr7/2Xz/
kI5jS5sMPdLi4nqAX9rPWKBn0/jjVZbbCstMKOb/5xP9P9K+azlunOv2iVhFMPOWqZNCK1iWdcNy
GJMEcw5PfxY0/7hpmNM4n+ZqpspVvQVwJ+ywFt9J1GVSKrR+N+r8K8OsRUP0i/Hc+IurusUxKhwR
u5Lgo/BtRT0emw7YqxgJAWogOBnkD9Wx1mfilGxJphxw2+DAbbGtnu/Zw8P2i33n28duZ93JoqH1
TaVe3SEXKm1t7syadWHYY4fBZenfrHMMSr/ic3c0d6EDTpMTaC6sQDRXten2CdTbNoFBiclkTsFb
GXUJCjsOM4CeATg3m3NnNkPvQxp5kcOFl0bSdRnThH9Dw7c7R/I7/4bREAmBMjZTnNWJOJOVDdLQ
iG10yg+0d+17dp0MEmg+xz/p5zAGTyEjTJkk5yOoCkDDQ/HasFjxi0s/MEkuFVWCEBrRQ6b4Sv0G
rJZW2zPU/uvXqWwmjCtRXAJilrI9YxSBrRepQedF+/xo35VQHnk3gB8LYzgUa/wj5grT59KTT2y3
CPTbt/PpIwAF60NzCrSASrqyIvRTUu2hrZ9V0dzUtrFfLpVTnDTrLFVZ2PbsZDxZ+vioaYXgMbFt
AxcRnMZYBGz274/+PKkeIi3eS0Z8q6WpYBtGIIbv2zFKgikLRzQN+2Oofq7jXdsLHrmCy+K3sKD1
Wg1IbEx1RPey+nlAGUGgeJsp9kXxVC7uxzVwkO2CPYZ86rJdL2ZeMXAz1SD189voEzlOL6Onu8Yp
8RYRdMSm2oMuENCIugHKAM4vmxEGKC1W8KfaD2JETqbfxtUPWoheEpufaiWH98dRmLZmM6PrHn8u
FNXBI8YYB4FPFB2GcxcpGaVZtfGxjE73exr5cTI8a1Xp5LFoe2izYY1m4a+L4/yFFat1aCT4bNGL
hrTjJnwANKNT48vNXxZ0o5Ad/JTSdwrXahd5yefrarNZ8lnL57xEhPmcXE6RtZF3VMjC00EHBg4X
x3omuxHVptwzR8esHLBBXxe9GVpXJ+f8h51OeaihK+WZ9JMyPvR0cVL9UdXPXbPvbNEQzfZTQ9EM
MNljI0TlMS0w36JPk/nex5Fecz8ENBNKPa+Kk3j6R4x9JYozRVRsm15pBzxCgVdKzd4l1BKo6KY/
WYng7I2YGubbbNjb3KRBaA2+3qj7699n29QuF8aZWkEasuQ2LixJxic0zgMJXQlswT1fFyM6CWds
ZMCKjtkjz6HlFzUsHVp9vS5gs18OpPlfX54zManBbHfSoknAcsbolPrR2wBKZt1v/B7DEmXngPlE
0GfZdiEXmZxZGV2NgWINKqAkoLDSnhrpplaIW8+imYbtr4RnFdry8LH8wAuJtbmWBiRVVnqs07tJ
OUad4CzbX+iXCD486nMzhjEGbry5C4bqxbIFv785OAq46n/OwAfHqh/6aEixf8fmZsYHVjiUfX2v
UzeiHmC+XFjR0brT9glA10Xlle1n0ko6Z62Ya1H0vMIzKbytBscMlr38JcO8QeM0rnokfnwU4WCJ
LpQz3q5XwSZQ4u0aLe2+akp3VNrDh5T+cqfsb1gXLpO0KzHvDLMqwPWVjM4gTUGSIZTg9XnMImym
DVl+F801EKIjoNQUp24B71mjOo0x/YhLEcO7QFFVzs4rQyF0lDAMajXhDTaov9Nq8VurE/heZlh/
VMtWX5Mz9nChUp9hhsTrJCkg9jNmZcCHchjs1wp0OoJLZqrxhzAUa3VbBwWjzA9hmdmUo5bLpkcw
8ay5IFw/a4fewwwOQjX58h+lcQGz1fO2TxguJ5v7YUTJ6W21B/hekANeQrQ6ve01V2fjcm+JUGVo
ZsACs4fM8JweUzf+bN6aKB9Vu8zVf4jBcTbt4pdIIrMUd6WzthHOMYlkVOhyoPVXtqc3kXf9Ejf9
8koEV5rLw4RaVcvyR3V+7hX0tRTllg5kV9h2cF2U4AYJD8GOCYpeiww8K6bv/Qujaow9eQS+UH1D
UbDQGHSNOJ/bVknUalF3xGuXH0CL0GFDM61BFe74zhGOLZb0YO8YUVHkVYLb3P5gF2Hs31cfrJPR
GckZd5iWAIjWbncYSxSUbTezRMZj8H/n4dwGqLrB+8uWS1hNr/hSU5yMPnWq6nQ2XNgoWj/cdFMr
eZz/SHqC6iHBXKVaZT8KI3FaKfurt79d1w2RFC49mOp5Bn4WHi/2ckcAVY2p3vn7dRGib8N5CyPW
qr6gECFnRdDm5b1kz6LqmEjZOB8xFFMxVmbNoE9ZrTlFVk0eJ1cBdXvkCQEkBNI0zj1EQ05zqWJr
+lZ5sOLmFXydX1OrcKUcVTgTfNBU8buIvui9hfpvEYRt51+/1G338Usb+ZGAeZBQiRjhFPP5XtLu
SytzutZpgJtxXY5A6zV2FWvDGpY2Ump4wnEu9sWouXJFdhmd7rKe7pIRxIzEFBRB3vE3/gxml7Nx
WYk8lwMBjC0GLxegxw7VD12zn6VpcOXaOMx6eprwktE0NLmoFBhz4SVWdrLM7DgNxUGtlEC3p4ca
KBu10d7N0XyjlPGdPslek8deMZr7pujvrNTYZ118n5nkXEw0SEYL8NJlsEzSPi5U37aWO6kE2XYn
n4q0d+tGvZnzYZ/YEcZLtPZYdPo3zB+bKPJnb7YhH5YWgQl/CW21QxUCWcHWvGoxn2Q5PRRy75Zd
dd8qpZeU5SHsAJ3cZLuhqQqnn5pPBc2PpIx3KUkf8HAETYsJDJ6QYAjMSPE/yn0pV6fIxCa/2j+Z
DShc4u5A0zANqjQ7aWUDhvDvcx+9XP/+22WBixvSOM/aSn0/yARg/MP3/A5Vo9scaFbh83xmU749
pnyjgxzooIOkn4BKJIve5gL/xGOalJIRJU2CsjcxfuhYK+/UwpFb0YSNyJo4X2t06UgrWSLeXKHr
15zSbGe2mVPFgjKiSA7nbUkVh90UIcOflTeQrDvJeBywiNZFvXv9s21XUzQCqG7UwHSFn5PG3HIW
5WXC2gXWTkHFdwBGMkANgCzVf+9BmJwGwAwWWO52Q3ollfMWs5ZYw5zipT4E1SF2iyfqJZ8qXw6I
P+ykgyLSDubW//AUK3mcp0gMG+PEDKSTdVLTo3aYAzYRJWpgbSrhSgxnAzEtqW7ULWygeVAMy23H
zE+7SeDSRVLYv69cbaP1Y2EpSJhKsKvqixPV+8kS3di2Pa/Owql6hkTQqjVMlmavvd8cyofYs7zk
iL0UL/aiT8Mxfmyf+n0e9HuMlj1fV8tN/V8J5/Qfw8v1lM+Y2NPV7zPwBXdG+6WpHq8LEd0jl2/E
RmnVwxRhKqLPHmkyOMZAvEXLRcouOgyXcySoFXTLhNA4HxkcN7vJbj+f/55e6W7BOn2odqLpw+1c
/nKF/KBwVil1GHYI/Pr9BM7pzKs/dXu2lcBA5f/eEG6C6xe6+ZIFUJaM0SZV1fnVBDmuynCQ0JiT
6lc18Yop9Yz2qI9+rZmCdGP7Tn+J4hcSwKUtYx8BDiQ1QlfVGsdI5YNqVjdmIULlF4niHmBY+6LR
QHGRYJwctachrV19Osi09K7f3na993J9/ApCp+aGHMXQky4IdyCQ34d7exchYkbeh94MGsa2bE0z
CWbffnchZTb1WIvCvEdfjgGV5ntjKE4yprsFR9q+u4sczsTkpi+zBk8fr0Vt6kZyWpec8p3hKfeW
k5xVl/rj3hOq/ubIwup0nMFJeibJBGhcXlpl+0JNb+xGvpVr7WmyienIIz1j7/tMJpSWRgqgbVJo
AvX8l7D66+B85o++lgrfCf1EMad8Sfb2KfHRpwY+A6qDR3WnunUgCU++bYAXqZyqjga4BzB0iAoI
vuh4W8apk4VneQnKeREkDpuiMChk6ppCQFfCBaFFobZJNYS6dHnr6Y+F3hp56UwR1r9FPGDb9c6V
LKZlq4BXlhbJqhzHsvfGLtylvoEnxa71AHsJkFSwS3odFRjjZmxAawBAHjbjMeEShsiYl2SWmC2G
mVNHf+nTWywq84tkcNlCa+ijGc6IsL30hAiUglNShOu0aX+rY3BfiRRqbAN2Fem45BdD7ABjLIZJ
9B/yJys53Bea1HjGkBBeYlZ9MzWGk2o3SLf+4zfhnFYR6pY2y0wNzP1AOmdoA80qPmS5ug3aPBX9
F3Qofle2vK+HrKszpN4PxWECKRtBR5oGU+6QB3rHMOSlLxh/2Ak8JfvYf2SoK7HK72KNIi0Lte7Y
EuHk1Xc9QMwcPXI6gLn2N5CaYqy8GAVGvK2Bl7NyWi4bCSkiwkruWMiUwNgKRz38JTgZ+5FrJ+PV
fMDjc7DxwpiP5b7xGCRX5KtYp39QgupYCad2NisRq5vkdD6Pu3hUQngmk/zVq8/ZzMb5jNGn8uJo
oSjCse9y7XSc5hvVaLaSncIR3SyBjq3I6DY6MAxNhtssGkgSfS/OAlI2ySAX0E0tp44tuWrWeKQr
BSawqYpAPEUpFjvpGs9okFR07uyhhGufwXZ7UO0XgUZsHuMigE9N56gwUbV413Vdddk2Qw0Me59t
nmul09ypANweT6Jtxe2MeCWWs+wpKRu9yOAM3+Fcb9JTuZPc74vbHvLDApEYMvlIa2clkTPqtFCr
lIa4yYq+xdJ9S7/lEXLIn1MkMLLNaLwSxBlyFcVxW5p4yuRS5BYtFiR/lqnlAOxXskQITZtv6ZUs
zp67sbDDdoB9ldaTUezMmTqYoXTm5NOIRchOcYr+cF1hBAr5/mFX8Z8CwbhbRjinSCvvwiQ6D4lo
8UQkgjPjkkx5gxcFe7l/RiBO04frRxCpPGe5Stsq/ULZOoF128jBlBykTFAzEongcm1DU+nSSPBE
rXLUit5ZsIgl2iQQyeAyaz3HOCfpFlR5QSifmTUqr/kjyRXBUQQq9l6bWH3wuteUHsMDDJPguzqc
bUV1CCJgPR97Y9+lp0XS/Ovfh33fP9z4Ran5AXhbVeellBCkhth80Gx910jJFyOegsiMBKK2i18r
WZxXMJLeyruFyQrUwDzRIEJlL3cGkG2rWJWrPjWmQOT2Z9OxOaYCZ8bkgaynGAizcY+4EcbkbOTG
XbpMx0FPBJ9NJIbTQGsayixhtcSGjgcpf2st9UEf9Y8kLUCu/ucwnA6qcmfIpQJTBcBeRFOnkPxK
+nldHbafHBchFte56Rot6kD5h/fbbXUgr2aQPYHKKnbs2/Kg49lK/xKGp20VtFUdGDAyUMnY7a6U
Xl+koZJam3jdK7Ed4y16ZO/lfFec8lcl8uSg9IxvAHYTRPtN+ArASPySy7k+M5E6eQjx1UZ3wvRv
7Na3IVYoMcNynIXwFe+Dy38a2kUa5wgt1ZgbZYYqtn7yKPuxi02uFnE4AY9bivk2aRffyV77f2uj
YeSMD9mBukkgerJsr52szs1payqFo2Uxf0nQxCmc4qAHWQDc5S/zub4pTvpuOFr3i49xOyGx9Ha0
uVwCp8JLE6daU6DTmYW3dnnsw9119RWoEr9FqRhSMdoGTEQdT7r2tepfivh26HOBJYpUh+fiU+cU
rlIlUNkgftaDeif54T4/qG4GcHxLJI3lZ1dUhyfjQ2PNWEiJGBpZQFgvgHgpP8nfGWg1shDv+g2K
tIPfbsQ6SFZpBorsFFQDpVMAFADMKAGaWi7y7jdYY5Dc509u/fm64G0f+ks1eJK+PKZo+3UoCtgl
Gvk/KGh2hDtszMauXSTnaaKpSNQhtIg3Bc3Bup395ksC2hnjZoLxY0HcYdtzWgvFF13r5ulMxbSJ
gpeKzi9OD5gwKSr2tDDx8/l0S7LQmVJBk3/TulZC2L+vHGmsdjUpGuiJHBr7sao9DFMKnOamga1E
cDeoK+2SDMA7wubY5M7qQzX+tDTJzVTBLInoKJxvHruSaGMdEq+SA3SIdRD2XVe37ULl6iScP9ZK
We+mCtm8siPBuEv2BLuuyrl4CfdYuvLzoHCT1m0FmcK2ea3Ecs7XqMw5rxQograTvve7HEr4vu11
pj8nn7bYZ5edcT+p0EGR4xfdKed84ywEI0aOEZAk2/fDw1R/un6l77niH+Z1ORufvY5l0eYjwZUy
sKQUXXBAJu0K4kYP1anzK5yN+ugbH5V9KQM0PvKij/gQ0wAEhKKalsWDBcS6lAC2rsIDfmzcdkgO
Ufw2z9n++jm37/EihUtjpzBv4wbky97UHMy4cuLk53UB2+FldQ7uVbv0hi0lXc4ykxE7vrEb31ue
Bojzwp+F5QHRcdi/r7wGqOe6obFwnDA7SeFdTfzrp9l2GZfr4lwGRkSSFMu8qAVMdxK9QT8Q4CgB
Cf/jV+E8Rte3ZYYRJ0DZWDlK8pj6qHWR8W4G4tV34XyGHCeJAh49puAoMGD1I/I7FvZ9McTUdtFm
JYtzFCj5qnObIQ5HmTNnjoIVoeRhoIA7Y0W2PGAJWv4kKseyj/GnCV8+FucjysUOdRlj1l7a536s
zI5MM8ekk3ddJ7ab7KZtGFhoYaCznBw5kdUSCEfE64/GDuuh/vTZvGN8zamLKSboeRJYfuUqGOwW
NwG3H6IX6XyaGA6TlKGFQ94Xr1n2W+7MO2QBLmOe6/fCcWBmr3/e6q/T8uliOlWDTHuNrcKOfrrP
gqp11bvOn73ckzsnFC/DbmvqRSLno+iIkUI9ZG8qtFQZPEyEyVIKCBwxlua2ylxEcc6qzeJYizCI
5eXlXV1+ytuDLoKK2HZRFxGciyqStJlkNvhhRo9K9jUV0Ytu5oUrfeBclNJpXaKxxGlIB9dEy1Yf
MXSGuYXhL7kQYFKIrovzU4SSLpWZu53w+iNfreahQM3qunmJ7ovzU4vVjynGcXFfzaukZE5sC+q7
/xKhLl+E806TpPalGeINubzvovW74Rvr2AA/FTomckpCaZy30K28r6peJYCK7X+ypCL2tIP6EJ0x
4SicZWJ/+hVjNbgKiL2UNU0qGOtEwcy7zM5UHGXlZpx+WC0KLqKqsiJwDvy22zxr5mDXSMvUUscC
cHfuJssH0M2+ic3B6eQpmGO0fZvML2PUYbK7cDHOZGzu9BpwUwq4v9VMcSILmAnJspO7LjAWw6sb
wIXLvTU6NaiHP6BfGtGAtWXr2KXgqfVkNeySIYK9qMDaN/f58HJdf7dsBBtSmm6hwmkD3un3lETp
osnuWkQhEn5Ke+SK84lRRl0XspWXaAyPF8h3QP/gIWalXqbSwHpK1hh5VvTaJLZrg+WjEfE/iwRx
Fp93DW3BdIraMd3Hql8ZElpYj2b2eP08oqhmcD4fMbUHoDfqWfNx9sGO4KLGBIhUdVc+1/divy+U
xzn+3lDCtAHDomd90h3jyLqbwOx4xbvQ60DCKXpCi7yAwUWBQQfkcIkiGioTzc07Zayb3KjHzk29
zBVVJbc+GgAd/klQeO2wxjEaU9be1NrQ06pAoqlbGzA4EdS28Bo59SjCpR8tG2sM4W1zYJXPyK9O
gFS7A7IDkh/httBmamCp4NAjFptc4I1rXuqqApSuV2NxDmB5+Q4b7lPjWA5BHtuLBtY2Y9FKHBcp
7LiXkqlCelBIxzZdnBYDDALF3/TYAGhTdQIGVpsHFxtHDeCS3fQ38kd/hx361Ak99E7AaOdJs5OD
WN32pnPlZm707brwLVfFwOH+kc19vXiJh2yYZ4TalvqL3T+OaD82XSKYpdy+xYsY7qPJALVUYoZ7
kNaf8sbXzOD6MbaNy7IBBUpUVVH5sh+m7DNaNzgHK4bLPtsPKU6MYB1zrp9Fy0ibxoWwAQg12QSM
PFPR1ZMz1gaDyjlOU2RvkbWjxq0s38WSwCFufpqVFM4fxobdj/WCUSYtO1pp5hAjSESrO9uziysh
nBPUaKJGOgMFsG6Lg+ZHR00CkvzkKzfzqY0FX0l0b5wH7DWaptaSggCt2YfN3Zw/5vTRkgUqvalr
qyOxe119HeyB5LaWIzAOxuNCnvVI8Ixm2dofCdbq99kpV78fxeWsTC3mSjGE4Ucgc8ol2ZGVxK36
xSvq6ECo/gB46IfrKr6tDgbezbIlA1meUzoMD2bErKHhtfrQo8Dc3/QYDLsuY9MTAaXyHxmcylGz
HGlHoA2gbsAUjFT8NeVGsOSlp9XSfaHbN+MoCyZxROfiNNCWCkmrauxaIWVUAf0Qlz4tv14/F3Mv
f36yy7k4xQPRcWeHJmR0pMV0FnGU0fBYJScitZfMi39d3KY30mTVJLoMwlBAKv2uIlUCPiSbIgGM
Zqc6AKrEw0pR5BgAnIMLRGngurwtjVyL4zSS6qFVdGzocTHAMZnVAPlMbkhSPy/1fNtRrMgR5E+y
KshAN0P/Wi7v1Qsl7Fq44/dXevcEiKxb7Tzfd6B9Kp8MoFj+uH5OoUAuGHelXizThLFkaV8h18i8
BeRpA0qzsic7kifCNdpSzfX5uHfbbLWjljPMbnCvOrrCyrHh8KEzXR4jPKxCNCTxoKRICzP1R1a8
qcW+b1808JtVz0p5JHLhTP25lM8yyZB8fMBXrl9C3GOxX2a9jRoIH4ufzfRmCTG/mMfgLW8tgPNa
Sp1pgLTB4lV77IFgCVAqz7oZUf0DTZNwzG7b7i53ySMTDXVb9lEDad33AS3x1AdeJlDolGDYfTCh
X5+N81ytlQ5GtSATZYhti4et66cU9U1W/sPZBM2xDV1kpBEK0DdMMKnxNb9yMLSlhGPxCjtFncc4
GnHzUujN/x5lfhPDfa+mQzo4lRqqYWpA4s+25oTtz+tWvBGffxPBBRlTKbIwY8Cpqha7+hDfxrMp
iClbivCbDO7ToJFemggHxLPemCKgVOXbX8fAPOYB6BsEya1QGhdebL2oDEt6b6dPARs8hrzH1NV3
2aNyEhFebI24/HY2LrhIMmZy23oh72NIbFlTOwxYOekxhIS9stvMJQIXJVI9LrwUqtJ1pEK52c5v
F1o7Sv6gDaKGpkgIF0syALCNWohTjdVfc5g4aXNrCwuLG3nAb1fHxQ8pGwlwYHVMhuef205zrJYC
Vv84a/eNKUp2RQfigkdX2RPtUqjgTCRnmYdDGs3AGxeWMgVy+HqfokQ97W2UMRikDSuamN9KNuvw
ncQA36ROkTpa7nSi77WF+L2+S77uR3USJnUuE7wcvYJ8NSZvWjJHmmaHyl+aLg/QVx9s1bvuPLZS
gN/Ect4jrwptWECi+95bJAyaxPKxg++mIfqzKZDUK+pfF7mRFP8mkfMlQ9jG9qxiKGduE7ewbkfz
psvAlFDeldm9LRryEH1OzpcsikQNW4c0I4LnSsOgSvId1tCD64cSWAJfH1KaEstTOVq0VFpca6hc
IBw41vg6y4/zODvXhYnOxDmQXC3CjFom3stLfTKi/EiTcdeZoeBhJhLDuZC2b3IyVLBuqlBn0qYz
Ord+pYmYnERiOCfSy41GMDCJhnAjH7Vs3i95DA7X6HD90rY6qL/pHedA8ilrpqHGY8yOHfNe/46w
gtpa8W0Gc8vrkDnM3YNxsBVk9YLj8RuaoVHKfZ3Brhv1hcpAnZi80fpy/Wzsg3NZ4fpoJpdlkMo0
tAE77V6UtMdmZpAK5kEzun2iC6GTmMFck8U5DCUvbSnsIix6zKe6ACTm/vpZRB6JXzlTli5fQsBw
Y+SULewypNk4MLwMjW6g7+xElV3R9+EcRFotxbQ0I4HjC91xSN1FPdalwJS26kK/fSH2V6yKHMrc
pQs4nVH0xwhHvq8BnlvsWWZb7T6AUfabKM47gIuATHKNndZZPZXRTqeCzFlhX/iaBnB+IWnzDoPb
OIt6H921OfKzzOu+Zc+KywD1URdHPQp0MqO3fG1Q+C/PyjdRC1AQQ0zOZ0Cr7aEu4G4jvOes7JvS
P4TkRY53sXVDq7frGinSEM5xLKibm2POgDYXZWfSzE8a6QFM4AIHJRDDj1oXaRqOE/h9vSV6JNlD
YbzOItvatF0T9Im2ocvoj3B+ou+XMNFTmJac7mL9KPc/r9/UZhRc/T7nGzDTIJsGQxJQ57MyP0iR
7hTaK0izGkU4Bcue0n9o4UoWl0bEZQPwh7wh7wQEw6G9TXYzYDO6D6GxA2T7cmuch4iHWGmVGB6i
9bub3K93obfkDqDr3dDpXPpmPIoABETfifMWY67Z2qijB2xF5t6ekVHbiiAsbYfD1ak4N0HlGfjl
AP8FdXp0p6OJnn6qTsqh8g1EQsXJ3kJfBFkrOhbnOMicKlbZ4aUKBIFW+dwMgjC4BUf525fi3EIr
xe2Mtyp7yrEB/vQh9OZz4oegpug9hhgb++1p3FsuIIt211WfOYFr6sg5CRVFn7EqofraDoWSIyMb
1AJ5L3J822/jy2fjdwYXo077YUZXlwWS4VB40x7TlE50RpHkLALuEnyw96i2iloEQ7e0Htjgofpg
KJ9JLJof3hq7XX+x9+OuJAxzGS5JiF5d/hO0Z4FiAGpPO7OOSXOMDu2hgX1FnihEbucYq1vknMdg
YuSrGDBB0nizz1jQlDLQDp2/+NYpvbcPQyEyN/aLV/TjvQqxOujcp7NavRfu/L+pssALBuKewon3
8j50RfQHW8O3v10s50K6bCJtCOxqr3oFuRy2SZ+xvwM2KWfZI+GdXHs3fbWC9BkLujtG1iWuHm7G
s9Udcw4mKdXE1E2kCbqCjQEMxs72V5oKJo/Yj1y7Vs6l1NqcRvqMFdpoSp+7qj5GY+e2C4AlOk1Q
BNs+D9vj0G1LUVVOlBL3i1lYIQrLSe5EHTp7+1ATNq+39eQihXNh1WD3sTIh2CwoubIpdNS9fPl+
QA8gD2xPhEyyfX8XcZzb6oraauwekWay92NReCUeR0X5GKWpwD+y2/nzQ/0SxAOB0DEdMg3zsh6x
j5Tc6WPopMOTHH2iZBQ8j//Fui+yuDRHV4u+0EaTBWzZRWLvWyjbYOQ8dHRX2Wcu6DiuO3/R4bi8
x57H3J7ZdIhStE43Rs5kPkvj4ihgQW5H77ow4fE45xWS3BgzVnXrRjAplo6soy92R8wCooEm7kfL
5744kwJAuihUJS8C8ZtBwVJsA9aroF/PeZZMQmZSL6gszsfFi120ICRHvct+AskcA/3m6OTflP99
/UNTVyI5V2KOY5HIDQoe2qSDsWX8glEdQdF5a+4OMrCNo+oaUBNMduy1g9aLEeAdGExpXifijFjH
N7BdlfrPWAP8krjZS30ze/5yjPez12BdoXA/0B777S/gLha0VElSWkghiPQ8Z1/08UudPAs+HlP9
P8xwdUruJgciLwDNxiCw7jAkYsx1nLtje6Pto0ARvBM332grUZy/nKRkGRqGSqlLeLuHlqeboEB7
1Mx9UrxmyffrJ9t0ZCtpnN8clTzLxgifL0vIrVI2Bznsd2pe75e+ERxM2TT3lSzOafZmDywsCfOO
LAer73I/e2VsYYbb41GA/wDiCMCB0WHw4Vd/No2TH4wgDdj0uu2pggi4GZYufwz/bMzDjhi2MeDN
FR4nE6OpL4sIYFRwt/wejUajNh4GPBXmEATaAPGlZeMDpPymz3LRVvPWKsDaCizOl4ZS0XVV18MK
nuhh9Iszqv2FQz1G+1DeyO+E8qU3vKCssDc90fzWdn69uk7OudIlnMacvseO6b2ywfJRBtvJgMHL
z9eVViiNczpUp725pHjEsk0A6C7oCIs9e8bSY+imImmi78g5mLbBiKtJRgZ6Lrsmlu4lh80YZEGz
n1+BHOt0t/roiNzadmdjdaWcz7FKxOI5h88x77tD5kU+GByARf7/0coT2QLnctK5iwEzjNBk3I6o
tB7IXjuHAfjQJ7d6GQPisoVOuwiuf0WRVM71THmfKrOEeEzDW7X2p+l+NAQBcDvmr+6Qczklnash
S42/2zSGyyY1sIcfsD1xZW89imi3/uWb2ZZq68Q2NR79qW/auFZBJ++Nx3BXHsNDHyRnZgKi3YTt
NzvI2v+RxNm7hHUHothwLqzfhq6/U9xPncPKo92+9haX+Jk/O/3n5HNyLxr02U5lLrI5Y2+rTAtV
qcMwqhI7MTGdqni8rhsiCZyBT4lUD2mHtDcH4be20IBGIlLi7Qb26gY5s5aqRc1JgsG5KTCOGjC6
MAyN+vJ4ZmyB5NO8VwSH2lb4y7VxBr2Aa9FEugR/VT+3Xe6a6SHrRehL/6LyFymcMQ+DvNgKsZm3
IoHytXXDg1Y5rRedWfoljUICTtGxODtWs7aQakyfIcRhJTwqfENtA12qBe5i27ZsUFgDhhsEyDyu
lKzP6N+NqCenTY8+YezHc+nUBhZlGiC5xcNdrXzLjWU/Ltmn69qobOZkF9Hvf9oqyW0bg9CpxojN
FHae0vSgz6zPdIyDwbCdpPuhLC2mss29PEunrmgOAM7zlGUEcpjp1EQ960O0N5cmd2zL3kthc24V
45SNtm9XxXG0i+dkkAu3jlFP1Amg1IYT9jY+8g5fnYF73cmhndEZo8RerRxLKXKG8EkmX69f1KbZ
rmRwTmmqLSOVRrhbAy3PEZwkMdDSr4vY1LaVCM73ZEo3GbaFY9jNayjtE1BpLd5HRBiY4dYAa014
uBtgw+ZDhgkNb4l3vX426Cet+/m/i9BkmWgsRgAkjZ1ypVBgU64UiSD2lfLbmD/W/U4C9OV1GSy2
8W+WtQzO3dS5leYaw6RqBvU0ZLoD3ktwMlU+Hbu7TFJe6iV5MpZ8d13spp2u5XIOyGzsPA1j+AJ6
CHfgJDhEB0RbB+S0H9DotSDO8ZCUao1Vw/GANvQ2oTMm4OdTVpL/KIbLISTVtqsOQI/YYXmktac1
xDGE3HCbKe3qMPxg3RRJSz9JUDrGrMMyFfQV9ozrptvZnhDQnH2DK7rBr9LqZAHLdg1pUXnOq0fN
/knbx9Z8W8If17WBKdmfguCuVQ1TyPZ7tFop+liYShgWeJwv4Ses+zt6exNKHm0r97qcbWW/yOES
BjD6ZfnAPDRAbI9jHu5pPZ6SxPQpzX1TozeViYC7kJfrYjfbQaz28c/5OEMupXxuJAApYKcS0dZH
lRhkrgsmI8oDS5rDxtXexBPBotPypl1HilrGMzMxhikDEpKdtOt2whm/rWbh+nScKdeLFeVRiMbQ
QiJHwuj9YvpZ5mvGwej8QX2MGneJRatOmxnMWipn1yX4vPOCtaOym+RRQeOwO5UjEtu/QfcJ9WRB
YvYvxnf5ipyJT5lmjaBJIp7yED4k+xqbsYObKOjo5V4UiHqw2zZhykAgA403qLt+d/5lVukypscR
JTMfDiVrRjdKfHOOBDaxFSrROf4lh4vG5ZBUpZwiyMjl7IT67MbKg2GIFkBFUriA3MsyWC0nDP4p
yeQoceVp2svUieob2w7rchbOvkPaYAcPzsSr6oMsfa7DlxLQ27N2k1f5B8L/+to4k7Z0omQLG9qN
s08dRtFj+bkD5851xyE6D2fBIVBtB2OGEIs8E2txxuQuy1onNe6VpfyPsjgrTqx2sP8fad+1HLfO
dPtErGIA0y3jZGVL8g3LlraZc+bTnwXtb3vGMD34j1zlK7s8TQDdjUaHtYqC6tvyakj+HPxTT6ei
9MuM99xeS5Nebh1juZjPBZRzipDDOFJkD4pEERw6kFynHtc38XaQsVmMAwOivUQ78KhaypteAt8F
7UH+ItrzS/mogv6rQD1etPisbau5NiKJRFUVTUaPGCM6XuR6KhZsKEZot6bXGVbph8fAqVzdDzG7
nwN+roTjSPzga/HEq2WvOv+zdDZSiAQ8HpYQC6fVemWT+rRk/n+AlKbu4ber+0IO46ZSPHnGMplQ
5v1Cm9elDQDod+odkmwuv7RM7feaMMZXxVPb91UChsgKqMGgLt30s+RdN7lVR3WxHsZRKa06kkIF
bFlgPIjjRlO/m9XT34lgvJQkoO6vL8imE3HbFNui8NWOA3yxmvi5UD6VcU91EMbyCGw0B4WraPsx
LfkVcNixTV5pktA4tA7GTR0MsllVaSvv11e4fk6KgUhO0dAJxfgSEURTSjgNsLrQa4pN2z5c//3V
jj8inQUwLmSMJSELJixP9kGJCBYLcVtvaebC/AyLBV5fZ1GMGUt6kCzZgEo7kHl8TYu2eYdESZJz
Kg2riaYLOR/u5CIGBhHONBsG5IBQ+19LmjBTLXxJD5QgCZZ75AFHr6v6z5Wxk8GiOoZ60NOV1ZVl
pCe1BN43twuFJ4Wx2RH0dB1Iu9BEkE5OEpWOnBKLqGRzXSVWHf35mD4qkBfbl+aaMIsyjEqcVTAL
C46cBG6UtF4WhHdC13M0cDU6uxDH2DBpZyNQSqTdsSgSaPZSOIYsWgEP0Iu3LMaOJ9EMxUFFU2EF
69XGbadkditIyAruzSnbXt9DjtnKTLgh5yaSJjnMVixP6Xyr8O4kniowbqEYFqnrR1SflGmy1EKz
lfmrmD5eXwTXkBjfkOsY0K2mGaXRh2o7PdDrHkPcoP0C9R4Ac8YND+uPtyzGQ0RlFA5tjVSGEUZ+
JwQOqC/8YhA/dTP9NFeWb5pkQT2UKeZ0BfJFIoutJZmDLiBOGLj+yjlrtsJc6FqjF1FIk04RCoQx
xhIByfEu+QR0utkTL93IMSN2BrIyxHEZcnQYldPTMN+Gi9+WrWNwO8TXo6Hz3jG3emO2pgkIQ1oK
hL3avZ942u2yEWy4vG43uZTOWj61+/i7ectTD45VsQA+8VzqdZYgEsPssZ4em/Keo/Cr8fTFiTE+
Qswns0DUQpNClB2CMs9R+q0KwS3PgjnuSGE8xFgqQR5HWEvW2WBtENON3sdWWG1xI1ucZfFkMd6i
VhCLgd8Ors+0GlzyIRh5XNPt9sZBu6GwN42v3FZPyROvIs81AcaDJHo6yk1Ewxdb8iiEnOnON70D
FED0N/EKx+smoKNioSDsVFhAlSEitRlTezNGQFKXaIbRNMfQMi8UG5+zpVTNf4+fz7KY45OyFnns
CO/j4UVCISsESdys2p2lwrzRTlvay+t1ieuu8SyQOcO8DWs9j5GHn0OvRjkhH09jzIl11+3rLIM5
rUBO+g6RLuyrD+0Q9KZlZXKSuzwRjIcPyxlwrglimNgQvVQrvbEcvL/aKZMm2S7ilzFRlynrqIfK
UJAtMZyYLnY5v1+Xsp41k35uFgvM0SRd1skTDLihRlV4077YCy7K+e7kdnZ3/ASaIKLnszwm+pvL
TpHCJEFfZ6meREF/CyfC0WrO4ZiMb1fiNCiBtAADMkKni5ODWPLOf33b0I8HCE2DoLbIyECxZ4zz
D95ZgFn/24NUbBp086PTAt3uJSeYXfUJF+Loki+UITHVxAxmpA6aWYMSZNtUTg9Lr++bkXd5UOv4
zSVciGIuj7mb1ACGQ3kiJA84fOh8WDDrEcLTtuA+Q+P7tnQ1f9zwmmPXK0AykUxTxntaYp8fsq6H
SychgZuMgCoOgu0IEGGhWTbJlO1Hidh1kZxUJXEAu/fjuhmsuqUL0YxWKgsByKWEEHGo7wrxTZbf
G8Pk3F/rMqAxKvBnKO7dr2doyFqkqTEMusg9SiSWZdux52Hg/EExf0ph3UYDgunaCHBV9bsIzVyZ
kx8HizzoPkVqC07K3y2KdR9prff60GBRo/As6w1yB/4sf/vM4ZyXxByOEYFafkwwstp28T6tABqg
5HeS0jt/J4Yx6XCcYi1M0DxiJk9ZdiTKgQu+tP4UQe7vfzpgMna8pGkhNS22S7zTfERmd6kv+d1G
hWlFG3mDUXde1WDVGSKQ0CVZVMHCyFy4cTIo6LPoJEdYbqNqsoQs46jAenR0IYK9b6UKdJ8znjvZ
wQCDaOmnduspOzrQjmSm/YlTuhDGWNGgjFmoN9Dvpt0MS2ppxXGuOBcI/Y3fXOBZBgtKEIKdDjSz
aGwbvA5XYrf5v6VKVx3ChRjmYTUm/RKHAYqPqnkj6Y9J9lBXz9d3a73QeCGDsZ1CmrRg0dGvmmzL
U2sDYVN+Df38IO0C5JvH74E9eNA6jlT6q9c2kDGlpo0zIw2xgf2OPkAyT8+t9pW2IYob9ZXX+szb
R8aogiActUqBtMTcmhQWq3FHPEKur2n1Br7YSPoRFzcw4olaCmjzmhSh6XkfzjtZeQubh7+TQr/i
QkrY94oZC0iINDMSItljLKEWMfjJeHddzvqWERVuATCb8m8QX/lUEJPiIGuysm0C9Vs03ifawElh
8qQwqxklCcywCQ7GTAy7KqZDK5sIYytOvM8Tw7i4WRlaKSUQMxb7Rr3R5lOfcER8JKh/1+jzhjE+
zqi7os/RCOBMaCy8b16ywaKYSdOmHe3O1Xc14vSD+kEfwY2LViMy5SybcXnNMI7Ag0DwN98FR+mG
+tjEa4APWcCoBhtgzHitAYr5mZeMWb87fgpmE0xaPwwVaNeQRwhkqxSnfRhHT9cVcd3VnkUwPjDr
BKOVAEnoKFp+TJL+OOnjHmhEtkCU/UzGJ2C3P2Qh8tHX5f7h0joLpi7swtKytBoCIUEvxH8zicYW
2GUO3Uh9+5kJY3I+QYXxh/KY6mEh0akBZXEqHfhhYs9pcOMoCZtUWszOCBcNj55SL/foT7PCsHjN
etUuwvC5FQmmEjPONbkezVwsixrmxR4uagsmHa2BfniTRzvq0zvwGAI5SvZUEIjHN+3m+qlxLJ3N
NpGgWgCuj5x+rO9no7aLydVzXo80T+tZdyJHda+mH+7EafP7Rfjn+iJWh0UvtYHxJU1QElIJEDDv
tF2O5h/yTpnHKJyD5sweJbRI7NTqMTFEwXPJ/XX5vE1k3EnRoW+lAbiCU5dfxvrboqLoHb5el0H3
6Iq7ZOcP1WSOU1VAViFRDvq8nci2Kb+EQKvkIm9xTottnZ/VFAQFCdp762yyIMpYWo6r4OwXYTyF
juCZzkyjAByLtzIdbxA7P0jS9+tbtv5yO1sTYZ2EGGRNH6PPm84Qf2BDH3W3dlR/cktH2PIQvXnL
oht7Ybz5WMwdEFnhADtfLTe6eJfy0LV5Z0M/4UJE05RhmFDg0iTaD+FRSThZOJ4TJ0yAIYNYV61N
bJmwMfxpG+8EEXy+I8qj0S56Wj712L04IcYzKH1s1D19F/xbH72tGiRIP9UMcCGE8Q6zWS5yoGho
u5FATnFXjgAHryT7urLxDp/xAXmYq0ss4vBLowXOmbxH0uwd7T4RR84f3h8/r1m26yQBJ1tRN3A2
tOtE9AcAAORu0viGA2ob0we4q9fWLg/kiuN+2D7VMYvbLCvp8jBrbcbxV0OaraISnKEHRk42cEYU
198G50UyHmJuibgILdRwwRRI8ghQ7ab2KvT3XD803qoYB1GB+yowVVzx+rTv5RshBfOb5JoY0psJ
59w4+sHyASrZUOddSZ/0/a5FWscgmy64v74cjndgO1IiIWyMrsNlnip7fdnWKeeNwzsVxjnUeS0W
04ztqubbZT7EQ22T2Au5L0OeF2JTLHMr9XXSwi3QsUJiVx6dB8r2/QGtvHtl+3e7xriHeK51kK/p
eIfWx2V4H0bOzc07ecYzjGISBVnUU9P5YmSCVWnPKo8tjHMybH5FNkCPMxpIfBQRCIjN3hLDe6V4
U4W363vFe7VpzOsCNBIVaslIFpE7SvoaujImzQ/pVrwRvRARavGkPo67fs8dEqMWfyX+YdlAhGiI
xTaFR6DguoSyhwGjhgBAu/Zir+Zcg/TIrwlj/AJZRFS8Qmxnumyr8DtJTubw1ZReFfnZGP+5vqXr
RqubBLgcuKTY2gpR5zJUaWZnEW4aaTdUHGCA9UYutD1Rsk4dsAfMkfXKUGvmAM8z7qqt7oW7YhPe
hgAL/D8wka3q+oUsxm8XwtJoGmVqGu3mQJ/ziWNs2yfKgkaH+YZjihf25voGUvv57bAuZDKHJUlz
KGhzCpX0MTG77zYRqEaiHQ9zZ/WcLsTQf78IvbpE0VujwTbGcK4gjpUzzg3BPSi6uRcSwkwezbKD
o9CRD5lia9G3xriRigQIqp1ldt9l49lMgDmq8VRkVd8v1sY4djVK5LGfxn8Hq8PNsu1dBSSidGQ9
3i7gbQneOlvcmFvubPWqWV9IZgLAgGRa0NHiyr/TsxLgfYA98IGLP3Mxrla95IUwxtPnRqwaZTmB
GlJQrSU/aHrq9AQtm/zOCt66GKc/tEQvRkpeVGAcBQALN4Fjoqt8S9sM9VcxtK7bwPqNeV4ai9JJ
jEbpshIPg9HWGovOahhg2MRcZmAlbuzwaiAaR2NYxE40NhpG06PsMlWRJ5ESgxP9ox4aB2URApRE
qocyTd8LJfyeduWOaJWjzfOmlGZXbXNA9GiDK8aGM46lG2a45wXZW+L4y1IoN5Iw9ZaGSS+rVEZ4
+6rRfCEN903T3sgtaASqlDx25nBcxuiuGNqHtoLNC+ltmZWeWgynOIufyCw4/QI0zKrEyFE/+4Da
25X5cEALqKu0oavUmAUfNcw0zy5J5FPUjoWtRa0f6/FdW8vvqhK/dVHXWYVaPk2JvCMF+kOLcQO8
cskKFnGvhPXXKTE2aiU9iYvyJYiX10XSBzcuGvf6+XL8qsE4nyWKqqJp4RpI6BFgEZrBA9qBnOtC
1sh8CW3E/d9NwfbJ6IPRakWGqyjaEgxiZw6iVc/Ylk+CHUVIyip291Fw6DcprwmTt0DGA4lSoMuL
gXxer2ubaJhckyynRTW215fIceIG427iQQ/LVMD9VMexlVS3c8hLg/IkMD5mWWYwmFQUck6f7BE9
RoVZ+H+1CJ25ZCVtiDIBb1pHXEBqrvR3TdRy6gxcf8JcqhHQwlCvw3vvvylI49XAAAlN5sICuXAN
HHfJghdNetKYTYu8OPFFG6w5wGNtNpMtg529OPIQZ7iLYy5aFG1zkEZgcXhC34MlZUOcHOBIH+VV
rqvkSmNUO88GZegCaAR63L1piexlFi2li30hTh61Dl1C4J7c9dpyY4TtPSHBbSF1j9dVhmNe7CR1
L5iNPkd4uUk6yBhByJjMxl6LVY4H4VywLKxtTqS4iTtsbL+IjqR9baRvCZy5PPAYG3nrYa7XABSE
6tgjTx4ZO6W9jVtfFJ+ubxnPkJluMUOUy3EeESzUk1N0p5A3YMFZAjt8SOZ6mHvaARk0Y26lxnwC
wvKbroqcQhtPDuMtjBq9e8pEPetUurU42JMgelqmcaJXztEbrMMoKyVtqYbJ3VsaBYc8ymwjGlNL
VYTN9ZNZr5Jc3FPM6adiMjcFBSWhzoneUyCRw1gqsSS7scob0+ExHnN0gW0BCkJgX0oV4uNc9wT1
LjULTvy2LoAYaEIVwVjHkv4YQipXWYcUZRicUvOHkrxd37L10/n5+2zdMR+mSRRbilzbfFPVxeqK
2zE8iNXgXpfzB2d3FsQ8NhHLZelcowze7+LTAAAjAHjfjU4A6LCY27nyh4DlLI3R7VbM5HksDBqw
JLedVx3qH7TjEoyTlUsnseOX4IF4iVvYEueCXLeqs2RG3RUpjqKJpvMisbHaDlSMUwUEM15WmXdu
VG8un4RyoAoBramK5LFM9jNGbcvxVAPEk3NuPEF0vReChjIyOkGlgnZoonJzn47Q5+g6Mm7IB4iR
uE+OXDJN3i7Sr7qQOiahqlYGwlpV+hLpPojL7NYUOLbFWxoT85Uk65OJIJnTS68xeDPryDabLxVa
pa/vIceGFSbyG0iqNhWdyJsCrxV2hNeEu17lJGedY9xeE6KRpcrwxguN+TkPym9ipQK4qPDEXlLs
MQeaX2XcqXV2D3aefZLOr0uuH+Ks247adINSmBWKuttmojMold+Mvdv2BViYC44T4GwEW6oMhllW
mgUtN7F8N/eYquakK3i/z/iYLG3MQaN49ol+3wm3zWdQtfAO+s8Zs+XJgvT1qIyIrwPlVZa+ZNPd
dUWh5/R7wur8+6zvKEKg8GJUAdVqYydtGiC7EqCL8PJif7gmz3LoPl5YV5i3ZYDyDCpFb82BwsjW
SMRllvgSI/2HTkKHhyG+Xpu62DnGi0xaWxdRjCBgtHUQ4liFszwLduMuNvGme90HW7SfJc717eSp
A+NECJiNzSGE3WkAijDbWyF/+DsBjANJIs2ARsM3BqGtSbWl5DwXxVsC4zqaaswLs0FlTVeMe1US
9ro0cB6NvJuZnZVvsiYH4wTuSgrMTPHyw2O4XWxQoDmVz3sIcBw7W6RcpCmSpgCAwmH6nqR0rPI2
E3k4yeuOHWya6MUldG7yV/0u6ykSCxnnIosAXI9B4JlZpY7+ppfr579e9CBnQYzjDZW5HscODiGJ
LcMHcBcoXT6ylOjDDI8tppZGB9QuNRdY6Q8m/J9kXWQeIaKaN0lPsRXEXXeQ0aQm2JUbHqcdrciL
G+mVNxaxPjLwc63A+fh1U2tMjyLUxVqLQ7dV9hpA5YkHeF1wkl/f1XUVOS+Nid0UMzW0kVpVn4L2
b1FvczJbQi1zLov1JpCLBTHeVuvHjFQxiqLyXW/YlPsPbXHfi9mKcxspFOwhD7uee2qM4y30lPR9
hzxaHtl0dp4WQbTHYiO/9l52AvPQbuDBsvzBvM/bybheUVBDNaUz4IVp0cEzyHSm+96bPYqQzxtS
5B0e43PzJp/qNsDhtdJL1eylxe/7f67rB7Xe32/J84IYr9uaVS8sgFhwtPHrMPgt4IYi/bWrUHne
oWLL0cbrvkQXGV8SjHpQiw318VK2N1Rhi3G07RQ+pmXKaStc9/XndTHOZAyzNkhpknUWt2Lztcve
ru8bT+FZjEQ978QOrYq4TB4Mf3jMnMgRKWPC6AwnIIbcfK4w9nNBH2WtizCjI21ZlyFKAaCIVoKD
Hr5fX9B6uHT+fcZRNGYCqA3adSD7gV95ud969bbzeWN0HJX+2NaLZZRBoXcTLdOLhV+3XysF7uLx
+kpWj16VNEMXiWGILMleJ8oEf4tOg5I8t7LdqxzVWncCFwIYsxSrPKxM2mjZOQTg9gWIpnN7vsm3
NdKovCL5+nvkQhpjoWDRUotZo/VKFHXd6F3fG7fSadhlHhB4kL0tt4ZVuAbAuzK336DSwnlwrZ7Y
hXzGZvUy1TWBvh4DwZ0QbUqGK2qv149s3ZouhDDmWrfoqzBrZBqnt6myChTQga5VPdPihIV+FK8V
LV7wxFETtpYnTmpI0h5qEoo7Qz5MPOQa2VjxdiZQ1WVa6NF0hX2qNprcmV1QIk5XXwdSW+HcuoWU
WKkqWoke+3Go+TGi3RmYXsWiPoRTXVuCCgYKsQDJsGyNY2UvUp9aFU3ADgCKz2dLi/JboUhsTXkJ
ovqLEESYjhkwkFzsemkGn/Vw6OejGWkuSICsuVK2OD4/rIMbtI7bo9Q5WhpZuRpZHUYSdTN3U7HG
fw+sWh3h/HNLNkI7VwtLaXLPkIcjtsnTZzr4d6MkiS1XiytK8Y06gNYqaV0tnr5EWa064Nryq7jc
Z3q/TUzFLbLukHUDwu0ZKKyZFSRgoQjuJKP29d50c8CnpMGyy1vAw6dmMFlFZt6IWfJjbmtvmo66
BKQpdBJO4zFtQS5ppp2l14Iz6ffLou/0yrCHECkoodhr5WsrzOA+V1KnjWGJivaKKSu76iJs3rc4
Sr2xwpArdiDXh38GeYncrCygai2yVqLiF2W/kyvBkpv2VAmRr9YA2NAjpzbJzRyoVh0g1d4Jmt0W
y0tjpPgaGUhfGXhkxlbxh6abvL6dBysgZez2c+QZmZrbdRU4QaXbnZyjwf2fTET6JSlrkJpoN2LT
2CJOfDLJV1JjtCkFGrlaD4qVo7wapRk+Iu6tckINVTSqxyXvDzBE35hb5H0jP22NgyGM9yIpd43W
OVG5NLZUV6oVJlppJW2/NfVpO3QdgA0GzSFGuhPlrylAezMy+pLa3+izdupbAdPmlfqoA/wtnJON
KTxNRHrJG9UiBb7+LS6ROe9KzCeVN4sWPKII7aikvJfBHkhgrnNYK5Y29Q+LGj6W/WgppuzlfeLl
svg9GPAthIQ2yDRcOZT2wxBaXTA5Ud77chzigpZsMra2BtRPrVf3GB53xzjba1XuJVr2NTYEW0kl
3xCA1FDMh8BYnhRp3pPgzpgkNIHqrhBFX9U6fJmk0bCmUdklamQPjX5TpNNuVjsb2ZkfE+kO+vJN
yw1/NtSdRtDH2WaWpmcPKHVbgpjdqU3rlnG/xRTdpk5eJWDTJHViNWbsp0XpdY1o93UNAxB+ZEq2
EYTsmGbEHRbjQcpKN9PRK5XJnj6VC4jrl4c6D48gQfFMBfdD324MgWxbXbb6qfByJbCqIH0RtW+E
KG48g25UBt5+U9lhBw6DLL8VwWgwVvpWUZFsNWM3yqK90sqWvjw3Ms4pMw+Ah3EyfOZSxgBmnkAK
CGjduQA5auH0aFIzDZ7b5Dk1xlODr6kWghIBY54/1LWAdYKsHHup8vgU19Icl+6TTXAVAWkLDVM2
aE+kzR2lr99nz8Y7SivuvJ038712z4P7WomGfxHJPMsyFA3iTCo+QKOn3nA1Y2t0x0J/mY3e6kUe
UiFnL9kUmJAMmLambF8k122tnl+TMHqeWv0E38K7xtf6nn5ZG/NCm0u4ti5HdaUist9Xgauk8n1f
pm43BF5aB/upkPalhIaPQLFDhYebyVsrvY4vAj+9nvI2aZAfFus3QXxTML2Rqps24WT91oKzX5ZJ
w5kLOVqWp6rc4Qj/TcD8GyXlLz3mlFMvFf//g6NfpNFVX0gLShlD0wJaa0R1sBJQ3WeRNakP16Oj
lUjlFyFMBBhWWh2XBZY0Vdsq2XYJp8rCtTQmxENnTdGrIwIVOlNG7MIDkAaGerI9JY7IPbQiFD5v
Hpqrj4wjSYyuqqYIq8oOok1sZRNsU3v0zF3Dxe7gKQWbKEv7eVYGGY+b1hVuKB3Vsp9fkcZCxF49
8Zr4udIYLwKYEGBmJRWeaje0iTZCHqv5bh6rk2jFjsDJvHCUQ2XebTkGHYM+xjYagjujfKTxlIP+
AJMhuNQ+FjEkjWtR1jqgGHTe4iHZsksc8yTemD4IN541zkTC2kPgF2mMm5iKcFIw+Y98VYPJPHQg
g9PHCIHl0ToTetkofCAvZbvqmXSNFoUBT//be3GZymao5BzlsZsAg210ica2flNOrSPZoR08R7vA
ld6v2zRPKOM4VPBe9WqAy03V3lpAIQ/VySA3Y/UZ13GxNsZ1DKMaDU2IIV9A11iZ5n0G48KULgSw
rsNsZzXoZvRw99HXLCw8M+r9zOhf/m67GGcRIqseBzHaKzqU07JvJho8tb0xpM51MWs5RSzHVD9y
BzJRmNtDApvdrMcw3dYNfHOfeIYjPoyeYWkf9W3d6V6vS1zXg7NARg90wTD1KEZNYmlecvNgSiX6
MQH+w7Pi1cjmYmGMIigT2v4SHTAA3ZR4aVdYupbgXWlEd+mUfquIcG+ay5siBKcGL8eiAbScmPuG
GW46pbrTl9FR8awShs4aukR1r2/Cqg+7+DhGiQB4qad6D6MPyS5KNxrZXv/9D9LN33yYoYgy/sii
wabb9TgZ9RKsJs6iZ1bTif4U6mhOHGTbTKRjQhORCmhlGxF0B/JTkHS7UEYjcZ8pngYg/ZSMXjoa
u3hojuNc/KgKzSnEYTvOsTU05puaA7xB0lRLHHtfUobjGMR2WkReFz6lpHb6WbNIIlRWOUp2YUSN
NWmZFY7DFgzOm+trXVfhi7UyF4JpdmmbBxR1Bt3l5p427gBwzunfKLdC7AWhxavkrl94FyKZ0LLM
RrHCY/q/+CHDaKYFfDvw5Hb++J2HK0BV9dphMleEXAxxGgnIwUfIV2uHRBAsEYkVobEygYeesaqZ
Fytj/MEcGOh8EREZSUi4TeAHDXlvAPoL11bDOIAQzQL/6f60nSTzoQGYciKYnIuVJ4ax/9DI5DCs
0R6pptixwEmD3Kq5KE687WIMOQFRM9IG2K5SfhnNJ2F+ua7cvFUw1wBJ5lGIM5TN6uKhR+ahb+6m
5RM8AqYEEjXVME1wXGqMED1H069GSyJk+DZHnTV3m0Hh3MvrC/kpg00+ynoVNyrBNI0hbavlewBM
XFJrnMfJelx/Xgk7PrCAeQHOGpENpeuNQeUZ7Cq0ban3KjpGUKuI7gEAuM+/f+aQzmtjHJBWF5lY
j0gYjxNo1HOE3Gq8l0WeG1hrS7s8J53xOtKSTQQdv7jSPFr+W/a0WJxEFjJ/SAT6mpc/KK/I4lnp
s/7+d0tkXNAgjGklmTi+zvRF6XmsHCHiDMf9wamet5Gq0MXTUtc6QCz92+UBDtZDa4eAQ+0s0QPO
wnduEEwt83c3dJbGuKERYQEZhQCW24yxG5Labeu4sNImfWzLfItYFVnsGinjTLbxXvQxpOwJ8/w2
LIrXtemjYSp+pavbwZR+9DIPy37d5Z+/jvFeSwhcpKhEr5O2VM+1ke0k5E4npbIWCWITk0fswDNP
xo8JokgqfaDn6+jAy5Gs2m++G44G5cKUPm3rUV+T0f47pWL8joYIjYwBcgnK+FDLYN5FHvkTs8WX
NsP2D4OVVQNFa4LgIKbzLTSPXbfKriiNHeZZeSpMLfCKUrHzNIC/A17xiLiOZvDEY+ZoiZM8N27S
WrIVuYJiFZ/o8fllgYzV1J22aHVLH3PSKWsyuD1eIoujGx9Vnwu7HGtiJqkC9Oqi9wcpBcjBXZV8
ArHhl2UwCl93xqiPFS5Ss1dPWjBt8jK5FUnLCYzXem5+kcMoepeKWlGo/zuhCEkY3A4n8944qF+z
PVg17Q7TxjWC/ti/rux/CFN/mjSLKkkyMzOm5kMyTf+0dv2Pth3s7DT4hd2jE4bXNsfxIWx3+Rio
xjBXdJYuHO+FOttOTXhTKrI7yTHqUsX47foK12MhMBzSpikArTJHKCiBoFdUE9PJXeZtPH65/vt/
uCDOApizk7qAdBroez7A6mRX2oi3QBy30Ihif4rECYpyFsY4pyGKtMkYMBguAEGs61DDIKY15Kcm
C53r61q3r5+S2LR/KKugOq6wb7IBbN89Sm6BzFF7ztGw2Dtj2rdRS+OiKXsa0udo5Pz+ehbrvFts
Yj/q+yQOZzTmFRLqMbLyVWvSTdBWt1oQPuY9OfaB6JqL9hJHra1U1aHLk8oyic5pVeDtJRMiFd3S
SLmIK0UtXlU1t/T8BzF4UxXc1TLREBnnhggmxv2om6c4mihDUzQbGYxw+nb2PzWHe6mNLJ+kLA5y
oTS4xii1OmbFXSBZG04P+kB5gyd2+amI9qySTHAkmDpG7nP4qjp/INNuUvfy9H5d63kqyXiLNK56
ktNsuLmckv6Lvrxc/336ib9fxeclMM6iNYI2CjW0OJpZ82UetCegkQFbDXVZPKk4snhax/gKcNOW
bdJC65rYlYP3JN6E8/315dDPvbIcNqFfSEtYL5SjvBzByqM5KMHH4U6Y0HTfKlbVO9fF0S++Jo7J
6CMppJVdhRUtpemlpumNs+AvueZOi7ybm84WRmU7z/XzdbGcjfwtt7+0QybQ23moj9IQ4yXqVryX
KO8aYfP7WhKZVRkieWNuJi9G46ZgSyfFp+1EAvcS5q2IcRWmKvzvUkSXixQ/lq1v8Jw7TwT994v4
zMyW2gwFbFow9paAnM2ixM6Q1e7fnQ3jE4xmFkWtQzjRFj+I/EzMb0L09nciGJ+gxGOrNjTpjf5d
u9NNXx3aExGMv7skVMY1GEJVl/WMWFOONnO/mXPblP9SkRmPkCbA6h8izKuZUuOm4cMEaiOp5ARc
HBfHovOU5iiEI3CqnVm+q4ZTG0zeLBRWJrUcb8C78FisFy0HeLgeopxIJyMBdghGj/SooxNP89C0
tSGc3B095yvehwXlmYoSTUH0NSoEgTtLxzB8T+vErcSbKef4Vc41pDEBQ6IV4pimSJQX5jaedn3K
GZP9Q9j/8x7SGAdgFKWZmrQSS1noKf9Abgut1VkUt0a2Gl96NTkF0j+8cc4iGYcwi10SVDUtxz4M
DvqO8MpRRMs8dWiexMjMBwNLNtmms/CKLvRauHZwjI8YZHEJlhzFMeIn74qTeOGArHj+SAMjMfKu
ewve0THeApgL+SzoeA5UZuPWQ+2leclRfJ4iMp6iWaqZNBquwdiQLLm9H/vXSRitZIZdixz/utb3
ehnjsWnYUBcVQjq4pX/RySQrBn8N4Er0E51BTjFWUx/QTbLP7NKNUgvVleH1+o5SxbhyfL8laYO5
wRwgltt2ut2owGQgrVdmGmelPDFMcBHJkigbJfyW3ndbUndofS0B4Npsrq+Gox8snoWm5hoZI9SF
VLNBr1lXfu/igKMg67ZmKooiAmlLNUW61ovLdyoGASV8bBmF1FcOlBE1PcqPlLSz9QY3hI1HuxjN
vO/XF7e6hxdyGUtrQf5eVDUShKHeuwA7Oha9Ygn9p95TF2IYG2vNueqDBm3KoE18wQCjP03dW18t
/t+thrGzepnrosDQlSNKlSehq7OYQWYycYd2xDUFv1gOcy2bJB6Cks49A7xnq26MbeD1h84Hpo/1
VwtihyVmKS7raP5/pF3XkqS6sv0iIvCIV6CAcu3N9LwQY/He8/V3qfc9U9UaNjpn5rU7ohJJqcxU
mrUGpDaFr0r2iVRvDRC2tmWsNxRdVsNOSKhZhhK1iDdBtg/9+TlyUns5zKfGy85cQC2Ovr0H1Vd6
Xo6UKE+HLFpkzXeUKiByOqtEqyvo5UJHc/6Inc8Eh/Z/7tZ7VHIlU8/7TE1jyJyS5xnAOkseWsCh
+8ujombkSkqYgzUoo5A0RD5UCuZYu/tY50Scq8+pq5UwViJMSUviAaY9acSDlIwvTTTfaH2PCvwT
adXbJlaeiBJ//ksFYYxE0Sl5HUXIYY02UHed1ooP2g1lWW/O3HrKquu/WiJjKfJBr1KNIMU0uIFn
wHNhmOH+H/7TgVc4WA+qroQx9iICuGaP5g6K1CG50idxh37hQ3ME/xax2r3qm3e8Gh/vBBnLUSVj
GTRaQqeFmr3id6CQave5yx2u5tyz37hkTRStzQCjNsD0ASlzAX8i2PVzgwjA9KJjg/4Ni8cesF42
vWzne2RydQVSOQ9SVUSMmuwDr3CUr4Jot45BmQi96By65VFwDJ7npPfqt2DjSqj88d51g6noaYYg
X/SAnBx4vYcRgieyr3IUatt96UY7iTfOuBrPXclkov1wmCc9bhAZV+Ljkn+qm0/oPYrHn2rECft5
x8gYFRkuM9YCqIsWiGexKBtLyDsni5IXzhWnX7y1i4xlIUHVx/GAoxtc7RMi7ltzBw6cpx4w9bIV
P4Ydx1ryTo0xKVnZRhLp0VZRoAVeMY5V/7a9IvoDWwti7EiXDY1iqugTVMz8XGMuZBErZ4yR56pS
TtWTd0iMFRm1UdEFBWsRMD0RmYYtt2f0fXLcNE8KYznMIQrUokIfuKSeBviXQLoxecnO9ZzWRbFZ
IB5liZZoLNCCQM70wae9Dn5qS4fm5r9B1+TcIpZndiAhiXWw1DtRkJ+LZPHTDPQOs2lYNclfwggj
Qts6wdlClms2H3LxH/6lHINAKPXkt0XGMUc8EaxlGFszLTS0C6oocysmqoJ150xmylkJz9Sy7B9F
plRBTykPVThktKqh8zxxx8SKTzOoOFInOY/HlkvzxDsxuvorA98aZl8EJbpikxN6fj1KHlmfMerx
FPggkPyCiR9bN4Cgy5ud4e0qYy2SDE2ywQR7K9MJwPRJUjCmxcM94Zgktu5YxssEUiFEHlV9mxu+
zHsDrf++bug6OmUpheTHzSNZ3cyyDkeF6tLbsrR+LIXutoJL61bvIoPZqBRc7sI0Qi30e8ntbySg
1QZoN8G8K2hG8IaUO0v4PvrhV47c9ajtIpextm0kxgJRESGSs37ovfTcHf4RGO14Sb11XbiIYqwt
hh6bWp2wRFH0pMQdiuPCUzfeSTGmVm7Q1itidA4UI1Br4uTSl+394hwToe/Lq3sk9oEexxQtfA7y
FIDo4DAT4h9Tp9wkTfuyLetfgtxfG8Yi+emDETeigic+5TLuwQkX7gLFSm3akZP4+ut4nDi+91/c
yEUkE5NNYh2LBi37dE61Xxw6E1Md4z1tpBUcHtaZvG6VLtIYmzv3ah3krUilFSC9Q3L0YLiZQxKr
/VEsju5kWKnoZAAa1h8AVd0ApAQtGsCNDguM31m8vNT7q/z32OPyQVS/ro53WKauClU8OBW0Dipu
4QKpei94qs8L8zl3gUXEFduh0EzaMRiVb3HkJ+lhmfbb6sO5C2zXjqapyxIqSKnENViJZSTAuAjw
9MZubRdrPEq5HdEtThOW4gxO4t4rfwRICkRfzM8ECNGNnRyQVXcSm9cKSS/ylmTGlmgVhlZrEUME
4oEW8GKPMhb+F5MyvHNiDIqOrqTMpF2r/1DsotAfWuJj8FYdB9sERcD8Wow2112/P/I2lsd27sAg
x20Q4XmL8YTHfpkruxpVpw+Kc1qB5xI52b5zJW3ay6SxwEJ+Izbpw1IIkqViRH2qCozXhNNDUJvf
VFG9kdrGkfWJk+zn7A1LKCtrejIAUACuY/y8KJ2TAHqiGHn4UhwbYTIWqR4rGWObUOOOeEaXepUa
2wLmCaqo9JqBN934L+HZLwvAsiaYmTqIakjbBdHZEdn9ufiu+akH7j7c1YfETw7JWW54QeF6WvIi
lbE7aofMmgH4b8ecXOAVTvpXJV3cUveS9LFUrH7+1o/fts0D7/To/69MXaCGStUYeGYV5pe5OhXD
YiXhj20ZPHdiMlGNCswQYZbg8mcvetJcyTceaqA+zifZqvjzlVQVtm4NY456NSjQ+42ca+MQDzQ1
dgCiwGYnu3Agj9ycCU8aY4JIipSQSJmLZO+fZuykdCabWMQFevxo8dIlvPNiLFE0A40jB368o+Xq
T4LIUI2L3NKIam2f2bYchUUGCxIxbgQBiQszfgjbyh7ywyBpHCEcxVDY8aRcMJWh6uH/ZLyCIrv1
KFjhTtql7iNvVoe3IHqOV4pez3lfaQARQMIiskoZtabXMuRUXLfDQkVkApk2UgkouRA3qO2XoNjJ
KK4a6lPKYxTibhtjJ+aySas5hZ0of447w23PGFtOgIMoeLJvvJnf/04V6M5e7ZyJpinJbGF6ST0C
uoh4mSG/tB0PvYi3eYyRCMwhLgcatLfZV32+FdTPdXcu0fyzvZrteEgRGesQC2EVRjGCzVQ9ysVt
xqud8n6fsQeRWKZDrSJaT0D5Op6q4OfffT9jAIysBQEOHf6IAb4SngkPBnbb0YI/+eNpL00JYB1K
aBwWYMTqQTW4gI8h10FjQoaXOFZ4wzo8gUwVuIwr+PIFNkCKMscc3RD2bBTwzgXXtcxJx/JkMUYg
AAJwUhewnmMwPBYAaulM7WhkolcamWqRvuBVXrY9usKWrjJFL8KZulcpk15JGnm5Lh2q4uuYijd6
WYC4KMRIQNl90tvM3VYUTgyjvL8rr+5tEGg9WjAQPernZC+5Cp2GHK3lBhg2CFqL3ehre97TSeao
//tHXQkV07pNBFqLrL4Ve8zSAlNteJKscGfaQYQZHsz77oSzYP8zzwO8OLwKkhPvSbk+ImX+J5JS
3vMsV58hRZ3QTxRvj8ZvJoqUNI9C6aL0fVxbMRhvdbe+BXFNaNW8ZhGOp3lvFbiSrQp61UoCDFkZ
+1HfWs20T4WSY8Y41vJ9A66EaK0KZmIFLkDMf3bFpyUGqE6xUwseQjhvMYy56ep27JoOcUAKkL+l
3E212yrcvCR1jP8esilstauuw7EdKvQLjbZok5+VO/hVg9aowEIv5lvoVM723VhblSyKMvpLKEQZ
2wdvit3/Ix9U87EZImuo7mqJVyJZvYDXUhhro2mdbCYz2hiBHhcDxb2EiZHCGzT3AP4RTW1SfjKF
eRfkzX4eJWtcGvTyig7woo4UyksAZtTfLZuJTxoUoKpIgu8IRqcNHgqUghWOhZXpotijvF40NRBX
iinM+pLEtIY4Hyh4Uf+zvAFM89FAejs9z3eAzb8noNQrXyMr8YEDdvyTnMr1BzDhitI2iZTlmGKt
VZdIR011U83b3sd/OVlFVwjRgZ4hMrciDnOlaGmatgDzLzJUdnJbuZNf7SZU3RRbehZg1rZlrl14
WfwlkvXL0tQCYnnG2SnKg0Tuqxp7KO8ikUe9tX41LnIYdzzLjSIrSoROPbRLWUXS6VYWVHbUmw/b
C+IJYm5HYSxocqN4RXWyLzBHGdwG+X5bxGq/6vWmMQo/6gBlmxK6aY/97h2b19ZuutAyznSadPS7
gnNKvEUx2l+JgaQlJho8ZvnQoZxTFwDH43TFrhYJrlfFaLghT6D4AT09MJRDH2wDohU4851eWSpM
5nwqbys7eVbxKnzibOf63TaAFkMUzLUajNrndV4qKXUG0Z4WrcZnjNOjQUCyg6Po/8mDTRZ/CWNz
7GhqjktMOiNgCMyDBMJcpBndBmWX7UXRb/7dXl3EMPpuFCCHyqi3lkHvWLidP7p0mIbbF0NV7Tc5
kghrQcCTabCTO3M4DOhsgxz9bN4CH/2cesiQvigH0cldUMpwVH81d4gGyl/yqD25ssNqNs5KrMNE
/Yf5EM+RY3g/35k32tm46T+ZHkZgrOwcYdT3LuBxsK82RF7Lp6H4lXyNNII+SEiXCZNaWoBe88Um
dNJxOLVA31SFys/kdG/I2l0Xtr4czV/LOLhJquAk9OJdIBmf+lSzjTTSOAe+ekUlIN0DoEykZAIf
P0xcupGIqkIT4pk/ZtJxRvxvVOkfpEXlKzGMeZuqMphrijsho80K4+LSucPDZlt3V0tD10IY+xan
S1m3tAtjtmc79uNdltoItFEV8aQXUOIAdCvmtQDy9o8xcVoKSrFWRA1ZM88F/FxwR3j+lSeCMXDd
1AdKUBroVyPN3li+B0vrxmgO2t69tcfg9eYxN2TQ1SGXZfS0jpI3U1+HuDaXT1l1yqvJ2ZbFWxFz
GxTSLVMLnjLMTptOkRjoYkl+pEaYcda0GiUA6EcihgKiRpaFoZ2LUEtGeO9ArHedFp9lNemsyhB9
PUQ2cntR6+71Io0dRpPDpQkEmougpMkp1M+Ea21s416yaac/SnMTbz6cs0CNub2JIJdlRRF3hNlt
x6fIHGwZYbPxRy+Eq6XJH61EpA3GZKghNrIjxygCZIBunoVy4BijVR28EsNc4KAJ46owkW1Z0uU+
EwVA3bd7khRWUqYPNQ977V8OzNBNUScSsLeYiyUXQFoFLCx2z4/uYr/29DtUVwEWgO5ddAg58ddt
DaG24DenB9ZpXdbBDK2wDYWhXiuRpGEcGBh9svxacCsL9Lh/F2CYJtExFaGzw/TEkPspoaXHzm1f
DHfxtd30s0HFkR+Ar6/llyi2GCenQSApdMpqyZ5SbRemT9t7tW7MEVT9/1rYQlodgWDEaBHw5JVx
E7SNZybTPg/Hm6ZEiR8AW4CV3ikgoTEm0Wuz5lDJlSMqiyenvFccb62M9jdNGiVjhVs2iQ96f6h5
gfnqLb5aKqP2fdj3WWJALzQptecpsRcE5WP0VYhVZ3tXV8M7eHlD1DRJUmVG4xPTSAuB5klUD120
7+EdJRn9s/DuSg7jTJD1DUalwVQkHcwWgSJKwSJBbwZ0+tIpzryy06o/uRLH+BOhDTIjr+CEq7B3
ADxlq2XuZy2vT3bdYFzJYbLZEzDxcCZ4z0y3/Y52jktH/U47945i58585D0+108LsGM60JNNgy27
5kWXpoaEUoPqKa6Cgit6WP+L01q1uhpt4lJNQiR2jBERYBzlNU1qNbFPxhRAI8a56xJrrOsDJqy9
bR1c1fYrccxtWtS0KbsZOign3WmuRdecJKutiN2rA0fdV/XiShRzsZJpybNkgiiJHCiXVI+i0J+V
7UCL9Gv/qPm4iu2JrMrKWCLJO7jdHjTOr3Jh07cn7b2Y1D9LfVyJY+5wFSsY8aPTdyIA26f2cZj2
Y/6GpW0f07pWEF0COZsO/GnmTjWDUKvNQnWd3DbiTa1qQBZ/y8BKiDFUjqx1lbjIYu7VUtdJ3qgw
F63cW0NyP+qtpcvPmcB5Bq7nCrSLIHrjro4qnLRRDGnaqPqmWfqhcJPb/m04xniCvQM6LefoIFVW
zX2arHrmX4JNtoC86KXQRD0ENw6dJUhcKbBrJ7qhHG0Fz8pLq4ZDl0VNVJEZkVnqEyNVZjOlOFnG
2AkA7woaS+tQUB7Cr2LX7uoAkF4iCUD+rAjHLqz9XFA+a1IDDHnNLirNWUi/7zArn4e1NyT6k5rq
37fVa/XIrz6R8RCCNuboIcKlMVp53/WqnYaihZSAP4Spuy1qtUCMkOvXdjCqHApKDdhYxHkIzEuL
dlzojnFuT4r9X/Gk8naf0eZWrjFiScv45Ax+VKcFXNqxBo2ZYOeJA+qNdzKxSHXqXTVZmf0nQ3bX
q2V0XOoXpSxqNHzE2aMwn3IVJbXp2/aWcpbIjsTirASzmLFEGkeAimKveInPn/tZtd+Xg2OBC0MZ
HREZkPgdSWmtVEDFTG4tMfmTWberHWNHYic8BMJZh581UiC05nG605roYWiGn9u7th4/XK2H8UeN
UTWZRBscKf546KOVMnHEt/mT7trds/qwLY23eYxb0ma0wQwFHvSBcKdLsaVjCMx42pax6iR0TSU6
pk8kXWEXZAZjpUS4WUbY2lH2TIIfs3CfUOIK9Y/euleymPUsmri0vQDANbWYXyoVrNCCCQwqytPR
GRyHtL53l3XR/1/5iWVIsiKfYUCL6RGVfysTz0WWWtubRz/4t9caHmmyrOhEFNl2H6lGkXrqYiSu
c/hWKTqOUf28LWJ9HRcRTKyVtCAGCTPYgln0lzmxhv5BSf8oy3K1DkYJtLCtm7hAd+AQ1PeZvBx1
o/6mGj+zgTepzNsxRgVqXSTghyIY2DBSrw/QLzA1zt/tGHPyxlCjX15ZwF8sTy3G01Q3lDMgzPYt
zyvRbdk6ftYDzpifaHPcHfJ5trs9BdxRHfGudwESjSjfqDjqtjoYLV+dE+MGO0DN4rbAIIT5rtpT
HApA/AzOO/uBx+vMW+05uJbGeMEwIdFACJpLoj31gpFb3AII2xrPGEl97V0BvAHpXelmPegsOCul
O7e1s4wH7Pqwa6sCWt8v+zg/1oCDbqWbSfj+V6rC1iBNBYUNWcUBmoIrjcj1pY96VnPWwlF5dppd
a/SmSykCJFHyg0FCT0ceYnsd/xIf/bIS7/+/snZlkGImGmB+jtSiLWYZ3LgYXWGprLRcvotm6dR0
Ti8C305tSFYQYiKVjLwWDt5CGStCxmHQshH8yVkC8qYwPXVzud9eKMcasi1AYTVMSt3QOLB6kdJP
kbQv/izzcblkbMdPKoAIQaJNj6NdvvyDaFna5HuG92D/JPotp4dhvbB0JY+xIkA/LkkmKXgN3qdf
Am/CfDQFwuteY3vYZQ/C59mhM8O86807LcaWGEB61+IYWymoD33wPcjut49qvafgal2M+SjMPDWB
hofOqbJ2wa8GMonaxRM8teKmt8lUKZaJ10I0Np7cDrak9Ptc7/1RfZZ649jVk835oPWQ93JJGKNS
o2/N6FV4a/OR9sCjOc+imPqlPeWWtFjdrt7Txxy4ZgN79nn9DhzVZVuCiJK2kyYjckwB4A0CqsR8
FROOR1o9U0NWNKKoElFYpJ2mNUoJfc5QJeVoJn5oPm1vIef32UdDS+SWQlghZdx5qbnTAl4nwOoR
XRbAPhdEIQcykQSl7NryoIa6M2fVXSi1e1FvnbgAb5xZnmUpd6dg3E1Z+g246F6LStqiAOau627A
bHcKI2DFRVK5C7P8Dyar5avvY6Kx1FQTkihIcwB1x02NFi0e6EA0Bs7dWdWVKzGMJe01ozaaBsFr
nhxK9OGPpp2n//ubyQQvCi4oaFQ1TRHpYV/5jAUs7ROIMlCub+rbwej8YhxPXVhytmwlaPkoh43H
oiSPmjIRnVQY72c0iNmilj0oYe0uc+N04YLR8Tw7qEt3M+TSXh6lyNlW29+16uMXMBYWBD0yiO2C
BW9dGqX9k4Xlt0T8HrR8FMNY1CDsiAoyEdGJq9jJ2+cqearb2iENr9D7u3p8FMRY1jBLSzxRI9GR
uwdpuKu6B4337Pj9WQgRKs08yUCq0dn8kxi2xqjkCg6te+h6VyJ+kt3X5NuYcdTjnTv1Y6j3URJ7
OKNudoXRY9ey5HsUyd4w5F87vXgBkbGv9cF9rM1Ok9U3NSyOLg6uStAbGqThfd4Y37QesLFpeyxy
8pgYkmcaoz827bnqpC+9MZ9CwfCCPkArkah+1o1l12qA+WshTUbonAe7xax8XRIeYnDVdGF/TsLA
JX3kSqHxpgMaf1sTV0/ualsZFRGrLlZDFeK1+jaKbwdyB/bYbRGrWnglglEOQUoWs5w7EWHgYSHP
+kCsIZMt9E7z/Ck1dlsnx/rTuJ+DRsbJNc7gdHvdXnz1DhySt/Ci5/89F/JBTVjXU5jdIpYlYGGX
Hg1AsWv0X9LudXvrVkKWj0JoDvjKJEpZEiR6g4sVZ9bgyLZyop3eKOcJk4Wy1Bcw4Xrancqdk+Oo
BZu+Qh/rDIxpkBYtdXqMSfpayoq9jALKidVxkQEkPLbnuiTfwkm3NW2yixLdy5lS21OcurFWcS7l
ytOPboRivN9+JKAZB6SnPSl6JDzem60CZNkXP/BytLyamMrJvsxOf0dL0uUrr01hJb//UTLjlSRR
1Yo0wA0ZTf1G0qNTuszeouTgaJX8WIiei7Z0RF13MScGqvse9K7gNgwEjKtqyWkSkMQqRI47Xr9S
l91gPFgmDWZTgeDYkZvlUAhxYk1GtgcK6q6QU96Exe8x1scNYOxh2vZASQJ0uoOHGvEQLu7yXe0R
OoOn2BQSXnB4HVDcTWfMkirUmqyoOO52N+8QoM8/KOYanccHfuEeQ7decjDueBExb6WMpTJnNY9H
SRWBRB/eoHn8UCS8x9yq57/SY8ZEBYtOe15k0SFGYosgAa4EWyt+kHI/DU8TcYaRA4jG20oW9H5R
ixG9dzq9OYsbHKgVgWG0hAdQL+yIOzoKqLSMPcdwrZviXxrK9v+joljBiBiIcO6Jl/vTMbUVrz0l
Vu4WeM1wpK3eB03U8chQRYLum49msgZOUjbr5gJYrfgB/GcmJlECBwRLrQPecT86yr65V7mN8Kv6
ohkQLBKiaSwkpZm2QYi+CGAPj3fRcpuoHPO/vqzL7zM3D9RyiSiNkeIIysM87TMJnV/Nndh/52zf
6mFdrYO5bXoakmisBECe73rctwKFpchZHoBPsotdwnlS8TaNuWR5raZwGLPi5PAYanrS0NK2vZ5V
53W1HEYbyBI1qZpSrsPZTUAOL4RnFd0v20I4Z8Nm6oJ2ScsgxJ4txhdVPojht14+xfLu76Qw/n8C
R5xQB5XiyCngTXPEM3izWI1SPMeV9nVbFmfb2JSdPqRdGxWphkGkXdL/0AdP5WkaVaTfArTLybwX
s67CmaEGBKVSEQz9j59DoMaYP4veCttPbfS2vZb1wEkHVKws6rKCXs2PFkGIpRwEU6GCnBlF92sB
By0Etnin9hZV69nP0UF5LjkXdnULr6RS3b9aX1hKkZ4XuLBD5vbCz0E/Sqgwbi+NJ4P+/0rGbKLC
U5Wz6kRhdJwDkLsn2NBC53IN0y367bCuFsNYn0IJ5TnrsRgTewajEKHV6rPm1XC/FIpc3wlPf7cy
xgwZy5wXVVaqTrU8YvrZCuu3ngic7VvJbiKcuVoWY3/QdFKLSY2s9GgH586ldZLyfvDVffIz9HoM
T3Ze9DwfeRxB1Ohs7SZjlJI2DJQ5w0mFWXCa4hKI66WvKrVXlO25qAtHVIVTqvDc/6q1vayWnfEY
c5KlypQrTpS86c0+4FXteb/PGKhYlmcJiEwq8vyxh3GEF7nkvfzX8zVXa5A/arxQF61pRjgxCZUC
r3JzT7kRnqcdErkebyaGc0wsi9kMEHkY3EZ570KQ0B+nebRxlydmpT7yQQtZ/rKqlUOEM6b6jqv6
Pjj8pt3kp2FHbZMq8gIkukUb2se2JauiRMIAoaczBWcxAo1JDI40+Sy3h1bz+/YQmr5SnBolskLC
g2WkF2pLNmNHSNKFhSimcMfiz3kaLDkwbQmzoIQcQAhgSwknwOAYSMKYkcjMBGFJoC5injqVNHpl
Q+yw5TH/8pbF2JE+B22VQoOzSPqhC68Gee0aLxc+G8l++lujz3Zhj3IBSAgCtdShi+2bNjlj/7Jt
fTk3me2+jiNtzJAXhS5qr/h9mYcBylN5tvu6ys2ctEYHPQBVgmrTREbqhftpB6ZQn4fgwVECFs0I
ZNf6PBEII+JZNyer608BpgX/bsuYICNRhC5MIwBGGYN5HILWNzLy7e9E0FO78vYNWrflDMDVjkDu
Q7Bn8op9vH1ioolMHwXMl6A9byhDJHJeuix0Q4w3ba+CJ4UxAVFfDs0cZPC5SnofqekPNQlsmUs3
s9KkSK0qntcEc7yyzL46Mf1natWoq85y2+7SLwCWc9J78yY9CLvYrmO0ipP3LoHinHm8zurV2PZK
NuulJjPvl7aCRTe+V1GFqAzYBy8toNrkP4slLstk9A5FtTCbgDuH5+6wb8/qPt8Tt/K4EeC6SbjI
YZRPBwtRm8w1jg1pA0yZu/kP7RjuOr//1p4Gr0p3yv880/fxAFl1DGulxPQb4Oa6h3Y8B+NrFnDs
3LouXhbF6OLYTJEQm4XigL9zP6X9qRAGH0l4Xt5l3eVe5DBuqImUvg1VNGvTGs94nl57wdLuQUaz
iw5aYqHpefuOrcyjftw7xiG1XYGKUoLTGhDULo7iLL68X3zFj5zgVO5Djz58KnTlmG9px4V0lKnS
/e7mL+tlAlyMz0SaWckqxFd7+VzslcGKgZ1UnpEqPIgu4EDwcpj9XeUbGIxNkLnmXUF6dBufwE7L
oZtPEUYdLrmItX1DYmeeKy8H7oxCBGd7t9fTapfrzo7JKd0Sa3qBl3m8mH5c6y8N6c9L0FtFhvzJ
fK/F8jkKEpfUeEcHxXMxd64WYCY2n27Vul0sFczDHBVYD15/HQFL6oaZCw0sxgUYItT7ErMJQXBO
50MKaPKhvMmme/xzv70NHKPHMrwZ8xSrmY5daEsJs/6UtPNlzCe7WnpLSlrOneLYI42xR/KY1nE7
wt8O7b4tn/PgbXs1vCukMeYnMIgSdBEyR3TGSLAKUEkB/tHtH3CNbjKrPUkHYgHF3CO+sDf9bem8
1TGGyWhzeUp0rK6ZZBSUPhk9r4jC0w/GJOVxrnRJB9PXOaItWJGduNXX2kvBITG8yvv524J8PkB7
kFL4kSWcG8OxuywX3NTpWmuKMQYB2hEE1JkdNvJOzXj4EDwbQPfgKmAyBCmoa0VAK7zxKMg/wHHc
yZotaa/bh8VZDcsIB/K/QUjGBd2VKpAIw+Qgy4szxBmvF4vjRdhBKhWQJHUXw6i3u8CjuL2C3fit
2zv0VQq2o+1V/UuM/suCsHxwnT73SpdDnGZhkuNEWxPII6UlrzDqLv/RQ80gyNkD4QUP/I9H1YJM
CXwNOmxicDP0P2cU9HjF/PVj+iWCzdLmahRVySKqjlzkuwjzaDqKdYnIYxRbN4MXMUwWRBWWzBga
FWFL8jjpCXp8dXuSVSvJXvjvqN8Rz6ifvwijKnOl4e3QlFUQS8C/Q/RXexQHOAc94OzzwsyV2YKP
kpg4M1GyXEaDvApzKLmpn+4iR0PZqIcBVP3Q5TG/8A6LMe9pWcit0MIAFvlgN810g458VFN7DoYk
Twz9/9X+DTomwZM515wavL7kRQbzafnMuUfryYHLGTG2PFOSVDASuHv5vjlRAu34PLw2x8SwukNy
I1vJzngb3pLz7PE64tZt/EUyY+N1XdSUHq2MCDtjnyawUuhG49UcZ/UvCfaLHCbanPqxq+UZcky/
cyhRVTghYWvVTvWFok4V3vxQcJFneYtjLEYsYZIrGVQVTDLJvjHnB8wIPPRKcp9EwYmI4Zeh7Pbm
FM88u7juVX6tlu2V1KNqjjvqOWfgMAgWGt2d9Bw9VqUTlla5L5GJHBJnUayY42fWLbIhYY7WpJBA
LCIQ/qJ0oiHhDo7z0xCZbr6AAi+QbdCEndV0+tKMxNL1zCXl4k9ibFctt7y6emMu38AmkY28mwOB
wCs0LiXTAO5eaMfn1NYaS/HQDOxEQBnUF86mr0djV2IZq2qmgd4iq6I6mmx3brGXd/Fu8BH3AcS2
2sVA9xHOEgDBEit14keN8xTl7Txh7GyYdpUR07wlJfJQd5M/ANXK8Dpwh4QOLyHM22LG1I7LMOWY
P8IWk9Tq5lOfDtYg/OCYpVU/dbWjjIWtDKPv+xzuMH0Zd+puOYqCXzvZzT+jxfWeAtok5zKxpTeO
ZLpZvz3NriTT9V8ZXTR2R72ejjSwGJwWqYTBlzz6Duw8c8/r41jfTIBVaKZmAKaFEVaSZohzGSUy
wUQuHY9O9MR2MUc/eEIYEy+EWtDLKtQjkgyvAhuwOKS2Wv/tWhh7DmsOyuneQK2j1sA+Llt58VZp
j9vHw1sLY8wLbRGGRsdNi/Qfy5xapH2awu/bMlZNqHE5FMZ2Jxqcez0ECMwzfw6+JVltz+qpjv5g
CApRy0UQmwWQ8joog+jd97bz+0Q27R0yn8mjdgDxj8tr6VmBFfkokLFTZZuVTdJAExpw5FEOYOHB
eNCdbqe6k0dNY8PDBeKcF/vQDwuAUyvIgDpDXlp6X9jKZKsG585yDox924+RqJd6i30stf5Lp2e+
1FSveiX4UhFy7tJ6NuXqzBjD1IblmGYyEsTotnUWpwCSbncM9qmNXh5v8EIneM9cbWvkelPhlVTG
TohjEXVNhm3s0C+q2sV7s8DiAMXW1e/IKd4rP2u0KxmjxStPrBviX5dBY4xHr+a92KvIc1Z6d2zT
EqhEpLaGrgdpWfy9QZy4vdTVePRqpYwVSYkWCEuOy5e334QcqBWgNQ7qg5Af6XTLHNrb4nj6ydiT
WEH7zRRiY9XqZu6f4uGQiZyXMU8EY06GGpwYNRIa6FYBGNtyktXYApLP9jp4V5t95kczkbs+wzlR
/K35heZUc1u6kR/piys5AAKSR7hCNf13R/lLM9gHP8jDAFixII0qC7sheQqLT9tLovuy9ftMVENo
Sr+PcdPUdJ/Jfhl9asbvXXE3y6d8/rEsf5T2uWgeS/seiJkqd0GoOVWR+8huWaQE41XJIzrgbRtj
QAY9mhUyot5XdXaO4THAIGzvG08AYytKgMEFdVRq6NvA7Pb0ICnutoB/iTcvJ8/YBEnQQbSTIHP1
D57ke8vSTscsLazEmfe251wfnTEIRt2lGZIveMi0oHdSUSAfTSueg932oni7xhgCtcFzPloQWCQI
nKV7g/fQ5vgotvGzFLp4HCsEtF0JGKgFJFakH6zE7GFUo9e/Wgvb8C8pYgKgF7zEFCHx27I59HLu
bYvgXE522kwukKoKB0QS84EcwLZ0TkGKlRx4iKycw2e7+wHJqMZkQu/inP+ckoecqHYu/e9QBB+i
IrYDj0S6Xoop6l91FFtx6xTZ1+3N4q2CufK1SImbWggQklvR/IHR3oE79s2TQf9/9WwZcrXIjRY9
kQU8TSv9MHR3aETOzecJYS4+WTRB0SrYrlS6NchTUrwaOifnxQt1DOa+L6mUFHOowLg8vs+R+EFi
Za/mg743n0W3eKAvv9qwyC644Xm09Y67iwswGCOgm1k3qQEMG81h57vSM24GO/bCg/QQOIYtUjpO
F/2YOS9xQX94w9exuZNGrMbaXLCxYnWTj/9H2nUs141r2y9iFQMIklOmEyVZkhWsCaudmHPm178F
+V4fGqYP3nVPugeuOlsEdsIOayUomdzHGHEqpo9S8xrntSDrYWd4RRxfJpkiJdGSEj2BRbqz5i+S
ku3L4E1eTnFeCh5sAr/KQ+wGxpiGNEQUp/KOzEcyC7IrwcnxtY9iqsumrVDx6XIwpxf2zBY+QWjR
ZhiqlmyMJLv/ypj5uTtwYuuJge6/q+t7qqHKhvRb2BsSnRrnMVChn4owQxFCsfZDbi+WwMpEv895
C7OWU71SMuKa0Q01notQNPu7HR8Ab40VSEU3+Plpte8nJWOzv2XrZ3Flh71vAl2olGzwINhL9E0T
Bdht33SRyB1ZqWhzJCMLdif6tZcoalLPdfr6N3d/kcEdW9gjUpC5w3AioGa1W1X3SHJ/XcT2zVxE
cC62bWOd1DmGc4zhmM/AUxahsW0nIhcBnH9VaAUFVgZU1mLJaWU41jF5MZN4p0ggoLj+MaI74fxp
mUbThKlbzTUIWk2A4DHDh05UEto8MVPRdcOSdSzVcEUNrJPL8rzAmWW9F+nHTrTbsv20WgngHiKy
Qtpqrtgb8ca4iz60NpZOfA3bZLe1q38n+/6z9vX6uW1az0qi9mswj+NJL7Ie51YF/1CQ1RV7Qzkt
5FVTnhLUsRtV8GTYvKeVPM52htaSKl3RkWZ1vWOUBRYBuy9KXAjyoO2Hw0oOZz/gX4kjogJfKDlE
XxWcY3ca/RpQdCD/c4RlcdEpcqY0g458LmoDpvQoOyoY5YKDcWK4P/G512x6hy0B1GqaxJ4/93v5
4foVbobY1adyZtbpJEpiICi5y9jsJ4zZyKR/zDTtecnVo65Iotfr9kThSiBna9QMQYqArVTkTdUh
cvL7cgfcuOif8ib53PrWrkHvIXgYAGzqWK6Q7GIzDK+ks7tYpZ+k1TuygCjXNQPdLohxjzUtDNZM
zaOOT6V5dyrrUEQXtj1vf5HKTwKXhDbtMqIXgfFsrNvXu2ho/Gls/W4GfCPRd4Zp2dYQ+P0YHPrE
/N9R2fByWMnnXA9ZJkJjE2E0CW6mieVrQOvu3lRR3Nnub68EcS4oMudolhQkpqNDd5INkhl32Bd7
xopE92zD5bryCvwBj70bkEBtwwGxNJtOVvWIcQGpP1wXIfDaFudyCqwbyYzkz53awxx/SIOP139f
5GssztcUFDDhcg/daL3RowCrkUK7ePkBIhyEtqibvf1uWV0R521UYyDpojds1FX3MYDg66fEBdT5
AYv9bg/YS3VPH+ZT8vR3HauVZM7VFIqSF6GEBnd0AEM3SE4jDFpQ9BCwiOeJFsdE98a5GbNqxzCu
8cY0gBA3BOe5EST0It3jPIkVGHVZtqyQCfrvaVfRE1UE6i3QDYz0/OqtFoDzkdZie5f/GS8Lj6kD
2Ea0x2O/FnzQ9gDCz/tReKjDTA6MauzBMjL4mj/uVCCC5zv1Y3qOgBoqoyWd7Yov17V/M8lbieT8
xVKMjdGEWCrsxu67NI67uAD0uFZ9tMxSMOp4PdApPNFpUOShQkM2iVgldoMhg9F4KjDBTpqdKaI7
uh7RAWjw671pWN9SGgl5CjyvU8lf6yR0a/nDEnyd07uYANFFBMx2XRvBofOrxLoLKfwgtp8CGbRl
Vbqr4+mfUtL/Jutf3RfnPMwxKkrA+mAJJN1r0zk2BAOVos/gXIQ8DQO1sFnkDtJNha6K0p3NRTR7
IhLCuYaiBkXT0pgoc426K0eqY1n9R03Tv1/XbaH1ch5CAfRS3rRIreb7zgW8ItbsGHIk1nNccc9U
YEm/zeUx9hmiIowATNaee2J32Gcy+g6FBhHrrSDKKzzcYUzbRrc0pP0ydReMsZU7/YF8LDHs2gJe
TToYgirAO+fGb3Wgi9q9n/Qqa+uUKsqQWujuj34wuBb92auP7U1wYF3h+kA+6rtozyIXA89QRN3h
P1wlJoaw+IxUiueoQdlr6DITZeTsAPR4P90lrukC2O6WTQn2fzWhACKc/0jj++1hMYxNUaBjVdRo
eUe3JTmXIFq8rp7bAfIihMsJo2yUASkRo8cenRf1bipE00Z/yHpNolomsMfM9yrm6taiwEoLM0eF
VLnTbQYvaqLt+2YBUxSlFRHW4bbLvQjjjFq1ItOSJCBH0P6ppmDkPaf6S251djzWNtin3UR5vX6A
fzCDi0jOvnUTpUmAa6HZ/Tp7xFlOwKCaQru3ML827LKdutiaCDV1+9Z+yuTH5oaiJ0uW4tbKqsPQ
WHm7JKnAx/8hD7jI4DQjyJasb3pUXn7wj0R+7ZRO92I5YWwbO4zknqSP1Sgo9W7XtM2LVC4VGNWx
kUc2HMFq2oXP2Hc7jIgpGKUa3dqXDvrBepRc0YaL8Gu5GkZYKypQTVEry+JiN9HlyHBV5bj1WWN/
yc5DiKG8qag+RTE4WMLJX/LpLdbHw0Jk3Zb6VuDsth355Ry43MGSokxSMzhyLG49qKplR3VqK7Lq
GLlo1VwkiksaSnUMw8IEPMAUAXdo+FQWfpU/57GolSywTZX9HStHQDu0x3VEJySWrAnX7TWsgKvi
6epN47AU8JuaKsX/ue8JxoVilBvDrIyKxQSJc+ZO++hlcma3OGqe/CIaVNr8sJVA7sMiLavyzsSL
BoPj58oPDspuPKPQtr/uaTbvyYIPVYBAbgDI8dfzU/NE60iO6EPlT3X10JW5S/GKb0QDZdseeyWI
072EVLlksYtKDsHxxzqxfh+x4WNHVNkXfRN3V1mfDaFlon5MtdpOMJJuBdEpo+eyerx+eJvZ3uqb
uDvqp7kqK0BjggPLp3Fqq92xXEStWZEQLm9FiSCKcua8xuyDVRzTyS/i5+vfsT3RtfoQLsIZZY8d
fIrdAXI/ucC29WNik8JB26U5MRxhhnOglq6Ct6JoaGf784D5YjAWUIvnROuMwqznFuuxumJLj82B
kV1bliM9LQ6IR13Vhn64Yj4W9kW/pX3WRSwXEubSNBOZwBVGB1i0HXilB4J2T1GcWbO/GDvdYZAV
6j64FWUTGvvpa6I5k0tlUw1LicV2d/RuRgdyd92ZYQlPnz8n5/yWeOGxOEV+6tjhwdiV7vIdoetg
PUuHxIvdzGl8wf2zsHvtT+KMs24kkhcDOpTJQfPBtIEV7M6uz4qX3olmWbYd6eXgOeOkfVJ3soL6
N+mR26eJj01YgU97f5Bc+xzOLo0UUC0G3izv27z5MXK/WDfRHqSPAuUVKRFnmoMR9iVNUAhC+6iN
j4qCjZH6WUpu4+VGmgRJtchQOBtVtKiJ1RwRiDbPtL8BEqgtBV+vK8L2a2hlFlzemQS1bA0TcsBF
sbXMqWAS5S7EDMCXwSM2dYOvgxPcmZizDN9NU/90/Q/YTnwvf4DGlaVIa9T1ML/H8xn7yNiUcOVD
7zMyLXmfOSIOZ6YJVzRF4/JRjSJWqANuUO+OKbwMxfptpNxMViQwse1w/lPt353CKk+JMXVcKQ3r
0OGVFx8tEKMrXnIUZQ1M4659D+dbomWR4qrFu6gnoZu1xbkfQONMpk+B+jlPDCE+E/s9Xp4uqyD2
BQk2GFY5famWPJHqCk8jBv1I0V+yHuYPnQe4Ljt9zBwRgeaWDazE8c0Osxto1oCR3c3H3JuxJz4Z
5akf478oFa3FcFoRhYGkWxm0IpE7Z1QOYwwM138rhItAypJG1RCiWG7IYOdKptsWMPaVbh6uW5To
yDiNaI0iy2QdKwly8lIDTEiSb9I+tK8L2dLu9YFx8SMpw5T0zIyw6HXIj4w1vD2IIbK3YsdaDBc7
OlBg60QCZEC/vGnFV0IFdVzRWXFxI6ImfKyCOm6dBnYjp7akm3aVCIrhoq/gokacDS14UVDdp/pJ
TU65aDV9KyqtT4kPFLJE+zBGF9SMyy91B85eLT2RZX6T63qnZGB37hqRIxB9E+cHpiwegJcGZS6N
D9PkjTi76xq2WSa7fJXG9ytCENcM2cJ4ecDtzdbaWOUgOI8+C+wiMJXrioDHEdzeyluXUhqUNZja
3Tx8acmHUj63y+frH3T9xDSZM/9mgGXWrOynta8dwOWCp3/3+5zdU/Sd5cTAjVhT6kS19Ukn5cN1
EVvBZn0l7BNXp6QqtEuVrkWalRwD7aNOD5hIt6058FO1dK7L2r4RHXvnhqqC0JAzGr1uUGiL0GbW
zP2wPIzTqYq+XhexfSMXEZzdTFLdjgWoEwEQexq7u1nfX/990SdwNiKreqf1Fmr2U3QystfJAIGn
yA43W7DAtv3vOfE7ECHFi1Rmb9/BZ0Cay/6d5vdzfBPsWVjunOi+OlZO4CHRuf55m9MXa9Gc0RQ0
SSYa/6hYHBI/fQKakpPvAOaq7UAT4VqH8lSBJ7dwMkc0LbSZ8q+Fc+aE9WajnRm6L9v9iE/xkQHX
qG56J3q+/cERWUASpxZFcYxd80rrl5qU01jj0W/tey8GiXLkFi/0kfi5H/qKaNdq28Yu0riQVICY
Cd0JZP1sz0B1IkCjDp0dfsteyCNGgT1yktzlAyCCwhfBdbIT+z21u0jmLA6oS0SbA6SS2Rn0obKH
2SG3CBzjRtqp+xYA4+51gVupuC5f5HHmZw1WDB4/hC2wpKCz9CTTD3mfeCq5uy5n2wwvcjgz7GNw
nYKFEQPO3QNRWyDFP3XAy/9XQvhnjBWTMZ9DtLGW2KP0rOh+UfxzXYRAM/inS1zguOoUDj7uz3KI
gfDgS29Jrly8zkHuXZclODP+9VLmU4UVAbjGbnycC7ePntJ2d12E4Pp5zoBUy9s5LxFM9LLYhe1b
Pd1q7WNNNYGabaeqP69fY1FgZb5jZ+mqpeCFyzoQ/2Vz+SsGdEtdqbPGuYkkz7pCqZF3G5E9O81B
Pw17/Xa+Sw+q32FH8m/weNfyOEcxpmUdpBI6K5YOitRWttX5ZexEM80ipeOcgjKiXveetejNx0HN
nNQ4kOa+A1Wc3n66rhCbRcn1F3EOIVCxA6Gz9GLwrTvz2N+mp8yN3Oo0HUd3+qfwhicQeQjUY1sq
EBzAg07RJeXnvro869OCIWsyGBUQTfppDcZZ23IY2jDdg5fRlU7jXlSzZmr3m7ddieXUMra0Oisy
PG3q5WgG/iRKbjYtePX7nDrGaUOVgj06lNp6GpXxblbB8zUv3vVLE4nhtHBOC4phGEzNkfybhnki
9Vsqi25IdFScDra1nM2pCeQZsqNH4lR+fDQPnT05CpgmTCAtiaaXNl3G6uw4RSz7Jlum91Ep45A2
56bq7Gx87qfJjofbRKZ2IGQk3myX6CuZXJSagqEDuhOq/rNmeGaN8SgCEj+i3HaYWckHq/RqtfaV
plvsLAbscS/9TQT7+QeAveNXPxnF05IbcwKUASN7UmvlaQQYU9bXIhSr64cLcKlf5QCZdwqWAJGS
7BhTDGPXag9gZRMk39eVhvDPrUgJrdTQ8LSfirsMBG/adH9d87fT39WBcQ+uWsmwdl9A9ZVHNpLT
7iKMPiayPT3EN/rbgkahx0a8+xfMH6eilfHN6LkSzrmPMjEmrTPRzpiLrwG6akXj9GjkAx1C8JWi
c+T8SB4uhIRsxUQ+Kj510mNdOpan7GS/u22c5ib0Y9HDYrMofbEFInNOJZYKQ+5BJwKXPLnLOQcU
ivoBjCyWQ93wUJ1yTAYlx9C1XONMbvsXXTTjLPpozuMkfVWHSYFHlRSe++m2rkWUbJsTCutP5FxM
kMhapjLkYHLD0vzKL8EWr9iYnnWWW/Vu8BSM6WP2qBTUogR+hvwG61Z0MjEkKM7oGPb7++I+BtRL
tq92os6PwNL5MbJaGmqrNWGCShnveh39CyNNH82ptGxltg5tFJ2TxvqiSZXIx2xmLRfreD+EVc7X
K9kQayyTqOgXyQw9rT4Z9L4ObMuIBAFw+3m4ksU9RGm/5KGhsbFTwFQw9p5pTw8Ewy2ljwkTQQNK
YPbv3ZTVh00gNgHzEZK+oT7oYHYaZFsPR7uvJP+63YvujvMvbVHlukoBVtop5zq0yx78VY/D+IYh
Sloc6llk85ujMyuDeP/31ZcNdassg4V8pQH+ePGBvbIH23oCWRden5ljArNMZOUiLeHcTDtMSa2w
sW55KG86EzHC0nwrHkBI3HgaeF2vH+nmTtX6EzmvEjZ6r4H3RHODpyy281tWLiGfrH/MR6w7eeMJ
w8MC5WRe5M9JJjhef421ZW/EbcB2e5P60FX2mD9oqieFd/GwmyJRSNps5a2/j0thMBKdWLKE/cfs
bAKSa9krzGUPDv3Cdo4SwDD9y+DET7CV2MbvMc4J2/MNdMkZpbo3fmrdwQOZoZf71gfRc0EQGfjp
BSs0qKEkQGTHpKNa3/eGIKsQ/T7nTYa5zAOrQxrYt6m9tA91I1AJgQd5B4pe2Vmg91aaa7Az4Ija
4QAEn2GxTeVRUw7X1V30JZwHCfuWJJYK64rCcNdKvd9nleBb9OvqzVfmDEWepGFBKtkkD4P2Fks7
KxLU40QiOB9haOmUVEjM3cTcV+pTpOzJJBjSE4ng3IJMrNkYOzxvkuBJiY1dlH+RjNq9fhsiIZwn
qBotaFO2YTIsfmd+zBuw2rxdFyFKLVTO/gujBB9mCxgjVrpEK9+NfJZaYKrmJAK4FGgxX24rLDrN
nYJrWaLMnocbNT9bAEY2QVxy/aMEWswX3Zq57oeyRQ4T1+kTCRQsUVWinExwN3yxDbDgFsZG0eoo
x9wpjE9KfQ7HVKAAohPjXiuWGRrtGKOiV6uDnWqfBhJ6i+5HyZfrB7ahBSbiJLo21CKAFORRuqsw
lMyAxOh2jl49f87TfT/cyQCxqsJ7ZXlN59fU3OupcEL892j+q1zOUslE22kkKSoRN9NrCezLL4wW
C2OUtwUggU76UT7IPoMCFYUE4RdzBjxmKljUI6LgRav5ip3fT3vMBWJs+/8xmv67Pv76lZwdp2lM
NKsxFLeNGjtH4XwxBe5oI6H9VQRnxnkBhqVBjVRXu8sODKWWfs1sMCM41RF8g6Kk6PcU5RdpfP9K
zePGjKoaa5c96m/YWbzD5Hv8NtgYssRIHsKGK7t0P+9L2SaCbHojY4FwoilUtVTZonwtwjLKYSxl
CDfu2FOo3SWPJvYIZR+ICt8KRxfYINm8vZU8LrpnEyk6C7g4bqLPhV130QdNyg/pOJwBl3NqEZpt
msVuqaa+1vcnTQEbZ9f4fT8/z3pzNEPlre7afdj3+6pMz1oa72O1sec5zu2uAd2wRSu7o3hp5fJL
OcxeN8l2S9ud2WV+JA+TbSTzMdcHty+Akdu/WUO0I22x6zA5NFrhN7PKatcaaGEb+rJrleYUxnHv
pC2GXQV+4neH9OvZcw6plOdoSkIUJbsvP0AFYw9ck6i8Lg/Fd9nXPPKCkzhhEue64E2FW90Bu6NV
AtRNbYiiFu58KD8Nxh1olWyZfCUoES2Sl4lwSEU3znz/SpoURhGyFIACN/WNLN3HIp4r0SlyXs/Q
FitpTXxNW2FbJDbsetJdLfiWBPG/vTDOzfVhk7VgafqxVDHehKfYi+7UD1lmxx9YoUs6qA/JN9F1
bbuj1X1xHq+PFwkeVoPH88bvBpilgbHvFc+KB1AkoTv6PRT/qpSc7yvLkII2agKgQNEd9LnG5tvy
T0y6/XUdZD/z67vsFzF8ZWRY+ioowR2FiNHh0dLtGY9d8xc10F/FcKXWBI1ktmgG5TP3U/pqiWK9
QLnfr26l3MOY007XoXwLhimrt3h8vn5Mgtvgqx1GYiaqGYeoCTT7wfJn624q/X8ngvMGyiz3y6zh
iArjIKOjkJ+U1Lsu4g8aTHXLNJESWTwM3gSglpaaeKWO/VML6A2NetP0bcFehJGhsnIM5QdsK+MZ
ZsyvAtHb7uGnaB4Vj9ZzWMwl3E/+vd6Pjrmz/MQPvkaf5zsQhNu6kz+G7vLputTNTIxchHJqNwIu
iMgFVVxJXty6s5zZHB09S49TE9k5tqGui9uoqzA1v8jjoqppqJEhGSUAGyL7RwoRPgHGzMNCdmAz
PID+RfqrJGklk4tewaD0VlFAb0aH4ayArAWvHWznIm6Jqb5U9gW/+4vLF3JaGkmaVKdDznZppnOL
xQEsj7qIligZs9otsjM2gJu8BU5qh77pSe5fuuHLn8AFMrlO1XDSccjscYe0w5NypGhIrUe3AFlU
I2KK2XaRF3lMs1e+JR/kvJESjU2Yshy0gYvEdI8vahOJjPM36L1OqhWzhbLOx8XXMX8euPOH8sym
eyxX1PT9Q8J5+SoumCVmp8RNAY/JADMKV/+co6WhPvagQZf340lIGSM6Rfbvq1NUGoOOMnNv7BR/
BBoZSy6iKXT2Z1/RTx5bLwzGZrY0vEqq5C2tn9QwtWXpDSxCXUVsFJGvG/x22Pl5iDz4VdHLktqX
GeZdo3uW8JamiBHxvXB47YM4l9IBd8ssU1n5j7YrJzAwefUud6p9/aXzGHiT+Zq7MVpQCeBpnq5/
oEgpeby9wZQCdSB4gjWW3Z11cMQNNrom1J68DMYtmn7dKL7/4kF5vlu1M0DIqSJMqED7eqcLwcKC
9gakdIfa7UHet2BzELjQ7eB+uUXOoSxjSWtsIIEugzxEzXGIVLsUEY2LZHBOpCRKAXwGUwEglV8k
R1O1s/8dgg9Hp8uyRkyg62gaZ2GmNapZVvSqG42Po+bToXbyULSpvWnGFyGE681rPW3CJoEQli+m
x3T3Y+lVRDe6rfYrOVzkplK/yEaOGkp2pujNh/d4iy8P2m1wGN6XAhPGJOJZgG9BNgGqW8ETY9Ow
V+I5q9ONutCWGW4Eu0/2opS2rgjanyIJXNhepjaSjQQSKAhxdNI6RHhXIhHs31cu16zyqdMkdHno
bLqxLO8B6fIvv4IznTqYZNmawaEcyvsUWAsgBxbcxKbhrG6CMxy1xRJJHELhaP9gRR81y6P6/7x7
8YvhEO45WZEwi0y2rVDTk5UuvlTulqF3BZ6U/aG/OfLVh3ABNyO63iYBwjvZzd58E3rMhWsGUpfZ
x8qHk7z1+wlt9v11uSIl4LyCGmuAoh5hSA1RnFST9n30v++u/HJ+PLBHnklyFiszMkHjYZ6OVfqS
CRlpBJ/B02iWZl0BwBtx6B0bGEkfZuOyU++qPgZ2Tok37kW1cJFEzgVYQVqMZYKxbn2ynnRtfNUG
6/X63WzMXvx6cpwTCKd26jpWcjTfxsyu0LafMEGuoLAAcPLRzZ5/DK+rJ1GatB1nL9rIU2QmGaKI
QRFnw+8YEVXtxU296cW4RQIz+uFXzUv98E5U5RQdKectekmW0jTCkdbVydLeUpoLnIUgOvF0GRSr
1W3QwpKVBPvT+einmAFUa0ADmq1pT2X5Ei8aAJKIqIG/mXaujpNzIRSwxH3J0s5G/VaUQNbEoF5S
zjZKYVqggY9HhIwl8CY8S+bQt3LdLIBmz1U8MMPFB4DVY5P1x8gSjUeLDpXzIIqUW3NcNz9CvrJn
+6P/nxLRxv4IMwaNGDLWOfFfTjtqUstYgUOKxB6y8V5/7XfhPXXHV9CMd55pS1geiYECED0tjwI7
3P7Ei2guyGRaDXiKqsAKx5FRzvffZa+8j7AkY2v39Wv+kfFahv4Y2tV9KHzQbl/lRTinO1JCyLxU
6B1PY+UBq9s2lOrzFKKGHs1/FemoJVPMGGsyj7VfBfNgJhKC6dRNJymOH9qCeDFwkgTnuW3oFzns
31eZh2LNWjhReOvxWB2oo3+OXIySRmCEZHSk5CF4EM2XbB/iRSKnPFmKyUAQYyD5jc+ddGMOht+o
h16LnX/5aZyq0G5sUqNmnX6QOFGndpLmZbAxwcCqWKEDUJHajtV//qVUTkfGoi56jMUiW3wjR+Kl
UM7UKfb5eXSTU4q3n+hNtG0Rl/PkspV4SppxYlWl+dgdQNmMtVrCQq0gO9kYXWVGf5HDOZektbpS
qpEVxWgiPpffJ1ey27dpLz033xWnsZWdcmQVpQZb/8JKEguvv6dkP4XzxYIi7hQ6RGgQJ9iMRzGr
sFMnPNMvLB0bX3rxYtN2MnsRyL1qgr7BppFRqW5xZgwHyV0D8irzI3nMbkPQBRqAB85tEc7cHxzr
RSqXyWA1Tu3iFJ9ZWLZ6xPmiRAi0osaZOjs4sxqCiZJ/6CqVnd79ZaZxkc7lOLki1XI0wTLZ1kv5
HACBs96ZLhbzDmVpDx5O/6iJanYbuxS/6BVfRyAakUG1C6kNsPyiQ3GYgP6p7QNXu+2xt6scpV23
EyEaia6Xc0JmJEWmEcG9Gp3lAyzzJpNz21pEnYL3psxvekvx0FcBuq4QwqlRNatEilt8XJw99pNX
W43dBC9dsZejndUOdqce414wfrRdMKTAykFeqFkmP64LNlVK4IEUcJ3Pnr7XfRRevWAfYP2w2UmV
EPpu8zAv8vjOlLykeL6OsJUkbp2iJec8GFw9EjFnb4aqlRjuLMcxN2qwniARTg96fEdSQSwU/T5n
fFNshKlpoo+XJL4mvXa5aNxkuyS/+gLOwMqItgsZ8QXjcXDNjLHRn+KHyo/88KnFA4kNVI9fLHBo
MsQrLUFdXuRJRXfFxfsMPY8x7/AnxPKnhuwb89ESbWFvv1hWn8kZF4mU1OgJaq2j03vzbvKDXY9F
B0zinyenBWCQeGhV9FlcrM9oFC1WhXGacXwi0ldDvZ9FkV2kHlxgl816bBJNYid3k0tfLdGivOgT
uDge6VNppAE6fpOm3clRdzcM7Qkwp64gQdkMpavb4eI4gJWqIU1xVMlZv2sOGgilkbazmRmKjC9w
VAFOynZh+iKQH7gN9TCNYxUCwRqVHeixx8Ct4YGcbPE6tONFGwTbrb2VPM5PgBjRmKQZKl574a2G
jkkIcVgx31ee6mPAPrGFkXPzUbkSybkOLa7UoJl0PCpRewfbJaa0v6VHxuPeu8YOKCcYddCwVx8L
F6K3CxMr0ZxPmcnULFGKGT1q4Or6Y3Ew/OROwhB1bHjLPVv/Lp7Yq8g4XFekzTx+JZjzJDLQL/Ta
RD64mAdS9HZCARd7GESNG6H6cN6kK5W5TRpcp/Go+BZmOchHYFq/J/DVjWgub9sIDVUhACsCYixn
5MpE2nwmuEjSnQftLgFqiGi6RySCs3Mtl6Uib2aMys23ivQatm4yCK5m21VdvoIzcTWl1ZgoCMhj
b9hxivWyUSDhDz7+pwg+ITfGYC6yGO/G+Ds5xifqlN+Sz+yRg6UP+ym8EwNMbyeK9CKSs2upHVsd
6IAKVn2NV7SA/OCo7cMnq3KU77LL2gzqg3jn9g/6dxHL2XaPgQstIjhMsktvMRRxH99Yb4oTOrKd
3CuC3I3p1+/54kUYZ81oISbFQtAxH6TOJuMZ0DKj8U+vTnbU/1W6cxHF2a82Vamlsia2Vt5RephF
+M4CPefBUIGEmqRmCD2vzBnj1omTyi+jiHVXoOkmF/eLTKeZzpyQFZ7M+VYWdbdEv8/5g1FRMcCm
Que67KmOHkgvmCYVHRLnDIwxN/U6xSHl4IYlsZPW+yX5fN1Ri2Rw3oBasUGCCXltNdVYzYruUyO0
9Xz4d5/yG+xaLPUJhlHxKUA4SV8n6mfm8/Uv+UNo/6mzFucCYmwGhnoyYOG5wpbnG5pZnoSssmhs
1c/do3UQrbSJrN/irH8Yo3AuFBhk8LT4zOmgm1HtZ+DyFffFTkRvKFA3Hlcg7nIVq46IdVN/jJMP
REQVvD12fvGhPJtM0o4g2WBPNXkXvK9bBXvtyAoa4prNdk50uSumlqvKotnMTdD3ePpq6rdAOVTW
RyXwqPqoYC4ggZpcV41NJTdkqsuGolCdcNIKeSjCWEdJego/J4qnYVSajIF9Xcj2y9oAdxqlpk6s
939ffVMqLbQumhFVWb8HdTTG4rCk6jPoW3Ufu03niqpu2591EcgUZiWwCxNwibJIToMPlXWfkMFe
hB2KTa0zDJ1BZlmays/GUJJnacS2L9LpyZw/NKmg9bz9EZff52yo7iptyRv0ehbds5oT1b1IlPGI
RHBxc7QydYx11HOyenbkxTH1yAUb+vXr3wzOq3PiLkOvkkLK2LYIeKPtWTtF5v1UA9hBudWGQaBq
m9n1Shanz2U4jVoY4g0N3glbB8XhVHmajnWvh+vfJLp7LoCqRC/jPkOrjVr5sUylfRQF7nUR2z50
9S1cEM3KIB7KHJ6g88tnNpiHmuKbvgO0qdeLQdhFqsCH1FzRKVYSfvSfI6cGIhWYTm9ihw08Nnb3
ZLnpy/UvFF0WF2HzIArmFIteLq39nvo5eAra5KmSvl8XI7grPsKWsbSEE6vPVuCwaE6ZKrDT7fB6
uSg+vJLQjLHriZd6fyT3o6c6KTrcpqtgRdJh/e3Q/auAt5LIuYYu0xLT6vF6DWUNiyflDsSHAvUT
6AMfUxttUAOJtYGC5knCy9F8TAfhngP7O3/L21ffwa5u5adjXe30yUSeqNz1nu4zGLTgnB6wQe3M
f8E6h4r5ShjnG/IQ+5IJFpPcpq9tQ3YDAjy75Pm6sm3HOhSPkT5j2JPylDOxDlitoWSPyPvOZT2Q
/Kk5ta+qr6M6Oe7n3XV5m871Io4fTdGWIJtSmcG2GpanV/tROXVL4yjTYqci3oltRV8J4/JIjO+2
EmGK3nrNeXEZWAg9aDfY9fNZiUaM9LVpuiuBnJ6HoZIMYYSpg7x8yGZsUfnXT0/0+1z8q0sZOFgN
FqPmebCz4ZyLpiJFAjgFX1SVFEoG3zOn+2h+MIVNi00LWp0Qp9S9oldqxpSaQWoxkJ/SwZd8l3Zs
I1+Y1m967JU09u8re6VjX83DgkkJAK/RmwY1M8Y2YR4mGXCx5mP3zObTyQMVTStul+tWgrlYGI1q
kGotopNuj97iVmBAHPbKCRBA6Zm9KprdbIBoQN5Hf1WGXUnm4iLGusu4zPG2aD3FXw6Zyw5YBYxE
6VufRE1+FvF+84crYVxErJWcKvGAiFjq9DyM8q4nsktq+rHvwsfSAsGNwtY8RKjJm77+IpZfDA2t
TKPKAqAaqk6HWaMfq3j+pDaLyDey2dnfPw9bs4TKhiy/3/JKfVpp7FJCsIvVFaUtU8kNh9wby9Eb
gXuSFvIz1UunbEDRVeoP1y19O5syL7K5e8zKPsbo1Ps9tv9grGGXOnqK+v3oIjHYmY1zXd62X76I
425S74KklioL1fQ+s5Xo0zD2dla4RDrphuBYt2/vpyi+UUBVOSxyCUE0KL7qEjZZP2mqf/1rtvXy
IoJz/KVhdCYgj3FSiJlq+tI2kbvUXjydaPQhiR6nSLizuu3YLiI51y/VmjZaEUpUDZg8VC/2MEka
O5NjHMFA9C0X5HAbOFhIDi7qwWN1tEqLLYAO4uLvVWzrr5afHbTSNnwk3oCKaj5X+ySzTTtZ7OY5
2gfD/5H2Zctx48q2v9LR79yHE0DyxNn7gUOxqqSSVJJtyX5hWLbMeZ759XdB7u4qQXShd9+nDoXa
SiaQSCRyWMv+p9PtpmFqMjFlU+Nzf6Osl1WV4LZggz+MLCbeq7t5QzfiOadfxCknWZwrH0heBGqF
p1+ODpsPjCEFYGPOUNz07uyC6m0nte5lI2J/8f3pP0nkfLhFB3Ux0K7rBrTf5ZrpqlF5HTfqZuhE
8fG6vZ5EcYc9R5hH45gtZOQHCyrGkR+qtZ2Xt218lQMJTxQardeoz7aOO+9GPWdROMC9/Jw20r32
kLihD0YRu7+ONs3V4IyuiY008JzLdvIz0LwvL++6G/hLZ/6ZMzWN1CUKdNaMj6R1iP40DgI38IsA
8CSD8wO0GMjSdkjk0IO+tzaYMZS8FOXqzQL8vfmxwSNx+nxZLZGh8qnEpanbJI7g3vp9c002r73D
ob34rPCabsidKkjICmyHf/iUeStRaURKbE4XZ5Dcwbqqo22XPGpoIDY2HRXULtabXcBNTykhOjV4
mrBZr5rJzNH6pi/bCuxE88OcPNXlC9F9MtaeVsR2qX68vKrqamB6JpQLTK3RrIqyg0fX0JWW/ggc
YrO+uxhN+/Od5WHQwW223SsWBSAVN+116OQbUQF41SOcfQQz6bN4IC+Jgq2FOUnBcRyOpPyW9WBA
LQTKisSw35+J0YYoq1uWSCHqp8E8zt3npHjQDdEkm7J6As/U4RwcLaShy4HC6UYlOuuGTbFTvf6Q
+ulo10/BxrylaCTSRANLIu04X9cEldQPGmLyRPtmqXauzQ5Jdqny9bLFiAyGc3ByHwx5NSCgyfpH
Iyv2Rh4KDoJg+fgodDGCyEwzmGSMac0+srXyJml0gZcUqEE5DxaQYJykBM/zrMLMU59twXkjiCXW
qwUnO6Bc6DJGVlc1LHTpwGYIFCC/elQf2Csl2jei6aH1uPZMGPeERWN+NTY1jE7a5p/QyXoV++ot
tSWwrP0NBGf26e/u8DNpnNtAuqNtwSPMKCHZOyz1ArgJ4/AK0C8c4V03CDTKq0RFEogHgKtpH/QB
g6Oou8zugT5q3UqRIDm9fr0AK+BPIdxmKf2AwZ4Zds3ed7qTegBrcaor1lcGKPGNCEpcKI/bL20K
rUgG2AIwLCdgWLZOkNi5o9vMw8q25AJQ5vLBXX87n2nI7RnmJRazp5A4OqOH8+uiwQbcz9VtiYHo
ccOausfCTj7OQsnrrum0tmyDzxxvmkpG1ccIikYnQ4fzLnK0q+lRcmo3/jC7+WZ2Oyc5ih7RIrPh
3H1SBWYQxexERKatxEBWbq4TEWPcuh85qcb5+qgLzLReIMSI/CyAKwnSf/KCPNs23q9PmSrHFCMb
Q0vcqNv1QAEIB9kZl9TR8tC9bCWireLcu1QvCdp6UCIuk9BLVcWWg32a3dIo3V0WtPowPqnFw8kt
wWQ0wwxr7I3ptiDhddF3vjSXAHubAM0uqnCt75Op4DElqxj54vTqwJ1kRDKrBM5g91gkP8xEMI+/
cMF/yeAjb00P9UgK0SmgHzqXccJIXnHVeIww/m+44PWdOknjbjDQrQPtlxW7+/2MnF8BsibpJnMT
l9wPKNaETvsQAlNKYB/M2t47/pNUzk3W6TJb5YzGpcDAAyq3US6ylU51zGByRrVCyCG4Rdft5CSQ
85NGoSVjnimgLJmugt68AjndxrLSLeAIHVU4V7fuM07SmBmdeaqoaQB0UKGWOxfhpmvhqNLOTZZW
cKaZtV1aRc4h6mm8FGgqYSOyPwky2HC5GIxIpA3nAYE7nRGJIG0Ovic7TJxepTatBBYhOFkW5wGX
uWu1ToJ/WnRlQ0rLUWTZu+wr1gc7rNO2cD6wy6xIWhq0kbCh2PlL7YT7DERLGEUaPiWYYQHz1ofu
tQ1D1A77mvC5tFW846jRuGxqMHjw8gJ1Bu2w+9DP3NxvncjV7o378TNLHlb3KaApyAdknl8MUdPx
5X3E9OVbqwz0HLxWFdRf2sNovWTakXQi/O71/sC/1pjwwHxRDuq/uWHv3X2L+iUumkPuT8f0oO5a
0HIAeeNBjGIi0oxzJ6bVNEOYIo4k4Rcz9uMAaHy0F0Q+l10IkTkXEgZdGoD5CDeotafqh656nJYD
oVcTFeBrCG4AInPuo4yCLicMw2RGiKUjqBuuDG9yLIzgYG57KzgVq2n0sx1ji3vmrNTMqseA0fXN
y2FMG1ufP7QBgMPLz406OMa0bYvbSBJIFS0m51Pqvs0XMhAI7VJbD78HRmob4zbt9ossIp6/fMWh
N+mtgkUjKcowsCdt8zRn2wWN9knwCHhGgYGI5HDupVeqZNFGdNgwgnZqZyRxHNIKGkZFQjhHsrRR
S+MQF5leX5PycRrcXBeNha9NGYJGREEjr25QxeQp/Io+R+bBmn++YtBhhRi/dqX71NeRwlk+Ab8P
I5QEveCFIxqNWTP+N7K5VUTtCLNoA7zUtGFA67kfXy9OYCdAA8t8kbQVM3wjjFvNASMy1Ohh+9os
x3ZNUHiQJPPYyeVzqpnXZhp9FJy2FVd1LpFPS8SNJKehhhoxm9oGcmr5qbypNvpoV1dLjtGIzqmA
BOaKnNfK9fpGLBfmxYU1alGK+8eoqoeu0DZxOgpucNHO8YkKvVNLQB+xDrZPqqM7yjY9AEEOiYr6
VqyQUBrnjgmdidkPCJPn/XDNqOgHkBdaPtiMN6MtqgAIpXEuOekkpYwShYGaMcy4enJCj3hp5CqO
5km78L8HSDff7BfnlAe9SQD7jLC8kb4k4XWsfCKjoBYtskTOBZcgPUvjms1Ip4+p+UlOr8lwFFg7
Mysu7HmjBud6iTQURlsgdGR8MO3NK4nbk+QzB6LfX5YlOMqU8xthUqe4xtj1LO0NKfUiIALnzjB/
CKJSZOkrV+YbtTi3AcAtQwG8KYYgYjeW7qfZG0dwXoDpqXZDyzZbByDAAqEC/XhAyC5tu1ZmE+Zq
eRcaHyIwa8hXEpxFWgnuZoFhGJyvqBJ5HucOm2bqpZ0C77tQdhQZ1Mv7JZKivr2Vl1kuF411Jg/6
9dgf9GBXi5jc2aG8YH08fENHhqBWM7zWCQoR8U07/Liswlr27dwODM4rjJZEpyxh5g0cjAhFzxAI
X8GD4iS2bMeuaC5FKI/zCg0tw860kO2QfdOPP/2cG5xvGyDpI/dV+CKM7/U9QhAPClVZVnmahrBR
6rmScKYIudfzzykRXsCv7QTv9+gkgvNCdaF3cVVAJWlbXMt+OjvJh3QLLj9/vmVz72z6PDyoD4bf
fxB3hIkU5PyTUiZdNnaItIfOA7uZ3UuajZySf9lO1o/uSUfONeWlbqRKDB0T9SUeP2PqXOpuAvW7
Zk2CQ7Vu8SdJnGOiUaktNYDt3FEhXq4PRyscRT6dHcwLO8an3NpypEPM3kGKYqPHzUOCz5Ef+g2e
J04qZnlk9/glcZw3kpJIlmuGvJSUmOpkgUVxG7j0g+ZrTnP/N9omBDbBkzokiVFYWodQiSGWoHHD
TUH2405ghWMDnJYLdgA3f7xsIWupCXiSvzZO46IZsx21tqkhlPVqLG4LxnREvl9yv8HIFgb6gG7D
SMWk3XwvqiEIbEbjnFg6jyRFHwUm+msQ16je1IqoONZX1GSIByoyp3wNvBlGWmYaLIZK2lYCfI45
1q4+6M7lRRSJ4RRJJHOaSrZxuvrUVX6ffcxFZcu1Yhz26aQK+4azx3I5jr2EVAOO8k56av34MO31
Tb0B3JErcr4rL703ojjPOKlFmo4yMinR9JAuTzn4OPT+KjFzwXW/VtF5I4hzglObl0HQYt1YWsy6
BUTwPvbrp+iRNZko6IJMHGWXoRHz8nb94jY7rSXnFomUWu3IKrQL2rXjLXgOgHqk+Ix/MXdBkSYw
j3U7P4njfGMtzWE3sZcXNR9m9Spc/tkZ/lMA5fNrYb8gfylBAObPC6D2DiVg4sAqktqWl15jzv4e
AC7lTnNKaCd6yQpWEz26by3TrOU4SWYcY4qhAcDfXiUb6i7HwQud6eMs7BRnq/XeLZ+U5cO3QMtG
ndbsQcTwiRnKMyM+FPV0rPUInRknQFzeqtUuhVLJ+msqYvbae3Qk++BOofDHyT3zxxnKjgLDFKnG
+RF5XLIqb3AeVN/csydLv8GTRYh+I9wxzpdEqjVnQYQdAz+CB9alDR3t7JEBR1HMsSUvIp749VhL
UUxTxeQCtfhuBSmkVCpM9uI7UN9CN+KyZXWD/JA64zftPt4x5Cj1UUXoCtgTWdAJta7vmXjOZLoG
MGvqhK1kiJ4gJD2y2jjxWpe1l4eRLaKaWr0PzuRxphP0IZhjCpzHfD7EKCpId/kibCxdje3OhHDG
Mg7RorYG7rbW0/fBPvbM0Zbv6ENxhUZdlM/KTfGxA0PJ7T8AT0Lzz2kzOetJZqm36gIFk1ZVbrXY
HYL+Oava/76L5o0U7hICYogehyFMZowOyXQdZdtoEOQh1u+fM024+ydCeV1rOmT8hk2zK9zsAVUJ
40a6qbasJDICxJomjnqTHUQ30OpBPxPMXUAKNYoW2HQIGF4PuoTLJ9rmGxFGx3ry6EwOd/P0mVrX
A4Mxaz3gTNd2sAuudXuObVBg2+M2EEEcCfTiUwU9ep21hrzWBX8SNTee5OtbkV7qaoRy0utdogAd
d/OSYv2Cg7IZt9qO4N5jHUp0p/gq+CpiH+wY6PvrvBhw5PpGvyqc/DHeiK52wUk3OM+SJJK+GBpC
pQGkheSLom2a4cPlaGU1ejjTlXMmqlF0QPVEumLSrtX8vs0Ef1+0lpwfCaTZjK0CjUO6so+KXQ5W
pwJNkrmILHz9Qj1ThPMbWtibbYPuKHcGgqDNkEPj/Yvl9E/KXnZZj5IojhVtDudC8rTI51qDNbbB
TZMe2mWjiwAoRFcLjxhjdIlUMDeCEzZ71WcULHbybkF3v+YB2+glE4SSAqdvcI7DrJOuR3cIUHcG
v06e0WGIDNZk3My66CivPwzPtovzHQkmM3WNmfZ8ZCTFKPdcNeAsN64YlNdEbFSBDpgecgtfWBhk
p+ZdiHcSzaPLdJpqqP2E5Ih8ZPG5sh226vdhvzisU3o07MsHbH1NiaaYwP0lGs9B2UoSMF1HNgym
xHafJXalGLafD1dm/nRZ0rpB/iWJT2DkWajJ5uuQo1LYQVvYw7zYcyMqB4rEcAG5DBiOorWQHJzm
ydZA49bp6M8Yxu1lbX5h+yd1OOcHgGhdNVWEVc1T76FfyI099TNjlsnuCRIyon44oTzOE6ZKlxVV
hZBg2kR3socmhhfgQ7MrBrUrp0fX4ffLGooWknONhbqk2TigrkqWzssq00vn1EnQNXRZzPqteVpH
9hlnT/tFboukY0/7UzcN43YRrR/72ven6iSGc4fNSItY7pGiM4bCR4O625kiwEuRCC6gMsELOCzt
xFqfv4+5ZE+GICpcv6xOOnD+z8Dc3WxaeCHNxeiTcnoiFNe8TMCBGj1c3hXR5nP+Tx3zoktNePas
UT0TuxMn0o5qIl43kVXrrORztvuRDGCroWenyJ3xGIuR1sSb1mNRCx4nDyKOZYGx8ZCkViERLWcp
4WHzk0dufB07FT2fBZagc77B6EBQW4HJwLXyaKO0IXq3asGzTuC3dc4dKNEUF3mMhgQtrBzZeqr0
W0W/6jD2liUvl23hF7HLX3b3ytJ5tklaocyNysgt+n3+Sdv0eJsvhpM8D+AbZbPCC7L3Avv7RfB+
ksm7hb6JdNnCEnauYbPaLxtqCTaM57LwRX1iQg0572CNpMznGcGStQWtTrVjkJ3sdc4SHvWOOOJ8
t+CA8WweajR22cDSjJp56GKvGb7ps6ChSWQinLugnTzPUYubMI13U+BLybENMQ/1RbEEBsL+0AXf
yqMlZHqHobkBk8f91NtG0z0ElvotJQEe/qBsyHq7ib8LTJKdoAsiecQEa5SSTArgCqMdGv69CT6j
dwM0wbOU8D/q4kBw9EeMxLN6pGUhSVGHq3eQ76Nst/yznIJpEOA9E43yTZh6G4940AH9lNaKl/bt
tRqDJK4Uwer/Iqg9yeEMIkyCsbUmBjjyFQQeN7I3+sZjsrHuyZdlj0Qpcm3FTeH1nbDxeN0hniRz
18lShlVEgCDrhgXOc77c5loucIi/uEr+lIHJ9LdXiW6NNXjhcYbH4+ywI1w6EipkGeDROifyRAGF
UB4XaEoWatzdiKdv7c0Oy6zNuh24lZfvhhtkZPdCEAOmwHubPynI3SpzZnaJHmIiiZFaAdEfAyAz
yrSNL6I3u7xbBp/8BeRfrLDSkZu333Xza4NY/R8d35Mq7AvObhS1o4sBBncNqoyeZJfH0sE8hC/5
9W0srOgId4q7S4ywycmUIciQfRlMDy2g5dOPxXaMbRY6o4TkXVZvPco4acfdJmUyo/E9CjGetmNo
7qnPksvi9luhXlzAOcSRtgxqiOTLLvDlw7I1v1uF27qjW99FXoGW/u1lxdbajJGXPGnGeZBR0ZMC
GGrwhLrH2gQjN2N93EA+dcmBAtQ4A8VRJeRfEBkk5z7wokO0XiLbqyaLl1TRHi11/mXV1u/jvzTj
cdytoAmjml0oarKXrevZ+DiIZoTXw/eTCM5hqOgiyjMLMXUlbfL4GMADW88jEeR1BWv1GlidHS19
7sxUMeEGS9Wf1YdGfrq8UOuRmaoqlqwpYIGn3GlqSkDB5SkEsHoCnr17yen2+Y5RpgSOqHqxGsOc
CeOOklJLGBcZADyemonTRIabap0jS7rdVN/G8dNl1UTCuPPUqMnYAhQWT2xNcsLpGHSH3PpKQTgs
krReEzrTiztIIPYtMELFdmlmhJV2iK4illyiO+AcbHXUMBAJXNMnBk8p7vZdNfYz6dx5KprOlLWA
4vEA7J3B6J0qb+06qwVuftXgT2L4hDiwnnvgN/aau+StP1aNX0/BR53mn2olFli9yCr5pLhV0GrI
RtRl/uzkwPV4pbuWD9BzlwpijfX1I1SlqqXJSAS+vb4KtbVoECOyLic3qR/H1o3T42VbFIngbkh9
rAoZQJyY9JRv+rKwq3g/igiQfmGFJz24o5xWahpZBB4puu7QdSP7sxNu632N4ZgZlciH4nEAA0nj
xybGdGJATF/WcdVVqSfx3OFWsy5s6mLAGwj1EvNoxKKxYBYRvYuYzgRwB1oZAa8HLpufRmHuKSOd
dpUb6Vh41UHIVSySxp1poydgGJRRS5C2y2bY1ajOM3xUlBP+Bnjguq86rR13hKuEFlreATKuyxKn
zW7M9jYLwRqefmtEMJlr2Ba6rIKOCyCp1DT5HgdLxmtLSpEjZgW7Aj3f/abdoWYhfGitG/1JEFvh
s7sr0miYTjkEReAYMs1PVffcVB8vG92qDE3VLVPVgZfLk8sPKbEkUCaiV2/ZVcpHKd0nmsA9rNr1
ScQ7v0cDWS1qsI9byb1iXUnRy2UVRH+fCyTkNMuNPMHfl1LiyFG6mTMqGNxcdd1nKnA7QdWINtG4
YJVifTsaCviBvobAUSktUalFpAznS5vcklOlADJMnd6F1bH7Z82ZZ6qwDzgzqloZSloy6Jkwewgx
Ey2FItCe9Yf1mQhmc2ciMkltiWmB5jCOnM61bhfQg5VoAgVRFwXfe7JVH+I7hgyA/hLnsi2s4ZXo
8pls3omObRBhAVlrHJq5UIFLNrkTPbNKhOY1h8g370VZVJFxcG41kgLJNALYX9yApseI3Lj3AFWS
EsHQ1fr9dKYb51EBF9j1MQ1YBT/7EG+/sExgCzI7n951dr4DoVRgq5hQMvHqEC2swE8YnINVmpBQ
LcQdX6HfG+TOzWYWJejWg5aTfnypb6AgrIxjRLfDZsDMeQ44RPNDzciQPOmzqC9n/aChDVQHwweI
Irlda8CLYagjhBl6fKjjwAmAxnHZGNfXDMT1eCMCiY3nxjStOtPnGR0Xc/Fdx9MgS1zJ+nFZxrrx
nWRw9o6s9yQVmYrHNfnWzT8oKl9teKVkxj87WCdB3HqliJEnUJizPrEJvcGKHXvBneRk6CUs0Xka
IKcUeP9/unH2nqeAUUwoeKqRyrKpBCbKGUlVIPzn5e6yJNFOcda95As1FDZCUSdbGSOF+bam/mUR
60l17a8F5J/URTn2Y8SwzOY9yhKs5U3yur3U2tMek+x4LqKzWtSSsG7kJ5nc1VgugJNXRjj7aO63
yhTujUBI2sc2/l1UeaYXdzfWqWGGAP6Dx2VRM1g1MZSW3U62umu8xUs/aM6AUSvJJd8vL6jA8l/T
QWe3TIqAT5ZlHGAJPST19EEq9k2rYVTIsi8LWh9EPdOQuzKtISoWFc0C7qfldsYIGdkGu9GT8doH
lZSd2Z+Tm8DOQvtvAGMwE7+0uMxwz5RMFDLqadpj7iD0qG9s2FtkANvkTVTY9C72W4z+hQ64kvFa
FVdlREvMORfNUOW5HuBczOKqra+HmOAIqnYSbi+vMDtel7TkfEtcz0lnsimsP4veLEMonrNZPQ1o
Q5Cpgthd5SexMIBddqSHxSxoYVF3VvzpshrrL4MzAZyhRDINpKWGw9d9BrFZ+tRV9uxoi7piVhfs
TBBnFkBmybtJwlMx2TFHMmw19AyKF2w9ktOpijtSA7wkXyA29WgOLBPRFI6YlTkLxsval+K58XqM
Q9PPtcvacJI9fQxvRUzuqy75TDTnVvKq0cZFA5pCEWcuxs08bVKR8hIhfvxiz04qcgG3HGVj0zMw
nZ8ztcq22aa7v4VOum5+J0mcdSxSWCXou2Dhm7JJsW3TY3dVbSdH8vHE8yQiHGMXrSFnJmVZWW1Z
onfKXJzWeplS39IETRgipTgXUbWLNpMYpay8XDw9IjtrlgU3p0gE5x3MNgmlkRGfWBkQ2sbmpU5F
ZDirju7M2LhII656MytmlPSN4TFov1iRZZfUm6joKhGpwsUZXWvlltlCjtpej5hpXYIfAhckkMBX
gidDXxaaoKVjBsPOvtrg1SU5Ix6sHzuPVV3Mm38YSp9Wjy8IZ0BwGKiJ13E6td6SLV4cZd5lvQSW
TDhvoJWJhklneIMpvAqi6wV0qbHgjb/+/DhTg/ME5SIvmGtChxeYAHapF+7HEcUc5uFws+6ESHIi
ldhOnl3t/Tha+hJXmitnitdHrV3J1na2ekHgvmoQKNYrCPU0MBlyp4fIFbpEI5yegNyUwaHpP1/e
mfVhtDMB/NkpOqXKQlzejJQxcpJb46azCVxa/iDq9V699s5EccdHL9pWy9gkcHZt7pUteBrOr73/
+Tb9b/hS3v2MPNr//B9+/lZWcxOHUcf9+J/b6qV46JqXl+7wtfo/9k//+l//8/ZH/Ms//rL7tfv6
5gev6OJuPvYvzXz/0vZZ9yoT38D+z7/7y99eXv/Kh7l6+ffv38q+6NhfC+Oy+P2PX+2+//t39lj+
n/M//8fvbr7m+Gebl+8vzdfu5ftvDx3+0/5W/vjtEH9ryuKljb/yf+fla9v9+3eFav+SNaRULXTY
AtyeEYSNL6+/0Yx/YYbSwASPDkaQV5aoomy6CP9I/pdsITlqIVrQVLzlcVDbsn/91b9kFAgwwS0D
zoW119Lf//zeN1ty2qLfAPFyV8ZF1/77d1V9GxoD2R9/QkGTLjUNy7SQwXx7fkCPS6yplOKjQfpr
k2iDXUxFso0S5Jvlh9SSAXsjoxVhTK5LU7aL/HaUHmut9KO4qO2iHpw0ebLq+KtSGr2bx5Wb58sD
eqw8LbGOfXSthl8VMErWJLBNOjtoSyqWZ8PInDnKHxTcD3VfbeT6R5/dZcGVKt/SsHeQX7fH8Puk
S05ZfNOyLy2cVoDW3nogjqTnbi5XwHmRNmUd2GjetluN7kxZdsIodYbpJZ8zGxNZdjR4Ufy1X2q7
SxK7tw5R+p0ohtPiu8dWetC6xCFz9rAo9UHR77MxhIqN+dUKiltLUXbFOLhWQ2+LDp+fFSWgrBPd
LsCDNibTSyxFudPpB9Wcf2gEbLGq9iUNwueSbomyzRKMgKHTWzlYykejKZ3I9PQ2c6QZaI3Jxya+
LfAgn5U7NbgmAQagMVoUjg9mdjti4nApbDI/VPpdNSj2Mpp70wA8CQG0dR34gM60SRNcBy1Atkui
AsJN9pTAdCwrcUokSDTT8Kz0rtVe2iW0h8LyiYr5pQkNHhTMnnK6KcsBvSXTgSjlYZJ7p2sSXwbw
ra5km0ot7LA3XCVPXWO8BxOPS5fHdtI/dqGlOOBL8I3hU2gum2YBM1NkPQ1khC1Ms60a9X5Iyk+k
+wYsd9uySltr0odWTbZTQHNXTaXnqsRvuvy51JWneomOkxFITtzoN6lEOtsa09ug7a8sc/gB0jFv
RMKx36XGxyip77T40QiGl0krnboOtlUwXpGhejIC1dabzGmH+ror7YBUdlGWG01uHb0LgB/ZOjTA
3PeIEk3/pM+Bg5YXRzczF0wMNoitK3yfkQVOUmlOBKBpMKcAuA6JM6Wxhyj0Kgooc3IgzY0qZ06X
NXsrv4/r0s5JbSvJNmiiq64v7HSUgF3/XGVt7YyyimH6jj6RwvDmQTtkfS64ld568p+HF7y6yL7p
FkXmkLtr44mGpJ71+BgWj7IBTOEhADngbDd0vgo7NF2Fd1koGph4e+O+F8rduHpaRB0ANeMjAZhk
MlxVdebEtajKtuaXzlVjX3F2r1dJZI5aAtWCbt4MZgIQ8jn3pIdQB+M5eK+jRbHHYgDQ2LOpVH5E
P9DiS4DGqXlWYIrPyRzucGgFC76qOwgY8IjTme/mMkEWmdShAf7DsW+fh+4BKGF2ImrI5lJcfyzw
mRAuSiOm2oIhU42PUNGM0AU23mhXgTtqtvRFfVrQHYvSrahd8G3s/l4oZ0pUCi2ap9hVmvtWcqub
B6CiysaHs/vyj/vn/L7huot+imG8hTquLgNmy4lplqbHe3ROjn9U1O0hdRidnOHjmIfIb4naLLnH
93uJnLnO6ZwtLWBlj2ai+EN1OxvWsSslB0ceIJiF2+fEa2KQe4+zpyqSY9Jsb6nNJpYtO89Nz8rM
EHdCbZcd3QhWg8k+ZWzefxtv5A2GqbpmSY7dpsdrlmxoCBzkYUsfLJ9u2t6uDqYgm86Vdt7LZIZw
drCkIjWNIYDM4KWsHetpvAcFq5+PNuu1UkxGS7dJSkc0OcZlCN7L5SPoLFQticmdNoyxPscktgIs
uA6PgsurunZGz02Mj6QrIzfkCRueqh8aC/fv3qruL4vgWtbeK8NFTa1R6mZkQEbtgQnGLj4bz0Dq
3hHsWnKEJTuF4/x3OLvvZPJv0iwhlUm7KTlG47QfxsKp2tQx0+IAII5oOc5whgItmaO5YJ78izRJ
RzqXFiTq/oALFm+517481dbQ4ShuqVy7zc42jn+d1g2Q2CvlVRyDSu62fy9/KbAPnlRj1OtFrQOI
CWOk15PvCR3skGSixWP2/H7xEFfrGsHgncyZyBACxSFQ5eSY7KrcIQ+YA92Wxyh6pSoCufLOfFI+
Dce/gbKzruBfkvkSid4RmRoDJKs+QKDvlA9ksMmVdC8BS17eyMg8Z670WVRmWtEXfXsKnjIAl0Iw
wl2NYTfSCRha8TEHoLs2PhnaCwlLO1Ybz+wrX2CaKzqqsgHWYJTAFcDrcdIqS7caXa6SI5DrfyAP
GNryBDKm3Okle7nRZk92w2/ztplEccmKy34jmJ2ZM/epxaCPnUiZHIthvhtpFTqICO1peknDZR9S
lGmiwCvjoNzlreJkU3JQpnbbS8e5FVLfib6Fu0zlWQ9GPcYihJ+wBK1duMs2dZoQ+RbTbu8aR34W
OaG16/SN/tx1mkR0mLUM+jOAGX2yDWPPWuLbjfERy+AFxCs3mDueXTUE7Y9QPFOJO1WqjGeqbBl4
8Jh88aEgIOgAWVf8Kh4p7TbFBE9nl9eTlxHbRCjhirpFucLVq+OFTGLqBACqssqn7ysgBBpaPiM0
qjJnlICCGZsOoD9tqYTq+ZestGy0+R7lUtvJy1Oh4t3TIOWVVfswq591He/Q9FELtU2XfLt8Djgs
anwbYQeAUoWoCiEKX3+fNbNpZl2ldzPqWWo5Onmtu4uFV3VUGM6i0cfZ1HZow/KkuXrG03OfgSox
iKlT6dW2LOvdIs2u0inbeE7cJdU3Jajb4rAanEYigMQXEkWyk/lmB9kXq8DHglO0NMKX86tgJiFe
8Wi2AHtbiOYSIHK9XpzylWhi7t0bghPFhTrAhW9U0ur0blzyW1kDInJmG7CYshtsWph2pYngid9H
V5xILsopaJ3EMdNu6p/MKnSzBT3z5dc6ynfG0H1NqOaqWeIHarDXxvRZXdB4rCvOlOi70TA/XbaO
94eV6ujnVNBQYKDH7h3mn9EscJOWod0F6Q/TSo+xKn1JwTrq9smPYvo+St9bRLxWn2V2o/mF9WMa
yFYBkZ0VAUGdxord52YLkkJd5L/fnWPuy7itMcwizORJ0+5kQPQaebOvzflqXIYbA9R6tVy7s3k7
m+ZOy5QjNZvtVGV2agpHRt55UBTjkPPSVSTbVAvTWG+9+RzoZpmD1OxOMXZj/6010nuiN7akUztt
F0cyc9sCJLMRjHa8yFddHnqxFD+VsZCs592FRim4Ly0Zj6K1RpqqTIoCzALjXTQAWyOckLGKZEce
ntshd1Ka2EMuhXZEkusqmuwp0+y+J9dJr9ndtDhRqrsC23l3n3MfxIXRQQXaAwoGoTtWTSaP9TG+
ylwg87L+sxZEgNICPJzMV++FBJmipeAipyaKkiQI6vHOJE/9RJy8QpJuOgr0e7/1bxacHxIeM1mf
UvVP/VKMgkpO3rmaP7tBDtDP2A28SUgI8s77vV1V/i5RwO+zRDqkyvt4O7/AnNDMpzjWp2gv8rQi
BblIpQBs7RT3WMYRjM/N9GzmgiVkZ/SNJ+d04Q5PKymDVRnteNeXd1UQIlMHMK/0VolqT7BXAovg
Z4WBbh6jDwGrxiBBaMnIFpxastlwZh170VXlOJlTi5r1VvUzkGu3tLXGs7FT4inVE5yArLU7PfPK
VnLr8ak3RHgZq/qdSeK8oUlDo5OLjB1+YlsJ0j7kO0tDCpbx3X3INuxMDHc5GaURBSledXcs3bC4
3R1o29mpZmPJma0/zU+K0+/w0nsWvclXbqK3ojlvAgyDbMkxSwFvEnQAjNbDfaL/0NHCpXrZxryL
nTj0F4SNQRn/P9K+bDlWXdn2i4gQIBB6pavOVS73zQvhObcnfY/ovv4MfM7ds4yJYt29I1Yba4XT
EqlUKnPkGHvWfgRog7eg/15LCRYPxcUWzGJLUI9hLaZvGveVlZAP2vVrgXM6Vz+OBdP4NHW7gI/R
Az0Os+ArsEi/C9fbTXhd9Q8mwFHeWvNRddl1/lqbFnzxHmnrIR0w/dKdW10xZbVxGGOboMcVQUKz
qIQZGZ7p9aFlRPlWCyJXaKGrsnHfap7N+sIeurcspWicpA7tH0DtaYWjh5vvFx2eErQrCA3NeCCH
kefPqcDLH91pCaVxItIB7X34bIqOghjccFz1msVoebGV0+IvFjc0/+8O6kCW0zyKTQMCqklZ5R/M
Pa59ttkZLBlhcaTlU4zpDAusEXfTe7nCmIVVWcNh7SWz9t1mZzGTaBPkBAcCrXLLF/pjEycWC1ev
8bVlzQ5eBYZftORxCyRAchvUDFzDnubqIlOmuONWy3xr65odsK7VGlWO4Y9cAFdd3td3+Xt/UO9r
NIISjNL3x9AGP6D8thLbVtY5Rz0n45CUnpdNny9pzXA7QkMA1arBBB7IwV1urdhbcU1j+u8Xrkl5
bPipge+X7L50cTBqDNrpbXNcH6ybQSrwyPuK2/8+48a09gtbCaR1CwUcnefWHcP/q8PpE+fcPxvk
m2ERftqbXezgU0p0Kr6CtexKpgqIwIT8j/4BNm5yhyvB0piFr8hvOyP04C6GDgVWfVMiqOCZbUpF
aFVd8WJIg1lntXv966046VxNOy21LjfwWj5LsQwsh24XumEafMXKz0bO7LvNQoqQUMDqv3wEX20P
HhAQMm/BH7uD7rRmNYjRR2l1Tvxni2VmdRZZvAA07FmBLS3/pKfUSRXXP1JTfxVnMlVkzvIKdm3G
+fjTXWYhBiIvVd3nuPAmFcnkzDFwinGK3Gq2SY3azOAqgTPxyXLZXbv+ljIaqDdhWBIFEK58/WoX
J6MwQkUUomnPcQDJzEJBOqiafeWmvW5qHOvtFPO663xNIs89VoNFTecyo7D6/TBmeWAEMem78yAQ
SbvBHDX+yEhtiuyzTwozqTKrZxgpiXszjxUrrW5SfuoauqOp7KResddRWGk7xWWjcIf8aKS+ycNh
z2OQoiP/azwU7hg3ywzU6HJpUryINbVw9LE+hDVms2R937EWNVzu6uFNi2boyBNbk191WpuKjlIo
/QiUhyTeatJzqT74w0ESme2B0K6sAxcs+ZY6eHaqqyYBumVbhco+NCBy1MW2EA8hysN6rtlS3bip
oZoy725ps9KGWjqBmBZhXEH5Cn/OnBQtubQqCtaea6A0cv9TZKnForUi/FK2p4GqXEe70eA/+uOk
1gIRCNKeMwC9PUxztFm3dhFMwfCHP1zYmEWwFBTrrKxgQ+wFEG/t7QQuB+hi3Gj73EWndg0rungd
XK5q2tsLpw+SJhV0hMVJiMXfgv9kP+VFwanah7drsw/L1jSURvSp3P6j5a03oegHhkdDjTo7tYrb
qQskbGiktBjWXDvQP9uEiF4oZP7b3Oyu47Hu+U2Ju2ein5iyZ383aaVlGI25fpBnOuf/G7YuLc1u
uVLRA6+vYWkaxVGc8ujt09DKa7PbyNvgwT/yY/w4So5uT5Pz6tegXT7akb7a2Vt0U9ToUMdF+RC1
5u8flJZlWnMla8+Qn7YkQLCitdny5W39a2LeExpi3mReXbVnpkEdsZVuRg0iI95W8pmdyw3gMehP
jdjtaG1ef/HpN8HL/m91X9nGhbviY/qoO+c46pi3K5NtUzklCL+g6uPWrgBhtGZhnrm2M7oHsNa5
/pUXLyeNoTg+jdXr2hy4GYghIVFdt2cdCqzhfXUenkDiHrjFlvwubwaIMTTvoZ098cfrhhcDHNcV
AqCIPvnz929aGh6XghjXRDsGdtF9thrBUytcuY0WUzXMYcBpEERxaGZpqFHJeRYkbXeOAg9INs2O
MvA2AmSnywIZIjOLMXdY2NskxaBqvQb2XVol1vg1Da9ikGXmuUZVjwIANVQUUMyHmgd4gktgB3Bi
CPiRon3yjorJy/WdnbKmecC9sDmn/Ew87nnRtLOBzHGZcbMZmMUbyazZ23VLi6sD4BfuAxwmkJLf
v+GQ9Y1ilLSbqsOydiOzB6//vG6Cf9Wu5svB2aC6qk1UpXMMF4rvoZSNMu6oVMUIErDFxdibwVBa
ysAwrP4iRboT0/sCteg4qs9Jqez8Ut14YWAaueaWwGx0erUdxwggx+cgv/UCctLJDVAvwEwNW0Uq
HqH/Z7Wc5HYtF3apt1aUhkA61vJRUBV4P2Ayqtgd42qrV/faGJg+KjMGy8ygAvczHlRj3Vg9+uVC
GKbSFSbPnLInVp5S00CO1fbMDPvPWnmI2l+etNPCcCOF6kGmtx7Hk73ldp/oDh0Kq4IkcFfIGx+s
s0FwUw3+c6fppl8RaPZBOq9MrXwMttjCDaa4tyqAhhIkLCAD7QPKliABohqkFwZiNfq91wIz2Sqh
CWLJDTp3ZsM/he4hAYOuCxVPovlj5OoxrGVHYu+FyKyQDI9jqj3lwYAhNx9ihEHkSHG3URvdJMF9
2wemXg+mH6u7ojKcQtqMenujIDbKKXG8vDErKjkseau87JgL5T1mIbgSq62Bv8c8sLCjJm9qqxqz
e1nWYAVd+DDGD4+cPOWoIOp3WaJv+ki3E1aZYUGtvhgspVFNdI6cbmAo3nQm94k1CrybaxHaxM8s
4AhtogfbHiLEfhAB+/EupcrWVzpn9ApUrcFPpr8FwrCUFEJ25cPYkxc/b49JfI8OThB5KNEKe9DA
V846O64Dk6vhGUEFrqBIt5FPt2QITkVIXK8jVo8spsaeGr4BUectUUqzTp/Tqn7Ky9RhPDYT73fZ
3fUUNNBecBpSzC1EtanL8W2pNccmNdwIxkIQ9mlaswmmxhf7kAdhEVFBnqbZJCDxT4b3jA2bWhSO
lHSbSvkNgheTqfgv0aOR8E0pkW3K2pvKh9qBrzm8FFbWAd6XxVahvqVSd5sx6qKLZaWaaqU8tso2
B/2MDqhwbdLw1U8hB+VB8p11VmFUm7zt7D6+94V8SLRqk0kokEc0MDUwGuZJaJeJtGGq73Z99VlV
2R6IaDOQnmLpXk9SKxUEuLzQJHLo1LWwElZsSABdNTXCmBU3Qal2y1PqyPS19EAV3FVWruoHQsu3
Pg0PXq89jzFehOptFW2T8a6Xn4Txm0ShNSTxEUNkv30BesNG21Wq7LZhv5ENxcrpPuXtjZxJN73M
TI1kr2n43GfinBDZbVoGrh1wSur1c8DEpzJws5AGNB7xbdLISWTmpqq8G1n2Saps01DoBg/dTum5
SVkPa3TLh2zjAdFYSZDPTByu7TvtxQiOiozxzOCj8z9l+hlEbzxAp10SuyQnVsFU02vLDeIkvE55
9Fp/E5coM4XVi9INAC0CUIt0wwslyU7hfVSvgD9RX/XhV6s7XP0NJtNNnidW7jX3ve/bncIclSVm
rWNeHc+4SP1IJcVM2ej20CAG2KLIcltLSptnMqrGaP+3hl0NBCjCSorvxmIzaMco6NxOy5zGCw74
3YNgH9UMnLM3MmbfxswHvjkwiXZvYO66yPFYQ5W0ijEb3dZbYzx5CAysxhspJWAn/peknzMgUIMc
PAzaeNTpbel26bvfuoJ8NgXZVYDYlCxxpehIy4Mudnp/1o1nHW30kWMCn3VAyqLs3e1ltd+kferE
cGLPiF2lu0uLs189NZLr9YbbqLekvNE5Qm7m+uG/ev7R+6cwOkXg2PSAz86es+SjAVmVRwtTKK/h
KLCgQ0A/Oblh8oduPFXeY1yhbtLlZqvchiTfhb6K2dbGUoRxLxBzjBqil4WOY/Xs6TUA4sTqStBs
ouqiqZpDQvEQ4wCmKcjI1Ufuv1HvGEmlXQ9uNhIzbjI79qgVsRZNdNURMWDPRCCUNYA931CCfgIu
5BwWQ5FYep5ahuy5mRJteE5sJt2V0iMzUBjv8q0sopsIZzeDAicdHrxIcaiUnNBP2DElfpEVPFux
vXmpuwI3PcYDHExumh0HfUJjSQnw3bn6PNLSHKunfpD2htrumHgaagAbJnGgwbDGoDU7htcxC7aK
8ZHpey9/9vrX1ACKY/zdpbkpJTdJc06GwKwxJlnojhf472oCVRNcf7R+9uLyta4gHAYG8KasN3L0
FpfvPK0B8Gme9fImK1QcNRnVjtBk4j7tyWbsmmeOPSKIpGFdmT5979TRwtTDiXb0DQmdI/DwVqO7
fHgZQZFZomCvMPGQymB/CrQbyjE1kYMZVynMQgSWXmY2iVs3LvptMfCdJ6t7YjT7BHoNemJ5ZWEp
XeAMzL+tynupNPZtHJtt8uqPDwITAEWJMAHIfouAKGUhxszg5yQ5SeimGdExYWhxI5kCjqQqDVcd
mMvJMQh8MyWlm4+d1fgeOOCOar+PATHPXgOvMEu64/W+o7cFLhKuYB7oVJDe0oC8lzDh0PG7HHSC
DClIXXArVdXd2N71frDNQmEGZB+TDFtyTw1/E8m5DQfpsGwMTB95BJeuI7P0xI2I4V8gitEzbTPo
spXlEJsWroq7Wm8CK8W8yvjYV2RPM20f8x6hSdkGGoYxWqsY6Y4YArTGwpIA8R8UzwF6yk7y0QzS
COWXFzl9GeJJ6/PXOBomkRrbq7WdEt9CUGsXl/GzUaD62ufA0ew7PJKKusD/RW3U14+YjXIC4W10
H8Mtwb8CdExIUjkye+pz4sT8VyzfK4JangS0i8DAAUvhUWikF4OZgmaieNKl3s79Gy0BDtlgO6Fg
yAC/d5+kuIF7k7bHoM4tP7tJafDkVYpJUlDkKa99Tw+RoE6Ntk2hFts48C1W/6JBspHa4L4Sz5oK
oFaYP9WBvhWhtPOArRBsdHKvP0fK6Gpt5Cg03rfpL/Gi/hbQGgR41gIbkOvzbkO61xHs7EpRmxL8
Z1DuwMt7EAzSmEmy69rqlw+4iKFA5JH8pl3itEhUei/fZ7KBLz+1NoptW3mnPkRBV4Hek2Zqjb8p
cAEmWmzlbDST8LPgSDHoNhoetCo1k1Sgs3Tv0acyGzdINDbN+EmkGxKMJhvYCVAOp+xG/IsPUcn8
tx9AWZIFN7Uy7GUd/7cenPpgtGL2Ky/ZRhfNCYM9L6lqmE2lbklZH7oeDU8kZNlQWakf70IM5Odg
AuwwRRiiBqBlmZmQyuyV1MV9buZA1RmIDUqWWWNbOFnMHS+rnQZHuAjex6F3RhCOYQLfVoYCQrKY
L+qabVVAulHZqpWxk9RfEgA1akDdttQQJlVTQyKZtL6bTSW87l0AVsYQBNKsslS1turoVkPqlQ+f
BvmQpQdjZG4UHAcKvJSqwTEzK49SEyl+KA6kVNE+wpNAqSwwTpqBei7Ho08iE/GuL/H5KNlmgpue
3586ih6e7h81THZl3T5pf3XtcyDAGOg/eMGxj2KzMf6lq5uaPHg5qAsNUBeW3JTCQwqdhZjJG07Q
K87ZNmLFEWNQLgYILNJ1G9qIXRhLiDCdaZDB5BriT/C7xIYE7dMQfFTslJfwmZGEO/SEcQkaf8Ii
sJQWOY8QW4jUurwxrNj3X4wSFAPccHxBtyEmbWoCkbAitrIABIZe6jSFgW5BYwcKRAu8BjEcX7TP
cTcV4HTsXvFzbVl9qcca2hD0Jvdby8BSFIxwt6gG5r2EDBihZgDx6Kg6hvYgst4k/oveIbVTu72q
PI7J74R/kOYx8zFYQ1HSSz8Rphyi3vYphEk8zQaTqO1r+ygFpwrQQkMamGODgj+ELxqmuMhms/A/
KboznWpgVMFfoev+/W0aNWOQGZ3Wnb2Qn0nOd9D9e47VGokNas7Bjvr5TZiQbSeXdlohExbtZpBe
CL0p2HOug0qk6Ozrb9nFfsfl7zTrd8iJ3PpCZWgE8DNyABcJ8iGU6EebJbaMgy+McDO0Q4ExN4QP
fiqyZMu6xMYckHP9V1mqqDFGQYtKJjyyMatLgI4t6KXcwMs9KaxCfmvT5+sGFgsvqF4TjaJcqcjz
ykfUKr1Ge4H+rXZAZg6VW8P2+B4SLtY6g8SXbuePIgGHLWBfOaHzcnnYpoMKAUnAFuRmMw7GLsCj
m/PWlnTQUeMNIo3PSvuhltvAH22qMNR+8CovvUNHcDdl3CTRPuRk0+SYcJTb1BlTvhlQcfChY9hk
lU0Csh19f1vpmHzDPYUzbkd9utPrbBcBEJU1+SHq+Mp3WnQZgyhASgCiyJQf1Y84aeSkxMLoe3xS
nAZRNzARFB57S3HHD0w4dIe1GrOy1Lu9NDp5z0VFsuYi8Lt8QO82DHet2pi6vlPSvSQQZW/j2LMl
LXLrFCrgagLsHbM5Qnle4fVf30fjPhiQr8cbpnsm8TZMrFQOfw6XoAR++evNjnat4nHLwrE7TzNS
AA9Tix3kQ3vAZOs+OMmWZpWZGWbmWq10qbB2aXd2fAPiZblAkneuykeQAlnFEB71WN3nICS9fnp+
WmIU9ViUDYFdNn50f4pulCJAuVHwzm/V+uDrqVPQZlMX+kqR/2d/cDIEMwgBhOGfvn9pMKF1GtNQ
WSd4fWHszKyYPWJAUFSaWSm7RPY311f2M/B8NzjbwyhPUOODZMvZE6NVAcmV0zWRoKnq+D0WwAQg
TF9NLehpzkq+JSVjlaYwoekRfrxksrY2q0pYYZw4mrQmQ/0T/q7DHr4RpYDAAAU/s6f4XqxUMhcT
oqNzwsZFeYD97m35pkanKwZIBrPZ6ruKmpkFtbZ1laLpI/1YMIdQAgExGqC6s2CuSYrhjUaABZd3
dYz6m/zO5LVK9qJL/jUyb5AUIwsJel0tMBbRWcJcaW5yVLMlwArB+jFiUk0GEDp2uL1GfLjQm8EG
A+Px1SBRfrQoZBACTryA4qwy5ErqeO/ntcNKAhqwZlvjoOeswhyzYaoYWbzurgvxl1FVJqAl0jAV
hJvl+wHRtUGXkOy0Z4z3m0fJ1LbadprnoIBZxW/rMKsl572wNx9i40JKqN/66F0WsWmIX0OBUXQO
4i0/tpBauteXt+Q5KsNJoQQZMYD031dXlZh4LyRZnI0cJZ2HUNq3a6OAS35zaWLWr9RbQ2olDyak
/sB5cWog9Q1h26xfaZgvJBzTCUSiJ6s4Aupc20V4UYZZUaM9g4zBGj4yN93IGzkxUxv1ypXTsBTF
Lm3NEB264F2eC9hSMBzilZHddiutlQWUyvflzBwv6xrDMDqYIBDWgEg6CO/yI0jfTeAQ7ul2bbx5
+nHzGEINtAExOwSdU23WymmSQsSeB4wK3YB5czvNFv4jqq8ld6CGpnHkhMhp5JkdkqKOzMcvFCEq
xVODnrvjCwcCtAEkwFL/DDs8KC1EseuevpA0YD8vDM8+mcTqQdFazA809gg2h3rX1gZ4t2UIRSgP
ugk0P0hVf09Yxn8AQgVLysLu/l317GPG5Zj8L+TVO/b4lGjtBmYhT5/UIha1BtUFZye+7YC9AMwX
wbTYo+oaYkjPheDhm9pPcPvTamRduv4pbn7w9uA9inmj7+d/SGQKTgm0+NFuQK6MxzeK28AlQWiK
3YHDY/oWm2BnoJLwEdprEM+vj/3T6f5tnk/bdpFn0qKKOjaE3TkDUYTkGHv1oIFI6r5Nze734DYg
duxPqNj9Ko7EX3OIRY+Ht08PRBVvlFnqU4zGKLwJWYcO6US3iNVL9v9ivcFXPAkaGy7fQB/aRWFt
3SeWHfLC/nRSLhZfZP4YNAVOQreP421rtzv1hW2nKQvAR5Sb1plqn2ayLnU5ddZ/7PqF4dkRZD3J
/XzEUQe9R7VLJ8gdEufsMDHE9cd/MG+7dKfRC4OzozeSvGmEgMH8j6raUmbSO2RHkG6UHLRIW7AX
3jeO7pYP/4DdYG2xMw9vCl+raIldVm/RNbSrM+Yhj8qbtulufAu1jHq7EmeWrtSLxeozn8Y8lid7
CRaLwhdqpBt+4L+1bbqZBtveJuHI1LfXU8AFFBLC2989nuMcoIk0sr6F2WkCRHEgzW177rif+C09
i61onC0eXIx96Mh4gSxE5/+773IZs48oWAJVsdOgTIeU6Mid9Ma44XegRtozMGehPGoP9yubu3R7
4H4HxRghUOyarxKqiwzzibA73qICnyJ0Mmrpn60BwMrw1rnqH3TKgd0vNqu47SlPmZ8aDWkScnwY
ZvOxTE3DhxVx0Z4Nmt9JGt0wA631DLIhvmJFHbXrqdXPMleLcXm2ugtOxLWQtZR2aBQfWgGwEuQg
s3QNBbc6w4QK0g4gEPfdBl0e5pviTb7rgMJPnOQOPcTVm3PJoy+tTjtzEajiTkRKyWC1BMCtvM/f
A3hy8BI8T8Mw41Nsg/8DxfqVT7221pmLFXXnUyWHVcgrcLPaiQpEW1a7Df4AQkDsau9BfBXax851
u4sedrHF0691sdixluuUeHh5dwnaUWgbUbYRAK8SdEiuW1pb4Oz+EVozJAzQpLOs3jT9syTer//8
xafL5XebXTD56McN2OImXFlzY/xRbXAcoC1gorMwsflm79JbTFY+29qiZneL4cde1GWwqfMHpP4g
/1kbBF38QKhaTuPtYDaYP3Z93ZeMNC3bs6rdSJUO2MJTUNyowJGubN/k1j8OvIbHH6ZOVSLPgXFp
EqJvP3TT9mE+GbJb4RMAyEhRrREa2/8BaBVn+sLc7JL0QJ3UxgrMTfry8dbf+zfpTrYmEb3O1Fe8
fPFIXxib3YpD1BWSXkxrC8G4W/7SuFPn9soGLiW9FyuaT5yIzlOktoWR1jX2NQhtesjaTHOja8p5
i28lDaEfL3SMcWt0dpTaRpbiggLDOBUE213xMJVdeku2Ikw+huuq0FOc/ekaf+3NTpbkj12dF7gL
9PSsomVUqWfWyGacH/TyiaC5k+maK5F3gVxnZVOXv9xf07MDlimaJJP+a6n6Rk9M8S5vfQfIDmew
yQ1/ju2JRfS6UWX5zP01OvNNJhWlSAaAY733EjNKB0DAiKW64al1Jy7OxO5f+D30K4+DqzrANuDm
U16LU+IUT76trfnV2hbMnLdqU10BKqkFArq1J3r0chPcFi+l3TqyVe3RYn/rz9d3YDG9uvCweVkG
Sl21iAPMUUw4zha0raWVWmQXnbDeA72/bm0xiELxDHBy0BPwL3e/uINYLfOIkhZP/+JPF6Enu6ot
tJQVg4Hm3xam3+DCQk4CClAalpPd5KfAKh44M+l5yk69AzSnDHN8u76kpSfANA8CBC5FXXbenwG7
o4ayPWnOoBqkVt1gMjLYJ0VyAgsG2l2yt3JOftJ2oih7aXDmsnITRBmS1+as+LFd1kAwK8BT4vAA
WUSLzBya+tAPgBDEMneiHoAEPLbHEouvh7uxybZy1h0TDjqQsG9NpaeQRgrC52Tcq2l/lyf9wU/r
mxANnx7gOGhQbQha3BFf8/YlZ0e3A4ymGG/DQ3WWBslNSQuJdFhHL6yy7uxBeiqoal3/PNORmQe0
Syszf2h1SR17rW/OeggqUi+ugEjdab7XWvJITlpxKgJgB/NxpYy2ZJbJaG5xuIQmz3NqyCQXHt7/
4twF6AwnePBCFUqP+11QBlZcHytNOyqo5a84x2LFHjk8dH8JIwb/8XwRatH4NGnODaJ2BJQfyRkB
cKbrUQOQf6U+GEWBNAn89qOT89iSfOVW63xnrEN3CFGbSinQDgEgSHJsSwlzKo/dXf8ik3/OvwjD
W8OQAZBnP3DrvWBKrtG6OQ9KcAQbSUf+6JDnohQDcd6vIFRWPGApxF/aU75HBEVqwKebiuZcFr9F
hAwxxcwDcM6qt5bZL0W3S0szjzZE6CVGgZVx/T7tXsi4Ej2XQg1a25h1gx4OJhtm10NZxBEgTFiJ
EYNny+tNsMK5iqhsGgHJpACxd/1LLZ1Q8P6iaIrzachzZ2qKISIJH5uz1gJhVz8Y3j4qfl23sdAC
MVClR4sO65pGJmaLCgqZgn+yFucmfNeh/9T7zUMJvHGfyJsx9W4b9RA19Zbxfi3f/umIsKxzMK98
dUDmheEi6X1QP7Xi7LPImtQr41S+VUJgz1DGF1G1lQzj9/XV/vTF7yZnsVsrJcyjtAJdiRE1hB5o
sxHp3PDRrQ3ZLfQMYImpsvKFgcCYxnevr8HWxUTRY/Jzz1/FJj42SPDLx2y/Prj1002+m5rljOUg
vFAbYaqSzw24seQhNXNgbK9v3UKi8t3MLD9sqdeGRgkz0kPyOGkutwdudW6+E2ckwitBY21Nsw9V
Vx7BH504t9VrUoH4ekeaYmVFazZmnt97GgStVNhQ4G8D8IgEqA4eGiuneOG1/G3j5lMzpB6rgrXY
uO6uuhnpjW5BV+URjEqAyaGWNSnCds4a28bi4frrf+qsoEOGFp3laXEZZxsa+qaSeG4IkgPqIbUv
tY2iyp/XPWR5PznnUxlrImz77vLc5zQyAEI79z1eSfEn82pLGP+6buRnjMdmoq5PQGUGot45rKAl
hZp3/ZeRP0lxaPjzf/fzZ4eJNVkUDREihCcSc9BelHKN23Pxy1ysYHaOQtLzMZSwgrA8V4AkF2lm
teGLyN+5BCg2ms/XV/STGA0P18stm50lY8xURcuwJGAdIYPTOUh7ABBO7PEL1wLiRDG6xd0/0DJc
DLcXS52dMD/yvR7k2OIMAHYORKfr/fEP7W3ierbyCLtp44AS01kXHl0OVn8tzyU7oRYm8zDEmqNd
rZsckyP7dEMftU3tQcsrdPu3/2CTGVo9BgcuhCM7+O78LZfjiHuFOOcNwOAKpnTLAiDd9hQqwVYe
PgfUMbMRbIUSGHYAEu0kwMtV9KRYH6OwHKyxj8wOI8AaQMihmouKtrZwTmqFSOB0Y9oJTTCLQqkl
Tt+zNQ7ENSOzw+JVRspT39BOY59ZQQJlXPlh8NaYu9aszLZWxYBrhgctliKDM7r+DRY9K0F3/PoX
nAWWHxs2OyVBQrwA+6mdFGCVpZZilPPl/9+CDJZWKE5MgWueztWy3NKgGLRTISKA0Tk00Ne0Upa2
6tLEtMiL17dPyJAbdNROjfrM8AZvn4zuz3+3iulXuDARcoqx4hwmSPgQJS+lWCuIzILG14e4XMPM
qTCH12lDSbST2NP9aPcPQ27JAAaieYlg+QFojNkbjoqxnpWcY54K/7A8c7RBy3OovsraiTV8mlYD
nT/xvFe5G0y10/ZGoj0l0EAwvc74rNs1OoO1bzdzQBSms3gcsG5fflSSs64C6xWvQFmWnPxyb2cB
OfQwvNtiMvIUlLcBf6zyNdqHef/uaw/h3wqkVYBXY3MnHz2i5jXj2gkvfe1BewU5xwYiDr/8myqy
xG95j7FPM31AY0esPr4VuN7Fy/aH7Zn3KwktI22ATBCikFXtMjewq4N4HewU6mRrEIOlrbxc6Owc
dGD8iJoQxtL4Ba8rM8Wo3vWTNi8+/1jP7CSEfkYiKK1oJ/BiORXfonJx124pjkHabsBvws9rlP1r
i5qdgAqgd+CgEdD1BjgNrGqoN9cXtWZh5uVE4g0BpBDb5lc4XaEpBSs80Uvx4/LDzHw8Txu9SDx8
GDrc+kFpJo3utAGwTfqqQvzSkf1ryiCzjrwBoK1QlcnUBoPRgFJBkH7MdszxFdMHzoLA70ToCuFe
38Q1u7NMu01VLSMaHIPHYBdOoRAdUDORiPPfmZnO20WoD4a8BbkQzrKGtNEDt3iNmeosalbi7tpq
1O9mWpmh8Z1jFyOjs7xEmD745voVYMGy34FDBUkVFO/nj5NG94zOiwP9VDe5FSufQfVxfbMmt/oZ
fP4amG1W3WS4J7ivnxho18E1ZA2NvsVqnDpIbKVv7SqN9q20cpyWnf2v1dneeaygSVfDap2f8SQD
5WAK3vfObP1we31909G/tr5pgy+coVM1peAZNpC02l1Y3LUkdkYfMtfI7YWyohQ+fzP/X+j7u67J
Zy6s1STTkoLDWmVjhjRL3cyOXDk1W/A0OEplQ1XzHXzja43tabvmi2SAeE4c50ArzrP4svLqKFWx
nZJsDg51IhfVeT82/Q1B/8mX7H/wVFly/0ubs4gYVHCdUoFNDU8zw7CoE0P0STJ1W3kN7idB9FTb
gRB3ZYuX/PXS7CxMhhUGc5sEZsvugxZ8m2FsPcC3jJPsFHQhNOCpHRr17roXLX5YtNd1dL0J0D3z
czj2VSn50tdq/VNVPUIbbELGUdu7zapnhJnDejFpyXUvbc6OJst9irYXwmWOZoDcTjJab0EVmxWQ
zzXYc68v8cf3BEAYkHLQW6PqBwmK2ZFMpDiO5ECUtz56Q7no/1X24PjslJUOx6IZRgjTUXHREdK+
nxBw3EgBbbXytqnIITcOSRvey0qz4iWT8307ENNiLqzMtg6ThwkDwUJ5S6vQ7tTXUk1NFBRMCRPR
oqV/Wlla2b41i7PtayRDk6pkLG/bSn/I809ZH61sbGxJ1u8FxzSdVFrXP9i8QCLT2SJnoQ3jSBlY
0ZTyVsr+h7Tv6nEdV7r9Q1eAJCq+Kjm12x13hxdhd1IWRYmKv/5b2nPuGVs2TMwczMsA3uhSkcVi
scJakRsraMos4n4tdcRNFCBRzVP3MUazs3ilhTWGj9SHUhncMlI2jA+rAcO51z/ozKn/+R5wl6gA
iNcVY3E04wnjZQoz8D3snuu1U5mYSDUPdidKRV22of8KWmZJ2qmwKGCo2GGK43U0bgAm4E/x63Vt
Lm/o30IWhjq0KTBAemijUvhtW3YGwBuU/MfoU1+RD2Beda4LFGm1sFmm0ahNU2hlY8BaS7aEVYHJ
nq8LWTbZ/sdo/lZrYadj2ZjtYEMteWtla5A5TY7ykj3PXfT15KKOigE/DCS6/Zo8XRct0m9hrmxE
zUFKoJ+B1I6V3QLDyI00QTgz/5Hzg/+3evNHHF3A6aj3GtgCcfA7a1ux0JPL0r+ux/lb8dTOzfkc
HMmI6i6qm9n84Ew0yw1Hp/yq79rVPPuTO0nnkMJL1RUBjGz4IAKhO7sUFsLn34+E2z0DIqM2758B
EqKYuWMD04wx2F1hAl4QWIi2bD4jR8JYlA4qZo2wZSkwvpN1xU0nCu+vr6dIo4XbUKuoMQDFiOUk
KrpX5P6eqPcGgWYiDiCBOsv+qyTUOima1WmqKKDd+5Rra8DYCc6xwASXOL9p2kpSLc871MEaMPQu
SZ/XV0zgaJfovkBcoiabbYDZ1Zbl3AkBf2Coikdo909fpafmZi3cBQWlta7HWDKrB6ph1CDvS30t
uu17ETfRvM1XTu4S17dhY5dos3vQOAAWVLwJFMWL87dQ/UJ/oysDnqwWbdUSafA/3vBPtwV6CgAv
emrgCCArQOr0EAqmCq+f3GHTrCQAuTjqF/fB7LsFBIgLbIR7SYzSfNlQ/ha+OF2TXmY1JxA+pL+V
AQAKfSW4kS+HCPY8z2aiqoB+ylP9enRHZIDfYmgOD0MA+Ge7ZmV56FIH7yqAHRCkD8wBsonAb1ww
UGQVFHkO81CfX/ZrscjIaiNC+FUneODXiM4j1HY9Nvy6fhAuuA7UiAC1h/o/mI+XTVRAuZbspMFB
SAjz+4S6ffEmAQgplu50pRMs5gXvcSJssV25NjVRrEKYVuMYlGsd0DQpLOW6SpelIAEJnUyUOhcH
TsvyARB1Glzu+J4B2cRMgWgtypdd2h+U+f8rZHEVW0kRmuV8SyaA+UcLvdMOL+r0HVkC1y5SZmF+
cYOCYRYj2Gc8Ayj3Rw/EtBL+6vqSXThH2Ji/tZm1PbqliNJGgDWEFM1+7Id99E8r7rOXOBGw8BJp
0psyTbBcXH4p29tG/8IGCZQQLdXSuiwaS0NH5ntdBt4N5u+Ak0Si7+tLdf6OXaiyuGx7kHlYWgwx
3BtR1CwaJ1aAnqA/mO+dX5UewAEzV1TUF+imLfKN4ENNZUyqsEMJnoQ6v69hDYYs6nAUSVkE7IqO
+VBm4uQkcOB0cI36qUaz0/UFFAlRT22N27RQZfQZHRKqrAC7ADbu2MVcp/e/iVl4ARraVpL30EWy
VqVpAhsHQOXVy/8mZOEFpK6wtZphW2zAFuH170xJ7ZjJ/2hyyzvIqlsFPe8QU4NDxvqxdzNPRhvk
v9Wgdrvvf3WvoniMyVYVzzJyNsOtTxMdgYPIDmmmOax7pJPg2jkPG+Z54HlKEgjBMtGXUL3ELrJs
4Glz6CecVtoZD3lpfijSCJiB2M+1EGR6NcCF9PRrihk6KrWgn2xP5f2mL8abpADQegVurn6Tmsnq
+q6eeUN8G5ruwPGN4Td0c84WfOQNW4qcjRWx5iCjpxgvchS3J/+6iPOwYpahzZrPg19n/dgJlUhu
J5ABgOTb5jZbD+vwRnnRvNbTf4rP0o28QdT2dFEvjZgzhj4wbZZhtZ71PCtzyIxQopOqT0sUTIgE
LI42K9EUwGalVPbTo8KTZ6YgghBJWJ7qBuzzxICEtKIAVHyzJpEPFEmYfz/a/L6dwtJqIaErn/Tx
wKOf6zsv+vsL4xrCsUuHbt4EPHizj9xUBP5VJGBxlze9Vha1Om/CkPg1GieaUnTTXhSBwUVEjIaq
kSUOVmtNdZPaEGGDKUTKv2tFZKpLuCAFna86UKRsuAgFU+R/fj/aBkOuedGndXNoUMLzhpt39Udv
MYlT3gHv2rO+zGewMBQeGwPQWbtoQAGIqflvVvLoGxbm3AGWuOxrfMOElh25BIZgJuSunA325M22
0HNh0OOYpIUZN7Oe4Qqj8pnfrXnh1H7+kIK8ik3CyabZwM4lAp0DuDJkbpI/NfCwnxjBlHhzKKZ3
K9tl2pcuSpFdtI8ZAOQvEcsZfEBbY6U0KGUq6AUoviX68C8O0ZGARaAClsZBNwgETNHkFGi4b3LR
MVqyvP5lgRYIaOe+LsDgLA5qYUVDrYYTP1hZ9hvvpzu5je/CrtlJWX6oOMeoR+eB2mwTKdyXw84r
Ur4DL4s7mtyrWPYNGtJXtC89A1Xql6zmqDqUQGsHBHYz2YAN7ETJ47Pn/2xKGF8EginmVM7KD33Y
lWE3EXywBvKSNgJu6BCwUtkiz+Wr5TsoVDaqFAseKOe9MxCL1gDs9ewK0Hd2ak9mztig6DU/YJbA
RIaBb0YuBxbyyoQMv6IsBalp5SHbl/kawKCuG8LszJbGDC4TTPSgN3+uvJwKVydaFyRE8WOSckCI
45ga1lqro12lC0K9SzYNslJw+WFEVEen36kkm7bhJE2UHxSZu5E1bbRRNCcsEPFnpY98XmSk2mBw
xg9atZPq22L4ur5Yor+/WKwRDYp2o5X8IDWAKkydEVCR1yUsuy//HJqjVfrz+5EKKePamJdYJZTB
p5s8mOiapT4od7x+k2NsokXV2L0u87IJ/HdjlpkSFBtNzFrB/uyudFsy5z3verPFlJHIWYvWb/79
SDlJzhO1KCscMJQQWdu4g2ULFvCSc7axgMQCu7R9Nr1UljWYZtHIctDHXc779ZT9IrUQAFAkZREi
0LC2jVCDlBpgEsgrlYFiv9k+x6wjcO4eQ3CoZz6mrAtB5fLiAh5pt8gCtL1C0FuX8UMJFGXwZDA9
FxiDOj+EzxzCkYhFEsAeIgmY0xCh3bPf4+92NXwUqYdRxMhhGG15aDwFyUiMOgG2VZopFYDq74g6
xC4fg6OvWDgLPUvSsQrxFeNWdWPAfDuhNzcxjl59nxxE4gTLuvQbTakPINXFuTbIE6GYsZJEYfel
q8UGxTsMEpQZZ3B0umpRFhopPwzUbt1iyD1W0F8jAxa28dKDUcLS2LdGKsHdcuFoY0oIWeUZaxVZ
yoW9GHZf0sbm9YGZhava9Zukv1JzxUP9+boPIbPrW5jNiaSF2fSFrXI76eqD1kdAua3rVVL0oRs1
ae3Eav4JMDzwq+m6fEfU8idT1V9j8VLKCUX2Qturlqz5qmn5ZVL9Asf2Q1siDuhHCVjwZfY7BydD
WBfDaiaWMLrXKeFrWSm8stBzBxjtSFSpvt6ASCCMBefh0jsToCaaqpoKISry86c+Sw5plkcgITrU
EL1NKvSpSe7n4FqvoDIMHWMHZkiPCs75JalzkwfGL/HAVzATeSoV85dA8FYQY/LX9nfyO72j2+y9
Al3Wj2E7YA5B4A60ejCw/3P3eSJ34dhwLXdya0IusQ+DvlG6556LdJtXbGEqJzIWRmnXfS7ZDWSk
m+Em94BZHYMFQb+f8S+sl0g8YDDb3lIgBg9lE5UAjAIuhw9NvEEMrbXrg/WsAYrZJY6xmjzUKwH1
Rd3wK/4Zg577+re6i33RONYF34LOOSBfmoixlLOOBK4qWT6F0FYzX+1ibZj76yfvoqkcCVh2IkSN
GU9VOwtYqcDe0Xc08yK/fAExyQq9rgBizFzbG1cCsRcX9W+9zEUsxElWMotDbOMrgX6T+ck3BQOQ
tgaVko2ARQ1yPxxvMH5ZWn7rNIKi4IUb+HhZTfX0gIRtVRVEgvgk2g9AAOA3pN8IVLwoAwPeKliR
LRSvlodQTrXeKv5S8bXeZCCdjnzzVnNKDKbj7Kd+/SyC/DvvXEbNRTkSujiBqsYA2T3iZdYFfCMb
bnoo3Ol2hgGrt5knK76od/+ylqjPAXoEXbfL5wcH2giJdAi0wjtDf7QJuHtEvGKXjXQuAv5HyCLy
K0MMdWoSMgHGfbQufLpP9hv1Tv2aETsVP95SC/iC17fv4sE7ErnYvVaqGqnJoVcV3tvjmoBA4rqA
5aDqHKtjq/5WarFVWd/bKJRBgu7km2jdADjQvgXSMvh0RQhmFy5yU1Us/Ic5GmA1LE5bkqgZLjsk
jBgq01Sf8YJu7Oi1qUrBqp1XZ+aa35GkxcGiUZqXeoWd6mPQVwOCG+QqKMdgUNsBH6uDprUENE1i
2MFLZngsd3HP0rRNOSeQC0zgwcvWmLH7IOvCrXcTIgggxIOYjfTuv7H+Y7ELw6QId4luzimqcNsW
d2x4Aeu0wE5Eqi0sMZ+mojFHyJiHEWjpxS6IJ76HB3OFDhOUpFGQBFEkf7su9pL9z/GKgakVMIku
E4BhrNdTqJVIwoc3ROqd0BCVcC9lLoB+/reIha0kWtNyFNGQimWZozbMN7JxVXUJ6I+AizHoT4X0
pBl0JxuVyDfPf3p5px+LXpiLoQ1Jl4fVnP7vvOqu3XNMd/QeA11wEoiKh6KlXBhJkXSJOhkQNjCK
Rhfq9KIup/OeuPnYHS3lwkY4IlstGnHAuwDcspKTgE73OfWApgfYC0CP8sZJPtFH+iJ6+1w0ziPB
CyeW6kkt2w10k8FJQ+nvUVNcuxSaykUHdiRmEfRpBdXKfC6dcE92FS/zMeisg05zaFz5rg9GFXG9
MyAaE+MiijRcPE2kVALAOciPECDFIXrTC3QW7qed5FZ+A5bjNV6zXr76N9fP8YbOL8KjXEeY5HqU
gwT8wEDMoiY3lginRaDWcjYeHOOtnkq0OWSIgAbg9NKfXDT0Nu/KlVP259V3pITGTKsI5wPeNx+R
fi9neLuqj01coIuZB9f9lcBCyMKZjAYHs4wCQywjoISNn1L6oiWgHCK14IoTLdzCdViFZRZWi4Wj
yYtd7jvtVRkEQbl6UQb6j1QLL1fzLA2VGLmZ5JGKeKfnqz4bn9VMlkEeaO2bvtuC/eVBM0bXBpMN
T8g2blvXDEE5FCsgUkQRnORek+HgM+pza/ro8uimUvMHsy8OIQtdO8y+U7MYnKiYvH+xCygogzh5
5jpYZmlzGhpdJ1vNQUGAwdf4Qqc1Po1CVB24uEB/y1mmXPRo4FwvIYdNKkaSiU/yLZE7wStFJGUR
Nk2xmfM8hZShtMAh9KlHryD4dK4vmUjIwnCzWrPKHBCoh7KJwEIGbszmjZQP14VcjKBVsLmaKl6y
M6TqqT+pScYaI7QRH6EZMN2gs/grdtnKQFUFRX6nUL28caydvNYEg6+X1ftb8MJ9jhzMtUYKwSMy
EdZdyj5V0RtWJGLpK6eWxXYNERYQnxB8guViW9ui1PBFB/P3Ci5bb5Wm4RhxhZQME4fD2IMukvo6
2K3ycHj633ZrGa9j8GGoUTyEeQO+4Xf9NddcwW+Y3KS/Bp8Dt0QC9xMGpUXAQOeN4XMccaTkwhgZ
6Dyb3sK1k/yAUpU86U61KUBPhfxpA3ReNNeslB8tGIGfJaRBv7SNBGUsBRP6KG4v8ZD42BJzCJXm
0ObairH3biABxtH+4T1hEDyBNKRSbEzUorS90JDLwIMI0d+8V8wQXLwdnkLvHfsqSpGLOnvf/SXJ
nMsJigH0qlnfo9svTeocmVJZ2rddfBsBg42aNJhkAEh3zC0bI6gBJ93odGbawaRqITCi5eX7RzxY
uJF4tLCgyyaBIbNVCWGTtB/1aKv1H8pQOiFljgwaGEURVYGWm7eUNp+eI2VbaoQFj1RpL3d01VbR
g1ZqThpKgvvlLLO/lLPwY0NpdHoVEmmfbzgoCm86EO25DQjV0xHDCrZn1YJ8o2gZF/5LkxNdbnoI
NEyQkWgzjaiNlqzYjdldkgqGvs7c9F/qofECSXeg+SzTxU0E/nRpMqS9JdE7agBLCuLvJAZWyDfA
R7sa5UFmDr5ZTHtCpFWMzFWUjp6ZgL62+Yeue/kx2ume9oOK5A7ASfcZfazq3aiiYUYQ6Vw4JPA4
AFmTUcQ25iLyqQwLCNwEFEjjrZ6WMMvOS3OQa+Y3igoyY+mgZI2TUxVklnJQFpMj8LOzBscBqgHA
bdOcGwxm/PEzqiSjz5DksSBdvZe3BKOukW+81evsxl6B2c8ZX2KBvufWBNRH8N7AAQHZHQ+aU3Wn
vCTakDIGbsbeJb0dxBPdRgMG38YW2NRcFWg4X32nCp7KW2whVjGJEFuw21SfPFjvdpxAVJECKbpk
LgMWhG4OD1MfCizngpoEKIyAcgY8KHLXy11FNJoUBsSGWhJ0eelbQ+NxGQTacYT7sn+4vo/n4mA7
aBUBbT2Ags8a68KR2URqdbLneu+ajHoV2JoBtu5UA3GoLZozFYlbXCF21ydkTvzs0U3v8vDeCsNV
K2c3RTN4UyF6RJ171lPlFiaD6F+uJLQr7qthV6Dd0n5MJcH6nV37IMvAcA14YizwKqrgKDs1S4n1
7ZCSiezbbXhvbCOkqsHth3L+G2aLTLw0gPGcgaykBWWyaBzszETRLAMwTNyTBqpVZ9dklXQMaWU6
7HPF9kBKnDolqNFRH5ZWJcvdjkvUjyvAd9aRwNuenf6F5OWdlZZAEWmqYV/kIB8tpQB8sYLk3TJo
nBFrAZALV679wahaLGykpX1OCojg+jeYrtEOn6/tKve4JrimzpJpS0kLZeDlJr1TIUlBs1xSSbuB
5UGjfJfjK+/ZqmzajRX/nqT19aN3Ua6l2uBQAOgqxqEXb6S8H1E7C/Nh34PyvWJT0FrfhZ44JUiJ
619J0/mA+gPTq2DvLi2sNU+YqJY21+UWHibtaQ9SiVnshA60XnN4DMpg5XlIf/6NgjNLmIb+Jgzp
LM5f3deqDYDTYY/KitN2CBrV6TCON2QKctoEZq6sw7RxQyrKLZ/1YCKiAGQVcDPmLjgdoAinpzKr
9DIBy5+xryI1yKQ8wXikAfQllvzOa/X3FMsOKYmXxZg3rIqNPVS3ssnu86x6HsqtlADeOJUeNfRL
GWm7S+m4HltQe0uaf32J5u84uWQwdQ/PAeQGgvYuHObT72w4Kwqrl9W9jPl0OfnW7ceICFzURRlg
AQU+hYWW8GWjWTY0CkJmou7baB+Xz3311JOP62qcm5SN5gpVxYqj7xWwZqdqIMsuodG8Uvdm+MwK
4CJIedB2t6TSnOuC5pDxZL0sGWLQ+4m72ZjBmk4FUSWjHTqNtH3fEF+jdZB0mqPomoP2ba9MYySt
REmGsytrFokGDhSwgUkI9slTkXEbDeiwbLU9koqoz3XrQb7hjQlmYHWtiHzCJf3wygIIA3JXQF1b
6JeBltkyLNxY/XQIeesorf44SnwDYqogtq1NjSZ1wZKe7R30OxapnupXFK1hFEWk7eX8sUm+C/t5
yF4zIS7wRTGEzMSQ6EI8a4ix0jLjU2fhLq6fuMKB/RLdKWYShPqYeNeNRCRq8e4waZ6mMTqI91Gf
7KJm9Ab60jI1sIjAg6vz2izNkSBuAsceggBr6Wa6SivHGVF337tKMDwFMwPBLZrr1s1eu4tzlEUQ
LmYYIC0CjNU7tZveiyokZ/ULwGjgllQRhWNpibV0ITaIUWmHiZA9OLoP1ZPkDI/9d/xIHkC6veqf
zO/Yt0H6KVjjs2r5LBZt9LBRwIXoeCmfmk0v9XFJykLbWzzx26nyYoV8K0+pEa+IFu7BS3mLlXMy
9cHq463dhbd2wZ+ub/T5DYqPQFFWwaQp2vnPKuiy3GRyzHNtbxTgPuKghWPssRnZYzxU+5S1gWTG
a4N2L4oRC27RS24BgQMgXXGFy2cpl5QZRlKCQ3avcOIaKg+GWF3xAji5EzjQU1EZ58yJQ9M5E4IF
R2r77NKORlzYFD3Me5rQzgub/EZvk29MVxXu9TW95IGQx5JnPqUZ7GYRHTBaWENRU7JP7TzoGYpf
gBIxQu4p6uDqUQl2vlpkS5cOLEaWiAZCZzDvLb16CD6BKBrmR0jkJ7fgd8d0FArfSJy96YVPKneG
FOKuvBZ6pfOsAdbVBI8A+j5A/33mliQDyG7ShG0M6cfYVjd5mq/6iD10NforCbZRlSunn9pbVWE7
u8t+5QbmFwel3tR03DaiadazJoD5WB1/z8J3GXKkTHWN75G35Z25zraYYlPfmNd7tTOBja5Ep8PX
9R2/ZFo4P4hAFDxfAJR3epJx54BApYrJvhijTcOf7dry6kQR2NVFKRibIyjLwLKW12jXUsZa1qr7
XnqsQDAxmR3CMdFM/0UpGE7DfA9Gxc4c8ggKpCG3GgQiY+kW41tqwHhM0RDRJXu1NGBtIbJATWB5
S8ssNjtaRrjLeO9Y+Rcl3GflfRX+XN+Zy3KQf0QmQMYbfRF62E1mFXmZkb0iA6q2il1U5vpyXwuL
xNqFewyB8v8XtORz6ZW67fIBJtDbt5w/cva/KaIvwpoyIUDPynKyV9MXQGQ4WhNmTt5Pt2FZC+7k
y2sG2nsyPzvOGFULxrQkwdW070FhOqa1Z4foepLTgPJOcP1cXDX09qK1Cp7rbBDUSlp4CaUg+yQa
nAHk3W0pkHDWEz67gxl6l8A9zjXNhQUoxqhEckm1PYYSzMfWV27GfbQm62SV4c3dO/peDrRAXqer
OsgAAVy6oi7Ks3HXvz4BGBKoTCL4XMLLgRhLMvMG8WHjG/BBodM4IAaxFRfwOsQZPzsfPN6Yj1gZ
pkNlT/JEWY6LEQ7iGvTigpgVsc4i1OCF2WhRW2ER4vvYqr04rL7qEm2jo7JBg4FrxGNgVt0BhDrb
VKauViUrip4tV9FaxelTDJtPo/CrLgUAuKtUgIuaSDovexRlTrUOUwD4qncT0widp7qGq3yEG+Cz
BcWGfilAU5LXokmbS/fzsdjZ/o+qBRItFbAsZ9peqfPPmhiHLjRW/Ui8uK+CypLdNok3193QeY4L
VggtoSPiHPzPYgOyDhwluQwTUB67VxOsVoG8b/bWJoZHeq5+pQ/xuj1oL/1OCgSSL2v7t+T5CB5p
mw4oUNpNSPA48Rp5ZaySNdtH99l3vQb5ef2TPLU38iv4D1FUE+3wfLaWwb2N1PbM6wneuyWima3n
ZhdbeEaMBKzWCLayNEC+zQfavmOM6fs4fSe8FnjKSxfYkdBlTzF6qKmkTzbZDxaIkDvqpF3hl9nH
9XW9KAUUxwZuMQU7Ov9+tKyTGQO7JFbJngKlzbJ/krxzuC5I4F1wjwYK5sgxEbwQzsbOiorXaHBC
ZtTGhCGe0Q4D1ud1PQQilr0MOVOyXjM7sjcAl5bh2A+KIDl4nknC/CQa2IGcodoKsgCLpQrVxIpJ
3JD93BVMt+1zfMjuYy9xpXcZjzp0fAcA98S8q+1VXvjABNfZhZ06Eb847lxSBzp1NdmXZRdETe8P
GvNL6R/yasEQTrVcRP20GJS0qKDlVDaugnbyOn61TFHR6ILLNAGvLcOJG2A8X8Lb6MBa6S0LYcCE
wehispxB1taVobthxRxoKli7C84Dnerq/DxH2sdYok32o5wrrYynDK3jh57/ShugvlrfapxserV0
5e77ujWeV+Rm/FVoNtenyHkaDNNMJd4PMd8zdOZ3G7aqXux3y5kv6FCEmKWe276KF8sMRDGz9Zxh
adJ0iqoS/QYwzLRzak+6Ue/ZrxnPudhnq/DGxMyKx9fSM4D9Eqd6APrsvbyb+12va33uJk+/Y5E/
6ntMA6QFvkOO2sCogYc3fKUDcr267gJE0c1Q8NW5kFlVvqQ/IjwNG4skKjJKpz4st2iG/Dmp97ia
fKIxT8vzu0Jba1Md4PL366j5sPJiqxJkP8xNZt+ENHFU+mGxTy3/TNFMWvB3HlWuom8iNHfjneB2
+teE6jvJ0bWbP1bGoR5vmYWGFbO8Z8O+Q7xfxL+0qF8n1YBBSlC6Tndl9EsulRVX0zUwQD05g3sY
QF7Rgs2Lr0s1Dca4X4WW7FjU8HTQ7UXTF2/oIQLxUdt9lDpmJu2g5qiQ1x+tfUOsn7Y7VOZzXLYe
rR4SZOYynwN7dlq1APYglb4ZzXyVNvcdvUmj+dtA5z3lQYZIrCZgoxwfFOXToPsiBXtOCcRy8myw
R0391EN0UBh5wEgfpOBszk2CH5mbgPwvH0YXrSQrQu01r0KnYMOjXMnrtiPPct05tNdciyrrrtMB
FQOE4enN0Ao3U3W/DfNNprSOGU5OqT/E3S4f8Qdk2a0R7/eIHIn0oY1rExygEk8CFaOhFb+Z5Js0
fLHj0ZWj17IpQB9nzVxQQWLsBmr60gSEhO5tarelHXtWD5TTBI/hqPJBeuMR6znt78JRciyePkvl
F5P9OEI3QwncZdDDdfrLpPywpnHQGr2S28rRQNjZWu+Rii9VNZcCwMXs3+12Amtz67QcOPXjz2Cl
+4rIt3FTvvc8WVMDLcH2I9C5AlNC61/2aFqfKcLdAo4yU6pgtFHnw/Os6KqgM39PaeIytLQXkepL
8R3HoH85juCQk1dZ1WOlbV9WS2fIACBk/dRd5/f6tOZs2xg8IFa1koyNEke+3P2WSByEMvMBhWfn
hUuzzJebN3RfO4BhWelydaOwl9YGokyde5Ye3bSSviVpHEh4DaB55okU8U7S88CGephvxms12up5
5mIi5abFNhpt7uv26JGW+jkABRtt8tBv4FQTmrkrtkb+zxmkNz3qnZhwZ+D5xqabvEo91erAyVQ/
SkrpTn38bGrdWsbQU9Pp3gCvE7bgLPwcinsrqh1Djzw7Vt3QatwoNLw8A7l9bGxqCUyb0IYgXcnZ
qtn1mPTpJrTMa05ClHscBr2U3FFJXZqOgd7rfgbIza6Pnb7oHGnq9lL1DbR8J+8Kp8nq+1x9Teaw
ibzF8vw3ktzhSALUxLzN7O6tNzucn5TfU414rfxcpYVvs8mdhsIP+Y5ruhv3ij+2qi/be0meYFrM
M83Wa9NqPcZFoEwmcBALh5HRqdR11+a3xOYB14xVlxd+ZWH4S6+cNJbchCk3saE7wAZ2lOgFRK2O
PYImNTL8pHoLs9+M1usYTmSwf4c9QGfCEAi9P5HMnCjJXpERcDPCUJ3yLGNTKe+0fq3r/C6RdVCt
N096vmtYsiLYqsR8H9id3X3bUTDnPLRUR1+rDVTBxJX1rxEWrBXSTR4nOwUcrZMWdNln2+/06jnj
kVuZd4xj6DABCHu248Wmrr/V6dNsvtXkrZ72hl44sv0zwcvQ8qmYX3qAdbMGr0tv+1byqLmlCCGl
iOJZr9+NVugw8NDXg5tmoR9GHVztipW2Azz7nS399ASYU5q2CtmjqVNwxz/GGXeVCCxHoQhN68ID
VtVQIEfggQQ56lSL14tk5VXMZaneg/DgVWUusdY197N1ssUgp4Nlp088cccYdKVuvMu3osEy9U+g
cfqSQD0HfZwWunsBM7HMsNVxUuRaIqMoIN/bLVpGterOJr8aKyD6FExD5UZkM7RbOWVOq8ueoRt4
W00O4r3byfgwrcknQMIpJABKPbdgPbXk0LWk2Bma/dB/y7DSHH7VikzPaKdnxfgAlSxrf6ld7eVm
7dba4KRGGwyob48DdRIeOcbs2Bqg0mhThspjshrT3J+ouZ5PBM6ik8cfZrdXcoouIlAd6rOrDLV9
xklgtdzRE9CxpTWmhN8r8x4tpM4k7bKy2xhk3OvS5KLUKKe3HB3rzLjrKWA9UaqrQNnF303tLsx3
NO3dTvmupOzGpOU+a8YDzUxHHZ+l+qZEhdbSuqDThnup6TACVfUPLJbXDVP9Wn5OsIx2zVdhq/kM
gCFm97sDLHth2y6pv6Phmxuvxfiac+4AvN23495pzMILq2eWPBUK+vmSwS+nyIl6dIiq4U+pZR5X
Rq9EHT6SV3wE1fhgO2YLBlZlE6a6r6jNu0VvScEcuVN2hpFvY/sxy1P8w0CtnjITORFzK9HoRarT
m0KR3xKue63CXJiMK/Hysf8D9WF6AHH1jLLcx3W1s2u4KTTeJxRjsekNCNi9QvvKkfjOws5nKWpI
aenVHfEm8NLIyk3LFbeQPxjuVavcKDh3JVEctQOYY30Yi3AHgHw34+qdje6BCAiSSeiDH86r83A7
xyVl/jxlgztzxfXKk6p/diMwBoaXXmFBY64V4zaz1p0l44WtovHS8rNRd7LpoWevpanj+tL8EmGX
NO0SyUtQXwLcgkJTf8R7AWNJgnHTPzCeZ4cHITWiXPB9ou57Gue1mOAqq8mGpZd2oIxxkMTdJuVo
eEFX4Th+1gxYpm3Q0hCbddf3qjvQdy1+iootAoic/OB56lhrW3qJvhi/TYcXFKczEIKUKfOY1T2O
EV/lBAaPFdO437Cbsj0o+Us5PEX2jzI81Txeqb3kjQ27i2NjRRl3pc52DDr4Xe62ffrVKPcosq5a
vfVx2IOy7Z9RdHfVMvOjKNuaYbGjFFegXOYOjRR/mt7MlHiS1HrGELkGjT4lxKwN1W9aWq0bK3ES
636anvN8Gp3RiN3GeAdAwl2ZNM7QJetakgOjyVyCJvQG95b5GLMdGChXABRxu6jckijaqHUTGDy9
s3tANCma20nDqjOYU3e59/+aok2tiKZ8r1M/lLjb0tgtRQXt+X16tntzIwZy5XiHLaP0/+PsypYr
xbXsFxEBYn5lOrPxnOl8IWynzTyDAH19L/l29LWBOHRVVL5VZO4joWFr7zWY9RhPQzu1lwDq0SYK
h3qfu1EL4Y7q6fo7ZPlSxiH7LdLsHTLRPCG1ikg6G62++dtTlEaNrfLb1nhml4nUGqWChK69aILq
xYLg5M2lDKGYgOfW9fGslD35gIA9APUUvd05BUg2otqI07K94Ag2duG+30m/8l2zr534YO6ASdpX
u2y3KYDARzD7YgoA3joggVy9bI7loOaUCsZkNBfVZ57usT2SRUj7cX0VXmXbguqsNJJxPX+LN6tw
qLGW1uaIeJzODgc7jBKZk10eJBdp99sWn3elw/Yz3qzUocZhIKJx21y++IuP7U15pKfY7p3iBjan
+23TrZUe48+IvE7xrdpWJ0w2JxkRG2cE9U5F/T7zO3xHDVR27MjaGk5b07r6Ov42q7PGgU6yASBk
HlOpPbG+KN2W0fPWsOalyhRq9AUT8OGUHeQ5TuIlexBc3VZ3g0NvimNyB+DURq3hi4p2ZXHOtQ/C
NojFii/OwR5c+TwdB1dCxcM4SmdMLdz1oqPudI6xE93UxdsitdlOQ/4OTPIUWT2qxck+9Yb91q5Z
mW5e9QFQ0QRMaIHjKuuepTUL2kvDNYnKX4X0+/ppIK+UWfglCOyMYaKaOu+Rq0LUJ0OQdZcoax+z
LnFG0NUq+F7r47uknqVScvQB9ozNa5ZNLtP6vUmQjANE2AqGHbPKzzPkR9EIVabkRU0kz2gnu9c+
M0CLpoZ6mURg+fQBtZxj18NVQIGQLlH2reiNzeTEwTuVf4W09bKk9GoKDyUx3sWwpv7nxx7g7PDY
/kqYYbQ925/yhOdPoZEYgNriPIK1KntIOB7wAhmP0Q0MSEur2QWuc31+l6VJRAWGTYJFOo89O9cF
Ka/DImIx2tO1FcOocxAnV2qB6sFtHfbK7nq4lVPvZzy+oL6dCajgyEYtYZTsXTuy0gr3Epp62TNs
MURY/8XOVh9veT3ygChOcj0WgEhm5TIZhrpGT9QYnZRuP4CJ2w7iqdWer49rGQWikwTtfVz3kIad
U98VptFUDeT4Eol49COzTYXXaVMrZ+Xo+RlmdteLmaI1nY4w2aF+7Q6ykzmwp3aoTV3QtXOnsv+5
sDBsKCDPgExGN8BKWgBjUko7WUxoCmBMtRPBgNLFLTPIZcEaIUBOQ5eHe1Evrl709lStLtJL3aIo
Ryq3l03UWCqrHSUU/Z6GcGOzzbMZrqPxjTc27/tPaQV1RwlSxlkLzmsUucNwEnM80/QNJ7v5uvgK
JIko+oM6RhbwJaFqGiErQY4Dtgbb676indWSLSPP+SaeR5ldtEGndBEjKSh4knhA9UwTnsVWdVgf
21H565+t9K9YvK0FzB0W47wpXcdJr6WpDHUqivsFJd9WxosRVmjXw8yXxH/CcH4GWE2Q7J9tW7Mz
QrPOBSgoAZyUR9GlJCgEgGCY63hJdNmz3mx5b6+G5L12YArR2Z4fwKLQqiI6Ko3fgj0dCtRCIwVS
uQKeubhTa+bm1ZY3y+o6/BZy9uG0ICYy/A4aP0LDPiAJNDfvi/oTtpsbC35rbLO0qO1quByjaeDH
KTlGerObYszggEstQREOFYMtTeZFT+jrA2JXoxOKvu7i3h7SHpzJKWr9qXgum3rf0RGCAYZrat25
DrMTQ/VzaErUn5N9JUUb7cu1fQcKiAh0KvCRyE9+XjMgxWWgTEIcLjaSo9ToMBQdoZC40emd5yZ8
jN+jzFJ4rcxro0waLnb3W8uzV50UXhZVz4KWHNVStxOQUvD+21/fGltj46fBtys0yNDCrrWx8SXB
cCN27urOis0tNYm1MwUAHMU08HqFVu5sAwI9T1BzJYhSqecuPCsmqAwZ75q3qKltIctWx/Qt2uxi
YyBKZEnEGl9g4xF1fUc0OnvYalSujYmjdomBJzkktmYzN5qC1qB4hu0m/IkLSP7KihsOJeq35FjS
rc29HJOuqZg5rD8NUOU5UjiMmGEOjZncohfT1+fGAF4Ilanri2E5pJ9BZvmUZERapbAkvRWNyh7T
l6QHGDhULJq9y2xwrwebZ/t8uX8fER/xt5UnCVxfuUQwFU2mOPmThxvX5QLYPI8w21HZYEoRFcP0
VlHjBymJHrShd81AtSa0LQFB3QVQcZEDE2j6eCv21vearQ4pVruh0OL0FvUgADXlc3nX1xbFe7WD
0aef3XT2+JGhwvhvPiHWPkDVug7izuxsRhtIELpcTm7FLLRAa0O9O7U1FZ2mvtmLW966a6MEcA+w
HgnQPWmOcxbbBlVl3OC3NM6cJkQGjk5RIv2bpcJzORGCkvzdNlsqlWwkFR3z9DZtTVthA2zgS+/6
alyevkgVOe3/K+tewBCbIe4nocdIGnNCSxpmYJizsi0PQSnb+L8OqFD2tOnctrZGOcIWVDICVO+i
MJuwfmRKIcS3EjQNikpHG5Dx/s9U7Luxt4Oh3wWx4kHJ77ML5N/XB714AoBsyeGICrCXCiZ2js5q
8PwYhlqNb6OzaHPUQz/auS33Xmf1jvkJQp091Tv97/Wwi/yBl+Mw0yIxoQsgzdFAxWCKaN8G0W2f
d7dpWYFzjToweqiDKh4HYto0ebsecTlQgNKhI0aQlgB9hMfVz8OGklSXBR05eohHgUoHq5RhuZEW
7th9ZFoIbjDcrzp5P0DSoq1IaAnYmYEA96gxghxKYG4st8XG+fo9gOQBkAn42HybdkGUDqGKVJ73
3cXsOconS9G2rt0F5hClXAz7/8IshfjVPmljaAVNA0aSQzyKSrdGIO5JFDiG0V9C3bgYOe/sYtxo
zTO5dcpJP9SysssrxS21CoJ5T9e/xurgQfgBIBu1GNC0fn4MyAuYxljnEK1DUTYdL3r3ao4v12Ms
U0YMXcHLAshSBSnHHG4Zwia9prA287NEwUdEA5tBqS412G07yk4j+o2Bfo8m3DOBHEhZbuRVK/EJ
AFMEjxoUZpdvDmEaJyFog94vB/MAFwnHmFJXRRM3yUpnCkZHq8E0aoZzEws7Y8q24vPL7XuRD00e
nJTwCEYpATyUeXoy5UoeNGi5+1X01OiRJcW12w/TaTTgI9Y+FYUGzI/gGWntorUPuMijrB8y9PSi
6aJHm3qri9ue/xyonmDngyWy4BRA5lUjY2T0EBHEdVgxD8z1yAqPGkRfJ8jDh7/hCQuUzYYQwMrG
R1xseBn8Qx3Fh9k9rLZJ2Y4Zpf4YCwnH5XihDjXSfsTrSPxTKLHDEnIUKb2vhFsGuRvsEICvgHFq
qc3K141VKa59lW8/hx+N35KeuEpHoU0H6uuAk01DZtelaRtQy+vpLzXXrCiGbRnoSCFgLRuh+RG3
WBA6RLxBckdVad4/H1oxzSQNkKguyKwablhi28NoqXHafrJUMXWG7FXWM1+uxcPQf2xEJyvRNdC8
cP4iWdDmLIyMaXInRCH1w1djZxILMpJeao/AsVhIVGJvk1q3EhAPfi4cDtnrpS1FVUpUjvKU+n2j
7QpVsqeJL7h8Gu1BmSDOHQEFWjlyoqINnw536RTtpvvro14edJyQjEFj8ZtLGQqtVSinnPX+OMLC
vrAU8aMBnuRfBMECB+9Ign39/DZNx0CuuYSyHysvipC5EvAlU6ptlFAWwjdYNtBGUiDSADVxVNBm
iaUYk0YvDbn1Rb2MLAAwICJQmTdpzNC7HdxQVAuLls0fJskHKOVe5Kg6yPFGH3t5qCkiKGY4RlBE
XJL9sbb0QRuU3o9wRddyvMcVcBw1KP4Uw8ajf+XkQCxgUaGRq3JBuVnKkIoKivlo/vpURCtUvxmr
yNOVrLRVasAUjTTeoN+SDHbPyeSHJINROfiTcdY6IekOevF2/TMvWm5AaYpQtEMKA5YmZ43+PDog
AycUMZPAEbhLb2CD5DAL9b/ynctr6q9gjuBJvbG0pEVW/BUTfLOve3qRqfVJX4ghalk+uupuRS3R
hoOxDxEnwTbOyWeXWcTrb0EY38eO6cRbnaq1z02QsEG7QpYAJZwNGeL1opm3IQw3oMphlKjVMclO
zWP+z4vhX7OrgKEAoQxTXvD3pGkCLLXK+f2kvk+uYKWQxbE0R79w0uDgN7v+bWt4yzsRXxSFXOxd
if+Z3U3NKOf6ICtwLqlDe5D+auL7xppZnUCuvWWiIodlPMu0umCoM7PUOoyqeAxFt7UhpQbJKlt5
B0L0FTiWxA299m2rkLDozHxN57fA/Id9u+dUKREHoJ0aiORXj8ULOgsX9QawDRgWWsD8Zk+auzHU
9ckEZQ01BVFfMLhjXWUFUVEiLPDmfW4OhWccKHiLz2Da2KJVXDI7/HU95vJ4R0FZ4dI1OhHRaJh9
P2mUaJ/3LbxG8hCY0FspAOC53fLL5P/Kz3v7Z5RZyqAZWWZEk9r5VYgTFllJDuuesfhgeB5KwVYz
YyVv/RlutufSHpVjCpa5b1TSTmKj1xlkp6IxWpIWYJ3ABl+E17nOOjtmYuJcn9IFzpAvnG9zqvEE
6tvCifuUBXWN0QKeSR3mVJ4EY00HdSg7m6xAdnuHuZwxgjolVCoKdeOeW/+mIApiv+D5sHibpECb
6Qb2JM28rALKu3vuk8frg1xbqpCOwb8D+Q0Ilsx2ZdOWU6bWMfa9olkFGfajbOyuh1hdNOBtwqtF
JpCdnIUY+5QSiMb1PsrKhxHgrizV3L6rvXiKbFhzbIRbO2dg94H5QjSIqPGf8+2riWJcGUCUYScg
wZ6gIKKyEPD9wRqyjblbvZZx+RG8b5DZLxLJtmZNJ44YGfXqV2K3Fs4YJ/ibAnsSWP2t1lmhs3kP
rq0KVLnQuMR7GunkbDqrIe+0KB/gnLU37qQG+BPZqT+aE2R/Prvn4Rydij/64fonXB8pkg8kXViJ
uAJ/TmradLDmLjGpwzH4iA7FQXETTzuMd8ajYomeeN7mRa6OE56vYBcBIbHoPPd1JscaQBIwzX1T
BA3g0b+t0m9sMX5gzQ80VGLwB59RXxgQNv3Yq1Ep9n4QEatROwgi3ObQMu2JAiUavLqaDS/1tc0A
MAJkkkQFXNP5ni6GlhVJjLdHjNeVqn9odABcXbM6OXTCfksNdnV40BOTeaoKKYDZZ2NIB8sSenO+
AEYR4AQnArWZRDhlQ3LsBN0tN7fE2nnCVZrRTkdlbSHg0fWUAYKJ1BzP1+LActTsLNBloGMIGfvY
guGVUz6AUkTd6yt0dbVA2As3HxcwnGekfZNnFcSWO59UsdXhzZymT7Xyj/vRuBFQQUG1EARuFCxn
F5JYDL1ZKvCeCqvQ09mnCuBoaKaHNLuv4Jl0fUj8H5utTWiyQpQFT1Telp4F00qhjfsKiuEsLXbm
mO+pVDtmRyyaQOK9fgzlyo2MbuP4XEuXYJUEeQJYGRKIsczDqhCWAMMaW90GeehZP4WA1fdeeCvb
uRPdbcH3VhYM1F5wjn05AS9rY6GQD9GgN35Vv2jNnwlVqevTuD4gAzQ+lBpgcTy/EEJSVUPFMRGq
z/GI4gd7E2zwhdoDt4EB4nlL/3V1SLC+5OU+GX6Qs12nZ00SjoTXlypmZ8jHdLrV0lk5RrDHTLzm
OZkZ5cWf53GUGo0oqF3n98epsbJH49i3lnkqHpo3lMt/5489uDyP3Z/qYwsvuzq4b5FnKaAkF9ho
AZ5+XCNhMMHJj6KtL7asTEFQ5FuM2RKUx8xksDttfJO0XlEnjlhnO1JChLkE0rtVrQE995J+4tMe
ri+WlWMED3rsNa6stpQbGQUyhNiNELRvDWcknFnE7ETc0uRZKYZD9ZQXYgyAj4ABnC2R1oDUYoby
GzYZaSx4A97gWWKb9/K9fumd9Ha8ES14VJrOJgGfrJwqWJPg/6P/rULd7efKGZRU6+H33fl6yKuf
uheDOVB4ZeSCUWpFLuxNNtX7Vgo2sH6C+RoEj1AIXjiMt0We9aoOt0rzgcWWeIkekEJnVvBOIKWp
JoB5/vPPCOlT4DOQ2GKiZ/USoyZTMxlIzEwBvu2mJyaGlVUbm3Al0YSfFTIUyNfi3TW/ysHArlQ1
xZUzmIDUgKIWF35F/oibLgtr2RfKabi/TZS7IE02+2alElGGKUTrJBpu0oi/u1R0wgk6xmro9hFs
YpRgOJWGeG9m9FEi7JiT+kbVhX2v1IklVtLGPuERf95NfH/gecsV9DADs/Vb63UVw1ZB9oui3QVT
uUOJzEum6JjK92GZPSjy6LXjloLvMp35GZWfTd9Se60hcYWTVfaT5kVUkiOpUUDNR1sLLgpQ0X2a
bWQVK4Uu7BARkgqo1+MDLGY+V/OcFYEMXyoKJ6X0LgAX8qQBPi/bUNmubEGwNgXg1obJXYw1rF8d
mpb8kPo2zFEYOyiWI6gCkkDqJg9Cbpm2tG+qo2l3ruI1u7o6qo64HyR7s1i9XNZ8yP+NPiuXyN1I
00BHdI7I9mvuAl4dkbB2e3YUduZHQD1RvZiHrcBrS+p73NmVVqIRqwbG/45a2qc7PlKyN7Y+6er4
kNtAhwfyDwv2YM50uTAiQQYQmTqK3dqqiFacm9ttYYNXZEmuuG/CY/9vp/Zb6Nn6VQNFZROf2sYB
FtmJ0fEFEnRXAP4snqg9OJrXXeCgUwjI8bYu1eXVhu/6LfhsVUVCQJNgQnB0vRzJybxOvQTBe+uM
bgkAvRzsi/5Sls7m23F54yAwdOCAWIO61kLiE25dQQWAkuznn5Md7gsv3+ntrQ6ho8Id9nCpuX72
rxSKf8bjv+fb9lG1JCFGhXiTeATLj1KoU92jAQAZZ9OOKxRRg98K8gj9MNrM5aSbLQWFlfsOet9A
ZpvI/1DunOuJ8T0tZRIjvqHWf4JcPfVhZuOHnZWKHZiQAEchncakcIvJMafKQ4I3bX3vZaJmoEIP
pArMVhVo586+N0s0GphdK/nGZXA57adNdkS51W3Rk10GL8ldLB/E3tuY/ZWv/SPs7PhohZ4Wvd5I
OD54tp2hE2FVJ7Q5d7kHmvHWTb+ymxEOHA3AnmGhOYf5s0kBFS8ikp8Q1WnzN0VCM0Z4S6vNptOy
Z4n5/EINAi2OPsAsp5iakOSKNpKvc5GfG/lFvRCv9EJvs2G/OolQ9gUYAz2ARWGpF2Nx6LSO+E3r
8vJxaVOLcMS4re+waHbFZkd2LSIyCwIc3FqLUqwnNkCEivjsvTm0d92v3otvA6tw0/+HodfKUYT+
4H+Dzc7BKjPrVs8M4ptdvOtL3RLQd4dk4cYWWNsByHFRJVO4hvH8i4WCxoqwDojfMsEiiXBsR3Z3
fbkv32EoMX4Lwaf121kjS1AxE7QQGQn5O+mnWk4cqg8OUZ4mCCxcj7WSBiIYyjjoJQNaDfr5z2BC
WIkCuiiyL4PgozndmR70/binCtaDI0S2ecfcxI39rdbxV7o8y/YQmPN1udQvCh8/A5M0l2QQJWSU
HLPGacxDN0E7qXmAf7PbuOmt1ro9tCzOxns14QadwHdJ7v7Nxf3jV8xOFl0ZQ0MKM56YwKqmr+0k
h1du5FVuiF/gFC3E8iFd92+oItAd/BF6NvMAvGpByBBagzAHaFoimFgbH5dnzNfmePauFlJQ5kMD
c9w5yuTCAnUn2J2Vnuln+RjazW4zy1w7OSWohKOYBc0z9OV+ftQiCdUyFVPiy6FrGrsi2kV27BqO
cea+9HHstMGFl3xyfzM03xXzsYI/jOoSRDA5ZPlnaBlpPNFK3BH/yaoTr3uLdZfaENhzhUNebnTq
l8BGfD4INShQkESzeuE0MoXCFAhRLfkhlFDjINmlLPcqqT0QKMgkMirYUJGgTX+IjMi7/l3XjjoZ
ICPUnoD5Ad/o51BjPaAdDRBaEoODWP8Jmwb6t4VzPcraMfQ9yuwYCo22gahRJflYQ14URu5EfyUg
d7T5XQxXruvBVtpygCJoKA1ybVk8fWfP0VhIs7yqAVvrxxFVp4baHW72QYNIYwhnVtY6vSa4X4ol
SuWziW7M6er3/PYD5kRVNhA6VV0n+sxIGXRMhEdcIFbRAa9UNHZaJ7ddkpzHUD9U5hZ/ZxkcFjn/
MQZRISG3yO3kckhzM8p7bNTBDY7l0TiMx+lc3G0lzosHEQ+EvM0ArB8d3TnoIzJqlUoCUIOhDp2j
BAoflbY3FGHPMsUO5NIZJjAWjPbx+udd3JqzsLO11Bl1opgZaidBE1lR8DCMH9cDLHjw0HHlLWps
fyTCwGvPTtN4yJNKCpTWl316Ric38wQ33AEWCVnP1/aQAQaQ2J3DXjbiLsqKs7izI1YaNBYXLSrb
cpc8Mq08KoVmoQx305qKO9W1AyEjV80Dh0XKxgYli+N9Fnu2ZwC0rMjUomtHPcEfoAv2BJyxcgTR
0YvQMgzO0wtK0qqLLE9FfRMy84097bOLOG38kuXu5b8Euxa4KVQyF1lERnWwX5QB3n19jqKY6I5k
3MkjfVOYAdsQOu5UKB318vhHZDkcVNL7jc/AF9CP0x8/ACJ3cPTiSczC5gqYMGlq4HePe1xDgUN/
C13Uz7xoPzz8CzUCvthg9Ajpc/iGoCU8O4CLqZygSSzziR9DrjaKexWiYI3H1VwTV0i2lfTXdtD3
kLMd1JZVRdsRcNfWndI9saFysoccpwVMs2HR19KJvS3y4tpZgRcQtHQVPDiBa/15zQQBIARDpAER
d4xRMjIOg4f2xm7rSFqmoHw2Ia4O9B1eXSgi/4wD5YORMBP1cV4cwvA4OMkdT9Do2Y3PoR254aae
xPrQ/i/kHIWRhRN8SCD7A/gOz4qMQ8qFJLbzodVlqaEFDEgo5GHnt5pAJ7UlPWBCLYT5dsVj4SC9
tbWzCtBVa6WbTtjLvhSfy/8GnN9i1aAZNe3VBnOJ4jFzdE9G7yaxyO/iPrS7S+iof69vvUUyMos4
2wttH+RaEwYgD0IKMXjUjZuofr0eYvV4QeMEEo6iDHDgvL+gdplu4HZGt80aXE7j4AgMlz9bq4+t
J8HqRgPclOPJ0M2Y55FZKdVT0KNPNHa/dUGyOrL55uJTMj+sePLIe5TQEZgX+VVKWYYcrvW72tgz
je3LqLpLofIDeaa9AdUopYU+RZF9SkGKEg+8Yzfmc21ZGhzyCWoMaNbzCrRuClMhBWLrV3J6HqsE
ZW6V/Oob8TM3IjevD9IA+oQsnbGsn2mHlncVf17/DYuXApYNlOQ1FCRAkcAp83PTU1CNekCH0dOH
rJoWhp6aBgDpg8UBDtv1UOrqfONeghg/6jkLdq05GJPZKR2GW/hFpz5XDD6rwV+xvqFSA9wr8ab4
g7adO0nATxi9TaPRVgawRoh4jpq3ZnyilF7MCLI602WUOgskQlsJI9NCp5nBTojYE6BilD6VrDmS
XP5dMc2Bx9FFhv6haDY2k6S9nhFwVIoHBlnHkOj7WCvAXtNky8j7j0F6KrvaFnOYwqXCJUlwOEy/
YqW7hezNDvwPu5fers/LsqIIpgJ6vVzoAb7FYB7//AajQnSzVQFUEY/M4eJRUGsHK+hB2AENKlr/
4j7BWsNLCWL12Mnz0kmj13LQkrb3B7BJVTF/4s4ZbUocaUDRUCs+a1g0FoW4ldmv7egvDtj/fv7Z
1Rn3XVYA6AfCPws8Abpe6lQepVS0s+pRaqHSJRlWWJYeUC37CP5fUmCeYyh2bfE1V36HhB4p4JsA
DKAXPDspadfruRrhMhAlSB6Of6Tm9voHXbzY8D0B2cYwFcAMF7UplkGbOoujxseZ/EC0whmH6i9t
Yi9KY6fRtlS7VsfzLdxsXlMSdVGVJpCTE0XHLHgxeuvTrZwS6KcgzcLG5dqMs0c9JWZbIf1q/OwM
LRnNg+8dUoM9ZF6iDtA0+gwPtrC3xDfUS7fw8auzCRqfoSMzAe5odkJNjIxhkuBiwy8AqDiU3mms
7s34UVKe2ug9kC7B8FvDrHYG5NWSpNyptH5IdMMvEuLUJvxpsAg2+sP/AU3PLg+0vb88DsA1WZzd
U5UNaZ31jU8m1a1j6Y4o2Z+YYd3qVIfO/98806ykJbuY6WcKUfWsBGAYTiRWqySfWTZ6NBG9MoTs
kQq+XJqnltpoHlq6IMMRL1ETb2DGm2bWe6h82aqePaidYLVx4WLxotje5J5S/c2hjddA4qHGg66v
XuVkr+lAsgaK1cvphXQfUKoNTdXW8IUk4UOo7uQpdXoBFo1tbWlmfqyzAF2p9F3mqo/KEWrQLlPo
YYrPTQDRQjO1aaW5uhDvWWKe0OICw+1FqZ9gIXfsgUKp8MADlccUp0NIEwh137cTtfTumbbybWO0
h0SIPSMTLVYUIERVx4j096iGncO6DsGYi/DOjfA8YxaUWS0hmOzWHDwJGrR60O5IUZ+KbnDKQTuI
ylMhP+rgDuloPMQywEuyaQfhq0r/sA6MeFP+K2A+lErYF6Pi1CJQm+WpG97LuLKh4nuv1bU9VcoZ
WiqncoQLlbE3ai40OODFpgumFemFUzXiIWsg4WxmzkjBTTUDWNb2UEWAfS1VREcVcq+V39IM9IyI
2pUKlQZYy5p5s8myXlv8EJmBnhw6bJww8PNqkFkNEzu5bvwSuhckPsLS4Globxnk86000fd58d6U
1O6VIwEIHbrxhzgf7FSY3GRS97msOfDgsKuksqEsKA6pO2nSn8LwSlBTGZzVA/UmHk8ZFFEEiC0H
6nMM+aiyH73MYLBkbi2u0BwhdiThIgwlO4wDOxxvcN9CxPec68QFdsGhQ+gKOfSUs0uXjJYBdvZo
VHDDxKID8XQQ099tRUMs9cipBPNSCMRpqbHXc/E39JvHuvQmuDzLDDAgbXgi7eiK5a2O47Ic6mMw
QfJXaS0xhARyVXpxYnp6pJ5HqXg0I3mnJcUhgEzI9VP8C1a/2OFgIcGpHbMP1NLPuW+EqKgoxBD8
vIEAEyttAKp9DQulgURzXNEDANs9KtNyBKHrPAFg6pfCQG9uMcbqtSPw26hVe9T3JP5bK3dNOoIJ
LB5p3O/CGJV09XmCyqRKM/zte7NqIQ95n8QHcSihKwtvU+QbamQ8sTG+MY0Aio9gxWjY7X3/K6iE
O5VllxpSpWxUkdZ8KuyUAS5RNsIZBVi0RRMLUr5OgjNDh0Rx2u50VTh1RD+q5sf1mVq7gEDa4raY
SGYXJV+BRtBClvBw1NX7MAzxuf9eD7DyTMQL4Au6APb/AhGn9CQK+x4iN5U2QQN9uqVacYrTZEex
46Ta3IEi69FwOlwPu0Ry4SLH88BAjxWQAnH+8p5EPUzhhdjhvZO+Vgdi527iQBNJ+Sri0B0OUVA+
IncLN7lsc/8MPOdTB5pUlDEvbLTu4CYv7Y690f7WhAF83x8heu32v3SuoMfb39b/B80grtTTMHRk
6Th10O8mszqeoBv5IEWo441YYmUt/paH/KMw8x3rH1ueOOvQVpd/i4ludRAqNvXe6pR7Pb0LNUiY
Xxo9udQjlMrDdk87dh8HD2qv2awOL0Rp/wphuJNq3cvH2k/y3BND2dPgR1QQtGBr0FID3SmVd5iG
OVgQoDNfQnbU0ERUxN+SfGbGQ6nWnFvvJiCJxTUEbsc/mfAikUMMIVEFvYeiPhZF8hLnra0PpRsL
kHmHfHTU3+dd5Qb18KH24Z/SuOmnj9B4SaEurAnZXaq/FCxzANFxkJrCVwBGstAMn3Svqk4SLqJB
VMCaNf6IDTZsDqannLjGdJ+ChJAX0acANbpyiJzRRLFvgkOeiARJ+d0Xdwx0xkBhuOXfqOkm4+Oo
3CvDDRmeBgjUQz35+uIlK49LgPKgIgRrXUgQztNcmJQNSZ2ibNSkxSUpCkuFe0JN7jWq2+MIkEBj
jq+JNN3lxABDXoI/lWg84hl4zlWIp+OkGXQd0rX6UQzrXSf2f1UZFFpFvIefWuZc/7VrCaaMpzB6
78AtArD/86zVBik15cbEEwiQ2loPbTl60bRqlzfZxryslWbAM9S5OJwK7Pwcv2H0YSV3lQTmz1H3
+sEtpx39le4al3iZ2yr7CKD9jfNrCTXDfsZ/YAYgT1/KQhQahYRKbHZ+ltkMfyDVCt/x27j0DC4s
imbVSYKj+8akrlX0gF8EI0HlmO8FnUQVAinoGoLzK0Q/g9jDTX9JnOKt2CeQgXjHS1/ZFztV3oq7
UhDHksPZAZgMihtzwhomwywG6PZ/VRIrUEijh+JX6+DOO2u/QEP6F+8t3Dp8jqEysmBCcFAlIxrq
753qwlbMKSLBoRE0sKfPmoib4Ju1oxEkf6AjofIGQt7sQdJLdQ0rA9wKlag9KIG5Z3rp5N1ZhIZx
n0udKw+DYxqMS09vlFAgcImNME9KUNjnqoOoFix8rsImJ1ks1Vi9pmjr0llU/VYIUZwqLjRXHyNJ
dnAcwJGjdscAcurhoybg4VHKyTGHUcaoeYaAZjp2N410p47bQ1y/DeU9qf/GKrStsSaGhtkjTAHk
pN2pBvUBPtXiU4TkZCp/J4NXAxIqiqonVspB09iDYY53ZXALF+9P4HWsxHySzRcylacU6Hsjuc2R
H43gxDeZtMtbsEbwekxy7T6sfNOMHYm2D0H1WEEzPxSSxzaCZVIKfwwYSzTic6MxJxXgylAbyG3+
1mli1TBFIWPqR85kEtR/xkvfnNrqxCJ4bcDKJnrp+8RRtZc0ya1QOwK7MXWHIXwvhBdBDZ81iPo0
8rlS/KECW4Zh0NRpxvuMEZvo56x5GaDbREPD7mi5i9rIHuK7VPJi6VJCZD2Th/MI/4oORhxKEj+3
ULAumnOp4fUyKoljKPlxgrUGIzddUrpMTm/b9LGT8DfE17H2jO6jrxK7zu/D5BjRNwrDlwTvtSoV
3AKvIaNlhyZ8YGkL9YRqrxWVC/DGKSLU5rrLMkTAHtmAtAOq2YkAEjjkJA7K+KmPr4QKtgDSeBOI
tlnSQyez3xWkdliP4lZ3m0wv10/t1bMUEqw4TbnL7YIrHtWDrEIEipPkisdGsqS9eo/kqLS6m+YI
TZ/Tpgjm6lH6LeQ8K9fkpAY0GCGHIwQegOy0Szv8AOP3XbLxfN7nhrWZjq2dZ0hv8Q6AfBFg4bPb
SW4KgjdGDY2XIbmA02PnJjIMqkKDqowdVC2OaU48+M89UwMC8FlxbtLmpGMxXJ9vfrLMNz9+Br8o
0ZlfSI4SJvcoSEJmh5SfGeyIaPORhBuACmUjBr+pv6GeGikWjUTO0QUCzC+MrP9h7buWI9eVbH/l
xH7nDL25Mec8sLyX61a3XhitNgToQIKg/fq7gOrdkqgK1ewb90FUwdMCicyVKzP4ef3zq4BxWJJR
wSf9nb+hm/lVludGfcrZz1zfprQI+XD78RgXXxNYe/AwILu+hzXVVtEihA2WPvq5W5BZe48AZmRp
brJQuyXrHNrGr1eX2wtCDPCKCj4BJBW0i29vXS0infKcQohZjUsRbAYEPSxDtgqOzbJuVuPC+9xB
mxL/L8IfXrK7vxl7okNmkRB+5MOjUsz1WXWsoMyfBY/SytVi2/ggw5nnyRLuGNfwsBfeFwwMIQMP
Eo6BU9WgCb47m8C78pRBk5tgLuuvub9f2oa9GUKewqtXMshBSJjBG04ZlaNV5c2yG6BPl+kK8bu8
dZDPs0Uw72+Mk3UNWS1v2+SLwzsKYghY03X45U4Un8TKtLK2HMTPKRBNC15RlnDnaboHWtNqF4gw
/fFre+EDN8ENYUFpDDubP3UL9Cwy1PDdq049+1p1X4X1MPZXvowLQxhw60AcOlh+nMCZXBFP7SKP
PAG+JmEAUhMg5Go+M+iPf3whGAW9A0SDwaY75wzooSxKYWNoYzBkQ3+WGhjJFvOPh4GHzPsH9Hqg
6U4ZmkqjYQwuTzXBR2YjVMxQhIkuoI6BuNGaP5L0R4cAr9ps1DlUr2IZ599zItZxYIdDtGv5Jm8h
EGHXETwY1a2WlquyOIz6TUPWgeSzshDBqn9E1Brdnw185gjsh06Bt460BiGed7kXFvrN8MzJbdmt
s3hpJCws82XcHEW+DX4Yzo8cEkR64zUzJ8nCMXg2x3kjsLrzRaKFiEgWd88J/5IWmz7+xkFi3nSh
m9gz02Sr2gBpVfec+XTe9DlkjxJhSnaVPrOLeGYDcQBmreeMP2t8Z7p3kOwysm9Bim580xGgy/zM
zGUPcoEqFOURC8bQb5NiVbK5GR3MbNdnCG6zDRAOU39Ku4eoX47lWsZhcWCzLtd5ujS7Q63fWOlt
B58Cssz4zC/mOZ2N6RzMUV55HMv5WKxj85cHdwdtVXpbrvN5Ec07sXXTO/u+Ig9+/svIv3YIQwtb
T3pMEKMrMjdG+VCzdaGt3DIFmek3Dhp18Ym5uxoQIbE1ELWsbKtZD1msFgi+BD1E53/RTLLyGm9P
IhA0jPacjzvNKuYNzxbcBttmCt4gXCcgqyQrQ7iZz2zv6NdPVDtQH1FhXKjZ2z3Nn61gEVh5aBe/
Cv/WT/Sw0U4IYJZr353xYLZbO4YRDopep/D0MPFAv8Pu09LC+TzCz0Lo26i9LcyvlmUtU1A59u1T
2fmIXfgDseihJAElOGLR6wNkOWgqiribWbW30O0foCsJ68gMPX+Y5f7dx9/DhRXozdcwMW0J6iOm
oA3vVG4Gc+JBSU4R06xa5H63/HikS9MINpU2gEaAsCH4yNs5mTdmDYoEMCRZ0Tjz+m4dszYc2/8X
WeG1aXSypPImo8w2RlxQi6CExWcy3hpwOP/4Wi4uMJLnwdMx2UufzbcXA6CGEbDaq6Dnw0cImdIN
EcBp7c6jGJBvFU1FOpIgjqIWWteUjBeXmFeDT8x3bQcbtRFjcDaEI2KMIVJGuwdAZenOTXfd/qr3
MbBM9a7WZvH9P3axAKZIIR1doABADjqRbBNaJyC6oKAwTgrEhfKPDnNDvasxsZArYp/sarKUSlig
3LMCGAbE1tubbPSVhxhGxoB3k4SQjdcFloa0Ce4KAmeSsplXWbnoRr76+OFeHFYKm3BCBzHDVN1j
kb7MRDQOpxxRQx2tQDQpJzSje96A9gWI91qHK2796eNBL4hjLnikHMnJKN0uphdrZQEJtLRzj7w0
F4aTrCPoTXuTpss6TnY15FIERF2xMf/am/EWb+U9jTozrHzo5UiTrdMWfKy+eeURvAf7w9fRwAl5
AJ0iCu30q0Vcur6jIKU54sNauLHJQsfOP7Ms+0adZi6afN4EzqfEBG29gVBugQs0fo67Fm1HPV0U
JbQGJRgmdVgmOGJ9jObXGruhICmvrOvvvwmcpwT1QeaCKGRNPnuQLwmw+5nBcZSczRqiUxhgIXNO
vAxWNH8Qzdcrz+v9dPZ2wIn4PBAZXSGzg+PQ288sC3akgcRgmVuXpyBfg/ojAyyDmcWqHcHNbmTz
wg/uxgjsQaal/bDq9sprK6/w7dciTwi6dwCxdSCUJl9LGnXoO3FxB2AlbgSiznF9Vvbf0hzYK0Gu
bPou3++X0eS68krCruq6NGiN0XoWzxikHLNASNziVEER0yL+V+Rdu+GXrk/6J0CPJbFkU4VvRPp2
1EQWn4zCmgUunNU9b2ZrziP1pfEReFmW9CcK4o02EevBcRfV+DkdiiVn/cqO+M5pml9O21+RW98v
oHBiRMgQxPXAZwAQ5NsbUQ4p10rIVqcqcZcu+ZH62FxAqqRsvPKKX8Cay6F8vOSgCX7vwZSRxB/b
xoxPgw3DhiAtNEOZDCa3Ya194M0Qh0mabDLzwdbyzZX3/b1xQJJmQHdpgOEImtrJdYJLG2SKtj6e
YNU2ttINLZoj/FKOEAuhMzPX1RUUh/3udVYkHdL/TO7Gp5gjj8e2nfFmPKV5HdqlE5baFdHn/Rf8
doTJMpq4esltXo+nyBm2bmatBLsRsMxfuXGXhsFmUNpVwN7yTtdc+G5hNk6un4btQZ+1m3SBCCwx
6B3AMZrelLeMLkHOdm3U968ltBg2npcF1kBJZvz2tUwNMfRGh1ERYxN+zVCoz4M7to232N7Dtdic
N0U4PJrXSG2vDTu5p8FotaDKxrDGyV01R0DnirWZrIav6UafJwuShj44QHd2uTCufIcXNIu4Ylfq
uGETeh/iqUt8rfcsNsICajQzE6B54IPTlQzcvTWXYnadyfXSKyopL8HgBKrsd7Aw1okBpxMNpxGi
UDYAsN+ur7w8l76610NM7mdvDZkY9WAAVUax8ZYV4gOSb+NMynfa3LkywbyfYeUdfLke6+07o+fY
gA+cjCfusrUeAS2kNZue2UuvTT+1hvPl44sz35tFMJ4PqwjkLFh/pjO6U49jadfuAA7P8Qt99E5A
NS3Aoy99s/15PU+OBZ0htjJmGOl6Vlw1d108A+lTI/8kbmNyxTEhmh1hy3Uag7AuVob73ZyBhQ67
y9l3/TswRDduEAZPghxsa2Ys7F0wv8adcUHwg97m1TnIt+zVSmpoNd6h0hhPhEERHBpz86cFIpQF
mfN1/QVYD+7PMijH02VTLj5+AlfHnkzqrl4LKLD78cRgtxDAKs2BWMihgLTn7YJ6a1b6MyL21swE
EfI136kLc4UF52lAqaXKFSDBtxfuVMSMkj4eTxl3QgrLbQKJrdl7zhVj34XNGhDPrwaaiGplCz9Z
kPcP8BlAKNc69KQdHh4Y7a/0ZtiUK/Ipu9NxgeCJffz4Bl+Y+zEy+LogHUBqmXpVUjvWUpfR8WTD
/JM6D81gzEl+jYfsAhxYXqAXgCUWL9I7/XhkGGXteljJ4NVCw26VYLYHiGBhgiw8LGdXrRsXPlw7
AD2+/ANd3tTNvo7Bo2E6UXfqEf7Z17RFmvnADR2FjigV2DSlPrBx/hdDBNde2As39M3Ik4/FTfXG
L4TWncjG++6B2+2e3VKsacNJO3jb+EsPjMn91cVULpZvRWsoVl9d7+QzIZrnCcPCqKbuLPS2PNYa
widr1rIk+dxyB0TfBUm5CeD1EED5lq4+foumG1LE4wJrBEil8Q5BMzrdkNLEdbDvg2uIY4KFDXGd
+8gNswyxpymesEv9g2v0T8Jyr4jc7zZ/cuAAgG/sS2GkgCXr7ReaM0vrEfdXOsEYy2pb3rRtGCwR
m+E2XQWLCBQw1jbYJjtz7XyFnULbXLvz0xV2cgLTAHYiQqyCscMJUIgr47CxwbD38b19JzaoIaQH
K9gcID1MZyF7KHrCA3iNwA3PWAKcuI3h9ixCIHEkNQZdimtMftOtE0aUWG9srCHDA+owmfdaW9Nb
NwJ994DYC7GR3kQJmP11OiKAcr6EtAEMrXW4cpnTyfY8KDx0sT82wVk9WekQwQYsYyk8KeBeNKe7
EkEmwuQ+ZTO4GFkrbSVdWsLsZzfOrR8fDz39ZKcjTz7ZKqmxAEQ1HFeBF+262zF7jIzx2mOcCkrT
USafKBwx9IgzXF8AMvttuczdGcKh8QUiWKzLWTzX/6keTA2IaU4u3ZIrdyJgB4A38sLAZbFxgS32
kowHZgkYEq6ZcC98A+CGexloIgJ2kWZWQt4/lnozkt9k0a+PH9CF6QVWEkzZcCqC3mhqhHRqFviD
fB/zjIaNm2878OQwcPlZI7slKQlz2BISPb6yV5Cv+etJFTfQgmMPfH7BZgkN3+Qz0BGUFjr4AJML
aZ5HoKIzC1QRdLhvvF9jpoUfX+S7zbMcTnqpY68OiCbguW/nspa1VUYFXLeyfNwwI97ykQD3o4ft
KG7hWb1LEai5z0fwW4mfH4/9DliHsaE6kyHS4d8Bh5bJ2FGZ1ULEA3yYiH/QabfmvgHcO7WOYAVa
UFY4K8sBaGPU5zGMADPsiBFEEPj6cYagGfe903krv9HB+jI2R/jazVwC3gvP+mKz/LH/56uslFck
Nx/2AtIaN3XJjjqnboJY748IKruAkwQNK9Y8COI+Vn4DlNAm9b0bOEj99OxoZkY2bEv8hnIBhTDJ
lmZ+LWze+zfUhxoYFF1yA+28C3gASlDWxTFzjr6Tz8o4nvk92/nRmoEMcoxaiO7YMNTX+OUuLA2g
srOg48dEjegk09uQ5JXVEUTcOiZZcRjGZM95c4MZdkEjiBlDtXQbQI1iGbYD9jkgdFyvPGAHfMVz
5P16AU5BF04YMjgJNpqTVRhTmz/QtG+ObhUjDBJ0/ta4ANnU3Mwd4JnrT814LUrz+28TSh68ZXCk
xPL/LrqCGNOmaoZoPDZRfRTW3BB3wIzCPHmjZd7i469jujK5MtAAll/sgmTgren005sRHyKbNkef
Pg4DUDo9iLqaEdEUrpJlT6dSNRTIf6Sjlfee+5UzXvsp1qKjDtdFYFTtsM7sddcxUFYMG6e+q5i5
AhjndjT9x5Zbi66FNfeLaV+LBHzpRBzpn4H5D0L71KQutJHkQZGKY6a1c7w9qzy6phCffjPyWjHd
AV8vxRr8ezvf8czRaRKP4siALisbCfZzt13d4Zr6ZdoGR7BN3cSs2Hz8NKer/XlY0MPLaLbuOwyx
HjfAA4HbExbU8THWQdDf03kqHj8eZfpJYBSIo1ANyqi57wGVNIi0Ng6IABTbWcYtn8N8EjpJsKrj
4thQ9zaqr3kXX7gwII1B4wuoBXZzU/0nzCAxQms79bGHj0scuytGxdJMbz++sHcaCVDwQLWL52aD
wey9gy/homdgzabHGJxOeoqPXS++jE7zOS+1HTOSz73V74sBDMwGtl+9OdP1+9S1PpPavtVysSrc
fF9i+WgCGha06WYgN/yH85E6Rchs+I4csE9N0ayirZiuIfDgMS6845i2S5Mcgx4OK/DPHPN9nH+5
ck/e3Xp5T14NKGeQ1xqSESDHJMOAYl5nYZwhosUcnleSdS1euBvjzjrUQUj3/k28apaSSBB0RY/J
ovparK5CtuRa/VpswdVDm4v9ELa+ysPk7cnQkZPWb9L4GFQOqMUBsyRAyds1vBmqR6eAzw9v7/u8
/RZkwUoHO9THN+PdZ/12+HdgxkLvelIW8ZHE3pKPFWygmTSxLcYA21G3BbC0vgF92/LjYd+pGM6X
DWEX9MQedDUTaQ0mHaf1chYfU0ef99RaWx5gIkDwLiGdLpO03NDG+27bBERcg9hRH5Arx/2nXNry
LGAeBXJMhksEqvntzS9LvSrrxgcywwCCIwJGNVp9fKGX7i+AWyADhRURhjT5Lr5610yrtzOE44uP
PsJxBSN9zMiYhp1RheNoHW2+KpN631fd/ONh38ka6spejTt5xwPq9VRnGFcEIRCh5dIRQB8KHbp6
UodsDsRLB8a/K2/Tu3lU3k8LBn18y3A2mOo/jcwu7a7Dy1wNcFRq6KPTkJnOqlVi1osYHIo+GAY+
vlL5iKbfDx4c5lBMplAeTWVho2s5o3F8HPgy8MXcgMYq518KhAOI+/SKlfLCzCEjg4FuGPTr2GfI
p/3qaaYp6b3E1rSDb351bYDVWTBPWvuKqUo+m3eX9DLK9JscKtzduMconXHrtkXom7+66qSJK+6F
77Yw6h15Nc7k1vmkG3pdYBytDcLRcWcxoTszyr/Syt/3rrNw9RhvjVavWuwV1GP77+/9/4l/spvz
5dT/+R+kv7Ny4DQmYpL8z4HCNbRmv8T/yGZ/qr1t9J9T+bO4F/znT3H4Vk5rvmmI/n+PP/8mvr1J
LApBxXDb/OTD3c+6yYQaBGcqa/5vC//1U/XyMJQ///3Xd9YUQvYWYz/11++izY9//yU9ZP/7dfe/
y47fcjSbfSu+/fg2rf/zWy3+/ZfmmP8FSUTGmIDRCVtn6ZXX/VRF2GT+9a+CcUH+/Zdv/ZcBtyEw
zoG/E79c869/1ayRRbbxX4iaZoFFQwpLWFD/+vtM3jySl0f0r6LJbxiidtf//gvv9dtXERBQ7G3V
RgHQWng9Whjp9Quf48GWhe3Hj5oGf13qLNua0k8mLywcXiX+LjFa1/yERGoZ5JMuq/Hhd7U+NRe1
R6rQbzIYRnMQqpo0x/pmimwe2fClzKue3AvhFqpUpZwqIPfMgLfXS420bs81VKGq1sGuNc9dk577
UCOw3ArzBmuY5u36dvB3JfbNDcKAln//JBUomywr3+S514M0y++9WavF+mZoIxs+7wBsIxhGkyGM
ENzKnXbga6HSrXZMqqC+zeCbu7McZs29Cli7uGjKx66MgtXgAFppeXH5SOPSmxmxk21VaVY7d4NG
jUWRcGdWALB/7zH4EPiEZZs4N7z7sorzTdDAS0WVdh6N7jSoSGWZygmYhvmckW4LNKt/71OMB0r+
YJYL+KUPSbm0uFZtm5jxrcYrSDjntOFd+KmKuNHxrfo1UAf2MZU+/+xkL4HqRf1UvaY+/F/Segjg
da3la70a9bA2mX1TycOQ6t2xRCzppA2sG3XI4aVYVjZgnaAg2Jc0CzZO7JMNA7buELChXgorSm6N
1GBzBwrUTyzoIHLGrHnqePNQ9iT46Xs5YoiDK8krbbhuIrondeP6FlzA/Lau43qv8/6kUphz6tvC
M7nKiv/UsuDhvLfQcJL1p6FtCmtfjYM4Gh5CyOh1le+ZCe/wAe5k83rs2i9Gkx7c2nR/pIinmwhA
MV+qVrJqgVjsc1JF7ZfYoofCywDHNIO7pPDTo2WON2Wb1we3gx+N6eTuimfim0q95NesEC181EF5
ONJzVX0sO7j4yKaqnp31v/oi4Ku+C1DQOoMGnoAmXbZMYzO3AIrILTt6sMogmXej2T6LqgRxAxdP
zMVn6Axusy3ynN4FyYg4uE7RPruEf9GKgj1klhetfdZ4S1uI4JEhOJqq8NJ3m7o4sRLOJR/2XWlY
uwCfLJYjVoGlSBDyu7Xz7NSAV3E/OEUzj3PNeHY7EK/Y2XMecBcxartg5+ducErTDmGu9Igei2gY
FtyJzW0Osq5tKg/ql8pTh3aoQAVyqU6fpc0GRAMnP4/Mhe4Vzn1GBnKsOue2g+XpXmXBbnnL25we
tUR37nUjMxeC2iYI3JCs3ELuSDwoL5FiZTduOzfCjpSC7oMX/qwaMnPLtDhgMKFQY99b3Nh7tB3P
xXkOGNc5qYqNzGrcpWyoSlTeufjcR1dE9VqjWvxsMBAV4tyeIFm281YY4gCS+3HPuygActHovpYG
INpcoz9gk8xDh/XNfZI50YrqZFxHA4guGj+HRktWedubXmvigNDA4z5O0wjhoZz2ax2Uq7Rqu8OA
oKarrK3XIzp61gJEI2h8Jzro+HUEHheMSF1Pn8GbsWsb0n+mJddWsCn1KzhC7l0RGPATE2I/WPqx
ygX8A1s+Goc0ouuIxew28fXiVox5jIiCoMI3+O+sxCrqGzc9qPIegeOGpOnWCQIl8BAUq86uDAp3
p36pg5brAGjHJJkPY+S8KlBJRHj9bhLaragnvAMYCQFqLax8bmiWd7DkoSRZM4KWBD8Po5l4B1VT
Fb1UUg0BZQA2MYVx7NxGVXSKYldX4nEAq2IBENVz4jDEbchc/0Qy39l0Ay1W2qDb91RzGVwBC/dH
1iIUnqwbA4D5qi51jRpBJiooddm2L0h/UAdMwP0h6Qds3Qerj7eyVOWpUipLiSptCzfeIvr5uS0d
ckQRzLsIfraqJOrLc4lD+dbWO2hS6qHaVsQDvUVjA0OtfmaaVsLdXRapg55KWo5zVbv8Xf+l+FX1
c81YCxBBtSltrL29uGuh47jTc+BZPCcTW5VMWZPcUBfYJVmoDjwDWsKvYnfW8IHO8PZp8L+m7sms
sa4CjOd/zUzEyrG9VOz9tKAPbSbAv5WnX61qlfcRW2CmpVsrK+pPiVfuLENzn+zCBxs/6dhuNKh1
b4rqXuUbCdbkjDXdXoAv5k5U+ndH1tdLDZgQX3MPkd8NN6wvytCEw+pT11ErJGNenPrET045ZljE
9vTuyoJt/LaK9g7Yszf6YO4SK472kczymB7tX5Lql8pL7RVIb+pzLdVa1VeHl1qVC4/+WOdrlR8w
bu1cGBMCzQZjVM3pMzRW64o37JE27rBy7D5aAeOIiFok2tKcr7oYtCRW3uTfk8eoCqJdU7hJj1WH
LNLWMBaa5kLVFfjNk8mWfeBk30y9B8MKtZMNpLj8c1rxjVmz/Jvrk3tNVAcv7b4XdYETAcjjru9Y
tg/69mvLiXMn5CEeMklu05AlL4EmKiuXh6ZGtJ022tH5AKY0ZKo09hUJGOZcPQz+FE8rUlXdrQa+
yuzqe0JcQDrMMV1D9VuAPz41wG4Euyg2KRWLwqoYihvsZVqX0HqhaoP//e/a8A0wVxqA7iErCdx0
EXbliCCR7IiTCGYpRJa5ShoeZ8faHwhEEL17VzLKYlWHR0AStaC9Um29vMx0yJ9v+irKKIbtRTYp
W8hoquY5E9O+BQttH2yiWizBiZB91zXqhQ5M1DctN5xtXmjWAjrL+CtmxaUALcW5RuQ5+S6N2L7q
ubgrW4AZ/USLN4AU1Hc6OJpuCehHC0fPZlgVmnUO2omZKrzUAAFXtdvEmGGJ0A99H6xztxf7ovbE
HiqKelkF8GlTSVWgDhWIiPYv9dSvTLYwMhd+f4VnQRr/uxdV8JLsYP4UoUobDtsZBg3WL/291FPN
hNlAwTyUB+7oN37pdztsnvDkvQjvscVia94Qvb/xvcEJ9RFzCh/HduGmSQKnPO4/OlH6hTDS3hha
Th9iOKFE0Ec95jZocFwBQLUna4ELmc9LwPc3qpQSsYtIat/xMTaBQR9v7NrSPwOzm++cyHF2ldH9
PpSt+GEYqVg2LHHP+brfYrFS9YpC83ADZW2csLPr7OoH8Xqx1IfoPjebakWaMWk2qgbAa1G9DAj7
XUV1A7abdg0HiV08DCU4raynkhY2sOGGuyejXQRL2+TufsyAT+w70mAtzKs2JD5iOFMs5qoUKt6m
mnflEyicfrc9d3cuVS0a5p+00kpWdtN3W4Oa8aY14LokU+rQBbQ//4Ln/Ad5RJaqKiP2LnlYYw6a
G6bopMd9Bymplj7xtELR+XfKvC34/tx10nrj3k4yfe8b5DNUIPZKpV7yTVk4yeOxS0KLtvDgkKWq
cms3v39N8tyB94iLmZjgD79amaVaMpM0hnCyR+XJ4IMo613KzSWJEo7FLkue9AjaSscEKxLQA/pd
ZwSfKoekT0PlIrwT9J3bPEaMlDIbZ+AyyjZWZj8bNeQniKW/k6WT9U7IK1jPzb/z7KrrnNAmZn1y
7PHc7FIeCGQk6gJN04xCpsbWHTFRunqRwjvx/J0MvBqwS8PV6IRu/SrKwaWWa/1NXXYPnp7FO/U5
qYNqytvqd1OVF2m2vu8hhahGYJdwVimih80YNqWLxHfFqvRa63G0oYRjpe0f/agpPzf1Fy6zfS23
9hRW9dDl1Hp8aaSS0JBPGqGdGVTGNo3HEl7MdVztfKMgdNNW9o++dAmMFg37u6Qfqp2qow6NU9sh
CBH6uf+24NyNzDs3Bh9ctSMtDufGdlAuRJ60M8uBw21pp86adbXzUBgGWwai0BckcZwHi0aAD1k2
4m7LZEmJdfDA4qPqGrVp3PEsClXqXAEcfVFOu9tzZ51OQtfG7VDJ/x9DNdYs9oWBLWehnQ8VGX7/
gt7gyNLA3rzK+lPN0irQpxkCtCx/8tQvVdlJIW/mfrx7KYROF1R5Kk3L5NzxS+lLUzi5gg6sLPJm
4Ra6ZobW0NjHeGTB3uMA4o6OdWzyKLZC9XMEQfisY3GzUPXOTVJA//ZaADYe2VbVU4c4Se2jSyEM
Ac7fLCYFLR9ejaHqRhQNJuOogliIp9gUyRH+GF5Yg0pvf35ZzV+RntLPWkWSk9cGIGeSLy3Xfen9
YXkLVQuLyaVGcZV0GxZ3P3kPSZbWcftgDLZ9QJSRR8qd9qH36vbBs0CRyJNzgnf1c5Nb2UEVQXhn
8wQ6mJVKmlCKrVVf59K2OfelUqpD9JUldvKgxspTkHr4wJ8RM1hFY1k5WwOnDTcYUFZ4qdsB6p3V
pvbQeDYmCtLVm1I06aeuIfHC0MZslVsEEG0bdJCOM5SLjBjJJw97vHXb1XB8l0ndb9odfO/BhyaT
GoEvblM0j6ppZZvtLYh4lyrlx0n8CU41sp4ayG3osi85O3CXbkevi2/spg4HoRu3xGfGbeJp7j5g
KQzryFL5UVOQrenBWqfyVDVMBvoKSHo2U3mpw7pDMSJqwsD8+egRb1FKCUmXctFgmruyzAMw0CCr
EazcG3HyWZWpg2rkUzgfqyTe8fqOcBssb75/GJouONCmoV0AskjgaNrCwJ7ejemspIn1SSVxJuR1
0k/prM5N81OUGFfATsD3vTESSM0s/BgRegjheoAItryJZpanwnGzpOOfacyHhe2A5J40zRdu037N
ip4vGcJUPpXY+8Py1XyJNLdbO0bFl4mejk8u6jd/6r/kv61fyX7amA1PAuv3pL7q/8+4qn8ELPtd
X/bvlV46t3y937CcF3uSlLAsujH7UhbpOAffZb9JEf7wS++Uq6T3s4fcpf2JBzpYGmU+QLDDMslT
ulKtzLH85nVmddOWLrsnot/2sjOrg7rKHvDiqqTmaF4IttsA20TWPAZ8rRoTMkD8intgiWXX5dAj
SB4x9OXgGP4Wgpd2UIeqhPt3WmfzlyxN55juVBoxrJ5Il9RrlXpVYOJBLEZDlKBstn53Zea9MXMK
7AliXYew6sCffWyt/NHRoakBsyk9QhlXPGKzix3Q2H/K3Nq9aY3yTmWbbVJvB6grZhqczh4RgHpc
UD8eV6oPqH+7MM5JelClPIU3vP0j5ZIyfGDYuVTCL47qYMNnmOVAhumpvrJDRyY8M2dHagGQNIdf
nxVlRw+eqIj0LltNGpTA7GCnaf8q6hZUjlgQEUmw08WCBlmjhZWF7RiLbDPMANS4IbnjQVCPwLLH
xUZlJY2PenE9zARCPR3PyaFhQG9yHRvugWghaLm9G1Vb9V+2Lji4/+S9jKG6V/XiqCcH2lablyzV
QI5Dx844nk/vPE7X/T4XVdnzQKUK484xgRIqKwO+j+2R7wv5q/GzVoQqnblDAwAmTCBrgoovdV6a
qLxz5T/dNOBYXut6eW7wqr+XeoWTZ1u/hf8qYSAcNWvezfXIgcBigOMv1u20BIwwLnfqUNjD719t
m6PkVVrWOVdXLVV1W/bRgzw70Fp7PclXNUZsQa7Zm+23pl/MRw5YShFMRsZ6kt4vk/mIOkSYQd9H
n2odzEFgaWDJszNyD2I9zADKMkAHTV+UdoSV7Y9pICiNYDto/eeXLPWrNH8GeINOL9luC0T1uUcn
gCrL3vOeO/fJCGIbm6XFPC41+z5vKrDaBcHcHTtwRVCXwXe089sd6FUuVxaBP7dVZYBHX1cuio3d
gIkXCkSYL7qB36oDrcx0izXzdx40sfyW2yLdwuoIBmSZnOSppCpQbVU91dWlvJe2aoyOgY0MMBAC
BzvT3YEQczZIPSVTistE6jVVGh7RBWjEBF+o5DhkwBD2QX1u8qp2ZndiDFX1oCj4Ato0C5zvsqO3
I6i+zw0nI5y7UJmm1Jyqduhmppq0kf5kRs2zlWi2DF5Q70VLoLVHZNKjOujuaB/Z6GpLcPkMocrL
TEas88+mr84t3CFyvLndsHiVuB2QS51B/ZXsEPGhzK2j+kdcknj10s+5M941RzC/jQav11kF5LFj
NeReHZhe7Z2q5EeVUjVMzf5do7Jdct9CsTKpkTf1/Suj729T62vTKgAK0/Ub6FNgHCU9u4VV3JTf
0ysoweh3NGnK2vvkBtFPJ3dEC+b7HkH+ys4CkHhkXVgaLlsgdJu34x3zdqq4QVRf6A9eaureLBJD
t7MDAtJ8VTDI0nNaNVRdnNNQocCoAXVUeB5HFSH8QNtuXsbIUvvX4Dflcqx0RIF+OQM+6H+P8VJb
J7BucOP/UvZdy3HrTLdPhCrmcDs5K1uyb1i2bDMCDADj05/FprY4ns/733V8gUJH0qMZEkB3r44W
wCpW1QJrpHjf5w7yHoP0VJlaij9X9TG74QWsR1lRhYx3EpCeaOJyMzRYBODgSzsGn4PRSFZsiG6M
EOvHUWcW08xixsCWESu0I1arSMBmWduWWImM8ygvz5EdBNuJ6bfmMLkn/agdsoMVeCvXTK1z1hXe
wsY28GvFebXU80o78Uozn5UR7zsh6q+oirc3mZnVWyITAaBcpEC+VGj+exRVfMKhzn2HJkdH7iBf
wqzzbT2U/Kj6iB9Zi6jxwqlHmBvi5n1ruUuUXAFBhhhXMqLlaGsXhlrYoctWhl+laGw3+qJrIOIN
VzM9X4pmpENSIq88SkSh7GBAr4nxAv+qN5vdXIMExJv+C+SBmGGRIuDryt9ETVKaTv+1K8akAOTG
JW/qAMlf9ap2lPs9aYpi1QS8OhkDjv8sI2uBcuO53xGt+G4UhnjqOUB2pcO7NbaH/FSGUbVlXfrD
qbm3j7RI3CMzFgMAKPexaaHj2MibBXUmfiRR4E66QIQTOEoM832mAXcJ0TM+6ZJg9OvnQNwzeg94
9ZZyH/o0dh/w39mHRcLORCVJoe7LIFxI21bJEqeLzRG4q2+kn4xGQJzstq1ALhsZkKAIsAJwEIJf
z35NAHwiBi7aPV776k5PxNJEq6Kzp2R21lVtbmN9+KaPrJmPIxx+RZaaGS11UYj1rEfKLcC/WiAy
wlWSIpjvukhkGF3NeiTM6x4dutsej9lV9TuN4x4xXLtGB8DevYs86T2WtQx3cYUDJ05SbEfuhZ+0
Z9QteI+9qu29UQOeiJRpsDUzXAgPkJlEBoAPPw6NeieD3A+9R8PUsAiNLYmWibgEKp/QB8VszrMP
OfgGlpOxvmUuNOLekveIWy9nDUAoeCtsC5ONCXcPoX5CI191yMxAHWSMH+5ipmk2D/+hQ2LSnvzM
9I2LmaTZv+rpZvamZ4Bk/ptaUamPux5YDJQt19rkjFknGphe2KfOCrNmQXTH1Gsd9eb2RiWsVIpT
YQPa6FaLhghNgpPYf7zMrm54yBcul1Zfa6tZQJecydnWKt9aA/tlusrMni5NNH6/3jqqzI+bnRXR
8Qg4rVqebwWT2bofIdAMyiSy+g+ytGodpwUlYppJkN0ByCG7s0zmnuoqXxFF/LLM7P/I+QNe8e2r
GoEzoCmOAHzIrXK9sXz16lWN3BoLJ51F/yLyxNszK72ruG18dXE3y4aL/CEoebPVuOwPtWsmZyvS
tPFH0z17CKYvsNk03yNToQmCZf220F5RC995ZvGjZa5smTmHIOb8GKUNojp9iDgxTYlJajcka2o8
64lJ4tmaeCyBH3gu/HhYyjpsluWYAkVDMzaXXLmUAsVs4NWFnj5syrr7gSwwLK9JMqsXpDMze2t4
yLNG25LKwAc0EtMrxBLz6imyATY3nT6P59B0hD3yjcrgSNkAiwY6xv7Un1k0++STH3LxyZ/9CDoj
75V6SsZrkgbpktXIR+ybH+Kk6ZaGA+RevPjFkQYm/pnd8JJY+Tla6DGMPY+gbpmIIw5GvpqYKQNo
76Ivhg9Pf6cnXfJNXkjf8xt/b2Glc+3+85ZIZbrkyPN5AWz4DlWHepjHxzZi0TTU6DWY44wHdFKg
SdE0neXCF99V06abmaViIzreuCHpDa8mp7Eh/quIEiXFtz8dF5BXwIDHMZWOgnVjLFy5+unwSrfq
aDDDF4c7KAB6Ri8dJLY5maxXMtfys6rK/IyWWi910Bc7poss3RIvVW27zSv/fZBl+aEcpEnUYcnX
vbCiKnbkIHIjD5Gfolw0MrBxCIrEw2WGPfCmMozgwlMZXIpxBnihbBchWLOQeQFFYpIYSGD4S/v9
mahbN6Q3mfh2l+1UBHXdQmpxmft3SRuY50Bq5lnXRDgsmPmepnp/umKRioew5DZGqGdRDrl1Jt5s
S7xQpuipU+AROQsmp0Rz8TP3ov40sfJ6QBZg5zgfXrEGLZZOwItjgN33FggQ/d63ZHTXMqtYqTIb
3roguEfVSfBLb8sNsvH670JDvMoAPvtDJeNgO1RGv3fQNmoySuNheDMC716Z+nuameneHEONSF8I
dC0/hTVCkMRpKbxIUy8aAM4YMoSfR13SaVnknFg3hi8bz8MaT0TVqvG6Dr0Uil4egyQFnh5NjZGm
GcsQXbvhIXEIiGGa2JNwUK480mzyRfT/TG9UyaNblxdp9oDIHV1c3QldvuzRP6QLm3KbaVmBREan
wJEVIhAx8LbWPEC1Ppagg7lSUWksLK41m9KzMn1B6iTH/00Cb7zDwWXoPqiQVXscQKGXg8CB8cUI
bWeFsxlzGfR5h9wkj2n7AHk/ExnGWXSRTrbqOWDDiZqMmVr2ScnP0wF+W1vessNhw6oSRZdv474U
uygO0dFozZtwL7ClQ892NR4IVKm7muiww44/cQIA+yWogkQfnX9otD+o8LWRqBhtum9Jl1WPMauN
k4ZQFjBTmv5bq+Q3JNtWj02RGadUxx8Z3Un6byKor/SxO7nS14byVxcyVCHhfEvuHLPE0sR2kcxj
xeferT8GEeRluyC6Za2LClZjmMgbxZk0XFWsZIUQHZnNgrTQi3ZBdKcyrH5x6L+emFeXIbnWVShQ
blSwmW9ldjTzcM6J9D/rJRg0vhFeVd2HzKiwyk/zvV+E6PGKdJOJR9I4yy6BH1vH2hlqAMFkmdpU
KWJhpMc0HzUZg7sv0HLsblJRPmDO+t5Aa/bRcxBgUBpalTB32IY62izZgunrrC7sZVEX/Tdfmm9h
l2uPAUd9aGym9jK0zInPNG94DAX4s74L/UgHn/Rr/E6XSKcsC0teBHOCL3m685Ho8TqkLb5hMXpl
lWPElqPjyQbfqmRrOKX1iuRTvJe0WH0akZYTOh9GwlbmrmCG2iHIvhjQZwzbeMtG47TY+zpoFqDS
XT94SMvB2Wha1eN1FyI3wkyNTZ0w/lj6qFZW6Df7NSi7vc0U0i1zx34K8/Bbi6cHEq3AyjiOQBB6
D9ETDKTZ+sCJS+JjFjls5agC7ea1vDpzIyjPjTKbjdtb1aJFA5ZmRUw7KZEz0Jb6zgiiH4NXe3ve
F54HMCls/pJx8zdvFKfdIjZ/pDdvCkm37IJrXZKOm0rrcwM6mZuW2JMu7Udn55+bVTwDcX32qddo
DPSnP9qk0jb0xh9poD17vVQFF+vU5XhEj0OoOxlm+6pvPziWk+MZPKQJkkFkUGhLhs9qNVuIwoN8
pv/NA3l0Ahyk4JPHUgtbXf4emO1Lz8LuSGeadLo5s3QHz6KRRPFQe4zs5INsR4OZJHtm/SOd3P1p
q+to6GVmKkUcbuzSGLtZc241pNxaLHmMYy151BHg2UaRry+JJAFSkdOl5SBSQTwaksxD9x9EhSfW
P45mo3911BXIr1KJ+QsRRu2QR6l7waE2Dsr8xPsWh+gcptfOT1+q36JuQ/SiaLtN7Cb6pBoBAmFW
ZUkwqUobMdJZFfBf7kUiq2tVl/2NV1INkA2KHmS4gTiOqx3eAe1y3igMPEIZlNR0NEfDRiMVqIcH
VjR2Ble7h6vNxt+n5C8v8BWfXU3bEtqmkD8+T6WM0YuswIPONvC5BvmAFM3OfqIB6/IvNTLzz6nK
7CfuOclYe16sSciFY17sSL/SH5Lqi1/E8pzsvb01llKkFYLOpqbuDUP3XmLrFdHg4tVBTugl8HDM
T0qezPhOuRbwrsZqjKo10eCsbrx91w75K7DzXjINJzSRnaOvWfZGNkPbfbiomV7vpR5UWxUaW9ds
rd/KVzscNXbfkfwdLv04sx5l3vRAJVAmAsqVhzP5DlWiImePTEo0ma9d+3sFc/8f8yBK+ltz0xv0
jah9tmA4v0jDNgCmZ+l7yLTz8l0VlDV+qULcT8xPHeDX8nsnQ5oj6Um0Ylsk8aJQC8MPzReBb++l
c3XkzYDimjlc2sJ6MyPNmGQjNWlyNcmIMg2Ew0MjusscY3mbBNmFHj+NAkp6pFzGWcVo0GvCw1qg
xBH+lE5JaqRBQk0zl0B8tZA7joPwaukqvHyQfGCa6ELfWvpaN756XYM0IawzHTsMfmXVuxb5yc8s
x3uoQAPEpwY1hxt8CNGxtlh+zvxerJEvcmVTqB9ZKdOfyWhTNzlitGUNBDo89qPhvgpTvvatSGyy
8dvXOg0/4/H/6qW29UQsnIEiJ0r5l3b8xsYiADqtyD/0VZBN+jFy4FdtAJANU0OGMCvT53b8XgGM
IDzUZYHOhOO3zjca9Mjs3RhYAJAC8EUs/NRiZ5LW7U+7FMbLpwviAiIjPGClESzJRq9csY46iVCi
yJ+azmP7trZNbJga8ywQClq1KRKi6w4dnHGEDiaJ9S6xzhI1DihgcXfEJxYJaeB64B1KpMvd8Gfd
2GidlQL+6nK+4nQdokfvKBhxd43Va7uw6MtnYAGh42NaRItxFlYpGo39OWMailGJh6D7x0wzUW1S
t/U3JDfII2rX5RGxDXl0hcKGgOhpSty2YeDSlBXt0s41fU8UDbOLv5uQksaYPGZxVmzKkpeAjG/R
CXgcSqf2t7mfAuA7yORdg30BUMUxmwWkRxazoOH5h8XsCgnS/pYEs/LNNWbl2RVdfL6uqQt0ak8s
eez1tTH+erPaTV7aa6Jp1gaWWy8qjkmi00/eqpMX2AwjkY8EbGbJaMOTblGheGDAilu1ANxiaX7J
Bju/BA7X973q7+uiyS8zn2Zd4/8UaKG5T7FHD1ehX+tHGsymSMKVFVjaOi+kWCB88iG51ZnU/xT3
dfVo5Wh7E73nnZPso1INh+Rz6Lt0ONitPBS+7LbIclVo7zRKSW+ijdj4MCHtWXzjhvT+7qKzhpqj
NwEuRkakSiRQfOI16gbrrW+HfFkhCLXN3JQ9oIA9ePCM9JIXWnImKup0eS+BLEYKYtRCEvzPEAVL
2ffEiC94cKCf6fiNs8ZvVzLO8sRAv8q4M3ckIB5JZ0HOMqQ3E9MNrA/trm2RKTozi8Ayd0TSQH7M
NL7XdHSVw5HKFn3uEfhFzyj3XI2DGVp8HzgD0rRy90x85D6gGoZodBZLF1qRAiF0VL4Sox3sZEe8
Qv22PdF+0zV9YyeF/8aR7bxutNocswaNe61KnQWlrgMsasMLwPjNGnYs/0ODfJgZIOHjDqvMysIJ
TzFEh8QX3sGyW+/QAHh9mg110AmUB/xDk5gUb3iBaNGig8Q0GKMfmoX5KCF6mhIXlUVovaIivry6
bBSjcu6K/rzsFY90yMXVJa9u8+pypDUPdMdB2ZSbLCteid/cXHFijpe98qgBoUwh8zWt6xyFgW1a
nlURFwCYZ05zKH13Q7ygdwokKdflGWcB7qJxRY9ei71+ttGK81zYuQ4pOoQ1wCEnfj0KWxwI9Iu4
DVCFhI5TUZogfE/K0zTknr0GTI27uPFFJA08z7FwR4RiPfPIA13YFGxZasCatoe6RN17VjsHGuqh
b9YdB3aYHpkO/ua8sZY0nXVSZA7pO2Kao9IVnXteAXdF1OLvODqd/Dcx9oZ9FVTZg1s51UEKq3pA
m53qIeD9ydZT90QsYcvqQaHsrlbo+0EU8Uct+b8sMhz0BEWoo+GoNRt+up9YqETaN4AR2qEsU7uk
AVqsYXnUrIsh1IHMhfrKBQoz9UuRrNFLJ7sMVqYZCzFKvbRDAnSfJktATIBJJuTGq9DZLbLRG280
nbwMOm/3ui+fyXZyQ8oaNt4ogEvzzdXlUA/mnJFjOrHIhNzXdVOsa1ugwRNaYpya3LR3Jo4eD4qN
ay3V9Bnio25THLRxmGizsf6ZkohosiKSBuRKcORrtD3KvvC3c+nvXyH3SixSE01W3B5dTOlv21ch
mJPoWu16Tj5oaEl7stHwG5i+TrOceFeXJBqdU9E3FhX3y6ts+CgSJ9csTsQKqdzIcuoHg3tYtlAi
vUCz0zU3gGfiU42K3pv85MNkKllBFQZ612dYrmkob0ZKrcvuecXDhzplwcZJW4W8WvBosBokxuol
2rSPrHxUQ3dr95zhuJGMZlXD+ibc0rqbNZUIH9EVzzjOmiULjUXgiWJHaiTQ8HtY0b2QfxIAR4r9
671UccOQqlcN031IIwN0GpnhHiw97E4B98ydlij0ei08ND6sUY8MNLfQsg/OOAxOABFNfccurKXK
GvtwZUCiiRYoQUV6Jn8lXk9OJ8mtq0lG3Hm4uhRdf7oVuitSuroo3URVVSlaZaevMojEiCJSflU9
KjsCPGzuQi3HG1/5L8TPymZY1wDI2clBK74K8bsrC6BTlZVz8EMhVmiYXX5tRmvbqT6sdYO9kHor
9QFruke9D8RSOSxGZoqt2mNFUy0wxhMS0AWQ4I68UZD3I3OW+JllbHmvXa5MVMz0YDnr3FpPjtAU
5Bdev9mGxHSZSTDTTh9XeBaMV5wv+3nFqzst+0iug1ovEBUzEXcY6yj6Bl+xhVFiM48g3ZZ4Yqzb
mFWInIdZpShL2M70jU6Z+N0idxIcZY8OafC1GuUf00hXmEWzH7S80tdJGMktkJRqJMByBJEiYaBu
1Jfo01oEQ7DqTDNZTXJT15M7xweqogcrNPPEAT6Kp7BjNLAANKIK0iJM72TioCmGaPrdAEDq42Sc
IcfZR2HfXmSqyBEecBGpQ4ew+Fhy9DdxGMogJiYq9qDQoBNhtClIeTKZRs2uebSZNFUr46OWtj9N
9Elepx1OOmmYPEw6/2s1eZj45KFB27jG0w/Xl782nm5iuiG64xTbi9XA0gElQApPuI0/2N39wFxx
BmrV1ou78Qsg069NEtQHEtIAEG5r3VUVGpGi202wqHguxqqGbdT3KMscLdxWxfhMM1R/rrVUIq6j
Er4OU5QND61VnWjwcKp+Gis5T2XlIROXppNk1GZVhiLjNm7VlQ2JddUgh3cyHzUjoPJN1v/jaPRO
NpNzzc+muwDkiLn2k7BhT3GuPjITkRVoXdxxoDTDqHU3DiIQSMxDQiOxaDAMk2/qNomWsy4JSE8W
zgY7f+uICpZf6NEboHYX6+8o9l009sTMcUq0xQMi5WYWADUWa3ejLNqDkQCqmtbpclyYT1Oy6SV+
uMQsR0nn8V3J4pY9yS5JzpWe7AidZdAc/UGEEUIKmvnSdIn+YJTxjjBdAtTRPVigCLolTECNstnu
U/PTzuP2EZWva86KGMEYJFgfaLC9+mPWcd+64hWRht60xCSd2k31tUSQamm4Zt0tNKAnnAUwQ4/Y
P2BPBopY1aA+ZjMPz7xXT/eSHWsieSaNG7ValMYKScEd6o1gf3WJocjfqhz1cfqiQuN4K4nCBWBb
/OdYZz0Om/hwsCogaXSmx/CeMtk3UwOm6ni0O+tmFR8QyfD7SVfoLToLuEceN/K+VAk7NEWtrYNA
FF+91kTp2MDfgUjmL/5Pjdzr/QVQBP7dx6wRA2pyUcjWRBNlVFhgS8IMfHIxIjg4lXohMsQeddFY
jfFSZ4V5K1Uajsxm5WokZ2WSziR5rtrCfHE0VNTMtunPwUcL2vlnQN92VOFJvPr59PO4+QHZcdQs
4jIX25tfkIwjdTA5GvV5XXJBxqUz1iuEPPlhplztgGuLUoaR5K5Su8jxUWSBVvc/9FHaIC52caic
YVQpx/KFGx6Z2VQn0fKmWziCoSvjCKXQ43Ryg4Zy+iLSUVd1qHtUGWoF0GgmHIYsWXWe9J9wHumt
8i51dhQBQ/bQs2+43r1MkvA5sVH0O4bPqiSKjuaANCEi/82oY6G9xkFYjEdBI55cHKDTkU1pJOJJ
hmiQY7ao8c4b5HDpNtqitY6DV5qFjoK8t4JzmTrusMj1Tu10rf1KPBpmlWxU7voGSJ12epwMZj27
8JEFWvJhNfNmW433wV7r3NNkNpgs20vu35ko/jrFhROe6lhFJyInXoZAprI0ucCr9FpA0ln5b7bI
JXnImbC2/2pKVvPFyB0Sxb1tZ9b3f3U53gSp/c00tV0coePJs56l8y0y5ciVo+Vym5TSAjZ/4myB
tm68WHZnreras6dENZISqY+gVzNJaWyz8v+XbSZi58BZ9kuYbip/CeDQHnhXeRxpzRUyxwZ7d8WT
KLFEeiNeBQNiELl5aBrUpypk28Asiotw2aMQYgkIJjV87XFOMMTJOQhdo1spE8sojkz1jUAL+XPi
IHlt0faZdibaS4EWZOHUhVhu6w4Tn0juZzhjQEuwUb32gVQyTYkeMrfdm7lz/pslOariXm1GvKRF
7GXxMjLR3ZZq5a/K6Kk8fh7mEvxC9tG+1NHYuIlFtfibyuQmArLpXpQ4dTC64ayFAP93kWq8SmUV
3SVu94ik3OgghhatlIg3pMAi8Z2wWFdMj+6IR0Pe2M7Wy1iOTfinNjPxkURoyYE0difcpVbzCNza
6DCbkRdPujY6uPFiLUWjrxocpCDZ2eXPRe8+IRYWX4hCzXgDCCmkMhOZO7m1x48uXEqz5s9WZ6oH
3jQr3avReMSTCID/aVr0TbUl3aYOr01R71iTKQk/r9xXLLp4rRDPOAerVzfmGl5205XN0bzqUM3/
eWW/Lt1Nyvi3xkt7pNJgsOL6Y0ZkbrjdLY9U9M5An1Or2PyraRgUY1rXp+fZfRXE5X/lqrl/Yjui
BaWha4aj4TwUIMceGtr/marmdxqvY8uMHrKhRlqIrJWzkKlIDrZmvRRpglwN4uGoItp2ZY6+U0gx
TNYKgcGVmzj6Suhxu/fSyC6TTWxlPdoWyvgeODjOXQycWRHoYu03SPBirLMnIWnkzIzvzQAbLq8J
jsSiwQzKYJfhVAFFe3A0RMBlXPQakot4H5e7WbEqUEkemOYW9fy4hoPuO4s8NZadbqTLIMnFlzCM
Mcu9/EvYdUhL18rqC2LkMXa8nfwC/KCfvgkIjLHIiQqQuoYXKzvs2ZpIEhAPGT9sPcXoUTNXrAAh
wdZIBUNEv62iDxtSt2UhH2bejZ+wstia9LKco8Wew0sE3Hh3LnMAqNRuUCKxyWvPV0PedhNJKpFh
lyt0kv7gke3QAlJpoRSAVsiDT7XOswsyRL3oH4aNBoikanSOKtBwyXydy3hb8sq9mOmgbSwfQd3W
zIG2Hwf8jslBYABOiiXLn8SngfhRkffHDDVjmcE8C2iyIj4BTPRXhPjGQrEi2VnjOV9jVNolzyPt
4uWxiQy4YXPDJzKw8F/0WAXkr9GABvU5Cw19XUotOGqtl2BnHKODIVXmT0X+CHBvIq9EY+nPqn7u
6qhklRFgASYuTUk+iaoxcU3FrrshZpvguDdvA3Riwdv8UZY4XgeuQoelWas/Nl6TXZq+PjYyHRAZ
UToQHf0yBtzjSDvAAlJW2NyTbdvl9g4wwqgXLVP9McuM6j/StG8LqvD7NdBNUEOZPloiGKhE/PP3
K0sNq0XB7Xu77ztpoMu9Z00lgn6g5MrQI7GlEsG8MlAL7CDCRgWExGuscINFYHrokEUF46Rr9npX
yT3l3FCSjUKj5X2qunfKwJlzcVAyGwJVO4hWRjo4KObt20qgaymOQ3QWig2gAH5MUBPEQznyJ5jF
n8gUVzAXExQFAV6MOtjF8wMiRhs9Zsk9xfZixrAwLtN7WimGoEhGEUHmRHcGUmEm2UhJQJFvPRcB
Y5Y6Pp5RrN1psjIvDq+SdeVY3bMQrgEYk1h9z+3yNNSZi+1Qcm+HcfPbDbpXU5j+W6DhlFKVaf2I
nVe6GbqCnbBOTnb/d3Xcbcb9+Ld00EQN/SHHf+5tcTtqeEuVq7G/NZACImRwd8EdEgH0deAl9dmy
M3fPQ9R2V6hgvMOWZljpKKn94tssW/i+LH7iFbVsLJz+Is1LHPIuRgIGMskWRtU5TyGAUNd6r/1w
Xbteal7SrFvAz3+kRlF6k7BzWa5SEeFbEeaHKXWKUqOm/KkMqVLrELVtJWv973lsrbM0y7+Gtamt
s0QFB99gElBUSFOKWNcBbrlrVl0sknYBvO/w7JVDdyojtNcaWdy1wrPpfvm/P0W0yPoz+xofo+UC
9x29N4Api5qZm+xrP0Q3tAqIAA8yyfKVLAENU2OxE+S8POR2qO78tu6OMhvee0e9245l/j4j+mf9
znnyroDa8FoEqPYOLJnetaXm7xyuBTtsgJI7zSu6lVMH4WsLU3zc6NDllOYu0Lx34NzWX3VAd62U
ivx9WbnGW4M+T05ef81Q0Lr3m7Jek1aadS+qNbLHLDGsC9qU4sPonO4SWuhep+XasLWauFgJvxDP
PA/UpSjqB9n6/NlMOv5cetpaYfv0QJSDFNxlX5n1HmgN/NnHI3nrDgJ5oiPJhry+tDmiMqMzMnBt
NL7IJaAQVIbn9lihqtl5deHJCjA+ACYhlj4e7+hRIVZt7mkr4s0CVgflaODF277H4w49Y9IHrAzS
hzQDsjne/hcJ8I1wWabpfYJ92ImEiCinD4ADihcaAmZ75JtABQlkwcJwkMCYjGLScdwmQnTdTzem
HPoQIC+DRMMQT19N4vFyhjewjeeb9XLyg7au7i6I0A+ddOiCPWAMDonmvE13Ew2qQNS62jdd3d3r
QJtG91ugrewA8geEtirHSqQ2qnCn28idHylizcPfeJPtp1kw4ro5XhYczVjTNrkDaIYkM/yXOG+W
VlH0b0bnmXtthINQvdu9xT069+V2XZ1JDfGJJfEjZDLtOyfGV4J3hxovoxOyHsakP+A85WHq5SvL
FfnWYO13ktpdq5yNC9CXPbJGXvPY+ImOVeYDwJD5WbcQ2QGabf9t5Jussv7G5yr8Kz9wsfPXm8pc
EgYShYM0Ex1tWpwJT5Ge1EEtNooX8TehwBBa+vq7AYgli4luOOvugUe2CCw9vZt4bhTlyzaq0Gkg
NX4CepC9idY8CY/lvxgbLrnft28cR9mr1FbeORtzoWLdVhsRl9pz2BnpogOQzxdpGN+AUuK+IJUo
B8pE47+3aLfUyUiGi1JGAN6N/e+hjzPNgffpM2p923UV5MZZIfl7z5ug2/m+F98lGTNXXuvke+5W
b1x0zrEasTcTFB1MM+J5IaBWylYzF7PA4UZRoXkzTKYpaRJ95acvs6WDODSesp+KVRknBytTyyvE
z0oG2NvNkJ9KdNoizZ1wneGUMlpJzXrVmKY2qFewDx225Ie4RFEVkSmAAdA7+ZNOUGKCHIFRadL8
tIlIQsxZTKSyx0ZE8qvUhb/Tx5zDYLDf0wpwkATx/DPOAv4aO25x5/v8nXgGirj3SIfsVpTNZaZe
v7KUydDmAPYe7F3d5R/2vWOJVzvpirsgT9+L5mw5OGBrDsCzBjx2WKgDDQgA60C/KcMPOjU6dRBF
DibJixvN2fJGPAvIBZGz2yEP+v/aXKEJzZ+vItdzHQt1ci7WaJaNUqCbV1HkBBras3rqi94gqaFt
Uu8IILBXlLKF2yhDiXtgAJ3vR693zjaMo3tPGjY6B7BqHVta9AQQ5/TiNt2ZqM7MUaevsnyJv0S3
I543aiAZftLQrTB+QrdxwItgkYtnoZYfP4Ap+mWXJd4lKN3fEgifrwp/lx2XON0hEuf2csWsutwD
rw4Zo2mLyodUv9NTz/5SevhmgusYyrv0hj55SNEqbOe6OBAiIXnwBl7uswIwUBJ51NPpYRMgoFIm
HG3X6HCRaK437pKwXGsDuC1tHZpYkAE5WI54j0mcHTk6Rb6acQns8qh292aSuA8oj/rQ4DpKB00j
fjCldqjHJ4vVD+beKMrfRpEkcl1wuSpCAFyxYMTItPvIWNr+WGQ/gsF141CIytwXibq1MHi7+fjU
BuWXWyZ0dtf4rDhpKd9XFQvuaCC+Av4i0FaZtiJeX5RskgaRjahFHqLdFQyI7yEb6iCEetNGrbpp
jKWXcI5yxDLbNnbiLIXhlo9mmpaPGh54CKFp9h6ZR+VjGfcLI8j1S58xfo/aGRcpokm9DYSObFle
inuklgJy1IlOpDHzVdq5i9As6y2pZXVnAvMWfd0Vkh1XiTSADZUX2UmoSACp3HfeKsDGNL6X/Owb
gAz2g4qfB6MZtsoakbDixH/oShOH5aNK6ifLMHDkd/JmcOmfHaPPTgAFEWsxeivgDX20k5+m9AEe
kkfxc2YzwNvy8qduym8NE9ldNwz6lxhfER5z9pRLM3wedGuZ11z/EvonQ3ZrvNxRLBL3+AaOQzsO
oh3hQGMU+xDVCe/CBu9DIzXSBJXkdbabpCi8MNFyCOfNRYx0BHJAkphFz0gN8g6EumIgbqp1ADye
MViKuMEJRFqZwNx1QrYAxCjKR20cdehxOtLMzk89D7ApGMlPN7603PPECzJ0iqwd29zObisRIALh
sK0BIOCHMEARCLJ3tO9xKjYuC9mvIUoeRFP2b7JN0KKmUf+PsyvbkhRXkl/EOUjsr7Hva671wqnK
qkICsSMEfP0YiuyMrOy+PXfmRQe5XCIiF5Dczc2iYxNYw7oJk2AkB/k6Kc278JfLxLmxexTaVC5x
l3Gf/a4Lq1prYuKoBUGZEezvHMSdh/KArsZDhUukNaYe/uYmCWcMf5BiEWTCPuIXZB/rLBPb0B4O
IH2yj2XtWjd7B0rrRUOjZnof0KNgBQNVrQiNT4vogaZxVj0YoXb3xQHYcnbIgy+0w30hVYJb0Wg7
Orn7aheS2wSEq503/zIQkubig8sN/3p/fUw8ubqD43//srbJ8PiKOSoj8QIBO64eZpXsZqClGivF
/pqvv/5Q+r8qqxLrL3YzXiENHh/v5sLgYkPq9Olu0ivgZazmkecHn35QeqB1QXrS2qW7vM+4fUkf
GqNClfv7dwThON3mMUoAx9/J3W5VEQSbZCQ+La7XAOuCmJZ5PXz9LQypufWLlGzvi6QIhu1RQjS7
/6TAkhsvSuEnUxTL0r0fBt9NqDat0orZIDcYbUwRXFYvQCCrvbYoVtP9zcOpULGKwtMXbQN0gu4p
Ivn9bCjMfEadls9u8/VEPf4fb3RfInzUN9OG22fQH2Rs9A0ry3u5L9gVUs2SgOGxFxTJvuSI808y
8sSC8SA7mixAeXGOacEyWrjNHurtSTOLeZTs05Z1CsjIsJoTaKhNPg3pcd14+D+fVFB0mjtIRb7P
vA+3XrRF3UO3vt2Z2A1IzPSwRVILb7H61hNhMEVa8Jcb2GKpH/r6RTB0/pwgW3iU43sga/N8a59K
aFZtirJ4jROjOcVB/t6YznDK/KJBmv0ve9daCSr9PPAUabdxQASGdUxBsTtaVITikn5swgL6GwEH
Lus+oO+UO9Xr/SZ6wngnCWG87d0eBTiuqfFOejU9wHAKXjCouEwYOGPcIB8uggf9BZC6bm6FUY6f
q/lui1i3DjpHHbRH5vbDxvDATaW7uukiKFeauSxxPsMsn4bqXHjnuwPgSdES5C7R7G5DAviZSJ7v
tMmoUN6Z5jgCjB9Df6CCg3XSR3XB4j4p9rNJn424tNGthZLZCjBb4L4+ZqkSMPggY+lG25LQi44d
Vcv7GvfveP/eXtuvuWg/f8fUAAj7Pit0zHRqBaRc6VlGWnZnPLTvNy4IjZZGwtin79jF5qfvSJlN
d2W7hmBB6UkcYd8c7+pSIGj02RQIPef9rHs/q96OuEk38FmaP0AElkGSbWQtv3lrR4n1VtSqnWTv
kOGhRv62r9rixJhsrw3+zxDLBgxadwN3MI/C4KsU1ZTX0GPtFW/DDkKQTrHR3YB5zlo0rj0BhiIo
pmbqzUmRFCcjwnLQfJOo/KTgjx3n6uX8IlnpQX0HvZxs3z9QrZCh0qQIkQvYuMdEtNTMCDfeBP5h
VD1KhOckat+dbtzDiXTKSX6rnSFtD3qHg/JttszGGJWXqWDdmM2qHoNY2qSbhHD2qavdfNTgfLGL
cY37rBL0lmvsKz+5QS8B8TA9Td8ikQDFoPIDWmU9l2CN8eONjtrmsTmsbLdop7rbZj654O9TB3O1
BTR+1iREUHgDwk8wvwXe3/x5dtGuuuF2AVKAcf1/8g9LRLzhb48scrf1GfSF9OfxXRbv/Di+yNgO
N04piDN17QI1P7JtPMAdP10DrhNudKNG58SR/aTkkH397PT3awgWGrdpn8fui91uxEwPN411C361
H3gNoorMc8FXYJZ064yVF7Rm9NaYH1fapke135euFeTlJLYISkfGGf/kpwf+/R4gDrv0ZdIs9W1r
p7fLiZ72X3wM7VfUiOOJgq7vX+Of7vhPNn0LhDf4tok3/8WXuLtUhcB/w+0rx9awEkG+/o930NN0
E0X5gppNuR5GJjYyNvXI4BaNB12AZzZNaPUrbdKDX9z0QK251u5zEfIrl6gLf7iNfix3X0Vf6Vvc
Xe7Lh3HQQMwROny3Ub38v0/Wa0GSFejD9Hj/JF8+7f0W+spGYdCsH2p/wQlbIlaF8OHIuIt6+HJL
SfHzE+MubVGJDPK6xd1mNdEyiTLjnyblZWpMDSf2JsItun02NrZjqH3eVKuW2NA1GXuo8+32VA22
mll2vVJ0eAT9RnyKzTw+gbmtSFV5BsdmeU6CzDxBe1J3tLnolTiX2+rDRVsbNQ1yKzhpP6sYyoXT
4t1kW9KdS2YPtwC+juIn4yMuomVWz/5puKTuXykAL7biBZjNQSztch9602n3PLB6Tbyc/GjiHszs
OMIdhz42tjXLnVlTZ8WPRky0gzIRmM8geAg5Las6AqQG/JzhmD8QUVvmpExfCrwvQZLnNOsuDdMr
6vR+65k8SX8IGjpXH/Wza33vzLCVvrcLUfev98467kAVlN7vDVrA93uDEbs61j5226Sp+dHzEFmN
EBqNitL6bpQEYLiqaY8CSb+NTTIQLdRZ/uAqRCujBIXPRNGbLygELDDB8ndfw3OqaWuGFw2fCVsw
Ig488Va6K0BfMMujGqQIQwNy5XH03u1rxj853+cC2tgekCwIIQ+RIxsSZNG3zgQLim9RcLW6AnF6
4U+0HUKtDlTAzeoAOfP23BrpWzn643EOJTpQjm9x7k8fwQeDoATsZdD48zZmzkqgPvU1bYHDhNmG
Stgysd0OKnSoCAWdENRMB9s5BCCRmCEMDXZ6Lp1DnanMmgDHWO1zIHFuXT0iRm+AEqB9ZpgGcCOj
ox4BGAGk7AHZ6AW13200tMEhGBKLLKFXUfgg/vf8FWJL329rVRkCtr1bPZQNHdZuhGNfV5BoC5V4
gpCLhI7ihTTcWbV1ESAxgq5uQPoSTtoooavALO1ZGnt01gSMruuW9VP9i8lBCb2WY1fDnO5d/XvS
3SZKPzt3ITjf73P16N1ZL6VHq/FG/8XcOhIz1TL7TPOyWinHj5cIKdUvbRfOUgjFfEfRfDJzWGfu
BpYjfARCYkAxMWA4xbPXucG1c4S9LsAYNKci977xHmBOjOfK4vNQqGjrBVl6iTtrDtXRA2ii+m+m
A206s6+tfY9Qy9nLaggZjCwdeZZk0A3k7wNUtO8DTRRltxl+hCiUhWIaKOZYhcVA221a0CUKIQ0w
XumGNhVSiE1eT+8Dwiz/5ndzTrrfvCTBbSXt9k9r3nyDLQ86ttNeYZ0bElu/v+6qr0BMYyzBDPJg
86ABfhVahTbAVB4KCRWIWEOyyhrA0yZmIoMjzyH76ijAQiruBEfdJPhHPw6GdVZD4W3u9josyRa6
ojtt0tP1lchM/HWRlk44oglNpfBg88rSnBjIkKypmwXJ1JH7EtRqiILG2QXFxtBjo+CFuHVHm4tE
7MyNh2B+tynsAj1Vyp2TtNnFKVJ+RMXF4u4QGRw1/3GL5JAonbV0qmgKBEa3xacPAR+O6WvjMihZ
RVCnq3MqT27dIH/XEfLKC5ICPtPE25iQ4ikLjZm2m4MdL3vkDpfFOL/CARyYAPWU8szYiNYCd91o
91wGfIiC0gxIxe1jVZoA8MTIV1sVSPDFAArSPO3zI5FZAN0KL5ojDGN9cyA7Rvsqffv/eZBxDeuP
NZru3JTQW9bplsSpkHm5ZVm0npodDa++5zgLcxRbM33x+98z1lDh/jNN4Js401sewFcAU7ig3PuS
JihS2wLNkpNcZW0tUqDeprTLuifXiOwFEzlbOMTsnvIayecQDMcrPdraSCxWgmBzOo6GYfmSg2Tq
qAfzgc7CPlLXfFDhg5tGk5tZ1Ti2x8VJTxnwOt1lRge9vsJXFx/nHuBhA3ZNShuR5o5s8DJlV92U
dtlOw8JJoKsEW2Bzilrp4eahJ3mA500NPGlWfRR0s5YUEOv784QkxzRUl2b94j6gDzwIlOf17D5c
6Q2DPjOpIUrnQ4RjjRkk5baJZLltx0Z3i6AArqTtnZNtkWJ5d9FXdz89TduUdPnK6Onm7vvFrdJr
6mG/t054kbwvfPd7v+34MWyvXPie9FagcwSe+H4j/ZkT0+WLgvLhiEq34cgI3oW2y/KFa3IZzxny
nCDsjvHohcvdb+hAtWFX/Y6K0Js2ygznkNircBQ0SLrrkWwYpHIWJZhodrqxmX/BwWekcY6cKR/r
hHF29jdG4JhLK8m2fS4NG+ouqPlFxCkNwWMPH6WLh7U1I0gETb469BEEZVfaqid0iK7XbepeK6vm
+9iMv2cApz/YpS0eAohidGZUXLQpl/gXs2w/3bQoNX2ISh/aL2BisZTPTmRsCo81CB1XzVR1HTvp
JlIZPxncP+cDB5xEkMyHhl7LNp5dvX5xA+DTAPO4/N8Eov3gz7SdY9GAuCb02U1oTAQmECB/gqpM
iLxR6rd00clETkPpyjV2etFJOcMwdcHR8D2pq1ndxuKX68S/EruRj7HNkpFhodliNoFUNrVmho/0
9SCyQ+/ZP4dBxXM/5M2sjxz+TDyOEvveTPHvgq7t1SiSb716r7sWs2c4ZhvXguAIbg/ezYvVdrmz
FWImrdtBrqFLh3XdfwPQyn0E3KI9SW49AOZZPHdVGq7xszZuqTuQPadzS5jJSo8WLX+mxlWWFrvG
VcyvyHA1UNK6aEtTFgxEGUM0ZzaIPqeueRs0uzJdsQgR0YCKZOd9NF3RPYNcA2KGSZvsosKPb4NW
46sa8fW/+npYT6NAuU4aK/LmpZOjoJ8EwyFDHHWKDH/+qPoUjHmD4z91OMIjeQciP0ir5BPA7utv
RqPeTLfOfuSpeZUD6E+KItwyaKb+VnWBI2gXg7rHMyd+ZAPuFmMXCZTrE7IbqGukg3rGv+sWlKny
Enmgr5GWWGtzOwCkU3fGk+nUO7AzqnzpjIcq5LnJerRlQwsRGRqDL8pBin0h5RKykeGbH4Z86ogh
PguWBKu4F9HK9Im8+GOejIy1M4Qsozj9m6vfpTHkDyDoo/0Bv/ni77EYGszj0pT7/oqiLO+29B+u
sRU5D5H031ChZu5YKvu5CU7WRyOzfudB6f5y1BNqaMGlKCMCMIoproYJrZJi4I8dA+Vn4NFgXUVN
8pA7tlzyAbDY1hYCgpOFeTCocTRt2tdTL2MrwEWLU+HIfErtMl3WnaxBnah22BhCFnTseQS6I5Oi
aHcu6IKWnhO+CmGYT6TrvkMz0kCIG5wmSCG8ZVVuTUDnw692XPoLUNd4G5bH3d5xeYz8ISYNmKSz
YV1VIOep3iepCJV9okEZSz+mxVHjdwkLK4OE69jDs2odMChZ6+6fHjSh9Z4b5am3DLITtN2nmjXw
o4uyYsmmrCkg6Sq7Pcjgu3pmFtRoDzknxdmOm5YspdGmC6csPfxvmO4xdN1h23opSPRhElZbeZNB
1P3crR3E9aXhHqOx0c6Zh79QkQq2xsG7BnGAUUUbKkFDJml45mOj/HxjOpEL/Vb0DCMkR4aHjx7T
Jhuy9ZsaYetPk0gf2PNq3AVqFxMS40lnpZOglnvTDp0jHRt9VUJcCf97tTUFQI2sOoKCQv0k4E1E
gAnw5AJ0owzHZVaeLQQh9ZNBN8IFHicITLnQE3DUKM4h+eyh1wDpASgx0m8UT9sHP2LZpuxcAL10
t2nSY9vVxxp/onIasLksneRBj9lu8ijBSHvQPQ+ZjmnIeiQ9STluXcK5GZVAnatGYYsswAFVGYiP
3fpN9uoMiX/qR160WNrDNm6d19vYfa4eFW2VXO7ztQ3FIf0RFYrYapjTvvfdHyrHR45VVF1Au10u
m8QoNsNgJQfs//GEtqh8HkrnSf+B9phkfkxKLbO8hCJYSgoYZ0nTFOrUBrYuoX3RTerHOQpNs2Au
gP06ECmSJ+bHU/BTuCheLCEGCK78PnlKgS64KtJMrdEli/rmPKC+TE8wzUocXbwn8oDG1wHQr2vo
F/0kHkDNpLuF4/vbqkCh2jjYjY1ywBsW12W0jR0O5ktsMBs/BsTREfwct0MMisvSe3MgiTo+u7oM
pXEW9Lsu2UCNpXZ1pcturji6+2/BsJJNkoCYxbvWPAYlV5GxOaj15LJJIQWVkZ7N0xg1K4A6vY/e
u6lR/+E8zrX8Yi94BNBVG7mT1DLoq2UBk41HcA6qxqK6xll60naDdABz+Vm8biBP/wrNsgQ/2zmI
tbOVlBUIPXpWfe9yYwWpFPq7dPplDUnr7zUOeZOsK71LF1T9wuliuvXaxtjKLo/nPBIrHjriVjBq
+yFqTxRLbxWjZltAebLq30dFmiA0hFMS+D5pMuuzsgM6DNWCQGYjZdG1n7tQj+1mEFSjj7nTvI/e
u3puYQt5zQu8HBUDYshKrT1xQVsAddbwlYOkNSpV/7PNvV99KLyHMGDugue52LRVZR09aXTTNA7o
j1j90p5UgEF8yA38BvPQWgZ1jcJQwBY33Yi1KiUHS/fY1bYoYe9X/24rBjEZok5OsctwpyT1GB6V
wGVDEBuXkMsppyoDOgg3Y/uICb7XV7pJORhavb6hM1OZ9UVSenDB+PWiSqNYkcFp5w0kvl+83Eeq
tMz9PeQo+BNOTxPtFvm5vRF160/bPnnt86AxrqoswMWDcvyJR53uG/D8IJY0THWgSDWf9IBGP5rC
AuNlbbwPuGlaTlAti3jGOHCfoQcCx58kg51Cnw18dahwWWOv5h90L7QCJAUhpTzVXd0YdfOEreNT
j8c8IM/pb3esm8YD0j7cAbTY+76WgeTru73mySmHYNXCNFAgAnQPfcj8Mscp1HV/sVlPcqilOGE6
4a3tP5iARMwtjkL53D0FbQBCiYwZL8oJLkQq73fQ/SxLbvx0gUKdVPhZPRodDs8QpMoO4C7p1pRG
U98u5MZJs3TPI4bYWJQOL7VPdspAhNJUxdXw8+Q55Hj8EhTkWaxIJl5eZG9Dm6+aHmXweIPtCxva
hVDHUqe+EOG3lhBzAoLYEixcQC/02I+c0k6BHaWhz7Vn5yfdQJfEXHiirKZ3m74aVDIbUojO3e2d
I8k8AxpuVn7M16M23yJvpo55i7/1CRlQ/hLWYoLdPjj7jEIilR2IH6mpLJzRJDhgeS/2BmDhg+UO
F20yO1MC8xy1C93VAyWnE9ni3Icc6HCp4tpdOTYJoeiKUrepj+cQVE+xp43NE2SS+20QoqIu5l72
gz0wMMT94GPk2LB8b8u6sjgp27YnYLRpf5jK3Xeha24A9ynB3h2COM8IDbm9XSaoOVtVEL1yTI6R
ENvMrT82+ko76qvbsJH37TYQ1C9ADBolq8jIwBLoynmGvOreYKU37YXTzIekQLrz3rcVqeeOx3Fu
9EYmAcDFdxIEE88Cgl8WEFuXLOjNa13SOd598bMBccS9BxjERHdRte4sVS3qOUSnk2ecJPksqRAA
1aPUsr41McLZetBzJq3VGdjdxOycqQQneNPnj1ltdoAaGvkpwV5t2QPEuwNcTYzpIXMlACDey9h1
5sTsm0s6MLDu2EgSoGApniDcWLwZdraKOwioTYTYBF6hIuyx0yPtSfHdTUU36Ri3H3lt5ICut95p
cAKyMJRC9HMAolpFPlvjNyf3CDoki7xO3TNEswFHtIDal6gdygGG3EWpWe/01b3xQhz2qwBPDOAz
IBxns7qZeTzOZi3OWyYU+9L3Purf8wMQG3DSxlLkGQQbYMSJodnV44kYwusTFZreBbSP7qXtvO8c
yvVbFhXeZfCsdps4yW/d001TAyZuOWG51v5xBkLi0BI3f2i9eBdgseNZ4YKBO8u9Zgr6p25Tx2U/
MxFZ2yDC2L44yE6LpHytHQoW565BeD7uy9c4598DwK/PXpzm06ZzeihGZ8kEZ4f8lXTY70nX4puu
7IIXsJ16o3mQjrnuIXo3u3XN5nfUhu2pReAQT6Xqp4+twSs0afi8q+N2HTV1/to68y5g5kuGEB+4
qvCXoM1VCIY7u/XI0ZRmf84T9ZJIs8bBzVc7Hyqo84G1ZJXiKP4Shgo8G1nxiH+vBuz1AbZJ5QCI
keenM+rl3aZNmPvSq5kATPulbAGC9UHXOtXmOkzEFCziw44nQToB4lwAYaCcpw4v+6eilNHZHcBK
Ppps5sU7irPVRHfBWhGvMgY+dt3lNY/mLV79K93Vfu5QlMvaKxvk4IcXoOg6IMcp/r7GJgG5VxbJ
/KRuAjpNdmAEQL4PB4ieeGuvsHKgyv+aFEJdaoEKyXQmEhN7GdIl2LKTNlrqVbSjl6S/QY1PN7qn
7cyuZhmV1ayxbQHBPVdlM6Bt1M7FERrxPgBMoD4FZSHbRWBwFqDqaEfAPWQvUI8MdA3gSto2kLA3
bpd6ThjXOP2P3no1faV4gCADTjDc7+QJ7ANQjICKG2KsKZ/iS7NDpEh4yggkBPSAx/FH5oFvYi8R
/TsHQ/PbypX6hsSNBDO/kewrvzDOFac/bgvJcWedXiXA78wfDm1mu3MPzNmIEXTDAYrPiJvrS8gQ
PWUKZPmfbJEBcg4KLV89t3eAu5+ZMbJnjkcRcx9XiKzWXwRVHeD/EUJ2BEUhpE7Z8V4ZOpqQ8IiO
ur5T283o3UubBqcmUwrCgyUkz3Nsx0GwQevBXwe+KK4VWMy2Fu3wevJIXEwrJ38ihhPubs7Inayo
7BtQpcsEVOA9neH+7UmPpoUXLawcLFsoE8+vKYvFxbYvN9e0UT94r56pC/GYm7tVyYPNnZ2+sTZV
efH+YW4ehCMMN34Y3dVNDt7h+weqRFQDs0+bsTI9v+qV/vxQ0pO7qIn2AwuSE2puBPLMNjYPCGe1
fBCo2v3LLmuCepY0RMnzxwAUHcoDz/2JdtN2Icx4Wlk+nQzjI7Gk0PxqDV/gEIMuGHbSfVjFl7zm
bTYlqMdGAi3nKz3q2WZ4TBuQxdnNNs9UtUkFEoYDMZO5k4SVvU7LqkMah3lQI8MuHbTVfKHJ7HTT
iVDMkGyJP9lEQBIA25lY5MylRx+KPJUNXdjGquont6HX0ov4T5uThz7iGaIrkVyk2O5sgIrmJ84s
7KtHD4UvVOTmG6kd0LfSRh4DiiCHm3O+4C41nvLYOlWx4j+J40Mk1TMfW2FaC5QoVgvKrVOZN+zo
O9AEi+T44OTOiSoWjmjUhZE13XfljnoW2FKciSjDZS/Sfq0ngZ+omAkKPQuBSdkIDm6bYuHVZf9p
UgpN76UaJ6GQGyIY3Cxm8Tjp405IUC8USpVs8QqeHZCxGkmwAYGCPJUKW+YGqfU3FQXzf/dAUmBe
/ac1QkbEG0vC2xpJZ8wGNxL7sHztRry7buiIci9Dns1Q5N3MU5Qm+HhnSHaEWwz+aX+i/aC/HUy9
auIncXNwZAedy7wRT4ZA6RHC5+RXLDZphqI/h/jPjZOHz85gilln9+6R9Ea9Igawc3q29zE7GGeb
pqAfsyEA8+z0CHvg8TesGglCydAPIQxR8AoPI0ucSOQMBz0QDwqixJ2Jv1mC32wB4hZDxkDKeSoG
yQ6Yw2b0gvRpWkASgDl1sjJJk7z6/qM+slSg5lvkIKDFvttLXt3P5j+89TlGe8cK5ReqLl9l1Dj2
Gs/TbNeMjZ0bbF6jmhijebUiaYADU4THB/Z3ibiAv9FaOl3mLDU1zkDyN8/EE1xT4dhl9alH0UP6
MzpoXpzRU/cYINRvmXENcBQ5AlhRPAayAskhd58j5NG3kJzJb12pRDLvSdyt9CgUph4TobxTIMG1
TGW2bGngPnOL9JuClu5Uihhxy84lUzV+3jvTsCYUNpGzXzXESiYtAS/SvLDc+ta/Mw/TAjKaZYbd
qxPJGOFDsGL7NIjP5ogA/WDFdvseRWQ5ZGXi0cNMUfzwZQKAqDM1cmZHDoO2CK2TGcrsB+wIzWEX
haw9ELxiEbjC33WTXpUlnO+daaDirymHXVbW7QF/AHhjsPRVOb1asbHeB2GLflZbQbfQIUsapPG5
ZjbUeAu8Me+j4HHgc5db9ZJAaRInKdktZWMVL6VUD2ZgV+cuNY2z74Wnzi6KFxRAgp7ZMMC3M3pR
HI8mLWreDrWdDKCWbaut6q2ZHnQzx1ibnj9ilOAL9SYkAKSBqMjY9c4BFtuUQIXOJKKEmwKQrFtT
YvMEAsSPPsnd95HKt3ECLK10jsO/t7nPy2rmIyLUHWgGhDAY/13I9yTQWsEJ6Bykl7BT1UVbRO5X
q8zL46nu6oGBReGkyDiwGeMk3WT5IuxxcEa2G5ppPhSPVVrm0RRVIdk6L9tiEpGEQxcPjfIh1amy
8hj7EXhiyr5WR0qx+dJdEsh8IRIKlXW7dmYWd9opodzuJuD7bfa6ASxb7gdwUyyBff6pTWExNPtP
fl4I2G0OeRrtq10EYjmQ24hw/iDI0AEbnuHMDH5y3fgfV19HtDtzezF18D6cam9t01c3b8BFrWXk
+Rtr1NGKoo5v9dU/df9PtiBuQYLpOfHsvh5gOcVShObFSHu11w1CEgCmjRQWBdBEeM6C9uNjMPi4
0rbexBFWGO5U++uZURuBlkJfmqqMAdSuJtpXT1UOqNGqG4l3GhFrDpY0smvGwtjIAp0hyGfYFEKs
ZOfW3JTQUmxRUWZQgmvtgPhgdHOwS+jxIUXng+UvC5s9DjbphZtGcrbrSxT7gF/4jQnGZ9M1J9QG
J26M9z4UyIIlB+RlDi4Y9gLoxDCRVaD2CoHU5zBEsR3lL1VE4l1Ox2AlK/hLC/k8hLkyttbdUHY7
YYBYQkpRnlVCrk7apE+1/Q0SX+qYZsjLuFVHl7rrFCR2QQ9pvHAf1O/a5ilfHYOxSa1ibSDNsdU9
be9Ykh4sv58Yo7AN5yXbDh2wSborK9+fFaYPUoqRqOuDvws6OCT3zBnphX+AjICyJqmtwnWV1ZeK
5pjUy47PeJZtqO1DbB2HELw21EAg82qZ2zMk2J9lazjb3lLRBbQQ6jw0MwMYuUvGRXTJY8m2iF/9
1ONqdCplIsCC4+PnP3roARYfAnIuYu8REcvi5FMVPeXdNRmLDymwZYfahH667oIZN1+BASie624w
BiJYYjlr3R2XQOlzC0YPFcyBC0KptLTJi5F0t93TUKuFZfTt9662IIPMB8gZQrJpiSNYt+bU4sfk
Y1Io2tukvO9ukyyEdTLsvMYXgH6JoE4E4rQsPeueJRSfNSlkOvU7xfHbbGvaopjoCdoGqdxPE/qo
OjWeshOwD6ePTRS/pWYyfKuSsJ2i6DLeR7Z0zghl/SzGSKUXQBWrNZps39a2eZbM+qX9KWQJp5GF
9NaQRe25BJPnRA9AmbGYFl3doRqtKM7EhSIb8uv2ngF2siAIl+90k3XRIfAk8ox++27Sdt2tnVxB
zKzPmhlJXQDY/vThFJWWs1B55cZNUbIyLpomVb3uodM0QMLWJz9QS/hkdnb6IpU7xo2wUy4JyVd+
q1CEzY30EHkMhzwSh48pFOUn/uDXvxoTG2RoSP4526tsdpvNXPvzbJTJQY+5BpmxDsLQpIRCB5Rq
DlVPKMgGsLlsgbED/+EYjikbhlJIaHA0gQymfRl6R46D/gocoaBCLTKk1C3o3lBaFw8oTjn0Pgp5
Rj05aLLvBPR2Xqtx4tAMSAR63vtEJvv2FMQ4tnZ+kG9zkdTTCtF7EOz1DJ/EG84KIej1be9netXN
JkfbbX+In/BZd/WgQJpoHdmxQoXFvOS+d3LdCkpmMf/ck/7MKDP/lHRpfU7HBpbeks+14sURfEvx
EWeLdGJFVf+C0Fw/r12Fg97YlaG5LhB5v2q3MEfWMLft/iW0R5GtMp9qNkwnxc+WWb3aaeJM68+u
HkXIUu26JIvm1JJ4A6T2U28WySPyvdhZ2jUCUFnMHorMemsGN31Lu+HJgrj8zYEarj8fuAWejKg+
l8hlnfrm6lakOt8tLbt2dYSvr8fR00M1kaM2U28AKerB3UVgiLcsW4nxJ+GY7but4EW20t3ww0/b
QB6D6FV5UCqGtq4UG1Ug+a17HbhjVlXH8QpsQK0ydRSEvcI03elR6tUjfJUinOu2/bQeczut2ZO1
7uqNtO4yVP+A6f2P0cxdUGusqLEsenIYhWAobrP1KrnSzCXapK9YUBnbNGpWiNQ2EyNTJR7VMVsV
eMmsuBt2DwHJv0kwdr/lwn/NQN3+oB1MxfiqLav+Ace8m4Mg4Wvpq3cHvQIb4clhE2a7v3t1RslW
OHW+L+PhPlbUA4D31zJ3B/1BwLDxjVppccXJyl1UtYF6IyEGMGK4CU5m1AFew8X2a6uNSUcXReaU
6y92Pahtt2m6H/p0OWSUukvUBv8PX2e2HSmuresnYgxaAbcB0TfunXbeMDKznLSi759+f+Bcy1V1
zt43DCRE2A6DpDnn32gPmmytayTYmxhjY7/j/mpvpI6xkdurEazp8W0gJf9/4/V01XX+qTFjmbbr
arYJYM9yTUtFeOmfCKFYRRRCaKV1ZK2bD2iOhLOHhFZ+aog+ps9TjHwcaiZLL4nT/gjOdaPpXbgz
MZfaamPlPjdRsNRGZhACKAiQ3KMvavPi0oxI91ORcp9lpLHapIhy2orae3LT6anzvI6M5/hsA6m7
15eBDZJMmwJ7i8t6MVWQEogcxzysTWonypaklALAl8HxqKq+EzrvdgUsLCgm8WxBuCOnQ5Z9bRoW
Za9aEbuqrykxLiM0ftm2iLKntRXn6WtvoTq6tppIRF6sm8mp66bY00iVn0xwgMeRxJYfJSCP0PoU
L25SVD5f0XAYW1u8IMke+8WcuJ9X9dAVXh13JVo2DJ5Lw9OcUmwKtDWOXTu3L30OsV/EpaTgTNNV
7XTL75Xt2a21L+Azwl00dCgRL1d1jIV2BawG4h6aiqEE+zFMRz/Bzm8zTxibkvVLrvZyYK+cXGdM
kU+T2/lry5H6n/512FcfwaEL+JdwwrGLj27xdF0PiLWUn2dffZqm34+oix2+ukg4Fdd5Oax9QWPN
u4E5iATGPy6sV5UpiEeW6/pEGgOA7vLDWGohZ4RtvZlBjcY4uF/zLAwGbLUCfWckGBaunX+78tXG
G+rNxZPz8NX1t3EGEnAHlCBQx9GRvF4+ekZ31yMATnc6tOHHKfLyyiwe10bKdAbU1wTfvlxTl0Mm
ql9aD/hi7VrrbgV6PVY/qZ835Qn/xDlaiu5LH3pJ0X3Rl4iSZxuynXeilckljIbhkXRUdpwlkuNr
cz2kpg66qLbjo23bw6MQxHIShOvXiCY05F5hLffWPncZFsflhzXO1Xnt0ouctd/qT2tr/ZyxKoat
bSfFdu0r2okUcWm5O4mjm51M81XGZfcY1VZ9KQ3zZW2VjgrMK0VGo8qLkAwgI9aDNefHvgn729pC
JYJKYVr/XMevXbnmlj7f9asBMtS3VQcpBPMvZeiMN6Sd5kMRyRaz9irgaddbZKwc9SWzR8NH3jDy
O0d+t+pCOSGUn+/tIh29XHal1zdR52mzdh8P7BQUA2NaaELqO1rsV82R7hOeZKHHX/RjViTa8KYF
uCIa5q2o2/4wjkjlBE0uzxkiK+QQrvi5JnhxheIaWkGyH9lUbxOnt2+1a7wUtd3snZYQw+WXcLUG
XogYrS0Yeec81HJfCbO5KPl1qDO5hFsuamDUkop2EActS3apAaMzqaxkXxXoiDkhms7TjKJfHokH
tOWALKrKeMqjmIqko71W9tj+UCQCjlppqrdSqSxANSH7IKcM96aNKXc7QoxP5eyVkx4+rgdLMdQj
6pYtH/6fPpCW6bYurRoI5n/6BhcWSqRkwdHM4+jz3rCBHpln2f06TAXKdqG6ffd1k4oUGnNP0Hlf
N8ESZ97S7GS/9k25lVyCyD33JhiNjYHM24mSaHX6bBcL8mJtrwehWAoGJyoEXgo0m8+jvriNaIu5
SKr0mrpd23qPw8h6RkjMUMRdS9af5a6198+tKj44gaT+s65E6yIVJoE8rYe176v51fevcRjMsZat
lz9Pv65/fQQvq/1nwfs8lbJXjr22seagOI1N++cQhzrFv+WQ2FaUbdb2enntXM+++r4upHGNoujX
5X9/xNfdf0b2Xb2vjHr0gireDKHlPGDS2j5BwD7KtPsL+OB8p/Y6rkh9qPsNIJ9dr8ngac5kuVHI
4nxY5keJXfCveYilxywePTAPmgd8ucrDXEK56QcZbIq4Tf/KnQN80eSjkmO/URXIZ0pbNrDSYNYg
Hq3jBA8zzAHo+yOZbH9W3eKAIk1HuqbGrXHKZ0Szy+wF+6qj1SnOewRxZueENai/Ae0IbqBeHOKX
qXW8mV2T/GypA77ovdzapjQod2btezqn2xG7wBeQ/tUhxge+He3hLND3O2Oxk51rc6vLdjq6Wb6U
XMl4kKjMfUOg1mXp+TGeE+PYhcLywZBV51IYbwvoYZ3YkyXv6BAI+sELq+e0lwK5WFvR4vekpmDH
F/qYxOUhmkxxI20KycrM2hOT3z4vh2TvoLU94dS0RWeUwnjZSr8DXLY3wlClAAZimucmPU6KsH17
6ADVqk525M5Hpda6gzmxwwkSEv1gsMXPnpsSRP3QSYyGS5eCu2Rd8aQyAJiZ7I85TB5MVzGpISSe
OaQv2TxEPwix8MVwmg1p6exWlOFwC9DG82oCwx+Fo5yDuMtfEVYtDjgnF/vZxiyxB8jm1tTVIaH9
wolLJZyt+wcDquIxm5JxlwSa8gri4IZFawVqn5qqDLBpjtk9neUQZW/qtGUW1LxZ8sAkRetCyOpn
v9KLfYPE6DlzKGbbVXFHrIhGZwu7sNEN08f+p7jrNdP1Uc+l2F36QyOMPaK97k3o6hu4v5YiOvIy
lZOLY0K5zIvCRfkNs3Ysl9OsNZ8cpjE7LfJTn4CnVkp1wdSF5bEwDOdsqpitUCtSD0KRJ3OoNK8R
GIzEaFm4el75RZbPN1ugayLY0CXquFHaCgMSAW5sdIJvWEAmm1a69lNyjNlXarNKnr/G7tmyJOne
GOin6hj7KZleDCyunvKjNcQPfSvkTvZsdFf0TUTeCRMeMP3GrDjbWrILm/Q7tPyUU2A0VHfkCLSv
lD+kNDLULBIUe9T60iUIJIik3okHpS3izYRMMNN92l10FW2i5Bh8dMmk7ZqI1MR6qNwaKSGsJaYC
DdlVQKzCXLGrpHvAZDRFY9jc1WamC0iTVeeVvXhHDd+z9XwPSP6JnVC7q/SxOK0H3Y3Lz7O1qZSi
OLnLYW2Gbpowjf939L8uZ2ToqPnD9CemPNVz7J4I7bBjW9vwRn9G1k+7sngOItvLwk4/FTLTT7MZ
WYTo7G+z6CVty2ADYPk7xKtNGjCLAArOqpM7je7sraegnl+EjrdQVI7GaUiEccIfevBNNx/Bv2HF
Hi8WZUhSKUN9iBOp7GOLEvsGsw4vLerSS5KOVR9+kYkec1MkCh7kCAa5eTd7zPEAjZjejYQy9Sgf
xKDyfKvIPE4pklki19Afk682zjCfvwGu8uiglhgvvlRlPp7ccBhPynJwEZusIufoFH1+CpbDutas
Z7WiRvtuIoWJnZKiITMX9RgpDd2JJFD3edZb/a+yLp4jWQsMHlK+gWpZYsnKWfuJFcGFbcZjPgQ7
2LU3OWTKqZ6c4PMQxEXsK5lJ2j9trHMzHa2YP2z9/2lm9WqB5t22pFmQhZ/zExugTsn6U6Pn5tG0
AHgITRKj2VTzeqPLt6baTSfNyaZT4crvRtFY2xzpZYoZRRvvkgqRas2tT7ylt2L5Ys1ROYskBrg6
7VPbtffrHxYJQ/PyUoL/WGwf48UL0mqrRQ0MwUfLKU/kK6oTu3UHLl/MhiRXT2mAgISsy+7za/rz
QXxN61mWV/3nWepk9bE1iPuCAVW9ptalFxZQVKVaz7tGWA9GIXs/Qz5xMytRc1oPjlo1py6NtP1U
J9WGIhZ7d2x/wrZtTjIOvo9F8FBX4AHLsELaUNd8UGhnBxKTGjhnzRpPYQyltAKFZoADOfZhfarw
b4fpbb3XQgmuyBHPOE7nD0Uix3Nraj9D1hNECYezpFy7acYQ7XwBRUjakKMFkIRUbR8rrHV8IdgG
IWTQ7GKEK7wwtam8VqZJymxnAl58nXS8fXq4V77m2vU2tHBMwTcGj08wq6FS8sKZ2S4PnB8pnuS+
JdqnqYCAN5YhSpiuCzdS16E0zW22i4jskUsdnrAti7YYToBCXxJgS3E1tUS2q20HsZhJ3SqBjfC/
Dpl/Ane/ay19q/Wp3DUp8EqXsMrnpXIpQdXWASyyCqO6ZXNgOfU2ciMWCfkA6DP2DXWAbBeO1gEC
0p0b+koNpT7QeSe0IB/3eQdWNrVGfRsJ/p4kwtujHhc/DwNyAORAgLvsZcgyyeAeZ9MIVoiroEGY
3Y+J1R5w3rmIQBHnNCqP2LfIUxzE+04mLV8l0n0icLNdhnQuYpuN3NZzMW+hiZTQCcNbGkukzOpa
3TK3ii1q5cC87OwVl2N1KxLIRYlSxd40huIhjrLt4Oolytky3KZO+CrNrtkNFH5Cux1vLHZ3vEP1
OY/6XWf3kG9zE8lv912FNObHlHQ8uOxgR9h1+45qU63UNJT5pbppW9wIAG57Vi0Qokyb7ND3cbq1
cSH03bC61VF8zCMDhIBr3vVNBlmocE1YNhnKfA1Q8i5r9ryfldc1BezqEoZCjZREWs4HgQXQPhMY
NA56AwvGxIlhdHmopThbUcz/VUEcZTZ45HTjOJM83BFM3Jbd/6WJSYhn04ishgGSKkJyTTpsydN5
ArrfsdBT2fCGEsU5azSHc6bGv5Opk2D1g+AEBhhUjJn6IPqCLRUqeQKqi/9zyuLnDndhOtlo0s3j
pgT9fsm6+wZfRhgs/P0tmvdWWeVbzVGMq2Kh80EG5rdrJs5lzOoXgqnz3CCAbllNsB0c9S5JYrkp
3XmvoxtnZui1plrrnrB7HPxSK6dbmji7FLPcW+tex1AL8SKNUKHMx4DwJ7MOjtLbPjkkC8oPMlWm
Y/qC+EwXrnvS4tiroyWR7QbBNROawtZO725VVSt3s4X1MdBeWO3TSck6VJGV8ntRaPrGYVt8Pwwv
RZZlXjlk5Z4NH8LwYz54dW1dRIYogWXPnado9a9xYrsSkxo5sxrdEsRNDtN4lyZsjrGcw+vVspOz
yFTK49HVdvuGkmB6QdnIuYMzz/RUt8keveaWzDkYtiRI7Ws1q8z6c4e92OLmnRXsqIZeOn7oSt1r
OwMvZwBwuxE5AQs07iOMIw2UfOH3rrSXhdvyutSuFrfRaYOJHm4AufRtCWYP4pWy0Ttr+aWSW9Qv
Co+i2ihh0Gw1HYpw6vKcSEFpUknjkFKfjSIHalnA5b26EB406chTZiQ6sojisu6QltPMHtU193Uh
628jFUgDKhy7QWjfoZ4aPuY/DusHqNCijLO7YgRrCB7aC9Wx5eflwPxzq0SrFzhCy2baG0jdeNNg
j6dBavc6zh87yfJ8J90cVoUFY4hFILpHFOYlTMWlz6dbR3r5NrvjdEDa19XKYRc4vftgWv0+m1h/
sKc2tnhVQGuuYnk3KQg2umO3/D1sRfNKTLtaLZ4A/jdbx6g6H+b+jzSX7U4Add3FEsSFETa2n0aQ
2A0T3UBJ5MQ/gmA/mNUBrFKRenUZD+iMwjVMnZe5MJVnN1HuwUmfddynrqQ++p2uJgRAohmQwG53
Tlpq52hpIQoxIB9vDDcV+6KTKCHhpzkjFr32nhnCy2B8zlKBoOTqN1zY9ZuE8uY32GV5a5NJ+zRO
SXOP2Dp6WPNcvaH7PW7asmreyhJxuM7oujdM0EFaCqN/I6fbA5wMx7eQNXsDjxE2JBEJ3jGd+qbl
U7dq9by5c9oBaO2Nt6YTGMfxQL+ZkiwSZAv7DbhUs0Ew3Xlj+0H0g8a5P7baeCR2hAkI2v+NeIcn
qm61b0kzA3o1zOhbjyAn/uCyfy2jCHnIdHBe6lgB2KkehrqrXkQejx7iWNZz1OWGZ41h+RxLZmU8
pDTPdoP8MDZN7meDsB6hwBEBmmYIAuOqJ0CDtRqEtqUt5t21rd+5Yqh2oQ4bFDZiuB/jerq6SWzu
k6ydLoVdDwezGGDaAdI6tnajnbqolyel7K2jA3gAfpUTQO/OoksrEqQ/h8o4tYApt+iQeVVi2Ud4
hLavGSa/ksq0OORNtm0xDrOVuHvIJnWPqoq8B6FdH9AmCBb+h3Wj2Ppco7m2TWaEtcO49gEJqV5h
ppsMLzwRm5ce9QCiIO1X3xivoHZ/50Ih8cLmX9WrY8r+AVCv9EdkAE8jgXgX8YLP0fDn0KcK2rAQ
GIzJcX0qpxfLjcZ9bU+vrTIOvhWIZd4bzR3efz3m3LI6E51skhx6hWZr4yHX4Z+PCOPhF6+P3tTX
vWcvoURiGcPRHOSj6SJkgK16rkwfUU9kbvK8RsqhU8Lkrs5Qqslc+y2AnrgpLat7QeIGOgfQgX1f
V7skJKWr1Dqwc8UgGG/aWx8Pzi50c31jI2q9WQoEPfJ6OtUQKwhV9jHpmwZ+3K9c7I1dcutGz4Qa
yyjaSaO4RZ0bP06U2zdaFr2WdgPxYGMMM3ib7oRMq3aIlPiBhcsfzAR/sKnFIF6tfxdIr4q6ABvS
/iYhO7Cat6DcVNxArMVxVc4Id815l3tuU58j3U73RaC90Xs/pkqDW3T7ZCnKJbOznVWCn1TYBH5W
bYYlasyKFxIAhJRGeyEh6JACzXd1n8V73XzXocTvmB+fqz7PPZzlh2vHA0/Z0Qh92U97u6tT9IsB
qg7lAEtSDC9jVqHwHATtDjvZ72pTkFIw0TUQEXPfGKDfTGpABE3jNbBeMeUq36XVwgcyupcwmGIQ
HptshufX1QH5kZiVSSnLbdFq9hbfdYTYu4+UivkWDCrVjkJEz2hRVVkae4Xau3fE/oRq5m0u0Tox
cdlNImQ3CnbSIul/KXrHm+ik4hgG3Qb9iiep/xxtkmbUwtlxjt37A4p6zl8unLREQQfR0iFO5OEp
aLQUohPmOryV7oOopDi1+vRRT7mxT4flC4md+m6yr0wZGNxVJ22c7kI31ndDPjenpjVHQHNaTQBB
rkBWzUCqiBQF2h9tKsb6DtUMHvDYJe5AzKlB+hurBgDV3ZGNcL+f1svrlRrSk74tm4Txa8fnB/zt
2vopulRPZiynvbB/p1WAF0CnUDepHXxkc+1kTPkqegwEu1QxuhODV8JO90r8v7UIIzRj2qYUsR6j
QNzw8e28uO2AceVl442UH1+grrobo4ezlKfboYUarqQ5kyVoIfI3qEkL+1eIQjal1pqFoEAFb8YM
0A66pzmOJbxFR8GOyyDOL/HDjVq/67t7ymslYsEtHFRUtDfC6B66WRrAQ0oTIhkiNeExCtOaMDfg
W0nNaqNCNd2aMpXbCUxQjoHLY5GxXmXlTZnM4+SK9lCaluGrZh34QRA9I6SNPK19wklUwzTxWQWV
46dJWN+6Yvgwqfnu+7lKDpUaUT7TWN9moE1lnW6hahoezoCNpyjTLXDdEihN8xIj/bBvg9/B4rOl
Bj1qEX23Zye+m8IAi1LBu1iW6U00RnNsKWHhPia2faC+E4dHniM7LIftgGC3cb5rc54dZkUZPCPp
KR1hWLiRFYYtZZTyXNWvaE6FxE/NRz0UoL+S+dkq012av1VFZP4IqvYq0JjBBTf15PQtlLLYGJEV
b8ypeETbstvZsf2IX/W3Iq/2Im7e01F7Cbr2I8/Yp3bhDzWefjsxRtyAOzsqByEWOHGsnh3NuHOt
+Nigsq2Kbv5Rxe9BhNGxifgRjixIS7akUhAMr3ZaZbTbxMrh4cd/tT3IQ4Ky9jr01QhYJ0sAC1bS
y/HK1uIGTXb9RB1BpgGIZyv43SzYLMsGu5/gzXXfd2TeeHJj+7qgaZFZd1o4yOw+eiAb7mzbxNbB
d7UdDL+0JiSo5fw944vR0oB4pLsvKsPdjbKM7oPRRBEzxnJB+DGB85vdjEdLDMHGhDi3N+f5RXFQ
D1popPsEpR+Ztu6BdLS7Z+H9odjyvVCNEE+PoHgM6/TXGCD36Wh1dtJRJv9pM0GwfbCLU0ipbxNi
DrqZ3T7znJEJ/sCuOz2mqYnsJjuvgpSaV3SwAUrw/IdINXglRterDPxIYmWQTP8EVDH4m91MysVX
ddPw88Icb+uZ0ZJutaGvqUMBrySoeyg8dfwQZPkxbEr7IIRQvCIplZtR8KfarthZSHTzCGfGDbF1
60pZCq2alrSuOwGYszLsOtamMavQ1UORHXSrie6VpEigjUbiqoRupt0Bi27IqyzmnGEy11sxtfwk
SX3tCSSBR/WkW4SuqPGkc4u0RQEoaDXqbDWZAm3vo6vaMwubc5ahrymg8EBl9Qp7Dq5w9n3EmLAT
robkA6kVm916RO5PC4t8h3+FCaFwkbuPJgpS5C8UBKsS1JJq3BnrUNbnKYXNZC0WuIXrVOdOz63N
iuxRExLVX4PXq2uTDaVnJcXsZSRyl8JwL3h5a+nHajTs5Bi4d0Ir/hwGZOYa/Ha+unVDU/bqDHKs
nWf3rl8O6/haMQXAZmgrWtk1G7XTKRWSKWSCXASPSnxSGkP7TWnNuZtqeIn1hCzE0r2OEg5biAoo
0jrKIcy6mxvLedSt/rp2C/aQtkvlL4UjV+dgotntgYgaqvSapemZ3Sdxp12r6RWjpPN6ETB687B2
LSNIF6EDsTaXzzBS/QhlP2Kptuz79aDLjyqJCSWh1ioblf8JiIH49DVA2hhsz4RdW7ZcgFTMzBn3
0aiFCDkst1BYLS49IhPrLXk5l+h3YUeTiOSNXdX0VLZTfVJJu2x5tuYfWnCt66n/bkcTZqvGHB01
7OpeTNFf1+vRpA6khVTzipxPe2e3g71ZL0AieXPK5oor366a3Ao6WZNSnwTgvMd/51vfu9F+TlSK
RCOIySCP8lcjrt+aXLH+SmJQfLPZvxc6Wy0YxN0lC8CWqvBxUBXwhOhgZCZ6j5W80+6yzLRv69Ww
wNTGypprqgcdGuIQ+PeaqxreuOgzmFqU3kDxPPeq8BXgmY/Vgo0qcFRbWyuvYGmhx60/rgyE/478
g7ESvolRop+0xp256LzOi1ZrWNl6Re2hBaMqDe086Vp++NO5XNeWw9dwHFziY6xaOwET6gxaV2Dc
oyEBNhp5syeF/rRegH9YkGNcxoR6TnoKhSLo4GM8s8eqBse+OHaKPIxmY4OGyRhay2VlnYz/NKfV
pU/Yu6bGNcNx74N8AE6qz5rnLs31AE0tPU2F/PjqClGcXsjjHkocpoJSC2OjliRWXUrAmv+5c2zU
aOPknXWkkh7cq2T+72eHTF3sFuVuHbdeSCecGIOZNMyPxIAEUkZyfEhlrF+HuW99SQbVX93etcUQ
fj0bY8Pc686EdG2EDfzXhUnM+SXFJmDtH+a0Nz+HNMTgVQ6caB3brgb0QT/LTa6GeG4vn/J1UITa
+iX8kU3XjR+KaIpv+Thb29Lpm/2K5h0nfdxUMHCu69UqCjxhK/1zMTfqg9Mlt3gBCKfk+09hXwOM
AbFLFOdO2wJ+PipZVb3r9UF9bXNSp7GlsOdbmiq8O9yIrPi6Nvl+Lnqndg9ra2J5FMOrlvXaQwVs
ZO1s2rq4Jg0iA5Ptqq8ERMPRaKLQ71Dgfo2mvCfJR4UNr75fuqvKZ9n0Ff9Q8CsITcnnNJok+Bn8
3vVSNGRTjLeiAK+7jlUdfAfSDlXUdaxl4Fe23tpXUf55K6Hln1v73vq8NRkL+Wy3lqCEjIXh51iy
JhDha4qQS9EYEXDt2QxwanKd8a5YWm4Za8+z3AppxZ8NmasvTFHZbb3EofEKiCHH9Wa9A1I1Da26
Xa/GeZSe4DQqm6iDiReSIryzjeY2VEP2JqWGvnbaOrwQYXsBzog/xzz230qeNAdJj7/+OVQ4+p+h
vepU/xo6TN1NK29VeoijEvhcF1b34OgEcKHiL3WMKzLtU7glBp6OiJnBd/ottSF8L3vkr3L2NP46
aL05GOrqHo6ruLfM7G83wzOdjuuwmjjUiv9+9/qZOgzwzXq3VZOx66tU8YIRkFqjIAiixYF770QK
AooB9eVq1veCTPfHqBs3dy7i9xp1h4Vb09yphog3aO5TR7HhOKn9QHJkRg12bU5SiR8tUXxeZB6x
nvp0GDdNOMPjDhVKuImdza9pdgflrLkTrlEdzFDNYK3qo0WMRCc0E1hdASGQkZXN58CpNo0la8Aa
DslxE3b4c9arOdyQ4SSXtMp2beaNBl8Z2/SNvtjMIUbjPDnQH5bGOgCx8GRDve8y5U2DQ6xKfA2D
6K0N2Xg3tamf1gVaQHFu2vYbK0kFEK/V71Wi+1yb0Tde5F/wj31lNVNg7tJarplIR95iYLDHSqaN
H6YWSrlW8FHN87s+agFbeyMgu9+brGCZepqaOdpLzEYfrSkVm0zpml9GZ260vLkvm09XeCyBbD9k
1k03uY7NBKVJCs2ka+XnidIvPSWlkP9njDrYya5sXXzU7EFFE5bUezOUxovUTfWgVqX0Jzcvz58/
yhSiZ0L5XRskiYblXZ3N8CesufC6duFmFm1Jl4DxWy5ixKudxkzMsLC5YSEwPaLWsxEy2igk7r7H
2kKLl01+cdM2vG9kZpMDj5qf+HIhpBJlr5jFOXsK7NZetC66mzK/ktNsfjY2MIDcVJy7JqurS0uA
7FdIU5/zHirASpTBda4/IPn72HeSDLld/h6s/FDodfVbJV/2z5NlzNozcjLY0MWVEBk8O3AtX5ZW
eyyWDRilP78qkcBrVWoKKRCxzfoYTH0i/GSIuuPa/Ocw6Gd/ho3Nmx6734bWGiKcd9KUNP+MKtg4
kCtRiIAXmP6K4l/PbMxafFNTkZxB0sGnelAfzSpAazLL9Yd/nfHr/ekz8qE8O26U3YdKuJuJux6b
RZloaTWGWjxCLdGhl+tAsTsANogrG8oelWH7mU2PdcoAHfgo/U7fo3q6yAjczQrbbp1AOWSgJO+1
RckwVlKy2v0MRqWDbHslJbQL1Si/j9UhvaSKaqS4iKP/GE+SvH8Lv2zfTMw7KD/AfMrLNgZkAaYP
uEarHpRhJNSJHErsI3jzC8JRyYaytCin6dZC8wH+xtl6IK4Zd6JEbcT8b9/X1bGB06gSku3XvtIh
H79+gDH24mrEl6Y3dJRJBlQh4jB+lHM5nVtxMKuWbDGWUPEOvHO/4fVE2hyh4Fsb5tYJeA0sD7rW
Q98ElgG8JLnV5jydvsauZ+o8j2gws9qvTaBM7qGziwjmqRM85AZGrwMBYLe0Yiret47N5HptPUBY
KY+GIBH21Qe2KkfWkMN613rBIWWzUXOMyD6bU5jd2ehQOwNmI05vYGsOZW1GZuvYlj0FzKhA1bzp
OmKuelCOfVFh1Wsi84Mgz6Fdr0YwxLdSV9Ttkn2W3vJ5qR71dylYu0yxkcLq7AuY2jtlnG14Czmu
JNgQHVANA4SwNNcLYx2U3BgkWyvr2sRTosDdmBFs+7DNOoqYZoBciTle1tHu8lniISPA/fzIOI8x
YJxFuoMiqhStfRvMnrfGSv/3FnsfwAvkUta1A+er+FIU7ljsU8XGRrBANKNhT+jbI0oNvo1IDXXF
or5KPag+D6NsPVbZ/vzVP1AB6P2ydKi/u0bBV8PgtpgoaHzdF5i1vS+l/v2raz37/JhkKxC3revw
vtU/vuKztUfIj8/wrGvC8F7K39mq0DfnlkZKIrSoDw+B0m51Da0fKxoUX+iSSWIm2huM4CDLcSZv
rxvfzLStdo05RXiD0EzjIKcIpFW3EheVb5OzG5PS+GbAmrlYo13vpxZRj1W6iwX7+XMiAJ/PTwyt
sb3JzHmRhS4uFSKuT5ZlTcc+G41NZcTRE4gD3n2yVb62+PDNpK79JBzkPl64vXFtxvfhWGzjlcwr
Fq0WWEl/rhpVktwHPKHr2CxD9aZ3je5vDEfgVv1OCyFprAzHZqE5rmfrYZ3ba/kuw8neKuS6T6Nm
4G6ZOQo8K4Q0pYy+r7ylFqwO+7T+VzpggaLHgXhMyJvtkYg7t00S+CGz+5OJUORxDIGqpQsFelyY
bq3h5cAEn9Ye8vi5J4h+j3JG+aMIjVcSekM4jT8TY0Qclb/vinS/cq0p1lOWW+gi7AtxUv/bgL6d
lasZUi1S66l9bNCd8HLLJG8ahn16lLcOOvLd7JgEj6AQfqUklOF+RN9RVSy35Jz6M2SKyFdG170F
iAWxO9Hqp4hN/cGdBaXdSRMvU2c9lvOYXpyWGDzRh+ZOt7t+URZT9yYO03fr4f93Ye2TFiqLVMjF
zsld9DUNFTsjdVrCZJpr33q2HpRpVi9ZaKoAzRHCxRXBfU0WPLotrOZxPaSq5uF5E993atY+jn3X
nmIbNNd6ce2zK/RqrAVWrtjBe2gitx7gO1430fCshBJLD2AdPoTD+XtU5Z/9zgIQSRvlT7/D+HYZ
L5Z+ufQnqKcepd0iZeGGyQYQmH0rU6V+NbNvkGaMb9EQWygEIMhq44P6TdP7cJeizre3lqY6ug9q
GebzKzkP4bsNOUry0IhB61X49PE/nJ3Xlts6tq6fiGMwh1vlXDn5hsO1bDPnzKffH6Bqy2t1n336
nBuamABkSSWSwJx/oBsXubZG1K3tYCjuQdN4AGOUsQ2o6rr2CVLcTFYPifjA0r8XDnoDdZM5f8Tb
TL3GI5X5Qw8u3c7tO6X1hLd9on64SneSq2t9aME6BsO3zKgQh9GL4R5b3H6Hxj92o3ZxTjzH4n83
UIlJ7Li5A+FlHzLXupimPliAYRAqNRA+kDEKbyygjaZE6UJNInhqpfLD4JfVPjtGaz3qA4u0rsPJ
UOw0AWaox0lV4qVspplfbxBkNvmu6KX0h45cnmYn2XQyd6NZtXdWWvNJ41o8NaUXr5TWCT+RdGDl
REk2TygpIaBIoakYghe1cB5Qeo8+VX20F6ozWndaWkRfTDEYXtMu0Fu0+JEAXNVOT+JFTc0S16NO
wanFjR/lofZOlmoAn0JO/bHz/PJoa/2n7JIhy2lFqQPKSR+72X2oI5zjkcrkDjNm9zI2YSR7D6nm
U9MqF+4JkiteghBvNE7JROnTGM4upYhSnfzdNTYXcAXCKDoUONOzktesh9vZLKwZwrG0HgKWsKsZ
PeVDPGWXCCNzRFO8cV3qTryCnJ3fx3rydfCgBJRKYF9kXEjSLnWv9hHsYkWK57T2MPWIFoSpUW18
E9qzJ4Dx4o5zG5EG49cIo6jNN7wwriN0iiyLolGPfZaDtpaMcfuPIzvpYaN5GUbDwna5XE+No5K1
8vHJno0p2Add/1HPlnFBWdO8xHlJR6rMP5GO6XZVhMsqiYyf6MP05yZp1q1tKMU6VZR+6bKLQq1A
R8ZSrB9bLdYWWob2YVzDGHMM496MYvNeF4fJH7dKXPJYbvFno7zEk7fGchpGBuPkIWorf5O7JmIw
YoaM+cpowlzPD6npA4NEjoLtpU+qd+sKTUKyT7xbxVEW2aT6JxmTOoVStrBsxnZNanpayphuslTJ
bLP6TPr2uxtpyYsS8X2kw/QeoB2GwFfmr2RToWJNMsrk3m5hHZDMSnFo9JCHDMJweNkoOXp6zcA+
1g+oOYwhcnJ9RVGg6t3dtbsep0WEFF8GPxsute6t5RpBifvm4Ra7ZW0LMa7pBaxUpm3nUShYiPZt
bSHn9WXtrlpVc+/lvUvzlIs1zc7ZFHeywhtMuJQl15O8m01WeCd75dgwLM1d67fozgJTAJ9CAbb0
6hNeOF+HTDQTEHhLhDCH1a1jtLPmOk7rx3ndd6gDDPrQIY01rTshOhUmCiWE6y0zrCJqxw1raWMO
KHkK6/a5MOwNHEpnZYj9OGWF6jzVzUcnNvLS6j2r5oXVNOivi/GhphnQAe1trHcK7B1w/yHCBPfz
nH6dyVgsYqOIxYNVbEYgiH9VDZjgxhtDbL288IntS3UCgP4hlf8dq70Mlqos52HgnulxHzirFBr6
QQn4qfkgQGEVb6TOq+a4NlIr4biRorC3phSFheLvrKeRuqbXwrfolWRBdaJ/6IQqObspxJYQ2VnJ
plQaRjKASgfmiJIqb7Btml9rE9SF16ZztygNLioLzNuKQpV2kg9i+Ui2DZNu6v4/WXpi2uHO3yMN
k6FKCZMXAE5XcQTLLh0AYhp1ciGdgLB8u7YUjWqn0EpIq/E6qdW6/6dJU5Dj+FGLD1gh+CLXlgFQ
or1sSuFXZUy+mrI3nP7WTCqX9IKYm+gKyKggfs341KvSRTMxExxtu2gwEKznV1WxHPhJ4E6UMco2
pjYH+0xhd+mVRv1YjCRoNA/lVXMOgs+CLSaPmNxmS8IexkQ2zyoevYmVgSc6PAg/Sq2AqiApP6P3
fMEy9V2+w6Kf1YszQyKHovCCHvg/+2C6v4f1mAEoxSQmtxqqLyWkRLPMoerLxfwQBoDc517dSw0u
OaZP4/8cc0UhRw4Jeyxh+wGcozBH0lBjzqo7chzunSWqUPIsiUhi5zHYvH90pEl67hAnOd7iBUiz
oznFuwzNDJlLlRlUy2gOKO5SVhBp2zgBWYbK97CTidpYd7sdOB4sNUXydVI67S6bjMOcJ+UBRe9h
qaUJ8uh2gPG80lpPua9re/Yt6MtRcH4qCtt6Qum0VLMKaSAiPLc/MT5ZBugSfEY2jg+4YIcDMqBq
lHtnCtzpOY2HauXk1FFa+ftvdb5jsZa1yyo6U9lEtouWXMrKeJuo17gMjfJy/XtMDpOzfr+GHDuA
rLq+EDI6a3A496BrQe5G+V8D2/DFaLU1hU9sgfhtzuvMVKoPMaJ3jbtrTqzW2rW095aHqKjHcyAO
sknuextbwM9HMKALExA5IoiHsslApAxT/dCL+6EPSi4cpnuzKZsHGSbiZs5034ruf0WMyt0izkCa
GJoTK6QO5N81/6KWpbFzoGUuZHpGZmHkYbR8qDpxd/An700bpvBYmiT08si73J4nOm7TPsXxi3x8
yANFoVVqNV8hOfT3xOt2VTQbvQEBUwNME67k0mhcbzAIM8FUbGTMHrTpHtoB9JukZTsnxl3Ltg7I
GkNlfaHXn+OEd0SEM1pWqdoLFZriwL4qWssclIjjivMVT5w0WsOwnr/9fbyMZ6zy78HIYRQUqqc2
Dc2nMei1szKBm5dZb1sxUejznBT/6lB/UVlYXpPmNTVsxG7GjcyCzxV5LyVVERsGTtlWKJ6t+uYA
WCu8XFtWK/KCNpriilgL4Wr+eL1VN2r7guqx+oBkprL644xMOMLm1XrUZEZyGpbzqKnvUZp/aLEe
/7L7D7VLBcQDmFyexsb3QQfBkY6W/dx0hbIqes+/KApYvXH2sDk0FIN6alCBTe8BkrgwXX/xYRL2
a4WdnJt5BqrWaxbuv7G/wcYCUrxsqkmy8jq32ctec3DQWs5c/VyVhfUqsO9lVnuPvRvqz32LH7WY
BFI1u8sC65ucA/9pPqglRkoWvI2LF6LV6GT+ha1steqHBlV93QcwL4Nqi4J7nNR3siUPaPmRRhMz
XGM8VnGvHG5xc8x0CtLgJGqw8haw8Q2eodzvIhyn5FkQGotoYtN3i1ut4ey8SY8XMgY81LvTxEG+
SOXW1DKC6J709FSxDBTYEyVNdzepYTyik8lVj6OrVVv0/N/r2kWoaxrM+hQrKZSKXunqUxd41+5k
oCi5kjEzhrC7CUBzrKapL5EPWQ26ah46xScRGfdqcryepuJ06L3kKM/kwRqANC+v7WCcuYLFoGsU
dwLNqc2DP9u83dk7VqK2L58hwODixoke/j1yfeSUv/poih+mLqSuz2DZkk+V/8t0hWL9LkpaDBqa
OrzzUgRp45nKrWzWihaSVKQDEk15iE1wOeZsBTvKIos5Q8g+n4cMYpacWyQNoCF93t6myY5URZfS
xvLOz4MRILo63suDEZJ9HlCIasV94ha3umBP8cM5BYpAfAQBCpG3qXKwnOrEyaucNdXVdJ3/e6pD
BQcJtQSdSDnVbbVpX3DFsazzDFLiOEy1KELsr01FK+78IqImTqfVauYj7xxBKU8NKLKW5mMhDrgm
dCWrdDnKBTqHA0KoL2WfHAWC7wmKgItzEcNVNOiPqt4BYRRNOSuxpl8ZDElSD+Z+kDJ7tQM3r0XG
SMonkZJMn9CPkn0yglkFNKD/n/G4MfswbKNx5wDYWdsDxkp6b0OX890JUkv5Z/PWKwfLXlUMdsXg
W+9triawN4qrg0eqDGsjff7+MffWvP2/YQBSutKdbSyy1VWqsgdstQWWmCSrncnJN20L1bIYzAm7
6Nw/NV7jnrHwUh/N2LIOCYLbC0Mmq0uvipfI70y7AVneB9P5NIw832kuFSmpGKlN39A4Ut5xdv8z
HIXfuyxX3m+jpRplEH7/x2gZHvvvMC/862gzdI01Gob8ooXOc+wWb3B0HqvSE+pEUfUSwA+QYbtL
9LPhAthou7J8AxvubCffa7Ae6oo3JQvt5fU1sm9OHYd7E1GrGCkNfu2tCdPCas34gl0HjhGDZr2Y
M6tWxO6Ln1b6JFU+c01/6YOwfq+ihHx3OST3ChnYXU1CeO/8nq39nm2XY/7THZ/ytDB/idkxYmTv
cUCacS6d5D6DtrYbeudrdqBBc/Tb8kmzBvxy/BAMo+OPH46GCZOpqz8bWHvcatHLHzGNmrXa+8Gd
7JuCbuh7O2J0NKgAfQaLIkZDouuimbmyRQXdO7QmmCwMU+cthovtnco2a9W0SfqcTG8eMLNFrLXx
D1QEFoBele9OpAQrkfW85L1uYlRnduukDIt3022PbuMDN8SsCo2q8RlJm3JbWRRU0gk7kRg0AVDI
JN7bwKyp2ZUhDvLYkQikU6pFzj2YYP1+PEReCmpp8lrCevkcOnNxvMaQ5e2Xc8PFInuvM010TYoB
8ZBEzqtG2EV2gJ6lcnaVyPwWeNoveZIa5vUETMovTVWNb+Lkvx4jps9i1t9e59+n/x6j4tiIgWrw
aPlOj7pa+K7FA3tmNCqfG3ZZSHjHj7JlJ7CEYhymD6Ye589kkFk2QBdbuf7YnwGcJysjwaJJQurc
vsPqHJKmuCPElO2efvdRbL72SSye7NOYJ1vFv+YhvwE+ZYyKo5VVyTb3SSGBpjBf7Lm5yE3ZXPrh
ssRZ4i6hvHIukClbBmgRfqqoj5CbaV6RLFvMgn2YFiN4i4LkayzOQM9+ncmY7JXjkD34X3pvr0JS
B/JSOLX7CdI4mhzaR+85JEz1qN6Z0aB9NMZDFavtexgq5t6f+J/lqGrq3izK3OQl9P4SpNAQZZzC
TYOKZa2f9IyvtoWfNXhehFJUrT16g+4t7KJr7i29VpAdzFWsDdTyIyg1VEHwd2qKXlkj0zuvva6s
d7LGTL1jP9QkWntcBe6qvsqupegQaN11mKxYi2Ess42n2cY+p0bw5Dps9hCHTlxsTZXQEDDMYlug
9fx/Pvvfx7mpph5N3186jVFsyWX896/UqIa7DhEpQjawuWvwFVk2qK1tirbBWiuFobhoJvwsJMQi
CLN+Kz+/Hrb3Sq9Uj+mQdveIK366GmbJRkWd01Ab7QRX91MWeGQRJ1DtfagZUAZFzacUzFYDhMlG
lnsQb+wWIWCrLVQFoJqmmm9kmU2iVeUZ6OviAs3Hxg+j+7O3pdB1keO0xlxPPerCwkrL0yyyxoqV
jGfZdnAFXajwxDapU5AQxb9ql5pecJaHwp8xlQYmpQYeijS/4wMJ7p1m1FQ2ouY0i8VoJdelRbzr
Fc0+ypA8aG3ft9j5qsHKKdoReR+gppi01U+mxndGGgO9vUov77UubKGX1M6nAvmlFx4o/fSk5/qj
/F5hD5Mb8+Lp+jVHlnbHdq57LHogRegS/lXp+rzI7U7QwMBLe5tbDb6JdeFDpP2ShXdZc1dh/esL
X62TZWUXYGbLfxXxb2Ny7pP5VHgnWarHyK9Z+Wpiby2/f9Exd3ud61pfg3HEYL3kVjREjUFhXVfe
gaEd+zzKvmsu0qElzB1kHrOlVVjNnTtEzvTcPlvVgCpK6LMQNm012DZIji6lZKAUD5SxtMrHZT+F
G2j+3Umd5sI6J30FiVSWd1BFgPLGjmBnzFnNkt4z7uVh8OvubjZR9oOjf42ji/qa66MLj74wr6Pw
vi1XRgGk7BZr2tjdFRS7i+qX1LxT9YGfu5FY4S4MmxImJQJ5hjjIbtkRCTi5CsdqWSKVuZW+Xk2n
azvdAP4+CaSpjJVez+Mx0ijTSKgq+OP7zPGskxwSYdl2NzhIh4gJOAoBPZdAItTp2rvr9n6aayAb
5hDPr1W0r9vEazZ9nkz7ucnXuAz1SDbObFRa7ZRBijjViDOfphQuqdZ5zzhmDVvYjGOzkDE5xJbw
iqz2o93YOU+TTNLoiqMfXGNC9kMoWWMMaxwse7jrRVqm0rHCibUEmZjl6HjhUn4T4hvzEZq9igbK
kPyuRNyrEB+7hX6P/2c8Ar1okw5e4onBt+73zXxJfEG14038bon3MI5KvMAHaEANCiiOdi8zNnFE
fXYMKWTYvZCmvLaoAjTrqBDZeZYsd7aNHoHSZfhCiWaWpe0RYMnx+slVf4JwEfp7qdmNOdr9FbaQ
6f1Z5mA6DU5ASCpsl8ssoueb1Ahap999AQZEf6uBcZL5Gf5USOn3dSisgYqzHbYQLeXpGM/JyjV6
kHyixyn74izPbgcZA3iseqTRxCAVzvPm6yJvQu9DBq+viaIK6tYuHgYy+I+Xk01P/BdqZy5DEqbH
27Cpq+p9BP0h2mqKvphiTT0Mtj7qe2FQsc4LnUr3fY72FfnY3/8OPAhEe/r693e/i/4b4ji8H31H
qtq9ItX7DJRklOXe6gpEJyng7PpAa8hysMaTA5Hd985ea66vcPZAdARAcCbKHudYruC82RRSyhrG
V6jrLnHBtFdAavThu62n3yLdGTad3vbHdkz6I2zNykcqLiuhB5W4xgi9YFXoB8uz20HxKazazrS7
hf7TMBkDANSDC5viKxJJIon0wufWDrZ2KZu3Q55PLc+GaH0LSegSyg3+JW0KqDB478rOLjDtPZIW
oBx8/gqx6VlLs4JQZ0++5az0lvpd6/1KAeIZi3Cuw7WbKeoq60ZMipCuU43RvutFPX82CvWg5nOy
kJ0y5iUm5BXXDbeyWU3qOx5WLvXp2euGK0ZVDzD59aHZWIaa4zyEboFMwwkn+0WGSvg5N3AGDNzy
FA5DRWJMAaNs4GbnB5O/sGzH2soHcoAi9K6ak7fbg/r2PP575y1eDfXGp/B16CFnXhkiBqJtZx2v
jC/+CCm1s+xVxZaWNPefvZ1o3ubKXjSMnuagbL/rWGRAn4RzLpdfrL5JmwXT46hQXQ6i+Ec8YVRb
98N4DEa2Dqd+iJOLhZvgkpXi3ivwDFUbH2JpNH50An7r6o6B7yEEiKDx250at/O9lQMvMNRQ/SYm
+UN/1LRwhJtJ3mTwnfk8hgosY5EF+Z2aDd30c/RRSpIheQhisZTOZkxtjHK4JN6wikr8ValQftFS
sKTeWxZ+I3JtMOr4x6N4V1wMp7kOk58yGOIAqeD534Yp5ahdKgG49NGldMYH+ciJx0QYmvk/ZEse
ElKu664UisjCrFLGalxWF46qZ4cvx0tzXZrYx/hQ1K+pZPkh4jB/y+JMP4QyO5RhgLaeXRLYt88Z
R4ZyKkxU/8RXgtm0t/IVx13JZzgMuDsgEpgPcslfH9i5B73IJf+6kSPkU7swo3AHCse4PuZlbNBY
FNYIPN5WBHrrlmgjajrV51pL5m2PXMkFfAb1rLQH2xIDy0qm3tumlftTPhi6ftrVlNmPsnVdB7Tx
+EdMLgNgf9bLwWRT8VBDLIQAged07eIpNNj7yeaJxrO2f3OLBh18AAH/aQQedv0bxJU/RjSN0BG1
WpS6xLImihX3VGjq3ogSljTyY+ZzvGtSNLhvHxMf92TpdUA6bzG4MeHWcnzsYMTSJ+FZt5/dGN6w
0n4OQ16/6BMZdpjmlEO6pr6jdgvGD+sHsmgTQn7W+GNqXH5hdgu7CQNX0m+uveMrxbSeP9h1iHDM
VHPvL/nSg65P93rjwk0w7GBRJNF7piPoiJdde6i5IA92FTQbBwdRpPmy/rkP+/GY4cm1qOK5f67R
3n6cAyxQi8hvl37anhqtne4aK/Eg56vTyjb5tQWxmT7UcNwOnQY4JY/VCqZlu5N1ImTov0a0YkTz
341IuqxCx6D74zW8uWzXKk5xSzAXydbV4nSZ23BcAMv69Z0Sf3STAyMumaDF+mFs7q69HWzqlVkl
m0wvSOO1pvGmoBS6jAM7Oulear6ZFJ+yqeheJqDpd2TT/pKjiqD0tpbRMYmPwEebjjgksqQrAnwE
5KndK/zssXmC4yK8BdDO2PSR4KYLsXG1ULxVF5QIv4jmDb8sVchTzfIQuErM5a2j7oA4WyTNVr7j
ZStvgCGcpsbesQYPQDcoEsjOecC6ETMcSMpCEAQzHCwXd7GRmy+G1vV7NDJQuXeC8m3IQd4UUzrt
wrwr39QYXJwWGepF9oYW9M15eIW36N71pv3euRE+NZgfLNQKn1BbCb3vlq8fTCvDSzUbPiYvTX81
2vyOyZz1PrdRx8rTbB9DNjAbgLTh2c01e+/mqrqL+mGAQmKkKxWWQYzP5Ua6ZUmTLD3NuauKGNoH
rBHzoPlqD6KmJwfKmI3dxHWejPn2gJ6ErncbCZVoUzApemuxkHZc/zRHs3+aKj1YQadVlghF2D27
3Uw5ye5MR00c6dHlpLrfUIJz7m6H2qqTlT1g4SJjbsfOCvxCeMIYXjvexqFiPh/zuEVsjvlpaoeL
wnfnRsemEVWSQO3jc2eX64qszB2iR9adPBuGOtmyi3WFyNxXzCv1/lDH1o8pspY6EtIvZDNwEZkj
E70qb3zvJiRSzd5S96YQZvdQEUT46+kLvCMqxbJ+LAvLRqxvuRSCe9mytEhd4RXjbWRRuR5BjGdK
/EuWpLFw/E51zDlr4iDP1FZ99zOv3YXk/9otO/RwpzbeZ+S0XyNatZo2SHWx9/SaYZewhWTBOECy
sIuJavagbSMwmedrE2158rZFUa/kmLx0mnu7bnHWybDOzn2HJzACdWNoZx/5lFkIHszjsU4G+7Uc
UdFMmuwDEu20mwfEfEwdQw3KT+MCuk6zmw2mTlL2HRnS+tomU8nPyNeNJ9PXPibT0l/HfH5xGt3+
ofXxkQsw+EgSX18lgEPO1pg6x9nPdao3qGypnmF6eJDalQKWbOyq1RhiyVy0xqHLawMQFrTeE7eJ
ZB10BmVvOcbUa/uksMDZciucoQmoyCHpZgTRu3hm3fiVvbjlK0g5J+j7AZY++erzZKEc5sRrFLb6
vZ1yHW1nR41ASiTY1piFc74GoUNgKs6YTQJFaFFW3XCWJh4Dl6hp1G/ADqJL0pE5l+FShTim9U6/
kU05KdSaemn1o7uUm6fcqRTXW4z8TTZk27r9nGpPKbf4p7TmiylM5FAEQPebXRlPE+6Qf8Qb8Zz+
+/iZnfAq7b1rfEKtKM63euJD7pe73FTsgfPfBwS9xdZXHmFuQHjBbGMDPw25Xbt/6aCsHHw0x1by
v9Jafz848/CCQmX1R1yMD6mJCOx0c85rNu2Gbz5Yjhs+lea0l3f21vSgznUOoFFq+G/oR/fsOdll
2GWaPHyBrNCKx3BDs1K4WTjItBGAasV0UNNJGwpaA2DZK+ZPdsuDneYWQPlMrz790vH3FdoHKyfL
hq0nBA7mEJ/yqbbAhSYO/KnSTR8S/CVbo4P6J0KpVlEkY+0jx6toNet1eUhJFJz++YyRbYTZNBJA
NWqbvhJvVL1RlkNU6xf0Q5Fc1GLS0pYBwETphh10Wmydx9p6Sq12fPRdrioaM8T5Q6Lqf+WOGZyj
rmiWU43DoGzeDgnF/7Ns4m+LpgfYxi3KTgNEAZdvwmJrvqmoJO2pybw5Y5RyoVTx1hawuVyB4aJ6
DhsZgQEuFP2zszsVXXwgHxIkejvUaQtio3a+30LyDIOc8Yz2xni2jRQVQ9O8jkAJ5Ck0bfzcymzf
as30McKKWwEtds9N17PN1FDTj3I1e/VN9R0TOfsHFSsKG+FJV5o3zVCax2qsW0qLwa8iiNOjDBVY
ut21Y76ZxQAZsi1f3cSJkq3ysDOQrBuadTCWCa4SVrCUeNhyVnGdiyd7j0dVc4oQOXAXRv5DQSxc
qzXnga2Hs68ip9vMY4MvY1oeJXIdOFm3sEVxAAk37rBBeEnyBpJoYLzUqo5oHi2Div21hbzTX0aI
VM/oTwhuScBPw252MarxMQx1/XGKgPm6uS5wxaDVUMPc1whoASymGY1dtNJSNzrIC0BMsiYLtQrT
RW94CAHuzZ5dHNlQna4OwWS9eKdheEKWJ7vrZIZv0DZIRQpdO749+Q3pjj8tDU8Zt7ev1SpHIMru
fC9DiP0EhyBB7nBq4orULaidHOcRkNNWtR4mp/xQmvnDU4z2Iaw1/c7hSbCQcbQT0Qf3w/bQxnb+
3vRnZyirD8d97nU8rsM0md5Tg7euQBI5Q/f1X5DHusatpDL31BjQaIid1Vio9SUfwce+yttKgDiF
RD8oUeGwTUP+AhSEjEhkRKxp3mae4nD5j468RGGpr9V6Jzt0zw92vuWbBx19tTGoXmT9xkqX4URD
7ovpQe+yekGScr5oGnAXkfm2zQctcPGp4tIrtoOBS0mjVdp9U1WpUNPNftZYPWSB+UtVhhebX977
iN4KspN6eu+h1bRrDdPY4xEQX4YU2xdMOpS7MUeTykIZ40xhtTmVQ/XC9hBRVsUM/dXc1Na6xxbv
UR40sgp2EtvnLO8QyXT9cOdGlp6cQXJoWzNzH6BrqHfyFxmn9gM/P5VcK79B0SdbQN68x1mb18GQ
bWqLO//kKFgOj6wttSS3DznqUBvdDPMXSEs/Bj+zf4ihg9lkyyJM7OoTg59k35MKuxRa/GpVZXBt
4fpKxUDER3Gw6vDVp164l/EEGLG2sJMftWG+1d7kkIrhYPAMhUUpTgdAi1Og8j3zAJWdbtp3MwAn
tVrpeKauCrRqNlc40pWG5yT1K27q1SryWALJP6TTTn82b72yoGdgx7fsx+Ck5wkf92+/IFS6jRXg
XVSD/t6R6+Wl94L6eIs3uVsfxWt4U11sqhlTu76zjPMoDlldKiibxhQsUjgkf8SuYxon2wWT8iE7
5CGRM+QpshD5Mo+dct3V/dcLRlvMyUEFhYY1fzqdZe58oXAU9g0Kk+JyjEIHcyhPhbXSuOGLGk5b
GSd9T9EKD6+NbKLUdYjzpH7GgyA9y+m1E7xeBQS8Mjirgx46H1PowQfhBfFePiZ+WRzZogdIF7kq
QN++A4rASj0CvUp/S/qgXMjTP9rXCX/0ea6qLwyjLHZIarp3jtLey99lEnbuHZC3ew0TxtMYDxni
fYjZZVlZnpsxZydU10u3sqxnnDWbh9KZUQiHojFVgXqwSaktDVct33wUgdctFg9bOan7pXeAC+aj
xDDHumfdVwlkSL9HNaWbrPvffYFf2NcWr8CORAsvQwl1tK2V5IB8ukHiQTuAArfQuR2DxzjLLqnk
oVXOvDd8oMpeNzf3boWygznjafeuoHnaoCh48WdrvI/trOcWHn4oZjLdy9A1nnTbhi3hOaSgdo3z
UeMVd3vyQQiAnK81mnDID1rv7zD2Ut6tOUnXcR4XJw9BVDxEsnJlUmz+bpkI5IYZUIIW3pxn8E7Z
jbg7Hofa1rAUXCMyF2U1U49+uK6yY3Xl76/LoNYxvDWLOf/Q5uFTO6H+t9Z71JcMsy13f2xVI3Kz
o3mcWzZGh3LUYYJauXUyYsSoNTW+yFsUNbr4pBbTm7xFyVChapCgyLVe72SaHVfnoWtOdazvSLAZ
H+0cdSSumuDiFl59ZDYGOxAeXzE//JAbgd9DK9CzqKhHX0Mb3w82o5GEr2jN34Z6feWcZiP5KVdE
GFQH12WRYyoXWPjO7rZSksulydagp0wJ7PrfjJVSea4CP7mTHBbJWqkdo147k1eA0oXXUubaRVFa
d1f7OpA5J6iQasaQaR02Dri5clD6A9JH36aBv2oYdv3T5Ovxkwt8MLN7QAZh/ySerct0jtytbHqJ
irPgFHyXLTmnKZrXKZ7is5zkZX6L2FwWryhnqtjHzOqavHRwbmc4LmQtcO8UJVd5kB3yjLRdeLKz
DEbX5E14Rsf6j34diHWWGVeI/vWG+1CacFhdDxDVrGJJl6Ysi8whT9dJDUodV6FnGELBX387wcwj
lBF2GtcTt6ycNyvNtmWHNzt3G+shcVvggXitrwe/DT9reLxdi4OCRd3fYklx0C3EVTtz/Cn75UQb
faxl2ejpHUK9e4e14aMTDN2TJqRT5fU/8ywssYVZKEJupJsF5KtDrED2FinypnabcQMYo+ilUM11
m4NHgoSHrkO4rXs8co2h9T708BpWkWHdqkn6FWb0rPgYtfnagAzaSyPuHOwVumcaUgFBNiITJc3Y
eOlhaIgeyUf/VyPwa6Qp8Sp6uPLMra4ASGdDyMEm9ZubIriQsMO5ODq3MgCAgHTR2nx2m/YXAsnT
d0vzycCMbw1mSruZ6uG5GECrbydiHY+jhOT58wQ2CcZkWJwlSk020W0uzhKlNteIi8le9qb6pouT
bGVa2DcNutodHTxln7JYua/4P5XnqO6uTS1xxm9yWOF9qjMYmLlEY1YkX/lTfVDh1Z6jqMdqUe/i
XViriDf67bizTW18GOADyR2FPKReYq30yio3teDXIhw9keX9GlGbMHBzMSK3pxKlRvYhoVM9o/ec
Pxgm2iSNETVn1lvxs+0iNSzEQnBYMTdNl7bbZgZLEtrWxmXV86I5fXeKsxr5ut5u0BoSCeVC1y5g
2MKnxGQP4PvIc12NeKdGWQU1pjCyNxK9gUKv9PBNDTd4mptgPVd2cj/ZTb5PfHLer1Tqk12YIhZj
qLgVXCGpBWJ/1CxoO5K2JNvIp/6rPffmqptRaYYL7gKAhIsblApapxnKTrIpIZAWdkf4DDzJSOaV
CFqK8bEYb2nYQtzGyyFu+x/HG1meLKIQO9BaWLj2jqGvlLyZSVh4U7+5YqiLZIhIi4oarxYppznN
pxNugXJ/m6teuiupbC0jsd01WieHl+Gc5A5Y7nmdfMaVpErv5XgLs0AWLKa9s5G2PVJQ/kBgSWCI
1eo5rvCy9QoQtEg0NngwTkm9zlVtXtoNa7nrW9Aze4aGwSpFZhjRcYIxhwAAd7xVwBYeOS+tfnAR
Ibn0qSOgbbxvxY+uTdkph8kRSmatapjS29qo4e6LheVYY0jhZaaxjiKP3Mzv9aU84yrKj75nwmVn
3Xldcl6nTc1eT2abCl8TIT/Gt9lOAbThuRk3JorolLOJ/XEoBlTAcq+5Drl1TCMKVwt+/8bJTM1P
P6PWLWsihRW0VxhEF2mI94sOWfN3cgijcDgJOn40XEfLaons9kTxVHZ4GiZbPws3rXA6xvLmDgUQ
cztYUB/kH6zFXvcS/w9r57XctrK12ydCFXK4ZaZISqKyfINyRM4ZT38GmrIga3mv/e+qc4NCd88G
KJsEuuf8QhbcwnexULe08g1Kgsblv04C2blM/CHfd1Hv3Q4+JiLdMPzwZQmZ9WkNH6Dor63UNEGs
+TkIwUp9A5M4wLRgk+/zBVmFMkXkT3mAC4tUDFfUFC/Dc3JARBfJKC9tZMYu24PBl8pDy2tT3PbD
jgFXFlYEAeI34qPY+gLrlPDkFogC22khbXQTYTl0VactttV/B/fEZhdzT8WAo+wV5hOKM966j6tw
3yFCuA4niR0ByYpj2zuBuV11RY4Cg2hKUrkSETFgf9tOJu3YQL8Wh65of6WkL3Zzlww26tob/HAP
tfJF9KeJAofALCdDX+9kF4l/EmeIe41rPUE4au4TA7pqBMs8z4dNnHrJQQ3al/k7XSXI1iEE9xJM
P4QAnXJIqoKTDWGGX6/U2geULSPq6RlFIBft3Z7d/E8TcfGsd38GBpQ8ubOjx05LjbWaadVRVoCK
VrozYrOOJoCiDQha2GZ4wYw5yEadxrB8EoAyASNzcU9LUtQ8IMr2i7jJzU16jwC+D9Y3a26SLvim
68G0VPfjPUoZ7Uo0a5A6q9TL7Z1oWq70w7KH4Ea00vvRMfAiFGmRsUUYqjYR5kk0FfOzSTdpzDIN
fblbTeuicllM2kmJ0gZXQmeJMmK6bHx1I0/QMcFWEIwGcXY5FAYu2lLwIPrnMEl1y7WWFiUEr6y6
xtN+fSlkfGrGXrnrdCdZtknl3fNACZeUDIYvSOedhsqvIL12/sICNvVz1PpfMT+NZ4zTM4iuUkCB
p7a2iJvWV1rk6Pin4ZSm5lKyMbvyZ9ykTrw3E1KnkVF+bdWh776OAONRiIIdOaErWEa+HeZmFgwk
ikU7dQdcRdhh/C1O9KnNGgUF7ySeU+b0sIJyrvIAzO2FeDDNDzAxKpqe46lrzCDeQuaBykA9RNFv
vGLI1i5U2RVKtOmF8yzOwuBGCqz8Zu7mMfQxVBqJ/x3aGHHxIbSOg1swoNeYog7nqJXkTWcb6VEa
u+HKl2uX9zaWCE2dqStKvO1j23bNYmRF9q3mEX8hF7mGstDMNEfhtv9u4y/3XHaFvmxKG7cAkoJ4
OhTm0gdf8E1CmCPuSEKWgA83btC6ezVT9Ts2xeyppwj4TN9Rye/uIydv9o47IgCtNtpLo1MbmQIG
DJQgefT5NTp46skyeZYBJ5eONg/NkzQBjeZDU7821ZAc5x5x9iEUVtcK37F+OfeRpVpZ1ARvg7LK
N40DWMUw0/G+xdvx1kGjEzjzeN/J1nCfV0bLzlPpr0TTzCV/r7K2ARXo18VSa58UtSvvxKA+7UX6
mGy3aLJq4wE3Gt8uoW6NTqcE/0gMlhZrsjrxDgB6Ma8k4XWNhBfCzkFYow+MfzXcVJLeU2tUAg5T
SDh2zW6Moh+i/3IQszDMyZbjGOmsquT0KgMztTAztoC26jQ3Db/IFQyb9hkxa1BInvErjpaGJKe/
UCFHPMYdnxxHV0kElfo1MD183UO5XV/SXyPpyNRdRZOTldMVNsLsoG1DxxleKMgjGo8z5yFsguHF
DtfJFDVYWK5foqZunUzJn1FSUEgfr/UeNbZIeYtr/b5jGfgrN4HnKA0rO0E6d+xD/a7JwnCLXjKU
g6k5Aha6a2Gq4wg7noK2pWUNGKspZr7Aswa2uISHOR64qrr3pmHf69prpa2vxPzLjKzCxKcZuk2M
kiUzhlXX4oFz4VH3GaiXvMU0J+p7cvgh+Z5J+j3D0l0sgYHuo0+DErcYjqdh3/Xfhsn4wKKcZtsD
RjehWpxbrFwVhO5qaJUdJclPtQDwvgfTrI39p1f7XAvAZuSQp6qxF+sFEVaEUnfVo6jzt7JFpGi3
Y2vKuxI3sG4hQoC94KIgNuzvw2JADbMMm4+pIiJGEaq8TB5ICP+ege8qSuzszNGqjQ6jh0735VS0
86lTnDWvuE5KV+Jcl/z40mtKKfFzlBj+FCOantRCbouj1yRxysuf1rXpTy1EFZz64Fv64W9/8pSl
kOM2vUwSf8icrxATuiRFB9oaUILMvcmdSbZBJXjZvglU/wAg6u2APQejyD54/mbuLe1Cwbd2Cr0E
iKFJMSaxMPzUcmNbTUCoZTOmT7KemaC0a+s8RAEHF7VxFouXRsD3NrSNq0u423vpHplqNO2n+HA6
yJVG6qoO1JWYIQY8T0qX1nSbtpDanZtLk3EOuIXJ8UCtDlZaYxFjty7S0LZWg/GZehMz8nBqkZz1
5xFDxEOyoAbUrdyoym/qSCvAhITJ95LSfxrm6pcOyNV6DBMbOgKlUwdo8T7T1EUhO+EZS1MNkBH2
Upu39b3UfUW+IHp2ozbft5OFiZC4kfGZt7w+WRSUOTZpZ7lgasrE2qlDfDXmLbVQxTbWQxDVV0WP
rVleYm+XmSZfWEss/OqGb2JnI/vAC11bTCYiUyKBhWuESSS0bHIHoauyOivWIncgRmjMI7/Dfs+B
A0gKJEo1ylftxA2t+4XA7go6dTHAF+0ChMhdfYJn9O8xYlgwsU01/cc8JEiwDteqe5eU3oPpWS/q
UCbfnSFD772oHpKW+gUYKmebVZm3MDIQe9S9giswetjB1YP9PKQG7x1yBCn6GAvbNLrzf49ojOSx
KsMai8umurlo+PTwl9oWVIit+ICYhfTP1IeornT8FCdPfSlG7Vtfrtjcg97fpEruHX2pz44sqq11
G5XSg6bBI8H+3P1p4OStaD+13kalUynkh3iaM/ijd0SLJzu6nW4BlXbdB9gSb3Oa46c54j5Oh+dk
aAdPCg/4ExhVZY1+BwafUxGg6R2KAOjmauQ6aY9d+tPvI/ZmU8tFYGRYiHls5tPjkGEe8x4r+i8h
uttdowK6d+x2pyiN+SNSjdcMISA0NxV/UxVycWi0zscbAJQGtVr9dQot0nFcuHHyi8qcU+G8bLX1
FmXXYc3bGrsJBSUdnorlfVgaX1PF9r/luMsvul7Jz1jtdgcPdcaVSMcFyi2lAeNLWGmvQdjq4JaU
YSe7CMsE00sR17OcNAZOCkg0hQ+pQ/5QCqu9J1s6lFTKb7yxkIKvFKtYmX7BUtQc9Ke6AQsN8htl
wsxDVzEeEsQVwR1Gq0glaz4GEvq/DNSNER0nx7blaOfGwVf0+0pzg7sOut8NaXzcW1Dxf+18DHsK
d2j2omnmr65KnswrUjTRY6QmeaL4r35HUtM2tOoUhLb2gE/OVvSjUcdzMHLYRE8Xm25ig4JaIJpu
7sqsdQ/iYNqxiyi0/tYshhCGT6NirvUeUoLaCFZ23y86Pvl6yN3mvuLRcVX3OMmJpjqqLQs5vGK8
SLoGs9LeK1meYEGHmY4YxC6IpJxhLsWgmBS1qoelmJTtXb1hB6MXPV+lEYM8q7XupKKL9tAr/K1f
RNWTWbIFKdLqsbXV7qqa3Osm/cJ8OtimG1zxwIh5VdjmWQyksgRG3EHPQnHVKlz6k0ghoi/+9tJO
bOVHlDXWlSvkDKd5iDcv9TqUb8RVUDxTr7sw23RSk21aaLJXuEn9qIMo+Y7jwJPvZumj3hbKtjZ5
coTh6N6XWva3gKJPml3akplUrGgT69jCQvP7Gbgu+EkHLKTeujD5Y+1b0IF9b7xAfewqbFi9hC9E
yHtrm9epivRHHx6RV4cronXVeYRsDlhNVZ/RSfmBWEF3nU8VH/E89ttmrYVOc9ETNYYO9YSuOYf9
I5r6AVY/agayOrafW9Pciz8KJgo74Rg55DbFWYTVWXqUJxSCDTspk33tVrTSwnD2dmAijj8NAuao
7xBo6Jd97svbuQ+zwM+zDE2tFmKCCDN6Ez8g1i//cVabUtKBEFxNcFIKyPOMS3u6Rzk0B54W7hFw
pH/fZc64MRwYM3IXs2DE84ofk8VXj/0AiJBQ3vjkUljATpCQnlEyed65UtYdCclno2Xf4csdTkmN
c/RtRK3aSUlqjGWKYloc4WjJA0IjTIv9/kOY6BdhTYLkA9Xb4aUAICvCPCV6u1r/fjVruppoTmE5
ePPFCLz45Ors4WNRgeSF8WxSMNr0FiJa4PHYCkj+ZMNrezcK9gWPrhovRb8RtdVhQFBoGfms8ut6
UFbqkGd7MdrzxxSoVd6ZQ6+fTbcHFsPF1JC6K6Qvby2a+Ug9XLJL9yCaXvsLz9oC/AofyPWMFSJo
5qIMUWMevSR8QU0NaQe9fBoQVrtGlLtGKrAIXsoe8dq0zYYtchLBi2pHr4qkt7dWalMvyqO96K6V
YtgnPU4uYlLh9XAJc7c/iNE/ry2HGUv26Z5VYny8NjL7r41Vt7dRnXV/u7Y6fYJ2nHiK79du0he5
I8emacfR0nwUWjjIcv12puU8RyxNEiJm/nXSp3g2ikBEMNxVrEUI+03RCKwyImb3dlztg6Y5w7wN
rnWlbpSVmAInaCF1vn7s9MLYIeT6FKD6icynFFM+RC6plUsDb6E6T3dSlrP7d2tlJWIMx7BP6rHB
iD05aIr9imcWcg/TdHGI3s/00YxXZF7SRO836SS95NusXVrLP1t6p5z1WLpn94wukl8hk5DjkiQg
ndTWPkWJySJKRt0eHVRLX8Y8s67sovyRdkb4dTrJf5/opApEjzgZ/eaHOFF+n0zB/1PMf7uFuCDo
0hP/piwRJbSwpC4fdiwA+pcs7XdxWgcPTTJVoJQgX4h+EeZqCA2YLJ5eeLnsfDcOH8Cp/SPMma4m
wuS2+RBWtBKbJh9Z6flq7zcdBtTq+z+vZjtyvRY3NShzrXIJ+2I/wIgsGuA3iEKWaBp6LR1FmSvm
8XIZFXIL86gQchgk8//rXPExxI3ElamLS8f5vvOHnO8rRrv3jzEEdbuFV2gtI8MGM+E4JyPs9BtZ
MvUbcRZWeKG4kd5j1DINtE1gLQpHlRfpWPdbEaiKzqosVrFZVqd58v/1otPdvCzWb+YL12mEka24
5/uFL33/y0XF/Bhg3eXTfrioApJYtvyPn9bXUBzwNOnyT3CJ/fznv/+7iIvaptxvxQef/+Z/u/CH
+6eumay1ZiUE8Fs/em7yUMa2EPk9ycZDl2ynvxVNyHAAPpIS58pukuPLa/ecB9RHJiU+EZGp/ofp
2H3+Y7pdpB+nV2a2FBd7n44DybjIw0o+eQ1JTHMCOUfa12Qcgu9USdnGokiNZqQNnRADx23uttG9
R9n5L6GRWb2F9iZ8HBE6KMXPqOuWuhXEj1qm6+t4hPqBF6t9APgH/BS3uodxyr2V5dCxI1nUPOx/
ZuhB0ZMk25rl0UKZyhrjdNDy1l2qnY652FQHMcoW7hxqgDpOr/ciTPRbnoHNjqRSMm2xa2lQZT2I
s/mg4YFAzdF+C5kHPgWLpmtr+TKxwAJSBe5OkVvCePCcbygMVwij/G6GwLkz8KsWfn+tNK4zKgpo
iMQghoJ0mOwguysWj8a9i5IYUDkcuPVJzA0ByfiOpDxk5F9oJIYPUIDrh1J6Ettu0cilJ7Ehz1Cp
/XMkGj6EfZ4j0AB8//45Ryw0dV2rHuTqWVzaTD1740gWuvfD0/8y8a+fCX8wden3OHnKcpMtxdsJ
wwJpiay/fiXeYYh5siBrn4GhJUfHHvh2TmwFP9c/RinKCU5t+8z25S1KHstvcT2moODkAAHLXtk7
smvch537QkHJ/9bIQLZGrbNROoXMPoyI9wnx2zD72ct29qWfJsLHVPYV4gf3tm+/iHGQLB8nhl6B
Hs50xTb9JSZ2oGA3gfZUjUZ7VUUuZuZoK4GbUSBWGbwye/dJfIOlwPlR5170RImgWKt2F53YLWHR
+Zc5Rf8krCne57TTnNpPo1NfZMnBqrVxo2a7SpfUDYuOAjchG1+hpNUn+QTk3Et+Yz5VtddYRsoF
Coq3cMpFnmfu9H16ydETeMFmXl+2cpOctTGMtmOED7KWTOKrYHlRHpdHZz3qky9k30c3ldUrFMG7
8Huu7wWSSwricBmE/XDLst/ZN+jKbhLsnR7N3HkREYqh3mQaSM28+Sqlg3YbTUy3MceQDSsAire0
RH/mZxgTjLxWc7lmmS7hM7nRY8VdimFxMGWN6n0inUsREobPvYmxN6CI8KRVmbkvWk/eUeoYrg1H
j9e2FVYP1YAtjg9q7yvCQ6esnPZnEft4XZd/5dnwZLVR+DoMSrmMQfbfeRr/m3ViY1bStOVG/LbF
ITXzHqFZfupW9s0I0vqYo8C2l1lALDySEvX9MKD679xILam8b8iTZqjUTzxeoWsbhs02UOzxYAmm
L2p4+cZqQgkfzFG/pqysoNQaeIewBBw5NDVGakAkI0vtdyGKZvearfxEICO79aJoWGZqu4TaSnnv
z7NMH1AA8qIGz9jp7M9Rlov0sYl8G/0zLpMrHk82fqnTrM+xPrNCMf/Pa36+43+K8/JjYnly8Q2A
dQzRRZfveJsjsld1PerGNE0jaW76DJ/7GDvQpVuM7TpgTb3uqog2Xmnbik3gjQjuCg/NLpnEYllE
yh1CXclWQ2h1nVNjQRjxK8k9Z51FWrv3Ez9/VEfjBMOm+mrYEQLzyFadTPiIt/g9NQsxECc8bIfe
bM4pvqjH3MT6XFxJsvI9KPAKPfLc2NWF3m6q2NK+6PqqLgDxoRlTbHuTdw4kvkcysEgoxMUPAYlP
fcXaZokxrgVjxKw8f9rfxUeBn58mVSCmMp+qHrJRI6uxy5mXl/CjQ/p60eeBZf0wGlkVdRtbAWen
9mu5tCsgP+DWcSTYj6Nr4hlAERs2MoozlVvc402GMU7xMzUj87viSaeiqHjCFzo/sVYDpTAAcQ1j
h6WEJ+MpFR56LQcF4prOEj/I8toYPTD7JLDWjakVr7nub9MktL6PqgRlwsrHO2tEtZh9lLINlbJ4
wMv7pzGG7q3lJ8gch7A6VNX4VnkleWentB9cT43XXVHl16rsxXvVlrx9Z/YNO1MzWBupGjwauYaN
LP8k36XRxa6zo6I9XamK0/FN/D3AgANVtSpaqlprkqjq/evMH9DB1Hvzq8HW1+aR+USVvNkZY48d
oldZLz7lKH3nJCcBve36XHtwzJNQCxYNYGxiZERQbRr5EJacBEC3fxv5Y44KGROGGE/EqEcbJTea
NaUW9ZW0+kqwM7qy8JcFFp63/z1iDLL0ALK+9GuEoxb4w2IWkmIY7WGV2fFvgiDGxubSLwNciE3U
wWtSUr0Gypj0l4i46A5y4efPBWb2G1JsDSu2XrmTNCl+i8jMc53m9iP24802qsmaKqXu3tte+v1y
k2Z8rf2xe1Ao5u4qQIpbhNGtpTGxBwH53Saa5d95Vlyda617oHabv8gKUmIkJ3ibTk0Fvt6iSyPn
OrF946EkwSv6M7Ww9p2k1DBIjPwF1QJKSKzRjmLUecnQ83tpFMAghYxLvG872UtjCLm6ut+LOdDJ
NmonFQ9sE/MbyUZTGFvr5DFTeh3SZIZs9pm36DrDwxL/U85GtePMT80PfWFUYceeIxU3F+rwvc5X
STbwqHgvjYnCl2iafeYfm+ZBgZp0LNSRJF6aPDR9DmFl6gLMXFN3mU7nkLkpzmwJJ+sGXtvq00As
Zx3a6phsY3QLLyQt8v6AiHV/qCKvPxg2bMNLZ1Amy0JR7b0YmEPEjEucGLHElHl8Dgc5aiPp4HWr
D9cWp04cOQsUF4dVUCjGgYeKcRBn82Hui/zwkcQtdUSjxNHwbyFzX1W5v2Nqw7vMG/r+Rw1/86XE
kqvA1/BLFifyTa6fQ6kHX5Nr+j5FCvMC0xqbBAP6KMEfDIjXXMoVZ6JvijBBXR1FPVf0i8Obd8Dv
0Xngc9nYuX1jbRquFu/JCWkXpXtcLrHkqW15Nfc18IcgvUtf1XdBfDFYKRunl6KLsr7ogS8U8UCu
6v3YTgLCZG43lY2KNTSpNt5S0ioWl3Yw+Nm1YpXwVN5HRB9sdE/BpVDNrsWcUMd+8tLpw/Jdhw0a
67jL3LhV47/YVheu5Rqpi75pOtzYIsjDYJieDde4Fah1+L43CCi9hdZRhzOHT0LbgiP6l9BSkcwl
e114s5OhSah21Y3hG8bSCnGLn4WeL/rOpLzIFTAwB38aEBeIs3BcVu0QIaIPWlHgfDqgYcuxA3cL
NxBkouic4YqGWvVL0ysAUv4F4Cj65ivMVxVwoc4a+gN7xJWex8027QGeKraZ3sHzSe8iaLf4t0km
77Iku7OjNr0rx2+V6Tm3olF0jnFVJFhaWIaKvL5KcR3ovG+vu7yRoiWV/Hsz0bqjuFwAuPMaOtxG
tMQF5rvGwN3XRQvpfFbwF9L+c9PJJoyfo4fLWdpfjFaoUCaJ21z5TunAthWM9bI1vuO9Ee9rTzMX
ThorG6Ht22DvctH8NbxK3yKrlC9m0V9xdolrTobcRZfQuVsH27qgPCVedj0g1WU0KBhpT8ZmoumU
dbUXL0m9G99G52YwBVepbOwtdVr6uSUWKH7/E9zTt1iro5cgsZTlMCb62VHqCbdKOsAt7fpKdfEC
9rEaRJPK1PFFa/JHXA67xTj02behxGBTgUm8yEvKBnGAn4+AsrfAAqyqfYjHvFmrTYKUSOW1gNYp
PkDTp0Y1jSrw4G4bqeSny+BlAknxxq2Gy3Sl8DoKlDA5E99PblUJLk2RFig5mz00vgxnyzJ1d+By
xqVoAo9TTqqhvIpWo+bNfW2TySDSixTlIdNa9Ixl9eYSHQGfTd12uAqmQbXxi3VZ9fo6oCIgJBQM
XBKWuVWXV6KJJcRZkx3vjFFQ8hhaI+8xdBeKNhxP+JLhJNuNmJqGhbF1Rr9dt7w/jlpX/kp9IFTi
oGV2ve8Tto0tKgNzf/weIfrEKMKl2GrKrrsux4Ln0vsMMfCpOU8DREdyHkb/6lOcCJlvZJkgbxZJ
r7y6UAG282eZbz5fVFzq0qxAl6QVMt3TR/73WxjTX9vAZEPStMHPDjRIJZXmQzKk5rLRBmXXVpJB
YkUuNyr2N2sZ9uqDF0jqPuVZsBRNuPr2SVLNF9HCndG8i1p5IWbW03TZA0Xv2cVZBEiuC2JJN4dj
MBroB+b8axTSUJ6ArK8x7MNocUj822Y6RACuVqPuKyvRFAMiRB3bjW6D1Zsn+ArUa0qtkNumi1wO
PTJoZZ3WmKCE6U70iStlv2+oWv66vbgY9FF9RGQqWF7KpY6NGRtVpX59aecObyHW1c5urp9WsnIE
EY6g2VRNJbOQnJERuMSnEnpzRajei+KsCPAq9PNI0yNTaqjSNRSjJXvj8iiAregmT5LeZD+u6sK+
iHeLUbVu0U4Up5cYcfoeKKCxpZh8GZjAtF6Ev4Y1evqq7fUw34A6QLmh9q40zcM0t8q94dDoY5Bv
xCnQ3eHgSwokesTHSKghSLqB6rnNbBt61yDxTEBxxTCxmM8QMinCRQatNkCoBAh7W6OPOff1CDfO
o/PZ/yWu/cvc6XqdBwJDWCR7kYraKts2L8+U109nWRWpr72sJ4uxUP8x2k994zT673FilITFW9yn
e8z3/RwXoMGWIcQ/5SqFDkhv1CtsDQLq7OQr8V6PVrC60a6cmlVawf5pLMzt/SYpl1Owlar+WaiK
zMHiclCU34LFqFp/YcHV3OaKvlfx9X4Ky66/hrnxPbeH6inA++4gmwOaRNNggAveXlbsGLIno7EZ
WZTkFWstRlPHwLYvMREDmIKbfpwwAX5+xZKyfEpDCYSn3Hs8tqfRsL7T0eS9Fa2uSqF4G/2971j1
I3gd0ZultXl2Uc1pBtuBR4uUjaSVwUZKg+ZIgTY5YGyGQxKFyjs5yNjTaLX2BZ2dg6V1+i+tadcp
2rTfINFj7UTe6V43mmBdeXeTWB4W5l56TBU0SKaWKiGiAr4A/rFoh4NaU9EdwvWlOSmoiLOul6yr
KtC2l+ySJ3XDqh46BOM6BeYe2tF46jXXejAi0zmi6xgsbV+7d6zJS9xVCn9D+oBlqFhrudL4K5EV
54q1Tr1gnxkdhAOJIWfZpuzGci2aXi21WIV2v0acNqA0GQclcfN74V0yDjcmBO2vpsPSIShy8zFM
tH5VOZpx4+e1Dt9TMa6krPGOhg9Wv1b1DFpWYS/rzOqfi9j92SGf+6PysqXtTNYMitVt3bw2H7qO
JbVtD/Buhmwv8ihOrN4iYNufUS7N78dU3fkN8gSjbXfQHIDNilyMmJTiTByVwG7LpV/EOLfnFQzv
WrVOzeDZp7mZ2cXCjcz6OBaSPoJrJK4IPW8dGVq3LP20W0eZbC8wLCuPrif/0AIP575+xPTeZT98
NMXpYKo5xslxsY4tPkfZWycAPtxtOstKrx2nf2DeNY5XQaem05RjXjh+Ba3c4YuLeIK1dG3zi1kX
/ZVfje45o3Jy3VU6aKtCOosuv3Ws3Qh1YqF7knsWA1bcOCvVq9hvT33ikBdmsYhcYHA9dZ1wMkxc
JUVY3nhIby8TmW95OZDI9PKfFR61i8ZszUclwmq7KOroWkMrch9WBhs4n/zsyrfH4sXOrUfDttNf
bQn4fS+FUDZRGRzRr5B78qloieUGdnmKEfrnyg2xpCKbgPQUwGLQYnOoFXsSP9NQ2iVR6+NF+juU
q2qSHT8E+jgsosztNkGGH1Pbl4kMxS5YokRyb2LRhoGJXK7VQhlONTUWpM4aYwtoVuOtGxlL1yXV
C+n1DI9K/yUhPOwGUv0jnigpUZoX26pQmhX+ZAX7+NrcWaVdQoLF8l6kbxLFvJMt/to5wkNm5UOE
odt3Nf9Zj2mnsnTDF2T7gSdEVQC+B7tEdB/xbSAt/JwqloYEUSGtaj/GE6pPjIemDfhdTRqPyKRq
J74ex2TSfxRdlSYpKyTUl77ieGsokf2dlpXDnS9JpB0s4yS6QFc2B1urf/BFzBI0rVB3Mm2n2opY
EYIKu1LzWhcNLxyKnaai8S+a4iCBW0WhEWN5Mclpy/DGwpZhjkhLOKt6EfqXz6E29nM4ASSAlbag
gc342lCk4rqCnbhsjSD45rnSXkYb4gkahLnNWkPd8urznmMbSOsUIGZ2LuDgWu4XDr/4f1VNRbfI
WI6mW6xEnDh8EF8lraod1Xzr1qa0AbeJM3EafHAazfGyQSgwa66ETHWFQNcOAqS8FIyiCj+duxC+
ReJRAGqB8aHkhIwK0i4A9HEm36pTM8eddO3yPOGRhqzKPCq0A8QoKjaka9+DRTNKqmxLMhRLXjs7
2fKo/phOUtC24sTzEu8+jUxyb4uADYdprLJmtJ803aS2jjLmabSD8ghKJ1y3QRW+VuAhOgl2fR/i
nm4p1D5r1dW2oFDMXV6m0Z3ZYnYnQtiV4tE+Wg+pytpG01R7FVB7eNYcS1sNnjHsRHOoIfM0EDFP
ouno9ZrnrnyfqWpx7+gV/0uK9DTi/XgK8X1fiKart9VOXLLU+Od907ENNLs7mhAWwALKzdmMk/qQ
dDbOjQ2q8pIKFlaVvhjIjKzDTgrIZBbpva4533IEGV5i/BrQtm5eQlztKTXJ9W03HRqjRILRzg9z
v56WKWvnUIVaQaw4tH1g30TZZu4RZ30cIpdYwPGcB2JKIlfqmL+kjTqs+Meul6qnWGO6iEsF+5PS
A86PRztWHr4ebDOkvLthAy7VWAglYIRShoNnZY+iNShhdf6zq5xsZKRuvESJ1p8T1ZA0+/J9kjQ5
EQ55L18n4ZujNbJ6d+mgunshMjtrztrO6K6KBIkgMVBlOc5+sQmcLrb8z8F5YqrXyfg19Em4a/Lh
IgggXmYA5MpkxZI0QqpmE9ndLzzVzINqO8ahnM6qEsTq4sOpGAq6zjy4VAd3mV6dRJcnARk1OlYz
fiRj7xs0yR51AIRjQpqeyatGfiKrb96LjrFuPDQpsaXr+oSFB95tvb/Syzxb6NisHiI276hC/HGG
tfVbHwCbf4zOMzw3RrJRHkDn/iWuy2/bUg8oPRLw76HihnPcp48jbuhpxgvCBv1V5lbSSRwKB/ki
RaoH7FeBlcwDl6bfs2KMMgCW7zM+xfE6xeNSPc3dGI1byxKnM54QRRlKwAvygkLtUBzEWeiNOZ6H
U/tyOo9jhlAvtdDQLnPEgB2TIF6IU3EY1MDeBZmyq8fRuclbvbyGybDw4Wgm6xjXw80QdHgzT3Z4
IkSc+T1in0iwart5oIqay9x2utLcLy6SW2W6/DSQtCXYqOkiYkBcvWhjshYoWluj/FpYWCWGSZXv
otLP18JIcYykbFmFgXwQwnSOkax8KTYfNB0G/V8miSjXAv7Cr/c/TvKMUj/npv2TOgo2BbaDegnV
nB4L8i8h7IqVY1rFSZV77Viia8Mvz1detd7ZyGMT/vBLHhxtgA+Agjj4LpItBMXhc9zlWgSSVLEq
dEKScd90WLZ00yOyrBL9JkXHfdGr4yRj1J4az4yfZDV3gYE76tao2+HJcMyDCKi9xF/GSdDcFP5g
HmU1S1hkR8U35IoWKTf9QpldWg9QXPZK13v3PC5/ipnGRCU0ilG+q9sM59a+NtCvjtovOrI9IoJk
V4nWJYMwvdEJyvyHsDcuDhipEvQ7RcX6pZhAdKOK25Zqw8EyO9l/aCJ9J/pF2KDhY2VMUD3ZVkDd
NbjPuKbliat9ChOSxsp0tT/D1Dh5YXGKKTS7l5toQFhOLvp2hZMY9AuRVJ47RVJZ5KLnAQ1AO2J+
5KznJLUTYiKdFJDhdRnVW34qwzYzSm1bxL75HDTamnT/+FVyUW9qIGwdZUnKz4afZAu/GuSvVIEQ
JMhQyG1UHQ1jEHErMWNocHfnN/lCcbJA3eYqsAwXBRNTfYRU4VyaQsZrbl6UoTR2XY7huBct7L4K
q6u2u69w91o0oZ3cmvGQ3o6TWzKY7scoLoeruV/DJXEnYvlvRT+u/yPu0teo2ltMlxQDFDItWLu9
Ae5ehoqT8e45zs0Q0z3RdAKLN+10iPqkOvPlXupxmdxApLbOLNiNfT5AkTLiBpZWTOZ4YzhpsfLq
uAmXYwZkEOeHfHtpS4X6Verww0Q8wjqz4Pp/lJ3XktvKkq6fCBHw5pbeNNuqW+YGoSVpwXuPp58P
yd5ib40izpwbBKoqC2RLIFCV+RvnKcOCd6zC8FEuCNu8ukc2aS9jGk+ibRFU/r7Q2r1alPO/y8mY
WteT/j8n/3tIetTe2M7jEH1wX8/CsTiyr/suN8Qsbgi/++TuwVAU924+40OcBA+twy3kFf+HfqAp
QD48p74WL6T2EOn+8irWHqUmcd1+S2kjhVhx9PX50e4pca/qRadhVsZhF/SFtu6HbFqpDoZGqRWm
r2FcoswGjF0MkWvkYq6GyLaubsfQP9kn2a9UWFVuettRL36ntRcMSdiaRl34oz4if9eu3l8eBSyE
QwyAp1h5UZadgf4slcmoRYdk6QySPjvLAUvn9zNpfhj+MP0WbmvhvDMbIHHhpFxQqOYlhh2kcpk9
0i5BXio7GXFtLA02ziICG2RwFiTmGi7jhW9oFyrn0rj2GO4qQBDl0UehCkkd514ICCFA1LNtdT9u
nIQa9eYN/1bdTiLmYCxPbpfd6yUaSejlo1uxlDFQQftPcyG/ZdH83hS03a0pCLkPwb/n5ovhlJqb
OWqnUUqmE+pQWsFoLIt5Sjda5BdYBPAb3OGFp6+SitJPCybNPppTXt5RCE6AxM+Bt0PC4p9rU19G
0HdK7SO6b2gO+PnecStnFwWR9erMPhUgMBiZ3r32teu8xl5o70ATGUe43+lTxP/eKl7wHDn8Rg8U
wfegbdDBabXsokFfRJFpHDcBusbf2rFZ02P/KKcW13pfy5+qIdOPrjE6u7m0xuPQQgmpuvybTeLg
p90Wh8H27a+1gjiFA9kJrVG1PDcdqTCEM73X36EAna6hnWn+PdTwy+tVQ+s9tFlCu0F9v2ppjx+u
mpKqYg8C0qGYxzsHMZ8DK4BnRFW9fBMtfTIgh1EtxztUW8e7zDa2WjPClFm69CCBXvnn6ZQsrpdR
Nm5k8t+udZ3osms9YIezRt0O2/l+NblBuhgNGq8p/iZsGbvkrl9ci2+jYnAso2VnJHdsIt6DR7+M
N72D2t3yQ1NAPgIcS83s7C+/RunMzWFcOSWbwFtfIj9OGZaDjPwx70MMePl+hZ992B3dUjf25QKb
SiDQ7N2sZvHYmerz9WAC1rPb+U5aeEEo58ZIvl1BWVMPBLDTtWkvoyjnF8+ITMrFpCfNM4RMq0xZ
I96Bh2A4pK/1f1+t4mpXSNftanKBspsgpsfrWPBfBRvrXes+uclQ7+uiah/TGu2KKHLHt8mAm+uF
lfEjrtptK0VAO7Q3tlUFPzUfI9a61K03NSxSxNlV9THPnWxvJWp/Lg2vPFMmqPetY8P8GAsMDNlq
PMihSicH59k+3976gtIJHwpPcfd2jHjyHwPcTTrPV7bRvy8iE6SpeelLaNv+UVrS307hoQBSc8oS
+ymEltKsuyo46BHgnrFCDGRuU5NdkFcdYCNHnzxdiY+zY5drGe18p3rS55YNex1/ipQp+uRPypcs
sguAocTHE18eo7N6J4Od5Y5nveR7J53ZYIQWAtDs+pfrIOhlOD6+Ct+UqZ2pB3vdpuIsTadHQRiF
vidp1WH0NVmE2yMqVjs/TeenibzDBnFctMVJGa9sRBK+sVb+hAbP/MvRvDUwJThFWRittHTw/027
+qEsM/37XJnVqkAQ5w3HNB38uT89s/Yct55aG/dYcNjImaOyV7vzfBpYZx8Gz3cuwfLJsQHHqU9C
9ocKRU6jL517JNPNfWWYHYZ2pHzNHtCk2VrmJSvMeIfte//Uh3G6cZtOe22TBL19t6u+OcX8GjRz
98svc2R4A75rO/5MPCUKVopq3k9aaX9HH5WFjZ6En2NwD+sy1vRn+eQiA/GqaJm+6ciNGZuSlTkS
Hrwg1aY7160XPlo9xWNlSHwK5kbw1YwKm8wMHPW8bHvg+/PBwin5a6YUKjowBVorS1iONJiqWtVz
X+fdA/RgFplLPxgtZ5PpsXp0llmjxV2t2Z/bhdRmaCF4pbQz1sJbmwoEryZt0M9FaOdfbFyGF5qb
4/XFWetLYy0kOInqISJCR8qLLxYGvr+jqJkZa2Gz3aLkWm52ZdCBLSzAzxOFHqW6D7sx5Z4EDpJX
qrUuYov/m2W5LYd+WTXZE9m624AEB8uM28AkSzHpLP9ymRh28Bk+/6PsJmwrcVaDgzcGUMLkrUBO
RPr9znaOje0PqIZjGYKoY4thb9B/Mj32q56RPcMo7j8NWQjZVVW1sww6OuDRwLW0nUABUGrrj2hd
IlGxTK3NrH0w7fwig0GhKAcUcrQ1yzvnmvfKTb/b+7UzbyUNNqY81FNfm47SrBX9V9Un1r20jLRY
KU2YsZBTnacZwq4k2IaqC+/K0ERyrbCp7leOxfIrb8PqVYtffapvwWoIp4cWxbpvGt7R67aptWcN
4sCuMcvhTkMK8IQyr7rnD2wfjXaONzXLg89GH/x0siz/4pDewiGHTBIa7muSOXPTr1xdbTd9DCPK
DqZopRRehwpelO0oLxV3DgJAZxK2zq7Gi+J5xn2HClqpIMpbnjzdNP919BhJQ7f9h4taK68rla0z
2yrc6NLdZSVpbdmxUJTAZmIsskPVxOad7E5kQOIcFHeucYVsXqY5P4S6Badv2cXIvqceMf7OQ/fY
9hiSiMqYIyJkNS+F3V87uzp2V9cgib9FDjU3iKfk7SmHEPjQoVn437YXeoF4A+KpZHcXKwwDSblT
HA9fI+xTD27P1q6rDOQC6zh6mefpro+88l66as14jwjNRRgjqtS7xpzeR43QCw69bptnJ4ws3JsS
7S3riv5QWwap/dJQ3/KpUrcRbjV7Ge1C8umOYfYnGc2i8l/UIdp7GSzxvAliI3gxEmR1I+XX9QpF
k7HHKF6uLY2XOFoSfJpKPc6psWhHDqQ/KV6WriWNfWtKGtvR+DQZlTT2h6Ykuf8yN4v5/UmS+0Nw
qLK0Xi6VLKPyQTk23vuQr+JkoX3OFcoTUp3LcBHYgt9NDlLS0+Lse9I43oOqVtGrU7PqWDT2Xa9k
6xfGwQ5Qkfm5j50zgNiBostYPqvj4t00Gp/9qMRlK3DzjUXt57PjOgnC/KZ/bOvohK0pVEPVODq2
1TzDCm+f0zyMd/6caHBX6ZODbQZf1Uj1ztJSLRuBZSalOT/CvOgeFdefvn1q9XT8FioDQoeGUe+n
LD3PdoF/Oo4hqFu11icbL6BVZY3eL95GqJ1N6ZCvrDJwPkVw7LZJPqd3qFsnd4uaoTvND1PqdNus
BKIyiCWetMsQiaDrprSM/XSfpGG5tu38CSfy7l5EDocCI+Sp5VksTSv22mPuKelaRPZybD2ffFvf
ljFveJQWy6fEW6jHJqab7m+Hy5vX5bwALTQBZwSzoW1dy0HR6tYpp+SxSBXLac7K8Bp0u4aj4iNg
YqCNeGexHePS+KzzYFz7hTqfpRmlxQZJIevTUKJArvblVytKzM+uapQHL/AO0+S+UJU8xQtPRKyN
5Cyap30Yd/Xl1p+pAE88o64/uCKVpurv/FqBs7bMlwOMCvOuj4uTm2HFFsZLCmfRr6SiY26c0DZ2
Iipndkh1NpP3I3NduFpoz2EFAi1RSkO3WJmqzhTsllgZlK4QRbnAtY0Hz6imxyu2I5la706SCGbm
2ft5bprV9b84tLX3tgx3BhA+VJl+imo8NLN0S3Wmump+pw4E3lVtxy81r/9Tozs0wyyN7jRs1WRG
FVneQ13UEO4asz70X2ovV2D4DP4TBRbtzJvny1C4/hOoMf+pR15zB/fVWkufxAIOQo2zsPO99MkB
vb3XwGtDBAu40BSqxpP/LQwQ371KrqMpk6zDruI/pdYGFgScFZM77OPlDHWa9zPpu42C5YkRo0yc
s9+y8Wrmut2S8Xcea2wMHh1cIqhr9zoLevqoqTNQqdElqIqjdCEC0iq8uPDo7nT1/hqxxBolTDvX
mpvjra806xGzcJ7GGPvhrAoZOq4vmWFVmDyoNXIJS5vimX7q2ch+6JOYSmKqIP7k6iheSl9dFc24
ukYGhWtubte1DFy3K6SQ1I6tsamkyoM3smNshyr74WPIl3Sq9bXMM5yn/hKhDNiJDJF9jWhU7oCQ
RedT18VfvUhX3iobzzYvzpHhhtV0mvQAOLzeFS+VAc3VKzCM8JAXySbnV1Xp7NOG40orTfdqSSBK
8UbN0lOpXXg4cl9Jp6fG2sqyrBlCGPLzck/JwHX29Za7zZRxibzNbnS3R3jIr9/0INtUyCp9TjU3
OjY+hsOdFy/yUCJbyjamhK4XImrTAljdTLGZ34GvJmOMRuSqySvkTKXzw7jEYzdFSqUK9qatD0cJ
uUY3FpD4xApBUzrtWQ7mCJ9lNduxWa6kI1MRVbaNxcRaOm0JuIZdz4Nias/mkHTnj2MyOWIbUhZ6
cPwYHxUdKmegRNrzULPxXVSONgLZToDloJCOtJcDnltA3dIvIO6mV/cZkJbzH/0SoZloBi0zZfA2
vR2xxlAs72fgddrZSDCRkrO/NaVPKR1KuXJaJp63iUNuEJmnpAMOQ5P/yJu3P4+8Tc4tkLzrmfQ1
y8Bt9G99mu5gtVGMuz9iVXROdHJYY2WTIVbbQzKDqmZtmT905mAcdFaNd5bbu3eoExb+rmxBLGW4
fK2t1gpRvrSH6YjjpkUmIJ+iX5mrxojv6V+ETsm7bo2VXfbDmhcsGD+mZwDdsBjNeTjV9exe4KK5
G2wtcn5HZr4pPSt+nlvsh/y5Undzw4p8XRbBs9IYM18hxfwQg5OHqoRrusTKQQsG+wBe2VpJEwdm
dxP2gPtRuOQZPNYPIDGM18oaXtic1w/6suhZxqQlYzAsP7R+j0nkMs+snEvfjykATGO43DgLN34D
ojC/glkd4dUQIYebXp00l4i2hodPUtHfJbobHFOnuefxo7/WqopxTlDf10vSKZrL/PH3WJk48R32
ANAuSNJaOo7EneoUVPda1FelM3dy5aLXSbkfyVvCkqF5G7Akr6viwmY1ORr2DF675LSJAnbUR9Fv
GvRNGVnt924ep21oO/XJw7rjWRnUXzLuZYvAc5DbTwHMzTOehNG2HCD74GJhrh1UCM+j66IpHjcP
csA6snmQfrYn56sylwz87pOI24RKgZOFxAkGKQi25hiffqk0dHm8ym65QWk6jn1MIhUYW5BpjyW6
G0OIsWGrBvreiUcPZWiiUPtetk0dt5geQ4xWv5FJQ5gkb/WzXNpGnvvQjd28sZYCadEbZ0Ag5rky
PZwlli4P/a6Tq/sI2dAlh26pj9aB2uN5pFDK/x1LBlldm2yzV6BYi20cKEAwo2ixJGutr3NmfMpS
a/q3rt7Y0FG+q2brwDrV+mcIM2q67dS+jUOwpMJc99EweU0MRZ/dFU1Yn0oH6A9FWO1erl32UbSe
7DAfn0YnbB+Q2fQPAQYz24En4jcy5muqqtpn7hH/UCoOWz3dGr8p9MdFnVyQZvvStRhdNctBzuTg
9MqqS13lJAZY0jWanYriKJWxqVbTnfz1IULkHqu4i/zx8m9X+tVwjKLhh3ThJ6SiOmGl2rpMImUr
nXIwrWlc2VH2agAFfKibYOM6aXqJFi1l6cIqASDa5B9QqDSdTW8NjxA/2RCw9XSABkfDXtFA/ZGy
rXFX3EXjYGFSrJKlydrhq0etCn/JL+iCRKfG9NGczpT+a2OEP7VxUB5VtUa1ou5Y3S/hKGWmG2cK
ojOK7OabbU9rtLOHr+RvzP2MftNOphdhc9JrtftkVopxB4mqWst0ZGx5pmH/dSk6JXrRfYxnl8vK
l1Jyd0Y73da5xbAGW7SW17ii4c21KDjJAWbpjH3ks5gqjXGuHJIowUXhd8DfJs3OdZJE+bGCo4eb
v0+SCznOTLm5Z0Wve/FnBUfHcxP31TOLuF9pkTXfu87B0bzT1AccO9yLx02/btgZfY+T/jlVm+oT
HPHkVFZRv5UJ1vxD8QEuAwEL9lGvZQfA883nvEt3Ms8Ko3GjojNxDlu45jMajgdxpUTD2qZEEFuU
vv7LrrJaOeiyPE5xU91dS8b4ceLruLx81eUQO/7ZAwh7klagus5dgyJWmMesdbzc2U5DgA/U0qxl
dZ2l9vfOU7Wj9PEI8x5cXU8vZtpupWtalklsZ9lkzwaOXgoCUPIl5SDpA7ubnp1EUU7yba9/QRAU
hwTRQAOhgDQ0X4UyUwR+8PC7Vc9F+BBV9quQbaSFt8C1NWRzKJEz6A/84qocjVe9Uaj8FvqEnkhh
fpF0VVdXINgpMN1JLsuPPW3jmch+yqhFDffQYmF+zXSV2Drc2yVw5IUkIwdyj23mJC9ZNwdnuwj7
VQsqiNSbwi6qL1DoK0kryYA0AUJUL4nTXUxj4iU+q/WLPdYhtVBYITIoYcm+RCgbETuuYAdFu5k9
/LEk3Cni6d5rxrvb9eQji5jynYLe7BCF2aORkOUecnNGLDvxPmmJlR/jGHc6aS5y3HfoWJOZX0bN
sXIfG708SEsOnrl3LDzzpEGt9B5Z6vlBWpbttBhm1ayulsmWPkUbv+0ASS5N+eBp3Fvml97Nkeme
1UTd9wW+GQvuHRBlHat7B2r51hzjeo31r8lyq7ARxGmUEz9tqhcQkwoE0DIcb7oG+YYWlphSNTBT
+yrDGMQrzsOCr+MF/uirjvvoaG3+VsP5TgvlrZgs+JGj9UVafTYXJ8Pq9bU0uy5cHFPJvl1jlwtG
Y32HrF5/34dzeZ8r2GIi7tVsWzsG4hjnWAqGxojAPgevDLudhZUVcmvR9Gi10XTRKfJRP2KlAwGA
3AbgFR4CNKH/vTclVdTVyv9qmpH2HvzHXAmW0T6PLQzdzHrL1ja7oKebXhrfSi9uXZt3k7qRbum5
jXVLgPRx3yc7DdP2lYz+cY1bHAC3DL3hXt/9ETeoDWh8ZdhnoeL0rJXteIbCNzX7VqNIImX/a/7l
1vkBfKKHdrOnwj8vD9AuZEuMbIEwOsrO8fEO2Q6WH16GOWsxqntv5aNaS6tSvQRhjXFbIt16gdDl
bhzHmr8M+XxnLeXWNNdeuqqJPueuN2zdWovvCiWbNo1r/uoX6zVXN4ct9uZwjJamGBvFcf3c5I51
J10GVLdLEBr3Mua5IXZA4rbTFN3nRgHr2uGDNjue+lZA5b9QcE5XnT6ob2WVkTlTNHMto11jWMt9
Fe7soNbeKtXA0LRxlIOMluHMW3h257txudSsJQ+Bl3mPMpglBy/t3dffH9fDKuSRfspcL0AXcSg/
d788fVDe0snvH8gofTcX0f7ZwpQxVttuI01lMjVY0yWI91YrPjvd8MuxFOdIOVvZlmNqb5xioPQ4
mzmC0J1ms9ybyn4VIm/LphM/QpwVycYGgb3Ru6NBXg+ofwaRaMAE42xFHXShIB7ZmyynjtdiutKS
SfM8jQJZqX8Wc9areSuY1noL290mibF8ngyNSLmzQFRK/FftRR27s+72kltwJ9we7SIN1h+yB3Iq
h4nswZmV90pahorexV5OE6X6ZwJdeL2KdH3ITlDcAsZz1S22efhsWjx0n9TRNZ+6DDPkTFf1XZk2
4MbtJifP7yXO8drOnPTUtbN2kei+KxsYBeugBuW8dsoJMbPCuVxD8xY4TNlSR5ZYOSB5Vew8Ky8w
5eTT7Mz9B/WS76PXkqgJ8UVHuecSe2nH8i/ktagGmX7QusR9lJDANYJtxFfEy9dyHoPlsBBaDkNt
4ou6XEUGOnf2FwvK7a1L+rWQhenWpzL1uZ3iagdnIOTPqeYnHDqHlRag9Rvm6UkisriqdvwegxMA
h/kpUTFwIbee//9EhBnshChjw225Gveu6mxSRwPYcj1OZhQdLUV7+YB2uZ7yS9gXuRGcr2gXgbGk
do+ElAmfTCl2PPbTT7YBGs1C+ulXG5HiLvxfbWGhkN7k3StrU+A9Prl7xMq0c11bxS4o4uwTz+z3
STbisK3p//Jq2GtlpmI6zu5qG1TmfDeU2vskXbGyswWT5MrUR06r3GUkqG8c/T95/NpC/xe+P/6a
Wb1KkOfnF6jc8VSrN35YWm9dDyXaNJTgl45UMv/I5MkBUNxVZe1+cz1FWU1eUL7kPW8LQDio06U+
EvvuEBywQXUe5ErwgfAeCVr1FANQPpWh9r0cpvpJ2M3p0oWgyrVLrLwlaumSloRKl95hTdVwK0vX
lOX/5CPukzBEdpKoyiXZ1VuKvs25v6k7sYC7ds5J9C1OW+d4y30NJX9pm6e7wKtPhe3rAwBAOwLy
edXmwFstOWBmvNfSfv7OezfCeb2f76LM1B+dAZqrDERJFEL095Nnt4nILdWqgfQFM1Ifp3OIpV+y
AXWzHCLzoZ7s6HPLTkFDg2rVNkWM+bnRP9ZzfxTWab9QTwuceUhjv0iPXVUvKaW8e+GhTgk6IdCp
65MMVgNCAFVmOjuZGHVOdMBvHbDoQojl6euezQzFNZmLHEe+dbwYW7XY/dFESnS8pq1/U/7T1vrQ
f30PNoZ+7bvi6QRmyRPjRzvNn3IFIpPThuFFDlGkfKmqwtrfulhGhZcp0RA8yQuQM+gBgKlQCw+d
8ptdXGEoO6trs1OyGMpJf+8Uv2yfx9kwu+p2LjRvg8JK/CyHrOVhlyRxfHKW7I70pcbBaoL2SRpT
oKXncLB+3OZM5vDqQO8I/01QSVgNYtKllNpnDaLhS6SnVAig1yCIVrKAM60SwGPHY8pUwxd4qAZm
tklH5m8ZTacKMolhoyZB2bMVu1vWchmQy8JFZWVEndbprZ+pcVcthkBj1Qer1urMV9WJhi0oAedO
deHy6EXQ7bKwBWwZ+fdoxumbNK6nnT528I+6OnmwZ6BkS0sORZoYq66jwiFNx4i9EwzHciVNmaXZ
+qPSJM5Funor7PZu5YK3Xy6itFGN7dpx8rv5edbs+sVVK9I3pb7tAn3ai+tk7lqPfqYMT+mcVFQa
54O4TvptMp60loKVNKsUrl69SNf+Pye5KVy9aSkT3SblVJ15VenaukJnH5dc8A/iPo0CWnQc9DQH
BF/jTe01zQukbXtGCefP2KHpo+OMSuI6wCnhpQstiY1jkzSQZ/MkRLxV2aig9qr8EYiiu43RX9zB
puh5+OKVkrgYhuydxTslNfAST2v7+CffSNrUH7OdAs1zZYctlcY/g/jWp6IhH+pn1n8ue/sstcas
03BHVcm2tQJMwGGffrji3Y3stZ9D+7EckCf1jWQn3ZZbxOfMD8e1wODTKfY3dgPZ4fcktdYxE80x
qNPm+M9JEuWmqGbJpMistHWq9uM5dADQayOCr9iekMovk5d64edleWYcDEqtTz2MY9ZUhCC7sNIo
bP7jqYOxbjATfij0iOe3XuQ7A4bVW997r4MSND95N5O766bP3ojBb1I3+rmMDExqwT9tYvyKvi8f
TFWuOzglL3QnS+AweWW2tTR1fJv6BOOBCqC2PuZI5NlYvGSN2p9kdO5RADKjwL/IaKUGp8bT3ScZ
tPflNLbIfNfJM2vxo4SYVZPchzFaW85y+TlrtFPus2WTKfLhYafq68rMD6abGt9KHzn1xZTStbpf
CYXl18LNUXHxHePUKfhPxRBuN79Dh6l1fvqEOmRN/hrq5OqHq/4OjYfu/apKPyw6efaHq+Zo/+p6
Uj5jZFHs9DZX9mQl8bAGtaqHUfkGlso4Y6tuYDQ4VF+zpCOrG4bpPZo42Qs38YPE36aHA2Go0f91
em2P79MN00plulzW9xy4VgmU8KbY5O34rjEiwiGe0bkYeaYv0mp03zRAshASVQasjW44y0Brz5CU
xqLFg3riF9hL+z0QRz5UE14+TJY5v6/wx0fquJJuAtBw1+9iZlD/Zir+q3icqaZHZou63p+nyVgM
K6xozY2MZ5oSnOVs1vX3s1vfh9ky7LloCry/r8DNbio3n+4TP/CwYda20rodLCDy97Bxy21qGxNP
KGLBCvMbklOngj1pTeGR+2m6/zAt9hH2cAcyzUCl5D3sj2jUeChN7KQpA4Jax5D+48D1vZw37E28
FIbRh/2qdLqR6e9ul5VLuMu1/w8DEhzxlBu9TDlnul9dlJQVUhnqJ2nJIVcLyqvLoByaKeixSVPN
zR8DualWF+lLuPABSeUXZKKox7YFTJuVTO4LrFYmN0Ztcal63Q63+tdgF5S5bu1bDMxTpKXDuL5O
Vuqq2cHURjpmsaKV1QTySYuJz7KwyHL+l2ojJOEhCxDpzBUng69TN9hea6l/ndn7RXIyh34H2bah
TIcvjJjDXC1gfKhZoZqFJ6fqM/1Ohq9mMtfxuozuOyjWuIelegjUP4/ZeEaYZhhkNs8AtTx77Xf0
ylCFREkZ4/bQdZUPHGQJl0CdXOWxGOuVNQ6tvZPsuqk0qH0idbCTjDvo6KlbOU2kAnteEu+3oLS3
CQpzp8Cxt/6eVkqCTI2BWVnssRueW/311hRpa2lmHiRGfeG03EZF2vrWvPq7RiGo9Zw8CpKaRe4+
Q21N39xn2x6aNy1zuue4rfalGTdv5OFjrLO9L9cx1V6+iKnyZzA4o59wTKmJkLhiZhMYoBPGkVXS
MlqOZFwUfej3MlomLs8+Z2LpsIzmBiZAYeh3dzIKm+QN+cQegTEGFwl6+WKxUXjHuVaGd1EuqcFG
XYPcZuQn22tzEeZ61+haRpzSfB8pIw0UKH/pe+efQl63ESn8ytX+eiEZmclyrq+eWUoM8x5Xa1P/
7qnu02TbQGFqt9wYE7qS0oSTZD5mjeUeYpRoVsbSlAE1VTu4/T+kcQvFCvUN+Kpzkq5xtjBPtPGY
scjwHYD2+md7cP2zbpUIKBrxADyCJBjE9BEj5KUP1c+japU/UX9ZC5BHVXLlzOYO8ZcFwJPOiHc6
PZs7JHqMz7k9/lNamvHQqm35ukwaqrZZ22NbvliluvHdsfhegVVeawi7LYsHYHlUiHc6e9JPauyG
K2x73EWBg5DJ7siZ4uaC/2/zDFOHXSWilBHM8m1RDf2hnzCcbxBI6sIy/Vz3SnyOYzvcSL9MT2DQ
5E6sI97cLIrL4RggQ20ht4btLWJmTjq/+Z5t3/eVforVQuMEsJ8/aMlBixLo7ZK+/T3qgyp7Qas3
OczLqAQH1tiw9Bhp8UIO4xiK05tSD/D/Obn2MBQ2S8/HmAGg9LZPFZxIMmV8JFmTUgLxNeDRkEfY
18P6Sub4Sxeq46Nb+Zm/qkGnx4YeX6TPqihdAH859+Tlto5vqCxg/lNlvBbLTFQ+Wdweb/0xT4wL
REmMgClD3vodv9tMYIlmLNmDDrmuLDGTXRuwe0/zsUL9RZ1XzQJp+UvEYqP45ONjcYvQTJTA9TTU
EPbNqktfo33wmxgqhM/EL/wt2kb6lV16Y4dacfBDjdrpKCRS6adyPwGLycP72Cx+Rr0+f2fjCoGq
rIpHI+iVuyBWnDV1rPm7PwzHMSlH9JcxeDGM1NvVllN/dfVxJQFKiJ11GdXhmVSL+qwF8UMnezaQ
NiC0q6p70fzqu0gVQGZvWOIr2VMZUwbzTbTo2kXDYFCeEyfUv+lm4G3LfvSOSJnvrz72qUH9nLLT
sEZyIv2adUD4RZmZbKFZmt6/Vp196TOz+dK0CEhkZHeekNhIwLRZsNz1zj7HKnYxnefZV4XnckzQ
eC1mtBcpOb/ko15vFCuxd+GyHzWRFnusVFFtri5pPLTbzrIOcJi7cO2N/nxxkBGBogj3D7rNX5tu
q+8GXjOvCWBRBIn9eQ8AJvmWIyWVYMJNejRlaY3mp3RzM4bUfb79Eb3co1RYXxQIqOshqx9UK8T/
fPQ7D2gHD/Vr2zTZi2GG1R9uAIw4KLY6TnAP0tWMVnBZLpCpsbJKFF3de5OePQaL2yeQtU9ux082
1Zr82pXofX9wBxTi/DGnIsmvMwE6garO8qKPSQHiRKNspXkbkGaEAhwaWZ62G8omfIhZ3KywLYJ6
rFMoMDKgTNJ0K1yylUSf7vCiMD5n5s+ZbMObl2tb2w6sBjGgSEPuHfrkOCVATrDX2UvTUvv3vnzp
85eQqFG3Orm+zbA437aD4sO9Ql/ATSzzRfqQFa2Vxn2WnnpweZAW7BKtInzU+j68gwtWn2zgZkhG
lNM3y45PbTyE+8akyvfWDChI6Cq+r4AYpj1CthEasLq6no24/xrWyWOaBea/Yxyt9dDzf/hjhz5X
E5qfKqUct74N08RwzGidNy0enWZ5H6s2LmOUJpJV4BvN2XPC/iVoTeswVGqx9kuQ0esB+OgA2v4p
zez+BeqnsfEsB8ZfCBtlCNEJWS7l4yW+Gny4kDfyQGQH7hY3mmEtxAAZuDINJtvZBs7Ir4l3+CXz
xjVK6ry2mgzSJcR3//yhXas+ZQU72UufHKzSwysr4QbRS//Bmy0ep51VnkJr/hZYyfTo9CUPXHfQ
diFpp4tEXMNqdixxmrtYzRI32JG+j00Vz2I96M9Oj0r1cj/KbSi3Z2yyjkn0xCGB/59bE8xZd86a
/EEibv1urKmrGGTv9c6WgcG0kvOkH7xIO5FXDy6VvthPZos67QgCj3Ks3g1H8vwn6ZNDsoz+LWSg
VngHIp2lYky5Xi3urxwWDfmoO3B6q74L/4Ggo+3KSC8XRZzgFdl5D38jErQxYs2f+mlhB+X2W7i0
qEamzy60JBmTeH38YaKF/dKEg/LJmdKHHF3/BxlyGqQOch11ZglXTert9pB7AP65lqpBY7UXUT4Z
newsPLiZU26UkUzku6DIPNUhykk5hg0KXiybWO2DTQXV+ILiv3E9IJiCv53yP4yd13LcOrSmn4hV
zOG2c6uDguV4w/K2t5lz5tPPB1A2tT3nTE25ikUAC2jJ6m4Ca/3Bze74UExnOeA3qnFb49wQ0KxR
qQ9L7Do3aItjm1sXWUBVS5U0kOPzxSMqss4YH+usBZWhOg5fuSawa7rHqNVvc98XG9mc0WY+RR02
A7KZjoA1lTHPAWlk2t2ywdb4VVts5P6ebS7yNCl5wMmG+Lw01w3+u/a788FyCzcI12DdumAZlVzl
xUyjqdm4Y0UhqG0RPJNtOTTzRKLS2bvmvood8+hpKWQ5XP8u0m4rjGAsgfaJN7I5OPAAES13zv2D
O48zxt6JeY/zMjA2BY4qAJV43sjOIGak5jR/B1pR3BbT7JHUDmeg0ncwcXOeQyElPIlagryLZS1B
tpdb2VtLfWBw++NRzNEp1e3emMpxGIKw4Psux+TzU41yyNHxS2+fiiYuzOnOn7LqPPEh/oRBfC7q
VPNNNvsGLzrQUi+liyiE1+AJKiZNdl09BlH4TQZBs0cLXbxAiCjcuQDpfPCAA2E7UuU3vUE5dhs1
tQUToPsskXXKYJW7PvK7Uw/rDNUX/625jha13p0AhwbbPKl4GExebZ/kxi7Sr2iq6I/Ltm4YtGDL
B7A+yj3c20bO6U9W3XUbOaEX20E5wNTYSgw+TmL3Bw4g2JZzUsMiqwpkath9n3wSuRtH7hhdvpUe
p+mS2zVfZH1DNRb3cpwCu52VTclRmpmb+uCSHwGPYEg7c+of+C8Uwd5R04CpfXQS/GUMQsVLyJ8i
/1VDoX1aXsQoyJY7Fpbm8seUP/A6a/lBMQbly/IHn8ty+T1kVNDbFgXY0Fx+czmd0lh08qzmOTW7
cwwRiQe2kMGTinhS8g4/hk0C5e1awLP/rY8nAjncK7tIcYetAZblFDmdQTa1VBAFi9IACpqhlOdG
4CLXpvxz5Z1jLqMSJ7k25egabPMI/ez67rfOqxw0OpqDb5nYaxhWciiH2f8HHCP7OWBEEMnhD9W2
2dxRpo3OeuXG56IbqrseungVxKb3GrQOUGnc6866n4KFtmGOm4kb3yR01LfVhG+4NLlJtKgclc1Z
YC8Ch9E12ArUZ4iT2H431iOC7fUzx8Rv8tTTkqkAtBFkZ3soq6+D/UAdj2cbCqDDTnaVeG9uDDu2
z7qSunutc/riCL8LE9yMsjeH9ok5PtzBqca3Rr6x5LsgHXZI1sZvbwOcbVwKT/n87m2sgALmUMY0
rQ72oVrAPQd9n4U7q3KSUzKBhecxriOrxf4F6bB54Euz0kHToJaEIF53rU39BtqhPUQg9JfTjBql
QAHJpUMx9Sv/tLTjvIvuYMVJ6IKyXPrkRLhJl2j6ngkBCyllMRnd56kDVCpbQKqb5yyoPudjXF0W
OQynBokmmr6ipWfE4VQAOwjNAO5u3V2mlOpGIgb+Bg+APEKPx+2Mee8OqJBGdXVqwwJUuF9jS5Lp
irrvUbB7SRpffXEg7Gpuj3eIaA0l32CKoaPkVwAX2bZh3W34plbOAUWQlyg3nbtYL8eKfucMA44e
O7wTALgljvrE4QDOmNa/ygsU2EMfq96TbDmmpW+U2FUfZDOYVGtvtpW/l828rrqH2Zj5DHvh8Ko3
TXOIh8Z80DGFe2T/G2zHkEw30LAEjDN98gJgUd8XkTpsNU2LH5vYxm2FbeZw7qPus+xbgwNF6e5Z
zdPcsnmmD8kjsOrxYZlEfkC7JtjeSVRRP47mQ2EpwcIak/Ag2VxARo39frT5b7MTzRLN5G1uOOU1
8bVk/kQ9U9ujcMezXvHJraC7I9SMfOdQCs2l9dIJgaYEjM0BQFnPs4tRRa0p8ctbc1Dtm3V/1yO7
5Sy5pjrB19EGihuQmcEDZYl/i0Lbu2FRpeNgUlEXlyOyM1UUguoEKQxIYRejnFuVjxPhbRQOOyBE
CrCb3rut68hRU2XryhMZHTJi3y0lbyu/rTahQ4ZYNuXcqWxOtmI0R3PyYNQ5DbKQ1BFss83OjWX7
u1oYLfkD+J0BhYUH3Ww5s01jtHzXL1/gadtt+UN1d/nJlxc18QY+FuV4WJ5jkRd0fL1SvY3C/POb
jD7HIOtWmlq2BZObnzoBUpIXSJUkf+bnNO/al6RyCsT2dfjZIiChYnetut6lJDqH52qylBerbROR
C8p+BIr+NIPv+2QVeXwsEM5Oc889KlHb3GLOwfsptU1wGJYtlFP673bTPSzf03qMJ3IWNj8bnFhg
77JG2KrCp95oHruUD9eQqNQebAXbewdVrCqJsSpWsQ5OvQ58qOVCIatT9yGjIHHsBl99hovX4t3q
Zd8GI7rJE1SLhkVhkhexdHBhYAa/qkPb7JUk4Hdzsunm6t5wCsy5vs7Ac+auPkxtZrAnBi0uCibL
nWzKgb/6St9W0L7iD7QOVErt85cXK8h5FJVpr8uuaw8lL+ub6WkdlMto6qA+OM2vMsDYOBOOx51w
N557rz1m04AO7n/6+2BkPylDCj8TcoPZqxMH0c3s0/48k6FmS0iJRfbJS8F58Cbv0tgzsBwcvsrW
u7g1RBmopiZqhTbKX8usa1mB5+xsvS/I2/HC68BfTW1qjW3nKOVuHVCDIdqaSWbuqEr4IAEidNTx
EULzQke1QPfMBzkgLyosBYTw5VV2WCJQ3vENU1wq5LLdyd7C0+63lsoBusB+HKCAUNFZNTrk3f8u
1CGHkf17k/5Y561TSH1H2zIEk2pX5dYseK8HDZqhgs4XkPx9Np1zrCRovs5Q9SLLzC9a7H+XLdkf
6qp60JH328k+eZmztN0CE5kAsrKO7MvgDcqlseQLNo4LSGE6WJbvPsAiqC9+SSlYnzkMcKwz79Ln
ygPMg6VIMhwsOULaPrrOugpg9dJZ2J1U8d0sSQEs+OJc/TWOHbtZwbJPdX2AAe23CzJZ8535lOmY
sMhRSrnFXfeUZWYsOPxRf9Miy9j1ZeHu8Ovq77Zt9XfULoe7GZv/Oq6Vn2SXKfqXQRGWlvvS1oIl
cp3Ys8E5qWP5Ra6g+fzbyEk+pb+dnc3Jbl1D6T5hncKOXpyhtpNSIhBiYFmcW+iF5I1/0iYNDEih
NqRfDXdrGM9yI9kX5pYDcPJBHhl83pSy5feKuzG1wOS/eNTbahugOQzZZRi95ZY6Phpbsne5bWJd
36tejaLxGkWZsbmw9ZxORm8U2xWG3uV6f8ixVdgaGSCHdUDPMVcKy+rWht2HXoNvJ8uKQ+tAs5ng
rKqhvkinrf1aZXhXJdKWflkMlIXEP/2yq61HFF5LIG1rqbZn3+tA1cENLPPva//UU00BqjPu1z4Z
oqNRA7hH+br2ey4JIpxLND5XAh+LzryObFqefLU9fJKz2h1vpeaYF3NWjL2fjjMqpeknkyziTxEq
wD7vQgc/sS5ANN9C0SD7VBaGLUMDkNUHPhll/wnDvbjSiqvEmklEGnya4+hU9u2/XabCFkEiz2S/
pXpL1Nr1Z+IKUhNdcuKcYqcS1n25n0bgqJtJGavzqKr31QIFoPF4kwpiss9L7OrcWRPvZurEyyx5
Ky9VFdXn0R/utdAUW/sT7DEu8AB3Sq2n6sYv+vA+c+ratUbZve90xYirmOEp6tOfSzRCO8JFWQhz
+S18biI8IET3MEoRFJUTxKX10i8a2+DT2h/7WX8oRVZg7ILiNrcl6Cal2E4N6fWd7POSWJh+AlXY
NlYVoQpA4NKZ1TxwNsWEqKnKpEDP0+Qox+VlCEC6Q7xBTx1e7m0deJttVt4pH3yoN8E2iYLkRr45
uZV9OFL5/dOOXUzGIEgUm9Yrk5scGK0QhoK87btcyGnB0Fom1iJoypO83eniU4R0wdlP4QQtS7ry
VmnE7/mfl0X3oc6K+qGnEH2Z1Dm7dFOYXWRT3sk+tijoQf1PMXhnkD83WnDPLBCNBnHydl1BdzUX
eXczp9hlI1g+D9pF7ZvuXqRwHIcsTf5pgJe6jR/9tHLPRsNHLZ+pkzRnErn50dYL/TVy0p8yws79
S6lnyRekyFGiYQ8kcx6j0KtCFgefLs7U+n+bqmiCwngb9Qz3Ldiw6/6MUqjOZzhy9XivgTp/cBHD
OpZ5OQDPS6myRUbwTR2cm2WRko5aZWujN/ajTbQR//C8fK0wLN9PXepd9akCKLCs1xh1ue1VgKpu
Kk5TMRq6UmpX9nGgqtBxECfNUcQoFe1Fl1cENjUoAdmXyxg5h/QRVumL2KpFeXKbek2o7KhJ6hsQ
gcpBF6efyK84G4m7Cf3DfeJH7luggdzoSdWnH2zy30JknFo0+i3qM2CAVm9uZJ+8xJxWs7bPL7IV
zTr00ya1920LrW4EU3Xtooj9RtGesYPB1OVPl4yQgxiTZJTFXzL2PIfMs8zdPJJn2Jodyp+mNj6X
gnUzNp0wTABTCXX8G/QjfRs5QfVUtXhpDirCB37XYFsSRc42SCP3KylURPYC/1/Qersgma75rNQ4
dUNMDYt6vHV9hYKhZLHGaHVFZd6ID93vPhkoL8qgf5JzV8brMndZJkMIRaysziXvNthlW4nDkIiN
Iane8J+yjxODw+4d/hxojhXSsTblnfo+6h2yYw1D+25dR75GlCCTGg36vPdk0WwEz3/mxGJz2uAX
7tRwm5AEvMjW+nuAsp0f4DT/iMxrpOvFp6bqoyczbz5nsVt8TsiXnwMAMzsQtsVnuxkVkLg5BGnR
7Kwm3uicS+6y6YQ3Nkcx5TVH2aDJihSeFVlHqdWkTRaWEbX9wne48uiX2S/Z3cNmPIx/opAlehel
DfG7KLslCxx53vSFB+ANTPLbWp0R/JL6T8ta+qgeSsPHrKgystcCY9admYXxsfWqDAUyP3yIssIF
UM5o31XOs4cJoxwMRFfqtp9chxxOWf3bArM4Fkk+HDuY4K+NOQebXiiXT2OI5kysfYGsXu7nuQqv
hRZEQMZa/qPscfoObWEJRSoAxdAkN5+n3gQG2jU+GzWxGXPjPt1Uou4FWxMwdYh47pTi0+rmKAUX
vwJ0FnFW7Z+LJAz34+C93c1/7tbR9Q6JouF5BNW+//+IKyZQEDyGj35mlvpnd4y3VIUmsIxgv1Uk
ILYxekZfey17WXDyXnWcnbH/lQ/Nt1rBjE0PfRdcReA+lei945sNjRRrgAjdQtYpFLXamJmw6W0x
59jUPTDex87+sBSZe07Iltm1qIYmzbXzuuYj8kIHdvYYdw5md+zNWj+4wOO+CtBSW3nBa4Q29c2u
fYpdol9NZ57qU1UBpy2Gs4FtyvM85Ve9qKxPhhupVxTZhcCwQd59KoYTuqagg0UTm09YL0phHGXw
VA1UaW0cW+RoUI4veR92T3LQ1A8df/hPTV9gV+WGr8hKq1ezn9yCnUB/HnuHB1HuqVfbMOeOEjlo
37mulardFZCXpp9BMtb7QFVPRZ3rh9aAzZd6WGpBANM2UeJkr7ZmjS9Vnm3koJTGgQbz3QrIsMou
zQN3WM8BJ3AzOPRlU33JOLq5dT99A4fLVsLXrQu5keaxGSeOW64fHAyIJvuFgDOmJJlJpn5YtUQk
Pae0ekruf/RFSIwdcoQQH94LhshAq8+GbdKnBvY5Fkg5cZHz/NRnD0Nh1eKUjo3prhga69WwNeUy
WGmJKYVlveZ1Mz8hF3iSLSWiC/PpIurmD7JHzeJXFSdQQOMM6RpiKY4dFg9yLa0nHVnjG3iQTflK
bRhBd8LKjopinNvqfqJcvJo0JXh6Zhy4wM4VWTofoLvVV2BULsJpQh0I71xRLxbjo1ujEi46ZVCs
wJE5qKItO/UufotZ5qyReWqT6JmTI956ySXt9b6l4s3tHPB+BBSonfW+jE+mktOUI/Li5ZbpnTRT
d04qxfmw6uYLHA8MxuUtlGSYfVqPj3ac1ee/h99FLrdD5Cg8Hqdps7T9wZgvaDVMylbe+hX2F5h4
nXPrj+2lMeRFuCvSGrBbo6OoJ0peVFnLcDHSlG15WSLlbd1DXDObOd5Ioo3sQ/PUbQ5IF/wmRASw
uBcMWqfE88mdkm8SKfaXcIjeqJMcXLBl6+ifgRV+tg6GmTud0jj/tlhJyoVlnKfomLpkLe8D1KzA
B7HtVzv0P8mfKcnebVI+O013M0bNfFTbwHqEqZaTfCrvS4TuJMEBy/dpu4a4WmU+rkuhdrAFZrGz
5owj/ahHDyY5ho03Kf2rMzjpU1zMZzkou7qx2Lue3TxX8dy/eoGNTIwHsUoOTkM27gv0Cw7dqA73
Xod4ZtpCPsxLwr0sdeOfWtyBvpJMEHdWeg3GCNrPNhhz51G6rPQesJihnDyEwtAHk/YrgVeis6h7
+mkJkQMbL+uGhzcbiMkJtXOPmbFUHYsTEupFkLhb2TTsZNzFRVAvo2qfPvn2oD0XkaI/m6Xg3ji/
9Z39EJEHIcVo9iEyR0LfWTb7uZ0w4oMYOkD2R2cbKegw30sp6CV0gv4CEH/64oZIdRqa5ZOLJOyv
FUUYHkjTl1VYutQQATJim88bKuvZoFQ30zKsD9h6JZCsqR5JmkXfIYyJSswyGAg2he0On8qurG8y
QMaDAQRAK2gZSBiYd28ebkgyWx9klzaROPG0cNMULB0KnAWf7ekJKqGJph4qOr5AYsiLqWrOuUui
f9cueYfe0a4xO/8mW3KNklfaWo5gX4jV5ADue87ZapSfskuG/ZluTCTmlxdGFLnQynqBMSP8ZKNf
CCdUApIXHPKKZlbLpLpO+ud3yOQV4JwIqDOCNijo+3V2XOauWOckowBb8sYAIkXWN8mvkTZrl6L0
UCRJRVpY8y6J6JLj0gvUK2Zw8LLNoOpWB6v+h0eGdlmKZb5bv/7V7AxIpMtoNeSvneEk53Q09Oem
g4VTCjC8rC2WFe+uxon+06zh7chSowyWo7LUWItgORc1Qv9F1bBABtwGwIKCGqoNUfRNpFBgXsTm
TW1GbdpNdpuzOw4qTvCMKIjdT5tlTtb4W1RwNZl2WeZk7Ky2YVYjAnwuo+KDzCAlfQdBJ03iw8Kr
XtsyFyVj5F1uT/WWU1f0FijbcqIcXjNX0KgBvMnUkZ2SnS1dikGL/JCUI/JVy736mps/IBZ1SKRg
0eCpL4LSezKkLJFp4a62zEOL7Qxw70GmdmQyJ21aA35k2Z3WdE8Vj299oRVz7NRs8e7qwu6kmKLd
/BnvNJv2usbf7YXnmCEiZoeecSgtNkhl637yO3xm5SUkG35XFNe5T3r42Jha/YA1HTqoGfC3+4TR
yt7VyE/LYNkn75qC5Go0Htfp8m5Zt0G8haNifUgqkoogVngx+dKok33qve4xG1RzCHdNWRoY1VlB
ScIvLS78tYqLvFsvle+Fb8N/xdR2zUjQa8lDL0QWxQpriBFhkqY36VU+m9YHVNc6H1Q1KM7vnJHl
qBgwSOKc30DWArj9ZwBnuN8z1qUUQBFyhnwuojtQnGod4OBQaD6u5EmE73KXfpwrNKLIo92dDi3+
OVX1F6zotlofahjD5WeRoX2VkVVDfjCZs2fZAonzORvLepmHoQg64cjIXOQgBlADyjpoNspVOyt0
dm6PqIAcVSoE7D2Bi5JN3UQdOjFR3C3kDxRVCF7pNadD0ZQ/bj2juhy6M5pPUX6F7wTSCDm2+NL5
BlSDzJ9/d7jN+I8PrfDwLkjz1fiytJdIz+eJu8UKLSbHpVZbR8/Na9WO5tVMMeaLKOIUoqUpGr8W
+OnftzJGB3+PbnQb7WVznTw1ZdRv1k4vrraADYKL7FpG12hFBeqneBpv/6MzkaT0sF+7ho7aIx7n
98vd2mc2NXwmJ8UoOs7xevtfA+Vks79Q4MPBSKw0IDRynpRmQq2/Q1jKss4hSf4JWYgEXwbLHpbL
n1Ff4zFGjYqBWAaCBL3ASL/yBWE0B8RCG1gtRfjBtf/Ri1h7lvDcUuvygwpzcyfH5MUrf6giQDbQ
hn0LkPGB1n+0Q7K97U5wxDfrb93ixbIzuwxfOPHfAcoW0eP1v0IGuuI3k3ez7m509A0e1v5lxtrW
hmBXB1nyMtiuNp28qa/ObT4/94rgvhnNPZ3q7Eua4QwYaYF3dZygvbptUe+LGS/LEiGyHm2crYHv
+K10Leuln+wPCDg7Xym1BmBiZvc8wPf/jEHVppln52tWdOMxo1IC7oAwG1ydl2N202Wa9gBHGpN6
ERYV2rfCQn0SvVsSmTpKRzIeKmeM0mIy3LDP2U0WGPDejy4LtebdbTd64bZUEMuRnQu0Dnxz/D50
6WUDNO6TQVVOhomR4AAP4WCIormitr9cVfcftbB2XsgR3Vyvq58bB7XTW+BGPkyazL7OGegG4F4w
5Kcx/tBEubsxPLXYY4w45w8q3sKHBZ3Q+xPVr9H4rOqbCWLl59hJYpSKcLMl4Wp8NtrKPXQgVUld
0wwGY9jYGu5AQ2xRUuPhvp9iQ/DuSemGnYv1VIwQGPZyLkbuwSYp+f+aPNILCHptmqqueTkz2Ped
ET96ThqcYko3D1roWhfwe8nRBysuWCb1DvFN5yMCHS2Ky7YCNyy3dhCjLfYiPdnTSiP7hYQLjmDy
Vl7iRq84I/nRbu2TcyLHMzZV5XZbH6PopyHR9HvPN9GKlpV3g+qHuwEPSc72v2G0vVbp9wGRatm1
QmaVKY7exaINbJ4r8AcnqT8XFDgme+F0XQXrpkgo25kdLjsTUvO41ve2upPjUeUDiQydX39p3Mlm
OsfZPptqHFhXOIgEf3go6m3BeHd72ZSXJWbqwkJAA7+3dmP2JHIAk4S2vvUFfCOtAEvHnKGlQKm8
5J/T3Fef1g4L6MpU9QoZDeRQpeIpAg/zNvTVaZlnCk1UgI72QQ/7Dk4NTdmXmWl1SRzlg+ySU+Eb
fsvMGFmiLAA1HrrKpwEZ+sM8dc1BNjsdnHXVo8Agm26jfTQyP3qSLe8FwWXzU+JX3VOmdR9qq1M+
xc3oPcj1EEtBrSxEVD8ZnuemV3+Im6IIlpvx/+r5f8QEQ9N+icihzW6ABn9cfbIBAO4N6PLX1Bry
q5tE4MMAY31s3PDH4CHjb8BdRgm8+qfLKYvPhh9ga9RDJwxm/eQ3HQrAhdJsTbSZv5e8s8Mq6f6N
av9b7ebd3ehAXU8uh/DY1bPvPoxvzJ0M61GxOUWpkQNoBCPA72pgf/TBz6Nw1aNH4QrznTrNv0+R
uRuBkn22qS6eLDCyxwq1h6+m9SQXrBXV2ZtzPpxR6x4/xiHkNvFCpWoEqJ/UHR6I1fhse0CyPSSi
XpNgPLe2YZ/C0G42UzpylG060D6dYu7ln1O+J+Rfl0P3IY8787b8rcV7xYqGDqG8UT+tfXWYBHtz
ogqvyuXqP8tb80yhx4/Oi//QWmuMB1he7qwdZeVw7V/KjGJ0mEi0ytGgMx+BXRW7JlDL25SG4z5O
C/PVKbDzU/U4+JmRYeQLyfw1N+lTUHrdV0M31W3O5umZWgXIZz4iD51tJtvE0PRH0/KzTdib7msA
umcfe3N2zaosuiJ2o+xd1dFfC7eiClxVzr/BDhmj7CNqJ3dPJA19kU2cW3SrIpKLe7dNySH6bqYt
Iyiq03ZkZCfEUETQOpE8UQ+XsjKPQtZnLc1Nnp2c21GFtUTZba21lXNJKWuNkyNrjGxiAPu7mLdW
+ORITkFuA+Dh6zC2wVaCLyQMI+MjtJvcPOQzasGuy4sSv3CU5x5kjERzVIkKRtNOnmTXGDXNbSIp
h2Oeg5kKz5sTj58AP4gyOSqmVt3zQs37n0qs6N+MTO/3WCqGsLEm40leSnibNz3LjzUSckuX7E+d
6aFih3eNhJq27LJNjJTxnkC6TEyXA5WXtEe5JF9lmIfAQwtG33E3pTvsyYi3NwSusqdJ6PoPk98c
enKt2y4as6d14L+xclA1AAf6mLNsZZjW59AVlWS+IrIoOCP2z0Ko5wyKWSIqp/THPOz7s9GM1VPi
knRPUR58UR3tQz/U3kPtNXq+cSoPUkMzOv5ebdXftzJg6ZUBS2xLMpQCadzvZKcMqny/trZYgRfn
FNmXNkyA72mV5V9L9wO8Ku+GO5p3GwO8cneGEFedNB76uVPiFlGP1XCajeqLDPQoTgPBEAuMtXsJ
6jbCeE/EpdMQ7S2D/yQZM0Ok5PmVjw+KlauHGkqr2KQMX/M+Qhs0zn6MyGGhCZ5nTw56EPiRBnIb
s0RI8JztaO8jSjDBGwMYfOj00ZfIMTuhqO3dsO4dPrkemgx086BHO1xD385tveiL31vTrvLG7ixH
Ld04896qPnRppz51ZvylKKLoCy5d2rF0XKjbFkaMb4KMWnQZnCZ4rCs9ubr16O5MTsLfe7B2UpBJ
gerGqTiE58n3x15649VdBFw3du780vgqxcHnbgALqwkGsmolf421Suvc/1/z8OYYDhp7cRwAneIe
msFjG0Qu+buxuNt6Vtxlv7z772CQeSGwIBEiBpDNcc+tmLVOHZpMO41j+tXJUaIZtBI5d9ARnsBE
hEaMrZW4QzQVZl4Teru/BmRwNBTdESukZLPOWFcRv981yf5de3hD9BpJ5vRlrtvyjIJasStrvzjj
3IhIZpLMj2GT68e5KeNLOfXtJVHL7jjiC47mISK4Kr/JRzXGYtud+uF7Gec3bEiEnOynCnONYFNb
yWOZq8F3jOn0jQ0C/rU34beATeZMXG963dcel0uj6o/4yk07Re/M3V8DCQhwKBXkUyLFM2zIZSLa
jffGAH5v6Qt637i6qLCicKo/OuqMTUGi1NFJvpLsnIzsB3iccgt4GgiaEiXd3efnanPzvnSlvosg
R5OWuzgKZuxYaCIIPyEWjQ4c2+N0Ah4mwDSa7v8ACq7zXS9aQ8Fpbn3gYSXxw0jAMskuOWF9EMZm
+tkNkuoo0/ahof+KNMyGZYsEIPtiebte/hbXivPmrXLntC+1kAGysJ4s0sj+ntkqWQ/FGp5N17WO
E+qqZ3vunDsA2IYzoFt/GVrlGXcoH6ts3zwHgKHyZuh/KGhniwNQ9ap7GCD2mFBdVa/XH7CXgmGS
+u0zSXbUGBBN/BpkObKApvErxgUA8e2XtB712yDtJ/pI2/zVbKowP3qqnpFRQFA9Jj1/asVXuvxe
joUpZaOZH+UX/Pq1vsbKgTUWtaePsrX2y9gkwkfSjfBeumk+8kmoA+BLk4Xz1qmgUcmmo83RtXGC
f2VrggX2Afb6Sxur06338/6DYWXx0YEejrI8g72djy9xsIy5cKG2M5DPo5Ia9iPGYLtVH9dvLBiT
k+1tqfGrKbwQ4ehXJ+pDNdbty9x/mqywvSdzgNiw6Ucn0rb4FIc6oDnRtw7YbHg2dVW/9bXirsqN
6BTi+L1Zg3lYuH4yXiV0qSssGxef4NuCePoLziSBTc0c8JcL/QX/NEn8FAmIPfvJfCOr7oqdKLAx
52QzFbmDEu9rCTDhg0Vd7zUYsDH15li9yNDRTDzICoom6D76HqtYay//KLbaf3LsuX+QLXkBAKOd
fJvfav0TT8rBa6YABQGLp8f5HSARHCosWg0w14JaDBOUszaGgClKLKPmjE58JkPpYMQxzA+Vmalb
FzHII7oQeAc5KApnWj0+wehuX9TSjB5aJ+BTlag0vcl8LH3UMKIWwNUKjJOf1Fl+jq22qQ5UNwbs
S/58rpftqxySMy0NyerEgiooisbq3P0arXa4ygoxsrX1PnbNYikw10mRXKDXQsoS9ea6QPxK8y9F
aifPlIB2HW5ooIKc1N9leQhk6Q82dkXJptPLWOjWTUJmSSyFx17qjLGVNTTIXKmwJJFk3+yq++38
QXYoqZpsO7dB5laM+1HE/kaE66g7QXkXhWjxWHLEpWrdHI3LfZqM1s2cCp5ZskteUjycRb9sBPg4
L9CB2uPTVAbTZb3MfQlxLDbGS1F3RQV1kLY91Ih2l8WDjJNd6wx5540qlaTyPjRGdOmcsAIHivh4
B2IKS5g8/BLm2TfAYQP/z2/0KdOpX0YzG76GrmDg+UHyMtbTdOi1EHH5tosurdef2so0N5icIzYk
LimkmbvSO/6hjkptGZB9crSw3One4TwU4cm8k12tZ5EZoxJ/LEwvP0ENwmLLaurnwjdxOh6oWy+l
E9lO6vJ3O66H/EG2nQoE1TYT8bLdCJZSZfY4jTRBdZhUSiim1ftfG7dEzBM9xjjtHzwqCN/GRuiS
IJf9NBazho8dhsqKOUdP/500CuVHMSkjp/dtFpO8/2HSiDo3VglxizIpGfBaV/Q7mbptVeJ/ouo5
afuYQyQiDMEN4hJnQnHpvBTAth0kp7UvAJ6IYFE97GSfXMCConXuLVjdlThPyj4tFxajDkWEBgsF
iLRc5J28BJmBZaNd8cTQ1LcBbQxU4Ay/m+QUhfLwIJxemCsHZMi6Smll6aY1AXaufX+tUjYDwiJl
C8//98LrIk4wuNBor2uPXGf9WataSc6RMT/91Z8MHP7nMo7PlfiLmrYApcB1Wf7erj++bxocZoah
7u4yttP/nYwhfQaU2D+UEGA3i1+mb6NZF5m9A3cSv01bH+snQxm3i//lAKfwMJiNs1sNNKFyPSCU
WN45TKsvnGXORpFa5wUiIcETCwKj2hVIES3IinqoSRV42mnWIjSmMk/bxFqrYyXbTvf1Mg/GdC+c
feUV0V2GyjHZPYMVOsYVZJE1PsL6UAdwznKRl4GPEfPXYbnCGB7kcmu3vCu0+v1yf73YuiSo/Cc+
E/HDUlmKXc85K5Hx8ld1StaiAIO+pDJAVLfW8lSXmMo+CL1su5az1tGlWrW2ZWksEtFG5yt7+UJy
1Km3iH77T4rt/2Ong/aw1NqE/Cgl8B+yS5b05EV0tQ0GTEuFDgGNpbkCuqENK472lAV58DgrTvjR
HDidUul3LpFWRB+TGmNnA4bMWY468Vztg7g2D7KJMzu1n1GzdjJYmylkK05dbOXoAIEMCBZv10As
1deDAu7CopxMqwpT7UNpfZNDy2I4qngzzxzZqszmRf5UqQaanQTl55F3FySeKvxpGoMKWkM08bCN
rsst9kzcolx4lXdoUUZXxEBa8tgAJgvrHy007AfoxG8XQzStuatyALh0qp5iI/Xqlm/t/0PaeS23
zWRd+4pQhRxOmUmJEiUr2D5BOSKjkdPVfw+aHkOvxp6a/58TVGeCCI3uvddeq6+C6t+Tsum1lxzg
j/nll2QbDWjKGtrnDiPEv07BkT8s844zqkhBVqtG8YPbpMZn7ZlDeLtko7msmMaEYEB9uHRa7+7f
NcHpmNaraxs5hOzjDEaMGgvSIPPQsousfDe0LFsqZDssRV8TwzV2S3mBsba+nmWRddPO1TI4REHS
nGKEEE8y9afs/1L2buT/PFT4t9NI69BPVssJ/udhkqzne/KnNn89G08viDodx4vsdf256zCEAfzj
p9/W/Wm496f6tv2bOtn1+gtvSuWvX38RFTEie2XBv53Tf/+7b39dDiO71kmLnsEy9lKzlL0/q7cj
/Q+/n6WAHt7foDf5Nz/7JilP68/5Sp+Yrxy/ZEsa5adiPshUb1nZ++yfmsh2M57sJFN/7bs0Wdq9
+7W/DvVf9H031HKmy6/9dfh3ff+LX/t/H+qv16VVlAcIuiE9ny/9X892qfifz1ZBTSUhUuEfd/q/
+NN/vaao+2EB+2+vyTLMck3+1Pf/83r8dai//tofr8dylsuV/+vQf22yVLy73MtQNpxkURJA6tIi
e+euRhYQdyO757XV12iPgivXgB1SGM7omK4l3D4RmbeVDWXZUtt3MbEOc+1ScR0BJCs1hgXidh4G
suZfA8psAFPPGqo91CSmAsWKutqUxqCelSAfbhMRKNBPOOMnFwd3k0f6s4fAMPA51bjv5oMX2e5t
nDow35OTh4gwdjb92bjPg3hmVaoV+9ojGAGzJWarXVvLhrILNgi8kqI4LQPYSh/cQ+X8blzPmGBQ
S9EB9QcveKlrzV7l/dTelL0RvuACLvEn5/ZtPJThi+2O32BrRlNozuUxZA6EHd7LHDh4mAMJKJK5
wpiwQMEZJEcN0g9q70UrAT/BrqjKWWgKMqzTm6TpB5W+HoAP/SrtlqRsi/mjhkwuhjAmAlcIONyC
pxmWiY1r+8re/xi4rfGSIeaMX6j40KlJ8Do0rnsKwxgd+MqAyMhne20MWbOTtXUxdOsoUbSTrNWH
6HnAoXaxfRv8BU5NbXaHCiheVxno9i8Etn2DfEl7DNUYFvUwmrUQ8v6Lkw9rXBPRPqvQwPKNob93
YLC9R4ThFHW5eeOphR5tDQVqAahm7pYWBcQwd7X2RZbYNLChc+68m6ZBEHUep+hmHmFM3QckPbwz
hskXHxgEqlJq/+RDDKSI6MnB8oDI3S3GBmdnInp+b3sm2L0GHr0Jg4wTCvsZoTMdssY+QyCQrG1j
joYmClDRnC1D198DO9c3UMtbz7aFTCYCLf6vWngl91OQ5AQF0dgY4NHNQOFuZeN8JFYGCiXrV+04
lbu4G6KdbJxPhA9oMLTsZGPTNI0tLAb6tRYYarvVvC6AElZlZFVLtykUIHvZWIjS25ijqu3lXzAw
aqGnpAQHOXKqe/WGbXN9kH1NA2y26CzjYCuodllliMWf00W3qctvC+wJr56NaovLNnPKE+WDp1hI
JM7FoVmcY3PAZztN8avR19HBSsp0K2tDFal5Bfb5o6yFQu870Tb+nSmK/uw1/p3aDfHGcTUfAXCl
emoJ1jy4Rg/xzpwVRqPd5Zl7UYaxejLaqn7qxmwdxCJ5jCvlxQRqdkOY2rQ3RSLWXWMOKNH1yJJ3
eX9KPDtHciz7Bhdg8tgAE99nM3g+1Qui9qKxj3dg/OFZ8SzttUvgRpr0rLqV2dYwkW3gk2jOGjr+
KJ4EsaSFA8C7qBXxZKkJjKGQIJzShMgs3hd/V4rBBvpn3I1pZcJFpJsPBhjfY2dDriTLQkKMHxw1
6HZlAEe3LJMHkcFH1SQeBqG5r2ynl1jlcY6nENkylKzQK+++7jr1NvLicFY4e5yMHmoLjaiLxDnp
bcTj7NsDxmVPcHRg+7+RB1kV8epes42afRlrZMlCgEnRhHiiFZfhByDa7P6cun1JB4HrA9HLz6IV
n6BZgqhntFDgqUWzbQJz3OFZKImaOS0HPalr9Kvnwsavf9X42KlXSQt/3GCI6i7ovrdhl5xRdf80
VF62tyuY06bIN0GA6psQGh7N1W8RfJwusTVsotZOD+lYV3tHNMEDW39rrSuFeRGpepcTd7oJwWXv
u9Q+VWZNmC04ibWR1NOhdcUpNRvnwa4s50FJgDPrE3ZfWaYJEypMppxVHY7xg6Y5+xiewXPGBR76
1D/CIalAh8ehMoNyrzhBtoJFQTk7lt3thritV6Cumga+bWJUrkkh8DIXXZdsG5hBbts52kWmZBsX
G/G2UfNk3YXYkzRAD3lv3md5pF5kCSaGWdAkdEDD0UBWVJ46QEIIu7QsMx0twT2XI14xe8QH81uO
LOTdIntvN+iKRWBeNrJMHvLcyy+G84yuenLv4sa65MY6RyT8yU3Mpxg6hLsybarnfoaBWgSknZU6
qJ7h0iPSmxggKIPYnPsiEA+eVokHth37MVbsswulAVgA6BR56R5nAsjHwpn0jVOoyiacvYFTMeTH
JACDYYZRO9P9roASVlu/cu21GwT9jdvEp7Qc3IfW9QaiJUJ969dR+qlTko9NqfQP4VhxKSEuxQta
ZStNUfAY5cYII+X4xez9dm8BlnnEBxya6qYLJvuHq9gX5Hug38hmj2FlQGOvm8MxdTFBmE2cf5Bl
YLvOnV7ChljwDUwTkR+MqJxu1VEx97hFYi8Ey5FZxqWthNjAjRi9OHVfr1Cqq0Hu1OfO6Y1V5eo9
jpDRuZUHtUYjcMnKlCmc7IBV+kNettCgy7LOmh1/tjFsUsNydiOqZGsCqsfb0UXrO/B0FCEdLf2I
JtPaS5R8DaGtc0hKW3tGeyze9AaEGoGpWA9+qqwRiZpOnT1foQo1uG2ppNlKaePnMZyt1Lh39WoY
flpj88WwW/1VBB54uyaNDtC25DsbwLA93COFOtyHrL+OZtMMCKqH2kYUibG2Ya8/G1nln8YawvpJ
v4XIFzIUt/gQqea2U2pwC6P92eyM9NaasFT6AbJDjijy80CQ4rbv+ulVaZBz0PZ8SXRlleeGd3E2
iTXYF5kmKta7lJZ2Ecpgg6MlF/gVbWLTW4EoNvdL2Vg5xTbQam0je8kKLZ7Uw6DBbrmUwZBXbAh7
/FSo7JQLgFnPfpr+SKNW+2F51WoSbY37s/dWhKLkj20EyengqWi961jiRKcQwpd4KKnm+acc8c7C
i81Lhzfk4qbOj9HV8k9NqwVb3ez6o1l1eA+KhunMFwT0dvlj41jmU9W6YKtAvzmd29w1LCsg3QZN
Z/UR8eZJIzayNvdRMw+nUt8rfZOe9XKwVh3QzdqEYtPuTprW1JcUAqGnSRC1aUfWADbJcQ9hXwZb
F0TIZlAb+36AR3KvTrFApdizUWkjyKgZ6oPW12LvlCJ7CAkthMwtD75lgX0q8659TdIKW15m9kc1
z8ZHt2d6lC3UaHywgt57VsMG0ReCig6RVgRPUAN/TT1o9ZysG++QnI+3ad3GN5pV2w+N67DahMTu
a1b3Pzyzdx47NGFYTUJCXql2+SUvdg4KaSsNJcMnox/PgddrHzUr1zbjZFhnnnpxA3VSvnPzCOB8
CGVeIJC6KsSwzmon+ZoT0jMzK9QXN4aNwxmqmyJtBMb8uN0VnVY/2qFRQDbVOJ/G0L5MdUigQGaf
NTuLf05W/ZXIL/11ctxg0+P6ucQ6+vNOrah7GNsg0IjgaQxxvihtQjC7oQE/M6o7WMuLn50x09Or
UKiNFixVRfZBUyv7h5VYW8cxtC/C68s1ilHZg2rH8UG1nPJYCD3dtkWbrBufB1VvLfMwRyBdoqo1
1o2W10hJDYAjAKex5IOhNq0+cS+jTRR4DRrYVXVsO0YDa0iQQGWVvPQPCRRjT0Q/OtAfRBDClY3Y
anBB3Oti9GHzF+5tkBPnmHHnTjmB8Uy4JSjTPrjAXQ1cXWO3FKNufV8m1rjzIujjA9+u9qVfBWdH
L7IDAu/ejSeS+GiHoXsqi+inbUMbow7K7Yx1hU1Bh/i9KI8yJ8vloZ9bLM3a0P6SJEa3X4qWZmHQ
tVsvGfjI1o71lOn5upyy/jGfc2hPfjFCfTz3VouQVahXawMY2FFm3VG9wZ33ddLN7A5tt+KCBkqw
bkWd7WU2VdrikurgW20TE/vcQhbJSjz6YAaV1geUkJZgjCEkyqOg25Rj36yS2nBv+6jrnzvzw9DG
9U8C8NZ8kACTRJ804UoWLugj8OBdprj5mvca2CjP+N7Cnu1kDVzXsXWf1eNF9KF3Cvo7i8D8tRrb
j8INEBfEL+iuO8TlZ9gbeOVsLr0m+VSM6yyYih1ap+3RMoAXiMEtX3THg/fCAJkrs96Qd9uhZs8c
6s6wclhVPOgEWTy4BNatOs0aj0uZmJKv7eA4p2n0+wdZnpjhg2VXgugMPtLrfnAOKQyDZ1mJ9u53
6HozoLU5xPN93b2kEIOcBpgO1ygc1+zg4+e+S1Fp98dn3xH5xg3rzxIaCcOZBlmTgoyEzMsDADUK
izDYF6GBKD1NZLnEWiLb6B41rz2XahveGApobcVn7mVVM6wsvevvnCJXHv3Rvuedzj6JFuZf5G6A
u8xZr/W2PqtSYd4qdhaxmoqH8ThFwSNSFvlt6P0QWRzfdLGZ3w5WddHioj7ngeagcaoRq66pz2rl
pfetqJ4KG8qQ3i0uU1987JxROwtLaGeCX61trCjVug3C+MFPjMeiVLWbfs7JQzym/D+3O0m4lYuc
GVLcM46rSNuTpekI0lqCuIXU4X4iSexYvPFN0l8qZOu/aoUbrQKEP+5zv/3YRoa9G/N24BlIzdcx
rdFTHL0b34rybVn6J9NMhkPCzuFGWJazrxsE5IYEW4CD/6jIXGcTdNnBa7yHWAjvJxCfTrUIOQx6
Yi4Irvw2uAY7a2BArzaRgOsOH9Pe5ndAhsCJq/lm+9XM7VelgqILqv1VXgiocgP0QnStnb44vnpf
M0E+up4PtZTFF3YFuy8Qz7EM1p2YiN0VGBVnpomt4to1EI0RJTpDrW4C4eMWjUrv42SgiKvvchF1
P5Wu3+bsP4OVIr6Y6T1x2taNPPRDZN+gU81EFJcPQw+F+dT04VonuuRbkhmbxB/1T4FdnG145tl7
QXRPzL+/n1LXfgUGQwB2V32xC4eduoZkbtmOxuNYVl8JHPUPrOW0QyjqVep30XcULvpVFxXBLtIj
rmdbdh+GofqcRhUgUpCWH/xJV+CfQvqXueZITIx/QGtK3CHEWmzBxUAhVscXQy3hB9DD8dXIgCh6
Ru19asvqewPu52sWdw/R5BDHVGb6nRohX+OVkXLX2U0GFVv6XSSN9cmIoorNtu+dEnQELk4YPrlw
EqPQp71Uoa3dA+97kbmyL2sWH2mzKnQxexSr+wVLFKmQoUZ1Hu/GjFWzOqJOlYXqU2EO7kqNvOam
Rbxj0+S+hUqN8Hd5TQiHQMhuA+PXsJvdtEcxuzi97wPSyQ+wXvqW4dyJwPZWCbasnZc7LFqYquv7
pdCas37Y2hvcosXKhtIP+TFY9AicQn26hbq3A76mlv1nkKP2FzAX18Rc8rtKOJP1zzZqMthfHBrD
RzOs0WzI7wZ9CFe8bwLsiO1cstL81rd++UlV43Ab6PVwlFJWBOnbFUxmK7MLzQ1/AQuPAToKoevO
P4ZIE9xXAwFCkPeFX0N2hWIsvWfbs0vC3s1sX0au95p5RNzXVfQVA5q5RlerO1dEblTVRjIOSxpi
mZIsxIrR27e5eHlXvDRl8bSGIw2K+y5aeeGs56EHmGi6sd4Os2i5mzkRj2aaHsdEzS56VuaXJLJQ
203KL7IFO9w59D10QSsSnpjvAiMgPgPhoItf6hrGy6nch7k3fvDLCun6mbZsQFVQz0bxlYUmQaJY
z/tJvI4eBi7PibC7OUHxmuhZvPGDwjzKWlNtX5S6YfsZpfFL2j/IUl8vy7vEhWPYbwW4Dyg3mqPX
gFojijbfdJlBcMrMoUkYhvkNVCcLQW7pqPDhUnwl3XOi4lEeKsPcj12s3clcrkf1DgnpQxoiB+ZZ
No8i4nuf9eCgKGHzZbJ04GeGph2t0PeeiqS7h+y8+QJ6bVgT3NKf3TFwbqcxizaB2ySfHBHsJLBZ
14ix0gAKoeJnOLxd0NP+s8Vk8Yj2kbBOBB8+60qk3xA7aWyEUYdfU+WVgID+s2FGypYAVPsIvWO+
raLWWlWET7JZy611h4z1BwEN4sMILaypNNaH1mlY0hv1F0NYAAL1qtxmSk6QM/9yNRoE+hSpWrAW
cOHrkkG+dVLvyjo8aTAk3E2eV78UdngDJGV4YKvevGTmfR7k5bODkfMDbxhBFZTaeuLfT/74oci5
CoGddhs9GEpE59WsWDWaIvadW1o3aDPnxH8iAUU0yqM8aB5UFXUMTRZrwy5Zu4RqboJySHf2hDim
bFP2LrhGFZ6vuVs/au1lHiTskG9HwxIJht/xWJYKIHJy24BLRIyWPICqi09+4n26SnK09r0iYkE4
csglV6zoNUp8pDIgbH2VZbmOpvW7lKzNhf22nSKI8xFuvtJH5WMkVRuNyrxRvD6+B45pYbtM4m1I
JMXOmEkLpj4Oz3NbEBrxutD7ZGfJaI9lzSKDQ5yUBVhUm+5aViiqjqmApZwybEDndY8y5WDZvaa8
36k/1cKYfHbkK9IFKktHZ2XDTfg9yzHaqX5if4C3O9uPBRu4wjZRvJ0gxXCmSHyd2xJxbrIvnBU6
FEJgjNYEY24YIK5be7qHfrhnXoXVqLegsTLniuqfFbKHHqn3cRe/hE4DqCiKjecI7rC9zNaZrj+z
39H3pcCbTrzgZkK9+qSAob0oTVisRaHF39MfVmGY3yyiJ1CTZ9vRTJF+ikDm7VzHUF/8ZHpUAuia
DL9/ziemi7oxO3hd2nrrZ+5zVKpOQYRkiKS5ohrJOc/j8M5Ii/qee9MelSr43Kk+OVk0HwK2CsfI
jT7Loiwsi0Nooi7Ac8mLGRTfkCuIzokWmTd6LlpslZfebodzJENtCUkbzmjekAc9coLI18542fYh
wlkQuWFLr4ioXWsNG8Qdk8d0GkFLdnPASKRDAm0WXvnB0aJurwcoBGUE71/iGVTnjoQX9cqYQ1rA
5E2YoP5c6J2z6XNT20sltBHK4o3qoMsttc5k7TA3VufG1dy4roHI68kQ3XvCry91oB8Gp4boZGY8
zQYfLdg0fYgq6Ex5YmfNqtI5yUpQz8BxazwHsrbpvfw01QUsW3NXr8OLA0PtuvY74znrlHTXpHWK
Ygd3HeLFbDcFVbEVVrpCJZP5ymutG2ItUcics3IOU5VgBxd3f5FFWdDVmyR0eUidmXtGEBqkanH9
oHbmho+dfrcw6c1FQZAad4Xj9ZckSNaqTWQpppr8aWCt9hAbSN9K1LGR+i9K46pnc8YdmzyAm6I2
wr3MDnaUnGRXZYB5Lie6dhUSQYS1eEpuVcOEXXjJZ0YzbcDjQH8wVy8VkZEVBIxAo606aHXUcTze
WBjQni2NSRhOZGwXRoYAKg7PwinC71PwU3OE8iMleNDIFSTimgZMrBFUZ2OMgpvUAYll1WHxIRMJ
TtLJDr7X/c+mLuC9+1cfM5uyLZre1VmthHGMkofO96oHtnXFGl2Yen+d6WVe80DENXO1ZzoDy5Jp
2Bj1mG1U0452EoEqDzjtoFeq1V9lElsq2/WgrnbTfDtkO1+wtdSN2uIFw3e6VhSwoLnfiKfABH8q
U9Hv1FKr9HglzFjFtEosXdO37n1hCY/VU9B9TU0HY0Ktv8QN8VNTGwmW0Hb13FY+JncaDA5CenAE
Bg9D0gssQ+jijVZk8NnbyQamr48ww+XKyXSexllWmyhwHBzGES3D7JqRxfgm4oMhTJxMc6ulaWOa
7iqOinQvK+DJR7UvRRezMBzEQ5RHuV6VF5rb6d4YHWGp83WV5bIoqp3H66WXWYsWstKcJcE9v3Fu
fKIaEsO5lWuhyDPDk+9p3lpmdacW2xoig4NcBBkDGtLmSAyorHXbn5kZaM9a6U2XsbU+ZKnSHXMv
IvI77WEdI6pAYG1HM9j/ncoaFcdLZdzIcnlYmslsFicQINV5uV4qoIRM90Y0pStJhBu0fnfGwbm6
CqLKMsmJy7cywv8N1bEsWyrcEGObDWJ+vZRhtFWPfRx/EfB6at5Kbdx7s8G6IqHoEqEuAesRgXon
9CLvZJGslOUy1RNaAX0PYSBv6J9/95BNMl2ExmppXc6t5VhGl++qOXxN8i4OflqeDOiiF0pHWZ5I
fS6418B/E80G7hOgLMbd7/ALTPsBjdZ9awbDq9lO+6tZEsj5OogS65y3lXnnGC2o9kJDx8gJbidQ
ZC9qOMUHbyIw0Oy8HQsk9SZqhXvIx169Ubrg31Jsod3Dn9oFVnDbyG/1CNXU8MDiG84ecasI+JDk
gsSZ/RK+NfpHuSCxo8I8BL5Wr2Vtrziwz3nDPeJbLlxmfCtYThIUP2flp4MQwpY9Jln5YRnyuFvX
NTILRhpGcwgK8H8F2WW43OJb+RNWpCq71GNukbWGV6aXSM32ZhGY9xbOsCsD6miew6bWbn8RoJJV
wDjcyko9hQJ8hGNtj6Wgfmy9huCq1AthUyMLg1PzKJIHHHvVgyxJmmb+nsNuL+uULIOo1rOhmktR
BU7NTzU+fLHt9HkT4mbBUQb95/ak7LQob4lIxUHiJD5M4o1pvIoohAUt6p5K1SDA3OpeG780Xp1+
JhhMjXgbtLSqqqbFotgb5dfrJx3TugrFQdT6D9fi3DDus1IfP5dsUzd+5pU3U4v8dVjGF1VYN+Uv
Htd05i+wJi+/0/xW2ZfOaO9inMCfXXQgezSm7aEwdtl4e1U3jDvUYVqIzeIqs249IlQ3Io69Z2HC
etRyAiiEP0liJZSi8IWY8TU318mcbjXG8++WkmRpyf2rTtcsE4kYSISkApMx2sN6yBDSLE0bAcpW
OHdtBanVzDQuDz2r1V8tiOBEohL+n7Y2ry1kp2UM2cFRoO/5PcaYmMZl0PEeaoQLEDCUnJRY056q
qJ62vjLkOwwgGmwRY3kEGlKvZa1dDMld1/nPYUJbFX3EJ83ZyirZvKmKe7Vz0vtraw1uGgOu5pPq
r4Nw5iVCb3HVOEN6cKR9obQIjdVatd5ZcwCeMR/Kmc26D93hhgXVWubKmcL6mporZTPseMMNQfS/
WszlSRm1qyhHCneMCnddhiVs9CpSe50DYGB0qy/Qyk1nK8jVw9h7T+2YqmdZ5BCtMGysMPag2ost
5puR0JWymw0GxQPqMCOhioWqZmf5AkyjUG5ZYT3I518WwfgGd6mO32d5af7QCbfI9R2SrTwkL7e+
OjRbPcc0u/5PHUJ/qh+XX1l++XcnJxHdoS6ZgLosL04mkaCn2u6Kk8waqo7kdB7Va9wJJmLNAwvE
esy3Nk/exkI9bVuEMIlgqF0Lwiuzbc8buHJqozvow6A7GCOj6U7xflxzhjlmt27fHVWMcLtAzzj9
+Ysuv97y429FWrYqs4qL/bti6Pv2rmPCkC3MFAKlyPbiXYtv6zIMQ7DjYdPWk4pXoxqz8CIrRsO6
oNIa3WijF92JDL97N0YXt46Vo6dCiBgZLI+HuazGm695mbfuYOBZl3ot3BPcCvjeMtHsAhU+2U1s
+Oo5m0NIIhHfOCwioHIw8pUVsFffpGpp3NYqtL9Eq/kdYnz9J8HUdGsSfLyxgxT/cQGBDz4EBwtu
Ut7Jg4IA5TXVNPreCYgx1Ed3WBOJXd2NuYVFJfQJkYkKiCIdtnMbgrequyZAM4dgJEisO2XahENV
ftDrEplnXy2eFd2I14FpVq/CYifIQrc5J2kUrsMGYYYY2BvQj5YH2RyRfHeh98RwhDPJ/zwiGLTp
Ta14UQrUFMr6m2/508VoTHXvQpSxA9LmrtzJbM+J53xIbAKI66Eo9jkmok1eJ+swECMxkxySTBt2
aoTouSxDeGp4zPzhKRWxik8KmdWSQNxIicEaqk1V37O2L4LYybfIP7TbyFWSTakY7Db9KL4ewsrb
DU7n344+2ueWhz6XCov6SR5SAMTwdWbiHBD3t1HbbICJx/JeSkwhKy2psrMe5P5LrGV7iFYDIhuZ
gn0v3MhWgYllpSPacWUIxB8DbRDHToziWmsSsIMKUzywfGCMKtHcldMP5SrTU33taFl+CiCrP8E3
9Su1lMmKWMzB2bLa0YHSgWGiuTzIlkvHpWxpIlNQ6+dAEp1x2+rd59EYbExtEaOI0v5nEi8Up+JG
oGunGT0t87KpTMkyZWwI9H0m5LjZ615UnLxy6I52UzwZvqfvltOPknBYVyO8VI0AhDgoN6Y+S3wB
Xzj1M9DfmKHg9mR9F5pdAN4IrZVnBcqayaKZZ4zmVNYuRr4lH9c2lBR5nh17oA6YeVEQrFR82DI8
QA7aT3pcf9TmofHE4TVuwKCcCm28q/HoAy8tt5UZtpCutfHBiVnXxQLsx9qacmIG7KAg8hdpgfx6
R+Slk5dYHq6N/EbnllzTsli2X5qyL7QPg4JqWNLl2aGeccqjZmXZQV5AwdTaEFbJDehbnL6Ims6X
HY6IHFWr3Cgvo3HuoxYfwVy+XH55M2XZ9RYt1UvNUiZTy0HelyX7rl0bqdzzJrT9gwktAxoWuPO5
wUszRT4VMt+CKhqvJ52C/BzXeHZKWGnSDgwrZ7wclnOXZUHbur86yry8MktrmXrX5V32zR9f+mld
xckjR8jONRmeYtNwp618AhpHT6d1R1z/BloNrFCNNaRbebswduen5UYvWVm23NElqygFgLTlhsua
9/0819vkBSFTUaALcDVqoeJibQT0HxwqfHQ8z5lST2tZwEzU/EqaGdBmlFmexg6z4CBOFnP3qcJ9
z8M5J+UB5dnybT6LoIRuG+hI5f1ZLteb1/yavF7dvLK3nedvHf3b6LLY7wK+2vMhnq+HMf/On7J/
KpM9ZIXstmRlGRaxX0OpPc5hVel/dol3e31T5TspD+08EciUI4N2ZF6+yH9q86cyqCS4LUvN+1+Q
NXLY6y+MGdjAqozXIO2wAs1/e7mn8iWWN/Zd2ZKVqXfd/lT216GW4d91Cz2nxGQTdKtoniMjFc3J
X8k5381PkJwz39QUbKpTuC2oGrOMpOwq89dB5Ei/u4/ALVBz+10oU3pXTvu6TQ9y8BLG0M1kbBXo
Lq/vs3xN5dS1fBTelS1v8tLuT2VCmyM35KMoGy7DyLIluwwjH+klK1PXN34pfPdTyzB/+qVO02EM
DJ5To4GNef6aXme/90nZ903h9Uv8vlQ2eNNKJpdGYVR203Ui7+Uc++a3ZKv3o7Lyyo+d/22ZNKwZ
FLZkk3likbOLLJNZmfpv28m+sltippsp1uvDdVpdTv06rcvz+7ekvB+RnMllMgDqBIDny3Ih5KdG
PtuthvKP0RH8rgYBD7OcwlIcas2NnCRkPgO2OAMof09xJUojbfO8TK1yrD9Ot/OHennRZJN37ZZ3
TFbEgafg3x7V60f+3Xv8rq+fKVix1NP15O3821io4jgv3qc15CEw2vU4LvQp3ZkYWkijYv+vxdqb
5UEoFxjyRJaDPGsniFEVN7Y2zo2dvBjLzC+z78p0eRVBr8nFWR2G6la+s7lMusCjDybWr70ymJ9H
gO3TWq62UBFSCPeb33rZ3Pfapz6EVTWq3Tdr0OvZy/tYd5rya6mZygXo9Z7KBahMXh/m5U7XyPIq
fmsf5EMDWV+6UaZ8hDz09xWR//h6K2Xhm/zv2wiez6im4bg8TNdn7PeaVw4vf3Z5WmVKlsnaP2Vl
2Z+GSvXahDZlY857e3lysmmTiI8BaFj2DOXmOt0aJTs8iAU8ULxs4ZJuXEGf8qOdV3dyJpIpVCPe
ZkWYZVs7034Ghl6ekhYrJMi88uTDqHnwIywN5650Yd8J8cFoygRnQlce3nzSWBXzdVu+kvLTOIg4
mda9EAS54kdYgT74tlwYmZKH2gL9b+TNrtbv25jo/eUbrQBk3oFUvJMNlcHSNuj2sg8inJqh569y
CqrwUBPqBCMXWGOEEqLIfixrj1DyodzLOWeqUpYyggjybcclk0+vfLM9q+VjNNk2+/w2+KTAWocE
Z5Gt2rq2NrKJVsPtDw0iH+Drwaz4/WbQNvJKygNrIbgznKM8S3lnrlPViEAurHnuB1lWxpG3wsRy
sa3xe0hUzZF+725M2isZPvHv8hVPRbjV4q7hRLy1Ougn+ZpUXntIWkxE0zTcsFDKsMrpqG+Kr3wx
ki3mRtjk59u9nJ8C7nkLycUX9JCeAXco2xrJiGndIENxjFXMdWiCpSuobD8NnmdsrXosTyz0zC0P
wEd58m92ddeF9ZvS66sml9vL893XbjlDJbAs/F6zLVdRcxI8I01zkK/X9ZLNe0v5bMtB3s1B1/db
Fr7rUii4bcMCekT24iNiT0jeyIWpn++ECTs06lj4DhGXYpIn+muV9W67G4fiwexM7ECgRAnbP1h9
9oDjbKXBZZMF/q0dJ+tsah7s7CIiz9nKX02g9Jw9jivo0ndBwb6bJ4iHZX65oJVaWVaBcJ9+UETN
9iQ1j2ZYGddN6nUXe11ZyBdRvufL4uBdmSF3C7LNNfmuXmb/vsC49pGPAe7bnZoIf19H/Y4oMue6
Xfrr6sM2Kni383p/nWgNLmP6sWpCa788q7ltrsEM9QdZhEed74mcU65JWSrzMiUPdqDQKEDBgvVj
vzP1CfIN9HzM2touE8d1GSyf3t9Lbl3Y1TGpBoE+LdaP33YI+ZgMsR2sWqS9iZpJ37yAyywqX8rr
esab1PjAnIJ58f8IO7MlR5VsTb9KWV031owOHOvTF0KzFIpBEZl75w2WI/M88/T94cqdip1VferG
DXccB0kI3Nf6B8tzs3DcyzsSAMwE1UD3EJrwd5qWbuXfT/7iZNpWeh85e3nrtXN/6yDPnRJ0W+dF
Pd+mivLKfjvvv2sLO3dJzUbntufN7JWjULeguB5vj7N66LdoVz7Jy5ajiSYodln7M5wiR7THRiWE
FH7Sw1ybN7Yyk81PdzM6yXL/uze8vO7bi/L275FvtdvfSX5CS2ui43wVtblua6XY3yMfWW/o627W
8tW7CbGq44BZmmZ+u63f3YLvNuXFm0lerIPW6MSqQQVuX2Q2LwkwB9s05i6U73i5/m10YmoK2eyg
jLbwLttD3F+rORK7tDG3Rm4zN5V3k92kIcSbFun09otfLx4kVaWjNr+srOU/Qp4Ym8qZxA9gvPvt
J2+s32/RZuhessJfY0+7n+twYd79FbV69w3evtHl5S+35LeoAvReNWOLf+6vx5bZFdO6qCIee79m
CqCRjr2ZfeRJTywIhbVlSmTlItqPAArwj+QpLNegt0050RvNUJBuWMZ4tzn7JUGCyo8w8ov2JoqW
a9lb3sFhUPHVynqLiPzCertNceT53j107v/6muneOhsD/fYlya+mCaN2XeY68tZyVW8RSJiq5NDD
lps9M9bHrU4CW/5djay9WmYMEOb27h8IIeBN8endlGsCvrZJOtS/iDlPwnNJBBPq1Ru+DIEj2PIJ
f35V3ed2rlHIlXNQeVvKr5mrOoZo7y+OAm63u3//rkYiKV7ed/e221y2XT4X4oj6LQaSa9U3Cz3v
TUqc7ZBnj/KWkHeD4k4zf+vBG2ZIQnv8W0AD8USSZxajHW1CG6XHd/8auXkrCmuV6pW9z5Y7hoic
u6lwvzmUyBcvE1ilVneGBhlonAi7Yztv3tb+lp3BpgxVZmXLQ07+HHJLr1FlRLD+15P0dlFy3+2m
0RJ13shN2SgL+avJLYNctud/d9rMfi67Yk0G/E9ckvTbos6JzBy4mlIOgEJNH/et4a+Ynd21yq6x
y073BqQo5Tdzm9nJ55FZAVzfy81boFL++LfN0WmCo2V+af10ONzXejgeMBEzRbX6bRE4tT6irHOK
iqY2X+F/ZpsgnVapyIDdEVIK1R9m+DqS8NxPO2v5HZH2AUQg7xP52Lr9xDY43FVy6swl/CDngEsc
NV2KfClmRPA2UZB+kE2yMKtTjxvAQXbPwyfX5ZLTZRY8Lv9I0daYTWRv6vy5D89j/ahDAV3H+bYv
zce+NUC2KKRVbRtsRKONniaguTBZCNJqb4IHR3YzXJk1N48g0bdhsdWtlFrDOxM04aPhiOSxmw3j
gM7qU7A4cUVxPu98JfoGmE2sc6VX1m6FGnAAMIlgvt2Qag+KV7RTLa8165/VsiSZhRaR4UWBtYaX
nx7jzgn3hmEoO+FHGfRaEhXF7BjPXVmXvC8jEqhLFaedj5Fu1Vt9jlaYhPpP8/Q6G3jl5eD+nrIU
uJPqZjZuPKTfemViQIB57jaCsnhNph8NuOmnsi/Fk9Vyryhp3UHdjlBqdiL3QwOFdQ3qVuUJp6xu
fqBV4HNLTfBQlQAqZjud8ak+5SweGhVxFR0VgEhRTXAK1sWJZ5cLXUfuGG7mztgrQR1/Ks2PsxGq
O2x/xToZlBctCdCIU+DNGM06z0vjowj/7GEONct8GAclrAKWpCa2tiT+fzRDtkP+Eq53X/8wsJVT
vFhjagvScg3gc14jaRZ4VRpX63naaok+H1Un/hB1I6SmDEsk9NzVVR0Xw1aYZnzuNZyrF0+fXBH8
VwtxyYNgVU48HDvhIOZvxe1OwxpxncalgXFxkB/yWXvleozjCKzg6PqkHvn/FX4PAzOTJVA4BV6Q
5WKwVnM+SUaUxZACTK5mvffEMoIcxpa9nfbbnMNUwLI9fXOLz2MJMWdyB/staqoPlt7CH23j7LEd
RhCS4excxDDlnhlZzeb+gr8toxDBT9Yz7AevQ1zV7sr8gpabNwR8CTj/nvTlJzUWwYrADtO1fG93
pu96mTAmT3TueElDzfd85CLXzlJVDfUJdkIJxEc/KBle8Lgeku6K9GmDyY/uNQm0LKgLHWjiUtvq
ORqSM7YN1S5301XqdBp+mUm3z8oeCfpoTNZBl4i1PdfQTNVohYNvcLkXHdyro5tngNT4dSuTnBnr
04Vz9jD5loYND1puvVI/YwQBj68eDWzKPNS7I093rXDVOuLZ7fL4RHbFXwHLBUmt9PAR7CYhtv3s
t1oMu2OMkUO8tANo21sxmQK32OIpTnULp63oQ9unGGe3pbWqnOyQ2AkmAIGNLyoOJcDqlfDilEH7
PJt1+9zE9abvEaWTNSMftXM2GIesrJNzshSpjSx+PT3NBXQe0x3B4gbfwYbkz/Oc7OvCHo9jom2+
W2iKAihzDrHeGycE8as9YvurcawKD0pwiAGzxTuIzM12crihHMQx1qZfjiulmq2LVfc7YWfNoR4K
QGW8+E5y616UfgRTyEg2osM7dRjHlYNY5ZNPrfVVc13bVoEer/NaYBYEkiG9uFZRe7WDuq41J+5e
q9RmjQQh1EYrC46h0XtB6Shfk8I9OjiPTkh2tGrrf0XgPgGCUMOZKabW3MVxvDOKApau1Tl/xEl0
1Qo8NJU56HGta0jq2WgNDFhYILBcqqu2CpESX0Twlby09njwkapCyc9rizwgWTchQBiVuFUKJTim
XeDl+fypbjV/laaQC8IB6dLKvJpWXb7Ch4WU7kJCLfkZs04EG9v3jVXZdZ96v8DNKE0+KXW8UcVY
IcERERZIuoiP7Z7LuPtsRkWEYoaPs4zPvSQEOfcoF4exQliYW7Q4JJneYFPkvoRZ+zh1U7vvIPl5
AxYHZ1huL1VPElpR3FVMnv8iNFVZZR2oWFi9iywAz2miJqpnYQTbJortJYLmyCDxWcPIbb+3WuZp
LPhgpwEXi31n1y7zgAYpYVILC0UCEMTeqaDAueBdUMXDzNNssYRMVGNdBuHKjZH81Dob0tByM4ID
7VY6or0e0Ht3NVfBS6V3087N2nolCrAsOl64SW5bJMX5+rQ8ewNTnyEtj/OdtW6zpMUVanwm1Dqa
tnhoTB+lwgZCD5ra0UrXrdGzTMBnTfZgG3H5IVTarxp0tpNP3Xxj+su14sFX8XErn4dZ3SpozzbK
AEocrlSgB/4myVekBVa5Ylob6QU9G395RPcwFTt9REGhbrw+MVkFJuW6G3oCplnBIzspbK9ToH0r
EAL6tNJXpqpZT1ogPrquaR2VprKecBv/0atxs7WFia9h4hlVZO7rjGhCHH0bUGTGHiP7KKqh3lvT
U2Y62tbEgcQj/cXfFMTzCsaRcSz1Wfda9Skty9bjceic0077EvUTahBdDHjNb9JNURfxm5h91huk
/4ljaCTENKM8awL/6lRzDsBYiVkYU3C0YWOdVU2psJBH6VjroSvN0FoywkK69jItcjZdV1/GotJe
8jGoj0BzfyQIRBSWN0K/2nVCuWjZ56oW6hvCutMhzIpqLTRl2CUawUer7cWDvRS52T3XXXUq/FA/
NHUIqyPRJzB96peyDGxoPJqx6XKS7Yh2rtQ6IVEOSO5kNchAWEoMdLOOvArPey81EGo1itz1+C/D
yLXE59ASXwo/SLeJm2sbV3OGrRG3+1mUhWf1ZggXbxgBe7TV2slG95DV5a6pmZXVkPhYie0VZN3P
TFZ9L9anp1SMLY7YSYdfuOZu1BiFFGjW7dnmn7ivFPHW9lX1LEKFsNCor1NoNhtlwN1rbvWPCeat
vNkmsJMmSDejTpoN90F9HFqR7IPc2OhERpXA0jduql+LsZ9POqZQq9Qa1ec0IM/qF/o5rzF4sGZl
4A7D9C4th/Bo69+QI1YurZX6rBtVtDcSdeQt0H+ENgunN3KOQMvxQPhVxE4510w9aZxcNJMYB1L5
/JpHH/xh6ldGE6vbzA+MszXhytpMQ+Y5yYMaNu7T3D+XJpjcBpoD4FqiNphOrPuKX2gejW7LlCLN
pxZBewOPNLyFt1CvyNlZuE71oXN1mLsWCgHRqEFeRjfe0h7D9q4fnMNie7kGT6BwE6eHwlAvSm3X
67RSypWFUw6/TrCPVG+s+dvNGKCttdI4WWpobYD1ePD7sf2s7WhXkPXqmmKEmqD9GNzB3KZdpxwx
h5rWWuQgJdosj9lYz1aZ+wmAhNeYOZkS/O7XWY9/sFrxRByL+oBXCOwmPLqYHe0TnMS81CquWhNP
64zIrO1WX2LNREYIksrKLfsHBb+w2vDhCovqY2qqJKHz9FyXjfOA5Z2Ds1XSbsMGbRx8u4BTqkMJ
7mlTBcDcpiB7cMYagnVtDuVxGow3qw57rsQcofqL8jKDMT6Ekw2E3sqaq6aJ+pow71UzPX6UTT3z
NeS5sT+WO/syGV58C5GfsEepwY0VL2ickRAVR1rZND8oWv1ijl19BftkbNwpYEblQtIItDzZFqWC
pwk2FNXY+QeeaJwYpPyCx1dO3TCqlyb2AfU7FfJU/Hxr2Vm2GdpajIYLGBQWGkLJz0ar1AfHKsn6
tilfudW0CHBUcbhug/rLKHL0tUc3u4iqt9XVqAZYYRTxy7s2uWmn6Xw0wuIoa/Iw/uR4NInpjK0W
qYt+6HcQHdQXobbji72W27KwggYd3YHQ3b2t0sQfXeDHZxcM10sVqSPyo8PbvcPQt8E6rRHgureJ
bvsNq3TA4z0YeEdV/aPuJt8RYgheAEIFLx2u2NsEPvb63mbUFeS1BuBerqcRSLDa2Q2+01zkEXNh
zBfmWjtZk0XbDESVJ93kfnWCF+E4a93Oo6e+Ro5DF0Zy0OG4vBR+ajx0YnqUNVk0Ftq2FayDvayq
eTxdxpmLXPrrehVc2w7SAg7M9k62wSboHqEw7JjFLz3oNlU4KcHBLW49Ki2rnxoTB7PbGPQAgN2t
zQGvb9mW5kq1zjPF31Tdj1Lp7BcIofaL2/XjxsmiBrN3/GZA5I/46yjhs+wSZSjz5rywPbXVwZiD
vz03OdNcAdLtRW8Gkjn4n61k51sxDIuIeO7vywDOddEZ10HHb5lJQO/ZS3W0s+haxjt1EMY1YT5z
Vec68LDC6A6yw8Ai6hDPCubdS3/ZBfWUxHdZ8AajeciEHr0opZsftQn5gzSpo5d4KcoFWlqbWUGk
iqosnJAVagWs8khErEywlUFKA8J9r5qFB6DQfC0xb/EyQ2fGWOfGK5O5YWNpOIDKvXxB7n6h1nuF
OxuvQSKKh2Isv8q+WByNL34V3vYlwzeVr2WawwpLb5Gc8zb+kaDYAEG6Do+1bzePpLj06xiH2SaE
yJpifOLFU9ldG2tIHhWbBf9Sk4VbLK6Zfjnc2vzANCCwsvbwdfzInKVo9WIL9zt+uh2FOdKGB/S0
kTtVbHmfKnze70N2bi5W4Em1g2zD1Ws6hou6vzxAtvk9BP8QBteth0N6IMemciOroxmVz6MP2225
yhzrzMdMifZ658aeQD7v0Gmmei1bIPGqwcKsdhLtSshLu44u91ZvtM+ySUQCo/VZZDt5gD+K/twb
4xcmRdpVNqWx+2CW/DFkzdFtAYBJ6TeyGgm+LLXqN1UR7yu91h5csxlezGFE6aPU/+TlOLzIYnZi
nGGsVltemD/bStfx5kKLnm49psIhrwDO3iAXsIttBOjCDotqTfPD70b/IBVTikn9AjHb+MAX4KwV
M08uZmUh8Rdq2g4advustLjMFa3ufpqq8GDOc/kD5+rjmCvRw+DGX/1Fi9llmn22l0JUtr+qYBU/
GgZ5k6oqmmtXxn9OpcLXFhgzd3mOFEcl1oobhescavIlWckQQVij4jFqWbVVFbNemVam7J3ay0f9
UvUaYnJ15O7ta9dlG1f5BE7RfMRusSZBC9F8FFrxoTHdA//NYGv7SrWyEXboc+3FdhCoaL82KZZO
AypdiEPbhD9C5znvEX8xXaNEGjpw9+rHvAE4HKjrCdPkKx99W2sieip4Ps6J/gLAc1pDvnVZOrrj
gzVX2iaZLJRC5thzQiP51CeD2A51TLihyEm/WvYGV2UNE0diru0YmicDrqhRR9+HTlePQWl/dZrk
NBdutNHnGQaNXqUfA7FTHZ25HWZZBVFgz40r9YOa2so2jCObnG+WPLaR8g3GI2oyVYTSnw3GMvzK
f0P/UPjjk9lVb6aWTa9Fkyp4KVZfyjFTD8liAsF6EpdNXCQPmt0iWYY0GpPRTl/FSRI/5VDGwGyr
/md3OPpCIPXQp9mt0DAOrpQRXbGonFdyOp0adY49BunCaJxfBxNdQxvz12TM4wueOzEzRJFvtFZr
tntERqNvNuIenlpG4jFHJGNJAAumbeU3YwrHD81kvySWFXzTsvhDbjnYS2Xof0EtIfNgVuFJq0b/
aPd1uq/Nsbwg1V6QQUGGk3locNUyK/ciAMB/urbyZvfl/ENDeMZenI9yPyXtjDYB7u7TaojL9M2p
JnM9R2GzR0lAW1ksDTBkrZr6iPQgU7NAxZQkKfEUDP3+qeu79rX1Rfs6LRQxkfUvspbqOUvSUJ1P
sjrqWrkp9bLbyuqAedghhSGw6tq8e03E8kKDP3ofrcqVbaLb1pPsr0W2wKLWKtHq41SWmWTbcIjH
jay68EdP+Guwdlz2hjWvfsua0C6iJgt8xi6OORBCW5ro38IRQKBeVkU7QMkD076WVaxw5nNABP/n
aHZmLm8wuU9en1XaH2eR6w/y2v1BxOue5Putx5TVrMLdiSjFcqqC98UltfI3WWv7KViHZpKugskP
H3uc1R4BLSSrLG5zog60ySLufW2tTQGQj1oo6wk2Pb6GavCIOTCa+yioPiqqkh/tynz6rV1WQ5io
Vj9P574lSLCSbUHfMlMB2L6Vxw/kfsDYu/Gm6yv3Mo2VuqtH4o6NYXNDy0ZZ4C236lX+2PcmAoTu
pQBQ77VjbN8GkHvlDgNi/CFN+z9wpb+oddmzsNILgwx6KC5tOL1Ojjof3rVNcJS2rGgRHFi65Hot
LloTcogNuMFm3n2+VVmd4FSUDeF+ef2QBGosD1hHxeprOcZoiv5CPF9WZIH4DzuRJMFgbmpJuMi6
3KVPU3aKYCTpmS4u5lLchgJcnK0GXbN3srFDnw9+etNv4yqdLyjd6kfYalicUpNNeq3vg96an8Zw
OkCxrNDZGcw3KPvMgzr1VsPOb8esz39uQ9d8S6x4W82ieJE9ay3bzOk432rRVK2baHZvtRIkLm5V
xVX2xAl8Vc/1dI380nrrdBaOZufe9qX1N91ncTq7lnNCDqh8KzNta4ej9pwOTvGmwMXukrh5lPuQ
IEWjDO/shzots62ZkG4wnfqlwOu3t1aRDk7REA7YTiVpSAOQoE4Dex315TWecbVrwtl4AdPOiiFW
l9DnVO+Rqsg99P65/7n1UhZ3e70nrjL1WrAyHIyOjLKoDm438Qo0VPEEA0k7W2PzYCz86WRyguMw
ot0pq1pR6MjKCCZrFjCPGHPBEaEaD2VFZx0CHd0lyJjtlOlTHdfR14D5n4dOWfPkoiy4gs+fIEJo
lzv+QB+cBk3BQonzTanNnZdnC7klz08lfHHUltAGia+V1llfuT8OLKqst94kphDAjw3TRPkIwB+e
H16l89jlETHlaRVfHN0xg1WPQ2Tt6Or3RFEeXN+ov2Zu/EclZcgmfLOaDLs+AqvGHmOsr5iXvFiB
HqE6XCVgBLTkMTB848EtubGXpngp5JajxsYOIki88mF6oarkX2FwrZSxcXe4Wc+vY9E+9W5VfI7J
JcKIybSVgbiSZ6dKi5qe1p51vbbXs2EjWmxXE6hBJSI6X3+0hfuY+TuRJTWIGIoIUym4SesiVxRM
t4zcC/vsmk6QXYoS+/HU7Lad5pSbjGefF/TDsFfzwPZKEesIhxT1th4xrR1yP3zL+0TbCx36vpj6
BLOMapdmXbQRxqEsh/oVYSneMR2ilUisPsta6/ofOmVsL8IW6dsUIQsFGwnC9lJNlLDzTG2cDuNE
BLINeHoOqfrRT3pjl89Z96Yj5rFpDGGBjRzENUFSl2DHsmKuwaj3z1mkp6/6GES7wO7TjUib7T//
8b//7//5Ov5X8L1Am3UKivwfebdgg/K2+e9/GuY//1Hemg/f/vufFrN4EyaqbWAuaWuqrS/7v35+
ifKA3tr/Is8M1yIOo31nTx9TVRyllGk1qw7foD76K14uBaa5S30Mwvy89NGj4s/AmnmvlZX2HPDg
XxfZrN62ZFthZj4wCvaG+O3xS+I6KvshVogmMFznm9rOtGjslOjfsjSzsr3U15EFkwcmHVnzIns0
jlj9hw8unL99ctNRiZO6jnBdVXd5Jhr63z/5DADAiqaofpur0CXvZhuHMPBP8FCZDy2FVmg/t2Q1
yOdbj2jKmHDc+6GXOD7IvZGmnLLBj/GkX9pkl2jZ6u3KOFTIR859MQh1g1Z1dRvhXXfZ01WzdOPg
1+vdh7iPI9sqJ0g3Bia+3m87bmPdR/j9A/y6JtnF+jXCvzuT7HI/iTxT2xonQqow9SYecKSMfBbZ
PAFiVX/Gfkp/NlDXOZB8IIvYNa9RJS72omJTLbo1EXP6wjbsR1krEJ/Dajm+qs0ie9OF1rBtrDQj
tfbXASmnW1nQAffyCLnj/zOI7FDVirOPbWNADLDpAVwSkLfKIHnUNS2+FVWQOifCozv77+2ym4Fa
b9xXwcO9f7Q80oA2Rqs5Nuv9fYc8wOpC8hxmaSPE+9dp5I77+Y1Swe0XFe6t3CH78Ue05UX0c9Ij
L1P3HeZpkemly8llv/uJ7ifn/RAp62Jc8DbLOe995JYw4dD3y2eWJ5nnPkYatSPs4liNgb5hpx+B
wKIXmvOEO8p6umzJKohU1O4qVdGPowOi3oJ316q6QOVWlrLTvbsmJjAi+NB601T5pyBXLPRctCdZ
y/Qg6yEoswM+Ofr3clMW4MkM1sHO4d2OGI7O6d4lzkP/JNsSefAQ+fphslC2XQa892N1gIWQrP9+
SNwNJngE/IeXQ27D3Doup0oHm7XovS636kG3T/a7c6DyNEUkowPYLwiCeCDaumrNHLhbjUYOEdbO
xFkWU9gUJDQtUD1TTOpOafv4mihxtwraMNj2CR7Zt+71hDaZHdrDQSOyDq/QKC9jDdzVUYITEIh2
a6cqySqzVdAUtJ38rBg8atZy89bKfOrSdKLci3rOz1PW5+n63WZRscCMSsTZ3g1SLyPJTnIguXVv
I896Mayp3L9rug9rGkHQru7XJg/ORPXkoL1ycMOa6YTSqMYD4trBAwLj75oioALIbVTGQxSG2TYN
sAIk1YMUiTxCFoMu0tVUpelOdtQSU2yCtok3NmKtZ0dLjDNqzPptK1CZZyodCs+/mhJSmiVIsbw9
V86fjmNsVCVxnu3asp+HSUTHDI/LlayyGHeeVVMptxPqAmvZJgt3gM3v1325u7c5qMRWSVifTDyr
Y29CK051puZJ9hCpIh5K2zrc+3etVRy0RfX83maxTtiEzcKR/XVNAH0Tr07CYC/7BcSHzsTLzhUp
oFM2K90+Fs5e1oqlyRpHYhn4MXQnvLzbk9wjC0PukZso8eL4KjdlJ6eALu3qWb+RB9533Ku/DyHr
snh3Wu6KFjhqxq26XIXcjSxo6P3Pb2LNFL+9iTXdEq5qOwZ0P1uo6m9zEHL4SMfqlX7tQqfbBItO
ez/531zd3kcVVm0IWJhkHcYxWoXFIdBjbNxGLABtA6Ys4m8sfnv/h4jVQ+bU+jeAg88xkgOEZfov
mok4BPrR34uhzS9qTOwWgc3Ea3Q0qOCWOqSkEJAGGpW/1D5BELeqqgNiAsWL3NGNSPmZ0/OtYirF
UXdyfNJ+HSScEVewMi1Y89cgr7vSABav+8+1WX1OLdwm9cERsUfSKWDO8Xzbp5Naj5XphfzppbYC
hLSWQ7ReHXZFkXVMT2d84kPbUrweUsi2tSr/Gelh5bnKis/CRmV3qOschS+SXdFy7L+OnzL+7dyE
JX+OK/RrBeL5SR5yH16eXZ5juep8cKI1rg5aFW9zP7aYu/jgJZ4VYRALVM3+OC3eeUVnNqz3Wn8X
LhZ3SP2hIWMg2yqrSTp2+8HxQ2IAGqYllRGeel/oK7k36AjOq7OCJhmHBmPaP6uThvwgNVk4l1Y1
nFe57VfX1iwgno1Yd04oqtahZWLISGERWQUBnGKSY9X8mF3Gs1/uAQ7tG2jfC/YnQ0++RO4DpmYd
9TJrnI3sdttM5v5zI1J3cxvv1vOvs92Pe3dKR9UjRAnk6WWz3VXpf/pn6Ma//DPQStaEpRkqc3NV
zmHfzc7nutasYa6GK9KZdpTayEPqy3tigUOUiROdZTEKdKxu9XebYkxBiuVOQXaWxNZSGTMUbv/t
cUZQXqFAqbsWMfvbqP+23218M65wpGZsT3aSgw+iIJp0268rFReEpmq5Q9LhQ8NMcT9omId3iyaU
gpjwubWmR2naKB0d3b+aQivuQ09WG9xpCAc2z7KbbOo5SA4hm/4+juzquNVtaDJXaBMDkW2ineGQ
1k74D1e57hytsP8iawLT8ec4ysNDNSGg5SxrcW+0UAhDnbvxbkdg7nGoge+tEIzD5WbWLPtgKNlV
mEGm7BBL3XexM5zGxhjcdeCmQJlbW7m52sZKMx0QJucV7QTqY2jU6mNlxM0mDwO0Kpa2+w64QJlX
Gim2esuOKJqQhEynZebGOyKdsvfFva1o089Bzwzj3nTve28rlkGaYES4rUNxfyXqqNveO4bkok7/
4aluaP9y77q6ZQluWtMyzX95qieVbjJTqMrrTQCIyeUpnBrzzNrBPMutVFHeV+WOqe0+I8hd7261
pW8Uz2DJ78cWipMRxLLeNf02XKyDmgGmArCX7B0eW8sw2MGQtg0KJCqD1H8Iq/wP8DrWa6fo7ouF
CrFqTdYrU2jrdc7mrcBR8lk2kcgFOEGg+iyraT/ZXq3w08uqk0bt1uzqYdMotXhVcxJ/QYWVqRyp
t4yIuDEK7RkkcpgESZVZx2gp5JYslM41j3XaW8d6UgENyc37Hrkl22TH+3FyGB6MKTijX0Pcj/tt
GCWyK5IXhNZ/G0uXI8jjNOR/CB4S13LtENv2nNz6yFzqViP6uRZhhy3SsrMdkuxiVOWjrAVhR5PZ
gopIw/GUZoIqj/S9ogFekXvdsrr2rZgPElOq9cZnZF+C/YgNyIQfS59O6+QjWpLDwx15WgYEq5mM
6w+hNhR7s1H+kDuntuYg9EwozQF+R5TzzrofJ7fkcXKrSsR/ejYL+/f720Dp0NFNYXGbm7r526wl
hvuGKrTRXCdrRlY0VtyHtiz9h3xI51PeA1zzVffh3i63ZKGOQEZKx8p397Z7P7cEO6gqIr6Ned9x
72zDZJ2ztD7JE97b5Rnn2i3Xwix57CzX9Nvxvg5yphn028778feLLdHeWCVi+h+ublTcn1cnB7gf
K0+2XJ0ou/p0P//9IvoI/K5idT+vTh56vwobp7fTDKdRNo2VwtyGGV8aup8PcarZn21Rjhssiapj
Kuzk2hf9l7mfnM9I53erXCj2k+Gb0RlDi45QAgQPYUPnIIPVjtssRQwblXNEtE1S6V/dmfSjAn12
kO9FV5+i861ntbxauzIEUAOATKimln6UbeiCD0tQs9nYAwriX6dIXfwHwMSV4VArz4rm1xt1KgWL
Gqvaow78ZVSK7NIUc3bplkJWp5AFILOi53uTbG8X5EqLrRiEDAtNFI4UphDgWJZNN3Xzs+b3nqz9
NmTTsNAK0LBeet6HvfcKho9hXCUP5YiAeF7XwzZozOnBRZz9wedv9ACEfgapV6UYbM2g2OSeMWi/
4wi/cASGalo1UVaOa+B1cLfN/CC7pG00PzgsDCBbdIjPD3p4sl2n/Ku3WTLPNoOHOFoUJBI9tzf/
6VXzeyhP44+o2aptqqwfeN38Hsqbijop8B4n2WV2Zy1x9hA2GlSx/Z7lVTGcRSlYucu6HedsFohH
bkKz+tkoO8nd/DLD+dYHi4jh5+GG2PPQbA6y37399xPIUVuftf/vZ5XD3rvLrV/XWQJqhu4WxW+h
4/wAWO++pqo2oQJbQQRQXOdi4BhJan32PzVpBS0WCeOYrqY6uoTZnGnLEuJnVxWCyDozEv8TUJvN
4KOoSwwqsjKS4DOu5vjO5U/hog6d9AAycI5ctu+tuRWbt55yR6Y1+VNKPvyvnr2qEAq+9/IVF7MN
iBrI+JdhulHyuPQmowivsrD08KHASQV4Ek3Cmvv9rIvi1iM01fBaKci1/b1HAaZ4gW5kwI/+da88
Qz5Ab/L+zejy2MLsswfe/NCylDfTHpDCDbRkOroG6F5VCYMXG0w22lkBriwYB69CNyc2OzknXDeS
rR+RKpFVJymdUzEGAB1l/d0mWmpRtK7bGEJaig/RcvT/Y+y8tuM2mnZ9RVgLOZxOJDnDpGBJPsGy
ZQs5Z1z9flCgCIq2v3+f9Oquqq4ekkOECu872r6vPct0HaKxgVWKGkNZdv9XEFt3/vGUZXmaRQTb
0XmL1tz3d6EhdYsmybzyowlNyp1vFaYNoRDFz2GbE5lN9EcZOq2Yr7lnn0JuZ4+rmVYq0AHSW7wz
4r5IjqMDvHNPmuQgW3y/e9kMQhP1i07T3WwORbscRGTsHwcFEFO4r9tlkxym+lZLLTcfqrb/jLu6
v0pcWeLPXG6LS8KNSURrZHsLtGvwS4p2i1VDOZK8BNpftW9C88Ycz4eRfNzeCqiXhqiSmlKZEj+3
YT5fKJmWwSU3b65GmTqpZxXynU0L2wyv+1SU2Hct6TXQJpc9q1S2TzbEKbRZ/PSZzMXnAEir89AF
xb0M0wgFljWb7clXAcBeNTzwB3R/eDdi0omxIPnKulSDvweTZmkbzN8BiopLH0Bp2i6DzGw9oxQf
ZRtH2UXkOjwfB4MOg9OQ06kKdB44NWNefjHokdoNY9PcyzJzY+pPK+/T2HrFMznvJ8NVyy+UfFK9
MYTaXqzEhzI06uojho3ujQ86P/ZJa0AD4Cj3Y6CEdXswxnrc1WQvKV1lmFI/uZZpWB9DC2iLTSad
JXbVTg1sjdjIWtRAF5t73yc3HkR5fYQyhDxLZ/PWIury1fc7Z7KULfFy1DuvphwlNm+G2jw6qaHu
SpuCUvmJIcz8FtE48xhYiv4bl0r5tcQkyB+Cml57MZpVX7tRGxNazlrPoAQJF4p49/dg7vNvlp8G
+4Yi+k+qpRsHKi+TpxASm5PqxA2whYZ1G2puAkhKDTBxE/ansoZs0QBPGcSIvP1sllTtjHlS/55o
zidwwe2/g7beu2nihbuRniDX6KIfHqEyAg/XKFChNurG9kMWB81NUhMyiroWrMo+AxuNf7D4tleh
0rScyn2mykoWsiHq++amzQEwFJkM9DF9TygIT+7j0YGyAGL1g+DThyadvpXXTCt6fUmG/c2Sogfn
pHtRdu79ofnkl/kfbZRk3/3c/WrwGv7JKiqa1Uc3ufnVYCi/jeBqXGp3WiqCF8pjHs6ieyP+841I
+IrHKQITnn6IkxX/2QcBgYqJctT7afpT9LHO44YLo8NJrg9cF7ymKt4k4EK5WMhV5adyvVa8yb+h
8EGsWXdt1xnZVIJHvbBy3PV6osynaAZYmD4NAvW04eVXK4LXyabjusoH2rVEkSw2os1VQPcgkrJ5
AqGOGyhTQLXymXiR7JtbSNvuZerC47GnlenkmAr/NwrNDzm/2l1WuPmPo2c32Y9+LIHxm/L5c9wb
xBKMLLtPrdK9c6sYCN/MJKjIL3w3A+f+SHcJ7AvEJa9weTW61V+D2SRaEHSafRV5zQXpUGuVtddg
tSPFUQ5HLQuKWzJXcGPojt5ctoFi15flXKkzxfepfYA4GjALsfnXPW/0b6Zib3f0RhoOHDtO+oPk
IciSFSyjFxWWluhkKGF6Ufw+uYhQBpE1YVs7e5lCYMS0ncJH19RqrqxeeCopHM5Lr75OVCTCdpQA
RryDMAWgg3wPIkYLhKbIVqOwQQ26ZkAAvt2RzmG56tf9rhsptxlvERB1Nte3Gq8o57shT/feOFWX
GAqxcgc/JOM/583sUs4Z9GV18WoDfgc9unFVhzAuIIrlzk3TijbeRZ3G+bmJo/7O1SKPb3XhZodE
g4+USLhx7y7ZlqGyHW59y1rtyg+FGoW3jdeM9TkvjP6SBt0hBUR+IhfIW8E6DUvHOEYebz/rOhYD
3smXEg4oqHwbfIVqDMM9hXvDY0fU61FmqpWolOQl7VmWHrcmm3hD/iNwCeuJ3WT6isUz4fREMY12
t5qINUmM01ym43XzJ3Jl6X+aqJp9PabNuLVV5ffI1vs3p+s1Lz2jM58re6QFDBKeHZxB1sc4DcsH
WtuezIVbhJ55k+wB/IBxbd+LQTRo9jFXw+koy8LRi4c6rJ7EVDa92osohZ7oCM/jeBSl2C/+7XlI
4cFLi4+TErz4Tl59i20NkC1P2vRq/KkrMcR1Gm1EoaeM5zUxvaS/h6C/g0XLuxcRUfvywa5Jhi46
SW1DsUJJUAmh4bbpvxxVRebdy65XRzzO2gej88djR6uENo5ArltNvfISLCKK5i1gmk2qpJZhEZWV
B9L4ZP7FxY5Pt9AYxKoC3gqWYiQefvVnTNWxM3hnXF8MSkqsPJqaTvKyIEPVgMTs+tUqgiosW183
bLVo6PkLJgpbYIPcaYWfwR9SnMTTtp+WJxDZF7tsKnnVEH+KVZ5aewEudxc3cuS2T0wWV+JlfUMR
N/9mt7iC7/vzUJgP9BX2Fyfp6DUAJdUvpv7iprpLo1BfUMXvk268GPSm0FS8TFepbJL1shNmp+x2
VbzZ9OKFpjg1VaKLcHPx1YQM3k/p14DGNOTF4+da1YfJ2jUEzR8TOClAf/Wd8yoMLVrFMnO+0P35
mfbe7m4qK+UR8gL/saY87TK487WuFf+xXAaZpS4P8vw/K4d3ilirb+CL7a+brQtRxK3ROX+IqTlR
nECIWG/3nuJWJzlGz1VeicqYileVO0ibx8NVZp3dDHw4aNPdHj4qUVg6nBir4To1Cy5sZkwYVPY0
3XCftLZ6Uy9uNl8yeyebzBZG9sV15O/VvtvTdDN8M51sBMfNiS9u7mVPkPfywcIw/x4NyTH91cIu
fHr1KHS/qrM2UJ2XOX+VwUc/9pvvRkKxWJDHBleikiRnkJnnbHKdD3VswaexsHb9NCX1me/1/tR6
NbCbu7CFYKax6Fdo2j9po6UBq9WCey9KowcPmmfgEqfs+y8GVq5QWAKHHMwZVPjs4t7RuVok81co
P2pqdsO/Cqo6TqWhjMaXMkygwI2ckwuQU3agfKs5TAVxVDH2fbNvwUd42SeGssqWm97opj+1/TZd
PGapM52G+AizEVRDZTYvfEjTU0ZxduKUj7KQgfK2YD85cKMEi9Vq6oGWN4Qxt4Jl09yNMG3AzfxE
FeKrKzHXog6Os3RubjbLBW31nBPZ4sUjbXxo8HKfQgaauJa9VdfXEG8TSNq55GVv+4jWbmPo7KOj
leVFBkIrL7PZc1PocF8179T9rD0tT+rnd3JZvt+7ed38icz3iEbrSaHtldy55/pC9oxnMlo6dTps
wqHq+d+IWGs0pZ09kHR265pMSPjgOyFv04v56BjGUxNy2V9cyEqGzc3qVk2aFzedodhU37bWTvUC
43MfTHvQefKP+rJqf1nRcLq3zT7/CDaF/pmQ7Wopq2Wf0zcfx6bvb8Il0sfnm+9l5i8xv5jqWf65
YDIVhchEK4OyRAQh/vMObVtB+f3q4J1dHgAMYo7OQF0rO7ZBHPRuSWQp/2IngI9Pfq7fNFaRfbAG
NftAP9yesoD0SURxTw9m3Gn3ZQi1e2wfU910H+uFXkE1k+oMlBIpMwN+hXohVOB592ibsKSIaLOQ
DSJ79bFZ0Dzz4uPVQnz82yli8T9PKRc6CL0A3Kns1OLB6cJvZmjqN7Lqu55XmnpRUCW2KmoKMG/d
TndPxdypIGmogAhuryXr60jTpirl9+ALri8mpEN3hRvFWfQw17F7pu75DP1sZo83hRkfZnDjj0pm
Bd+c0T4lLh2rNq1m9/CWKcs/WfjNDytjP+b+eOknO/8COcaOxHX4DVSN8lahJXjdrgEHvSMo7D0a
s2k/O273WdxmQwpNW9r5Z9n1egqFpOm9lrtgICyn9wZYMPMvp4hcTuHl+ah7dJwW2TeKXpMP8H4m
HwIekI4dr7AHWa6KGepOSoXVW5HpEx2Z8PleW/e77ofWk0jHLtHhdcm+hcQcieu9+lnXY0CbWFiV
6q1NV/RR8WDuTprwKYOm81PedtGd7WZwIEdO/kesweNLa+m3aVT7MzHT+dz5hvm1yfydGKjtUB29
2QLVp+i6T5aXPVsALf1BIGjeZ11Z3iuBNvIdh9hAFJPSg/PnquZT5MXxvdknR4MW5F01N/kfv34M
jYDaUeTLx3CJcYO7MYBIRy15nAKP6vBn+2h5Q3vIKSE8r8tBDS/w6TQ7WbrO7PNc+jF0YuuDSOrY
pNYkq4ARWrY3ianB6BQPe1mWSWSCLgiX9qKUYbKceKeqzkOjWTtrGJIHYxlkpnR/TR4YhLLg+fZF
TMIweVDG+NGeBvN2k4uZDE2vAgNjD/FZbN/tV7RR30eAScJswVHiYLNTMp7ZJ3K8tAf/PLEPRwBp
FK3zzo6t/9gO2kwU/h/vpia9XT9daE/q+uMoKX0s0XmzjCq/v2/8u/URd8oboGEox3Uqswv3+eva
NL/nftFSA1yUCk9rSupop17pah633A5osn4M95oGXJ0IZTBhWdBOHu/cdHkf4bofSULYxm8KaBAD
bA2/+47Ji+Qid36RBy5ysW9gY96PE5GdZVO+UOY49jSSrGjGWzdvV2ci3za9HpLz7nZJLQBsIq9o
n0yjvG0sW7vSWN7ylUQ0+k115I2xPUQQVqyyIYRTdAy4zsez7oHCiV1UTlTl17q3ehJjJxt4Sp6i
ZJe4LjxV4nU5I0xAjVm3LU6BFAO8w8k5Q1wtg1erUHBY3V5EFvjzfH0KADrI0H81wv5vyh5JTFi9
99zZ9seC1suvZejMJ6OkFUKZscqK7j4c4GDUx1m7H6P23kugvJHrd5PBQ9FBC7bXJo28AaWQ91Hr
JA9yJX+vDafyvbZfmp3Jpyxl1T89g956NfMivXpD1x61mdrbPnazJ3oO8yeZRXBm+0H42EXji7jq
SQlupmJFg1pwTGcHSA+vVYddOkXpvQGK7UCjlvVs8lh1Y7dNeu+12RydR41ghGsSE1zs3hg70fyt
7XLAfnheuGgOsRlgfUbYxwkc3FqBdrDydiKaYLTN5c20V+K/+pFvJgEleiJg47uqVaGdVBv0uoKX
P2i8kY1T67fr2vWzNj8ktvlbnFXTWbaMUdRcg9vS6SznkJnfqc8e7uvZMh6MqTMfNGdqLkOacrWA
FDlpPPeGZ7HhqV2GkW/YOVTtYC9LUZDKyvma7TaJzDwiviDYhPp5U+B2ACKPu4PNxfVMbU7EvTM9
aDlQaBDJxzv+m5p4FyaHNnJDMNP1kzY3KRKLgEGqUVdbE790iyENdkkG8Zbd6n/XSXkFaLb4Ky3N
56pX3D+LMf8KiMP4R1E7f5tDnf9uayOsSL3h8W3siG8HExSPSuKf6MSLP7nU2gq5o6zmEMjbhfnx
VSfx0231qlss///21VEEFVDeXEg3GdWfczipgPxSCEgZ0neSktPvIS9a+yqzg/s5N3yRJ733Iqcy
PfxPuTvBIfjqxzJBBPnVj/jXAq+HbTM+gyz1KLxo1tTF/KtGj0KL5iyrX3WBFzwKF6dYLqttX0Ln
kPCn6ZMVPy26dByMq0Yd5X6minwPOkzypU6GfNeEU/0nl+sLtDqgCXchOC6Qu9HLZBOezjQalvIf
jTlXX7nrlXtFsYaPpOgJjaXNkzFEHwytdb8C2ertlQwGUcOkw9HIp+m2BdvrYSC1dgCWdqbDNv/b
5r7zo9hHftj/sNrsB2/q3W+QGFJqX6fZQ/DM152Hr9EynlQKMfdZodtfGnv6Y7lY/2gAOmtCsgRp
0j3PVmd8g0ao2juQuX6Y+5oePNPLrnWQ+Dx/GG/9AF7pfPHy4dUPaDn4qYjGaA7FNnPUzjdh14KM
0jrOt2AYwJ9dZvEiC8bS/bZpt9n/tnun/U9/Yhckun0Eaqc+uqbb7eLCS6/VUBqfIc97u9y0Ne3O
n+saTGIxluWmVaoJVMzE9ffRHKfuLXH7+q6qqXSXt9+GXKzdJnztSfufU7N1nmUg4P85H3LlIqsp
iZxnu7sPgAvigrwsbL0DEmi+rKulBjyrlOi2iSgSerMn0LRjUCtkuZddoihUsEHlOHvZJoq+Tz93
FJi/cRc5VzlO9tR20N+bFrVOyydsPdu61Sih3BmjZj6q3wK+Z4+uVpmPInBhhQbZzPqzhgrYWY26
nO8fyXxQYELAvQHSLX5Appncjm0Nh+eLD2emRZz25Jf9q+m2dVCMg23P7S0/UXKRwVwC57aE04GP
Sy6y3tQzZILFzh+BZAAu5EYUmx1tZO5dY+xEvJq+s9g8yWzzLk7eyfoBsA+/bfsnO6wOEoDhSx3t
YIYaP0WDY528Pq7uAtPNH8mtOPt0Hts/QjBAJAKTtRYl3s48fCqSaDiQa95LLSPpsSI5yFTKGKs8
IHMI8uWqFplo285KrjLrpPxxW4eRdpeT4lACRfuag5q6zgKjfJlFy2wArf2rzMROtNMie2e3eckh
eRp69y/HBeYxy3Sdx3GFe69EZ3wJ6JhBqOy7AXQEidusUR6SJwU0riRcHa3wHqcWvKIio+3IWpYi
M0vTfoiizyKp6G5bxWoFYVcGnuleFPRmHirQlO9lj5cSzgxd5cWP7ILg11n8yCLq809UAoyflGfb
Cvy/h9QBuRx4FFijFehvqP2/0uStXNRMC2njMKdPJT26u97TtL+V53Ic3u6pRxAV/Vxr4DWaIVmn
6KOse7AFIhsormU5cxO+zi7X7Gkp8Kh/1dK8QOktJIVSF2xkcDK7oXYhX0VdcNfynVmWUv8rQ67O
b0SyqcFKU00VhK+f1cOLVdX2b0W/+gJgkbonQDKoYYofdPBVPoNCVz1VRHNkxQP3utIWYlA3r9eV
lavvLV/3ie7VkoyPe4j1IniAWetJnbvok9Na9SX0s+bghdn8+yKH+yv65IGgFbpheh7p5HgolOZl
mDqS0kRjrX0xBIq62zT2gskAxFm/32TbZqWJtKNqxdmqFUVQGx5vVCVx2bQBQ2+z5prwcl5fK8Np
8n45qaAP+zb31Y8ZZW80vEM+GY2xdVyX7eg/yMyMAB3yg+b7O7ksS+7HAFKZVyhbgcopvfHGn63x
KTZbnuEjpd3JkuvZ9CSzFJ7uflYfRUJv/gTnF1+HBn6/82Y6KcLAwHYxeaPgCZXe26PqGaZX74F9
+RzrQ/MI3yG4dET+Hgor9+7CRUYfLjILWe0CmVgoKZF500+bx1eZXWegjMXa75ZOfWUUjBfHtpoP
MrQeEP3eAMX4JjPM4jc3zQuC5ksu/pdNItI142VTw/fg0oBqX7WHgmT0Pi+pEuCPQ/3yOnUAKD9U
WU4V4CakjdU4DnSnA85AhXX0Oihz8qyneXMjxpoTvSjfLTVoRm+DEta/xadsX0975247PJIKa7F8
8znkANI/zx5vgeDBWUDKHwNah++yyrIOimF7J2EYLzS1uCvThl/t0j+va1byIfHoMBZycgA7vnbA
LN0Lc7lhzdZhcua3WyefTn/ZmnTd/JR0zV+9SVfB5DT9J9eZ9EMC3COU6Sw7tace0GwmQtosDT9U
wXLQn2Ulg5r/4cN++JESJ/Q81+42Z3llvjiLF4L3f3Om2dRNjorC691MQQ49AlQp8M1Qu5DKsmqp
ApZ1apLBtFxfA6+mIiL8qpBZoYDGPwlI3bZ5pjOEa2dDuMQJvMvqUZx1GsU2gwOVme/UASGe8os5
TY32UFqRu0+VPKOIz6Uoj8bQ5N5wC6bmMjUj80OkR8NNM1CDQ6EwspYm/ntu1ObFAqBWVsGgGb3g
UQPEoFe7UvWSezEuw6wGxUzVCenG4Lytx6wn0KoCEyZvg3TVF/XdnCV6f1fTG3DbBdbtdtZ6No9C
AEJ2oJ7Gud/caLX1qJf1dKXBq+igtFCnq6WFL4No1EXtZH91pLgvfZ1zgxaRKMV2W1LKEe6Cmtdc
8Cow3Fx1zvwhKBw4wowiO8cD2NFm4BBrXIY4GFIgZd1rqdrWZRMp5CLPA42vJPex2Db4jfuBunfv
bhPBZKjexKFbANyaZW/8Om7wexmn0Z0PaLYLOMfQ3g769ENfTg7AMXYBQoTaw7RcaK3yAdb1lEfe
uy5vv4p78ScfwA0CEPhH6illKYqs1KPL5E7PQFDjSmRuC84f1JvGeXOQBY1y8WLr0rY22EBTCv32
kiwuh5orLa3IayzMj/XoseOGzOWGy61ol6XYSrqYXpV1w2ohy8kzVwsxEx+by1cf1jB9SnRf/W0w
iJ32jRn+5vRAoDZmpz41+aicCHcH1yJveqjd+vzGigfzgean/Aiji/ORXDyxBHClvllx8FlRveH3
JEsKkIcakAuj2HwaltRLWAKhpgUTSU3Jx3QFKXgrB52wCgGopX3u3nHgyl21mgubj3igSZjsjVKw
u1TKlLQtb13GNBonEq/N45tB52l+wTE/Bd5M+nYav9puNexncL2pECK0wmfprrKUmchq27svaJi7
Sb3AbSnvwW6diuG4bO6h3r5Rq/zDtu2NSdaUwwXAl11DnpZAEfVlaqMWT2rSaruwc8I/1dqC3HHm
mpV42W1ct92pb6v+mxaE+0otDlUVec99Feafhg6wL5fks0nX/6coM21CYFpxI8psao2bCfCbfTwW
2SdzCsMnI8OhrJYNr9vF3mhnGBaqpLyBoM8lCE8RbhWDiKFE7gcyBO5THBu/6bOWfA3bWDuDm6kA
lcUy0qmlS/Iqf+gBngDtCeCdRV5QxXExHKLW8rgeF4Szd3rICUZi1SCn2mDqG/NTX1c9dU+Jex8o
dnAVWUFj8hP9tkQiG6L+shTFpHB9Ai3192yxGBWw0Oo0/l1ZCj2lmBMOkJKCUSkb1efJvuPyX4PT
uxiIVZAONeVKxMLyuWzMvQhFvW6aqAXxjqsb8bgZyEyGSpz++yn5ZBC3ANU1uR+luEmx+O9ehjgY
o8vwukx7x6YxMO+5NKGIlSi+VHEB+vRqHdk/pwlRZ7CSyi+OG7s3hZNQKJzZxRc9sLtDVxE9j5Yl
mRx4MJrusSy84Ev+mwJo0ZegDyPeN+K/ZYcSqM4bBzmgiodmcSDaSXVWB4HZwnKTzMF+9hJqpOhT
cvfKqMMR4znPXQBub7MMopXhnWzdIRq+QLx2bJarcPFVU9C9ydctTmLegZngnkH5bm0w/QAQhkVk
DC+WQdRzLkftuAqrgrwZ3XA9rCBi8HbHOhfxauGOdnhRTUc/0xd7eZFtzkX9Vrp6p1IzvIiXdQ0/
+staPk3TGsQkFps3+8Vc1qJZN4pQdvty6PojdLbaADdEICyMiX72mTI+daE6PrmTbl8mf3xwVDX3
iaAh862AR1/NvKyyZgL+BAIEB1hstsne/9o25I15EQuxBWUXQKPRdg7iWAYP1KkLHSMPm0hsl1Nl
u9WH6iUpw/WaKJc+CUHLla91q7OhwiP4Ti5KCVLLTDZYpTWfLCcK15D1ppC923LbG9NcSKAwOc95
7r1cdrezN/cJV7Jbypupifp5FV93iPG7j5bYnUsWlODk5uDfnIrM9Fr3Au/fu0/nN9Cgv/kx5Ija
qZpDSYZwvZkAlH9qKKe6tksKYg6i8dG1b9b8AvVCEGV7fgfqmpMcS4HrmXJj4G4OalWBVnIWm4ns
K02QfK3GgvtiuXmFY041gJuMZ1nKIHc63zE6APETQvLL3a9wLOfS5+DQavbwaHvBDIqInT1ug6vE
lGiEqn/eZDKbbMiHqK0wjpti6NP8UZuBuBqjxAdsgaVoRVF2vOR59jDR3vXzDFGkVK1QTp1/fief
VdO6QqYIhzH2YqoM3N9pp3s256B8ENEcXYxySB/NoKzvB8c/pH7nP2au5YNhxczv2ulIolDZTyoU
OEe4LT/yE8/AX/20K5tqvtSVdw2NL2bazqNzVzVEAe2wDccdkOnF/TYA0RXvoPQCGtDl6ewsGkBw
3JuAIgk/s16Mw8IKSEqXYGOLSdBDlS77ZOnO3fdysAKgl+m8B+MKwsCQHjXVjsprz2XcujXtvrjK
2s5aZU/5oranvnfBkv6p6DSFzdta1F6jwxZuqPsymGnPoyYqP1h2SSNr7xFD9JuJrA7FWJduBr3n
RqYyeJGh3sYN6cDFsFV8DGW6mciM+rSfLow+qeAJWLzJsJmbg4ImjuBQ8GrzVrSr9ZvtIp25b0Sn
bftqNS6fQYTTrALTZnOnEcPtCIVyUu9G1utPFfBIo1Evd86gDLooEKXz8jra9kUGRY3du1T/Ikr6
pmtagfinBFR9MWn04Od01aWqX5wCQ/8haqsHZfcg03mhMcz5AxlxUl2tZVheTNah45HRjcrh7p28
oib7jdm6YZGNlNECKwmDoMje+bTd9L7r/OTGBQLy0gBJdgG+nne7cPaMC70jvGkHw50oZNjsZAns
Jnir/6Y2U9gk5qmu9qIVf6vrf/Oz2Wy+ar7PKUETmHZ++VRvvIhX0cu2jIKBw6ylVzOg2LpPh4ln
RcAGgDwb76Iumr7q1ZdGKdIvcVh3gNfWKX0QiAlPvVg5/NteZ8Uc9o3L87JVN+G3ICmHXWBo/YOf
OfVHpyAnu8jNLvcBoE+is5gBaHq1nHL6mARD9ZASlILthpqRdEqLQ5Jk850TdurXRF/FwFBFd73l
jwexAvgLvDPXLPej31d7zbPg1JiGz7Of01nTx+21WgaRy5CG7dulyBbY0nF5H9/M/tPWrui/rNtm
oYRsVr9ygpz1b7I+h2Wom+Pn/3T57iMVo6odCRr2u02hmnF+yFIef+ePJdBMd4ASxBcZ6t7nWtsN
8UVmNJcbN3YankTpL2w3my30g21BGTzCd9s2m3dbNrtYMZuXzSPIQTcWLH7bts1ucx9PFLYq/QRB
i+rd9UPt3clsWpYyq7kq5jtZr9N3etnjQGnzZrdKGGkXA995eKcQY93gSZ3O9Z8His275XrUf5u/
0TtjURIDCcCHBOTvSAyBjH4TQDMmfQWjjMDrwI+xSMHvf5mt+n9d54unFuD23WqUSE9DoHUcJRvE
n1cAWDDYN6kCac/BoaO5a0r91m6snMcWfw7uW3fgTe1VsxqKRgcfmXc48LJkj8hkUEWR5v5CnzvB
udSOE43KtrWj8zJyz5pS3Fa0Hl9arzdoZjX9f6idKv3QQgP8YCTAIsNZ1p+i5elme6ahmiDaTzF4
sptMZrk6QMWTzOqqSNuG4G9kuj5X2so4FUHR0NQehoc4DL7S4O0/E++iXiXNuKFXigZtCEtROBSx
7P3Sdk9WoiBbFNwBfverub7ISuQNtD7gPT/LIk4m86pX/uNYK3RmzTnIvGk5w1q47BYTVTXag+57
8eoWUFOIMhsYtWJTffTbogHMi34I/gj9cUhs9wj9mPURsBLjnrfJj0pBn4SIXu2LxQAulLf2BLEB
XJicj+Ls1d6J/PpBVmKvG/yx02E9AhYoXY6YkjKr9443PMbW1BBp7Xw6SloXAoXEoMpqmLWLDHOQ
6RcCscO+VTJ7vyneGDa1EQcHUb2RbptU+sIvRu/RvRSBT5zWpTIRi4UZra17474HEx1kXq+kMcgy
7jeFLMny2pAqfZSF2G9WMvPDMTzxPTG4S/jf53pWTpI+3IBTVkiVLQ0piCuOP96VnmLebFnI1W7b
VywQD87k3HR6SwNCpZCjsyk+ohhmTPrLm+lojNUhTKBh5/Gsv6jRlFpX2aWW87gn8J8QcS11ncep
Bd7OKj3/QgBgjg4y1cInJ4nSiyjNVEG+2cmM3iUKLF73sqFs+LW1OUDVRFhH0D8B07pP1PIhy+vm
FjR8i0ysl9GfObXHwTDSa67b7Y1SdG9nURt1qyx4nb2zm37dO8DwBFdT/wdwo4BEZAYcEL4qeECg
vKnwLbxd1/YSOEpzivbEPuqhTSqugkZSOoRYa7KIslKqkSzXwmWwLh2L6ODcHmLV9qgaiQKqPYu0
uxWUElgj9DtItlowhrv+o+yY6uQuNXhb8ANEkcJzp7gTi0HtVneCeVLMEAcODr+dqgEonKKirzVd
3fAZ5gtjqVdDV5dW6nFKOu9RXQZRgGF9om/FvhKvfBG97heDTb75EEULkD296QIr6o1Vf7e106Z5
MIMLVWS/hYNVn6X59V1vrCxFsW0T2bJrUoPm/E7+ph1X7BxHve8psroRJ55T/abXC3rP0ti72sp0
8wIx1njIGpBl3zbJpam+1PYEt9ICJ8ObpjpZu++75dbOuU0ns8VRnlfB7dpRt9o4S39eSqupRzev
8vF/w084/wDpcnVVVzXypY6qW94/IHTTShuoEgw/rEBH1AtOx8DTfpT1aP6+TAh9mr/HhvmDiK71
CVql6QDUUH7Lu4PxIRzNbEeZcfa9revHYAQ0f27t6qQM9bmqynKfO4BnyFDz0DtQFNW/rO2otg9t
mJb7RIvC1Waz3mSbnQ9y61Hjqr2H0q3bNa3nnqrWzR9MyJ80uNqYOubC3Kv1LxrKJujLE8XSch7V
QIxGJpxgAGkdYiAwPyVcZq/2aH0Pl5WIiupL7QGrJAs9o51DDyrnTpZ00MDvxD/nsdBqBe43MIDS
BWWiKp3m1E70zlEZQONXsABTlAAr6brZki5z6/v//ZezrfcQPi5gf/QUgwTseiRXFlyRN/BqVeQU
MUnu/lkpdPc6KCRmjKEsT1ltOF/KTKEpiEYeI2ngmnF14OnUwk7uLcelHLhxPqxgZTl4MBcqWT90
UqOgz4F76a3mOUz04MkLKT2XmV7PdGRIKxV4mE/uMojCou7JjGYy3MRkdz5o8qfBgYNBlHY7Jfwm
quiLNU8F+bhlaUAPdlfZ8EEuTpyuIXQElizEeSTRwQtpz04Pj55rAce7K53QeYz7W1HCsjY9wbs5
PamFtRBHR+3NaibbmoE/CPAMUJeFUWM/Osq6bdurL9usvGpvnL7Ee90W3v8BauGp3j/+LJ4NPrOq
eq7jWdb7fyhoxVSlALTjI7w0/U20RAmcrmZozMzZr9NlvWmseHnPSwoI43+Ry9L0QHHbbdtS32Zt
i3Sdb7r1iEID3iA2VArUXg9/u0vsreWof/diuF4ancSgpO78HCn1+hPQlmDeurV1l8GQ9NiQ/3xO
ov6PJE2qb90APZ5eU00ty5BMsl9NXwcjyO/UQQEca7ECJxOytDFUHoPaTLfdcaUDdrbsrh1qdXyP
13sy+tpuDgPvPC3l38My0Cea3yoT7GXxUpW9Kfy0JlKYa9dNXhgmpeKt1xxEJoMCiP+D29GhqWVU
gItsPcejOH+zg6k7v81mHiTipSJ8U+RqA3+Xp143ebWcU2agScpHlM/UQ5Uq54BzwzkiG0mH7ybQ
7tZz2ur/UfZdW27rTLNPxLVIAky3ymE0muRJN1xOmwnMGU//F5rjoazt7e+cGyygu9HU2BIJAtVV
j+AaLm8DAzuRil/la2Q6j6oKBCq/Sb1PsVex0Q03fa/j7+RvLFSgGf5431r4XinymUA1dZWaS9PV
rS3ZoBYtzirC4EH0SKZSReAr+xEBVcf0bDTtbpCQYEssF/xPRNjJWqig4tc10XVinw5CyuMtJwJQ
V0DLGPU8KBdXPJ5EucnTAJIJ0HTeTByeisiz0cx/4lFjB4og+6+0k4Xh/g8t2ts5DXCEH6lnntA5
9Zzn99Rkx7t5bIAb0o06CXQ1tRoHpBdqFU1400T7Bno3N5NpcrcN12+owToxvOnLPQ0KC+QueBc0
144biRsoQOEmUjgHLKWh2Ekm1bM+e1c2H9sHR69eUDxFzQFk422nf7hpPFZFc0hB1QjKKW9Xy15/
r0BhEvlj9V60nQQLhsbuRBmlu1qzmr2LMvlzIMN6hfIH8YrTlidjLFBom4HBrx2Y2PYohADrgm5/
kXVub1CrpK9TN3S+jJrZblDg5k/e2mLxptHGYqP5CMZBn7WuCq5vaK6v4dh+tPphZYF4xhRBemKF
KU5NzDlqUFWXjLLh7hJqECjwDMt0spG3hDIh3o7VxNb1t9wyIFOlRnOuqaem9Q5YellqPc5OStfI
nn0kARQ/XbJq2X4fwYS6brA5coZqqA/+/sx4yWWm4Zi2Y2dqktFszzhInwIotgUgfi8d/pXVpgdx
HxUrBRdrsMVkqwtj0+JIVAvrZEcxyO6dBEPRRJK6UGgIhoNwsuwL67QDVcOkY+CuAN0cQISjZ19S
bKMwvNIdUb6Ur7y6lquRpd4xD337rgaUZAEht+hbMMhXXRbAALS6vkfRXbyRXZu+ex3Q9yqAZkr8
1dNMbcQzCzjSCNjb4RV8je40M8T74CYycX9QMymAZhZt3G64xu7dGiBlyHNqKDgqin07puEdNawA
Ctnp0mNVizpbM5RyrHgOgbo5hHp4N1EbjMYtbqzIVNdhth1BFw6SYSncxRST698qKcx9Nwwf6SHQ
0h8b2z+RafoUIragwO6BPG2O8wMnwbKBV5AfsnOGs3Rpa9rSblz9WBnCOHIH21ALA+LhAPAoA1nJ
b0N9ODH7dj+bpujr8TSbrJRCZOKhhYDqlkwSBOFrYFmwQFLVKEw1pQ3Vj3HAFvFsA+S9PlLzJ5uu
aEUAoTlWgeNvUTeEGhaKoxlzUulgC3W2/T0feefgq3w0TGL5muDRdFMUMe5+0hYGaItc/QYr2RhK
Vt6aRmRn/ahPTrLpKox6rREnB1BwrX1rWEThxhVOcCzwLnMckiScemSzlYN6pudDpfnK/acpVzYH
FXX5orDcchmNhrEkN2WkXNLRY7z1g6Ebh5zNkRpP0YYH3DZUET6MNCaa8Hk4R2N/PQEABjrsFIfK
MYgDYxH9jref7ywM+8ea+fgloFx0A0bU9BVc5kBgcmxpeRzU3UIAlBaN9oMNGPg2lokAlbbP7rgL
4Hac9933QbszjNb+QaENwAIXoY5T8Ck0EeF1qJmAASgGpXNqMgGVYT/CXd0IwVECCBL1CjtENeuQ
a8srB3hL+R5Cdk8Um8s+heyCmmt6Lyhx9k+TaYz6W9CbysPAwUo/X4FC5yukLU7VZhv16Api9J5m
+/y5cBVTl/6JfI4lMsg9/P43pHUYLP0MfNqbsmAJHi3uSdXbHojciJiRRkWPRD1fOJNzNs1h0MCY
nBQ62yn297TkLARoUaj36Zy4l+apnyln0zxVzZKjHxw6HQhanCOmN3jooVJfA+Qmb4vxvefOGbVt
yRMU+EpUtYEtgezgNToXQzOccEbnLYEuLI8BFIWxma261+NGgUQqr/jlp7HrO/qaVzJGISLcNIcc
1CNbQVNcu0323IrXQdKZ+heaV6GqfuHZVRztOQu/Ad0yJNGyibA7QcuZAUC0m8DQlgLo6cO0/qGl
0Ox16kiHJKXnTTHTEqr+XB1RhsRttC3rCncB9cV6M8QFe8lAMQDC26g8RdJkLxJbrzj+foncGv8X
gC2CUwpRblQESrLxX5PIiyOYP03y1SRTTZIc6/bW7XtAs7GBQE0NZOXBhvboEIF9Y0E23yixX08e
C4U3sdpJSEDsGWwd7PiDBsraidrGQiuK2wP1qKkTDT/DeUy9WAVWvIEniOU292JnS/Mm20WXwq9S
pubQHK7zTuOpnbLMU+vaNQWYuf/wSSh1ErrY5w8zb5UmtX9bMfNOK8z00NW+xRZk60EHj1smS6cQ
sk0OEFUch3w4zKahPmgp9w/AFzT+Ujpmd8wL08eeLVjuUA0eg3Y3CPpjSUbyDypIFH7tL8llhJm1
Msewu2Vpv83CPAwWJuQFc5yao3SskEv8UkD1xlFFbvqmEwEdf+eGOUq0rRHVjQyswEVg+3s/8tOD
tKzL5k+2GqW4qMQwPuJoOE8jx5XNw+oHGAxsEV05aNrVNeaQ6RoQF/c1S9u4SnMxNuPqwLAFCYkT
NZ66deiUhxwLCJCgqIA5lIazzdGaRF+SWw916AxfJKGo6yQXUWbnbftcs4BVcII78Dbme+yTBYuW
1ljKRo6ExXgSlBBdgO4uFl/K4WoF6pQh8WnTmq1RjpRZYFprQN1GCVCMjp2aXspDEIJsOBAaEBs4
VlZStGe82RtvVgUFeg2VlfdNM3TbKhXDQR8TcQI7qVwbYNZ7ih0b944ss75DJgsPNRT0cb1/NLvg
nxrg3R1K8gAnbR2cQKEI6rsUXbyfhuQBv/bXOBvLS1vMq7fKyqB17PVSKeGhnsFz6xe3yjlqypCP
TBHe7M6NqL9Iq9I+5pPN69rHGjwUB4qlplOzBNbCVeo0kz0vs8Pf9+G4+S8CX+y+GaZjeZx5hmeb
+u8bcbGd9lbkNdWD03GFNNKS2wGr4Nva0eoVB9PVqlNDayggdWmVmdg4Q+AAwcIlyJGVi/ylFRc7
rTO+UQZe5q258lKDH6QNPBcKh/Qpd59xnI+nHjga1n1v/eSqflk3+Z1TQ//YVCMtSjh2RdFr8nTY
CncsAauDmP2CPBRTmPadiY28w+QgG2SJh60t8fvNnRbY0M/Ubf6MAl4vTk9GJVe9bSRvo1fY67yq
5KECxcd9noCyQOos+B5E8cGJIhNVsCl4mrlv7IFyLR+CwIE6qorIx+AO95b8ubJZBm4DEeNlzGxw
XMj3EHZPDsTTMjdEx6IVyXjSzAhI3sE+kpPsYKYDfaLI9O7krTmvwE5IdoroYg8Hds7Gllp9MiIG
sVzs9YKJcqzbDc6dwOOTF7idOrGnbTsvALO5Ms63Tep50XvdCftEg+ozgDJlqWw3V/GlhJ4JZZsu
SW5bf5uTcJ5/0Q3/yS0Lfiscn9064bnsB/dkK8tsBnkxQIo5uF8ubCqe4sZ6mkQZqEE5B78dwcS4
itUksnGWvDZjJvbkJBMmQoDFPdEAomjuIYnyI43oikEFxhoKb5mvmQvyVOz6avSZ6Go4Nvi4GoWS
49dHDEO/RzlVmiSA9EC9kLjfSsUdl2Tut7TtcizAMfKCtrhPjWlAFrBxgU5kAAcXDakpGhQ1G4bE
Ts2n2trveSJUR5yrCC/hinrBAaI6Et2tZdjtLXZWutuy0pu92UC7GSItxoK81BhVka0TDhg9xeEB
/Mtt6B7ud6EVbudcYVNjh9J1xRpaQ+4RYvaK1Krx4mplBGCBo+FEaEXVkzQ2CpSC15YA55yKnkiu
ckV9NXXJSo0tssvIi0SG3oFMg9fbOZguQLm7FiUEQHAJMOGxd1rF4ZUKTDjVtOtFlqulIC0KyVbh
fv0ZSuZ5RZiDGDlfpd6CiZ+hjA0sOIe80aG0DZoYUXxgFAitAD1C6waVIuAVNFGQ5hVVu3FZmqBa
Aw4wG6y7sgCJ3FiXqDSV+pEAnaWeZYfcdl5pNAE/mWe+4TwGWzcvvKxQ5gkM4ZNYUt9UhigPXwwo
Zp4M2++f/BqMTlYtxl1WJrsCb5xnXgIjqcfpnQlWRHDH+HW+8pOEb6y0Nx7q2DUecDbBzN69J8sI
gYMtKEHkkoalChDceDM7Ed2QyTSy+sZMwxcHYqzQPeEtX3ambLfkRfGBsWYScj6pq4VbBtqfCU7p
KVjkjI2cgJaNjlunllm7a+gkASbnDPM8clAzZeC6uDeiwNplXvSVuTj/TcC8+eD06bgyCtAF0jBS
tgrazH2aFHdDOowPbQfZL3CQQCtbOcmWllwumjgf9mC+0sBEMIQL6IZCsEA1fdR+9Kx6yCEH+jme
Y+LP6HlKa0Biaspz5Z5j5gyu5RYHOcTmenRA0+/mPjDyo94sA5LXCUvUxl2M66qGwL3oG1RQK/md
eZz3Y3XPVRntnAOUCOCQZFAp1QFmXmsCjO6tLb+ASRSbBZ0rwUrFs/dIpg8lYLGPqTCqG54qgihl
x8f6RxN2cR9kXnxbeSizIXtjY89TjEN1ZqajnZ0S0vY1qibfR/w/AL7v9Sdd2NC/MoOvPOyzm7+v
QQxs/F8dO5k4cIKYgue6us0cfk2lbtiq6NkW7cNQ1djPdRztUKhmMLkPURYat6jZAWp3k3qjdiAT
R81etrgeT3Mm39QfrQQMs5/TqCc6F3MnP12qNfgw57+aMmWji9Ls6zF5aM6/r07Z+xLaOvbQbDSQ
o28CvwoWmtsaoJYEGeFHN82K4ERWalov1zYe589RZWIrkYNO6miAci44Ubexc8wM09jbyjS+pSmi
aAOIPKnEbYHzkNHuNhMSoCv3bgq9+iZNcaz6a0TAAbzJv1ttlJ47JzXWqKLNdyyoxtehrQ5FleuP
4HfJz12IHwHZKaz6DBu1+gCBcPmI5dBlGDOTJaSJsEdBd9GEAzjtlcUNVzfbmDDvqtF6MCcru1Ya
9c4ENBMV1vjm50mYHhjUWBcNne3SGGS3wWL6ocxjCqdfhmEWH3NoSA6y4ew/WNBvac5NuWhIjjJt
1uHY/zTNsYNiqAgfo6rN76FOtuiYjWL5sG/0lQXqrE0Kqt7HRHmNFJgAM4I3Vl6aGzjY9k1KCAia
ZfDIWBLtxqHpoZeAoW+aAY7JwB3U2HioK9Mwhu3O6c1iSU6yOV10m1pMO5EJYGxrh6cX6PQpZc+X
EFA/GqkB4WwnG16ACTDXQYuKrqAwhhdHdNhDE3F7y+26esCXZ53LYM9wAP6KShyxMeMhO3hVVN2D
80jifxVfif+3CBHY4W6sNf0mw+lfAnnO1xikYWuz6IDFj936Bgj/ao26uO4lyvV7boL10xX5FBoZ
dbjOBnEZinv2FFoo1k8V2oLtcmTtC4B4xsa2qz5cRtnIofv0+zgcctSshcVBw+JsCXpd894cA3sb
mI5ERbWboH4yTVfgdE7esEN2KmyH/+zAcVmabflujpwvCyuP7mKNebu2ttqdESmCmcDtljWqU78K
FyLdVZPubICmV0EFMHJoWiFkFDKj2Nsi3ZHNUth+6jHVo6FOJQJkpMbugm8MnNYbCiEThB1BK2OB
IpKXHBUBIIrak8AaESkMvv7LRl//eUxuCiQbiOSSfRO47ilyWrz1rjtLB0tT76uvQCPOblKyR/Ar
7031mw5ip9zlWiFxZuYNrzjdAhy9jy7CuArzoVd1EQbKdeBkxmgd4MG5G3WwIETMcb44PLcg2o13
c6nn7pcI3JL4J4EiOErM3S+NJowt1ob+CjrX7he9gfxCW+T1mubqSaJvrLqz1zQ3CyrggaGAsSFv
mmMZUpeptaG5lo2lrQfE2Ja8KCWxV2MP2k4aVhCNW9k6gBHC64o1K6Dc2MQN9v95pE7T1FGAaei/
ugXkm1Btpk4Ecs1Y1cLXdhROgdOc6+k0jlWJRwx4N/bgQR9MSrmCdG1VEzGWbbDxF04Ct+RgNdDt
F2MyAiBeL0iNhTg5WNZvOtMyzjTq/LzdluBSXybDAD405W0+vYPyGkbhXWi45FG3KQfoeszzmYrA
hgjuS5/ZBXMDUBL2l/N/vz4pwkQ8sjYFiljcXN8CQNO+hF2G02QUvmMTXTYvpTiBqaR+Tks5ntNB
+0rWhoNzwoxtvqIhyshiMArF9n6aE8mHoWv9O5nV9hMHPSplTjxnGTZBnSf7FDJHpZKYyIrqo8nr
GNvBDkREZgfeAyFIQWOta8BCQ+GDmX9Epk6Y3MzhNKSQ2RaUFjR6BJZEY8XfqFQhNUGiHad+tqWh
67YPeavYuazeulNRVPbggRzzIiq06ylqDF3rDvoNUy6KcmNsDESeN75+Rn3mGlQJBV2Romj47yia
nLnheRj7ra1wpfMXjVST/2TrUsDCWJVAYuTzW0lf0un7Ssaavrqz3/WcduW3eLZQ2ikyEkwAfJvY
ix5I2UdAGR8AsGSnPNTlI8pY8foXpvaKnI10rLsuk6uwRVEWCphaHSSGeA6Ttw8BOcHrVrDsQ3Uq
yZIS4Abh3lMqC9zHKwlQ65aCy8SyblK7f5tSqcvWRcJPlp3992Unp4posZt4cWkncyEaNWra9EfQ
FdTluxxcx1aRtAea+qfP0BXyjeIdlffzz3f7IrrNA3PfKqDwUDvtkXq1Gv7d1oeotMcCE3V2atr/
19w/XaOo8TsokjRbX13cJjwzTSndAQggrUGhlBNj2eQ00R32ycIHbAI8pty1X6We6dgvlsV2yF3w
RpRZgldbj0EzG7dQHS+nD9QAGJcsTR7FuyaKcUpZl+GBgYH6VHAZPlQhVLK4Fm0qNSITdoHwTpj4
HES4SCKiTkPdSRGtvGCXxTZo5Kyu3ELb0fledM3PPLSb1zGtc+zbuuOj5uFzZCIrz6yxoAEM9Pex
N1BvNEhAnRsc4N66Nh4crWjSh9rCO3ObVs5zPOigjTeC+JscvJsKZO/B4n9dL/dz+RilUbJuohJq
vlYLilB1CObXErc96oLS/TuI4sTGs53iSA3Zqcey8Ffc7Kae8xk95apZNKwLFMebkOxcGnko7mwz
tHaQ1jZ2AJ0Ud23GzGVb5vU7JMj2eNp5P/NS3pQVH96gpactQ0h4n/EXJntd9hD31cNgW/XZBidK
3pkaQ6GaO0sz15BIdLBu+s0hk+gdDFUONOB/2ave929+z+GrTcjQa4pVn4XDSaCU9TSqniugalS0
/AeOcHi/IhuFhJ4ht7pwfojej6EB9Dmthjz4waoVIhhTVQT52q5E2JzdA9iHEtO1Zns0jKj4mrOr
T0IhmWMAB//5eWhGRteeM3xOS/wKogJ47R0BssOF1Mfwxr6wDp8JpnyJ7mbLCkuKZeBCSka3+UvR
gOFOjy3/zun64hwAuEsjsuNb69+ZVr/xDKhTgFvI0RZ4Y4kANjHNPcVRY+O+tmQ6uPqbOkMMpD3L
DV4YnOUcE/Wj3A9Si0HsgquRwxxQ1+H53mYaUX7TyRZGPDRnujh9jFKEL1Ysg+MU5tbjjutQMkh6
S/JF5/jiNuMPBmpz8B0JLhttyPatC1HKK7uboCaiiBnWV2pCZrU6SngdyFrmnYeC9c8slBRwA3tT
BZG9mB1gkuq3TerzkzQA35MZj2+FzvtTmCfaMm4S9k3nPzxe+e+VbeRrp/LTIyrazTs3ic3F2Bvm
N2DJbuK6s57FwNKtD/KeXZtn+ZPOurdQZci1CtSig8Br1RD3exR/gsG56cQrKJy3xVj+g5eSBwYK
j7uoRJ1A3EFsXtam3ARqSLZhMMatkNgI6QaL31GwZpTdqYyTLY2YBUSZ0TPwIorOPwCb/9GMHrMy
hfD3D+Thn24amtUYbKOR311NAxLtP7LICKWfKJnBVS66U7JM52BC/X0qeQaaRN10CO5j4Ls2FKez
/KcrxbAO/LE7AD/fHRzVQIoNrwbUBc87uuSPqUtRNCY/9ebpU8zsnqMvPFPOiyvNV6aZ1xea01HP
ZvInBBptH+SQEbfXc3XaVNDWN4IvrNwcJ0+mSt0uqtoS7gWnOWYqdSNjaBSoevtv/3wh6lEO9nmd
2WtI0AlyMH0vywZo4GLEt8/kVbgXuRFvWaynzxDgBJNRnH7/a8SoSTFFjEX1heMRtCsTD1WtY929
G473YLpd9xgHjX/0QNS6wpll985k/Vxz3X0ISrxqO1ZlLcleJOJ9rOPyAXJm7k1ta8OS8ki7/pFb
DrtPfHAyZ1ClnOxGboHSNc3E/WjIN2Dv0wWo5qoDNc5n7082J+Mtvj8qJkmK7/9jJ9Cw/7URyG3X
5KgdA00pPtmVnGgMWLznj613j9VAcwNt9fgEMYz4RL1giD56KcBLAtKJO7L/Z5iZfxdjBb4llULo
rIbWeGrGIC5FolxU9aEpcd6gRrP9KpuBKsBtXhv/TGFQjesXFDJPM+xYX2UZiOGuHPOQeob69qah
1NcXnwXqK9kSaI1i5Q5msWWo/VxNXNh5YK3jQT3QzWZ4EBCYKw3rSI0RaP0+1Yq1ARmCySSsKkO5
swpJUitFpfynK4+C5hgZKwapeezsFsF4FE3W45uiutSEeRtuM0N7kl3xYSJ76fNtaBnRocK6BAwV
zCpPjQY9cQ40HI2oGTSUC6wKrOpQrFb9xFO+3QoIQp3IW7c6GNNozKCEAbVPKN1MCYc8qbZxjApx
fyy+j01anDuR5i875gTFS4LH3Tn2ze99L/MX3mTBHtrgI1RZ4CyZiWqmDiLyNKzY/ygu4tcq06bu
6NiMtrnl2KiI0K9UpvPSlsEI+Oy9GztCPneNqx1sE4U4pAJZaVhW4DUs3862IPVQygPxyA/PJBcp
IUaZtK55qnPTwMY6eKOx2dkvLO7L8wBJmvOfHBCkr3ZxVRV4acLOb+BhU5caGva0+2spz5XbDPAG
D+a819kO7bcANXFFuO9xinPbqqbAUQpKCAZ9S0PwMVebv/+YreviLPz7Mcs0ULHqeNzSvavfslX0
dtRzye/twLtP8J04VSDbPNpVi0MuVaks1O2amtbAvxsYSMSySli0htiq8dw7LcQeAu2nj9WIawQc
qtHgpQp5ET5qte9uzE63D50VDScnBfOWy1H3eYFjm/BnBEXjDCR9C8KnzXA1Qqo5TtjsooztruMk
NwPgq5m1DFk+AL4GDIAfxNnRDQvcOwoNWsCmiJ+zNvoZNdz/qRVfwpjXPxqQtoNULxkhl1LIjRvj
5eLv/7B4Ibi+SxrMMTz11fQghOnaV8VTIoyyoQII5t4un7s4Tm6xPCgPUQi2/qjAlm9Sjf7CqQr3
GyrsQYSNf0QR+M91WbQv7oA9P0dPgFgG6mCRDL57wyMd+9x+Brr5xBLvZKPmImbqlvpba8lHH4UX
OF+DNjhqjPE6oRnPKNMId7lt11scJLkvbZcCGq7kwVFRvcSyxL/JQNZ8dh2TL7KU/QOhoHybJGNu
LmPLGQ9uIMcDy8sRq5/C7Ha2GpORGry4ulDQbXBKwbKPKaCIK1Og+RDYpn6Fu6VK5NSohV96fSDW
+Pqxhdu29TGrmtuS2drZQB0i4N8Ni/D+kHVrIGz9dF2lBo7IfPvkYB8WTFsCKCWvz3cARdaLKaQf
S4glBigkoTwUY5T+Lms0ics3DNwUqF896X7XrYt4jJaGy4wTNeSYYnLQ5S146deb2T3HUK8qA3xy
Nz9e2WnoDU16qHp7TznJRI2oQiAbdTvQ10U5aCiaw8WvYsiGRY1coPQGFNQqpOp6Y9/0yQ/X0TmU
bxoLxRJVcGQSsu04xM+fwsDPF/EQtz9BCuNEafsDZLFsYUF49piDoV8TS6kDvojjRH1YgB4SNdt5
70L53WcdtImAXfHLojkp8sU1an/zpVfI5hQkTE+3Hv4ldmDn/OL3TWMetLFjN6FxmEYyyX9EUfhW
elGCSh6zx7FnPJ7rAtSmfjdE95EONTCPaTpKOesE+1hW8QSdxW4poCzzzO0WgmGVJ0+a1dmbUfOb
bZuZ7KZixrgbcKx7hAiwvefO4O0LkafH2I7VS4b4GZhdu4DAS36YG5zvg106TAcd2I1fHnz943w3
j6mHAhYcwFOXJl25ZxsHRTgWUypbxv1YLGbXdaKL0Ivuxaypez1tTnjxyafu7Lr4vPNHvbjKRTem
v5emXlzwIuCiS7nmqySVjD7+qWbjxaUvZl78WX/8QHNmFLi5+7/fXvFsur69MhcH3ZbOPJSWQuD7
6sHlgWgRBzNxdx9GQYkfY2mjKhcqod9QILoqFen2wLKnJnW8F1km4yqWlgZRGXMLrfIAZU5ouFu+
56gP3zvC/DCR3aqBQq3NPltdOURbBAe8zzxc2V0Qlp9BSb8aPNALU44m0tcsNHc4m9VxxgVspY9C
2FdoJ7abHsfzWxomzvDiGbUHIZq4fcgc/Tb0qvK1C3GgJUUq1zQsoR69cPEfc2u2Qfcl73yoZyKs
Biv7YWwTMMuMVvlaDqhhSorCPpLXipcF85yXpg1bUHCF2y6OpMxWkTvcx1EcbwdzBLE1yr/0Y5x2
t6AFLO5SiDdOTQsxiIVttP2utHPhLVKj9/agHvtGIZMtdPi7WxURim1VSAJ5nx3An81CqFxzQmFB
eKDMk53h6k9RZwNBEGoPkc2rU5MUAgezwnnTImwqFA7qAbENM94nsfWVmaH7FgDounKArj30sqyf
XVSBllI6byAcsKCi3mxwMtov5/XdrAEeCDx5bEN2W1rjzQ4KJm+HTcotOa4S4OmdLtI4wg4J1jn7
yJS3jUKu49/YuIGwvXFDw6nXFTaAk3q+nm3kqFUc9agZxDDsTLBd1+sExGwPfSzLB6338r2vlqRu
O4KYaWj7blnpqbmdxlbaLd0MCiIUDTxWt8vTO7CnQA8CkDHQljkMx51NmB2NoLJ207BreH5TuVC5
X1AQjann+QLPXLeEgoFTKoo0lWOKDI1W7soilNBzN7S1H4r+dbCcLZ09J9IwF2XYhfdlGXdQeNcr
UNyjoBTVTPgfjDXnFnShBl4mEhMCj0n0zR3ENhRAaWJLvtrWOOfdeUMmnvNK3lCA7IIUhTrQ1ppn
RnoQPwIPHC/yACyUHQv/Mer6NeuE/+qLrgIvjcUeKgfULThP606scau97gZij1defuKpZOsG9YuP
nQPWF6svy7doqJ/LLur+gRx7L81xm4exuwd+ZmW1MnutApzFyqIat0Ca168JdtUtV2+/dnjMrvTc
SI96WBk4ocdWQJW2X4dcsoUOLNMy1YNuWfpphPphAAqauAjNlcuH+NarQFUGqN8h6oSXHbHka6oe
m7PKF9VlYK4aPtw5LlB2VogyPcg9aB422CASXrTaWUKU7msH8ZZlz8z2tjZBUFmnAIJhcWZ+dSAO
nPmm9iQArt93EoL2lubp7058o1m1+TV2cTrpN8sMCJYcP0WwnRLlqdPFwboyRb0IUUbZ3pFHdBBo
e7f9Kj4mYY34LsvsHZMGlkfgb1v2jX/oIZawNQZU4WFPwakPI5Qd6x96CNYhDUxey9ZIGlQutsJ+
JL/tYlNr0drpXS3TYJFi094eIpxpxJb1pGfyRyFcAfUFYT8BkzIsiwCa75MThxBrHIB6axBy208G
c9N9Vlf90lPBVqTlJzkY32mqw6vkwUYpFs0kE44u/34l18PdnnLp/3UlyhZBc/q/rjQFCJxmf/5N
IMX/YQEyLZitbyC1Xh+5ajSgaKaeD+oiKGmoMTXTeA6SgJFfhOfjsh3r6MJCsy6iQLC0nNgW4sp6
sgH3WedKCq2LCgBgk+AZEqzB4Xe7iJj2ZSjr8E/2GrxNB1aE2dqogu/4imqL0C7B2uv6yOprr3nj
DA9eHQ03sbKDVQdqbXX0hjr28U/2cOyGhxpghCm+jZN7A/v5QH7oIQ+WKar/F5EO7FMLwS4URpuB
2BgcGtvT2Ojb9qbtMzzcqBsQS3QzCNQd5MWGbCxLxIdbSBtJrCoCm190OW9yUDg1FfOrdQkieFTg
gHeabFMM0UhPV0xl+BVqh8l2+iwUWVklKNwMAJm3We0/TKfYeDLV0KY9VHTmTTZqhDohn4cXNhFt
g16r9ymIq8GT817ncQW9CK9+dStIgVumBGK75Le48+ULsvMmZWvXLONdqlfNq1c54JkHrrRp6u4O
h0RfsZnTvOYmjgR9g/sbmlR28lUMow39MLN4MEb7XLR1BGhqk23yWMgjNdBBHnc9fhI0CkucMiRt
CmDhACoEIN4KGMiKqnCM3Z59TCRjVnqo1e+0ZDVNIqPLanCCUj48xYuthXc1UOtnrng3pFGcrbo3
8GYLXnmUVbFg3YGhayn0LIXYDtxzA5oxD8L1dQEq8poH6yDvjFXcFB3Kz2orWPd4h17m4NJa+WrL
PAHAaFu62Y2LI1S+9qCPdWBgreZrcqNOAsh77draiSJ4ogCa4A6OBkiObNZ+41lb3am7e93h/4BJ
dXgXIqiW+qg1J6rPa7MqX/U4tF3ZoVudx8F5L61Wewa4JDq4NeiGadigcmmNkzDAdCEy89wylFz5
OUcVlAq2pDh3XpbejzLyvkA+zFJBlDALrHcaUUJLz+wlDU0cPU0JaagVIL6Art+CkpJJJc0B5r6H
9Lb3JeO3dOXfP2XvYdVGSa8+JQ0h3RRffEqdAeMMRM6UkOMlvSyCl98/ZRRKf5lEaQeGeeEf46z5
3idCblD86h8rLFmPZKfe/7AN5fXUeT7uueAYtyxtrXn5iHo7gC5bowQIpx2AGR8DfhQK+Td7NdEr
wZQ01lbL/6PsS5Yjx5Vl/+XtacYBnBZvw5wnKTWVSrWh1dDFeQZJgF9/HUG1qM7Tp/veDY0RCCBT
qUySiAh3Z+VQv42uww5NF7rrJmsbqITVv1Gpxd04kfKa1kgSgRDtre5zaPtC6RkisDD3uDS+Tx3C
FKB8NRXbgd92n4sroPvjATRZ9R4fgHFcDhPa4Y51M9jOhpz4SYJblE5jrlctyOT/jDcMVK9DLl4t
fUgsgMug4q6BcwTqXCiClkFlaEBHK1rsrMPP4IyrP3gsQTUZbaMcndKN9MudKN32HmCXcg+iJHwn
YoiszeosdVM0+zEHHjBWsCcx5RiphM33aOTM3p00W2m51CnwFLgYp8EcSAIvYnQnwK5iCE6NuTzV
mfmQl3XzOvYjGrSQME0cw9mkOssP4Mf+5E8nNAKgspgfHOWfOjSfQb/+W678FN87SXNEldYLiJWJ
o3UvMTXrQFxOC1GTxOUOBSIFwfwIIUInKwMpqJVzPDmAdjYGS+YapH/GDs2OztpLDW+NZyF+5bHF
r0DodBdFKRL6CcQ8acDjIKlFfknf51YHOpXEyNu120EAKBH1mRdVgTuUOh1qDiyvk25mH5Mlhht8
rOtPkXEoz0ifTHsariYHjbNq8m304OX9ijlVuY5KZEcDGv90SpNoulEhISfNH0zjNlohpFyxSfZ7
MidX1siA2HpAZlk59lPkfXNcmz/exONp2n7SB/c9HmmSZIU+1KZLdhOkLg+5L6f7KGMa2Nzi+8ry
p3ty0cFj6P/y0JocLD4KmUzIYCcgMFjTwDINV0cIgGuRv118hVpUlMZLP3jpcVmJi0q/NwH5g7ph
dLcs1CaOd07qYbO46CxyrRwqhdavZWnyQzI7205Gy1dkTgmaUCCGgMuxFLacV6ERekFrUFU1zvo9
+Wgteoe1TA4uCKrOy/KeXmh3MXZfHx8LReYOgN0Jk58+KVpaAx/5DvmqCSBGwIn0NvKPaZGjbo7e
1+/OZByGMYHgDdD2q76Lpl9JrSWBpSFLa7iQd3NRm77GHnplx04DMcjAxnNn8mYbmxl637yxgYYr
9E713npsOjlGAdBxaE5PgJN1kOlNa+crwDMSiTzDfhjSytw6owuVsnoAs76o+U5DxfQq2ixZl9hq
GTUTu2IA/zczx9QI6LQTxQ4a5NXpky9TMRIEfnpdshOFtQolT/6eQzVdB5ctdpXTyvfA1mbaXAZF
3WlvRm5/CwU3fk5pd6xcOUUBEhGBjucdCN5FvznSjcD7DvExBIfiz3Aov/nYuH3jYCJBg2Zs3rWA
xegKf+ZqULCvuqQPOKHHyJkp1Jpu6HdaNjVHFw1Od7Y69JVu/wsk0zVu008MIAjGDPyMTNPSb8EQ
jh1HE3Mz/uA12guRUhLpZKdIKOksT6IUFG3S3tAoIZ2XuL/zLXN9lrWnsEBnZfWLtCGF14aXD2tQ
lpYVv0hkksaUVUDBFRpGHC9bg8bUREPIWnqDtW0Vhalf6v0ZDRQ/JyIgBUxqX/WGdc9A8rviRqFv
HOggeOdINu6mU2/+UyVyqUHOzsSIdJDq1domDZ0e1M1aBuVh136YWPULLLHGA4SqsgBPO/VZIsey
gTZo/DKYuP3wDrfY+FufafofddHXQdoA7auzNtl2qRmeoqLwVv+cLHRuCdNM5oJyH4JItmH7huPd
FAkBnU1SrRvqhw4IFyicoaVOf+oG4xv0nIufqae/Tf1oPNv4O3ZjOaR7o4jH538KwN4hvZO61ZxL
KMCvUKno8cPEjZWE0+h2aTGOjvfM49vF1yCBf6ib/lo4aNwsiwq4xCS1XkoQ5wUFaNiA/TDN2VxG
QXngBEiHq3Qcv2raWTAtfUwSPX30PDM8FLFdA2EFkwZCNjlrHXW/zeLTxuqHxZvmRK6QtwByZys3
jlGO9kvbPo0icUB+grNQn+DsP+xluO34Y1zGaHYFB/fpn/9HzPqPepmNQpnjgB2QuT70B2/+STFn
aWpMzXDNdGRpTQUtrnuUYMKqASFQr2ceCgPJPubWcOJND1GNZTjMp9gKeNIZZ6Qu1tBCAjtjV49r
kerDUzw6+aM03pCzGp76sByAljFQ32yzYU+mYQj7ZHY+APBq1AFh7RO40MCNFfsXmpVVtbdNO/1L
Ug1pQK6qLIpH0/5KBr2O7CDRu6wa49a6zg0AZeMcX5SK84YHHTZWZxRK2zOdpWrEL7LH1M7CHVlz
HE0hm+Lcsf5WxUOLq6wmt3UO9pgamZs302Io0ufdqxHX/bErdLnm0jPeIk3+tI02f7CauLmXE5IT
bOyNt1SM1qoFPfEJ0LH8JbPKPa1Dy+poGdyFw4tbHkcz06ZtOoEwVqasPGtatYPM73DoQMlgXMhH
hxIbPNwJFDZNBc/zaIQml5WldYGaXWZ+Dy0vtWydlu5+cqE5JnMBvSXkCmXF+wDpNe2qtb0N1W78
F2nAK35EE7otzaSLt1ZpWwefpdbT30zsDMs+2ZIj+19b4zd//An8emA3U3JHrZSNYo5Ffcnfjy76
/5b2ShoAuRqok3L8Wm8G/roIDTp+H94u0lp2dqq87JuFjZoAquK1n9BQi4dpJLTUw7HyD8o/Kr/3
F/8Sj1Lwp3hzZPprPVnaXnNzbZMr1eq/Wd8pWIy3XYzrWT41YuUO1wSoOMe4Km4J+ztrqKqRmI3y
QLjejA9gI+stpNKjM4u9+rUTsdyK3DIPZVzHj0VkdUEi7OLnR4TvorOcIkIkch5LAwy6FAGqizOy
iv+wRmWl60jk5xSa0Qe6RKK9EqJaasNRiPILGgrdw2hoQ7xRZq7CBMlNfoR88tFF9WParEPpYSe+
CfEcNaFxw4bY+Sz0AtWyep2iD3ITkRBMrjXFfcMeCQRMui8kTx+qsFiF5VzYFzBDRABkp75EdZnL
O1n5XHtqSifaA5blY3c11drR++uBee4Fhelut/ghl47g1IwAlwT06eg0OViYumNMiEFiCaOWkVAh
Ah1iJCMn2XTmVZdRDs4FOgShZWR3pCmf4lkPZAt+xNau2WZrctIBZXaMgAzeHtrsLkpB1ED+UFE2
0ITcGvZDn0D5XW3Mlz25IS27DeIYtD/BfE5b9cLWCuDzR3fzz3t4WYNbqh2At4uNXDUFy7ZfT5bu
rNIhaWywNcFutAFqU2aoBeh+A68eWGuBVxtEMHmatzGzCjoRZNPQIGV7oTNcC/uT54tVQqM0AOLI
91Ey0bL82Dohuj8yENcl6oevDqU1KNBBOOortKyGa3JaTpXcDbWPQxqMeEzE9d/OgyTFo9cKtWxQ
ISF7RmTuxsRKAGUqviNT7xpxMvGTDWIQoD+G1iUMc96CzwJ4v+WA5HyzLkM7W0XaxzDPOTCBjVJH
oUiy57MJSmAB7inP2hC1Ox9cN0dpGqNRIcfugn88ss665CaeN5IWZN/qFMm8al01xrQyIVSIrudl
vK0s89ygLS6ow0HffBpH38Gf86s8eXRjWe4/DdPETzaqkMEIIslTblNjtXoJoADN+c3QK0KIpD9G
PkPV9WPp+V0OYI3buaPzdjODzJr+EBQ0o41ZttFKdqANtyzHDMDyadzTwdL78JK2DLTvtTm7yJ+5
ZnRoCux1lgHItpmKSavaTBWQTZ4+MQedx3C6pY/GJTmgs0CtjIbm5l84ed3/aENzPKjjQibSdBym
G7ctkSJ3MrOr6/4KzC2a66EvdW/ZVbcfbW/ERtKBLkA5+euMdemXwrcS3C1L/Y8Iajros/wth/4V
W43oq2lE+XrscQWMrDhb5RlKQ0zy/JIqIixhgcWz87/owuN3vXDxo1Rue2QpuphltSWTJiV/vBN2
dYdGac1LtznxJHevrdKl/7BoLB5ALqjGKg8C1nioQhMiKhX3dIC+xxseC4ZDYlXOMeSFOCHdDCpQ
oEdRs+lB0OuA7CczePqrqv5AO279wxDMB5VzLe+SyZdoXLfkpndD7RXf5/Pge+kvLWp/xrrmPPeW
fJZOXIoH9JWPB9uQ4NpKvH4VeoWBdsNJP/ulr59vTFDETPt/fgA1bzcJzHE97A08y3FNj5nEwfOJ
7Do0BL7ieK54FsBfgbPSOMfjCEJhaxTb3p+ASRBJ86ZzaxOVuvHi9DI/Q1phXGkDwlxHc4M8TyHy
4OsAc2K6XU8HVxRm80OPWjzLCrTqu8JaD2wwXwp2BuFb94YehyPKKPWLL5LxmJcOhCAmw/uX76dh
3u5XsQNCJxqY+wHgN3xLv2EQghiiE1VhHz27dbuxIK7de1YCbHTJnyLd2iNJ6r724FA4mj1LABAU
7msEBrg1B8f0kUYTLzkkrWyeRIeeZB2YHIpqJz7tZQjCjeceJBzXzpoKCFeX/VpP9PiH5U4BVNrZ
m1tFzRbdvN1BRGhY0pLmCwVUOlIkFuROriDLLdY8B7FsLTJsYIrq0fKc8rHL42jvVnq1WnxILKQr
Rx+gcalCaEAO6cpnRn4187jdxW5nQAsJ/U9grf1JAVVeSoBdKyPwQd999r0mMbdoeBBb0A3GAS5I
Iw/AcvAKTr4iRM3CeQNhzgaPvSiB6eC6dU2oINit9L44OtC5yl8ObNp4Pu8PorDzYxMLoOXEMVM/
TDlVKb4OSKaQ6RptufVlDd1yxV/XRB24gBxAzKGK4XxBe5GNG/SrRAPcycQfG4rsB3o2o3oTWywO
QkXSlTjhz9HPSmzDumtigH7FBjlEUNeZ/txNmrceKtnet2jO32mx6x/7KZlOEdIEO7dIiquRaafI
hE5S1DbpeZTrXreHc+90I7S3cYY25/cz8gFgg9Q5M8Gk6RccwDCQj/7zjw6yjzd5FAbiL89S/eQ6
LpwujX/61XUi57KqivgZbR7Fqcxt8wIxvX1NuhZkyhTUPnEIGYuwTK1L0fF9IYruIUNT330UVaso
SoZrVXhiU1VsuEYZ/md0Rr5Po50DZZp28FbcLPynvOIbpnqUwZ4rzxNkXANTmR3g47suadMtjfad
rFeNCwYhGpV6fyoKVjyi4xwNBJLZu7Awjl1iGnctc+KnPBuzfV31w8qx+vgpbkt5dhrvR9iUQT7o
xUvYt85DbkRnFFC0L5kOpccMKqkBmbnd9TsTFCkbMluUi9Cdl0wHMuNk/KMpNQYaTkxVK4II2zvO
rc8jhKfFA3RGQ36oQkXdU/cbuiMUwslWnj15J4e+YWO3Gp2yeBll4t7z1vlOUY7osLtWk2yDBxNE
V/ihc0eWXdC88lQykINFIRjboBrUHLGPgsaHYVZfDfz8LdmCnEA30eSEbCZ0BNz6azWhKUsPx26r
ewM63W3sTU7oqLZPxpAgwdBNVQ0MOnj0QsMv4vUyXpXGTzOt06A1/KE98cjeQZ4AaAn1X/cTt31w
M++7Ubigif9whcL+DnwGHq+JjKDUzNmkSRT24ZKCoUsVOZUMkDkPZHb1IA81xIvQZ4tXoOApKoFE
k0oSVb1gxZi97cE3AMWXCiTK3vDL1+wmkF0WvejodoJWQ95e+ijuj6igiR1oq8uHNlSqwCzx3rI+
v/OK2vgN9BAasOLyZ1aEEC4vtBBcy0ijMexz0Fsk8lOJy/R2QuPEo+02aI/B9/d73tiHLGXua+yU
R/yX2SXmuX3paxdnyhR66QbYR/sb8jlR12CrNRp4YPY2zmQZXx2RNsiLp5Yivxsfxe86RC0d1Or2
LxDIrCZrdL63jW2CboGJeysukiPeHNQYUWN/ptgyTpugcU1QZYysPevqULdez4NB65HOwMWoTfV0
R9YcMqGrYSyjTDyEHtSowL5lbkVh9Wv6pdDvw+TFSm8b7wooZvPA6fsGIvnpfasGhNgmnPLhsuzV
NMtvt8DijCvatTXyLh1ta9Ojq+A1bsAlrr6MLENh0PS1ClzMtThoXe2tTXxdy50XNe12fh3bTvQD
VLVBqx8Bc8jBsLSOmnx6LFDbY1rzTHfqnL3VXrEYANU3z/TghDAagR5Yd3aKQv1gEt/95muPID4A
TWUXgwNcTM1vxrDBnoCk9d3yi130/Xe7NUHalKX5Wx5+6c3zIgvthMDUi6INt0aDmLFPpy+VkfTr
yjbM+3GSSE9C8/gIrarkglqAt0mGkD/1VRcGEDlIvndIjatvVz3k2UOt0otxXoB56E9L6tmxKnwd
ROUT7g4qa2mCcGbjhVG8TpRpqS35MjB5ebzG/QQVw0Ht2JdoCqQpObAuSdqIzYgq4BFqL+DZU2dR
M7TrSVGSURqiUDxkC6nYnJXo9ZOTQeyK/F5uliv8gSzQRlzSh36MDmPk6m+/fW+c3oQ+JgezKcaN
FtfGW5Y3D5NVJU+dl+gXkLQBSa6C8xYq3rasxAWJsfwJFwZIjSAeOnti4+V1FrhZZK/zHiWQ2Izr
1TQBh9SJL5pdOr/iDlzqRhNFT2OUmbthkNXBwV6rrHR+0lKWg6U8ci9Rig43OiPfqHyJ8tEZ+RIP
OjZaVD38L2L/eU1tbD6/Iq2npdqXoojFulbkdk4ix/sEuk2zpajrWNyY+6yEbBT56ACmjXhtKAT5
4kPe+GopdbWxiqe1USY12OtQfRFMPIfYJu65pUV7M7Om54L7b90IOZ5/DcjRsAp4ZuCUZvoLGdtD
3KAmBToT9BgZbnY2Acu86FFTrmWa8u8a1OgGrUh/uS1qmROesh7KagQmfeymnSiq5NkvgIjrrJjd
81C3A6PlNjYeqFYmRVm9lHFk4XLJMmh0w9QhKrqGGOewQ7GifinyMMXFO4+2NMoKZ9rZECta06gT
gr9+QBJ3VSYAbVeFE6KailthjWdq/OaEREFeVD/AWBkMYeH8gmwbSEvCzHmq0Ku7E6DMOlCsn4HZ
1EWv7k1sXQrnqVGxg4r1/cb9FyiPc7sHRfrcsiH2YRue5/i2fgM46bmR6H7cm0/zvQ3V7F0NRaGt
bvfxc4N2gwCMudkfMv3ZpGP7EwTI+MBLVj2ILBR7NIuMe70RzUPa8HTl9i7/6bXf5ikKZ+/ZmfZk
FxyYHmF3Rwu3jjsGrd51wtv0mzd0e4rVZHkv8aP9IRKoBnit1z4ZwrD3QOPsM8MAmTRY/XRQQH4H
/fnzYBjlc1jH/sHHNnFDfhPSYrlRfh97GeNOWA6H3nfPIFiMT2Mo2AasRulVY+37GapWbDNGWnIt
M8Y2Up1F4VtlWmjH4Ga6IcIQfHf7oAXcBqVDmz2bRQdJEUigJiOyqxQ2xXr/L4+3/l/3lLbhM5eB
BF7H1tKC5vnt062JMjLItCtxNaz4gJK9cwSszjnSmfFxtvg43gKIh8r938UuYcv8/5MPzdUoG4Bq
N1Iql7O8GKmIkU0iYH2aP8uSh9sbP0WQb55G9iwhRqfLOC0zy4qpxYZMD0FGC30xCslJKnPWG+uj
H7afcg6Cu1KP1iWK48f6r4cMTwzHsfPQRKMGeDfZ2DN9xNAIwJjOQfCXxX0ziwbIR2foaoai2GL/
13lLiAe04Cy1SYnUzMu6TQpWrtUsuuk0dhC7gM6VbfEvtHumSTgxxWUK/Z9f////2dgXQZzQcS3k
JkzD0W9xZExMplex1r2WhoV0rliXg138SsswwjN91IDwL7f3EF/L9iK0q0fTQZ82kFy4RuHiVjTF
LzkN4DljF2oQjXiKXUPb69cCY3dJGMfoI0DnKFB8aDLK0/eBXANnNw3EEE9Ff1A4XlEqmDoUbItM
P4DmogMDR9HpKLdU7tUWk3tlXent4xZwrMXXtFy7JHLaoPu91wKKg/jLlpm5dSGLDi4UDQJTNgbg
BqF7pfk5MNubKe69NYVY6iWsXnPnlyAfxQ3u8BAp/scpN7aZZnhPURRrV7+N0SItrNchM9z9CN3s
NZmpFk9QjRPhkcz/nCSTlAdl7v1cmOeglCTdzL7mKc/PlTt8Bac12pvBSoL0LNI/DZ7N1g1DDy1A
Cu7XrFmN0Op9k6ApAPJOJBtKHllh8xM9R/61CoviiqpYgkZyJJVotuJTAObLYuvWb+SlsjU0qpZ1
+mLhgTMoHLRcjxDhAKyd/fZa/8HhWfo2GRpI10DhfIWqFdsNTVEcey96n4685/v0yW0f06y4xCUq
NCCeeADdbPQgEjd/STMD4otwJ3yQF9Sf2mDe+FqJvWsmwO9otHUjBpJXsz3SKA/5g6XWGP5cA11A
QZiMvgXiGAewVavX14MxoD9SwXHxLAaIQ9G41d3Y1PjSsCZa2+iu2M2ag5pRgnUIVLxKIw/yIsWz
QMNlIKTFz53VF8+WrynYRF5uKSRHqvxU4FIF/SwEAybPnyC4SgbFN1GF7LDZ6oeQRA075o3bPhXZ
nMdzB1DJ+R16p5vcPZtaWa7oX+HaUb6CYIt2HqdxesZfcqB/MNB80S5Pm2xHWUE1nekDu4tBgU/4
kRlvnKpKE1oo1gviJA6TEpoTr/QxtCrAaiCxTSYdZkCyV7L3qWMLaKAzdcNBszMBXBwOJovLYzMV
h97p313kH5WZxQk+b4cDPcuQ2wfcadrRB2GUxYAiIFAl9JG0rRY/MLDnkEURLBQPuif4HVk0vUh8
OU8vhn44tNhOBL43bCbPPxZ9BclPCOrdQ58+BRzEkl9rDZ0G6AbP93Zdy69QQTmVtdc/VYCl3MdN
CBUJlk1fC2il/NewqIkz8D1heqtWw3Yjl2GIb1JsRcW28qLqZPdN463SsAbkUh+jOsjV6a3dsSSu
A5own+LR4iXrJcSJ1SKzj2Zm9QAZHjr9NIlspwS9hwNmHmk7l8kBszlAuN7W5ajB2epAZ2YNvm6H
V95RGNlu8YOjFMJMXEZ8VXRhuqE41KxRi6F5QImIi6UKElhduAn8FEI2A+h63aOmg94MbAnXSRZX
oJUXYheGxa+FjrpJkCICjR94+9SjPw2MvV4GTWdmR/LRoRM7q8iHh9kIw/T039bpo198CttX15zw
O9d045R5dfulC+M1mg+aN9Vits98UWxtZSLPfM+4ljwBjlnejVCSD0bp1m/LdA9PiU/QE9hFfflH
kbkSnf7QN6ujEa3xssigmWaitLrYdEYxagbUaqYtxZE/MxwnAPWgXI8mqguZFoZPdMbrVpvP2o+z
Os7iwxQ64GyKshIA/a7Z4fHDesUXZ0cSWI5vmiugXvSLqCfvrp+gIk3paLthZ6vvMvRxe8U8E9yo
1mucPQsBLhH17m/+jsWkUVM6yV4A0JpPtXlEq7p59BPQRq2qtsSDR56hcjhB8x25OYzPTjtkGKJY
Q7UMz/b7hI9lPCsFgZfgv4jqhHhVWlTtoRMuuu1Cf0IEKjdmH6dX5kKyTQNCRfQgO6BDB4KH+YzM
3uwgESmHy43/JpYpXFEMYOMWSKvP8722Y3u7Gfh17GS1yuzRAp91Fj5bXbijyyjvw2LntX24paut
X0IQXTr9M/jS00sBqZr5KrxMT9wxfAbYaReH30vPEI/U8+biuUCr85dOVbP+NKhTDkaGNrOXP8PQ
hfVV1N4GrSM6SL29L7kriwcDXSmPSANISDUBD00mHWpNtiuP56Gq9fJH8mGScJDeQFs16nIjC1dD
nSDzn8ZfKn2Mn4BKys5AscPvmkiV55Agj/AUD+JTdMucW+gsdrgGCuR5w6heR2YEUWVl6jJR/Wbe
PbQdEUI+imNd/he7MF9DbIBPFEGLzsup5W9886uBLKYGS42fBVPlaHvUSeSJDm02gV1ksU1iG1ls
zZDvkRKtnNvEmf6gwcU/r+CH1Qpp6e+ozUJxquz548AT/iiB7Aj81K6OZPa6W11ZUq3IogM0HJrd
zSzL6b5lMXrw9WDEjRytGlmS7RwUyzZSYMfdlElm3xnWuE00MR413nJ5RAV+A0qX+iF1Su9JgVZQ
XrFePixzcMzZAiEy/uLP1jL2f5tX9Y2OqpPmr3rdTL66kNOKreGVp0ZxyWMXlWvl7tBbvwF+ALKK
yrQn/xECS/0Ddk7Do5PxC0XhodXb6zbXUIRBFGhTEnQKxC0qMfPSTK+HV6aF70sDzpg/mZoUJ+kU
/G5UB4gyhoGOvpptHjW6gSdzdScfvO6ugvJDY0TVQWkpmTufo7zVuumFIubgMMr7k/T9bTmhu3w9
z20mF8l2I4ECV6yb6F+GWrdpaOYq7ycDL6DWptcvR/f9pedX+HhBCinGFv2MjaXt8Ni3i6LIQYKu
SB6aeHyyIZcC0LPn730jtNfS6NjraA36qoYQxREiR9ZrDc48mgQBt+ShHEwwKH51sC/YG9zdu14O
7KkO3orTgI33fMAvxkeleZqASlXOiE6dxjyjQ6Z6n7OE364x22UY+yuWCLGiSFqTzqy8QJv0Mn0Z
+XhX8wsuIXQ2L0un83g7uPykA7Dp53d+yLTdQgCUKFYgogq68dHAje9jfuOXzswtRGFo/36MvBQ0
jK5lXT0BfWyv96MdmSa6W65V5FQojqI3lXx0MFJZXnw/2aPKB5o18kWeeTDNwjsLF19CJQD/vhSt
0kAQ4QS0zYPtV9a2j0GlMERx+jA0TQJ0ObIdqOKji9QwkodOHfzCYSd0CswR5FdM83csx4etJtGB
/Enys5ki+35xD4l2ZqMvzour1iFPhkZCYETU8jQg+xK8FWlc75bX1evGXkO3qNr4XtJEK0u9X3tC
z8yyFr1f/Oq6YPFlY2qf0sR5WP6soXIB1eOAT6b8NazH/M3sAc0zYwsFSmU6fb3S43H6YtQVO3H0
d6085a859wJUhcQFitPlc40lyJ9NPNs1YNfY0vS4HkFpCd1OAIlcbMQcFpAfOF1nxSI2HuohDDRL
jPca0on3wGK3q9hrim04evB9DHCQnQXG0Gg7GvDUKJ3Vo/Vil9DNW2LJnzioi0Dr4nzjh7APWDL8
u8UdTUl/6ZkSb8LbmF9XvRdcUqKT3/A7U5j9xbT8wLWNHLSY3ecD+VwlcEsDnrXuy5Gd/i60+puZ
nkRHRe8122XZJQxIbaO7fdUR9ZBdG09vNy9xY0qaS6sWKImtoXvloBsV711MnXeMAb4RrGgP6OhN
gz7WxZUOvNDEdQJ/QZdX8m7x6y0g/ADaTvhhIBYyu+Kaoex7O79gqPSAHKMEL6/hnGP0mQEqI7No
Oxp5H0RS1siJmK1zZh8HERXNgJ554yDAzXCgAZo9R8/20AAAxscfxB2tTb71iDwFGcQf3bV2uzGB
GNqQrxM1e8zzOYA8ZT+BH97U9A3FM1yTHxtAyRU9da1zBxv1DJrqXEDHyAuzfSKgl830Nsf1DCCW
xujw9IsWCugO4VCouGZqUcAftXpLvs6ZoIlUqcmRmgyBDNjIpiagEjWxyw86dF+ysMhOy8H8q0kD
fjhkp6ZzvvZ91G0X1zLLCH3AUVTY4qOz/7oczViCaW7MIbfi9ugb7fQSTzwDdEBC1g273gUhKXYN
6E8YNFBNgM+zXJV21z50JQN5/4ePTBogH2+3aV7t28S9TFC/PBrqUIUWeNvplA6WyMAlmlhNeJxP
l6E5tHQjB5s+6b0v8ClKTn27U8vTHFzFzX2vd9vCZgCr4Z6Kb61tndHohcQbndZJ4tTrBtrbeA6v
94aboEfJYxFKYXSqwiMJghMHhdJjCj53e8gxmmIPsjVHpB8Ii0cHHnvQiOq9fWs6gOyRj3B7hOj7
awj5yeVC2GJnJM6jr8XYBMnJQDW9MUB5CJPOKmXS2d+Z/4tpliiMAlws42sfVk9DaRl7js3aneeN
2ro19PoFXX64jkDY46dptbhrVPgiDmkBiggpfmge+lqhl2w8j7ZbbYwenKl+X9TQkOm8vdRKfV4J
YMz6BeJOHQj+KygoDri5gISfnWsu3g+gqjA3SefKgHw06qLZrV6TXapADpaboJW5vdWhxwpsbeoy
9Os0Xr0G5yAIx7v72aIBWkJ0dYLAvy4+OzWInu7RDQSidfRWmPqa15F+jotoOGnd77IEQiAgFx10
XqXgjI23hoYLdhLW+pn8c1ym7NAHV30Qo4Lui2g6ks+GnFNypMgMaZQQowdo5rK2PyY8xt4XwPbx
iM04OETskvN9B03II7pTQgvqAVIFqLH/8JKjn3rXOFHAsswSP0Idz1hRJCh5s5X0UNHuWdmBu8Vv
58Mwmnd8Aorzxk9mjjRUCcW6yxJPfttO+dlj/erGTyaE+VCiSqzH2QKBW1ANDPTtKzzil5dYm7gA
FRg6uQ5aJYcTkHn36H0cd2FaDydPHejMaoGDh2K61n+2aRwE9/ddD0ChrSd1uKJwCqQFI9Q7w9Wy
EI1A5sIHOfafE/0c1EMBxcynNJMiPcPl29LN+XwHCCFr3wLGf0e3gqmP2/3kjCBesSq0M4GU7Mlm
2qmzZLEaQ+g+hlE/PEV1ke002TRoEouHpzyup0eJ7ydkGJ9mT45HxIR14IBRAdDJTM/ohv9FFtpm
EFY3KLfjIWm20MM7L0gmcv/iBCDk1yGEbgramGLwB3jjxS4LJNPUgUw6jBHYRzwVIgAjHCGgjsCm
Av8KjYgMz8NyhJogNpZ/LrFMXNZeRpcXWFYQQl0K5rXVMhQj1UsvK2S68VVwCI8Ta5AnknAv8JS1
MALdEAQRfRDFxgKsdSp2cdEsMumMwsj8iCU/LZnhZ3d8T6E6PXiXq6R7RtYHfYyT9z+kfdmWnDiw
7RexFggQ8JrkPNRcLtsvLLvbRiDmGb7+bgXlIp3tPqfvvS9aUkRIpF2ZgBSx9xYoxAm802AFxbPj
FC8ZEYd82HNjLJ5VvMNsMMMMAvhQjoQ8n3K/KaxdVWMLg6UaqLujZ/WyxVdaY8VqGVNvNpJ/mUPD
aTRLEPHp4Hb4WIwcHIIr7+sUykPu2biMyUjh0hyMvaux+TMt9tuPQ592XsYe8KvQPdMCDDA2SgN9
MMkTseQijUw21NH5gV7qBxotzRV7JRnr2CxPM3nlMl7CF0JLtWDd9tzX9M8abuyfvNHbpHpmf3G6
wNyWWmrsaBhBaibNLfOt1tLwaDdgIiD7yJJPE95Dn2o9DqH9iV0F2bMsB6EKdFIurmOwJ5GHL8yO
+RfHRYFErZ4VvWHcuWAxuium0LiLGv3vws66fYj7oIN668w4mpCe4ypitrXcaoAczkbs/rnOoD/z
a4XYNwIxvYdZGdM3E9dwZqbm4ugQOSzqNsAJVLEBfeAe53Erui6q7Ubo9LR/TUjL3LV64xYD8mTO
udPs6BSBq/c0SlaAg+hjTMYszvH2SV1qyD1H0hg7itKPo1GVf/zXNZaFzBAna6aO4vkM+rPtpI0r
iVOxDQrfch/VIQG4b3ugPDhnX/oMr2xBrZsXKT1zBLWA0E8RNBMoopxy60I9CqFeN6bvS9GQmqx4
jNgnQmI2XX1XiDG5EHKzqJm4B/ZoQz5qSjy99tk4hP5iq8eW+40QYrfYfl8IZMf9xcj4DhVvYBiT
SF2hgPnUd5488Q65G5+6rRaM+Yq65HfbSp4mD6Vz9ph66zG1dRzk9dfN/5UNCYn3uTStOY5jgGf/
x4r/YbECyh4pys7wIWg13cX+u8q6S+M07TYXESBjMuCPTdC2q0jBectagu/K7t/SPGu3PNAZOLoM
nH8xyA1CVlocozrsXmQQZNsQqn6bqLIxzMMI2ONyWJFXB/3Qowf52wEcMC/UgED2gKxD/EDxulGh
1IxhL01OG68J82rQp24OYRqAeS5rQPrkgBjhNGmQE6PeMkQBQQtZryjakI05rD7pqskgPynL6FKP
NhR+VcOhMoQc+lPhNsjNkamKkxV2rfw82zpZHQB1MY+eWeDtzs0AxHKM6ESMvlcUvgM0aMF5cyR7
rpjZF6fIXJCL1p7hRxp+4K0jvtdyFL4I6+zeTYbykgFE5+N+GX0H09Umg9js5zbL8JzmElywLo5f
hRzvKMCJsCGimQEqeSNPLy+FYgnIO4hp1X3yDe+iUHMfRX43qp5j5uPhPRWM6h9bWzVtC6YR4nVS
f40zXv1BwAT63vbsJaO3myz5TCMtgqkhFqmrwH50Cz80p2595QqaodzHefyUq0Q0NXGIQs2htvmO
ktOLg3qdUf1w3Uru51E4/JqlJ8WdWTvfGk22szNWJruUBlTIkLqv+TjioRl7x8x26pfONh3Ftso3
Y9nVLyi5D5AWEuOKvAn4gx9xq4EaezI1Pmow79yCxfdBljcvUDYefHNw3D3F6nbS7UrUHK+RlMSZ
SykOIcpyy9VUC3Yi2cHbsaic5ICD/y15l7jJbvAgJuPceAVYIrgU5yDXJZ6rTZe/MFkqxAgkXhWk
7bI0KQhs5mGLw9YTh3AyORf7bWwHVrtOWrvUwtfhT2H/4VpWg4wk2IYgQTjZw8qaymizsGj/kYF7
YeS+cZdqBaZWIIdW0H8jKKVQXzhApi3SqzeJdAaYRbnjneu6A0FyZiPjX6cbkDtb0B2ckuA8d0GV
E5xpLA0o82iRd/RcvDmvafJ7uDv9gLii3M1DWnF2q8nUM1xh+mVY5mta0AmM4qyDu8djfb4Cckee
Gmy7cvCg4WbNWjs+kdFQnpGCyEjuxJ5+GLl0FOIHt/8/LnG12tyl2CjEzQB45mQLJb5PBHUpBfMA
kS7Ts2gy7amo609SIZK7dPij/Q/xtE7+sU5iTtWhBEMndL6Gtco4vAJqZCOX1K8nLzSXkaFG6TjN
PlCKvI9+n4fKiZtVlnnKl+y0KpyWVZcrKu8Sq66/jD589NkcFIp0LMvClSjKtSm1dhXXpRMAmlem
p1Y1hp3F8bYZwaM+6FN6op7bJjagAx9B0IQcQaQwXTg5nBrUGaslXAelEWCyQ752m76+5GbXbiVq
ClDVndYXslFvqHl9oV49htVJq7ARVBO4aqjnlFCNnafp5XQyIZNwmG3LKtSroH6Lky0AKG8cyzXo
Yziph7S9+hiLg2bQNT8+RuWBMq4rWkCXJt06GrVd6nvqmtT1Ws86AjlbvFvJxTstQrWZXVlHJxlQ
qkZde9Ir8H2COsEfcnfwaapbaTZUI9Qq84K6a8gVELU2aFdE9tC5Mt2n1dhBNbdwwYSujED9grpP
AwMOiLgeyITb8XscDakhr6hAy+AycVrstKbntljTqLN5PnlVbIos2ymYcBUyYX/46/oqNuigEw6m
6/e4ZT4vvGRv2Ea3oqsujo/Yxb6sKXHD3jClWqStmGTVpiekvGE3+AJkTrHpZiB9oE4GrsajSpsM
SbBG2cgG/5zxZEXteKLePBwmqP8sHs0AK5dRQtJ6aF37KMuEHyPV0PBPNgrprfFV13TQKXzE3kyl
Ic2nEBnydgcONa+ND7IIk5UGqjHsvfjFzSqBkhtx3VzZei88CNOdI6x4glYGpJxwb8av0zbt5zzN
9QcwH28IvU2Ny3K5qqKMnWZb30HTA68oQDCDKUcjPTzgMktXSxV+vbogscigkoTScKbQJfIZxb7B
98VfFFAFeyeXGQPNWvciy+8zSGvt+FC1Z5fF1SGSVXBwO808GXFj7UYDpMsdGI43uZf3j6xjqA3I
UudFRC7IPd2++5xbMgJLTNx+Hzt514w9+9lAK485w4C6w/4T15R+mh6mR6PXh79Kbfiuu07/BVrd
5ioDrwUoBR3PF/gMT6IYm83ysVD1p+iAnHL+WIaFjFVtJe8fqw4yF8WHDBgmcDUdUlnxJ8tQWPqe
naEGwp+ayORPpdJBMQogGpMUt207DtljGr+Qj6JinI9sJEjrNhRADqsc1mCNjR8oIgRSaq9Zee3T
Rcgm7P6V1QDFUDzeZd3j5KCWgdagiFaJiPMBCl40bFqI/kU4XV2uYmduuA7yCLIw6uOORsUePfaM
ZPgIuMEIbgyQBos3NgbYh8f6o1AsF7oA73AXINGOZz4oPjTofn9EWG2X+ECeedveTTrUqFtTheNz
4Fmol0MIDGUdpebTEPn5enYscS1gef8LtZGBevLfEJSoD3ZQ9I8qYdOCk6NwCf5rBKXuga4YG4SH
yo6h+wqAOXOTftWJJPkGUY+HCSK6P3kJQuUpdgXqBKc189LoR+Don7sy0b8g2+iuSq81X5yqm9bt
ZFUPKZiKUCAPUJoUI3JNEDU9MNeXZSz2VACJOtVVXCTRmxPF6SkRPFyTvaqgV2FIbt2NleigKpg8
U6WPngfOxqgZhDxwmJRySFNaUzp+8QDgbHBc+L0F8/xaQ0E1fu9jfj/EduRXypGy6YRyselTBkZA
7JX0o5GA7AeFJByp1Ca7dzTzPtYy/uIOZfPSpX6iBmTpLHHGcW5wn9eO/eJF9VPbT6u+FNkL18Pk
LsmLZxq1ysRGtkZut3rEvSB96WWEigwu2KEym+xlSpJmpwPnvqYJjqzGbTxW0SmZ7PwuscweNcV2
uuF4+TfXnibzuxAsbX6ijGY6fcvd7GctLZG2qxQEXqtu7LSV3lT6nlFtkn0oAYV9KlTdkRWYfB+X
hbvSVaUSNRRvZ5O+b3SBWqbyVBhp/pROOFQZkQK0U8cH6jBGqbHEsZwiIKaGhqFUBMSonsBetGLo
Zt34s81bIA9V4KQc5L2Z96/DeSmaRusBC/3T03+0hmKTg2oes3PnaHgav2oWG3LmHHyP/1MIzf0P
cf8hxAVzyw4b2PN/iF0uW094bK/m8e+f9GaZsj9D+NI8OgZYsUCV3JyoR43kDKpOqqEe2YrR8rZJ
nb4uppupi+NmKsXhcY/D1mVlOwTdi2P83UWxUGS4gHYo/jihGur9/9iqwlubhpMeSqf5x3J2mnDQ
dcf9xnD03q9a4X3tOrz15EPwo+XiLveq/IsL7Pm6G9rh3hqM9IDba7FP9Ig/ZGN7l/b1WdrdtnIY
6LeiApXPpabomcTemzQOLjuB73urLPDNUWbQb4sSzPBmwk/gI8v+BpHpUxKK7ntpj99G3PC+eplI
VqgzlE94axm2AVL0l6VxoK50cWUYXYYvN9ZlSL1WSzS/x21s7YpGDCuaKXI7HFbv80GGBrsFxltf
NrXBkZjoBd+AuBIwO7DcHQln1GVPHBuGN/A4lmcdr6I+mSnKtdyfeMPlMxbNcELXD0wgKaQCrgGs
HKw7/MV3dt0Ur9oAEgFppd4GWcv81XAcY9eCbWKeW+f8HcdGc0GfHZ8gxwI5PjXX8HCqFFgOzjvU
XBBhRLgx8q/ZlHl/WYZ9D7m76E3aItlOAFEecdrl4u5qFeBmsdy/jHE7hpn8q+0GqLI3nX1X1Dp0
yEDeusZZl48H54DHKthkPR3PHRyceg/ID6Z3whWbxRR4sCtTlcn0jqLIGeitVA/f4bDYtBblgF6C
lwhohnoPFJeWeCpzxjOf4mg5xZV/8nL+skx1Y148iHhnS/evxsWJJ8NxC7Ytw3TpPMvCC9/U1xu8
H0EmQxmpabWsH9ZNaYOANw/wplCmuEe5XY8Xfidpt7eR4Fd9Edwz9nMg4BHrCpicE8VZ4Mu9sEK3
9p1tc3W03vT52hZrAaT2Zyvu8OVlTQuxhEqpTUPFKolaeaIhT9cez8Vn3RTOacyLFtWWBfQ/Kg6W
kaiTx7oHQBjP8xz4zECCMgmwVQsfO2xG81sG3muf2157v8RCVuo9FqR/xlstjMNMsgDNlHhdJ5Co
9RTUnaEa/jigAFle9LE4D27/LYLEG4QE0ThZ8950oXY9JC/FUcifhuSgEK5J+xABgzu0IB0ACVwg
zx3HRtnNPqWKOT3BoS8y56pbKcFxikiyAczrKBMeHA9MTyvN9eJHETjx2uvd8EINl+CKWxumXmwt
t0P9WT024a4oZXAQXe2ioipPbZRNSlAIsqY7VU5VBqCDQNddRJmvxkXuso3u4LPSpDmI/FdjgLNb
pFYnJMkMVnWARUjn3Argw8wUSI8ro2c1zpncWsca6PUJxneuE7CDwbxnqjbGFqR5Kh0gn6qgNTYt
PetRiX9pgb69UEjo9eNZTTDpxWEJJu+o4Q01q4zjUgfeyxIHvRIkW7GRB1eCnVQlTnGzDGcR58Oq
7FBPWrncRz4/PxUKN7E0ZGMEwPiTG/i+9+jAac1VnE8AJ6sVlmBkO049Xq93N/bbRVN19atpkZ5u
k76XD1kDDv0ut34W6Gi9Zf60QDuAv/zcEQMsHzHK1TvceEvBq+WUW7ez3NVcUdlVP2NpgTVpEWUk
x01J5U3l5cfcEFq22N3+Ktq8WgXJfZTfYcth3FmTVh5xMDCcqClMOZyS2HwfjpCwx2ZXbG7sNKQJ
FHszXFaqoAlSrsgNnUJ/6DT9QF7kIN4vQcM/2ZYQXox+yHh+rNVvLW5BORY7KJmnYaZ+hGMXgWGO
xnN3KI2frGy6Ldn0ge3dOur3ogOutONhgQqIGrdBGlMPJBfl6V9tDJw2J+f1T5HLxMr02s3A7Qa3
DeAXFoiChMjEplFylTcOGi42EPFs6jg0cXLx23xNxniAR2qVEvCjeZVlLlJG1X5w0waCZm6fGD5K
2aDrKo36PBYB25pB8INMSwOasfq8DKlnqwl1oYkN4AKoaVeLLI5leDN3QrUGCDtDgOXUAnTZJZhs
NFwcIXZSK9DTtZssK7V13E7OsQKu9GD0stsyUXZ4CalOduckf1UpdiNgV3Qf2wwia4HrtVtsBLs3
BhX1WqH8KQKF9f3+/QdkZNDV+SgYplLhuWr4XwuGOyogvqk7pipiKkOupag2oDt1T0EXetBuL7wT
DR2IIoGN8MMT4Pzv0IOtaQmhGdSgoDnb5R6kBHFcy31mQEOjiT28d4+GsQEmx37DP+ViWiz6u/aG
7w1kMl4EwCk7y8z6w4gd9GNiJajTVRGW9qNFEeJ3HD0EPm9wUBP1dXBkYdet80ykr2PhaHvmGZZP
wxi0jKc6thnovPXklUnoXY5F+Dc5q7FPHmoXGSw10wub6Lk1Oagbm/SVTDnYnBMTLAIaONQlD15s
nFdeIoVrtIoBbyF9ku4aBYJ0U087CEOCoV55+xRUQnzqfDwGodykKhMhuxduO6Sp13ONYt+172Mq
PQQDTI3ks/v1nSXTc1H8RegxJBOH/YhsII4CfiHKtBpQB80JnC3ZqOGDdY/SkeBMo0ik5X3ualcw
tJuFKEzmMrhaqMfbnz0Lg4CFJkNxeTatIiazB4gEeNj08uC+7+LqNA9xihSgzrJ8j6lYh+NcFWN7
KWj8C+L7rLrubUz68XMP3D/qTJOXvNLtu0kOqIJS9jrX64021hNkEDAcf4VBkNO+E+3wFafZ3alo
dbxmyTK/i6wA+/o0No/JYB/IbgkZQThGem91HSenlmcSJIs5BAwVfja2HbZNu66ZiaMg8xj7EvTh
M3FUFctDAZK2J2+Q5XNmpDvC0XaACIJ8qvZm0C2tISLWbAelpmt6MvZjzxJHA+AzvOXm6XqhUOFG
3e+yqv0UBBYOpIg+ZaZ8pa5RgM9mRH29SCD9EiDX9UANND1BwQ8iaUuOD8JGQ2bLLiFy0OA04SoU
aModADwRTrZ+xTHkoO8ta55EZtsG923l9XdOMbXnGsJkWjQ2R/DftWcy4U+Cb7+Ln0DseriB0xgn
EtNOb7JPNLqJW2zkoKWk1kV+1tg4XVXrWeEAyR9yz91ljtfK+SP8I2a5DF1ei5NPtPb8uegjLssI
5yWLvVIEqHUuMn1rRNlDpJfykrZD89TEo7iMEKTv9ATwJ9UEYV9u8qiqNzTk3K6fUlE82Fb4Pomh
3u0iOJsnVTEYornXeatencRTY6vjeOoVOOc9GdBVM3uN7cgeamYMeTIKGaDDOs8TYC/5rfsxaVkx
cGuxGvsAb39q2aspFLME9rQuXUJKjiqj1Nxd2eYuhQOgiw+zzGyRSEfGP0DSXjYHbOeBxjKl6RvY
fM5DqPmYUI6C11S5PhouXgr+f5wLSiIHWLd8z1CqsxkoFxIrKiNAG0CPqowzRTBRCSd1DfwHoGub
hYF4cVC0UJPJ9q+OQiEp6gmkaBFSdRUQaD0KMTcEI00vDGAXEHfxelNpUj/abdY9mTg6BIg1ir6H
rhavUO2M44kaz2e7Eh8Th8RwvkV52MwTc4DFH8zafdG1XZzX7cXKAcHoYyfs1zTuRrEbmxSSvHqI
dDaguC0qylWX1eLvCGKzwBgqW+JpkHpVS8RDCixk1GWbOXA2fixuTGDJ7Wqn8ulay1WXuAzVrEDu
45+TTzoupc54drz3frRQdDtRY3oBqv1j2RUbGSNjWHGpI7EEiZGTTS7qMgHunW0DgvCoATX3PKT5
ABxNmr+sx3sduz49L4oNRznuijyzcQnqUEN7ulrEiyJMwpnULsdh0J4Cr65L4WTUIWq47Yfp6yCQ
HWSqJox6bYQE4GJjKEGZHCYPZFrsy7BT85fhn0LI9h/i6FOoK+Z2+48rpkWYI2GsrmZDPMFvbRFv
gCPVLzz9UgFNMZM+m4pHn4YG2FKgNOJBA1B5FwdN8qzPi4VnusagHlT7UGgDllM0YHKIrQPR91FD
bH3OB6XfYrsJoSEgLmtWOOY8v0VZ+UwEuMTKwm6hNN55eyC+oRBqTE8VEgYXXceDMTE19gVKcsIH
W+R4cctJe6rb6InsU2qXG9lX1WFMQw1k/Dsyu2Xf7Z0GdE8pagW+gITtFGHH8CJDpzvjm4hzeVq1
avsVTtTCexdnRI9TbKKyCVfD4SqQOdzpgcSuojeAnuZ4dwiaHYTgAdNRy+rgqUP2K/4kpyABXr5O
1lOOn7NmF6B/lFW6HYtIW7ujkz0HVoUKcWseDEaWP1uN6NeVVlpbChB4RbwHRG1fW1P+TCbJoC2R
tZq7p6ERy/7smPwLjajJlNyHC7jOiZacJtM95DYYR8mbD335UOR4g0y8L5kLSumJSFhEDTJ6qLEU
23nsRACipawCwyrLkJVoCry14OjpkThWGvAvy8ER90S2EioSYpCsLjQtanGuj9OR/GSXEoI7qpB4
S7aZ4UVdhKHqx19sdCHcHtcJDkvtAogGGUzBCXRBwYmGjTGBi7yillyzn3tyo1X6BM6IX3NuJtKQ
mc240+3wpWtGZBNVA/05G4c1KGMBnUa94SAsfreFVgwO7dlvqqLtVmveaKIuPAtwLPJD/2RceVrr
reu0t44unixzMwHdf0yxF8nAXYYueSjGy0GbORuv/FfdCPo0pr8s5UKsCzgA/iZ0y11zgbLUKr23
qiFBTaeTXCbVUG8Z6rgmCO9Qu0RxRcdNSJirKQJMZ64epMfZoQX7roRoyLLcsgj1UOgHvYFW3utx
ks6XidxnFnrZ+Sby5poUvyxLvRgMu0NWYevk8mZa1d7ooGqkt/bI+77SyLZy59LbuoXMYzr8DDje
dZyka9+Dye2Cf5NmzMGVHC94CwRNQ/OEUpJiRcnbRLcvbZm4nzJhW1tdtO2BIooQIjO0l/2IsLLR
2jo5u46g/TBeBy5xbDm3a+ga8qf2sKMz+8RhfO1Uen2gIXTQ1oY11a9lGNsXrii7yQ79Jw4MvgvC
Y7Xf0BMoWvwe1im7Z+Hg/9/CLLUaTafVfr9oP4TNfFFwA75fdPlstLi6KIVVGpIKpgtdBFknwyow
8vExHg0BItcCP1K7dN4c2zs0kUxxWo5DwCHxIBP9EcETcDeVaeiuqVC5YhmYKDgO95YK5IHhlBxy
2uCBVFI01ARgOtczc3qgWeMAmZVejz8vASn+q/6XhQaWABvegPrPZu50SHVdcfNBB42rppW+6Jz6
mSzdkGa+poEhklTQlngSPqMQI5/ju8Y4iTCZ9nJqGyVvYq5r/Au+dfk3+q5wVJL4EQR97/4lQEu1
0RdW9R7AseHOwQPjlT0KB5ASeDJtEOc0oGf9K3enI68r7c0NJ20j7dw46llePUwphFApAtID/tjK
4AnKxQ+JGcfnwgT7EX1i+qdocb7r8IL8QCZU4ELQHBU+WxFAUilE/n/jSCBpAye1TqIFvTr4LX+N
yUiNafcBGJBbY7XYqKc1agp1/zQPsiA23iYhLAlCAWh3ogKF/fSGutqT5Nasu6VkubxUiw8p7z+T
CfW+KlHvQJXLMeyf2ClUexLqmjW7wiKTFMwSSMHgFSfc0l0b8hW45y939qtxXkHmOo7u6AEx3+Lr
1PnnA6JnkMuye+9YGKYP5nFxt5R18VEKgFAdEyQO2q+6MBUHjqwQqARlq3IoGSLlVuLp77d4Uup3
dQBdi5j30daoRAEKbaeVl8wbtmHf1cfZFjdA3tdQZOwluBZmG+qxk62GrTBKxsyH/5k+GzlQRer4
GzucZ7qGrpuO5zBd92553S3RgMBqaML7rkNhYuZo3UrmqAlLGU83jTr3T81Q07YcbKZ4cHjMd7QR
FFSQ++tRCMa089wlv21ZKIMUdufPRo/htX3Q3CwnWPKOygSoJGCpFfjX0oG2t6M1crnSX2bcLDCX
Itys5VWQx7VccQmB3ceTekq/3PQss8u+iBpH3xmkA269dZk9D1GWbJkmtJOm9EeBwai6banETshY
aAXKD2S4Iu9ipyE1ljHc12XKHtgIhUo5fe1LT+yshps7W/PcL461wemPvRpFjW2YVQDLrErHqH5M
ZE8gdTGeyGJyvAqCFBjHcyogdaF6KEVqrqg2rVfCI1bb/rDHMAJtZlKA9nbQHV9DAnhDxjKtontw
fkb3SB8aO4GSWdyIYZujkyqJLnrd+mQbPA+HUYkEHRCqaO6oAaba8ifQ+G9QHlOwFY773z0AXuLI
1GlPEzkoWvfq8SDz6nm24U833tEMnKEFPoBgzvp2GRe0CImUqIQRJZREtaLeg045vOu84r2psLEL
2hqJV1iiEFtSZKDRVfvSlTrYWxeFOAiJWnm8GL/GTdkfkVhx18iFj1+twTnqtZ6/gtesP0Y9+ABJ
CUnZOw9vyDXS/zsSuXMtgI1xgqofkQuFUqaegxWxB6EVeYuwCh5z1q90O9CeGAAbetazQ9A449oJ
9cjnBVAI2zgCYQjHCxBlx4RRRP3KzCoThBkNwLkKNNG4PS5URAEU0EOt3idTm/paktoHoTTOhzbq
wQtRN1sajkY47ZmDP2ve1/YL08f+DCwwKrLUEHSK2eOg6XOsFmF+MrarGnndJwroWfy5K/TgQovR
pdKige6X7lxIPY6a0QuneN0i4cvttQT+1q/BYHCPSoXm3mXIOIFj5UgmnfUjPjdYAk8Q4JtttmCg
fVZNDj2+E1INRzJlLe5wQxOl+8DTfZLLSyVKrPQxMe6L0BiBBJyyDRhkOcRgId3AHUtfGX0C7BTK
6t6CzpzOXBHhOxlIzKcMLPIGKh9z3zWHK6+tvDRXH6A3Ce784Q3/3dOZmMKXuW7Pejx1LbbSjCyR
O6BsQTzWec7GDhiyOI0itKIGx735Jc/HHJXHOD0jb1hY0S7iNmgzYjHtnCwCLZUW65+C1D46Ctei
A8znC1b2d3owAGMXVYNPSJixNvZ8GLO3tklTVMF303bem0Rqw0KPImqsREMdWw3Zl43ZqNsnbV1M
c7xzIGO9t5FIO6DM8LIAc0bOkLMmGI4OsaYDChFn7wLPKXopIbBmeeGlVBnaSeDL07YgYqgBC783
1c2DekUZIZUedlvHTjJr9pKjBQI5cFHptcSSPTAqEMFw4I5puDQizywQtuES6tT5IHLw+AVT17Dc
1xjIy2qSilBNn+tb8BbxQwdQy7kjRQllL4yqz0DwgW7qpN3GTrVptcR4JC6xjFH3BsFcpjV+hgOw
9QBJvmfTjnDUzHRwXWBEjWU33+vanc6oFMYrYGBP2yyq/hZt+upEHZ6yvI50bPCoJSwsbJqJfJxe
S3C8tVlwdjV8A2IzG14NwLhwqqAPr8grvfcmZWtQtHpsJHO3CzBuwckl4TCBDkNB6hZ3Z7bgpB40
/C2V4wpbZwdgQ3sPX2YC7I6vgsU2kxFBKSeGxNgUiW4TZ5C/Saa6ZMCzKaNyl5P8Ci5MvieTtEzc
yIGmTs4isNZLGPUCoASMGBdU3xdq6rR6Lvq82sfK1NLNixzLt/AjZP6uLd89iuuBd6naDizOmcOO
kOxgx1T12lbjKVSr0K2XLvkbIU3kHZs/+KeItIvUKlfdea2rZZdl8jS7DyOubW+vdDWdosHtfeyw
0D74XT6INIQgA6WfW2d8Rek/3y0m6lFDekM0dfaO/W2sGEEDYosUIoYaqIhR4B7f1UOG5I/8WoMg
6JX1ffuA/7MXsiKh6kHvMw1Br8Xzt3Kykk3klsmevLoDMfAeAHWc5qK03POeGNToVgKvC9jfYltM
G+R5Mwzm8ofBiaEwoLbQ5F3imD1h5wFQClR0M7kRcYVbUEpns8F9Rlwl5e9DyNGpk9vgnsVARPoq
uHF4soJ6qi0vRYwqaR5EuXsATbGFzBJPNu8KgpC5EJNiaPP7EVLLxNtBpB5E40Ea3sIS9YbFOW5r
5H7nAAGjIlaCi4zULNQfi023e3fVG1m9meW+l8XnMSDH1+vMRloI77mAuNnIfI+2DFFxMWrHynE0
FGCgR7Yqjt60wmpQbwg78nHvEQOzggzEHv+cZo2llqHwEJFX3WXtZY2uqQR+5SSnjecSkFPqhRNF
dJvYGPtDljU6KpzV++jSzEYm+ZMeympnirZemWIsNgsl3w3/3uJYOPn+FNLXKK2SOFuMWhAT1pr9
ohlddh7kmEKDF8M0Ft5DETm7AipQnZ90P1BBXzzr9ohKaSv8FFXg76fIerQi5Lk1KJ+riRDeKTcg
K57wzKj4ixnLem9bcbhO4mm8l1wcomEENwJK9vpLpEsUTUZRsR0z8J72qkH1VjwiUYFuJfE4IzdF
U8PrLgZs3HgNIXN7cnQco4Jcz3gNHPObUzNwRtj9Thvs+CuL62KNQvvizstxEFC6zVsJxWwFguVA
b6C3NFc2c/T8Xtqhb4eWfRt8FfexALhjr5f60zVGHuDnt1zuTzHL0tDE++sdLlLlwOvi/wNa2Gqf
gQx/4cd9219St0kfo+OsrVOEoACYxNegZcVmAMPLqcsb+94yIN5smhUQkZos/KYFwWqiuFUBVWH7
sU6hpKroVlVDPWomNx7r1TKmacywUcb4a8afpt3Yijh8kOCbug/TPjuVECD0GS+tN/AchZvAyfS9
BpGJt2pMP5m9NHCsoeUvUFjDx6/FfQv5gJ1UBJZu4oAZU/WoqcGstB5M1s0cmTMVJtFdLkyXy7zZ
3Wo7Njio4ftY6opRU094hDMR4GREPz640alFyehj0Y/V4y8LDey6qB8b5GFVDFl6FTi+z6IBmb3U
WWJ+W8eL3Vevs6qQqV0Hnuyy9e5JMrbvpuI0OuOdoUyLHQK8bB1khbVuscsGeiD0LjkLG8jmTBxM
95Z58PC2jBJyECpS0pSGHhAO2EECBdmMejZ7KeFKXp5AXJq8MXBehQfaGqUqHQ9FcuCGcP15w4AK
l0NZjyCpi51k+qSBwHsNQgj7ng2GNTcWE49AGkO24MPuQX3wYhXCp6jFPjSZt5OjBGOZmr444lbY
/hjV5qZ2M75nufa5CUwmtk5QxSc3ze30deCs8kGliM9C4yJJMn90gkzKPcQBSoBd9fY4uJaTrIwI
pIZ9EuSbIeQoG7ODcAX6LZAWD5o4BJWNgmMblGKBHMRb30Bs1wzNbu2qIcOtZpNnDJAjJxZv/4e0
72qS29a6/UWsYg6v7DQdJkgjWZZfWLZsM2cSJPjrv4WNmQZFj889p+6DUMBOZHePSIS918oawBf5
dVI+0lCb8ahGuterBe7o1wlUuB0oLFLjS2Kg5h8wcMzc1xnSOrsS5ceMeckuEPv/3WwEy8MgzgPE
ljhmIF3mH6iLG3MtaUV6aUqqjHb9qWvHXhn6tp0euPAfsRfmHyg0qROg1SCjq8kOkTthYtdWPL4m
YJVxd9uuTwZB4cVX2W2R2HX2cPb/saVpa98Cnnq19VmL5wq4DwlSl6oYm5+LzrQdpuJ1vh8809qh
VNO6Nvpn3idAxFos99kFk9dvE6bU2LtsF2x66O0RfCzDzQRTyQW1w8spwnr0RS9BKVjGy/RNy9kP
HQlefyGOW7ZIcfX2QwrqqhR0gobIGBCjCcmTasTNHOVvgCjRRSlMilObB9wjgILFkKplwDRih6hF
S88ks5E99ckH2WbfGM8L9p8KzAhxOp7gPV73lnahRo5JtRqPNjLQQ6mzTdfcsRx/bWQ1YAftquyV
jNyVogbJ8tnPE8AVHKsIqJeFbhx7wRVo+tl4sBKwKy+aw375QD5FLHr24rw95ZSUmoj0Ur5EzhXo
cM6VhisNjZfqOJSAoCGzNKpeuR2jUuluT/IPPd/dR2yMrC7gGNPnHiTGrgcW6EQPgfzt3mKrpv/A
oJUKdKcBLgWEjrOcwJoTnM05s8FMlrvxxdCqI1VBNw0bT7y1nlzDfyuMBtBdeaWmXhq3DsmO1CSk
IfVIlsygUMVvAR+qi6YeNT5zkp03t1Wy7+YKyMFh0PFsn81ZeqWmnfq33kYWzW5yBXUcjs7bukG7
MSd9YerIPncigKuLOCtD6Rl02a81KmIF+QD3A3A4lJjRozxuQx1u5HNxTPx5kgr16J+a7O80m8Hn
iPyiZ9RpBs9luRiPIkapjZch6zADEmgL2G3vHvs+6mbs6GIMILy93eOFtpKRDWmtya93SwpG3aEG
GX04TC0cSc80v3jwrOIbGXITHMM4CPhdpdfOlLa7jNUMcJCX2BhrnKuJfF5lQvm5PvbeZSYvDZVM
uuD/y3EYyvQMbOJNfhIJZOJR10T+ZQ62GU+US2RG3h8A1/mBklf/Sk3hDm+9rSzVHEA3oGJc2VU/
G/+7L4XX2QVPcBTQidHG1uFBcYijepRPDfofLp8M8ilB/+9L8UAx6NlCBt1x0lhwUY8DMiDT9bNF
9jePFC8GH1VX4JwUCLDY+6YibNl1bRO1iJV9JlmQlxkqHKhwm75VnyEdp3LNH+AG5Se/BPukIvfK
dL3dGdj0OLkLOMFIkRTugwU+vCcSJYsbPFZRd8GuA8t3FARkqbvGAhebJUgxUQAN9vTcj06TyEsE
4rw4dTXcR9IC+wzUMQP76muj/VJa2udYJEQaNrgIeO6jLtFvs0OdWXE8PmsOiEFoI5Il04+2xZYX
bTwGoGRxgL4zrGRkRhuRQj702DxTIurd5WRFImpEbGWvnCoTG2Rpd7Fc5hzpPHtzqE3H1jX3llvg
nTYn7aRTx9ytOyRHrO0AIP/zsbyyI0WAGueQLhgbaXq2e+8X/DO+ZHltHzCVSI+uGMYo3QZE7NTs
SNsndv9kcOAFe6PxhYG28AsHNYuwJMnsui8gcw2eyLkcebrjoOU8J/6gv/QGOKTaBG+gUZ8OVMCa
IT345mcxKAWxZu13Qw+8xUh/pXLWfsxwita24GsUlbDYHMuOTtldMrfRDzKnVPL3ucCFD8vE4QA0
RHE77s95VBmpiT1JBSWgBq3TnAvdEuf5EUjaklY7DMWEshx/iPYkTHQP+KXUHTM7AugDLFsQw8ne
giND7aA0q0AkBDr8fJ46X/IyKHIGxRuxkdVu0O0bH5D0pKjEwoh61Oi0MFJjYnZAEsbahbTeWLh7
H4AOey/rKv9sRyNS3WITePuCFrMSyf1NapbOI05pmyMmA3nYElcm6V3HxdYKwyNWqnQAnAFpQLhO
NQ+MI3nVGs9DOXYFX7Ed47iB50jqxTonvno01QNEG6Z6amwG2LYJpY7EZDCD9O+q/4a0O/cS08RR
+bnCWbqRAyjd/kISRnqMoxYPc3rgMHrKpNkno3TsS0CJnyuFrUfNrmu88pgFFrsmQww44HnsXqkJ
8vRr4bDykUY99/1T30XWjoamMGPYjTKsxftEIhAgJ4e+RRWiNqQ4iALD8zMIGI6kXAwXe5nILQzH
xGzOJKOL6tgmNhk/xthxxI5vYs83HgWufXSYi3pTG7tyQ+7b2KqGpkoqrdrHQwaaBx2wXkK2UrTj
iGJhI+G3qolGEHck3Z5kXRHjtCzzQw9p67+Co/YlqIP08zB37FNps1fUvtS/4n3ingYNeE95uVSY
KVj4rxWx9kmbB/1rnUyYusC7bgMO6l6AbdAQKzwsFJIlucph0oVp6je/5AV3HqMZtVsULbY5zvrj
uHqgobgFZMqDK9fjyzG2XVQZiqZqJhQfMZTag/PNlQoNmwc4NylQCN27OMsTJplrW2Yora2s2dd1
NGMpmkGo4iy9ETr6nDx6ZWHK0KQs44odQUPlhePgZd4eRevG06iVr3yZDDwfxIhCOX1fnZc6/UYX
IgWFMsG7yc3xubbHQxul2aPV4Lc2RBOh5PQyF9onEk2gFgeHpY8UxwHvkr2yo5491n+wzuDnFEir
zyP2kJ8B482eTORQkIGSa0OwnKakR76MsFWBMhB37vwoMY7KmLT3m0ui+WlGJfCDFZndFfCLbw32
8EWG0X1MPWVjzNj880EsoETKlmQ4nFrH29iRdiOjAHHr46dDCSC4k98DfGRnOw471x3YFUXxh9Y7
ziFnIiWTtn7VWG4UAwDRAeN4DpJegV9NPuDJ+oeM7AbMtvZaxvpPZEyxlC+/X0/J/nO8DDmRO5xg
oswL3NCuuaLRIkIt17GaazxHRyLOIsA2SSxGiszWjtJMMI4pBi4Gzl/lpVyp97OSQhp+/DB3QXNR
p4l1NYE4rNKxTf7zCSNmTO0IPDLwsTWG+aC08sSRxigIXzubDUPZEWmEH/KPzAcc63XjnmRu7P0N
Rtu+BVhhFjxOqdeCoIxFwPERAAOZABOgXtroPhCk+A2g32s5Kakp/QxIARs3paZQ5EyyCAVMYRQN
SC26X0MZu+LiamgRCAGN//XyKFPSJhyFKauVlwq1uY2PLj74c4DKaROJ5j/fhjL2ltkAN+HPd74Z
qjs1gvxlyevxpOKRrfo2SEGymr7Ff1Xn4mew8TOQxwIEDCzd+tBmgF8cxPrRSmfAl9JYMwcb0J1C
Ss1qbJCVtNW6Ud+V3Op3po1DPxSoR28OcuyK2FGmASpVupHAm90mOVJXXRzTunYWlKPCRUaXLtxu
sS7ls3eISvzxetXy1GYL+2IZPt8BaNDD3ySGPEdhmmm2YDcUw7ww+xs4WlKAVWnsi50G2Ss24klH
jQjWsQFkVoBuAsbuxAVsw1hbn6hZ3OibjqTjqxJlgnXbibNnjWvWp8lt25fM/FvpPcyDMG8tXpSo
G7TuvAzBAOwj/S2yCezZI5ZdKFgTccgYWGBsX05+gMNL3AEpbN93Q0APsAeSgfygBbUj7TQGYCTl
KJFpseeXgmvOx6tajscqta9WZGMDDAhrbajGJExNZl2DZNagKfZN3fTXlYhMqDFEBOpJYzJaeGyf
3vaLjCCwwrj+xemWABO8GvMO5FOAg2V2ZiRX1pMRuuBmO2D57t/s3K2biw9cjCMgNWJUVZlG+VoY
0ltfgH+pgehiD7g6gMpzkPzcErxVb/5g+odyFJgGmvYmU9pqKjMWkmEcL8By8CykxCBtioVklCG3
odnbAatvyFynCFLboSw+tOzZPYw0h2U+PoseMxCLi9krzW4BgNCKHFnXClGoWB6MAeVycs5M+mhI
kzNmGk9NUUcvxoBTx64p5cgel+iF93gEt7qJgjxhQY1lILPGCDDPVrI8MFEn2trGjtx8zw9ePG3O
L+aU/UUisrUZ/uwdU9vJkbgC9eIhP7isNN//isG75IfqPVfOwOMdB0xk6bVH7zlvNuKdoeFZoN6b
zl2WchAusDxwcKzqOCCu7F0QcqVVF9LYSg10Z0e7BZWYYNCQNExUS2idaYUBcgiPbsGrFwbmVpRR
Dd4RR7jIVrQbBhj/Y5WZxnfHmtqdmxr9Z3cy+uPC6/4WOKN1aZpGP+ldr5+Rgct37qyfKC9HJue0
pbNbSktHNSxydcA42T8b9bKySLEDvpuFBTncLeLezXfDAiRrlcrhmlOMvC6R+UHpIIEepcj6yacj
2bxlfohEkZVlZkUAhrX5k4qDVcwMam2qvAZwhLkzQE119aflrXHmHPClasw9c7wiUZvMrLvtysvC
abuWEkfpjGzdwzjYYDVIU+M2OCDX1Mv5QiJqQGSAfAHRaLaHjCyya0AoeG4MdlnJZBdYnuVpapDw
+wmLtt9pBVzWIDsrY3728HfsPJLsZ0VcxOnweRZoYcIYqB7guBzxm/U6itOcKTmARAAErV43nMlT
LsYNZG+yAIwhq3pPJOdgFZkOyAD1wAciq0XHAHyfVRnMqDdeNBSJejq7BahxvE5G8pMsrqcbaaMh
YnhIoKHeAopKVBfZ056GoHvEj6sM2+Qrr7v61sxeM+4DzI7CLAUPryYQdwosJkFxNIGIzIj1x6hy
xGSp0Y9AVXNBRW2kT6ZneXjX+cWPpjvh/0b3B8qgB3BgcudUm0OKQIDbbjDd5KBDaoG8bTSnDLlU
yAQEKjdp4xpA1iFHSfADeKY+pzTEN/imJhvUZRtA6IrtPSkCEGA8vCUyYMmCdGMBg+UhxeJM3cmf
scWFjak5TExgYcsxqXIkbZZYuA8ggOvHY8yqDOTWaCL8yQN62u7rkMbj2EYuzkZK/TzqbkjqKCpw
9NWJF7rsKk/+HDmAB6EEw6r1plsRHd4SDUXOods7FRIqhILnePB6Zb9ORnxXkLuE9Jijogd+YWud
EmSouH4RXQ0AqBzNuMzCJAmQZU3CTuQpbMfRgkQF0uQxNoPIh4ZKoZw3Mhlrsmy+Txyza5ZXlFwJ
Fpmufg0S8+h4eXlJUx7cHGNoOxQRoGtIiF1BNdCY5mGlAUmLycLRcJeDrg8muBSttJX+sYXp1tij
elCEoKbERnToeWN9oM18uXsvN+5ps192/6HTjCg64du5/MNIzNaMYuY4bRPdpbMuIp/4QWVxBOK7
UkMsRW0ArGPLlhSY5OObpsRjp2nRJUsaywwR4V2nrg3WucXcbRTKuPSAjOC8JbgR1wPAIP+wcywu
NNNA0ts6AY70uZ7+mHOgDa/1pKlA64u9JBw70hPa83BkZHHjV/lAlk/tTYIePc9bp/+GFfR0Uk9p
9ZzfyILc2E0ew2FYgRPk3pyAzdAazX7q4q4KSUjN/zrWBaqccv9/xTAE1hwZ0S3kU/OA/T8sTSJt
vCoWlA2nCmn/C9lY9nzX5JkhSVmIYEW5Ue9/kuH9/RZPcrMIdpiyKLHvOzhn2v5Um6U8Alxl4zvD
QSmAbPW+ofrh5intrW419tyCdqob+dGvWHEO8sa/eqJpXc1bNR/J0hS5gajCA27Qvxn/53jMT4+s
83oAQb9fbAYxyVya7R9TlX9uBRFSLRrqeSZwPqnXBCbIxW3T2ykZSsrBfrQx1Atkf7IoPpOcGopn
EKcSjUFz0p7BYnhRoahXAIv+2I3FiAJzQLX35j4VR7KV02G+tkIG8vH+mbo8OxSkISPZJUbHvMRm
+tpeBEnvTirQKrD0QYo8qi8T5HK56VLgtQgc9h5wJj+xgqWCIKwpguWNO4zGRArG6m/VXAI+QrCL
Sb9V90M/0pOzs1Tc2SlyMWBEjRcwLKGAne/TAFn8BDpOcOMSOrwLBDI5CaiZCHEcKYsMNBPUJzG5
AbJNO0yz+4NEBDpOcmmt7GRklA8m6VFJ/xHTLbInv8aRs7oniqlcZvHSfdHECTCWaDj7pW7cWtVb
l8bUIL8AhCSkiYBee6VxPOvaoZrTHxu7qjaBOKOEJbBGT2+oJIZlv3hACHkeh9R/6sF+KgatHQBY
j3p+GR0nhqUDKYzA1b0wK3D45xUgXiJhGYELyBgWp8f/E9dugPpeA9cnbtiebi5rvDg5yo8UdMjC
D+l21Q2pj0S91SeWH5HM83I2kT6KoGRUIm3xbertldhA1lh+ZeBYABV82qNq2c7xTkQVttTocz8P
N5KSpa0lxZWnQF3dkRCENUgkB7vc0qHgGfTI07W0Iw7WZEzhgqTD/x6apLlxNJ7qAsTvUqimeDT1
a8vZBfxdFhy2jjRu/d+Hvl5uWl20uwUljvsUdV7XWZzt5r7DsKN+H1OPGmvswL0TAAhZKFVDbovw
3cjUsHLn6gCCUJRL3u3AxY0TLm9Aaq+rM3YoMt0tkebbIunUK/xvAIyo2AtNAFFINCAPoREkPViX
U1l+1to2COHArY05G3A9SeinUX7NMxMAMqODffY0B7wuDi6kYUaGJMS2IZBYuPVmOIJW+xBxEBT6
AIh9AIPyy6p8ZRLVYQok7mcTJScPHcccU4ga4P6U5fulHcrvS8UudW25fyI38xezMqZfmJE7B2a7
5hUg5vpjwri+5wEArlFLWsm1Vo0z5BoFUxx7ZF15Vuuv2R71m4GtFb2oulsSm+beRtXcL0VS/G0i
geTvpgU2PZDd8D3+1msT+1aOVbfPx4E9D3NlYOIPbNFuKRMQHdX7eGZg3fuAHAyA1NNji/PrHUsM
QcyHxTCqe94JxMilNd1JqreKO9FXU2rTji5CAT+8kriIug954XsAGlIUug8aSlIyeQvCsBIXUWoZ
QfCYqVjqPuhWlS+ZkEyZKO3mc9GFUvGVKcX2avfvREVW8aTx/QPTUGkpKOD9jfPiYqF4/1TqYvJn
aOmz3S+0+m1ULHWrq29LBVIfFsjQoDHqBNjpHZEjRm4JKtGQQStEuULQkGAahLchu1In+wx41G9I
G+S3AQcBUgtO9FxkyAE25XFhoDRF9jeKDgWIQcvMlh1p7FBl0M82/1CTZRz4j4aII11IhvpPlDBS
zJ9tkE0XXT0QGoHCJJDlIbIeZELNUcE/zyYW3qpCZBHiPmrMU+mOZbitMym6EgB4uYedI/K3wBOt
6xwYFlYbzAANaApMcYChLe9n9cGoSw0ZtSXSWOje4ixDRRR1ST2W+Wcd/DXHyEABnyOglU0xo6fe
RqZlzoCkRGEDYNnxNDgDks4wUnY0RKLYWyga/v/IbFBy7jvsPGGZOb/lJAOaVrsk/A+SyJRjTSiV
RQcQlX7lERfInMl7UArEcVciEf+e34wz9uS2imFlYKiYGnyvliB/6tKuPQVz8slnkaBVEexRskvq
lXRiKOTFezLSDgGgisOUHWykfT8nDaA64rgs7dCrm+8N6s3PJCMtNVFk1nsXxab7jSJbhvmhxJ5U
qIypp1miRuntCgbgjTPfbZvk01ymy4HwULUYdG5hUQc/dOxmHUk29954HQXaKvU2MgA9w0P6+Q2o
kGdu40gi4Nh/7yZkGnGkgh9o7DlWdFp6NiaHpQDV0Va/HbN+rI5Lb8Zfo6WPDp4xtg/21LTfgSAM
ChEOkIhab64VCsN2FbPa72AImVDHZOlPHQd1JWBSP+Ng0X/y/Hae+FGbamRIYxfQO1WFXV4zJ9jr
2Cg/06gCdhAybYSClyhQnxzTq0OpEsJJCElDMhx2RJgXufr8MMbjSQ5Jo1VtddXM/N2bHFfRNUDF
eqiPQ8zFbsBr3noAfNpELzRs8dDVZGTSp3RNaUp3t9R4PC59XB7kRUTMVXjpqu6ZjOSdyY8oLqo+
ofg+MkyvzzJEYqU4X+8xQdHYgPxhCSJKYL+FwBMN8iBFSndSH0lDDSlAbIeVTuklwNUTYKRK3Zdu
GjbgwzpKG9J0WfRr21neUe0BU492fJFkjsdU1OPZdd8xVlvBq73jOuX4k1IqMlfeG4W6wEdhI/CV
hY0ez3s9AK+kIn8Etv9frWVpB5JvOSSVHak3vmpIPSKrpJ4IuogHwEaumCyVLclwqA1sVqVWfiQL
9Oy1m+r45ueO/QqGgxapBV1zmqj8snSMq1VWgELu8qITuSoH/DcNLiwyPhnIFn/Uk/aACnmtPvQj
EJaCOMGKhfAU3KWV6kSQ8FBTClIcZacxZFOFyFVmoBTrdgZPFqP7PQf+ZACQrot8FmT+8roagkjq
FRwVOMzSUhCsAy6Y2QAsDBVosMQUBiExpFt8YTkGv9DZr4LqQUEcU88u698YKtxQl4d61BEVBu9L
NsCkRfvUz6b9Zi3n2PpLYS7aRcmBBmJdowTzAOHepm13NBmyaeISR4QG7TZbYuPZLKf50mWvJNeJ
UAGl624GuFNkV5cxOC2mSNRMmbm2L8DGs6NKqaTu5kfqyZKqpBOAr0JNxVarOitZfPWzNxVgkTdp
E68od2/LVq1jzVGzwC/aLvMTAAqGF1c0plY3e9bw8WDYKHoIYxPUewC6QqZENrxQQ8ZRCizA3mD9
WSlyj9lISy9scUgIXzKMUx8QDzqQZ1xsiNCuiGhm2wYaegaUPpJpM++xArb+CFKjvfhAkH5IWuRK
IymJI0FtAD9pUy4h9j8AcekO9UsKehYBbOk7WhUBhCXTQwZYLFAKwKKIGCAvx9k8pRlwWEk2x0Z8
sHQkkVtI3HpMvcF79MFDcPAEtgIHLuoC3g8HqEQdfr4+y5pbkxQY6oNb7ybghDxqWR5yoICnIQrx
33pCNoEr7AW/dYZFImCOB+LcjKeywMIUY9UEs9t5AHGGkNQLilxCM/bLvZJ9aO2neJwCUra78MLU
9sgCnU4mMHu/0hCzt+lkMBd4i0KLstV5NSStxZfua/NDBc9FBTPdROlF5W7pK1/eWIKvEnNhcY9k
s7mzksqbyfHDzzkNIFYF9cUsl1xqWk8rhsnHGxUAzy8frR9IVkVghwL7+cvH7Mvv/nLl4AEHaJmC
81gO3hOzLO/JJow8UCvsBjEkGWkDP+sekW8Rklw50DAA0pjYddeOpIidnlmAqymNB8dJ/9wYU8wp
xqFEPgEhVlya19j6CYD1fWI8bfEcAvGbXSJFEttVyRPOdgs9jERXD1Cd3dS/JGmRPDlWYE9IQEZ2
ZLPkZ5IFqHt4c8C82N7ZLXf2JPSCZTD2KnSJ6dkOs5tqR98xLZDktzLFDdAtWPBt8+XL5RRpfWjp
61brKmVs9EkNOGxNWpBZI0CDk8a8gSXIu4IjB1RtOiCTE6TgxaKhHjMG/ViZKf6zCq0xNNOTstOB
mLMrhiZATgAU5KG0QVJfLEw5LyRXgce8X45GVjKUR1koLgYZIlFiEzm2PCIR57cSE4DGd7uVbNWV
3u+xKEy21KjGIOe+fbtInU84oeJ87s3dUHn5Q9dowOfN/PJlEA31AM/1PYqz4kIjVHZXLzYyrh/M
NgXJ/d2MFNPcftc4XnRjOpcvJGqCFBDTwnYxmi8Rd+OzfIqrEtq5Q+5lX3vWQb0J6IFODT3fycQY
ElswaEzyZUGKSr5QphjVV0v1pn4TiiuQuboADekqeKs/L43/nGsaJlimDxD+aArqUI4T0GE85o1l
LmGtgROqqd1rpnewRFkqIEyE2jfbBDB11rCnISmkizVO+dWphuM6GF0ntXBczZNuOa2icY+hbiH4
O21+o5nMalrV0EyHpj+2ZaGWZTX/IVsax16EPyz2Y2XiZNiEapEHivqkYtCxkzs3bpj72Put6Ymf
iXdDIpppBgdGNtQnkOoBN+4upx7JdCt+1nFcriM51L8F2WDuUgEsG4tmZMCZye2uBPQ1hhZOa1eK
zsPynGTUMFAtPXfeVD8oBUUhX6WoNOQLS79NfLIGJOOvU5SDQBaw8PF+mDobmWhowE1vA5fVqq69
/g/lCHi+ay8assXqEdnJNCaNjrOAEGg3+ZHUylANvdqDixpTjxrN68bDYse9DKgUylg6xwH/E1w4
zmHyouVCDb77CVurYgzAb1YCEgeE05Nnomul5iJ+nHeDNxVMbb3tQ9ahmHOllk6jDC38KapyonBq
uLo8aaT79vIb+5FujFyp8aIj0M6bSyQ4LD3JfIlEnEsg+DJXY8cs5hPo+65S5m/MyZ18qEdq6imF
nYMkDafRiItJDTAmqCulygl57qhUtM0vKqktq4N4V9XIBuaUGPfvaWxST4lx0+J0l6qd8HeNvDhy
UQlzHybQTRS8drwR4KLFFcAT33iDFyZyVNhNF+zPxPRMDdE9U48UEWBlLl3Ldxv5R7YUjiWmvwcF
jhb+a8yN7/12QApR3VBFOmgjEPpyP71hZ3uaj9S15yK79aV1A2vS8OCm1ZSKWtd0p/cL3y9IhgRr
qvDhxtTjOE+YezhLyPaTERcA7AoyAFNZi/ZJhXMC/D2DRyRMS6M1zvZkGSHSXCNgu0zYX0MSn7X3
GhQOyPHmEZQYXwrT8m6r5xY9lcgNZWrWTj24qAeCPe9R9pKvK1dlRq69XlpIU4CtvCw9DOW1366o
bkRa4OQRGxV4cWh4mO7ahGuPlVetm2nK7Iu7dA9K7oxJtIQ07pzpE1YJzfkj127QjH2XLi7Se36K
ScZANLFU4OJuwVPkMYSWp3/SUKJzVq7ysoMImrbjOuitQ/0DNiJNYNoUrmleUHFnXmYDhYKoHURX
qsp4BEaOY/XegWOp8eC15cH0nd4CfBqMSE29lY8/j3pwVSppjwraMG77JGjBQG1YqLOIQUAeY8F0
bR12AHxMjexFNO3gV080vCvJVMmpR0ogeh02copBSrxIpHLjroHNLJz9sUOWqRfmVpC+JIMff67A
SH9zHf6sp3XyWYqWejhxrQfvgLCgRkvnBQsIICriUPDNLnWNF54YFtikYdbnefMSGFOonHKDR+cp
y7Ggt7o83wGnrTmYPS8BDPMexBzxtkaZj3MmP1IYiRd6Zp29MMZ0PEvyamKg7RZJj0ihvDFBHqBh
L+uh0qtPNOJ90VhH0lrEKtDafb+bkqzHvvW7i6Mx5j9a/ny0UKh4lobSZ/DTas87pz32UQyWitLx
XgzU8L/UA8ppQKHVH0gmFe1UPmgO5sFKVttmBlCF7KxEczB4wNdwUMg5L08kJ5EJiFZQz1ndORaX
8YB4ZUzA2RN/Gfo0F3goDPMpLkGeEqpSB1NocFg2n8hwpXa4/pOPri0xyn3u0kEE3lRVkFZFo8vI
kKQxSiwxV+UXIgLZqKjv1jXuku7aMfQZrG4/120Ix3XEZgh9Le6RqXQHPMMWDUi98Uwm6DKlAPK1
9ViZ2IX4GSGNhiiqfkXhUXSmUb1M2CsHhB3yEIHgfyBhrlXLQy9z2M1idAADG2Pea9dPweD6F1tA
5SGDfgLZ9NJKWeWAKCREPpu0s9ssuJAXNR/ISXSPS/YkUnFJJod0RcAlAkXpit2x+greRf2ZmgDZ
5M/jkfpGNLxJLXBgXf1gflKGpDRZMp6At41tjHuERXi507jgbWKY+42iR6UankMZP6no5KFh068B
8OgVJ9ztYzf4e27VyeuiNch3q8fpQsNeB+xvyaY/E1tPXkkENEqkwWnm2qIolz9JCcKf+LU3kTBD
Mcgr6Wrnercgs65OXgZUizYAAWHAgDs7BZ5F1LSR+dZTspR1CTA7kKJDsv5usjGu26g6NmkNBNp7
PBV0GWxB1J0C0dpDbif5qlDKTvniqHx1e8s8f3vL9S/SeDwDaB7vCnphiCYTDRghAC1GQvBg410T
NUhyBK+8HJHCQRob3vp3RxWnFu8oUpBsFaxXcXGO2Fq7jSk5rYzkhUrvOe1AKQdqXuuio4zikjTv
PSUzADGy74wRvDzCRCk6dwxKKSTNRv0/yVRUcstZHP1XoQ0wCUxagiTiBiAcKfKhkzT6xS7d4Vwz
XT+UTv80NG1zA2/KjbBxPH+aX+4jgDnKEcHoJDGe00WJPDkzner6LOtggRt0dZmZngOQzJFoVT7b
9NbvOSgi2/yaYmWMJDM852Id4FONVp9ppN7I9DI2bOYgFb1Fytr7m1296O9KEm3c/zWsHi1n/D/V
hnMUB/3JXjiqgkRjMNQHLaKhYRbPf81JYRxopGOLQcppSGbkQMP/QhbbRQtEFRH+7UIWxuSo4qir
mw6mJwuQgUDwNCN3B5QhQVFEwPWxjWTPhWzQLfAj4ZzCu1LD3bE+BX35VYmQz2gmexmBukqVVyhI
WuKR75VsZT513BiOdB2kre9by8fetA6I9zxFYo6ELSEMEoVdssIp2UCdKBvlQj0WRA+V5dUPZEGi
jSvJCPak3UClKJcPbe6hSbu5g250UbFr2b8TfItnMUwsqUtNBewpj6c3GtSN3zBUz7ruTXZHq+v2
c4XqMOVBvW2YFDSVNdY5ymxrYczgKfgoFF2udZbXWpDu9UGTP/KR4dB1ib83KNZJT5a95IA/RGMm
PNmbTI/3NTZ0HoPCmIHs69d8As0AHEtv/t6ZSMUja+VHSiX7Na0w9yLhKg6No2XkYPDCTGJXe3Z7
mbpUc78VoNOt82C5pQmeHdwZxq+LhcNJHBRHfwH1DyuR4q8i9fvQSYLiS7P49bEHgDMy7PXhFM/p
AuxErUAJD8ChDuDpKYB0XZqAPRrANQ4M3N/d2gYUGNLlwegQd95BjoV15GTI07XrbF/mffSEPPno
iXqplqHYCglsR5L1deOAfbPBPKyqASmoDKVmBNBV2Y1PnQggRRRBw3nMUY4pLJ8wY6QIUqjipPwA
Zj3wN4v7oAulHGDp+6YLTq7epzdQpfWgMEexmgHEkducftsuQ2kFmaO0EKdOsw0E3AlLWrUEHU1e
Yc2Y8NDrYpRRiJkFzQXGuj/lmMQ8kwibWcsp1z1np6YXCdBtiqoH/a2YSpCFikFeIkYmLGjU+RXQ
gMVVDEvwCy44QdskwGVjalxMoJiQnFLnKDGOGmX7s5mywIo5BxgSCjjGgAFbC6zOR6RujKh2Tp0F
lb2zf9Q1qwVYlTNPDwVwQ05V4zy4fDEu1PTzEsxyrFsNsguH3jcAwJqmQFK4Wyl7Uq8sZZf0pFKW
1AusqfGvSmi1eK8AIyn2TrHpPpCLtdhu6LZA9VVnPz6v+HBTY3WwBUAjpH+SRp4a9bzJD4WB9A55
TMRK8FyzLtoDRBA7Gl4ZPammwVHCY8Z/JQmvKtT/8hl58ObQaicS9i5ojMIxA2Ul0OOiMIrLpzGq
Lq4AdaQGB7nuariRDQVesf/ZhDx4NgDZUUXdhKGhfb8mi4rurDWedPjX8EWMwqJursEyJHb8wCdj
XzpxQzQ0MTOrQqWhHqnJkIbUpMJZDUmLpBY4K8ONn86wk80c/TdlsQnVcR07hOpunP53x8IWHGXo
qqoq1zDDgiObQ1ZfyaKrfm7dk+m1f1K+rpRJfd8hyblbRjAmUS3XANgEUAThPLkhYBSmjR22+uoE
MEM1thgmFH7uSWhn+Es/4nwKLOKCOjXTCs84eqKoVFqRF3DqvHBlL+ONLT/mJqbTUwPcByBSlygT
w+lTUbfsKRFnUzQ0TB3U2ZgjHkhGWmVn6cPntDcXsIS+u1KPlwA1GY1YhlRKiqEuOHZujEzEujyB
CdS9sbyogmOXeT4YWflpybOx3aMSx73JrtvkS9jy1DoYs2s1T5MAWNNBfh0lfEZ+Bp5VoTGAlpp8
KGSXDihB5+zz6qcbs8XwD+pHXv1NrVROkH53/4+zL+tuW1e6/Ct33efmaoAzvtVfP4gaLFmS5TiO
nbxwZTqc5xm/vjeKjqmjm5Pu1S8MUFWAFEsiAdSuvaUEeqnCc82jD32e5OZLcTVm/oIVFiioeTCJ
da3YUsw0B+2KPdU/Ldd2tnOXPLadjEdq+YpmhbppkOFhVqQQInm3UUidYfs1zxhEoJKpoi8UwcGn
26GOHK+0jKha1Fm1Phu1DI8zlu+ZYtAJcddpY609zN8T+h6ADhulkTE8DUBoh6uvyaSGUD/B29mE
ENr2oduIQkbWBh6wMNFumvzGQw4YfQ3phD04j6A+Tn09qrnK4H8YuGgCr+dDd859ax0YRvxo1E38
OARh/FjH+C+V/DJEdReADZLtQIbOTuSjUOYOr/7I/MMc0fVswjObTXc0B10AakfCVzTjdn6tGnuI
TQ2wxPxiGj6Jsx+KlV7qUIhCrQNOTp0acLkAWoTK5rQNHKpLLbKVFQ4+JmO6vwkjJ1Oj2tQcd0PC
vv3jHORIBumvIsbOVpx1+DtoQO4ZY1SstWSEluBNf0qTH27UyeNoV92lkeVJV1ymUvXGusbSDuqQ
jc9nn12H7JjgLwrpSt7tkhQ/507gC7tzXFmLh7ThgLIFEAvQJqnKec0jAOPuHda54H73Fes3XQDz
YUfpx+nWH6ATDEmIemVUpXEnCCUCauh0Z4DOxtOoD9ru9iEzXpxoBGe1bePssw/Nj1nh1ptFDnes
RtQgjf0DmSw9so8pDjapR7q6uT6aW6NrsZdQurp0sS3LwR3BBoJA51h0TGm57YCru7QKMhUNrMUa
G12yARgVXLLeecrCAQ98ZSdTZ0LzMbD5RwqdTcpZAK/gGVqPx2IjEnclXct/SDwK6McxvGhalJ7i
qN60hl4cnK48sRLfW0Ok1xc/DuptD1LY1Y2DqzguQNAbgctrs3jJQV3I37wYhu7f0cTu6LRXs7fm
qbYYO92a1ZuB9MvJsCHhmKL4fEoiB5rMrfMIlqRtj9rfM/VYJuWDD11bsNK0sRf5AbKwnfaD4u3a
ch473gc7bPRUXgTDydG2EIUtk6Hb5jj6j/HThnLSlLL4QEOgl4B9g+1YGz/u8fw0jco60GV0Q3C/
SmmBfxYtstWl+xdQXuNGX8JQpwTudhW3DKPWzdibLoUs0yxj/3Eql6Uu9vBZAnJcUYFqkUpslssw
9B5EE7p9lBSonyaHyC1T3FFZjo2TzWJFVpOaRQMwtt7ln4IBeOW8iVDMpIq352ptatKlxhFj7CO/
RVXcZMIWsThhg1+tO1ShrCoUH4lpZwQoXMbTK6o+O90IJigGHuJGsvKzyMqfYIThF4k75WXI/L/I
zJllr4NusPdWYaSf+41wWbYHmgXYCYjKrIs6VzItpvECYvqT1cvkg6gm/sFoi/vWr4yXJKkjSKyC
ZtZyiupZQBRR2ik/TqnLjqioZHOLbE6iD/dMfF98ul9XGyE4h0RTk1/08gWwaOjtKKyiL3HRDavZ
jBK3M7LRBfubn4YcrF0JMq59OPVQuTAD7DpxQQEJ5GGW/pgPcwh0ieBI3gN/E7KYqBXzKDzVYf82
M800oMxcliAxAcFCqy6d4lKwiHWB+nPTHuq/6lrJS1Ilb6fkOShyGUO2HLlKpfl8mccGIJ4GpKTY
GHoN3ldpYrXSCJQ36PjFgON9sstzIsBXAAZmCuEqzkb+ZYOdor7RFGYRZBkZf8qrlvWbrDjQgh20
MCMOVWW2y9rxeq0fQmhwJwc2ruaF/tXynpoU3pf5ionxUQNDBbQpwf2rOQL6xPqwIxJgMkWoGt+W
sWzW1CVHkybfOxx8baZmCje9UTTbLsn5CzjuDvpUZ9/ToUd6TTrGYxbG/v7/HgGSmcIzGZc7MzH5
PV1kE+pz68+2TkZPSPpXV0O5r303NZeBDjd6q5r6e4EVtvGf9L4fP029b26gJW3cBy7/OZfICt+K
DkOlqpB1EBViL2UflwvKvvAZThOOckZUFRxlA6lzmG4iwJx9bTOGCHidoMl3XchG8I1o42UCHcqu
CSx71aouOSC3kV/ATkGdQKsKHwgMZFXzUMR3YBv/iKzgk/7OJt5bhQ2oh4Ya93cbtcLBROJP1yzQ
uP+iHqdWl7deASmnE7SzQAztVAI8kml06akr/XBl1ACuRzIsjiMoiI+51RbICITrRJnIDhhSnq6v
mthmOSsGUcq1aAVcFBqXiQbSJpvXUGvoAQQMQXTYKUrvuaVu/Vdd5ahSP1w7jenOwUUtQWpI0VZV
xEAJ/H2KWnXJ5jIdlLWdmrK3TQEhOtW8slY01TKAZWDVeCMpsn1wd9LZ3nzu+I/0ycs54c3R4nIm
qBVYQCeaX3m/Cx5q3XO7tHptYmQmRMNfRGraw7qIonCbBf4AZqFyur+RoagTierVHJLFqBmyxGru
U6SsUAm+Re5HQluXTQfdTn+IbPKfAMBv79hk8l3jhtlz7xef4iDOvqOu/kc0+v8cgBIDsA2n1i73
+11vdajBMXkcHpteR5GNagWBmwBa9N4nI6uh55o4Rre5cYxRG4IeFheKG2lG6vcJ9hdADu/6punu
+tA9uAPD2VwFpeQ5pT/3KbE/Z+8pm69VrDU8aiJZAL4Fas7ogLmpMkAtU5iCeVjfAt8xcOZjifI+
YG52vOV3XeZj+RN0/RP4EMHLAVF6iMqDe7KRPUTOE3NDTnusjAdhWDtyBiHi88SEdi2+8wey5YI7
+6JxDRydwGtjyaWX4eZqT+3H2IlLG4iTI264HMI3bvgc9lvSFqBOV2xJd+CXhykO918d8tgSXAt5
BM1FJ29RsAR0H66lww3QhCMLEwiQqVCZExU4pTg6jvd93ySbQhr+iqMGCEJwEPEtV9J56iXyYBbK
ZlaW4uem7qQYwrspRJ5NeenSvrcWB8WJLgWp+J+H0PyRGe7rvOiB8Aym19hNcCBbF+cIqddz4wK4
AJqS3LxXDpCEImVeQe5ydg/YVN6ncCRQdtiVIkhWDphm7430J5W5LlWvM3PQwjb0K+yKXIicNIz4
h6iLw4FezWY4Xoml0+kWrNHJ6aRN+9+lhzTlq5yrpNMyOEB+7OTEB8o5QRzwu2xjEKYqnoyF0iKP
243FjGy/mBaWC5HqqqSrmHro3vxtGNlqYTGPCcMEMVw1jKFiVKgfpaKJNLry69AB4evgnDv07KC5
7say+8onaUN1Ct8H7z24ykFRCcGRehlf6kn06Keo8or0fS9Arjy1XfFFN36GnRN+myTUpvWocu47
AF4uHQN2uDCa8NvgB59DcC48mTir34vHqu47ILOgO5a1cXzRcWCc4k7zRCZN8r+sooHYijK1KMva
DkgWAFCIrgYy5SWeIqLOvIpvNOZvLR+oMBc6SvdDNTUbZwxeht6pj03C2QfpNPkxypLXwhJT5nVG
aXk+QCk7HoT8Qwj+hQ/ISZBvMCPQRqlKexpJF1Civxi2GL3Cre4cVf0EIWl+T62ly6YAVYMmtzY3
jqW7BA9RWhxCKDgREhznIBMypR9j3YEwxq9enZdjAeiJ+lkEpUdcmgTpWHAdcWCubAPk2guiZAkL
amPVNylTYgMTRB7A4C2leOjVRQeRAqiPtYOtaBPIPuL8997XtXsyLfYqYD402LphTTYx2WwnIRQ6
PiZM6AfUizmbiKfs4IKP7TLqvrlqpZ199+1wV7OiObkdbtmzzAJ0jtu1b0MFlsQSSEvhd9IK5F1C
ppxLr02AHltYgQKiAaJ+a+KTxuG6ol3SNWfdNTr0dd/lShdWoMU2MwctfTe238YtBEHUAkeuwhH2
bG/VVnwJRLuVMeufcDTeP0nQMSlmZn8/KpvtAnFuJbZczV5li8Z2Z0JI9oFMmQ6gO9ZD44a6aVtb
uA3X5V0b4oC68dkHuvSibrfQjBvWbViwzMt5dS5R4Xjqi4p/6EwDDNNmHV2NqISeeRyMVnc0ATZS
4aOac7Ik9xqXfQ7cQV87oaHdR/6QXKwxs1cDyiS+aX6IdJ3ZfNKyGAsGWUZ3oKTnz3HRXigAMoBy
FbLKvOSm6O6bVAabnLnhtwaFtmoGmnoaI7Eem07i7/RNS6PoMt9bAvH1H3uR+FqlbXSZuhD3KIzj
RvvNBVvDtimhpgkK1wInUWpRRH262JM/ukeQqpxlZhk7slVdSxDOetP4Zv6SDh9J4zswQnkIbSMC
uYqYXh3HSb0ud5rjCEX5F9O9ioosF1FdNL3qIarDlqi2fCYzULfToTTDeI6SefIWlQmoFzks245c
9pBAjlCuXo3hk68b+rnspgNzgjRcV4rZHltP2oTO29aeZdOOdenXZYt6u9GlEBkUVyG0d4WYNtZ3
WnAMleAF8jM4w0gfqFMq9QteQqgVKVbw06mAxcHKBlVmOOvYJU7KnZUfV6sYZY9TAegM7zcLNvgG
/itRx4sS9/HzDYSYBiSo0sRLxSheo76TZQKElGMAdmkwGq9u5roK12To4ZDNPtC4ZW4kYvI1iuGw
HE3LYWUFXXQBmZiL9HVXeZNtxl8hd/TSyKx88jOobOXc5oAzwJ5MxS7uXeuTC6jFnQ5Onm0KZeyv
svNc2bMvYN6zti1zyjvIEBkvOCVZkx+KgNFGwyHxoc/r5OPgth9oPjPIQB7bZ9kpr037og0a1jvq
hXTWoMY5sKILimcPedaD5EkicW2V5fSatY29AeNodCfMRL46FbvXpV8+Va05PqAuGvnt0HgLm+oh
uqPu38NYaj2adbbGGmCLQ0nrYzeG5RkHBt2sYR/5yJ8GQx7s6StqIgyyohwg3L5Ym5GhPdl5/SnM
pfW1dCCuLMzUeBiaITtNArdSclhhetfWbfziVlLsMnCa7yYQzb4Eo7mhgLiMEtRAlvIIYpXmYhZI
IE9TYn0FyvdrhALrJ92Im0NjI51OdhuliADnfA0yzd6UVunsW7PSnqyx/eQj0R7meJqPUKL70Jpy
9EoXsPToXeB+SpJ7NkADgUxtHnbnEjekONaho5HXSIb3+Hy9BPLHCRL3mCCDgPHVBDgl+3+ZgKb3
27Y5R2a6bRQHddRiXZ250z1Q6cWpUyayU5cucYVy0NYZC2+xUWuJm2RaH0cG7d567fr+cFgWmZBa
d4o1rTfp8h7ikLaqTWqry+r0PQbneOOhMMO/gsTGse37QpyW5BFp+tCanNbg5F661JpjlhV8kPqR
1ztjuF4CaZxp+5DdmvM/ugZKAydHvXDgNtUmVBU1pqqoiVXLUg5Hg+IUOchG3sUxqAIbsi0OgDje
RgSRo6CecYJdWWMWAP5RgZBuJI4XQ+7wkGi1e6mbBNWt6kxJH3HCM2j8NSlCsfldRGjXuxKFsK+G
ZqOCOdLqte+b+g4aMPuhSSREhntfWydu6GxC8GhmWBOX68xxw0tdJfxDX+TRfmoq4EYoGlDIClie
rjgEnck+BFo8ntVcwZQjj1XmzdZVh7XLce58phvrxpaPOLn2371O2ILRaAmcrPxsd8C7kck1h9jL
RxyI2iZS9JESK6WWiS9Pi4zRYoZwAxAdTZZN6w6rbW9EBZFEtuTXMIxABR1yTErSFJLKKKclZz/W
byNq5SE3OexMvr5tH7Bu52t8HuaZGJKAuTHWoaUla2yPf9EmESUSsi91BA5hCps5lRIV7FpJuibj
1QgET5afzsF8iOLzW0F0Vu3bRu922IFj4RbLi5uZ4q92+Oq4gaVAxv0G1dbjD7A9fbVcrr3WKHz2
snYIPgZY5kFe3JYPVhphE9GVFuq9k+bAIOVwJ/USZRBZ7W76pOi3VpUheZpwyIcoDREQWbn7UvM3
i4nsdBlNZ2xXV/22l3iIZqfFRMzLNDZkKAsD4m1ESTlQ9kHKojPeefrcaQnUoqzhddTiZu+Ytb3u
xnp4ZWB7Bg10LE8MukPP7ohUqwrLHAsqRLELmQgtG18LV6AEUTNrnN+h0m3v24XvFWBdOMUFQLIs
ws2uazhYqYD9ddM82fusRlkHhdBFiwMc/leJ4TV2Y/Y7Ggd+TXVzt9k6HPRzYYpPVYj7vdvhqamr
WuZU4t5KXa4qnZcueQsV7KtgpoJvxpI3TJI1OFuQyS0d0D/M1xCol1/twS7e2xnUO2ymAwsjOn5P
F0Md/S7dxXY9jqzvg+fX+A8/BcU1tjxTmNyHeWCc+Njj/JAF4U5wEKBgVQQjXVxFgZsCHNny2bBY
CXKRlBA1SZG8h5Tvb0a2g4OzT1Sa42H5a0qCdGTYfE9A10O23QLlGb3MEoJq4mgTmCj7GSy/8Byw
5yGrAOWOtAz7h1hdhg7ZfBGAw5gcdEHFT/+QJ2ARD0u3u7sZEU3xa4zH/v5mQIDUuJtjY7zMQS1t
qLd+NA1H6jUxEpuryElWNo4EzktsrnMghIDAaSPFmq8uOCMDRS/Ws3OXbH6aKZ5eZST3VTQWcK0D
Ofp3tayAiRwCksgdkngWOTpdPHV9WB/JhOrreC2iAPw0te1sDBPJJJDyFCfkRXAzpeZy4R3b8VQr
DouJWo66B8+2mF3PQg6hvEl+F+EM54Pwe/z2tRoZYbWxw/6l32cZ1jKQ04QYjxD9mqOc80J7P4bD
+40dOlAHgIjrk8mD/CGTYh/2HdRmb6ZiZdXv+0IXq3bEzyNLdHuXNf4dMEDhE0QWwyeztXGMA72e
XWXagPs3WfSQau4cMQWfUQlnp+Ce8n0Q+ZXQDIP4jQ/eJmYDOl8w/0j9PMXn14mg31BXh0KqtiX3
hEXwGke7lUddNw8x0FEDl9FOMX43Ta2+WyCJBGYUuo5PLymKHR6mAKdkLYt3g4OqnKkItRmu2ARQ
zSqG9DVqUzwr+tQwz9jzmWdLZH8BUNbcUW+xZ/0Y7fFr+Mx4Y551dfGhC3sKKif7VDjdpwRJL8CA
ViNpYxau8VxjZfDqt5r0dD2aHkGcIfCf8+V9F1sDtAJybVtj5CPKjLHfnQrjNR+bT2MYVmqevh7t
z1LTn+hIAXiEl8oc/C31lsui7Ei2UuT2LBF5E1K14na8DXRqB0pV2srZSDwNq3m7V8faKq8BLSHP
sgXEIZ3j+RCCUTIczYNuAg5p4VxsUVZDcSo/Qpp4l+mgrNDqzN3NshAT6uMDqLSuQbHef7SnhJ/i
bHplReS3Hp4gqZ1/JDUJoDvA+FKUJxonpPH7aXpXaUnVIt07STPcRTyUO+Se6me9q6EfmiBvoMU/
eWLaT3OA3eMxYuOIjxnxjov6O+m8OwQPIVF4UnunC3ne48jUABy2lllt4WlQFVUIyY3YvBjqkvPp
pwkCnv3gGMaF7H5XuOsyktp6sU0FHpnCwCeLwwPNX7HMZxcXdcwYNDgmLGbLryZyLfBsjlhBQBla
l86mlZE4DLrlHqhV/6a7hFAcKCjfRizDirhZ1aHB9kusM9QvyNtWW2zHGcC2f3+JJY5ecelS6+Zd
0NibuBECcCujrwvPVgSLbYMsVpa79tZUXeimDfOFvGRbQvCZge+mVoyAS2A0gS+TZqAhTSubPT5Y
iJGMrrybtHLas9oCvkS0/aYRDEJ2JlYxhpGG35xYv+ucANK1pgDezuXWd0gnQ7dpdIznCu90LVKh
nWkmUIdO+7SPIVUh8n6jA/x2FmGa3dGd3/ZFDPC3fKY7P10Kcyq3VuHX61lB0VFQZsiUA5JmhUPi
jaGxMrSouFC00eTJMgGPQbemgWfY0kBwZbeQv8N/Osyn4bQmeg26XBGeBKXzRe9S55xoAf8A6fau
MsInupTYBm6s2NQ3MeBMT1iDNg9l/rXIUxurUax71q0PVvm5P1kgZR9B13SAbij84E5cTYntP7hR
pD1ODt6F20rU/Vf+Y9zp/qNbQHs3N5CVoS45hMzkOm0ssaFRZu3ED6iRZIDkIe8aHn3hpPfYDh+N
wmoemrF7uxSulW5ElmyDruBHp3KndS9i9+s4PDZDlX0XIHrHO867szB9yDDoeO9ZCGwgd9JqOzou
bvO2wAbVd2rbW+BroBdDLpkwaXTJAcwQcqr3lRyMNwe0bbMZCacPE9/i4/jEKh3rCN25R72HAnql
rXNv4031+9wGKzX1TWiPrKeON17RAInc9yjrdPwvpZHgzEMqHCHJ9FGrhszqHjxmpyCNf0BYuX6u
er/eanJycVxegktvqNK17QTDlzztt1rs2z9UqGXa1Rwa9YUERiy2Dshs9echBieBDeLXl3JkyU4k
U75NpW68SIETFCmL+ERefJpZLuxPy6CEWcVFyjJEIbIi3APvnChXnd729zgHOmZg1ARi/93WKrq+
uX8dP7dHMBjchxk08Qy3to4DfmNeFMvse5U8O5Orf9UlluxFlI/HIebjOQUnlleBpn7LkhB0xSon
JBSludUXeBPU91W2iFqQF4UA+MhHb3G4lFFa+tS6naKsgmnLZfUdf5UQRemg0VkuZBOKBDdoUneN
Z/Cblxwxix7Dvg3vuBtPSPt3FpI6YCQ5dlMJyakKqAOyYd305qCWpGhqFhOeKpmVQHG8j0AUVuXI
XyrleORI6keFRJ1tptKXX2xYGsf7lttIZy0x5C7cTDtbeQBUkz8+gbNp2paDj8RmksQnrXIrKDZp
0afYjn/WquZE0z/2ptb8KFGDtgIWa3qCIM+01cc8v08S5JWB7X/WtaE5TUj8LW8tDfPZtLwzMpW2
uxdYtp3//a//+b//1/fxv4KfxaVIp6DI/5V32QUfb9v89785c//9r3K273/8978BZYQujykcF/8a
kAA3lf/71w9RHqjw/xGmdZ3nbWGcMyBfd0S1Q7Q63Ei3jKPGcTER887Sndl3Iui04F6+dZI2mgl5
KOKG7KcXAgSv3NSB7vOTo2WD5yBCZtHD4zQ54owZHzM1IeKQABeGGOrSBVIXidcl7DGaTNMrkK/8
Co1yD39++8cE/aBVVmrlRw05qC1rrPSgZ1P7YJgJ7gk66N9I+kezcLqPvV5wNyvqUR87y+Aupezl
0p8V+LCS8VeBHYV3JI43+Rsp1vPzLw6SeFtqjEEzogQgkfq16k92Zg1rgKW1Y4KbG4ouH3PX1R+j
EFLo9eQ8UM/IovGhbzvPCZAw8HpQut2jbPzjEm8MiXUHnUWUfFNI1oTZNrP9Yk0T0AUaQ/FaH8dm
27y/DoOg+UoPnWA/Tx3l5geQnKVHmppxMzoPIgJDlQifKL/QV8U5xUr2RL24ZBxqP0hdOP5QeH/+
pjnsP75oQJe6wAvYwnS4bth//6LVqRVMSSDkmTl6cE86SnY9luEsvjSrKxWo7osiHK/MbijP3INJ
N+/mftjzIlz/PYbJ0m+2qMnE3Y0oDBker/t2aoOVP+nZhRgNyZG043dQhxl7pAsg1zRFfDPhS7XV
glUWT863XD3I9NYsTyGk60+CG3gvAF4C3mhtZ45vK+yis13tixElWbvAADNd0LjmugV7+NYArxGq
vapY8yjbBFZQQNIptVSbKRRFp+zBTpFmmXvgE5a7OkirI4RDq3OrAyxImzm1eyuMvPIgMtrO27f3
CDbxrPDSsIHXjN68gfXlzx8Vfvq3nxUEfnAzMAD4EGAedZT/6qbQ99pYZKY7ngHL9L1RukdH6NqT
XjXuUbpm6ZV9wD9jE2qsULpbnjsjKT/YuvZMdj/U4o0sDLnHKaH+GmoHc+j4Z5T0DXdTpPsbirKx
/bSr1NkEXdPemWnZPOTAnWxUotWjbixk8xCqS5cY144SlXmnTiKDXPPYi9UT14fy3SYPyuBuikvj
ZYjASygAtskbu3xmHbgaVdRUjxq0YjDI7+QrD5oWpcEJ4FMM9521ZtTCoyVvIVycwIYiWzfcPfqc
DZ+7TvO9xhmMh8itwz0U5/Dnx272wnmF2rFKyi9FGO1LdfMvcutoTvkm1kL4B7f5IOwwWRVuyw/U
5WIyH8asx8Eo8Ohe7WbBDsUsPiSdSm2vxQ5OzCP9dSr9+JtqgI83+RahMSiLapDl3ZUzucTAteN5
Wt3TbnG50L4RJxHOGso9hUcOA7ea7Z+/PaZj3n57DNsGQgEyCoaOpwo9cq6+PZOeOEkQWvFZA+LO
q2zXPFn6hJ+UgPZya/AfoypIIhM5yU7dPGbZvRGyzY2dunQJh75dO12hzfP+Lq7lyX5kqCgp1Csv
Q+kVphEiQU7CX27s9B6c3O0PcRnsrC52D4a6sAy5MVT+2M5h1EY0yTU3yUp9aoFjwj0sttsYmm5x
UwvFhncBqnvv0iF8ws9J37693j9OdfUmlrlupr59ZQqkdzfPTuHL+85AMJup117sV3HLqyzTLLZR
i57tvm22Pj66g0gSCMJRky4xtJMO2N6xw2Kj1o0N2fURjApqCrpc9WmKue9UERiaWhxD/W6O39no
ZQAGxCr9xh2CpG5VaXW+5QL4Bl74P4G5QzpSyE9tWoOPwiyHkz1K5wA4JjT9HC16QhoAPIlADHxX
0ilpa/o/ecm/gjdVfrLd4dcgtUipyrHftqVzwho+BRcpT3PPyRuJ+hcc2Gm5Fp6TwTpxup9Pylt0
yZs368uIvMgUh080QHbh9XiKiDCeISG3Hdwk2o6AVRwd3Ui9ogd1dh3hKT7qCeS3eKd/7DoDkKOy
+oz1YbRLDNRsD5NTftZz+84eOf9IwycX2AZLhS3DBf7PNBxZrBAiy9jXzUA7rjGxhqg4/q/vGLsZ
c0cel+vbysm7dW8W6Str+rPT6PYPJFofuZYMLyaIeTZDbrbglM7dY2YY4SZr9PRVjO0SWsWQrGhD
99mtSvMsGgeEPC14P1UvdXwDREsSh4X2xJkHUHy1oTjy0AXlY6hJx4gbu4TWuMemWm70AVh8bQra
Ocu1ZM6WBNdgW1iRZliUqCTZnD+juN4AEq/z47exNOImOabG4gkDAQ4t3JFUYJJpKJykZo/0Wrvi
VrBp2ig+kK0oBUrfyFE6UtvjuWFDm0WKEsAbVVFcWRU/UMtSXWotjk7VH/dUf0xNijapbJiCUEqN
CuJlZFel5WoSDQDWQvZbJ2u/W2rVVfHh7SL7CKpK1Gc446tXnRK/XPxjkQLZkAEfk6sKCro0qjSi
pnoL6o+ArK10n9mbRMFXlkBUEGr7AAfv8/+Y/vORi8WNjRvHrJWYqT/I/Efj8ZuH/lLAo3AvbhUq
rO+K+7xN3y6VL8AsvfTJPekKrEpG6kPcRd9gIRitZs//zxzzbHZTb2ONGcnJzcoUx8YgotWEEBec
lQ4HjvXpZuIAcwCpsSMANUVU+K1cdBd0PBTBQKC5Kus8WwMZYB1BubofRN/tqUcXoexLF8WE3aEK
auBcUSlYmkGB+hA2biajq6oVcZ3YUTfdz31qhpWVl1tq0iVDnptVhbEFeWxX7MlGs1Er8ksFGVez
WyD3xTGr3R7zBpvyuAFW5pE8y+vQGBxT1wD4DVrs1QMv9gSznEAhsK8caIgTSpNsw7axfPZEbYth
d0fhriI4Rw3UdXjQ9I1n+2npgTZa2Pqq6/sfkht4JazXd1SiGEnQj1GXK6Sz0ZjZplVeqbrk1eO0
2FEF45T5GbjJ9T+MXYJprGvphyJI3VWNMt/7RH3PTJzIQz0aWXxU/CgrK2WO1BjqED3qp6iuRD2X
ctEl1rN+MwQWkoQqkmxDHgXJlvo06RI9D/GHfv3npRln/HZpZrqoAtR1G7qNXBi2WrpdLc0cFmo2
jiX0E+Bbcbt3P7P41XAqb0GX3oBSF7DpP4YgN6zt1SShjl9t60M72O8fcLZUnHqWtqh/dsUxEcNj
1o3tBzJ1ellsrK7pNtQlx28G5f70SAF0adQgRw1aJnofNJh9tcKCPZ23faUJ9rkidb/R/i+DkgRo
02UYrnAfrvZk5Dpu+vHY9yiOy1wt2PyHjAeeNgL3y8NAoh4Eh88JCU9NHbpqW8eMSzzQcuTrEveH
WTpYERTTSxGARkEHJ8ijAZLvbRJ0wbEBJyH0MVtzF0vDeuixdweIldvPwTjVSMEN7rfOBrk0DpED
IOzdlRh2AjuMe5QJQqB1yUWmcSLWZoMdYlhYwbhaEpRzv9WR81UDI4hv//kLJP5jY2i6tmm7zGbc
Qe2LfnNaFPtFW+Gn258CAdKfwECF76qSFWpei9QzjABdrcqgQu24OWi/UHECpu8SQmppZq7JSBcN
v0yG4yXpryHc2nh+wY2NYxkSiyTw+K0ogRV34FDucik96kL2FZghdaHoxYE/QvtAIYuD4mjEMlWo
pLtYaeVf/KZA0hOVKE9DpEFe2Y0gNGbbKKBCUZbnMwv1Z9krGBHKOwtpO69Rx6/du2QKtciGOpNk
Z2vFE0mpLPbfxV6FpL6+7YderuJpirypydixtE33U2P8tBXuL4U26SF3kLFrJ2d8pag6HNgRhTji
k5X/NFVUNQEyF1hIyFEUtmKK1hRzURTmIvMSRYNoLg6ureOfvxm2dXNnAbOEabnYJjioiDGZro5/
ru4sOGLsuZUCd1SPeSiRuQQWFuoFJdS2uPkcv7eKKXyzLa1/jCtMswWxm98/5v7H2tDSzzIDNlZE
vb5N5DB9cavnAqStn7kyRzh22mqhUZ36JAezYhH40DtwtaNdmu0ns2dIkQCc6/dhdOCT2axjhejV
a/ebG1l6ckpZNT1YEgtdL/AhPeNoQX0KMgjFCd4ZFx9ckOcetT04ccBLi6IEIRxIIi8dAJNXDhoB
Tvy3EZMJaiEaAXRDBhFiOCSqb+cRPvQmv6RxjKmwzfjzZ8LN2w+FI31vc4M7puMaHGvuv38oOkg8
u1CY3cmUjetJxXZOlzDmkHm0wVu02KiVTaMHWpz4/H8Yu7LmSHFm+4uIEAiBeKX2zeXdbr8Q3dMz
7PvOr79Hice4PfP13BcCSSnZ3a4CKfMsweDB+oPidOw8PsXhVJze2tWIJGEd3bQy9A99a9ZuXiTp
A56/BH0gSINEdmMVGpG1oz7wJdjZ7qK3GQ0xWdWLhr/pmWIbHbJICb6Sa4qtsrJ8yM5zZB/4zqqt
Kj6v02Lbfa6j5puMAWpdjWH6Km0oedM6rDWmXWk0GpSH7Gqd4898qCFhD7C57hxGW4ufkfva5aUx
vvVt8Lm/AGWN+p0i+9yv4iMWT29eMn7TRP3QCPMGcgDNPXID3q3U85cQKbxXq7bznVKE3CZ6U75y
37y8A9UibgLK5//MIaRxISyUak2+710IKPUxJqbGePpoEUzqo/UxD7KOn1ahNT/mQQHDu1Ar86P5
J6QxwLa+D2CxWup/TU4Q/rtfj37Zj1+BIj9+vUnWqyFrQdJLbMECtzQKGya+UrtqXZ/CHVsUDz5O
ukinNsVDxqz3vmV0uaM4rav5fzyfnK/pZ1XokMK2dby+kJISX74KbQ/ChJ/2yaWwweLTmw5HL6oK
zqVCyMntDLOZYE7xd82QOyWQC2I4a1OFqhAYQSsImVmPmubHF3yz/vQjIR7NUXp3jTWsbT2xHh11
AdUePiljek8Bjl3+ETGrvMytAUIAXdvkBwpFORo400D3t9TUjXjcGGb/DdoxiQuFSX7XZi2/q+o6
3Q2BBqiz6qNLE5TOOq7sdrP0aa0Xr8bAtndCiPc4wK5/Gq0jji23kfwHzHiXeH5xQ7PSOkvvcmxN
1U+hHmRHywuAtKdlBd4l/nH5jWIhAsBG/Ow4MdBz87oWt6A/9ip/HaFCkU3fxxaYytpLXpwoDPdV
F+a7smDGa+KxFQXAudxYDwJMkAHpr3su8bGhAVrSlitNC1AccDMvsQ//8VTkX5+Khm5YjBkmN00T
fA325VVVdqE/wBhLOwcCCvcLsUeg8ipQf5tNxJf+heDzpQ+W6c1aSh+0IjAL3SD1p08SuwvBKshh
GMEcc5xHlwHS8TVS2FTQ3GWAAxiluzQiwqQBNbe+bQhNnjOg0eII+LVa3ZpAHG8d0x9dGtaQ+I13
dAsL8INn+P4Rv1t3ZA72aGmuFa8FdLlWeSiybd52Nzke3T99UX25UUNDVNQ/p6n5MjSgZ1JDv8Sg
TpW4XAzlvtpYTllcSUJX0m6uXFPP3KD+aqPj6HT9pQcowsitmQKT5E6zypQcQar0x+iSTZZ+jqA+
1ZDCGHLlUIuJbeNHmWv2/lOcmmYDeL7p9KBdTRIIcb2q9E0fgpjGx8OiLRQWRdu4JFlFWkPLRTFu
p77YdgrD4RVV8CB6eBxiyw3osWrBRWTvIfeGb3JrgSIMt+wkgb1kD15F5dItXTLVSXdSThAiiVpr
83WgGx9+/wG3+JetmKHbeMAJC2xCnXPxtXpj1RMUFm0ANDI/x2YGIgNPfW6+FpFh1at7OIMljyF0
qh7bTAe/WUTi1PA2fYyjAgjUqBTQoEGTaXAJAS42BQjNAtmldZRKaYNET5QwBxCduNxRYY0ueWjF
56CMTnS2otIb9bMiP4BcEg93LIm8nQhbrSmUvNEm0H4ODR5LePp990WEkjsQ4SCTfjRpFEmU781H
4T7+O2Ku0VMElKHvQpzD59oYtJp0IGZR5qNqmuSZfu6d5GWgPGzHWx1OcN37aNQM+rnFaOmABvX7
vwKqHf/4Mzj4TjuGrjs6NKn/UfC0uMBO2UD2qovNCdRQqMVPKz/u6gBalawEa8oXwx/liL1ghTTH
g5GkG+jnwmoJsLAHrQg4jsdth4pYia1LqE+b3PHlfZRBx2DIbA7biFrex4XWnWNspiBJ2mWrySkj
OFQ6xp6CMwYpSKgv7bu4HLJV1Y3push8bzt5zL4vEi62gM/b7PsUZuzOnLpmC1HCdj+FHk4YEDSp
UVN+C4Ki2fJ2QLWi6sdX8PvcBOfmuX+JT5B3W/p/jad1sjb+2UuYmhDHmMH/eWciW7cSxC9e2jSc
pVBRFJ3hwVt5KM5+hIsYM5h8TRYukdYf8jzZURcNLmFGgocmUPiIM0IQ6mUr41PeCwaEKS4cBKeb
NmePRZV3hz6Jip3IOFIHvj/hvJGw+izpdmiSaNeO1fe5Cd+tu3wq/e2YwG7B1ZDlOWaTw444wuHO
dNBJ7U+3n0Ln208B8zS1wLLUPJVGgrqF6U4JJGtR6qcwbL91Y8C3TdRAW8sYNVxpBABV/fSpPYer
OXRXcUhn9HhwbeYmTZ8XgWkspNIK9/cffcdRtfzPoBLL4LrDpI08gdAtaX1JEzSCdT238vEyJkD3
GDDiRp4slPmJLmOcFHCkwiVpgBpy6XbU282QwU+JQrS0LU4WPJ7e531qz9FqNkUuzdrzmq3paYGb
Kv3NEHXdTW6X+TUa9PxKd40Nq7488JL1l4EJ2nfboMAJmgZi9XaiOwgYAiiLozjSq38vlaj1gtEL
jxEfHpbVKcKBz+0549P20xpqpoWD2k2b7pZwWobmVH22SiGdDofsWD9F2TDclEUaouqU46lopcBs
qb7EqBPDxQ65BIAbkLRURxkqT0f+cxChW0WmCdOl7IH1nfVaCCBkYE8y3A49aBc1rAA3uu+dUO+t
+bqq8reo78HntvBp3/1LExWWcQ+3VexCADxZaSPcp4K00HeDYzDsZSwGNU3F+raaHqL1sFjctdyA
oA9OuACdXecIKIfou7aYmJsOHmJpwsesSbbTroEc2c00yw9w/odNDDYYNiAVNOrZmsBE0J9GFo3w
RtRehmeoUsJba6vhBNC60MScIGAKOVRIzDj5WhIvbp4l7fJUoDj6rU47Z2UA43uxDcC3UIGq1l04
DT9aY01Y5VYFMBUAx17voEe+PBHiEzaT9hZMDTyAB4XsWrCgM0B0gu8pgOyoGCsgLV0+BQYfw4uJ
G3QysU5kJqDHwzRtlal6h+8HL1owwRKAWuaELnVpqTA0h4CMuTf85OoM3L5PqiyERQ1IDWOGl8Aw
JuVmKPtpM/aRvKcQY3rheFW4oTD3XHDx4ElTW9c5CBQllHweAhQ7z31Rv0FAC06iWYfSZxa266i0
LJziQdgLE4jvQZJhOg5Wd0tdgQNfIbdI7eZoOvodUi4T6ng2VOOi1rlfZtHd2MoI2mHx45f+toan
COh/T5+WhNgAyB6NfKYfWpCBVoUHzqFNslfqmxdRvxeMiroDi81vIvChJlXXgOiYevm9U+zBJQxI
4uQgTe+HUzr+LoFxgStURa9WfDa4KYA3p3kAHGnW6ks/RVBfHI7ZqnOg4WgTNY46A0W363RYZKq5
FPxpdJ5sNe/zKJimASplryCwl4ErHEJCoc5+cF/ATCJt2VMTdMMaZR3t2g/tsBu6CD7GOc5LkBYr
dxEqoLeDP9Rrs/H851L2sP7KCv1HYhl7iACFgduWkRsnvfank/HXuA+d1zEbqpUVp+UNiJCQbYTK
dO4Z1aEd+QspRtNloW6MTrplKBOcqb+rPSj7VhAdW2lZU20W5sY8bLbVwfbEyxy3rKdWydrufRUR
b4tyRzVthswXGKS2NzdtIZ2bCdheGjSpTF5anyOsKvNu/Lg9LHVx7SOC+n5do1K0mMIofgo4ieCc
HJ+A/0UaHmhnFnMw71I7mfsIBm13A9ziYfDimt0oIZKpdCt7bmzAmEmOmkz1s9MkEK+chz0lXKmG
0wHaWQkUwpmdXvRa2WHHqRGeeIRcA7mPpBX8P6PaOhOdNffgZNhrYYStD6iwdKGByICIeeCjQD/1
PZLg76zYvztz+g4YGTTylZDqrJ66nFl65r3wegR/dVHu/VukFxkNJ5Mv4SCq3ad5sxbriIm6mjhH
A9qbujCeg9xLFwb3TQxVxjLIHlt1sUv9JYiM4cKx1XlsTCT1NdaDNcOb7LHSk/TI9AaSECq2Sdrg
vmxCQDwxSBN+na6FoFKEPuD5Rp9sPIgO7Vs5jK9QS9om7cAevZbVN3gLNJDlQr+uwqQK61WzrsQ2
dGL2CEb1KuVJf4b2JgQEmDa+4ryZKFU5Zx8k8bxipFYsLO99ReqnH0xhWgq0VQINWKRiuscoDBTF
vHjRNeFfYpxMXdP2ixfD96qd3XbWhpp2ybuVFwEjQk0ZOxeo5hh3tEae+mvqHkUExQa1hvGxRpjj
qFVp1rpMcg18H5xy6bzb5lDswEt/7lr6kfThK90DVZr65jPwkAK+JkTyMjcnGMCXVg/9ZWS5rgU/
pJ7obrLKZrAf9ocbGU/G0WctcpGaZSXXscFnGeTOYWfUQBqsk7yPQNbu/A32FXBlCVpo8nW2f6WL
AY7zvqi1xC3TIPfWMh3xP2nsO9m/Rzh1CqJ1Flvfof7mH+YmzYW1mr4GNggvWRXdhWkwLxppbX/o
8JCnsKWfmlPzV2xGJjAy8LGswN3YwXgJ2xEfRuQHcFkfO1Dvbjwtzm/mASfqilVnSBStgSH+ZF0u
AFLx2gKKhwQu/mJnPluX0xBN/IimllGXp0p68uhsOBRhP9HX6ev53ouXV30d6FvrQEK5L64zN52+
19YarnPQdg3Fk1/n2rpqLIDdAV0fAzeszRYAmoHvpR62lzFTFVENxUo6PPOo7VYWqN/bmCqYmV7P
McshG8KD0w6HfdgJKAx9rGD2X4Twc9mfIIZUHRble7prAFlSfI0j5HLvwCIbH3PwD++jNoZ5F1pd
K8bHXkQXL4n7K3VZjeGv2FD5wJhg0AM6dIOtmrWh0SmqUKdssp+FiHPI3cTdt7obsdcWzD/lees8
dyJfNWLsvkW55uwaVI63FBZJ/4xnsv8YW21yQWE8nsM0pw5XQ9MVqCp51kOcQdMywwe4YLZ9jJOo
vfdL/akbGSSawM26Z0iGXGxmnxM8dO4zddHKkm3yToSbpc8w6nvDF+JMEYkEeySD/zGwn6feYOJp
sFnzKPVv1OggKfgQgDBALYG/yQMwpVBND6ynMNC9e+C61nOkrLt7PJHwzfasR1SfyhjaHiE4CIUW
oiQm8wwi5waY3lS7ihkKtT4eYdfG1qbrmMIkw8u5fMKp4mmReMj9GG8jEhvrbah2e3uSg4AjQYNN
r17yHYARkwsVylvU3LPnKNcjpLKBUYURsXYvmiZ2CXcSe9YtB8Dy2Yea2xxRjIn/UDbl/ztC/RRP
wBXPiFmxGUFdc6H8zGDaXcNmqGsgAxQM/VbEgw+2Il7iaxQrxk0XDNGtGaSgJgYyum0PQ91oV+ql
S545fMMMbLrfF1LxYwRH1LCEOLtqzXGRJ3YatIjdFt+efDNG1rekTYIjLTvHWVF+7HXrZY4owoS7
aa/BSgJs3Pdfsa86yI2qBSAt8v4rzm3tmLehdl2WA26Bb6qBoQBFEzSr2eXqlzKSwV/7nV3utLx7
s3W8qgpYlz+pFivLT6040OqbOjWMJ1MM81jtdfwpN+t/m/cxBtWm3A0j7dAKG5+5pv8ROR3OAKoF
w3p/Lz1wv6k5iPw5lShLVOMm85AUGpVqVFfn0Ff3qmLXKTryKEZ8jxzt0aG6WRVMP+I6rc6NGoz8
5H3BebQ3N6FjYqGC9asMopA7q8BzJLbGWWV00RuVdYSNcxGeSZGU+ksOLQeWs2BDIqTUN3XJcNKs
/pbClv6P6YmngYSYFv1WDn0MJ/pJ+9ZPxvvd0vflrpgC/22Cgtw8Q1b11U7rUzMVJryAR+MZXB14
U2jDPTitqBYPL3aVGM/q1X9bBOyhVTEQGOKnBJofrmVF2SUJ9HoDbHd1nxvDGRLa5gvs6OzDGPg4
kSptY22SyVr3ANOiJlpnKxra+7TqQMOFPrfJwsJbESdqwL/ce/K7BtCCQHqrmT1V8SzejzZENVEa
BzuENRdL/WI9cwDFsoJ7yyy0p6jdUW8UVAJKJtqVWjU0vs8BB7efmgnr2L7AA3lNzcZP9Q3+8/N5
aiYKZNPDgh1tUcm9ZuGQCS0dg7sgMGBDUUPkYYCQtwN29zRAoAfmiNSs+ODcBIbzZxg7wx7PPHCv
YGpy7BzIavVV3V85+NbXCPTNXcFgWd2qvmVgxJ8QpuNQM1366C4p+3qtQwR0/WVAsr5ajbJJtjSw
jHKzUwrNSCbQj6QB+mmoEv1w4rY8UH9o2dNFOtO0EeM3D0AtfLbt7Ex3NRzeGpdu/RYjgYMkvmt6
abzSJ2eE0jU6aZguEQ3TbZcKAAKyTltzlgNOCpHsWpZiTy2/H2NoOqlnN7X5YDsnf/LdUA3QaAL1
tP8Achm28zXDxh2cdiUTwhEOeFNfMmy2dAKzL8bwwqp8cGcUVQ9fS2zwsu2CmWpySO6XrL8hyNQI
uqVy6npbAtL/MQlQImvboBALAwE/XXsJyLuLzjZyJaiyBH8sPXS3hHpQtpcuhTnBH3ZdrCIBDarR
CK5+Y/uPhYQU7TRAEQDu1sEj6iIMsvkjCtVqdDId7wEAAzVEHRB/RWpDq80jhTNZJ3imRfjnqnA4
bTg3ZWNdqEWz4AV86ZwpAWKA627vRz6MDPCRF33mHSso0T/V8DBd44Ac7hvVhBUpGNcmhPUoWIev
/Z5no1hRc2CoaIfWAC6iCi5qo7xOWXQ7x9bAKsCk0sUDxO9XbYK3GOp19/RjJj19EprX31Bop+M7
i9d+fKJ1rMByayi2ALYzwYJeaabgleqvx1+bNAocmTGPapX9ORiU9M/Nf5tb5lAviDvYlHsMW3vY
/zz4fSlOTmhXd0iI1XeqS6SBOMU4VdxRf8GMuctp6nVWxOAyGTbU3iDb4Vx7H6bpUu3O49a5TuoS
hDlsOAb5FwUs/TirdZAp99ItDcyLfMxfgoMa6hrDxNr1DAuVgHTEffRG8p3UBWbZUaur/EpA0bge
AZxORLNd4lGaf6NWWUX6HW9AKlR5OIt468TsIY661wEvnkAuFgxhlX2joKzRnW2Hs8+qzYP0KtpC
fXDy8a2G1iH++9rxCkXF9Nokoe5mCj/SICk6D9CMEOL2n2bAu30EVC21kIML2I50d5HewGbLeQTF
xXhqsk+Nv0corNT2FPb3nKEO71HPduCvAyj4KHr+okdjfixjJIDIiAcHgnxv8FrEl2hir/T6p50B
2MBbzWLelVoZ6EYbulCTBlQEbQFokwBmgo4sDwuO1KQ7EOyBKKRNw8dy9BMgI/i+HAWH+KBfpYfn
hsA32Qo6fCsDXR7axkpWeHPIRzsqp0vKh+/U4l0KDUmTTVDttb1DqI3hY6d1DBssBRZRTTNOi2uA
zUVWtMAJxlN4SThsADhwYI+abxTrMU37XVdq4eNUwTciArnWpak8TrPzOA5rSNHlJz8APKUsejig
aFFBzdEzkGXRsizd/b7+oVOF9Zf6h23ZuoMKLCRlDOBtvyAMeBEVOrIXeEn7WnHkBo4ustB+Op62
1foOAizQTB1a4A4VjxmEchNqAxMHYwsH4j/wePhuao7/Zpr4fAFTJ55rFiHTkGniYey0aZ0B03NX
lJ2/LWTd3kSDN0G+34rw8i7bg19O/lF3zO4EZ4ho3w3MxOkza7ejpuW3AMD6G14FzQqQZFSxsd1c
2dXQvUjAl4HBMIofIvEv0EUdfTdv71lThNAZ7P1N6aRwV7DA3eBqy6V7ivxn108or+br2Bvzu7Hp
sm1YFtNFyzV9Hwx6jdJYD32VadB3ph9pkARCIcKIsetOGu4fLCGMEzjejqt7lfFsDna4t3mjYW+F
5sAA7I7bQcDjFk1Y3oMui6TZiZqOw5/NojSu1Ipk60Jt1Hy0qi5+qIJoS90+r4qbCdzT+Qf0uX6E
x6hZ/hDChPyJ2xjQNER5E3WmNoZMgwJgtU4k3NyayhMBnuqPZh8g7Yok44PnpXftkA4vydCDxtJO
oLHYoTwbsCbaAJEZv6I4cKPrrfUTCa47lNj7Fw+ngk0H6dczNCzssxUm+por+Gdf9TsjLbPbMWbp
LQcdBvSKEZbYFvIAYAGnt5oDnVUOn5QdNSn4Iy7iZbtjmhfC+CsaNloGHKEh4NxDTRNSGuA4AQe/
jBIsXrIK+j1aGJ/pvROY2or7RfBArRbb1KVlTf66gIvOScbMBBIwnqV5YxNvOxyAJaS3++w81Nxa
D0OafWf6/zsiKmQHYmzh/NsaEZvM/6jKc/0rDsxyUPsGVJVbOkgY0laly084VeaBJK2VWLjiPVQl
F2EFEl8IYz3eRDJqZy2G2oAgw6yyQMOzBANN0nXOMmheQHuB2jQTJ/wWCk0fYg0gkYerBvjwtcd9
dpLqggPldKIm8EYArdMtddJwjNr12sosaH6pQIs7iKHbZeKXdZbJjqmV0DRJfFDVkc6ZQBJ3CdfZ
hhwY8zDu9tSEtmB2O8QjP6q4kuKsZMxuKa5HBnk/d1IMtHYeZzxoCHj4SvbqiOCNfxEocuB1tTJ0
v7lAPRYoj7if+8cQ1Qbqn3TR36l4Alfqjf65X8UDrfkWYCO+t4pMv2jVoF/oTskAXYJ24wxj+qkb
DrUTkqmh0x2CtLqhUF/zYHjI7VtAme4GKxxs4NIaeU1RLV3bUEBYU5MuRVune18bT/B3zx5RyprW
SE4lyIz3aBqo90WO57hBydNHjsMe5CLEylKxNAF4siekQK3LMj0uZbKj+DEJtAM0S9+n6wGSHxK0
qUNbdTDMaOGaAbG3dZq09YmBETCiOI5dVFiJBiIu5guFdYOjja4W697ocpxCsRGG8j5NpsunIGxT
58Woj9Za4mhVWRov1K8zuz5ovnlmXa4XULbW6tNy4VHRfGoKarKhRNLQWC9hdEexc4Ra5MtUCvn6
MygmqH25EVkcuF1msMJdJjbUrrUIvbQwDY1hgE0NrBRwem3v41hyUDpY55aStfe1usC+KF8xe4r3
1KSBvIV7RhPc0yTl5rAvuPDcyfC7uQ8OJSbQ1lN8oHhNQOle1POYLIFCjmx+w7Ebhf9MXX+PDX70
hFn5rmQ4K2ZO+9NnQPu1sM949g0xgE4ddtewdPL9hE3wDr/23rdwJAEmSMGQc+2NgQw+qbdBXnh/
OYYnH9MqnbYZ9rA49iC051JbWaXlvUE1ZkMvDgk7kgYF06ov+BMULsYbVsnXzuyMJyuGcjX2Ea/L
2OCI15JJ40kzCkgs/B35L/NUJF7P4KfVwc63TRRz7HC8RJBIBZkRMnvUtwwINUpNCYlnGBx6EMsC
Gw1nNTW59TW5Kauq2mh6KrfAX9nHMit70C5Bo2VQdnmuG/17Uxfen21YuEFsmn84UBgEUSQPHzxu
XbOufwok1ELdUWuxY1CXQOf1MRxQyHa/3tI4CHf1MabxeVLpN/PMZfqnGLoNIQHy+52e+Po2sZlp
WgYoMY6l22C9f+FTdaMlIK4k63MDezhuyOCY6W3ozhoj1M6n4e92mWJbXajxEXWiOxIW4Uk47EGN
dSuD+zM7WGqjfdNVNpwoE3CHTfheQ7bfKVda2DvYO2qgwa4aU2yXkxGEbgI3jjUNr2hw6FIvCqHz
FvfzUQrQgfwWWqE4KFkXHlWonignsS9KiDA7GLdjyouZUCQXjcSFYOTBxg9OdfWhjkx2+v3/5T9S
Gjay8wAecN2yGVxO9C9vZgMqOTqE+NLzu66bHkP/aX6HSR9fvcxJvS3UFhzpjhNUZ2Q3vr+l6NWF
+srR6m3Ia1xJdMmTgXeO8UJzSfrBN+J4OxY1smJKsKl2OHRjcAS8GZ1uev7npBTiPKs+GPJ9r+CH
ngHyea/5+aFQCkLUJ2qtmvtEDRkhGvD5L3Gtmrv0NYVRQQosgHcaiNGy2do28pGOn94DR+jfZOUg
XR//P9/SLAZ3hUuJSmtT3vfl9Ez9bZqINbKT2VHUaf7itMWqbz3rm16rfxhymjtqMjbhFCvCFydg
5TEEF2VN09WPY6me3HdxEMw/juKrBC5R9ONSD1jP3/9h8SL5kqyymQVZS0fqgoMs8Q+NobgrLdMG
sfzsVL07OebqXXMnMsLrgCYp9NDXwfkfXfjgrWZhHopQa9B3iGbimxNdVQS1+hIYZPydT9hO50do
kcdbA4ivV8i57y2cg/7gDN4KlvTLu2ioEJHXStMre7UCdjcFZX3XFyEsF4xgTx8cMK8ZvrUTfmJU
QOodNhIw0DTjAzWhovZpku5H+5xrmgu2fLONPIX+/fVS6+C9uNQJ8+h0L5r+8m9xS1/JsguAgKb1
hiJU74bK6yayTL4vs+mVWgsBX7fhhhOoQey5XuEJkd9Q1xJGMycMzv0evxsAEnFle0N2G3JqFeZS
q25QXeNnVvBhXUIR48cUzwE1oLWrwCqrm8AGSeN3AZZXFofJcdYhYPgs3f/+U/UPjKHNdcgJCdIZ
MU0uvjwuMuRvmlHqwQnGO6inuX3YHdM21p8b03ZlxNpHO86nBy8y1kHB2XM/wozVKLMfXlSy56Ya
HIAVMuigqDlOChaotOMKZrOIHcvUW+MnRPt5RQFmMxPTAMsdzFUHT+Z57Prx45hnr/kAs9MFEB3m
w7R2oKO8WfoSx7CuUGejngUjnTDjcygNUGjdr6jS2/UQaRQmaKj4+hSwRslMuDt2BavBuwUuwSrN
b02HZ1jU49+Cwhz1QmXCvPE75KJ7eHG8ADas7ycdus40mvy6RGHr8xKtPtASulo4NNn7EjSH1Tab
l/AVOmL5LWJZ/TUxzz8seChQs24NaQEURECpBUIVOEaCl5MJI3OFuVoGjCD+j0SMVJ+Bz3kYG+9l
CeQ1d3TLYKAo/nrYs8rAtKZiqo/IN4FzoFKorTrwQ98Hh3uVb61/bQKP+j4qMsY/BdeV+cNhEAOK
CjPbNIwlW99zxIOjeZD4N+MXULjFA2TyxAOUVS62aCAFqbpgs/keT4MxaIOXqAlfqPURn2GbcTMv
WFY9LIJG6HXnVqvDn8AL90SaMBINYK2BvzXQcrlW6kL9vMpq6qdWL5LixunCFW9ktrV7I34oJxxn
4sgALweIDZAhvb/SEbohDLYrXqfMZ9LYfjC0WG5iq0NqorXZEQXadpfCCUE9DiHqYo3RN56O9xkM
Bf+qk7cgj9I/BzyEXcHr6DkBf3adOJD3grWbfwgsW7uF1cVrU2g2VAa8aMtCZu/ybrBfE7CftGyI
H/3I0v7jT86/kh+kDrajaZvCsAznnzzUeOhNfcpQoZKdRBpo1C6tDkR8EjRsM2ZSg28n+paL1yqN
NzP8uXTRnYaU/9oASH/d5+NzD1+jPzvHg+8uCv+uU9TrJrK8n2Olv3l+E3wzBuxQgF82H6YQJmN1
W8fXSpNi17VDcgqaIjqNAU+R/AdkMv+PZyHSil8+6KB2cmbjA8hB9cTm6csHPRa8Q0o0r04mGGpn
0ALsfQtU66Hxc/9mkELtzvXmUXOQyYVGT/SDwbSuLIsWebEiWqNmpv2RpaCoGDXwhAbX2Jq1dXnN
rKLaj6OUMOSxywv4WybQDe30MOCJ6YapgVTlhHwVrRS0ODzAnfvPKU8DKPUI+Tz6olhz/BffMqO3
d0YXdUck4wzwrMJ0a9WtuPdiGIN5AMS+SVu/ilRAus3QbjvpBX85SfojCJh4gc2Yt6IlQujyV1d8
EzvYOwzjLgfbebVYjmlG+Zu+WrmSUTDFFWEKwK2A3Rlo/nJVVgEQFUNf3QOjKKbKuPPMuLq38Cg/
xAw+qTQWDKO8SQZkwfCnLJ4DVDoAkR677/g/uJYdcF+u7jx5emjjczKijF7L7ifUhr97JT4nOE6H
K4k60Q208qNVkIZvy+YxrzsAEIz4jbaStHf8tSuLgT3LIee/84NqlZcMn8Vf7yIeg0o35CWIJjru
Po1ucG4DFsao+vqejpGqBcHvTy0ao0Nllk8bU0XSofJjXq2OmGqM5tFYgdb/b97HKh/zaBVQqJ2D
0/JhU4XjeLJ1bTgVGUvcqS2Muc8H8RL2qn9fKG5p0h31dQkEvZHX3fcw2ClBOcB6eTIkkOrojM0c
N5Y/JbPHA7OH7N4GyWkXBkGNLAKa3eRk9zFUBleBnJo99TWqD18B1zHS4pa6kB8qTqFZ/0Gt1o/A
BGA620HhDukQH3YaKnNFF4OSVXRbo8S4a5EnxgFL5bmSiV0YDVO71QPA1cc6hJeCSnAta9CdH4OJ
BYGmcGeC4nRAah3pRGCBLxYINSdonIujqIKZe5Z3sT8emrZg22KEfkHscLg02U1xGHkOoTFfJpc2
Kx4CE/4PCZf+wxJBfamKAKD4geLpgufOv64R2fkNsl5PrQjDH5zXazsazFfYf4ttL02xLyo9fiq8
7I4CAjikuYOOpH0W2dAS1JpwDYPd4EepN2tQoszXNDQsnGmgHoPNB9h3futtkXLLsYtEUzf98CEF
9kJWKSDoqgtPxfcIGqS+XyNojdEU+Rrg8+qmYtYDMKNQ19BDpBCjprqNgKdZmQOXP+DOhRQFhH9l
DW4r9AEKmK8N77HFGIjz0KT7MKmG1WhjT24mzV7Lfe3PwjSBFPXKb43TBOshE+O1BjflgCpguTec
Ak55alKvJjUgUsEHsrm3AHjGHyaOH3MtPbDMEq+dlXi7WAzBtkKSEeKJ09s4aTa0za3iTmrmC3WD
hqUB0wjrBxhLXZ2kXyW8tO+MSLPumlzYxyIXPysoD0YQr6iA14eWqCcjeQjAdvoWwynFgPpXak4H
XQc6OYE5xTdWGT/zpOC3WtHVyBd0yHipMMivizWH9OMBLLYQk7Mp7l5+v5vXza+ZFAlRGoHvpvN/
lJ3Xkts4tK6fiFXM4VY5d0ud7LlhOYyZc+bTnw+Qx/J4T+1zzg1LWADY3WoJBNb6g2PpSNP8KRro
Wz4+hboWH1uvN5AR0AbhRBGma8zNEEShbLV2w9H9Zid+sqjNRn9XW8jlgZaMz4YXwuAyzObozz0X
khhbYcT93JoptgEzZTY9a97MjgIhyvH5EpJJ8+b0c3+k/qwuEtGsHKC4tTXECy8P2rdW7cYL++4P
OdXN2/y5cIOznKmYlnL1Ww+2HhM7NXRf8uF7SzVn1YShsypHo4BpwqWbg/LYRwOJr0dbzyJ4TY+2
YrUn1U6GGvGEsNeWvVBY6KIxe25tPdvCBFAWMva46El9MNq4pJbEWHn5bSym65cqVT7jnuUt4jqC
4pO1ergJk9hfULVUJ7aVk7K6W8ghDG4cK9Zb6QonZSEfFgOyKS8zlZWjApH5EZIT/hgrh1m4q66s
MVWVhV9r7vOkGeem0IqTy95BwSwOhyToCC7aKaJtAzFYs25MP+c4fqfsKiXBv6bj91wERamdyclv
5M3uczgcLgPHmC6eGnjPsgOV52ihRrkBKOtmtvAJVIlOGMjgtvZwu7vVyVgOm2ZlZWj2/RbshgH6
qa2QORB4BoFzALp/n/sIyXjlC1vv2NH/Lyq58kTy+4nFZR/HBhZVYJ0S8v8QaBpgxAVGO8VHJ8vg
21Ykk0khZ5xTwwot1Dy6dYKUXCjC7jlHOi705tWdYIudOjP+9++l+ecJCkUXDf1X1aOireIB+8fG
Mo4sqyRBhnKRo6anCYgDH1Uu8tWjmRWVMLoqSbGJXlaabuO5ZU15fcJPAcLypcYiW7YeF9furlkU
YlctRslLDD1yWceUb6PMINM8KHa5y+EcLaIe55Sk8ijgpkKHrm5HfeclCMSUCMRsJNdK+qDKVw+C
lWmq/wwRGv6y97eLiA2hcfvf3zfx5vyxJfccFJJsMpqaa7Ed/fOdaxp/hGfUVofcZv9rsZZaa99W
h3MjYKKcToKFbLYZyFCjRobYsEmbtwIammOtvEjQoFnVsLkXiKeF5yJuKdQb2dHN6/AsQxTgQHDL
tp0pNzUZ3WtY+t520vt8XVud8q6rE+oBWMnvZVNx1GSRmBOMY9Gb4nNSem79WjXlfENPe2eHrkI2
VIXbUrAyyqYbfVOx8tuZYZ0u4waChI1U9FMBLGNyGugStdW/8iVbRmGnXOWAoC8bzF2q/ig7oZyi
hpu240b2zlqiwdDK0DDIlQUExeIDXp6/qSnubyRpwvHtfNnFLOayl7PDISrT+hYkufli5s5acilY
zjCLFAkR3ICNYwhBcok2gmJ+o/D5PR5KnC48TNEmSf6uP+K0tm+SX2QgWLHufUR+q85Y2W0aChzx
e2AbOlioPHwOi4HN1GQEn4scLskECG4PMDH8rEA11/ss/mj6SDuWta4t5XQyB+GyyOqIDVmXvoFB
3eB3KA6GSrDrB5+v6wAgxRxwQpiVzN910ZCiII4W9V2eTGuSz+5UZoc71h/Jz2gR2268qBWv3EJO
mQAVmFcVy9abOgX6s9KOf8kwlmX9xoxSeGFC36jP7KsRBRGbVkaF3fjXICY7mdlv5L26cNr6JJ05
Ywn2VZOaS0WYjYfCj1xvV6bJh0k2UMlOV+bQ11vZVJopPwNzfUtUG4+isVO+DIPRnnxhdd5p6tqy
UdWep5jTsZAQqMqouNixdkPokG+/7yqrnnLtNRHqA6pXyPPPvPeGHLpQU/bbacDxJHKni2IpOXrt
0Wii4ju8+7M1PsuLgi3kc5HYO3yV3NN9WBYZAOTbcFqnI/5HhRFZUcDmv3p3OO9uch+jKOx17c9D
Hf1deHFyxVgFVxG4LwtzbJzPpoqyZGCiFNUaafviRs0zToLO58jXEAKq/W6fjVGPHPObvE0UF95W
MexxI5uBwbvvae5bC5jsmDgmfhgTzLWQhXJB8sDTyARX3mbw8m/3ZtCWIZ6TyJQUizZotb3WhTDy
0nDiEa1pr0bXe7vI9+clnqraq9uE6lkvvM+yZY5e+xKWb0rMSBnha3fCEUN/kpMtM7UWaV7Nh/vw
zKqx1OuXJkXWtYpl/K0UVAkNEkqNav1ZhlQ7GE+5WrySDlMRpE60YC0neHaF3aRjvgeT1S/IGvBT
gjx6KvWZmlWKNoDscIrAeJqg+z6pjfF7hy5mKApmVH/MeHTU4laJkBNo4nKte3XY7TGC2oaJ426C
Mi4uRaH+j1fxr97RTnve7MJOzhOw6yVbeHL8fvMO8wCHrUpHeiepgyM5e0pgpDX5BycaJ6Uy/O4o
f0Pm9v8OqQv0ffJzjlEg/EVlLmATV5v4oTbMsVwVyzDzMSdpk2/91PiHwSc93LqUc1DzcvaKW9tw
wDBYbYRpSuuGkPPt8eMxwiwD+6pG/p8jamvu1+Djf9QjvkShPmDiYZlOu+kakiKONr2A2NOeEkgv
586ucYbpLPVzEzSsPF05nCdORS+GPz8rfY7eup9PaxsvmV040PRWOOuMn3XFiPeuBpxXTubwdUUn
PXgZlPF5AImxSRujg2/k2S+Bxr+8cizju52e5duUNgDV2CtYb5kX4hE2jJzhQrU9UoxaTeO0q/n0
cL4jC9qLS4PFGcat1rMMeV1VrIDhNluZ6QSENh0nB90Fa9C+OZ4Tr03Qg4s7/7gwdqMtzM1GuMmq
RrrDITe5u1OVfTQdkBjYWR5qgAD1USH6ZQVyb3fBKNC6wjkEN0sYTcaQbtp2bvh9hnh+h2sJ/EHA
pBT/pmGy+irVQXPjRe+mn42ofvGHWjijqXr1tWwGo8KxyEnn96gryvc8g79jdUZ4hllnfNQFcmWB
+d7n1nixe6Q+ZdhB1QPBpSTbDMYw8luHeIsYLHF2OU2XLNf0FTS3eCWbpojJV/LSmtPzkHjeXk0j
4YUjekM38w91EB3usRpK296CI7zTfEtj98tZOgr115ZawWunDBkVAq/bqG0M6cpGIFAMaLACXzmw
o08FbJnnHk7vOMY8jZWqexmyoVvDU+Og3PnjTtOdSKg7DifIJypedW1xrRoFOwN8kd6RD854zmPU
PguCXtzkmMsB/3LNLP4RpMq7gmj3ZzON02WWFuy+ptEHNMWmIUrKgf2gouyAqfSvagPvdVASayV7
0YvMcZyPkoXsTZTKuwU9iS0xtReX0DGe+4AKB3pEA/6yZHE7lq1zklrHtK+T2yTsgU0FYmvVoCYg
m/cOF5dzOUHG5EWf0WaiBnSRrTHFhdDVhmhB3RI1XQAMJPOD6jXVTDRvIJj65azvnLzAiVYQTE2t
/buwPrTQ8l/c3PbWGWo0JxJR/oGDAz7ZtWZdwVvWS7Momr/ivDvh/2L+0ODJdHUWfhsA6S8UMzAP
WmR/s5TWenG+FmxxX+RrLxjSJZD/bO+Irj4ah33UFuhqimY5qN1S7ZQRFRM8vAZH75dlyTn0sQmW
G16z7nBmc1GyDXL4zUEJTRzv5Z+vImIDkFMABjGwWvnqMe7fvZFZmwsz7JutUzXmrk2Vp4e3j3wl
fXykrQ/Keca+dqxdkGGbFtU1GM6xhjOWGNm/2r3fOOvG4Gd72K3O3tmFanr2Bk7d0LWDs53MRbOK
UDvZ17Zzxkvkm+bH9cdoza9GqxYvBe/3MWHjtrqL0PApUQeW+7nVqMNmWrjCEjbeD8AQloBaAo+P
QRH+ZXYQZt/GSv8yO37bviCUjauT12WIplC9N4Kp3c2layywNAA93xlgtXCiMVA6pPueqn3EpHmQ
nCPHyFu4ESZogTAir2IbKL5AlXsVVWjDgkhguFa4s3GhW9V+Zh6zdpUJr6NSrGidWMD+aMqOR6wc
gbHmWr9v8HJHD3xQ3jzA4FJvx2oQO+4jIzgMYMoecX9CIvkRd8N8J9+yx3jPQgqlYWlGz/BJCqkG
PsIZbjXsZUjKqv6KjxRg9zKkI7yzUUVOCZWqmORDG2DAoydXzdK/9PFUfca0L13XaVDvE5l1ajZD
in0Fe+Ls4CrqvBrFKA7J8WKE9VPX6O5btVaS7taS5y6Nv5AJQ8i15nChSmDr2BoLLQv7o8TLy17Z
5J+C/LMY/OhNxeBJzDUEBl82B79ulz7/j6XcmMZNgxhtElINE/vUmXrLUW5MZbNQQZ7b+7uYFsKx
6aLIM++YBiTj6gIBlKhCCAJlW+s4i4tsykuZV+Winbx5nQI3qBePHjlQTkkDHrlxVpjsDI1SrTlz
YTj7YYH8OSuesnBAg67sjC2jxCbA8DybURxDgw2Mm21TDBcYhT5q4oMAAa3kKNRTqlUZV8+47WTj
9b5VSlRX2HPN+bkkTb6Gu6i/AuBqF6rSe9+6MF3aPM1+GOCz1NIcP7cdtpljY8VXyu7jFtpKh1F0
8QWvZItEOZ4HAMiwiJtOtjpFX6toGlZUK4RmeVTi+fPPgKY8RfEQf53N5l8D9OQ2zjariufliFwU
+WuY9E/yU6ka+Aj8R1zrkSfhc1McG51/lBgvP/Wa0nSr0OVJU/ju3OhQytzoNCjDkewz8vOi4CMr
QSJkpAX0fOkB9as5C3hWYjXe5a561mVdfh79jCMMtdSvyH4vVIHmg5jcggrsipdOUYYtTPJu75VB
vpuCzIY9b9U2lnutZlqH0s1/f7Lr6bDJG1U/Ph728tmfcABCnrp4l3EjMP557EOl1Zc8ytO1vFPu
pBULsDkt5Prjzj3bOxxL14/K0R8xuRDZv8bJphz8Z4wtJroy8J0LwE/7uVK+sBFtnu6aFJmITYb7
n7FB6K08RC3iqlC3vvHS53xyeteLv7ZsVMG62d+taUQiZ5y9l8Buk62ZCCKlrZtPeATMS8st91Zv
Gc8ZOJ5VPlXtMxxonqJ2gsQKuqoHIDwKR9IpeVJSmAkF3JBXRIAclMen9q+20K91JLbQmvVzT5I3
wbEz+/hrN/GXheHgvI1z+j76JqLAY9ptJUQ+bHGhaHD22cqdoWzKXrk3fDQlgL6JvZ+D/7/mPu4s
f9BjbvjvX0P+XN5C93LfeDYkDQH/Naj1CNgE0ArcLE19zM9Qx/5AUtwhFyOZnSUo7HElURke2Jfj
ZLa7plGs11kjZVZ15XW2Juu1sVGLyV1vPHWiM56R/OnbWd3JJlreLNJjOa7lYK8PzL3pl2jNibna
kHnntGUFF602zt1b6o8LOVP+KGHRPMDP/ek9bDuvnjjOBxYnefnKTe0vZW+mB6cvOfVbaq2sk0rx
lr7MAthGMp0x19s0vWodwC1Zy8xq4P6JnVfmGDak3bw4K3YTvQ/8Vr2LOggpOXufJvbq/u7xsL82
02DDAQpYDA3HsQ+hz09I9Dl+yYs2WA6uE62L0i17EpmMTL2zaSOrUAbjFruL5Bnzk2aFdWj+TpWu
EEoX1TeUhTcDIBSIJF20cgChfi+8EX2/UE8+4koJVhZ+tc+j04dbUbQ4DpoRHeU93R5f70bxnFPu
J3CsbbJOo9vpe60ik0OlfX6BjFAh0cEXRsMmM9SL4Zp5s7+0Wu3oINVxMSuc3HS9LNG+JvclXdzk
RTMxWBVsMCUsqzcvsfd1H+RXyUIfVATxYFhdJdN80Mx7H2LN1SZq4XSgihisU9vKjnNg6lfbNvKF
LNLVnvsd/pJ/M5qgPDjOQDXZbcsvioafA+U/tYGgg6rO1Sha7f6VQlGCfahoyg++bE6TSlM8fh9N
+ZVCbc9dqWFbbYoY02wBtJTOiFVkX30DicaHTyLPJhg4U3i6uzOKoSKkwSyC9Ov9nChCciIpw/Kp
1qK3ToHgZ9v1EC71poi3nMn+1Y5YJRZKT/VMibd5M5F/y6efL35Ffn+hFKoXs2VGBsCcz6RgcaLR
QYIpanCRv678bWSIPPAlkHtIX2OEaD7+RjTESXi5gUfdDxWyuUKLlkyms8LA0l63AcL086BhO6en
84qUjDXcJ5sCetrE9XoO+uH+E+VNRaiGk34f9SskJz7eoDCq1jIUin9TpaigXatxyXHL+OARgeUh
2cGdbCJS9UYWz372cXqEwJtuZBi7iei4SqHMPLW2Jn7b5DYDjLtNrK07wECusOBMbvKSIiK67GDn
bB4xIPfPUZg7wH6ZlYdx8aSNpEH4GgB+DnVlOVJI2GbVGL542OM+odUp0mRQLGTOpyvSKwxrPvBz
2ewywV+VJNbOGX/GHjRXI65JTo1SoL5hq2MomP/MJGgpcdSf2/hZpqHqMbPu4WxM68/wvWVYjiaZ
58oUgAqdOdK0743gOXclFsZq3RyVQMm+QJ/xSJVNIxJrDf87TuHn0vPCg1dE2c6M7PmpctR+ZaJE
+t4ICFWvWPZFV5Mf8LHMy4QoHwkx39nKZp/5GBcEiqLu9cF9MSeqe7JDXmbfTFdpor66hTdfvTpZ
opaecNBEmxg2auUd7idIbfC2vWW59yMjcvfB6p4J4TyzkcBZLXG8nY0l70I25cVO55+xB2Q9zOuf
MQnZJeeNnnrShbtaNS3wiRT9K8+Kb/Liq/EKcUD16d5SEM1qQvMqW1jfJbd2IEU7DrgFPGJGjn5M
xdcgpSq6ieIWa15xgb7+81UP6T6IrHNkgtxBJINOHdLc1vUwwnmMTb2I7r6kEJCLW1lmPC7TIRU7
WSFnlufpeIqhCJVCDW1qjAFz+qb8EptVsJcaZk1RMi4Lc3XtRCDzZDBJJnvTW5W285wo3pklmxZt
VusXty/qlxHfdqNEUyfluPRiRBzBfJJ1a9lZOT7KJqqylp1yEgDkaGk1RrSXIxBtNNDdFbuXX7fM
XP9dH8Gz2+IHKOKH8u85FVUOJ1iP1IWDWMCqCtvaWVakyI9OE3TtyVDC9Ojm+L9STSUqLzIoJxlF
CfnO8fMk2YEkUfcp2uQZLMg02tRR1q4jEyPV2aT2mFj+32VmfVimCpLUGu2VUsbBpQ1UlMh6hwyX
q/Q3NwsBGrbkM+yhXHaC8mFOzofe5sVHVUEPlJNyc2eTHJ0MWFkNzmjP8UgtQl7Uju9doaLYSUT2
mZwq11mKAo5L0uC3oRqypX5Ra5fHLcI08NahM0BRE2P9wAIkrWV4BgFmfil6BDEFAnRMx99av/ok
HHTSze9sg9jVd3x9mqTXX+Eyz0haT/F5xO7wMCsFUmmmMlytIuqWWlbnf2WafirUQPuhglKAmGl9
VWGDLeAdA5SL0nQzV3GB9UHfHYNuMDZxB5ByrN1w6Zn68KWxyp3v2PMbjjQfTu92y6Jm70Xu2Xox
izg+oBCL9J5oykubXF1P0W+y8RgflIr5oovxkUZ2QvbOhvfS6Gp2Bk29npvEfzKFsp5VAJjQ0hDz
VdGU4nkV9ZsBQ+wnGfJTQGZNnIXUMoTn6H/0VqL37m8n7t7MPZX8ovmSkrbd1Amg0KyePnnZrH/H
a+dQks3+XABsWbhAaBYGZc9d7fRoD+b1W5L5xnOgVMlrHeAPKsIN9udHxe+HpV1Hxocb2v6KXJ/F
4wCuM7Wmiq0KEOQPiAVkFbR6YKXN3Z00trPST0U5OB+1kmsHvkygOIXfXTVgLp+1bvPEamlewUB/
2Fb5CQ/2D89M5k+FDSEBb4tb5wOrgJb9vcK265M3Ohk+sbCs+yJsFmlmtJu5v2R6aN/k6kqxF40V
s9Z3spk5QYg4/mwuBiO0XorCtl4Ynw8batrVOdHZwx6aPs1WSdPECz0Fgyv/SLWEraAABNvKt6Ak
Ibqouly9WNagvkfzRYapYvroDzEJCs/G4QE6TBtvPnGifq70Hs4nwnT5s2lW08LhGLRLYd5AmnEh
vosxghOxxLzDuot1R0psQ8ZSh+0Dks6b4R678CegPdDHcn8vzNR2zScCnAWKWtHXOVYgMwVKcSs9
SnWZSRlLZpiDheLnwddU4duL1rV+IJVZ3+TEQKfe6OR5tG9qt77dyOhTjRJ1KYA0xg56PihbWYUy
q8FbtOyrdrY1W1cr3FiSZ2OWJNP8/nzPx5U0C3MazvI0O9uduSrneYL1mRX4A3KRrzgsJ8vIiIz1
I1YBkf6t13IKEj9ixqNDDpZzHdErO+SFAsPPcY/ex51VO9wbPUmUqBg+uXrHN8iPMcELTGBUcR1H
L41fDaekNJdmrXULJTPrOyA9m01zgdgi1QmBT3dqF70+0SvXLtl89MrB/w9zkd8EX/aoooYs7l0K
Ys2VJ64Q5ZLlAEx6I8urclznusp+wDNZtnBNSnCZa65xLlyUyjxDrXl2x+XdCtlVURVJsPmqZ8u4
5AVln7RTcIRqMucftoskvowdJT63oPKvjJY/7sfCqaHtFD1ZmjFO3iWSqcnmFvN2MIuy6XUFn96y
dY8a+rJ3xFOjZxj/pu2007Uav5+2/FzqOT4k+BstbFcrb7KojJy5sQCrA1VQpPLQXrc33sBWV/by
tdlHDaUUKfXpGHq3yrEoWUqtTxnzhcinvLjiVWSb8a5xjOs0VT6pGw895dJ+6vzM48AG2ecRr3q9
6jcy6KtjsUl8LZnfR7146vLKR4oZMXwjYH0sfe2kcxR4cWs8gbFtQ3XBNCkpBIoFp8WPzpItAqsz
2zoCLCUZIQ8GSdlUB/H9PFlOle9Mt48WfySIZQ5ZxgrX/UR1K94+csuPsWNrASkkebkC290/DaHz
M+Htsx1/qvlv3L9vDlska2PHnUNOACF5q8SLqi7Vtykpu2tbq+W1Gdp3GS5JaK/gQuzibkIuT22N
7KVxg/7ZK9KNLXWG4xDt6mJybFFr5XnHqrit7ahdaR2nRERiHcvZf8oQCHqri5g9DutxlHkjLsmZ
gZY3zTZjKRxhmJ81yh4o26LnlxRVdC7VYllqI3RftcyCJ093lEvpT28ucJ79I4QQYvDkO06/4os6
rOQw2Ss7jGFm460NbyaQHZAmYrAcMqBqJH+MHAtyIyBTyoVDg7Xo7NSCbkjzPq0R7UL0/Bb89UvK
m+Z89DoEduykdI+lrTjHOW2d41W+fARl879ifwwxLVvnS4m616PD/XXrR+yP+7FDH3ec6k9R7/gL
lIXNn1LH94xTqpoZigjeWuaU7rF7ukmODyPDvHfdg5LdI+dQr1+HQij5PueRsXr8HFLd0wYBb3XR
9KPGLmYIthAO7BtLJKycsu6+gVYjs8S+0kaCRK1mPNN8tEvbIjfOUaNlYCfZF9ZVGXxADdsp2mwB
+yvT10yPVxLyNGepfzZZghayWU+Gt4szctGyOVZtsq56j8OMwEflfTaR6IntU1KHziHAz3gdII52
lBdXRVA8cLIEUy86BjtARkQG7y/vg9KUtL986YxTdUTM4Of0e7fbaRt9LIIVD18TStQ/Byen7ZIV
RKF5I49JsqPTm1sD9/okQ2ESmEB/7eVjUjuwAZI3ms3wGgFFOcmnYhCTxEA1LVsqpqhhPdqdrFfJ
dpkWFMQwVrlweFnJBHFYd9NWxh/5YjkW9clsKW/9x/1lTcytY3LglOu3ZGY1Tg9VvQmhe5PgSCxt
Pyvej7Gupud7rHGQ0guVFHV8MAjyMlnzJRSWu3FdIoWQyqtljckyybx2PQgdhXuQxQ1JBXHRs3YZ
koI+ytZ94n2gjmlpr7lfZCuIAIUYWR8s25z0yLnBWndRB661zmwnCtdRb4+2tTJVFIn/DSyQYIKc
J/hhUGvko6jR/TYk15ViV1jaD2DO0xYLLH9bs2i/o0JyCDon/Koi1LIM9Wq4qP4YXIypH5deUkVf
qYvvoP/nH0VWxORsvGdb80P2QAhFYRniPRtKRIVl8F5laOp3beElrzLiJNkFgMD0JLsAg3eLfsjU
o+y0VE7VWYKLoextLLveYHQwr2Wv1mDNUqGDuJS9FQvUCavrcHG/sbEHMlH6znUeR2U92llzguWC
YU5gPpd9OR4RbUHfCBztaXSFj7Fs9xW3q0XhksfhNlESYCu44qpb2XZVTrVWYZQGcsDk7gyUfhY1
qf395HbWe442+ULhQw6QhWbcd7s8UMebwj/mjX8WO1jCdRRPT85YfCJZaL0nXuMduhg0muwMwyzd
llVrrWUz6rpyFURqsndDpOSSOOa4qCabBKeStcSktGiDXNDTBt8CXiUQlD4/nN7rthPWf1V3NKMG
v0j48r+x4EWTU+ISIGV9fMTtUMrUid4qC5P1DPKaffY/c7PeKveGOh57kOFUb6Ju+vmyd5OJQuHY
7oCR7WWrhalc7O9j2KUe72lsY+7GTWAHzdV3k3jblj0H+CYgmflog44wLr5nLBVROZflc3nJjDQ+
YLS+fZTVZbxLLX9Z9oG/mkk4PLVgms2Bs9cywrX0EJh4HSSd7l/lxdV9Y100pbmKfsXClBR839Tq
Tg6RHW0VHuJ+pkovhsVxYe+6rP0bzap10JnqTV6UgJM1Rr0ZIAp3zpaT4m9HynYX2etXlrd3tKRf
PGa0KeAy9A/QMq4S7TZMkHCHolvHgR4fo1h7k3uyB+X6N7a1DLIunZwsbnZ/jLM6y12D96gWauGR
vtHdsVrVSqovH6rKAPDo6XTn0x1oXWB2uq9Mz31yhKNFHYWc82dzWFqiKWOy13XDH1AEi/0jTuIO
/k/sLeUAHraUN9TxgpKZxjk1Ly+50qSHoVZbjuBtcrMTZJfHspu/qlO4yovR/9vLpjdPy62noZ+M
pTy4yY2hDrRsFZs9KgEq0NJHxz6kPPs8Vd5JA3BCgsqzdmY7mBccvrzV5Ob9W0rBeTGi2/ZNQycN
4C6aJ+gnbqmyN187RcfDu8vGV6WLsJ2uIRaasdVgjBfOaCiy7YpRLpRIW6vk3UQP655KQM8CyX9k
25YgeEYqBKDMh73ul2p+cFWjW7oaW68OLeb8gF0Sz9qBCro6fpKNkCfUaWgiZ1FlpHJQr9RbQOa4
z+Zl33K4yP1umbUxgCQRHCsYliv18bIeCucoLzIIz2LnV5Gyk6H73eTL+8T7y4CEmB7NZxuhyXrx
282sDCvMbgzrlS6ysAi49cuAJ9lapmJlTL6KMiwq9XFctjJ3e0/Z1uk3PdbRira6Ye2MzfTZ7QIU
csP8G8+HYFmmbvoM+i85/seI0UmDpZ6M6bMgXR59fbaXetXmlxHBhee6ThUeakYAeoqmvKgjGkNa
Ytz0KDbvIRmfe3+hax755l9xku7jAoZEt5MjqiK56Imw5hLC9GNyttQhuQvUy4i8uOlsLyql1jY2
n0VvhYCssaV0Uy7mPB+9VZuNf90PPTEi4bBiSnZYJq9kAUQJ/qNt95O/vm9IOo5wq6T13yYeB/dH
C7b0Zba6P2UyD2Xjsfseqphx9wgeLDSV/SVQoz1fXePA/qg2VvKczpq2V0VMU+ZAWzyyAjqDWbmM
w+OwP8shYoa8S2RklXHPI/y68+PY/+873X+EocAi1fnRRZnha89TXweZg9JemF6MAZc95Iua+1Mf
jtNBrXrrPcRfZav2nb71+jT66J1k300u6lB6dTV8W79ESfbpnpzsB/0SG/FvrZzn4ERVb2d4QQ/H
t0KLPDbDZq1iLLmodRt+QFIa1WnKn+64h9Gxln40s62Unlsp68W9jVMcxrfdr/47JsKy9J/jJWIC
wlPx7OsX1zBn3APkVZ6P5XHZDHNvi5T3qwx1XT2vKY/kvCVIr0aATtGsgIArf5FHTDYl5ELG8I1A
C+sXRsNqbWMhY/IXeMx1mg6tNelKN+Ose2hxK9smaTRs5BkRZPxf2ewCgOcPuwWld82mFIzyHZlR
6Byza6AHko9QkfbcQQQUnD5AY9qs6RdQxddBtGRoUr4Hrq/cZINFHmzSXJR3+kMaJuYqrLNkqwhd
llrrT+4ck75HN/O3BwQii9Y5xl9XPgceD47AQ0fOHljF/uhom1uMpOrAc+dWmKl9HV3zOXT66BMt
nNj8iVRK60Wf7MLiAZw37kko4X5k2KJF0adKabRT1OrUycScPmqhMUSBupO9lPR5cnJnv3y919Fa
ZzCTs9N8wr5U2eLyq71aRv8ZKFv2ja/JXwNAkdcZiusOA+UZx43uSy52YJqfFoux5fQtN2QdVZjE
0cwbIDDntZtI9Itdm+XD2k4i97Ocgz6bcRicubnv2vQqDLdG67n3XRuZNeQ/S73cs/wGbP86uFao
//KhBmHQDewLxoAUZiuwClmUJxf0u9970fJTxB/1JEWbSsnF3qjaRmYRXmVnijTsoijq+iSbCenw
5YCl507eyHCUQdiHwUTLC6xeU1AhcjnU2W4vgtHB++rX4gp5Td0oLtWkxypqVGF9ivjvg8gynx9x
p3CpsTbWWYbkKt30hrPiGV+cw7n6ksW5sQV3UJzZBiUJZ168Nkbd/JAjfNHhSw/4kYPiil2Vswz7
9IvP4WB775AD5aVPOPYGsfOBVCzqofc7yMlBWHwJnbQhJZwBZw4yyP66OeX7ygesDt5VHNp8M78O
0CSxRhXnxNFMrzXIHbbzlNRdj6K0V7lHVM7xnW+EH+n9JYCBcq2MIzO6oEDnjksn7UofYyYd218n
4tnl9umxdtX5CZ8Yb+tlWbYrmrR+9ZzpC3J32bfQmD/VU4uTLqh7ARz4bYCUqanK8ZOfpvlt8LJk
nTsmhhriIl9NcDpZ9bQoPMMojKesP0GuCnAf+E79gEx0Pn7ScqVauz54UVPj81M4ZbJStFT/4sEM
KEst/o4zOwhPr9SuJAeSvV2oSLHnSkkmQfmhe53/HPkgCz0neA9QMn0BcpyerBbRdzXWUSHm1Jpg
vdggmcn6NVjjgULgRcaQncLV9NfF6YZT1FVYX/4KyWGtpzQrr0DUW3YYyPRAptjaZldhMpUn39Lo
S4/TxHetEt+y0Y9fFI0aRYCtxl77P5Sd13LcSLCmnwgR8Oa2LdvRi5R0g5CZgfceT78fsjlqzuzZ
jd0bRJksiKS6garM31D+eMR1AtUwF5x1ZfcXXLbKFxj3B295aOQYvBx0FAQ20iXtXqPs6Osn6Vb9
jzjup7ccjYOLTxMOGosgGeB4glnOXqKQgnu3jV57DBObDYQzv/tx2VO0UTqUcmhRceivLYQf3gfV
NXYybok6/i3Ew3WoXCnF1J+ycEhOXYTnepCVd5UIVqPeZq1giP+rn5NW2EQ90ONuMKH59562Ekxn
aITzybIWNPwCD711BR4qwTJbZYHBPif6Ivz2GGOEmO0aR1pI5ckw9Qe/IPcuk3IJ/4mQnoka28E2
1I+IMG27u2SMgR8F8083qYaTY1vNsxL25r0aWftOTdtnGQIKUO+q0m43t7FlUdnZm7551xe7gd7s
vpHCSR8h9tuvWZNji47tQKrkCIhiiLNWWtN4N2HObfVwhCEZas4+LsZmxzezQEmmDXeait7d1cIv
gK6B18gyumQmQCATJObD0orhGdhYgezrGDe3EcHSN+R/5j3uscNWusXySK4yqz1I167AO6DiNt1f
g91pFZINf4X1ED1PnXLU/D54rzmBnHl8WSvPn++0qv/lG4mCpwf8x27y1I1SeP5eCI+9EqGqJd2F
DindcdaM1ayrOMGdyip9vm24pIWgOa4ngzXvZANnilfhbSYidUBtnGJOWof5rity7VRlm3kOhh+2
749bnirtsYhRIPHS6G/ZrJkGEshqFLhPGKNGJ8zA4m3es1GvcRxxyTqosfrWWZl2r2AoSs3MM95t
SvL7wc2p2wlopkwQnJsG/yxdFtl96e4iv4EqsJzIlFAx7mPUj6R3O6T5i7NuYbFluo4thbVYG2GN
UEH0kVM+2IHFu1zAHUOyMTFvuJIDbE/J17odhIeu+lGiF7cvsUe6KGrtz7gC0SRf3q77uk+3XWIo
FxnTCwPXmJK63x0aA+8f3SX6FqM4ydbOuuGEZWawc52gh67WYYjklWQ6pamSwgKGzaVfZv6nsaGj
4pCa0/N/Yku5iwz62bmsahdoPt7UGE1QFplUsutZnJxtHefCWD9ihwsD0qpwXOsd6xzrSf5Y5sOq
yofpXnqpDCmFvrWtMtjIWOtNSxap51XYkbctmqA6jZKovfVlMAlmfidpXoOi2ljzdGmBwbMm0KD8
rEAWftxDBqtkV2XT+FB2jrIqCzza5bwt/4G6nlRnSjJHOZbLOIm0ATF2x1vJyx7TzxyvyPPt5S3D
t24XdPkmQKtqfZu4vu9DhJf+ATd7Zh5tu0od/wsojxYg+u1yBZ1fUeaCP0/qkg/EshCsr5lTN+vD
eJtywHaKlTNYE1J9SbT9vGGVXWufgIOsUzfaSvd2cdAgUZzeP6koDjirLMmto1rGz3OY1BcMiTjr
quNywh0fPa39rU2Oe7j5yLQKvh+pg9auhIHRnx6TxnSwRflYOQ92fzCBeXl7rXCTb4FdkDCco2Kb
BGxjHD98zzNX2wMhsPf+4Jhvip8eBbmYsQFbA3rAiMcek/tpxFhLBEnUJDmw8Z23Shgnezfu21Nn
zOq6nZzxa9iw0YWUN5wGRe+/YtZgKcUrnhz7Uo+GR2+E/7pQaxOFzGo+gBsWPu7saY9DkRfPiy8X
r+p05nmI6Oub4rU/ESRr96ge1HsxFzibdjd8t5dBvWrqvRgLfJPBbMR6p/Lh12qD1V5gRCsw5cA6
II3UsPkF4BOObf3FbtXdFfSAGPx+UCPj2q3y4uR0dfwC/+ZaQ8g49aC5ZR6lYhDblf/k3N/KC2Nj
9ke2GDG4ad7Ca5gH+LkWbr2V+MYwR/zPxcoqogKEmYV9nEn43gqk0rqdB6WQKt1qSfGEaJoKRuz2
T+p85DaAi1RQzVQ+ZGLBh/kLUEyGSPNrD1YQbm6LBGImN+pxVtjoAnRNXM5EVTg0yRs2zsEzlI/r
uzucp10MXvBBXtt1ZXR7Jwi89fWdvrzs4/9DhOwEqrFIz2wazle4cY4XdOlNj92kp89Tkj3JsE0F
ad9iUrcbCjQvFvb6RgQ8pkVoG6qL0WGN08eASmRkXoRNlAavCxnLeHnnrqZekmB8CxayputH0Tav
Mv2gAt382vWXuYPqWSthd1eiRbyTbmH15yrJo1d9wszMyyxYzMvqDjQwnBe1vu/YRT0vdy3Db3nd
Zthv84jelUpd3rWBw/4Stt9e/Bo7p1cRN0WeSrrmWJRPeotHT+nA3QZm9Oxi4nEvbo6t1Z4GIZOg
F2pg6YKHie2546GIOSRaOq/eVJ/SbbV00eeYTnoX1yuZ1So1fi45nMmkXOoYWR1O7g/S44MAnhbh
LH02sGdv0+mUOr5x71YlKbewgn1VxH/LkKXPoBFsmbCyb7ifhocJXx/8HZTXIIiK6gs87mrt78uu
nL4Dvq72Q2d2eyMxuu/+PuAt+p1aVrWfVeTuZJSEVtD/NSNsbZeO1+yKNnKeYPMiBuvXwWOcFuWd
FRXAClX+/B1njTPKTmzhxyTYNY0KX3CZ6O1mOEsLwAGcA+lfm5VdH1NHjw+2PgQozS+rb2tQtTCy
xaFgCGPnSe2M34KocRI/X7lugCiZW+cnnrPBVjA4lrsz3KH4AXha28aWURwbAKTH3kJnG91w5HwX
ADkSsKs2quqfY6uPEJVS/2EyR/PgY/2xhzVjvEhs2d37HR6SvmrhZpBk7lnLbCw6s2GNdcd4ttCt
OBvLxZ7Rdt41rt+ugPYBzWmtsLlPPdzftJDtTW/1Y4+GBcQ01cOzTplT/cye3UZyQQEJ4DQnNvgY
dcmEUU7NyVoufm0cI/KT+8gn+7V2/To+Fcqsudid0bT8sEULs07qu6ZHoRUf1RM5asRtpGl5acfL
a67bA6XQT9l7Q3O606Tpq2saP1l8EkOtJKMvzT/TN49EavIcI6WfwlnMghkJMs8M74BDfM0Mq8LI
5J8Lp9xmXEl/8ijbpj0VG6v/HIK5c31dUbVTtnZj9paflt3uBQcr22XUETonRb8tBhCMCBxAcKPC
kNRMioOAbDrJLKdelt9JoAz6C3z4CtFZolXVzQ/GkqmWWbkMQ5ff1cjHrGRCD61DDdD7OKlqfz8s
FzcwYjLqpbdNEfC4v01Iyw+LY9JwWpXJMFSwNFzCWlWxT5aCBsPSk3GJl26n8Y6aA0SopCsTbhXy
tQyh+dUg3h7g+L/hL4HSXlOHD3KR8dyCHF3iHwRW7t8TqlrcWUmJzfEyIcHSMuIyu7fy+xzPNvM6
KePOlN/B98ScMDXu/pPHlSNE2qlfUyoSd9KTy+3M0QXTV2zw3P1YkkF4Nb0oW18zKfjDPrmNk2yC
2YrulaQMzonrl1tSYvNXvuZHt/Gj31rHkQmwaPFKERVjw7iJMQWY9KfOG/WVhCACShZGm3/I3UjE
1ut29ot9ETjaBvUl5Ys2xziPN138uwqtNdRoKjQtMCr8bo0fZgYIvrIN5QXNCWwHinoiIaIaB2X0
eDWWRvaQqsW8wBcPQch+L8419ySUkHYSqGD0udu5NTCU5awmwdD4PnfnWhtXVWr1R6SxtHVgwRPD
Nm4tbBWAh5xvrC58tf0g2gfAYI48HqKjHlBdnMaMclDXnSwbg1pjuUjL1frslM4c8vNkuK+6/mNc
JuvOSHe1Su1CurdZWR9o6AY01KJ3t9nbXf78gzXHzY59+YttYzHTOG13wAMj+FbXqFgkw3vGa/zk
d429lmGLZwV7CK++wAi2XoGb7K1FAsYbcaQBCA6qa1ntptGr0qrhc1OhdWE6+Kc6S5hVIJbgTuGD
5EMkuXHLjPw/jElIrs/KwSltFI1JpVzzJEP3FM6xRiUNGonV8IEuxiMVHfbcdsyekT1AuvtPMlkv
3HWSdtrlNp6niOwt1UnZwQeWsqN4Vx3nJO6qjZvUzl0Rupc+SQGZw0eFF1UvvKi8Q0/RSstxd43U
LRsNuxEJDNQyp8fKbp9I5rQnoXbJJc/zZKvj3bu5cb6oIWdnE9MOWXQlehUsNZelMnZbqmHusIkT
ngGczz6WyewtbvlXW7W8K5GcOQmnrvRDpGnjpLxIt/7TFeJR4iUfs9L9NLtwhsVN57ZWgtXMLi7C
UroFJ1rZbWd14rdbvIFdtsRKH269xQDY2nzqhHt8mzAGd2NKdCQeOL4npna6XeYm1D93+SlACPyJ
yQpSRti//5plQp37aJM3lQMhUKVG8RTqo380YTBv0AGZvsfBcFE7hKabuK73clT9z8lVDr/hgmSS
WbnYTZZu29ZDde3PRC9H5VtfAmVxWxtIxIC2RagS0YF68VnDts6/4xDxJD0ZF9M16d4ieqN9mkYw
D6vbhMQps+7f9db49MmwTUKqCcPWMHUOZINeBa1uL7h1Xnd8MZqkJRFHl4wt9rNO9So9uSDNSGlk
xihbVrVFG16We9wi5B7ognzcQyKWe9z+lds9bv/Kcg/IKc5pKs2/1FwLXr3U/WIDgrjgChe+RhUE
+6mfq51MRmBlT9iE4Iu0zMqYAlKzoLbxLEMep9z1nEbzoV8iatTvyJgBy5XZKiyax2oxPfyzHG7I
vrGgBy4s7bTa+lYe/o1MBHUnLMzf1FgzKVK36n2hTCXHLm8CZFTOD3wZqcR6mfYez/M3j5Th0UQK
pPrZBJAMU6rdhvPuFibpLdefvlcGVfx5SnBZR/O0nWPUxOYBqR7GHcVnPG3Kk4osCB9pNAM0w893
gglLY3ifhqbhnCsYM/Jg/+rLvGsP3lqwZWYePIemE29As4zWyq+y8TiVwZPpF3xx+qjnEVf6j/wO
6pfBSTkp17axTps6+ml7Fs/93n5XsFLdp0NX3GWxFb5xkr1IQAu4f81JGPsxLHcw7gkOTgtDxeW/
6dKFGJQhjuVsU9er39x4fh+m1vndGfYhNovmm6N008ZfQjU7m09T538KFa3Qf4fyyoyOHbmPgg/l
2S3acqv6pfZ1gASRaG3823WMANZxl78iPjfsXX+ODrCMzCcQOighLSFl4q7S0Bl/5LOVsv0Zwns2
giG5oq+Nmedr6jiA9ay++K40oXdCrHt8zlS3vISV8mDx5n+WIQU7hk3p2NHunwX5Fgie+iCzIBeR
limAnxe9mnOCGy1lRfXVuJNp07Bzzh8/rksVTwtBVmFTI5NBi6ZKQ416h8p+dNfNegaqQIsfmrrn
mZCkvXpuGxS0lzHMH3rzOq16+EBWXo6NcRMpPAv5CIdGb+57REU/YqJMVdntVXykbgvln1F6pDkU
jHZChOnOrqpCFybDdLCnBNnyQeNcvmSXktYsN1VuD1vFX1CHucp+1QVe7ldB/uCXGAjGXtE+ovgU
8nXxOhyf6E6wmR4RydH3qLoCvpbun4kEr2sFLg1OnkvYMh6oEbq0GcyT2HUhJKp8gM65Yx3lTte4
vgHd2OQu4Pq+89JdNbn+UVNn/9ihCgULfumjm34Z0rphd/JnLDKqj0CJlrhP0xWVQ2UrU7dL4Ruq
tfaaJF++QCmcnIidfZk4Ks7XuuUe7UDvk3MIk8znQ77nYY/1PCkMEhG86NeTHgPQVQznIq1Is31U
mOaX23hqDvDOQ54YlxaX4lWWZuPeTnJj3sTLoKZN1yXS+zQxKG64sjx/2MuM3HHoOAnZBXVskmcx
wijrrBg7/N/D8XIdSXNjuPaBeOROd5mWuVSiZU4uPRBG5mTdbdSdu5Lzordt3RTBU8WiyIpV/HOr
VAHCQDujgJEEcA75YD9QIljKS19R+5eyHu3FXkZ9VlEYOhWj86MJEf5Yc9CYwI027T4eNpLJkfwN
fqHu3sCVaSVJn1L81FAEeZjarj1JSLvkfqyudfdZHqqf5FzlLktsW6YfsZDYT/wu3mVskwYHMDs5
yg+jW4N2TyXnEDe++ixDgwXjjLeOCbuQH3dAI+XZxJIqsUusOJehwAFQ4gJpXd1WUYb91Zi/83am
gKOn/lPdhF+9dlK/kdzwN9Zgo2I2dcXXLP5S9IH2rW80nqkN5CRMJ7VvJDkQW0yr13ws57MWGe1a
VvtGQZ0Ertx9nnYPo4saw7C6ouXI1fLBDBz3yBFaWWkLtwUa5UdXfBZvXZm9BYspoxPhgZjWM2TM
cjb2WdqqlKY7EN9wx34oZrPlTej/pcQT4uZz/rUMAkRDhpTqW9JbhxGVlHUxA5SYOasc+9GqL1EC
zzjoLefVTotmlehe/BvJgJVjFubfcaw9OoNSfcs1T1tX2FxBqHLUveOhje9YDXx8J+iOvPmUQ5Ca
7X9bCXi9Y18HyuH/Hsd2qdgNyEzh1q3VT6ggw+77OQqos/XTpROW5Xhhv2+w4w8ay0C8CqViMF/H
a9Hrem1a99xhefwJz2T9YT9piX8ulxW3A+0VD7VMpLxxdl7qLf9bfhl+gbe4C/XA+jsNMVSlwv3D
Qpt43Vtd9dwWkb1TQ6s5QZbNz3mlZDuN3NbL7LvWSjXJMC3LHbDPWypO+U61IX38xlX92caPopg9
62Dn/gShj26KwOUqpRBwz+6uRlZ7wRcvVbLbRRu6l6B1AN8v42Vq+rvMM921E4DysIDyXTflt65s
96VbJWF0EdmBW/fTLEXoi+z+ZbYv1L8/uLCNo1DvdjLP3+au6R2dFBrLnTTTpT9MIxoU0vSz2P2I
CtDNOSYlh6XYmJ8GzEhySNuMDVboHwFt2LtiGF6cYUa8YbmYY8ImX5qq6X4M3qZlbFCMb3rZ6hh5
/LOstSNY+maA2WLNruSIDgi+pd7cnsaktR8qJYUCPlrZr8jhkKBW5r3n6D+B4WoPrqkgAelCOrMh
J9qAWRkcBo5uQWK7u3os9QcZk4s1B/euzZncqkq+N/Wo6Pe2/SRR7Z9QlIghDpvz99tqmWwth/Ji
ZT8XXU2C9B/YV9LioZIn7fkKN5PuEpFh69wWiN/A0wIBulzktHk9ePppTiGtj3cydgvJSypjq1sf
aWj4XjB5thJYIYJNiXjykATzwUW6aWEedRWmoZsX2XZI/BpZ+STe3tyqwY54D/08H/MyV07oCkHI
iXHsuzO1wIRmyeP3rwwHp0Ew3KFfltVqWODbcvnU/9SUKafQi+O4yD6NwHa8YdgUph//XHwkegVo
iuWCp8T6oIKVmjQHDJHz/ajp2qvZ978lwnFgBCEW/zUHkbLNy0In85l3946mKWtNZ6uvWArANCfN
13DcyjPk9vrdThaHJxhaxqAd44y/hHT/96gIGsFXpFI/oqJFSlaiqMtVZzDHci8Z9gdLO+I2EiKo
z61vUVX3mEJjOyTRED8rAKywOtDCn24OAMemus4eNZqPKIi02z5prR/1FzVIop+GkSAPrBvu0Zw3
dcRpH/ottDgn7uDrLcw7uURKCzE7VbztbYwcGwy9JVrGkOgFlyiBcZ/6W79InP1Y+F/+j9rmea8C
9fbhH950zaWFkGtwuSqkRxWaMRITL6iibgjqk4FsOuJOqTEAEyI/He6cJT8NzJz8tClZahkIJY0d
leDYMZp0NhjQonEvGetkSV5fFzi6BqU21nVg1FWunxER3Ct9p95ptT4BqV3S5QhEkSPvQJ2hlVSj
0Vhb9h3sMvY34/SVF1F8mFGX3AYqAoVeleAV1ubpPXqw4/3YeOQojH4fDsjfi2aISILcxm5aJa3l
f8RJiATf4mRMgmVs4pBA9m8Bi91ibve/3SsesDEss1anmIh+kRDDhEM2J1q8aXMo2tKViSt5rNJV
9RL9vIWalZ+tRivIdt3EcRfaV2yfXIw4Vr5itVsbiPBJxqQlFxW/rGYnTSPS+PrdwgM9L+qVTGle
mHaLpNpfbFOqXbhUzuWSSKVcmojQsXxaNN1AfL7y0qjwfCXwU0zd+MTclktLlkjrz7rrEg4BH/+M
k42/ipFXB6dAPr/yUUYUyzku+AP5iMvQdda5om6XDz4MCueYQXy6fu6v83yxGrLw+NU4Rtuc+p4E
wOfmaBtPZeTlex3NoJPEGGFW6GdpaqGdHYMxmtlsTE7t8VcJs2ZV93p4HqIWdZ0/LZd9sAKV7vCf
8VhW3OJua2OPz201LKnEP3e5xSkBOUfkWP4lVpHPSIEs4hVq2nTRLlYcb6c3ynPxR9Dik9YFelGE
cxAc1728IUO+EZv/MnQ6DKJO5L6v3Bwh6CQCvOw0/DIGAK9bGXSxo9h+qLdDXS/XjQLNoA36/E4K
lagVWvvQwJtEukMxpRcSkT+tOetfg9KPXzkTypRclEp794bZvEhP7hX5yqvqasa262Pl3a6KdQzS
/Dus6Xg3Thb+neAxMaLQ95BNrVW0HDrDeAbTG3Ma5aGl3stYvxxJFZAQGxyRh20kp9F5OY1mnEYT
BHtxKV8Ou2WndYBniZZ1059be7zBsSSwDvqomQ9y4RewV2Xf80FZxhytMh/mNrAePN/cml6FBsGf
2BSZjVNrjqfbkLSMlBSY03dYPi+xQGRKjLOsfgMLD4gkiC99jQ7ctEGTZ7zIpY0D65yXWs+JWI9W
IgdPlbq/MwAmkxHAlq7PtGwT2+N0kG5seu9jlwWPkRM3b0pxDBd3utrNOpB3ThV9t92IXGOGNvOU
UMztjR5Mu9exUzNbh/ctl6mO/x6i1DhKT8bLyVsnucspblmEGqBzT8Zh21hWi5+YDnsl1ApkzZbl
soCa8biLdGQXZYXb9hQtk9Di6J/2YXWoc/TBVvg9Y5a+XK59Az65pcAgB1KZpxuZuTaTOSzYYVfm
zqrC3wnGkhxSlrGIoJ1Z5jpvLbQlAAEs2VdRew10q9o0MeJpt7Gb24How0pItYTMdsZnzB2fQ7Jn
x9iFhSqS3uASv4BTSV+CYg7PGSaGSDmiz/1nPHWQ2fofxlHZCs9hm9yXY4CqmgNZt3P1rYjB3gRi
G6msSt/0fA03Nd57Cgj4YH+LlNU+m/AN5AGXXJDKWVo4mR64Sb1dmznfG1aCsRWNHtgGVCxS86eM
iU5PLyI/tQ+215z0s11X+iYuJ/OIjcCvIvDKH6FVXhvxP40/U0sDL7Dqh4zoVv7dcr6X/nBpF4Ri
Wtft49ITNGP+r96fuQx65trn73S4AhWMfPxbQR0fH9JF2auIUaOdYvOrYBki18ZjM78TtcVYR3IR
aE1XLwxyPwWs/0dc8Z9hiZFoCSDdL9HjMJA//d9vIJHNCD7BKfK/62Rm52pCQXTNMr1T+xIXDm2a
TtIyjYDZawxuE6myluEmT8y7YlCgqxCus5hMSYrbKnZ7Hzf8tFCCbpfb3WUMgh1ipNnXyW/rY4Qa
6EaKaW2kAzKskNDu8Gh80dXyIuPhmClghJKQjwg1N9Nwzo2PED6n//6+tkfq+Mt4EvT1xpir9ohQ
svL1twwaIT8xRe49yvAxxEU2tuylsbKwOIcsoJb3Qv8iw/kEJSSB/nz9feUHvf5i0rz+WW6/yPVP
oyHcv3YMfiEJ6lFm2mpVk6+yIRra1TyY9dmIG1fbGV71RZlqde+GUXNOS04nNsr57PN3qKBYL7gj
o3VueM4K9Ix1wKXbfJlqCOq5Y5drmW0jCA5duSWhb3v1GkEqBMDPEwLjZ83yzbXvN9a6NlRUg/9M
3LppHszNCmeV+c4JtGOAn7G9LvMpOP3fmi6i+aCZh7hYgfOfj3O3lSF7GZeW3EJalY7wKRqdSAPN
aHJ/8F+aaAeCTjlLpVEqkJHR2we0xL+b5sARSyZ6w0V2MiiN7XWwSOJHs2wxtAWNW21Q6F3l8SbP
8GmakcIwVyHCzQ/xPP7kVw8OzZimD9VysfgqPWhqjZ6CtVjOL12ntcBqF/iYbBPAfBQqHGrAU2zg
Cmz6v/6zmLKCDSYHvccEAP9KZuU21eit5SeQIVI2B/Qs1LPh6eHJKOzFxkJ77MdC81eub246xQ/v
W+mm+Zyuy6RM90Xmq48mIoiPSEhZYBk5+fXLOlmc5q5/j5zOx5CsLcv2R+oM5VHC5OKS/9jCI9E2
tzHqqdefApTMwpny3samRqvXM/J9vFRtanQT0vK7jGK48mfUsPXie6Ki6yujXRktsbPeK09Ymder
pkDgpRkH/XvZ15fWCcAyFAj34yab/dVHoBBAofpveaeXmzh2lYfI7j287rr6GNaqc3b0GtwFzgMv
ciezYUeZ9mnVRCBmQVKHS8kkwaZmZypu+srxJl2sYazfbTGv8262fgwKOwUvi8eHZhHdjeL+Zzty
UKxtHUVU0wbFZ0TlU1p0iB9FKFwtBUFcV5B2WyKk+ydCerJoSAx10+TRY4MpyvXRUCr+m9nO2RNf
v+EpSsLro0Fv8UaoI9XayUF5LO03M6vypwh46H+iUK6ycD/CfSGLU3Zjy7M8zIJnLckbtFroyZCx
PNYpnjx3vV9/Gs96FLCaAbOBYTEVnKbAHjaD3Y0X9IXHi5eh4ZpHNglPFCe3uAyNIQZ7zlMXGMX1
fHI7gHw6kMSZhWuSHEauzSxZzFooa688nONXE9z3x9olb6dCoNuKjKiZ9GSQedcuOqNm3SWIJITz
HgfVcZsbmnU3LFrd8fhDG0fjPXJn42j3WgEACj+50OYd4iZtSQFRc54iE4DP4ifXJhYogUF5NWzw
FQZ5oqdEX5R8XFKAWhb4Tyq/8lX3NEWhyJ9/I7rwERl76UckykLAV02yjoI5waHCbdXfzbzRSTdc
rryHK8VBexvsJr/gpQYzQpgQV/6D9hb6UY4LCg55iO5dBFOgmt/jwqkeXM4S/qp0K94T7Lf2V4iC
0gUWeKslb3fVqo1jZY/cJygMz07Pwl4Cj487FcmL58hMtUNmD/MORln2TrLmbJcWZ05x6kLVgLxg
UbxnEIrPEDrUZz4IxbkvnPdACPGYsVhr5BGavczaljo//5amXEjYViCoEmfdNwmli0St3knTwISs
lXNsArhYJcOcr3HtmbeekhT3vdc560HtF2ENar05iZxH2I7hvWaY0Vr2fkk7f0zoVDvuB/bOa7M2
I0xhFz3ZokJ9P/e1Fyo15QoZaud3O5D0L9L2pwKDbt1HGRXIIDQPhTYX+4i93gZW5rzR8mE4mepY
buTxYibVkx4YzouMt5xvSPpQcP4zDsbygrJY/cs10/y9LHolP7QORSpHbfMLYGmE0xY5PzJx+WWs
wYFJ2aCfVhbCMfcARfyTwvZWcFz/hXstk4EL63whwtyQXtHglUcUJTIUrrbDwq1SG0qyRu6VGKHm
8d1YpvZdYzTwgpGeQ0OGWs9L7ZfIew2jdu+4tn0pDUqjSgv5FyPGvdUV3Tt2Fv2+RgNp+ew0b44B
pLWY80dwB8Oqn9JiA7fdBKpua+9a9auZVbTqvMa6y4JxoopH10BTiYSx+1QsIlK131crbYwAgy+r
mwhhIgsqzAdpN4KEAkWlu7tmWVUr/+hfSb88vj/6n+J1Q+3u9Gww1mNbTghCxmAxgKRveh3tOacr
gl3i1PZuwnDzzYg1yhC8iQ8yS44hQbk9ty4y68TmndEn5XM2ODZC23cSBOnKedSq6kF6hh1NYKpD
qn7L/bO+Jseaor2bw4voLKfDtsHLXtRfAFT7l365mDnyljo6VXvp9rU7g8wuvktPlrhN9O6YaoCL
GvFAmPp9jMziJio84w73L6qgSx2uMgroE0lYraVeJ2NShxs8G8gCGvG3cUUJtd2SAr3aMkqszOYJ
wNslVoby1AdzW00c/vmbr0HOf6nyccKYFTwDHsPxtWtHeEJRORhB5Of+vVU2b1KCoELp37tK+Sbl
Cjf0PJmTaoW1RDpECvrof1i33EUi/QLiqkV9bBep2V62j7Jp9BUU6x07jM+yzQz9MNh7+ThuZJZd
afo4G++DjqXwIqQslxJZ64uvDftbws9Gj0+Grvk+vCA8rMz7vV97KNgkRXqX6sW7vzDT0tAc7vp2
jEFBwluzQiDkTajVZD7pQpDdmk3Uv+Zm1D9aWEpU0Tc2P/5f7vBXAnTjd6bgthTOVvmCHZ6xi8Cx
nzgAofQWWItzRdq8+Xb5y4uneeMGdrNGFrwAvop7a6xr9t4R0Rnw4//qy3y6zHepzle4gi7yD/11
rvtiJYS8KuyaZzxUePqU00WGaqVAXjHWX4TAJ5dgqbyShkQXduH5XS//n4vKkGLjKGxcNXzwipkf
J4udbdx07sEVvQO9c9vNB0O3B8S9c2KP013RVgBXJuWLBYda8r+2a5sHVHWmTTOxZ8GMIZrf6hB0
YEpiaCPyJyJPdxXe66cNNVrclm3D2sOkf7HNwrlEi0CXtOBNOZe24uEflu20/c+EhAzUWfBvcjbS
yzNc6tIRkZB0Mu1tiDzbVggU4i/smTsERxoQPvAttFK7aygXHjUM06bVDSI25v7BC8roKKCvWWal
KVAy0gCA+8d/zV7vsMzIOrnV4MTq1sT2ld2+w0tKVcDyO1Wf6Wej/zXyckdEnswnOws284Y0l0Rp
qxVIAXLIaABtaqsmgB6e9ZO+uX6YpD96hr4pAHCr+9v89cM0JP39VfAiGz24JxpCHkHfKqd41tRd
l5jBs4r3KFxco/k2GO5zLKrR/P2SwlL/9p3+m4o08dc0zOF311HwlGKftx8HZ7gbLf3XPHYvrSCp
GrvBXITu9Xtoxbp16vThJSqV9dzqVx2BKx505O+14v+SZ6ucs1wlju5xrr0euK5jaYJlC7udGoFx
A/Bl0LwO46i+dxuen8Y7xTodz4y8A1LiGe+Y4Kq7yGiMnczWLjZbZmgBG7E6MNpmiaZC50Uox5nY
DSx206Y2hSe7xTlW/vdlrK/jeGXYwOSla6jOR4h05SJ32QMlHu60WU3UfR3a32dvLD5Qr/wmGvmv
ZF0l2bipUoSs0Khug72QwOVym7mNSWsQirg0tQ6DBMSOoTFF2lEfnEMcwsVyXOMvXVHPSWUHv/ME
CAwMTpBmyc8+VfTvdpWjMdDnybc6gAo/t6DGtAaoEYyx+C3wkfIbSWy/DqXure0uhaqps91IU05U
c8hjMSvHe82zsnsKYJRf68D8kfbuPs0WNB9E/Kir1R+9x75czxr7GeDSuKv4gU/FxDPerikJi+VZ
q3TJQdHHO9EjkyG5ZP+LuvNajhtp0/StdPTxogfebMw/B0D5YpFFI8qcICiKgvceV78PsvQ3KXZv
a2fONqIbKmQmAFYBSPN9r1ncg15N0S5tFzMh0W7QtWzfp8lOaJqJokqaHsPB7qHOdP39BFW2S7Cd
dhZrRwhPydoPfVACyy6M8vgmDfuDTxoB4S1Q06SSJWKnmdnfo+dX731lSSovZyqJgrBO1BaXDyCv
yp9A11fIa1BZauXGYPA2up1/foW9ik9v2iU8Vy3iG/MjERNtWeE5oQWIVApvxZIu6ZHLg6/G47Cs
CEWZinClas/hrSjiQUViMGPoE5UTgupXEGwfkVTNHyIrnwk7wZvvI8YrW8XNdmLOIvhQOc4sHhiJ
aq85cvYQgX/djrOWrSR5kDZqZRZeIQVOAe8rUq6Q2N34cxAcLmV+Wt/n/aDdWG6p6QXCP5mBhYZJ
OnCZw5ma8j2vigF0ozafB8N4EcVkyxx6aUvda3kRPvRVtX1nQ2xECkybYIbDu+StxQY5nP56DBNs
cY0fRaI8KwN109Va6nHzeyBqi0WNRczoSsiAXdy1bLnGYYYwmydUwgIjohc389ztEHcgfw6zvizq
UzdbwZleMDzXy0YvIsfTDcAFokKUidoIbL28oDuW9uIUZiDTQWjg+N+dIynkr2PhKHtxoKjU1OED
knzaTulh4hQ2Dn4iL3PZZAayGIuEhtgkZmMBLLH2r0Xi02vuR+wOhvq99u+gDOe7ywpPCZN5mwej
7V4Q5so4RedcX5kYjTVrNGIQgFxa91az/WHZqbGAAXedG/dDE5j3UfipbfzhTpSk+TCCrmiGnagL
yik/SKVNIDwAYXlZQ4F9njevkI88mnj8X/cF1OMNOKRt8keSTsH2tYk6YreM9U26F4Z46EAaQNHv
EbNFryYoAiz5QvlK1OW+Na6mcm62ojayUa2Pwgm5XYDjD5IhV9dTpFwOrSeldrNmwUKPge6hI5GT
vFk8WUxiGvvMTl5CdDGaNaEcAPmxdLr8hhhnrtMZbdO6UEzyzwB1UjCP5zIo6+sY1vornEeUy3wT
OGi0dVAFedOWSMibtv5ijvvadirH70C8gR8jMaUV13Cxx600SQXTQ0K6ip89N8FYnWs97u7AUd6I
4qiOf7QSuAd1Lt+20tQbURySpfARvVuFVaMh6zM6B9XHg5TprQZ+omw8It7ll6DRr7IE4762H1aa
KsXPYWHPvBxR+JAlnb3Gi7Dw6gl1SdRs2zsT1cZ92DnNYjXR3InNyODKrKOXt3BG8FqNbYiRKF+f
4wXN3pmmfsm3mTEL8Vif551Iuon8mcjBdQBXR/S7Xotn3Q/wR+4/ikav5UVkpWsF86rVa0WP1fa/
k5pV40OIKwt75YOq8FBAwgBxwGPh8kmJpmscYu9SA7nc13JRqbIOOfo85qG+ODCIMrGJbTijnaV+
Z23b3eQWSMXShNVFnOnjKPfzkfBM4uHBUX6sRnRBTSnCbMNsio8w5GzXSvXsStQGs75xlCm+7VI0
OY1VWvjJWoRo5iH8ZoSVvxf8D8EpmWFfbgzLMbzLE2kHknmCt3E5QDRJR5yXJWSLMTvGTCo3fesk
PkVSYZ+GQEG/KZ7t07R8IvBgv62N9UfiTYGHSb3+CSWSlfC78ZmrroJ6tK9GpVJvbJ/IvaCbjxLG
gLWSfBhs3DD8pjU2ARBtz+xbaw+OTvcCqfG3fsAAybDQXg1YKYuxVYyZUTR/QIkuP4k9bfFfVkZ4
hWJ81RZ3Zv4CUSc2NoZXwLOEq8mQEH6vjXDb55122y4b03ZyDLJlcx/MjKBek+lXDXDf02XXkfak
Af2zaGsUDB6+MWzE4QXQztu5DIOjoYxffzSPFj9rwpae0rUsD4hJTWulRjban5azp5Ive+IvEEeb
Vf9x0lQMKJYUZUaAzLPaMli/ZidFTvJ197WJbSUEPkUNUBsyASLfaSuNsprmSl2CbL1WfQzT4ZY5
AhHpejpgol1+n5X2qS1HNJAq3UeWP9ERASsXrAJ+nJFZZaRfIZTkuVbeQfGtvLKzQEk5xZUyDzVO
g4R5TSZVxnaerPcZ7WkoolUS0AmKd+p1A3flgWVidRBF4k21An5Nzf8mSkjwIGIY1Jj6qbNTuKKw
tqTV4PiIYWkjrKt89p1dn9YnbdFBRM616t3Lx0u1hillz/OAKsjSHAY5WboYxeygtMIbbQ5rV5JK
dash4HgzoNOnu/OEolWsSbjHLYWXhssnjezvQVLz2zeNxcfGQOhxTtrTa1vLloxdY1sfBKRJQJji
LLC9gZyzlwvIEwJf8VFUi80F1iQQTq/HvIFFvTa/FIpziuZZg3w3X+wJB+FvpljHR0R9UfAdv8nL
Kj9G4xKRJmIN1yP2IaLi0i75dzu7mqOdJo/fhj/lgVselpNC4vwkRdo3HUjjVlTGQltYfJwiNb1q
W9l9bfvueCvE8sooc9zC/jzxFId7BZ29q8bqpRscTEQf9cpP68JqdEvDL3evFQ2zi20JbsEVZZ3l
zDdVchLPegGbBDuv6c4nQ2sctFpiV+nuatybi60Z5srV77/9x3/95/P4v4OX4lykDPj5b3mXnQvE
65t//W4av/9WXor33/71u6E6NssZy1BV1LRsXVdl6p+f7lDIobXyvwBFj0UU5OkBbHe2NqIECp3N
S77ERkUEXUTONRi6hKvV+xGnl0ZNxweV0XuPa5i9xmZ9fhIb0pX2mhCFso/zenpwjBp5nYXSqigp
Cv/ldK344MPrYUQaV4/lJ9RP78axU3dqMpvw2QZoDQf08/QDgnbH0iKuh3354iqAT7iLNb2/MXNZ
UrH6y4Mr1CE3pLRJI+GOe4nQBaOPXUAFA1zJox6sxLIbpcgtyThFWIURe4QiYhwr2CQT+ujAytIt
cIfkUhZN0cmUeP5Fi6KazesR5+PXg0CQZjtxojTFef6f74at/nw3NFl2kGYnWmPYhqZwP36+G2mi
EXYBd3FIE3A+kxHU59SuaxKGSrPCbbdcizKxwT9COZVNfClCRw7WVgf8WtWbeEXGFX2XtBpu4NP0
lw2GHDlY0YJxF2A14i5pOIBS7pTtFA1NtG6b6hu6vasfMh+l3djXUjsGXigTXUYUC3rj6z6JBjJY
c9Dc1MsnUaFWxAdEmZ1bABG6Fm89UXg5ujRaFcWAbWpoPlRkFoyXJWaOYsZc/FhwSi1jfapoPxac
yAXGoI7qg2gqDpr0hkVn2GkHMQTCqWj2r6e8lHHKtHbMs9gTp+yKMd6IXfT84hsUiy5rVnFecUqw
0trlMuKUjir5aLyx6FV5gXb/fKs1WXt3rxXHsnjlCBNrBshx+d2bJ0m2htlYHu6iUlYOY2oTt29w
h1BTNIBxMLBXbTiB5/ELwnVif+pSE27MvTrFxnWnlxjmNfjnekha1evLvhNJzZWDsJsVdf9uUzfc
hTFGL1fLS+s6BP29q5VsIJKeOA+Tk3zBJm9+1ubsARMl58OESNlGk7p+P1eBeUtfTx9md/Jz0LZw
A8Lmsx+SKZyJSB6x0vERfmgw7pyH+Rm5uXaYomfTNx0vq7v8WvVHnMZ53qHYGDWUQkh+OldLgsZ0
HWOQznOSp4jSI+2hO+k90qjBQYMMdyM2ck24IcyTBnHS2YZDC31LlInaUY26TddpgVf3fbvYHnJc
WBCNwNfudCnLx4V52avqPhjGfpUMScTon6Jx7astcSgeffjpqOGIjUpMoTFZ1oq92RrGk2mMx1fB
awPpPPyV6b0vJxlt0swNk4j160mMAg0MIAjx5cRpVVV7YmAZboKxQnAQpwO6d4U0UqyU11mKL9GQ
qCW2J1V5XS5lLWx0hjnbfAnbKN5dWosavY0/+lYHLEQcuxwhDhO7MHJvpAEgnyi6nER8VAprr/St
BlFF48SiTJzFUbXHwoy2Rh/Hx34GsDD+uVHNAkkDFOXBEpNGf1chdsOghUVTASsWu+KI13a6KWn7
DN3ad+Wvux1KZ5aDm9nfHT6YE6yxDACkOMDq1HkVhkjWvtK85Npa2VKYHQPkaEmUC4LYQhtbKvyl
4rXoQiozTpnNElL+IhXZ+NRFleE2TTneKHqqn+rK7j1RMWfzNeL0+QfLmKt93KYJenJl9oRwpqjH
IL5zlVLbyYiOXBOEbK+t0WID+H2tg8r3jGXXBhChI0JPSlsGOLExApDlK3GMXOU3Gl7Ze922VcUV
zY2IFTkop+V0ouBS51e1udfN9nxpJM6BF0G+gc1pu6J1D397x8KY6D8R3fi+7HeWivFe2alXDTFm
lPxt/TbREBBSostOTNT+pHXpXlR1SyOz5+Uj0ZfhfsauKNNZf5FahI0sdkWFvig646WREtqmnShT
iX7gYj/kl/OJk5ZKwDRtgewsVxdthxikWtDe1tpsgETW5lMZIDxlAgGZiFqGkoqaQwfVDr/ZGQvb
uNJuel/WbsSnKtNn11TtaRshS2cCBaHakYtNM1n61aXMkuL2KmUCLyovZUNDggLSLbAhcQFR1Rij
CokY9wex++YqKcGRMakP43JhUZ7NA7zRfvFlcwDsLOVlMREP7MNvlzLgnad/HiJU23k3RKiybTv4
tVmGw0fdWKYLbyZn9PeqRRBL22L8sSC+UlNJN2Ojd+Unfx+P1XBAhss/6xJipO1QZc+6LG8rrI0+
1TpDSVXMb1sQ6hk/lRkmZnmtOPQHJNCrfkSD3W7gAi+svDlsO0/UCtFpUTt3MIWNXNbeNHYsFH15
tc72LLWbJhoiRiIbCngylUsfa6MfU43qbbxsRg1AVIxX906UhVH9GA21ehxt82sCnfOApLF6e9nI
0hYH9vha7Inm4pM4j5K0VNACwR3zzCy3PCqL1rvmhF3tzjFa0ZWkLGMiqu/NJFN4+bjsBykMmr+t
QaXRmdW3DZb24szzcnpxkNgVn0SZ2O2Ye659P8Cy5s8roJTBOPvmYv+3cxnqcEsKQd6+nu/y1y0H
vP3jX79HEebNrtWU4+ufdTnktYn4u9Is3qsZEL/YMf0TyyTNHRUr+2zjRefBthmOIBKtx8kBSc7E
HnWZadwoCzVFqCy90V66qC7Rw6EQvCzxXjfI+mneZNgVa36ILKLi9RSjgzrF5l2N0Tf4b3aB5XXw
+89mrz2jauHvJ7XE9Q0STI1Rlip7lrS4wM16Sjwqa11k//qitT8REyl3UyyPGxSrEO7qX5JOsi7F
9pDkK7My/W2mDFrvzlmCk284Ss5VNFTFpl/IH2I3XsrEp0tLsyz9q1YhX9iZtX4UI0tjVYjLh8r2
Ms4IvrHRqcDII1V98Sd5/FGzDDSiTWRojVd3BpJ9zLu2Wmvht6rF6UfTtrbdVOhPpmPZHraHwQkr
3eBcxUSFS1xIn3xYpgPqN/etMWKJgFXeWpTzlgbdUD8ZmGCtwyo39qmmJw+JlOGXOAfruSY9xDJ4
IaYnWOXJQdeA0UAq7VJo82YdezRvRBnO6vp1q/ksnaZIdly6wgZ2JoWiuoodMCYOsHxXv/wzRl2y
LWvJP9paEx+SqiA20cs1mb683gAxTW7p8MsVuI/mQ9FlGvYQavLFzKpHMEuYfYzpCpu/8TiG+KN2
kqRcm7lKvnwsmMo5snp9KctYkrrR0O9jev9j21U/Kurlk55jIg+5kadPtBOF4jgySc9BhOtI1YXB
dRxfCYfaACVx2TfCazWG6wZmVtqIXWCMUJTqItrO9NfXwrk2ZKTe+3HQS/eXwLzi6C2QnuYswJJj
ItWrJM6bo8YhD0u5QC6J8rgpzqKr/4+f1uGNWJc/FyXp9yBs3+3+10OR8d9/Lsf82ebnI/7rFD3X
RVN8b/+x1faluH7KXpr3jX46M1f/8detntqnn3bWeRu10233glLES9Ol7b/jCUvL/9fK317EWR6m
8uVfvz8XXd4uZwuiIv/9R9USf1AV+82YuJz/R+XyBf71+/0TUYvfrrrn6OkvR708Ne2/fpdM+Q8k
MxTN1hkKtWWo/P234eVSpfwhW46Nn7vjyBYEFvP332B1tSGBDf0PRZE13TGRgjYUzbR+/60pOlGl
/WHJIB8YUHWV81L17+//I55yuXF/H1+B4P7TGG5r/HWyBbwY6JHMH2gty8A3Yziy0BPLTYQgjMZG
YCB8RDdnDRU1+UIfsA8zZQVyfzMYIJdzjFfKeZUxI0kJFbqFgdqSlJjndky2quyvorEs3CYLPiqS
dRPgnTxX9qnrsj05RBUVLwk3FsI8q0GT1k3g4IXW7UBC70zCKjOGr7r6SdWSDc6+rC2kFUbFhGsK
t0/gZUfSplWdTybUwSyVr7UYhpsueWX0XM0vWgDEy8z4v8SfDeStgWwD6i6AU1hboSSJUPk4EV2w
ws3CJKmwQChHfZN2IYlivJwtiwxW5BGaX2Hwspnqa4RXvcw+FzMGaXXj4v2D1VC8NczIzfvHeX5E
w4JAdn/XZvw8SNf3+lOChRQxDgAMn+fRWCWoq/Oju1qBzcQAFzhDRieUPYI5lfKgtQ/YQNjmR6bc
90YWgGFFVjmaMbeRMG65Trp2i6QN6bLGnbIJ6jCkN8dnkiWt1ATP4g7R7AIcROZm0ozqSo468Z3d
RYC2E7eJcX3XW3oViy69R5wKuIaSb2AIXQFmxmDuydGf8bj3YtxaFNIPagTSmL9YG2ADkWvLE9bQ
ZI5l3z41SbDGdeowQ3rSYs1lnbDJ23EFchSWaXfKyrOvd8cC427LPMVSsjXBeoxkRkdEtJXHIv/K
Utq1mGgR8O61xDUQ2SyDR4wqYLM/N3blGgkeqDxECmJqUjYeJ/VY4WkYoDMqTcEOrw58JLi8fYvQ
OPddWk9hvWPx/1jJGUavCb5BO9nKvGjEFQroEeqhPHFIt6vduk0eUEh48pvPBV8VTu6hHyAbyO26
biAJV5Cmzc9J1aICTlgoDM74FZ/tKfsMcHtNUOzGCYYbCZJ32+4nFuxgP4kJRKtZFrJUG7+WPnT0
6V1UbkMzYl2AmWXs9eZzEbWEIhAXRPB6wMY41RRPK/ZOU18tiwrL2Fv8HDN0rDSNtqaEbEn23DnV
TWiwII/TkzU/ZrbsJUiGKcYLeIR12fCqwSUM6sltbWhWIMmKQFsHIxRTKdwH9exFi4eNXh2b1HJ9
o7iyS/u2qj7Us+OCQSJFNJ+qdDyzcN6iCucNPcrgjQ1rATfi2txWWr4rbAtT44pkTuSO9YknCrNX
zRtUeWVYuC/BD3a2U9dv++LTPN0UHRotTEKyuHvIqrOhMDeKX3iaXCsnqtB/jYIXoH+khk+N9i1O
K2R0htUcPkl8/6h6tttjXZNgmNaqc4dVqgc5rk78s4+2SQYocape5DRaR4FxTkPgcEGxlru7pjnm
cXQImcJEX6sekcEU3ny1OCtKW0u9V+gjMrT/ZHM6YvtE6jz0spTsb73rlF1WfZkCZEzaYj2GvVsh
66SU+EMr7syd2BDz2jtM061cWpvhQWPJqeVkLdKNFUzMGsY11MtDLvUAKD8SLHbh0SMkzW9QPpcy
KBWd8BGjR/FgBZ9S8OIN70BPH5GdnZgHU/8OzWiXQeKYJ44PCSZnq9CYD1ML0Uj/gHGjrqLYIyX0
yNpW076WuIkGPAl2/8EYtVsNgZzpQ2TtCfN4Ol1V3eyBnSDNmGK51Llh9CRZn42cWD6z7Ki6QxZj
Bv2+qBxiEjIpPSB4mXdSYgo+rmERZvCLIuzF1SoD6Uo0Ic+9pL/34+IMO2NfgKV1GgiO8X0ePpAg
QMxg9CqUs6NxBX9lk/FcJkA0yBxTNdH3ce/lgvVVhV9X46Vtdsojgmz2pwaTwTF8GvzajbkBCWZE
SVTxfPVupyOUmn2w0tPQgho1tgXmtpP1rbDHtaZkd12ez27styh8WavcN9ejqiDzIruzpNPFAmRD
u9aasRfVHoom9ErzOTb2c8DsvZtXZfKpaQiPOB+sKrlqkfBS/W9+ANoXkZGhRcEihxo1DYciALhO
zNDHomkJHyQ5bL3q4BidO7Y7eA1o+2AZHl075Y2qhV6hfwxrRiJU1OGa0c+1uzC9qsJoo3TKF4e7
1SXBKSDlnsOZUniWaiPGPeGrTjfo2OUm9zHkTnF0v1GMj2qGCpjMzW7bbBX0/kGm+2zlbG3Ljw2h
8oCoDSPOBkkGVyluWYsfERLczWazUsrpIwZo7qDbu1ljwlZ2YL4sF19sxpF7ebgelduuBTeco3aQ
Uhhpu4zUkY9Naet8tpWXJn1MjekcWMa6c1ifloYXQMV2mypeYRfsOQwsflif5SIlsVS4Up14vWWv
KhN6DmnQWLVcu5bWagaSAv2kTC2Apcuu1GO9jLSSpqquXtT4qZt3Zh+d44JAVBPfRqq+D0yC60sO
VVG9sFHWSTc+oZuwQiNneZBusB5dtbUN8TPcNHHzxMz93ICmxM9yWzYJIih0U2nmOYR1az/H+Q3j
YWAhTvoI6A84y5cKi54pRGi7ZlFjfKpr0nrdvK0mfY0Onap8TX3FK6eYhILCOwCzf4aFAi4ujwYM
bqZtTEiZNFOKzILUlM8KQ7xcxa7MvZYzeaWBTa/aGz17tPC0rONkvTwY0OuQ9DLWWhxsiO9v4SC5
uf45wKIiL5xzMMknOwq82SKzmt+F2UdDBuqVN17JD+ebJ2UGU2jq19PiFVx0HgK5bgOeU8fEcrm9
lXS0c5QMgBowiEuW8qlMP0zpl0YO0ZgzTM+I7uf506il1wj7lDLjo8Ybj9bzvJUXeSTNawGeA3Xf
FHXshb7z0nZfxh6hpHFZzX0q5R4FL8wu1cegvwkCFS4BvV77uWu+oGpyIuW5Zp1JXlv2evvTXOer
JrhuG+cWiMlucS0YVf+qz+2VQX8MJ4fMiewRs9rKaO2l2Hpgnn7uohjp8u4AJp9XEndL6RplfU/W
4J1ho+3r7apthzUwC1cGlVyr+9b5GAKQaZrAI5FBL5h6mE64hu7sJx3Fbef7ZDOISd/NqPEqG6mP
4SD5vTvUBqDDiXekW1WRwiht1veS05/qzvqg68FzAK7QypTSTStQfUF2ExU2YXJ+Y74lGYMTcu43
xqAf/CxHNiRB7Y7ZWhOt4tb55EsKwJ15BZ3uIM1YDPIza5Vztiymw9N01TjtdVJGZ30At9tnq9KR
pxUqGVt9ihcrYvRz6+SxKRjpfWU9DcGCETE2qVHurEwlt61/jbPoGEbTpiyZNrfdRsVioA9ixMTM
22DI7uKawDBK+ZLToIG4YZ26yfg1Isde5ZO8MQb1I/pgZ0CH67E8Ioy3DdXmqzPXtxrdiNkw5Uyz
h4wZQgxSZzSdA2YymzQYzqg5rQup2GtRDfK5PJWTjx4kzyd3aRi/jbZ09oOrSFc8CySN7l8psb5q
tUe1Y941zkRmMS+KVsT81pExMYB/TxYjerTn1YWvMS6uSOFjFGirLJwceAn15wlIbRfma/SKjtB3
ctPYjnLz3FbfKmSwUhmLx1raZagqRAgohFlG7B00dwqNpYZ5ZA2eLIOO0cvnN4u+H4uqt0lqdUl7
viapxRpKURE5lk3ZMC1ZV35eQ6G+w/CMzMWqWY8r3SO1t9fO+jbYIceRu+nRf2iPwB0kjzD7BkGM
j32BKoabb51fpMuVv/tLNEXGf95iwakby2rvzWounROjI7Ky/CXZk/XJ2kSH3sVi/Dl6KK/TdbpV
9v/83ZWfU8KX7/7miua7NGHkxLKiVOKK05qVxK7f5bvR0zft1lk5D7+42s9JyR9XE7FmsGaqYb77
pWWeTkCCSroyT6CMdvkmXBl3SB9v1U22CTbKJe7xU9jj7Z1VfnW9dxFuJVah4ndcb/CG9bxKV22x
Y1XVf3e2ODozb/A0c/3P35Gl/V8eJk2zZdUwNE3X5Xe3UDaNzAqWBXmmwHSSJMJRlYd6imtq8ToO
Q/efL/czwOLHL/p6OeXd/SsQQLWthsvJQe363eR22ncZFbx/vsrfPyawkHW4y6Zuvv9WUmhMDVLx
XOaQn7ttsq3X2kHzZLf0gk3s/eJqf3fbdNMmLWHAbsaJ7efXQJ47k9yxlq76TXQ3rxoParYCHD91
nS36ccnK/x/ctLcXJJTz9r2borKTR4kLGkriSYiZoNfh+czibfOm6fz/yUunkyADFaMs4Zvl+795
zdUimuVRRn11OjAEu9GacJvEe45m9ia8zX6F+/jbu6fbqqYhhLVgP5Zn9s31EH8CTeJzvWZdPaKS
tK0/5h9HL38yN/T8v3xYlrf4fX/69nIE4d5ezsGVt7RtLhfvxxXk7m24SjxjG+/ig7X650fl7x7/
t5d697ah9IqAIVBUaHg6vulok8Z3KC7880V+9fu97ySrYfSzeeILGe7k8Ty6LIAO1traauvwYPzq
6Vj+5r/+fIZlqTpZOVV9//QXktXxGi6dFtOwB8UtvhCXkz1jU26qD8QOmOF55icgLtom3xa/QI78
3S9qGrznBmMiffS7ZwVdCDss+jpboQ/nj6z1CZ4Fv+q1lL97RCx5kVexTFn5Sy+ZlZMV6ZK5fMd+
NV6xAjrK52mjrvSP8fYXd+/vvpGjwZ6SHYOMtvzucYxQhMwhOmfAfN3xk8wNtI7FS+LF30kFX8mr
9gvaT7/owtS/jqumoxi6hqyGzQ/5vsM01TBRYFxjNvron+rCzZ76K32d34er8hhdMXXHtBEz6c10
la6jTeei1yGtkl9123+dT/z0V7wfHdClbuIigHCzjH/x54kEtXgVo7O90XfRferZ61/82n/7xW1D
hMtBRavvhvha0rvK6ZgOp1fLT60d/X3izQd9U9zgm/aLn1lZOuaf3xW+4JurLX/Nm55tUGLZCHuu
5n9Zpm7WkanF58RDXGOjb2pv2qWH3PvlVf/+O9qWomlw3S6J9TdXbRK5nvO+y+gP0IF2CZes+uPS
H+RryECXF/K/lby5KV/y+7Z+eWlPT+X/B4kXZUmG/AkU/Uvi5fQyRs/F25yLOOBHzsU2/yAdq5km
yBRNJUtCB/kj56Io9h/kYHSbaRS33dDpnX7kXDT1D0sxLcO2VCZfpEJ4F/6dc9H/WOZiJigHGbUB
Hs3/Ts7FWKZUr8+cQZplGUll2TQVeme66J+fuRpX0ijPw+pUZOjJBIO+6hcDzqwb27ukIQJfW3gp
6+NJt6LpskGP4ccnDQUhz2gDyRvmHs7VNZDI6DmUzIklr9PdzKkmHxwtQN2/ldPHQfc/BCnRtdbu
HLdRIxWXDQiNrRoV7pDV7b1t5MM5043VCN6c3Eovr7Xlaj6avLs5rXoPhMViDqu/xOm4h6NRfrGi
5mDmmCtaeEuvjMkKt5014AjkzA2mknK5KVCn9KJlN+zGuzf3+nz5pX6alcs/9/78gtw4clXMJA3b
0Uzt3XQLPAdyhW0JgtaM5m6FzEB1k0tofnbhaO9atclOWAI07qBZlavJbXb2k2S+zrIIln0Qd6ux
jsLkYGJb2Wzsb6offhXGiMIK0dGhoCW6vU2CULkq0QJYOfJYeSRNMa3WiXWVVgw5VO+tYxLBkhH2
p4At0N9DV7bFwOqTFN0I27tczaN9NRMMzbKqxAIrU7Zqa8AlSVTlFmmCYYecO2YLYYhBZRWXV00B
qmxu2l2nGgCTsmg6T6E2nmUnylc+HGbWxxheTQVyBBpp7qBFGcdOiv4QamV+0jh+jVTEMehU+STp
sAnzrh7uxKeoROY0n7Z95tteW5nqY4ugK1bLgfM8BOHaclBNAnKYrcEzDwdfsi2vTGPjxpKzzRxL
8zFvpmITwJSJEbZ9EJuhU/a1BsOv0HGXaRcuWrT4MTSLH4NISvdBsI9Rl/JL+0W3O6+oR+KQIXHf
Th2U73PakGqRUBFCacOt+kl57KPI8EaUs3412/vLq0e6FS15GVYQ6/W/PDgqZr2tMqTKFU6NYDnQ
3WvdDouw+95s4xvC5hu/7Uhb+aoTHaXCl79qo0TUOsi6g4MHgdtlPTMqLUBIKVa3Yk93lGqlxz0B
8DA3oVP1tvkh7dXPimwR+JTTaSRC12ckTLOoOvZrZNnMl75kTiYR4Xxo5xs56pE4GUrtg2bW/V7z
iWf0eq9+iEH87YfKULyhXQ8quVCcilhvO7ZbmoRBIqThBvLPljdDDCVhaYGXwS/zIswptGcV6/Gf
Xz/r/dvnOIYBIl+xNRbgKBK8678SLdXVUjPKH28f/kbGXY6uCVoAvn6aU3TRVEQ7WSvr6gniFXwC
sB1AtCNLviNr4ngR3NCt5WfKnSiz0BSP2jvc9Dw1nvMbuQq4Q6p1skhE3gJFKs4ojPOqTnb45CCr
tlcXcFiCdIOnxwXclDwmmJe1xkOty58ibUrpBJwIkr/knEnk2pGFfPmyqfNo/kHSzu0lrhR5bZRk
z/Oc0KMq8V2vRfKRPI6+Toc+PsuJTWq3MsfzOM71Xp0SNNwWnccuTo1VCC1jl+QmZBNNfqxJSgjj
TknPu9WMFiwywfoukYP+lOKxtAf59yLohoJaKD4Vdv9SqMG0x5fnF/g8EXZ6M84oMuwJGaC+5iiK
yfZdL6kUE9kvMiNHX6mr41RPnzFIyL5b2JrZUpN8iwdSVbadGfdSi0e2GhBCTnSn3HD3SyhvJQRA
P0IOBvXFjy1QULXy1N7obwR9dJ4HZdU2hbVBG/cmmhRZ9io0vjLc7a9bm5y2Qp4TcW7d1vzPVUDg
FEnwCVOtcjyEgZ55SC2whvevgfvPN2IT2kUMPFzZWb1FUdKZv1ic6Mtc/affRLMVA4wBnBJGET78
PPbmUeiPwBSHY5R+g4AGmyIgpp02iDvDbDC9ujUCGEz4Gg9FDwehB/Y1QB9eo4RWbOk9tA9GEZLm
abIzb+Dkgj4rT6jzah9Naw0i51uL1+ROGOVGhQH/Xvjj2t2g72fVnD+kplFunN5oDgoOseeCZ87L
zMR8npzPVlClXw1TimFPRcFWqkmcAYcCxVUsahAINX39P4Sd15Lj2rVsvwgR8OaVhCNoyrt+QbSF
91hwX38GuHW1JcUN6YVdxapmkTDLzJk5shLqYemS6lvbmqrX9/NEW7JxniRpRKWNZPSHWm1vmvS/
9sn6vy9ZDdQoKEUc05Qtapyq/Z9GHNi1klnn63hWdDo+S6wyGMKZIwS4HJUfa9nZh0GTJLcB+fXS
o2+jRU/SmrJ7S1dVi48kFySIP3GeOpb+MTtI4jStx+FbZK0LSMJ5qzLdJpRsmI/YfmYGEo1iW1cQ
PLcQFVngP6exvKZ+KhXJpWfK9AxhwC9d5MJD3tocHTQJRI2C6F76/FLsJ2USNLVxKL+ZK27pRB80
b9PXxBWqGf/47+Oi+u9Vp/0QsT90bG41ZhZ8Mv8xLla1TiB3PXdn0gQKvx3t+Znd66VpculDncvm
NI6l6qqzSTD0QnXaaZhaik3EP7NI0+XiV7+I9hj3cvZIYnbLOA9YoTXLN1MdAptMq/LQ60VDHOLS
bccmyWX/v38C/f/zCZgbFYZ1R9UV5y74/Zd9ibaCi0y7tjrbMuu+arQ8eZk6JC6q+hZvjifpeYfl
doxMnd5F6div98AlO3EStxTaCvKOyxlX8/bUyUC8lHLavusJmc3K2NdPMGTLi2UjTdi6Ao9mfXAq
rbup9LyyPR/77weWLPaRvgvaQsWoGP1drZclgML7gtIa3pQBZaazph04W5AYd5VgapWSb1TVdsB1
oN+SUbz998Oj/XthhePCHoAJz3ZUho99O/Dvg0cXJ6ad6OoSgQtTwkVahidt1dKgxHF2mLCUoHed
XGUzDXrWEpljQmvdNBn6kw33nD5ub733RdYfRZOPrzDcareR6FFu81A9FEYOIjbXfqEUe0EesX6X
ZjxTapXKn3WGjCNzyjGoDW32lJj7rAfOCmpyBY8yVyeUV9WT4mSBUK3LHbhUV0xa+3d3iBMG8v9V
HLjXkf51LDV0NDO2qnOpU2fln38/HJKpl5qzDsQ8SApGdqbW5LbqbjVLxnOLd+svVo2ZFgXgi9k+
3DlI29b/US3FPsxySUZWtvSBQO/3XNaCLdBQMMNIR4xJ7UfTaOYvymbqcRLpz3wvCR6EtL5NgKf/
x4Wv7EWp//goJrtx3VQpOJiUW/7jo0D1G3rsRxEJswq6/++zrG1fRCI8aAOKKih8xkuSLdJZr8eU
rvtoHIqk2p30cy2Om622J0Cgu/gNRtEa4wsU0Jn/V7FCUeV9zv7XN8qeVlEUKkPU1pgI7x/kX+7Q
IWuXuJHaKTBiYF0LqAPDeZvNA2vqR3VVwnS8iubFzqj0ZUrYWwqakhp8TE9iH11f1YzSdYk6JfNH
2ODJ2F5zKwk1Gzv/Nr70Grq5fR5Rz/zXy6gqt3QRt6yHNjiIb6h53x5SZfhe6N2DmsSnVB2v+Wxf
K4URdbyoPe4HYt++ZrIHm8JE61tA5qHAX9ufI63AMUPjWiXBOMVBGh/UMYYhrVyV7sFgOukxRhXj
7LeW5GcoQtRpjlLrTQNUvBKatSnT66Z2XPkVB5tbY22zkJ0YWh2SGTTrgWTboNA0r+gTdy5+O/lX
bn9V65uWuRZMD408gxO902TxELksLxYVvJ9rcahMV65u8YD+o3soHxs+LKKLTH7tjT+zTZYOC3Xi
YIGDeOnw1EsPC+HtxLw7Qe/8kKUXlOcHYZ+1KcoRagxpyDKigAmgh4R15i2BPAEZyMRQEtyS4FwD
mjUcs4bmzsLJglpSLyruJelj6oqTrOdwXQm71vkLwxkwclht8pMpQ1PMSs9otOfYbF4nA8PwWgWt
TksDwURhhdkqvDnPpgNTXphNeSBbw9NAvru6DexTYR5m1quepUQOIl9vC3Z2M5ovLPnTeUjHIwTp
RJIeUxWuRvXZxtoVb2zg5OIpqXQXQ7A3WAzporRfZAx30xIamhr26OxRl1asKJFGE++OQ/cQo75r
FWCHzafTtMflVOrLIVG+Mb0dNjlFkfe4IERTEliGyePQvxfk0aTIYkYdFhwiEzubPxO4PggEyjwN
dRFfUtrJyXuyaRf0aDqGtPkPmbikk5kIy6ZTYtNfTbB12ONR9RYR0w5pIB5gNTT7mEUBCcsrl0ty
jt+H5MNGSq4Z0aK/Ge3DMh1ZRqhvenLU9O+VRP8Yy560/kIaz9Vh+U6CqCk3vIKmTqN8ijqjJvKC
wf/olPZhlTyN/b3+OvZfxfKWO2GbfMMBMo2vk+ba73NS+gMUq+opQ1O2ZtE4UgjwUieS8MyMyMFx
d3RvJMS6Wkyl1dkRT+euBHLinLbYF1lkcTARzNXxl/nVJJGuwSX5Yr7ACQVikHJlA4TfJ6iCwCLn
aAw96yaELrqx7u8lrhBMWOkxk7KTRkO64f7I0l0H5fDilTsZSG1kdI7oXM1xeJQyNWjnd7kA7YdO
xv6tamOwFHJYGKufqxLKdbZihJchcjgkWhaS6hDxLx+RrLaaGqbIXQ7DqtKk10ePmhacSH4r81RN
PsqS7hpEWrBYOlLHCcjWC0YWkjMByxqXfxFTrsqfmq6L6m4KdMU45mbtLcN0JE3db4jEk0qk+pPj
Sol0KHZvfy7jW7yy2jgNeXuza+URi+epU5HA9dNlGFX841R0R/0F43iwVnqwb9rnirkbg+p+aydS
7QKTP5rAs7b5oui+UAyW2h4awFJ6qNIn4iGS9tg2UZOGnRZsItitdwPx7Ic+ubQyggX4CqGxXVLn
29xjJlnf1eInshJykASmptYjyiMwNMmddH2v4V3BxLgp9rkjPA53rSa0ndx0Z8y2HOw+h+sBmGtQ
4virNqogUxrV1eZ1uKKQ/l0ui/TKMlbxGWbK2dA8NHusvFPzqcroD6io+JiiisCppgJD5wNpUIvf
l6xXZqnUT92kCNfY+h8F2RCPmWLOLwSkn7qcLVieGowPkx6fFIf0ORm9rCb3+nNbrCDoYpnIss06
SbXdoGVK5dDaiNuhQvVWWrp46CwHEJUVKMTXfFZ2hyUmzun4Nk5xavsBq600fVGKUqjZ4Y4DS6Cv
Q3vMbInQElr5k9N/jqyVT46SOVD/+4EEmYnWWWdVV7mqVZRpyeH+a609Wegjc5tlA/8rWSr5WGUD
VZZRotRnLUww6zlX0/FjxqR/qYAJAEqZ37XFrMCVdnDP1NI5Lao+feqsqudhhgpqb9u1mXX0QIU8
f87OYruLKggTgRe1yMqC7DTx13Ts3U1Mi49ImGT7KfnHg5ZPtr9U+fX+PLFiCFrkJEm5sAhtCuzV
YD00LIFM+Kk+6W2UJ/nK3Yk/zfjnK/VGcehUlSM2YICWV9mzpViBQ0sRqBdQBM2k+N6oyz/+5v0/
3h/uz/397f1t/f3capLyl3CDjzpKQwSiMtXkCjViQqTz5mmlXUcgadhkVBX7DTCHUK6tHoluZSLb
uv8o239+f0jrindy/7Ie9/0Jzrf5uAiRIwDVaiqIJQjiTLuZUo3aTUZwP3oN2UfoZcD8Ppm8eJXO
0WRKlPvImDLQ6yuLzxqb3QcuophI137xpjb3zJ57Pxlvs6oxsQ5uXoNIVddj3Wi+3swnuUYorn4J
mTWRcgUAGQhcPVXMCkQYB1sEYlWDOP2WqxQiRt2fytJXoR8aZFjo6fradNpprjgFqJW3nrjmxHke
mi1CPxp0dRpo5CzNjurK6x5bXOAK3Gu0fcDBDAc64s4Q7MNVQ1hrJ6tuhbbWbC0AzcVV7RtvwL1l
p5dVzXysVx7pQAyCA/RWPcARGuzSiIT6e51vV5mqsGSbLgUor0nNQOf+LZGm9oXAGgyUXS+CKlcC
KdaDtnU8Wsp6cUpa8xsAgzNMO98BwILT76jk+XUjpLvpEB6nkptmGBP1/MFc9IfV7A+Ls+D5WB9W
hzzAsYsqqb7qsvYybf33jm1X339Aakcqt70n1vbDKN+ENQaszi9IRoIJVFGlKg+pNF6brH3MTHFK
AJ90ZTACd9pPnphsV2LgA3AZElBzwegKQZTpBvQgeE5fXV+npfQrA4/GBrurmv09hmmdVE9JYg99
x7GFHBlPRQhRN+Lef8C6dHTS4hNR6UtTj6FSDwG20jQxAgeljMMGca788nchE7TAPVssepAOU5DF
sB+EdrF61U/LJJCXY2qPEcXFU1a2kcWAZmB5WG3itDTbl4Y6mlODK/UgGQ6OutarJNkbwfzV1WUj
1XLQOk9VvxpknzkACvb1ri56t8E6J2uyR0Z8IBpIg2sk1ZprqBD9V9u15ZPTCNLm08Aky8qqZN/B
+G40jM2fs2I/dmaLlwTMk9wEEvdCqS2+POcvCm9wlrmFxsHPCdhdBCyuzJfy4myt9kWRSpR+tCpa
hgalCSg2HfaPDZfAq+13mRWG0uSeI2rPgoEq9wotCfTwIyl0+2rVnn3FHs6mtpwbHCZ10R0rawl7
8bjtwuTccUeH8YH1tzEIVy0LL0vVYwwIi9ASd5bY97KddRLJjycu67ynkBGQEOJZ28zRK05m4XJK
0ZkmkdPJgaSuF2chgKeSnzs1O/cddPGM7is4YDVDpsPinhXqSf9WdHFobu11Q6HdMVBahvLGzuhk
VgBBZcUXduYxTnvbDANmWXxTfcLiFs3t4o3q5HbiG6SLAxtkdzVT34mt2wrolR3Fp9yM2KTTN4SH
eyy6SejApPfc7c1bk/YuxaZQ1iF9T7zlSQ2s+QXORYgHwDXhGlWSFPR0y5IM6rvesIRX/HWklj8y
rNLY7eNjPsE/3zZ6Tk+SzDA1gD7Y59hUDpqyjIyehCExe9NaRLaWPBPHfDHGD2nTL/l8G9TK3/s9
+mYh2uRa04jdKO1IEXm0TeBxcxO1K114WQRrjpy0nl87HWDgRhZD824u9WnKt+dkW34ia8XIkJ0r
p3vkDE0WKWWx4Ta1RrhzfNJoIXE2z2lvPfWpFwdzoTymRRKoxcJp7QNdK66Zarq7s3MieEp2qFzU
P/Z1vqqiRmXtpOoiiAsphC+uyJlP0GGQOJIv2Yww7eRJme5VShngdwCZ4APu83obLApDYG490Qog
lkT63jkxJKLybErxSdXJRiu5/xvOI2PzWg5H1JMCiG+ZHtRSj5YDxObvtE2+ul6PGgEQOVZPa1wz
l0Qlvk6mF28hGRetsS3NjIhDYCHB3pYYF8qnxgVSQaAn+I6cSb+31qgBg1mvD8CdfxOHqdf5I7vV
gz7Uz2tqnDL7RD5ZMGyPnV5c2lU+9frsb5nhWvIPuTfDdVhODh2YRiPAUdY8Axx41xSebA+uBLrB
GaDuJQ9FLaKqnU/0mdFBi2fDalFU71R8D9qKSucBzpzqx7RM4n5mTez3Otb+OAmILgHhVBOW2X7r
Yz/PVI+zjiWsZbut+LAM0Ltrh0lKjyaU7bq2PETKRyser52z0JqCRC+68uosZKXJcqTq2gUg8FGn
+UH5+wMf6luxaC+pzmIlxk+lz3RkbisLD3J88POQf1blr6wHn/ROfy50ivQlEd3OMz3vB0MuD9Vy
S+LInpkPfXX8JmNLMlvir2H8H3nHS/Fg92/Oj3h+ytmGKkbQ56+xem7KwJaHq0yAa2Eib8maN8mq
ngeAZ3D86aFtZwbkUyYTwzhWn6Vi/ZosonYWJlY5J8gDs07ZXPb5b+lEtNcaSli0rTOGhMOA5yUg
3bCeazFDPX8BXnqWvDqpvbYhnpLskwlXQlbCEXvRpeFEbpW7SWugb+PJmMtnq8fL1M0nkVoeUdGv
5vCl5JsrTetJHZuTLK9UQEY/Gwp3swiCMqbIaMdTVRGuzt4yHY5rnD2Maf2+qtON2rpPWLjbqXbQ
x1u0VE/JMIXV8tVozoVgglCKy9BQk1CRSz+1TK8oy7BjsWlp7+VrjyWrNQrXVs91uS9d8uqQJM0b
2JyHZc7PrZFdF0ccsGkG0GTCKc4I6LVvBX+63yD7ssnJqsybgP/ZKnpzps+SCkmthpRpbpC3nmnB
ngilfG7JK2/HNMKFElrPW0yuVXGVYis9dJrsy23sUfiNajzv+ppx5eG+6KqrSWzoXEivkhRfUwTY
7TaGdlLj/KwPcwyITrHfVUd7pMfzPC6gMLsCfX9OARlyRUbYpjQ+VbA/Ki1FmD9GTWu6kpKEwEqC
UlIeydA6J0CvYmN7LNUx7Kz1lij12xoT1pFvF61CDDU+Avp/RQNwKfFTNaV20md2QR03GIUqe/CF
Y55mK3kW83rNbAxyKgahnmRtM1okGw+lEspx9+ZU47sd/0TxfkgGqgHwpBTTnZY5qOQFdXcSDtZy
7rgK5kU+6oS3KVPBvL9+aFscwjo54Az4anPjA2bIUyXHb8RVPw9wNZd9pMxkuINLuDbyFyPlu8Oq
DtaPW0mFa9JIcDAsmlv8mCTipCA9ZquvNsNud3+SR+Vsp3+wJX3PUIFsrXgcajItJtYVaXtV1Nxr
u1Cea3dKRJg46Yug/dntzt4En0qrR0pnPaOT4VX699FqbqrQPXrxh5IMTxBMcwcZPE+e7AqjzVpC
23SiIVOekIRhiDK8vFkJqMoPpVw/J3X6rU6tyGSpv1/icp58KyEjFEJ4ymw9i04/L9pJmugcbMvZ
dOZzWZaPtmWeBzaFy/ImMzWKuvNrXoEq4c+tTqK2oxaBxBo4pSFGkuoL19ltGFZMkl1/Ebl6ot9V
ivdWtU42DPPZGEIRW2cqyMOcXZgCWKV3M8OMmh/ALrmO9dXbmj+u7YUedjTpxNSuJdV5PPxrfpjK
9GMask+90F6sxAqkOQf0sD601mtpG2dLZNfGVk+DVl5o8Vwnw7rIehzFjhTGa7Bi1rEW9NpE/8jY
MFCG1ztGFhKsBdpd9cGUeqNFjFSeeyR3PYhEfsy5jcFhc6Gjj9CAatJujetD2wCsN4cT/aoXIWO/
qg0f1MKVeCgvq1c/MT8a04radCGajy3+h6JvZ+J2ApkVPGE1USlvABTbG/EHT4KNLHu8Y55TrzPz
MzyNm2YzaudBJrNo3ah+ZBskgf5d4n6bxYzLLeG+YgkoqaxzYO6OJV0FJSouAIchM5shNRy4WBpT
KIxUZY69dey4a9ITe1+cR4/WCG0iE0wr4gpv9wEE7UkZkvOKGKTRtF84z860bp4LyhRDgUk6xsia
4eNy5AdL097KUmGcnn9Pi8UA66DDKXHPecbyXsr6qay2BzpmZGEAKdXi9tClXehUpTdXzZO02W+W
ZREOhG4AAPaqFM/ExOFxDavytmAtmcYikvKZjTvV5grPwjrulcyLXs8e3Dq8h6y1Bz3a2VpTtT0r
Tv7AXvxWJulFFwswmu9gdS9TrH9hzX6FvvHTGtXQ1NdwnuJLUe8ZIyIi4DecMnGeVyPKlQ9JTEe7
YhDjA7QafQ+8s2s+MFKN51PrtGdLr85gnOh32K4ldYEuLKa1+pKXzAkyfenl03CMpwUQ+VZLn5lI
HqU48aitrvBhR49yF1B97hev/SOMxW1XosUyT5MNr2Mx0THsZStrID0PRtVk7yZuqBNddGoEmEnh
gJ2u0X5L1Z9BJ9JMlh9KVm4Dl57ZFX7GPohSh0RmcdIFC8m1iiqwZRNkLNvBwCJYkdRzAcu8+d6l
yckm7LKUHbRJsttk79yDZwaoR/w/YdYoz0A1Aquwb/Jas3m8IfOiHinBeTE8/MIh5PpQXagh1UxF
JkuMbbrkjhIayvelix8IL7zG43ApZhYr68aejE19TwGl1oRfSYuJAzTlnRk6MToYtzWqov8srdyr
IZg4qVfcn7x/f6+T3L+9P9xLN39/K4a2dJVyz62tEUj9W7mn+2fh5/4ahQOhMIZvJVM1ntWUUsCQ
UoWwVlgK80wnoBmymrICD22MuR974eTmwA//eu7+VV3RIP/rF7NCpw6ZQTQldxTxSrFuddQlEtFk
QqnZsdhLxCK8i8Ys7aIOzl4kDz1Ts2JxoSLGiRQSiP56aHOrpCt7/56awb6w+n8/Jwr6iChxCe9P
6U7WRsJq+e2/f+X+5P0//+N1/n6JbVjEbrsb3PsxuBd/7oepwot5qGqyaf8qRFnjB4lFmCQlTYnu
D3kDbBFYIMtUpaL4lMcV/VWFoN/9qxKFH4du7Q5U+j/EftDG/VDdvxL7oZBI5TuVMUvNvcJ2P2X3
P7XWU+fRmftVkmVO57xcqKBMuFApMnBs7y9Qq/sR/eu19pe2jfxnbFGfT5OOU9a1RwRyzqnf/+Jm
GNVff/b+1f25TgEETLuDVlhespPgJe4v9vfv3p/LEU/gF99/fP8JomqLrVvxMhQc/nHm9MQkXZZo
B9vel1bkepPkgIxab1M7BO3a+WJtfYu6EVDAYB41Kg7ZYf4zsk+q1s5zJrhwwmB/oAT60HkVQTS5
sgRiFp48LsdiWV+71fkhtWTkeMpkH5KHPl/92czcavqD0utRg1Y6tbPXUBOH8O9LBXyjP2NMB3Db
TrIYzhj7/SQbMf9TASoiJSldawLv2RpnWmCnrbKelL55oDsbaKeMRmg2KJyYGoaGem7l9GxAjQYc
4qVjHUga/meywVhUr+YJDLlfS02YiCRKIIPl+xRUFLfmPLdJWEpclXCi20Z2oXef43yBC9S9Uk75
A0NnjpszmDByAPrmBQlBJFrOm2j9TDPCPijBNIxTjrd8xbmL5ZXjURJeQiMe4MB2aVg8yFUeqoMT
6dJXjHNSI6Fgnn7th2HDXG5WhcsViZqBGt3WefGouoVs+4jzgtkWLIx/D3IfpDlWTDMEi+5rHfk7
4mLgnE1kAm4Ade7uGU1JjjKLk3UA8+wkYWsAMGHpUSDCbLvCJdmPFof3S5E6MKXsAUj2EVrhphvM
lISV3GoHHYmUQskDfSzwRaOucjRoALh5KWWO1hoQ6eTa/WvM7qrIB79hCZPyJybJOK2YkXKN3nz7
rFnLq1xtoV5kr6M+UarHS7Sxt00VoGjZZd85jqXGQeKQT/qxIIfwoMrjM4BSzOYxoKR9AUnrZKOl
hSHXnOYQO/dhdEh+rJWgoJTW7kCJ0XBzVkDAbA9yRwaMhVEafn9JhbKo8e/x8aamO+7CSVo2oSl9
DLJ0qDUqZiKBevGq2M8Ke5SpduDGOF4KJLO65ieqyLh/VYyh6nFd4dCQSyI96zMsBW10s+pXZnya
5R9t1I6qzcJ96d3Ycoei9s2x9SdZDVttPEqlcDN0bnt+p0L0d1x1njxXXqY15w7CNxoi1+qeYFug
bZ4Pe/vU3BL2zflxabrDZiFYXYnT5JPJonCbpD3jWTlZi+l1FTvEQri1YXpzfKNLmFpUMovxsY67
r6x2goE/lseTR7CRpxfG962h+bErwqGh5LF6sAgHlrfCzZhSEkp6YvveUW6y9lgnRAiKBLjCRk3b
+kn+Sg1BSqF/O3QuTRrQiXOQZp0iAqYjkBgJoZ1Cpy8uEcE6Q+oGVKiI8YjzF8HqGlmp9YPNG1I0
+HVJ+25llifsJDImugStir6zBLAgHSUGawUdoCSWXSpL9Xg8dhbRxQm8myD/BXGadsFVJdoU4onX
QiPtq6udFl4uc7KMnpoc6h/w5RVZ0UnhzrHKFD0H9er4G7BA+nGeNnL72CxsZj5EfkGRGdpSEqTO
TtonIxX168gOSUw/NV507RMvpQKqtX2kOTiUc2gpdnW0xiFwaLNYk+GugsJVTNDfRSlyz8o73+nV
cFnTY9X1rjFztSGTKIBXSHQohtnwZ/zM1OXcqeqoEPyWxY9KEQebPz1x2MBSVkQ1L5lLCgANENkt
qYSOSRtmeXG0ChFu2XjqW9YheKeT+M/a64cK/AsWo0MGRiIDjY3gYXvY1ipsihFXe+GR3XhclPTi
FATrUSvWDZZRjMc59aKy/CPi9nmh+WjDok3ZT8DTIHSVBbd2BspLPbTB9FxGbe3cEutTW1K3Aexh
QveO43ejamngW35LUy9FkVsyZRiTeYhnep6S7mP6cxurDnSo7xJD5eDo6NzVgyNNmAeqU8zmpQP4
wg47StYmsNuf1YzaXXMOAku3YvUHNKaiw6dO4aQ6E2n7msoGdW856jrcQrRSxZJAwR9Z6z7EufGk
WHQjuvZlMEnaEt1wnjvtsNo0i88V1atic4Ik7jxgE22WvTfEm0rO6LU5tW8Gz9gpQkWAsGhRpHeP
+tIf24osjKyidb8eFQcGgIO7ZloZc/Fb897NjUVKBcvFsM+rOR17dpYKBUFLkJ/CwFumGteAvTMP
OUn0SWf5uIKLqq0HwT4U2vBRg03QMdJnZkrZQHYn1b51uUaWA2Hgus42oA1LlD/OYB2ttTmaICsE
sBHQelQwlScSJYJUqKdljP+kwyldX7R22o6DtTegjEik2ruhjV41JSedI52Vi2djZKjUa6IlJ4UR
ROrXz1Zkb8tYP5LX85k06Tdt7KPcqk/k/n3Snj02FSOizO5j3xGbRUK1TkP1T+YmH0xXb01KL40p
3RyN84TYqVUet0UCSi6uWfWiAkDIs/UldaYvNTN+bT27oMZ46xM24m1GAXUzLqkqPw8EWXQxxCV9
Ofbs7rSnQilvuiBKt2CpMy3s8KSjscZB2yhwT7KXWDEe+jj5aiTp1VaYW2rxOtT5RWRWuMOSYy6E
GJ6rtbrWKChQJUeDMXRFgIDy8mXzjVh9nJfsDDvUpQDkNXXjalnhx93iseV0YwrmDWiQOU8DO760
NlO3Lrl9Q3FXcc4AGqP9MKjrKZWpV8z8mJOfqTltZ/Ti/ZO9aafJOiWCFUKSInloLyTShO2UXx1d
vzIc7re9X6U6w8MjdbCjRkuFKMxQEtaDQSMyyQrUWdKJ4NgILmE0QMTa4rdeVS81JJW6VaKZ3CmR
27c8jc87Sa1vc9cRcdBt3xayGtcmP2WqONk2xcWE2U6zvZ5y+EzhmxwBVpKXXPo2a/JhwVtQjqkb
44SkpQ0DF7aM/hM3EFkMIBrbn8J+WZtHS3mvWKHXOBgHT9ZRIvWfpvKqbI+QxRAnoLshrbCkwJKf
iettpj+b/tiFUvooxO+K/Rd7zYM+waIRr9ocDGroqFz3T7X1rklImk7rO3AaJsz+VSVnwzjJv0mX
f2g+MwLIWgDUPhHwzg/9u/PBmFIdFcRrt/ZmHLuTflhe0QSwyOg4bTTaXwRDJZmhti/ofRxS6FR/
Jogo1M8L5ic20WbeM9/N42NhTRuNtkI/b7ad3BpJtC6ieOVVFPMLEFe62jJRP10zPlMq7iJjqZCi
mgoIikQ16eQgt9sRWgdQzskhWy2B2QI3iELkVjimpYAFyrdllq9hX/OmIK1cEiGsX2RF79C25SZZ
U/eTWEZWXrFmzd669PVBVxopWkx74mYYvdlopXM3J9fKmQVoO1UdXV0yWKTWmeXnBUvboi9IMqK2
HPvFpDXHZff91AsNdX1dHg1Ll7ypLrsgT4qaUU/K351NvZQyNbd5SwGPT2N2cBjT3khZ3DwGaOUC
dpa9plxVh3x3LqX/fJBWkzBVhT1LDF0lMwkGIynaYrHVNtf7c0VdDWEsNrJdzK27EDNqHZtOXb+p
RXsaNsBk5aK8Nk1fPN11NaqjvN6fKpTWXcc65jaiUS2bHYlDQm5uGbpYZkLprFK7vN0f9JSM54OB
VEgheThpLvj0CF/Ik+2mKsp626yYKkqnf7s/RVeYLWyVAa5ZtYdNooC7n5n72WI/yd614OZPttXv
dhuNzNrUxQaWhMsoLS/5SmZiRT8ts+m53P/n/aHNv2eKqj3FhQGxf5UdX+ns/hJb5XC5f2VIYNqW
8taZhRLdXxkRClUGkvk8U25/S9hHXwAp0Q1s0tGtWDde9Yxl9m7fk4xiuWIuzY4qJ3cSTRzpzmad
Z0wIvtQ2+VMrS/GxnWmzW1qbHHKbFdzkVPx2b5cYhuQxo4sL7Pt7kX7XzVX66uSNfK7a0cO8neM3
1A7nciEHraraZ1nrsQrrWg+qZ9E+qooG+Zz9Rs1ySApyjg8bXzVzf6Uib+pUqpwneSEom+3D8MIm
izzSfKt+znb8jK+bRZytSOBSpkjqK+2ST9TsO4wxj4XGnSUNdHiG/VtnrU/tJOuPsQUzyBiHW0nt
58CqsHDhoq6fqTZTt567+WKJNP+Qym9O/390nclS3Ey4bZ9IEeqVmqpaqqUHM1GAwUr1UqrX09+l
su/54wzOpIIqYzBYlcrc395rp/Q20umMLyajvKvLhlUE32YTlV5yJFJoGJ373dXQzuokxPo5Dzm/
E2UXd6kRy3PrPkwzhYER3Ts65ayBqfXQlr0EAHM4NOuxGeNNO+i4Z+LxHmO+9cfqvMBmDPM9ygmN
W+O9FSfawdDLKl97jZvsaE39wyDlHDm19V0O9EnrWGFVh6hFpUYr5VkUSp7nGmhFnjHwJ3kECa1L
r5rywXm38XB03NpbZ42Kv6rqOnPWY8hvppvbZVK7W39MsiebJrFtOvoqSKdCnhEYonMKDmQbP6L5
lxsf4/ZJocafUqkgv9Xyw6Xf/M7yFPBLf6AzgxbYPZ22fHvhJwzmjeTepSWupZD2ZRiyid4KegIg
wO1Gu2Kgixzlwqj5Iw1zh5TkfbptHcIxyq31jHawvl3Z0R4aPPbqxrRe0MiHfHiktX2Tz5n5VKIT
j3HovCoCahdaGKIg9AbnVZom5qm+ZxJt18ZuBljKzRoacG4DkMo7o3+OitC5miXqpi+H55YJUAA1
r1rVydw/s8O8x2PkXPxJo3KXXyFUJS9CEEh7WH0jTdiPKQuIDKqkOHuRHD5HwyRUl3f1i1UwRVPF
yA0o67krAlNZ+RFXcKPvQYAk3+VyRTadPty7QPTZu5QprQpFgrkgjZ5tHe9wOvbut81pAeVbfinF
bSpvipCtYSqY3g1U9fRGdtCiIj4XY+1v5kZvnuacn8LEoNF6DpnL0mmuxDicM2lZQjFdcy2jtL12
eUgnJGXawPEL6Ho43tBaFZhIqJy4ZZboajdNGDBwGHd2wewEnti9a0SCyd2kUxdMKOL2oEcwqBoX
GN4kMIZZqkc74f8p8ZPyKVrePTNNMsmUeQwMs4g9M+5mUefyTAqN4GGYVPCgSkxCXXZKbt/ZM3t7
Xepm+ZH7mCrMwSGFUzOvGATXozVF52EYMenOE0lTvykvTQsiUZiF9dw6OD8KXz/dHmydDkYKnatt
HvtGEC4RxSlpk4dhNt/KcYj2c9I0m36Zheodw7t4JBdoNuwobnkOgrTpWrUcq1nN3+vBsd9sLyrX
VewZtLU3w15k278rgNmG5CRnGndkL8sjYg/ehc6+JPM8rk2FhHkLXmVGNHPoyLei6svz7aXbQy+M
fUbhzIlqyfRQ2N3vppbsthnQstOMD0XBOohycrTw8avgVkk8aRwCQ6vrAJplfQtVcCzXTFjYlZhj
ipk1rg/SDbOjoiFmwyXVvmVxhEspT76Tzv7Vd+7n35xxbmoUgdiufBKaO54tx7l3LXpCbw8s5NGK
kKO2b7Eb7qXrFqC30qViEM9pAjTXc+koRqza5VNqX6xM4iRMjGRbmhP0wBJrB7vA2d64cc8xJ5xc
f+/byelvVbPvDgzNblFMY+J3VYtiutweAJIjAznkzqrp30tjZxCoGtiHs+PbeNmkPhwb8G9P88g5
wwJ64vu6azIyPkPY0NjjI9WS/sNQFXDx0Kx3Q1ROH7iEasyjna1rGy4xszg44USeR7W7BEeNo8bs
rDPdP0dDkZ1vT28fMT3RcFqa+/9e6oiarAn52EuCwDiNdqefutb+96BBiQ9G6RVbzfYmwI/N4n8d
jXo6NGkCIVcUp2p5MLRG7BxNPNxecklG/H399tG/18yd8FN0ZyPhPllkEaYYsc4tp6Z9o2wwvjt9
zWia560G29LNQoxhql7/1zd0KxjyfZb2vgTSvVQQ3R5un0GbiDyXfP7tJUsVzd1Qgke59cRXhP/T
2IG8v1TEm8TN1mXp0ahGzeAjbQQ5ddxXwQnyvyZi7n72ylcaJUlLn3G6fEbIZ/TEytfkssp9VrHl
qMyc/d2Qeb9iE0EH90IB4b5wr7WfVUG8/AF9fwao1PzHBcGx66Ren/pJ4ckbZXaNPHXCmOPtlYnc
ZbCVfGxSQ38clg21qNr+MC+vWbIslqR7lDKajJDPMMZxTJrRP12nzk5WOpxlYQBHawxxh10SZECP
zTwazU3UzJTcWOwdO5H0d55kmnV7TYqsOlX+dL7tYFOjNk6psngT69M3UeuOmt8xMrUtTM3xnJjJ
K0kCe0u93ob9PZoItvf1MNqQA237tR/H5nmghpK5VGuQTU3pYUQbOXqx0u4dvR8DI7S7rziZH1Sk
ty/+bOd7+7eZOmpP/4h5VZNXIHwr+01PxLvHPeggGlWu7bYqtlPHWRRHkvXih/H/PI3XdjnmFw8M
fZuX/eWWc/MNf+NQPvw3MKvHxU9ioGbPc0iUSubPZsasDjzrBO5ZmAD45o4lnoM0bmqRYocHoMlx
GumEzc5rZA+cl3STckV8eOxgc5oLuC4Wv05z9oDub5HMGpRMNgyZVcwveR+YpPiCATzs79ZPVhwO
7T9UBVxTexh/4Z9eIJ8zm9ShY8rcJf0hq7riHNo+37JLHm+1maWFDCmyIjzGS4tmSnNkAWX9gBlD
Bc7cmi/mfF9Uw/x8i2zzRNrmK3Ci8CHLQxyORV7ua/w7rzHQw2xRgsKy8w5xrCePWB+BB1mcyBld
430QT4ygvcKa/n4xP7yfKkPsONnVWzkWzsYsiuqi1SrbD7EbEu/IGTjreronKw//Dnf6pvF9kGAF
wqnsZvTp0qcptqqetF6Y95bmDC8VpM7bz5bSs9ma9Mh1HfvZW/FnWxfabh7SenOrBU3TD6y25jad
kF09XV/aaIvUvBrzGQ9WvKp95jmemZeXuhXF5fZRFM2McHwsjhS4whcwO9yf1JnsE+53e7/1xyN+
OhPPYFcfa4ol13WEJVn3UwgRy2vKr6oqSHoCRyp5KpuoPv73IIgU/H1q0D0AaTjHwrp8StWBF+eQ
YW8HqiVKGv4Ma6PnZGT+Fg+VsbkVUgzH210hKrXhUMOoLpcbhV63lRlok3EdxijfO6HjHGtjYO5D
OzwnBDK23vKaUUGkZrqdPnvh0y1W31LWshqFMVzCfDSOqXaY2IntIfsVOxq/xVvn0YptNfJL2But
Bv+NJlvuDFVYL5XZ55ty4DNvl07GGHglNazVro5sSa/sUZX9vwdXZOHRUfnGZmqgtSuvwePXVNGE
qyGqaiIvHXK90/oFujzC2qtftlryXJl6fufMdkH6KU4uveVsC9IzD7ORNA81RPhL+79emn1151Vc
Eb1bXux5CB9gnYcPljdHe5CV1Fcvr90e+MU/mzN7L62wITQth6d0efBk3d/pKW4Tjbbbeyec9WPt
6/+KOiZ8gEpcbq1QHA7Gvy9PKZ7xrsNrmKDvTG5Jn1qkV+OOGDL3+nIm+NrFDpnKoRj2s07pFYGS
+onJ3aMQDJYMgbRTLuuj8lGwh8qW57HxfjJZZ29MofI1pan5vWYt8QsvjBEH458Zn8oeCl38ABuD
VJURl5+V/6ynBJBofL02g58/h1rHCZbbLAY1q3gwF6ejMdjnpir2f+kNlUfHZ6NZgFbyzD9i3SuZ
dKVWFYwOgyC5eGV1P7JeOByqY2jz7oN4yJHMdL8bJpWQAIqvufWPBiFS1GxaTJnexO9ejzRa1PMz
6/GAiUz/0xRp8s7fI1qsRY69dzOZrEdpPfIV3L3u5g53JBerYdgUPxK/YB0MrK9H17Ue+hZjxO0Z
m598N2fu5w0Gky9d0RapGiqqKQiQS3/07bXaIzdXqPjRiH7pKsofpez6p6STw1qnCm57ezr7hcAm
JB84DfiQSd6qOpp2DLB7DP1W9CvN7Ae79bpHVwqwxg5E6MwTgNCttGFKAkfHTpDxb7/I28M09cXa
twEGpw0C9O0IGMIDIYSmCaYgbRahzi6HZd9CajLH0XtzxvAuGiXtNLc/QEGCDgOiDctoOFNAyEdJ
Xen3o4x5rY7epVu6e4/T1aGsiReVkuoxoeIf7OTPt3KbOnXlem4N3nJhzjEFPsJalEV/8QTlLbdI
ODcBqNJVralNWT26raHfN3HC6VRvTrdno2Pgdeuo27H6wdhAJ4IfYvXFvUlonPQM+e967tReTL1a
4aXiRu4AlDXTVp0coVb0tnn3ji3F/ag8iLlVc769dHuAQ4JXvIKiE4aFc1L1/IK6TARJTnR4zaU8
RP0g9mNSD2dP0G8hdX1AJE+5U6d58toV/iJNhBQoV91VlU3zYOcMCorc8ANXTuFaRY2kBSoPN45e
OQ+Zb0Xrpg61FyqQJ0DUg/lRIA0lk+v9DGa/SkZYOsZUyUcnwRte5emfqF+8K+XwMfQUrJlu0b24
GTvDsOm5sQmKjmVm7iOOv4ekqwoIz73NXnkA2Uc48O9H8/KaXP4U+L99/j8/ryxXjTYbe+Im1puh
5kcUt+JhUgzbooqof5TaMQf8aiZ5PtMbXRnzU5l3/z6S//Pa7U//+7zSbZxD6ZLcvH3KvHyBvx9N
ffJo9+CMC/mH8llu3rqp95tJobJXqkwfBytkqYjrdkvt2Wdc287xBoRhauCcGB8+DUbFOBzP0rrL
2GiXZH32tyWnsjCUdqGA8d271ROZsLlU6uw7SKCgdWgJW556y9N2ARdgd2DLmgKo70NyE5ITzLvW
8VMmCpPcwB3zPXKeVCecu3oJ6oG8r9L12JfDURsjvVuHRo297UZiuj2MqNkKaa+MNehwc/znpiUS
Ea69tMHriC6ZutMSA3KyDSCB7V9JLzOZAVpFe1YQij5mp/GxuybWUz4280aK3DpredcBghk8rGyi
u2TlQOK3G/Tnqu70QC9F+Kmw5oahfGJkU760BrnaKnbCJ2UAelYlw9JOpM6x0UvsWayLT3KUcNad
tn+ldf41u2q5E/3S2qI8zKCs1renQ81P3avWuIzkMJ8A057Rr+WW5t10307JvO0NkOdVqupfhhlu
uKdPL8PkFiflo8pHuV/9ypWkrsvtqJUAXrSudUnINXPc0+gBe54NA6Zz27unGbEUIrFORkGPqq3V
QvlxlocaYFjQlikRgarxzlmlUZ2ZmZXc2lTcX6N0ZCrolHd157KwsVJjR69o1ivQxnZ/BU3luUFk
IipbfYaXYxGl7ZDMS6E07uuLYu1QoL7v/JQZuMym3WAwUfin7NlLWYnFlC92fFbcRe4bZivc9M2E
s3pltg2Q7qGtj7Be6iM/hi9Wtw9Vacud2WhmTfLdjMkxoCBzImpOeHZeiqHTd7eXbg//Kcv0BXRb
/MEU0bDfroPYSvVjMnjEwcNWP/bflp90R8Sjvg5ur9w+4faAs3i6tWCjzdGXbjFgY8BoxRDrmxZI
WJZrXeDmS1Q6Xz70hbBOt+dDxLkix809i87Z+7p/adn18y4dMvPMKicCRHpnE6VQvQl92AB6PPWU
Nq+hDDtJ44lR3PPsr4jlUPu1PEvHvHmYRN5uqR+319rUI7xAaPurxIMHyLcqEem2WY5FnUSFv/2p
0gV8q+VP/z41mTH4WdTv/IXTRN5q5Xltdc2Xr357qdEqwKVJdb09u9E3ls9KzBFnrZpp6EuTizSY
ig1RJ3+lYZ2tGb3anBj87j0f1zBNmvsxNb+yyIT77uo9Y2tNZzTepnfsfSkKMCf91a57Emn+YPAO
Wv4U4TvwCBQQCB0OSaHF7+HscibTxDPYvvKqI+kEf193+Us4+hCuo83fX5LW0Odwe377B4vJ8LD2
oyPUOnH+JNL+/yfenjd6vAH1p7F11d3T7cGJwn8f/feasiB/QlzazpjesBXQlsF5lI2jQbyp+ai7
fEuJ62qM6SZlmeXtMiExlMyvdM8ENukifvrFTjfQkws9DkgCv/rpvBOxUW20zp+DYr4bFdvvyJZB
18Kn7xoOy4a7cOuARKH/bhvtN/tLpp8t7JdQHano2ObNvMOU1GxmZdx3WhcHtiIG5Y90S7mivnSV
9ZBVIgkcWZysLnLIO9ZvcOywnoX7RVDHYsMRD4+Tr1lXbv0kTtm9swgbWfVJtKo56abJUKk2XzoK
QAKtAsRflwgl2Hf9MGR4LR+EzXID14kJFREaHRNu6ec4N9NPkjKPDJK3ZjiXDCEr0oAUscQDznc8
t6M/nHKTXGQuikfHx+oSxc7ZwVPIfxfzmbhsOW9Rsxm66DASlT4XLzr4Lt5t4okul5NMUC3CwU+C
Bn9wzFJDyZX/KyzVXdwaL8taQgWcv87b8s0dYTn1afHgcPk5FnVT6VdTRPdj1H0t/6WJZbGLpGhI
6biKmABGwXvr8n4eXLSMafYuyaCR/aBCdRI+Q1YCsCmRPT8JX+feeM4K/8qMjdhIOrJBdOWXWffv
rGdFYGjjA9nocpdb9Hsxv65t88eS7rdWvpcRtS153ZFRrB9VmJC3albIe99D2X3XWnaqFAdLfyYR
IShc5jtt3Qg5RUvvmj7hYsqibYryFCi22oHpmNbaYsRtY29MFxqGRpKtUe5hyJLVEnkOmYdnigKK
dMDwrJpt7maP5Ww9hYV7QTNLVi7aVV0T/GrH+LlW5lvsj9HGsKdD72GjbpeL28vde7PQgjrK8q0F
kjAZum086FeRjFfft65Z2eCqGuqVQKudSBdg1iFrIV6ZwImp/Wx6/6eyHQcjDklzUl+Gp3sraTE+
JbzQRdaX0MhCRsW2tiY6hdoU+K9RicAM1cQmsN3XY3lFMvp0KIBa467kNmfQYjBm35EJ7qhuo3v0
sQ7XTb2RSf9eOeLN9DUUNic7MkpOAymSO6NqDxor6ybJJ3xMHNnGxY9WhX5QdV20rtACygoPtah2
Ue1SuBVxo5x141gufbpZvbGnbOePORyR0SfeEuc7idE+6J3ygf3GKQ7R+VTbElagJStolHMmE0kD
N2ixdQK1OWgX70pvImlW962RPftOTP1EA10CiW3llLY4RvMAycgl3emmpHoM/tcKE1+VC/XP4Vov
a+x8Y/RTOdsQ2/SauwdljG3OysZMBKbXgfdyxeLBoaWpH3UR19sqLdnf+6R1/X415IS2ccYQe88S
0AdejDKanfinsfwsE8AUQ2bVRlj0lTyQVX9IlPc7i5dKidk/GyNfuUBSK+ZvHw8bDgsSyRIaQoOg
vu3wCgcuCPqUI+VEktEkwjwa+8khbDbWurGictSq82tYRdaq9Jo3TaofwcB1wTwM+BmLnsaX2dB+
NFd7LzChlBGeKFcdJsQymtK60T2WTnEHLiVbl23E9DLX3EBR9+KkrIaZOX1FIqShXNOdgIxBvTEk
R3PPtnAj6ho/3MwN1492MdoVu1+EyTntd1aiYcRwWxbVqXmqs/aNzdMPwcNHT4bf7Hx3giIXXxCM
t0ez5RCk/LX7RT7qkXraF400l+r/IF9yxtIcA6sJwZJE0n6O1cbUcCxFEdHfNGGmbJXLuKP56FSX
boeK/xS9NgMVG/yAcialmH7ZefM5+RBCCFU7nYZRyag+CONyLfQZbhHbuAPquSvVt+PlxqrI44fQ
ltuW1ddzcXSmUkxb063Xlt22J0ZXn50HplbIY1FTszWlWA374rmf0++oapleu82blVodEoH1AxiC
qhkCueNEWtKnDG6ejXOfj0+Szj+3gAozWHsfcncwha61SbwERhBoAd1T3LGJnsK701ZZSGFcHMqj
n2IDhF9hufAaC+dHG6c3nOzopQafIYDb1Y2knbsPr3nR3c00bWC3VeceP4c2zJsQ4Sm119nFL8Wv
zoKqwrDvypbzYHkOLkOIDQHC37MR8jVLn67kMAtXOmgCkZjfhoEpSxJ2Nxe5vE7Gl7DEtTREzMep
ONugYwHO8U6tb1orYRl4J3rFXnf2fjvuiKlGtS+aLzdCtSLIaL2ZRPfcuasmZZI4WhUdZVNENCrZ
GV5LVYfw9cACs0xlpLOhdg4yTL+yQ3/vdea3aPDrChYgIsrjijoyhE1Rv2qivSpD/Iny0A66Iofs
5FgUKoeWQUi0v++z4c+AUC5slk2Z5e9sNV65eiimsdTDhN/PmHWdjHr3Y6JiripjIG2XLj1XGVbM
DCcf06YDhvrzEIeXAu9lpnCaGuVBc3s4b2paEwr/MTOtWQ8lZXKVtpXsN7KC8FVoAYJiP3Adok08
Aimq64JDWfNhM5WnvdF4hTyY09LFb2tsuy+9oTGtCaeTGpJr1BEY9kSlsO5BBd12PkBFvFrqYhQz
udYC0T9zHz1NdpeiC4vNhAIbgHUji0xkFgIUlbKewATsgO5i34NbB9sHCJEIpu6cFbTME1RP0nFG
tuueewwRd5i1htnm3+AX56rJSYIrZAIZYy5zZv+NyxPGqLU3TZNOtwppKYn1t5R+pDV2TMaw1cC5
gdKgdJIz9mowEa0pg6IQMmi9cMQ534hn1Jr14Jjy4mX1b7kQ9ArNx/vWzJfkxtNbHhjmzDsMGW2Q
pKq5QFMS7Hkv+lj8HppRPUfOBTSVngC52bctokWSa78BXeVR2SG+zRCFSm7mcU1RiaVTUxm3MuHk
kG6NufouqLu7N1taJeekxFoDUaApizUD+ZgZMr+8PsYSC37Lld2nP9pMapTLkHITt8NwMWuuUMul
v3Ou/COmIzAYLKppxj6w8ZNDE1r3ucd6LKpsn2L0jq1821ROtnMdmcCVwc7fhe2jwt1CAKukuxJT
QjCW2VfGym064JMKd9g7tqfvILN/NbL+ERMBEJNTcVD5xsJIIv2ZShPhXbZU2SUZlzNQrUZ60zHi
5izb4ZPjHMHvEEJc2zgvtmjdTWVmGGTBAA+R9kytcoYaXrMH6L4zLA6B1M8qk0DXnObX2GjfCtN4
VFnFih6Co+Ul8bW/i32Nu/coONe06MlDP74lseAG4JvT2qI6rW2sP9DUMq//lfqLKtjMWz+NKUtq
6DXzBuzKfeyit7NA2JBwgO7vC0424ZS720awUc/0bV7FT1Gt7UQEiaIcRwUBzVvFOtnBvi+oJMQM
jqsIEGOp2yujZgoyR3iTuNYB1vET42xf+f3MDHEWv0F7iQ3d6yU0Oky0FSWim2aUH1o8LO7r9Ugb
pqcN/SVP5stUVc1G0zAgsNmobJNSkYqvDcT5U/D3+nnUD5lX3o8VqeWifphL81tnh9bO3qdTGd+u
rV8rskhEorfVyC7YmThWK42iMRBnbhhhyihsyjnDA4OcvUS+WJdJjrknKvpNLune9EPx6g0zxatj
dm+1bE1nt/qWEwK36SvYJOgccitEd6ANiMNIHn46tK4Gg/aHytZwozftFXB3uQQX2JFSl7iqe69/
sYmhDsn0ViCbAFKGcdzVn5WU/Trsz7Z0iu3YBhbej52hYUx2RsTwNMKto3NxWyaTAxOhP7BrNDqz
mraaG17tRjFQ4K0VaMuQ0y3ZzzsA7mT54FfteNTT/GTIiFuw6N/gJWynyIW5lAK2Uk4mwCHg5yzG
18EvpoXzMSMjGJghXSMPXDt5k059Av1obexMOUCs6pH0BEFfg+9dNux4HevOHSo4nxW4c91fFWMT
rjqOi6s6E6/xpmjRI0hGRPg8jo7kW1YdI4nOzgiyeQCUewON1FPkPJxG9zemzX0OrhEZXXcmoxkD
r0gbEhX9nVPiUC4dFlmWSPIAkKBai1JAjZx433MsA8+9pHiw03oTkI+6iE+lbqlVY/XbKnGPMbL/
IS/5ibWYovDFDRmVMzoRy/VGRC9ME0HLpqRKBf3to3QCGdnNEVsaxz2T06+XFhu9TjzO0NCM9a7e
hhVdnCXXXDLH59kzvX3h5UOATrdVHYFutEzsiD0n4Z5tv6fX1Z1Jni1oHcQ6vAmnAas6KvfZHUps
8g2rWO7H64l17YF7NQ5d2CMhlca7qEE8ZO5LgVlNKNhDs74TE1ey0+Id9yXMNpyh3krd9zpEQk67
JXNJDntcet0DKw72lOYglInh1mR3lbd7OBZgmrvwAwDgaDpfBgrRSm9HdT/P8HldF668W5q/OKAA
c8/I85Z1uMUlpAVdR6+s1RafjT6Pmyll49/lKIeWfWdmjk8QDZZU4zOBypL6fnSqb6p2h7Ki/F2O
pF9yJjsanq/MdY0NKFguCw3VfGxpbmw1k4QTIAZt2Z8VA11qOlxGQ7ifNgvYto/sYzpmK8NR6U7X
3ItVUcRpYeQdTP4WRCWXf1HPwgpcKPX0fYyfl322GySdp6+gheyMnODAYETvEYOcdZsLtFmdikUh
nr3evjgdhyE4NOi8zs5FbQz8FKRw5pckx3TjLctGshEOBjw/GTkzLLsi6FWUJOAltiIUSYzxGlZ0
bumvzBaf6lgUG/gsJAxm3MuNhbM6+pNMS22m/i5b3+KAYiMcsa+DPFsRTjPwb0Pai+fmrFn5HzEm
BIRzNrloDu840a+4stSGbaoXmB5rJu9IAg2pJJgUSdbhfahzwZS9/QN3425SjBCqqWVWwVu472G2
9DCRSt72m1ZZZuDoEQ1BI0M3hGfGNiaAMid7cEhTNKODgdAT35nJjTLyrk1lg3ITd9ShkbWqcBiO
HnGp+VrY4tErshNZtQIAM54jT8KVEq+s9rbLZCppOsaRFlelYfvnEGtGmF4633wTg+4yMI1PjBDv
0qkm0NjYWMLM3yL0fsceFEupHWPPhgspamz0xcXvSdcgzPBmwrBOjAPuvt3RhBh+eXjSANLBmR6M
n2r5dhGp7qCNs1+pDtlRb1hCO8b37B2MT+FNZLHDP47R0z2pDXeJy7m0b8E5coz/zOL2aVDTrsER
x1CVTTpnjZ3duK9NTkOq6GzeE+ABfRLLwuq0vWm7S2MtGUHhfVRenq6UP9153gjRPieS7Nsxxpfx
PZeoTF5eMmVt4WcXlXkWWcxwpMlCttF/Ii3fT4aVP94eEuYJuwjH4er2tOGkRVaHJst58us7Npe7
XIASkimhOrAglIrmvXGY+Tce6gn0TOJMeF5ZSQnPL5ydEb5AJg8yT6+1nrd3bS+vpcz9PRS752ox
l6bab7zuHJW4R6CRM5EIk302V/OqbUefQ6BFB2Xu52udaDqIuHntW/pb5VXapZi44cZ6dNInwnua
TjDdh/rVT066aQwyWZHPiN+I1Imcsh5A8u3uesf75VYnkDTvdjGHa1HRtIqqdMck5TmL898jglTf
jk+wt6u91E3FTn+gXa2In3xU2I0Pk2oeqh2UEu5lI5sRBOZfuZ0/ZVZ9dBqTTDy47U4yFSi9/Kp5
7UUM83vviZ2bJRfbBwCTKLKTliBMmBbYZNj/sk7V73FW3gPiWtvZKwVUxXkm+m5plgwmHJbceXws
WeqQNUtjMrOLbAQN5nmQXETvUcEriSv0ZI06z1op6IyzKNhhd/kB+8FFaAWHYT3ahPzn1w1hlbBY
QFNodaYHKyd7cxmiJyHBD2mO17osPyoz/dSUc9SwR22beQTiz78Ew2xURTtmZSEEX9ta64OHTSTp
V5bXF6u2FG+1SbjRtMD8lphCYS+ixeVPOVb9ozd6YDS4vOEeePXRU3O7XX6ozsudrYlgRh/wQ24m
IQP75EtRNoFJPVOQSYf4faQ7mNkze1nwizZZfYuoW8xJhnoKhjvDSejEaZPWZrWkIAIrXdbgTHKK
mAm4/Igsc8MScEjyfAHVlXIdaTARO5M1ySQk0lYtfUzMaUhKAxXvKwRH3+4/emLIadXgHDPczy6M
PjkcP8VNd07L7tIMxaq0FEnDAsT0bPRvQmYfHQUIQVWgIQwqujOd6KmPmrvEnn7PVPCs68G8RNxM
WUp7k7rSrUd3Ry+iZws8pF5oz7nD3URb0o+D9ZikVwoEZKBCjsip352sErCyvJJgPTaxs4nDgnG/
9YXjHrIF2tmmZwSXpkhDhvnJVQ8G1O8PTZ3dYXcaV0DXL1O8i7yOKmelqnUsSHQ2rfldx3ILW/HA
GAJlNPutypmDQG0ZG4hkPxPdkGtdcSKI+I/ucuUEdu7SF5zZR+ziT37irMmloJnY/cNQqy88lAfs
pHrQUza8N9H9irA5GzpJ8iXLKrDp49hmGa4H/5XRwDYamt9NxU49VvWJ6wdNPjppirlq0xq/5Bxm
pOX8QHClqu5imP2dmGMSfAm/bWUMmIUJoOpDDJyXO3PfOl96Nb3XYtwPVoZtXb3l0yED9ImaPOHJ
js4hK4sr3SfHMV9bHZBr17xGbvhZfU+T9TSG7prt1MkOwT/yHuHda8F/9frTLOP7KbGzLeCf51rk
EKsbogP19A51FYrYUkpOmBLjYos7xzh1/LJqe1P/hDJ6AO1235WsB8VyPLQZWghuOaPi7hRCcGAC
tpYVTsUlNhM59nPpzPwaWjFvnOUCSQhKjrXxnnDgXnud8QD0xQumWIE0rzV+EdYrxPEP+5dS7jYe
Je5Ytm+BWfa/nBqkWkoi1Di2IfcfH/l24cVxSP1/XJ3ZcqPKtkW/iAiapHuVZDWWZEvu7RfCZVfR
Q9InfP0d4HN27XteCIFkW5YgyVxrzjGxsxdh9xQPxqtKX7voG+rF1TbTYHVJarFrQgXN0VfP4JEP
xURdGBvRqkFcIuTIqpPxAAFswqJQa19snbsYKcG/IjRlW5v+6Y0xDqeJXPnVaGMJoO6GMJDZUS0+
pVWTv+LK9YQ7letbHbvUfpG4I1Fwnllzks5eF3eB1vxB1LRNxvTTMUEF+N2Hd2kif99a6l6n4F95
GldtyNp79DS4OSW4lbH77Mf4m2omMcaW/J78nHMG3xpOk31ojR+KgXY38RmbrInV9E2P2GUdQSGy
sKp9b83r74b2bZpDWSyC7BTF3ynZThtNg/QsgppmjgBN5FDMLCjwmgXpMOMYaCup52A9t5TiOW3a
YmVnFhPQzI1vgtLno7OGcjsWA3im6suQzFQjxhmSh/fZMP2KtB7nkh1vm5BVYF7cVVTMUU5+Kend
GgWiVyoDsK1BU5Z8u5SQIEiOrJYxlsXP1BbuGncHJzf1B4T7HlS1ZjSpNFEX8D1qJzoSOXx73Zud
wBQEmlg3KXdCuI6UIHYC1gcp7XABu/EQ9J3FHQOrtt/QO+y0Vz2PvnNGhTUZhm9uKZjPNwAeS8y9
YR/7a7yBa+hKkkrj3mq7e6PH6E69zGUJFpIIfFNVJubNGrtx9RXOUtOCOh5+L9TdJSNyVJgYO5Jb
4am3zAQMQG1AzIyZQTIKhhKh3SGJKEriwcuxD4wxMz3mz5WMrBtIjAznTOVa07/li8WicG7muLC6
29lRTGHWui3sYhNrnsZZsIwtyZFbglqXaJZXrqNZK9d/AO381vVJAFCCRshgX31d7zdh0D8QPl9s
u9x/DsTwjGwUP0kxICWKjpZp38cGHQEdvRxTl3aV2uJErM3ZcIMNLlGc7RNT9wBlzS6PHypNf7Is
GaG399/DnkkKdIfzlOTnmAriyo3ta5Oaj163apqmWOd49rdEtuC7I7agjHwBFnL6IGlrDVuVk7X9
oqr9jtHhOkRUGo0cr9uoOV9++Y3k7K2gAMdSmGOBthXNNM9YgZ3oJeFBNUZGP7Jvi5aPy8+f6xLt
SJL59xY2aS2XB9Y5b7qfN6uSKdK6t2uW5dmwt2wK/76e7KgdICi1241nm8A+U5opSDUNZoTrGInS
JjGNB4C4/tqEMD+0xcFJwGj4BFMVhf4J0QrOszsrxRminIyCaWBM15jIoTVTXQgyHshCu/5NJwIu
R2r96eIIFxaolwieU1vTE5ba6N84WBCYXwEFGF3kkWjGElRQwU0+to9cUBBIIuuXiJp3k7XgsQL5
UUyIbTxti++MgQsdnVYxCAvMrDSesBtojy7xJ+g8tlZzLOP2rUzoMIeK9PHUfrWr7lyrkJsQTrVV
pPKzPYi7zkCkHMgKMIrLKi2ommdd3SaO+qDztesb2nGUzDMchP4Y/8lETGErkgNBJvkdDalTqIan
AYoJE4OZrpTAv9PNz5oihtbi+41JFidkgz50gXdcJEc6WfGqZirstQW9Bxk8V8IlCwfUqFHTXa2F
Bki/lx+6Vd5SXHsY64RhpHoHhQ53vA8vM4l2woNHq2/cJAreBg483yRmvvmt5S6xK/Y5GBL+Z2+t
2yGs0pz+RxBRfS0ka84KT0wE5NCx1Cop00On7E9aaF7tn2OjIv01rSrAF321dqPwl+kVzyxuuPdq
2ICjfodgbli7uX+fgGfaecPwy6WC7oTJJVRKHtzuQi9lWk9zS8vGbEjJYLgx1fAc2PBknXKebmXN
sb6hqPXbhVLIKpuoLidjQKQ/w8Az0awEXGlWnD5O9RpGCTFbtrgOlFwwvH+antr4frfOvF7dTXbR
rnRTfTmhMa18h8Vy4BQvTMteUqYxjs+KwMf+i/jbGXBQIncO3OKce862QkCGmgJRRuROVF6KX5TE
7zLrGdtMuPbo0q9Y4/3pRX0y83zXdiX4WbN1N1GFtDNFoTAl3b2tlbsyiU9Ogo+1GPm62/RM/elb
cg9aUdbHG/FaTL136HKIi7qeIyUJiQyk/FxTilqXuraXCYXPxmPgiGiB+0A9BqhZ1LycY58hSRi6
D27JMSrlemVyO50GpD+NqJ+ot9t7226Q8KXdKfgOpsG75pQznfaJtbWD3fCBTKIZuggDJuceWDwO
yZBjDMTe3Jt01AqDGja4vYnrcIhhMVngWkAT+KELbCWF4983r0JDV5Rh6Kc0m8UnLqsOo9xGcNJ4
TX9282rLLcjcsiDbzCUk0dA2KsP+OEVoOT1LUeXW/Ycm0g+J3WX72u+eTbPiqjKZD7AG/Y0e/8mb
ECA4XQh7JOEu0YYoaDKPc6KlANO/gqxmOuBwmUaQ3/GVEc2BXgTU06EeyZTH+EGR86ZmgslENnol
HstZ6Q6TX4Hms4UbuCritGd15QBCjZL33o8KJARFOHfgP7wOdw1VeMtvLw5f+pTJV1a+BPZM/e2Q
eL/DUR9WLSEYOeSdVVaWj6N/MprRIeAEIbPnZ/seL0E88jEq14s/kl5TK0apbp1WTCvbodhSZisD
cjXUXsQCpEtHrSK86zv3xFjFwJn2hIZoR2PMXhKZUhiRr8zMukOmD2/6gHoMR7mbHmtJ0c8OOgp7
uHUDQIZ11sHXBrMWx/HWhSS5MoZ0TqFhzhF7lOCmgvXPqq20g+37O3Ma7JssnLGsnbx2QX6qC53E
LqpY8GRYESN16NuUf4Q8Upq1zUQ1zv1demQoycJJbqKuu7Zewy9jmYW2JzOsbiMndMI2xf0dOWmP
oIKhycQaMglkR7lePkzIFte9yJ/0Pj4MoUUdFJxKNf0WFYjTJHtu8/Sri8331uNi8zLtOWooy06t
+hCh/eGbgFuTwYF2MKIca8phZdnZ/kvUGqBtrd5k0oRMTvpePlLvpPrO8poZPUsy35iarc7ylHX8
O1WifaoPL5SJVq7kugmzp3iqP8ZPvR4osmmbxNnppWvQc28OTPNdArmoHoK4QubtYVCsELPBm6DF
fOOGGPZAhGwHECDleEVD9GqE5lc5dk/TRLWysLOX2k+e2qbBNeutWDPkKrkduE2Puns3Vdm7niFC
so0MyJ4CRS7lM0YBmgBi57W52NmkrUx02jondnf2OBxFbN0YWGB2QC9PmqV9hU6hyE4gx4wuJOPE
gG9yrnxiJ0VBPbBe3nQ1oHcPoP4QgI4NWkhIBpN/yLwIRrJ8Q+vz0sbypq6cz8JyD6Zf/amy8s5r
XLVqctpN/sFgUb2WVQJ/LnWgaNFmlUT3VKE64Mu8MLmG901Cjq7Le6Yz8KBa6jKolinecVceCDUT
DZg8P7fo8k6nOAd0mlR3auRawmBGlTWGtRC++ciKV4lBzd0H08/MmTAr0NS7njsa7WywZS1e+8AS
X1JLv1NHfI8g7eIWd49Dqbl9HRSeBzcxr61GjWYOCmjQca9I3KAvb0ybXCHodtpxk/WOtW6b/JWZ
CRwrZIYUNTtg4xlRrcX8hklxchW+88l/hsDBnCWa4ADlNm4OPoKmxKXleqdaRDBLdrEwqnWlCCsI
sSoSd2sw9vYGupbk0/Ia8mpiAemqHjZm0d3UfUG824TVQQNzDTgGsyJdGab6G6MdL2ZXQOyyho8p
LZ9ickV+Yc6L9gSxUbUhrJUhl4xSQLZTwTjoghsSOl8JgZtnbEPhesj8U5mpV0u37jrdeS8zfeMG
5p+0pHc5jp27bsJ1hx5mYzi9/xmAiZ7nTQaEo6Y4+lX0jEkLUz33hyz60s10YFX/hjT827QoLiDG
+cyz8VUNzCGbiNuGZ4TEF0hgecDB8oxVdy0QBSJuALn7MlTGgyM0nXV5BK2RVVcQlqC6DKUzWFXG
Gj4NlwElr3UZ2NaafNAXfYQ9J2jNmy0eAtTEAV2htmYYadPqua8xshjc5yo6H73+WdTjIZz85sax
pnvV0jbUI/JskXKUENeKbUOU2MZJkObHSLnhdr1MUSa3eqW6je673RZv91fWc0fSBH1PjZVWDGB0
MgCXRv0T8qmN3vILg0S/Cv4BmD9WfPB8SscmsxmxD6pRx1oxvUkF1yo0qZszBfkG68TwwLpDGRZi
on7TIRlZTz0KBT38rDKK/Xrl/ZoMFrNA7q59xSy3s8+9gr9VtlNP6Yk+EE4Q8TFRSg6KGE6LQ7k9
Tk3mE+2rk5s190ka4UREYTYSqQaGON/aTaM2jcPCKG0A51HUs/VEkPHDMn4cCdU1hxmgQm16XYMb
Xkuz++o0N7irxUfZUEV3TDdjWjL9ZjRpz/Suto0Cpk55N9b+dDzJ99zhMw1pQvehYa1E5LKwlFuj
QKDgATsZ5+6B3xj6aYyZiWbeNSr8cW+JgtXwOMgbu81AlxvDDltava00J+W4l+9b7s83XpB+9GZI
GEgeUGMFzClgOD2U6Q7EtorNaRUEgBa9+JK3zXdb6SWGbbDTozu++ApiuhLU2BIBRC7E4tuZ0azX
ke2eFi2gCHDOOpOwFPX1GvXTVEevuYXe2+r1iLAQ/cTiXWFFTKhGZoz+Y5rQfPRPmpYYK7/331sX
iFnWqz+tN1KM5aTS8CXoklol9NE13Bag4K21V5WoWBOIeGsg9OfcNuYbLT6HBHxeUaclJYLuxGrL
iMoS8dMsmwjxlci2OzlQokwa9TeSPJ5tPVS3SSPeM8AeFOLrsxDZgZzUZy2hVWNaWwI/5wInWDnb
NJx1ZCT3sgWgbVIMCVHP7SZoGSt8WwxI4VbNTRh0pnSY6hZfqvsqHGbY+sCy0XPMPTVx/TrqtFAR
Wh7stA2uJt4XxOyQyZwCQLtf2ZvCQEeoRsprWPbIRGPMTPhgyklGJzzXdL+BVayilFslp9BkBPwz
emGv8oFOmEvVwZQ+qKZMPRWG/l2aerAzPOIzgKGN3C/57LqSSeREhhfoIxJ0tYR2duP2BJewAmg0
Zm9Hk1MyjZPiRjRjdVsLyKfLZtl1ZC3nXLwHjzoyvGmLprc9R+z8PMS5VaNSL5Hx9BgIsNmhSq37
ke0Uevg1A5vFe9OWyBObEwI5bZuEJm7W+dCyQTrOkk3YR6dD9i/muJy/m2gOxkmWdJxgnPbYXtfd
jA7FAQ0YdHk0M0D/7pYz6MqC08wdUOW3kis0/Xmoz7TRcd4EeUD3G+Mlq1SAqMtGi//7aNn1ZnAq
MaItELuDVnK/kTnwQCbPPFw2hEGQ7yHKi5jZtemczZNwc1tRtCTTd+6lLps2KOqfR7nn98bNchCT
XYOQd35RZpgVb2j8yOeLro6cARa5+s9GiJhF9XCy8kjD6GN++RmAQ5d3yDLDWLsUxZgg+EAjA02v
eRNOz1eVKdKm6IyIvKTa2iB6DAaaWLUDksocJoID5k9m+YeXR0x1+BDa5F7X7I0/W0KnMAMKd5ti
275F0bp1bHXM52+3F891g2gsClHijc7atUoJwz+1wAKEgjYN4YjQ8Y+DxqeuxyRf/P1mlm9r2TTz
9xa0RDogPiLC52M5D+JR+DedIT6SBh1+cdR+i5BahOJDcozHESnrJi8r+nOsxS3jm4Lob7LrNLzm
GF1bfsukdc0t+Cl8XdVMfU7+53MRtM9I1d0vn9XP0/S3uWnZPpPAqlX04mdIb63b8OOWh0NqArqt
8qEhOtH5+jnWo9P5ebpbHoaVU94umyGf2c+Vg7BgoQnHbuulXGTzCTufprY5uUS8pa9mw8Lz52T6
3/NqObmCNA+2EOxO3COD6m05JdveAHlbQnwxVJIguIoOIQKH3fKReguBd/mw1T+Xxs/18c9u0eRI
VRFhOHytOaiA2+VRGU6U7Wr6jAgjKIlWTX37s9H9/zxaPjG6CbR7azr4UdVOtxkTp9tRpeiY5k1q
ay0SQaYkBboYVtxACfuqiq/tvKGt0K09CDlb4QasG0dBFGFVcJ8E1xRd/THhyzWrhEY2Zd24ojQi
1ORipfSdCz0k+zTE422bW9a686MWNRO4l3rZUN+PaEff/X29gU5tZbZJc1h+fHnCjDziIQrKBMtP
LU/IMW73yUTitBEb1tG2/Eugh/6lck3atBSG84JDJKGhqnGBvlpu3t8vr4iC2r8Iq/tABj5HKP33
J/MOVngoGa1HM9tIys5XW/PCq1MN+g0lofbn2GCo8Kp5BTEvVWmi9WZ32RCHq44W/Jnlp5afx3rU
3I/cJLp/XvXzUjxGhcy7uyiPL55eOsek6sSFZEuMCdiiWScn4hLNx8aCgNucpvdmElkEG4eZOANh
/b685O/rnPgIAVK7X37RMLE45gSYbtB8oN9Vl1ja5s8fWV6AC0eQkjixgMMnySjIn9Nt6e20LCQ8
FcEkuoAITbxeBtTaY+cm08mrWmV2al+E1t1WU2CdxvlnGd/ti0YGwDrHjLtbji0bbr82UxwKAX+P
GWOSneb54BhXwUFV6g+1yPgq3XS8SHmjqHtdPYibDvK7O3C25sVxxsck1Ytj20bWZTnUjXQFXVKi
NhpSj+XQ8mSCcv3gmCwGlmPLxrfGhi/730e0ijVfyJJKmMTj/H1pMTTQnaSihz+/ZHkiscmiah3x
+vevL8dhGq3S2iXE5J935TP5oiRNX355xTi/+bxt623naOCBpFtdoC4Xnh3cy3lTe/BqBclz/YQB
yAsH+2KUrn3RGZHXpTNWSA85Bv7JvsA4VzOplE7YfGzZ+JAijnM2OOiIv6dXotnZnSN8Gm7HgcLU
Kq0690abgJRWPemQyOWflZMkR4V6nq4w4oHOpT+smInC9h4ubfUooumxbpmvT67aYPr7bNpUu1Tz
pqhVtI3MIJpL58FleUIvyVs2XWQ7NjpaHA0qS89K9YflJT/H6uBYsea//OwlmnEl5+I4mMLcEZce
7aVG0AZ24+kOWcBqKomfmTtdcTmcwtr+5I710jREbAUssxIVo7xvaKendzZajJXSjHjjNwMx7/XN
FBtPSW/6q7KiF6sM71mawb4BmNoEvGFGjZVdOyvHRUnS+OcBf9KI061V4bf0YTXG0o03TemsKjJ2
mjzwt3HWfgdDd0gMDGNVHNSrzkzrlV9mXyolZBRXb2Gq306V6YDAD2FhUfVyetLVA/kpfMPaW2FM
9Afiba7oM0O1fTsxWZf8mnOupl+hRh4p1/5xRMNRYdLl4bJxWk9nfje42np5KOb95Rk7K0ELQX5u
0/upUQwbywv8LAn+89plXxqZAdSUn6r/eRQU03g75d/kkxA3tjz5P6/9eWb5CS9pCI/P9UOlaVDX
/7765492UKhR08y/m//mJZNtsF1+7l+/fHn2541NgBvcNiGueH5LFDatVT2aYjN6wX/f9vLqf/3a
nx9MrFZuahnjfZp/8u/7Nf7+7z9/8u9/7EdJjWXX//p76F//2P9+UrY+entBWhhabb6Dvz+joIOt
Md8B0hzVY2XbyQ6Uuy2FupZS9g9arPx9OAbuijSCmbErkKzCc0sOVmL0D0If5LWnGjPvLEcSt1Y7
6UXkyccYKelVH9ysR5fQMIKcx74bj7IcLta46wjreFGOVt8hpicQOFHug8h6ihCzT/ZoT/VIFygd
bZqhMVVTi2X4WPtIj3j9RhNT/7A8Cgv0u3SfkyP69poqu99tdUtrHhxWeJS3AM+w0DBYdhVO/+ij
Ip3jvevMwIYliTI2vMFfT0hJd8tPLRstLzZpIw5eBSHVIf7uZAq6M75r39ppn55sruVVZXgkwdg2
9e0CPVgkCBTqfTUdKqATyx7pCRMNBLQmRYNRLQQ+cB/D6N4WY4HJeX6klWFyGOgXBfT2PJ/2UveQ
Edb1CN7TIPJpxhXqHaY8LBjcOscPGQzvUc4/7xUs8HUduai0m+CIJIQoQLN2X/LC3eFeJa0uVoQ7
DdaZlmu4hq7jvnsWfWL6wPmdSB3tqhX+20Bn4b2S3l1uZi+BF4wfIkEGRHvj0WdZcMxsU1JplP4d
+geMSqX2QknXvVbTWN3zw/hUMoo4rAcos9nTmxnm2ICCynp1GYFGTcQPvlaQiF10M9TWAO3gzX5r
jWbsucyIuiNApqJ80qbAK7ujvZwDWUzrntOQYiKW93ubWeleUtYD6hNtl3cJEWc9mSbRON2015RG
HZ+SF2rZBktHoQdPElTB3KQbziHBpLfOqIdrkRvfqV2MF2q+6mdTpVTmiEzfDar5Aw2rttCrK3fv
6pRgCkKzg2nsAJfjvnC1cVfpij6+6ybge5sWfwJCIA29vU+01N3fjTbv1kNzycts3c0YsxZgCW6U
mNbCvFu3uuCM8tUFCCZFBfmc5aH4g9vpGSZF80YTFH57IdttEJOIUDo7KA1us46Uh4mcMNqTiX1/
1Y60aQnuwXZvsBI7Bo4VHNu+C34epeJXUgzaKUpHaW0qZGxEHBnywZ5RdMi8n+tA868VPRYuISR9
WudA9qyUgc0hYW4ZBJ4NtQZBbZ94+a2ZB8OZAkSDly7YohloDyiF5CsfGNxrghRNwX1TpgLmGvLv
Qcuqa2PJL29Mo1eoimqDLDq57wKEdrakDWZJ9RWjcSCSAMBK5JhbMciK4jnA1SGikmg29AeEgRkm
bqiDjGnn3w8W66x0Ytqmz7vLMbAnt76siMqYhvEj5r4hmvZ98AHcZ0zwtikzKsaUKKJqVhOUhAlt
IHjo8q9NVt+HnvSOwqc2mSsB0XYeRqqYK6yY9EvmJPLcV+EDEQIEQ+q0uY6jBVTcIg32nmBk95Ym
cbztoTq9aHF5TWPEyNAeA1BD3ZshDOe1E7LYyMq07uvWJnwgTGE7mIBoZdCd6kSxCqYFtCXWmdho
K7IfvagMzzh28NyMh8KP3q0gmy092UgzpxJqOdbp1tloYUxsmXN611BDbGxjQFZ4G06+Rd1K2J55
G3rEgmcz4iYKftN38e5awRQFRFLETMh1W/hjFOuF1tqPgV3XNx5S/C1rO/cko/gLrXd5iwkPNIsW
cUGDRvz0VIAck9LH1apR3LKoDz/0AaBDGVgUKp38GEnuirqjf5Lgi/NLi9prLx7l5HHaiixFbOI2
A6s7vjUsI5h+DeeQWGk7D4rMa9v+2UiDkYm/9zWSrkGkqdEhruHqdUoS5bllpYflih57s95jPutX
auZqmjm8ghwebUmvfjPG8wRO7+urN/MGyrynTNoH6JHmXZwf9h2rgns/Cwgy0UL5zDDNPaZnEuuG
+gEQNO+zsB+byRWPVlD9IaioEKlxamaugW3DyjZkX5yrededdyM9VmsMFsQSlU58ByYJU1ec5l92
sUvbsf41zmjUCL1dZTj+O+rvu4VcC6l6rQGJfdT48ClR6QxpXVH+Qb8yi/8Q4q9iO6GGgGXtFPhd
vI36xnj0p9QiLjjs1kGjCB+b8YBSWTGFer/kNGU3RnN41MliA2PO5a0Za0Ov155tc4/xdTfeBbr6
tjwH42Xd0OcVzpwCy10bIkdGpPwg0rPzzi2tqm903sLacOvyDsiE2roxgmP49WroH+MWpIvUfWDg
7EUN7U8txP88cBrFdfr4M74nwNgPqpAhIE+nfa9seXZFCoU+pf9bFD3/NWf+musRre0yAufL1h+I
nhiojP6Mhpg2UGtn1nUa6X9YhKrdNFgdr6Hlniosqi/klGGtynHkLrs4e7QV6kqoWAlX7jIMVgJI
Z+abhyQuvTsSdfN9NEY53or+hBdNfweX4fNXhHM/ZTa9AKuxU9SUk/1U4HmgZz2Xe2f3g2P+55EW
jmqN+Q8E64yQ8mAm7WuH9kQySpr0y0HSql5jPdqlpOsNdtNtDT1i1quUsY5CLNZR4RY3jdXlTwUy
YejAzvfgkQtkhNK4QVHRXiR6JZQo5vOyp1c+PeStpgz9ecjr/OTYVCTLGePSavh4BhP384AU8H5y
xjWar/GtrVFqIpKWh1jo0WOiuwSwjsk2UfpO9A0y8OWOqrFk7UvqE8sx0UjAgsNYX/s08rf1SCaI
BqZwqPIvo3eeSjFkt4Joim2hY6SpageCpeNYl2UDOYYoEYpNqKY4FimMDB5ZzcukTBeWuzeNqF6P
SYdT3iAXL+ozIjMwZt+o+S0PTonEMGMihb/RuFghpnvOGefbGUFR9uFXmz5nHWCC0vCiX51FBKox
xeWDOSn7FuIL3sDljhnQdyDRza+v0Ev97fKfLbuGDkO0dX0QpYhKddaQj1ZkvdoCd08Be3mnAam9
uoZHwQm98jrmUnkiC7htB+cxru3+iT/6bbZ1cBo0opbjNPb6hyGNyUQJveYsfVxohdTcJ98k6qGN
i+qeMFs0vW73UBT+cG+yKn82RPPQ26O6X77gNhgeSmOqj1VWXUDWxpcuTJnq9G72FURURkVhvJtO
hL/Nj4tjqPOKWgNAS9g4yKeORoLGaEY2Xt8dQyszfrUua/dI83okHU7xFkg48sor071WN8Vbw13f
FcwMUj/Xr25mPAgryN+4ifi7vMq2loMqLEbiSKBdc1MKhtm4kMfJLreDFhC8WPZfvYMuqO3hXBXF
QEpaFYo7HfsjNRl8iHHVPIx68eH7FPgQM0CDDMr0DobxC6UP4wlwZfQEekmbdxy8V/cQjeADZ0fU
hu1jXxXdPRqfBB3CZajr7HeVXQNMR79Nfg3TbdN7hmK6ccQwW5Zi+RrGOuEiuU/Had5tmAWAj2jp
eVXYYO22AhVW+enJcSdiDzN8nj/DTix8h94NrHxpkM8tE9Yiy+6yWfj55F9ivvRqB9QnWOi2Vu5Z
k753OzFLDBGrw7KYj5ENyt2FG+25r028SmmqQU2qyY/Eg77xRki4K017hMvi3uN/Zc/qxudMuNnR
pbRw6XB+3BrG9ItSJl4aWcOnnm91y/2OZmAOSVDiQOHGJ+ukOVpV+KzrRXfKh1mhO9+azP+/+/dZ
LTozx/nTq0Q9NJNXH4yJDo9EU0c1Hbrechq6SqfRnxiE+8axe3K0iSSz2LwzJW2rcrmlN5HkVumM
5Y0lqIHl9Zi8BAnp0DA/ktZFEqo3EXU4JBC9nZR31iRN5q+dyZyUuvcqLcE6/aDr9BLJfe3pPZUD
ximDRttb2o/9BqWtfrDm3T6092R3Tw9Fek+8kHtf2KxCWB+Ob/mQXrj1SXqzyn4UpvWqEKPh4At/
o9CvEISCJWviukSSDPWkXqhlbQqHoqFX2I+ufI/1FL6J1b/atund5hFN81wV1Y1y257Jb6mdKZ/v
gDzUVych8L4ptiEJbndx5UKgcqaGOQULQ/So6NYF4E+jDI2zq9NR14oweYoYpgjk8bYgRvW1agjz
oh3CfpNIfe1A+bpqOefd8sGWXYRIltSJtYNFdhOWtTq7GtElVJh+IRxAT+x+aEnw+58HmqZ+VXYl
TstvGg39tdBVeVzGrwb1FbbfTD+nqQhx3OOZIlijhU0ghw90yozCDylYxw1KbABeXs24ntRPtUyf
WKgT4TsfGlxKZZVt4TWZn1SN7ODRYCNdnk0875MkhWwrQ2Sq6UxAzHXEFoPhu6cJJskzaV43y3F7
HuQhWfs/u2Fov+qUDag8d2RIIjhdXuVNorwpAWVS1myrbR3bxDr34i0EsvqdTyz7jfkGTHJXXdjI
NTB372Mnt7/KLv1KciN9p2NN7XCoo02WjOKgkhr9SOjjQu/6u8zko6AztBXkzuNqA6Duq87/1ZNX
mgj3MfUi76sf/JtccwukcKCRAzPpfvsaEIyktd9IcpAEhiFopazBhHgId62jJVgZu+E0w5+gRdG4
ztAmgA6qiPuAdwMyDdAiG3cDRDZkHRnIp+HVjC0Kb67X3Ptahxa+Fh4Vx7I5lxLcRmRUHgm0rrmd
iXIZKMooNYwn3xneyZA3ziOJIE8jxIM1a/Zgr7tyO3FuQ/PFbeUoTs+0Uc6Lnmosw0XyGKQYjPIp
RW9vC5a3tkX80vIScsjvaHGGaBob8zarVPSI25gpqDNelz2wI/hXPKqZPVk1yyFR+dGjUH/C+UVe
qk+XZjIRRP93ecq/ALrVMID/zqvVCfnzVtooirNUkktlOUyyysD5pIBKV2Jm/Omu59xotYPDcd4d
K/RAHizUNC/S98gtnzpyIMJVCJyGCd4fvwzf8IecpsBXpzwt02e1VFgys6mZb3UOHn6gvj8XVtZ7
Z1URKMcoHLw13a8o7oxXpoIsvPmK/bSKf7Wddt/nRfscmJa+r2T3NPQOjrqqQLM4Zfp9kUf6ulXW
Jm0z+xFCgM03wtsJdaWxisnN9UT+3QXvFMR/TjtwLFsvbHGEgVn4dKqvpGIRABDM2EpueTjU0/hF
RMNaa43zxMwdlSCxNgj/rbNn0ZsgSJf8ImQJsNaiGalAhslE5FnchwWi5RCGlh7G+z5HFA4n1CVK
R6pzUJJ51XbS32ZKc++k5lHLMc1nWTvYAARjvebOmqe87i64nxAcuiHtX5z99ANQOqWVuWPeqy4a
c/WL8vt0rwpSe3RpiZsg9Jhs2F3P7V3b43ybSX5T3+p7NfVf0nFYSIeTCTJ6+Uvkyd2IICTVIm6D
aG9xuoGLwiuvgojgaKso3+CflL2FULpptzlDAaeoXd4Z7WDRMW4fdUO2Byhg9tYrE+eWypBAHNc0
116fGRf2bAOdHvG1NjdQyDQYNHbz8LMB+I6p1gQHNIiq3pbJRsTETvRt3D4sG5VJAiTTdtpFRfYr
TPP6IUwzqEuW/A0m6ufBfCRMIZZOZhwgpy/HLYvEcq/jJH0th33p+ay/PPgcoaQ5YdQ8UpxTZdXe
N7Vb3vdp3kLhCvRfA//HnqxUQtWS8LSAZwnQgC7mmBOEgy6+Ax1yJq8vmpP2KEhpfFT/R9eZbTWO
bFv0izSGFOpfcd9iGzBJvmhAQqnve339nSHnPXXPw33RkAyVBUYO7dh7rblAelfac4i8zOo85fzo
njaFmizhuKCF6KCRsW8N+jVquQ2RUBJsrdf0FYccj0bv7x5/CrzP4yr0YY80MaWLk2pH7ttk11ON
QD2k+vXbC72C8VqnWX6TvxnOC79XrT/yJHdG+48f9/TTIBUObfdqWarsPzbGRi9s9x7o406ts+9u
ivSLpjXppnYhASV16iwetEzF5/ljZ8VzWaNkmKGdeuFCDUvNQ/AHceVwRgmI0l/6xR+3T6YmpzJU
FFIFinMbaPEiAfp6gALsHkIfl+GcRlN44BzbxA0OkOPRcWTob+K+Awii5WRpDlVMyKY3jhf1Jymp
CBhXkU9bqtp2vg3GEZgCAqNghciGvgedkfmgwb1By42zS8/gCTPfWfv6EN90Wbt7foVPuOHZJkxB
gNS49CU0U6SVswmhKq0TQk9OoPqQZqPtdpMy4P/LWzMgSmEKcg1i0/tp+n8wZgXfmYIMq6iRYT0y
RCJ0uxWO4HTZxlG+JfXoOmh89d8fTk9p3hPw+lgGIAeq6qIP6TnFdVcfQEyyrzfD8MvRDrqCMq+K
4YA2anjDg6vdmJEvXbNPz44zvLZp170Geti9xkQPwV9+8Vy92uc5uyFCKBIqUKJkXyuVJ59mYVAJ
gxaNpPwYMS7XmIgBbzJqKQw39l0+EAVYYjRo65SlQkXe6zuten78YnqrBxvcjTZqL3fYlMhcNomL
4C+KMW3kieVsDFm60w0pSQBPjVNDgA9yu9yKT2q/rWyoqCD/zK1ITOW9HTBNsXXZjaWkH7cJIJj/
+mKcu5/6pDrnGSNbUX6cShTDM+Ay6emiokg62l1TLXKwXiCRErSco5qQR+CLy/yXjkCwNmocMHSr
xHgI8rLfaxGb0yHsf+ZPTqYzY4qibFf7jnsqjciBQOPECLLaX02aK1sit/Cae8qlBQ3wkbAo4aoN
3AseLLExFP1StMG01OU2v1SJ+nQ9xsBCErRLmq4zVJ4iFvLKvHRBMiXRwHb3tULH2B1MvFBZO5U7
2uNZ3UomAx2Lrpc4EV7x42uQ2tyxGMuXim2Mh8H3cR7GuM5pyE+fDp2qp3ZCta44CcbjRigHoymm
leOK8gLUkj8hfosQSw5A4jzXWA+d+Offk3gVeIJJY1z8irzYXxXGhHHcVb+HLBxXETKBHf37kiUu
bbe0iOrbvHuPZKjSJGoIRC19NIiWyLWArD8lGDS+hB+uXb03/uEe27tWkm8sIHkr003HE74r/6nW
EueTYpvIG3xHh8ApjC0VRc402mXEyBNPM9Bluk27eaw/oAAJNkjN9m6T7Bmp8fTbs4hEMIaYrqo3
eAztVfz4hqnTBHSJi8gEBifdfWkqzBO9bCTQf21RU467QjZHSMhYViUYiLiaAE8K7mM7TK/zYl+G
/jWvNfNMaJe0BFfpn2j4UVW1/izQkS/hQi+6wRshFlJJ9Rr3b0E8DIikejl/tgCSNbc+ISVVs8MW
4Q06PAk6ZrshlkkfTeQdKgRHEoRumCHdhFENGK7Dx7JNbT2vFLZcy/ppwuCO/PYRFjMNwz8q6+LV
UIc/ZdKNv4EC9gsvGDdg/ql3lDx5b917lzrTFl4G5E/hDftcYGtrslGcAB7gPlT6t9SatHfERtrS
cPzyDGGzhWZVnlo0S/hGwOfhWC8r4Fe+txh6a8Lelr9aIOL/qbQv+nXmGp5pvhpA4J5oqi9Nmbo0
FGN60js0pj2pRfOhHm33QOeXTF9zAaIgfK7N9M/jXQ5KcZrrgVpHv9o3ACLoAH1TlyuLvB0ki7zT
jqOVkJ7nEzgCF30fCp5BssbsmLufamTxqgpApigU9dKRp7CPO+NgjR3d67wI+xc4+CZK1bQ6pdhL
n4jQGS+2CgowJXA7txP72wl0xFnFABk99SBY+MWLR8oh7iiQkiNaKhRdMHm1qlvgvvaJ3IF0I7DV
bIYMk+vUJwQbZjiEHQzz7dio+yYYYPSCasJqN7Bils1mXlUjH1KYMKeTG9YaeBwb8bevw9lxJvdl
InAFTXr/olhuuJnvospoh31s98ghmQCfH8/VnJXyNMQMIQBLuedJKb5d6nKK5R5cZFbTvk/NvU2A
1kuci5c5+8fM8Tombnyt3OQa6QxrArt2L49/sArpjvhhtdaIJl2GFt0zmhv6yrQqmrJNxACn+B2F
/sHxtXaX2YZ/onOlo9KlWMEk9hRbUf3cOtbw1LQeJiHygOxnx50mmqX3oi1JJJhyy16C8GCOJosp
p2f9ooIhFdBKgZJ4QaHRxbWxBZfle9DlBNiE4bgEdaJ+sFf9ExnMUvMEUhRWv5vj1S6bNkjESRvu
B83sEXvhtcvLsMW7xlmkd3/Pgv+cTYhNBjU33v7/7+1B0eMdw6VVsSANUw4tQIYbMEVSsAbTb55D
DWglw0R0XupM3wxtKnZ4+fO1MNT4IyREDB9v95W1AnF9Zyin0tHJH6lBsNGX0T0t/t0k8S4a2Jmi
G79meuL/smz0vAH+wBN5eN6aRuHJw7i+QzzH7DRtp7PZQB+P66h5NYJcCkHAWY0KUac0ENaZ1ErN
df98ALzIuITuKDSWP16Z85dNSPoxI9gPhgJyGN0Km9sav8toqKR6SR1OoCb9ip5qtYrJDiIMmkM5
Ff3OKnWn3ASRWQJ3htOeyj1m2sKHaqoJ131awIMNabCMgiYRc2DxFLCXBJKKa0gDWbtP0gxHF1aU
ezeifsa64m/mSxhQCJn4u4fsXgnR8iBG24yNVX0Mv2Kf8tdRvh+xBZigqq2di562Px7CEaPSwewd
71B4cuiPRn3mm6mOnp/ms/ng0SQl3JzMsKA0wpXQgeLpk6HuBZbY+VecD2N6Z2yW/4q06WDL55aO
oDmDY/xlgJEafUAO60z0xlLtdJ6gXrJTCS7DW++LQycP8+t1+jdFLgt0a01E8UTDlcEtd9DA5oPb
ag5om8t3r2h/DTXBzyYcDTM2kgvuLROccYt7LfZxIAi4EQFTtNxz0efkVr7NaBYfhxIdeaxgNQCz
Re6CfNDMi8UQuPfHT6pXxDyRE+hAbECc21bRYTRTnpcDXfAqERC6OOCu0w51UairBIw+0N3YvCpY
8JivK/fAJxwUeDcEcnmJl9JbMs42V4MnBgxcoY4tbkKZtn1MfYDk70J05QBWalhA9jyzIrgqJC45
BZjUwPrM6Q78q+AweCTwg/6ehQgCfDaGEqBZwVCk18GIkVGMlJ1kZ0exnb4qjhksgzFBod6Q8Ba6
Rr3Maueq9Mnw579PfEqnSQm8o0GmBQNfjJdzc0oI3AdS0X22LSYBvpoeusqSCn4Nlpmp4ixR5rl6
G9ThRver8VeFt+DwWCRLkTxuK1vV0X9FKvdH5gXD467Lpn5YNBX2rCFNDkNZpG8ZbxQ7XsMmusC5
EuEh+xdMq+2yjLZ+gWUiCAw2H0SFPoV4MNeZMxTPc49SyUPtrOUM7eJ6Z6DpWM3CEoq8lV45yt1j
C72LALsvQOflkKo02uz0A70deCX2UWVmLSPbftcmavp5iqNTjF/C2oL15vbDypSXcaDu1To398mk
1yvnT2ZDE9Zl+WS7irhFxOGVmb6bFF4eA616YVy4HaJCf3frbNwHdBZRT/0htMQ7iFoG9JF1xCl+
Q3DMIV0NkiTpICU5mRItar9Z6VFKswQfb2LpHZBEmer4aysLm5NX0Keu6Sf5sk4CfdjulJJRIpsQ
ICVColVFgOsfpNae6V9+VkP8G0x4e9q5oSAGVxnX9Bhp0GfOSukZ0WI6pVX2yD/TQ5ZBhXlOMWX6
s8CTRL0l1xE5d37sy4MitXFvRNmr38bDumlVtkClnhKxk/lL1PX8jZqasf6o6sF2sNyjWdbUI4RC
FjIpxeTeOrFoHLI6yiE066GH/xh+jQ6+CyJFN64JvRVv82UV2GKVgDHwqrLwFoA9jhlz+S3KwnKT
1bV6ojv494yb/O9Zdhp0aJSuEjPXVVGdYJX4MEwF36I8ZG4JYSqREq2wzI7EmhTPSRm/qmos0WzN
iPs98PpVL5+Y2HLBxqmk4z7eoZJvWtga+gigK8rScIPgmPW+wW4kDyt+zig+GbLImx/3SUDvvSiw
97YAUmJDa19wAOdSuRXxsbiZmrOhxxbLd+fxFmWBcTS6/tAVya8xGpXnxFFIKzB387gH9Vh7FofJ
q7+1NvSwDSAkYoKfawu8qkuSLCF8KLkKYyINP500frG6tV1owZdZsflHPJ4e+iHWrziSN+jHmUZR
tKu6cS7A9rL9CCed5lYcvyqC6ZqZNvjfWrvLN7amGzvytD28maG1aOROoWwzZ1t7KZ7LueJj3H+C
QlFuGlNQXHSR8tYWzQK7Jd3dqWLg5Fq80zwXrSEw9igjkIsNdFZgk/UlbtRY/ZJkq8Bf+bZQv6I2
+5hVHI3e6y9EKzimcnpsBnO3pyHvZcrRxRbr4pStIR25XaDfXNdqttTi0ZZ9XUbjhwFQpxBs6bXD
UssW89SaZMf0Mp9lEPIcbdVMFvV2zHOlqNhi0/4zz35YvOGoN+9CNcAXpQb6LJeuOEiDlmV83ZE1
9eY72g861Z2v8yxIqgtEUXp4esbdNe9qWyds9n4S1auGqmOHMabEbhhvZqmIRtd1QR97Q32R3DQi
BxahlYwf0RTfGtunFxyN1BRxu2L07u5QMcSbQWDEjVxmnG4v9wM0edbz52T+2MyXjkNzfTSytTlk
yjO+zeC57QOkKFCLoJTSjpRbu0qOvJ3cSzaP+Xg1Yhb0jWcvK8V2br339mCsMTHFq/nSCUp73wDh
IN6cZ0M7fpPfRES21M25UYSi2w+N58gT9VVV3Y8iQaibVsonT4BDXzHUlCfj5IwXQhbixaQanpyB
E24iN/3zIV6CxN1G6LC//Mp5s7JRuw+VJVbk91mHWC/6U5NNAuspZHS9YFSlaLa7VIQSnjyzz47A
nG6pijs8pgv9qpAMSFMjIzvYK3ZDHcjuOiqICs0PYRMVGq+eRmYc2ySbRV19FaJDqCFoVoLvogPL
v7IBEZzum8a4zg/hOEepU+uNxgYVO2aW5x0QfT7QtVIf0GYnzwYjNujbprsUMjc8JM7ljBITfv1U
Bis+mdnOCCokXiofWxW+9bNWk0emDmrzPmZ0NIV6LDvF2ZlGbpOCKGWn6D9oCqktqVJGcHD0MjjP
z8kpRRqFWeW9HqCyzh8os4TwWGNvuPu2TsoQVtdgAqYZzx9P+UGtZDvlsQDS/g9vpmi1DdvJYTH/
DZxBuMtMSvomoIArogEzREaWeEPEbh4pyJ+1hrTmwRn0U29SImNbUO+MNF3uMNdAnC0vJ/a+vobw
il8rJMi5aZdkyk10Dm261HLXLlj2N5Xe4vSWfbbG0N9H1Qh2idT4aVWV7h29rZexYMksbWV6Jo01
eY5U7r/5wzN/Aag2TNARgqRgeHJqFGgRk+HS8uFm6PrIfmsUHhhpCl/Eqfhhbd+g2y81GATEHbQW
omHgtBj3bWR0urRYFIgVWwyWp5aymOFYunPJJX1ytKokbpuBAbK/8WK2MGgmOyHZQoCxQ2rAV6VK
xps4jBkj8rz98N1YhQzeK5fGNqWGA/HqoNw1Jb/N70GWW+ZLC2A+8qJyN1oedHA8rjtPNdyjb6Os
bSKtvrUF7ZGQnuqvOjLfCU+QOq3WBhNu0Uw2xtI5IeuxqhIUiVxUqwFzAWVqcsEcqG+7cNS3qlYF
5yHIV33Uqk9mQImkE7+3kf1AaEqF/67rbr3ksR3u1KgzlmTIRKuKHOuz4uMbc51+96hY4VliEkvi
77HVG+zgOG51rQ+e/z24BRPtUWm//30Jk9W6DLvy6CSgU+dSLe8ZY6oJFFSfcmaZOWG3CWcvrzzz
57MxY5ISRXjZuD36vAIp0daQ8/r2WtCRxjBtdK8a7XRXE/atdup4F3ZOtVQsfLy9g3yaAHBytaAL
yysyyAjw6DDbtdUJcN70WZuYsm1Qc/ssrsiez5R3k3jck4e1aGH2dsFvOoglcgosCzgtD31LQYR3
XXs1eteBLFARY6Y4TwW738VAkOPTo36xafxD0/rnobMaey1cxdr/xsD2YnB2nV5vdTldyij8t8Ct
c3j2XGomk8OStg8bqWJk18Rh/M/ZZEys/K26jRoXhZGt/aICJJuHqBCwrXoUbSIk0L/GxMJmoQZf
Nd0VFHrOUm/c9l2ztHsDH+8HMdZiSEZyTLUMvbbDbEzHH32iR1O8OzQfJ5pfb5ZNY9003RJ7hLJ5
iHgaX1z9yt+m3K2npGHtkeq6Uh68UbfIRek289IVm0JdCo+gnCiokG9UGEYcV7YHfDzPDPfQfqFz
ZPZinDt5FRJweUkEyAfytxjlyMv5C37kPpH326+CmNix+cdwGFWv50tNdpEl0YMuafScVhKSIXdD
kKuSU9qI3/OVyfrKBhr9Ukb7eq34U/f875kSyb462bjLoo4gBBa2h2dq+pXTD7z5XfA+Nk204HNX
IsXjjN4zj3F5FsrXlH74+9Ww41fL+uLxvfPr83fM35uFUKrjwf6paV1sTWeKV5qbGO96ZNBDTKDM
9rl1mZUNUW8i/hzvvQ6WXiP6ez0XTiV5tWuVaUQSO5PMiAKUKxucnjs+twqBj7Yd5rv5W5u6LWma
tzGfKQILPdEFh3As4oMtwF8kCruhkQ3AW9fkyjLFK3wG4sFzL4UrE6j1lxnW9fugswBLvf7YyaDw
woh3hIWGpAJPL24D8DLtguQSVGN3dMqMOB/VTu9Vru0VdMem2pS3wojqOyMqO3GVtyTU/ReHdsj8
qt+B4nXG9s3SRHVP+ng6InnpnkaywN8m4+zTgljnk1RnW5190xxWUOLknC+YD291FCZvwGuUDVQn
ZTNfDk30Nn9D40pJlWnbZPLwn8//UF/2EyJ7CWPrnK/BwW/mO5W/dp0AuaCmeUdlKJClkLfyGbru
ZZjC5jUL8no/NMgoC+Cln2gLALj4wS8XC+LWVnBbkulX3s2AblSEZqnpP3To9jtiSxkLy0slbl6J
UmluWTO055ZMSYiXvB549QitoUyPI/3VNy2lSYZ0l8arfyrl9LedhLLb47qlIi6YegnUGrs2C9tt
BZDsaFjpJskF7w1KvOW8PA4t9WClkJhoIC9ib9fcxsQEMqSp8XdHRIhQmx/eW0kC6JpXKxxIGwry
ZjFEKqiqhv5G0rre2t0j/GSs0vpV8wKQUD1mKaXa41rx8Tx4cMSLdnhTyoJWPtX/RQ1Gm52GUh2z
2FN2/LLmliQA6zROFGPl4B/m2iLJq+ji03iZr3CQ4f5qOvtAfim6EYr0XuBVsPKxutV2pW25851N
P7GCFewbN5Rj9qZ2OmcnDCM7DznMq6RXtHumD39aiBz/RES6sHn/GdG0PMEgCZI+eOuNDpF9ycNH
8Hc+VPZAVEaWkMic8yyajFb9cT8G1ZhWXVwqR6oAatlWra4ty/ExIz1rWel69Zlq2q4nAuQeYkDb
0keFEQ3lAkmqz+ae20IjLVgKhELHRJYjCh6iTRJ8MJwnGYvjUQ0jRmUmOWI1BhDEjNErPkYZSmUE
33BZ4a2HNWkk+ptv0vA0Sywl4E2HJ6Nhwhcy12jQi7VwYg5M9mvYI1zSChiWHiK3HUldDdoNgm1b
D74bpp5ha8laSzPpcZUWsp257JhfK8e740J0CHIzWWuqE936QZ12Bt5ToocZIs+vVWX5uwgTdH4Z
fviOQUqwgr6hMfTiGs6olLRJzX6bFb9mV1ErmmDn9MpWCTS8T1Uq5WBCJuZQxLSA3PJFUySHsrTG
M0FECtMpt9yD7cFw16b3olMhoUelvrYhyX/oQIPyuhie88iVomWKs7h0jM2sCIYDtwJb471Zlsxe
sJnu+oDr8zq7pnasXK1StEekJbdKQnHmQ2tUeMcT7zyAnbpzA50yhsNfmcOWNfSTAputYR8CUwFF
krnpUUlHIl/63H0SCKNkFql604Mox2UJO6+MtRtDZO0Wx6iOEPXiwXPL3/HLXKFSP5NZfUpuU+FP
a5HG+numQ2L0YkclIatpNs0QMPvAqjluCIcMNGQ4hXMkoxgFUJoRnRyFUjG4JR2xPHIrMQ9pKqXe
I9Z+owZBrjgW4zluqPn8wbG3Bl6KSxQL0Ic+j9Y+F8merPr87Bf6r6ALvadOj+37/B+gP7Tv7MS8
J0ZwzpNeDMZzIClCfpT+0elhLexOb56duKHHWgfravKtI5BmdcXcLF1YrvvW2tFwItq5e22Ulwpa
5VtE5bfPw6w7Jr5x1QunOvDj4ICBkdQtK1QVy7T3aDgxGV1QjfbXUnymugfvavCV/Vz/GMA6GhNl
cih4IMXkny3tJDDgbzgb0etoQ2213mi+dwsrqnPhkJQY5QiGpk5mces9CEoUjkttCMuPtgCk4HUi
fU7kk9SPtVORIrO4lmEi9SdJ1+PmQltp9sVnHFr60azJ+yCIMdh2vQV1M7ffYmrpbV6TSjafhfRA
cDPY5abD1bYJcL38RtCSt/3CnYwA+qb690utwmpRIfCjSpzXN4B5MaQvvb10uR/sFaEJcGFj/AoR
Loj3ZnZLxTQ+J0qSoaoYwDZP6m8bPfHJQCK5nVzzRnBmunXQDz8ho9Hecqv88cu4/TEFEyqz1r+m
jPElwezFNYbPuLWpRmoitTZ8pourmqO4Vknf/hbTMs9163tQkLUJf3QQ2KJHjyFs5fCYVyr40s/q
B0hU8UmkoL8WU9/vRCvRy52X7UMdLqZdpNlna0BRlgOBPDLWqDF/M2Qeb6nREbUGjoYwGHf8FaCS
zOteeRUmYkprnO7oa+tjVGsI72ULoaionXlUtScXUhppXiZ7QRvNpY1tcB324IwXRM68OVq/pc+m
nlXhOqdiBNmAASn8KhPUq7l6bUSrv2RlG66w+xnbVo6mRNecDRavm+GgBE9T68pjM1hgfcz38+49
UehVYiaLDQreTsdPFJt9jC2ERqZ0Z6VIMHABwMLKCJsGjjvdFb/3yRis1HvmoyxU8k/ec7TC1kQ6
iY4KvNPwWBeuGd00U3a1xNWaEpZVvfL2yUCjoAwpJDOHFmsiFvTFJbfQSn6xj/MPsVfcXTUxjwgD
qIflnDCrCVqOEFOQIuK/lXTZTpVHkjXQh6Wh2se5I+BCPKPZWJ2LoWpuxcSyZk2iX1KtU9MPLqsv
3QfwEeZIM6eY1G2WekhdB82Vj1Lv8X5VfNQVxIA317eKq1boL7niqteoj2+WqFl9CY1Yh22IkyGx
f9Qh9S+Vk5k3z/NO+CA//FRWxSUmLrYfH3FJWyCOTf3SMud/KgVikhRpEU4+tp1FSFoJRF4Xtq7c
lMKRwJWdKYc6ubZ9pT83rYP2iL/qG5I6MPeOYXy1iU27ssp+z51CsJVXLajJ3iDl6dmrPH3ThWlw
SBNk1/2Y1JvWG4OLIQDuDx3JRCUQtbWIhvSVuoLGpI8Hcr6kpcaPqkONsQD5zTs5ofO9/16q8tKo
6hTKjuFu2qlRAM17RMVi8lvNN1NIl5j2qgsOq9F2jzddE9R7Uz4qm9moU0/41nwiH2fvTsWzpPBz
KPQy1auQOS52pxIdrZgtzhL5ooornlFCQYakvBSKFT3TGj5VeuH97RRB8SRbXeznrZhR9PGxJsGt
ICzhopTRG2+scif9Ruw7j1y80sRX5LckTjpJ90W3C5vIpFYvTVGr52ZKjgZVaLHoBJlktaVme9rA
1YtPLbUXFXRIlWR5gXL6XNInsCFOhSms9XjcPq7JCEMYQ1TVojCJ9Yla5OgCmIexrjJ4O0BK9L3H
Q9bAfYWUo0hWSq4YL6JwlLNPiJYLVHTeAD4OscJW0E4/LMWWgy02hvP+0ckHb526OB2nAY4CoUvJ
OsQWFrYNrLHWdW0UVzT3YptAWT0MnQ8Gg1s7DKHwSxWhsPlUu52N8bFbBRlTfFZQOgc2UaB1Ulu7
IFGr5byE+DldhiQIi0MtVxStU1l/o+yGxJNer1eiaYqsdusYtbecm/WDzVCtJ4l617n2cLEb/TsP
xkVr1eY7E1tnG6HgXj86ITw5gjJwDl49ZSgW0BSTAWRsZ8l7mL6O3NJLiCzmvTRIC8ksV9vNlzWT
GDB+srMjQuteBeaqUttDYQ7hXqNMPwkWxQER6qqoeB6EDUFURshS4XCDo6RVjBx7RpUl+7n/5Y6o
V6CFHuYrTXbDHPjGSw+XKjBFYz+XP/MBqO2+K4rqPF8RHNfsJ3ZFYOiThqcnpVKk6TmNWlV9zlNv
IBO+KndlrSm7qtJfDFUOPKV8r89qPl2O9x57dYpQoARQJWczZaRAfGY+fLWgrO2ZTOA7k5fzAXmW
QRwgwDhjJDDYFcz55o9SUo+niPzv8+Nj1rv8ny0re3xx/o6Wgb7NbOQ8X/kxm4uxJVEhnJjJqiLD
WjcExG70bIoqZpPtCondwRsYU4jy780334E5NifmsVOGAuN/uxdk4WIkIbgjVjG5mWnmLoLG8W8J
2SJHuwA+iUD3Nr/kd3W7YTzFn15+x/wFQ8lUFE5Tvplfmw+oIy4Gxlkot0UC/FM07jYFhjeUggkm
cLLlhDdTJ0ot9c5kgmUHbr+9gnGKLZtDfEhH2kzPgOcN0DhGOeBub5mKFWUeoHWjcZp73VJhJsao
OpjwhHEMlp+mK4DbSgsJ6qtkGVaRt++GoH3PeH60JXkJYebcZuF/mvUHr2J4wEepe3UrkzJS15sV
TMUXuwM4TM2LJBA6TQ5tBuU1eOZ96lnTtrQqJPO0saFVykPUtX/PaqBpO4D8GCe9TeWJHrk4T+LZ
LO0S2bGfzP4e1mm5dUgXeSrzfjg9pqfSLD+fiTK9qT5TKpOC8PFSmBAyO7FZWzVGKc7yp4KK612y
mURkNt5FLbpVI9zwPL8+HxRFC9mBUsEWmgcQJGQEoWqhS3Nf3IM4V3YMKtUvJR+6DeHpyAyjIfmY
z4irSB9nj9cEKy+Nmic1q+qrGdLlrin21ji3wl9YkXelrlVbRjwqWsduo4xZ+zGFriel0OMxE1V3
0m2nXcZGrS7NuES54E2/9QyHxbygdxEaGNjd7OmSa1gg4eztfap5zr5vTf3UysN8hoknPVnF5nEx
RMYJPBBBRCESNzG7Z0OjcAnjwGU5d/OqMf5tV31+Mp282cDm7lakATKemTRzSeOvYF6vq/fRcu0n
L2/MQzQ4yjEtKo3WAiESY9Lep6jXd3pYs0LIplKQmfR3dFT2OY1+D1XitrOYbgV14OEi+Ko6h0Y+
Fhr8NL67M8JnFubi3UTw7jI9edj0rcS6TlPi3/qqXROHpx16SrVyLUaeCrX6yU6AqBCXDVIMPeBJ
a2zEw/JgsIE+zJfATLnLBhvmhZzXDln824+MeO26Jap1gT0U7CyhxfIfV5kWHtqu7XcdE55/X9Jd
QhnnjbBaWhjsZNmHzFzf9SEdwbnwm1/rY4eMVMAViHHIG8Mw1Pq5vkvDIjp3CZGpdI5UwH6WsfdM
zPIDadpPjwHdfM3CRadW5U+VBYG51Vx9Opq2H9HMZaZhJzxz0rGv90ae9GcTUna1qr0mXvgm6sOy
6S8wwJITQueLMyb6yeiMxf8pcJkyRuvpUg0krQWhC0NFzqDmBu98ljn6iE0C1Y2Qh5Hk6qWpulL7
VUj1T1r6bGK80H7BQyveHFu6E033xcxU/W0q/l7lcqRkqN1wtPJvJleQF2zbP2v+lAEm4pIq5Tkd
Nfumyi1cmpsH3ADei56X/j7OEBZmngRGlpGzQZdSLeKqFysvmbCQdEIGoKmhudYSBSOFlWsUeime
NKO1/l471C1rszC7hdbGzsVJ2fClitcuB3qal/k1eJ/9TqWVQiyYfC33B2p64JFqlKNZ55HJW3oz
phJLs6H621hx/571vfLjMKDYMg2ql7QE3Y+AYbSWEWBA4dA9+1FxKHoj/xxT2+F5GU4voTPBhxnb
bq0glaUP0anPCF6RCpQC9aoB7zlxrUucxqgx0XoTomRFJqFBJarsNlojH4Rv0xWkISEvObjyMF/O
hymsoeNP3gWobX90G6+DK80ZqZmQmwp9OHgZdlVeDtShPyqejahkZmcohGDENUHaaommP/dqMlH+
c2hiXTmFgNGODdMmwiShRUr8XVYMgOeRMwP81paPldcK8uNEr+1RcGEN4hmrYhObS66G/NztKAWF
1PfaAgWZtZ8lNKVGQaCxmzMI9rvW5NPNL8ddxm6NXYbbjp9jyb5EsXPtWnB/LXLHwURoDup1/oIl
SXlG2di7f18brOliOH5Lp5IgNwRGYpEPdvWsQ6Z7CiPN26OAqBdxTqQi+XL6e+AxYY7T/pWHUXOx
UtJs5csVaci4fHCEI6xe6zxN3yHw7gSIgK/GpGE06o5/oYaykftk9hL1T/xV16iHeIQGEQqoAS6M
I+EiDrvbTZm3zr6y5DLvyAYl6a8vil6ymlqj82k0PpG6uMIshpVOSjRS0A8Mt02D0XNMcPhQsgX0
DVzgehlfNFsOgvRMAcNDZV/jgP3O49egacQPA0Y0nmlQoQ4urJXV0ISGnFMcS7ZoKxK++jemm9JD
6IqfqfsAnuJ/C83BtlLUv7yUXXfCJBObUzxddUKLV4HBdnZgurLhU+QevckS2wYS457p7LAHzqJs
CRMdEClb5SbyCHpgK+Yw/BiSq92xuwvqUT7NtCvTawCfQa1+VLpgqh03P25EdiaInODJABSPnk78
pEl5Jw7A+VBDj44Yk+DX0GnEMvPc4EL3DJUExevRhqC3x3AttnZ3ynLFOygRksBxLIzjfEYZrh99
QoM289m/r4X//Zofm9aeZiY5uEO26+hgbc3IGs7jYBNnM2np/5B2ZsuRI1e2/ZWyem6oATjgANq6
+gExR3Aek/kCI5kk5nnG19+FLEmWjIwmr1mbZJJSZCUmB9z9nL3Xvg/ocCMG8OJX4Os0SgYokBNw
GT8etBc2vYOrK0N+WQp5GeHHW6Ip6y5FRENcWLhZeGmcPfVyfwtexCZDGkj8GDjBZYnheDRxxNt1
M+wpdQEYtlin9ohbGP8qbiGcRk3h+DdqydCFzpD+3fdj19MroXL95x//+T///Tr8l/+WX+XJyC7z
j6xNr6jRNfVff5rizz+Kv//v3Q/+aMKRxCZsW4Zp6AShGAY/f32+CaE///Wn9h8mgORKdviwDKsB
C6AkwzUET6ILiBn/LqRx7lCaf9d18oFavX6VNkEbjukXd2bP5sQuCJ8Kyr5Zpl3GH0Mru+uqABKR
mdavNAWW7VAmy6D1i3NJA5owq5YqR6Jal7kyzTDupn6uS6ybdV4ywRqYoahI9Qsxb/Ag9jTPea5D
U/W9N2SJV0MYRbSG/XpCeAZm28Y//7eFPEK+h1b7X38EUC8OAxKdv39qWjXmzZ+O5TTv4dDPCq2f
Mq0uBNmP0s79eV//88ONrX/e6FfiT1CLU6r4+Mf/uctT/v3f8z/z7985+pXzkMC0On9vPv2tzVt+
8Zy+1ce/9OFv5uj/PLvlc/P84Q+E3YbNeN2+VePNW90mzb8GyPyb/78//OPt599yNxZvf/2JNzlr
5r/ND/Psz3/+aB5QOuPn3+Nv/uv/+bP5/P/6031Lwunt+PffYBn+9adiW/8wHBWSiyMZ96rUzT//
6N/+/pHzD103Lemohu5I2+InGeT4gBFq8w/xjzmsYQ3HUXXGd523P39k/oNxrZGCoKmWo6ma/PNf
1/3PF+PvB/a/vCi/vScwHziMLmzHcnD2fnxPWj30NSmoUxMbuPN6NopFC95xWv9yP068j86pw2hS
dUDwmrRd5tf1l9dxnErSzaaRApeiHDCHsZ4I1hm04ZJmgEdkL9qh1Nh9flD95FFNlSOatuB2Hh01
5tLYB+H4skyHlTM6kaBuvzn1cDDHcaE44V5KPlJ+UO5B+LPE2Dg2erouuOIJqG5akvcUkbPSKZd6
qj+HXbLUnPB7iz/ZG9WbrnjVtPjRafw7ljg7xaPObNX7plYePr8QMX+tPn7NeEo2S3ZT8KQ06+hr
pvUCAbIz1Jvejt50q12SQKK4jY6wNdh0aeOhyIh9V9r8Rz6yz2nFtRZDYwmc8MxomY7w9E6tvPOt
6qYcb0vdWBcWRlzjMOViYeBO68JDW4yrajCv9ehGJMAVgiu9qkNyX+gr4uaSMeECjWMuv7i43z/V
juNoaD5NwFTSNq2PYyMwiLeNZVkj8bEufhZGcwRPFdiT6K4ANoTd+EdsWxeCe5wnySqN+vOusTaI
wlzw47s5iqiycFUpBV5E6oSxXDK0zsidOGetteuJkZPyopOUKxOzfAoHUkFiFDKjSauyn5tJT2qf
XXx+WbyGvz8zUuF4qXj7LVVqHy9LMS3EfxbPTM90d4woa5s1BvZYTkyEWnuhmMUKx2rmClQsFnsc
PRVXEGJR3F4IQyUVRMTxote71ecndmosOTiCVWkZEhHF/NL88iqqrV1Iqvb1JqnCTSa9Ha37p88P
MX80fh2u6Os1VZ/fOikkitvjQ4yz7hMr5oYk8VS1D+1Yb/Xiri7tRZKM61jV/p6WPsxKv073gi/l
70cUugEpwRa2ah+9ILLR0jHKgnqDuHKV6uTGqE+WGd9WKe3iAFrfqD752nXbsEaTOMija5E4BzEJ
kO7JvQxDQoMaWmeE1/vpjd3ll6jvr8wEEXWeLj0vunFSc+fkZ/FImkzZ7rHErR3fOUDipk2J4sMw
kQaY7TcvLF8/v5sEb5+4OswMiOl4agb/+vjIKM9ZJKgp9OZshSVFarOz1KfvozAeM220dnAhz2DJ
Qs62m2SFunGXYMpaB9Km5l/lZ316q8zBJCoIKLpdrhYRDO8FQL/wgo7qFCyhkXynehqeRbA1XGLf
EpIdfdRecvYSZWKRkVxDTxeObqZVPxofD6TG+5jZfgSQs72xB/tJdrDss8qzVxUplpOlnQVJxXh2
7gIszktN9CyCA/8Cosshl1VCelq4IRrkezfabwCJtt6gp25llutAgNo1HZTS4U2eTewtMqIQ0/o5
moS5kqo1LSTN2VFFJKLaEmFLSclrbkulZ/iUmPHf0aAiN6a47rG06lL5PVZINu2ymmDXcdhMUfcc
p2RKCqydVlovE6sbXMxRMR1qBaBMlX5XlQ1b2fMMlLuZ17hn2rkgWAeLOrRezc4m+3CaXLrGmHxt
g3LdCk4VFAefCK+InwREGS5tK/zB3vdbE56pHYiBJGSLD+/XLalJRcp39ALnNdj4jEUsDjy+afTL
71Ev6LL/MdA8LbxbWQmSV8BriuS+NVtzFVH3ja/YrRYYszgSHFh2gth/XDU2C1fg0YnSjabcGqXE
1UgE5jqIKTYOEWSQzhcLPWwP6SwqNQgvCcYIpnkdXHtJ9kAG9pLCD5kvA4EfSO/7dEAIG2UYR4Go
QELbRFQGUNYj6rby3VCAB4mFtNddcY8q0YkqnUqGs5JVe67oWbaISC4fu2FyETy/+P5QL0tPYaAB
k0J9iR4nzfPnoXNe4UWd52oDZKJdaXq8HnTtMkAxsbCtlQgfQY+TfwUyWaM2vZiH10j8D7rW8kbD
Pfr5S+fMn+fjb5hpsGChaoHU5fgblqct/aYUggmhbcEq77O3uJd7pKjoPAgfhnl+5Rc3xaDu1NJU
XWsMiWEOCKzziFG3rGLF6n+bZ3oNOIB6zph/0ywKPVNA8UghNC4iQy/hAw/aUQwkvbS2ejsN7ZWn
+LjBDfuprilXNG105rM+c8Gou1IkT+iaKdf72nJSu3zpdzwXNpeHrNHv+xbeKHqdZz0glqaumVZU
WmgAGtliiZx2UvSUKc1aKuWrPleKs5wOgx+/0fPC+VHYi0bRnypwDcjdp1sthOcTh+/UwS/Hftgi
HKmMm1bKbZEtwti71IYt57pVHOcilt151XtPZkpZCDG1bC1/MVT5iE1hDvFMktcpjG5iLHJT6N+0
Jj2qsWjvIyCvRJwZib7pmaZxzdqLQnI7QaLcf/5AtXkZ8dsDtUyhGQbzky7Ujx9RcJbwcuukorFZ
PKb9eBMDKSntA4TODjqYgti4x55JcaPmXuvgvKlgpnaIFhulhh+FQMVtc1u2ydvnZ/bzyL+dmWM6
AiWAmKl7H8+s12ynYu1fbYAA3EGZQdYEcWxntrGgow76gl7d2mQt0NEspI5NjrazI1KDoYmXKa2y
ERtktEe3fj5kzbYT6aUTy2+eqOfUmBg3iU3ksJ8QXtt9aw3HW9UxSDnVjvdqhMI/qcl3+/yatFMT
stSFoTEZC4sp+eM1qSKv4MWg5tAnsrLBlG3zyEa5TxPQbZKE5K1x3fjT0mORREsoJ0Ywj78rzrfS
IyGthUM5Bt3l5yd1YgQYuqoKxzZYlfx2Tt5UI3OjpLyhzIUwnjidIjHwDkKEmHDUecWPz4+nzRd5
9GClrgrT0nTV1px55/frUktzSoW66oTyWs1fcwM+aC0sfHrKdasjQBbxvVdo59jeiBfONp8f/MTF
cmxLVYEj6vPA+nhsBTVgAheDQaWMWxDy9wrPwJEoMnvqGLpBu+HzA5565FLXeeKWamo6y76PRzR7
xXZKpK4b3SreqORRaw2uqgiREt5SwlnaRTRYFywYcPcMwPmTTS2mJRP6W6PxDxBc+PkJnbwDwpj3
0ZZu6cevlSztzqochmBX79Vs9rasWEgtjBobajCuPz+Ypp961oaBZcl24NsdF5ycNpHkjGfVBlvJ
ExLJVdTnZzS83AnX82SmN5aWPPZ9+minwUszhNvCJwft85MQ80P9bcBZoPukxKAozeMBp1GHGyow
eXQakM/SbHe7tvsRB1sjJ2dQyIYkzUTfldK4jaxk29bRgxVlzxmRTUvaxhaRIOD5gG4vrFHdFdrc
Wuu029hOHg1chzp9lz2+vwUoGNWtxnM5VZ07JQ2WlNHaDD5GkFDwoUzI7RQK04rNY//8Ik+PM0en
lGISr/rbrl62CphaP+CtKoxbK2AiGzLtlpLlsu7O0K1hhicjxjWK4NVQ2yvWBneSYGAdh2oTTBe5
VmZfnNJxnYH5RFLAQW5lqhpwtHls/LKlQiMSmVWPo9Dso5sGqx9mDSwtMG7j/KlvSlIlOElJ+OXn
t+J4KzcflzaqzaaHT6w8fsdHqfgqLoxyk0zOXi/zRzQtXxzixFZOCr5cvEMSDOHxbtGXUQsBqy83
0Osu7FzzlwaU0UUZWM2yltmuDXmdk1TsvriyU5/OX45rHc0fPsGyAxMbZqUsfvYNdAO+nT/andeQ
JnvWdEAAalWlByVBckXtayXNCzpAuNmBAjQCX7Ik83LVB8RuitoBBd8xr5aQzuEBrdM5sDxtleuK
mpRLpZ+uB7kGzKA7JfW/11b0Gvo+Y8ho6qX0UNukDzqaZxemNgmlsWb7C22oz0u4AVC4x7URJF/s
oU9MoNLQBEtPbAVU547KB2OtESfbITOJFd7RZDjvRXlhRsEXhfJTQ/fXwxwN3bhtAynbrtxQmrlJ
s6jE53I7TA8g7vDhZiuyvUK3b+lqfP6AT42rX48rPr4yeVI5IctdXpmuu8ooPJHD3QHLsAi78LJh
HdjVFzf05Hfj5/xv4QRytJ+z9S9vaW+pemAk+LBzmLW6iTq5Ce76kR0uGYYHYN7sdjNIcd25L/Nv
Qy82iKW3nQ3q2zL9m8+vXz+xv5CShYhq0foS/PvjDeiHEDhZwQBPCZIklhyL/Zw9259X1PlcpISb
NqURhF+fXKuyROIz1SzZWE2PUKthfsKIi9n+ksr8VoA4jPX0ML/+RV3ff36qp74yv57p0byeN+Gg
Bz5S4XHWOvuY4f3k7PND/Fapnb9ktuFwI5g+TbigH+9GJlsyPwtcbJ1hbrOic+tGpWIQlxdJk11L
Rd6AeMap4R3wWL8FJtsawKKLGiZBYZ+XEaircljmgSQSVSJvHgzEbeWtWU23QEpIhQ8McoKNx7Ts
iMdl986LVKrRoTKuPr+S38p+P68EqiwzgdDZbRzVaiKIg4M+pDzXQvvOB+fRVOBtknkNZvwsncpt
qwRALjxSnhEEmFiWHCznPoBs3KPqmZDEwtb6F/f37wrx0cqAGqRjwIrm1CACfrzBechQjIus2BgF
N6tP5WXgU68e+tpaKLV1WaVEzEFkWfrOdAWfiG8AZj3iaAm2t/v3iFS4VTU54JPQRxpVQSOto0UW
COAkJepAlS1wV3tuYFAO0HIqxYNVPPg1diM1Ioi+A7hkevl3BVtkFlX5sq/4f31D3eEjxkBI3QRl
pOo6wieY1ni2CsAAmvEa6dlKELrUk+Momn1Zad9NMwVaT86zWyDWdzM+UNjOIWsnKH3ynRWnsBgV
NByjss4r2QBTRbvmmztQvhSRouICwnWwjKt1mkzniT/q61SxD1GjrjqmgSUwN5z1HmpmDWBImOKc
8Zx844AhVtr0yWubTdFm8ITJeEd9PQc0cSfLPOq3aaleoR84VyXVuS7ZDV2/1bvytjAcXu+KxZGB
53poSH1GS2U2bujpZ0KxN9D0EAWUKbUBoS+w84BzNVdQbEhqL38AQYmz6EJv44soky+WRuJu0PGs
2m2iBDcAf9hB8JF2w/ZbOskOHyUXGEr+unYUEYaDhFQNq4XOYC78ngtOIko+XY/JQ8Xm4E6e5lal
s5MhPxNtRwEd4Fn+7k3ikklhWVb6i2Uq/nIsOzJGC/PeJgknqx/IdMZcZ5VP/pxy7sv0ofPiC0W1
Dk2PKhdIqLPqB92dhHUQNfwJoyT6hu5C7Skvfidfhj5RXc/w3dFnUOR2+xRz8XGVvYMVuNBRX4Z1
fCG6mK14A7LoW1JaOZUQA3tH3JFk0DmwCPJlbQWuFfzQsAUt7CC60GbY+hev9okPoa0KXh+6cg4l
/aO5cnC80qtLUZBRjY82h10QKSz30BMP041WR1dqiuytfaAufGub0dVzE6d0aniFvjiR+UBHL7Ot
stHSLB1zE//z48vsRYgAU4Sbm1wLwwXp2Qe2gYTjXBeVefDaYK91T3leL8Y23xfIWZTh2xdncGJ5
xttnYINlzTvvpz+egWVbAyzLssDoYl4HdvQ9t/2LojHutK5EoOyt4fDfiLD40ZOI+/mxjRP7Olu3
dSFMQHKGKY+ObVRBMsaUTDdEDurLIWb7TJEJcGKnXqnt8OSL4j0viAPT6/cw1BcaUQ2JpAhWP48q
gdRjuTCedOLmNrKLnVUSmB19pB7CqIG8tZPvkYrNezCrm9xMUZuLfO3V2n2il2faCHPATNp3ApBv
1SkRc+7PDakh1d6oAfJkkVzq0j+rcD24mmLOpp9NqM7oam/V4I3elCgYhYJm3wR2Z89V0c/vzqky
l41DkpWj6tDW+rlP/WWVQ+xzPDoonDd1gWeziH5UqoJTxKRIXOffZVl9S83yVjfpBY7TNwR8uCiL
0sU66hSHkAyTBdihl4Sb9sVO4tRjM1WWshb1AVX7eeK/nJjRl8JqWpxmKZQHM2FXVLQX0U+M22Xv
o9f7/EacWD/bUp0nYIe7Qev54wgVwLDaPkfipfj2btKSVVXKteWIr9p88zrt+F1kSpW6YRua1I/3
fk3glG1UgZ5RRYqbOjzkWnwfR9EteQP7tPbvp6k7b4UJ52sCKVztSEg8GESMfH65p2pNtpzXT6pp
CuTqxyuoOEocARFvg5I1cb3QXldDdRUae7NOr8aZ9ZCPq65q+GxH3RfF8v/l4PRu5y25lNb87H95
trFd2TQGtHwT1WriBmSX6jK/KM101WnaJQo1VzjJe6aktwb0i8+v/MQOxka7IOhmorD4rXrawhGb
s9yKTWLKKxK8YxSUYESEPGBrPCig5EUpbwmM+v75cU9eNIoJpEFSs1jFH40wEyccVhCt2MyyVs1Q
H8LEw0ASuDIUGwPgiluU2sokANat4vjx86P/bPkfjTu6gaaNLkCnTaEelXqA9Ka1mQXFBmbvA0Uw
Cd9kvKT8edVV9AuM2nxB1nEv61vH/+br7bYuurU5CXc06eQNShfSz7oeC8CcjfWKcyZelEmtLzuR
PPRemSDUm65A3JsLsS0CR1/XwqFOrpm7stD1td3VT5bBgsyA45WZ1ktAxd2lwJS6ZuQtUNYBWNEe
UTWzMvlRVNPD4DnbovHXIu6etbq6tWLzBRT2U0G6EXz58f1WtxQ+TpdijoUI+9p0izTKl8vJYSVB
bjtYtI7EDSW2911L3oixU9VlMWxgIrHY62Cn0R026e5xQtngLEXbPnaN98NUxSoc5bDswvL286cg
Tgy+udo3E/EdoVvGPFP/MvBNYooKZ/D4qFnYjIlSfABvoczK8MrtiI4ziqQgoT5dI7Lb5H2lL4vE
3EVFiqZXqZ8aCnbIzuyDWgA+titlhyqezqpqvlRTtvlJPdTp5PoN84naElEd9M5laFZbacWX7Jee
h2JeyhZ6AwMbJo/x4o85cBYisdJ0MSYjyO+MIYF+fA7Qsb74pp/a7UDKRGgnqHgSBHc0Com+DYO4
KvKNCNOXNtT3GBOBw1X3dJ7iJeKai6EkfNcgSZFoAmpg8qbAYRJU9HbFBWFU46JOU+WL0zrRUdHQ
kiCYcaREyK8eFU8IPjf1Cno9jBGLFW8tLshjBi7B8nysKYTCKn4pe6y4mpkGrs5oJG2tW9g0iFbp
6L0T73VupvlD19PRHu8Cfn0a6tvI0NbSlhA8Wm6lGuPzrfsnAFG4l7vmCeQqjPOHcmwLwtZaZ/n5
YDtRwJhXe0JIKrzC4YvycbCh4fFLqzVINKuaDfRkZRHmOdTIyUJZHkbruI8e0TOXbsc91xJ20UHH
aEJs8tgk4iE0UoAGqffFzT7xHdQ0g1Uo+ZQYupC7fDytvJVlA3Un27TU2RISB7SQBYVm8mEJNAa/
uvNzhAIjVr7uqzLS72V3jFlYKwy6OobD7DvXmX55AdFyBeTBhfkGpxj4Ibcex5Wm7nsVlQMYgamR
u7o0z1JT3DdzYcDuv2gq/VbIOjqBo6svKToGqQoUu4rbfagpbhG0uAP4+GN2l4G5i2FSfD4Qflva
fDzkcSfT7vQksMqYBbDTnUeomeKMCTevv1hoa7993ObjaIYOvIIniyj2470FqilbQUzbBqLYzjb4
ZA0Rt1Vt96YyrFJDLm1veLR78w4n20MaRs9NZ2yB+y6jcuMoPXlJ+b0JXg15NykCT5/fBe3knddt
lQAb9IvMwh9PT5/gYdmktGxU8kZtRZ7VFWCKipVvkC4ST1mpobLqQKRMEBS1aMunYFnhzhsT/4AZ
am3UZymmPqd++eLETj4f1mC6BW6QJeXRR7FIuga1hZ9vykLZZ624LhprjTVxGQzlzhAFTfH9CERX
q8O7sil3Th095fX1IOP7ioroF2fz2651foq/nM3RbYoUJQwC+jVkYyEdcFgIy+GcAjqo+H0+SgJg
xD2Vgitki3sUwesgBLYUovM/fH4iJ0eToVlIwmhN0ev++Lj8DFhSHzsZIqaXYNTdthbbRlvl/kWi
4cck19xC8PD5Medr+7BImq/9l2OKj8dstCy1epIuNqXTLTpbd2VHuKyJ0QA20f/tUEcvi6d6JbUr
O9vUpHaRYr7wvQatzY3+ZQNs1v6euCpTAxEpNYMq8serEkZblBIRzGbCHeEOdrOMKuwLDfLW8lmE
2qWRTyBYid+N8ShgkC9fw3I8xAr57J6k6pU+qZ3/Y7DMtZieWFwvrMi/U7rxUDflVxtS/bd93/wM
0AJS6CawzrKP5uK0YqGH6DDbICTZApvZDBPGnbheF7V6mD8iPSz5TqqHQNlYnbUrAm8FD8jViPEp
muzna5sEcK6y7pHATcE7NQI8o+uo7KHmRERxwMnyvBWIvtuibb+YdU9+ZX45/aNha8GVaPWUISRN
eoeUm+uFjLVD12XbTI1XZNp98Z6cOCA3S0XuRXFHiOO1CzFlalbnPF18t3vkXKtaX8cWOaTsmMeh
XpvaV+rJ3xcW88IY4Qnf0nkTax3NYQYwZ9LiOGTvt2tn6OcgYhrHuav4sMJriZtFrmGTXNkBequu
vyGv6cyCOFt1L5MYV5+/SSc/FEw5hjBNPuDHOoJopA9J9ny2gUKwnwXZhW1cVF69L4hiQiJNLByt
vDj6arr7rSMzD1T65jO3jtLW8WtVI1ZD1MaTDkc2rFKmK6JANAxYk6fiYcuXybzfML9R4QenFuw+
v+pTK5lfH8KxYiZPKw90MtMZq/ZDUbLrKqnCx9lFAxO01fHWOXOVQSW5zFFdm41fUW8/P4fTQ+/f
4+D4Va3J9QaxHTAO+vJSeJdB9ERcH9N+tQaGcaEPzf7zA574PnPNfBOooNgoc47qBsNkxgPYYYo0
2bhKGtJ7eY/9KsMf136xTjt5KE1DUU1pzGbn/PGj6es52S8R11bC31BnlEgrtuTlrmLF+qoWc2IB
gAOJxu2shdHV4768QclNxWOXbcYW454REOfVJAvaRcAji50oWVGV6apVpkWWjQAw8bUFJeHByYir
xbpNuuqLKtVXJ3Q0ObVGAfp+YO4F7U99T7JIg2Zg9zefP87TYxhqMusNdBDojj7e5AS1Kbg2XiGI
tJHrgNpQczNaEu14EVrmjp567tr0UGw9/zalF3pJ5i6tsC/O4sSLPLttBJ4JWMumcTTjoLOUqTey
KYXcd1aFiM7tESLfUwWofAAAEeM1GFHf+0a/zZzoq8NT+/t9gqaXabMFZVesURz8eBs6iioZ4ZD5
ZqhTLlhH6pzllwNBG25jtmxSEFAh49Y2IjVcbHkG2Cl9W7MYK0pz6xvlnSJuva4K1/3YPWqFaS+r
mjZXoQk8mrUxW1WmpUIQhKuVO4KQL5vSvoTvulShU7j8CijahMY2EMAl43zXWcG9kvjLbjDPDafM
tzGJg7nj1ItZENmMt1kMNlEkQD2EvtfM6hLV2n0QDKyt7WUiooui1TdWYxxC4ZHnfUednYm30PZ1
mYYrnxATG1qYi1V1T/mRdlXFOqMK74wUTXJQBBepgcVd1x9gaQUbXTOoPvmCcET1pYgOmGSLzZhX
yONae6cS6omd7sEbkee3o307IgZeFSoM9J4An5n5Acr0PImy8TyuwVj1TXEIyIxo2yTYc8fJnIkQ
5we3qcgnV4Hdvk1aqZ4n0/AmN5oefReKGVx35XVixrBJyzdLNg6coCBfjGG1CZTk1TZJntWItUQC
wpI56zH+C7xCnbHKvPTZivtVo1BIs4Y8WleVuCoCA3ZpUr1gSdbhEYhy0Zb23qyanQlN5DJV8sfQ
w0mbkYps1whp5KBlbAWWQ06m3hg/lr3xgnHjVmh+siXL6GmAuYEwi+QRdteuAzaQ/KCmJnFQW0aa
M7pdYgzEd/XZAnG747LlaSKDxNTWeWta871sbyzFXrXxXKKDX+jKdsiX02Csupx8lzIPzWUD8qSd
hm1nyJdGe/BKzruJk403sFdvbdARwB/JNOhG6HIlsBlEjIyBl6xfoIl695RhOK+F+uKk8j5i/5WN
Bv7q/K2IvYumi54Tr3xRttrYXVUAiMJcfodq8xT0xJwBuTbJO134IfOZZY3cA2tvedqutWLGCoc1
av4jGuq7SJp3Yc4f5vQvJWtuQ8W7gHdtLIuie9IK+nFtWI3LsUVRPcbmng8wsnLkEAIzv1LwjBzg
dS50RL6wRoy2YqTlGKMxSCePdrHBnmDq6UD6RnAzlsZt7J01UkV67mv9kiDq3dCrtZvmjbEn3TdA
oOua0H3iiqxTzozARMZLmSL9UjuNT2z45JnamUr4RFJW9dKJ4Wwo0GSthrclILsiQHWs2sErKUQT
D9Ikr8K4lCkaFH8RZj1o4NLAN03X2aWsdNt6QbzoqpWYgUOIZ9AfKdkjZJ8KO2n/0GTt1aiNKxVE
WwaTZ2VN2WIcGP69UxO4nCb9rgy9s7yxb3sxEDun3Y6GfHIu2m7w3YoBZTrBIspxKPWWedkXGRkS
VJAwYb84EGYaO37Nsnwvy4BEcMoryymrgbqJTWO+tkm6EnS5NELD3KHtz38qD4VHE97PqAW19ezg
iF8BerVUgVD8ak3/DfkvguAyBc9YXXf+twKRveuXw9b07T119/uwvjEagqITy14EGfHE8OnR0hEX
oDjdRjaoGym4XLCnQTeQJC3ResElSeR7y7K2Radm54J4bo31xFIfVaIMvfaqrS4qCTIZRUZERVRd
8hXfFunIsERSZqeCfGAQr4suIsNdJacKCopwHdWjno3gRLWtda2RFd1XV3pkNIvuTmxlW4pF2tYH
n+xLKz5r0+Q5GXp/Odgp0K5pM1U+/DMr1dZWkl7DahvQfC8pqmluru8CO4Z0z0usOd2VGukSHqJy
0ZsMofJt6DQwLkjyh5IJAB9l9/fHQwf/Co8DWtq4VKfikf9+hIxCYoZedSg/xQstwq0W8i0W1VO3
zKT2Qu/9Uo6kuhiFs9M97UE0Q3xOxK5Vqne5XRNVQIHCcuRr5dg3KYUtdjuCL8zIg8G3ZYX4ZGLp
sH03VhaqsaVe2+myQBDq1nV3VYS1s47HcDsU+rSasbtF2MxfK8dtg/gptsjQLMyqWxN2vyxayUbO
ds66OES4MH9lhsEoXZlnA8OeTaBJkz0IN41l39fl2C9t2GS0AKwlxXDyK0mQKIHg+Tm/Vxb5YbLa
cVv0RFdq6UIXkGGFiF9JKybSkBwkpCz9pk+1nL/cAKjYGjquiLRa6Ti0GaHsl/NG0yjKOOpeCUmF
wuoYuszQAUXFJj4fUwLEiTcCmBD79mXrlBApJ15wD5UE3KBAn9105VrS8FlASBlWpeh1mivROTkc
1d4mTDoqx/cJMNqmBl/M7GxOW1tHt9EI60elwLwbLd4sau00cLqHyDO+50rymMeItYU5Zm7a017W
61XD8PO5f4GfvaZ+e19IfiPhW6SnvHyEphI2YA+zBUqFSNrLhXCG84IMKrf2q/vCU9H3ZrCS7DF0
1rUxv2442uV5HNVXtQaZKo/O9BghsJZdO4QFrjyHzxVUDNZz47mlSXs1Z6PaWEtdnTAwHy8ILokQ
TWWN5ap+zh0jWGU032h93Six8YDnPdoSVgZRp3hTHWakTuODrLWrQmvbRaPru4TJqfP067BlkPvM
lSydw3eI+qDvRcEXJveY6EBu5U38jDmHHMhJaGtY4ueyM9gegSbdYotw+0KJtr2jfR/EYB/CpmZM
v6LSD3AbOQorzgSBnVMTWdHpL501dAtS32AmTd6MwZkOOG/GM2AWTI4q1X1bXdPVRkldVddR0KxF
hGE5STkZO7YIIxQ7tuf349hQ0avstyANd4IESVo1Lq7XeYZd+Qrx0uZDbitXsq8BKRLt0owcOIaN
RQQL91aoT4BbJ7wwCsm8Mr6UJa8EZN9rlVy85ShUEgP6+rFqqofGIL/bJzjASx+UkK9InacHra/v
fNLe9XgoCcLwwCSaBAqEvE1TF66hW4QkdEZ3Vpu/97wsC9Ucq7OOjukmVUl/C6dwlU18WBEynXlK
cgbrQN1P7UHLgnFf2QS40O9cQFZ4g8W/sHkQmJlymM4Ic6qxuwvIXUXOucHHykRtpHKtJiDdWQrP
olljYUBc4Z1UhoUV5O9OOhB64rW8BSmIVeZzo0i3bLXFImCrtiDjZF1PhbYhkzBeQYU7m7R5GpEj
Mc5T9ZayQV/0orGXw7tVNA2s71l+5sXx1gh576wy2ePXmgKedRvulJFJzNImidqNOMApeaqK16SO
lYUX5hBD9OGgJR3yMJopeZdAXsERzjf3m94nxGIXpJJPfn0w7bJeOQFL60DvWGXIaxmm5FDDKXVK
gD9M0+/gjLt1qx4a5rZl4ZPB8P/IO5PluJEsi34RyjA7sA0EYg6SQVKklBuYRCUxOub56/uAWV1S
hliiVfWyFylLURJBIBw+vHfvuUnD2ykyfZ3ifkd6Qe6sPXaAk5LXsTGJfFRfrdKObrJcnlt1SY9u
PRWb837uYlqbFH6SrNTI/LE71HjuugfGS9fTXKPxwPndg/QgcIfmYmdnrTcjFV3NeQb1xf0keOeQ
TvWHIhnLm1ii+JqbmkuCEO6KoN05bHjbOXWZvPIjmLKMDO78bEcBbTHxCtb9AaApOuDkuzo09grn
J6XNaJzQ3R3cOj0MEtCiNRC9HCqfELck2M6Qc1I+ArJwV+9U867sXxVxCZKjhAE3r61wZTCRd+Cu
7qryMQ+epwVC893gtSQebWUUTxMk0+EhtL9BuFkJOa2S8kUf65XQLQydKV3fcK1huwwTes7DH0F8
wk1pG+M6n/GNz8LXoIY5Xb6f8nYfi2gf2mKbqfukac6YQwl4JRKlcY6s8jfjgKOPk0zhimOj6ydl
zG9H/VM6E7ekE40NJjyK021md3vM8bdhxlTXopZBxTJexnSgORttEjOhKaKfNSM6a5m2IzTqpGjK
1mCwIQahV6jvNVJn+8inJrAVnLqoLHIwhj2jT/tcWwHjPZSae2wK4uJMBUfuK8spx1YFiqdYK6yo
TjuwKxx9M043ZV6sFWv26wJ/ZxAepUFkn2mjYbIf4h5zdw67hH0OJaVd4MDdNswNpGWmvY2uWbt0
ioArNY+t+yC66lXpA4xhxm1ohQ8tybxa4XLyC8CV9Ednzg5mBXJWJDeCKHmOPf4UDEv8J7OxdXan
6Z72w6klIm+lyMGbFWKxjJ7oCv2727Zfcrd/YGtzxiVc9s3ZINpMRhkiutRz4+7etKsjOoZNZOo3
sQWHM9y3vGRWGl56q9k5Bidi27kHdnpOdOtz3sq9cMpDaAZf5lp+znhZNRl+UhzjGSSbrX+SzTk1
aPngPCqm8RBEyo4oej/Q1Sc8WAdVHR6RIQkmHtN3k302i1c3UPe1ZWwrSEEBMcFt0zFrWit7Itmt
cLzUofBMXySI9ZdSJX0hMfxOd24md14TOnaeuug4x9GFujVLWYAk73YsOG4Pqgc5fGNIsoNnZ0t2
vBeYpQ83cssJflUxF442oupMHCtJs6ptV44QSIlyr8YiqYveV93Mqy3mzCrzVPNPSz8UZDciwtkj
Z6D3m+yyWdkuJGKcg77ZmhvXVD4BUDSd0scXgvxs8dMxWTuGP2gQt/XqmJasvS6xU5Fj3vWluJml
XyFP6iJlPwwlwkaxybL5ALhkPU7To0lGCAlUgVv6sgNvLlDbYTYNxLRy7G9hlW/VcTxU/Oiy0/1G
SfcRHl6if1fgqRAjYVAUyjqnMERrew20fOMCJQZ3zzQK4JFFIyvCQy3EJnCafcuCUNOIMMHdddHa
jXOSJ8WNpiUHG5aFbuT7pCD4MN1jmjy4kbZplHpHx28biPzeMMTjzMm6tgj6aZQdcelri90Y8dWs
dmjtzcQfsEsbebYjFfnWLtlKstiiMyHwWFOpt2M2YRYLWCOr0qYk0O7ttINymnillu9gV28mbNXl
ROVDi9Zdf+jcXdeRUoXdi7RZmllf1fnPTlIC4FCBrcGrB2uDcNhP5mLlCqKyyWpBSwp3lZW01nd2
Um3UNPHVkwP7dyKyDU71mi7ilizzrWdF86GuOdiYJQnMNsZnBayVtur7F2K31inX5UGTRIL8BfkJ
WUJrWX5pBmrFTugDDPWtGNiz7dzxXTa60W2JflzbSbJWBnlKzC8NL3vAhx6rOlvscCeEAUaUOk4w
+9Bg1zJeK9GZlAKPE/tKD79MjraWYicae1uXAxlnpRcYAQEBiie1zCt0kqUzSjKNsndi4ZNj9hT0
AXzjzOtb1BT9dJBkE6s8tc5k3qCxYKaWpzuKpzjjiiCydccGdYavD0d/lYQ2QpGQWkG8hn4QJY9W
EW5mz0jAu2LkVGzVrzo/wCvU5tskddcaGRh9TFxPqXOIJZpP6r4CcBm591c8N37udH4tK54Z6U59
8UXK+o7AsomWjnrDREPNh9CSJTMIv32X63u+MVgS0torhe0OxJWCFD7EFl1EhTyUW4wrBtAlxUFh
F6AiV7U1DsR15+ZHBzONy7VKFj2lsmnjpF5dEAQaNBy5tV1cFhsAa5uOQTFXa5xcq3rWPRPtKbnz
wcsEg5rxwHJHXQ+PeTDda/lXZ9RA16z7EINwAJI8OfaGy4/qriH6YUW7x1GecVTth3idfpddBNzS
2tU5G6KCqgvB82osN9FYrlNpeKrgAMqtoa1d5dGA3N1cV0APljRiRsFWLfPF6OcLJO3zkuwIWVuv
oMCO5qFsIMerBAaM9X3W5GyVwTU2qbqOJNgA5LdpFZ/ScL7Elb7Voeh0Jtk7afyoyXln6Nq+tTk1
lOOX2bFvB2SzMTE/5ZAsw2CjLLFVJlvbGK2vSlC9ulFVmLWEtVDV4zCQ+EEbb2tNrIbJQRMBUX9i
j8T92cV8Ihx3ZxsafEfM5pXfEQmgIfLPzJSNFbAGaPvLBMou86T1hDxozJZuCvABEuci1kdGHqSn
uSLecpo2ozBA7mz6aTiowZ+j090zOtlZOJspIH17JLkZOroceDW7eN0Lizw+xfdLJ/aV3r5YyhfM
aAdNJrtSF/umnk9NGh8lrbewY743Fz4E7OUeL5oSr3PSWqhkzFBCoyWvNz30dfEwjJy60lTF8kIo
+uS8ZoKCcTLeUEQ+VqQqEoG6kuRJwtdFsP9HGTk3aUdKNJX2MAj2xJ3ustzZBDH65MH0M/0SAfij
Ag2Ixyex8Fyp0REk+5Ezzh3g+73jyF3fvkqkR2UPqTe1Lmx09zHl6L6P/RL0stvlu6BZt1m5Cdhj
pKI6kvexL+Hf2y9JNdyoPLaQtXAo0YXQUApEdMshWwV83BDeTSwXIStB7yfhmdr+t6YaHmfidltM
fHkzbDuTIL2m8k1n3taZiY4a6BorlZaEKN/ulYmAM070Xddse4Ns4LbYtG25JDptjWK4SSbO7cnQ
3Td1WW+aoS4PP36pU7U8OGr60GtFtcF0SBCoG9FvXP7vx2+jSI4U8v/dH7/9wdU/efs2Uz7/8xtO
ujqgJ/vX79/++Me/++CP3/4iAFK8jJO9p0DWH90wHY5v//fjl6uvlUGMZ+ztj+uWooOW1PP6x98h
8Zwq3Y/f/9vvc/VXTLIHHUx0u6uv/3S5q2/115Xevvj2b+KsUvcTAsUfX3r7v7/+HnXwtghbJDQZ
q50dnSrTetIGq9tamdKe9K6+NAZe86pMx1UZtH9OSv+oD1Tof99Meq9ztmB3hE5hhXVh+fOf9GWm
GlXAhejKDpa9d7TeC1OoUor1gcrgvc6ZA/pqAcShpaN/9vfrqBAz9DJri21QSx8F/spWe7BV2XNi
DRuRz09xR89yrtHzRQJzQ+PwktviIxP/O713ro6xglwplx/nSu2Qsw+CzFjQZ9ZjlwMnJ76qcr+q
dXZKuvyhs7KV4cyfMxXa7+8f9K+GSEN1cCwgDNLxtqjulQhhKps+Hmt6o2RO+J3VbnXFXdhsWuo5
thYyYazTApuZkVm7Jl0U3gOgxdShh7KckPupfJjnll0Vx3lpJnddbuKyylHRyjQh4SD6QKex9Eyv
tEU//byaetXrLJUc/YbgUYnG2S+S88AxP9BuvdOzXmQQjArXhSxwPSjC2a4yuCnF1praY25zFrox
yCKwqLr//uG/o9HBdoktUEPNbIo3sflPo1zabk2UMKuQk9bU4WFIpealoHdUNeGRPd4HWod3LwcM
0EY7DI3jWmcws8OrSUnn0RUcorPzVORrd/rELjpEzfj7W3vnGbo6TnIoJKaJWP/qBa7jbJ504NS4
hVi654AzXrayYEpa5uX3V3pnQAANRYjhgtzAenJ1pTHLZ7XkxdiOMWAEcphXeus8/t+ucdVZDvUR
IpeLYCLBGZdREcZi5v/+EsuPeTWuuQ0EGRbOGURIV1MAhi+W6F7Jt62rPjlF/L0vzV2kTuoHL/y7
Hwxt8sWlZANyuHpcPc2RUbW5Ti7mp14m3xAV3Sx8P0Ai/9Ut/bjU1VMTZthXVon8oSSmGt4tqXOO
81jJ8D+fEnhkP66zjPufXiNlmIxRVNySaloXVRgXQNMfSRrfHWUWDDgDho1r6VePrZvs2nbhYm/p
zPldoO/wZv43nwyuPhcNg2DyuVJNls7k0KbnNogipKA0rQMA+Nr0wq7+A8HRO8sNom38QoAtLW7p
ag5VezfPmCCQes3Za0Qa4IyBm+RgKJ1S2A9VI0+z+5Fp492BJ5AzG+hUtF9kzVodZDbjIYdBVD5U
Mw2/xZxlZH7S9x94k967FJYsAzoIz1MsFNmfB8SU6UB4UpuBN7s3rsJpMdRQOEJ3Sgr7A43PO+It
d1HwAV0UgH/E9Xs7tJnlFmq+HbIn2WnHFWEdYg7v0vADedN7E4SJzgy28uKF/UWoptWFHVr9os+T
p3xUXsBJn6SIP/BXvXcZ3E3Ab3G58lldjQ3q5dIJKc5vDQFdsRi9qg4926g/si+8NwaZgzRciWy+
MNX+/TOqcpKW8pzrNM1iwaHGxLXs4GEJJsAZAiIsO4ZqvAmoo9lNRU3E/pOzW28aW6Khd06FYV0T
x8Hq13BQPngV3/wL17OxawrkoKghgf5eTSlz085OkDFYO8qLpIXaYekrkDVFaW0U6jcIFkE8WmhM
bIreYNSaLymNYiWx6NAiJSGgrHVWZiVXs+5u06JcIzQ8dIm5Go3wkHPgU0S6q2kcL2Uvxyw3v19N
fnWHYEX8+QauNrZkmVtOs+Ctwh6rChtbulf61tS/jwZGIYNyk0nKt15/sOwvz+WX52bh/1QNPLbI
Ov/+qSq67Oyi4s0jTmrlzNRdwGsotB3H4lWgzv79Xb43Vtk//etqVwuMJN44KxOuZnY6rzZ22k6s
eP6/v8r792RQ4GOTjAH6aqTmUdo2DilJ29GaiB5zPLIJtqF5guvgFbb4YOi9N3cB5PjX1a7mkx5d
SFIWXM2yXicafsKYtpbyFOkf3NX7zw4Hj75YR8HM/P2TCnoq27KktOAok6/kF5WEEjKY/qu7+XGV
q/eIjEC1Ebaeoz37ggNyRfQsoE3L18z/4+1cjXcI93E/GVyoX2Kl5Eumf7Eq/YPx9u5IwOBmcMRW
8XZenZVYtJ2eOX7Z0DRbZXg1yCsoFLpE2oiOyP1gwn93JPy42jWLCfNI3DUDVwvNxh9DF+kP7FVH
Z5Q7H3xM798Y+wFcPUhIrweDXamlodoT053xpYtgbDxHT8u7JJ2PrIvvDrtl5/HPK10NCOiYjtrT
69tOQl/Hw8EpujWivQ/u591HB0CU/TSLMgCWvw/uJjfiIO8YDW1xWdYXWCi+UT1FjfyvLmRisdD4
5RcXdGhOIrcFq38WDmTpOZR0aNFF7KbkB0eQXz8i2M6EWLOpQeH7S0WkSTjQQXfIt4EiNguTu4Et
3mKVJPxJ5P/xBpGLQR9Tme7eAJl/f369XkZapzOxLhdDNfHUZ+U20qKbJURcGie9OeYAi38/z/46
NLgoRR9bVS0dlMXVjJTOboYhCv9tkc6+Kp6h9d7IZvjgHX6n5MNlCKlA08kemKPW3+/N1dABCslH
Jlaj1fqyQGYDgDr+Qz3R9Q/c/cgWI6XTQLDoB7r7d++QMgGgCFVlbOp/v3QFU8wKK16zVlnwoHjn
cevJYfT/iwdpcxHMmQ5Gjqu5kPAgJQxpw2/DAI0NzY+ZfoACXfn3l3n3SVqgSFyDwhEE1asnmaZ6
4AZ9xmKvt+g5aPgoWNzn+6I+58ZW7aP1TN1MvKrPRfWf36KGc4apCssO7tyrSyd6kaVRMkk2w6DF
C+XEJw3YOP9gCn5Tzv99P4OOnOaoabEm43dcPtGfjpbqbCpNnDpyW4VSRS5jellf0r4jrEVR6UZj
fjqb81zucHD0YImoiJlxE6FsQCKsJzqqT3zkbTy/xAYe/dS5Ndz2OWt4Lo35kYXp11mPH5adp4vQ
EkrjtYUpzPssbl1TbrtEvzcvplWuKd3e6UH8wZlnebrXTwWRvU5P11wsO1fTKz2+zMiEIUFSI+R2
LG44VqwPVvRfDwiaRWoQ/5mgFthO/v3Rt06CoL+d5VZ3J97S56kiBEv+IVW0i1Pl6zT0czP/9vsx
vXzTqzv720Wv7oxyC8Iy5BacwQHmwz4wrAGtIO17jiFuRcZq0Xz5/SXfmdjxFPKuMp7h918TU1B3
qXpv91yyrD3iQraBNZN8RZstpgE7Nx/Nf8t29foWdZN1xIbPQtXkajs7uU001KqU22GWq0YTG5QG
ZLuGAB4rH9OqJ8hnmKZdNwlA0x+d+96725+vfjUFdnaZztQdoaQbg1fGKLL70Y9p3ocI61Np/zVP
/DOa5u6v+7pKyrn67f/L4ByLV/bfB+d4RUOUzn388vXn8Jzl3/xveI7+D4tSKrJqjN66wE7zIzxH
/AMQl21RwaHe+nN2jvYPQKXwlnEZL++ty7/5Z3aORaoOm2Z4wAscSbAg/QfROW8G858HMHUWylYW
ICo4y9RCrraQipw7NZvcdKM0hXtS0g0vz5K8aJ8MJP82GmSfguOwIn40OsUGIRFNbT9GSoMQZRrO
wRiae11Ud7oCotmIO2aWGcGQUzp05C+jReAYPb9tjtz+mKvOLf0A5bP4/tMD/+e4/Dk6Q0Ode/Ui
2hills0A1T6iyH9BB3FOzpqoanW/HFTfCsLUUxEBryGdB7tx0O9yHYxQGGqEvQbOuS2l6VegAHzg
GJ8Ttbe2bV+vshIFD/z3A0JbmFsjOd0NjnZP17PXVFdoBwf2yqbV6sWUBNZ4vY8ugYxKQviemgt/
nsL+LKP5lBRNujNs66iGMOglO1l2EauEHdlt3BFAXfWIDkSNtbnLHA8VObl4bZduyc1aITX7Fqf1
a2W1LxE+GjhT4XdQOJ87qMF+NKABKMa0vJ+i6dbJtIswQuUW+RFUHKf4ZgIq+gw37pP12QU5+VWZ
lV28WJWSEHJdqOOf1s0BnYlTnaiUeLX9zUhtA8c8Wstzxd5kQxQmGkltDomhSD/FlfFURMjGowRp
STcnG/Iyj1Pg1sioCm1F0rXnpgikhIJVjNUlNQdQhYPYunG8LXIr3VXV/DjaYN7NnNADp+93KVot
u3GxToToRNwGVhkbfzr7cl6hs403fSJTz+ii59aZ43VJyMVKG+2vtYqavdAjxJPpi6n0Yuegn6IO
xI9zFoOj+eSdPeOI9EhvS+/ZW7cs4AGyj1i3jnh6Zk8oIdsGAhpHC7MHvW5vJGZtHSbEaw6zuy9K
VKqOghNGRx6Per+8teYO3e00EMUa1Wu37k5NkH5qhDyxtw6E3p/sQVFRtzzTiO54viAPVWmaqPOM
BJMAOr1ewvUYQCeuMtoRq9KMEt/VqmkTGBHSZ41bIHXQUzJQgEFAxatvjUswF1/SJSfNKp3sbCfm
TiEajcOE6xkK3kQHyTA5HNVak123jyVyqHDA7hX1qjxYZPyt3BwRchAfmsScT6DcISRqsr+N6Ubj
p8FRlZXxXTOSvq6kNStH2W6L3qi+2K26AdCdEClJy9KIeoN0TbAKqcw37NAShnLx56DLTyn14Kf2
1Yoi9HXGnVFo3hQAi+pkmGxQwDDaJrXwRZ4RSuLEgTxomiROOKp6jiVFnx+6buEP62S1DC7JNYSM
r6x2dGevzobGN2rrNdaC6Fip2tYSGnzPwVlP2mEC6HduSqO5qeuQyMnGx6dyS/8vJXPQOBVz/IX1
+lxp9lMM+A7f2x+2Dj9d8ZJeIjYzHglvOU/2UhLaD/2xnqPY6yxEvxECYLwf1aodMQOMk7sRXf0U
5ObX0lQ/NWX+nW30kjVxaZJ+F7faZ10v75qu+RS2cCBpgOeQO/Z0bTUvURt7Z2RcWPC062j4NFTD
buhmXgO3HyDZOP5kLwL8dZ/VjAH3omZ8SHA2qg5/pZm2Z9bxyxinlcdysBV6vG+L6dSSOO7FZnFU
XZkxU+nPVO8twJvNfTN3k6fl+YuAGUtAa1/lT7VULsP4B20WuA6WsXFTyMEC9VseeJ1BxTfjAEQp
LhGephX3BdJWMWs7M+QtHHPsbAUaFHXqLE/lvOcF8nOIAxjho/MSyj+iciA0usR6pX+hVLDCcjQQ
fqLiroR9MLuCIE9iwfUab3RX7cZMO8oqoQFu/tEP5a2soYo0ZesHdbJdnEpzAHS9SZN2J+zmcVQE
ml8P9tG26NTCs5l/ELUOpxx1fcmMsSmy8tsir4j0GgLrJL4NI0GNLE8eFjBy2Rzzm1oPfwhhvxQy
OYoaQ1FT6LCu7BRJlFUTKqHq6MWtOzI1bzBclZuiEiUmweZLpQrJYUiiO4pm2GjMQnj6jWOY9tWu
btDu28l2NsvwUW/ye0U6rj9jePHeVkbN0o09Bke8/o6dbhK8RKAjSFAxSZjMYmKZerxOKxJzxl0E
WpC/Rr5UmCrhpiizY1G0M1cc+geazA5TUOOeoI+QaTNGrKlh5JUTgT29FKu46AS6rVLuw4g2p4L8
4g+EUZ9bRasfCowImJKYSGpl/p4mE7MpPrOHeAzsrZoPym4WZnHR00GBLx7AHW/CED2AdpBJlhI6
me3Dphz3jprJjeBuKHZGt/lMtOU08jqWhGmSjgwysH0sHe2Ol8k4Ibjbz9Zk3Mkw2smq1C6l09Xr
jpkd+2NvHMLaUhY5o/EswE1C/Y8PBvKoxaJ7igKlxXfpEAbE7oTsJUJdrRjAfw9ze92k5XBrlm3H
GZDEjbBOMk+Z5XTu+tJYxyZJ8D0lTB/j3nRrgVzYMIb7c4bOGt077hitoxaHwjJZaXh+78M0ZHYq
NUINUInTqFH7+zJT54NUyc8OBbSsmeTxA6TbG2Le6/tcqynyZsojXLf9PATz0xTMCNkQ0d2MJulD
TVjB8MnuFLyzd/FgEIuE136noZGlrR7ftn0R3iXYukUgtXuhMcuOw6z4QfJ9dgr1Es+Vfq+abAbq
xB+VKFibAHVvZTXNXkXNxR+qKMLQEt/rYRz5hhoPa1Fr9QVZOdLunLgfIS9mNpvHfE5LxpVT3MpZ
1h7npm1fm/WTWoZrheAts6wQSJtOu6+HCCdxkNiLzw/Zc3PJkF1CMT/W1ae8HOK9rHi9KQiyAMSN
47fjsClSJ2B1TQMKI6mP2vtRGTBr1uUNA9XxlYz2ZwBFbi5g3qp9OntJi0uvdfC3lP2pjRQsZS0c
MHU5g3ZOhEcueKinfBfN7i6RSb2SqKVW4saumpMdqr5ip7uoM/hmiJAnM5ZrxzlrTrwok9l2TMUX
VBubAX+XW6Grtrppyz11q9Jw9xaRHnxmZHiF1p01JvtKNKvaLRBw6/2IKTSrWX/Ft0bvTkk5n0Nd
++aU7Cbd8nueV5znenSxaVUctBF9fmK1m1zN2F31Km4SHfdH1H1vTXrOPY7xdeBgb4+UmGoGBmbP
rqAJsM+BNZN4dqufWzN76kivmoPkQUtzPEg6W5GuHTBcmJyRg9lEfiz8MA79TqtvNNJ062pEKdRj
Oq+MVzMlz6oUAkwX3H/G6GMV9WwdnWFdj/1jGyc7cyY+qR4J5CHvDHXv1kkalJkWFliF2moKlnGl
Ks4ubN371owfZJnoGJZj/KUKNpnBOOiRs1fMXMImVL8HffM9pTdA/hzZQmaenAkP/1rapYJtsyVb
AJbtsWr+mA2CtpLbMf9TBt2l7hCho43/hJ395CTprghr0irDadNZ5J+PdvIi0OlgqEP4jkOiKybN
G9va78riKTMDuZJq8kyo2UUj7rueqmcYeBKrlHXQpvCruK+0AipWbOMVaIOveT8+jKRwVfWTXpKD
QIWFGx0fOe7cYk655a1t4xCNtXm2mu4uGVgC0zBpvXgmbs2OmSDCnZsqDSJ33Nrj2OurvnzGCh37
UWEQShUklzK57dXqaRbutsv4cfNKA4Yd69oKRfdOUzBCxGT3wZGkT1OEzCtZu+WUyNYrZbOcJuql
bKhw55F8ovHG/qAHKTW0072N9CKhtrDv3U1VWxtLqUkc0uaDYTYHdnjxmuI21IWAnwRlinEoXde3
RPoaBI3p6bSyoQrqHiaTocYXNsuvhRKrqxxQY5xP5Z4JUNPtzbgMJ9PhC9iLXqYqo60fkpKgOY/G
NM53ccqqLxUOJ3WfzJ5apWd2jixtnaZsxuak0vW6DH2oYm1wSC4JAuPY9izRgayd59boQ78Jknht
FsZuHqSvibLw3NytTqmqdhetyM7k8q2moDQ/Z2Fh7ycQv+uu6YzPqTJvpcyfUT6V5yHv27vSMp4L
gD1F8JylWnhGCUamwfLbYAg0n4imjZDRPsLo5bU5nGJPjt16EuZ4I12sKFYVXALc0wdXtjF2dMW9
uDPa9S7Np61K725DNala15wBLiCw+IXtMGf/2NoO+vSnbQfIvafwFAqdTLjBvJmYs51pqB7q/s+s
w/LhavRko+5uEGHzQKxe/ujeoxH7TtxKejOlrvJJONWjLgrY66nzHFYk5uGQ4ReZ/JlnOYD4IU7u
Q4iSfLSFubNkl9y/fa2PjLWTzcSg0eSOTTPZGHGrrt3A3LmJUd7QeGdCQSluZPOun9xnu7DaXRjM
OMgK55bYhUtvui+NRGeDwf9LmasskbO9DWd8oNhT1S926mgr2qXdjc6Wt54GOn8RMVuwXzmgxvmp
tJveE6OW7au5H9ZGA3G+/lwMlX0eagx1+qA8V2lHaFBfctgwsJMAX7LVEyaEcaP1olzjadW8t90R
FGImYpmaRxKtWZ0tAr7NjGYPxrI8aO4VhhECAF7xtBXGAzte2x7irakJgzHq5dLs9w1IS5/AzMek
9AuZxmRxyRuRtSMp8bDW4egH62pKhvXbP83zMl8n3atOph3r2H3RyHirCsXYq3p+hg7bbd52a7HZ
9Xs+dBHoL7x38WouM3vTdFFPwHh+dnDrTWkOilgHSa2l44W5kywZTH6bKTPxJomZsMEkFfLRiJ/S
cNz2eSLPQa6xeYSPRMy203yvylyslAYUSG1GzTHttVXO6CEQ/sLDcNZKQynDiMZ0k9oTJn/AVdte
saGgDI61MkLNuKlN9VbV9Ft3KcG0Y7GkXdZYDkV41oAZBAgTUn3bmIqNhb3Mdx0ZLxxsDeHbGb7+
PtE+0xvjb+R6vaAC3K0D8QP/gfyWl/X3orKgmfEqLudVKRwwK70737Q8xbGEwtDE4e0ii8T/ILlK
sukMcz5MXQhcf7rLQveu1/v+GJjBuJkrPlmy4d4++mHK5aq3ymntVPX3fI7LjYzwbo6pJtdxS+Kg
FpDqGjMDzIjEN127eHhK7v2vz9FgMyBHkR5RFUeI9TsvxsKPk2mGSqEQ6+TgFA5rcff2ZaKpSZWc
lYtGnga8VsaX4yKe03oo6klQjus4s4ZtOWHq0Woo81L3rEQkG9vIX0l8zLx8thsvHAmDCuR4o8+Z
C3Kxemmw169V5bG2Hi124F5YuRxLMrAVRlhFf425xnQsnGBiBfM6IMKhxeeoOJlfds7o2+Xc7oYM
Bg1bBWpP1Rg9DHXMwjpRl5JR/0SEBVuEKvtsQp25VzMy4BMzWOdp3B6TycTOp1Xi3FfTIVLminZz
C6dl7oM7sRwNRpm/UI4E4IG2YouTpFeD5tZFjgvd2JyXz2sv+oLghIwjNeC/p7KIxGHQsl3PJh32
n37IoQR8nrJ617SW9ji5xeBp+OaKwcKnJmHOa51q3Ii3V1OQSCMjCBqyTsz925QgI514kgCjTttm
D7Z8rQLXOb295Eg3T7Uh01NCYcyiEXBXme5zWVM2U8rugbA9/EMWvJB6lJBlhqg/jzNxGbFBSIJr
thBREs3eK0r+59vPbwVac1Fiy5fyczFy5olF3K00s3sQkaucuuXdkahogXAwLRWja3pjEPFzWrWn
FBpHZ2VUjljASJ2sU20VuzM0wUE51IXlF7qhnhND3cRKm5xG+yGs1k5vGPu6c4hIrWeDMhAPkXbK
t6wZD+lIXqBu1e4tUzju5qQzj4XykGJN9YXa9IcKZ2EvzGY3OBmn7fJiYLk7qsH0vW1N9VSGPgcP
YiSz1AE8XJTblohcT2/C+7ZS46012w+kI8vduEy8zryWSqbtwT+8vD17xtlzM+nGJZur5XQGuh+k
1Z1eDRw+gSoEYAGycYxJ3Z5uQld7BftTYHTnDtCAGztVyYkREY3YV5hmCMQrzpmSbVU20Rdjnv08
h53NQuvrGg1mK5vbm2BMH6GTSZKXpg5Ld5n4cUVfoltIP2EbEpE7YuKv9dnrM3AoSevecYDmJEKm
JyY53MTM22ZUHB0n4rhmtZBHgtD0YrdbFAeLbyAUwb3eqCuyvIjQIfxgnchgnzrsRduhki+luV/E
5VGQnFy11lYEBzSUY5jhjQq7qZVQJKuyb0h2y1tQ3DDqQmwX4zAdq7KNKP4aPUmmFhW+ZZZgg1V+
SXuTmHWLiDA7drFhvWa1oZ5SK/xcZS2xKGGcHMueFF0xFYWnEjPkRRnRYvkwFN7QpmRBjcZXI8ia
2xC7eVvr4cmY1B3Js/VFJ1muVMa7t3k9a4Vfq9m8ZZEpQaz9D3Pnsdw4k6brW5noPf6ASbhFz4Le
iZIoV9IGIVMF700CuPrzJKu7/+qantNzNhNnoyBFiCKBRGZ+7/eaeEDOJbvl9YJe7xiNfXUi04ve
BP52GpJsa+nJk6WDT+IOA70Pf3yDdWhVqZvM7v1T6IsUzR4bUnBXsZ/j8dZOW8bB0N8XSn5QJ+il
/IJ1MHDslRFpBRBY6m5lgNGAha3CPi9CgoFjq4EGFPVrO3OahRPFLRl19jrq9KgCvLSofGMdor2X
YKmjhlHeDyqXe5ywTi52YISYGCUFLQEj//BQDq6NrEe2mMrqxXQPgT4h/+va5EF+WAJ/jb5wo8fA
ejc6fFHGxGjxBxOvrqwIpmchXYzRtAvAu5jYGeAEPjB/4Qy+HcLqI50H48ZT2+MhA4r1wV/UfGTO
LiE31P4/z6jWS/oCSph13VJgICFRVXo+TqRw7aqRZK3rF/GyLNpyc94aDmbxUTeCp/pms2ZlClek
yxgHUoUAXmgaHGsN4C1GbfNQM/4ZfmV1wEGn2GucSdRLTXnutKzeECYtQOq0/Yie+pi7Gaq/rHHg
00rKw8A2f9hFPt7UhSdvSqRsmzkfetxFRb9Lw97CPN7aZjiS3mrMFRetam5SoEYc8+WpCVWFT3m/
TBrd3DGMuD5x+xKk7fjo7wM1Z4XCuKtxKYm84By5TCYAMrex6bqHKZwvGFVsrpuXEWclCvX+COZv
rfQqGggQnpp7poR9EJr9Hf5XYWXpz0BmGJL13EF2JoNFhhLuM5Xf54Ygpriu9DtsezBK87XntCKX
cUmIbXmJJoS2Bi7+u0yv3kJlI6ANI3ZESKYHPA4XbT7Ph+uCj55tmxhxdBN/WCj0znPrsdVxtWyh
QQk9FDrojN9XCap0rdhkQPEH32JngJErcpYA1/ZRXwY2GZpRAP7vGFO2MWJf6XJlccY8JzVq44Th
xVeGKAKJDom1cYR5aNfyWdS6YRHktHWjbJOhgc+alnz7pnGWRDGVK5JcnhtcK1LtpoyN6r7Tqscc
K1o8YySxyhNh41Vq8E+kjddA1RHE0rJYg9dFx0LEjZLp3143ngTOt0caKOwE8IwbHO2t7YpzCaaM
NQfDvIhC/+SrzaMmkmZPbCIdAK16TryZpgtOvfs4TXbaONWfScayjhrsBMYfPJVVTqxNlF+0kuLN
gmI3WWnwDfAdRB9DD2tonLPWyvsCTCoH3j/O8/gZSV/bx0q57+CkcMusyn4jxOolqg37yLrbLOo5
j3atLVRMgDPvY9G590mVAiZCDB+sl8FvOqwI0q9Q0p5pkTkur1sMww+tJ7vmnwEA3F0x1E4r9n6M
cYsmC5/62HCxN6tWbooFGNScYe0GxSX35UkjOWuT9+OtgfDeDurw5To1d3UFZmKF+Qmin3JoapXY
al2bbnujmRU+RQi5m2GMb0UtxrtxxOUMkQNciMRdmFYmbugnDODiib5KJqNENJ8crp+sskPx7Mv2
IZThXQioeYwT9P9euhY9+v/rVin10c8KP7zpNkKNFfFG7+00tjOhPXi3GTgVHFOfZsjsVtVdPqSH
zLHyO5nS9+oiQqxrkW0RKYx3XYw3b2vTecnr2iZmRo9ZSKstsPJNPndfqTMrUi6lkCwxSNMwyS9y
mv9lTOnaFkcqPWuTaYxLgswgl/XpQgbHPm0I6xGg+7bUZ7qAk7YQBs6JcxZVO08+OzrWLQsoO+uy
b8uNzHz0aS4B71j3hhP2b0Zzum7eXRrdm9EjvF2GkGqneWUG+bFpI4uqsP2BV6G564V7iUVT72us
CVYitgfURBioB01wdE19LePe2xiAgmRctk+tBpzB9EEbVN1rmlFGK7qUAXCDE26ve3iaeDoIStXP
p8npsDBJIoLYtGztDIb9bFEvr8a8a3a9/QaaYz+VqjfRpOBqOG3V+4FiaJthSLj32Oz1Xjju/RwF
pNBrgRUQN0GbDg9U+9beqOW9IBxTy/zqVdqU8QNSdVmjK46xyFuz1kc7onIqQkS+Xbe4UQcgO0xn
qxrqZWna3C7q6pSSmL9iybCB1vrvuH3/hUiF1IR0PEgBMHkQGv6uB5tDeGTpQKK8oeyoR2O8a2gb
2E58HzmTvbruRUPLv00RQCDkxleqUAvyoDYx18+oqzLN1JpwO9K/Ao20Ds58nKouv2CN/JMk879G
G1H/6LPEtj0Oow4+yt/+8eq9e/+nJ7gext10j+xtunxv+6z7Oy9CHfk/ffE/vl/f5XGqvv/1L59l
X3Tq3cK4LH5ldyhhyn/PCFln//Hwng3vX2Xz+x/9nRLi/uGgCTGgTQoiHwwP6pT83nZ//Yvm639g
8AuRgbQCRRf9lRQi/lC577xgWDCmr7mMfyOFGNYfapHATv2adkB+xd+//D/ResLv5b+iU5hXUc+v
tBBbmD6DTPCmuo2aFvrJr1Q9V8zjZM2OvUmG4BGU+qOMAAbbFyIKzrSi4uVkgyzCxTh3Y7AfAnHO
BxKEgtg1ljqAM0lOCs3AMqLGGVYfrTXukf4WN49lFqF57bW6Jae56hZZFG4KB3as2+DnEsm0X2YN
6EUzs+DgrXOQjqutk9ikOYKBONPDwknGRZrZX9wkxIn67hnnrXgJvP+oecFr4XzNmG5SxrVY2g3u
o/oKNKY/lXVcTH2dh/FyKNODZ9QcAIqOAtelbYah01xYP0j0wt6vpxl0fc2sw6dRunui1a1FGbgx
UH4Kai19bPH6hdvLZJUlzjpv54H0odFfhgXvlFTGaijZZmX+ozcSZZNYdCq7hs8o+4PppO/qY40d
G8WUPKJ59h6zgbwyx4SQEE17UrcpqNKPxMBa09UrXAbC6ovG8RvIor+ceyAPI6QzmbZYgoZynUQY
7OCq9BFhLxPOANqtb7QLrZnCZZ2/OTi/LBo3+sjZgywIe76lDHjMOfmN3jJz2fMnkbWnCj83Ql/w
/OhE81hX4Ysj83jRZEQtFXnyhqngj+tvaj/+1MrXWsEopaV/qxkreThcwtk8TDW2wX0u9g27CtpV
2XkaCmyDo7Pd4z2B36dYdgkxEk3X4WnoTKxREI8i/VtON3sn/EtpF+fRRVwT9TRwlPNki7lv7Tvk
KTXB1xRop7At0rWuA3aUnwzgedHk4hGRzDcjr/dmlneLJJFP7MK8ZZO81l4zLnPyiAnxkh8uuyyJ
neNCephomXlAohGiqMkfL2GG39GmM7Pm7HHuFjSz9vG0M2oPgyJL7i3NHPdpkO0LWlnHwC3h51Rg
62VNuOfEOnvGUyrGxlbQBT2acQP1mRbsMtbCixT2Qtoz/MeyPfgTa5reVh+ZGvepA5otY+FtSrJo
wLUvGNu4eHthW+MTvjJTENOFhlkRtRhGipDudBr6e8MON3FS/dATo17gP0Q0tCte8ZyaCEE1XjPD
UIHx7MSTDDkKy5e4K1vrQZ+KfYPMY8GOPMFhybizdTYfE/0/roex7Bv/hMuOs4xoUCxq6A5IA+/t
FtZozi26dOQLlPCXscPeZtRTdn1fiUZ5GWlrv9iZevRlGqJYlWLeU9a9jtQaC6sP9rGDFZqW5ntD
BBeoFZ9UP5uhIgHXiv1l4QZc8bzaB9xA5tys8YkxV3qWlPuqI+8okjdu8Eq/+h6mXfTgGHKCAkKf
zJFhdeK6N7RrQKZoXgtG/4gjpx8fhrnOj/Sb93FcikMQUEk0Nh2UPKApW2TpMh/Gx4KZaKz0bwZx
Lzu0AcUyGPIvGUvyUtvSO/Z4J7P/Dp9kZy+aPhKrXLjhblAQWID7nWUXM43rod1dA1AtO8Udak4h
k5Sv3TDhgINR2QjwesjZS0E8gN7CBbGpux4KvcJz2LWPVWiNm3p4cMgBW+mDfGnT4M21tlWf3MZW
Rj9QY9LtykKBzOVrkd74yfg22dmrP4Xhqg4xwxlx5JmnjcTEbCVHetKRUyw8GTzSaNjg0ozYboPl
YbOYnqyaeLJMwDYLy2FFAoWzpoA3Nn4fLfWh2qPmjxb4rmFNWo+IMGKCV/0KSxavuaBKpR04YNmj
RZbN34H2WxQHUpu9tRfQUhRjfV+QhbHqKG+FmX/pA5ztwqgfOy9TAtmYoQwLQATFEx0DgEWvu/fi
u1C3O0xnkASWVj7s+/A725ZiEWQbMWXrwbbOrUkIfW6KH1o7t0RsYC4n+xiC8byvWgs7nJz/jllY
aHT4b7nFsxOZwcmJsXbBw+e1LWwqK7tYVfaIT3TVZ6uuNJSVWHxf2VG+ciL4A5U/9Ds4ACX2V3l0
F0+w8fUJ4ghYDIOTFWqjfS9zzMXfgWOXmplqC9MHP6g88jUiP2Za8CkjiB5d9RljNFzE+fjs6iI8
SMAno1THmT3AiGPcRXZMFL3ZCxCh8K7xNTBD6yBrvJhmx/vhDoBdIvMKyIkQaSJvqLZsZemi3U5i
eqjr4tOBVmSa9ULroM97+BoScxGs01hZaHbzWcwe9Y9ftufZo21r+Okt8ORE0130G4xcTyGcgVVS
kSpUTVj2SHyIwa1Nvzxk8qsyL53UAJejVJl7JXsK9umhbP1vyQjZwc2HaNvDxkn72LzMkwwgWdUw
dSanvKS0B0EPPDygYLtk3XnS5ZNj1OEiyugiQs4gjxv+htOB62d2ux8wen4mj27t2UuXBW3hNfWD
iIkijHUX20UXvQwe2W8ov4tdozc/mrAq9w6Lup2DMbYzLPe+99fm4Ee72huTbeqtAfILfNnq1yZp
jz79jkB/sCttoxGvc5Bi3LWa4nT13nawWSgdJz49Nk58bsv0bsqTGz0OvYWTR684+dbr2cTOQhrG
oY/ifVtp92aMG7/mfFV6ly6vmwQM7rVxhrYEbWJdBka68ElfW8SPw1okpb0SNWGzBab6nS5zCP+s
RSM5cnS0hsCAJFff6m25mrSViO6mwrsFQzjbdC6XAzSYdTBa2GKBmrW+feq4kVdjH+7RBJ4UDg5J
JnpLIwnWWsOkjP2dj2EQ2tn1VEZ4JkYorEzYF/CqQFhL8TmijNtmi0SvzhAVL6ZTVyzHDr6lSbcv
MYksS7zem02ft9omjjHIDnA/pvN7DJ3hJRVkjDSG/21uLADVS9PWLMJjvMIV8qaAOLcIZSsR4Pv+
k50qZhZLsTe2K2rIdUePqKYeXRq4FzUzzBM7WkZW2e2rAK9qLYyijauZ9WowaT64tLNWZYg6xMtf
zW4Ete1gXtItgO9L9shu6usUaSkSP0ikWNG4Pwp957RRR4JjW99JJyCpmW3jKqbdv6Lhjh+66lHS
8qFB9uRpcjzmOvNrV97IJJJ7w1U2t9bG7L2vJOEywc6AR3Ueq+kxLIS/pJFxjAf9hx5T0DIz4Qef
BIegiOzbfDTOfTLvudEufRX8SMrhRcvL13mEf5bYl1FKKCRD4WKeaH7NtrHT2JytAuz2Y7v5Dl3y
OPZNu+lxFUbkKUh9wlUwZBs79EaJbUYCd1ZMF5NgshVOnYuYxQkM8cP3BmZ2KwbjEMM67epj6cYv
MlMmSq3PpF55l6bMlmPD98foStDKCjXrTWTZZ6M/Nv6wC0z5ZXhs172gBAGWwAO68eBO9h0WUo9J
LraD6cBijLkGUQZzIzTynRRPISb9SyvHgtUAugaGNJcygRSLtT0DorHWE5yGqptv0tD87qfPQ3ks
R3dVYVxEC4aRnwp4O4I3pIpdJopEE+YlLD0Tg2GtRcTm1M95ho8bRyMQ9F7626qPX12tKLHV8R7m
MfkQuJHLwN352Rnv2lvXN+J99GY7zRlm9G2fu+cBeeE+8dKnxstwzywXYCYIOMJe7IhGyFAm/3CD
7tLo3Q5f1XpRtoG/aOsox/FPv3F7ZzhTdmPeylJ9MLoaf25jOBkRQG041ycz61MiOpx3I4vyGy7m
Clfb+yGXDbA2Zoi6rZqCTvXNvyvcJjiEHtw/uxgn3kKjKdI+V23k3IwW7mKBU+q4br62YRusLDFo
zOO4qGlDc3Si/n5wzY0Gn40IBpfc45YdVhW7ezpHj4GgCkDY5S9b6g6/ZVfFPZaQrHkjA7kZsmnX
+/kxn6jnuNGSpZBwLPKtq2oFEy7C0rOmTxFi5h4wxdgRVRboCXv2UP8wwojLlnMzENLBVgPUP3U9
h6URb+PAVpHe2rDMNeuxDgiH9yCIBCFIbN7l/pqbBpQGSakou7MIyBfBNGmRJ3RghNr8MeDblehc
1kHpbhrZ0SSthLaOnYOeRQBEffpRBjAngeVvoxZCdC0widZAZ4Qgl7MhuZLTxOzKF08MPNdFxNZJ
x8sm9bFKN4hxBGDyj+xSv3vnlu2QFgoVu/o+Rs/XY/OR465nYqg7LKALmn/xB3SJV1nKI6buH2FI
WedULOE0plChYdmk/mbIMKlWx+aODVNzgp/r1PTgw3Q865ilxj7ZjrW0P6vikuEbc98YwcFOLYvk
xWXnDdFy1khPMjptYvcCXuYY6YcNLWFZTEO/jobW2HRSTEdFE4tUSQAK2l163n7QJzqRukix/NPu
slHk66yCw6P1N02emsu2TTMu3vwkCs+7l7k45T4XQYcAkHfau9DghitfMNPurCfCBxY+hC49zSBW
Ft2aeFreqiuMVc/OVg+1T+oFaNJT9nGtN+FU7mdVVPnmj3+cdyzIn2VEoHFnYF3e6freFYyZoW+6
dYMrN6Bj9FARe1Fhj39op/pUFUVKHQrXvocUYh9iKMf7pC8vxPDKyWtuIAdHReef7Ky5sSSle1Lk
lDtB4CzFZEKncU0as9wnE7TKDdEVzsomXROCuTWdS7LQFpHvpNvZCUMoMivXGDvukvCbM+nBwXVO
9hxA7SinYengzEnHNFrglws8zckJp3takT28mILqyxKO6i71C2g86yjD/qeF7tFElwzIgmiaR7KC
bkqz/ZLJl9FJZ10p6GQwzVtbum9lzpCheGvpZpyiDktN4Kgl6/awrHSGTgtvDH9AnT6dQ+zIHG4S
rSN+BFMzsL99HnKrq/Ps6T0JDTXWFC3XYhXRiz2FqeBId116EZk98LkC7oow0h4zqg9gl/NcgDwI
iTKuCflMmEHxAydpE+/rZfdc9O+BgQ29D5/JDnJdBdRZrFXBo92rlVvNEInBM9P0F9AZN5yzfqFA
iySmmQBiEIw319sBEzb4K2324WLBZZJEsYjrZB+DWi/6seJDTXwNtkBWrhOhx/dS59rj2DxyPrVB
LGRTY/oxgp54sH7IQYo+o7Hc98q41zXMFz3p25UUELJmrO0iIpryYp9NyUvGxkUNTjUu4fhQOYXd
HdTDIiw2akLUkvkcEsFGhsy8waWFGACqQDsEO7LpfuNRZ9Pp6m60nHtM19MPnQ3Oz49DP50yRM1K
wDvVoK1VHnzJDAtgQcMb76FV1uEf2tuE6bpUYRAuuKpqQmjmpQaDO2/I7hh6pmySNj6u7aywJUmh
puYuMN8oI29GMchcWE3fSHxwr+dGs5jqTPGtJhN4eW3YXy+HUJ+5iB+JSXqvPT6WuhBkhD0aUiPp
L1zXpeEvSyOzFgMpfJ3rfrtCZknO213P76QQs1kKgCuRbvKuP4/2eEmyEKp3fhApiUHJi1+n79bc
3GfxmK2wGpx3mYeJeeljVm5LyBlSQHzvPHYrekp7RtfaYT1r08kdGcTO2Myb1tce84mxpibI68Q9
hjVbsuHTcQGDmhGBz7BRl/+6BIwOGmA/tIHolejF5ap4XnvHdnQnsHaHMEh0iBbI9CBaCqMSogBm
T2m9SkUR7pjOW9ZlcEl1m4xRsLFLxFcQrtTMuqLbUDPVLtBOtbBl/Uc9GN6rqn1KFRPgFwD4X0Cq
lpJi/jOgaiEQxapBCfKBcH+TajqN21ZhIDC8EYyaiWyHPj/S3sKdeI0MeekU3WfMgBOje44S7q4r
aJhVwaP6ZFqBfCgNv6lJQF1b4WdfXkf06WEs6rs6sfc1gzDuGZWVtlZwpl/pyNW582lfnRPLvJj/
LsH3v0iKUYxj1KSbGNM5tuv/JimGV+b7HX4yuP4651zm7N9Bxuz4o3ONbTn235wUMFFiM/R/P5Xm
v/rHWIbgtkbzA8Kf9c/YtInR0UQRxKls6k0ZhEwJ9lnBwF2CnqBzzoJpWc0iyrDKUEt+3xMlPscf
Nqz/rvJfaYt9TPrRiVuMOboF2Zjfhdrc9NzNURjvPEKUej44rYIPtWeYahaZf2t2Zf2uWbSV5h5b
DRulpwfW/tsXsRIcqqIptjfS5MZTn1zNfxJOIV7Ejpd8VENzy5gn9Yjb10W0hHNy/OFMMcAeWw/B
7EAa1bkF1nWxo03Ks5riU2bg3gL7VZPcZHzONmtmiaOkO/EHxAb83AghRmdK4v1ai3iyYgaS1dbq
WsJX/7hesv+1DtCvDaD/3H4vz+/59/baB/pHX+hnJ+gfT///aBMp/8//vk207d+77/l79k+6YfUn
f28SeWiA0fqSv+jhj4N91p9NIvMPU910Lnm0mNvpDtNJUTZd9Ne/GO4fQLSOid8r5gW6bvGGfzaJ
XEsdb+OuYmDSav+/dIlMV1cD9JdJzXCQJ/M5SFMCJ8JJ5TdDh1Tm6WDNRboV9UjwiiqUaiomK5IX
zf+Rq0JKtat25MZB4KfKgrqxhxH0JFX5FdT2OQn7W1oT5/it0Hykbf58G2TnkdpNGbOBFH8Aez14
qrirqfKG24CKrzBQKARI2fK0e8br9ZykJPuULhbxGh6pqx4HoYh04IXS+q5hYB1KVV4KSpR5PAbp
c0btmeXGzWQGm6gXCtOOV+UIcWDIiG6psa5u0F+xzaSYHSlqw3KXhbyhr8rdRgQR2KdNPkX5SL/1
bjYekp5dYorD0MI2DARy3fxFUgwL+JNwik/Si96A4uCLbjtTNWVYJs0uuAD2kdtBK4QNUPaik81S
O5JMa/R0KBBtGvXlB5oG0k5C9GQ+Qheqfbsij3GGFYgjGsiqWwN8WYCMoQVIEE4tVtLasR777+iF
94ECFCaQhdoTX+w7aL85gL8N6AM0LPZP9SvI2kuQRLQXFEwx6fu+tdDugF8g7ggOBpDGrLCNSIEc
gB1E3dH6kvqjOCNxYCufxhT7wCM9KIlCS0aFm3gAKAVAipc54xH9pCG9Xa6nxgk2ULuokyxBHBNi
wT7ExqKaLVYxm9yXxCPPVLg/CDjcZOTMOf2YbltSpXYGkXfsoFKqD6y9KWRfy74iV04hQr3ChpCY
1qRkFdGmq9jkGj6dG80jEE4vhnlREYZkacsqGY+ajNYB0j6KVjZH4FGaQqYihVGRzoRqF9hqzExk
ZgBZ3SPcFlBF4K1M4VwRgNcI8AX2vEoUEjYoTAyWRAOnWkIiToDMnIYgraAeq40ETouB1eCe0b3d
yuJLeEu/l6SnQeQCiJsVIqcDzQVAdFJhdbImM0gFJbnJm5EBVTmDPPnkv0RIb1YNgF+qkD8fCLBX
WKBQqGACPDgCE1rR3aytDKDDampvG8Q7rYC/yqazxrXbtnCpUEiwJHT7HOqdvZo39bMd6AgUNdzk
u9CMARfBLRuxQvrL6FSIZmz5X3nTbVtKm6BPyDYBo7QCXIxgMKGjT17Rw9AmCNKbBsC0Bjh9gI1w
6hWW2gGqYqGrYifHXaDwVgHw2gPAeuB7ZncE73oN8/hmEI2iekqq43yXFpTSqFxvYw8Vkg2zOQGU
dlosA9MEdMuwUh/gOMpOQ3KJu6RQ6qMc7VQc76qkeQ2iOSIWXtzgl2dszamrV6KaX+h+riIGL4Ec
UPDMbueEFA2lXl1yg9Qvp1EhKU2bUJSHHlRVES9lbB9hnEz4Kdrh0TGHjO4KrKGkDfNNLJ1kMdJs
YdBxXxGEBnJCSvxuTgmDoKpfuN4YnG7Sbng35vKhzcY9Dldwk3BVq2YCuYdqZ7rxAU+8rwHpL0O9
o48Y9WAvYXGkAb5Gh/4+Tx0b1VTEe2OQOL8lEMhNFF7bkNx50saTZdRN9S3GCFBmIGUGYxCs2sbt
UdANW68nIiQMnwOHppjJzYZmtaIVFBhyo/s9DskkAE3Rxba1EtW9tm+I2jnAoCGcsHZJdMvDU+nD
wgqi0t5aYtrH19Igw5ax8NPviECRb8Uxdp2EORQdM72XGv2qmRAUOG1/SchIXo0ZXYCU5B0hZrqS
PiDuHDDJIdKFn6IfYr5iX3qI7ggg6lo9vbEjYzhHMTtaR8j7KkbAMBU1TSHWI+J/EIJMaI6w0Qbo
YTrv0Rq8Dg1hjBVBTneAwtYWbSrJK1740Cf+fJPlbIPC0blAnLKf43Rm0tWq750cNxAMGBUYatEZ
rn80dpAeGx8W4ODuAgSm34LSn44lwVwQGZbaaMIrC1ObaxIHS7dzrKNUXba6aYgumACVZ/G9cI0z
vgfOrZ5KXFMjWFe2nRUvrJMm1pV6Cn87g8vYByt8cp211tsmXAmTbDWn38yV05w4zzvuzmaFAVt6
cnKiVgaEK5fQ0gk5o09lJ3azG/Rm2rBXJqyQiD2S7Dr/pR2zxzYe/e+QF1a+Wb5N0qsuKLpUaEsq
TlpruzdxLJgMNHJqbT0+UcSeGuyIDpVXPMbVj8jLkYtrKNhGuLQjOScroh1V4BTDlDwtyvf1VIBP
x9P9PFThwnSYWolrBP6WWyevD+RcwtbNxFpq07LWbwon3VsBAnnTRNcp87qAammxdkWrsuEc1fD4
FvALb+PcfwgR8diNmSPrsJ7J0J1Xt0FSoHXI77VpuLSDSRc2QdMWWaGKBkINmgbVoUrtB0M1iUjm
9jYV7FZickzriNox3KEeGE91wYUIgmiVIHp6JpgQJWuuv9ROlKwMVPNvNMbJUSzfygC2XKuPLfGR
Xr8yFW/R9KZiN9ZWj7GD+SZmy78MUfrQ0Ww8Qxl+t7zWWqc+NlEzZM7dBKFgmeF5u8hrb3rIvPDZ
KHI431l5Y9eWt8vg9K6ET1KH32zbiGUdy47gMGoy3kRzeI6hjFfT0N0kXXMzuVSO/oQGiews8ll8
f9qyZrmrRFOyjMYLlkPskTRBolYdBduhVMS8Mn8eLUz7sogRojnjazPQlCr6mXmxup2FFZ5NXxo7
4In3COHS0YttfDiMWN+UYPhRHaaPZLbS+2iH9px1MB2aphn2XUj+EzZf7CNKbT4iFvrU4mq8YyPG
l4CO7rjTeZzjH7NjvLjNjEeF12y0wRturA5hyESq0QA+9K1BsoiYqugWCNkqFXOb3JudXi1sNB/v
BR3uhT5o8j6oMQI2WFWY5+1Lo6XdDSCIfdfHz107SdqWRrREvITAoGXByZowPnKDPnLvtPswn8pd
mNRv7BrFqQx9a+fNxpef0c5MU+/QJSRXGhWpHEd7YIHlXCOwwTlF0vvdulN0Lsh/jsmBbnoYTCmK
B1jbm1ZFRet+cgcbibDEAHaBipPOEEO5Mal2U95tBWhzFztHPzW2lR8xTtC+EkyNSvpJJ6i6UoHV
1+RqWC6FD+sq/MaepF1WBXuqkc8tCb2uSLaZnPqjrFVyaYA6hKZMjxQeN/CA2DmkHT3pqCNR2jEk
9iQRH7nBXQP/1VrrkLjNAXTFrJCXlTUqoM7MUYk3xPK2j6j3MWWhizEYu3yaie6bzhQXK6fyuYFd
ZHBGwl3RAsvPZfmaFbSeTNXETTr9Me4xA6F7QZ+sbrb90N2n9dSfTJV04XfB86zMGZwgP40IM7dx
9OipyI/rD5/GIrlGXY+qdCIF6pdfXh9GpaCb/PvDn3/VzHxG0zK3vxz085Xfjy+v+SHkX/aH2fu6
vvrzV/Qv5PGXP//lt9ejGkLE9gaTbgmUdKjVj8QnVeX69PpoVkEof/7ut0PiKCdu5fryb8dc32E2
VZbKb3/z59v+j16WKu+FpHrwQNvOD0MbF4cUru607NTD6/M/X7n+jk6PNofBvsGSik6kVheHP4+4
Prr+DtqCD5a69G3WPKgAtAB8O/m8vuP1R2kO6CmuD51ccgxTcrliiyMJrwgSVfyZX3VT1evUs4pD
N4TlwbP7EOa+Cec/rPbDNP/tI0II/NujAGLRUA9QGdD2IzUzciS7Y364PtKUhQyYD9KPUikINIuW
ofqB5wNJ80Pzcv1X6CwRWgKHwvnmn2pw3Q/XFwiQpz2u4Ryhj+TnRJDIuBHcCna47cck8ilR7vXR
9XVzFrx+/eX1uQvvb0ei+PLPQ36+xfX5L+/z5+tlO4/7NsmCde0MrE498Wf4YNdoCOTBnEPMWx2C
qRepOgGdZxBjlCHoX041JBqpLmkTarxeqKt5fX591GjhsPJnDAeuv7v+ECoMymKWJzVRXQ5REnBm
4U+PEZE57OiDXM/B9UesrsifT6+nCbWtiQxr0TcpnBh14q4/rq/9+fT6R4K4r5+vArKxMlyfX1+5
HpiQXrUMjHPg0M4OyUEmENZZQkff+I1qDXr0xWZcE6T14He4OqT5jayDW2G80x3bFfNwqjFs0Atj
j7fpNmynHbXkTg8oZVJt4/rWqmB9ncj4RCBHw4QpwLggNiMZrLzTbfNYxM8u2V2p7m9drTxUaH4r
Ub4nqHUJ3YunHTzareMF66jpdp3dbDpBkodBEJwuNyhZ6nTTEBiQVsOaafC2EfXKNX+ExY92jje5
UFwLc2XbfDsp6TFDGwkRlDndFnrQpk4JyWY/V/Rw6/xbPNRWyiKClKpmWhIEGiTdWhu3tHaDcB31
IQQP7VvX1K8YDN4P4zfsETcxJW+aFSerdzdF2W4BGFYFFHNH5MfSr46k7XXHkajjrmcjaDXbVEfO
mSd8CSqY4kWG4uAS5y2JnkTmfgBC2pXCOzntuMN5YhckxueYT499IF5lHJ3m5t36P+ydyXLjSpql
nwhlDsAxbUkCnEWJmrWBSREhzLNjfPr6qKysTLuZlt29701cRdwYRIlw/4dzvtMzv43ik25kjFNT
9uQLHcF0HDp5sAsmoLVksTD6pSNP/ax2+mzs2gp3bz1h0iVFlRD2PL8bBq4SbT3pWNVGFDZdRR3g
XMPFfR6K6sFFFFzHDXKxsF6pZHikDj5ncBluL0BOLyrzKzvfLZAp+8nZV8X4J8v1R9s0n1tPXAiG
h8EJkYAw2zRD5Bmz+ixJljHN3xPQGkHYS571/Le8wJs51wlJuSxKQ0e/x3Ygqng/qWYLmdLPmbw6
po8na135ZuHuUoMd03lClGap/AR0ZJ9rxrZ2mjUbVkyxaFhMdXBU/RL107FCOWkLlDx6sjXgs8/T
XWOnuEOMnSzstUJ133jTQ2jUdxkoGd3ND4tWnr2Jfx1aqfvqqmxbUQXAPD5o1ivp8Cz4DNLBQlZO
VqCEczTRamZ2t6+qepuBXtGi+UjHc57NZ23IdolrHFUk7on8vPQpoJgIVxLGcZXoQfkZo/9IZ0IA
heV3PcGXy8ae+MYIqBbz1vOg/sjw0FvOyXLLc2vmp9I19nafnDPXQjHyhLYMotaN1+/gH2bc0CVv
fR6/Yll2BEcNy7V9L41jJo1DXbWnxjUD13kvNfxilsFGSjYjylZiH0dmAdpahShaidsiy+RaMV7P
+hc5fRkz0sxOnRyAHPFkBHHN4dP1m2gm3y9cN013L8qIMzP5VSXm3VBy3bn2XoXPqG33YnR5DCg1
p/lo3aZ7gzqMJhMKeRSjc03hEWT2sF/S6GMyhjuLv4HxwYG/+d2a8isd9cqcyIpmCkjxwvZ1edA6
95BJgmIL0rPT6GFoRAADcVe3BCag/YO4bunNnduqF1G7R9E416WWhxQwX43CVDntg4Y8tY96qBeI
YBty8hLs3pxWZbTlhKIpxT43Z3dZOX468feicHY2FUCM7sCmnC/tTuPNZy/RQ9wP70i8j4aTb0g2
3NTK4G8QL4k03nNj2olEnMcFWBp6xxZyVy7C5yaeH6rUevWK8j3NFQ1/uIMZ9gp8Z8vYcj2gwqhV
tW+d6ZixJssFE7qJkSPCDVddNCBaGapfJ2TPOry4hXqmb9jpdbgFmX0o9RNIyX3sVieF/nZwomuo
rH3HLES2p5KdOjv5gEgUdkGEr9ac7ql8yjR1b2C4T5fTFPIlFuVzTXOQMYHxrOVe40tcGbyTNP3e
SdNtqEe7srYxqqlDbsa7vPDOeK8f+qT0M/TRJly9uMnuoDNe7MG5Ur7eh7r7MoThkyRNy4nKXYW9
PtL0XaiF5yHTnqwsWyHOPeNB30oQgkt/iz3W9hl6lBpvN9gf+DiIaok6ta+OiHeVig8VBl2QOgxG
9X1cRlc4mHd2aeyWPNn0RFQWRCb21i6m5Bf425plInhzuEt0964PkzOGXZakIES8HvBach7H9DhL
+4J/7tmMU6biuYS0d6wsUj6NehNfzeYlGZtNZ9PooawVAuGrEe3CMN+JpdqVJj7k6V1rh91YPDTh
cqgNdxsOC/eTCH7e4mb2MifxJYeA2+XI+RHZOe3eqHpOmQ7PFH4FXQWLmM8674JwmPciJdG6ew/d
+AkAjj9b055B+ipfymuVDHsTARLRcUiEu716TMkuQ3GBzYNzsyIqNSr9EACHOuJ2KvrxKCxwPLE8
2/ZIkqXaZdW8rkOxVphq9Zy+fChOeRkFWZYcUCD4qQrf8Dr9llH2ZkMgCLtyTxTvzRnLe5pMVqe4
Lkn1nDJRzFwZCLc5l/nWIygyfRLWNiFc0xsf3C+nfR6zSxOykcTo5lvErUemr6uPBoYf/t6Sx+hO
inxlm8al9K5WTmKIrl9Q3F+x5z00Xf6UTNG+Qo4QKmOjp3dY6zyz3pGiSRl/m7gO8XPtVq9VHa71
Il6HMSbLZDlYLqHoc3p2OU/mGYUwY+GzrKx1BRbUAYE8ajFMYKwmCydCuASxVfFOJjY5MXw+Y0fW
H+5SXqImCfQc73TGCFELDHvah1QT4dZS1SmxLF/tS8f2m+iMgXol7f6qY/EKTUpMORxsM7lY8toa
BFi7HQj9zM8zuZWT4Y9G7uPv3kzdtKcf29mCzYK1aSSTy5hTXxUnvBR5Zm3n7JBM9r4a6quJRT0q
bkHyj17r/km9i1TWRevEQYoscCE4NfXaqCc/zN9mwI0iRjJELrQbj5uumI4MpucCc6q9rEf7MIUY
9UNjX/bzuW4lGijifcPmk645l4dJp+zCSOFumxuVp7md4bM/c6ORpw6VNjrEZXmcG674Rvukm/QT
5yHLu6ABvdPXJXPwKSDXPNfzbZhI5umMK91pXQHZb7AeYX8MSkn5Fe37mMOurza6Ue88mNBl+eVG
wGH0xC+YnttItk0zO4uw3RrI6D03BDG43BuBiZq9th7sThwddjSVFe7Lkk80pHGOqiAqCG/u7lFJ
HycErNo8/UL+ebW1ar/oL9C9D3Osb7N+fkrs5WS7DGaZY9qpjTleAFvJDi0h1bpp7VFq+kTAsxgm
Hd24jZnvQIGdpHotVX2C+Mp5lNFLjD5xPWtJizQz5Q61aQ9nkIOdMwUUXHlDPjHFBjoTJRZbHDwO
6jIueqDLKtAw0bPFQC8WbpMw2xr4qKXG8Z09ToW+jbRwL6LynDcU32BPGTg997LdWiFpZ1Ab84qn
P35eKnWZZP1GjMujG2LFsuOA7d6GUK5V3X90xrAZ4M0qGp6Ge7EdAy2cD2RB+8MtT1ZQKXNy6DoB
rZb+3KZI0sFWOkvNPxzuqjfd6Pdkw+8M6Wxt85tp3sYUxWlO46OZzteYfNQlmk78haxSooOIeFRu
YdIZ1+e4JW7Z11qYCmwahi6IKwyPTrUZvXED3RNRJsqSGNJvnvm8yzYLkPfOWzAFe5vZrYOmv8+Z
5RfAN0skWJY5HYULrccdgz6zNpbSkMcQTFwL39ThIfSFP8iELVzzXHEZTYufdFiaEVDaisSbkvjq
dNrUTsY7yT7BWDsaJMryv4bxlnHUBYNALL8gV+rixwm4XjtyR3V448Z0m1Q1pl37XnvOU3oUF8F0
AZHE6Le9xQbKpMbv9hzfDHtDxNYm+vODqrQVCuvtYgrConX2Ps2m54WXN4sIdFMDwKxR+yb+PMc9
Wl2CDlb4ECj80PK27MKG2CLQoTwwqcT2yw6FJGUsyPs4R/Y6VvsIFcoyrT0vDMycDHNTPyWwZW4v
G/khi4dqnwt1KP4kYxGAnwk9LBeGue1gYGnNVjrtLtaGR9Iw3qqKMWstLo1L2UBxW9Wc4nSNNezh
5qZrHKjVuwlqmfLxCfA68PHPTxOB6w1W/wQR59CxR0uhvRQ0OC0vAvsJ9JFN7+Q+eLMtQNgZcbWk
XtQ5n0O5XByRboeMgN3cOYVzt80tZN3TVwjSMeu9g2jb17q472/tkUBzTwHfK+baXn+jVlxGEMYT
SAxrkpdKppcose/tmJT45ubg4AFK03M1KF5HvSm6mKO9O0rT/NCQwJFKyvy81c2/MerxKWieuWXj
DM14gL5BERXb22y8HWP2hgn/LnXFGdUNM418Y2tUSYqznROwTO1NSmDwPMcBNcqplUfyzfyhSc5W
zcZXH5BC6qwFbB8Sx7bzui0tUJwYu4HMqlqqXd1lcPTa7eQZm2WuN0kUbaM82rrGRONiX5kF7CTg
jQH9ecnRbMbzk2xkoIOLJiI96JEBlZ23KsaPEMNSZmz7zF71NwKHbd5hJ9+W2rlfJDa0Dxck6siF
tfQSn928Tspm3dpMZQxzJ7HdJWUVAEqlWZ782zcPZSoSs3FtDUS0E/Xg8Tc7t/HO0B+SgRmtdh/V
xl7GHheqgq0EwZrcP51KHzJcuP0Z/mC2Ivi+Y4VYKZMBFAup6oAIMRX+z4c/P8S3XyxtOCVua2ak
bGXwIpai4Pf//C+kCLf1Q6gtPkDbmrtbNCS/V/jkyygxtjP0yZ/xx1+mIf/4tX83RUmG+LPr+UQ0
16DyZlm/CaeOKPgu+2gNI9tbI9Oh/x2gNczl15gXZr4gjJJ06H2UNBPJbzIYtN7Z/m3CJjuQzn+b
fuHnOqdV5dI2/X3m8zPSGSyad+J3242oNF9Z9cRaybpTc8Fz3d6QWqoY3yJH6KvcgYU5Dqn9DMYG
G1ozvMWV5+7HKh82mEOLB9NSL0UVagx2KInMWnSvaX2kbAtPy+i4qx6i9rEKYwTg9tC+JYXGGzMq
ncPPT2OWRxmGk5emn4rzLW+NB8Br32KCejZWk+f7n9+mIrm1p3ArQavgku17zKsXGmv9sozqnbAO
wGm5nkFCctNtQQ0VTGyh3hxAd3Pr7mO6wYsDI/pZM6ONU1vLzumMys919F3dsCCao7doTc28Zl1O
vWInGxWN+JsJ1l7bepic6nTYo8IeH0VZ5lDO6q+kHNnfLB4PRTHCiinkxBV3Z1kVTP08yrY6U4o8
IVm+4RU+6E3xCAvE9AGIKMPWg2yatCdzVn+Mce7OsY5Xs7AKouDD8D13MOIiBnwZcxdIdq4vx6kY
MMLqGXpn2lWl1xuFua2XN7YZNlZYxAUHn8WAM8afpGe/MvKG8L5GHruqk36TpBwqQZL8aQamRdB4
sh/KLZOCkn7nNilF+eyHOsvTi+uiRfAVbKxJg8B1skqk5vQ4VVJCSk/9GlVBRRq6JTkwPGOLhQwq
hfEI7zIQjjh4QrG/5HUP1l5Uyz0YspsdYz+35wFFBsLp49KEcO+Q5aSLL3tsL0VFvi1Kd4utn4M3
ieOqbppDnj7kYcXiOMUGN+77vNzkA+8FTwuqoVvbeb/XCRU2wIa7XewLgGW1gU2r82eSe0p952FH
6ssSOTySkyUOMgd7XRfvNCY3ieP6i2iDgZ0Kw1pGgfOuGIgn/GPTjbNbQTT+QiIPNXh370I7KReI
5kWLJzHfVJkX2GAuyjbapAIiqZbsQYaue2TdVfQhFX7JBs+67NpdhoqvK9kEw1vHMJetyw8yDQFX
1OmHad4z5LDei/Ad+aqNH1Elh5lbVeztxsSEeIx0poDAbkfMUFr9rBvH2jzDkeJbeyB1bmIfm3A6
xYEsGLIFlZsG4gn/cBo/tfY9nwtfhi57nrw3o33iQsTLG48M0bR6PfePquRk19/S5KZgwdAZYYmx
nUDN1QoqGRvWda7hu5CffKQ/U0sDys21Oxw/hnVwEHq10avFc3VIqnhXL1j0hHsqjXljQr/Xext3
5KYGsAoNnEpdruZJ7adafk3ufGBu/U1Dhb3e1U/ITZ/zu9F0T5YEklpfRmh4na7eqJGYrzBibFA2
oq7owmelX2ruGOXBxm7vZ2RBykUWVXzcAtXznQWES1ZvP+ZOyvw4S/iimjc7GV2gvHnnTZTB+k6l
425he4XSrHX4VypGtVouN27aP2T6wobVBNr8FhklT7Z2L50PQa1SDces6+gMRlBP2bqnC4Wuiwzb
eXJnA3l+e3SX6eDazcMMYmuJnR1ePMwHc+9XTGVdua/Yvgtyl5CJnz27epKVScNNerBotvkiHiJj
3InuWElvu2Riv/D2x98GvcR7TVudoet0xPB7jqt5d8Ocq40deYE3DStnrFY2nXG94ZjJ5A4cHUkA
bbxL0MiwQy8WuusEr+Tj0H/VxnYxtqp9GThMo4fbo60b29wssRmM+G6+Y/GEEDzSvVV952h3obyh
O+9yqCuI+X+RjzE+1mT2jb6sd5a+V+YR5mQV4Xt9Ttx3N30fsj8pz0cniOcgrYY8kkvp3oJBbs7H
aIet9uYaybB+1rD9h6eZGj1V+Trvn81hPCQdD64IA4RcwaAMtiRyFUeXdlrOveGecsw1VBiDFgbw
ebe3UYMmrbei1PwMdGSZoaute98iw3ClYzGED0fFvMauDN5ZncPR3ZOBfvGS5hMrqHjWnfYDNSb7
0e6udpY7E9NrJcWRaU3JbTH07WOLcdMcNcJEakxa5QZ2Y6BHI5IZi3dzetejZRjQI7D339SJvnOA
XPbuNU/PP2kH3XAv2cQPznM9g44CXNHbAO84HH+Hc+tdXXPsDo5DmA8sZPFJdqzdQeKT2g1lrRkj
RrrCOhU9o+XCBiePXSH/5Tkn3CXJl1cDf05vv2HUqZ6mSh61AosWxzDD1vzsLbbxS9coXSA86ayK
2+gYVpi/M0Rmb27mHX5+h90gx2k9WT9W+IjwJYt4PcrcORY9YizHiOpDPjiOr9jS0aITjAJxyHlq
XEPcmd78aI/JXW6Y9tVru2rbmLbLer5u3isV7kFdAZew0/wcCcG5c4ucyPIeZG9Z6aelM6JnZwFT
Pjs1zLXm0bXtHkKg+6tM8ugaKUt7YHALc6PcV3MMsanU8sc2LfPHpDsK2PjXn1+xhKn8SXeF//P/
8sF2T3Ue3QtuFEygzWF2Bu8MtZu24PYRjZp37mxsa7NmfbKB+urjKVVBvqQAOsufHwWSpWM3w01L
3eTJ1RCBrUIoEwf39sPPR5GW3ZlW4+16rRwnbvPhGwgH28kUUrOtx91a4i5fV2b1py4Zws1CQ25q
GieSSo3Tz0cz5rZVHuVVABrTpve3EAWqVuOYwy04Jd6Z9wWTBTnMB4pcjrJFwSB1w44qF0oZmwGW
Bd00X50eOmzG4n/94z4sw2jgotG2lHbt088vUQDuh3RqLyksw7QGU2DCwIZ+PO9/fmpouhcUE4b8
n58SYfD0/9Xh/zcQIRTY/0kevqvK33372f0zQujnj/xdHg7yx5SOaenCkSCEbqCg/2EIud5/mRgk
XEkGGnl77i1s8B/ycKk7NomhtistJN0klv1dHm78F8lJHnB8/Ck39pD8f5GHy3+xaRiMHm2cLpaL
D84Sf8m+hhDBrgiuSeARash+0JckvhkWiB+alcnDhuVRpSU+ViZM6tUpDNvj4IUsz4596V2UgLDe
Z5deTy5JMr/ERbeeveE8lA9eA4AMSxpwBsNN74ts9qMlee3H4R1FzdWEeBHmve8W4UetL2xVJ7/I
2q/K5RBpF3/p8X9hCdXLlwSFSlbHrDSBrBf5A5FFfmHir4z/tNP/IUfd/ZcviAnm96bYx39iO6b3
l6itxOlGQ8kBqNncojJvnfy0cOOtkAcnkTB+RyGlhDXKKzbJ6IyAtGSVTduKrPwO2K2z0WWUPMLG
I1VzqC5x2b5MOOffU2G9Y2G24OvnxO9oKn5IejR6s8WySMQDYC+h0/dM+a61ImeVyaa96lmAeHY8
mHF1MvVvs5iHvavr93nKBN9I5HrWWfuCaIFawpawzVhvlhV4B3nIlR/HtbYP7SFZw5tLty3kx1U5
lLf1/Mhu3ps1LofG58AoV57lxJtZhvI24cIeDQ77KNqeWqy39WthIxu1Us1jLyO8s1livqvt+I7P
5UQs1I05qLxDI8yFvQAW8hY0AYOE9s6ZWOvRjsQItcAc2LDF8e9ExWXRF1afnXsy7Ln2W49EILJa
9As9x29r0j5MO9SJcFFv0ZtXomfXmpOGaXj/T8/qvzF8yVvy3z95I9j9W7gwoHTdsiONf2G0dXFr
QleaQrqDjmY1+6jihLYgZG9dC8yME7TruWqmNR3ou2tAAsjS4sODoqHysb56VBx7Fv/rRYzR0Su1
xyJ3nru87+4RyCONVgDEyUz5M9w+qBJX3enIdWej8x7dUUhfL0ivciJIU6vIviYhZ34/kxWFbZH9
OzDLmiS2VeNiQ+wS2oWixcYhIFOoBUqSjaV29Z+/Iv8mBt5yLExwHAu3/9xOnn9misVugwDNI4BC
w/XhuyNKHEhZ0ZatVKC57kwQV0IZ5820jR2QAywuv0zhJHfYIwJoSCASe7KycDEwcZ0RD0xWDBDG
6F5lrHR6YPQmRfvcapDWw6Lw9qP7y715ei2WDUzp6s1/fkH6vzzQvAZSfQG5CcszhPiL/cWuAPrA
F7ECs8KXmuEswPy+p55c/MxEm+rN5B4A6odnmALRn9iisdaZ8rReRylQEiOFyTN781un0/joykBy
1wMUavi2/+dPldv/35jNMOpJ/EB8vtiA/nIcl12FtrmNTChdIIIZ8qssLrZJ0lxsnpjtQozZEYW6
VgOp5EPcOvCsnGmiqwzlsUiRL8S1hcZUqYM2TZE/WmmNQ0brfDaCZWDoM74HyBmRugg1ghaZCd1w
heMnlfcgNeNmoRG7Pp4rUsUuFJCPo13cKDB1tzWd4ZqG35FI6RPz/Eksw9bT0fy3CXMG0C9lJ64K
XlZlPCOnCcqmiw5p/hzORLJM+s0iM4lDjdhj24wpxK+IsASzbRqa2Y6IBOMtWtwvYTuPdUhzXk+V
vcrT6TG+IcIS3Pnoyp4G+3cNOkjp3Rs2kE3czycQHBxp+VPqOGdAb3gj0um5+7OwCcXUD9/WsYBI
KRPCGo6NtBjLXXJjGDdrFuvYXlFKxItc1vUQf0UuSJyO+LmNx3t6EgP+1yogTShlSWg9dGOXnbAb
3/dxeHYTqe9clZCskzBn0OSnaCJ/GhKAJGb+vrjEijR2nazVhDMqLeqUtflqTqe3JumNL2bg2Bsy
84up5/dQOazLPB80e8J++sJUD0VGr+E6N4dL1jUgUcUnW6BNWcHXwf2SYJWKsO6AS12bmXsyrYoG
2FNiLczpqYb6hNm9+6jB59+0oWtXI29HQ+QAsuHLkqrcF+6iGD4itkcvkWLUdpFH+7JNHiVU14HT
6DguLbsIoxIbgahhxfya1iqN3FMjOja4MYopM47WxjIUYIHykaCI9igX8anYjZTh0h6gHpv3Sxup
AEXDGc7Fg4gYVtHeHEI1Mk+O2Y8DwZkM7a0b9CviRAK2eDBVZ20lsIPrbGOCD8WliB8QeXeBB3DX
bQChFShbpRIZr7PJ93Nvnt1sP5bg2/lV+n3g6avCGq2be7cSEd4pV/1WCewZVzT+lAqi3Sx4BLWt
OUfL9oqgZ4aI91vjDyuVbgZYnQ32vhVySGQ/SfpMv/u7NJmDk0yk70PVfIdFFMwQrdb1vmpZkYvR
XJXTW13XcMqxjNgGCy6zLAhZMcWmK1nxWfnX0KLvnWfmdCJV8wpiAXZwt3HWJT0a9iVgyUxXSVOL
gmImucbDCjtoQWuCx1qU9zll4wNZckdU+ijdnHf9pkKr1exLkiVXYVmJXekQeBFX3MWoQ5dYPGSJ
MW0gZBDyXdH3xt7Zup3pVk7DBie4a2l8LSvF143Za+za2U90OmRSG2OGMLeZtVevza46afnyIHuC
oGyvQy9S3+uQWNe2JR8HBxHcPAn8gz3femcGDMkygDdQFIixfWz0zgNgqrP1aA9Rtit0lRxno2AL
kTcEMxjyd8KOEheh/jYwEvA1JAx5lL7S/tzrI2PA2Mix8FWZs2nj9t4en0VogKid5482nB+yima9
iC+ugyOFafPaaet3K8w/pzE+5I0HNd4RTpB2CodVvm7LOfLbQe93iaeBbYEJiI5WO2uh3EPjhQCT
Yf1ro+jsUDQGYZ0EVQPvCAdIEzi3yA1zit4R0T5mZvIRGZqxAhu8b0zwXtUinpWRaneZMu8l7MxV
0QuGavNauiPpPUiWHBOmo+0UFYE9TDLCMurvpUeEYm6Ghxo4pO+FYQGXq1aBQVG4Gkqg2q7ZiZ3H
LKZxaedLgkQaG5dE2YNFYB72AbbMZgVt9HzqTdr/ji0EgoYWrUcRfejj9FiYAu+BNZWwE0gGTZiY
0KcozobSJpVyodysjc18SyebULcZ6MYMdKAMSmv87sj/0fzUK08jKhQ3DWOV2V9k8qDFzm+FOWPV
FEiQN17UMS4CU0vnWwKtKiDzdHyjl6k9ALYc/VAregokcQ4TG5Dm0G6GltiSXqXfnotS0qp+5U1J
+GivqIYX8ZhN6l4jymGLR4FsJ7idaGcF6axp748h+n1gqesydbDhhPGLGK232GQGpc8kKrTC+YxK
dTIq72uZ4PXEGvu2rIjBGOXDsDHz7imfeAg9voKjjlnItH8znT5mIjylHsTM0rDW+m3iy4noAM5I
HizJyida0j0riiDMdfOsZR8llpRVRqntTxstwbzI19RgQUWM7TqMkAwyGLcEVLx+YvSebwYdHuvC
cYuU8hMTGvEl6pwL+4uVImlWlrEfIHMQ1pmsIquW63bMLBa37FvQnLWJP0SRcbDj+CGqsMk58baz
yhGPq/k82afR5OGrZAPXboCWqmrzS5r502BWZFGM36bTPRERehosDSthOV5yGytEy+AwdMqMp1aQ
DvMbLbe2llZ0so3+s41mf+yi7zY5NiN4zmnT8ViuLdslfyuzm5Wper7Rido1rLxo36ZZPDcOMJRp
0B6hbXAo2sPvtKjShwE7oCygpI4FsAVdPHtw0GGmGoywqm+8nSNZpIxICbTg7L0ZhHIPMQ0oU70u
a4x+iBXs7Pdt4YFG6xH5sek0Xw5yI71IDqUBILE3YUDi4NIc+zX89pa552B3yQl08Vh4ovwWWruf
K4bCit/q25DxtSo+TTlbbdcgetapUp/8IHVoeZ6YHEdXjQXSRgHfc2zqMuBa3dSxixHbhp4uGLoW
WUrWnr3ol+nl7xP2DUx0QOVbIdWhZLPfGOm4Dcf62y7TTyYGOHcwBFlg54waHmXjyBXHAaKQqLx2
bopGg0/BmX9Vc1Brnq9YTQDhr1eFPb67S/XagcXOCmJd5ByeEcS9Nm1JyffqMcxdcxFWq7EW98i7
qCBwfZvV6AP75gY2uAYMC0aek2HCREu8iez+NdHnF6fRmSQnMGk9ddAlSYE3tve93icHQabwRhdc
nZjh5Vp29ody+Zk7aG0gkuVJsJg2IpoW8tVfJ43xJJlWR1bIsd82B03csaz3qBSrwCk5L/uUvcmo
MfS3pL6uWNxxDV1te/mTZkkSpE2/GzUkf7I9IpsDZaZybN+9YaNmGj81nHdrx9CfmqzVNlEX7TsL
yVdPAkDdimeUzTNXbv8amwvHF9v1WnOMy5y/9mRcGlGD3haVjjOyLprnibd6dXXZAeplj2Ydm7Dt
UdwoD0cj/R827XKXJfOX51j3XrNAz83J8bUM52wwo589jD5GiVG1bCLo+I61GRyOltblVmm0enf7
hk1uebEr47uzxZ6RJ5a7otXXYfsLXCfSZgXErZqmwBLptQxHwHKwRxJIoPhbRxD7ahuTZKm3Dmqi
GRlvhttHd5HPWCVYe5k8LQXKqMW4Aq67r1RnblNpbsa6hzuPWXvHugOpr3HGBZpT0TkvdrQgbFtn
Q+hrGSokLotby1b6aDKPZhnTdzQhpZj6cKMuWLq0XA/ownkSzC/gngQo5KFCvVV+1ARr4z9Pk2UI
sMti0xL2pyVw7bmO3JkyJW88x45N+GE4aqdCG17FyKPuTqxlQmd6zFR4DLEDxwkcXr05JE7+rFXd
b9ql5yYCPxwq7HA44DF/tcVrBnLQjWfOt0nHG8JlZzTGfd0ZUDRkzc3TQf0zs3IjC1SB/aSgyjFZ
r3nhxUSaUZG0fxDkgi5aEucDO+4BZYxbN3+Gztqh1eA+HJEOKi8DHNW191anfee2/rHE6UGHwBuN
5Vu/zNDr7YZBBXBgvXnLZPZN2hwq36w7KeqmpOPyU2HyJ/Tql5y2j6d9XKVL/Bu9Ag187QML4v7N
3TNsQ7eM38q0O8g0ljdBZZAp9StridXUIBaT6LJC4Acyte8JypEL4YQ7cPuEDnqJAQ3J/TSd+ZSW
yaUs1APjuMcq/YhyM10X/fxIYMJBDneFTD6c3vxYvJ7NbP/bjvWPDm1n4tLhwPosXORSOXbpTn7m
Tvln4iUWTXuZGQ75haBoA3RxKBs41tkMjGWIrNVAzvW2C29gidx6cGspMOktd1lsZKi1lFybnjrO
bhQGCgB5oMc2Qqri0LkRBnwnPgvCflcIu++Lotvr1Cor8mm/yNprt7n7QrXmQMWKEGSD9xxH/jBx
219TBkkhY9UykSU4cCuvNXrzOeF+IKoLpxDnyUgLvHapgZcK23eV8f7W1VqPixOeL5a6Md/+oex9
LyUYJWQGJWFWuPpiI2rHRzHVGPs1lXzT/n2Wqug4t7JToxOdzhrmziGOkKlqjFwxu88AFmyIVaG4
TAPl0FRBFXhGmLw3DapMw5ifLCCWmyYbvytneumL+JW++zToDVe7Lq6YLVfKNioQuawssupxMq2t
W6D/qszxkIKaIpRPeiu3n3xpzbCT24ZBXYpWMafmb5ppBn7XrLr+v9k7k97IsbQ7/xXDa7NBXs4L
byIYcyhCEZpSuSFSKSXnebgkf72fK6MBVzX8FeC1N0J2d1UrFSLvfYdzngMQ24bAEWjOR5EA4DDG
6kczZzc/KsdNMIItWNkxi94Bb23vBqUuf31/6KPbEvTVUZRk11r0Q2B7PdF3ufM7sRy8veMA44If
jM4MRq93St1hhn7B4Wk4OfQO8phF/jpVLYJpzb4Ip1/prDjoQpJbkY7PvVFY6FAE2AnrKfaQ27d6
fKpKaoei5i0oCuslIRXejMwL4SEMNqCUM0WkyWPNaRTp8+I4j2AVr6HQXnSXlw7IEO14Spgdm49u
xE0iAUn5xiuqx3uxEKZYWcaGWLt9h5iL1/TKvP0j02yCp5a763XXyCoOHr8CUm5OBUbD7eDDUo4A
i4nmoTeeMrY8azM0Ptg375eUjFxHp2PDyJaTblHevIXiBuXYZs6yW/nkggZbDMmU1lJ4OjbLfL+R
xwiFwl2W0UcbJ/s6snGBoOLIafK0KPkzirQM5nBgTNoPb7PAWsMWzlg35WfXmpwxdVutMy/Z+zTT
hUfYc0JcCyjePiwOY12OR07ac5EuH2NeJWuupafKNsgqcoobgSSvQwOnwUCSYBrOk3DtD8MCrrr8
zhaSTTF/amt3Tv5oUKGHBTZCMlW/U2CWQi7PqZyqfWFzXRAuCpQTjTueDiZlU1lcbMN7kbN5yYtf
vTmRv+vFf5oohiOJezXODi7+EzuiwUhm6y1eME1NLw62txV2ntsydNQ8KsO+WOlYaST2kslzjpmM
uII9Qjr0r0qw2Ia/Rkcozwzb37nwMXCklst7S1h7GfaUbP3OmTGn5xX/dTqOZ4G8s5I8MzEpcas4
C79GO/NWvWyeUBHc0kI8mVMyBUOH5lrY286xPpwESHxciXOccNU2bnebF6bAMy0LJlP0b+ZHVdbI
UYjKtMZXQ4jfBF9z7Jcosd++v7WWT8d8rpFRmfPRT+V71pIyhte5mT7G0uBFhqSYstqrDIK8wmF+
7T3Ayg017pCPP3rSxhEHAmPru33aER9vjoj3EQBPhPthEeTkJ6dZtk60HqSFBNf98nT+kcLMbrEH
Xw+3SkXd+iN19fe29z7M0dtZjC25Dbdiln8Y7SergWkJAxIinHM87bI3YeHXcg2tdV4JFYTn+uPN
f58rPFmZQL5Utkzoy8phgGvaq3kEEVoi4JjxIiDTPUcphUE9n01SCLnIXDAzsHECPbpVrXHDTucx
MwpJ8hgJomb6NbtbBzjmnPDhkRnQbewofghNEN7IurJwwNMiMZUjAySOGtR6myTwsHAU+ODwZ8xL
iHe9QISnsTIiao754vWmv0/1+TGcQFYSR1xHxlubAJMJp19W3fsB4fIvuVmcGzSPXYnTASz0rh30
ee36V6C1SG5QnEfyp66bzt7SxWs5UXkZrrb1K03fNw50kzJH0JD6WSBclmOmlbwmHU9wS6DpZsgz
n8oKlky/wI4pLeOR/s08Li1OHFuPd/rkWbfBdUhtWNyT71YsSexBQzNm0Gos7hPHoblto2p4XhB2
Zcb8y+s975xEQ38vEAVP0x/0E/FTQT4iL+VjTtT4pgwz7oEujvejD1N9nIz0rbIsEjpKPwWUbaRQ
Cfhxw6wkA4hDdg+aMN87nql6rITeMx+0z6VUs4AKO8CoM+JfxSqkLkLpihYsoOCnDmnM5rlhIx94
fazvSq9pnuuq1PZ+XINuqkA4muj9uXcBaBTpZ8TtYyB3O7i5G53cjip5qh/aCFFHngAwKkLNOY9e
+uQFYc5irLBtfzOxEGVsQuRkqrKYXQKxonDCWDiPu1CkuBwyQlZTr5/3MjLS49wOoGb9+sOnSWfC
0Ot3JgwooDnLTnFCAug4Ezdq5TJ+IX6wWgE5MM8meP9NfG1SFk3SkD4tnlxuzWggJ/OHBmF9qt1y
pCkrtxPOZ8h9o83/+580Wls+GssdKEBxYE6lffM0XxNPv3K0FL91T9vrUxMenZb0QGLKkOc2sNVj
PT/poeQ4b0htsOeyPluZ7R87ZuWMWvIHQ335/lPcIB+gB3Ro+dgyRvVFejqD1w5SzsVCobXVTRfa
RXE3q6G4ZIXMr99fXGssaMkHsOldsR81MQBCl8YdiHN76rr0D/EB4p6Z2vsQ2eV5nCA/ekvaHVrk
UE8F5+ODERtP3//p+8tsx1d/jP6YkkHywifJezI0JyYL7AV11KZNpL509RNo0myvS697Lufsl5B1
vbUNDRps36NtdfPwlg9zvHcz9Wjzs4SoLp+YQbJZ0+NURR/iyJkBXc+ljxHAK5fV0EvOBVT8JK7O
/CuSAAzQYC1vT5qJa5vhqYDfSfJz4o3HLLo72g5NY1tm8lIQ6bZBNNau44gijWqOWETpIlO2EuI2
RPGoeXRIi67dMYfiGSiEv82RB/9wU+czIedja2lUnIvNY9Q1QP6IRkjCpbs3Wmue3Fb8ZPeyZndh
PHA3osBknG3q3XIZ44kUGDGle28GCru4sL6cHAZuSMAIQvwFOiBWRJvQtkPm40xgfr5jIoUPidD6
ywBJ3+ub89wxfq195mzoSwKvYkDNi30nuQOnjlfMCOsTkuNmjsxe68NjvxRrqBao4ivO5rhhED3Z
3SOsV2IF0P5YRpwdQcR6F6S0fqX/qL3IOTqRZR8H2HQ8TLEfmA7nJW21t2+bmUywGYiSb3pQ2utn
oy3NF6oOzPfdRLau5q4g94Tr3BXaZbTnU1qZ5V7KUGDOtXlYdG+/eMQQw6P7gxcLYv4UJ1sXiNZu
RCuF2W2q4OQ3f2J+Y6tEuBCShEaJlzbzzvSTs15nyWkigUSaPaP5hujSLGoueakVgRtBqimok2sc
3PfIfvx+5ZppGh6aFkQ9QzQHiV0O6rJp4NgV5SZhjbEyi/xO+Y+kvhmWkxs3UHpl2vLUxdND7jc7
2DXzvvIs/xgpfX8rtXqriTJ9mNiyzkwwT1E7HD2UvO8Ms45+Qk9aaxInXulq4HpIP2FuM178qn/1
WhCPnWy/+Kyr0yKr195xFDd0cR9JIckPpsetX08kOoT6h58P74tKnpxc4hcwn2HF60zt2CHK4ilh
Bu5VzCFD9UUAegaG0a6G2UJmrxXafk7S7Pb9JbOL38S7IstCAo/98ubXvAKw7shl89szGKxNNFmE
s2YoqNnMHvGqQwUc12PkvRdy6XcM0FP8BYgRtCuaZrkxEpzHoTTPXSoGohq9eJ+2bElGMyOCtKuN
x1hPgei3F94KDnVZeQ8CUfG6JhKHApQjd2LmgvcWRmxiDo88HcCICzxpjuXQ0adLdu1IxZTonFAt
GNYJ6ix0I1DIciEk2p76s1awINYNbTMKa74lM/Nc6yJFkfzBWWrhRMzwpG5o16r1ZEcE95bh0W/J
j6b/2jmG8RxbC85nqDnoCkOceVJFoYva2LGvoV9EurXXeuPPYDS/a4ZGW8uE70wn7QCAsJ6gJydt
Ie46/NYdff6hyzWMZ+KaVW0M2TbdxEiyAgNf8rY6sMB1dn7F/rjvlMCL9IyjxfcbcjagFo8bVtKi
uliJ2Dadn9wrLmNrNnkF8eWYKv0OExGSTnYKdA9mS7g4vvIaIJ/UmuFoVrxEPoCyiPGO29qcVB2p
6uQGnBbHeOS9a9lODWI7xWb+UHfJz4p5xS4eU7GrQBGENqJoXZPYPGR/N8LsNiz58dgrdJNMjdd8
lsi6Qw6YyFWG/murcE9RCuN3pMhOIUFNCgkleoZJlsJEMRY6NM3DCM1EKoqUwkn1Q30stGGXwpky
FXAKPxgLjAQGFSyqGU9N2rkFpa4Lj0Q/SYWtMscOjEdF/0YM7aqxv3LBsDr2sqOI8rNAWHKmUX51
NMyhbTUydsO3cs4W4oeI+a7vU1H8zCf4GW3sf3Vt+mylkf/mt/pMrMnE0jvM5m0+TO0+6ry1lD2W
K+IR7k3OqDiN+uxckLYZNFa6Hy3ZnrtaJ3bFNNaLBZIJyKGzcQA8ANTB5p332b4HOr1C4l68AU/X
4GZ2xDuFnn1NI/1S1Jn1RQDFKmH6VlVZ+Fzmk3lKa8CMacXUpF063KdWlLMR2g2Uw2zz/OTHsuzH
CC+GZhkZcvLyT50is0hqR8djIbfdMNZf/LhvS2ZYr7K37jVPyor6YHmwyWtyWChtjRqlvyFU7pYZ
M1805cQomjgHGqm8hMXmTQQVFWFn7ROSOA8+STHgNHp5I/MYM0HD+mxqsgepaecQ0tCDA4JmUSLw
FtgYcjGblnQkcKAvN53fb/oFf6tGrjtZst3ddH0Iad4IWq7klIN6EwWOAs9NEOgKSHSZQtLFCk7H
63woRKSs19O4wZ16AkaHu6GgURnT0Tq6oQ9kmveadvfmFFCn4U3WDS4jDu8wGIa5CcIa9uOMIt2b
5HX0+13bgtTzFVyPPLx65Zr6LlLgvUoh+DSaC0NB+UyF59MVqK9QyL5ZwfsMKH513G90YVJOmV6/
DhXqb4D5B6H002ChazPd3GdQAX3ogA6UwBZaIKZv9K/dr42W4qWJeEkA43DYDMu0dxVusFPgQakQ
hLGCESYKS0jgMJVFXefbJpqi0wiQfB1RX/ESJetOoQ0tBTl0Fe4wHCmQrKm8JzMnUxuP/Z5RKK+g
HoiWFAZfvom+YsxrJQYqdjwHKeMdpv/vkrn0PjUot5I6wnRv3pzJhN3va97aq1ub+TKIDcLpqCba
Q2MgiJ5UKmWFyMsJd4tCPQ4W0Ec5RA/Y+cpt6m1qFDU7Y/TjPfueTavSfHD2TjT7zLojkn4aIn9A
3AJhIwRIKNBb/J0LlCATcdvmyVGZQa6tbuvNoLKEMkKFsGoC+Vc5Q1IlDkWMI7mwI6B28oUkyUvh
lqxD8A9lhbHlRK7vpTlU63JgYec1g7gX+kxghoh3iUo8wuv2QxvJQHIJQ7JUKlKn8pFUHUxsCqFJ
jUpPsuU6UmlKfDonrSJfqSVoaVGJS7ljIXeK0+vMOA5MCLlMpuJyZiqrKSW0yVXpTaHKcXITqGXD
QlaY3NcEPU0WA1eQNBaDYm+s+XAAnzPlLY8kVPfBTFwUxj/2BQRINQRJuSpQSiVLRSpjCsfRY6VS
p3SVPzWqja5OIhWYqtc/vYqpqi3cz+iTcfeqECup4qxInQS3m3EMEU6bvVfjTBoyqMY+5Jphu7Qg
4MfWQEIW3rEY8RzCTBIkh71Ns7iubDK1PMK1OmXE6GrytiqVvNX2ZHAB2fmZEsplq3QuRofh2SSw
SyPBnsacywQ9Dnl12OIIjrBYrW114r4IH+pWg3T/tILoLcRZF7nQKDMsCJl899EX59B4oAJ1A4sU
l8BNHnXCxZKRYYRJ3FikcsdMZt7giJkNEknGZJ1ROSFlHQVN2qO1xIx1c1WO2ahmVz1mgcAl5Cxk
ULFxR5ZQlaA4Tp36DpZ1D2DVZpDDiMP31IwPE9xKj6uDx/FPGLRB3Y/APlY5a5k1sieukGC8zDFv
rudvcekGBlIwF4BkhHgV43C+HnmjA7X/zRrRB00e2GNOxhvwNS+dYNg9mEn7XoeNAH84AgY3oWFW
BMU55q4lNo4Z5lui9/gp3CfD8CekHDbJRjXsUKrip0alz2E8HwyKAmMakK4Xw/M0mchDpgY0CsaJ
lMw1ibN+RfQDZKVkXHbTgBFT7ZLYssZ702fqGtE+5SQcv4Q9Bmpz8k5SCPIzi/rTQ/7JMA+cCZ/f
j9bDB0fUXqMy9wyVvtcQwwcoMX6IE7gpC9IIBsgFaUoF2cuQSpFHEIg22dqOoq4F6UDKX1vzkNoG
5BFHZQAuhAE64bumx2Sl4y5SWYHNiDILnOsmJHk315sDDxibkRCEuqMmURq3WBV9TkBBNfwwh6SH
kUI4oVQphbGbv1sjKzSVX2gQZOiV+z6HHNBP19H69PXiJlXqIcTAtyZ8EznOQKvDS2Vo4Q1uK/Nd
2ClaGkOaJ0TRZbG/7ma2OpY+PWaL8chuM92UObpVAj0PZWc+VSqVMVG/EIDS2EFUZqPmGe+DSnG0
iHPMVK7jkrIEoRj8oxP5SPVxMFUGJMEPyNlUCAxqX7xRPlmR3BqBY9vOCVVZNCBu4/yEfJSYpFMo
ACylPCsOXEIcO8fRXhADMJOICag0gZyth6zElNecAEo/JnWarBw3Yl6SqvWdCAE+qsxLxCjLiQfk
kCpqVFyPUBk8/DDzfkm6Qzew17Rbt7kQ79GysnHGu884k0l7GIwqc1MOlIEmJYxbDx+5yuXE5DOt
mxTaDYmdptO/oAxmyk+Yp0uoJymyz65K+dTM3zoDQI32bsNq7QE96VdigpEFCIXAjKTQiMjQvHHR
DBIiCp0zV5midqz/qBwUSKk5IwwkaqJLG+TDJJESx2NusdI5SHLAl6eXTiO1dCS+1CmpiONFHMto
vOOz2cp6/jF3MRwb98dcRb+bhY/HrYw/jJB+ysEQG3fO85P/qCNGs4GO/5g8LQ2kmzcor4S+AlUH
dFUHJdjZxFYuVrfVs4GdZQkkKmMf2jnZNosB8S8mCdy0z2fDWl46iVM3H7AXJjn756z7hdETp7yr
8ZJ4E9Nz+MJ0dyEijbr49Grdv3VKncfriPSaYRASzXCnm9rvQac8d1yMk4Js8YAZLrpsw/h0pbgD
lGSqYVUMUqpqPk8UWoFouCxSPSbAJ13kQ5xp17EN7cOcDFS3eE5cH1W2YWDK1xDfgPIGUxoNjLxi
/8bxb+4TCzSE7ZMwCY/zwG6Cv5aFmi7RNT6jjijtfkqvddt/VdDIM9OACoSeRZ+sjV7TVWid9duY
HcyuEJeC5N0U4fTMBj2kv9p5ZeLjWCfno9ZtQjM6Y9r4LCaPpdTNgCsefFadPA6l+NE5kvjWsUEN
lGTudfGze2tXzTVPgC7lyVovnAr2euesegg2QVv3hB63uP+k/za7unGuRb1spZjoNtEiLXrfbAYL
JkIJfiPtzY8kZkcWaa1FfCvDk3GoTkldYjSb/R8YtpctavEncK5iuxD8sWWVKz0P1i5OBm+c31Bz
rWOCBb+Vv/8/euEfEroND8/L/z174ZL8/tX+ioa/ZC98/zv/dteIf7km4dv8Yn0dfZeD+Pvf7hrC
uz0XKbWD5Nsjopvkk3+7a+x/6cLGQmMJ0xP4bpCE/9tdo/8LAaBt/j+GL/DT/NVegPCJdThqbv4C
wnH/ZiZxc5jxFlZYNHwOfngear/dkJuAHgRxUkLHV3xEURLEqOPGrHk0jOksPYpg3fPAeMv3xC0P
42ID0xQnsNgXuhwS2IbiOYRe9H98tJRzc1SV/43i5hHnd9/9z//+Hzp5FK46S3GLsQvaJv1vwv/K
MWsbsj18e5fbGQFBWkMiKx8bK7rKBi3u8ti72v6//qaGyp/5iwFD/e5wXgjH0n2fZehf7QZAWajq
EtCOAsK5ZlRBjhatMs8RzAimVMzIQat3PwHSBzVzgOEhy80n7+CYLBuXZNPrDjmpTln+w4dhKKH9
f/y9eKAgLhI86Pw9NGNsO7udYRhvAQpsZ+hcRaRdSjDDHcphTDMLXbOGrFx61j84kL4fir9/a+Fh
ysIyhjvl74EzNpC+FONtu+2QuqL9PEDUXOHiuQ6ezpA8jC36ymIz1+HGqWbItMiQGYCkO5u8ABhb
8ReUQxtqD6HlbXfzaHxTKe/GNENxXN4rhPHDy+h0DylcFDNKHgvGWfSF4pkp9qqdPcDpJKc5+trv
mM/pBjh9nuA05fDFoIt6X/dfEgMlkRevnYEOiHXfuLgv3mzveqCo3misSgfFOgBFrCE7oqQURybo
KvuFf/1ee0gem1PXUnfbFQnxXX2AuYSl25N7TLpMziv+H3R55kLB7Dzc+cu9WhhaHRHSJM5gr535
d9QJ9n11w8Z+Jn92pJerITOs+p//8Iw6//EwOJiEdB8DH6+w8t399SFNhS6MnAtrOzr3OTvkcWBE
93Y8oTQHK6m1gRsGqFFygR5hBUOue4nj9fzqAMn0N8Dx0MNEPbi+1fxiLCgBnhXhhN33r9Zf0QDg
i2cDjDe7gqS2IdkIa0xaBWIIfOvqHzNF1rsVYD+XXZ4CkqKcGemtoqbZ4KbdiHo7FT9C65IkyGLl
pq1XznxVmCxnrSWI85OnLHnIxXq0r3rxG2hjD+i6Vt8R0FOv4W3a5uWhBovQbmFsWO4hxF7cb+fy
LNLNrG/zYmfAZiKhq9g5pHzKgB1HXD0O3mGiswahod/ahJiiw1BdyxIt6w43X9hu/G4bwg+qA4sm
VKdGXQnvuU6gBe5Ee9RreOvzqYVy4COsPtZgNNgVeKj2h42b7Cd+nhrjuXVK5VoLgajBDLtNCOE6
YiF3TXLloUvqC9C0yb+3yw/64yl+ipLDwqdEEExCoC/2jGCpz1Ml1hqqoJHyjCGOIW+6v83Gy9ye
nHFrWkwu1t1nXK8H95+OEuXj/OtZoh4fn0qNLp0rSlf/++9fQAgjjmHjf0wR+Y9V7mVb3T5l/psr
n3wkuYDkyF1ZJaa2chYSxjz0yPMDoxDMX2KdCMZ5UXenYb8uItuNYCWdmXMHQVNjkcrXvzjUJNr0
VGpjMDViS22HFgX40rg25JtjCEJkvrCTr4XJMnJ4bIoogJ8LklkP5s7cV7TACN0xJWsbk+d1yr90
NE9zz0ou/3Lpygp6wSXLgtCglpK7mdZmzMk+7NE5bbWMYfyuaJ9tgHRzoFt7DXVDGd3S/gNppK5f
RHmbiifNffRzqFR7VpxZtgVfObQYcQIPlAPt1ZBfGWswXAuAzlhKAjqTbFmKrUSyafqPpn8Zw0eP
xHZ7j/VzaV70/sma36zs2oKjtxEJu/abmfzuMelNaFilC1ilXJAjwbBiEZiAfdS6nd3+mNCb12H0
D79ek3ynv/92iVUTDDCwzFE4/O2OT7w4jW23KLaNtvyaiq7duLXAT1WaBpJ+rIth3eRHK9F4/gr9
qnPsBVOo1JzQKI15Pou4uun99OAP/ocbgtRukYiFthj2jjkc7S78nY/h2RZVS+hJoRwDv2Uyegpe
n+76uENhCZNJIgQp0znaDaXxoXkaJCstvvzXJyFF0t/va2oqU+AssfELm1zbf3uWU45mK0mgeCPE
bbggCHkeNCJcWwytQWfJhc7ukyhGMs9GncZxwiQxhgNLeYcpilMfxylFf11x9Nf2J3Bdkrgb60OL
jQe9I0EndD8mCbXELRaSYpt+WDcDMictO8SR+6hZEk6JATak1A5+Cn3aN5cdkSMG0ZD+psu87Sze
ywgMne1UPYw0aL9lwRtFPE2eUvPnxb5JjY3dQDy95NCDccSyD8kjDQlFtWdG+bx0cRJ4drMZ6wUQ
LwFwa98i65Q3CgENODO6aiZznNk64UhwYopzTOQpkL+WjCvyNd3xWS+yTSqykDZQjSuQsZQN/0hf
0nyVrKfYx8nk0DWgN1oYxawTyQogj8Fuw8AgxeHSEp1CrvJHJeYh0LraC4q89lc+OyaoRvImNF0c
vbrAEeBr+alXUzsvMeznGTYmvwOtPLnio1DBV0L30jvm3aCa2/js+QRgM116DHNbPNrCe3EiJ9s3
KDngfY4jzByCL3H39GB1Ubx0Wst1baEOTTWbj9WWh17XnCOH0JbW2Lul+DgeJWKmwTDP5SIR1NuE
15FgxaIaJfQGbOs1MrEAwodnXNd2b2ZBjuVkDpdemjV73Kq/u0vTr0Xc+7umiQFrptk1FvpLZObG
B8Q3+8xvaBW50UDM5b4yzBY1NtmJ33u37z9NgyBaO5HxWUs76pI++SqndNhqxIN8EMI9H/JwUOYu
O9kKVifnlDRjnqPoa0wH7Nt10m7jCJ2PK2RzJjrplU1cuE2Hjgujin/N3gzRmTEuLX48b3rb0bYg
Tpq152drFP5wr12P/YhMAXu3xa5s/c+wGcl4bCsMhNm2q1N/ZxCoRDrW0Spohou4QxbQPVHEMQ0U
Le+4iY53io+R0wEmmnNuX/tjyS1EykW6N/v4xdLnOYiBmq7KubzbYzYGaIkQTrmtvzMl06PKjg52
aU/r73a/gJhKPiWclNyHdxF9sPHvNxHTvxXKvh7FT+HvtKRkcUkpOcZEveQUHmWIw2AKb9aEgQZm
zYpk4zfStQ+ljhQQMMarxClJEKFZrlsbtYrWn4AdnmXO/YnaaJ1m6MLjmT4+tK9a5dZrbkOEN4vv
b4cKRbaWfrneIGHOpjTn0oQm99UMBfNOE6mOyNp9YiRNIHLjz6yPxi4dh/NQqLIih9iIDNXY5Dxs
kIzs9phP4hEofsIdRWCnoZY3dmfybngWh02dRdfJxTMTw1oNQmFTyevFR8vv6eSjSjzm2dghPdOK
p6oCjjX0F3/k+GGPyCtpFfYadtTnZKXZoZgYWXEsHCuWloDnjE3W+9pan91bWGmvBXncK5OdA/Yc
az2mXJ4lm5tdGI73up1d/N5B41L2OFiKzQSA27LsQizI22jgygBNto9NFaoWdv02AZ+5IheLmrzN
EJwR79oOSL6rgq19ETVvnk0EDQLkE+e1sTE8T6m2i6CMcq5N8znF1sLo+W3MdCrjCLrcl5VBihQw
y9oCE1klrRO7QNgjBVETJAo7rflKkLytTKUKktbNWzsb0h174izJnB3CBJM3i5jbfgFm5/J1HYUZ
mTUTh6Ts5o55IhVgWteBwe5m6etjA3FgK8I8SDVoAnVf2+s8lGMAwUkrSDGKMQa0npFupxq8nEVP
EaQNQwE8UKu6mfFgCL6L5HlmeL4gZ8T2FeMhIXqhh2M79Eh3u9MSYqESzTwGOpGsq9kXWGBaC2yY
0zHh5oKN+mefPB80fT2xFD3VaOq0B7y0e8vX3onuyYKppERvZUeVjHI/qQ9p8v3/QCjwgKZ5lGjq
uMdfyvhlqjEQaXIiuNCVbxzbOPpAPQSJaZgBrd1WjMjUNGDEkMOaHUazQ8LceRdNwwslCcktE9Bn
FEk4W3tArA4BjZCHh01UNbC/LVhRsnRPJhrWSCCpXJYO2cwsbj6OIA0dOJxjjmToAQfW4hxrggWs
Y4knlgQ/8nm29wwPN7XswoNGsrDOu8DpXx46s2ZlUHYdUeLGcziKrU4cO8/mpz1HWtARdK47Ybih
FyoACbXvM1KDbd9YkBzuWhz/RlkCCZPSMXYkHYVGC8m6ko+9iPdt77jrdATqkbcunWNSMOfN3DEo
KpybXUGAALJNTGZbFGRoWF09QaqJj9jl0vCRDylcnLKas49YVkRPCwMAK9opopG95mLj2dG0pFvn
vK/ISzJ7M4gXMjT6A3Pgdmt69a6M+nKFESs8xOPosLJYhZ1uPlhRaK6n1LADd+qGlYxMzA/cvzSe
aAScs1FUC4hM1kqx5uk7zwp/tghc1PTS35sJvLP4Szdy7YkEJ7oXPlbIWdoxo1+85vboko7pO6c5
T06pZ648rZkOUw77NWwX44gs21DMJBKmRiM+9d6nP1sZ4d9LeOo/HWqQs4aa7/z9J+ps3CHaY2dj
wo313uXU32B8wyaJDfpo1whbRr3ejLOD7dLX7six2xN+3+c4E/ohr1r38v0lo1y9ROSNg//sSFnP
GU5zTqhHpS8eevXl+0/fX5oURKuOTNVcXhurg1yKSPYPKkxDX6et7mx6ZPsn2UZLANaFqPMM3HWv
4xqmDtrrdUhO6Jwm57Jl3TxZF5F0IrDKGUZn5cLrq6Geo33lOJvL4kgwOMftuIRsk5plI5oCWppl
bZwkq2BOu/7WjtlVFiUUyFXKlfsQqy+53u1EFlXnuIBgMDbRuHNkwwrdqU+VPtKR+pW3jqK0vfKD
kkLmjygpen+tgRdZk7AISHLWFGIJTqE1tCAPXP+p7CPtwa3jU6oRiqlX2a/BV7FNXeyuJgZT+1Qa
aHV5PYnsyp/LrFugoDXjuxfVN8OsN1hiBeC+kpWan5/I1mMdpjdIifFc3qLYBmFTS+OBcXZ/4TTC
RUj4czYDzqmoeTDqw9kjdgDX7eB+5HwGREiRXD9pHNW+XA4J+JRjUc5oxUb7c+piiYivXa5uMSBp
x1m9El0CdCFzUWcSxeDPUUa1lHN/22hgoWxy0moseye3TAObXRyZLNqZjm45u7WFRiInMyhrl0sx
W7iyYzGdpj5DWmS0N2SqZ2zplF9S+yggouyHOfIeirpzHzJXL/dpav4c5nd7gYNAa8lDUtcnPiT4
5lpq30uDHPpUXZEdVM/MttrnoZ95xoGrJ3YzBMVcj09wxJ87sN9OjjTd7ZmYDGFkbVOugoQEOwQK
/qU02/vcLNGhZCRG2Y9vP1XyawsdtqkE2YmSZvsj07E5QcIw0PVO4OjcMFpIFNBfWSAh7Y5/ssGJ
gKsne22+aoz0IVMYu16JwqnBdjb+dgHDJfJnP2gm/VeHLjLX57dlKtvNMKw0XT76SnCuozyXSoJu
hiepJOkL2vQ4Lw6tMNlEhi3NudwakogzUC81wiCk7SMad172tYPmvVPi90XJ4F308IsSxkslkQ+d
4guvR7XBhdcstw6Fnc8IpU3hELqV58I4k+cY1T0AvvPcNO8CTP2qkTYqI+JoaVLflrGrGUexjl2U
jD9899D0h/UEG0/J/PEbM4CayT1EbCBHkzDeXKs33Uh+eWj1fyYsfMo2YOEf6JSPoJ3fXegcyl4Q
KaNBKJKbr6wHBh6EES+C1YhorWXFWYysDZVdoWTL2CkDg2nIs46jYVHWhhi5bo/XoVa6IGV+EJl8
rZUdooz7x4jPqq0hWyCF+KBAVfYJnOnvlHxHHhSPdc54hLrL9v8tx3fBWc2mGCdGOfSvkZjPJQ6N
GKcGK6l1MmFWsCIsHE5z47fJzGvSiQFgL8o9RFOxLaoW+4cygmiR/jTgDBlwiCxGRdmAZyRR5pFa
2UjQ+m8yfCXf39pVVhO3ILGoDlcLwFzsoupvpIwpunKoWMPZwKPwv9g7s+W4lSuLfhEcCWRieq2Z
c3Gm+IIgRRLzPOPreyXt7pCo22L0e4cdDvsqrEIVgMyT5+y9NhjC6mN5j6SJkSVBztvV9ulIlb/g
dXEwMeN8mbUFhuDcazIBGNdn9yEemQSvjKNNM6Tz0tFkbcRNE9vUU4nx3mubTZ6/UP+iB8d9gwsn
wY0DKeDesuFVVjO4LdjqSJPJ+FjupKm9fdnPTht7iPfZStt4xzVjrDNt/kmWnxZeIGYsr82obpH7
bvoG5U9eNQ/STq8rbSPK8RON2liUD+OrEsU5eoPhtMV7ZFD4r5L4jRDa6wBvEmaPg9RmJabAA4eG
n8qEdkWEJ6aDqH3EyhGtRm12wvz7bluKF9kpUQyRfYMvasIfJbRPCr+Uj28qkXyKzSHcQCni4KzK
bydcViDNt54VeCsH/1WpjViutmQJbc6iY3FY6uU107at3rz1/ZKEBxySlCyZtnf5tnfW4tSNtO8L
/9ey3GTaDqY/r9L+MI9SzWoOIp1NnNvOzzLXE9CHWhvLOhxmhraaGXjO3GY896qBJ7Dz7wnSvTIc
dcTMcmdru9qijWtIYk8LnGwKR1uCs63A4da3vIaVNr21uN+yjExugDm3Bbt3lGNXL3DKYRK7NrV1
jhE7BlMkvA2qFVwCDxUuO8uhbNa2u4EzBdkYzlnVqY00kQH2GeVNhFuvxrWntH2v1EY+CG2xNvYt
WU2MsXa/4vmTnbPpZqR5eAFHbQpcBdogGM/0WOP8ia463Ib21WwpLT2PZWNG3jiLekaQyqCA/XRP
bduvbW1GBInF11CYYLRRscKx6Gvr4oyH0cfLmOFpZFsrEf8kEAmsm1HbHmEgnQ/4IEMSbCjnP6AY
Yy4aRr4/KeEjk2CoifcTIx+EB4nOzyN7Sdss8Vu62njp4MAUkXOJsxgHE97MXJs0YRa/uMJ4N2Or
3YQwMVbE52LpZCxh4PEk2IuHENdnr+2fSYQR1NKOUG0N9fGIttos6pebcOqg6MIpdQ2C5xwjzOmr
WKiYtNVUm04t3KcsidtptujTMOxGYeWtcB7uU21Zzb2H/NPCWi6vnz96IFG5tNXRs2GR92l40YIR
Z5hCTA9rhI1iYxeHjo/pvT3jDKUdXlO6mcP5UlgL9ulEXnvQLHADZ8newtPEqZ9hiS2mtR3bp4U2
5y7aplt8+nXx7eLfnfHx5ixNBb7eCkGdk9LsMNwnZ5yfXfy/qLiQ3IvnAl+wPVzy1MOdFbeqdBPs
s89xIW6TYrhOcRUr3MUOLmO7MMyVmWJzZrhjojMLUxhOgbYmL9qkLMkXS7GkerL+2cuMdQs7M9Jj
gDDBY7Ecmhamq9JOMxxM2gad4ofuLA7WNoF0Bk5pQnneE22d7qkZ27RFitvRPgyiD68on3hNVxLX
9aDt19FYPFkod7CSoBlXzw4+bdlVRxtJ7sodoLk16NrBCcuDj7sb4WCC19tY/OfW4/bvCnzghTaE
S20ND/3pdcArbmvTuKXt49OAkRw8K4m3eMtlTc9MD2BClL8iAFWT4UNv8KPX+5JuAUkRW4SIGLA4
moRV+wYQ7R5N0CmEKDScpFDEIYZVcetq23uLp3tN//7RwBFfGXeQeZYN+Gwmb3jm0ZZq5LXzQiIh
90wb62k4Yk3cVvjtW228L7QFX+HFh7KDKT+jy+nj07fd+jnGLNNMVqW5UWcTkm7SYlEiZZj8aSdv
SRuZg2nrBeoBgx1KKRqwFhJvI6GQHtOKngzZeWPMpAY1znEexc0MW6CFMdCNwfmEEX+bVlj0CMSV
HL1yd+0nJ3nb7kvAR3XkM771qLyaGmAZodX096bdYA8rFgDvEHivaiYBOpIkerXNQp7Z8jHCRshg
JFSwEgqAg2sUIwMqGOoaDVQIaHGvZzJ+Via0BQV1odP4BU+DGMBuHpMYMgOEhgZSQ9Rm88ohPA1y
MT7SamgvBI9DBN9hgvPgcLJl5wlvYMf3+1xDOdQDaDjrSnHk2ZiKeYZLSGXmzBsznu8tDZTw0G2r
IDg4Q2ZsPMu8C9ny1wYUihbfzNbXYIpZIypsUBUaWTEELTpyN9rV8fReJNGNEt2JXk8GjbvoNPjC
0QiMpYB0CUxztdSXdX3aalRGDzMDrSrg6TJ4CDDHrASzcc8d79KAo67djuN6dOUzWBq1hhCJId1Q
PnOF8LSKqwFaAXK5KjvlJQjXwzDjWq7Hh7JvH10BnzoLAJxZU7E3xgoGtYEKGATeuC0N+OcNImqI
IVKjQzwNEQkfK40UcWCLlLZ34XH+ZkYx3LrQR/QNCwaahRqZ7hMCHpKLO5k/XaglDb0KcqfAGpLE
yymCViKEE4UWNdTIExP2iQ0DxYeFMhM3vE8Ec+SAaLhcUsH7cGG2PI0/gvCngqgCkYokJEPBQur2
nYau1CH8CAa2jDx29LDGjYLPUrhNyArpIporqdqUid6VcJK1uxhnSDcxRQJ6WTTypZ3qk8lNP4Zg
QhbfIKq0cyzu+dsyqMfU3+elRy9HaHadFZ4aaXRHPsOrqA8Qk24dqDMN9BkXCg0OZ1iBWDyg4uEU
0aiaGGZN6gNYGTXGRql3A3nh2tOAG7ed7+WUJKuRxrpLLWA4Hv54qDjIw4Y1jp3bOqC48av5Hg1e
nSJQpR5pxpr2v2tRbvo89oLpNzPkTQOFp8UrBZMHYAgm9PbFhtWTaGhPUrzlcj5aLrCoAdZ61bcd
5+b+Suvj1ynkHwUBqM96op/hZEzJXQ8hKBpABfFzIlR16YPNznnWy3tkwEza4AuNXkMpZxxdCKyn
Epun0f6YW3cjUbqQl8Wu1dtI/RvmwSP0omwcaGkb8tXIO1IVSZ+Cc2Ro4NGoyUcQkBZ/OEV/+ZFw
GDvJ5bnjwozqOZZNoJNCsr7X6bxkaMwrNPjWD7x08qLTyThZfJIpLIbQkq+FhjLZGsMxDpMNY6i7
wYN+nprizIHkNCAQR/HybE9Dwqiquot8hs2Zxj/FGgSFjI3yWziv4dSck6bzYmN92ncBjXcUmU8U
E/eJbzash7a5Di0CGfAIhCVk9UVjqGoNpAo0mqqdmyPRUbf5UtFLcmIgGWn+04NnBU/uo9eAK0uj
rjCPnbSduMC/1a8C6Q9bGfLqz3TyDQuggKGhWdPAL6ExWlqT3m17DddaavU2qJAUNCAQTbEJNIar
pCpc+RrNVYXo9mZgXRJq1wy9a9EYLwXPC2EwFIm0gcDVujSXeYhXMfwveOPFqtBIMLsZbsc0+OFQ
IKK3nG7mtnnrJ3ZgW3WPU7ZHyfO8xDnWOA0co3V6QZS5Q7s/ZTGlnzxqPJlsAJWZnNGJ6sM5XC9g
zHJ4ZuixzD0X2x8TDTtzNfbMkwDQLEhotkai2bDRrNHcjjF/qWjto132xmXoWfdOY7IlQFaLNGIt
g7Vmw1xrkuAJpDiO9nKsdyxd7LAZUBiNamPqc94WXHofpdV+GeRJFQbQetlVnNIBoqi6/mDw1mxZ
sA0CB5n/k+EapYqbDCtOwYyDRfojXDREDppcV0NyM9R9QYbdFNHdSdHJxOm9jKujsHAc+nbMoULM
3ooGxTEyw8eGuKheQ+zmcHmqAZ7TmDTf+k7nKnjc6MDE5Dh6+8WuCLlhVF0nPmEF1W3QxOGOMc7K
S/F7oRA9dfo2O3GtCLiesG6rLPLXeVkcwX0cQ5KAtm46XSf420VWkcQEqq+L2ICclg09bLJ526oA
WauJMH90iTu0kwatafLTJE+DboV3UWDZgF20yzQiUMAKbDU0sIEeWEIRDEgvpUtOzV9DGMSAWJwX
7o88xtPJPPxsThFTwCRsP+GEUAoHP30tZoZduRnuJrQVnZ9tcKppcT51QoEVDaunxh5qAOLYgEJ0
sldIhmA9NSSR41O+ZQyHGTE+rSvqiXJ6cgRgRQy9T/4+FoVc58hvewheqMzNk2Y0OcNa8VsKo9HR
sMYZDS/PaQhkuUw2rUY6DgOCCRq1PJQa+Dho9KO/8I6JpdpWeCj39C3elO1/eHJbaG7kvDCyKAkP
XhGEHG497zCb5gU1FP5NzZ2cmoKb1LDdLtmlMFBFYN3P66uZiN9VGYn8xo7VvgTBhACE1wa85Qjm
stK8SzBn1z4AzBkQ5qKJmIQFXfcgMpEMtDvcrvLYVE1zOpX4lKP5JQGsmWrCpqlZmxZcKlfTNyvN
4ew1kTPWbM6l6izdFBQIsjS5UzM8JYutbOJbV9M9rQlpNbg1xWExxwKHKwDtT2i8JA3hK65mhI7A
QkutSw7Bh5aaI4ph4M72IYuCC5MXFrBRUg9i9ge4BLkCaLy01KG56W9KNb1A5ruKk264Gvpggwpz
Pp3LK3x5OIN0houpXmCxfCD/fTU0AbWJYaEuQFEZX6WakdprWmqsEPsONuy7qEp+mEDj0K4jauis
lxmJhDcw0kwJGz/AoriA5XRsuYHnKpPXIgGW3FFTjcBbPSCunu+Em1Dk4Fa84MUMYcA6mvmazsFZ
E9YUq69yLmHCimFZG7O1nmMaEzb2hFkTZJt3H5xsp7myMYBZwufvWsPbmlhWfQC0rdk+lRhgkuZt
cd27ogQYYiKMTwHXlppgW2qW7eK4txjWX73EepKyPrgRQg4kE8sKSZu7NhO32xvGfGq6aP0sdHzM
gKDd0PkNwIF5xnIftaukmm98QQtyIZRvKiCBAeC1jPgOB67B/PLDVd1NF5IXpIA3Y0ALkNXjSofl
y8J0UKBeD3XuXguMjLgnMjpP7QDdpLvC1L6SoIFTzQiONS140tzgxWs4hmv8nbkgOhyX7LQDXniG
LG/asiRVq8HqhrOqsnhaPv9r3PQLr1F5VSVORkGX0t5q0+5HJS6GPHgLhygm8Hlo90XSfFRTQ1BQ
7O+tMETFiV8ucnGt+HzTBeB5UrjPydK0J58u47mlaEYDSO+4jI9oz8EkyOnSXzrnJOhDkHo4s7dd
nX9wqp0u+1SR+lMNB/QqJkmDNAsCb2rPZ/bQT3N2xybHQTo884rgAc+YucHfBnvIi8PTDpPiWiGi
98NyBP/ov3jgvg5hhFrBBwAzNswlQSY8KJlYN/dxjh8GKnaxdcus3sM9eG81D6I3s/tlqpyzvkpB
Z8aEfROzzgTYwUHhjPm88pcpBtrkeejgUv+uRbIyFwXBW7QhyHXF8ZnZ+Y1HItFiFd3G6e1l6yNr
3tjqMIjolEwdbmVZL2QO2gB9hyQ51Iq02JKCY7RZ8+KPxEHu52U3vrMx7Pk0zMVZABAJJrA4gCk+
MSOxkh2qipGQkF0V48lWM2+BYzfmoc/txy4hwrj0NUK4MiHIe7V5NIgsFGG9q/NK3S9tB5louiO3
cNo6bMsa+1Ex9WmOsxHK1TTKNzunSrDyCIgAwywSFgX+Ebw1h4EkQcr6LHsY8gmRSd7dYZ22D/CR
3DsEobdl09Z74uy805kioUDRds9IkMq6tJ48OxGXLNAXoCzSNXnY9POR0wUlJ/mifi2ymQKMoc/W
Vq6WN9bPDFpvAPtUNNHJGqrcR2JlCeLrGQ22RcWv5iyXVUBYjRXTzFKajE+z/xyT+qYa1HjGw0Wv
l+HiWqRnlk0B5eAjRrk6PHhxbp2A/mTs55COhdJnGg4zp7s7GmcJ+unC3SwDxudcTDspmmjveql1
nofQtJBFzuZgPKuKrrWXeMmVgcrONqli9GTbXMCcIKBjLD89NG16MSxy3Iad5ezDpRoeO8OnxG97
b5Mx4N0sLY6aliRmE8zej77W+bqGH+7b0N1YQlj384Dt3OMUPkAIXvUk0CzlOKMPmcbL2gDzNbTJ
xoqM7BCxg90lQWAjtbNvssortrVr1vdF3xMKyTRhI0OkQoq7fubF9XUrsVIGs0V6khGL8yxBFiqh
bEg5NVcKA+xmHuWH6wwKxA6nyCTcu7WkyxVhqXNH3sXEKHAj9v2zS41KG9XBi+Zl90aMkSp3avPK
qON0bRj9rZB+c1XTbjQot6/KQVFvlfkl6g993JtLcuVwm9SqsLatV5WHxWWFoNkRHzgIk8GOF+t8
Sh6iCWpCClpFLvJtxlP3HMfLVTvzrC8TqOO4QEY6GW18I3mGWxv5w8JucuNO/Qccm/h0wPHWZbF9
spRlx4aQNYceiz4v5iYVcfvkRNPTWPdy4ycsSFGQ0Q1rJp7gohBnRv4pp7W3JNCAEGj5bnPJuzqw
da3CKZLnC1q1kc7GGrBnfFJN/WYwpH3lELi3a7k0Iy/Jlwk9Kmdq4FVsVz8rE+DIx9h52znulgNc
s+UQh2hFMWAbCtWR6CkvBxcBndc3V6kS8mwORLJG0hFsR8WOkSPFu+SJQg/Gl/IHORx7kUwrQV5W
SbzUgAgX+U+4aTrhXhbhSRwHSNVtL9gXuRaA16inCBEOd4YyBBKg4s1X3isAwOGuAghwwnx8lY6O
uRID+bJZpK2ACOJcInNWOZbpe2GTFwz5ga0BGPqKpOzgdib1+WzpfzSMD30xamxpduKXECysqi3O
M9w5oqEyNEzaJQBcd13b9WgAaVgWUWz+GAP0Ayi19twun/SM+Ufr9bRg+vBNiv6a8dqV4S/5BbL0
jlGnj3VwOdjlck4SS7KmE1Zd0jI74GgVm4hOHadQSZsRjn0PF2EY4+RG5X1yMwclgliT09bnPwOu
FRyKIHs3Kqc8VX5cnaJ3eDTdEnSZV99NqW/cL6abXo5N+ubdLMFS3BHa3t5yXvLMMSdehADlenh3
Z0ZUOEg2waguDQdDhJrDc9sJhv1gze9FG9t7dBrV2nAL/7oeF/96cUSNCIpWeZcW895bgnZtp4Z/
7eWIZ/wi6E9ru4bS46O7cNV0mfGItUU30NRAELZ2EK8EMt0FIrXQ/JrBYwfLnGYa/q/P/xlempnz
GDZOd5xjv7qwpuoRGzF4VE8+OYmxbKJudPBsSPXkZ3CYCCxu4aBBUM4RvSVYuAeQo7KUhyZI4g1j
wxAsUOM9goYo100QSJhDxKuWeUHyLlFQ15l17vdIjKK5ydYLpIJ6AE+XGYZFgFxEIvQ8LdiJ70pa
RKupzsjCdaOf0gNKPJqVOhem5ezgqBT8A1yrq4LFiu5N9WIQc7WyTsM55ohBhHFvTmqdQWHwQ/Q0
ZqKIHqXr2UNRWtEkoWSu+tPWXE6Vfvew0+96H+WWz82S8nqsx5vC5gEzHRo3eZQ/lBhPiTsQ1yp1
jf2CDYS2bYduRXdaaGfXPVkywqB7ZyXLgfRXKuzaZHiYzaTGuKDgRf1QJle0Ua/NRCPSSFPb9tXj
ONFo8Sa8rV5K1Sr68GDHZ9FCSlQCvGMdjwhqVNsf41RdVG6Asgvp0HgV5MsVRpC7KCMIIhDYJYP7
DAxnPky3seO+1IKTXGWWwEpvxBy+hIHNCBazQD3Xj0h2wfPa15lIHlNFwhVapocRAlvHdFmnEjy5
nn9nZGjxoR787Gya3oYx7dRMnKSbpIdMlucQ9u+HnAENTOrrTL7PGO65lqp9pnFlngVWV61Nu0PD
UgYvoIIv5gQ7fiKtYu0P7Rsb2lugYOTQqjgJmYOQibcuJvpX9B+s1eSlt0br3yyGd0gwQK3qGDt5
E7JhCq9d4zpGqhkxEGqmlaRDzjniABHnrqInsami4SOBWGurDKmYS3ZgWmNTqeVHP4jXusZlKHia
OrO5NGiId61LR51SOUnwP3MTAQlaBLemBWggOhb091atyh7szrpYqF3WjkCJHOf/lqT/v5vwOzeh
jxr9f3cTHl+Kl/x3K6H+P/zHSui6/zJdi1G6h91LMGjkj/7bSij/JWwhJYJZ27Usxya15T9WQv9f
jnJtRdPS0q45x0T9/x8rIX8f7VimAko66KoI8vo/BXX9Ibz3P+0F/AdhXdKxubxfTSSF7fotGVlq
qxyO/YhwgOfbiBAt4oVr3+U9DJ0PZbRiT8mE18qeCRPEdBBKsinq3rvyUQSundF5H3qZnDXaQJBg
UicUfNyilT017OqHIxF4mu6QbVMjsHbMySH4YDRbzcGQrpywfCTC7qKPKurjvgXvRJoGBGOI0b11
ol49fQCI0QSvipzaDRmjgSqGJnBGLR0NY7QuFW3kgDR3fC90qEwCPhAyO3eUB+N3wT/iqzPD8U3M
na5iFiSJ/pE6bOcX3w16PZtv58ttKLEz5351AySLSWhn/+DwyjHQ3vmyuwQivkUnjGZz5tKIfwnZ
IfctJjhq/3E5TBadJ2YstHhDnFycs5KiMzEGYIo0F5Q0dYAyF9xRD3prhr6xijzvWNN2KkP5HgqT
Ywxhf7M0H8gNfrc8eu2uvU+dY2kM5RlZk5vEq6BlorvPc8RBhjdWdCfQGwTMCfa10/2s6R+Y5IN6
7rKbsx0s84wVtX9WtrZLUoHvLC/eYO5/auvpcsmjYp8AwkjyQTH9It8ya5x331xe25hI8tjz0cme
t2n9bFWDgRWoP5MepjSCVzEHJdZjkE6JzheHt+Enj50fpFtSBQLMp8LN0dfqCFnj1X4o1r2gp+12
OMQbX12krbfrhXEnABoQYKhQF9U3gkDyA61ZmxbnHZ31btdOWAenuXt3xDEhR6x0T8I220Y5PUIV
Ri+pCf3LNm9/ed2Pfzpcta/3N6uOfnNMgalTub5veV8fCLuhbIfUyQNRxmhJYwcZchhde1EIUqWo
iVPL0kcnWjAtVWe+fz2RekxUm/b7GYzN0QLh0HOSNfTUakPwOPxBDxv+BGkH3ISxqUmjgMTebYfk
qFKzP6dkWn3zHfR7/qs7FCEp65ODlgdXGWJ9vU788lBz4sq1BMtEe88YaG5p0wyOOjRe/eKX8oYm
xyHWR8ouW0gVHsPrapx3U1Z/xJMKNxPEg4oeCyRNBEDkjSLQwJJTtNuyeEeW/ThC5/r7FZt/eGmx
RnmYVnwlQK05nvPlkl0UPFgIWCnC/obc6/dBtNVhrumpKVQb4Tqu6Z/RirppAqs4Y8FAFYNrBsAw
ELP8HI0VCi0eZcQ9HjgSii4DaYmw89NBAM0WYoOQ692oieVB4njh1Cl4cdXA2BDDOa7jhUmovCKU
dJsFLjEYrpxoqaJeWVyDrmK6acP0NWROYPtNtB2xCuzc+Wm05A8rL7BBjkhVhKvLDeryrei6fAv4
jXznmDN+0GABTSdz2tgdo9oMq6Hn5+dhfY/8gfA3T94KwQ89+DuAYJC3BwbRg1HdOD7DwjQ9Twt5
XXvuWd/TM2ke4wRVYOALzKKTQlzN/IYBxVtCtMqOKKV9LUnVGHqCaCNi8kLAp1b1WFdlvkW4fVXn
8oxTJmNOfq/tsPRX7ojbAfFTG1Yp6CPaCx1l3Tlppa7/4DQXjhX12xld6q4tk0MeM/eJyuKHYS8E
v/XCOzMUs5/2lPnzfA43x2HczA/PEfGsmbuXkgfmvmnO//7M/PGmulj2eVuVz0YMIsb+8sj4c1n2
01iXW8PvWCkKdRGW6aM3os70cQmtPIsjZoy03NI8wDpMT4LQxX6b1Pdzskmwh+9AvkEqpEGft9PK
zNruh5vKn0MMdG6cwIZkKbxnA2/BvCBdqqJy+/fv8HXDdh32HGyfyEotU7nel68w8CcknYkSjimY
QhFGl7WqkcdawcpyllvbqO8nJiwnf//UP8ymju+SG+eC8FWscaaUv68PZVR16TB5NBJnjmyOeDaS
5aN1me/YMZugKF4dY+pXBTAXycXVJZkoftTE36xTfy61rmczE8IybTsCrfnvl0FIRNB3Naw2tK/O
2nK8J45ZN/AQv/ugz7/p9wWRT3Is14OWwyrzGej564JYDWFhL06HZRp/r1F44RqYERr15pnm1cWI
4JUQAi0SsepLEEZcDalTmJ6jk1mObNJg4lIgSIitcR+DrHG+ifUz/6xDOOVQn1nS5uegJfH7bxGw
XIdV1Xfbheiquf0RlXJa51VdbVMgZjSaxdqjNUd6Nm7aZvmIOpJfzOWhkPO7EZ9984B8NbPzgHj8
G8YFLEnnjzvTkp+cBkPTbZ2ZgyO0WBGUL1PtPC1dTmHpBAfKv87z11VSUk3/T739Dxvw11eCjybX
EOKGI3XE6te9KzbGURR9jNpcLgglurJc8wgvQAisZQW4D3sz0Jrckd8gFUzNrvj9GaFHThluspT4
JtXz73egn1TbFjBwkI222J7q/dDXD2FRXrlmtQsiYlq3oTOewp+8Itzt7u/f2vwa6uj4fLqjOCU4
iuzez/3xlyfUBWmTghJqtmZSXvVjf1eNBOgxe55970gO7VsULzeBXzyYBukldISd4Ij38wGjKs6E
ZreU9TeXZH2FfXBJFqur7XF8AYHydX1tFZ0HHldgJKa4gajNlEZuJZo9MTXPqGmfZdgfog49dzxd
OUZ/YcykomM/gk6pn+IRcS2q42Go7mR8Uc7WiZ9BJOz617ml5aGyq8yY8IE3u45fvIC71nn1N4XF
n0vM79/hy2vVAV4agpDv4MLStgr/6BNsyJ0+fHP79FL15eGxsHdbAvelKSm9fn94HCMHdmgt0AzC
5sEr5xsvW06tdae6w0g6MRnip9T2bwpfCS3VjWDAigsYZcq6NIfXbIHgEIrvnuh/vCiqP044jpKW
+4XWwny1S9gimy3kR+Dw/X4xsKfCiEx5vTprusGJfMii4mlO3aManHUb9Xe43LYdQ44aId1UHI2h
evr7b/UPTzpbHidUzXQRPO+//1SiTLKcsavmoJEEupRPvTQvWubBzdR+s73+0zvNkU4jY1j9bffr
Rocbwhe13WPjSStEUU1Ly6bwtMYVVQ5QwNUYu4esHkgzYwBCcFgUbWKPM97fv/If1a1+lSSmeM+0
paNM8eXx8Btq3inB9i/94Gji5IwO4XTnOxeGN984UfPaKfd0iOTb3z/X+nMd15/ruKZr86HK1X/+
y6pSG+Q8BXPTbMPZfnOr4jnHdoYoQFzkff1klPnVPFVXY1Bvks3iwqhTyTOrsrnKrICzfE37XUQM
oBmFf9A1RlXZPFAeDt/9Pv+01BBky6+jPCU8+eU17eHHi7qrm20Q+kdTDa+hWT1BCCV7JKA2a1CB
Eqvdm84xFBCF0QreNwJ5IoLr7dK1P5nIbAoJish3j2bav8ZDY3x3jfoefX3F1ed2yMyIDfpL0USM
Vllb+De39O3vsXFKKW5m07qYze6uMqsHS/Hc9Eb53OTzJojdjWaq/v1+yn9azpTyWHc5oHq8Pb/f
T1aPvAdLyBstyp/NyEQdkB3aL4a7Tt1ej4NJ+oKskV0U7RlyvB2xgVchykTQefFaLcM1vEIbQQjZ
bkNi7mqowQQDZevJMJFNQ/4YkmsKIWc90+xitBkwlGlAiKT7RVR7oo9dclYF485NE7rrBnHrZC3E
vdqB3Pz9u/65ePkeSRo2tSHf05RfXhnhFW6EbN3EoKruHdOeTsoQVYrvMRGdmboNxvhdDabv4O93
mJ3XoTRGOc07o778uu1oOSRLZiadaSdj8Msg0F5eQlKKjUKO1CJIZK1lvM4te9pYeevvPCs6X6oa
MhIG3r9/f/vPe826xQUJ1MuWzazh93udJGi/JqZu2ywazl2cKkEaX6Yt7ZX4EfT+5Vy09EVoXg8j
YEicNMU0XaaXOeAXy2opnUT8NIc+UCDvyh7eI06WqzIZkQxmNt4hqnkUnucpyMSJAWvXNq9ZbdsM
HOWanp61HiUeqOhnPiwnXtw9Rf10HHwP3x6jZhdl4TSgI2FtEAtpxOio76Pwqmr5iRAHMwsdvWHN
KfshGgGQVt28MdDnLiGRkS5EgbQ5SfLkAfbD8e8/2yf56teb6DKblhRxVK26i/N101sSy5JlhGU0
ynAPZIRAmpN4CHsHEIwiKdfA6lhXXr1y0vCNWbF9QJR1XfXQ7jFv/183oH9fDZ0N+hs0ej/bj78s
wFHeJThxm0W79JiFepCjKxA4cdn1iICT09HsrPVSaTkk2cybZcQINHjd+99/lK81tb4KhVTaEz7v
E8eg3x8lUNGkXWLMxNa/IKatoldX5fjM6z2JMA+lQo5eL9+8v39Q2/hQSVvVcSlmJW0o/YL/8tWn
CgqrTfjaFvHYvdsMPCSk1MmJniKulwCRjmPGhxlSjZHPRJVEvEQ/zc67k5OPaTCzZ3TO+B1CeZ2a
XvzNy259fdn15XHUkvqcoXz2nd8vzyYjJuk86N55jqGL9OfYD2+y6dZtgn2V0sAbQaLQ2CPUuynl
JgWJQqzGjgTvfSMCZmfDVTLb6SqrX50lf8Ei89gRTYkf3UpWiWrh28qTv9/Gr7skl8wJlmXfVUD4
oL79fsk437q2CMlcblMDq3qabYIpVCdEUjyZvvfoxWSAT5tijvxvqug/6gg+2bPF50HdN5V0vyzG
6Wz0XUaLbdvZoOgxOiPJtPKn6g1B6fWcsx4zQkPzvZgvHSkZHj4O5savyBaeFIh31OsFogjkyjQY
OV97l2hfaT7P3+yPf5zzP6/TAsbHRk0d/vlM/vLM9bWK7JG+9BbS4rXfDld4onbJGF+HPQfoUp4x
wkVJiQ60xvxKUhtUCnnRVj1IQeeEcz8QFe2SKdhnv6kfLMXd+X1hMvXIiH+xsemT7e93j/lPU0Kb
QX/fph9E3pqXPUYpcFvigewudToSc7qClLGDJvjCfjjiHWrifdnm8Z5lihhHl0W5gEXayP3QErJr
5pW5NmAhXCtmDQlx0We2U10FVfCYV1H23Y+raZh/fAPL9BRLkWBj+voU9FnN0L03hm2LsG8woXfb
BkdyZJTKreI9VqiPjGx62B1NsifeRhAf11yYTQ1FIgt2A6pgZKIYevFLY54Ed0cdPp6VUb9RVjJv
IAuNB9uPUNOkOH6qZT00eb8RJlmVSp4Msnojh8U/qbvs0Ulnd7/kOUGUOtYjCkcKhTraxpO5n1Q2
IfOEhTWlhPRiMzgR5eRu4pymJ95EYhf1z5hkpbcRtTgSMeSvSn8k4xHIzdoNfbGPUQqvEloBcI1K
JuoRtm4glOc1SWAbECnd2gvjLWaFA6OMU3J+2pXT2DfCXpKVO6OZqFT6Q3QmRAI8GEb0YRvlA3ma
SNiz4s22jwhj4XVb+c61klfT3CbQPnaVWu4wIF2jJn/K0TTLhLiPzjTleklwKwU9LEWUxq3kmehi
/1hN4F9QGxkM5CBjIEfCvsnYHPU5+RyVf+kHBmCUTi0beyg2dP38LVYmSLb4sQ1JYIqPzYSKVrxK
Md1MCm7+lLEl2Wo660m1QpARneaWd1mhjN444CNWVlA2VzZclYpCYmWFzDQCAaxXGRGXlzrDtlRd
vbPa6CSsQzLRUCWv6N7nO5ofJLg5WG5Ma37pF37+YFbl2efT05EdiesME9cQN8Wuj1q0vSbO0NYe
d25Y/Bdh57UcOZJm6SeCGbS4DR2MoBZJ8gbGTGbCoR0Oh3A8/X7g7prtzKzN3HR3lVVXMhiA+y/O
+c7w/t8fpv+lN8TExOQzZtTEDDL6LxeAZTpTBFDQ91njvQSZz6Q1+g2E6HP1Ss6h/43n7Ckq7B2t
RGasP//DH/+f2wn++DAC9QcrjUsy8f9Ty7N0ReyXlRr3VjVgmp49CjgToPrNdnX0UBegbRSe/Us1
LuXGaOkcpENSAA3r/X//k/zMcf7jwcRPEq97F4cNBfXBfzyY6nzBaBxW4z5ITA6Ic7/izNNxdIma
4mQHQUCS+KJYzjbFI8lon7bZN17snQHTsdaoeaysc5Cq8gk9+aZaH69hUv19q/NDJ/v2Llclqa8J
dv5uzte0KoeHJyHnNArAXOReGWDysf724bp4/fkXx9gr3eFD+LN7/HlXp1pzNHsCYhXz8JUcCel5
uE4CH49akOVN4gFVznAXDkdguR3AovGYTzbIB4KIWMFV4d4Kh/My295jgqzXmeJL13aQx3B8HrOI
9xfhS/4/FPH/nwvJ52B34dauU83whxr6/1xIFDEmUdM07gm+Tfc+2OsmCu7asOXxD7CuufG/pBDl
yQN5X0zuP5jE0d4fQmxJSxfv2B1VsT+foQgBoZuG6X8Y9KKe+q9FBdVPTCXGT5l4FKn/8dsXDs6N
NGUg1Fmdd0z7CQdOWrlrFdacUJBulRU+SvLx7jxFXl3mIigOpyNhbxOg1vKQ68G+d1Nvvo8opnw1
V7fzgq+icMqjO3T9dl6TAHCYbGigKRGoAZ25S14mgnG2iaf6I8YEtZmZOcFv1AfyhuXBpprYYF72
TqYuv/JVw87wEQ/B0Abb9b+d2pAc7ymMv3jm9FjspXYSop81Z0qCFZae5rdZbuhyDLFmd71k4kMU
Dfz/1aONZPxUDw2b6fUKHlmEEZJLSElhYpCWxLaggSIL5CjbtkOqRlmH19ccGB6lh7RceGhKaxfZ
croLcVUJ4YkHOHfwGi0JPir2XbRUzXSo1u/QsRBEui3R1wkEedFSHwGBOQZYmO660j9lEQu7NImv
rofh0ODeqPg4tUIG3RZzd9uCEdvK+eJqW2IPxhwzyPht9Y1BiGkBd/S1u5Vy1Jcgd7/ZyNlh5Vyb
Ov7GvEsS5gLdrGv4vG7B0ORPp5L6JXCr5hkOChdksgtN4dz1SXA7y9y/DwaZ77O6fYUb6J1r+s9I
4TEdBDDOhCvu3AfI6WDHVPvMRTPWNxWcED+rzwaC2aGcsO+uf1yh6DebxP4WgSJOQOPsMln+sYgP
XQbm0XKDPyCmDLAlhKSDRgrW8jWTg5rHe26X/sQqmp4769HIrk1S2xXLXeYXvyC+/WZQ17xWI0mH
VU+2mNGfpSwfxtNMMXCu4SXwJNjAi1FWb/GOEOfdRkjxFnMV5lsaPNdThiwOhm6c8VLFi/snGgu8
iYKArNifHmp37re+Nd2zhqPXXeHRaG3bc+5nzaOmG4mjGHGwXb05l4DUuCsLBbXrVbLsOE+/zFpu
9pMXfFVuRAZSVABoKiVuo0W4V2cFoRREmfd9RrAETMw8LG4WPFhEDxKPDhfsQtPEEyjEZQmStwkJ
xBL41hmoGW5yq4u2Ik+Tt3rTmykEChU+FQATjmXa7otkRXjlIUEirCv2tdbzsY52jucPm6AM8pd6
ioeLauynoose28DojwbQMuziuzjM+XPQ0z8xzKa+kNtiCL0X4GD+Y9lWtyIjs8D26vRK5J2H6I6g
krSD4a9ksdNdOe8AIoW3gKfni1rP1jgL8J2pEKxKXU27JkY/xzKhvpSdRb10LE1pfSxx+gD4iC8q
ZOXfoHClyDEfzuLFGzVYCBzRVqFktm78YQlvbIgTlEXi2pHRMyW5/8E77k4Jw6yUMEDhEfZE+ybO
2IE+akuaU+A2DebX/gi0E5FqSDBKtxzqZjwkWRk8dmYmRYRXnG9JPFoxTKRIWHfBhKrGKsH8o72B
DAONql3ekcm4TwNW5cL3X7q5HVf6xD2k5XxvTS6eco442tmrqIrpJGzn6mNh3fR8jB0c7mTtn9Q5
QOH+81dOX//q18x1r2fy0iLTTlF+NhHjlWRi/6dT7kdekG25mOphcoZNy2n8hADnHGO7jZx4uuCU
hCGLKOZsu5xQ9XAWApFAJDlU87XClT0Wx1bM+DGiB/KQW4KQUZ9rj28ASsJdZcJtp7MedU97+inF
DI3vVFAKgq6M96DjUPj4o3Nym6PxXboRIYhH88SnsvAzV/omIkbrNutxi5YpUmy9YNoRnejuI69+
9Rt9WkY+iL1U5McIfJi5nWbEcn0leEiu2jYDVzEqWXqya7D+h5+n1xGv6kl0TnAhKuyAUn/GhxnX
J6fJwlsa0PDWLdzg9ptCIwB9cZtFer5LQ/4jYyVwk5b2ba8JwMgaxzl3HBgrU9O7mnp5UynZRn6C
XAmD01MmCX/Pqmk4/PzlYJO+YvCsgKNtgFyWmfxQ7byFjYLJKBnuqCfrbQjm5+Bzvx0yJ462vb7o
6VZnFGgFZeVxkZQYSFdsZqUz10op4NPwL5lSxHmDJK7KHaxgV6RArfl2vIrhatnMD/WyTJt2XI0H
iXzsogzAaJYfgZX4Z8vCn5iB5tpQ+cCgjgu8qAtKLZAB/W50FTRlaX1xjx1nOswlbIP9RDgZaqb0
di4uUUgvFOcJ/IZpbA/05R9pjGrcL4Zr5zLWkIRpbjpi6TZxcLRdHN4WCK5LU1cUdWzQVPcRaEkS
U9fctM5rbXD7IBGs0OZQ5psgeeaGwlHForLwinnP7J6cGK+Bc5dDUyHA5jsOnfNPg+KOI4LgtaVR
yXhfY4Jq4cKv7UmFPGMwjbNjHuOfie6ouno8auzkKM+Es+nt8LEiAjT2qNbyvvc3M1HOKIYRkhkB
xS5zvBHjeqdOIBB3eVq217JPwZWRPOczUz32CwXN0F8ZuJXXZMyvbtI96ZWvNQVph5D7Gwz2hUDT
lY5mncLYOM85MnSA6oM+Vmh+6KjIMQNSEaJ4y4nHfkrG8mRGfnwlU389obdBGjnHJB9IbAlKpD3C
G/ZxCeZKTP/cHvRdBpfX74KLTMNg0yts8wULb5Q7Z90uJzxW39LTXMxADDduoqzDRGr6zs7p3JZ+
gZUemXIbafK8Knkr6+ZNZ+YLdvGCKAj7iR/hNSibCNC1TDYzjINjESQB2jOmHTJFGmNAGOJEwXQ6
O8u1UgjxrDrhNbXzK/EFO1vlPoZYuyPMXP2qcInC398zE34ExWkRg8Q8hxgglEYJVlWrB6rb0g9U
cXOQrXtIlBSEDzjHUlETKUJ9Cv9XENf9/U8vGR+A3VEUwek7sGpeDrH/PdQwluwwOadR99ddMPj3
a5wf9QcLrOFLkC15cSNKSXt2ODTh0/dBby5RkJ57of0942g4znW5qxq0hcg6h2OZI6ofjFeci2K5
jlW0DZKoeBKx+0vZCOuh72Ka6dr4VFvEc0929p714NRkAOjNScN5r5z5MvVYtMsSbuKUfrRlh7uD
rvwI84BkoebyjGUdC1JptvmAkVNLU/PkLpiZcC0ltbb2vvu7J2ELgeiJ8oPru8fVClIX4hpr2kNR
2bdDZLXPJiaH1AJ11pbADrOyNqfW+H97N6/P8G7BgeJP3wbTQMLMiBnyp9uKEiD4uAdg0KxhW04I
6o9IWUq+bqVQzz4kOED7fvOIFQtLzNsUQHIzIYgsSTm4aWVqEUbqOyykTyW0suvPm+iaABg6YQZ9
e8EMdhTTOin2iN20pqLgA67SEAGa2P+FHwuAQysgcTGLiDT/TFtPGvLE8DRny3MrCABonOq+S/OG
k989uK6zbRIJXjDr5s0QK+s8i9BcYhXy8pYpSKzqqEcjmbSylJVxCYFfJ++AR9fIxL64Dlbond0K
+qqtQnFl/caGc5ju51bSL+GwJTM1fACNzc0NaG4zTcYcmf0lt2OYJ9dOyfsgzr2LE1l/pYILjN0W
GnCOTkAS7NcbqJFxIvqTx8ZYZWV+KhA0pOV9Zqfeifs3xqtl1KkJPmRUsVQvSQKZBNDSfEo+rKkk
TED59UMcfnY+hsDWhpOzJBkZRcPF7RKSE2dhOPTat9n2MySMBjxFtqD6jQcbLBGeaF7IvViJJNSE
jAI6Kz0lsfpocjhtvG10HRIkn+v79y0+PPz4e3534RU1dnxLMMfH3AnM0aAHjkUUPAk2XNDY2HTQ
SnINWAyKFUPyDSeiOSwLNFGKNS6ucnj6eQKwxZ1So99CS/92svGzyUl/8NZZX+WHz17+NIwcEa0u
QYhFeGvgPRsw6YFLgvoDvR/sXB/aQkKAjZeFj8YHfOrRtziS9DE9l29eXrSXWp4EFvBn4Rfupp2G
+xDNxmHp3bMzp68dQJWdh3Fv8/MjJRIELYvY73LhN9jkBO1GgXd6k3kf3ApPp9vcMDXBpwo0pZAZ
ombuzripnLO3kFk2dMdFWdnZhE23nTqVXXKsYlbrLYexYZxhN/WvDC/IJhzJAYUilB0iAWmmKqCk
Ak49ShAOPeUcuo0AiVDxbDn8LkXm4X8lUTky43SxQN2dSFIQnrqRQ03gumAcZ/vjgXUH56Ql3P0M
2i81k3zHm2RScpfZ0OzwVraw0gjYraOLKOLkkTjDc1cIaPR5k8MzFniYp4hYFghsjWpuF4u2Yeo6
Tuo+p0wPXe+xb5B5VKbZTV5K292KE2+V/ZjZWXATW+m7kUW5w4v2hnScKnIpiPRsGX2PhyjygxtL
Zn9g/1CjwLuh7ikyVq/zvhuT7oJm6yvFpnvUwfTl2128mbGaHqI44tMHDCStIj4y+fV2cUDsty6u
PVCrMnSaF8tdLi/YVtVBJnjXl2bcqDq79dE6wR2H+tbIz1EpG/fwCnHFz74Lk/yZwc/vYkTgmfBM
172LO/fe9ls8ycQ9EgICUWmYyj8hWvybWfLoNfn8WrVGb8Jsih57XIQ8g/MBOxpD0HmOnuZXpqow
9wT1ahRC0G3Cf+wS9Q2ryv4wgvncl9lMeEW+jVx/uY0CsEGW1ofB++oLvqUCYM44AFVKc/suTfST
WhQVZ4FdPwZQztJv62fvQ+kU5yTvn2IFHmgIs+jQVfphCeVxkgU8m3aZNwuTjk2o1Xsm/R5vkJfs
y/4NKiQY6JQdoQ9rmVRPrgabbBiA1YXdin0BF7oQwH3m5dmDNrLxIhSapsXs2JlRwoECXqhRPcVd
b44eKRFOinFAs/wnq9Q9R6Bed0OYf8taf/nCiKPL2mTrOPqZzrXH5h+szuKMy9b+jJsyYvAS3CXx
SCq4SNCwj+Nn5VBFhaFz49gltgbU2SAdrVM8+I9jEoQ3eUIhNEjyyu15Omfz77ron/sRJnDxkZs2
2CBKouYPI6hwlX4cc24Zx2iFc8o5RoV14kv6TQYwv5W6PhXMDyicscQLnHhzVHvQZxyu0NSFAM6n
4RoF3mgeGLtOkFUZROIkxeOlE6iBKwG0IiBXdQHoG+xuG0LTD+zMwBVJazjHJKC0bjZvuqgKD0s1
vDcGG2s7eu2usKtXNx5II0VGM4QfeoBC0Q7NQ3HwJGDdJBuGYzSor75zDJpv1paIOZNzOWavNXBX
CcEcD1q+kGbi3CwwwYHgC8DFXrtna94ThBN9Zgw8ySHFNzbgqAeGqz6i1EL0qO3Vql5Wl1yR7VP0
H7qlwcn6/ORJjGWTwgg7zm60cRnaYUBWe3esOAMVERMqlnuLsCwsgFfVZjDFfOpx5YXbdtoXOQOc
0T9x55JOzEDyEAIA4kJ88kYH2l/GGKsIoptUmJdq+YszI3/ULvxzLCS8n+0BMSpnUcpFHSMMQnML
N4UqHWY7uXt4wQfcHBbDiiLZNVqTKu3JY0oyAKZT87QM6pgL/4l2+LMJl2tA+6c06ufZPtmrViCk
b7FbPIXlfaDiW/r8+8qNr2B9Xt0xm6kLGbBhMDRePx2w9sY7cM6c5+P01vjFU+aytkVCy1vUaQbO
efbA4vTD0kBwo1x+hpXnnhzoMy2UlagkjhViQOGBkrZ9/Q0/DFMkJ2FHTbihz3lTJXVCQfCDixiD
AeTE+Jb5RmpIq1F59zAJneyRuQM0gOfOpir8m/pGXtSF3Kr+sa3996rkWerT+SaNl+ghpTAPkxK9
IN70fTuH6WHW3bbJNYUqG7MNOB14hVmQblmHXFvhAVbRIRIMqA8NAH8P1ckvPYfdMZxeYB47J9VR
NVgEfe1zrnhSCNACtb4hq5TVDlfXcrXsROxrxuynznHvLCIP9nJJtq4hlL2HP7Hrwwyiy3wTOenF
rknpKlg2O8c+7AQJ3EO6bSvFAHW5CdLWXu0T7nFM8t0U2QM4EWvnj+AolGN9w1L/6zvNuBsWO9nq
KvqWDZj7IiqfzWh2c/Zqx9l7VdGpVT1bQUe1/3zhfPbpwww+fOySaxaVICBmjf2yDT8ZzeDuHspX
eFsnP9HMimtC1vrO43+Yahd7rcHQWwIw4VYQeqxf3Mz7E/XJxQl691GH9CD1WsiGpf37XMz8/RbY
dMdEVvTFCXm+h2NpOi4T1U1UyrfK4wzlc94Og0M3V6JVaIlPPnhlccD4R8REO72R0wmlL+l+MeNK
7oWs/s4hKZuJ5jLSjs8RksZqz80Yw78ciESAJL8FM1Pe+3N9oE2UhCEk4nUsDZlc3fQ3oAW+RBER
1cLHlrCEzI9zliCsaH4VoEoIdIapkFj5P7CEx0GaWyC5HtDM9p81IqMg/Wuk09I+4TpW5VY7pp8T
xKTgwrBO3BVkQPhRJn/Rpj5WMc6jxjKsUxrCMbtwvAtwvzX50TH278GDpdILKqioav3LOH0zmW8v
WUsyTExhxA08ukAURg3PIxmsUz4AZenY/q0G3lTjKQYhRwr4XODVby2A+VLf4FP/+NlokwfE5yCQ
fpuB7PmpyCVT9yNzK8x/ZXpHLjh2ubHAzB1On9CVyasVv1KX6b2oTb6toh7vOS/gRqgAdvMCXdDa
Kxz8G9i/9W6uh2NQjb9nC/d2w8k3dqSaSQYRoaBHJvRZbbyYHYR4SqJDyDJatjAufTkRgl7akDsD
qD9w2hd00GxziaPKp347MYnaI4Ljq/2MZaZ2S+7eRIpNhKwl8W4ie3VAQjc+XWpruKYUDwxToJJE
4/mghudCaWuHpB/2Y+48iNb/zphZu8i5vUB41NE+Cq1oG3mwkCBvwHcoO7n9ic1LYc4tfDRbTR8u
CdatrTCtGMQoq3mnnYDpkGICJXBXCWTalu2rjdYgk0QoX31W/TeejXazHsoXbosHVdg56zQCiIxn
7Tmx5z1KPDpJTThMOofHUZGGTnurKwhWmf7X9MDYpSJDL8tbQFMj4pmJVQ8yrMNQArl1mPexYA9P
lBwRswEAhbHfc7X6KX64DgUWKApYtetgl1EyJDE6Kv1pgYeAPhTwhUBz4+KKfjseNuksg2TZ1Aci
ZydyoYKL3/bdoQooeOwBo4qnwDRWkrlKrq+hfez2ql7JVW3ZH5o+wD9aVad+wQUrBvAeFfRY7PWI
FfkB3MynnB4hIgDeCPN+BrlSPdURzCds8ys0A70wcrZzH4nXEPHc0XL96jK0L73q2ltkVJH+MoFr
Xdu8vPjTON64/kMVHMaCxBaN3wlknh5ycdOlwW5KE/U4qgYd5kijUcVsuSO+HfpbSRAd4YCVZvrX
UKzGnGvEFB3W/fBu9JzLXFmfTm4HJ6SeX8WS1WwKWK174jnCB3b2gmGrvcyc1aDs/dTy/wY7qaV3
jXOkN9kUf9dTTohzRqZwHLXBlxt4gHyWTIAieiek2eeKY7Bj5dWKNE5ddqPOpnP6EaFP9pbW8p4c
6fAwU/A6mbzY1hQjfCgUW+nEO4fLgxWhbcvaqtolRA2Q0Ly8zh6bDdwFznYY9TmfBveUtSSvlZhX
d9zg3xV8JJJD8fzTmTI7J6ul0Xeirdv9OjQwjhdfF+d9YKB+gLHKEeIM0dVNNUh43V7Gf/bEtYEG
8rlueZcSSQhR6XrubdAjo+n87Nvn5y5Uewlt6+Rygx3LsYN7ltce8mv+PX4Lrs1pvReZDKxOJjTQ
Hr+ibvDFQUUkpuf9Z5mUlyyAOpDDPZ0xMw9Z9ezoqdv28+wA/RvOHk9FjCZDGVRrlmaaRaLzq0sG
FPlNdzn15Xapv4d8jilG0UVdMzuRp0W3d5XoTsaKvv26/TfbGC41HW8tl91A9sWWYKk1VOoccw7v
TDc1B0+0T21V0Kln6/Q8/a0Vr9NYptMu6w0zaTZI5+SxLtYtTd6Ot66bu9QQNqsoIhb2dkOTYFUN
Y2GAQfgRKb2ZQPTUwA1iJPZ9TA5zGJf50JznkD4AjwAXrcMX22Bk3cl2xdtiydtKEm3OBSLGk5AT
aX/Jl79M6aNwsdRJYNXaiihXhbhvbQIr3Vx7zJIZTSVxC/qvJj+8Dxz/RlsOkCXS30isvXNIKzvx
gNmrnGQA0eFmD2sQQdR78SW00r0cc2sl0NwGqbMfLfOr6vgB1IyJPQBgtW+IKSc8ADVzN1j5EURz
yFm3bdJ2fpjROcpEWDcz6gAQYumwr4sSEbQVnuzFtV9cd3yjw++zIXgceNrT2uEBbBnHp91U7hNh
CEoCp3xKNDhiuybLCFefOhQBJSLnlwOxl50bW7gEPAToEy3gkJDHVOzSDIAwvFN/X0ikLHgyLmtU
dDzN4g7McrXxHf/QOkP7aiaGcapvtjjMOWvy6pl9fHGNTT5R0gOTscVzF2QfP6dF5Yb0T2kMLWPI
T3aEuzyrP/o+Us9ZHVwtJzlXSs4PuUAHN8cgSMNSdNvRKMjTXnCYIuGyu8xYjrMKYpRFGGiGFKKP
2oPt1F+kxfZ0LziD+chfiYyrm7wfTkEx+fcDHlirabGxJ5ijj0vIE/mj06hgBm0XHp0G8hA6JSii
tikeR/trhBtmAo8pYsbCNZpPbtAkR9EK2GHLm0ja9kzp9uU7k6Dkd87SAEtn4MzrY+e3BESJc6QK
mOKO0uvs8VA5efRgTP3KNworPBjouEGYTnb5Qdb9+r3DnW9dB0gVxIJ9uKzcJWPZJCBWxSX93yO0
pd43xIHcI0gjUDnQAXT8uTpb4afkCrz3sowmO+iCOyvLm1W/u6HHMd+Vqf+Vho7H6+x7Pcv4Fncz
r1UJEHxI0t1PPyDUBLtXi4vd+F/xCvsgKG7rNBQ+PYkZ2MrhSDd9xDKdOipkxL+9L92pO/nh8t7P
3Pm4VeGPOne4wyCQ6OhRGx4OQqQsINfmmBo+HOxhQCfKv5ay5fwuYrBbDGvVQNmV9oz/vNSTlDtU
MkMIcd4COIKPgDJ0JsLBKQxJTCVQeY+0o87YTLC5lrJ22emjHeJsdlR8ZDtBpoEseHqJtx/SMaXx
DneeVf5tOnRa8ZT/grn7FInx2WibLANr+qj6/KEkOJGdoIVKTzE8TofiVyfLX9qHCNrE7m52QduN
M8CE0GxDwq+I1+ucfZiznwVavOTlC76kbocB+N8sQ2szDc2Np4rXzO8+u6CnqMp/2UwBuUChRNQZ
C9eQj9vDsXJan8omW70tmf81Sv/d76LbufN+66q6LBJ9ejEQFFD0rDsKh96ObFqwh8GBk9wjBMV7
ltESHETd/+GeRhYCNwcNpH1sAsXulMgAWvdLmkRPdR38I82KwKuAVJBAXBE/3w0ji9kKsYimJ9lb
Ut23EZUhs2wHuhj3brIj+OdcNqTAeUzMNpZ7nmrnSWblczNxo9pN9K1ZezcjMks3qhPCrpERaEQW
SwqIJqR7kojLN5nHotJ3xalTw96LupZfefOSOf5ez9G/LhS/bMU/O3qz4B+DRVRBOQSJPN/bfFdT
2B+9NJshwtXkrIagqIPqdyx7XNSYDUR/sV093PQTlxIDKLZe1S2usKd8cHjVceIfQ/XuDVV4qxu6
UC2c3VwijMa7Phxsmdg7ZFHHmdLGYxe3QRfc7YFQTNBlx3sLSQ4wR0WuT54hLiMnAKanJ0ltFrq4
793kSeQAMhGlEvbFd1kXQ4MqmwQZQgK8nFRrx0eZImVx7+N/2v2wKmwLSI/sPL1j0cHOgnU/o6/7
OXgVOlggiqBICDz7kgOZ3lUY8TrgUU1AfUMwQr4YSIWNuTrOLu6K81A1qEDIEwXbuZsKrL+eQs0j
QH844xpIDFjDahlcZYy4Hdb5MIooRuypnncRmQ3Yi1fmRz0RDKc4xb2e/Y9kJFVlERMnSTReOlS/
BkWdmrjMmPjzaIB3SUps9gC2dWunqKEy079PVF59GFmbQGCxALwlOE5Se5fFfMolDg+DzeLX4VWn
inF2Q8pPzaYB8KiHIwNonPfCLClilMX+p/Anm9M4ueY07JaQ9NDMdvwZLOGcMYYWi9JMQyumTKPF
2GYCTO82TwofO+lw2cgbYNm7KAfLieEouhsnbfZV4yBHeQs8h5MuQ9IQ/suV9dRh1UDSaZgfd/rQ
qOpv4nlQrZ5m3USsNKp3C1Puhv4CqUGm78i29LeZzryDuZa0XQdLtR/kRG1F4D1b4bZqimOZDfs+
X0inSzDlyovDVl1W9t/cxWCBBpt8mo4cH0BzT/kS/oXEx9yhOY1OpDZh3P8BarCd1FnSiTOl4kid
A06OBVGRX8HXEmEBeyXcrnhHWmvULtMrxqznQHR3DeazTbYGCGmT36owpAwzzc3StO4+KNUDPGG0
PPXElHid1CzLQ0RbTtbFLnb8T9KTt0hoZaHv1CDvCFDtd2FNi5TShjlAJG2PiMda3hILuanBQOxj
04KFbMVtHCzDeWYYWXQOrXXAKidqOMzi93ZAmdUG5dGvaLtcRh6DRFfEGqO9L0TYb0wjyGAs4Xub
6raA1rsx0vsq+zE7k94oSw9BvsQgH7IEc4rG5nBzS/J3DcvA/kRACq9Mw6NO/ut3L1/jmv0W3KD8
FOW2j2LAgECDtbx1F2HOosQdjkQuIbQC68RyVzpWusup9MxIz8z1gwxe9nsoJnfoI8uTBZKGlzig
NR7yZ5cqb9/DWt9WHU4sP28OpUuRjn8wYsRqyFGkVlV8BlVwerJB3VKLfVb9CBIs4YeIJ/Ved+PX
T/0gWdcC2L3vbFTbSYXJp4UqwctbRUdPh+4pkHQ+pRMtZ1ezg8sjM33H3N1mLB/Ro1FKeN1f8IDe
OwGhZDdoMb5g7lt2VWSWB4kl0OspTxTR0ts+6jBVtd1HQ4bnqgSXB0WoWyCChyBfbpuetiVFJbVF
m4JqIaDsdydYhJX/Jw71J+r737T1akti4NY3BIxMhm44GnjJWHLqtPhdtdlyCOEUFDZBaBl7GwlB
gqIrP3GWPNnTfIrD/oU4W4pVh1/rGO5icnYz8lH2EVvoaZL3uvQ/m6446Xm5JEN3cuP5JksjECtJ
8BD57UmiC187+P6QDDbVp2Q0ln/lbvxHeFwwCVIqu4dI3UeEdSLtPRJYoi+GZEwePkSNknRbv2O0
AkBb8mvYx4P+5cKakpGzS8v+JuPNRYzDorj4HMvkceqat26W4M7eSSt6Uev2P/P7J+jhqMwjDjDb
JWFDoBfHw09eIKiRkNXyoJp1mo9uow4fyX+4VQNJTXXGKlmmv/2sJH0z3401J+dAQSYNpwj32s6f
1Gth0ysunX1nuWV4mlmAItVHj8Pq94YoJNQ77vBa+81DZ5n3fhwO8FUKfo+kN8rv1rdp88Ivi2Hh
ZMgjHGNIifSGG0u6t2mdDhsWUza+a+p5OZ+RRQudfs21PuUjiFP57HQ2Inz9KXrnNc+SN2ms22Zh
a2sAehIFdYqT7FT3WANoXOjo+7tO+8OV39aWCEkSOir7Km3n2Hg9OsHZ/deROrn3Ji9etn5NqMU8
JbgqmAJqAFKnURP6xfg7rW9Ipvi//5NSv/k/f83Yj9CsqRIb19SEraIs2bitA7vKQXxW35hQUnA5
9YudQYEgG+Kvt2B3UHGid17i/nLF6JHoCHhSeGtlOn0jye4+ANKuNEyL5kycEqQbT3TGG6p3+nSn
Hu8bBoLsx6z4JmbXEuRoVwIE42Os6htrBGA0UtgDmg/ri5d0u0hqvV2yrkDpMyRbZbe/PVgdieZc
S8xAiiDjbhJfHpOU21epjrrJR6kY0cnETlBznfXjMVhdQLkgpaeZApdtWvVY+xkLeA8djCMQjTg+
LdPP3+P/6AUw+mqpRyi/+8ZJ3A3ODcP0c+br0lIfUfmSOFg293CB1/SlnBiszGr5opia51GJAFNz
9wO4BlSPFNPFCN62yZ222oUNfXApSDxj9FYfWRmrwXuYs39mJldaaNfZN6aUt9URSvxm0WMKjKv8
E9UoRwM+wBKP17Tt220fE+rgDuIXeuZyOwiQSFlBAxNE9p62mFjjsMY9iqCcSDdYQADhyFGmhkA/
AtFrfumcmYcuz49AIY52S17W1Cdm71XOgyf/uqhMMZGAGe4xK4WXfFhIISaXGP1Xd+Mf0M28CLRt
Vw2ocdOJ0T64CKEXnTApUQtSZPVbqPAYyEhc/hd759UjN5pm6b8ymHsW6M1ieoFlkAyXEemVUt4Q
6UTvPX/9PsxSdaVCOYrp3tsFui8KUhWD5MfPvO85z8mbYIdL7luyRGGWiNGwQ4pOKWCGyTH+YJbf
KoXKlkfDVS3L45sC6PiyJpDHVkocuiQK39Gzvu+GQnDRpGDEG/0bChYcs7riJUzq7/E4PRs9nLm2
S9YiX+cqs+rZAeaKIRVNdd9gLm/asL3GCEgjT1aJ+dYpxWqkNvP1qVrpBeSTHvP5q95AdTKt6GuY
4BsYR3DMGv25aNYIppIrvDLRd87i/cJu8V1S1mS+QGunqQPNW8ymA1JYTFvp1yoi8YHOXL8RctE8
FCWrGgKG3TDIV1VvWRuyOycH20hMzhi/tgZg7/Wq9MoIhNz8bq6gdL5W6UxQ2drJMwGqVDYQOvq0
pgRg5LbcA28wNGFciSBFHAhlNn1C7NrYjRBABLuJbs86xGnWUqbpx1jnXEUi79yDD5VTaSdKW42I
ZDekL7FWRPrUVjtma5S71CeCQ1bocMJr7UjSiQx/1Hyb5Hy2mYUi8sqDe5UfH0vSC1uBgQfviLKh
XWrWISoa/9iXMjXqfC+nbKe1sGDksbXaNwodCwX4Grug9Jr6jMbhTUrl7RSrdyUNunLo89sYw+P1
2PKXBvaq7Mp1L27i73KZJ1utA5Kphv60q0Kea/sFReDklDHa/kxLv6dUR7VJnD0R0JxmpwUDVy0I
dainF9+AnN2Y+iqXyOfIyRwK2X2QboVq3GxQRaZWx664GnkDmAvLXntqEIxEkTY5aJpNdJ0Y8GZx
OpAVBTMZla6dmdGTEuSPBKvfyBKuNUvIFwB/Hd/WFrPjSEqBZLChnyoVsZwKLT42wjc027KbzeG1
JIKU69j2Ev+4gRTd0m1sWxr5NLKioA49YLKehqkHfUp/wfnDMSAp5WOwofl9qMjHWGUSk/esWiuj
rZ4njdsSEs2T0JG5i9Re0W/KoX4FjZ5STmYzG1Fxq2l/jP0+YB+65LMrTkFzedDML0lPvExdg2Sv
dVLWCYtAfUPBsWXjGY2ssDF5YIrY5mtxfKIVTlW6YGM5SRSDYv1l4ClLkKCnQZPWtEBaegjY0JOO
OOtkhitDpiz69TuUs4lbGG23sgQoY6Rgso4F/QxmlRpTPMHtNWTeiJYWMaV3bDNDo7POqPIqaskV
QEmPowh9bKnyV6cwHHbTLE3rsKf/TzkExx84ZgewPUUptLDzch6KNHn2xuoBJQTqPcVrMFCIc37U
gvLFECtkGOq+1YfY7SSQ3bC7D8lM8BBs7hUkOIFpbjiklLadYiaprjG5Ayu4p88H5DUk5YMXMgbV
tsiXgllmvJkN42zRWrYs6FRUkxbVaXXsCzmxoyqmTB7UT34X7jDRpa6ach2Kv+w3QTS4YmOtRzZN
ZeDWngj4zk1b4XLqEA8EBSnYWYpoR2uuuE8ci9o+S9gDEkxtsx3vqBWNKlUIGqBuMgavkO84dplE
qC0AMqncajxWg60zxpq5tYdmoCmjWk8t9TVq5JgTqFdVAy6EoKMTJ+rJW2fqpZNngKHTYUZCWF1N
iUa3OgtS4hnHy8afXspCE7aVVRAl1CFEiTVR9eq4b1Z9aNoG4iWDHikx8dM9kP/qYELT8yj3pvt6
MFh7g2E3aONVXGAwUYP6optfw6AgkokAHNb8hv2NllwMyYSKIJs5cfiSiLWeI6CUr9SlAw/5DWxB
PjDyqZZurYx5b+JYTql3XgO27r0sjBo2P/V3rTf27dhLO5TI7lQH4q2gdNhUEnpQIsjBULPGm5oM
ZrvNROu6a3DqBrMS7PKpaLwGAOe7UC3y/eG2KshARQCRMWtEZR4cBmbQWaPzPNX4x30wkGrU9B7y
4m8xHnxPIW8Prf9rj6x8RXKjjMQjxEPZtdeyho6kRt3T1hQ8ZBFpv9TLxz4wr2dBw1ihIgH289eo
v6VVAyYUtE5L4c4OZ1Re3WhJtslmspnSZ6UZtyltEOGiUcdvsnGLDu2Bql7vhJn0IEAnJx2rQQmm
EhW82BYWjeS7bpvsO/SW416ClW9TWayBQ9LEQ+wCERXvwiSryVYoFvdQ1djkeyE3KO0llRJIIfub
tLnoO4ounF9WTSCIdtFoSGX47uPkeyNUG62m7Rz6KCnCMXjpaG4aVfaNkKDdzI7VH14tQ7wcCAMj
KV4nQ7ar+uvRAhAdsdGJhOg5igmlssI9bskvuik8kIn4BFopEHVcAP0+IVhXCKS7WqjfnLLCWDRU
82vBarlq9gBNa0/IKqp/Y/M8clRSk++BOTc2HaTgWZAojmkDEheUco1w11nforB6NqT2ZQrqF3EU
d6oUrlRlZGxIBfg2mAE9OZ5RT2i0jE3rnZWRIY2bZ2o/fcSL1AvhPoHWm5uSjaZs3afinjgWoJF+
8qICAvS77g3OhZvE+Clkml5BugsI7ZXV9ivIYVo69I/InvRMWc1W4mL/ZR/BkW4KJ0fTrkztNaIY
ZGTlvSgTi40t4ZpIZh6M+AxOhLmhrL+SYn6jUnpoZ5I2QtZCJ5TwADWUA48WRXWOO5GerUMlHuwu
I6nCYNhTJxrnlTb2N3MKo255+kLPwhLwpnGlxKu8iLU18aZ2BdoHEkbryDXlYhxvkZfrLEfsWTbs
JYKa/XmAKnEd5dMXmBHHKo7qjaIj7tNR/XP2RVk+pCDNxU7da/Vwk4BoPo5Nvutl9A8RkM6+ll+z
ug89bSjppSkFG/VhlO1Ko4mloVXKSKZXRkaraeo3LDz4k3LztiJtfhOmFKvCtrmUla6i1UIEIdkf
63fzBgFEDIRCu21yU99i4KL2V5NLQTg9Gb8ZSL52bG/VQFltYpVoY+RTJRXsG8mniPkuwBkF602q
hH5NY9rHloX0Aq+cOw55wHpFkWVpdcREEa5JL10XUiNtcoIBV/S+CacUxXB9L0WhuWkXJX8+Rvzl
yUgdGZmfZ5mBCgAzepap162a2I+ZTIhyHWdKKGqB/nv0aXyYcnQzQSrf5AU5MLVouUJPBIJF7cop
EZs6FSb596lmKM15o/Mu7U7joB9xbNqzX5TZ2UWyt9NkmhJx3Rie0Qk4V4ShYSyYXiUYRJ1xHpqq
l6RPPTPOnnwyN9w2YCchjrPgNpTVV6bEkt2p0bCVUvRtQz2u1JogUKNKqMskAQtkaMVulauy2w7K
XUrTzja7iKAOPgi3FEZ6VtjcZKNTiNfOXQuPIbNzc+8r1PDI5B5ccPz7OUA683ujtPorwWFBiCFv
0Q1dXCBQP1tlB0HByCPKlQunnmyXXN4pwxJbjDlwMIJHvwfsohkXvmTeZlkeOpkevY2Zii21xsVI
hfA+TpMjZRNv+T+xIIOdzg+lUOuHmtiaNug5tUX+DSWnbR1SN0fw7vYkQFOnjJ67usTmUxBTObQc
41o90F3qH/rSGyLgvuf7v0JDoYGsz++lIS52DR1uO4nycN0xefNf0lYwGJIzcJB3ONfP/nHNUPG9
UbFVsFpJJ49FRaXtD8qiZetNYZMWOSm8Vsn5p1g3yB6yUvw+a0PgaKgByM04UvRm/0sKs9cb6QNh
F4yMglJ/ARRbTxZGCNEU2bAluuy6NuTHQSgggyO6o4YJ4wvpBUA/8FroupXcKCjH69+TkhhxjZAi
M045n72aC/cgX/Lmiybf+yU46r4+Y+5eADan9w1BFSUC1GJZkk4c/IqYV8GMfcHtVP0ozQU9XzN4
ItACcxUKJrtq+A3vQ/D/U/vvpvLtH//5gm62raebN/RDOdT9vIWptX39x39CuvknQ9R5ap9+/NHx
KePf+j919/x08rd/APt16w90QZqkAwjG16MvVP4fwH5D/EPUgQmgM1BFuvI6rw/dXhtyNfkPZPKK
Yuk0gSRNUnjzTdH9+CMVkJIMqBoXtyYzB/zv/3oZ/1fwVlz9OTaak3/+j7zLrooob5t//KdiLMie
v8eQyaVplxBriQMfUKN4CigEsJyYacj8W/qHhvmfnjJ6M2cxJQmzvyrn7powcyCgxX0Xl+t6BhET
3ELY8kjh9BTzxo9Upx1IvGxH8yhGfHqV5kodauP6kW7bsr43y0o8NTSVpusxGUGF6q5Pkiu7OvZn
M34P1HsgR4nz2AgtRw2E6kHrJM18JMoCkXd3rwrkSM+dPcDor5TgqIYBe4h+NaNsz0lByUcJkR2C
qyhAG5GhW6R339yk73mWjwDtOE4gxAFv8KiK412raCtQVXSrb6U69fxFSkOzLmbDjnPFm+Q1WfIr
qcOJQeRW8oqfiG4SaWIdAF/O2Mq6bB8qUu7CfnQiduKVuJMqLysDO8drN2KtVoT2ol0q8wjR6pzc
L/CiCurEZYVB/rEqhW+oJ9H8fY1pGuuNSdiyRVFDQVATQD2nAt99YVNJ8Gq8Qalnq8kTEcJjfhj6
CpD0lyb9UlZXEXqw6DayviNeRIFn2tL0kPgNiY3UDqOXfJEMl/fGdFkGjyOxJ4QEUlQViquEYiZ+
sxiSjXqHro2g7GsmZ1ucRrtVL8bJp1qBSTDcZCitpOhbhO4+ZS+dULTKrfr7SHuhadgmcvtCiAWg
Q0hSPApBeO/P/dEQSkcQAi+ZJncJMZAw3FQC756tJ09gep6nt6T41mtfFE6XGVAegpVIVH0tiATQ
xKsIFYivKquJuiPFSOkJ1UUfyV8FUtV8BGZycUiDqQKRgy5XUDinkN2uaNm+qIYImA4rWWexWaa9
25JYp3aTG4mlaasdfkvCu6GGuQKoc0mp14IeX5QZx0JUYNQPvdT/akb3Kh43AeMHhYLompl/Rwnr
QDfAHVHrpwAi7V0lsMCRcoxSMWe1VW40a36NA7TrhnKX57PbLywdbFnLyKbN5+f92pKvldQHAo+g
KKjQ6EVqz5ITrdFLoz7l0GxUwzV63xvSnBxfI/idh44xcVZ2GutbYFkPim44gyzjCtsmiBBa7UHV
J3vqokfwlUj9QO4XK2rb66REbA/NQUXzEXJ2LN7zzP37WUqOiWx5SUxvwzzGw30WmewD08tgGA4t
w66NN3OC1YS83lbW2cRt5Lpjq2iElzknOSsQVosgW0QuFRvdV3Zo3xQpeSQh0Ku0pYd1CVLpUha3
MymIGvqAlE1509yYYNDpRMywN4gyMO/UDA5WohJFZypPanaPJthREbfZ6oiCDW0TUiFEY/ug5SRi
yiuKR+zJUhANj+IMHMQY7jnLPHCCfip9ClxCQvVyuDSsL7Oa7mT9kCBjRCHtNBYnCVW3tQlYQsqG
nBzvvNynDbk36oAQuqhHouBrw5162HSJto8S40ZEyWBLpL3hgkONba2k1mspqPG4WxAC5F3JCG8S
P6KixTZJLY8tHbUGM0uZeulIVpK8EbRtnhZX7fi1oCFsGyJRfMS5p8W4DbtvH1aeHzP8xxn9Z2jj
j/lch7TKJhFa2CnGO9SDvMbyzPAgH4BIpqjf19EZxKH86aKhw6zTiS5RJHX5ER+gMhEBBiErqOHQ
QPXU++w6Nm3l2e+cao0t9061B0cjVdjGo31JIyB/owfh/7kT+Wkp+3ijP++F/7rRv3/DCZ1SiPy8
UCvc4IDczH5yG185x05c9o2/rI0fbnPZf324zSztqCiUXELYjC9A+TzfCdbUT1pXcut1uhJvfv/u
TmA9v97Twj/7cEG0a1lhGTxX+h6upLnEongBLVbbvNDWg1NckTB+kN7Kg3HmZHEC5P/zytBOsVNp
BiFA+snTHEQFykQgG85U29nT9CVcxez+bQsl41r3MM6IZ17fCdHvrysa0rKJUTXi4H++17otIwlx
muGQ475hAt1QcYjezDupo+HrYf72glXixJgCY5fMteC5crOH3z/vT8cxKLx//oaTuxbNeZTaujOc
1hlcJGKOrjrjQ3cfeuiM9Avh3ljLzrQRS1fZAqrG13EgyuP3P+K/efR//4iTUWZxBM3GCCZ362Bz
c7AwrMaN4SINcMt1c4a3dEKd/PWxnwyxLov1ORK5ZUCrrrxqVs39dE+vUHoIHYSAt+0G9phLt19y
xU31kFH3fhv2iPJ/f9effb3sbgmfAlcuwo/7+e0jvtYg+/BplVbwpa/mb0aRGGeG2GdPFpkNIm+N
QY3vbpnGPnxOpc8Aw+H+Y4itkmsVwrvdOcvXu2ibyzM3JS0ExZMJgwtqzIqaBiDz/fv+cEESSImD
qQbw6qDXGxsx2kZjBImbeP37x3f2SievcSKSqupbrtS4k9tfBrvgQvQK3tW5meGz75QAKpJ8qLKD
tDyd6+nVyqDMuNLo+WvMfqnXPkjrMjsE974nPMRevSERdNVCiNpU6aGUvX/vZj/8hJPPNEPgVllE
cTnqGgmYTeyiqzEriRvz3Iwvf/YCP1zp5FvMogm2SsCVEGY7pDSu5j0dN3vyZOf8t/jJN/DTkz15
h77aU51MJcQK44hBI7BVo9n+fpws/4lfBuSH+zmpEFCMGYRp4hKy5QYmSmFZuypVeQ9cE3TzcCMh
aP/9Fc/c1ClkFLt9J8S1SHVkfEjmHh5B7P3+Cp9/1n/flHbyWfuNqZItA04THbFTXuVetV5mLcLO
jvL+3OBbxtbJE1yirIjbk5f/GScjQlr8nWHBiDDIdaeINoXlRRyEh4yi6L9+Xz9d6mQ8IOGZaz9U
KYW6dDzdcBXt+j3CRmaQ+nDuvk7yPt4XAq5mEPkDgJha9ckMjLujTcKMq0mSjUHNpWx7325CL1vP
a+V6cjiVv1EyOztHfjJAfrru8ucf5sgkToVMajTuMqdVpFs3iW9yRkifMs5CUxpTf22OExHi5HEc
0rhe9T3ohUAEWZXCsvn9Mz/3Y042IVlapI1B7LZjJruoar6k1nD/+yu8P8dfB5BFQ5E9Oeq5kwEk
VpUmFZSGnPwivDK8gh1yv9MvB2eZUrC8n/nil1/8u8udDCIkiS0uBcFw4m7ToDEJigNmhHMr6+df
xd83dTKviEkVaJxFl0+QWvITUa5SsgodyLT5Hoy5WzjLES+BHuAk7Zl3tjywX+7QkBbvlgIqXzz5
/Kd8UTJrJtdGJxJuQMJdGtkerQtS8DNk0s9f3odrLevFh8E6FgDAG5Froclb1vRwlTwG962NafQV
o/H67Fd57uZOvkrgiqgBAXo58TbbN+7oqCvO0yui/8iYdQiJUy9lL3XlcuefWfuWV/abx7qUHD/e
KqKfEmMM41TcRZtoV2+MNdEH62bz/j38SwXkQ/RSIwf73v7X8q+9FOVUR0HYvtct//6ny/Itv23r
t7f28FSe/s2f/kUqnj+uv5Rmf/oH972Ce929LUXdpkv/vAjF0uVv/k//8Eex90yJmLHxmxIxvyPo
nv7jKX/9D/upfu5enz4WjPl3/yoYS3/oGnEppFBJqqIx9/yzYKzLfwAJlmXCZFTNxLjKbPZXwdj4
w5AtSWQyp5RML4Rp4a+Csf4HrHEyYzE5AN5X5H+lXnwyuyyNBlQ6MjR9UyYm6jSiaqRGk8yxwuQ1
PJZiTLfj1qrvPzyYqz+H3MeDvXyyaXm/iIJTkv2zBh75FEw8+AUUaoOLCMazhRBkVnpyEWtcasl6
bJAQIyUBYkLfuJJ2jXwRzF8Sgi+HDMJfVMDFUdZ4NIg4uJSkzklQHxuTZodIWdvsOU8W269iG/V9
qMCNHM9MjScf8OmPP93/CLLit3LBjzexlsa4QNK2AgQmrMA/uAt75vcP67MX8uFZne6F4qGsOvJJ
AMupyrrLKUhXitu0+pk59yRLAeMFL15BTGwYhmzov5xsqqyDbGYhPVhKfy/o/Kqd9NCtQ098xc4I
92uXbeFpEQyw6kGn/zlp/Le1ns8vz1TPjL/0K8zlMXyYh6WuL/IAXhiVmI5Tq3SResJNewlWdZWs
dDu60718XPVrbKnn7vyzF6pS5mKw01skt/DnS5cR2RJWyZ3Dgblg/nezG8u0l0IXUWnflS/9obrq
18Pm3ELOM/55Rn5/5mRL6svOQULZc7rQYf7o6SLzsYm1B93KTo0bKw4Qjt8D14e4+xhgoDPlcWVl
l1hD0cjHdtVmKLhGR4/r9UitSpIvE/WLUTDqc8rhChIe6VlSjnHMeUMBzS5qbp7nDgTIbawVLtxZ
ZGKwi9LgAunIgwiUxZikrd5lW3/GOJWy0Lc5DqvRXYreun8bt7dGkDqpfKUk10Y8OKmFNUToYQ91
FwVMAgWS99weixzYWIy6wQg3gza5GaDVppQwr827rtePUR64cYgyOqBKP+Q7CN2e2XRfdH2u9z1q
OhtxxLM2+1eREnFCi5NxN2rjvgEHTC6xjbqAm4Oa3oIsKXHVXogYEs0mcpKlM9Qou5ie+IREuSkD
DzsFIn1oLG27NQekqJrvGYK1Qp28MbBP1R1p9+8IDt4AetktkQy4epANwissreoo0UfRAd1F+MXK
vl3MKSvZfDIFTJDNXS9/17QnPb0V+Bhrs3V8/2a00E6h3BER70KKjdMGG8WbJD1P1PpKNXZH5Ey9
pHhWKaOXIjENxJ+EltS6y0JgXbmwFoRpF3cYK83Qq3RzacRQ/ccslFjrCBzNTKPZEPbFsjWz0PyB
+UXVLWrXaZS6XUUHe84Xu6Wt6jhx5SfI2/QKNGeKukO3QCMlztjitzFr1qhseJxvcSV7sK2oZuhr
Ek9XMvKDGKdoGzyX0X0fQV9ogTqKxlozyCsS61sVlK46Pabm7GbiXq0CLPgFCtYRnGuGBrh38/Ib
PqRjnCFlzUzGhmorOaISDfS8fm0A5ppGgHLNnq0Z6ulNEerM449Z6x9iBN0Tr0uUb8EVrYhXIE3z
C3DVaQSvFLzm/DlwSLuTHjO46xV63l5ubB9NPKrsHgKhGJKm+drrsGp85IBwbXJaMU1/O1PwjFXR
6XIopBQ8+vHNiDqaQsXXaaJZUF8ate5IOtiwmUzI2bhbBPBmCu91wP/fbnwSubGHOOTgOCEvxoQP
ZdbTkrC3SrDso9pxpqxxAiDNpQGFrocmdU+HZypyULjffLEHqAVFqUQ82cAFa4CO4SqVuu9yrjvg
l61xfsA9g2oDc9nkMxWYnhSXx7F8UKB5FhpAMrNcCyYQi9xYm9KBcab1HDNkwekGbAYjfCtkMooP
F90wnQyvVsdPqnV+gRVFQNwwsRUT1umx2/S1v2tFcZ+KeBiTgUZP75Ziuqt788aaQycPUF8HV6KE
2C13eoTD04ADurooaUr5xFeVlrZTUo6XerKXYZFUWrhX4/Ao1bc5LsJiwddmV9rijxkFj7WHLnJk
q/1DE6HcjW7b7HGOLkJdX80z3EsTM0l4ldNtGHS8ila/1ZrQHjFzNDkuLAQQBBasepHTbJpSw03W
ve9D7zTgkyUeUUjuot2L9uwQZKPdV4bpDnLhkO2NneMiSpGpl8pKEy7NmXbyzEeoveg+mCCc/vdY
CgFfDCtfbmmZsewoF4JVetkIK1fs7zNZciwGcJEw4vKARjYda6y8yYSH8TqgJy3J4j70pRcyR1zV
14+ZyUxRE0xTztVlE7y2vqcJ0lHHURGM9DSGrWypl2JDp4mPFuoFcBn0fCb2JPDMzMMwqNXsVs22
I6CftLhMOHGVwmWNAWDGg9b4MF/8tYnpqALX2ABfQAt1VLujr4S2WVLeL/N115vI+0F0Y88c0vYy
tiJPTqZdhEXK8FWnZhCmNNyrx9m/VsXraty2s+bU34YZdFFPQPWQ7kIcWuBNvTbaJElO07ge7ApU
fZqIuylVIfbSaxfBU2DgUbEjRTJKnALa8/wQp3gg4IG1IUKBirq/IK8Lc74Sa3xHPN8SjIkckQSg
fxsH6iK8RKiK2FbvGlJJ4uDB4F/Mcrw0Gm6UGSVwgmEoiLZGMZAEGtHzNIPnGK2/MGTeUPHyQIjE
EIQA6hTVu81mPcz9DPkGXFn8WtNcRk6wEUwIOgF2dzUg3gyXm6939GJkCVUp6erj7Gmj6FhgEoG0
TDP2casB8RQe6nSvhygctE3HFzblqk2czJYoQxZofWOOyr5to5tWQWNk4UdFvG14ZvoIDNgWrWdL
MW1tvMHv4BR0PwJTRUYfbhJ9gbO/RYBUxNw6iNlNCqMpV0pP6YWLQfmSVOQCj8NGt7INjZw11D67
14INEkXbV7tdrOPCUmjRD0gxh5t0Tm+qJnS1Ao+OHntG0dGdPtCz9eQFIq19W6wzMMsb0g66/JBb
ZFRiTXPDbFlTNXTaIGZN4WoiYSBU5HVYThf04ex5BAfZVpc+U4ydjPpBBdcBmnuNRWEzmvFaxnpZ
o05Q1W3w3eyg4D4GKXYE0wdcom/HkZKPnm+0DtGjEd4OWn/pN80TjGn4Jd0qWcz6NCwq5UB8CSHr
+FRo+C88xfxZrJGuS4ojjEwugKGD5C7Iwd3JmCq+SUbqpkPsFYZwk2iotNQr2ddYMqddZkrewgXN
1cHW5cKdAslNEdJ1pINAbIPo68bCTUzjVpSvu+muGF/A3K3qCVpcDIeKLqseKhsxuWumSy1/jomy
TJj1pxqJ+nw5ypcLWlnK8c3lx1ICpxURXs5SEzCzaTutuB0yxfbDl6qcrsQWEjaQEXxuyI5tSAM2
YjLPmu75iZuki/d6kT5XChzj8kXru9euJikPfaOO6Lxo2JEwR7boScL0RmVqrStxS2rysUyn58Ai
GciaSFbB1SsRZKLUqasgf5SGzhmAOo/idJWRKW9eJ9o1JNGkwoSY5RfqKB4l8NLgRlYSfZsxzDcs
B2RoYVmrYhx1JE4EOR5UfacmEn5iC9fUVY3ZseweBa2/EfuIl5Y4U5tCfNPcyWC1zxDM1IAhMpiD
g4osJHNLdpyw7VZJo3otv7QbezKqXjqfvQMOj5r92qDMFyPrj65MN0sCoZ8MbAhoduMKlI3qMg2l
g87l4uyYBnvyKZDVsguUK4Av7eJtQt0YsKnzgY9aocc76xE+z5BvpuhtBkMjBeKmRsTLio4U5yLo
WkeIey8GP1Vheu348CPYZU13myk7vSbD0r+MxeFmzh8mZQYLlNm1gclane9zTfN8MbvGxYT1AssI
MqJs6IlqgAU7+lsxJXwmeUtYKTv5kTSDp5qKLIJp15d7Zj9OkeXXzmxcPQb3wceVA+kSrAPQ1zXB
HA7BVpwvX5XsyiiumL7E3odOAgUK9bt/oWGhr8P7maS9PH+BesiOm6nYbBxzuJCM5ynBUpwczF4+
d25aKlUf6knvpxeN0hjFeFQIlnxybspwQ3Xzggb6q5VSvQGxtccVGJtd5IXnsobPXW85TX04InYi
sRNF/H696KiuWIRc/5W8dNqoiRN453rHJ+Wy99vTKcRRohEpQ55WIZU0jebRInEi3rZbZW9uB0/1
1L1xppwrLYe808eoo/RFBKjqhrUUdj7elqQ0MyGnwuAMU3+IFun5vC+rI6uhT+BINI5el2v2SBQo
y8jF74sLp3qEP2/yw8WXMvCHZzoIftwWAs902IGLCF8F5jAa1MV9b+M1XY9QZXEorPT9+XP3Z4ff
j/d9MnzSEkpAGXHfE6AamTl/8g0nSS/8NnMqHcCntjtzsyc17V9u9mQAzaKmTKXBzSp25w5oL3Q0
ENYRjSGtJdER7dDF13+mXPRZ/ebjbZ4U0o1ExvmRcZttdT3PFypntvLmzI3Jnw0hldofvXZRx6l+
8hZN0NcWwEAEBogVNyyj4O/2eDO9HACrXT38/nqf3pKqy1TwLJV90UnZQhHqTpdacC6d1rn4ZZnt
2q3o3/3+Ku/i5l8+jA+XWe76w9g0lXCuFNL42GClV7JeXlmTuEvGzpaSp7ZH7pXd6APowIRJHVfY
jI5vWY1HtcJxGWGLhhGA1jSAFK3o/4+P4OSJWy1AwnZxP6vBQayeMjTlxrmP89xjPumj0asfBjXi
/iWd8IcvXbAfhX9v5FD5smSdHOBTMZkQYL62CiY5cZcdZ0fa+FccErxwUz/mZwVdn9/QPy/2Lnn4
8EIrKwOmAsmd/D/8ZuOSUGN4bXlmTntfd34dN39f5mR4piOWTV3la6DQ4fUOGOVXfUX1KHRQFmxS
csj1bb+troUbojFdkSO2Vx8zMrY2iRNdymcesXzurk+GcalBjxMb7hqC2DE7qmsJeaENHNbnLGrn
r9MxowucfZ1gPgMaXYHZs77Eu/KGIoW4ObeKyicN0T8nwaWw/+cbf2+IfXgJGrZUkxIfegQUaPWW
IlF8xUO6my8mV3Jq+sTAWletS03Isk3bqiATOtUlxQX7zPf92Xr+3mL48UtOxnfcFZZPougyaw1u
/o0MEgCDDgCeG+0J7qqjvf47F6SxodALRz152naowzar/Dr9cetX3TpySU2xpZ21o8hwfoVTl1f7
y0j8+4KnrYIOpnRHagFzcrhEmYK7R29dTfJ9UsT7tocsys7YN7AosnmNJkqSypvWsDlV2q0hcoIv
UJjX3VHRUreoFp5gQ/YN860arMvZd/KxAuiuXSno5n3cfolWkSScOdJEM3O4SPmvdJhnA5ohWc2Z
3VgRX3KdDyqABP7rurouxNglEXN95kkva/cvN27gRaBhpUm0sn6eug3otUVYQqdq3JRk09kFDnQv
PUBXUw6TB+cQMdFa+WKMdFjPSXzOXNs6DcEtKRFIPm+51du9keIKBKo2JrRyo10M0PfMrX76eRu0
8ijqmpalnawE1ZhBGFA5Y0u3RmcHmBW2sksl0Bm0Ffw3KGJLOze6VL6dufCng+vDhU8+n7Gm5Ja0
+fKMsyO4YWuPPMvp4WM5AOtXZzs0n04cJukMqMRExG/Lc/8wcfS9XAimzsTR7ULZabf0SdaNN3j+
xr80drKd7s71ypdR8sso+nDFk/3aaP21OJGHvW3Wf+7A5fNSu0+f5IfrnIzWIJlSYewZMRjcdkRF
4XZYvSAiXBEghY/93Mfx6Tb078vpJwNUWWihY8yL6z36TVgsVoGbuP0GWexaWUn3EObscn1uH/r5
OePDZU+WRRmCBZm4vD+xpJgyaGuSCCm0F14CH1Rgk0+mkJ3pgdf1sKuZQf6d8frh+stb+DB+hNpq
xqrn+mBiV6hGQPXYL9JaWGdedHsux/zzTcCHq518ltacJ22cLHd7rbv5RblVnGYt7SV7kXjUF8Em
R3fdLzg3W1rxpT74NghAW6Qw8T9ZCX4/kvWTb7VRRfZeMr8my8BCghXqv5x5up9NQ6zcIv+X4bSc
9u3FMTOLZCn1LYJ9wl73ySHd24tukwloP+y/S2csAqcC1feNxMcrnhwdu1nNRYjcTOEqiZ/ihUg1
BSDbuvBrpxN4nOJzjftei8/cqvzZ9/PxwicTkTGhNKGbQVVzhnzmT9fBRCVgzGn+XyRLnoRa76q0
38B0Io6y9DQDcIyyHKqptGBU0319TznYRemwKukg5XrgEATnNGBMGmUrDsYxiFoHbO6Znennj0xS
LY5q9LXE05JC16ehSRTgstumjL7Db85Ou1yRbu3+fjjIn02dhqVAKpAIflZPh4MRdP+XvfNYbltL
2/W9nDm6QGQMDyKTSIrKmqAULCQiZ1z9/8C7u7Yt+7e6e3QGp2tXDyxbIAGstb7wfs9bKHHVLaGO
fhQvFsfS++BndNSDTY9AutnPruynJ2PfeJ3z/Ty2A7daF17uFzdQUL44JqXf7bHQAQw+E1OPiAx+
Xv11Hqh53Mx/BXtgn09LAaf6FjjTqbpq1+JRYx2G9pAS+K1OzLsdxfOf7wkTmb+uQiQyTFaqiyc2
Gu6fP4M2tVINtWeCsBMeorlbx+WKmZ0MHvusfjC540Mv2IE4sNJqLcg45VXJXRpqJ7CsVxM2FjVd
Gio0OtP6cUPIJalW3j3ojA1U03CtMKPeTNqtDuEz1RVHU8oHoQScE4JCxZbtaHbD2yXXtxgf3tCO
8OhMbnVcbWRdZpxZu8Juz6Uh7NWZgpcQqDchlbcQKncdmDITNgIsP1vRgzsqpDTZ5E0NKc5KeaYS
sBsoMyaNzuwQJ8LtpRvsSAaOKoKk7Jd6pchYpaTs8h6zhk7DgGju5idcpPZSLG7gvTmyHn5ALbwp
a9ktArLu9jaMn7u2t4IFc6slzOfTmhFwbGsEYV8xM2hGt5WEQcelQEFwXMH8Y5AOmoSyTWv5ra6C
5hCa486YcPUJZXmnxsPWmLn02NpSLK9bpfVR79sX8Kt6FFhS+pYKintpAYHrEouy9oc2vSobzZlV
nIeoADN5pMjPl1xhPhB89CZrgmszLe6KTAOR2IGcDCqWe1puk5j2ALybJzxlkBNdimsjY0yuVe+m
me6ptuqw4zBT/OcykIZtHDuY0+ZOXsv3RdBu5UDCL5ByQtfY5oTdhIYtsqrhAxRJNEgu+KJ2SfO8
KHNAeXlld7fSHvpQZYpUtqS8xE+j3gjYpnUJPZVSlvZ1xoxbVJ2SRHH0ZvpGLfuk18q3QlaZ4hQ+
grKhkR6bt5iWQAMPX754/z8HcNDFVIMOgbiSict/qRIZowjiAkygY95o/uQW2+oqcoDd+dn7EjDm
9leL/peQgytq4kpCE7tiagJs+88LLgoNUwqkhj5XBZaTxHbSzGM13PL6aKhZKCFZ8QrBBrD15lJ9
seWsfvN9EcRhOS6hrJHVz1dPs04deonxXbgaLziVYeOJ87b9llysajPd0gLrnPmrU3HZx36MWb9/
5b8vqn8K7kh1M6EBCuJciDkaxjRhxdnZmd61K7jLq6874e18L627BwzqvnjCS1Dzp4t/2uDaDmi6
sVy8dboPGLLOvG4fcEYmvvNrW9p9mYN8cYv1TzFdp+l1D45luWB6wI4FHLG3sopvDA3DZtcHByPe
I83GP3/P31+VAgZ5CANGn4WsODYhp0q5KgbwdqO/SO3Df3MBU2a6UmJw/nNVDIirms3NxEOcdzrF
mhF77z9f4ZfC+/f3ROYb8D8J2sfyKH+IhrtOm0zoOURPlGwhocRucAr2vJAcyyPq6tI2N9LVf1F1
+X5hBphQeTKbxer4+cLmUM/Z3EtEBtv0EK9X69R+046ji40MgchXWcdvH9XfV/tcAZlADZlzxdUS
+VvPqEGpHL64kZ8Pdb4PRzllb11RUDB+rmcJhBxi3VaTg9PKjkK4Q38To0xomMljQ4rRT5IXJeFR
R3GVVvsQoWYjzmc6+zdmKluQP/5ahf9f//x/lsmx/10AbX2rs8+iZ/7Bv1TPyj80/ICZtWVAAkjG
Uib9JyZDU/4B1RoFpvZdg7pafvRP1bOMIBrRs6YzXGEYzFmzwfxT9cyPePIoRRVeZVFXiDg/YTH+
hMnQft63mX0jc0KTTcNPZnhF/R6//rAeoYKjXBnb2htX6SYCcl3CSh8CTIVAfUuDM6pnZLPYHU+H
0EjXK+Rz0aii20GRSC860VO/EGi1TPc9MKJVg9HaaC6iPTtrmzUTTY4hCNsSFaUpvyvts6nTKa26
tRGFD2Va33WQH4JKwzcmWa9qkhIC9wQiER3rFpsmIYAGnrR+1EYPIIudUcMWqmBcFcliELO/a0ii
R3mfbhLZXNfakFHeG2wznhjNzxDwSnlyK4vqY2CC0ooif4gFNzXbnab6MsugxdEYMxDqAvUXO93P
6/PXG/tpozNErddwcK69tiq25ZQi7DopXeL2ler98Lqd/jrnfpSV/7zX/Hql5ec/PMISzn00ljxC
UzoJ0lO/+mrw7devsiBU4F2udOIaCsg/X6CCBdVIECQ8I7yKxQSh1s2ceimkaLRDqXgbSogGlyy4
Sg9ltJOLDKa45iTJEY9Ju24zVy5xcrngYQx0ROsfOrlxxNX9yIsTFQsoFg4l/56WrL38Lna1PYIz
TA9BCsjXAuSWroB72qL3wSJsQnjbIALolNCt5dyahRT2VoouEHOweCc3Xw3kf4qoljvMDUAozRrh
1JW+Z+Y/3GFyTT0Aklp7tQbLDJjY+IaXu212D13Rr1NIiGiTFQrRNZKFnJtykQIQH+EX2e1vn8MP
H+NTLgm0XdamkOeQmOQl0CUncrWV3luqKn3xTrH1/BBR/fqNP5UgmVPoicRHtgWsXZlzpiudWL34
1Tf6NIP7r+vQSjVR4JNFfA4bo7q8wHTEHUgCcKxuEjEgZcSBOUPrGT3U5l5bzXj7bWuxO8/CoSh6
t5kfJDOGvsq9LukhBG4QvAZ980VU+XMp4deP9imoVEiq+ibpAIHqKsREevQRSWcn4r8TQnyv/F4D
Lt+H5z+v5t8/5L/vCDv/j6sZNOsEU4uHDJ7fUeFkFxLo+7IH3dL8R/Hkr9/w0xaVY5xUhh2XmlAi
NnQKw+z5z1/m161pWTh/f5lPO0eEb1qKCQHm3dNzrd823Rdb0+9vFoPpKtcAULP8/IeFqQF/KhOd
TbZbHdvprUPF24SogIK3P3+P3y4HWWaoWQVAo3wf7PnhOrHemgjHuU4Fwd3s/bK7F+ebP19D+R6C
/p3G/PN5GIaqq3CwSFY/re9GDQmaM964rGbSBEugEgoQDOiNNIuQT6Emw7kx5hlR2eDF2q5RQVqF
iGp1+X4EGRuW+oekxkc84VBnU27thPGubzscdeIamXvMXzXwu0oDmD0XdZ9h15yKayC4XkRGkWMq
JlwaBxNDrP9UXyzfwxb5GfSjDp+JVn8TKwxc+fd6iZM1XKjo0BuY2RaYgrSDTWlimF1Bfm+UOxCd
c71pVchDSupUs7lZ/EtzndVdsWqYRoDr5YXI8oYMGf9cboKRDijT1QElyHq+r4TVVu6T9UXs1u3g
l6XoFs3lIOXfqCGuite41j9Upb/X1PnGCMZzq/utdBji8bq76B9JhwOQwBT1CjfRRLzB9RzP3WjX
cuOaSN/NRe0oBMkYa1pKBsId3Z82nGrcGIXhuca9TGDqSKVZUJQzhZLUpnKG3YvLK3LKWghDTGel
1XtHCDGvMY+CzDiDEmFcga8woI4OoEJNwrkrXnLtLZyfO+WhTs1tVbyocXYKRiYsJpyFRtNJh9mZ
y9opgCC3JnPYo+YNTXI1j8auGyV/iO6GqvKqtNhqpi8haxcBaYpzcpVMgye1xX55XYT4vYo5d43U
NyThmseDNy/+3ZwU2aQ6YaHup0h6N7rRU4zgZhhD7HNEvYH0n+6ZsrsqqKZaQjgc5H64KasBiW/j
j9VNgFGGOe0yqYHpGrsdbFKSkl0G1n1hGBmYvFHKG5bjIeZpo8LHCNGWKRF2FMRH3FzU9lXIEmeC
/6yAkazeEcIiaMRbIofx/dqa6DtRzsbmagOzeaOHu4JVpurRJkleZBnS8CB63PM8JA5tr1Bqf48I
LqiYhG6th4ldpwyoQHbKStnFs9Bpe+ZK+mPDbBNxyEIxbgj72g6Sp1sv9TvpUHTeIJ5EJbJmBnqT
JjoXWe/JMpiUEkG13AMvUzj9FIBGrLIURTX48TrMPSmhMtiZ7MfSlRn1TnWRPLW4HGpdeUnF5DlW
5mOuFQcM7s7NYOwX20FReVsF4OpVoL8EoW331ikm2u76XhYuTqDf9VVq0TlmqPm1nb4NSmSLJS4l
Y7JeMMNaSzmlbm5kTCTCTrQvJo51pw4kXZO8rzADX1wa5tWKIi347Rawa+grg8Z9KP2VRiRtxodR
QN4Ktk5Czj1PlBAEHFXnfXlJ17XU7jD0wSuhZLAmf8YCzu4kyTWKYyEJfIKlfWBhU3qEssp9GFwj
KSxNA64sUMVK7i8quUOVrTsh44VUvbR8DqbyFHSyG2kY8IHdr8PSbtvkyjBuGExwA5jUApM1/ciU
joqDKLNFSzApNbYWXq7rTN0MQ2fHk7zBMN6N69y7aIKtisG9rNRrLcF4hbd/Nicrx3gZgz2lGvfm
pB8vtGAiLN1VTGOZP+C1zJqNSStEmLI1fD67Bo66fMPUaG+0ZvR76bkfmM/Kb9SLlfJwMBhrivxE
mXIT5dmzUQvXcVtvxybYS9MKYf7gj8Je0CS7gv7czM8J5t0yT0Flu26n2u3VwWaNtSVG6FxoVZYY
Vg4bBePLGgMXOcBoKDZZwiC3QeUugylpYbqGeCLQdGTquIM2W7EgoYlJ1qHgAGvay0blMjjrBym6
/Dp8MNmghLTdZ9KHOAIaF0+R2e2mPmIUYTHI2KtxeK1L/UGunlUpPNcdXO7+qkQgK4OdFqgNYy3g
1dSrxHyTgwUqLqmPoxK4ufEgJMl9HVAaXUW7WuuPKz27mtN03amSHaixKwmXTdzc1GG//vMp+Gkg
kkOQpFbnPw1ZAfwc49OR3rD/Y0SGNekwU8uWyAJiNgOptAscAkXp4mWg0ELm8Ud0I0KXglc3XcWI
dmkvXo3ESrXRn4Tovk60Lz7aLwHhp0/26XgGJ5lfCMhqT8sMR66Doxjgn8H0ogpegWdpNpnXtl9V
zH4JPT5d9VMkLncJWM+mBJ7NGIup3LeQ/xUG9P58280l1vsp9lgus1I0NmbKcuZn4mqkNwxqQqDz
NB1AVKetVYFou2tPnYjLtqA7BVj71TAclwAgiYDzSIplzt2ur4zHkEdB7b5kbK2nZaB3O6ktbRV/
mSVHF1nYCUVfpVPulEomacQhlrSiCEFliO/4N7FqtM2g3bfnNr5tV7I1miCymBODZNivZVLCHtOo
oLbViEmSInVXymMZuDIKNhCFblcqKPJ5ALKMofp0qGXabPrsGfK3OA1PkdCcljWnrfp7NcwehSZl
nAYHVKAnFzO7CvrcM8PhPtJW+JAM100pPefhzJDbGRckOiH16GXTfNPgyRb13Tqfgvtp0B4vbXhm
wG9pa/mCJNkXsrFSTz5G7AK6znBCxgzbAut3THRjDhI5YUEjcf/zk/te6PvDk/ueYv0Qm7IFBkxr
4B6vZQeRPTFiTlHwljKOMRt7GFHVfN9tcfuF/HkTmF9Exr/Uj1aMy38vRsG8UtTPDdemMka1hsHo
FSCJ484rN9EhxiO1ZWL7+xf9j+qLt0XGf5+RCT+hFv49BIP/rVgIt83nX/X/IH1hxY7wv1cf/28e
Up+60BP7AenLv/hX+VH6h7lwFRgw5/8oF7Pu/1V+lP8Bm1eiW05LDOiQzs7yL+iC8Q/VVCXYQHCB
oIuJJKH/gi4Y/6CRDx+FRhrtdeM/qj7ym37adlAkwg6WDJWiikkZ0lA/7W4rQcyaTkOEMOAER4CI
sZe7Ml6N0Curx2Tc5YFf5UBPI40qEV2sdj/0AWqSG9EFl496cBoJaVovy7YtY2G5werD98w8URfE
HQAHJkDR0eqQyde1sTHFe0XxptKWAbu3dorRVaZu+9FXm8LCUIPpPYCXtuZHjaNc6AhvmOXOrB5k
iLyAUjo38NVd4bMpJI9Zuk7Hlxo1JX5P6jYu3Wlt2PFHdoGwZWwRGxEXd/zJurkmVrd70zJhNxh2
u0dwzJx9tpb4Qf0Wv2D1YE+u6WEf6id2oKOlq87Co76ijTa5k09pDJ8KiyG8+t3kX0W9NbykSHpD
l4CaUYXxGtb7Y7CZnmY7u70ggZ/d6bZy0ttiX7vaqXsD4zkSk1Ixw0y39TEPaBaEPoqvCxoJRgOu
RbyD3xdjEsmLzX3VHy+iU93BLpx3wqvha3TyKOZGwPmtyameBOkIqP1xcgLDClU3SL1Z2QzYDGBG
Je5X8OFwpAmfDLtDqrleQIgpu7TsXBKsdbaC6WfuuG4tNd4wR3yZ7ACjL90e3uSP/tB/0MZv6jWe
g9rN4JSHWHZqXDSdwRvd5ras0eZa+U14Z9xX14mn4BWTeszdi87FNZ2yxxDBx5E+z/1Ls8New25f
AhWvQwKmKzPfiqPdNW/AZVMbzS+K5PSD8nZGCEo/Hq9FJ3Iw9LzY8nm6666ZFT9ngw04sNkAUF7t
ixV+ih8ztzyurxQCRul6IR4l4bZdYXdwKMl5BoUYeQ+Z3bCKW2qTmY+j9Fz6qcRQr5XuK2LY/A6u
KhaIuK0wIShPTg/LQzjJzwjwcjeSbhVGo2qH2U4V4kaYeQqmzrhEunVFG34/Y6DJDJcNXzcpzxyg
CXQbpyrWcP85+DwZFmDhJesJumacWOljfDT9aZMd8Qawy+vVPVK3ASP66/ybshc2xVHZVbKDFPxG
Mjc0ia8xOuQQHL3p4qnPK8xqrpt9se8xWVK8nLyV3MHKbkObrMUrHfkEOH7lFsfx3rjRvPYONwhR
twonOXAU7pdz/4SBVmZsgreVG7kmnq0sCoKIb9WA+maWD6ts35d3eXxq0HQKLKYfNsbf1Ml/jt/+
2mtkUaIYSoAJlPxT/FYNl8lcrQSZwabldWzXy2DT16Sjz+zN73uavCKKEvFrh1jzqXA4NRXD7BJi
h8EWbhrNwuP+urjKd6mP1/U96TSiABLT5VYfkztwdYOtfdUd/Lnw9s/virqOYr1BIUlZosofgoJQ
TRAZDKSD+R6OLSstRtq+sp8kS7Scf0PxwDHyQ/j4z+sRaWsKLBWQp8vPf7yeUWVTb3I9uqsSU58I
rxJHcBkQRgbzJtv/hXp1OTrkHy75qbao9n024w2n8Dhn7ax781pxCHp6d0UuPP87V0Sz9ZuviYRK
NpbTlCj58zWVVVupScXYt0//NJvtoDikS6p/FRbbRQBd50+aPzsmQ9tnrGtHT/ZyT8vdiRU8DzdZ
4OJxUiqn2R39yA0dCb8pSzoI78m3xE1vmVz28m171fviTkCMNmyBNWLvkftMdfAUmc2/GVju1PIs
WTxJjYd6aNbXFAPN+FkO8Xg6X6bHbHjP5JcIGvzIyL557vuH6ILdGFjudZK4TXF6vPQTYlSKgg/Y
luLuxgE5UMdLi29d8T7WjyvxXgR9bvT3c+IzoNHWxN8bavGhXVyO8LWZX42dAEW90zsqw8utR3mm
qd/VcAdSPgpwqVaybRfjgo37hNKwURVPq+Q5hJTRZ8dm2KsKHyE/C+GWIwRKfJStUwZRLZgdtSdh
1lRxLA6ZK4Xw++2xuU1F3EAYFKHAK2w1bZfoa1JjrGZ8M9lnsa3Vr9S0LUMv7VhZXGgrqyhPonkz
Ko01jpWt9Z01GaEdRFhFtYUlrLD9wLxYl63UuDaqbQpMoEWmZRfZFWZwmRfKzMghF84xEGJGbmVh
LPuhRnYRMKJq9/etPX4jvK+fK8O6+N12Zof7oFAURedkPphPmttjC2hzHF6atSja2L3yLNvtkB/k
DrObx3agzAkNxKt2qYU0Tnjp5X238qd0HZNhcepzDjEFuU0ru8xtUXl+D8Z9WZxDYadcXHT9vTce
NfIe7GypZX4fhctcjbFuR0kfAri+7bZpCSDmZmuUD53dlfcwpc9meZWKfouBlm2+pav1qgORArKd
P8ID965mJKbzhbP0RJnNy9b4diOk20VXWKQfhHW1q2Wmvr3LN3zLNvE5+yheTBmJGGiP7eCO+44d
jtCnyqzGVQSXeY/uAb9Eb8bceqswKBBjqslaUT0E7k/l7WK2ecOlC2u+Xd1E1521BE/Y/AZ3Wfcq
jncXMHgm3rl7vfNFd7giBWaY2C037SOFaVffyd0WGA7umsOOHqGNceczIUjvAMd6W3nozevJk86L
7ARr+OBusrFlluAuWXpDlRA1Oohgian788xIypoFhu93fxDQa5a4ALj4OybRuRr2EocaSrd1YE8o
KnWbQprMgf0GMAcRC1zp1o5y5jua9WUjp/sl8wN+7WHVlJ2nK6SpJaAnEVsai0S6wVjYKZ7wRLJh
WDw28h3eKjlePz6KDuk8P02VW3iLPmUVnbWry13AK9Q7rFy7USDZv6Cvo6A+MkjqdJnbtz6WPSpv
E80cJpc0OEQTJbENIAeejdZY6nsHRmTxCV5P/Z3CAPqj+EzCyiDh8gjYVurbVXUMRSq9V5O+o6Ff
w0juvckNgGCJAPp2cnnE/UtLHkbdpziThU9kxUrn9fpeyCEJMabvYXE8YSzr6NWGJb3YOILMearv
kRviREDYkthSzQvPNsrijSHgTlb1UQVuLmwncaMRuOdW+gpuhIcYECzGqjPfpi/VR3webxkdWrEX
XCwVNMkbHIfkNjuU7zNOP3grRk8UMwuM9/hahQVtYySKulc97MbTXYkaL3OhdvTJXssd6Ckyuyw3
RPdwBklvsBjtcKz2NdGWb2IKGm/dx+SWoJXgU6ig9K2wxd/b1oR9smwBSmyNMQNc4hUzmUp+ygvZ
vgQvKc6fKXsXXQD4Nvk7PmDZ09C/6PoaVFoI2hgVpmiZ3ZEwGSoP6nXGZ8C9XFP7ZWOjesvbLNrN
gdo+RbCnblyeOHiIxb3qY5TpNBxEeYubborV4m13YIO36515p0h8KE/Wrbw/XFobDoGO//htdc+X
avcNa4ZxJF1ZwzcSmLdnGiAiMqXIbknPC2zOXigFjr7DMUncNmsAXYYve+2J1nYU+kMKveqqUz1c
WO9htGCcFMzHoeGD8+AnV4NQYtfJchhoL5fYrUGnqG4Sn/FhuzBizY2jUdUeAvVKm/ehAum4Tr0m
PmaIBgXhLMsHWDeTN0+nVeqF6TYl1NeG59YJKXenqyOZHvMERg4sj5a7XQyOY8QbHouKvYqFAzYg
FtZWXDoJxmdOR/E6dAcaMzhOTIJVK8TUHuJVMz+Co1K4jQ6+0pCl4nk7J0cmiPOnS3JuuvOledRG
Vxd88VmVyTWfEwDizyUuqqx9WXOx/vJ1Dz1rbYfwhrCOY3uyDGPfYkaf7hrORaqVWLFRt3TTaMNw
VLPLCpw3HquKw1dNvJX6keCbqKwjRjTxIsH4z7s4XpnaWW3ncCkUt4uOCLt4j/v3SSOhvcKUVwvc
YrLFnY6oxjUJe3aRS1UQcevwYlzW2j0kl4hk2JL3JjgSN3piwh2ox4ZZd24PfZp+M2OokluX99KL
3ocDguaYd23eNNeAvezpySzJuKzUjaNt8AR+xpUYmDHpzeMQ5dYNJmQE+Oc2vRWK9ZKYryufN5ZR
+sAptJNs3ibpUW9ujHJfXfzcONchedFBEU4zHpTFCd84Ce9XpN7vnDpoyTkazDfcRSZQKO7EBMMQ
X9XmhmNEZWg2Cw7S6hY59ODqzXqYaO3siB4AzLOFAEfTJy8wHzocOm8AT6wyHM1Qlt+YHayvLQjX
ncFcPa9I7ZisBbbB3uDkmZ57XP3K955ZSLyv103OO8OycygPsBNpNVQhJ24pjGO0wppFdYQoYYeb
TrPJpKcwJjlPcSDzsx4vXZRTkBltvJCb1G0lm9BLSdfS92H7zK8GdgUHfehA4NfayeBrJmEFbmxY
0m7i4SXpfP3iJRrlD1or0NtMvHfO6lr2UEku5QLZGzdJRyZZMhNp0Tj1is18xtIxhgZn4SbgEgKQ
aUX3mhNsMFR3LvdAX5Kj8YQVfOTU63GH6R+eJLbB8xy872jzAy1ET3jObpmGiFw6kh58IV81bOw/
LGVHEmlf/Jp5+tQRHJoxHi3S9gX4DKfd2dhcdsNbvVaYIBrv6xeWrRujX68tZBzJmTTvLC+X4+MR
GNT2gCmqN601D0mufVnn54EDYjs8ji7sS1e4ok7De+7WruAjEPIaL9ssPxjwynGYy/UqyWpueSNs
fVs4rR/cNJvygxTezT+kzWTcUWrxeaInOCe8kjjiUcm2ywd6Pc0aEkwMY2E7S7d68LCQ7S5Wgu9M
cVLEE91xjJQU+Q672AB3OdJTSg+yjWOryWmrWxFC+JhPCQOegnZhdRfbyD0qRtNduBVkf/GlrJkf
Gy5LG57ZtsgVC5jBzHmJV5GGASsWm2Fh04cqwGattik0rutG+gBhVzt0Npq38XW+lhq3bCyaK1gl
bXvzoMupJ91U8iElCB2N66TcjiZiCrp7EEHtS0tD2p0uWwJ4Xp6i9cRvy2SvzmAz0W61GedNcbGp
PzkC5MCNANLOlSA1WSkb38PwjfoRjkXiJtY3oxtQscrsHOmfpcFs4CCkHtO4OR+DsRkbwlIWZnY7
r6WnxlG347q3KZutNGQG+Nevh2GH07CNdIcm+rQei29GcTWUt/Nw10C3a5nm3VF8KVe2sQ8vrSXU
N4xzXOa3SHptX4tvIL38duXH+qtEfUqiVBaf9e7FJOgP24p2D1Om4mgl3Z3M8Hh+7MrFdMjWRT9K
HnQyBGFyWs4QdRsQEMjCnpaB4cxwXH1lL1ZXgojJe77R0mdJx6HWgeiUA99CMcixAPg4c7tgOybb
ejq2HN7ilNuwvPWrGbScQ0/V6071VblNPQRr++7IEQGjk9IN2+X4ah6MW53fb4/5KRxvAr4E7zZc
tfpemb6vNHhWyp7MRCNK7M8o6OwGT3HwGCKe07A+mcg/saR5os8Ziq7Caa5gElEX2aGVeITOt6V5
Kz/Pdn6IN833CoLVebOtEFCTYCduyRzfGsuiLdW3OwpTXu+nzsXHtb1lVfakJJZ2EjfFXj8YpwHL
n91qzRblyGdmokN3dVB9Ps6oepeCyZatag8MZNIvH53cLa/MzJnZD8mGVAYGWRmlZaw+8D46r6i4
TXRmXRaDM9zEG6J2eI29Wyl8Kilw4P5NJ6Va0wN3ky2us/v8uXiQUQQU62p+ncPNlF5Lwq4et4nK
BGgZw6vkFMPfnt+YkR1vsgcaP11yhukI8oa6IgY89QebgjWt4xnDKFhGBM2uFL3gegoftKcVvjb0
a8ygwuJaVm5TCHyhOdgy2TQcO0bUyRNfU/G0CNvguxqOWSQoEqiPXl/kpwmzFPyg3/p7dqSa2lfh
ImMMiSFkV8fEHiFOou3K0tdrb6YAZmw6mtmQFT8MfZM352q1Z8anNZ2JZCa9gd/D/eewwocpUtg+
CPIKtrjGIJDYqRx6AmEYPnAcH2Sdw0NiAn+0qQ5w9K52lLFnyC026pdmdRfWD230ETUvkdDzt8hu
bwNcV9VvCC1qquNq8hAhBuWQi2xt8AkGMwBF1ejFgGTJdkh7qShgn7tZCDDxkyI7bWAXnVPKG+Hi
5hXO4nuz9UZbejTjtTTcDNq6Cl9WdcuptIvbbUep7/ICHPMirlOfFGg7ee09blb9rnJ4sTcCu9c2
eBv0taK9rs7lw+Ch3VnhHmVV/boSKKlblKNzupr3VJixxZEDO0t2FNajnswhdDNhI1SoPq5mKIao
PAIMpH18MCM7MH3EvzisGq1fS8exvNHj67J0U8XpWic2vzXF7WRAaXsvwaey2w0p50C6ZwJFx/hZ
sma/c0Qn4z0yDp3sdMZ6Kd9WDxzwRY2L3WsmUr2dxW0dSruUZazgpG0ywlK6HN4LO0c/a0eEABYO
wSa7JdBGht3c6AXHXpvl7Ki+ur0AN9wRYY0PCO8d1EyczfioL2+0Q5kW3SI+5YtaGukCSSam7vkM
Ho31rePKEb/LNVsF+LfIM+3e1bcMmC0+Nj1FbpI7hCTpls2Yv6p5uNNmFyrjuKZR+v2op2eOvsye
7xqE0Z1f3Np1s5cUN19tNQZiUNV20DRHm8AKYy+/8HkE7JyiuaUFw9lj5s7lyDqBxIuNN/eqJS5k
S10KIsOO22/wbvQGbjrammqJa7wmAR8MDwMidCe5a0hFbmUg61hJUYLprBf6Cz2EC+jCJ2nN1Omt
ifCHE80Wvi3Tx8v9x034JHT7Mb83rMASybfQuOb2YpdUOFSJWIPM6vmDebcMbV0MtwG6RW3R2DBH
9wJT7KF0ezJx9Q4M6ur5QgkFz+90HZbHONwJ1Jr5ciEBYHmghLUipbfDE1Vt6bbfTo+Y6Z4jVzg1
oS9zoJFVUjun3DPbbHrX4oohUTlm/10QrW/Kxf9zZXpR+v9SPv2xrvipXCvI4WDIbYGdm8OM+F7a
9vulD4EkxyYDXV+88BphGFECMZk3bxffKp1CffOQfTW7pv6ucszorERPzkDv/HlOZpa1bu5zSpyU
LyeblI5FQn0hsmFuqF53hfqE99/ACY6Phq9fn5941ZdZ8vwZsos9rZcccrinQrpjpt5eCCNHahsU
RDvXwMckpOa+8rt95yUHmWOPU5vfzar56qtoS6H97874X0XpH76K+klcDEZpLpWOr5ITom6l63LT
Rzs6T4vRDmHiZt7N3jKOG3mKExyXXkDgRV4Kyw2Q706xxM3yypLOfi9YjCd1E256VyUiQK/On4We
dKRUwZdv7faOd5y1oL0Oa31f83g6MrAvRwt/W4D+++mon3oL5UVomcD8XoBeKsuII/x/p4fxSfH+
161jMISZFGZXUNF+eiHLFXO+OLYvPQwiTb6iU9nkNk7LrWEf6I4TyecXi+B3b96P1/yk/FHEqOrF
pbi+TIl3oW22N8wuFltS2f4Ukc+0LjQofLOpuLgwGRlH4FDd5qT5Gp/nq1ny7+Lhz6+PLqk449Ay
Yg75kxLb6EsQMtBpHOWq+qAeCItS9pZZBnd+II7nrY/SdXSfsz3hfv5gbBSYliBgGWrwYCQrVEc/
yDrC2+RFuKo2mUdk8NhmR/MGUqXM0bFpsEUbLNHX35K9shYcjUIJEjSLztmzeqvA48AVkozhgV7a
V6uDRv5vlgedIQQAKKdRaS/v2g89m6BIiwEe7QIA8DoiDHKPt/Gpf5PY62Q3J0qZLOG4NBgiF9kd
Lh0wKnf0MaACjhZVLbR1r8tw8G4xpnwVYZCuzkFC7O4KjENQsdlLt4C59TN1geFRApK810Skn7VD
4z3BfdOa813+QqKG+6x2ynx9DWZ9XV1lZKmc9Oo5oA18t3pFcLee1+M+3SL1ulGl9XzIrrJrvGcF
kgkkyKkLMfp/2DuP5cbVbEu/S89RAW+mJAB6I1I2JwhJmYL3Hk/fH7JOx82k8qZu9awjOqpGdeoI
JPGbvddeBiHPIjxHR+orjWhfYLVlv6HY5lKI5lGLHTn0NBtxnWMCwKB4k76JVMtH3FxpzjeUXD31
c7Xq/G1GOqHLAdiOy8KGgzauoNiB7m7553MMgHcVViDAR2Hlnbg5e9xTc44E1N54sWH1vOQXW4pH
ArAeQjd2LZvY05fUWBQH4RCs588BzSBLTyIEgOI9FDFb8a/qaE8vf99Typ+OwF/e8c818Os7DpO4
a0LesbrqH8Wl7qh3yoaZ8EKw40X4MRuS1GBrvSNwnvPW5JfgcYDP4AMm4Avmclfvk4cv194ftzpu
HaRAEwXyyftxLDu/blIZtqqbYKsNeGTOi+tRxcdHtIdD4Hx5uvxUln7azr888+Z4MTwJX+dWUu2A
PfaoOy3QZrCp9v3WOOdr31xa195RmDl9NJvqfW4zfFyTsaqnHq2WA4EC48K75I6mOj2sBgjjlAYz
YDePOpMzo3wHJNa778/jGSfi4hHtBsPe+G48dPfRe/wNpI2O0bw2j7T5hpNCb11irppg4L8AeXKp
o7UFxvl79czmSQ/xnXr2t4OyUXJ72MlnHPqjc30sXMzhf9DEgbyvGM0sW9e/x19LkVbZhXwDhQ3U
r3pnssu7YQczI7KV/WzMRG4wVbh2GF9q17vqe/1l2hi7GcOUnqpd+zoTMmpXRMK8K/AccE3XP5Nx
XfqrbkvXD9Kk43e8Vd46LjzSAu6aJ+r16Ti6Mwi10UB75moQxObArWh3a05sqkq3uaDl2QPv6g5u
6IdsVdjtR/wYY1vLQV5N8yzFodU5tzs1/LnicjdZSWfPc+CxHQk4YF+I3hIZISNHmLHJEVK7nUGV
qSBRkx6qwWJfUVa7AL/tvnF0F8tZPu7zuAdDf2vAu88zIcLaVvyFAMj85NMeY/nhpI/KyVr3AFsA
fof80X/0Dsl962AhfgYw2FkbrMhX6tb/0Di/HK3nNM6xYgpPhg3t6Jjt2b3EtswlLFD212lmf5qs
o29B5UvuFNXMzU08xSNBWwFJv4wxyEwKHR8mDpWzzyw/tOm9+y+ooLiv/uFi+PWRNzsFbXhaNj2P
7KrnTFvGyRYYyvC2CZFNHefEsDa/A7uMhTsqJCdcvexHFT/I4yEbJVtyJRvDMXmJFsQT7/l9uTPD
V2+APVXcG6Wtb+m5HpqdQqqWtiB+tcqXfW7LzYLh+GbC1Bb+/Uz9XDQvAlpUp7kfvsuPyvNISxIe
wHbyERwa3y0aZEQIK2xeLDe4WsvkMTlVa4ZA7MMWwHeC2bzDPoOB3o5uel4cThguQZkhWYEwO+Nr
+Ia+QNEZFGDN8K0BSyYTmxiQlfrNPMy/N2Mxm7+u7MXH/MIMEBP/4RmnIUZ/pGyQ4QwqtUu37Fam
HmtlnBG+Ktw0I60DV9g4wn5fiMpClBYMywockLggjmNJKj3dW8M+E6D+OK3m5OfqGHAiAOBVi+It
u44Pfc5v3WDUp5prazphbcQREj3Rl3Q6ehHiequJ5mdaoafpDSCPo6g+CdqK9k5b87426VEgZuIe
QtsL1KYQJ/jjfNBDB1mFexyde9KqFyiCMpHhjCNX6H5AwdbECiSTrbYb+FoZ1Kw9x0r7jiIz+ggN
p30v36n/c1BFzqlM2BlLWhM4fIFIN2WkeDm7/A8knKfVhpOQkIkKFgPXPW7S6O9DaNwgN028SL5B
n4JTAK6rfciL9BR8w4v9iMyljPd0xDNTRvxeH4Rj+szshck5ESzwwQBPED3R9z1lcAaDpfyO6X5q
a68MTXRmi/Ebtv7bgC58np0GP5oYJGslEanO7J8pUXDPdK/jEzHo38zVAQmIe9ltlsldv/afhkei
WqKjiDUuF/tJJCMzds2LxKwNkUHe82Nn6yGy8zWErXN59OnRfLsA7DLdiFP+wfo+FxTKCSijjk6d
v1aL7WQ6qeUOsQOqYRIVsDBPgHWOf/pKrfopXWcmxpg6NBxdmxWh5k2PkONMYvQJXj34wW4EGpid
+TE9K676gNmCPWzSrbkhfWVN2iiWp5W4oBobcK2g13dJwqA8sfhgxmt+pXuH2UCVZTeR/ZNE8EV5
8vmkQU1nQjHFogXLkp939i/lSVMVViojtLGHd3PlbS3X287tWOFA1XOmFUBRubow0f3o7RaAI3+f
sQGs92YfxUNq92sTPM1iOo0eZmXgC/TFWSh99QHnQuaXD9h50RBFJZwxDR+XhQKz09vWK89GE8OA
YP7ZoL2vyrcvK6S5ufi9WtHJNZOhVPPDqIh+f39wUlIdFT6/jHH1L5orrU2726rP7CnmMF89Tf6d
xT23e789TbnplFMzFEcc6znxXRyNt/qFFARaFHxN6mnh8xv/tHGxXi22uju8IrdzEMvQ+Kyoo+Y+
96tFPJOP//D9Z1IwK0Pkp/j9+xNQP8a+AbtrulpX7V0o7ejM6LL/YO4Mg5b4Vagb7507udAIms2c
Jj5s4MCvGPWDU0iucqXIuKAsL+7Ly8xl8b8Va5iyjy3i9IW1ZZwAvXQ6InwRYCwKd6RCjU8zZU2A
X1RAoJ1xOsLuZ34maO9MdbyXnLlOmK7alYW3BU2anabhDCy/MvP82cjfvH8LAyFiIGVctD8R+OIg
m3ql4A4OISzDB1ZFR1gzS99krkZa01OOiatx1NbavjzOi6O0m8dhK31YTr/KToHLwYiA0TFPPf+o
cyzsR6ctg7sN3dFIs2keUWf0y8Nwjjb5U78ujS+2zk/m/6dvgI01zksaseu3XqiZMUxxqZOzMkMI
BL9+Dz8aOEHKeXj3LsGm2EybBiNIerv9zHJuTsOuXNFB/5xVPemUcQ2e+uESfeMDinBpp10kdh6k
Yyq5p/iAkaJLtXvHmC4uQCYpzZRFtsdV0VYvc8RjbGc/AIAv/jX9QnasyJ97Z9OEPQ+ddBYfy8oN
31FXW7309ZKB9LZ1pn1P9NTeXLX5avYeqsANqSOASSjC20thriNMkaCBEmLjejh6IkB1oVi49bfq
niwiN6VLva8fNBhDc9XprcZj+1oyD9iAuDnqN9+FcLQ1D50tOjW45kJ5FmgZgrO8lfYkh8xtnLXr
jV0CNnoPdeegPIMk+ED93qpchaviWtkMvVx/nTrxZd7N6cW30a668t3c++lUS9GmFU8zG9GJZ6NT
WOjmSgXjm6C8LbulvoEwDlGIN4gQ1DExTK4o9rJzd/bETWHzblP4hLC5IkhbdvCifpgH5huTPSe6
McJ/jC/UBXP4L6R1MDnAq2k9v8+5NykQ0U7O9EDp45+LI+NVgr9XxsziLp68KwEzoiusDODtbwh9
fddrl3ArVlmFyyzSvDs8rhwTo5sVRcb73EGWnAOkSVGFTU55JcPGd6CFLtu9cigyp9lVTm9LjyEj
b2VprXzEO64w34v1MnouV7M/GJSCRXGZ7VAxNFFqV1sW37LWnpkWEoTGN+NhdHHPr1bK6whpZGls
ZsNbwYbKtMOoxCF3KsbgUF0Tj7YattYKbtamvFd3eQOuONqmC2eQ4Wawnomg45vpwAsjfmcf+Ivw
Ydi2D4GrHL0rVUJCobUwnzmVzMCZx+Wmm3zLOOqYIcB3dbTWbnZz/nt4Ts0VIwREhwejcNka1bHD
TQk/txSiUbRs7HGNQJkdOT79Zn72H8l0/mcanP/XYlBnqeJ/L8SZs09fv+f1b0Ic/o1/hDiahdqG
ykuU/621mR19/hHi8I+o1EzkL4Yk4i9Ch/d/dDjKvzAdAJkzuAsMjfPmv3Q4yr9+pifCY8eSBa+3
/0iIcyMiI6ERuxD9Jw6ozH/xFgvs0zSZ+H8Jy2BPU+Zfug10gthhMORdVbfo6K2/CgAhNOHmjv/5
UMwO5nhXfGDNm0O00T2pjSZNWIpm+F0wOcHipnU9cutQtzNeZoiZHYS+JB67EVdWgDYl2TIncScT
rlRiLszGIB7oIiPmEO8apO9Z2W61FrJkcVDDrVZ6OFvSURTwE/W6WlbZYVDOfRe/jiEROCWs4AT6
LGFpteVdJEXfdr75aqkxBzXyax8Hv3ZA6wn8PKhOpOe21XorRMNUBFlBNBapkVq48wVtOUXdIhfh
GxAsFcqFHUzCpoN23M4hf5O0KjvOU9xiE2441dRHJqkynNuKWNNmqcAHy7xyk/RE20DY6Fv4NBau
yCNZ03KzNdBVFxVMapVeJDhGIfhhID74GLZap0xJ1qOwmWBDTuLkqOOrz75P0R8UFQgmU9mhQj7U
4duQPEUdhFz9HBvhLgwI4VEUTnYjOdWZa5bPFf0WuXn0baKjhow7SjRO8nDfFcGDVgB1IB6ugvA+
LC039wQs3buF6hlbMwZm8mHceaSLmJw/sMc6X99a0PKGWLNV4gOrYl2k/Jkx+xapxd2QqfdCX+wQ
a9CHycL3YEg/KBhsXRpJuVDLRSZA8k3L4I6VE6/GutrIpf5RxRL1PgGMClwVL4fGE/hMg43K9lKZ
RYEHWpCybnPI3smmz2Vb0r4PMmJQ7pSkTtw6N2DPwyGeh7ciI93prhmnl0K6H6ZuI8G5DvWnZqaE
TNlSZxENb830PQMFJIXzYvX6qz8Zbg8nLDbgRN/pOWaOyOzb4ZsEiu6N3yIvW0hEtwXGnab4r1P9
UUzBVq+hboolNgMG3mzIu+cQzhDYHRKjoKiLum5cuZ42knKiL1j4LTSvwHJCHhZ4w0aG2DXWm7Ii
L8Dbjb1E2CFGotWbX/mHuNHuJwM+u4iUfIiHO0lL92reCbZsUsCLXe0WYnUIGsStsNxbPSaIIS8v
dWN9E3TVzhV4t4px9OJyk6MnUnJ9g+bzFA79yRL5XAaTibiwtWrYSJa5o2rFg8A/q910mXzjEvRo
2tpmUWsaPiX6Rstix/TTVyGEz0xEZRVcPUV/7WR95YWRXTbtKlaMN3VKzwOfVNHyTZ3L78j2N4Us
bUvPxFA23+eaelSxJo2r+mNsMI8c62dVnNa6qp97zyeDLyacrLpU4jZpLqk0HvRR2UUimZNTgY2U
MsBpNSTH78CYKdwxAenMcFWZ5ve6RMEvKe9aLu6Nibgu6BJSny6NvnJSHxFBY2gcOxZhXAlOqeZr
UEEq7BKcX6pjb5luryluj1NEGhxVE/eAAVoRlPQq/i4Gil0CEIyKsENu/KMlJS4N9Ff6nCNuro4q
n4vEcKyivqvgn4yxuSo95RDH0BJ/uYDO/661fzUG+9P5iuUw5jgGdmOfbEjbcZSFVhH9nwM1aLMr
qn+3+RKi/FQM08CLItJfk/Rk/H5+dgK/NMlNZbVt6ec+Q4ZmI/l79c5bzYPrwH4PNxM1Evazi2wh
bLNpG1If/f1b3s4S5qfPUiBR12cDcPVGQloRYdYFgYx9Mji5Vr115P/+fML/L2n+F1XDX0qa++AH
ke7Ba/r6W1Uz/0v/VDWG/C8MvVWVKHNx9kWbZ6j/VDWm+C/V0PD8/sX48J+yRjb+JRuyQeekoEjG
CpRX9o+8WBb/ZUn48VkysDSFgSr9J+6GP9uwX3pQnDFlPtpcIOEP9Tn5JMewdkjaKnRD7IdgEJn6
kyWPmGZ4FbTOChS3KFMsafqlVjbS3itKCB96WZ3NUknuGj2yDhlePNuKA7BRum081ns9JHRWjILH
3rfQBYVD7uZ6G6w9KX0R40l8jdUgfRimDDa/JpSNrelZsLOiHB6cR0D7yrMqC44s8+N0ytxfXtAf
tvwNXjV/YbKpQNOQHeKyersVi3zyytAqSREeSmsnm4q3EIayWlRNbDAkCZy/P06a9eO/4jTzA0Gn
iMEzRBzOxdsuPxJyYpTyGjtAzP6XRWGAmHpIytopB1DJJiDPLH2hstTRFhUQabXg1SQV6KhPxqqU
SEDLGldTy6WqZIwQ4rUWqS95kTh4z97LWCmQEaqAH4hN94he/X5s63sT3ZtRYQkipxaxhYRsp62y
rXrxzZsM4syjfKupJCWnIxg9dQtIR5iou9jo4gVi+fpRq4v0h+hBqudKyR1JhrqtNHB8hQotQKfq
D55V7rsU3DwivdIYqds0BmNSYK7SPtlLufHuRS1CEkik+Mroqzjt4qtoFcm9kFKnqp5kXfTc6k/Y
ht1NsREsMGkJFkUzC6wFyo7KHLlUpgaapGBABzCDfCEG+eSGDSnDgsWAQ8HSyK4qbTjpJh44RtbU
226oDlnbF9tKLkeiKQXJHia1fM01Lfom51KKsEeHLOBDXyUAXJEPRLChwhgBjeKm9lYSjhzLzI8Z
VtaCuRenoHc1ZeqdXK6aTVma8b3ZSpbdjGW6zQdBYi4qdce8jBG5fLF4zPlo/m17cnhwNeE1AAJs
EE70O8g3lYNpBb0Yul4Ymw9KUfSuGeAgkdUPlebBH6oiz63NPrMJUla3XaIgF+ok9QfVFj58jMbc
rBZV1IWTt86GXjtR+tIxtL4b9lgzASEe6qmp2aBa62raAGenK/ylOWLlk3nggHgQKZQ6ebDXxvqJ
XKEXJavuosb4PmoKiRhj8hjUkxNAEnG9YWIc1Zve2mwYrarjkePPRx9Pj0DKqFgeLc24wpt5K+M5
2rdk5NIIKiTLtgO4ECGaCvDaQm9sHc1PGEfEPUIHPfVPuma8KIGPAZIH32NCp4zkpzfj82C22gZb
dqCjrunf4wanjSCSzetgTApEZ+E4UjP3QaVsyzSWr1aqjNdwCJRoKVIEH1SfijirTWIqqC+e5T4G
K0pSJht++573xZzeTiI0jskvrVRexVJa6z0FfV2OLmaT+T3uDeje5slHaR7CJCBIvBW/tUERuWPQ
kCtbKY+6DGO5UL19HiAk4j7eGRpMOSkNYMXrAxSDOWsAGwhplRPmveiNbNqoUVSfarFL7EJlFedl
kRAYi4NM0WXDNi1JscuMkJzr0Zr57bmwtJQeJrBVneTECw+elLzEfsL4z4cq2Xo+ucGx6rtqAd2v
qhUsrhQpXrUzlc1sivDqdYR0NHq6aS29sZWJEXZbzNKoKdOcsNaZRUojLI4wexx0NHiyOcQvkHZR
TEWTvM8bXzrGHmKMTKnGVR3kmziUyeMOQmjbRbmJvfhtzGUDw9uU3ksq2Jqd+SIGqPbh71R1RFZ6
Gz0Xfky9ydFkmyYmbOJg4nlWZSQKjuaV1FFmVVFEhDuJjZepCoS1kVKUWlL9FlJI23LLZi2ayFgJ
abJUrXHTGKgccqWTTlEj1i9J0GNV4InvHIbdXiMR6thFU2JPFr4HTaXm34Qy9VZqVqKd7ISvxsef
9jQXAm4ekk5VAET6k+r4SzGolVU4pmIDZVE8ZTDb5+T2AkKlmeQPasox1Kfx5u8HyadHkreFBw1E
NUszNUglvx8jVjVEngB9zFWEcYEp90eYyZt6+pgqwbZMJAOp9VUm6w3+q/IVZZ4nWvzX4hS7mbGF
Jlm1yoSXRRFWd4pGCsWsJWzHDTr4Q66cszY+kKDg+KyCv3/ZTze8AYKEX4rIpUvtdIs814OYjoRU
Ja6KzYQOi3VqLiPUBl/5onuYf7XfD2fqB2Uu6fGEInfmZgKVTTKtoYDtRK6odpWh6hSPLcrOv3+d
G78vHMvmCYdFPgqEU6q02+9TKqNRyhoWaUKYu8G0SyieWr1G2A1snbqldd9qoytkZFEziYzMZCdK
+UnyvYUM2lEaBvea9tQP+RepqbczsfmD4XtIbTPntszOv7+vKgETh14IYYLRI6IaAjYQc9JranwG
5bz8IeMQlVbjQ1MWzJF1rGvMZYJEo2DqL6f7oCYNiCRBuctPVT/7c0ybUgTGLWrm1j6IdTZNTF7F
VRepq5KZohp+sVJmSPHmDSoKN4fGYpktRcWbfZF0zPXaWitcpA3nrutQblUygDdtLli5kNyVNZtz
Gqk15BL3ghBFnZB/8Sk+r1c+BDMg1iqW9Pyov/+MUduV7Hq9cCmrFlYPfXDcyOpjPX7/+0K6GWH+
fF2/Pkf9/Tl+zQSq6ecvWz73BHHXZNUXli2V54S+/j9/FqtDYntghSSLN7ufwt+TVJGlUWvBcaoQ
0EFXNUOIBhKKSSgif3+c8jO77/e9qEDHVqmxsWmj07p54DDETSHLKYQb+EDxokkE/+CPZuEm5bwv
8mPXVCZoEHWsqgNrShOWEUKfYG2Qmocp0G1DSxJbyB+stoh2foQTbxyHwUrQjbe0hcSSt6J5CrII
jWKYoHE1IdwXZrSVm6a0tWGCCTDoySUWdPMh63yUKqHVQYoMpnB8GPSysOMw7vZCQ0WsmrUFf6rD
+cWEOqcUyMRCUTW2HNSpHfjYDoqxCa091zvipqzSljhNkQ2opiuVKgwOLjws0w+D0d0JYmMuJt6r
mECIQ7vTQe+xDmTfSMEiqmV4qn4rr7CeYu9hoyqqxbUna37IRbcnUV1V6m9GDuevTvs7I2zuSrXb
p/wbYpTd0RE89ZpM4I0ILRQGrCALz20HDRx6Dsc72kxMIBXtwVSS8yjnj0NbnVhmFw94yM+KyO7z
/OD3lB0Tr12P28sATclPtNdMEjH9aeR1rGnEa6U7re+PYYNkV/WxVyyWgY7XfV30sHw7dVd0w5sh
yM/YFjYucSal3aqQfFQJf8YxFMk1zEz4sgoVilDJJmAkyFXfQblTIg6UqE9WigdNx6unZyOHheKV
5Ys5ZjtI8DqAbA7PR/EwUh/x22GAJmXdWz9l6Knk3O5KMOYp2iethI1WVyzCzAD8jzVyWgvhmfA6
Pome0UxN6v0EFyRKspU8Qs1C/m0lOC91eQS7NZnwiBiQ0daqeWyybOvVg74g1HpadAawfpyOsG2K
QGBplXujFyEa0hVTqT43gfC9SnTZAVR/lnCsLZp4S6u+ykb4vVkFy4dk0HNrhNdOrNG7yEQ6mS+z
+apSyYg2QJsr5Sq3oZPjSxEH1U4q0DgrCph6rwtnEKRLVQt2Fsp3NSW9mhoPfjGi3IlgJJnDcM3G
aad30zH2rQfZqtZBjGuH1t1PKfIcAfP5viKfRBI2lVQ65Ao4TYbJb97kjoiSbcpylI1m9t7CqEn1
5G0olZU+xLukDHCjyMmmi9LcLgcay7I+54H6kRfKM7/2yVTgleXKJmnzdSdDSUg4if1+HnkgZY5E
+cWDRiVVCWg6gapTWtzFkgbtuKJtCdXvFk0a9/gmbvtNVenrMUQtp5btPrTqddQq5dIXQleNwtju
hOzRT/o1Aa1bIa2dSQivFh2hMhTfOpUus1OwhfJSb+uPcrMOTWuJI/laCAz0NDVwf6L7G3X01vJE
2auY6TrALMao4oPRQacYVPOiW1iWqdk2GwSHXuG+KIGh82IVUAmSZBXaIrHWkdE0ripU/qLOkx9l
2O1UsXRSTd4WMXhpVEgMUwt+1qoPKyz1cYuKKxnJSaTfdTX6Z72f8MSStI3e1Kco1odNWRt4vuBr
7cQT8sZQjgeEsNFjpg0PhoW0Xm/SS9nGK9XT37NhCDkv2YFCHNecCRFOGAghCBnI85ew07PHyp9C
t+2kj67RURNbqYBhgxlsiJdbUYOBCstTvhsr8ZF+C6KXieVCWUnxtgnN4pC3UL2yaLwHOMFfWJP3
8pDh2G29jBGOXqEOSonv7l5P5e+Bn2foigRjofjNNimjH03KJV329TI0UVNOg8dMzivyg1DSs/M5
tXUe5jAOAz9ZqeX4kTTlLrVEDC2UQ1ka923XPmDKi8hTwn2G7IYE4mJK5PHgM6GC2F1gTycw89bL
hEl6qu+tuDrylzZiZzxUPUPqXr3KUPOCBF6nxqFwKkMQAG3Ew27I+1fsha9+UHMDDRwOiRR2yz4J
hLcugzEWJhXhYJ2B6Y7+2I+miXWNNl56qziUo+qqAx5yf78i/3T7W9TDujR7CQJ+/X77B5h8120S
lK40ZBupDLARD215VE4DKtQ+i1d/f5w0/73bC/nX582l1y9dzqQZFnFvPK8NdJwbzjHAROo/h8OL
1uEPIBB9UYSHpGoXUfGFp/6fns11JDEWBuYzPpHnrUjvLZTYREwVtPVdsQNjcuMZIciZPIW5ta9Y
uVWfLUoJw6eiefn7l/9c0fFYmYEtbQ+On7ftFpVIHqpCxEjNkzeDJTmpvCfoe1kYX6aKfa5g9dlI
TVYMhtLkNt0UjwnO61HXmKPbw1yYmV/lgbyNZTpLGHZfDaRvh+CUkDzNosTCxmweqd9U/JoeBJkn
+JM7bgkIX/Y/ugnd/Ewt8ZdAJhxj/0wWMCT1f+Tnfy+YXyc0P4cTv68jXVJmdBrSJlD1rdpuEMMR
h3sk4n4dPHcAgY185fKgZY3uqjzepT42MoGBL5J4KbR+V0TaMglhQVbyN8vCu6SRzBzbypHJlrKa
krcKmxoPnnHdZVhEt69xl7yonXHVJdopHdk4kEwymnbsf8tzYdtmd75uOBq+yh4+/42Xb4IoO5OF
iHFh8hxjwCIyF5xwCaj8hzaUv6dD4AIIbWWBaU/wVZbN/BPf/h7ErBhY19HJm9bc6v+yrww5phxr
WFvRHFV/CFezvlXcfUWv+2ln/Lfn3LzqoRZCK0ljXvWqdlDS2ZGNtU6oL7En8H9gTnKdeTXi2gNK
Fhbm8Sthzp/WGi28ShKZaEjGp/iuwVexA675AD8VnzY324GcS5TCyF1dAQrVF23YrdPqvLhpZaGY
EAJKC2HeNIPWmGQAsOnkQlTbxttqF+/ncLwQ4vvfj4c//bYQ4rCT5jXCnLs9H8wysropy+Z3iN3c
c2hA71+mBw0lluri68CBcQ3WCbxZaEnZ6h+f4P92T/2h7eXA+OX58/n1yxqyJlURkFXjLQVPfk9e
lY1eYmueJrxMvh4//jePY9AEDgST+RbA6PwuFH28COEgT65ks5Fs6dK7qO7ddv0V8/DLp920uRr5
D2HiJfMZ9W9jRxSZENhm4fX/IDTvD+cvP+V/fbebRSMZghjF86tsnknrQzlAQNOPmVQX7EhyXP99
4cifLxZeHI0aiWh4Sn8SJKpyp6eUrJOLkYAtPnZXuuoq35QPM0tQ2bYbjYgQR9lg0wVXP3Y/Puod
5GuIbf93a+i/Psqtbs6PdEEK53OoK+1sM5tLyi+phAJVdcU1QPX571/9j6+VJDgSbBh9Ms6+mYQI
g6wTncvVY1RbLB+Xcr3A14bgXYSj1XbmHP79gZ8hU1At/iNLXHMUTDf1Um5BKdJKAASjabdYJlPn
PQ/46vbeW4L1VKVKXxRof8L5Zpkp0KXB7Bco6PddOcqE6CSWV7jpIy6Mwl65x8gOMY0d76rrIC3f
y+caLRmCLbQWzt+/7bwpfj/t+bZzaKZCfUgpcfPrks1Xx17pl25FjIyvvdUoVf7+hHkj/O0JN/eW
Ooy5343zE/qBjJ1jHb3qSvIF7PT5a/xWLGg3LH15nBj9EI7gdvKlq3Za/BXkS6n86Xv8/oibdWFk
xSBVozy6mt6SIFMGBxoUAYNQ7zgMFrOPeKxWmcHkYWrbcZ03BEVXFkE+fbfve2Oje/5bSYgaUcmM
U/OYHJK0fgQFX49VubHSwklxYhgaZLNJeTSJCi6r4dh79VPv45EihuF6iqHPDfKIsDjk9i1KjUgO
47uOu5Gaeq9B1u0sJXIUyWD2nu2SlgXcTS/T3MBo4iUUFHTiYbCPguBhiPJLUqK6LSNXqIInNfYu
YTJCZ6zxkDBS7MY70gUmLP2P/hSEL7nuPTDRwbTTCj04Tbr1OIzzF5fhWS30Tjh5WnXUmL+QEBT1
tidoewIarnpe4RMW4fwple1L2vUbxou4lCVu6zHtiyc7EculoQjPeoC1D7Egi4wYXlgCc6fan7p2
wjpuIFwnFbJyIdWYO2MBqPmovsx65Xexjp+bsPAYujjBkBxKv7r0KbKndnqa1OaSBdW6CgkZIA4Q
a1gagRIpXRG0dlwbB8OCvli+1F669usHsdOffY8jFYVqhkEIKWpPLcSEsDUpeP0EKYWQPBkeXVoR
JOgPKukIk+Iod+OReBmMDr2zXxt3ytwJJ8GPGgJUlRQ7UiVsoL+FqPYbGTepFlqjX8PNx4fNT6L7
+efRmEcClSyZgjJov1bQ7vSJDs1cZZDXM6bgBhWq5Et7CRdhIiIWerIPYmRv0AvUBAb1qOuuqgMb
WW29DvOcQSf+RjlCdQtPp2pTkIkq6bPjX5quybz/IY6qEzf+W6XIW9Gj75YmuKMZDjedj6FureKg
OZyqoLBL01g0aun0eNDRpRMU5CEunPQBHFB5CEcgA4iJRWg9ga+em6Daep60kyd5ZXbNNdMQ8zMo
qBadHK0NnMACubmCx2IEP9kFqrWIaUWhfaQ9yZb5jF+09WstkmzRmYuuwpTCqF3JH12RcUhmIElu
NPOUQt+YmsKVvG7jW4dgGi76iG6983aVVO2qET3XQJpSU0aw51DuZqTDRLqOH2PvRvJox4P/LgaI
BsQO03cPD5jgFEUpfwxduu6vhOZV1onYkFKnaFUmhhqJOnK58bRtJmp22OKSW4ZC6ITIUaKpfouG
6mU0WJ4mo8nFYGSPRi8VSIWwFyRhxCUBaVuFeMll2GNhYVA2xJxjGJV1r1qVvcWZ9dZO0D7VidgQ
DU5YnZ0AszHLZLYSCd1J6axdaihI8L3ho9JNQOl4Qh5twuOkl9pESfFRavVzK6hAYgJiO0wGB2xP
x7TeYRbG0mtNIL8IEzS/D+hMa7cHfHazUOk3opiVTg3dttFLz80zeaVP3V09R5j1QrKfrBoZZA6b
cVDQHQjRsKojdVsyU1+oCTqA3PpWaNJzJIfVLishnSlpOy0A7bHtmrq1ScYQ3EwF97+hWIx9eOqE
YhlV/nvhIeHpQszbxO//m7QrW24bV6JfxCruIF+5SrLlLXHs5IWVbbjvO7/+HigzMQXxCp7Mw9Q8
pMotgI1Go/v0OSIaLqhG/wWM425RMWAGHm/KN6BBLh3TJK0JLrtufAAs/JbInWjLKXG7BixUY7WL
wc+PtuSHWS9Aq4nZTQg4ODkxvwWZ/HmU9Ucxa78OYid4cw/0omjOC8pkyVOkJiCfJXfiIGCAFQOl
VQXHzFXtB6mLB5KXrtzFHgQnPENQH1X6hWWlwxnWQIWg9ZMvCMJPI2hBTLgMxr7Up4DHW36Zl5zf
P/R+WuXuRRN0tVIHmL04yiC/ybz0Z1Ps2+FInrQ7ynEIATm3gZL90zD5XPKbLevIiWQRjxcI8BEm
T0iBU47zCkxZTVhi1kzojjJGiwbsbqPejEEHcmNO4idv3elrk0zisKQBiYAz60FFALaIPaanb6FG
49W+tos1qz6mz2CY+tA7gDPcZIfquQNm/Rmkuzy2k438DHg7VcYgAh0FQC56vvNt1iqpCACHV7uQ
NAflpFNAXkL9PICnEPRHVuKOu8KVT7Tk13OnjYLWuWnmo6tGiu7+DJUdfHSEdcy2CXZ6W35Ec5I/
67hZYcAbGDqL+A8J8Pk6G7ORAD/B67BQh8+xoO4DArrPqRv2olzuigEw1r6BWEXdcup21HnOU0Ss
clXaYJzLWEJFDghe/P38Re3uY/NVMT42RgGVto/XN3TrHbV+TDA+NdZtoeRdCMlQsYUm3sOEOW+i
d36ecrN6ulvMouS1KSarz4VQMkOCd0sL+nv0tw7LEy4WW4cSBbeCcZlj62tbOpP+KlK8yHWEZVGi
cMnr7wi66d8oYRO6SpKNiXIfejC8/vWGv5xZZfxFFNO8VpEReidw867bpXtaGGp317/Z1iE4s8Mc
gjKSzcqkO9lhiNUAx6+97IqbfG9CuNDnlTp5i2Lqqiqq+FOfJ4NnGLkXgO4gqPqXQug/i5V5V075
sdWbj82QchyTZ5YGw1V0X8Qib8YBIEfZb/agdvbfx161cdLOtpKpWsyCFtfCIPQoAA1OOQ9+3B5l
RFMSYQoy+Hn9w/G8kqk25VoZZCJwt9Cre9ZjzDU8ZCEHirJtgurAa3Q6i62CB5WYJ5lcgc6uep3Q
1AnUWyklnMclzwjzbUiQF5mpoeLR1GNlV4L+2gziV/TlOVc8/TsXEQPjarqqScD86Mx5que5K8IY
YVAzdya4vbUgsq5/kc1iioa+AdBRqKdoLHInLOu41maYQPEGPSiMxtKZ4rYGqZ8BTiNedWHbHsiM
ZFyfkgm9rHO3RrNyGYuxUoAQdTEz64JV10avFnyBdDy88JU9Z4H0eLJ7SJmM/jHIxAoFKMSpiRtQ
X9/SYpEEpQUwOygnYjpRtik54HWLW86xNsjEi5lgKsjI68ULyubDDFCU1YGWPyxSjqezoySnKvXa
EOOF5RwHhSGPNNoOtwkYHqGdS2nR8Yh4xMi7D74KkMIOFkBWxut4jwHb3OJ+zy0XXf8IuhurMKWo
EZnGaEZ0nMBbmFP2OzpsnvrfFQiig3oObDicDd7sB6xtMmHEFMCHRWr40HyYHNkF3ZKtoVNzEgqa
wTcvcrIRlfrINR9i0hGtEsM8iWFwmjzxCWIL+V8i+UA5cjJnnu1ed/DuRJWE9IDG2wDbT6/GF+UH
ZNOK71p+b8wghwA9zg76pZgwrL/hKHcH9SNwGpB17b8XuQ80EYAQuxIUcCAbBxko987cXAN6dRLN
WFE3pvfN6kOVeRFXqYQ1JFA5Il7pUw5pgmluSCs5PPmorQxZhs74P9ZMJv8wTDHAHQ3fHLF02W7B
TaLvpW+5C0YqiImhKk6pLAfdBgBf5kRNKvp3+blWxpkYg2dsMqSAXXmtO8oHT3QpefP3BqTVjo2n
JkYLuId+67Zer5eJMlOvahWgVbh2UJFSMM5eDclNAR2xBkx3xkFvosOi55w86IQPvvBLDKxpAOSg
LMVWwkcA7EM572hjDBxm+wSUafnrHo10FKjBX6C6mFzwQbZM5aw6nJGb0ElfGif0yMfrMW8zCgDa
i6qVBBAsC2SWAz0r6wmfW+wxjCxP4JziWKB5+MVSVxaYM0/KHprXFcJ4EGk3QTYeosTOen1fI5so
oIo6Avt/fU3bYYYAvYxBPQ3vESaQ10kiAISFFssI0oh4lxVH4GFi6OqpHlBKlPlHTnlY6a3nCHDZ
uIwN9DrRbjg/pYU5ycMgiTg3jwPoLERXAXMdJqw/p4/4kt8HNwRHnC2/oBv4J6tdWWYeQiFGgjtF
waGh9+QCWIafeUDnUTJ7uyW+CCoEjsXNiARqELQCDcAI2N6nai51LUVgHjZ39D1EZyD1W/oiQhLq
8Wh7NmPCyhjjP1kzLbPemgPU+EC7p+YQaY/cLBDv/+OimA/Y6sTMpcUY0NAtPlIZshPp9SulwOW/
z7e95W0HmW9GQjNuAIpbcC+lwFzI/RFPlTvMZdUYqIYI0PW1bR7y1RYyN0g9ifqoxP0EEoAOs/gm
5NzU5Y8O3ZsRtpko5cLQVToOndTZrWscytCCxiTIazT0w73lCG6F/7YswtwWbRZ1i9ghiJam6NVC
4U06p3C1fSGtFsXcDqVSQnpZhgltHKSbDsoNYRE8Cr3pgR3gtezygwioYD23EiY+AIQnSSV4QERg
yI60xyUcXDkLObw8mzfW6jcx0W3MxTRCK2HwAuO1rfcYGoM66UMiYacl5JIzGMdT2b7uQVuPTW1l
k3rYKgcZkmbGbCnUp8Nc/JkTNDBGcYoAvRLuIQqySyTN/28Gmey0InWZNApBKB3RMqqeG0zUd/k+
6KFilMa8s39xQEC9pWDiRMOFQciFsGNdJ2NfBDHBk51S5h0pFRlUI6zoq1BCxOVdqAM2ruGSQJNW
xjAPxk60C2yMMFeVuSQE4vTGct+28tEsR7SM5xmQ11BtvpVZqThSW6OzUi3kEImB+Tmdezo2GasP
AtDKaGejs9i33vWtl9iPTa8vjLqDkQxa6RJm3c8/djJPAloxNQZV+vIVNQgoJA0pZiX72BO6RXf1
MvzUgQcJnYxdPgUgalWiv1QCGo+6pZQmZowZiEHLXF2uF0i9aLw+NJtSYIhSxKQFRp41vEUxvHj+
A/M2IH2gog9NyvtiXD5FYFkPMYcc32GE1AMyh3PFstGa2kPirVKVUTpzzFwNA9Qz6iUBFrHRIMuo
Q9lIqiCvptUiVPIwlsg5bBdPbWpPVSRQbyF9UTHwdb6+SYgWMzBb4C4P4JIAjklwQbgJdA9QRY3f
jDx7dL/WKRpj74SqWp3uVs7MdEFHyRs8cF4Q1OWVp/mePIYPupc8Brb28bqHKTQyswZPqZIGBBNG
j5gNNeQmFiNjqL1J6qDcYg7f06S7MRZlQmMmTHwli8A5Ug/pbhErkH1MQeYBH1zZZgUij0kGGx9G
SxNnmkpQ33aSXQFDvwAzuiOYOELTOdHxyNPaxzYzax80JuA+lYZboO1Bp1HEvmim8W4iUgiVJFXY
VwH0r9teGf/lBUX3db1M5pYv0hZcIUoPLkzMoFqjIgOfP++u7+WGb6oKWv6iSskpgO089xUyoQ6k
JUCciC3Ys6qnqXvAGLgV56/X7VyGK5BYg/VCxZABZuHZzknchW2KPh1GLqJupzTE1zPjSazJz+tm
LmMPgKLoIipo0SAqXjSn2qzppAbL0cqPfbbvDajNAkYjilZV8PBPW1u3tsV8nqaajUiKzQqa3j86
TC1gUnWn4oHQSrwhNfZ+gSMA9QpyfRlQZvmiHVOktUKyEUBqPXyMh2Mi/8HHWf99Jk3p58QkeYG/
n2mf0BcBuiCHemzKixNs3k+XoVMaDMq0oqlsXAr1MVtigo/TY06wkqB6nezz8V4bv0fTroSSHgZN
kKz7Ge6wKPzrumfQr8HEDDS08GZWAOzUAAo/d/S0NkISoG3qRfoOGqUKCO0zHVzuGWTipW9J9+O6
uY1bEJztK3tMEA4AC5KHDvYoAWD7BP4lSuoXGhDVAAhmD1XMEvWX8VsArSdO3NhwTGDIoN9N37Ai
soTzpSqQ5OkTXPVe1rb3KYavMIC2EEtrwIQHJi2Nc71dvJcBjcN3hYg3oWaBzzu3l2EOhdStanoj
lFRd5BRnqXsA+CFvhZdXHDUJ0jckW5iWBPHbuckk10kz1zookNzAN362trEXgLnE29XtQRrJ2dDt
FWoYD9U0DLtC5+Lc3BIWYZ4Whg7JigPF2Ke0WO7KOoh7Kiu5gSKzz3Gfi7NyWiAKPJIK4gdE5nOL
siIAxxYS4+83Mu0ZUg0VjPm8gx3oAvd8+oK084rpYpTo2DLOPJRxgEyk9MUDRRQk95i29xVI/fB2
8sI16bJw9gFhBZkFsJXnywokKSvlSjSgJ5sC+wGZphZE2vYo7zj7d5GTUEOYP0cyTpsN7JhCbHSy
UrTYPxWEoCj9z4BJCLZ+qmqIIEbmu+Tm0t4sKkzlE7QmRSaV2EP12EEXGng0wILAsPajgSAipckl
+w4MEaiw8OLqtmWI0IB8D8QCbO0IRHBhOQU4DP1BPWiQe/4uH9Kb+DBgoBD6WFSOXMFQNt9JL/Kw
0ya/GWZiKjphQtfnLajfb8HCegsnvfvV2BbACcz5oHT7zuL3yRYoEzBTbAB/wQQZcF1EytTFpieg
aBTfLDfGLbg9bvgFI1bWBzETrmPIGGRTJCB/Waw6Zh6qRFHLxA+OUP2lbznBrnaQ4kWnCgxGL3zd
jYv7nbFI/32VQJtiWnfRHCCxxHsxXfJHSRo8zv5tOslqVcz+EYGUWmhg/wZP8Wo8Vb9ASBy4YmTB
mIeF7tgMJo7beQdM4HXL9A9ffDg8VKGTBJT8RbLepCWYc6oZTKyYzRXAaGxCi6j9o3iJ2wdPLANT
/OybDlQ3Y6SRJcCsSrGf9uC/c6YDVZNr3lF+21oSAZUaojMyMrwkz79XaxakxFgxbh9R8MeCALxo
SB+GAiDN63u3efGsLLFPq7IbmiwsAR42Ic6V3lB9qfnh/RfB5sIwU6DThwc+mXK+sElr9bIczNg3
DHDBtOZtrSRHBYILnGVt3W6YjjMoNQBBW4rZwFkxW7MNxsKvXeAcoA8cuoYj3pu+vit83jgI/WOs
A66MsYjwSVDyFnA54ul1nVsANnr4dncQPPwsaPJ9Vy8/mqFBJ3qKv3KWuRWz1paZLGXKpTwbavCA
TrMM8XIx3Ilk2VW6eZ+UwUMc5D8An3wC/BBiakbB22T6sa6tm36EVVQpBlkdM2C8/vYdTLdCYvSX
7+jQ0fqTqx0tE5nQGZ/LKgcIfUZMi+EyGKlUqv6gjYulJp5i/ry+qxdPPATLtR3m0pGGoW/VvDO9
XgYOM6mdKG8tE9JDE8EAcMcr4W7v4tuyGFdNJLEDDxHINktQT6utB95KX4bicpl7VMvqHfNEm4fw
bSNP7f/1dxvrsiyT0vQ02XYmRGt9AmO4gGcDyf3FlY7vSF62PfX3Ktl8eqmCLAPWKffHlnzC++uT
MnRHoxecMmvcWG6eyWi8hEt13yztp+vfc+vyW31PSpy4dlPQPUN9ENMnmNSFmOK4V6EMfd3CdhRd
7Sj9xqsd1SPg4gEnx+XwSMYb47DsM8fYL3+rbeZe5/PGtLZu2/WimBsdDct+kpYu9xvQcQIRC5Hc
sXyO6sozmpznotvR9O3jUYdaLa8VJ5AWTnCYZB/vBsBC/eVugsAscDwQ6Bp5qdjmAaSFNzpbrV/I
HqrRuGh13eS+Mmh3hgIZGKnE8MTkJ2J+6JN/232i6Rh4L36bo1u9Wt1YZJDdmGNkt+ZgY4IIA7zc
HujmDmKqDiVT4HtBvHZuQ5+KTJ2igl6zvzqSGHc5pbLv6UheoBh/rejNGuMcMdiQtT7A26QHHlRB
2jw/5Hsof4HjnheUt78V2I1Qhkc6y55rog+iKgfAmVQSyGYNEcR6sbVkAYZG7goltDkHbXsf38zR
f199KzxaTVTCytyXpzK0hX7wDQxICy2R7DaQdiD/fZgU8tRUY+CIfRtDa7R7xiS2bP3HH8J80FCv
jFI2qRgSdKgANjssGJI+if8iHeQVAjcjGKA1IE/V0fJgqwNKAkLNRYD3TDNGFJoZgtLe9fVsfsY3
CyyqRlyUZTIqOUD94XUWXwPhQ6nWTphrTiR/uG5qs7SCwpFhgEtANS646QopzhshEIzTo44+I9dJ
wx/FkpUx5nBHpjmF4YjvlIGpEaNa+6iNXsQZvUE0OB7rJX+5vjqaHFzkRCt7dKPXDhouZRubeGlh
fu5gFC9N+ENOH5oQApxldiSlwHPErSfyejeZbGVo5TwLzb93818+kXmLY1KVIDQwI2Xg4Zr/FX6l
VQ/ZlTAtZoGVJ/dDHyLtYDAAVWOJmWv9y8iNopuXHgCr0KiC9wCadL65xMTwVz1VtBxQgVXerVKP
IkpGqPAIbl7vR29xtXjXQAPw+le9QJ2dIurKMhNRE0HqimYJcT52hg8KjGdaAgE7vWRJEATXXBB1
jg4Ifsl7Cj+bQW9lnLl+0dKOFa3BJ05u9UMwORS2QBW5hcItodTIG3DdTA9X5pgjgxqI3OlpFnha
jLKn4lX1t1jncW5sp0wrK8xBifJaqDAPhwD6napkpu5yk4IgIP14wg3+a5TOrw+I2W5c9ZDYYMt1
ZpdFcVOogVfJ0FkjXqV/jMkjx0u2/fO3EbZCJ1RQgxvlOXirk822bJuYlnIiB8p8Gpxk1qFyyavm
bl4Q2pth5h0YgN5vljCXicMnuwk4mkFQwlnbthO+maD/vgpsk1KL5RJBPI+eAPA8+cSF0hUgXO+p
f2xnMKsFMSe9kcyYJLUECrh/Xfjbdve3hTFHWw5KTWwHeEbRPgqY2J0S9FGMz5zt23QNtC6g8QLG
wgtqpHxO1CU1Qa3Xkw80cjafi1eMnPoYBXahL4G5TNNXb/mesWkXlyyaGcBwXNAUtVpaCiYkUVBJ
+tjhFA/tCBLhyq5B9n19iZspBAh0NPRHwZHI1qwmNKmRzo+xn8evvQyBsOK7ApHt4BYQzt11U5v3
EKUxAFfPRhO2zYNgVjCZ6+VEfI360RqKZBcOUWEFQfajxCRyb5gl56bdOmMob4INH91f8UJJrU/q
BHMYIy6f6KaUPqiQZby+qq1PtTLA5mBSm09LlVSxXyeHWIAKaWhLbWNHMw+ewjPERAtTL5NwlgT6
FsdYvCIN3whETYSqTZ28bT5eX9VmtRs9URksrsABQOf8PHCoDfjk2ioK0KccIWbWPFA45mD5EjDi
4z2/vH6BXaahfm2QOdAE73CQrA+ml2V2jBeAMznNZ8wcWbMLgh8Yh545JZQCb4A1+eQnRlIwDk9O
Uym8wLwZyPC8BI4E8Adg45lrjshtO2doMXoBqlV1CKa96q8pbL0MfIXFTTCMNopN4LaugB/g5YYX
Y62nnVgZZ3JDksptUQMxhJit+6b2A7QbeJv06DCGO0jkWYEDTB7mSiH3Bl22KQCMXRXu+YNumw6H
JyKg5ISAr5lxOFFPJR1sZdBrMWePQK9PqMrDZKqH0sTkyHV/2zymYBBD7w+tzQvC4LiZizoPE8j6
YXwfPI4fRTXmjAFwTLBI0kVNpi5V0sIv0mdJUiyFn9XT25R9RoBG759VsNDRRg7GSZkKqi43IcNt
IZyX+q1n+qWHmjYnnG47KTipDAmUcpfswCloQUGF+He9YLxbbqQ7WsaV3qEAv3XbUvqrf0wxh7MY
S/AtZgMoZiE6DxxzcBB0zufZTC3XNph8GRTMpTGTgXiUwQg0brpd+4PpqJb8qnugsfdAKXvd6bgm
6QlYZUcCJBqmluCkoaRKwcXGVyoS/RtbHLm8F8nWFbheIxNXsixGX2FAVM0y8alI5W9ZOnp5gvSs
r+/nkuos8egWN90e/McnvRjQmDGvv67sINFAW+sidMXz+nHIROf6Nm7GiTcLbDNqzse6MGq8PPJa
AQvDMxEf48VPUh6gcNsJf6/kdB5WX4sYYyiHVRp4SeDLEQFr6CELuC8cGtXYM4xqnw6MBVp5Oot5
EPV4mIBaTHxwQnRLepACkFSKmW9CI04YQD0MifUoje3aBI9PyKOr3iyzoLmMkhyAM2iDMfeuIAbg
2omQQmf7bg91FjrDQ54piYBKWRSbgXcGtmLW2iBztCNQtcwNwQuBVomn+mRQ/ECnPDIdGsXBzPGW
zUO3Nsic83hclEHJsEIVIvEUgrGjdYDwll7s0fyOGdOtQ7c2yJzyGuiADpdq4InDN0owPe2W8q9Z
CSESAzVE3sTOpv+sPiBzxFFqMUcy4FGnQp1jXx4iBzw5ITRNoYH6Z+iS9dqYXAHg4jILRwVJIWaS
FkeymsgywPGsJZ+nHYHcr+ygRg7xxm9UwfT6ueftKxNZmiVdgqBHfTOU9j3mTCUJko05CIX/KroH
Qf9w3dp1vwEylfaqVsc/kaqgQhHSPNEldA8LoPTdQbcMC2Tr7wE/XT0YsMekP8Gg6UBx6oKXUw1p
xSkgYoR6GSaSQELVvfAHT7ZXCFy2hBcn+qUXs9BTZ5hZIQYeJI90H7RX3ynGpHUU8k7AwtbdALj7
b4N0C1ZbGg7lDDbjKvAkHe0hUQfbMWcGgmeBCWc9oTo2LQ67tjRWNnySQ16Xi/6Fi3i9WgMTv2oi
CFM+wy304+kEkHs6p6Zhnluxp/yB/zbnLYmJX0avGrGS0JqUAP5IEENLeWdd93WeCSZi5dIIFHOq
wdsapPt9uuuK8b/uGxOnQgiINoGG06seV81PvKom27Bq2vzkEWdsJqxrd2OCVRoD+wqdLQRiX6f6
JIoDzW/QdJys8Vqtl0hbPCjX1pjwlIRNGZqoV6KsRxXDxyf5y4T/44EJ/1Blm85tFhXm0XmvR7pz
VzySBZbEUyfF2qzgVEGmVk8yyNUipRUSsGx9WBSZc4FzfEVjwlTYYeivNKH1lYYfteJnrnJO8HZG
8nbANCZIQOksHJEn/Srq/dvGz3YMNMBErmDmlQC1eB6SsqYy4jEh9Kv9aoJCqXaX4VnzvkboxSge
fWybGEFDrmVQokvmNEPwFMVfCasbvGYP16RvNgjzolkAm4oNRojGDoEn8a+fcPpnL3xkZZY54ZKa
6EGWQGhEjbMdsL7+XBSgYKy862a2j9zKDnPKCzo3sNRYHt3O9GbZLXd0xh80yVwo5uaSABWmY16Q
tGTbnUINht+yRJsHXO5qvo8wdKou3Cfbpru/WWHLbZD+gwqiBm7M1pWg02Fhjg19LMr3OtEc+bZb
/OrIa5fTr8F8LSQANCUHrI9czNUviWj0XRwWfmXIVHjSwkCXp2tf1fnbv/9eZ5aYEJmUqjxr0Mvw
wR9X7cUjJV8JJZCvZDv+xPXGXsIYcN0iCpigZmAuZyVegmSg7eNwGG76Qnpu9IwXPTZtQOYUhGFU
apYdJJpljLN1vRb60Pf6laOmGriQMdrtJOWD7L1rDGAjB9dErAcoTBUezpbvQO8yC3Gq4XuJmM0X
IUvZC9+KPn80NGDZkweok1ltkUO5Qz7OEqhBr3/F7TW/mWc+Yl0vYRM1CeCSfWyb2U/D4FC98Aww
QbLUshzSPCSGZvuRRIZdZKV9fQlb9V9APTFLClCdRC6G8csyMEhfNgiIlY1qsydZ6XTyxulxcBvL
0N7xUNu4OM9sMkExhA7kkmUIimINDRYAlCTxqyw1riF/XTLeO3TzTK8WyETGRJkgp93qgdcpP4n5
KJuZlcsPRf7E2UjeohhnMMDKOOpaDEkpCdJA/uQQT9kNL1mAxJ4iT+SX/KH61O4bfr5Fb+aLsLVa
IuMmo563rZ6CpZS242YQKkwWhS/R9xI//G/dpPh6qDABAIaiOYuPNwuzkMA/hHe9r3hoQNNDjoL9
r5sUWkmQ0rZCr659zgZvHnakCwQxTKHDz+cZg1x2mPdri8j/hYX+Z9pg8PlY1q3sBJOXOiV6xCMN
LJfnttJF6smUxaEP6TlndgsHkjiCu/gY3HLQYyps3huba5Fxn74DXizugfT+RcOBgZV/SVe1le+d
rZHZT6CjhlnKT3CNP/Caza8H+D8YxhFqDBagD262Vh8DvHlblx6N2I2c4pviC36OgiUvqNESwcWB
WBmjcXX13oVodSU2SoLPN2CaEUSL6nyMg+/ZPFtLk1uV4EOIzsuHH9ddlH6ja2aZHLMyWmR5GNvy
mwyD5Ycuyx9nafGlfheAgL/lEDls5GEahenTIXY0kNmCbxz0YhWEeNhleuqoqvDcjvmnUQr21xd1
AuBerOrNDlv2Rd8zB7hQEDxyj0Lsvt3Nh/Ku94ed9Aj28tqiGRkEQezM7Z4FX34HyRJnpWxBWCrk
MRhbAFxnKMRh8qf1F4mXv2yUF9a7eTotK5epQ3FALgGsviA6raspt1CpAJCH2Evw8r7sZfNyX+0r
m5VNYKZRRiP3SwhfQWvFyReVdxB4NpiDoOnBGPcVipR15qh+uIOuJi00y8UtEACoGYb9eyaoNu+j
1cqYc1CrlaRrAfYSpGhQmnL6BEzwbnZDfMnV9BeMwjnXfXQ7lq0sMhmFWhA9MyP0V+jzh06H/WqR
0bckn31nO2daWWNuhzAKsryDfLUvttrXoC2+xwS81sOA4lpkENCwm9p9pYxPyDxcXS2cuYWwfFnr
B2UGU1iSKgUnEeX+Iub2EFotb9oGO04zgPtp/wu1CWU/vADfkwNs+5UCcmBgXpF3MztAxGmRDTkK
UY6WPGhROu3sG3vUlNzSScHT/iw4+bc/+sZvNpk1SqkiaFmFNar+TOmx6NBv+R1tQ5SwxncM/fLW
yNyP4Sijo9A1wokGjDZ5M3JI7UB0KOEgMuNddDB4fGr/50P+XqTBFL/zIJIh/IYXjXiAbqiNxhAt
U4BUO92NjmIvx+Qw8NhGt4oHiH1vRpnSUlHPAM8M2Nk/yKw4u2rQ2LGKsyDMmwVdGRJ4zgBuxMju
hgdjrxzpwMLcndjVooFzhW0nVxoqFlAREynO5dxoMuTdUGS94JVL4UBystF3aZ/Z4eT3aWKNwnfR
+AJpsFjKwN+fWVnG+wHbEfHtBzDxSUx7VQn1DK9jxCft9i1Df88k1v/5nm/WmNO55MBH6e0J6Ehr
a/9EQ+n4p5EXTDo6KGegAX3a+tX3xDAmUYd5+lU1/DXMQHs1Cuit+W8PeuQuUpGVMepcK2PzKKtd
NaMkD5YzKzTRPcGEs2y6RAN1S/xJDfwlLxxO3NnMDFZGGecJBxNq7QVKhp3zt8fqR8PB9FC6V+zq
IO5kHhxxM4+kO6fTZ84Fu4FcZETJZVgMpN6qBb+OqF7wsYa4rCB9MPKP11e4eSRX5pgjSdI5zIHq
DsBheSTkThh4wpPb5w9Uw3SegM7/Mw5Zqt1kjrlRIG+bLaOvoEMiQ0A1t5rqh9yLVirE0DT9qULy
YxCjHcSEjxlU5a4vczOLBD7QQAUMfIdsw7+YtIqUpRr5ZTpb6fihSY6qxOvobJ+9lRXmpBekVYrB
nKLTzTjtJSvYzxhsXY7Qk91dX9CppsYeBxBLgVFH1AmONOOZbaR0pBukyM/qRbMCcwatifkJSsQH
qY3dAnO7kpLs8N8NuuK+UIrfphFctosCFeiw8PBMsyj/rH7ScG4A1yT7KYwcZYQW7yK5MSq7bZrd
9KD2MKrips9ytzaTgwQVwEDJD7Mp7poegD1o5M5G77ZhGrpJQh76VNjlkXmEfqAX9slNGcc7TSdO
naHIKWY7qOI5UBm6zQsZEvaa20aBAxHZ7wHG3qc49iRBhRJ0c0cE3Hdj/xGUsl8Ubbztywm6oaVw
syjqaF3fzM2bd72ZzIebVU1ohRz8DZMpv0aYpbAqBbo+qjk/CJ3itDnUocEudUiG8GZI5H0r5S8Q
lnRiDUKRpPiT98j65zBHBqIMKED0Y+RTilfqR9ONcrTqvXFT+I7EuZ+2IoAkawYompAFEJFxpKQP
0hmCcyFwWIIdjC8YTeZsL9091lVRfkb1RkHHAMxM55FbHCfU8nMVCWPnTeJjOYmWgVjQVBzK5q1D
vrbDJIlkELLWqE1MkU+yTRpiidV9YHJe3lvbJUuahJIzpF2BAjxfjFRLJcTEUTkxUuBE+8aq1T9Z
xsoC/QWriy6epkQUA1RlxeJTYDi69CIp3nWH39yplQnmm6vNEApFOWIoVge6FeoXo3xbqbzZuM3Q
v94r5lgVXRJkvYyEFpzM0GuIXch3BbseuaziJgfTgbbX9XXxPg7jafIkTMZooFhAJg+0jKCd/nnd
wNa0EWiA3j4/42NGEQ1zUOBhAOp89RB8Uo8UxNHa7ehCIcpSrdnwR0eEfKzDJ9KnP//iIK2M0xRp
5RlNP2vNJAyAni4iHiFCqrmzGbhlXY5WlEEebJokjrtvewqVjYagMZiemOdBNWUmphuxo7p60ywf
ZOlnoPvX93T7o72ZYFKQIEyyNFLaxDfQ5xvqu9r8fN0Abw3Mka0g7A6BNBxZwBdRJ7BKdBsUHq/F
ZpCT3lbBnNq0DQu9HXBqdXCclKLbid8KjNk1I+9y4G0Xc3a1ahbnIUfz/NcjCgI23RfIx9rzPWXe
74Z7wZE65/oObmY28mp1zEnu4hYcavKfvRK3vfxtJ5lDrLZxmCQdPlcLNPzsqotb33TAWqsoNSRg
jnKEANTm0+C8A2rH21zmeCfhP3A3SobVWsLilBhIAGCGIgWQFSDjlwqOHvCme0JTC5VcvKMupnPk
KgKt8lAXvtk2n4QkP4qxuKsMHsZjc2lvZthSrqZVmiCmben3UuEInWqLyZ+cs5UFJlaYs5aVqlCE
vlJFn9IGZEP1dyGUOeDLzYO2ssKEi3aI4qBbqsKfY9lqVIwYSfr0NEKYpRTiP7vCVtaY2LHkHSg5
FIIrLHM6Rz8kr3RMBVruDQZaqfAsV2eM/v6LIL+ySL/jKsgvnayBn7ZHQy90IWtn94/TrikPMcZg
CnfqQSV2/Wzz/IKJJ2RJASuPYQ/cKi9JPDyB8GTh3MubNVqMGf3j4xITP5ap6OtKDxAdoeHnal7r
B4ljAIY2uSBpbfw/gN5oa3tMDKnUsK2KXMJYfhIfMKxoAynmDzWP23o7w1mti4kXUGQeYzRjQj+O
0EGfnNyVDfC/k2cdVZBkfg8amOcfTBIQkEQdxBw9bUXfU40RoLUArS6Sg3KYfD7QjeMeLCNN3iVT
pIo5Vih/VIZPtc5zv81wD58GqGhLU7BIJW0WBhMNg4mk4DzHTF03Yzofc85ORdVI42W8jQPFNsMx
drJ0eCpRsbSmTH4MMSRnd5P6RUIF3Crkaq/EsQ8C4PrGnKRbgsNrafJrjEpKg/p0bTVTY2kQ3Gyz
6TE355cq0I+jEn4ewrq0ezGIoZU679tq8AMIW7j1ApRz/lOS6h99kH1RhPADKKm/hvr0DAVUxZor
/Yc8pBADrotdgxanff1obr5LKeUkoOYQTgIo6TwW9AvYlTu9AUXC7egOe4jJgDxVtL4rjxA8vMUt
Iex4EW/7e7+ZZE5qKQilkAQG+pixYaVgDGkV9/qqtgP4mwXmbGJevyzaEWghJQMrQfw6iV9jqbES
PAuvG/o/UefNEnM6ZbwDg0gxf2Ej/m19kvux2IMZalPbTHjm1vkNnSOGQYhODeQj8EE+KIID5x3Q
ge1o8HuJLA61LhK56Qwl9KGLTifa41M0yGg0AAUQF/bK8Q4WiNonRIyCCTgMI0R/LbqLhz8o1K08
ngWiRrE+GLUsYz3do7Z8Tprbbnr9b27BMv70SyQbYEiD9LYf7+rlQFM885liybsB0zBcPCNv0+i/
r250KZWKYMmAFY7r1grjuy6eeZ7OM8EEingoE2L2OLUUlxMmmKVNkKSE0i0FemPC3ABZWcUbtvw/
t9+b8zGxwghgcwGnI5AyxT4vPlCsN7Fn8K0/IzWz+dMom/ijtXswsQM0k8EyQFETFVaQfYj3qkst
Khray6CSTR1zX32vfG4c5p0yJpBgLGVOMcWPoAhC5zi39N4JsL8aetoQ14KIBifwb9+JbxvLhBJT
jsWgTmCvVgarhr6DVnwZ5n4fKbKDQXee99Ak9jLl/G2OFQ4dEgkiOfkJ1RXukgmortKmYM672Wss
jJoeJJU3mcDZURYyOkmJPAJiHALQtdYBUqADxId0cU6HTn/M6gCa2igYpIExDQRNpqE6Q5xw9pBz
qenMO0HpyrmsMhFHQZ6egAR0yUjug6jyUqJEzvUARr3t4nNBc0Qzad0WCLXz5aSyPJtjiIqtlIAW
PkvvqgryanPj1ZPqg2LZhd4Gpya56ZDA6oOPekv8OIDYH16vUexLIDNXhpde8VKxc/tgsWbi/cny
3mwxX6vqgrIOkxl3zHKEyLtlNk+F+pwXX6LqOeKVc7dzhNXKmM2cBKM3hYmUfqQ9Gc2XUfpC2nK3
xNmBzKpdE6hpT5oNuSAoBLdOUHT29dVu+ubKPv33lW+mgilFraChMzVPkj2n4A6CWgLHO2n4v/SY
ty1lrodFmMplFkPIQyaqrYkv5fg/zq5ryXFcWX4RI2hB8hW0klpqP21eGD0OIEHvya+/yd5zzqjZ
us3dfdmNNTElgIVCoSors3IsXWxYuTSNgzLhHzOr+yCKZ0OoE26h/07jlD/+msZRQsv9J9M4W+tb
XQuim/IYBao4mHWyR72SMpV4c/dvMN/n61tdAxAibxsw18UBL+QgsZMdn8nD1+6wRPavvtQq8vfp
nOc8wfD4qPxWyE+kQ06Jll0lDipOXjm/AXK+4YEXQ9efr7aetoBaT9+LEl+N1RNVphtTXANESZNh
qz+64er2qj6k8HhUNfBpBD1agAlzm0h4X+/e5Trl2VpWscM0uVIBQ4M4NaVQ2ZbQ7VX1SPMzW+Oe
lsXMG/sq9WQ8aL06VjKof1enqcjTraOwrOWL77geu7CbNDWYjk3lCvoEfwns9gTMYIAOeVvVjssX
wvJKRIsNPe6V02Rg8BCdgRFPKxNuOSa0PCA1sgqXaFecb6Xo/0/I/J+59ZtDNexYkUs8ApT7wal3
GaRf0++1Z6M+9TdKsksA/ryTf6ytvEbquWTq4xwHPUCvrqSpo1erQ3VVS83B1ipwkpVp7aJnE9Y8
PqRFciWVGdSwSgHZjbTZSFwuR5o/v2blYBLJlQrtbB7opHgEpuBZG9EpT83k7WtPvnxW/thZXUsV
0aPeTpZrwc7AiCb78lY9+P85K39MrG+e2hihqtvEQVLHj0TJTwn4Vh1A4vesLndZ2b9kbX4ktfUt
LeanTm+bjdO6tZfLfz+7+mqDW0bfSzxo+ios4/6HOVShIikvX2/llpnVrdSUST+D/ioOmtpn04sJ
Gc3I/scyPdAeh9o0RF9k0NhhmubjWgqWW0WmIv/TW3+yCzeV9I3duvy9zkysbh9WKY0FBsuF6HDh
g/8nMxAXve/M1Cqg8Kkem24ZmJT16G6KxalPpo3G4uUo8sfGurA42XgXtzOS8tGfPDxZlRA0Oi5a
mjoUM2yXyBvX3KbBVSDJ6yqeig6lkmTHQgPyI4HlNu5sQNjhncu73PpgFyPX2QpXsWLW81RkrYGx
h70VLOWnZcx1Aci9q51uA6G1jc+mroJGXYyiwpyp7RdjeddBJ9RtitZwI70YaRlJnTu3dYHCXmEA
VZA2VM/lq8hgN7lEruq5PGYpD+ZRe7IQ5ShqZ29cqB5ry3uVaSitDi9SNu47lraUSB0ksKvyWh8z
G7G2Ik5p2cSprepXU6anbDD2RTFnNCm6n2mWejaf7uQ0e5ta3aRtX16NBturwn6MNOlX15uuNShA
O2hPqIPu+ZDuE2W4quL2V8aivTaYOmVinDw+p/um7FTaF+muSEU4xlUYc+sZwpKWg3dsQ2eV6X6P
Sq9b9OYpYkWQstabmfpckmQ/4/wUuriqS/GCpHik1tCH9nJvAiV6Ek361sZyGZZ2yqlaKr469ChQ
Vkc8gB6UVnuWmIRyUWz+xChU62R1fi8N/XVaZ5hLNSfiT3n3WA7mrZVoMjWH8VVqi59ISK5GMnip
2UePUgUqAalN30zWoVNMiPBLkapertnHuYeeRKeinW9x66cttAdAkwKNN6EumTcFYoxTQctszEcI
KwoemKTCZtUSNUak2Fbn94n1kFrTsc/sN3lElm+U2g7yIuBwh/Qaa24ZkR8wMu+PbZE4ZpmjwdmW
uVsLs6T5FGmuZovetxN593UQvnz6MP6jyPZyJNbJn9DkJMoS4BoXlPo/nTC/GPLPjK1OXh8Ly27f
WUsQwyp5b3aPZj5vne/lT/mUmZxZWR03vZDbiOcT5nhncpeBgIkCfuz0Vub3s7nrlX4/5uQgyuG6
yeqHNJ3u1NLc6IZePPJnv2F1iXcZmiaVvGAbzGu1sWlcZe6/+HJQlFzgm9BYwU358WqTajsfSoxk
o7Y4eVlYBD3VICmJwqLmTaG+Gacvfbxze6v72gaU0B4tmQfldLJeyR4D0r7tsF2mMLpwn42nGJV0
jWx9zksp+7nd1RVex0Lt7QHrXOYa/kJvzqdq93fQmxcrp9aiibOQT5lAT3/cU2XQciKZkQiMa8Vv
H/4ioZV/DO6i0sncTRq5C64Kcj8LTPDQMLM/STBC4U9ptHH8S1JsuYqEMwfLlChI7rcvogvVog/W
VsfPzIrUsmvQkf23DjDX3tI8b685BpAI2fUA/P8tWo4LvgM1XmAZdWjxmhhs+LivVt5KnEtjHEjl
w1w/ReVA02ir/napCv3ByspDB5LqU2fEkj9fJzsQxXoz2S+S35M77PJ9Hdgv5FRuHMP3fGgVbT4Y
XbmnWgC2a0oTXAbUeQ2h9UMXFHcNTfwIwzeDa6FK4DdX81vrxG4XbkkxXKgSgJwZZJlQVjOhNLYy
r3TVMFsGT4MEpFqG/VoQ0GtnKp3GLQq4CyENljDVD3okRSXvefDZs0DLdGtUhC4CfW6cXM5hQmxs
5paJlYOO0FTNRksTQay9aFVN1bmhX0fNi44IGnTDAukuHHLlIqaS6AVjo+G3ueykVucoHdohyY+v
rVy6VQnqwP8zs/oq1iwgpZBUKZDCMiiLQacIdIq8m3zi89utMsO7YsQnFzyztnqB5Dj0XNSmCKzX
5xZcYCn4yHSnvobUSSgGmoc9WiJ5OGNiwRd+1jgQXHG+XvHmb1g9TUytICZQTOIdG93eNE50Y7nG
Ic2p5PQOimZeDbMx3hALs2P3VG28Wy66DqI20JALg+D7FznzTkMBjKpNpcgf5PKqYiM4RlP2/PUi
L9g4f0y+k8ee2bAbFGwV0oJscYSkIMrCUb9h4XKz+uxtsgqUKdJOqIcu9SmkY+vWeEfDrxd04TR8
WNDqNIiWSVLSoJ9lxI8FhHiaq3wTF7lcmSvn/GBjdRRI0iljZqI1SP6j+hj+lyPsP5SDW8fhcrn7
bA9Xx0GuerXIFtqTRXfuL+WBpdyNeYEAwesv8qmhBfnUFsPo5e0kiqyBrwaErauPV/RTXBsMD0se
SUdVIEuxUn/I1Y1a13KUPu/oHzOrr1ZOxpiBgB00laXk5sQzjMHrsj1rwdWMC90QtIkevnaUiwPn
GBP639JWX1EykobFYqmjgHxBJrSh5nfjStyahx6vJkd9qGJaPeCKw6bOqj/dQ+bIF09f/4r/58v+
+RWrL1vrZs9Tk+dBSywpKG0Zc4F6VnpzMo6hMJMaHK7Wi00AKZoVy+/jLgR7731R5zd6ahV+YVRs
N0hMXIMdhvmlGW1EoUvZALz9zy9chcGpRT7QaqieSOCPnt2YolkL/C+SLDNUQGGYtKcSKNkI0nb+
4za+7nL8MDD9C/o1CwMpq2JKVzVJ0iQ1kuX9Owvy6/y9BduJsTAZ7lWX7w1o5erBxne5kMaC8eB/
j8g1/VQ56hXPNBWMWrd9QRcYIaqXE0Vhw4PK6v3WaPmFnOfc3LozAgnIZpgngN87Q6JW/oLPQZUy
oYU9b8BeLlgiUEf/362yeg+MIpu5USi41eIyVNX8J2dGTRHRDDqReONcv6MtVwcb2l0EWQleIPYn
4fcR71W5V5BhLamk6ijU7H3BdwsOhtwPbg7GPk9ye+1+k5xjOb5fWV4lXu1szxEbLRGogYITPPpR
oIULnnbRICWQ1hu91OObUliXDjRZJlShPgz3+TQtV3JwVMpSkwbGPQniO3jOKxMgWV+YEAwnvzUc
ZY/h7v0WuPb9ql4vGDUPywbdnQLyuVU8m5QYExQ2ESji5CfStqc0638wnt/2kh1kPEHdjRNKSLPn
+fwYGeSbqojCkedidFQleVMzKzD5fGPMWgDKwbBFhzjUkzyjViR/y/Oip2SE9LXJN67sS1/q/Iev
QuDcxLwQkpUGRCzkvWorwkZuaFlqQabaG1ndJfcH+HNh51vIhaxVNDElu40wgiaCrvlhtgjzrHQa
1CCTaEsKY/nZq+8BhUq8LfD6xiza+oGI4dC0sdsGkCiMB9VDuS/MgQ4ixTCkHcYMcWTeHJ64ELVA
9opZTchTQB5pPTKWoSLUieKd/mbyCmhJIj3o/PqNOfaIi2wrar0j+T+t8czekl6epY+8sTlgyVBV
7KLoV8TjE5OyGzCZBQnJKWfDczqm4aAycHlvam9fKKJ8WOsqNVEaAXTnlMWI0PVOC8UxdmZHCvL9
Im/w9W1wIT35YGqVnsysYeYkpzAV1LtlT+Od7qvhv0nzPthZHWG9TCupW8aHFsJ/qEFoMTU7qkoe
wINoIZivpeHbmdvgJQSBufnl61VeKhV9ML86iE1haTmLCkDn/6tm/oEcarubfCG7NFUZE+iLKshn
fg9hA/KtznAfM3/AIFOdPNdp8C8WBXk5VV2kIBTo33x00VbmFvjXIQQia3ntFWSqPb1Q73pZSQEv
SgmV8vp6wCudapiBhy7FvQwwY6Waw10zWVtA4QvhB0UNxB7IAACHvg4Kia3ISb0oLevZfR+rABaC
URAKicM4bwS6S028D6ZWTrvMbBujBUT3Qm1JnCbon9DQg3YEvzU2rvlLoe58VSu/TeZeIg3kmvzW
Ik6SFU6U+GNxrEew6mcTJWX49Ue9dB7P7a0cVTA7MiWwW4OjBWRDOI8L+a4abj1+Ln4sC0phC3c/
KMVWmW9u6rU11AMKUVb+uzGKnRknOTX0ktZT/OvrJV24BOEWmPaEk2I8WlvdSwXQ/qxTQPqmkxOe
YtQmwcAOlfGd1frua1MX3vwfTK0yI6JNTRSRJguIVN4VNlo5dbGhvnHRhA7nhZ6qQsDg9/HQYaJc
sawRRElASVG9eI22+KYvfRqEjP8aWKuvpGVSd0mOlos2VftJLl3IC3l5Jjzovvj/YrsWsNlC6atA
tvzjWjK510DNAV2UhBlOHb0IDK9/bUH9dH5QRIZgFubVNVDC6vbqKsuMMgXBKGTwlil8cVjYzmSq
PiZu+9TcmjKdwdsu//yL/wy0mfv8KD0MB3FvOP0xfZVj/x+Tvq1+0Cp2cLOdE2R8NVSocBHNLa21
oyTMjXV/8pKVlVXY6Oq4BdAIb19Qy6GZlbq2UN2vt3bLxCpS9MvYVG9C5SruRseYRwT2rZnfz9fm
ahkrB4nLTksizJ29Q7brl/i1PlSg2C3c2Cffu82xmeWP+5BzfTAHxt2P/hh3EaYEtTFDMsJCLWzD
YYEVbCYjX+8c+G8/mkkjRY5UqysCsKhS3X6r029ff5rP9dVlIfYy0gbGls/8Bg3TzTQd5SJonycH
lLAPahAFRYnZW+6WXrHrZ/pGfvT7YqdS4UoJ3UxfL567s1+w7MFZ+qpU3dhParZspepI9Ln6Xnmz
H4ekvGKjY3to5nsGNMJitwDB4+7r9X/u7WD9ZGH8gRwWIdo6F5CzVu94gzFZ9b2oZ89+7o/hD0KT
O/C3Qc/b+xtTPJ+yZqD2ZFTx5SV0osOySocSaY7iShglnHXw4gMoosLx9u8Rx1w6GLBFQPahg/Lj
kwAFkiv04cVUBgKP/3oGQf8cLqL2CYGoPcSJnMLb2NLLq/tjcXW16ZUWddALL/9DZ4KSPWhxjL11
GMJsoy726fOB3EdRoOmD2rWBdqe2Ci2ky7oZAiJIPhwTk4OU3emYx2zD6aZxFae/bV+3IYqfHvlr
o6tYY0+zXikA4mOBJp1dULedjHt2V4MzaqlRtQfTkY6Gl13Z0DJJT4Yz/sqdrZmRTyW5918BKmx5
aTkt5+fjuTErPF+TCUvv/SkovrU7sZe80iP32n5yl4rpVkvwvUt9HvTWFlfRCOJkIyqD75stO0UY
3S6d8zjUwJ4ZQVS1p9l+/h4H5m3lFkcCjCa1rtGfOVqO/VK60bEAFtZe5jI3dSHW4Xj9y1YuV/V6
OpjIPALtOt2JU+vWMVi00KwSGMmLnSymhjc6wgoxp4SBk62n6ac030LCCDigidKOiSRCXrkhnho9
ZNBzdMoK4SaW3zal17HarYwoyJNvU/zG2d6qH3L1nx+Aj5ZXvmh2mglo6iAAq0tB9ulw5sZe5sgK
qqQQOyAUJK1OjgfBxpNu/WpcrXhNLzAYZSWNJeTfwcJTUS3qFXdQc2OvdeVGgvJO1vXR7VAiWrAo
7/S3YJ776Oh9rUqZxLG5HM13iZqH8qb7Tfb9TxAL+z9qj78Ze4HRUj8NbeggcG8IjZf2kW+s+FOd
BYjP89+hrw4cnw0iop6lQTPowJ01qj8k0+gUMeNOHg97DK88lel0qGz8ML192wiriw+vt8FeJGtt
AqJqXCAft4FYBdMsFOlQaonvTH8O5ZcFlMOc7nq7grp+CS1rPTe2OupWoXRkHuBWjbjXqz5M7V2f
gMa5A9I62ZwJ31jZ6vTGsoBMpJxngVIDu0ejuiE+2oft/dc7eHFNuG91PIYASluTwgHu09eVCTE+
Rb1i8kOq7QYljGOQ4HUbV+D6YfS+e2eWVpl7gfcY7zE6Fdh9xI4xr2S3hY6ka9uzcFptc+L00yUP
6V3cA7gGljwGbcJV/AHXQpWpOm6kweEPC3XKMhCaPi1JaX4bb6qEfaqvv9uzUVO1oecCKvZlq89y
Nrs1GoBTYG8pawy/TV852J79aHgM1LBaILtARL/yX/LGWJryPrp3fghAOokn2iI2vKQ0yroVSpoo
z6DYV/mSal1NsqRD8G0qvRiYU9qVyXgdoXlJB0syrixdPXIFehF2VO1AvvwTlaSSNqhLOxXKeyVl
KF5SM5InP4YASSiNqkGHtm49BlAqZal1N4EgxsmN/rkxewwmR4dGlXeq3DtQi+K+bAwvomROko7f
tL68NafoWVW7qzGrqz0bK0zX9MkpUnnvqFx9q9LpZ1xrtyJpbjBOAS4u41GT8u9DBmUES51fM0PP
8ZROE7+2uWOk867D3GRBpZg0kFPGlWoBsGkp4/fYbno6swKstBJKZnJ3MDsDyppJGh0TPTVujLhK
PDFIBc143V9x3d5hCNqdJ6TZlpWXLtfZzizQS0s0u7ruZ2aFdTaWe7PKzJ1hS2+qXPuQEuuvxIzp
AEIwYqGXtSvJzZWaSNNNaedqOBpKGowxyFHKWOr8ua6V42jK7py28rFVCkCkxkp/GyE8TK0EONi5
r1tHLqprI7PZyVLiez6BZrzNAsNO0P2N7YTqdcTx/7SOAmIHV5pzcCA09h1Ph6thNsOiGG8ya37I
5+bQcsm3h/FHBi1ASob6ltn5Y55mz3Iqc2eQMtci9S5ujcnhmc5d3WwBZhpqK6hqU6JRA2xTnWRe
wY0bBingUYr2EKxt3Ip3N7VmIJ+rK5mmchJKacGpNOhQfwWNN9Pio2lV3xvT9BSNP+E7+ZNKnuu6
Q5kdvCda2xoBsxVHbnPfFBzNRE4qSM6PnpjUicqkexaSrjhJTwh+acWpxg0kTMTeIoxeB6P3I2Mv
SueL8Dg4cT+e1bFjdt2naeVXmfSLKcmTObXHxia+LIyRfh1iP71XcTwRWqGsjjMKzrzVw2aKZuC9
E73yVRkcLOXs6OVWneZTrMN6DMQ5hAHTgiTFupZcFlDwNOS58muTvbSVcZTQhheL5HgW6zdWNL6K
Xg2EYXuDqX6vh2lvFvpeN4eNHu46A/rrd9g2KucGxIvWLXF5AIMHm5XK15NfWflQ8asmfvh6Oy98
Oiz1j4nVxaigpGvnMUyotvitVyZS2D47jUwb4S3SRn5zcT14SUEbWjaNT4JINjONjrdq5be8D4xs
uk21GgJk0dPXa7poBiziMmR8VBl//+iOmZHrdQp+Mb9RH7oidsjw1GLq8WsjFzZuKXgufOUqJETW
YkF6HmlJXLLab2L5SpjxVdGioFFNKS1kxf/a1oUFfbC1unsxghjbQwxbejUfx3QOJ/hmRLY4lbaW
tMqCIzDRd3UiVb5C7pQRYST6NQIsyUr9n/KTKRpAmCCBko0l4143Z6Ghy0hHcIaleh/n+0GDIJco
NwLFpwwCp4coqB2jSY75qU/JGGhWISFVYDlSWH0rTv1OgNphkcZU7tLfoK8I2PP0ZN78c2T0yu6y
zWeZC+lVOeMt7C7aJIvug8BLfUTLsg26sAi/do1LserDKld5UqfLaqlyWFNvxSkOcdMcm4Qmb3iZ
eXLYHdSNkv8lJznf1ZUvAm7RS8ayq8y+FzGjUMOmVhmm0d3GwpbIs8rDsDBEiQV6LQMj+nEbucJx
UakwlOC5rbkMeOjBL3aoKLlskx7jwq3ywdiqQphgkLfQcUf6U2k7vAEn/6Y/qpd2DnANoGQsABPg
lx8XhMZAnKqTiQUhNfCSbP4tp5Ht6aRP0EsH8Gg2zJMhtMRRW27dKtOYOnYtht3cjceCKUinGlM7
6KO4qSv9BAb48aBgUKqhLSPJlSBS/6DPIHFIY2M4VvGAWF5MyqGK9NSJE2Mjyl5aDlnwqoAfELQ0
Vo5ndrNaQ4+29ot0r2aFB20DZ8mkKtvyv3aFzx9n0VLRga5YKnH6mpg6s5M5b0g7+CnrA3PCvJn8
/LWFC6doMYH3P5o/kOtbT09YU56xPO8Hf+7oIvvZUO07VKhoWoHDJ4OC9iZuafnaH90bFjFDvHiD
DJTWEvPPooQJMeu6M9MBGADZaYG8t3biarjqj3mwZevi/p2ZWr7kmak6maNeS7LBV1n1kOGwCkXb
2sDPp/XjclbeAOQ7R/Efy5n2C69Y7tqJU4adLwXjcfiuvfyb73W2pFUUymOblFGNJbWu0jmqp4Q9
VQrUJnuP+OVRNem4YfLzHfxxgavLUQKsr8slWJxJEaqxuSMgz2/ItPt6ZZ8qv0CUnfvFuuqlzaTM
h2VlIF45JTHF3LTHvOK1ve/elAfUn3M/A0ER/5Zh9pMuYuszRaVh3x22yr/LJ/vCQ9dTEx3jjRgE
fomwelrbtzkfqZxUXoT5zMyO3K8XfvkI/vmkaxh8xq0a7Wx4UH414vxBWSPgrukgn9oNOyDUNu6x
T3X99Uav7heBip8cSe8e27szSA8xXjn84qjlEozdpBmkHmn6uNWLuuhGqCqgmyCjxLbGGoC1shtJ
Vwy+YT7K1SFpTlJ8v7GTnyMzXOiPjbULlXGlsSrOB78BV4VT3lSv1UgXSVBAxL6Z07uaRn0kJt0K
NJc8BnQReE68swit3yuF2Ywz2AEQ0/JbTX+Vm19MvW/AgagX84a7XFojyuC2DI5Hm3xK7lo1iQY7
MwZcpgpN57usa2lOTG9KzeDr7bz0xYDWwPQXoHYq7ruP0VNVI3RiKwt+mUROTXZqFeJZu/Ga2DKy
hNezEK1HLJLbxcis/NIHKGmbDe22csWLe2a8k43jItXUVQgDlNWcaih4+6T+HtVagOErasoHVBnp
11v2flbXocP8Y0lbvcBSpecF9KOGd0ZpiYKofQTUXqfvhB7VZoP3YtA8t7f+RjxGe0ZES9BcmmX6
vjuhRXEsw8Xr+71+M/gW2hTkKcV0ytJlbg7yJoxo2b6vFr36hiXX5lpp8CPkPQvFHtRImJn6G0D5
i6fsbHNXgatqcskwWthJdn8xxVdOf1gEqC2384FzC4gPzpZA3RJd+NSdWCLm+S4vecaZk5YakAJE
h/8kO81fJPtSzOzq0Mtqwq/956KjQg5hGepGw2udG9UDNIHtlo2+arFbIwM1Xgl1HhX8Xc3GLUDe
35qrrwaQPYDrmJ21rE+N8ojZs5KXSuuLMfYFmU9Ctg5WXaG2OYVNZPm5Ib9gIjpzWhTzjij8oOso
h0Wi/4zs6JAK9ZQyKw9ZZI1gLhO5K6LZolNsoD0n3SeAKNMuxxgFWLmoJMnfSat7fMz3Sl4djLE9
KZHSUsx9Y3K2i2+jEvOfRWw5yPV3KI7eJsrkxnpTulI/pA4uD1fEmUZFLc1PspFAYcrcswjtN3D5
h1kU94FqJr+bBjCbeCgOUjtA28wiDwAJoisqisCALI7WfLOV2DFM/LvelE9TK0BkYLZu2po7Ze4m
zy5+lAmGQG0U4FN2R0ooEWAQvGg6xxj1g61WntEwNKTK3DFIFw5S/lQq0h24a2YK8gMaK40LxQxQ
JUihOj6kEcKmBkhd34Bx1tSrt6F9lnvzMIkhpmr/lIFjC7k/lWG8KlGvHjHwkqbgLi9UWuhYcYxR
bVs6CcaPUzND51PaWb2RUDYPjGoduWVV/n3ETI2u3jZmfrTKlFbKb2BbVHec8SLSuwPRHoZMjRcG
YPBP1MKRyuepyl96+cFOQIdlkdZ6yoeicgp9gowMaUKNVECtGilag039qhTFTikh3mpVkpfk/bXM
O+2KNdaxR8FWS1q/NeaQlyiaS/Fw0tA9dWqlOnajkJ2kUU7xjJZao81+31T8DuOq474RI6N9PhyS
osGTrlIp04b2CN4Er5/H0zCpJ5GhTs4NW3eYxT1jJNavtpbnmzqP9RNjebtLSv01K4zM6/tp9vDU
TK8U1squZUm/VaPWQIydRuqemWPpN9VwGzd16qtGZJ3Y0F8pKjQVmfA1tZjQeihoQpqrsan2swXq
ODZBxqdQFcdINEdIBpVszYs7oNjK9orpE+SWSlT85diKd1FVBJaG7mWm23iEJs+RJX8jahuMs7y8
dZ9qMb4O3ZC58xC5kLxBOb5RfhRa7tiJlDsNL69bHclth9c/HXXzjnX8weATyDFLZPsaklEQjB0n
np0KqWFOU7c6WPRQtDTqgrZcUelcdW0gukQFPwY6peWgXRmiCrKuZ5SDosvgsifzKtA0bSenqiPG
5o2lYCfrq+RQDpzRakqkcMyw1eUUZERAnnROGqpwKxyj1hnV5GQovAsaqfiOQZCdOnSnNJorOpjW
nkjawcqNn20+7cXUmhTDtgFA0IzOoCbKtXin5JyHqKeb1MarpZ9yvx363Ikzi9+CrXA6ECJle13R
8KNzaQhaY0xdIH0GJx1kV0nk+8zOdmQsrvQoMSjm0wU1NfMxVQqbqqybjyUHsQo3xtpJZRyPOh4x
aTEI5YqXI5Jd1vAT13vmTDb6HQhRtVpYntrJ4Fdp2K62rHsjzzvHFOS5wcAZLVMxOKMc5YGJChDa
/cnLbMWJY4GQgpYKw+i2Vd9pxfBU2wxKWP0PCNI/a5FkuPKgFfuxyvGmVqO9lPSeKPm+NozXOZYy
UMqC/6Tpyb2UtS0FHxGEkepqFxdDgcSun2ibLX9R0o62MdB3ej33dNSAUhQl5KZ6gAkRz8DLXVXG
QyejmdVVT21rv00Re0wNfaJpVuV0RhNGWKNX6dWuke2DMlmC2hmS/KaDYJQNahawvaR3s9zvKvTT
xqZBtiK1eUzbArzoDRjCOdOcsY4cw7InamiAqgFOepoVZSc341s66hLlRhu0XHOkCjdHoWCYr98n
s+YpqRaUlflCrMrNpfGlnbPb3hrRr9LIN0PrrqB2dFTqLJA0+TnHoG5ns99z9Cz05ns3kN893NlV
1IZRUU3PHFA12Rr2vLBimkv1TS+bXp9OISpLRwxqwO3uK6EBz5e58pwcYkuH3Ary8MmqKCPR96Fm
h2QYd5BY2keaoDK/rnjhELD0SRnoa6oSwYhfyXrtmJkAAIIXGDSx+h1RupPJmhepgBiSVnuReLMM
sAMXxONSCj3kwcVuO5IJNb360OB+GXhJrbE8TFzsbB3RcBA0j5mr2rUHEvYg6VRGI3VOqSQgbJzY
uGHSbKASxPh49FLK5g8zxz1CzH1lCgEFu/kmzatd20NwooFcUkokbyjAVEK6GYIskjtUSRgNeMGR
SPzC4M6VAKsQQd+vnmfu8Kk99RV7q/X4ZM/YI1MKlWI+RHhIxxqG/hrhF+XNlKnHGiPpdWa6ZpW4
TKrCVm12cjIeBkiFiEb20zhF+++Us97lPf5k0witUat3szRrO8VMAiCZbpsCUHyMAZkyLjjxXYNi
kaJflWN/rYDz0eqFQes6DnkE7pN2dCL2vYhvJjsXXtewu6yoj5UmTpkYceCTR3whCAWRgLDShQf7
HBfgjNpAAVhqcoxMDDtMc1ih8SEkyir845jeaUO9t6sIutHRKbbH0Gp93kAJQvrZm8JdaPHbLN/J
WZk4Y9GhwaXSlHee0hseNxvPUvJjaXTPTNYg7XTEoXR0Hk9uL9U9xOn5sZB+6vJPIwF9vvBrAWzA
WAX4sWMhnAo1jN60qaVcG2gkZE11D6Hio9wWipNCKg6B2QEWfsDU56zvy9h6LCdGGzt3yPxYqAPI
WkdnaDOnaX5aUYuX0UkT8hFib45mKyGzYypL3atiHhLcoBrkXDSle0yr0Y3tV46AT6LHIQaNOZ8p
8NcItHxX59mTVOL/kHvKSez2fDwxUj+0XUKbVMm9eupBD1W1lseNqrsZePIshuoJyd6RDbbpamL6
magTnrcAHKIORS2m7XPr/2i7ria3cWb7i1jFHF4ZJc1okrNfWF7by5wDSP76ezAO4kBcQR5/d9+2
psqtBrsPGh1Oo8cSKzYauYxsU1TeWaUaOn2KxjkMsloW5u+sxSRBF7a4lgus26k/YkVWaxdz/QlR
SmZXg/YGfEvu2Gf3lWR8zhYwAVZCiIa2uQYw9z7RazdVVHTDWSHZF308uaOm3tcROmZio8TkUqp6
MvZAejmiHUKZlxUSxI32GTkl09bnzPAjQ1lciLsfJazlwBSMFCykqPw801XfbAcQQveJcpdOlmYr
qPc7WiY9qKOhuSTtF7cflPcJfr4niW1kgxEKPWhKq9qdBNaoSTY+YLnT6ClGAo+q/vzVb6L4oKER
k65cVOgzevUCScxITaJQR1pRjT51aA1DxT+xwzQGYgnvLz9ClI1XyAth9O8rYelUyW1M5yaMN7PX
2XT2H32tuhMd+l2EnJzgqW5xhIU7VZBhShndYegLQ7erWx7mnflUP8ZeHqg3tLv3kVus28gY4NcB
MEXQ0uCpxByF0c/LiHsMLz7pY10HSwTo+/fyCZxP9YIJYC2DOYFBqRKtmCCjQw9O7FSH2BfQtk3V
TRy6tVh6Rz40HzhS6fuVeZGZsoUWIzT+0HkM5n27zPVohFo5IjNufM3fqo6yi5A+8Drsg5ZH54oX
NX24shIxeo3mZZQyzkfPKyuc6iatRzxs0d7ojPXzjiY1wY4munt2CuJDw5u358lksgVZFcet2EBm
1WT+LIKxreS8orcsZK0Vc469otXlNFbgXkP4IVpujyZClU/RvOUmazFMViAeBtR6Q4ipc0Q9bodO
xb3qRQf1W451zJoNRp/uubP/CvL+jSIKisWnD8c4gYKXcmtqOEQspO9vf3Di1pgvCXJMSrwidftC
GOMNZjYrVTVA0bi5VwbsHlVD3BZ/yr5GyTdWGtHkzwp0KlCVL+DPQ8M11roveDJE6p9PDD7LwFgi
dlijsZ3lPChTTclBWjw+r7d/sdDZ52WEt23wtyiW7yAXF8lY6g6LWAvhVp0BlXg9idr4nYMZ2950
ksMkAAkyIbWGLlJ/9KNdixfdZwEQtaBNvX3q3iRg7OMmu7cKFvhUJ5mMB5t1kbRVApnxLeU8QEB1
GqO9blHTFjKuJTIeLTeDNucj1qDRnRylj/5AS3OxidBuvR+XjyWhI11SeOlc3ldkXBx1jCWbQxgl
AT3TdKv5SuLR67AFucLwtqnxfMAUC8/ftrLILw6Y8W6CkcOukyCWXj/TN2RDdtYXkBj4iFWwtcy9
bEM8E2LcW4xbKZEimGoWPgzIxoXm098JYF170ZJ5yGAvWZKA4PTBlL5cFnA2I4AE7YsDY6qiVVfP
qdTiwCbUCdXutiehneI1Ruk/x+5piBAr58ROyMdYKL2/FM5UFzA3H2HbNoSPOXjDaHp4/kav7Mbn
z8ecL019oSkqFC9hUqlRYcACOGqRlCxGwmbpIPZHMAOgJtqiYm/tFXvyFZvseJDGOWUwyr2U3dTJ
hDwkvLDzKFNf7EvFnipaIvqbQs4lfjaD8/KbGiKDMkRKlmwqYZZ0DLC/9y0/8SyvSmzr8KU/mhEX
16iRnAdDv2ANrd4v1QuR22ojGddcb+VOO4KFSkGPG/CtNJG/Qn0h57F2c5AUfNcvRQ7VUM9GiK/Z
4hanEZgy3sVg6ARRrReOIOf8O18/G8+3mrGZZRkCsRnIbrrCmRqf4w6XsRrz0S91IrVWxaSDCEV2
8j0eXC34qE3XHJ1srzh17fADFO45MggjWCEGVKn//7iRjHF1I4m9c4Uf8rRkEKcbCdjcTWgZ3Y23
il9jsDFzBsoc2aLKxmfo4LoDgzJZGUmiTOMjOkK9FE7h5fkjVrjai4NkpkKp+nZWyfuYmxcgHYkx
dA3Ja3auQ1+kuRAyGsb4LdKuO6s4pqjIOD2aEyo3xEeO8TIMEm78tH0HriQzZhRJCXqR52f37/fI
nMU+ZTbCWpd9/fmK46X/3Jnzr8QxFpQlSFmIBsR1Hr7mYEva3qrd2jwKGnYFGpiUlTwFdRUV7XGU
DfGy02xewSvpjDXpYtdmDT3mOZIcXfo+pa1zWcJzC8IlBRn7WQSYLLKGPy4OgJqTZ44xva/y93P+
MGc23i1gPhVdZUJTv0PEr1lzmGQ/RIqS81M4yrI18rhT0X+S4ZekAmpsiwru05Sz2ZljtizZRLFM
RAalGl6AIDrO53/nnnhSOQeXz3Sj0VbT0QRtoK1RMUH4wJxprghzNCrd4BOsOF5cUIR32B5N6TM+
gNfdrh5apKXwbgetNbcmvaUiyrcS7WCHaHZRCQhskbRPl8HHYI2nvs8+TwhF/R6FacnBHtge9RP7
ivFq6gesGYG/Q8L9YIA87qwpBDWisYy1ARkDzOM6ycH4UBzBh35HZ4IjR/2AB8e8y7l747b8cy2X
iQZ6dSybfoDcpA2PzTQ8jSEa7eQWtVFhTnl9HJuHe0q3sQ0jfZ72fTqABJ5EHQKOwfo0tm2KR730
lmNC9HefnedJEusMxSxjbi00BrQP6gcS4CztbN/sW2e2+f2Q55SQiB7XaUQmgpOXNE5aHdLEA51p
tjzU6wLVMT4Ihg04OGLs8m0N5iVzVx/LA4bbAukbR2EaoF5SmPmQc7VgW5aBn0Db/KrDuMtuhUDd
lVyL2epze6EsvcJXGYU8QZ+w2eAjavd0bI8AaFy45X2Iuc7Yi1xUPFxeA8cWtq0PmP59JXPWe01D
Qx+Sk6joDlhjjPT15QN8vnLZA9ROd4XCHGC4lChnJoBPNSgfrK8ycrPSnQqabhmcwZOHmTkv/o7h
r5saWyPBNIry0FF8Mj7JN7w55e2YZPVTmBNGB8mUYzPw6OtJ/7QoMQpjqT0070wBvyEktoohyeZt
I+hugdfX0lWfhjr8QsLm6fKZbLnr+kiYU8emBxJaMq5PSfunbrHPAZkBfdQ4J78F9+ZaDP0Zq4+b
GUvVqQVulTkYECWQp+We5j90JwYb1E5+u4B4MZ13V0SbW06DiRHK1CRiyILt0lbRfwtS3hFhGBHf
FnhYDsUxN+X7IVSOo2DcaIl50IYFNVVOAEhvsDNjWwlmThZ73yotVCC4MgtUrdDsISX2Unmy8XmO
v+QkuWnRrHD5a25B/VpZ5pglQ1+yFi0L/jyK+7LSDn37j5hiNtvicgtQAz1TD52N2PUFdgHkgl9+
UaMEDRBKrj+yZ6Ur3WSBuBeOdIsN9mM76B+4rNpmYUE7CWQ7VFOlR6dvgfOcAcDo33wzvkV5IbCc
3ivpE15zarBLjDwe+O1oeiWXAf42KsTJrKEoMkogtz/QaC/9Qrks2iM/SthCQfTCYoAF825ormRw
IYm1WptG4IIRYrFlZN5kTctx+U0jWYlgDFNLTbksQ4gQ4vaohrtpvrfa2CZiyRnZ+o+jOynDmKNG
5FjssVzLRz2XJh/Rbvg2eVdjRxtuLdAz7DkmIm/a5Eke1XyFMkQrMbMX4lNhtXEY1D7d80AepgMo
ia/gv968Jdffinn4aBUyyFkEb6N8OTSto9zUspcEEbpG32pBfxcf5OmWq+VmsmX1/ZgXj4CJu3yu
IbZ3m/fjx6awZyS0DL+IHAXEC5h5GtyqBsUJTWLzsiCbmSyQo0oadngomERh3GFshRIVxIneoeN+
hqTME34WMhv9yAsKtq6ntTT6xddfFI0VpdVBWtSEOSr8t1GRvylG2eNYztYtsZbDuB2Zws5syIzk
DjJmpU/XVitBvCt8nkLc82O8r+hyq1rUBd73vHIY/Cu3dJ2MdLwiEbCF0WutGP+T5tI05Rpaxbd4
6DjzeJ/6qeSoWABZekn66YoRJZ5IxgXruiVJ2uOD0R3VKnJJiWrT6Qjs9XtO7sy819wWYK51ZJww
MwRDIR3Oc6nBjBhGTi1wbX7rKl/LYDwOfXmS3MtQilaKQrTNatiBjY7T2RfRnzHHIOFDK5WneFP2
TUTTuDHvjegN/3LYTNatfwhz6UqFTkqxxQ+hlNXpx+Iw3mgeqJYcyt1ZNNyVnpsIvhLI1uLEKazy
oocF6cfJFWxlN90IGKlEv/jNFXxFnG/JbudCGyjcsIJ66T7ZjbE9q3b4ID5UX8PbHgv50kNN3vJS
KjyHtBiIWZJ+EnILKg4HuoNiuZHufjokN4UscQyJnU+dOozZ1DouROIQr/qXeLojVDvhrtwVe9nN
fGMvPLRO8o3yQfESZdxvySDPiA0tVYIeMgQy0U7HbnWQUIUYt2v2tI+Hm5jjGSvLXJnrRJPnEfKw
slMQkATFhew3rjnYVf98JfPLfzwDYtDHXHQ1b3IEABEoHRvQpUgTh16BJ4GBG6OTK1XPYS1WqMqu
WkehLSZDxIucODBqMYjTl5lRCGgZ9DHDAHqA8L3RI0WV4GZvF+BMhtUGXJSjNzcb0a99nQEXUpfS
JDRA0r7BsuDsBt1KDhojjAB544ArbSsKPUk7q8bpSz5I44+wevYksIOFbbsPx8KhjL0gwfeQcxRS
A+MP/xYI6rkP8K0oai2fiWP0vAcfk4ATztG/g/1VmDDACAaAHGesOEtmH4za1zK3Me1y2vHLSZsZ
gPUPYHCnkpK4tVT8AFogpxNIhBzF8ZPu0rF/rF8LwRyCxr3gcqSzmQNZi2UiHbnMdWtsILbz1IP5
iF0qTq84eey2++pQgdiyvFkOE0wOS3hRq1Dvy52K+SC0qf3DtYHLFndew1vkEp3JcCZarLf81G/S
gNp4ugOPbbS7rPl/4BFlaaHU+1ic9DKWjOu2Ic0EaTk2rybJDnu9kiMSAbf1gXROmtn15PAoALfh
4rdMdkk1Gdu0W0L4lFISe54/NEVjc9TaDpFPIlhDlkshzgSo9WONBoYoHsUI4E4NCeAUYoatPkqE
J3YboU5iGfONK60NjQyaUX5JWn8lGrhZQWqI4ha66/kZ2P+4v04SGctNq0IRqlL8pWjs5PcYsLLp
lrHsnucnvFNlLssSdErgroKwuQiUAtvt4ncVWiYvf7ttDDppxMTntSroMmklhB6T5oH9GR2L6mjL
ZXiHNPrBkMdHsbE4Fxi9oM5R/iSTuSKbZlpKgnEMX+jm29IwMKjzUSq+qiZx+uz7Zf14Lqcxt2WH
STalFyGM2qYKI1nAc+klWHdSIlYOSoe3mI3nb8y9SSbRyMsRn82yAhGzSRUWCHB02r64TgfIwIhs
TSAioyExxe1kZ2iLk9PMhtu4i5M85LsKbX64TRKQ2HJEb+Ml2itANQ5iz+cs6+o1POlKVDcKjpP2
dai1P+5qjJy7WFXt5/OBGzDyxDGHGUayXNTUVFQZtHQlwGQY7Sx8nNuPfYfy3OS0KEHWeerKRcnT
dRtfTroyxzwmYptXFK3RCzHh2SWgcRJs/uiFoIT+AiUJ5vn8ZkIHZNO/zpflrpX0OW4L0Fv5Tfle
fzfT73uT+whIHtToPWW1nPdXdBJzNGUn4LVuFsTkGQUOFElfdmBgCOG1OZyTngx2gwY6zLuWegly
ED/W7hUgycEW1tc1I6zPlGq/slmZKHlnSpClBskuSg4pcnLimwUUKRVo9Nx29DhOsg0BJ+UY5FaL
cEnS7Fmg4mOjexcUaPK4w9SUs3iRhZdVjv/nVM3/43I6SWWgPBnSAWvdAeXiQfOX5qWaZSClPDXp
P3iO4yeBDI4P1ZSq8QQ16Vt50FzznRlI7pDfTbvljq4ii62HeTemLud4edbKQPqSLlqRD5BL+4UW
d2rvaVdndEu/aFHcX+GVPIkMDInYxFyikP9LYopg9LfEzgiu6IniAB9bw46iyCoUHTgg49Y6/GgR
7yhvf767Qr/tC+X3l2Tr2Mg/1LpeQtpwUA/okqWlMfoeQGks3E+P9Dly3cFyTIht9WjMGKXWGIJj
fUcTEoKdGLZkV4jB9Tc5atxBeMN/+fGkMuCTqkslm9RwCTo7BOMgYCZPAhUtx045MMDW/bAS01oW
A/fH1HoDKGHQc0FoRSBzCkwqZwf051yhHE8q/fsK7cyM5KqYyviWy3HEm12IeUST2/HbyVro8a4k
JLEgRSUWj/h6HNslptmkbrK79HaM0W1RaU+Xj5GnD4MyRNVAi9pTlGmPFdEckvIiNh5yKgygCIOs
jCZFTnoZkTu0+zvL3dXXEQdMWGZ+AZyJ8tzD5jHY0ruzV3gqFgCiAk15yWUw37w203H6YkwkA37T
zExoxr91Ke26LX6WD+SOLj/HCI+K3L/oglxE3XFLDdSTLlwRLDN4q4QS6enjk169L+6kcbzq6uUJ
ZJ6ig5bOYSfAWmh8Kuleg2CfqFgAqqCzIgUX3f6ydf5H7vb30aoMlhSLOnajBg3Pcrf8QIZzKahM
ILOEUrMs9C1zJoufJ+bJYmCkE5tc6TBV7nfISVNbAVkRAjT9mjwUxyNUBlCQC8KYNEbO/Qr7TcrC
pxzudBNHVfggboCdcFsHeNoxoAJ6fgXv3NedJE87Bl2meZp6tAH++Gr0JG3p7vZWcsj9FSk9nmJM
pKILqTphIeaGiXDNkQPMbDJLj7QuNek1EGGo2TQi21IfLjsXRwKbujLGvNXiEic3Cdgo2HxoJdG/
LGGLHIgu9/n13tLoea7uMrEUxX5pIILu2KH5nCR4roPc/+1TVmOAIpFCvWyokZ85L/fL8ECJnUXt
FHPqCP00r5DF+0gMUID+u5GwM+GHrH7w5MA8dEGYuqYLAgawdByuCI85MK8xiBGByQ31cggVbtTD
hM09NwsWWjlGILtCfLjiDclxYo0BjDZMJamnmb9XT81xPJlNXFUgEgn76FXfkBPQaQxolKbU9UsF
NMyyNyTc6eqjOIl+sdy1ZcfJ/XFNkwlFcsQiqTjTL/fnzQebR6iAfokykoMmlbGSegS3Gkngcv+r
JMNKFmMg09gtsxwi7Mb4ll94WP+SPmK9gV8fsDLMUWIONG6f40oec6tgu66UmAJ0Q6ns1wzxzwfi
Ff7GO0nGQjK9ivIwetVJ0oM6CxlXijEGMtRqpieZgoStJrmNmO0i6YGkgis2g8sB/00UOYliWwua
QhPTDg2SIDrx+tvxPjok06FBa0rlLoPLb56g9nZBNba5oNKruCQFPUXhsxn5XenX6qe/1Im5ZkoJ
jxmDQCda0FK9BHwPBDyCqi/uIpfHLrv9clqdIBORTqYWUrL00Q+/64EIPls8Nk2XijO+82vr28n8
lTjmrun1SMKGFfrBnmeXX+Ypr5oU45kIAyFyHJtGHeOTiYEemIKngEaivEGFqfDp/ijeg4lj/BaD
Il01gCh6wnkuMxizU0ft3qWxH48t59myeWmvDpJBD2K1aW7RgzSsg9a1dkc+XrZDnqkzgFGZXZJg
3x1MXfkaY2Nok4me0aj2ZSk8FLQYsIjDrJVaE2LObpNXvoh+n5nJDu+WxVLpXa3+vyAuWHdfBqZJ
GydpZ+CefMXdtRncrDRjMGOIRCKqwk+3wiSUvEqoWuSKhCr9+v8NhCAVeqlcVJhJAqYckG8YlgMO
pC4bndC6LcDkp79ZwpYTdFw2RpMd1BXCtAF/McRFho8OS6ecPGvoHI4tbjZwrk6RgYq4nDGvZkEK
tcXkZrkxb5VDeHNFMHr5NjbZId1KXEAlmMASz8J7vtVfBkBTZJAiiS0DtJWwDXqfoAKm7CxQ2lgz
bYbzBFfnjTpuv8hWx8ggB+a0SWPmUG6WDmMB0tHlTT3EdhPdF2jNEUL5zogzDMntLn++zRh4JZZB
kqqfTMHAfL6PzhU3q7sZheL+KFXlxxI779FvOVYcg7mM9ShAvXSCOsf4WKnjZKMU5D0ghEKp0yaU
Ax4UgpeV4zjAM4yuX7lKlNdLCdOcxhuz+a7179P4w2URnFDAfP77SkasYufPgHWPfjPvaTe4covc
mzPKe2zd3PNrFjyVGAipiradauxP9of2Xd5Cq0Nuvr+sEk8EE20MJRYEmyW1xPnTpByb/B36Fzlf
hhPSmM8F4dWx4V7EMvISVjCPLh2475yxQSW/c8cyAOugw88RXb77zecpl5VEQa6kdKbGkGMOqgLF
utBwLJurFAMai5THlN/0vyvnf/1EwUDvS3ciY2XERo6DfMWFyQHF5ybb1RFqMc6w1AEWFBTNL5Ti
pcPOSdqjZqV8DObgPdsUMGOtYWx2EPcavqjtrsATErLNAEk46jhMfLwUxM2YlJPssjzSmvn0SCus
V9U7OTb5PPq6OlDdzDqQ8yLaIf1tkfzbxPlf+pnM4AVmVpWyoS/Y1yZweCox6NG0YkxUEwJL4XFc
ji0oWy/DE08AE28QC7sMa2oVLZboolW9jjqOBB6mP+8GWn2WqM7lOLTgU7ikdsYuOjRgbqJVaH2X
YcJuNkz3sk6cgN6UGeTI+5yoFn39n6c1+HcIVxqDGWWUq+aQQhrtYGixMiQwS8zgC0GBPWWvbG9e
eRYTY0TmYuQLTc6fvVb4KWBqzxdCbLakD37excJmIlpTmbGMWkeE8QEU17fFXkEd7MMVLT0ce2Rr
+a2KjrSG2qNwowel6pQuBY3EAfd6aWP1JcaLeO27nKCNnaYWCBh58wFXmSJ+X6wCfLyRja3DdgGO
4SzzOLbJU5CBkHheijilINX6gxcXOFNgfeqMzuhp4ImIMQcacOuLvO9If9TKBec+nUcphomWX2l4
kH/NULUdnUJ2IRPD/q/iidJPRsqSlZZjboikwmf888cF70CZbMeINSl6SW006r7LCfalzn8JYGeV
/RFdyQaNdZ4BLNznaL/o7Si9pQ2LKWYa3Ms2QgHjktcxgDLHWHIxz/hamowlJdZjXveOZd7kIcIs
1cdE/WVxnAiVXQDeVkQAhTvUk8abkTxU6e20BJdF8GI5toSPXeZLMdNMzmsvTh4qq0zqQ9BTDIK0
kPjnMMmxQLZ6Hy+qpMVUuagBxz5aOvWMF+FvfiMV+zyx3Qg0TCzNjJzlhaJICKf0RAaD+OzUor7P
44xjCpuanMSwuexq0PPKrDWYQhJ76vhRDoVXOdNKBPNdlHw2ey2EiHDpRHuqBfA6WcbnTrP2oZmJ
O9JpxF1S/SmxZslPGvOdMWJ8Jpu5Z8pTVn4JigNcUtM6nKlm/FOY7wvC2a+yHQOvVGWgvg6FZG6o
AIobauRoH6YbwK4GXiBwc9oyFiXseRXizctsJZMqvUL6YhYFoyggMxMrz5iEyTaqWnfUJcaqBGxA
UcuFx2jAsU12Pi5NqoFgnc3oF2itNroWXWlYQxHzYJji+BkqrjRjcD5pJwm7xqkYOXrKZ2PXGnPp
5mNde4sWf7sMWLxjpH9fHaOkGHoLDg7420D8WhhdUy3cWX0Y6s4VI8G9LG2T0hE0eahyaNhjAi4p
RhwGnDNC8NVmFAhA6fhWEFzKc1orSJUJztduxiwncmXzFd3iW26wls24QZouYz3S2wa5U9k8pmTk
ufxW9LGWwPrBgnml52ScUtPd7olntI+N/K8x/9t3QLM4PUztv9WyF9X35tg4CQYPLp/vloWufwDj
FF1Yx4aAVh3szTnM6gBe4e/la7ZAmmsh9Ee8MJnKktURQgz1qd4PWOCHZS0zhs6aPQZi+HOwW1HC
Wh7jD1jxvvRzCSCF6+3a6n0Zgke7sWURpPDioyz3nEPk2QnjEsOSJkOeQZ5WY39YB853hefim3PF
a52YyCdGZSTtO3o5RL0TkvauT8Gpb9J11mEp2ZqpRrZhtgHd3O1UebcEVkOwQkGfMPSTLQ4ppa9Y
0dd7lpF+EPIQW62QGLP1AhOIl01q81W7/qnMM6yXFiFPI3zuX4n6H+PW2GQVCPzkDXVCFvxW0tiL
WWmEuK9pcYUCRHSTHDAVdyDoqL4qeuc4LFtillo1nDqqGzHQXIqBSjDouZRZTlN92W8PVzSXbmWn
1goyKIR9TsYYj/jy4iHZdQTJy9GJkSny6iD7YPCmcjapENfiGEiKJ8m0VCqudUHo0tzHdJeM/FBk
hdvOWNIXB6hflT9pngWzuO2jtyIxndK8UXeEyzu76VuSjOQUOkwwE8X4lj7GcyFGFtKOxrcqA6+F
rAYce90WoSu6rpqiZbFtLGLY6aDSxfXZ1D8TcsWEhJzgzPe0M99IrmCN3wzCoc9voQxGVejRSZuZ
Cv0fcdSvhTGHWAyqUGCFH+oTNSiHlMRWwcllccltNy11pRODUaKRdJOe4FudPW35+ZdNjF/JYkCm
rkTw4wwG4sdx3i15Dn20XUqMJ9m4D8fUWTThiyU0+7CcsWSv34Es0o36BbWMdo8mTlssMwebbBxc
6pxqKD3MM0A6/TIWkPTBqCqUlnHY6eel1u3YCDqpsYsWq5gM77LtbkV+qw/LwlGTqmgkliDLlII8
w+iDKd4PseAuosbZQLAZKKy0YlBoweLBEK8RfFu9wyr05C4SY2eQRN7LgGNDLH8GTk9bCP2u5wnK
VxY11udHoWEVmegLAbOD+Fppm5fH6gyZOKgJ43lOG/h8NmNaRfQwupYdAOctyJ9FN8mvIH/mGSMD
M+EQt9jVDJGadd/k9SFX9r1c+Iv8Xq0+XrZFnoUwINMWxdD2EbWQ3h/FxbXqxEsbHm0Gzz4YjCmM
XGoteob/L/bBoMzcViN41iHtrOjFD2QuaSaJ+O+lLUZF26Dn8HXoyZNF/76y+3oqF6tPzQ2k5uu1
1bfxy8eoXgxygN5Lk60Uev0KB3/2bfAlXfIvKokJXSYpi9HVC0mvbl/jnSODH2IWzy2ohV5jH5ei
FKocAx7VknRlrcG9snhfRGCojmX3sgNfjEmoCAYsRkvu2w7cIef3N/9b8U6OQYs0K8QmHClasJxM
/FiBJ4vBjEibokp/RiZWFlevSyBIj5ABDFFs1UxpARjS5FviN0M6NDUHZzczxiuHYhtbmpkUUyz+
NvPuzzfMbL6xZEVWTFXGMmS2ZN02pSiJhUAJESQfXcNBmx8TlGUkT9yplUt4C902mUCNlUAGM0Sl
UQVZfcYn9SDFN/LnyceNgiUXhYPNfBO4ZIv44YqKJU9TBkJkLGP58dxIm1WXTTFc2WWznd5aKcoA
yIiNIVOsQdHn6yx8L2HdI5p7RLw/sLe7evxKWwKwFuIKVTfRciWaARRtCMUqHWFG6jHRb8xDscPa
yr1W4nSx/aLAAm8eVQ71s7PIeCWRwZeyUjEJLGIvQlOHt8h83SsNaJAnycFyq3st6Xcjj6F3G9JW
IhmYIei26LMIIs9ghuv623mPlSwGZhRJJI0mQVb375Db/b4JQqyKG0CTiM0zr2xTXDsJgzVZBza9
Xoa8/10odNKOLXiHU6JnGb0cXiWN44dssbtJS6WKB0h7pR9uXhEr7RjAGTJj1MIG8s7shH8dbQZE
K1kMxozqLE+iAJ+f0ndljZa0jthtWrnaEphmaxPhrWjldwWvmMnzBYXBGjEvyyirXmsvvC/IwIsh
5ugyyiHtV9j3R1lADrQ8b+1cBbS4uQQ1rczWN4RoN6GNcJhE2+i/xG2D1CfWCpv3y4z0r+JhzZwj
KCAIb2ypjm25rtw6MpwEG1IbRfIuh1Sb4cDqUzPwI4SVbhYdLs5Wim1B/7xIb009uCxjOx5YCWFw
pyj1Cv20OOkB7DKL+zy18YOvA3w+V827c64Oti6udHHVYmAJFnzfeXUDVmJ/wCB441Y51k740pGf
BqUndeHuYMvkdVeWUtlCpFhFH9KpOJBKfJNNc2o3auRVqsQJhjlf7qxIPmV1nhiQZ6mLv1iiLwu1
1yaaz/l4PDkM8LSzXKQRBbrZGcGf1TmSaAtYXDTIWDFaY9GF5ea3ysNlqdTTLx0mg0DJQBpsZQMC
hUlnD5FvLrySyPbn0nVDVbGRV2Sr8rWGGnVLDZ+IideFlt+ZtWxX+bgD/2tmL03KbaTYFKkqpqbK
iI4tltJFrOpemaeY/K4U5h8nf8ZE0UtSqSuySJuAfpLMXo3xPBKlHxLyfHlot3TlhHIA3TM3xNj8
bitB9BZboZxWJqMO+yd+V9ykxtOSvma7gLESwFgj7sAkqVRoYpigccY2aFcFKbee5kEijv9cNsJt
3FoJY6zQmoa+NCNo8+rn+uadtJLI3IBhHql909LzQ19xLvogjgr6A13mO04op/C6lTbZxtbHSZ1/
9b1GUipQ0Wr9zB68ZbTJ59RHz76T3un3zV7epcfqnjfitn3Nr5Rkomw1yno5GeB6dBea5IK5rrHr
mx6z4tgozCWs4x0p9cqViotRkHBWYDFYWh9YIJbobSzQ8UHeds2et80wbaUbc9UtUlWBrhof8FVB
KE8aE2DXbSFaho6TPGuU4nr2ZvxyUoy93iyjHjS9wTHK5U2W/0MZx6X5oU+JjayWZ+W8ZiMOkrDX
myKNeptrKfHb8N2i9LbS/a0EBkq0MazNuc7QI5LXtjHUh9JaHjkIwgFelrBF6sR2iE18IDmgyxnA
ixZYAZ0b5bWJUp85uzBXn4cFDsVI60JASJ5JmrMow043hcgrNaxk6EveeMdmSLASxqBGrshklFto
ZVb/KJnkdBqIehNexz5PJQYmumJCF4GJ61KphiORsEEmTr2iFg/KMNxwvhMHJFQGJAimwEORXit0
Nyqd5zD31hfdtoI+CLEo0eOI2wxPVwfIoMRU56aVpc8XC+Vd/hkQ9weaS7lq4SUFgkvmwQAFCM8s
WVGA85QVaQCHpRKoyJ9woZ3jtSxhC9GGYYlSHd/sPn6QPUqkpT4YnnDEZWKn3nDD3UTCgUCWv2XI
sMJKLuDFf/4u5pg9S+AiFLNiqRYi7iw95uQWWzvHkQcYnBiRJW5pJ7VYCnp//Oom+xEj6qCQ/E08
CgLJK2JE3kEyCLJgrF4dyY+bSz3Q/J6A+jO4EK7ZSc+zEwZBsk4ldUUjKxMta4YWOlEm+Bwn21bI
kC10XGio4DA+XRRE6OUaPn1mGdzLcfurnUQx/iwbmJEpJBhhItxpdaCJ3wozwKY8jNV/5Wi1fXIn
UYwn510mZssMTybOsbIpZVHmPVXOT9aiN1younyKClv0U0xzjkJt6xT5eadtWPylm8KOvEuRhIxv
hWNEkpmyqGiJR8vPnRsPTyCgxMI/bgDMU48JAsq4CpOl+61ecpgffvD+8ckrLn85hS3+VYjVFiOD
qKTNHS38mLec1oTnmOgc5U/nx7hwk0XT1JjwKmTSWq/XQP6oNNqTSLTJ1gbdzqZxr5niba8Xd2mf
v9OkSnXzSQ7vothADN6lsRdP8n1dTGgC7mdERehKLDrjW1r1d7JRPUkEPZ5oRc6F5VEM09I2ZIS6
oeCC5m9v9sMbKxllN5prsIDoeW5LUlrZfSNDtBLUmeWIVpkjuxX5pUE+j6VG/EXQ3nN8hGdHDLpM
0dgSVUDsSOnkdMH7RSdXFAj7r+q645kRE6tAM1mOOpy8nEyPZiLaudy4c5d+bIUQ07yZ9mk24kex
Fd1wkQ89apicnp7/eKuevj2DdkNbp1LUwrqme+o6CmavKqe3QTQ6uzKIwP/acxjMM4rJqOYFKr+m
P2w7fjlpx6CeSbopM3tol2JvQokxvcHvruHB5nxHtnI5YFTIShIodXZn8NFuO+b8rdPzM3n1MFVL
MivdRL8YFimhW5wyCvciqMUXrz20wTjuOG7BE8hgnbTkUZ1YCNu12P5J1lOjiEfJejCsxAe8/3jo
nzSkfrrSEJv3oiXLXneaHJ9/HuhYyRLCoZELmuKyRPfH0LI8fQL5kdN6st+Tpz7gUrXzjIWBmXaB
A8wlHih/bizboefpJBl8IaOlt5kE7YroaKmt3S77TJ/sywbCuaDOOlkJ+q3zgYLYdI9d4yDeEJ2/
k8BghtCJdUlSqCGXtasbsa3FKUeJ7SKnejoqBiomdOgOEeq4zyk0UN3m7ribv03I+ldIlfMjCI5X
sbP5aaJ28zBCJ6V+NA/SW9ptnTjR9Eb2J5DZvy4gQ6uxrMvYXKHrjNWN4yRFODYsQGP587i6bRrE
ShRjdWES6oKqQzWSJHYjFHYt5N5li9g07JUI5tpCodEyEqTo/KwZ7Fj9iL5fbO7jmN22EKw7pycm
iywPd6JlVV3oiCvV9rap/mnS29jgxF6bF5R2EsGEXgRDQAmRGqSKCXZwmEvsFEa8l+URDMv18AnL
AN4ZSvuFTCWH9Z+nG/37CveiXugkJcQ3CidPLlo7F4+izHWqbUs4qcdYAlnSoRTzePLlx6XdN186
O/P6XY3l9X5vOv1706+PDScpY54L1UVZkrDnkzYqiTortFLbSVQxlT9YkXKMBOUfRdfe52akIOEv
3kRmSfdiGf/H2pftyI1j236RAImiKOlVY0TkaKfT04tgp12a55H6+rOY7lOOYOqG3D4X6EYBneja
QYrc3MPaa90ayvp1WZlnrs0NeG5CpdADDF0cqn6Bold0srX0RlUQ03JC3q9xgVhs8tss82dj/crM
+skgALiuRZikILHV15g7il3CVVRW2Hc1+rNN8zJCVzEvdeLxwSqCuVeok1nsVNr5HTGtPOz71Gsw
juvWC4RsNU4tt6/t+7KdP9E2v6vMyjdoujhai8rw1IyDz+YCeVsNPoUxudUSZfBSANQdte9DTWu/
kgozImsMYeg4eZhZ/kJT82XljeppeaM4JVFql8zDDe90Fpgs8QgbTn3Wa35XFquL3Ld223SKfZ0m
L1mR0DCCIb+zVRB5tGONX9JAfm+plMM01j9J09yUGmTrm2bnamyEAUzTNUg0g2YXAxIyYjrWlk5D
jrABXdj1WG9vgzAFOWiAwAwKte/L25ClGH5ZRjzJ6vBsWTcRmtrrbh/v7bsPIzo1wCdKKaNymjpM
akbBM37ugUevcf5EPvWVleQypQPdlIn5YGJrNqoY0oIKleZ5EVnLa+FuelJrsCsOp/pOe184tyQo
jyzIkRcn4efq1mgcaOHE+4wAb2Oryx8hBY51VEQDt/AjWg4NJRtHxxGR1YTLEhZQUoISYPn9+rsg
7vabdYP0zqICzkdk8ttVjTgfapgsk89dCkVV42TxmwYDiP+1HZSHcCYti1FDN6X3J8qzsVYM+O25
1B07OwzFvZiFaO2/II+ANzPA823hcwKhKFnSSTmvFuEobmhOcyz9LGC6E4ePmPSAElVeOTd7ra9N
/8mgDq1CIlkHm6N0GTDTayc2LK4J5uiK9JYXeXh9+7ZM2CDPZgZuna3LVzuaNXu2e/TpdRWuo7wZ
hx0gwMaFxsSTaluQm1JtJt+1NtftKaVAH8TkS6yG09B4MwZjrq9iz4h0vnnMi9kSGMdpTMNOW91+
zvwq2Ttrm5t1thbpe/TEZCOcCvKv9YlWI56jdWch4gxJt+Zit8QvOAsG2rYy+zTHbk1oivP5ezxB
G8uEnOQQu8uQ7ySUe+sR23pmjacd47SDtaIix4qo90USH69/mY2yBj67TaEzpunUtJkUzTdLNK2s
g0OPfoppRt0TLYXc7RJXCKrvlzW2j8K/9kzR0DtbU16VZpzryIHScnXr8gU1am/YA33uGZGcejLF
VlzHWJSpTV96JT1Gi1I76bo3OCjSqbfH4fdipHOdxuXaxiYWs1qghiKN/nEY4puiZu9zg5zoEKmY
9093wrYNaPTFJzOlY760w6omDKurC09I+mSAsyELi/3cVb7atifUfgvD+QPAsFiPtF5EihoBrZFF
qClPIAxKY5NKPMzJkZ261+xfSG6x2il8HJW9s7nxRl2Yk+LTvBzXuV5hjp/sFyoc+nQw723bRd3T
ZQGBPPW0hJri1HtbvHHzLizLb0ld6FW/FmiOB1BRGZ0oHMPpkHWO9SSUlOebvVh8c6l4jJkF5VKG
yOryWky1Mli0QAbVtO+yhTnDnDksXR0y/HP9wm+ujOIlERApzZLffZqQYcZ3nAO4lne51X0yJ+X/
aEIqQsQRsbs4wpNvao9j9aUd//snS1MNvIoqA9WELcegVjURWq/9HMSscabkJiGjv0AO9fpGbUB3
2IUZ6XLXaW+2swEzg6e6RlB9mI5zmGPqofO7b8Vhed53jpsf52xl0s1u47Se7HhA1055Wvnqqkrk
7axq0wRDtsCYphn6G4wcK2PD7Gd8/zt2UpwEDFv2+8nlkHsHvfefSLpuRfMqPpYq+DuIKtdTVjup
4jJFAp0deesSPz4N5KEHJH65V46JvpMMbbh+7dya5DPMZEizhcMajavZJQVmKEwKdlnO93ZSfIw3
ztA2qc10ighKHvQB/6YFDCOyLvZVsL+lJ+N9HZoucyLHOiTvdr3h1pfTVKozC61Ww5RdxDpUXdrZ
1hxg1FlDiuAVXuTFoRZWH0kHypz8D/j0N7iCcUx0NHfx4Qiug+QI+7rXcsPAcTEeUEMP8rvo0B7Z
zX4OtLk6tJFtjN/rDK7p0gESa2BRzFXUIlCP0OfSJ1mwc/S3jgbWYFnQvmQGDv+liX5UY2h+rOI5
WTzFmZ/Ng5ixGXw1ME/jMcMTVn7asbm1rHOb4u9n4Y6pZroSY545oO+UByMo0DMS8L/8ON4K4aV0
N5ckGxaJepbYSd7XnmNVoysSO+CFkg/c79ETZE7v5l/LGEWl7Ji/HzGWIiS459sBOJXl45q8szGu
sl/A34gXLn6LFFwuqZJDwtJeUEplIYF4AVhfDtrpD3n1NqIxbDXWDpoI5JyyozFapsyTpixBZZQ/
1WKJnG4Ee5VRrw4KGie90C0vaevaY3x4WqCqZxbs+zp1p55EasBz+nHQtHf6aM+3Fsd7YvZq8fH6
edj6OJCxxCGECzYNOdpmBeQ2qhg/kYACKgeZ4bTXARBbKnkllPSoKJyouE0yH19FSwZWCVig4XAU
mBYcvT8AIgk3+taMaVtwCTYFNcflue5ZiiG5JOaBZc3+ZGfBCMCVw3I1jPJ9atnNbaMoLBNR5HpD
AcV0ax7IXPJgsB12qoIaL6MT32qlkx+1j6BJcmOvoN71b7WVGhGNItalOoVdmYOY4dAsAPDyV8xa
5fV3KAF+mf7DXlo9a3tF4A3/pFNKQQcGFhKqv/FPmp1SIAcQN/HKVcvHcQgb1dwJaza28sKI+PuZ
Q0qrKLdHpOMBZfd6/TE2Suf6tu2tQjoZXMnaplSxirn7zuIg6++HbicA3Dh8F2sQfz9bA4+YRasI
Jlrw0mll7xqFFk5dE7RRcH0xG80uvO5n30R6/xTWEJZRmBqC5kj99SDCv18I0331mq0Td2FN8t2R
yuqRixOg3Iw+9xOA0tLQuBs91fsTnvINSqnL1cn+WdFNS0XdLDC7E1jxvQiK2LPLTnOIXMujUHBO
3Zzf22F28weAuI0ACqs1TQEfw8SGXHqdtRKpbFvhKN7NPoFKxasoxi+Q5p+J4W6EohcWpZCemKAH
HjWs979vKP8/vuXv1UnRRlqiUwDKSOztrH6olhITaFSp0FhO3xt96aGy5xJm3Q7Lelo7Njt9PR3A
yPB91Np47xTv7bR06fuZKXUC4udfOuv/Ucz+D9xx9f+IdmSrKXGx15IfyMZm1bQaNv9irzd9joFA
VUyn43GVzjHpta7sBpwkQeF7R93ui3awMHkLDt/4Fda2y+G7bREtCkw3aTb+eemCzMyKeZxMSzAn
Lu8cDIhBVyDz6OwooHSBj+AeT/1ud4B6e1tRH/hfw5KL6Eol0YwGyfWbbd3t9bxWzKVHHl2Y37ak
bTWSeSZLh23FbJoP2WgdzYkFotWYwc/9NBz8yBmKYwOO5Hl3gzev6m/bTKoTxrOVQ1QGtgcPFRin
8uJTdcAMnscPxnHHyYt1XFmnnHuwvrYyC73FAJ0it6JhxpXbda39mhjOWIR8uDPnez7OsROrH5QB
qHzLiUbls1o8x+BhXcvlmPS51zXzTgiy+VibhiYQtsgz5YiWjlPZ2Co+tqZ8LTQMr9rljoXtB+7M
hPSWKpHNU4XDxCu6Yn6f+yI3MHOgK6xDE+4qQYvv9mavz+xJF2ewuzI2Z9izisYzywNgN45qPho6
HrwkdquqcbL6u032ErGt84RoFa1i9C4xsyPnl2qFVh+LwMlxoKf1mJ5+DSP/kXrQRtoDI7qpUfSh
oNMi3RsyscroG1XFvZk/Qo8c5IC9lz+iyeb+QdAgvpC8ozbECA1VB5kjlWHYYzfprCdERX1lIU60
uuPqsBrtCEcgexe/faSTCx8/5SgJ76EUX+/hNeuSP1pLRvOGioymLdwsV8ZjN5SGO07aSUQXi9sa
U+M3ZeGuURumo965TZk/KQbtHMIrfyr71e0qC4UoKMwwqwmHhVUHM0NjPRqm4S4x5q+VZr0v2RA7
GW9+NlmB1zIqPdtaTIc1iq9NyN0XDvPWHCpDAdZkooIiE8hQu7dvYuQULlGRcQ0qeIUpzT0N+QNp
jZ+1tnpMJ09twaCs3k33rcGe+349Dkm53mAW5nPc5T+WzlCdKKnsQzeBpQtyE6bazc9mAUxvphS3
KLPe8ll9GNBN2bufG/eFWtRGlmWiO4O6xeVDE4GJsYojGw3303Cc74ZDgYI76FAOu2i7jSDhwpLk
CRLdtIvKGFZkjq91uja0PBYFhSOmI60DP2RLuON4Ny7lhUnJGfB2AvokHddfpUHq12GbPC7u35cG
QR8MFkkd2TH6w5K1eZiLLiqwQCN+Xsz3TbU4VvX5+pK28AQXRqT7AILVzqpHTQ+6z+QkoLTd6sW1
29+Vz7a/oKlWfoleksNruS4cHbY664MVO3/Rmr74GZILqvIMVZKsBlK5h5SBVXr5XhVe7JZ08c8t
WNIDTcesMVdjXoMYdaUxPgL0tVQfmjFQjL1S/EawdWFK8t1Zm/Yxz2GKQPLFaSMOWcgvdOFsJ3Xd
iAMotsVEadyy2Zv2FvCteat0GX/lWdUOIsJJwPy5d9M2XnUEjRRVC1BlI0aWljPwOFajoVwCrbeD
OkenlRg7oLU9E1KioyhRWdisQBVo0G8NDa3AqNnZrD0TUn7Dx3QxBw0mugnDkEbuFJy41y/TVgB6
sVPiN5wl+gwCPFmq56jo3Vqh5umfMBCRu/odf6kh7x67dZCclJv8O3+/Y1jcUvlwn38iyeuyjExj
MeETDS+TV99bhmODGXvFMHUO4eHGL0XdHTIASwHf+AeaJBtv+sXCJV9cDZaFfBAFL8w2hOlN7rfz
O+vDGra1Ez9WfhUaXgE5OwY82s6eb1kG0zraGajrERT+L7ecgCW65sqwBCMggWrb3nUZc6wpBeJu
71pvNbJRpVVB7YuOBiTMpYuQKuhk5wV8JfLiwRtLT/MENbhquNpX+qP3uDe4reXkQNPvfOCtw3tu
WbofxtAOal7yNVh47/AsB1TI3OGp3DSB4E8DlbLGLBkTOysapI/jagks4wNp303t884Z3TaADcSk
E4BrMnJHzWoowMaR6KtFp95pvwKENDmDUx9xQJ67BUC1cefObx0O1Nb+NSlt25TpFif2sgb9qDtj
/iOpwACX5e6SLTvHcKv7Si3dEP+xKCZnJfeiR3nN81VHtwsDKYPlkNzLgmpwwP8caH4taHvQ72KZ
uxfRbm3ruWHx9zOfU0ZdGUV1DGBc0zt2dVytPa3IrV08tyA5l7mLQWxFENLZeuKgx+CRrHG18pGO
/+wckc2H82wTxS85W0sCpe91tGGpRR/In32oG4E+O7B05COLb6TumjuD+weDKdtRK0MChHgL4asU
aqEInHeRgsdh0PrAoLpnT4NvaoXfx6mv5fHtxJDr5XZokF3N8c3AhP62LUVgWm3pq6Gh5db75Te1
cKgLkKrmFJbTqE7qivCSUJcNzoArEhje9T1/dVry04Er8u/SJQeaaXxZ+gjnp/ftF+ByMkf9h6PF
5teVN94lQeMPBVrEWg9mJkywHWJ3+gohyuP1n7H55f/9FXDnl1++t5g1dSp+BU8gmcFO+aC73Ep3
Frt5V86sSA7cmgF+rCu4oGnEM7j+iJLR/7+tQ/I4ypKb44AaaTAu0I3rLRfe0G1Jt+PYtt773x8N
GcLldk0pn6NhxHuQtUnplEn/IU/5abT492Y2avwPCoHg1LrnT7eKxEiA/vewGLJucmmTLo2qFUOU
d5DD/cVTEHn63epGyHUBv9udbtn7ZJLzWTulrZpYQa2rnl2u53e1Tj1edi6K8U7X9DcY5nATu3Es
pNBZhVS6GR1U41Gu2fm024tHOQbIWQ1uQgY0dBWJCjJMK9h/BElDBnFPTOjFt68amO0h8f8m8Eb3
/1+DkjsENMVcGrVBraL5GS+fdL4zI7q5t2f/fsnraUkzFbRql4AlzepEmg3JyKYLrt+IrQqwaEoC
sIuHWNSXLs8qmyNK6mQB/K9MHStfINycOGmDMWA1TG3LNadnGqvOurxLs3fXbW+4VgMRDYZGTI0A
jiwtUB0Kw4xUhQcTQYdyHW+64iYCstIyQUPR7yB5tkKAC2uSI18IOpXY0RWT+LOvAMIw18ClOpHX
IgYg3oriS+5AOHUn9Nj4ihdmJQdeVawYK93kgYb4ekGzaO4+XN/GDecMCxSFdRR0oAQo3cHeHmar
N+I10FbNS9SodLg63NgRJKKuG3qdjZMeI1gyLTHHhvKmDBVFjq7rvRHxYH3AaIEyhDV3ABj9Ytxg
8j9UH1aXjm70VNuOfVfcrx/LYI/xdUPoS2BtRI8ErT6dUGk77YEaSY0SeTB91gLqln7qQ6UAzzBQ
o6Iiuh+lbtW0z03KJCkcQwdTocIkBZrDHY6akImauNN9090/KJyJN+jNJv9eocyQMpVTNrRihckx
CvMSoxviiKYfuDc/Kce9+HTLbWJ1AEGYFLv5RqykSPWkt5OJI+7P75dj65ZoOAFzUR8NtwHjTH24
fojEB3qzPGZrBPwkyJnk5pqlcswI2IyDYsk66QfriMAV49N7znl7XSbBTJEYIcTluPRrSw1/oyew
0/v0VD3mvqC2QcXsHxoISoH8+/VlbV7CM3OSd8l5WRLQ2fIgNm9QkQ65/bUy+I4v2V2UdPoztTTG
haAOlxybI79vgf5qfFADusQh0MrZK/vtLErumtVzZPFo1HgAfelwUe+bCFonuyGuiIbenIjfWyf3
UtaZFIOZ4Z1TO5TFXdU3DsUPlftaf2RuGzLPvrNAoaO7SofySPsFDKwGysivn3HvOmx667PfIi7n
WYoTQ5A8zRWsOC6QFI719KgM5qfrR2WrqGtoZ0ak8LC3rLQ0cyxYEOrxb2NYuLnDXdUVJWvhy4Se
8S9avxa3sAxsj/nXf8O2Uzv7DWIjzhaqVsOajOLT6g9WCMKNm/Qu+6S9E2rD/FDvHaTtx/fMnPRG
AQ0KRqsUS+797tjFISSDRINbcQ1fi/zV5bdofiSnXS8gopdrZ0uK0ay8JWzkuDDrS/ZYHqJH6lXf
ZpBbIRb+q8tpgc8e4nPo0cjnOKND2RbGyoP8n/QbOxmHBK3P+XP1D/dq7w+EyjbvDZqPFDNq9gZh
khLFtAZ1fwAJOvQGtMOCaiZ5wOvsd8jCd3utW54bYQaA/oCh2Jol7SVmUCZq1PkI0SflqAzd6Cor
PWQ9JU650p8tN29szfA5KR70VPs6YBYSNNTsZ2OVL5OZjY4aqfdAW/mWPbxLCUT7ZuvH9WO9ebXO
f6Pk9WNFMYvJ0AZARLkbhdQtvJY69YIwD6TY7HGAIGh1TxzVIYFyqvzEj3zyddB2ouqNBNCAnACK
kABWQAhLuuEgPZ16FKMAgwfnYtK4+nJU1VNrpDfrkD8P7R7Wb6u0bZDXd9zE0bPl2mdTcvRoFtyv
zms/CmED/bPtTD9SvHqomKA9NLnRzQC5vL3wdvNJOrcseczG0CuaZYgJAYsXbNG9UzwJmnoOajwB
M9snYtm60+cWpc3VEq5aKaHw0XY5u5WSHVhcHEtwAo919I9emHCmTAfLrNUitVAsFPeGUXWun7TN
QJTCb6kYXEb0LedNbW/FqqEjx4+/KQ/pTf9z+tR9z/6pPtKgOqHGrGeOsXO6N532uU1pr8eqKVqr
wgSfeDioO4Zx7hjAmysngFZD+6/MMdQTMATJqCnnZ6ml5Xa36OvryIpAJEXH7rC4dligZbA3JCVu
puyp4VuojaEEqsHa5YO0JBwCcgaat+OQm95iqS+lqb8nk81RrDWCaCLHnS+45T/PLUpP4KCYLTPa
14LB5BH3v5c92Vui9AhC2CcduQqDVi5m/YtgnMNSnY9j96BHe5HMVmKPHAnTD8SGsybyQAnltp2t
YkpWPU1H86Z0J4x/d/eqYA7a28qNAi1TLV0FdhvCrMAWXH68NSW1nYArJtD10hvBEV/wx1QjYDb9
MlmfWjUoUa5kdNmpkJCNHcUYOOA3cLEo1cnJBOd5GoNUGkhuaP16CuGNk1pTyJL8aBfk1pqMzyOY
/P0YhRM3hoqeQ7vi+6AsEA/vKNCSxW3SzA+apvgGq77qlYXHbT2s0/CpNJHGzjUJRqbNTjxOtkMI
p16kzIpX1dmeyunG6yqumgonjsf1Tb6iaLTQoB2ggjt9dGxyk8ynuvwyp9xZSeqWFP8dV+/6Fdh4
pi5sSklLrKdNZkTaEhSoZbfTczlmjtkGQM5MQLS00ct1c1s+88Ke2IOzoFMQaGVlxAWSCUyVfu/G
X61HyHS7gm4UWdkX5cN1izsLlBMYIphb0T3gAW9+qOMItpUPFcqh/GCmT+X487qxrRt3vjw5AERE
baZzrQtQWHXUb3+TE+4TIf5iVJD8JYD9GhjxMU+Ff0jOZDKNuF7BUBfUK+Wu0mb3VT8kD3qXp6E+
QO48tgbur/NyzwtEIHC4DlkWzcMQBsiVVhQWhszofIYJXwtYRRV5pYswrgShyvR1tQGXiqOQ6Mqd
3tPDohi3yrp8S1jfOVWbIWRvtY/10FkOrTuOSQ0SPw72zJyO1Jprq/VNYhVGgITxQKM6g/oACrFZ
9BI3xlNJSZiYVThk6nulTf6JhGzGzMxg6tPPcTr4elacrKg89GScXQVy4N+0DFQwRJvn+3U0w7Tu
DM9Qh3e6rj/XrQKQodlkbtYrTQjGNLcay9yd1xotkwn0hR2kdLV6GVxOBlBvZExzxohaR7UxmkA3
MnarT4w6KS0gWt2hJ95H5F7TpwP6ha27KP2TPtuHMpkVJ6/s9GHWl6x0on5sFWdguYlR7XhBQm6r
t5jHze8x/JY90kzN/SUjLBjLxLytmlEJ8smgUEo1gIBaKtOxFL54w0jGGxDS3KpKHrkQcG2cvkxL
v63G6n7Oq7VwFDLm3hIPdykBZitPoYZomZhcoTzzQB3DoMBc1AclJ4h5DfKkkErzaAuCBzPnRgio
RgqCSTNMKAcBaV62p1kbykOGeZvKGavZuDWMEf8v6mbL6CVapXpAmoyPc1P5kMKYwYWTlncFCNu8
dc3v8gVfbcGAkz0d5plzl0ET0otZ+dCos+DvQYOo67wREsqnrspRTSpakIIrkws421HhsWdMpQvu
UNWZiJE/Z6P5I4E2j1NPOib4h+6pWfvW7/NR91B7WG4pelu90Wp3MVBIHocW6pHNfLmbM9DEg/Rs
VcI+i6vPyCzy0Un7Xr9XTPOUYDw/L/sQz1Xq9itXXW3McCC6G3NZntV6Daeku88m7tujMR5SYj0r
JHni2IcuyTEJnh/6AVgknqoPUW0hW6lXd0AT8mBnM3RQrKi7U6LOCpNoPDVxbnkVXTzO2pNadGHV
2txba3MA4yb0u/tyvF9JwQNjmSu3YMXnPDEDCgLz2F4O+Ygfbq95uMxo6BF1deqVPNpAWNpDg0M0
R6fRoAz1aXqb2xZaOfPtnGEUdV69lNkfua33LonIGuJY67M/QmzBJ0sRe2ld3yJNfB9N0cOqVb5Z
5wfc6VPbravbgJz22BvqyY7t+16PnxJQ4bsRKR+EIsSA+clPbK7Un3XcT+9IRm4A7UXJvIkOKOof
klVbHWVRMq+PeOlTQnDdEuBtE13HRGnb2HsR9+Zjf+bxpPyz6FgKgtMVKgsQW8CErG+8b9iJfZgw
e1gCDlsG0b2pezxzy50BfvFvvuZrpfDGLgHuXKmCQHs8oQDvoKGnJnUwmNrfrNFgVNNBGCfqsZKl
0ujjRuHA+hpPzHCyFNQzAvHb3EQ/Wo98zr4V9wYGPe2/qgOzc8tSLEBsIIhSoEyCKHdoCKYsXzBA
LO/Hz4Lvpgrbw85rKZIVeVPPDUrBQJMjuSgwgInsAuDd6bhixmIMoKkklNZjb7c8Ix7Et/YwJckY
kNtvoK+llSrxgGlPzAeNnQMGCGjjJKIC1bjrveAbLPz4yfL/apW/rUqHdlDR/DEKAMVF18kwfDN3
UbX1e/Sc6ui4T+m+t0rpAEVWW2FgHZ+RlT8irXJqlD94tFtvELnRtc2UTks0WpmWLAAE0BDt1ldk
qjgu7NYIx1sM5O5Ln2zFx2JMRRfET+YbZqEB5MfWqgGXrobNUVD+R95SOjVmN4+9Jz4eWDQOAlds
fEmD+tP1z7i53DPjUuK9TplVaWqCQJnHmaPpzYe8atzrNrZiVSzLJgxD+WJOBlt+FhzTZILmFsUb
kZbEzVsrpBj/AYEewJ23kHBbpp3YeDNcPTcoHc1ZXVZNXREcGw4UPw+tG/umLxjK1N2mz1blAghY
gOFB6mi85bZqcs1EUoVEbUaZm38r/Qm6Lqsbf6GH/Y7d1h0ACRkKYcCxoa0l7WRXVy0INzH436cJ
YgBQl+Ldyso9fqjNDRQ1bYz1ipktGVQ2xNAPm3ssSgxPITS9+TUEMj/sx/tbB/DclPj72eFoSRMp
MTWFBuwToT0C7nbv6dnyx+cmpF0rtNbWEh0EJX1vfF7iG5Z+oOrDFH1pi/FkrtxBAdK1rdFB6BFm
qJZcP/5bb+y5eek0LovVjF2K06gkldNEP6KscJN4cVi87qx0z5LkIgddHXO1Tnlg9ndT9HUlL7mB
Ccpoz86GFiuys7PzITnJpep6XR9xPkTAUqs+auQApgjmITFKwz3R2hmpq8woQ+9W6zdPDOZx0WhS
mWnJsPBZW9Kua2FcaJZpSLF7pwqmw+TOXp569s/S+wN9KrF18rNgnhmV/GSOSLCbOFtfE3ww2Ove
PB/Luw6X3Qgth9+W3gCljAEj9n9TiGbntkW57+yKcFM1S9NWgAwI4oMSgcIq8ZLm6df8R+rNoAv8
fv3I7m2xdCkHEBWQVoHHbnIzHJTHNdvlAN+odWNRzAJfnyWKzVKQ1BKtTLJKXMrxPWHhWi+nwTrE
E/dasIKnXenYpgWxAIwbpZN/fXlbpX1xckDAq1KETDLWAvT0OW3F+RVzsKtnfRPIB8x/kNcB8j/o
JWyu9rdBGWkR6VYRx6Jc0wXVEWU75q6H6qY8vooH/01vEMszKcM8JF7c157K2YGZwDExWhGsvZl9
3e9ZbB4V1EVBMEVR4ZP7M2NMtKXv0Y+o/1Ee5m+i92l5WriiX6D5mR/vN3jFcX9zFc8syldxpErC
UFUPZntyxum5aPv3pfq5ju6qNAZ53RJO5UGbw7G+4+xgxZl3/fTsrVi6jiNpwOAMhFww8+5pQe6E
HtH/0YT4CWcfEPFnvUS04aAwwqu0Ps6Y+Ly+iM24Bew3RPC5WrYlF5jrKFOzQVyB32p0nW9CEqz7
k9nLrW92Zs2WYLZ8hQ/jE6zl3O1967T8EE4sd1HAIkF32nfYW5HSuUFxIc92sKmqKF7FFVjS51Y9
rdZTtse0vXUOzk1I51DLtMUoOWZPFrpAX+dLb9d7H2lv28Tfz1ZhdBkkEcVH+qX7+P+lkcPgD1F/
tWxivWG7NTmFNgzFtplN6+XlJzVHzSx67qqD3n67fgK3t++3KSmGSFkdkUWHKVWFfqaROkP08S8s
oNbwSvGjvoEPRvGoqgk4uQPTLFxzfNGzPeTl5vc5syCFdmRtLTpGsFAB24nBK+NmPTDFYd7yT/W+
wbE2dOf6mrburSlmszF1pQt6OinG67IpzTo2AXUJeIt2W99NzguA8kJO5g9KCxsLvLAmfaR5sWlc
j6OwtkBzF5iDnwKLgUknZz7WT3sgyI1be2FOCgpoOqSgqxl4YFvHLGt8itB1bHZS3m0jgvuYCkp3
GVWql7SsbQp0CWOjbxQIqrLRm1otvP6lNs431vLbjHQ29CIBMyaDGXvUHGt4KfK/wahfmJDOwmDG
VqYL/Ob0gkITLcD+ULuRh9MAZceP1XuoHQW7dZ+NJAMT1pj+1HUcQyzw0icpZC2z2hbbN3kJcTCQ
vnqVt96gjlw6YGxL/LLzND8HtmsPYbkFtrqwLb2L2gjt8SGCbYIat0e4wz/+Cjh6D9qSJmhHP4sS
zd6aNz8lpvxUWwctMjBQl0tmvAZPnL3CVZmmD8XJTw3Ldg7lVkqFpf22Ib0mPCuablY5cB1B/n46
VkHi2W79bL6nR+CSQDGcfbW/JO+KcA8wt3kdzgxL37NuB2j95hMJMkpd02i8Rmm9StPd69dh+9j8
Xp/06WbWW1UBKa+g0ezM7bLxYDTzU9nFx3xUv1+3tdWOvdhMseazd3OAywYYF26Ln9jz6Kt+FWD6
znqE7PoRBfUXyITtLG/bL59to3Tdo07Pi1nHGel+aQnjJnafGr9FJTR+2pMU1Ld300Q1DYz8gKxL
jnJsjXiecuEoD4IAqwrik42B2/WT8j4P61D/nuAtyp+Tz607HXpv9lgwvKM3eVC55B7sy2F3h0r7
DwxE2MfIrf2d/RdnRgrRsf///jxZvSoeO73l/Qi9I2yGaGgkxZ06h2KsH6TAh7o+ldVhx+b2Of5t
U7qkVQt3a5Z4GAuwLH/oIjhDPMbH6kAeoJ8KpaL74pQ+0L0QQNxLeamImATsFXUywLEvj9psQgSC
qvju80kQn0VHwx/B2SqAeODa2ztlW9/93Jp0ygpi9izXcLCnlyp1sg/G5/hAfSGBMr8UH8nnEVCY
P4Hub3nAc7vSS2N1dKTgFvj1QQ0oZd7E/gRvP3vFYfww3e2XOjfvMGZ3dASikOvAGM/lxoqhXTWf
KeD7gEi/VpdET4PdxneTa79jmGi3dyaRX3PVN98STIYY54ZBMAldmpwzW0VTFLv7+eMC3FTiap9i
Z/iUfBr0o2aj1/kNCLzlJAScCuhN3IzdDWW7s25iYVd+hVwrSCu+QMdpIa+NFfVbFZQhpC2C+cOw
z5K1AW8yrd8rlkcyjMluK23Cd6Vh8WjeWEeK2nX7+AfDH1su4dyS9L6ps2j5g1ERdKspmsxN/APh
OUReok991J+GTPFQsPezvn2nzSDDqbv/Ie26luPWle0XsYo5vDIMZ0ZZsuTwwpJtCcwRjF9/F3Tu
3kNheAZ7+7hcelGVmgC6G40Oa70BVeZuiPXfl/3ElptYfwf7ztXVkCRzQRt5Ynf5GIzxsJcsJwDO
s6CBixnEpUPkrrsoBSK3tIxIi2TyQQJ6iZO/xazZP/tuW4nA94mEcT6oyGqrTxa4vmz5QaLrZqrd
iAajityZWu0u79+mB1ppDOeBUE2VsmWCv8ONF9ggAWriKxSvPLP/kyzdJ+XknE6tqsWCNh/mdCZf
G1wZU1hgLk+8ISjN3fCYCFGaNgPMtXZw7x25rVKrmbGT1M8HRJd9OP1UvzCAR/sb442OM4yiqDeX
t3QLPPrTQjm/oy41ALJ67Gl8mNH9quyNWyNkHk6YGdz046fT49vGDJCeplWFLW3e9Xd7AkpH5Fvw
4lXkDomnoq1ZnPzcDFZWm8p3j1VSU0TTAqGkVjCBYXgyBtrRfxtQFbAd+UsTlTD4cDEdX45LFMpj
rwW/UNsoLnXCuT7ECrqANRTVAMKaLZLr1JpfyKCGHW+pU4KQV4r9JdP25vhqKeWx72pAWCXYwKLB
MLSRP9YN/b4kkW8UiS8NovqmaFM51yYl2pLZDWx9pMtNQfO7Ft1EAhXZvhRsFSjjyOtipo1zW2Rp
nTqFox7Ri65cd2BZyA5gFjuKb95tCz+J4mxAmtA1jS7QaTdZ87tBbHcqqJfL9RGzyQLHtVVoxINK
MQFrotuYbuY8V1MkppT28MZnjYXCTPXmKa1EcY4LcEV9D6IYFNSzx8UyfjqzStzLp7QdQKxkcKek
aE1jpDKGclgxOB5C8CAc01/oHwgZ+Wfya+lc+wv4eJH0xBzUwSSu6DW3+Y5c7yh3etqY2V3HZqup
b4dyUATlfbyAhXcBpnjjR08j5p9fjdf2hzjnuqk4q9VzbqyyB8C4gLptJzu3svotcyZ3KI5jJII7
2rzCT3L4ZDLwy50snzCDYve2T40xqDSfDJ3gMEVSuPjTAKsQeEhxltFg3SKN5Ga2Fer97rLKiKRw
vmPJLCk22HWqJkrYVhWYLbWdbpWHy2LYqZ+FI6st46KeVI5yy44MgDOYd6V6P5gAMbDAYdb1ZF+V
hqsnwolOgb057PerQCuLtQxJfwPjMyFDaMZztHEdzwjzjyEl1IWI24ncCdutS8vk3EkJPPcF6AUq
JgM+COl/FB76FEN7lx6dP3vy460ACj5FVQEtxG1qouUDMPuh78Mv5ddwXRyLcHpo37MvKnjohLmv
zQB6JY3bTwq0lmhWoPXo8cojt3I81j/XXoERNbP36jVYJPdCj/ZfHPRpjdyOxjWGjtDjgko/ukKt
FgMQtAbBZxLFP2Olv7a7yIubTA/suIjcaEYjRS6hLfay9m47ltNHsN+vVKnDzQd2IxUxZ9R5+QSc
W7RCzkCMWl4uCxIul3PgXaymCEEsFY0N6F3AHNJypR60oxYglf9dIIv9rTNlZRCLjKwEXXucLKdh
7B4TXkRMVrHPfYC2SdWxmr8NeO4xAN8JcJ1IIWn72vREtrIFeYA6wkk8d1HItAabHQs60+sBqX3W
QpHulkMKshQrkJ7ND7p2wA7s9K/OYREsftPtrYRzVwVGrwA+UHZI1nTaY9Hc054EdSOaR97CbQc3
JggeTLAq4j+nvZhbdcCLBX8wehMm+BQ3klzEkMuh+FF3wGzvfUDVPcf74gmJ3eoKkwSXz3hzmSv5
nOJKc67LcY+kruX8mLIbOTpYQp5ptlVnarSSwalRplKrMtGvDoi28RHNaIu/9OObusiPSwcIZlp/
7er6Vz2IQlLR2jj9aWhkjNaAtcWm6aHv3m2RJ8lzwQ6e3SIqSCMR9KLej9b/Mx/b4v03YSy0CeuW
Jq5UVldEEj2fRTI4z5qYdRYrUV2HbdmDHqP0qS3ILIkkcHrYlUObNZTEoSbXT3Vn3kiqJUg4nPe0
cDvF6RomphN1ls0m7IIobGTU6mJfue3RjWWiKuMTX9Q7fu4sOYmc5uVV3i1DbJKQZXmnA5uinO+a
g3017pXDvzQkThSnbL1ukDQBI3BoT/1XYjnXC4rHLpmn//GgOL9UtVNqNkoWh5WVfZnK4SCbY3h5
KexTP9nr56WcPcEHSXXmiNSYiejelTz/aZPyoawlwKLXB5IMz71h3F8WKTop/gXelVNNrdqowtFT
dtMBfhAn5YQRTqoT6OGZW+CWxwW0DliPgWWHk1Ll+Usx6kcnoo9FIQLFOvN6nBgu9rKdSZ3kTCKh
nUY3NS1DEzMwxRgm1nXdvDnqHCadYFZCYMQm5yZA80gndBLUmGwtrntiH2jTBZcPSrR5nJ+QMfQk
K3kH3aCjWyTXExC8h6z1LkthnuCSBnKeQqZSoQCNsg2BGllZwJXXYqRGKisAA+jusqhz6FLunHgf
ocWj0lvQ9iJ3ExPUKdPvBDk0H7Nlg5e/Ft9VvEc92e2/dpbg6hB5RJNzGkuaaXKWQxXTA5rAl2MF
BCDrmaF0wyOizSnsRVr5gfp6aWs5/6Ha+hIBIwH+o7OvQOVCMKZQ4Uc/9kGjFIGSLIlb5tM3Z+z3
Vlzcy/oc9HEzuJlDn5oF8B2d6gEQHiWWhBCAyTbIEUjlM8bGPeTQfYD/7KsGk2wJMW4q0mCSymx/
yO0M2MgFc3x1Eb1dPkKB2vNEtJqxKAlGFICYBJC7iLzU+IrLEkTuyeKe2rPtlM5iGoRzT8vNuHf2
l2VtrwaY0si/gyiab1eU5ChTgRVfh4QUvq1FRynKBXfIthGfRHAesHWiodXIBA8Y3ZLmWz0FqSxw
RedZng+zOsng3J9ZU0y05SNkqEA9dvRvgxU/axi4TAf7kBBt+jbnmuVSkI5JFcbtNKWgu1lP7mep
ftD0aKdMzrUmp4cWjzhidj8u7/JHOvLcDtDY62CIF0xknB0YtAa/XDsgpPLngP6Wf+QHpG13rM02
MTz9Aypfpp50EAUlm5tvA6IEFN0YIj6DZbZjpYoTtQ7LTg0o+mBa7WGWHy8vTyBE47oZAUZpIC+6
1OGSdV6vHoCJ6SrJt8tCtt3XaSkaZxWqrdVGPkMKC+i6FhxXWQhOXxpIoUS8NOj3vYj0jHnjs2Nj
TyUDfS7nFBkTkD/QLordG6arKb/R6S9wkrpV/pgkAuD1bQ1ZieKc80wbQEsTja1u8offy28VLKs6
qA8lD4ucPOam/5GGbHgAMMehlUfHo8mxeA2R5iUZx6JtwsUOm1721FrE4n5eugYN6EoErx+j3Cym
NaVxaIAIqAZqg5fuJiBOl+UVYKm89ijvexHFNpIG54f3SSqnL3mTVWa6qCRszUp2W9N5r5Hdi2sV
s1Zkb8j9McrHq9qq80OnDd9SPdpHk3lXFfFL1zkPdid9a/NCccshvWlpt9O15FjrfeKRFhMdWX1f
RJjs7ct7bXG8OaMPDZFiNx5r3FAxTnHqsNxG6jwrtp8Hxw4whx0YSozefh0MNgkwdJby3ljUYzti
ILou7qY5u2/q+hYAx5q7OFF63Zn6S0q0V5BCXhup+rbM5MXSsqOj54eoM36hMv5QZNmjmesvSLaD
sLKOBth481il+de4podItTCrLHtFnr1Z3RDUsbJzpiL2iFKHgMEofQzzj+5YJlWgAl3aoyT7rhrY
scm27usa4K5E3VlRfZUq/dXUSndOQe9kTH6YWYeR//yVFHHst2bzQjBu7jYLATaVZf0optE4yKS4
RnT/bpdZ7uZLavlpk4fxUPt5RVFAzGmFEehyN3Xt4g0OUABGtbqbJYAPA8lDBOWzEeh90gjuJkJ7
d5XRQSZhHD86KjLZ6bBD94OrxC+XfZVIEHcdJQbY4ox5qcJUQ7RjLdO9hJF8y1Qf1Hl8vSxrw/l+
WhQzg1UycIzBTSJZPeqFTuSqiezm1k4rBXf4Vtz6SQr7ipWUxNL6xoqaBm9bACGBnqSrPKJ/tL6y
9o/yxkrdIYyDWFToE1kx2+qVYA2DN0nVwT3JD5gnxLNacTFRcW8FRqjvhh/ieapNgYCpRU8cWhvP
8ffTWBsiEBiEUYy5GwUoYrnoWbNxrajmSgR3ZAM6s0g2jVWY0J8WEA7NsnfRcuiW1dPSOcFl/dj2
vitp3NGB1HcEmzAWVLywIkDjpXfKPvJ/ma7ipYDHOf7rGVrm7lcCuSOLZm0CovFUhYOlXYG88Aa+
53B5UVuH9EH3jGaoDe6qrEzLFrtYhVTPvGj6Ymiiq3/LhFlTOYDdVMcAcPJnvWuIQww5xoM6koFn
rYe2A1jtqgT4x8vlpZwnnrFdK0l8+S6inYKsJG0+on0dqIlFEN9F++KBBI6nhQBZOZY/9B2rZ0TP
Ivva2si1cO6S7CYMYZYxvEdVvxkdMDl7Knhdb71msD4bEL6AE1RVfkg3l8os0qqIhAs1FrcbQAg4
EdCigHDJjyPJ14ntN3b+OMj0tUqs46TpseDpy4InLo779AmcRprTwpAYFnxCBiZtDCb26Aeay9nv
4/KAEofrkEJkduwyuSSTf+nnpCkqBctmr20tw8w1C+OAFbK4jM5NVA/bPsjTLnPx4zKntNUzh4RA
9fai/HZsO/+yom55rfU5chaRg5O8NGuNhFkLVA6MJpfNLuqfW2n2M0Pk9s8a8ZhRoLfDRHkSUFn8
xDUZtSZP0dAfFubokzhCv9gMRkUZIF0GyFDV4QDC8s4r2vE7HfLw8ko3bX8lnO316s5RM71Skx7p
6SQvwjHRArm4K0zMzLSxQNLmqa0kcb6ZSsSO1VquQjIt7jT8SmTBxS0SwGl+q0/NmOvM+KbWlZu3
BTPIlzfrvNP746iAY22auC/Bd/15t/KyMRxHg//S7tDx+wqST+BKT16K/ik380W5W6ZlZ2bFcMH/
XxoXw9Uk17RotgEsq6dBZn2TLQ3cDjd1T32tP5QUdC8ijE92CJdEctFcMWi0Gwvk9StKG2+2JtXN
dTvUFqSn/se95DQP92o35iYc1Vi3/jKUN2R6m1iGqbWUfZdJe9VuPZvUD3HqALdFaQ4LImjBR7D1
XFovp5Qo78MkwdIe6qG2S+N7VjmxrzvUBkv1jo1VqYKm8U3PsjpTTkm7KCnmHjWA0CniO6urvRzz
yG4ey/dRCYrPWJQJ3T5QGwSNBhvY4Z+8dqUAdCxCVlIvn9p68WuklEfl+Y+28W8p/Ks3bY1Rwrwk
3p8+8hVgH/Eq7+8CFLsCRMxR/8USTxI5SyyKqAI0FTw0y5BMvzsPOXnyF+9874vGgITyOFvs295u
h/JDHh6VO2b50uL+As8k2O8UQxBIbGoJ+EiRjWFYCzxiUkcXeS5HWP6iNYdOnhy8TJsHZ5QPKdoE
5hIAX4ITZPt1Zggridyd2o1zZ8sEeslyMqygN+3nO+P4Twp623u5ksXdrlSSOhVIy3hg7cCk6WE4
5Cd1k4NxLI+S/69pzJjL/lsYpgmw8NUFR7rckYiDg0NKYmflqjujZezy5m3eoSsRnC5WWdQDjw7a
X8mVOzlDUEy5T4BBpwpTZ9vHZIAFB9hoQM3l/ZXTW7W9xPEf1F01ptLnKmEDIwszESoIxj7vXBdV
42DacxOqofLRRVj+rAMMpbmjn/rDFTkimKSKV1+x11Xlpw/JXfpmB0D+q13gGV3XXr9vd81PEbb+
tnGcvou7OMoWhTKbBWc0Ar9J60iPgMRp3Gk0bX+xJr+aLUGIthlZIJP9105wuy5LIxnoPOMiBqt1
Yh9spxBcROrmZmsqShOA3ZHhKz9vNkAfzWpkbQKkyR90eVZ8KR0sd7RltM6Rvnhq6ugnGncCjG7f
0xqgr6Xa7HNduVMAuSUp+U3i4JEhp8X3SkGNScMxaNV7lCbmnbMYz1QqNUFAt/nSWH0y5xKXUScL
WJVxDnmJQlWyy+iOzj+HQcXgbu3SRXhbb2r/SiKnkbZZOp0y5XEIXtBdc1z2BDBr7hS0x3nfiIAY
RMvj1EybpqWaZ7yKZb3dOR29wTh0QPQpMKMy9hA0a25j1S+XXcm2b1wtkVM1q16W2gGoW2je2OEC
/DgjiG8ZjyejkBfNG21a0koYF4zEZbUYKkGympL+Si2uq/i2SoGTCvC44lGwMNHZsW9Z+WG6NGOk
9Dpz+sybpLsZRefdELD+ulw0qSLcRu46i9pxmJAfZteZtkNeMgvsg/Oqu80Bzde6MDwQ6Qp3o4H/
pbYkBW656qLrSbV+SIrlK2q5n0v1tlGaO1WXf13e0E2fdDo7fs4SvOADgC7KOOyAfGKO3/Kl9y9L
2KpCMd7Rv3zSR7ZjdWRktgAEO+CdzWIsCzV7DLb+HdVloJYURXWiNXEeRe6sQSsnvITNUQuSSprd
gTSixrztJM1qWZwXKSdiD0qNZX3uiPknJefNF9xKFO9DihETDg5E2fEDJLrmoB7N8YpitkWrEr/V
r3L7/fKpbe+hgfonclAOxis+25kNkgYlJXAgUlp4KCwA+Hd3WQJzQWdxARgz/18C3xXQjaaUocJO
QssJ28Z0Ky3ozdK9LOS/KN9JCnchgn1WM4gJkypblIDIDrk1F9je7txmPijsJ005ytqNbX2VMBKD
0pVlNn+m/6dP4NQxd3JJ72e4rPgahOi7fGc8Dj/l79kBbEthFgndseDoeHgFuVTN3NbtJsyo9VLI
+rPS/JnHPy2JU0jTJPqgG3gOarHkTnMKLpM3DZ0kNn2rF0E7GLs9LukJd5XNVVcMSiOjnNHuhuXR
BNXfRJ4a6ZtAU7ZvltOauFuszIHJNDYwsmGn7Yo9OaJmyQDS0qv5yiwFSrF9ZZ6EcdeY00qSYgDN
IJS766wGo1g6Y0gKkLbmdwMTkf/j0rhrTJIWabAiOEQU8DBRhKF26i1YWuWXYfbvwebYU2ll2Jzr
MLLFHjUdVwobNJPc2DPjfbxDwRcd6aW2m/ciLINNhddV0CXrIDtweDgWRymNRC2gjaTVXK0AXqHy
enkHN33VSgKnG73GLpAMD+lYexn1IkAZFO1WS3BZyub1D54DcLLhkaDyhov6SU6SEY4iy/R7o7EQ
0HzLx8dOem3s4xAnQue4aVorgZwZa2k2WlpiNGF5rewwq3BjH6Jdgkkz8pslIokfh8qdiHxDJJSz
Z2CvVI6Sw+/TBqA5NvFG4GYS53cX7y5v53b0tloed2okiRWNKihed2QK0JTiOloZDOa+UhIvag56
UbrAuQ9lYOOm8V4VdS5ul6lW8jkjT+zZGVOC7U0PQAn9QtHIhD73Kwv17atpr/uIWtHJQV/YWLB4
CHMzaFhJ54wevH+mMVBE5X0X+WrVoYWrkhyPzOm+0pujKdXHyS4Xr6Tmu2DjWehz5rJXojkPgJKU
OlAWPLB0aN5jMIUE9jUNlmAq9kyvRLgL2x4Azf0mEK0AEszd8qVkjujuxlobLdohx+bbtuAW2vYA
JwncJR7PRm1KOTwAohVCLDefgj4SvkxFUriYUtVSQ88XZhs+m6jJ/QzI8z4j5pKWPaNKG/ezup+F
0DMiubwjsCsHrX2IkoZde8hLzI/bfloAyoH1UEkJmv/BmOAnxeGyomw7vNOm8q5gintztqAno7Jf
KoCC0V0M7MXsLgWfgB6n+8viNi9d/SSO8wdpJLdGi/RkSEfHtZfkEBXPi35vD3fjPPiXZbG/dW4C
J1mc7XfgiqiBfxyHhVq/x2P3ewLIm2vEYL+qY1EoLRLGmbqapHVOwFIQVkhMOlbjqf0Pw/ze0nF3
eVWbTS3Oags5yy6pZOqqhgfxf1i2cj/vbxtMP2FIskrAtW68pEejwtz39R+0ZQIZ4u8N5TFN9F6W
hhLthaFk/up15cuSW16WxAKN/CgxXDg3Hs5kQUealMW4g9m8l/oC6JTnzFNqzyBu/tI+NQBHM6+B
jYwmw9w1joxZAdTIDYrVmA41XNClO4Ds99rRu7zzAgs1OP8zkiyX1Rqm0k/7VgKlr/47i4Wj35uK
BLpER0V3MypW3PFCjVqqjSiuVgYyoq78Di5ot30iASDEeleaPePBCU3AkovIiDYd+Ekwn4YYc9Uo
aYMINbdeW8ykFsLn+rYEaKetKWjd5Gm4bBt8u6ZGqzA/kH0WlLG7XOEMr2ig72g4/3S+/2vWNhYH
g8XhL4mcVTZa5aQ0gkTFPlSR7fV59dJoT2ODd5+kvFzWD9HyuJNrG9BTpDK6UgalAmnRD0p/Xxaw
rRp/r8bmCiBpNacp1ZBZjvLcUwrnOwE5qUza/Vg1Al3f6k1f7xwP3JT0jZKCLoiEBpAOHhkHKzi0
n5G1Hr+X78N7dYDZ4SqMbqXrTojAsNlHcTo2m7M0qwTpe73Ac9MO4TBsWaOZp/VFkOb4GtxSmQnM
Eb382dKhDrK6R5tmoT8kM6P3HF91qf8p180TiguhYS6YtJZj/BgiER+K6EC4WMEcqULBc1SFTfkm
aRBBKVLooWNL/uWTZ6pz5hJXG8JUb5W/G7ROjWQL/YQTIFZlEBSpFgB7ikMFdGRQ8ylJEaAd+stl
oVvd3dABBz3kGHmxrDNUNEXJDIcgFKrbA1qsvQ5k37EOtzsAvCduwVnAqHF95OyvZjm4LJyt6HzF
J9ls61cr1q2BJEqqV2FhV27ate5ciF5B24+T1fq4ACEdE2kodKyPsf526oEc0Z1hYW2qb8QgM5cF
HQObFwhjRDNV9JWdcXJi9lHOtGpGe5BcuwZgPtuHJhf2rW8mUVZSOOPJp2kqCriJj6kN1nnK6r/V
4Z8kRTcPaSWK03+t0wpNKbsmlLTKlykoCOtS4Ig2TWwlgtP8xlL6JiW4Doti3MWN7Ha2ubNz2zWb
r5c1bjtPuRLFhcJZItWDY8Cao7wEZr4D6ORHPHZ2Dpm+RTmy1/NM73M5uc1Kde8MyZM1om6adRhp
FnyJaF855a9VvW2KFjeJcTf4Ue52D8mPyG/3ppt8mUwXeEjWvagVbzuuXC2fs4ZuJhG1eookX2iG
vUev4W535R0J2IR9B5fDwBCFgD7sr57Z+Uoqd0MXBEDVQwn+djV/suYO3V7EbaR9qgBKgLxf3tfN
bbVkgDyiHwMujbugYexd3bHOiEKKHou4/G4Ntaj8u2njJxl8jIwW7HHMK/aeKgFxpmmuM1wPo7A9
etPI4UiAqPiBXs4dlo7qSt3qMHKWKWXFRdRPJ0CAtcf4KMyUbjvKlTTukDpgY8U0w6uNVHRfD4sb
GV+r3ghoh0g4Hd3ItgKJtvtUBfpFpM7XTSFCotnUk9UncGc3ZGUR2ay1EmyMYAEtr039OygPvaSQ
wCQNCNTLqrJ9jH/v70deaXX99JWZgCcRw4ylHF3JmRWkBT1Orahn8xzbggWop2Xxk4xludj13I6Y
9y+GmwSagxIn9S2AFVVzBlzr4j7pyLWtjL486oFjpk/ysjyOTXW/dFEAXIwsaLPu2clHT6/rRyID
EujyTmy7RVCqs8wuqJF4dK/YqjSworLSMjrCYgxBKQMAZzHBJvsFxt2vc08IA7ttqCeRnP+zgXIE
HGM0FBJj8JYudRNVBEmxrU8nEZwBDVFNQKGLVRHyxcx7LyMUcyilW3Yv5tIdLu/htjadhHH2o0mj
XWcfdcppjykKr5Me5k4EdSU8KM5Een1U4m788AlzIOlo3fsLOwIjeAzIVpQPEEnkhwAUaazKhVkJ
YxD6JBGz2f+kWZBt1NltcdJFh0syRlNmg0xGrUJJpoc5bTQvHWrTLQqdnZyNKrOVUS+x0Sh/+QS3
XSDAc5m3tYBhwoU6AOd0nKpEOy3jK/r/NgS0KeIyRh8CiC6FII+bOrMSyAU+dFDQTeigJ0cPyV7F
hHh9YBRoyHygpTVW92UBpmzik6+XFyoSy36/cnzUwjgbyCWwTucuatpQtQ6O/AdYLSpj7PlrMzn7
Hg19SKeMBd71bTrhRYN5+svL2PQgKwmceUMLigp0Jdi9CePRJTAoZ0M0vq1uKSM6cdFTZ6GHj9f+
psiGQZ9w1Q+YLWs+gAm66Rb8wF61SzE3Imhd2w7QVvI45U86RadUZ2tCSr8zv4OfGin9cbcEtv2o
g2LGB39E6PipqIeVOY4zq1sJZhux0gm1RstchzIR2gfZEN2w10IpVPeizlx26pfEcCYWp4WcNhHE
NOWVA5DFHMTMsfVUixqYtlX8dG6cZSWpRZfWwLkhe+dK9CCDf1rYWvFfHMZJCm9IVdcbWYoECpuk
ASwEyJC98b73NS/rDxipFzVKnZPNs1BidUqcURWOlMbwGOhQseSHaNYHtzIib0iqMDa1q1IyJI+o
8bOC4uxgDF9LzYpdwIdlu5lOz31WGK6NAqtXaRiMrQ3AzI9q6sqO8511Lk89ga9tLA+UG49qPX2x
uiSY4yjM5/ntsumK1IAz3bE1p3qSEenptYppAssrreume+hSUY7rY/b+TOEc2bLhKBwwy3DXMmlL
jH4VeA8gj7O3pOz3wDob0rG6bwz1CqTZO4VEnTvH1ENg9DMqugOgn4y90wNvv6Z+P6dToLfSQ94p
pmfR7jvp6ldFAWQoOpSlLnuQ8vhNkfrvejMX4DeXb9GxVLh12l5lM029rtYBgTcLPcWmwa4WxkUC
hZrEUatAFZwcXNvA6ZWc7MoGZG4+f5Uc5VtagEOhLzxnpN6IUYyYxGAah8UNqpePluPp0vUgob4+
TiFICnaXD3jT/k5fx2MnlU3mpCBEj0PJrprAKedDRDSwRleitrfNS2AliHOYUg+SbTOFoTtAeCgU
sFEbIoiMzUzlSgTnGnUlSaJhVqrQmiQ/V8xgBEQN+gp+9EuFOETXXKuVrwvJvNK1n5e3cXt1IK7W
wQ+nnNGI1nUdGdWMILld3oFvZduJIPWy7cLQBfGXBM6j9MjATQNrC2Zdgzad3T4sQnK9eJqngxK8
DUVBj2hJnOkv0UjtRoXAcXyNQF8/FULuhc1Le7UmzuYlbVoQEmDXJjyc7fwqBR3B0HpOWAZd/oX4
f9aKsxLI2eKoDgMFnC6rZo0Ba8XJY7cAeIrp9tdojbwTjSWJTo2f4OmKRENLHcIEdvEkyZFdPNYz
cLe9MkezkZIGl/Vw25z/1hIe4SSSR2UG9i06WCIldOabNLfc0or9y1I2bwWQkWAqz8EUDT9aacmO
OvYNVKOKi8qPk/SbDtZcu5ueCO0l97Kwbf95Esb0dBXwlDqFF6RI1ErzU1LeN1HqzxQv0Qk83Ia8
H0pnH1NbIHRz5N1ZLZFt9Eqq3MlSbVF4bWoMqScTcpcAI09RlMPSo3Bd5X3qOlH2sBjWlTWXBzAy
B9JcB/M4WW7SDCJwl21TOe0CZ/5FTAfLYp0Q6aHOnq1dE+oHGjTZs+yjgWTXi9zNZk5rtX7O+tu2
6kiM6APxbXQE2AYygMNvVmrQr+OjAVKUy4e83T28kse5ghLd+QZAuOFt/sbT027+WaKcfToXaWgy
Jn00xQGPHYqsn4+2lvUoRpsFYpo822EuIHEt2t6pxfQbAe+XwpkEe7lhk5BnOSb6htFnyk+dOagU
mkPV1GjYpKicDL4DJnJnEmHQbfjrT2K4HaR9UTY9g8jRqtFdIrQgmIJJ4K1D+iSC2zk5VRNJrgCm
9x94SlQzrhg8ZXsc98J0xoYCrmQ5ZwNmtpQUk4N0BqjPALDYfEzO/QdgUYRgdvmAgGXwWSHkWFfb
HHiYYY6Qe1aIK42PRikItDaPR1HAkAv6HfRkcQ4lS8tknKu4DqMie7EdORyHQpQeFMngnESr5GSK
CiBAGdaNJimuNv5BFKfJq1VwbmFwFqlpSAsAQPIzSa7N8ttlP8CU9Mw2V3+fU2JLT6I27vEKWOh+
yktwlNzqEoBwy29JjmvaEHSxiTaMU+h4SRcQqSZ1OFopCgSJp1eCBW1FAOsd49v6gTUwRnIC62dp
uTz9GJmZf+suw7wZgdroX97ArTTgJ3mcMvejlnRRBohGVoxAxpYxWWWg8AviPWtcQzJEmJIQ7KLF
7q7VXRlLADtYUiiFuhxiWUUDfCJa1abPPukF3wrcNFOTNw1EsOuhTAIApi874DJ/Yehm6AfUHxdP
9qkF/Ls/KBR/2lC2+tXqzBGBgMo2NKOPTvGQk5vYvr98aKIN5HwDLZrFUscIAGpy5qZWto+lUpQg
E8ngfIPWlBZQAeC78wPgMNE/iWnTzKtnTPopXuROoXyl/2tAa/S9r7wF32NEbRtY4S38kbMQ15Fz
twUJuRG9X969bd0AzhIaFADwzg/ULoszlKk84VbCQDdKpqk5uU2ObMuwN4afl2Vt7+JJFqcMNdBG
KWEojB0YYvXFwGv97bKErcwiNs1WLQPs5vjHGTABmVVaGT0DegRIymv5bdkpKELdFuF8z1qGgaAg
u5IvGhLbvtxXcjkrVhLLBJAf28ZP2NP/5HLf9vKnJXLJRaUF/katAmsz7m2PFK/yEo6gXO3ewGfj
Jpr9R1fvSRx3aE2jSEupYGWD9djrj6R7unxkm/HDauc489UWPPeVEUphm7eacaU5QSK6qP6LWz+t
gTPf0kmnfGixhtHD+8L8GBxX8QKIQUMJrx55tf+/LYq76U3VQphczTgjqbgiy4CSEt4cdSa4gUV7
x1346MGJ8zbB3tXVl9h+TEnr9qJ24K3C7ieT4q75tplKBxTcGOoEUWqSV2/GLN9gXGuH9+tjF4Ph
t7QAJpzdpsTx+wmMtGgSkAijusrH98KoPLmJHuz+oxG0/i3Hyv+22Xy7Z1FKqTY5MAigWvlD9NwX
SdgIm5U3Q+qTnn54gNVNNjeqRSb7Q4f+LWa5SF8/wqK1LCI36pRD1qoaOSPjPqM1CdVIcf2TGcB5
5Pi3gXx80EogqJG6QY+NOuzlo6I53/Uies+k3otj8njZMkQe+iN3sBJVzWpVDgZOKz0YuxZApHsU
RyYDPHNoycOlmrQYZSx2Ni5zUXgnMJcPtr2V6Fqa5awZ2BHOP5AS9EmS+xYVzj8wB3xpMzlvM+pL
MVYTZaf3Z8wHm+tSFUtRbPCTavx4LSlIiWZrRCeTdFTH77bx3ot4obYj8ZMMPhIvpq7QNAxBfUz9
UUzwhrYfDcDHY3OnRbUXnZW+kY/W5JVA7iZXpawb6hY3uaZON6OmBEaU/+p0JRgcxQNq7ltm2U9A
DX6ldfLcOdpTVCapi/F6Tyu1Wytt7mib3jXW6DtFEcha/RqhzTSK0509goDFwuhu3JC9suRf8rR7
p5N8AEvmQa/LsC3S14So3qzRb22r3Y9p9DaPmPNq58XPdNNP0ahCNHoYBm1/2TwER8m/Bmiv5o5J
8zbszAbo5r2nWV+ndhR4zM0QAtxNaIW1LXRxctfTkDe1PJl4KBKS+cowuSmQAZ1E9XrpzpRMz6gF
Vr+9rJNA7qKqxplU2oAXyJyh8hQbeyKPXxLFEuzetuNcLYy7q5aWoj5VQ46e/R9p19Ect9FtfxGq
ADTiFnECh2IO2qBkS0LOGb/+nSafNWATntYne+MFq3SnGzf1DedYvSvbuol1scgbbyh9kFAd+YV+
nsg3PV45lUlUwmIe8MJpQXz9a3KEIg024puv5uaam/7lfEh2P81IlRhMEzB3xR+xnePWMEUcOQNV
LrEnPzrogn9ZK7fT25VIJr0lUgtoMAOIxUqSDnaShfelKhArxMixnYrNgGpud1RCYbKipZwsYQKO
QJS9XP4VHK1VmMS3U2UgnwBv15dLxW6j4UGMJmS8pvJ10rW7IcHmOFjrOGW7rb1L+KFfqqsw+W+q
x8YEvjUUIAGfTXcu1aMJfgis6TwGWKYbPcNKjlppKS94BT6HzmxyjJUK+BROZEM1KEWACjDGj0/o
ugKlkjJqpW8ICFeqYYkt7/Nua9RZBBOxemAY50mOdJV2diQHLUZgk2AKU/DH76nT77h7EVtLGbjV
s0TGA7V5nxhJATD59wJl5mAH6pvQvK0p0msNQa7tw4ASNwH0q31Zkf7FZs/SGXdUhJUoNpKGdCef
CqdvFjys9dkvzeBl0YKnvATN9Yhpujy7JkrfWZWR5TawN008jav/evmsz5J6WYh6ZCW05qSYNh2G
GRWHbvSCdK1GeZhXlOGdn82YQfnTqEOB2Ep5QSvgnbmYWqYdEUBK/NZ7aNuBEFkEcRZRicKWoEhZ
ymFM38fvUG7/FL+NY+H/WfF7JYuxWK0Y0RidkGFSIrt3dqHl+vdg4zbz5pUoxjZ1AQ1zLDHi6RFh
4117nsXjSCLb5HL6bvq+lSDGQsksj2YoiuCtKa/j5ADUe7wo7UIFAwP2oZOBYyG8czHmKfdmngHh
DzqZy26j/azC0NaEr1nHqy5sq+LqYIwpTlNjRqC4/g/hc/Mht5LI2FsSSoYxV5D47nreyad+r1m2
6bqJYQDyxoC7Yzcgh0Utp8hA7EgUyS6C57J7uOzJNvOqswDWkGuTzGnVRbXfEzO2oqx4Wmqpd0yF
cBSCcxL29dvJUtwKBMXIWgvBe1cTSxCrx8uHefu1nyLd6jRMllEIxGhHFV9GaaLbiWhXS9V6vTg7
UTKCY1PwJ5B6Rh0SLQCDWxzh22rx61u9KeoqjzOTMjbNHCnOuYe6XNf74JhxPRTvMunfV6I6uRmV
ocU547BzE+04a6nzH0/DOqZAV8QpeTMrCp159rd8LjzeaRjXpGXxmNYRQrnSgJ8uA6NuJnDq79vu
6PxtGHeEeSpRHoE26pfhZKntbaUVhyqZLJQl95yLozp2SQcZfxSLGcDt5beLA5xfaBWOsZ+/Y1rC
y9zf6Thtqp2i6hRrAvRE7GaiKCiLWJVw7Ge1+10qvO0gvJLFfKlAQOfeiGDE74HxnSDx9wLjZrxa
iWK+WDhETR+oOFYiwYTDPem/Tdh8AOGIXc/PEvdFu6khiilhpOZtOIHR90KJ+jxY8NlQFL9KTAnD
j5h1rEPpCHwcLtTN5kcDXY8OhCBsYLF7/XmMCYGkh7RzCBlvgAV9yvw/YJrEPOdZFOMTgzqWgsVE
ZW7R90p0KNSXZry9rPObQWQlgr4OVu5IEONFqUYkMcKEkd5WcIzle4HSw2Up25FeBeCnrsr4SDJj
WRLGucbSgErQNYD3IfMleqBNGWMXA++gku7/RKIGoAeimJgnZvd95jCZ04mydNL5sUo/1W+Eez2G
y7F1QEXWFeeQNHf45D1WEhkLkyIxMQJaf6DQJ61P58sVjz9fvm3JKzmMeelRIeq9SUnw3lLc/8WS
N7VjJYr5bH1ZSFpYUjQX1XAzxfSCUd5J3cRxvJsGvBLDZGUyEJBrOYFv6prJAyV8Shlgqtcp7/4o
0J8lscsOMggEwwLkpv//FDnTxP7pU2QlizqSlWlV/RJqiVb8853ew/DveVzOBZqMo9DVqKg7qnp9
j8o2CS1ZwGAmcUPw7nHsiv5TF7ScnWDEyLM+C+BMwfbpfQySR2xpe0H51MpHI/6aBVdRY3hzlNuF
/FLwVh42s43VjTK5E/ppA5ELTITUyanviSMFhcs5HjWeS8djYskwY2UDeFcYFpZ2IhEtaaytsGst
UpUWwb708rNudOBk/qVWjS2HohPEoSOarbWEut23fmf8+I+/iHErUaMn6VTmDdzK/+PUhocCfWxX
wyyMhNmN1ImV3a5QnPHP8uLVhTOuZihNfZxmmMvHWPc7IOzb3lMjuokCAWIrE4jUCdOFU0VKvxkA
xqvK1ijrtrqUuyZa3BGkumoEEH+9+aNkWTvLZXRK6tK063ToM2WH/KdgQMM5n+/zXzy3aUhgutdp
9sB4BH1oFTNGcaLSyCGcMV7UBK5WiAciL6cBMDmh2VlADbIlXfVkM+Yo97Zun8UzV6xXxBgGCbGe
opOnHTZfsuMYArYOcCQ5j6GYe1jmYmsp7oxQxcX+M/IY7P+pxPCqPpsJJ7gkUKiV0QRj+aKmUB+y
ZjYwIdgu2PrRzMRrxbqwx0rfjQmWYnRYMZZvOQGf+oIPvkLS0GPCvpJhvBE4Mg4+Ged+lJF4esY0
i9YoCbsuzh/SVuFt43/GkmIkMYoTm1IiRoUue50j2qh/2/FkFfdR7daPkeCktaU4kS1ZUmub7vtz
pXkM7wN7BDCnWLsCNtAeDeHYPxucK/jcGmR+GaNTtdwGoPOQZ6Bn28Ve9+giAibnzdPilh4fivAz
LD0jj9GqHqGnJao6e1j7mgGs1e6S2DJ82V12xXPn5g/JveEA/tR0dex2oyniYrhk4QVBKuXSl2ei
RIsHXRQU9eR1L70bNJaG/nXgDDZ4fsKbxW0Ajc5bKnlrUF+SycSBSR1JHg7QAVpFlZzMmapDVTmY
8exAMzI7nd31jjDe8gRvajm4SYFrBTY2mYVQkrQAxAtzCcDXSXHEEHQGiuBJ0cLTpE/eiX7ZlRxG
x5tBKCczkmZvtKvImZfdYlraofCCPfRJkQA8aY0RlobVtyVw7oILTzyjyHqWCo1ekBkm9h5mBWy3
lOh5Wa03OpIr7tLO6kHUzWt2fwp8zLkZjZaInNZdqAHTdop3wC7R7NJoRqtW0NLKq8zDBPxVGoQ/
h2DkoQd8fpZBNgbEdZmyd1Cmh48BSQnHcJ4ifYZOBb48WbOGZfsYaBTQJxAtfQWSADcH37KdlUwW
WoQUBQmaitpODeZz6TUIOTOhmz5pLYHxy3VmVH0SQ5PEWw3PTbJDoLXlv2cAPcT8sWGql6xdrqUx
ettNCjFSep4A4N9OvFt2pi2DydYWDiJ223nq8rl79vGbsYkSYs0Syl3Se+r99NYySyKLOHR+ZoAf
MKx5317JTnXqdzWnEvcv6qJIGiVg0YBA81FdlqaW48o0YKJK5ahTsoua5mZBiy7TEx8TrftuJjcA
UrBJSeCLxOJ7JALtr6m4PektazXF8y9hHqYGBi5RMcalgzaxueoPgxPuWh/XcGu6kp/mdvZkHlS7
4lrrljc0ZcxO0Jqd9olQMdVTJcxTPFOTVANsQZsJVh3Ux1zlzpx9etPR77ySxPj7OZf1GBXJxYti
q3zq9t09OYajm2J1sY4txSPumNriUX/VOPhen7vejGTmM3eC2qLnHS8eRQTQLdnHb7hZnNZKvPiU
Pwr26IW5XV2nTnMqTjzxW/7QJJKGUWEJnOkspV2S1rOUBdHiUXhFyjM+eugG+/qe8676NGNET7mS
w9ithCJ53AU4ZQ6L7SdXpQzLmieJuSOEFfixM2uuZzfQpBeO5E3lJWBTx2gBIh7bbSiFZFYy1BC9
5UtwUl+iEYB03TNAa63iGiSL3vKzs/Mv+isPa39Td1dymUijh4MYLD384pQ1h6JCCol5Cq3kzKVu
+ndFAl4llnWMT4xQ+hIRdRGUGRzVwB7GE3ogHAmbqRCq5eSNRkv7RASllhmhVNe9N3my7vTfCizZ
CaA9TB+Gg3Db7ycfZT//8lfbPtZZJnN5w9wubRpWvZcN5pHEs9WGvOIDTwSTVWLKZpK0CU6tSXVv
qkpbT35ePsSmT1ldHONTRCk1RDnEt1nQNiyF2snE1hZb7IXOPOgp3mEYJzLqITFGEbEiHzIrnG61
kJu9bHoKxTCQk75hpDAWbKA+PhUp3gKj3TndVfUwf1v2BZ4gUrHX9pVLZyik1AUuRuoJe4E3HEQz
wk+BfyWeyRiVLq7rLoWj0u8Hh7JxdH+ZtnT7o/0RvMZ4fIxXza2JHCAGuw+g4PbC94mT6Wzf8fkC
GJ2cG0kVeswheLLQ3k6TepN3Iy/mf3pbUze5OiWjlFU1BJpaBrMX7VHwg0MW7Pa1HHadaJHAMd3O
ba61ndLaAgDUrrWWE4w2fdZKPKOxI8JQ1QSk8wp9T4LXMjhl0//aAmFOyGhqFI6BINNcwgxvAs0N
o+uW8ILNZpK4OgaTr8xF3gTSCGuYwWTR3FD0Gbwurtp942cnborIk0YNZ1V5NoDoCJ426EXzEpwa
mITgyvviJ0UHiD0u1POmhmiaCJI4Bcyw7EiiOQUtUB6hIY2jf6FVMwqzS9f1VRftFjd81O1yb+xQ
B99d9mbqpv6vJLMOIFFLqSd178WddCelS23Xo1RaIJwm1lBlf/fC9CDI0hVWZiq3aETTHeQeNV1Z
vK7EBhxxotQdl0L9m+j9iJV8otj9TAYbSR7W5E3FlvOUOJOYuzKGqiOtfaqH8psmFvsAxUorxiyZ
1YqBq9Q4bhf/qEzRbobuxxgY34g5WH0rz2DlRP2hnANfnIfGWmq9seA0vkU6Ps2kO0kEwgxZ/yJg
VsSL0iGwCVFewjE56EN9L0X1FThUv42z3Lvd1Ebu5Sv8vK2P6RRkIQjT+B/yTUYxs0RYql7NF/jQ
wQHTigy0TIrB3o/H3hEBxCjuAu7U24Z+fhDK6Ccanr3cgTbRI1/E2Wr26YGuIuZ49f/WE20j6q3F
sVASGmAFC7PokellAP+IWmuI76ZBdac55xQxNhTSkDGoiacRmtEgaPxoeOOo62WXlYuXqqWVjVep
wUHP2nCHawFs/4p0uVEN2YCjKC+BCjYQDaMDY+pxtGLjxrB1fzZpJrTFi4bsLsDbg0IKFw7wza9j
rGS4y2G8yr3mkKLuFj7xmFE3DvdBKhPOwjRJZ92EIwaymlWUoh3NC4yMhwO2nT6uTkd/x8o96mlf
SIOMwK1K1oInTnnIH9Vd7tdgzwU81A4z8dgSdDh3SqsOn9KFlVQmkolYWwwmAqmKD9C/Uwmi7tEz
D8OJXyX9vGdDQ9pKFhPSlk6oOpIki5dcaf6Sw7THJ+KUfmq3AB63DCz37LJDzIXB5YUCxptINZbF
CgFfsFAqlD5K7SYLjJvYDJyobfw4ye5NYeTkYRs29+GsjM21YOgG7SdqWKjDgM9uB4ZY6/Kn29ZL
QF5QiCL1E5dBB5JeWTbK3kvDlxFcXnMGPlnegPu/aOUvKZ/G+aIpoRM6i9fh3U1nzRMnGK30kMI1
jqh7Tn4eoYx/+Wjbl3cWypTKdBEb50MHoeUyutp8zPAmuCxhK8LotKwLj4j53090CZ1ezyHmVSdP
xPoQrVipO0pZZN5WluwgO+Yq4eaZVgIZJZy0UVPi2KQtiXy0hSK/Kpb65+VTbarESgajdEsvdm1Z
4N6wGthYWKBz4hbw0krFe7N/bqNRUz5LYtkSBk2TZzVCmWLysgc6qy3uozssXgC6hre8tmm9K1GM
MqRFT4yOKgO4o1MrXiLX0Mo7JEM7OamupEivrKWbRo51bRc0V2KZLC7LwqQolJSmIEJmRzdja+V3
BTZ3TFs9JU94Psrgexseu698ryxvPuJWwplIZ4hjPoY5Il0Zjj6Zk8VSOnE3JcrgjdqSyhYIcEtv
ETHINkqitfTp5IZaAxKTwo768qDmyj6cS1tNpEMU9bI7a1jWVLXrtlKvNKPbNWmUOGUnGjy72vjl
H1IB5mstg9nQEWD8TuxtNHvTa+1ll/qUfrh+5e86bWj8B3HMV2rryAA4E8QtavhDTUwPYCNukQ4/
LhvWVvH+gxzmg2h9r4dRYgxesi8eaJsrulf2lD2xv2keeVidb8DUn4Ly6vNTX7JKBchQLXJbSKgk
NapmtYScwmVG31jxBzKh+SMDkFeLYh84h4Jba8I+b+ovU9jmVji0z0sLlqSpE+8XsQQmWj7dKK14
SmSszIA6+77I5Kf//XY+eAP6lVa/V1gAIB7T1/ic/ewG7CTJ+7p9VrW/uug1x3B0ErRuoXdeH+xb
7faycOrTLt0Vk8AEA3CD9Qp2Sifqii+xP3uSKx95hbYtDfhwRiZ5AdWuptY1PJ5qDU51M59Cd7AG
oMKLD/KOJ21DrSFMI5KKQixqvsyFJpGSark6QwFaw0au6RlmaQPq8vLVvXVGPt/dWQxzd2IVx5KY
4kytK9rxXYEKQOIor5WrfSm+4ZmFhnGESgCvY0P/2UtimauclzSd0xneLdevl07fN6Xuy8C0iaTo
78sn3A665wMyQbfNdaGqo3bytEgOsApZDZZQzdyBJOplLh2IibtAyR4bNRX7t9bEIDi1jWUAQBej
KwwunYi/Ns77cmy7Erii0dTQoEibIVN0VQD9JTxRPrv0VTqR2hpaq7Jjrz3ycCS2221n3WQnjWuz
7Rs5Qhavnap95S3HwKkd/RawYTbtK5buf/qEKuPh56AqU5NmGkMHlAxwuwRYDL4sYnN8Y2VuKuPd
QakaS9rwVm4QbdUT/q688oeWWOr1/AUSVR+bs/Z8LA50eqUQrH5X+Lw0Z9uP/VLVt6rSyoeSEZRL
i4TfIB7inbRrdqqPRJTrWf4l8T3LYVxL25ZSPeg0R4xs2skC9UkOFptu13uSjd7k4/hsPly+X67K
MH5m7pdgEN6+odc8BBEWhGlO0GJKxJXczA3ueHMT8rYDNXUVmICoe7DNLCELUXijz1oS9I9FMHwr
Euk6qyqvSOKHhOS3YbrcV+r8oKrRM3YvD2qQPMdCJgGnuXJBF+7UyeypZnogSKNipXSlwbiL6vh1
iMhtUCmeqoLnNCoLjk/eVoPzD2dCfxjp2ZSGeJekk36tm+DegFaYX1IiBTbootwyrcXDNGq+TEyf
85k23BiSHKA167pO2VMZv0x6o9DnfF48c6cc0uOyk641S7Iba/AFjKZflrYRBD4IY1xzJgYmkNpQ
lFrq6WCQ51nWAFWPKiR3lZj+bMY7A0YEzRg8WKAJLF7j2JpdoZVa75mz+NDIggO4bgfdhWhvGIE3
DsohH2IoSv2QltmXJRL8UDfuBjFKbM0E91JaK5ldtsL9PMd3ly9h+21z/tqMMcaVlrVhAjXNxX03
DA5JZL+tWycsTavCInuu8HYeNgzDkGWiY1DC0BUQZeGyVm5GUeTMmAJUHdUIsyHJTZbeJ2HJqQdu
JUuQomPwUQTds8ZuGbZGbWRtAac9A7sFHhUTyLv+ZSwBeYBpFy9wL1/jllNby2OrFNo4ZLJRxzQ9
L6/HyQpvi3v9unYoMG9wHL5ijr7l6O9WZeSDTOalk5WTSlAvpslTfl28ToWVOKZdO51L/Wh5j94l
f65nU5fPF/t28avPp86GWC+F2WPsTYwPRt8+pTqGwaocMMtxTko7WwYeYO9GEvXhoEx0VMquqMoe
l6sH+7l7zeeAE3+5n49RynqJqRt/y2bwdOkeWlSZ0NBzWiyQ3oFDGnkoz/3wVPTt865ucupl2cwS
nOrtoXoj7cKTeZJAxIUaxj3vRcc9IRMBp7KUZmkJF08+aX6l2JTqhwJVCyBysURHOsUet7S76c5X
usK482qSOyywQCaQR0ZbO5jHyBusuMebRYYR8uRtqiYWw3RDRDnSZMEBe2NoMR0A1TSHY02Ab1PU
bmZWgN9onD5ReTqzGT9W4pj4AYTFuArLdMBATnynABYz+oISDaaNj6aLcrIjTCjjoTbJndDhCWaS
/VGOJmynQVmNUzJYSuHHJqSXJ83BZpVpmf6YewDf6PzM5pbdNj/p+dBs2U2t4hnJGx6784E2UIdj
fDU632QM9GW26lx2qpuRgigiIG5Fw8Qo+cdIEbdgJUsnQDGIdWlPymPT94BX572deFIYwwgGoMJi
xHTwZBGptXoo25MR8lRz04OtjsJYQq1VaqGX+GRd0N8MU3KY42+XL2trOs1AWFXoWh84jNiEs1oS
tFGwc+zNIPhbnPFO/uoUewEpjYUFETv0IxUDu6Edv6iPfzT/90E640CXrja0uM9RoR9iJ9aT21aX
nKRReGMX2xd5PiWjE325mFkVtu992eGhvwVvrR3uF7gU1ZZ+jDvuJP+2VzlLZPUDVUxFSIAC0jnQ
RDeyyTFNrWBv2pgvcaJrgrnr2On/khKeg6Fh7VPauPqijNKUqVDOg4FMiSKSyPDYfQ1ugc7SfeIm
4Bbod5dVaDsirQQyHk1vA6WrBVwurTH2Plg57eGgHgKL2jevq7lVQfigMowbS7WhUOeCmvdtd4Wt
8m4fH1OsC6DJ7hBQ/l5HuxnsW1i9dTnn3Db5X5+Upf/TSsUcMmGklTTRLm40gMuQHQWvXa7plgj4
nVKLu6zCE8pka72UTiRY4GfmwAWukdU1fxOp4unMpn1gaB1cQXh5qmwhodaVKJ/BUuJpsmKBCMZr
59EiRfBlFHpgyybaYSzj1wKbWKAVXhxd7BYrM2d/ULRrYZI4b8nNSLX6NYxXCAu9D5YIGlxUtzI4
clSttKWmcVKDh1W/ebsrSfTvq2RKAfHnNKrUL9RV7vQducco5mx31cAZsuRdMOMOtKzsW0OnoEBB
YiWiYKnzy2X15B2FMXs5mMM4BfOe1yXpsVF2ZpnsRR6CKe/LMKY+BLMZK0OHd1/bYY1CP5IlO6pm
7dXE4IyqbRv6apaG0XzBKBIh61FtNXc0MgVPcuZ2jnZ4r2Cn9R51GL+i04h/UMVeT7iwi4VlYPZ6
ZlDfjc3QTOutqL+qe5lndNtf7DwsxLxP8ikzsmyBmmf1nm6iLU6U2ZlT2oMVBrvfPt22Kp7FMtYF
wI+0j2QU7LIIaMeTVcY8BvStutmHC2TMSpvhS9qGRgRyNyMKxccMQ3N1dve+UcFvp/HOxJhXMZF2
MQMEBRIIdlJKtinxxuO2SnMfDsUYWBcsWmikGLOijZT0LtWc+rr/ll7j5Rculvgtc4K9goKymh2q
b6qOxKL5UdyOBcL8kZdQb553VRpi7BB5k6TkotZ6pSpanfKVDHeXvcm2ABWbTABSQYmZMb4sDTGa
SP1VkV2NSYcZl+iP6hAAsPhHhPzR9w690SxLAvvWJat9EmSHPkZMDDnWip0/NE/gLaSLfxyxG3VK
5LlnqYzRadqsyvEA1VSN1qsK1THH0SrFArtTiV0r2DjE4pbIwyKVefdJ/74KNMIydzEpJpqUTQ6W
P2xjtJvnyMkw6Cw8YzbFERNLu6I8kZ3dKOiBVKFtvprEmnjk6VsTArgCQzMkTTMMLIV8/C1gie5D
Q0a5VEFo7+3qqguwctmeghvsfB6U2tEsYqOGH1lQXv4X2HR7Z/Hs/CDIZ5oOGACoPw13gXIdqyhH
Fxz13YxTKxmM+kaRpi5GA92K5Kw5osV7MsPhQSnimyYhCadqyDsQo8iVnIx9McNWFlWwTeNrDjTE
DDZz2SK3muvrz0YYzZ2mzhi6AWJATCwf8ut4p3wju+lZcN83VmXHOEY78FH8pFyjvzEGRwV8elis
LpXR4ZooQQJQWDqh32IJgW4TnQAq4CfA9qJYh7wwvP2wWAlkwoieaCBj7JFw01KX9jSeUp82rofr
9gvg0Tn3S13mpdOxIWTpk0xNUdePJA10j81drB9Lci+U+VXc157w8/Ln3K6srQ7HhBN5AECaamL2
lAKTR9h4rrDfeB9j7yawMJD0RbjhzwbxNJUJG/kCOmSdulyKkFWha176hYTJSQ0jcaIzPWYndbR4
HndrKOiD4jL+Js47cxlbfMbSpU/h1I3BOvM6WeQZ0K+Zl/9IcejJTY4gngRE6lFFrzS36qPgXb5y
eqMXvjALL5znqJqOXYZ6MF0Ijl5GDTsWvboz1H2hcAsAHGth5/gjodfiDqSCwMe2Ka1gmNjpwXA6
NGp90YkzW+QCffN0SmE8kSFhADEVcdMUF0q9Sr7oGA40Hga8Tg0vEK15J/PqYNuB7VcwYZGEM1Nv
yVjAbABEZqG9bqca5+nEUVq285OKXRNFAdxOGlybQ2z1/UELOS9O3ikYTzPkFH20hGFMaGLV6nWm
i85l5eM5M4XxL5JUxPgP6SNVBqzYHYQ7ZJCOcIvtYp/7sKX/2iddB0+dhDV02hplvUtrAldIgfZh
vswaS+WQmPeaFnoy4TXmttOJlSjGqYiAn2maIHxT9M4JfOkhe8n2oqu49C2DMtv7WwZ0C78RIjZt
2lBRsQDjjmKwbGaiIohpqgU9XY98NPVmN1bRc9cYp2o23LLUYquJ2rskavZ1iBeVIT4WunCttqSx
9EVInblN93Oh+f2cfud88E2dWv005oMLcViRoqRT44DUmG38JEydRB4oxQJXfFlcUHBh7p8jdGMN
Fwt8hmmYqikSmTBCJYJRgE7Ax+gPxV69oq1wckCXhj+Av5lIryQxGqZlejAMWjKgwNnhgLozAWjI
0250u94LioW5+HcYjdhJbwAywSUG33QLK/mM2i2DNsadipaCkce7MfTEJfWLmZPabX5DrI3LqopN
LCwwwcxWabueCbFRAhPYU9FKz5SDkPPAaDaPsZLAuOyR1BRgAS/XYAS9XD7bKHyBLo3La8k7CZM9
znoXdYuBdIPiB8kwzekv9bpxJ7excidy679qniryJNK/r+4ua+swlwx8IDoYFGfHEpCB0lfRa6R9
4QqO6rSzJXG3UTYNYHWfjCdXzbbupAD1UtWiaBVo4B+J3+87/rrcloddCWIsLRdS0AbHeEVJaJjr
AXHFJHE1YJtxLJp3jYyd9UVd52aC5xJFUqHMLrEGp0oB5YfTaBlu/8xrMW+rpGpg8wr4YSDW/fjh
+lHDUCAKKl4XHZP57zm9q3gTnNvvYfOXDJYDRQYNtwySyMFTbk0s1RQ3plcYFma8vxq+5Ei7+DQ9
E4wFfzXtfC8cgsBJJaszfyNp2r7f8y9hTLzq5XkIiwoF9uy+J0dFj3lfkP4Ln2Lx6qyMiU/LEOUj
LRxhgd8Zrwsv9YlfXIc4TMTxV1sTgYa8ksWYeThrwZKN9G3vE6/y6hMQvAIf/NLYOkO6azg63eOO
rRmAFxUlKZTd4sTL+DeTD9OU6XyQZGBJ5aMCtcEIlgcJVWKiTQ7WNJ0R6A/C1Hgqyb0/Mo+zLCYM
xKEUJlmDsjflI0MF1TbCfeTFtmjsaQOKMjwlw/6y0G2VOctkDKSpO9OoaLckyYarZaqOaiPdXRax
taiCD/lLBvtYQT7VRsWIjJQGcnK1HN9n2ujABe9zyZzvxT5V0kGoZGytglpt1J7zotwJTf2kTAMG
SZNccEtpwKRllv0gbbyP0rpwpBrbLEKk77A+uQN08Ys0d99KfXkqVXAezkVk59l0L8TiVSjUD0qY
vABETrA69FY8Oclv6oE3Tb+ZB66ui7ExjNq2U9fAxtIGww0CMVOLhFGGASPwTgTkGaxrNucLcbSA
ffnIAgnMiMDUBs/wJ0e9opi4sb3Y8XcMNtmFzQPI4wmkf18F1EAdSrAD46nVEazajun41zQanMfW
9jNldZFM/IyjkTRNCnuKrgz/rHcAZdv96TDTShoTRGdpqocuGAcUQSYHpLSFB7pdirp0ZXjZLS87
3g5sZ5ti/NKSkwAAXQhsU/qqk5cg8dKE1/vgyWD8kZQPNQlFfCQzNqwe47dZhLUSDlIFTwjjgIwC
E7UCfUvOuR9MJzO4MTROJNkyKPAsYMVQMVRNZ6lyiFCWQaFCD3KiuwE4AJvkpRa9tpWsZuRBaW5p
9loYowZJNIdVRtUgTYVHIU4dbRm+c8x1KzFcy2A+filkQiMb+PjCrsDIwHI0rsghOPLdKb18Ntyv
BTEaQAo5I5U2oMw0EFubC6vGXg9ib9Q8gcnOaYTRSbOWEwd5N8hoRI3JWEmdoXaL+iQqd1rzzLm+
rXLW6lTspKoiJwLWQBviyT59P1CARgHbfSDK0jxxp90tHBXnHOgtPq6cnSwKZZGP+FyD+GyI3jj/
+I8HYiKGOg9DH8RIUkp3AFatZk8mepSLLyIzCkevsHlhdrMrur5CJjdDjDRGUPFR10qbvUv3BnPZ
HeiaPPrY/OkqrkR6yatLzIcEe1gJHn3R1eDIdotOLL4bOS2oMSMg/oZEemsXlJ+dTjXGWcfaF85I
x8nCY3zQnOkwOu+zsLwb3dYRFH4wZEvB8JkLnUk+pdGAR0TSJnZBXoucWBwt2XSDEgE2ngKKAozi
f7zBYklqaVER5GmVXnGlXf6Y+rGL1Qq0Iui8tIZ18ufoxCsfb3l4cpbLmhtR0aFLVXh4BTuTI7kv
zW+FzKMm4glhnj6DWNf1PGISoDXjv9MROHjNELthOd1zbnHzQ6E+h/UM1KAldsRWb4epGExoBZ0i
BsMSBXilgKAtEEAxRdwAO4E3OrmZyFA8un9kMm64B85St7zNIACWzg5iUUOjXLxKzRHUY/HoBCT/
mSiNAwLHvUDifR9q14Y0+pyjb4ad1c9gFEgtNYx5LKAtlkzAuC+T+FilEqBw5Dq1B1FprbLtjsCB
9Id5ehUxWMX5AVu5/eoa2MnbLIowBC8Q5Dzy5OgKBtPzaFelxb048lKfN+P+ZPxY0TCJLCsioPE+
GoscETAMzebg1XCpIFFq7RELfZUrPIWD1Vx3fuxkpafoFq93t/2xV5LZBGKRxlajLViKcjgItrEn
J1oiMXaYineGxLn8VTcvdSWOeo2VX5ULU6qEZSBeTB7EagLYThNRmPH0ZRDVnCNss6uDR/Sva2U0
uauVMsll7HBT2Pi5tRTDDYHHTFec6ldSWyXt0v+RA1oJZfQWOxlVnZa40WoBDujiBws4gtTXy/e4
6V0VwJ+CbQb0qezYYVePBcC4EZ9CPdVdU+32Ul0oNkhjv4Ol0QmX0r4skF7VJw1dCaSOavXh0kwQ
w2ySF682Rb/JUqczwAQgYU3SKO8EWfcB+8YRyTsjYxRmkow4HYyiqhDm01cZoBaqhh1X5QtaE7x4
tRl/VwdkDEGNQiXrdEij+7XBEwVypDla+oo1G26DftOtr4QxZoDuZigXWA/xTMCH5+Ghxnzq5e+1
ncEoxNRUcDLr0ttQxOqD5eCDy5dWoI9sSqeZeU1nvfersWT2BSveu8sCqVp/VpCzPHq/K3mK3iUY
HkIHNZ93fY7hbKXE3kktPvUyBpO09nYeyJeemJxhx81IvDomk8kMcz3FHS25xsl9p7lD+SwR7/LJ
tkUAhlWSFFVVWDCt/yPtunbjRrLoFxEgWYyvjJ0ULEuy7BfCtmzmnPn1e6pnxqKqOV0e7wKDHcAD
3y7WTXXDOXK9YHERiP5e1NZW0bv5hJRX5WTtm+sE4KT8RwqLqDUmYAPMKTyN2aISVIpZZptC9Gko
GxT/JVPDGo/og2b+mCqTE2iyLXboGGr9S4RpxK4UjskifYlDcDiYnRtkkpNSzFNS8XbDNruW6x/K
5D6kU43ZLPGVg5vR1aNztxKl0scRqCw77V7FLs7kdvaMRwH62ryuz7blvH0mRs2KSZF7sIxjv7/u
nHq5HwfeSPe223mTwGiUpgfLEovAmTeFuzHtbcN4EfK9XrcWyGLd66q1GQ5Xl8541aiMOq0WkayG
srZXmtntga4X++H4cl3Ov3iDt0MxvrSvctMYR3gDCq/Xfw2PiQMMe5/iOanPfHBw3jdknCnuaMC0
O4b2FjE3LTIVaBMLN2acYZJiUa047v3rB+SaD+NRw6IWgiBCtkYZsAHZpigW6kep24GE7bvwrfQ1
h+IITreVbpMn8rWpTrw9sU0/oSqo/JwTjvMY7MoDAt9wrmMzwZO7PCrYfG21EHzmf7KQQ1ZSmE+r
Rl09peBixkEDP69sfbAoOHXlGoorOuZz4xulY3KwzchWJ2Ytlfm8sVwKStmGk6fcBDf0Rax8lYB0
3DhCafVfCNg4Y6sS8c4bANOX+7E9uPFggyJ7HmxFBb+ko2N2BzPT3bN44k8xb356jfpnUcHqGjt0
2w29XixDIXqmeaOnkqOPT2LRcfKR7VxZU1T6EgM5EDv+KeDqxSnERxAPRWApLjAULNBbYYrZ7vzC
5nUTN43oTdzFuGffKYHcwogCusHR9G5cilYTHHMMTWvjwjndpitaSWPceoyUsVESSOvK5j5py101
jJ40tY6q8VDzN324ZogoP4DMQ2NHbMKiTPMAVUtvLGSrmZ5DgbedspmMrCQwif+AVWl8tGLClv3N
JBRW1b106Gm0kmYbwuMkf5Azk5Nwbavg26GYtL/GzHcd6vkEmAjNGsDWmWkYxuPUls/Vi4ss69fB
dJE+mlc+RpeQAQAJnnjYuLGK5B6oQdag5Htz+kLqWyP6XEufi/Lrdee6rRr/HE1nZzmKpa11M0Vq
Jy+i0zb3bS3apHvQMHh9XdCmYgBDAM8arEtdQrbHuRmFIV41oJCjsKVNzskWt014JYHxnm3UdLMw
0mEOT/OV1tOAVVYc873aetSEeXW27ftayWP8ZpAUszn2C4oIifm0DO0+64vHPMMbG8Q9VqrgHzN0
AiW8S4zMvf41t4P+SjhjBY2xTC1JYWfKTesK3xUbE/O29kr89rFwU4+75rcZJHSgS2N5GPfHzln3
A3DdJ4V+XGAinEzkGFjprx3Tz3a/MbK5aeMraUzu1Jfx1NQVTjd9p2iO400n2fkt/uVHBFQGQUcz
DIMClJYudMzXnpeIbhcXVvKpQ1iZolREAG2LCDnPBeHb0oQqsIFhb5rHGilw4Y47BStQ1y91082s
pDIKLAnzEjUD3DQm9O6EUNllSABMYX9dyrYhGkQGmy3F02aCgSE2ctMnyKaiWvFQaHDqnJORbp/j
TQKTx8uqEqZZhnpCmEb2aGB/H0CGXdfdXT/Ipuuim5kaWKNQJmHsT1OjuVZpDBUb6WfWBj6JDbsu
28YGhy/P3jYrlithjL1hPaTL0cakr/rBBTiJJcyKjYzBmoJP9ZzeiMHTkihOp/XO9VNuXpcJ5BXD
EM+p4XtVrDB1hHEDfEwZIyNi27tSY+6ui9i8r5UIxtowqixiXAsvlbROPqOHajc1iCnn5+tStv3z
Sgz9GSujSudmmiPDwEkA0koolOQ3/Wmxv2q78fjfmQGBOQ7ujl+fjbGlhYStkKm09kkZvvRdiNX2
pcJAffcbDZ7tO1KRoOqAN79Ap48VoYhHE/2xxbyTxNe54sUangDGokRDjkdR68BnZURWEzeW1Hzh
3M6mNWHJ+Z8zME9jBaTqo6zBLYzY9ipc3RtDezl2FhhqYit+jL4CTcWRgHHCXT7bDqQr0Yz+qVEu
twCxQmoQoSCYpTacx25sFQ/LWrbeAeW8S9wlea0KTvKzqZIUNFhHHRlEOWzWb0wgMCA6yj8iEDgW
Jz9g+MGm2zTzI/8hQ10Em9+thLE5f5AZOVwjxmaB9dXlLwkwDCeS28Ys44UFCqRE46T9m2EMtGEq
hjsIwduV8ZDLNIi9klUEI1m22ltn7kSaJjSHmaIpzU7mmntk0hxVotrIHtQUdQWj5+gN4jX13tBb
I1CbbkITWdf2ZpC8kCnAgUdHr3em+SVCgTnSBMmqC9Elwnex47iz7WMbmO8HaBVq6Oyxx6UqpKiD
/ECHuwSsxZJbEvkai8TRq49N4enjp2DclRo2qCLDzirsWX68/g22XKq5+glMuBDzPpKmRkSQDb4o
0ffQtMCFxLte+h0vvjNuFssMsmZo7HdepFjLRprwKudne6uvGtmy/Id+zlwJZAxVzPJ+WAgKdHXb
fYg04tdiwalGbHw4aCzRAO4Gci5Y/XvdmesApU0FOiko34V6sDpSOD03FG2YoilKiKeKiFxAPWfX
q1A0o9IQqLowooA+nGLV6r+2dv6lG2zjOfMMLKB0z6hvdLqdoZvF3xLYcOdwN7oOVD9NBdw7YyBk
BksL6SC+dTGMbUtHBbuuu96ZvgKYchfY4Tfl4bo+bkqk8iQNDLYSaxJ5pU/BUqNjHwraLu/AIahx
wjtPAqPxwpIXYjBA44ckt5sqs4WB80A+j1gz+o4mKpHRKpdAbHaRuaqlMk46ShdiIiZ7IyyyY6WY
X+QsAzaAMaqW3I/ioZ9QsupNJOtJGTR2UoVo0y3EagTSA8UDw1vVYKJ8WA+FFQXNtznrQxfkgupz
PSb7KpGezBh7qskS3eSVdAxKAHyJaNbbyqKdMMexI7n6ZIYGFiD7XRsLj0Wu6F8VvNb3JIpziAZa
axrOj6TWTyQnj208plZkiKM1DVpv50EzfzDVVnJRAqhsdQSydp8gyC2JcMiFerc05QcBrtuWjbF1
8B7AfyRg+7sb7k0dU2AZxii7MsAYakVAs4z9pXaMfrRLOjtFOQKqa9Dkn3lcF7daPO3IWJUeyVv8
1cn360q1MY6LwKkj6VE0vCVkdh4jjio9qANp8pagAt6jNluTntyAA6ex1Kx7xE6l3YyYlyWgMA96
BzfDcYGX3uL9D2DeMkUpjVEiBVifqMc95sssQ5wsNeK8mKTL5yjFgCISiJiBBgMszfdOaemS0qgF
ETVQLE9gS+2D/LnJnOJTUlgtHXrR/WqxEqxvdCUWCl3MFfGqJxuZyvufwOSzZVW1klLhJ4BC/GeI
QT3TjvflvgdOL39Yb2Nm4b00xgvLkmCMEq4cLYUCZQ07efzrEWzaQC5X/TOM3x+w370XyniQZE4n
USkhNBh0uzUfco3HF7dRNXkvgl70yu+D61KvgCINSk90EsB+AQY8tx+R41IwL/Dd32e8qXiO6rAr
HXmygL+zDyaUW72+eQbUszUEgz2QD3q/j8ajGqbWdaukd/PeS747o87YxCLW4qgmOOOgYJUouxlj
Y68rH9OlcPSSV7LYwP94L415mVSd0bYNfLVXN1aN5/fzWVGQRWvWDJjCR/lx/i56IZAYgeu1A82o
uj9k2PJAK8O9fm6elbLpUDlOeQigVGql5p1pNY7WoN1feGAb9iWfgGDZxv8d6BOQP1m15YkkAqIM
/A9VFbY+FhdVqzUthMsa5t3n3u6Xeq/P/vUzbt/tmxQmASPw6sCGg5RIXHwjm4gVR8p+MDKnised
1soJ76NenAtPB8wQ/kN7z7autQGJu5BMlR81OhLpzInBGbmkmV0H7QFpnDOp6i4udHcaur1ZpAdM
dKVWJZu2hskFVEeCx+uf4NKG8YskcNbSiGOYSODe23CYI0VMZxL6tEmGajUtzkm3PUAitYFSljg5
py138dHfC7yIcrpWklBSQ9+cVautQBulPc7lc9WchpZT0rpIoqgoDKYBckzXNBTL359t0fIG/OUd
AAhQUTZ6a5B5HfCt+1RUsM8ZqkIUwq6xaXVDhGoIIxD97Kt23k/VQ5qXO84dXRQTcI6VFNbrpbUg
C3KAO6KQCmN1pP202M4N38QAWmCJWH/F3E25y1WO87tMSRjJjPcjZgWIr2D8S/K0lwAuuACJY7mh
pIGcU9K/652nZWQxvk/A0ORQ9FAMilNFCRe73ej1e+3I7xdesm0xspgnQyPOiSERJfQVHw1au7jT
OwskEnaFRzxGmYht7GJntgTtv77HGLmMx+mGSugmAfoigiiqwqjKmH01G5OTx23pPXqvZ3ZHScLD
7L3eBxijH7CGUPqV8a2Xa0vWeSV9ngQmfxIj04xTXQj9dHkiumdw+1s0O7lUhrcjUC+ySi1IF0jV
JEBANQ+vfRGodj0knhoXiwW4ttjSyv6umlJe02vLOa2/HJM0NX0tZMuoUW84usMrBRmAfmAkW7DB
wUEpJMA2B4LIvbS/rv2Xkf+sGW8HZvxwohqjLMxl7Uf72U4fIlvaRXfAVeg/q75+Kz+GruEAXODm
r25JYsNdN/Z0B6yNkocCtBkTVl+BddGYt9PEoZGp1Q+OBCCpPMWMHwWLy7+nTuYHP64f/rJk+f7w
7CJGFIlpMCc4/IwFy2Ff3zQ7iiQK/lFO8NnUW+wcY1gaBa2LWprWNEkRFLC/GU8MOX9KeEMnPAH0
z1d6u4RBV2kxHIsqR5ZaHwPe+M725ayOwBi32eANR0BpDxWd3e5xeKUQusYrZfYxKmzZ84bcL1Ju
ejcreYypS6QW4ylG8BGEwZ3G0gHuvoWK4zGLXur8TjO+VzxmmssHEyOTsf5Ai0iUBXnt/z2R6cgJ
XmgUuTo4djfCY3mMDsIjRwlpfLlwOdAK4LYRQzfYDVVTLEJzMeFyJnD5lSEmooz9/JoBtLrzx8X5
78hT50O+yWPiXaUvVR3PRY14dx47dRQBY6eTrR86P3R03pjrZqqyOh4T8vRWUOvJqEt/Ur6X8SHM
Q9tIeMxw2+pvEAOfT9ZkNpsUjcVsBh3KWSkA5i1em9q7fkvbp/glgHVNRVMFYT/ANSV4aM5Y+Q7U
E0hvOAGUJ4VJe7IlQjc3gSpE+ngQZYxIKepHIeVCRm+r3NtpGBVoSqnRqziKoOfES4/Trso0sCRQ
Hx8soAscde5M6pZIFdVSxQDnLYaKmDjTAlmVYvPSzId44mQPu/L7hBYNQCU61CAirkCqV6xZge8F
1VK8ey5L0FlV5FGxyAKdrpYPlHQ9cL7PITAYRYekVsrdytm6PBUTbqAHEzXUvemfr1xwPpGsNIs2
9jNh2bWaYWP33MlF7hj8Vla+lsM4xixP8tgAZQoONrvVZ4z1AVzS7o5zhZXFem8uLug80N4beSNb
m1n5WjLjHmOwrxQEM5PnO8x34QEMp5RvTzkJ+6hzrlvcv0gDcYGkqTBsgzGGrlQzcxqHGNKqwKq8
aRd4dC8kr3B5vLLD9uW9CWMsAgNb/RCVOFqofCDlJ6Ic1I5T+N6MoComw/45EOMJk8AI0kk6J/9j
Db6l2kePAupyTvwnPzr0iv9/fkMmLUjGYsZrX6Rvm9Gl76jpON/Ve+M47niZ5Fa8VjHKpOka7Yko
jIGXo1zFGC2KfUG/SYvG1oPWWpQBYPufEK6j8K6ROEnV9gc10EfAzL952YCJinAKGoCAnfUxie4p
Jpd022JiupDvzkNFnGfUZf0WsVM1VGCPoeEjorv13sabnCxhKkFN6LpSnh8qj07SNiOdoJqdcSfy
HgZbj9O1QEYvGyKKsdxAoEhaV86BqlbS6eXBydrcw9jfizDlhzDIH0iSOpXQ8MqQ21a4OjGjtJk8
opI+4xvTl8mbBjUHvgb9y32+fV1GW1tUVTr4VpD0wbOhV1Lb72pCmc2rCW1avYEGr64ACghjye+v
M+rFLk40A6nXHOxhithLdTrCa2/8i9b8EsNW30B1ARq5Lqmhp/GuBd9EaTdnDOwcsPqgJNHc62a/
lQ2pb8cyGS2tMoDDSZkZ+nN2XOTYxgAjR8LmywkDCSiRKrR3xNKSSSmqld10DufhrveHnXkT7RKM
lfCWlraVAqkB2IYUPA7ZmX209IIYLWZqcnSI8O9H4QQktt98FG6a3EogE1/B9BIXs4Ha018aDzSx
HfWZv6Xxmwq4ksVE1GwadVQz4J//1vjMQTlIO002oire+6LFr4PyRLKlhhEIDroRoIQizd/LXv40
9JlfToTnnDcTvtXRGNtqhcY0lR62RQu802trD0eMXAOt8/yq4b0Wt23sTRw7liOIIzi2QQjsJ/tu
v9QH0H3aYNtFmbKuncKX/qikrlIsQlWR8OowGcfY5VUYSjWMmhYrqF4mjh5AqPxR9TVv3k2fI8Xi
8f9sWoMGbnkTnHmyjGTsvcdKxzHqIwFflaQeQA7Co4bKuWB3VgNWTKdrfgOHcsubrEUyIUhc9AZA
Kk3sqzE5hp16a8Tty3WHtaWTGOAAki56LyLmnN6fSiVCPMQhdLIoK0sfDiHwZbppf13I9jl+CWE1
pJgasMc0eFx18w9zRJk34yUkPAnM5TS9ni9DIsV+J4rHuhofkdTylhA3ZcDnAgITgfKCAQqzxCIm
7eAx+qJ/zDTVyafC1crACwfFKZJuLyzVQ5Mld2mW3g+L7IayfCOX0ksCPkdFnB6rLvbCrL4d1MDG
33Fckvigi+XRGGZPb7OjuUScdshmDqFhJBE4FjIlT2ZMJQv1SZqVd9X8+c70f6eaTx0m++qDChmi
jCob3pqMQy0KwN2RHnEpHTvs/6jzfiiOfXif1JxJy01BmBMFIikaPRe8nELUxGXR0h4PEW+kaHaM
AaNhYpM8BjNWI4Ip1Kzr+rtpJIYEb6Pj7vEl3xtJP431GBhN6cvhhy4orKknlh79SbkGA5m/pDDR
b+iksmsElGva5nUMGmxUon/Fg7A3toKDZgB9SQGGLyGs8xxAn96UCrx1XYaf6gLoeXV0WEi504HD
VMaj3S7kAWmLP0hIdUm0I51SWAoIWUxZckoivkrddOy7wQFliw3yt95CMXG2iyCIraxXZ2tWsWdQ
VBYwYx2wJVqhILhtEjryrLh5FjwsY+ypeX8/LZMdinhBC4Wt9eOhzHpLbPLHEBASQhS6Cp4yE9CA
Krn5sOSdZSbpPZmm2iItBfLOxH2h1Y+h0L4kSXHI6umuGLRbwHO8dCoGfLP6Wa4zp00mB1Fkt+jZ
ASBK2MnLbNIYflbLrjJL+1HJPE16SKTWC5bqcyRrlhbL7liDanbQHqU4soZoeZgK7VSFEngM2i+6
IjwpvV47SGtdMaj869q2GVAxrS5jBBTAJhcsGUoRgZ1NRpmQUoKILuK3aA3AvTV9ZReEFi+Ab2v3
mzgmyhCtbKVZlZDmIfEP5JcBy/Axd3N4q72zPhTjieQpr+W8QsE/KDufThsJUyHeA6IWMKd6CGgP
ddobGF75I9N9Oxx16qvS0BQGRrakcNplVp+6CRuYS48Frbjm5Qeb0WF1aYyPCE0lTWQRhT0w2duK
6KiRzjnK5VgunsDrT8g4CLklTWriGexLd5MH2BeKQxs4sU0iW3w5U8lyJy15usE49aGImloJsES/
pMpNEbVfhLj0u7DO/t+zMblxJaFMmWpQj8UEDRolsJy+FZ+mg3SQQFqbOsUPjfPA510Yk/kkEdid
9QIt07b90dWJlU+v/58ds038QVHzMo2qGh3NH5ORuk2s2ksJbIApddL5vhoDKyCP8pidiqYHwXHD
i1vnmHsRk9+Ukh1lqpOgECsDXzXaNwjHoORV0FZ1Sj/7FKMCTJNl/RUDcYtDPl8//NbX1UVZhO8n
BBUbxtzNsK+SrqWKU83urKp7MYye/0QE4hhmkpC9stOsdd7U+bI0td8LqPaW4s+lwMLn/ydDfu8+
SNWMYjfDqg1hPsYLGFiagKOHWyamI1Jgo9OgWBWMHvZNUeRGXkBEdq9Jz4CPzKeHPznFLxGsIpIG
xOk1fbroQn2qBIAFBxjzvC5js4O3Ogera/o4Yh7dSIG3AWjg4XW4996KSEDpx3Cgo/OKgvTbsPq9
lslczzBOQjebsDA6JoO29ROWmoGEjIqSM2Dhv/HTfXOLAU/HdHiVns3Uei2b0XDgnSAPKOPI1+Ym
BPZOXu/mrDu2o7ET9OZQ5CLqsXFr5WJ+DAk5NCq3abppZBI6LagSGsYFmmadaIssjzWtbhWPWD32
u+mkIFEILLA9+VGN4TYrlmzORdOPevHRV1KZMBQIeZENVGqyB5U5SHCtwOk/Y5HWa3w54BLvbqX7
GFf/dUgmBIWSlHdKPJd+M9THon3MyWjlJohHu9CdAZJ+/XSb1riSxsShCCDYXWDgVs22P/R68Cg0
2a7Idfe6mM1qwvpUjNWj6kMEKcVHbN3oEXg0LuC+tMqS/MUtPSO0ki88mNrNtHIlkm2kah0pyRhC
JGVwpWRhCYb4saxl+sDEQhbm/H9HPBvQKvXS2yntze58RFo+RDXvkw5uALp5XHwwnfwTRx7n6s7n
X8kj2M4gUrqU/nzo9pFkEfVJMzFU8xcB9iDtquJAKlBYLbzhco6Ksq9sVe/RnRjh+sLwJgZtBVnu
pSY8yu3iNGrF+67Uvi7tD68thXZ1EfrexyRRiyK0ZRBaaT83EvwW0yB/Dyud+0tH8YsCIMQ9r2R/
SRWG/FOX8cQHEgZw+C5a/UMZzYD5oTpLh79jtxd+6sOPguagsyc6idsvThfaeN8FdqK7S3hICyv/
9meu9+2HsJpcGqW2BCOqGs1kvAxq/FAOyo2ahh+Rc5wmjRzjdD5IWv6lVrG2GgeLd13VNv3uSj5T
bYqiONNCOkHb6HfqGAPR4j/Dm7z/1Kwum1NuzOB2xdz1rH9tFCSMjTzdhzI5FmUtWM2S+dePtBlJ
gdoCsl+T7klT41oZj1QO89i2yBRFNOwRSHadq3jyjjcCs/nlVmKY2EHETp1BjABL6RNL7l4E5eP1
c2wax0oAEy36IO0BajiHvqwGJ2koMCEFxZzK70s0c+rsvLMwoWLsOqHFSx3pvWjag9TYizZxRGy6
tNVpmCihgc6iKUBl6EtmawWGYY+mZgcRj5Zz82VJMXv+vn2VQU6ZkzRIDRlHGTxUSxzKOao5fzEA
Kl7uZTfm4/Vr2g5GUDWCF4Kqo5L3Xt+ixJSyRUaxS2mjhzoy980MZM0g9IwewGkEaO1A/avb9KAj
KrZwI7oc7a7/hk1VUUWJGDK2JS9wRcWgrnpzQqXLmG6G9iSDsbJNLDPlTc5ux3qVqLoiK5J4gUeJ
NRJ1CgDlcO7HAF2BzjljtpRamBDb8Jo7InOStO2zvYmkursyZwzugRBTHUvflLPnNtROZhefzCRw
DJW3LbwlCkBFmBQB5aqkswXFZVDTEcSYmO6vkJkNjfIx65tdIWp32HhIOefaMghsmyPdJeh/Xkym
LHIoFCaN8Wpbe0qTe/NyaxT1HySBaynMs2KeiyHKEkTYitS2nnRuBUjNKuRxnG04ECAa4v2K1ipV
QcYG1EksTHXCs6xSXKPNrargPV+3HinYbUbEBicrngjsG7nU+2xaDGyfDB52PQ7LDuPudParOWCc
snWuG5RMPR6TmUDFDWChYc4W6s4EkVwP0WFqjMpXjOEmUye60+IHQ2dn0+DUk+4MebxfJNPPa/VQ
9YFtxMIhJfK+SoVjEXbHkSgeKYcjSRfLQNheyGj3cX9qS9kSS4AqCJmThZVdhqYjDKaVRzxawI1U
DlVxXTNMaDI2FpnkSllMPZwK1HTD+YuyfI2kUxDuGwkxhI+qunH/gKclBBgb6MyYLLDxkBph0yUh
YBqe6mfjQOl0yicptIyPOvqYxQfhnpuTb7zdDMlA8xQtIUR5NndMdbMWlKVTgKUsHySncMAbnx1p
b7j0hHvt4bpCbNUEMCDw18QOELNZhaikKI4LKVfBn+L1wSmIb2sRsCWLBoSMwGvyp346AJDfLius
myWppZeaBS4IO58CjklfLrfJCDZImomB2Qnkx8zFakONxpAy4KcY036QlwPWGLH7VJugUMA1HAET
U1lhLT40EwHxG2BCFk19SUPz85IHt2mf7KTE/Jq14j7teycS2m/TUMocC9oq2NG9IrqirZmXFrTI
OVqPxqQC6L53iSc9zh+GM7FzlKCqQbvqs5PMu9+A2N/wrO8kUze/ihhTVeo1drtVrziBeMepP9R2
8BnPwwOQ2qzl6+BjK03mlL628o53QplsrQAZUVOqEEqzTgBwBfai2D2K2uj2KB4AUyxkvkny37Mq
ECgChQvFNkk02Hm5QC6LtE5nSIxPcXKox4+GxkmnN7/mmwg2oVKyACCwIu6xrkIrS0eLZD8XhQuq
xBPDRBB5wJOsmUTTG5p8Z7RKY7fAwLwXVYEABle6LapIddKuQbtKqS1tiA9i2h3DefmpDlloBQv6
pUs0cBKrS2pe2NrqA6tM/Ay6RZKSRVQ9KbOVQ+4md/JTeqhB2/kD7i16nlzVrgDUkHuiiK9jBQ8F
aMN+g1uanv9dQEJ6CRwjiTItEtpOe6/UAHkDPPGsathoHfbJd7pRQ6dm1efuiVteubgLKstEGVfD
njv2CeifrwwoX5RsNEhmwLWKtuEbP+ncrOkqFvlZgqlC/o2554vUixHJ2Cx6+6k8l3HgJclTnd2P
U3NE+LI1sfCuO/KLqMgIYuxUXDA4gnZs4MHlGQ6WIhdXy4H8UrUGAD6VfKd0Rsex0stBN0Yo874K
AVu21H1HL884UBjXxqW9ID6u0OVjhJHEPLNkETXadMbVZSftoLjImm1Ai5yAv0l53jgp7OVzANJk
DBGIskwBdthIFEZD30p5DurkG8kb9pmT29PD3/zcTnHDi/mX1kjlUZA3WaIbsWyCXmpqq88GTkfr
fuAhDCcsO1vZfbQX7sIjuEew5VafFr+MrdJ8kgB+aDrTPX+/fMtA0AgCcbBIZ7E1RlsjTS9IWBPV
G5Z73dwZ+vjchNnLdU3dFKJgBsUQRUW5SHiTVoA3SBSEedWTu7smAARvzsWF4klhHNzS6cDOW6IA
8IYLQLA/iKoV+L0/HeMb7WRIFPGLbpvteE5my+CB/fnrdIw/0yYFwCUNTldVd1E/7gThWctfpYDX
zLnITKnKrOTQP1/5skKLUdaSJdWLTM2dawB6pZ+v39O2BCyIEFA0wEezJpdmapstOEk8d7KbCwo4
xFUeScL2Nf0Swva9pDkdxFzVTE/vaivIbpP5i1bzRqy2fCP2x/45Cdv30oCfMtYl1LpB30tOrX6y
Qhfb+5bux6AoTh1zn3zo7MjlKcN57IiNbmvJjBZG0pgk9aKbMOzmVDyWzxOIKkV0fVzjc/NRcMW9
dABXIv0RXvKERMrKwJZS/OANCl8Whs/q8vYJGLVM5lgWpo5+Z2wygbZQckCAF+ZgaomcwQKe66F7
Ng/5XvFMX3YMjJdwt0g29UlFJxij0SqiMFWFlcYmkxSa2CCGZfRY8FBf2yjk+O1tCQo4mwwTs2ds
LiGQumuCBjZfY2ZA6uvSSsnyeN0qNiMR/CNmTA1FR22KSei6Kk3nuAk14KtE98Xn+FB8yrCC3D+W
H9Gqd65L21aglTRGgQwliUiFLUGv+Z6d0tvWwpbKTt4XnxpgaZ8RauNT9xNQ5fvaQ5pGoWI7z/hQ
fuPiHVBJF6q8+iWMBukkBn9RGIAWYUf5zKcjRfOi+T+Wj20eCc0lSwPV15U0etUrZYlqzNLOIfIm
GUC4gH4rHqv75KW5SwBd1jrgsQU8NZnRQE5c1Bk4udTlo4eRzqhqqmlhVAAjyQuelIPuFXcR0F4k
XzrQRlziht5/Hk1iBDKBVyBzlqeTiVeW+bFFZaXLuOM79H6u3R+TIKZxopJMgAiaY4ASzlY7dIU7
7Ff1J7rVbf5nGA7mTExyKHciBhlFqG4o3bRDaYH+WzM5MeryNc4IYYKUWgOTrMcWBE5VnYTMI7Kj
2X89IpLYVl7UD4CyRdbkiUeec7/Eq3gv+8zpsNLRXgA1bp2nwZlxvMttEF/FLgVvBlDLSS6tEekp
9o58nnFsxsw322CLkg1ZSjnBrIrXFJ8zNDbI/NQmHDe3mcasZDB+B8ikkQjSQtOb2huhBNSR+XUM
T0pWc1w2z8GdU+P1RyzHvq+lQPWE2mn2hVf6g5X9jNCNjt28tsKT+kE9TF+TXeOboI6nXOiBXSFi
C7xJFY6BnJnLV7+kyINF7NuzKo1uEjs5AF0qMMSgnqPa2Cf7wXPuXAVi3IykG7OgzHCpdEtCRSWl
3acYGIw8xSEH82ed20VriY+/Qb+7fb1Ax0GYBOobC0GZK3khxeTvs6YPCeDqgSG1+PHesLBcY2UH
5RRzl4AvK3xni3kTy7iEsg5zIH1C7OAV+xBnc6eP3UdKCUj9UPyqHlRkZJkrYyTZ45nNeaDt0gO+
SWd8hYCtwDAB2x+e/8Upv21Ka4KzkHYKHnjICvEz3N4La6uzott2b6L7c64JUPx1AM9o3uCjmbEr
ndjj6t62Sf/6aQbT3av03EgrBZkLnSeOd+Nk5zfVTgP4/FPvGHBfxY12O/Bg0rdzGZBrnWuZSGWY
mJ5ieDyR5Qx1XqyP0ZgACCOs3FKYj8In++u5zGYWvhLGhPQxalI1LSDMLAAOh8l5Od+3BqCmZsUp
Q163/LKwTXVtJY4xLiOd1EKW4Z31jxWmoCLMqwb3ut17ojc7sgOD5r7jt/OGlUwmjDcyxfYTwwBV
CvNFDs87mqkddFAlmil1PzLs4HKWXra9yEooE9jjGBN2dQ6jmr7HD8M9ABsBmYT6QH4m6aUZko7d
w8SaBCv+dv1K/0WBkAkBH1PGygKTDC9F3S4hDROBbv/lvWUQMHbu6ERHCn91XdymlQCI8x9pbFAS
0qYac9MEGTVxR9GVUlRMyNN1Idtq+iaEsYm2z9JMimlUz9VTXGIxogLOX2S4TVXvMtHgZPjcT8iY
RaRKgjISHEo8BP54S4mtei++NzwRcILckEN93IUPXH1C1iqmua5JjqQs2id7ifKHHBHnvhHAXCjn
wmv1kLkYZQH9lM+bmPkX83j7tIx5zHU/CFEJbaGcunQ6KfJmAe62d8BKbOV3ydP0+fpl8jSGsY2p
6lJ9DnHcIAjtSUR5WzmVPadHQm/o2jdloprZS+Ank3CsQowc0i+WHmecNIkngglds5jD0iqELl0Z
bTWWLCPnrGxtv7jeNIPdw06VLF0I1fv0Wb+bHOMgnVQ8MFEgx8sn36ML8dU4go6Ea9WbVWRgn/xj
1uxG9hIYgBIO8P0UP7uHK9kXP7FRjJFg3sQ7TwFNxoGEI2iV8uksaXJaS20xlYfBuDt0C9GwM++X
0eLWkjlXx9Z2gV4kFpIImRRBjw7uCP8j7cuWHMeRZb+IZlzA7ZWrpJRyz6yseqHVksV93/n1x5F9
bycF8QhVfcasp9pm2joEMBAIRHi4h5b0w8AhF/zsEBdW/4X3mpTpOi48ElwytH1GJyEZj4yyOiNG
hm85H4p9/RgDwvJVzKzuWadcoR40ed3RK/cpsZXfRgRim8YfdwrnYqJGrv0IxmercqllqcWPMMjz
oO2Ieltl4s6sQm/uwBo1cMxtF9E/F80+x5oWTcO6wOXbOZjW1A7K2/IW/Rr2BmjboB+a2ynohKVD
9hjFdowEQAYvBU3m/luMXf0Q5lIEH7ZZquRj9+fZMmarrm6K2ImQVjuhqwOIKS12C8iK4UC36WN0
hq/ctPWaUdDAgAIOcCuqzux+REglFi1aGK2r/1Q83VtwkPVTucfT1IoOPIqYLS9fmWMTWFMnA8p7
M5LkOMHktWhBc9S7Hss3uzJrG8y+Nm2YB3nVBd5yRwcYaBNayi39tsVJAgLunUc+tr0mZFagaySU
tBQOvnoQlk0oKuOUaJ4sYqA0Pank4fqK5K1nmKLhcgfAhPZcmHMKunLACcxK8/oDeZA84c0Ejbld
OPSICu/psQLRmR3u66PoUHJhdLoO7Y14o+/HG26c2sp71r+FcZhSiUaQzKOXhyf27AkoXUBsWtvH
+wG0ppNNvMGt71V4K7cwvHkBrExrzOtHIblSg7reQLhSPNqTrVzRUyBKyC3ZUBdhY9LaEuNCSieW
QTKi0faGJ/exgKnjgPqXvOt31z/tVuKxNsTcNFIHUGut40GXd6nVGq8SXtQa78rmuI/GOOiMC9uo
Qhw60YcanD3e9hjV/QYuaDtabM0zbiJ3/EJKh8eIvVl1W6+OnpzVyQiDeZlr0mhe8K3//c+MY7Gb
wYLvoo/wW/QKPB+7r/qeN030EcOvfT8mfZX6uSxNbcJU3KGucanpN8KdbOdIJFO7foMc7GuLuptT
uOFT+0R5vq5/1c1kfb1wJoPNJXHoMRSrecmeTjFNUErT/cAC9A2ld16+zPu8TPLaFHKRgOkRr0mI
hDQAIZbqvglSZ5lyzro2I52GJ5wJWRJCFGZb8wQUrhlELT2MiNljty8bXrvyEuaI5zi4sv81weyc
ME5EGBIEb/FgHAj0QGI8E6Nde/dfxJaoLWA2QasAAm2MXp27ZyTm6PjpCwK31h5SjYSWIOXNblik
XVEA1Z4m4qNcmIeOmCex5Ilcbm6mTkA+ZYL6RGLBA8ZQ5kZEm/mCmt6VaWkthelz/HAzjpmQjwHH
NUDhbFIpqqECCGyuexkIXcwftOg8U1rmH6PF88LNaxf6F5gmAXYGKAXmsNedFqdjL+vIJEa3vZ2e
25P+qPjRbkitwqWDJJzF0bDFHvK1QebzxXo1geEfBqcp32lJ5ojxTW2o1iJ8TyS3D2ar6e7m+llP
7nPzTisXh/MDtjJXurUAY0AMGZDpc/9ZAEiLImlB+vyhNq3ZrS+4y3N+CBx5r6I/Gh2mb4jrfF7X
zci6Ns3cGwDxNLI+zzSJHYEujOzuqOANlqKCBDUUO7tVbYp44e35R3H7Ys9XS6bfZBXRxWTqSm2m
jeoOLz/iFhlpvCpfim9Gr+q3wA3rXh8lv0y52umGdBvq3fe5X2J76YsDJqf34Bb5mpel6JLczKxQ
Cd0qlx9UAdyVwwiwRdvVkrSvoPDuDPHCcxneF2N8NCkE8FooqC3SuSfjNX7oT/XpHx1nBRsGrLC9
nCp7/MHNKLaeWsQAeg3DXoAks+w8elEKaZrjg+nafG+ODwFAe11/B4I8C8NBO5myQRjzDxKXHkm/
VSMnz9i8kVb2WeIeHVQqkdHisIiYC6JXcXxqPRUzirkjOP8ly1cBTcYNATj0BcsKxPOEuNLFwOtT
dBHBRaGrnFfcZrSBrCFILQH+pGLk546oARw89xCsQyV8dAUrsusa9UxipdB8hbzGDa/0vpX2ru0x
njPVTa1PHfavmp7MULFrMXBKMTqK8mz1M5cxkMYu9pytzTGxTZrNlGIh9Y/zHbxGv3o/9zsr3c+4
J/DNitQyuZ/tEvWPC3Ftlbl8zV4Rxhjqop6565wJ7z+7eDJvMAaJq/5h+EFLEbOHkir6lmRnvGmW
vKd8+6BK9fIvoRdxri+6p+wmQPhJBwgTAnK4Is+/8Zh3XQsRKuA0SOlmBXJVI+ZEhA+/v2aDWXIc
GnM6L4gI2d7wVU9Jbf1H4syAfba3rT+AuRpYRXd5iVxyNzsNGrXFSbYAKrCrAxJHEI5y6wJbroZh
UJBTEUgsQWj1fNlhpQ85pEdN/CTtN3rVAPrRfmf1pQeScTyWv8zZynbkR+zwWl9bPQJgXmW8MCm+
8GICSBYapenjKsHk/9TbxbNwJznyi7TTHNXvAe4f0KwG4NfnrXljySCXMFUQu6MOdaHOSDE/Q0em
xE+W5LbWa7tSpf0yaH7ZQKG9Vd3rN/eWOUphoOLahkQpmxbFSdAMGDFIfFkbTsbc9haBEnyhFU4b
SZ46pJzoS2g0YrwM7N06mC1kEfMAF6pZcdaRxESmoGRApcyGBXZJDw2g2s4E+blokhsIAd5BluEF
/xiEOqb+rRebXdRPGDuObCMtMCSDRk2gAqMbWHrdnoJYeAAiWrNifdItVRJRuGq60GoAcHNKY3ir
QOCUpJrTFfoevLxevDTgBZqtrtPdspwBHu0OKP5EFnTDcGknk1VlAiaxOgvzuEdopTnZkHFSpo2w
drYPzGnDtSjUUtkkoA6KnsPJ9OSM3Cwk5FTaeWbo919lKWmgiaQyBVBzBy8V2SfljRx/ve5CWxfQ
2VJoqrGygVmZVG0XuCxeQu5wX9z1aMh3VueCAv5RvpF4k+lbN/iZQabwkup1YGpNnMIgFFJtGpsp
LkdFEza/+2utBXowPh2WxVvmYSrKQg1jXds6EUTIJpU3mrd1CFUJuAIdcY5OT51v4FKJTR0rUeoX
3WgVQmEBU+yB669qRycNeTWQjbtEW1tj7m8jNYe5Eha6ewv42qVn2sYf7BgRDVGdkn2rPGATzyRz
fZFhFNsyDeDsM0RXy5/iGFocJ9zIKs9WxZynURYHI9frf1bV3FeFpe11gPwmX7gnfCTTVhhbbyJz
rsQ4iytxbhE3H3rIdVLAeXUzHCgbPJX8q3lzA5s7CHg9mO5NMCSzNAXAaJZTnmcZaGs/8O7yS+Lg
iYNPJg74ZvKOP2iyFTrUT5MsIUHSFoZYZhngDfkdWA+zrHGDLjpwvhv9Lux9sLbCXPGYGVigWAbf
pziO5Gt8C1oNDCtIt5k1/UYAsbsXweGlU7ylMW/GopuFUouK1JcCv4XWnjk5usQ71Vu9Mwi5/vvN
2Gp4WyZGPZUJ/WaUKwSVxuiQvvzMLMGvDg0QU+9cZMOmW65MMme7UTMkiUFOT8GAlvQHjaz4lViS
DSJD7YYPt93YSR3wYQ2oKBOvuY/X+Sr2z9Eo17PQx37VqZYkg9pPAoWswZvC3TZDtaygaYxzR///
lZk4iGaaJsa+Ehzi/L5Zvknh/ronbpwwaH5jiAPJHoRi2K/Vl6lcGU0HE3PnNi1KJpBYvW5i6+KC
DRP9EQzjYpKDcfZGQ5aBnlsMIp6wPqAO42bQJtuZWQWihWi+y1TRM+X+qe3j1xiAvaT6MWK4zeH8
jO2lfv4Mxv3zPp2WslBjvH+R1saW7C6olxCrxd9Cf6dw/1uZ5mzpzB0X612ri0uY+PFrtp/deJce
xMQRf813yiPYR4Fi+1UdhH1R2GnByzkvQ8yZaeZQyBXYOWLZgI8WlZvML4XKfS3QFIeJYpjNwesb
E0lwItY/VX0I6gLVHrAhNPuqssT3xAD5ntUT1Bk1i6pLzrJbVg5YkGao/gTu33/Ssx/AXH9DDqpQ
EgZQt/iWf4dmvZtjg6nWUB8B8k3FC3gAi42k5cwicwMScwkjLceR1DGVkCRuo75Av6MEz6lWdbzl
bRqTZNSnMYmom2yFGA+mqC2ox6LV9lZ/X44Z1Ekyq3AST7dHKL9ItjH47Z5P7rKFwKTcMaKJUW9M
W7NDPc1Q6EWmjdjZUut+qQLeSjpwOQe9g6pyKgLtISqWgGNtDUm114LJX0I0AXMf5Gnii1AM+1yQ
vVCPn7NJThzoXRzAN8xJ87ewKMgfVdD003fVxbMq1YchUiQh9vvZwsRs6Wq+7tV4Q1kYhh920Zfg
rnosDppHKxQ899+IzmfGGecLYrkUhRhnW4WOm5A+dnPhELAjcHx8I1WAGWik42MQvAKZczxAlic1
FpzjDB0rV7b1m+WYu6jL3GKWyxE7HLIKmna8F/nW6lYOwD4A+j4oxV7WEC373ha00FLGxRpniZPB
0kfLRQj59DN25KokbR9UE1QjqJw0LZ8rPiWf4yECN2L/2p11JvZPqlyWjYRjK06nSMG8j15wFrL1
mdb7xUR6aZ6SeF6o0M6kWGXVPlRBZU/V7ItRzXEJshl3V5vGuMQURARYNYJLO9YVL5wm9BZ7iJ1r
ICvM9KmytDDLQdocFo40zK+Fkd1BFALT45KVxYCagEz5IMzGz0JWbtNs+RaU5lModX7ey6AaFI9d
auR2NApWHU5urcT7aMhOGF+zxKE+TUXyBC4zL5IGqxXMG1wOriRHp0EW32stby3ULb3WnMEgNkHk
2LQiSbeXDkFSC+7VpHwWesnrNCiwDLLu5mrz+/qB2Qyaq82hjr1Kmmax7VBZA9+W+nPO1bu4kj3S
3ceR7Abj+3VTW7kupl/JR80KWRoLj290s+m6GvFH9PPXAsSs1IP1l3CvP1CyJeOWx5e2hdiCRSpw
J0NUFn+cr04Mlhh0BIbpaQ/RXsaFp1kLsGLDrvWMu8VFxZ3q7EWWckBz/5aywmZ2xyt9bPr66kcw
pwneUeRmgWVjvuKuhtJ9jEox1Q3CoyyzR7B3HgMMXAvgqeXlkpthaWWaOWb5IhU5wLXAUL51jnag
2B7lNtgde0f2Mgxc/eJRuW+tFaw7Ou3xASTF9m1MYHxJVwN22yuV3RXDfTWHTpqHIMXhRJCtPNlY
mWJbNGVpgG20halkr0EUadpRxKt6kK3KLvjAr60gsrbGeJIsYzpIS2Gt+9l9HQ/RfXureJDtgY6h
m/tA32NqvkeGQf7bI/tspYwDZTPANQmkb70MzD81AtaA4mY2DJwd3Yr66yUyzgICrygJBzr73CI/
A4N8OL5ejwCbFvCw+ejqocHOpINpnIP3KFdVT8/K/jDkSgGmM3BzXbdyWWukNWMJs6SGjIYg4Jrn
px4pmNJBegOKygfKIaOjboXqVXikyiyi/Af1+EuoFbUI2iTAE00VYu6Md0h5gW6XngLgtSv28c1y
YxyVQ3ATezyozMWBZgwxroCnZ5pAC23yxrCB6OSLdl+ZM2//6K89yzIYI4wjNI1sdsqI1ZhYjXKM
D/N9vg/tweevZ3PndIi3EcxLAYXIRuhQEfJ2AKeAtxjpE2jkHzGcD7G9OnzWh/pd0kdgBM3uZ9Ir
J0CpOfHxwh+h4ybSwWaqTIoyDOMooWbGmqAqk6flqSUpXzWVU0fdNABXhG4bqgYXjRqxBDvZJOaS
h/9yugxET5OsGpxze9mGostYWaGxa3WHR+GgDWYtih7y+ljHvB9xQWToZF8WH8NWs7UAOfChb89F
rF3ko4xlZgMTHQQbWhRLXmQMLiX+BwsLpOefe3Rg5L6yFzzBoiy8M5v+XoweskGzqlG3gv6hNfci
pLqzRfcA+bFJk0acj8v5bYSBP7bQMRX7GbuimrjY9dkh2WQN0tckg7B80FltnbjyQDhWL/HS51vC
OjQpsiQWG5htIBnsKI0Tgr3trjlCkCq2psbpMI3Z7chdDTyoWx+D4C6fbiQXQFTuk4vjfYQJFosk
B1NQY7nVlIDZy8vEileZpaGACRVr1/vo5K1cr5ezhoQFVkv8PpWtRbyn75LUbx11AEu1Q+ESf4+q
oVsMpASkiyXa7WairZJM0CgUAgAi9cc2flWhkS7qhR02j7nwIhePhgYIlTRbrfRbKJddgDHm/Dg0
qVV3gZ3m0akmsjPUqIAUmHMvQiscWgyyGdPXvM2fOZcRdbOLHdKR7KL+CdgcW5SfOyNJ4mAQ0VDU
ACWbug5tVH0BfF8t7UWfY7cVetGFtAuQyrWQ+jEeAZzfsOUIuJU0Gf8RoZ/HJPltlfbpPOEr6U/m
z/57i/uQ8kHlz9l3aKPZfwA2o67FrnptkeaJK7/I66iZIfkretObpjvgw4Kq/GBXOaCkFOvMe7Bu
hsC1PSaziNG1FaQMK+xRNlSe0/qX6FL13c5Kcsds8IV9TcgAQ8AADPdS3jzza+tMAO6iFHIJFawv
d9mxR1MCdXTw/mUWpsk7yMPdQ+nYpmTRMaTpIkefLdA6quV9fF/eJw9c8NRGkoDT8fm5mag8ARIf
gQcVT0YvxBwOkqDqPj3E/tBYTWYlt+YhczOfx2knXzwlcSxXZtmAK4dZ35l0F5J9dF+VVvKc3wLz
3qe74LR44U7ZTUeMy0RQrUt9/WR2j4qBiqcVhC6kiv4B+3JvqK0Atf5RTKwg8piKoyyMXufpppXc
S5QkxgH9XQ4kzp8E3UuIDN0GlJ4gamGCd5FlHgVHa6OXsYx52MiOvzdAkhb704gXyS+1sIWd+hPh
ipLQg6Dbzn5Df0V+CkIHZfWvQ2Y1t4ARubzK76ZDrH4ScxEoURFXeNkD/S8Ix7zFcxD04AN2/3qc
2QwzdNqaYDhGB73Q+aFfzAHURrMweWqQWWl1hJQTL5JtrURDLgW+G4pkY0sImOqIJrDRTV57EKXn
7jjcJY7hDPKeoMtZQtsUrz9+l/Pi8YdPurbKnG+5UYyoJDNuOYQYR2ogFpaXv8dFBJg2yN7mqfSS
seSslbdUZjezVksluZEnKJdLhzidAEVRZ7cICl6itPVegsuKaEwYaETKrCRtumhhLhcE0krHAfPq
H+8lFApOH+8l1Eu5+KXNcI27WwG6h9r8oK9YXQ9SH3dp0cJiRdCu1nVaLIU6ml1KsfCkd0gderP/
OeB/qfp4J4TBTTGVrQOM/Usdyqk9V8lOVcHhGEft7+tOvPUigZY0KBN1KuR+oRM36mkbBzJ+W/dG
O7JVZBnP5REDPO9/Pc2C1aP2h+eiiSfQxasx0CBQr0Tt7EVDcyTm5M5GA8G5iONIG8fyzAxz+iuz
KzMlFsF0K+MJpyAI9Tyg0mUxhi4FmRiFwgHvzKoetaStusLsZ1AeSB4kL7zqR+MuGG9q/NDhNjI2
gjpKS+i2ABOtXgYaIx7Gtqgn+YN0R6V4P8xZA2U4vcoOCmncAZXNHfy0x1b38YhYIIM0YcKwy9w8
avYiaRyO2208utdrYkv7UU4QolusKdm3miX8CPa0YdEOoA2hwEmOtY3gcmaN8Yk2H0SStLOMFGF2
pWfMpQGUizsBI6zmYXyKGru+K/ij6hspwplZ+mFX517R4lltApilgHKw4NxMXrzLD92Oiuh0Pvoy
vuH9wezoRVmSuufqA9IPvLILLnjk2AihcBgqlxS7VWcJ5UEHSWlyW9wW7rhb0Cwsdlx+r430H5YJ
yhs6dHshI3JuWW1k9B5qrDi8pTzkwb73grcSWiy8ytD2EVxZYi6pQSqnKRVhCQ50m+p24pk2pVAT
jy3gby7vsr8cGvvY08+VMfcTAN5zqpBlhgsl97072oY74YK0Rj88tIpl/IqeCMSoVFtRnebU36j7
6z687cL/2mfTTTyxzVFUx9kLQC4zqbEjJ4a9CD+vW+FtK/vYbFqQiAF9NHsTlOr2uWsIlnYffRm9
5vtwSk4SDwa3dTeuPebi1S4L5pw1WJdx0vzZTW8KaEDcVo213PYO8cRdclL2PZCMnP28bJacf1D2
La/JOe5WBQ5EY7h4UrwmRofWTsDhHFjjy2RRvtTFTu+n75F+m0GX48YQLX6tnfdhmcMqKEorGQWG
zZNaPcqR+D4kC6iS5Y6z4MuuPRasYB5JpUAbdIsZD+46MdASDZ+2dan4R+zqxvOAacsSlWLFNX7I
kG7bm8f4VXtpb/5aA+HcOIuca1NtyGQ4lzd1T5HxVUp4ShibjrRaHkupmJdEajKkrV4J30HUQ0H/
QbmpX0Cphsljya7v0x53C2+a5XImkVkZc7ekYzmZyqjKIFRv9ukhAsy3wUxiduBP0W3dJ+slMvdJ
MMyaQsoZMUAtfgLYfYwkgALT/DZK87dFU+zrwWArD1ibYzwTg9xTLjZYWYeqapk0nigop+smtr+a
hJzY1EDViLGC8wuDZGGfJQu+mggifNEtvEpEoR96Zf+QHQ1+idnOwB6+cuzSrWIqNhjG/7TLVGzU
wkhKFZ2bD9Y0gml5UwQnJpDMeCdPJwLZOc7x29zMlUHmZjRB9BeMuYgJmbDcZ72+j2Ye6nwrkqzX
xFyJEH40jU7GFSW0zaGs94sy7xJuLkXDBLtzwP2ADwStbfQTmBJDNBiRmZfV4uXJQbdmN0C8GG3t
MPqJpzkE0gV42BQQH28OfzDlT0/TNevMaTMqY55RcqAFRa/ZKzfDjeYYT+Fz9EhlILmL5ZljTtyS
S5LQCfny0elKd8tOBwZldMBOjq4rr9K79f3QGRKBjoLqEd5j52cBKq6aPmoTEgz9XZ1+qdJJ5I40
XXL4IlytjTBOEqVKlkTZsEB5ArorjvRc/JQxSp0VqNlR/HQ22z5UmdBCqXX/D0qXWzFMR9OQSkKZ
xoWyz5gpldYMZMAIN566i2Pm9nCfOUoCfIBZ2e0bpeFQJ0xc+4XPzRq3jv3aOuM+tTh16Zi2Cwr4
M/iDAfIUbD0DW52BYunk47xM/vVIw1sv40HTkpEKFKaDF5HpWMdmYbVmDM1AKU2tMiqgaAvIi3vd
5sfsG3tKoHZlQt0GJ/WibiRKowa9jW7B0P++hUyBYIUJBVtjjyPw5TlAW1d/UJfeinFwXBjUALtD
qnHuwEvYECGOK9QSot4lGhjcIPPBWdrW22Ztg/mCYt6hU9pMoxcn4T4MMNXcFJBsSbwhe5GE1u7i
eaeJiiNWe9EEx/B4kMM7KDFbQiU7xcDDL2+dWaCvEQZVFTOILAqzQDMX+PIZx6n4VRZPVatD2Ibj
QlsRFyN3tNKoy8AxUhdbPeeqKEwIKWBD9gO/ArWV5Nf7zufdUJtLWZlhIoOZL5VqkgVmINE2Tt+X
OHUUHlvNZrq0Xgxd7GoxYzMBL0awmB6sUspxuZFuNUuypRO/UcFZEMsIA/aqCqSwoegZqbYTjN6u
w29DmfJSmItSBsBtVEtKAeofGHl2XhDtpq5qKkVBRKODV6C5H3bSA0UcZZi+5402X/g/Y41NysS6
zLVSVRDBuv3yi77wgc3ZSeXOcLrIphO32bT/A9K/i6c9Y5ju9urDdfKQhouoIKbsadMzAOO76ktu
cuBdurwVMqlZkIujMiYwNEMtXR3uMaNppa3gDcLj9VjCM8ScK61Yqj4l4uKpceY0em9JC7GALHDE
hOcjF67IbB5ztoRRllWS9SLSzckZ9vEhfu9RyqdQvMLNn0JHe1x+NaN1fYGXxd0Ps7T0DOdEVGYC
cm8mWpUtEtpRStn7YZw8m0kYu8nYWq18O/TmHiz4400qggtQGr3r1re399M4E6klJc7UviGKV8yt
JRuCo2YOMTxjmv82tWZWyVyxiSbUfTtilUQfdllgurHJa/xvroWgDWN+qBGy0JlICNsU83QU5lA0
DiYEnWUPHSs7+RKCRX62MIYrO5WfgqCV46SX7Qq6uk/TLPAPt3xIYn2krkMOwhsBofRPYnWvArB/
f1A7vMhXGHOMy9R63+cFtHW9EYx3tLYNKlHtGYAhSjqnJDvdV1Fei4gVJWA0vu4x3LUyLpOGGEWG
xg2y+wbhFATz0jOVKsCzDBx0gl97/6FZSNergb1YlYCgwzk5D2tlP7R9NRHRE5dvRgDhIfNAYu7c
2+b5X1lhzn/aJej3BDj/wk5/GhzhTd2Fh8GqdlQDUDxqO/6XJJs+u7LJ3LST3EZpb5DFK4WhsMxM
diO9g0xyvte7nbkkO6EBl4F5n+i9p2bxThSyp7zPHQBIOtHt1dRS5FPal5bRebVGZZ5V0O8vFNNl
S82tOY3HFP+GqPpRBF8WxOqceGT+KqaFl0rPlfa7bDGOkitWZyZ2LEIfDdj6LHwRltzNAOkUZEzW
11BIxXQcgu51V+Isni2XLnlfgNNYw6mRwbnXF3eyIR7nVPSLTOIEB54p5sS0BDg+KUe7OZMbC3PR
VtODmoo8B+Pv62u6SK8/XBV63MAdoCfMzkQLmiBLkEXFPJz0I5ju53DmJddbqQzUIil8HO9P/HV+
GNSeBHJaKKLXZWBizsHdB77N2RK90il8XuXsIq3FctbGmDOhJk0SDXQ5NJNRbrodTSeyAw8fsmlG
BQGTSBP0C8WYJjBTjGYAtKcPfme+NxjIDLPBCvLOgnssdbFLOp5WEL1xzt5fdGkrm9RlVrlS1o5N
XwQTvtSOHNKbzJms+Z6muY2FTJRPyLxpT5cAZMWOXg5qdkOi9iqU+LzgPdsD8v8zPUDS0QY7afiB
+uC9o7cuCZD3/GuPSULTPK9KIYK9MuhdVeysaboHB4CbpT+MiCOpsG0LQqYoGMhoujJhLEnVvlbr
BBJqKZ7MVTKd5jh+wTXti10CtmTR//tTpur/2mMlHQ0Zdco8LCWszQ27F1ng0vdsnrKVBSZgdGgK
zlKeAr3110+gzRt1vRrmRjWbBZhjgt37B+zQihQcbisnylEj/gnYYSNIYfwEeRJU6PCx2NfQ0MmY
B2zh+mB8s5Lqqes4IONLdjMZXbCVBcb5Et2Ero6Ie20GYSWtYGVv9E/iSngCyZ2d7hUb3Nl/ULva
OGZnlpknUG9mat1GiPT9wfAFEPEGezpTE6BY9ic4nMtmHLNSJoyghKM1ZEbWoN6lj5QCABIq1ghl
P8Cb+Y0o3pdjgv8Icp9oSlXkKIBu20qb1Ji6QOHk+vHaepOcbSIT9uO5iQpFA0JUkye7H78Y5Cmp
3/rQSwXJNrMvYlk6c76/bnUj/zozygSRIErFhdQwqoM+LTzOyVHPeC/zq/uniiJ9QK+CPrRgg6no
4fnyg3DX3Uu78KS6Gi5POkuQe3xk8HX/gEUmkKg95iOBQ4Z/YPgTJ8Gq3+nMuulPfnHiNUwvWzUf
3kjAAQZuMdBwMtYMUwgHvLBE9A+7Y/KWupjnDn6Z34lFfpp4jHTvJeTEBCvnEX1sxEt8vE/DTAwb
oiCLIaRFS0Zg4TrWdm4bx3L/JyWjjcvmzBSNAKtv2MxjomY1gLxhBzLc1vCzqnSEDqQiWeXOEW8G
adstP1fGhLKUzJIcA1TpEZU4kow2dyhUvjZM3PGxjST1bGFM6Moio6n0AqEkOQp3s7iTDMiZtH6O
Zk0BwrDaln73nQvMML+u+L+46ecqmTCG6TkjEDTYptT8xvcE72b9NB6bBxmKOLzR5O1TSG9X6WMq
jznp0axrxVggNRkVzOADlAyaYft6MPlfFvSvDfZJXveGNNTosINAmFb86m8U7Fwex32DmSHeuaM/
mMkl8eU+jTHHDiDAeRlVhBU9Hl09O4jjKTFudR3lN9NN5HciPV5fHmcHFea4xZGQBKlkIJlsUreJ
Fy8AwPv/ZoI5ZgLYNspSB8LUkFrbkMHwtCicWsL20frcNuZoIU+s26FFxaYelduyHnxlBGl+/nZ9
IZfttI+g+GmGOVddoRg1NC/wdUKqttuA8fwRovY64N/1SX2UIPib3FatRXpM44HrdnhFeXHHe0pd
YjuYn8EcMVXvwzaT8DPMJ8G0wMm4fFXvqMJiaXe7JgfoWgudIbIHV3HFHUR8zOfrG7F9JsAOCNy1
ibuPHXZMZm0RG8xjeNDI/WfU2TgKL4D2UVZ9v+TcCZs+urLGJBFETGMlk+ldKxdObQ4WKWPOs57+
Ky7O3coEE0gEKZqLDmheLxFOeRhYQWGeGsSTen6f2hLi6j84O3h9TZB4Or97IKsIsAXNvwYPue2r
hIsOpTdHeyr3YFX8xg+VnG8msfmD0IolpnVw0okf75b6kDhgcXyjrdCyxiRTM7jXl8hbIRNZ6koq
wnmAlyri02yg/yl/v25g67kD7OH/90JMIp7vobCMBIr0iMzh7fg9/ZA2pTIAUWhR6QN+zsw1SJe8
ShiyUVYnM4ZB9OYeivvWLm1oi75lN+Ux2kFoQedEzktWAXrSVytkAo7UiUZbGzCYHfECPmWe6S63
ymkAszNmSn4Edvjl+p5uBtKVQSa0GLo5KbIBTodSBTWGkR0kCBKYGoethecazONDUBu1nRS4RobS
solK47I8XF8HzwITMopQ1fKA1kiUuXkhi3IHDpr/U1QCkOPcGZap1kLdwHmKQzAdzE9Cwxt+/SB0
+d+jksTi6BYpTpo2N5ELt+NxIMKpCo7igJe2CVXf/HuGSatq7mw9eRSU79FyO2UPcvVKotLRoM9Y
ZYmjh7Nb1pOtSqi4yaVNUvkVH9kxqjtTvuuD4ItK5i9LKN5C99hLw8zqyxzTpM1uGitLGQjPozca
i2uPZoF7SjsWxgIm/o/GIhA9uwnXFPGSA48xkOMBH+FwdVbrVi2HLBLwecpXTYicSuGhWTln5SNa
rCzoY6R2XYnDqYPHXAHndPKlKnLOhm2m8p8H8iNCrIxUU07kPkTyBNXz49jJR5nkN4Mkn7KBzyG5
+fZaGWPCjawuaR2DxRvxTf6tOFT/p2mg7Ui1xkXeynjbx4QaPUurxMxQEZb0XSfoGEZ564HHvR4H
LsEx5xGU5eeTQq2fJpXmSqk3vvYPkCf7AlYB4b37PbnV4/KOHD6xRt7irucTEiunJchjX2kBPpua
Ck6hASggjMDgfycmWi5Z5y4Zj7568zG7+nZMOKrVsawDmhTqZXGrCNOhqJf7LA13qag9ZZm052ws
x1c+IPQrxwTtoVg29PN1tUMO4ilxBLuF+qif7fjFuO3FEXCDiaBzh+7beayt52huc9Lgbp8qtxLJ
vsgeiSbYS7VYURtwnIZnjfHMtFamSquRb3bqL7l8bNOXrA2B5NpHmMTmbKOMX34Z4g0JNU4FUG12
uMhIxo5EM5qgEWjEP1J4wUbbDSpOqOtgssHl2Ns+dZ/2mBSmLqRSmrT2s4oEGGBpywUqSSNqm6Ab
fccieTxB28H40yrz/YY2zio1kRfAOsJdXn5R9YgHuti+WD5NMB8tUHAbKxRI0o2RbJNqfjVJclfb
jZYqdjurTqI3t1UJzg0Aq3fXd5W3qUw+Iw8QQtEngB+EJXC7fHGEntwU8pfrVi7RVDSWEUrCh8FC
5WIGNQjjPsxbusTPIyeBcdTLduKOV1rZvHg+jbFzYbIeCYWm4xD0OkSSzP417PXDGCw3VZ1y0sHN
7VuZoqFmFUqSuSCisMCUOaAKnQOqaebWTHzO9m3G5JUZehRXZtI0aENMS9OSJh1+HH0M0X+tnkpU
xbLfIM9y5V0AjPNNv9MeOaY3I8rKNPNSwWBvrDU5uhj9geJwx8fq54Q/FYeyhHWiTUfE0MWo/L+e
jj53GZ057kHbdflQ4VZolPt5um3qm0R+4ixu8yZYLY453MIgjzJa4oASDrgJzI932P+7CfhuuX0I
VPDZ/A9p17XcNrIFvwhVyOEVkSApUdmyX1CWvULOGV9/e+hdGxricrzeV6vKhzM4aU7oBhCiqgN3
5uNXbJesy7sQRgAQp+64kqYj7rDc5aZmroRR1ydrpR52QAF1c4wwlLFmBemxGD9fv8BN57gSQt1f
vSxT1BOIm6yL7Lltd7Na/lGYWcmgvOMkq2ECwG7SXEqewOx4IAQpIBCRrMQpLJbv2C6UYSzYACwy
5nfp4fZmlPmi6ZFICqfwa3RH6Lvm0JK/Nk+YMHJjC2P1kR0tZkzesamt+SX2wFgZCsl4LkLr6kdQ
b0BelIY+AzSIyx0w4RDFZvBFgNERgP7Izd5A1ww0wtkUMA/uioeeyY+4qTwr+eT3rfyNIUVLrGOl
343bzApD0VLquzZjTRsxpNA0mmh1gZK9gVfj51OiLlbYnsI8c66r6HbxCKh3GPBDDoaJ/o9niXMZ
KJP4qihX6R4KjZ70ID+lxwlYyeNu5lnqunmolTjK7tS4T4KuhNuSPZChqrVV7tvJlFoLwN5wldiS
T2CPklkx51RYksnfVx8N9WPsmaI4B6A45XZQm3e9Uz5HAE5m5JibwWh1QsogEYbCbtLRXzNC8Fnz
qBVzL4O0KxL0ENMTz9r8Zx2LylCqSEZ9HyPNbjPsG+B+BspuDlln2nRkqzNRBheGWYvkB18t44H7
GQPxgwl8tZmVrERQNlVpUhcWFXlXyZNddoXdYD4NizPmIrO6aJsx+5co+oGTj4pcDKhzu/3SeRNf
m1p6RGZmtmW+qxsWXNvZgi681UoclQSJXQLwdcxcY97L7EqzeQK2M6Yxs7cYYwAdSU5YEA3boXQl
kkqIanDtCOMCvCbCHCejtxX42cHwCBWnxHDGjO92RhlamRXeb2IdDAgIdRDeq9l3TQj3wvAp0Jsd
w1OxPhvlOvJCb8ppRmuisXssbefZfrIjq70xQDRqaPZRN0yQN2GqlRX0GCZG434owB5phQaqqaVY
vAnAWa0KdjLeXz8fSwrlN9QlmLRUwkVyEaZQ5L2Yt7bOIsZmGPIZDWn1tZIu69uKWNnchc4yCH4s
9+71c/wf5cOIHtDDNlbDpinJI75S/iyP21a/X8IoTZczEXxJHYS1QCiM+MdBn2xj7szMUBmKvl1w
AhXDP+eiIiVGUXu+SzFUIDyO7xWsuPV0v9sNwCtAvhW8Agh/x2qQbTsPHVCTYG8HZghd5ZIKLu+E
GZas3qtQ+prwlWEtpXgB1jJ6OyxV37zOlTjK0QdKpZcZGCncqpdAV3AS+Id8fhSawmYoCfkuF05x
JYhy92IQoIxLIkrkj+eF4RLjIO03sLC7hs/yUZumBeQlAWiWZGWR/H2l9Uo2aHXD41R6KilmXY+O
Wi2KOdW1d/1Y5FdfnuqXIMqG9TFAra5E769Bt3HGgq3Z5Dmwk6sAbKkaH2GjdnmZpNxfxIkFgMo6
JJUIxHnAg54TiYAURk6OmZd2QjWtURgZ3KYHWd0lpSFVmiSdIiG9CbrGNqQv+dgwEqjt3thKBKUb
cp9Po6hDN4DOgZliIQBUTu7Vdh+bZXCmcWrfWKOwjNszqK7tkqiBkCYkDQ6w1RlgkWgKHnrx7rp+
bA9f/TqaQeUCKUgIk6U/H83IrPylOYKkhGDLYQ/LGt7jHmSdWDi7YS1jMb6aQbnJmSxkdGRaLwBo
VS1E6M2x3CNxf1d0n54YLbQoH4cQut+Cq1a1ll2MphQYcslYZfPMATCfkRBs5gOruyRnXlk1PxWK
wGWw6mJInCkEc0JYWbmObZMhwduPyc226RsJ9AYWsBAEzk/jlTy5GoQhIIPu0kl7nfzmVD0mdndY
HsjDBcxpxZdoHzLpGjcV0wDMr6QQMCAa5gxI6EqWj3jfN6CIXObI1IbYzvk3hmJulnp+iaH1X87q
alL0iGy2fNznZMeYTSe5EkXZwCCMQW2UOBG/DzxpxzmCx3nsJHj7c/28OFrlFalo5IlMDg3V/VB/
HuO/dHDQJQkLqGx7aGd1Hjov0Hkt42LoRS1086nQct3CMnhtKWMhOuCATHxFSlQnmrQHtGBfQEmZ
mVpeYqwtBJ9tOCayFfJl6NdImqyE6yIzisJ9ydVeOdWsl9ym0YCoCYjfKhjY6SXkJp+qOuiwRsEp
XGGD8NwtC0NxMFSy17HnZ+o1iwdt+zv8kkgFjGUItKmf0BdOmvm1LoHkNkXT/ZKPx4g9fLOtxr+E
UaEjlRee0wXMyf/7mfxNl/rrJum15KIdB9SB4O9CpfP6THEnLmPsTGyqFtpHWBNC4FZ0+uWBib1G
5Al1VnLsQSwFjlZ0cAJLnDzx8ziaf2HB25bwqNN8pDLdaHUTY3pqM+ld/wIqowmSuh5S0mXldgMW
JlsvsoXenT93+ywDpVbpjjukGLVhM/zRlp6u5VLZTKktmsGTmSZs2vZWvOtvAr86BJIZy2YMeBd4
jIOWeOqnP8DNRGVdRAUaGCzoyVwQx05CNwQ8QYdWl+gLl6qfEs5Ln/NASkyZ458SWf33eK+USCqU
ldUsGCDEIKcl73VQfhDcKqDXgF9+kn8DrWozx1ofkkqJjXBAibcKBWDt+qDvthY71kzBjAC/lpR3
BPXlTwA0qWNSyjTxWiLWLV5Q4758wUKxHQMbrLCMxUxepMiakPoUXq2ZfbHjXIZCbaUn6wNTChVk
s16FI2R3LnlwZMgogyPRJELiEtr5J4a8Lfewlke7vXyMljlDtWK0egcEOVa8124NcGkj2GUoraql
M7F6zluRdS2T8n6CogOCjfQCsHLipZFgpcjRwwggQiKA4DTsZwYm7v8PXgS/pGJ7+mMeFg5i32Az
HnlRLOFCQZwGHHORNWu8mTqvxVBpwxhHzdA1sBEC/ti2JrbR0wzwZ5wDtmVXU8350Viszqs81sDR
Vgq2lkwlz+HQ9MDzgRdWFNAmWRkGKtuR1dTYCpNrIVQWoVV8pQM2jhQlnyc8CzJHSL2c2Srd9qv/
ODeRpzxN39ct3xLnlmA69IXYfaqYcQM6zdBR7dkFLXfSHwkwEhuQlCWb8jk5ICWnEEPHbh7JVp81
QMerzWhRbRyW5VKvmx8u9qNSFoNUVQIBj9aBClqlQKhtmYkf+e70i2f9ySiXgmliqWkEIPoTXrOq
tskQ55Q7Z1wpLwBEgnPdp7BUhHIpih6ClSJDQwgl5WPYaHZghC6W/GUz47iQYdXnytK101HOpB+F
asyIpgQ3jQgOqHE2iyfyVI1s0c+xTn6a3ucexNSggGjN6ydlWBw9HtljwC8biCPL6s9CexAAZzyW
f5ba/DSFcx1z9Z4rM9CgAkD7x+dLOqv5HN93h86MnwBS4IevdWHGJ9Ya82a/baU09PRiLBkEcByB
t+YJWl1gcgWwchMUidLC6gH6n0aH2tWEFii6k111L9dvlimf8jNLlxllOMKZVTyHIedYt3seI6gj
ipqSstOrubUqg+/tMBm8aE5nq18UO45l1hzd5icGtQQeIToSW3oNLYtrrH+CHsbl2xSbSyl3h9nH
3kwX6a/rJ970BGDckAwsc+MJTVnpOGF8KG1RJojjwFHHB74V/T+QIMtgMBKB6yTSUHoYhzeUqcED
UFkeJVxUN7HgqTbPsJJARaAc2N6FnBIJ2LRseFAKDYL0/b+dglKMGAWIpSdDr9n0Kei+SUVqXxew
WctGBvjznsgpVwanc2XdcwUMjtstLshDdiDDrhySg7V+tg8Ci4myxLo3ooQribIRL0aQwEMPrupV
T4RCRHuQT6g67zL4rdAunetn3BYI9j4JedAlmXmBKliitAg7kxaYS/oaxF//kwDaM3JtP+pVDM/Y
9cJRFKIvAGPPWa6ffOoL1y//PAXtGdHBnpq4xinE+9nqQHiYW5oznwiQb+KEtsyYErtkIiHvgpU8
Sr3nNOSFWYKJkpcIWcUb0ZP9FO8TZLBW7usu1qXvkF/ikwUO/6Ddxa0FwBPWsbcGDYEfg213QduA
24N5F7pEtk5UDk8SAGPbRrecACuz2EpagxJExJxoe9s3qOtMGlrT1z/ttn2s5FPxvdAnbpnFVHB1
g7dzrYKVj9J7wQVWt4jg6TReh1oGgo8IP63338Glt1MirISJ9QPjl2xmGopsSPg1hJqcsps65ro+
1lFGIR9k8DkZpup9U81A25G5HrIlnw0Oa/lsWyqmijAzC3KB8/2srDVbIk2pSKMcPHm9uVSqFSRC
a451tVMr5fH6GckRLnRc+SWMckZAEZrGGoiAbgYAFlOKDmXTv/L6wLrKzTfZSg51lcmUZ0MRwOnN
qHbmTrxXLbC1ut1bWLnFIY7RswZ+w2Rlsilicf4u8v7bOcmlry4156WiwH4ymtfTo67cJdLnRmOU
qVhXSUXYDEsYXBoQEUJqTcBt70I3ZyYM26Wo1U1S5qGkif53IdGPH+YXoP/nQKYPvdiPn4rb7r7z
kLGxGidMqVQaPBZyAOIufD80Kt+11/jQP5fPmOT2qq8x0Nuxjoa1yN31b0ZOckU36QEVRSprDMvj
QhPM2djIYO2llU2+VLAahnfF1FdYte3QyrwudjN4/bpgusFRNBHWhojYuf0SqaJVZz1DGVkSxI/K
mGklqMMXBBaM33iovO3+qy7S4yjIKbW5SBAfsV9lSz3oJo3bRVbt6ze1XYxQsT2t8cYGRCrAolpk
sBBDHGStmtmd4Q6PhC5rsDSwW4eJCdwUeceqEmx6k5Vc6gInSeNkecDu05TKGEfBatKUmJp+iJe3
nn/r50PFsSYEN617JZIkCysHEmQtX0kqoiJU77HLjX036nttZMFvbUc/Mvdr8IBy0+lJhyBI4zHq
0YGKAX+J9LC1ZPEQAZ4SlCzO2DhsWGiR3NaFnemiLIoGoJovKITCVFW7TEKYKzC0DTTAJz1ye4uw
CUWWmnqEpAm1pcwVMKg1gAXOIVURFlw08Y6XP0LRFd0QCCws5WDwcs/UgYAwNS36P/mMhneNSkIj
7HihOOho4jN0dzO7g7i/BdKNi2gYRC4i0Arhe+bzzvyF0Ny1NpYBCNEc+4DbX3YlkKrc8SHekemC
9C4EvOI+Nl4xAOcuD7lfVGSht0E2wcrl/s+n/XVIylBKkHnlWgT4p7woB5DrTXYSTPJea/s7cVIS
yxhakNqVnhYGX6MOtaiJmw9qKmKfq8kOSdgvdijn7+EcvtdNib3JrLanUUOTeWo8pQZKZJizyBW2
3+ari6JMTQRSiTam+NFkbK8DnD0YgoIdIbSSA0zEslYItj8MWJbQ0waW8gXkLaDzBz4haZ4iWq3T
+PrX1AkAHh7PLvg0fqcDsGlxK4lU1rV0cqdyCVLc6Fj46YGQ9P7CU2NZ1naTYyWNyr34IhpkkGWg
2bnTvR+w72A3xDoUqW+SxhEjbm+6ypU8Ktda8hkQIEEkuLPEv+pG9NAkSGTTPurMP7HhlSQq5Ury
UUDaCuyxH3hggoiX7U/ys98ii97qrIoriVT2FXZzoqp9gvr0v0Y7Y10j5RGHXtc1vSXAatpjyTtD
8joG7vUL3HK6oE4B0LcBUtYLNMEyzMqgJFOrQMPM7Lybnjseg1p9h9FzdGJnW5rQpb8uc9Pc1kIp
9ZDzKuuXAtUI4aRibwK91JMGvJnizJ4Y2gojSdnKFcBpKIsKEFFlwCt/DNxhLcUteI5xjflfXORp
XOCA3+RY8V6pvmd1ZnEVq/yx9eVkJMMyIAXxcqRB/kAqkfWihtAyRc+qXtgCtr9R3L9+j+Sa6IC5
EkIj+6VxHUio3GJxunuJsV6i1/ucv5FHZn1/S+XXgqgL7JGRDHOAC8RW3oeFpN/ZytvK+TGOAVh4
lXA804MZaZQmlVrCV4HIzxmT5dC2wsMsNJ+5Jq5MJTAOlVC2jKvc+l4KMh9RPhNx0yoCIPQpSxRY
2gKUG+U559wuZZU1WDKoSNykUt0n1aS6aaBbgrJX+m9CzNqRPq9d00qxPgkVOo1+DKW66sngxw8+
DP4L4cPA2jlWTKzQixR3tBuz0whvMOMWN+tXa+FUVIvGrB40AHS7AQjZX4EWb7fPGK55UeGVu0Po
9ZAdmNOt4MR30ws6DeCoY61tExkXFwA4WQwiKaAGoRezhnIMQ6z4A+8yEy21e9JYm76b7gtjQz8l
UBGgNcIMLKbIThIf6QKgwIFAqRS2bApIUPQDwMgKRmGBdSYqECwhJt/ajgcRfTFYQQ3CdZCv/3tn
ooJL6wfWzMVocCeBDY4rBdmt2p0B4H1ZfumH78LCUJHNSR6MDcIpAsIdXNa0fuIcpRZCPwOJ/ytP
Q3tKhJsl1a0skWtzBCpeHlT3tTAdNDl/GgvjWCMP1bLmvo1UuwL0U5GrVlQruyVP3zPwITAi4mah
A5EQ5BS8itEwhdjx6p2H6c0eIPOT4Kr96C6DCtpdw22bBoCtYWsWZeUvfPwQ5diBwJ3tunE5lFNs
AWLwJpNVry0X1i+68L/IS1EI5AFGBRQ2XqJ+UdXx8xhpWuxN7nDMQccw7BerwYshtplL5ixZVGxu
NTyok0k3gDgE5vlz3l3chlZss98ml51VnEuBlcqGIqHdTXekgnAcuCCVYu/jzrDsYKHAjpXzznDx
O8Qulw8MIlkVMaAOanfUjSgtHIw21mqlSjzFJK3/1vqBNIkRWic9sbCALjWKSAONDF7XKKlfsEgK
cqONY5Ilnj7Yg02WdZpTvB8OhiXd9/bwsrx03r/vr56FGtjLBx48qgmUL06iGqXlZYi9zI93LcaQ
I/sb5u0dVK091gkv/BMli1JQAEy2ah0YBvZNwUAERHaFRTtE/ocPXp2SQKnlyKtVKkVy7ImzbObB
i9hXZlQuDCe4rRcgNf7n0qjnBP4dGbfcxV7rBB44hqSD7i/70R6/N5PJnrC7yEzJqXRJBNkKKIuR
LX50NcA6Sduo6WHY2vOQvMXCFyG8CwT0F4C3NAimMrN6/VvmDZJfLJWD1hSzlFQkEXWgtTQhJHav
g13fZtjAk79LjcnbqWt8vx5SLgPl+Xg/hdE9Oq2SCvBztbGXvxClry2M+ZJpPpDGOQ0YjNjVjovk
kZJIXejcqlk48JDY2diEuu2fp0/hs+gr96GH4g74YherdcubYYcihhNiSKq5CU9iaC53yTH/1Jc2
4waIWl6o7a/rPuvbKpZktdZURdfEXvqCaho6vctheks92Z/2gqVY2V77HGMvnCWWuK9rYin3VhUj
Vkjh47zqm/JofAPzhVl6gZuNAK/pkPgxBW6a5+qcxEGszpn3UqFUHQRKeOarprqvvmNCBsCoLXbg
LaAN9n7msBcSt+3nl4JRfqfTpaSWC1wvv0936V72c19yIibk/sUjmdIqyvnofMqVqgoxkVja+TDb
EYFaqh9b9YEvfIbKsK6SckFGmnKTTlS4BXytBYhefY91KUAnGpZwX8YmMuevjcfalGVJpXLaoDOW
qs3TxMu7t0Z5nsbeEhLW0g954VxTS9r5BFU88wm8q35TAK5XAPsgfyLV1gzNdFa/T2T4Arp5FLTz
osY1jpQc6xd1399yB+Ek39cvRmhLj62T3ipu6uSyqaNXocfPGsgMXEw1YvAItMekv1/vGN+WcQF0
YylrY5FXKnzbeZ/fSna4zw4gPzV/SGOVPS6rfh/V9lwaXhllCtcjRySYzXsgmFq1Vz1yD/pxsMi4
ev+WfWEmj8TMr3xguukEODAdbSecz9hN6FzgC0d24C57yXpMfsPdM5RWpLzO0A2SUI4QJ3aCp3SH
uQFRd/avyS+oa6ScjDIuRS/OuEbZCxrzjBnnNE7pA/EZwB6/QerI0hLK3YjKoKaoxMce2e9eEDjb
G6TDlrBXXf7QMjAez0H42jej/I2ihTVWDM8+tPMLd9iRIBntfiMjZUSls8Gu9HFJJ1HkiLcmw/0k
6W5vuFvdJkBghdP8xdJGRnCgOa46tcvFSYO4oUqsULgfJdFajJuweEiBB5aHxoPRsaZtt1P9X4GQ
htLO+0gsFBJ5SwG7MOb4tflc3wAAyeFmc2zsKTNxtb+xmn/ZiP2opRKV+UytHNZlAcEjWkvVk+jg
gXwgnk0DuWKyq13eBJGkw3BojPyGxtZeAlGoBRlSq2Av78lzsUxQWzLlz+p30C6hYZnbje4kz0wQ
fcbXpV9whhpOiqjCKnmPny2uMCcXGfuhO0lHEIM+GxiGX9JdUZx/AsfcRmR4ujOu6UqXsRjD5YoC
8XX/TWq+jT1jFIx1sZTT6QbwAoPTOfH4ZQdsTIyDVtj5zUyhYCG7MTWHcjeGilG6UgUIruxJgjlb
Yo2iFnoBlupX7/Ex9Yvb5iF1Wea5/dZamQrleDquVcIynGK8wQebuLm5B8AigOf9yRtUi/kgZrgf
iUpx6iWWQF1b/+NW8SQGNmvoLeBS13fjjmPU7FjhV6KynWpIjSiQSNy4V3pLBl9t+pxavcvdc97o
Y4KFDZvO0EqaJSzQ5y5PFFypfnMDF+svu2oHzrKvhOIOnIws67+YE/zoc+jna9wESS8KsP4i9HQt
2qkgVxOjN0IFPInPgXAXAICiTv894ikllwTQlfEFfWygNge54r3k6zfJEwzdBs7uQ7OT7g2vvWPD
c7K+pkw9qdq8rdOmw9cUTkRbsbK1T2/kk+aRWYHIQabuXfetDAcnU8mNDuxvNSRZgOwR/Plh1zgt
WHKZZsHINugRxzzlgkDpz2raHFMwoYZ/8SfuRnTBnPGZNYhMbPpKsnHm+Ft9uUiNgWvXQlik9Ec1
k9xgBopzP7tlxO041sYtqwAhUy5GGatKlcgTYDkVvvgimATCVTa1CKyyZMJDt65/M6ZAysdkHaBr
OPnsYwgAI7zoXyjuYDk1tIp9vxMZUeL8hrl2n5SPMeKK06IQStKhsFgvpmHKe2RWJt7CkvtjJWxy
msUcFtTNzbYyU+bbX2SEKroNmWVzkxY5vql60zvAwQOBmpnecFa4Hz1CzgWPPmC4M7eJD5J80e5t
wSpt4P/fCd+v3/+mehk8kMpFFHUvej9ZMgdLzON7dyjOF/ybIKUgCA9Ntf9Uz9+uy9r2CCth1Ldu
ll5cIpL7tA6WWPbyV7LC3zi6Cc12Ax7FedYwz6Z7X0mkvnaDtl6aTRWeV9VNwQlekjcu41Cb3uCX
CBprT+anSSpIye4HgihB6ApsxZlJYfyRtcdFkpgL7V0Jo3JWpa0KPtOhOUilrHDWAHEm+bXxX89E
hQslE/NeDWCUI4CyOBPLD/vUy/DK4Y/sWbpNa1idiYoTY1RkUdJCBetKu1WzsjLrONJMRR0Pomaw
Hm8MhdepIAEKpCCSsBXjBV/ml8pVMPfrhje9i9EKp/NKO73jgQQWuwYrudmsI6+OSeWnQj3MfFWT
x9WPLWJ7eeN9cCrY4hsrQhE7uqYl5MZXMUMeJGlJSmi9kgFsrw7qzBwq4zGdeNQUdP0gx2B8qpqA
BeTPsDadCh7BkBlhRap+Ouhmq+5bmzAqCyz1pxxInNd/l8MUA+CI7aNSvssqAzT6kmCB5EqrD0X5
DExaDGUzwsZap3/R8USL3OpTccjvhYOCxXNMzub7+TZzRSz124oX3iE1PQS3yZ7bowQGxcE8fmX1
J+5ODc1/j+r18dfRaCtVM6Vik6IzhtU3PXfqxRGAJhbZHfi7TV6yOMUdAOrAcHLEBq9oFA0+VDV6
X4jY7IHyzo5qpfuBN1X07zmAbmmJGe1Z9fHLwQjqnJQL6jXh72SOxArSCZn87qicsPrv1n9xVm0L
WL2w1AN6nmeI8nmX3TCnAFnHplxTy80xTAmqMFrpbecrh6EDLJeJuS/CyAM38ajnu/941ZSDEobw
74SP0LuEh+oEwo4H40v1NbR4s39bPjPkMRyiQfmlrAyjVh9LFH39wAM/VGQCbuChvCE8goQIKP0G
LGAfTAWsT8wSTHmppI7GMtTyxOPSyklb3eRBWaLc5dl7rWvW9VMyYgzdNxfrUc0MFJO9qcG00pe5
NHZZb1hBk7nXBV1OD1N6S7koodeVhCc+EOzp0V18qL90x+Wof0Uz7VasTMxHOLFglnb3UrRmckuC
DWf3LJIghqM0KB8WVcsotAIiwBiHZq4dkzo0A545lnjd4QPz+mOgQatSaRM4Zby4zsn0cKzc4bBU
oG8RrM4SSmvcsRD5WDKpFChAiUczRMisyi9c9poVIkNXzj2F/+/sdJ5yPYqmgd6vxCcE/JLbROb8
XHqiNT6Q/fXFU08B5s5T20jM9LN6iE+G/2ePop8hSKdJrMR4lmuO9CFAkaV7ssOFphSaIPiZUOsR
0K9DZAFS2XXVvW4joE/8+DFDNcXEc4sCmiwZ6H2MFaqupWxz+oxGvqGxaGBZ35HyO52caGGZ9uif
TYGlgB+hn2PGY48lgvIwsaSICUfcdxXlVlVrZpd61+9suyS3+lJUypPURTfJpF2t3mP8CWEKkRit
8hwVufnA3Ci7nkPqPOVcxBG9Th5BCQXAEXFfABYfchCCfMn5rMLD9st8dTTKh+RdORVAqfghTAUJ
1I1+pz6S5iPg4b3uhpVkXPdZWBb7qH9ta9R5GeNrxWNnKtKzlO+0SrQZH2yzAvfrVPSCch1OkmqQ
ClziT0dSJALhKcpE4o7F2sk6DuVF6k6Jhol0pSPuTU0kcyjfsSXPOA5Dw8/fcJXp58pcDPpAHIXy
VOhPqs6ajt2ul6zui/yClQQuErs5IA3Y0YKCLxbpWERvERAMu08ViLqUfWnzZpLa0mjqHfCmWM6Q
EVH1cwNp9QsiVeU4rsEZz7kn1vIa+8eqt7Trsdr4tb8Bcj/yMkfZtyBA/p6FLnBbLKbxXc9X9HNX
YPU7JqNIEpV80NEq/LIF1JSNapXXmYPDD6b2nu2aewCaMKLR//EwkiIrZNtMuKg2FomUJIZEPEzg
wS9bE0B8F4vgVVcWk5SEZLR07FOBPwDUC30DgZmPF7lvFQxO/oATA6r/DaK7Wb2cy39+/OkPzHEt
j7KSIJDlPKzRShmWBWw8nDvkD+IU7ocUye4IamJh9mQFaXfIM8Fit8+qYXlPkLYAkocybrCuRVxB
vOPeIowydM5sp37vkzV1PmQE2M3pTRXwn/8IpNy3Ii5ZrhcCSZckIF35AnB/Qie3xJP+NFm1L+/S
U7/Dkhjj+bYV2ddyKU+eFfUs6yPk5kYbOd3SvsuyclsLLdYlJzadH/lmlzr085j0GAnHdTE4xpYf
OjQ8AXLAJx1y/ggWCmxOMTSIXNo1aVQ+OPVCpEQ6zDK4UZedvFf3gl2CyJTDpAxB6+i/Le/p99pt
mMi4m/MyKjYudLKvomEB86NvnBvwyVcNIcN8BDp/8r01sRnoDIAGAV4zwGSPzRE1bSd2qk+EBG32
Jawx3M5u3YMsvbLYZKTkQ17cxeoHUQnPgmKuwRNrIrBSJLiNuAB2xW5TDJZNsPsHInhsDHw8dy5F
c2/8EKPvpR3h3wAy3Z7lcTc9vyZqiow1E+wh0a+2SVXb1GgnZKTActbe+tTU3BnETADLGt3kofU1
YB53762f7HnNHD9hxGzH1K8tt7/+EZTRpg3XAgPh/CP63O78dC9+Dp35mZRcUFdzal+yjMplg91e
LqbgKbmWTJltJci1lOcjeZkLkc07Kfpn8T1nDei/go34kPoyIp3hszX7nAXRiqShCqaQdRBeo3cO
UsxCBpUA0Znf+QiwOOtkGZ4A6ug/6vpqOga9FQ0bIgKNVNrFc8VHvJ78HXLA5xJaHGZeyfJqtU/u
UVpjxdQtz78WSdlJLtRRpOrnmkfj13vxa4bBSyIxewBZJxu+cisXXMujDEYb5DBOYuhQgQxFzzmz
F19KFgbKZqagGdhKlFQQeIj0RQ7qVOhzDmjTcb+UJpkWTK3KUciocgNnw6yObSWfa3nULc7twJVZ
URDzBLsd2tZmdyJQgNGtCu7W5Zm7+5OS0VoidY9hPQ9ppUNV1PYBm0xmnPemwT1E3cu0vF6PK1th
ZS2KMnulkcImDaEioGyyMDZntd1JS0B2d99qnNWkL9fFbd0lUkod+z1YvOTpUAKe8SZWOuRdAjfY
uvY1675dF7A5Z6VLPCC0ZLxwFIm6u1aZ8wBEjwlWYsT3LHYKGxvibnkcXqLdaE9fwbnliqwdKaZU
6hoBSSTX4DzBVM4+3kkpoCKBGmcDcwXb1G6KFRn1tmGiHW657PVRKcfZp0XRTMaceGUyOQA9N2Ml
tFL1myLvFU7xrl8sQxg9QTKXRQnspyHxql4xq7Q/tsGbgceQ2j+289t1WZujh6uT0fMjPID9wHqa
IOICa0I4AhLIn13V7Zi5zaY+KmDOVERRU4Gp8THEF71atEkUpZ6iRcAulsy64RheeMvCsMvxUwRJ
I1fvqUrWxKSJoRoh74fpt7G4HQHmCVzPvjotYWwzrm6rdoJ9VQGwjMhuL7Zka64pQ5XLUmgiqnqP
EcAKSEiTXX4XPTNkbRUZdEBtSbphiIJG19TlOo3EWAzRM/WDfeuR3ilBQPuNQL0VWQAnZqCBT9hJ
6JHNNox0wYi7xBOkfpeGiV3wwIIMBnPSJTfBLlMoNk+KVthBPadmHBleWoLDTE53eoIKZsvJrFcO
4xfR85x8GsWRPMmJFyT7aHwd85MuscxgKwFdnZoe3RTCJaujHDIGt32vX+LcbJ9Ly3CSl+lhsnQz
/4zeDKYlyL4fKyvdfMWthVN6y8f8sJQZSR4Ms/Il4AjLWBW2k1vkLXpiGtjgIMQVS22msctMXbbU
GABnCpgKsZ+v0kF+jtVoUkpkZqFY2BEmxRo12UlNYWUzyATLB6N+GcMaKMecZaQsI9r6tmvhVMQv
OXlUKwHaJqkvLRDVw8BvRxbY43mskE4+11KoSAV0z6lsdbjvJkj9CcS9am5ENhZxAe8dFH4LakOz
iRTQ8fSyE7bgI49KZwj1Ez+rj9My7Ro5B9m94Q+t4NVy7nZtsV8W0S/GxSqD+sCh92TNcXAcmtKB
4bwOUcabRYJJJ2M59rLxiQvipyxpRjNUmths9e5uqYJXo1Fv20i8VfWA0XTevlig5mGxUucNmgFl
EvLJGDUodFujq1yA3k2qHM34gyTDwO7oP1KI0195XBnl1XYpcbFpBVbn5FOpPF93fFtRYy2AHHMl
IJXQJwCtKL5c/LXhP0esLGmzJr0WQCngnIhxnHaIGeWMEdjyNncSuzmUr709HjtLZFbcWd+FUkUt
kcAFMiK4p/FNGvVW3+2XhFmTZl0blSQ1wZIZVV2iCAYoKcJ/E6n71p3dBgvL86eyM6XKnO6ufyrm
VVJJUpp2gIZUYvLsim9Bjo3KYmkVn1Q0fZOdyN6a2HZcfyufgOXlj7oBajAMo/QiqbYNR1KgGUzy
4srv2IUDogUXDgTBEHixiqFebEmL6miUioHnVtWAGgk+ucIDfZCwuzzk7vVrPNPeXZNFfbtM1gE4
HaGNNbj5LXh2yLgImNM7U8Xiy/iXdii9yonAbotxgXHH3wI9CEGhswtH7kzxjRWdWEenvmoRgCdK
VHi8NCf9WPa9M8foOkt5/VxmecbIqTb19uc945t+/KRN0GB0sMG9ChOCHdLfkrnbR4Lp/79ecMl8
FCEOTaeKOQyeoOV1PgqWu+YAEhyvduNH1vNy8wVNsqgfigOI6Y/SBH0KWqHFx/xR/RbM2CEt39Iv
sbXEqspu+paVMFKkWDnLYubrodIRTBcUsmbsKgaPpcyK2NtmvpJCvuFKilojFdNzgzzACDadxpsR
NqNQ6bg9Y+KGJjNDYX0yOggoVQrC3Db5H2vXtWM3siS/iACLnq+0x7a3eiEktUTvPb9+o3ruTrOr
OafmavdlMICAzlPFzKy0EX5EMGJrWuKZzhCHxAE65J5P/s27RuZJ6FupkPoRGi8t5warc9jVX3hD
g7wjMc+Akgd9lA0LrAqE0ejHR/c0eVhAY2OJ/2JLb3PBZK2HjFNJm6Xr0xmGRdM8EZiv07NgizeY
OIvtHtGlZBWT1YvW8nbZm/EMmvEerRSA4VCA3A5EgFlfWIHy7bKE9w3DCwbNdnlrsc1DOR1AtE2s
BttzimCNGDAKrSi1AdHS7TD8fBIdykCuuRn2JOz5OXqMwfhgz0feOO1mLL+6aLYbXAnA2shboFqA
KwjYja1d/pKfZdCBeqABR/1RdhW0Z6zCX3T38kVspvLosGmobcsyoM0ZM6myKBjGDJ4trrrbJoBm
YbDP1dNwbwThOR70tylX3USN9thr4CVp//AZPqQzVhMKKZqqMiYJRLrCBDI1jC2nZyiYto9t1ZOP
5a/Bwtw/Rgswn3rs7cWVH9NrrsfdqsTSHJkYgHMALTzjBGtVJlmhxrSgMbqYqnRCN8VwX+eavuHN
O96021axZi2O8YZB2Y+CKiICLlSEi9VeLA6ppgKwe3BSpeQUOLafk9XhmE9clmKazxrC4eklegAH
F7YLe2/6Tav2/M3+LaeBPj0gGYEyJ8pfoDFKKQA3Q6bSVeJiv2C2ASSKN5Qbdbqd0DHA+OBRS+w/
cffA2aHykLMZX/rTIE9IxAXwY+9LaUYNBqpgv6BBHVhlb/0ZcMIneYzm5h24KAvJxAIH2m7DCUtp
Vvxo2moFg9U8QF3ajcebut2aRv0klHkAujiPx4BmTo2TXxloNVKuLW/002/iaAlP4DQRX7I70UJL
HmBQJ+FBSCzuJMCG8n76EcyrIDVylbcanJXi5zgrytL7zAsQn4Tn8GA4o2eAmAc0TeiCGVycl41n
9pNw5mlIzGCIlAbCO8/wKaZS4nW7afezchcwqk1+9Uh4GcpGxrAWya7JyEncgLkbpQ71mm7jJ5g8
oX3k/OZf7HRtvHyfZDFxpgb6UZICufF9i2MEzgGYC3y4YhRyak87AvntD5zDJ4lMrNkM5hyqWkKX
K4kHUiM/uQ79fK95+XXm86yUozpsP49g4wGdEwlRoDo6ZftURCioGFeB/rvlRpwbKcingzE+Nkyn
JJ2EAlMO32Zf88PQau9yt0Q3WoP7i1W3fKBs8lzaNKr+TGQBuYCLkoEYBWYY5hNi1iqJKwkJZnRK
n5TGMl+iV2GwwEyHzVxQ/0mWfItGxxMYqTMu4Mm2/nwIZ76mkEs9ySZc8CxmV3NLgFUYckInngjm
qUQBN5yTDCFu3Zm3fTjMlpDqz5yoZNvmPs7BfLyGDBJoR1UUN08aUFTkXbCnWTqgB7lLBdse5UMU
8zoCBl0wEg21lRrAkUOJ3KS+E0tel2Fb8z+kMM9FosYZKKHguct8vk4zJKmCBlaMQD4tQubHsyxZ
nCukWe8lPaS/aJVxhbGWAR8CEsUDOMoA2dDsaI8mveZGr9uW9nE25kGoMRYnqXMIpUOaoHs1+mnu
z337U1ctYlMbC36Zb/Lr5fPxPhvzECx5KSZYEEUPtvoZT+da36cNZ81na/xgbcrskou0jLUe09pU
hkCm8AD/dG1YKPqiqM8DYtsK0j7JYtxGMOR6CuhSGr+MLkWnXH6Evgn2zOiQ+bxpEo4Ns8zCZhIO
JSgV4Ru1EnP5+yXkGPDWzMyn4zBeoh2DPq/EBld3MrENBMRFNz9rKhxgXVoCstZ6P++hKAC2Ft4w
brb/N7jtWxuun34F40bkLgvTSsOl0u0dck1uBm9y4p34m274Gq+pLTy2p/S0hBjbpLBemLe7pxWy
2OMhCHFshG3FGQABDUqtCjwhFHZxVHiZKd6ihWCZCa9KwHmATMbVCPLSF2qPQ9NkEuyIoAzDtA4N
WWRbxexMcYhcw21etNrn5lE8xWKczoJpbUUnETozkeTLRe8Gi3RagCdqVUH2LCm6q6nkQcsWhxDT
yablgaAxUkf9uVyageMCOS7CZPxSHHdNa3a0at6DodEwQBhXOU3MW1jYSqE/aRnjinoy5aJQwZpA
vnMflI2jzX5WXi1lZZsh9C0usOxTOAKPtWZrKHol2GQLn0VcBSDgxpcegMb6IlyHhdN/Wzxs4mFT
1nQxBr3Y6YkULh5pSv0gchsTWwk8+suoHJgYnZIlFi9bnvJ+SbDD6S2jFJ2wShH5UlQmhz4WoxfN
rNTZIrViAhQUGyyhoT7pA7rC6pK6c1CYtQWQvexeQiPzrCbC26gjEB0Bne50zXBdAwnPqkWdWCRQ
I6sTe8Ums5I5w1jeXX5NtjOrj3OwQb6YxsI8tijfAStqttqDdpYOYNVwMGb3pO/0wDavFEzZtTdt
jlnzwMoTS9pR2mrO79h8tVe/g3kGGuwemH2PDhzFVhlyO3nQALlGd59BqIzeMlDORskCsjuY9Gwy
/ZsEnsaIXwKH1U+g/74KHDI1n6K40ulVSL8VRMzaA2U4CO3q9l9Qa2xLAzU0wC11or2XxlbSQKq2
dGaAmqZ+Pzg036mexxfDUjzAWjo8WqKtMjTU9UMa4xLKbOhAdj5T36iaVrzLPDpTqNz3TnmD/gzX
IW66oJU8xjXISk3yRqKDMspDA387PnYqLz/l3CA751yBdK1Ee4U+cnQpNnaNymopVgMIZ4QH3hVu
PmQfJ5IYBVUK0miB3qd+pA1ulHXVa5pJupWN6rdeaXmk15v3h0ExVUdJ5yvodBP0Ack0zHBH8fe5
FqxSbMCmxuN/5klhwoQyKNJEnfFQNES/Lsb6MMX6Ceym3mXj3nyYV4ehP2Ol6mpJ6gprMrDtubBz
8ynPbwxyrxWvw1RZYV5Zl8VtDb1RJqK/L48JBMD/MPeFLCK19wZHOdARkfwcnn8G17KLSMejYcBl
kbyLZJ7/lAxtEBIYc6YlVmLIVpRoVttxVyY2VX51MsaM6yDqwy6qEWZc9266g2G5eOf+gw3DK1ps
DUB/ukfGiHW17BupRQGoc4TrLLaEY+eYEUyNTveb38eX5nuzuNjDdPij9Jwb1eh7sdKZUgvivkqw
M9FXb3N4TRYK08p5dLbznI/rZJlsdbMTjbKg2fZ+2I+/qEtUKTySVXzjMZFvJwYrWfTTrg4UgUtp
CXIcSL1Hr6HAxtKL6ArP+aF8n7ZO9/ULQZ6v/KRIje1Nfo3Y4cdlLd1+BVa/gUlOMhGZXUP7qyq2
X/Kr3h+O6hkItLYEcBvT+TMnBp41WUejRWddZogXbhgqDS0W6TXSrkvs0AZ/AEkBHf2QwVxrW4IB
JqWVYUkoj3hmfbmpPFNKHM7VbfuwDznM1alxU6eziqtrXeWQAcYe8xpJYfWvOjILuq7UXs/H+ZRT
lCCebPq3vwQmGJnEqgcmKkSDsUMtIp3Q0KIQmLgiDEwVx2UwT+asD9YwLYdSjp+rcTxizOpGyPMX
ZULPIdd1p5szTg1s0yo/fglbGJCHPMXIIvUIBJQGo5d3ybkw5f/jgVm4C0kFJaVCsX0bxPdeuIsy
UO6gCoEtcE/xALDPb2Nv1yFWR2MUSZP1rg5jBMLBefEUd9kNVuW2J5obAyDAuqxO76r/9ZPKoPzQ
ZQ0srcyDAQzKnKgJTGN4EX9fA8QM5LBYKxcs6abCSgtCMlvtHIDRAZZJOiUW5TzmlcC3P+bHb2Ae
kwGzHX2CGqBfdIMXlvMhrIBqusi7y2fd9jqga/rfszLqOxi6XlUl4urupa1t7ak/52fxbQFxG7BF
j43f/ih5jo5+rAvXy74eUlxWYofOGKwVi1ioAarYcXdpEQAELrmFbSXOGbcF6qDd0TEkA1b0z949
NiNJqUq4h8wErifmkOQfwKV1ZMDv/saD4vPmjOidfT3ghzwmxInTmgQpCBD9vsNqkPrDHGZ7Wk6L
eZTrCHS0KB0DcoJzSBoOfhGqicAp0wyclJ2SXNR6KVBpR/RhlcDHB0DkIXTxoAEsFp2/b/9iuXAr
6CagZscADcE2Fpsk5ZkULUPQ0va0utwAnrbUUNJ9X/s9JNKh7e18wLgcraFx96K2vO5aNmMeoVoQ
swfHHtZ5qr16ougTdKosfqMgypnNdQlbKrSWx5hJ36N3bNBudYf9arO0lCfxd3NDyeGSwNYB6YGp
DCu5FZ33qepdFf4L8sXNks7qR7A5lQ4otV7oBHxiyRztPJ9fGmFxtEh7FhrNnUzlHh/quaqqm3Ey
bY5+bdUA1sKZFKtpFRDIIYLG19at9opCO8u+eeBzsW4p8loQ/RSrWGwAXW5tiNgPiLrR6qcXkRdZ
bgvQQIZNDMAZGIw7ENGNEkzQJfrC+JwhDVCmkWOMWw6ASKDBQ+0AC4JfOoqZ3rZaj7gniGCHEVjX
UUqO/NKcrMLMnM7I7b6eOEI3H0mCT2/KlFocoxWfLy5Vw1oyBkQiedLZhjA6bfMjzwunWDQHGEW5
NQ/QzuEFtDG9xHtHNg1kJZz5alEv5Ipc4qtJt0pj0QXbABYZUXbXxAU0pstRx00HsJJH/32lJVMP
1KJixGH/QhbMHCEBqf1kN98TtEIyP+RyQ9LrYx0soXsF2CcxlC+stppQ1W06wQD+Ahhu7QjLP8C6
mnz4t4fLx9t0rR+y2FAuyRTM4FSo0Ohp5phVaonLSZ6vi+rxshyq6l/PZBoaAld4cjbSCfETkkaF
G00HLN1nc2QLcx8BEI8HlbEZZ6D5/LckxmFHZthLJYF+NKBSETAJHN82u590Eqb2olseyB/ZtPGV
OMZfSxWQkNQSkDbZKS/cqHWQF3u0xd5gt65xsjvKNchrp3CEsoFNIUhG0E4zYuEYTYZkUF+qYOCZ
OeeTaYyVq2ZRANcSy2eT1FhE/jYvR8LbhdgsoK++lsZa84hBx1bHmCpdLld3QgfCl9CnIwJA1nSx
VOKClAnBNwUlTd/ZeAp/+pVzbW7byv/WGo2x8g5L+/1S4rCUQGn0yTFwxBsdtNEEg4fiMW3ty/aw
bXcf8ugXXnkVomiFotcDGuLTrsAEZvGip4dY4IUTNIH4YnYq3bUzVYL/MAlGlc/hMtQBnFcd79JB
OZSB8CAFzZUQ4g77Uf59+VibirmSxxhfiInVtkyw3heaN+lwTkYeuOW2va0kMPZWjmUqhKpAFwjp
JHWC/Vm4x8Apdgt4JpJDHHDTtMuHUr/0mbArHLUaPEpb/Kz6zhLnu8u3tmlpYA3FzpGkSvBcn5Vh
MctqWTIx9YP4uRgqK5bRCuLCxG0+nCspVCVXKqcoC9Y0KsQKaYONOSAIETs9a6fkSfFyb/whcAuw
9GN/UT4dK/BAjhA1md11jjEeqEiBgur1XgK68whW+OkEsGFAJ8iHGRQP5i2FV/4XcNabR11JZtQQ
3H1xG6eQ3DnxYmPfGI2V4GE6gEgcLDI77iPAk8coZV3E+ZQFGWWsqb/r3rIbX+kCpGrX9/ye0aY6
fhyOXXWeokkpohKAOQp2DSUNgU/y3yO2mWQlgfH8w5AYWq/mqLpGgj0aj3r147LCb9bm1xLoha50
USyMRkGBHlnOUNjVEve2kUXA2a6VyFPC5IwzdpaQZfZUA2U0JqlVxMZRCMMXc0kfliCIrWlJxD9x
yuBVRChtKqgmMnbYL53WawbwGlvBrWTxhzL64SzfqUHBEbQdpKwkMbYYDVVQ5hoGvxWfduGGZ0mw
gjf5jJ4S6hJYZmiE/eUr32zxYjIY7K+UOFLUmReunGqi5xS0Gi1eP0Vlq7ufnwi4nOJHLDrinaP0
LsJvTIGNDv1f1NwqS3+7/Cu2Rv2RCH38Cqrcqw8vVQn4pWN0tPT70a2vENs6BubMG0z7KDdY2f1Z
uPMOAAiQ/X+UzHzcSC66pTZxfrrDNGrWFFu0uxucatkWPbR37fF58undc0eG6dV+cYSrQzNfu85M
pZoo78M72j3wiTAtrdzIt8VdBnTyzOaVijc9xEoe8+pnplZkcYajCmgwNJFmdeMD5za3fLtEy1yS
RpAKsmOe44AphyKjjRmwyU/75Ti/FiDt+ItLGNt114HduiDH5c5ubSafa8mM62izQKiNDhqECq0D
FuPaAj8iEKBlt6PUjDw2ss2OzVoeYzdio6JMQDVW8Yk3An4dHBrFde3nwOatXOyb70OgTl1JzryT
X8eDjO0gbo2We2jGbNKploNeAvxcdCr24xVdEh1v8n1oazv+A0NfK1Zd1ydmLMWYsJCtLvi2wCJ+
x02QfcHnb/VuPgJrOYxZiEgTzViDWbw8tZnVPMg7gPa//aK0E/L34fFfYOXwtJYxjLwqmkGMYBgz
AMqMM7mZD+13VBIxBmG6RoghfqwwO+LpXxx2ywesD8uGJKIhRmjdUxzPwSne2tsYKzbx6R3bGRuO
fIgCageXviIbk+QdvLCBWjTFfOmxeSta4bl1KIcecCLDyuGxqG82ildHZGsJula2RUBzmtGuDRsY
4U5SuxrxVJfClS6p1fiFXx+z8x8XidfSmaCFtBhJH0N8W9rV1NDuL2EkMQb/Xp8FXwVUcMh37BxL
YQdJe0ybS1E0/VWpoYtrMUIYS8JeMWgMnsPbErjseFwojZFSuQH5PiTuZUfM0Wi2GJ91s0LSGUMO
ibEXmrMiHgTt2yjfdfJ5iXkkvNTwL6iUyXghNQxTMolwhSMpLKMxd7M6OWPXRVYz6i9ZBWi0bjzq
YXA287K2yJLtQ23ah2NxCkw3rnlh1OYE4PqbM55K15Jh6ejDipSmCX3QnAuW8RTfYkitwZfXMPYH
BOABCFUYjshc8chvTvBUgHFizQS+bjUB/BaFr8QF+KpPwf54KQb9M5eunvFcZiIoWLZQwIqttFbV
Dtdqfh+miqvovy4r1OY0xPpOGUelmSCHjwtolHlP931KW7+inCPjPvd47avN/udaFuOjxnIEG0YO
haJTfiGur9tJ+3CvXs2/4sfeSx8oyHeEbt14BAqIesOlA7l8rSBzx7WvwtEGyH5iM8Mrp7qjYErU
Gd6q93HDxDEe6tCtASWwWNgiCxzeF93MAT4OL7NL9VGmh1oswmH1B4DT78kuABhSj9UYyaGTBLxS
ELmsqTK7Vj+JZjUbSRh45L45tVcJkvIBJbfEA27xtYixE9XPvtOd35GLwrxZtZGIJIImFsGizHZC
tHIoxioJUYc6xOC0fWfzKJ2fKVa7RCcHIGn+g6PGm75qJZGxy6TCUuuQ4bTBuTmBU+pIQQQUB4hn
gz2BQjtygztuoM8Tylpp2rcBUaFOwaMJEOQn0VVP7WPgSG8atjAHnNU4jiKXw4F7vYzNknSRW1MW
8Apgh+dlONGxFJpYhXsJjWgXpFVc+qztkHR1wYztdi1Rq2SCR5oAlwJ22eNkpXbyJPiNn515tJlb
Gc1Kf9jQIqvMVCkKxL960luNAYwlMfQ5GrPVdlnLYAIItJ1zrVDxmIRX06n3g/1g53vBp7M8PPJa
qgdfvPnH3bFxw9gtuhx1BmKVEvjGoaruYwyvE13z5jp+qvTo/vLZOHrJRgmFXCSdKWBEvxavK/Fu
Gh9J8vOyiO08aXUmJjho26EqBxKASv0/tJj9o4xBOtQVfgh2+TK+AHuYAgo8ZhqYTKQ7fR8dVN4w
MO8b0otY+XNAcgF2K4WexIad31FQXPVb85tWGSsuON+2A1+dmHExI9aRa4xJ0NdrthcnnhH+BQ4C
L/SaRBSnXd57ybNztpyviAvONiHC7pzxfdYZuy3NkeL+qnaMFUvQOfYlJ+rjfljGueiy0QdtCKfW
ONLo9JpVOCE2asqX4ZjaqWTVp+SZHKo7uhdWHgEJBVQM0+ExvPFUmHE3WhcCmXNCqFAJeJDVb2ll
WpL+cFmJORessPFAXCpmkFRwaqNtguVIekywtUrLY4WG4at5h2fZ5ojcDEH+1iIM1HxW2WAJxDRo
aAR/EkxEIBGWV8CT4WrgHhwOuo/3EbwSvBLR5ojHh7dT2Gig1SM1DwJ4Oxq39ucOINUzZkowUrfn
HPDyl1NYGpVqLCdNHvE4dY50CHeFB27JX8WPHg6huVKOsQOQ+Yo3GMF5nhSRcUfClDZh02FB8q81
MGJNwH2IATUJlg6Hywm8md2vPiLjd2Ls5U/ThAZA6wLtbsY0Fq2c0FGhXHGH5mcBdFDutszlR1ER
Gf+TFKBIGxd49bJ7WqJXres4urmdX62OxcYz9dBFvQlzUM7h0ztSPlgVlX34XTsUXoKdJOBRdxiG
wn431gexb/F2WXfeIST/+aFUWKqVoQ7JNNAFCOrwhn15RRmeI6+41l5B7vgiH+KbYheeh2Nshw/l
PoCR9mALl/f6/fJq3gsP5l65u/ybuJrFeKK4bsm89HjolNvZpZHWBP5MBWQzBraLefBUPGnvdrx6
0cIy7psEY/D+OLvxjnKyz9fGdbmfndLjE75xbPU9OVxJqzOjJEoMZzSEhTVgpCALUM8wGo5icZ5O
5f3UKzlJMGOqiTKmiH6EfTiPMmoY+8V/h8lGxMUth3G87PsPWglUgmgBHTmckIqJuTJ+AJaI1VSy
R8DMxdEPjlm+vzErUULWS4JJqyTyfXhHe9T1GTyyFWDq/4qAql+8GaV/sFOQk2C8RtO+AMWripiZ
9YRIRLU0f35CheBeeUKRGJgk+rmPreaq+AGkLDvbJW5N7Jg3Q7yJeiORjx/AeFt1QDRLSBx4lL5O
gI0SRz1SECEKXiSeikNy4Ge028r6IZRxuiBCA02KBO9UyXdZ+tpNP3qh4HzN7Y/5IYPxsQCEjLDe
CvMbxKsqHq2qEjgS/iG++hDBOFkSaXNXCfh4IorSkptdlwdMNLRA1aQDMPF+xCpbdosZ4vkBuDqu
8a165L3RvJtkQjxSY8NHCIHmo+W/o2R0QM3kFvIfteDWWsJ4TlkBbqgg46StuyCYfEe7pEUPWXJy
l4J9CVgZBtQ7lh95JvIPfvTvW2ZHphaxnotJhQOIVY/SZQwU4qy0ytiiFfHowBvR2q6GA1VMMhRV
kRV2XaPplWg0KIePeW88Ll6805+LvQxP924WD3rujvv0fsBMH9caN7OgD9FfsuU5aIpxhtIGZxGX
TKzQbY7muQXun8zLuDZVZyWLCV8JSctBqmkqay10zL6gvRQbaEgPys/35NnTXI6D5R1P+hwxa/0i
6VkCkeTnRMNlNyosFEaf2psKoRDHPLe7VKsD0tBv5c4rfZI7MAbQlICGIK2NrFbDaNiMeHl6LFAt
m7mR3ba2roQy/nQQsPMWU4OsG3j06g24S9eCPctWo8MbiLtm4Fzqpp+TTAmkUyjSfWGtEPupVnSB
Jj7pc9B8K7rHyx+N9/cZP4oVz/+0DqIWq7lj40TT7WUJ2zHF6giMHzXSoZZmYHfiQy1ecqMfp2OB
yfHBNQ8dNgN4owy8EzE+c8S44DxEAHqbjM7uTNUekqfLJ6Lu8Evwi3opwP8Bz2CwmSHCzGmsKecY
7eDV/l8kA+Luz1zjSg5jT7GQCL2u4+L+35rLK2GMOQUSIMVjHUtdICulw2Bu740naccrlWy6pZUY
xoACoZg7lcZ7WfWapzfT+F1QOFNS20a6kkF/w8ozNNEYFmJPWdoOtMSswbPThVigNTrJN14iwDsQ
Y0CTBmCCVCyR7NV97fTJkjimXn1bNJ1T79nU69WpGDNKO2WRBhOh3Cgu4C8AWa54d1mveRIYy2l7
koM2AN9GRuYvjKe2er0sgPtlmEAjmbQmFYFSDjjo5a8xHzqxj0UzOuYjYJSYI49zIjZJU/o0bGYD
Dy6dYpZ34TfpZrla4Hpo/2o+1oHNWyTmqAObqGGxI9aIiQdibjEy3bSWmAuubJw4B6PWeMEFvV/0
SsWzMCzy2sSnqhAqXWGFPgWKtRWeZjAbYZAydozcknh29eV9lwDESkyKeABoHFDxfLYrIxylLtMU
4snavkFnLPMMJ+/3mBndp9we5FddYaQxVgzupKFOekgTAZNX5WhllD545vdq61F6OG7b74uuMPIY
Qy4Dsa90rdM89T68ar/TNfruqLvxfvg9njJQ1/NW2L6oCiOQMeiQpEXXihKGl6TELvqbLqjA3jk7
l1WFGu0nTWGkMEatLl3XgwWaeNmM59DQrRqdIJrOUxuPYX7jf23kVKKkIVyREa+IbJSrSlHVjuYE
Xnp0MtMdIH9sxdFBJUMBrLj10s1bXElj4ly5WHISCAPxWhdDYJJb+/XgGp1Dvs1eYBWu+KN9xpbA
pPJ8y5d1OBxTl01F1LFqRYBS/NkaOrWoe1PuiVfqanUeRKnzWgwA25LR1n4jhsOhq9RdA26lfq6e
sbR1f/nDfh0IoD8Aa0hIYrAGpbFhSKUSswsT3HPe9/agoSeOcbvlJA2vCbmdut5Sk10s577BeSa2
bhylDPRL4QK+TuPWbdG3dSgST59AvN2eZNnTpWfO4bbUdi2EscbAiIVazUrNAxoD4MJO+dMMTq7S
DhxBtKscNAyynYNgHCw9yZmHjPC13UCvdnVExjSjPi2zuoR0uqu0OPkO6DVYaDBdCi8+3FZn3rPx
NZthJDJmWtdDaWZJRjxaUAUvQ++HB8HWz+WDfh6dxsod8VmWeTkU75aZ9zhU+qUHPRKK4F7+lH8P
UD0WrtSr5Ln6UaDxUIP4GeRW4zPmZjhwcNtKpKmGTucOvk49y3oty01JvCUw78dI+ZUbDWDEGy7e
JD0C6/9AX/u3IObRksnSSuKcah5NE6fAMp/rR3Qf3eVQRTY5gMzW74/La42mYFpYvHD3HzTpQzy9
h9VDLYhBpQwJNAkslXjCyA6c5MUx3GP7AdRawim446oSVc5LJ2ZMZ5Q0PS70WvOCyg6+kZ90yCKD
6aDsgNWOs/JSPkTH1BmPvMCb900Zq+m6WkyrdIZHTNFrMRfDjmLiGdgi4/jezRNSXAYT9KcmtnM+
X2org6ELLEXEqyLpPhfKO72MYCS5IXlDge3FeTab/5aCiNrnh0g2ktSqKpAr7BN7i4Ih/NR4NI3w
Sha57bGtKGQth3nOSm0Op2KBcyXafkApbsZMceBk3RVlpZidwAAPIU9JeTKZPJP0c5tGEQG2WaFb
i7jDCiPP0dDH8ItOrq6PeSxRc5OH2Jg1xATaIVQtVPfJzsCqkXroB58CBKhvnBdkK1pd3yRj+IaS
90aiV4gfKcrUXzQbCxg3/GzHv8KvRQ5GPxg7V6GTI4A0QQL/PnOgD6uZgwQDCB53qnfTsWkauNYA
b4ghGMbaxrQwzGVA/NG6slceYvwX+ws7eYeOjVMj4CrcBDxrrrYbdzwD/Nqlfj/uh3DmuVLAmgIy
RwinSxsxYjwd8B2Sk3rcsHzzM+rAtNCBoK9gVvizrXd6qQhCRA1ivG/033IEQKtKtqSqsMQitQIS
WgM47yMNa76ze1mHNg1jJZtRoXHs9NRQFjzKilA4TZ+NflSLJc84qH19MY6VGEZ3BqVNixqw3R6l
JqBLBJGD02CJYPD5DbftF2kljXkeAuBHSGloEK+u7AnBTWQXOjhoKBFC78i2DhzaHS9K33TYK5mM
rk5hDBzhFjIzEZx08XNQiQ7pJVtUUZIR/szbrMSx2olu6WJ0uFAwyXuxbhEMxIQBlmBoJGXsooOs
8MrtPFVhnqRwmue+TlVEUi8YVH0G+BvcNuiF/ekp23X4jn90pcB50VVA0orY+PlsF0vUTwmWOzHF
X892N812YRZWG1W2vEj2RDjh2rbWrMQxV5qnodgPZQcdxX7YcvoLNn65AvQoMJhSL8SE0R/Ynima
SDA02jpl1BR1dqPLkIN4SppjL27pzrk8RRwD3ywy6CspzC1KaWLGYza+Z4/vg1vCHbkbPeLmnllZ
vJ0lVd902qtrZNQky9N40GY8tVg7AfAxBghcY9aLkzJN0X1sNgBgrrPE0rO6t7JWdMMQSB5VL48O
KDWJA5qNM5YsXVA41piLrm4iAWiGi6BqVmCQQzALGPkPKowuTkCCTdvuFmwobgfwqLZHyJtXu2gs
nZGkhiVpSWINnf5GBNmBt7ezCc9+DMIZp9BzgKaRNkBLZTCsrjGx66lNiOmSsfiOnFQ+9HLZWsqo
/2oGJGh4hb4TshRYN0ivszTwtDB3iFiFt3MNrLdRL0NbGsO3NinuTKEAtZGZ5taSRDdG3B7MXvbG
oF3cMmifwj4pLdJi21IoxbNU5tdxi96rGWPAZBIfksEAsH/Q3ZKgvGrU6qeiGoDrW1LVSqoxtRRQ
1hTpeEsMxZONurPzLPKTlBzKoXtQFUG3EcNpuyBqJs/oO9Nv42CymkZ2aiEBRHx723YCcA1QNrHH
SD3UZD7EjVTgD8+vJNBHuwEitNWFyk4ThD1gOnorUoloYV1qsDQge2OIIfslRUlld3lu2mlA3qIJ
d5QOc3VYKtO0xrgTQZQ5m1fCrFX7cR6GA8Ap0/sqzkYvFLLCFgrkteUIUmE5k/x+LtwpJbNXtWq+
V9TulzYX465IRYxMwOvY5RLVoFk10muB6JOnLvUvaTJ6t83E22iqDlLVPZhl8TTo+imIS0yuzXNy
TZD9nWRVvRFisuvbyVfC0E168H7OCWiGi0G25HQej8UA/MU5xo4keNl1qLBvNAF5mZpE92JjkZ1U
mnQQOhvgdVnE6dTOIjkn2Bjex7E6HyeBCCE2Hdt2b4h9YPdJuxziuhxc0gzfw7FJ3A5Ap06U9Kmj
Sano1kVDbpQpQ5nPnJxCyv0o649BpX6bCuFebMHOS+a3cRgeGzwpemEeqwb/Pne/ezN/UMTgEInT
VSMu50yMrtoy9EVZ/Tll6k2vhaKtkvotSzs/DKKDmPa+Coopq06Wm0gPbhLgfsfCBCzjsLiqE3A9
ZkBAjUf5FcTmNeBQzckeFswdighAgkQsHaE3dSc0waWtgSnaNodw9gx1SawlDY6qnC3uXJCbNNKx
eR5UpzGBe5bS+zpuBQvZTWlnyXTVVrkbR7mXy4NfV6W/5PmuS0K/nXpnTsltkmuvupRfT3Jjl5px
1qo8AkxE+zaDGdWb5+Aml7Wz2eu5HRTg223JbjYwG4mpv+cgzJyqnPZJXe1GafQa0JxisE8N/SnV
7kgZRN6cJ98boXNLCss6pRWeLdIe6kR9BKpu52hLfTMTIE5pagP+qaSp91VX9q4U6sadLvQRbCkN
rbKGRcem5jeJQeym1bEaMsfyWasL7ABJxm1Wt9GxUxIbvKGj3ae9gpFRsXiSSUGVOMAoBUm/Y9Sz
d80yiu/zvgaZrZnXmm8q2JKw2sZc3NQsyptIHmWrSjrdF8AMKpnpPh+E7xVw3S01Vnz8iXsjUx8L
NXod0vCbuvTEGuXu0Gq3oXk11imxRHG6qSJVtsx4OkaC6g2zZtwrlSQfo6grnUAQXsT/Ie07tiPH
lW2/iGuRBO2ULn3KVkmqCVdZem9A8uvvhvqdVgrJTvQ5b6KBJpEAA+Fj76gfv2RSGDvAkG0c/KrG
KefqJ2mLRwBSNK5Mi91YxrJrjf0ZAJ4w4tIjiYrFkdMk82W5NP1mpJgbIXqP02oqFI/KQBXVlmbT
jbHqLHrduaVekY3W1K9RV/aOJaf9tikJitCNFSxzfVAKLKxN8UOUTK9zrt0tKfndqM03amg7OSRJ
kNgJHnL6XTUqdzTDzVQk3ZM8gp88pPlv2S5yR4miPyYFtcJArScFjx/u4qVt87M8Da8hFgKBm3yH
rsKhsLFcU1bk56RHe00pe1fLNX9asp1BtR0ZEkyF2Ok9MbFMYYJZeVtFXeRk2Gt0wCz6K+phq8wQ
wFeK+bBY4K2bQ9I4TWYHy1Q9syVhh+gVYBO1cQ+NxynjEGzbpnzMYtt0Q+CiGKZt4T/RUrjdEA73
i4xeSi9Vw0uY1/PrYqjSpjFT6zEq6/aohHL5kpVqG5hFNrsmbRtv0qnsAznAdKRmPJbVslXL5qVZ
qLM0kp9Ntj8ja3ORdaQeSepvdtI0LlW1720Zq75cNT/QEz0tbYiltahI/UVRHuyiRYY8S6VvWC11
M6ISB+ofeSCMcyUgM5ultiXmILlL0m+GuvhFGtNfrAmbSqVyquf+UcNdU6XSnFLBUkjY2lhKHKrA
6oAnj7WY0jGbyk90PXea2bqPNfpmNO3jPMqHvrF37QIko1oaMPxsYMVvTnxoeBos2KB3lDbaaosR
OYZuvBWtftbMeQrqEF8eNtLYIZAc9l1j7/FWD53WvcBrAvCxaF1SGtWOKONzrEmPs2Vu7KU4SHKj
3CWmfrTkyTND3Z+q6UAL/Whkkxflkt8t+T2xx43Z6IlT1GbQK/ZjnYCsKbe3oS6jaNn0vpqEWzUj
LhginSXRdiNABOpIBf92aLSAm8bwqGweM1NZDpFkvJZl36ImqP9JLSxwj+rGlvqHNEryjW5plpfK
8+RYTbwc4FtGXy2Wxq9lzH9IyzdzrsFOHR3r1H6j8ASw08ldJ8fYVDPUs1QiwIjbrV1Pe+z9W06j
AhexXh5CKZk2mUql5wh8o44xlvdqjWAABKRYGqiVp8bIvSEJn5CFJ/swAXjU0LZvaph5mmXEXrrY
Lo1kxx5a3RvkbHI7TfdqbcbKmJEEVTtabjRhxbSyWidPogdbhmGPK7sPZK28tySzR6g3vZFqegZs
du00Y+R2VP6l68V3SBKwx7Bk8irZvIh4uUC+yvQ5bwj8Zk9f6m5DyKvcvdwO3Vc7ExZmI0xsWWBK
mcfNGfswtpMIsXtsGD8suvzuynTXSinxSBjtgUQGI1oMv8ooei5S+5mopiAdux68RMRqqRbaIybA
ja9GNHJaUM1MDAM7dQTbgl8ZUwG86qP+aJ/DXyqA9UHA99aAuTYDsrIQ1IJdIn/Jl+K5ihoNi2Kx
CmSDFG7aBhdd0Txb9FmXjnJeu2Uomm1dyz4v5XFFkgJUH8sQozqpmrVjKS8KCW5/0jWtscBODTYE
laWbXN4SmlWnWS26iOHyjGLUFivHaLeJ5tpXpegqQF50G8i7fEmLxclq0ld6sJT5XVtjvLm2TR8x
Sy3I+1bv60IQ9wiA+dtFoRGifIUgbDED1Iu92xe2mjADF/Xvs/A3VhnpQKtUDZbBRhgG/ByAd+6l
FkzGdeZbRJodtZSDJJXeYPZdPKXRo13+3R7GU61I29s/h2XLVwr58Wss1sy8aEMgyV5MjJCjGBrD
xFp+1cIwN07RCjHwV1X/QhJXwI6RWWUSZarvZpIvq/vpWDwwsN258QiWZoxDlGI1qT7TuyQQLnqu
ldIubt3iHt6YmXYujbUe5MfyeYkdxq2c/7Gc0Kkf0m+iwrnoVrlnZzaZkTTLogfGQH107xdAloLH
JyYCg7qqroahEzxBBj15pUtNByjoWQ80UCuDFktrnNvqsfrwPgTwNDNDY6LVmsFgZ6GfYGZqPsnl
620Rq3pxIYLTi7JU9MksJNRzrNdCAulgWW6zYU9K6dAkz9kk8ACrlR3g8f7nznROE+R4nie1wZEA
nr0NIyxvZWhH7cBT403nf1EBFF0hpwtDjsLBUmJchRabETH4ou7zRsQzeg3LyPwaOGwBsE4sU+f3
tfuusqvKKtVAMjW3WMpfFtLULAIMTIRmfJtLwRQV26ougUNMhtKNy+5cddjbnzDWR9JtQZHajfIW
vCInzGT+SonhpX2zzyX0RCLyBJj1DW3DfnP7418rMEatCaAOMTWE+aF3QrQL8zP21BiGsleDZsju
hwVk0lYkMOnXb/GzCK6SR0NsWg/tqAaZNoKTKSjUJ5p+MaL/evKKdT4+KnjvkcfFUeTRGKYoRN21
D97HkgzEFequ900Jy+uskSXstaxp1mWNktOshWio9lTQ5HlvbTSXnnLLyX9kJ+Df79rNdM6/5Rvx
nh67L95jXEpln/TinKasRkaoI05cyn4HQtSvS2ft8rjctiU6L7Xe+GNBQIaRtY+Nlp7Bs7WVNBVL
fbH+MPTFrhzmXZgVb7NpU8GnXrsQxnyCvQSMGFn8tm2mpYZaT5EaqKDn1ia/HjoHwxOCeUuRFGbQ
Li4ABORmnMQIeaKm2GOc1I3K+BeRG1Nge1cjBVs2TRNFfIbbxX7IhaCI2mWbqDjOhaVCt4IBFWIs
cg94IG9MROaRKQ3/eS+Fsud0IXRGshIPI1xXvmOrUIqEIVnDW8CE3e7byZmFLaDVkPxSIvdAq0TO
kBjgmLO8RxLtKc8nyzW+McRLBsyroPsEVnnrbG/a/b9o0K71EW2FZSMKZtKAevn5wEMtdZpcm0rA
gNHIMdnTe3PDWmz/Ys/j2twB0vVCFvd2LKswY4nASqsnY5OOLmO/YlSHAMTH2/HavbgdtJpzXcrk
tGjqwRY7Y9Av+At/FU1EXCpDX4v3orBn/VMCClfDojLAUfnJM9lMxzCKGqY801HLPEVzu8QdVQ/l
x86tn9iAv/Yz7py0dWmCqiKKYYH4zKveEKiFsokREMsgBhcXTa2KkY8Y35QxvOIXlMF0yAAh8hZT
h904ePrYnlsTJJ6OCkzlMPzE9JQT9KuEyz0soLh6UWjFo+ynoe/Gg1TW6TiMbRGzD4AEptmzlqr8
xNgtq8YrN4oIYWp15MC+EMg94USOCAquEMiGm+s0YGT25hcFIAeY9EQ9YgfE2ttuXCiSf8PqJIdt
jwtnxKXEQ8eEUMfw2KQlRKLkPIh53UX3ytnhXs/aehkgM/xtbGRf2QL71AKduxaYv2Nf1Fa9DiPw
dAkoQjCkDfRwjQtT87AOBxJViFSWbZX8CUdr03aFM2Yi3IT1u7yQxM59YYHDujQlO8zUgKAh8B8W
HcnPZzcD5VOS/wsWndXDaTqbhmO0mO8/6UKkWukaFKqDCVbuCql0uxqsvunbPAyBQFFWneeFJM4C
0rno0mkozCD8kj6n98kBS3bIwt7Co3E3fUXzUmYuRqSfIqmcDTSrCeitCa50IX67m9Jha82L6Ggs
Vb565xdHY5d8cYngXqEYKoQQ5kj047JVzmSvnMSTGutm9kIS99pUg9ihVaLLxpjdZj86zN/0w7Jd
DpLb1278PRywudwEuMgd+YWWXSbcsVtL2tBZgYWHeVUMHk20q5BDkQlnRc3TJ7FPlw3LqKfHyY00
hqYSOwDBAAyP8lvsRle96IVw7oHIaEOSSc/MoIhfx+EXcKME5kwkgAsJKIBiBtLgdGiPdlLs0lRU
Z1pXyI/7457B1BepmmqQgBEDJyKLE5lopWuZ4CDrzv/iqjjFRylb0wcdDzs9ykC8UVD3MM8EgHf/
wwIX8h82cgbSOGLC1XE+d0ACZJtgVg8UdTpmY+WoWXg/iVCRVz/NhxS+IDEpTYTmKqQ0HTaeMdgf
mYl320Zd73e/n4QNBgOSF5aee14lydI20lnGaOhBHEsny8pB5lNGIL+W3UaZMHSBVhX+mMfYVHdo
+WxbOjROZ6tOZXZInFt3Ms0D0Pz3FRYMYpL6kZ6czGjeDUu3uLd/8PWd6ASRBcZeZQxMX+X+2kDV
ojD1MMhkt8uS41jPgiHXdx6sz7btswjOtukpnbIpL4GoP9AjCNAOkmQ8TZPsIRMKrKgBd8D0EIPE
DnuwRyml51Gf94tWPVJ5egYppIN00E+i9jSF8qEk4SEvi2M+HfNGfRwoGL5H2JAi+Xb7YlZc6eef
zX1JOcsLq8u0bKOAd7N+j+718/A6+mjfYxdKtPK3Ulv6LI8LSUZ9yTV5zLJNH1gISTJfOi/nyZU2
2jYKhGtX1w7nc2WDe9xmKdm5IQ8s3e0eljo8ZCjmxCHgqSl4t+TkZ19rX+0s/oaX+D/MJn4Wzh01
q7JsNAoIR6Tg/4WkCgqjLZsunYX0KUy9OPX7VCbibIsFaOx4aNFJjOXuWV6iczqku1nHLIMuKkeu
PCbszYChCQJB3Mgjr6X51GZWhXP1yF9ySXL6Mv+vJ9hYOIVeAkY3FcSS3HcreyOKE3uUA6mbKmfU
yDnOlUJg+o1rF/1ZCvdkVT1PMdGkksDKutYz+/CLqoHUndBThdmwIC0ixzpmEpjOt/k8vdiG+laz
bhztAfyKsYb0R1xnCcgys6chnXZqZLtmhwVNE7RYLRq7ctG4bQgwqBGDZK0eEDTLtNR0bZT4wVCI
YR0ACEvUSv08xixEL9ePZCC1M+jZ0SDxvkYX3Ddp8VvPa+IOFnSWpkq8AXyH9rPsCyykpdVDg+kS
B7ipiat2VessUb9d7BgRooWhM91rTfXBotExV7CaUiuLo4bNTgGlvV5SP8ms7ZiqXtObrpLjhxSJ
5tOhPrHJrlR+uG1srl365/vmbQ2RZ8wTYOdJAt2N2nmJhqYwmMkF33WlKgQ2DOTYqqKtAbnntjJm
sjWx7I6hGdVPlgQcx79w3K0DKzQuIsSTNTv6Sab6ObTVlzZS6SKr/2+qu7GPjMkINACLL/eAkcpd
NRO4HHZd3JP/JJKLwZaqyPtYhsjRSjFPZaLjd5CNn7paO2NrCS515dtBmCWjt2jpisHHLpgWWFra
qGqADmbevMTFfRQKHv2qCKKrxFRhWq7QRSx16soIpaFgrs03Peu9hmhHc6qC21q4Yr5AKve3GH7H
MjSmCe4X17bkjZcvCUY4vt+W8F6Tv/oyFyK4TNgK7d6KwRkWlE1ROhUBZUtU+4tOt1JLnD7sDiOx
z2OkfY0L+VlpQWeXyBj0NGnj210GUvQ29+RS3SR9uFNG4i+x6S2K5WXmErkYbmhdVcPIZmGkihNi
KLyvFUEJd81R6yANIdgTQqSq8iGeXUvAJuwV871eYbjKtjjpfu7YcNQYsvx1+8ZWliKQWl9I43yl
XBHMJGZYQlpU0CDpEXFBc+5YNPPpSPbVED1QPd+XEdgjwwh1G4F49kH4D2aghCzL2L7FSij3wVJD
0WqwPJtw1aP3DsCy13ZsK6M9CaEp2LO8koVRWQJOFvAB8CA6et0gUsxCM9BOwEVFCRcoQf4AioUj
Q+2R7kVLbWtmAqbwP/J4fc9zIHrQ2EAqbG5RXHBHILinpD6YIOAlORVUx9ce8aU07iYlJW2qNKFY
2qNPpJJd5Al+pC3+7Q+2kt9DXy4OxZnbwdSyGckUxg/21kNxZoEkYxsvHsyzdoe9WiCjx37GQNf8
f8G5sGZCLB29LBXFLhCGcJbX7vS21lDLwNsIN3aQY4eo2rSHGtAs0gZdwFBI2bh64EuR7CddlE46
iyYEe1Iov1pujaWsOgj3SLmASxR6QAsKGGxhETrmQ/rYY6kAELy3b3xNiy7ls+9+Ib+KTFpO8mQE
EakwHR+9SOS1ovYXs9hPrSgpWQlmkaN93C8XmCF5HYypwmF7L33udwweMXvot/oDWiygqK2/VKhC
C5uFK+HgJ6lceILVHnmRuo4gbEi22LJ5LwYw3kOv0n2TVQSARmt7xAGtqqiTtXpii/V3dczvED6m
1uq5xCxdpAV58qgl/V1cxU7ZfK8turv9HVkewFsfVDD/FsTpkU3aHHNjuFpW+QY934YGBrZpRX2O
NTNwKYZTl4gOZJFSnQRLPN4vyXInE+1kt/b/EAJdiuEUpSmlDMQ5Mk7Q1oGSBjH9VWLUXK9xe7T+
74sIrPj799Vx+tEuBp1rFWcy1Qg8vjZ5Koz66+3PI7o3zg9WFHlPV0AP9LryyhT7iBViA4wc/f+J
4bJFraANSWRiBHn/OgJjVKpcYouoLFZDiI8Lu0YexnArgHI19oypj5FmoNXXh8aTNkA0PQjB6db8
6qU0zvOMKWCkkTdq79IULwfogPHGzCIS1Q3GBkV+9fanukIbzsF8XDYh5BXm8IQVBU/Wh28W1UWT
fddAlLAJlwfjvE3fTVbVJybIZ37mu2/fUGz9DX4xx7jLnkHADoRqUSNnBVHhs0TOSGhRPUR2hKNp
J9SuA7K1QVzxxXZ7MHUXXrwHkCp1RipwMas51OVBOaNhdXLVI48BVqJC/EzSfHmou5Pa5L5ZY68z
n18zNhFsV73sVGV/GntpYyFZrZpGEMXctpJXMMRS2dmZJUsENVTT6VMAnXZ/amAcTMYeZF1uJT0X
1tvtJ7lSiMalgyzTtHQCYkmem7ZpKqME5SKePmLQ+XuGCJQG9r5+ELu6VU93IYqLnrDuJVnZVGuB
He4z1GpJeCT9A4ZFnb7v/CQXmZt1S3AhkFPhWKJdaCuphoAJEB1vwJTfAZrtHAJxqbCEyBFrtdhP
V8npb11p1jiOCbbyv6rvRJmSG//QH+X7flvoHuopPtnLYATsMV3tzIcI0Jz1q1Y41UHZCb7qqiZd
nJzTaYxOWBE2eWCVcjd8kL/S83zSMUKB9bad9mTC/WKf0GuesOBSb0QPeaXL/1mnOP8ojTolWlto
mI/RWgfxKojF5V/tgc2v+ikwqFCJ7zAqk4BJqniZTvVG90BsdBbFVtdMjcyGXVwD5ztzatG+qDMN
WB7GXvGUg4LBHGf2AQLpmY+al+3q7/So/aKBuR83+ZduG/2oftz+FqsGm4H9oAuAZI4fY6lQQLMw
vAyrFoNIamelWF3DVuNtIauZrHUhhdO9wooTPTdx5VaByVYrHkHVlFXbeZixt13FG0rqk4oFIyfD
5hjWJ43n2z9AXY3UL34Ap3HJlA/tXMGOTAGWf7fq78jXC0f3Vb980r4gTwKGe+IWx8nHSMdefWme
orsKfCoUvKhbEYr8PzzFj0vnNLCUFnUOFfya1gs38/kd9tPDUqOkuIMGjuMEXGLyEVnayXqhd/am
B96DAQC2F3snYgv6ByX8+C2cEkZDOSSp8W6FWKsPMKtgrDMPquFKfrhlG/ytm+7RiHKz+z0WbO7S
kyLqs687uYvPw0V4XUH7pq9ge7Htfoy23WbcYsN+F58Zo4cYPuC9TnMV8F/IYwbqInGTNFrqUgwD
ZJ1GT/5aek3l6sDyvx/3HfChcif7yXbswbIBRCrRaZmy88Jt1bCJpZrgxuVHQhqij3aUQ3iEZqCe
jl5ChBzQqzIIa0Ri8AStSO6rgnc3UfMBX7U8GjNw11m2GGHf8J0AVv+KvaTSFdoz5iGvDnYhlPuK
UYeZ2TmHWi93yXne09nLd2agYCyb4QnmT4ULTu3X6Xv51dwsfgsiETyy7e2XvvbQMYry98G5L9tF
fd1O2C4Mpv5BAjqnZm7V5Wxmppthkuu2rGvoZ5aYfgjjtyBas5Iti0BtsXlX7mQ/D4qN3mFsakSE
zWihk3ssvrtphpFLYclMcNv8LEWhWfFcd+86/A7+vJ3wZv5icGs3otRVoE/8HkRsNPWs6K0V2Alq
t8pXuRZ8t2vWMu4uuWgojQ1bLdpYA48XMCjus/eaY+cMXwo3Q4wtAeKeBixrEQ+GrPnAy8/IDn9h
DaicjqnMHuRY30Xa2ZoO3fJ4W1VWhgM+qwrngGy8iwykxFqgYn9er4qXYuwOAIT3BpPaXj3pvq1M
+xTb9x6qBFg1SSqfaqgoUUAbaUV0Wrrufu4pdYYmeTCa5GxjiznT6e98sR9LS3Nu/+BVE2mj68AQ
OgFNrHE/2EKLPQmLRgsAAZGcSTDGDlR73GLRJ1Bf38EX7zGlB6bPPhXIXgsPL0Vz7lFupZi0DZ6V
tml3BbgCsckc5HshFNBKIxzP9+OInJHsNS3PkriEF7Ai9B9BWzna+YueyU+zpPrjMLlyhtVis57R
vqRfBBe8/n4/pHPWUu41daqkCtAdezYxTV4wheVYd8RNHflgPwukrT/gD2mcXUyTWR/BksOyV2Nj
Bs0Jo/XyfXFUXBV0rZKXb2ZR+U4gkp+5aaylS/UEImP9j1ad6CwoCwnUROdrG1HRWZr0rib9rtsw
Rk6opdD0rXZOL9SE3/xRU7m2hw5yWA5agWzM2tV+77MUBaC/mIsVwbqsFjcuJXK2cJEGFG0sGAty
1yeO8cfcRg+xN5oIWIcAm9U+Gu3WQdoVL7e1ZLWgfimYs4TKIJlWtOCovSfPwMkEZbI3viT+tEM5
HXWqZa+wBsLTfAQCwb8YwBa8SJ0zOiAfW2yVxYFjMB4XjxXH1Hs0cpUX86C8MBiyGjidxkE5ocQz
H0Uz1yKN4gzPLEeqPsoIHhhXFjmA62Cj+Ah+N7evWSSGszuWls/poOHz5rsedKB/iRGXm0UmXOcs
DGnDtMrpe2iv7jE+hgAF9b8OfXFssSFCoZ7uViXW+zf/AtGNHYILBhm2M5avUb1BAModEr1eIBPQ
FpVAvJp+V3xL/AQcduaJkRqpCOqVX6Fr38eCu10xOp/EcmcGb44GZEBoUDk17ggEFxHmuOhcnCGN
I3WkM7MGk7UJrWNK7nIjqNI9FUVEK1pyeRI+uFTm2Zo7AznzUOenPnuc4ypIqlNEd7P6J8JEYVqL
MIjZ87rxzfiQEt2ndKoafDMyNl5nTDBxir6N5FiIospe0i1JzDlehFwD0WzUf1D6ME7mz/Ie7u9Q
fAGUKYYRY4/x08W+dS7B7Px4++ldMxGr+qdb5Uxr2GPU1JTx+UCLG7vjkUEcIv0HCY9FHUbHx9Y7
1EMVKA08YwyYblHGvVb3+/QTOCML7MpcaktYGboH2lAQ7aeHyQU4GHZJbE/kS9by+0/SOJMKNIMh
pRLiOMB+AGgi/Cal8RuKD1mwUNI6yQBomTRMfllEe6OTvTHI1AAqKnyMgTkZDpGXNU0gF/UeGC73
edltZgCCOVocPptJfjBreqq7XPCIhVfEGeIozKrUsNgVuZK1YQUBrDt5GuBgRqxea1thKCgwGxZn
rWxbSrOsgua3Xg3bXwZK7VlvDGYclJvolvwwd6KFDdH75izVRHIElRHeN6i09sq23bLwRRYebe1N
q6pNZGK/lxy4799NEVBEKRQ+JvH30Zw1B3Mt28qsg9svay0ZNi4Fcd+sbLVJaqtBCzCucxfvqK94
BKTTcuoA6Bqc06rXb8BrBR5IUUV3LV76JJr7ehJaI42Z4YwUzFrVA+NFZgytXZCepZMNZt/ZyRtH
lIGLbpb7gGXX5f0YQmcs+6kfpGAOpSCjwtWXlTzh0+E4h1PHwLAgFHoCDPoAyB/7EPMN8fcYqLO2
J4s4GQTSCIvQLgyztpQJduAhTTuVqMSVASaPdsYdM8nieG8ttL48G+FD+NnS+1iFtBKYFg/0z+Ix
THYshLRu648+6mK9OJ5fCTI/CeV8j5xLUYo9DbwIhF8g7wwyl21/qQdRnLd+PKDNENtm81P8AEOI
wbamZ/6U7u27MnTY3maBmctZ8xlFID7gvQhqflUpL0RyzmWc5sYCYQDSduCt0c7NgPsViSqYq/YZ
jGd/H4wzKq2kIEqPYJ/HoHyuUfVCOLm3sf4K1pWdqK4olMZZll6SqQreQ5wJWKEaavXAjPPiRzQK
3H+xdym6Qc6Y2MZgjPWE0OSvBj3miQLJ/YnWMsb8gLXmxRtR2sF+Px8MXd4mZ0gUmublkuIVjFgG
MeXYTSMg3WH/tB4EYE0iSZwtmROa0M7CTRYk97AA4hgTwKm8uBPIWXOnHycC2dhnK1LU1ZJYBSor
hYXG8HQeTFGNiH2Ff74zlV8ZluwajJ4TvI0imZuwQSueFujCm+kbSj4eJiyebrs30Yk4ozHMGZgT
ddycbvxulBbzq9vbAthHvnUgLjBNIlW1ChU+DIGYY2EMkcZJoKZ+1ylurUHtWtGo/7rHJhjxBIaG
KSMu/vyVpmzEFpMK85TkTvxcnUGVynohkQ+WGozvHeXAwuhlcTdC60U6v5acYovgQzh3oQATGbCf
0bEQT3bf2VPdkFEqYRER42ULSueMTrTMPNFY7WpEfCmZu+kIG+h6jg23ID5WDcCzWNf3ibwkW9Z3
7bdoAynYg2QUw+UGgHbakXFXD1uRpV4rCeMGbENRLFtGH5h7jATokK1cLPA8D/WueQDkLDXcXHGr
LxrG61hCwAhyyS4K8ocFSzIP9UY9iHqR/6AEf/8K3uEn/VzJUYrvML5Gf7KvOoaM78tgObQHBYCD
MOvNjnylo1OhGyay7Oum9kM2p4AtNqebhfnHSYudenhK6XdVfbz9rv7BCX8I4RQNO0z5PCoz6/X9
RZJZPlVoKeQw6Ol2OYHayhVIXLeyHxI5BcswZ6F15chUG83u3CnvxjtQxrn1H4YXnmF5X9ecfwHs
shrYfCgU4Xw/DWNMWmVQqHrQ/kRycmxA9uqaUbTVF/2xm8BIkuUHpdG3/Zj/uX3otWwGS5wy5lMN
zcQG1Gdb0pVmNcRsUEdRl0Af0EUPX0LpMep0Rw6fQ4A3TqKNgvUveyGT85uGZWbqqMAmx7vBZ9PO
Y+cmrnEHtxOUrr4rT6Lcff3NXojk3uxoV3pqp/i0KSheSeIxbP36nWMW8MM+pgdmh4XK1R09NAd1
P+yR0Ak2QtaKtMbHVRPeuapl31sJaGBQPgTGbObW4Ik6KFuGzlFjhsGLnnqQpM+efEx+qj9igMMJ
FPz2tya87w3lwqxrlp1jkRAbUuEdNpyeMaP2ywqxHTbbzf1YKw9mHxnebSVbdcKabSuABFQBNcw9
LCA4L6nWUha+dA/5PGNMV9c6gZDrcJPIGMr5m47zfVjhIgXKVHBcGwtoMqOOPvX6cCKh9RXz++e2
aoGi3fY/GJ55oiy7qO40Z1HpH2P+7yHUuF/BPWYgIU961+DN0lwdHbSqtsYggZar3Ny+02sHwAni
Yvk5A0ziGCWAyIV9ZBuZVQZEVKdxi1NyYqOi1W5Z3AquCD9GGAYwE/8p7HmXDtoRS8FSjcJDrkga
Yt+wj8BCSb+3xtEiD5126u3tksqP0fiI9RMFXNxnSRG8on/4yn8LNrkQtWuBR2xgEXGTHs07jNMH
oQde6m+TjyhSiAJyPeDy+Zgm5+nyri0KqoLiNd/l9/SRgcmAO2mT7SQsvqLu9+v2R71yrJw4zueZ
VpFPJuPFXCLznsqKW6SI92URdplIDPceoz5Nxr4ANS4IeL5TX3KGh4zNVYE9YnLjrbVlYKiLqEp9
PRTKnY57GmkN0hbdBrK4efdX4BgH2DLZG8G8Fa5mi47IvY62r7D1O+KI2qbeLR76wgyHR/rKuIYU
YPFEijNjoUbwKK9nFLkjshDjwgY1CgYUjc5INtlX2Z2ODIhovktAbaq6gDZn7LOaM2EdnbGcol6r
xk7/JQrQiR8WYXlNdAWca8eeWSNpGgzErLwZAAqRotcie72tsP9ghT6eI+fLAQjbtgq2MKBK1M8e
QR8RFCcVPp3xxg8eoOeNAIOY2AgTnk9oCjinbg1F2mGiiLHIkgFdsvYpDprUM55QOgyA5yD6ukw/
b9g8vrNTkQKZqw7mXRBUuJleeFIpepkiEZy9waA2lpZ1ZgB+MqO+PLNARSWIefuvIM3yqeyICKSY
Gtw6FWdz2iqtQ2tmbL/z2ZJJEI4V2Fxf6wXY4bEgAllVScwsqpoCSE6dcCqphujulSOMd2J1biT9
Gudv8v/Ej3whg9PINi5JnKMzsqmAcF83mVMlbwKlX/1KFyI4xStnkD+VYIxh9vOsuprbbDCkNzq5
A/IPxS2RgOaipeyr5IRZlg+ZGuf3kOmFuj5D5jAkbkj35hC7y4xZ2LgSfKTrFP9dlGGzTEhTUS38
bMSmmPGJMYZpa3I6HyCd/rJjejg6NADwz3nZz5g3F89zXTf5OMGcg5DVJCNWCW+LBw267uIBs7Xl
4gHRtPk27lDTbpzk3UMtNsYZbM9MztKbsCtxlY5xv4JzHXJZANC3ZhEGOkqA6/FhzXd4fHtRz3vd
gGEjmaiYN5TBmPz5os0WgN1Rj4iVUbc1kYOhja0RQ43YVpGtiWcP16I2YhIg/KOvdI3jVHWg/gEh
DFzCHhMMDiqymNlnM1riqdLV0OlSFmdXFoTqtJuldCPnnvIKZEAUiOptcpxiTEmDzAjT+bef5Zpx
waoJmKIA9n6NSFSEhSXXiwHmerk62UbuWh2INlvRuu511wr6cSGHn49KxsWkXYWg+j2X9Owf5o/0
LtuAq9WTPfpk9E72RP/7rhUnldOVOgWSAQYz0s1Ytft6HMFSUG/TfBZEMNfJOSeH+2zNJFlJLivp
pvdasGU4ySMYl7xadpRz+XU+Rj8zLJjc/nDXK1qcTM7gFOFQzFhDgKo8lKpTYFSrcG03Ai3GNtqN
QJ0AfNVvshNIXXN8l9+RszZZMUttPszpJgbDZvSYdQ4zc8pLcprvjCcQC+fgiMsfpLdF4D/W3Mel
YM7A5JEJ9P+evUIDTh60d0PViWz4qgy4awv58AqoFTFQ87YSOd00f4qz5mJSHt2X1o82yx+6SzGw
IBrgXvNP5EIg53Y7kpZtG+NQwO3fGcM3exzcJP7Z26ngmYtOxjlf8NNkShlCUKfXblN9twbdEWjG
qiWxEDraKuZoscP22S7P1WxV7YQXrmGGoT/O+9HTMQ9PHo0nsu92C1aLRLHlaiCNr/W3TC5zWADw
N1AJx2LFRzZeFvlgug4i33ZnmGhGrSftWTNXVBVa9UKXkrmgzOrHoVOYZWFgnt0jG94bHSlz2NA2
fTEEner1z/dxTk5PQClkFHmLc1bKtzZ96OZO9PWYheID2svzcApCKR2NVmMK4ts/++ccjZEEfMf2
xv4qrhCsZnwX0nhECqqCm6ovcXutR9Dmz/bV92RxJgQwDNEArAOODkB233gFMw8jK1dRWEx6t5Id
UVV+Nb++/Cmci7C1zCbZhIPL+8XrnO4L+p/gIAvSB5G2siu8ccU25yQWoI6ZtoRDz6B1GLD1MwT1
WduKxAh0he/DF0ptJ3U9wkLPuEPlpOQ/BC+deZZbB2G/4CJf7xYj0esCL1132iPSV39CHwnxV8sg
t/8NiPuq0/l45jZnWkB4BEYk9o3GoN+BVHFJfOws+pan1P9H2pUtx40ryy9iBMGdr1yavUndaq3W
C0OSbe4kuC9ffxOaExZNcxrn+jzMxER4wtUgCoVCVVam3bmqHbvVXXIqIVK2lXk8l+sp2cz4IsZE
Qt+lZYJt6zZiakGBdd9Y5K5xe6TzmF94/p89chFaRC1VMyPBBgKzF2xLT78AKm9pLxhO87hYMBY5
ru3lIrKE6NbRKYKx3gZZe2aVAAd2W6a9WmMulfUFx2c28g2Naee6G63ffb9imrmIOKUOBrUgwGWr
xJMbSKWXFsWWxuF+0k2Oqev+A87t3x22FfKk6NnJCyCOF0NLq4wjuxpbW9KhaQ/lvOsr+7PpylKz
Xy7zh4ASBjoKEcwUsTd8dI7hGXsT/DAV6F5/gJUr2gvoyGmmNR4LR6rt4QYVim2bY2yKV3C+vrmG
uIg4vWygnKVHiZcL6TcZlHAyqTeVptyGZdVZQV8c5dx8ub749Vx4tvhFXkojJDxKOqH/hsnCyNYL
iwHUDAeN/tROOis7f/aad9fNXs8+YOH3LW7GTlJboYm9ND9BCJZANK6GhM11I+uvmNnaFoEoDosp
kEso7AnbYRNt082IKP5N/AaQaO30DuiE31XdpagN89h3eOtbRKHCh+QhSRAC8/IhiH/S8RRD6vD6
8tg3+vdYAGb4379hWaYFLUasbuyzTdF7ctNzDiL3ZCzCTSIZiiKPuDpAiIbynJPv8FoqD4rHxi+0
kkkOuUDinvQ7E/G1QglvcjEa/MirV/CWugg+sZllmcKaxG35lk+DPYoV5zHBOXufU+LzSzKSY1As
xInnD63VDZ0di7eBDKhT11pBWqBt8HB99zgXlfGZ6cwsJmWWGCMuf2QyA44ZbmWI6lpthOIaxGDt
8cD7iLzj8JkkzywSYTRSqB7+k34LrS1kYArJvNIxPfI2eNPEBszdwOF1pj+b+1c89fNTzAzrbSS1
NdSOveCpc9AlcKB+K6J83rOGgWi4glviOEbf4ku5AeUehtrpY35XOMQFim4jXcKb/FE8KFuMZvw3
NXbOYf0MkbOf17aZUdUUP4+hWOPe0iOrRdUI/lxplj4ioQXSxxFfFV6U4GSzxmfRYGY5UwLRnGLc
dPFR27fehJoAA/Oll8bTORGX8/gyPr1jZiuAHlUO5TyWBo4Ypq+t7FW4SGd/2+3FDZYKTgn/U9Rn
FDlni+t4i0jVp1BKUzKYZmwi5KGHm3vAZdrSR4opemNLbxs794L36yeMF70+v8hsxRBUj4eOPZLY
1YavegZV1z64hXKgG7nNNk0t6cz0z9v7HpIspjd4EGXlVn64P2MRvAQlSVWZIngpHiY2Jbf00OxI
G0iK2wkkO1BSY3OV2T1eTAD8uNWHCh1btHoxnO1d/yI8H/iEb8y+SKBJNYjw8EUqxzy1pW2e6jco
0jqf1/3J+ChAaZjeAl7Kz1w5Sd2SsRGqxTnVoaSL5xTjloL4u+T6spWHlv4uuBX+25ZxdwSCLWp7
6XJ94ZwT/gmdma27TgcSazlibZO+VtqNLN5oKS+e82wsEikIQODN0yFBHj7IRrBKzE0UtrbrbHXf
PkiWuOUH1j/hNr9nrp8P99m6VND6a0OH+MFaGFCG0vYGtelOs9tHaGE7pttv0rdg2hgv8bZ6BNCV
V2DkXMwS+yizH5DKeilWE94jQgr2z+JGLjmllOvPDmOpppZOkwKuf3isHw2ugWthzFyZvPgSJzzy
dm8RokiHfI2yVxwxT1N4G6iapfKEKXk2FtnUIJhTGFPqb8LoLQH2rpZdvb277un/cqWAkVcFEkkl
6sINexr5idzjg2lmvafyeYh8O+5rZxQ2RQY9QPqR1ucQbhKJpXPd9r9Eui/bzFtm3pCXUTiZCj5i
9HPYJAVmudkr6jGN0dBi7bRo08YoOUiW8kJ/Tra5V3Gzmo7mXv8d2rpXfv2OhVcGTSMnCaup+LXh
+Fp7M46CBZGqU1HRQ66bljbpD01NHkVwrndNs4HWuteY6l7MjA0ttK0ZGi7k6l+nsvQivL0kbTyo
ADobGgR2Y9+Rev/YFJDoqQc7qSbVohp6d93o+nG6FeXmpoqy91A27VQCgZAA7bq28AocxLgTXyDy
5jV1Cfnu3otzQONofggNRIm8PbW1spOy5KC0PiAVSK5l46Ap7Z1YKuB+CcK7ItUdeQTpOZG3VZMB
KK/fQT7c0yLJ0/vGA+XHezWE5y6QeZfHWs8Q4q2KrIoaWlBLGGXpR1VfVejkMSZKNoEs3IQAeUTc
Mvva9s0NLc5JL+ShIInAW3QjFFEYY6SVJQKPdXwt42d04yK06NClX0KcUyLlflrBSg7NklFtbQ2Y
wF5/zIuTEclWTLmt0NV1EQVCzSYg1eLyAzZNVkadXCHj98BBA6Jzpl1SbdsPVhRj0Fse4+FqMFCI
QXR0loB/XcrtafWoFXKMLdNPjD5p2mq7BiJhcHKPC9Zei9RzW4snr5yoXQ/gk48xxd4NnkabPsjb
xJNf86d2o1mM/iBwpvP1o74WUkHBKkLmjoAj7A+4J0imVRzmyBvVQycefXLUdA5l6equzUxIvwe1
Jqh61RwpCrTCSQblQWzyClCr+fF8FYuYHYc5aOdYNx5yAJJnePE3c6NugfLZmY9m6pRHDRNg7TMP
ibeaDs7tsqXP4nWoZ0YJZXN2olErFaATD/jWB8tHARM+ggYJwVrFm4DecN+ivI1bhGiogekkwmSR
p1A7KA5DZJUXTNKimpC/JcK+RLFvk+FIcDtB7Fsu36LzNS/cNEgAN+wzpIJ4FDAARmF3zzJKttJL
8DnTwBXqWt9dGQz24FuSJFlcLBXIMaA54ybyCGY3kBsGB7oZ3uVbhvNPf5KfypF65plXTPx8zf+x
0JnZxUIJSJgiChovCMXUbrCVt/olBUkGA6CbjsABda0ekpmxRfokjrE4leDm94qpdKOpclNuA52d
sz/Wo8sEdD8Ku4QWh6SCOtaUERySxukcBrVgxSd/a3rFJvd4ee2fYHpk1srM2uJoTHkiJ/7IcHA/
g7chcLMn4VTtQlvdFjd4LWEIhrjmXXQMJ9bDF+6IK2554VtavaJQ/wbFPQafMYfz+/lUR7kCHf3n
+aQPrG8zPCggE6+OOijMBRcim0fVJh6Il6R7H6MFsSs4xUEULcYOkNpoKF2PtquuDC3mX8nlwqdw
Q9ZmbX62kjonuWBE1ZIPEDy3xk3tlDvJ6qCNxu2wrD8dv6wunCsZR42mJWpzN6Wr7GVnAi2JHj2w
mhHuTew+6S0wBGG5vBLCvxTpvkwvUhFKNKDPIyw4P1ZHYMQwLV5DI4TYoBx0Iu5S147R/PsuNhxH
dqJ5geQdvAilRUl4owrZ/1so4vPR+GtN2qK9kun6ILQ1MCEatX2PyRko5wawN+0Fsd7j1hw4a9IW
HdtWDYmoDAarrjEp3NquR08uMCfOBHjRk7sPx334yHHUtWAx+5Da4tJOyWiOAdu32sW+2WjfHj40
q8A7HJvGS4zXrpS5sUVkoqYuU4lV1oKnadMBzhoDF4yxRQ2Vw/9KJXt1daBOxFACKNDAwPx7XJiK
Ti3FNmcYQmNfe82h0N16I25kV9jVBSqVnK+5dlnLX/aW/f/S7BKTTCkrHTKWqWCE+O0GCdeWePWR
ymChsLoLnw131XNmZheeIwm9rOdpj2GXvr8tSfMQBMNfNVFmNhaOEpVGS8SI4pak2UejyJEF/dVn
zvfj7Neyx19INWhQyhYLKe0J8qeM1bexCrTaLlBI5tba1q6N+XYt7i4ZQ+mIl12E5pPotT0GV4tN
S/KDgUdmrskg5jY311e47iC6CuFMDFSDVOl3h5T9GmpK4Dz3DHITD8dGvotlTiFo3Rm+TCwica1P
JtpdCaZUgmg3pZMtgW/l+ip4JhbHKs/8qRx9HKtwwNxCDenKKpe/X7exfqOYv9axjL6dpmW00WCE
aV1lbuD6DyJ4wxmimpFYTBx77DcvsyZ5Zm5xhpIp0aQ29M1PpWayhSaHx+QjeNkZ59Mt463edWJD
oxL93C5qt1PnGxjVAg/b9Y/H0otri1kEWiXVBj2FcB7q6HpnicZ4KBoVGFjaberJtK8bW0+gv7Kv
ZdTTInkSqwovBcXrjrmT3/vOcAnf3pBc7Zv+f7W22CjVx/NWEPEgUo3hvtUwLjO0lbgJIYvr0MoM
nBRc9pOe9LbmExxjKKrIeMVr+Y/ry17bSZWIkPYGG5WmLF/UjZgh2JcKmiYqdGOMN3W4u27gc2p7
uYuqZKDyQiTVwJjE78GClIJGOxNlEFYoqC9DaLW3xZ25KT0B4wWCg87bnolA+AfpmN6JhxqPM6d8
QIPSLTfVjblLwVvLa4+tRbD5j1rcAxKVTQq209ibRoxB5881+n6dyln66qtibmXhwIYRitM4YemN
E3ZWkuzCb/rpn+F+VIU+wst41I75E2gUbWM7HlG05+ZjLBRf+/ps/2dv/nEMoeU2IjPSMbCkq8D/
UoCC+x8oHm0jZXt9r1e/Kp5sUM7CpAX+9bsxANRHMxUVjAL70DwUq3bbxuRGLTlVoFUQi/plZ9m9
p1RuglzAohiYNbsjhxD5pXHfPbE03XeLrXS5vrDVMD63uHBi3xxLqc501kkjGwJFJ+NM3zHgbYXY
s/RG5BFirIU+lBBwuUJ0TYFQ1u9fMtJqWGM9ap2exuldSZ4hOm6rwzfOutaKvHhh44lgIgSIS5q9
tktDuYWQMwBmBsq80V466yCaTE68rHk1ziiGrqgmBmyhs/z7goZRlStFR+sqiXpoVxrSU6/w8Nqr
7gfdMaKbRIMYIvvzma+netUGEwqgXtyCTc7EoE1q2t0Q7a5/tLV8CwKWv8wsXsVAaPl1jevPI9Av
LwdQ0A+FdE6TQbXqXs0tmaSnMpN577hVl5iZXbjEWCqNphfYKub04mSVd/k95hLP8XMC6lzidp6P
MQ3DahTn+npXt25meJmKqUZc6AYqokGaYAAahDMTb2Bv1QSYBAwTlA2AqC+OlxA1TREZ2Dkx04C/
yawqpZxVrN7v0KT7ZWMR8gt9RMFqhP4rSO488KycJhDq340bCYI55NvAiVGfBAB/BN6ZuUXsV8Sx
q6oOF+tgGMey6nPAAIbqnKU1dXxVmH6aqnCpImVyohJgq2zU3nOpry2/7ahrFkHiJBl5FSFMnTfm
d8yF/iiS9pip5qGG2PpERzuVDS8kZWMJYZZYiTA+5kR4TcYO56sqDnWhgjOmfYni+qeaq9/0AHqn
1z1j7cBpEO5GAEGf4w/RUYNqgyxP8IwmAsF+fZkwnjhCcPi6ldXhvZmZ5XRSaORdNmkSrtGMBFZE
Qb1bdWdoH3/IiXCfNqhDhf2Lb4S3YY7qnCSlp4YK6JPlp0mXb/twtINUuu+Ronicn7Z2KDVAJkEC
YRia+Cn2MQs5QVmNuiZXLH52TjUeWNUOOkz5QfcUgEt8V3wF+T+3cLT+4b/MLo6kmZMW+B5MNPXj
IymfRfWiDT7ns38euqUHz9e2CNni1FA563DnGa9mbnWbwakeQN2LeWgn84Qn7WyCArp3amQ2tQPE
AyCyvFrgWvYy+wlLRqBB8Yck6wuM/KiZDQ1nS5RHt5AvkfKYNz1nM9eC0NzYIgiVWqo1rYSsYqyP
aYrhb8LrQa56sqqp4PQATFWUlpUcY+gGQyhDfyN5GC3fkgM9GvsMcgmNJXtEB90seJYcM7Z4DE/r
KZOBLq4OHhK46uJuHA1KfFXGe0PY6ifWCJEby7ydvGwXb5UD0mwn5TxxVtEqEBX6ZXJxT6qRXjc1
q5MpXnIxP9Byat8mvKzCjbTrX8htV1nipkD0BWXMjQgUvcs5nCzELh14/gMWN6amx/VgsvIqmz/C
iLECpDMm01A9BgpMh6oM11+5n3lxMPPMLMMpABQhq49J/TbImpuKxzp5HjPofzcE5J9HsIpMgmpl
VWOPJhDuYcL58utX3ezLL05uECmkMEokW2CKeJAdH13gZGd6jF6ff0bZX3blKy/ZS+S+SYsw+jT2
j1xOvwm32YY3C7Ea8kQ07omKtyoE2H5P7owm0Sagn2KP+niq9QCQK09x8cZxmbV8WJtZWeyfKkmk
jzLs37Bpn1gwF3fFjtwIXKaH1cg2M7TcoiQd0jyHb2aAxAXw/nCI3REy8rLJ9DF/XF/X6lmcrWs5
aq+XetwlbJCkdkVbAOYfIMBvhNgP42uwT4DXiVQ3fyvRXPHfQNUZ8yYcV10S2RD2DeKpf2p4RGai
+RUmJz0fw2tP3ZEBoE1bFDaCVziU2/ddX/DM3iL4lK2qjX2C+mGQWqKNsUOn8PJTe8swGAL0nPpj
48p2fVLtfB9tuNiPtdAzX+7CWykNAETBluIENjtxsNm8XrTDqWdo7wSx1hg5udhqwjk3uXBdmoIr
lOgwyRgcQoqH/m3fXnrZK+8YTWnrAFbz3ScOE80eIO4HcrDQqt5IZRG3vlf3E3DBULkbXAlXUG7z
6HxXM6XZhiwcPkZzsxQGcHKMqLN0Br2Li2nfDPnOHIl33dtX+5azT7FMGBVopQ7ShLShgVh4/K22
yOSM6Pd7EbpQ6a35gxY2DezU4+Urq0Hqa5FLHZCMhIKSykXi1UniTBWuthCqhf3Au9nWYu58gYu3
TFxklT/0iLm9rX50MnJPERr0FtmWvd0cQARma5syt8gbvQXU2+PerMyXljF/bp+5/yztzbqwgEoS
PnCgozsPCT2a2T5Q13umWGhY5l4pLDg7YB0hsou/YWtGxUIDJ4Iuy5oOMNDiB5RTI9BhAPrWv2lT
CwObd43AqjIwP7h+5w2vYO3nXKvrm/tlk+WPs0UnRZJNSYzXjlSB0Fv4jnTKNknA2dv1rf2ywn7F
zIpPFKXTINPuddWL2mlWL3wYqYyZuNySwBpSdJLVSM/XD8wqknP+ORfRstb8cFQj7Cf5kGwZrf5y
snzI/6WYUjB2JYDE3gAJwhwMYergdAAPgRfmRdjld7xrfjUJn23sInCqEZ6rmoEoJqgXSp9N/4mz
VPYX/Om6X993ESYnAYrHpIoYQQnZRIcUgiDAyoAfc3D8n/rBB4K7A3vjpyYJRivxwGHSUiWq0Lln
cmA06zHx67csYmKe1V0oZBmINui3dsxstSo2NAk2dV7eXV/2amL62a4zZQWsO8tCX5D0fgpBaRYx
mLYi2CkHYDnYIEDnppOVu+au43Fzry6PtQj/Y3MRpYRcm0q9QcWK1CBjGWorkhu7hrjhWPH6KTxT
i3hAR6mrwO8D1B54q4WstGTFsBJImBY+73JZ9dDZqhZhQBmntFUapFKVUF1QW9hMJD7LXX/oVe1d
BQGHpbWdrUkBhKchqFuBnDOfjpoWnVAwjzgxafVFOX+0Lr5xHUqB1I4IF/GRsd7JjrptbwIXNI1W
JFnDT1bdaq12L/HAQavRUMFQjS6xm2BZbJ1ySYoCA4ZLI7bVmFgmBc1Pv7vutzwrbN9n0bAfJRKL
VYA6eIMWbfuqqShUcxuN69kpitKg2pQRB5dgs1oSFZpUZeyZ23zX30b76aJZxMZWbvmp//qavowt
HUiM/QF3J0Kc+EOpvwdoPekBh/X8X877r9LcMhPRwYHaMDCwJ901x/ycQsuA+YR/Xx4DTOTn3NRn
PeP+KgYutcnaOhJMAwKuwE4lt5DpIZvMZYfxUm0nr3WkjXnRofPE9JYiAs5hkxduVr/r7AcsYoDW
dYKUs8EryD1ZovlT8h+hOMOpiq1eHzMji82DAnqREAkOqRbSFlq1VqUA0aE/DSAH7SoulITVnP64
rb7qi5/Hf+b/BckatUTr7rPor6LPxQjLoFGx57/j1+Par5ricnxOb1G2MmSYCtL+VsoFTwq4QoOr
z+vZchYXnkSHnFaVAddXxNz2RbL16+ym7wkSyfTU+73sGAY6xE1Wg3ig5NTk1x3k1wo/PXj2MRuI
Xg5Uwx2oAotD1Zs2eeySj+sBi/MVl50MUa0qiWR45vimeqqC8l3qDB6IaT1cfX3G5Xyb1iRC3wdY
iOL1T0AXHzoQ6qig0vlv6ju8r7Y4VuM0EX1ik3yaeTanQxBedB5GUV5NemcLWpyq3Awln2aoTkLy
wtP8xq4iKJ/rxq5Jsxuz1Z2kD85Ez6CGHuwSikmnAjzIqbItTD0FJ1O6Ay+qo1Sto7MmCVjFLL3W
kQEUxr5TMYeg+AcxKe4iE2h+OR8exxrjoIOgu0ZWHWKoiwltdalDqAWHILafzDtwF0EYXE0w/27G
23Ak9giWt+u+8i9B+ssh2aefOWRM9SDTTRw5UKuCm72GyiArFIwbqllVBNBpZeOUcKzyPHRxpdLA
LKVKxc1Acz+2aC8Dpq7Lf3PUZhfqcmVFrsiTjgeFkvWbpJlukyneNE3KoU5e9ZuZmcVajMGoptzE
k4z1RGXghBuXiRHxmtd/isaz5+bMzuJVkueiobYmaFlTf9oqSeNVsXrRm9xuzMD2p8BplOIHqeld
IeucC2f1+CloFzBIOCHLgFKlRd/nAQqFcovaVfCkl+9dxhtJ4RlZZJEd6uR6paGeUDSXosqtULiv
dc4ThGdjEUeEWsiVXsVrgNa1k5dPVRJafcd7CKx69+xzLSIJLYuhCSAv62lFc06C6BDQ4uH6sV1N
AWYmFr4tl51pZBoOUBiLrq/dFMk2SKtNreleGHK6/utZ1czYwsMnsNv34SR+DrV3DkbplT1Ijlzz
lkkBhaFND0w8Uzz2YKh5AVbqhVvKZHv/Rwoy+wUL3ydFLEAEKGTFNDbJDfl2pzqUgP83XrAp/upA
f3n74nWeEqGIhKH3obcMolIo0bFWDeVCZleRWdpsUYtEJBkh9pUzigI2XVKAWEyzMJMk7sOjtGe8
eILtbxH7W5SxKqt7o3fjEXVbLlnA+k3+9TuWDc6wq0qlbYASiCEAVt4FbmIjST+FW3HbHv6qgDUz
xpLN2XWTQ+5xNGukDUUBFToDcyxa7+jAr1w/H5wjKC+CiVQEQexDmsJL0T62skkEv0YSu9eN/CnS
/hmSf3nKZzl8tpiABIGWdXhuFO4I8czoFlgceyJ2XVoh0NaQy7Ux1glWw5sO3Ia8MhV34xZxpiWj
KFAGIJRP4Zme6xtJ2LFaigx5ghD4eJ23XnbQrxxDeRF1BF0xwDuGXEE9+Z7iqs/hKd2ASJta016S
0H+Hd16U1573zuft5iIAkTStTdLjpChhacuANxU6L8Swn/7H0oDXkvAPgOzLrriQj2kraR0e+b3/
s5T9sxB0btXypDzXY+mXnSXCt0uKDh8RN1Dt+l53MoDeo6AmYXQ0ZHRLgDAxwdGeoAxpDyfl0ooW
bw5y9WPOfsHiBCpiFqahimgO8KSdaKjNj38xvsqwb//5lksawyLUBIwkIvGiREW2fBxHLpXo6iNu
ZmJxkUdZQtV0GNlDX97Qjb/Tb8odmx3lzhjzPtfikKWBlpOKoCwjn/y7aJvsm9ruYnC+soEs+pp6
4rPOi16rzL3zL7g4aCYhQiBHiJKS1znlLSTPN4VHLsO+depdec4c8fA345Rzk4szlqbFGCcpkpZY
w6Wef5fEe060ZHty5YgtZ9GVIc9HfcQRq9ARo98ZvyW5wywjmGi6H/8FU8lq3UJVJdCtqzrYZhdJ
Q5rmJI9q3GssaYgOTWcH6Cj0DtQmtyomGZun7ieeYmoGosYAKuqxm3Sbv+rGzX7EIpkY4yiLRNYG
BNOHFacXE3mzaP4NVBfE/7+WukglUGVrRjVOMMSnKVaZnkWJWH6WW2qb2ZxdXD95v0wth0nw0EkA
KQBjoI7hVPU98ZjyhnLko8ZXL5uvNS2H+IDXL/xYwhlQe93JTdkC94gtQUCrNSZOtrB+k85sLdIF
PwoblbDz1u4175/ci03I/ENryQvAXGuL4IUROzUWdERgQC0q8O+HjnImYJAGXwmwMbxqIdfcIoLF
DamMoceVE0ZWujPQThPc6da/11Gs4aeTq23Z2adchK5+1FIFrDNouCCOpKFugRjFkuCHWkK3DVTA
hgvHI9fjypdHLiJXL4x+mHWoucZAftoglGQYK/PW3+qjXT4w0UDelPT6nfBlcRFZpFIvp7rHGpP4
pZeOZpJwHBKtnNUX3uw7LgJHUSu9P0RZ6FHgbcEiWY1e2bQ/SGdALo+ORxJMht0Hkxv5/uDJslGg
LZr2Z+TTtmJS6UaKaAcq06B0h0bK7ioMYIBlkLwFlbgTUPkUQtMx6vFj0iUIXwiHiZz14COTX1L5
e9n21ErrCamJLo4OLf1D29JHXQWhznjJtEixpGSqtrWgvgBg5444p7Yg+rozCBDcU7TwrEMSvciE
N1TVLKRWtpLheSqG57SktlK/x/EHEZqXSb7RfXqR0topROioF741DDFYe8FhZYR3eOa+iWmVAM1a
CnZbx/fqgNawOFri1J5iJQN5YWiJQmgrseYZQX9Tp9mrMTTfsm6yNJq5il98jxJM+ciDfgqMfDtp
71FYuJOhbMx2lDay2Y9uh/4+GNCCULM7iiGkadRPQzG8lZ38zATgpY4+19rwlEV4kPkaGLCD5GZM
tdZS0IgelOZAk7epCY8l6bb5ZO6jjDhpT7cJgQRc6ncfeVGOmJ3QzmPfHYIA45hT7k69YXVG9TGY
sQu+9QexaJ1Sem9KUPpMMXkuR/1Y5ZOb1/RZnQQMg1XTc1gT0Awj08kV6IBJ+6Qenal+D4t6R0GA
FJmaK+q6Q4LxPOg/hdqwmwnsd/lG8PNtPxZO1bSWJHRuAfa3zMhvpLF3xeCjzYtNL9VWXLwXDajE
OgG8gNBzMvpkH1elW43+US3AGYcGsQaRpwibKgRGjYkevDU084k28l4ZqCMp6WWIT5AvA3D3NSFo
hOTpIUmavcbouipztNDAuHR5u2+NaDMN6h7Ovh2rzBNj+WbAVJAKfi87lzFxN4xGaVdBukPZ3s7z
3gqiDH1/1dwW9FGk0j1y+U00TI6mP4g+uHPFBC89A+sNwfcYPSpqD/dLAivs6w31RScan+X+SQPf
STKeippYIBnfyWPvTVSyRWLacgado1HPbOJLjlrlutMI+S5Ghc2OlPoYdJk9KGBHiW5pT3dt0Nq6
NOxpZO4hy+w0rWHXQbDLBfkAQZubItKc0ZS9qZg8Leh28DuXTurOj74H0rhJK8XVBvOU6fjbu7qx
xGF6CLp7ue2dJMpB8vStyolHJWM3qbUDiKPTtXgaRPqdVpZ7DTTvuI8tYRpfoMa3G32Q6Zlkk/eS
O5AcwXfEzymfBI3smjDDtEiLlspgT0Nh9fDxtngtG/Uh9MlFVYhXalGN/a6fYtn0/KD5boLAShin
RzkhVgPA0jCdiFECZl+6ZbjJ/fchjiy5dbsSMTfDm1cQHQWkniEpdgkJvUra+XLvZRLmWuUwt2L8
734GYqwstsqqvB8j8G7ihDTlcBsCKSTdYsoDiLz8ZpQElr1YVVa5FYDQY3hTGd9aowDve2X15VFH
xXMkhUu1k1Tg5VvCcGIXxSEb70ivOkaYWLnwEDehFZHMjiblAO+2y6DxhuRbBdLTsfg5jE9+8DYa
R5T+LdKDdxPI3DLDdAS45WQ0lGl4W0JTCfreDnioXCivOEYZbWPhIZt2qXaqMA+Z9m5f0M2YPQy0
t4ZY3KniWy2PVoG5PtMEeUMrO2WMFDN5QakYWsnEVbVN3d0r8VsCPyqKpzCGUhy5oygAVfBYEqKc
S3ULWsUnqjcHX4mPFBCYXlI3NcZtVBEz44ptTOeB1E6HGiDYz/dtzxBQrQVad7fpFLuRfSvqHyGk
vB3UdFtpb4m/pW3mqAWG1Yx+E+iSk5m5nfbAScVQAYoDqx1f5AyvTozp+RDNwaE0xUtvvvnZk+Zf
CvwIIqJzNWwV400KMAoxvAUhwnt412eXunqqfMHqItONYt2upNIucF70FgLlum5FaKDHBYpLHfb3
RzBljpx8ZFBbGsSXDPR3OtyyorUl9s9Ct8umUxMYjjq1dp/dyeGj2iZW6D9FWudM4+sYYA4AA1Zx
rts5eNRq3VXad4ney0ljBZmnx2+GfJbk2K6bzM6qI/Yq7tDNqJK7WlO2BvXx94peMDGDBAMEYKU1
H6CZbUn9BQMzzB+qBsWw+CEwqJVHpVWAuJkat5269ccbPcAlpYhWlh5q/LnQ7CRxE5mdFepgNjVO
jWg6klFhGgU06VN9LIzbmNwCfI+J04dpOExp6Yj0BzUmt59eGxAxtY3sjSKeK4nhhJOKi+5FkV5r
UAMbCQZM0JQ0U8HONcNNSehS8aPNfvgatAUhih0baL1NH1OfOnhwWH1o2kMJtnbcZqL5YIqaXXYE
zHE7Q3jPhkukyZbv31J0mDDfAJl1anUCJPTawRLifaOf9RwTADHFdAc51KnxlKOF1Qw/yk61GhEv
bhnaxFCvwpqa5058jtWPIiZ2Lx78TndU+HA/ZNsozp10Agd+X9y26mDX1WskU7vuWlcqPrLgXiP3
WndSp28TdYzuTQb+B4fXi33dy4eDafxECmTVuFSEzNxn4GKPu9CS4swxg8huqw8TfJ4jinuxkUN7
8BVSw5aZiJeheAl7fF3QVQhQejSKTVfEu6DLrUnB6xbhqC00y8jAgiyj3xsh7eiH9xAsqCDG2VbS
BjgaO8dhq4LEEpUnX94J9MlUz4mx82HOz27SDAkG9G2zKdhFaQhJSfqo1gkqKjDWNHYsNVYdi/hY
xzzTDspILVqB/tUfbWF8zsJTXN9oA7USqXWa7m1qz6p/1lS4lLAfWrSfwUycnEPpHA1eHTxI+YPa
f9Ph1tkGQ0ZRehBA1DVdqjizk/JtwAkrmlexvWsTTKmUCATVrfB/pH1Zk6w40uwvwgwhxPLKluRW
Wfv2gtV2QAKBWAX8+s+zr1n3WM6Zk3NtXnqxPl0UQgpFeHi4ZxZCoJFw693XX/n6Pk6YrzZuGeiZ
NsRrimNT3cj61Eso0Vl3hD7VDtxslnReD6b/IeW97Tzmy9PkiGDBRub1D3NkUHupg5ECqP77hyW7
XSfIuRYw9Fo/hIQoiLaOi7M3DSTfZIc/UlgHy7mZs2MvIGvfJXaJLM7vXiq4kBWah2DlRkPpRm6V
J9ROC8427flfGyNGFhVPPn13ZisqrSrw3TLSfRcxf44htRK49hxxl8YrcLOK9SEjQyAwqt6Ank/7
PNCSbcrRTGk2RjktggWyJRLZnR7tyOD2VyEQmDGnKeGjIIgIhPahtXZbrPBEYyyg6mR3KKT7h4Yk
TVUHHoJiPn7X8Ibjegm9fNp1/C5XODPWvpdIQnonKpoPRPhfEMMJpnPND4lGcOzCvkkFgQUg32gE
i5m9WOAvap763kNrnBxoDRbebVfzwMUu9bJvAkC1d+HSRJGiG+0py/rEyp2U1dPj7K+JsiETXvK1
jGdEpDkbQZh/6OmOL2ubGL3sA6uiX4MDoxT7tbTQnK7Sst+trAtnk8XIuqMKYgY5fzAQrqb6rbE+
GLQzh3zZmDWPVlivawINgAn0dGO7GrixBYaG8s9K8qBU9+sAr4Lvxj/VfRFOjIUNcsFRs7CY4C5V
6GBCbJw6fssLjKkO9wt9UDWyRcMKFxffDomSjdxOOzJanFud0UjPKWwng1pBoRvl3IwbI2NdYNd3
FMHIzaBY5ssUip/IDU361JBXvdwY9ElX74tzKJZnUXzM9RAL2AjAtTig5RpPOAOYzgulc2ONj7Uv
I0tgM9lfrvWz9qA70m9rvlEZVCQKtNnzSHEVaMFOTvfeN2+TB7HkM6t4nDblgKmhEjFPIPRX4Uje
qs5FxBwTzz/kdrdzxYtV6aAfbhW8OIxnyz+2/sHLjsQ9dhOule6pQrlABS4hJAzc8wO7gETQ8JZ3
EKPTZdiXH6X9Xde41rLio3VAHuwsN86VvXMHdOcbI+lIllByMxjDLTIdPrcJKwRu8inOzFf0u6NC
IIc1Hrn7XDsfuWjieX1SS76VxArGFo8/71EGs1ZJoamz1wR7swLqPDzNC+jby4NZ5lE9Pli4CFX+
tiyP0PMI7Bz8X386jHUeTOPtYte4izA1gtZUqZEceTiVNmy3VHk7e7u2T638W6nhWOO9kYrFrs51
IHgXzwK1ibrlSOUzNYTEGUMf8VirN0u84SU31CtBBni1yjvX+TLZsxxvlfHB5EuDfUbVXel8eV1+
jxwmkBojj7QJK/ngSB8Fa2KWI/L2Nel8lVhrFWWNCqSDk8j6hNWAb2kb1N2EkMlTBmYiAnCOHHV+
GeavTDVYYR5w/kOoSDz728xgLpvPieLo6WgRt8a3gU2+yiVwZmSFWkUDSmIHmW3ROYFw35vGD9WK
wqnDXY8PZglUqiQakA0KHElz8aIcI9LCeCvzOpCFDmkbuy3FYbEDZbehzW+1jZTVRzJCPuvlwUIP
YsK1aKiv1tq2qsYPGeNC1uHCvmn9uvQQ8vbVKzxyg0k9Ec4fGlM+wqsJlyIJOLJx5lcnNt+gAsNu
eu67lyl7HWYz1eWLs/7wScJ345OTU6khzw2ZER+fqOuRqUgAN1A5k6pM+NTc1k4WLYrc05yetDHv
9Vqmg3iYOtjZnV8Op9nOXySn27Wp4zzvwg4atbyuOFJ5DGf2Qzr3L8ZgxES8UhclZrNDgmsut/mM
YzPlTWB5R7e1bubCeZMYcA8YwqxTHod5azInHlG9Smvdd0MeNQQ1hekGIwo+F/PMpTrUzI6X/GeR
RVi0D75XbAo1BSvqBTJVoRgNRP69DTpeT4wD6ObIIkpMLdtuBopg33zQEt8TfpGG/6ueH0T5KXLs
VdtPHN+IHFrBdhfou5MFa2sGBcti0PH3Lr/rZivw7OqwSB0KiiupWdMCmaJXdfdGUwdZU4e9g7GW
EoE2R/MaVnyDSnwEEe4CFQGBFRSihFbLw4qbTTkrEBdk0C2MGRCsRgSteVnDwX4r3CJBa+UGgyWh
7mGdAiY8083Jadm2LscTGbAQfL31+j2c/+JhWfamhSGTbk/G+wbM31LVkeN8tjkNmYlffNn6UhxK
OBCsvof3WRO77kBgwpqZqPFVn23M+dsXGfATCNTiTu26Xz7+Zq015HZW1AlIccaD5YM0lNfQxKkj
wEYiQPuiwP/+ABp9WqOYttYltGwrsHiHqdZ6gDGUm0NlpUCdMmuvCD2i40oiea12soSYI78fbPd+
7L9pdb8CaZjm2AXXoHVXpFhf0n7JUdXp+oOzb47rA/3OXs1RZ4FSTp1XhxShAYFd2P6WgZ93JeR2
O4FMsBviWbIy9swaErwrNG8a0iO8Uf9ncMWAHJqYR8+D1thQtoHdL6kyxYn0WfmY5U3+NXDVZDEr
BlSEhslTBJOvXi4xTvtyLNda2oEpx4M3sY19ziE614MEndePwQwtXhQqfZRjS0xecw+93lA5/WvJ
5p+JGXGdgfJv5/Z86gzxiy75h9WYzyanCJLq4Ez6wZzGHc1ZIgmNzMyJMrO5wVngccbrL585u6p2
UQlUM9Io4bbfDuS343qZ0fPQfrurlTpVM6a+hG6sBAP7sPQkqH5RReKc31gDnyLigsUxLYhIY9nS
baVFlxp+EUOGNs6lsvDtzJNJulRlUx5Ocnrwu08ylWnN69uSeTBSrlkTk7r81Qgf0pFmi9BXwrwI
DcHnUfUl8tT2fuXAaFiTR5I0d0Pb3a1ee1fxqd4M7jBBBKu9IzPWcrFEl4DhDb4RHGAW0wu9ujoU
DajkjWFnUeZnR7r0gN/cmPEbyZFp0cr4UAJBBcwbr9Kb3JweuW/h1oGWYju9SI3MqVH8xzXs56kh
UTO1CeZH08FvN5lZnDWI5KntyJYjTaskhFWKvjuqlqZmAa0xeBGLKhDju4BsN9NOKjPYFtnPXAMb
lA8GhhqxvQ3ESW4n6PUcHYbtbd9m1hwTFP2l2gzW+0Qc3PE2qkQv8AQwS/ttVMCP1iqYWtwpKNPb
xkch8jTrO8HN/Zz9snEAesS7Fnep15ADmBQpSABhk8lYcQNAFDbcamxqwCt+jomZHMEckNbqPwyM
hgOg1668WexvQt9by42UldYacCz7NQiBO2uH/hwQhDcLVeA8mYkmAA+mgBEKtFil42hXwVLOiSnr
Y1F/CIvhyObJ2DexQAATQEoVQSBj92Qy7+y1OJrgFHrTrTY+PFYeKMP0kFhfKUsc5x3t3RC66aHI
Xgm/HWBW5I+PnompWgDe2Guh3eI1h/qDVPAmkRZeG0S36kki1vGnSpu4k4uthwtZDFmQLVVU8deu
v+99lSq1wfzSLrPcUz3TG9m+1dNPP8E9cDWg3nAAnga3q81SjolQZuJXMmwNnHeYk4qsSmxNcWgR
W2n3tGJpmPMDacRokKjJwRkX/ZQ4ECJpDHnQnQgy69Q6kYK/DaOvSJpDOqGI570KBvxp+CUFsFDb
2qB2ohkTj/jBdekG2jzTtYdDB2W5zs7uc9x/LrAVN19OWvZz4FkdhtcK9Vky8NTsut4CNaHsoyXg
5eTtiKJsjY0s2/h5AcgavOUeE7Sc444zgsHwAbOdqvKZzxjyBlN8GN96bsfZMh0Fq58Yr8LBrSOR
Ay2C/0yTT5Fh8F+rcF5cYT53S5sUrvUgpyZcep2MHXoC+eAlZJjuXe1tHQ8urouOyOglRYFpJd/Z
erjqoBuS0vlOgFEtUSt3nd5YzWvvDza+vdwuZN3oAsg52pXaP/amc4aTAf2qbS+NZAANAqTNE4dS
SOu4cYeIyYDsVeCIKteMTY5ayKiOVYe4OM37If+g3v1CHucauqwF0upy/j5jnVM5xt3MjlpCBspi
YQYMk5jdIfNnnAJrq8Yl7DwW9drbeevwZZq4seUQKMHCYXg1eIkzNkS5jTp+qm9cyH6AOxEsAk0R
1DFN3SVDPiJTw1l3QC8CdApFr1AC7VEWyAHVuoEc3a2dw7wt+xyYeJpz5zAU2Y3RviLMQIY6jxmt
Ds7s4Ai9FXh+M/zqhyOzXFxNbkoKd59P+W4dIQYxmMG51l/VmPpGeRiNfGMDkfImHLrc06/Qogqo
b+7LAaOO3oirsIap8MKRvZ2Y2XwSm8WdoEBTJusht+twqvh+XMod88q96OjOUf4+KwEq2jxeKn5r
Wh5u96wO59zYEtyWFUCLxbZ/uvqdVu9y8rcusD0ISG3yM7KUv+V+F3nVJrNhtaTAOF9n+jm4KvUV
ZkMZxenKtlKCnTqNYE0bdkgaGTcDvVOyuu3PuUffJIbAHLrosJ+3fG0DExKWgMNAueiS0bpdYM03
+smIl8Rm2cwAE/vpw8VFYliPzHgu1BiQ6mU1aFSdDfNMc9cg4xqqb94BQoQBlN0hVALP6B4xipaM
ug4BtqLscUNIdoZLBvSGL/Ewf1s9D0BTBkRfJUiww7ZcNoaxRqt/Sz0Zei2+u3h0sLoVQG9vigf/
LevU1kbR1iIdtmFWNgMagB1cKCBRnVdPnflJuzwccPezJ5TokTGPsNP2Iwq5Zy3MqHTBR0WHazHG
QHvzzrRFULd7F1xymTlIlO5WdKeZG3T6ldMzQbsIJjOPOgSDvtcBbpDd6o+wQRWpC+efHB25qqRh
btxCLTN0aYe7Zq9xfXkNeKP+bi2AQGFXu/4jm4DG7oU14SdhGA9xFPXCmZnNpp3OAXEgbSnpvqEy
8tSHpx0kk599ocKm+FnEpzH70eRuayWDAbQ+Td6G3I6toQxmGM5X6271HkRxB9EtL2vD0gJWz28b
Dip9/yU6kfRsx0sQ49e3BmzApYRP9gjclJTYte8SLf9apBZBlLEgPIV2Wb/pUWEDt/ULI2yLE7es
MBcqlnQjvJPUp74vsWg64BAEytvN3N042WG1f8h8P7XAZQoVsWnT8CxwahxE68VA7mgMD2dOsJlt
LBONI3o09In4gFMrhngH0Wv3m+JKq8Rbhc7b/OO7Op7YzerAEBa/kSeimT9xQ4WjJVFH3JndyXe+
Cs87wuhl544vCk3qcr3ry9eizEJO7LBTd04tg2k4ttlD0TcoYzE1Xb5bdrbzzSfqvY98jvwViSva
Gj4uFepUKVwzQ9ksNxp1NKu/DbvfCorGkAdzQfUhuyLpMoq8kEfjTAIKB8siPzYdTZ1OBw1W1mxf
e8/77lF5le2rA8L12BW3PkCCzIbDCKpJATZonUcEwBckeFIkPDCJTAxk1j1ILCDtJ7b3U5tIL9iy
88SIkmw9TaaZLvmNtr0YHcyIj8CFljbs0Z/JhgxX+l2BoRe1Boz95CVSFJPGNps3ZJz2rLst8yWu
6F452M/IBKTxbam3FbMRFvtcrL0BUxVZsKdxMH50cSBr94ANi+M5RraBMQnrrTYL7N3XyqPBvBbI
NXm0NGXgtAXwXO+uAgybkezeNPrQX5YAzRscwpcR7aB86AIX5XvbYNzWRZXvTSkyG/Q5zzXWqUGj
j0BFofR/cdXHzvDVkjefW5HfNADq83DpXsmCpkkGfvT80FfwkpNfrfOdk18FMIQKNAhajLGvD+N8
bNm3QkknhjUcJ4xJYlAetVo3oesHyzfP4LGxYmrfvzO6A/PVvkDznlmvpR6TontS2om4c/55qZo+
uurWPwOhQoeK45ckBCWeAaQZAyiZ2pmlC+bAy19NoTM6Uty50Pqia5H63dGxdUCXNpBwWLV61J6Y
azGzKSzQFRKdl5pmnvh4uRUbicoiIZ4R2dMKOEBFK+wMVgTJElUJJOODEZlYhrSFwv7HGbPYY/K5
9CuI1ZthBiCkhHlsXj66iC52ngFpcOPRAqhiARbOsU16H3DfzzC/wvYGVfsYKnHkpQLMckctEhUo
F4lEz2bqktkydoL/Qts+ZNLYZVKl5uAjdCI+2ApQWn9So3kwJxYNYA2pcg01BeyiYH42V1uBLp53
NCsApQgOkO1Gd8pAHwHORelsYWQVb1+3bayKJh0Gb5eTNmnZEDsejfwKfpPCifxMhX79qwRqJ5mM
XOHgTkFrCy39ynXhyuOGkCG/Ozu8THCurie4ZdXQrOIqromM2bgkHaBrjbfmesMUD+viNUOvpDEH
dOyfbBTNpvtmFmgLoV7R5FPj5S2328LsBdnn9FxNwJnA9pggKzGiZDg3Kit8nwrZSC6mVFBIfmbv
K3A8qqA/AqBMFTJZ2i6ScLbN7fcOI/YFOu3L9NkI1GoS3RoHERMbIoPclrdWITk3nto2dRrr2+K4
qQa2K4yv3Fihg4XgoOpQVr/m8l5B1c5zHxbVhrMP9TfTBYD7vjoqsHKcMxxLCKdFeYfkC1XcgOzN
EY9uCXKAcT4wayTrVJ1DDZA5NaqgEXBqRxpOhiV0Z/Uu2ItHfwlrv0ia1NiSHc7lhEaJ0Eao+Utb
qxuSjZsaWwuyQ0HTqhtIRMRjj/4KME5SDiHl3+bUqqjx3rwRdqyoJ1wk6KQGXtySoOtpIuqtax7g
n5dK/pMZI34HhGnk1i6FaEn1o84lUO/dq+aM1XmxvTgxtbwXOO2gcwt9BFehLTtEWW+hxXXIvA7J
JFzfR7RKc/+VkTYuZ9hg22Y8rT/I4oISV6izvJX8q2cPNGPAVI1b4sszDIe45eyhbbR3oKHNpB0a
HBJOaFhaJb2l67Kp1RpV1hKZC+aA7PdzkzWzf9kEncLszayhwdG/d5axwc1rGXjxtoU1dhYuq9ys
WKgVMt2WC27QY1HMcH6qAxeYJsmxn88FTQ22dQWshyCQ4vQVykd3AmUFyHhlDT8MeSKFiIfSDwX6
SRn5wXwN3oXCzlLEZB1xgbJwGh4E4OYOXTkkZ6wDc0HfW1MRjcsCRgfgYYffVUOd+Gga1lMfFoDj
LOerwZB+7nyNBuREwDBfjB+Ky9ndThhAcTNIRKypQM6tz3CxlYVQVA96UB4z78lXM4AVIySobjRm
2HxcbiY5oSdcmf1fTZmMvWi9aUEHAZMR3fYn1Zt3UlsJRk5lK7eqx7ze9CidJ+kfG/rUi7vCvXex
rJnvJpOTOuWPJQkoBF/NdD8Ct6nQ3ILIQqgz2HJ4TgjkLJb1AKHolNE5XRxUDyuubGdTZ++Yi47N
zA5084mGBhIEw/uxIF/CciSoPX6Ysu8zd0A9txnXzYxP0Cg3me08wWVidN2mRtNRaDto+KPtf4oa
dgOeDi0fXCSOGwX5ne9sdPsqyLRhxXsJtLFFu6ZwcCfBHL1CpcNwB9Uh7Sn+0U/odMSEO5Lwo1c1
JzqO8dhNSeuAseeH53PhVYhbtZHma56CAvJWzk/EvzckQjuAaR+iYkAVXQmu02sGxs80H73pm2Uv
XRuaRZsQLVNHPzls22TqxkcgpEpEcMuMF/OpWwBJQZOpBepkNGUk8wk/QIN7gF56aUYNfctcHjYz
i0DqDa0cJrJjl7jVy0CRQxdV5DKYZaO3Lxe0RvN3mZUHE7ibK3vkg1miXATRZQxU7W44TphAx5uY
wDSRqkvcD3m3h2ZdnOWAhW00nEYRa6B/rY9MfhQ7Rr3Q7es97RFFhWqDReVpZt4AqYaEBW4wxErb
pNAg5Ogn6nVjA1E0ZZuUrgmczkyUsb4v6/RMNErtVT3WefO0KnAtcmTPTX7v1XMq6z6mLswpRAay
Aks13DgGEGCgOx5l5NiDQTlRE6Yj38Tv9+i5pJODlpWYPm37xXWmB4Vm4iJQZ8zyi7dzOHITxnHV
3ubjtiV16Gr7dma3K/qIfET+UJ3WjsadTDsK7J6fq9YB2w2tGANoSrPLbcyAmlY4oD8gAd9Pho3c
q7kvJyPKxVsGnJCNK5paaM/+uNQLDNuOSuKmFYM5Tj1vK//XsoBfhdiNRkQNO1Q6SEwt7mYFI5N6
3PjUDEUJB4lGHGpqBLpEXlVOQLVBeSuhGVc8jODaORZkF9CHbZEkZHZ2J4Yptlv2yKmPXANUzw4S
S+cUEYn7Cq9Gxb/RsQYdcQw6gPZqsMBp55FjHW0NG8IaNoRIdmd70xegnoiStIHuKtTEdGu26Bmg
X2ODYaAL2GgrdDbe5ZAHqrotqLGZRgXKHqAVAM2h788bjZADC/Vt4Twy14rLDKTXvjgSj4YSgEO/
ki9lU0BsaDYQ8G4djM5UR1LOe+O8GTjCPKITZAKxEh3ayA3qWYkOJKmRR1gqmm0capjTH0jz1Ikq
MiEuutT9qXaXF5e3Py1ufRQAUGNl6FwJJ5HougowuzKMKbR2bEjnkJszgDhMKM3ZoedQQ6rBhyEi
JQIBbYEClwNwYUXLqwcY2HjQn7AX8AT60HEAmTS3PYYlvQK8D8/+S85YGM+NNYAFh7XG6Zr68f4s
JkiAhBEHmROMZklmx3Kq7in6bXPrgSdD0DFBnuKwtMWNLtCpl0WN5qFLto1eE1k43/Y6H9CVwY75
kCMMDhsrytHR7SDa4qB1xJdUgOySFx44P3JvGSUAI/LQd+49Ld3Qc0g42u7Grop07dsTnbMEWnpR
UaqtwuFUoHhlFRJxPSNDQY/Oa8dIyPqznZeNlZlBr2GdOrl7Y1LgsZhBPWrgWOZOVwAaVrobdb/n
DshufpeKygDLa7rLGOBYwdWDifWZoa/o1MsvNIqhTiTRbhBF3Pe3OUX2anSRUA1ond9wwwmnzk/Z
8uo0mCCRPz6qYtD4eNgD+Ypojr4wEiIGWuvgH6qsfS0bWFgycmPrhUKRvz20Dgs5wIUGhJdqHEJ7
OM7o7bqKJg0aU/jKkY/WFs+RFy4VeWy9dSOQPyidBW0BGtww7yDbGwk8o3R/IbLEuY/SD52eiGrv
jZ1RJx6xfg8lyaid7wYUUtotH3L4Qa2wTmZgKdRYSd9GikZMM1k93LY5lrBD8szQd6uRfvqm3hYK
P3slJ+Zkz4zToxhc1KTf1OhRcQyxi+6gRtlSgnHXo/8zoctbCA9Mf+T2ABJMZkSrqRNtyEd2phCZ
48FuysfaHjDP4d8aaOug2xD2tHsUNuY5qhzLS91fS0bQ+CKRa5cf6lzrdW32LcA+ynOkOB00VeBG
6gALlsvWourDxH3qtFu0L4BNDvAu7NC40A9SzxsXJ7iDP2dTgjXR1cbPsE47VlTQohrBTWwWmYJj
Nm+6LjtaBZ3CwfE+R7x8PPFRRBnSiXSWjgnBByCGWi8FqBXjs8OLOzn3e2cunS2R1g7enzSaJ16h
T5A/2u1637NFP8+8bzatsXzzpkaRW4zflJg39YSUs60qeEsPy7DTsMtBqmnmAYYLnIAbGnKDZnE/
qC6pV0AD+YgOzmgfQHS584S11bJ7RMVyzM7dhHZSHAPkakpnuh6V7QDQ73ESBx0N7oL/nnUQxqYO
DWv3nHPnLvpcxrg1yPSNNLENRom0zAJiF4qcidCsyIHW7i6frfZIehNwrIK5DsAwpvc9BxHzfxwC
uJiA8Vr0gDUroHoHv++ztlRdB+Cnw2d+usFRPrpXZLPIFX7+peSouaKztwxo3YL9HtsxTduf8pg/
jQkJ1w+scgxT92jcXTNX+f2c4t+jB+7F9J6lcmuxhQt2DIWBNYoKNdJAu7+uLOeV4Rv3YiCGmVJl
7oL5cnPn/LKPU2SF6BREFvoKAYhzX0uEFOq6/dLvJ2r/mXpwL0ZjqGHSyrIxIwaS9xy5iTtukNBi
DHtvxCo239YuLLcEWQICbbB+/Beygr+f7fAc3yWUOJZ1Mb9i9MzyRY3d3oH7tDVjpHA9HBvhbCTj
KTYjCHn/F+IOv5+a+eepFzMscjBFDyQLT0VTLmDQ2Pm2nESv8Xm2Md90qCUD+UXaEAFCNBskaumf
v/hvVSzYP7/AxUiLMmhFcVjPHxzmIJshhTlbYqXXVCyure7FVIs2lSoZmsobghpJIEMTkJz785tc
e8RlJKga3kmC0dBRFuApQ57AbuI/P+LKYl1OzGsQUCvGMCvpziR0Oy/syXPnrkHe31n+D4UIWa0f
//xI8vu5u78/EL04+JP0PYRNnEj0wQ91cnZAHCMIJKX9FfmD3we2fx50cfRLyXO/BAFqY9WgQS5F
i2ob9ofZdDdQlAGQFr8mL3LtiReHfrQhCyxWzLF7cr/qV4lmAwd9hoDhaYJk8OeFvPbtztvnX2b2
Vdvx1i/68zqepaJLnC37f9/ol6Py1tRyi7IxS9Y+bQHKNUV9ZRP+h7m+fz7URczoqLGalHJ8KAuV
voKSurt88Zl+YNNvMx95lWEX6YgeGzUNMO3q6eg25RWPNPL7Kdt/fouLwDHloNZNLmbhwH/6y1+6
iOr9Al/A8qr89u+1iv4JUvQieqiKmEtTQAak2i5xHxoP5yui2XQpvdMRqqYidrd/3i1X4vJfolH/
sltK06pMozorDxAVtdJFIZrmHJixuXdB3TwjWn9+4H8QCPh7Pe1zHPiXJ0o/XxeIXf0/gQDjRCYQ
q4Oz5MkKZ+sBZx7o7vSMtP3sZFnEcFS6NrJ85TjaF5GmmDyRqxbd+cVezcA8k9ZK9I2b2kKZnZ/z
+yt6AX8p5f77ZPg/73wRcjwDVJ4BNTt0JfRzH9TJnA7BHAKbtwLk61dHYq8u8kXEGWpJ4UUA1sHw
6uz6oA2Hl/Veo5MWz2MCjmp8noylYOzeF0+DEdhH/0r6+Ps07p83vohCRb86Rj4i5J2n7HTlApKy
UfqwK8Huyl1oXyQz0oIPUl4hRMyrb4Xo+YKJSeiVd7n6+S4CkaM80K8qyIIU27OuK0inO9QRodwa
GwzCwB74z0fk2ktdRBxi67yHQgcUGdSbZxToll07hNdOwEWcAXfRYjVFMqSNbjsM5UFggq82AO9I
vZ31tPnfXugiY5kcyxyNTmEzNCddPQv01P78gN+6rjv/BM5LMXLiM4LZ0xwHLNCxFYIxFc2fMF97
5xt+qNMpXqIuXF4asBvEtWefz9IfDje7CCftYGemOm91XEj8HuB2JH/+0kDHbxF0/8XpvrI/LkVA
h9ZcWimQY5bgphrlq7LfriznOR796ZUuwsdSLfUqJ+R/9qa9wcje2R+6+JzDBaBB8F8ojV+5Y9lF
tOgwjehrEJI2y05t3f05Ov7lLJzW4bWt/x+kR/6OTOwiZJTKsJxsQv2jQzB2Q6TPD8AoQ+eUBWfR
Vg7fgGvGMFeCIbuIH3rAGCiZsf8VXQ5UZ1tqONu+l1dSlfOP+dNXu4gbQOVyXmnUWAX6C277qJ0b
TOmi0myvRN3fa///y3G7iB9D5tSdh8ZhYt85uzpa9+U+32Xf511Pw2wP6b6j+3ZNU/FaGGYXYYTU
uoFqJHZJG09QWAH54g6Elx0UTqCLU2+uKSZdy8YulUAE6ylrGwOnAAzXQHyDvQEOOKgemDwKPQyb
FAGGQgP3+8+n70pwdi7jiSfL1SeQdRHzXoCcBz9SaAZstf/iof/052ddy7EvTWaBk5n9uuJhfs+e
AT+erI6nlJRF6HCM8nquSKx5PpyHAUZbbmdJjws1Xv/8W/z2fHjwGjDxF8Lsi+PvMmgQ0QoTUc1i
oCOrROr4Yt/BJP7/+3WtszudD04wzMTQsrp4EqwwWrQMezvJjnOEo492KtR+xwhV7jMYtVcSh387
kBdPuwg1aLN5lA4a5VdpPtg1f5O+RjJmmPc1N9r0z4v479v14mkXUQaNEtjTke7/SLuy3bpxZftF
AiRqftW4R0+xHScvgp2kNc+zvv4uui/a2rTOpvscNJAGuoHUJlUsFqtWraV42n23x7SNdMKMD7Qa
oof8d4ZerWU63CPJWyETcoRSTWPB6BQPRxLgcF9CDS1y5rsBujM9RuwsGbqyoRe/XV8r/UwXkY4u
VZVlVdUNfE9WUFdXkqYN0B/2qs4ANKTANLDIc5VPdxJjg+A3rN4pUixP4L8A2QctGKnfMYVqU9XO
8hs/Xf8c2RhbzH2r1JhoNgJ8uvkgHqiE9bJDz+dc7pMj8G07lfPoe+czvbZ/zDEgSgrAoYT96zwA
QKDbE6I1a0lv6tvy3bgDKJiqmwQWpZZZMKOwS9XzzOO8+3wRM4tmTsegG4WUGgPo+135pdmLk4Ux
Pz95ppTwNK1W/wh8h+V5DnNIhDiKQPxBVw7OrAivzuG74L6XfHH7K8f+yHsIcfeaOSIN2PBGM8Ay
qfqFYmsHyGI6gj3txKfYzW3lXQsDKBLIQznjkS8Ku3lEV2eFuatBitLIej0rnq7m50AMDlE5fZvQ
ucPYeeH9b+eSuaEzoVfKRcOZiTDIrWiY0+wfr1vYjnIfy3kvI66OpdFHxkAamAhHx/DBWi17vV+e
Q7+VHPGXeggAyPd5Vd1PF9Slq77XiFZGUy3LoauL8zlhlLgC3NKcf8gNN5pynPP9sl6ZURWzaKGQ
Tp0TY7jhLvO6t+INA82Y0XWAX9z1g5dyQikv9rz//5XREmpKSjSJhqffos9j5660CyExBG5PF+Oy
scNlB/v0XmI2kwk+GM2b8sXAEWwcahDPpTNoDGywPIBVGgNT3zkeQwP1p2CnA3+Pyq2qELbcYygV
ZhIgPoEDKKI/jylFKIVRObbJbUSb7yyfezx0gSuDzM3RVFU9haWkeBjLdd7LBa5gt7b+RiNNuRcd
gGfedPwJogheEsBbLHOToMwsj8Oi0sVSImHUEEOr9YAzt5RdceY9bD6lqu8rldFK0ohJPmmRQwsa
bR0VW9tFkD6TekD0zgQ8A9OgAfLPubU+vzourbFHH8xgSq/IhK6tfu72ANJ5mRc4oU8fpiDugiRi
4/Puys99UMYqk44r6pxomanQawp4TFiFANh96y9HzZlwR4634hE9b77M5WYwgJDf/+8tGwwG1L7n
IYbdsZSBNv2JSQGLczJ4Jhhn6eWwatsIzqJCvi8GBBa0BFbpaw5VEkmOcupUf3ihlGeTOf1zm/bE
xCn15uygAs5skJmzLI5Tvucdq4AWGgYRcxMWRDkHynlnqq/T8JCC2Gw0eIXdzYth9ZGYdIKokSin
EY668rN3RRDzQdYR0FQbxqi2DRC1fmYrD5zvxlsh/f+rFeqtqRpy8H4QaD0yssGK5lNFohT6h0CI
EGfeKTfKmdc521qtoYimqIPPT4b286Vd0ALUddfguE8VWENAxBOBUiwFnuX6+jZTJqCZVCJDh1RW
P8mQgvcu1Qzcg8ICkQZRjIHWErXHlIg/FXE8KCB7wHS8ZnVNCGTfJJSYFAFhSJ/vjBw0MVleYiBI
uElk2Yti+dcQYViqVXZzIO8aMfSv/1q6aPZ6Wf9YJr+CQGCSoK0PF/ChQoUexgjtmC/cKp/6o4hD
azvM5pN6bjt09BUvM9AescwF1A66vLwNymAD0wMmHwvj3keMCfEqnFtHdmWZ7dgsfT4XSYELO9NS
R5kEJwUW7Pom8j45e0mrs4J5/hi7KN8qB+K2vnkTvQV36f18jl0Uy6A4qD43r2AkxnNyuSMF7+Lk
LZJc+rbSzSV04t4/o/ZXCKV1T3AVK20cIBibhwE0/LjXMPd/fd3a5pH6cHWFCcEtgN5FPuEoJ2Fh
Wrmy+IHQ3OdZ6mpyackghQSh3k3RYDh4mc+Sggl2cTB2MXkDIWFRAl3fVz6Z1ce8B+YK0131LJ7q
GKQ5BsVX/oKGOfrMgCFgUE6YtOeQaNaAgddyxEBkZ7hyAfR5PYJKKGqPmAoCo924UzqAuMzWJgDo
qxNxR4xaq2hUmwDrp4XqlCbw/go5Td1DWy+Psy5hNHoAA6bp1BlQloX+B12YnVyBxzmJ94nwixjd
LuzQhupyL15GKyLfSPCYmucU1eXrW7r5Qli7K3PDkHQyg44gejTOCxVyKP272B69CmXCxjYdbkF5
64FlaJAaw+wYCksi/cSraAxI5lSqMw7m4NGUK3UL4gLuCgQPJjXxqoQSrYLhKyu/5UmE8iwzt09V
C31QhDKedhq6pM1to/cYlaWzif9VqmBg/AeNFFEWCYtbqvM8iXqMtHrSN7pMwcIoDopnJ9kfnehY
olDAfSfQE/c5sH6YZL5jkpqBKhVY3fQyOQQlEeTte90H24fLz7Y+t/nfw+uHNeYrgvLWBNORTpNL
w5dOxS3t8I1Of0d2vM/2uejK2GK+WybpiWrmWJl4oL2q/OcE1Fl5ggSSa95x/XM7sn2sjMkW2jYw
5Kg0Eb5BoWoBS7kPG1O47TKMvOvdS0bAFlRFIPAMbrrZfBVk/Qi6FbSmlepbnQucy33zvbn2JOa+
7EEDpSQDNropIV/XWvOZimO3DiW52xEk0v+zIzE3p9kBtJ9V2G4qmkfjASp5Z9FTgXP73x3JYPAN
Bb6u1LWI6IoPcpOn0kathzrS7y840nbu8c+nNZi3yVAu1ZhE2EtKo784AMSeqQghRTKC1tGR/eEZ
I4A/VCe8VZ3rYXbTq3TA/CVRR17CXtg9hl6lSUDUG2sdLMCTJ8cNx1U278aVCeZKhgKQ3jQheIy1
STmGFfEUUOTNmDu6vpJtj1zZYe7gumsx0NRhF0HCu88fKiBugLB2QZUBlARUunn4k82wvbLHBDZD
TOtkxpZ6rQzCYkxiEIz64kRYZcZ7n2wVsY2VKSaqmWKtBoKOpYU3AM4f0Hn09UNno23s8Fb1Wd+Y
RrWVLSaqgbS6rPM4wOc6J3cgDxAPg0f+Ao7HAnWSr5/Dx+UGjIBOvwcnNsJ46vy3Z331I5hgNyfz
LMs0jHcv5uxhlGtHlUfC9r3qIjg8tZ/NIjYelBKkw0xD1lkAilmAz6X8+9ro/wIhQXWX3BG7vgeg
EDEtijHF5+bevwaz0q1eWWW2mrTErHORZo17FeXP1Jd9rJgrwLN5AFdmmM0MFFAUYdAZROLmuVN3
OsazypGXr23GsJUR5j6ICnGYgxqZhQhRqOw29mnlUeSiPjfj1coMcwmAdywfGqD6PYgS4r5D+iJz
2u/vyOlPCcuHCRaE0iVhN04G6KsikFzeArVuB34OHTHlRyNa9U99V6PQiYmj+JGKDoYeRt4VKBa4
ILfF5A8neNJvc+3HMFdDrumtVrdYr1y0foRxj2qcDstSujUI9ttev+ME0c1sbbV4JlhHQjKKE00Q
aWMFVV0PE/q0yNrutWMIQiXruj2Oa6pMzA6TSY36AHdDo4LcB8SqTQkO4cW7bmWz+Lc6aCwwpY3a
2RRGnACCSSirfY5+gx0rPMYokHdueGf0mLxDbTVHKOPmbXQJ174gE7uNNAtkcJCBEBtwB2KDwH3X
IaosAEbiGfbvNR8uYwoLUsmmmBQTZiChGjAemwj8LmnlcrZz6zoyFczvE1WU8IhgAkrYd0EnqLGK
JBv0vC564WcFKT2VK+ZWwrc8ZG2LiStN3S6yEiR0+wIw7FjtuXyCFK4z2OVe20UHsAWMu3+PGcEu
rq0yYcbA5oXEwArp1Az4ju5rn+abv8p96RSTxU8mNp+7JvR/ZBHbqhtsIiZg+LFP4kjFwYNuwlmC
RKdgU31T2Z2eaEOFl0+TrVC6tsgc9SkwwW+o0Z1VrcWTMD6SeCpGuHMLiDv3b4E95PNe+dgcylv9
gObmOf8WfuOloO8Ff/aEADAigRzA1IAeYTZ71rSgHxa4bAZhv8yjacaMqQ5Al/fXHXcrmK4MsZ2H
aC4XoWgzFcssQBBknuoERFkEVKjEOCiC4lw3t+m6H+ti243gBGmXCUU28IblGNnDo155phwx161s
PkPXq2K+YxqUpM0imBF2hk8f2M2ucalUVGN/IT2kf9uVj8X2GbMWo6gapkjfO1OCBfDNbbBHH2Wf
utEtOEQwpRDdNDeTn92HXuSPu+HH9fXSA3/tBzBpd6fFYUMI/QHg6YDeEkiq9UiBzAim+6ZoeKhE
5b7Ta56XfsZi05Cw+ppMHM+nMqmXAF4KJhOnfsgfeh9H5z52DQdc3cI9qL1BI2U9KR7NiHlSPp+h
sYx5JlecIlHKtQLLxtIyewBRXJXhkVjr+6nQXHWITrKmPYlde5Yr+WFIinOdajdQv74bxhGkOH18
I6gBuOKqCRouOSdv4Lk6cyPkupSnQZuqHtoNu7bEwBQZlvtgEDkvId7HZ24DU87iFJB/REkJvJmR
NQWYKp/QwFOeI9BxgcSOc4Y3u8Drz84Ep6XVojCSYTGkk36Ikn74lDimR59DkC6w2xMBWB2I0/6o
32nudV/ffJesrL875aooOZpmMZg6vnp2Wjzi1qAfpOD/3fvD1kaZBbQkN8K/Ba5futp7kX9lVEiX
XJfBb+91y7PQeQK4lzjL2rx6Ps4SYUKWkaAp1aRwl+AnvV4zJ/wZu9172CrvujOo/zmfUd4OW4Yo
G7KioDPJnF5pVvNeHvL3zwiic49qb4GQEkXW0I7uIIIEvJt8A6oTBzRNt3RmpTub4IJyes/ERGfv
oD66qw4owHDupP8Qvj9+GXOwFUlpOqXFL2vdah/vIAu17yx6/1Wp9QWM2lb/CW9coDQlESmxypxU
KRtLFC5wB1I8HH1Wg3/+QDM3HpBxIyTooogOpgLKa2A1mTgNTmBTVmd84yoKDmFc/ZVX4NxDJXLh
HJINZ4IhE1ANlLRBmsw4U5LlxiAOJS6EXDhOQ+F0XcV5hW2lKDokNSBrjgKBSlikoqSGmZQ0g+oV
5W0Hrv8RXbtE/D7MwLvtRvRRDHQuY73jHBT67Zm77sIsszQDZQmprGCWtL8HUAP0swlCmMgSDA7E
det6ubDEPMQA+hjLoepUDy/L3G0izKYXOBK53f5SfcWJ9/Gj7Md32hdaopvfj5iGoRo6sKAaE2EL
kP7XIiQwEG4S0IO86JBMuR5vOBbYGfhMmVWx7SscfuKP5QJpHInzoTad/WMN7Lh7ppRzT2SsIU++
z/RtGdw2xdv1VbyP6372hn82ih12D9RCTMQE3qB/k5Cv935taz9QHv4uPKhuBPi+8WM5xk+gGfPo
EER3BuLzJbqX75KTvI9+tqIlca79LSwP3ObjJzFuoxKpW0bQ13m9vXgiZh3xfN8vb6atWKZfetU5
cGeuNvf79XBtI5jQIlR5ClU/7DZFR4U7DIK/ghhY/IvOt9Dx5lPvoCJTuPOuQJUUFOLH+LbcXf8a
W1fzxdLZG0WPJN2MEXa6SD3lES5miE3IGPkP3EwV9nhZ3QrQXwRLTPFNBhDehlDoWZ+h81VOpgkq
HWAQI71YnOu/i+eJzHXSL7qeRX0PIMEo7QftxUz9pEg5i+cZYS4RNRfbpJ4RLWYi76U4eioEcQ8w
N8fMxnvtYouZbC8346wAZazqGem3PL7JwJCcQRZBggiZRL5d37ete/jCGBOGlDystBx8PriHKRon
dUGmcFacep/BhWXOrb8d2P85N2x3CQyGs2rqiEjZgqarclgKzQsikHMmj5xl0T26clbY3hLaOuUS
JFgWyFwCv8DrWndzlDIKQO50O3kW/MzNakvcBS6vdrnVjF1vqcFcX2gn5S3EOkyMaQR+5eV+5c4I
TRQxySulc20xkagLCHjrZawz2VMoVYsa7ez9PSAbcR4hW52mi3Ux8afR82YyITgEV9EO1FVyP3gE
dSNwhNoRuAtORZprjwk1eN4jbIRYW/3/pDFgpYpBCNCeZPSAetHipcvb6YCMx5pkKLpksvPkUbOk
M8i/sJt4d2DYJQLWtnkz3exIhxkmLBUNScd4kO8qTvza/pAfplmYkj51SAbSGZsLZv1DfUgcoJjp
e4d8AZ3wTkfx6XjImo4JFCTEssiEmFkIwUoIbgAvfJ1O3Wk5QWhuccTzBA1RS/0V/SZoNAuQUW+e
0WePLVourk8g5jas+rG/7dzF7W+/gK7eDH2r38VEo3YE9qUY3qNR/IqqP+57cC7+UG9aDDmBtgfl
Blqt5mHXyWa4+LDLlsgyiGZ1c4/9SPb56/jc/GgBgrShreEu96Yb7qPaxjgQeu5O6KgOaHpfpFvD
DtzqPnI7H4ojPHegZ+nKB2KLaNQ91TrADwJXhE+nPCuEMJDXHaG85xZn7Y1XJOQZZIIWKWMDEroj
diA6VuCqkqLY/W9isqKLoCBRCCjlmKbOADpTYex0qGbYwi3wE1DVAlesNx0VQJzgYeA+o41O5yv9
3e17bmWcWZ8xGSY4a+n5ciUPKkIQn9prkZXBZu6ZCrfOvJkrrOwxgTlSaiPOIuwnAHEDAZd0DkjV
svz7moUurqzQr7qqWcS1niRGoIFyv812ipLdZpSX+/p32/IMnYgqCtVQIfiEZyWDhNJ9L0mQUPVj
EtoTCASvW3ifRWW9fW2CCUdDH6rF2IsSQGhoelvlz9xXbxSnfYltw6n9GTiU6i0+zLQEZUvAN0B8
8B7YlAfBdLpd9H2yxrMIJA5ojxdf98FZedd+q3wFjOZ4e5cOlD7fsj/1Dj1LE+EUMjjxbfBgPJTH
0pV/iT7orn/w0oAtB1iviQllgrYUsiRDmjBuvLB7micoSn3n7NtGkDB0Q9UlHCZReYdnrr4+gI51
musRAamgCvrbEbXPHHRzElQaDN6Th/or+4nWtpgEuyh18Av1MQFS12ndbt9BgdyLnNjOJH9xgyOf
bWwrJq8tMtn2kCilKPcJgDOQCmjjwIvVx0FqHChBO30HMdTq4fp2bjk6SE3BwC5KYNU1mHxjkuWx
FcSBeOFyqw8QydJ+XjewmdFQ5jIFVRtF+zT5KYDZRM0gP+LJQM65zf7vOAS0E6YYsLMH/iZueeHa
IhP2zFqR8laAILYmHbL0NgSfSRj+uL6sTRuGpKmiRgAGZiGkQRENI8kNyZuKH4g/50kSPSF+/tdG
DFGRUYkCqp4Aq3oZ6WpU2iFsD18fMh2ky4H0nOtkVxYgkr5uaOuFCwAubKFoahBDYSxJWSb2+jhJ
Xhjv6aNIscMEc14lMLFhAM5CwYc0zxdI5jbay2u7LAAjE9VO6aVMRA4i1jZxw0NDbmnOOd0I+zm6
5Sxz40BfmGNu47acy1mn/JTpbFPwfwc6XKR8nQVB8/fsjo+J3VyhYhBiqhirgujA5TeUYui31CZM
9odiP94sR+mGzpmMX8kkqWMz8crQ6J0Fb8FYFRsb66xciJKXYOlD36p7TA/dbsAcYrvHCOSZNxa0
dbAvrDHRMQsTNQYfv+QBCge0QzzTOrsjnymjBCgJv4Av3vx8q/Uxe1kLYCFfNi0G0FP6isWNEvrF
GplLGowqRG8l6jDgXIK4oB9AHmOezRRCUJFsRTGeB1GvQ1ECXcgEZbfrDrsRZWDeQP6h4FoV2Vo0
sPdCUXZIQwT5Twmtq6jzCplzoW6hAA0DcygYgTRxn7LsFQqECZNiAk9zDaIH8MFmEHqINDdqw+VG
zaEK3Iegll3UVwiw3yaqDomb8ECa9BsC+0FIp90EHwXjbP3Qd603apFwVxb1L0HUTItUGC5IIXXZ
BxHhbM7GXXnxu5kwP5Y16uTajJi1AK4L4vFUqex50g8V2JPBXmlXw/31z7FxWRp4hcAD0XwAWI/J
PENTqUujhwa3kX0rVci2LiVnTTwL7HWcl0oFTjkkhflJhqYr2BL+RwvMqZUnFKQ0AZF+MTsoEzhd
wwMBbz07LraJOaaRhBJGXOLGn33Np9ArzF0eRgeExV9AKWwdkfU3YU4o7k7I4E0j1hNBqQbyPUsM
IQmoa1z/9HRb2NBqyrIi4SwamB1lbg7AckdDDHLiiQUUiUH3Log/oBJIQJx93dBWnR0GZB3jeqKo
qGz7UoC2mRGOEDfTfkqeZuehXR8miJD44h30lmeCWcEktYRTUtq8ksDmlwMWSlLRYkPr9D3kr5Lr
rlQMuZeRfho6GAVBv32CXPBZqgBpk/XxToYUSYbZMnuJwtRBD8nPBUSlxpQ5m7D1UU2UxXHUJDq5
yOy2ZGZtCYkZ7AHqXipgX+pvYvLgeu9/C/NNTQLuXExBK6quaYzrGBWkr+N5wje9p/Mx6i65bf3R
xy22r3YxEKH3lIOMoOx2TPb9TuRSz271Gi9+AZN2AZ5coS0A7ckywxUdFCJEOyFgnmPWQ8VQYABY
RwMVFBF6bkd5gBLPdV/biKBr82yzrO/G2exzJP9giBeb2amNzhdJc+pbCdDM1A7ymhN96NH/vOUU
/IW5K0RRJr7JBc1PDBEfNtU8c1F/meSWCGDEbvo9KcLd9fW994NZc0hpDQ2NKwkzD4w5CFrEQd2a
eCyK5pvYm+cmqapdO0kQeZdB9N6DbTVNQp+yi+3GXkdIV6v2d641tdMJCyLYpIBrMsd0lgLBEkwk
3zRq4wqaou+UXofsnNDcVUvtCDXqtGYBnveowTNHnc6aMT0KVS/YJFugHbW0v0dJuJH65RRp0EwN
Z0FzRaVVMAqonwZ1GCFji05z30GVsxlf216+K6QZIERYqeKM2FM//Knn/A/URX8kYvRraIMbcO2c
ax1zpEoDjuZShABIC0rMpi/sZtJOKjQAHYhYQ6FqwnxzrgnSWQB3KEYQm9frW72VDZoyjpFMiGzK
GpuqiGVXzFqp6SAYy1/jXe3nSKvTPXmBwswXqpdbtWMMnUsyAdZJ1sGNfZlX9wuh93QNxTe/24tP
EBfA9F5wi671mTu9TY8h60YKqLeRIxkqQSP+0lYXSLGwNA1mk1GYLJz+D9Ws9970Y2kPu9pJFvsU
vIyPkIS9U39f39fPBwZbSe8bBEO8n9ll5nVQF3ploKcj3DTzTV895dCbgyxgOvy5bmkjHFJTKK3I
UMjGmWHCIaAdptorMNWgiVO/olipg07Mx/jVmSI15Zto8PR3vri5sOq7OvgCbcvn/OfyNzABMdKg
TiIFKvFIcxObT1XCKel8vsYv/n424ol6n8UVqiAeUHNuZX4Hj5oTBzfD8nJ9MzewZJeGWJeZ6iCU
UgGl18iOXyWv+70IdvkHkheaVe0oVVNidb70DM2S2spsXtNxAwaPmEeM9ysUZWedOR5JmEVCLC04
jj7lQO7Pj/FhAsx4sAsLsss4k8lhPBqc9tXng3JplXGhtI4XtZtEHc/5YV/71TvrcsXl+fucHlya
YbykqUkbQByeeK35XZse0/ZFDvecD/j5rQkbCGYoXBm4JNk0TA/ldERhB0s5pa+U2CdVbigDMIaD
AMV0szOX1mfD9yVaINBBdieDSYH+olXyRQZDLmtRMAHXonqedxTiQGGH6mF6Ng8YZfd5uPAtL70w
SX/SymQxR3kLei2UGXMozgJ+X7q58Y4DDH/qSqDbeVCXHsRu9w2pobsEHIS9FBh1r0pRgpjgWLtt
SrU5c4jYN31XuZIxBIcxh2RO2Ss+55tQ97mMwxo8GXwWGMhUDUlhnLrJwe/WAX0K9hM6PBnZ84Gi
YwonPlDyOiJjahPKl+Bf42JyNzz7wjTj2UsfzWM7w/T0gsdZYHV3ACJDKhjtdYw4P9B5UXQJnuZv
cuE23LGujZGBy5UzHi9lCq5XAeaLU+BDpRhsuVaF5izFYDc2FO44B3njhK2Xy9blJKHuABzMAo8I
ubcEjwEhlmkMnGxwo/d8saxPRLyF1urNlASYhICKsvFX5anfoZuUHlJKL+WqIAyJ7aq2JTBpGQ+d
zLNPrjsUy8sL/aUUlI/Y1gRwTLnA6IfmzCADMaddiKkvfjVwy4PXZ5xJSOssSCJNwRlXfGhdnkqM
lDkUS5V4lMIHR8ruskO972z+Yd8KL+DTklGKl3XzExVMo0eJ3FZi4Ol9eZgSiKLx6J62nGZlgdWg
CCpM5Ca4ATzNUO6VNN1B+NSuE+96FNjIiFCq+mcdrOqEOuZlnWkBOqrC6Pbl6IvQ59MryRdfikzk
nIPNTTMJOiMSAW8lS6IQLCSKekKXBPRTM86/AlO6v74engkmBsfjpMVNYZoeERtPEjoXLafH6ya2
sgFJV0QN/0ARSWSzyLQEUjqoDNNDYQ+kSsEkQtJZcvKlQ1CXxft2xtkiIdhAjeJmIOYp7jMod48A
nUODEhKTQXvMC/MBtRaX89M27tmLn8YEVqEwpYjQ5VOQcn4z3FGKRUrvGP5efkI9wblubwNZiZCz
2go2kg4S8iYVDXniyy8YoTk1ewl8DmhPOYmXgios3EU4joId7CBm/oqi1X0LQvdj7VW+Pfn8mLB5
s/zzg6BLdnkHBxiTr4UQ3yY7URUVY9976R1/MnjLzT7WjW7fpZmkXQYI3cCMHNz2ACUGAQ96u5Fb
r3YW23hpYUi0ECqvEuDmpD2WWfeodtVdVeC9lCwP17/iVqRZL4ZJlQqyjCSiwCEN3Mc1RMcU+dcs
kN11KxvlMOoriqjgWYR/s+UDs9eXssxRnoFQITocoM1+F7wo97IbeyrnabJ9GWLUEgmgimjD5n+9
kBnakCGwgcL9FdKJy762Iwfwr31wotMKkqu8UH0NabR5pbCN/h9d6YdtJgh1mjAb4aTR4ZPBCXeU
XrZ5i0/JTQjUWezVuy+Ml22f/A+bzF2Yy5mpwqYJAIRot4U7nZTn8WZ8ap+GI9nHp+Ab8TIXfHZu
4ZaYAXWaP4XPQyxsXch47iLjRpIvfUL7k7KYSKUh/MRi6IBpxUoyw01izEY2bxN68AImj6571dY7
WwIBB2YidNR54VzMOYm6Nuu6ELnVve7UruGXN+lunKzFys/kTvI7l+q1ZW5xA+lV5LI8juvt22D1
A5iDqulDM4dqADgz5k+hefU7eYGWy9G4o68NVAG98RE118Lnsehsnlpk7sTE8iWw0l0uHNTMU2ro
cHDDlCBbS7SDhtKYlqe88vFmrPswxCLbBqmPB8GAoSEHP0+KayzoOSCk7ROzssF8xabW5yDoTIqe
o/oV6TEGVC3GKwSz3h79cF8Y6Nk8MSubzIdLOimdqxTpquJHv00vwcxGB9pn9S/KDxJy+UH+w6vj
nw/GtgPiQR+zKEG2SsFrwaHwSggAIwyhrjefksOC/wwdRk7UfUc1fH7lfVhlYlEjQCsZUqU0KS/u
uhPGdZ8n0cnuxufwSPG3g01+9R5tomc7ABQJNJaC0EoOxq49tXu05fixiudQTKhqZGkATAaXp5ph
3iASQK/d29fDwuZbXF99XHq9rt7ijdKZMmrmf4P1NEoQ+RQqEHDFUy8HnbDohfbgV0/QmLFIbk0F
zz51nmvbzjyu1bGVZtr7Ajx2cFQPgjkWQOOvlIINSs3O9dVuh4KPlzyzoUHdwY8nvC9RUU8hXZCg
16mU/35U5+J5qTBbOoeyHqp9jPO4YMivyx9iUJfG3cBZzFaegO48TX5EuC2wnpefLgnqWSI5OujR
SfN1rz2bNjrmvohSxBcIczYSxgtrzKrqELBFhSAKQF79AME4O7uNIDQPaJoBFvjiGQLsuDdD1Ghv
v0BeQOMa4yawrkrQLzdMChi6XKs6KlIIdWwNmUK1H88QfjnQauZ0Dj3e3bzRHgNFwMoWEwlmEfyl
Wgdb+rxA9xgwgiSaKjeVi6MxQtC4i6vnYkkfjSS7SfuUl9D+h+8KxBDOHTE+1f1HwZDqYcgM4GcH
EMG3FqXZpmwUlD2POx26Ed2x2g9rTHSveyHIhKnSYC3wNRv12iPYcPEKEfzcC2/Lt+tHcCvgXNhj
vuRUy3kljA00NdGmFyEpEOyzIwRVXUqkOdiqD7ZSCH27/W68l35cN77pw0i3FFQiNPAlM6lAWpUI
pwQ7O3ighYa2JyYPPb4830atACndP2bYcr+ZV0qYLIBRRtr0OtZ1Y0lm4Y5d/BbrFXQv4vzh+rq2
0oILi0xakALu2KV5buCKFl60+/xmQh3ccCpXvzes8hGMqPzi4MbD68Im4zgVtBRJoGEzKZEPNHZA
YGTgTwreU6z2RFP44onw1CA2QviFVcZ9cCx6JFod5N2JYmVp5Ah4r/OcdCM9vzDCRIApM5K0GkfN
U4fvpgbhNilzNBmmiF1NFbrlPJai7TO/chk2lrd5rwTyouEDpuB9gOyt1WO4qLGKwxcyOt4mMrF8
KiRlio068ER/bKzkjgr/UX2b8Vf+gkwDI7h4lfB8lLepzE0/LnKutcOMTf02Q+EC1Jl42FKNi/GB
6lwMtMcn7nJPuOMJJW2AWxDRV7tLf9oqySnyWRmWAt9z8ma3+QHx4PPwPTsuBwIyNJrBxlDyvucN
F240iy/NsuGmM1t9NnBCaLNYPnbvRKHgLINYAi993fyitIAEokWkAuzrrgPBTZ6SWvNCPXPEJTkh
BXlVlJA3xb15W6zsMIceA3dCWtAImkB4lMZv+oQzbyiVdfryhSmlzXt/ZY857nkphzlpW3D1oOei
oU4mgLucEr+BL2h/PYhu8K/gc61sMae+grEkpKfCSCGlKht/aTXY7YXGLQusNSt+IHN0Ul34ps3j
KdCrny02GUO5VTGiL44JshLzGu6U1o4E5JKkQq6mITIE4eeF81M3L5jVL2WiRWeOZSqbuEOTpLK1
bLKqLPRy+Smr/tKj5+vbsh2aVsaYYJGLhaI1hF7Y0HCjEAvBnm+DW5pmBje8khDPj5kgQSYJrJfQ
bPL6BnwrT1J1NANeIOL5MBMNtFI02jqKAlCIpw9LZPUQFHI66DXcyLM1PBTg65isnAeq3XrWXrgX
Ew1IoepqXYsaJtlp/BPA9Deh0wruVTfaiVZ0EB6vf7nNvQQeG0AV3QSHGrOXUm2EgtrgTjFzw9KB
VM1GVBAJT7Ra3kwE6IyFjilH8ROKXyzDMMFDhOarIOnWTUtASkDIQRHPLR7Tg1VB5OAA8R1kBnhB
n3LihBGkZRVHNK3lr/bRvB9f5tiS3M6NbTBIZhakfQlwHrxS0LYvf/xUtsHYZLqeZgV+aoDSe5SA
nDpyVLfv7eSBDn/Kv69/gQ14EkLKyh6Tl6HbMYA9S8ITjSS9NUMvE7zboxOoFI8RQoJINcqDHHV/
RSIKOVMqWm0LCCA4tCFwbCacsLHlEJi2MCSTgMcEfLzMNdhX6dJrke7F4TlLRA90cPt4+sNZ81bI
XlthjtfcDkqdmKHuGWDBoYxC812+l1z6KOWxqm7wNFCWmY8VMWeqmNM+F7SK4k1qDTPE6SEAhgF8
4/eiq+JVkdvVLj+ZUP21MGtkS+fpCUKJvJuDXgyfHqerr8xcikAyKAGBnhXk+wJHaH6DQMrmbOpm
zFqZYO7BqOrjsKaOq/gLsRQQNIFVxy8JylH0VQgpUk6lcctX1p7LXIZz38163aBUAtA51NRrUbWg
Te/9N8tSZaLjpQvkHDsHlsn9EsVtqoOCf3SXR8mi1JVUcKm/S+n0oMuxR7/Epy+1ssfcZXENRGLe
xDoCFECv4GkBZQDt+oF//0tD1p8HOXD+V/aYEycssTFrAfxTPASH/kwfnKKDogWfBJS3MubUSUrR
K2ab0J2E8gN6+7U9HIsdnWGejzx+gk2H12TQ6UCDE9LZzLGrUHQSQnpL63VoF6A+AXXZf/OlPkyY
TH+SdEIYDwneedFeg85HiLqg5LenBoRZ/DhCf+8nt1gZY8K0kZE+V0Ic4GyPQihokmldgP9kpl/7
kxlDIRjjMHTyaSjLLKCHO6Jb7o2d8jpV0Z0oJ64olB5Y92+hYcmjlts8wyt7jE9kch1DTLgIvKWv
naxpwa6rexL0N69/q63SORRZP9bFuEMplVo6RRQbgYI9LVhph/lZf+n2lPRzdMVXyn0GGqGD6JR7
SB29UgRRRMW2T9NNect7d21+zX9+jsm2toe07PShfo+VzT53hx0cZ0+4MPrNQ7AywzhNbQZZU0BY
w2uEworApQY4gXN9Z7fzB0MHcl1GOfDTaJ0izOk0JFiKDuxkDglDMPf74XmEeHJkiaBw4w9Hbi/r
wyQTIsMczAGNjBdeaAAg1YSeJj9xVrXtlx8mmKio6kKZ9WZFVaHb57R5x5UNULaY9f2CNpa4k+80
IPm+XzfLWxhzGoBGUaF1g4VNWmFYeaCAUyjj3JqbqfDqezEnoZWKORdUrEwdiZ/V+p9SiAU7B00e
iHfy1+sL2hihw+2CpqUOmUvF1NiiuASIv0Eg6+BljaMBxZafC+QH2v+Rdh3bcStL8otwDrzZwrcl
2SRFShscWXjv8fUT1XpzhS5iujT3aSEtyKNEuayszMiIfUMaxgnJ32SB1nvPedVesqrFbHfDOXdZ
x22rsHvzGWTiV9mVchZ4DukkFb1dpvYOTdpDeOChxkQ6XPXn+LHZa3vtU/7AqihvTvZq+GSbrezO
JQojRiOqLnIiD2qv+Fx9jEJIpAD8cX+mrw0iHzz3yhR1KBR+LsQevRPwcBDAQ8kc6HTFTS+Qt8Ft
IRwlULYHdmfL+xw1/FfDIQkR9HXE4E/Bo+axwOQfBSfsrPBBPHA7Zlfs5vVvoLKPe0VUwfZ1Oxc5
VCSbAS26uP4FdzwTuUP1qD5EyKf1/vL5/nSQk/JxNv4xRue3g2qYkzqVkU4T095V0vyRTwTwfPDx
z2hSe3NaxmOZSL/uW5VYZimHO4gcl+bEr4dfg58jBJBFq3HLT6EvfQ8qUE9JR7DjoYtKA+Nk98vw
vi+WBuJJ9UFzlKcejYDciX/QkJxGY44r2ikzvNzg+rl9jlA7cuKkua0V7Mg041AZiyRvbqtdzbd7
Xc+/x8B7m0DEHfq4PHNyuI970NkVw3EpqjchnN0y5l/kQb0MY2PlYmyHiuGLS+YEdXRMuXQH5iIz
CJMjcpmQNxHNsIWaSoDEpdheIJzlNIX+dH/Ot3zm+n1F7XuEMTPEHw3VLYGPnbJd2bHaabdiIvCE
iugdByZFpqGOSwK+3baCV+7a3RSjmzmU98kCQqYcHVCB6Nwfz1ZosLZGuaolggb4IOFtKnvYNn4M
1AsJ9FjHcTOVuLZDbYS2KXieU2GHUE9AZQdcK+MX4ia6A/TWLbTt7FI7AfjGyYDpYlYwt16La/P0
smX9JIsRDih55lyFZZ90QLrKXQFrGThY/rtZpe7zLqzRWdBFOl453S7e/1bmYIfPm9HQeljUDR6X
ZVYLUU1eb6OjfiJ6JrJZHyElYYm+weQVYtqjnGrcC+Ncc3hT8fsKrf7DMcNzUfLSwGwrU/rExX/B
TbF5qa8GSRP3hb0YyPyAI0e2jubzP8PK5UfrO8FI6W76kHlEbMiwhZ22G98KJ3X/oty+9W5dfwTl
akWpw6NvxDuZ6MYoB/R9WekO6eY966RsZuTWlsjFtrrElVnNBWPKyEn5rbNOMOkDYhYUn92SEZ4x
nI1OZVFGoQM1MTpzXaFsc7uolW9hCGrvKQX/7ABwqhYx/Of/kaD6x73plMOp8KxswxgT2aMIjAJG
7KQ1YoZ63+xQ5XOLg0cEuzs0eoJxLTKrJzaeiuHz6BxLmElpWsXwRQTqTMg5hD3yzT4LSLAFMCSM
z//ryXXK6bQJFwhoi1fdooLQqpIZuQU8lZ0IowdFZifmS6dVckdNjNNUPidqYDVZZTUIjbJ8clXN
cEDD9rTk2Vnvew9tbKUj5IULmgjGe3WzLrf+UspfDVA+NboccTNpaxk9ArtGytksLmz882ZwvLZF
+SxjQESkywqS8L7qLbb8mr2TIqQM5dLUy2Yw6S7O35HckDuGjtLWlinvpYEwFto+iFllr3oZwORe
mgRgi6z7dwhsFsDYEtlmVoptMxkg86AO0Q1CPHfdJqsDXRlQMFigkgYahmRH+qQS+yVym9bqE3N4
C36oUP1OAHPXPILxCqFjoHfAzqmX8A0J48cfcYGWAMaKb00FahPQ3NSReAHb5K2T4UZVSlK1jr3I
2HeRZk/cYAYCq6+HZYU662G+qAPHVbEX93j49ImVJL8klVGB3YrIVAhTAxl0bRGkVnVU5aURM5CB
yCNeWtlPBb7j/m2+VagCPhhUVkhUKYAKU8FLEY+dWmZa4nV2eMkeC4Dygh2/E54Mr/P6twZgwPsW
NyZOlpHExzNWB8c6zeIapsUwywEeLyLY1Ew1E+3MmB2pS3/et7N12cjg1UORFw9mgIGpg2/MU8px
AY5EcdTeicCjgnoYMO6iXQHizUqhb03kjTnq7Jdaj9IctHFRaOQEIPknYI5yS3/Bi/AFKpbNmR0j
bYUPNzap/VGLwgxhyZAU6Jsjos5z9QxeCSQ1gx3BWacvhLpbtCGzY4s+cQHBhdm1SO5syvOsv+Ea
Ha9cQKY3ndp35X+y+nZO5CTOg2V46GY5se70rSv2xhoVqwSSXqZcjfttcNuvyjPaix2iPDu88Kk5
vpYnAkeC1vksWWWPfsnIb7z+W8giVtxy9DefQSZlNeioTYMxShGcjpbgVm712DzkVg6ddTQUon1i
ttGhCUgrs+WaNdmUb0uDIhObHhEG/xSfQVR+IrDdYUa7NSFAYOpWscxRTm4u9ShIG+zp5aGdTUK6
HCFgK0ETTODnzNbFKxnvvb1EOaNS6OdezVFBmfCGkmyQw9oQaSd0iIeC1DmehscajVOSTwSV673k
lx5pygXV2W58KFKo5s3PHcDZ0JFERwdiZ/kgHnHaGS6MeI57n0kFP3PcL0oEZgi3rFpTCxqbQ44x
Sk9JJpqdmDL4obdSITebjXZkNQeWigKvZuF7eCHEvaPTnlUv2Kv7zlXeO7valZ+4d5SaVQhrJlAY
CZ7Lwcx3eeeku3IXvqQv6DH7JFnSa3I2kCX5i9BnI1+Dj0TEJ4D1WAHP4+2JgGhF02UStgpwAXZ+
Qce8k7i5VQN3CRKUveDUbg03xB+YQq2bF8rKMrUaRrOAYBLE5EgwFzsZHVTCGxrcwAnSmKDE3//N
k2kr/L0ZLbUkwyCjpziHTemZgDtyJ4vMCIKiIHuOLLTUO+LziBzU8jM7wRF+Znf0sQZN3TahqiRG
38EPSvy5LC8Z9zyML/cv0O1d/mdFqcuFqweFmwcJ92f5OWh5s4I8smyYugh6gv7HfVtbmNb1hNIV
wFzrwExSXHOu8OY78FVA3wxJ5daebRBuRTjJ7Drq5gihTqsSiASPGt3tnpWFItaKEt60UuMTSOkA
Z1f0n9VcfMtzzi6D0rk/yg06bGi+/DFIj1Kpw3qqsmuOYcJGyezJJ4xQ0Xt5GnZgTkbapo5/C064
Obr/KoTM4oX3qzNOLG+yrpON8PLmc6jLdFSKZUaiG7dYj5doV1pyxcIybLqF1Yipi5JPOV7pe3h0
rp1BIpz1vGeo+rCruvjUco0dG6WDDDMrrCVn/oOHXpml7skeMlsBLxVYWUWqQO0Frogxmry0i91J
Z7WCbT0xb+aRuiblaZKDTsGyknx88zneN3555PbkQmK2UZI9eW9klJ+dB1UeBBEj+53U7HzwyO94
pho9a90op7pIvYxupBFcFFwHVuDYHjmAT+LPQIk4suE1LNKc7Wh9tWKURw1VvhgjBRuF6FZ1j9q3
4WBArlJwNLQJMnuDtnK2N0tG+U9oy41GUWPJtAd0pNt9dk5APJTvqoti8X7a2hDEw+HrrcHVrfCZ
1Zu0oQp86wko15OFWjQ0LY6e7OnetfXXyfc6Z2rOhHLe4Mu7CSE0f8TLIcSXjH5lK597MONPjJbg
zYvkn3mHG7z1gUbQBehfwodIySuY5E097+2kZLxjt937ygrladQyHZMpukJj2rP0Fuemhtgt9kYX
lbIW4L/u5+yzJnn7XGoiQDl43IKZjdpTRRQAmybAKsmMN48kCSNhTuUDO4m65UoVNNajCAnmTo1+
Rte13itKjHxYk3zpJcOUp+/3746tdYK6NxpZFPz5IOjKq2kYzAvZMGnkFf1PTssticXUveVc1kYo
b53NuaCrCSYsgXTqbwVxY8+umGwe9rUdyj1HYssXXIKLlygutZeCbHg0mdaPss9emq27ADc8qZyD
fPaDHqxmjLWszQiV8jZ8yTX+Vywpn0ohPQgLi/x5a5GQSSG8mhqoWz+kHEJVijIxQXGcry2Nx4hU
0VwGFr/q5vMTOiqKAbQZeNUVav6Cfp5jlcA2gDp3MwEvM9mSwBsACMD76EZ+4hiPw8/RZNWatvJ9
RMDlH8PUTdePWSED2EoMg/Jrx72IXrXDo8xHbRLl2Mit/Nnl0VxCutiAbTUujaN46aPk8AfuhX1N
bU/4n+8hP1+9w3PDUJeYYONzRTeTKQCdXGgW4a///9lbj5q6DPsw6rS+QK9Ar0yRlc/9r6JMIlMd
WNhS5sJSHmtMkqXG6gJ6gByGkzvpU50eyuIb56Ai62AzBZ3Jpy9Db8+Q7WN2Y7Omk7oVdc3IkwQA
L3eQFns0gJ6FMtqXVK1YlZKt8GI9o9T1F4tZ1bcjOj3yrH9VQsNHXdrmS/l713ZfO047qouIfqzi
WKdL6QeL/tBpXGymSmnYehMcwipMsNYB+pj4+iGWkgdw+l3AlIl8TBhDEWQIYzAP8z9qeTKVMdq3
eeSXKd6CEWDX93fHln8BDAPqBuB4AIMhdbdx6hSHkDfVXHEEsHSa7aF5Bk+ZLS2s47d1yawtUe4Z
fLp5k+Tgvxx5aLnIn0fj5f5QtgysluWqJ7I6TsvQD4lCEE3xjFx9Brjn5Px3FqjJikU9ayfSR5gX
nT+LP3mdqTNAZoGOkNeDoGZJTrr/YNqEB8Izgi4iCzSl105pNrcH68SqlCuWuWVaSg7oWE4w+Qac
cYSyDZlIT7p0+9FFXshvHwFwdllJqM1LdD1OyheHYzQXGYQaEN3E56uek62/tC5H8vYHFnPMVmSw
NkY52mgGlIUf0ThMnh2/IwPOgzazf397bIZsazuUq40KrlbmCg6dyAuA5RaN55Uv7VW/8lhqyAxn
p1K+Np7HpkhncEDE1TmZW4AEu50qs4rCrCNFudQ017NmjIA2VtAbk3Nf5IxxZreAC+s7mUaDJRCY
VQsF0NRsJ1qcOaoWIQlpsBcdCZqVElh/mR2sDP9Ng8JKPs7lRcAxJstUnkVA0MvT705WkMqj+m2R
jmDkUHgmd8eWu13tEI3yIKoYtDonyrobgxhE0haXU/Wj0YIUwZgZU7v5SlvbolxJk8FZLfI13AFZ
GcDO6L8zxXPvkFb26U06JIXJOcqJSPVVIXQIjR320rn9kexZPZ9bcDPg/QyDl0RZUNGiR4U6IUSC
eQ3pOCK0lXwGAPIiP+ZPE5pZbVcDgtYbTCDO3heHiIdnODIEARQ+qOcSnf2JdYh29dv907p5glaf
RO3tsDdyYUR6zW1E0a8AsljQ6STwrN22ueKQ8AN9EtQhMPTbkdfQFZT6ClX1iHfl5kFEXCk0CH/U
xrw/ni3iNoDS/liivE9XDAuP97Dm1r8QUjvxFxDguOliQYZDNaz2Ce38D5wjQ61vHMz5pXttnpKL
AQp30ddGgAoML8vN7ImpRrl5pYHEAFVtEMUadElbSzQ5wiNXRbp5dBDqH6JnA58x2t2FXVXcnu4/
xqh7pY/TZKlGNC4Ui2q1xmDy4fMiG76RsrJ021fYalzUymZ6lesLaSYc3AixuwvuM2AkFFLPQkcQ
M7zdvMRW5qjlbYcF/DO/zelgGhp8Cb0Cf/G8JS7oQwSyskMd1UbTpIYrB1yWJ7Jc+b75BnDoMduz
H7dbDBvgVONFqGuBOxyNA7eHY+GRps4mtH0o4NEWM9PAowsFMqyVdOBD6GxqDkBsj/xgxe8R4qFn
9XL/0GwWvtdfQDnJWp3nCl4LUlinHscG0Y98NpzWnhyjtkroekqfEZbfN7q5kqtRU1GXAsGjtp1L
RF2NLylfo7R/GuZxrwTao2rkJodIX18YSazN2rOmogUK5GIGDiG9rF0stk2LHI/Qm+MMhFflTn4v
mVJoor34CbpSBxRjHaJBMh7Et/SN9zNr+XF/5OLm8VRRswDkBkpadKYpC0WR68WWZA6nYw+FzPgT
Igsej8XZSi9gAneIsGawC3flUdmTtErwLPxCDQUJtorhMLfXfvUx1IkypjBTlQHF/wzgqmGHttcS
2Ouz/Ky+88fcjp5GwepGltXN87WySi3ExCllmkcDUEd7UpMOQORHSr7AUDNdBnOE1B0HFkgh7XnY
4vdaCb7E8sqXKOwFrwSFLu/HzNzwZmy1Gh31Np6BLah5ERZjTXE0CIS0P6MwN2PIME6iVWoTY19v
3uJ/7F0ZktaPvq7XUnnBts7wNA77U5OjUbtgNY6zrFB+CgXaoJH6Bgn3KbVyLt7rSXPqo5KF/tp+
kK2GQ7mjORIQEXc4H4M7Z2awB4AAqLTBn8Fu7mfooyocBI7NKduzrumrA/jg91emKa9UqlUjjCOB
GhaDVevzsxxmfqGK53EGEC4E60Cb10elzfa4z9/ysf7FNacSVO3oo1eFZykI/GzsFdMIJLvPl6fB
kH6gMPoKHvofioFwJyvGnVY2riKCxTYfUZkVvgr8tB/K3E4r6L42UwZNKjGKTa5LFwctostj0wLH
HzbqbM9zzfIAmyVNUAH8rzu6np/V7gl4VFK0FLu1s3UUUmKne4PUnUneo9O3CqqI4AkCDOER9WNL
v6QuCppnbZfsJCA04gcWIHGL/EVefw4VUYQgieeaYf6dWVZcw52OgP8R0TjCqbV8SnKzeWKX47eI
VW/sUo4wVUNu4GIAIQlaXbYyt5fPrQq1wXTPWbJtnBZHeUWUmDzGvDkyNz3ZWfTO03lFhriaSiRv
qJ0nxCCOzwT4YfV1sIFIAIIbQ06BAdN0q39k11ZIEHjPIBUkCvBQ41L2SKpXsz9wmqOLnX3/pts8
yetBUWtZJc3c6hlstCAw7b82j7JDmIt+37HzTvtFlN/ZIdUmuGNtl1rLKOPzOQNrPCh522tAhbnc
GdC2AekVYawlV3z/kF1EP3utHwE0YpcnWdNL3XB6UkChi9QsCCpTsCEg+V10yC4unsHAczEswAQW
UjBBYgRlSslsneQ1emVRLlx9/71lpm6/nNeXKSfONNpVu9wP95XTfSLTzvKdzMWmbj20BZQAz+MA
cXjQer2lPpU+YU5JUScs3vDki2ZzvjZysRJpWwGVzutQqEXnLUEM30bQQ67kcyyTuYbrxaY2hSox
S+2HVH29v6HFzVWFqgQgqaSZnn7CC72a9EIhEXhbfp7PSGjHznSQeNNwuFPgRxf8/dDvCqimtD6I
yPAE0uyyMZkh++aQCTGIjnQ1xFipkzVHkwgmTBLUoMwA/r1HqAPYqs19AYTMjVF2J++v6sSCapFd
+2E3rcxSByuuAj1osgSELJp0HCc3VRW/yr0sQntzy2DVZw2ROkF9XfKZFqvYT+Ig+UPYO4mUeGEn
FFacdwErJGUNjToomQxkplCjCEAqmuqnBFie9Ok3da5gkR4eCLCD5Jr7cX9LbYanV4qX/6wkdWyS
kK87rYVdcu9AJhi9980BdDJECfEpdY0dqwax7RL+LCKtwBCFpajHAbxybJylQTTrSrUz/UuaAsoP
iptcRLakN1vxX2FuV0O9JshWkUbWBprW86l+lXxEn9sLaa5YbJDag0tSFpE4kNGNAvQty0FsH9t/
TotERZSLHElzMmKO2xzUnItmBsbn+8u4FfKvh0Zd3ziOHfiyNZSQhMquudYeU8lMwYuEjIWVAPTf
NqzsN2tQ5Oer2YTcXCYEA/FFchvZfAFapHg2GC1Ymwke6BKrmqxAbuhDL4YQ9zIHvkociz3BSWpg
jxMfSLa0sWafRVSymQlfW6PGhExIZNRSQC5uUjwQzAL81ZxV2yQT3pxa1ug2fcxqdJQbbatKm4oa
R0FUTO04uYLhSQADPwjALKdeAcFaI0XXJ5rbbBbd1+byrUxTrlTmR75UIJrkaoAeT8Gjhgf+/T1J
Pv6Ds15ZoBwoL/daG8pw1lKqm8G4yxJfD1hGNus96yWj/CYIsESQy2AcXY1+ev5E1msZbMPTfXbL
9maUvrZGeUuxzJs6BhoEdLSjgywvqI1zByzUkLDWzeoSXeA1veDMpjbczNr8sQxO3Nvj1tW9XPKt
Dq8ZTSC91pbKycf+hZPrs7wk74XcLe5QVDYy6p4wa08FjzYKPS9A41abQw+hVBlhnt7t20SAtpui
efnYAQtgaMMpHyUB9VTZyZXEj2L9ueyDwJzz9/sbQty841aFbspLaYtRc70uam5JegEImSdnVbkJ
QshTeZJ8PLJDc1IQpaG6+wzd1ufCSr/Ne+WlsUvf2LEakTePuwFYsCjIAg8cDLVDg1KvIJsjkJd+
ei2ARrbmzA+LhcrkIfNyxnHfOu1rc9RWnfRlkMocSzgbvA36fzMZH5o2szImA8Vm3WltitqnTRwt
4lyNvwPFygXbri+/xk58SvcG0FK/2TYGJzDDd2wR6VFGCIkOO3bH7pabWX0I3dzTzWWdGxwuplBW
HCEYbTl/ur+rtq4+8BXqUPUEVTv+vT0YUS2oStxjU3HpcZoWvxQKs6wvcsebAlgBJslgpLs2ncDa
IuU6a7BZSbhvkaXJWy9e9O/LAJpf1UiVJ86oBruX+YsxJN4ciJFVpVAMUtrvkdF/Rdg4e9mkvOm1
6tWycZ64HM3ShmDdn5JNtCReIlB3BFcamZrbOdGmpcAzH/cKyak0jwoPZWYi+4CciSntJSdy+m+s
zqrNlV7ZpHY30t392KOJDjQfoN1KciQaGSu9mT9fD4va1UowcSMnIY4iyo3lk74j3GXI0ESm8jaZ
BtC3iV/z6GPKrgKS1T7a/xtI6LUjEOLABiSo6ey5MohSglQkWrT3xU46LgfhTFQehBObmGHL59/Y
ojZaqPDxNElYxnHf2TMqxujXQYJaMpd3yW0B2Jv8+MShUW8fnWcbGTyQdr5ODqH4Y457w3dDzkxE
gyfIgwCFpHy3vhiZUslAJgJYVu0IZdwEvcnAji3N693q0wj7kZN5LETRhtO8sUuFZHVWjroeE7vZ
nht+DqhQzcpDoDJ59LcGiNIoD81GgYfONrW5pLocw4aDH0mll1R9SQW3LyOzxhaac9/AzSRL6DRF
B9U0wrGAtazrHC4UHwLxVY+/guOXcYbJhFLhE0FJCrwBnXOUZim/FgrhkNQBaNKWtPkeRLnmcHJs
zoNYQeY5GEHnUnht6fIqwiplJwmgkInzF2OsfjI+hLxOPn6IinSDwaM+SMtht1mPjKECgZU00nzw
Z46mVkYPMgfaW2Vo7TqsMjPVmiPfio44j2Zfi6Gl9yHDqW34FwjDgdQSk6Lwmk75F00b2jBr0Mpc
6bPZhro59wwkO8sCtQPUTDV6OFMFrSagwZKMUxR/Z8zlxiaDU4b+BhRNyapSqaJGDdNWjgxwnphE
kKdFqxfhe8FJPtQQdZztzFcP8yFlvn3Jf0wtIqRi0S8NbhW8omiUWQWqIb4dZ+WqDi2hbSjw0YSB
tAI7/bl1+9zYoo6smNXSIhpXgj/9KXocdhq4Vcur7pCOHjd0I/yF0Y1demOUOi6oqup1K0M5Movz
wAyS3tK1DiKotWgmTX0pB2hkSbVxhJr5NyVJatOQx2fkDFmU1FvRAdQrBZUwGqAhnoZaBFpSFnxd
JVjiPPV1FTewjLxv6hlf8aDLIkv+Xu9Ie6n2F8gBMkpqmW+MU1Pf90UfBxzIqmth+Qqs525RqsaM
eI7xtttKG90Yoqe7k8BxlmOU/ylX2CAqkRKL/7HsBQuPCATtESuNsgVVuDFK3YelPjWGEcEFjJa8
j9CjmUMDKHV0kA1wJ2Wvow3n82SJbm7XhcneYxtXEVRA4IR01RAMyPti8lcZj0GaOgidJ6nHj5c2
X8wE7G1d9DOF0u59N7HhiDQB1Gw6SSh/jDGkqcjzYhzhJarBLLTPxVwxnOnW0+fGBDWV4whStkFX
0EATJT9iTgY1HaRWAP7IvLjof0il5PaaFJlGCpy6LKBDvNJUMKS1yXcOVCv3x0sc64ddC+ZNXCM8
1MBpGesuh9JKnzWxR7ChrTegJU12/xUFJ7B4KmRlwaBCGCRu148vBLWbjSD2kNh9Ffji2EVMJtoN
B6/hcS6BpUWCv5WpOyTljLFIMzH2dB4NV+Jzyldmt8xuO/8ckm/3p23j5bO2RdOT54E0llPMx141
1nY+nKTxF+D30MPZD2lmSnPO2jSMwSnUBOpJFUbZhMHFv2ZLv1LqkT76wAa0zeW+dk7ylawbzyr9
b3qb1awqxPmvTp42QI1SBG+8lx2b4wL1H8k3LvxDeQQZkiW+ZRYLLLnlR9cGpVuDedgEnVxxsQch
0mn8lLa7ZPx8f/W23ug3y0f5arWTiwilldjLdpBut3O0LNvNSwTEVdGZ2aHxQdpKemGqPWe3B96P
vOAifsms5sSCYW75m/VoKWcuRlIWFAMUiOq88wtjtIv87f5gt9J0N4Ol/I0sj2UASGAMlp/ZIQIy
6BXeke5MHgQc922xRkN28WqzBJMy8VEjx16+ZPZcvec849xtOk/SEMhfZVdFOm/Ujhnf8YEOPkB7
cSPUTOpT6o0gDECS2Mtemby+27vxjz0q9C24SIw76RpS8BaiRjPqTS43sU3aAnQlOtCOoD/s7bbc
35/KzWWTAZklDD/ofPvoMrsUDnMm1zwww+//kZY9Sk6B4H9339hWSy18/x9j1CkPBCGuhyVJrtcA
90210JgWcVYPPg4Ej+2xdqfenl6D3Pw1nXOQ2rEeuVv+bf0B1Klvc1EfILSbeIHxXOrHRHuXBJCD
Tp8j7dP9sW4BhTXylkHOSlC0D2wXijBVvdHC1AheM+irA/iCrEX8izs2LtB4pBeuBAxf+zI/co6B
N/aCqvkCiogRvFiWtIfkvPxvOKqhdKuIWAI89T/QGQyyMXVquCSenkLQrf4m8t/vD3tzgnVATXVy
NfLXBPHqaALnF6hlJ8ReM3QNsnSB2XULGuulUwtAiAUtW/e+wc1oHE+tfyxSR2fQO1WqOSTjRiKi
UppIH0iShcy9x/GWckpfAtEcvhJmI+5zajO7UYhboyObtXkqHKjRBhV1QZzC7S0gvbFkS/9JSBsG
kC0XXw0d6qCgWmNu5Os78o5dusZad7EOJr0l9qYQZC+8E54XG2DTlxR0m4Niyg9FdE0H4nG0D139
G7djZkm33PBq6HS1NTBSVUi4LvFAlTg79aWw4z2cVgzhrvyR2xufYpeV0N/ykzIe6IpM8BFgQb/1
/Fxa9QqedbFXxMC2A2HPgfq2gtgqY1ORWsvH2f1jh7q5JxkMieqITZXs2rPgR8BJzYhY5QOrnfPa
L/fBkiESyDCR6aIrx7nRA63bpNBTTVXVHFELNeM+3Iuz3pt1Pez6GjDpCsJ9U71L2+Zdrj4lWbaD
NtWuRQmnb9OzOCH7D5K0KhzIrwigKFFDs54ku60mG+LhB1SI9rww7dslO446ROZhIS0nq+Xw/Mjb
6WkpinMQiLYwTGYUZ2AHV7sfRW5UJh4wZjgYTjoDpih4eYPGXRlP2062Gt5wgDPLrVRAeBMjJ5S0
OUR9JhW1/SQ1A1EazaUWfDmYB1Nd0CchDKayZJdRFS1xNNw5ZpWTtyJmeTWd1AaR2sbQuwH+h18k
Ey+RQwmNviV5UYvSTeruIUgzRjCylbMGUge9FSCzJOkz6lIrxyiqB41LvFwxrz3O/nQkDTj8CW4f
nYVY0QVcrbndXKKvk6Mf2E25m+9mciig6oSMBNSdbs+FWPZz0da4xckHlPvSmwS0piCRp+4Urzn3
j+Uz0pw/GujM8Z6kWIzjQpwcvYkVRdNQS4SeuKBRPngEt1vfovTrkXHLr9I3Fa26CTqRCU7IaZ/B
O/aKwuXnPgRBzXhgeYUtR7Q2T/ngQW6UmqsnOKIisIYmhVwxi8txMyJc2aBpePMeHRvaeB3i7HSP
xQ9CFVH8Gu3G1NBOx0SVM8ZEx2WcPAa90i6QJh6+TtlLw7FguYw1o0kWiaR2WheIT1AfftXKLzzS
zmWL+1OYzKlZrEwqTR6RGGOrkAN4Z6vQlLsQKc6yaDCwU79L7zx55jnxUdiXQPvmVzAbwx5rHilP
zsVRIgZjDW7Vo7xfbMA9gDwOzfxdJfRbTuUJnFmxkmdbrIsaMhCoNKgKykj0w13V0W8+qEPqiU8i
sE87GLZLtN459VfeUfEAjICli3fB9+oyfOJyB3JYQIAIO8bgiev5MNkqFIOhrQEaTZlyTYU6qWMu
jeRcpuclt4hOVG3rD+gKa03ZZ11mm3O9Mkc5X14M+jSap8Ctql3AA7GXs7ii/o+J/TMiajkLPZP0
IukRwH6ZZwgUE8AtMmiN2fmACA5+6GkI+RITCGo/aIFCnY8i2lqYqFfWUEmgsopz+1oP1LbBUEun
j4jWgA3y5m/osaycBY2t2s/KY1Itbh6d1fRSL+w8EOCBRQTvMvJbZqT7RHyRAAiB/cgVB0SD7BZy
1jipi2XSgj5DFA/XuijHFpQPfJX+izqYpoAfGOl0TVd4hZrLQTfSogM6ibyUjqRtNrKRqIzBwVzv
iPyr9Pn+sdgKIiEtJhhQJ4RUOk/dVnIfjd08ZanXprlXTY3XcDiO/du/sGIgqDNkwP51WlwvnrgA
5JjIJZdNaXXxi47GCrVjQFg3nfjKCDUUgUvDVErL1CNtTj04XRuIi/wFdePH4hJeizJPMgRYpw/c
RXqWJ3qo9siB8J2n9oUVJtkXRRleFb2LEB9mijMVymEsol+KqD83aNBnxRgffRn5BFnSgI0WtQ/l
6SgvxEUbZ8ynM/UWYRjQ7fER2pBgMwCik5Vj2sAlwh7elSSkQj2cLuSltS4OkTKBDyqavvWaCoQl
uo/Nyigz9D5x36ZEw2eI4m7W4r2ahKe2G2JTno1/NfDVh1BOPE1npZ7aCiJkZgEZHwhnBra4Myqr
w6uW3Zr68cSTcRs8MuhAfX9Alky4oPNODFKvS4bHkm/eK55vGWP6+GiGDUTp1+tRFq+J05X37MRp
6hJBSb161MyM602RL4FiH019zr3/7zG8NUU5zRq7WZuQdvDA/mIZiANE+ZIAofXfWaHcJJqfRmwB
WXHjdFcP8wmRlRXGFeOpsdEBcTsY6rhzuagaSjqmXvqrAtWNYZFeTggcmXXrlInZOaSzn7cbz7Ab
VkyztWYoeGjESwNydOV9Wq3ZFMhlhhY0TGQTDmZkpIbZllA5m4z8oUtFBqPtBoYcFFl/zNH5jVkY
+WYuUKon9BHCsX3t/HyX+dkTq+ZI5uw2RoIhUcIDDs4NBV166bK8VbsY5zzuNasLFUuZvkfckzBl
phaOphGxsFtbB2xtkFrEoGjU1BgxsoKXLqnR7eEszfvbcaNATwaFEpUgQQLqA4Yp10MU/3CSESro
ezG1wT3b+TE6j+PH+EVCt8H8LYImw8t9sx9vI8CHkOCFfJlqaGCiuA2K1EgZJmnCsf5d5SNUen8j
m7jx2r2xQ+8NeclyCaQAxM74SQ4c6T0+KG+9ir5bDbzTkiW8NmcuBZ15jn5f1mtzc3JXw6TzXjG3
tJwgwjwR0OhUbwaPsS1/lk7I+J2JkI/cWkbyyLqRNmdXB+hARWkabP8kPFwdQC2IOx1bhpgNoduB
2gS0itg1VJYZsn1XZviqDtpi1snkduCnJxKlAooerGO30YaJRVwNh4r62kZJkyBWEVJYBd5HCF4R
yhN/ptuyvViCtZxy0ud1f4syzVL3QdKXbZQV2KOEnm54KCBnAOiGlcbwoiqUwNBZxZv94V/0xNwO
l3IzeqXzk9bBLq+hSXwIWzuKFrfrVHfuIgvoM5eb5d0Sv8hzzxjzlsNBIQLYcgPJIQg53K5oZlRh
oY4chIJKiG0moykXBqOM9OFykHhDVYCauKI3IDh3a0LIZgm6SMjAKMg9cwNoJYBVa99DJvD1w1go
Q9TuXHp0pXCQwAT09i0tRLNPZ8Yl+2H/EwuQbZMAzCOIOGoo8RChPZiE1H+c2L/b/5QdaiQcmLki
sIQCn4ELLvo8cPb/kPZdS3LjTLNPxAh6c0vbdry/YWhGEr33fPqTaJ1f3UJTxH67VxsbE6FqgIVC
oSorE4M8WmCipv08p6B0hRwDatv30GoPWPnX1QuIsk2dPU4rdS5I8bl8f7K7aluIlVXHX4yjdvVo
oKxQRw3X6hxVEvoD02myRwALkbr9BfxgzYZeXeKUKcrFYy4SZsIt7019C/d+ycXRqTmE4ewm1gtT
6XhrfXHLXgJEC96r4FShrzpNzcspTmBQE4SbUq/2GGO6iXPF1vGcsKDK8lPLMIQvxPfrdq/rkKeV
/jZM3321H86DPOI1UL91wPw3Xll5gBFonmiHO/0BUjn8A8PksrecTVKgEEXRm04YAZUgnkoYrvJi
C70FK5whz6qbIEvYpoo1MFvTVy8+aqnUw0cKRlmatQIf9aTmaAf34jv3IxNNwlmm2e37v1knojQZ
FVGBIqKcSBXz2c9bYFBkD0OLmNCy48Qi8uPxzZAhZ0qQTGR7lfGEX4xoF1apdDDXFaPUIjCHTmEC
MjQoIfCMqRSWBeLLFzc6SCXktGrRHEgjxRo7dARF1nFYdJHfi4Bmz58muKTnJi1QYi8BCZog3w55
YXas58/iIb8wQvnhGPBTLZEmR16mj3qtv4TjsJ/Gat+o4z6S+OeAZz2+rxELxAcvbFI+mKV4hmD2
JPJO4ibCHX+PjpkA2ZHiCOaK2jG8zKvAY5Q/QAWQTL2zaqqsnaWuI9/As6vPVeAzMlCvgLPJKO7K
iSXZfZ3TUuukbiNt9IFJ7BDPFPBTIhuz6tKeq1O5eHQiVK424meaOMwxc9Y3pW6iUtM7jB2EsSd8
ZTX6DrCdkNEDosEmY+Tb6RpblNA+I3vLBnyydpe6opKAG1UorsKl8KbVJ82KUV7tA91eDy0sM1Rk
QT9yUAcjIr0WoPeUD316jZXXdRvrp1yjq5ocFGVBjlfHnhjtqv6Ji1ktMJYBKoxgLqANQKKNK8/X
HQFKLeBxWl/CNQrwTy88FQUuIhWPCUVt6FGkkY/kkZNj+kSOoBTVO6h0WYSTZ7Aixr6Rvf/j/U/Z
pKKKNOL21mJEFW68kzhgjw5GcC/Pb4mcmuvLW95A4BYQH3kgfylfb9KwEAMfWVcj9kciOmhGRfK4
bmP5PJ1tUA7dKnOXhx0QVkbFOyPaBMJ8mPSvXvbkDjjVnpVJXr+nTtt3Nki5tl+A90ep0WIirAYk
OcBQKqZmUL4fdz5abLkzbBrNVJ/X17l8os5mqVtz0DMNoB84o9B6eFdZI0i9hfrnupHrGjC1OMrl
6xrVaMxngWxkp3qKK2zUreARbhcipcV8IpJvc+2Jv9dEM6bynTFIoPUnW0lUehszB4E4yMSgOtEc
ytmUfhanyTeoQa+vk7GZNOy9xSDhryBcca+p+tH431Tx238zQd2jSqUoY44xZi/O7lt0dyYpNXXl
ft2IRL7H2g5SlyX4h8PYl/G9OB7zU3ySWFWj3UlifBPWmq0r4z6Om9DUy6FBc7IA2q4Otmkx3/O+
cpjn9qPKMFAKTpQbSeqgFmfUh85vXtVpsKSQu+HlITFRmrlvqmAzZ9FkEqaWuetdlPPu6lR9S1Pj
KAnjbS5Vt+jLHA0fyGU9ueGE3s16YYfJySdjDnLGB2R5Dok8F3Fz8A1OAaVG7Kn8x1SNVphCZgro
8EjP/1sM06gYFgMgNI8FLsxIANWOfBdMLIjmdeX3z0OnUSGsCwOjN0jKRWqXRLJA8jivxkwRE7tH
nG7NXajY1QVVxQchFsPvwu+kNx5Zyj3vFpAgC4DVXHdO1iGjItYU1wY0LTWkyH7qjZmxE5rZFND/
WDfzl0zuHEWomBWhXzTyAhZlJG4b2PkWhAIO0HL1J/QBJlPtgEZCqzhzWaW1v+TKvy3TEJloEIZS
CnD3cPvZBccLcmTwTXv5lvSpgcgyTEzAFWbzlEFznPcURvawfPgBPwL3JoC3dH0UGh5cjaZrBHXh
etcLD6K/47v9JI92rSmWkedmOLC6kstX+tkmdfA6oQXFtagDvVcpGFn8weUN63teQRFPx+Fsgjpx
JQSxtajmkaKGyVvmd2+x7j/2pY/imrpr+nALMRZbL3QbqevXui9dg0wp29RRTCppaEMOl3v/Nd/K
O0xfJSZEUQ7NqdJOCPPDffsSvIPUhORnzFL7X1zqvHjqhEZSzwk1j5SpBfUHcak6IeSawJPhUuyd
7K53oHhuN2Dd3jQg2mb+gr/kN+dfQB1bzAEaUtVjnhMBHAwSKRmDSz6KH+2+sfMTrLgAtwQKMAxv
/ksufDZMnWOh7I0kGLH03u3tBNUWq7L0dw3g2uh9AKiF/dS8ngX483OftDcvrpGyhd4uQuKvBCT9
noHTjpDDZt9bjxUsThNf17H39/JkKu1ugrLnVC4nRaUJEw/6rthlG8EVIQnZEj43uzxA4w9cfolV
O5mXZWZ4qwHRnIOrfILaHcS3PN0x7NYDntDMbJSInMyG5Ohda1mRyxoXWs6rzz+XXCUXW1NVUpPU
EYJLAk7NfrqZymdBlzcVpETLsAVdY+esn73l6+JskEplGrlvoKqKo9cZ5Q+5Sh+NDDRFfPm+buYa
UEW+OSaV0Vci3Rie+g5JLOaikcPNBqstTP2jdovP8m1+IyqV0Dt7qLzhAZRhoHwbNTvObP+rQvxm
VTmuUfzUz6D215iL0YccM0GqEQx9bnfP9e0IsmRCvVDv0OgCNZpvGXfMc7a40RcbQG20rNRCOFeo
MqLqd6hLU/wGkIUtQxoBxN+7ZgscGzusLD46L4xS94as+GLJtdDKAIJfstQwD+1MQ2aqcrxmZ3KK
l6+MjH/9Wy+HlAur1FUizjw3l2TmTTGLl9y/JeVjgh8r4kP7rXtqj/+ywHJhkrpBCr7Q0pwM3PBg
TORH3upRNotARrS+tMW7/8IMdU80XDXlvZ+Tj9hu89t2I+xUlwdF4rqZ5dtAV3G0DVHECDgVlNVB
RBQgJUiUwjtL/tn8RDOPqHSqmMMGX4HV439eSL9ojhkB4Rr8cToiv23Tz8OoDdOSn5HYZZMpeiAr
fA8Mq8U44S/q2ryy+p9p4UHKwWaOvJNDcBWtz+umX4hTNahQUUJ9d3TTp3YLYPsnwWOIdn5fuezj
sZzEXtijwkHRdvwAbsZfNxHeWpEpOsFOtvOX2hkgz14fOSZZ1HIgMDCHQVrsV0CQRuwqrmgwMD0r
D6l2rMZXQ35c95/lfAb//P/ZoLIJsRW1ojcwuSjd5k/j4/BsNOBDhsj98ExmTEZIMFd39Uf7A8wG
4Fp5FhnNBtYaKf+ttbFtuYy05KLR7JMnFQFPTRnP8L/Emd+rpPOILEKHdhjgLbVtpIDqoW5yJzy0
SCUER9yM3r+YCzqdjbNF6habRqkoRAXXxyS+zwlU7dpDPPGs+Em87voUnK1QXqn1g+CnCYJZjCcN
5EXCx+AI+j7ikpKT3AaVt+4ujK8lU1dTKiSJOuoN6aoDIlHm20SZb4VcYUQWlhny94vcZoimOpir
Cp8LJniuhT6Lb1VQyltfzXI17ez8MnUX9IPGjXqP5RBGCdDVEx6AcUfwOqCvZDMkk39u7WtRd4Is
c3IIZU88PKeNKo9WJQxmz8VWBP9YX9kJr7hmijrWulZnc5uRHbSTGwl0L2lhpk/ZA0GnG2CvmD3l
hmTSkqNAWr32wg/CMY8E1lr/Icv3E2iKgd3E2MEV7itI9JqvIPyNaYfoWwEGmhAUl/Nm3qj2Vxba
gqVYicvUeFh8BV9YpT6sCsE2f+ow+t1VmPfhxudI5hiBa/kpemGD+poTJzVqd6IjIfxUmEn7JPOe
6MThRQp89YYcwuGpOYy70VHwGI1s1uYuHpOLX0B95F6XS8jgInYWSmCH0Ks3FKv1X9a/IGsrqQDN
6UaQ5uhHoFebmUBi2WOquusmls/heSF0lwUTK9zQxSo5h5oJqsnSzbwET6v+ZbwJHVaCzVjR6dF5
EV1KAchtjRzDGJz+omFGxmyvL4jxYU7rvbBQy83UpT2eSnEaHNNWeo4KzUYC8W+i8cW2UdG4MvKp
zn2MKQgNpnqL1qqUF4VnQjcXL5kLM2Q/L1bTZvEAzIyAq2wnQJyg3/hu60x2fIIfsGpmrI9DhX6A
/SF+DkVHr8RYVMg/gNWPERtZH4eKDTXED4tYRFuyU+Vvddt53SzctNF/dmoqPuhdP4xGeHKC+puh
DWBO0NMbPwTQtdFLty4VN+X6W0iH3WkCcLFS9mOuuImxWubZooJE4teJpE94iIQCOVw2fwyczAoE
m3cnaLCzDhdrd6lwIcNU3hZwloLfjGJqNeGhTD7Xjxf5QleX29khTznthUPWhao3eYumih5AEAtY
5WD4lPly0+gxIzIxvJEeuQj5LAUgAKuR1TcV6qx5/rW+FLIda0shZ+9iKdogdEmh4Pmm3bZbYVPv
CbY13bGKW8TX1sxQkaLVgV4PGtTROiEA4BLvsUSz6hqcLxVmK8uOdesv7xsgnuBcAJ8MzdyYCGks
SLVOiifK14hRwwpF0sjyn4CgwPwtYLSses1yxmOcTVJRCoKmyogxZDKHR3qV7aP2KoNjYQNgjKdu
ecFM0d8DiLEGaMO3yi/jvQALrWoSjSkWMHr5tXjxY6goVnTFlPIpbubGgTYDDrqNvVafNChLZ08E
t8XZemYmTMq9ZXc6bwIV21CcrTBXLhHKm3qbu8lH9aBhB0K33uc/673kQdnKKkeTqDSM47+6js7G
qYDXYOZEr+cexufXJNlnSuj4irxZPzAsz6LCWdyVqdA3uB/Q+XRKPbWDnDXoQc7c9WE5r4MKYSkm
Z1QxwtMtjczggUwEo/r2lGAeeLhlZyPLVZSzr9BNqkRQQ7FMA4SA1hqsejtuCWSh3EO1BAU/xZGB
ASdtdlbpaDmK/l4mPc+NzlQcBiMYfoQi2uVaZHMRqEICdI3C3F7/aCeSlZUtpUe7IUuXyTXpa6oz
1AUJmitwhBv5zn/vntttZN4GTuT5G/3x/QRlyH+k9yr4SrzSY8l5EP9Y+yVUJNSUlAsUDu+RSJHN
rnsImtFqZXcc3w0d8pj84/rKl3vHF1+XCkvgbJqThEfkJeBtZaNvoy2JQvwmZrgt42DQnNTS0Oh5
qvfQe48TzI4CroYOxfpiGNFFp6JLXQ1hN4WIapzSmHoCjRd12yrboQMMCqSWwwxOYja5JctPqbCi
YPSDDwmEYth9DE73MW8ya/a4DyiIOQRiHFvfS9b7mbWZVJSJ4nYK1QRxNIwmJ0J3L1IZwXIZNn3h
GFSUkeNKMtIJN3/7lW8bE2f+1QDAcEBhEUIT/0AUkBHWDAoRW3dTVFcBHlmQm3dV1Gj7vXhHSmDh
ht9ILGzeX/LO3+HFoApg3QjqvlYMCQ2Rrlv1HaFjRT1xJ79Fkll6rLyT4SUGlUgFs577fI5a6aRL
Xl+OVtTrbjfPd5wqssbDWbaoGDIXUV+rBapuLeSrixsVfVBCtppvWocHeR6531OPRVXGcEmDCiSR
4HdNKA1olXAEQ/eujKwiKctBqKRF4Upl7H0E6fRQbg23OCI9NPuXf0aey9pD8veLxLcau6LuItx6
SpVJtjZiqDEUsj3vV59V3LOgLsuRC6zWOtjgVbAa/WmtaLMZs+J4BFVJ6A1Zvw2Szh6gi52NFcZ8
dQDQt7HxYz1cLi/xbJRyyahtg2SYO1zsZXfTZOVx1Kd9FymOaFSM4L/cKEd97f8WSLnkOJUQ/AHF
x6mSGe2rZ/iJB4GSY+qx9nK5mH5hi/JEY1JkqVWRH9Womgp2sEcoedWc8kV3+c1j7rHmEa75jEgt
/cIg5Zh5O3ZzX2bkDo1BfrjlDJM0Cg2wgM7oUIDOqLM5jztqP8G68ezj+P3bWtt5gyl/FZs5KrUJ
L5pZfY7lxJQDGUS1LHFpspLr7ORshbrr4lnLJF9FThbHB054aKSfvc6IXuSfWDNBXW1a29YQ4cEl
rufgw4wG1NU3vbTVwEqVFSwCddZ6qEuua/tAVFMcgbDbScNLpd+GBWsM/C8J9O9No6lt+qFIoqLH
Ix2PnswadtAXBjBW88ns2pBighrugYkyG6wXculMrKyIdR5oitrCGAIgHYH8jbcwDPIJh4NXzlBS
2kLexAls+cgxPuJfsofzmqnYMlXRaATFjCkQZ7TBWmmrHMZFRwypimb60W1YSht/yWPPBqkAM6Wz
L4mQB0BJM7NygEyE+aU0BqcafEtE+TGo7KROMf0Y2utR9C+JxNkyFW7GUa17RQqRdW7KLQQld4kl
eBqkk8krmtlXJv/ayvFQqFjDiYoIHC4CqXo8di+yUxz1JxR+VFOBhknpqQ5TB5VxNylUZInCKUgL
AYlS2VdbVZQ2UT54Ya6H5pxAsXPSdpmcZ6C94xkdDObBoaJNxoloHFTY2dbuIXQGeI3N3SiNVX4m
QLlkoATFiuPncbCyz/WPyogLChWEAiMdtC7GqKkmtG88x29qY9z6Q3i7bmaxDqPxkqSCckAAtw4V
fwqfKwSxOI3OigDxEOXK6J4vANUjLMdQD/kofFtgCoQtZVIXZul+hi8P0EAH4YEnf0zW5Gj7MDe/
MLXXmAQLwbyQl3bz0hyV3fhaozRKjkozaC/lCbOlUEvpPCHftmbWgZs+kMz8o/cCm1WsZxmmolA+
V6HRhHhMC8LPXHjI9dKcasZDael4XC6OCjxGmglB1SK6dmli62ViV75h6lFp10Ar5wloG+fcMboP
hucsJW+XZqmoo4O0UZK7hiQ5hAKqsdptiC6+izFXZwS55YnVgc11sHQ7X5qlws+IcZkWUFrk4Inr
9/53lW834Ja3qlZ/SCPjcX2VrL2lQk/AAcnb5AgABKQkbEjOCHZsZjl0sVV6uSoq0EjGLGmtdMpO
ydNT2jeNqYAiLDAhg3mD8sH4a57uw4caeAS2Mn6jxkyC9cV4d/kzqKjTlYBeF0jkcGkGGxWxPD/U
IJSAEKc9uOO9/jhD9jD9wWrTsnaZCkKC7LdNZOB4/m/z+wwzdFcEdKy1XOnGLzPSHpjVAxBnGxbu
dLHQfrGLdE+E46u+SEq8pYqg+1Sm+QFsYzEI7xJPzY19mcumpGDMpS6tYkBLUjI7cQAraxG79RS5
shyi5q40xyhIbzCRNtgNaMjyrnzukvl1TNsHYSoL05cbAOWHp3V/X8wlLn87FbAilVPzTEEWQ2hB
1ROcFIr1TryZNtDEe2NYY4THE9L14o3L1VpdBEZF6mWpCUkpM44ni9NLOxk3cfApgxuaE+4SsFBr
umw2HHgfgXlUIScizM76byGuTac1lwunwlkpxmHYjySJQhdfK76y6NjD3+tjDBk+uU0Y7BuLsLJL
e1QcG+QZYnAcwmcsWfmh2PuJmb1Irv6iytCF6y0wxbxp9+BKa4gCUQt8NIsUh7X5VGwT+DkJxQrv
nCBt9nMsvFR+YrcpU32DZYeKbVmCIKr3eLJxGb5j9zOsf1YCq4vLOttU5OKVSmsKDZdgGoCabNqF
48esA4HPPYrp01Qf1PHHur8spcGX34+KWUFdp3wzIpiIfWpGEP2OIWW+boKxcTRvRIlxsAikSbh0
MCQfROCPDCaz41mjhIyLnOZGUgIukwJS1cqa4LVqi72Igrw5K5gYlkTrvy2JCi/DVA8pl+P2LoDq
4tPETGNMTiYKY+cWX5wXX4ceLBLyJgesCqeL2ycvhHkTFcjQLj9nj7wA09lk3+GLL85Lm1QEiVUD
I+MZbrHK6W19B5DvLkCFMLwB0NDt/ncGZdR8Ls0R77mInXyMHHqKUDkAOwaqcxuBJQ/C8HCJig9t
1xpGEKBqYHDfuOB9ZDIYLIdc8GzymqpA3IAKDMGsalrlj8Cgtc91X5lBIdtR1oAUr9Cf54y/Tw3l
Zd3//vKRzjapOKEMUtUArI8av2aRbKPukGGRznucbHh7PrLbl6xVUoGCi3qovkoR3pAY5Qb5e3zT
yfWxq4WXUQ224PWRzLaBNBBjocvB4/dC6abpOIfdGNVYKBEJ0fmNjBIIwSuXE9hROC+cUB2AMGTu
/ke71FNr8rVJMEa08+Kt8Nja9TbbxTambb7IXMg/lMFkbPFV8zQSGyMMgVfralP4wtPufvhhZOYM
zWUkzrODfgMaxNOGaHCyclfWPlOvrywFL81pmJ5Pdkn5jYe0a/ltfU9P0eo6Nzl/SyqycH0l1mmP
m3oSIDGgj8VoRvKAYwMGjERoWjNX+YPWzlsurzdNwDllJdltqz31WgVFtKLd6FL2lNb8Y1ZWbjgp
W1USPodW/RCH4HmCGoelZfmtqIJfWhXNShuOcTp7RZq5mSHf6228L4r0GCTZp6o12/XVLd/c58VR
cWzOgZ6DpA/imOd7JcBzgie6bBmV5cwWNEGSChEKAZSHf8bLLmowNyXhKU5YDzgzt/tP0r4xvBTU
RKyK/OKiLoxRsROy1kIYC6dTEIH4jwy3CE68Y/FLLzrfhRkqgnad0ElqjRH9PMGYDmQNxx6YQIml
rbHYX9Au7FBRU/DzsYlqOOCwq1Hqe5a+xPsOnQ0yVKqjWSlYUWfrNiEzLe/V3MxKE4SmWybdAkkP
rg7Cxe+gYmll9FVYNaRs5BlvndfvZRCoEjLh2GGTOzA2l66aG77ud1NXQbhkHr7ySLGNtt9PccAo
MbDMUAGTU4A2m4QRczppb0bhk6hASRV6HOunjDjcys7RYm3QT4waeYb3t4UPoFU8vSSjcSAtaKus
gvt1Y4vx+PyZFCompgp4ToG7RmlILGzJly0M0Fgdxq74SjdlrrubUhYGl3j62vqoEMlnfGL0Mubk
1BYUzzxkhIzKbJKDanykTMAv65ORv1+kXmoqBtMUod3WlsohKcqDlvrHNGcS6pJ9WlsUFUWETIyq
EFhcrw7s0Q02IdCipBgjWoOLk1aiCsRCCSwXhC++HRVSAijZdByYkVHWC77xVnMT7Ruv+cE5hDKr
uAM0gc1VzvIXKrzUoTAHfAYwiZ8nGKo0MN34bR7uZemuBqxMYxFiMNdIhZF2hABrTPxTMVVPJgVo
1A89NTZ1jLQAVCZZCoRxPlgYU8YyVQpfkoHoZ8h9wP/4CkXn/KdaHVTpUVJUm1Pe0yBgHPnlXPf8
KVUqsshiq+RihASemwp7lnN3kptd1ieuINavo4SqUh9oh9GoDrEkP0ZT957V0QtXy4wfwjgutNpO
XkAQaW4R4arhOZFBadQiAqHgsx50Fjv8F5cUTWjqD0nOtzMB+8fCU93Ux1CRj2Ll/0ga1MRzKKNX
oNcofGfQ+2cuYMLZGXe+SoWgBmNYQ0Mupyrx3Vzm92GiH9VJ2aEycSsH3IOf5qU56uNWa4vtqDWu
EiVuNY3HaATcT223cdG9+qPvlD2IrEIlZNw0rBSIZrPy2w76lgYaaRKavihnJ0f+EYpSh3CDJqz7
v4uNkRfqhf9R4UvvFDUOBQDuBsu4hciQE94mVmNDNg/cYGBmdJm9SZanUcErzkfIInan6mVyoz36
3uCVmPlDNwusVjpwRyVwY0yrjLtVpcJX1vYSite4WwGHfcu+EQrmzKo3+hPBjqG6t2tv2HAu1lKp
GJZLqsGnGS486BJv1LSwupbfJcPIOlWLVYDzR6RHmAfATjKN0LS2Nm+l36sHIlqReS1UUEHXTeqS
UIhaP8mM/aQnl7OxVIdy1EB1W/qHeCzNkv+Ry/IdeJ0YlpYXhxeBCBJk5ORUolJXs6yECYp4EVpn
Wvha95/rS2EZoGKCJEw1x9UoSwJ8b2Z5bBUiC9K+7AjnNZC/XyQjeYz3W0XKNKqU3DQxBw231Mmn
lNEpZpmhDjM/8yNSKtyZUZ+B1PKGM16LwV3frcVZSHyJ39+DOr9j4ddGbuDZVJWzo2jIVPNI9Iqu
fNPT8SGFwoUUGO9Z2W21qvycBsMZ5HoDoZPnohVzU8slAFpm1gv1L3Hz/LOoA94PrV/K/eC7hGlT
g7h5bBtOCwLfFG2RikH9ek2VfwqbZ2vUyY7Vop6aBh90AncvhGWt9LbdP02V6dvBtt4Pbrgp7yO7
K+zwnpWi/OUS/W2c7pGFVd3NkBwEneM9kQSOdtKDiqkQ3QVTscP42iT/uE5vz7ao/EQtJXVKyJsE
qLXv6o9f/KHFAURouJ+/rxtbzr3OtsQ/T0kgaqEK74Aii6yMZjnrbwKoegDO1iDUG4hPYxkey0Jm
fUvG+acbXGGrzkZA5jaTE0draKGyzllIf74ICpbbljYTh7T8aDivlAo5am8YYEdFTOM2wU0NLKUz
Q9GwcevM7g7tDVsWgLVGKgAZfBhWXIq6N5+qPxoueYxLlYXmIp9nzVWo6NNkYSTkOVyFcJNJ9rzJ
UcUUrBhAcPbDn7UgKgo1UyErcQdjuZi+i9p00PLBWnfHvzxBkB3pGPsGiQ/l+74C/hO9Rm7UuvlW
sAEt4Db6O5H78LGm8GPyLTkwVdaRW2Im04SzWfoYNKFRGqTreCJdQbFtcAcbI18ea3ZmEQ53aYm6
Wge+BSgtIqkYxivNga8gLRxCYlIJHkcN5IAV8vO8L8ykE90+lbz1/V3Oxc/rpA5BKUwDhMZR/e4D
DHk0evGey8lBV0DLBRLEMG2duAUgUCMQz3XLy/fk2TJ1GkYl7ZVBxBXWSO/x+CJ0D+P4tG6CubfU
aUgbpcyCDlElkzivaD+GWbMKTNXr4UYRvpVFaxtqvBN1FuRnOWCf10YdDFXh2sgvcDBAPHWIyNic
ne8nV3WTW+ZFtBzGzraoO7cwuFbzDeSdgGzV28ThHlRbuW9c1ZydFkgt4e4/bip17ZaSn+ghD4eN
t9kDma+fvWrr/wPlV4Zv0mMmitYOcgNB3lPBO4ferACyTDZdG8MR6fESn+unopqwnjYsDm0cWPhw
jhrxjJxtOVj+/k70WElWQJqv7hD9DXW21V6zi46BwmRZoCJJkAOkWBPYTjeXdpR819V/M8R8Eavo
yZG81/4/pLWIa3OGPHWmMsYPWB+DjgpSwal9gAJ62vGOWHyLRUQhid8wfHjRjAgNFFlVeVwrlA/H
rSBELRmW7uP6s6izJyMGqa4v+NtRjjepxG3HUjJMCfQqcME3JRh9CwrJt2IXhKaiSU5cTJG5/qNO
8Nyru/v8o+g6OlfoxTwEFZ5zA1ilAUZ8N1Leiwf94PcgZQzie6MMnYyD2rLeO1wOGeZA/gq08TgV
qpvVKTh7i9Aq88yF3CHaD1m6zxHc+jDfyi0aK7myC/LaAUHUe+LLm6HojuUo9WZayC7oR54xFnSc
wt6FXqUzDggdof6WZcUWL5FDq+s1sFSRHdb6VpOn4zgbZEt2hZ5Yei27Uerv/boDgSUaOEW+0ytu
0xn5m5YKu1ZRnAk3SNXz8JtmZDy5RBLH13aOShLSLAv0ZOoQ538at/E2fiJN3MABiFS6Ce6VfWgb
VlGY8Q0BtYv76LYiD3K72wSPLLDQ8hvo4itSmUNfjFXVSidJQ4DVRDMD9y4Qu/W36SlyWVXoZTzk
hTX6zOthUnA9kaV9y14EF2Stgql7p1TWUe2qQCeZc8Tvwgdp77Ze98kC8S0/RS9+AZVBjG1SG8WA
TKkGrWX0kh+GFwIi4RzQAkymD5CRm6LpxHz9Ld6xF3apSJF1kTiKRue7I2Y2G96aKiW7EasUvd3u
KU2g8Bxn8TeJRwdFGsYWj5d5ZiRPy8npxW+g8oth1PU8arD2aZc/1XcoodXItUkv3f8KINypcOb8
KL6y7vxl4OSFXSq/wBsi9kfjlJ3qu9yeP0u3MYmCTbRJXbz1XdlFFwJI2PZGxkgmBvUtwxY91u9Y
Rg9d/A4q94jHMalDf0zA4zo5kl3cp4/BjohbaF7vNdw/qSEuR27JgMaAJCuQMP3zfRrX+pwrNS65
uukP4sR5c+BD/1L9LBPwE9Zp4DZV5hh9/sr1nWeAs+RYSpqlRN1Wj4V3sZFf1sP2cuw5/yBqD3Ij
rvJ84DAFZaBir+Kd1TzXM2dyKXM8aDHVE8+mqFsrFFuu4xSwh7cuJDJ/lU8BzC8wU0LEMRGbWQ5O
fvx1YP1tka5yDIMUAGiEBDrc1hIQ+SZvhd8NoirnQd38YYbm/X3eoMem7vOjwso0WdapsC75ShCi
tkWqjqZ8FEqTlJUMsDSnt0VlTu/BFpru9TfBIbR7LLzKci//vNunv1/UCxW/7XVBwCFr/Z0/WeW2
dP1tu5MxEAEdCEu9U47lN8R3dxLN4o5wuLIpRk8bvPYBqPjOGbE8hzJy4N4Fu8FNkpnqjvTg2k/k
K4Yzgz02c6Gl1j5Ed6Itvlav/8m7RSq6T90IdesYWWucHrRs27yL80FnASuX4fQXW03F8lKWxrps
0PiKM+le830vSbtvmpx/jlJ3nLtRM/HeOPZKj8leDdNMVXUrlxi/KzQZyimBK/WNK0LmIPHBprm+
AcvNQSjMKxAMFsF7Rv02Ba/jrC26BLPM0hfech5Rw8wnhDgRSCnNHlnz7osB5cIgdalotQhtDtDe
eLUSH4e+3RmpYes+gCRBzjjfp7LalXtd2KKiKbLCRB59wEwb6M2DCN0FCMcRn8kgYORwNyFv5tDI
JMFFPHS35VH/hPS8xdhhkhGt/QgqgoaZlCkp6LnxWiYabNBIv603vWWA7rV7ZQ0aXd9ZoiaCBg7S
5boOPv0ThuziWOux3k3QG81IZYfIXSl7wiaQGQiiYEdxQ5BeH1lp2tWlBZsYFldlFdLTEJujAvfQ
aYI+tr7qBt3w4ccFb4I8eBP5M+O0XiefxBAkeHQApwyoe9Pfs8mLWBn5zANKHlcEwYmN+3KPLMy/
ncFPysoArp7oJ3uSImgG9DevsGISGMMhviZkqAWQOerE61B0Z1dOl/ZPBwHUyYah0t8siBK5NzC4
5E5GYA0zbwU1oAfN87ojLlqRFElVFBEynzQBMrrhY8mlseZqgf42BREkJuKvWOKcdTPXEQWbpp/t
0J3CORdaiHZPuttXGHsH2Of4FKDY3YE/YKtv2B3Qk2DjHweMMkjdo3VfqkHQihmBfZb2L2nFFLq0
ZEwTkDS5M+VtsoVCK+rf3IviEc55LjYhPgdmqU8ZkNBhzzoSV8UK6jdRzyQlarRGUhTV7erwiCbt
WxLJrHHG5Q+qg/hdBj0KjsOfuaIR8m1i6JHmNhFUhfFOxRPxDnwbjKI7ywwVv4Km7sW0l1S3F3+K
wc8wj+xa7N11ryG/9eobQk5e0mSA2SHf+udaphIYiDzFWoTaf/GNyg2yZNuWkhtMOkajWK08ljnq
ElLjDuNVo6C6KeQv8062YmNvSF6JJCwH+Gd9bYthS79YHPWhfCEQmyGTMw+ihwT/QFSL45/thPnI
Fs8oFnPTou9dmKM+WMlPgiwVSuZJ4qEWIltIRtaKlvdPAYRWhuYmfO/PzzXIUqJBNAbEMbvZnW3h
KX0b8V/DxZjiL1ya7OYlCGtZEXl5bWfDVMKmlF0HsQGcK3FQ9lKm36i+xihvs0xQrlioTTCpha66
rdR53JDdFXr8wPAIlg3K//jAn+eew0UG/SngZ1HWdoIPzoqsZNtsyw9o37AsLp5i+bxxlA9OfC2p
QmjAKW5VZ0QiVD76sWncNG74QhIDTCaG9/+PtC/rkRtXmv1FArSS0qu2Wrqqunrv9otgt21RG6md
kn79DfngHpfVdVrj+V7GGBhwFqlkMpkZGbHmiWtGF57Y9Hji0kIloc3jJ253XtF3J7vQt59v53Vv
dDTVMXFT2+biAlBGllsakTSsUyWY2uwwNOMuashdU9o7pq3BoD8qXszB3fxtbxHcpyFmgloMgRfD
kc2dvdeD3M8BMEIdznShGzbX4bLbxHa7lzXs8y9w1sdI+dv44ugVMo8JSJxI2GRaML9da60951O7
q8puY2ftHRnj1o2UadMZ5Y4pPX6Z4uPb3ylE7rUi+gIoKfHTsg7ioXiyMtDxVwBSsBJ88jq/68mw
T5PYl4Vgbi+dQ6RaQWsSv3W6vVWSn7ppbMZh2JEIeuTdkG7NqgpQP910VgeJnchrcn2vi/qYZL2X
CHIGxe92iPqw0ZU3kyNZo7Df9dZWZQJskxrtXMgrvtpaubEK9VUj3ZdcGTA3VVenGmMxg2LsobLb
elGWfM2L8UZLaWC09nlQW8tV9XTlwpsP32c7vIgxvFQzsCzrkHfXnG96NhON1QDlFfGeWWtkVddP
yO+vuQg2oD0qLbWFKwlxmuRzJm4jevf56bhqAs8708K8AzLnRXZukLwwMxWx2iDfMGmEmjupVirU
V8PZbxO/GpUXj440LXTAdQjBKnK3LW9E8fp/WsMvuMqFAQgQ6iJhFIEEz+HYwgATjzxmJ5vPzXyE
vcwn+2Ihi5MdNQlLJi7tUO/9cqcewfPhaSjKbOwtC9busqtvtUtri6OcM0NgcmMWBPcH4Im4b6iu
dd971a7d8GN9jG/XosfVSGlZjg1wlUWs5QOqz/WoyYaEb2h8n6fMr2GxzoNc++nwv9es+bWZv40t
or9hgdq7meB4LZLy6WAG2o1zn0HqJHItpD3K2Xhb+Xzzhn04uRfLW7g6bey6iqC9FPbZNLmJFj9w
1rwSkXpdYhwsYhxVqt90RbKf1HgTETu0pLXNc7HS5vvYmf9z6cupu7SSVd/mSFPyWPzkMQkcfdhI
pw9AlPyAgX7f0kavNiEy4Py1YPHC9OIyTKISTwAHR8WcoPHCFQh2iulnMxaPn2/2x+LKL0PzlWsY
juksB6lINPC+rzM+o4jLnURbz7X9yoe62hua9LvzefLUw/xYhvbTzvJReXDe1p5Z11Nr6/ePWCRS
TRnnkQUKRSSifCdPMxSBHIodGDdxYFetXasHQNT9v0teJFFpDxFgiuthU75jvCR9LE4K881naF1C
CsYGLM+5Y/fJwc69rN2tlyOuR/Lf5hcHKitUVekF6BqzXG5GvGvBSotSy7T7/Mtej+a/zSxOEVNF
bkiZ0bByVBDIoMsarYnZXC8S/N7JZTO40Hsw/rOChiUqU5tMbCYGzhgnKBKXTYGWu/lWf1mjvr4e
/f67sCX/2Kiquj5pDgkjiga/rVcbHY1it7GsUx/j6ZeTta28+sVAgmyDb5BqZAnvytO4MXVmIlnj
TezqfXTihXjvcmMFYLhmZ3Fv9WavjRQEC1jZ9H1oMEGWTsW90QxrJdXrN+TFihZ31qilbS+qmmOm
S3dT86AxwycppNGbvTGT9U9gyUD1KmlBXJMQ/3PPvO42F9Zn173IA4ZU0VNL5xSjBFrYnwXCit+7
fJ5lRs6NgvVUrbwGryaDFxbnnb+wSOtYQgMeOzs5dZAx886aDEAk8kPNppW883+szqGgTiOaqi5h
G1kqUmhmivldEd+b3niEPNgbiFpBBJ+Aqmq1wXn1oJP/2lseQiFSA5QcnR2C0No12amtV1pcV92S
QmwNhWhIFC67mW1uSkJZTEMrAvxOjvoPxpVvvEu+fe4XV+PyhZ1FYKwKCYaMDI9bfrDCZmOj3KcB
DrAGZlwzswiMqT1aQknw9Mp36FbtaWChSZKFa2ZWdm3ZlYRuKcQH5lsmFt2tw6VbOe+8lStwquv3
9+9NW9IT8TJDpkTR+bEgNjTjy0f9Bh3ArRAevTfQFSn8rPSVAzSVASShOFzdTfKwhv6+6oMXv2IR
uXI1llFBkK4U7XDHteRBWNb7596xZmIRslJF7R2Z4D0XTc3BlJqPQuPb5yaup/IXy1gEplpmRFEE
ltGqDO/qx0Sx3YYovpyAS+m/Vckb7WpP0OfU/JqKTY2I2RWt93/8FYtgFfdGblMlRwCpyTFKNQEd
jv7c2+B+oxZU6DXp53oCMqV4vBGcbMsGTEO1c6MZ3bnn8q/HauYMEbQehoF3pwVdvj9jpwEqzNLR
ETtl+sOsH2u58rK9HjAvDCx23Z6qvk6Q9YfmEXotQUlAj08szwrm5poi3/4BOfhVZ7owudhigTEh
ZRiV/7SEsqB6Mg1Xve2DGfxK/fYtP67OlX0Aay+2cZHj5oBgxFNcOmFRtU96TLckoa5VAwYSo05u
Vu9pDqawbLjNnNVC7/xa+PCiuljuIuNV+npIqcCDeM6vjUOyH8/FLvb6zT/Irmd3+MzWIorTxIly
SnG5g6rkdS6pifbW9EnuDUEe/9JQIn+tBfBraw2TgPSSGMDb/Omheao6tTl0NIxAJ0qr+oGM5PXz
Q3m9PYVLFpNlqEKikfinjbjDVR9HokCcVUG6a3vpoXNr396YAXBk8xCIG2+UE6i+0BXOAhbyrelm
Zx7UXrcdb9a1T67u88UPWpwaYfZKNaUtlMOe8SO8IphurHv7IYLagnj4B/47h/AP3/XC3uLI9G0r
CuTdaH+E7QHNAqjazVUOuhE+1LdXqyqzmyzNoQkNQn1Vt9DuXHxTMM6ndQ94EqoqxdceUhVfKWRl
7B1KHfET1BCCmWPue+31wpOuef/51772xHBUCu5b9Kfn//z5sTU2JGXa2yC20srKteNYQLQw0r2a
lLuhsEMqazP43OS1DNXRNbCyYIIELcVFVqJhnJDUxpz7R9lPOpXHOIeseSX2CVsrtH9E5uG8XNha
9nbrMR8iLqYCgKnorppF/GZqcyuBKkMK4o9+Dwkhn7jQRb61X0niVud0X/gzK8ca0OFaHL78JYuv
7ExjAhUDUwtjauKRmno9qEY/39jrJtCPVNG8MyC98ue3LOqugajVWGx0yn1tsH0iVtj/rnqL/tvC
IuLJRMI3THQ9Jde+0Da6JeDwmlrjYAq25WwM/82C5tqfrYEfedlkzZqmNNMUSBS177dU6XaCs93n
Jj4K2MweYmgWgBrzIVx2BqOCWbbF5s5qRb+2QDE9OI0ClQSS6J5ljDfEms6kKpEjdSeMxe7buD4p
ZjT4jpy+VqP9kw/56BEReUapeJgpu82UJPfLKT+x0T4YU/S1GJot5fFdp42Fl9vkOEHS7PNlXI0h
F6tYhsjGaFlfIJ2roBFjCDwx8WeRvacZhsAGXLbt5nODVw/xhcFFjLSENTVpMdLQ7McwGpDBaOJU
WO/EWFnZmqH57y/es2lbdXpHMQDJSORS1dfIHq1iv8pXSqBXnxeXjrA4PcQulFpJYKiFsKoKNdMU
b/Xb6I6fu81cVq+gRFBAKgpDyqd8Oxe8154W15cKMmubEsNRl23BIbb7hKcovmgJiQHcz885Y1/s
nmGYQK4UYK47zG9by2eMnXB05FHwLTrzW6bZmxQjMMokMtdJx50DDPcUZY+f+8zVPiQwQ/9d4CKz
aHLGdamhi2zEPtmIIN2Ze9zmrZttKjNQfjT+LD5Z3IqXeBU/erXy6hg2+v8zEAsTF386kkmHOI2A
zkDube6hhT3dDMKnM9tzQNk+8VeLr9fSlguDyyZTCW6kCK8XdHnRLTHnTAnT19QDCWzYbhx/lbZi
zd7ihtGdsc3sBrur3YIdxqv207Z3kbZAOsNT3fVx07Ud/fX3F0cTAH7AIrMB3Qtw/IALcy5mgy+p
3oodD/im4iuhYNXgwn+cyWxTBlZWYD9nrTECAcD4aZYMEHjMsJWAMEewD2nZb3/59YK+WN3oKEkn
Jmwnb4EqdXaoPhwVuoq1uXppo9WpESRDgKYsAqkYLSttqhkL4Buv4NJRn4rMNQpoPkz70Vd7T99G
xb9L+4iDi9VCDRm5/p+HgWhU7UoLOVgJ1i6ZHJWG7Qr0/xVgeiexhpS/usYLa4tgYxkdayTBPR6n
UIWzqldhDGsgh6sB7cLGwjfYoGYdpSjdDa2me1Hfg6pokNLlFJxIQ90+kpLcp+rw14Jic/4AdkFT
NU0HTaXFtaFNsmwbAjcBU79r95VnrrFNX3VEB1+KIJV1yC+AxYUjgrWLp4CXAnujFAxTYirzphoC
GbHO3LUAPX+JD05/YWtx244ZnrQaR2O81HUwMrZB0TRBj7EpkZRvE1HCBGNnss3CIXNcRTxCC9kD
9AEFE/YsnB8Y3/NGsOmr1sG0XybB7/i0MUpUOHXzFINw2Brjk9TJ7YigL3oDZEGlbzDdT/p95+Rn
I/pWJtxT+CuUlEKuTF4E3r5ObQMxvNnVI4a5NsC9enys/MR03K56y+jJAZRlcoirQTTWKbemHW2Z
MboArQeyNcIh+a6TymU2OSc6BpOEGqjRT6N9ZyUIKSNb32kpc6v+e9RLENnp3kju+1L7mTWmi8kR
z7LMwS1kE1B1AsVDahohBum4m0OwMuz5cBpJdKOOeWDEw7GgowceAV+QDgSWWlg3/LYsiE9J4lUx
VO304d2EHqGkaEEW+OeEdey63I3HjLuOFu2TrPAavb6zyXRvTeQ2mpjX9pGnVprfT9pdP9oYWQWl
hg0hD659L4fh3PXDiUzFTSp5YETMN4antBn2ibSfi8o8VAnztC75YpbtxsS4tbTikI9DaNHsoY6p
W+BbZVke2jTxivRVZze2mDnFkPQ2iR8p3I0ruRMSn1rKEAofu5i2bq0bXl3rvmMYu4h/RdVnC7IV
/GOAn9DJSyrpq8N0knG8l+JdpOrOaie/pG8ivZ/p0rVevBWqs43KadO3zI3Sez1VMfwYb+3mOWPU
NWwrtBko5JrcIwY/gCm1cesqfW4o8xrMNYqyeClYxF0pJi+GaoQdoxpRolPe85WXz8e5uvmcX5yM
xTkfkyYZeQXQbix9U/qz8isLMdrNPHnW7tEGnMUfi9vco98/P5RXjr+BkiQqk4gxxFQXoXrgmjHK
BpmaVWFovcU4m5kneMA2a2CSj8MtkPO9tLQI04mUPXSdUuh8fVH31VfNh9TIY+73L+Yu2mVeDlao
7DsaS8cRF4W/lv3O+dci9IDKCGI3gPZgEmD5ehXDUKVpjg0WKDsMHfd0M/crjbuAYCGGPJh1FSar
KtpXd/fC6nytXARXjFvkgDugd6yN2eAyIh85qF0C1SpXEu41Q4v0c5wau8faAbCuntvsNh9vJ7Ya
v6+E78s9NOfK7MVq9EZJIrXAHkZDgCHjgD3Yvno71CC9MsN/BW79w9zCNXtjnGo6AcygI6qoEZ5M
yo9/4fy/P4+5cEk+SE2QWIdDjPVeL/pQsFOFA/+5lY+Do7Pna6aK4hvRISe0uPaKKOMjAbnOXMkN
YzWQG/XZaHyERH/Y81Nn3w/H9Wmy6y7x2+oipFRqTZuS4YFgZAdZRX49gcSRvHy+tiu51x9LWzj4
lIDITo/RTDJbgD0i6NQP9d+j6WACQHiUjIGeWpZQIFkmChX5bWjVdemmnQxLIB/XvpFxfSW/zcx/
f+HcaZsqiVYCgsFaAFryFnCPyd7WBAyAtQhNS3uzOjq5wP9vcDF6eatsOOMPU+Vsqroe95IqqMrr
ua/IaK+0doZsROwyMj1wCv9teXxr8vTb1JFHRStnLQ96b45FhQSgv6dJvxlr7gSOLEPkaO9qPZ3a
ctgaonnSYkCHKi2oefTUKNZT2Vq123AoYjRG+Y5O0+DbQk9xf6u7aGzDgomtOSpPhcSzM2a+Uihb
WYy612t1MKXOd4cqD0ZTWmE6tLdMqc+si3xe9zX6YxJ4LBG7RVL1roo0J4Zwr9+WbbYjNn2BGx/j
USpuFon4Rs24fQNSbTcCs2xWD77etyNeaMPTSJzWGxKSvKZlhelYWQVTnAOHBtbSVkbHkvMH2kFv
nXTJUz0OKEpkWhFmXbmNtfaB8SrQqSncqZjeiTqFmWhdJxrGsHaAQIxAUgDhlz5SDU8Ueb8VhSkx
8l2dhDls7ar4UQxCHKZUvWNpvu3KZkvUuHbTttzVtommZ83vZTximqKKPZuN32u76TwECsil2RFa
lUnxXYD/KnBaqiJpK1AbUuzbKdUfSUUAl4umLzavv/KafrUT7GzVUMWTIM2aWP6lL/9FleqPIzAf
9QvfVKq+jJsI0b3ubM+yH3VheAPVXJasIBSu4Vn+sLQIVdJ21GQagIH4T4NrutFOyHw97ZiEa+DL
q/EJPQHVBlId2ccivKNQY7W5g9IoL8VromAmsXIsz56UNeTl1ZONQTn07TC05ixRntKo1dpGLyqk
A2DhdgPv0FYukuv7dmFjEQeHaaBCnZGy7MB3FhqD02luDJKt4v/9BOV8nVzYWtz1miOzVK2QVJh3
Mki/Y4LSz19mOrqsxFjy2tDCyu4tsZtqHFeKrkZ2qIF9W+3ALCAK//NL5KonoOuINhF6guAX+dO9
RzpWTNfQ6RzUF2FULu3e2Rpw6SN/4LxrF0YW8b1nSQqGmMwJHd2bk5fUL7zEOCE6RQcaDJBh0Dxw
B+5BMQaFgLXs93oOcGF+cYRTHuVdYv+CavX+LGSfZD5ugQLTqOO77FFES/xBhMZaBejq57uwuzjQ
JLdMAZAaDYvigZloT7XDyteb/4UPmfWFhUWeUTZxIUmHkMHKWyc2PF0Nmam4VVmv3NFrbrI4Y5NT
9r0ezflgfeD9DXWCLLv/3BP/x2eyUSN35obNEqFIxw50iMCjhSVGTt8nX574LWCYaLp7oABSffRJ
KxfIXu9zu/MefdzD32b1P08AhmeKYuKozReY483ljwSKuk43BXn2jFnp3efGrn+w38aWx42IpEoN
4LasxLgTLYZGmho9NwcKk87aIOM1JJAx164sCLGiBrnEvGVqHVlqirQqau6N2je/zsNdidfZu6oJ
nLtZw2vWnf18hVc95cLowlMQQzSNJJjANsHSYUMeKitTD9Tpn1u5erRM28Da5rhlL450kmQ5HAjw
Ihm9QLDeZWvM1Fc/1IWBxdl1iqzBkxUfym6f1AGEfVnuWcNtbxTB5yv5H1/p91IWZxgpTMWR5tJQ
Bx+W5lfPNEyC7Bj/6GM3mU7OxvoHw4tXl0fRFJurjoB3LoxGusb00QF+2wKZXY6ekKOWvp7cJOL1
8+VdffvbwHQB1GLb9rLEmaqt4sgK+6ju4622bUHvaIYoQK543fVdtImGpEVDPcdYHCw0ZOmgpAAD
N4GAMsBJc+fOHtL0gwZ89WsN9pA1DPdVT7cdgsVhXWRZvqE1Gm00weOoMkrhWfV0Y1rVO6QKNp9v
4ZVvhdoQ5ltVTMtjvnqRrE2cOFnXohkD8rG5AFvmrsrjR6NR9iNr1qS5r5wsU9VVSoFawfz/LwzR
Rb7Lk8ks4xbuCM/4YuoStGfJ399ac00dPAMoBmnOh+Z/FDFQ+CBEpA2aIJT5bTO4NO0AoCj+Pt7+
YWpxjKO8InZVzkwDUPrrdPGYEP0VKempHPX3f/GZLla1OFIY8DSB3mj5Rrdb4DsT4cf6EPnJ0Oee
lNqwFjd++dfi4vpjbYtIO1kTczpZInVrhBmUqnZCN+FM0+hZGezvYwwqG0vcWnmJ+uJwg8FUdCtl
cpNR5RszFOpOOgedshzZJk7kT7RWt0TqljvFTgCWfNy2GvuhUkC+awUk+TMNnzPkzxOwPW5bV8FI
Kh5mg1W6FTXBHFxTqAaA2qMqvCk1gzHWy73WkAZ9mlL1uQqOMgyDW5skTZ8zrmyziuGAQiEb/Z2z
3vDWRdsj6Mp2V+cY8azb2G1tJcD0YwCiKXCHTp5m96HtxN/Svnop83ifjaD5lM6+izXdjS17j7bQ
EWR8r4ZSPIgy2jPN9njqnDmpHrNKO1u2EY42/6nI8T5h/dkweiOMCqgEWaafpdGdpqvPrVO/ZTzB
/P0QB7nafk2mdpsyk7pZlW5TE+UcO3/sULYWQt3TIp6rAkfLaQPZOQ8mb1QXIyuJiymIOyc2e7fs
kx1ym596Vv/43OeuZdYICxZwNIC1U/SK/kxemDkKaQBbAERfj8p1c7TP8tzeOE8O5DrlASwUnn0q
buxj9TI9fG77Svi7NL3Ehk8OU4x6PsWVEnmZ6hxi0TymZr5Snr8aj36vcNnPnFDCbXIORhK9nUCb
226qrlmpcl17QWIpNpBCOuiHPpC50KEEk8xs4z+jW///5S1v/wF2YE4nP5zaC1uLU9tMXdVZFGAF
gJ7Jxgp1O4gggudo6AnPYn9rb8hrNyO6C3je2YA+g9Ri/o4XAR3cbkNBOEtA7kr22mHGvsxAT7ED
Tc0/Up/4BSP9sMSLSLhwSlyMdsWSxgnBFPhKaYPqTydGF72O1I8Gyg8ZM0xXGKR8wCAi903MJh1K
RQTUGIGJTGO+1/Mo8RKToJ9chaojgliBPHJnntNGBwtHxbYGlThr8kFv6C1GmvJTqnYnUHWehsnY
oLr8RY2Tp34EeFcpn42x9oZKBolTPjS8PkaGuUdZB7TdVQGNxcLSdnVSIxxp5YsdK++kUDFQwRHO
QF3+5GSR4kVSTXyJHpxbpA2YDocuKKRVuEmRnZnK33Ot3+U03hVDdI6K5k2wel9M6lvXkW+WjO6I
WekoS6qRa+rmEfCDTULtA7H1+6aT92zIbiM1PReqPMrK8nWDPxa0PVdNihZccbJNyT3eN3yXT1rk
CVTnvZol24mX1J80hWwtPTehRVx5atq8AufrQx7AS7vuCy+mcpvmaLs0NFrTKL6am/w+ncsnRtJp
iWY1AIul5rvevovI8rMY33aUKwnelTzyMtr8AiBdeLFi0NFkbK5Et+hGaCnfdZX6nOWCulWmzl0l
XDTlsBPZykvjGrL/8ppdgn0qqU56YSLO2XnQ/sL7jD9YWNEgRjsUjJs9ATj689Dq/BI/+3CEUI/B
HCABIfuyQJcbCRtSvcY8lH3UWtRGCwY6NkO9GxztoPLyG8p3fiNRTOH5UUcNI+5bt0t1pFJ3EQOV
gWVuGobGMwg50RZuATgG063R9vem9X0aIbiERzajt1U6eb1a+FGjbbriq9BuUxSBRP1O5Q+9bbcq
p8FYkjBplA0pYh1KSSrYaZuvFcfM3aDukY5jnhYnx3rttXvZinvu6BUefHI3Wg81CtgUjOBNcVJN
xc9j/Ya0j3oh8ZvU3Aophyanac8UO1DwGLYVfmif39YdBZ3DuBfyvTa+MSXZ1xEkjTXqjbGzBXJn
bzY2+sXgjUB5WGuF2+XgHaX5T0t3PFaoR02e0jrekdyERNlRmyqfEXAydXTwGAAK6HIDH9DmaNnJ
oMbUsCCjn7fZW11mBzHoLypTvWiypduCXJJpVlBRHoy9MrhKmu0ghuF1IzrbtiK8wRBbaaXzxJA7
jvhn8bAXcdC1hc97FAo7sgVC5sVMRBDVLTgpxu9WCqxaBejD/HUHJPWDBJvsVJ806XgEZQhVcXwZ
QaYdcpp50m1yOgKsVG9KLDWxGjctgUopu/ec6S66Np4KneyutjeC9G+YMfIczPzEskQNPfWHagrt
7hnJvj/WmVtBkCfVDoWUd5ZRsxmeACAAvcn66djX0hXo7Ks9DwC3GCrjSTD9AQP8Z8tSQ7BEetys
PUmgOcJ+UomGAvRMY1N/1HPmQxvHN+LvIPZyW1MPLK1BV9d2W5q5GRTUTJ16elMis3NcPZ/Jpr9k
xusggACAnlwpG0+ZTmP2NhnmMXLMg0ILt2PE7RscMPmS9tAURkkhtdE3blCeqYg/xJiwSeWNSQt8
dciR5EAZGN8UzQzt+EuvYKJAPOXWu5Ro6uudj1ZFSLVbajvo7pNd0iY3dqofojzDvIGdHlLrvZfn
vLTfVbMNx/JVA1YFAr3bUdHueSxuaBO/J4r+JhzZBv1EdmrMXoYJTzOj35ZgpbVKjg+J9k6rj14O
GhtaApBxtIouYExsOqLdWGigJa30GhzIse8CkJc8x4wAXXNOuLPta6gXZSjgRfQ+EdU3DMed2rYJ
WoPtrAy8b2p5IC05orB+Gh1xot10ZzW2X2fOWyZBlOJMssWmmzhtcsvHYu+k3UZn0jMKw7es6U6d
IKCnQdLB0TeWE50TNb6NBul3EeaHlOeiQbeFTwewuroQt9ylpY1M+N5g3yuoBWnZa1FBBgI9pkkd
gnrMXkzynNoxqM1Iyr3MKl4gUuk1g3pPVXAMKj8mMQY6SneUUg8sLr6tv5ZtAiGdQt5WeuKWuE6H
NN+bwLU7nepC4vl7T0Ac039h5ls3iQ50YoB78dylRrJv67cGtyjRul2hs/0AkptYGkFOc4812Cpg
wjBlRoEnSCb9mTuDH3VfoCjpk6l2dUv1wB7okuFbS8CpOqhQXtEhk3WKMsvD2I9rmMZdb1TQoJyJ
2TrqKQ6uGL0JCMs8NbHcTrurx59Oyd2IxyGtayj9qF9wsvd2MQRNZqMDWX+3RwwNEfWRTsp73+cH
uC4aksJlKcJGPtkeJNj4vi508Q3t29xNew0k1ooEUJbwZyN3BrdWgJmVWe8OSTyEKSnLfaxNP6wU
B0rWo3R7YuP0RWUDaA2AR51m/mCgQfCl2QHGkiDwZ6O5k630q6rc5k0Z2AP9Sixse9zdpFWmB4oJ
Vp0EOYlh7C09cvaagnCJ2AC46Q6Tir5TdC8gtMOB0RSXldVRszN4tP1o9sNRsaNXM6kwZYH8K+t+
1tgiC+j6ukvxHJtcB64egRhAjha+8m1Tgat6+KLlJTh/7iJkV2MmIJF0KOCJGjJETYNK62iE+pxX
lXeVPRzi5LmzQBJVK24SHXleY1An90kr/MLO3Uxt0B0UbgNt5SG9g8T0F9MgXoqk2raGkyFR9UyM
17Gzt6ZCgrqrTlOUeim192hEuc2MSqqheFNMrlb1IWBULtcz1CREOJVa4GROMBTT3WjYLlOK57FK
gfalgJM4CnC33bPIkx2nERY8+LzgYaIOfolmrFHGoSydH1aV+FNDdtSuAwjhBiOy2cpA3mCJV5t9
UeXPnisnzRKeYpX7hgGiGQ3bIQX9rzXhuuCI+J0ry9SnKbwVADC9zoKmGzaNARKT8qWI8i0Gw4OI
HpXq0R6AscaoQMLp2eiL23mtziihswBQT9W4Ra+6E7UelEwJeMnfKny6HPQ12ohI0L6wsXMNo931
ueaWtu5G4EQy+XmOdarUv9JBh1YgKDTUe5M0QQmvrdhj1dl3fIzOg+y3kV3v6swKk+i1wx89kHtR
nHpNUQemBrhdRuc29bbEDcxEf6c0OQBlg1cCBUa7R0e8yyTZ6joYq6yHDBHAAlFhOUIxT4dQd0S3
PSu9tuFbNdc2zfCD6NlT31telfYbhRffIXXvMggaKgAOSA1zOJ3lFWrsR2blZUKeYo0FffsjN3rP
AIwgZT/7VG7TdtgNo3nf1NBdQrZh003sFAcTKpx2jHqbbQUN6ntVMvkRGtmxc9Yj8H9Hhwm/JheV
XzTjFoq5RyZTXMIVMAC7yenB41cekOCFDLugRPEht5Epme8sHdweQM/BwKMv5qfEjP2qEEHLHK80
q0CIpzIHdz/YppjxKkTvxbz3GSB4Og8snhpuDRxXpjyVCfDRUtuMpb4rENLz+D1qXupMRaBD8QGv
ZbV4BClWGMlkb+WbsdI92znnmK3VCnkqUfDtNLYVYNA22wqkUmDdSiXbmE57E6s/uUZ2lUkQ/tRt
WUP4qyRPhSa8FrJnnVMGQz4FBspANX5COuMMqu6xAc1NUpoceM3otjPAe5nzrUzpDYsF98wWBPlc
9RWN+hb+v0W2MSSNXxap7mIV/kDeEll7qqoe4hhhvJ/CUkQuRzNGU9FIsH5oZRZYk0T2bdVBlyM7
6jr2rLDcVZw4rGpwdGvThqav/4+061qS3UaWX8QIevNK22w73r0wxpxD7z2//iZmdzV90FRjr/ZF
IcVEqBogqlCoysrk4iMEOnyUZz0JKmmJOll6qToarkY5gP5l/VsUsnehLm8aCLQh0h6joHcbDmvt
hX0mPUh5c5DbDpfm4PANj4MvW8oSWFMSvnRia6bLo5EBENBX93GmbfUh2UK3zwzV33LQHlS8XvHk
tjouP0o69yrpzalvH4aydXI1dIQ4BOxWNMf+ecD3qoTF1PJ3DhcdEgAt0qwKdJMa5CfqGcjDDOLg
E8aSJKUERlXbALkKrPD4VPdPRQNARW+qA+JfOJS7JJbAiKla/FA7RPdTKBGTkRsERmKOYmbpw4Ab
fNqmzV1SKSZE5Arkkh95UXqagd/GQ7c6CE09gZiAzFmgRsEN9BYsyKvrHNcWSMnV3qmS2FLzYN/g
fsiCFzVd3BpzvyOyyD5TCiviHrhm8hK8WES5epB6+THN8te+nl8qEc/m7lnDOzU0UjOXPtQl23Ak
uGnBUYru++ZtysD1XeKmaTCsNYM5qA9OWtKaqGp6VSiZPZ44/G9RyfZqoR/KdrgxBEBJes6Z1Ngv
k/IOefW2SWVPL5V7jW8OlQ4m8bqyxPSrIwl/omMaPrsDMguujsnLGvPwaAir3PikxaApIpmQiggv
Ztpr2C9Wq7wsJOmRxgNKF24qPsxLj9OfWxVkLssKWDIe28NN3qw+9SJ/FMWbIgY8V3gJ4IBlVpgT
rgJzFMJ9m82bKA7vWnl2kMPhVmsPBYSotWF4Qvg7BNl7G8tWpXPW1EGbWvpIO3CoAJMEOOw7B7Kf
IG03pWYcs7H0jOS3Iv/O2xEvI2k7Vd1bw+lO1NdOmEAmAI1uo/vUmt6ZO1RAcC2THyvPyy43hl9T
nyPNTMS7eBISU+HKjZA0LzouPS0dvVh4HrnUGbgmMZNZ2rYd7wSjsYlyBvCFVLwu3rpnBSqqRl9m
wKgYhgKI3oDsh3fLwu3TBekk6GN4U10YdfrVuiU6RHiZ8mhJ0dQm+ViNIWrhgatGlWsAHqY0Xx10
G68/4RlWaEITrlPnIVCgptYHR5RdMLUHsHf2cd3I2tiMDJ6w/6xFoVpDipQoaoc00FVTcBcJdusF
ZPhV8tBjiwBIYU0+XVL1A/p1bpBqlqdCNMZaD4CydAKRGmDEw6621G3vBT4qY8MGaQ6UdEm/DWno
RoCzbljjtus7C/5AHY1fBZXUP+uZIaCBeMKLQFWk0YM2GTdGnz0Icc0ob3/XdS6OpS6S+Q8RfIU0
ZUQ611025JPhAtwERrxEJGMRSfvMjRCBiUY8KJpS3OrxktgNGKQg4wjiUsb3lWjXIMKbZ3T9lGsU
fCGVeFYT1niVzNPtVMmECITV+rkNFsDH4P26QYU0qf5YNGWQamIZ6oheXAAVhERN9/UkPVSatJEj
0VTVdg+KwI0czx5K5ftO4g8dJgymqLWVgX9ShWYX6AF4hbvCVPj2GHG1VSzIwPp6gUg814MjUzO1
STt0RX+IufA10CCT07QfcTcADi42N2U43nVQQVK10NbSwq5B09oXPOK14iJO73O+fVQ5eRcFqasW
I5gmNOT/xtQ+cNG0iaZh103dJg5x/2ml39bzndCJh6zuN0E03BbJdC9n4mcyjdteAIsm8KHW9e27
KFJSu0fV9sMkhkpsDzVr2Vv2wkb1CStPtmU2uy+qrt92NBnIWx785rQLSHWZJfMM4YLWyR4KSA9h
+l3ZlB7mOhRPcApIex6JTAYLKnPhepRd6jgmoQZOfx2DtPoMkacOeFCxWlAjj7m76xt50fShDFHH
MM5QyB8nMrE7hHjSFPqvoGdNJVwyCFBGqK81ZX0iBBmMENah2jHugYm1H1CGcrLT/Kj780k9LZCf
AG1AYVn1xvBRiHhmkkSQGH3hcmfKECQGnFW2wzSelFKAjye+aEVWcR/Yn6mfbKpHlqnVY3Nmiez6
maVeFDkZGE9IPwvPqXGfZQfUeCwZyOrrX49lh+r/CMnw743NSum2UmsbTyzookbVLzwWWWLTEmP/
VGoyotSjvhlnSJo09mDzd93L6PDOgEJ9i0EJMp6r7VDuvM2twVJu5ZfOMd4QQhswQ8BFCnO2c5vd
5luNBD9bTWM2hiQwmrzHRxW4EmXhRHoahmJjcPJNVpLH5JA+q8b4UgSac33vL1F05FSfWaZuaDHG
kPYShjFiA28JNqpQv9LH0GttQqpSvBWWYhtf121eJHCUSeoEa1UidEuyQEpwNIBEBA17iqeKAqZt
IvR326rdIejTz+tGL/ualFXqNMfzKI0L6mOYNm9/RzeYtdgktnzDn2a39+V9smW5z+WgGGWRyjya
Vp0FHTY9/lbyUVkC1+ayC2zMFN3EPtAJVuHELlN+jezelfigUkE3rZRO4zC85QFygQClQrCZUA1a
pV/a1a9sy4I1/c0JksGXBdAWL4lUUimr2mzMaOIiIGEqTwYdW+npX6ABgWYz+Idzd5luQ5vFLbUa
8qUfq9S5HUsDI+AgzPGWujiGXOHq+siAElymy98f8McGdVB1PQQipkT6RjgbiXJh/thtFACQiZQK
Hq6ME0oiz+WX+zFHnVBdyvsylCQIkaYROAdz0A6lhSVUkG+uhmexiX5JWuJ0XO1MkuReN74egH5s
U2d1kJKmXQp8RMD/LEkoLAPNOinJTTCiuLmhbgNesLuSYZV5dqjDyhXAV7VgRgFvZLcX9jisb7qP
aoHJu5ABtmI3e2TNMjC/KpUsjEVTJnEOTcoCkfapei3uCYXV5CyxBQSHy5wBWL9wfraWyhsibTGm
KocwXrFvIFWGxo+T3hCkDdspmGujrlIxyYWcU/EZW2d0VJzYogVN12TJbuPpuckKNutOqGki1BAM
cDhR5lrUrKaFA2cUFG3RDSksLb6/fi5XU0ggbP5tgZYaBrPQMHE9PhY/P/bAlUmKYDYjC9Czfvp/
rNAhbMRtq8jQ70PfYb/sc/RXbtrfyWChN2CrfvaU8JsWMyLxA0DQHjOCMraRViDWZODl5VFCZnkq
fNFJHQhfHUS/h7J5YOo7zhcZ+fIlguk7sv0smIpsdR8vGV/i3VY7KJq5ZMCicmKcyshhvj5Yq6PC
WtuVgjSM+ITpU+STcQ7pOXQgzJCZpT0RTJHHKjuwLFLBbG45gJjCJoXKZGoKwU03MRhBVs+LrOOy
wzChBFz0n5lxNC5ipc5dAJQyAdFhusEX7YZ9MFh2qK2TR4j9RmGCByIYJWaczdHJUOd/iZ1pN7/m
e8GCJr0bhabyiMI/W97rsn5DzsnZQqmdVPHOmKsSTwDApN+Dw+xwZusNJ8Lvwn8B3GkZ2+pJfgmt
FCSr5Ua8NR6u+z+5AC7uxLMfQF0QUj4unT4hPc2jh2JqzckAsWy+jXnl47qh9dAJ3LnIizLwzPTU
OT81YaPWberxHnGJwK82PdxPgUQrWkKsu371iJ5Zoy4FdG/b2Wg6cilI90T4q9wSJ+zMGOwvhFnq
8I8e42cW6VgdL4IyhCjyxxP/K1UWAG0iT61khmt8p3sXX+zHDj15PnOFNEbIJ74hpmR6KtPNcmu4
KaRJW1fZklJf40R3oYVxTRfDorNmXv+Uq3fG2S+gonnXKgq4oXHhdvpjClkPHR3UYBAZVlZ988yK
+GcMKJq8W6IaqUvi53e9Byorr3yQmZMKjIMiU6EGYnjyaIh4RABmZJWRbBYZg4/gG3R37YtRUYYb
xUaLR1wGHabeJbdwUaQ9gObsAHkPh4QYQzYzj9uwFGRWfftsB6ngogGsKI4VTsq8vCsxaKlmqH8P
pVmNFeNbsSxRUUTggbJOCpShx6B2+EX/LUI4o+SWxzIXWFTorA9GpZfFoEZzOClENFMA9boZbgo3
sFUMbX/nYe09O8VkmaSCCeRlWoXTceArY1Og8Y4J6//No6jYMbRaDVIOHi/2FE3v5TOrO7MNekZQ
ZPgt3QPRh6zQIDCAbDJ+DvPPhn+tkbP+TyuhOyA5Ji4yXoPXQtn2FI8x59U1FsIpacE4CIwz9w3Z
PKueTXkDjgKxheMOd5n4DOJqu0uSfSYn9vUl/Y3/6gZooQQFgkyUHxW8HHbphOIRD5XWbfM1HyIr
u091R71pAOoHA3GyA2YKhEymyqBiX/9kP6Ypx+qUXExjktvVzZOy3PHTTmT139b38ccE5U9hmKaL
ISA66aiMqWVjVRDF0cLFkfOetZOs5VCOxCkzWBdrPPiJPFpBlFG+ck/DDOTgiOCS1x76neQzvh65
Jy6j78/6KN8C9qqa9P47XvDW4JPkn8jpaR6kE04sdP96pPjLGA1OLru6rDgRx7/ry5cgkTwFME7G
gtYvxh8b1PXboxUTjRxSm1EEwpHnA2tQCxvsYWUPYaqS+wU8vKOFjdO0wlvXG7tRKjBh2tpJ02+4
brwJp9oeNOCVpvwlLhfv+u9jfOPvPPDML/mwXLqFg1/WA74vsH2xvLgaxjWvm7nEgZPUGdDQf3vl
99/P7HBNmlcDUNm4B1Qvef23zB4ZpYAsW3eMtgsrSq8XHM9Mkq9/ZlLNo1aMJbiKClSfWjU2j3mG
tOg2XFTssqZ/NQLI4kj9TuR6c5mjQxDJe4CLjuhmvmsjCNK6npFcEI+5crq/C0BnPynrxJGL1BG5
hfJrNJ5H6NYuW601KyDeOI7xaS8pfKk9p8KRhMG2SIpxg7RO47dQY8drqb6trRjzTb2d3fmEtBxh
RPtdf9UueesKvTlbnY2ZthOr8cw8AVTkAtlhI6SkRMlvUWdycw8wNjyZgm8CAcOvN4wTR/5/1/aa
il5FWqTQ657xgtnGm742p51WbmukVzfJE+ZkMBbMJY4E6czYw3Ba/nzd/N8k/j8HngpkBtem0aCW
YHBF7WmBMmicmkFlDrEbPybPmqPvNcwmJ079HIJH7rSAQKS0FwY4ZP1XYHAJDNs6nq40BZGWxwbY
ZXAZdjbpz7V4qeqv4OibdsNG9LXb0R59fqM7/LYHHNGczYVVx129sM5+AeWFQwrMD1fjs6PjgMFA
0S+E/i7vKi+Sisfre74azs9MkVh35l2YC4h4vc1Sb6zQ1UDYzEDU87+ZoFyqbOc6CCs4sDbpBx6V
xbEp7esm1p/eZ8ugHKU2gIyWBPTBJzfwDLd/5Jz2lQx+525Sm8LrdXOrF8CZNcpN4iwZAA7FikDK
a5bGSxcC9TTmjH1jLopyh5ivpV6VcBB1gFB9aROA8xcTJqay7f3/olLDWBXN/dIkoFzUSQdRvq18
2eOt9k7dgsrhdna0TbxVbePQPVVH7rBgMsYfbRBQwhMLSNxd313GkdSp2x+05x1YJPA7VHiXpj/n
oAO+boHhXzpJqM4Ovdj1egr6d5yWAHrowuB2CxD3Km8KCvNGZe2q9KetRI3iYRJQNCkh3wzRuqJw
8IB4BDoNOpuGJcbFrq6nfdUOt1JXvZazjCnkuAbBuwbyDGXs901i+NfXv9400RXMwwsq0Bz0sJeY
CFwyJ9hi4i5KavVAam8JU8IC3PIDD9GCQjb7D9aXZdqlNh4yrYo6G8iOlXtkTG52QoMvMTFbBjrI
GXQr/LMwmjkjgVg/Tz+Lpb7AnGeSppdYLJcFVq1O4Hs3GAdqPW8621DyG85OFDcPAgpiSNUSf3QG
V3npHbBPeZzTgFLDH5zFiV8qj3Vfs1ZGBe8+K+KplWKcrXk6iUK9Wxrh7vpRYZmggvc0ThM/8nCV
MAZ2nuOWgz4p/+jeP9s9KnoLi8TXwLSjvo/3Jerthpl8hXf1McB/WuOvbrNsw69ccbLc1jzQo34j
KJhQw/WWxtnPoMK6tiQV3E+JPI3b9i0YBPTKEzIM2qfTV6S+DCEvmZUS70RlMkVRcK/v9N/kHT/n
lAr3mgI5QWHELqALDl4WczHB02cntnFU7epDe0uORFo7PiH/Sj+A6c+YBV5x/WuDu0dGTwI1bOon
GItRlt2C7He04mPkzw6GT7bJKext3tdQdjXwk2KwI2GUYZM4IXjGOb/fTooF+uXru8H4JRfPTH1Q
8kYXSFngIxq/lJzVmSdLuUh1IU3576V+H4Yzjx1DgHFHBaEI+GPFjHKLsOqja2YJt6m6EW6599An
KW/kYGpr6Ozk/017Ql4aZz+AioWCFHdiHKHw0fSgUsC8j1K+X9/D9WvuZ4lU4JO1qJWNyMBFqqab
WcydeQZkFsxphyxjkYOwvhf5+9l2ytEkVV0zpV7Qx5bcf4rcwvCP9Yv0ZzV0sFP6TklHcmljih70
2E6S31UVC0l2CcKlPgsV8KKy4Jc6QSSXvWmvbHS/cYxtsf0HjK2UISro6TOGr6YShrLpuS4+p9zT
wcJ5/QSw9oyKaFUBDRopgT9L6ifYW6xc+dUUMSNfk8g5uuZKVNTo5qavkkj8BofeJH65y/xlPx8L
/JN0NcT7+aa8Ja4lm8gaXYQvwBsjD3NFqFApW0kxm2Nuh3bMM5b/Nxn0X2eGZgypAQTLmo68n28n
8PClW6LBPbrNsfFCl4UnWseHGSJG6AVBEC8ExicJKCbQI0H0OTXL9+U7eA8f8WP7WQgeUeXLPGgz
XP/Cq353ZpP6wpkqcUG2YO8x42jlwu8ZAl/XLayeoTML1NcNej5LaxF7iPlRTO1mllHn+6lMHYaZ
1Wj1Y4d+fvScHsUGtNm8iRcxmzbtdK7yqr61+AmzIrmgfFQSYNvNFEFshQdnrvaGSZnDIBTbMspu
NCTWnD4U4L5p3VpV/LEt7rhi3JVZ7vZ68txhtGwAmSzomZCT9fMeeei2SvpT3Am5uQwNhtNA/s/p
5dMkRngS9AcJEDQ5wsg2QayizvkRR0rm10qyrbTR07XsnZ/mHNQZoPCZpU1bV6cQ4gSVpvoY7tpl
xvwlyvVWDxS371KUTQaIAyQ6vyln/uv69q1noGfbR72aONByoGkEV1fM4FY6AZj6Pu3/pUw2WUXr
alsR/saCNLM+GnWJiV3SttOsJ14OSt2uxTBucNM0DWCutc1YIOOk69Rt1mi6lMglCs/NJ7AM0Q1n
ZnaIwrp2a0AIx+lwU7NWt15/O9tU8pvOb7Uw5ltMAJN8CHzHVmE3hfkv1UK8Vm7Teybgk+zXRSg9
M0hdcnmmGEkjEScolM5thRzTtP2jFpSPI6bqqrjatL1kC6G+6aPyjlfjA58iS2Zs9brLq+B4wqwp
f6FuP4xtOKgzgK5yZY0zCFRRekQlzgYOLLLSyB7t0Gqs4p+hbkA39x+71N1roO+ZZSIqREComz0E
bKBow1jbatp3ZoK6dQ1Ma3apgmiW+Yqb4s07u4LDRu6yzFBhGeR9SLyMFoRoZXHM41gw8xBTxAUv
mMWofEa9scGfbWEOHhjfbv0E/ewhFa4BdEFwgbSDl2Zm4BVwkfRQbIINuX/GZxY061LpjGQxP/tJ
d1wbNVqWpsR+5tD+AZP47CiGCSqybLqvAnP0wLBiT7mto/TR2MhvQApkVGiWmmpvScD8QHuG8YXX
EUdnP4mKhGVcLMWUA/Aje5LbWu0BFC/JBw4wVGQxP+LnewzY2voOXDVzYqHio1uVJ1YOq9rB8CK6
fTtkSVUFVYyUeBLtceztGVp6lcZoEq+Hxb++Nz00VjRAePVQ5vX0/l2cXmVwMjFO1Gp6d7afVBAs
h0gSawNpzWjxFhkYETaJS4BGJSBr+alllGtY20aFQIEP+04TUmQ0szv0y1PRQ2tcERl50/rF9bNt
VKhBezHHIBFKuGCzMwHt2AwZf8xrP8ol7/r+iSxTVMgRF57TZA7PMOUk/h6gny6IZmH3B4IMlZ3Q
0aENgQkgtPUE8Bu8VsdmWx0LJ3fZLOx/c6H9LJuKS8sA6pUKuo6edj9DljB2uDtyn83uvE/MaCsz
mvvrBb+zs0NHoyjVGz1GfgAoy0u0R/cWqbGlvur72c1bu8QgTGhz/9u3pedzZiWfy3oegFNr9oqo
mxPalhgRAXvW9S/LWh09c5PFnNbzE4Jf+F758zY/Jq9gSsI4LPjIdJ+3U7d9ZkUVclouM4S/vqBK
4v9ZSgL2oinsM5Jxdf0DQOjeGAuWYRBCS9HvctG+vsb1x93PF1SptKsPFm2eRxXxhT8lHAbs0/JR
lG+VqsXkmF6ArqKL980IVh21Qa0q4vexHpqaCrDXhPcO/xhyoOcMNKuXc4vvJ5NPbiGU81QqT1mK
UehU/Ro65PdBbPNZuGnVNx3D/yqUifKXtPxqmbxu34++aztIxbMBUmT9CEIwb/mcMNyCwAwYiIbJ
oYf2NYUoJ56irpibzWPwHNvtB+rxPMstiJtd+wlUjMsE6PeCZh+1HyPwCxENxr44gWzuqOjxfazP
G1zgoG4RjyomHnuN303gAgHjw6YD++4sAujAa/eZODyKY7m5/sEZmQs9/AOG60AvU5yvWbgVjM+R
96QBfMaDZrfhG698xR1rM1gnmoqPi8QphiJ/I4T7J0mypM9wI2H0R++dz8VaHHUXf0F1vTZZyYvA
skxFw3QRDT5VANgdrcHmThIkSOwKUHYxMUGA8JQ/BKbx1FjhSfCvbzIzclBxMZ+gtiIWiBzkYdEe
Vdyp4RsHWSxpS+Z3u1+hzZpaYSxWo6YWg2DWw2IBtKMALZA2P5eYc41AgCUMYI64Z6yPRKErB1yj
crBlLGMlqBE1yvx7jjx0MCYNuiuf8+RdeM+EQJH/3zV7VFRcEPzKsR9Sb96SDIV0Xj7JKHSyZb0J
GfkWjQ5Itc5IF4wlex2GKUGqFqlMFv31zTNADguKWDCmUyG3K3gtj9LvBDbcjF52H9nVs+CRrTM4
k4Wh/Zuc4MccFQ+jUE4nPsBbRQCMvPELJCMtEuVlK7pk5p+FIl8vyoFe4z/Lo4KfotRCX4L6yx1c
wZXsxJVfNUcCrEJy5k3BKrOvd3XOzFGZniQFugFKRNJWmZ+kTeQOJnTGreaO3UL/G7f+WRoVyuY6
FwKwB5LicbgBkw5YpGpPt1tMqUhPkIRP7RLUdhbLtdf7NmdrpANZBcbrOUAI7dDcNOW3AcWK1nIz
N3yTQTRo6b66J5NAkKN/m47ZXQHsfMoUj/mbm/Vn+VRU44O6rBUFQMQGk36i2d+FA/pXE4ERWaN9
FJxgV+7Dm+m9usN0NlPzev3q+ss8Xe3lAx7AQWlCot3WtcVB+cI0igzyE0az13qQXo6GdlIx3AZq
L5ER0dej649tKuBJg64bQ8BFniKBN2gGmebkZhxYcKTkVlVn1rgZyxwV7+QYbBhjjg9OWLh7s7Pb
98qNt9MG821vpD8HQa5fscuMFeuPs59lUqEphEzJ0smIFfph/q1vF1QYQ0dz6n3sg62dVIXmDRNx
ylosFaBEYaqNqMxRV08w/DFJd5I+gBt06R5CXX8W1QjU75pfQ7UojkGcFU6DVQvVaygWu3joK/BT
Dn6dGjdhI2NokpM3QhNv5Ky0s7LxBpBfpXNshbJh5TnndGnhZOF8CiEuFrdo36uJMTsTJDXNsQCh
fZaAMakCVVezbFptsXMIhtlTzKvQVRlfJzEUHA7y4CA3irelCNZWGY4ndrbSxiDoq2WLcdOu30c/
X4SKpmJepSAPRMjhPf437xR2aUn6d4wb0L1sC9zxFms6bv1F+2OTCqkFZrgxF4c7UALdgpq9hrJg
l8JTCza866tjGaLiaT90jSZGKIeKaWhO4B3hwJwLOIKpFL+uW5JWR6d/QqhIhVCohc055DpRsXPj
u3TXH5JD7Wgnw643qKVbOUb9A7zrFM84QrbuoNsp+EUd+TMwRWj4OAvGaphxneVtVDxVJn4JSh0V
pE7srLyFAjt3BM/c9ZUzDtD3xpw9KKU8lZSFB+xgWe6V9HbAuNN1A5eSAagR6pCblWVokqrQfvnz
yVovaSYsM2CdZJ4FUKPkE4R3kMM0QLhmhr4APGtjxSdxo6A1eGLW1MmXo3PDM/N0iVKotRTUc6iI
RmBtBkerioGat8ol+vKxH96kSKluld8dioD1B2PlJBxeM03dCnU6ykPRYSy3dSYQm1pVsyX5ANQf
HNA4hilKPCzf/OYlv2aTuhoga9EvHEYevrFd4OW2+zvBRJXJ1/ek/4qhOTA1uwoeuazSxGomeb7T
1O2gaELBt3hSYbkBsKpmcZ8ewKmJzFWxpsnCfBYr+rE2mLoaFiPh4yQFiKJ1MFkK6moQVRQ77iC6
oYWqfsp8M65FpPMlUuFWCGKMs3YooA3tbTw+TwIQ2QAhJP3D9aOz5vrndqgQO46JKoC3OfVSEHsO
TbTDDKulSwWj2LqajJ/boSNsL6dFOeCTzZZmtkcFeklEm9nYdv9EpPbPQKBQMVYdNbUWCSAFhNcH
qB7sZr3b1X3wD3Kx8zVR8SZR5JzTRHTtWim866DmMkCbXe6RHBmGhUj0fv1TseIbXW8sezASK1GM
2X8jRPKnt6SsY86lMZi19MxzSA14yZ4GGaSNkTe3gsmJnVkH246PnQiJxYKiF+grISe6m+aW1RBZ
/8aCJGG0CxQEGk3elSSFDmn2HG75mwDaQX32C609EgsSE6wEG8Z2rPrkmTnq6IKLe4qGcCFRgLey
GwEvvOFDczQ8x5caoYe1vlVXObNHHeG2VkqMgaIDsoBcSc4+YuVrThnuuOr2Zzaok9uA9acR1AqT
CXHQmHXb+2I4PYdtAbbmwL2+gaz10MdX1Wpp5BHAVRD1gtDF1ON3aaoYoZOxIpoWIx+Gau6TPvZK
/iSmn9oMjr/omPIsvQ7yay+uI0EFetEA2lig+1OBNBfKJGKkhKAaC5eAjKONiPGJ65u2vpwfM9RF
0FXy0kukiMiJAqQhQP6ve/mEaiVrNo1cn9fWQ77eWbokxjyXaRKudCLvPd1D2yB08HLwJYdToerJ
us7XD8PPusi6z8wlQ6/GvYF7gMtEtzAeggl6Dwark0F259qiKBeKhVTOlQj1aD0J3ss4vNGlyL7+
gVZrI4Cb/3UQKBcKDc5QojzMvsMCRprxUJFHa/mQSlBLiZ8Q4USjFIyLjOxzdWkiL0DjE2JVyjfq
9mwDC5SyQe0Hz1VBq62n/KOiL7f/ZGlnNqiUq5olNVAaDNGQLERxyy0aG6SI1u5bvwNOAtxdB2Za
u3riz4ySMHy2MAPM+hMmlQj1o9DY+m0kEjkuL7pHGXk3viT1Ech6nEhmzsUyTLsaJpPQ85ExJPYG
wnJP2jf3wWtuCXf5XkNz2CJUHqHdsmZ8Vj3hbL2U43XTHIhjB0oWsTJOwtzJZsPHtal30gvjc649
BfUzS5TPGfyiKoWGIkcLwnWzzkCAXSognmx8MR4t8G3+4hqc01aVoZLTTKPDsL96gZ7Zp7xxqSc+
CQW0JcInEXN4BMRlOMNW/FycxOGY7dLVCun5einPLHtdLQwD7zPkmzanHKI8MoO+8Wt1cELlsUUd
TQk/NfDbq8Lj9bWyvJO665Qh1kY0NFMvB7+/zNWjqVX6xAgBZL8uotvPftIv3MiYuWoo4J6FdtfV
z30DYErx2uaZE0ub/2k939SRZ06pjfIyRhpKkM1g2IHuGOCsv25hFWV69rUkKthwTbSoiYLVBI+q
NzsF2INkcK27AJcsTvrNLMlsV7F2kIo1YdOVxbAgxRqt4NZ4ETEWtmxUu/mdG2Z0RN3tBNkH0JWq
rMUyXEGiYs0IIvy2KnCtd7YOtmnyvFPuagDQeHvwMo/ZmGW4vqT8GVR5PlVDQ8NCE7/xwTW9+W67
bP4LnjXy9L92KKkg0xclZwACTrhgeSveoGMFgHTuQ7YWLEiMI0OOxDVbVEAp5DySUTAm99Po6FsJ
qPYYww2k7FJZCStDYtwPEhVOMg6CSVmAJ3LkC5+CK9jSpsJxSdHd5JHMurUvmimz7vHtWtcWSYWS
tFuGsBDhelPN2YMC7Slc9AqU/syZ70prUQqQsc3aWzeMX0nP+bLYvQVatp0EqD1NwAi35aYahQNO
+jbIlfeqhohFAApsTdjpC7SV6hLFdpBOz0l4o6TKV8t1VoNK/xxFH4WoPi1D9cb4cAy/o5mQ5D7s
B81AXjZao9Mfq3uUzXyM66GVgz20BQvcUp52w7ziGWGZng/U575RZRGfsJ4x3A5VDWsxoXZFKN6m
3zwI7OJ7VqK7+k4QiaqorikauiV/et4ol4bC5d+nhnhe4Euetu08Vtq0vrK/zNDPnrivW0nUsxgy
DCKkk3pHK5g87uuu/WOD/P3sEsDbN+wD4Tszw9ju7l/ql7pJcKbMxzZrPdRtkGNUVpZrrCfxO19I
QZwKhSHtUbiD+O3kQP9np0egkmfE5XUX/1khdR9AkbbW+AgpIMfj/TM+ZJAW6VuvbW+uOwDjUBhU
+BeyIajkOUKgJ3nQodvk/uhXHnMXWeuhwn6ZQBJQBAE9FEsJTWtzgqyBT2hEe1CplS4mK+wYs8j2
9dVdeDeRNjiTXKS/HaazGp6PNRd4XUizqNGxmtq3NM4hmjFN23nKGaX+y0yPskh9N3XR1aBs0B+K
BBtYvANRLBcGu/T1DZtDkWzaHwGZMkZ9vGUZ+Bk65bGnT8t+qaHJCukSVeoYk3wXZ+TbjALQ+Lcg
MT2zGHZ80hgSFIpIgUHYgF7AJW/J/3fg+NMMPZCoh20nx9ME4YuhsVqEKCDGrh+HC1emLFBhQwYN
cSKKPbiCY9lvO08XCu+6hcsCPWWCOnGN1nRLbPCQv/yNGS07+xSAs4I2FeSR0Lr9L0gKLxyLMkgd
uFyqIp1bIg38x6VulSI0JQ9kbKPZoAcCUnTVNX4LqlndsptnJM24PH5/nYvvPPosCufQDR11KdSg
d1yZmrxJ42Iz8KWVqZBtVDWrFlm92PUD/2ORiiJpYWiYqoe4aJO8jc271GGsKGaxAl2OCVNbSrb8
bF1dKCdtoGNLl5E7zGG2TeQqOUxcaIedfoR0q2d0y3YewRYxqMesar150n2l0EEKzb/XZX4alMkX
tRiqDRFQEtG7JJVeKrX+9cO2Gt3O1Ewo90+hcMZHAdRMDKW9Twv+Xo3aU9NwXhbU5rJMn9fNXWJg
yL7oKq9AuscQL0jElzzj4yKqCOx/rC0Qc7R32jN3DJ0cKW/hJvfq6ydwub7+MtyBWAL6VMMBpfny
xCLjXfVjYIoMhdDiX1Aac2OUxQUE7yDzPm9jyJX2cmNfX+yqW0E/VdUMEI3KInXSMhxpkDHlnAuU
gaMOA5SqEktunqvw67qhS0gP2dUzS9RpE0ad4/lpLICTt0cHoh87TTONXQKRN2iI90hBxX1dgfQX
1IGP+Jd/do0I2rceDvh4LhLDmFO1ahLhVar6UqQnebqPVQac5nJkBKvEtDuYJHlFkzCc86dPtWLe
KYAsFnggCW66K4+CWVvdbgBqSTkW98OGADo81RV33APeZ52Z/B9p39okJ450/YdeIkAIkL4CBVXV
VdXtvtr9hWi3bW4S9/uvfw9+Li7TRLMzT8zG7sZ6dlQSqVTmycxzXrdoh1Z9M4G+yjw/aqj6koMP
WvY6FCIhCR+d5vYtq0N3PuRtz9CsdFUCIvOt8GPNiCA/D6V2zKEzc9nJ2De8EYrsuNcEkyOsBmOV
zRM1oAXcbuHL65sjJtcphnENWNTfB6y3tcaoQOBRuJNn6o+WV/oF3oA2ffrPpoDWN/e/Cy6faz1R
2oAynGbRcJsV9zFEKjMgS7T4x8n1bDu6qlsqV/Hv1uwHr/xxadXUUAKL4YmDbJ49o3XBIcS8b7YD
d8D95/dxzbdcL7bIrYEZSILOpdjvEu4RZKV9a26EIevfSgdfOmGgTcZz9veGVN7qek0s7o1fGrc5
RNhQs6cPJuAlSPjutsxwNSglV+vNe746QAER28bCxffaY3YwTpCcOmEUxtHO23JCq8dHVRP2DnIv
tqQWisSkGHWic68Yf/bBq1pJ9198H0o1jVpze9Sy1SWO+BQ10IH08hRoQYbpYpElG97qI0XBbHF/
Flk2tEDAVWhSpJnfjRDcNm55framU8/YLjFqZ8ScahBDknQjF1uLpwidXaRlgpLwdzP91WfSKl1O
kHe1IJUHtoKeIqgSI1qf6EMc0Psmm6DsbYktMGk2tmUUd73qwuBF15aMtbjH2gO0dX5o9ty2Y9pS
osxQ/ScdJVvbXHiqTDboWw4MC0TG87Qb2N+KPaQjd32POSn0sER49CCR6ZZoH3bS1vvcfj6iu7+/
7f+e8rKHVYEqaTkVJvcq3ekxn3ogAzQYEKTbiuVMDlPv5kHn/GVj2Tnw/+SYl1WyZOisgRpZBpwV
DLBObYev8JW2BSdWnbe6SNciw6tv+vs1vrKkfsxlPeECeZ2B4Kj0OASqQ9XYWWW8C6OtAuBaVE4A
ghBiaVC2Wxagc0qjsBpxW3rtqxnjm+k7qE44nx/g1iILH8boOAyjqXHPQGTZc1tDP2CgpRuuefXg
AI4ZzARJr7X8SlltZK2IB8srjGSvpGTf5T91AY07sKQO4z8mD5lN8Wq12WauPlNixZwObS/8DLTv
bsT10UmhYhEZm6P9H1D3xUqLF0cJxTiJSIv9qTHcVrmvlB7k0NyV41vaFs403WYoPhHa7D//aqtB
gqkRTqHAjrR3cddzJeNap4xIpaI3czwmPUdWiEF3UAZ+vtCqefxZaIk6Bo3BcH488iOt5Wg7nl6a
semRhrIN/7Ear5OrlRYgQmGiCA6UIvpdwDAd+Sr3zWOBXD89/hd9oOVr5/5xeE0fyGbrz9Y2FxZT
97kZBVCP8cwqd7oJ+l/wYqZR/ZvLZoKYUzUBFtPfkpJXhtk0pRHHLTLgUelPI89OU0j9vKofPv9o
q8HC1TKLpycXRTFUJeC5MGxvJxJD2Kypgw3L+NiuOdv+1SoLGwz4IHV9wJkpWX3b14bXsOI1aKb3
jsfQRG6jVwXdGXYcdx5vuxcIKT1UBdlV4NuVbXUcIsj05sEXsyI7aMBnG/b0sWsDPw9UYCbTmKoZ
CNP+dgJ9qKehZeUINqvmfQo06BaT5jYW6qloMLurxycoXfrFiCgxAz9KU/2cNHMP1an9oBVQvRw2
IMz1K4s+EhNGDq602QSvvj0UNHUzLqIYLdF3U0x8maPzoMU0erkxV78aB2Db/7PQ/EOuFlKFGWGY
BRkLODnu2gLtqxIYY2Uqu8SExCcxGdR1o61w50Pp4Lc1/Fl1cdzoQON5MsAtRKc5Fo6P00VCNcjc
K9sCIvNt/PDmM2YxSNDMsmsLr1vq1SQqY06sU3vy1J22jzB0+Z9L+a6+XlfrLd5IK0tBdmmYs4zu
QRsiCLz2aIiEKJISO6mxhZN97Hqcj5KDh4/hP9B6vvCEIZDOVhuxva61QTdxLI/z6NeAlAnMpdvZ
9OpNuV5v4fxkHSqWoim4KT70INVbHXqswaGxW4+9T/oR6eex328xQK5eB0TjiG8gJYTA/G8rVfLO
5GlOkW9IXLgjJaETGI2dNd8+94XrSRrnyHGR4mpgB/x7obKv66iUbeaPFpSB4/rZzJLG4QmUKRJ+
VJoMFJ51uSsT/JcsDh85t778H3/Cwh83knbDVNUI5NCqDF5mG9rAh/E32L9ZEJptf3k3dKgwE9Cj
qhyo0N/bzRArjGmbz7j1iCyAYqIUHNAWQmLNmccUq39cUZv97NWCC3eTk2LItBihSKq0bifSQ4b5
EqaFwCnJv3Ey12stviXofVip1Aj2Z8RiVluMbptjeci90NsazF17Q3WNMMgsIhs2l7iPqkSBqSYF
3tAoPcqcpnYWgXTlc8vYWGSJ9US5CCQvkXT39Zs1zawuW3NIHzk85s+jzdgcdgG8bHFkU6IkWq0C
K6vQb7ZXe+0VHPGQzx0gymmJS2PWnZ+pKvhtahDki0CLj1ai9i4tdGSpQU8dqlYnWYI+KRYHkqU3
I699vZ0ODGyGxEruzbC7mySb3GSqzmUsTmnTuZ+f05qzuN7E4gK1kkcTyHwsT0sKJ0/eA+Ra3fjW
8XTjg6xCSDqAPgsvGcTKlzhLpdOQSMmZx/f0mEKwPXfGuxnUqez5KduCkFYNQAftHsVfmDNaeEGQ
JqiUgpHbq634PSDZFzXS95+f3Vpoq+s6NcDthzfxA/oxRmlV5x0eyx4S4dZdqod2lW7hpKtf6GqV
xRdKtChX0WEe+UpTu1b/REFdpKd2Au6vf7MdE7AvPJmuLUcCMCs/tKUVY2ow7I+1lr90JPVUA8ze
n6+z+grDheLOcIYsaxmrDywotUgCrJzBvf4yy76ZJ3mY7WAbSlyLMHRLQzzD8BYyc+G1WWK0eYnb
68X60YovVWK5GIx2+i5zsjE+fL61VaO7WmzhsQUZBUGnX+AxXXUs7S2qt4SmV4G+6/0svE4NS5ww
uAxoWZh2m9J9CIagKsJokyI9YXldSh1evXeYc/p8b6vWfhX1L0JD8CCqJDVg7Ur4pFSPKW+AaPif
rzHb8ocn9mqN+XyvAuwgrjUus555afdEdbmj4XOmHVIMExedkyr/yuKvllvYhmEU6RAK2EabBbbg
Ry5DOxVvn+9p3fFdrbIwCkMT9dQX8EQZhBbnzjf5FD5ZTrMjXuP330Hd/PmC60b4Jz1bOIxIV2lH
Yqw3yPgXqUExQIjc+FCrmOR1Drhwrx3tBBTxcHQULKqay2emZGU3x7VlsxOIhoyDsjGXtrGvZeOb
FuZJqtOReTTtz2NRPGRWtLHEKlRyta1lkxspWT5oJs4OYq2zgrvuFrdoKEcS1O3j3HufC28QvC7t
LncysM+g6nfeYm/buGh0kTRAcKHiUYeLhtq1h65vW4nFPh63Wks27tpSAjAiYpBpiVxo4EcyxDu0
gdglQYfYuDcHL1P2n1vl1jWgi7sNsCKDpjeSZ/M81zKn5r9rmbN0TTQCwN7qztlccXG9x0mtOmkZ
zJtuIV3xpv2m4SIPhq877Gb7pVl/1/5cdLq46GUqVb1p8OFGnx4lOcsd+Jt/163y+kz2W/vbspPF
S6DM1KeBFUsf/XD7vGptq/4exc1u47vN5vbBJzPNMHAvuMaXHEFjUdEcWc9vSKDFJAva4ObZg1lI
hUTQ2twK3Fa3xSiHzs5c1VxmlTyiRqt1UBHtVRAVYDqwKt9LvqWzuW4cDDgAKvsms5bZXFsLS0K7
FA+mZ3gZcfTaKW6oPRMkTGCW+pn58feNk1wDcvSrJRf20Vo1SuEhTrIroainntGGMnfacZ/tU29r
+G31GLnGTETbKv5aPNeTCSRnnLCYZf1UY79M39p4o+i46pCvlljcaDVWqNZOiOg77R2gDZRJIu/z
I1v1x4DhDbwkKmLF5S4S0DCrrAFJp1Vxt4deRljY4wDdJZS5w36yifECTSSbTcnOsC6kOjfjs5E/
B9axK6Do+5yCWxACDnYhNh7AtfYQlMFx2y3OdWA8iwfQUtQxizqIf5bILiuUIYO3uTooQFew6/bV
rpj9WmLPymw5AcXP07CbtcH++WeG5hASadTkQUxmLrFPw0oSLZmE9EvVuhRpfRA8QxbSm/94opZg
IQMld4qoHQnvbG9XoVlChzqiEZC6sbiBUrU/iNiV+lZuMF+Bv50NVrFQjyCzq/nQdJNkAzdahoGu
ytyNRncSLQYS2taRAfn1uWl9NN6/Vlq6tT4EYYtKKwQwkFkwOaj+xofPV/h4A+cV0IKK/iSc3NKR
VaVFw7RsFa9MQk+gD1szhudGWrvPl1mpFszrWCDTQMMOAKPFl2HKmCeKqUo0KpnHKrGDc3yZJ7oj
LzgN9/Q2PrHb0SX2uN/SvFp58f5eeuHR0HE3GCiiSd94YF9A1OijKaTaQYvQzXYAxrc00FacNtZD
/4kKZ6CRD+4g7JvEzIMO3dFfJg+dvTeKo99Te+6jpzfbrSGr1ni13MLBxQI4VY5qgNePmZ0qgac3
1IXqL/DUrfrVqjleLbX4iGo1dUrEcJKZ0n7RFMh/JCbfqJOsr6FzHSUMA+rEC/R7IlXOEn0WsCcR
5qGD53DYqo+t5AXzF4LOOTgF0O+4BPdqXmWBnDCyQQMRA/kqpNuXqktGFZT3EHOv61OYzylJEb3U
BdTnMzO/jCSAfnh5MFVrI+r8nRR8cCh/fs8SBzSyuNCqugTY2Fn9gRkGuDI1470ree9wOeVumhnF
ThjS8utOvJRNDeul1eCROgD7f9kcLKV4S/uBOch5lF3UFKNbswGdT4rmAaj7qeeNoxTBpZ7UPekN
O66nJ7T8lnajZz6pWGrrReVHATvwAqKF6nSf5P0vGmcJmNMVX8nDH6LPv0Fq+WzkYIlrpdzyELPx
LA/BwmMFoF7VUbqba+1Xvpt2RjyZYcpxbaDi5mh2cMd35BBq7oDKBzjA90BDiq08dKX6AcjlatmF
vdUDZzVX0GRnaEimgM779NusnlK78WOOChbSRPRObnjDOa75bK+L7GkYJMYnVPTkj+DvnHt1GhOq
41PnzjSuxVHdT+23z5fcOt1lpFUFejjpDNvM+vcpVh9Bq/kFdPJPny+zeZwLbzQqUk1MBfnv4FUH
c6Yxz53Qr4MjeNa8ytbO0VE55cNGzXP1Rs9dMgRIN2718hljEcHQHAq4nhKdwLQF1Xuyy33j3igc
yo8zgDv+lr78fLdrrvd61QWIARk8TMsKmGxjTSjmXqr0oSMtSPq2iiwrgNpfHut3levqciQ9qMz1
FEOXRaegUVy097HOoKVLpmMd0DPIffY5Hx+gzNO7UWZ+/Xyfq8c7t5oAqWYW/rWwnowpQyQU2Gtd
OIM3j9XFA2ZwpDN8mQeNohGY6FbmuHa4CKk1CyNMKrD4ReyKCryWAPIyPX3IT3Gv7tO5Yh7u0SS5
YT3zZ1reRsMkcNzUoOgPXHzGKE5ZNiVS+tDVOmUg9rFSJ7K43yRgvtOsPbW2KAFWY4TrJZebk2pU
FUoLXVw0pxun+ml4mcm3VQ8hyVMOrZWNTGD1C14tuBSpCftODUicSwwZ4D2bHmc828LYbnIPYMVu
/O0RmjWPY8ysaYj8GQ52/vMrkzUqmk54UIAoqsTWc9OJNNVREsv+3DbXzATwPEBz00QyvqxvFPk0
GUFtSn8s3oLmpKEFfGB3GIzbWGf1k10vtLCSSoAfVO+0OYLtAbklCF3JXelODvUq37j756PryGWu
11uYiIwMZZQ5CFQqt/6lfU3wJM6q7K76EDwEt4Bld6PL9tv8HKvRCOAGE8EXPp2xTBqLSIXMCUjP
QSg47kwH8/LfqKvsQj/+DQaUbvEMPUF2KF1QtTkcslTS1y+9l96JHT/Q83hk98035VS50bnxmD/d
KSfr26bQ3rz/5a29+plLcgTBdTVE+MjQthD4s1yX5peHZnvEcs2Or9dZBAg5YnnWSR3z7f6Z+eo5
9+1kvI8wXw3KEIEMIoFyPdl/btUzLPbZ5hYBgj50GNMDquGNee5YCLRHwFgonNDodfznzYSIgFQ0
ZjLdMCxz2U7TxWjBMickmdZ4Z8TSHopuZ8nGpjzbuEMro05/L7WIDqRiVGHcEuZB2i32a1EMXsli
SJ0Qmd71VipttTIgimQWO9JT3RaavpN13D7kJIrdUkJ/OU6aZ3UEzJ2R2JvS4RArUEdLFSckOZDo
no148YPCwSeL0KMbbzSTr6Un14e18Gr5SNJeQVsmEAbw6DFQtMViA99f+/bXS8we78pxBq0szLIC
IsyqX5N+5sW+yqRbBdzuxZbixOpamqobFPCQief977U0mSRUw6PvNTz8mSWW4eiF7oZqCH0Zqg92
U4ZbQoUrLQkwgqtYbeHYgoyqIcdon9e3+jcrKUxX4bnhTmn0hoGKr0AEPS0YH5M0c2KVf8kgadAY
5Gkg3BlS5WdPogPEYu6EVbi86Cy3DbjcFWgiioP4mXHhQDKX2uWoHeKS7JQq3WpDmS/f8nJebWBZ
45kS0WZpCs72mQecOtbNBIH1+TEdfJHaW1N5a/4HnfuYryIG5PmWyAmthykFaI9BglBCy+2Xon+L
s6//3N1cr7EwOTPUc9FLWHWGhukgaewwA1Jf4DpOUK6t2YYfQFV79Qj/2N3851c2Xjdq09U6RAXV
rDnmEMoxUR4ICqi39hcoh9c2M2IHHQUoGFd224IfRu4VMxztjk6uItFk0sa7PppcaJBCVexZUQ6F
PBnlnteGP07IWuXtUHF7HPdNNLpFrrhGqTucoAJRil+6GiCvNb9NBBxUXEDBNPBMA5ICFKht6kXd
gx7ntsofpdyr41ltGpvng2OMgw2m7DyHKgA44XL6MwlyF6I/tlZAdlqADLZ/RZsMqwsN//wLKcFv
VcV2n75GTW23w3jMuIQyOVTCVJ09UPmq6Pjfs4cm/Kanb73ZoR9OQj2ss2vQIURhYIPAxlGkdPME
OY3odhij/UqmxJFpjp/6FjP50ve3k5Lv5r8DB2s3tDugu9BWrc42abcXBj1Y0FpjtLWV/mcHqhAV
5OKMKn4nQRAcFLcY7DtDImWnRtYe+rXOGIUnQ6sBKaHxUCQ3UZOfmOicvFXARDvYhhq5XUEOdfsj
LXNbRrctuW+E5ofgbY+NmwycCrpMdnoE+qn2ixV+79VmX6vinkbirBQZUHDVU4NTUHU3tcChD53d
l/wGTYF+nsnQHYPYwbMU2zTmtjmGmR2X92UL6lKIxlhwCeYA3qUx90Wr2iN45SqzsiHpd5Mn34fy
Jk2+tGik0Nv0hudf0PZn64O5KwfIEKOKPio53nBsobOOoh72fUPQHYxmiOR5bN7j5Hs3ZXd13niS
5V46BfdS3nXgKhqLR6PDcuXPBF+nslobOqU/eSjOen9RNEhvKL8Mqe36cXTaQMctQtlEA/9Cgbne
HCwtbHCleaFWfyOJeZS9cLMEvPpldNN2+b2iWDskIrYiarvpgrMxFUc8zgddvmcdbAssw8P4yGW3
I3xwc1h+RlCWtBJnbF/jfPiSVQy0nIWdMmEn5VOWl3uBg+3g1llV2xPoqqpBdcyaHsM82mH2FtMK
NZAi8M5oyTGvL70oYDf5L1UV33P9J4MiIhEERI6a27fqsWl/CJx1P6UOGTu36Uc70lvUmbV9GoRe
G1O30zubxLXbUeEGNLsfrOLEWt0Jy+rEKnHU+safcCeIYHuViJ2a98deea/K7qbXzV0KOZ0sQWpJ
T4UIDiLD8RjSFqbhqEXzYJHEphXxc+GTPBS3kybGQ9qqXsHU+ljWzSXQNeVmEsmrBR3mUzCkUA9G
rOt34EDYa3x08iH0ctGBqiKK9wyzpK5a549MaKVbouB2ZqyObD2TP7WO3bIKQGoaDRcD82NT1txO
Pdj4yraSUIHSbow2QudcLHytg6VLKXDZGgyaZL9YC3koIVsb5H7JXo1DyMObZuw0SXljWOjGh/zn
IQ3VdKeP6D50WAjeO3Uw3kJ1zA+yoP2+SHV07o95v5dERoWjCxgA5ih/gTwYwgy0cM2YuWbT/CKK
visS6UV1+Jjl0X2O/+NoKa0diHKnlcUhrorGxvN4a2mlx3h6KlWIdw1yF3Xtdxnmx4bnE7RFOfKa
Nucui/JXXZkuFSsfQlXcpqJMXCvW6VsEInM7TI2nsYM0c1B7rLf8nAuKQajqDl/QcEnYQ7+gSX6y
LrwFM86haKYXLhSoy4KRJCidOGO3pKu+ty35jhG52O6SZleOw6Uw8h+EiCfCgseYUA9dYLdNWO1S
9GGOofGY7Xu0bKK0i7EhZJaOaokfYS52QVPvJ033epCAUguDI5p1CVX4fb0ARJ3AbGP43MnR8/EY
SsMD18FXAhVD3lgOC2hvT2VxjHr9MP9D9BI3oh3csbDea5oZuLHBc2sMZ31M4dgCE66G3LJW+ZKI
+LXK0hc9CZwsiX+2FZ21o9ysTHAlK5x/ptV2WUXuNDYPdd18D0Dr7/R9eivjAWNy0XTQ2qa11VL1
o5D7SZ25EhwMYH2LduDsZ3asBbtKZalTQ4UwZMG+yYZH1WjxihVkX5pYeIKjadsAt74Yz7KNdjKC
XKDBzzREe5WSZbdTpl7Upv6OWM9P+/oOQ+svtVG4dRD4TEnmaF8/cE3xzCQ2TviHp/swbfZdm6Il
uqh+lUMJGQzTAmNO0oaO3ukASoM8ddvOBB1wlV+ojgBcyRKUkST5DqwBrRPWhJ8fSLh3BHdNWz5m
FRgzszxQPDXPkhOvtM5Ha7gFov/gp1AEGFCJE1raIejNzC1jFT2nnF50UILfVEFwaZrslk/jI01j
y9Fl/ZoN4r7P6JnGOfDwOlMfUzXyCpLrfhGqbFePQFL6KNlDBxI3ZzAgVQ5GLVvvcgsXKSm9ERpv
TthVDwhFXkYFAS8dqKOo/X0w4D50HH8Izd3xNSjgi1BDVXTL0UArWDeDl8QZEpfEzWvzQVTywPi7
zkunMx6UcNpNStWBbgXcqhPovP4fN3lf5zlKkz1Yt4Mi2WE21B36+Nyn6Gkt73nQlY6uRJ1bJJkL
/QZXI/pbk+ZnkcO31GF3G7WRO0TUK4ksd2IoIQFp2WNdum2WgVSS8sPnUeFqrnOVHCxQvykeh4IE
mPAJWQJjtaBQvMETthrbXq2wyAepKhtFTAi+kvQ1iSdbp4jeyVb5eWsfi5wtsmLKaYQMHuWrF7NT
pdPzLtx9flgrXQBzWvO/9YvlRENsRK0VBMjRoxa6FSCIBYFc7cPw9O/D91m+2/A1J0Hp5c74zTMa
vnz+A1brnNdB/JzrXcfUaIcumrTKAPGpv+Yxg3hXvEzHaTc+/AdDOKuf7iotWcBhzKxkN3QzJGFK
p5udtG6eUW57TKLxwcpo6naG9jQOgbTrWMW7iC5JpOVksk4QJnZFEH3f2P9qLnv1ixZ55aSjZZ9n
BdR9H4CpQkOoVX52YBcBK/xvRUPUVW4gwhHapfbPhUUA1l2d/bKCJ+o6SAartjyBGdo6O+LOOhG8
jNiqBKwfO0qWjGBIH6OEf3/kuMzRCg+v4pmS3GRFfI9Cs1+UzP/8MNfANYv8WWZxMUMpRuTWSDq5
NqBv0nR0lFT6iTladRnDH/2UOZCi+XzNra3Nf35lv7qiJrzUAfjH08HQLtCzcbLOcD5fZBXGvd7Z
ItVth0kZEYCBxwMUpNB+PLZ++MrcjDlq5ULcCWRS/6YrBTOf6A4C6mGCruXvjak80JgsDRMTR8de
xyNSxW68RfS+MugEE/yzytIEayWSVWUAViEYhD+C6QbD93gbuC/26v6f97/9vdgCN+JGzqeqxCQr
BrsvTOO73Cx8g47extdaxQmuNrXACQoWTAKCkyZIDcQjpAj2HGSc8d3MIflviLf+3tTiboVNVOs1
9Ab83LioBpgWo71VmVBhOrKROwkCy893t+qwrja3uGQjN6asL7C5GtF4ZJ7NtHN4GNpZ8EPJXj5f
a70we7XY4nZlpAK1aIryxX8TJTiV4c+8ENRLH+cRqnnED4odn6+6vkOM+JkaNalhLSxfBLoqyhTF
dQEAoQqTp2xUbjGQJNyk1g27CoaNR+C32tEHbE630DKpERXjk4ttliCDGMFhIEG8OPOZ1+fyOIEq
jj/FnR0fjIty3/qRR13LTxP0hSK69jENjAa4yW6PUEz6F9oy89OARqC5hEm1D6KIyI+SJJwRY8nM
p55aj3U8XKRV75F2ppeiljcVRSPGgPZblUQAYlngZmPyjVnFxm0ixqqLvfotC4sDIQmIidtR+pyX
z5g99cKJkxtRZPxgTeMpjiro/QyVBQWH7peRdKesqt6qCnqzVN5Ts/xhll3o0EE9Ymb0i2KJ+xpU
aU7ZDM/W1Da2DtpVOWZAe9gebCv7tE+ZHQQsBmLReXWPfhY5islpcpZiBk3NHFYoo1sWRW93mNLc
cVBmmqhA2cXQHJIgDf2MWr6Q/B01b78FOa89qNTABDNT3VYCpq708KTyUThDM/mSDc+9kMWuS6vg
DTRxwWHIQtfq0TWrRj/0qUaTJTrikzdTeQ5BhV62pU/Kb6mlHBJyUEHjTeQTBW9t1ei2OkL62cIY
U0nMwlE763Vi1E0J+zEaD2FOATN0jqqhI6jJnIGO5S7IdSeLpueuiA6DWlxyOasaFue8fdCLdF9V
sZP1EAEL7gDh9bYOXI/Qn0NS3dLgFtS870HxRAAwxim4f++4/CpGZGZVfwRJgI+OpT1woAnAU2Vn
4kEgLTLNUxmyL7VCfU6fqh5g2ZSlwhnLBsxYo90U+j4v2EVkD7KGWGxu3aohuhaD7yzUfIpO+jIa
d6J7jIsc2GpsW9Cgm/LU7htzZyiAsMZpH0XjDejOvRgjSaEGlqgJGUuHYvyIFmEkLBg5deZmMDCx
X2KJ8RQU0NEVLRo7lb/M3LiDwIsd1OxFWIZNI/poxPQubtTvvaZ5Y2a5Wv4WVZFnpPeqGd0AW79F
3z+E7SKboVUVpLQ24JcXMAMeqGyeOqJ8k6TbAwq+8GZwSIeaVaQeKM93Bfna068xJO4ig6Dxdtwl
Uek2ZmSrvXrpEv2QsPgmynSM4TN3pL0rmx8TwG42zEhBfYAsk21iQVYptkT7P9MAggPm0pD4Vipk
biTooE3VVglYIdPhtpvgRBUDJKgxtJQiXwV6IFDorjC2FRr9uWH1o6jzQ1KLE3pFj1EoDp2ZfFX6
/JXV2QMNpq8YDHStNvCLRr/JFevVkLeYm8KvbHdgzHqpc+XNKMaj6NDPopgvSRLs45h8GTBqx7rK
r1WM8wVp9jWj0Tvafd04ni51RvyIi4cxLYq9kiijDSr0m8SENY8G7w7QZdE3nP0KwePfnm7he5WB
xoU6Fy3npgbo3rFfA6AP2NRvEm0d1eFz/DiLLCT3xCWTq0FUx91SaV2NXK9c3CK+M+LaKkG/gYGD
M5DTfXPTetCE8reqMh+1kxZufX76rqLVKVa4XimIgKzb7DG7Gy/GDU8fp++gnsbjQtwuROuaDcU/
sk8frMP/dZuL9Aud3UU3CWwzOswkkelZ9+tD5bcbIcrv9okP7ynGRtHNilr6Bwk8ShsUIjR80x7D
YO7gEnmX7vBVL5kN+TvF1V7n5ioAN9v8iesR7Z+1l3RhiI7SqJ3XFuHuf0h/0Q74X6MIW2Kd6x8U
JGFEw1QH/SA2FY+iL3NITvl5Ss1dEHSxLcboWEFxfYaIGseEeGZlMoRp1kvfZvumLj0lKVp7GoLG
F4IcqaT8FAlxR7voBwrud1mDC2x/HlPNX/bDFzEN1GtBpfSRVjKReijbCQmMmf3qGHRBGb8zglPF
n2X4KtVp41avhHA6GsPBY6mzmURtERSjTKV0EpkfYI3RmQe9yIw3qi+C3stoq7N+JT7RdRNjvehF
ZwZf8kS1TYYEqkZDXYleZqX5OoBRWk3ePj/ArUUWOUWf8VIUMeY3aXAX6jcpu42aDVwLowAfvxKm
gjAqYxHwz4Af4W/3AHps0Pqn6Lc08+whHEdICEjyaCrEbyDCtWsC5Y31xO2z6DLq5CTj/qYdxKUn
DHM9hv4adPKXkMxGNQOPbTqc+sk6qiUwPkMDJ5KVH4ZgADO1aTygRvJm9UGKAt/g6qREeSWI7GIi
kasDZLURRj0nJntUmXrTmQUOtlDPpBghAgB20v1U8/dRIc8KSPHGSPUbY7L2POZ+OGJI1xi5TxpA
f+OhDPkrOgi8NKq+VPIdafTO7MG/0qj7XoU6owL+AKN60YLiYsFkHDFANlND9TKUXwqtPRSpsS/1
+qjEpQ+s6idjk2+x0AMv7o+kSA/RSF/SoPInXflWVaprCczwTl/SMXXHPnPMIc9sk0BsCVFkPpRH
Pa8cyZtXbrUvZp4eO6WdXzlxqFEyDZrokqRgjCr5YE/q1yDku1RF5KOgqcHCMBXL0HTL/z9pX9rb
NtJs/YdeAiSb61eukizJexznCxHHCfd956+/p/28z5hu8apn5gIzwAAZpNTN7qrqqlPnHOoOgNSq
spowdJdJtzS88kgI4mWtgy6IMfh6ETg6qQ5ZXNpBXkJQJuwcMrXIbfJ9EGC4UoTwaBRAwATkbDmI
+at6ea+6EUysS/EUEXIK8B3HsHQNbb5PxUKzMQe3K0EPaKfZ5PdCckSjEA1e/RyPYKY3/wxd/rvu
evCjSfiZk0h6TEubjb0EOp4pdeiWgfjYVoA6SEOHNK3YoxrkRHlnl3rkhwLmw0j8SwfAfRgqq43U
e1PpHistDi1MguAGIyXOqj8i+u3diHaJFu364VeJodgRjYe4SW8rQ0F3QXqbgbiR1OwQz4Eng6LB
brT+rp37R6Ay3oG780ky2n0rmpbapBjtNsDhMkHJ0wqFdEBtGmxadXmCG/OnJd4FUX+v9oEjoK0a
dcgk//nFBvRXB0YC7MUAF3y9c6KylH0iQc7Q1HYGWp1dYC0oxl43slVAwsX+tMIkGOEA14ERo//S
3UpguAXdrXhLR6n+Ft3tFnbzi0Um1UhLyHbmYh0gr5I87af4jeq7EJ/8UY6yR5VQePKvWz5/vUQm
uaiaemoByY18JaHNCtJ6JhmemjC7j1XxPdbKx+t7yrPHlAkUcCoqddAA8WSADjRv7/squ8vSyIkF
AZ00knMQVvSZy4TQ9YayAJ667sO0yDFVnIjfmvHblMu8Q7Ll/nXglimHk4E3P/PJJCLq3bJ80FJS
phoQYYaYsmtcwcclOWn/fGYGQ36f1pjvpYbKIqvjEHg0zgT1Uza9Xv9AWyFzbYD5QDNZ5nppOnyg
9DGHu6uV0NJDzinYSGzWq2C/ShEMJcgGJd0rwVNWhrhPuSjZvZH5c9mhcNCgmK+HAQ/YS+/rxWH4
3Dx24AjMbxEEoAG3a4zcksZsJ+A5CHhPh3LE9V28TDFRfwOOH3oPH1IxJuM6JHD8BLEA5GM1Pfbk
hPqPZwyg/YlyPMp+DgkQJqhDjaQ8ZJ2yp8CkLkPgw3ROG2F4tfEU+TmOkIYHYs7JKi+uxMdPw4Qm
2E5MTGgyBzYyUkAlIKnty5LUW2E/vk0jbwiQZ4M5pqZSTUMsQABsMp/LurBAY8lZxcW3ZFbBnNMM
/fWayJB3MYrGTowWEscoMY3dvlM4h/UyDHw1pTHjSk0vtXqQYcPGJLuX8ukQBoOXFsGrlubfgYcH
wEv/3tTFox4bJ9BMueEIHeSMcEREZMIeX+Z3MJX4cEwUEkzQ7KEM8JFNJQ31t3ACmgpKjtCn9JKb
4qz9ChEmCl/azxBLFq34liehfTlqzPwO6hFX7+FRX8w2obrPqDI5xfsC7Hh/Gu76H4kn2Mqteuj3
yOnlnehJLn6M39/w2iwf8f3LTWZ+At2q1U9IOsBCe1KnQOO0vqoHjpwWnjTk5yAePaE0fygdKoyh
ekiq+K5ukluT9N+gzLAXQnLI2+TFqId9OSjfIW/zVIObcYI3SDBz37aCJwkQrMtVZ26Xb2IT7yNV
9Zqg9IBDpyCDAGm1JiCnNJCuN01vh+n8u8olzuemB/jaEukVWy1xNoaMzGpHtTOhK+RDudmXUMKO
/OueatMMKFhMIDcJeMOYTCrskVwlAcGgn08HZqHC4dMpBy5b3UXgp19sZYdxiHE2KEovygnwXE4V
/UwwUC11GJ7X3Una9WXhdBlaBsd8RHm4VSy1/taP34rxWS8AAOw7+/qqLwsOzM9hnKBgpHEoSCaU
eA60L1j6ObrHaAChfsQtrGw6w9XSGWdYLI0SmTJmKUdbtNvFBk5PdqnYXOuE7/qMO5K4kOm8vsKL
OM4skPWPc1dkBR3grBDAwxhN8uDRVP+5Ws9XM+xoRq41xSSTBOwYh8ER3dQ1BEt66Nxolxyi55mr
obztjD83k1WvlOeCNEkyJBjxnrxwlx7ExFJbkB4K93TGu9wFPBT7ZWGMWSPj7wI5mEe9wBUZPOIB
CAxsZmnB52EQZbon9+0RzcPU0d7+BoUL5yuyAxtyV5oJdD+wWmtwes2indFlV92gyp3u6VQ7ZFDx
D2+GbNusDu2WDyJNjYk0XRAt+Vj3CZC9rxHYAcvkmQBNdf2EXsJoPvb10wqzr0PVLlmWJolPdbf2
1b7yIhDnTxiiz4AHO2KmfTn0RxkKwcbZPAbPwIpe/wWXOBrmFzBhZGlIC1QpthcJl3GAMLFDHsI9
pHCoLDG/67ztCD4XzLj0sElRQemxran5GIRA7AkP1xfE+270z1cxYwxrJQpaGMhNCEkLUEyLuoMx
jZyxCJ4ZxpejaxMbNdIRf2pDOwxUJyVvVRLzfPR2yPjcLsZHR5q5xOhVUmHVFAwSQDkduhcImLuC
DYjrE9WXlH4Le/X9+ibyvhLjrtFK6QshFnEo5sWS5t4qa/f/ZoHxzW2olWClhg8rsvinoFT3alM+
XzdxCQL4erTZGXuUIIdxqT42L9Ygg2ET9MhNIOofMHTlmn+q0KM3i9ssoZf2Im2BkgExUbFCH5z5
aGrcz41YplTiik7MSICmpT5Qmufqb1BqbX6qlTHmU1WNkQxltyQ+5O6t0Pil9b+vb+PmSV8ZYL5U
I+qo06lB7APFC71pjCbkvdPFnBO3/Vr8y4wkMi8MNUoWedSRjaR/+kMPnrfULQHzvE28ElOX/ffw
SXRyJ7qfTsLdP8b30IOyss34et0gJIhkHPdavM/0w4iKdck579vrAybEIECHSBc0OsLY1wKmtBJf
u6cT5cljfgj2KOvuIi+2B5fYJMTpaG+obgj3RG5muJ/G2ZswdkUPIB0WOICnAFqgZoCuvNX6gjvZ
0Rmon9Cub6tT8Ba1FsRId8Pr9TN0WdSjO7z6AcwOkxEaRuDDR/4X2V3k1OfqtfBCN4WqodK6RWsN
P+UdN+vc9J4rq0x0lYgx9ejGJz4lntAyq4xtiqpK7fp7j+qRN0MiBk3+R2g88AaaN6/lyjQTVuOk
1TGqoiPO1SAyq2J40JoXHDZv5soG/Q2rUCer7RKHuYLMSMIwEAC4eHO3p8CJ7dlLpJ30hwLH+AC/
j4zrwr+B2kgFHz3GaNkZvRFEyUCoQ8KZdr6z1/YnRrUP4MAO78eT7JrfQb98R266nXmf3o2P8zHL
repMdYBoOpFauWPu8d9+clA546rbHn/1y5ioLA9ASUgpgn/rpufOg2TquQXFYACygY6KkeeO4PC4
3aXNMszKKOPuWwVKsJoCDxwdgX9Bo99qn3NbfO1e4L/+fLwkb0yBK0u7/QxY2WU8vxBNYVSGzX8S
43iHEYAPUhXKfR6Atzc56BqHOuJ/MWmACUyF/N4F2VMdJRDC6MBdF5XyvoekDYimXDNHlykO05dx
0O0kzk91Ev8YdXB01mSuwMxJChstXF6rdjtz1T5/DHP8gSeUqqQz6bN9diWrAQgHRx+07N8wr3zD
pQrcjOorc/Q2rm7bBC2kFKWWxNdv6TeOD83ul+7PDloSfskp2XPXxhzkrBiKJh7GwCsyu9ijnHZo
OqtMnNqBMKeL8ZOaZ5HG18tL/bmbzCnuRLSucknDaSpbCH+qmptrJYYz0X/Tx+xnmkM1b26dSsoP
4PLw/018oFPG+gePP1uWbpYQk1CUo4rWB+KdrNntfeRpkDwG2xwNiYDb/XNeIhqUVkaZ8FAlcxG2
GpbcedV+eKo8EE7stWN0VrzSaX5z7W3665U9JibMbZeU8oIUAIDCnXagBBeBM+WW/NS51E1Ez8ED
4UTe7Rfmyih7SwwJ87xhBIwfJMMwsie2FnjoPthQgu8tBoVQwQPxEzBeL/2NfJOc1CfOt928OKtf
wF6cXAAtmZ5T/1jsCcRSKMc8ev1/Ty5l0xuvrDE3Ry3CLBwzBMVItpbGETWLyJYGZTiIz1hh5ole
gGkyqx3sf1lIXNlm7tA0LDlpgXfz+wQjuEQwLLGbT2mA/KYUjIepMo5GlRzHSua0xLZreSvLTCyg
XD+4uwjJk6fNlgI2qMFST+2RPMdcGn+ymU0aMqqiEFsQJRZ1DGFgRRsWLJOMGJIN1XMyKB6oKHZp
OJ/Nqbkt4vloqMN5ypWDtCy+uATAPWA8iNTnOZbv5CL6voyhtBtb4scpJrnjhVhFWXl5BXRlWKBe
B7CZo8lh6QgydqzRDloqja6O8t1YVW6yFLtqRkOeghEhsBxCMU5UG1+p9ecFMIOAjllzzjFv2czJ
knJzNFoB15e+TyZn2FeIN6gXC3aPqdm94s0x8hwqnpC4IHN445inn/DCQa92nTlcWj41MQjukNv8
IZjqw1OWUlLNiWWeKxe8VBiCviFQPKxs00Ff7bp13tqZ89UJPUYE9CGBXhktkXc7yjUMaUVeHKAu
8GKR0IVGfgFwDZ4MX4OsSADqrZaP1HKBcKpNVU3j04AHUvvegu+G+zLaMmiK0MAAZB3aPCzgK82k
WSJREWNhxFuAZoU+d7wD48GuPCpel71DSY9TOqIel13j2iTjkUlvREYglGjcVK+idJwXTpbG+/uZ
PQy0YRSmAqUptauB20F/M7+/fhq2Atl6BcxNEM1E1dMI8rZVByTPCGV6GZPunLixuQwiSgQcuooO
OYivR0HJMgWyDR0ceV7ZbYesWuc1COhfcfElFIiOaKahYf6LeZVisF3ssxkp3TDK4KWAnCZS2jx/
WBAnzKxwru/a5usE/Jt/maOBcpVBtqTAxGKM0CSfOsc4ZJ4X7A2krIMr2a9/R+xqe336B8KQmBe4
DLVW1LCJsIUm2kxTsBvq20DLd6CIxnTCr+ur23JP0NIFsRzehdC9ZfaSgPlfhqJP4kt95rbxbIXg
BiwwGx8KYG/I7wWo2F+3uPkaWZtk9lOCgGI/ROB7pizPkNN1lNLDcLoCrlsq/qS+K8WOY3Iru1ib
pO5k9QnlJRgS1BVpyhj8yJ4aUHe2PigpgJsfvemb6HUPiRs7KuH4380Ab4LYmig65MMIG3NTyGLI
2hhm8FP1WYdimXSPCX9b3oXc5vbm42Nti7ne4SL1ZVSnQC6A8adwsluAAunwFJDPVgXdzZl3MTav
Op0mFpH+o93C7GpVGXXUluB7bN3A136Drc8z3c7FRIfmoT7jtIeW89zZPK0ri/QXrb6jBKnZyTAw
+YJ3+6ukjocMFK8BmBDVMT/TyT6kMw3vG/KWyThmA7phAYB86Uc5SvdkFaR6uk31K8BG7kGQqr/h
ARUuqTTxxkEZ+q+tZb5lVtZZQyqBPpJpLTo9aB/d7ezAi6Sb0Iy1JdZfJ0kU9HRLVckB64wCcAZN
UDBCdEpuDXC95neJO+8xf+YsbudPYPXno+g37yfFbmmYeoVoEuMSIDEFctQaoIi4DK0yrZzc/DOn
r33IKxlvVn3MlSXmzEIX1szUaEn9DK+a7I4cMyf/bQKDEt4JPp3XDH/9C5bJj68JrncZEQs4LZqm
rY4tZC3TJAdk3NfABTRH32YBU2jL03Unt303/jLCDiJo0tIpeg/gUtyCdSrUTnk7+cYAXJ9gumoi
OuIsONdNbt6MDxEyfDf5QraLNKhjFUA/+nWLAnSfu2GVeddNbHvQlQ267NXeVc0ktaAKSjEq0+3L
+9ClXI6S298Kzj9WuqOfyUAcxCSoCaUE5mwA/ZzOdQW0VFJHXlY2zpxzVrOZgZmIs9DKQMxlJZGF
CkD5IAHDEb7HQey0R8FUfTEN/1W8+7TDKiLLVYJ5PAEVdIq3Gs/TsT5IO/MsvpLTAmn3Ccg2sGDy
sE2XxwH9H1GmA630IcACcrpGAh7JhCsJI80z8uQhUqNHznG4zI2+2mAcY1mm0dyruEql8n2Bgu9B
dqn+nQAS7nI6x8cB8wGeiOpe7PGOx4bv+GqbcZVVWUpBFiIvAz0tZE4RD+g7MvV1V4ps8ZFWgxJX
ECzu1M/l1f5qmLkDaTAodU4BVfHPCfrxtR0eMme4awH+AerArvHkSV+ze6rrzTlJH9/sa6791TTj
usQyVIUgRGk+TDH0gCKBGJCH3uj3dYmx5HxywJNxKLTuUYs7KxNDF5xJL6YGiIc245Wr2VMlgE8p
cM0OaI9UAI/R3E+gwFRfBA10X/movckKSHv05YVzVC6DypefzgJ8MKIM2t0R3ik66o/AvfRn+Ppn
8HQVb5rTO5IdNaBGrU4gGLtu+fKWfzXM5NRxl1R11aLCncrq97ifUivShlPegCXwuiHOuSBM2Byb
po2mDOciUsPXSCGYzJ+bm7SvIcVh2pKgeFlcfbtuc3NxClEpR4RE8Cj66o9RW4LGJT4wtJJiR2ow
NBg8G9yBro1kFnu4MsPctRaMWyJZSogkIbc0PagnA2Az/4JS0q69EThP78syyVdjzP3SZzB0hoKK
MrYgYoIkdGIMzJmFYk9BBQ6zxDYE2WlynlLF5lZ++ksWItWaIvAUHQpyrejHBSBZQ7I3Bu/699re
yZUV6rVXAXQxKyHTKCs7KJoNW8VWGk4T4t2jeMELn3OHEwTY+ZYAigFyFyLE5bSSKz93eJ9fX9H2
tqmgEVEMvI5NJkyXRjamJqlQNM0EdwYRnSSnv6Nl5KF4tv2HCVWSD1FaVqcnXMq5Expc477LkN3I
Vii9tqEMxs/Gvb6ijScx9RifpphLFSNlA4tsAchjhYpJ0McvepWCrW5oD2JjgnfBxKy6kea3xiz3
NqaSJksWjB9FbL7HM6QErv+cjebD15/DXD4tkfRhAfsxcAeGP58zD8Tah2oXHzQHrGsHxSGNRTFM
ePsAqm0Sixtqqee6CDvIJCjtlgHVAOYbJ12gJoam0Gmi9hvQdV5qN+5/EHXxv8j7sNyVMeaG1EqO
fnmDh3OVDq3VQP2zNpKn63u6eZhWNuihXt1CUR4bA+cpxuhCfCtmZD8n1R3K0o/oMjxcN7UZFSCt
rYAlW5Y0tjwGsmISzYuAG9ic9RLK4cpe7h9KUJDWiArK3DnX7W3ex5U9JgqpwySUWhfFfjFLlqo8
KNKf1Ig4l/5Smwk9CxR8/1oVcyKEFGn7EmEsJennH5WsHvVMRD9hcQOpchclsKd6ciotvFcwgRP1
i5f0wz7sVDtORdyoRyLkuyL+U4rj4/XlbzvY1S9jjk8BJm8h6YBXw5DhH6jCuMuL8hQ/qbb2Eju8
ysD2OfrcBuYcJabWV9DRSf2lALt4v5tqGVSsGJHM364vS6aX/PIKmjrA9Ri4AfXf1xOrQwpLwpTl
f6o7pge6jQh0pGd1sJY9hAvKE7jR0dYObiAVZwe3gj/uwzvixrKNqUN33KWcH7SdfqOg/P9/EIuG
qpDuJBMtEow2CE0lD6wbg4MxYzd0FSf5NjqY+w5AiLzjtTfoB7zYCXqXwBwBIBg7JxcPajkGIwpA
YvQ9EH5XEtfd0cN7zQKTgLSRPumxpKLdhiV1aGnnvlCAGctB2/MmdkCVIoScW7tR1saFWq2K+b7j
kEvozyEvAEMw8iwqT9Bg6OYDidHMVvAo+KjL/uaulbqDK2tlJ+h6uVPkEEBcajd6CnfghfDrX/N3
ipAAusi/fow3T/HnKtn6dgGy7DkJsMoxrx/0sX+Wa2kH/fR9MvVAvZDRvm5v2xusDNLlrxy9pmcD
eMNRYKJyvhFQpNIbbbtpXvODH7k2XS/RNFQUVEDeWUhXF5CxykR4A6FW9yTR/SiqzoGhcgZ6NuYI
6Fn5tMPkJ1Kehv0gSPTq4QH6LfjTflNjC+oSu1SwKGWkeJx+CMBNnXi0mBsQxK+mmVxkNsMJNNOI
LuGf0QZBuIQLP4mWRlDZnv7gyjf+2PFRWtun9HPFzI1c1KovxQJlp9btjpPTQmEkPHWoLRBXfuEd
0u3gttpf5i6CKcxQqg5JMxgZR1AdPX088l1M+Ed/5rvA0+8HtzljFNiNHyUe+m4zpHwaZzn5QDyq
jzpIq/w5czRfAdYSmKwWHVxQv9pzaQW/qjMgiVxd1e2sd/XGY97JQlhK1VhnGfZYtEGcnrmJR6t7
BWTs7Ow+83mJ7fZhWllkLqcOLsoO+h6Bl+2LOyoqPAXGobN6pzljSM4X9OYQc8l+Nvd3ZZTJXMB9
C15kMccJBlfuUE1/hql7UEvNtHV1/MZxPzxjTDJCDDMH7wO862hTiXRUPHonEWzDQY/8QbVrEEOd
yhfjzBvG435MJjERVQFCY4ZOh/6oIE98mKzUXnzNgl8/oPzDebJvJrmrTWVuTCMnKqimsE4j6Zw5
k51q2QMOkPf3GLKytIor3rwZoj8NsuX1GOSpsSphfQ0IhqgoaHxvPlQuVfMpTtmJFyY/ajcXYRId
bg1qUSpIjZgFapGAlCCCvdYNH6an9hQrVvqjuhuOo0/HfVI7PE4H3Y33Cq6phKpuiZJ4fhM8gH4u
OpWesF+exzcepdNGxDEJfhTtvUPpg82FtK6plCRAv3goSqubj7Xyeykfrh/ij9cds3Y03AlYkyAI
rF8ouWVQ1YkGE+6QapdoduIBrXoL2hgn8aqbBR1UEeB7ypioHaUb7JCTgrEL6B3fsIvn/E32x11j
C3vp/frv2rhbX34Wc7fMWlwwS5YmvpD86LrHuAE2WTwaUcRJzTZyFhNCxBL6qhhzv2gXhaDNmkoa
DeSoPenhEcpOVlm+oQh1TzTFur6orYu7tsYebA3Q0EDWUdUWD9E7+uLQXCMPqq8fiItNhDzWdXub
m/i5OJVx+knSTyRXEc8laE60y9NS/jbMB6l+vm5G2bivX5bFuPpaW9AojhDVhhlANUULvZrkh36W
b82AVFavFL7QVG6nQNYiTx0wof8ZqgLqwsFuLKSXNin3c1jdQSJhN0AdwcowTi0ZCRoMGlQmAGoS
QMuXyk+BNB2GxNjrVXwr6PqxW1QvWpZjW/e7plXdPgXiTCPvKcqlEzFvDKnzU6G+mft5BziGI+bi
C4k/ULq761uw0USWvmwBE3hEwcjiuEIOQ11Wf0beiyZy9SDuyJ5jaettZqLyC0YyTZeowv3XrLdP
pSpvlgAdzuxPANLSUTQfoNYhWebce1Uy2BmY/My0t3rhJQ/Ck96h0duFJsRv8NZYqh9htUDORrUi
oZ2cupFUi4Sv6CcdQY10ExZAfkJFRJIFK5pzkE2AezLFvQuHxRFNwZZFUNoLtYXhQR/CnlYihYeC
9I4GBqZaH1zFiJzKBMsUCDkT+XtVp3eS9iaBPAN6ow/gyz91k/oI9cH9IkpOsyhQaIidCKM1RmLJ
8698SO1AL5ylbW1BJXYvQKjZiG7HWPblCSz72ugHPYRqtXsyD++x9L501Z8QVZA2g76NCeDs0jmo
M3mtZNpDgJdOj4Hx4rCEYBk3SxDxNWDX2An9E9Va6esBJQvFDWTTKpfSwoCVFafzy2ii9WKCwvKm
nSY30dOHovpdzIGbmY9Rm9pFp1op0GNTgvpcqLsyqKG6ZNobpN8LEcTS8tHKom+NdNuOP4qKYIyz
/ZnLqdVBCD5IQfrJOReX0UIGKxuE20RTNNB1Z4KY0XQT+JdF3Rs8hOjIxoT1DQ1dGZpA0MvN4KZH
LniCuuGv0YMa1SSiGYYMhjbmxZB2KVplSQy+fuPn0qPfFM7u9XVtWwCgSDZUjTZzv552GR82q6co
8MIgvAdB5o2Y8dzX5ho+LVAvunpF4jFg4JqAZsYYn8cYIks9b4b50g9jlwy0u4HcAT6JFVBMOkDs
NQ1M3HUKZFAFHiPUlnZV2DaWSqBpdX3HNtr4kC6FWCMkG8EtrrJ5Q9LRee1F+yD+rvbpTYiplwrK
MXtM+vpclAcNIswR0EBdQsEWkoRZGybIjKDpFfMyNL3+UOzn87Kj2HXJHpEh8WxtdEixMgUTGKhS
YyqNxb4GSgtChg5iwhCl9hURElNqb6sx2CBFSGQoyR6f0oMn9gypP4ECb79EUO+Qar+b5LOZZaCx
A11kgv85S8zSqsDSZiF+2jGlbashA2CU0Xc9TH8XpcpJtLZqQCBQRlYLxAMuC3s/1Rl6vEGD6g99
LeQP6U7TbF0EdCz1033/FA43xY95x8ttLzlYCQLTp1kWngDsRYPpdSTv2T44wEOj/ftj2BnvIG0E
yTU+VGjLL/qd4BiujlGHu+53wslCNphgvv4E5oTkYUhmMOWpXu0W+/YM19Ta+XP9o4TENfJJDDjW
e/KcPqqCVd6qSC7NPW8btoPmahuYFMUM1FRe1Bnt2yNSFM2HUNx7m1p9aUPWFPBSrd0bXuoIr/+m
qPLlAzDhepKjIhOgr4YPEO4yL7oVhR1U0wbboNA9X+nO+iuvcr1x2KhOqwzec9EAOJj1moMYTmLU
GrSnA/J/JJopKjjLcdgpTg03MOOVClX3gksJseWt13YZXyqTSq7nvMv8fEh+LgbwplVwz3FvPBtM
zFHERkGRCg5gtAW0rDuQ+gIk+ADVm++Kl3vjDU8OmmeQqU+lFZA2zYBi+NAMlojuYC9ynAPPAhO7
yy7run7q4BtU9ZQmAK0mxLm+bZcPnS8ngkVoKKQqMjIVeOiE6n2t9Qcw03t5SVwAkE9NnX2/bm4D
6/jVHnPpq1EpG6lDn18dSY4sE3wofbk4mDZ7akk1WGkz4o/GE9C8ezlRHkrRsBaSHOccOOzlva/A
YR0q8i6aqt+yMP35f1km1ouZ428setVPCuQ3lW5JickLn5uJFCjZTBk/BsxsTMZRgbtUQF/d8GZf
85v5JvtOFc5N6McILsIoQMzCmS8rvGFVE1WMIIEfUEQbltmvJjI1EYqThlcs73KDtNnru9/Xv8nG
IwXhUzUg6ypD11xjQ5AZRE3QZ5LpBWr3E1JTaLVr8c9+6V9GjBGBM10v7Y6UldXlqmjJE2/4eCMP
wiIwFQXpUkMV2WyRABufmg34OIVUvIFCZW+1dfw6zmrogGO24b3J6K25yExW5ph7C8ZKMFalQ+Fr
ILO4g7e4TXfJbfBqHKEH4IZ7zeoitGCIm3r63fzPrzQF12qqLOoSEDzMKUqXOJ+h1Ye9FgWrawMI
GPJmMzb6H/iehqnSuQxTxjTQ18xVlgYZmvGJ6RFtDyIzSz1SPXBZ25ODsUs9Xul8w0tBeVA20aGE
ljZhu5RykQayJOSBJ+GkgIwxOC+9IvKuH42HF1/N1AjM4IiCdfTroobFCMUuyU0vOg6ObP8LOtVt
i+g2Ik3Bx2I7O0qJmUQo6pqedqIWY2AN/yJwjea/AcHeyEZkqKmjiUQMwwCNNvPholqco6qMQdl9
Kr/1hwX+pXDK2oL+BU1GRMd4AwycLz2yEQS+2GWyoEkeR0OezcgfMHiyl915skVkQM/aXnejn/ph
OSWH+rU7xc4wWhznQ/9u9ruu10y/wuqZpU+kmI0eClKUQm4cnNo3nL51R6cBCWACWkL/usGt07q2
R/98Zc8o9aHXazzrJooAlzI7a3kg3C1/JqF0iOIpxqQvtGVUo1LSoYP2Vh+NdpMRJ4b67zghqw7+
scwXwYlZmWISqyRKIDE6QyhdU8xfSZChJWckz4pBvOu7tuUzIZSjYIbGACXuR1dntWvQ2xIEIuJk
VhkZrU4GK2cimFCX7DNozYt+1Wa3eZjejnPzb74XBKskk5q9EBbQk6EixTjpXm+IUH2MntWAl2Zt
pcUaphj/a4Otv5JQMuu2AlW++EOUDtWeOKVfoi3+NtgdaCjGd+k59niv1s1LtzLKXPYs6vs27/EA
qBo8+CFCjc5/Fh+iGUw6ZvdblysO2fxWKrFeJXPLTRNYVYg3x35Myp8SlHAa1XS1Pn+6flQ26wxr
O8yN1vShyaQKZ5K+/P8ztZ5jTn7w/wbF3ZaPXttibnM2Zka8NLAVoUMs2129A8GXGx7phFeEsWpu
x3TTfay+GhO/x4DIcVWDYzsgqZvGo6OjGnh9A3kHg7nTS123NUGfyys7xO0AIKYu8DGN5JbGoR55
ee2ms8IQr6TiGYw4Tn/N6mbPcpJ2or5Ab3Sp3bTDtEI0fTdGcogzqKVeX9lGowPuamWMSb0ypW5T
0DNDDs6iz94EMF9kJjS2RYUjQ3/G4jXLNjdzZZF5QmGCa5naIdS9gtSvy1QeFgm+S66klzStPUxQ
8KCxdAkX8YxOcoKrSgc2mzkgkGxOhbnvdM+cIekBHk1nga4SyRLwGE+of6sQB5fTTuA46P9laz/t
MqdmkKM8rGsxwNNXQp/FLzwoukPS0iitBpxB93xCws2ym7RaKnN0coTSCbJ7BaYwsr2wS8/zT9T3
HeBCdLu5wb+VC5Fx1Z+P0cF0+oN5rN+Eff0md9wCw6ZvW/0U5mBNQtvVzQKVHfC5PWlh/Arhr8dW
kVzOAd7MVlZ2mONkLAKplRGPQPkE7cTWWW6UDowg5b50ehWpGa9AteluPu2xgLvWrHtEJzDQQ23c
NntI0ZWcMhznvOpMGEqjsTcHAY+vfpJt9IssJYh2U3qYgsEidGQjah3OJm66HBPaOWiqI6zrzLmR
k6UZkw4uZ/CAF91HlRVr6OYLD+2rDpriadp3pwOffWtrL6nWn0S7Y8YF+QaqDmJH29o+UQQbEtez
+q/829oEcwkXM6tmJTZMD7LB6U/RpRAeYEyMF6jYeQpo2qJgx9nMzVVJKAyY6CKAs5w5kXo9gQmV
BLoHxhZ7dsEi9hIeKITHsIDMoh15XqtxKxeU8awEMhzmLpgmisbU0zroCj/SpXM76kedDIsXpARd
hCLYoZ76lIE9+xZKR5yzuplarE0z+ysIUSAYbW16H9ql4oly00jgKvt7LYyty46qJYAWOKrqxXB1
PgZFswwxfXL+N5H5B/Q79KKxgYNAlh4lJmlD0yiAflQeSwJNZYo9nuyH5UzTJm3HHxDZAGEBLL2y
RVe+CvqTOeda1MGW9Cgve3S+ATZTZj9053e6wko+4e3lc07q1nYSYEpUNKFMrJOJjIoIqXtz0IWP
BaY3/2EzoqQvf2eJW3F/bYw5KYFcagNZkKfhLWaZ+U4N3mLlV1CXjir8ur6wrRu4NsW4s8Cg4HPN
yP06XHYgEPGJ1v28bmJzNSiNSZTCAAkUk1K3ejfpOWZ6/AXFeUk8EgQ30Rvip2UcrOumNhMJ1B8U
NAgVSiXDLKfVm3wpJb3wlw+O7MIBqQBIDDp0xymNqMvL0DYPoyKqGJXAIwxHnzEoNEJXjVBt8tUG
NOCTMz3WNqTXyXmgVTg7MAB85B3GrW8G1WpRA3O9hsET5iwCuDBlNdymF6NPDy1JSXu8vo1bMW5t
gDl/LeSb8qprCz/IwMGKd/kgdVZUQtJUK73rpjbLRtB50zEkhWbrhda3IEX5UpsYbEn2qjcZh9JO
bS0G3DDaFW5lA8T5XR/3AlevemuNKpBoRFOh1nihVz2VEM8Suj72STA4aiZ4YNqwVQh3WrWa8fLq
zVXqpohBMA1Zg8gqmhdTKYt5hfY1TXBV/QGsE/tiB7x16faZTVWVOlCSJjO3lb11VtaG6Z+vnGWj
dL2WVhAnRkqxExsQBS8Zb4x024ZOqIgCjiQLNWzmzij6AiX4PK2Pelu+ze3wcv2YbH0tzIX+18QF
xlhL6zFUI+xf+tgifQWgRYEaWdJ2nPO4lYujfIlePNQAoQfJZCQTlLuKWVUjPxrHpynOvqVBD6iZ
eHt9PZtl7pUddkFtrCXtWCMZMHfyYQTCADx1h3xP4wmfum3TLa6tMXmyUXZqnRTd/6H+vJWZGxj6
QclNFwE/Zyy24HsYSBTQhhOILO3pcZ5cWiTFeCL6xXDJpnHWrP8h7bqW49aV4Bexijm8klxuUA6W
Lb2wHBnBHPH1tyEfeyksvbB1H12q8izAwWAw09OtBxATizeiALnmLQ7T8kQZWjeh9fPW6cnUEyJp
OdmO2rORORu7hbxHf9FUgpttdV8dFLx1x0bsB9L2raHaUGfIv2GUlM3dJLt6a94q97ofPsw+iqa7
UFTvYP8fn2Yt7XEvxQwa0RgPQerTFOB7VW8S6zqaLuToZYZkwHkPFZni9hDQgnSQpRoq2tMDNS03
C2uvALdTji9YYFL8vLXV88AoM1BxRv/ntENSFaqTWABdxYP8BMHf/dyYvtOoD1BbvEUt6QvAf9DX
zoKs7aAw1pXPNdErUfpwyoYKhpXFr+D2F7wQMx0rzNFaD8OltmtA5Us9CFcKr/DV3V0Y4nY3sogk
5awz2sSGZ8UvWrLRyLdSrj2LioZv2FE7cZqjLX5gqtaUCKzU78vNWS53aovh5jQ01E7aTtCccxyU
jOzAilEkA8z9a4b3nO5qFpIhxo8oQoWs1nFw6fy2yGLB4oJTqRzRSU3DQBvSqzbeW63l5/G+hrCk
k3Weo6QXNEy/NcX3fGjwT3Ti05JVJ90MsOikLjxDvablC3gqu/AyHzDsGV5FRHHpXLi5IupFrIxC
MRc7/l4uZIxjrmW5isAo7RhiR/+Qf8r3qqdvsoPt5zMYJWW/qDxx1viHI3a0zDl3oVhzUeb4Nh3E
m13MoV+lPkgsawwJ5u/srC4Xyrn4MLa6pGI+JpAcDNOGt2Mv0uJeyzswSoCqLBM6PEkdCXU60Pih
HQ0MiJfUwK5Wu/NhafWYLixw2VMEGbs2TjBGTpIdjXQ3htjCWKJ4UBO3iZ/OG1tZjgVNOqQdCkBO
eE289eSq0vvKzqJk26iQOAMPh/7jvIG16+qNBf7lnHRWrMQVSzr0Q3bBiG9+Ahsbt8DgkqhJtJJL
vTHHgsXiaKKBWKulju/TJSgkx5dhGJiQcxcsauVl/sYK9426KOyquIojDA51+9iGvIL1YfRDt7I8
2cVDUNS1XDtHbwxyz69c62LAp7GLZr6BgtbdtGvKg+U529K30fMG2f35FYq2kYtwRpuq4MZq4ITh
JqxjF8ChJpsE23jifFDwxCn6LeXMGRmJ3lG70gAwH3K3n1sPCmyCdayaADJABnxEwWuZCwiAC1pE
TnF6qvgepL2uqQt6hKcVNizCNAAdQbkL3KE8dqSxqxgwrAmvhAPzb1akYSl19Re+zX7sm4uOmcJw
jYV4KgMszoXxyiIjLsDBCmZjuulzfd6Mjm67bac+AgtlQCmlzb0YxDauJndkc94jTnu+nHUulNdm
iIoluiZb4D4hPjBvMsiBsXEm1rVpXEA/gcKMxZzezAv4VQOODxQycMqoLnKfsISOHs37vAAPpn5g
jebqY7ELb5meW/ZYbJKb8qN8JyrZnh44rBauCbsoFABAwx04akA4aqRQZ2ePZ7JLg3nasqHLEKIl
4H4Wsn2uOerSHncW6hGq5mYJCAR7sMwTqKq86Hvts7Zs3buQazWpP+9E0fK0RsAtk3OpuZQny4I2
ejBaHqM21b1I3kIOBwURXQVNl83kWqztX2QGJxkiZ5lzJ4LyxzzVynua3ic36qspYPX/k6/m7gTV
qcqsi9Hras3hkMsArCvgKe4j7TYbw0cox4reguy3n7jsQsmafezFJQT2zbBOJIx21tluiqKHFpMQ
gAy5yL49MDJ7oLgWvCJW3WehtcvdsipIGjG40kGouBnvJC2+GzMhCe5a+GEslP9JL79Ory1W1ela
GZF4tAJNBzF3VifQ153u1Jl+yi2wos2y82D3WmCr1fM7Qs/SMrefkC3Ws8iGZRUDf+R6/MxY5zFM
us/BoFHcq5jhF7G2rvoMWtJo8sugCOexbKNuKv2ojE5gVCbAJu14kVfthdWoTx1OSlgIWPVP6YuY
jxqYNsIICGZc+GKdVaRmbYW4RmLF7/wetEEv+V7eVAGGxHZ1hHFZsJhOftJu5gBKQgcxNOTkyud+
AbfJEro63ZA2TgC8J0Y3Na9tH5U2989/S5EVLq6CIraF/pUNrEb1VSo+Sc7tJKokr54FIBigCA3W
VFSD3p6+ZATfYtqhbWlT44UY6ZUyRCL+gdVlLGxw0cvU7MyYtB7V6szF+yk/aEG7ZdPjqgadq9CV
iN9doRgjSGeM1TOILMNCJxGIFh5WRhJ5nEoTvQYdEEtGjx/6UEOi11Z7XdYvsWq5s4I5YzRTjdtM
CfqA7toUhW1nixrfg3yvXvWbDAQ/+kXka8/KPv4g38ffyy+VT782H6LAeZRfrMKTq60yuvTGwiTa
vWZ4Dp6l+/yq3ZW7dO/c5vifMQf18bxrrH43EOVYYE4FYpVPb7TEno2wxV1UQnaNgklMCPS1V0/1
wgT32domIiOoI5It9DGmL06lzUFIusBpab0bpgoPebD/a1XlYm6Z+IpVY8ZIMjH6BOVMzyiqaCtV
abtxclN1dUnu9mMzDG6UUe0zmCGwibQ1PQwg5P5UoW5Fi0h11SQx72xiaBsdN9GzXeMPepNSNNnk
T1PbXspq5JMpb71+CG9UqkISrjNad4ogQNo0O9KXl+003xcZ9FTSJLqWkkp18wRFhEbpt7SLX4g+
A39af5209GPfxxjrTIJO0ncleLsmNb+h5QiGYvnRrHAPWeX9TOTHcuy9olTuIxDVuu2oAEdub9PQ
vHJ60IHOxozn7dgEaQul5tq6VzKyqdX5euyhGDqOkVuP/R0YVRvPmvQrTNd/7PPx2Umrw4ARIbzw
Sx+8pxdD3z2SduyDQY+fazML3aRIHs/7zWoKjpcEFOwtC1KIGvdVIXZs9bqCyMXwc8YlvTAv2UBW
fyPuva35KEsMDbz9MYXIXwuaTB2MA6Hyg+N5Izkzxt6q7Nv59azFlqUNLhXUFUmLWrVBr1npLy25
fJhay6NlKmoHrCXWSztcnJSlMI4UDUBiJoQ0PGaGm9xB+gmSbs2OofmrbXrVTNvkQZh1soSLz4+W
lrkP1hs9PlmHD/Zfxc7+roAYofX/umK3mucuLXKPiHiUiF4YOYoBYJDcNs8oR02QF4YCOeRUQcbQ
YmaP6WuJr9XVl8TCNN91mWIpLLXY+pnojtesOWxe/uy6iK2pAgd9PSvLJM3E2Pc8oFBgoL631YIB
8wx77UH2qM+0XImXeMYdwxAwbtIwC1g/BFULMe5zLdQul81lpInUAKArlSAFQ89MTx46S/XG6lGO
rgtM0J8/McI95jL8uaycqFcwoTJCfbG9Z2qTEDXfxpjVlnf/zi+MTGm5NPYNFnts0qZqtHC0g0SC
mlVuJZ6UlpfInoqN6TQfaT9dl5Ncu02qfxh6JZBaeVfP2d6Wk9CV87K/GlTrLqEhZMK7FIwz0zB7
qlEa3igPw16Wa9CUKMkXMJ1tnDRMPLNMBaIEp2U5bg1cHoa7ZMZ8Lw4/PgsNLKSZ08dyRNXcBEvm
cF9tRQn1aRGas8iFNcccldg2iYRRynGjASSh5FdDuWPqC3Hk9qB2Jb6KSjheR3tNxPe47iHQXQWJ
OSbU0fV/+80oBra6DKXjYLzr/GZfgJ4z/wi4ZYCGv7ABLrTGOf9UKCMUM5HNT4g2zFaU3DabaWNf
QKzER/H/vP+vRvLF4jj3H0c9K6iKeJqZF+CVreKgcG4tU1j2XL2ZFnY4x++BlrVIg7EXRnBcW17k
+IxLfAIcudS9woHuJqCqRe2KmJpEhjlvbXODtGUJ4KxclV6VDF5bGa7dmpvz+7h+TSwWyPloknVh
PeQZOoLFTdfe9eWhlDe20btS9qLTu2bEpF10qWSfkvkKkCJiPEnz1URtUTxbi+KMM/JXKsxdV6M0
OvIINqMgr/fsdqY+BN7AcoPUPi1vnS29Egfs1TRqYfT1iboIa5ZR0jia4UUy5jUrAhIjurMvtUNN
QGAtKpGsBiDLATQFk3eAp/Cdh1TV5zjqWGcIZSemcmlnTwz7OXkGnNiPD3IkKiOwU8enHUuT3Kmc
na6FSgIW6OyKPbuJS49BBjVMWog5FtbO5NIYdyaj2Y6Q/iOLo9F9NspuZVSuPn3TNUEBevVogK1E
N9iQ5Alzbgc6KtJ3hhNMzsGgFzak72pBpri2FNCI/jbB7Vs8GxoZlQGNY7n0aQ7cgTNupuTThDfi
+QMoWgy3aUMHco8Co8RBluwstfEBR0zBWHXeyKrrLdfDhbGpn9pwagCMYrK9jPitBxnlhm4ZKB0V
H3E35RSxx+6+xQ5y8UvKaZQBrITSGZhmt1YAKiBo1s7ppg1Q4YU2AiJnvo11wUpXc7CFWS6caeYY
2hBaRVE5vzVIt2mri0Z+ZCPkDpiFBbsq8hLuOaGMqmR2wFOhgq0F6vf+g0Tc6IN23UBiggSoYKGg
ANGLvfA1sWqYEatjelAGuo4LllolD+pUZTZmZPTYC7cQV51cGWPKFRgp8s/JN5bWy3EwgRrWEyya
OSQfUiBL/cs2P24g9ck4RymS+5/dTbz73V/dTQbSFa51LYQt7XFpjJRPWiYRvD9Z47HN/GGnXU2e
tG0OTH57FNWb2EPs3PK4k4+RO6e3EhU02dq3CMVsJ0ERW7/IdcP1W5KJdpN9qXPmuOOfynZXALKP
0cVCmjZmLVeuWSsXELJ9NMaIeCA1vs0M+zI2rWfH6D5Y7XgLtWfimin5YZdm7BZ6fqiT8cNg54c5
Vi/xvhXkCOtbciw2cG7eSP2Qxk1kB4CA9F5Hy0elgq7tkG9VHUAOoycXUquL6o2r3123TAyDMSQH
DxHEtKWi0vw/ZP2/QsFXP8PRGP9iVSRF71OJLREkC56sgl9gtpzMhVjb55SQG4Oal5hhvUFXehJc
ACLTnH9HXWxMOfPveC7xKB9cO7/t5i+GfZM4F5XxiThCNerVI7xYLefjktM5rVEBMYDS+sYKmGJx
9J1R+qgBlFY+KM+CkCFaIufkIygd5IG0ry/0zg+34VP+iT1J9J+iQF437/VXzeKx+xtEjmi53OUH
ThlZzpGSYahg8MH9gTn9/4b0URNAKVs4ALp6py/2l7v7Qqux+l7Jkq2jo6och1ulyW+TMBHcdX94
c/0+Iq+5/SJ9NW3JquIa5eN6Bsop2Q3qJg7AsqwcZr+/EY8js406CVaLdXGBIKtSQ1IaTJrNTuXK
5VVFBK86kQGuSjYpqPNHIdKUpv1UKPcJhDUFrrjWg7UXS2CuutgyFWytUZT8xub8mqB5bzq8MMU/
LnBDR51ppWRbDuV2nLtLh4DhMVN9R7Uezy/rFJ7Hsq3jsvinhY3kTg1D4JxtSe5dMG1o3ujUAea5
Lx3FAMSzqMGzB3rhiF6QYnSNTr6oquqmpeZ1pNFvdJqehsredk4+uRVtXzBdjDdtMTyiNYZaYWP5
1Ip8S44Bhi077/zPX08WFz+fC0gkqySMFDIY850JPWsmTBxIoB+se7TjZZ9e/QWhxaonGBgzwkyE
hjlczpmlJNNSOcXhWbz9iguyx9uv2/aiVJGt4OToLKxxnm2NnTHHM7Kmtkv8orHdOfuoZ99JB9l0
CyIt0VNrFx6bCjRkF+8ogd+vXuEL85zbT5McOXGGk6vIP4oReiNXKiCaff6htSEDam4F31OwWpsB
gBenzIjmQq4tPCw68Ni4uVbuMB6SgQ2+3ssUI49UP6DZ3Lhl3X61hy50myxHnl7m94IfIvjIPD6+
C6VBbtE2fd8w4OpFc9xlXh+zSKI8zZyIbO0Xu3H7u/QBkJatedMPbroDN92tMBlnTnrGrWzuZq3B
chqFDXOrDW1AbqDjaoNuugeRFcabbnmQvDMO2QSc0vsS88VqWTBffOR5jDsIyuNaHYJuL5to2ucX
x8R8EEk2rF6qC3PcpQoYQV/WJYYrHCnbR80l6bZa1e7PO8xqprIwwj0foy5JoOkcosktxZid05AS
0fwydnqv0Yhbz4Nvj+YNMYrSP294tRQFqu5f4ei1j7vYTcx2gCEWaBPAPfTcdS7C/YCBpep63LOZ
4PPGBNHA5oKRPtHISkpMAZDYwskE/AmwMHdswQNfyBvTmiK3zVSB0fUgv1ghF4NiGpYN7p8Co2bF
ZZO4bPSZ6YROiAOf5KDE3OD/66M8haU6SWOIPi4q8A5G+Lxq34OT3fHAQu9su23k6/9nwHG4bD6G
PdrlCLTvmT4WnH6HheGFz4CRNC3MrEVUJ/2DPWl73TDv9SxVXfAlPStJvTnvNyJ7XLTJaWqNlQYf
rfRvTS7vSgl3s7ZTlfGrSr+et7We3B7dxeHCSz1DWS7Ocd7bzeSP5ZbN8nUHNsOHIvg70XmLA+hw
8aUqqF7PBUJpf7C3v5qW1na8ESO22U8/E7UdLspUcY7WfgNwV93GvZupceUPsZwJvpbICvuaC+8Y
R222ScSSKtAG9XqCQQ3RNxJcrw4XSIweDQqzwMMObOvmwblgkw6YtXe2jENOpK/KPsC5XePih2ok
vWNXyHEtHQPoIC4g4VUcmd55vzvv46AweLtrcU+Kts4AcxpUCQJWLfV0fYSgS1x+HKWh9vVczrbn
Tf7B1SHHCeI63ACv1dvFl1JCVU2jAjfp2yo940N6B10IeyoYR2PcuaLKYERmpGGcw0qDLNK+9Q5I
ugQrYpHg9FsdjXCHqTHAF09VXXrFp/ycuwx3jDaATV6+O84f7XEnSm1K9B6HGJOXClhrHffn0E0E
3v5g3stiEPG64x/tcWcrhlqsVOg4Wz/5q+iFgjFLxVNAfye8w0S2uEPWYKK7MAd2jrf6AVif3S9b
f1FsFX037oyZ8pilJjQrf2EpzMkFssBDh1PZUqh5A14kiFJ/SAt+byX/TK7SJCe6jOUBGcN6Ey04
9f0UJSn5gQX7V6TG+/YUjOM68Fo2HoDcOidLSbupBW/jzyL2v5QB1jusJnoh4LLB0CUP8kubVq7G
AnFrCpp9j1Iy1mZeQjTOr0xf2c5+CnEssP+JFrleFFgY5hzHavI87xuMzUY5dlaFYtS0MzA9O+zo
tYYEc76hBznQvORT5vc75Sb0WNMi3JSCzG81cC9+B7fZleHUShG1TMYpfqoSbQd51NnNJyII3etx
9GiIdyV9ssDyDt6K1ys8WbCHsDgq5KRYPZcLa+zvi6jd1OBHySJQqL6Dw45lcifxdGGLy/QozXRI
0qNs1aF5PG8Kf3JAKUy3bBoqGgPRA0Hks68UzYu1YWouGe0mAnNx7hmueQif5rtiD04dGzKOTYRS
8SsDTH4QNclXO1uLhfK3U0swDBrhaeKEueJCFQWqh7S5U8Am5EqjHZy/pwSe+XqCFsvMC4km5VxI
wdTeQfnVDcfA6USDCq/Ng3Mfj7ucJkfuZlLWUqBIflN+0KsZ8h9P1fCYAEKShd0VTQY/N2fBcWDH
+5xZ7o7SUmLlYcVi+VhAmfKCJrY3VLFrDfvZmlwoqZzfzPXjBz0kTIVB9PeE/bqnsllGJTo27ED8
yqD/Fva3fm8srHG7Opi1U8YJ4E3vrxmu5oYLk9yOYuZ6wGRnjzc6OLAxYplbWxmFnraRdhb99H/u
Jhe9c7WfZI0dwXSfYPbkd98zvKig96SIxgbXCxCLxXFR2nE6UOyAQiyo5vq5ALV6WGLeBa+9zgUn
COgCYz+e5Efcb16Uj2AvswX+s/peOf4A/q1OFZOQvEMioIy2Zzn9ZrKfBHu6GrIXJriQHSVz1/Ya
0kR27b/lzxLdvuuQi4UtLmSng1M0RsJKj1cMdzvc0F3aepZnbYGZbD0x5EK0fxp3HxV2VxtscVka
uqENcYxaEC5fL9CTkLJYExedu5HOihyDuCF5im+roHjQdloQe5Av3OrPSBKf1AA4/TstdYvIFfef
RD7Kv9GVuqzycEBIe0faxrbr3Fq5+NLFdqTWMc4fKjlXSvDzRfHf4/YdXCrsVbbYWS60MMEuMyl0
eCb9FlsojkGH1oGmnvSeXGxhh4sqw4QMH20dsiWhcjE36qEepNJNQ1WQ1r92nM5tHxdOtHEynGGG
+FKWuzjPkx9FrrYrPQAGlAtpA71zbyK+XLrlI/ElX74fvovpHNk3+vOP0PnHvDoodpU56CeG+ceB
3EyQrOgwOxTXovfuan72e1vBqf/27A0RKRWavR52cH72B4JGrO5DN270p8EXF9/ZZzq3MC64TN1k
1JUC6p1SLr/lVH+SBwkUP5aDB5rRXXUFiPz7WH88Hz/PRxjQ9L1dZeHQno4ZEnmniTxF+1LqhcBt
BFETXN5vTYwTbTOICPw64UvuhL9BF60mgIvvxv6+SAC1yGrrHCczUOq7rKjBOBEQ0/TPb5twUVwo
AdgicuYCiVEX+YyuhXYem/4A0oTRkMx/BXoQrYwLKGZcxNUo41s1GGsEya8/XwMn+Zx56ej3vpK7
KhSTAE37JliryC4XYGiWY15f78i2iOybnMzBGA0QjpptLw3bZqul8+cwIt/Q77jqtPDKoTEqbPHw
MCvN/Rybz2Sw/pkR9E1sBePe24+sZ7ZJOzBonRZrxOg4QSDggUTUif6rZjCGzn9FLQn2+vW6XHiv
kWESI57xjWdjgHDAfqg7Nydfz39RkREu1HRya/Ul+6CZFHp9NLtTDplpaL6cN7P+5ESJRHd0sC1a
BhdcTGsOEwgToy6pejNmWl7n8lmHCImM5Zm4L6Cda22brbACtX7THy1zMQd8gk1XlSgbhN/Z6fw5
mjV4r6NZ7G4Sdm3XneRokG354rs1RUHipkPlgJExQs8iD5zNq54FQLFbC7RY7wtAR4NcADLGeShD
UIsHuXY/4y4G4z4o8DPtnhUt5724m7LuNEeDXPTJNTNT+horhLyNmzSfa3P0MuVe4DLr6fzRChdr
Ui0NO63Gi+Ed6SCr+5/euEdbXBBRrUhPixSpJ3vc/qzCagfUe8UhRGDJ5DoQGZ0ne5DwseoWJOj9
nWR8Ctsny7iTku+28TXMI9dWBVu5/r1swzYYFuaEFEkySwyuGSiEkCqBxOg1afaS+uldn+tohB2L
hdvPTk1VCDP/5Ep++/oSoXj/UIs42uKiSVvJRJ1l2Brw9rK/t569l74DULQnQU+FpVYWIU6d42iN
iyC6LMmK3sDaJGGwEMfJUFzB5q0HqaMJLmaoIx2ctgNmk4EY36VttH66jha5oNEos5xLQ/6eGjkL
B+f2jwsXZTORbGBVPzvBXGArx/doCnwZjTH3qkK6zpTwy/+5nVzoGOqwImHaSP+Fjn/NM0UOwkWP
kNDCTgjiod1+7fprmf44vx7B+eUl+mirdGXf4P+nnfKxQIO8jIzSpYMuGqIUGeIeOg3ospkUoMPY
cwx33Oie3QFAXHrGpkSuB/pBUI2K75M/pNC/nVHjYodlQ2kEWIf/w/0FPqlxEQTMUplCI7SImJYf
prUe1Rcm5qdvmJgfUvcR45tgEBS/7USxS+OiSTIZxZiH+Jgr7WBh6PpDTeW4s1xgGTNLjQrGV/gO
Tnn2lU7OOe4Yw9JAdnFC452A8E1NTUZL9ANDon4LtqV9Y7iTF+/CLyFxMTB2/lysV4kXFrlzbo4t
qCtTQGSqilhXtMpuaK1flpJ+TyYJiAiSu6VkXxdx9jzkxXXS0Fs9NX1I/11Mefkk+DWi9XNhwOqs
UgkzSGQ10LQontUPDDDRokgQEmR+oqnt9UNzXDyfSYQmVZoi6iEMaUK4POyzzaxb92PbX5ap6TlO
tm/lHjI7o164bZr6mlF9D8dC9/NhFgzUvR7QM5/e5AKHbEBF1NEmlOuLXN6Cs/gJULtNqaY7IwNn
qTY+EKl8SEj+UGjke+REH6XMuOobSMF3taK6tZpva2JtpyZFj0a70TArYDTRD+zm18qwvxgtCcrI
uhjyyFfSfA5SSakCs9buO1P/bKUdlC/sB1ATbM9/U3YLnlsXF5gcexpbRxvDoACyNppQPigBq5t9
KRYRpq3eIRDmVZkMuG44XEBK+wFIFHW2AmRro1sl6Zfalrx3rAbT4pAPkBkJHPeV9Fyr03QG316p
DpWbm/QC4K5vbWIUru2Aof68tfUVHa1xe1cNMZVpDAa41EDZmHyfRKS8qx9nsRxuy3DlGo5NQ9At
4mU8SM9QwdsM1WcTpEHnV7IesxeWuJhtgOI+CiFA+b7e1+ot7EC3E7pmaLfxBIF9X9f9wCTNypi8
5NT4YKE5vInAXRQPneYVRdW7U6XdWW0PgQTDHjYYMys8Opm9R3v7RZONu6IbBNMbLHqdHIXjr+KT
kC6C8lHRsFFWXXZB6r7RrG0L2iVJ3zZ1YEX1hhaZaOPZJzxnlPNYdDLH2KwRUucD4/IbYtB8QJVo
G341MGEq+aKX0mpasFgk57NQsEmrjjH9z3l1N6lgITLSYJDn27aKdLcLy28Cz1pboCNDiwWXo8yo
3rEBi1cTUZ3WBGDwN9ez/T0BB6XutvFGwwrfCThaWuTuTFuTVGuoUS9jVA7jlu5U8plROTQHqOUp
n//P9XF3opqpoVODJhA4T5IfwA8ShH7uytGmB0JGydy/gBwxn+B95rhAi28LpG05SXqLpOAdKc9a
jFva4vwTmnwRbmG0INSXQb0cN/ngSS4gQAG0z9ovf8drsHYQlzY5Hw3jJJpCZQZZtxozga5D4QB5
BCA7AbOKirZAFeICqSTBWVw7GkuzXLQlHRjiiq4MA4OgHEkjd5xQV2/dtngGHPm824i2lYu3kmSl
mtUqGJYfyE6WXtIq889bEK2Gy4srpSibGMC0QKXUtbRrWZ2vZAvyzxp6VmW3OW9tNQ1fbh67yhbH
vMiUKpl6AMff4ZOipXEhRdJ61Zk0O8asQXE7QCx9Z6IhoXxkbbnRB9Eb42AdC/cvVKXORzNoVrxd
psLghXMI9m1Hmq5D2b6htjlsQijHboY+3ZqQiJ6zJnYBL3k0s/4Cn2HCeKO0TxRrd37L1y7R5Y5z
gWfSwGlHmzTZxoP0AB0SpCBF9j0kcuSdNyTwVb4n0OmjTaqIohU6goEuKuUbIzM6weFbTfYXy+Gb
AZpcmkbZQiuWiWQwdpFycm0ogADhtxlqdxTKZopc9jUnWrgs+nRRWuaQsURTgAniDuDze4aikOlq
m3mHKcPz27jutUy1AnJrNhTt37qO3OaDHkG9Akk9ykLAOJAMxTbMqtiq6qb1KDj/q+zPUH/6bY87
kYo8h5WFDmFQ6PWtKudXk1JdT3TEDD4avIX90KT17azGX+I5vq+j5AZDbwdFopnbt4nim7qQT4rF
7dN76/iLuHMLWgKVphFihE1uc9Y6qHBXZt48PtBNeCGeY1bYaTxnkDutFJrKfVgh90C1Z/TMw/zy
c3CbcVmlsIzB7daXtn8lpLCWuy+3nzueSdkkWv363FEUzwox1Sp3rg5K4aiqBQd0FaywsMVzWiiV
02vEgOwxC4hQF98D+AQyoOwlvrHu1WeW/JDK7bY2RpJdjPHdiWCPAt+2uCxhHNNCbQdkJHK5VSVI
vxSBmisHNQK9giNiHFBX/QjM8IxPlR0lzlqntn0zTTi4epm/1DVJ3NIJR49Y8k2FnL1MkxuQh23y
iT4WlD5DcvsFVMeuDXZGrwJ3tBummjfLIOaHqli4qQvQ5YNfpnX7yPBLs9p0cihCM65G68VvZmta
BBspkXDk5hYlYrVw6zhBK/KlHX6cDzEiI1wG00Bhu7TrDgUTxdy083zVG3LrqkMjSpXWYyfe8nhn
O9Bw4Vk1jXhUEtrhoZ2r5EmNtPvYqiI3cqgnkQn5hQqOutZ8Km3jo0Qxty3Fj+eXuvpiZdWEX7+A
D2+kNxyZWMignC+GcyvZFlwN/VWD+BlYSKj9ABKryxTSdImiuTSft//nD+CimWFImkGYbu3gQNNP
cjHsj9KO19Crct8cqq1ofmj1jC0WzAWzRqqIPMVKvlV0sMoCuhnqm95I3Uj+qmoibobVyLkwxkUv
oJdz09bwqknILhxeiLNDe8O1bcOtifNhMiXBbSWwx+cYeToOg2UNSPmnIB0blww/cnKZm3dphmZ6
K6pFrR6U4/L4ZEPV0oY6aYEJtl46lMroy6T4WMRCBYbVSKWCGhnRGURtFncgZZBFho0MMfCZxPfZ
1F5Ig33Z686GWs6h1rWdZWr7aJYhIKWGnpboO0kSCWuuXkT4MkzC0LRt/gGuRUOt5QWG2dNOzVyt
0tw46XaIEp5OL8+fidVtXZjiXDQ0JXAPFWA2ywmeic1jYg1+Wn45b2SVlhKqUQ6TV5EtUKi9DaXp
bFRV2wNM3x8oOhrj/c/OBqy+6WyIuzjM6U/SiYVhLuRoZgEt8B60VZAkTe4IBWGopVe3bVRdZpb1
SW6iGLe8eRXGjuB4CNfMBZsM2gDVAKhXUNl4A2sphN0ypbtRKy3QzOS+kWvNbyQFBLGgN1SN+KLP
zMSdOhAsRXn4MAxS5pKZ3E4kbfZGDb7o8x9FF2wN9+U7YiYzbUDD2JtgAKKfMhCinrew6saLzeci
Uq2amJ9gQ6dTTb6FbdVtZ3O+q5QkcKzIEjjy+u1ytMZnVDop80wrqRM0VrRrpOihNNrL2JDB2FXo
n+xB/2E3+qFQwJZr56bhy/I8uwlYxwSp3WrQX/wOLtWRkrC21RH8nY1Dt0o19v7YhD+aJLW9Slae
ozINzm/za+31jJNbLKQtEhU7H6J8liEaQzutuMpBmu+B31r21dIGsYkzXcxFaF7obfqgKNa3thpm
tL2qK22aQ7c25S9SA7jeoNv1RZQaGH6pyaafrWut7GNX7cnVpHXXRTVCqyDxO0270irjoBb1V8gC
X9KqvJVasj+/pD98TOj9ImG0AW7lDk9NWLoog0XyPaA2oTXuKIxtktWRxTgr0Rpko0c/q2VkcMBP
NW3F2OvVqAuiil/L405GiTlp1TbgicSWPkRx46NktnUg1CzYRoEdfjytS40hU6O4hIQW4+HWvkQf
0hvMOWouY78yA3lnT5dCsBm7Ik/98ffqXt8+C3/UEpUU8ow06ydI6l+RDn+ItEd7nP/HYFgOU/b5
4ktzq3tMeY/1zd/cLq88X6L87nUo7dxKuWRBn3IKiAVyLglU55fkGqSTYP8GqcW+UDfIoQNri8KE
m2M6Xd3JH9MLVj0XBZz1QH5cPvv7Yrsj2S6suEYjyJqky6xI9qEeCULM+rP86LD82Fo4kMRRCikG
9zfgWgDYG1+bPcQKvBCPVJCAt3t6yAHt26gYwhA5lGiB3CUe9uacaaxQqSS6m5LvVKTdeHJMNA3F
HZVppIG1Gu2ttztIrTRLI4ZcHsLPavLdLG7UTIgLODkVnBHuM7WTPhoQxvgFbvrnU8HumTe+ydnj
ci4Kcr/Q7jGc8+/DoqL94z5QZdG+B8QUxdTyyRqDrAHF3ZQKsonTKP26IHShNVQQNBTJ3n4lJZn0
vjQAoLJqMPqhELXXrqyr8nL2odUjRrCuL+pojvteKBt3MlPFBuOpiegZe3Ptll4BzXk324PbInXB
r4TChEhSnF02p9/taJf7bkNpzwDqwhlj9DRI9k2KS1/qP4f6pTIObl+IRL5Py7jYV3SkTGhiy0zt
mLtrG4xsquBVClnJjc2N5YX3SjiOAlxAN6i0idkM1vZ2aZK7cDVzamO1gG+azsYYDTfUR29G5+38
9Seywt2yCtSNc2oBTlglYMK7Qzr4Dt6xt5vHA14MPG20DBRc70pU1heEKRg8ClUZNPtvT0CXWnpi
2lhQF13n5ktJPjj9P48uvC7oaIM7y6NN56YLEaYY88jhzQyauNwrWhDnepIt1QDnA/GW5f/j7MqW
I7eV7BcxggAILq9cirWptLVakl8Yvbi5ggu48+vnsD0xLlGcou0b960dygKYSCAzT57zZ8QG9GCI
3WVbPF5rJ8rimBCGVBUlqrnwg7y1ZIeqgbJjYeanGpqT4JtwqwI5V6bCapLF9FH0m9ovnzIBbCUC
BLWgfc3x/8XqpqnjZhHz+ZUXaZ6mVJ0HMHJ9DNvkR1CWZ8bCx0iNXgsp/tSErE+TUOrniYeFozHr
XcsSJCgd+yWiunCSGEqot8/HvO5lpLn+fYtTKATkVQMK/VElyKCI/KpkntKDjfDeaE9F6Edk6yL/
XINc7MjiS5hhQwvoEaLDiWkLOFeI1xIGHIuDud+O4KvLg3wYWn4W08kSvVQkA5ijqxJ6BnLX1MQx
wyfOpU/ZD8iVutVU23oQe7e3dPWSsq6MLm4NGlZmiLm88H+F45Vppt5Qfkivd7VzdEyNLeKbtSN0
bXARE6KRxYmUauhbuIkU+l3XPUwebbz/Vk/Q1aqWQWG0iKi4zH0F5I0VKZ2J3A1paOfGQ0HBxt1u
XYKfW2Gzp1xZXJydCNShUqkb7OM8m/NbWWfOYCLX8CK0oVzmRJm7HZC2Fro4EgO4TCFnq8NBm8Tm
crAJ+y7ir2Zf2QAa7UqyOce59kyDoCxq4joDLeTyVaPlGc27Blwt8zNtvEz7v6jN+/ttrp1P7+h5
T69MLXyTsVQA9gJ9plrb1Ypq991WKrLu/lcmFt5YR30SskxN/OxQX/q7GRjV72YlpPr5v0w1LRa0
cMuA450ExASIrDH6hgmjY+oEe8MPwPj0D4AEK9tHVAifzeqRKuPLcbFAD1Xa6eOcAyFksWPuGo09
kyYCTaBeGiC/MkduHLyV0w2b6D/rDHI6nwQ8IEhtNmGMIh2ZLry0bPCYQqFyKzeZ92lxEXywskig
dVUPq6RSc8xKWr1TKUVn87ow3U5hz7lWbzU/116cBKxjIPQ3LHDwLrmQlGFqy8jqIN065bY8pHuI
M4CWsTe/gRAFAq5gJ/r3A2kMvQ8Mtc9UIdB1XILr67gAuwXuVsjqjJ6igUGggKwy5NAcqUJPHEzD
WwXJlZPN53caXjBcUz/1PJUA4DpajSH8heyGA4GvjPcz/KrfW/vb186Km8AUnjgcYsoWWaoz9Mj/
m5ZNoT8DT/PcNRU3HLfgSSv+f21kWWA1MF4/ZVGFYhJ5HBXVC/nw770dDQ8C2W2IUMPnF9Ejx0BT
DGhF6Jv6RcW07uAZ4tvtnVp7gnywsYgZbdcGLQuCWVWeQXM6PMoRuq/E0c7KIdpSxFo5WB+MLW6x
lOXV1PR14XMteI5S+pAXr0VUP6Hj69xe15oHWDqOkwl9DvxvdsarIpCoMKxCkyzyo+YugFyCBUX5
rUmcNYe+trEIEyYCwxiDEtfXHgc3coBaeEA2DEny5s443F7O6sbBo3VQzTGVLgeozRrtIsgFRn6R
7WXU21p6qrpTQvm/TxGBx/4/O8smphpOcZyKsfCbmYEccpxMCA9neisWfJqwRPS5trP4PEEcpZZs
y8pPDt0hRwl2LpoBhb4J61iLrR8sLT5S0CV5STRYIj+6g/E2izhzz3qsXeKIH0C2bvjdpr1FVUbg
cjJrI/3rVqT1bjZID41XTTuwDLiWW7q3XWMtDF1v5fzvV54OB6xzOS9Qm45W/ctkcmtJK4/AD1u4
CEPAPptxpcNC45p+/QsaMNBfI4/qQe6Vl3FHwa6ROYUXvWgbcHa64fZLeQUZSMaT2bK1p/5MTZju
+Xd531Z2eDSELU/lnvn6W+PIi9iNp3ave+E96I2P8W6TV3iOTYtHwYddWMQu6JvLvux/70IP+abK
L79H0H4hTnni/owDL1IHArSlEzibV+fKF0CyDpyKyjRUZpepW2QCdmMik0IW1XuyLiHLFns62f2Y
ZZ9R7XOEaff6T+HGbmtvCdStfIQPxhcOVkDIV4c0HMTPreZ1bJNzLLX7xmQO7fnGB187PR9sLVyt
VVohSIiFzpRbxXCXuMKZWSiR3tB9DA3pJNvw7q3Vzf9+dXygjNmPZUxwi89jk2F3pGZst42wDXX0
bp/UlQR8LrnguUVNSAcvZ0YUTVSKoVrzVdsdyEnuRwBD1dO/Z1Ng7NrOcgoEghddWhZsftphxq/9
/Zo0z403upPYp26+6Z/re/h/C2OLaN7iwgiaCTm3Ss1XvCzBRF+EkFXouNeG3cYHW7nZP6xuEdCV
vkm6aSChTwFSNntf6KFt0Ofbn+r3T16c9g9W2Ee3qIgh9bJXQr/iwWVS5X0SDoPNefdUy/odGkS9
rYYMqgJgJu7ryp2ieVBCQScImqrHcKh9wTOwDNJ6j+qlq6TiCV3pB5makJjq/DrTfzCenhlqbpGW
vtZB8pS3zX1JEFOoHJxpbE5jvIVRWrkrkFVrEKknHEQfy3dxEwaD0IAH8HkRHRRxjFK+u71xn0lE
4HxXJpavYlgmQ5tOFZzP9JmL29Zyc9VWnsB1f5B2CpyBLb6bICfbqqatOca15YUX1mIEqhLdXb/v
dV90oAUEPPlEtOjn7SXSlZvgwxIXHphnijZBXa/yVWil8F1xnLlydddIHCg4Pc/Kq8BGusO3/qAj
ZkHz3qZ+fPlKn8q7LdTq2vMdvwUsuiZhZFYI/+inZa+3PXiyQ9zNkEdEUgV0w311ME/9nmy8QdeK
GR9sLYpBCWZWVFWD99Qe2WUJeIlnFetGuNou8cJdudnhmg/Z8hAyihaMRlROPkE0S6bEOpeIK7Wn
lj+bQ7abH4qGOLXu5HXqP+GgXz0hVyYX14FWqW2r1jEe2rJ4VDvtPNa6y8pyT03ML6bs1CXDQ9z2
XtAFZ5mXKYRTTNMG28pTl2weppUMQ7/egMXXTY0hAewNX9cAqZOD5BnzWNgPO2LKxaBjaneQVnCs
mO94Pj6J1AKjU/F62923dmTx1YU5qVFqIEFEScY2gjd1KxlYuxaZhUYz55h3/ZSq1VorGDFKKL/j
zs93kPY9QkPb51vuu7qQKzuLY5sFhilFDTvzeAao2pwgPESAu9IGYl3ULp3MSYbj7c1bjUlXNhfX
iE7LDm8BxKRCUb6AzdBH2fOQi3FjbWtLA1Mbtkkz0LNfRgGS1UPXmF3ptyjTSlQae92+vZDPoBLE
dQ2QAIaHC/q82rzSq3cSJEkaTHqo0OjG4U9yJzoEfusPp8HuHHCMzU+0xEa0+welqrVTcG16cSZ5
AgnvEIhomB7c4VA7c+FojnG5LzZy+rWXDLbRVMGKBEL0pVoRa4eshBxk6QsD9Mr80BrfyvhNli+3
d3PFDOi1NINTc01ZcRwpTUOaIGejucvH0C66d63K8aT51+PkjF1bWib0lOptx3hY+UEk3NDsbYO/
0Sh3tfTL7SWtuKCBUhXKspiO/wynNxQImAGUAheUlyq4U/rH239/bcuu//7CCUiJieBhmko/TJFH
D/4YPlDrpxJEu9t21lKQDwtZxFwRRqhLZBYE45zeIxizSTU7BvtZjxihvWZIRW8bNH5nb4trDhbR
itWpBqlNbfFwMSY2t2phcSyiLyrPNYfz6l2Eqo5hX+VLpaSGV7IMfdJK2E36XprRzkwrNwprR1QY
xiigA2zHohiexpa/NRp0DosJk0GDzH40Quo20JDA3eZj5VpKqToKYd/mAjDG1DWvNizQOoCVmoOL
VBQxRrtibQrvLGGZ3pBr5BCqItpbaZCeujguwKkZeKMqT4qiIekduj1XxIVUQBBH9Q7jhV96PXsJ
6uwxisv8ObK0AbpYiuztNIBoYaqMGpS5tEB1Datod43K7ZyWKRj01O5c9SN9alNlcsTU5rs6qRmm
BCo+2gWN0AY28ac0dmi4Qm0WKbEdWdavqqm8KBioY9QBECmI854UxPIVWt3FA4b+lP4dVYS9IP33
KicnVSZHQQbNbpXx50imzLGSwAOV/NmcOmb3/QgQRnMoM3JWjPoidfq1MOIaLWEIpoWN4hdm8R0g
rDujC7+ykD2WbOwx4TccqZrfmxV/Q/Lg5FwPvSwcXijRXuqSvyTFeIfb+zElmeJWUfpsgY1cH/u9
jqbsDi149PoJ0M5xWb6GSvbahI3XJVbiJIZ4S1P1a67qf6AXZyLP0Cd/ysf7fIx+sGocd1bXfdGU
Udhx2zhxSY5aGEs7H0Iw5CiVN0T0merhUWXpZRis0KZzPy/M5IsObYRDllivGpN78E2hDiflvYIT
ftQby9WzjrixOXzXx2HPVOhHg6jmpevBIhCH3Zno03EqlV1ftZchJq2rdcZT2vE/WzOenQvIGWt8
a3Rq3pU1XCzNMzyNx+gcU4y3ElTnZaGrDrBF+JnkMLSiP7VKYvogejsA2nHuCnGnVdYlrwGz4y2T
ttrIN1Phr2Iqe7dvlVPb9T+LjkXOFNO3KAnP7cACu5m4pzBtdHSF3ZFgOkdNsNdMDawMWXRUjOlL
MuWWy7rEB2/sW9voRwz/Pgdd7RflrNxMXkbAuOyxansnlvLRSnCnTlZ5lHF1SYUBrw0xsBpyFaDh
LpCubIudFtE72oRfog5oEZGoD72eowk2dCgtZH3gJYE4Jl012iIusdNGvksK4coMg1uxyB9rsBrY
atsXNmfINjGSu+/D3C0FN9yury8hGb9FpPza8OYeSDakHIU4ZmPl6XkX7QeitmdD9L9EqBh7mfMH
6N2/J0Mq7DbliZMN2kHNtIMed0crkn7L6S4okseh5TWQziXogCdxAguNPFEdcLWKmZ1dCBNlA/Il
asadLE0XMjmPMpR3dRYe+gaSGT36wmnvTFp8YUMLipv4y1TP36noB0c27EzH4pdQghPLmduXoM6j
WQuKqhrHcDpXenquNfkYD+yPkvb7PkqPaNzvqzrZGdUPC7sTqcU+MrPHkESJ3aiDl5rszAACC5Lk
Cyg2Dkqe21oDtsjyUePnTIL62nwPLGDD6HMTPWcNQkX4VfYBhrogSdHmTm7lTtu/0nB08Z/WY+pN
HR7VwVuffWM446Y249jupkk6DFSbDb1XxIuRENto8dWSzC7r2Ekm6HaUqt2plWOAqmU0A3sEcLxI
sj1V48ugCy+sOBy/cBrzTrLwFw/bUxtC+lYP93x6otFgR2S0Nb19o6ElbHjvQx5Hz+poNbbZJJWd
TNFx0OLncuS2gGc5POL3VWmmdsF7v25zL5QFvg/iqAi8UMEpobxzADh+IEbgQVxhF4bseTT4sSlA
VqIIoODPVs6PkV66Zndv5g9p9FOk9SmdvnS0vFNj5TESrSNk6bX6nnadE4exbdSjHSJkdglgBll/
YAy93jrxooY4E73v6QBO+n0c5bgrh+jSTtODbEN/qJ6MEDto3uWYcmfxY5IXnha0+0AYj3rH7TT9
orfALxqoICO6VFnimax2x6mfNzWyJa4jXej7UUldiOb5oaIeJ6bWc9LzVmMkaBTqTkOjoqkhgEjU
wiMaORZli6Z3Jh/1Qf06GAh8GX229MKDDLLuAgeHXqcu9zyJL1BDeZdW+doUAryc+LA2G+UpGJu3
gJo/5w6cW0fxSyCSXY/KYKo+GtM33F5nXTTvA+VvhdnvE3WwDcncMVHPRWPcdVN1juSvBkqiFth1
EfHtMkKFemrcdAydGH8I6EM/NfpzriWPVizv0+YuVJP7qkfJojqVOX9qrXEXDtGjkOzI8ChorK8Y
fbGFGe9iItw8emwSSDkZzTmL37KI+Wmve133FBJtD6DVoaulN/+5NLvHVXaErtbJwNcykz8atH2L
SNqKbG2RAKasA0dSJYehCzxaJMeKW3bT/ND0yR7qX2ryxEPDaYfQsXrwUzYGVGhDJ0mlQ+rOUyTF
RAcOVpw8BIZ+EdY3PRUvEyleQ1JQeDgmfSzAzZwuM91QF04tfiSJhrtF8ejQHA1D85SBHnqCwkkH
UmRGTphI2YVU8XSB4l7bY/qyOTJFt6MGjOxAZ1Ut3FGJvInVNuneSDr5Mjsnae7SOHtUOWriAN1G
g3RC8BpoiThEEONN6681wAKSpfbQZ+5YGDbwdnZNh4NWMmfq73SBlwbUYI3yqavgnfApDXrjA0Ti
GIjKzPSZDhYaivTBGJjbov+W4fwBsOAo04l1jVO1X4P6LexDu8XQqBJjeIkSN4p/9jw5MlHcj8kf
KiRVmp55jEuP6CB8CNLDoBVukjxXQfxY4zboQNxR5hAqnkY7b003aAd7EpZd9M9MxE48QimohIvT
xptSzApHoIrqqRu2GFVBeAV3ndNkpcPzN2DFoZwZe3EMhHBxZ6FuwyiOr7SN/gemgcDHnrkZb22N
V7ZZWc7YFjY1xCWH0jwXuTP0pqti7K5RfjS1dM0JTQ+zcjuQt0UjnmOjem7bp7RId0WeejGgNIaF
ybl7jRdegMFmM9DuWrzbEHzdLsdFEtl9KRGiHoya2p3+ZCqBy0sIMYX8EITM1uWDhsccBtVAPmN5
hEMTKYh3Y1HPnBRObAxObNETS3Hm8m9mAVDgiDu66XdxgLie/Yl4YVehgmb59DRF7NAp2i5ELNHK
F6uvvA7gpQmg3hKH1mL4z/LcS/rIhVi0A7ATon/jsBxUeDoou1V1N/CfNaAmKQPUKs72E2R7w8GA
Mt0fej4dAgATSe1lmS+hx81xR2mleaKV+Jor9UU3lKeqgYq9ZuwNkdt4tcCXawjCJI41JA9ZETtp
LY9Fwd0GHw0NpvuqKZyJQWQIm9AWiq1B7Rl5ogPyA1uJTXtCwXs0FS9EGjBWP0w8bMSk7Ka22k9d
4dRNbY9wthp3kSzlHyTG9Zb39zTEtdr0CLGRm8G92gza6/r3ukcHq/0KKL7f6ImbBX/W1gvC+RlB
aRe05K4s6H9IFQHwspDsYCTKWE5eKwo0SIeaoFAr+oeJYISUbsLIVkqHBuouHGVuquqfBP2sukwl
JxnSClRG8y8oRN/pX7q9ZiMu+im41LzbWdxK+muiAEMN3YLZT2OyPQGjNhTGC9/gCBkJBuTp020L
KwkwyhJgsZ3RswTXw8cCTN9qdWPVmF2iE+buK8z5D0HgKCOaoUGD+Hzb2krh6trasm4QGeNY5BmA
ALn1XbbtTrUmuy23eBDWku0PZhaprwmtZk5TI/f1VOKubPklHNscSaIOYfTGQ78FfRErtzCc1z+W
VuVnxeiXY/jd5On3jRXPif0iDcdvMYCuMKH/Dt/5uMG0kUgajKlABSNWX+pCxIjOlVuFjQvy7J2V
ZOep605ljbd/KquHqNWfSQOyrFK4/aRcIsAkcCugfzPJY6sz7tTQQ/M0rQQ9GUaYwStA9gNLXtrG
esETENGA1TvTHIEc0r8JpXqoa+Wkpz2zuynDC6+DRG/Q4anGR2DBWGzHeIwQaFzbmP2onZFN32kd
gssqxmMXIhuvhjT9oUCDpc3qXSfSU6QCUIaTMIAvIg8R+YPmoeO4tTpSYNZN5b07g1hsU51MRA0l
2fDZz3NSKD+BN81EzdDUdHOJbGsFGmXjxOfSHTLkn8XozuBVzanx1kUxn6geCEiRtB5KJ3S3inkr
ZxJgOs1Qgd6nQLstPmimGpUFMiwYLxAKp5d2q1a0ciQ/GFjUpNTSymopUC1M4pcK5YkB0/hMd7JN
AbOV0whCSBx+grhpYhb/o2vGkgo8Eljp0xAQEqY5Mi8c2W6NQK8dR2DNUOX9XbLWl6BA1WrS3BiB
cZiLvLXqVAAYkwu6kZ7eAWWwDQpc/URXBud/v6oqB2GF7gZQ6X45vOoBxf24NfSyuiZjLlmD9BYS
PsuSLjTX8KQt4YLdLtzX+vsMmmaXeZSnrt9nfsIttMbax7o2SD+uSVH41FUUXjHGpiuNXSBeqCAb
8XnN9QyuwSngEgRw/o9GmK5GkxJ1ld+S/UjAyFS0HqeFrWvlz424iL+0CIvQzfzb0mI50P/D/FqK
CnJsThdLpg4QiyclNd3bZlai7wczi05JGkpRlmYGcQkl/dYN6bNevU1UPPPUep7i/+YVV6taOF7Z
TlHcs7TyJ0jVgg9wOoB8N3EYt8Grc5AQBxNbKoRbn2wRjtrJSsHgapW+zDvH0Bq7iEw7JBfwsNm3
93KtU/thM5eBqWkb1MsFCI295jy3un53qM+GT930easHvervV1u5KJi3fTQoDJUx3ypKO5Keqf45
ZA+3VzR/jqUTzmBey9TQhgLq/KO7p1mSIAsHLkiJ5F4tcR/WYuuuWlsH8NCYj2EYsTeWkwclKqt9
iwcJxpOc9EK92EvRAAAQ6A5JGHEguQL0ntrtqo2e05rd3201bjLAO5fsJtk4huDIBlQ1KYLHrAIT
tEyzF2GhDHh7E1eO2IcHzsIrLGH0Ywz9B7/kg02ri15Ndk8jN8kOJWAnt42t+eAHawu3SCpD7aWe
Fj67149QMWbQHMNUuMdehm9itwWQXXGQD9YWXWqqi8ksRVv4Zg6Z0qpyGA02ItQa1uKDjcUtTCMe
oysBG7VXdrbmDSdgnA5IKB63caSfR+kxWXH1GuULDRJo8UjM0uczVUFf78qH6Ace+rkbC4QqQNmL
I8UbitnCq19SH6nvz2hvfJVkZjHfym1WAteHn7K4awYl6dHpgN+wcfANEvuYMfFbFFFaXmzs8cZn
5PTjOc8ZcGtUSQpf715G5DpKUOxu++WqBaSdTDcYNNiXUyuZlCRFCb/wQ3IXGICvBPV/WQMgVnhH
GyDoWl7NECUf+0KoEeSaLFCvmtolboONhv8azMpUr4wsNkoXVFZtjaCBHgVm6MihcRXmgCnxPjjo
LrTCY+m258ZHh+k/YDRNohLM3AKwoQOz8fEbwW27ikjESYv3TgD2Z9RfWt0nEA32Rd3RgxVFml0G
huEnGHt3pDn8yNvwHQWKZzNotmg3P3Pp4aRgipXryI7x0F9OSRjdFEIyOI/8rGsfRh7eGT3qdEoR
oD1UoZ1H5CX4quYpmEXAAozZce21NfLmp+Vm56p0Ch7+ImP4NCqD2yUY7um1YQKjZbMXXaZu4EHW
vI8hdzc4JqaIacz/fvXeFSTSYyPN9V0FPhpmtmiybEXCz4IL2A+mYjxqLhJgtGdxXA0tycqM6hnC
1OCm+8wdVJsepFdilsj8Dh6gbQX5tQjB4O8E9xdqH0t8ciiHFkR2sfiNQpvcDJXRnf5QepZXA6nV
+Kor75TE695vn+X1pV7ZXWznGJqKSFHdRa8+8COnvcMEWnIfuKBcBwkC6Hqywfn3mg7z/s5TJfPU
FP6/uNgE4Q0L8zTzjWd5iJz5xP0AIO3rjP3e1pRdX+OVucXNVhbAAbSKBc6Uu87lmCdInq0LeUKr
HTCp5Bj9ScXW1b3yIvmwwsUJR9GxmroszvyI/ZkDLNKCJbiS/UNRcr8j9XuDIjozpl2aGrbJQ9vq
wWAcqA7peg/D497tr7zxa7TFTUiGNE6aEVONaGCEmavizKKqu7XmOWAuXpjXa16eGgWcXKmqBinQ
YTO9Rf04s6uC1M6J3+l+04dWD8zfH1VbhO+Q1qDFEkGG2x2wRjf8Y+bRSJzYAY8fxnjDZ+MdWPfz
9K8ZfH/7ro7Ag5iJwbLFO1oapVA6NRR+3OA5kZmVXbS6rSSANg/ETcts47Zde3ISYqJkoQFUyZaA
40jRRgxDg4oLQQPlsIfMUt7a9EkDCUBt9c+3HeV3UXL5Da+sLbHHkM6QadmzCLs6nFuQyGo2KLSP
26/NtaKCSShFmGUWqgrLGGDKupdosOApBNgtKj5uWTupMzjpwwwktNxwK3lcGwD/YHERBvLYCMs4
QEE7OSj70RGXOalDNXIf7IFL8MzTNmHA2sG7XuQiDFDM7RdTJBM/Mg8sZk6Yh27eFRvpz/zDP300
PJVmig2UMpZ85L0WlWpSYisj7VedVe2eyPEYmvy7Hv6h0gMadeHGWZ9/9y2Li3WZPSl5zZvEr8d7
oxgf065X7ET1rXE8DnW3rwz9XmPCv+2da1c/+Xudy4o6JCRCkccgBRq64jlXyn1otM5tE6un7crE
4uYPUNSdWg0frDAvrV67JajVE1K67ag4ahNtWFtzD8wRqOhooGCOQ/DxLdMmBAl/bqSYnPmjzTJb
geK4JresrOaR12YWd3yeFsLKZJ76yn7aocDql/sKek0Q6vwH3GFrrkGZBVEXruoEhdCPawqmdBDt
MKagoWa7Fvj2dqf4jb/1RqNrTn9lZ5ndtWbSqR30IPwKhVbi8pNhfQneq95rXiEMQb6LP6rUs54y
1VbfY1TIJw89hlejeulRNqqdfl+W35I/SbJx1a5v9t/r5wsPikpqQiEG69d87Rf1QjAIdEe03w+h
gxz36ba7ribU17uwuAV1LR4bI7b4blabnZ+NCjzItfxiF++q19vGVhPqa2MLdx11KyfMjAFg+FV8
LSns1Q5S2ktR2KkTPpbfyWm+8LUfxaH+knn5HYc02Jdqf/tnrOGo59QQSvOgcdQA+vzoYVXetWqe
W/M7Y0ah1860733U2XcYL/DKS+cxby60s5+37f6mNlwGvWu7i7229MmSIi9SX0ibY/b+caYPmcXP
Sk+/RzAC80yUYSR/dvjsqDyw99s/YPVkXa17sf0AUrZ9DBSfP+y6c77r9vFB8el+62StvgGu17kI
FwamqBRlYFhnUKu21sX3FDyAdmtYh6ISJ17JwjFwebuQvgIibNA2oiLZWugcNq9SvKItRqO3sNHF
r5mmJXMTt9zNH7lw/lKas77OdC0AtO02NVdn5/n8kdG8QWJikU8MS4aUYZM3NXIFGREHEnOoP2RF
5IQyiOxSbQ40xm0eWYC1FTmgkdKH0PuGh6/dc6DnAJUFVCLmCsXH9YvREq2FYQEfYw8OqyKnhvr4
bV9a/8gmQ/kGeGkk/QtniupWE4E+oLuf95dgAv2qIX5OEYAWksl79Ez8Dv0yUBuL16GSmxWH1SVe
mV/4GNFDvMYymIfw5mF81PzEJ8/W/V+FduCb3uWpetHd+G6mA7COw6U90P1W2X01el7XEhabEKZ5
MZk5T33rL/6/38FzOFbn6WuzqWS4mrCA6QUIfw4Cj2V61AJTWpmof/qjprpCqIew148V6YA57LcK
TFu2FqGqikSqcxEJnz7Kc3/sWqc5yOdoV7nZtzyzgZgc3Qb30SYnygorgYnihaFh6ArcKEuIhZaM
GK5RUU7IDs3hrxg1E7DQvbmxxDUHwsgTMZFBUED/54fcVYyANHKdRzrPfBEdgEq3pQjd20dkbUgR
a/nbxPwCuTIBga0hqoHE90FGsA80eRcygoCvRTEkPISyIyq2UufYWUbPtWJ9yXtoSIyCfWmV2k+M
eNdajdNP0uukAFQO2O6E/ByUwbBBiOelFmAnQfOjbADiwtj6uaj4fiz1b7eXsRZMr1cx//vVKgBu
tPKEGlgFl8wBwBG4c8CXE9pHmMbT/ZRicCZPL6Hc5IFce0xfmTYXZQcOrvsuayCNiLmnfVRDTKfk
QFrHUeUM3SggTt+/3F7salH32uTibTBJEgLM/7uc1Xv1BVOGOTqEg63jVp4c7oj7/EUL3Hxw2v8Q
tK8tL45cprdB2gIp7tfhY6t2Tm5sEmPMcX95N12bWIQrzFEqmTZgcXFGj5EyRQ5PJ2I3Gr8Qnj63
QNpVfafYdKB4BbLiLbRyTxmNVzICgTnPUrno429xIa79Kg1knziKgHIAIvDRwYaJ5y0fUV1T0s5W
1G8Vf+q6w8Z3XTvu10bmgHflxXUTGfEwoNoTHdJv03mmWgIS9jz++Kvak939l1Fd9DD/XtYywFRl
w7UWFscjZiqfm/3gjL95x+bxf/Jwe32fxXtQVbq2tog1mlUZUIPCJjau7vdH7ag5GIr+Qp3cDT2A
eM/DLzx4jtQdd+0h3W0572o15tr+IkpoI1ci1pr6Tr+bwUUEh8ZTUI3pXf61fo7drUnz1TTpyuAy
fYt5kKq5hrA0PjauxFUBxA8GIcSZ4JRidJVvPSrnw7E8PNcGF5Eh1YKyoR2uX+kOoEGJT5NpD3vD
a37hegIm1926oVZjEUYUdYqahQ5E3MKDElamQW9ycMkdzCOxE7f1cS248pSd+h2YePEx9+oTyzdW
uhbwr80uXElCb8QaWxQo52FgstcPHJiFfyDMPAe05YZe21m4TD52OgkG8J/yCsQNBGMIgWp9k0Bi
i6F5qabisdW1t6qfhC3UpNrRWgfqPACrxe2zs3bLYLDdUGdeJ3RPFh92ClWr76zW2JG6R6tKcwUH
l8wIOTX1DhfPBu/SGqEO+Pr+NreI82kMOseckrlh0kM5HpHojhm2ijmtHdJun1wwDOCE4ClSDoWn
HnuM9StnTCZAgnETMrsWeq9/y+JCKINGC/sOUuQayZ44I7uuVN4wCkU3tnh2mf//U1tLrdFYDCTQ
aiX1Qzqe6nB8rYLB4ZV4iCN93/aAS4Ne27v9WVdD0t/+ZS35x4ISSnl1/T+0Xcd23DyzfCKewxy2
jBOUbFmy7A2PIzPBnJ7+L4zD0BC/gSzfu9FSPQCB6kaHKpxjSnYn4Q2IQj7GlyC0LgRNkH/jYfDW
Zq7tMR82GZIaowxYZGamh6lYdjpEwFSM//3jupiPFukJ2tcFOfQNFNf2wJ1v0o4+axWDFi7gXF71
ptXQ56Zq6MzVn1GfiWEO0ZoariwrUS8VRAiA5qr5AKayYw/qU0HIj4KJHPHc5N8WM35s6onj3zZL
cKufwKZu5QjFraTBTxCD/Gpw9e8K/FoSGB+lg3XQnPjAE1LYTCLoaKST0LgIUGALqiRFqAMGH8Rj
3kTs/Kv4LS/tbpefdEGJn3/CI8y37ohPS46voNDFWPrZOPO8xVjfkiyg2QmaJgwWERM21ZfK4KqP
bUHf2gwTehnFgFRBTFLkQIEzu9KtkW+d3mcOZuj2AH3sq+nFB94rbysYo3ArWeDatMDH9GcwZpaj
lGLcDC/ZCb1d2iel4qWAeBYYH2ZmEdGEFJGuNNWOhY5doeTg+NYLeb0GxnslMdq5JQsvZAs0NE4o
Gfd1Nx0rvXqXTsm3y1d+C1nOtpBw+HO/siFvjbjp8SgenpZh2aFBDXNgo3fZyuaJX5thHOEUJ9Ow
lNg0sN+/0e61O1oZNb/lbrcbEMhZD92ugwhkiE53/1Xl2LVxBj0h/CiYQ4aj2A3Jd3GGbqumdKU9
NGJ5HdJpUXkQ36Iofjs2Q+JUOp2DFjXTziLzmEnE8EjafBgj8VMciVzmDbrBrP9a/zgGcrM6IfBf
2BlKG1aBKzFxoBB5Fx+UPecb0D2+ZIm5+L0hxrI1lxR1wND6lfL7QNrBF+NX6RDj0bBeFnP9xa5K
85AMCGlF8agUuhf2lCVRcluDvJ/z9rMJOvx3ioDh4gijh/2Il/gYaw50S2ZOCXIznl+HIszC5zSr
ByVCWASdHCjl9MGw632k4vFoGW2eR9u6UGtjzMJniQylqS1FUJdh7gwmjnQfWTd6Ge443/MZEMlI
Aa2kt5iTI85lJwp6XwbVl9mZPWjGPlA6SuHRtBDmETf2ZoMTbPFMMjvZRJlBWrWyfMUoXKPC2yvi
lW+fQwWzLGYD1RyiqUU+lYitJhezJM50NJzCI9coVjntXkVRoaftun7k8iqsz6tIjG3mKd+3qN4M
5mz54qR5yDwDDObBzqPmOCpj6FTqBEU9pf7QwsX4eqre6WUvYcClLR116qGtOaKaNudfwxh0DxqU
oezBEvZdZ37U09o1zUyE4JjgSj23LfH5IWd+OuP4xmFZ6krXTH8Oyv20X/B8TPY/Cqkv4CJ/dsoZ
a4wTzKpK6yCmWJ5awiCy6hq0tkeZhUW3C+iXiVzhr6NTxijrF3shk9p6MP1OD8FNAOskrt2+jq6q
rPUTUfaGNn8UYvU9IaBGFGZ/jGWMj/OEzamdP4D0z9/B5g4lcJmMSzqUSL+EgbajaGIcuoCb+HgW
BzB2GKfZ5g0cF9ENP83ADTA2xWiDxrJxhwwCXJ1KB8bbN0I0ve0j0tvZgPFQZapqP0Y7vVtEIYrJ
ffnNMDCjPsoYe72MP5wjYDJeNZWMMqlB+gItzdTJTMSxaOIaIo7X2t6D33Jf7EsL5L6pbEam4Y9V
J3mKmd1ZtXiHYhd91k+Pl5f0vOhy2vGzNWZNghiOZYhpOR+SmQ+WiQbsfL5qF/MwSS0kWMFTawlX
1dS/m+fJrZvylmN/e0/P9hlIBzkXSl8ZtL8ot6cC6QJMMwlOPqNyLYELtjEc0S4DdJlw7NJ1PT/R
Z7sMrnd1KoO3ErIMVFqgu4sOg42xY7QFvEha4Fkgwuwyg/Bh0y9JuEDBrvHLfVX4YNLwymMBLRa/
Q7GNszaeNXrCVunZBn3ORldibdRaSa2lvnn1Umv0C13aSQaGMfQO7TjZMLGTtAFAkkHlG7ri7YLP
BwraxOc9eHhHhkHiySRyTkDm4g8kR4VHBYdah/xaJz384z4y6KsniVFFpP2lsLYcf6STpOvE5a2J
btKFTWRf5O2UNF0xQwdiJBmGcb9FBrlS2kd1XBxjesdZF+eLnTBhdT6ifhRlrdThVdDsN9yJGb4X
KC3eIPUKCimn//z3+eU/z//Jla8sUkrvpVYs04fAu37o30y7hhwMByk6mut9QZMx53qf0lkrg402
CYPQ4sL1BzMAl8fhh+pKYw9B4vNKQRzEPqVbVsbQTRYZI7p6gyp5yLPctYxDXsSU4cv9xy/H4Aj4
4gi0Xk3sI3qncbfm011Trn/etX8XMmWhRJfUzCrwgsowudgeS/lNTN5eXhTnOp8Kv6vd68S+KQYo
afmkggpWbYKsegaDw2z/mxkGNUK1qGYdTdEBZR7Nmq9tN9jgbOB9Ic7BY4dJFmsxI9KICEoPmDi+
qa+Vt+0XlKo8cSd8tThpk+d9I3/eK5YZu16SOe/LUvAHv9sXB7S5gdYPD1x+gzcHMxQmMmuqaapL
ARdKRUnqN8or14MH1g3IQfq8IS3OsVDoRq+ORSgk0VgWAhX3K+023lcdaARizvjK86oQs4FM+DE3
IO5pohDhx7JTfKRnnmgSOGpsZQd5HEdun0TXQv2Au7znCXXGMhOARGG/oOYG5/L/5DYVBjsSaRKT
NkOeEK1rtpgraKrV7VDhScnS333BkykMYhR1HCd10gF5hwfAoo12V+fyTebALdurnhCzAmNbRIJa
fCLVG9DS7RPQ0bQgcb1siELCpaUwkAEGhqJr6TB6LoDmDyLS76WJaOidyFq71MzRrZo0sqeUx6D5
Hy/b38GpwgQeMgK4KSMIqaiGTQZOJpAIq7JDGe+p0DBRdpcXuhF9oBgLFn9oGWEIgJ1qGHMr18MM
AWOpI100zY5VQJhBvgp70VOGzLtsbeNmr62xUw1ZkmhWisScr6tHUbgf8u+hzguBN2D4DxsMXI3i
OEWoT5roZ0t2cvKdzouPd4MngrbpzQxqQf/ymp6XVGR0DKC0jI8moeGKbR6f9U6Vu7YoQLZiISuy
mNeqMYD4JS5kb1Hrt80s6bY8hIJdCRloUFLRIUtznHL9dqklaM0SHofyFsL88ZMYhKkXpY6SFF/1
lTLdm991tQUMwHQCRic7DFLiKTcIB83PfcH5QlpPt7HtKEpXzj3PSWxAAZZoqTpmLST1WS0NZzlF
8yjETGNQEGjg2jNSME9CsVCP6td94d+22BA9TtKSzueZfqkublaDRAyEIhDVsHVKYpc8CCEIf8ZA
7kD6NtljdiP2ltsknKu65bHWS2aDd31Q9bFM8DOy2SPf68rDXCwq34JpQ2HeCet91fjg+Aoy7rtr
C5b+MM245G6WweOYR5ZPexmmGjIBv8RMusEtg9DiBFPbB+q844xz7pciF5QMcbVQd09WDDxqh97N
BYvTvcizw1yUFu2DldzoCDXG3MtS9IHEdJpl4QUb9Pcy/uSP/WMuSB0KYw5+HxP7Fx4q4V3sq2jb
tkGR6uMdNH9NXJWbW97IBfxhk96gVRilCCCaqlocl/iq2mfHZffrDcsXUORtI5MIKMIGDHA0EZCA
g5MyKPvG8JYDs7zlMC45mi09jDIcwR+i53/zJN9Kjf2xdYwXRm9empozbNEUkQb1yeXmpQki+rMv
nIzTsMPqK0mj2ZddqcdBnw8CWE4x52T041sL4Zk7KIPugi++dwCBpcfZ0I1wbb1IdnxDr7qsVWLk
AgZ//j65PVih0QtA+zrytzIaldE6w5tc4W3saQB+tdq5GktsLs7k3yvX8+DyVP9Y2dJGsZciC05Q
vjZsdAYtDgg34Zhy25id0hbd5Tr2uOmcU5vlpQ/KQMpAhE4QZYQDeDUdwVSrvJtMOUCR50GY5c+T
2RKbAAESSz+Yje62oIgWY8xBNQMIVTUZmWXiW0b1DUXxr0WUfTRn9UEoxocGihmq0j2Srns318sh
beS3RdeU9tL2t6SEfK1YpXdFPRSOUAtvNJohKEMHZJ1e15WoyWk+pqGTq9xMXVnL3ihCG9lNH71V
YnXXKU3kSrN8q5Os4h20zYgMcxRgLsMUP1oV/gSiokzBnBhD29zalfvxhjJx6chJRg7NyHATTpsX
amWNwQmrMbQZ1ASg04XK/amq1hgB7VP9CX+5136grWESvj4vl7cdC66MM8BByr6uwRCNHAD0dE4n
DtQ7DoRefpy4/jbhTspsYu/Z5LMGTrSL60WL3W201AZfhIfBVLeVSk4QxIm32FmYMVOyUVNGdIKY
OI6+UYBXWvNmHkLwQIlxWnULflQ8Q8oggrS3kWEjW06FnGeBOY1RJCmxVqSh34AAbKi/a92Hy8C6
+UHOkelpYHKFO9FcLbGZ6cBx5ZsANtu5/DCBXeCykf8I8X9HSGy2qczQvJLkyKv+CPFBjWH/SnTS
OgbvZHMWxaabtD7FQzttBN9sJM9S813RyJ6uVNecZXG8PJtswreRB4x+IdmE9y84ncHVFoC5cvBo
Gq2uOY9FzllgM03QcBXlEu30fjKCfHLSAZFodOTkErZB4Xwg2BEvlSQJvDzWRPEvdqgmMnHGO4qA
hZuiIeVfPxbrgiJ9FiDlbvlh7ffau7Z9qriPEd6HogdmdcoLorRqC10NXx7cCjESbVOHeJwVNIcX
pMw2XchqCxlYAA1lgvI2cBWU3uA2d7UrzHt6JXioD+Yu87l1NE68ziaaVGER0q6hVYvrGZOPf59t
50UrCuO2UhPTtO1C05EQsc7yvfiR+soExcnB+FkRjfp9wy8ZbvrL1dYyLiurSZ41KrF883py0SC5
Uz8UB/m76Ek7y5NvZz+XA8nL3NBTeu/fbjvLhyLmWlxEY0zjbDPQrv7micLxX2x3upIAMbMOZbZ4
mPzMGFwxpdzU6LhtTV5lm3M3nlGigLJQkaFE8ornA88PqMxLOcMkeG10iKj/yM5r1zrYH8XO4VNp
cC0y6ALlpQryAYCz11aitl8NyFFaiCEpFRnjsjUpIh3KsehUCvQANXQdk+a/a+jcTpRNrFlZY26i
LpW6WpaK5Sd6Du2KcfqSgOzKrtTIq0NoXMmTO0hVZ/eJHDtgCu4cyBT4IUYLObdjE4RWP4S5mTUo
HEkvA8bpK5RWMge73Ok2JPoQOfMf8ZvO8GyO7fSBQMCEhgx817FrkAa+UbTXBEYrA/TarFxGqSpj
36Yh5uab9tMYk7tIHMH3LnICPN5xYZt1wFXUtRN9AYwOLVjpTnSodkageImv7TnfiB69Z6+91ZqY
69dirqgJE8D2aDigWzqEjxgzbb1mD5pISFoFA4RjIKTqhy8gteEulL2JIsqafZttpET4zyrOYTQZ
fz8hq14VtCgnB9VecZdjcg1FcNuAb2iC0Jk4Z4V3GBmH3wIGSE3jQCLfToQ4RV47nE+3idKrT8eg
iqlZ0qIov5Pkv5I89GrxArJtzFzZYjClAze8DpULJMjyb50LmagjUuReDIEHjEHQiIkXwWx69ZVB
BjtSS4iXmhAMR5vyt3HMb6oSRE4DmOjtsdP2QtYdOkPnfLTNR8LZqMX01+ctuJWTFOdRTPcyuO+p
pqhsNDxc5Hw4i8GRqTPM0NSRTKVJpPHmnAl89YP+t+uxqLNYYdYs54pohEsJ6lcIEllPUEt3siC5
gmKXadNye+5k7zkHk+OA2ImZRCGJqWpw6TQUhBvyxilIHNroAXV49PXvOPZ4+8nACNg3RrkfEez+
SsqNd0ZAszN8H8O7CBYDI+DQn5DSx/veQv+WMz7G2M/QNTyhQjstZULg1Ym2SxerQ8kgidw0jThE
8Aa0dBGbp9KF8UA7DEH/UAYLj3iIg1zsUM7cNc0wYvwjALHG+04Ib3Ri/D3nN605rhbF4IkBCluV
CIgw1etwsqu9daT8N1DcMx5En76IuNvIcXQWAyhkMJZcMOk2Xo0eHXjH9MZgV8g7YAwQNScQSkeV
1wouv0NuG1bO+UP2zJBmLkuDgDVxqUDD0jtSDLXGikfPxTPDHBQDGn+Ia9UCbC85pHswVQmtnK9x
nnNHoLcv3O8FsdRUldIr0MeAN/j78sJ/xAhnWwyATdDqk6r+lHxVDxmCyB+ljJd4Oc4GPuMjTtEs
sdTw2eXkC9WtoD5B+u5VWHVeDoNVQl9M81wVGyEP32lv4/DZFnPutI7U8jTKdDgDRc67PigC/d60
EfAAp3jU6fR0PQ8kz8aY05cYJErFEDfamnQPTxBfmYGQ5Bqpfs4ebocGZ0tM3CMYBmwl8NKjEDq1
bF3p431CIP2Fke2prCBh+pHz0bZjx7NFBq3GuOyzrMKkLe30ppXIGioIhkOnktBhJdqRq6WfOTZ5
d4zBqxIar8Zc/q40nYMEfslhG/F/L09nwh5Q04CDJwLLotrmkLf6Kky8rCjnJLI83AJUFONJxCWm
gKGgHklfgtKB+ugXxDycrdMZyAhBj9SYw/ire+RvIOM/4oHz3jHvp97ESLSw4DD+6IVrjZ8t5Kf0
hfzq9AVmZSEOY0Lf+fSLVhFdVXWLOU1AkP/DxPnKHANYmTTHRZtgvKEPwQojelQaRiS8qtf2nT4v
ioEq0spEG6Qk9EkHSUWInWKQxDZkjFxXj+r81io47aensvRzuDobZOAq6uSMEFqNn5GSWVzpXfVF
Pgg22ic/0+y26opQ+EvQktrQQY4XZKG2D+n5BzAoNqFBX5NKfEbkn9WDeE3jH2lwyd7c8a1tBz9n
YwyAFRDyUnIBQ5WNZNyWXfodEuSNo1VobQKN+xtVml4HmWeLDHxprTAPpYblMT2iP+8Ff7TiOZvj
KaT8bZFtRMhjPSrqBqOIejL6xoTqzhy+rQlUGSZl1+uYna918SrWwzukcVxVhGi3RY7JhK7tFGOf
fbEbhq9zEt5dBvJtcD3/LHoOVtc1ivVcNdoKeVvpRoYm9pzrnEQA3coLR5ntSRC6hUCzE9nFdA9V
JQwKNx6lc+S9yP8jEjuvhIE6kHChaXsoTyf2V8SOE/vCeH3b556tMbhjVqoB7MEBem2W9uTmLu0j
i0G6rpuCLsSBMExJ0Ne6bRmGX8VfQXqo2ZqIinGZzDdTmLxPMuEmE+tbMYEgMtRNNat4IwrmfWLO
O0ufbkNrvoqN/NioKAJXFbRbLSN16jDdtW36rlqsz2o2oSmcyovP4wczLRwyTF9UufgaDy1OJ0Rl
hTL8uoSQVR+Nr4Wo2Kit7Lpudq2+c8M5Bd9at5tL3euWxk4g/96F+WA3+bIvNZC2xu1R1rRD2Ogo
N0Eis19S1yzQaw+eYLuQ6pupQtuh9slEN6cW8zQftyPp88dj0FVpG+j69jj0SyKC4BLJZ5tYnJ40
3rFnADSx6mJuMlo4EOvvCeQNoDwsmU/Lkh0JBP2yqb+G5p97+TZz/BRbG1csRIIGlIn8Ef6pRPNb
/yHNPwxaj4+r2FrF4//4j9f/eScZHK3ClExzDoO/ek9Q9Dn1cqH35LUvht/W2Cq5UsmdUOYn1C7R
cneePXrJaCEHGdlSuSbFYlsXCApNyKNWpeTMaWVf/ly87WML5GEVYSjXqsEmgXkxSrIkGKAYxs0G
k3T8UeFgPQ8i2Up5bZrx0tQw13o/pBWn95on+qVXBiknpubtHoOPOjRBOzHE8Sdi4hnJ6JD52+XN
41lg8DAV5FgXQ4RIrSzYJugeK4zXXzaxNQWEPND5wDFAoVqVkojxz1cOnWVdbpCRf0FnE/1HF8Cd
LYibEuRkekqgLwxPcjPafZY4ogllYUn5N3fMFsKNXloKk6a2II79WW2MA9iPDynE7aMGnOKS4caT
+d1Cg4PL2cvtR9Z5Lxmo6MwMVVt0Hgdy06Lup46zI5VisICoMV/IPTTID9aoHloBcG+MxhV0hp+a
pKz3l38HZ6fZmng/R0M0TRgvrxYIpESJXxXGAewDfqrlnO5nDhqzNfGoVJQ+hMBTUGXRdQJ3M0uQ
0hgr89bU6/dRHd1AtfrT5eXx7jhbHO+KMBytUBZ+vr/+6nXJeSSwxfG4V41ZUYD+Q316JFBqcIRc
VvCSFOkJDC/cEZWBlDYaqxhro9a0vZmkphOTyhMwzO+AMtSy9Wpyy1LeTYIKBoNuMbzCsN7XaaqA
r7x6IAI5xJEqOnoK3XIRxT2vapQHK4WuuiR1maNFqQUKP/UBA+xv80XwpniGrEvUPEIe1mv18miI
xNaEZa/JS+cmRB55d4TzEGI5RlUyVO0iIQuM7nV3GJwMIu0oUiiusivQ5hjGD7NP+bzSmSvdxomJ
VAbqJHNIRDPHIbW0+kCaKGjDJsAoM+f68V62bLdqJOZiJ0+AbWFHX7alu+xR0lWDaNdJGMeK3c62
TJALqriQNoHCDe+hwPEbKvPYNNuCiESHX4cGhifOky2qvPrBc6GxPx97rDiEQBJFqwlAhvp1Khh6
ovrubf1hgrRsBY4TiFQku9al9NR6d4zcDpLL3PCCcz/Z3tVYySV5ovHSj1zM32ABRe8Ll5PNuYNE
Om3MBTnIqPHr8lCkd5qZ26L2vi1uMwg/Qd6Z45x5Fqm/Wb1cY7FqxzrDew830gnjzNZnlEStN7lS
oCqaO0IeyKPPQVfOs4/NwWuj1bR4TdH8+Og90VThfGo0HIL72eZF85wrqTGA1zfCNMsdrqRp3qUT
qIoMCANYsnd5Tbx9ZOIoPP0SqYOUop+Zs3QlSmN8iMJ82eXi8GUC4xbtmJf9icTdsRKskOMjeSGw
xuAOiGZ+VgG0W8lH48NO3NP2cQx++a+h4/3zYmrMq8wa5SYtDIx1WzsIoO/rwPCmg+SASBXyzrys
4X9kX3+HPBoDNSBrFTrTXMA9YTiU/TdP7cSLXcvBbss+nY/g1hE5UZZGv/bqVlSDmcTgzqajgpKP
IM/v0OILjTsF1V9xV0a7y4eHE+KwuXm5rcPQ0nEJy0q+SRL5fq6lQzNb17GhOyD3OmCGnvOw5gRw
bLJeD5NaVAu9COLsowZJMlEf3KID57rK7T7iuAo2U1+NiziAZB23fd7TZqfFtVCfsqkCSwIRh3/p
Ovp9aHQmjyUmWmlJ8yll/7dzZbz1MQCTJYVVdAu+nrRE9gJuqCLhvDZ415uV3MzA2qCHE7J/tK9J
9cI9kkCeFVDtM8HlpiM4Dk9nwGSRzVzTWpQUKfl129rL0Xxn3lNFZv0zRoEvn33e9dYZMNHbWEL+
FLUHpT2MTWJX4PaGM0+jLx1oH4XRx6si0x5VYjp6aUuxwdlc3k1g4EXKx2nuYgl1P3Kj53dTpdjo
hLL7nNNwy/FD7BC7jARx0tf4hrMIpvTsm6Adl2RyObvJQS52eF3UknEZ9FOwQtuO/m6MieP0DHqQ
VjCpL/0gQmINhGPp+EXPTTdVlesqnHdymR1NI75FN7xDYpVT1+ElFAwmaCkgB5omYJQODNRor/U4
a+waZIClAt2hKQk9q1zeDwTq6DlUass85c61cM4MO02vC4KQGHThHaTR0Okv15QGHyz4mTN/qVW3
8up9CLpSbtjNuy2soO0yi1rZVfQUYXarkANoIfpUf3VJ94ozYnKLFz6dyBwuxKQGE9mok16CHLkR
/C5uPxXi9FUaIA0ztrlnWJLgjeg7dvJu0FxI1j+Z1bwXSsntk7G3wwyT7nBlg99KYwP1y1HGtChU
YjFo91QV9WRnUrrrDGM3ls1TreINM4tPadvuhioBeZA2P1RJ/kYussw1Y3xbLN7OM7M/Sq32mWCK
rFXVBKpD6XuxkDVP66vZJmPLKXNxLq7BwqGi6P0woeY0NU/9EizLh1h/z7m2nIiYbR6foHg5h+E/
kJTxHlcGA3tGLJlF3uEBp16rBx2UQwipRqTM/OjQhRg/1VEWJSCFxqNKc+B2nDT3+Mloju80mEBr
ajpjjgeSBDOKsmS+TjIe++v2YNM5+8h2jBsJKZZyQlKw9YRb3Rmvo8xGJeZL64KLoXDjg+XKDcen
cI0yyDjXXduUlgi6jaLCPP1SiYdJFlxLBPN+mH7pm+pDXEgotXeVvShZ48+FBtnP0Zci0I2UPGZI
zjazzeZhLRlKSYBXELi3M+XtKL29fIBPr6gLKGHSA75yBdpgtY1qApLzKj42INmxBfNrHDe3ldUI
ATJcrlTHyPtMwy1+zaMyQlAIEgzX2aB5vTqAlm/0q1I/5LqY2WUdBqKcOrqVlfZU4ztVxCi9zMge
ahVC3mJmuUutL3bWzgdlMR4toqDo2o/XlRLahd5/jA3LfFcI6Q70pDFoL/KrVKiPPRKiRouCcD6F
qW21CmZeMw2y5WP+LerT74oJtfRGmXs3AaK5U5ze5kZeB1GkHZa41e0hUm6MQTs2WUeCyzv4XHD2
z0eVyYSRtbzkkIJE+b7DwdyBzHKx2wykGZmjfJQt3EYN4+/3YKHm1DM48Mb2zNcThCGiAREDyAQd
cXqz6Agu4/3l1W0eQMxWiyrUTdDVwtyHomnLcJBxPJTKSOw5JLldyAVvpmIzHlF0HdUGRdRBFvTn
IYzGSMJEOVA01XdUjF1FR76Xg1qH8gXgfZp7V5BNDWbawps7Xy8vcTtnfLbO5olAZ14o3YRW/Z95
XNrs0dcvbPbY/GorY8yGSn3SLtBpQsu3Wb/JM4gWEMH0llLjOL/tgANcRQakIFRVPXVkrC62Wudt
ZRI8pFovu8GGetL77pg48hfVl+3mYf57MXR6D1YGGcc050VPoHWLPP/Pph3a8aDs0AZougoGOfrG
43cOb27nyihzcppuiPs8psUF836wtIMiVSCY4rqFTTd/NsO2r1SoZA8lJRnQZIfODmP+huakaZUq
WLz+9gWpDM7KWAKNUm5Fw5AB/WeTbQCCCSqVaITey6xuJjRW62QC9G5Jurgy8aZLu+txfjKNm0J9
09WNS8yPhfB0+eJtYsvKGON6OgGckyJt+u6i3LYSy+li1b1sYvtur2zQ37C6BfpSQiORBhGkhBBe
o9upCg3wOdmr5kHNO69or4sltU31mNU85739+l8Zp594ZXykrSoW/YStp/h1BAaUYSd8U4FkhZ/3
Li+1vx28rOwxAa+Ugx2ihFvwNZuOpsWOELox+PKOVOFLup7RCmv2j/+4w0waIF+kSEtMpL5XrXKR
9MIq2Pb31BRTFkXLMkyTve+JHi26jub2lbUXN+ZtY+jZGjtyZCgTxIlVGSQ2kQLGwVQ46tZwLenj
bdtVR7mLr7pFB59K4TWhNKBFYvFnJbzrW95R2rwqqx/CeI10midVpsOaTfcu730p59VstrQCVHFl
gb35REl1yJmCEiMYjJNggOyE0eltbKHAeGi86GEAsW7u1RmkdLjJYrqCZ3Hoyj4DBqHUlUOKkQik
pn80If+qLCT8aUO6lku2GFCY20loUzp/TwtDy/7cSPOSuQXekWWHkvJK0s2U4OX/awDq18r4zdWb
6Y3VJjIAUBfmgOww1CnNqLaLWnSNMXe66UNvfrh86zed08oQc+kJ0VOSK1YSiO30oBp4NYBC+Cbr
QL542dB2dL2yxEQVcoUKUEp5pPSH1qs6tAlJiK0N6YE2CqHFy1+i+xccx+0LZ1BJP0PRMRX+J3RD
GzojkoHrQKczIJ2BPNW14EBr4oeyVHUQd8bM8YfbX+9sk1kqfgbE7gXE2hJGv41pckcdgrJaYefd
4+Vd5a2OQdGqaNtCFsoyEMnnpb4Pq1d1vWq/l8IWRiIykZqgog6ilWEvHZvd7CueeOTWe7ZR42yH
wUUB45NpUgA1ftyt1RzGK9vvVmtiEDIFmZqSLifU+JGhXTX78TGKtzIGD8UEbGaq1Jr+5Eu+sasD
oXQpCTNxq4BPorV9n8/7yCBis4hKI3UIxVDqod1xAljEqOihAxWpej859R5vL35WlGeWCZDwagnr
pFVBkAjqS7AI2+hycQW1tC8f9+1AbPXpGFwk2VQb/YC6p2ZTevPWKe8FBO/xTbrDQ4yDjZzLxdZF
4rLqe4MydS/Nm3C6S9r7f1wNgxMmmKXldAYf6q+u079hPON9IgYqwIuTaIuIk6FmsZ0Uim0VkZ0Z
nBrL5p7pom7hrQpVcZb/qyyqOuk7fKBiRse6FVST5XF2jV6YZ05/ZYI5A0IsRsUgzKYvHHukGHSn
BfmTfEtrw2jn5le/N9F8ZY/xIMk8Fq2M9CZlimueshvZGW/ma8TiFu5x70I3unor2rEncdJC2/HG
yjBzPAytNyJppNM6lvAu6grRKZLEJV3+Ra7JFQLrXWsOD2mDPSiiAFXQ9lXXbfULmDOzYKJdMqXT
CH13ZRbvSz/2o6uJ6nZoj11g7C9/2s0jCp1C0ExDhNdiJ9qRs5U6s4M5Vb9prW/V5Gn5wlkT/VrP
T8/ZBgOQXRTGQpph4sAyvoGexZGjT7F1l9YPXcEt41JH8tyWoenQJEOHK1viX7IKNdzmJA+y+BH6
vNHKd/VDfypyeWn250q3NG2jn63RX7N6pHZpUy+1AQyOJwGMaPEIqr/5YxQryKVkQUlUTyTSfm7A
YGbUrlBbN2SZPhaKqtpaKeb2MJipPefWtT5nHqnUYziZTm+lXp8Kd7LaT248kmttWMBfTKLRtiKe
mtX29z+vgHGVUmFVyOEBD4lwZRiFHaH1CrJizuVT9h/36myGOQIZaly4zysig5fH8fSKXjoBdMWr
b4JKGZFEOnDXVeY1ZNQcqSdBZVzJOcg92tsuebq8tm34PS+NwcZpCNupULE0ooPkGS1rlsTbvW34
PZtg4BAaWqQYDahxPNfDVZzUe4EeLu8aMThYxGUBUUT4YToXrHoFuBlCV77NbyZQT/DbITYDttU9
YkCvI0hgNxP28O/H7rddy++9ZHsFrFDvU0LFJQbQCUI8wyukp9xKg6VVOLC3XbE/r4rtFGgIBsYx
AQI5siwPwmz4nPQIbCTFHo1pP4TaoTLld4Yw3FfRxIkJeBeO7RYw51gS1RBH5jkxl8odoONcAbYz
QOgw95VQJ5KZaGMxr7X24fIdOyXcL1xqtgNAMQWMayR4ydLlCHb4KH7sPdkRiztUOvzpDUQz7LhN
7BcMB3IuH9sKMEwgCu4GaGe8dlxvu0q9OjcMopTpPJa10qGiI8i114fSR1MgNxapj52hupEaBdrQ
gKK8Gu8sUb41U20vGXIN7CaO2NTvzbFUbLVC1VPVOsEWaiLYWippLmSu32S5WtlClHEVZHmHgAEp
Q1caXZ8BGZpkiyEUpYzjtJsVtDu4UYJSVPE1/2ihFYJ3yzhQxdb0oUdca134Ezv+drKLAtGlc8gA
lQSh0bQZDctfisqOU6I+mlLS2NpQjk68WEFkSKG9FDGYpIbs/vIl4GwwW9MnE7rhFKNCeX1oUByu
s0+FzNPe4dlgcgLTTHSrV/AR83h8ELL22ClDcHkZJ/7bC3vI1uWllgwyNCXLICf2jBaLfXxlXU1P
caB+xNTyjeGX99ZN60uHBIMZ76Bg62oBtJnfDJpdX9Gud75YGA9f2Eo+BFP7dKYdRrSxSaluVWgB
Ck6m7xY0+GYRqHN6W/yoPLzANAdf2BJ4O8idKfSooDLz5C+W6tueozjjC1v8loUkq0gN5ixIHgSF
F9+2nyo/vU3BQnbisiqQJqkO0yPBsnNHf+UT57cLNhl8Ix1EYkfqgn8ldTNnCYp9Y+s7frMNJ8A1
GVhahC6XRxnhYFzfduVjC65BhedseTaYaEmbC1FSiqhA6n/0tMZNFrz2UbGKXUql0gq3jZ1BUI/3
/OA5ebagkymLFkJI4lcG78dEAd1GfnacA3xsNaftIzUvFnjBwW/2pU/FZuu9zJU04+APSyCHQaIS
xcza9KP8XiefCK/vg/f/qTNZPQ6aMQ/VCH8w+RHagjF6lZS6/2Ptu3rsxpVuf5EASZRE6VVxh07u
4Lb9Ijgq56xffxfbZ06r2bqbHp8PGGCA8cC1SZFVxapVa132b+xAXXBv/It6VOuwVAr0vTArTp1F
S35qXXufFsMPvIOv4lIRgNoFh89iS94sqTQHLTNZsbMr8txRZ+NQx2sQV5jsv7yw/Y4e1TSiW+jb
yTx/WpVW3QB0OdK89IFRPWOGxZO8anxgzKfLUVzi3M3VNwa5exVroVLpEga+Viv+mGSLYzT6aZLK
k9nXguAqXBwX2ZtwUiZDZQ9hb3T77In6TdAeJr/LnhgZuHigZPe7/Xdxiiy//W7yqOpaDZnFIAsX
t4wg8p31h5kIJ7l248vGDhfSi8mgdCLw9r8Js9GNcbInBRH1PxLZolOy+5bb2OOuWG8S4NzGv6NQ
E62N/fnm7HclolzXv8ROpgYTYUaGjVnbf6gYvOs9NkvjrlrfZ2ZqaVHoyycUwm15gCpL5mjJS3Oh
tc1DfFJKEe5btJ/sHG3WqIGUoW8YPXZaPKbWN6m4zfUrpflU509hM9m0N09Sc0Pyr4LbLrLLRekw
gzZIzZR2/onSf16y2Q0um33lYnQbY6w6W9B6LaLqKQ670q4JUE9ZdANCPqdOx0AxSOPUa5OITuuu
t6bUpIqlAEPHD5lMVWj2SvGSi7CZUu0p/zT7GNZhQmke5P0mXwPrMto3oXd5f/d926thbntNS1fH
OcYDHeMfHtW/xlVl98bkGdXiXLa038HZrJHb3qJRpEiNXr4kEFfaFVI+SE+z/HLRrv7gxcxu+LsI
aJoK4KbEVHR+6IMUcg6OWQji/tNj+VfNvl0fYOmyrlBTN4nM3Y8wKTJLYjwi6y2dziYwCblrHiF4
MDum/aLlLeQhF5nkvl20zGWSMGq038OxjFbrH4WP8iROYffzvM0SuQ+YRHQwDAIE3b+/intRCb15
GWMMKG1T/tvl5igPKmGAi/GpNzA3+q3RD5fP454XJSrYjQ1Zt/AP57SjYllUlMUwxm30HlDwa6kJ
TvzeIrYWOD+96L0OtGwn+SSLb2UrO00KJHExR/G/LYQ7ecNcS1OMKp9fDrFL5NZJW5HzF+0Vd9JK
pZxUWiPAsRnC5PBXEUdkkzttpYaZjCmm8MaF5gzdbZUKuzR7Xnf7gbjELoGIYKqsOAJx5LEXt6IC
J8LeS5aTrseoAlCTYZZzr1eF00Qi21yip1orWerIkqC5tTpyB11rYxx/9QOG6/uptnsC+cbL5+S9
AyYEAYaouFMWQDE8ec6cpq1RUgiPgavgfnb1Q3YdHoojahlBfS2aXXr3+Thj3OFv9Qo0LSBiDYY0
dmJSgZfiu2A97+I1Z4I7+FkIVZImgwmIiqLmCh5//dt8Do/UG0BLEPqzs7gqBsG6byUIWdzL1vfX
Z1CIFjJQnczylk0+FHVWG4aRjLpQF2H6rF8P5jI8XbbxHjmFFZpIKqiiKDIFjOmtkcVUqhyUr8YL
mwYgTI5cOc3TfGhcw0a27jWqtxxE7/m9lZmGIuOwUFk3edzUssR9kiUpVqYtAXoUttkpAm4ldd+G
BqAA8i3AHrlPtyxLCPgejuLklMfla/6oBYtXuuTZ/Nk4khO9dPVDW7XTU3lT+fWNdlV/EUmJvX9s
se2lJoIA+rQIMpyLkfuSxmEhGQBMgsvHODWnyIuuCWRij/E98drrSjQlsbvujUXO45RlNayDDv4q
5kijA05sB7G73+Pt3W39VPidIMyBs5TPg7hVcp7GDEmiLLli+GWe6b66yIqTUrkPumXJbYWumF6w
HmVM/s15+zivlZNUy3MSkQBE7F8bNfpJs9UrQvVIoIcWZr03j6DzTnsw2d5OeeJbRm1HmRQY8XiY
2/GbNay2OvV2V1rXQMBfk6q8ldP4CfmRo0LIUFMtN1MnO14jb1UrNEwKX61adPwxcqyqj5k+fR/1
T1HR32bF4E9Vf7WALkYukiCXoHKtSQeS/OzNwWkbsPYNs52SH4meukP7aZR1SLa1h65+HJYOwCcI
K7a33Rw6pP+xFE9zP95YJpjddStY1tmpp9siHB0Kfo85pY6qFpi/udHWxc7M9dAu14tFHs0QHyiV
f41ycYrGM4mXk9XcausU6Ll2lwzTydJmZyC5M/bwNosVkGjyLAxKVVXkGTQ+zVLpL5iv7gFq0EqQ
pDWgG4KRlmp2rBinbGzurSSC3NAPrWnOCSQa5+UjbqeNcWJHwzg2evlN91i01B2aCap66AIppkOg
x03nR9Kgdl2Qh6ggmaNEqzso+I9qe87IM/r7rU2N9JiNIfiiY8kDCbeL3o7fhLrbQPOBWOMz9AQw
7TVG/qDkT5Ne/coSAMeSOqgU8LhFcxCFoxs1mdvRpxF4gEGWnRqbNcbRbdbKthZrntrj7+0JYJaS
swBhRNfRNrG5GSDsxlwezTo9VF1x10iFk7eMWgUOeup9M0bDFcTIlVWiLU4PLaVYGJt+b+Bcv8vl
cFLX8zoAidXehvV3ncp2N8THZpg9UMy6bV3Ys2rYdIhcCzOphfxx7RII1JCAap9rjEJnY2/jyGQ4
u3n0cS7767WuwOCVlp4Ett3BGCBIUT3MgNeA7EVX1duRSo7VG3bd1UA7/Eyn8jgahpfMt4oxO2uv
f0rk0CbhcNfGuZMUzSEFt/7KhuTVu6IlnlKrPlrXDgThb+UFesjh6ndgkiim+WgsEEcx40djbG0N
L0y9Tw46mA2HVr2Kp0+9VR0j4+ugg1AI/IqWMp5oMYPhcgwsTQ/tdM7tiE3q0dDRVzDN3lR1dk7b
2rNIwTgwbyWFnHTtWcn7U02Ad63Gz9lIXTIXDhkKe7WuUlTZaxX14TL3BzmyFaOxa4O67Uztofmm
kcyVGwBDwudlwbEFcn5JendZw3+bu8I3WaiO6MTS8dTk3725NRgZcn3q53P1ZdLioz4TUdrz7onL
2eCSVxI3tCXmDGzRtRlElRd3HpTscSQhZSZBOa03PoE9hf4BNnLP229Xx8WXIUqkvswIwvdsHqtV
bwDJzD4LcgSRES6kyKRYtKySjZfcPAyic+GNh96Ov4KC0Unc8F6E8xftJxdP1Cyqa6u0kJjHDyNJ
nJr6hnVnFSK8lsAOD5GQppboYYvo3M7hr6QG8W5UX0VDed21qSAui0xxyZxsllOmlgvQGKp1AnEr
nIipfF/76jAuusDW+xGft+eRx0TMPZi4yz6mLx/MyG1A60zb8modkELF6e6qGEM+UeUKzglLqd6U
QzizXC4pk0ptqQkSehBNVhTsIsU96OT8BTKtpa3rdv91vcagxrXolbWXpW8uAY+ZCPN2MUqSUqxS
fpT6+VNhaYFaKw7S3S+UdMGYgxG4EeU9gmvB4yWyBcOuKtphQauPt3FcuWFS+YItZVt2aUvZsdq8
ASajhCJygWMDbWRGi1bUQKT+t15X1uArEj07dk/Pa85K+Xr9YoR6K8nI5qJfg7e6nR2NLmNnm+5W
PHdkjIx5oqG0vS9omjqkmXWTlUe5k9MVcpNNBi7i6IcBE7lQgj9pur2vL+GEbu2wT7rZTqU1QDmc
LwBogtoKsk2H5Y6cWpuJQJvO5U+3uyRLsQBTJrqi8PWlFs/GKDcw8D0O5zZfUDQ3p88jbR7X9aD1
uU+M6rSMYySKRbu5+Ktd3qf1g14q2goK0eUUBsSNTonTYUo5gpQ6BvsEi3wPJ2AburHGubV20ipi
aXH2Qs47Y5SXiVPFPr35XhxTsOCj2eMkt6KS8t7N21ple7D5jBggXtolhH9rk+yTRoYPk17cX/58
IhPciQRUdKHr1FJfzcavSPQem9RyL5vYCwnbVXCHkam0y2nHog+0Gy0UEFYJ48LyRzotokPxrsXB
fSbmuTcbJjdojhFron6YPdToase+5Uzr3ew1vlipYC8MbNfF+ay8TusxnnHyMxWFn2q+KovVsQxT
8OwUfSEu9SFksfLeQOUiMo3ruh988C99vPyF9l3h5nhzmY+iJnEBkJDhxzHCmeKaGByvwBW3+Iaf
Zj/qG8Y1IHLAAs/Bs6ZA6GGMEL3Af6SgTpGdp+WLrC5Q+LyTsw99eJeJ2A0FH4zHW8Wy1acpTdAI
nmo3LnpnpmeqPQv2kt0YPpRtjgVPEmF02URCSWdZZBjExO0cRqEA6JMVVG40+eL5PMEF4/FX1SoX
xMjBgtdaQ2RbcvPY6pqd5z+B0Re8MthBuLQ4zl0QQxujekTMpHiYhau7Zo8ziHBp+JDRxFWqb4LN
ZB7ukj3OdxhFYWLWF7VB4OW/RofsBKn3LwM63QXgN6JEZz9svl4DHkcVTesqqzNiyuiXj/QQHnt7
8dN7RlAXC+p2oivHY6ZIQro8qfHRJkfxWa08ilCsYy0uFC+uM3c4LAJXL/p2nCNZ1VTVSgpHQrs5
iEvpWz7EN2Wf2EoVu7ExeH0cj4LAyf7OS9+PcyxhO5NuThDBsqkPgJo+JqoeWI1y7gfzjH6j4HiK
zDGXs/H/7YpxsFBWEM3mJZj7hzFfEQpcMBdb4HD7384mj6CCKM9//Ff2ESAxPzkpN+zzIc4B0Ch6
Kv5/ziZe90gf0XTgWeFHGhvWhBbtX7QMd9sb24cGd1JSKVLMclDZ2TQDxX3hKfW02xemhsA6CPZx
z31ZyIZVNA8pJq643KqpjXSKlpAlxXmBYcvlS+oakk3u6bWM+IMuXOQAhp47ovfUXmTdGmbOZ3Na
UHOKzL4ZTT8EA59Dpvp+mIoPl1e3F3O2NjiHOauLFOcNChcNCJtmKLYQYq123oiE0EV2OEeZd32R
qSHsLOmpgShVlqVO3gi6lyIj7M83G6Zn3WThYwHikD3MmMKaniNT4Bd3D4OJwTX0/jUThHFvTUSZ
rKTFamJoHxOWBBWzQvouydfrWAlchSKyxLmmeMqNvs1wyPvBriMv77zonkIB1vJCkMhbtvpjREkY
VD1/lzlam0Vybkorq0LtCEzToXLLUHMyvbhOhfPg7GzxztcyNYqkWEW7kgdS5DptzWjGmZg167EO
p+OoZD9iqp/kPnouUgMwFUX+Fc7pHYmquwJzHoMUO5MSCu7AbnfIAhxHhp68QUxe/KCZ5VqvALZC
exHF6PvcBygIrRoZY/CABi0HkbPcCwNbe9zFLjra9VGSluDIuurGR12HltFp7FK7Rj/48v0WmeLu
d2mhFWyuSIiKgd6YSO/WrLmi0ZrYZlF+AZDzb6LOdm3cRY+LOWuNRAfl8dE8DdfjQbOLK9OG9htS
dFXAyC1aHXfhNcmaxxrvDh/qDqkDSP1TLA0QmCpNd5jV21RpBSW9F1Wid2d2c1TYrd24GCvNR/Ce
QBm2iB3TmT6MLv0kQd69CtozpKFc+WFEqe07CZZbGkAWF7wXIaQBlsMAVm1DFu327hUCUAeMYToG
GmXupg7TgqaBnFFQN0SH5sPyMwumz507oRsO0W19sqW/cbGvBhUORDr3EwQDdMQkOb5OFQoSX89A
d+jyod3x4xbirIVxWvhZtDq4TdaAZ+40zCMNOgBP02cjk225/JsECYUuA4UTlVoqYKJvzRip3BZk
6ag/o9pV+vMBvcHeTr9O6LeDlrkUfaydBPeNPe5qRGjEl6GM8ARiCrSIIBkBWb01VT7myXLuRgql
rTa6X9BgGzWIKZvdDaVRZIdgSkNn7aYd8sfSyq+6NPRMbfYu7/lewv/m13GbboRRUoY9JnFYwxqM
vqqX+kzIY5jO7EETnuWDWQcCozsFkTdGuesE9vc6rzHG5cfH9tjeVk6BNs3qtDdoWovyOOZVuav7
xhZzJpurS6fQWNVF+T3z+W+VU98fYVB7EZXBKjTTIvwRNittMaI2wXNQgyi3TmwyP0Vh4l7ev/c5
AqzoYHxEXVOx0Ft7u6TMSIiUS5DYy0xyACMH8AbQljDSs0xEosQ7CT6zhQ4eNQwd94VLg/u8ycdM
x6X8KzKv9x/rrTX255uPVauo2c4jSG9+M0x28KWWN56Y2Bh6v49/sY0GHA5B9c1Q+bGWvNSMyaRL
EvTSAEkXqrpVptgKWrGWNAuO4fuqEhBEREf6KINBk/BveNBZm6BjMuAAmvSbPOfX1tAedRkq0jn4
5uLmUQ+zbxgW+Xp5iS+f5+3ph10NfVcqKwpV+M+HqV+57xUG7KMOwAanCo7F605M6qECGCZx0o8S
NhlqAYtvBeFZnFXuPNvYTzBkS8UjEdkzF6yWVgnbxMTEA5upNTooaKS+AvkcxaGdX/gipgnlvb+F
PSxX08A1AdoEzqN14wjc0QR9CSgQBaCCfHoR7yHguQcfpOR8X8pbpt1Ts4awMLllzvzdflOimzJy
SvVdK6XXSQQ5GyAOtcBcbCYWArLto36zgiI1RTJUN7bI5vtsiK331SQXX/S5BpKWoBgVzaEvlbIN
Nt5D1H3GnLKLgV5BkN7/nACOKfAJsmzy7+K8Cqt4ycgu6vovCJ0IW9yrNc4hFFUxzGEjs/2MDtPo
NgFyvM5jqsJAlItRm8Llcb6V5CShY4+W329QOQSJ7n+LvfwR4novXihAr5vAGFL6rnyiRiBWmib5
ty46ag1DAEi5W94oCxRoUbBxk95Wv4n6fftWKVE1gyoMG/3Wy+ahpOmFCjpIvAyCmSiLrY4lcRpS
f7/sfna9Hp7L/xji4rxcA9/YL0B/SLpi2akRds5q9NedbgYo5qAxvaYercLUC8NatMh9P7AxzgV+
DJZkXQyy+2Du9GOXQewlnwanmnUZSrDZaCMVba81NRqCeJVvk5Z+UsPoo97XnpqXN1MB0dUhW7wI
vY2uGINqEPXR3g/gs8O9+YXMk22iXdSHHer+JA7WuMyDrKSpnadGDlXZ1QyMOkfBadUzsPwbR7m1
bpDJjDbcW2JrGeYA4uqeNuFNXTFIVDF+HCalQq07zj1rAkWBrHfHYsIERlEInl/CneU8uhTKDfBV
6OMyDTjNKaED5zc/S8TQ2SuOSYopVOmzctd/j1MvfcoFCfXeoVIxOAAqTIQV5eVZv9m1eMTbp1TQ
TYvyU55/slKkjq1ih9PjXBL8R0DrWtm/fJB306CtUc7JammmDBMizl8wh+yFEBXMSwpujQriH253
jVBew7nJJB/s7WqTXUc6EVSz9u7/xgJPpp1YwBz3gIoHS7F+X3R6Z5L8YNUilqu9wLQ1w6WO5lw2
Faify6ACjNNoQW2bf7eqj9Mce6HiCT7Q7ql43TWdCxRQmgmLol4wJCHR65a29W0eK597szsUdDhP
kbFAQnE+tVAtrUr62Yj7yGnT8GFqa2Dm6tuuIB/6Yi5sC/QHN8msfjFoOYmC5/uHDwZCNr+Siy7K
FEo0GUDkpMr6acwHy8Yt96S18tsSo64SsK5Uzq+HITuUZYpBo1F0d0X7xB1kYhUQbwGO8SXDzr6l
R7CbfGWwAdAQYCq/uwKIlCUrlZueRC551zZRLAv5CK4unwl2SjhlBXvgt8rVFD337SFaqY3nZWdd
QbzyaAixc2w/+XQMI8QywIeGjkkj7ggWQAZWZQIejf9DeTM49a1J7iCuzViADBUmt/ptv5nB/oDB
jv1tlxbIHag4rq24LUzG6vAPJS+bkibOn+hN7yZH27VxhwcgukEedf23eJUM9n8Ai9Ec1E+VLx3V
e8GV3vUfFujqkR8ZmMHg0pSi0SH814PAg+E5QbB52x+7IHS1x9FTwLaGqRq3DUJPOV62u3tKN2a5
pEUBu/qs42Hoz2p2mzRIybKQOLoELdVWxcwQicdvRdR/kbpeFYS2nXkQHJ6NbS5n0fpyKLoJ/EOM
n79dzvV3NiWKbn2QBU3kTv4o3eTCe7mbiGzNcolIkoLiIYqAoK006Wc1lodiaL9QKKt4wOrfNWGn
eC1VfmFuBGh+DAbofRRIZF1uqp6AlB09inK5XXv0RvKQHCOV3M/S7NOxPmIC78NgNgIuAtEnYn++
SQH63EzRFQbZRteAMUUZ7LjQbaUHtn+8L9O7dTkYY/Q/fhs+apZSb6C8E1JMZSeHVfVaoNZc4P8Z
cbuOt2T+U9avU2cU1fL33rObj8PrlhYpLaJ6SUB4VI2+FKZHvHrvZCnz51L+Rqv8Q1yWPy5fgf10
5/Uc8tF0NpolNlqE7vzKDGQvO9F7VqCTMcYrfK/v+uiNLc6FSRjKLucQtrQv+ZF+YqADKN2czcFe
vTFAriBIFd7L6TAPvTHIebGIsGEIYjK/0l8h9AVD/TRMTjG4VvOQtSXg8AeSOlS7NceD4Wq3qKu7
/XVsOHEgH3QoZD5P59yTDxVk+w6Jj0K4cT9D8wYCuZ/TD8NzClwIBTUTNGVjNPFO8r16HX9JvehB
+TGcC5RUCf7Xv8otNsvi3aWcGUaMdhlCgRkkoKRc7mhAHMaXLqyh7+YxFjHR90f7jPA5OIqCltaY
L4QI/7MC5MvXwhgehq418k7dJgzzIVJWZN7lFAMa5VNlcP/qtL+a4EJ2kltJ1RSQthlOZkCufuv6
gWD/9g8C9v7OvdriTntL5ho6XNY/pEQbNmwhOIN9cD43IBCXURRThhgD/5CwVuQGRgnibVX9pNIn
hfhSLVKw2cs/kMtpOgqMRNf5+uI8d7K19vg6bGT8VRLxz8iBdvOPrTXuQ+n1DAlCNvH/f5btbK1x
n0pPqmpZxhR645AgyM7rYbTDAw1CAJYlYaVrL9nZGuOcUou1Tb1eAmEQ5kBkqN90dKjWBr63tTJ3
lpUPlw/9Xg9ha4/zFuaaNojmSxmETXpcRi22w3H21FC3QypCtOwexM0h4TKqEE/5pYe1gHbQJUR+
8bMF/toekjUXOUGRKS6Byusas+zQpAua2Im+lUcoxvrSDaTMfyYjKs4RA0SLeaT3LvV2M7n8yZBC
bUwSkGxAsrK/ak4J6FrADAElDoCwRQBVdhLeXevNbnLJT6xZejOEEvIB47ZMn9tS1Ifdjf6b5RCu
2ztoNcjzJOY4UN45ydeRVzh/LOCyfxDR70VBmTI4+9tcrjXGSmnlAtPcIzkZ8xNK2U42BSCj+Rs3
j54Z2nN4C2IkmTsbMe1zOkXYuH/P/rp7m3U0mbEivD15vFBs4GdIGSIKnX1d7+1R/ioNmKQ1o0Nn
iXzw7unbGONOH8Yj42oFbhn5zOKNP6BPfqcH6UE9ZA/CZG338GGoAmsiVDX4gfVGk3slznA0oLAF
3k+vCiyHBPWZ1cjZ5YLIvai/sdOixhNwY5NzjZrZRkvMtN9Y4r1ETjcfU3A4zB9GjziK5TG6xJV6
l/3j/iXYWOUcZLeW8oBg/eYSJIor+/nhD6Z+9pLg7Ro5FzlAhLzMtOYF2/jBDIpD8gGC14lqjx7A
cwfznjwK1rcbuTfr426DIquJicrI79vwb/lMhbvJn1HdAtPzHFeBbk8g1C3d5BT6NFBBAdkJwDq7
j+jtXnIeZakgVQNON/DH2b0/uir0L53EC9Hk7Pz/sF2KvfJ+bmISIHKQbqlgdXjrx7RwmFPTgnf5
h40odo2rApM/bLxJBCV7AdzwQQC8OapqQGJL0XhfBmwXqIEiEAyylDU5Q0X8ipzC8x+k+nuujOGM
iAZaEUPnme5NdenMEBzPTOOud8NAeay/ozYBQuQKNUPDeFEeeaGuEpUL6a5poJsooMWqhv7x2y0F
f9Aw1BJqDZqaeNUEMdOhvFKrCXcy1qFGLPWNB5zuxCa5n83wOKvkmfSN01MNk/uNp879VQnB3aos
TiAv8McRiimDuZ5CA82nbpyumj66K2TNKyEEYatDFzt6WF8t7XjoZMVVzfYpHOvJJnoKamHSyMFq
Rk8DZtzsTNdGf1ULkHeRQJswa6xSPPeacwQwX6isH/WptKVspOCGAt9+ZP0y9dmVZhXNmlZ3uir1
x7z+LOnjdZ3Ix37Vv8hVeMzW7Jwn0IPIzeWKKTVDTdWwk26Q7VCSToUkPVbtAjRyIfeHzqgxay5f
p+mE+kyJGB09xmZxrLK1tefK+GVkuQ+ey1s1z44C97GXaGkQowF+U5Zlja8QhGMeSWW8RMHafBjN
AmVrBZj2yIvb3qmh79ro4BPII1tNMzZVH+Wa15azo9J7zL0L0Gl7KYRG8RxVQThCFR5ckVqNOmD6
I/RL7SdeJHaRAe8++fLy7fKi99f8aodz0tISpQiMehT0UWl380HNClvrni8b2YuwGhYiGyh6gsuH
88uWkk66MnXQfSojuwlLB/Lgoix5z/drILYBvSY6kAD2vL1Y4CbQB4OEWIir+Aaco+Qo99lR8+WD
dFUdLi9o1x9vrXHbtqKIW2PutAryFGzi+UkDT/iEW6UvICGQwfWQGO4YelLza6jQg7AUu5jv6XwN
RT3v8k/Z39vXdXN7K5sZ/LZiRkEBzoymD/RCpNHH4tg7v7zZWS7O0Rh+QV6sKAjD5zr9mFr22J/z
4c4yH5CpXF7NDoCZKRu+LofzjylKJurSFHHwhtKZXIOEzI6XP4C37Dvk/xrkp1ut2kxWIoEYPl4a
R9MXr41VfL7J7qyv5hw7gvXtHlMCx4mvAlwYj9RMh5Xx6cQ1Bj7Y+F/uhndgfnFVoIakOxF1z64T
2Rjjsky0GqwmJ4ALRHrojBBSHifrLrau1nX0Beva3caNKe76Vag/Kk1uQH66+m5YV2XzPA2lq0YG
uEBCTx2xt5MJp196kNF+iIaDEj9V6/coit1m+WkNk+Ag7V6Lze/hLqjeZwuooIBaLKPyxhjGjxO8
5+U1syW9uxdEQ6oCKkrmdN56nCHRewzWhnGQr+cBTBKVfCVFqcCvGfvf8NUKO1CbvoBF1GaNEwlZ
ZlQ7EoDRwPXFhROWdwmUXVdXkm0anSVQ1zwphVc1Tj44RmGbz00cLKUdN7b6JUv8LLfn7pC3hzk5
04cmfZQ/WqkDwfBJ9zvq5CV6lnYSeeCua1NHnoA9OIbDaGvKDyV14sFe1Ic4t6fivggPXQFCluzX
an42E6+/sSYbHa0CBeCofi4Up8y/hUkKaeTTnJ0HYOMwMA417ce/2X6QZIJqEe9sfhxeUaShAAYS
YjV90GbEAadag39dNrK7+5qim3gW6hBF4rwrXouTUbPwuGjWp341qTOr0HUvG+vKbAdBzN99UUB8
7r/WOE/bzVHarw18EYoU9dE6s3FWFCkgTXb4A1zf3hsbRU4UHww2ccwj7nNFH+o5Qb4dXpdHzQN1
wS3L7VunFNZ3drcRRAyGAZV1Bgt7e4hlEE6MoLGKAiJ/LJSzpV1Z6bNRC6Lyrg/aWOG2T1NmY2xy
GeJiM25j8iuRfGl9NKQgXT5cPhb7b5WNKS5MTZVZKFO2hv50QgZsY1r2Wg/iQxuIHgy7bzDt1RI/
Sj2QFGR7HSyxCs+/fdPuujQ8iADm1VUw+HHlYTlbZoMQKEeHuuSt6UFaPhiZkNVlrzAAuuD/WuHC
0hDKphSPreQz/hFAWBEE3e/mfDO4bMBkOqSj4HPtBoPXxJ7vGozaElt6qUJz0TTsoYoczUgEjmL/
O73a4Fup1rSSyWRH3ISwzlH3p9oP3cyBlInq/wkGefewb+xx0UcPl1UamP51DUyrq1mpq8/dMR1V
01EXlNwNkbbq7tnYvEi4Oxwa5lCvpC2Dui5+rqaR2EkuJW4RCnOkXUsYpAO4RVX0d7MAXQzkC6iJ
4Zi+TJ55UnBAKJtnQc/STw94i0EIWtT+2z0iJmpHGli9yLuZgMIAaxpJkOSWa+6xtrtUiib6953G
xgYXyrskGeZuyJOgAF7TjDBYP9+o2gmE70HYP9RLZtMc53PtBTnE7tosJEMGuo0Aj3NfbqS1WqGh
FfqN3N0Ysx7k8t+kW7qMvx64fFRu+IpK0ihdU2bg3qubw1qUmLox3csud28RWwvc5q3mnNGmwViv
Uqd4WmGi0YoE+7R3pbYmOO+XpU1GVxrrfl5+1qUnan2WAcKUrcLuox+XV7NDcwOsJ97DVFbZmCZf
BxpUnWn6jgneARMK3FHoEntArRv2DMd06wXAGNk1IO5+7gRIk900Y2Ob74UsVaNXkbrGIF8g/npc
D1EPxm9AgU7xySgF323vMm+NcX6q6bJ1TDJwVatdeqRTehunOPg09y5v6K4Z7COUEKlBTT6ZsXK9
WyOjx+ALUJFNeEUizekz0VN4t26PbBP0q8j3lXcw81qduwiULeD4Xo5sumx1a2IrLwwuxXpnBev1
X5Zht0ZZdrV5Aki9tXa4vyXexIxov/B+q9X8GQ5ibyO3xjhnQaosmUjSp8Esx47USw5pQOTf/7r8
uXaHeLZmuFyti6v/SDeB+MDytNN8ZKoBa+VFNgjCqBOdyoOOkXCzRjkdtcXb2BM2YdjR4x9w29/A
JXElIB9D21e/Uyv9CnMRNywB/muY4cbWS2zYfMM8i1UD/G6Wn17JjgatGXDVmFDn0nx9thNf1FBV
99zl1h537RItjNMVRMzQSMBAQqrpd9aMSTAa0Tt1GPrDUBqt09WGhcdkv9hQUrjv2/57O1izU8Ll
PZTL5DWJ7oHW/qTGw01togoKtrOn1kJ1dI2eusb0Wi1p7CwaBY5Y9OM5Xy8VVkrBH4T0Xf86ZxYg
MrHAK4ks8K5+UJCwoTLhQ+NqdFqdHOdqnv8mJzRUjP4SogHvqXHr6IEGGIoBgATWP2FzmuAi/mO0
xQ7NAgqsG2vcmgZLtpLQxMAUmP0Wh00xaMkBNN/eaI94t77w3TQUcC/RYduthm4ts93eHG5weSqF
WU+Au11bD8NHDWe77tFcOFqAX8cH9Qw42RIK8SU7I+xvV8x82cZugQnusiia6IXZJ03tHr3FYwf0
W+EkQXgwH7OfzRNqGMgcwZaagTmWAdpyr72BKhH4+cTEkcKPwPnqFTCDUSpY3X58GMHw1X42nhg9
FS6+b3lJBbavY3sS6z0JDXN+W8qbqTdHKGtjksxj84iRhrlPu3FXB+3WxP1lemSy18+X/fh+QAS/
ooypXcV8N9mhyU1FmyivAmL8JyBKJgIiKKSRpCEgtidxQNy9vK82+adWsYJtI0lRJimS7kOhoa7Z
zrFIi2zXiIEOHcsIEei5/ex7DAjrTYQCYg12zAq00bNowGMv34T0PFP3VqFtwBcQlVApjAVHGIX1
Owk85U3/Wc7u2+wXbfPg8nfaXc3GFOeJVrUdonRdQn/VLQcrcpTMEFSvdhOHjQnO/aRpaRAjwYM0
T65C8ywl/4+0K1tuG9eCX8QqEgS3V66SbNmOncRJXljZLvd959ffhjwTy7CGcJJ5mqpU+YgATuPg
LN2PdSJI8FxKI50vGIczhOZ9ZA7AmWYears2u9UpIatmz3P8HWW0++01u2QNKRAUvnXUrV4xUuiy
MS9rh3RSUiHjt9R2GQ4O9KodI/+j7MGZLT48iKdYHiVJjU4hufmzc8y99PNJx2NYhcB58QVwbo6L
Dvp+iYkyhmWgdaBfSMlSd3aqsS65KJyt66Hq4104kym3dRJ/rrI22ZN8XPHPpHvYXuVLCIJGS8Ys
oBOMVfL6oWbSVlEWoYDFXiPmx2TH+hqa4jMoyz3zqsZLP7UEO3upyvTCJneQJkhmN2mB1/6IDFRk
IMFQOcbyLYHkJKrMuCLXprS3v5MFtFyw+cIkd1dlMVWUtCLID9FPa97eadmR9rs1612zuY8X5fdd
RcNsvGrIYANQgGMvr0Y6xmGdxSmeyyilKTkY+6kDYqJPa1aJ+NAvvWUxs2ggFY8MOZjFOM/vl15F
RX5KTlfP+CP8yhQOicWY9jBqCoW32bPyfe1EbiHqi7kQwr8wzW1ki/JrDPBmt97szrj7w7161A7m
1bQTzdBc2MAXprgNNOVYLcdVj4JGvpUWtGqEk5tB7SAl7yT1SrNEHJqX4ccCfQziePJqVCivtTE1
5qgK0hlzvtIMnYl39fijoR+2D+alSRlsmwpOYQSp6qvtQ1PHpJRNzUqSsjNDVyq3F6/xkpviHmxA
SEZ0LtjBosnJ9opuk0+KV6F9C1Pc27/jwv3x4mdwW2kpK8bGkW0OxllyTVl1+vquTgtv2wr7K5wb
vrDC7aJhzN1S6E0SoDhqt8sXjYrwjAgscBFgRbW0qBJkIqT62O6fJNXgBb1HrSCDGKYsGH+8uH8U
H4USFaYWkDZ96ep1RtewhB5DYJb6MZLhZzgwndT73WD0tpIV30BnuDeM+B3yt7FDVgguJDHK+TIJ
zHWJbQDJ7aLOXiS3QZvnezUJ74ckuh9LzKIxKaTtLbi00ee/ly3gWdQuN5S2UidBp2Pd9338SHD6
bLlPVXfbzgUHAk2IjIEOkCIhuuIiuFRK0mlhKbamvErSn6HysZcP8SzIpomsMNg4+5pUI33VxWBc
KYd+cNI++hqu6tXazO+WKf+w/UUXV46gPUIjGi5KvikIKirjkoT4onn4NChQwACDnogdh10MvIOg
V+eXDe74ojpJtIEC5hg7BZvRm3zQNog5jNilwNlhNOas6ZYCdfiEXVbqoVXNCOJZApQN3BcZ6zB3
pWD9krl50Imyuxc8H51+BGMqEOE1X9Ugk6QnoIhIcCMWqIKrNdiFBsHJvlQE0nRkwHHzooBG+Vu3
GqvYhBB8E+T7cQ9tw8ZG78U1m+3Ei+9DJoLMC3ulgXoHRRJUwXHDcJ5PzGTq00WJAiP+gHYkW1ka
u2n6/WQkTtbdzOF1JKK2vXDcNR3GCC4KgoZaDj8HvUrDKa2bYC3em6RzjUHCdMUB7RGC58TpL/EH
5NwSdxBzLQsbQ4YlTJ050Ix1ZnQxOEqwQF+0OMrYP0zvsXJ19NAVNru7ZDtxq8cJIjnett9dPDro
18F8t4oGNr4LoFXMpml1RBkFEirzt2YShVAiAxyIJJgXSGYdTifVo0Pjm374vv0Fl7YNpQbkh3Tw
Dmv83HEm64NWRHITlNrPAuM/URy0aupWw8O2nUsfcm6H27Q0wdTtnK4NGIgt6iDgv2+l+Nvf2XiF
6xCBg8gQOrb0FWmWBM0vwlLdhUsc0frzenEbMudzoVYJPKt1F49gKrwClYD6TgJpl+Uugsf5Rdg4
t8YF69acjqWmYU/SfbJT12vc1pbTetRH/acNckcZBGwZl0L28+/jUyika9DMOuP7Og+EgcOOCUia
1527eovqSh9zUKg3fupZriYiertwh72wzGFWqahdHI2wrEF8qs4e4vgd7QQhkcgGF2EMip6DmHSt
Agw4g2pGsldFDaxsEVz9on3T2B13dvevaVyVmrk0mAAY3dWNHeUxC6htBKXXftD2f3XsTyPAZ8Zq
K61SsGyjO5l2tqXkTowGsG0Tl/ICLzaHQ/cSanoaMgNPCdV5Dwaa/XLLqlrTTkRGfenuOjvzGocU
JmY7tTFaMEDXJ49mmbm0zOyCNvZglZ7SVN8XcpcmoiTVZRzUKGZ8T93/3I4RotRmgx4rUB/pN/0I
lqZSWuwcnd+2jNexYDkvn8Pn1AZ31hu9m9JCQYzTsp7kr/IXcpA7UKyCexuRThk+qJDCFA7Xi6xy
px+qHIuSKVkczFpuDyYejjXEDWdRLfTVBqLR+lmIFunLl4c/g45F36QN3qf7aKfs+t3kKx7Zie7e
107G2eEWcYwyS9ZBlfxHDVCvPYCzxi1eVJbYtZ4VeDH8q17/zizz6ywUZ4s7jPlAC6tfwOrXJY/j
2tmzlNkZeeiL1DfqyNbyYMgzrwnvZxUDN/3saUTUt/G6bMD9Bnahn6FKODSSKjXo+iQgAO6gPGle
jbFdBJjUYmUTZDuzxIPGItraH4WTd+yIvAjxOOMc3OiGbE1hbUJP+DRpHaEACxrwo1gG/JXbc4Y4
sEmUfDUHgqL2WCCO1Htbw1sthC/29PF3fZ4zxUUnZhvmeskm1Ec/iY809zq0MLWDnSGrmTgYygFP
o4SiqbDkKzxOXMxCaUPDjEJaPYmdAemwwiOmN++MD2xALF0ccSHmFdJw38rFLZXax0W3MP34Eb3B
Wp0UIKsuQDaxtL3ormVuvnFW+Az5MOdZuFhQDH+aXP+3WP+WuXVFAG0nkDhzCnDVJWobgjW+bJrh
ZwNC9cBSE7xP0y6gy9ghsC2G3dCMkDEjkEit+7Zy5sYg9rpaVyuGorSxuhqlycsLCzp5q+rLHarv
fYJBkO3z9irgfrkFJ/Q8+6l5nC8SmJ/TQInu4zCx8b/utgXBJp+O3ZmFRe6UMmtwoJXMHwgaazFX
vwhZrUTby+GQNk5ro9VgVGU9LtMNtve+2Ld2ffiTQUNuzXjYUa1FXQfmouR/8fCQa19a0B6l1qHM
DuihgzBrZ0OhdnsZhYeKw6DeXDO1zNWnkeZptTFmgvoKQd+15USJjdZ1NjuaQG0nPUSfstthJ/gB
oiXmkEmGUl3dspnjRUd3eXYVsRGpERP9UEb2hYw0AnflwGjtCgQhHYyV5eiYFXrc2g+D/k7wSeyv
bIECB0DduqyTYuL0s2kaliNI3ewDyI4rx7oPr2f0tbhoynaQEpgwtCiaWBX4HuEioDFP5VqKAEkt
hvMavHcbQ/SBLNzY+EA+w6PmlTGQDCb+5SKpHNak9EYuEhZwbFnjgh/0Kc5mwbjQaNDuGYtQ7E6f
ByiZE2RW8iD6Jtg+wYkkXAAErIrUNIcj/j6mi/aKw5e57vUEbEJFMNfSbZVkV718u/01zH22Fo9D
lXCt15aWiOb0mbq9tp/IQ5ke++VbFYpUZl8/318iGOGwpJ3yJdYmeJe0Yx2B9EP+KQfrIQWrlenm
GJPbyy6kPN/QZiI6IhyI9EsH7vkSIRs3n/fmIXTB9XPqATq7ftC2vKZthYsB7GujUdipclyKT9tb
J3pj8N24uqmNpIywdxIatdjo+ROZN9PxFNPiCIJRvv02Ww2jMa0pDcDt+SEj3eShO3uwu9z4GpoZ
CQTfJnAylf372QJCWGQG3XQXgn+PHrTrdff0bcpR/GWiEFTlAIT2tEBCBB2Vk2PYyS4vj/3uxPFH
/aVnfHIOyUSpLNFyciAizXFLkgLSzk/9uJ091Hg+uQq04XeGV+2bH9Af1AY3zdzfH8556Ycqjypd
VcbT2oPX1m/3PQYVfOR/wCngLa4JshJaiu5wgfupHMg006pba4LOyCfEhLaGDdpkW3Fa+01k3oL7
R+WAJtLrEVz3EeTy0JzRRHjFmHvk7VAG9it/CMUrKgi9+VS7XKvNmFRouxo/VV/JQfXVXQG1PlD6
v+uwuBDxcJM7NiQ0DmD9/0tX4YIW8Hcb09SfgtBy/3sNwYL7SOUiF31YiiwJkT3p0y+t8nUWiTMI
YJNysUnT1g0x2Q0RS35KMPRLnCn+7enIl8efp6K10FamV2MT+mMX71DXVe1FS26MRLotaCHCMcH9
yjfTSvK0zEbKwlfwiK6u8p58eSIS/efOQ5e6jztP/MoV3Q6UQxg5IkXUqTq7835/BO8/MlAaQccZ
ivkWP0ozpV2ZVuC5e52BEvaBXT4kz6Y4uI6plPbUQFCUNP9T5cydlEd0UzoCr7qMWc9WuOVrFGvE
QUFUubwDNwMYlv5hrklNdHgV7huuoct5pWeLHCwXZtwVndlJflbeSLnhRxMYnYxH2ewcOVSOUWh6
Wrpg4vn99qe+nmo4OcSzYQ6e6YhCdzWjt4IVtZVrlGMhV1/vQqhnjZ6E9Nbkq46JWX8UkSI7bexc
c0UodhlZnn8DB9kqkfTEbPAbYkjrGZkZ2uj7Em3qZZh+NsKFgbrSjBONWRi4ZwzG/RXzPqhXCJz+
ss8/m+EAeVaUGszTmBTNkt7NpDt5vM3V0U4mEAmLGP1E68YhsjYlXbeQEvPkhuIaKAgYsyZwBYEJ
nmsiohEhyYzbu84/FxGG9M3P2wdQ4NAGF+uNa1koEDGQoGD9qTBzu5y9eBEFy4JNMTjUgBxOOIUJ
3qT0yJio1PkuxQBviOIh/FkGLxVk4cOfM0bYhXPkr5tFXzoY32pIVqvI8gGXgLWTEWIyds77yH47
KdXpDf/6VffrBBpsS8+i5ySWqklOkbWZnOrjjC9jRLjJfe2zsYrkutqH++S6uaZIkEOaxtveTuHn
cnjSTZEmgQACXO9O+HNh82bd+xK9/Zo3Lh4ompOjuOAiOkMcfsiDnHe0xgx4qvyMpxspuh3bO8F3
Ca4Eng9AWjqpKEJMJ8lBuVc0zCvEPtn3niF5rKPjDRy1lwPZ533kkATSHmlWMNGoAQP7xMGQAmsz
brGI0+iIFZsuP0qezXFgsoAqoqw0XOIhqaD6/CGzrnMTc+eZIOlwelFtnE+eHoBEk5qidTL0IfCy
a4fFS+L3gxm7SqZC9KBbrlVoqElxF9tEm6/Ax1rYIXr0VYqsmDLeK3Sxax201FrnFjkGUJEkqzB8
GnZZEJLxto9X1Julm1YCB1Wrz99WhRxGJV7ttMh2tdZfaW2yS8tGtrePiOAU8k2NGCiqO/Bihb7e
3ceZX83+rAjW7j9eq782iVdzz/O4isYMZ0IHkEmQCzsFJhFY+EMbOBZ7f3md8a3uWlwseZzAoCwf
sjnyQjIEcnsYky9yIoKOy8/+54/jgIsokPUtlOwpFJmvmSjkCFXP5VrMtS8KWfm+RC3WKU1HSD79
fh5PdC44dEoW6Es1PZZQxTii2e5I8W4Of/zd2eOCm5Wqi6Gf1NaUw6Q9NDKY8LJv2zYEAGFyeEQj
fcrKCjP5/XSVLEfTPFbGvS4SeRVZ4WAI0f2kLGOBSkd4SIrva/ip645zJQqdBGZ4fXaoSCthT2TM
OVrNPiNt7RoTKp+0kKtd2hFBxof96A3Is7ggZ5LXYdD0EDXqfm/GfZBWkpNou6FPwO1R2ZHyfakK
d3u7mLds2eRinlKXs35hWcjKGu0IXUWQahAg3n88M395rMW9k6b532x4sTjoPXBPmtxQDWBlIUN/
FPNgCgI5i4OIsZFTuBMgIutB3YRheYxSOrn0cemu8+p+ewFFYGsxxz4LpDpLLyYtbKFvkbtMqlF5
n3kxCFIU6rM5nz+uhz+vJwcVyLEaZsTKM3IATsnVYRV4CxCYdC6TLYxckRv8R1r+2SIHHGGY6Akl
OCVMJ4fJND5pnaB0uvuVlkceVBwXixyQQxOtqOPRzNHFYRSWnU3mLRqhvRTRAAYPBcAlAnuLw5Q5
zmhHVCDw74P9ti308HNZLKJPvbFSDFAznU3agddx3ZlgoG0Knwofm9tHlE0MvDyic5SE0KrBl620
H+3cMnegB3CVtfXlfHbXgoJDrU93XTsGmkEfeguCUn3mjUJl1W0owC/h4CYzRk2y1n/WWIN6w2z/
W/Z7Q7pkM1SANQ540rjLyWwgKjxxoz/Rjq2sMPwm2jH22/8TSmGNQx21zIgFTqunYGHdMy6LpwT2
n9da/vFIGONQBxmfHApPWMh6eVwp0vNDjYaqo7aK2lM2XzQwxIFNoWplXAwQSe3dyesUVE9TPwmq
8nZBVxz0ppNb0xEgqmghObSh3YoOExZN/klacvMCxPdxCDPQIZ+UwTL8eFAcpYVsSSHkpRF9EIcs
SxOZs8Eynz1WcfFKd0ZBzlsDK6jcaPKFDRGCPeNbilKU/JJqVNKA6E1hJ8lo7fqx9TEf4hi6dFWk
+kcS5khYylrj1rR0Eor5/dQcCkzWa1+2t1OwwCcoPLsfoyIFS16OjFpm3NG2sRmR17YFEZqeUOfM
RB1lYVmwIIYdmN8rb2yGFhZkojkoJVZsJjkSd2p5XMvVXbLF1kOU/8bCxTNcMCuy+SiANQ5S6pH2
4PtpQChXkIDiWZulqbeuseDBKDLDgUnVYAoklqFKnKjUTjEMTqTQprogvBVZ4ZBkWYywgqIgyMmt
r9H4vpKOsqiMuBkuYL045AjVLqH5isjIQCNEVUYI9+qrJVqvrUgPtg+d6Gs43FCtPjQwA4avST5M
xl2TXi+5YFtEX8PBBhje10JisNEVBysqPaMbIB//SZp225+y+e6wMBzy8kzrkqVEFhOIohmSgZnp
NmHrr8uXPontVtIcnV4hV+htGxWsH98AFEtRHUUy7uYk7+00Ok6gdxESn4nijdOI6RkyWPkAjimo
8pxqTs89AqzNSPzsEFrjwEHWk1otW4CDDG5TjHaB7f2J6LTam28QlxHh3okr6ezr6kmPWpllUf8g
YhXcYfx8HObuiy6b/qnescitcp7iG6a8JSLeEdwZfBtQTGi8mhJwzyqRtqus62YqBc4l3CwOK4p4
zXKzPS3euRrW2zQgBK7MN/sQNc2sZsTTPrKgpWTF4MHbt+H/VG2yt92Kwc5GEMo3/EhNppUqQWKE
lOl+NsLbaGlRKhlBnRwdkVQNpHkUcRUIjgbf9zNhTrhf6Cnw/f2VFD1m+LafRbHSZJHhZD00Np3x
erxlrDxoNe084oPpT6hBKHIzvvknrMGsOjQAkdMzojkwp4Zi1BvVZUSryYFI0VDStEvNnhFmMO+b
wPDmA1im31Y+EDyR+EafUc9nSgjcemwgH/X0RBre/G2b9WsLInQvb5rCGGkXGSjBsDLyjCeS4WlI
ApErUUJa4AZ8e09XKEaRUkvyaf4oS5Lb5p2vJo9E26HqutPayd12O+Gp5NBkbZKmLgygiX5cQJ5o
jKeUu3pk1L9vSrkLEEXl4o+hnHuMiMLRNbly5TzIS8tJ2g+xIUIUEVDyHT2LaShJHaFS2LuGZWt+
glZM9HVr78CH5dWBLJI0E3wZ3+HTY848VyQIxoZlS1xV0j1F7zGJEf7olfWbYN8E3sZ3+nT1WNZp
ijAk3xeJw5rWM9AgBSCEd+n1suuoIGwUHRS+2wdNfU3fqmg8ayB8GyQ7QlBxhZLG6KKG4SKJJqba
Fi0ohyhhWxgknlk6tCK2mr5vMVE/j6Vdd7LADbb7RKBvyj1YEmOIlmlAS4y0690UoWNg+E2gGpi5
Wnz0iqCy7Q8QdtKhXmK4E9BaFDoI4kp+ILwnkqp1FgCNtN87RYZPfLFa0WDzdvUc38mW/Dzyaou4
IDF2Uddqu7Ukh0Ie0Yz3o3Lo+9me5ABvgjyaoVAfoKXALnSvab9JxmPPxhbNFIIc15mR2U0nOl8C
QKccEA25Zs1LDuQ7Ue0/RaAA9LdFoK+5DFjbAtPpg7isrIEA/+U6VHINJgMNvtoW6wJVXj10lrRM
7LKCSIwGjjE7LOPaK1OM9tZZ9WDV4bWWaq5lTe+mMn5fVPn7oWnQ/CzdmrV2NFKEzktf65jgn9DX
OqqtnafxnTaYeB5Y3qo09p8gADQQIM6lQaOAT9vJehOCBQ/xROe1e5TP2cR4Nn/qXOg9eGVQgWNK
YPHiFp1Z5G5BTPjnHZgmMF7hl/tQ8nQHA91X6oFoHoo+ogPBvPtVRHhmjTuqraTWYZYjeglx8q6Y
RCSLX9YgsTALb578cPv7Lt69Zwa5MyEv0bCQFcF7aN2Z6rspsRxamrdt40vD44TR3W1zF98KZ+a4
i3CKqlVvFdZ7BF7flN5GWvdHFp4POW+hLakpgUXOz60csmG9ncz+9jdcvmPP/Ih76hfQG8MwM0Lo
P0l5XoTIX8YMvvjQJWW4xjK6CMvR6m28gtylSHSblron+KyL8d6ZJeYJZzA56KUx6hiF9Ys8xGj/
t2K+ncld0qi+Id/ESudpxeRX5ups2718JP7dMAzjvzTb0i4zi2gAFQOkW7LuLlYiwUWnXD7kzya4
O1UZZD1XKzTIDwfWtDs/qKr3r+qDH0O+sF5usaQQMcB0gKgTUnBcDB6zyjYrtFGCkACjFjy15+fJ
LUULOUvJD9NH0UDY5SfQ2UZykDVOcg5wB/vr72dYT9np14D1vLQcYOW5mkSWBmL1dN/uq0O4Z4Na
dIfxQcExuRyLnX0Vh1RrP8sTNeDYyi3rk1n7f4J21icDTS5xOfNy39uZRQ5K6JSsfUla8OFAppqA
0FZxM4/Ff63XNiD9ib34w7YvCLeOg5Zctsx1TdlZsewwGEB8pdx3mDXQ3jBFJXA8vvDQxvUyGKFp
+UUUemYz2Y32c/tzRBY4RKFQIM7zrCsDk7RHa9L31Sr92DbBzvLG+Ts53xloxQuq3dXUQ3APCcPl
OKleKJzvvHwp/zrjp5N5ZqMrs5kofcdE/RjXPmhRs4+QeXKX+Up1CjcCYH7a/irmNVtfxRb2zKIa
zhAQ15syiPTRNtLcy7TekyDhHDfetiXRFrH1PbOUWJCYbEJwMWnjUPjjmt5l0iAijbmYs352pBP9
w5mRJpTToRtxhyFB3buaOfiJud41EQi6i3SPFNFRI5E/mbUonGJ3x9Y6cpihV2GhpzEejAwJGfU5
y4Katvomdv3ToOiWNQ4vsiGMx2zOGWnd4kl296VobGiUkY/dFzYRrNf2CCZyGW00TvG5dVJveQxl
e3rMHrf3VHTjnIbAz9bbpHgkkwE8y38SoIgwi69IyIsut6YMa09kJU+yECwzK34vsv3aWGG+DmFJ
sQW1e3i7Gn6lZmOHUeJNseVHGohKxt3fLSNfj6iUZu5BRYRmIa8rXNljPIS9jqc/oyKklStS/xHt
Gz+JbMRpA2keBJY5yGwgejHu9OvZ6UDVDtE9VxENAoiuVL4kQQaMx2sqDmwHrePpZsWQW7hjDnLK
qwsLBUJ7HNhg8p+qiYrAJEsfGDsvPNKTvDR9YLIAb+GjF50XLjrBwBRYtWUEfuqqHwrZs8bGg4hh
Wt61quBVwJx762hyUGMYq5qPqYbcrBaXbm6R66aMbzqpivx5DQevWdfbbCKRKCwSQBxfrECg1xQ6
41T/E18XADlfsMjktB5lsy/R9Eg9ecq/QJfjEc+CoCaLF2fSPcnmm1qpBJeU6ODwRQtQQM7K3ENW
IN2rTFb3ELsq0+JiQXvh66lQiEtwAfN1iyTTdL2s0UsaMjrEsHZi7abvfljD/u8whi9XyDNdqdHM
eJoYD0yw7aQ/o79nTrjs3zA5LzguvPJrHMWtWtRaGuhHFsuou+wDtaUjKAWBMJagI0J0NfAFC3BG
DGXEorPuQA9PsoFP2jZiciVBIMNXK8qi78qqBbbUpR8hM9upIs7A//iaf5NPkDB7GStJ65jTPMUM
+1m27kRdYu7EXfpCaxx2TUtCB3T6sGq4GRTkWEK7I0fiqeiOb2iev3wunr+Ng69Qk1uLJDqq04yg
qpaSL42ZPAzaEOiV/jHLaOG2Q7jrafI5zsJDT9qroWq/Cbzhsts9/woughoh2mbEOlpC2FOZglf4
5+xDdad0ITzrqemj7EdO5tb1tSjxdjkX/isxBRaal3ubh1k96gY654wO1FW0/dwWUGLOMQKudvOh
V8ejFSbOGtH7kJr/Cydlt8r13mjLm7ws7qymua5J/b0L69ibOsNTSe62LI8ag8XW3l6ly5far0Xi
5/cg5DY1UyVJvjIujmkuTr6gqGqGQWVh/nEYgm1z7FS/vtiezXGPuK5TElAxI+WaGLUjq7VNptSb
pY/bVv4D4p/NsAN6FrPSNuvrZUHmc21OpZZ4+u1Si9AmlxcqoYQoKxpyu0/MmZ3T60fThUtne/ZE
gADD8Hn7M0WLyT3s8lxWFR01Tii3fabGh2j2K/onLXzPJ9ngUEo245ogo4uPat411v+KUPAJouPH
4dJioYuO5gOqRlNjx+0QpKFkjxjiKqmbh5b7dwvG4VJuqlNsKEUSJFHsyPpjFH8dRFS+AtQxONTJ
kpHmEF4pgk456B1EBiC70YYPUSTsfRRZ4lAmkVOjKq26CuK9Gahufpu80/dSYbegraQ+uElcYy9N
jvR+exEFW8aP5zXzXDRoacHcSPQeysQOaB9sOa5duZBtKRdRcl5mc3w+gfzUHCa+w8KSgBgqKElc
WfcZI5YkO+z1GznELh3LrYdrshP20gpuMX6WjvGCS2uM+0NCO0a2iyB1NvhGwC4NSTxocTkv9Auy
+EG6Qsvyoi/xXEv3yAqBe+v6F88MEpKMtzibBRGVAD9MDj+mbsLYQxfD+TC4bQ03GPWAJJTguPzH
O/T5wzgIyRutWFUKlGKEMkwa+ZlQpj28gVCG/eqNK8bkIIUF9/rMeic1w0CDro/5UHfbA0TRlMnh
CImsmcZNg7+dQNd0KlBUlxfP0iUXdzYyoD5tWls1weyC5372adu6aNc4gCmzsmizJsKzqeqCLqcu
bnDHHFfBR4qWkUMXnUqFYi7gPJGV0ZaTARKK6m77S9gv3dgpfsauq7IyB61FGWQoi0flwbIku29Q
QOkzIMrjgvncbYMC6OLH7IZYH5cF1CeBVBHPqAY3HzUvGR8sXAeJqPv9MjviM3JZXBACViNFRxry
md2lb1zNfkr6djgmDrUJsJrp+BlvmMx9LWF4qtD/cjx++C7LIfLVDGMZlPp8ULv+JwLVd8WkfAil
fL6phhi8zUX+UTaHD2QdvynadK0pyb5TQHmqaI+jJf3dZc8P5yUDSAULgsHuiNS20UXXkXkgzV6q
fTU3RU2egvPLD+eNtYT0qYK+S6a4XdzXD9Dbljp0o4z/Y2o/tTPAPUUNTMwptk40hz2mPreZZOFR
p5XHglx3+iOe5Ha5BqfmjwrSMz+2T/R/lMyeN5mDIqTAhm5Y8MpqodeCoafSrhLzYxaB91MlxB0M
NG+R4ksKYUnbpECLbfuiVebAqNKioZMzzPxGhhxIseknq0ghRhRY89N5OdUnaQpjaH2P6n5c0HYz
D/K9bKk/Zq0CDw2w1537yYsVbVck6bfelO6mXI/shKoiybNt8FX4ArpRNJ26amg5yJLdhHS8Ne/y
VNTXILgyFX5qL1prfdE6WAGt6YJucgvEpqAMU95IbLq9iVBAeflaqs0oLUoqp4ExdIEcFw9RHD5u
n5Nt5FX4eTyphqJaUePSytvpI0xhJhcSrjoqkea7eJr3f2eNu7uUJLUmkDggUxQ+LFrh9eP/knzx
lrZ0xvB+25YAZhW+8qnJ0KeaSsTDyi1T/TGiykaAWrkjUoqsLJ/J12b+/g2cvxebiaBrRCHaDU0o
/pTkfWoVvYVCGEu4s3qUcqMc2HyDOB928aY+M8WdEAgoqUVcTzA1Zt6SXdEZUbD1My4QeoMBPBJt
4GWfPzPIPabVPA1z2r8oAy0+iFT03W6xRY2DF1H7zBjzj7NsASpOo1WwUhskzmxzKn0r749LHt5m
4LJapTjQhzK1zVwTOMXlnoAzw1xorGkFUWL0PEAFnVUUU3c9UR9+9t5WUxR9J3c7IZszWNXCukFL
+hWio0gq/WwgT2FVD4b0rkxUD0pQAt2Sy++3s2/kLqiuSXupnyjSgLkjH/rr2k++jDvI+PaHpwdc
HQzvxY0yp6T6q6v4zC53M6l9+086hlqZn0jg8Yua3ZzOO2pWh65KGMuLO0/WjZXqXpeY76XacOOy
e9eZs292xlXSF+8T0u+NDEwzVJ48XVEPUI/35zx146J9tGYtcs0oLrxpBoGk0of7clUVG91odxAC
STyVFqL8mXA5OWgbp0HJqYwjgyludKV9L31E6Ptqv4yHIceTWMWTuHaMNBARN128JJ7Xk4e5ypSK
rllJGSToM+8Nn8hUUH26XPI+M8ElB62qVmWt/3e+46j6eWpbe/UBqdFd7FuO+aDgyc8mPjQws/nh
VeI+iLBAhDynu/kMDEZ9KfpcRSMLDVSfPVdBBNbbank3Y20ZS6cV323fIBfzOGefzWGdRULJMPqB
tTFGQJmbqLpayA+rEknhCNyfHykNtXCKzQlzi1JMK7vrUP5a66tWma4nEvtmnEKjBlT1Wbn/u+/j
UK4vQ6VPaqQZ8CBy5OUrnG4vZVd5X9nbhi4GZ2cLyeEbJLtrPCFxS5XkYxNeD8mdTr5vmxBchPyY
KdQXwSrA2PtS6zjKiS3poH5MdnUDncQ6RtZGkH8VfRKHYmUxDGpGEF8b1pdqvVPpoRzfbX/S5WzG
2bJxkFI1ZdOakgI+OB2DQE9NwqOOIac/rxk+W+MbPIxQSs2uRNRigZeakd090b+raPEQTxMKXItv
8YB2m5UWMZ7Air7H6N2Ujrs5v5JAJiZYw4uGLLTCQ7XQ0tGd9DKEIGoHFeH2NG1a7+c4WJR9bh0y
NCSoR9ZTmFmHrt8nutcGf5SnpDIFsSpVFciDcv7VKAPkQgtIrenH4WO2a46GF+3N74itwe0n6r66
dCCpQjULkpNE1/iifSQt2FsVdWy0yC3VUUVZTdQidyob81c3PkeFijw1wZDCLaYkVYah1hYS20p2
HdHEsehyV0gYZWhCL89QoKcLdDvQONMkhwK5IzWL8ZgYvHjuD80YIwbuPuXJj7ojN91UuZmluQmp
vXr63oPDsaNk1xirWwwYYTL66yJxadFdWzHdszn+JvvatgI3vuhjlEJAU4GqtALVgZfnI03HJCki
dLYyLg2mQjZfLbfN3rwqA6GA9KXWa2oxlWyDUEPl2XZzlS6hKSVVoJcfyzG90eQSAoyHCqFJ2EDc
eRivSC1D97wSXOCXQgQN7CeWrlumZvBnw0IbOy1JnQRok4GZn+SPJFU0yDlDvB7S6pQvms/FMuSl
luLToJwpd/pPBAy7SNfsYrpq8/VQ65ofyeq7zGqdUtTCdenoa6pJLIJZEQP/vdzDnIS6rKlMfHfu
ryWUt+2wC++jqvMFYMIOA3/+cVRkVVchlE14ydUVJHd1pymmn09aaUuKdh1Xauc1ZoOnM7m3QvNd
1Rk/CdEPsyqhlpyLVF8vhQqaZloyyJRUA5v58lNHAh3baBoNX8rbyh6X0cWMo+pYuRRUMkYh4mr2
Ml35pJrFTvDx7Cn56uN1zTDxplUoBFlfmsbQTZKvigmpt09hEDuNkx1Za878kcW1ncDaxWkuzbAg
bAvYNhU+RzooSTSvWv5/1q5sO1Jc2X4RazEJ0CuQSQ4eyrNdL6waXICYxDx8/d24TrfTMp2q0+e+
dD+4O4OQQqFQDHtjpPitG1dzt3Pr2tNFGUw94swF/hXNeprXd/5sunfsErH/eYVXD83JFyx/P4k3
wVo994bd0+1IXrsOZLeZBHxj9ZV5qqOwmUPFGqorbBlzwiMGje4l8KZegaIIlDI0YlieFh2kYfTq
NuKsgEQPnggsxR/VypFn7ocGs1tLGE2P4R7TzW7j61sH6YnMA8G9JPhbTZqRE4nLF50sJNMzatgO
K/7zmP7v2nNXd+1EmBCz947CtVhBBYgq96q6LUMZ8Nqqs3EsUKBjlNKkoi/VwtBpDQMnkHHm23G2
yTN2q4T6939hfe9ixF64zqZdkVmts9U4x5OghEu7Oy+BrIXMcCWOgfOMf4iDgnOhzW08WvYWzOXN
geuYdig6pXA1lvsmm1Hmj0OvHMkxpe195RiJy5pml6nsqzqEP7Sx3M85jd3MTL6p3be8Zm48xm5h
ZDesRbMM4yD1w38UN60Fv1Sg4G2MsRePZeLPmEECCea0506yiaPxMAzZdWkX3F1KWy610VtN4k0b
VT/0uqF+25LUnXs7dhsOEvlapc/D1P0g6nhTJvPjArAemeEVpnL8yakcF0gmR9KExNP0ufCTIePL
g+B6wP3vdRZ9UvLxhx6BGu/8kq6mHIEwsxAfgyHbEq9BFtVAwVRGoMBb071iNk9hqVReo5LRHUny
jJmP0m05OXQDuWWZMmydggRDr+9rtF/ZtVW4RsPGjeSrlgP2yXOffJXw/OJFj+7R2vzNOJPuZlCV
GMFS3vqTevnbHP85acJtTKdBH8xJs7c9szqfcP3KCcubxHEif7ZyzKGaANxSMAWWJMVO0c1HnU3b
OCeeYykuM6drJc98Mxt3OdCyijrbzo6zaUyDu1ldXYbJSL225czNCu4neRr6JXEKbxoV2N/s3HVp
0yPqcEKPjAnb5INOvDitfZ2irQwQjRj1leHmrPkcoM46KtCFqK2J9cS5H1PT0Y046Ej4Lec9YI7J
9CrZRJkQwbHl3LRHGtpoFJz2v9lnkAPR3CX9gvcnxkYBaylLLa15iFPFhCuQZpPT2oi4AKgUH+MZ
rISNwZHmNSNgUfXFtmrsLbZaourak80CEAVWUzMsW2zSi9I+0mtEmluSxtu24wCJbjZlb/uhHUka
LVYVxHyxaTtIEqJJ7+PVRFTFop2hOltr6FxtAA8pAw+TBuweNXXH5pAlkrhm+UHxcFiGploGfJFh
vyW5Tu7CZQ587hgchGqUjwAnyl0eR48DMp0Sc1nM4ZwgYetmy4hVWuDML7Aepqe5zYCmN0AaLE1v
/PAHTW+rFc9T3YTFHI20mVRs59ap2sxrbedRjbQvnUMeesexXKMGYG6rZYprxSGyhVbon9d5cSzn
VBbcXKlzk+sV2tZT6zgpwFFW40Cl81aznA1vqWyFV23HQAhALdtBmUcIpEwLYQBg+xaORW2b77Kt
s2eFm1pfeOjbm843tzY651I/bTy73wARRBaJrAZW1skXCIEVz3OFjD0yooTf1PvwEWPy28Tj9E7f
8gMPpH1ta8+fU3mCC8JxJfFUTs42ms1vWqNqbtmilx0NC5sO1SYemkfG8qepUG5okR/mPpf1vqwm
gU8/QTBrnpVOlpoYmaN3/UV1pQFZnz9lbrpPf7ZBdC2LlteeW6fiBJMuASxYEnvGc8vMLy3k8XWz
CaYkfrbL2FOU9kWhLVAqI0niWaqmYMpazWyzAsDDf6Br/oMW/ztj9UfQNcu6fT47NjUIUkfwh0Kq
sUCrQtPZoK/pM5CdgDAu8lhLDFl8tBaJwPX9JYYsGZIT9zf2ug2SgvG3VwJZJ9/G22K35OGIBZpi
6VD2+v69yxPOKEKEySkd0wagv9v9AhrGlemZJig79wsp+jIB1SI8K93JX7iBpMPMklUlwgGliLCd
sIW6kZNat3ZYF4cGuKOuWWZd4Kj5sI+SmrhGNCabKOKgiK5p7pLazny9UjRfrebrznS25/3k6v1q
arh9LJ04jpgqRzLeMKKG2VuePOTj5GPvN+Y0+j0SseclrWbXrBNRiw892e8cROKkn3GV//8MDZ7E
KmJmxGknxNE64qMsJvuC6juA979EZs5cE06YJrKc2voq/h30id2MYWxlrDN6Z6uneXVIMOrqc4aE
RMiKY5LOt+dXctWS3kNMsbGxoylrKdLc27C5mBlGTJvX8wLWXc6JBGGrihwjQ4OG9eN+6i7kjcmh
dYESsV9q+/ICgEwhweGElMdTp6I1qmoQeZn3nWy4ejUaeNdH7GHsy0RPsgSXo3ow8zubXYfKTTU/
apYkhJTYgdi6OKZU08mAdQsj8qXLrOfSGO+SttsCokjWf/Q2SfXBTRumhTw1ihlEQ93CXj7m5DxZ
M09iGmU8aLt68ixmKQhXs1z3OW3SYw1CQfTq69/01N6lYWm5SjGAgNb6mThT6pG8igNF5xeIQm/H
EJ0ilWru8rHByypR/ES1vJ5mpV8ZANoBJsIlUtWm18aFvotVU3OtItklQwiibN6FblJOgxehtnIo
2pBussw0/TAPJUmKzx5k0RgJZcfGv4mjCnbSKhZX0w5ljRpl9SU/H+6naxrMlwgBJLH559f7R1li
JX2otKlO0TmH+UOeA3isChSvLLw6cgEkhXHyMQC4du2NTHItfjLVRa6BQBJJbEPFo+fjriZDrg2j
Bh1z/WvMvnbas2327tBzN9a2kmP+KWqFLBRvkC0nGkoRRHidK6zpqk4vK0StYbDQOzn+8KW6tF6s
/ULZovvwlftwGbWEeIns5boTrfdUtuBiRsMGJBeZo4ADW8cfm3Q/jHSfRf1Ri8efttk4gAbrapSi
9S0xqyudYN4qanXJdyxB26fPsByKzJel26iVfVxutU863WRZjPbbb6o1uXp8oWX/fXC+LPSJFOGo
tgZXs1KnC0xAvZ8uS0/xMnf2ilskPqTFv09OSBAm7CprxjahTV+Ct+C2IDvQT7u66sflw/kdlK2c
sIGWQZihswGj1ZXhDcnOMBx3nF7OC/kUs0EXlFdsaqq2SY1PpwEtF1Nvq1FgN5qr5wjYcnRhsxvF
Aq4hIsf2kleSU7EqErkGlL9Qm0Gd7KNF5CbMwUmqCnu1kMD2OyMwt3Vg789r9unOg2ZwZoSCscEy
P02W0lxpuA0s7IAU4dGqVSBXFenP8zLWVDmVIZhdbAPSFkilUTAX+naqw61pq6NbKObW1LOtWsd3
cagWbt/JkLHXbMPSqLkkbMzPTY9m1OtqZpkAUXS+xNPdpP1Sc+1fnNxTGYuDObn+QivV6OjANHSK
mrLXskM4Tt75Bfz8qn7bpXdFBG/cJOCU5RWELB6SNn4TOEC+2xsB2DR3DBSbkkO1vmPv8harOVGq
MMaQkgSHCqUwd8S0neP023Z4pcMAdEjVm8zhUiGSqOVzuCdouWznidSksgDXUrP4re691J6M+m4B
vZg3CAfqIPOqUIJJvOajTjdPsMyJF2E+m/D+Dv9llzcmRloHw/CnTvJ4lhmi4AudzETSWMH+jdl1
g5L3fEzI4byNyLZM8IMZn0YNjWGLvxgvFryQ+fAn/kKmyfIZJ3tk0go9r42Bs9zcKKENPnM0Z3am
RJl1r/S3/YlRT8tnZ1LjEtdhwfwORRtTlRibZOffYrwTPdomzixtieFMcmSYh0K3jxsCmxLc4hIH
ITu8b38/EWWHbEboA7NeknILL0qjgLLTn0CFW6ueugvV/+30ireVk5u9VmXwt+HEHpPhoKlBZ210
9jLYQKyojpnsvfE5zfrx5IrdgrgRFaXgI4yvAGVcngJPOfIz5YuSf7eKfpOkL01zVSSyJgvZJgoO
I5o1rhIHxsjpbhyv1BYDLQ5qAURaL5YZpOAo7KjvwA+gR4F6oG7s6Z2/BE9R65t/R+FWKqvFL15d
DApPvJOYFAHVK+9Dpa2CN0yCTXoAy+x9vVEC8HV+KS5lIEBv9dtP8kxw2xjo48C4inC2iwGVSZvG
cZDpGfPUIr1MmnSrGekrYFuZq+tK5uo2mOYwCMd56NWYLkRMZ31t9L52bUDAumHZeDyfn03eZm4Y
5qNvItE8xCMqt4W+MUdzk9pj4U7F+J2XSupGOdoYHKo1rpEkx6YemG+xvJdcoKvb966Z6E9G4LTx
Voeft2y+myrVqyvj7rz/XX0VIoL6a/VEj9KHY5FOuba8Cqe3rq1wb12Qw3yJLuDdeVkydYSYI5nQ
3FcnUAdX16ZLt1U8ShZs7fl3qsximic+i6eDzZVycSHc2KoRewWFCfpajABjzjdJmMlm4VZP8sni
LRqfyBsq3ilAd4CPLI6do7mlFrlDOLuhEZxfutX760SQ4DL0goOEz8DSGc51amCYIP0699PteSHr
Lv9EiuAuxgENS7UGWwDzgF/iEGzKACVi7ZDvh+v4QGVspzKthPiizGe9oRpObs2+OvFOAb4ycNDP
KyUzOiHAoEXWOl2BlZsMAB8ZP5SE7v83CYL/6QcEf4k2AY/VTP2muk7UUHIXS3QQ+4k5Bnc45XYU
lMODZmCoto0lEmRuQGxJ03P0ms49tmLcatvqMO/eLolxUx+Ufdz6/9OKiThxddykYT/iQU+q0c3t
IO7uzwuQWfInYLjZmKchnKpgASrRvcadd8uIA4IXYPrLOuyk0pb9O3EDOu/1NqywP4s0nBvDn3dv
58YOui/xQZfBe0ncnNgNbWLgSDUJ3jma+WOsX1Kdu0kYYUAfgS2pJT717b4+c7+KdDVjNkeWPSFc
GTwEgt/Ur9lecRdyTMVr1bdMjOGprTcd/3tmuSU+e/dHuuAfwsoqo7LD2WWA90uqbeXFvrpfiFWd
OkikcIJv8H3nNBV8RTwgIDDSucI8de9HuyaIfXMfb6NLcwP206c4dilqXWWQevmFijoX3df6diy3
smqXxC+KjXHhnCjqVOBamfs7w/nqgEZqeJackE8d1B/XVuyKA+FRD8w2rG3UPkxpBSDp6bA0d9Ul
Ztic2xF4ulV/LHVZ4n3dl1mUEBPVQltkMMCAbMIdZN4Dlr5kFt+zUMb39maQn7fxXYRwjaUaIMDz
TkPOGYNqF/xL4S+GUz+Z+/Y4tq7iKY+gTd8rgbGZ7mKgjkwBu4x+YWD3IBtcWN/J908RLFg1I4PN
xME4Yn7V5LdpcSNVV7aggtFOaHMDEpdaBbS760C6MP2rLC960f/eMuGCy1lJa6OCOZaMHLj2xI3m
oBay8YF1g/xbiljQrvqUclJgxCNMUSpptWRHSuV7SWJ/5pHipoxcJmnqZZZ9X7P5X4Xa6OdHi4Jq
AVRC0JGzFi0WBcyynoHkb6mexl4lJ251o95FiAoqwESuxwhX7FuXC3CxydWINilwsUz7+NC5xQ/u
S0SuXRS2oTs4a8gDU1GretLQAdg2uPLQFt3/nDWUJLUtWhP4jm3xKlygOWpXT3xlLx3RWGJt8RSe
yBbVRam47SbSLrLDAIxBGd6e05eFBsbq38Z2bEluZDWGOZUotCjUlTUOc8v5W+45R3OmafijN/jh
cdpVk2Rtl2N1Tj3hMWMXDaHZWPCgmo2Xcma+qo6valwc7Lm7H/rpvuvbzfntXGzwnEjhdWPUI3iL
DbrkypbLKUV3+4Lm+a/CmdN1XAz5JJwJLbMbiVNyAJVhQBUIEOlB2TQ+ye6W5g75lP/aK+pU3uJE
T+SxcTSrqI54QJpLPrOjaf1wUBGdaCRZwOWHzi2gcDHkdmyQcDEQByli55KPG6b+i9TsqS6Cw+cD
QTd1C1859bVXASpsboG76oChbpbBhsnMQXD8pJ7LgaYoROsoiy0z0s0WqKTy2btPvWqIFE5VElyj
1kzMVJuKv8V/73Xj8DjsZBHfmos8EWUJTU3USdRezQ0e5F27TZtnI1KC82doNVY/FSE4iYTlbT4V
cR1MXrep7/NNHvBNcxG6/BBJI8rPcylva2ehI9pBRP6pAtdxYozNAIsbgN6Md4g3pF/63YBB62bf
1uAoiHw2SrLQ/6AixWVm2yjMiu2UpLKUBpiXv/3gvB+P6XBo4HfrwzKWkg0SeavHF2OZqAATHR1v
gn2EUcxyFgGLvnSONtpimd27cVx6rPs3mUX7XZJ4pQyK3ZRm3f++UhQTg1Oxr121C5TE7ytFdolJ
VCOCsZRm207UGTnSLt8Ze9JB5qo1gMnoZKhdq4+sU9WE6wSjr2XRE+zZMjzZ/1weWbpnbpZHFgXD
0Fu6lk3eH9zTq8cbnYS2g2qqrottDE1XlEaWT/xDWwgGUv4gAbhaKrNPZAkuK1dHrvexzn+nhunb
BsbfO8xPsMznXuTLYoJVh3IiULBNMEMp4AyEco2jukn1TJFrlziU1fVb5r9UsswnfxqvU6nZZCl8
1hJj5bvGG3fjzTL2Ouy0vUTWYgWfLrATWcLNXE79FHML6/eGjMHcJQho/BZDRtvczwLQoZ8XuGb/
VAP0DUFt+3NjtmXFY8gyE/JmtlH5N6O1vaEEM2Kky7IMa6qdilr+fhIEzIah6JGJo7Y0DlSHcaeY
/3FaHB00Uqe1FgqcihNiqTatS6cHqlFQ1eSI/FoQNuyyTqP78wu4LsYxMGaFXrNPDaJVGGYTAJp5
MDrfynE/Zd8wyXRexJqJU0yd/SVCOFOTHpOwnGATKlGRfLpCQ5DECpZDIlrdqQThEI0EOMOYyUd8
RkzPqV+68iFjl0bx3PEXpfyWjrLIZt3s/lZJzHdGztT2ugWzQz+4NyZgreN4qsPuOkP26lx5pYAi
THUwSI6za4mXV13k3GLLHD7HDLCf4Pgy3/HRTgIuSXDSJv+C08FYzhLGfi1gKCwz5B8NvW+jtnPm
tHrz9CUAr1FazS/H28ULDrE7fZe2bq94qA8SBQtRuxQNthn2L6V4i5XhntrK5TxgTH7Wj8t4Jjxj
7fiFBtZKp9hN6CuTWNBnnEhBadGEEjDjzUO4OEmUFRAHtXvzdVlpwEUGmoc36K71tE3tZQ+ywYO1
Z+Gp+mJQ6eQa5jEJjvp7hWu+qv7oglsxXIgy0adqqZaDy/Tj3nazUmCWA6IGTNVp7K6rH1LgzqIh
XbKgK4f+g6DlQ068Zc3KnGc9BKERyutIv9HCSuKRV1zXBxGCncY1nppNi7BOy4urps+eSWI8grNW
EtTJNBGMM86GyELLJkKC+Yl2D3V5e949yrZEsLyIsaEy8hnOq38dqgaAibdWh7Ivldn4sh6Clzxd
LzGhSgfNUeaa4pSpxKuNr6Y5ulHykrKLUZN1b/2DTf9taG/IYCf7Txq97OBgfgcdy5tswdoghz8K
OiQ7ZOgfbS3JohYeK8STud5Gu2Ib+gmyY4hJywTTHrWrVa4c4UNifSLtBskRlwIhA2bRgD/VitwJ
fGuNDMhctmeL6ifLmGizWo0TLhrF0bwM461DmXosD9h4SZH3OG+Ja+UFWAgwXxx0X1sYbv4obRjw
eOnQhR0oGffmsrzrCwY/zK/6Bu3C4fCchc2WAsSUauYFqG6v9Dm9MXp6sGYCTApEeTFgb8JkQ6YK
zebh1lKi19Ig3xFjXKBXyyXNbEk+en0f3r9ZWKEqQcqyj2wEMNZjDSQt+kVHseD8wvyDNb8LEd1m
TjInjsnv2+Eva/4z5Jh1Y34XJTjOue6IM4CUIbDjfOuYgAdGD8d5dWRLJjhOUlfoCw+hTQLUeCeJ
/DT+zm1ZULZuuu+KCH4zcpKmtGO4G1V5alSEZQ9ongIGk+Fqsmrq8lOfPdu7KMGF9p1K4iRdwrGl
rbxJNmr9M1GN65ADuaV5KKWZrfObBHiNjwfF4uZkRQlutyanXhijM1o2cvpWYv5nnSwRf2lO+rku
c+iU5/Fza1SXQN1JXC2uvg9lkrkUPHNVlVwZ5fRQRvOms7ugY4Y/lBi/qpnXznxPnP6ZZ8VL4ph3
c9btZyP8oqTq14nqX/4Xi0Jn9cf10OJeadMlgBu1n3F226et31iSLI7kEGJq/KOQLFdCMocfwqS/
xkNkab7ztosu8Y+iuJ3gOe7gTh6RJ10wLGKgyepfU853jmxEbzHOcxst+BZlZGEZdYg8S71zkf51
k/xLNvzsHVQiosfYcbzJ3p7frrUE3ImjRyj4UT9roFlOcniAJeIEwGMXtDsk4Go809kGyPmy99L5
A4qnzEd5DTg/dDzREONMA5CMUpeClKMctz0S3F5ayFyPVD/B96RDHxmqgdDQDIAd2t4BK9Qfb3vk
4ZJqn2xBVylZ0NUXjIEXNODFMFErIu3YnNWZvjiEj9Bi9WHYyVJ+azkqdBEa6LxX8WLG2ImwmFOq
9kMFg6n9MPg7yfifutWSo5JKXI6vaKInEsX5uroyezNMl1gHJE7U9NINEL/dbABtYr6NwLDkn1/O
tQvqVN6y2idRj2KQbJzGrAqy+KqkGGngQdGYkltw1UhOpQhOK1cVllSo8L+VDXQ0UJRe6hk3bzpt
p+C8Sqve61Sa4L3KyMQI34hdW5pUfhcpfj/yACog85TLb53bL8F9zWljRUUFzZZeKQxZpZt+lxB0
hjR7JXnjHXaod16/xWOcEyl4Mb3Sw6lJEYaRob0DNAPGTsgE62y2dkIlLzLpWgruS9F6UH9Q6LdU
bpdeMA7wedRR6wMQ9mR11M9ov0gNnO6c4Lyo1gNvLnpzlr/bizDMsAF12GIwZJNP23EzGH9QoF67
hE7lCk5sru00swjkGnio0fB5yEEN8cjBHxwnMoDoNf91KkvwKXGdWdO0vDOW9Me4b7xl9PLPAty1
pnasp20A8wUprU9jiTbmKZRKxe455eOIl26ooW2pvTO0a00tXYtth1TzaHR33kBXfYoG6A4NRQT7
E0BnzdQOI3oIUfo+3vTDFxsTdJ0jw+xbq6fZgJ//W4xgmiCmr6eyQPhuBrqnuMrsI3LwwuatoT10
wSt4MGUN7atn70SmYKC504WdVSBasRPwubHaK9Ht1uk/ikzWG7UWq5xqJ5jkaCtDqy+vejY8N/1D
GO/i+NrMn9SBb4Cg55rtv6kofFhQwTJLjYFjCxOWaLFb2iTZsB130YUKaq2eb4ug3p43k/XT/r6Y
YpaENUYTmQwnQT3kiWd6Bd/FfgrfOXSBcQhdjEQj6Rp6hbI7L3mtK+xU008pE0UFjk7PYDrp9GiZ
/deMmvMxNBufO9OhLdLjOITX/YQi1Dj4IB44TlN4DNGnblXp0ciqTUXaY1Yqm8JYyJCq2i3zYhdG
6iZNbR95+F1VlVutmI9A7bo///XLlfLJ/58sm3CZdmDSHPMO/p8NwaiDjgBkZOclLLZ1ToJwgRJ1
zsZZR6VMrSLfCIFGmZcAz9/xESyOM9A9ci7p15FJFK5R1tdkTpWUB5RjAp2D4EnJPK2/dsJnXiMT
XMiO12oW+uR8iZSnmBk1SD7A2JcwkiRuvtHBIOM2wFtnmpfutU1L/BQh9Eb11R0ZpCy5MpUF95XZ
MUL1Eh+QWcytWOmBicTL7AvapoDru05D2XFbvXhO7EbwXdZIwaVlwC2zjrtqY3sA3DGMSwcjauQ6
U78qyS4sSreUFaVkii5/PwkxW6swFS1DOKa0z+jh9ew6AwhY0LW4XWe60UdZS7l0bwVH1nWZrekU
9otBnduREeRCzJK4Qzv8ymv7EXh1uduZzfNgp69lXj0YUXiXMZBhVIp1H5kxqFoqICOiv+HWpKbt
zjaqIZhjPn/K1mOr9w0xhdTGPOvW3M5YmCW2mvfR4S220jx2nI5KIznT65cywKptitl8YPd83AVH
sUqln5b7hD/P4TOArEktjfOXL/7sON6FCMe4HPORtxE8ujNvzOg6THap07s6fdWyIzUK0MRcdPPt
+WWUKSaEw2C3Ths2QLEsm7y+fDTJBWu5JOb+B5N610w4rY2uAIq8htNd3mUJ9YsfYCoCB174RpgQ
tC6CUxqY4f6PXoXrR/ddunB0mzyyo0iB9N8xIxhrD3/cVyCTJRxXrRhTDhtaZC3Q3ZX357LWPcO7
WsI5dVhftYBIqoI5dXZ9Ul6X6fTTJPULsCsxcVn9SDRDVi07LxNw6x/PwTQjSh4T5Eqt6EntdjED
ynJxqKBvRRNPmWTNxP9wyv9S8hNtUUmKJqwZfn9pZvhvO1HXpS2o6xTQLvonvPo0NCNFW9LnfxU4
lw6UBdhFPsK3Hr8B+wn9ADrgOUXEj6kYhqmw3wLw0W9cTJRGGyEAByi5KTnv63G/gSYDGzDS6CAS
PNlgpoRaDXaQuA5xlxJypnv64Kbe6NEapNEu2nt8XVayWXzXJ992IlbwbYCo0/uihdiyyb4C/mzP
G/p83pUtTuScCMGVZWVWs6qAK7PTi4qlgHK90aPOxeC15DJY/MU5QYI36yJaFDTBzsVhD8QYfZuD
H6DoO7cJAfmbS9RaN8qTpRPcF9ipgTEb4ghwdcaOadkjK62A2c52qPVHJA99WnSWqzvt3qnBQTUo
hiz4WYzinMaLWzgJQnJ4FWQTkTVUuqTyEgwPe0XVDD5r5wUTyPnZF9OtRiPNpfEc1Dx/zvXqwaJ2
fU31XvI1MlMS/J46D8wpF5cTp8quitObpjIkiSmJKYmxheYMVlQS3MTRYD4pDoAHja7c2EM0AsoK
Ac55w129g983WKR70Oy5nrIIhlu0sR8pr5VSenr/67wQyaqZwrtHUcOsrTne3pZiPg+U3RZDLtkY
2aoJriW3QosUI6ykc9LH2MgPfVv4Ng1RkZDyBMvWTPQnTLXMpoOnBptBAuyYrvJmP93EfnJZ+QNp
3LIGbEjpy6fk7TfqhjOnQRy8MnI0UOnDkuslLAlIZv+0GbtXB4pJLNtromOt1ptYDfdJr7ppcciV
b/hftuhrC7J08kKduGnWAN8s3VB+n414HRVH4Fxi4v7QW7dzWPuNne0iVNFV/d6c7vMx9doegLH0
2kbWBG/laf5qJy9DetCtCuy3wEFjP6PuVm3RA1XdtDVq7/ShdO7V+aZSyWYIR69E4XR0npX2Pib3
PaDG5y/cegIsgzYabtKDAEY1Dui397rhlRdkn0aZ25qX+F9yIKv1luUyFZxFwCDWyTFJwh0FGsDQ
3k/GVysEO0BNb6pocpVpF9E0GJVfStl7gITDqD0w3/RDl9zlBH235oCXQsEucksrXbu1E8Apg1yt
txdkmQbBDBg7+1c+lF6hFf4IcGxneq6Vu34sgVeO5HDTbYqpcK0xd3Ny1xSAgE8mt00eeX05dopn
jWSDEp+rAxNtiJ9NA09uR7vUK+a2xU07Wp5KblTzCbTLsExkamzsR3EVz09aRTy7e1bmH1n4NXFy
twj5JhvA9DYSt5m5y+evhnXQU91tw8KLzPs8BfUR1bHoYHPms9ckP7u+2nb2BTxxkPcXjdr6dXSV
cLB/Ftft9Kiwi3L82STfdOcG9nsxt09T3PlKc6QN29jkVS2BBK8CiH52jVb3SlB4FIYHljGgyQ+B
yX/VSXqh5S/ZYLo5OgiM5FttZEjzBGH9GA3WZppDz3AUf05fwPfq67qBl3jrdwOKseRrCjK9BgBy
VVP6+gJ4Pt8Nbeiy7OcwHQf0vTIg61WxqxhP2thhaRPXVqsXNX9M8Iy3GYA8YKjVFWghktLBdu5o
X/pZ/rVrwSpvoEjHvEQBlRAAzCiwua0ne+j8MY2PYQbc0Nkvc+KT1tj05ClXhk0x7HrW7lT+DAxQ
t6/r701/pdTl7A4O2mJof5E7Q6BGHblVwXDgT1k5uuj/CMKEu8NgAA2vSlyedIcojm4A9JD4avHQ
addVcl/1uodKrGtrBXros43ldAEZuZfR/rZSURjqwPLbVVttGjYJ24doakpzHMw4c+2oTbwRE+J1
EntE3/U9Uhrm1uj0bQEmr7KdduB+85Lo1iaPhMybqFe9xo69FNRspvNQoxmiCWOXsypQG+LA9EYX
gIiuGb52c+HpMwBei4ca+KqJ0m278E7L0KEZPU6YKAvHhWaxcicr3vMBm1P8irtXVr8a2o1T6C5D
n2hczpu5A3OAccsddBD1d+N0Z40v2vwyZ4PXzI47mT9M5aED4vNcHFjYu5NzXbU4BVqGfcXwppN5
mEa+7BSwaDuvQ0O8Kab7qWgCK852c3zMgI3nGoqGoUvc7S0Dq0k+0mfDip/QeXPskmyvJsa3pLqP
1drrc2NDR+2Q6KNrzPQL2COpH1X3E5pdZzvZ25oC/zZes6I46MZ8TY1hm1N8UK08t47NfcsM8alA
xLUb8Nq9jC05kCk5zLWZuHrfBEbV4Zfj9qGe2T6pGl+Nfs5z/KxaoasR7abmAGRslVdq8ovIqvy5
AvVa2FAgi2EQcpzhvag7AuvcrYfWNZvJ05pc2zpG5ZLc2toW5gnVMvJKVl7r5gUzSndgc+y2zUUD
hA1D7TdoT7jQmmbLK8Ubas01ugurvAURhZuCvSS/AhK0xwGaQqh6TZ1n1X4CO9VlMlA/ttQAaNRB
2gGKVfuh5NaB8x9jbAVWyTZGom5GRQPrFDj1Huj4q7TphtEFozsJUqXbNS3MvDKQTe6Annldh99a
tbwdxhlladUDBLZHwtmrih+lNoBJfvQT+1DQY4HmnHr4OTZaYAL/p7tSpvioI2AKcVVxs9uUXQs7
j7cV5gZ0K8Vugw0BSzVwdMJrDKj+teZzgwNiGk47qlFIsoptW90XEfPybvbV8qoDPW80xF6u3RD7
Fa9At6DX6nD7f6x9V3PlONLsH/oYQQuSr7THyKsldfcLo800Pegdfv1NamZHbIh7MKu5Lxuxq42u
A7CQKJTJTLKfdVs7rP4aE+k8L09mnp0kkHw6eWJ9qe3UI438HC3296R/MdLYdmPJPk3ZPbgnS4cU
6a85n92U6HekMO+zRcXNWiyBPBUnxdCCqpuPuSKHKZtBgRL1xwr9m2CKYq2XVdO5M42fvaZ4ZjzX
3oBsFKl69agRJCilMV3u1WX6PlOKU6QdowLhPC6su7jJjszswtmsvi8Fvcq7enCLaP6CIO1qMPRz
GwNAi2R47BdI9c7smiXqQ5SOp66WfSXp7u2o/Frk5FSYzTkxLBw3gJ3VQJhoHn/mSaTCzTt0FVgs
Ba9flVaOjPnGqW8e0NZ7Q/r4Jkbtk3X0eyupnzvQa1k9sGpCfcHrc+naqOZPNpQpWJTpnjHEz9oE
bBrGcgIKJjd9np7kIbpPm9FwIt26HRnYp9y8HEAnSQrrhxTld1YU2+hZTg90ZIcsnQJTUq7nOD/K
TXLMetQJY9SeFM2xuvRIet3Hz3FHtfopmcu93vU3SjHRh3bpj0pcNdgfmriMRHeDNPxYtFH3VNx+
amNFeO4t6oHU9RFn+DMI3nK8HvBJs/nGXMyHhpV/KKTwR3uWzqiHmU7Sg8R8mtTZm5LhVBq9lDhW
PsmlM6JLIkeRox978Fz0+mmhvZdF0p1M6A06Y+jNovboPSTSl6TNCle3rK53wIa54O4etMFhhoFk
bUVZEEel38TIqynVA4iKIBs3dc9JWkLzzxiPumRjuCwJcjs6YtsOdd9Njhnps2eDSTAZcKnEHfFt
AlGYJCVuO6Y3EJE+gVP6Vk+Lk44enFyXfKtOjxMZEKPNLd7Z0ADXayQNpV47GCa9SUvM1OpqwHLN
6ePxBCUzoBxlvgRYKejXkS1OiVmblr7Y2XOtKk6D+mPR/Bo1ep2Yhzn5mmmak0BpC+y8brT0TkpU
r9HSxJlAg9+Co6fImAOavjgy8Qzu3MoeR3dm9mPUdh41JHw06KI4oC8IOnzwzlxAKHTfWL+w/65m
knDRS1dZJK9qz6xKHJJ/iopfaZs6U3eTyLlvWQ9ZdTVBYHWMUbDpSwhiabey3LlNyo4THW+K5KFU
8+eoeiHj2bT75yJ5bqzuJqpTJ7LPdaUf8k724+VHbNtHFo3+kMWOmdzYk+Zk2hJE2nCQR3owOsz3
fTXpvd3p/jT+amKcvJsxUgMMOiLtHrtWYTp6A1EdSb35P2ivWRLuSOQ57NpTB4pQBnDm/F+fq6Vq
akhvL/Vdug4nGN+KLHU7NQsSRZCk3n+lQPkJIyUapDW4d7M0axBCm0rIOFJIfiJoBXWOYwMfL7/t
9h9eb2a4F/HIZDVqlbQJ8/5b1Qfa+HNJHiYi6GYQWLG43F+sxkVT5m0TzlMxrGcBxYcmd2MZoyWZ
AgKwy4vafbDiTQTNFcXEF+HSHooxKSSbkTFKVUjcRlIgLa1gxHj382xMcJ+nLbuclS1wpTCAMpHm
TMZhpk+X1yEywn0cujRNU6wkbglbEMvmyLaN9A4kq0yQZRcY4pMWGiWYxm3QjKTN56K8TutbpRIU
GvfYqE3lbcf4VEVpGcYodbCx1v2QOvSm3IeOKcgmw3ViusyBKEfbM7zLe7jb8L21y2Uv2DCyhJh0
Hdjvj60MViAjsF+0EfM+DbRnqR8/9teqV95iCtiNb+0TVLxmZzl/qOFrs34uxVHU6lzkNpySkiJY
pOKU9kmgTkJ1rN2E28YOl94gFR2KssI+rwUTvnVuVWoVtc6JnGf9+ybDZ9NlmGt5akJqPrC6x+35
oFmiI71rZJPoWhFmY4QtSTHXa7uXLd+sVKtt0Tr9IBJ2FqW4dQ45in4q8ApFgrD/MfgsdRKMd7qK
jB4XpwUVoYfoNvPpU/TtspOu/+yltBCHJkmNlCGdkJKy4q5wyARGWYSuiN70r3HBQpxNkXSJaD85
aIHYnx5lMhbKzCdWJmc22rdR+3J5WQIj/Kh4QtRxqmyQFmhT+6KYsaPVzUtu9gK4F6W5+QnxQtMa
KTXhHNotOZkH6653JtAwEChAik7x/k32dw2El0BpO5qguQSnWO41sKa9VMmTvLyYuXBNu3fYm8Mb
HFzIdVRqKUlQovuBGXR3lL3xxfLKKzvskexz6H0qlKTf/1w6VBrBeY2G/7VAuTljU58gwKModiLw
TO0rMp1NS3AL7K/qzQQHxm1fzDPp8aVmtX2wR/VZsiUB4ItMcBvX23KExMAa8SvlI/ocqNOpySQw
Itqq9UdstgqSxgux1/6+IptZuOAJ4S+D/qwtsqhs+l8g6W3L1p+yMZUp6aBU6xyufDIC5KyKIJKc
2XTqV02uMkj7szk5IkJX0QI5vFXisZFBq4FiNP1ZSPcDUnO5KZj7FdngwLauJzPJF6AeCEORA7lT
SuZOH6yB/R3h8vJ7QzQxHeQKfypE/NXsoWNm7h81e+zDw9/GTD7QlaRMNtdASq9aV9eokxYQ1MpT
pM+fP4Ktb5a4w6rqZZOma19ERx/NSQkk826B+OhlI/vB0ypF/dcrhDuvjaFMciK/ymsogXFo7+J7
+1w+lX53nd3qHnPNUwN1395NwYLUuv21/SV6qL5f/hWiTeVOdAtHBC0aoDDWK78mpjNAml3BEShU
kfSlyBR3riXZHBvJxFz4kCch4D1mrVO2oyvlgvfDfznWbzvLHevEoLSItLRFr3x0vwpQK+f58GN2
Zx8beZLELDjrp3ofY7wZXJe+wZESnZZgy8Kn/G1e5FU2dfgn8yL7OPxmjzvd7ZBP+qKhyWqZ66C3
LW8BffgHHEM3IHRPQCOh8HKXFkmUYknWMyB/RX+707ZnigwDZrLdy4Z247ONIW7vlqkf5EQDGubW
o01ip2KfRxt0UtaDFItIOHZdcBWtgyq7hWEb7mBbdqqWfQ0qwa7LEqQY7AerRemvqKH5llvpRy6y
jTXugMdxIUGWPAaTJ3vqZe3JahnabhXBh9pF+o0V7gSPKZOpWYIJtql/2TZzFMacAhW/y19JtHPc
4U3kxFZKHYd3Ms52cbWWUON0cCKQf102tOvam+VwZ3dU5ogism3CTBuCSbtJl+j47yxwDgcxmVQr
UEIMbeupzmyvgOLvv7PAHc+y6wq9HEq82vKv6Nl0MLoTXLaw/+LfbBP3qtGzpujHlW+CPM3B4mtQ
RbScBEl1p3eQXPZptWrefxfJ0uwe1o1Z7mkDCVzV6sBjGZLhSSaPbNLDSvqa5L+QTwsvL1Hg1/wD
x7SXfO5sABCzwwnp5mq6YSKytFea5HfA/bYe/nUzR6PZzQsSGGNATtLn8tDMLvTZqpAG3RPof53B
kz39jDSGm9+hV6A6gsFETBAocHr+5SOXIzFjI8aDJJqv0W5yxwZLsJ0iExxMzH3VjwvUakI2TMhI
f1fz28vfa98AeJQwvagSlVcpQPWkaBIZdVVzuusgxyQbwuGY1anff62/TbxOBm2u2d4uVaXJaRvS
5qie1pG7xBtRtfqDPraH3k+/xJ+kUHXWRIxIo0uwutdn8sa0hfqSZFHkcuO6Pvc5Ow2lII+7H7Vg
/POvDXydN9yY6BJFsvM1Pqo1NOFC7nmdO7UM8FCgIBw5SewMIPNNO8H9K1oZ5xgaK2lFEtaEltE+
phaAo+iV+WN49ba49VdsFreg8G1WJSBR/4ocJVgggqGBtqrtohxmhlLpxW4N7XUnE7j9PmBBqMIw
LKIbr01DG7tYHXSH1y49LBN1qslNNJRBtWuzzp0cIwMfOQNv1jhUtvV2itQFmCXJN52coOlIpHiy
j4pvFjgALpYpW/p10A4MnKj+ewniGBJ9vrwMgRG+pEAXu1HiCSivYibGYrNDzF+9zQT3sMgKF4zR
OVJ0qsFKOz+qswwOLExHfWwy0fh7wywuCCuaoQYfNxzgP13mK5HMP2Ov24+R3kxxJynXllzpKtzJ
fZv5bUnOI1gbWQwxGl3xL3+h/SHuzbK485QTg9Ukha0xgDbjcFihcGWKZH4qhR/ORGPGwjINDSq9
rz9oc5AyNVaGJV1f3yAzQqNGl7rlJMkYOWlEmeJdRNqY4taGp31eahJ8XAcVZW2WbiUSAnltp353
kyBYUTXUb+13DKL5rKhNt6ZgRon8yGqIPSX6kxIPrT+CgtCZm+7J7pAykTT9qZTZd2upD/rQ3bZT
g2E4QwYJeZw5DKUG14JeLLOU3OnrKQWzvBF7bQJq5lkDE7uSYAhrkZ+U8hBTibqmnIOUBSSK+P+j
iweyytZhztAvEWu2AIt2j9dmiZzjy0NrZzZk7kMI7Hhjf1hmsBj0ontx1+eBrLIGgk3F4GU10nii
QyKhntvl4H2wvMweoES6BGwR9P7uOoUFHU4Igsu2xbMWLFq92CAAxzORPEb2AOqH9CN49GaBZylQ
7Qx0RQvwSI+vJ3KXdgctv/vIsbUJ5jTBjEegqf37NUgZ6wmzEUasU/ydUwdV7pSgDTBDxY96h7qW
ACheI1je03V8HBuJHFC/K+sFuTm3RVHGhJhNFUZDkrgkYrbbKtX8Re+hhZAPFIH1WEPfPMvP1Uxu
jdE+4j3ut6rpAZ4nR5YsNEgkR4tItwxtTUgyoy8iP7BZOWhTfu5Tci7NvHXVZvT6xkTyiJ2Vsv5p
FtXgVEl200v0Ab0+1DELMPEZFZoglHTW0b/IfsxTh9dqo+cuzcHuHElXSqL5pY1ZVIsGVSM/TlV1
gE7fYdYiA9y08bFh2LPZoppHVB3/E3zcu/yVXukXL+0Zd40z1szWVMR45VzPnuwTVznMj8vzEJah
/IjO1+hRDwoIt7nNY/a1CEVnapdZYvvNuEtes6dukOeZwksmX/Goh35SdFA5dlgF6aPxEafcmOPZ
KCUrSjuNQmu08/WT7NMgV4NVB2T2uzvykv0xf7m8v3uYsbXHXfyk6Jo00yXYa61zaqHVqmz6zzkr
vvTo+LhsS7SXrzxJG/9Xu36ZZxaVKI2zQPUVB5mLdS+b4xjG8EmB7+zB1HZtXAwwFn2jjRlcZ4nL
Va/8IIlIokW7t/6CzYKkzoymeDLL0EiGQ94bQdwYQdOgZ3jOhS8u0XI4vJpLsHxWM1xDok7cuEvh
LNcFqmXZdwtDJa2Tf8m9/FZE0L9v1VTVVWlS1SzO6pCSUTaWpYKsb/YAGehDXKE39rJjrGfo/Rl/
s7Fu82Ybp85s4iKTKXgBMNB5SsPeBxvBSchNuv7WS3Z4/NWVltiNShGoVWguc3r0Aj5GSxj7uYv2
fD8Foa15nfgiR3y9eS8Z5kBsmG1lUacSkHVKDyRE59t4i54rcLG6a29Gy0BJijGMxFeR5Fg8/QAe
N8Ee7z2+0F7193fkcCweu8nEg4WGZq/8KNGQC57FU921j3O+xkusFsnj7U7vbSzyd/god4qypKDm
0Bz5VB/L5/ZYByrB/DtExTxym2Ecyk1OIggVOKzNIVrfVKBGZnUZttT+ZKt6mKmWkJRqhY4LH9Tm
Arqhme1WtVrIIKyT1RTzJYcyRMQZkKCS0IPqLEKuKIHzvpuvtjA9Y+c5KIZKdl0rs9emLTogRSmI
3Wzm9rNxmFY1Vt1AgadE/QSDyOj/RnHPL/9YD6XsGU+m7qAUIKGH6DIG7KZctnY5oFn0Ih+zpV4L
RWAYPOHBjtDijAkDkAGND/NT7DUHgcn12F36ihzuAO6WVm3xFVeT8nP2Y5qPGKpB7flshtSn92rn
5ooDysH5KQ1EpWdVcCRtDo6Y1qWx1eD2YD+0IPdr+aF0f4xQ18jDAUREFXiILF9xS69E5xYi+gOF
vnPrAp/uRGGOyLk4gGp79LyPi9Li/X9W0M6fNLHfVVJwecNFVjgMKk1LWvtkylCx+tMQf1YMrMYy
Xy5b2b+U/4N0YFb7/TbRYyW2KAPK5+aI6YNxsU8dmxx9NPOz0sjFv3NchPW/25MTKY3sFefawSUn
tE1jiOwA6noQ8EEE42cF2Q3R5xJgq/6OpLGZ7EG2FoAB8Cf5jIyD5Zh+/oQyjVd5dQzmuORJuhNd
ZLsdSDpSJDI6DVdCYG6tNZh5FUOGGOAYmJ/Zp8xbhQ5HHyM6o1DpcNdbdKQ4TM3CrDn/ymS2rjOr
Q+QR2+ktM82DqvWPUD4JL7uLwAx/TdWKSdV6QFgFXk7F+GZ2vUOQyL5sZD/0fVsMfyspprFkKO6u
oS/mTjCwMB0jz3arY3FIh7PkWSKv3AWXjUHuhrLimc1rMRJz+vmN/IwWDYwxQpdSd4jTfMqPzG+C
OUY/gwjId4/fxvB6dW6CuSTuqJpXQxvGysli4G/u+6CCrLs90B+CTd296jemuKtKp+nUVbW1ngJw
490sN8b3VaeKEke+al3qahjzEX3Id3eGaqHfGrkqHfkPTA1w6DKWxKYg2LWC1hsg9eyzg5ZMa6Hc
rDwQIVxjMOQoH1QTowjukn3qo4elFnjsu2VzP4E7hAzTFKmVl1JQYgCvTH6Q7EGwseu/8NvFyFng
nAds0hidqTo7sA/0qF2lp+WuPMbuGIrd5X32lLPF+YsyDkVhtrDV+aOE1q8CQXGPaQW0fckeQlMk
6fzLy3vnoa8WkXAktoaMI99OEU1SmxSdagaylVxD9vq5GrSDnE65OxbZ82Vb7xFzNWaqtilbKlGQ
+/n9OChSLxlNXdmBHJKwhiqwyw70XB6bMvgH8lm7rmEiBUjAmoFephXsNoevLNNmjmwJvAeIaNID
KOvWcAY6SZhDBnv6SlmnUEGv439Z4pvRdb83Ru0k0TptSFdv0U8GvIXdrN5CoQAluoB2P51pWys3
hwZiPs5Z9KTMuiiCqUzHZA6F7lMfEHpHGoGLvL9g8dnA14AGUbTd2H8OuG/WlKZzvdRFYYM8lITM
Uz4VhTsHBoRoyXS/ggwC/vEMIg3vsr+8u404u1wgJqFTAVUKJQo0GRq75rVSJE5EBADy/jZarRgK
wSVODGLw2wjuhr5oOtBjgGD6ON2s0lbkikD3aboVfzNlDzIJJCGJhZZbC0SRv/sHCESNamkYhbiD
sXjgBvmC0Y579Hr7Ep08JUYnDhI1jm6nTjdOPquRfx+y6L5OwfJrGU+YRzJ9aKe85HENgVwjEm36
3qnZ/kDujMZKhcx5JpVhMQdoNXRo9v1//6obA3wRL0pbu6AWk4KW3pcgUAcrmSyJUqV7ZwOKoooM
/U2cDv7sI0u8xJixQpIhY/4019jMxLPIp2kQdDm9EmHw18PWEn/giVpa2dhJQYyElCPlS+Nh4Pdb
OmkvVVscFGr+kabDdW9OzKms+nEkylldqpdBA9aSovQio7xpButa75JHadIDBV8aqvOPdV34ta6E
rAc7xIBxbL0qviB2Coa+vo7q6rqM57vUVg4gVHGHErwGuYbMiZ1dpVp5rtspyBZL97pRcyWKrsZS
DZtpAkU1pYIvugt6aCA39JUfFPNXHBLFeKoOSlvaAUht6qPuR0cJQTAyAHOY+KLK+e4lubW2evAG
jhJat/MyxGkYXccpgJ0dFMCDq5zyn+iGgRrXR+5IILptEki1rWv83aAuze2oWxMN5wy59TgevbLR
VFAiIORIslyk/7KPERt7XMSxZLUxZbMSh32wQL1Qd9XlUxXaLnFKG5o9Kpg6bW9ETabxJeGt8i5W
BhxuF8t9y8EgaIhtjChAp7anK7eVaXpNez9Sycmyzx+Ags1CuS9pyyDPagkAnuhnRvzG/qVSgYl9
b9nY4KIAMIPKtDNnKZgwnAo1gcfWkEDdMB7UUvGLTjtglClISjOgWmJ44E4MkckO1BEEhf9usRxQ
GHVmmlA9gWILM296aoKbQ7qtiPLHZTMrPr/Do8161++7OR2Q3ZtBoTrEoTo0BzNK7ru8/T4aUCCu
5PkatLOnoTFnTBComWCBu5i7scxdbTlL28pgUEfpp/TJGtGtltNDPltHsCK5lxcpMsVdUkC+OlUx
QR6kUdG44Am7kiTjTPXinI/V42Vbe1HI5kDwb+Iu62aqtAYSNVrt61LmaPYNM4Vv1PVQX/hu/KM4
UiU7q6dWCpb7wdeC8RaT9p2b4lWMHMbsDofLq3rPsfj7OeeztmaP2XOZ6RECVSvEtNGTnTgUVMTt
AJLFlTG+cJQWGRSIsZlIs4lQfDfMeHMWPoObZ2NOWAeYScbTiDIi5iUEPiL6bhy4pJhrGkEIEEMn
+hjPR6m90YlgmEUELjYHLrTC0H8xIpaRUWMGh83rjGsEWuW5u2J+dBa/1157CS/5CQcjs5TFZJbg
+tmU+QU+Wpc/Gy0U9Ixnbfhm0CuqfapFMZtwoRyqSCXt1VRB5mICY5VvnaxvRZAg3YVRfhWZPXHs
/1/8E+k1iNuiMsHrA6bJWOpFYtuBp1+vxIPLc2q/IFr0qhgOGvvEK9GYABLCcN1mUXlsxar3u/y3
db7JN2+TyWAEV3Bcn0FegMEoZx0LkZtbTGUvGBK9fBr3T8ObOS7CSME8M4BoJAogweza9UlbRBWo
/dPwZmGFn821oBRWlkG2DpUL41dUkxsC7pbc1l8ur2P3MUXWpOifX42fYOzQi7MUqhrhMWWF6XlN
lhBnlRnUD4kvxMy91AxebKoFYUckDPl67GI0ydzEYNlQR68+ytcrJf3QeNXROog9cvcbEQXOSGAQ
grO/7yB0stpFz4BYffGV6rWroHNEsHsCE/xVk88Uj3rNXmuy+Y2NkjYqzTfdD6Nbw1u3CaQvTRJc
trnrF5DQVS2oG4FVlLu0ExsDAZDUwBa2V3Q8a9FVYgpEGPZX9WaC27hObdNhstQ4rMC7piX3kfXp
A2swFRuyMTpkgPm7RC9lRB69iaJDeyiLG6pqDiTsBNfJbsixMbKucnOAhm6KspiZNIT6wClWv9Ki
xwvAcPpKRAi/f4ggYinDrxUgHwe2dEJPcL+M8WvV0cT7Ri6/Neh6ic6pB+ZV5dvl7RPa43yAdTha
NgO4LyE9zkd2IN58mtD53P6T2qa2A62rSJMKPXEklfiMY0oGBep/WhS0sTdD17AEJ3Ao+bqKtgM9
oFB6OIhyGuuG8Wi+NcndmeD8U9uxteIwM0BApX9W4CFQJnMHCdRR/uXdfO1KumSM+3pEqdUK3Ghx
OJxYwDz9if5YX3GY3+0hv4rBAGc08ZRjbgwarsM/iBD2NtjCJJmNaxPKTfzAQ6/0yDBJOjpIrsBI
BnG1+KAd8tD4SpAJCKGaE4jOxm54sDHJD0AkkdnMcqTZSLWOniX56B8E4+wrahluKXv/YLRRsMrX
nMTmPELqL2OTpGSo6eindYVluKpZJDfQOcKchSJqRtuLz7dL5C5QUmdZxVCkDotjfyzZKfNK13xS
MAChr+trR4Ef7SZVtgbXDdgssEXRqirN+s9Mco6r9M9M8hiK3/y7CLC1xYFbNNgylEabP2sc/8mB
/lXlEGYYhN6y3kmblWlMqmYojNoBuR491U2XQxFIvnHN1mmS9UiIHhtCixwAoCYRNYTB4loi1v0s
0JoX012Fn3sXSoTTs6ifQbijHApELQPnQQ6Lw4mcFuWWBmi789Rg1O/X/I2oM+19pwqec9svyGF4
PYNLRAHPdEBNeQFxoeEOOqhHS9MtcsXPOyuw+h6FlvKx0bobdSr8WJk/Lan9qaTNU2ItLLyMg0L/
5a79emR6mpbwqeSKHt8qIeTw78HgFZM3HpWMtUrKGMxCydXqUQqcClJu8u3qUTL+i1DJTbQ6vvjf
JeAYalaLa9VAu2JnclUeWwf0I8IistAWBz14xpZTrqbrU10//Y9IsJZs+dtr40evg4mbnaykOp7H
vEzDztB/zhUaf9D3TKT5WW7V09z1oUowZUuGzAV1Z+8KfGYvyNpa53AohljAbI5JGjZtScG/CjWa
yLAKpyIg38wLMOWRulC9ulOvwJN1N49gPiVm98jS5QE8/eCPZTXYYyckK80yPl7+davxS1vDwRYk
XdQ+o3ikLfQ5G44zyGAuGxCBxquS0mbzWVYMUT7CwrYU9adbiRsxhdY4iFo0qBdH1JKCsYG8BvPs
89qNqIyeHaI2Ksz4rNtzafs4hFJYVOhWGcdhlJ8U23Tk6klu2395a6oc6uRUUmJ7vcn+d9RZ9+fd
glAPkEFFoEFijbugqzTJwWaLSlmca9d5pTmL+lOj32cI2YG9UrCw1wmM99ZMHVEz+PLf6T9EeZP1
JggwwxJn4SW1QGk75OM3MGH+ZLm8eBRDMI5l9rdTUj1N4Ml1qqy5tmz6CSPQndPDtYJCG4+YJboz
K4N41mJPjtZKxLUXAuLp5b7sLZAXI+pwdJo86IMoNb3vcUS2TDA3yDaqZtjRjX9XEDjsQfqehUuE
e7j0q1A/RgclHNG+jUZf0aW463Ebc+vfN+YMZcgKGeW1sM1Gd5zQi6pE17LGBJ9mH583drjoQp4g
AUtHM0LV4O80xF/H6B+E97uB6MYad2ynos1rSWUfA4lXFsB3brexxp3aGKRKk2au98GvUfHKwqGK
l6XO+EX9qobgEW+to16GakivyAl/CWy/Xpz6EB9nV33UIt9A1GPdwpsc8BHrj3jlpZoLYgP9Vv7c
HREKCbsGXieHLv1kDgKWKstLNYKkl4T2cubNj6BNxkPMRr+C5UG2CLS1Hp6Z/yDMXP/lC5ZfN3Pj
cI2mkWowgQhrY1vyhXpZA0TtneSxeQJp9powxXgC3mChLf1aDqIwV+DvPIvIrGvZnJEFF1Tk69je
EmOB8ofuqDeH4IUhaMJKO0qQGV3nExLr9R1kPzEXofTo0ZBlgtO1GxJs7HEoCwUhmUgV0m6pkT/J
Sn0r20qQLPVLEs8CpgDR/nHwlNOYVYrcVuFc36fzl8H+Ix8SUYiz/t5LPrL+iI2PyGavxWo+SkFP
nrX0Kc1/5Tr1oO3jTpA/l3PIUSSda5DQQL2yLCTk95OXj8QZBDeJgRQTVJm4dHPGum6uyw7wGyZQ
PT7MBwzf/YJMgeJWXuL3k8BpdiOnjb0V0jZrLkBGXstWS8OqkJ6NUgmHjgm7Sve/3tuiOEeRB/Rh
oJwaBQY5rh1fOPm9C/Euf3TyBnDUHBe0B4jflntJaAya/r2ZnNcMcr7UJnSkAy0bHosBC0vS9KGx
58jBfzRuXhdX6lg8LdNw11C0I0uycBxq/5C8/QbOqZRWrcCRDcjroKznl5BEiJPe14rpJteTxw5u
EFbGdNTV4aEBG70l198gz3Ojt/mzPipuh47DRlkE8fJ/uRfffhV3L46jURmdhkzf/693y+YrcLci
BoAx+a0jh6mQ/kgK3ZPV1mnUP1T9O5RC6v46R8+h+j9T9qyv7o1V7nY0Sylm6lQjta2DHs1maN4R
PgrWf+M9YLztInedFSy3FbjWmk/EtBQKtfTz6DEPyi30teAx3695jLm8E/v27rm1MJ8LTRLTeked
Atpr8PcuOLc0UX0ThFHgEhOMT+967psJPnPY0V6H8jNKOCv7ujHdRO0nyRpv2toSgPv7mZr1W20s
caCHaTfVIJmGrhpvBYfObfXCsY7a9bxmRU10DhH1myjzvAtKG6Mc8jWjpMd9LksBwfJq46iaYasK
qtC77xCIP2MyAJ8Kz4Pf0bWNmM5sMIXj7qUPmYrZ6CbtnmuraW7AKP5o9VD5FgD6bkLNlvGkRs+w
Kct8dTZSS43KJRx/HYzKPiugqHc6ydHCxYPeSO4M39PI+8CttbHJ12RbmZIph4px2Fdf4qb25uUO
/fUeY2HWVm6ZQrBEOpL6iCa7zHgUGN+7trfGOe9Z8mVezHmRAui7DNASL33V8jHa8kQcDVTtyCKK
XGfv8G0tcq6jL4oqgyUmCuJMMyAKrd0oC0hVLq9rzz+3RjjfUSXM1MdVhpCxz77o5QL4BPV9mQyC
vmjRYta/byKAsmiNqlgnH/rku5Fft6gEXl7Ie9ZKHG+0rxuYzEV7OQofv1tAKS0fSwlvSy320RVR
ns3Y0xdn+GU89tDO8TUIlpfuAp0n3SePOC1G7YLOX0EZpsZ4hDABvLuzioGGQQALhiQ4hwGHZi6p
Bea7k1gNpG4+QCjXGw3o3gxFI3/XGtofSNr4NkSJruoItNbDEEnfC0MvbjB+dp2xIUHnFNqpLm/U
7pdQVRNy5khdoA3/930CgQ5TuwnV2CTGgcGQJmYzPmKBKGTt8bfecUnMkhVDoNNG74T6KQVNbVqV
Agu7e4t//T8WuMBimbTekhjqeVqKan8azg1CGqGw8f5OvVnhPCrSczU3ijIJi+avgFKyHMVJwEFQ
sTskyT7a3oMOg7+XxkUUCN1SK7JIBgmrBD2fmQ7atdJnEqSzVN0lOZjgDJpDvnrxLcn8l/vKhRrp
AC2RXkaimaiV35f0RjPGgzypgsBQsLG8FH0cTUsjry2mNgQw0/pTREWUZSs28jGTrZG1uqxhZo7P
Akal3shLjxqsHi6Nq3kgEfPMIlwHP+ab5JTM4Qdc/s0evyLa0sJSNEQxLchL1AxjwZawOWSF4gtr
0riDO0UJJaOF+MUEsxbyGsUP5SCh4qmZ/7BSvxeabTZR4y6gRZMlW+sSPGzgCVDg6YcENWzTqQwR
C5vI0rr0ze1AFqnFNCxOWlUc7PRTX46r1tSxS0Xp4V3P23yn9e8bQyBVRR9zlCRhB8aIsob4C6rU
/84VVuzamKA1kfK0Bb6iEb+sVw2xTmBhN426/TAc/KlszNM1jRCWaOb10Sd0kwXQMWxP1XE5fuwV
sDXH4WA1TGrVrodJjoNMQ+KeEgHuCFfEoV6vl6SnMs7PmrVfK1z/aRv7J9VC9TUWuHSUOJyzdQxf
1GBzCgYNOn5jq7wU08jcrLNPkD18yPOROWkGPsqRRG2DrvsiC0mfjZC0a58lY5y8RbMyXx0hQTjV
w+R3BbmKU7l3IP31eTZzHMrlSckn1x6bk27kX6C8/Snul5fe1F+MEkpCiB7zPP6U9Ggjioek86Zm
9EEhdGZTebIa2Ssz0numMn1q4+jcNsO9xMACVhn2D3uSvlA5vyWy5A1dOrkFAnQnmsF8WiWD07TK
r5rWmQv95J9Z3U9u3/4/1r6rR3JcS/oXCaAokZJeZdK78uZFqK6qphzlRVL69Rt59+LbnrqFLuDb
fRgMMNOdypTEY+LEiSDbGb414dA5fdwbH/U5tz4t6d5mFZY0pPwtSZeuCFd5yNrpVrjk4vTNvmAX
LrFXAjls99G2lBXlXQXaoPWyeHyVud22IW0XaVY/tNxfY3FpZSjYLYOHrd6mKxILpAmsL1Y7iOns
cikOVlmtbOndLd50I1L7buIwdbdUf7YapLdp9NfaSe+svlrptAP+VcDlkI3ph5UqeOTln1nvgGu7
XIQDsGyZ4XlVMxs2Wr4f5b3dR4GjorRboIDUdcuh5HWxA9a1MX6za4l6ZLbZeXxCk4Lq0G7BjUnr
ajcHwx38AGnYpQBKdF3eaeY7eCKFipnX4N7mIAvA3qSVqY4pE8FKEAjP8Ca4LyttJ6zUAX5Fkaix
XFkwVk1hL2apzsRF7b5rMb5hrw5Sy+OpL+wLL4unMVfYmGMcCmhWIMIZ2w8TFGzDqoIRHfHgROp3
Lznt7lSVHqG3vc4ga9Wo4BOyc12oHYw8jUzD1q02mQM7UNFeupwlaeZ8ji3dDNreBIxgIjGmex7k
yTD1Bk6n3rqry8+lUDuI+8OYMF0Zm4GgCR0tQYCM53zrjDXohmX5EYjsMcjrF1eIg532HDo7cJSD
ARyUstaVNKil23shyev1PkFkLhgSnrM2dJrmbsDrXfUc/mOwnnYnfq8cha+t9K1g5R3pgj5u+/Q5
GNoP326nzTgOMLZcihXziLVhsFVAlTw0kYI4XCLzWiZpZ37aV/gmGfjQDMToLsAdxHLPPyO1CazG
ahoMm01mYeTF+V05V29/zwbfgDf/uMaXwEbdrHKd3EOlyh/ybAgXq4hFuSrZq6G/g+zm71f7T20d
6v/jcl8CG7d7wjLsD63z3+Vp3LoncuNChQH39RYt3krsrIh5WClQ66vZsd7kv/7+Bb4pzP+8/teF
cLjlwU3N5tdELlblOLzXrnMgS/ZDufVdvvjHdb7UQn5BuoFAI25NyG4E4aPcg/qb/F9lwK9zHeaU
Xk4zJFwGpZ70qa1/srv/Fpz6I8d+Hd2A9wtev3GvUmdzQt+gRLcXr/yCzYtba0cRH2J++/dH9S+B
sb8kwa+DnM6wpdNeirSORXOPhOj7nSex45dlTVb6ION570BvBe5YB5z7yN3nK/4DM/jbTbcAsmTo
B32HYP/2n0dw8IXVwUUK9VgCruRBH+UxCGDiHHqvWHdN3CcZ46oJ3TVtYv/QhVzPwn/8/j+u/aWK
0qybAp+h6KRQ9V+GLuICzBL5SMolhFsoG6q4LFd/v+nfP+crROG7DCvA/9L//KM6HAc39UaDeDC0
WKG+ori5AYoro/9GccF++xlI+uZQQjv+f675pejFTKuaRhSl68Iut8pqj5amMXPtzQ+/7XrovtxQ
HxxyEE8hKgU+xJfgM5NRQmCGXh8mdKC2YicwBgVv/Wq6wuv4h6t90zP8ebWvLZdMe9oFrckA5+pE
fVTl6sr8ClYAWTaGYt4DLygVzfufnM++24b/x4W/xJ5epYuUGS4MT+l1Zq2HCP6dURBgYarb9rtg
m76lFuSKfnpfvxun/OPC9J+HxXfqqfEYgulVo9Ns7TDdzudgvRz1JvjpWV4/6y/P8ut7WskRrJcM
6yJXQzl2WDai/HWloLvozEAKn7P7vz/Obw6jzyg0GnyChp181R/tel5IWSKg9xPbeK51qqegCP0i
PzgD3iKmEkH0p+nnn5CC717aPy/8JQosvciQSHDhbHtlpJhNumG7IswSHf4kBvMdaP6PH/ml4MiB
XXNuA7b673lYFcNy8N/rMdc+5ycA+fpxX5/hnz/tS+0B6g+l1YBYE8iH1kIdlsP8VK/syYnH/CcZ
3OuH/cfF/iimvpwKewpyVNDQl6znPmT8LROwDy7UKa8hO9V/cpH9FAC+wUP+rAH4l+NA+2yCYxWE
Eq/hZujhkaU2OIVjYq0tOIwm02b6/8DH/nHJLzgF4bNHIIODCGf6VVDDEt1xQzX+MKn6LrL9WZd+
iddjPflL1frZOi9h0o66WN6aZsGygPqh7b5+0N+e2Zfsa3UZCGW0hBeXruCX7McNtX9IeD/9li/H
K1/4LAIZIMmyBq3aFiAcaSB0+pOc+g8/xfvyMjSeUzOd48mYOkssE6CN+SlUfH8Jz+MsQOpGgsPd
/CN1z1QJNTPU1p5FLw2XHyUxP0zyvlt6xAv2/67xNallUA9uU1JDG/vffqkKK8Am6oeoQpqBPTXE
qvwQ49E1cTZiiOAPP778PRL/8DO/woxSN04mBqgr0PExgMCBBqrxv7vCl2e1SEhkNxTvN0PHjCVu
4BMPf7/C95H2j/v49aDKVmVLiZKnj9P1Vz/UFoJwP1UFDqYn356m/3l21///x/ux5BwKYxotde/w
/WSlt76PQhaklF3QlwdsA6AZX7YAQD4LYSWl7F4h4RIX5XKk1QTXdB4LqtHQTKGbeffUa5pQwJid
BPLctPNOev3OKeFaG2RnYQ+Rctk2H51Tw631bDVdCIfgG+aW24qle8zJrvz/uM7F0aHTxi/uIPu+
Jd5Jz2rfwEZuHTRsOywj/pyf51HpwwK9YtNJknUA6zqo5cSVN0d1BnOZzI6y1t9MJVmVwk0MryNT
FCGHVYUYs6cUu+PmuoScv7QNv+uaPsEiO9h+lIV9q9cw3U7mme4r/eLTecfapgjruV3xq1QAbOgN
PFadokk6SyecTCs31WFGT7xxknwBODL6VRdWUC1s4bDeEbGDhimYUbBpL26wrRl2vPAexaRep2F8
4MYPObixlSA7LodHNrYx3rP3NOcm7Ba+F9YEpVVLhUU13xrFp0hYOf5RyTiaqGneWAGGYls3L3oG
E1Z05YUHDSZ4c2KWOVGBd5PRYGVaumW+2LhFcZdOZTJa8sKpifw6u9A62wSOtTZlv6NeP4eMwbud
9beFxwUA4XkOPTo/S4Uhsm73yu0jPoNGmUVC86MewackfN8HJHTqtzaYTGgXTdzND8Hork168v0G
NB7oHC/2FtYvdYTJJzzQseoBb8WI5F3osmBt+fZ9Zlg0T8vO6tN12f7yshoGZrNPQ/jAemEtgDgN
i/XaFDeeIQpzX3dD4SGfm3Orz/C6DNnCYuU/mdaOtZiwWOGGtoKC1gjhLkNBU7N3yzxHCkxQjKnv
0yv8Zp8C9eGY6tYugg3i8p4EQ5gO66L1Q9f97S1LZOPVGgoZsQl2u/2hyGFm8FhkLCx7fa+EDAtE
nbHQSU3GW04Odt+t5qyNKP78NGxdSIgNMBG9ShTRBpL7aBgpIJys3afDG8gyoVBl0k0fVgtmMS+T
Ce6pucfCivdhULE1qR5L+2GawNnW97odALeZZHQfGF7palhnQM4yJkK3dxOW3Q6IvJYNblxhn6kp
D3lz7DoOoSYRtrDuleal9JcNqINh4JQre3gd80FABhdgy/xrmaBaOr2MjoqtaliNOFB9zqJSyHXr
dqHnytgp28hr7Nsxe+u5u53wNM1gQs8zoZM/X58nhGlWKfd3bseAMfYxrz5Geye7JslcIIe2jsmo
Tk7nbol4rikJuwyjbfGofEgRGFD86se+IKHJTkrmhzqtIlL4oaje58A5+B1M5hR5CBpszlg6Ln2z
ksKOSmu4IdlvaKRA9zaPUz/fuwWP4e+xGmeW+FcQzyNYVz/Izk38DCbJgu4GViQOXzdQMpqAggYO
TCTSAdYTMOcAfcFfvGfE1lBhdUaBmu1aZFN4ZdiPx5zUK6j5bTUeWjfvm+GVcRJ3Qxcu7ofPim3p
vQ9OCt/Jql6nBKYs8xLJ+aPt8XgKL86gPSjTYuMDf7e1u/ZKWDDJU5WNl84SIZ+eZdpEC2YyzsBi
iiV+Q/3IG9XeuDaQSqxdK/CCoFw6lUHYuN3KEcU6T2+DfonyABgh6UkX9tVDl4JgAIkjPqkQBVfE
bJkIBNDcpeFVKGfE6wYMf90W0CfIjrDbOxT1iP2A/tTizi1dARC92xF/iVNzgcpBbJEuWXr4LUzT
Co8Fsi2jV0cdPls0F8u7dRrImPbDdvaxSqafMXlIODtnnbqV/RzhpcK5HcMAr6Ar9BVKjmry6Gqt
o76WK897m/qHiVlHH7wZnfO47bKwTUHpLiIj9L6vqjD3TVySInKKOlKpjBdSnOvgFQHvheX+qaB0
7Vfm4CjrTBmFH6JDcBN/D/4pFVki4bRA1L3XdhBK4FHZDUk1P8GsMfRpCaOoJSLMO7WER2MHISy5
r3FKvboPC+PF0+huW9wzotK9Bf1BWp3dqYwpvbSDtaudfWXyc9m5q2uB2rdqDXmkkyOxzFuX5NZO
x52t+xWv0oiaz6F24QQIbLwPQu5cIA6GcC+iRnQ7RpFI6vym9l/SAtkluMu9s24daLaqqPceSV49
N4uvIl+m26pomqjlWYJRh+xFYsPvOdDFppTmpqRtiPAdDtpZ+YLt8GB1gOxFj+isQqXaJHf3pnsf
M6SSFqbR8zHT76ZgT7y773BCmH7201e33Q8dP6d6eKgKfEUsbXhIrDZk1xSp4qEkcU9kbOgm1z0U
PMuIlX6UdRk+e+vV+rFbxjWUb5YQGjWJX9obt8+evQJoGkIiFX7YCWs3537YT1BOZjSGsnzM2aYM
blusBjpjgEzwWCLxVn4TLtpf10sOlh8mJjb6p/K+xfVaPYUqDcISxuiLNmDpldD9+KRwEKX4zVdJ
nMax43Ii19jv1MGvcqjeBYLTwPiKW+PKrc5zjd9RTjEtP9Km3ls2Vj31zTy+ywDbLN7ZqotXMgzx
gPiYpUNEOBRoMr4hvnq107UeZ6im8ZD3CHHW9DANF6fKz7I4VGBcztMTQIUERyUofgfNDfU8pHcv
mdssVM3TOLpJg2Bdt7dDqptQzd5urPAZJqmD9nXK5Tadvcij5UEveTRy3KvAfeP9h6t/BxBvm5xX
KPptxUJCe2KhZX4F6HKx0IRbNNykooyWxg9C2vK4a+xtp86tKRHi+qT0zEbWLMELvLXAdhDjhWIX
sy/MvuI84tOm1/kaWzhnp8xW9TS+an3OKA0D5saqCeIa1LZ2FPGQtzhFQ8gCuG4gXwAZ8QoTd/mr
z+EJaLHQwRMbfRkuw+G6FueQN22OHnF26roC9NS5FrxSh8RZ6r3XIIxXEgLX5LX0z2CYhFaLYk33
scAMNOWbtAJpYkRC079Z1YdVJrbL5K1cnZ2u5aEJ7mFLE0LvqcTffEhTyB77jzOen9JL5GIPRlAL
N/uGOPBxGaHkr7uIFeU2wKaSYmPSteWp8s6VhNg3poZ5Xdw6gYWQ1MWqz5K0fa7N81y24TR++sGE
erMPc9ibIGhnLuaCQsDlyYlnPUde9sgCTFObVybBP+yLKB9fHHPT2TeLHpLGBiNQHUiBpJLN4cIk
RGqDZw0BLuMPUeMgbo31JYB3s90+p9rb2ZV1tHqG4Ff+5suTCzlpaBaG/igOVMIjgLbxLCec0idH
Yzdylhj5nVOc+xwVUq5R4tU4rbLeUJqvZUUibwEn21/CoPuoBJQHahbmjr/NK5lMI35MvdItZrJ9
Zu2l6yKbLEmp+2Q2Mq4su41G7NxokBXs9DCmNc60cycZvpW1YD0SiwNDzlRsyzJOyyI27cZD/KC0
W7HUWQ8wGWiHKYKMaEgI+kbfrAl4i4ysBFy6Wl7Agwk6D1W/GmCAE1giybrbrBj2PVnCiRZ7136d
XR17xj0LcafHNExnGuuielQQpmX+Xo9q3RBYGk8gu+PBLE2FtO/cKQvfiGFd3q8PbdBdX2Xg62c1
Ox8Cfgci2C7sudDnVPJoMjRs4Pmj+aNvgbaPRSPSV7eaY1dAnE16m9Ii0eOIBYln6ZSh1wVJJ86U
m8eUOGcPb643dWcgljGdyccyoIWAaGgr2XopEVH9353EBNPViVwAiLl5aOOKvVfjTJCk5+MRXA0I
RLZxYJ2klUXa62OTsQPXJ4YmfFDzGhJVUP9xUcbpKG8e+GD2wbSxOfyb543VByBkHzLQfMvsBchU
vGRnM9Ikb4KkXNh+tD5Bb3brOSwcEGWnrRZFtCwfkiCiVhclz3hFEqnERvnFWrc6rpW7caw2dnJU
LW4RBq1CnPc2E3gSFvmtFY86cjPXxwXpzWWvSqIMLj7cwoH7XhPli4W3fYo1okkj0xtb+WsvD45z
/syWMiqCMapxyiviHsjsDmFf3tJJ77QHpcmUJJnl3GYy310bn6YtVphFY4xwEajVFhynCdUQ3n7L
WlD8dxEUy5Pa4slCNyniA8j2kzHAk9Rz0wZRLdywqPFViuxVL2A6KrFj6TqvfMyc2mcmeohYlg/g
DSag27+zzP2sKLbX8zeBp2IEQaJ9T519Xd+61ROFNy7v8pVonuqaoCEAONbrM02zCzQcE9j3RVnQ
bXLMsdu2saIMDFC3e+80vR288VfrXYoeD7cqQsurN/48Pi5zEAqrggfUFqa7N3Ou1x29yP4XWoP9
ZHAsMhcFIrwtAGlGU3FkZIwW3HmmJISEUdYzGK51NY5kNz1BHDLkIoj7sYhzog9ihDQdTWMLWiNz
OqBzmULjzqegdmZ41Ygew3PvPXdRg3lwtxKsiAeu4DFzcXs0rTl6NymavViwEZ3Bf3229rOF1JWx
C1vmPRY6s9CaPzLzOnCUKJ0f13LYdq6fdPmm5c69GgDJ9jSau1WjWUJgxsyy+tSN93PnhaPlo5Z8
zdPhkqETmB0wNrsPOZUrh9sbj+R74cFPT084EddnWxX2cYRJUp+3Der05qzMNKG276HhZhd4d9IL
Ay8zbOFMb0GRdJaw6Gnf8bQwmQ5poPtN3eHcaPRwtgzn4maoLk1ndeidRysyy1qW1spucRdcQOTy
VHO2hvTOjZf326ZViWuPR0PL554dauycLcFNXlT3LMje6ALpLDt7XKR5R6T9dHr8GFUuW9cbQXex
YjneLuVzgNhYt+gWxoKDFFN6EV7ds2ihR8NfOLqgpbBD3kFds9sOKbb2OBzu1bhVxXEum3BUCv0i
u8+lH/n2LUUuUOZhdLa9wNo5En9JyVFmyIz48iPib1mXicvTneDDIwFdj/TPc+FFoy2PI3rsFmvt
qpenfngH1GundNXVYO9M7MmwE68RnHt4bfE8mg3UYxZ+E+RPMm/WftesGDzDhTqKJX0Vgkfz/CwE
liqxA9D7D6ble7ioI8RNcYkg4k0PBtnJDqrQEl20TJuBgGzseWuNNDA7LM7YUaDwaKy5iokhB3jz
7mykb8vGxnu28eRyUR0Uny0K3iZPBt0mjtIoVqbIajFFRTI16N5UWsXwd4sDDxrfuFsq++VSyN1A
+RbOibPc6/SakZ4JIAQq8rvB4Sc/kzriXgO/c7CqwIT6WIrpNxfjjk/tqVLl2dW+d5MzD0QSkIe4
lwDz2aHPRA8lse3czPvaLzZQqQunwENW42svxV5bjZoncLZWww+B4KvJyrasBNrTXcVbi9WwSNQH
3asSfhuDAZuFZWVv2xFDLi02Ar0lA0W1I6jqgFs5w4z2qlCvo/g1QGyfIfdCAAaARfc8O2Po4tuN
4MeB/BIDaHkfOthf19A3hNfS+4z2w/WOSvV3lC88ThfzmWqVeNlD4NbRlBnwQ8rVgqKqsfTBzP6q
SD9lTc/Xmsihry6KmHx+6tHCeiqPXex162BMak2QOdsuZt0YjzM/UgfkKJh7VO0Yi969teFjA2zC
bD2MYXp/3tsUesKkhoSuOLWuF3rChDS13sF3q+Ke31MALEDSUF4GkVcBixuGoyTPIzhCvHTw9pzr
61Ef/NAfisSfUI2lDJ1fab3Y+bZkEOaD6ecAnwW7CXWO006aFQwz8J9BxMVSqgouwjgRkVujsaZq
5clY3nlTuyqI3pSlv/GnZ5wEgE59jCyFFPe7JyImtRvWg06uNRir1gbYyr+AJaT4Md8yzo8B3dIM
ChXzpW4o4pPbFABqKAPIvES09I8DwmxWQYEVAJf6kFV7l0/PcBHYOzDVw+lY4AGIevq0UJp0iE/O
XG2GRm1m2PxZLd9wabzEs9KbLN/UMD32AwMIqINiJ/4yZuCPTpu9FEj6nIJMV0MwuG11WKFhFqoG
3LRuvbvWmWFSMl83kOJmmsOeQFkd6FO1XsiB8ZdOeUmO1sasMMJDfvvl5r+kjY1qf+csY9Rwf1U1
8yrtD7qrkHAX+A7aq4A0qLcebO8BXKakAxUrt2+BQUf2uIImPVZIwKXLoEMF1TLwwo4Buj+vgRkM
QnCz7Dr9jHvZjFOCd/UDVr4on6arjkYZ5RPodbLc1zLHFOJqdWjt60mtuwnmZPYST1m1dYUb1UAV
ZnQ6tmYAevBSwCLNVG8pQgQgu1j6AJYZxD0yK+b4IgSBKBj3k+hv8NNHIi9yfh6WAPFrU5k2uv49
x1Z3PL1PpyXUnh2zaaMojftijChHKaWQdpsKJxDAS5qtnFGvnOzd9nGKwFYDmhLWaNN7AmUQeuqb
c+29lpg/NegIu/Qw6TsK1mwOaXAI6y0L3WlSrYG1hOPkRIhskcf2zPvwgumswE+c+4OC3+o4QGVQ
4L2+d11INRYby3Y3aW5v/wV6GTRtw512/MSSXRXnVrHXkh1wqoCwrEpbHjI9IhiOWKPHH0Bp9wBt
0nJ4rJAyFnM0QbkForLADRq0gvJ5Kd+g5xuN9JBlZwcrLULdBAY2lU0eAylIoJ66aiSog0ABLa1W
VvnulgDYgAFp+QqvM4B7JsqZTgpQkXXzfvXmW1y5nQCogra5ou7NUsuDtdxSBWiaYl2mwAgtRLmg
KVv1aZ4w5xfpliORaTIM8qDEyZUicqqzV5vY1PgSuMtjIBJLvKZ8jFSuw3T5bfBfpk6HenaQhBxU
vu7JKtNQ8gfGh5vRgem79QAMPs7QfkocTv8p5zg2Jj/OKVYeSvcOsk13ilV49xX2OdHktzQ0rR+7
5jofAaAQ4HcCKyPmjbvL2p4xfbBZzEW95VIlVnNbAZVrx/KcC4RfgSg5wWqxANyX5w5iV7Ea8ymp
HWffwKfQAcJXsxH46KUF4re4EEx30YuR8UOQJsG6dpdvF7tOyvnl37glftHaz8H1nKptVkDbCSk7
AJ/IN3rnUSsOUJDPcx0y8HVRGFeATwoFc1Vj9q55MBSiZbzYOzC3TOsh8nK+JoNIHGtZKQwQhrS7
h/6ORD8Dqi3TZm0Zgpi/3A08VdBiAFo9vSu8dSbAnRcDgN06BxBUAM6EU7vA1nPvwTvLr38vPmpi
mzevgdNuGuiUSPHk+hbao37lo3DBCtVOz0gFgPhz68iv+cbHCrPwdyB/Rm5lTpMz3Gu+neSwgj1q
tHDgEmUtX2DoB+AVqge1u2lcfT+6GrEU7UfLumRafrkLcB1LnFjf7iX340WPoZafWf1g8n4FNmo8
zL+NGXZV9cg7+B6yIkpbFCjjRqA+6ceTGtmJWd1LKeGz2ii4jo6oE0h5D9ryLjDeHWdpoq5k7KC8
sH6GyWvLnplOX4gEUAJqLkrdLCYsP4PSus1rZOZSF2/YnHwXcj70RcPDTJEnDPUT6tWwU80v81KE
KXAbS4jQytrQWGmokctoPn9US3MX0H5dlE+AzmM4mF2kdKeVzNDe4LGJEGi1Gw7T8GjX5cFrls3E
/LNDdu74RPByZWyWITxqr1OWaEa0ySRGUw29uA0E+xprH3j3PTaARrRpSLnSgn7fCAp0EUrn2XEx
QcPupV/Gozw0hbxzRogF0I2cAGZ7EKkFhr24UWHfG6TmKn+gqNDEBGH+7O2Ko1xh88BuorR/ITUU
MeYHh44bsoDK7BR+RMG0rq087jGN9nEK6tw65HCeJhJjxcUGNFGCmNctUSBPvtvEQksA8wAp1JPn
5ztum7CEsnppPfwLR8KAq66bTeadJ3JTjgBD4BVQWX3iTOimsVhVuZB/vHpUW68WR4pOP1r8iwLm
mKWL1xxDDwp1V+iTDifmgLw6w6dSsUhrKFcXq6Kga50FIfOxoELLmACM8Ftkh8zZNebMsSphPL2a
3eCAZhw3/SRs/9eQYTTQbhYO00lvPkJtb+fPgH1niiYK0KnxiqcSS5/MhRPxxPZZ8AjZTqCDrRO5
YGGH2mre8uatdnSc0iaeZujKaxKhE4qXnOF5GwROtfF5H6phipvmsgQehMrTkLLizeoV4vrJD9Bj
AA0I8teqdHZEFmcP482xsy/NtYjIZNyWePZNBiuQE5y8EwLvSseFH+D1QVJDTzUrV6QlGKYJQM+Y
CCwpjL1BG3CALGcrZcEgCXDcaKv9WNnHfJzw8kwoAbHiZZIJY8E2aIHBnwf4QzY12TpNt89UlgCS
hD1Hu+sBctP0JHnxMIBB2HbPZQZV8sx+KadLXoFDnj7qLI2wX/hhZ/4h5fpVi2CjGg3B3AotH4Jn
lZ3ttLmB17WFogS2UDmN08JbAfM/ATg/98HFTMV9ULIDbfBDLH4cM2vjDuRTB1jnrPTv3MkPzCoP
YrZOdtYnXSZudKeT6yx0guBDNQ0o8TG3tR/M9GqAFU7zb1dfYQkrqYjZ9WjIsDQRKvZY+llCljxZ
GpWQOU98CTfqQW95Jw4Vb/dtDvvBZl4PVbOSCxSK2qULh2zikOrAEBNsxyVsqdgrutwBn2pieGDA
RczOtmTMkwmrF6FwMDdP9Q2b6C9qoVqsg3A0jYqqzkvcNu0TPgAts/TGsErHYyZOxPWQrzDejJY8
fSRB95pXtoP3U9zkftHtOOYJdkbTHezgdunQJGhn7zp36hGcWGRn0Auj5DrFOfSt3AGEeAokQIl2
Xs2TqhO0OWeWExg5okgYemAcWFyJA2c+GwrUZgZZgKtD75In8NYfPIADsBU7Cwsz3HzsgHDU02tG
JYQVzGmQYHm1HO1PVlRPyNTbuqDndqL3znWoKlLrmVYznGwK7JN4WaKoPqpAbVxVHocBrS+GB69w
w+FRocbfZPFfFjczmMSOepMaQJ08QFcwAC4p5Zi45fCU8encYSQi5bB24XkUptWCtsAJaDQ0aYSt
0CMA2e1cp1uYdKfhqLFLoerxmdbdo2toDHr6aai9mNsSiFql81i1BnpGXXfne+q1sLKzUtPZUezs
DQIOOMPer5wb7s3Zr1kBZkY3g7kVKjX4JSUL4VCPrD5Bv91I5h+w6nAg+M5TanaEfaoC6yB1u2/y
Josa7G7OxN8rhakopdhFWRIrg/d5N8FX879IO48luZFkXb/L3cMMCOjF3aRAytKKrA2MRVZBa42n
Px/6nplOgnkz5/RZ9JiNdZOREYjw8HD/RerqS1lUApIEbzHqWm+sttPIJvzyvD+UdDnaWHNGs3yp
UYSho2Qt8ARaabr+pNC1jkA1RK74aWjJMYp6SoPUxAM/JJ8rzV90hpd9ChKBHsSqwjqEV/Q+MEx9
7ZXdR140a0uXsBQha6v6vZTTEDYxW4qNmBMSCt6KAlaWCtPdlL/iiPGSVuxjKgPoA6BYTtcylj7M
PH8apm6UWuov+ejdyX2ypimwgxVlLrySxwQSSctW954UX/4SsQ+3aoSgmYz59y6UHZ8eWtWKYwzC
gds73fixUh/8fAQOZU0ojdJ/q2KarqYoyMuCn+qog1Yomhu3q28LI3hv3QF5h7zNl+2oazdGGCMJ
0ORPct1RxM0zd2uHndgpgfaASu8ihPRTdTq4D9vYNOXwqhURUIj6myu+mVax6cdw61fDSpqKosm4
0bl74xYC+eiu+wSNPLrRYy6v+947RoV1g9DwbUSlKIkHOC1i3XfqzlAHZ+yMhekWG9BD60D8osSx
UDrcMeV4r3DdqPa4K0z/R6jAe9HB8qAze1A63nX50DkZom92Rju0144FYdBtjLXNs3boFRrx2kqf
nFl532WStAxH0yMxop8dtMUyL8OjZL236AfoAsDCmL40dCTDrsM8vpDWTUYRVAm1XaTwT1y+0n5f
mUW3NQtM2YKP0cW/T+M9UZt3iTq+jvX43OSgSKkdV4rlmLX3Zgrg667itKH82VO90BKKQLHbPhh9
fdB9Y4eF+8bITKdHrj8mtHBmdhlttqKX1kSlO08deTuk0q4F64ghzKsJdIfsg1RcdjTNPYQF81eT
hT74ax8xl6xoF77f3yaZznvSMvZ1K21GXVnmrbeusVEtKAPqVCvzIVuHcQFpCXBtSDoUjytP08l8
WnJZz5HaRzOOHlU1594kVrf5wWj0n6akrEVvb0wKVUlbrfEi4v7NVgN16N5TwXXpoEOspR33W8PT
NlTPj0Ir1r0k9qnVLQfaQINrLIYahQG62S3xqiE9rqGshXlOr19b4iq8TODGa228rvNhrZkVTW1g
4+5wB/SLc0HNNknURcPe5ym3VWzfqdvuVmE36txHXlUve9m7KUqbQrK2BzPmA4Cpb1p8nkBR3YvR
hH1GVUlKVyLlo7MQsa3c8s8aJBewoITqwnvjyUgQCKc26BZkjAVUoAiXlHDWkmj++lPdUKNNoH4P
2nwVedKH2wcEuGhjZr0jD+6t1tqv4WAf7DqlQNZVW6OeGp1ffoCcRNRtMz9NlnKVrFtS1jTv3qW4
cIqOAhIV3Xdy3XvF7AbHtkOs443PKPF/pEr3kRrZdhwb2tXZHij6rYt20iLkDbEybZrDHtcA7RCi
VKsCbSnKkWu+PDZlvu0K72dg8V8rQwKzooW33PVUfxVb0W+tIXfpiMVfoxoAnFM+lEFrsToJtnHO
KyvmgLW59gbrclzEhSodMncCKXXDmxmFv7K2esN1rN1KIStQxLq6yJqM/nqPmrnAwmGl1f0NPHra
LtGd0qPZ3JbHPKRzryE+18JYwmpuqQbKwMTsz9DoHvDdezKK8iMUQbYrYmPcuKyDk/dZsFOLZi/C
YR3mDZWWVKWgJmfLsiiWiLbvS1QGS6PZCYFmGY2TtE0dQbwVwfiWBwkQq4fKk3cVObWsw7DzTHMX
hGA5CvtOVqWHNG82NC6PRkvnW9KeA9+9T8vie2ukL5murwbJ5WNy/of6peR6XPaG/xCrJiTTBE5n
2L0JoYTrTKWMZWc0dpNHEFe4dbjSRk1wNyJrNRJxCJr2afD9z7KpHd/TG+in46GTAMUNcASjUdzR
73zyNWkbh+LF0Pp7syfJLSon6as7AjHxmceTPSxtCS31Ub3vLXOdVQEHRuPRbY/HPBnJYT3rpZhq
UbKWUCds7vTCu2/4zyWKIQkLq6F5oZnmfS2KrZ4q22iI1nE8viRF8q4VNKBrod7YxNE2VdZeoRAm
tAl34ARssVBWqBzXr36UOAPVILMa3uNEKzejpdxbYZMu4jqIlkJKb2upWwKWX2fCe8yZx0J1yy2e
t/B1zbVUUwJR9eqQU9zW1ThdYvJ48Oz03u0spFHUVRblN1Eqf2WSvBlSj8qefaCB8NordAGkdNgl
aP4gCJE+AIhJVqmtrUuAUHo6vIvM/EEfZdwEms2bamxIKHi9BTI5g4e5Lwi85KNPe0oa9nigCbrB
F2uHzsyaktCDG/Mi1WJyJhEFz67Qv6llf5/5JYDn5iZsRbqQMnln6t5D1JR3WYly5xQqvHa8tV12
L2DlwCP/4WFXwgptzfg2jPql79H7HULN0VVabQoIVQomtF2G7lh32i4J4g6jQfNgxNFO9fKDPQ5U
yMaKKqhVrYYiejQ6fT+MNaQXg+weo9tfmq7cD5zqqKI6pA9TI8u+HYLiK6lDbtBK3piKdetX2V64
7ipj90pJb1Nuw8I8UGMnr9ttq9rbLFf3jZavQztam2W3ATRgLKTWeMRXcF2q3pZ7FVsEI94mkZEs
irRkK1BiyBIZiyQc0lLFDFaDMiGq4mZfNEi9GMFWRn6p6KkoCOtJqkm/hlc3ewcBys0cLOzwXWXr
y1XplG19FIa7iEuXx/BWNTDqpW4p6VCKZZobEb3awP9s5HwPKjaC5IwH5lTTorqrlwXd+KkegHMC
vQ/rMw3frBJgCRXYcPScnuuiygF4mkuFMKWIraY9WxTgm+Ew7WlQybbiLSzpZ4I8hq5u3Nrb1na/
SMCaYCk0YikUJtS7H/oJ0UsXulB7WvN3UYbKXnJndTAEBxvM4I8isKYvtQq6dznKlnBqdpbYhGNw
ZwzZyggdiwqgWW/JkReGRLOAs5h52AME5XKMBT9FO44CiZ7eWk8DqRKV+XbdUSROooafGGzi8Wmw
Ad7k/qohkwOknpV4N1OxCHJq2f2dzeL5Cq0xXWwav3XyMaEpsh1qAHxmuGT9quJDI4xGY7jSjVev
EIxDOal46tp0Vbo93YZ0parwf/wSVGG86KlpyPyJLJxwNWDpalBVhrHoBwJrjeVAT1cw1VYWblm+
9jMrI0eUQnIwv4ABxxYGscwl5pvJSqi0J0vUsUI1upMj5XEIkrtAFDcuj8iy8r5VpvI2+MUu6bSD
xpNdiE7QkJgqauWjAmgOi4VNYLQ3hCU2D1d2J41bnqVOXCXfFNvd0GfYlOzsgxQVP6gZNTGtmOoY
pK8WBREacEpV/MhLSkeRTr40LhKZIkFMF71V/G9V2DtQ/2FjEwi9XRvsfN9b1m679X16WrSTE4Vy
k6AG9RVLvxDMPKZ2v4JYn1avJWEk+OzDdmeQDkb6T1WIQ6aziskxyD90IW/t7FlT9FdZbPPhpjMe
csKO6ffHMNw29ANEmZFg9Ztaex7sntei8eCC0imyGykVq8zIl1iTIq6cb1T52FtPAvCdfzvSPs3y
7KCn6bqUwVLZmwSGv+XuZfaJb+zlkUj73St/2UV9EDRf1Sz/QD8ZdYdkXfMowpkPvkjjDN49lXhP
f7U52ZVvuhDjM0dtmmWevLGYLQA02KwLu8/3iVwuIjZ13ztZ/dB20RaPSPhHby7HepBs2hPFDUcy
c8ulBaJ4eJEHgrmS8Pzxj6qikNVlT51rYH/A6UC0qsop2usJycLWqpHapUgtmg/D5/lsjjdN+sOU
zV2XtSuXnaZivGXaVKkUIuDAY0PQNTG2UU0O3dvvSrHVovyhUfMHtzm0/ZNlV/BVNmqF/aCifi9C
emNtBK4+yHChza2dYhH0R14UVmTcpbF0W6t+uzSHPFx40CnLwX1UqORqxdYvQd5imiCrz0Gl7/1s
10vDIs7TEdS8u7NV684urVtaiXtsLFW+GSkuPaHI+GbQRjb57XtVzu9TgEWCc97BUyjDZis4bMie
Kr200bONUt961S+Ldo/LBYsFDkCxQnaygiJ2uExAmrFpQtqAGddBilMu4h1bqi3HJrnjWbIKM7pD
eDgmFo/eim8sbwr7OS3EXlETeDNQ76b0fFAIKuauBWcUmFO3YCOiCWy3LUHP8LRZR0B40aZwQtJV
y80IEdY66z6CfvpV8a+x6A+BkSxj2mwhcF7VV/amXRIVnCY5NoJqK+JwbUc8r6gZKOXey9RlQCMs
qNuFUNqloBsThg8WMN+A/hxga9GB2lb68rMYpIScpqS+qiA+UYR3rRs+6b5JDYnCbcADkPdP6K7C
Fn60lAeAVAIFdX4c2iQL6Kj82iYx+8W9l6YkVpbpPije3rKaH3lSWoS+/NEfLH+hC+tLBHG/1JLS
pDkrI5zWW/nOkNz7Pqq+aMrdxgKomZjeCJ0WsdOACaDy4KXdTQ6vuFdIFYEBjNmLlaEAUm6rdA9W
OAMkmL3lg7SV5VCnh1du25QHUhzYB6WpV2E8oUjShNdHCQPNdFWgWWqEhQX1A0BBx2YE8Zq4+9b2
vhUWswi6bG/6U/vZsD7l0vTWQmkitCso7VYFJYQlaB/KW9a27Cki4oshP5LYIu8SUNH1VHo0NvWO
zhxuXUU7RimZa0UILRNg93p8F7VAj/n7AbOh8SEnvyjV7+RqI7cdyfAWCa57QndJkVWAKO5L7W5M
ovtRMjdttbfp8cpZc5TlcW1pCLhYzY01NN/dUV2o3vBGFyZeGSkU+5Q3ngyA1M0PRUChqozu4+LR
5sWthPKOP/+MkDPfBV0T+a0Nmp2qOsaYUQF3YO5vJj9jowPOAO8hJq2L7f5XODy06s+aWNT69x61
hLGUua9+ptPB8ZWjV/hLaXiYegBlvAlkNLlbYMfUr/iTqf2pBhL4wGiL1MYBaYyN5D0JW9v3QUrV
BWpdY7zFjbw3U3cfAcUxv2KNTr4CHry6N+tslQzNUsAK4E1sDvVRCX41hKQ4e8zqb0kcb3IJSDum
lrLFHqJMSeht8CRyo2NGP4yK67qLX1Xju6p91aCisv4+zX/BaTlK1SbvuwVxzu/2aXAXWsOGv1qP
632cv+j+TR99yzJpLdm0sx4p9iIpsIikfjnSjgSrUDw2AuX7LkISeJtle4qTzliqcIG4J2AI1Ddd
Xi9KvVx76rttFN8VL6b7fjvhaF3rqW7sW9AEu7CF1U6js/O6G6+/Q+hkkcbi11D9ss07ymy8Pe4U
Lf0KowwQB5snkVCYMXJlG2PqsKB2SZd/RD3OHA52qG8MpR0AZYEJKLKCFrfwtiVXCk0ZhbY7vUgd
/HIvY1Zv0x/SOuiTg/3gVuOdrYWr0AWiC5GhsaxPHoW/2jKj8d3F9wPI+imBagjLUfp90E3eVEZ/
QwafxtXOnRrGOs7kC2RrSBTLH6Mmcxt06YcAiKckebVKJYw/EqzATPIMd+hAQNwEVFDi7KNxebjg
AWKxi6IQuZfyTudZN1ThIdLqRVrc5Abu5mH/Gk3Q9mGkbls+6ZL7hhvMwagt3ioRpSCXGGuqd3FV
HoepEloOax+gW5x/j+pt1Gh3qd6si6h6qT2YsBnKQsNWGMEXxRFuda11YqEflDpIKQ5Lh0AroWMl
r1x8o5d96a6WL7zEvQm96kfdkzkY+ndewzpFyoArpj4OdrOHE+3GgE7NEr5Koz8X/b7pmm0ikld/
LEGLtaSmie7huaZRXWnq5t5snquiLVdDRY5UDuDTgaxJ6E3m+WOtf0SZ9ixn+UaKorVsjrA8WlpR
MblGQT/aBDuURfH3fDQayFvxJrLStzGfDnC/Gj1zYp3dRzao5+hLVr3nVJWu8PrPUsJPeJEzxm9p
D7w5Pei4NqBZVU+hZ7ff0oRgCpSGWHRNqOWM9MRvfNYZ/TcKAex0BuONVoRcEn0CHowAxi/TPc9z
z/9mXs549aIOSo/3LTh6LTqWUboew5sR9aCmfjLhnARfl4e7togzXr2kApETUsnjI80/7SC6s+T0
JcCwBuyj8qnUzdPl8ZSJrZrFg5elu1//9/+gXComVZ+/5zdjHmdh2SixSR+2xS7Pg8W2AsWVr38C
CHIw5Mn3yjWzs7OqCH+POBe80RoRyIPNRkbr7R0Cyz6NEqgeINMeyoDmAvfSnQXKDo5JT5/KDQ6V
kK9Ixp6njv971tpMUcCjoGInJnsn7vyXrvIeBxUPTJDosE6aK5TkszsIJXxTRSNaFXO5i6APvTCl
5LHx4dgk0m3oEtpdx1R4ExaO3zxf/qJnqcInw82owojUowKjAt3wUL+itqghVW4kj5cHuTan2Vn3
rSoPEKcLNpXRrQqF6pRxB8tvhKxaaEdLXDmEZxU8TuY0O+qD6oLgTCf1l+yX6d2G6q0qIfXL/0/u
6n7Na+/y9JSze/RkwNmp77SKGnjJgJNESbL2HQ08Kw5r1hYJNdO5MtrZSHYy2uzQ257iF3oHYjJp
mhDamd04XML48LTAStSJH6jzHPEPeLN8623bX+ax+l2Fegn6B6ypejvo/ZVTevaAnPykWViws0ZI
g0LYi+jidOJW8r70ihbkr8tTv7KP5rFATkSX1T53uqck8rKQpuKg5iWUNGxabYH9Hlb5Udfda+oU
Zz+wIeNiqWjTwdRnH1guynb02o4dtAbxuSuW/Xa8nSR2uu0/0tY5HWv2eTEmMqWmR+8mb4oP2Yw+
MDcLFkVlr6XO/dYMlg4hNP6hK4HT1iYN2ig+XF7mq9OdfU6/bkCRGEW+MfzdYAzLhNqenWLGSrlF
FndVGR7yqN+pleb4dbe6PPq57X0yf2OyhTsRL2jlKvAhUzF/TN1aeqE8YClzXAmz1+Y4F5+u5D5o
O/u/RZv6HQIWSBgVOzhEVz+pOONkh6fxv7fPXB/GVBCjszyuaTOlhyL5H1Xcmm9ZZWmrTskewqJ/
leT28FdFJYLNYB71kYaL1iC1YvK65oFbwoaOlaaHTmlumgTsf6oN68srf3VNZloVueKFRjbJOvEo
Ypv/T9bkXIw+XZLZveNrfWSWFoLZOtqcCcaIcf2V6tqizyBwuPqaOB3/k2vodMxp553sLNcOAzcx
Q5A1RXZf2mCGePArGPvpcDN4Fuw617uypNc28+wqyt1OscXALlOkjzxGg4PHS/TtymebVErmSdnp
vGbRKa5crx9i1nKSz1OKfYa1r/kCWo0KMj5I9TU/2LOTUlRVJxQqQswVsgIx+lYXIdyhVhQ2H2NQ
In3w8/Kkpu//x5xOxpgtnAswNm+R46B5Fy61io45GJzLQ5y7TZCF//c0Zsvm5UbSlRac1wZSYg27
Mv7IAiTFsk1efKBjcmW4azOaxfW0NehR6WwF7HF479YwPD4vT+isHhx67abNpHRZt2fnt6GrptQj
caZ10KFaFvC4rRVIhkV78H1nykgyJ3Cf7VV2ZZtPS/Xn1/p74Nlp5vvYhSxFqMTn/QY5TMAG8lIH
641eJZTDa3Kp59KN03lOG/TkIOtxMKRmEWeYwVA4BfVjeDQNWxvY4nDlLjy/Sf6e2WwfDlYUD0bH
UDnwnbA3gBr3UNjV20bTV30r0afTl5c/o3pterONmZVdItJQ+3/SSzjZrTyqoTSsDtmmXfSPNp5c
w7EP2akrKOJfUHqg++A0srLUhYabNyUMIMnSdlRvdTpkW+E7VDmCVaBuaQYbV0XAp2116evPdjY1
zl6jcDH93n6l4Swe56v6UKHRV9/CSIbE93Z5hc4HoL8/yiw/EUluqm0woYGbZNc27bPWphurbZ8v
D3N5VxvyLBPJaxU4r82uHpEgEv1N4T3K0MtBVXgUfy+PdT46/GtKOL7/vqWbaCjhMHN0YxM+pUHj
3W+vPFPObishC2GrvOLtecZj9VYtY8aOxloQL1UMbeldf9PyfqFJ3bUTevYLnYw1XVknJ1Tkmu5m
IwIOYVNQ3/w+pD5qNNKVRbs2yize6TyDKPrLXHyReyxE9TbkW8vWVpc/zfm06GQys+hWooykNDEx
QMqavYfejQ6gqwVfXj4VrraD37DUcskBpLX0+p+XB782xenfnyxk7huYr5fsC9dwgPCvtAqGUGxe
0Z68NsosyjVJZ7thSs6d5s+D99WJ18j9fnki13bfLKjFsSb52XSY5PQrNe9QoFyF9jcll699rbPJ
9snXmkWjvqh8bHBYMfTJV8P4Ukqfw/BQh99SdRPLGw00c3pNW/Da+s0CkhEKN209tnvf+2iFUIFH
htz+vLyCZ68igdzbpEpqohX++1ZIatMsbc3j1gulbW9+yWg/h/lnFrynDQdavvZEOhuShKnIikBp
0LBnX4xuQBWpHVWNKIHk+1Jmj5fn8/85V38PMPtS1ugjC+Er/ibpFXVlN8FeVpMX2CJH0xgOsmV9
s8Zs3YXm2kp10Dnt5soPOBvgT2Y4W1G4cKINqn7S5qMwlf4Ue20pI1SxRHnizVhYkJI+xCJaeavo
SuS6MndzfrcgjhNmQUE2iC3MetyNwBBWCJottaO086/6B50rUCFlRdBHENlE2/b3raMn0B+Fymh/
6/VO9QvrQA/+SsJ0dtcYyEkL28A86K8K8knAsrPRA9TKmmYJPFBTegV5d23jnE04TsaYBeRQr6tM
HgQ32XIk01VW4LZvxofpxcORP1T/yynNVi/t/ciIkc3ZDMO7jDa5DQPr8k48Gz9OJjSLv2qgZui4
8DKV0rvGJ1MzP0Xy7R+MYYJt0dDeEvjz/b4HYjPGwY3OPLdY7y9QswPSiHyFCItrgeNsqP97JH2W
N0UYvdLYYb00O0APIvG3VQQEEDuODzkZncvTOtuSgB7wr3nps8zJTVCst3Syz24JB2FJK5AHMATN
leyIVfRkra+Md3aDn4wnfl9HGRkFWRn/ezxp4S+Dh+rGXbV4GfiHcomz7MflEa8NOMtymjHq4Vpw
c4JuTDt3EWb98vIIZ7ffyZRm56mJ3Lypa65MHvRS/JyGyhoc2LUPNS3MH8+Ek1Fmx6iRTAohGqP0
juK4wRJi4aZa5dJacxCWQJXyyqzOrpul64qwVExN9Nm6JWhkyZps5yC/XyZhy7zwVpfX7XwUPxli
tnBjZIatbOZTO0x1/h3FIeAdhm0xXBvt3AKiZ68auBRwiucJQNoWfh4NxmQl5m3NLUaTy87eAy1Y
J068oX51eXbndsXJcHMF4EhTJMUYW25HrQIH+t6PPcT9H5cH+fMKtmXFUmnya0LDBnB2egGcCzny
+mxTVI8VZcC0SXHnoUvkwVrw28Xl0f7cEr+PNq3wyeUU1r0P5ybwN568HcLgqRX64+UR/lw0nB9N
y1Q14IOWKebzcUuuRdMnaSqQ4FAPJoAaEXy/PMiZfccoBDXZYDPo2rwf4dWlFlnwD/67HzHp7//r
Pv8H/Yjfx5plaXmuK7YGc5OxINhTFO63U6H8P+p9nF29k3nN7qgsrdHDCAH4TELqeruM1ot2W8vL
anVLUWOSUg834bU4Yf75YvhthvOOQ1qJ1O1DpUCCrAQ1BKdq0l5FArMJx6VZrP1AwNUqFiK/H+Fa
68E+RX/QCHeDUNGqhPsKQFrttMdcfwXpsUhgq/h27tSRjtDmL4RjNl704pNJS9ojDlIwNxbVoFEs
e9DTo6V8yLrnDGC50VaO+2ylWU4BZiBPbIQX1qG0t0poPsjwdtWu6isYLHXmgFv+juYCUmquvxuh
v+llv9Zde+Xx4wMQP77/mmbrrPkhiZs+wCutOsIQT4udXParHDOsEppCCSVf8j4TSIH/uy06rzb4
g5zA3cDTpVz9yyJi2qLjTYrnwD8Yy9DpzysWKHfFmt0sdROkqciq/N/HoT8Md/r+P+nlnItXp0PN
MrUk8FJFq0GFZuo+LpWl6WmOrL+qoGzaUf0ni3g62vRrTuNVC4WnMAA//Ovs/atJdT1v/zNpQ0T5
ZA1nxzwOtazWXXLqRkfCN13JBbYw7Q9PupJMnzvip+PMjjiv2DERBQREu8nRzYPb1qpveMtd3hL2
lenYsxzU9z1JhC52PpaRHawKeHlRhMcKZQ3mZWqo3RrDh+iGbV/qqxh5yqgJdw1Oj3qMPYCWjvee
dWvE2lY31EMX9yuPphvofxuJ4Bp1apiS3r0p/CUwSSC2/a72umUR+dtO+ZUFny1MchDBvVKuIiSC
IyQ5E9lfhSiiySLf1gasBLhgkhc8JBqy3lG4gTaGdO2HqdxV9o/MR9AryhFyzIEpKaa+tBrkzjt7
A/gfdT9s++wbNwB5Gh5TSHGxPimxhU6mmvDnkDMAPl+jqKYBt8dpzxkt79bCKUK1Xts03kqjTGQK
HSUzt+mIuKLNXwHTA8LkOq1TOND6wuuUvY72C3KMvfYjwSPVgubWhIDIhzFZwqVZBbl38AtpYynF
o5QFH3HC+gXoYVz+mNe+5exOzdIwtNqUW1vNLNh746L1FET8jIWQr9zeyrmr4GR32rMEQQcPOGQa
Q0GiawFzT6DR4cXQ60OnIpuZ59JjbsYbu++fzUB9uTzPM2aQv53Bef8G+zlFKRSu9dYB1CrulAVa
v7cNhfRBXVXf+yWClyhoO/bKsq+Fmikb/j07/33sWSobZb0MzF4q4B4vxN7bQhRYIc+KiUn0rKwj
x79ScjyXip2u9CxmQ4Zv6wyoHDBf6i3sP9BNl5fz2gjTtjoJnlqgN0qoMKO42Wg4OBbimsHqmYbb
74s2j8+x1wyiBSghws8GlblmFOj2oxq8isedyN6V8r3rvKXho/axNzwAsCi9H60suvL1xB/XkipM
QfSeXjuqScHu97k2KXqDcQ292XqPEL2D1QUYFaHYW8np9tgAILG3UhbZxlhJeE5kC8tbj7caZLW1
dSccyGU8wK76jv+xpWY/analWErrR5076bfdTIZYilgGa3eFghr7uDSXcNY3/8MvPhtwdrf4KoRK
K8MmGJ0brXuq3dfLf//0g387I7///fMXkSKGMM2y3HXQ/VllPPC0Ao8EYyHHRxxYkPK61lo7+1kp
olGxsU1oubMJ2eialpFX2Ihl5j8Ui4ZXIh9KV17UkC5NM9lfnt8fd/M0v7+Hm1+aeEOIfrS6cKOM
tyPSnDkSiW7xdnkQZYqhf6yiYfF2kTX9T/hA5LrN4Kal5AwbbZ+Im9QJHeOIbMsyq27E9tqm+OP2
mCZlKprN0488fx5UUfM23dRs8ZStHaV7bXJgjhTOm2ueWn+Em7/GsVRTtg3jz/I8QvspbgAVZywo
F25jI0Ryf3nlzo5gKaycrfHI/OOt7Faekg0i3fTGr0HgMFDXV+LItRFm1582GKNfSgVGVjEskQo7
loWG0OL/bhpT2DiJy8j25q46QP+K4EMKJLfbQFw5qH8WBaePcbJU00RPxkgt25UBA7hOZy57oMqu
t6w20hpDYKSdnK7+D4LPuX1GY0YTAtyuzk77fUjPxhVkVLFUk130r25wWS5gtcZIAl5ePuXcRzod
aPohJ3Nr8BputBATbGwogiXmOE60sW/K5t7mslbWuLGQIVRXnMDOhYbTQWcXTB/oA11ifEdVqnfN
k67sUcq/MrHzY1DXsEydcpA52xhR7SGcqJskXxT1LW8Z7RGaWLhPylIswrW/H1+Grbm6POi5xTQ0
GwvM6eUIuPP3xUwwjO46f9SdxlIhNH3YkHovj/BnVsdepH9G052WlWnJsyDuZwOqWrlNsXPtPXa3
CIvelR/FDZT0ZbpwF+P7sG0+6ptrce/szGgsmQqC6tRAZ1kze9H0QkllWBwvahSQDf3qVjx3IRon
Y8ziheCR6JbDgADHk7sxf4qlv8TteW0s6KYd6jVEt23kYJx61VDw7CE4HXn23dBBVnUf/TFngioO
t/oHKobL6Q6J7utldBdvrvFHzh3v0wGn5T45dcagmFiUQFbrdMfrgiOpckadBf1qFKGWl7eMeubb
sU8Ap3EIbMueN9FkeFdD2GqGE5b6bZhVjxpKCCtFS16zxMR/KU8cyB3PxYhTieQN74E5ie7Y+BT0
xSbz3K9cRwRLDt6yXgSrUalw3HAXMkqI90rsPVQCHTjd3qvQtGVLcmwvehBDgbRd8W6M8bPVhrBv
EyQAVRecQxUatzU5zuVJ/omKnU7EySRnK1pWiRSpVpBskJ+/iwuookKJd7FWr/PSrxdWp37acnkf
eHW9buNhnUKHleUUwivSARGFrknKrlAr/qfPtnQw8PJqFXyM3Kje/YPfqkOoJgXTDCL8LPypumJh
RGNNGx2dQferuU1X3hqzjYfgJqA8aS3EKnlqNwjYH6/b5v75zmCpToefZdJ+7vap6RNCtI3qqNvw
p37wHvKtu2uXspN8D5BZfJGejfWVWU/Hd5apgVsG4ilbtmrL88ilV0lSpAhb/XXITPxsAZId24/0
CdLtGs+ONXrV3/QlTa8b9N7QhX+6Fp6n2HjhF/z1Xj85dZ6eZq2UjtEmRKsSMdUn3cROEzU0qA8y
dEA3gnOnKhhFaN8uT/7Mef9td86ucxOHez1vw2Qj+98QEnMsG8omOAu/214e6EwMtRTZ0DTZ4A6S
/7o+TqaYNzRagibHaa2jvDLCW0aoIIf2LCORlwafpXstvPzZPmA7nQ45205uKQH3gT7h4I6i7ds7
b402kbGyN9Z/4Pl8biFPB5tdf202dCJSbNPJo0cNM40MDS1pUgMLS+fySp7bLIpqqqylIM+f98cK
FAIjpU2TTZihrWPr6zD87lmvws8WBnUTDSkF7LGuDHruJqLqrAHMmYamhvr7xSBqC4uQrkLjljyz
wdkvdzJUT75Dg98kTpbctMUCxabV5bmeuyFUhWkiuKMA/p4FpMKiTtmpebhR0YteRIr6iKXRlWvo
bNg5HWS2T7TISNuqZ2tqm+6/SPuy5bpxZcsvYjRHEOzo6AeOe9Ys2XphyLKL8zzz6++izm2bgng3
qqoj6jzUcZRzA0wkEpm51nouT+EteKeBJHUER3Oix6C3hsfuBsVpzomQNhJBtGz/LI51mYGU4PeR
Frv+oXiFShZw1uhxAZ+OGWaQCCMOg+aEs9zNLcV0pIiXFayzz6sgVXM9mvoYgugz5MFQ/hZkTkTd
XNjKBJMv5W2iBzpoqz3RwIguyAcegHkg4O/jTUZuHQWQmvxeC5MegekxJmkWI27ul1Jeu1uePeAH
9q574VeVWEQSRSaKCm5rAjFa5kthpkiWhkCPAT3Al3qTrcFrnnygD4Cpd5pTvpwBG3Rn+/RJ45yA
rbiiYMwIL3tFRS2BOXeD1st6FwvErQMw+kGh088H8Jv4T7GvDrwcfnM/VVGkhFIZdQsmmZ7qDrxU
jZh5SmVDo+Ss3wAjbkWHfjcf612wlyC1diif0fv7G8nuptesjDNeo/g5YKYDJBhUsCeSmb4roDQY
0oTzMbfNKCjJoAOLm4j5lpjc6lQDqoWeCvbB0KCeGqZe00WX6z6z+d3wS//bDHulZ+3UQrsRh7sD
3t037oMJF7nxI48jznneKjRRUJv9tsR8NHAWRoM6asTNAweCQy7YISFh7PUWuii23JrcuLUZQVYG
mQ+ly+0wUIJJXfLUOEl5AVEMwKBgFy/vMAtv1RBOtLl44SXSsykSHgkq/lEwXcPeBCRr8ymIosRT
9NSlcZjYJZgarUQuQAzferQFyxOeubsMs1gFOF4FMF5DkxSQ9BDiZRBbaF4IVLqEFiScTQMi2hJ1
OMAbFBeCX5AW0AkYy7KDOvgupDrOOh3fELn3AHxAJyG+D2YdVK7VCwUZt942vq3WoERs5AJ6GADY
2NH40oOgKO4xz5GCHLIvMBnT2sYAor48hSbKZLZpBa5RGQSRouxCQgmUaWCq8YUakliSdg/SmNLU
IHzb5hTk+wUoiWWwbUTvcgyCUQ0yW6Vsy7V4LiBIJ7UG/hrVnrTYBboaJMQohIOAXQTJVKwU+87w
LelDoyMHZwSIAhccY+TvqrKyalK7ahH8EsPuKFc6eLKH9KKn4C8rVbCrJpLOu+gWh2C/3SrB/kjU
Vrlf0+Rz01S4ztQ7SMS4laddQH9og4nMHna8+20zU1lbY9xTm/zRQPE19TQTWkUABoHM0FL3xQkj
Kua0Kzid3q3TsDbH3EE6iMD7RGhTj+D7qcNLW97/80iyNrD8gNXuJUGvg6wAIkANvZWLnxASyFVQ
iUD497od3kKYm0aAREftJ2PiyWpfL4MeD40qcMtEW76wPsdMsgVm2D70U7z5oUJoEk9zowOEBwi4
XnNTdqc9/1n5kRCz7qcuT0uKDjI12FdtMQqtNoLP1mvf6V13CMHj4xgPCPwOsEQ2brUDKJIO8312
DjzIq9wLz62j/dVa0ENx5LO+L+3rG711A6kKwYgNLnWMUDEb3ZJ5DsAeS9wKnFzTe6ffdwWnxbH1
Ldcmlttp5TN1O2V9oYL6K4yKe20mewmU/NdXsWkCqRAAv4aMjhzj92AUT1Vl7ADkTd+m/qWAYsp1
A5sXGyqWvy0sv2C1iAD8N4IQJ5AePue9CcznDsSJpQPtkp30xPeTbXvGMltDMNqGIfLP9oaWAr9D
Z+qGp3wP9u3DdLuU2mqT7P5d23C5zf6ftY9xrdXqqkyZgrA2kCQf8tvpCUJjQLWBNuokeEubkosm
3PI61OsNCXenjDIH43VlCX0wQwN8VsIkdEVup/At4AFstpKetQ3G7ZKpEgo/oOhH5NRVhMBtGhQy
oNe2K6GKwjlG0hIq2HO9tsY+DpsZsm0LuLpyyj2E91zpR+kuM/I6SrKSRXfRDRQnIaRh/Ztn6doy
E8QEBcqafVemntz+7IQSnHOZoZnX3Z/3vRhvrPAMB6wUtbhZAb8XhEGfifDtuonNCslqHWySGkXU
n6FRlHjhiXraad5Jl2wfWL0HDWbO19p6WqxNMVkqHeioZbm+1PYgpOBF3uCC9JvbBt2KSmszzOWv
6D0gs2RIPLAAhmbdByCpUjk3/lYqurbBRL5KloxKh3A9pLsUp6Ggg4TGI1iDH9sxe53K1L3+lXhL
Wv58FSiIPHYjOqKglZl32RRbMeS8r1vYdrU/ZV9mQV3TTkgEgWQA4wooE29jcP4k6tt1I/LWzb+u
7jLrkEcFqkpllgA/m1y6i+8RAJD6E/g4HcGCCrEDAnrNNLzWiu9aL7GbI2+Ccnsn/6yTCYEG2OWa
Ymzh7sFbkQINr/KeKTLPBBMBoSGVkDFrUi8m4xsqVxTEt0l2kTEtvZdT7XHo6xuM8f8ldyD1HMUE
Moqq6vjQlwoNCAm0cXmv5tAfE3I0MkogobPwSarbJwH61aFWXoZCvWSoz1lSV/3/JoDMbweovRaa
GWk6yKpvxba7DPPI6YZsbc86l2VCtlA3Ba0BuPNCUPn19GHmJcs8A0xkDoMpMAbk/24Nseogad5B
CPzAceTlOLD3Dhq3oqFRGQU09inqJ1DwGuMcmQ+A4MlOcZdRRVM7zugJ9ofxr8E2DkuBxLeiZ6DC
gavLbnhgrc3Qvf4RzEJJj6mFMUWvJN63YOoBND6xQC8pm+gSHKB/yFnz1uEFoE77gJiIkDP8HITm
NDUwIY+Y17v5I1RgoOVcPee3wysmXNEf0V8DT/P8m9mB9HFoVr4ZWLXHBSVtRd71r2DcJ2+yICkg
+Iqdn/7yJytXcfN3XvHLyEwkHd/81AIQwTjU94nrO9e3YCtIrm0zG674BVgohSLB5OB7WQNhiBff
P2fPwDNFXwCMmPKmFPDCz9usz4Ko9RrOh5Z/S/ynoOXM1mzmuGsDy/lZXSZRL2l6kuB+TOszamum
vtRB4sGqIccRzYfSeOi7WxBf2k0yOBHmd69v4tbxXJtnInBFG5rJi3kKNVmRBnZQ9Zwlbt4zaxuM
q9KqUXtBwR6iTurpN1DIswYHer6n5FI+oprpUBv8+Bf/PcCYhwV+cUx/cZa57ad/PiPjp6h/+zWE
OJBr58aTGCn7sqHHechBv97tSyjnXd/VrdxqvWLGNaVaqQVRX5Iet7rkbuZBUchTj7zC3/YJ+LMq
JiNNGgKadQ1mBP9AIEzaQBSuKl+ur2XTiCarkGXGbMyX9kQi9KU0Dvh6uvE2Co/QPw771+smNsv5
qCH+trEEu9UhqNBKTZbReVc9dxC1MBsztoHPKwF2MfMX+VaDXxR24uZPSu+EZ977f2tUBrM/GlUM
XSLal3aCKimtn0ZI7dPTbBMvue+82BUujYvujyl5+aVwp5eA2/n5QGV9ubj+2GWfnEOk+HMQ6UsO
HuxyuzjXt8khB4eq2R6Jvay6Ar3l8rKWPWQm/r3KKYpvf9zfC9eZR4AAxGwtLKlsVrv63JhECtGz
lDmnbzvIrdbJfN+uHlLw7pLlPLTYYVwQ58Tq8SRs7/nNId6alM/OBDw66HmAmvBavbq0sXBSodek
9zXn0cFzGp2J3EZdQiKpArB5YT2qHHonOiC6seSfkrdMxEEjEcXU5IZ36JfY8cVnkJ1KElaCntCy
/NVZ0aZxpOlyIxEo3vrlj045R1CzkCFACLjHQdJFh3M6Nzd0GRLQiYIhUHZWbS4MX8p11G8XFD9E
EOzwJnkCBhBlH3mXehRjGLypp814jcYeVZax4C99Lx26hqNfwmEMUIebRt1Ab35uvwUNeM2pIT5O
IboLnGVuBu2VTcZJ2xwy7yHk8LzxW3oLMYdH9Q3WIIbr2/nLUh6HvGdWmu1rPprpQbB5a968inUF
08IYRdS/9MEkSarHrkYu1UuXAKKXPjDXnCVufsk/Jtjywkx1Uc1JhcfQfvmSzXn+AZzjsXQkK7BS
J7sRIIbGuf6X2/2Lv0K+B8pSwA9LbHG1n+Y+8HUh8cYSXDzqCZrmkLUFH+Gc2JzlLV/oi6mFAkLX
RMAS2PG1OZK6YFDkZeKx3I+Rnbv9DjLwVvAdikz/roKCmdvf5pgAMI69Os7QOvyI3o2H/ObvNbuX
gHVtWcyJB1tIJCo9bonWzvdTaoL03Kt3+hm9bnN4iFxeZejDDa4ZZBK2MkQnC2JayCtS2SUAm6ry
N1BRONDJs9p00bzdU4BEfcgSc77gprOstpTJ0zqDBlBiFX23d1Wvx9PlOdhJ8FD1MdjraGYKB+iQ
PlDOLbj9dluZZfM1Y25HSYDiGOQZnOCYvGZWa07Ap+SvvPC9ecpXppicLdSg2l2FIsQHIH9ayJcW
aFjOJm4dAyrjbWhIyzSSwgQyskTJXMDnw5QaNBrKfeaMuxHqzSkQXdRN+A6ztai1RebK1cNAUftQ
0NzBEi3DVNFeNUMbeMV9uMPM+8HY8+o62xZ1w9DQG1gq6Dgzq1uwDqqyzCrJR0TBW0nroLS6v76N
W7GSyn8sMD5h0EIJ0klFUdHQnahC3HpBC5vzrTaXAR0kqN0g4INi6fMyxr7JElGEjh64/qA9k5u4
GThBf+tIYarptwnmMEtQuCODhNxWa2bIyQaA0aftXqDUjaDecX3PULm7Hqs+hm9X30VQwRHgDzjA
kXie087WAsxoCq86KP9TEApiuj7LUFVrBTue3QHSpS1pIe33KDamHttleyhV5BTfE+NBegxCKyHN
IekiiFJoVirXu7LZCZh6JbGVhztjdHNNNkMD7CvJTshuikGEYquRQLlodCQ1uQnVZ7/RzTIpd7WK
6fBpl3fjIe6dCYSB0P+RZwEynrUYWUMDaGrUiGeB+g7oU+9b1b8lo9I4YSy9kE5+FTJgyotu9ioN
ggcaAHgm7RfsquRfMOyAIQeZlGYMlQ83rCB0HauhaKdFC1nozJGaVLPnUb4rxejYKeJuziTDBM2f
ZClJuDfIfCPmSWSCJeIkYPfmVKxP/kkZUIk86XS4pKPyohfFzp8gHpKJrqE8TvSXoU03ap4fZT97
U8ZmH2XxfQsl8SIGjS9AGqOMCQSjO/mz7hlx/loYSr+rtGwXjuATCnLopJeafxb6YEdjYsZBaXap
m4fYHRX6IGMK3S/NkzLJEybhGGY/aZvtigmyKVJVf8h9G8AnW+kcVSaZs7tixsR3IR6LtngsuvHc
xu2T6EMcrwrdQB5+5q1vYZjkXLTxLlfyXStBXGuEAKSAErok53YWQHNCzJ3ChyT3UJmiJP2UazCI
tpgyxHDqQnR2hlSIF6eSTboW8i2FqWvzW0bzN23SHCmqHD+uzWbwejG/K2lwnAugpDGKUwv5jszd
JS0CNyi1MwQynDYWTy0QvWJS72pN9HRh3udTsQcVsG2MjyPd5/5zNxWWSFA+DLOLEpZQ6KnsXD8B
s+SbgrHP0QQVwEUbi/19ZUDJVAqSR5zlX0UPHSlFgmah/zgLfxHpIo0gTz8FmWQ3CoruYHNIxEuY
Ekj89D86ACen8T2F5OkI1Zq5O0l52LoijR9SiJ1nouGlk3COi9SeBf9HnGcnQlGiptH8DCHSM+k7
sDUUliGPZpBKThsqJlGMcx72h7DFHLvyXgY/Q8n2VfE2wrxOA7h96c+7uUN1CU63HCSIMMVJjPn7
fTTuM+GlvW1j3RvvKnoSb1Camov7RBWssKqgYeNbw2uAR/Pk9AbmBQ61cEtD/Ad7IRzQ53sIYm9S
HvL8XFVOILWQaU+wwlMhHSZ5P9KnXrvN9X2TnkkA2iSoDGiTpcwvA4gkxscY6q6ZhdmAqP0VQH42
dasK+NLGq7GV4lOH108YvyZFZEJQPJowCFdSq+on8Eu4PvBWsghCZ5OMoCTtbYqAI8TfoJIODTgf
Gu2amX8Hd0IyO3X0ClqLajL94pdG30Lx2ENYuLUqFFVV6GJH40UDuYYmCmaTf8/r20mw88FphV0C
adPku9pjoMfplTcfsnhaiBUA7ztWuhmqryEUwZS+M/PiAvVO0ppBfFcPZz/eD82PAkwtYg+drsa3
/Aoiiwj9Ubj0HiRIhNauPNvaW5O6KcTWxx/hN9J973tTiPodqr6TegbmD4j0Rbvu4t+IcghlWBcS
NJBIq5RnhHdCzU7fCfkyS/WjMw6zHEGw904ZT81QmqX0CJYAa6xBLAo1OYxDLRLrtXTXhbdEva3n
+2SEtJathY6EZWuRCSSHlO8gB200t51xloiltocBtW69tuLJE5VzIT1NVbBXe+ioQaWuKu00zJyi
9rT+JsoAPMJB028QvswO2p0K56LburBX6ThLgdMbVCChHAku/BtC8ONtK0UPWtBVHDtbF+raDpNe
+b5WqI2GV4YuYzwfWonaJDsdDW6UTuXcp5ujU2tbTGKVNkZOSBQRJFaDo+Lp7aMq/Go4I2ongBYC
x3Uvfb9+h/O2cbnhVzd4G3XEmFU8g2epuMlKdLprpTnWRscp+vHsMKlP1yvCmIJB0oMOqlmjS9D3
0NDkkW3z8hEm+8myGroVFFlcqeuvcZzezbR5vL5h24WgPyk9C4LXgkQfAnVMPf9pqWunD1Cl1O/z
o/qgHJbJXHB72/P37iX4wTHM20ImRcU8Ux7EFM8WTFsfUzu4U2+li3CPbMZWnPIOL8PSnH9eN7rt
/QSlIBVYDkwlf3aPWNTCcVwoW+vOS+PvENk0BflbJHMxfjxDjOtDDQul2pRobuNIrmBqO+0ltvVL
Zc9Ynn9EpULHhHfKSci3t/TP8hjvn3o1VTR0RLwEiJipAVMS5MSIOjrXd5FnZvnz1SHr8wLqSbmC
zi55HyB/qLU/UNJzrxvh7eDy5ysjYJydM6FBfSL190GDEe6pMmMfeq7D3XVD2ydgwbkD0AqCOJbj
sYUosxiUqPHEQofqfZQdusA4+q0MsbvJU2aUtWvE4Qli4JWAQeE5PqmtCK1DsXJmyOaNvogJpepp
ahWV80E33/br9w/zUpQFWYnzMEq96YAxYGfe5UflsFS7/sYI2eL8bOEEo9/oleE9R0W2Wzi3YYWB
TW0pQAl4Bjsgpreabz1qwdUNXjz/bml/zDHOqmHkpRRFeJHqFZfB8/eduwxt9Gcw6XBsbTnsemWM
w9Ju7OdZJamnTAkgMCJQoXr3QGdoal/3JZ4hxmmFrJ/HBPKaUP1+bwfIuN5Pw/t1E8u2sF9J/+Ot
X3hCVVpIGYS8QN1e2kBR2aH2ct3C1iLWFpi2CiCm8+wngDHEdeEOqCKnamAbM++jbAKW1naYYJxO
eioO3Ye/zSBXOUhIU039x4IQHVzBqzozwj98FPTy+6/toPI5siwgKZoB9QY/n5wJqq4v+RGqdne9
FwgWb8hgsy6/+lyMl6ddqYZljs1siYDnNh7rczTfh2F7qAx0kcLiLhshGF1I9vWPuEXmgKnT31FN
Y3w+69sOxKHKUoxUXChKQlQ7/0B7C17q0MCEmrjGKTptJ3wrm4z7F7PRCNnS+GhRB6FZdJlC9S4r
tdc4C1wtFp41KXGbrH3pivoRatouGUtvjOie9iKHKemjVnPtKzORM1QqiVSDDA3Wm+Ay07047+o9
+JkWZMm3OjXjZ+OpsVtizhD2NmuATHgOzjtHTILTRppA6w67IRtQjW7Cl17JnLgOOC2KzTti/aUX
F1zdlLNfhnNLP/wZtM6hGTnLzKrupTtgZ3TeN15Ox5V9ZXkfJ6FWjT4OUk+8Sz9gcqEdeKhFfIDW
+G2K7U38IOzELAv5uLxXi8PMdi4MPS7AvD2o4YNR1CbuQ95hETcX9ccK86lCo5lpT+IU3dByX6Lx
gi6oB8iMxSug/w/Jxh9LzMeStAkaewnWsySG9HnhV8EbH//zHyHX7RG39NT7orF4Jef/Idr+NszW
NluIpxNQMBI33Pte+E4IZCjnY7tbPlz73PzskVV4k3c9Cm0mccYfo8xVotRy4IsBjsBcA43UPkzG
IQBrfS/yJsq4y2Muk0bNMAvZIdxpodkCpzNUR0O+rTG0C5K0Xe3MjiHPHw2nf3fMId6OIjgwXJQJ
eiMYk+VRxyQXAfNgpUBsJsqtHNXHf76VVBTRG1R0Argcc2tRNVWHaULxBHKpiVWhliznDYA16Fu0
Sc2JnptuurbGXFsk9IusXKaeJo94YEF7rN9HV7YUOzlQO50+CIHy8m8QAm2OvCL5BG2EokGxgS2E
0IyqIWaSF/qE0W73uU0H05RsF0QKwiU4DE+YirRGp7ltgOAOTe07FIS5PcStqLP+EYw3GekwTEWp
LS2hj0exrQrAfS1NodFCkdpK7G4n5db1L7zsKRtZl1eptOAR8RZhbqyylkMNpWMcFmhl58lBAXfm
dQtbx3FtgQlz2dR2caPjpigW0mjpxwScX56DFK3vOBF1+a3X1sKEuawT4hi1fIxWKqjgIZUj9P3p
MMru9QVt++mfPWNvI60t5kLWcPhUjx7a2/ohvenOoYvmAejy6C480J30i0+A9FEVubI+lqg3UCsK
eFu2hPEe/M4lqovQUyh+oXU4U3NJMrRzZxePi6vQS/iaucYBcMEjtFTvAi5p4Ka7rnaBcddE9vUU
WBnNzUEHQzBkIt5Swql4bQ5CrpyHMAEo9Tu9IOCiwPgF+Stz/Fv6szhDPMvfqfvGFYG/iLE0HZPK
jWhWR/8t9biX2NY9vf4NTFgq1NaHxhxA3E20z/pTXw3omO0EFKmpTC0gZZPxPZY50LTNVHptddn+
VQ6iRHU41DoBGd5BhlBX82tpsIcXxYrxPBmOFWc2S+WtkrlRAiUo58ZYDg9YoJM36UbZD2iEY+QF
IYjai1oZtckJ2CQLt42VeNEejPa76hze5LvJXWa3cssH73fugYPIrc+CG7lcYOzWM2rVNv9CHJJ0
Gp5wKDb5hX8yUlCFji+SjjiJDkw1JnZYPGflKUKYFCZeZXkrCV3ZZjklqe9DWQ74M7c7dI7mAsK9
V+5nD8qfoM4qXnisCZvnazWTwKQxmegbZbw865MKHYFRfslJ78Vh9sCJZpvLWlVgmBugiECCjhGV
5WWqHuRD96Y6oDwLTFS9HOKbfNKQzQthZZC5EHxgdaie4AleFLdVHKGf/TPtYA2NX87SNn16ZYm5
EBI/Rm9dyok7HZYRi+ZcH6dl4IjL4LZ9Jfyx9HG6VqdVmyYppQHWtAC20XNacLlgf98HZ7z87Gaf
O6gpfBe4dYXtvaSKqKCw/FWUIZFkqEgu9aw+baAhmt6kYugIU7BvfOnl+m5uZgqqBvyxiNwa7D2f
A5IejLqglMjlA0m0omkwS3J73cLy4b/cbysLjGNUQ0+hDJ8St/Vjs0yT0wyi+FhKdlkq7ybxMmY/
rhvcPGIrg4x/zDEYGtsI76JqfjNi1QyU1hlShZOWbJLzgHNFlglA7hJ4Wz/vXKsoAJ4Al/7hHIvu
TfUreQIplnizDEyFUDwzqxf/wnsjbH6wlVnmgzXDNChACAPt0b1GFejnBIGzsi3vW4hrICwLqTOd
MBZqYHQnuVgKxdmvsrJH5SZQf+njvwm8azOMX4DxrBbmCQ/lQNasRKdHPcsuSOVPY013Ri4dc2N2
VEk/TTmFONl86NRCRB+74YmSfF0vDpqMASro6UJQl52WjJqqo40YUbeNY7uq4/cWDc1dV0wWVX3f
ve6cm8Y+rOGZB0UwJv7X0B1LshD09GIyPRkNiW3oi9haO77Xmbj/F7YwpowavApsG5tZRoU/dOKg
Gm44vigBmtoNGKMyxQo0Hm/txmEAKQ/B0LCKUQtQEjEZHYbQhKSDRrqb9w/IYu36O3lqkXJku9g1
nBoDQZglOSQulwDp6z332fByXFYhGhOh+tj1teG2LvFK7S8ZjQ15r3mF9heAXmg48s7fEj0+hzMY
1PGqXOjiNliqQkHoZ6k03CGLvUzWHHU4tEvKIjyTAASEU+5FMg9Rvhy5a0aZrJzk+SDEKmYZ6uqx
nGVTIZlHtZMa53vQ+VrX3WYDpfB5iczHjJQSTOedT135rB6MBrUdiKIY0NeS7U7bRy5vSzdXB4pt
cLdhwv3LwHeutCIgPGPuha1kznN1qhJo/U6xLamj3fBgWNvL+2OOHf5OqwKtlQCbuQAUhcSKXYg0
2yGCDXSwAnf8549xbOfKHnPkof03zYmUAHMlZLXZBuU+qSfO5O7XOw8ACMUAgy6u8IU+6vMx0JpC
IFVEiKuSxo5ojW18TCXBue4ZW1YW+IMoaSDhhHrAZyuTUviJkIC3MJiMwOzrAiVvAg33tK45oWvz
Iy1yMpiCA/RBZG/XetC1kIg4191hdgNQXuhOBujBcqb5j96Nkp8irq0xC9NbqDOGaeq7DUaDQSNY
Q8HDxcQVZrs837zMZwtTb5zN/JoXfbbJ3H9qEoiVkSeZ53cQromUHELhoZYD35HhGTqdBX+y07Lg
beziCWwoWS91iW+rgImZoFzQpch3jR3euNhYDG99MCvw09ivqcqnFbJPqxzjynWUqBHUGWiO6anc
naAEw8lWtoIHkZe7WwPhi8LSyxehMYIzUAUFXSr51kRCyRqbGsSPc1pYclmjUxUbnCfI5sIUCeJs
mCZWQZXzeQ/BoEnqPtMo7oBf7fyggdPq+kHbaMRg61YWGOeAigKEUQUIDyz8F9Nl4b9YGF8GdM+5
tpbL44tHrGwxHlHpCTLZNixQjYl2eP9+l78rl6UygAL/IS04CdBmDPltTWOFV6UeQzNVjL3r5scm
OhrkoRY5VY/t4IG6tgT0kCZTdpq8rKHhqbe4wP4NX872ggCbVBQdHDZs6tO0YgdCVx1zhi21p/BB
oIPdEc6x3QwWqiwhK0ZJF8ncZ4/LmqYJfZ2CUWbqfopGMWJ0PHXljoqWRot3XYA0EDiS7zhuuLm2
lVkm71BLKC91eABBKqJzhuyDtKyU7hO0t03lkDtBdpdBxIzPa7npkyvDTApSDUBjTg3u6BFKPPrR
30tibdWO7NJjhFmnKONlsJtHGpxOMjQ2oALPUixVuGvCBqPiXtlG064tgsgcwKbHO9fL7/5y1v6Y
YYGucjDmctkkBlA9ijtVLnSU0PM06GWZV6HHEHOknOf3cnqvWWQ8p9V6SY8CNK+T/CfYhuunarw0
tdOB7c4/688ch+Gtj3EYI0PMChOsT7oRLRndgA/JmelmwQ+jURA6vFt0O1KudpTxFD3u/KEHXupf
3GfbaQLg2eCp0lWkQctxWd2dQjC3fhZVYKhFx1Wy2wewa2Dq38Rg+POHpMWTAHbS61u66Zgrm8uD
cmWzL8M6zuvMd4Xybg6eEoWX7m9eoCsDzGWmT5RWVY+AbKj3MQpA8cIO6T8kKRqeBZc6bdMdV9aY
i83Pwyw38tjA5/pPN7CtbM0UIY+EanjpCpZqxskOc5sYpbZErtzExlwJLtaVfeayo4FYqFCbhMIK
FC7BFO0Nt9oFQ9xW7kw7zZZuJM7523bQPxbZ5wYIGOUhLqNlxf804fr4u74c9pUt5rBLWhQPRqZF
npGmgVMkbWnnYe6A3POnnCg3nS55Td4DJeR7eL7yXqngKdgKNiv7zPFXEVxjQZDhS0K8a9L6mzRL
kd32QWwaJFDO/UzMVsPgjiGffDlzVLBGZRGGP4xH2UhNOn2f+8ltZ8FOum4XN+AEnTpLznQL1Jkm
Jgot0fiVtecMs3dyelNlN7GxyH92jgTO714nGJ7Ozm32XdVSSwlje/a/if4pnsmhqAxLVHsrbFVT
R0VJJoDcDP0vv6xdCpSxHoimUQLiSYB9FI1dO0wYIvM9XxW8oHzrfTStteiidI9q0NiFnJlpVT5T
IDlqMpoDCFE0PzqryQyk9M+gfBzT0pSNwVRAdJvHpw66JiXyRJTk7aQoTVGB61H/gC6ULWv5OdbT
d7/AHRfh/9clYCoiMxDvxlkCQ+Jzntyn2cNMZlOF3B/Yopwc6OEko+B1VYHMkOxg/qUCQdn38SHL
qVlpP5okdOb5u65A4kS+mft2LwGsEkRLk78z/XGwjKw+AznVWjQWXK37YcSvpH4aYrRZotTCKxkD
TfUukRO3GxSQqudm00F+FqwMFZ5/+SiZeUpdP0DfqMmPRgyyCCj7kO6HntT7dGo8TYoPRvyMnM8Z
A3WHUqUTqbWTirOlJhheFoAnKiUrrCdzTJB7GpFJ59waysjymzdxaM14LM1Efm376IYWA2Bw8lPW
BmbYAi6VAjZSX+YYeNj6plWBf6q7uyA+kRCgFQ1Cinp3JCFwIfEv1Sh3y+6JmEkHBb6eJXaEclsO
aMhMoPI3VlZUZ2YBdEeaGC9DK3tGHZhkmLpn4o+V3U6Bb2dqfpbr4nEk4isR++8hUWM3qwSQUAuq
70JZ81UJKFSuRunnJMyXThZuExXM2KIPHrEOSJLU+J6J2RFbudOhjdksWlhCgBXK5pyWRw1oqixA
syFpzBIQsdD/1muFqybJpSgHyMXLVi1NrpClOzypUPoJnEnUgBaYrDa4ifC3qEloxf5t11NrFqPa
NCbMJbblmZD5cdR+aEZArXYuY0vyuZMOW3c/KDe1j5eLQXXmIilzcc6rqPvP7bjEcwUS2fplmUXK
HfUH4ZQ8NkP52h5zlaRVMhaxSgS3m9DUHKFwl2jm0tckdlzcGt585lNxbpVv1zaZ66OY9SzXMlT/
0iCpLZQ896pWLsTFdlMr3EmkjSwYVTHk+4RAblpmWc/jsugDRZqBSPsXvJ8buT6MGVSBnrqCFIf5
fLHoT9EsIFEUxHyf9uAmUoRzrfPmLDZ28JMZ5qsJSmAkPSKBa9R7qYx3dPAi1PX1st9dT5x4hphP
NaD3PRCC9dQ9XKK8D8HmO5B7CVPI1w1tpYWou2HWHSNVkqSzDQRJC8Nm6lIQjaFNuGgw0eS5PwYn
oEMtxSr1ZcZHO/Oqpluv3E9ml8xxlRnmjRjnPvgmkFhQLwE9AODZ+yVzQnDjlr03vWO1Rib1xQhT
NhYpBhdK6STNRyF6ocTj7ONGAPm0ICbV9ZUqLjJIq4FfRfUkF7CBM8GIgnaA/inGELgBa8mGmGzp
kz3G4yNVG1oyioEn93a5F8/gWrKk/kOGJXF5eTxvAxm/V3VAY4kxCq7QAt7q/zXXmH7DHPX1Pdx4
LXxaEuP046iPo5HgM9VZYSp5YbX523ULGyMsytoEO/05SUPdpUKFXTtPiLq6aAdozaFWqoPVv6sO
f2PMftMxwLilEhV9aoy1ffb0zAD75JQjDgbpr9YWreSYuoIjir+ISU3MJnPrD5sfS1aWmIuuCip8
nw3WYmCUqlqEmMzoga7VTC2qkcbeXd/KbSuoplOIFhJwgH+2EiikEUP4hdcF32L5rRHOtP9vGMn/
eh//d/CruP2POzf/9//g39+LcqqjIGz/i73v2I7dSLb9lV6apx6Q8Gs93QFcebKKnpxg0R0kbMK7
r38b7COpiKpX0Ome3p60pCIZlS4yMmLH3pN//Z9d8F7wkv+o/u/4a3/92Pdf+p/r7DO9rYrPz2r3
mk1/8tsv4u//tG+/Vq/f/gXq1EHVH+rPor/5LOu4+jKCbzr+5D/98F+fX3/lrs8+//jtnddpNf41
P+Dpbz8/Wn388ZuEXfB/jv/8z8+uXhP82tVr81qWr/9C1/Rr+jH9vc/XsvrjN6Ipvwtoa0DFBBcB
JF4lHMr286+PcPFCDwo3ISorApxRyouK/fGbqP8OIjQI/whU0BSwFGG7lhxyDV8foQgjGCgPIgrC
b6u//fkNvy3V30v3r7RO9jxIq/KP37DZvnkoBcwlkINFSUeWJVASaVNglAjddF9XRc8xQBcoWRWa
WFobzspYIKcdlw5Knvsgt6BCZGaFXa/Vq+CBxFYGHCZiL4IITNxq10YAxLKloWOQm5Fm54ntX0E8
fNO908NwC2oHw18QM3GC5Qh3Fgj0QMRlMQbjwPE01WOq7bRyJULtDGjSWlor5B4EeJJ8r7K1MIqn
V8Bkbkv+qnmHCC+xpe89gEwfKhIPgXFDG9GuSWAKXQdRqB9DcOexzSC7PXsvaheROHNTZNz6ZZ6/
gH0AwKvSJL2dtR9tep+EmxbogEWngYHW0gYEtIB8W0aBCN/K0D+tLsvUUtCGUi4G7VCJFj5F77sv
I3rHo05YkngVstUQbYpu5bvaR6FvI7A9oBXpxn9XRUfcjf8M4RozPdS2YKcH3kCXy81evBtoAbgj
pdjNQDc5ioNaa3I7dFploV8JVxFkNm4FCLkHLr8mz43yqN9k9/l1QTcgVOxXY6VKWxHuxo2tBtCe
XijtLrtJbFW0DJs7aAuvV+gYSXbEzjc8s6sW5BF2eZuSBx5et/GhJxZBx+e9j3IU3pjGXVIt5WX7
VuwkoPh2/JEGboRnKx4VZkNBLAo63n33DOQcpMzIR/apww66CjMzuQNvyLre8I0Kr614S8RC7UeS
rdGULuGZjDmUbKJuZemag80AQ80wH8Zz3JrKx09hiv/1Sb/JcOH/f59kvfbJa/rTJZXHPmn8vT99
kvG7BuEoCU5Ep8KowvWXT9LF30HuS1EjR5raGDVN//ZJ+C3QNQLEpUFs9N/56z99kvE7SJx1He0E
VMA7ArZ+wSd91XiPgyZVQPMMfI4AEkxBPwGwqH3Isp6Bl6MV+o2haHYqoTUiKGtmij271tr0LuDY
fkIY7wuxetF7ZCRYm0KXPRWcPCe9a3g49SooSW7FYbj20WRvlWW7JSSQHBAvFtfEr31kBuJdVdBV
ryPZUOjhldQApE+NDgQOUmrKVWn1RNiVNAe1iwryvRp8H3JWc/xn42HoGRJgBAFWpSrMoq0oW5IR
QPI1EeBLSuDRVFq3a6Ws7pVWrlZNFEnoCmbFUqn2UVethnKPdbqjWmKjBGIRrUeTMpDB4VytexoG
YEaBIqMy3Dumk07DAGIEWSESXXCVDMw/AKp1RWEJKO8c7bWft8vxbfKF25qsnAGZMAEtHyCFA9Zv
Em5oTZJ7PhHcpiYA6+tDYrbq8Bom9bhA8AfeTg+YVVVaAk8XPslSgjxSsGvF2vFrbcX71G6J0Lhc
VD4rvRjMok1XLO+3wiAZV1nWjtAD+UBUYndyG1p9Sl7UqH+QGThyeHbQaOpK7dgoj/vfLDN/0bBy
Iw3NkycVN16cItxCW7YeyKGpl/EHlXlsDWX92fhpAvlwD8ToAVtACjSwo0YHhwol10LNXCaEIYiv
pAGFIdwJee76wOxZFGk/SMreVTQBzFpsMrOBbnxC37tIcfTMW6mBCDKkOlmDZhKsUyseQ8vv8qwb
dBq84sipwFZiZTVUDKDk+X3aqULUFvyikitKYIORpBJtijJic+01qJWnlrWYej8JDl4A7ocuGg6Q
/l6TIVt4DQWPN8h0PF15pcR3RJo8S55MzYYEIF3KI7DA4h9kpr5SoV2Cafe2b/dG31h6PrhQvkay
F7my6EqoAruoExfot1sCzPGglEiCZmjeatRnnw2ulI9P8FipXGmghplJ9DVBy4rX1ddxJN6lcQGj
arivvQgCkql+66fc6QbjGd9zpxUAIwbxU+DrZtWhlSZDE2zdrBK1u0KBNnUQLi0GHrtqXGy6APAw
geMCKxuHi/j6I3uZlQ0KUOZiago69K1LyaQ5paPLCBZoVrJjwoF3BIfoUDh9GzuFVy7ViDhSHjhl
J4Psqs8z08/k2moZtSMay1YSCytd8gpbCTzIa0lVZEZVsIjkBRMTS4Vyr0JvWSPuhMhzhq5Za4W3
i7JDlg3LuHkVK5fHZNuk2UONFCOmbwMGfbPNonXjx1afiQtBRCa07WzZh6DVmHzmCGJU8jL45TYG
vbJS2Dx8LcRtlFVOT9ZqLEGc3DBT0MGB0arN2HWNOK5Sw6s6Wfjl7UDYVdJ8IPe7TOQdHdqVUudb
o9rGhWw26ZtPtp5mWJG8yzpiC4PmtLXqap3gCjlf6/wgom+iAuO4AAbwT0MLkdkNnAgkP4n6I8ZD
V1CMDarm4NqC4jVRl4Ya3Uqk2vAmW/ReflOKtSVVKYSWEMAUkhkgxovBU2sENvN3NaToFVBye0jn
a1wHDyi2ipK4NU5nDAnFTpVtMCUiTJOcRsGrMFNWsp9hST4FqILqee3ESQM0YGINhGNbeMDlcitL
UwvX3qogiRuquYM8JoSk+oXCHz0GYrvUGEX3rECoN4EM2b8KL6Xc0grNqoXcHvGvYq/bYRs/Qqhz
ZfBwkTaQLxYQAFfU7aLS8howtna3dcvMpi9MRU3WSNnd1uhZonIEqq+rIGzcVgIdWgTmuVGvDX1N
MfjSfhjxklPJlDCrsWqzURc5SswgcgN4x0bJwHDkDiAg8gIO5SvwlSWgsvJNTVyFYmtq8HN1teqr
0gx0eDY0mOBnwzowpWQt4L/WHoiVPBwVRHhgCwJ5nwcxYdQqHO/Bzx61eBv3b/0V799Iv2nwlYYV
HiKmj3hRKxBSo/owbAYPb30xMIcKHmxA0yB0VqtlZHSmiH9sqqVSqIiUQaonLgl+VsW3Koxlgi/I
DNzd0kIajeKPtRLAizkKFaj9GcsIJlr0xg1036bE7NtHRW82YuftJBFCcJ5q0v5J6ntr0LDoerFu
vexzEB+zQbXTALd3IIEQrLZ9+hoz6Ei093JZWoq2pqDDB9RPEO7LPkGm2zCFYMd7CLhKuVWKnj3I
sck4DgKxjGzfkMRJ5VVYHYYwtksKcngIAVc8MVUZqxYspbwwZV+wdE+8MkTw6hktv+cFf2iVD0m5
ogTPHyY8GTgILH3IQcnUd5u6P7B0STroENaVJbZ3Q+/kw4fnbaT8AcAz0LsgkqjMTD9UquoUNNwL
0l4UlwMrV55iLAHeXYHnzAoyaC/XTxqYPsqWOQEEkv3OkXSURPwWRF2GyfJrY3hHazDAGo8Zh7Rc
DpI5bB45kpYRQQt91ldmVafLrMGCDc+9fF34OWoGd52mLHFrI6BXF1WuLtqmdFX04Gvw4Kx/jvzh
hUWPnvchxLhSoxXr3xXynnn3PH5T23fGUF4KoGlsCJbW8UUQa6YPNxsGxMzKdSZsxRybEskiVkKT
ETmpJn0JwmINsr4F9V7ixsC7bDEYuDtpvq+6B1FK7bC78aQfvNMCE3hpW0thukYxfMFIAIVH1dEi
yDxSbpNAtmPPsAbvUGiREzTU1uPbsug3Imp2fgsCvvRTjq+i/o36TzR508QWBUFQfas4fQkzU7Dr
hB5BRSRcNtjUOXoI/I45eohbJHU8YOAD32b6pmVQCeTcKkFNScEnl2UGCnMQLvd9S6UPUNUEiRtR
5ASUcKFtVLGtgUFQV1bcf0Uvs6UjaEGGZpNrGyPXTYTALkiYHvx+lWefFHMbN6KpqrdoLTBrY9sK
GxavJC9HKepRSSGBrgHMUexJrt+3I+rBw3wjqEgz+BhQaFqFDim3AW+rTra8nuGlyThUInIrGp4a
cM3FBDs+tkgL1LngjMUnwKIawGwELzFDEVxxY7QGEsVky+vQBHsdOCRNsT40CSrmONC0/NHlkL8I
sbCN7YcxriaMOXHyqF23Q3Er5D/Q74YaybbSH31hzbreNKLHILoLlMFkwk73qRVLHJIhnSlliUkz
JAMUJ26yXYvuuK6T7MJFkiEpQWiKKyBTaycBOZyQual3HUnP0ACy8/QQx5u+O6R57fbtTYdT2uAl
HhZPmaYvWwQkoCZ7TYrerkj1rPD4ox5e0vwmEe4S3C1KqJlxej14u74iuCk/unpTJaGV6Z8ZtNa0
SHaISMAyXmlOlobwe+DWUzO3B0a0JFbCdDOJXhmGjxSeJYV7EUwJY9BBozseyctKUldCfBDzAMwS
ZNHxG9biT+YtKjq3DCGFKhUOythOBW/uC/KT3iWOEeI9Q+ot9e4ERpw0jU2qouc9iTeowQGtSRe8
u9MaBTx6eN4YdwH2fFcndqhxsx9lskLJKkqCItEiKZnDUfSUuLYUq7cKaqAJKPx0dGJnCIlAhmSG
seDUza7VoRIpL40mc6JiX+Ydru9bogILqOHBpOwTje6zsbor0iWyW66o33VduI4EeV1G1dZArT0E
ELLNf0DdyqEgAWTandi+gnsaAnyWCLrGJnngiMkkZgr+o5rD2Uko5nYPJGxtVtmsu0GzmgX5W0TJ
a56sgF0yMyx9AUpSqYG4KE6bWl2VgI0k+Jpq75uCCoLwbK3LI6eiZCpytmvYvYYIqU2AxdQQoyug
YCquMl0e8AhQVhLo23IJgMNeQwlfdwfyxLFjKOq7dXvLpF3UHxRvmwZPivZCuut+wDbJJUcid2gL
RgHutmx9hO/+rTaEV0GEN0MO0EA3io5+ELRem0mw5zW5q9rckaEeTBeB4tmtwk1f26c4vAigai2A
qojL/es2u48VIPnyfYmfYuqDVNWul0V4tdQONa44ux1i4qrJba/lr/h1W+XPgDF2sWCmkmF2mmfy
GuUt1P2DYTUE8lOpvaQGeyZ6AlLPIrbaQCSWr8M1DBEiu6B/qmWltmtJl+2qzK8DXj2pbbcQS66Y
FQhdy5y4euEtJbV5BxLuOdE0aNkotYVGfm6jlXYjNuFDyDrf7DluhrSs3vjQGCjUa2CrbHd+zG51
kGiCZH6XpysBrZ05s4YB/I3DU1ZcCYloMv9pAPjBj3pbkK4jMGyW92kCljFNxHPUGiTRzHNbJLWd
l/oylPMfNGoCq2LJtQ4XLcB18/IpIs/a0KImm6/1UlwxlNu0cDD1OIGR6AH4hc9BjTH1SHqaQoJg
S0MpWw/g9/ubPsC+TW4gr0wbCe0x2Vrpynu5rRaqMmzRyAWv7VsByDmFbA/Kn3upZrZgJE7RVxuc
3gqgjHolJoo7QNUYT3c0P6acAkLhgymVO4nW3mJ9ZvCmY13q+8MaLzwZ7MsC+rLGfPL3F16uE1AQ
NEx21cIHqK9D/a8xRS5bPh5tl5+Tc6amNb+ehzwUYWpg6SEERiTLEaWTV1qGM+mC8Vl6MihFgAgI
2JhPOwqkVAjyrAhl16triwwANHwwqTAp2iChZWoqHa4vREyXh3einPj1WD6yOgEQdVmskiCFVWFt
4GbZtY5qKZtokdv5SnS465mVxffVYl7H+aSK+2/TyOtDTh34z2muXUoSj1AxGiPKxtRbD2TBioVg
4TpAipWUbC8pBWI9nFnajAHcRhTDVagxW0kQArVzUNFzKy1SyFtQCFzIdJo20EWIR/sskSGtjlyY
tKjbyPKbtRfeXZ7y7yUGHY1h6Bb5244xQrqOqsiGp4VRBEYQV0QTE6tf0/75soHT9NZ3A5PiHbDl
xCMxBkKkmzbfMhHQqBkoyMxcGZNdgywSqcMKY9Ckhy4AYye8NYLBBR1uLo/l3KE4nqzJSUcc0IEi
H3ukJ6kdDYMjGgB8Mb3BczlBs3yt4IAIqEzeX7Z7UnSdrtLk3IMYZlBzH5NY2O2PYJkvdFuEJDAc
s12M1CnWZXtzazZ+frQpxA4nBGkJGTKpINH06o2k+HYAcNdlM+fXDR1FOrLdp/1EWdJzvZQD2TXS
a5ri2VfeIES3y3R12c7ZHJwoSQIVkCA/bRIJe0NvxQzThx7GJU/fg+qmBA4sBEG2iG7kmpdOGK/7
sjMNce2rr8BQQji934odnop1grrV1kjHbOiN529zsg3pQWhmNvFY7Z06XPSTgBXZgBjlSVNJ0sax
FOT4jjXuXAaBeIlsifiigAqIDTPNt2fX98jWBIwwwB/0pQRbMfoJk0MG8mhKZ/bs2bNyZGP8/GgP
pV5VcxWvE7dG96cERS4j2Xl8F6tIVkhPeXpXzp3Os7cHQALgZDUwjyd9H0KSoJDac9lNt817+YNc
Uwfwv2vvOdvU73g4UYj/hY62j19mYehT5OvXAVVG6iYdFZaT/oEw8HFUiho7bBHvE6dZvkOGaC8v
Z1m/zhqCNUEDD4mKnpPv0yo0Q5hIfoVrCiJEoJNe+wttUa+K+zlLJywtX0PCVKL2LKA6IUwWkPlI
+Ks6LPmvja240bqEKEhrIQhGM5etLfN7kKNbI1zX0R4y5J2uhOXcvJ71EH9/hyl4uiFDKoUdvgPH
u1tTh0cfqFOkScdCz8NlJ3H2TByZmtxTKB/wzAOc1kWqRoViI8igWn+OS/HsbXtkZHJTAdzEe08c
x4N0NFEOifJ6eRTnXd2RhckVxUWa+7EKCwWAMgMkBvNdssObdxVtZbvbjG2U3UPsCJvYKtfqwVgG
4Id3L3+Jr5LViS87+hKT6wrvlorgETZuUu9QLuVFtZKWo5B4Z4FmfSMtAGL+B1LOZ2M48cju5N4q
RUP0Mw2DH0VzbKSBAsezNUdZlKvuh/4E6Tw7/pyjr5nbo+PnR46ujIHREH0Mlg47X8kdRfQWVYUX
aBTP0QeN2+PSvE4OP9cZiyv+Na/I8Wx4BE0u2Rw7A71NsZuVcp3brZNroiMgHPW7UnYj6SC1g20I
1VWqPvXNldfkZlrjUS+BzqwGnttr/AfRQ8LCD9y8/ri8n87NMHi2VRTG0RKMiPj7DPOqRVu9gTih
0lbIGbZ8MDkwzF54uGznbJgFSI8MTA/Fm2fqXBmTpA4VDsR36+DG34w8be+yCYEUH6DKf/DmOLee
x/YmE2wMcZTqRoeB2WphoiVroaIVvUV5APbmuQvOubhjcxOP3g5xz1reI05mwVqK7hKeAHhzd3kS
z22aIyNT0hyGZhctIxjTMOpjAB3NDOeyhXFWpqfg2MJkO0SDpDJVhIVIumu8H1XB3FjSTLV95kG2
FJU5gO/MtMkTpx0NYV/4HeypRFyz+NCmJXSK9pcHdTZ4OR7VxHEXVQdKW4L7R4EyLPhkDuJbtRQP
Pii5+AoKOk5w61nCgi3yx8uW54Y3LuiR/2o7uSuGCrtCbUBvR3uUSZVlJM6J7p2NJ44HOH6PYzuM
GarkYRr1XYM6LWQcSqvZIDW0hqKIxXDv4noQLWr7T+U23wPyu5ijFT4/VNkA+AEhDbB/37/CkLG4
gAQMDoC+CqX7slxl8u3XbP4vuOm3EW50AdxUv70eQ5rGn/4T0iT/LqKrVjHQHj2iLDUsy0+YpS7/
DuId0NOge/pPtNNPmCWVfqcaMJTGiPn9iXb6G9KkUyRFQAeroZtPln4F0fT9naKAp1800MgPVVZs
zlMFtbBFrSlMqmaRaM0yaaKlQDLHaEDPp+YLoadmOABPx56PJmf/b291jMaZ7kRZk1T0yAhok4HQ
7omwZ9t1bd4YqCOnmY4akGwmQubo9czRnl6cUysTz4UauIh23DByO7IeyxCLoUJhZPbdNXX5X2YM
TTIUsP8Apj052V5dCGUX5pFLe8tboDlGN2lo0rvB6h7Ka+YooTnPW3DG6AidRscFOo6EExZbCFyK
kRJALKJg2p6l4pIVuXN5kaYXDcb1zcTEM9JaDMIgKCJXKkGMloEqhkSoWgL1ULROItzK6kwAMjem
yUTSNkhT1RsNMtmMaQP5oJkQ8itWOr48p2Mat8yRFwaPGdNKBSZQ04xuIKl0760lEG9vUgg9+1vv
toVMWWMl23SprGOnXcpXqTKT9zmJ06dfYhLH9kJB5BRa2i4KeXgvM+R409SM1r4zPihFh7QOarwz
q/nVmXAydApvM5LdgaZqMrtJVde5n8NqZXsKSuAmG5VEQes3Svm6gISRlee2T2QBhcMFapVv2sfl
/XTmOIJWDR0FkqwBDDbN6TYe2FcauBg3F5JtFjT3AiDMULNzjIzO1CTGsZyMFT4NoHE0FwDG/n2Z
E0lLS6+sI5ehzAjcr/Ea8pv/YDRHJibOBRPJGE0rOBcBDVaVhGrzD5CbbXVjxleePYZHhiaRkdEA
69KDQdpNavWlKIDHzIHC0AOrIJwB2ZUvQXNqXx7c2ZN4ZHP8/OiYdMw3PGMcXNSD37jdxwr9Ly1M
diM4f4sAvFeRCzSemQcvNFv+d0OYnHTPK3qoZmEITfdI2qtcZXPHeDymJ5tMHfkyQExinJBHBhwE
LL6M/dy56rq+qgenv4rBkAl9tZ0Wfb1LqysFkEsUK/+T/X1ketwzR+ujpFU7ADkK759XngMApp0W
zUsfinNqaud91cj1BoVVhC5T0ockVQUiF32EnnYIc0XE4sMdsC1WAg7Gdnin8YckoW8s3hsYpgyI
mY9CCskjR0+HxeUVPeES+PKbR99lsqR6knR9DF5vV8xteY0L3UEdWbQFF1Qs13P9cWddyJGxiZPW
wibDEw7G5LKwDB1AylAFGmoufTJnZrKSjdYZJCsxv5WBNgxBt4pEtqOsMy/P3bkDjcZTWZNRahCR
pf2+YfqQl5nYtxFAKeU+bHwHVfMZh3jOTx2bmKwOpZmqKRlMMDDqyyEKg80mR9mg8ahDNUB/eDRz
xM/N3bHFyRKhLZ6pXYUlMqBsiEZyuTgEwsyozh1yUYICMBjSZIlO+Y3aXKFA52N9hKbpTFYEq5jJ
UKpToEaahXcGQzb28lKduyaPLU58rxDgHGYcFsVcgNrihoUwF1zxuSf32S1xNLLJlvA52FwkH3Zi
PV9xFYwVAItdHsrZBToyMdkSAx97KSIskAcZT+jjmX75XGF//3dWJtvAZ3WtJx42XghkoAgwZJ8/
D/oc69k576NrElhhUQ2QIU8xmS/qodpZ0xRKnFqxRJy6FHIB7Ut8r2S3AaDVQzqYVCdWGMkHDjKM
Xx0kohhxDNzQoy7i3fb9ADdxBOxDHgPFHgxgK+/L3k5ALnyATp06twNPl220hQgRjHJow5kGavAU
I7Vvlrg+g2sH25Yk32XQEb48otP9Byto2NFApwloz5RGLi2yQCddnrgBEc1eBIx9QNFx5jCdHQpC
XkScYMk7Pb48UoMkLoHQLpGAVz/z+C0HH/zlkZx6PhCt6XhDU7SWnBalSj4IDLnp1PWTDFQvevyo
AXtp6JBNpfrOaNQXXdY+L9s8NzDwIsAnaYYmoND4fT9AZRaZRiVI3UxEGyEUnEl/CPTIuWzl1Beh
iRNZBhAMYhLFE14w1MAkWYhSt+HKs9QK9zVN7pVQvM0KYaYAfG47HJmacoNB6DHwAiXGJCr8Iebp
NjP8mbrvmWBGlscKJUjkwKt5kgCrCxnOW/FyN3pQnlAdii0wmt+P/KdyCbFpiHRCohO9oI+XZ/HM
WsHs+D8DzFnIfHxfqxQq27pGoswVIa2chBxavZEtBf7MXj+9qiC7CBgW8hCo9ktTCouhHc+s3KYu
rdkNB2RfY9AK6rxtlz14KtJXf6W3/lEG57uxSdzi+VFZ5H6TuqE3kF2KyM+NKfoVeib+KhxjdLeY
PwPhw9gO/FW2OAp266oDIrHuUjjeN7VfsGFFm5mdcWaFvpmYeFchCjI+hDABZLiD9hBUJqVNVQnu
5Uk7YaiaDmX8HkdDyeuqiOV8SF1VYL7pJ+ULF8IFAT+WNQBPj5aBm4qSByEQXaOtn2asj6/e7w+W
7xM5uY4Rm9Usgm6W61HfboEH6NFAxPtXHlwJYLoUqmcV+YCyCK3O/7xs+8zp/jbBkzu6BZUibivs
TWX4QPMa+lPqmbk946qUr7c+cmHyaWdm2SlgTpcE7H61MekQ2Jn4Vg+grQpz+/JYzp6zMavw0xL9
voh1Gvh8QGcXOqTAIUgyFxpHn74S7NtW3aVqPfPWO3O7IEurQVQVyBiKy3JijorcS1oZq8Ygz6IK
resP0coz+K4EhZXJfcWmsverisnjTkViFtQAaP4fKwbfrRbo2hMDBqtp27yjDrodlLkX+rkVQ0cg
ahE6EjVoEfxuQu8DylQPJuREXFZQBQ/6kb0W4DVtrrp0bvuNxD6SShGOItj4bgqP9yHMJALqNaez
Q9CxD1bm+mu0VplF6eZ7gADm9TPOGgVTNBg7dMUAivS70U6MU01UcLC8F8VAnadbJesQ9EzRNrpT
EvsfwTjHZZke8TG3B7p7QQMb/XSgSaD4mcc58A/au4juyHvkbaGkAaGvKrWNz2wx94A9t4ooamB/
wuTY6Pl9lFqnhoaEbiOX0NZHxx/6SkuwsxGhv6vKaCYKPmMMUQjefCrYKUAaMhme7DNNqHnOXRRc
0ADGwg2aSJ6ZDFE63oTLy+f8XLgwUl0CToWXH9KWkzOAdlyq6UTiyIKZvVWsErDrExBeDmsINdlo
yXbI6ic7wDfCksuVEVlDZAKVJFR+RrTe9+lsDOr3Q5dlbkkFuwblQi8zK2LDTKxwIlkwhsR4SIzJ
AMDtALj7bkcpCNE8Y4AurQVsLzVZY41Cxe2zLDvCdXDH7fw2sNEwhBa1y9N6bg3HKhgEVzCl+pRG
vRTqpm5ygbsaVDVzCOSUAxjrNHRIpNnisqkz1zpYBFB1U7Ex9RNouhhEhdpokEdNQKanssAkiO5q
IZq5EM6ZASMBRRSOpVOmvpKwDh00WoE1a/hCYhtkW0zgaP9LK6O7OYodjAbdrga4B9yiit96LXOo
ojuCHs8EdmeWB97q78FMvBanQqMVOcyIwJorhwzNJVW9VeU5IaPTSVM0HXeaDqQJZm6KalF1yC/K
TZu5tdDaSrHt6rcOdH2XN8CpC1bwXoaMEGRddXBHT5wTNFYrtWN4VFARV2d6XwS//sD8bmESDFDW
I6CXenC3RsGaAlGrk3aToGvt8kC+9tA3x47tC20ISnXQX4CvZ7IseQD6w6wNChe0KQ6/Gl2RvqpA
Uw4UtiNv5uCPZ+3hyQwNYg3X10nQ3fdKW+YJtsEo3EjQjIAe2kWyy5zBSmTLQNvOrO7TCQZE1nFU
8ZDGAwYvWrj37zucFQxc8mDAAP6IWrIlROjKNTsze+vR32kR0NRSu1+mSC3uSWrN5dRPGOW+zKMU
j3eGAqj0tGgUliSjvt8VrrwbtdBGiePGJC9ItIBRbi69fGaCR7/0t7XJxvEHHELJV/C0do33ZDlq
0EUIR7JXCkz7qDp3eQOdHLdxbo/MTe4V6KSkQyYH3E3hab1+EQkIHauZUPX0xpxYmfioIDNo0ih0
DD/0Q7oPNu0nt9S9t+ws6tb7LjeD2UT92W0z6qYoOnAS+P9JgDw0CFSxdTiCO1AUoNEcHKKjUlm8
aRzPpKbwqCmm8aMaVSxu5sCeZ+Z1vKVRhNdG7pnpfR0HcUwUI0zdTh+WrO9s8LSg9a/61ZsMiA8A
keEEYAfpi8kYWw5ItDgyVJQVirdSHwCCDL1OcGKl+uryTjl9pI4RsoxUBWCAZ9SMwLpVpnqqFm64
Ao3Fulq2LnUBHV/nvxxgfcXi+OrIMAEBMw1CBOJD+5CGlVvgFKjiwluX8DFSYYU/6t5V1sYa8clS
mXuGn9wK380qI8j86CYVlKEauiKAWZ+v9LRd5Y32q4Hqlwmgx0E5M0ask/Aqk8D6EvZ+5TJ2T4t9
OIhuOfIz13Pn+txY0KQG5lJkAjVpCj6JQUSjpl3euQqIXThBGanZ/gf74djEGDEcTVfNaVSHaly5
CRdR5utee7WJFhKn6H4EmslMwaqMzHfcH5phpE3T2Mw3OHPGECT8PcbJ5pfjhkpDknVuDqKekscb
DZ1UvoGe8ZmRjk7w+yUL3CuIiCBwhSzhCdNix4w2lEOMVG3Ldc762BTQom3pGjhUS9ZuweL9pgWg
D6rRw2wOnkBtqleIz9N8pene3D49O27cwJBvRs7SmEYvdSK17RDSwk3AQ6DiHULkwJWVfGZ6T/Dq
uPgQ8v1tZ3IVqR04y32NV7jrsy21/CU6KzV3WMr7ALdusO9euZ0t4sUcJGVct5PpPrI7uZMkDiRD
muH4UxEsdMSXoPRY5najJeusa3y7KaLH/2SF4a7BBgYnd1LayNWqZV0UVW7+I/4QzfjWuyvt6M4z
U6ew+g2bcQPnR/iXuWl7YdfRIqgFrGDq8Wsvq65lMV13YDQcWt8Fo9nN5eGd3zCjdiFePacdZUZd
1jk6vgtXAS8FCGdMBfG1OCcwc84K3jmyAkYIvMWnoWgzVCRqSqlwjSZH0rDcoqHKLtI5BuM5MxO3
U9CqqOsYZhQhWxBPu+FB+Yi0t/vrc3Y8molzMcDblAaZXLhEocti+OCyBzajuYfIuY1wbGUS2op5
moIdBPuuy2On9sJ1nPuYv9BUm96i6cy2O3nD4UAfW5vcPkpB/ZLwFuox+jVpFbMDEUYGQhdkt2ci
vjOLBMZPlCNR9kJqfuqiqognctdGrdv5nkVz2ewysOuI/5EVcPhRaFWCJm4yHooCvFR2sMIUYnUe
aGWqbSDPxD3nh/KXkelZ1aoqGrtbW7cHYVbZLqv4ltK3X95seMWBPRAZHgE5z8lAqhGFEeX/j7Mz
241b17boFwlQ37yqrcaucu/YL4LjJFRLkZJIUfr6O5VzcbZdLriwD/IYJCxS5OLiauZocJNpN2Sc
4xo95V556Wl9ZrNhFCTs0MMGQdbTPo6GlJPfTwx2dfrpSDPsoRs020tM9N85urj/lymt7CcdEm/O
qhT70TugGp4EbqcNqWSAxwPHGAg/g4Lshbv53Nex9X+GOTmmVVExw6+wcj659h0tLAQiOuQSDPXs
KPi9q/QsNChPY+18KidLdJ1K62nYo0x0hftNWTV6l5oqzrht8A19BwFEdE16f9X9P/hUnTt3U2Mj
PeEs9xBTSYhRZN9/l6/1nj4UFT8Msc71wxBKcLS2Qy8Zt7oeTU82sBYpu6/3/BHq7A7EvlfImR67
P3vnAHFa1BKKC/79+dX8Z5InW4Mb6LApK12lqnqt1XVnvaOv/8K+OPdqR48m9jnK2PFsOX1DcNlg
HRc480IuBwaZmGr09dhBDUgz59HIRGzN00ax5ach2iBZ7GCTd+r++8X+WhyyLjYal9cqObwFT+9E
sxwLw+3nHrWAc3I8QnYum1Yqd3YpMLNeFCc+06eBTtY0gCYCNQL4TA5kaxwNyZLCi3X9uWFvOiVw
VS8xi77uVED+fDzO4FEAlH16JHTS1FAhGaEKPIukZGIjNePhwup93ShYNBNt8Gh3QJrm1CzCojOZ
d3jBrwiB4dCgrR+KcKjva35idkY0RrqZWGRj/2t/CeNCZxrlXRZSa6eB294dBmuu3S7l3dPC0XPe
QRToUqHwF1IHVg/2ZK04QAwaLR0nQUjlCmIgTdKtEVXrnm7XZuLSDoM3Hcpv6RiZm3/f67aOiTox
PKod6Hp/SZRIqyc6nT3ERJrnjkLaztOipbsQKv762dYcKCIF6E2E6u6qBP7RwtgFQpIug1Qkq4YI
hYeboS7/DKV94X3ydQeuHEO0PyK8jj+nw3Sit0o0Dgs8f9q3eRj2Rj02F26xrx7T5zHW3/DBWJbN
bEhuS5EarSkgDhVQVE94JXS25zsW/P5+v1+a0LquHwbTFaRWClFDJalAFI4T9SL74eJjdt1Wny3F
5ymdWIpcaEPJSMnRDVzdTJnciFQ+mSGLUPVyYfXOTWi9mqE7gM/8ZbchXN0PvsNlKhgEk1DkojUX
HKczZv4/t///D3HqnTVeU9tkxhCQSdx4G3qP0rQyQxFmipAmS90LluHcjBBuQwoOPbcmAm6fP1E/
BRKVnb1MqzF4dH2I/M6XFInPPLvXEAMiemjBQpL4NKY3F7rbCxNTKq6gWUZjSNFrkLjfGBv/Ji+g
qxKtgq52ZDyiwvXm0jc7d3gRL4WdQB8ZqhpPrJLfVQODjDHsumKRPxcbVo6b3MgvfLgzC7m6Ieba
WgaZk9NsX91XHCVI1YSeQzC/3NyQoVVDsupfn6hPo5w8r8Za60buDTLVK8hM1n4D8Tx6CSh/ZsU+
DXKyJ4JAag4YCTLl0nysGnlliunXwtsLjtuZ+wLJDx1HCS1y5hr7Odl7pZwUuufh6l6PV/xA0yKt
q3gMZTLHXdw/NpHz773rNQOHTCkIq8j4nG4GsFNbJaZZoYarjswOglo/amWG33+krzlnxCjhVv/t
/7GMLyoh08RdLgw4vTIdzdCI6wRKtU5zG0QCUBjMDRKBGzKlvnWZfLjeRSfW0EIVC8KxaNCDq3Gy
3emigsrz8QBfhUPsSGTOTx/UlupAojZG9Km69BXPDIiiCORR8dbDpE9v/RIWhHNjnv+TQAtpXL5q
d1okoyBDIG+KLgXTzm0b3MEoUV5rXb9WoY6V8vXGAyBNpVUbOamFBGHfh+5ND6EkzPII9dlL0ecz
uRfIvazBNFgQOBun1R+uWmYCAzKnxbTP1dab3kl+NQY/Bv2BWin+FbgUjyWpowKUNoSIgaPyY2iN
xHr9Ry4ZqCfx95vsS5/1WvuFrDKsNpTbvlYL1r5axmGk/1n3ARrDKqyQxyt+4gCFBBLzyRSvRCXY
XQtVHWSAPUqC7SXzes66++iohZ4aspmIAJ6c4sDrvAokwDmFUrtKl5jGCCcPEY/yGCg/FOCJeEmg
7HcHqOD/kFyEH/1h8JO7f4bQLW0ln1P5A+ve3jmQH8Fmf1vTqBndXW5H/ZvQODlf/t8eYmwHBB5O
N4Is7Q66jpjuSigqIEUQSSAHIAXrQJE+rLOVXoxmEDHE8KpQoef9LtOL0z5z2Xz6EeZny1mhqF20
ADTgCFDVJK96Mvz1e4IiGgAy+JvJvYi2OnfwPo26WoIP7hynfOx6RHOg2schCh2hmh3CuJB7cRIR
QwdxzDRoYV/a52fcu0+jrmvxYdTcEMCkr6OOQOJYMsSVt6T0xo2gFQ/B0kxtykjEPlARoUp8BIEi
tFkDOPr9cTvnl336GSfb3CeWLomPJV8ZhODciKzOxnCKA4jEbsi/BrGtp/vjNjvZ2JBaZU5RY2MP
yo+BTyiRza4v9Y2vsaQve3kVfkL/A+z336P9YWmFMBiqFrGXwSRI1rafkjgRAqqrPmvE+f2FJTzV
tPo7pwCCVsjBALVwaikAchRW7+BLLpD13qJzbgup2DFZoweAdXw/2NkT8mGsk/Xji+Zoho+xRL0p
CzQbyzb9foTVC/q6eP/MZl3cD4tntz6ygzXSt4Z/HNpnlBxESn/J3SEMOhZOPoTBLgWhz2/CD7M6
cf9cVs1+bWFWK1cc5M1nX27q/19CT9tcehxcHO/EE/Q7I/dlA1avvuu3QCcd2+zdu3VT9LLE7r/t
i1h3/D9zO3349Iy4vHawnr5JEnOut47dPXz/yc45Zp/GOHGOWFP6HFC71ZYsIoKUfBMbY1jzMECQ
UFyhK2fYkvdeRStC6vuxzzjVwOkgcIdmWaiOntZP5LVRyd5QMNmmvS1HwC7ImPkFv7Arzxpp3MTo
0LFdJFRP3bE6H3njcJxpvB8XRAExRZKMHqwj07fABqwP4zyBlv330zu7VT6Oe3Il+dIwi0ZifsA8
b7wgBWXx4CXdFoKA05bElxyyr6fPWatjIfTnQLfWO20TY/q0uCiHQ9KMdbui7K980mx1Xx5rB/L7
TbmWiiN0KOLvp/k1Kvl52JNbQNktEQEP+hT1KBnnj2QBfDfICp6JVo9MY7mwrF93zefxTsxYrwhH
xAbjNU4BlMsSz8G7g/6772e1/i+fTdnnUU5MWdBK26MBRnEmda1xN9UIgaA/u3OqSw33Z4puPo91
YsKqChUWgmIsdA46RZPk+hEPiMgtttJ5bQB1cPzpau5k8v0Uz+zPdVwUqSB8F6xyu5/NtaJ4FDlt
uR59qE5YcZvk2zUxgIrj6ddlgvCZc/h5vJPzUFW2t4baVlO9xnEYDoQfQzM6rDaoJLmlF2NT57YK
dIRRYOQgwPtFdaLyApvW5oD7KJ9DPoP/YV4J6MZfWMdzewX5L1Sz4vGxvts/r2PRU4iSTzDTmpX0
qfXgZtCphYDaXIWZpLv/JAMsLbzkgH290J0VrfTfcU9OwmBOHpTrcfXp3jMF2o8v6sIWObOAwDAi
Z4mIBBSJToUwNbseoDXjz2lLjgvrobf9KC72aZ5ZPgyCGOLf1rwvZUxSb/1W5u2SahRE8nHud2QN
I0Kiaug698LH+urfIZz8YbCTNSvyvOBoJZCpP0BHv+ZQLmZRZ8vYozf8YqHzpdFOrMjYzrlP9Vyk
laxieyaJBOishh78QG8Gn134WmcugE9zO7EjDZJTahaAWvmGijT6SwtuPfGYa+gC4YDC8+v5X2s5
/U3wrdU0yM07sCUnO98dfTbQQKRTD8aUOyedKtIekIjvT9i5ZUShJdQJ10aTLwXJnRwL3g1EplTn
EWnNiOc0Yqg2kIBQSnnpIv3b3HFi/BEmwk7E2UIA+MsjgDMb9JRuSe2GFHWI9t55WxEJ5Qld/IIA
pP4CK+aAQaLqgyypEXGjnGWsFctYxJ1EqBo3YCD2ZNKsTbkMelyBxhBCFNg9aLW/QOHdgIRtNUDH
um+rQ+cNIiorp3r18QEbtPwzfdMwMf02uzLgAEAF47EXBeAAOqNAahrgjRkVhIIMW7twnZ9b649z
P9lEVuHnkFaYUEDQ0/uBAy6zDMFRiJxE0vd2Lq0v9F+eHRC9q8jGoe0FIZPPe4h7WrOIoFlSaS9p
3gUgIhbwzjR0tzUheIbfb6VzFg21uv8d7eT8u0uuZln6C4qXmtDQq7CaltABAPH7Yc5OCpJgKHbA
rYC+3JNJidYo6pUV2QZewqshZiOSfeOPHOV1TkCz70c7cxGsmEsL9Ytr+e7pfu0GYWqabo8pwZmY
p+u1tOT7Ef7eYV+OxIchTrbFYnoMdO1WpmVbh8jzZbR+BVeWeY+ugXLd8Z6iD70RgM3WTuRTFOuD
d7M4bxBO2JZNphk0lih78nqQDCEAbDBERlxI8jZ6Jm3rMOrk7vtffO5WWXuu8YxH9vrLy1rlva6C
3kPVVW/8MheWUAcENV9AZMV6/36os8sP0+Su+qnBl06TRrBOsUlDXp4xbCoLZI+qDjbfD3J+Pv8M
Yn7eUb3nzzZpMYgwraz2ZFhXZho4j6z6Xy59hD/+Ox3r80gin2evaQZQOQHzyPslHJGd6u3pwpZa
d8yXHfVhmHVVPwQL6pnQUkhAOTW3SaGbWkfC9TJXgG9lpFrnPgmbXrggz/QoIP7/YcwTW1MpFJE0
2DB/gwUNWJscQasJPLG4jtqttmvfTT/s/IvVMGc6PuDc6AHaOqCTbn9t4ZmgDtzaHGXnsX1rHPOM
pf0QmVv7SA/qury/FCLEM/Pc+qIADE0RKNf8+rpmC+DiygiGdFhay9h4C1g/LZAacK1qwO/AjZrI
b1qijDtxAf5IZlIDhmag+umZI6S7gDPYNqCIWmzT6pa+MXUAsKG7Q9JyADKZOrXYBNToYiBQAQgb
JitikIlIJXoY4tFxVYKSsWrjCwPwkMJrbxyTNQ9oYDPx2obIiBNCA07fCjrnGyLGhiU2eHJlitxY
CXJmzabfOdqeAI0U6DONAqj9jJsFJSkb8OmZG/UlBFNSXB51UhtuHklTq4DM9fi+H0o9Y1Iabz6j
ZsK9qdx4coAouMJP092Fxobjo9STDEVGCppfQdANbVsF1BZ5tNC+6cOigsT0JMugimrD4wmDjZVp
M3syq5RZ3Wt1C+6vMlEuiAjK9dIpLRqJ/m6O9vvke5FHxKaois0UVDn6KF0LRK4VI46AONrGmkT6
JfxbpZowIMaTdLsDCil+CGb8cBt3iFglI61VGdXoA8v1exPGKzDAAteH6rG3yxsKFmgtjcwHVgpQ
SOAd2/6xG5p06O07WVZZUYC3WTfyBwEClc/TwaTdb4MshxFYzlmrbxahPdO2vs8rJ3PJ8ja149ap
NB5ODG7N1BlHMtlXBXPv21o/uLJbJb6PcqFFFAQ8RzjfzBzeIp2juLlVsqxh86Hhaw2Q9US5bt3W
22a0/xgsAD+iy2/Gqt43dnswR++PXc9RZ+hbLA+NRKmyPievVM3HJdC2rsZv3BIvjlLQkHTa69BU
+m5xGxL3rRm3nobNC5SdVhRhULguvCLSJQtonpIFW4r2i60uRhAYc30J4SGFouzvW52CJK8RL65L
eJB9ANBirud2kmsCkrhgT4c2BXtvHA0WU8MGIm7VFdK4MwGn113l0/I4tQAU+i6yKhXogg2+SeWO
qONtkWvT5/HQBx6JAzpzQO/cl5YZfGNOc75F+cKjKad+M9b0V5Wj77VstBIZ0BbKp2NRpdAUQK5E
9RbYd3zEvwYBrsVTGXufGYmgJO0C8iZc+aa04ScxZmTS2wEdVZTes5q1O058QL8WYKLHHoUEdq/+
zK6dGDmWaGpBG9VxYmyGnl7Pl08Wwg0InVdoOtPrMQy4vQeSK+UUZLfAQzdwjZbJeWQvhsj3dK7N
EN1dLJob+2FiwM4BK5t22ELU7xPEEKCxCM3OyX+FbKADRccaVHeI0W+LRVRbgysQM83mmvVCS+xW
voKs8CTBGfP99skU7gMwwTvV53fBwm9wD2wXzbulVbdtO/DAQIQO0SvNYKoDCh5b5yaGXu8HNQ3g
ywF5T3JjvmqYZ227IoA5RysDz+Fvtd1usdstMZ2DNU6bqSl/QSVCApzJcAy1WHbttb0Ev7FEf4pe
0TCn8hoeTuRq4gnp6i6EzN4fV067uVV3BHUmOCBpw+T75Ki7DpAwk86bZXLuO9/8AREoNy2Ee4Ch
g/Fo62dDWsCMAV6M6srqrVzGzBr9x1m5Vjh0qDI2RVmH0nSfbUgVRjUDL6/Xpx26pa7FDFJYO9xX
Y7vrCqD+Kre+LXQDFwYgajHE5reDBAGT05dRWb/NscDXanwt0aABExsE5F9TtF2mCxA4Kc/v+7Z4
1D18aV+YQzz7CMYHjS92uQAJ2eONn7p+e7c0FsRw/GHT1vynqyZsqAB4xWZibRxYixG5EwEuTyNt
pBvsnsBuDMT9ySS9t50GfzMVMuvsCnVnRkYW91YAsjf7Fvho8m6ZmxvdlLcokruDBmg012VmrroP
OsRqUEDyZCn2XBdGONhtrIJiY6zAywlwxqUI7pkg+9lEAIfZYMpVMtaHJSuJiuAjbOa2vV4Qe5wL
ENGYCWzXnFnSSsFyfVABO7YeSQRIgRW46BLdUv4I2qhup+1sJj06dy3N2BO3jnFJVWFT51lplzut
44dF+HdBwA748Ai/UzmEJiluXKG/NA2/0g1zL7x5QzrjLZ9KFi7LIkLReje9WVbYRiWLjAKU264G
qIg4b9wHF95qoP3C8g0qZu4VpoySjJSa/dZZlhfH6OO2BPNKWpvcmeNeM/e+U92JlYQZwBBYFWp2
6tZMHDTvV65zx3ofRB6eQMb8ijjevlA0pho75AbAcl7wXHoqbMp8k6MnLTKG/Be6qLZzI7ersoGv
jJjbQeQAANosKupamsyLt4PIe9x26sdS9cBIUHoYvRLgXw8qXbUEOhBljmbYmRWUmyvtOBf+1VLU
960m7pZOHLXR+01nFrcGkOeVuvFGY8sJBW9yiUuP/BydPOksn610P7ATxyGPcq1oQ00BG1hr1pH0
2rv0AfWdTbL1iP3D7IBG5/awnab5Ia/oKw+6R87Lu2aWRtwT9ANXmlhi6BKxkJp5GdlEAdKpy5t8
Gp9qQwvQne9mbsC9sJ+bOzB2o8r0fzu9BaKkC9RZgTR1RXdzAf2dXj53yr02TPca+NKYef0eFFSQ
kW1xdM3hNx5Ch76E9a7m+4a2O8svjw5gaBYd9stivVrenHkz2+TuGKGkdogQ2kXbrdfqaY2P3RuU
xzQYHkavw6fnWtIVNYvdwULz6qD9Jn63DaoBLbRD3d+bxViDsu0/F4EPeDBSulNXFFGPRYqcFnlf
xBl2JldX3NF/zD27rkS/WxpQf/Om0vYqd2RU2OA7wykFJlkOKpFth/xYT7ClEHMDJNoLNVC6W9/f
oyzteubttpROVA3OppIOhZlWLgysRnDtOwo1O/11G3Q/vc591uH1gEM6vZQWPU6am/VT8+LnvntX
topEKNi+b9oSVMpWIgMRGD91xo1o6Rc/Gmo6wViDplzq8ll1urE30dp6WMdowpk6722BnbL0ZXFd
9kF7H+SAXzbCrqNJ8w6EkWVnAoT8MPqNjzqKWiu3ExryOB6hgt95UNt/WIyidMOZyOBaM4mz712x
+Nu81vUXtyr8LIAaBeLC5qDAn6hyKH1UNZXQobEW/V76rRlEo6nDqcylnQytUT8Sq5x3dr90O2kX
uLxHMtjZUkr9yB1NP84cCHncHTxTDirq/FpjPz3YjQSKqU+iF0YGaeJjDVYzahUQeZwOBW0fAmHZ
cKdREaKRn8JT71D8SevCu5q0Iew0ExZEAJ1ZEvqsV9OPlul/GrdKTU53ubSSwijfOkFhE+3x2m00
FMLhmc7zQMTABwGh27F3s++O1jIdUIUT91O5a1DUmwi9AN5Poy+2aF+1CmXXhPdO3Be9lhWeKcIh
wN1DK2vPgNDezBSt3aS49oxhr2yx1Tk5NGWfBJwWiS7L2IYEmGuS19IbtrTTN0s1AeNuWxnHM3U0
fRVB4OTK4eMjs71f8N4guabsConu0kw6d+xiwxgfHchfAu3NAIZ1ip1O6y5hrj7uCkqyrsMhGPHa
QKv+rTG1GV2WbJmnKtR9DuldOu49CW0dRwPn1Lbg0MFwunWXSd4foAt1p9sBuDi1ApVXKxj4yjY6
w1XT40JzmgiZ+Ndy6q87jtIkO+AkdL1miUg/oFaoILe97l5X9fgIhblHCkA3bOOvrgLB10GUn/TO
lWyso2uZP3xvEkk1lDweTdga1noPrQsW2Fz7XrwoVCYVshRhV80jnN/FyqbK3Wo2ynWwy2jolqim
Qhz33rVm7+foSx3MZD92ZdGmfMITJV/6PZnb96Efn5nWZKJ2t65e7nNPi5U3ysgxlvpNtdNvUrHH
ylO3ZgkTSzp2RIa0jKVCYUNlCDBXCWyrIOVPPZ8eDGnokeOQyMq7bWnKoyaYC6A7iv+hCPGr6qEe
jtdcmNssqWx7g0DtQV/EXmrkqspR68X9XTGNXdi1YivL8rEfyEb3mp9C2D/6WX8qzOWtqzyAJCdU
VygxHJ1eLYkfwHuA/wgXycd/Lzt0EXlCPrgUMoqQDk3M1kbuQXbIFXkwgcboXXN4MvCO+zKdfENu
9SHXoWteOBHjYsc1LQUHGkklXe7NScF5hwRB46m4oajE8gbge3Cyt0iYZjVeWWIS14Y2bpjw/jAT
sRWhjDtAByO706+6CpKfFU/RDRQT13uw5uKx6ooXkwapMaN2G9ZhfSqKwxCYuDoAqB+Kjaxw0c++
/9D7Fa5etHyqEUk2Yu5qDl+m5PdWDzEqpYFaDgxwDNIKXk3shnOUTwV0LYucXmbpR6U2PFgBbFNb
DVgVcaRT+WbrZO1RhnoWuzZl8ALljEMXlC/jpN+poURXuyEyayqLRy40F8TaAVK1dW+9mT790weL
FzJQiySgySkK/PqogcDMTd+M5ArOFGrkfLgzQ6uejWB8GPIybubufQk6Eo+Wdh1AULCV097sgL+2
XOxXr/qhXPDbLad6xOMqWYhMVLtsiQXqc9UrUATbxK3ZI0FxZrw03U1Z5Bm0QH710/TLb93brl6u
F8+7c7h96840Kxf/j9lqMizxX8o5gJ6Ue6daeV1AJyUcS3j/xJz3Wp5HdVfjciitFJGAPl6K+VF4
5tWIv5WGscU7NmtqflAF1MyLlgSI1esglPvqpufeQ+NQfaNmmAnqzWj0bvLHYpxe56G+0wqIrbRW
lvfGk0dznCkBOlGzGCH6gB5b2t8YFfjUaoG700Xa7KbNFLzWrJgjAetuV/XT2FdXPh2vx6Z5dBtE
exRJFH4UK6BvYmvTb8NQOzQwHYwyyMqSPcyT/ob76FfO0B6az8u1NtGdX6FLEIUNcdcFjwasVegs
zQb6Yog1OsZVvbB9bTsy5BW8VNfdDLiYLO7dBhKu/AhlIo+jxnVS+0aWh2Yo4fF3WWFR9PSjZd8q
il1rBFFDSCa0ZSe4d2UuHlDhxWvLpBdz5afMr/2ngPXWHastqBOPgcIpXEg0meM9t8Vt0Fp1bPKc
hN5YZb1hRy6HGm9V+r99l+wA60YVmqe2YC/20eRSFJsY9WoRLfILWZRffl6/L4b226DuvZ7Xz4hi
pOBUPmoDkDkjiWm1ICpXkwfT4ddcIplS2/jAFq4JRNbh5Mryig7zs9/ZZmIUIL1p+EfedFVPvoo9
t/fCmlrXOBs3Y9+ziA76RopgThYdv6cTNfqpnDycfLrJaycpbdQLOubziIhA3I3De1sPx0XXwcLg
RhU6hN8swcTR8eofdQigrVAuPbJHaOWO5kGbIALvlFnTWsgtzN5DPuaHPHfDsdMOGu+ejbm+xVof
jYZlg2x/wlm5dsiq+UWj1uwacOCXuwLhEUKMZKLWfafUL8/ss6JE3WrjXamGm/FEEJrwamtvw5GH
dMHeK9D27ZbeFqmxZ7sz3qHe8GCVsPA60o9F0O80d3wJZlQU+JY4MrzxQubm7wEjaYs0eRTkzo8c
kkZ4+/dH3QMW3hxrsAZYKnV4QH6QisB4MqE9iBSVfGpzrBu3xke7QXZDz70HvAn3Vd88AWScSTzO
fcJu+3LadBxBEwPM8aHook5Yx6ByIGKyoMpIczbthKrFVrZjVMwzDA9WCa/nrNDs7eLUd53bpv2s
XVnSObDWvLbLJSlH2UQFR+Mx+l33bpPjtVdns4WLgZkZDv1WwxU8+d2LKvN71mqJouzPpDgcvQav
hFk+VhJqXQvf0QYRJyBIkxZdhKGdA+lgE+9ARxhwX5GdN7RvhspfRgP5fDOnXchbYUZNpyHyxpj2
ey6YivRyolljG3tZ1HWUzy5iNzZSIW47/RpoaW4mTXm7lnlwPRxxo885do9l7PrJOzg2+s9a7t3k
IvgpAuuxt/QHkZtHZ3TekFS8HVr+2BDtMHQ0giQvtoWC+ZevRm+8ItfyVsHxDCE+s5tgD0edYcNN
IdHJBiVIz1pP3xFrOHS2QJ19IXZu3V7rGtqdpvmJFWwLGcbIFTSyoC4BuACCDAq0nDKZmYZ3/4CX
HVgpgZ3KuQFBXUtG5uzhvm+I+Rtvvty+cdsCD4p6D9ftvmbBtRXkoSYgGy2vHJ/sWWMj0xaA+uit
QbW7yZU7X/g7IpeEFH04eEMCIxM2ysiGAoDtlkdBIdK5/2Gpm3a88ochWbwp89HMNuo3/djeVs74
Z5yLYGvpiwrpVIBOIwvUIBlySmuNb3LJzMgvzDI2BEemKr+iJtnpk3bw/eoPxDTGsJ2sB6HZQYjn
0p0r/TzRGkbQAAZEzJijHkZAin90nKNwUNJUMC9Z6HCsEEL1aE1DXw4ZPOikpdatghRKzhFVqYZQ
VdNriypgwefI1simYiWqr4KNQjASV/LVOHqP3K2R/iKp76gN9j3eRAg/VoF7mJZuQy0krYz6qSP1
kZrFjebIzCym2KWQsi7bbFxuNXPYVYa6Y+hVR2gPcZIb28VjXTW7pTMj4bjROLO7vi+iDu8v30Yt
PCKBZQN51GlOXCBnyBzcGQh9RLn5o5uGq2LuslFrDq7zSzjIBrgWFPq04r4Llo2E9sjiVFd0sQ/W
Ym/hwoAF3mZilhFqzWvM29ggvnnDFfnhwntz8EwLvNcxcH7WlG50bOCsMN9UWaQL8oQjMw6FYkXS
VB7ezTwOynJr9M8+614DwW+E478o+Yv1NPL9KWGE/gzc/Akh/D/upDYw9mmDIKGSViS8NmIFjvxi
HyeqthLiLGrGplpfrrW2AXYNhEb3QSLmrhSdsYHGe8PFTx7UA5v8jR1Ut53TXzvgrUbcbHGGio0q
q5SicrtS9x3/U8ETHM0bHVliCy8DMcEKmyzH4/2hanjI12w8Ym49zg6rjKs1Ti0Ugu6Ou+mHHlG5
F2rWsdSrxGlQBmJMuxHrDvGhQ9+pDLn22Bm9uPTHWxAYo942rmXhxohrxqjaQnX3hNAgWo0WQ+6t
iu2HfCtqHs1IJesjRCvg94QdhA1HW1w58JEbT898q48D8LUCSEwEhovnTr8blmqLhtQXg8lEkxmU
fEJhv7KxvinsBAyRsBtGILJuS3eOdbwRLczaQBXTvCRDY4Z+fe17feR6RUj7V1nqUem/GLMRtusc
ez8a+YBSeyNE6wOimyIDzGCP1DfeT14ye/W2bS3YE9SFT3jNc2i8SZUEzp2a//ikiETTZUaJktMB
0eaygF2Hoy+QgKTkIEovtiHGoxBx7zT7DyxFbPb40vlUbfEuR0X4e+9YR0T5In26duVeSrysbBvR
z3pbdNrWbFQoJ+NNy38g/J8IDrFvLE0JkbliHiIX1aB6jzoOsYS1gtDQghA9QFDwqmSDoFFlZ/nw
fxyd13KjSBSGn4gqcrgFJKFgyWkc5oayZzxAE5vUwNPvp73b2p3x2hZ0n/PHMcLIe6q9Kia+/mma
ingcDGLqvoVowlyfoNHaeLYeOjknlB7wYT869XO7TChjiLtslvKjrsSN7lDJ8HqHfORtSHkbbOuh
bL7daXkd1j4qSyNaSV70IKwW7u7CKsOtamKwvohCtr3Z5Fwh8iAqg3VbD3M5xLJhbSrL0BrrXRNQ
MjtkADPVl2WXF0CO98BJ1oCPEnZH4MToRX6Sq8Gu+AExE+u9dxRa89C0w2enq12pNcdG8JXFXxE0
RxeE1h62CJ1D4qjHjFNRuX6o5RpzghXbyj65/d+qpj1KfypaLxmd35POWWblbyNAXJP5dBXZ58qb
jyX8asr9g7YjAd1sl+daZO+bKfaLRhJo++QvI6pHxSqhc1NO1a5Temhb+jv9SjtB/GDhtxHZpUGY
Gc7LwOLBae1XD4N412rG5JGUQrcOK/lns56CVgtJnw4HXb5aYzJ0aq9yzvvyD6bF2NuKZMiHr9Rz
4hHdSb+4V9Mdh8jog0tfeXGnrwC3NdFu27k17cTJh4OxXSf3NJZFGHiHpdYet+xHg0mejZvo+H6y
Q19OvHJLpPS/dM7FOrrA2Vl0MAvjMmz6xAdcfgRIg8JproZzACbGRJybOZkWOpi5nyerPdt8ltKP
165+YfWBoc6KV6vNj5XHJAXNVIBeeb+JqbK46LebVsnIb4NdOwZZNJiYwILK/vaM7RXy7tiU6csE
/aRx81rDGEsfJ3rfR8QJnNatiqciPYKORyZao6ZL/86SbkrbY9ohBMoMwHhfzVKFi+FFnaN+lZnc
o6aImqLaG4AWXEjDfS0HJTa7P9IpdrqTc/dpl7T6yrkqTXAg5p2p1Q9LmcbWCETu7sccvNndDpoH
zOVaB0+JndUCcBcIu/wMyUEZZvPyJx3JndTMsLJJkwAlLaopzs30Ylr9TnGLhHZlPPWUt00BnfW+
9m9q8rMxiqMHnLT1+aN/f4a0pmCFNn75aXuyumzn052KbjPSJ/uU+/Jg5PoX7MBzmz3TaORby4PN
LerT4p6n1pHyl3hONzQsPMuuYi/1JVk+WHV1Xk1fLM9BsZyVXial6uNsaQjeGYtHTY6nKp+/R1Ul
hIvgxelToGdu0zqISuvZr+akNcpXydKcm9bRNsWJdp5oDADLje6p9FkyrBTodk3zj83KL0Q13BBr
7vRURP74NzBktKzme9O613Qr91lqx041HTuDgiTtYCxObLjq1XS1nec0mEfXZ6+xnvNJ1dHie7/X
tTjKFi01ULjrVg8pX9arnLeyvdo9ioz+sgn9uTfNQ1FW+6aH+uR2yIrtod7kTmNACX5t7rvmqAto
WKSGOa4WeoPt7d7uhvqbh23Iwd6yE5ViYVV1F8N+HQPzaBCD7WsvLCRmlfQ1v1GuMXsqdpo8iRFl
d/+AjP2+q1jLU5DbT1vRHrQRvJMIeaPwWRiy0GjSOPc+eZpiVGtxaXb7cayOQNG7aqb0O3f3bKhs
h1PSaucxN49t/+Ib+TFviPq0DjCmu60Wv6Y5P7GDH4d1jNdJ22szW6EaozLlLqj0X6pSx8lff1Yo
QHjZvSuLg65vp1TI46ieCIMPu4GIUvlnAJXsgc9roZ6B01niVWK4zbGboBIyG29Uu8sL7eQuPPQC
9Eg6xm3t86tdo9Rgc1fBypdddtk4+lEbTDWvc6PvrQxZSmoLQmabnyJoj3O1fpDGFaeNOjhW8YuQ
qV3llSk9Rfph6oKIZoGDZo8fACZ+ZOXZg2NUw66q8k+2MtohrC4g/EJPr4vb1XU4GOxI1Y/UZ/3H
8PISw4J4S0kUj0yhvmWn7/ogO1TCfE6H+VffEz8ysFEAEi8HXQvOowjYrRBNWDXcjTHrvGHzv1rT
uZHtcGwqcIvOKpAwlIVjPi+lnG6tZRSHhq+bVNMA426pCSi4GgzzpFrb2Lkz85Bb7KZMhFt7Jvs/
aisqqStCbYpPF+1J0I/noLg1/SejenNCoL8PGjtq/T8a65u2UXG4LDunZ/atHWbcn9qcL3f6XMg/
iwkzgSy7RgqSUh/Ut1chvzfvASQmbnL9Kh3n2ACS1iqItRHqvQ0Lro+5Nfd+gcPRnU6Z5b8jsgkb
/4kGy4MrEbgArQ6Eo3HOdk55DDQSTcwVGGlKGpgXaWbAi3UkpjfeHTkycJQDLc6oKirbipZ80vdG
r/kxuRhw5V467P1OjjtBYsFDY/SwWxpZj2Rh/NOzrXtJg6HmmDKm2C5cSOuql/tRY+pd2uZEtUNo
j8FPPqfBQ+Y5QSw8bzumW04kj1ZPschS8pRyCVXZzN2pEkUVawjC9+kAd5zXhR2nzJ0h39YYW0vl
P7ZzvT26fa9fqmmhqzMDwo+gwadEzbY6mH7tX5AmWBT7of6ry99Z0f3IQv9tTbRpThs1cvbWrrsi
c82oleUTsXjDaRl0NieHMxp2Zk3mrS4PxbINxwp5+lOtczFZKcORj+j90o9lthNr/a+Qk/U0cN4d
uqb8005P4FXoH6dYoSuL1nUJomYao9pXn16ZH6xevsthuLgjA/JYXMCr2BvuusUlTXovS+Oq19/J
1EpDp7F2s2me3czcu11/RGi4syyAKFFaRjwb3VUIQENMR/+2wtSSvkInnAZ/An0v1x9PmdFaiHCd
NZpt58NcBTfN2HIkPZYeg3k9gJRG/VrWYW25p4JfeJQhtEGMfFS9PKi1QjzRH/yUroLUjTci6pyW
nrORe4Cu0LR5tCfgdL/emS1xzMDn5pKHfWcCTS2xHNWRTOy4GrK95rdP0hsf8k2/LPZ8kKOO06mH
2gBwFuhFtE6PR8M7B+uQMOpHhXdDC8KKZh2djBOXP3rH7IJCBzR6Ldo/sGVA3gDow/3KuDmTh95c
npzl7OMaa7cfOWb/LH26NHm7MwuXhZp3bcgORjsnIKAXy8kTs2KUsacPLw/GcPHzXckCw4N2kXV3
ULxokkcBxRquVbQvvOi07MZ33kHZ2pfQjcOUrfHgrsdarEmX9WcECDtVO+QzONxy+clhZtOCIgmm
5ianZW8DiE8qv3SDecN0dnCBEPUczHogiceWH0DeaWjY6TNP2LG1pkMVWDLsZ/ulnZarZri/pznl
bPtLeQv/8+E9L1kypTou/V0jFQFI7DnsTj1miWXKdkqDMm+7PnbzJhFbety2b287S3M6d1D8cggY
koZXc7bPtqw+gorlUN7yOYjllsWFDaGTq99GK89C9E/CKD+navpF/OMhq+6Uje98MArE3VDvWv+i
jcUbi8mJcWBHTPLDZp+F9PcmXhd0LqHb1gQNCvb5gINT33tq/oFwe0i9P5R9hGPGIrY9bXrRgs+Q
hJlnSZN1IWwgGj1o2hJsbAxtG75icfpws0bE2UYWls7PrF0aXljJb8Xb7LhSDAL18G7NQoTDUB1a
Bdiuax9LC6Dd81yVNqXIDZdDmTRlvyscNs0OPsm3CcarTkNxCpbhUKHQVqp7rtBrKBOlgV++O9uU
lHL7axb+rmr1sM4pl5vf3VVP3BpMb6gvOkOdwUPd+1rod/llZIhdLKBSi9jAPlQ6QJXfwVQSuE0l
QNV96Ly3evc1zU+BV8RCGLHhGdybX6rZGVzuRbZb++bUpdPDcg8zAziQCFaUmRTddQD4y1XBvRZ1
GiyHeBqH36blAF+RDrtsX/6KrGlxI6JyQWm1cwCSWvyxNtidiYl0pViSn202Yx9CQ2TmUczFsSm0
p85Lz7YDvNp0AcuziAY5x5PWRQEwj2E9bloAwqeth8ow4hqCjvUJdYq6Bhvpgll3drwxGm0jtjzS
h9svv1kOlQlv1IR6ll+rdfjHaX7KUPTXWxfLHkmMzYDcnERb4L8RvxhJsVkMsJSefesCCzoWKHbN
Htviwot1q5mrQP0jXQCUqevi7CtXv9ByBPdkRSSI7KwUwqtjF7anfT/xvFtgGFV2GlMSbTfizpv1
zW++/TWLYCWAFRNtPQudRuvhAKoU9ml5cAdi1bQuXvv2sbT4zYEl5+nVbG/g+uEwHsVgcd3WsVpo
brZ+qvunYY4HbuDIasooA80yvrf8Y/FHICwrnruWsRMulOSbzvmwhEJ9pIemI/71HReA/YrYMDa9
nLRtB6cFJ8oYxK62PfX5/KctrWNvqUPvTKGU1otld0+Wa0GBcYN2BcotCQyyHgNELx3tMtN07Kv6
SLYh3r5yj/LUiYdRc+NFBEnbMLFaFqoY9EH+ek5JE/ZycdTSIJ4HsUPYgngM2moBUSusf6p+YPm7
ltLgTl54kFGyULwqtjzJDf8kvCHm3n/LMNJOtoq24SdnvixStG5acMwwzWOMYkHawgrbjDH987yP
tM7juhsj9Mnh3BchlSjRzOQSMOR2TZCQboGZ3/u79fqfrEbon74YQQtkQTp4tURWwDGdy2vZB6cF
BdtIibw9+DSGTwePYAIBALlKx+elIRpUBFGdp7GbAYgOxosPD7Pmdh+lrX3KtjYWvpE4rryUINCh
XZoIH5dPKxseSDtD1SUj2yqvmiaQuM3c5oaXoHL7hbrl7E0uc84Ur/wzdoKw3twIygLoydqlLjdC
9yHEcq4hh1bjw87NE3a0WJNeLBYrbBtireFH1+I8wgxXHPyrzziCj6lxxcmwvZ2+1smGHRQxMOsN
io9o6HnpqrUJF2wqucFFKqdDoDcxK+vOG1tkNzX/7QMhDOAQDFV5toEbTRsB39bH1Tjt74Xc+Raw
/QBaDG1MLefFGlIKgsyX2dwEUHKX5BOXG3NEOiHy0V1WjzxabKqNRXWtvX5H53YMrBBD6R9qEHWb
T5ETJUQVHlfF71wDc18JhEBH2Wd6IpeZESP4NJpvy6YVqAtumP8QyTzqSkbElu/G4L3jiV7nt7J6
NnR1EUAKJYGynUpsZPqhVvdH5dmxKsXn6CLDlMgtOv6GZu7MqY1SAclW/s34snkmEzxK4eRuO5cR
18ERM1cv/nKBet6VdyhtnOM7zwtytS/G9VVbnmRrRWngxppp70kb2WUOFyI0QNEvLHt+ffR185e0
9UdNF6+6PT/UlHzMd0vEMlo/XepYR6n8m+PYBFxNeDJXvznoQL7m4sWzTShkZoVFQF56YyQI80we
WTIxPVs9OrmG6oabqAFUH0zXDJdZ++od/eiV5V8u3EfW4ZZZWRZ71OsnkU7fvtFcZ1Ff15GtNeub
LrTrBoAk679y0GLq3uO8kLum0h9deUPJczInVrVsTAwfMSj+o2+3NnaAzLhj6IKreGx0eR4Zs7nO
ExmonQnIYXqEI5XIl+gKtoMR7KaWGGzQVTnMA7LMro3dv+Rj/qhjDJs8+ZAJ8ztHazJy1+TBu73a
zwaseJfVNyGpRen6RA/4+LrmYIsCqq2D3i/Rr5mP7ngV1vyidcHZq/2d5n5QenrKAzrb5zoy1se8
fSBP+9QO7BeUPgcs2+hXzhO30aDXSc+t3yCqG+CoR7ECYdd3/QO4pPvXWLj+OiA6Vq7xvhA172mp
DqvAnD75lDq7x0Xm50rhIcp5Mv3TlGkvjT3h9COnFOsmxE80N0WcBR/BMj373vDZAo11SCUXPoMC
UdSUET/To5ikK70cNiwlZVT1vxWbTXEnjAbEsiqPlZYyVc5n8uQj4Okw6KmM2IKdW8i3IJsRNqqw
MOoo96pkslTUztVDpdmRZCzoJLCvuywnRPQWauolaQsRK5tZtQFvgkGLmoaGak7UtBGPqyePpUca
qUvlqcxsQmKK7gzbGir6fApJbZakcXXZEiRFcWYP8cZcZXvE94j+gl4zVuJqTPk1zQhBbtr8Fwfg
sartMHWf5ro4mfV6QA+ALnG8NPQepSinGvqdhubQCpYBC7V3XwShM4rXpvYfirq/eSlAcP2nJShj
1IqYefYf4MQl36r3VAY3c7qMUrjkRxePJSSfG7RThGKCMKVFnJwJ0WygU43d+NolmNkrgyXquxsW
6ROJ10kZINvWF8TK8scqGwgKGJbNilGhoffKDz4Uz9rtJMNu61RnrI2HHIhx9p2LG1Aw0Blvy4R3
TPqR7jk3ldrfdTM+5ut8q9EIjPqU1LN4mezh2ltzTKTaSzAUXxSx3tJqeCIDMw11HfWt2gzY8jkp
mOIEMrDR8x5GDgNXQO4UzDZpZdZJW2a/M04C5s1/+BQvswn5bVg9QHi+bKFOZH0yYi5Au2iSc7SM
qGQBlzUjfVjs/MkZu+fcubOUvndIDUS2owdPYhb8JNnNtGhiK2eGou6EryYMNjPqvIppxUnB5bVI
qiUenLe5ARXvODpVT9pb3nw0bJWWcrgg+1e3UG9p2XwpvX71tS2sM/EULEXSKpx0+gGDgyUKmGHI
N30N78F+knExr9VuTvM3xzJYQB/AkA4Dpp8Un0MwW8/tfGfNkFUqdEDp+k7XcfrQZOIP9YaPgn5b
1JgN+Lr/BLbF42PBhYzVqxqH4+ptV7Nc6k9cWzCK1aZCX6nD5JtQ+fZ6TRephZkHEqP8zIxR6TIB
DNlx7nkg7wCQvvgCbCqVpzJoPT1s7bw9mii9sS8bbrRs+vjuDplzHTncDna9EmOs2elLQdM5tb66
flm37ZZp9dkz073VdD+VNV4qX5/idBEjgJLxbDharIl7ANeUJrLKwQPSjN13kJdgI/3NNpHyyTL/
16Y82HnTneoFQwJSiXCYeYfMRRTUE9b2bhNlewbLuZae/xuzyBlZ1mMeoHTlUy6P3mC2hIerLvKG
9HsylwvYBe9L2xxn1/9pfGu/eXPL7Gf5UFkg2eZ2h8B9e41WVjCq81RojtMusHGHNdZjageYH1I0
u1IimhOzTS1zNzEtpsXftcZ0AX972sg2fnU3A56i2oJTP/rnjJ7ZdEbLs6LUQHv6GxfJ26xI3FOy
jLOVk9nZrIfcyJI0m95WtpTJZEAQlvhAoP8xL0giKnmzau9lxd1IjzsNw5JrNtCoZ4HNjbwC8UZb
sBYSIMhLkCLOz1ZFlH7X3KzSyk4O1kHGbeOiL2jNS3TWZIiiNS6ok/D7c1Pm6GeN9W5Oyt5nXYvq
rvjU2/+dNreZ/HS8aCgaoJV3FZACi3raX8rZ096qwSIr0+GjnYPvXG/4nBtIaNtgDyuM/IMmife2
7zRI4OmHqEtOKfDwF08b1aPX+tMOfaAE22Z1Vw1XeNjUlph2dWno4LiGLv8OeiEePGFPvL/09Y4l
okgR4IsKTVGAxUjUxN7Gn542GoWhyvsnt7HBzsBKrcgYJ34laSm4SaTvd5/TpA/PPdo/lN77LGj/
NV35V1Tbc2FyT7Uc+jF4xHOp0lPl388EOf2qBxi4ZYWJCVKguNRoVOL7LgCNURZ7PyvPqwNbXpi/
UguFsWsX/7Jq2EI5269y5nPRioZkb7pJwxoFxt5z0oNEitj75BQN87GdwZUm8Y6Q5ySt9EbAZeKU
b3VmXi1rSIwOScPqo5UBfr7xyJLMiIRUx7nSom7rxw9r+u06K4YHe1cxXKHILsKlzS9a2jwIitFw
2oy8GZUzHNNlPPSe+tsuv9VC7EJ/y6whqlc2kuBcl8EenyDxoDu9maNu/cgEyNr2OS/Ex8AeeZPY
pYv+7VGn6ZflRfgwEK0XV3nwoeTAGd9Dr26OhDNwQBnqX/YI+DPOib8EL4Zqoo37bdXdJ0a23d0W
R9JAzkm17Q2DcwEH4gUFxC0zIOW5wRj+IlmLKGunRy0bn5BVHXXUHx2mrNkQLBlbjD7lu9/GlwIj
XKE4/LbST6y2uQ654xxEi96dk2h4uHe7hK7m7o0ZWCInu2avRscNl2KFryJ3k61D4+HeckueAoSQ
k8GrzNavo4Kf6TZ8LBzO5c21l6gr+1Pu8J0XHq8kxVefubnQXl0eLRO/VmZKN6wy9c9OEQwIJA02
4nQx0jWhW0z29a1ZIfmJ4X7IBv9XbvuXORPBIaiBBKeKycQephhROESd7iIg4bvd6aigonnp/o5e
fl704FjNJUOgmG8Tf435SSSew8uUQguuecmpblUf2mCdddf+oBtkjRcNv0DPSpWm/lXWGw1Wff7O
vlDttO3+r6vqWBn9iDYWuzHWG5GYuOeiFblCHIzbDnntoS9wFtY4FrGel+JJc4PEkSCIGp6m0taW
Q0t893H2WiOaa5RNMB7Cq6ZnT1ooAjS6EptVO7gc0xxlk/m2LCUaDc3bTn7nmLtFOeljTgP9WZeL
nQzD8unkzsVPB/Cp5ntu88Sxuykk8c6PrbbEjdqNbOBKP5IwgzahXBHgZRQB6v6/bDBf1YLcxLZk
d8UW6J/nxvvXNxiq8DmQ51uVHqag4KMpUZ1ViCFDxVVdWf4QCYuHz9gqN5S6IiJH+L8WZWVcC5ZA
4DpeV6G832rbqrvapUtwXYJu3WEaHfNI4qOdi8AUwfTc5ZnZjbFlss5ZyxXsZqD1yPyY1lkBwmoV
N00PkK6sSNH7dD1OCMHiqXWR9zCPkEPx2/bFD279o2jc9610Puk5c/7onNGhRYHndQEGY/Gi8XVD
TxdYPS1UdRvh7F6Zovs2bqs63U/45/amPUqEZeIP0RPYNZCEbqzvPGE/mMu5jaoGbbHrJYVYr1mj
wLvoOotkoL8Wvp7tArUlXdupSBMI6Kw8ePX9+Zca7PPKyrRIxDeoPEIL/4w3ZV+iWONRh2FbLfxZ
DZ5b3VavFVByKqfPyrMczlMSUdZ6n/eEpNRN7I1FMm3q7A7IKNpqOUgceCDJnIIT0vhp2056r98w
faBFRFfriSP+1XMj8hlrIjtdWp+13nleKY+OptpPepv7cynbhKpjmuiU/mpJ4JfcnOVOt9t/0pR6
KF1lf5V4EwE5tT5u1HbSxPI9bOQ4BO5ypK80jZRAoZJ1zpzgCy3vLmktNkpW/rztBvj57APN/pvL
2RsFJcD1tN3GuUYJrzc8DNX618WhAViI3DZ1wcdYjrPElW12c9COXMo1dyOv8UYgvk5ccwQZoTZI
50nHivcola0+8pL8kaJ2XzQNP1vtOABrwi8Ac4vtJDo4jXtQLM6SWovKoJh4WOSv2tkSp+Om9lrE
qoHQLmYNbbvm4jbncxcPnrii4ncjbc7H3ewQk1Yzcy0SxKnRYTF852hKrUOQowOvugr9Vj0CVKMA
dODHnCWr3/oABYpwuywJuo0gejwniLasf3bg7m2cLohN+YkBCYBWu0buUrlMsWGSTFoO/e+06v5N
pvliq7sI1ee/tEHs686ZQeaQ6WuHu1SuIXmqXOcOH7JWWMjz2qs25Mc5Wx+slQNaD34yZS6IQjD2
ToXF78XNmBRk/1gM3tdEO3FEPFNA7m2BC0eD0a3Yioot/ztu2NULf0bS6Y7nzi0bAPDMCP1hdC/D
gOp86SYtQkBafOJkzWM3xU2RdcZjNXfelZj6ate2dAv4A4sUQm8yXiWeCN7A6lo5CqX21u90I32l
2KZigM4DwI4C7yIuEr1kCbTy3WD3z0u3HnPPeMz6woFgdBL86eceNcnOzwPcCaN2DBpkOVs7YOkc
rkg9oRLt2ByXfV4UZ1FzmzaVsdGf1J67bj1tw/JoFrhB6zTdTduILgBYdiuvrqyAcezzYuTsIgMi
NBMfqDQxHtbV+0LMNusx5i5+YYpfxYgtd0FSFZa1/sa3iYytvXWyfeiD6gCn+MfKm0umgTX3Vmmy
9KdnQpfWOF+1v9k8PHfa/WM0W0YF5UTlZOFu9nZ+IR98dEioofZ5Jl5t1zsuXvXVmvdUiNz6SSt1
Chx1F/jriebrx3Kb3zzo8hCbGpJCWHZWwJ4JcJQwvh5G7VtfifX3bOFd5hPmSkE1O1DAUjjwYoFr
TX/qrLQOIgfbnZR9Y9Ww3bDo4QPZzNtXlU8sP7XtgR15yMeWjSqRflYhEsw1gZ9KD2mhpSfpueho
lhopB3dWVAXuQGfbxGgpVec9s/Mg9aT4AadGGejPlWtWu1FMNqS1mb0rU2kJft32udA2H25c6GC/
GtLOO18+obPxpJd/qK0UD+gk+Xk1vunMSfUTa0V+QGVFO1wziKOvDCSg06TgmlCK7kTQMghg/wYB
85b0pvPu7FNv6W5YZrguwdQk8UjlaL9t9gTSAsBdf7P5tNrOUCnPqa69qXHc641jRR6mxrpz/q9z
qWPTQgzSINZ9MNDJXDY5D1+l05AnXI8I8UyB3lH3UNEMfe7uNJvBiNA8/R5dUijefzH8GbvuuSbA
7Rn1g/3QKtt/sPDBhaPyVB7W5CxhJ5tJAwrIuPiSg25+OVOPPhUNW1IRYU95/Dp/rtIdro10nc/B
hZSyu6W50LflPzadN4OVbkFEU+kSFgg7nvK5GfEwlv6TnVf3MKA1OHSVZhzMyv8rK1OjLpQzT93J
dq/vrHglCol5vVY3otohIke/PZvOqIdDI7OTn6b1p6V4zC3Nsdkcsy5RptvuhmU1zDizvOV5ywzx
yyErykUAiJncW3BmsMcGd8s3G6ha1R3XIwx7UuNBDfeosDqYD4MLXJbNsCq5VNth2Xx1MsbB/GVK
Fex7zUGwPyz2juGAdIvRNa5uCt+/tsHVCMCT4TeLHuliWdXEQDtBy72GmT/YyvVZt5seHWlm3rDM
AHf0BqacYmlOkuiHx6nHJxnzd51n3h3ryeib4Z+yvemZQIh8obtZFm+VrcbXPrUNPI+rrELhj/ov
IgFyQG7lvzSY8s+0bqpoXQZ4dpNucKwUvrNbZogEHtcxMek1PdiaV956x7CSrLbthxpHM8JQRjDH
n23g6M3AoZoa9faXe+0LzaUpIjpw0FdWmha8TkNhHt2yH7HbIF6JKjkHe9y8CH1kaj0wKlgPxpoj
v8AK4YwHhM0ZUqVObW+d/n+EVjCDfk5OlFtuEVlbIK52Ohko95RYmJ9c8ZgpDPnjYoji7K9ue+zR
s+2rkmup2RxiltNMMJ13wA4uBZE7iTkTod2UJ0BVgONZn84fcvOwsJg6o327MQXiPKHczCqUsdvy
FtWvTf9p7GmDIWOrADxt7n+0X7zh1evr8cMbtwH/mo0LOlw8yFl2l5lcI1YS93uiVHLgKtiaa40n
h0yJRTHUbNTbuX1QEtPQQW95uqRUb6qgHKdi/HbGiqcYYxkn4oK+iCUD7TTFtwY1RmmJmRtjNf5H
oe2LFSohpMrJNpFUwZvVWkoSByu9G9au0N8a1WTHIrBTwvSmHBFAqtxzbc3awclpx3WGsjuvg4ZR
Z3MtDoLSPjIOLk+tocojzfB5hmjZSnEsNUX9ZboTbE9fIvStO67Lth7Zupk7cZIOKWxPWyHrn7mZ
8MmNLaJ1w/7KNMv4vVactA3aJkb2nqQ9o8ovTuojEfLBg/osHU66A0S4LK38oiCofsrauf216oSc
2PS+QC8tJEuTiZ+F1X+cncdy48qWRX+oEYFMIGGm9EY0kihTmiBk4b3H1/fim3SVWlEV3YM7ulEC
CQKZefbZex3M+Dv2uGxraN1HCifnIaj1+LUepJEdRhXrJ+lG1JhwJOFCuKP6kLdDXKlzUFNtVkIP
8GKFK85vd0bT5fs2zZy5BgVoHlV6vR8TlMV2aIqdYtxXpgFpbZs7GblHlYmzaxRUCflBjzoO8PV0
b5vAvQJ5DiMk/IixrkKfllXRI1lz/GXG0Gc1oWHXVXxURPtnIz8nmkx8ajx9m4fBNgWAMButEKmz
VsugVR9mMh5RZL7y3Hi0GkX1xiPZq4tTtvyYLc17K18Eg3m0evXsEn2dizD/SKJyT+N2ZzOZDSVw
ZaXj1p5UOpsq8+o5LWD7T+rSpPaA7lY/YHI52QNH/rrURpoS7EZ1XyEOml64lFcORzCaJJM8eVsH
SbyDhYQ7JkzTeRXpr/E4priZ5Cmv1Jb9C+ezTkswHNq1jOsbJeprP6G7G23a32WRs8dbyT5GGt5O
PdJwj1eLZ3Jot0aDMSZUKaVCPM28gme1SbNNX+BtLzTEeOUU67bMjhDdlqMe72zcSW0j7lMQimmb
PvS5d0uikLxntTVamz/t3pe5sy9YwMzOfXIC3NzSxhvaS3sfw85yhugCJhGvq2RVs22guL1lbAzO
OWOhIQ/GX8gUq6S1t2bABbtYw11ebkepbcc4Wau0/6K5sI3a9nYc6KeNA0uyZd/KOH93bExKXoFf
Cw7HXFP/YaMcIwhOiYhgVoTToxm6901GKU9H8WZMLNpQkg3KTpei7U92V6HQ9JAUTC/BtGOi5Bf2
JwdUhuhaYqVIdXiJfxe53tkJEjpiqXkFdshy5Tvkb1XRoT3pziuyL7EA5OLnejSrvZNEqylgr4X9
NKOydRa57XS7znf3k0z9/dCLHYU2YUxKTJAw87oFa0VVHiEZI1Hta4G0m/jP2RS/YfqhAqtO6WRs
sBwdQ3IwJAUsH0suAT7LrT4lHI9rNP5OG6JkFZH8ALPkPfSlvigl8TUxpHdJVd3RFMlmxeQjhHX2
Wxj173lpbfUg8VdW5PK4RC7FTnN0eh84v20RrHcv6GYueRYO2p6zN0K0TCg9s3oaPiLNP3icUvUx
xs9Y0i+jSeAazf2kkheRVjCWXPT+VNt4BHYZAnrBSfjgFfoWoWZOPPBG6ThaDcnBQL+WcaLh9ymx
2aX8egGZA3Yy05r2iSvQRmqt2GocKuCOdMvQI8QQtjwRNhZ6vak3RlmeSRBpa5MA+KxqHTajKRqQ
D8DQJEr/8JnRTBeCtFLoP/h9cQKr5S8Ai637UL7YorioOOEcQTe+8z8owGgG0mYFVXaH2INGEoTz
0Iho4bd6iWgDiEbYjDCIB/+uvM7fQZH1Y52voOtqVgX6xXSy4+hOc6so1qbn7sRg3Taky1OVIgrK
4Snv9Kei9DaMZJvLOjp3xfSLSn8VGdMyccjqkKoXuAuMPFlEQbVmxcHIEdxZebvtDXXpavc5tCkF
m1rtxo64V1l1p9EMVlf414BrIrFDxhzytunVU64B4QhrHDIEf7aZ5pkr5j6eJ2WfsJzjLugsHCqu
T4i9mVs41zzcV1BwZ0b+0dbd0sbU50X71HmTeOcKuD1B+FlWzwz5PlTWyxBtJUKh6bvLtLLY1Mlp
Dh6nqC+r0Pdld5tzl3Eze9ZT7Nz3Fic1ciEcvm/a3J5dI0OoA7fEEGZVwgx0tWi9L1neTb2HNDUu
W4sfB9dtGb3iNFpMhH58b0/7k71ALOk1WE24zn17HmTtPK3ufb1YdmnPzk8VYqWb0aOPhrMwS7Av
uddNMkRvo8JoXmO2/cBepSkCmgVFCFszpJ+RNmWHIafVxnOZlJTPmLVd55ZKfDbZLzJ31k4llwDz
X1Ss9hZukKD7SrwbmgQLsDOqOrcdfUn1mJZiZ8uL1n0hpbXE+4zAWGYpVlJ6w+CgZwzgnLdIzI56
a6p+BRsCz/R7AYgMmksQOSslLxn5TQXT1oPzZdA0HYgWdINzn2OSqgN8XPjQJfkbg9CmoV/8Gpu0
91aEyMnCgJHBwbOnlWFj9Xd7zBnVRN/4OdCKfSfzORXHg0/rPNY8NMUQomsL2wm7ybWfHsrsq8Xh
5aSzUWCIyZkpojdz13iL8S2VFmZlkkA0ZBQsswjmnRty7ooHdL+cQujVpkwPtfbEqFNciOBvPvMk
2VfFk2qAzGb6wkzFITJOGUbAIFhJ96ZRz6JDPDKeR2KGJFGunmi6NJRFsYPX7kruwJjvuMiv7jYk
Ez8GyOZutKzFGc7IXDctDO8mUlC/nvpTnNyWwt+WA2NJnMd8VIuIh7nwYbNchUqINWHQIrpY+6Az
LraB98YHMzREp8m3+HYef/DJk+6St/C16LQDaMJlnPq72nBOYd2sTO5HIYlJd3daK+eWxN6f1GR1
pqXwT71OWpA9tCA8JNJVayqa3zke6YZmGrmceFyHZX3OTIzZwcQojODUOLdt+1zIV1SxG7J2hBL7
FUsxYJ8no3qZgkOgfVjDUyGmpWGhM9EKSa7u1No793FJXDafKxviTU02ahAcXGhmjhE9hKhnDgty
ozcsAAKX7W0cGvOx+BWkx65VhxaDz+jjNfAO6E6LdDh2yQWu4ZwNE/Hv0dE9wmli6eR3Lqc+r1JH
jLr+LArkKTKNI7LZovEcjKkZPDo1K4Nj6dnUFfd++uyhlCHUm/iw2Jcm+0OIhzEh+EBfXi93pIBm
QftRR+VCtbd1fLLEq8X/arInX1WLIvqKiHF4VbLqrWXa9wRw1CrE8thmT04fb4zwkgKaTd3XMIBW
rydbbzRnWi8wp2/DwQIcnJM8p41ECExLJafBU5paHMKesJnPjZQnmdlwVjYfxIDZl5zdwMia6sGx
T234keILrHlmquEjyPe5Q/acAzMuET05dSNhXYbkpSj/Ho4ks/iizTovTTIXuxYvRT1x3zJCNzi1
/IkplR255rLEDn02uU0+MeNMNe+Nz0Vjc1ZXnA3LbMkRCfEugtcRzjK4aXWyQHoj4Un0Pv0ojPe0
BDyZHROjfextnIr3A723ivfS0Fw28W3uco7LN0rHVA7Ea8rmY3o72u+OfJ+u3gp2yLG6EbWFHUa7
Sa9bG+WCXX5OJGXonazdiaNqOOFxiQAiSWZriyOQz1mPpDCxEGWB2OSjs2FA+8pG2AlJilX5I7wS
0kGzdLxYxSGjLR6xSqPolKFzO6T1c9UCxELK9PNnD0bnQB9R8/Ew6s+aIuYuQeNyvKnpm+cjeRm2
h7IiTTfeMsXsaoRbZPG9Rt8qA5NTQTcz5DmgGWERwB78xTUNPrrPiXrHubfEMzfXRzBn/a+OaHel
X6SguSCXUd5DJ8NmIr1FE7IbCNJGZl8XO/rUJoqdiQtXn24qt75rMG5t8ip6K/4zdC+jVzAhGce3
fWVeNEu+TjQyoWLkH0r3XoMWDa72+jddr1+SIV5WiWDfZmBKZm0S9avymBXJbzolD0Xy6Bm0xhkO
3IGAr8j7dSGlk/VpMJk9ew6zXx6xEV026Kl3hH6w1x9ycrA0xheie0j1DlqQDdDu2FbHnsxvGnZL
URyM6WEYn4eBNLPCay4nMpXJTR/VNzW9IeKciCoxYxY1Z1WSGGjCeAcCKV+MMU8BchgCjaHOY8UW
MZXDTCMjUeAKCCEJt+zspV9CV0+fxkQ7y8A94kHBsYARqvRuRsPi6ZgktMAeW7k6TJa3CpDEMt0/
h1l+tg3v2AXOc1yYpCdLc5Po4VbY+oLA4sqonDfCaks3d05YLHicUSor/x5jwbbQu3U11EctzfeZ
ny1MPTzotATbwVnaU/8gDfJwGe3tuS1SdKGQTQyxJ6QnNZ1twaIR1i1HVLX0ORyzCnSfTZ/uRVAQ
EKvNoy9YG3qjewqQEGaN7Mk+aIiiYFzR3gP84aa/rovoTPxlqcyeIorTTtFBom150uph01Y5fRrb
eC/8IFjjEJ2btnvuJdVKqWxCBSPUUWk8xAEVJ2QJpwY5MNbBQ9pYj74r7qE2fqCmcsjt17EerUJN
rgIz2hkpOq/m9N1i8OKbse229GEOaYT7ONJuoyY/B5NxjMb8YkbTtrx2mYzO5MA6hJdEZFstCTnl
+cghPKnr8Ko85MEt7fkTXJ5TR2Cn8yjT0k7dmbl9W/n1bW767+BBXyc/uqdzCX6+WPt+fIzz9IsY
DkEFWxyzsDy5DXkAqAhhG3tLXcu+IuG9990QAtLBsqLU+GYXIpp3bp0sKeXOkyFJ5pUAFBR0r6mf
ojnyVw0HNwAM0hBcNbbc4k2sX52zKUwbKd7TJH3A94crOGvqWS8A+eYe7oJm+ICJgsRpliSwpHhJ
r+kT8EIbuwqhGmI68W2KAfQa3p7QsvCQU2oaLem1GPIVGYT6JLSAhHDb71pGauDsnU7EPXDTV2uR
tG9DqF0AppEsSnwsNI5gPg94pdcq59C50Fryt9iGnsPEt7HXYsd4wekkD4VryVPbsBWEOOo2SKHB
3jMEHusiQufDNb+cSrLoLByxOAVRmxOj1jRCYuHJbnQQwH1z79fD65SGpPLyXWvEn76d3/KXSBRQ
MPZT9qxjFgichj5D3BERNPhD+SGKEuACmXbRqT5XpOjkTeXbrEQO/TzduJFSVjNDwmIVmu0Qpug+
LYW8TEvPYVKPkMsuVtsoHRxOx+nT1JNYjwOyBHoU90smKIl5XjntSvW4UkuHs1Uo+0U/5reis2ZV
Vb93uChrp77TEukfAlnzLW2akSI3YKl1zZ7E1a9wSI+DAfYnM/CBixA4sUAh8hRRh2l4HkyMzIHZ
PqgQllKDDjZ3SjbmLsgRFHyMpCIuxkVmTgRLEvMxabQH3o5foRo2kacUmATsT3Sg7IWyB5psfaQd
VB+HN7kPrGdh9i3jpTQhT7Bm6U07Pg6kGihaoPUvlm5rS/w+2KcrUb0HqtQZCaoJNZyyAkLuoR4z
TqVUnRuQCOY66I1mh+SVvUlraqEvVfGuMlL3UFZ5eBFwXRZBAVmlCa64+ol+X19DUCvaEkOyWePE
0Ukqaixzx9YIOVE2Pj7kQI4Xs4n8jC+of2Rm2V4V0lB9GUkzMNyoiLDxiOBaNHhI4SvIJawTzeSo
8qyZTAuaD34HEagpEhaaXjB9xlV1X2xjB3M0fn58BEWJd22Rl3k5wXqcopYML0CTPi9JQ1Usfh80
CAMswAPtKri0E3VLlu3NuMkOJGzSuyjHSWdXdb4Jsd3OkaOLDSkByHnYwZ/sJpjOY24VL2XNJE40
ZIwt2EbJQPpwHDy/fkvH5t1NI0YbBVjijQaYtOd1VBWDvdFjjENNW1CMe5/lNBx6B4dAHSOaae5T
ENqbukNji8yNTPsHvZs2raJU9Og+LIqCFm3Dur+tPSJeKI/VzA+hbqnQ3iGM41DlTZbTKajsGw+D
qzRrNgBeDs5d5sGgXoqn9DJq0UpUGIB5f2vRb+1AWxtSHiSjoOdGoYjFWU5/DPXw1Y5JvXnT9NR5
yL9deuddt/PMoC9vu1h9U9CoWDR3Af1adISa4Gs0JE8OW+bOw0Y1zkTqOlATzIvMTItKqnnMOpYk
6rCFloxr0TE0SHGm8drghTgTDA1zZ2sxtL9wyfi0m8p5dkoqudb5cBNF/Wtg2ADcsiCUvdDI0izY
BUBu5DT1pRoevEG9lyjFQTbdN374aCgUIT2Enh3PnTZ9KoD20NvaZ9pwYgklW2XLVeiX49KYLG3j
CtsHeEEG1ijzajPZI3knc0gWxKzuo7a7qy3vOY8LcjbDwdC8c5L08cypGoIADDJZTJX7ytZ07xsx
LpdnM09XUSbXaTNsiAT18MirVWVl4Vxo+kGFPWoT/77MhrODv9JUEh22SLfWkIhTrbXZKmSVJRFI
ID5oE0GEBrMGnMXN0EBXGcMblyMWxqyNGycf1cA4WJxogV8dzYKwu1XTkNXG5ZgFv1phfAIERCwB
ZTiBIrDqRRTSkACv1IbrIXhMSYnYXcLioq/7znm2huxUM08DXTCtSY9rEDeaV3wYL7L2qGDEXhfm
Whs8unpyXNE/WmjVtLnqC0ah3SVmR4Od1lgp2TbKVKxTHAy9/SHxhauyDA8Nu7rsjAfLJONwlXwa
PT6EZQxvSiM2xJb4UAbFQ9lTM9dJcW4sGqH4DE8qxG2ZgpWaeU50M+npShJxYQ2NbvqiOgqU1FmW
SFwMwFChML7EWndkRnO5hEzJrIz0pr2yOm3jAERwD5Fi5Wf5phjpJphquol1Z+9OHDFDd5XY6SpP
rYcmzF8wJ/kzZIhzyw8Ykb4V4/Q8eR0RNZqh7riPY2uvFd0uK521AKSe5pg/SoOs5LStdeYvlb52
8Ed7bYOINBDES51gH29CqfB0QbGv/G3t0reEd5LG06IwGB9WVlvLBggROEQEw1j4q8aM7oSf3Gdd
MM76vDZgxtTMhASNwWwn7igVk/SYSVSvjbhFgLy6B+nsaTP60aAy5Lmyra3MiBi11iLuGUSYasdK
9EuA0bMOLqlS3b4poovv2cuhdoytXU7XXWVddnGKSRLs+yTZuytYIpXxWY7a0SSApBG8IftEGeOP
hB7q2n6IVPma2e5rV03XDtGtngfA6tL0bcisX5yoTTyJlMopMIeljVGQ17AimRbV44xuVz+PS35l
EU43k1seNXQ9YL/jwa6TjiN1Jcl09ShuKVbgsWfA2wjajok3jFnT86XpOY+tH6/Ntt82ab2zkpiW
tp4/ZFS+mX/lceD07GRxX4h6UykLnlRJJBMi+q3Qkns4VdtQJjlmSGPvtd4Jni+1hd6rY4Vou7Zs
oCs9iERCnHRNtTE+uX5zJ+x2o/lh/woFw0LRoP/Ul+4vcyoNYIChgUs+jWmnyBfPHQHcRt1s6otf
XRlfYi/DMKvEJbBHPLtTa8+U7O8aGopnM9bsddR7xAFBgbsD+DOZaYfMSVGrPCtbg0UST4OsGeQA
iymYjaG6NujSCesbUnyEydHXTKg4abkbnJJNU9fcM/QIVaBTpkLb9SUGm0Vv69lb0F37dIzH1IZH
PZ94wL0IQwXI9noT5g2PWGRWEVov8Wv4FSbzmmc+E438Z0MNxoB9bRL5KvcE/6gCeforTRKX5L/f
WAs9bS2opxCDP6ZJ6zYJHf5fkRcFYPp9O33TjYhUKks6E4TI7nrPVZDpX7Uq3WIXiytnZ2omnfaB
hz1V2cmD7g9EFzWSsInbR2s0aDCZWXZ9tUG6d02EuXQc9NY70M8v000M4GpbV/izLCsQMwZtcJS2
YUxMA/w/sITZJuO0ALsQ8gskh2SRxiNGjpoeOJjA5C5WtrOGPebstaTXl1Y76gcpImaJekO8LoDW
LUSF0VcboXoQjdLqldugjlfYpw7DZGIh7UDr2GEK0cmQ0dZAx3pLp8G8Hsf1ed50nz5mesfwqF9d
JkjcDGRELpWtF5+KoaxsJEW6MaOi2XOwAfOcrOOpf+44UQHZt4aLh2xAnR2/x038UDfu0bbJ6ZYy
BKEDg5A5Tf6hiNJLNHjvkd+YS1/2oH/HAsGB4EaTDA9RZtoHPWjEwsqzfg6tglNyw9hJkLYM3epp
jJZX6H8iiWXLYryrr6TypAxWEERfvLymPu2oQNvSqe5D3tMFYJbXHIcuiuf4muhs+yW/DQ5PL9vk
KRhmDxwhvTXM92aSMbVjwhEsJix5ZpTLWe8SW9IZFHR94c+ypk+Ose+tSMtTVVo+jUReJV8S7KTI
/6jbUN+SXr2VMFy2ZSMfEZKZTaHTgMrRhUz46U3aQMuHtk7cqa9Z3QQDrR2cbQxg0SEDBG8cA7pl
kapjTB98pvos2ymRPVW92aBHpeQr265YTRoGobxgelNo+Tiw2u6lQFuYqzF7JA5kYERl/F1QRMB1
whAfDq0BXkFMFf8JTZchFIuMICAE7b4mBTiGkI3DIn0Jh+Ctz0hTt5ObYrmOyW6asB2KGAJCrecJ
lWHwZCTo3l3TkUw0CoETABYIBmi40iBFjIeK920TiVy187atDU7YV4e9OybPQZQM4zIxo3EX1CRH
C2HnGyvMccnbSXVHAxjR0Zyc82hpB5OSfzMW0xMDT7JNLLoOe17ovtfSpektSxtNpZclzDJwnPSX
hvHdR3GxVriNcDqEnHCgjcN8GGoFWSeL9SRdlqKv0n0I0+Yl6UcSn7ZZcpgSiYx3SEU8k03v1ADU
UW9l6tYYYAWVZNTSRQg513rNDvgjgBDg6Nh9mFliXT0hHArXHJfpiZLCgmbFSA6zIJko0tDiYGW9
EdyI6D0O72WmXrWAZ7UGUDyXNqsLqyeCl8xAljZGtcOMDRUWt9esbaOQ3RTzltNTucdGUBz9Cpe6
6yXZvqv9ad7TVDZTq1zR36evGTBcw7eKZ1NG6Ea1tuVHQqmpc3x4jVtCZWA2SYbR48rGpHWjAYri
MbqopOfGX5dZg1UOVdBtzipmh647kzXdtj4grTEKRgwPccNfbJR9b08xEUyy6avRGeqTXcZ4YE3e
Unb+56DnWfXN6sO1FW/chIMnsfB/auX0zJGLBze18K/X5tegJcS0h+mI8PUUGdBAlDTPdS4pzZmu
ODLnZxWLwn/rvdgggIPo7Al4DYI+5UIE9iXUFJtIWX/RDzZWtBnzTzdz3EPV59mhZA9aTQVAhy7S
h3ma5fYSz5Y6dpjWF2GmoTeFzpMJ4RaigPz0RlzU+QjHTozgkamqgHCCUlwYqYXBPTIZPQInNF8i
xkyc2mEV+L34osF37bXlyUtPqg2MrBtRiEOtXtioMOz7TTzNWVJHyABDa2FdRs8NFDgbiyEd88jS
AyAc+lVbD3p5zvtu3MU6/hS/tulc+QWiI+AzBkG4GD1jWi8vOZG5faQKHWCkjfXPtJtN3hXJQYAi
fVRCDMi/mnXxBy/6pRjUhMLGPC4oQslmYgjkqsoL58kfjWzTBTiHRERH2xwz7WjoKR5jXoPPrmIn
cCZ+k8Krq0MduwS6rdq9Mwf4gGGQkAL2yWB4TlVeeiu3d5Sw5S6HlXFXVQ5+/d60PAwpGjTPSYAC
qVAg7qokaXaM05wObluB2tAz5Poxr+hXJmObXjHvLcOcNNewVmFg4GDLAdSRKc4MY1hLmjIvnpcP
6PFlb6w7YVW4S93mMZRkf+ZFPaJttzqJOE+LENDRknpULczJV0slg0GATaWNvLbq6J4cTZ+HgCNG
vjIlj3BgcUpiUgjaqN+uihj/vZ+EFLs2hmds2PY6DmXFESRkokZVWQ9Fjbm/UcMRtt7CUc7NKPPs
MjUecbMuEfzzqrA3Xh4fmsjeegp6cuzn1SkY23DD7nLs9BDw0ZWikNGOZIl5TSAjL9Ey9KPfunvg
5TSf+vqzcMgiB0nPOYdQBvzA8zT58TlPQA13iuaZ0TBoXm88RlwF8sZN9H0bOBfu/u7KKMva/laV
ZAYCJ8ckCj/FHC4mbgtHz/dTQUHAvKACDi62Rb/llFYEpIKNhMaVMW886F1uzLMdEUyqMwJ5jSUP
XeqDOZ78e8Lk2xbuIIXRFwnidKFn3BomucC2D+ds1+2ahEK1aXynYJ6KRZxMt+5QaMy1GrlVsRrk
ixbEORj7ptmgBGzJepA0ziKmjRkaRAe8O4CNvBdRjNNn1/TMKhqCsKfkATTVeyrbaKxBd2FWyvvI
7MeNZY/JlxmpmgSdwSs276uQoF9gxLt2Etx8LZQ3Wlz2R8PP3NvcLhnIGdQmoBGc5sj5AIJJHPkt
R+5BxtgiRgL5ITXvYqyHcd61ToRNCA721Qz30NnCvIX/q16H3uPQo+d+QZu0sHPjOCRF/ZyYdYMV
SJsk27I2nVXjyE2Dc5iTrxP7DQp9Is49POSllI15L2THyXtU9F94CYoC1oPvPZlRlnkb6opoPRWO
dds5Vr/yQ3hGWimDYzOl1cKBRr3E8989G/p16ITd6c0tKTv7wA30Fz4j+eKl0H1jV7W+7oHkLvHE
xiMrK/JipnZ9kAB9kaUBlLt1up5ri7DkGUokJ29SIGKX0tpchblAqOCUdvbYmd51LS0rqC2lpuYw
cYvPNOW8uSzyLBtXvjUY+SwJBN4haTTG1W9jLOsosUk1yfFFi3FA2oIY0JSSVPX9zDyCCKi2phqu
nlKYcVPrFYfen0DVEmH08RVO4apL2ww/7yDOoQ2a0gvDZFNTXVXLdLSqR1czc2PxX8h+IgkSWHGO
BH5nzDWyLgkRAwZLzgwYrBrUKoorRgkt8sHcmlfchQ3dAzbEda/ywLx7BksAtXEY3kWQXoW8ODVI
R46KgMn/PiLypzmUv0/8+zZRcco8acBOY7qhatk2cUISBUr+7+PXpWsyS9tyDOWS2PxzbGNlZEVb
Bz4cB/dgFm+59W7qN/+P7+FIUlpKMlhYfRtA6XMaTvBd6SsLHgPuvUTMlP6v4dk/zdNkWreu66bF
sCXn24RW0CKyZ1Nk1GTwIAwsy1hO2WyxMf1rerH48Xf5n0u5+p+3zLRQm3OTS3Ur1FhS+SvwZdNC
ewjuCMSvmI+gwIz/42FgSDd/9vuAzd++ofttvLtscsLrzigISkcvtn8dWBxFfYzOzViGpkUVXAyt
Hj37iOucns1+2eRYPnjlEAXNZumbDEYxaJcvUDQ9+MScdJPCbDk8DO9dUWM4cHAXwIuqVL8cEVeq
ygSTRE2yDB20O1575sIVNCLgH1dLC9oivjbvWdOn81C2fO0yub2ycUzH3FyZJtQa75R+ON4VM06t
8S4vMJHaZkhYVMZfBWSOtuYjBqlYtUZwH1aWx4nFB7BkDxuKHjUDaEm5V4sHXTivuW1cyUAhU0qK
V7CzT3mOkZuqj04MkCtqtPZLmFQGii6eSkmcM1eQ7iJ1jjlVZPBBlJP7bfD31v0bIegt05u7ZYp9
hR6FwwF5wtjm0fxqRHJTutUdYMUbHbV3LpT/TK3AyfSKowuTcVUGMCUUMpepFeXK8+AteomDHtbv
KgXPp3QYktEDlGYOavFrMooPvGaofX0bLyx7+HVFrwfdaCxVSY0pJHbqv7924qfZyL8/MN9GzFoK
n3WNJZwhpWJFj4h7n3T7ZBWvcc0s6NgG/U19z7Stfywp4qfB5Qx2cmhHCduAcvfnC+KOk8bwuVas
5Bo0DiIaeuV9+6ndMeZm664BA8dzeaNTOlJVzvxV+49v/q/rfxsKXTDZoYg8vri5dnawZDaAZW+a
df2PEb4/vpC/fc1vSyeDdQtfeI3A3M9RiIFT/X1FSfL295/xh6sYuqAGcKSlm7rxbfWM08IJmqAT
q4nG65jBjTv9/QLiunB8W1j+uML1E/w2uddsFELR6PerKezhbIIQ00IK3k7Ey5ChegibHAQdsAXp
SDGmxIcp0v0/PsP1W/zvz+CygkjDlKb+bXErtZbYQ10IYukkvxhI52vB3ooeyI3MBOxp73Gif9MT
/ml9A1Iujqfo8o/P8ON9MAzLchhQyNP77U43aIat8JjiFgTqYTRHoLy5sdbqFg8ijcF2IlXgIVkA
x9hXpoLh5v3jifphzLihw912DNfm13a+3YVqaLsElqfAc9louC/oszr0qOP6ox9qY9WZ8v3v3/mH
XfOPC35bIlTJ8WgCV7SKOdVGHSkQqwKHNCwsjuJ/v9QPq9Efl/p2d5mhGSR2neM3ThnAt3aFecR5
cPz7RcS/7uC3Z7mhcjPr69Jj3Gc3WBa2QPlP4S6f20tlzxFLFvGv7pAcGJXyjyv/61Z+W/SKHkyl
7vOe1ktEgXbu3fobsWGK8Kz6ugkvkDyOgO3/8cDI61njf703vz0x35Y6l5T6iMFHrBg0cIOJVjVL
jJS0Wo1Fvnbn8jTR6CY3M2e5t9p5NIsX/17wf/zqwE+UcqUunf/8KL8tIF7qpgwiccFzERtvCMXo
C4cmkEMs9+83+cdniGiegdjtmpb6tuJiOcqbCMr5Sp8uYYPdk9ZW9P+4htAxOhG7tAz5fb2lXT8y
K4aZHYVLGy0vH+E5LLEWNP+4zg/zvA2hK0caiilZ1vcVL8xIy9eRRDorhxCG9LDlUAIJqstOVx4Z
LrbrUKkyOv/9Fv60nQhp6LrBuEb++7bETHWawZJFDIsYHdNG+hrgwfrvlxA/frXfriH/3FB6I9JA
U3ANPDqMBZrVM++Rpof5MG2cRTd3Zv6v6VDeF/Y8XkX/uPgPez8GIMs2bb6cRfn057Xl6EY6hsBm
1WsMtSJbvZKJeLf0cRsW9SU2621ejKts6P6x8vx4X03DouvkSgPV6M/rZmFMnay0aeX3MSFrsufx
v/bIH2+rxQapBEWU8/3pdxNGizHkBr/0oeJId4UkLFqGQVGAOFvjFk6kxLxvb5Lj9TXv9/if/v7D
/nhvf/sA1w/423ueF/9N2nntyI0s3fqJCNCb2zKsqvatltSSbghZeu/59Oej9tm7q7M5xV+awQww
QAMVjMzIyMgwa+mFUTUm6bo4JX2hwCnCFEQUPtfUq8hZ35eMvEZRvqL40qlXaQEAY0S1HcsRtpSm
bFL4DT6uBFbUVC13okEhtNQV7RbNluksEFMYRseCBLM1zH6kX4sYRH8sIX/6QVJ25+yzX8YdYLd0
yE+Poxsdoys4r7Roo/24vLhLu3suXdCyAd1ZVxKij8lRj5AbUiHlf2LwpEstpXwOIhx1scsyFxy3
ZVHeA1DGANdJjHhsMP0GSR97t4i4PN7FmvWUp+CN2/XKqVwTNJ+eM8sxnLxwWnkgSdV+G9svdEFD
E/UjhuH5skLz7wjXoWWZBkkAXLhtysIppG7FXEEyqNxE4L19NelruyxgvmHeCsBIZNkySTTMfz9T
hGLcUKaQALjdFMC/+6CTqg6mYgvQAAnlFWFLt7vFbAlOxdENBkoFaYVSBl0edzSwNjJUYTyWmcXr
6UwfaZME7+HB6YfhkOnqM212A9V5JkhC/ZESGARA4EHVOmDNJkTE0Xif5B0vaUmD84PCKCNK8fby
0iyu/dnHCt5BD3rqa77cu94IX5ed/5JCGuQuy1hwBdRiVd1RbLqnSRu8Xv7EDx1G4+mfKvSftcO/
R7q5L4tQF54Br2QItuoAzjT6dKe5FK3GfXdDTrB6yNzsyb8KtzTVvw8fKOjd0Fz7xH+fi8NaqmdZ
SWIpyzYtjYbb10pmWmX4vTaq7hiXXwOp+2ln3vt4xsG+rOnihpHyYyhbV1Rc62s54ABUQ9SSOVac
kwK1YeJkKybxxoBtUzW5E+dEgM6rShXWcqDxzFKdujnEWr4fIAul9Mns3dbre0Crg3chCL51DYiG
c9dRh/cVY5ODcNaVdw3wnNQaQesJDhYICTOWDAX7/eUleJMj+c8HGnP8hdM37Hkvzs6zEUwd7C4N
HwhhzmbSna3mJxu7mW5Cmi7LUv6cJbVbFo+yHj5XzefJ/GVX3zwnuvdlvVrZkMWvMQhdDNruzNmJ
CV/D7FkGjXtzANlzW1p3DlBiqQUfPHVtMn0xTDkTuO9+Tj0z/y4xchE39NaFXxupWFkZ8a6fF+b8
U9TXn6JYfUKFgE+ZzG7PWP1mktptWbfHEg54OKeMGckhfH95O8Q7UBQqHG87iHo5HKXiINP+QfEy
VI2d5uQApdhgWXEscbGtzWBE2zB+cVm2Ij6lROGCrZqJRRMBRZdD6nVXIUNZGgVatXg3WM1NVIZH
OZ+Hl8a9XT//S8mCEcamVmWOwSg7va7brPwwUZfXWuOgSs5dUzbQalgHujd3TfTxsmTxWv6tsmNo
lqyZ1FdEe2Nqv4hKcFEPaV6D/98bJVxYlkV7sTpCND8alntZ4PIin0kUzErVh7QYtYAROwUEe+Vd
ZH3KxytzCnYF7SU+8EtFDSjEas5+XsLze1vUVLQs3cmgnw6Zs36kD+wTwWNAdCcxNrFtjM20ZQ4U
grqQjt2Vc7QkGKuh6KsY0PuJDkYCD8bLKqU4AE0I641SQH5leo8tVZHd5bWd7VNU8VzSvNlnrqyt
i4CRWq04ODDIUZMFkePHZQlrugjhCCgw7ejVSIChzHYAJryVCH8uy1j0gedqCGFE0iR0yFoIKWAJ
dWmSphS3kb6VB2dPVfCKrDEzvOuX7tJR4KoyZZWBKjq6BN2In1oYdhAb+9HP1por2XTr6MkdtLwr
Ki5uFIfO5q1IrtMRRAGo5LemhKiWxLjtf+0cZ0WCMh8j0RYsVTVoh5YB/RO1mQDw081uHvq9KU76
Pj90G+NWuzK2oGzvgsPlLVtaunNhwo4V6WD5TYs+ZTOjbzLr7X+X+g96Ua6EE0vXw7kgIWCpNLp7
tFTHXeluFfp3tQ4N48iI1sjAcJlupbxeOb1van2z3zgTaQq1vgIMPLPv0S24AT97q90wp25v5M/g
sT5276qfyQd7RcmlQ2bpDoUbBSZPUkOvj7FegPdT+lF5KMCxCIafmsS7vliLzJZs8FzKbEBnzqK2
C89PS5ay1gbtJoBJ5j7sNW1Fl0XLONNF8LpjGphEMuhixNZjnifHXIYJMy3Tz62muJetcG3dZo3P
NAplWzJLDVlaVGyZi6KYr+8KQqTLYubD+eZkGdQoiBl5M5uCDVqpNqa+jpiqZ9qoLTs6ynhuFa19
aoIekMI1p7to9C8CLcECtbj2AytkKF1x2sNYfxnBoqEvw+yeRvptS2kl2bK4ZeAcaJpsQz8kpgTG
pqPGQT/uYWg+JYyeAywDdBzNQL8ur+OCAVr8Q71ZM22blO7r7TJkaJHHMIH3tPhswakBrd3KTq1J
EAxijANa14JZQsSFMTMDSj//nQ6zSZ6ZnDwxaAVHcwmdM338Bu3t2vT5sogFqyYDwIwhQ+GqpYre
II/MhsZ/8GEcKSe3dzeO2takd/xvpJD2srTZqkWjrtracnLNauZGOsAGbioSBLG18rBe8qXo8j8p
oiUroxVak4MUJteZxCXOM1JaL/dN81UxvzpMpnfhyVC+xM1da/yy4brUtQ+XFV04TLztFdpD1DmP
KQs7FsdhEtJAhKIz4oNCLGZAPGXRGm0YblSQKWEY67LIhYcUIk1F5z1PFtMWz28vSdLYpN1Bym+1
HqjRBz2ivEm47Qeniv9temd/WeSi5ZMoNXnTKhDDCFdIVKug81hSczCaAaZnnpvTU9kz/npZzO9c
uuALUW1+Nau6SalfOGEF+DG51EbdIQCQOtjZV+UjnfhbIwX+dTPsmYU//mluhPv4lUhhA/W0GjIN
wCCmt2xauOynQgb+MomOl1Vb2jSuXsqwROyWLuYR1TAf065ruUxsnmWtocngw0aM8VeBAfZanTFS
0ibaVUxD8nXe576+cnMuXDOYyv8+4Pc76sy1KPFoFCBJlwzL07fiQWI8M4qp4RYQkA57vazuvGri
Rp5LEwwmtaFhVGSk0VZ4YI7IDZ2QAc3k4bKYpdN3LkZ97S8NgLc7GHOBUQTutQQbnuYbx2tAFdTc
sJb3tbTiPRcuM6qFsiE7siI7unj26IX8/9biJU/5OypSXDM0IJkrR3zpVftKjrB+cWi1lZ5wxoEG
eLZjYwci5Snpn0Bfc/Xcp4mUAcOmd2NV/XF5SRfP4LmKwpq2DYnjruNA0N6+CwEbc70H9YmZtY0E
jdATDJcrlrnkXGjb1lTZMYgPxOxk6wBi7kwQlksa6M3tT18zVyQsWuOZBEElP06Zw4Px6DBqEHiA
9DIAfD105cqzZemRxK69aCKEIDQ+ZKMho4lDq/vecOtDfAuoNrmWPRTIu7WupDf1pdl32TTymDaR
N/GVcBNAJmMwcBbjuz6ah3FP5vNgPpDSb5iA3IwwFr1naB1cI9CTGBHY/k0oYZt0t8gEXOabFhvZ
7ixQy1AXZM53jp/e2lOyZ4hppdvzH9TEJnVL1RQi19enPPH8pKDFnAsvgyqVocSJ7sMNvO0/E7h/
6ainrd34Hmj1zaCGd4VqgZQiAQChStBepNAMhfUnvS8OY5R9Umpr5W5c9Oz0uv7364QLJO19tUgl
NqGkCT3hXRUF3xTLHS14kPVNV7f7mnmiy4d00aDPZM5u6syZFzPGMv6B1Yiqx8IJro0B2A2DSfl/
J2e+VM7klBHAvMAJo9sAUkc/gsM2kXuv+/APi92/LdmSFTByTFWHu+W1oNzMssxwTK5HIFr8Hzns
RH+hyYsAMVT0FMVPJR9bDYbrqJkO46iAkaysRaSzJ3lz752JEfy20hNxNxmepvjegOVwx/A7M1BP
sPG4jDscrNNlrRYv9TNx8+ec7Q/jpiG9Z2gFZe4mjH54QKePEqSh9MvY7y7LetMJ9Z89IiiTTQeq
LPEhlznM4ozmHCmZOOl6ep82M4UxXERmpR7hAn4f0lhXyxZoFE3z04T1dhdO9C8kw6MOHhcdbnvo
WnZ1Yq4cwcVb2Xr5MsFBdGPdm37Ll1kyHOKgHtZtu+8CC9DS95cXYfHgWRQK5yoUbSHCgeg93wyj
AjvlgbYvYhjTNIdJq7Wq85qYOe4529epBhW7DxDDNCcQaRlD/WGb/AA25OtlfZZWDnp3Q6Wb3uJ1
Pn/ImSAm8Dsqo+QC4r785IXJwQSKKO1GHmzB938nSvBZSp94kwNpFHmOEoLsr7l37zA0RcfNX1jD
uU7CHnl5Bn/wnAiY54xHBmkh2Zv5NnsjWQnq11ZP2KYKXCcKy6xe7Yw7L5UOcpfNnNybtvtxefFm
Cxb9yrlOgn+0e5X5WBud7ApuXZCxBp1iWcwUzmU5S4Z3JkcTIgqM3khDBlcOjf4zGmgPBmWjAGz/
spQVbTTBSxY+JNKTP2tDpAKNZdr++cbAGmqaEGTKmqOpwsb0xGB2ERIt2OAXFd6HFMKjSq2vyJHu
LquysGCvJAkbo5qJneV6Od/EKfzqz55zAuRnZVeWShjnUsRtiVPDAdg97w5QuODpsxNPm020C3YT
TW/7HCrkTbUFZNmT/3ynEGzrc6OtRrJBOEug7jrA70qEeGl1yJTY7e1qZQUXjOGVCGGv2mKyQ733
yoM+fA2KK9lccXHLO/SigrBDoIjKdqvz+xQTtpM6wc3Z773x22U7WIr9uWnBEtZZJYuA+LUn7XwM
gWleUhfsyo1GX2JJsLQ1vyv71E22zvvL8uafExzCK3GCVlYKibqp1t0hAZ25Ycp5Am2rTaMHP4JV
Z/S+9pa0FgDMz5e3MjlTDJBavH7nlT67LIZIdZwU9J9DvfffKTfKJrxKt8MjK3rSb7JbZeVxv7hx
NJH9V5xwYei5N/V+ie310TzgUhPWAJZQr3VszCv1VitNdyjT0bXhCFp1QzDFmcdKlg38BaDopZt8
8g716D1onf9ArWYX2/ExSNP95S1cSl+yhy+SBQWbMc1Du8FkakiZNwwEHOIPtIuMdJVXm2wvHz3w
TVdcyfKivsgUDrQCmkcN+yave4a8bQU4HwtEgbVwfilWfKWacBpgArIhemFRo1N4BOKG0UvD2vTA
I/0KjuaxuFM34c6DpHfrwLnzfHlhF67lV8KFs6HFBQQt0PsdCg8iPvLbkZMepL58jlXYqC/Lurye
ivgEb/ImcBjW5RxqoA6AUR7DezyteGFVXbRRkoIUd2WHuPP1yQssn7rsxMmjRf3G+2g9K9fejtaC
Q/R5OsJGvLE3zCNt5WtG8ej63sD6vvbUWMoLsaov3zD78bPTD4m0EY8D36Af0jv5K+PtW564T9m7
0pWveXOsXAvLC/sibv77mbjBge4urbMWSiOwddsMrpnoG2zkf+fUXuQIh7DsoJw2h7Q96JCX7Iad
/TEExGSb/MpPPgBqm2C/Vo9ddjgvEoUj2CpSBXktEsGKv9LyT46SMU/xo8vGjZbpu6z4VWrHy1b6
D7fTi0zhPE6JobUUgVlJIMaeilPhRvfVkelC2VV3ofsXSXVsxaQmYqgGXfOCiibARVIcVd0hlRjM
p/OnAwU+6h8va7VsIi9SBKUqv6Wps0FKPH2INDLZ8Wc2cuWA/4Pdv0gRvEnHNEyseHhp6wmy7F3x
BPqLeaN/93/Y13BafZDXQso1iWKuAoyq2uyCojuAEtTupU/GsQQUZJP9orr0vroqDtJKMPEPN9H/
dLSEgJwsQj+Nc/DSX5Ufp51BuvDeY7AC2CBGfjaxC+HDyrrO7uLttfsicnZ5Z+c7GbwURhtC9FB6
nhFGfaijL5vHctT8YoViwiIaA6ouGfaRwaG+r+/6D1nnAnLk7IerYd/dDTEc03vICFcCl384bWRI
bKpYxILCcoZt4agNxL+H6bsMYf3vqa0KbJZ0156aW+/u7yKlF3nCWlJq8Qp1QF7jfJj0+2H8kgaf
Ly/m8na9iBBuoGbyC/LQBGNh/FMGjkjx/f1lCf+wXS8i5k84s4gWsKkymeakx7jJv6ofod65Ta7N
J7Bk9tm77Ko6JAdrxfKXQ4UXmcItMyPfjFDHs1Nggpxo0p92meWlO90LGpDEQuMvEoR4xheBwnUT
RLGqQBJYHvJ9ux/3Jj2Dgds/pCdtH7raiiEuO8gXYYIbDptclU3J4Z0dB++DMbuCJerUT/pKgn6p
KdtWaPFwbIakKBAL9t4rRWOUOmcZ+DP71r9Tt/GRHjtZ2jTQ54Ecu+m2Fs4Eyp6rsCHy83dr76Hl
M3f2DcIZYHrCaPwRFzYGnLj6AO0TZJNQDbm5G+8SZmxXgrLFxT0TKJyIRJEBRfudY3D8q7J2oC1o
N5ofrrTPrIkRTsWUAoAKbSRra/zywu+J80nRni6fvMWA5EwT4RAUWjU0o0QMOw3P7eAq7RUEj0df
/ljIh6T7JgM/e1ngojMxmUKhk0BlYlCwSwNsU9XXiUayMiIV+FkuV7zV/ANvLpczAUJkIE0myEM2
AuS62unFcRy/1N5Ps0/geT5d1mVN1Ly4Z17LVjKrMHJEJeNTDfeP3D9K7Ycq+QED78qFtrJsv4/h
mai4HQctCRHlDY8VPFV9+xdNAhzk/22MWIrloZ0B6pS3B63hOoazdVdptr0ZdOM+GfVjn6xVZpcj
D6afFJ1GIUVXBH84+lKSKTVvtbQwP8V99c5Q83Eb59XVWGrvxia+oeULUsqBuy05VlWcUlKbnsj4
VxtwbtemsRaX+OxzBMv0dCuNLL/nSQ6yeVO/A7jzsrksXjhnAgTLjGoaaACcIl9IlzjIQuQMP3Ul
5DfBGg7PsiQan03QUMBTFE510kLXNzpJe6h8uEmi4yTvIeULsnjlMC/f2xSH/itI2EKHLoixTnip
9VvFzbMdHOFgFqYb+na+hB6QHNW2BdQ53yo/Lq/loms8EyxsVgtfdueFUXtojBoQ1Se7eNTb58sy
lnwjDdwyeBaGoxiWsIqOXyet3RJDGql3MOWadHhS3/qVfwwk2MhCi6L3sG94yq0c9tkQRBfG7Ux3
G+3W+pt2Rp+2yayeCLgKpoZsYEgTn9IeMNUQpOX32R+3oeq0Jdm0X9AnTBrzTbt67MSQB/iG6rY2
3JuBDoCxZrl09fabrgrvrIRJqstLK27fb4k0LszFNFB8xUEGzCbtQvCS3RIWtyz6rNn9rjP/MAQS
hQjGSRROGxIFNBivwb2ebn3rtsg+XFZEvAJmGY5uKYpsKSYNckIkYE4j7Y06M6JVnzTf5byy9n6m
MnEmNfaNPtYgLpaZ9herR78MJ5tBG5lZuNf3TpMAuzlqSu8yI/6zCuJ71Ymvdd//0wrAb+UMzQEs
hj2yxTH0qmsgZ5akzu3sb7L0q55+XV68eQPO7fz379M6SfrVRow4gOn0ZWH41B5cs2ifZTCsh8bY
0yB8D5vu7rKoxX06EzU7/7P702v1Kh8B8Hb9ofkRF9aNDKTe1vaHT44awuGwhhwgHmFRNcF3AFbc
llXFsO0wJT90EARkL4atw3FLA/AOsJ82pUHEcFlJ8QZDKB1xZF5MeilojhXsAlKLaKDC17kKjKWg
Z2/8NWCCN9nI3yJUlXIxwyAm/klYxyxrAedgyxL61SEY2qlbyMXuC1e7Sdz8gx5tKE7OkAz2tj7B
p8Eld8i2awmEBcPBXzlzMyVIRm+qEZCu2BpE5r07434q9saANaiBhyD+Cz/1SpDgQrKqyGpobVTX
qB778HvM7ZYra7f14rYBx+QwnU0xXpyvAV+6BzqVjr7ad3P6hgyl+8P3yu9dox1BAz9r7rIRrDEN
4qzzTSQAEexl+7jXN3jcFetb8Ok295XKLDVD82/aoZklVcspYtS5hicdMjwQ3z5KxdfLJv4m4vit
ypkUYUfkoJDgsYl6MGqce/nj+CX4HuzMz8Gz8wUy4myfPSbwOv2Fx32lmxBuTA4jUG0NqhXcZSc5
Bz0ygo5rXHlMr62gECAO2jjQKAMeK/fN1hlvMunGWMXdWAJU43QwL2YAO4jjFXTp/BZCqK4Z3TZz
7ie8BBTJhzwCXKj3b2Lrzir9vRLASGV88gP/UdG/5AFg/dbXNtFhpPoUmuNJHRy4nIoVM/09wS1c
CK8+TViAIMm90augpZmxXiDq20A89m761t5ax+F9/aXcph+4ILYVaNwR6PDzdh+0h77YT8WKMS+d
yfNFEvxcrGdTJjHQ4jaqOu70wYeUQPJX9F3a7zMh4jzYZJdyCCrpCMApQICmNsj73lEgMewMbX/5
3KyJEq4GSLFg/E7Z9EGfDtQ8N2Ue3dny7rKUN+2a8+mkV0Dm9pmh+kR0Fb+RTcAY85HWNxNC1qq9
nmH0LcCoo+boa/dRO8CDGR4949Hq7ycrPI3el17/Zgwyrm+GwP/ZBc0KJp0Yx4sfNe/12d1fjklr
dEqK7kA8p70Fe1Oo3edJd+cUxa3ZKyepzw86UA0rRrQoWDdo1pxR4LiaXwv2Dc23gDGHBEWZ4AWo
pFOtdHCrq0C2a9KdEqafDfhaphrMj5WN0PjpNyeJAgzzN2AxMB/6WvQoF2YbDsPoFma6Cyvl5Ie3
dmjeFvnMA+vdRcW9Cnm0n5fXju885/J3O1uZ6FgIgUCBffkE4TB7Vm1Pjt2Prpxd+z3k7FL8Sa67
bTvFO38y3crPV4x8KSzQbCJiDb4OeqOF9bYg5Eu7fAC0fXIZxnjwuussMfZNYLgry7u0swzDmuBq
MNNpimgXTSujkW1qLt3e5kH+mJyGnX89d36M9+auuzL2rZuewAI/OuBJr52ypc3VgW90DMCheAcI
m2uHSZIbvq25Q3GKlOJ77AMlPr/Cg3amsXyARnxXWAaNfd9zCtJJ2QLHYa2FLUurrZMg1xgMAgBM
DCpML5JAi9UGF0a2bhP2FJ5ledjD7LJP/W7lDL8pjM2HWNeYQebFgzixS7hWaOEBxE1zsxvwqvxr
EJpd6NsI/X6neYuD9xfGdCbwTSVOlfUB6HsuYwmgyhoiW00CNMO/96x4Rbmly+ZclGC3UpF7Ejwx
vdu0z1rzIwM1fMVel9y/TknKIMjUKQoIFiNBBdQbo46EnbyddsG23E4KTMo7ACh3wXG4DSGbOhgr
D/BFCzmTKniAQM3zNmHK2q2Tpt/0fsN4a6BUt8BthXuGQ+MVj/MPRvKipnBrO3YNphIEKO7ArH+6
D1z4a1uw7Lf/mR+rop3/fHllV1TU5dd+Voumjk4aWQNCH9qCCn5csw5ujFEaN4VdHC8LW/Q6zLiq
lE6prYtFTQ2mRYn6MGfADj7IZdxvAE8FG648yqYPKo4Di5dxr035u8tyF4Nu/UywcIMCDN12rY7g
flucBlfd6tuY1ZW26ql3g6P9TVqdDFq02DOR89/PLm0/0X0wppLBzdUYTPeHBNKh3phWDvmyxXAi
5luSHIf4ZDYmewQijSs6OHmH8S5xQyLM2jUOwVG9Tn6ulYeXtXoRp77WKrO9OnJafKZD42ZiQhxG
cYeZlcv79bvHVbz99TOt5gvkbPFyWS9l1UNMs+v3003zkOyGa0gl4Efc6QfvQL/Zrf4gf+93w11w
jN5Fx/R++gl10rF/Vp/XciFrSgvWkwXaOKWdRO4Faj29ho5DHjaZ9XRZ6cWTeKazYDC15WddNEFA
mIHrHWnJz86Kjm3d3Y2NuYYdseiwz2TN33K2viMNgTrAlIM7pQbtGfJzkRRrSeC1VRNctlIN4TgG
/uBGXbPNiue0+DTq1fbyoi3BNVOReDFIwUWXakbjaJ4NLmNkV9kufIwPzabfKR/V45oZLD48waJS
HCBXZMD7Be8cRWGsz1xNrmeYN7lVXavS17CC5stLN3UA/Xeg7y1D2po57dQUjrPpHTWTjRbeN4Du
ar9U0ju24Rw8huMvL8Pifr58mTggO5pFPxYNAZU+Fj/hdfjRpMYKYvGbatfvAOZMhnDJQ4ICXUnF
Ss9vW+jKt3BhzYC+lEmggftdGPd+/ju1BG/j6ArsiyPOrWY6zIqgFor+JrN0tqdi/luKRxtOI0QA
+ugl177Pxa617r/TQ3Ago5JJ3gjtgGv7jw0dpbn/p0M34uYIziP2A3kYtXhwtbTear3pGslhhHno
sh6LR/rMBAS34el4/BysM9dQ/R8a06FToR/NZg2OZVkMZRWa93VeB4LnUAcFUseqHtxSAucuntsT
cvlhSkByuqzPm8aL/yzbiyTBe0BirMvM2wyufug/Vp/Dq+RbqG6Urb8N9lm+1VcmBX9XhN/cazxp
/6uZ4EEGp9ahueQRANrwftr5kCxsvZ15M2zHnba3DtIh3dGO+uOymvN6XZAqDn6rwTRp08jJ1bXc
/uVZMwpCykxEYTJakvLI3kZyGP3Nm+BFVfEtWzWtGYaWMrgtPEpZ/ZB2K85hbfNswTsMxaB7jcRi
Gvfpnc6LIL2Ffd2t6M8utn86lTNbCsAO2jxKAmuH+AAZ5LiWLJkOEz178KFyS+1ya7bNPtVWXPls
AuJmGTOsA/UBIlIRlCO3GIlVdBySDxuE5Bwz8wukTF72lEZ3cWHjBr9fto438/r/Ue1FonCqbbki
HoCQ11WnEHDFYaNU8IiUn0Zb2eSqv7GGepvZlRu2K8+rxWzbua7CQY/sKU17OrNdyfuqBA+ZbO16
9VrrToN8p2X0Lw/3hQ7OWahsJjnZNRWDcNNPOb5jnAhm2njr9Gv3wfI3MbkBMovC9JBot1kpt3Gk
kvWBlergMGhQJuMV/T79piICzAqIKwt5buje9M1dShTcqc9Gl20U/SHxvYORySclMi1mHu0PKxu1
5BfNGWHEdhhZt96YBn7RgzaFqE0C3gBSt/bgX8n9hhXaduVWD3YNfivZro2oLj6fzgULFhL7XaQ3
A+UX66nfl3f9bV1u7M/+bXhSPwE+toXVq5c30ko1YTG2OxcrmAdszvCMFnXvSlp136cSxDsz5SLd
hlX4oZ+SE2N0J0ntTmOTP2lduxZcLkVV5/KF2wFOQrmD1goqkHk6wrCrT2XmrVypi6ePgSRebw5+
hSLN61C8AI24yZwQ7qTJfpZa41mXNG/TaN3XOvYOuqcdy9x4HlKKy4758bJFzfsm+poz2WLYGEo2
OJ9pQVVo8Cjs3klwYQ/Sg7QWOS8t5LkcIXTsA30apTSmQDiYsDbL11kdrhjLmgjhMjCsKpzsASaz
KXSAUdGyjWOTw7i8XmtChGdpBOA7zWA0ZNRZvZFA9JdW3oCL5WnG7MnNzWXht4D9kpSN8VxKhfna
3JDsirYaCVrL5cQ51qa61kEzGXfDLcDS7kTUkOxjN3++rOaSnwGtAlQMiAwZQBW2a2J0DRrdWHNL
fwAqUQu/FLIJKtQQfrssaDEesrjjFNUymD8Smynr2Mpj2UJd+0vyvr0bP3TfvB/Bs3Xb7qRDcaVf
h0/lN0hAL4td0A8InJlMjpEgCAqEI6cMjaU0iQQuumXcDt1H6DMH2f7z+OdciDj26kytA4NoPriJ
Htw0enuaynHNd8xGLZzfVzKEjUoyM2AGHqOvaceeiaEP9knn9at30JjxIltL3C/YP2EJWMwk7WWH
2cbXviqAelcbO+oT1J0Y5IZbE2iRD3+xORgd7R805b8BZklDCaglXwdTvvqUFv7Gc+CMqVYC8UVF
zoTMC3uW//AhOS7asQPqH7yeoYn3wyo4+5oIwVdkFlTP+dgDc5SGuyLwHuuqWZt4X8pIOPKZHvNH
nOmhN6GmyEHbu+kv7Xv8brjxr+N9cwxP/il6Lrt9uAU5Z8/AJIg+6yQNC++KV9IFc9CCmV1glh73
+T6ww403fio85zb3sk3frZ3ahcvqlTQhCGlMGEIlv9QAaIcteWT0sup3tR/BdLlWbljeO5iYGcBf
QMpovJFqA6wjbj5+Haz3cbaGgbOsy4sAIbIoQq3V9Jw8f9r3N3KrbSoZym/f/9D6Ky524TkB5h1F
ejoeaQMVY8ZyyGq4dSty3pHv+n71Cwa1h6otryxJhtlvtK6nGGh/ZY17anEJz+QKu6VlauBVCneI
0+qHcajBKV7rPli6PdCNdiBY0mjyE8sJWV+GDLixTfUe+sl7eAkY/KIg5Nqb+EHb60x2Zqs1oaXL
g5fB3Hmiz9BRgtHjnRjFjnizhN2N5enHMpgAOandy15w6RninIsR1m+i7ZNdC4iuh1h9tidf28N6
Iu9M09Ngph/sX+royZsskWu3GEsj2Uptml83Bi+X2gnMn5buxUyxaIydS3G97+IS8uZKnj7Ig7xW
X1na7POPFQJ1fwCPPXR83ZXLoOAp0GwrOV2bIFjyNlDRQcdEp6r85vUzRE7dhUqpu35dRh8HPVL2
U+0nuziMSWDkvXwy1bHfruzD0hV7LlXch7qpA2uqRzJEgb6dKYd33s752u7oQCn/D9OnS2lW51yg
sJaTZoeMFCCQGsv3Ceay8Et8yI7trvvIw2fn0IlyWNFxvorEMOJcpOCNAhhSZmDngeoYdIMPxVNA
D0C7G/baPvvi368NH61tpBB+0dZRl45PvqGwrWarNJWxBapY/zYUfnIPSwtRTCevTYcsHtsX6xGf
OnKoThVYS9TJwndj/TVTleupWYv5ljfP0anuq4zvwojz+j42RqBhoMumpQD6cRpmimQbqd23pPNg
SwiTx0Iy3UmBwN7siqfJI2Qb8+lEkQRKJb/7pQ1rz8ulk6lCnagw2jZPqQhrXReVXnlmrbs9MHed
Uj6HVr1SGFjaTh53EA3xYtGhpHqt85h3cq7NGfTR02nCKd53g7f3GufKi/p3RjqutWnOJ0601nN5
grUWURKOZU43VAJzbtKeDMjUSueDqn9dORZz6fuSIGHtZL1piswoR2qd6dbKqq8l8BaJ7N1kbXUa
GDSQnO/6CLLl2sT70qa9aEi/yOsVHXxztGTIRl3T+tQH0dbq1o7gmgTh4UCaM2gAPRzdeGjuG2Wg
HzJbC07XZAgxNjdWOFkyx1yRpZ0Zy3u7mHYrW7TknbkNiG3gDmCKUwiyecX1UCAio957h2DL1G2+
DQ/xadrrxxZU+h+X5S2qdCZu/vtZuB1kg+kUaqS7ENVv4WTcysPaqi1ltWntelFJiC8G2Y8UfVZJ
P4THunSVY3OcJ0EbqKrod1vtU1jTSbjgYqkfbMmwB9eGyjoZPkJPvrm8aosHlpYPHYgauAjF1HnS
kp6bLIlKACBGPL2u9DHYlbTrTGv1lSVXRLs7IOrkSOU3c0dO13i2GWDWE+namJR502/N8mdZZps6
XwN8XhMmGIMm+VGmzadUt6NtHTqnnKk4p4QMyP/IzNrKIi4Gu+e6CXYxtVNXjhZ20V917Tbotukx
2YVcK7QjbKZxI1Wb9sSswm0ub9bGFZZshMwk+SBePdYbRPTcGMNQlenzHQAKKzWA70gvXDaSxauT
bAEoMXCBzGD4r8+W2mVJxjgavaY7oEze98ERJAfd3tN4GoL0QYxg3Wrj1Vqua1E12lt55wGCDpfk
a7FxVsa+nI+jawcnM//AnOeKYvN1JN4i9sxUPVOAqm/qCeXQKKpH07FbxrmT73Qrrq7LKtZ/Bl4G
B68xKrtQaiDSgPNxRfRb3SDyglCVjA3gxFzPr3VLdL208trR3GQmZqgn44PhyZ8u79v8G6/VeyVD
THPV6SiV1M3mCmpzqg/NEYxnVz2uUfsuuEXk6HgRhvzgvBOfXaBz+oZvoot8mFx1n7jeLvg2O3oV
pKk1ZIWFrqrX0gSnKDNTrg+AGblFvjGNTYVmgav/aKgr7lQ3deGa0D5fXsi3XvK1SMH+h6nuuV0m
3XU8/a52QkBAq/BGmZJwy2P6/WVhC6fttTQhiOoK1Z+UxMMqIfXbJfo23Uf3v+lo220IXzJzr+vp
w2Wp3NIKjWq4E/HBbiZ6AyQv92ej74tTe+iOxV7Kdo68L3dz0V3eMG9lrZVuF030TOp8TM5ubcPq
q8IbZN2NlZoZr0J9D/vVDoqez0piPBZqqG1Aab5JDWnlbLw9+izymWDBZVe+0af1FOpuwkj/xhi1
E4n1vSIZCSg1xI9W37i5D8vZyua+fc+9litYr+lruqW3LHNQ7fJyK+/nXseJTlJX9g8ARP0fSK8X
MpGvZQrmyytZMZig0l3ao1RrU+xaIqQrIEJce5e32+ndqP2uU9p/T7v9+gMEiyYr0xoJ+Q3XjKar
pnR++dbAaDpzb12THlZW+O3T4LUwwbP6jhrIWmj8P9K+ZDluHVj2ixhBgvOWU0+aZUm2NwzbsjmD
8/j1L6ET12ajeRvXfhtvFOFqgIVCoSorUwukYkF4YE3zLM0DKuknqi7G0Wgr3MhghCwWFUKJkugN
dPmaPbPPIzraUasg60wW5O8vg5x5JdR3lkXgvhspB6ygaoiKCwpdF3g3as5zEgNZFig/GMDC3Cdf
NSRUHiBtx+R9PAy3s2N+CUW0dNvR949d/q1uqnGEaXXYVe/BB39Q94Ub3Q7H8gaBY5feKofrX3Pz
mlyZ4x5DjTJatK+GOShL4g3zoceJvW5hM7avLJDzCFQpuTLQDJ8rL6SH2VQTr0WWFjY4k3RUf1w3
tukbK2NcRhN3dS2DDQBjK03jStRylAIJmyQS2Nu+kVd2uLCKbkYatWGPhBRVI82N3eVk+yCNR9Wo
2lmCho1oUVwolTBrrCUDXCJeWtzImhNKgHBLRBQ6Rb7AhU41nyJQxiALBRG30TjRfrhPfOlpfpCf
89fi0/g8fxcRHYmO2UUTNOlUW2mRgprPGcYaIPgaOsZP+hw+mICENR3gHj4BwhLKGaLlbm4rSjdg
BQemCXye545p6XVf1KExBUXjQGDQ09z+BUMVcurbyHTqT8pt6oemUwoNb50IhqNifA3y5chwmDXp
3PYye7grASOFthy72TXGbfOGYQdXccv3PD5M1bfcFdneWjOmD5DJoyOCNiZ3U9W61snagouiLGzw
6UK4evligeTj+inczHXIB58uUdTLaWLovDWjqlCc+QMtMG+AQRzQSsUeGuo7VPUHD1XyLBDVcjcX
B04KQAdYjZwfB0CVf8j0WJqDQf/RFj90DS2CSlSJ3/x4KyNcOOuzJgH0zdYCOk/f5KqbvqHZXbmS
oYx3k6GLriHmhPwTA6+X32vinHTsdEmDGKWOQLME0w316hdIfz3kv3BBINTEoj3cPJBrg1xkMyc6
qSnNlIA8Ft8gwFwfc096ak7LbmkclOHdHIX4KP6nJwDByCFEoGEe/UXuNEZxWSsh9rXTwy+p3L1Y
Do0e29m77pob0xUQ9lzZ4dZHBkUp6ihErnaoktby9DEegi6RnjvijGPoLYm8pyX9VoX97mPW6qft
g4TEBqd6IklBONpBjoky8hzO8uAQWpSgWSGt187P0CP1LWSa//CSXf9iLvxjoruZ23iZg7RJp90I
VGkGJrrg+r5s5h1oEWhsnoC1CrisTioSKDIVqYKgpAYgK38DDxuGaTBf1uzqN/pTRKa6dVhVGaM7
SMeRXfHv8yUOJzUGxC2I6yUozAYT4TTQzUmweRs4OjDJY4gLEQFEQISPeHE7qZVlARQuH2c/dpOj
hS6puSOefBK+07cO69oWl4Y3o51EZBmWoKksl0bfEkwJpAUmP76l9V3ZmZ69fLNuak8Gi9QkiBQs
cvOBYm2b+35Dq0P8dRmXQK8eieZ09JhM+yXfJ7oA27OZ+/yxdCFeNCxVD/CNbCAkTR+zEEXtZC6Y
L47GProXlTU3/UTBBc1obPApubigtp0ZQvUMoH4gHzJG+1LcLun3696/lfmoKyNcUBhMbcjNrJUh
7/6zxbw7ZHoEfrh1bWAIT8YawJuEcH4e3trMSOLGYsjm5i6LIOBYPSrVU5OY7vWVbNrRFUbjAbD2
BTfTnNgIYvCbQC3T2yLOX0wDI80zACmYcvev29ro04P4ZGWM/ZhVcaHP7cYYLBjTn3u/YgpdeG+3
bnWvfy/d6CW6aRMHyIv+AUrA40mIzN36apjPN8HKiar3RfOtGPraXkaYR/XyaOBU79PAeADhbuIW
h+7OnFwkOKJ5gs0Lcm2VO+SpbS9gHoLVGsWjaE+98pUFzOwR46pp7igudOIn5Kuig8A8hD/ga7uc
B8l5C2gke5DKtDpQuYWWSLnPKswE1rdjZAJ/ZAAlSUTfeCuufNCNMDEJ6CNwD8TCmku1oBEagVke
BqSNwsdwVqCVHlv0qYyj0GntBkpdKYBe4/BdGYsb+MyPPm4Xd+nn8dhTHVMdXSbtrIV294Ati0Qu
RT+RnLthqdh1Z3bosVTkJ1GaR5VgKkv1C6nxaqv7a6wtZCdQzmaNZewGf28NRgxBsybGnUUmNzZb
cFKIqP437ywIoDBGR4JXAt8OQN3Etqsl1TEuL+NtqewZZ3znY9jzKKoPbkbztS3OnbVKtUH8g1f/
6JLGIb6CgkPl4+CqLhvHETVfN+D0WNhqbZwbK3obzZUEewy2qXiH1BvBNgsQP9j+HTe5z10R0Hbr
4Kws8vUiYwZhV9PamBwYch/2T7ldQZS01QOol72YXVxjErshDtEH0ezb1uW1Ns0dHkgYFIVqY7Gx
rNyM0BWpzFvSKW/X4/DWAsEMQECsYLCoz1kZk3ZOmwUpO9g6nYksX5Zag57se5MXjjyAMNvQb0kh
euRtRF8FvCgWIcA9gMmLs5pkyZDmYJgIZLNyUjlzbEUArvh4/HMhD8gNQErQzQRNBZ+TFlKZj4PS
LEFnOzpxhx/1L8a8nAfTd/IuTU4+essvwMJO/4dyPfP7K7ZtDocwtOGoDqTCo+uHFbvSeGoAIsUA
yFP9ddhHNxBrIQRzsPsl24OpGCelFfAHb+4vcnEVZCFAr/CdY5wSUpfg9QvyxjrIc4cO3f6632wA
7sF6CJcBkA+Q4wsEupGWDKdrNB+Py/4VzBx32pH49NnY6UEOlSLLm47mjIoEfRrvq6+JOBxsrBLS
kEhCGHDossyKiU3JSmr8BHpjHe1T6kkuY7VY0BApg9QXB6CNI4nXJdgXdTbgRHQu/siJVWkjEpdg
Ia9GdmdkqTtXggO59ZjCCIGNdw2+nYL31PmNFCZyHuMp0qBhNwWyT9Gw0w7kMLmYcQyi4G9p5PEB
wcYMUVsAQjGqR9gFucrDKLhVEotiTX2j7MF7gvAt+RlGbq/7y+ayNLQgTcZ3B6AGl4vPXT3XyoRl
aTu98Yi/nDKX3NNXxQ2d/pneit6IW5cT+Khw9jEVAm4gPsaUlGZ0tIFC6jw8bIL5JcZFyJqs/bMk
LghuPN9Y6QH7B+kiC5wS59sYWhHEEfHY/hjyRjbVOup+2LO7Sf81s5GCf1sflHMZeYWMkQLuw820
mFsdu4oNXSIMuix7yW29pPPbAxNvEI0wbDwOdIRr7CjyF4x/cOagp7cMADthO9tDPB5KqG/QX10i
CCtb6QsqVjaTmoJfXtxHRZeZM62wj9mM7jFjcsG0XAIZ8M6dT6I1bZxnTFGin2pZlmpfEBmVeUXm
JKwAz0Bfukl2AxRIQewqeFaxneFuA2iwoGAKJVuIaPKv0LYKCQ1TICjtDtBU5WlJPuXzYVGRnk2F
wNbWC+PMGIuZq+NslxHUDeIPr4j2EnTwVH+KffIx4dIHDTihlAMFcSdYeCB7JXiobiVoZ9bZhq+s
JwAYG3GJrze62bdQ2akB2uNBZwVTjGMeJk6Mpp9re4sQ5bNx/mAZpT8UbzF9xTOuTRGNR7PAJsvH
+MsHUY1f7liEKQ9x4VQ7Ub1my3VUhsvSVExDXTQAirmIaGagidN23/XoRjEqN47fBTGTPT4uPEfX
sSQVoCzwB5xvZ55bBbTXsKgGSoYHEF/FzgCciPVj9sje/iLKr7fX9Mcc9xZCaXNslwXHAYLnzqQU
p3bEXKwk4lDZ9hITrQRkDez1zS2rpWEcU1358JK78KXzOiZNhJQBA0ujhyG9HWqhvmAvNx1kZZRb
nEJIkswKjKrP6GA8KU7kaw/RDdOnYPrmombJhTwGS4yArvy9SPZ7VkdhXEpCcfvg23n1q4RLyPg1
BAwPU5bYU9fyQiicAN3QtU7mkc5h+HRBMNhIQ89+AhcLIIsELmmCnpyWV4dl7L8uXXfX5ODLzQzl
S21Bt0PT3gT7vNHhPzPKhQAlH0djZriw/KZBB9p4yHEHjgDYCb/oRvoHlkOM3xMTQ92Ej6uRAd6r
oiCIq4oz2h4G6ybwmykdekUacfUG4sv/l1fo1inRLcy5a/gXtMvcTW9nZZ417IYylMhLkl+pihy4
eb6+jWTDXQ1QGeJewsw6Y5E8dx/ktW1rUWzj6M5g5QFRTO0mr9auvcuOhoch1r2MJo71nsCDy3d7
dmjhYLUPwp7ORgwCUbuCdp/C6D35xAbvX1ltKXa5gwDkngYsi8LbSX4vD8SbT4XIabcKg4xdkRVJ
AC68iOSSNWl9+GHQU380BwPJPF5NjS/t6En7eOs3LqaTMp8KO5xbvccz21yQsIw0XYDY/C+LIzne
M9FxcDAKpM7+6OkgCTAH/x+ykDOjXKSodI3Ki83CYYRpL+BftGY32P9wl6BbzShBURq67NHkNbWI
HMIKaxyj5JcHeIrG/6HH9gg+9ffrHryVfxusT8364xjP5z04AQe6mQ3Yy/9gDq0LBVYGlCPQ5qky
X+SoG9HAgBXWgdIwtMELC7RFZthJquLTZc3smpAVMJZFlOBspHI4iiBaR2KKS59vNDLV2jBf0E4z
9Zeo+AbQtqOqizPpsp8kohq1yBgXvis8QCmR2A1iHihEIJLlIcfTqTRjZG7N7vrn2ty+1cq4sN1Q
pU+TGLgCo4OGEn2NhHJzWxFtvXdcwX+oq6gET/h//pBDVK/VQIOVn0aAJtXakTyRB4qWxPZ3dQNX
BOodeQYH7K3CrTGB1iSCOfKNq+DMHdgFvLIwWbUxQSIC3VXttesfLBq5dtS717/MViZxZoW7cKI0
xI9n95yOGpJeOprbunF9DBEoXPaq7RyzckcPwpWjD5h548qJEB6x9Xxf/wiesTpWB4X0EpaaH0yI
09+mXoF50S4Hp0LuVy/UFd0D21/PMm0k2eDG5++dtrOaqJXgkOBpBL1s5+rq2/WN3XjRYkm/LfBV
OoyHJmk2wsJYvdv0MR5/GOH9MoqeZJsLIRi1xSwZaqz8Oz2l7UCNBWbUxDrYS3wo4kVU7Ny6pDFi
oIDlVcYh5qfVErUp5sE2+yDTBwAqp5uhzHYpGp9tfqMnid+XyUGNyeOiHc1IejWrXBA+Nk/Cnx/A
c+YuWopO2xQtgVnb3tQArq8Oj82YvvzDJ1uZ4bKiMNWUUWphZulRauyWfSXFD+G07FIi0nfZ/Gwr
U1wqoIAqXy8Huw8WjFT28k0K0uzri9kqUaPk9vur8ajuGo/lPjRhghTWc9IO+1Qbj6o8HFCP31Gg
qzG24i6z8VLYlVMapV8u91UWuRomw0MgH8Je8fDrBEFte+HISGS0RlHt4cJmU7YpZJyTBeM5UurX
YSjvaLpIggr15uFD4YqVy4Db4bMDzTaoRnOTMeB/bft9G0EZ2rbdgpiCnttmTodS929L3IcslqTS
0xqWdEdDMf5z7OZe6cJFO58ajhHER9ziouj18fjgnu5MKgWa6UjjyUUW29q6HUZ1MQD9Y/tpfqNF
9qGmlSPVb2FO98VYPA9qfyTq6Eg0dRvtPszRD9R0D1pkp5HMh3DQIRC2H+f7LHsZx3ekPQFtfqYy
5ijkzldLwwVYya3B/RU2ndumhqMoBgCBdqDYknfdVzfO99lyuE3MQq0s9KqS8V/PklsvSncgGJDx
rbEZBMdiw/+g7kJsJqykI6HjrrtqiGY7ZiBmOn5epsKRwqe/X4sGHmUNiBA0pnnY6DI0QJKxTDg3
k97Vu9cuSp6MhIgmszZcHEJXf+zw2QEwG2Su8PyGusfyVhDrJdbBttuEy8mwRB2fLTc3ATdXwJxs
ARrFr8pE346SruuQ30+Ao+aeld6BaDJ8hm6rfmR6GfLspaLTtbVGjAzCKKrCKEZzAVnr23G0TXS0
s4hk0PQq2yMCp+qWsVag2tjGwd9/O/BVQNEG2FCUU5mfrjKuGYLBRtYUMlB3WeSMtH0EOOAuj0XT
WVvtLTZNhx4k9CrBO8k9ykxl1KJCwXZ2numAtNXJjnnsTN/BJVWPj5jkw7zNbvEjt9t1L3Xn0BQM
A7uyc8jf0wFDU2P1S9h5WS05tGZbliTSBTR5yapvvXU/C1EDW8f7owQOdghkKnz+YNlTmFkRlYNe
h5NEX/ICEJHo+fq32yhHodCOOvt/RvgcIRvssu0LxBCSoy49K666PC9S75pQguvDb8ZS/0PQWhvk
nLMosh4FPwmQuhQ1YFA1PqCdvlfSRICx34pYaztccCyLqLWLTOmwe/Z30Pm/l4kuWMqWCVAjoFGP
WhdrC547gcKagsvYAGQGZpjcyh5GCfOr178PC6z8lbW2wcWrIqbKbE2wETbSXRPavt6UIHNUbw05
f1Z1ehj0ad8rIgbej6mUC7s2q3PhvsSsInemlcKY0zTvFEgsSQ4UvpyRtPs5+ikN38Le8tv4qynl
nikKXRs+j7FgTNShxoQRUf6BEfW2FeuGqQSTPi3OUqi3qUQ+9VluCfZ1I0aiUAjVJchJYoEXaV4r
G8kk90rQKD0eu8nwfQlDxSn65hjm8o/rH3FrVWgaA+xl6aBn5vOqsbG1sYsNJcBJQ9OAZsdZGjqn
kEfBab40hIQA7VWofiG/MfmQUekdiqAZJrlSTG+r2r7MZSdVBVnilhEV7s6ImOAh/NupV2NFBscq
8HL169RmbjkpTkJEifil46PBsrLCOT6dFfDUG8BX1sA0AMqDsYqoHh9iYwQhIqgk9QiozhmBvWpq
/+8+FxNQBUjDMlFglRlD6fm5TohWp2DF6HeyWu+N3Hps697LafT5upmL7IC3wyVVpGrKWo2rfpeg
rUpYCcEpMwdEzV8S12j98sE40d3yILDK9wI4q3zRIKzDop0mKAu3w/I+au0+QgmGTuiJa8ULNIJu
gIf8ZpL+vpJzEdKYXdDrqMLZNvmdTecYlXoZtoFJB99r47CShZk5euM0KJVD0mySBCf9okrCG+W2
WU8qqtrMaH7QgzrZJ6geTy5JbyxHBbULilzKKHh5s3VcWSePUAu1tLH1SOl3evqka/cper5qonqT
Yrp2PzgQ5RIskg9n3Br5CGPkEBKrCQxKVPJGuQVKPMQsw+wuUy2IMaL95Jmqs3oZbRnEwjtGnW+i
bOwCDxAeyZcebULjNO7nVuCzfMThV8fcapVtFTXJ6qIu2x2Nop2U1i95qktOaU1CARLRPrIrf2Vp
tAd1LGvCHFQJUJ0sn/pdsQPWARJSIMkqvPltQYXU+9uREH6FbAfO7NIuXnTYjWrMm6C3MVBRmXx7
EyECh6hmI7KyuLAyEWd4+2LeZNiFcrkrVe1ERs0fSk3wrfik6L+VmKaGxj9D3XCnLS+b2mqrFrM2
GKRR6Owow/56BBNYsMn5Qow2Ixk14Ot1eFPFjROmgsC8aQDXNBr8SIshK3huIFzoEisZdopaBh4W
qRtJIqT9ZoBYmeD8DGtoZahPgMvSul9K3aHZp0W2vXmsXQVQ3XmMD9c3bfPrAyQH9CXIEy9QNSQa
WgV4c0iDq8peAcCzLmtQkP9tzfPj66/MsPO1crKpCee2XWBm7m7GcnEGYHi6fgCSHMS/43MVP9dy
7miD6vQYLwDyTBAHt4PTnx+gcj+ga+uYVLi9djKj1lA8q/dSL693rVfG4B0qAgpd7X9xyJVN7h0Q
F2VEChs26XgaRw1czaVgWR+Av4sLBeKBKhhrwVvDAwKh6lHVDV2GnZVj7rIeWp9I8mms7QcNzCuO
bAO92ixPijn1hzDv3mbU7qBlMj2SIQKbe4+eP651J0+72imoDyrkap8gj9zNMhBQBCDjW4kYs9ND
LFutKSBy+nCLBFmkYb3t9xYYXNBFZl3Ic//owgnHzULKExaoRceJGh3DZaw9c7Tfqjh6IV11D/4m
6l/3/ku3gPIhimyMcgVihEjCz+3m4JWZLcju7orXcBf2XqE5c4UsAD36accoJBppL4rpl/kdZ5Tz
xbJc9NbKYTS+mV0Vk5eRI7+kQXKbO7oOIDckmx0bepze9cUydzvzFWD1wInBChSoOsFlztc6o1iH
cU/EFttKnS76XNgns70r4zvL+nLd0gVPBsYZYArU3pAYxdQ1z8eqDwYpDGPsdymYh1Wzfynk4WSy
UsisLjujlf2h6H5FdbdbEuNklxPo3/uDmltfqFzdKlPi5VV0yIrxTjfkz2E2iPIittazvWCpPPAg
/+Nv3NGMSnOIBm0BCeOEcxOSbodBbb+eJa/paVANpavYuS/n5P36zmyHW9tArZGVVmTOz+uxppkE
PQeE29yj8mOBVMxOXv/BCCK6BaYgUEvzkK0sxCRCJTX9bhpnN0EsHesvpSoiPNvcwpUV7uhATIWC
5B7RraapUxjPs/l9LiVUblB5Kx7j+HNPROkz2dw+cBUjVWHNGD6KV2q9qEM1DEgxSeyWbVAs+1T3
JdWt78zPbE6LwZgkP9wrszO/y5+XNiDqL9BeM3gR3YmO1PYe/Pk9nBvpqWnSluD3tAMe8KPaPhhQ
0fVKuXgrFBJIJLs1osIlgxFc/8SbqQiGC/GiR68Ew0PnZ9ma+sqi2tDvsqrbF5NhuHEzFoKAcRkd
2Sn5Y4WnvYqTZY4WlhwA0jj6xK+CxO8qH0VqIPEwxVOCeqYUrIwFv4uTubLJbSnIxPUpHeBWmeHJ
EQ2U+bVo5hstqwV3p8gQu5JWKUlNTW0hGfPfAhFguTWGws1I7uPhLbB0cbkh3oOcDP0R1M3YBzu3
lNsg8G1KBYFXX/AiytysvJNyGQ9r3KdL4ddEVHm/QBYjAMMkIESMN53dqOcma6iHZyV7aMr0bujf
huVOTu6y+lRNaVBNNi65G6VMnSn6FFqvOlCOLQq68vRApafrjnpxYs9/CN9zMKq5AVJVbneVdFzM
xR87FXRwqnvdysVx4KxwYVVXawikVCluVPOnNB9ijIP+vQHcmwZKgpAGQLZwvp9xGs7lOJVI/QHa
iCHMLVmv1y38L1nBbxN8xR2CVQXwnzDReeU3WDBcUztgLudx8GXilF5mOUMvHD66OAXYudXCTK7s
PspUCcsGO9c2oOtIjk1W7NKmdcZEVOO5qC+dWULMPN9Cyexj1FUzrG8hVWDT7JBnte2mHXEnu/KN
RH7JabPTIv2oVKHoAcL+97Owcm79gy1iddrDYVCMWLK73fR59qkXB+G75tm7YTe/1YK0X/Alob1x
vtK+N7oJ4C9EltkBU1futI/lTmod++vgk8QhnvHd9pK36/6zddD+fEh0+M6NmlYzKmYHo+aU+o2x
OG04eRMRcXJtxbJVwsyfZ7WtJyOqUOQZs7p1NBPKdXrnZYPsa9NXCcMzs6oE11e2dbjXJsn5ykrU
lZKsgMkQ902rvEqGoDQhWhMXPSIlrNUpgYE+a0/jknzRuvlhsiGPB0lSPPi9shC1Gf4XH/n98OBb
lp2VG9lkIS7KR/kVCM9JhlK25bVeh9LuN+M0WH7oC2u8gq1U2d9XpwAojgkkmUqLkme0Lyq33tmu
5lhO9UTvdFfe999F0PoLZCm7iVZfT+XSxNGsu8XoYVLbRfvS8BLf9gdI+syD29L/A9OvcGfZ116v
cVBimZoWPPSDsQvwu+cej9td4+tH65RCb+1RlAaKFqlxLhqPUdEiviCtlwxQdQMiQu4oAD+mVj9p
JT5sV95nlrLL88WzLRQK7fDT/9ch0TgfzkEU004WdIplsLE3VeySUdA43b4pfnusxvnO1Kr1oCa4
KbL6zkjvxu4WL4u6/NtpY/7pyAXPvC1B56QiLdMa1L+SLkydQZtvr+/WZWZ7/kDlL6NU00gJPpp2
NwQWBp9al/UbtEMf2DuGvtAFEWYjOOO5CYA18FNoLaqcT5qZVmCCWkU6pkngVk3sz/nUKG5mWZ5g
YRu3LCyBPBYSu6Az5AceKjUFFFmdUXNKUJ8keNwOYfmgZMqN1GePg2r6i555w5gAy7UI0Fvbq/xt
+2PTVyevt7sxhghWvytNyHVV5aMah98LYu8Ea2Sext3l6zV+jCyt7ERypU9Ut1kxvvw2De74sny3
7zqnRZ9Bily9dCWhKNSG94NwD3OBKoAzWCIXxmyCQQM7a5nIEO5WtSU2CF0xs91Z2WtjV6Yg39za
Sh0VKSA8MOwEMOp5EKsyqJmkFT6jpP6g0U2pPSm5f30bLx/TOANrG9wbYZnlua9MvBFGFQJojS7d
tkOzz6UmdKNI/mU2RXJXd4Dd9dAgdbLItp2UhINTSlHm1FOiuBYAAC4QRHcG68WW0nBD2sHwYwVF
RkOTFE8al+G0TOXoNoWev2JSBCSbRSlKSj6eM7xHrJfCna9xCJMO7CDMI5h0o3xboQhxU/jLm+1n
B+nY/Gw/6T/jx1CwhxfTcSxaYbLAUkFmj3NlcIbLsJDkVK7h8oXfY3IT5DSoS7iS34D9dpcmLvEq
typdkWH2bS4WvLLLRUlraKxG0Rs8eHToG+n3ViNDzLRy7ARkXpJoYHPrwGF6C69y4Px0SMSee2Ob
9Da6EKg2JDnml+Nl30vR63Vv3DxfKxPs76szreuLhAG9HkkeGY5dVzyiBrdriupI6ml/3dRWhoCP
9ns5fLE5JUtrai2isVp7vQ+pcpD6+JKro88CWg033rftLguEI3AsCbj8Zn/MchdoM/VyYjQIj33x
y0y/qAT5s/acFcRpeijE5M8hZOozAzNL/Y8Qecr1VTNPvLRuoowOgvHL0TBp7O1CGVF07sLbDqAJ
EDWAL/W+hShLiaelUEmdeeClPcRAlD0UFZfe+Qe15lGq8nZCCbhEQV3+mfRPParbmvWtris3HXs3
BEPs9TVuO9Efm1xEU7SukJMSO0yUR1n5Kps3kYkiB9q01+0QkSHu2FdARMeljhyz80YfNGLpe3ms
tIPpyj8weZY71G/cyAMwKmCE32guYfoNMfDG/JQ8i/xK9Fu4UDDWJGmVBLEv08xfZUt8a1B3cjx+
sTMqODlkMxAwyk2odumg1+U+ahRXNp2XfkA7Oi/8fEgWN8sb1ZOSznAbOt/oBbiFCtOiDlCa1XOk
SGBTlKNb0zhNtJP3SBAGL6n6yitzbXbsCbKBXZl3B6UuJKeoAc5skia7oeMEitgma8BLWA5dcP37
bUcAAxwQCspybD7s3Dm7HOoacgHnHF16CHd1A6oZy+vA7gt2osJrK3R+hC+hzRO4Mso5jUSH2YTc
Mj4UatMuJV5xF50YY0j6nSGZpOBNC4w9azqx1lwl8NnNlBedwt9r5vwEGag2ViF8toH0RPcJdGZg
pmc6mu2nxp33ohG/rRIkZlF/2+MLEgAP6lIkwy81w5uC7qD9TPzCtd38l+FAaug4e5pQQGEzbUK4
IRrQWRg15gLADBEeKbF0tHVQ3Cw68E3pt7FFBGFmeystUPUAxoDBPr7AAwCulKsNukd56Vg7BS9Z
BnXpPEbpi/G1whv3vSgjvCDb+Eg1/hjl97NcKnSwKxgFk7dfyqiMq43fyfnLODXAhsjob6jQBQL4
xcmV6CjFpQDfd4H95H8Bd2rkLqumysCpMVLlIap1sO/l5lHNUTk2wweqTp5i1X5ulEeonwkGXbaP
7J/l80/sJc56DFTh0mboouhkaE47Qiob4p/Ws+VE7rDspGG/vF+PFJsBb2WVC3i0Sxq1ttiZVa3T
2FDErujv39VgZfrtTPy72ii1BjZMAGPG2EsHjC/T9zq6kxdRz3PzolgZ4rI4KaFF0nw8z6zkPi6p
n+rWc6mUgb6EL9e3bfsc/l6TzhUj42QaTa1CNcJKRwy7VN4ipa5VKe51M9sx5s+SdM4jJz0sastG
jGm8EKw6ZeQkfvqc7KYjC+TUt2QnuxePO27mNiuzLNNbJasYbKhMiUbDrslTl86frfQXAC4OpmYD
K3op5toJRTpM20+clU3OE6sE1E+dihJTCrRiitrSOGLGv0NyRV4ilr2Cb3ugdYtp6topm2PzVbzu
7dMAkkjMpBuMWfx83Xk3pIokAW2SaxUuTclTs4Pgi7Ktu0gbwTH3Pya4S3LU+xbENODNLV4JnlK1
O50knHHM5fj5V9EdtXkjr4xxV2KdkEYqmDE9pw82wXSUERk/s6UIQHOXes1Yfqp1KmiEXIwIf4RR
6N2BMkEDdwI/FqObfVbrJd7dw+f8vT9iDBPyZ8YvyYGAiWe7gxaAD58x7xzMDNqbomm3zbO5Ms/C
xMp5B6iHGIOCKF6EfjE3bj8/pKD5FHzHzQfqHysmc6W1lUhOUxvy0MiwZJe+Z0d9H/mMPLg8zJgh
R0q863Zi0rfNL7oyy8W4kLYVFA2R5IC/LKgWzU3SWzr9CBXJk7PcL4XlSsFumvxuRiG1qnxoQZr+
2ayPNgQGZ1uUrgo2k4cNN03HPAmtszJ2GV2SPTjpgNMxULysnAJEeotb9Lh1/STo34SJKwstF2fy
z6byIGLMII1LK6HyKx8zDPG6XTM5Jt0z+j7Fl/dDtG9R9xAdzu3gvjLLRVk5pLklDzCroUKrxYdk
/pLf62DCYkP04PUGqxKYKYBJSwLhkjciHebjZFBRKkD7g0j+3H3tFsXVuodtI3N68JeOt7Wrm9AW
GqH/7RBQxIkVYzfu57XNj/1YHRl07zAm2ueI8M2+sENgWx4qtfR17VlwNje+59rQxzjdylCVNUtd
a4DipofuAMFqJiit3g1AzDq6C7llq3DUd4HNjbgOm2y6FuAd9ULFOqatmSwUPbao8OoFShHLp+xo
+nLkIbSjw/Zs/sNNcmaRu6yqeliIPCE3GALZDX8p++w2c4ub+QaMJreiic6NMLA2xmPfhybHAHaE
6opqSBhCD/dQU/ZDOxJU2LfcErUUA4NJYH8EHeu5W4KhWS2rFIFASdrCm5bmqwI9Wuf6t7pu5AK8
F9NlnMccfrhkkLmu7tvx53UDW+0y888ywM95vowJXaN0osjlmdaFZbmMuUd5Yq+nuHH/gXwKNy7s
mRoDbmDulkd5qnqf1Bmb9BjduPwCZtlXpuE3157hSN0Tim6BmgrVHDauorVRnQshrT7Ni8L6kHFs
niCPrKqdk9KTFPY+paDwLd8Eu7rlg6tV8vNXRp/I5jzABwFFA5i6+2S4FS6IvQkVBNSkAOpQfRnB
UkhuyWMrUFRkxXdiMn5gDDxyXqk0SReXC9gm++hzaUu+XnWJ00ufeuOFKUDNSuqgz3EMNRMC7bLg
nPNRE8YNE9MLjBEVFEY8MgdNtbjPUHoKwI0KICeYpub3ttkbciN4gW4YMjGTD/lMG+81kGueO21d
6TE4cSCgZQAhoxfOVMUHawn9XmsEyRPbr/V9iyWZisYUSE3GkshX2aRhWuLOKCCqM0PXDpVStVJQ
OKWHHrcR6Kd8e7wnZuQL/IfPMj7MYoKaDViyz8k9piyS9Esjg4xcOlmPNqgXUm9yNHDZmu78GXy2
rDAlZCq9iAW8Ve6YzI1WGzOzyhJFaAHfIr9AEV5xjWDe14IShr75ERngCULeCkj/uEuhb8xc62uI
wrTmEP8C+i9/wqVLT3YXd0GFZt6ht8lSO5jI0tHzGjQAgm2QjU6ZrHxKlnDys7rUUH5QouK2Vfr8
NpSGCpC6wdpPJliie7MiimPOMt6D9tRk/v8j7cqaG7eZ7S9iFQmCIPnKTYsleZfteWHZHpv7vvPX
30PPrYwGVoTkS1KVF1WmB0Sj0eg+fQ5KI3plD3iV5bakVP0hnipy9OWSvfrakDg1wHuGRUffAFp/
mt18yMKDOVHiKCDSs4zeABt8VwGhV1N2F6f6+DGzodwyEBbYfkHN166ZWkctCt8CB8/4oRco9e8M
qY530uCHq5lhyqwCSHt2+i4DT8UA3tYbwIJB00ry6L6GkJIzdFplTdE7U8v6/bJfnf3kAKqqiIZA
nfOPRozuqoW5UMRFyiaeN1UQACN8CNLny2a+FeW+HOnEzhKPT7Ka1iyTVMeIDhzJuJWRYeDGf4Ts
z0px50cxoTV/S/4yh4aYiSUB07kkWSfm1DGEJFQDLvaseavoIdPvBOvhwzlvgLsk89EIyySGThL4
+reVWvzUFpXsp4VVry/mp1y9BXOw8w/S/eXEfQs/5u+VcYFOTjQWBgYEgkCdDU5r8wrjAuRe22qQ
Sy33meja4rPRr3UCzI1eNMaPgFX980MCNB2Z5mDgGXxf76TIQi0VdOSdE0B4HM3Tf0DGLLLIhZxc
i+o8oyBc+oUQStwRsguYBFpIA/sPSVw3ORtZQVuMeXmQ0H67o4BfA6lOCRKTOZGtGW2vMIzdEPRw
VUFuWfsp8Jwz97GunGzgciJPXLMug74dVH8RLkF12km98snfLfUheR2J1JfP3lUntriAGil14Etg
wPEq8qD7myHZZVmza7TeNtGDnxFVFD0XVEy/dd35o8Ed9SLxWY2gQsGm7XfmrVknV5qHgkZlRSsQ
qM7d2p/NRyDqXP1GVD75mzjz+3hw2Y7ZsLiPaLLEGdlO7nAqQTdibADuulM//n1Fg1sr//aXp7wq
pnxEzU+ZPpU0KK02wLBDB1VhFWCMQIJEQad6Ahc667G/t5V/8udyTst8RHTrtuED7pltdliomGq8
vj3yPtvNprXHx/RR+PAW+C7/kEom0GyFgBR607Y6ZO64fh/t4oFYpS0ihRYEcIML4CjDxZoetOCU
6sMnvQR3XStSBRGZ4EJ41sW5UfvL3oGnIvavOiY46qJt4kJ1ifGcoYkjxUsKwIu7Bxr07gRYHkkb
B/Ch1WWvEC2HiyvdBCJPooA/KNUHW1UTKxv/9eAC7+5cPIkLHxSrHRxPWi9JKHVTZ36rn+QNs+KD
eiyc0E0fhXSXopVxAWWs5KlW6VfusKi8NnYSrlswdzoVyhP6Z9JZdWET0dCjyCoXSYgZsTCrIfnY
1Z2Vz/naZ8r68pZ9a5st3xP0vJhsBOJeB2/Gn3eBBGhzk8ZUAzVSviH2sALU8bpeV5Gl2JDmRBmL
ChKXczfCqUXudi3CJCSZD306MsvOEP70oXPgv2qGZKFNaRjWZPxbKTR+jdxJbqPIN5IIGYSG4cIp
me6yvDkqevIobPyeS42IDGQl9HCAg+LRlXirjVWsjMwz9uWGuvPahIpDfADEwwnEkinnv+Rf1r76
sSf3OMiyQq3sZ4wr36dgGngPMijmRtv2qnRn5EZk7Vu15C68VqX9D/AK5xLQk8XyGFlwKwSkSya2
3LKr4S7b9mtzjzEsBZmEsgckPl0N21AQY86+B0+tcu4DMZ4QqpdwWHqbHIxj6vibBaNevppHeS3C
zoi+MOc5YLxXYtyrzCMrY5t7/ZW6ws0m1B9YAiOfUZ+uibsHomRmmTmoCxEa3pNlgKp1AM16KCnF
IpiAyBR3I6QRpLYrDFp5hvkUGneznNo0eWw1xbocWM7dPKdL4u6CbA7jFhgv5vXTUwvYHkkST2P3
DMecmakoip3L2E+tcbcC6Y0ElBI4d42bHBSnWcWefhdsUDq2K0+6Eb1JlnB/ab+46yBrMaqsjzh4
mlmg21GuZqqt82G2usjEBE/uykm1ufw9zx82DKGDDmr5L7fCLsKAYGcqsxdqn6lfWLq5a/uHyzbO
3TeAE+OthWf4ciX8eReMcaHnrYY9iwfFkshr0ItARme94sQC5xXGUCQLGFrzanm0iu7DIIGtdLtY
/ZEbAkj9+ZvtxBb3xXSlUtu2wdkNN/InmPbRPKUbcz/b1Qasq2tzI8xNz0b/E4ucW4xEYi1ZokUN
2OjoQJ8MHBLGw9KLyu6F7a+zPn9ibYldJ9F/NjWpr+MZr9Qt3c67ZuU7+ZO+xwgg9BmGJ1PQWjjr
gL/N8ZCNOtUg0VDDAY3h2kRrTdmb0ft/8j8eraF2QTmbKVa0DBpWQAv6pixYxdnX2YmPf6u6q20+
DAbUhheYEKgg7ar9ka0AzPQ024DAsRhzdjbinnw47g7p0kkyUcJkXlEc2uQ6acHjJD3o4fHyx/uG
vvrKck7scJcI+BxmMoRYWTTXV232UBiVlxL1kZWxG5Pwqg/IHuJvTtdGgqN2NhyeWObiBqt6X5ED
XMlMvaqam07rPQ2lSTW518fCigy6FixVcNC+qrgnrt9EWlrmARxl2iaH0iv2PpC0kNHBKxDIOsFN
JvywXCCJQtKOc4ANpKvR+SW+FG2gy7UWtSRFR4yLH/MYGT5UNFBg7weMTSqWgWFi3xBE+W/kG7yj
cIEDnNRVqAwIwgsFfbBmttbYDQgCIIdduulxcmpr/DAd+a5nALlKnmDzBOeB55Gb/VSZiYa7Ot2F
N5HsZtvA9R/mA7vPXyen8LL78gckLJQXgV3B7cazXoRFZyK+wGkqN3ld1CNRXNcDy7SXZgJIARvD
iq6Fk3+CKM0WVz5x1cQ3srxSl5gGJPjycoxwD0WrEsOGFTAu5O4/rpKLNqFigO0wh70YUsj5DXTO
0ZGw6rWyHd1uA3b/D1X0YUUbygUes5mNXgZoyIt3wSvbRuvhMbyP9urB3Pdu2mCeWV77B6H8sujL
clGnH0I6UVBb/D9HcuLWxO3XoHi3a4td1ca/FiXhzg1bvsPJVppNFwXZkh6lA8ZyiX4VmJlg+5aj
9y2x/B1JGRdq4oyafj4i1MRAnQOZsFZWxKPCQCPaMS7QqFkKPeYCgaYPXiX5J2jrrYoVjmIeL3uj
aDnL7ydfLKv9uIOo4ddytuo6WamrDnFTlAoJzPDMCCxB72oEtT4CdLBW16aroqdTr0RmRLkDz4Wg
Ny1GowkcYJkio3buscHqwR29qF4W10A7vlz+fIL7QOdihxa2EN0OsU1aADKgpra0rHUM9fWyFUFO
zjeqaAnJbEpxjmoQYTfVXdS13qCvIYJoF4A0XTZ2tjR/kn/xuD/UC+rE6BZrjrFK1stgrRlYUKEC
ZOurgfToH4Q3uMDfdS5UxHU5BOO0OMi+hJC2D31ZRbGjR/rTUKwcN17m1B9B7+miq3bZoQvnmUf/
yWWCq9aHx9BVeAPfdEaoiOr7YjPvJfH7QxAR+Tdinsca9XsEYrZPH6ZD5EqufN9Da6tCZwfS645g
LwU3Ks/KGiqxip38Wp3qMbt7DK/pS4L7lHjtKsqt9OO/Xqc6F1FIXXdassRgad0cJ3faz2+AWmiH
ZGc8z48hzuK/nW38FfWhWrMQI2OuibtQgUROSYVhDq+UHsfkSQ8EsJHzH/H3n7/8fhIjKWugMJ0j
eVbmwBrNg5m0gjN3Pjz+tsB5v8J63WhlfDOzvDX1l2z27TFWncD4oZaNFamFlSm5J/CN87742+hy
JE+WpU5mHo4djlzjsgxZZrNCJRLx37xtjzjn/2tw/m2Quzp9QAgk0kFIZXnYRWs98gA0csNX6tWr
orHTDxGs6RtOm/cM7haVpL4PgyVd79/TwEUy/dlV9gzVwgVujxnmEL349CDVnraFpP0/Ubg71wyD
bvdfvsmdhpqodQJZyiWVXsDw3V5ywQ6+C9fyOnwUbKjAi76+xsmGGhjVTs2l2st+dJ94ZK61NUL3
AROxAbJZZcs8+UpxE4wyhqvp7rLx8/H7r3XyyKMiMlIN4nNI3eV9kqOvFAAMk99GiSk4Kn9TNPpt
aQnoJ6s0MR0lNb8K+Nqz4mi7ZSZNf8w2yQ2mOF2w14uCqGhtXHypA9ZMmFzC+a82rWNa4NaFkBqx
CxQlwKIGTdEE9aoSlAWia1G0o1zkAWOwqScRLI/h3YxpSpoVN20tWUb0YICevWvf+kQUTf/m8fn7
A3PBCJJ/Wa/LOKYLUTIorJ6yddRY+c1Cl6yuDBV6ZxaU7t3SXjSND6l92ZP+Jv/4bZ+LSzStWln+
SgUgXryTrpHGOfE9FAOAKQOvd2r1d2QtbFoIgjxPw5r3zTDmBFnPYEOiYFd61ReIRQdCHtMOLigR
RZ0LoSfz0akd0ItVKuZFgd6B7YXR0lLkpPlIozHdVWNHHE3KagfIy8TWtRZ49Wko17LZaPaA4ZRV
HkYgYk7b5v0/bgEXtWik9Zm51FOCIx4exjb1HowNdcYtDrWXPQT/4HYQHDJ+NjJWaS2lgcy8zHgm
IGbua8/P9qOw63G+O/U7Iqt8O5Wq0J3QGg3u3e6W8mLsQHL0xyKTifeBoO4mWhUfrPIIpGjlEhbV
lxiJD4YDHMgUW4kuGpxfTuX3PPavU8OzUYFnUZ+UAliIDLzZDZSrS/+mlkRiUYKAxLNP1Xk1VZGG
VGs0X+UIkxRKUjhDsTKGq2ne5Um/rkL6cNkbz79+fq+Mi0emCsWGMVVwMvXnOV7J85aAvWSsb5L6
/rKlbxN6XL7Ak5NGUFOWqIQgEBZWcVV8spVpabtibzjUocDPJejqoFUwCbuYQstcbtTWVTI3KbZv
Cbrgdhjv6XFKrQU+k+AsWPQ9P2SK1Y9A0wkvuCXQXPIdLhDJIx7nRgLhnqXcuFTAOu1Ahz1INbMV
JoO9wlFLCJVabHbKD7BsC5/tIrfi4k2patUUG3gWAZA1uYCegw62B7WfDyhh7EguOvTMItgTAodb
98d0tshaxPX9TQmZ232eRr+Q5SIOZBzW+lnrrAHo3/cQJYQQZ+lJ/dFJVppa0sq4IjJI3cF7Jrrt
/6aM/Zen80gPOU7wGTp4uqLfGaUFb+vZdd7eBIFT59tm3lP/5bLHf+VlF7aen8nu+2mI8xgeP3r+
qsawyH5co8jQA8UdevUVMIDgp7WMdXGd7smhetPEUxaiLJ0nPstAFT4UJtCqi++Dk+IaY/hO84Ui
hUZf6C0zhwsJh4IqKUDUT8LvLoidlEuzhiqC/liLNGuwe0ey8OJyoeGTX3XPEP0Gwsa8IftR8OUF
+QbfyS00c471FICCWPaCxNxneSa4e0QxhXKJlKaAiN38VdooN+OGPAKu0IDICIriS1LT3Kfb5D5r
kbcK+6yCe49y4QzvZTYXixRY+9yCno3ayXYY1ot2boqtNDzEseE6dEUPvm8Dh/wR5iJZr9E+nQwc
4cEud8Nrc9DWSzWfPCQRaDLMLbsKXfNFBDYQniIufnVD3ua6DrPpM70FCfkhW4M8qsBEO0N1X7Ib
r9ppeGDqx/mYOdG1KHQJrki+85trrC/lxYFH7S6u9VUXZG4Z73t9AhEJ9S7HDFEGxTeBO9YaDf0F
5WiOFDeUadeuuiXOwpgjzJKXFOlChOLbwXrsyxHEtdDV3tebzG0+lNLVD4MnrepVU25F9gTnkp/c
kQdIb00SQzEJxACk2Pf18fLnw5QJtyKwuoNOE3Op4DVYALpcQtP4mtbENIDwG2sCFwJltqxOH5I5
fg516GnSpLiF2YLGMKkfR6Kux9SkljyYbwNk+6DcsMmn0b8t/C6z1Vp+MPo+cFp99C1oO6/Azv+Y
NHriRmF2pcmZbilVnFphnyjQt5U/8rG+No1yV3byTR4z4CxUSNNHpUdVfzuY4ac0jsw2JfICzred
3kepW8XTKsmk23kcH6JpuG6m8hnye8+KP/WWH43gyixDPPmHYE07Y22mmFMbZuVYzfGxhiDAgPEq
I/S3PpmvCc0VhxXGSxFR2Q6KwYcmTt95QRhJVh5AFstn1yHpmw1GP8Hm3SfztdGBZlTXYwwUmTXe
RCHKF+2g2GM/7Lq2lh2ZxL0LDLBtJHEOGHvMnDAjLcjNy0eIGzQ2RqZ6q+nC7RypN5BW3WNS6sqc
NVDZgKF+BeoyHYrlyggpvO6zVI3GM7uiACeKnF5B9Ka05ibuLbOkDlMG1R4U42cFGS0SqegU+pUN
7dNDTiA1AdiRVav+zoiRroUUYl8Z6BrjEQOlupPGkptp5LNWgoMfEmtmGibq+h1jvQO+Pc1qm+wz
mo03We5/tnOVWUlVuybkdO2yxjheFPxUU3SBGz09JHkBDtJEvmdK59VtvW0ZJO5ieVUr+pZN+aLE
UnhVWN9Buc6DYoGtptOqlAvoU5TQur0PoWRCzc85b/eD+jH0+rtZmrfT0AZ2N1ArkEdbqrSXjjZb
iczIt5IbI8S0b5EmgC80b6TxD5Lf20lZQZQ8mdadIcOGuVHK+Dgr86qP07e2nVdE+QhIuuvDnVLl
K4NJDmGyiwljC3LPu7QKwMjCMLgsA/ifIudo5HeTUDubbgYWr+Ug3aojph7xLTHn6pDYtMYwdWgu
eVIE/Lpf7NQ02NYzWNEBly7T2iLqwe8gOaz9wPPaTuv7sClXoap8gOxw2xUa+KxSCEAlc+QxSd+Q
QbOlRrfJou7ra3sNIohBNa7Gsdr1UWj7MU4OimiRn77VpfnOqnHb+trtrLxPbPJCI2u8rt91mvTS
G8ZDIYO5NWg3Za8+mZTYiuzjOCe2AlqtgB6SWr0yQ+Ym8eOcQBZtMlYZJEtmpqw0M32NzdntVHWF
xMxusw4V+vKh6vHb8DGZ7SahgV3k6P+Hygvrio8R+SqI3+ltNrZrqWRPcgCfJsN6bIvtqBju1KT7
suycgh10AwArot81lWl6RdY0loJBNSTU4YYWCRJaGUyqWbGfdXDPgiMaH5hKW8MHxniODghYWzKD
7Fud98aoP2tUza1uULcpSBvhUIHmlGFJ10lp7GRNxaRcPPSuqpHRmjLjLlZjEGZl8sMQKa6ZzOA5
LPB8BCTFt7MANeA2cX1C70nYpHhc+tcpGRO7DtkN7WljSSN4ljFwfAMFqhVq4lcaDXtbShu8D4z0
FqPbij3T+apn7d2QqvvGNA91Ex67qZi2paL4lg6u1KgBe7Ce1VY7JrVT0yhZIVCD6iXSZCvUQfII
uVuMZxp3ei3JqzYmdwVpX5VUNq1w0oB9lsIj1DoNpxoKrzEkyVKmOoIADHmO63SXyk1vK0O3q1oE
1nzEnJyp0E8Jo4QWiJ82qVS4mWzMVh7OoBRPpee0p3ddlD8F0+zURfSsKAWEEqbxumfVR6uaOwUA
XksK9RdKMBujtxjsZ/o4uTMUw10/BZljPWuGrVZt5g0KOQIAdj8USuI2EZ0tUOHfgbV9T7PmVjYa
W4nCVynTIitO8YgZjJq6uVQZFplQQDXK51quUFCiDdJfesCg4vPUq8k6kVVQ1KRkFw1+ZIWmnrkg
2/4wUgmy3vi/kWQeYm1+MJThQTcBMSDl3je1wgqxWXoxPZF4/mgwXw81xA4K0Hr+JKmQw9Krchcl
6WjNBftUaAiBYeJ/lKG5neLpHVtaW3rTPUZdsxm66IMp7D1U6iXiYXl5BxqHXLPnQHHLNrgZJSBS
oKVOnDxQNkNevDHw05eYhLOBI3ckJdoxdbruZ1xOUa97TYNs2JBSW9bjOxlvbxxFHye0i6+KanzT
/SB0S9DDWkoLwr9RNtDWzQKr7LTYiaXgdoGL+RFLbS2NTXcYoBmiJkO7YnTCiC0p4sckV4hN0xlg
stiUnUrJMpB7Ql9lYsVzn8Xs2MrhVZaqhpeYuF4itTwMZX9s0/x9SnXJY3UKFjnWPYCXuFmHVXBb
qdE+Q36AaIkAW0LZUZZ0hBQ8TAMoyCtBvy8N9XZS2b5Rwe6az4oThJW2ZlN6G0qY94j1HnPkNd0W
kelhKBJc2rFxNU60tXrZt3EvHiWs3Oyno1n2exZVP0EJ76UIamWfh1bUjSAuqZ9LqEs1Zv48lKAr
Ytr1NMdOQKbcyhr/vgoa4Nqz5qXNBlsqtdu+qVdMj+66hPmu3rZO7+OvkQYNw0fTBiseoSuUFdWj
qXU1bvkZB0sPO6vUGSSxMvYzMsk1C8loy+B0x4C8B+51C9R1bihL90oDxbskRqrtm8pCEnMcZ92T
dB8Ttv5NxNqtUu1JimShi9YzVe6naNhF1YemvSHw2ZMOAY8iYKhq6/pdC2ULlh/irr/uwX9ot/O4
koNJtSaZxRadBi9D+JGL4X6u45ualKBKBmlsYjpzHa6GDqrVulGqEESAj3XYJUzyqpEOdhetXVc9
u8WI7daQ6VaipW9HNDTsqVAM21cCl0bovqHAHWnVKmjBiUIfpkjeTFCprydkKDi4wBe40Rw8Yb4z
slQV43Ksf0oDbW9ioMeEYA3EkDZD2DhjVrkj1KHvpGG48UkW2kMd+aC6itY9NTcRHp+WHrc7CbeH
hQK0jQi8kRFn7TmaHghVrjUUl6NofO46ZBNNyRq8vsvEmYgOhfMR3BKjsqqSZIcbG0mkulPaqdr2
Ur5LQ+RJ0IOAKPle0urWHTLmIrA7hfRUT607zZFb9IlrtLOFaOQRZjglih1NY3iR2q571uxC2uzH
VL6Nm2PUHSl587MXM2i2tDMdKBjv+patOsQZWQLMz6eHGRc1xOk2zHgrfPLDVFm+BFgU0CVnbJCa
qXW5C83pRR/pFfiirnvdXMtJfVjU4f3wSpqabd5W6zAON1NSPJK6PMoVzjBe54GM8W1UvzPFsFpj
3JlaOFk0hL8kamixrH6bqvoNEmQmrs2bXstx3WJK3aWN8oGDephK7UoJI7CoVT/TKg0g2mZ+amZ4
rON+S5NiDX5MrzSGrVr6V1M/XbWNZPsEQkxV/hFHNQTRC4QmIFQLy+yl1oImFvjyNBCHgeXjENUx
tTCcY7M62YNSbK/O8lqrxsegbG8lPz9i1nF2e6O5nqocbloWV2ZmfPT6WNvxuPDIDXar55IlN9XT
5bcOX1ihxp9Kv9y7WI2CCNI8weQ101piq9h8MmNBleOsCWiA6WAG0THXwzXnlHqoaJfpk5fIe6rM
yGm3kFUSNB2/v9iwjhMjy+8nPUcfXMPg3YMuso5XxTheh52oYsKXYL++1IkF7k1YGpkfKU1KPVJV
ChRsgx3oIHU7agbJkdLkZ6VWkw2dwOfLG3RmYVDK/iWKjOkyXteoxGOgGZQJ+KVEGy2WJDcVeICd
y0b4YhD/3l1+P/l6MCL5QQC9di31j0luXlcsdpK8fa41EbjyuzcsT2s80WVos2kGX0FtMtb5eqej
5qS+gOHdVv0f/fBvlQeW9YAuwFzY+RdD3F51bTdqYCmQvbl2JbSB8f5xkTFDiKMoHsAXDEItUYme
L/DwJrlPCIZglvup2Xo0ZR8zkl+r03tbzYyDFHUPEEH+r2vkC3h6JktgQVS8uF6GXns7jnPI8s7P
yph7HTKrLAFkqVMR+aGzqA27onwng6BU8t078aEVharUoNA954E9Y1qYRJUoVq2lq9Av7a4o3cu+
KTKx/H7im63kUxLJpPVAfnMftd2aNSJCxHM+eboKzl2GUWty2oQYxO59J1swzGNl9b2gnnzeyhJG
DIXpjB/3Lgd5VLUMmRGbr7X6Xi1vZpEQ2BKtTytxX06oGCoUIUEeKfMkQUZXq2NvSrJXZi9R4lvG
XNp1/9jF1yHSrEazxl5AtHjW7X9b5Oua2TBWmh7WshciE5b02q7Y3TB8ZC1EbkW6vec/4F+r46ua
Ol7jfklhC3J/UHkB0+CoHTLZFMAbvgfDP68S7iS3fpthfBBXSSSrXgz9Q5oBmyPJdtOIupmiO4U7
w0GRSUo4FJMnb2cnd7Rn87p5be70N6TqHyDofs1+RqoFltFHkbaBaJFcGV4jsz6AmQaLTMurUdKu
6ja3W83fFSlzLx/g79v25/fkUox6aBs6jjA1TzcVvcqUALzlj5dtfA8SpzaYLP8ZJEwUZQJjwp7F
GeutaZaemtrfXLZxbh2omSD7B8fIwrH3p40KQE1UgSekSubBCD7V+j1Iby+b+IqXfx7gJUMyVMYg
d6HKPPecIREjbwo8XLV7sl0Af76ju9JeXy2M6f+ApeXcdzuxZ3LfLYogg11EX2MH7HZ2KKbtAjfa
+6itWwu1R/wouie/9SaWAHhqkvuMehTPLVv6mYPdubKre9EtvG7nWyATvxYi7vjeBKyBQZ+grk4g
tgDuhD83rUi7FLAh9F2SY7lpr6tVBuarzsFTklhQXF5f3r8vVkdu/wiKnKoK3ivQ4fGk5QMZtbqT
ixGNUnSWFuryyR03Enq3BLxbUKFEbw9den1jXAOjpbrAKdyJztuZPT39O/A4nSYr+0yHJLbXqyCf
rV66RJQufuum4asuuTzRIH4EenY+pZdYhT54itxjwYniFWRHicUgXHobguMy/9RuiQeC/9CiDURZ
ULO0gTWMni5/63PLPP07LL+f5AWSr6OQgm6Dp+mg49I3LZMFd9uZA//HKjnfkVic5Gkl9Z5vyK7v
v7fsJQlj7/IyREa42yaKehNpAYwkSnMToqYfoW/SziIilm9Qtl9bpiuqrAEICXmlPz9XRMuw1xN1
gGdObnCVeiHdoPlh4SljRQRtQeXl3yc8aPYiWCJoKmii8al+1jdZEKjdgGqxetf60qFJ8odAUwWZ
8Jmr7A8zHIKLmEEXkbQdPBKAtD7L4Xg1GP1QTklFA/nn4jPRke4wQqgM4hfOJYokTLIgHTFPtAI3
hY34DDarLyY93+of0w9JMGp7dm0EWu0GUSjV+Pw6bfJslHvYaystxmGOrmlhejV4Cq2oJG+XXfFM
NgJ6SRSOKNgJKahW/3SRsUHeU3Q68UIMMeVE6y2t6n8Umn8VEmPdyOMHSRqBZug590cwAdmHzKD6
xXdaC1kPZ39xf2LUKUSwplc5UVJr9LXj5cWdN8Qw9S9DR+oblRyZtEoy2pZ4JUFFiKGlAAGQoBAp
AJ01g9fnlzgG+0YxgOKZ7wcTNqxs9oq2jfptrAj4Fc9tE961f5ngUjdWZwUtS2XwDIq+S1Kl6AUE
zlJ2S9QRPZbBoZkIUXAu2J7a5KJH20mjNHcd8TrUcdoQ3SZWGf/+LQGGNhP7QxYWN8I/kBjxWZJX
5eCZcUJ+dj4J932stRutnTsvMWjiNHFiCE7YuZWZis6W+AjVJj7jkko17QuF4lUGwm86oHc5P1/2
vHNn+MQCn2MZ0mSAGlcmXhq3yHiQQj6AerQjlhZiSXJDKPEuWzwb7E3EefyjaviXe1dAn6VRFb1U
vPY9Oy7TFM0+eowxSjEBlFF45E10vXx/BuIMnxjkfFLv8tqQOhS3p65YNdXgAXng0lC3sllyWCkY
9zn7RU+scd4YSSHFULw8eH5QhTato9hKm+6VjdFjlQ5EUFo8d6RP1saDDoOhHmWlx/75QXOVtcMP
KYzXI1iQBXYEq+Kvy8QfMlo1Ru+NBNiP3jbiG90Ha2j6cNk7BHvFAwrHWlNp0pm919SqpQBRGOt7
qEm56FFPIkWNs6fr907xwEFoGlKjn+GICtEhfo3SoG6hTx2Oq8trEtlZfj9JBsEzmaZlrA2eTtN3
FZ1oP8tF+yPyg+X3ExuqQWsfMETiKQXxpFnfmVmMfhOLxv/FERii0fIIxAw0VzA3VHB7AWmPVK29
m4LKKvLRBvu21Q+D+z98thNL3Gebs9Foc4kgWwcxDnpMwe2UAlj7r42AOFpRqaqD0kvng1FSgE09
IPngDaw50Do51J10vGzijEvDBJp/YB7XUCTntqaVaV2hlT3gLbCpisOsOkWYuREz7eD9sqUzTvCH
peUQnzhBOMtqNtYhLl9/cEvjJ/Rzr9rw52UjZ254lPAUEyTYCP7fytdhHsdTlGWDNxnJZ5zon+XQ
OBUJ35Ig3xe+cpeSVCRcdOYEweE0yAbg1aRC2fbPhY1h3lIySHCFmTokld1YhCEXWeA+3ZAzMwsy
H7lzZziRCRkWaLRd/nBnQugfi1j85GR3qqnU22rGI0fV2vusnw8l5iY7Nf4Rlpp32ZRoNdyNRyCg
5+vt8soe0aGWknJFS0kVrOecX59uCnfRMZqnvh+BebTW5eE5SxOQC5pTboNjyoCGjVo4eKj4gpUt
fyhXwzj9iHy+0uArBqSdB2/plFcQXixyQAArYuXldT5VuylLnUETDZWdO1iQAcE7EXeA/O3xkXYK
phNnRHBSvxt1tQrjwi4xRXJ510RWyJ8OkvhVpvTSqHpKmW5DP8CHVVeEtoIE5duEHLJJJFi/V8OF
cCpXKRBmqooiV3EcXCC5lsKa5s7bwSmc6h/NZ4nWtnjsifMDY0Jp3AWoWWPjgE4AoWE6rGVFOOB5
1kFQ9EGQ0HUdatt/GopI1Zk0U0YP3Z9DAjweYA8gUc/r98FU102nQzAXbDgzKK0v7965vBalhN+W
uRDSJXIxpXIMZvmvOYTABfBzGYEoNswDzaYTvc2C5vX5nTwxyYUUs85YOETJ5OGFsCp7TJvMVvKh
u+weIgVe9g7gkiNngoWe3coTo1xwgWqtkhMKo4H2YgJq0AN3NjX2//A1QRlPEfRNyHbwCWethiH1
maliBKD5rDfNKnCDlR85/0fadzXHjSTd/iJEwBTcK2wbNpueEl8QkkYD7z1+/T3FNURX4+sa7Y2Y
md0IPmQXKjMr7TmNS2GgMHio7wkHVXrLQaOXjVQStI7kijm9mKSixtyu4sXTR5O/GvJfcfucipxL
21LQlZTPLZ6VJSh1H4wlQccBgGunME0OJvaUGu0ck78GUbejIAH8n+Dc/pxXSzLU5tdSmfIJwAWV
do7xOVtX8bCWdAZtd+kIIDKvbOiLRbFgi0dhj0E2DP61xz+HsWZ/AePd8riKYhXFNk9Fl7uebKAr
uoJaWcV4GkziaiW3Hsa5T7Y+FcilOIslJP6LWAJwvsk5P4U+IrFTcyQWtoFd8YiJo9vfmnfBjKuL
EEZodQSxyZ6yWcQ+JSBIDrys9mrR+vODYkxBpPTwGGdkjL+Mg16pumzG8QYHQ9mH/lEAuPxuHq3F
N/3SibF0fISlUJTfwv7TTQdWPOMGhBKMYEEm4JjhdBrR+JwrYPff/pRbJU1QuX6dkX7rlbEk+pIs
oIuHN3uUvMURR1eXXBmMJCMo5EA9LwaOxOOSV7YcHGqNJmUeQ3mTxRFrsirTBgzMeJX2F1jJY6vA
1Fk5SW6M+LAasD+PsQ3AHsG1EoxS/uwb7DFg600EfbCSD5aRgfF9+C6JuxpMiQOyyqg/pKD7raoJ
Y5Igw44CzME+Y3DQlop7TOV03Su6CanVoDgsRU9jDmyJouD4gE1zAD63qWPsAVQ5zMtYqtKgCxUc
D5bj9yCz+agigLqkONJkurfvbfMLrkQxT2GZhu0UJyHxevhTO+uyh2SSjwtmUDmCqC2x4SDgTP97
JsYGAmzc52UTwMTn+PfcdcfSjL3bZ7na6/xU9JUMRtFJPKe9MqF9C7Yff36jfTIyYkvACl9/adbs
YFQbFHE/9ZeC24/cOh5iCrDUaBrQb9mKvrlMgDOY6glZSXBXVbFXc9exNkUQmsijNQhSMSYYRAFf
VxYhAz/zktqdFFtg9OV8wc85C/aWFAJGI5zgkyPq0opVs0t0GXRfniqPzX6ozO4VtOxo0HV5/phX
YmOlJsF2ASIzUOYovaeQEmAybSdhWVYNfEwh6k5cpvFebWSM+1ZqjP+KIXrOY6FgLHoR07/yIlgW
R9Cn7502jY6WB4ojdnrtBEU8dZgNr5qXvMQga6jNi11lpmyJUWKOFhbEE79c5PplqqrmtZRy8R69
oRl6q+bHWR/CpyrPMwnj713kNGJM9v00ak4mgNui0rN8Lxph9xSWBRafMoxaz1VR3WmiGt2LIkY1
W7Cp/ClBFHSSNo1hynBScP/Mrclyhl4PML0wm9EhNup2o4fZP+5Os0x1m7k59HVQIFENnYh4ZC5v
TqEM26EOOYMX7lTDklq/BGf59JzGNsDIpV0N4ukP6af2ku4xSG93pV33liT7Y4yxXeD0NR+lYOdn
Xrp+tan5+QFWP4yJJpQ21YFYgB822mBKxiLMAzZ/nfBg2p2L9e48x8Jv8w8gVTbM5eKDMB9+UfJY
S/RQxQwChtqK3MGKyW1/sxE+XEigv2D15DV5IKiLiJMRP3lQdxTwMH/ofN40wEb2DjHoaejo3iGj
ZTxnpJQkxZbF5NVd44Rt4fajeScWr8hwrGzuv90+1MaDcDEoSv++PlTWVXj4wIMRm+1Oz6QBzFpj
ardd5d8WtPn1VhOpzMsTg3Eew+rZ4jVgTstqzRpTcOBUWEADD3Ud9Y5Yyjsj6zliN9QCJFBgt8To
gYmxA+Z8mdyFWh7hPe3b0NPABz9Efz5gpkOEIWrgZcO1sRM+TWlMytTCieaK8T5HwjFOmsch5KGV
bdyUQjDbY9K2p3HlWaZxMYJGVhVv0nXfqMkhJYqTGiPnTdhMSIgE1j7RFIFFzupfPTQGoAMQvZJH
w1ext6++h48FXS5HTHU2D8nOeA/P9a7zQqCoRpy2/NZ9EYKKPkZwiSixId4oF5hyahGjhzHQIrqn
mMu1vhmeE8r1ZKhoHovsfQ1jiInsICLg3UAx9iFMsF/yjYKkUZqpKHzpbHlXuDR0eNZ/xFxavY17
JMCRJ0ifVRUPO+uojCgrWzpzLo6vEsnsqf85CbxmwIYTgRAdRVmoi3LFLVIGUxb0zYRcNscyCsiI
xeVbo1UIirHeou1um/b2ib6EMS6/VvNEkQTEr2hNWqF2X2EGoMk4/esN/3FxIuazFWn47+wcWx/e
JL0kzTmoXkUZCxNJZoco3o99z0kYt74iWM/AoQlTkK44RaK+xSS2id51Nqg7WXgeTdM2o0c9bMCW
wrG7DcVHZeO/stjqQ5z8Z6gzCjNLHX4VC69yw5PAhAxRiMWmMUmJN5ESFBdYO8AO+J9rwvoQjCbo
A3WReP69Tj+DzdFup9+punByz43Qh2jgo6NEu3hQZKqOqydLLYmEQBNlrrlPErsMypdcLQ5Y7HP0
WnWbyrivcyzn/Q8n07DWj7Y4dvtZLtMZBURhwFqml9B8Mj6USQusrp+3hWyeTEfLS6Ld96sGvJjI
erakM26oSI9YF7QCALOYOzl4WsBwAT6ix9vytgwXozsS1ooQsUGTL79kWxUB0BCgEVo+vyWh9DiS
t563K7RVfiUGHZLQIAgb88x9LZIZYEIIE7DEH+4iuzmL0S4A4nnnik7eW10FfC5e93ArDIVQAv2Q
MHOFqdjLoxWNKYxiT4U+UrIBxTG/aVjlCB7Ec75PnhJLwXbcnyMuIfq9EEttcKWb7TLIZh7A7xKf
DlDIB9Midu+XSEASmzhAFXSNn0VodzVwhnj8dxsGrqIBiDgHXMOKxE5igQAXq2wqxoCX4TCRb2aa
cYxg6yohAe8mPi2hhfzL46FnpcdIuCmxh3zI/krd5ag+6SekGOCE7fzwzGNO3vDAFwKpxay+Jyiy
YnOUAKBaAbFu+RYPP0QzcefsFdDunMPRAJTNqNZnYypaZS1NykwpMCLtJ4HzzesRtKuR0/MgCTes
/CLkZs6UNZOAjFRUvSxKHuIQKXc/3OfJOFrVBMB4I0wel7atOO/LVsVOpeRfGOaEEcosQdYyTvEy
YrXKy/bxpH2oXuEJiW26aBfk8Q+KYpP85mnk56vFftSVUPZV63UJc2cFGBn1trZIYdp45QBXYloa
ElZR+lvIACjQvJrCr9uebasBg9MizMJ4oHzdDA97EF2LDTSV0oFF3wSMVP8uUWEAegQGubF35yWV
FwQ2d1CdOpbrE38Jpmq20th8yAujzzA6TptN0bfEic66m+9lZ3E7G3RF3O7Wlt6uT8rYZNE0Sh6A
xsprTKv4BYLxEnyQU4V6iJXb1egEgEGwEnAB7MYdr/26fb8YukPlkmjS1SYXErouRqgLHESguJEU
W/MFdu0jX83BbdH1ltmOGJc0rHrhQStveXjAaH6JZlxtlIrYsqHUJ8RPnwrMJFVO5AC/FXhQ8V8A
FXutXofU4mNgbX7vlVzmORMio1b0EWBuQy2BNR5Mqs0PJXjtp5DjkLbc+fqAjCalWRyqE6UKiGU/
NWRXGnnV4C3vupbAqI6Ql3IYUXipLFysJJ7tKfq7QHBbBRh2Xf48mL64L8btgdm6M0oEPl6l9p4Q
xG6DMnymOj3JLSAMcD7etmZiGgqbHFibwwDvpR0K2RiKwLNSveBkHHBRTnOkpbjswKvXbF7TShBz
rmFMFNB3wQSCWXFjWXgQALjB8WbyllNZyWDepnymvI0LnkHqVLCl9JsysZd7Yycf0zOvf7WRaalo
8P7ny30WCFYeDCPPUaCKwYI2Gd0lMvaUn5gPG74RfF6IYdIRIuuJjjsCtlolu9mceaUk3XcJL2/c
vB4UM1SsaoJoky2jRwggwmyGFQGUA5jOuR3lsX37eq5KJqgrSUizKfwX0vqrlL7MTIDeTHDBAFhx
hsGSXQAh0HCzvu/Oy7E65vtolwPB1cKEVHRITiUnOb5yhvQX4JDgccccjHmVqabgFBrAQoXn7mPx
hG+jn3nBX8rkjp7oKK90b7m4azyZN3FwFRAyctn3vZKEPs0TrPRoj6OrOBjAAaYo0B6An63aoiVK
dlu53ffb35u90k+haD4iDUPWorBDZ+ooZ9hLwWit0cLbm0CtiDiTOKxushIY1yvMRB8brVG8KjgX
7fMkPMzmy+1D8EQw/gmcYY3ZJ+hbwgvfyT1Q1XTJntv/5SSgN5fBnoAFjasxymUas2QRVSA+68cs
P0WA9V2m0L99lqtoi34vE9uNSPB0LHexG8QlkMW6OJXhA18HwGe80SkGIJOdwhN9jpcfiLYeeanB
VfuPEcouEUe9uWRFTPGD7eBxdjEshWJl4sQnyv2nIq5NdsF7fkZvjmNtW/pHK9lAl1Nl1NaYq5tk
rD8O44yhx/zXCKA/dJtuf8+rTbnPo60kMG+KBGg6vYjwPVULC8SAyHWBW+53R/wL2OAFrFm6HZwF
f/Kbk/Bg7ideVPlZRFmHsewvYF6ccU7ELAIBAlwakNrvOxh48EiXlzJn+hn6y2HBB1YQbWXYDxCB
jSBboH/2efAZV30u5newj1E4hlUQC3gl6GokcWsfDtabbUoilniB075OR/NJB/GJ4MtWgw+iHCQ3
dyrb3NeixSsrbBmtaRLU+jH9JF4tclVIKvoSe/pethR22n1UjTcvvPEYqj5Xnx6rW9ipwr4/ekGX
kUsqzyTIgErkFVJhL2bpkuE+qMBGUN7X2R+W2z8/70oWVfXVW29kY55GVJagDYAVqgCN+Pu2Ll/l
nawI+k1XIgBBHeX1ABHKM0VQTQ+4NS/2S/gJL/VChwcVcrUqDIGo6mOgm+ALwkAZ1QX7idw2VGAQ
AmroWzkDHSu7Cw5Z+64CDrCNXUW5J9lHOP5p0slIZj1SGxdK23SQTFWU1n+AQQQ1BRO1p1mBNcIX
8Yiq2GDtU6QCZEUUuhBeszu1Q17pizwpqL4ogm0QAErHkqUAdmAEMu4QnMTibtaIy7nTDQ8oi4qG
sW9gneL1YGI3sB21pqotWDBEC2VegJISx4eQWJqDPh7GcjRMabsZcO2c24K3T/sll8bJK10CGFSv
6S38YrJv9iCFBkkbZYPkNbF5x2MssDPSeSlDfNSy/pXMbxNAo2+fg80h/3VrX+dgzE7NsyDOuxys
0+aPJdiTvvalUrdUbh9Ipj+VcSYXN8VYX16GfdTG2icPnD8pzqICTtKZ79sPsBOewHuEx+Vb+B3k
78DrkwicjJ0nFhJn6VX8yZtM24oTZAlAJoDpQv8Na3uX99cKKQEsGaoyyjm/lyHkOAtgIDN/5HfF
0/CUOtFj9BpG9u2vvfWcypKCBICOSiBoZNRVVItqaRfYpa4WbjzJ73KuOVrYuIYAUJ+ocvq4f4ji
eD8047E1QGVKFn/Jg4c+1r0uVCIgZaKCEi9gfzZU8S0rOyAG1iLqG6Kxv/1jt3QPloxiuYxmw1Uu
sXRjK4MvFp8oNSDsbgpfbgugN85qxFoAo3tLKyaNSt8wc3pOEkzZpPt5+Pu2jC39XstgtC7Og5Lo
Pa1JRdIpnX9EtN+fCTshe7st6DPWunUa+ktWHqFqARirJvhcjdcj+RJA4qPsQtd0Yzv6YcDpYsbS
w3rPjiOXQlzcksvEgIlMssCQcUIRrJvVmeIzUISo4dRygs2t5BJxFnYraC9DvNoNzuo+rQLKXkAp
FudTjPajJe7Vp8pdQH5Iw64CYZd8yl7nXeByK7hbDgTTE9BILBYh12IOOg5zN0z4dV7wYfjLHV1I
AHHFQf6m2J1f+Dx5G8EPXrEvcUzkq2hT2JW0upZEP3Ozw1N2yPtzaaQoJWY+5xI31XQljHVHsyp1
5YxLBFBeaWUP03PhYd8itNRT9Ja/gDrsgH0SccersGya4JdcjSrXSmkxdSfOE23UZCDfiKpo3wJS
l2SSwzkfTw7j95RZTapxwPkmgGkMzuwiPzrn9vyANVGYRnHo33kv9NV0BX3aVhfIsu4W+WjIs4AL
VJ47DPK5hQP8UrDxLEf5+/KIF6+1qp1ygOGAWzX+efvEnAvVmIdbwPfM0FpBAJYBd1V7KWZpPxWa
RTIeAMe241ndIeNGm7wou55GzjQEAo6IZxxAtuc2u8xabASeoDXP3MjlzcdI9M6uHM9KLuNaU2mq
smjG96Wz89IdSDV2+V7z5H+wGMD7moxvVepSlXtsL3izKYEfrQDk5qLotS+XBnHCIiy927e3VU26
0B3G12iJWilEort+vvCre6G+Zv4+HUq0F0uQEMzv2tNtiVsGAm5JIHMAOwD83oyBIFYPspZSki0A
/MwXsAD1P4Cczon2NsOetRiZsfdaGfSO+lDid/vinJynEu8F1nO9xlbtyAU+rz2WHOvfipXXQhlb
KNCSr4A+DkOblTsh6QHmX7jDGDwhALBLkmFoPt2VocgRu2kYa7mMYXSYlYlzGqN335KX/F71ln3m
GQ/BTtsPh/ClfImO5bn9KXKukiuXMYyqU4ogpsmX7BuoVADTuThHHl4Qnzanew8AJcfsEHpcVnV6
e6xFrg/MmEmkAGRF76hFHiYEIIU37VD78gWfHP8Bl9CW/a+lMTYiJJlRGwukRXuE0C7A2/c66vMU
54vny3nWwbzFQloL5khhvqR5ftTUu7ContGTajjmsSkGAwUyhlBU/MOcSE6KuhZaXFxUn8nw0idP
o/R62863ihCA+f+SwRxF0tWlMxoopXHCPt4LZZ9S7wH1bwMUesef8ePKYyILjKMB57qDPFq2io89
luT0J3GP5R+v+20+/DE/Dn11V+djI4pUChOzBpgoCobhffQguzSQ0faJZzh0JScGXMOjueeJpV/t
SvO/virrPiuStYY60OeWuCT9NbaYCRXBr9jm9gAUUazPca5x09RWAunfV4ETwTATGDsgEJgKdvqW
yicBmzvghCfzXpjOY+PKxndVPcpFwckhN99dBWgNdNUdmHDXGx8BYJqbAT39u96lo/36ffa2uHSU
nVf0pB6S/axrUYxDqbuxlGsDQOyz2b+A8qcNbTXXi45zJJ4Yxu6wjJ1h1mQSvQLA8JJyMLFcz7kv
+kuvTkKAfGWiK4DuG/MGhWUTT7PYi5+ukdgjMMrVHTHd1jdd4IU7RuCn9Y7AJH2e86K//pZo5hlS
jB64V8Aq8YQWKWE9POol2ov5RKw6bu5aEvKCly3dRHTy37My7w9JUHjsdBSN0jcd0yavtS/Y4j66
l71lsgSu7W21/LCF+yWP0RI1yzszT/FtQRUhO2DN0GF1z5TdlDjlfpD2IoibrAq8grwcbcthryUz
itMGSZSAfwPAt+pRF2ZLMR96zJ3c1p0t34IlY8zewt4RnzGhGYg4siKQAWJgBgcx7+10Gr3E+MgF
ckrIcUp0jjVshUtreYxrSQwZ0PWjiUmzqTyLk4rErAWtTwL2S6P8iZme46you1EGXP7tg25/za+D
MjYCQpdBRYFc8UD85FbdcwwPGke8+dWreQj6QijYHgDoMthprqYwQU6F5l2Q6MgFtQOl/O09Ohsk
Iwu7fZ5NSWg1SjIolnB1V7AqlaKNQNbRPTHJHQlk9CqUswAaRKViAgp8B3r/K9VzJxl4wDSbz64K
haE5KLD22IFW0O1GpO9zyVMwZWY3++YMRHLsrgEjTrbo3hGgGwjPyW0Z/looE1skKR77sQ0BSZrk
oFEJy4Mp5+6wgAu8006ZGf49pNrHOPfg56YUWpLafwAN4+ftz77latH3wICDDtScq+FP+J5SUOZI
x5RBWvgzuHf2egjipLlvZHeqYoXj767tBYiGqoyZXsx36SaLzzM1QwOIHgCyYivPStNfc+NK1Q9j
fMTep2uKst0U6f8kEg+JBLBBDTi3l69/npGu0s0eGQ1ZlH3Vi6Byan01wZavVGuRPcwmuGnKed+K
Ekf0ljdaf13GO6SJGUzgBUJVQ1jsXgOvEwCP0LW3MuXYYj+Rt6q+qclrgYxXyPSaJKRA+TnZTwDY
VY6pPx0oa2UDhx7YFUeJt5zQWhzzWpZ1r6adYKBCHqc7oMbcxYnqgKDnf/B1azHMG1kKNfAhsabn
ATeowFVhE6wH0YVqcoqmW48/3B32A4Djew3PJ2UASC0BJOcpuTS6eJxOIun9TM2fu0F7GsOWM9u2
6fOgkZiBxD6wcbWTUIxkVgaQg8AaXlIx9og5W9Xy25Af8vReJH93XeFIwe62yV+bILgxFCyfKRpw
Uq+qF3I8Fn2ZivpnWQE59n70ol3CZU7c1I2VGEb3e7NOO6mAGBXw7L38PDV/gSiJoxkbBoZXHtUf
2vRWsT/L2HbbpBhvKkBpZ8RgcxoUgPNNyWIPnUKOZmEqfq0vsbXM48RR/a3CwYVoxq2kcR3Votob
nqm4EnYsgQROpwscYD7nVvZ33dsR7d4mlohpUl4s9X9IB+4+7VbLAAq/PLiRKGNDRjDkTB5iHQ81
i3P8ezrSbbsJQxUSNqocdY8tdt6xN64V2GpYo8EiGopfbFMsBTpnkoLmC9qjePVjfFx2gLK0pEM3
W5KtuNWpDy0eMu1Wcx5S8VxQBJnrFZcGG1UZKE0NlC91S7YjW3qPfd2n0DGVr3FwYzZGhPBIQQ4N
evAmsmfsybL0Yo18sXX1b2Df1t+xVIMAGXzI3wd7BqiSuIte530NFoLE4k4iXH/iS/GM5QhBG+c9
cMZxWEyqLU6663+HH9q+c1FTfanP+ZmvUNdxwKVMRp/aSRLqGaNRngmopTx70ChrLADMVd7sH30S
LhMsKggQpUAB0tDtp95plYvHgwGOaRUBwAIixKbtrb6POE5hI8e5kKEzjRKh7jMFvRIUGLAnBPJo
0Ec+pq8maI4nt/VU1NgS9x9U9DhH05ncIwDbqNSZwJ9Uzv3f9T3F0+/AsGxRDHgRmirseda4KVH9
Cm2Yj5mNCRH7GgcNxcwf5cSqAVly+7XYqK7jY37JYGc1zdLoWjwXaK3ddXfjh/le2rpu6a+gLNR2
i5timdiaeFh021e4ksp8Sz3T1DSlvfd6dg1fsHQQN+e2/KBmDp1jo2ZPq7K8UYNN01uJZUxPgW5K
aEJDO+f7qDkYxrnieRfOnbHFjXiUG0OdcDJwNjpa9mpovE3H/+PKMHCmo+qErWjGmLOqyCSphwiK
JFQ+qcfAoT66ALhJv0ck6PE6k1yJ9NArqzb75d8TbhiqVC3Vk3a5jUUoYgFMw8m9fleceLq/fVVf
h6R/X4kkeIAz4CqoXq0BFOm5kL+Hyutt3eeJoE5zJaILpRBoMfBVGTCYssptskNb8Ob2NsZMYGCa
DBAfRDIUAuNSypg2YpvR0nyyL/Z4bTA9b4eoxAb7yq33qV99jkyOkTXujM95Sd7tbWokSEDQqEdI
SNgVr4GErZkj+wcLbOSbGQCS8jLhgSFudHjpMf8rhfUjNbaI0yiHUkq/jEN9kJwawZJ+P9iTG90P
FphSAfGRuML3/sidc6dme/XorGQzn1iQ+zZYAH6CsQsMo4KiHPgxXrmXrdTJbF4ddvMpXQljfEgi
FlGdp/RzmvOhboJ708yOhQlEhFDjKOhGi/DyozKWPi5CX6syZopRSEMWO5zV98ip3qdD8kOyhUP4
LXXGd16AwjsgY+yZNk+JMaLfWjfjvdoBwW8hH/3UvJWl8NdtC+QekLFysR3HQBNqxcNWqvJL+Abe
D1cxHe0F4WZ2P+7FY/Zqvsy8vOI6E7z8rozlh0liAgioAN/ZqIOwdVjuuhR0m21UvohpcEwkjbdm
v+lrAAsFqH2gQyH7vPQCdE+nrge0YoDuahNBtmqgFmU8WOmNvIFiw2AySEJehLSTsYRh6JslFUZk
Zc+LJ75VnlXbwlPwQp6zN8k+qHb53L4rnFukv50xvwuhjEUg3AOfZIBUcBofxOFIudg5asKTwNhB
NebSouWh7CWxFWNp0W0iq/THzpGfgQqIrT4U8AUnFXlyN0zh4mTMrS2LaBiVRnQ0CA1fdIF55WBZ
FTSswAXpPerRsLf9mzevsmUV2CAAzgmWtim+JWMVUJ8i7yX6MAHtBK98ta+8yEn9kj65mCOxp9M/
6E5uHXYtlTGKpg20Rswg9XNH1QZAL0hV8Sg9UFKSCXuqC7EAFW0Obv3OuV+eaCbPj2IgWmnBp+jZ
lX+od8BhPNHFvPqOLgyhcvIOMnle6Eu1htVbrAJjShqgMkg9Ga3CSrSwlJQg6z9Zp/KTMjoZ5wZp
fXTgnXJLidfiGGUSjdmchoQesjZ/VAWxiVh9v/0ht7/j14kYxUmMVEEJzcR0hZ5Yoy7uMvRFKoQW
3cippW2k7Dp09EsUqy016aYwwntPJ50kB6bh6feSj+Fvfz5KHJAt3rkY/cjFqmla4Mp7QV85XdWB
GhKvISLrAthNtz/hxtNwcS6m7gNmgYxMJm4pbO7l5C4XTKuKVYssADOvOQtl3I/IJHhV10aVRPfR
R3t0iZ265avhZNjhrD3zOy+i5nxElnsik4VxChvkr2nb24uO0R8NgMNy4ssCr222Uaim2gH6FQOU
90i4mHdI7vPQnLFgifpV4Os76Ti8a3uKpBTiBRrfedRsm6alAiMFEBSaeMX805izbPY5Lm0YACIQ
/RJyjofiCWC03RRTQVESnMeQPgqzsEjO64pvTPTik63OwOi4KS9GWPc4Ax0H609mbkEdUGv7Jjmx
K7jF7hO88tv0pr91v5WEO1+wqfgr+YziS5O4jEBTwpWlAL1q09hpQeaglkpmdVl5zoD9ddvSrou7
lwdmlL+vy3QKEWp5cd84iUH8uq+s2EwcpY+tHnhOZi0+3ha5/bJCQwwgsgGLkU2dhVoqs1bGPX6+
cfCRT8pRuBee6IoKWNw/RMzIcDOGbWtYSWU8fysI5QzcTGrmxV7OMI2+7GJsp+UB2o//pBe/rUwr
icxDII6qWo8RhrQazPcKlrpLJ2sSrfrU/zbfBbd2JFt0hkftiK0Hyc6I9eeLrLjc1Q9gDEauJiNq
hED1UON2F8B6dATQiF2z+/+8UMZqSlGK5SbChQ4olI9P82tf2t1RB4q7cFBeh5N4LE4T55WlinkV
N6zOxlgKNuGFsMOClTeU6n4u9O9paZOp+BtTcMDUkAHq3P6s62fOSTddEBCusIFvoJvL1hGaQRnA
GAdzkc76ucYiA3bIUDLbp/vwe74X/M7nFQ42chbc4ZdEJq5PQgBtYU1M9aIEqCFlZ6nt76AyOEH2
pt/RMdNBCd3lK9DcUo7COenwNXXpLhXe2gALLrqxB/OkFXcNh4Zx2xTB7YIeGWiNsf98mYctJhAf
c2wDAQAiejC98inGeLZuK9gDtJoDf2pr83QG1owQxaMGxA6szG0eD2INeUul2H2eYrAfOe5yN5nn
gvBiMvrjrxTToFBT9Hgau+MY1a059goy9/7QOeFO2aW+ek+eeyfaoZ5q8zgZt8MXrJHr4IfGP5/Z
6KqApsetMOcDDjfaE+C0gKeBdiNx6v2AHRBlzzEAqm7Xp/uSxpgdcPfapQrg0yhRaHiUdiUIWH8l
97LD30nbVH0QvQJQjkAiiw/R6lKspDMC6QhjdsuYWF34aJi8xeHN5wjoZ9gZJtijuSKMm5O8EWJa
Gxw8yRuxNg0E2emndqei9aX+lu+clDu+u+VGYGsiKliAq7mCPq11s8yLpAWzQAXwX9GwKzCe3b6p
z8SJvSloO4W6R0nwqnupAkZ8kUG07rVTbsXzCxpFzpCb1qiCJjfMn4cge6SYL7MuYBpmdmbprhK9
oUoPRoFV/RgV7LACuBdo4BPZQmC0E0jrkonctWD+HKmHmNGx64lpdQBfTEEg01WGH4xYvQulY5BX
viGWnMRgK3xWQYCnEkkE+DZbRh3rsDeACIknNZvtCPA0s5BaXXDUJp3zqG1eEfi6MBOBRuwVpmuS
iR0JJwPBptC7vVEe9Drg9EA3D4ORIGAXYugLNY5LNxijHDy3E8AyQO9ih2AdM5bFK4XeDkrpf/lu
JtGxJIZlMRjUpag0z+VAUGC2pB+DY7yE+YNB7ptsJ4vxzPERW94W7TIRnWTK3MUS006RNOoBrbIZ
5BgpDzAtuwFOv1nlFup9HDXfuiZAxWIrEpcEjlPmKRk6QWz6GQ9XZOz7CNhI/fttO+IJoH9fuVdz
FAKt0lH9VWqMWOTfZ17+ueXlNOq6AQeLdI3VgrnqerknSKtjNNuaj6wEZKoeOLdPwRPCuG2zCmfM
pMqLl6ltbGNH/HsWlT+WLtU497HVpQIx99dxaNy2/l5Z2/QEFAOesNMOre2l7gDakM6lIBARtrFu
n2trjGAt7jMGX4kDhp3cAtIcVbq78j7fGb2TOTNGJd7F7+EemMG74TF1pldl9pOTzLHfTdX4Oupn
02klO9LqOSICkrWmbB1VTH9VTf2Ncz7OxX3yk69kzGU8NS09n7CbvPQp3+k7Okcc2y3AfGzJTT2Q
h3FCmE0DXp2LsanMSIpC+fym0oPQ3+vaLjTuxuCEnI2jLbzTMcalB2XURSkShy7/iDPkZOJzvTxx
PqEMjWMfwpVGsr4PJDpgRaCbZJTiOUdjKryjK5Zob9umw61n8o7E5FxzV6L2Z+DCKC23/KYA8b63
6GJufKf7gaW/BQLlvuClCTxdZN6SQUintqe6WGqtYzYPYz1x7opraowPEZRUUzJaEKfrjYvToqsx
vPe1BXYJmkcHFqrEKfZyM9DmEF5rk3c+xq2EAfl3R78TZzueTaudeCMt2yKwP0JhaSki2aXnkoR2
iaIMcwlyUgtWE6PhNUy8XQSeEPr3lT2PWWAGg4aPSIY7EZgSQhQ7HH2n93Ct71/noBq6EhHCLxGN
GpVxat/EU34o7WCvqXZzFPfhCb1g5OXgnfDF9jjyZuY2jocJb1B2EpCMYAaJLTlKglwh0dK9UXk0
pL/1gVM7Uug9M4cDvq1Gq0YiGMZZmArSLVk46JXh1a6MnT7J0Y/hcb7vT+VBPeav0t18En42mo//
e9Rd1c8fZHgVa/KTQ3yuvTkHGlH6qzuBR28X2IJneN1HfFY5pfKt0RpFhxKBbA0ZINC3Lu9Aq/Uc
RBcYHZSBigQINtsEERPGBo+xXd/VHqX8eA7e+ZnuVjKjGMg6RYp2h74VYycGIDJGOcUQ31vnFZhP
Bn6fg+YRYG5UNB4buzjxrnzrxV+LZOklO61SzTAaDE87yUBcAJKzo9vJj8+hfrvgw7hueFhUtPF1
Tcze4ISMq+vGOAg6AUOhxTdwubjhrvet0o5t80M5zA7dtuRNG2yNj1yIZFzfJKcNJr5xxM5xurvO
Wx7K98op9rqXPpYnNcFO6XKfWdKjZlqS25wWlRO/b5VMFCDdo5IP6hEsbzDOiZBAousoxmfeTehw
5lGwUzuHJSeY0+INg27Z8Voc46aM0gzNIWkMTw/yv8V62c+5xHPpW9MqF2diHJUQlKFW5zhTtu+w
iCzc96jM2IB3PgG6FRtT2I7EZoqOWar6Z4pUkwOwtaVH6zMyLzUmYUlmljAVeXxd0rMy/phSTiS1
VZyhXU1aUQMJ7xWz5mhUKSihMclLyyX02jDkCsooi1LNJR88QJKNW6M0JBipxf+AwIL5oGY+Ckti
wDkaU+rmKpBIF5/zuGwEU8ATxIEwmkznKBjHVi7IuASKW/EvTsT8UdBxIGL1d4Wb9Q5vVnAjFKWT
55ixQ8X1+vvVRdUvOdysN8bPRZ1aimzapDvlMmZuKu64+cbLeSGN0Yi6G4RIiiBNO1GYA/lNPVIG
zfIuokOmaJz1L9mu8QXnz2EL9QvBjEsbatGsFwMbkQkQTmpA/Bomb2BxQ9svRDAubDBikSgJEuW4
+HsJZFtWI5tIPBj6jZLGhRTm+UnDQS2iFmPVhvi9DhJ7qVO7RtG1jJX/wSOuRV0NIJOgngQk1eiu
0Lon5vkmaOJgxw8iACkKX/3rtupzPiA7eTxXmtAIIzR/qr4vy1NFvo8apxWtbBjwxZmo9a1Ct7KX
k6zO/x9p17UbOZJsv4gAvXmlZxlJJall+oVoJ3rv+fX3ZPWiVUqxK3v3DrDADBZQVCYjw8c5EdaL
W+WbXvGxKcuY9+j3uvwmSovFx97QpMfF6Hadkj2Pc+s38EFiagOY6pei1LKZCT9mIH+bWdcGkVYd
Qf7slPprH36biqd17q0oVMCUAgKELrUGfkbFZEE1bzVb0bjvxtyvRixzXL+6Le+lYuRKweo0kLMw
0/HxXGEpVuCfw8NqX2rk6dm+sZrGxA4HgTgrXvtfTPjbTUW8kEg5sLyQK3ldoB1cXulmFU33BT+6
SS08LNLsMo5HjB4VlH44HmV30Z6Rs5j0F7Kn4Wl8mPcEQWRsQA9bWyxcFOZdUkZqGSaswup4YvlB
3Rn7FGPHP2ZoPYnuImbowxRHm6ZIW4Z1UXh4sMkh7YWxCkK7OU8RdHDTjcOC+Nt8aBefjrZUw8yN
Q4L6YY3kckh2IJowdfnL//LNNF3AJirKoZ8i9BE8D5KRAH1XMUXwAeZAqI+OikfgelhFKnFTGS9k
Uc9ai6e8KrF4SRregRDZxq14QuvLU0z9JCLgwRyBzadm+n31FsGWjhjo/sF5hc0Fg8+iuGD9Fuop
lmmTSnwqYERITE7x8mMcG2flZ6tUGNWxzc94cWj6BSJMEKSRg562tWkMNyuoELuRNUS6FWGp4oUY
6u2JYqgL44qsvTzUj9UuDAZ3AeH1iinuxGaNuLDORL09TAoOa55BaUpJsLLpICTPiJYY1pL1hagX
1y5KK6c16WwvLQaOy4DrMUCNgIDXWYaZJYp6aovEcWEW4zwyhlzWIZCiQwvYx7a+v/7aNuWgRI/2
g4BeNp2VVtUAMIICRfSw+VlrX7UC0G1YcBl4Vvxxrod+MsUAesT0LR4USGA/eppsqlG4JBCK6ley
k0Sm/OUgvFMDIKCaq3OInPpZPVRBZS/7kLcWb2Jp5GYQefELqDvVyqnWxwxgE1yeH7JIcsJ69oVw
tsv5vG/vKMn6cP16N9XyQiQVda2ZFPJqDo2R+skcYl8tXrvq5bqMzdDkXQYNY4MSatpjRkBysXXu
GkVxIyTV03UR51bHlY9HD04Pg8rhH3w80WsPzV72Qk84lICu1+7HwkyfhB1eQL7LvZHVLd3YEkYE
fnE8ykRXlQ7YOAJuWB4w2yyBFbX04/vslY1+slUb+iCKssBivLR9jneCfjMB/gP+HkYE4lvuP1kU
Wbjimbi5W8n2B6mUOU5KsPHWBLy0tfNHsrCHhehzXbrF0GiCtb0u0E0RvW4uYGU3WxWiD7IpG60L
dQ4wR5w4PC6YsCRo4bNvoBCZJtgyS53QGSyGKpFLvKZKxCJdRNJql1YzYGdJsXq0JTe2hi/RERbA
QoB7azB3hTfAfD/qD2V3mk4dhUSZMUAz5c6gjX6spz4P7TFO7XAcp5vemM20fZ3jysrGHNF2Zy8a
aKzGwkJG741LZ65iccsTjGYMC2tp/CiCWTouvl2/mW1T/MdAqpR5itBfzsBZDIxZ8Q3YVFa3HOUY
G6IVC5Zpo1L74aNTRglJiYRhSgQ9af0oR7dzVtqJ5IX8sOe0yTHy3BKyyL5+OIYhpHNC1GJ54Aph
PCCeo1u+jbxeyu4KlUXYtVUPvDwbnQv2WaWnGNk6V0EGS3EzvwCzE8HfR3PnrfAyK8OukCeiGrl0
FnCwcos1icOwxxplsOoBk9ddjZ9QYp2trX+VGauGzbpMyk6NBjcsHSi/CU2PJxXAg8BoEVjcQUHs
FoGRm40I1qy4MVnlVtbRKFMlLuuYh9ircZc0ENYfGaulzzoYZY4mpOBar+Dv9/NidZxvVDc5ACav
q+Jm4oQ5aEK9BUiUT9NLS1JMVTzA4DZv0X0fSEAeREPiFN5KFpnMYg2Wbz03SQXFIUj5sMBPh1ig
HE8AfIxDEeLmvgMHEX/LqV8E8fukLWYs8GYlaKwzEiWjreyFULr03xRzs3ZnlLkfhMqxs8rb7Ivk
VY/C8R96G1s2/VIaVXuMyygqGjSFSHgA/CDCY5Kb2gk0sxbWU5hsBVuB3KU46oWBLZLjWhniwjax
VO25SRQnUr7HUeRM02L2k8hyWlt1hEuJ1IvjI40vmhbfUPb0HX9M3cwa3C4YHthYBJsBz6Us6pE1
Q5+gpo/TkUn3GtDDI64SuEi+xLAjGzwhGuaodCzDgY9A+oQfUglFGcs1MjRC97ViFSHGWlN1I5Vm
4gNTA+zVAlpGmaV49U3l1p4C9OrF7r00MsW98cqyLhtwgR9/D+UBQ67LukqGYwrLp6j7NsSZI2Qv
ieHJwmIu5W7JH/P4KLL4PM5zBp8ey8U9UA5xaceVT3iECCjfOGt/EuPhmzRLb2VSgmEdo3WVbGdT
GvBjDT2TrK4bzSrsAgBonLhBMftltDAbZyUy+j78ZGUq9D+RMcL13JQq6nkymEsbjqGUm3blz6/W
eP5jIKWLYfN7OhLBgl3o/JsYd8Ct5PpfUwL47QHotXKnv0SaxLKgW5HKu96g3/dRsoE1GR3bEBJW
EyRTir42GtACldSWeeZqIznE3z+NxlNPfW3XFgTS/3kM0j5GTa06EBxsVodmMz+9PBT9xPO61WUN
XoEsG4nfxgNh5tJuUAHyBi+2VWCCCtbslfeiqT4DgpxNRbvVIr54jxpPvfy+RYU3VXrBHV9UTzFM
QtcRu8iPb9s3/QHUSUiNWd5pM+m5PDftc2VOlzgRQhtQARDocTikGADZnc27FWaYcqt4SG7/l1Li
pVQqC+CWnJM5CUmr0iveGEbfMkw/1un49bqv3wpYLsVQwf+UiVItjYXkrur9uKRYPWANKZO/QCso
4KtAIacDvE+gId0EvSnApwBcx1gMX7sJ7KH8CQ1yl18bazYYkFlbiytYkgaJMA96ddJl//jyVn6p
pHBUsEv8QkiSe/A3tI+lTehyGrv9FhPaHECE8Hblpl9Z32zrMkEyAE40sOF+XiOLlkSPEngut4lb
cxqOTfd4/Wtt6qKG+RgsnILV/dOyg1IpmaxwCQE6Wl/QjfCTU73nQFWlecZbb8W72GOPSWxZs0uh
lCrGXVPy+gih4Fv1kjyyq3Cx5qw1VaV0GQfcCssuZVH62KpNrFZ1Sg44YfGos6pfnDNaBOJ4eVaC
69K2kiHwGoIVTyTwYBii/6gtwD3ECmJY6W6IPCeo3nhLBlupyTkKNrV7NKKc0NUwmxHvY8ew5Xvx
JDBCjA2VwS8wRCyBCxLYMSnjMmZ5UycN+t4VV5sgxQCpFGuZ8i+nfJdBfb910pO4qSFDBmu5ceic
2VaxEy5bjdUKlnGj436PBDRH/g4kyy8ASWPa0A0vpfPnPQ90LPBCqGcZNbKs13yBn+AV94OXASc0
vxf9f0Ay33D6HySRC7+ontRiDRK9EJL6l34AomF50L3EX6BFvTk6/d6wtFN0N2Ci15f3KWMuY+t9
YjEQSQxUSpc/IfZxOQ/ISBVzIZ0TF1hqKV/7hxm7eoO92KWT3WWP430C2gyGHpPro2wsxCrYS0Ll
GC0h6nrVfNSSkcM8yOhGvoC+9VFNAZ9phj+xfImGwoSu12qtTuFOz9yj9LP5XjwYAcvSbySnZCsS
lGEY4+I/IQdK+IEc2XJwayE2a3E227Dxpux0/bBbbRNE5IQoEUBhBsYmPn7htluMKFPz34MpY3Ak
KJaSNwS+zEad3bpYUKBi/wr1FzRrqItt9S7RO+n8Peug/Bn/SEEG3TrDofnZntgfcusGL8VRytuE
sxjpK8QVxXOPRlpYm/H0yri/DYeMhTIy4qfoALWlF1E0IQTB5YABP+kWc/Q/JPBbxm76PU+tzOuw
2BlZWmVNfuOwnPPm6TDeJ2sK6hSSRtl2FaB169DD2qr9oeJfDOkUcYyppQ1XBUQrIPIb0BBs6VG6
kSh9lVcRTF3bVYtZzWqOkmT2KNZToGJj/fpNbp2H7KhjmlPh8S/k/78wNbI4dABsxYRU1zyF/Gih
Tmxy4Y/rQrZyPgPgw4qCjhDBYKJuLc0wRBTpeNvabehJPllJmC3ZLXelxZyH3FCND7Ko/DIVuTQd
5UkHHH14Wu3hvscAAiAFiFrkfnkqv7U3BJs+eb5+yA0v+EEu9dmWBVHFeTRWqbA7jj6lmSQKixGC
IYTGL+imeRpUkVxkAVZ5NZB0hvKRX0lZ4TObFQkkwOJKTxC3Cif1Yg99yLL6oCfZjuuaX720Okol
BjXXONKEcvWStQUjatrQ+g+CqRxQQEFkBSCl7g5T1PR2sjZiZ8lGajz20hibiRbz/vUPtpWJfRBJ
GUbQXofzXMKIdE6uOOg71XekJ0MA+MvEKnqH4GKzaz9b8f0HuZSFVCc+huPBR9Qz5dQXK2KVOb7l
5fygx6OTJOLd3Bp2qWiHMQRBVIIdkFq/AYRZacfGsG81LP7lYbZvh/irkXU35age9bxhWIaNEhXG
M4ChS5afMSV5ngW/MA1pz0vclOSYigtI20jw2/0COJqUyRP/2QZ9EEQrddtF8yoIM2wqxlL2wG+L
bQ1NkccSM50MLWN+c8reCcWiR4sI/54a5vpjcqJ97QIIvTCrlOBYYkYCvWkgnjKjx42kgMwFCUjo
ALuM0OKjoR1lI0a9G4IJEzoPRvBsJ96pQLLNfTZR/cYxAVsLpD04KlUB1DOl2uU0t5kon2d7lyex
MzFhQsqZhHuLf1Sfu1vtKWMiS240GhG26sRyiJiR/uSVlTnt85REGnEA73gPgjOzOKoAtAAxs2SF
z+Kz9Hr9DX829h8knnX4QkerMR3bYYZEUXtZF9GcuwdDOBrrvSSwVnw2OgofZVEFsRro+Us4QRZJ
61abMGpzJLfySqe2hj2rULrxKi4v8xxCXhxtkIZqHkSIwzpGIKpZbyaFBPwBUWVV+j47FRwMm9e8
hFxR/7RrW1SgA+lDSFrG0gylt3r8/0qgLF5VGosyqRF2BrpB+b7y9YoSptIyRp4+u5CP56DetqqV
mGBQ4UIErqq/pi0fooDbYjleykVYlDFiWcjNT3RxceQHXXyiUayEVFZwcQT/KQ1Iab2xjHv+gTC4
5A6/NwJWeMMSSUdSSpwKfM9p7qr8SIdTBLZtTWXk89v3SEoKaJ6p6EZ/PJY+rBLgCPG1OrWuTSjM
jaxPt0Pbd2bVZYyh2+0DvQuj/P4ac7POIb13Y2DEZ6P00K6JOyYda91hQ8nRByRVZBH53aeoekhX
XZ9HyGnCaFcPlS9L1cN1Y7RxlEsRdPt7QOFMXFL4sU7urCVOQL90ijsW18OWHfoghvo8idjloLMm
Yhyy2qTtcwyvEJJVyemA1m2zUuLPISE81vvN0a1uMUkybtDIF+p5h58QR/PNXuGLwlTAd2OBjKE2
VXEtrBKkRddvdMO8fxBNubFOlBp5HkLNNeLytHCSWWkwvMpzov+csNN+XdhGlvIhDqGzlGUEEdqc
ZoCFADUZoSfnJzM6LC7ANfyZuVL0ub/5URqVpzTYO++TGNIqZ8CuKhLY2DSwLkYCUGARoViYY1ms
eShBgXj9oLRkdDhA6oguBxJoHkOBlNlSxjYtNAm10LgQ0JYuTACQWmv91nO/FK0x24EFb/Npd/Us
Ed1MvDuC2kPXdqJ2mWItQdY8vhQ3BOMttks7vyV7uYQUlD8AVt9Sn/+h8UE05DKfoSVTnmdOCj7h
RhRasH382JxI05qgRGc/e7CFRMz94091SloesREXLkFfmjHsBdR+G6fySbZbuwQr8wugvTFxvx9c
w1uC85QXEO6VV/ZrPZeOrp2Y+rpFpjcqqJ/B8HE7PH2Vgv1+dOtAxZhb4gGdxl4AuY+xTJAIB7m/
7HUNkNk9sC0tVNtcVjfhUxJB3wflr4wsC1EKx32kgQ48AiwKos6FHT1vYGVzdIBNS6Le0xjOfD7E
0LHZPe9dur2vOMWByNICIbj+hGgXSQujovmC67o6lXAsPn8z5K+AgTSnpDDLiVUovK6/It3/xT5U
m4DeR8PcIG+JFtqVs0kw90kxtv+aPbDyFIl4j7+rzydiiErNBqXMIBCk2onl6/sEDqW1xR1/Mh5I
b6EcADtrOEgobrz8NvPU2AwFswlkH0huj5j9ciZz/a/B8j9eOEBhPr4rIUmzZSAsKOHX1Y32za7a
rXvjJvJAn25j6sYfMxOc2wz/QwcNtFTK/xS6UkWrnEF7BWnPr9pLorGaJ5/cOS2DslAhYOq4gYOF
WiwVsyB6ZRWebhPK9N7DBtI/gNxefynYFP94l6I0CA0Xnd9kH8i/YiSG+q3oRhj8SFzmLvamt/lj
+0Weskdpgp6JouDL5cEYqGA6INwm0S7xCI0Lj7KcbvJk7pWJ8vSpyE7fLGV74kQvCznDzf5O2Mii
R3aUbcNrXNheRtD8KfmlpVH2ByBCrZoLsLsLAA450G1Z0nfx9YfiSc74qz/9w/nohhQtkTJCYygt
89ijVZvr00+pA/RsNtm1Ivv8qIE1uUnMMO2AebG0LprujDYRy1DQqTcPEtdlbHFegjp4HvB1MBDz
UPvTU2ytB0xj7sGFfercFUzOhV0ioMFo0RM4ABzcxU8ukCbzv26GUldyDvEu3C8ndYkyJKRzhoxs
xALCESE4+uWTBE4b4RhB6UjjXPQbUBbBxP0DAgnjq9B5O5j2al0BFzGB7jTHCU1u8YcBsDalNCMO
MMTzA49CxVTKT9dd0qeyIn12yliJYRQuigzBBPSAAHXXj6qHjwHKhcwHuz060dB9ycrsOnLZ7IZ0
9kOLp+wYN0ZLI5G2fj5KdihjUoE/ajIjxWcY5HPd6+L7rtkwJ7GIM47aj0j+Ocj/L7+OEeKPphFI
dHKtLjCNYrnXE5DWTwBbV0CApGqMKQ/WddHGqRgMblrABalo9+A8BPfhK7e+XFcJlgzKJMVtWA5L
i0+Spu1g6jkv23VV7JKK/3FdELE0V4KG8/bDxWeZQUPKlfG5NQ5qD7TGCW65CC6P62JYvvL8BC7k
CIWSFrIIX0LWCkDBYku+HpAMorgr7NpijYt9KqNSOn2O9i/kGWmVcymPSkihwY5LqjWus6XnMQCW
pcnhkwT7mHVolcJ0pyvDzdTxdq8leyBTOfMU9U7Wiowk9VwMv3LVNCKVaORh0pDOMbkC/Q1htace
B0d/K5zqDXwHDmY6rfgOxIgYGOIwMJQ5JF5UEaGRmbbFL0H66Uirub6NKMviB98oX2ovZHwqkfFS
zxsbF1cXjkD8jVeETqRKMf/MdrxqGkB4jK1kBzP8mrqqnTzGBpwDBvQB1a7vFZgmw86eGUpzPVYH
+enHNz3LazRoBZSTQEKFeGno8Yyayf/oMGMIlEQHyF5me2Sh/34qJ9DKQ17nxQ2AtarupA5ySWWQ
AF+tnrIjsFf/MFTICOnOK7AXsqIZqX5KwuP8kN5J9uoDzNlFzxjsL0hyGd+Wkc6LImW7ej3OJTGB
DspedaN/AxxuDBWb3PYb9vr8BQDnOTq7oYVM02d8TNZBKZNWS2WmiSR25XdA9rFzV4tM6aZ3iLlp
UB23GfK28y/MwmG0ShcVeidOyOawUTNYgGknuOuhQQZLpvDie9IbZKPr/KV+8C6PnP/iQ+b8OCZC
iWdDAhjemYMBWUGzYogsxXRq8qt1Zme6zW6/LW59X55Yu9JEJz9bl3fxVAyRp9wkihN0Nl7cKo7M
ivtWDYxI+dOy1u+H8S6EepBtLuUpuilEfdQd95K/hqfmRt2RrTTgM0lW/gbkwNWcbzJoU2hpD+o+
AonR9S/7CeyB/hXU86wbZe0qBZo0u1hnsMmaWu12GALOnOELSKC9xuv3lafaGkbiUwfTsaA7UcG0
Ipr9Fwx9WfGph8EicGvXf9m25Xy/HioGWddlRF1V19xukcw1OjaAwb8u4S+Z0bsI6gEvPHrISYwH
3DldfuYyq/erN9n8AWvbLqumwPzg1KMdhWWSdfKIygT4BeZMoHic0FKPLQABC09zzjhKtm6LSB/A
YuPxj//QndwOzN8PTaVLNSYnBJWLSSLa3JDAQfLQ7L1lj6BsO5w/gug+QAvQ9wqEWAhSBcFKxCBu
nuTuVjUYQRfjrdJbcBwP4FW9gRilOXHGCePVa/bEUBSiCFfsAV37N5aCL/sURTXe6xyUblGgELEy
O/ZmvpdvJ7u8B5oa0Nz+W5gE6nHSM2tlXOpiJCO57GQwqfXNAz8ldzWnuECTcBln3K54vX8uyhwB
iXVeZgn3OHCHShhMbQjU6kUpeTJ2ZYEMxYqXzFSzL5XOaq2wPiFlg4yqnapVhbVv+oNQSnYZgTGO
lQVsB+fv56Psydwuy5RE+IZpsB5Kl9Bla7vW0xmp2af1cfqbUUalr2euq0PcI9GS0hW+937vkP/J
Lim2GzbvEZfJwkr7S1Lwfj7Kugicnot8A3fC7yYEBWPQHPVHUhasbwiHJsua/aXQ8y6PsiO5EdaV
ksA+68fwNN00KKa3voBCZBOoboHSEjPoYaiJTizbRVCgVUmiciVOWMUWv8sfOTO3UcuypK/hITt0
h/Fm8VkotAwvRDeBZSHiJ+CUYwqxiG+xzn1A3u0xXh5DM3Uq2EkMKedR3Sa5TPoY7grMcgekhd78
0l/5h9XK7uaj+pzeYxVoz/KyrDulIh0w5TTpWON8KneIjNZUeL+SWUwLDE+gU6YFaw5jqZMUQHno
D/MDcXw5wGbER5R3LfFAUHDbLyx1+Uvq9UdB6Xn8aY2TsRCQDPDe4IS7Moh/JvvpKPhICTH629jc
CXXXB/UHoTRDiuByQcssnbPul7I6Pb/GlSTjRyRFBJj61hTCEPtzjFjyL0nW+1kpo8PFXDtj4FJz
VYw4gdzJKvMjr+11MPeWgyWkb3P7Y+yRfZUskluW8lJmp1a4EBUvxI/gLnC0VDCL6MQn+7itrBk9
krG8a1dGN4h1p5TlWYYk0pQQ7iJsOnOUfANLnCursMt4+PRScaJPFd/WEEJoIWdEbHLBKB2zkhyD
eOQLe6ZkWCdpauhG9K0/4EmQqoWbuu3z5CUnNSCrBqvTnsgunIiFX4uV5XxacaBclUEZHq4SqrGS
oDW9vbw1ixm22LNqX7EG+CoHeB/qvnss7Ozhf2z2aASHR8QcCj33LyR622iZqLlhouwSgwPAZqq8
Ntpam7wy6+bKAZUkHFIQu4HatFNe+q5p7CiVNFPoY0YA+ZfH8+fXSJRfSVQxGwzh7LEjvwJQMWCy
AzI8/w/RAbGnnyPJd1nUNxd6rVlWVUO7ADtta1A+gs7R1dB4ypojybAg0rnuXsgDvCaR+sjYz+2z
csQDVbNdtowmpwEAKALAY/o0YjSxKu3r8v4SiLwfkXIpCcaXEz1HgFq/JI2FcoFdnGJbc7jaQhlZ
QnuNZeqZIikHg2ntqmoKnLFzkEBbYE7Z1xiuH2zBwSb1nlV+/0vs835EYqEuXm6bLhMK14h9wi/r
Qx0AqCeC0vwIgZB1Bhxml7ZYX5HyI5goWYaUyzQ3KuvVXie+MQuFB15i2R9zjj+hI/BriTSG7nzC
jPttId4PSvmVuMtLqSF1JkJXRrYwG49DpWlfAGBZDvod9mcUS7yVCJ3s7fK986VbKeCC5DkqTVar
4C+R9fuPoVxNp2aTLPEzsiFUMMegv+2+5IJJ+lqEKF7CrPptctt/YWey2z7uXTDlcKQBsFYNKfQ1
A5aw4NVE8VEZ8amX+zp0OWh51bIIZ//Sx/ojlB4HL9VajJIKV8/5q5v49WNnJg7WetwRmMvYAdsZ
lrADus9exwcJmACP2072XTxlqKp1qo0IVCdYvlMqs+jMOUh2MsTKnDvZ6xNamRaYb1ggYp9W0ymN
kylzVYWy3ncZjt3bLZwimdFJjiNgNgqM3uvB7Hdud0h94ZifjKBy6l/K43X7RVT6ir2UKfNVzgrX
oluOtx0uQGLQuvuFjyxjRHMhFo4plzM6YCx5lO1CJydtNA3yJuGUrd/y6kmKahOrT2aXt6z3vF38
ef+qlOHCBBIwiXS0wsoDNpDsFnjWD2QUbATxWXcc92LQO0NQ2BMmN3sTiFgsXDpymmu3S9mxRIj5
aeENzNUgE8+AT6TPgvn/+4CUzUoS7T/TKkWC1e1+QP3iLpVrU9BfFe7tuqy/lBDfL5SySU0ITreO
zAk1dXXk9Fa0NGU9TZyMLeS0egGlTmRj61CwOmH2UalyO6O+W+qQNVrOfDeUjVqbdCrBqkOanLq5
CMDiXSdP1V7mLLa78XsIRDnxPspLP8eIaixitahtTCQiRvm1FMC4JaMAmaA3zu9bIXFnoD9rJR9c
vy2GHVWoQGtR6nCMOsTUWZsBt+l2mGLgiTyp2mz2yrMM2EAlYWRGLJGUGZvnSCSrRWeF30m+HEzu
cmg95sQFw1wqlNmCqVSynjhKMjTLJeYKLFcOA6wo6cJyrT64fN3QJkzW06G30tO0j1AMmoEjwqg/
sfwGTSDCFUIkpD0uuUcxf7gRAV9I1sP1O9CVB6KAoKh4JP0pxZ5feJ+VDrKCaYUyZ1kWF6AOFzDE
nqtf83m0p6UWzLkCxGAfj/jq0+M8DIPZdNMxKZIgLZfn61rGepMKZeS4QqrLQScuBOQTtTv7YrAi
MBNN/h+ATFgfnjJoXKH+B8ahHTlbDTW7VrH5X4r29UOx9JgyaqFqdEpEBkj1rA46sfw+J4BtTES/
WBYL2LMe6jhkPeb7dbF/yVH/2DeFsm9rLq/zQt7PsMsD3gG/yUMeJCC7ICUUwJw/Grva4Y4TIu1/
Qmxh5EsKuZeLSDvUtTXnMcWNqq3iKuB5lHxCzF4Bk9AXfQQgrJI7S4FVykj1etOK6gpDuuxAHeaF
AZky5TzwW7ATcGIVrnhDuq26AksBo3LEajR3SVWY0uiv/E3YgqMOnrcLg2Lx8/xhSCqTkxSGn2QF
9ypls1opL6OSgy/GcJarvRT4qsCoOaSIPly0Niqw5d0DOSPgwRnV3aUnJVCfowfdXzsUy1hp6l+G
TP5omkrFXdPKZUph4NeQ6H4BtZgXP1Ro/2KEpnAnUFUVJbw5cyOREZColL3S04QXmhbmUu6+LCpA
V4fH60+IlZyqlDlqM27luxQBXucMT+lokQZv7SSPxYgSQ43NWlY7hZWeqpRNkqt1WWXyaM/4IN8G
5IpITzGAuMN6gZ/Z5a//bUL4/eNR5qnEXHKhhHimABhHJ7UDvHHMMfSV/I1rj4UyRQpQyhQ5QfpX
50ViabHoAO7wKFf5bHZSdAsiS4YjYakGZXskmW+blsNgaT/NLgA7fkqrxghPWDkt3STNMKs4cDFW
e9b8vE4pmOv30Vx5q8Jgk6WjXJLZRQ2kWPGr8HpdMVmRAt05RdttXKIWakKgRjJn3Y/oVREEiejL
b5iTwjZes1txH7lasNxfl87wm3RLVcojfcCL19wkepHK0ip7gLokTDBDYsOuKA3dQR0lSdPXHtY8
1oY7PgRWVWh8BxjTPut4N56AstYNbjMaLjYzj0sW+xOTaJp1UsrCKFw2woPhJ4STbILm1VS73lr0
kvE8WHZGo+wM3+SGOpNlDBL4NWck2NiVAxXb3MITIj3GB2SFWRplZZRKDkudWBkejIbDTf3QPwNe
AgMhfroDKs336/rCPB5lYuI079JpOGsr2TsGYPUeG2IYSykBVJ17/+2GKVWH0ChrM5ehHI8NqpjV
3IOpe7VFMCgOae0wjsXSDsrIgFCrUGcyaou2MHG9tVsdC2sBrTv2AkDdga2d4pZVMCV/9MqroDup
wlqUC5/C6fGgShNwj5MLPFP//yuGSr5KiVNB2gHPt+z0neD3+wytYXaPjXUaYgMuYsRS0SdN6nGF
2NXB2C3nSJ78D2JYEYpORShqxZfGQBQeqJc3owvYQpfg6SJSqjB72wVo77uNf10/yCO69qUo4wFE
YC4n8FRu3T2CXtRe0YlqwDY9Jiziyb+MM/7x4XS/VA61XMkNlJh7e3XjV5Q5Fd7MvuS1zd0QzCms
UPzC7C+IbBJEYnuWsjC8rU6ZkxS71ih54nYNcFlkPfDYy57x2FiXSZmQvAb8ubii32Uo/dtgoAmi
6SEqm0lzqGTl4fqXY94nZUGkNmonSYQ0wrqmvYhOdipFCywQQNecHenLeS7D4u4AkcMKx1ihPY3D
zA/yhGgaoYv+tQ4Eu3EmX7eMHHtrGDzOzPpn/Bp6JZZsEw9wg3wggQLpYfzNV8IcfGO8T7qVqidS
oywd5t5mV9+V7uhLHniY2QhfDA2i+6ligYX9jjjA5Ntsg5sQA85kJvYQ+y1eJnMI9zzfe+Vt0u3T
Kc7SwfjtkbDUibkwQzQLpMmRPweZk/mST1p7A8YJ62/LIXyegtkrHnlb/hewPGLkrv0YyjjxqcoJ
CVlySDSguNYoNql28TK2JqhvHCNgjRuxgkeDMkxi2SZDE0FeTwYJHXB9KRgbVSt3NGWbrBf95jZO
bHm/PLDh1Vivy6CinbkTI7FNMMZICm7oY/qjrx1Lt/B+w+ORkKDFPl1pra+Md01u8tpNU4ZqNox5
4snEbH/mVEWJAHW90h9s4nT0G1aYzgp8aKbRKRS5sUXV3k0PdRDuiFrrAAFsoNf/MqbKCEgMymwp
U9pIYYECntYPPhCXnGnQrVVndD0YptggNuPCZ0v6NOklWRDnMDbfaIZdzJNlqHuggVuM73VVFPC/
qYIOujiyUs4IdoqnDFv36q9sF9vANOhNqcWQbQ4SYgX/9YVlhK+rKART4c/YtglmcvBExhedxAp7
rTBBWnAybhKrwq6/aDYxKpLyPe83jNSVeLK/6ihEUyER+A9lue6RVk7i+m2JZFsEKTZfleagZMGI
wzPumNzhNXmU9Smbqul4AHK4Y4cVwwxsqZE3z4+ThFX75i5UWiusfjX1y3Wxn8DMPwTpOCZlhIaq
0AUUkUlENjkCaOEibPkIfnasGhNw1s+kAr9aoFjwwMJ1nPbJM6jMvg4+517/IVffDH4HZYzUTsyq
JIc2N/qL2C922GMcMmWN0bGkUIZnqgYJRLhnw1MGMkgHfLIpoHjAbDeBSGrn3tPp+rnIW7/2WamA
SRmTWQR8ByjjELfzyY0YdZbEl2a57Mq+dBJhYsDgXK+H4CYp61MLVS9AEsCLbgnaWneMrenYfOEA
kRF/awLFkr8nt+WRFWYz3ypljwrNGCuexA7qkfRL2gdkfX1sxiWgIjhMOPAv5L0WD6lqgTa7+n79
nhnPlV4irqUlr8DHI7uK9LOU7vq0M1P1tuFOIgYcrou6Xt8WAB1KWV6FD/kEVNrI/QxsZ+cPCahl
Q5PwNzNLBFcjMsiizBCIOLk2qSFrsjSzfMQLRSMMsAlAYKvN7k58ZtlclkDKDhl1MRtrjqggFhpr
AXZtlDHc/6Y3EaGZACUHYSPtjWdN7DU1gjcR5jexv8/TW+yQWHrKeHnbCnkhh3oIg9CLdcydASiy
ewNeY34cfnE3sk04stI96sZ31UN/Sth4AawTUk8B7Y80VklZEAvUh2nFA4jt4ZXkLASyBZ4aYdWE
haTrerndwP5zYMDmfdTLThfyURHw6QZsdBJwhMRRA1KbKPeF1wKinxhy9PD8yV9AE/gPCyvbFa2L
n0A9jbETiqolAf1kARUdU8rZTkfDeLJb8L0xpy83dfVCGvU4ytqohooUYQiRDPjGMXg4cKZ27qXx
PncwAmboyhJJPY9OKZJuIlFXeRgPa0CGagxr3P0O1sX9sGe2IjY9yMUhyS+6iPMiuepjeUIgQsL0
/k57jm3lHjiTv1dxe7BYS6UFcBqLDXq0HR1cyKa8sqHLki6SyUeyYPd/pF3XcuS4kv0iRpCgf6Wt
Usn71gtDre6mJ+jd1++BZndUQvEWZudOzIOiFaEkgMxEIs054y2IES6VRyUgfvaDzVulbnJdPhIP
fCbgfKnvSw+0JSO+SKTa25fa0YdwF3dUA+UKQDnsrXI1U4f8KX5pUO/olrXe0EvrRnFbsK8chLVM
0Xlz9/cayzUxWVdCdDVfpk79yXOD2unsX78zrBGRgp13HSp/ewP2cwGWKk7bIktQmG3Y5cNh1K5l
4ZYyUzyJTI62lHNSkV4Deoi15DFTBXuto770O+VCvmSWc94zsT91RhR/OfdpVqwyhZ3+lV7sd1OQ
7PJAlP/afud9LYm/mOdRXXqbtUYNGN9Rgyqg7pJhoHh2QZMbdooQI1rkcvnrec6nREoTqEf6nL+P
AevvXP6g7P05uNQfomAJ9LvuUg9X3clvCz+7SwQ98CKX+7kpR/6hM2tMmLH0d7avMQXJAtoZFBF/
zYcLvRHzb+eOkvNGylBZEqbZ0EVxZVzMD01YusMHK7Kx0K4IRcO12w32R0fKeSANuO1UkbC6Bp31
F2Do8yNM9tQPduxYnvVA98vlnHvDwfDPq+zmS4GAlR3z2rZp8CVnaaRRRCLIVRfbmWsk9ub3LlIF
UrYN40sK59Z6zUqGlE3ba7K9i+w/Pbm3pA9LfZLtBC1ot1m6CILXbX/2JZHzZ0ABK1BpZnOY9eKk
2ZsiAkYWCeCirm4dxqpid7K13JgYxEIWVbCE/2DmX2vgPFfXTorZmYhzxtcF+McjYNmvWmSPFg8J
UqRmQ6GNbWv93xL5GrM12VK5zvCV9oDbN3/q0fZZ0B8V+rXNwzpcF0YeTPO7ngRqThyiC/zndqrw
Sxv5OjMo3tQVwx6ssMDA2wC8kUApvaJ32wStUg5YxHQfhTYvJj7IpgbiUmBASo4QioJFVKfm/7UR
XMRlo6kmoy3m0BLAhWg+e4gA6n/PujBSIRmr6KD50rMl1XEKmlOWJ5z8dDf9Tjww+KEaq76zRjTR
pOL2vNvRNnPObQHkSpTOqDewZIjmsil+tXPlK9I4xu8YvdvIRHs9yqVpwHKVyQHD2C/dKO7k2XzN
Hn0I5/WKpMnkjM01dX69T2qH4VyWGBeYMO037aWQAqOmQjpe5PU+b+Jz58s5pAWtWyptsOOs4tLv
lZ3BZPrFhfCuFmkS54j0OjMH1KgwunU9YpiYgZqUe5bxZlkYUSn6P1ySX3rLeSWpppQWbJIxQ+td
fjeD/JQRTjLSYmBvCMxV4AJNzj+NiRwBiRilIw3tPFppO80oInzfvp7Q027rGshJeQqhdKJR3rJz
moubieympnLURTRA8R8u3y8pnD2Adks3Y5bS6XxyVaF9EIhMO3AHeO0O6DcXdJ+U/2QuejMVSr7E
ctpvZWqdq2zOnCETobq+axEwKn52Icp1bGdyjiRx6l6pdF5TloqIrsbLIbQwjzMAueIfYd1s3yFf
q+IUfpyL2K4qBgDjym6NTE7jJp5yjdDQzxwx/dp/uDO+5HEq33WmmucjbknVsW/qD+2+803qZI96
MF0lHlhCcwdgdonhVNfMff8D9qltE//6As4O7L5S6pG5b3ZZKN5w1e+aV8Nh3YjDQeS8P6d5Tl3X
39L4aZ/RIDQzYtzRGnowQTZ/1R9iMCN8YKgemNZg6L759J6X9nXuTh8MWL30AEl6oC8knP7QA7ta
26B4i/zWQy1O2yUX+i1oSvbnA8v/8JT9+k4uRaIMdg0KcuC1MbiYAt+ZWn75lt0YjJEZ83Yu9To0
DEiOonmidOI2gMqXwvOzQXaU/q/XZTVWEFUGzT0DBBpfqtseE0LWvt6l+9FfLse3/srayS/q5Iqi
KXbs5w6KS6GMZqPP8fJ5UP2+C1NgvDFsXZFxb76kVUuxTDBXgIuAszddzjQgViD9l0YPY73uJOsa
kH+OikrZ+RPd6vAG9ZYGGGxFATUuP4tr5IosNRV7K9zk18ll8jju6VsKVjc5aA/0VUHgYN1YTuS0
7nSYMIArUqkN13L8Afz4bWX0yiIZcJhtlPaOIlXeYutva65eRG2zqxbtJV2inZGqD0YR+ZKJvj3k
Rp3JJP+iwAJeEnC+WUAE1zR+PmUezCgt2L2UXGoXCYoA5S71qbuiTyS0LzKnx9NUHCdupDK+SeVM
KrEyMP5USJJ303Rnr9mDlK/3WgvQnHVYr5QFHABEzl61IW89Oyd+lEQv53Vg66r8dgTcJ0TlOKn6
+OnryndUlozf+ksHBCK/82ZfAojIJbms3sQpuo1Y45tcLiAfTbP5q0VmNnFbzmAbzgYBk9On+nAG
a9s4TBM0TrJu8MGGpi6p0vUInliXu3Y9uawWO4SAQPdrP0tAPLtcpxc2lgrKW99CexUyAYACf2fQ
ZnEgClKZ4Z77HD4qGbvIhCND4ZsqIwgD4utVKi4yswitXANAkojFYiPWwvIt1CtkRUPMwx2tgd72
ZmFwqGpSOGMCiOruCsQQAi8iksIdpN0rDZ1yvKyyJb5Z8+JZk6V7azbuBIrKvvZ0975Ww3nfbG1i
q2CgMywMQROos+7qA90TzDMJk6cbAYAN8i8NDHQWiDl4ArpRAwCBbsMo2EO9A16j9dg72XULR7js
RGNb6qY0QzF18JPbmKvlVtbFcVco7F4BfOVt56PAi/ephRsGAygXkZcE5IH8qgLGfbm6zT5zLlhb
Exh3QJUeXdeYI7M90RZsmqdhAaPB0oEoxZM1LWZbLh3D5J661ZUWdLcYjeC1sWkOJsC3wV8IFlyT
u+eiZcbjpgDLX53c0/o30W8dKe89A6O3AtXZvGaOJHERZRZppZW3LO8S5PfluxlQIK61CwCSVODa
5ULWZ9HKuPixXedctmbI07TZ7afYAVqJr2mtI4+JkA9nqzcVszF/7yPf0avJSUxnCmmLO/gTeIU6
p8ccD97dDVw4Hd2uA9ZNLK5tsG07scgjwZx/KeyqKHsJlt/5+TVo2tALLr2ue/Y8aADfPhvOGJoX
DLpQmM3dVM8j0ZzTicqiQ9cJRDPYQlYxnDCVFnmmy1Dja0CNix7im17uSCBno1EkaWvDoL1M+71V
nxbyx6bv/52a8lhJBGgdEfAGkOKULhOaucuku8H4MROfThdV8ZKQh1Un3lzetObrednbGquDkdoC
C6atcS/XYo2yVoGVBKnyo1w8zKOly0U6KMjXiTIA26IsW5Ux2m6DShxadZT212y51WgEs1+n5mAn
7bVdaD8kVT1MTfcEr2O755e2EU7DPL7kcbduN6OqXSWQN6w3Y7kGTTw6ffw+5I/n5Wy9j74J4vYw
m8lQN/H/RRuAuZL97o4RvKDD/hXwLkh89WGMGrdA7ub1wW4pA6zlpsHjlPU16ueajCAadCdINqYg
FigvGd1ciTKfyA42De9IGGd4AEYd1dWCMAMPsO5GqUWjXtsB6ZEETj8oAWzQkIB/E5oHZGfsozKi
pRU0AvoFrsiAHOSdvRe9bjft+0gqpyXZvOgrWJ2QP8yfJFI6KGvo2c/zJyWSwSlIUpEGeQVoIkHj
GpgJSkyVaMrlqpLCOS9JuIlcfghNRfJMOhB7ps9lto/v2Rh4Eiw/jAfrYV2cGhEuKwKLtGNr/BAP
mi9d5O70Rm6VqlGwjWyurETbe7/TfrW+hdwJTu0xDuiLYKVMHU4uoSOJ3N0uR+marxUkFoC1mJGX
YPOO6DF6/6uOKKo+b+QAvi2Qu9prlgRJWLKmTsDekRehOa33fRJfVdkECs0mO8S1LTsZof75hQqU
h++kT4aiYSVbXEADCU1Kd2n2rsaiSZBN5/z1DP70cUfOeczwHCQ5At9uzn0aXZL03qgKZ8AcKQgd
vPNLEgnjjk5POgWVSjjMWLVmV1GAmrkihIhr9G5VaEmThf3AGwna4/c2j9KfGSSjuoFrLjdrh9qq
G9sfhrmLSLhSP65v1GK/joKHy7bG/J1Z+Ex3Hm1pSrWcRgyxn/UQAHQXsOQMqluUNdqqgByv7TPZ
cyRnbmJSYu/gme9mpITt6ymorhm/tMgEtjXxa0HcFRB3SlNPDEiGkit1vY/WF0MT9QYIVOMzHXi0
mE4n9SjP2DSGna94qa8BHDuDbcdhejn69h/GOIqxWRFGzXYw/WUAn5W2I8Fr1v5vc/qELrDVA1Yl
XErigT8FvWBAdX8rwiU8bwbbV+rXfnLXQp+b1qQksDmr+ej73/L8fP7vbzVDfdMM7jLAuEQv6zo0
g22m7jGuPfA4eJLDWqHsF0aL1nkNZtjygAQSoHFLUFiJccy2alnfvoMd+tHe9iDVQrLmszyyAhru
LzaiNZSDyq9C/fb8qkUaxDkXQtEg0ROYOolzVxqeB7NzpPmuLgMhBOdWM823hXGXgpYAtqEg2OCa
OgzFnYbRRX4o8GIfcRXFPxLQU3YesFz/JDtjNxyWu7gX3PhbJeDjb+BTqURvlExnJS+GltGF46ED
wnd0O4RoHXVVdBbGbhmgQIlqe+Gbk0Nxxta1CMpBoMsq9ySEbzX7ToYul6BbySLfqkSk3Jvh/JeB
fiZTjpRISiiBKWGvp7XxtTr2ku6n3IFhWRc9xwSXBZ89zBF0dAmrsTHHrR9mR3Lz/bAnOxGCkGjT
2O+PlrToi6qrA6r3+Vi+lbK+I4UtiB5Eu8b5mFqdo5Wu8Kd5HN/1yvgcKdGzZZhXY5XvzhueyMxV
zt3ouYzXpI56oX4z+cRfd6afA4XnM6cqTEIIzJwvlliFVStazIqTGa1cPcJbq229oZCfDZROrFIW
MgeITotzLDTC5Em1YCv7YPQYfH/yiSjM2NzQyBJInvQo2FDR4XHuxbAAcp9nUPkepTfZVTx9lwJW
03bVEBUv5Kvbq+JK2MC2HVj/fS3xZcm+BuSFxhqGk0vWujP/Sv1xxwBxQEwxXhXhv8vpfFm2xvmO
2S7qqGNUg4xTpU5xPxQB2OqQpRtTt9h1N8tOiGTOYpXT18PXIrlYRp+0doUOsR7ldm9pjvozDwE0
E4ItO/dTITmq4CR5gMFimKoKRL5IW4Ez0posZ9R0t9JRx6yeBEojUFONcyqFrMpxzHrq4b3AWk39
5Z1R1EUM3BcY6sNF5gOnWfp1XqxogZyfUa0S6JGMgrS0O9du452JCcKmNX8pafdxXtR2vuVIXzg/
Y09pUZAJm8kKAugtc9UXFM4Q0fjSE7iqwOaa3HUYGRon97xktohzSsPFMXJUkynSWbfV+GRgjg8c
Zo5VL/55KcL1cY6mjEtazTPM3nwgwGpowuiXvI/3CtChXkGO7El7kIy2H+KmddEhcv5m0qLVWpi/
UarRGebCS7MnM33QUlFDpOBppHPWF3U5ah8mQ9kpy9Hp5g4Z46iKLycDMP+2CSwhRze67mWoCPEH
SR80QdQkCvd5xLwoWZN+Yl2lJES9ef+pRRjdnn5oDkOBnq8QJAm0Z2t2/DhS42HySLROcQpU/KDG
uAsFsyzT3uIRvLJB4tWH5YqGGKRGjoaxYDMgkOR+dCdPd/UG3OaipoZNZbbB3qfhfzRYcBarZwlS
RXCBgakAmar6OSmzI0fCW3MzmDoSwxlrmdK2TSRsNLJRO9ZQw3paVFfeiRjrNpXXNhTwrWoWmqzZ
tXYUTKl2mpV6hfU0le2a6GGb6a9OuW6lVqQ7m9p7JInzsOCwVMyibuHMqbM8l/7awws4zeTYbMjN
Ahp0GWRPy8/mIGVOARQnWYD3uK29R1/AnV1PelJkrE+p+TN76BfByJJ9lVLXhPzFA9ldh8d/n4kW
vnm1HInlzrKlVAJiBxPrr69qAFyQq+iXfsXecSnYoIgQH2Q7nXkkkfO4Q2bqksxg/60nWEx5nx/Y
2FQGvqQuSEDq4rbX9Cb5LQKq+qxFnHj6I7mcC84pNW3JRgyEdla8m/s9nLBX73J0sv6T+fut1jcU
4L+Ul/O8NMkMq2VIrn+1S+OejvdS6aBXGqRcrv0kva3AWkwMQLnVrqHusidRckeg1DwEYtmtSyTr
2Glmp+qO2ek/ylZtu52/V8rDH9rpNM3dJ0fsQ/dc3DI2F3T2+fFeD2fQ5eSeuCq7NVd5vLs86KGe
LlWeMY7OydUujDvpRr2sHhLPuhzQXvinQo7aBNYjK/HXusDpbz+Kvk6WhzhMKxoNHSMamAPG/zw/
sNniLpDC5oeYbkxgoDyw4ajXWoFZWFSE9A+1alDLE079M80/Yxn8mIlFR9lMU+hJWjjdRf8a3WkM
deWu/5nOTn1IYZPVNb0Ffbd8EEXtAhfPYxzSPovI3MBKyvWGVH5T3NYD+Ctl0Zltvi2PzozzOujJ
wAi8jG0cP5LbGUOTzfUUMj48Rs6xBAuasHfFTnx8IhvkvE4Z91VnUayv2LNO9n6nh/+2ifibPfDe
plIqfWRwp+2rEoDI4KL4yd4+qr+8iI5su9Xway/5QZQ01/pyqSHLYmOQBugO42sbdEDxgaG6pm4K
phWM2l6Pz9YHa7P5B+0KguPkZ1HKVK7Kgo34EgPDp8qwK4fpsUzBEq1iIiyxXG1itM2jW035k5FJ
L+mArmppdBvgZkgOMTM3mue381E+/1GGjOKsqaIJU7FUS+UfvWNpZFPBwi+76qenaFBKlyzLejMZ
BXrvrW4sbq0p7UVYC3w4xovlIu9ualodF5uGJ0z5ahiSoyWgLs+AJxwleykq94umXa9Vfd3pgtQ+
75t4yXx81pXEICYUQWvywsk0TDUk5f83MPoUwjpa0RWjygrfWmSWnVzHTa4GQxvkCvifWPEAsEiJ
I5UHy/6M7dkgiqj+uXWaaNlFz65lY7iBD6bTTq/HFl1+Qdot0j6yY0+10sXLqJGGsRVbHolyIYwg
O6tjV8wWa2DS0MKCLfzI5U2aLpeXXM5UBCma5bKEm43Z4gytm2gVA7uvyC2K5HG6MyQ5iI0nbO4c
GCglB/GF7jNMGzhDzBeJPMfJzckvj1OY0sya1RggjvGQ/FWRqQ5sMLbw40A08Lulncd7yX5/9HqY
jNk2CBocgtwCak6fqY9mLeo15t07vyAuagcuvYxgFjIYS2AX/jVUjHnp3XnPchLu8HK4MD1p06VB
H6OKUK6InOpX5QHUb1W9enRzpPIYabhMHBVpzMJXnsV97KK95K7PcciaqVCwzlJuPcv8qWeRJ1gi
O/tzqs/dlLmWQvcniJjc9pKVPSLME16rIQm0XaU50b3IwPmw5689NXGRyex9yUOArHlZWbNeqIEq
4bU33lRK78V58QbWKqcg8T2NREVykURuiVpVSWm82gi0Gjo7aVmhtQ+jhaBlicJ0SO+kcvyRFMLH
LR+f8wvlYoN+oXRcrAiH5yA4KJRr+8DKr41H92uxK3Q4ll+/zp/mSWLku0ybhwExx6bRxgQKu2Dw
JVryZ9quTqygYrk+y+hJN/q3Qg4X+RLFBU8ugGglGa5uXOnRrWL2F/UADyHpTpn8strq1wwc83ic
vXK4MDT8qNkPSjH/aCMRQ/a2nv+fTth8m/U8TSnJYwkn1Ecf8kRvVjoKooSTea/PrUGvnG3YlqyS
k3Db1Bpp6bA1E1i15keMs4VquFzWAIERqfgJgCQvi/MbWVU3OdFx9KaeopNzIThwLesUDM0ZDWio
00EC99CqVxis0/X5SZcatDN1fd49DgrVDhTsQYNjy0n6MVM7u0+JIX1Ms9o89VKNIE8fK4DdRnM9
VK4sxctbNtXgJCmXyLHHXIsc4OKCkn7KoheLaP3reS07OS1clBh3QciF+p18ku/qynJK56pIQrOz
rkgSuXUxCtzSiclyIrgNVM2maqMWIowaDU9Z7LSY49CMS2Q7XVXZSYtgSSdRB5OHWX9VVQwLqUXu
QomnNgHUSZ+Eo9L/qc3qdTbSj6I3nypQVGUW+Xl+B/nnF68fnF/vC6RjU6YfTRU7A0bz1Mz0NHhe
Q8sFO/k5gXTi4HUC+CiclnrSGp/QeMqbhqqBZWWu3PVBk9TuItHLls7eUkiBVtwtUoDa991KqJvJ
9cU4Idumv6+T6bbj76q4LK2bMUr9KkL6VO4vpKRfPaP4YWVS6TeW9dxU40sbYwi+yP6sIxF0uZ/0
5Xxu19ESmEIehRS13stW061aMC9ApJRUH5307jombtxfgOceXAtrsMRvjSoYaTpRdBYWHsnltMJQ
5VJLQIYCbyrbNXoferV1uiaqw/PqcNLzxy+QU3eU/Fc5WRZg7HSjn2jytURyL43tfVrmd5pBH2cp
eejsYmc1P/L8Slb6i0bvPUJwi53/FNGSOc20rbqhAyAHglR7rIvat8YiOC9h2zkizAb8IKaKTuYi
FJOBRBCAT8xBbjjDu+YO7vDH/gXs80fVGXzweKJdyLitSwfsS6zrYghy3JuPjGVW1PO1tV42Rw0v
hi/BoMZ31RrMCYzTMkE0EkVoXyv2ZPoQrPfkoajIcC26rmqWhh/5SZhZ1uYhK2tGwkKvo6v2MtFc
es/QFpfMkUGw5STv/TNcdwdULtuL3r3zH3CyxE/5CLTYO9ky+fq+PEWx1CXUDCQpfdHwOI0s0fyN
SAQXYZHSMKhu9uBXpCDCIqOTUlGIcOIyPwfQTPhmqIYCd/b9oBpTrcGV26LMnD80KuYhNPA6zKj6
SJLAGk/iNibJUDRkEizDBgTMd0kqgJHSrGlAMpqn+4iul2rRXOpJK7ADplnf/PKnGByIrBiyafPH
kkvxVM4D1GKpD6X1oEb13lKfbRkNerOo3rBxPhax0NhOEHMzztjvS+p0WqzEznG96T1a94tsR3tL
hI0oEPLpxY+8dBoXeS4D/S40Brwq6foMrjJRc+1WXHC0kM8g70iG3DXxlCiIC6aVuDl4BSZlwSx7
GiHKNUww3ZRI6o8iYK7TBzTCA01GPcwGXKeFVqLv+zcndiORIUpC3Zl80Ly5UYaB7QJk7dVFLOxW
2VB1SMMALfIgmEjg21DzlhpFRfQkjFc63cT5YIRa2lW7thomrwAwmEATT68ftjyCyEeDB7R0Pv2x
2gWSA7WUhOw5rR7Sxc0CUK45dG/dJDsZYDO/RSHy1kEei+QyIBQM1/Iit2mYNMurOQBJs+gvo6a/
ZECpUVXitlXo43lHuGHYGM4B8QyGBHGO/JDgGrd0UFpEPJgB8dakCebht9Vqz+elnJoBHraII3XD
ROn0pHoKPN21yGw7DxVGexEFfZS75yWcroNJMICfiVhV0Xn9ACZobppSlIdVp3u2rLmZrRzS1BaE
AptiTKD8MdVnUFjflV4mUyPnRZ+HmWk44NlxO+23Ysn++cWcBneoM8tfYvi09pzXmdanOpqG9OFu
VKJDVwB/eM7K/RQPbxlNUEy3kP1Yo/spV6x/sUj4X/gUTI1i9IdbpNn2GghmsJfqnIBRc74BTXAg
ZUSQsj0pv7Iy3ZEcfpV6jAsACM/YzMvFRS5paNz8HdNNofajeaVF0Dyir/WQvYkaI099yXe53LWZ
tXOWpmNahAnJ+o9SK+Ob2ijJrrEnw0vqWMS0d1JQZwu1ZBtzr5ZMNJVXzgZIJ3rSjEmININbA3GH
zf7GV6MrB/SR0d7ae1Hb25aiHovkfMlUrbHeNQPcF013hTHfDuATzsEwfF5TtwzbQphoWgSGp/GD
HZmc6MWEZqXQklIlQCkCKFRR3wuc8cZiFCD7oO+C2Kpu89WMcq0rs6BwjMAgD1oTNXMJnUOGd34t
G1II0W3cLqYBT3Wylm4Bb45Vp2GmKpUnzRogCjW7cyq6qIJt29DAb6K42LArlggv+TkNF12+ZSSW
agea1wKqkQjeiRsH9E0SZ8vZmrZDnuhpKKm/YgWUtXEjWMuWszoWwU+ijFOCUal6wr4hCglQkhq9
UQYPbz/U+zEh4NNeu0uTqP5EZTS2KYJjE+wlb1x2NNrFGvdpaNHIW1vLpXO6LwzZAZmGYKkiUeS7
91+jVJrHtEnDXM8yh1ZZqCsT4pAeKJfJ+nxeHU+jAeXbtnLxVYoLu2kXrEvt9TBvTW9KczQBDcDF
Ke3oSi20P3bdP54XKlohU6ejWLLBJGGfDh0sjfyeIva8nzHlcC9Xu/NymNp9D/S/L47Z4pGcsVAT
O4mhllrVg3ponj7mEV0SwxCA/fQe7ay3NrE+VNKKYizRAtnvjwQXlOAhY8PILV3z7LTJHUuZCseK
VNMBYowII0Bgfp+56SNxUaHadKIjDN0EyH1XoPXFqARlydNH0/e95JxJP89aXRrYyxKDKa6SR63b
rsYN5rZYqkJ5qTNRcCzaRM6pzMkS9z2BRDuXUhe4fKxoof+QErt1xp7uz+uKYH38CEoVL8j8Fkoa
KtXNZKaHpX9roxcAAx/o9Oe8qM3jArgpchMyurf5N40122qGf07DPk4rL1fRuUDoj/MyNq8ZC3Ew
/oOB8w+LzpISbVGoFFRVetHP5RWQukonjkdBjmXzkI7kcM4KIWQO+u0lDVtptfY5lRanGdbV6XT7
Gnl3Uc+rSBznrrK5jYuapFIQKcngROpyp+f5paUkT0jbixzxpkqgLs0ifQMnxSkgjYo0kecsC9sR
qJ5K0vxcZ/XaSkGbJo35u9kCMexfnJqtycTU0NxyAtJvEclG+yrq7Yod3Y6LAuwN4i+KLOig2FSO
IzGcLSdJXyRDVmRhbVHDWbOrWMKo7BTd/Xer4fYvxohsbQwQM6C1FDvs5wX6gNfX81JOS8UI2Mjf
qzkB4I/mOFIGbc5C8mbUwEpavcpL36bcqztXwujj6jOUZPN9NZx/USeGcIhE5ULTzFNIyAxAaHOZ
5FIAcLWHIplfE0qfzy9w67RUWVPBEksYFBL/kJArLU2KIQ2JYu/6ofelqnVoInKAW17pWAxnyYUs
pTJyFGk499ltXLWHJYoFYeKW9apEAzgRMTQNJvX9WjQ6gBNoCxxfp6ATbY1fE1JcL518kWuxYNM2
V4OEkYWQz4IhMds+uhKVNolLMjZSQLLUocuhnf6Fg0VG2VAwxIGzsTlPlEsFrj/bynBfRO6M1Eai
Y0yFGsG/OPwjMWydR+uw2nJaczvJw7lQrkjX+ERBp78mErO5XUdiuEhpKVolizMlC5GV+SgaYMTQ
WFDS2VTjIxFMOY5WoqpIFVZwO+GUKdgpGyF7JNHemaykd89v2udTjQ/8jg+HO/2iWKeOGlEW9sM8
In0SJeZ91w7SVZMrdDcgW9+6Zaegrd5ou/hHmq2AhMzKzk1y8CrWdZcF8iq1b4RCW11rMaKnBvno
oE1bbd90SRnQCfeC3sh6t+sbqXf1dJxvS1SAL6aGdg1ojnrpYpkWG7n/Ob+vJuVymOboja40DnSt
ad8q/JkdkSzDj02awQT64Q25VUDkKHbrUbtWcs/qV9ONsZoGYw3gNT+/Tczczu0Sdw0sVruUVF6z
MIpl2S9pBwZlkgJTCpgsppOU8XAxVVGHGaFpUO7acVV25z/gpEUdKQuimqqsoxsFf5OPUuJmUfK4
MHFOmCMBa5LTY7/8xiMBMG574DbGIhSFTRdkGgDqgWdAZZZzQSONSWeMaR4WKMcYa7jKpq/Wf+RS
cCttGtSXHD6cHDNzGRVqZCEwN2On6H8N5SwQsXl8Ngp5LN2JvCen5Gmf0YyinSH8a2iatWIZgbhO
x7SA1xKGOQykTVQOTZ4jbFqXsq00iLHRb7As3SVtqz96UzwTKgFio66csheVZbd8hcYS/obO0uO8
98ajolkkCXqhNHPY98qDopY3sa39G/07lsPWfuSTqrEbZ0uGHIZ5LIFVykTI4IMYd0+98Xd6I+wH
3FK/Y4Gc+oFYgVqZZrMnvWMWrpW4OlBzwf1W7TTQq8a3CRi0YkAhLzvRdOPJSB4ztiPZPNTa0hmJ
Glk6WywjnWvcBiBFkt/6YHFxrJ/6O1C5r0CUZuFBJ3LIWzqkwugIkv+4kLnrxcxjQDCTIg+nRXpL
y/oPnv+iAtWmziA3iIQ2omflJEODMr6q0jgP7fKHFD3l5Y+8fDrvr0QiuBBJsYcIo+4wha6hrho9
WrbmTmktcMubBne0EC6yqBVJNktm12bRhVU8hpHZ/Yw65Uoum12qggq+LgWGsLUwXM0obbCiw8mL
tBnkuo6TOg/J+tYOWjivj021eud3b8slHgthvz8yNjmmHW0ohRAtuS6K5k5da8EBbYkwZUMFgQgW
A+zU7yLmbBizAUWaUF6am2Wir4mmh+dXsWXBxyI4l7HqSO5oCxNRrVeELK4yWN6ova2jCAiefSzv
eE2A1aMmbuOFzft3RevBAKoi9EMQ8yrnMainJH3ysnLZ6fl0A9goEbrdCRYIcxGmBieBuhDRUQb9
vn94WPT1muF27PzZG+4BB+KaB+VAAdgZMEqz/BLtIOUr6wzBP+Ve2zhl7Ymafz9N9XTlX5/BhYpp
Cqg/NqADJtwJrU+AfnWm2aFP8B+3ceIB1BjTFjuGF79OGOAx9/Vd5Yp81uZBH+0Fp0uGWUUJBj/z
sFlT0AQjqQ0Q2kV5aUdR4WGjyP192zmdylLdVkcW5E850Q7NTFSHTm3soGnyDY2luZNoYFuZzcZN
p8bH5AdxElt6lORRoNzbKve18dz1BK9qgvgQa84JJsrKn11ypSBiX7T3XukE7mCrMHesbHzXghop
WhWZWLUWWhdF5owP6My50K8ZCqb20r8x1rx/0JK/FTYd6TjfyKABtmsymNj5o5AcEIwBa+1HAUpx
010xeArAsLEO2aXYM8Ck3+vtef8hEs/dIX07wxKyJg+tyPYRf4dTlLyPC9lLk/4gRdOtlbWZo7f2
/Xm5Wy7e1BmXJRq/CAKB76ZtVVmTGCX8Vl7+KaVnI32rm/f/TgS/tEnqB3tmIjTgGWg3TVwGkdoK
9GbTxxsa2rqQlwM6Nnc9ohxOlGXs8lBvq3vbwqtoakTg25t2cCSDfcPRVTVP8aLbdgYZ0wD4jqry
R2tZnTWvU4cotHC7uo//je0dyeR8bz80idLOWFfTfSRT6Q1l4eYI7hWwi62aAF18c4EmJm9My0BG
RuMMXS0UAjYTC0bQAe1WAsDnAI5nAnabvnHsVPTS3PSlX+J01qh3tJ/VqrY2IhfU+tPlXS6B9DuR
yQFyHuiNR1EiSySM03R9RrxkJGYeomocWGuYZjoSM9IuHn+f1/dNTQTwtYHZN9bixzb5aFX6wDCg
8wRoMqaxM8cVIzezIBYUieBuBjiqtaUxNq5sx0OcR55ltwLHwP7EyWVrogEJL3DZVvjYHFmymtjN
kANpJZXvektCgrGLQGin1NkOjkk/TP38M0q66uH89m2f05dg9vuj7ZtJG4GwFQqv0JuFEpAGFk6k
3MbKEJwXtLlCS1dNoJRb6N3hFGJth97G2BK0ry9qpwXJmxrHbtYdKjubMTgZHwabCl48m4vDexk4
wbAvYnEGJpdAYI96yCTd4E4GwCK04fV/SPuunrltrttfJEAUVW9VRjNP78U3guOi3kW1X3+WHHzx
DIdn+MYJYASBgewhRW6Se68yqsWLXZqStCusogAptCHMKb4iX1aNFy23GQOSRrvdLBCH+4n56a3u
j0H7En80QJZLUpUAtgZMu2nhpUAoyg98B0tLUVgZxqoIB/2JfmzkaejwvVbXMVifdpg94XoYyoKe
f0Ubx5cGHgkOMUDzuN0GwXXbqS3gaZzCxn1wRVlFmbSHbql2sdr/rEn6XuiJDHdwnihPo/Ib0Foy
zUkRtW20104l75ml/YSYy10EcjVarWr/r3f8aUBu4RA9bRZalIANtfatNeMCFmnB5f1wfhU4CcFD
KdRitJa+gPwr3EifVh0INrML8E39/xaG23ZzpnVzSzCS3MyuTLN1C8iy6tYq2WmSL/TrTXOURiBJ
nEeJji8E5pHrRH+Z4PMMxp4tTbjEiSSVnOfjbepgKuDAR9tANjnNWamarU7kTJi6BcbgbHDL4uXy
rAlgXKchuLRo4g5YjINahAaa67D8SK+6vfMU3ZDHIaAmSlNVsOxB6ZaEPU9YCEsp1I9t09TO7HTU
pV+AlIsQFh50OkTpyXv5OIU5VDZ1X/swd6iYO1LzWElUvkzasNlc6bzN51B+6FV7P5VK4ppRfK0N
igwPJZxaNMkIBUsWCYQv/lqxnhkR3A1DzXAtf/CbA1SLbBdwBtjuBcbPzeAPKpMyyS3RIDUDJVQo
rJt4zvOLplghht8jWxo6WBdFGizjtT5PSJWdZC/82rqnhzlgckehuMWjTHoW5dVQhGqctl8dJa+8
1LKbm5Fp412tJhDXVTQd5KMJegDMILf5rEUhQIXFC7Cf9GOaWvxNPAC/lVWT9QKvb8UfcTV1gdBc
92pdJ/fA0EQScIkoIx3/bC63k6XMenUqMPdZWbsJ7cJ0bJ6nSqZkIo5jQrh/a9pZfF2ZVtWs2Cm+
RDqTn50eHezRxI1+zMPLu0mUJmAMaoBnY1r0jNSWw6tzRvkpCXN7vV3H4UpfZ1mZUHDsb5DI30G4
b52tVbGktqn8UsadU3+a9xt4fAjiB1D3NAvqyTJck3D+bBRF0HYwUCLiUno5G2PcVk0SrtYeOmAe
7r4RldFFtbMLKcZ1FGT7+6OEHsWZmmcqMtFGF93q1ON7fItLadiFyoMmWXnnz/HTYPQ0WBKjtwHx
sCQsLKiXNRBRzBJ/VcOhZ7heoOgTpaj0lZKjUXCBOg27LaCjMc5W3g54upah/WXTt6/87HnY01sI
iXtzqF//D2KR20D4zICiqLoJPACLz1+f4lYbK6Upyl/5fdMvpoM77kd436l++zy9yzx4REkPrg6o
JqPThoc6N7Fx1ca6sjEbBl3bJ5Hl5TqMTkzHn9NC8pj9VbI5H9vvWNxsElpErd0hr09Xmxc4cTP/
l2srzCulHRzR6gSqAHwNmICctyybsm7KDtkVStrzbmPtd3+Rx7/tFR1ftjpFeeQ4GLcVpmW0MqtH
sMbaJ3bsVeAQXc5Uv7772dwdjYf7TmsWLaA85GmIm+7gAgx6DTMJ2Nk5a+rRVf/SlsXsmnryV7do
moeb7zuLyucmWx7marlr9dSPm/IbFGfcUYll2H3R7ty4AVsxH0vX4U7OvG0WfSyAh2KG2zaQScih
JGk+0M4D8jeF3rfXBe2BdnBChyPE5M4KZONkMyRKesc/gsuzTbIw9C1oGo75DtgLSJQ0111zlb1v
5ULy2j8kgYPDPJB8GNG3Pw7LnYlRp0UGsVcs6l+2yL0X53eWN05+dA+3yt20byAtK8mGgko0iJhH
E849dxySVlqmAQSk9pbtWrQuvZGZr6kD3cMm/dRidqvTZqeY412pkv1S91+SLJPtZ+Eec3BAI3Vs
lQlu6PlAa4uQEmqoz81L4tWe+UlDdtO5qHuj2n95okXvSmTEf4JxQzaY0asLm+Mwm2niDjq9HwnU
kIvqIalCa+NFtbLxiVbUcUjujQeLVqA7SAEAKHMbyPvM+9GCxsP7APbm3xpWeyPaj/GV7PwW3hl+
R8ZF8fTcaRR7gF8iToFtUVXfof+8Q7OhQbW7eqp38Q7t38uzKxoqXhS/WvnAu/I3LqvTbEbtBJ38
Wr+Phvqr2cWlC+EEyY1LdNygvkMNVLZtA3i804Hlc+toGcNusQy47rTK12I1vGXugnHoZNVMKkxL
v4PxdiakU3CLzoDQT+IV/I1mNWLPnNcxmLVsDQACKt3SmMiV3aBtVfV4WZfOgHuM2Zte2oyzV20U
eiuydAhJdYafaVX7YDrq/BAt8QcoZjSoy+5FNSMIm1WJEpgT0JNV1WfPvWYRsG0K01W0OXYde1Y9
WqtfunqI3bVpmVvA59aretYGhWKZu9pgYwCSjubZG/jOY3SZX83INp8vf2jhBzjKHNw5omspWwm0
FUJlNt2kal+bNL6qktu8SSQbVpYYudMeuK9u6vUJINm49XVlZzuxJPeKFu1xFuQWUzWgPAKUNjI+
qX01QTvGGF0idfq+PBAQhE/XbLsOTmRVWLOjDT/ovHfJJJUBlMXgbuxzUlM2tOAAKfvF6/p99dLD
TSkPFTjPMbg71H4VymyNZDG5WwvII2Y85zhE6tQ6mKUDkRVd9kgQfSJwqnWohlBqnuG4atpMpdlb
gJLCFsT0WjQyrh1cZhcfdYrKNQ7T4NIHGT5beFs6CsvXKyq4J9GI4kKihtFt/za/lNCy1w71zXi1
KcguexX+1oovuwyINhcu0nhKougEyBy3uZIV3XBkEBC8qXmTkTuboFccF745/2uELiC+oN+juIWa
NUyKTpckGXWKLh4CJc3LagY6eR6TW62Q3etEK+Q4DLdCBifri9ZR/v56A7yKe9fYx8Ho5vDHaSHx
FftN+EdXd3RqAHIwgLCHGtHp4Owegiy2haixygJSWuQmTcur2h6e1Hjd9zYUffLyJhotnwxgF2R1
meMePOpPlzOlcOlCj0IH79XE6uVuNwxyOFUDikmooqyip98s5T2iMgcEwa3GhB0r+jkA0OHY5YJU
pr7ka0aTMFXIVdR+sxPmNQztNpTN9WFym1IyKtEj7CQid49Sge4xpxSIx+ygvlW7ca/DbkHb2ddy
p7Zzsa1NH2JrP+Aha0IwYpvio+fzWjRsofqahO1PO8STEn5YSGpvhLr6F/ptvCF+tnMC44v2vftp
9K51O5R+Hi73zFfCIpjkVgzbdHKvqJMfxL0RDIgn2nGGwW/pCCh9fwnmQwwx/yB5t3Ffz9wWdbQw
3ckkj4WB8RYFJAmk0jPkllooHSxlhixUs2rHgEFKm08N/xpsvIYqaZVYsHZhMe5sUuvgyZ4BrDrb
WPWu2JgjlrFet1Yd167eZeXPuSewbE1q1Su7wg6qbqTuBr/1ukZtr5O06R+a1kiC0blDRxoEwzGX
XAsEK/7kp3HrryW5CbWNKQkrRT8MSe9HVLmDm883Ujlv4zxep5YmwxwK8hhERHDl0g3Yj9q/zKuO
1mGMlwqjkH0LIUR7a6/11zGhr5ezhTDEJkihQuYebBIu9XdLD+UNRpJwcTIvX1oPigOXIwgOF7ym
HHBoAJ0EH42LMCk9ixdb25Q9IAQIKHjnWYN9Za9D6hLWme7lcALcDwpCR/G2ER9NWt3igCvh7hGC
kumvmgtgRX6lBKnXw08gMPGW77zR8Ke97PUjWrxgnmy0fEBHzvJ/hNqYBlsYsNWdNPZA41qDpIB2
7wq3keDyIEVfDasbPWfw/EAP4dJvNKZwa52RD7QKotzlGsaGDAcjWu+QytFssMghBcd3fZ04U5yO
lEBnjXhlpMOCZhR4DiiDpEHj9GA9sVjzmpH5l4cmnEX4LeCOQHXw17mhqbBUbG1nwouOQoGXENc0
ZtjBvP1BFFNFANiYO8Drny6SjioZoxEy/EqIPwyQbTCfxvjH5SCC5AlQCkX2RPfcRjXvNEg6VKxb
0PAI82R4HKMdcA8uXZhLWeFViYylKyCqgXNgW0AgYFiQENlm9njh4x6+QNEOM5dDHZvsmgd6099C
QBptD6//UD8gO/BYPy97eEFJPppoPR6H5s4nlq7VonRjFppau7jM7t7mbNxfnk1RcQE9NRC7QFLD
3ZG/PEKHarLjjgLc7ijVikdTaXqds2i3auQoO3XJSLAkSe1HzQhD47RKrjKjh3YssF67yY6mrxqU
2f/9hfbkN3E3zQxqtVUDgeGwbqB7QK9V6NglUwEZIQm9SbQdjwfPZVFDi+axo/i4bRSHff/NZvep
XeA1XnoztFMaSr3L073tAO7KgZFZUBrdpLfPxM2ApG8iYwLt0Y7R8c6o2YYETn5XaqSDRAD6hA6d
8IJA5DAChtecx93l+KJjA3xBC3h+SFKiKX66mmejzTLHwIA1gOFHI8J9eXLbWf2slFqyekWNW7CE
8PDCI2jD/nKTO67aPBhgcYWQK8KZ4SspuBrw1dR9GCMyv8S2DYrcb+HwJTmtxKP8HXnbWEd71jaw
cxQb66etG+gxLqNrlFHtEmV4s6FQKfmmooQE4SLIuKADb56phY0ms3um4JtOEfhQKa7q07DL2I70
qdsx2cEvqvZaFOUy4ABByDT4VD7QbIgKArkrLWwOza4Mczg9OrCR2KDVspkUnRsQpcGSQKUDO4Vb
L7ETVUrc62Cbpe9GhR4NBDjHVAZhF23D4yhcojN6OuBCjIN3wtbxVGu+B6KZuaqmfBI1ewPHEWqv
CnTzL28G8eAMkCcIfOXOfOGJUhkNepY4rozUdZrZtaav9h9QXHD/035H4RbjGhWNXiYg7LV6G1gx
qT2HDXsSmbJvJd5wR5G4j5XYg26PNVbGBCBvoFp+v7jdhpbYVXu1ecx1z4D9UfJDFlg2j9znq0tg
5qYWXUOgenCxeDY7wFNz50829dHouHMfd12TKAq+ljp/Sa1dWfzFBuJWs+zCKTp1AakBtR1wExuZ
6zR5ODlbFLrge8XN/DCx7AvpG8mxI8wY0LjEAaDpwJZwBZuGWO1Ii229o0eupu4URd6aTW62xhA1
LMM/WOZH0bjTlFANIkkFeLVxPl6raAjVo/VRjqvkRSKct6MwXLqHTjjL1rEElSu6T7r3ovx2eRiy
/z+3j8yMAMkXIalX049qxE1lyfzLEWSfhds/DLzdiMa4CnXN6Joj7ni64zrzoU9fnJ4F/z4YVAv1
DQ4POi2fxqHCpTVlCrR6MSKtTl/iTnG3UsC64k9SSqKJTsTjaFsGPjoROyOhdp5nqN0prTvmsTfM
39v4qwJc0+VhiSpKuJj/Hhe3fUi+TqNWYbUV1rwEsEt8Q2vlNjf6O2B2n8wNso7uyd3cWKmnjtlH
niP5Xv4N23fiL1lHP4HnTKpzSpZmxkrsa0CgAG/N+rdI5ioiWizHQbg9jF+taEWbokbfWLjOLesP
JYetAa3Sxp+0NvXntv/+38bFbWSr0CMyAw4X9qs6e1ZDYzcjzSfgUfHuciTxckG9iADdBv2KbYaP
loup5RT6FUhQ89L/LAe88U2af2FZfVNWVv8fg20/5igYpOiGONPBAdWn8SOeSIlO1K1DblNVfbo8
LOHCAGSNEmy7c4QXZUlXqglgE04DbRjbBDajjn/27SihCwnXBuBq4HdD9PoMcTXpZI1pDDJo42jN
rsYLKzCc8hARXNlKOKSMs8yMWziyo4jc0ijhoQa/9TwP68w0i01PWLtvSB89QCvU+Xp5FoU3UF3X
NFRebN04K6CNdb2YrYFpNJbEg4P0PaAWX6CqHEZFFkxafFc6ZbiYdQmQXvkK5F6waLqskiIc8dGP
4FaNYjvJ2sRLBn5A9cDi4Z7M/V1moXJzebTCb2lCDN5CyfBcK6ZRWmtpGysJSWKEfTz8pc1j4jOn
fexX7QvRBtlzQrj3jgJy59wUrf0AcXi8+ll/p5h2iE6a16v29yoqZUwV8eBMzdzg+ecqNX0Vp6mh
gCxodPEdm9hXbWIvSpdbrjarr2tf/UkGA1L5/+Lxy9Ra8TomqN1MJjt0uvM+ltoVoEISqaRf1U/+
BABvHWEARTln4RpFmufpCCIHMDBO6WZa3avebKzrc5wuzB8WYt8oejc8riNUZ1UdAv7EyAdfB1nM
gLwIHQ/MBknWwam8Z/o4fx/yLDokCx7paTXGoTFXjpvB7+ZGr2LVY4sBz7R2NVyjXYbArAvyAB3H
Eh4T+uiXOBlS2E9UEOkrtBWMXFCH91ZhIq+SSaseL6/YbYGcDR5wCij2AO4J0OdpPm2aHEL3CgXD
qV+eFLu+ZoPMtEgEWbaAkP0nBvchq4oOiZNa4JL4+QpUSpcEOMY3g0wk19s28dVvkQtk9t0nKKK3
cssQ0e4/js9dNp0U94zITstQMZSdUuaePT2X1p90CkCfdTbNNwH9kla20nappeziwfFK6LkMsQyo
JvxYRyG4idTiaqpzE8SBWOnmr7ZZzS546kktyWIi7CpE0yk60Xh1nHMHlzyjVdbZym5EwTSIAZDC
w9CCaIWnWa+LX35Hr62RtsBF5S6IfKGZCe6FgKbW9H2yaE4RKhV7mM1vOQiERH809GsKA6GREdeI
dcnhKxAdtaEIi767AVrwOYsrt42iLVt8NbvI7rNeO9hV5BsTc1MV7OzkSV3ZVQ+9jMmWeQ4LP+bv
yDzEiGHe4yVai7CMnsFeAy8zlnxH4bo/isDt7QnVimEZEcGqiue4nW+pYuyQSMLLKUR0LhxNocOt
ygWluzgpZqxKsw4BQApmB1LqtXatG/NBGWZJBU105B2H43Yzy1MnIzE2QV1dsxbODgzejBpz++mP
5g8HAvAY2AhnIEU9GzJYeGlFqOuPZQIw9XADsUr/8uwJh3MUhH9sQbnXARUJCVhJP0vV/qSjGvtW
1lyvAHNLVoQsGPfesuloLE2Huevge2/X654uVZiskMEZ+uDyuITLe5Nzphqu0Gc9R412erqQrAS9
eXpX7Oz7avVP/y3E9hOO3gItGBcESilxqDI4xjW527TfL0cQdjIBQ/hnFNsWOwpBWvBNlQUo/uZD
6yCuiVMrfRzd6RMFucmnQeNNe/s69WVIFuHW3QxyHADQz1E6rJ/tpIiKGFI3uXMo1hHmQKVVwZVG
8pmE9/Ojw5GHzAzlgNd+gvVXHJza1b4W0CpKvfjFgQHfqxzYIVyBR3cBDhHXLfgHkrzKrusOxaI+
kUX3V8jCO+0f5VeHOOBjObDD4bsXrVJl6WRXcRhBKDWo1lJzrXz5vLxAhN8JHjfq9nLDHy4ZTUY9
DnQdwYBsSego0180nq60pn+/HEZUrbVBL4MUmONQVKC3HHy0DlmipF2F6kRYfSye3rnEryCjtuq3
duZvoDhckEPqvMmWoeBIRtMUxc3NC2FrRJ+GVbq6M/ShjkMyZu2uKiENA0U9on0d1TZIVVxJ+6JM
kBgrSaISVYZsmKNCpw8KBgjNZaqZ9l0yqQS5NxxvNqxRFwAX7w6hvG0h2gLHsXjI3zAXdd3Aywvv
4UMUMnioo9pUeLDdBgzfTwLZrIqyCgJCf0fF1KKvx31N6JnaM9p+BbBE/VsMcET/0Dve9kWhAITC
Hi4eIWPBCmxNKCNZi3q4NswhN61n3LOAXDj9ptrS5qq+USTBkl+88qna1Z4Ru6lnurar/JRHFGx5
kOSxcHGEAlTAZ5gazL91qTHahdboWi5+hMeSVeteE7WybLb9eO45g1gQh0LbUgUliZ9Zu2ibmWFw
fedCzBHXVudpvOquh0DbzbeL1OtbcMrZ0IWgkD0jOCX4/d/RvCLAZQPpZ01ubu9XdKIub31BhkEE
NEQBGtS273b6ueacpg2Y72VYrbObNIcif7bo4+UY4h3wq7O1WZ8A/nUaBDYGTTXnoCvoITxz9aBG
n1B7pleGN77Kra6Fk+bACRglLweeWdxHohQWd1qE+vJAnkwrx1VbVuESL/KjENytSh/iqQLAfqPW
FHDMAqcIdrlufdPfUG+D78r6QOIEjWupjjICBXt8+4xHCdrEukZ/EAth8DdKY7Ybh7u4Yu6mdNk9
qcAjdtQ16l0Eje7LH088m78jb9vvKPKaG3rK9AT6/sq9Wj6pyx9UyIE9snWsb7DIQC48DaDkBaRc
ZnB1iubWMPYKmgIoZVwehHCVH8XYBnk0CKfraz1iWOUr2MFtcmXbr1ILC4HomA2bxk0eRNNV0Ba5
gTjr5NhlCmh3UwOXRoEw+KZkIFJ4OU5Q82beyF7B1hjPrrNHGnSeAWSXrEQoGim0hMETV6GLeiaI
2uHIU1OClYmevZtv9Il1vu1nWYNNdHIjCNL8hnlDzeB0QuNEXQDvw47GD5lRJkjX5a6YmvqnvdLI
K6Pou6oyum+SebpHsSk9XP6ewg0IQh8S13a5PHs7FUNn6mzCMCE443cvptf/SPwaZhcH9rKJfpXS
La9hRHzqP47IbXkrqua4VKoNcd4dGg2cMnjVvzhhvet0t7yXSdhJR8jNMJ3h4F5mNWiiAKyoQeHn
uju6vU889WYIIVbxcnlKRQvn9/jOiF1du1hjbMJxwrTuWvVeAx9TkcHlhAfBcRDutEl1o23SCJOo
PS6efWV6Y+QrHq62YXfVyWVmRLlrq/jgbNtMK3m8XJszGxK3WCWadosyq2cMU3B51gSCh5vH1u8Q
XHociiKNUwPa6pMHK1jHjUr3TdnBHxNGObss2w177bmcrsdA36n7XHVR5/kpPR1E15LjH8GdeIY5
LotRww4lfZshvdGHaYtiWv9hPM5BDSVYVcYKkk0stxnqTs870o2wJwEGp6DMU8GovTyz/5+18ntm
uQ0AYbapa6Ppb/oq8Ymb/8DLeLc53yu+jHG0/eCz3Y3e4kZ3gOUnf4kkLaE1YyoeQBPoOKUdNu3V
1r9Z8te1ToIqsyTHqnh/Y2XiNLdwoPMXL7LSBvQtTOG2vwEhyV0Ywia7TUNQ9WviKpkrI6qKY259
CGCMsCP4e1hVQhRjIDihlqvkRQvIHmC0wIBfPNSlXMWXdY9EhV5bB6MSGlbaxgni1mWVkqSMYnDH
9NChnsE8vfVQ4Qhsv4dNkKt2fjf72l72BhFuSgOVje09CxFSfpyFNqZQ1cU4N1XmTRV8gfNjtSt/
dDebTaIK0VGvuS5c2rmW7dE3UL8zWK77l1ewaJPgiQmdK7ypYfXHjT43jc5uNuaq3Sx4ciHkIMHu
iHL2cQRuG2Z6UTZsjIFNpUCh5+AReJ2W/VAT+/UPhoIPCIg/am3nqkV4ew1TBOIT9JiAI8whk/R2
OYJwuxs62kRbogbIj7s9jTpqhqMBr6qOshvIqlGvjePHYax3Vf0O3TXVjZwVGvtd0KcgOiZxoNm5
7DUk/GRYr4CKwiEdFo2n15ph7ntwuVvIu5hgw9AIKv991uqS26gkCl+aL9a0UtQGYjVGWvgs7R/b
lsmeXNtJyic0yEuh8WgB36/zxBLGyqZvFhTnwRGebp2xWXZplHeuDmkel6G36JdaZbtkZE4Q20rl
mQpznlfUKWSJTnRxAsUK4oCA4Zs6fwj3kQ5luRzvc/VKw1bUWrgnO952G24/ceOX3AxFc7sxJmDE
BzDb2SUcjczaGinwf9N630HvfWLr/vJK3dYAP7PHEbZfcPSWUJp8gtIVnmLZoTuwsAzZzroaQiYJ
I9wQm/wJwCEoOOCefRpnjaY1i1sksT6YAlDS/aRymz0Np5viqvCg/nR5WKJcAp493syoN+BKzYWD
SEhnlACCh1P/ZNhXawLRMLX4k68DUfON6mZBkYPbX3Zh1ZoCnwyodcEVQ7uOHZlUlngY/0T41ZA7
+jrWmldtRTAMJzVey05JDiMrmVtmnUyCR3RlQIb4v7H8KjEeRZrGmQwjMAuho8WuAc56roF49LDS
2rO7z4zKQF6iOtdxvG2fHcVLugGAtR7xpjmIHeejUgd/o5qmVK5Ysh1NZ2v8aGxcMkaPyBwtGyUU
PewO7VXrJX7VBDnx7fvFh9yxx65rwG0sN4pd2a1BOE4wEbGFsQ7P8F55oZg4afC0hBxn5PVj4U8r
uzOdImjWRXKuCUulaID8E4y/vk+R1lc6lsvSeOrirjdt7LYeTGxzj962RqB8We6tUAOZOKt3lzec
8HbkoE7gABwBKiSfoidjAfWvwgtvE8xDatz4CMDdWrjkQkV6I5k2ri1D2Yj2ByQ+rc22FwQi/uGO
1rszlQR2jagtHvRe+7Tr4WetWxJ6vWABwagZZzlYF8Q+45bUbdZbjY3bLeRzzeYZ1oJeN5KdbtwQ
Lf6Dl8JxMN6gd22hUdxSBNtE54kP9lrx6HhDsAawoqkPqUySRFSNQ0AHWodoHkCfjbvZmaNtjGxc
NhEU1Wse1l19N4XjteVFQzi8AWK2jxeIB1xeL4KTzQFJRgMaXAP5kA8K/HYJ8UGcB2zV/JGgh2D/
wUc7jsBdJ5N1nKu+slKIsx3mZfQNRrwV8tgJqMBo40nOAiI4SDGgzaHFQIsLHj6nCS3TFbTZZ4Tr
PszObe/6J+sDOma+7RtfyBf6uHrsUI+u5oMn8Aq1zMvTKWoBOSDyG5t5ECBn/IGXAQq5pNv5qodR
uPp0bx90F4+vG/mDRPjpAI1D9RZ3W/iXnY40VVoFVQj4PTUJC1S2eBPRJZtAsK9hcA8ODibSOqdx
T63NIrsCmVM3hlcdmO2WNc9DXEuEF85HAiApyKKgZoKkd7byB91kOeuazcsn30dK6eMYlHwYAWAO
MVBVBE8LXYkzXpjT1VmmZ/CEdirtABWxx8WEiAT+c+5d5EtPncg+WyJ3bcqPYk7caGp8gPBhDT+6
Y5Tv0qp0LTWGFBMBmTz/qattuNqW52jJTVN372O3eFrv3ELE4Zk4uelO6qS687Ts8T5+MmYrUGFQ
OlixZMEL5+5oXNxZU6LApkYRuN7NYFSunbXP6jRIiA/wXz87ujF7wMICKYYcf8aSIpPOsNzBYkcL
a7gx4OMKB6k2C5auTb1xXi04ZVEW/1RjHTwC4DuL0i2qqPqSaWTwR6WB9BBMnw+t1iX7xa4qiL6Q
l7ECca6yUQqZgcdxNRhAenUBfvdcEnVHqxr15vZnPbXP9tK9l2X/AqTiA76ICikOarvMru97B97e
tMx35aReM4vu1DJJ/VZN6IsRL1WAd8x+6R385tXTEzxJwLW2XNivMY+WeJeAg/aijSzzM2M0XCdv
YP02KXcRnMMhSRTMY7Hvk4n4cbJcl4VxA3h1BiqVSrzFZNjYBtRr1spyfFaXr3gaHZy+AY0UmtAu
m9skUFSIGEd4XzrNkzPZu2oGIsJInE/Abu+6OL43x+LdMab+nlSl7iesmwLDcj7ree0OEbO/w43O
2uDO1U03vZJ4DtRhBAj/29zH13pPM1fvusTX7by7MQBP3rHa+dCWwq/jtd1ZDSlvyYBrFdREb7Ro
8LpB5nR5niSwNiBwtTmUb3UZ7o5fFMlqx7OahDOtvnQg7NsbRZApUpWb87vxFmhDl6Czg5Ial/AM
psYUyReLEM8j85rCJMPe69sbBgUuCxpSwGfWn1qxU4By2ZT3pGRB4WbDKYn0Dps27czIZ64AaGCb
fIlZmu5o1XdRNr1fPkJEMbCXwLbcHHLRiDhN62qnlrG9YBr1FStlShh2dW3KsArn92G00fGSxy0V
9KgzE1ln1copXYGLzqPC1+bDoEIiKDq0rWQ0osWxSVNvHSw0VvhDikS2koP+ACu9rv6w1QHYzOZ7
0ylv/37SUIA0TSBNgEHkq2KJU+U01hwoEZn29aTokD6UiQGfXz4B8ATYGtVVwLvPmkPOQlMrK8Gd
ikbN77tvem17AwO7N79R9VVyXAkgnljJqBehZGVi2ngQi5EyFVhs8G5000ZtY8p6T6fzITI7b7D1
UEV33aewmoLcpGpjleSSW5vgu6EBBwDhRuCD8RK315LO6sq2hSOclakuUASe3hdBVVjB5e8mDINi
9UbDMUwofZ8u9qW0WpbEaN0UKAEmys3YALALb8vLUQQlavRP8SzZaDEo3/BlwEkvoY4Fx6Jfje7p
qapc5QkpI6yC5rav3HgnRctsP/z0rbtFhOsBCDKAzPC5Cm9Do2JwWA9LGH56swntF7KGrE4/F9Xc
06n8orfrji1tEGvRo6PmFHhQErapzM9IOMO/fwhfFkxU1itWW+Vhk8IyM20UCPOZ1htpNSJZs4KU
cjxkhzsHtCY3GlODccbaG/tBZxAJbKpQL7qn1pDChGXBtNOFg+t3tkwanrms/pGXd4OeetoM69Za
Ztoq2omosm8Cxbj/bO+z00hFrE+UMrh+aX2KYkV0lxPlZWYlbMu79ZutV4BNtLpv9tF9ZUQ/Lq9c
wZF3Enw7LI7KM2Vpm3nZoX/KoMM3FK/lBLPLGcKN+WuXxK5ZyIYrXC5Ho93+/ihgbA9DXhsbVc24
Vkznuc9hmh6xb5eHJYuyfd3jKKDcN+2Cr2cumEYgq4bxCVBi/3IUwUl6Mnncg7pfu6Y1DNiGAbXg
Lf1nM0hOHXFeOZot7m3btEqhxAQROh+emXRH/cbGw9aFyFdIgjraJVLPyi3xniWWo5BcYtYnNOCw
JnLoFRT7iZKgMyqoMKwV6GEwMCLozUbxXlnml/8ymdBKOP1kePFm+dpiYah1/KVx8CDq6+f/FoJL
IG0z5StpkKqYBemQvmw/RiVVvP8WhEscq16TadDh+Wmv5eDFGvyR5lSTTJZkYaD1czpbLO6RGHQs
DCX2C4h/X1EflmqZD71xJ4z/t76oKCWijYbCPipT51SUAfZt6MDAMWnc0d2a3GExQnVsh62MAoRB
bvXUbXdFe/M/tGSFoUFVNFG2QrubfwIY9aJ2gEHAykhR8NIbjb/GPoVcVo6HdJ6gm7+wJ7V29rqq
3A9WdkW1/MHqFtA4c/K+9sr1opO70VD2//5baxAQQbsKd88zt6PeTiCSPeEQbleA2mAr27YyN0zx
yP8JwR+vVgSpEqtDiMWofHW1XRqpbjw6aLbLeBCCCygeBHh0oNsFGCJf2aUDmZ1x00wlUJ+I6e2I
uyBh6W4xD5BjlxzmgkIWpNeOom0DP0rRVU/ooG4WFHiC71JD862p/+gJCZy0PUCu+YUMy2b79U3F
i9ib5kTCcBQl7+P4XPJexhQvBQe2rBY1A8VZ7gnJJbLiolPoOASfvRuFWoqGb5cX7232Fim3DfvX
vfTTWeSyddXFuQKNK6D31O67tSjTexRr7GZp0aO9vNYlg+Hx4HGzRHq6YjAW9nnFZhfFBp/NkoP7
jBYJRCXg19D0wDsLIAF+vfdxraA1VNu76WrdzX68z4Ao2WObZ4BcFRA96g/pQ7K398XV8iy3yeRP
Pz48d0SoTTuaBYRFd/CridyqLBJPN9hzbLGHsc12Op0+08Vc8WLuJIvlLKXzobmDI+qI3sPQzAa/
0PrYxNEH4OboFfG0X7pE/9bn9e9wm5kkhOawE7n1Pzr/j7QrW3IbR7ZfxAjuyyt3SbWoqlyL64Vh
u2yS4L4vX38PqnvaEsQQun1jemYe3OEUwEQikXnynEaSUQszfdPEHIER3+ZZ8lz18td+KniRZXNt
eKQA8I7iHgU/nh/2wRDLbE1Af0ahLc3jEIzh4Ot2ZJtU7NTltdO37aGDg4sKU2QXryOhTiQoSWNx
GgDvcUh12pDQPJm2hrJN6VgcaMRFU4xuJuAKFGEPwDj67Ofrq8ookxOrMX1xn4XDswDwrBGsHvhP
ndQfDjzAx8WbAfZQB8OQJhC7mID5bPWcBE9MFbRo4mI/yS4O6cwwwmiQhPwxha2VnVliwnTX1pgp
WLGyxlt94a3dGX687+3ZMQcHPQ6AVnm4wK0QcGaS8UxhyBo9W3EQzArgymi1wSrgAqTsztEXTYt9
tUt8PLj9keSgLfgeTR/qVOyh0bCbtXZf6KmL15oLsks37jHjZPFGOy8IDT9338DLG197g9AgAkNj
WVEyP9qDobuvYRgnAfjURjPPNW2QYjwkg1vu/2Ash9qmEGZMHwBudEEQaUXVUqp0c5Y9AL1+tFuD
0YuoQoQHiDYnl71oNFNriMKoMYDeEF1R5lNkJbhlRA31ZjnysjvNL7zUi5BkGu/JN/WtvWud0om4
rI2bTkchJDrqG+BmZXtsaayn9WDC6WinMg0lP3FyPzpazuTr/pT8G9Afe73RlZqIgyjtAUl1MVEi
V+LaTgr2VUSR/t7cF/vxu3os3qzb0VtcDV80f85er1+pbApCbYIPE+NOnzNHbFYLHjxliarW9JPo
WyvfVRrvsS1fSDZ8mkCdDmkzxdCzUV4kWYfnyGz6SmuGKD84CRh2OgkFfx3kTO0RdGP1esh+rubT
hAptmyBAlnutfRWTp1ov7D67B095XL0IEL1pjmR4qqwHUrxa8a0oxXZZuvHkA1pk59X3fPqqFIbT
pK9ZF7mlsAetbrJ+72UP8g5+BrJzy3qQu6dYuuvSRzO7z9u7fA518oibtQNrnJTfrJYtGDdQbbYT
kLvKgZU5AlC0x0V2RMMWurdkepKEzDbKBaHhViKyI5MwlTGr+7ZYL4Iapt/Q/03mXbrY8YLWyl4G
p2BRja4gOMhixwrjqoq7Nj+m/KYZfbFxoWsIdsPbGY3w2DHAo69HvthD2EfdRe0H+Ep65aPOUCVX
99ki2Ib1fTYDaHDaE3kxEzcBL+N6Y3W20AbxjDG13k3iG0UOFYD/eieKfk7ZUReozEFim0OomkDQ
3Q/mL1PsfBJP6GRUTpkOgTKVdjK5Ink2Qe8I3ShbFntH7k1Mwe/iJmyq3ZiuTlyFyXCb64/i7LVx
WGV7E+wD/SE2b7r4cRl3EoAumMttlScVvUWDmPa4vDXJS2U9q9U+Ne+yjzw2fWP4Ja8Bwcxui/Ez
cDyV+leCMmE573TMhqbaXgb5U189dMtDDro9ZD9asCp7sT/g38KM+Vy+AA8VWT5o8dTkJcHk+XRf
6u+CIDtrf0ekAC0iW5SILYj7uPe67mub4vD236fRQe0ihtwd9M1Mj6BI0+q4UpRvWeXSt9QMwudO
20/Tx1SlIBN97rN3IfIN4vaPTRwCXVNADmh4lsBaC7UFG3TcbSL5QvJFEzO7ITdQgpur7xh88OXp
1wT/TMRfVVZ6//kA6xpuAFzBYMJGfDy/9hOME05qj6AhF+hS1k9ZqXMsXODpcIDPTNAYcnLTJ9Ns
YRhgoaFw8qCY5tO7Pt5ROczpUHH6sJ8R57T4Q63pyJqQzuCKuehB6EUWD0qPmw2nySFHyx9um9vi
Vv+6hsPPyKXU9uBruZkzt94nXnfg0UtdYFTYH8A8mWQFM70o2Zs+nQmQnSjz0OojmAEtoJCQhHMw
Cf9CImEjEAPj+Vl/VT83/HyTS6le5EXBJpMcelPolDY/rzvKBWrkc10nFpg0qmkWFcAiWOi8GinU
Gua7+Qb6HU76vAbZDU69W/jNsbqPfd6ebjxpzhbH3OFoXzeILthSstN85QCWHZQO24AH06d/zYXr
nKyQ+XJraULar8MKFy3yuzqQwF9TmyF0wu0+4tHKyDxrzLs3NybS9z2sabbodKlT7sTWTo6GZfe7
Ligc5S5/Ib5+BDOuazWOtgdnt0tnBszvQ7iEvMcUXdzl4tHqh9apTkfDzx1Ijqs21zTs8ZpP92I9
hejj7kYZ1Ag5mf3akB+NSgmu+9SG06JT/PtqZzZ8aaPSJDWu9rg1bKnsgRfYXbewsclnFphNFjAK
kM0DMAVFREEsihIKI7mHZp0nJ+SLqJTccbXNNUGTjIJ56UYy+0h0uYj7Gfs4OUBpkK/NQ/MseLgq
Rjt6U2/wdnuWPq4vctOkjiyTNtyhI8MsUo8Kq04XbKOgorzQhpPK09/9LJwx3qEhZcfsNQAMEnKx
c+/IAUqJdHpNlDcWCJyzfXHbBeNThxrKIffxyBEc1a5fFpfY/fsY7/qg8TPXvGsOFec62VzsyS+h
f35ym+TdOBdxhfieCPdm/W4iI7m+m9v3FdD7GEaS8EBlc9ocsmdjhuQdX3D1qd5mg9WJO6BtcF/x
9IG2Hgo6Ll7wVOuGDr4JZmcBm/77NQTS77f4TsFDgbj61wZHPX80fqY+76BrGwf91CCzgeU4xxga
g7dYdeeYfeeAqs1O54jznXhm6J+ffKdkLpHKF/hOCibPx+luaN6y9ivnU9HNYdzybPOYO6lYlnYo
YxiZagdCPNljex99HSDpiEw822t7KraoKC7H6oYLnlmlQed0aWMiNjp1kN7FtEz6SAnNzV15mN7S
47BTD/RByTHJWygTKWXwfKZajWoQGSCPpfbpz05qn4iJiaBJVh1lAfJVMm6AvjhEMzkUzXCXpOQl
iXXeL6Hx69qWM8GmaaCLBMUg04fgpN0TIPyTNJS7MTSUzpN1QKjV2QMVpUOgjJgkH9c3YiOeo7KP
Wh8KVOBmYG8pJS1Ah1/Qrc9Me14fczB6DeatZd2qAieT3D6ZJ7aYauZaxKMk6SqQak7xIvnpIX6P
MXNClcrmoA34fcuLhsJn4nZikXrBqWP1uHdrmucs+whtqTn8QfktMIj1n+Wg/7Kk6Xi7YxdBRXRu
CbXUXjYGfMU292tILKX6h9QXHF+hp+/CVfC5/jbCwsOFGARsBqbL/BQArabuXZRpR3nxTWnlBJut
aiIM/TbF3LqNXuo1uC1pPavflfcQk3zQ/RqlHd77grcmxikMq4smQUf0JGIOxc948tJCOnSZajlG
rfMK6vRvu7aDjEOYKqTbQalNr6LPSQW7vE98WKKd8yfe5Pv22fq9h8zFMJkpkYSJni31RVfey7bz
Iys0yJtEIk4I3Uo2Tz8XczkMQp+sCX2kmVOk2SpRXg0VRbimKW25wNCHiPKFYoTXY8fmxQ4AFRoG
uNqR5TJOL5KusDIVGXfvA7TsZ15/mB86tGPkMPL+KHycWGO9P24SKHytsAbulX3iNO+xp+6Uh/wO
zRC/fIZF//r6tq4lzPsBsEhZnS44qwRIHAJ8hE3VujejzBwp56aBLMb58w0Irl9Jo03sC94oOZ0X
FeNx9OYD3eexeFx3qTe/6scy7H/RbhMmMFq/8AU3fRV2PMTYVkqhn1hnzl41aB0ZaHvJhIhCVI7v
5SK9q2X0cH0fqRuwh+7UDHPoms5oc3B/mX4mom7YgBBLUr04uRnnV20CZ1vtiuK36ya3iwbQJUcx
HnQsF3pGgx5RLiW8U7T7yasklMWrIEVGHepP8THtd7rfYtCxLv8gQuMo6CjD4zyBT+T8GkhTmbTC
jKUCr+DkIsbu2zet+G4S3vq2DvypIebTKfE6wjlxGMhuAfgil+3ZnzzZI/djgizB1t3ZqbPdsNMP
YsjNsTciG22j4R4CyIEWyM+XCT0vpe1NuK3+Tix0ywFDSpxin+4LB6+lt1E/aL+Sg/xq7Lhtro37
4pN8GHhYmuKzINFqTRatq3IFVRPxV/fYOJSEjJKJyHjWR+izACXEb3psnFNYBSkOWNbAxMSyFtVa
qvaQSlH82df3QwASfB/yiXt+HrFVFcJLScJYKYAQYMxicmF1MTppKGBJekIuvGh+H3tRUHjRTvwA
Qsm0yYu1eGBdW51/x9C0cVrxAzB3DOA0fgjbl00KQ8M4E8EPMH4o6+w1KFgDZ+lMxlume0qxQp6b
JyO95U8YIIQx+BRexIw/YQpBJqXW4KNmlmNF0kPXGa9GhPHgefLi4r/KJiPqUm4M8MqBwuWysVOb
Ua5Z4Dz0Tb29bS20Y1Xoj16PQBux9cwGc0DnPlZ7Y5oVv9ChqlK6tbwDfTYn3Gz1RdEOAxUZfBJa
2CwvxWomdVIvkoJ8BkOfaeJoXwcUvmQv943CFvGI8FZHctSwOdbfIlsNeTnOVoqNPjeUt6DugluM
PRmAa9dDTn+BGtRfCkAUBr/+9hc8YeCsdsNLIO8FOV5ABqjSAHOP6IZQWEpmKSjJymFtvWep4cQq
9OlEEDXpEi8Fpn8dc22dmWPStxGM5FEXKwhtmBYO0OP20MOPQuOZghToVGtjcbK4rcMPkyiUoI1M
BROZNE4umo6odWshuJEj6FSILQftTX4sa7t7n1/rg3A7FI4keKjWOmXAfRVvBNcz+/TPT95LtWi0
ayM3lh/dQszm0fLT98Q17uaH5G5x069qWP/U76Td9ZOydVcDH6/BMiYpLimwSNm3Ut42KMeinyHm
IbSWMsjFftZp91lkZ7U9tV7GB8xvJHhnhtkigCk10DbEF16hnv5AAZMUUSRYIFyE+Kbk0I8sjBwv
3mqgn1llsuZmgnhEh8qpjy6l0exm+UYvAkwUe8Q3PHl6WjovIa+jJ7v/Ysk07Fw49T97fUGOhcnD
qp0MuuTp0O7oedVvBvAy/BCCwgdVNO+JcH2LMQV/7lGIXWsaxarij6gmSQ9mIHvrQdytkSeBDCx3
BDz8Y9f6wnGpzbN7skwm+g5x0TU5MPQAhjzK622NtjCA0lWgu3HXuKNXfMj8rIhnlP75yemJ5gIU
1TGNT7tx16k22Hn6HvP3uQ2eA2cRoIvi8Gapt7oe8CbIEAOCDY4NNmSAu1wfgM6yfDWp8AzC+YWi
Y9bgzOS1MB9UsZS8HNAYdFd7KajllThgtzOeokUH6+KS1bUr6cn8Zkoy8eIlFhxNGOuwHOU+zMZ+
3InFjElK3D+WP1mp6C5qikqK0ZbHJmkipy2IdVfnSuLhsuMxRWzBas5Wxwakup8j3SQWAHCTJ63I
MlMvcTFP8oPSrsi2DB2Jv8FwMQ9mu3WDn+4sk4npKpgqjdnE58T0XwYG2iVz4lrlRL/NkHvy/ZgY
JNKwuKw4IFq2PLSLcdsuYZ4PEB4UeUWd7bP421WYwFMk5ioaMRZkCG4nyHYxqbzYtn0E/jHBvtFB
Ld9FkSz8VRFQf00BgU4eGOGlIPrRPixhyvtIn6nhRUAD9bGoQxKBCnCeHzp5FfrOjCKaf+C/0DI2
oITltPexRznWat3O7xO8EGifb75bZE809v+C1XTjfUBH9P75FXTrT45+ba4gVaxT3W+gMQ91IA9s
YXanPaP3YWfSbKtN7fRSaUuEV0LYeAjC8qc2MBhGLtqMaaZLk9bOll90y4vSGX5XVEGe5bUj5HgK
xkl5p9UdjzbvE9p7ue2/zTIBNppkA5gYxLreNWza01FSX7IeKiCJ4p1E7tGlF0BF0NvrwUT6IDsA
6hW3jSv6jZ8oh2U61rXfxjshu6sNCCcDzdtmHo8/bTNjPNkcxjmEbLBiaRbwltE7HxP1oPCPgSIS
3d6wwiovOWd5O5M5sce4QdMpJqa0YA9iICFmKJfKG54T90fnzl5UoILv1u/8BtRWYf3MB5i0MVkg
QVLkMEuxcZR/xRzcBiTIn5XN4Qs6evnE3Vue4zGhORb1rugk5Iq5nBi42kTBroWp80stg8juWK13
fTPoTtLPvNHKzThG6ViATIHgAItAFAqx0tpV0vyl1qGaXnmYMuQEss3YjwoHADwYFL3gF8RDp84k
HfCiFqrvftWowLAlxWgL8syj4uaY+qzEn4QOqen1oR7SyB8ScbJFEeCmpSqPWl/zVHG23fP3qj7f
ciemFn0yZ7xqBB8iFsVdZ9f3RAD5K/jcb0rku99maAoNYcHp+/AWyIQKzep18N6rkU+MUMq+RHAM
3tDNZ1XkIhydrIw56GVlRnhkEwEnoL2BPEN2IPfFT1OB7I+tPUjOeBf/SLz8p1Q66ev1XHPTG09M
M2feqMHIAZp4wTcW2Y7NH9P8cd3AVpndBN3K/5zx87OefLY0J6Dx0AChaVEkltwumA89+LK7m8aP
fel43RrvazHHutWtohhjHK5UOAqJAtoqwYX+Dud8bQbmkyUxudUgm2U+lhGW1MheN5Z2lGJJTbWP
xqMxv11f0maKdWKMSbGsQe5mucFhVprGToafa/ddbDInId+v2+EtismvIgPpz9iLmt9GIPSIBi8S
Mrc1RSRaeyN6vG5sc1HWpxKiiEohW3fRWgHMi2Yj+NGoeVX2MUVzUFWg5lQb+7qlrV4gSAF+m2Jc
IushPVpUOQ5Xo0ZvmSWru3iW+jDKxu4rKEgwslEBqguRZLSc9GEOIrnUg+s/YvOUnfwGxmFmYVUK
K8dyRzCpiNnjJD1fN7BZyEIlDXVtQLYgTMiEkLRcOq2fW4EWlp3FA3/TfRlWOww0HHizKNQR2GgF
lng82DBRhylvxlTfK4rQNbXgy8ZTgRq2ckjkX1J329ICb5T7Gue0bduzMPuCmieoHRjH7Kuy6BsZ
9vLC+FGpFSa7pR/yUryIQxVia4NUM9xIkzjfbDMvQd8M3RcTqg8XJKSjKDVKgVIHorIFokcQ2ObI
wiBmN6MmKaqQzSa3vILklqOc2GSHxSy5Neq5gs3ZWgFNVgIy7a57ytYxB2sEuGA+6+TsTGSJ+cdV
jRLk+mDDVYr8psL0GwHRQaQmTl3xEvxNxwQHMGbfQIeFT8h4y5hLbWXkeFtokCERABZbQ3W3ADxV
B014fWlbOZ2GEquo6TAHa+fPmMgqSdQ2CP6zVbQQ+U2Ocjk8ttCudMV49NosGcCYpHPGLreunFOr
zA2qxboiTCKJfNVYZozlk68gO38bo5nXZti8SU8t0V9ycpPKQ14UbY+tHFU0VSjlqVrbFgRdZk8d
7TbgNcp4K2MiZz6ophC3FVwlH38qtfjcqFph62Lxev27bfvIyYdjwuOqyuATBo2hL9favpuql6yM
EwdU/7Hdt/NuVvrars3u0I59KE4krLSaw6e2WdYEPBO9TxFVPUTS871tZbOGgFQv+JBOCBS3Bccr
8q7BxxPQUUF1HhGn+0L2kcPFj20d+VPLzC5DYHyu9AaRW2m/GCBkamdelWErgOqyCGZ6nPlLLt64
Qa9zLGGh7TLMEogt8ac0voN6xQeZhL2UmwuEUGXwSUDz9Pqn3XKhU9PM4WiaMR3TBhdfEb3GYoCI
CgG/P2lWnRphvl3RZxORVXr3FYDxA+06mDtZjjhL2fxOsoHRPDSOJeBizj0kElrQxEWwUq2LO8Vg
blaAP/Cu79dFCEPwx5QwoKZgTEcLkzkJC/Q0jKyeBF+qH6IkLEzIeQhHeU1tq1CcGU/V6/Yuvg+1
B6F50NSBUPwCJKKZ+tJY0SAA3FA7ZOgw83/TtrxVXWR71IqlYhgNOGjVYjMGCCxq0thgVdWQ21Ze
2kb0Niet3dUNZz1blsBkQ5cCfsQL4ETeNKQRJnqMtc4zBhCVQ+BOizRnXnjtpouLFIs6NcXk5U06
QGOTnlvkCOlRE/LOz5axP1aCrruQ3ZZux3aOOXGKtz7GCRcLFGRUgBhAvdFW4u+poTpt8hZBS/i6
Y1x4O1YHQXQJXW1klRfXdq3WZakqHaJS+jhK3zQA/68b2PI8mlYhu4LOwwUwftTAojl28Lze3FEt
5SWzu1RzrxvZ2i7In0mIemDkvOAwHta6VqwSjlda40snKPXt2sV44NSZm+gVj492a8+ARoWuoUFB
lCz4QZmFBtrVWJKESqbXDTPmixCHOPnGlt8BbyWjbIr60QUeHXMRpaTREFFjXDaOHR3znWuLdqOe
Oivm0P5gBw2wlNBJAtCrMQ5HiijVu3bBmlQSisCv2Ia5HISy8gt15jCobe0fpCJQKkB8vZTi0OS8
SoRuhkjv2Dorphc7Xkdmy+lOLcjnMRwdXItA0wDPzqXYZ8O410pINSgTB6i5bQYaWmBe3tD36Ee1
RDyEmbwVvWQ4Ztbq10P9B58GCiKaiv3aVPWYlyTJDSxGarwshnQoeHNiBdNlquJd94LtL/PbFBPr
DGESqrJaBX+p+q91hA5F3PEoFbbOqkGZCCkNN4ShlfNvY/RpBBoNDc/KMrC6HClK6kwAnRL8//XV
bF2yBsRqQdSLCunFxHmbjHKdFq3ht+AILIXB7tfvZlZhtFd2zO5YLd+v29vcPQwr4ysBrgMNkvOV
KVaXRJOiCr44kBthnsKqGx+vm9jyOMg9Ym4EROZQlWFMLLWcTO2CJSFztrty386qM2RchMfWN6K4
NSDnKMKLjXAZ6gTiUtYGILPtDh2C4XYOtbveVgLRl5w+KI7IlB9n3iNy06wGPiJwESOTYJNzSCMq
K7q5CHlNgcHJQkjDdVy7Y1QkxZ2mTOPD9d3c+mAYnv/HHv09Jw+tZaKyagLOr5xWQdyUB2Oo/uSD
AZ0LKyCLvnirCnEUDxluDH8u71V0qLPmi658+4NlUG55cFJiEp5FL4BiNmtaFQFCrI9D856XHL++
fJAiSUAhgcIKgWtCmnC+T7GgpyTBI9Gv5tiFBFdABFm9bxrzZxfNkCcY+tYetPy5neGVA3h9bFKB
to5ovPi0/UssELLDOylpJRM8ZksqMWQH//8f9TwY/A2Im6gAypKfPMr0rSuYEsFSeROMabFUo1Vq
Zas8WbqfYcilk+NdOoMSk9xGfe7qGTcX2zzcJ+bk823uNLNXpFrHd1xaPyHysV2znyVE8Dhx8eKd
iM8JvmCRkvgDm8oW2iCgNvbKjAgs9j808EglaiBHfjkKIOWO0Jp+E9IluO6i2ybhozoGCS9ZaKN6
yRVpxncT12ereh2RXwzkWYe4ZTlFNkaLPJJxvHZrNy3xt0nmLiviPB+zrjJ8YZHc2vohT1o4TuH1
dX063FmR9HMvf1th8ia5mQwhSxApJ0e4T8PMq8EsE8x7yrzRgp7W5/WptnzyZFmfWMuTmJVAmHdF
+83wFS2yFwBC53INu+g5wSxcwjO2FZDB7YsDB15pPOqY62bKilEdOny2oQc3TQbOVuG2NFDhG35e
38dNQzjSBqIXihds+qlJQ5LFIo3E2Qo6+PbQZn04diJa7qv/B6YAQ0UNXQINDls9LIomBp9Tjrtt
Ko/LbOxlMbrrgToSFLjidVvb7gFelk/MAwTZmMgpJUNNzLGHe+yNN8nVDsQtKCoIiA8q62I+cuxt
7CMUvgFPlBAboYXGfLCmxes7aUfDN29BTOxU7zMkqMtHHXW1EE/yB80pAPV9n9GC55jeOG5nlukv
O/HLXijWalqx0lxqnEmT7G4+LB0PSsyzwuynJZRT36RYXx6tUOhs7DE/VNl/npUFAg4wYVSX8T8Y
lWN2seprosf1ADBtCr57EttTM+2yuHSvf63Pv4cJHmhDQXsBtFd0GIMJHhbI8TF8hT1rXXVvpfY0
upHuCNAGfBR35j25o5MCdJyNOJo9HPrGH2/lV4qq5ZNXbV2tKHhBxBYHwwKdN7O1BhhOxsrCj7GK
96I33bi5kaqXRlVtcwFpTB+U2t26Tvakm16U8yiSLxFSdM/BeYb/QLXj4gmfKpOYWir2vPOAMn0e
gvShc6Id+FHiL/3ehHkbZDEAf9aYNS8d873b81CKl/Vp/AYIRGKeANOREDJkvnun9CWSNd3wo2K6
SZvovcvr0BxQeK8EL5F68CGI38peBlRyJWFi/WeZXWjrnv0A5hBlel6RaQKJH+2hq07mJdXO8gYw
c2lOKuE26QnHBzcO1JlF5quLVaQ3TQ+LJEKFqWrtXK3sSOGQPW7FwTMzzGWs5KW+rFURB1GLKySJ
BVDeN5K1k2YNfDl9LD+WaU1SDKTLVmsTjQzOMK31bjSG6XaIK33fCdHKg5psRMuzX8Wcv1Hsuiqr
EU2mpH+YyuhukrWQxBXQEUBnXD/sG49R2AI3JCo5SNPZxm0tZ6giywIqemnWvdYky12rLAdXUtMx
hCiU+KxaSmmnkZi9Xbe8vcrflukr6CQyp7k8tEOOTzxjdLs0els272ehhXIGb42bMQQRBLp2FuYf
QMB2bqqSx0mJFhIHfTYYN0tMhI9SEcfbwsyHGzEfzH2J0U9PFJbuKKeqHEgmSNBBdS26aaeKwfWF
X86d0OME8QPIaOIxeUG+m5YGJnQqrLy3bPGX5DbOGFrPfeVq0AmHtB9t+VAqwOUAwrD5K3TleHPD
2yGFao6BcE/Fj2DO1yAVyJ/GJA5aoq6/ElmDDKuaLV5uKnGoNBnYpjrQ/05JF98SwxhdtE7GBy0u
rT8oxKLTA/0nTKSBq51t0MbIvbJ4LeMA9HTdwzr0krvIkXIEiyY3K74AmtKNP7HFuBypBRkPCxpV
dqA5A28I1OU+WR55ffRLsBgsod6C56CFkgtKFeceN2hWbfWxBUs3lHZpVFwwbAUj5s7mb/17dsT9
GfxnjgvGpnxuEyR/sTlWkQGE8nrfz/HNLKZ4s/F2kW4Smx2cLo05THiHm10GqV8/w2wWpvQNnYdv
uoQ+MCthvlM+oG4uIFgBHzu6mXAndjZoEne1VzaObO16EIXYpcP7aFt3Dkir0F/DRXupFaOUSLST
JgWrTJrfLKS3yYivN3JaKFsB99QKc+U0bZmqmUZMPx9nXx3vVfOX1YKTRLiBSuuScaxtBdlTa8xV
kqdTnQgx1iR1czgT4ZCO9SGDiGJeqq/Xw9qmX/zePp0evpN4rqKsqS75Ggekl5+EWg80QfT+fyaY
U6Wn8VKpEBUKUiNtP/QqVp/mWh3861a2D+/JSpiDNIOQqSmqBAxGeqjv113jQKpWDbQMLK1d75Ve
GSi1HT9x2UE3fUNH9xDAWWivsoVGWalzbVHyvwbaMY7s9pLTkGPmqLs2t8e7ZG865IY48p2ZPfAa
ipvGTbRZwIQjQWuI2dwhbruh78FjWFU6SqpJGdRl7qRx4kc5uFSmwpW7jlMi3DxyJzaZnbbA0FhA
YRT1FzARlvWxst6N5Mf1zynTgHQRsE6MMAGrtwTcg0C++SZ6zF+EtxqUf+MBzLL+8Dbu64N6pHz7
kU3sAnA1QbGFL/F/5zmiIe3kRzAhbW57dIszXAjgdKvtZhDtchF/koRw2nObycWpIbrlJ8ewHwW9
RtnX8Os3OtI+PFs0fMbg4gTdawf+66iFqmjyIH1rnlJwYrUTJ6PcjANI69AsQS/l4sHWFpA1UAhO
D6rp9yKo5kFhwDmhPBNMDDU6UelXosQBVBsgj9ALAFCKi2Bw+mg8M0zwJLo4oxy5xMFkqR9VT3yg
Ljjw7u1Y83u3TCZqjihvF5nQxMFYd4gwMZg+kXX75trVrl7G4ODr47tqTndlIlW2KAAtp6+Cjnar
BO1W5Z4oSmdrSs6TNd58GkGx/n+fkS0y65h/6Tv6GelYhBg/YBhBdKE35k4ukW+12Uk8HqPG5maA
XpyChFDduGA1L5fazPQ2QnxHUejH6lI+j+Sp/A5+2vTL6ulhcW8WNq+cvvnGPzVLL9GTIyNRgva5
KOGxAZ63eEXvtNe1tDXR1l4TN3MWXwXDkz0G0ILarc/qd8FtOH6wdU+f/gQmH8/aWCdTbsCjU6KF
4EtRfaTti1NKSe6a2lL8wU0Kfj78A2XNjS6+WSd6amCnjei56+67mZfWb50doIEx2g7qQVRPmKBL
b7imlmEAZALgk9xXK89btu4OcEoY0E0GZAl4h/OvlnYlSnvoYwWLUTvGiMqlfIOZKk40o2ecvTxM
BaAASjN4OV7dFznJ4ghW1ALUIKBNTECEAnSsXVo1CgKDvVaal62P1++szbWhqQ4QDGjCL+ZSC7Mf
mnFMk0Box9UdMCD6zZTLKZgbInBeo5sHHWOS/9hivF8h4iphFhU1kNwdXlTwC+amXWiOeQ/a58Oq
2pbLQ1xuOcepScbb53IhytLHkEAdopeoncNqFjgKApffDbU6WZUlYH+BhGBbBHUM5u0uwYEiVKYK
h+DQD/VjbYI3Wx0/yELulWl9bZbVuf7l2KXpEmBmtBmJ7A2AFYXxyjgvoPyuQtWjqjJXA4y00zlF
K9Y3WAtMztRHgrpoFZSKChUEZkvlyDIoMHmz5/QTnPo9a4U5v2s+R02l1FCPAsYDkzlksUU9e1Wm
2R1EObN7pedRM/MWRrf2JAxnMibFJA2aREXnJyvKjOYtZMc453nbCCY9gSIAYQJbbiBSYiRFLGJd
+d1kvlTJTWR8ve4CF+Wmv/butw1mIXXWjqa4KlC0dlsZYvLpXnermzlH1bx1+POz7N3BmqNLPtk3
BVK8dbHIULCWpskx2+wQSfFR1fsnY+SSzfD2j4kWTUnyvsEAUJCvRz2tPBlDyXHahte3kH2LsEti
AoSkziP4yqQ06PvREYfstkBncQSWsrEGx0oan8gGJ3HePri/PxqbU6rgfO7IDJmx5IGYX8yC10rY
3DmQgSMWAVx4ga2ty1bXexVeUY2K147WryKWvorFygkPm+sAYg6KpwB5YT3n3mB0ZR3FE8zUcReS
GaYGDk5uayFollN+IzRhL7AjSbcqGYGoSFCraB0mlQtCRa9tWk7pYssMsHi0CaWY4oUWmCh1TVSD
VyEgDSYsC90DzGSfZKp73dW2At2JGXbkRRsmZZVjjQStRm6rEcIU9UulzR6AF0CzcfyasyZWcdMy
pwla91hTLEROHD+N8WwPBe8Fxt599PScLom5IXR5WNRhhRRtqauPxiA6TSsFEjHfBU2/IcSYbGCo
7DW1OF9sKxCd2mXujCaO8yZWJhKYwmSnSgoOtdIzIF1RZJwQy9tHJsKWRMPYdkWlfaXFjVTVnZvU
b9SR4xtbYeh0QfRnnETWCLKGPeggoYUsiZOnjBEYdoZ2doBxSN0sw9NZRGp+HCVS+te9cusUn1pm
wqwiNt3QpDMJ6j7/Wida5rWmuvzBXXhqhImymWysaieKJBjWe3GB1v0EGQreAC5vJUxczcmUYvIQ
56vs5m9NNni5InBC95Y3AJZnoLRPVSNYVrtxQBcL1zo2S08fZNkMqlT+iDLyB9+EDs4bmDq0AL1i
tkvoUdkwBQ3aoRb4AUgzDPaYqLxnzdZ+nVph9iuF+NwAkVLEb+3DUN9Jyym5bR1S4MPpBCVEoi9I
MxM5m0bVUKGsnD5X6V4gtSd0Pyur5rxoN9dxYocJQpE2lg3p4v8j7cqW5dSR7RcRwTy8AlVU7Xnw
sO0XwscDAoQAMQm+/i65o4+rVNwitru7I/phRzhLIpVKZa5ciyad139sRPvLDKrj9UNy0cWSgQ5f
Q6p2gTj4Atm69E5XUh97lTnOfmxQuevqeNJaPzRy88Hz4c/Ucr73XZftuFf8HEfjb1Z58guUc8rM
ZimbCtwYk4HBUKtL+mbYWOWqd5+YUNyO2LkepGZeJE6G8U+7gkonIKfhPGJo8vp+rlrCQxevXam/
oubGfOjqORXAURJRvBHOX6rBdiORsY1bcNU1TuzIv5+EVY8YU91wuAby5N1oORHxxN98lxMTSuQm
jKDq25VFMoM6q/U/LlA9ub5Zq+foxILy5YtuGdLaL2jisx+Fh9PUJA77h09bUx3rdjBAggCHzpRa
5hgND4IKrYuUAWIDUQe6W4xbWLGnNzcSDrDxaS64IH4fKXB1onbjAKtlytzi5NvIf3LGeHWRlJ6N
W6FwMJbLrDx76fk4v1K3zG5B1wDyzLaao7rXvKfCAtdSlaZLg9kMy7jhg8OheTRA1Cyt03gJUKAU
mLzaeGivO+u/P1SVzwwYRx994kXi1uM9CuJPXiduamJv5DSrjzlg51GJsbAjFySRZlfoo4vIn/Q1
4TejXz3YmQGqSMb1SDjpeEd9p4m6LndRSteWo1hy+6UhmX8Q42JsfJ41Zzj9McrlkPZjUHAdPwYn
6GvgprGvGV9n3Ue7Uny/7t9rh/TUlOIIiz5bovRkihWgUMM0ow15p/3No0iKtAOAK9v/KjIj7zTi
tZ5M8pkVyckYP9MPohV/4SyQv/OB4wTC0laRc+1g0hzPZHg1/dwY87FEDyZb3tsZl2fn1IoSEqys
9UbJBJe0YPiNMeaFWsm81Z2Un1gtzJwaUa4Dr/dtwNxhJNecMIfiwjA+MysJWIMXXxtOLNgIdGsH
7dSg4nMG94TVzjBoTXNkVkCcD1k0NFvSehdsdb93T54z2Xs3LybyMEDnLXXrFyBkbo4dSNFd8LBK
naqA76HSDBrWoYuMj+0XuoNM7cYlu+rtKLZK/UA5v688XZq6o57FA4z+tPTOqbOD4M7W9Sq/zMWX
k0I8iK0oXKuwytbrS41lWgWRNvsVFcQqBInW/ZjZoNSed828VdFY/XB/7Kl0clITJADUFWrJXR9W
1I8XcKhNfr1xtlZj0okZpeDAWyhPe1aK7zbXN01vvZhM33mzvuOu83I9Jm2tyDy/nHzMqfuegCmR
u1nIm5odRZH9mrjONp4Uq/7gS9FkXLwYtFVOWV3qg16KHirh0MJqxcey1HbX17K+beD/DqByhXlr
udaTi9Ype6cH3QZLwAYJ+ram/dgtWhOzrH/w8fiLr1tbTZVRsIFQCWC0ECxSHFyYlNdONcH5mgq0
BswyIu5kN1lWvE1M33cco2h69TLb3Z3pBVPoQDt+4zes+j+m6/CCcoFmVQEGWiZcPhcoSwSz+c3L
zA/U8hJMsy/xhBcV4uW8cXevugu6iLi0LRlWlCssyCqMJNowWOKGHgM75jX0L/+5vrNrnoKJFXBI
e4aBU6t4SjO3rXBQH08qzCLMtN7N7bzhKvJ3qoEDkCS81QD9vpz3aTvKKyIjYzqDSc0tIq37QKuX
wia4X/idB/2BTv9xfVlr1wzqe2CKxoP6cjKG5/NYFl6AawYUcaQnNzNFj5AaNWhPiyUCj0nUc/v5
utEL4Je8A06tKndNO2AAtzYRsngsRW6sKqIxsDfRAEaM37TN2wDzrYUqTpLm3ZC2DcFJN5cfRgOG
EUH7G730v5NiakJr6OuQmVvQgrXTf7LQ3yiOk9MvPGcWBi/KpKCaF1vI6sJ+AIOyNR/6aso2QvSq
A6EthWlgJD8X8zJGugxT6S4s4QMIfVIv+JlyNkbE1IpwDBqkRN6L1/JXzydsI3tYXeiJafn3k4XS
gOgVr6oyAcgYktI1ierZ/9j26a6x+v3fuM+JMeUs5n3dMFAwlEnL7Nip/MPoGQ9ZDdmiynxisoPr
MCjBFV9b3bzLrP5NZ/7PKifgUNjq4K4FO9kJ/O+WK54sKDC1SwtPJsfBe/Ob6T4vvza8O1rF1kvo
gmLs96mxUCFHXEd4V6eUXM3VF2/GWV3KLkZk2dmF81Wr64cFaEOpV3tb2NqucetY5NnGkV39vn9s
q+VzrfFNiIRbLDENfYw74e3ywAMtN4R0MHP85foHXgvogKT8d6Fq+ZwUjZmxGfc/t4bsts5GE4hQ
MKRakNPY8NvVdx/6g6BbsX8LVyj3MyZgGAOUCnWyvfYoBUbHsNu3dxb07rV4C3t3wf/z+xNivlyX
WuSyMXl+TGZ3mRYnR1PXNed5H1AdOfaEFxjqsQ3d1ZYDXuNJy2/TjtNoprQByYxvHfIh12Kz4jnU
hUkWmgtnSTmZ85E5wXv1s9SfKC/Ck5NcWgBeoivEEoxw4rJ2H1sDGbqdH2hKNy681e98shvK3ltQ
PPUsDCgnjniyHCgBD9/LzSG4lRMKXUxJzIGiinEB0bastiAYxkQVygR/bq7PbRhwCxgrLt5s2gah
KM2NqtTa/XZmU0lg6zFwBt+CTcZrPdRFad+CA8WLSt2so3QSdUgHU0T93NOIzMWvUqsq1FLESxqA
KwAvyj7OmLGFO105w2e/SnG+BtPVINXjNOlFR44Fbftbomds71tQqbdosUXaunLlAtyF2jAG6k1Q
Syr20PHrx8VED9nS2dNiCayVplHaTDtMCexkzyXWsi39i5U8DUYRIVFnQH3zIvvEwGhPKhgFtia0
/QJVtI2+6IoFIE0wUGFKSgxbRcyBjNxdChtvBjo7EGE377N+i+xt5UudmVD8hxheRj1pom/yG1oa
YWndB8y8Mb0tkoq1S+XMlPKRBmtJ2QxanKQYp+rehvDBUaRijH3rfvQ1bWcFGv+oaWUTNwvncVHV
RnQ92m/tpxJwMIwjKoxuIgrYZVQHwADOP69bWAkBZ2tU4gxGzDj1ufxizK4fA2qLx6BgkFhPWwjb
GzloYqHQssERu5KMwSgwZT6iJeq6SsKpNZOTpp7PEoawvrODgr5B3zWEQFKsMddKwFbF9nPVTok+
B8EGpHUlsp4adxS4acV0u12WrE6I933xbnTn+9hsNJjWP9u/63OUeoBbg2B69hdsqiC7xtGjkW7J
Gq8dA4jTYvtAHoZLWtnCNrAcXdQzVuFrRTTwOWl1QwsxPX3rtt7GK3Lle0FbDrVfJM8wpZZtHGPW
9KGhLCETeTRFV8Q1t2413vlhRp3bJctf3SI7jtWkbeQgK+4Jyxh6lao9mAiXfz+5caHrZAAnK0+7
t+x1fYD8xhy59hL2xA1tawu6tnbkz+wpOaub92LKDNjTZhaZ7R3RzMgh7m7yvxYT9nl8dVCZLdj7
HebMrPI1ZyIaD6+wMkEfHeQx39p8q6e69gktKSkncznjokHMUFwmtlxYO1U7fS535tBGLSKKAL6s
AF8ab34wLdhfjy4rXuqcWP293Sefr6Ee5Gl1WMVs6aEiFM/nrnwxOmhMpebuuq2Vcw1bEHaCi0rK
WMVVCqNq/LlCcgZGhD2REiQiv++n7st1MxdgUSSBZ3YUF+mDYmHpiDXNN553yA7lDYnZLciL2jzM
vqA1+dHfiFhrh8DXgRLG00bOpSgxWucstY02x7drgLhNzfZXVqa4+AxRhB61tchKt4hrVk3CSyAk
hfhyUQzum7Sdc78CX4ZeRuDgCXXo0Qx2FrbVs5duseWvJYVQ3IZgOrg/0WhSEVsFBqtT00Nmot9M
AJ/f2RADzG5yFD3yLjZDHlH89/p3XHMXiasCkgHjiRczGkM9DDqFJEtipB6oTr7n3f1I3osxh69g
NcDB4vNhgWo+ZGqd1ubagvLblNUfOxBQ712/35KNWFnKmRUlJaqsXKDP6OSJy7vbWhevdD4Y+bxR
D145y4DSyU4VyrWmpfapityqTLuy82QUTpwbaL83djhBm6SyjY2wsfbyBHoPxQP4PDqwKsuVW5lB
bo8+8JwMRHuhyQI8gWaX11+qMnXmcHGX7nNm5IEbevM0xCYdsz3NKHpBlp1CwgUYs2xj/RejGfJj
gtkItV/5JS8IGWVTA5AY3iQzx8wySKkT9qq9+PEYBc/jt/x7td+W5ljJJHAEUYD05GHEq//8/iuL
0bOhbIgaSrUUYeP5Fcrjs7dxy6450KkVJaRpTj6gaWbgNeKDuEz3P1BWf2KMH68fuTUPOjWj3HJ1
weZlnDIUcXHwbvCOn2LHwXy3Pk7zwZ3tZeOLrdrDLA1GsMA1dxFVHBvsBOC5x5gbNLwxqdCD5GsG
/Y+73Pkc0h/XV7cSMoFs/WNNOYUaxSjRmLqy8lZ24cKMVxSGuijztS4SlnYrKH9/CINFiK0ZAKvo
F900oVEMC5GgTMAu+wlP+S4a08CIPDBhX1/amn842ECwbUGxB6Ki517Y+LUYuSxGDPWD33zTegrU
3/ufjuBq+mND2T4fs/aCuLhWSzZExGZh1X6+vorVAwyeKyBDwW54KY26LIvfpy3cPP1KyQ46C+0D
25O4DzFcpXsHDaJ9+ybBJbdF1nShyyhDh0yEwNYE0NnFKMYwDTw3GCxr0ObaB4/lS72AiD2HSuG0
D/yIPvCd9rP/Ze8raMvXGwtf/Xwn1uU5OcnCwFlMaD6SOjHF49x/H0od4zsbwyZrV/jZEpVI1WuG
bZYgMkBaRD9UQcSglldKZvQprj6AGCehH7dsrq8L408QEAWIU72RDJPUkymfWbU7J8v0ixG2X+gW
OtqUnqf0nrCyP2aUR7hV2pQ5IP9IpgglXYb69feCxBX9zJ4mKGVF5f2w1+k+H8OqiqoxmbpjPkaS
HmhbSHgtyJz+FrklJ5+SFQvk+pCTJRhVvnW1Tx63QkyCRlP7WKdbjYu1ywcU2GjMgvjrkiHDABf8
qGswpjX6rsyHuIJ2xvUzubYeUNuCnwqHA+BVZT0ggO2LaUA10Hext12bvU2AMvdDQULwVNzZdbBZ
Z177nHAYE8mmHwA0qZhEuaNyandp8TlHKEqgG/MxiPrQuWE7LXZfrq9vbQslv6SHgptzOVGuQWga
r2McvVbvPoJmJvb8ciNwrp0C5OnAsgJUARlUpUrlAZTbFQ5oMktehMz4p3QwC/UX0Rm9XQ+csFDM
vlQcEVA2ca0UAE+wct6W+byv878YDACWECV7tJGtS4CSN2TI2dxayqzTl2ns955d37eCv384BERW
IGmVoxuXlJwlKURd+wQIz2wkkT3n9FafN9V1Vuq7sCJFMPC6uAS6ZK0+ZpbBaFLRZp8WemwWdjyB
KtzpusgenZBWW6WSlWwHxPXoV+O14V/qJ/gOb0diDXUyue5x8Z3vdErvUJG5G4ZyI9VZcTmYQk4K
YAHWqD7X7IxzU2usNnH0V1pziLPcBkAcXz86K6HhzIg8xyehbjG4ZU+0p5hwd3b4ZvE83vbZo8lF
2JHh8BfGcEcD6gIAFMbyz411zMwWY8EhEgAy92BHdRgt9sJuoqpJoxGdpQ2D8h9ULhU0uf41qFYh
xyItNK8d6wRv95Cy4VWYaGpMzgwOtR5TvC70dMvmq0u2HosrEenMsJLLLchOa98YKL6dfwgEhu3r
LUmD1S93sjbly5kjqwvM3uHLcQKla088Eit9HI25Cwc5Yu5CXPL651tzSIgN6MDNQdDvgvc9tUgL
FAEWBdJ/I6Iz/TTO5TfuUr67bmit+oPHBIbGdRBkAyEu137ilSU6f0tljDTRneI416kdEgfaEBne
xV4F+aWmsw6FG3youHbss/mHwZoPc1ccXT/dKMqurhlM0IjISE8uCCUnngkhRe/xRh4e2ThFnnDv
x2lLqXPNX3DE/zWjJI85ybq6bnRIH7fNntjZXdVuueTqSkB6i/qPFHlSAdcEJDZooC91UrGmCUkw
3WOo4VtQ042bcg1fidfSv4ZUwPToT4O7ODa2DFqv5k4L8yaS+prei3VvvhVBVO+1Y5FodwGLho1w
trZIB9yFFijHfnOfnTvOSApWulaB6y2zD9VMPpjg8QlB2WxuGFq7B04NKY952k5lw3u8Nbg2Zh+8
euGYLkBl597XxbRvRWZvPLPXV4aiK+DhYG9Vmc8HfXI6y8HKxBjEUHiIpu6Zbk2ZrMUUEAIhl8JT
HiBVJWz1Lqpc6YyuTcEPzADLvuNHmJmMivxtrOeN+22t/iRBZuBqRa3cvGAhGgLw/9gAryTtrzHO
D8ZBi9ID+abHVZztSXI9pqztn4c2GAqFDhRJVYye2Y2ZV6UMrRy9caLaIbsZkj0hCMi+vN8QMm0o
SdjAF0Pt6dwFzX7g5bTAkLPwnWnWeyOHyGu+pTi0FjHg5GBtQCsYE2lKQuq3Zl5VBP4wpVqSQtN7
zPS36yu57NOg74NAr4MyDx6HmuT5UrJmFAEFKz3wPgz9mJQsmAMQqBR3rRvqkwuIXu6Rw4Rn0q6w
eIYp9Oy9whzgOsdvCBwM5jqGFCU6/w1+UHu1DhbDJB1EFvmVrSVLUUMSzGrzQ8r4FoTt4mBLe5g5
Bk2Fh2aYihloSECLdJppomlgwirB98rMXZ3uO63eXd/eiy8oLSEkQBwG7SIwzp6vzByK0bUmBzrQ
vvXYj/ntUvTvdXrFhBKl8lzzh2EgKLdgu+KCjU0k/NraFZim3zAlf+1ZqqWYUr5TgYZeA3QbTQK7
CEXGDxhyj8qGRC67d/wtHuQNayqb0TRNTan3Ok1GfdyBxeR2MT+XNQmRzYVW/94c4HxpalR0STOL
dHZR2RmWOczc5Rd0YD8FE92o7qy63h+H8JWMzgGdVlUxZD0uzWM0NSKXP0MQ4tCRjdfZliElduiL
XVQYrqoTf3aWvTt4D/qAYz1UUCAHOuzn/+TnvjwHJ8lcRcbCrFL4OeEoQ2M68x/g4LeoV6UnX3E/
lYYlGDFG2JhwPyPtjujNf+08b7fQ7JAW1Q1GO5/Z4vP35gCKX8htPlkYy8pi6KqsAbbWfB10/xYk
A0+aaB8dBMrre7jl7/LvJ6bsrIdwH4EmqOWWGK3wQ97bkeaMoWHtbX1LoubirlQWpoQNM10CVO5p
k9QIfiHA2aBX64eonexqYws3YqCKKKUt7QsqsC42dXFZ27dZ4Xy+vnUXb8DzxajAUauqi4X68gIJ
ik9trR81N3hoMMI/WcM30xufbR1hEZHq3ewIvw276LaCGDO4YKZK51wrxgAxal5cRCaj/OVMFZ66
EHYsB/ZszVkQZTyDkLgBErDri17f1z+21TPngR/e4CVCSSmeewfCDO7WENrlpIeyPiXR6b3eRuXN
bZPiKO74I1qUEbjSw/qJ3hTJ9eVs2lKOGgaznd7OYUu/kdqqxj/SlpeIhNyQjWh/+fiU6wJwz3Qh
z4WWspL1sL50qA9+6sS+N97mHZjYyxDjpc+SutGDNPVui25/LRxbmBUEiS9oWy5QIz2rsn6Sl1mF
sNjZz17AQnu67dqtIcgLAjqZTJ1YUpEipLNdFjAsDXT6O/4BJFVSPwmi8m/li4c8Lmo/8tv8jn9q
+4M/Jgu4133Qcm3J1a155+nPUHa45nY9GiUuukzkcaotkQXxjusesxbCTk0od+m8WIODVmiTCExG
gvTWubGF94j2zNaw3dZalLvUsGkaUBfj2SXSfKO/bYKtEt1FGo7E94xiTHF+Y0S9oR9AnEbyQd8N
oG4sU+A3vP7Z6fQdiKbucAl9zYQZT429kSqoy1NtqxdPk3MQtmIwl/vDnSGCJ1wMh+uf6mIU/D82
IFDmeaBYuKitj7M7mL4ACR3Nw+qT08b5gw5lb7J3Htgc8TmywRAHZv5n3wu3EFvr6/tjW/795GJd
BJtKYhCSuNprXn0R9dYN9/98vT8WlDApIDZUNzV20NcHJ3Jb4xPJ0jxM3TxujeJg0x5y1N09ZpHv
68l72djb1fWBdQ5ElxJNofKDUz+d0IuBdVpDl3r6BMH0OHhZkPCF1dHYmQdc6e/tGP7+nnj4ynYs
9EMuLvU+tbsRlHRJ2rtxvrzNZrcXonnnFffbCgr/kpYRlQq1nuUz0xlBmkiSwv3Bihtjfr6+dWoE
+c+/Dwlx4PZR6VdBIQaU/xyb4d/vnZ9c/LL7G23ZUixedw7QdP3XiJJplb5XiFF3MgTkadcf6Wue
yM9SPG/doOod83s1aIz/JnrEg1oJUw6UOrtqgp+LMZ0fZmBwbkuTzBHJBnToyLJFrLa6eyizYMxZ
MpGp5RbXH518Abc1kn7UpEliDyTynS2s/WroAM4ACpQ6KjsXxCya2YxEXyj5vX9LDLjenPDX3g9L
7WA+lUd7rx+M4hbFwKEPgw/XPeSiGy839dS6Eph75pGAFBWCI6bGSURTMLrSfRqbTxZEHnjcfqgw
w+P82DArr8fTt45qVonJsyBVM/tYtJ3AZeLls/3kPEPJ4VD83MJUrH1G8IT7OAMeiqpqIb4jY5VN
DkwNObJVrQJ+3EsBVOTLlmSp+oD7vSh0waFlYEMtSj1uA8N4HEo6JGlrl+xs9DB31JRUhi5ZIqf0
2GFYFvOZaZ1+3NjP1UW6KHtCaRb4CbXkU1VoF3Idi+z3AxBnLG7MHTei5iCiIKEQvtuZfZjFW7Xq
tdAMulcIp6IaaaDTcX71WETMU2tpoOJ158+1tXxl7VaJ6QJV8XtX/9hQEz6BsWQ0xuGhdpK/OK/e
I/kBboMDC0B4oP0EyyyEA28wD/AE7Q/+jQMDmsXOxhzCapCDOgVqovAgoA2VhVZ9I/qgwv7mrh8W
i4hF+lnLHipzjKp0woPohwv6yNbZAp+ubXDgolQOHKWUjFPOiRW0eeXWWLwxkF0BKHuqb2CGVy14
AA0DNG8GKPeef8Kqq9y0n7EyL8BJn8xINBs1oVULAdr1EA7EKtTyJ5paQ2GjspX09M7Ov+t065V6
UYWXLgKQxn8tqOwNQs8AOhGMJOUgSSkDs/+B0a801pxGf4JUnJ5UUwtZoC4vooAhqqWkzPaNOzmP
S062XuuXZxFCe/hUriu7EEhbzne0wQhEKxaMiAX5vDM08qwx561shy1IzOW+ntuRfz/J+2ituwYm
eIvEa/2I8H/S+fV6VLm8cKViIC4/X7fg8yq4VtCsx82OZqlOodhVU0B4+9b/NejBl94NNtK81dV4
ktNEx+++QL5ZRWPbeYvBXJdWyeKIr1mT/Xzves7dRHmzgaGL8ZENcEQXyjmkL38YpbHzZ56IuSk3
ngRrl8GpTyqvN3fiLptr+GSg9a850Ug4GkZiB82utscbjDPetLmzcZYvPxjUQA3zN4TVh5SsusAC
Ojo5TUmSNTCJGvYC2Z4Mg78O2VjduiUH/wlAK3eRG/kYkraoayI/zu57x7/XjC9s+D656Yady7OE
FaGUAWCzhEZewC3Ssescv84T5Gi3TvPZBfZhbt876YX4IWGxoF73YQgjIecnCWq0rp05A7jxtCyy
+meaP9aUxte9b30pf4xIhzk5riO1C9dMmzwxKbgSKlZKpHF628/L++MtBFFAwI5BVQvjlUr8KYfO
bHOQbCEQAkJU2mkYdO5W8LEuzyv2DC01YM4h5Wur2XjdtF6bevAAJ9OXu3LpedxkgXh1l6G9h/ib
/lSwHoBmo0MTypiCVI8tHIibxmDWDoKM9tFvShFpVi+OBrez7y1tpruK2U3iY5hxCNuRz/uuZJBy
gFCTC043yr9Y3GB3HfTsQx2FSYCLB+cXraoZfS70aH8NjlXyCNDdOkIzB9MglS72U5nn+4luxt+1
pOBsC5QAPHIL9o0eW2AR/rxQV3xsKoYlLnP5qKfgAhwLkR6crE134D6taFiT/XWnuqgq/nbdk88g
ve7Eq+a+Ftz0JoKqIqbLH/lhN+6snX4bb1UZ1k483igSqubqoIpXvIpkRdZNIChNAjK/uf7EomBo
vk22+WCn9pZ3rT1LZM7uYbhDMkCpJ7JKtaDsCzfHsswInHjoX0ZV5NyTFx6Wcf46GNGWJJi94tFy
lgT8d2glIogqOV5Tp6SDtB2oyAuPRcItboXhQuuN02dCy9dmWYY9bUV9rAd3V4/oEabEYnHf2rc9
TwHHaqsffOnwvBB2F1l2FulFcet57bcchFmha2hzmKPFg9FV5j3rrJpif+orQO9GkNOMS7brMX4U
GuNgJL0/dvFE2iwCju+VdKCtz/pyDP1BPFcu+WdwJsidkP4NbVBrP3LxRAv6IEbxyGz/UYfc9/tL
FS5a16CMlaJwFyoLHeGd5WX4ILN7y6sWw9Tl/2hBOuCJJy9j77qtU0A/GIOG0/i6tE50/bCsROCz
NShhvkIo1D3MsCQAl91YlR6WpvsEMPrfLATNEtAoQS0SjcDzhZiu1qSM4aQYzdxHWWmALdjPnL+w
gpCGiVcL7uqo3UJSZAMKIiCL0Zf0vp8NdC2YnW7cWXJHlGc6cBOS0siXSjPqi7Y2wBWN8EmSytOS
uv/R+p+Hyd4N1InGeavevZbGn1lTbkgATNw2dVDgmSJ+1x+NsEAZYtq7kMyV+rnXnWElnkEtxMBT
DgEGzzrlK1lOaXFN1jSXke76bj5q6CAEr+Aa+4sPJefAcPNDzvli+GYG1eFYunJVFdY1f2ryrc7q
ml+DIwL/NEaXJLfzucMNgtoUcP8MFY7uaHgV+Egx6jAvyfUdk9uvOAPGZZGZg1wVuZgak408b7iw
8FK0zRsDkSf4igCeCG2566i907dGgtfuANgDRQQQLMCtq3lM4/O502Rpatxb4LqMKhHOWuhF+n75
NtchOdgHqM9uabysbCayTUCV0cpC0U/NODPg8HEH4ELl/hxS0YVz+q2nn65vpbxK1K08MaKCerWq
dkdIVONZn43WQ+YyvESEJ3YLWZxvPDC0vbWIfzDE233jmZ+9XLe+ctFhicCk4lyDfEP9kGMOsS5g
5yEpk7IPQtjHLC0+XDextosoQ6EqhCsVarny7yfBPGC+P1UmdtFvgHltgJngz6Px/vo5OAeBkUTh
FJ/rgqvLm7phsTPkoNaIGxetaTN0aHC8vpTLbyWHWlC3gOYvaBRUjJPHWDBoUsUDUg6RZoAQ0PrH
EIa8pyNNG8Er6u6y4t09KxgFe5OFkIGkS822qNbXwUTwWBggpmW6xyJ/vb6qy/B3bkD6yMkHch3h
aiWieyIgWs4tHom0CW3nESX2jUB76W3nlhRXwACA6OweRGMostehUTpo0dbk8/XlXPrbuRElebC4
23tOlQHL2pV1xCb92yK6h0m+Pa4bWlkNcJ7yvWhCYOcCW9fjqTjpDKOiJAeneODVH0naxddtrHjc
mQ3l28wN0+yKYdYpdwcW1voIlhUxdbdVDQBLuaDbZVB0PGZ0vcdy2eoGr2zlWflKKSJMne0Le5pk
K3/Owg6szZnHfonCsje2csUFzwyZ5y44a4tbcx+dfB08K3HJgxgs4V9p67+C9mt3fUtXbZ1UlxT/
qLWJe5kHuY2B2uZ+mf1Dag55ODT2reYVW5nMljUl0SR6AFKEHjTAetr/o5NfplaFI+tjvCc27uTV
j3WyLiVlArg1gPaZRZOFQ3SQPWkVhlTr90JxwPSL8PqnNicd9iRYpL1ReTUZwKs+9Uma9t8rULVu
eIPck/MrETYwl+ZLnYLLjiuuiynvGYg7UYOPaYsyWf+o+/90mbhpig1usdVd+2NLxVM1Axn0VIMt
o7WiFqrqfRaWwSZZxWXCdLYklYKvMQO+2HTEknK7enMqo4lSSqEQ6WA8qfLQLbcGw9tnVupEYii0
uAETXWhAYQ8yUbN7z4FnvrX6vrr1IZ6RDINr35i+rd3oPNh8/V7f/kA5jFrQlLWjC5Rf3ZGFXPhH
AZ6g918F+MYAJgPshLaj2s1gfQqS5QwIR2i25IfRDuYb4s5bHaO1bZfcrxhBxP8w8X7urUbduth2
MB9C5KZ4GjERE3VkdvcsAzYpd9h3g1UgY6hb59f7g8ypYSXIkBTvF+hngN5Wr3eBNYdFgTFg562y
042cZM2BTy0pAQZoem0IirxKgumJ0F92F4ts692ydiBPbSihxUFykIu2B6ut5cez30UU0sb18s2Z
3bs67/9mRQB52OglAsuqvmGg0xqUKcZ5kxbSir34SX3jtjDq/fUvtHazYlLjXyvKzYqUfjLzAIoN
AWNjSOceMr+6/sXLzY+VkT9Pojz048ijZtC2tnMtcbCA9XAdlGadCy0ZVH4FmjUQEEoLu4pyblqP
gZb5b9cXuHbzSDVuvNUlSk7dxtyz/JJ5MwjGibaTJCAV/r/SOVqT764y48l5YknZSoLXWVGnCG6+
39w4WvOUduTj9cWsFFjls1a+UUAtdDnLUyyBzVEnB6td1hEgTmPb7MLGN55Mrw8xd/OIl9OjFQw/
x3pzOGXliGH8SpfD36CzwLTneRRxrDpfzBracBhg2dP5Jx5sN2zcSo5XDtmZFSVWBQAmm4UOK6Cg
vZvddkeNLuzE3uXmPu3ZRn9oxQfPrCkBykOSgHElWJsc6yjAI0kz69P1b7ZmAtUozK9JuBi4Qs+3
LegqvgSy/hCAjSp2xrr8UhjU23gerbh5AJ4F1KGRlMgxy3MrTjb5Pa0RabNxJDs3H6ej0QdeZEGW
Zwd6ny2hwJUr5cyeEguZq7et0UIip/ere41obdj5aYq2v/sIbCEJ3bJ8DXBFX9/LNecA3ABHGX02
uaPnqzSCbDIqXwB9rVnH2mRQrODB0bb7+zJHh0P30u/XDa75PN42oEQDAScaSErqL/IW8AYL+jnD
WDDUmrMPRe6hldK0H/83Q0q2UffQr4AOWZVYBX9YNCNZiHXfadPGI3elOwLmrpMFWec7mOfTMs8u
gi6zf7TsRk/tqB6m3ZSn4BHPdizbD5wcrdyNe82Kr69x7SQ4ICpAFgJg9AVskTlmno8MpBiexz5U
lvFQl1vcvxdENUjMwVkk+SMRqi6JN/SWtRrKL2ViP49x1dwCfWOLuPuqvQxN2N7xB0+E+fRmHpyN
63ptcUDGAeoKtrlL5cxy1jAQlVslaN+y79koPgxB9ev6/q2dcdSPJAkh5EwuYCML69JhrMC7pvuv
dASAwj0MugaW0a0p9Au0vNzFE0sqfIRNs6dXFoY47cT77u2tW+RVS1jeeTc9GKy9Igx+/MXSUKlF
b0s+eSzlYKdp3Q8zJjlRe/YjjR3TBmq31ROKCdftrJ1nCVoChNWQXODKebacxda71JQuqO1Z/2AA
3teT5+tG1qLUqRHlLJtZOulcg5FaGw+DFuycsQtZW4ao5EcGFbvr5rbWpBxppyx42nbwPK02qweR
4yllgZBhD0HN+eVvTAGyBNERC/QcMps8efbqLB+KdMDp8ko9ofpzk+qRn/9FERPAhn+tqLXgXgNZ
+Whh/wZwNhJ+y63/I+3LmiPVlW5/ERHMwytjVXluu+1uvxA9ghgECBDDr/8WfePsLqu4pdjnPDoq
womkzFQqh7Uk0yC7hnQmQNCCvK87Pd2chNdleAAp0zdFAfokABZKFYX063t2oQ0bKCOGk50NYB8l
sO34zvYMvS1K1ppAAUDzwQk9g2DAaA8Gz29Il8cYspU4iQttEMRtaz8Tt5jF6nQmsA2Qcklod1iq
PilzSah7sYEQghMCyx/iMZRXBD1wNYxitACST7JxVe/tihqFX0+gTTBTWr2BfF5GYnIZ+P6RCIgD
CxCiuL+EI1O5Pk6AdgXMa5cjWpupcZ9SC+QvpKte5tJq74Ys+05X3tyUVeMm88Tt+PpB7ix64/0G
NjcmiFH1F+wsN4bO1oC4BJS6wjl1lYpSZp3jIWHkfVQOzhL8F/KA0LXBB+P9Ir5cmkZZMp3rTaLQ
IkjnJ16WYe++2zJr2NEYzEX/lbPdbGcaQ5uxrBaegoESFdSwKukQFNk6R3QeZAhSu1uILD4wdoA3
e0Hi089dDhKcCUO3OMYA3cFPZdlWwawsz2VKJSHxxY2MqVv0Gv4jTHDDhV7VraMhbUtsDDzahjLe
s7GqJVJ2d+9MiqAVlALYGTk8wFRlgxtoM/oMaGvNh5w7TnJdIS7e6tuCkCcClSD2DoC2Hw/KIE3X
WlPVJCpX0bfd2JHVsOe8bj4Pbt/709rds7m6c7SS/GvVB3Ip0JhAaKHjCS02gixNqYxrgaFYx8KF
qS2e6ZvO2CUcoKZ+PddteH2ll4VvTDWgqID6LTrQUFgVlsoo0rauV9eJknMt0AfM1fR5HxfperOa
JErLVjuqCLKmRo+dIftWuzlBwxP7tzf59hloGcPaEVGCkOXjjqep1VYauqkS1yA/J617SEtyW3XL
V9OkSec4Erd6WeBFaAq0bsiCn9u6DD7Km7VhaSyNUrR8hjwEfnafFLH3iQRAAgRGah0PAWh4ZN3C
lyoMqbBHIMobW7ef4M3Z1kVs0YYmDeYpluyttD61rkzI/towC4BMD9BIAIf2cW0Tr5jVzlgbutR4
uIa9X76DoclvGn8F5J99yCNZh9alB8DCzkQKng09jGq2WDXF/HiJ1ONXzCJLLvcLeEqg4H0QIWiI
21J1NEeISFGGD76sYav5XdAETpQxjPv7fej6erhQP8ijNGBUckdcBhebeCSC3C2NfBHPcnPSvEXF
0Y0tv6lniBzSg1mqD5NmBC64i67b5a6mYPIAndzod7iwB01bM0rTkaL7pfX7Hiku7dVdTEmUefn8
2Db1TMx2jZzdSP2QrUM+4uabgmq9H8ujHoGjJuFLwPWn/DDPPsbzJTu5r58YhtHVrXf+YlYFNcap
nByAwKEqFerw4qHxHbkuJ5gxIpwFaxmmUS1r67u8EJGwQTcfmolAL2qJjpUhbQxoJVyIa6d3kTcO
d6YClLbVq0467aW0RJv/+FBSwsZiOgWHh/EU4PgJblXNHZqSEtQHztAOvqblca4ubx01viPWi0vP
PplTe2NVxbNJhxuTTZLAe3eTzz9ASBttYwtgcc97oLkS29dfxzWoe9+4XQ/pbfu7oJGLNpPElajt
rkLhaWkCPxZo4hehW9eSwnEWiJ1gpCz17dciBnx50rxYr+yEa01yf+3ZCU4VdTu8Zy+REpGQ4sSa
oMCW02iJNaLauc6Vcqq7Wcboui/Kdba2NwwCii/npfHWuUXyCzwBD8OK2m1/A5h0CU7VTvgNxYGK
/keKcG4sHeaxLfCUsLXThBI8mb+5pAqUDkkVfcIjDRwuTRm3KCNd9zi7RwfmHQDvmZhVu+jdnh3g
tI2pWyea+Xs2HvPhyZ7q2G21mJEqUvQXmrGATVncZXPsVkXgmM/XP2HPxyJphuBrSxygjvDRG6lE
MReKWSA8o+70TvHT3omJ/U1PKzQASols9+6sM2kXldhCo16VpQg5Pm8RQBtrb3lIgvK2OQ7BcKeE
Use354O2nP6GHrozDtgQtV7Jtj4zoXWgB/rnIlQC/aF6M30PBXtf90lYBW4vuTt35KKhDL3yANXa
GQ6E6ZS5CtNIavtm6sBnm75bw/sqIwjZMRDcVKCKwugy4GRFnwevjoGxGnHHOI/BML+mmOpKG5mB
bI8JwbN+kCIYiKmYVq7puIj7yPiSHbTcx6l9RsdymNZBceol9fq9uOODPEEpwZqE9v4Bq7J8Rvy8
9ZeoeZ3D5b54tn+qnt/SyAqAo7wc0vvhTpbslIi3VIEJqCzyaso4lquNvu4GoJWbYz1QfMy9d8Gm
r00Vrw5IKBC8+wq4KGKZi73M9G59dP+cK6Z8Pppl1898qDl2wNzGrGGWTVCWPj9UWzhZx1lQQG0B
GSu1ly1QvTxqeCQNLhFPg03hzqITAkR8pSg7mjgsWoLUCZXGr0/sbQBZ4kELMhINiYxheleJDRSP
kD7XLye9dTdjS5dCptqXvlbdpc53VTb5vON5MGHwV8b2+9m6+plm6HaHDJ69pgyUrdInwE748UGC
sHMDCGAMuGvwZKfvrfNbIe9md7vmD5X51e4+Z9Z3nb0suSe7QnYc+AexQjgJEqJM7TMoK1INQ2iM
AX+oQjhY6ve/UCjALA7UtAACE+aBdRlUhOzkhJBLmdKRubwFYZeV+YpDQm7NAbpf/r0z/bBGwf8M
GKjuVyDUgu2iwpSn4gM05jC69iPdaFqvX4gyRRF8T47HKzdmyHKBnDNpt8O/Rk7Fq+p8NabgXtAG
UK8Owab11cnJgWsjndbaiysgAhlMaDy63UX34RoFRYoFSpEbUIrssNxXYRq6L+3iL6HxrU1k/US7
Wggurj9v+0vwBI+rJtyV2Sdqx0JXf1+Gu3R4Kg3ir8XP6wd0WeXb9u+vrD/h3Jkpj2lFZ8vpAI91
V35q4/nQAhgT97gKDZf5Q8m6xMxs23m9aZR2n2AY6tuwfF8t19fcPEIj8rH0FInubbp14XzPVrbd
w2crs90FqVnwXyJZCQBO92laQYhV00gd7xT1GYnUALjkL9e3U7bC7UI4kwnau7boGXaTK7hhs98D
L3wX7KpVvfp8kCDt7hrX2QK338+EARWzZZ4KYWr/vUlvu16GhbnrkDA8+ifbc0n2NYBpRc1b7KDR
OCT3e70BKAPAyiKPz3SRHNdOjAdF/CtMcEtN742UomUlyVS4JOs+Z4/Gchxm2btyTw5as4Cia6ob
qIXoZathUkxdAyZmUn/iHI/nkNoJnl1eQI5LmAVoGgflntp+kT/29k4M0Mh/oEo2TALhVmtb1crR
Sgt3qBdBsa4+kfIJ74vAzY+hDwxRiaWAqrQVPlYQAXzYSNMeGrSnX9dxmQRB7SozH4xutWkyd09j
ZoeLJkO+3z0idGD9Zw3CNvVFR+lIsYaR/WyK9xFhW6ct/jj/uL6SPf3eOr3+I0e47XXFWwdr02+s
hIKbpufPXqbI4m/ZfgkKx9jiWaCmQSXjaQYVhnVTfs6yg/rT9sHMFLDEmIJe1v0i20HBmBagnjVV
CZl0NkHTh8q1Yx4GvYxAkxZe30TZ8oQr3stUx+YWipYVRjTz3AwYkcL87EWDZwclwr0Omam5zQiF
0IakMj+7eC/QfvLn9k3vD2aBv4C65ijHsZZFhJKNFLsAZo5JU/TZADUd/a+l/u5MiAn738Miq2T/
absSryt0MwA3Gk2WqEQJjxSnQeMXWpkgqc8fm673G9MAyDcHYkoGYDm83OwNyQQTQQ7xDQq65vzF
4KrfVoW/ERik9k82SipWuy+n848S7lCW1aVWLPio9kfdBbXtk5sN4KiPtcD6PfbRAqxuOUv57qab
G6YTuj0vkXFck+G9yHTc3C2SRU4VNJQHBh6vrJGUUSSSxOjHm92W6xVSYlTr7go8loyX1ZyP09DH
161kN4g0/q5JjH0IB4iJbQPpFGAWY5T+NqMiVgIVnW+BEQDw/FlWQJVKFM4OdRrExhnOjscgiIBC
lac0bCNlCZbQeWUoDzUSV6fv2unZIoXwRxkWuxhRmEq0qXgBK89XVQPGz1Adc8/xDf5rrccQtL0+
AHN/MM+L0P7yKTOwIbUa2AT93oN3N4MJwa/1+pByzedFE3T9JLnBdoPe88MQrjAyrp5ho0M1oWX9
M6VOVLEeOMi3q2OHub3ezw5uHDv7Vi1TmNWaxGPuBYnn0oXrbcrWhgDPBLuUqcHg4GDKH8XshlSZ
g7zto+uaJ1Px7fezKLEolclABz8Ur/maLieePqvkfjA7Sfi2l68HWP4/Riu2la6oe2p1B3VTeh14
SCOmhX7XDtCtSAUChnu3uKXqFz0tUR6ZEtK8TxjXz0blf9xb4eIr1rEygKUKBoO5w5tCD9vFO+SV
dRq79aBo0lXvhhBnqxZuP3XCdATGSrb6k/Lg+XbQ5j552ujultj6vTyTkAb86/90orrw5E2HjfjF
hP6A+TeekVLiE9bJbkvblXitS/wwvA7PDvWPwZ8pj2VWU2lt+MxmorHQ0VHqmtfQecsiL7CcQB/h
vBgY2KqgZn6mBYqL+iwLlhsZfuF2bhe34999/vOhZx/SpmmdrRwfUvMRasNvtFyPWr0K8MM3O7+1
s3/Ll7IlFoAOsLWvO+gidoSwzaDt5BpbzFEyTJECY9X57smun93Y6UyGoK0W97gzo26RtLgG1NwK
CM8kdrkrAtDCG5kqMtsXfXisZOlc4bmjDm08gYpdKyfJJbr30N4AgDDUuQFxipafp3aRWxWIqjY8
Qu0wHDbYgTKWJTb/6PWFDpzJEXaLU0vNKUACE+3BTgw9XGMTBIjd52Hw2cF7d5Ly0QqKiDwQNO0i
oXu4bna7pn4mXjB11AaYkvcr2DAq7ndd7peDgqnLl+tSds/rrxTRuFe0ty7mCCmqWd4Z1Dwu7SyL
NffN+kyIEGtWbaXSjKttQhFKfh1CLV4f6FY6P9W/yigPV/AAwLK3ao5+q8ZqyKQ5rt1r6ewThOhE
oZ1TNxaupYnFq/nZI6nf8PteimW/e9meyRFCEob2ARBgYKlekat+3nWfEVSufuV4j6Nbv+RMl005
XwTNqJxvjxUY3R887z835ZmvKtpuWBhDy6OJpsfb/Of4qTuVURpiaMo3v3TKQ/9TXuQQ91MUKgQV
TNeLtCcahA5uqC2vzXwC8zYGNCVPAtHYRTlCOGF1mtG4G971OJoAjmqUBgOn4x0ti5/jwpNhRXnO
tabSp4v5dN00pBsruOR0IhnXPAw983greObBimS8hvKZHdbH/jg9mGuY3svg2UW7F1csuJ1ZZ4q9
Ytw6AZpLNDlNvLrTfVo1Mk+9/Z9z9ybKEfyLNdLe9SYMeJaF9+g47eqvBqM+8sCPmaY/A2vnyTbm
QnLFS/RG9DeNOqGeXkJv3A5sSDMQqgs1SBVAiBGJ5vx/jg/5cyCDYPpIvFELzRnLycDx2U/9tyZa
Yy0EriRgt1g0VbEeAlk/82Wnd1F//H/b+leqcHzmaqsL1zHljf5f5TPgxy1MwuXLowF4tph16xgy
Zplhj3m5g0qY51utbYazlYG9qTfeCoc4bwS82U9/ulFnvauCqswJcBL68hbjK+bxupaLF4D4vYIa
ABbLKGodBqbR+cZZtWOqycYP98/8ny0R0ymK29bLVOMg6NzdD0qd+3BXsdnUmt84Mp6I/fWgJQMt
EZjDEpvaC0NrHWOxMbe8WsdJ0Y9lnf++vmX7FvpXxLbeM4dL9aUe1NlEjzmaPYNsTU9D372DZFLG
+iZbi+CAlKrOVZV1daIDYiRsGlodjLKWxVOy5Qgaq3hqbq4Ddmy0aQj+DlBV+G0qwwyQrUXQM5rO
GH3hTpWw4cvIn10ZCsu+kv1zKOJoRm+oY+5s/x/1uWDIB79U08DCiMtCZDa+u2FoFnXRm4JY/U8m
5Oz8kf1a6mZRQGvhfl+KR1PNg8WVTTrt7teZkO33MyHqgvn7dBNigrmweqGDJBkt+//bIs///9Rn
CzhycR7TEtDRCdZCBq4m2yfBTjxj0uaS6lUyFJ9qfrDUBzYn101x99TPdkmwkDlrAGxZZnVC9Kfe
noOM3rp14yupbORBtl2CkVSWVfR5ByOZFTcc7PtFNyQvp4sE2h9PfLYWwUKAfW6zYdPg9C5/VL7w
IzlVb2OMRqdb8oXEstZDydaJN7HWKYxwbqFVzLsn852mTadWsZKm+nL9iCQ7J77p69LiKyaNMBmr
LonZThFgQyVbd5EIFLZOfK4XSOG6igE16COMfZ3MwMTjExfvdOQkLkHzuAZqWPhl7BVhjXY1wFKm
MRLJ0fWlbkpwEVI5GEDy0K2rXnQEcl4604zrFCwE3PBXq3ow7Cr2xiou1vYG9L+3y6JIwpzdYwRE
2J8pYA/P4Y923CqzrU72gC5Erfua6+hfpdqvaTSPzTJJRG3GdLm8v6KENxTjLoNLbNpk6kmgZY+l
SwO7d0JtPnbtHF7fy13ncbYu4SGVDVZZKibiKCO7yZ0Xj0amKSloX/SO/lGbMxmb6p75wKFdnHaZ
WvQXls0PwLvcAOtE92c23LDJ4H6tkt9riueN6aLDu3i7vsCLrLAoXfDAtkEbg88TugwXosXpqBYR
9erxfhxJF49G64WohxRRM+ZZ2K0oSLZdTuMZoNGS/PSuhZ5tg+Cn9XK1+FS6VdJifhaTHr6nyyz0
YmxGXKzoqIeGN3M71olKjRhzCWC1L2bgN2thrbYGRiBS5KUHUB+wOfJIe4fySzx3spzKRdVL/AzB
jfMOEMDjimF2y//iJvRrDwj65tYEyEjQh3o8JDbIsNQ2JOGNjH9h37+fbbPg3zPdnk2LQqMRkKho
DgzwpOsxkEGSto7GsK2OdSxbsMSKLsiRF30BsjMc49AoER2ZT9cm6gBfdF2XZWJEJ8R509KUoxF5
Xn2jXOMxe8Wch8TN77vXf/yPIfgfQ+lR2t5Gr0bA6vrMqd6r1W1COtURH5GebotIJf30P65NcEQe
9ViXN8Dvydbykc1aZLrpjVvwn9e3cM+5gooEjV8bNfFFn0hK0KJrA30xaa0C5BgeeBfzn9u1kXvz
w1Dqkr6UPZtH84uLBlk0xV3M/nKWV42dgrAMbOOvfM4q38rs39eXJJMh+JWUTiwHLAHcaw40QWas
35tR1v+/d/2dr0PwK6Y7WqXNNoLe3HF9kwy/yOjF3uSe3OK/IWY9lyU4DweUBwulOKKM3nS1HpZ6
52tWe7i+a7uu8lyM4CdSVhTE2OYKbA50sTEzrHjtRn7kJWLOVK9y35lqMyiroYsNUnCAyOlfCxR7
fUKMIrr+NZIzFJ9V2VDw3LJpjdFiALcD9AnV/3qUZPR3r0LELhigRjvCBvP78SJevIqmmFqB8ufL
Xd65n7Pc/U65Wce0rj8BW/ue9uONx7QhqA3wuKza8O3fr/P8C4SzVQdl5naHp3ZHh2Rp24CnMv7W
PQs/FyGcKwPvDrp+tsnRdPFnhforWNH08WmobtJeljrY88h/hQFs+OOOpv06u7Xdo+3MVb84i32c
DPYJpFySEvye+Z2LERy/248IT8DEnLRo08vR9INmt4B1VuwwSfC5m1g7FyV4/6nVW8BfY/vmOE0G
DPklzj0/mUfA8A1orN/6pNM3Ek7fB8XH0ON/ESOdSxduAVtvvJSCOhPDTPr9MhSPTSPr2di73s5F
bKZ4Fo0q6UoMnUBED0/G6+/uelhKFqveA1VUvx8lAFOyo9s06Eycp2mtVniwuWphEfpIfc8joZp2
ARmV43Xj2hEFlEjUNAFHrcKOBfPunTwltWsj6gLIHyGY0gKdWDiQ9r4uxq/XZe0oPmT9GYFApfOS
m8bJKXEBX5xMa+H6KcYGbj2WKhFpC5nPkInaln22g7req0rGcL8tBnBQV+VbWqU309JLnimbXxCe
XR9WJOwe8OPywiOsBV+lA0YFzD6CWQrN4NPS/pgo/zEb+Qvok2/UUfYG2/FYHyQLTnEFXaVqrDi3
1st+8bQ72p7yI1f6F3sowGlcx9ePbscAPogTHCRQwhgKLg6iSMDIo3+CeGoCMlBAEGOUaEY1LfMO
1yXu3bXnIsWZNpDClg2DyiT13Lb+Bo8TKWXKjxN89XGeK+sHsZo2NjSyPHM+kxjNdFYMoqX1ldtZ
KglwL5pa8Dz58DmCOwU0vAvSCewAGKS/WCZ5RzX9oNpGaBZliFLXT240atCvTtLZ/XvKrcNKCUdr
Xkr9bpAG3Hvnv3HTAFRHM5wLvjEwwbBRy2cQcy/Na7mOUW2ASmIem/s5L2JdHSSzansGdS5PMCjT
HMFJl6IYPU/FHUndwDaHG1uXwRLtuaNzMYJBuWXHbGer0WpWHzeKEurK02yZPseA1HX9ki1IMKB2
ABeHQ+CMLJIGmToBCaKgDwr4xq7Lka1IsBzQVlCFVwtGeYo0fSyywfns2S28RW8yNaqUppXldiWq
IT4s+2EZxsnAUZWre6Ox8WTq88vgGrcj7+4qRRaGSjbSEAyjU9WMVTm6vUiZva1NXQbm2gLxqx1l
UHAySUKYoQDKbFpA0Z64mXHXLvZTN9uV35dlFl4/M9kOChGF0i41LXoYV6Wq3Q2hg3UyW9O7A+wj
uhNXpw66bGolirIXaQPg5h+T/kMVdXZnVaY1jNXKWZIf2VFxfRKViZH0x1Hz5U0Csr3cfj8TxopG
TdUJhpbXSlR07GAo5GGs7Oj6Tu5Veh0VUMWo+CH7qor4R7aSu02pOl0CGIbQQutywJ4tDLZn/g/l
rntpnpc2IlKWpZ2n0QepQrxmpINRaQUS6HRYq7irbAX3Y5ZL1GRPCrBPgMOAFxxaqoQ9tPo2G/IZ
HYar3r+zFujXs1HLWEl2QgwQnvwVIjhe9E8MtalDiDHXqc9c43evGocyM79UamaCPNo8rn32VulM
8n7YE4zJGAzAAOn3slq7ch3lugZ9dkybvucaR4+mazzXq9qEzJ49f1jd1m+Jyv1Rab9fV5sdp7kh
1f4jW1i0aWVaXbXohtPd1Pikumtxcnqio9mqBcevXyhECh60Y/MfRG6/nxmE5lKwk26zkNMJHfZz
SH+ONHQ7tJXNhy7EkFoNUBaMcpkUtQpZT+NeAvKDdOE2qkuQtXUMtl+tj+3RCLNo9kHc1GA0+z71
aTQdMAR6fY93F2zhZW8APQvsMILfHkoXSYytdzRr8+wxzazuwDqQLAHxpwxzQpqAj+CKuS50z2Ts
M6GCC5/6JlUM8MolG3b1becZ/avrcBkeAjAsLgNzsGz9XZzgwTWrqM2KorKVTalt+1ZP31yiLy/E
avWveW8hpwsOyXDBTHagAsIcIONW6j54uaLHRd04CTEZ5khypw/tcmqe6jL9uSrWHBopkCsyviSY
KXznNKdf9WpF24TrVWMELpM7tcuUcFqUr9ZYv3bqcqKl9minSmja7NbRlts1RZa9afTTSBhusRKi
NMVvM/aQe3YfVeZ0MyrKV9AtA7xJnYAiz0kd1MsCA2wax6+z9pTR/AHEGeHaDJgOyfsAgHs9Otms
uGEN4CJBnxaycjwQRhR/Xch7Y7S3qja/6BqgTUt6sJviSFS78A2rOuEYmD+D77Jfi7iYyoOVZ2+O
Ud8i9ow9XO1AX/eS3C7ibqJqbPXTYc7agwfWLGdBc1KrF7FK6clexpchc4/dasSlaZ0qJTv0K+CF
KEAFPfJYrzx2NeOkVGVCx+JYIMc52f19XnYOGg0HoOJlDbBBhuFQpd6b2XsqqoX254KP95adoiN+
+qUZOvXNwXgoCLJtHqu/OnmHuoSl/hhs49SvCw2MtTrh9OeYWs2vQlvtACjygOPpy09kGbswX6n9
5vRmeuiBGlrqbdLnuRs0ZsHDpXK9cGLm87rWdzRNj1MzH9G2kszETZPZ1WmkdO5htKy72bAOuts/
ATXQwcR0BiynJhsiThbMVVQzWEXSMvdriz0pTIGuFFqguQP7zJcy5qOe+5lS0kCv4UG9Bo1GZlN8
4rMy+73jrH63rkPYrCNUoxp+YHzaCd1eK8KmGuqNzY4ljqlYN6kJ9V4WvQnGUinCdvb6BLm8DDil
Gnuoan0NJrcY/Vor1Qj0vl5sFS0J6yzDElGhh6WXaGBdafNrqAiyNYpyY6vladZGgMO1PAZb8hu1
qoin001d518rrTwymK3ldlqYAXPuscNIDjqqfFfL76Cvt/YwJ56pfEJ3R4ZRPTPlLOg8T321CrZh
Bear+YCCpaXHVpuvaCRPTf11yqjhJA4HnnzZrFDqaWH+wLtj1zg3VLNHFBV4CGCQsFCzWHEZngYT
qKWAWP7CgPzpg+H0rmqNLiiR2kbqfAC5njZOYZcyQGu5y3tf1lao8/Glr0sAbOmOGTUqhACu8pub
z0aw4em/N2r9w1vHl6JW0A6qeC4mUCYELOVEwD2IGm7bEi9QlUoLTOJZuADXG89a6J1a8+yEngfX
n133OBXm0Zq941RyGqZm1mFKSkFHWd6W7kMKZHnf6YZvxjLjCaCNS4zUZuvPTl6Eq1tNd67eAJVi
0R0k0Mhyz2qnDlvVe/ZKPYvsNnWOSCqXqBYBxXeYJiua+qK9N3PTPfC1/tI4GK4Ygaj9grYFFLbB
2TmhLH7MuNKisDc0aP3mSG4aceZqnya63Gug337C3Bk7ZsbqRIQZVpB11hAAFvMExsKkMPKfetWY
txO416w1ex770pTcSHsRMKbeNICrI+JwALz08Q7m6OhRa4p6kXqabzs1wFxUVN+CmNzZgNAkoekW
nQm5mw/ChKtodTSUa+2+SfLS1n0UtI857x5mZyKS/ORO7uSDIOEuWgtjyvMUd5GRfiNAWVwm7g+q
4WsdMEdw8wyFJnms7+VOPojcruGzYGYwUloYFTZyCuawAF94NB+cQLP85jixqJQ2rOwuEVCHGjIR
AHjzhCXaHUEgaEEeJgTDUXFuUF1602dGoqZNv/SYluxsT/Je2otfgDEIGCCEv+ixEAI2gxduRTKE
EqmTm9EwM+Z7XYv8pTIlqsIfsoZ8uh687OWAABTwV6QQpVHN4llKQKw9hFPUEeAszYfBr2/HMPXV
cHqWP9P2AuFziUL2ABCEeWuoWGTnaCeLs5PTrDeuRV8cxZao6Z49OACVAy0tBsaBgv5RZxCEYHi3
zIBQU34bcDGZ02PjyOZ3ZUKEwH7Y5s8YKsFgbyaHHMEHmhrcE1cciSvZizPPFyMoR9E3E3M7hpYb
UBMZYxO1qSyU/dOFJTqQcxmiNkwqGO3KYjMydDb9rp/sgBwAHRR7AKhE/AX6IcygeGGbDEkWynoW
9tT/PMIVTFw31l6b1hJjUG6qER98Rssj48scA/hseBrn1Hm0lUbWtLBr6GdxtaAkBTZWrU2suc55
E9ZTTUJbq25Hq7vv1+lVV9ouWJhyuG54e1pzvlZBa9q1mJrWwTCp7dWxtg5HRCkvjf54Xcr+Iwwg
+fqGlg+2FMHYAHY6IIRuMI1pIBZVKMK7OfvlmNlJX91vyEsmk8ePNK3v3brALD3ZvuN2dDyJJe4p
L/ht/vMdYmHXLRClVBk6QwhhYFpyAyTvJCJ2XdnZVSvi04E72V1NC7dftrxnJLCDPslDL0Dnv6rE
/ZhMRyT1I1l77l5b14eLSah9NgNRTV5DLEenhb+OORAPSreMmGl9Wy0V0xt9C5DHLMZ9/NnmLJIc
8XapX7NZ4YhddZx0tUYBf/4xRWZQoana36bUtMj5RWJZZXJPb888hMiIoJZLNmB5KCtPN27XhnP3
xtCbfn1NMiFC0NSXFgK9pu+SLH0Dyvk8vXP739cjAaz3z9XgCKGSR5zOMPkmAm+uNXtcVN3vq9va
+vedLx/kCGFElRc87XnZJ1wt0ZXSG0fbHWQNDXsu7HwxguNEWZyk2YhCDq2mTyudT11ZP7Tp9vZR
nS8AY6kI6HAxg53mAVHKez03YqtSQPKDIstqR3hqN0GrZp8RxxbH62e5G7idf9x22GeBm2orPWFb
OVYjn9tjGyM6DVcnnvrIOfH3SZUOxez5mnOBgmutq6406FLgQm4q383aYG2W8Pqi9m4qkMrqwP4F
WuQFjuqoYVKKzoABBTiv7zTW0XQ5gsRvC3IfjSYLC3cjJoCOGohGNR0sCh93sKBO7pV0a9GhN6rV
+ev2dNSPeBpJXOj+zv0VJBhF1jkp8zgEUeu31xS4LyThpmwlgjVwS89mTJTXSeEclh5pFrwaVQ1T
8yiLXT+hfRfydynbUs+0rlX4MKw9JJX0N7eOIItGXujtuoy9Gwco4cBjBWox2LVFHmqzHkEYmaEk
PwXN6xQhSwVSVlgSigHAStY8DIsrR1OKXryzix/ECmtjYN5xqxrQqIjSFh+JqagIbRqM9+Q0g04U
061ZwD0kWCsZ6tieMX8QLRizQZ2RDPnWZJcYMWAW0uPyCIrBSPtWxxOSbL5kh3c8G1iONyBqRwcK
vi2oPnhEKoUyLHUIPWBrhnmgI4scoGvF8H+gLXNGJ07Ogi0apUg0fJWI3/RRuFuBeg+iDeD9bryR
mx840yKzn3O9dAHNWtwuQQPkh7h48IIhIt4x9dHWH8oscFelziVuG3ImUUuJ1QPVYmsZXr8ACwdD
rqXfBEqgLViqC5YBSEUmQ7LQLUi4XChwjS1gw4LTVThXdFjURqGhM4GyJSCGgWzl+KSv7J6Zxknf
mhKGgv7Srfwmt/TXHpiKHd+SfAra5e3pq9GVlb+gNdY3Kn7KPBa1pQzqY8eiNwaCfz5RcOsaW2ol
b/CJKf+sTL8MtMxrcjCm3RO3dETLno7CpWjSoJziRToQwCHixGsSWIfu1wZ4QY4eyuqBPM+wF6K7
eJz+I1GwZj62ymJmkFjdAgQI7x4z0Pys9EtgHddH5kHmf1Ob+SBTOO4aOE2AU4DMEWPGsRqZWUAi
JQWfG155xv+Rdl3NkdvM9hexijm8Mk7QaJTDvrC0q10mMGf++nug/a41wtADe11+cLlU5R6AjYNG
9+nTTghGWObxJA7WfftkpcwXJGkcJxP62XCY1dgpdTtDg6zgqOiNt6E8hZ4Zz7rhBax0+848+8Qo
c4RLTRnIMGKpENK01d6ys4GHUqueeWKCObPEmNvMyGGiCkHK2pvyj3rUOUjIWwYT5RtVVcVDDBvI
EDmLdjsatxwIWLeg0dFjFlRB2NYeHUWYzDLxdUZnnm3Jj6ASBAlj5ClzV9vJtvkdDcw80cxVo6jU
0TGegD0W30kTWaSJU2jtksdIvlJFTsCx7nMnBuSveCobNckAqgC2Fz0Qvf5b6mYOMXBxLE5jKz8t
d/qjS+PEJBPk5MK8gFeJNemY6hwortI6UeSATT04po3DhVrann8zrzrhiVW60ycXR4JJQ5jOA6vq
7LSGnW6jTT+4xI/dH2gR67zFK/A05EMJzy4DJcifZk0PEdkgJT7UvxbIX8eOrqPTBHpcBnBko/uz
gGT3n12VJytm4ESWxcEoR1imGWGwEbXNtMmBJoujljaec1S8LfnOOSUrkT+opaDNUZV4ZFWYc5hm
5SBNEFoNVMMxAzqPIzsMJgaz2gAy1DsgP9a/T62dej2ua49jffV2+rTO8qCWvDC7Uc5gvYJ1TXXg
Wl7mpNhx20TCzBGfeTbXv+9fC2a5UEOYRmFUyHWQC/d9mdtkeTN5vIy1gPZkU9lWmxyRg5bEkDA3
uvlazdOnUoLgU9G4tVHxTidvPczpbGqZjBqdhWNIADnd0RBA/sAkJVd8p1dfOkMsvkf12b386XhL
ZI4nph9aiF/w5QpRx9BK8ljEwit0h3bEjAfnsq31kOLETdgzWUrikqHsFCzDPdUSIT9SN3b7CmqL
27m0Uefb/NnlfmKTOY1mG1dGO8Lm5E/EF53McgmMZo4cuTpM6toG2aj/eiCY2z1VSkspNGzrB9bm
XltSrIUWDh0VhScY8axtzru01vr6TkFAYS58PYPE3jySIkgwaoCm3HrdobU9jItAk4Vuh3abeKgC
ByAb8OIZ7sdlEKiqJCUxS2w06R3Jz73f1wuWTB9+/1sy93rhnJozIfIytxaTokAifptALM30JzXk
sLPOYwFo1YJSpxuo11iqypxMa8JoOnVSqARVAYo5xrhUCy9Tdg6gsIHHuoUZUSbtm/56S5IQAzbS
EDaqKOgwNllEXqAcjjXoKi1EoM38tZNu1PIub4VNvJS2XpQcIFipsXz9CYzzCA0mDyuzCoaGJ/nk
VXwk7rTPvPlb4g2b1l+cK92HTo68KQLl/TIwnF9eX00zrhN3tWlGZt8FeQ7yC2TlFSHyI0HwoW7i
CHHlXza3+kE/N1tnMuN1C0ZIlGtQmq6SZ5BbX4Ra4wDAuV8iAQcmnwHSuCmdDavSGj2qazOug2nu
IS1Q3Ba1vBPm+MfllayEkbICeTkMFhepUj77LCRiLSqDAeagHEi++ZTthk3mzD+oonYGVJufecd8
Ze8wYkeHNB+Gs0maSP9+Es5FKdVJUUpoTmUimC46SDcBZ00rZ+GLCbq3Jya6DCTqTqp7KHVCrkhF
4d5Odr2GCGp0QZ4a/km0uL4sdE6hCxSZBrZGo+RZkil131PwEmkhP3ITz7qr3Wm2wYK0oNyaIqvk
XF4qxyrbdyFh5OWYV0MPVmt27Ij2rI8Kp9K24ojYzL8WxvYUauWUJaUi95imsZ80xVb6qynnBJ/0
eH59yspfbDDI0SE/ZiSm1AdWeRTyfjPoOVrZwaCZnQh0tzzvb6SIV7k7D1zoCAW4PCYjaQZSi1+9
ZNCLBdSLacDox2ibTVsCRpkk95jxwoH/lYuNWsIho8OBz/UsoDVEFHkscY6bd6GSN0v7kJToXTRf
pbn2VAPZPimyw/6mKnTMmvk5Lpz9XSHrgCcggq9HJ2xBz4kBLGmSynIahiGQs+61EJvengXhGfNm
vLCMfqT6fD8nCdrKoJaNJuYdQV3j33uqjpZUA/VocCAQdX/d7QS9y7VaV0MwRfFGS/DCSGTOKlc8
9YsJ5hIQ03YJkXQagrn4afR72XgMQ14uYQVaUBQRMWEOmKye6XK2pDPSLq96aNlJfmvuwbXMvWVT
7Gdf7HeCtG0Cbk5rzVFPbLIlZmhKED2PYVMNFlSYkCpOXTUCTIcbHc/u+UG0FRPcBWn7r8HldK0a
A6NFYxjjnIkURlECQLYWfBr7som16+eLDSa4rszCmDUMCQvSbWbsDX/ZmK5CkJacUebNwOfF+5r3
Ylk9j4qCOQ60IQsTnpjce6TWkHOoxyHQjibSGMQtHdDjI3QVeekGHSvXHW+gzkpgjQN4YlL+6v7h
oixCpcPkBL8ZHgQoeyORUH0H9c/V5B2EVyHGC+Xs/jvvilj3ns/FUo8+uQzbzpC6kODotw3EvBok
sgXQV6vBllten+PqATxZJHO1S0YUZWaFRVZKFdnKVB00c9rmbf3vr6Qvm8k4ZiP0RJTnZgiSDvqj
tSwGmarvWzF5uuydK7frFzuMcw6GFYHP2w+BEWmbJvdiVEcuW+DtGBO1p4BKwxDxcTDi0QNtFSrU
VftQ97wd462EQV8hAgUpznHXlZW0IVWxXZr58Q+Wooq4XjDB2gJt+aufCRrIE6JQ9IFs5ZFN5NBL
ST3YYOf8yXWqnFhi3CxRJhGvm6YP4hKa/Mmm8pHidxJHQcofj1NIfHHurpXXBXK4n0tj/G2eGq0J
SwBwIZoHQ6wOBNI2mGvoDUq1A12Z16JP8YcJh77YY/wOE8ChVlHAnjyhn1wFGtWN9tCYcEI1d6ex
caOxuB9MqIEYaXoUx5rDSVVWQeNkxYxf5nM1ivWEj1nMAroYiLw3+tS1pMdRiJy2vkOdJUD67EVJ
azcbRgyWlWzMab5qGkipJ5Y9jccp1exY6o8hSi9WKUPxu3CafL4zq2zbD3pA0gXE/8XvWs1tDX0b
tddjCjLqKATmQPv0dQcJJLdNNIdILeeLsucBNU/UARCFoBaG5jONcaFah752ruloQU5BAiwwKVYc
3cvn4ayizNpgvCZue0Uqo1n39dtmS0m93a7zoI2EGy3illdZIGGNMS5jCQSBJ7bVl4jgTYK6IVl1
rae8GQg8M4xfjLNUVFM76ZAkH91YwXQIsoe42Oby1vGsMGhlSHJcYhQFAixLHTY12gZsI7PeKxB6
OZZ4fsCEjIY+YoxEPCy+3s0bQxp9peKhFXuYmS/D5grAwFwIJOk1n8qsj480cZhvxasMrAJu+o5i
7ClwsLaYwCbROiNqarhcohTuKCR2JRxV5TqLDnWvou0JU83M17nb6cpmFr6pmEN9+cNxtlNnohxw
24Z6sLrFj7udlj+MCW8I4pl6CbtC5pYJs8wYohajrGmOSXoRPfT93dSlo3lSbjeeEKj7yI1aJ96T
Hb8yw1sf/ftJLGUJw9RKBty/lwDFB3V6/2/7x0DGHLVtOYey7pO22CfQsHTEtBf/40dioIKojSrn
SYY6aK7YYqR5S1hwuIFnncTsZ2Jwwkj6PNWTavEJBk3ItgwKj/YsOIYHPVyQW8Kj5LX3gls+X94/
DnDoDHAMhlYtkwT/N2ZQAX+GyF7xlHrOspzs0hjIGKvOtGYw4/3qRTvODn2O1Q5QCskdN/QD2l5Q
3cm2+iy47xws4SyPpai2SjRLaQjTGFBt6+jXEvL9aHCF8DlebjAoIo1hpacZzGi1C8XGrbYvChud
vfe9G99JnvncPPLeuLxdZVmrmmIJMRxT8z/oUIqPTQ2qTeHTIiBEu/3UNaDtN3nhYJcoczu8GUi8
rWVwBfGdqMSCCOQMX+LpvQ93ecJ9d1KvvwDPBgMfkiUUIcRYdL9THHUHxWNPLfGWR2nXVXaqr7yV
dBR35vJHePI+KQMsaZ+2da4CuPIFzGba6Ui40pQ8Gwyu6HJlVGYsQXPGN3HVKSham9vWz7bFdelH
bvzI0yvgbScDMtmoWdOQYlFtd9emGInRIs8qEgctke7MnUhxlkNjDr7BgEtrZbFijg0iVndwq3dt
j0z5lRDMeLP53Juc548MylRLqYlNgTM4azbmKEZ3AhIGaDSXvKj0Wzc8ogWytq3RSf7j9cCqzCdT
QyalW3Q/Gh9FRfTQX+xdRumzpA+zk2w3u5Bb+UhHUeMSz64lN/Ny3HO24HWoMKp+7pOfyivHJPug
YU0ykYleYvi1grKbP+80+SoM+iAPlmD4VY82GkY1b3KEoPTVwe85ESb9UBfOvMkAi6lWlaknCIkI
Gfz2ETrnpuaR8UpHU2y4x5w+l7NSupJLBhmQ0bKUIK0NkBl8rNbL8fAoMLScvoxFm1cc57gpy65U
aqMsdTIu/mTo6OAegy4ZXFPnKHedJezYr8dAy9KnSS+r4eKPDh0E36JfFqOcKesI0+djWo7moRlv
YQy2dNpUa0XWAzD7+EUIa0jIjXdtwxtpt26GUoAxXQOVW+aqTaHQsSRhufipgKcu+TFp6NsWHY5L
UB87d4lPK4zzEzWatbqESxTwfJy3XeQlQYbRK43dBOOeB17y+k3waY/x+bGuxrIu6gXnO0R6HBwU
1BxskIjQvrPsRcy335Dv9LgvcMvUi3QoYTvl8yTY0Z+h2edPYU7DnJVzWiQiXiSkciIIbc+9wNve
9RP3aYN+5JNXgYo5Bq3W4IirQfz+u81Ut+M7+WPIJndz19+Tn9aYszDUaCEfjE73G5dSNDJvWVzh
jpJNox0dOUp58pQhAob+zZR6imD3wFVOkxHvCzPHwyixYjLgeCz9bk6oxkXHiXX/5rr9XCdz3eZL
aGm1MSLVADGixVXcZV/t8y0y5UdtyzkgvD1lbltoaiyQVJ2gt9wRO5rTbW6OtmB8E8NbOSa2FA/b
yUQXgLQroVnLMb5+Nf21ULaGK+L/rncxDT3RYOt2D0OKKojg9H7c2sOv4lpx9E3s4e3OI01wPiLb
wb+Yao2JhLjpIR8RjGgGn2rO2jjwZjHA04HXHmp9Jfli1vxaxvK+0MdvZOBNmOLtIIM3otpAamlC
IAgJR1tOO+jDjL4oZ65Ksv942C0GUExhGi0zwteiVxGlKabusFfdclt4ia/fcXyD1mUvILfFQEtc
kxEUCqyMaHdKpmHS0zVRYmTeIHJhfa9I4s3pfQqNgst2eZ7BYIygSUgjQWnKF6KrMrkO05FjQOZ9
MgZAujBuh46+MenpzjbKJnxVOnsMPojZXhTZfQCh9c2C1l50ZMug/TqFNz3lvqXYOURlOBvNWzAD
NmKhN+jCRkQKhVB3SGU7Dol3eU95Z4HBGBWpHYVANB8Z2qMUS5hef01i2b1s5G9C6/8Hk99aSyd3
kbTIi0BMnOnph475HeNjtKMtHvKL6OJl6QtbjWfx8rpQsPp6++HVJyVQD9fwJRfFKVtEZ6krp7a0
fFDRcQv6Sm0LLi+kpx7y90dDEeWvdqE5CQH4FPfDXHcuIRrqEDr0UtBB86a0Fe/YX/ZXRWQgxhJM
oggzDiLyE0f0mF5ZIC/hmVnZqo2pYnR6qi7aWeWGTvj2H78pdd6Tbzr1emlOHWwvP4TjsJ0P4RYt
jO0LnfXYOeq+f86eL5vkrZaBHaWBGmUDOp8/ou0O44FtMr1qjWIX9Z9F9p/+yiJNLqDBPELSoHLT
rfEj2kib0NUO3a/F6xyk5DneSrfqktMwsAOdWtLrtEwyDhgWp4io5o2cJfH8koGSrumruQwRGhVQ
Aktk1ZUMy9PVd9JcWTpvGtj66/Jz+xhQQaOsJIRIevoSRJrF+dEaQA8WbsUldazwOhNeJ0zwuuwb
66k6NHXpaF9UQeJjbHZKIWFMINxx3M1oA1G98VDJXv6z2vcY1hMsaBQguAvDO/V7fGt17sybuLiK
OJ8/gOXDyPrctL2IikpC7uOiwuxmkCf0lOMqPCsMri0SsXIFNEx/gsw8Kht2bkBka/lxeTd5VhgU
y1NpUqYBec8R8hF6fK9iYEW6PFw2sn4rnOwYg141yMdhp+G27fzmSn0D2waE7m5Xv9C8QH2M7nmE
vlUAOTFIz+EJZEEzXOklQYZ+/Rgda4h5Tml9u8TLXtIyztUt8WwxYFUncjrrEi6CxhUdyJvpv8gr
cQWPJnX0FwhMXy/fMNaY4x7r75OTJbLIJbVabULVG/ee+KElA4J+oAW6H+94nSp0t85Q68QUg1qF
oJtlkcBUYep2aT3KOcdBVmHkxACDWWUoLjmIQgh/9MRO+xJTRDfKlLndEG2scq92nQPeh8fxSt6H
Y4BkHsuxkzFj0teO0V0W2eVt+2i+VnvyhDEExB4fhkcztzE3nHO7rVenPpfLlmRVpW+NuYPh1osf
8rvuHnrIwbArr9A/4ou2uE/ueZ+Qs1a2HVBJO3UWTbrW+kBpPpkhbHro6XUdT2KE4yxsDXbCdL2u
p+9mKCEH4qDuE2vgbSBFpQsOqTN4kqbZqBrth++DGfhKk6kd+mvz938inkSd75IxuuATLGk6JTfk
DrG5vBys8HuTPi3i1TJMTrbs5Yz3MlnPNZ44BwMnpKuUPMywtujJOopPy5bcN98FuKT60tyRyZZ5
1xnXHRkkGUQiJsKC01dXMVrf6gdzUfaRGe/LWJQ2QzwGs5xvumLYN1b1FpWLWxOrxggqfd5Wzfic
1rxqGM+HGMCR81SGF+GKF4RHIbag4ftvVSw+Mronu8wgjho1SinEsBBHb2W3XHVW6yyzysk/8EBa
ZyCmotM5wCbSffNQbCm7FOKIbzRYF1xeYo5zk7PF2awdIHDQ4tyV9XVt4t2a76LxnQOZ9GBdOAts
aTY3WysqWiT/0m2HwUmFW7hlYDxKu+xGxfwCDLwKeBfd+t0A6QTQbqA3xypFJONoyTmNHQY/wjs9
C0ZfCJqAJ1b2N6fg0w7jEVmjlelEMwLpdvQ0Hz2vz9FBCvItRgNDmm3e95uFwyNdBWVFBzcW/0CA
hgnxMIjC1AQzXvxikraC9WwgZRSNHRUM+pN86YklJszLCktaSjmX/CLubaW4JjnP01czRScWGEju
0CY0pTQoDkmzONZMfrSdltoJhHJ9WSo8PF8deUnuJjW80rKae5mvQsaJfQal0WTUlrSl2dds0ZnD
+LDAN4XIxuBgX5Xqg4imm7i2eekHikRnB+LELIPWii5GMEskP5vmYOlke0x6FwI8ntInbtoV7uUD
+OESl+wxWG1lzQzRZnX2I9GC7u88u3VZ+sqMpnAMUzCgMYI5L04p9Dt9mg415KAUvd9OIZhlyehg
Bh5+FCZSznUJbrS1iVG2bssYcz9lwuHg8D4Ig+FLtORGNMHlmuWnsRwrXoi/fmBPtp45sLMsQ/EI
7Fd/zCz0piJJMCKGa0WnRD0rnzRXgEYuHjMjhAmq7411bUCdQGiVEv/Z7YyGiyC8FTNgr4lyIym5
hRBup+pCoPnSpvve2Z0H+Sl36e9wsJ3wjof76++Pz31gW9f7YiqNScWwxvLX4I6L1zr5t6KzIwCl
RexCt+Ufqo8qlx/xqP3rT/ET0wyAaWOuxGL4cehASeiXrQZlcaseHAX/np8wi8LrvtcuZKUR12dN
645kuJW8JgAycPdh9QJURUXF819Bbwyz/ZLaxmRIwSubd5Dm9gh6z/HItOO30U03pV85JKg3l4/j
+t6jeUvG9EUFcuKMTWhS66JJ66eUDog5oIXm6U8EteHONu91PAhzjDODZDafUbOewf40zX72UTVl
nDELNXbdVSQbimxxZTfHHipmz+RoeZ0nOeMDjTTQOO0RR7Znt6scmTjdk+LkXKLBOjXy5AcxztBW
pT7IOqqu6P9fXsan4lXb9JGDgZ6eDHGYQ+2OLtygvql2zc95Y71zvsXq9z+xz9xxrRwNplF88GOy
6+6BanepmiNBFh6GqQQO6pBW4YyGzTG8eu51zGLB9SKaIiuGW1lCppsZMtDaMSUOjfNSiPb7TeoM
zuQpjlY6RcDVX1kNxSApg3ZrSYV15sINe2IRkXJBaVwUO+Q+eQxBdlIc2W0Oyo3BafBmFwkhGQx8
k+DOmioaZ4NGVaqijkeX7BN9Eh1jVq6HvOxczlay35C1wlxvixVqhrJgUfQ8mU+Wj3qMX220AHDq
ZPfDoXD+NW6wNpmLqi6auE4V2JyII9xj3gJeky2mSO0Hp7yS0QamTVA35YW1bODw2yrajzHcTkUq
k/l8qVw0Vjgg3BxF057HvTVcG2rimCihR3rHwan1j/dpjP795AkbQvR30kW8KbUoRDHL2olqxYkw
JXrdnkYm7IKYSKgilTXqMk0SESeDZt/iavvl2XxVIWO3OPmNcdtuQQHa9NyJzOtO87k6xmliaJF2
MmXdpsvwYOloMcun5amUR14XHfsUYZfIeEooEUU1aixRDSiDa9j0fr2VuYof7LOANcMENu3ckrHC
TAg4pGl3eeGEINnp06++5dF/zpINrCnm/rIG/GPRynXrjZ6EjvH4qL5mzuTgW22gSsXjbZwFbYzB
j4jixBPNORuSnvzvNSce+kdMRPDCK0oZiZzlp3CDzmue+vXZK5w1ytxMiUbkrpzx3WjNnBKmo515
ZQQKHnW8iIDjizJzCU2piqTJhPW10iHtrzH5PGvvOSDJ8Q+ZgY6qwgAIA6IecMNog3EdC8SZpOvi
F2TEQd+tDuE1VJm/c3GS/vQLB/yDdXXy6XC1J6NIdzHdxje5F+0MRwlKnGlKGOblK3meKTNwgnk3
GDK2UGtX6s7wk53lVR59jOMegD3eO47rIwyIqFME5RdauEZmY1vgJFClZ9X/JzcOB41lBkbaySCY
WAVTYrQ4GFRn52XtcHyEA1Vsu7tgtoYiLSatUdmYgCy50OazYq/oHO2ZFl8qj+Bqze3xGA0OFYcQ
F+435FxxbHCclUmUF5SqMiyWnZvxRoL0inzbktc4jjgdg2fdbswZZ8PheOxbSY1KCcV+d3ihY7HK
wPIWMRD90k2OvOubc85Z8a7ImDLBanAGSfpqGa9pfaVhijjnI9KDfOHEsepdrZ5WqUmL/po9uMge
ZgAuA4JkmA3kQb9EtXlPWN6qGGSJh05OBsq9bpI33Xrqlatyfr+8KI5jKkwo0gmxphUaTFDwKvws
aDzwQPmiBby9Y/DD6Awko2inYHiIbyS3DsxttdHv42uU+oP8e+NfXtZ69GNiCje0SlSUvZkIC3KI
ul43ii+arYOuWacmoT1lx7LXNuY4YiAR1zvW8fjTJHPVmCYK/CrURvEAQP0dLPb4XoByTrzJfX6v
w/pn+zTGeAZEVhsB4mf0s5m7NsiCHuDYBTw+9/rV9mmG8Q4Jo4zEUq8VXxGQLmxnp0+Pg/oQ9lzh
h3X/+LTE+IcmkbLr5Q8enejIDgaiubGfBIgK8GLHoNftZf9Yx/xPc8z1gvFWnRl2WBgkQtxQBCEp
frls4azI/hsBP00w10opCga9oWmUI+/yOwXiV3jwHkzbgsboP7oz1+Hi0yITqM6Lasxij3ZB9RuV
lcD0MfRJZY8Y6mqTt8XT9/xnE88k9dOTIKQw5HGetFH2m74Jb6IZE8FLPLHu296QOBvKMcXyYsdw
KudMitAL1o1bYzDu+hzVm5g3TJLjGSwLVon1QcP8NUSM8e1S7lrtjeMXbGae8QuWBLvkYhvPlH1P
IxuqNdLhPS156Y7bREdB7vy++ssfLAYkFKsk0txgKdQD0R6I2ZjGC4jTkIqZHHk7PdAWIssxvlkQ
iNXtPgYtjxfs87aTQZAEKe8mKSzZ15cHVYptSeDGVhysZ0mx6OzXWiJhmfHWOuq73iHbcAd9Kjdx
0msEqIfJMXay+w9EGXkbzKCIHgH0Jfq6aMZSO7TV0HoNEXu/nVOEyQgrbT2zetdK+uJgRFaL3qK0
gjgC+oouOxXvbDBYkwhzg3mHgLNSaB3N7G1QIW1QOJzLZngfkwGY3hBVMV5gpgcPMG3v+pCzjr95
j366LIMnSaGUMyqP6KjexQ/SVX1dQFoTX3Jb7BW8plz1OXJ5imZ/89b4f6Maq4bVYaLdFIml6Kup
1Nu9Fl9HpNtBSk22DTO8KqtkN9b1UTfGe1Ja23hKF+/yxlJH+fuTiuLjVxjFNKoOQ32w7JCkV2V0
TGbRw9RIewCt9LKly56CGshXS/LShnNDEhyWQt4OWf4mzeOvUmnc/2aGgR6r7Ys8kuEpSfjcR8+d
/NCXnILWmYbSVyA9Uw7sMF0yzzAjDMmSBLKBd2CLH5Kf5BnCTbTFtAiyI0bvuvmRB6xnqXXWMt3k
k1uvH0SrnT/OgdO5PbGrB+2H/FT4VMFJeKpf0rfq2tzEO+u1uOW9CThHBHOVvhrHQL7/HZHsqXhY
rqw97RhuNsJbLmNomb5JXCTW5bvL35MTzUA85KtVQc9HKW0RW0A78U39Vd/R+MzwjFtI2gu7xgHA
cVzob1IOn8eSQRtLEIY2FioFHGsRArDSVQ4xShUjVdEDAFkf1+I1+fFOIQM+NZ6sSqUCzisrt9Xw
V9NcmeZ12TWcM8hb2cekrRP/IamoJTndTDUor1Wn3OHtf5S3xVNzjVaDb8Y75+PRH34BXj4A8MRe
H1lWUQ945NVetZ3Qik2Ti8Qvf4KR7Mw+wMAjj9ou3YMXueXYpoByyTYDOLOaavFcfwQhtD9NsmmD
jOZZaK8VXF6DDAfdPjb+ZKF6pWN0fIo32FS0Dmn2KgpclXp/eUk8I/SWPDFSVYZQD52i+3J3p2nb
KbtP54fLJnjH7QMETmyEQtaHk4SFRE+LH/4CrcdRt+mT6g6efJV6gitw6kkc3/+orJ4YNOZGl1MV
D+YafQtR+rLor1P9JIA4zlkZRf5L/sAASVlpRhrmCH+h5XlNbiAg7zbPNVXORtbrvz700Fb79WOJ
SiSOUaTAI3QANVJS+ZMmpR3ne/EOGIMclrrIgzaCtk1FfZTN76l08obXPM4DDjZdP85iUqK2ovvW
ptjKXkXrca7mqWjnoUMAeB/rcmStsYSoCBKdY18Cp8R4tqP6kPeSJ4IOPE+GG1v7vA05aMHxwvN0
vTil5hjC7avMrpWDBtkGRX9RWk5TBucIsyl7qSWZVc8IHUjS2238HoXfZZ54D/djMThhdlFhjSVQ
lzLCZadwq9imE3aMwPSHnyOXccFbFP376RHOkhSTsUH5EpptqqJeq14tielyzi/PJ5jwYxl7s5It
3MqtJxznyW1uwEndo0w6OPKP5Rdavlyy0zfNAZySiUPQWy9qmpiQrqu6jPI+c87MLm6rbsY5G3z8
AHt8hIxVfF/cV8s7rhVbOWAuOabgOYn5rRm3vLjvI8F7hl2f5tlOE+iSQjixpN0ZH12KmrqJkbun
c0C6CokWDZI0qpfdCh6EcmgstjduFBs4hxIJ+SmLdhqI7nLAHHceMJwxfz4i0pNfxj4goGFaCWAJ
+ATjUJpqm3b7dnKSb5nhaKJtXUc7pUEdfXC0XbUbpBcjTlC14RGQ1kPyk5/BXPa6MpkFJKt+1y8H
jK6uTDs95oHhlFvc97fgqLqYOFXbPBmmVa88Mcy8N/LcQC0MsbI/hjcVZkh3hZ2aD4J+39XPWcLr
3TzjGbHbzRxtY6nmUaHVMJB9Bje/XjqnfQS7MYI0+8eoNnGwlww0heIntxK3mnQ4WSpzzNtigWBn
BNtUd6a5QfR/iJAnBaXz1uSQCM7ojew6mcOegKSgNLjd/LDMv81TfTBrc3ILJduTED34zXOlDtsq
D59Ij6/t6stj/h3TqY8gH13JbXsEZ/znIhnPmoWil9K8NPoccQCJbvWlM8nEE5YARXKLFjBq+dDm
b6nK6wBYhdWT/WYiCD1TMS9ZgIElwlCYfi+g61984qAq76MywCaopZCpXY05CUNeofFLyZ2sgo60
0PuCSPptZhrh1lKFvZZl27okxDV0vHM5v4KzVLYRJpTadM7pKZID6zhcZZvxQI6CB9QIegxrCPfp
LQ+5eJDBdsIgQTnlNZU70O5BmbymxV5aEFWQtZOcYkN1n9PdPxjIdaZK8tu3MfJQVjF+BuObvl6X
WtH3ukqJ7HSqknRVHNPCBk9TrGzpNrrprjOfTj2kd/fitl69Ca8JxKD/QT/vatBjfv4QxsGMScym
xsAPUY4F0Fu5ykGVw9zht9YVbqcn2vfaPsuco73+wjixynhcvgijNNNzkz/lb3SiZuQZjvDNtKtr
DXRElPT/JLb7NMjGrsMS6nhiGBDsIOhzsqDkJr/XiVfK/1YulPmwbNSahG1STB8iCcvszEtlm9Ad
NjGq6vJp4Xw2NlYVDcyCHHNUNMfqOu4hFZ6/S2VnC4nIQbj1jM/JzjGXm7yk/6MWdq7yohK32eZe
eLPkNuavZlfkGiriUHvhyhyfDfxmN5K55aalzcslQ0CZtoKLfm8HPRMYIY3mi7y0U/02M2N7bidf
zyTO3q6D+l9HgmWbzIXejXONve0F4ooVjv+gdbxphuschZN9ZW63aBjlVJ7AUag92rmM0UZB9phA
jlXxkDTkpStp7HN+UX2uicGbBTFtt8w45sPL6HVbyqABuN+K7j/pPuJtIIMpXaYIcmii+0hb8qd+
FAt0GGbvlw/A+m3xuSAGQdBAbEnFxwHoyqBoM0dM1Du94b0JeZ+JpZKMJjFDM0FsmyOxGWVHQ3xq
xJtp/CWSvVXi3VvnNgY6Y65RbutjxnHFv4mBTAM8Aqpjzmqa5WU4osSE76YGozddKVfavjyU39A7
dgua7we3vHchUo22WLtHMxSXt7P+LT9/AOOmUhQNcUaoooaYe0QuvukS+fknn/LTBOObxhLNrWxh
jU350JWSPZq1082Wd9nKOpBZkIOHjD5YtmxLQLuQaYwHjZLIBuQCwdChA397f3QxUBAJQUhycXMY
Z8T8DxT7NMrWjdUuT5YqQ4Bh9dBTkj3liLRu7WSTqzuUqle72m1/BaKeQ+wML6TlV/dE7pS35vYP
dBzZH8O80+pUVocxRIJDQo8zpTmg9/6YO9Nd54X2uO0O/yCPvvo2OtkACkwneQHMD46iMsGuF1dU
iFPdxa/djWTnj7RCKvr9FnpB07fcR4GUk+yjCHAGeSeWmYurUoqOFDO2/je5aNgoII6jJZETWawC
0YkZeoBOFlj0VqvlAtJUCVEhEo9BZ0pix+BxX3ZfeggurYb+jBMzViKQNNR02bea8WHpm5tIjlRb
UdpDLAibSut40LN68E/WxRz8qrQSyWzx4UqUOvAMsCOJR6FeDwNPbLAnv6hQ1amwd8PL7/R85Ok3
lB9ArlUMISkciZfDWb0HTywyV9NUErM3F1jE4G+/2eog0UUHFVmxwsvuedWydfQ+scZcUqOlJHGr
Isxt3MXXMEE+3KKJdJPskqB20zt67K1tgzdA5OT/ICNy2TUNtrQ8a4WR6wN8JiIbedqhvu1IDXEv
O+blA26w1WOz70E/aFQIty3T/5H2XUty40yzT8QIGtDd0nb3dI/XjKQbhlaG3oGeT38So+/XcCFu
Y482QneKmGoQqEShTOYF/SWnRep9uaRgr+/PpU58cBmH103urUuVIZcF9SYd/7hjo9kpnUoo4gVq
3R+GyH4kUu7ZrWiIaHf7tna4wyLNBcQ9CA6L/VTcK+e+dsrbKZxfqyACeOkh/aJQJ73PDsN97k0H
yB4dri90L8pXoQxkIHVqo+DCOT1JMzMi2aoGicrmZFE2z5y+1pypFTVX7CY3VdkmWI+uQoGPQ0tj
VFSjZ51HE6qdvReFoLv+bHj1WXtswF2iuNlhOejH7CxGAfaneWjbmuYQ1BpJssSIUEEI03vqS+Ii
p3uIj6z7jn7GwIPgXthD0q057qNW6JExqmFRMRb6FxQaDz304Iv029B9Mrr/Xz1xduMyaQ8otsqY
BeO7nrVcHaSplNUgx4OpNwenBnvJ9TOyG9eomMeCRCM27jfRRJJSM1F63HNs52bQXScgAqwvttv7
+o9/Ry+wm/Hd2uS2LDKKKBsreMZwii4DdA2rb1Cyx4wr0ZCGpP6EmLS7t8MxhGMepefrS951C0vR
QQOAvt3fKkMNhlCjScUOznnpRvrT1Nt+ZdbOHIuS7rs3FJhwf5niwhe1zYulfGNJ95iMcRuCX/G+
9ZBqD+SDfax9XXBDvVV/fvMGG2NKODPIdvE+r9FVU2xrVoMKZMI6xmQjnXh0WD11hRvSyDWTJcgV
83FMldSRi/FodbKXTKB/NLOPVEGn3dCfByVxq6lzrLGFznx/HMzGTztklGxVMOzPtpr/vRpUlgjU
JtFhzA88UqKlAKketJrz55w8xOMiOOAiA1wgYq5WrdaocQb1WDhqcis1j9eP0+4bb7sE7j7RFXOY
k6WSg4jo34dUvjFjU3Z7u/F6vT0lYwKRYQIRsUXBAMVQIM+ed5JDZyjFXf8loqVyF46Wz4PWDfiW
6qy6sto4NZX86yb27s7tWvmQhNhZ23XoH4ACm+kQuXvp26VAUTVbBRHrbmfbxhRPQoJhhS7rkwHa
HjqmUqtgPJT4av7qgxoEuUzBwkS7yNORZAvkiNcK5pIj5s/xxkh948jUmrv7XjhSsAdB27VxuEAJ
lOXAPQdxjwHvKQyxlcdq8dI4SlzcZZ1gbYJNM9kNugn+wRgytWaboGE8XfG+wOg8aEctSROY2bsZ
t4tix3NjxupG9CL2Bt5qyQe8E12JgDnG1MKiTR1UNK8fxN0y1tYaW/TGWgzVFy1GUT8oPhL6iKmg
yTfcIrB9/XM7vi6BHcYuFMY9IaaLviYHKE1p2TLqHRAN/2DesXdHFyaBfETv3rl6QY/BQf8mHHVk
5+EKSpocxBjFQNtBh002vcOe3ulnejBDJPXdOBDFx7u50+2n5XDE0Iw6sg1YQ3PiYxOUYXSwkSMS
5zdEbsChSTXE6TzOpRbYfeIb43SfrOjzBtPH6jbTLGJ73A11Nuvi5SCKaGhIOrZmoMd4UK2e4tSz
gwHtzCeOdJnAKjuh9O2ZleAK2scWiPMqEExXINPGZU6qiagmlYCarPaO7QOrbAKBHfZsREVZcAvs
9m4wKeD/s8aBS4JwLiXrCLYUD2jmDmHksSicPRjBve2JKOjeotDfDufGHgcvVTOVymRidb1XHelR
tlmj3F12z7r1TT/9nuCjhqPf3md+gUSZ4kev6oG2kHsFk4hnejQUFeZ2XXTzizgksvu6HasJTDod
+kqL/rZRK2duPggQaBfvNlY4BNKiQjZkGesuzvWtvDoQIUabwvBp8FZ//GwF5KDexHdVKOps2oe+
jWEOgYp2lVVLg+H1awRNo+il9NsPTENCDgrbzW56Fw2mXu0L1rvrrRuzHAgNnZz1HeqRgAW87zyI
AL7KkzPfyHhrKT6oImOnl5wiFElWinaTg6Nkbap51kDGMsiSk4MxwtATZ6WSIODYjZ42y+PACJ0J
I2JFZKzyrAo68wUPWgEOCBbyhrubK2sZIHq1suDJrDK3TNoD5Ea8uqu9/7ZRfMusrct9lBc4/uAW
OGVeiuxCepAtn6UdMNEB4n8vbb3Ua5uTLWjFFC2Rw54060YrNxHTNHoyOQV4ZdwS1APBqNQimrDd
V+QG5/iGWS2us5Go+JwkLO77b9ohCZgm4VftIfrYoYmJkQOlllO4DeZnhE7IUO0K6r09/TabaSia
LFkyUFY+tV9+DiYZTvq8gHug+ReUfPtgY+O9ShQQ0/Dsf5GZQ5CQRYxtNNWnxbRkcFJpi5dQO/EI
WCvg+sb8cv0k7bvEL6N8CK5kKJpCgweD0Ov3CXXTEvpC1y3sR/kQpIB6NVam8l1xBlLPRcUmDZme
C72r3dz9urr1vXr4o8BNlwGMmm2C7EbmHLxIm8Vabbz7WaYDBEcV6KxPkm88E0dxJQuk/AY5Fi6K
7oI1skPPH5WNYd7vSUUiVqBj6qno4x1Z+RSFo07FDfhvOl93HWNrjws3Ejsy+5m1wmh3UQhE9vKL
esoPiuxQjHEazuxXvuyALMBizfNuJ9rUPRDQoUdLbLQeWb/RLEaYnofEO0LzkliOSePSHSzDj3Mh
f/fejbQ1xN0MWiNpKd5OMnsi5vETaq1eo39ajcQX7OCeI6BYjGQcTg4xdS7EScGNJUXFG9SwYY4u
tB+1R3LH7r0m1O6lo6jSsPsJNwbZD9qgiz7bsdF2cPe10BBF0MVwrG6WnVZaRHNr+2uzVR1MTIr2
G3Mk1eS5lGesLVI+j13uGL2gXWd/Le8GuDuhsyptShhO1+pzulIvGSAwEP3JoQP3EVsC0l+/tdfK
KkkxVVVowaxE0K8s8axGWb9a9B/Xz8Le59rY4ftoI9BnTeaI9g65uaeYklxMTYAXb6QdPF5sTXD+
S+PJUHIy4bU3OMVxeBnP6aE41jfNJQlVzIiilSaovNhXccPWp/zcHoen4VilLnVKtKiKlG+YF137
Odz+VWB7LpZkhZchuozi1o3AwmS0PgZXT3r2rTWFfdpsgdcscu5mRXYllcUgB+Zdc2yCOiQe+cju
VXE6X7SdnKNpKCHqqj7JQab+KBowLP4J2dl2M5l3bDx5yhK1ylhY2UzV/ULii5okX64fyd2H7dYG
w8mNjdqY5HQyQNDZv+logbXxQ4fx6B4168nr3Rp8LUJ9WtGH414DIDjWcyNB/GNlKE9i9rRdI4Ej
7L6bt+vi8D0elHIk9SgHSt8TN82i3qly5bDK6b2iRW6bVX/FRHmMk+6xnCE60CT64kxVOYXXP/Ae
gm1/Bxc5VBFSTZFtIfgyJ9XPZYpgYTTNIF/Kyb9uardksLHF97FOVjRUFpSSEaWAfBZU3RA9RI+D
i1lFCAR66g1SWoJ3ieg7832sGuiKU2u2EaBcoBuGfsooYEUYElAIvAtnIwV4wrO6l3Vdx8OEZsoC
2QJo7IT9DWiZEL3nqDlBuhIQxniS+w+iRvvdYHP7bXlcmcZ5IFGqBaVknI2kQDAUN0e0Vz4VU36j
kKyEJEH20CQLODwSU3X0fBX5KrNxBdsMDnAk1npmrQD3n76KYvCEmJc4jLSM5miFXD/9xxPFIdAi
Ld3Y5jhR0We9h/4qmK8ln/p9frDaCy09cHm64v6Z3UrU9mNzoNS2uY1KG6JA7Q4U4h8lDHtFaBli
rbqryzgblBfzIQ3RuVy6JlIXZQZmkap1clHej3nntS/OIVVBtCbtpIQ9h3HewDfDtNXF7wsBSPCC
3WnW2LNGMJeVrLqnlvJDvUhHUMUJnFWAu/xD0MzJqGUJsD4uinttlAqHTNaH60dG8MX4d5+x2Ej1
RJ0cLGl0nkj9DRI1h7pvwqFVj1O8In/QrPdGZ4m2SoR+fBWGok5o2ilulbccE5reJJB2sjlfzZ+M
EDKzgq+5+1banFJerHulVFmbDNA3fowemmN60A/0nIGTLjqO0NKVHlia1nypbsk5O4kiK8Fe8oWZ
RkNjuWJ2ZoDJQdCm1dEHC5QGwX/bTA5whgUt5SbF5YXq0hRA9xlrVRfqBUpqNM5Ua/mhVez6UIzK
6l03LUB6k0MeSSrrScLfDZpRdwbyVA+9V2PsLaoJmH0x+1mIUu0MVK74usmBDlJNSQ53x4CdXX5U
ZDvU1vYw08RPtfGv64sT3SZ8UYYsQz1AYBpntQ7bdHDRVRSO6GBoqh9mNDtd3iEfaqMxNF8WUWS0
R8SzPbZcZFRJ6ENbEoSt5fBXS8eTWmLMOjqu8y1ojBzT7DwMVDojuGevL1p0YrlISKtqW6M1QD03
PFmxXCTB/esWdodqNkvjqzTznLY9yUYwHx9Zz1tytxonyXTkyS2/R+clyA7ZQ5b7IBmkSKUINlUA
4jz3WjlP2lyMcBE5z72yADe+/r2xRHpcu3292zWqfw/YDduO5SRF19sYSF+jB5I7/ZsubP6AbnRM
LXWh9Ji76TG/p6fmAzhxQHBwoK59Lw7HdgdDt7+FC4raXDIbQ8fznFFVqK7mDS8EhdTo04ixWAw0
oVttdMtwdqoArBkYhuwRjTJpc9zV9SsFlbI9oc4qaowVuZfF4VZURnobMS3utV5nR1/NB1qm9y3B
GGo3+nFre5Y9g5oIHBua6uOpIJqxEGAJ3zzfre3c9xRXQ9sPf/VQ50nMxu3LMqwXenf90O9fuARZ
C8XQzd/mueIikjsQMuE8yP2NrEdnKU1+KBm9XUHHahZhsXwxjU6k9rx/2MH6rSuaresWFxipEfjx
FKvXAsU4GuopWiGqbopkJnaryfgzv6xwUGVTZeoHRpoQXRY/cdOTdssG45KHP2rh2FriwEk2dX0Z
Ip09nYwQg2/gizdwWlmZNfFF86WCj8e35luxpUVtFgOmDIyEsWTuemd1iSA+2cfbXx+PZ3TLk6TO
oglWxr5VTgtRU5fEnSVowhKthYOjtJ4yeylhpQE/uVq0X8yuSx2pGASr2T/m76vhoGboSkvr2gyr
+V9HjxYyIBE1Tv/DFfJuh4MOqk+0UibCDoKFRjY082BiD2OZ2mMBnXbG3w9ie9D+iKpfovWx77zJ
wyiaWa8kx/oYPZ4CfSH2nv2z8vbmnNtckCP1cZcoYNYPEit5SbXc9jqJlM6cDcfrsCQ6fRxA0C4u
01KL8FJXsotUkpe5kD9eN7HbJb1dDAcPrSxPSzInZoAxhGPkYvD8uTmOx8RtXdyDweqy6V1y1MJ/
90z9hxfH+1nhQKNQjZhSyBKyKuIzA43WTS/tRzmA+gGutehW2J+xH7v9n0W0CPz9lJBkSqNVxVcd
qHJIEvOOjM19lxdHzPpAa3i0foyR+UMZkFarZQF5yH6qBxeMqkAnAKjPuWASaUrZEJ0d0dFjREr9
q3bb+8Wjeoj88dP1zd29QTfGOD/UKViAUY1BXtL6lki384gOlA5tqfb363Z28Wtjh/M7iAQ2U8ZQ
sp3qMFLDRc+dIZ2861b2o7aNGc7velWdwDAEWGGKEhoiI6v6MsrOco9EUvxZG6FsHiZ3sukTbwmY
WHTjms995hUYoZC9OHfV/raoBAkl0do5HzVbOy2Ghp0mtfPVnAZyJ93poxxeX7xoKzk3HWNEYwPS
ZsGYde6gRK4cjX5O7yJRtWgfEDZfmXPIOOnR1UyxmdSb/PhLf1YRNcRoXqhD9VPnyUgTzm58z2qn
1QVTlaJ2E/b3f3tCvtvnE7Dy3GbpXMA+UWOv+jqU57QsnsvEPMS69VUGcZA7U6Fw4i7Ubqyyksjm
6sjrrpm1wkAd4tgcV6+5I37sswh8deNPHcgARZkPwbnhs7DIbFq9iU7lwBoHV4Vs7qDDMQXtIPtB
/GZZHNxAJ3TWVyU1Ud6nR9ZTOx4KVKCXcylkaxMtiAMbtERJU18RBBdEBVnWAEr6k2pVf/IA3iyI
gxrUFKV1mOAHaJB8Wobss5zZIv559lGunUAOZyjCpLY0NTNQH6KHt3QtGG/Tc1ejpUXGQVger/u2
cJc4DFn1ukv0CgEF608kePQlT6zlE2T3gSYYUBDtEocjcl7kwzzj2KmY6x6rBzszHDsXxLP7BbHN
LnEYsraqmUYFjl3vtS+2Q3CpQ8EJTZc5UonJwXj9F9o/LEi+smt80pSuVLNzFUMtywlSGl9ZxMmi
ze55vIjzlgKQ4vOk6lSr+VxXAClQ3/9UskS1RthIuR8dvX9IPj0qd6adZRoWRT3jZE8fC5aTOSmm
Yxjn4oesuXj85IGoVUdwSPi86GxmdTLmiBvU7KSmIFBoURsYBW0J+6+Ezdo4wEikLDLMGJCLdsLi
aKEEVXj9wfw8gMSmcvu/WFGi8rPPiuRIgy9wOdES2f9v8J7kjVGtrO9JfhhTR8NwEOsKtv32K/Xr
43ImBzSVHK8bFdwxfHI0b612IhF8r0xKL1mPoCMToKPwvHBIUtOyNPoG8MiIabpH1hCbuoaD3gFw
q7G+OE2wpv2AVsOcpQ25PsifchYnJRpNNMz99ITcB7GB7CQvzKDsFB9k2b3+Ddmf+83LNbT4y7aF
lhl+0LFaS20wIQ8a9OtNAu7xsbvoqub06oOUigacd/drY4s7oINcxt24oHBV1FhNGbuxKjqGu2+R
jQnuGHalHBnIYpuoxaaH6o6Cs2g6NqHtibjU9/eJoPkd3w7Sdja3T+aKqhVJDDOoQVjSHCGjcTEf
maIlEo8fRA3guy3SxsYad82gGYhqWg5r9OOiOxTBh+znfnlBxcPMHUy3KS51yE2G2W3v+gHZv3s2
prm7Z1pGdAXMuEzZK2F9s5t/X+61kHWkVqccoze+yLN3o/NfNnE4/44mjUaL1WpQFMwx5DaALr9o
eyczRyeRKsGRYSfiNwfYmOICVUpaOcEgH7BZOVnFbR2d5uXh+ifcfwJsbLCrdgOOydgMUd3iE0Yf
WCKv8roPtdOAyapBJ5Ryw7oYbd0BFYevQJLIEddydz1v8wO4sJUac7og8wGkpN8tkjr2+vH6EncH
pt8PKFzi70tc0IyX5Ay2Jte+U13VL6CxoYOTcXTqM2jDMCohhYWPBIQAwPYherM2zuUxe9v2hoW1
sRJrf98/MQ7u6IyuW8XtH6D8K7rNBR6Bcde/rxWMFrSlbK3aHTktGNPKPAOd/BCOoi9MD7txs1bo
h/uV3c06OcBJVzNtYhZFZ+f8djwW31QfmhEn4/5oPVP/Fv2/vglNW3TCpk9CQeHda2JjnMMfa+xG
VZqBP5OrowH9PJ5ZQss6jqf1kfqLB9orH0sX6maIvJMDH6plmWyyzS0q0CYNF3P4KpV/9Fx4Xxzf
z9ykE0nSGO5ZnRl/aOvWLr0pj0wNSdSyI/iOby+XDRKM89yncw9TyviExgCoMV7a8QkdXk5sLX8U
SmzWxcHOjBJJvmQq1pXT+0LSnweppK5StC8ZVJd7xZqdeNHv1hldsqsceWtDn5RqFb2Z2R5dQVh+
rsEqYjrJTGDdzLQ6tCJ5eTRSu4idbJYK+76WjNY8zVOrPpFVsU7ZZJePVpmB5sy6rBhi+ZbbkwVm
+yIrhyOR6qp0UlrTYBzi3h37bj1pthZPh+uItnsF6dB0haoruqQJB5mllekx5p0hr1dUQRs/EbV1
i+pmWYRMj+wv/fZ9NpY46EQHQ2oZBJZAWI0bDrXK+cAGW+TReWNCcoWxy26UtLHIQeYEjpZCS2FR
6urAwhLVi9x/Rt7a07TMneuj3j/2oFC9/kV3fXljlYPNcmoqHVNCyGrSJtBT9VUbSh8j3Z+umxHc
dW/3xcbFmp4Mg17gQu/odzp9KG3Bbb5fANy4Fff1xoasc4v6baA0pTup4+0oP0qT5LQR2IhOcfHY
yQ9EKp+vL2v3622scl9PIrOOOwfLkjsrqNcJ3hEF5aIKNkkQ19o8FedIRlONWaTZ+Rj6BwMoGtwe
iWfj8k5y4a0mur15TvgVlLFFmSpY1kP+ZfY0r3pKnnpQKSaro/kU48AiOUvR+eCulDrq8naxkWDW
Gi1ffDJSAwTFM6Gievt+0P5+4HkZ6pm2tUosHHj2eKTP8zf6rQowQ3rbefG9tDjLkcZoQHdEIdHu
Cjd22f9vPCCfI6lRa9htzPSV2POzOeUi3YxdUN/Y4JzAbmprlVS8G7NjfTu8id41t2Jigd1TvzHD
nfpYMuY5GbGUejVtVxrGp9qOzvMQibLkIkNcdGXNc2mtWoQhY+08LCfdei0mkd6P6JtxQVQ5glA4
X7GYjD1O/6fvKA72BTeXxh1wqdXrXrYaZMIhQp7rKNpEGSh95HNr/riOSftg8b49hHunVdW0IG6K
ITmHRn0FA+gmWFCRH1GhfxjfCXMjgk0i3Fst6qfKbCOsrPOz++WH+qKf1dllJO/Un/0E7FMyDIvK
74LvSbgwqumoMaVgPQnwDnajUfpcWP1jWkJ/Whdl4wUnhHCnUFFp1c4TFmgPphag6vUKLqXTkFSh
NkEsEzMkrrq2xx5kX9d3cjcu1W1dAbcW9pOf6MdQWtFjFgkvVE3u/CGuvwwqCdtq+KQXa6jKhXAu
YP+rvlvkvioYixppZvmTzrdC5QnCyd9AKOSWF/JJv2Qv1sfoRn4VbeX+dbNZJxfVGcjVZ7SAVfPJ
wAhhAX5r6/g1T9GuDqZldOrXf13/sPtZ2Y1FDowH3aySgd2nrW+Esotmxhu4Y/MqH+3P7VnzyV+V
a5/tJ6Fh9gF/DyvfPzCH0GtZZlYq4amxnNABB01q2wV70lfVwaUKMu3ry9z3zHdjbLc3V06TWAbm
CfFOM1OQUSRy1LmkVYpQq7VMcFT/AXTebXFOMumJli4Wnt/1j8ln8teWBtDBAAD0SVBP6kTjJPvX
6bs9DrajXlZNc8QONt2DhK5+E+3/17+eyBc4xAbxlWnKKrbK7io3yalvyF9z6XWgeXjd0H7s+n4a
+aeunI5mB9IDdijQxYxJtOjwU6Zc1O4o+Gj8Q1eZqbWszNGSHOner7YikgLYpQUxNkvhAASEnFoW
y/hoTLleP68HA/1xLAlTH61DI06ECiCSf8au47CYfYXUMu7xS62BhsRAnlyfTkmpn8qu+STYKoH/
8u+Yrmob0k5wKfqxOv9UMrI/MHZjHdJMwiyvyBqHFnVHi2ZhiYklRL3+GJ+I155Bc/iGFiKPEsHw
W+S8hYsKepxtBGudr39lXZSA4fvxNIJ4N3ark5jeYP9i/eXD/KumkmS5aRscR1bM7ML0MqFlUxx6
CQ8lhxUmRq1UaUXKpYfwNLqvQhCqgsfYQFYXaoCBKCISeRkPHHEBOa0Sy1rX+zruEf/8JTiFglP/
lpXc7BQa//NyGgG22dkGTbJxMhgbTmA+VgfDyW6ncw3JOrFU2H6O9d2731LqG7soCVRT3+P0M73c
4WW5ZEHpNgf1jkm81wEIv8T0TaLd42UE1ta27Jo1Io5BxHgjL3bskGPntccykBonOYkcYffaNFRb
B6GpDaoZbv8aY1CTboHBoq0dOf5u1BB8o7NzfRN3D/+7Fb6Sv8SVUs0sc8yK68OlR1GMBMVJGFzt
YsjGDhee16raKFrB9uxknNrTepBcaDBcpLAPq4so4tjHkI019ms2J6TCf5kQfgD71VN5q3jTJfVL
d33EZOlxegZC3os2a/94bCxywSOYrZMlGrFbOoSkolDxKtCFo4EZJ3I5inPfQntc6GhpC1EsCb7X
IhVDnxlzWe+UZztEDBeKMVJoj7sDVHU0prHB+tjkBKMTg47XwXwDLw3EXqJpMdGx5GLGZcxaKdZg
jh3Ln3OMJPgXmLyb7dxsGxcvVit0r+0Mb5sJE8j9sQ3/TxJQVBgSLYgD/5woNUilsF8F2qXzEzOT
gDNL5GcC0DA50EgtNSU5i7V15UymS6U8jJYoZy/4ZvzQUlNPZpOWCHaaaKh9TVmgVBqbmSMnRuvK
y4AqX6srN9IYAxaNFELXbID9OmztB6vvG8cPL6WWkssK2IMwW/ej7480Q49q8pl2N30xeiv1G+NT
s8Yiq7s33sYqhytzXet5MsHq+nX4oT29ETZAGYG1v0u5U3zJ75G3Q+eHKAQTbKvFoUthVeY8RwjN
ywTDdt3glFHhYIxBtL7dmGGzPg5VDIlxV1USavl3vafrj7L/k8B7osdeQhGPdbWIKg4qO/q/PUY3
RjloWShtGnC/o+IA7obByXGLozW9DMGCBmm85ymM3jLN+q0N1SNWSDQepxvlOPqsdLxAaLx8FRwu
0Wfg0Gfu+rFZ2SuyOMeP+SFYb2xXvauPn5hC4HQj2l0RuPLDSaUyEr2JYE99QNLZTf380oZpaDjd
uQ3KO+VesL7dN+Xmi3Ng1M1UsnQbKMHaNsrYQbdIWL1KkBYm6ALLPfPefEpOomXuT8lvzHLgRKU8
axa2TBIurds9ThdQJ/aYPC4TD11vs2s5upsHyiV5MD3jMg+ufUALvfjICfaXn2eSBnWNOxmhMa3K
741BDl2lvwi+seBU89NMdqp28sL6OtKXyZf9Al1v0YkN5yyZ03lsxnG9MEZTcUfhfhLk/TvbHEqN
lgWJ0Q6mpUN9q9+wiiE4Yk+qA3FYofsKrXHYFKEhRy1n7CqqxYHqrwdo/qC9AjoN0NgRxVn7nQ6b
tXEIZXcEhFstrI0f2SPKvGHtVXhKfRguLN4y7iZvflEuzSm/gyT4QbCpAsexOagaOous+YQvy1rI
WFiig8g98SxvPMkB2JrRYCHdL6YjMMuC4ysIyQ9B6dBK6aGOB3wIo7BBCXg8sUDv38jwCG4avnUt
1u0qzcqOpZsOtUmdonzKchHf9e41aqKVVjaZvADf88pI6Uc7QUdvS4fBqdYeSkZy+ZB1IFsA36db
W6JpvP0Xga1ZpqEbGlQiuPeHtUS1qcSor2h3CqgeXAxbezbCV6bclxxKdH+LBEB3v+TGIueFcTMW
OcQTlGAiFaabChdKzLYUXj8auyizMcI5X70uhpJJrEXTWu6XonlZVsmLCegchup2QfuEVxWNd93m
LnpubHIuaMlr3ZkdPqUMxtmsgLxvKqIRFJng/CyKqsSQZ5RVTOg+K/qNon68vgbheeCueLCaWSCy
L1m9Tf0x3TKS4tSdgvY8+73bX5ik5HWLouPAfGLzJI3kuUHpLUfAikhRX75ZTefO4/G6EdF3Y8dl
Y0ROU10jRYMTXqV3FNUaVY+/XDchWgd3iVerSio1LlANMvowIo9Vm3uL9fCfjPAXdJ+Plaa1ONZt
qp6QoMBH0xTQFNWCSEjwvfhLOk9TKLq2AKJa+ZzV90JSUcHH4m9ie1iQOO3Rdl8aqjeCl8MFKeGn
XjJMAQ6IDHE4sPaznBUxYDu1pjMGau4ie/VrmQguQNH3Yv+/OV923OSmEWHot+1n6pgKYvFy/HB9
7/fDxHd84S/ZuR8hJ6Rg838yiKs+PbNr1vbtm+JtrGV2UVRG8rm6TW6aE0UH9yL4nKJ1cugg6Z26
rgXwZ2w+5SnEZidRL81b+fu3O32zSg4PqqzU9JSVc0Gm4kFXJ/lGvrBLiU38SeH0PPu1Gz+sGEUh
Lrr0vNTpb2ao4DnEV5wVCnhgdnqYIvCaQsz5Ls5YP9iluCS+KHMhOlocphStMtuSgj1P59Trkm9l
HIdz+0dkK5vPwcGK1Wl5YY2Ax6aWZAwGpwmaSWcBBl/f1t9UvixQT/zsbbOHpnCmdTjEcSkI/EU2
uECjKaoRXK3ARyK9TnbtoHDuCRxkNwHz61uh+vd3L+yJMQxVggQMWh2e1S9s8CR3hwemcYlp3I/Q
1/uGOpA7vZZ/5YHI+v4A3cY6BzWRpkKuIMPNWRyb5xIvx8aP7hYICiS+JEo1sY/1z05i8p3jbZd2
usRu6bmRXiuQWyxea8mOSm7HaXCgsHMg+mnpO6+MBcPjAhQyZeYWG6jLut6Qpg6mMSuP6kLkQJER
gz0xqJS7W/apU3f01wpU/3qL6fnEp4/NabxMwo4tBgTXvgGHRVBVQipbRvfRSlVfkV/mrPF0kns9
1FyRZxO4iMgaB0tKnDeQ9UFwN42Gp4717Zo3RzBSVs6qL4c0kkQ+eR1eTJmDlzgqooKCRz0gzfd2
uBuiD0ouuOXZF7r2BTls0dYmzfoVW6miXdcaVTeunxbdDCFp7V93TcHX40vo+qKnM3lrSUPbNJW/
gqE5ss5a/wU8T/9to/giejyq1dBWCF2yXnNJio5B7fuQfK6V85ylAltv3YhXvuBbDmDjDIlhL0Pe
YZNAvY40AogVH1nLSnI0Qigw+dPLfAYeePkHxt4JQZNb8hHpeqc9m4ipJ68LRtNj2q1iOBLA7Vtq
bfPLFjlr14naoM81vtTa2Vq/Xt/R/dzcO9y9PSQ2BoZEY3T0ODydP3sDo/Bk5J2Mw7K+HxImuiP4
2PsJlY1FDnniqSBZk+MGYQI48c0UskEZG6Uy0OYdREMHIjjny+1tky7R2iAO+ZlbABXgaXW1Nzkh
kbL8fqZ3szIOXIZplUczQWRHMVzbfx092V+P2RuWRt7ynfV4gTnzlhEBRIjvoGMW1Gc2GtTEri1M
qjNk+f1Qm4i4wclvyTwdP7pQsjmTAKxJZJxSM3stVzusFOKjTnmmE/2cypYgONgHu18meULtqaO5
Jq9wWtWyXnGyzij9Ytahrv/oHfhuhwtC5iGTlgZUiIG2gBd8zvx2Eemk74PquwkuCIlQBVls1vKi
UAyoyKVrQ3imTG8zzDALXHA/3nk3pf39KiZFqmhDzxIOp/7YMdmL+pzcZKdaNErPLoIrJ0JnYLP1
9R6vGslg2/NAQT/s64fiieUFBm8Zofo8umyQqQxi4VHcR7H3FXIuX5mTEXUNDEs0w1AjdAsdEJEL
gEVkhAskhipNDb1GQ65B6TE3ahdMWIKt2r//3tfBOXixrkNh6Lgnori8mVX7ZoqTp2oe/ME0/WZN
vesnQ7QiLnaYI7pOYweklCwDHF724E5M+fC/GeGiBwigmotFJHSrlfG32S4WZ5SWp+s29suZ9q8P
xxOxZKthGZYkycGsVj9SvQ+Vpoi8tqC2U6z6nWWrudPR0XQGPf0hW5BIFfwA9frRNzjEsJcJHNAK
Iw7+XEB+nDFxNwdKcc2p3r9oKWMue8XTeEaWaAELYzHjVoVMZPYcH8CV91luHDY43D7PYfwkunsE
cGVwGNIV+ZwVkGYIMrKiX2d0SS25xQQKkKR7FnxLAcrztNeFoZWLsbwlMNRT+pjeoHXZZSKz3bk7
siHQf1GF2X8pvR8gDkEmS+m0mg2KsUYGNqmYgm+aaXbkd3+WEHg3xeEIrUDtmGmWHNQ0w2BT8mT1
xz4hfxS0v1vhoMSmpK67DnGJRCsbJBWTk02Jh/65j3WsDMH1LRPtGAckWY1HJt5VCKabEdxrZRHQ
pHlY0+LLdTv7Yz8bP+fAZKz7eUapVwlau/OrufHLlTiVVrim9GlFkGxFfWiaEIGo1WMiy2HbtpBp
KDxFb327eY16kezyfg/6+y/iG8CQAIkWTcbSwcoaaMRnY10ZuEEaP3+eAgDSqTv2CDxFp+gfwtxf
G8zTuiCFQc3G/F9gXT+CiAfUd+SODZPFCXgDBF9esMU8u0sqE6tuf8a5tu3YX1lKkfWgmWE7uMUX
JqCVhSLdrn8oM7wvkoMdPcn/H2nXtRy5bm2/iFXM4ZWhyQ5q5TDzwpJGGjDn/PV3QbaPKAxP4/r4
wa6yp0q7AW4sbOywlljrdFJ0dOKzsuy69xjsXgbYVgz6HqKSRLxCAyesNeiluQpikhyP0LBDD4ek
lY7RKk433aSNhg51bWdgyHYaKufy3nKuYZb6eraqfpIS4J1ZR1fiUPhGwkvISpzQjOVzaQ0NenUZ
bAyQ7Ra97tTekQBChPlt7teucUgbtz2BN/hW7uwRPQX7y0vkbSqDRotlGFm1INKQomyvV1DeiM/W
fJ+G173VeWrJo17hLZcBJL3X8rAP8awtmtlREunVyHpim2qT2moTu0rYntJ0uU6tZvEvr/RvHoRf
LstAlKh0Q6JEBBCVe7TBiXhVoNcu8tEudA85x5LjOmwv2ahlhdZKOB9xKGd2GoVnkMJH7uUl8Yww
sU2iRXJCckTXaWH+ABW1N8TV22UTnO9l0vBqdeiiqjSUSfl8osRB7VNuGcpfxtsuDoixfWBzg2Yp
K8YpEMEo32JQUBb8GMJMlxfDiZVYNmq5CZu8oVWxeTEP/fjctJgRJDWEjX9cNsS7A1jaaS2LrVyJ
4WtUpo4ydFpned+jA1kO6meBc8n/TSrnL882mcBFVclgkhrIqPrKbp4g5xmeBgfcbzuMWbkZeDSD
y+vjfS4GNUaSaHk9ADWaRPtNsiJQMllG357IOUVbHwzVDEMFHYGko6Lw3fsmPWzkEdNku14nh0Up
FtsQE2eRpntLjvf//ZrWthhkImBWyBP0rAMJX1vxqAsHwm2z2TqwaxsMBNUqGcWeDn4Pu9Z0IpRO
T70veMVRJJ76a3aVJ5k//rcVQa+MstMMuZILkbIgoSEehn17i1jTSff9fnrkC3FtBl1rWywiNZrU
QewOiYaf5Gl2kvf5HHvWnfqg75dD8Tq7STA8Ci5PW5v6AfvqWptlUKqyGjJH2YB9Hc3TvMi6nZNK
d8co/yUY/Y1RJ4//k7N8FllWsJikVh4TCELvjPZFDZ+E+bqTXi6b2DzV60VRZ1rZGKxSKQs6gkee
DER1lFpOcNSHHkMTLp005sVXm5WhtUF66lcGrVCMxt6Ed7Yeno9PeMHOjvDSvkpuc01HRs2Tdjvd
xvvJC0u7vylu5beMP+Kw9YJe/woWzLrQagYMWH8GRNM+A2Vs6mfHFkNgnwE0txa3BWZrgwzIzJDB
U/WRHspf7e/oHVwkLia60dFw0H5roPih/Wi87PTWtYqqn2SqgDbVYO8HIdQjK+7Q1gD6kz2dilfA
FCUHvK75bfz8MsPs5ZgWrdXHMGPIoIeuG3vqXkWoDZGIc+Ft7+GXIWYPpaQiXZjjoxXZyWieB6Ow
40L3OCdiGz6/rDAQPbZqM4CAgZ6ICh1a+FTpIXTTwevsch9CdP5XdJB5Wdpto4YuiypahyWWbFtI
FEtKE6T+sJvXcR69gZqWt7Dt7fuywRz1DiJ8uUXT55RSYHlIb3vURqDTeD8CMNtr2p3OE0nZdo0v
k/QnrQ47+EfUfsxxhcv9nRgRGwpqli0I75c/GW9hjAOmU2wJ4O+lVsiuB9ViG4u+1nEH67fP09dq
GP9L0GiPRlL65gYfwqvxqz3PZ/EK47EuqCCSMwQKXOugBvUe7TV4Dv9vi2TcckC6r4V0CYoSi+Kq
I9kZWnwk5sdlKzw/ZGIHkpttImewEpVq5MrCODit2XCWsjmCiLL7f7ydzdeaxOoW0I7RO0DaWSh9
QrmrtvUbiB1TKUE/vm5Fm3d9/81V92WVCRsWaNfKoQar6VN0EwdL0AXhbkG9DrySPtnxHr0cr2ST
tFMxmKOIZrJdM86OFeFCrQfkTHnEFtzNZJIkqpQQqUAuCAVP2ioPstbILoFYtD93dvubETUsh/eU
kjcdRVJBmwQ5ass0GUepdMxkDRqw2AJLf2SnTxLUicKDFpQ+uTJP+p74/YtxWxyl2+gOJN4ggIj8
7IqH1pub/PUz2FZHiRhSaYK+aVctx15JbNM4ZB3n2qHH+o+4T5YUMJVpqg5K+e8gNpR9rIAwBOND
umjnKXSPs8MyyW46Yk634DXtbELmyhoDZrFYpepkwloHUnvpVLjmD5pFIFdUqF5xyvvktvjggctm
ZtUAZZIoKjIS0CxZLRLukjGVmCIaflmnCCUMJHPdcG9BmAxoCj+i8Unh8KaXNr1oZZb+++p+GGOr
iDpwK++67kUeHkTh4R/AmWzKiq6IsqKwdZkFHMahhGaV3VI9dMpjP3DC582PpUi6IYMtBlIZzCkg
2bjoRoq/30nnjlhuI/qD+FMwCw5ibtvRJBEcMiIIhamLrvbJSNAGa2aIHlPxCvskJZAcoY1TIwf+
NzOuhoJoUZVlxUQL2HdDtZV3ckMUmnEdvcXN3CXIP9tSaGJZPBo3PA/YFBVbW2T8XVdKIbJEpBVa
Md711WQPU3OQO9UttM41lsobu9GVjHcIPTikVV1RPzdddQXeAbQBoHdVTq+FAvJuaEwKK/lgxs+9
CJ4DfXJ6Y/RUqTkVORwYZxVNCk4C3ZRUBE1BWfgLwcS9xRsJ30Sk1Q6yn2oYo6xPDDyEQ0z8kdoV
psWOwn9CbLLeNiYcaNRWDNMKHhEv17p2lrrQrqGxUfM6bbevl9V6GBcfUtNADx2OqBg5JsazQcpa
Pyq5vRhO9Vu07MkbfGuvz274evns0j/8B+yqkmWKkmWAZpa512JwSqiCOQOSkhIv7RdVPqfTYC8t
qFXq+zE64lz/g1Q8pO3/MsnAUd5a0aJL2FShTvpdU7Y62Ot13hmjn+bSwpgzJtTxIuRQgNrlv41f
6M++h4qyWxyFs/6g0iJuhTFN9U2Hs062xQHE7SBotUTmuGWpXC3NjF2lWbzCza7N93iv28VdgnIK
hLK5pfHN86BqqgR8lDSZ5b8yc6leCEHWRPSFexMjX03t5Y+627vpjR7Me/2NDyrbO/xlk8nUCEY3
Ii1OD4cFlsV0iexptk5tVB2qPHRJAi7QJvl92V23IyLVNDVZUjVFYxknxMJAn0OEu8C4r2dvUUAO
dy1mB2tA01sXaH5yJ6O/r3YMHKL3zoP+OLoujDSA5I9DiaN4Q97UWf9wM01GL5QkWRLmUb9DuZBl
Wo1pNBOvosYtLGjkhMXu8prpn7hkggGhbCFyH5UWspkovkbhvtFkp2gUOxSOcV66l43x1sMAUWtq
URmpMdZT6jZqRvZQ3l22sOmqGoQVRVFHxwg7WLeIZRF2c2Hu+jy0tRC0yAqxy5Q3nrW5awgjLaoA
RfMz3z8MiYSZVGCm3REy342hAYI0K7vudTDPT/LrJA63l5elbHWA4dnzl0HmOIyZ3gmJlpqfl/qw
V9AUiSHIPSaoAn0fOyTID7QMSEfCswP5HA6hQ33CXvGo2nd8LXMENTY3evWDGGgnTW40OcGdUk/J
Hlqd9jTEbsf7nBTK/vDOlRXqUOugSVNkIlk4AOpy1dcnQTXQDfQjTx8uby9vMfTfV2bKTlBbo87M
naR+qBHCC+13WD9ftsFzGQa1ZbBBGISmK2UoOmrZLdKJXmkIrtnfQ77QvmyMt2/0x6wW1PYpuHNA
Dg7+4gR6rmrrTvpwyNSqtAuBxxm7ecuvPhIDIVNUd1Ij4jAICSRTixein4h2UuvEC/sbBTGHwZOa
274CVyYZIJEnWdTGDH5BJ6T6V8WlfbPRMx27ns7RLY+MZTuC+rLHtq1KoZT3YwYHoWwsqae442Pi
xo/doXwY/OrR2M9HHkfctr/oeMyJuIxUkVniCNlHIqQ48Vr2KJFXlUA3wHJQGbKbtPQuu8smLut/
2WK79pNsSIepxBcM8xuSB31fc/xx8zZfGWDwEn2yuZUgDt314r6OPmSoWxHo3aqZ20/0Zg85qlq8
BTFwqVaSNRIFb2F5zu2CjM6scsZj/sYFv/aMAUBogGc12oxNBEUFdJLyw3IcAs2L99qhOAg3vGfw
9vNet1TdQKpGMVgBcgOaH+JcYAuHne7XZ9qjlNY2FayX3dgtQDeQAu65w07bSPJlljncYxfNC+lz
6vn5MXnIbnLwgqI18qhfty/5PglSt3r8J7phBp7iIgbVZRqLfYcvTI6LkC9CUKKV15Z+iEBemfe/
L/v89gdcGWEAWTVltc/oyvRbEyOGrbNAa8S8pwwrqZv85JVYuPYYTNa1RG1IXOJAX1MCsOmYo/lq
QY9/FNDcJXeKYhNAVutjvlyvqEU9DPRSu57vaDaoRchQHdMUipWjW50pTQ9KBo8qJzLYPHsruwxw
pWSa6hLvwV0SgskFyu2zwYmGNvVUVv7BwrHapakwLxROnDyzh9yZH4eTeFVOdvWm2oMXmW76Y7iK
d+19fM07EpvBwtf6NAbLhGHUoVgPv5Ex+S+P12022IXB2cTtGuvKCoNgiwJG+0yDtxQn4ToPpmPq
SLc68nl4Ph/II1XIpY20tHtO2Au4B6W99n75hHA+JFvQArPzkIsECgj1+HNO34mcct7qvCPxx7iB
MdSRURMTxJO1PYHLpESfsArJyOKucSKbdwQ3AxVDhxKupegiSLe+w4rWC0omSjQEyyNHKHo/C017
kVpXkX0jRtPla2s8XN7DTyrGPyLYlU26yatIrGr+k/Ybb/MnNBPd0fJ87KuS3Rxp9diwGy9/UKBZ
LgcgbbxaEjtJXM6PoAv780egRU+zoGSG1+T3H1G3Q97mBPVQ8UBZWwSPkiy1j1LiZG9LEO0MzBtR
Mja9dIWHMAcCVk7m8/KE2/709SsYlzaXGN6U4VdoWnFA88Vubof3yyvdxrwvE8wX7iUpK3utQx9Q
mr8MbXRdGeHVYC6T06btz0zN9pftbcY1pgJ9ZXony+wElRoOUoHmOoznkuVGJyUmAOtubwrxYuuR
hlb+DuNbVsuDoG2v+rLLAqC0ZOBVoGX0eEYLhuwk+9mrdstnk1DsRGfklh+mw+JnT/PJfBsDngTZ
5j6v7DMOJQ9EAH0HpbYvR7tPFbtPIEmOzK+23Cpxuru8y5u9rxAy+s82a4znlLVUVKRBMkjGtCWB
ctYSjCjahjdFIO5Et7wuPjpnpirvPo9EdjP+WZlmPKqSEOYhV4SGBXG4M0LJrwYhGPDKd0BZysuP
bIpOrxfKoEVM+nGoCRJQ0b7/jajEQ0kMFf7Rt1o8cJS7G82D9A0EpeZjuWv3mAv0i9vqKuCV4zeP
6mrVTABmhBhwIAlSjIN8I4FMJwk/Ln/SzUt0ZYAJvnRlEdHwCgNlLnll9N4o86GUR/+ylc2povV+
Uj9eoa+ldIZWUzZItCrPJXHVwbSF5s5K+5OV/cp7fRcZ91oh/ZPnx2p1TOiV511K+hSwkGrpnaRl
qUMsWfMuL473jZg4yyBZWE4U1DUx9YkaFdACDO8v29i8Mb8Wwlb563LoY9CQYiEh8SXVuJOrkebT
dHeoF/TVN05bZ48oy3MiPJkDMGzVL5rNrKk1+MfneFQ+21Zg7E2vP9RPgg3JKTom66k3KgJo4aOG
pl1nZxlYhdDy9k/pJw1T12kHlqEhDf7djwhJDKmm5K+ENHaUn6o2s02JE/NtN0WurDBuEy1tGxbU
bZbeRuHs5V8skPI+iRw6k6yCKi/zy2Pk8Tr6/gZgv9bH+BKmVzNS1Kh4uWAZamc7/d2dFBQOq6MF
9TM6ixzUL/2u3A8+vwV+G2L/Ms72nRZqO+oztJbAShb5/Zy4kpgfO2kEpwVPHmHbn79MMfeWkjeL
UYKqHqRXyq73h6Df1XsZrnX52Gw/UL6+JMuVrUpCqqgxvmQGjfcYFTb5rU2tq0jQTrL6avUHyxLc
zIxtM/yZxtXvTn6ooEIkNp0jGFMAHiO7LHjMFtsphNWvYu6yKZ26RaLRSu+YfnZTHyibUHZN+0zo
oFxzlf4CC5xzeS94W85caWNSyWJHYcqST9H8IaiiraZHKdWdypqdpvhBTJljcpMjcXVc2XaPudP6
pivgzkI3kieC69sJZW32jDlFBTpLEf03CwSY67o65WA3MMHaayS6M1ml7Fpd1uO/dN0B2ZOwTxMp
tpN4Sp+GZMIrs6sil0il4tVlpl9f3qvN0ZP1D2euRUOuLFW24J/hVfMA4agr6EM/lC5IFbksC5+b
8MejYOUNDKbpQlUhrEKOrNslD9JpfowPU9B+pKCzye+o6ABasc9UJ9Q8Fh+KPeyEg4YUEzezxf1a
DOyBzL5oBQHvTCpc1COhO8ggwJWC2FfeMHSROppfP2C2XjikGMAZjzwP5Z4LBv2mWc/TEh6AHBfI
NE/ZbgimZ9pZZtzCMBgurH3ijzxSy+23w19Y9FnyWcUmPUaqFlXCwRgM8Fr0IDEqBXsmN1l1hwYU
cEFx5kl5oKQw4CfWUSYaC3A2O+n+5Aq2FBjErg+1bznV7BBkLhUElHHols+8ctEm84UBYQJTMRVJ
sdhGZiVJ09Kkq7UC8VAHIxCIjlj3gk0OuVMEZWl/xAfr3GLiMgvi68TpdniQ3ik2GoW5bPWb4YWl
W5pm4Edhrvv7fb5UfacM9YRfE2o/lkU6JTHuuKJ3R6t5Rrs+L5yhyPrHWVvZYx4w6dyEY5hAFZF2
hKloHDcxzWvachQMgeRLjubMBfgVJi/FfzTkdcI7/U5tnIVXuNwMGlc/hLkCYt2ohNka8UME0xuN
Vy3k6bht9x+tTDCAr1gZpsqpfMkAlY/wtxFMSIsbV58ZBru7Ivi0l1Fz84ZZGWQeK01jDEKF5jcc
324voSWUKjjw53W3a7ArOww4qyO4/xZKaCweyFP52rjyQf6tXRPdrs8phlqrh0+pFpRjdcsuzuAE
O2EyctfLyNgNTwo6BPgoznNkBsTzSJ5DswaIW11jy8SwtdY3419EfAqX8Z+8albrZ3BaDXV5HgXs
8zQUh6m4ycz+6vKX5HknA8StVSyQA8exLGYNE9/gcLM4j6bNWPNrDSzopo2kykIG/0+H8h2d7ddh
FP5sw0q3Sc5rbOWshsXbZi7DbJKwGkwsYrRTy37kdRNc3rHtFOpqQQyyyJ1QJNYEXG0/k3raMYrs
AUMpNGjXg6q2I/+yxe0mmZVFBkLCdPx3IXt2ll3l9h5GjnxAeOXhrTD/GMBTqSa25IMeAcQZ1k0u
2gWEsTHRfserPG9eoaufwkJN2IxtnOJEjlNuVwIOIlhGi7YOeuU6Hp/bmNsKtdmHsbLIYA1Rpzhu
aXuZeJCdFjeous/3lCCEl6vmLY0Bm9Eamk5MaHS2PCuxHEw15BUwWdsRWxLOIrg7Ln9W+sMv3FBs
q1GazNHSLzgY7dLXTqyXaKBr0TpgVhyOIQ5aKwyKZEJCyefhsNHePACsMO1qgcKU1w7NO3wMlCjl
SKZUxnoaVbe7DHI0psLZMs4nYvU9my6K9aZDW5w6UA6rNN+lxnweJBPi5ZUTS/JB73iDrpzPpDKB
C4Shk4FQ4QJdUG+h/tHZXRF7ep3tLrvDZ6PUBX9gdT0TOZ5T8P5QoHws8ezpg5EcqujUGXv05RbE
1wtPkPCiAj2J15p2atjh7IUTApmTbjzqKQYBzd/z9Iasvz2lAziddknq01Rx5Jbg8hB/d9JOf+6N
wMoCk/Kf242xX4ygmY9zfiSCN+L/773G2ilQ9xR+5sNe6o7ldK+Mp1GtkX/BvEnyq5K82lIdQcbw
XXEdpqch/dDSowLmNIKxRP2mTE9z46eyrX0Iw3OYBkX9s+4f1eXN4inD8L4OA41mUeGFP2LT6nF+
SPJppyvyW90Lb5c/Dse3VQb2xDQNFZLiYjFVCNObOskcMi/7y0a2c9FfUMcW4VswRgpKC6jTbDQc
vKrefGj2kJZxI4f8NO7wRjKQNgBO7NvAciOP7GqkpDFkwNXf420rg4WyUGRNRrMpY3SrSfJR6Qp7
Lni8D7zjzIRSiTKYyUJnyNMGqcRIK7wkT/1BxhyMhsqCOKo2VB44n5ITj6gMGkIlURoH+iYbSLHX
lWk/Ty3u0in+IU/Cy+Uvukk2YKy+KIOJll61/dhgHxNAL3RtEKlOCBNQLKKlRw46ciJTtkQlQIrX
qOlNGaOhrs6PWecs09vQ/rSiJ866OP7BVuRNM1IHNGJS/cL0LACGj+NHedUEVPdYjey6dfXnijtw
w7PKRF5apzVRVGI3lek5Ng30557CiNfIx3tNsUX4qMQohDziHgMXZmk3yEaggBv78d66RbZ7gQg8
X2yJgy9sWX7skjA1aBgellVll53ihnP8ePmj8WzQ3V1nP9pmVKceoVuupY9mP10JScJ5r2z3UHz5
u8bgRh5bTWoo8AuE+Jkd+nVmi748O9EJ/5NOxhAvxT3t9i/kwcKWgiOIDoACyILLi+WdBQZawEeR
pPIU4ZQLPzE+jCS7cJeDfxfMv4dJ43EQKjzPZEAljiuzSkNkGxowWoFUBLPCxUv3guXXQXIq9hYd
DHP1k+5WnnLA9bhrvNgToA6r3LWu5SdHKgYSu81B4La08x4sGgNCaZGoKSa66I8zfcXND0iFdGiC
WNDBVtyC+IrLesJxNbaIpWvmUsr03a7Z8qE+07n93EmerdvQLt0Un1viZNp4BpkgDcnMum0xcQON
+dlWq599x3kn81CBHUwtdUOUhBbY00CMENpKbnQPnjTTVW3BVx6zK+0HD855343lD1Rm3QzrGosa
D8uLeVCC0IXO0a11hSOzGwP0rVw+M7xNpP++AogGIx5gpYOfZFPdOIlkYYpM4aXDuBvJwJBMaszQ
5YC60alO2r30sgw2hPQgp2qeMIiVTG6541WHPqs/F2JrncElSSi0pKdVfivoPd10EC+i7yn2213q
ES96M3xcyYijQkc96juK8LxHPG9zGUASE73pFXqrRGF6X1qznynQIfrfPiCDQg3KKlIvAIVmmRyU
kZxySeXEqNsV0y+EZwd2DEiqDhjPoNkP9SDdD25+bimH8k7zhjfDyU9maWdBes/rf6G//cIXZDkD
hSSz2oZGpE13pSaYIx40Jy5TO5IOVTZ4qhlyTjzPIAMpVpeQMKQ1Uq2+jcipS1AXaTCBpZl7tFW7
8vjr8sfbrkR97ewfbIFWK3V5jxVSjpf+HB8k1ILAnLubA4szL825HdmZHX1q56iw8D6sB7W1BzE/
xxmk3smI+b2l9MQm4oSmPCxjGQK7zoR6svnpNqMnDLZ0JFc6mF6TY3c1+Hy5PXqnse5iioopo2kV
I48ac9ziPpbLZEav+HxQICw/BGRPdX95wLK5rrUd5si1QpPlZfTZI97gls92IGUAFdsEiq/MCxOH
N5+2+aJYG2Quc0GQRyHOPxeGbKBbfTZmSOd8nwXoUri77JOb8dzKGnuRK1Yy14qAMQXKOdHcZL/S
u+od5903zmGQn/qT4uTuHNS76Ty6EmSs5kDj3RicT8k2pgipbKKyjBXTSRAFsqeNh0Er7h2xWZNc
r5V5XcyJAHGDGZ9ygtp29zK40Q8ar+o36nu7s26rOyR3H633yzu89RpdG2XyF/JMQt2aIoy11fIB
LUxO2wSjrriGUPOO4NYNtDbFXO/yiIGWRrU+3zUuCvVQiZ6odDpepIozPuDZlka2wft6vBPCDsfH
gxVOeQIXMq9oJyFVPVMf6COY6sXwe8V53sLc9LFUNmAKgrdAZxkLelRThLpFbCviS5/ej10wxbwB
6K3gf72xDNZkIQYTJTozqqoPRCi8WUd1WeFNv/CsMEijxIkxZwvykFlsx4szQaah980fvWJrINe4
F/z0V+rqBurZ/yCqWC+PQZx5aIoQLX0oQoHACcKMjja9XD4E254JoFZA9qWBreF74Jk0ICRRS5NK
B9S7bHiXJ27DwdaNB/6Pv0wwbjEOURslFgLAENLo6C55WNwkAZMr1bkoIDlpz8iR9ogCIcvI1eHb
CiXWxhkHmYYabLVyiDxXPqPbQu6Re6odKya71gKtuiQWV6UU7S9v6t8cvK8lMw4jqLNOdBl4lu1r
EMWlEPcy96qroe9I+uBPTm8G9utVMn4y6nmciwmOwbCDPPxeR6eRTa7+pdc++VVqE26n02bMtLLJ
FhdHYTAb5AwBn8JZMF6r5T2cnms98Rbzti8wIm442FlfQqGKs7v0NvgzwPhrd9lSoyaWbRflmPVJ
QSBEjlQiosMYheTIp8rnsTBt3xJfxpiryaylrM0mLLMqK7suPRQg7T5+VarHy6vaxpgvO8xtZBRC
ZqkCPmFlBDPIScNmP8pvl21wDrvCXEOhJE+NHmPjlOlenyF6wXsFbT5R1k7BwEmW9kWuVbjo5kNy
k7/WTx1mHz+HMJYz5AUwCRm/Q67XH4+8Jztv/xiUMQXDmFSRPjPDzmukuyxCJl/lvcF4O8jAiYUp
Iclq8JUiEn0QVQiKoeLkU3gLYbBDVdtyqisgVl7Px6VP35dQuzJnmXOpfVL9XDpFDGagfAPNL0Kv
Tn/0mgdtn+1VTAaWGK3Hyd3PjxKSHpaDYWqPKjnREzZiCmuA5uAAxQbelAcHqNn6YpdgWKaVMR0V
z6pb6b3dktidoPrS34vmjyTk5Q05txJbWxyLOKoWEcsnBSRth9oplqfKOlYQ7Vysj8vnjoMhbHlR
rXRNNWfQBzSx5gwPQ/eaP5CMF+5xHEdlEGRsSy2JBCCVoScIRWIvb82g1hXv8mJ4lw1bkBszSSd1
hZ1Dk+T1dBJqL7oGBeu1dLAW3OHpvZFw05q8HaRrX+XH6noUBYHOA0dG5+SJ4S0aesqm5yTjSUfz
dpHBETlMI6FCF90uTHTwKoNDU3glOW9EfHPGfgWUKgMkozIXVRZjQbSNS/dnTzkpAS7SFvGkuOuc
vnLHQL67/Onokb5w5Nn6G0gEplIv8eUqSXCL5D4vnop4shfUl4f+ZxWel5BjcXN2a71OBmVGTVSU
gn641ovvdJ98CrhTPcX6Sr4Jd5Nj2u1Nc5WhGVNE7ymvsYRzytm6nKqGEiR5gSqpMrsT2i776m4C
GZSaar4CZcXL+7vZ3LtaLVubK6Ar0kgZHlzkST8M9yO4p5rrKVjuJie9aZzYLU+UmS52w3O84yEo
1zoTqmiTjhpT/YnozV7C+7K6GTqHoNYxZg4GDN6V18aprkJH94zr5oqbkKF//4J7sdU7U5DkMczw
relzU3aMZwMFlsWpbxp/DHihBucmZst2kRDWUSJhsdPU2pV6qxWPlz8mzwADOcVY5z1Y2fAy6vrb
2phsIqW/LpvY8E7LskDQJeoqSI/YtKMuN2MXTlhDKZdeHkHPVXmKl9GZwrNVcE7i1nTYN2PM9TCH
3WT2EoI/2W/2vQ/yI68/YRbf5X2ZDZT5Zohu7AqrpcqIjLb6N7RJR0olFQXpLuIkiTe+zzczzPcx
Q6MRTHqBL6KEKa0IEr892gouf6GtnN83K8x1ICI6KDPKyYOv4qqO7pQYxhoO4k7x+OOXW5NJ36wx
t4IuCZg0iwBXjTt7kht78mhHSKI8T++WaFO1aON2dvXQHogj52g0AHW1y1kxb1+Z+LNqejWZQ6xY
s7O9ebXsipv0EPvFb902X5A4Ai3qZYs8g8wVMRvjaE40jyuJEvSTG5tMH5ctbL3H1/vK6o6gmmDq
k4I10VwqrXg1iF7A3UtzDuMbEm+8SXjqfAwUfjPIVDCyvphATInDlme63WadPS+Qdss4+MHZOZMB
/DmXyJhM4P+SQd3YJpNTiS//484xqBFVXd9nMbZL6Jxqr7jTUTubpzi2pQNVPAm9mYNTvDXRf1+h
R1jr45wW2LkJPGZDdGvwgHArJPn2bRjgULs6D5sJFox7eqTRzL7PD6Xfg2ECLEfhSQVFJHEU1QaX
2DO844YnPMkBSFaYRJOXrJVn/IBk/68W/nRPW/h5sQ/PBxkwWXKlHrQO5yrU450O1n5DdEjeeJc9
ZCMy/7abDFykg5SX2ggrJdKhsnS9jB9NiWR2wVMl/hsotj4pjSULrIXfPaMYjUwjlAeFCuWq0Lwr
ryznF1TCQfrGu1y2qi9Y1pcx5miFA1BQHCvE54BB0CDutJf4NfR7P/7o0HAOElHcAYhuMrvcmdcY
q/ykG+YlNbaeCd9+BnP8evTY/ot6b9gpO/kwe7QAlF7FCOfoiEVx5qsjbE1OfbPJnMByjCLS00zU
fMAFcGjtxFW99BChj2S5zcC2QANZNcDRdC+70rbDfu05czCRWNFCFERBdJPex+CAjKfCyQlP4HNj
2hqs0Yi4JBOcl6A5Y86FuqjaEBL4UespO+E0Oj0Il56Nfe8Ue3QLupgtzx3DUY4WKJLtfkdl4wbP
OlhP4dv/Yx6Puu33q+L7z2EO0JAXajkr+DlSfJc090JziKNbSyE7kt8YY++gbG23002XC/bl7d44
UN8tMxdvXBJtqUPgUH8oThomhGOfnHrke3I0uPI+Lt3VC8tky5n6IsVZr2KZc7w3odfSz5h5OYrh
G0ZAncsL+xNfv62LrVqG6CrFGx5sQqNc+ybR9qMVnhVB8eZ++CH3y24ox4dcz4LLZv9Ewu9mGcho
oszoWhErLLrRTtt3aNtP8YM48q5k+ncu7SSDCUUbTwJp8dnCsb4ep2DKQUl5044/5rCyJ+Fhyu4H
abDlvvBb7fXyGjdeEd8XyYBDHWst5jgRD1ByHeONZt6t2ywQj9p/nQaFIUkBLZpGecotZpV6rg8d
iQDAlfpElNEOzbs55kwg0x/7x06ubDCLSQujyRL6XBfnEp2fhdeE+T9xipUJBtOWWK9LXUVEP4im
Z+lXIvGV1C4kkxNE/4mddLvA666rlgTqf+ZyrLM2bawGTlEZb1kBnhyIFgpGwUHoDfLz72YYH5fz
JQGFFMyMDkYgfBn3UXyo0Fw9Xom1Ux9oL9l0MLwU9Kzxg+Q0qO4h4RF54xHdhzs1t+cjVA/kI28C
ZuOm/P7LGH8BbV+XhQIuj2YXnxfIxcSeuV8CJLB34ot8QkXFvONdz7xNZ/xnqJvJyC3Y1KbnJYFo
/SyDs5Jz5DYa6L6vjHGhtqiktjNhpXMrCB1kfvps3Yto2neq69wXb4yzej88NR5aWc+CT7E7fb58
6jdC5u8/gXkF6zNB/xf1LspAGoH+1q3PmFQ55j9zH7oZOzp/Z+7q+7NwS18FPEbSTWQFM6guq3Bv
oAHO8epNACKtSAC3JZB1IoNtpZLlNFUHUhSygMqB9PUdZ71/Dr5hvV8G2dqmlcZhI5l4WOW/p+vk
cw5Eso3n/kNMbPW6CJaDrDgSxseNd8qE/d+/Hr+bZw7zPHTCmCkwP6r/R9qXLUeOI9n+Slu9c4bg
zmvT/cAlVoUiQrv0QlNKSu77zq+/B8qqEhPJCtTUPHWXKSUnAIe7w5dz7qb+ym82eXV7eYkLWfyf
ZTA3mXbtylEFQx5sgzu8g1wCiMYYDSl194kJyc8LLccbs11lrqisTrpeol0bgaUGowHkj6sJQFbU
PPjcwv+ibZ8JY+5m30hqWDQl9R/fvebZE98ubyANy37xHbO/z9xKjD5p6SRgMcEw3pZVsE91yRnN
zmk0cW00mIT2eJXBhTTGz2fGXMPJk1AxEFEa7FajGyBC9U4YPwVkDVh/D+03XsPbZyH90hqZSHky
a7nWMuhh7QanvLSrdbsZb4Ds53YrZefvKSyr4WSb4HrYaU64E2ygEu+AXVFZEyZi0dvhZof02+WN
5x0sPZiZMeh0w6xymW68d98qJ6/mGDve32eMTZAlcSjF+PuqejMmr2HKid8+q+wXdpWtdI5xqshJ
jJsXf4+2g0OcIbOik+LSYlrmkH12ld9odnSbn1Et+Rxe+ASJDO0JcC7P6Nq8z2H6QKZiJWeP69M4
tlZhbM8k+IMaZAIIigxMDEQA282KzRiIay1qVpdPkmeD2LroJKWtaVaw6z/0mfIpDnsFTAvKytiP
m5bbJLAcJXzdWrZG6iEhEvUdngajamXb4ll+pElVsADuhcPgkkN27je8yfiFGfKfri1bMAXcUyq0
NJRVj6BVEd3Mkb8NGwONgPJeuEkepbvssV+NTuKailO96NviEK2LD95cDs98sDOOwRTJ09jDJGZX
xk54BKQy4Edpch5oSHa44nntxWfYbK8Za6XoxAu7GppEK/pjV1+HQ7/Ko2Bb9wCLBGjKTSmlmZVF
/3uWh5/3mzFbxkQmTRtxyDGSCJ2nOVoLzKd82hCpdKuu5nR0Lwdos4UyFsnIe6IlCc4XlBUuuc2u
4pvU9Z5je1p3YPHOgIhhWEBcscVNvwnWtWtc87qUeL6VxeaUQmA9TBRvuXLIKt6UyGUCO/dcX3Xr
bC1ysNuWUyhfK2bLqoVMps6MoEnSOjgBwW2jvA+7UrGMk9djtEP4oNj0yqoBtjSl0zUREWo3QeuU
G4VyqnE+Z6Fs8tOBs2XXUAUWaTXhc+TbFp6qvY6vJeQH0WB7k+w7t0KLdglu3wZbwSte8GwYi9Yp
9EI7tTQ6zxOrueruomc8iVyg5VvqWQktz7NGnDnHcHLiU7bS2mtSIco+DRDr2FLlfYGWi1Hap+V7
JX4gPeAkIHjM0Qt7WS69OBc8F1tzjYK8qUIah6vTYCVauS/KHXpo1obSg0Zl4Ejj6bTKhFiKMAUg
jMcqtXOxBX7SXr+f0C9AtcoEPOLltXHcPjs+KXZgL/boliLzaNfAB05Ezno49pDNO0ptqxVKRgOX
rb/5Acen76QN9yXMUw7GHLVCHudTjdvwmb0F/nG7wkPc4k9g0P2/pA5MpBRl0yhPBRakayDPjR5A
vGUnhBMk8GwNmzhs9RZAtBSBHL3DnZNj5CkCFlHu9qMl2eDCuBdscVtfZd91oIRTCCJxRTGlMpvW
tnkvfl4AweZZlECPvEKGne1W6LEAeprn6K56gyzxWtmbMHDgnHMua+ZCQv4n88bOPxqCOkyqAJl6
q6y6Jgb0g+amuodpYtNuOsEFOZRdjuValPJNWAmNZZS1nefBCp2yq6prLXTqvtZJcpVl5J7zcRwl
YCclfTRXk1DF8dTu4AxH7Rzf9Ot03T+rLxrmM5tzvPI4V/Xz+f2r4smqaSiyYfzCLigIuZAnLRTP
eyGrwO7vK9Hq19Gq7e303n+pNj4MsEJ5wR1UX688Cy03x/ybv5qePdMRN+jq6mube07y4n34+izm
4nWqGYZKjq2guGfdljogASOOPp5Csis1Vrvh7P2yRfkSyFxAcGSZCC7xHtQO+cP4QAG5UrvYDGdp
axSWeFIP/glZ7700Ourpfw+YT7XyD+FEpGZo/g6rmp70AsI7I1ZsNcvtOD1fXt/n8MFfnzPK/z+L
qPMp0CcdIii5o2DpG8GKX+lMmbeV3NL2thQ/T3LEPVl3KNmKVvxMa1Pk+fJ3LCe9Z0tlciVdLqde
30Hfcj9QVl435s4kZ7FTacqrkooxAMGhT0KvB1Yl92RdisiRcb6BrvXXvdBFWQFMovYL0aWWx76v
1phWoi0M0gdY7290N9/mTpfbvMrxcr4PzAGiBuoAysnz88bHoa6TpoYmk2OAoevxk6iXFsr1AwTj
1eDfUVXrdtHNiPGXdPXPVBuknkAoM4ghi9TszLRrGoE/32J0EW+mZlu+1AcwBMPgu+kZKCUovzY1
kgvGm9ZZQOl0Oh4SxeIreCaeebvk4PFEDqc3VqZCkGf1fEeSvUevNlckiHlHS+3CL0c7E8a8V7Kk
bbqQhpB0yg6DYZKb34BMBEl0BcUVoloECZ5qbTpCxEWbWY5fZ8IZo1U1Sdca5Wc2Irnzdu1go/5p
OP1qAH6EQw6iJYlcborlmz2TylguAkRaofRxvMG22E63xotnV05yh3Byo5tOfACPLzkj+XL6nApa
lY8m+N0KpFp57b4LEwswY19f8nn3Z4oWdoEc6QnW3zxNT/E1udI35T36fZVt8r14MHdpYSmbcGW+
CxxosEXHORPM3LGqKxqzoBquKKKNuUM7a0Nb4RbsFuPamRjGdhlRZ2TjhPUNq/KBwhmVdnzwNr0D
KBw3XYUO1w3yJFI3OdvRUY7ScQyxMDMQjlNoPMVTc1STNLAkE4ADxiiswmgEwpZwBtxLYgEPey8L
3l4Jul2gRN84hpMu8MLt+rwAs8+R1LxrTB8bIB+rqwElIUydbZJX9fNtyrOcvENlzFaQ+jhFD7E3
Xkp23B0zANkpLY+yd9Hvz86UsU6mCGS+vMcOI394RTbGtgeUS7LjGeEFGNuf7wZjmERVaMfuj4Am
e09dSrGdPXrP1bG7U9z+gzwaz9QdUBjXwhaeq0N7S8ub57pbxcd/9ESbLZsxVZNPgAsYt8jrVB+p
fhU0vM7V5RcnZa0GEZep/sJ0iemJboqL7kcWhdLNgk3aVg/iKnOze+5FWYwXZ9KYqxknIBpP609p
02rA1QQsDeJF3fWOFHmgfLx8Exb6w3GcM3nMxdSbQS/rHPLIsXU/C4ihGzgFomVAWIaY+SFr6st9
R92i2W/NDaMWb+JMPjUcs5uoa0Y5aCrkZ1fDVXFLHbm0asEIRkE/xBvOahdd+EwacxUbU6xjX4G2
1C5I1d77V/UJ2ObVqX4Zr5M74zuGMg+xLa/JaEUgsOms8KSihfi9OPfHGIhAlz9nOYacfQ5zZ72m
GtKUfg6NZZuTv5O2QD5x41ve+3/RBM0EMZcWcyWtqhCYoFErblpPeQyl3kf6U5Z571Ke/jL3cSTt
SGIMGWFJE4AztvK3eB2hTbi+AqncE3/AYdHsqQoogiVMjfxCEqnFXlePwkDjJNrBHgPESlr9DT6D
RQf2JYcNCRKzRRO2hmp3clVIVnWXoQgjnQAQoFnJNcU/MLfcgHP51P5c2+e07exu9EmsNV2BvRTK
QzW+Jf5RVNYcFaQn/4snnK2LsTfNkGiqTDnyMCWMZOUdxn6iW0BmuPpuqqz0Tn1oMJhpuMAgv7ss
ejHCnUlmLE82VmotlHhAoWC6HQrgXxbouRZFkKMjAAk3Y3O6LJC3nYypyYW+i2QRApUuwZvsPs+P
3lhbl4UsF1Rmy6JfMTu0NhxHUSxw1WoXvTAf4Tm1NbQPSyvgRD4Xa64BX3wDzuQxNkTMSKFoEr3a
uwCxur4v7zNHf8yO/tnYgmbNia5Vu7EVwEvcNocws9Tt5RXztpWxLbEmVJEoQkurwbSC5C6F3hTB
yNtXqoiXFJUxLKSTECTSmLVxaKcvclkHDWhfJlp9fW6r73J6bbarzFukCWpvMBLsqv+KlN4dQFbO
fzDzBTfRpouRPkq3iBdXPFO9gHtCPfKft/7TY88UyAR3gCdKUNN+17oTqr/goXj2rjpkuUVA09GU
Rr/pubjOnGP8fP7PxHo12u4mOtNePQV3BRJV+W74pt3pL+G2xkKbg/6s3PyfNOezhjYTaQIBpVA+
r4p3rVaPSXHd/aPGgNlmMkam94op6yjgJ0CXHdIVThW7lxfBcQyfhd7ZImSRxElk4rg8NTn4RDiS
3ucZad7Z0J/PZOhJW9ajDm0EDVTnxOAmiXfJcXgE4Pi5qC2cGUq1vILSsmfVTdUgyOz8Qrdby30r
VrRjVvBHVwvq27hUMfDUTgiYeinH3H7nW2IrbLxKe7+8p8th2pdo5q63UidPwYDkx5Td+RFormLQ
2CuVIwwcH/QXwf2XJOaeK5RVvpFhVaR1ep29Ay/K8a+Cm3abr4IdD/VkWVX+FMZOHE1DLWdehSda
FkRno68f2sp/vrxzy6kL9UsGk0FoWuDpSjUWFG1D8BSn6/qQHjqwJKtrBS+WEBPE4rWw5S1tudw6
k0vN90xF804rZIGqaG9r6+QqvR7RZbkOd/GhcIV1jntnRZsy/Oz8LGzeaMbyBflaNXPNSZEUod5g
1Uq1KkNkJ4F0bfLQAf4iXP+SQs93tsao7+O+L9EanKJRzu39EMBJQ/cxGvrkSJEv2qB/T7eaWk1W
WhTaRtBbkZMgWlQhDS5AIQjnicZ4+xJgCKHXQoU8NAiZWeeC24/jaRcjwpkIxp93CgrntYcXmaC8
GuXW1M5C+K6CFC1+uqyri4c2E8Tc8j7MiqihD+usBRdsEdhDsivHt38iREG2mODl/AvjbR+POI4K
0UmO5mevvB+ywBLHh8tClk/lSwijGJ2QdOoU4h0nKcpe8bLHhgj/bDJjdsMYJ9D0IwZUIhSjZaA8
UvwUz5G204529/4NkFqOCWbn0aBlGJURYf01JT+QNthltbdDF81VqVDYKUVydHUYrMEnGJ+vXhUJ
CPUhWZHSP5lJVKPPHKjhtclRf569NhjlbBWCsRiJXvSzt0ZN8dBY4VaktWyk7ng83n8Ry39deEZD
vRpNfwqVFqDd11tnK38X294qBHYhffDxmqP+IvT7ksd4oxqDXWKYwoi2VZjfS2NQWYZP/HWh5sFe
zYC/7om9vhUGuF+h84ABX9fqRhYTeVe1MbQir1DnLZJ+pXW1stO6KVhd1vRFtZjdWUbTdWUqazGl
eVxdEu70Ot1Xume6w4gaWKJXPPCE5Yv1Ze4YnQddcgzgIGqLZPEgqdJGCyfOvMdy9f7rXplMzTIt
RjmQEizJf03uRBcc8ZZ6o9uCXX03d5lb2O1+4Hhpeo6/vmX+PGeTcdKDZsRBZ+KcEzjpEIPU6ppW
LLn5Jer2LslhnLLo+2Vaxoijoq20G65qG1TXRxP93KDZeuIzjiw3vc22knHDYxEpZqbRODWxiGT5
AKdMHMCcOWgA3mBCcateB6+GVV0r39q9sCkNi99Rvui+Zt/AaOgwFCXoC3CcMPtuUCD4KfLUyuTK
aWNyINXYO5evBO8wGR2V+6CppAwCaaWuRgYq3qJ3cs07zOWel6+rx3ZqDrKK6EP8zF32ruzEOzp3
AUQAvBB9MB9NW/+FlujoCxE92Y/xyQACaQ9Cigado5eXzPHcCrUSs0CI9Loelg2uZaW8V9FdNx1b
XiVs+VrOlstY+rGYqkRVsVzKh/hZo1rTJrpqj54JB7gt6/GRF0Uuqs5MJGPuJaXWmkqFz5N7zRrT
xyLfjepbmx96QfsnSjMTxVj6WOlAxDkBfzdUu00iYURqiG2wQMPfWK3yFknrKOVEQsvh65dMtkEz
9ps2M3vs6LjzN0Cd39IpgQipS17Ba9lLzyQx9q30TIGgxAZJ5x9p2RRZ9TREEqzBQ/Wf1Uxm4hgz
F5Ai1jraRFe7ieSoK7IR7MSS1+JTfCLu30jRcNwS22ppBHJQjhPW14BeoLsCwQB9Nx6QojmOTmRF
L/8oUzJbIWPUqrTIpKHG0TV5ZMuSbPnxjQzCof/TtWZ7KwsdENRCB2RRr/Gcvr4XhWmtCzeXhSw7
idlaGONRmPkU5bTCFW2r1QBsXw10BANGRl11/UFtmYG0Hu2Nng5gRALCicszX8vZvdknMLZF0Iw+
jdHiQJPeZ7RnO0rsdsfSHjbiFvxNjvxaHoHkcj/y+/Z4qsPYmHzs00oGCfuq/k5Wip3u/F1og8tk
LeFpTG8HL42z/DKfLZYxNanwRwwFoFrJDjclpjasZou84kpzKFFksza32TXKTiAx4PVGLncNfUln
OzWrFjjHLTUF3VOxBX8VgAPSw3gE+kmxadwIyNxITG+FrQyoQfVOcOTtZXVb7mWZfQBji4zYqzuS
oWunAgkI0Pbu0Ia/rZ8w2AHIwr+zZF6IzFgjqRLxSKfGgYQdYmLfbQq3Kk7ZUNiXl8ZxV2yXZRB6
qJp0eJ2IpQGYc1nK7aYeGjuStWQ9FkJil11YrC8LXXT9hqooqqnphv4ZpcxcfwRO73zyqFsOhs5S
gMFnx0BDdQFUGnDWt4Ami0w4ULD+eLszkVXnR2mFzmsscNdgmJhO5fQr4g4HOj9weVnLh/YlijFK
YlYTs47ptQxCpwl7q0+eb/OIB4zyF8bvSw5jeXTJ8EaV+mBMz93RcDE4akjwx/fFhtAOVZiCyUUo
+Yg5J9eEgQSi0+WVLhugry9gDJA69R0KwTDyYDk8GF35BkwTDgoX/RO/PDtm58ZYnCBWTbU2EBF7
Xn6Su/qIvsHArgSAspVil9hi4eM6hJyRG87C2LoJyBvzIDewtXn1HvcYMElz9/LWLer+17rYEskw
xJKXpFAS2T9p2RURbonxcFnEcsphJoO1HqXpZTlNiiVX3nraUmSxt8FO735gyfDUfjnjMBMn/xzJ
h76EtygNnRLMHxiGO+SbQN2mqP/ibWZXL9OLGNsaAGYmp+YKXxxKmAlnopoOc19T02Ot4s4DnU68
nnbB5m85fJ4kxpIQMol5RLPi9I2mbijKOJ1x4w9a8FSEsSOyFBCvDqD6ZZy7UYYEWQvARzSmctRk
2fb/eYtZM9ypQh3UE+RQuGspsdTQ0jD6P23GZ6SF8m3mBmfDt9R7ccN7iPLM8meH2MwFBEXYlq2H
lGrtYgQHwZv3rN2aYPPI7Pzb5XVyzDI75D+qSd1L1MUNYQAEoNQtmqs0KR0xkP6JX/vSRXa6H73V
hqd00EVlbEEjfavJgTXpnA4EavguGEYWpLxUqx+ttVBDjPWugJOATKKy54FucpTjE7BjdkD9ELRC
JuEd6wngr1VP3QDEQHGykqoCrtHT5SNaDqZ1Q9UVio7wC699NCD/UZtQxWjrrcFJ4uSH8ANMkVf6
WnRAIIU5ft3RgIvAe2Yu3rWZYOaulWFghAmBHkqpi+XaInoeS24QQg3uL2dmSKII/CtFlNm3no7Z
GYMo1JkdmivJ7j+RtsZVegIAtsPrrlwu382kMSYxi6Y4jGIcXW/nDw3idMzUA5sQffVtbxUukC4o
Dh0o2xxunyMNhC8tlLGR9SB2GVoBqY1stvIGsxs02rIrq+Lmj7jLZI5Olz3TDEoE5TVQZ401nItd
H6YYuLR0/Di6Lq4Jhglf/gkPEULK2f4y8VfblrIS+hAc550Thrssc9V43Sgb5XkQX5RK48SVi0HJ
TB4TbRmNjJbcz+TgFL1HpulKYnnPuYC8g2PCrczAAEphZvIqwoSXgHm7oEGeF9BWkXgm0loPtC1p
jXVRKI7OG6teTtN9LZB93/VmXEtq9HmS1VV9DQSP/Q/dqZ10a+6UK5Fi+3BWvBhgzoQyb7pBDzV9
FHEnSWIjnyvaEzr0EUUffmSbG7eJt+md/NnNzY1aFs3OTDg1GDPr6udSgO4chEzDW5Ta6Q0NJyjI
VmQrdxiCOfVbD8kMYCG9c1a96D1mgplYbfSVeChqbDXtgOpfp6O2Tm+62qFgfIZCTcQquokjK24t
kMDzY5tlzILZBzDGqWn6bKQUHzBOZNVfF9tqG++LU3wOD4DKvPc+GTcMS3K6h/pkgPQegLT7zObl
FBaDgtlnMIYq1GM5JpjFWQXam5nf177hRMYTvzdkMWicyWGMVKob4DETsd+onmBynOyrTbqV/4Yj
4xgJjTFKjZiDGVVB2cRrStczGvCJ8DiRloO22buduTJZ0qeSSssiaMIHEsGwUazGrbfQFoebXls+
oK8cAXNDDAktUQXgqdBKph9HF6P3JprmAchME875e1DY+ndKH8EVvOyrvwQzN0RX2ygiQA6GCxvd
HjMHt4JLywWyDTatcSPcXb6Ry5bgSxxzH+Ic8bmkQRH7GFUXRdlVenmjmeXEsXfL+vElh1F4oR4y
1IURBadFCKfcw6AqCY/vnrcYRtuNIsjivMDzWY+GvRCWDhAsHlU9cC7vGW8tjEP0MIZujBH2bKxM
O+hSy4vHf+RzDcMg6JLRRYPxh8SXNdkraUNq3lt1dB93PLah5awmJPwugq0Zm+hQQ2aKvhbWHqjE
X4YcEC6xW6EpdLLGl3INOgGA3WEasrQVPN1D2wOSqE/Rg93L+7kY68++hLnXfRz5flAhajPA6Gzq
gV2TBz+7F4xb0m8ui1ouIM1kMfe6myTPrFvISoBRXByNrboursWNv+L62EVXZ0oy0U2ion2T0RIp
KurBQAcuTO9wZRyMtYIRteFbtemAI0hZncDqtqdjgCCG5SSvFo0XmMdUTJGbIKxkLltFVEWeVPTB
iqF83YTxU5JPe6kVtiYSZpyLvZztmQljLp0q1amCNy71qNq62Kqr/mCcaKdvfTcd+NHv8gnO5DGe
JixG0L15sCSZhF4KLz0OmnAKTBMN93n7mEjxoeoNtzeEg6BEvPLS8q2ZSWdOtRm1xAxz+Lne9q/N
zYD5pnij7yW31azYTdfyNaX+IAe0D42hJV4pfByMRfMz+wTGNqBZXY9Ig3EHcRdvQld7Ljbt22Sj
2pS5ZwqRwrFFywm2L4FsXiFSI7MvZay5cbyz8BbIFpoygdXcOhPm4+hLZ8Azh1cS5Sgxm2jwtUit
Y5oLNaUavQ8NLK1kZ55iZcE7xygs+tzZAhmjIPZaC4uOBXYr/U1x8zUy2YA2+gEfxQv9Fq3dTBjj
4CXdiPSQolV1kuzIQeCSEOQ44XsrjBYJeUV6jrKw1GhNPA5jT+CrMPV+0rTKlaWEk7Tm3chPJvvZ
a8IsU0kXKF4KBfNGyOJtxS0m+FfRYPFcBW85jLEZ816tehpGJJ3oamKxHrOBg7rEOx/GvohR1tR+
C4p0vEnXsvDaoXGiUgExXx7TpuHdLZ40xp5kbaVERo8F1ZiUMJ8Eq7ZTDGY8l5SezKkA3kZbYfwV
N1VC1eyXVMlMDRkrIoSxmfkUW6pZkRVtGfN3AFw9GuBQTc7tJuc43uWDM4lhGposERb2uA6LWooD
rLOc/C3RjF1bTRwRy1k880sG/YaZHuqq0QcibYSv3Qq2is65dh3gZCOnAQfTVQmVzJ/phvITykvO
nogSUNdRdhJVFj6njpoA/aQwVoMfrnNhcOVePvlmdk1G8xzrzWmQwqtqzFeXLdfSroJkR9SIgeFe
k80tD74sRiktfWj5NzUfLE0jnNhMWtITQoCXYeqyhOQhY67UITZJluM9oh77B3mD6To3AfnSPnTx
Vt4h7wQUOMCwIE8RiHZzk+zGb9o1D5htcZ2zj2BOVhKzCWkDKGtUmpZcA7eedLybuPR4kJEA1jAm
gq50dqGVJptCqkJ7jIO3xoWw6nW3h5Nb1VeVlQNdx0cG+PLxLRb25zKZdXWenERqSC8hkHWEELpa
omnTP1CsSNEpdrCgvAfmIkTFXCYTHNaZ3olaBVXNcmtce+dmZayxWNwSARNp9XVgo708B1EAmp3C
5+KM4ekKrpDOTws8z7GU9pt/C2POywgIBn2Db0ExAQNxlJmxwZseFTQ+kPaSpQUdvKyDHQGA4jJj
170wVxqxhSxyGz6QZDU+qBAH9FG7eRAKu2+twaY90cKJ24O9ZB0U3B7dlKXPmPxnw6SkftArNMuv
rOXVCGjbh/7Fd000eJWfbOfSE3ETV/kWorXk5fcD/++34f/5H/nph02v//M/+O83DABUoR80zH/+
5xC+VXmdf2/+h/7an//s51/6z7H4yG6b6uOjObwW7L/86Rfx93+X77w2rz/9h5s1YTOe249qvPmo
26T5FIIvpf/y7/7wXx+ff+VuLD7+/dtb3mYN/Wt+mGe//f6j7fu/f6PdIv89//O//+z6NcWvOXka
ZuHbK/sbH6918+/fBI38F8yZJOrAlifEJAp0s//440c4KgORmCEaqgmN+e1fGdrOg3//RtT/0hRR
F02DGgmFhsp13v7+E/rHJBMz3LqpyWjr/+PTfjqjrzP7V9ampzxEOIG/y4Sk+HVIB1iDJAP2Hv6Q
eRNrY2eMCkBNnfDBv6HtgOFaTKCrtBfQdEye62Qux6c4U1fgS3TVxOIYK9/2aVoI0Vg6/bnfCRjB
bdFlhYayDSqx5BxKVlPa6Q9+dX4ylE3s/SKdMYMhaT2SdhOko09WghUqD9megov5R96rYmljTUA/
qQBfIuDaYV2mIhNvShOzdILtaNOe3GmjnUIbFxFZUe1mpnG/H+v8GBmfQhdmikB6QmAgQ89Yn2Jo
ldmHk4dT9CsMOiiW3t/nxvmyEMY5/iKE2T2x8usoGyEkL99CY7RVk1iXJeifjdmzaPFTBjCrAFRv
SqCXYY1npIgAqjdwQp2f7CQRcyOlbHVFvGk10QJdtiUjI+qN8aqI0dgplNCXezI9lqAgS/xt3N94
JHOKLkVt5z0OIhd9E64SfEjiKasAp61hAHTw7ELobcA27WrSvMmK/9wq5ZOpaq6Y7Vqyl4rQKovU
Soj3fWgbt6ybUy2hRluZ91oBvPohvFXMwgnx/5MwshJpcADteSiGb0H2GsnvTdPuGn08EQz9wB6f
vLBfhUm6VYrBIv4+UqdjDv8fRMUG2RPM8r9q5KAW5zgBoIBwp6qpk9Qv6jacXo0AwwHfJi13AoU4
anUkpm5lxoOgvUwEjYi6uGulahsSedUY+ZPc6mtzwF/xYyvUn9RO2ZLgWlU+9Oo4tldxfgPiEzvx
G4sMquN3omWm0WHyE6cFLcIU2K2iALT6vS0/kNmxYoNYRWzaXirZUfqiiqHlV7c6wjEQ0CcqsXWh
3JTZtyEy3S6uHcyUWQWp7Ep7EFtQplepk2Z4beaaXQ5PhXQKgtoG/rrT1XdAU7ZSUXIKOXZKYMGN
o+5GBnlMAvLQisqbmBUOaQC84XuPphAj71EmVpFq+7osXdEzjiQSAZqaWwoYh33gTBTFrVJjkNI/
RNFdUmiGndbpelSDGz+M17o5OOMAkRoItVPN9vrRhRe1RpI4tR9YZbOrE0QeWWgJAjnrQmZ1JrmO
Oh+K9VDEJQA6fSuupB1Gt9ahoDiDLlteLq98tbKV6HGME1vpx3U7YnQEeJ5puK/aXTueshCJ2653
ksgy6u9RrVqTYDhljPgnNq0q992cRBsvkdeh+S3u78LKbbLEDhNxO0KkjqaiRkKw1qGFZNJsgEE5
Uw7mrNq3mzG2uuGUZcc63PTVXtRzS/WeRyQyKkBbouZvBT0aeCKCQ70XwudwOnnyLXLKhyBSnaoA
zw56zPrSc4q0XAHBFUh8ylownmP13Qgk1AxNO5fUg+TLK8Aju80oHIUYRG/GtyoXbZKIVie+k1RH
L6B0M/qSXbTIbXSlo2uj1bRATS3PnbyVwtt8FHakP5V+7mqjutPjq9TQ7vURB6el23hECYzumlAD
C/Epy7tVDnZGwwAZ8rRJ4m2Gg8iUzDXLfSPrjph8a4r6Lklj28DGSiSw6uotkW4SGX2B6l1ufo9r
GY2eLS79S5Lc1I1uqdONCXtf+lYp+5jRjFd1kp8r+dRokuX1L8VYWgIxN2rRWaKe2aqmWVOTrZS8
dFsRPQU+6FdI70RRZEv5rayv0/StNsCooTQgXUzpmefTWcqv1foxSdeSfDcAu8oXHisN/9OHKMCi
kUopHFH6rofZqk3xec20Tqt2Iwv+ufQCa8gOMco/XVTdoTa0MWQ5tY1gsEbhfVQLR6gKKyeipaQf
dX1scCNlcacBk6f+GGPEtDFYSYdoNTaGpeCSFhmIRQTgrgBVKpdAVVy1NkA37En0HBUjkcmxqnSL
qIlLmnLXBrEbFeRK9NCdkkgfvkyASu3fhIrhyCrdWFyiFpXM3nfrMLKFDqWpBkomPJXjoUKFwhwe
hGFY+/K1WD90HSBtC7tpfVtDR682TtipwWl7f6Vlr6R79Zv7KTt5nm8J4Y0EECXP/25E6KZTDTsw
H5F3cc2st7RgHw43gQyIh+ZxHEc3I5mlTBKydbUbEe+ARklHLh9aM1xLAETLxdMEVKbibsRmVfhG
sydWBlCm1nPrrrCJ7rnJ1G+1AVSu6Bz0D54MgqRet0r/uwZbNqA1Bo52J2EXu2CyemEbQTkz4XGa
zpNe2w1ub90XrjgRRxqafS5NTh53m76rbNRU7BTd+N70WHcR4v0IXuOmBqFD/JLXkxVWHUodElDN
fRXDoZXV6d1GRhnE8Hd+DVZu9RCaMFLeg9ER9CLlluTJVt+D8rgc3diAKWiSdVBIGw99V0oR2akw
uQQbXWXbGjogCAltX9poUmB5AyCSe8NJya3cwWMmABoeDq1Z2JNxJ+BLYjQlD1lkadmHMmyC+DyM
j635EEL00L9J/rj38toCsjM69GDY5MSuDGBlg9UvG29FeD+t3PbpKZCRLy0EMIPpjlEd1dLcDZln
G7m5EQpwmiuiS4rcUaBgfTJZUD8rxp3t4NQCWImsupG9b2YV2oVROZJEYMbf4sDHFPLkisNj3F81
fbSWxOpsNo9m+d6NAGep9Y1WEpxus67E5FGDJDsbYWYlEGzUd2nkCgIIlNTeC9ZqJTkgXjqPoAfu
dCDMpAJOTLH6kdj/n73v6I5U6bb8Lz2nFxAGmGKSdMqUUl4TVsnhAh+B+/Vvo/tWX1WWuvJ9Pe7h
NVUkEEScs882mfMgokMyFR6JLW+qanjOtaVnNfVOT3q8d1SkkhtrxC1sczPdmnGxmoizapAj0S7P
jzku9u8VXmjlCj1ZkwnUnNYO+FB8JhMs1Xt5p8+F3+ViI2AA4ypxl4O/Q8pH3lpvzWQ8mr3jV1q5
RQR9qFtXZa6Og1kWbjcsCT0k4KmJJxkd6nTCPlgFfYYPuX1uxj0v832mpi12btxNtIk1HGvIstr1
9Daz8DHRV91R4cyqsC9fWwfSe34/MZD68yZIDWOjpyiDnQfNTtaqdcBJGEY3sYz7LLWDwh5CfWzu
MYu4Su34M81w4salE8TlcGwogxWw4evgWridnPBrc1gTFe9xIoKMiE3fxthTiJcpnN1RiYiIGONY
Xj+PpF2Onrl2yYjSTdV0Lxm6cXRrWL7tDe3pXa+hOjHvRjJ5SktuckKfFUzG3azp17Sc17peP6Nk
2cKxxHNgKiphYhCjvDKxToWFRJc4yf2CapVXo+TDc95h9Hw3E710pU63aJYP8/xEFV4wt7WbaKZY
l3V3Twb7COn0JpdQYpFy3zM2uJOVJz6Ju9t0tj56Qx6jZrrRhupQDAPq0sqdDfphK+skZ9u12c4c
5DaWmqei1OOD8yJZe1sKeQPpu2/Foy9zupZ6djRHGP/1b5Gs3TmCMCEjJ2lmj46iCAOd683f6+s/
K3gbwASsv0xgbADazqCJSXRO6iC1yEfV502ycYvywkTwizn+ewH/+yXOcOYeC6tZVKU+ggqu2XFp
fBJks4jbyHe86WkO8jcLfoCQ8K4jbwr/fn/nXDm0D7bN4DzIEFAJEwP7DHMq0WVnidW2frYRHnEn
ZE5zxPykCN8Uu3k7BmINPuDxoqPH0rae3/X3657hSxrtZyMHYxWNpdhoMKA11iN8MhdbyfYm/Y9d
1P+4z7MXCYAW4ICN6/WYC/abBuJ+87rfKp+v8hU/cCS6Xhonncfu/HNN4Fkg8hjoMM8b2jyRDjgx
/XKPQ5DvkrC8r14XpZIK7Y04YuvdEd2tDmA5w9S9DobU7RBsZnjysGhtUbZcS/gU0hM+p0uo/w+d
PV78vz/ufHTY5nXOeo4fh8r5n6yD5FU96dBQXpbE/fQVgcxk2YBLuIHP6HeUrWkji5fmAOeUCAfT
c9c+X1jFf2IyuJnFu8rCmjIcfYH5vs0X7HGytZLiAtp6CKhX3yYruCtuknVz/B9wWZcv8o+1++/V
vqZu365Gu2SGkHFa3qsOMKZFL/RShSkUmig90E/540MMc1IEOaM4veQT/fMX++3qZ/iTysoe8w7c
a4x+wR9Tl3rlCgpHDeEvLLReFlKt2PZh+h8rb/9Z0IDfuENhnYk8298fc1w1RJszffmI7O28WeJ8
1CoHVxlOrBc/2XM10x9XW176t8c8jwWKwwZXG7wJhmGfsKrQgzTA6fSYfLIbnNNesk0QAAjA4S5D
2M3l8IUfF+63Gz4D3+J5okIX+Al2PPuaurfHwr+wdJdndr6YQAWxMHuDGsY8H785ugRPZTDxbUCG
VmxHd+Eo2+6wueygcD6G+3qiDkRvhBkAkvRz9ok96ZUZ6Wy5lgNFh31DVmzPHgF4B9TNN/YTqlO8
zNC6Ft7fb/N8tvHflwZAaxjgrZHz20xBhRloCZetJug+7VDBTN0f1+jBfwF6uF6igKswWsmguKb7
9iHZcbFCt3KTvfynApN/fgkQRoanjk3/HDAr0kpzYCGKovlF+ovyr33MHsrDMnv8f4A0bUdfnjUK
aOqw82s1TjOKKUo6fwkQRz/UbOOgwPu1QnQc/yce5f8PFP6Xg/rg/z5QCNWv9w9Rqfrj+0hh+TP/
jhRQ3VCcDDjx8C4W7PnfkcKS58GAAZucc8wX/x0p8P/NDIQfoDoCcIH5I/7UvzMFsC91fK7U5PB9
Aqv2P5kp/LAJUHvBcPEbMYj/4vl82+oaAVs/g8TSt8HRCAlk6qTCDDe9LoPspXj89mx+gL5/qjit
5StcokxMhq389401zXQoW0y7881Q7pdkTNuT8HxSYYKh20Idanf5vtrPAd/V4aWq6JyTsnx/MPzD
NH4Z9eGOz87qPtcbpmTUfVVF8tqAMi/fdHdtyC7ooTA3+HNvxaUck1ucovxwzopbTTrtEHGn80ua
eyUQLCuuFkT0MW3TwKLgAxj5SlNmKNJo27M0LJgM0eOuawDUJNnM6MuHZpMApbPq8SNJ6lsLASWA
6YAvWE721PDII/pwJ4S5gavZummrGWBTf5v2ZF+wNBDkg/aDJ0nnmtUOjvQ+Grd44W9OnyTiq6Z+
HJpPB84OGdyYdCuw8x2AQZcVSDVGkzRWp657SJCEqea7rH+Qjgnobi+ocNNeutwpoZ8ERts17uzc
0aHy4rkI2rLxEuNoqvWQcA8AICkGVweaoTCcHxsM6fuPJjrG7GBT2G3xGojXZ5Y8FXHtx9iZuvwX
svR8q4NMp7LXS7ZIMsB2rtk7w4uKVSBRqlZ648GepdVU0JkfIkPDoNs+T+9jG21tdI8mOWiQcp3H
+pHG4NInrpzvZmQGQX1TZwwgTUjRBkcmB0JyK+m2bh/raPIHmaw0C/h59dJnNxNgWKMAlrx3nGlX
8yFI4xRIUONOIyY3kAjUdG1q8dqJbweGa6h01TbcRTqdb8Ty2STapq+uihjWJ9GNGp/i/qCKZ1j6
AdthXj9teGqHcd/ukxjYl9rrTem2xWdK35k8VOIFTB1Pw8FVq3Xcdn5svOdzdaTNtgOoYQyjJ+sE
IGiFHtnyWGEB+vmIKrrKnN6tit61aoFnMAT28D5Wllv3z5oROsWeFVuWXmBInQtm/vvj+nfFn33a
dIyyvBnwcS2EryKY1yZKRE/8albahuFf0gOGDJfO9h+qJAu8Id0Ae9XEfnhWFqaJMJ2RYfeyFPSi
3cnY1Y+LWTYwRtcABQXod5AE1QpmV65ymQtRv+tsLqUDnQtIvu7dRCGFDx4foX5uYZTOaY6gLPyM
+JfcGOt5xVZVAIDvIPwErTTyLq+XoT7f/WOh9I/Q7WJ58edgEb4FMDBgKHQcBy3P75srRQ6kVSgd
m2sGk3KssCIe3VaL3Ayl+tyZ8DjNgZHDiiNHq4f5ik4Mf5KWX6bvTmZdEuSf02L/eSrffs9ZFS2s
bkkMx+/JANxmWRdIUMZHFb9a865cJnh57jbtfdJAvTnRLfAjzJDcYipPaccydyjhTDf2GzqT3XNH
xD3DwOfCAvrzkTmGbsFjnSMXxbDI2aIF92PS4Fyi/LSKgeJq69mw3UrMpwvn3qXrnLWhlRy6eOpw
nS8vLQ+f7XDVnAzUmRCQLGU3eMEsbAh0JOwT0OAXd6ozPACgxat54VP9+cegrsD80dYx3v99neSV
0TpTgx9T1sfUeUjsXdZfgJZ+OGrxYHHEo942GbfJ2VGbjmOs6RzXqOyDHekeE892bnlySWKoY+Tt
IDLSvtesSwXGOfN8WXQorlH7ctS+qI/OLlzpScf1EjM3SeuwTXFiIqbaij4zcS+jMkAb5XJsqR1+
BEvfdCvyaCXXRUS3qdwbxWuTDMAg9UDiMJqJHVAFqBAnJOBsn5Xtg8E/5+RtnppNlty3ifDncdgY
MwJAzPqRjOXJwExCrwKFAzFTGU5OeBjOyA8hkz9nwrcG7vFc4TRiG8N6Ecn4CHyh9ia92yFiYC0a
bJa5GVZkWktW+Tnm4w2Z3SiTYRaJh2zm72lqPmOsziJz1/dgZgwAaufqFHX0yIUFGBrTzYrv5Wys
GtHjwLe2GDkh4cnPkArBBLpo2NbaJVLGnNQF9c0zDPBLy25r8h47BuS5QNulLDAsMr1Cb45mbuz6
/FeUwj8sR9BcK4IGIEAMGU1FZt9orFVl7hgBe2x+KiI7qOSR80OaZkeHCRhUH3A47lT+EDfvU7Zr
6veMrFWEug8n3yAeir7yeQGGWz34IE2utGlyqbnn7Uc+9cvULAa8XicHU3svxGtD3i0M07Tu1yBC
nZdeMd4l+kYBrBrjNgC2hMeFDO/E5ZVyaYKcOMwtkHfpdQVAPwejLcl2MQIGca4Eheb41gh6KChu
UpcwZP6YcXlbpw7m393K0ZKraFwsoQs438Z+kWtrPtehyT5biYjGETlZeu0m8q0i7SlWZe6BhRAk
43TsoZ9siywsYtvwiUawnzlHkdjDZs40OL5hRojF3AZcqRsRD7dWVa5Tmb4kNdlkHbyhYYldxXej
OWBUgWdwXdvXemX8GuIdeABeOkZBTHKP5bXXFPWzruQBwUJvXRmtWUrCHn9F2UDU0uOBzA8WHi41
sPVPLQIlu83cG9tKGBdghT+PZJCTKAp8g6LAZ+eAWNwYzNKEJf2qxpaa7udLJpM/4Ie/XeFr7/nW
suh1DgPI1pBfre3CDEpvyvXCDCqvLplM/XgzzMA+BlrY0o79vlXKiGWVGdfKl4SDuHCTyPe/nwzL
dvQ7BoN7gRM5rgAc3DknAzGzbWtqpNLXrMgd5W2Ko6HmcEepsC8T1IjcL8z7v1/zq6c7vyjo1rAy
tb90SGd7pDC7TGdLudKvtDfQPcL0vlvloXY/rZC9hmijJJwu90TLGXd+VXReBo6cxXViIdB9B9V6
Y0pjzakUrgpyOag0H9kK49ttH+h+BgPvyl8s9KrjJXLrT48YCLgDZh/e4B9YOIVRl8bMSKLMqVY0
qQ4Tm0PFzX1jTR7q2VDW0cppLwlIflo6DI095dSB09N5+joimgu4zpXSR8PhZRJHe3Zh7Vy6wvLf
v30H0mqqPKkIXCN70GZ2onz9+zr5ieEFmdq3ezh7Za2eObNW40vrrU3CHB+EvJWmlatyoqvEaVBl
FlrQwlhHA7+or8BBSUqfxcD0bPoeqWIvI8z8xHg/5J8llS1mhNnaGLDlT0jHZgoylxZqRjDIuvuy
+MzGG962t2ZC92qeNpm6M3ByWgn14/KdiMFvWzTTIwxh8inAbuYyRryazKsY5YTD2d6iH22a+aI0
0OI5PuLJwqiK9o5x4i1xE4jXJ/iaJ5TsGvHZuK18apo8MAwke4NtNtiP8WR5ZYNmJcfxksRXxYAQ
5vpzSNGyNe9pNNxMTPepAqHMwP/pRG4xRKBknFgnvcmMfVrysDfLgKPVhV4zASGpv5aN42elcSUG
4hlMQ6L0HDpKKq+rWJDr7RMBDSPJkl0721eTbV93RIaTnsI4fPISkh6yiAQaoWE117MXZdFrMnQu
2Jn+QNpNdbJJ0XhDgVqncLaiKe/TQfh1y73CxJ/D0S5q8UAG68qJx7CUYI6xIqCsxANqwK9r11nb
bisHQvBZBJbBgxbPWjfR+xb26BJboCKpbkV/GDFliHH+2+VRODc6Q35iBhpSpAeaabmUotUHYSdG
FkWawqWN75IM+Y4Fd50YIyd5iJke6ukTkxN8hBC9VRseT+zHsdb2jspv50jDP0/H8g10LfI0Nj34
RbXrgD2imY7XTJjROQjAlCnuBM1BOZ/6sfN1sDRHDvdzI7DSO7PqP5AyedWmyXoQxnUq8+te8hUO
w42hyR21Ol9VfD0P0hsnHc+w1/dWxUJiyFvVvFIblj8ZX2Nsdy0S5dm2CC0cwLHAWhOvNZgvGr8t
QMvu0DKV0X3fGhh6A8joQbxxMEJrdF+odte2v2Ii3Ik/DE5xUlKs8jk7doURllDPVlnq8/42AQlA
6XkH4pEZaIm97RC72U9YUzrdp/m0GRFICs6Y0rUtFqTl6RqKacvZzvTTHu7m2FpJi7uMaD7PAKFF
NoorLCqAFEWGpR3L1djKAPviyYhqfLTdTSZMV6AyGIt+oxDlmjj9RgrDbbqnMvuoZOEl4rjQxEpE
hGXTbamJgPUocKoRUyag9yDytLrmG+a9yk5Dc0K+nN+jsK/AImCquy1IHo4NQA/Wug2LcZ6VYMZZ
V6iIXBBb9sSSqw6Df82s3alB2w6aXTK9IdHEned7U/xKOGoaDj4aqIkFC2QGfKZe1ZCYSFzKoY99
+zTop4Q6QTTphqu3EHvm1bNpAJPKESOjaa9EfjT4CkjaHIbpF4JNDz0poZ2n19iINrKJvaZ+qeDt
h2gTv5XFC525WzfpGgTtjaNIMGQvvV37ssVwGgrnOUNxOR0nMP1g7vVZOy8R1o6TALmDW4ZISxCu
EGynrkuLeUndfNbzAFDu0+pmXzc06Kfh3Fqhii1Say9TEIX6dM+HU2nsK2ywdgQ1RSMDUhs3TW5v
dONkGQAqaRzMlh3YJV03OsQXXXYliXYsi+5YxNIzp9e60k/FmPo2wjsNiVK27lalk9yNenosSDb7
o81DpFa7DkM7MBrPeq1vrKkA4ggGHb8xW2elZmTTieRKd56qxAlTzjc6KnhHTAunbjtXb3Gfr+H4
4jYC3m19FqDqX0sAiWDwFvV+lr8syPvqR9km10OtXL07lSiZo6T3NVg355Chmq96N66482Qag9so
bNjTaWCal4BVARP0L/5hd+jwWQh5ncSaS8h937DbvHqdnBOVDyyu/Mh6ZQD2kildK435GjytSnI0
rNTL9GRlOa3fJkgJ7kd/BixWzuWTUxU+upuVYSs3Ta9mATse/HKEf7XGtnR4mHEdeB+opDYoeLEJ
xUuJU+Gdc7DSxLxte3x/cXStKFpxfj0Xd0nEt1V6b2lo2IpXlU+u5sSeg9lWkmeBUNd5hzVWb3vz
KBr13MXVVVm/xanpzy32/RFeSzx3Rx2xhGrcFtVNM0Pgk4qD1cptX5d7Ytee3oGMXsKrXVme2VXb
ltigw16nnb3OtObYjSZYh5BSUnPdKYDls+nB/ScHvcXxWNPtaj05EVW6WpxtZVMEXhpVnjE3ayPN
3sxCHzw2TA8d21D1PoKUqzXIMFG2WB4FGkvAv+PstlEcFppxEHN811FkX5rUi9v+oa7xdvLRtdH+
NjA7X+KhC+wu+tD5eYk4J+eT6rALruB1O6sPTZBNw98Ktumoua2zK0fdU/ZZtP1R61CWRQ8miAbT
XnS/KrDCUn0M4AscaFESUB5jHTA3x8eJHEsYmMUei/jdGDtrkbZebzCXjolnp9jclbmPk5chFUGs
39pyAGUNHU4d6WvRJVemCXdNYw7mfFrrvYazwNoWlrHHXwGaIPO4wCC57lwMfwFuK7ebnGem3uIo
8qkNHveYrgzYIXT9cFJ2G4oRvAkBILVO9nlX3TIJ7BbVnp1mAX7J1dwi6zfC4dg6DwMb0I+NfkFm
L7fINk6gI+adT2HRNEcZyhp4ydcb04DMchKQBA7BbIBUiz2BGL0rtNCprhU2ksbJVmYKUmR2bItH
ruCGl75rHM5SyUcBMDtV2qpN+JG36c0AXW+WpMFk0v3IgZTHoBOCaNwidLlNQN8EYdZBcjwaaT6q
dY7M9gS3X+I982ZeWRI2I3G3SQAo0LrC/3OKBHNlDXRKn8JYfkrtwTRzD3yBgwPSLbpTlr3r+IUC
m5VRoqaup92stEMk0RFjp5VGcueAHUil9gqs7WTUJohfyrNSsUthaaE547ortdeifTPExsrACYqH
TYYdm5sHE9ROXm5tJ15lSXGMEZpc0ehYWsrEM43RIGvOxzxMFm7siqFTtlAD2vWqrbtnOAVPIODJ
Q1lW1yw+wOnVdbonbg3hAIF1j0+8sHEsWxSstLixvD63d7E+rupaeXWFh6DZm7JTrkzncG5eqETQ
fLyH07Lb6XLbGNUFWPIHFMuBwwdy5h0TqkPj3AaROkRhgjYrPwG4D9pl4S0T+uLeODC2I5+LLOXS
zOqnbuLbJc870bKgaV4rU/l5/s6ix8GQ7t/biUs3tcw0v/crAyHI/o4ddBNPfKvC9EbzkOpxNFcF
NM2XyTL0p8bPsrkDvRZKEPNrRvetP+IRMJbMFDAowLe71OwFe+kN7oH6fuwJeG6iPOBfoyiagzpP
1jBXdSPVe7TpVopqYWJAITEeBAi+djl7nalwGvKbtIbbWT35Uz5sKo7SxZg8oibsAgV0HKh3O3FU
RropJhgFJtqW2ZlnA4RyMfbb9UI+U61Y1w7xUqt9gNNxqJXcHyxwrVPmdWLAlA2OGRbI4fnCjx8v
RmP+8KZNsJWAd5uGTgDO/v4exmYkEvNJ9TUGzZ5LH5TSR/EL1E94F6ldfXVpTPMDccgxLUxC8S5M
oO3nFAxttODa2KD1H1fFAWrhBpLSrzje3XyYwU7+lV8Px+ylk+4QX1h151plAMIOZuQcxCHcL4WQ
9/e7LfIx67IJ1x68crMIShtv3vEN8ZsweqbICtCf6KpYRQf7atgVPjCki77sPyxEPGZEfEIEBWya
ni38clBzHBN8zcDwYI0s18OSAxxeAjp+oC3hVuHtAsEyVIh/cD56XpIiYbjV1udf2lkVFAd1QLMB
ATGEN9f2xoFcsLhDwvOVucNOemnfOrMW++dhf/sFZ4xSNke6NS8YDw0XF/gObMN8o20v3+tPm8lv
93qGYVWymQ3DwpUQWBbYW/7fkj0LgTP9x+XN5Ifx5m/Pli53/m0zySTaOnTe0tcRqJfu4Nrjbiwv
0K4GuNtnQeldGud9bbhneNn3OzynvEmgnBokGcpHi4mgkCUkhB3Qn/hLdma8ZYfFTwfY+mN6BZEk
2KSouLYpxJFoz/ZV6XYbvpP3/wNl5rJcf/9htoNZK7LaGBynoIr9/VGIMdHFYHUYscCvz/ANd37E
AY8IzyVbkF8YVv3won+72nm4IAqCykgprvZP8N/8SE6aWqVeD6N7fV2wi7vVn18rLmgbkONhAWEk
eDZGHUuo23Q6ozyDp3K5gt4DCYNInrkgr/1pPApJsMnAG+UcSNX5xtRoxG5KswMvbQhg4L+BvlZe
qwfDT4P4ftz10J9CVVFs6hNiWeUpCS6RxH5CZHVMAQHJglnJz6uMzIA4gbIYPnKx3PXzOyk2Xd24
RjKF0v74++n/w6GDSeO/1zrfGVRG4nS5FmyhvBZ6ofgC52bBIn9flZg4YpcFy5As3LozrDItnLjq
khJTTQOehnXp9SoNKFSaf7+PH6cP36uKM9QVPeZQ9Ayoq5KA+AAU8f6Y67vWPDKI5W7rAbK+NvGn
9FIE+Z/rEjXht3Lm7AYRQF7aVdfhINvacBWXO7VytpfdMM/9J5Y93LAhWl84WrA9/iqrvu90dssJ
VGvLgQmDmxn+E/m2gKUH2jDDWxLBy6v5+e8PdZk4n7+7b5c8T/ApW+IMY4VL1uiMMekvoFdLEedJ
Lm0mPy2S7xc6+7YpgoB52aPITR/kXg8g60TATe5NR2NreCRAX+Ff2sd/WvjfL3l2+CcQo8XGiEua
DZSetR3E4yVf7EuXOCvoyqEvEF6IJQnjdM/UxG1VNPd/f0MXHhw/O/5gfFBgdDJCtBAdovq+BVpg
JpcS65an/5dlcL7zSp0BKhxwEceUXtm9UPt2EeExRK4K55CYTwi3gXItAZJfXqpclmd0fm0HnRa8
FWHzYp37VWVjValolmDQv80red2Ett/50ZFtF7LO/0AV8kOlBND13+udkTCiRpg869CcxIeFLtWv
wcwKyy2kjZfu7M/jGrqEb1c6O2fgSmHqAkCwL/boK9b9GlU20tQWh9TLtPWfNilQWm0QLcFqBT0V
j/nb5hFNRY5CCY+xx4G2RB8MKy28XP79sBxN1LjokTlIX4yePb0s1ng3sxrqatCb2upjUvq6LC4l
b/xQe2BquDhgLBIa5uhnj67NLKvXllUPxkTq5uulklbPS7QPCeAAfJGhan+VkWfLEHYKoDhir8ed
nXfhGq0gCNdBnQPr6dC1i7ZY+HkDDHqAhJd/kBTw2lCtud5tO/tmZK9RpX30Vut2AJ9SLQNkPGJS
TW+lylZlg/5UggxXUuVacBCgU+qxGbix/UKq+woul+pFt29tgD+m2DRpjdhLx++1+YQ4Z3gBEG9I
b/MJ/QMcAObo2IBgQG8kuJM6QgsisRVdD/rn4KmG+3M0YVO4y6HuTB0AZgLQuAOFonEjRv0BrnNX
cV5c67EBbg5Uj0hW7STKDWD7rpYVK2vOVmDHMDAmrF+Fblng3EQnpwVvDhOApL1pJ8DwgEKg0bsW
xETE3LS1OPJizZeuZ0A3Mcqexpcidrakjb2BvYzQ4zcJ27UatEU2BuyRALc1d7VGg6oPGKDIDrJQ
QaRSHyohtylh8UDg1+7QOkgm7nUsPXL8BVpNdzaNvF77jKynRDM2HISx0bmLEhLaUJUj1C8cMW/A
IKET4rrLMJNBdLKra+rdIgCXIzBvMZDfqH7eikUZibRZoo1uWn5001uFNzyx7nnm+S5OrA9LjOHc
wf5AAbutNLgHOFFoYhJV8zc6Q9dbUerBrhuYQr4bmdqJeldYd7hzc1qmP3gSDLwZ+8VuI69I30U2
+SUidnMLXvSldFvCgYhFsL6Yh/1gRXc21YKi3c/qs5ivqQnzZAzyUoB2kSJ+T8kDT7RdND6D4eRa
hXWVxRZgdaSk6h8xY2E2OCFvVFBFZe9OkYYZkA2ZQRttjHTG0Gfcj0nmV/JpAqZSQX0B4L4yEaQL
X7smb55Ypb1ZYwMR98tkIClNL1ajbmyktrVrtoLrDeZm88Zu2IoDHB84wszG3dSJkMGLBot8Y5Sw
SIAct4lO+szA21kjqDro6KmFB6eTPdooy6K68zVylVQi4A7zpWyPinCsslviPCvydSNNhJUSmVtj
BtzI7xeSU1q1YaPQcnELC5cctMb2tZa7SWLskU67tRMwrHux0eUYDp0FRqV50J35ulHGA+nvDcu4
KdLiI0LWe0KEL4xpNUAuG8efLQabpEo8uHNsxhr4cAHjBGEjJKk5VdXRSNpj1uEMcnrPGik8TuBA
AGi+HWCXMroy60O9ROapBN14VCsxHyMnCfTpoPL5thUlJP/0zowfJV+Aq9ZNIUVXvPdqmoRpa2E4
MM1BoVe7mD4m1jFPJvCuYjcpQJzLNYTSt6XLI+JF6XWvpah3c1hStj7GVHcdIXfTSIB0i1WGQape
mNvBLFatfZNa+BrGj7p9Yvqt3lS72pYexxLmeb2i0FOPVrNLKCYGxnPT6Z7IaGD02SqzJJZE4Vn8
pHG1AsUHPkP7GOwpc8I8uQBdtQQLu3+DbUGec0DeL7KGavsE44A9FM5eNdpg2UPuwuG0V1Y++FkE
AyyDthh/AdZKXmb7hhrvIz8WeLsVgHcx0H2HUamIfxENX34LjYyNrRTK5sxqg6h87eCDUObNyiAt
SBzbpoIAudJ9RfA42Wtv0I2MoCnqR0w4Xmtskiq+a7ObunwkMFPhnQpM47On/YbUtxN4eYIBrAdf
z9EbT9gw988eh+qEEa1b5Aqz/hcyvfc9bsJ5TLuXWMKILP9MQfsDF2GeAtGd5rqBz8q1Ayl2TnZz
k7l9am0A8Fek9kcG152BY1ideD1+TRQbnmaADaazTaMaXyLOuAbbMCutA8ceWfJ4VTfE1yq2bVPs
6tgwayNzWTx5GgSEceNgJBffAFzDsnmb2k9DLvOrZI20AE+Q+6gX19PEdh1d/rL83mSJn0GlnVft
Ssd9LIx8UrzPM24EMzYqH7EH+1ZTrqKp9Jyq9eZcbtvCCbWodfMauwfscCLgOg3k5yWGLOO4Hwrt
2pzINmtv+54cwGM5xm2y0smtE4MlIDzDeYbRvAvPzDW8QF+HdPK4/phG6xl/4ZC+dX27JdhXJgF7
lwlKCAbBhAWugwN1czlIGE5QTA1/KThaSXIP45Gx17a1lWMXwQunkIw1qNQSdYXtbKuN6j0m9DTE
FQT43ehWswa+5gCluzjmpp14OGpvTWSdEtaElsLRBIpCTLtAIXnevs+sjUwTNwc1kxLd49ZL1ihY
ieZ7R8I3MaWrTiLiFwEQcfys1V0A/6aZqquoxORUV5i9DRhXUfuO1DdaccV7yyXcDHPehsshBmez
jbYMdvaZ/UCr3RApN3NOpr0uMZnN2/4tt4ZANMjV6O9Q97o4MIM4QXLU/BQPlm9hITLsaemS9ZBh
O6yMoEt2eH2+Xf8Xdeex3TiWbdsvQg140yVB0IiUlyKkDobCwXuPr78Tyqx3KYhPyHrVep1sRI6I
Q7hj9l5rrhuvNU4xVgY52YpGuDKGHzJyNS9F6a5otGYqoryZ8s2YiaQ/RYa585BxeM1LCH6HLLOV
Z2V4jbBQRi3H9CulQc9gVdyyZ8tDpN9eWf0vdTR3XRZtp9ujZi08I4S4eWyrbuwkbnQ1VsOOxXSd
JfLGo/HWuI4f7NU0eBGCQ1N8y1Dz9OQPJbdFeeibeCVmuypuHToCe78bVpnnb3r13tcgnzw2Ihh9
aVgZ/jeDH2JBFqrzcmXAkBC1ybkxjj+IHkL89LMELqGPz9l7e/Cbi0p0AvTKGFDAwdGeevSEl0z6
XY0POYssN2/V0HnO6X4XwqqxcL8UPqLkP4SYr+IMztH9YFZOG/0WaVaOCit2csuGZ+XRy7eUbKPS
5h0BbWiZ92TSZhhH0B4AkTrfXXE49sbXSaNhjLI9qM/meF/0B1M5ZhGAEmk41S6ikLy0A0u9TmtI
/rE7df/sSNJXFeyowTLJFiLZ2YU7UxxzHAF4blZZ9jtour1p3A0MEJOyIgwIQWJ9n+d/KH+sqLIz
BZR0xiKbLrhdZfk2p9dbWRReaqqx1k7qX7P4yVDpJiXeFuk76pLym+IxFSfjJjCR1cQPUvAsdAZQ
pH5cKwkt/NxFOBbs5DLfCZG1Ax1mh0a6N5RvqkavW5hAK681DT/ZK49uQynfBDjW3bGSBO21mr+4
QWVTgFmP4EoEN7wzqDf1pbpuSnWj9ac8ZRckvrbyQ+B914IWU1KySRraNmK7qQN+Cu/SEMpsxX5G
WbFyLWBKxSYj6kwxOPp20Q5b7trocAA1J0EU2FlU7IbLvatFzvj+TVdO5qsb3bjyhnveHRXhRY1a
rozeKmZsiwfr42nKh28WM2UgBVdVhjRZyU91GLBfKZya11Vuf4colYMIx0rr2THApRiSSzGJQtPt
aEUoF8rbMpIdxYrWfpJeDeFLBs/DUH8GrngU9OBNtOgyKPcJvdwCDQtePLtvkrUWEjZm/vm6OnBJ
7i9rooQRXsIBAyXx47HPKENdG3W9fi/SpvAF2ELf6ZSDs6uFkT474DEUnI00qyMauZk2MnkOVLmT
69QODgC/9uIGjMiNb4u/+PM9Uw/Kh2V6/4WzrWxQKyURzJAxdc7Otk0qYg5IUTZPZ9vkAEHIqfbL
BbgLVdkPw8wKjK4bu2KLHdDWaToqvMTIzFjKFDbkbiMvlDMvWJdwgCPLBY0AhfQTpJhiqdjlCuvt
5BP2drktH6zb2kFTueswRtdX5YZOqB1t843sIKDiOL98yZcO2h9+xaxIxkwii43Kr3BPU/L7lAsm
3iB1XLG13P2DFsaFgiPjERszddk1RZy9RSM+CDUXeYv84+gEO/E5d6YxITq1B1Rrgw0t8BW0prJw
uy+2kc4Hnt6xs/qIlGgJK/c0cPegS/tw3IsieBflJY4eLYhEgRIfROEmGY4gCPYKJhUZapjiLHxF
C9c/l9DnmSQAquJnDHQkUSSNP9xf/p/0GsTfVjiKx8TOT/HTcL8w7IWP9/y2v9fWz66+bfKQ+Yhh
4331pjm9021ovz8E2HClNbtqAm3qa7Tgy/yIixeMIQG/NLRK6jkf73uYeWLeT13g8Dis2yPixgdM
rMCNHVaI53KlXgWOnuAR/PqKL3zLdCIQURtTys0nM4RGdKsc9tigTORosdDbMbv3WEWNA5ivB/D1
9XAXymLnw80fa4NiBI8ti144PNewB9lvelpgfz3IhWozVkcZBu7ES4V+8vFWFmmatGrjU21GLqZa
LEvK29cjXLwMA+SRQjNCM94/orPXpOpSdMcqI4gxSKrAzjmudeK4UBi9NAqaMdhwPCFdm5s22yBq
AXlhvZCF25g9cm98tyjMfH0pF7p8tMPPRplezLNrISk4CjuZ6msiclT3SQ7rnoL8gC4Wxt5NLr35
mnodasJ9jVAyidyDnJUHV0hsIyR0p4vWSeLe6TFCpsDaDW58KrLvX//Ed0vcrObIYwTAhAsSw7o2
+zbkWCt1DQm9PUgv3KYdJYFNlGUbD11Ie80clKlEzvW3YwAiNTEgpOm2rgibHL9z1jJVsEi5OvhO
L94s/DTxQkvgw2+bLYadWLelmIS17feO2R2DLmCf1W0wOee9vB/ScqWlxqTLrtJbQ7ip63zdkhmb
52+x8NPz3U2pPoDaX6fCfdmyh09RN+cpZUrOX4O4zaWffcuX6FmY5Q0kweDtItwKoDvNZB32v81O
2ZvVc5uIGxkvmZkCgDdqzpXprWyh+wlAd5h3UfiKQBurIY3cjAqHf9OV/RpKmW1oOURImcP4Q+7f
EO9WgKT1jxoLeUcpQKb+FQePmvE6pClczue6lKgQPQ1CcWX6/pUB8VOS8lUh5HaZUAVWQLGNv4u+
sIfxeSCITqueu+55wAEW4vbVhWKtgdsrsooaCKBWCeeCTAnNMsQVlWwMG/k1nsOVHBHGgQVxiK2V
0PQAQ2PqrvR9Fe86qEp2oNUeAObS13DxmzM5mk2TIY6n2avWtEVklXKLPoTbmwTFSi/HTdumV2rl
7vXK+tYX6VUyvg7JT7k9GfqpFtnMmd8NI35zW/wFPRttUWycIfrRjwFb33KrmsMqdMWVDpnP5Sz6
9Sv43vj5/HX870+evYFtjWwL1iZv4D7dK6viR2lzZpbsSY7n7txftDo416/6H96JjZq17tfGod42
35Kr5jglIFj2BCnK79xNtmudYvf1z7uwJ+X7+N9fN93ws+klyMYhMAwmsaTPNmY2uVgzKo+7kArZ
VGbOqcKLXXH470adT2qN1OK6p+EY9unG6H6OVA9yNJjFRHBAfB1oP9WoWHgSl5bw80udnTF0jViA
wKKR6ou85NWDprFJFI9KsHDEuLS+nY3zLmY7u6U5x9lB0KcGP/JdQd7jl7a/vn1LI8x2n01SKlo1
MgL0xL701z0zydcjXH5r6frp4iT0QzXw8b3wpFYs5WmDN4VIcFC+828nCVGxbW+mzMcpqCMX7eJ3
u7PWU+5YZvPW3vsHko131gssju84ha7jTfokXi3lG1/aBWLS/vdvM2a9ZNHSa3eg3Wo3wKAqCqRo
DDLEzRJzonHjKeX265txeYE7G3DW9TfrQByEmgH7eG3caI7/fRLEaYiAHXdfOfkV8+IaerW68l8L
gJ8Ls94l+SOFbeWd2a+j+ZnNeoYVBwJQzklRkbx5O8WunrxN8BSslW2/KVd4ja78Q3xaVOPJPOTZ
1EU4C6dVScVfqnw6sJZB3fgCi2e1mYRa0cYHDbFqnGKv7rQXZb9wm6fL+Gq42UypjYo3Vmnxl3Bk
eCNJA3Ulpaa97qj/IC714m2FuccuEU8WOqrZhOAqMqb6SHp/x/+8xr+myHbzFgN3BkDB33lrjlKr
8GmxoX7pOs/HnX2+Fiheqy2pbZmnfA8yk/KqLdzHV8oh3bQ0X21t6c5eepDnI86+5jGf9HgVI05i
R8Oh1uqvvBOgDydzIrjC918/yfdyzfxJno03V3uEjeib8cB44VF46G0JnsmU+9DfeVsLtDcgtdMk
jwBWsQZQlG44MBIA2d256134e2mJuzDvq+c/Zvb1VigzpGaaLfGi0dCL0gb/Yrnq2uevr/pSEeLD
QLO7rCWRZ/ZUyymFyAd5PSmETVIgpgQY82rYLX0v0z/3xU2eCxubSqgpjnotNTPN+Usq8U90hpdq
cyo6TfItJ/ExOuyPS4HQ4wJXyGRBz0jCFnCcxqGzsMY4tLAXubC5+zDQ7LuIh8xqg5QFGouW3fGK
NnCSh/o/X54/jDJ7SgbVzrYcghac1XOoQjXCBvT/8CJwKgQRhnkF/NpsiJro0aYKxL9oLQmE/5Vw
b2zUVf5sHZIbX11JC9rFCQL36V04G3EugGtSNTHcbKDmd2o2wa7YCliawCdNQpOOgvh/eYXa7Jsi
t6FqAgwNrEitHd03MGmnqbrYa2uVetti2Wt6x+bv+vn1Tdd/tqdysQmHgct4xWYgWrw4RIfQZs+4
EZ2B/XNyC3XAznZL2ruLn/T5uLONaiqqeglzrmXz3m2mxJx6chwcpu8M9qy9KFZeeo6zb01JrL4T
MsYTheTYdu7GV8DXK/to+J1QwDeLaF2Or2Lrr4eGZgmikfdX9z/CMP7/ltgkTTXp/zth8fCWvM0S
m97/xt98RUP7F2dXNldUVSe6IpPS33hFw/wXrgsT3B9bILBcKsP8O7HJ/JeGOA0jimTC7VJE/ta/
8Yr6vyYFINard/i2hQjxP8Arznb6Kl0VfgNEQzIATcJ+5t+Z3hSuVonuBg6WU5aoFrpm4VueLY+f
hph9WnlMxA1BpS5hEPFhTMzDkNz37U2Le/jstt/+9bV+kVv0PhBC8amEKgNynevVO9FIhCTiWtpU
2LU9HTO8pqabLMzvs1Xk0zCzVURVOleppJHr8W7b1ILoI60j9fXra5lPDNMoBpagiT2uiKKmzkbp
q9DwSw/PsHCV7stfQAvt9AotkJODYwVDu3Dv5Jnc8328d0I0sBdNBoHycQLUldaNpdwCDu10z8Dq
6HLYoe3SQVxLW/V2CpBvn2XgS9CbPTvbUPb4+orlC+8JIn+sqhMJ+/MhRJCFoo1NZBPhforBzN8Z
feUP5C2O/hxxHgT5zsnAwAemHTJ72BWkFNdbwZYXRNgXHvCHHzJ9M2drQdKxH+nNwndgbyDOOOXm
naH0C1/FXMU+3fAPo0y/4nyUNu6rQeFyJxcHAvYTtJJyM9JlSGz/jriHp8XgwqULmy02Qmt2KYhq
39FP05mbZIbuOtvqHIKAQtzrV93DsoVjvnP46zpR8GpghXVJnYe0CUaA9C2HWzmp9SeCf7Fud8Z6
8kHl22rh25w7zKbRsFPqIp8OZDfmtI93VRA0pXfNhAbNJroGvQTgMNuGt83ddAKKOM9Gt6Id2ek2
umkezR2x8AvP9cKESvsG2wzxVCZCg9ljraAeDghSAlRLj013VysL4LoLz5B4PQVcPE1BVE2z2TTJ
4I01oRk4kUjXtXvs+zedlJKvv8WLgwD1nRi4UPi02SApur9coPXgaF37EgnCRszlyYIsL5TpPt8s
pFBMdLwZrHaf9rFWVxp1HJWhIxbCVSwz0aTUxr++lgtjsJAqIg0uXcOsPJvYcpBLptLLoRP41pUc
IdOrNaNfGOTCW26A8gOoizYaCtf7e3n2NWdxrIWejPrHeC9fcQB2yiusmw5O6Kcl6NfnxzMNZoJk
5sjEnZtt4kY9jiwhIJjJt36W6HoqPuP299e37fNszGogkZv3nu7x6T3ulUzrZc0NIXK8BhFhafWD
qfyJan3hzs023nywjPMegKCqKt+M8vGD7YnAGVO9Cx0vB7Be/Sh6IojIE80ezOjx60u6sKYylkGp
CcAydad5H6mqa9MnKyZ00KmaW/zVdr9qIBBzsPDvdQfJVr5wdRdmedpVYKvpRhqwdeZ7Erp3VTEm
esjs17+HRFLY3COrW1nbiWSW0sxeuMhL7/v5iLMZUJMHI0XtQmrXAZYFOtEX8lmRDrRImACZpYd/
MMfPKgXvD/F8zNl5FCuAngN2hKwgKrgANP2bYfjbfMxt3wTTUY8qQss6uxoM3THK1gnlASgCoX22
iPgwjfRmnaXtIz6kbRyp94Rn3VuV3yxtMRZuzdwi6/tNUFo9t8Z9F6XCtVwyCF36MgkrwJOJRQK2
4PT/z6aBibiN9YcbAWfDX6uIe23hR0RgjLHJjtWxeKwtNm9LvupL3yoGECQybJzokc5uf6APxBiC
N3bc0lj7gJ6ZH2BZ95vO8+2vX68LC+wkw8HcQHNMtoz5dOpbesZiLkxXmB+Vh+C6dtxXHAdr0sUc
9whByduqKzZowWoKLZ+Mx0tL7Lz699frdvYb5I93OYtV3wVLjiR77+0Ee0K0m1ug2Dm0Wtb5dbCu
jt3RekbEjoDZmT43fpeBUyq9E26lxeLBNEedFQ8+/Z7ZHObh0EANx++pv5t3k4Fe2MS4Y6fdasYm
Z6locPE1Prv86f+fvWR6rQ4qMBimTJTFWQZRnJbu14/54np2/phnL/KgFXEwDu+32Dyghd57CGDc
FQl9drxexC9MD+yrGzjbmMqeVChqlkZ/z5Jw35Dn4djWDvouulGXwM9LN3C2fsoqaVyWGUROIZ0y
/1koFw5vF44yhsbxDa2CjHmaBefjE0qs0JNK3PhOvIf4VNFYBeyHqqfcq2tiIdFVbuH3lYTRGNin
j9Im3Awr8RtSdLBny3Exl+aH858zu71WLoeZNT1MBfiNq9VOXhUHMY0PtbAU2XVxwTsfa3ZvoTEV
pulP38LP6QiJmgCQLyAC9Mtwvlf47++XAukvTbrnQ85WvCaqyqIBpuIYBJGJcIkEFxwNKLqvv4kL
R+TpqVLMmeJogA7PLq0tMrISVMYBRXyAiGc16/7YXOdOjEd39CY+9p5Q4WqfIi934oNlL800czHk
+0xz/hNml1qLiZEnEJmcK39v3fS2AF9B3Ew7Gd9WJz/oipaov1pN1AfUOQ5u4YW7MBcI8hOAZRui
IRINon5eAPJJmNjU4vStikB/YDiifLZr6gOwEp12i/16vdTvufBWASUBACBKpsoOe77CqX4feK6q
Rk5pjw4CFDtETJteVbZEWxTy43apyDOV0xYmpdm9loSCSJJQYQdcdZNVrU22eiJHV2mKHD3Ku6MS
ak/IcKmV+EQ0diMxgH3PfW8Qd5tdmBIvXe2suh/WZQ+QY3RtvaP3IKe7nCA/Vc2+W5EnrVqFkKGU
96fVVBjPKHuCgFAzmdwqIx5/N7V3wHV8IpF9k2o9iFKh2deUjNecddD4mPCkw/ImVdrADgzcbdCb
T8Wgb9PMfJU0f1iHQb9L5PIhNkbdtvLwm5j0191ovfZ+f6f1PfmYCZxbI/UdL0FV3qTlngLXTqy0
tVAGIOd9BZZ1aI+DAtNKXVVadGvkerGKXB/YpQrvrhSHdYaDcS3WUK1TofqulQoubOkhbDxejrD8
kagt5C4lfq7RRViJ/mwWENmE8Xvk4wMQLBlWW5p4xPSafFrenw4H0bqQMwRMRiLbHWRIvQZx5GlJ
vsciX6G7UXetL2+0rLuR/U5yKg3OqlGpaKea5DrqtEMR48buTUyZZB7ZVowTxOqOoxbsa8O7k2N4
vthcCWxOe3x+pGqGqrkZ3fE1jNJyHQCciDP/B4ewDv3IIEJqGt21hYkOtijX3444bzqBypzrPQie
8NTl/m/Jk3/SndEJIm3WnWAgl09dckaMLfr+zdBKzwOKiJUC8rGD7ShWZA5LmXuyMvDGSb3XwoAu
GFznddyKB2y4oFQLOI5DIDiDJd1UWv0jSrDaxH16HBMR1KnJDt/o79xcSDY+mZjsqdmIh25vrnuh
wrPUSRhLh8I6+pH1VMk4qMCQnkqleNG0wF27hrAxJ1SqlTd3fVL/SUX/RQ/cKWSz36VirNpwF13C
i8mr7SMqhBneSmtIY+i46iPSP8yTquskMlm7UrAN0+yYqbVsN5p/Lfkh4ElfefPNtj5FskQKrPEj
D0efAOT2IRlrzSGcetgPBVEjfap+j+romWwoiJOBm28pH0U7y+92VaP+aS2CChPLyjaB26ORKCa4
nBHciEO794RxS5T7YRjFFzHL/4w6h8lMFHddw0OY+Bt7ORXxQCrGVenl1wJ/ThxLt66qCEz8gK+0
/6mHWOgEVSF9JSGQxeSoUAZCtPO9spssjY/aGP3yysChb0nGW6UT95JXoO2G8J5E6++wZ2DvWNFT
aKp27GpbYdAQ7GEo4ii45wqLLY8EZV0tYvvqoZKacrpt9A6IoKzvx0wcn2q/J9PJ6DeZSGoH4baC
vkZEhckiCMqVAoTC4bsQb5Ka2kwjNXwnAf9p/FLeEZrJ9nMAb1jGSJy0WqhXgd6nzthIwlPmIUYr
xWx0hinVGZrBi1Q38j4eI7xktXFIQ0V4VPqywMAqF9u8EnsC4LNq28T4mfSIgBZX1w5WnxQnX+1I
9BaFt9oLYPuGPrhUXLSChLPQBaa3S+EPIh+/xoVKEqn70uVMDnCmngY4pkkJJ6RUX+DevSQ+AX0R
ewR17MjiTQdiClHb6KL5G0tqtG8M7QEfJKJ3j34/FBPZb2v85TmimLpHYKBOE4MQnHoNoIpvhYA8
RSk4lLgHHG8sPNvNw3ydma57HEzYQ51q4RBUnl0/z3iJOJ+GadyvKxeDutLV476MtGQfDFP+ul/J
m6onj1qkuke8QD46kdXluyIGlCVGp66Lj0Fq7UxkillcEvWrOlOGs5gXr7oWbrS0e4tM40/e5W9F
XIAiDk+BO9VtFBpvxNGuMi393frh0RiEbxq2ssqt7oIpL3o0UlJSdLDDQegdi0T5oU74R0YW13Jk
brBxe9FaYF5ZVSgNPUjWYpRfSdV4Y47mjauON2WGGVo3xZUk1Sd/KDZST36RoAX3WWSdQqnZWV1w
L+rNXSHlWCOHVSR4P+JRvO3j6IG5aI/l/2R41U7sMJhXyZABTsxetMa7QQV9rVsj+mfzui2qYdX5
0lpttPsAeyV0RpxLQlS0q15RWA0j/Xs+yD26pmBbttJrl7hPZp68aGW30+N0ZwkxwbUewnOpUkI7
qMjjEDXtOhURHefJE3BtYxVI0fXoE5RplY8xZEzXLG8tL7opfCjDsVc/qHm3wfP4pPYR+nnMzCu1
qDDRYs5SvK5hIQOI2vXCfozCH2lcHWQsT2qd36gNG7ZYKda6C1Ch5qbaYVft2xjERuo/hIN2o5XU
iBoBRmUIBs/wwcYyC2Uya0794iv9vQ6mnSfhV+BIGyQgkTjejIoQX6lq3Ry0SEkceEb+JtchlHpV
eVv72YsV4L+KSg467CwOvmaiqW76H5Zr3nYYQe1OJmwmG6vOkTD2IQ82qpXfpq+hLNhGIN/5Yn9d
5/odd65aDwFyn66H/pxpYI1hJz9lg4QEN3cCvYFvLKrDnR/xwuQJwU0KSPsKnKmubQx4wFlqtrbM
eXblGf2WL8tpsuwbCY9rRUfZ7ccQ1VtzNwjyd1HKdoPRboj2a7dDjeWsrLuDaoaHXlee8sH/MTBF
bQqJA0CnZvdRnRNmHOO6D83+Sa7UetWXoWoD37TWXghbOYy8nS8nNwr8whC/awLXmcjtP6lR3XZC
j/KPDImNX8AiNyXHGnXSOdwS+m3DNB6PZLX3cR/u8i6t150pPmqhdTWY6WNrgUgNG0ytpn4aA/dG
EoaffPL9yTWarQRIyxeGreTFO1nNd3Isbl2O2Hjv8ghjLE/XL/NfbgHXOpCTX7FWkE8dEK4Vq8Ee
ai6Wt2KbyVj+qV4/E4u8VwvvNh9geGoeGg3ZG9mGE1LOUqw8ibr7VrbVNa2YdlNlHAP51yGzVpmj
jEyIfvXWBOPDGIwnbWSBKZLuphwVSMgtoYzayJE4lIQ1Nke0eaQYHPqMFUIVyvtSqW/HwXtWXbJf
FL38HiXlravybkSo9QvZ/aYnmkb2e/kcq2TeZ/2Eb6jHNw33d9JAn1XHpHCKViE8vKOx2SbWXdbq
j6Kn/ooE2KqaG7G0pNY20cGxB91NNoKRsHLFtfFxV6uBTHMU7H23cZmpCp00JLEdclDyDeXOAMx6
LHfcPK9K7drIvF1YosqnnHQr6u2d3MmbTrdAK4OiHEdWFBGAgDS9fK6qsAOQWcSpLR5TPfiu6167
ItrsdxVkd57imUc8oFvQ0r9GqtqAf8tbQOaAQrTfmh5VW2VA/LfKQosVMYyvpTzRYF6KyWboBZgG
SkjOTFQN1VMddTn2XzjYVjqQUNbJT7Xunljp8oOoB8/ZNEl5MRa+QvRYqqj7H8WxFXe+0AXXXl9K
kGiFB7k21nEyXpV9+PJ+H/PqKEbmmxvldtQjgPdKTcbcymVHEhHHYbQPAv+xSpO7PvKefKUJ1umE
FtAw2Ubij2GkjupJOujjFCyUUmNIFup7zxggIitZ7TRl0vGWubfssu9UMf5hDASru3l2A/AYwkUQ
34pReQ0lUFpbIBChEseK7RYEuAjBgyumgu2OAk5lCQiAEZevYiAUtlhWb4M34Asu43wdd7jfLPlK
Ild+pYrZo1s0NzVJgI0ZPcEOltdlzjZEN9D0FwG7gcaKjkGoO25VPpeqf5cUXUt1v38AWN2vUja9
9BWUes2GplyFQkt4z8DeQqi9tVJMMUTulSwZ4Ei0u2BQdmPNMuJB7G+G8kQE/SmErNzF5SnDe++N
6tEXoh+uIVYrszc4TVTGraDEAdsf/8B7yMQExrXM9oMwOvqovpZKg6uZOXo9jNiExDjCsWxQThQr
GSFEdeorg4iCrAVyQ+igKchvij/eNPgeqt7tVqoUseMZq4fKVPd5DQEj9UR13eb9USnCY53qN1Fg
/epagVdmsEiQkG03EQyyz7LnvFFUW2xjAuQz8M31SPNBC4k9Sl38bkjIJTiwbY5TPoUZEDrjWB67
ugFoYKIg9ZFcCWb0e5SEVS5lV1EDvACGUr0uQW8/jWCD9tWgPzDDWOu6UJK1MJSv/MQrTDG7UnGf
xjp/rFs2h27aXNHtVteqqyiFHSkyYD9DNjeamDG/Dex7uoF9Tx2OK0OLTxE4omlNbe3BNF51oU/X
RiPyzQ8WzS/dGI9F3L825iDsYmW8TfLUwLNcQNE1ADpgzv1GIIf1TRZkb2tEoPP1lkK18cq2y9j0
bgCtUkijI8TrUHcDx8MpsC7Kqtynbluui1aOVn6Yn+RE0eFaYGFPsT1rSfgAA0xjipbj4yjWjpGz
1RsgqebqWvFF9tQsXgLp0KtxgCTU9O1u8PNkrwzDU2gR+pJA0nFlYpQTU1gVCWGAQYltO3nz/REt
hFkWPDz5XvKyjJmyEHeiC3Y/ipuf+pBw8E3Hhl+s/m7yYNPE+SlMsu+pbG2KXCAnzcg2ldD5G/A6
6lpPhn7b6oGI8zwNvrW11duFMZb4xj3g2exNBYXCQ5LwVEIQ6tsk1auNVVBdyrNCgqrO0tNkSfzc
6OKDUHZ3YikaWw+P306E85BbwY0iAWcSoiw+yVJjrsOpClAM4i3bnHDNOxJQq9KLkxmXRFlo5Uuj
17ktFFjuq0QgTSQFg2FpiczyqbjOqMXGYxaTJ5nl+lUmsSB5ZpgQuCB6zXWre7Cr8wj5eJHC3ckG
42cZ9goYHYV9dtjpz6xagAhqVrSSKtY2EvmnkjZqHJ8pbisXYePoeGdsDu0Kuev1fdWHgL9rIbLd
yFVY6YU/pSre9GUCj1f1TqUHaYqTwqkp4nKV9MUbEvr6KPd9Zn9d+JtnQ/9d31eB406iDVRZH8u5
gap4oYpdH20McQHwBrMnIi63HgL56piSDGS9IHO2l3G1F+t9CqWvv0eeJ9GPAVWfqmFk6QGkg3+r
ODIx34h08APAKV/p+wibN9TVvfLq3si2uOOQShl5SeB9scF39jtmTfSSaoYrTlXd93hAJLoEnSBR
XGpkXezQTthWxHJ05dE5fLzTCmdSqPpUqenolDi8aaVcaxtpK34vHv9J7PelGp/KOBLeB4wo80RK
zw1Nv2GNBkRQ7qqQZ5ssGdgv1C6RHpyNMetWudjkOEXR3Aj3o2+7MSXbKXOz3hiJHdwi5lr/A3rf
pY7KWU18XjCtfE/n0M0DqzbDRl9TG0fGykszgdkTog0fv/5ELt3Hs+Hmvl5qj6HiJgyXVx0MpuvR
+P7fDTB7AROBY0swtS8M+T4W70LTWuh4LTQR3htiZ021rqE+4U09kjpkH6WzMfG/18HP/+4qZq93
y3wnjFOnIs3zlaxxDtUW5EEXv6DzJzE9qbPrEJuxTBJlGuIY3E+gAp/aPPoGEGArmF72kndoobc0
t0KP0TQ3FjQjteBVlb8ZBJrkBpUS3fn61s09Un+3Pv5PT+09M+7swlKLbChJ4sIU8qluCLE6wn3d
CNfl1Uq1+Zi2YwfhmWzhTbrYcX33/c8blOd3ddb6gQ7Pjgt4IXd12CBGx6IwwR8m4+SSSWHpU5q1
Hbyxj72wY6guCY+uS9EvLUF+fX03L7bQzy9otqTllsxOq+R7EnYW4Zm7luqI8xq6KwLWD6797dtI
M6ezla11HZE8sra2Jnw6ZQ3/ACG88uvrn7PwEr133s6erVr3tRZMt1etOwfqKHwczx4tfyUuSDuX
BppNI9Qx89ZtGagtvsucXWP1pscAXXQL41yUSZzd37kerBIK1zUhuDmxuqEu5moIat+h6JupWWi8
G+sU1J4j7jrgd6g+JzHQksFu8WfMJhyXzAyT7RxfJ/AU/5d3RT92E5zqFSS9g7uP1u2BDAi73vob
zzGO5mlp47Awrb5vcM6ebGx4qlTm3IdWj3dq/71NgHxJCzLC6ev7+HWaqgIphexE0gW0OSyF8llQ
mpofOxTAV2GzS6znSD4OkLOWwA+f90H0H2U0pvKkiqQH+nF2DU1aRLDeY/ZB9R4wFfugfxKUcKnJ
ivASjQeSQoRqc6WaabQeUmg1dkDifg/35hb8i6PcA8+zEO2+773otS0Z2S4sHgB2CJEhoBuMkGzO
ZgWJPG6zFfSY3i4Atnyl7ARcRdQd19Jm/C0sLh6f3w5zYhWBRdfQfCN0/3g7G5ljOg1StJmtt+lA
kPV9bqswKL6eXi7dTp1LUsiTphzJhX0cZxT1KKmnObV3iudhU94EG2Kc2A5Vj7ID1e8fcIY/T+Mm
0QMTukdU0YPNd5a953mGEXUJyIxdq74V6ePX1/T5TZxo8ppFM1w3rE//fmX4StQVXepMkR0p4ajS
dkKfL5G7L6x81NVEMCoW6m0E1dMjPPuAu6KJaAu5jPD8nk1yMu6n2UN35G9Lu/8LlzSpM3n/uGl8
yrOhMhLNzKKBCqxX7CAketVqfd0S/hynD71c7QJds6N4YWP5eUXg+lA0oGbggX2+j2Yi0iRomahL
cIUWPVUaNEGykYWFgT5PUtNABrknFhQTspk/3sjMMLMCoWPolHKwlXRj5elHzuQrQ6e+Li2oQD99
WHy98G/4qEiB5PAxvZ1nT61M5dr3VCFzMkN0/DbaFnV43wiu/fVLeGEYRQKSgZoWQTKcro/DAMVN
rSb1C8ci8DrL7FhPbVdaggZ9ei9MRjgbZfb1ZkJIzWPQgLPilJgmXdiTvOr/8cYLcBrDiKwfE8Dt
fXI8u2dyn0N61f6Hu/NoimRJs/ZfGet9tIUWi9mESA0kqoDahAEFobWOXz9P1B37LiR8lbe309aL
rkXjGcr99dfPeQ6M2EFe1wLIQ+Ushe6b+wXDRlEVvljpq3A7oXce10YMSIVEmHS7AA8QZOWO5pFN
4k77ijhs51wR8HUDyoXJNLMX3SZhv6ffVSSJU45EIkc8s3zCBGqagKWY193i2K/TdeGdcw5/nXBP
hly+ug/3si46tSrTfpmd9PfwSNNiZ10KPxbTh7hR9zqqzXOq0C/fF0MutiGI67oGdf1k9hDJ7gjj
fI5WcSxnBF1EMQGjQIVrg2BFXwJDOlcPf379v8zxLNDEdhEkbqEA+cIlqnV68d0YlquqO8jdXZm9
/PnvnzqjEcSL6Gw1/H6sWawiJ3OG1FoYXRoGiLekya5In0NS2q4BLp5ZIb95MT8OdEq8KKOmESMf
I8ZUXebzS5MdmvaMhfjrzZJkmdx1aQk/gU94Unrj8DDbNNKKlZZobmWCkzynjvvmdmG8RGtv0S4T
mWhPhgjmrmo4hUCQt0VFsze36hUYVwc69pkH8/V24ePElIkOEMeadqoE1MsMB5DBvOeXP3LxBgS2
rP+1kf+/bZRdbOH/f6PsxXPdRnlUdW//+q+3vI3aafvrv//FlMs/n5v2v/8l6OK/WYcRF+o8PbiH
SwLf/5pldenf5LIt+C9LxdrFN/G3WVb9t8nKitQNtKe2ZLf/bZZV/w1XgP+PxipIX1H5j8yyv5tA
HzYawN7I7+Gp8+g1TkBOZ1IzHYmNFoKchBtARpt5E6yVdY/MfXGHn5vQTuftL6OdTKLaVE1KGxJY
3njiu3RYLKD+KlovpvvAMR+WMPoPj+O8gXYZ0FKWxCxdEi3ti2x5MKu2lXoOizVO6fXgISsICwzO
emJOZuovw5xcV9VmiuUrDFM+ko/wOjzPdw1px2tOkTdJ6AnXxm72utvwJ43KP1/g6Qbny9AnBUui
BmgzguUBOjM+V9ULduKWBHV72NLHX50Tyyq8rx93pl/GOyldjL4PeL+41AVtId01TrEet8IKRTvn
jfE63k4/oJS7/b58iU104ZVrrP1HwnqdcWdA+QCfkq6jWwIaz75dJ4XvXz+N0vA3L/arL04lOd6y
Gm7FEpLmAxkCPhB4ghNsjfVCvvb8/ZIpVmz+/Ai+HZatHjsxpk4gtZ8rA6sjxj2dGDZPVdDI86qc
EEtmK101zoz03fdj4ZUEPqYrGv9dZvEPRYg0M434y1BsoHed5XQ/l+sDYninh67i1ZBb5+HMG3ay
Mvy+qx/HPH23R4to3ohvNmlelfKhm/aJdffnO/jtEDqeRtod7BNOd5ZEQjdqVBa5W+uvyJED876I
n/48xGn99tdlfBhjea8/3LpGQGQeioyhXDU/Cky0oKg866Lf5XtppxBrJz0Jqz+PeVIf/DWkQS4P
V2WIpNp8HrJC7SXESOwJshFgoaMAyP0zD+fbz9/6MMbJ51ghomIzyxh/ufFSyOBwtha4lg9gFZnD
OavO6fb5y1WdVHCKYOlZ3zFi40mrHLbVRbtp3MlFQyTvzzXbTjZKp4OdQlpM+LFZNzPYpFdXxhSS
YP6iQCcoa+ChPbmaSLHmsvP+/OCWm3ayKFp8Zzo5IfhsvxR2ymyq/TC1uSuPyuVkBLz6oNuJsW3J
3DDalXIuJO3by/ww4MnLWZd9KXZDvXzX7fav/MN/grk+dfFwO+F2qLBXl64iTreTZyf08SAVbUZc
+0p7XNJCzcoeAbQs53fy1t9W8KWGQ2mSzkZKA6Z93FibobVLFy1G1Jwp0b95efk5eArZxNGE1E4/
EMHiiL9vS8hFrF2qQ659uDE51ENJ7rQXAFjP9WNOz71/3wDKM92Q8NSb1GSfP0khEgW1rGae7KBv
CTlb5XQfif20NWRtSggUCmSMlnRrBch/QhQG2Rt2iIxJI14p0xMY+s2V1RDnvv3zK/f7sOfzO7dg
sf/+ZSevgIUybuprfpl2NWVkyQKmXg450cg/gihFYngz/liWzvHMJubr6vV53JN+utbEaVAWyx0h
aCHXyVcM0RLrMOTA6J+5xq9l0jIWYhomLFpwp0e4WSGJsq9OXKMNrfI6AczHFvBh2bmHlxoqC4eb
7f0DNx7198kH/Wng08Nc05fyVGhEphGl2xYdoQt5sBIQKgXZU4IYSh3Ep8nadNoZ29yZC/49l35Y
dLI4tJoyZ9xh+DlqQB8JO1GFX0NHREZyjnv8TS3/+SpPXiHDKkyzGHmUEZka5fQo9j+7LLRLS7B9
o0LT/97EECCJkjBi1Sl7c33m+X5dx/kBC6mfOZPdxCnGsxsiDP4o2vieBy/+DQesLvoXYI/X/pWP
I3oVrFTjzCp7ukf+65s2CUKg0Q8h4xTHIeqF1qkDo2pKctWG+4T8LV2QV2P7po2BlwaZp1VEZSA/
O3O9X9cJrvfDyEsB8OHxSmoaBPCncjK2pdX0vpyj+sSk2fHKdFW7HX57ubrjgPvHRbr959F/t3++
zBimSb62Tqi4fnq0MfvZGPgy/cnGmxERIPa0Za++ja8yr+Npv0n7zHldtlZI+vRNTe4ZQoYNgMaN
cTzXkfta6ix34v/9Fmv5AD/ciaAzAiJo+C0lb1g5dKu4KN0/X++3N5tYRQ6PcOmRCPF5CL1qS3ZZ
ak5wUnWhzsE6xRTUVFe5Tr5Hf5MWZ96r7y4JxgtVOqMtptfP46HCncVkZjzR3Cs03HjUZ96f76be
3/0Whf8ApTi5osDE9pQHJpV1cC2KhAEp6mXqG7tCas/cu2+vZens/O9IJ1ViM0ZxyVpL7Hx1tIgz
S+Jzc/vvg63TtxF1k6QsqCVUZSfrSC1CWgotLkYqrlIdv1BWsLCWbtGkd8Ziy8BcZhYv/tztO2ih
U9JemRi9g+g60pJtgPeLdqctmAcxyHbFeCnVb4Hx0mvN1hSuFeSmYZPclZq5HVJ5HSmEQipnJutv
H8eHK1hu4od3GFdjNsQ9XzM4f1KVdNtPSRDK78asOVNfnhtpmUc/jNQERawMtc+OsX9oUtlG9+gZ
ZrlTipc/fzPfTcgyB8lsitl/fOnqCR2Kg8kMCzcv74b+IIwWes74zMslL4/2y6P/MMrJ2yVOMWAL
hVHkNUkmdrLJ3fQKKxw+NotD3vqFiqLdABAnyERfZauwvudlOB+EugBjvvwUClvAm6wDIvy50/Zy
3+RxK2dsVhupXUck4DVC4OIas1s0vQWZBhEwtUJAaC8za3bZqlM7W4ruObLlBfN6hKOljqH9aDVX
8nyFqM9OqsYmY9A2mwheUAl/HoNaPG0RMm60Klrr0GAtP7zFFelN0q5Oun1eRkcttZxmfqzE0InJ
YpqM5DlGlp3E0oUlvYikckkGfpHEXFXztShoqxIVuIFXJemHiz4q3SpS9vJ4q5SjrWBK5Yr50e2N
zJLWL5F78mtaXjUMXocHH3HJoD35seaZDS+taG10fGk8a3vW3hPhUMNPn/TUHXrSBgOkUybWxzDy
d34y7ede95TkvtMbcgdNr0jyVaxJl107AM5/zrPBnoq3QBBvZ+FaVp40vbvqM1AmcWrtqtLYQAW2
y162K79wJoEDaVG5LLCZaaVC5GfpZNOvJZqyR/Ojt49am27jcGskqpPN42rSfeLOgMDNuifW6aYU
dU5zqn1jamszSX/WIxJ6Y1qJVDBqPq0j0qFiH+YWg47DndrcCTDxUmB8XV/sBRr+vaHSxY7sVERy
2ePS0hLizkjTKSp3tEh+M4N1KQoeJpxd2yV2hMMzkSuHHZ+TqbotAAMtyZYCGZe1nV3rpI4aqJlr
3pi4wBdn2GFQehh89pgZb2RVWEfR6I5D4SojPu6cuMhuxH2p7tp8N7a/Em3cmPm8DXGpIZbHUkaw
FXaMIPthCGy40iUu0ySj5B00v6tjSWMPB4Sv2M3TbQ1uoWtfG3agdJO9HpW8ZQQHPTKcokbWrsqr
KlG2Xaa7idnj3/2lKKENknYVBP4mn0dSubgATHEisuhQ5kjTv2vb6XZq0PrqsNmIRqkU87kWGifq
VC8PaVniyW7uw7x8G+fskI4QH9LQLeYXs2eezl6FMl2JORWsitGnmIizjEPHkuETpvJKGLAlG4h/
8Dy0ieTEc3MZkBoXD5Hdl491gzupq7a64d902eQW8pHjvM1MnOawHKIElasz4IC7SO03QReucmWT
JuG+K2W3gLEfDLM9ygoBePpKyVE7oNwWA+w4xtUIeHuSw1ul6t253IjjaKtpQyz90a8jFpfWThWJ
f97OMonWWn8UJy4tPoYSfaHW3w4anq0AN2I3w7KAEp+p9koyLtP4UUAQr+iEouAEKf3RDbG3jxN+
WAnpk9ptcy1wJ1j8sVBxO9NDXr2oOTVpG7mN8tq3vcep/G4QJjfTw1VTJStrxMin1D91M/E4DsZY
ZNiaUbtJASiejI9MJFjQlJdo2U1nYN6tbmiUEWiqEFlUuVnw7uN1ANNlC+ODKmyrmmxAq70Y+9iV
xdrVY3kXR41XqofKKHCSY5kqGu7olao9yULsVaZ+NLobIJOo6m9b47YNkcoHETaieAMo2U3Zd5bJ
nSm1B30y1/XSGigx0GMSQgHW+u3B9JH+W7ichNe5TJ1KStezQKhVSI6l3rhqrBOLVztm/SKYO4g+
h0DU3ZKd5Wz80pmGIf84Alm9YQSPILQIQPXXwvii+d2WWcQpBLz7zNp5FzhBSJgkoZUzqWpWIxC0
/JIEvj1Q3kujte7ryJ3lgZRVdTNgdI81MOHRz3F4rIJ2PVSXansfaE+iOjvcdEcup8UCs8oF7cZs
btM+JhVTtYUQz3CCtVtfz+J77PdeQzB02siredKI9sRAb4juMI3eJD5UfcUNRh9AKHaS+qsyGJ3S
XEO6swcKxmQJQcTCJ2DeV8clkwQHRe9jDJ3cOEAJSfCnJJKEVRnrrlQx62NJwSMmwVOpgltmZjcl
eE8S9kVdPxqJtCHyyPOHW0LKDmV7FxdPfnkYenGdEfcoyi2+u8ITxNmriyO0FttPZFJqZzfGmKuX
4/OIA1FAENnm2ZqgbydtCVrRDlkKlVcd3TZDBOqHyDdE7GmanWmvWvdGBbEGf7KH0MOnQb5m1zpF
j18kIwXRrzYG247EJA3OgNdBtAp8gdEId+NUe8VkulOwjStIAwYAfKyiRvOoyni3BAIC9YwOi0C4
Izko+SRdCpmIJwUISUygXx085qrhliaJH1lka1bs9TSglmDtSbogZNo2VXz4huY2TFbjqHtm/8Pv
SDEMXiMr201chISvJuHt6U0mRAwXY8RbRfvOjJEvZjeU2WuCazxsqkasHONEfMuYu5XmLViMemtZ
ZRZswfZYD6Bkr/ALesEM/s7CBC5stdq8FGosQCZkCyIVOznCGYpXk3ksanddkm5pPzGjVnZfvXc+
PbcqveDsaWNIwqVZ9rtAAQGa4re1PByBXmIqWP1xuiqckmAsVALI75j7UHbQeXryG8trfVBkYrCq
iIzsVKInKze10B8gLx1jydWKX4O8aq0rUrodK5qvgu5FtyT0Aqkr6GupHb0Rq5ZgYgsliXfQhJ2E
4wQ/FMY+jpWjehMIpECH6b7Bf0TsolAWtincRBHPtZEBTeRrP+scCZhRKL4Zgf4USddaiLF1eGn8
dE+MzTozhP1s3eS66cxx7nYhqaV175r+rdq8S0Wyavxoo5dbJVJdcr/XafSj1x9ERd2MA8wOmjNy
KZH8qV6q4y8/bT1LUlfmHF2FZOlUmeaSoj4Y+kap6y3edJY0AlB4CHkaO6pmuolsbHR5l+YUNR3x
PN1LOVVOlcqk8sr7JlKZJLHql4FbaU8cPex0Wd0EC6PP4hsERlCNZKJKw0WmTStDT9EnmhijqCFE
faXL+cXQW4csiPdD5W/Mxl/1pNvObHvlCgOg/mb40VomYVqpuTxx1wEm8OfbTrLcyKzX4cDHmM9v
VvBcqOW1ThpmIZKAqcbETeL5ja+rqdlM4/2cTE7U/CJKnTjSxGnrbNPx5AXdFpV9rmGfxwaYFs9S
C7X34NM9C2C6zHlla2PvtKNkB3i+4bE6SN3AlxD63fEC98qmCl50iq1+fLV63hPhSeNP140NOpGI
vPSo9aRi+j+z4W3IS2fqH6ocTENpXE7mq9BEe2IhNmOjPXbKsc4fq7rf6dNEvD0FjTE4SmPP4CJi
DGmAXyZMqHVFn97MnttOveVesYzUV1Mr0FDH+1BLW0t+6pvAbtNrikdXIz86Ym6pq2Oavk4hUmKl
fRkpcIvG2Ck4ErFsUVLXK1/B3zsqrhkNN8bUshT6gF8DcT1ZdDGzfpPMipOyqIixv42JyBn1H910
b5oDBVXM8cGq4MKiVrTFuvNmkqFrSAvWIFDi40yKOEsJ5+cevGZd9C9JFO8aqo9i6LxuLFmC31qB
5AkDD3ikjk4esKL7TzlsAFF8x/jsyBHG0fS589dd6ztmr7m6UdzRevMmmiMTrsAWcFUsZvus5ark
8aCV8nrMpOdG9+87WeSPPyZJgG23sNXgNVWR1gl7WdGYWclyT3/p+cGoIeMsBJ19RTsTKpbd8uJZ
PhERabhPFx7NRLBsJm9FLccrW2yiLH/Vo/QmFi+1WV03QHhiTHmpEXGn8b3uR2UkB11yQfzYUsXd
Gfp9YFHdVL9UCLR6vo7i+A69EorCaNeIBflD+yIkgMnU7KIed0UhetniQ2+LdRQqkEC62pmm4CjI
xoU5JI8qTYCsWVbFW1/NuWT5OmLF5eW6qUP9OazmjSFyoizX5LSkiaco5Y+umu0Z5EvCakUo88q0
wHiYMuykdD2Zz9IIF08lk4k9e65WD3ld7cIg2LMvZe3D22waFV/4SJvZdMuOnNTUeI+E6ZCnAxmE
asl6X7sFezujSu/KwXoIpBus+k6nKm46mntV4ahL1z05GZ9Lli5fLdwuE7xavwZFw6cUEMwLHTCW
bMSPd0P+nIcPead4uDe9oSaHNt8pUYBz9zXwsQGSMT8ehOLGIiM7nor1QISgmF4JQrtqgXvI5uts
UBipRndp+OWd6JN1bfErSRyX+2Y9BzFP9AaqUGCLLenxwbS3xOmHqVYHIpVvRNHE+SAKk+MXkFxS
qtWyqffcxRszpExJxptyaB+KJqe8F1cZ1nVZwGopsCmdS5lCJX/RkTXlaUR7KrqWdZgSbaIQY8bF
+gqgt5Jpp0s5RjX7vVwZFE86TU69YstzQx+KsyXALEM421L21PEjBOr3tE94AetNmilbLZWfQEte
hMw9lj89j5XhZS2NHvZgonxvDqMrGQQG94OTSsmx0xVvTIR1XZbsqwbH5x1PMLr3yjsCds8YKBGT
ZK2pjduBiUC6Jmb0v6mJ45js4Lc2ZeGKHqvsylRHr2rfmedeEEQ5I2nX+DYJmCcXzSRreDZutUF0
yrzbZb65UnRhO/gF65C/a2kXFGryMkzRzcAexwDxWqbrJn1U+2cBYgu+XFuKDSfPFdvsI8gA4IMs
8yo00PGrAr0GcSuL/Z1FXeBnj0O3T0QFylV5iJXem9hy5IbnJw/jeDsYNM4KHKaRbfFtz4gsxIcC
NFW8BMIoOp3tjcg6Ku61YV9Mz6DiTOEu7i4UdQY+Rd83R4vA+0F2x3oubuZqa/rJSkPVytrhhgE9
zab2JjgVpXYpaOmKkDjB953S/wHg+jCTNx3JmidUv4z8IFIwG8o1W9fCv4868hHJ6MjU1PE7lpjW
XMczG/QmXlfNs0yB6x+MhRxnao7c3pcp2ejruT5WbG1AbynBPu/u0kJ0zXTgpVAhgpiXoyhcTDOt
akXfWywcQV15S/cFxog91QU4Oit3Kv8oxAEtGWXwEvqLVQOCT33Dr01k9x3l3kNrHFojsTOWvblK
XE1/0IvdULCx0lo761bY1CmXeF3TfN10hy4+NpAIZP5mwBhpK8Hz8dc4pJ2AOcqoJ08QEsdnBS2s
O5WdjdbljjzRDapghNKxmboA1AIrVGfdTTwlczfXP2sO8Bo/ID8cFAavcR7/ouIlsf0xiDQPQ4Lm
hysZ2k/Q32rCpg57VxcPsuTJFcmPrFaCotLaeZTNqyYQ7WHi8arMYXo7rgR2XxLHSE3qRAXqj5lU
P8n/BevDkbq7cNrnxb1ZYE4Or/LqpgEy5DdoLNOLTPwRzQKp4T6bg2J5k+0iPEJKYQfrGerTDB/J
pCUB4IMK+CgPD+w07YI5lAh4vvjEtoBHwBRTh11uqhw5bOaKPd194D9NXUpXJr7otMqWu+2sXAfi
L1G/4WBzI0iq29PQaefWacy7FCxc1mZerRTuOPetXanttiVNL49RkFcsLM2yewnva0Oyo7neRRSR
LXVxrZh7w0RdJGH8KzjIoK3V0MWqtJ/SqDvqQJAuT7gVQQDh/JGRsZn3U/Su+w/1+Au+jyN3kWdC
Bep6/xD78PfDkK6Of9HXR7pbTQTLQxGcjldkYskTfPbNcn5nCo84FxxZ2FsDzz4ZbAwnF1msOHox
7n21sVv6Ycmkua2SuXKi71WO4AI1t0dqERi2F3LLjl05mpVOxwBmACGTEytn119Ws+wJpbCTJ9Uz
E/CHvIR5esRtcTXS66rnZJX487bltCPOkVaxLhakuhTVY6fpnhaR614YEMUaoqpTsqEKp5aVK0KV
HF3GTl6Zq8zic42fzTzaKc1wbXTKjSEUW5otfqjve+B0PmVlZAB+0x4Mie+A27DsflrpqZRIqWeb
VzQ6QeyQnzjBHOJXPbjp1V3d0li1AtgBKrCw1msgqzVCsy6EZ5HGUKsLe44d7Hq8rebY6bJhG6Vr
ARyW1dzR4vIMA/UvfZMC6pAc0ZSMCnCBS3B6vZGJHE1CMLeF5uUJzUXdcgHMgHLaSmLpauq9KP3Q
GnPjZw8ipwc6DzUw5ZWUJI6h4XhINf5NHRlhFQU5Yg7tFo0RgBoiVtXnGorO2KoOSIFNv+SOzs+Z
/6Yavj1SV1h+xp4ruwyFJ0N4zhE/tGyDwWcp0U0wPVVNYc9DxaZqXPlhcB8ksjNU5SVUNVcK6NP2
/jrtr2qJjiwEpm4bTlhzsn1a1Jsw3XYQAIoR5Vxe3s5xxXbgoDKtN+lxGAJPSiXgdjpnA9Gu6no7
BdfWAGJD/W2x1c34vKb6Ne6alcVmWYvv5OhmAq5WHitocIl5Jc4PSmRtobFwGicehBKQGclGglI6
LW/lUABoNJGJTRldZdBa+Dg8VQw3I/mjNB1oC7NC5Z42xCzmF6oRgIzBpx/DrCguenajATkAxs/S
Is5UfBOsy2xG+de8Zz59zBEWCZVk1T9E9eRGwV4LYUdQxZdpscnoxaVtue/jHeQHvr/qtp4UL2+r
q4ItRJ9GTqt0FwBUdiVcHialCxneRd/PB8v00NkB87pJGvIxQtbyGsikJdJuMbwhvTIz9UlIewe4
CM2lmmlj2CTdvIqreRf38lMzQmRklpOZyCxzcgQZcokS76M63DbivEsEuBB6s5b4vVAG7TbDNUrR
ZYXk2zXFQ5vV2yFJ6TimO1JTr/wEA2lCxl/dudFMVNs0rxeHj49oxFdWNcwa4o5nNxFJhUnTbhc0
sl3gVwny4GrSC6goNeb8KrlIk0NNq11gXdaQDUY6ahQldYRW2AAhXyhJlG5PtfomWz8K8umzciB8
lRWpSZA1+nbfjvBQsluagxu/bFZ5fj8H78s6Fko60gYqlLG3i/y6pYcctsxdCeSXpS6g1uu1dR9a
tjHNS7/KTauNGlIy6dJFAiODuDRHJpUhTghfjd4GsEh1facpvySKL4tM3sktrW0PsyZWb4M0hHpS
0d6jWW4qFzkfei5Q8aZXUHmdoI2AnrxD3nemHJ9q60VcXcaJlPhalrdW/obimQxgza4MvHljQu8k
XPeU6m12R0/U69W3XriR2wP7UScDiSN0xbYs7/3uuZAv5HmbUd3JSzWA/I19YsxXCb3MyVkkzD5m
kqtdSWdGXYQuPLlMkHeFCMrSkuFc7Tp2kLI/XLOQsKFzc6FcaRwayW3hZOFPRXj3E9CUexmZa0j7
ahT3rTY4EsC88iBb2rZWnwfRK6TCM0IY9fQZlEh2J+vSLyjzjjqHQLnFIa+pkC99UdRPVXgh9HcD
lXlkRczt7CEBl7a6Zedj51l9iVwkvkwF5vxBWULdOu0RuxU1Ff3vSXLqvPHU4JCK25G+hkJdqIGd
AWIToe7K6c1z3t/lx6o8FrDTSG7ZqrXstPHktWZCkvh9Hq3FVFoX+VEIOqdqyMNRf6UKxln2N1YR
IYYi5rfJnBrVtJo9GuHsGMw5YfoUFiuD2kow1vHo6epNyMmNNXVOguu3ciESQXa6U8LIMUC9Vnsd
CYo1JnfpPD37RrBSBnNlhSUclHRjDlRWspqt5qJYTVkPogWeIz3TkC6Xksi/hqzZ1iOoMt6adky9
VAu92qQvRBZ6zaIVpO9gX+8ziZhinmFD78VUJw4QejrvZDnPx2LplzUPcxofYS7Ypv8icIYg8B3R
x7kuGtJBy2zVp8qdjMSwpQcqy7wntKME+nVSflMJT4JBSml6LShPOlrihmO0nLavGpMrT5sB/pqt
Dc1KqRQakb4j0QaY4Zs0cb6uJhzgg8HyXzkCNNcqGLwR3FRYEW1Ma6cEF6Vz2MQbBwsHCmjdrooF
6BjeaDRaLUGzW8KqQ2R4of/QFiNoNRBJucGtoxXfdNN1XvJkOul6EH7mVBZV8Ix3qmBmCI9Bbzp+
3gPoKQGlaWT3BR68htuxbX6UYkqDWLE74QKBlKNF7zlbUzUpPVOpVlrbvPSxeD0nuluwjItW7xrp
JUjjQ83xSeX3z//pabX+Sd18IiEgc2JICxNpea0rO847t/K0b5tzgQaLxO/zafXnUU6O+RMhbhN5
QEOtd2gNe6KXgpuBKhf5Ae1FkyOXcSXTGEvZweWJdCbO5xsd8iIF/vtI/kRWUuIkEhoYiWikRpdt
0N1iXyuc/KVMbYlcTxYAeIubP9/Z5Y9+vmY81yKGEh1glKIZp4POsl8rKfrSv03e/yT38ju5G75G
jXN5vETkw/EzPugaclQceSFWBQcBoR2B8mI1irVdHs000aszsoPvtA2KrOEXw3CNqPBERKF3RgWx
NaGv3j0WyY+JxqNPZPufb9y3mjoFXTrWEdVUsNWeXFJjDH6UB8vjGrz2WC2Par+AwX3iSc8Jxk/h
Br+lbIS4IGNSdA35wok8tWPvNciAE1352p8cibYfVgoNlJqdHYKD5S05DOw1FxNF8zJw4OPRuj7r
Yf/2HVUI8EOOuThHT39GBVR6iExhkSP32+at3yYejAVU5bSAIgJol7w0OqhnbvVX7QYvqWGoeHWw
PZET+PlWF6rUD3TmUA/uzPXsVtfZz3FfvflI6dCUXQo0J46+p515wt99Gio2PgkoFWb63xrlD+9s
w7meTqm1XKtPLESyHncsN2djvL6xbtCyhD8AHoCEI67x89VNwRDUdYS6aAgdDkg32S5ZKyKmGPlx
IRjNR2t7LlTp7JgnglBesga0J2POll0fko2yLxzT5RSF7dR2sXhFZ2H6300BHy/z5HuZtKJuxhLF
q9ZRCarL6e6jIItuI79Mme6ceWW+HQ0vOFJTPF7m6YQzD01bVgN4tAWuZbdbZUM3Pufow8NuhIw8
v9Gc/p5aoq/ssxyBc4OfyJ40rZ0HS0XxlipwjDmQzHPbMC4Qvq16U7GbVts1uvxaV5dj1XhBoO/S
Mr0Y43cD7UdnckR9Ni9yWbtO53lVAWlAmI1BfNHJnJhlc5Go43L3zXKdcC5Q0qQ5c8+Xl+brGFhS
FdwRTPYnT9ii7wt7YC6QnQ4Uz4sPGvZLfClhP/oHQUzfDreoMLksDgFP3VVlAC17VpGtZO/qtU6Y
cr8xD8G2/jHBeDn7TJcf/+XiQFBgFmRJYTL6/JVqXF2l5XFBzvhij+BcdQMRfQVl3Y6987SQ3wLw
P4138sAMNRNMX2P20S/qbbce94nzCrvz0K7PlQDL23g6EnsLHb88nhbx1KzcRpJftTIL2QR7jio0
h30ea6WXF6/ZXKEMEc9xu75boFmeAQxSEVis0Z/vJTrTKCs0XhQkYbVsa6Rf9pvidd5Ju+iOMvyf
0bu+NVJ8HHZZZj5M6FI8wbz3+Sz1n/r18C5csTPSfgea8CQfc/7n5XSQCdr883fx3eoFkUUEQ7rE
m55ORdnQ+0Okcn/HgQPTB0lVyEiIIV+e8+N9J7dcyh5ZWlTDFMwnK0kqlFLXWtFi4kFx/pMDFS97
Sx+mK3PL9vIndHgyqqY957FIIF3DtTbDhgSt//hyP/2I5bP9cJezLppGpeRDaae9TyPTr48yHXNl
uPnzON+p3BlIIUlREYkXPVW5c2RGOlSDZWmJsU5u0NT4GE+bZxZs13SD7VTYKQFd4SpyeiAa1jWJ
LReQCdfjuQLlm/d5Ma1IOnktRDxay3rw4ZITYUwjsvZYTQknDH5Jwartz6VUfbOmMAZ1EIOwRzgN
CVdQ0Ys43ni2SI4CgcOKgoOrY6Vm3NrizDP8/oL+HuzkGWojCGkyaihJOAKdyhtLRZDlP/35Af4u
oE4mnk+XdLJeqOqQ9p1ITbuk6wT79BZXgraePdpS62FzzojwXcHO56dZhHzqBmmlJ8N1qhr7ZcXn
H27L7cLTA8cNSg835OY8iOSbO8hUCiwG+6+uKqeL0yQYpRJ2bOY6Vqf4re7vh/Tc/fvGu/RpjJOn
lIlal2QW2v1WejOQiCll5fYGvdk5I/+kcCSp2UWAxtNIds48umUmOXl0n4Y+uZfDIKplGYjs59bp
EW/Ltlt1h4URGLn/w915LDdytWn6Vv7ofVakNxHTs0Ai4QkSNEVUbTIImvTe59X3c6hfoSKlFluz
mpkILSSRRBqccz73muqruvgvzk8IgLxEGATi+P50qmkqKjJUWuUSuKuXNbCWHqIZ//hmjfPVIv9e
MwPAhGI1fckx/atyh5yculiQIpHJ+VQda9gKIREAJqPyuPTRWJm02Csg682S5ttwaG85Tx/p+Ly/
3v/P9TDYAn+jh1Gg3vta10/tRz0M/uh3PQz1m1BMseHKi90JU+QPPQz1m8pPbIevwlS0d+na383j
zW84D6MMA/HdRg1HrI4/zONNakaCLpJXJKQI7P4D83go55/WPKkf0jTIahDJBYvt0ykv90yuOi0e
l8jlrfSgW6lm7A5RdiUl1ksI1A1U4bpxYuC2mHHY+dZX7TsNhL4bmf1dOzTrWBOOvKnhGrAHfIz5
XDPWHgN8RNRg2HWKD/ZHzQ5mlW6GkXbhmP5Ehvqqnuf1bAqwZf7QJ/pqwCJoroFPW2hyd2ZwxEzE
WJaGs6+w5Epse+v05omTYVdP9jEIFEZS8zoGtYynxiKSZA9oMm3j615WmAQHD0VZLiMpD5mcMrZD
2h99WOCae2PcjjLKBf6PNt87fQsCFR+/yaQ9RQN3QKV+JD70XbOwotep8Nf9QCe/7eAxpOtenzYt
08BBAvoFWjWVMcK2mOBWlWs1PoYh3eRasBRGFVBEhf7FgJeobEmYpRYLwFOrMLmbGVw2Ub8uwiFY
KIl8BOf7mgfpybTnpa4UtmtG474HRZRL8rqHqitXzBP9DlBNtA+iYhsbzOKzoNv3QfxSatNraeT6
ogiqk9PWW3g9tMwzaT/o5bME3NHKQETMGLqg/39UEvGUQL7kQkxSFIYSVHIYQ1wCx3iBcvRFM+49
Qfv1WBVLDMaezYnDXiCb+JhIDPirRErPiD96olnPeG1V2a6BWEX5CFLVCtEpxVQQRWwPe5FVsrJ+
fCWL8p6N/vkWRKGuQ8X9U+EchMj2qiO3MAJFdyPktffzZvjBktaEz96SdjZrGMrgMnxt/m1W+Y8O
vqvouS6a4q39X+LPnotyqqMgbN+37h//dV2+5ndt/fraXj2Vn3/zwx82//v9x8FrsXxqnz78B/ND
hHlO3Ws93b42XfrbRf79m//TH/5b3ud+Kl//8z+eiy5vxaextPJfTzpYVn93PN5wD23xr9voufjT
X/1+PhqIAhEC0VKjEYh6G3FyeP1NSsj6hlCQie6HpYoUUaQ+v5+P9jd+lQ4lUmEyruDCJP7389H6
Bi8TLTuOMhkCoGn9o/PxU0/JoBlow4iESKigoCjE/z4u3hxdyz5lKOTZlbWIp3GRgcefCgk8iLmq
q2qrJPbWKMq7pGMSViuLJpyuecyFBL6haYJVruLlkpYbkoFtEwFYDMiczM4/VN1tNk171e+Wg6kv
5hAAYMlI2rZWfd/tpsJcKvLoGVnumVYPugJnlqpc67W8TIdV15SHUCZRwSAYINmUFDeI1qGCrq+L
IYMnM3lza21TA69CMPCAYnbOnG8gYa7wPtmpsCMss7gx1eRgDpLnK+A6JvTFYYQMBhP5FgOl0D5a
nb6myX0Tqs6NPvg3CZ4x7XxltvZh7LLDEMb3UpDe9La5zRPfyxsfElGzUgYv04VIWHxU0/QQh/Pe
t/V1141rKpbOODbZuMfRXWbgmswm/PSbOhVgBw7F9M2ByzL0xd04xYDMrJU2dcvcSg/ZiLuA2u74
8g951jG1GVaONFzrt0M4Hrsq8/JB2+RBfxUX/a6Lyi9qXu1jbmrQaKIkQ9fKQaIMGTT9UwtsKHUl
8hW0JacIjz+wamMK4Yysu9NWIwg1H5S1ITOT41ccgYQrEreBMiXDyeHeU42RnVItUn49dfINDIkN
aDPVPvkK3LgJQhLzMTHvVPV5UUrWMq9o+2Bv9MsuvPnt3PtX3mUMOslP/vM/PvZGxGOgzC/U1dDa
Iin5LMQ9D6HUZlMOsa7CryGwjWXvp0fVyn+OSFoOvbBUAWX+9xf9mPD++aKfEo3OGefI9tMAKGJ5
2+nn0ZoXVVxNmB04939/qU8U+d+uxROitSHOAkLOx03bdlqUhy2Tv1yugHwF2dIfwF2DeYQaWRkj
+G4pfqvKs6lKl7+/9qd2xfu1qd/hakLINE3L+PScZljizVdmmFr70g42WZjKu6TwWpmSfQ7E5tvP
ZemWgb73I2ONM8bOqBy3r7uHulE8vD2ua8AKUIHuM/VSIEwYwhmW6gNWbTd/f6+fKoF/36sQJ0SD
iA6q/InGbha9gpsoKB4nKQ6jnS/oBKxRXzzNhn0fjsIas77jUBJg/b3VOGcFTHzV7tvauZfH5ItX
99e3YxMFEIFkRvE5F42MWWtmHNSWOHWtUCBsFkUVXUJBZZ3qcymTs9Ai8FPr2gc9nKbZW1NKXhtk
B6OL33qzuvvi/aDW/CE9fn9DKEMaNnk2zS7Kpo8rSctHCbSXH3kRJOmg+l4a1THNoKVpgfHYqg+6
Gb9lRXdfGKtZN4EZzBjDJqZxoo/bgDEDjOSzzgrc8Ab9cS6vijj5Drb6DTunQ6kyVQoyeGzybN83
tn4KMxk2U+8ajSMcDtPXAcwdpLNdq6SXMDbulcA62SBk7dK4FJqnxNmhiowTOgIrJ7jYkolTIzNx
6bvc6EcNPkPbz6dxiYLRfTEh1VCE1cXQmuWoKWD0lJUR5kdg3gc4M5dcCt+yuNw6SvUD01V4CQpq
MWWNp5R2p6jKiyGigyoNgFDrM53Ow+Rrp1lLGBzP0R0uYoskMo+Jb74/S1Ebp66wMKQa9BOwKgi3
p3FMD0EMOKWZ/GXXNfs6N45hah4LTHgB5Bw7PXkTtz60wFnFkzVKsB8F7I7jHw8kszO3cqa+NJAu
yxEyzmRulZw4F/L1FNVlhgJpFtbRaox1OmWXvig0QIHMto0U98pZvZIcmD1Ro/Vu6BvblnuzK9R1
FRMI7YRja29bW5yCHm17BLLY9YDJc7hyxr0ZOyfE/C7S1J790JqhAwBMipEl0+vCxuyQVQGP8TDV
GezlYhU3bKhpkICQx/qVkgQvOK4eBiV5i3B9z1VrrWO0DXXOBhRjbcdEP3WZsVfL6jqZkN+RCJgJ
dctSnTdt3wJAS+78OThYbenKQO/tDpRdNYNdlIeu9SYp+Cmj9ePSlU1hTLjj0CduTtfEn2P4F+2T
VLQqZn/msdLIEGbD/IH/EW67ibztRgcynrhXWx29vqjWUCewImwbx5Vl+ZBZPwLd2ElZGLtGAm28
w21uUQ3VdYAgLcWW6hfxgnrnYqbWcextCNEZFlrWdZO+ZSXLaFKh41LQLgupOElWiFWsc53F/CRt
WDiAQECEdVuLFayyNRLst8BxOaChw0wDgudo0CFiN5zw2MJmeqFLpuSp1iKPcvwOZeuoGHzJQzYe
HGvYwvsagcVppzLJ3nfFMDyPdf3CJy6Kgv0CMa90AiwUNee+B5Xu29NtVIpvsEA0YAyMn0PiLEJL
2og95QMIj1usQy3AIq6s8uG+FL11ju+lsQWICYpj0vMskhZeuvHW8ZtzX+pIr4c8td7MfKRYiHKr
uqVkYqcJchyKRoE/g7Mz++Sp1aofRRTA9muk13m8CyQl8ayGI1CctROZ3BCkl0kP3jIH6Gtnd7eK
Jd2IPVbl6ZsdWUdy6S3kjssAJYDnCt1WwLYG68Uv2HD4Sdssz3QrycJePT+Ie5xydpnWG26g5D91
YQWsTK9GrJ0IF/fg5I6NLfBD5HIcHXLF50q8iSpW1rnkb0nYtDq+ccL2TN7HSoZ2Mjjjj8KuGypW
gRIuogc98D0EILgtjrgwfQMGcCVZ9q2BKTBppgmyRtxa7acXrdeuZ6Xd+8JbDnhVvbA76zCn3Vmc
KbjTsIxgOlutkoAePc66dqqq9A0a/UHkvGpobd9feJ9KEbTdYWtlxU7mdJACSulu4PaHE4pBT3Qs
CBs0gqdyhTXrvdEBCzSsrWxaR3AAF8nJoP9MD/IsOOSk1H5pbkef7wwP6JvKBKHMPDsYYGRw1Mtx
8uaY41VXmxJvE4ZaK9Doc4y5X+Z2Mm8DCibUUTa5Ut3E6vAsO9BK81ZT2bZy7w6k0mUw9+6k2vfi
iyk06zDGx0REmlJ12LE2b8SKTmWBlNKckQfXK6XhhsQClo2IyQvoOTSPvGSyI7dQ+MI6szpHBR8Q
Ql3ALvZNMZo7p26visGAzzh/F1FVI9rEaX6sJP3UBpI32pBJBgmvQAulH6B6kKpjnHGj4LpxYHil
jnKqIkjesXLd+/ox6nkLyP6B7SqzQ95ml0j372creJuJaWW9y614L3fVmS418YHXFcuppym5Vxjx
eurB2gsxgq6+xz78Ptfrcxrz0AHqA5yxAajdBOYK+yCd+ejaPIaDciU/iX+rZOe+7PrnMscE9+g0
UMdmg7OpD7PnqkLPQT+JdzdywIonpel5n3XGSXzRka8KPGV7FeOcF57LbgTdKO+VuF0pvXir4tiw
zaOmtufAZ2NrCTjnNneOyqSd3u9QNYOLA0MUtQb+QI4ytF4SN/WJjGpx0KXyLEm0qdWe3aQe7NB3
+xjkmzxUgKdb7aXKpp1vBjSFcqLA5EDpyYy7vum+F03TUvaxNacZ/SrTua6dap+iyo7RI1Rh4nEb
12c5CC+5ppyCDMqvhlqfeNA6qm4cwWNHeOG+w1N8Hqks+IEWFG9jrP2UH+LSXza2coew1X02FOe5
e7JwtxehW6RbwQDKPUBPok3trQj0MXQ1VsxR/H7VGkfDDk5l37n5UN6OprKnMiOvwKhw8l+V2vfi
vDkPOXJnJ9B+REj+vEJmnrybBZo6400VH7PIWtQBC7WU9cpFMEHUqpNYegi8csrH5ERFpdzCCgCY
LnGwV/AL4KEUMzeiASRpMJ6vWs/W0w6lvqT2zEFoF7U4EpZj66FxRpGzUEr1px7w/VDiQ+KQ7oyG
KqAPhrUdwOXTw4shOZ46EDqkEHaBqpyHlK3Wl+lFZOdxLL0mswUKliXKb78f/UJ+I5P5cswfSk7I
FGl91rOgDFnBezAE4tjoGBsNh9SoHVQ/wm3ESxhD/YTtsjj3Xb3pQP2b29oKL70GoGuQTnFwSt+1
2nSyEMvkDYQifbRDbk6DHjyD4c2vNIs+hELW+R6PpJJzWrLvx8i5j+BhOvawTvP8MEVEm6qXPCzO
8ZRfFUpwJk2F0qewaETUDUu+FolvxM/M7RAHPyv4iIR/Nsk4JW/gT45tgNVZDXJ0qCFJGEgFQfkQ
j1knz3NuvTbNAGlJ5LlFxo1mY72xsGhcVAooZ7vGLl2GzeujUOPWZntCyuNNHvzEQ7kHHLO+tebC
rWiXygnY7SyK3lLHfx1HVDYH+3tAclYa2tpO47eyJhkAiA47F0aUgg8DAifjTWOPG19WT2lChlDL
ZuqpdC2qYV3UWuuZXXBJh+iSpvp6RDCBPffkI9gE146t7BtT4jXlaQ7CYp1nKZ5ujWPBA54M10Gi
qNeNayVSbiKLwFYGmJv46N28L1mlFUaqEnjnVJoXZojjrhHjfUv6CDi4Kgf0PnqoYL0euVrF7+qh
cRvY9tVQW4mX292LVev4PueYHBtKhLpTFL8ZZdss62moyQ+Q+qqlpwwL8ZUcHfSEikKD0eq2uXFW
lW4dWGSwqS95ONnwIrCvyepzGMWXVn4wm/qIiicNHRk3+rRAkWZW02VQdF6Q0eXU/aZcab5xMmoQ
6TiV0zqvHE8pZm0b6iLBcepVJEx2namwqFJbXq0TrGtTETQAe2UGOLoiRwLiu5RhhBAiQM3sTRwy
zQJ+7VzKIay/rdFyquU9Wxwkxk0S1ztsafFvF0sOS85xITf2oir0nWbMNjh1yIVxG+/1TDsVkzGC
GiYc+lEKlREmkDyitSMZgdf2EE4zdRZziYbV6cvIAFeYMaeoKaB+cysVKRtbRblEN8w7ozaeHEdJ
6KpnzVLx0/s+gAXQ9CVKTVh1Y3eBV5zcN16RwstqRgjEoJcCWIg6PpdVGK4VyR7XClaGcsxAlZHN
Env0H/KoTFvUhQrYt9Q0NLau0sG5TA38p37wn5yGaKeETAiKJrvpIfZaHZkt+Oz3n8ykDEqBmCv4
JS9teNT3/00/NHTVej2ps5dX7XWssK9Q46CS7NMHMs37xFROWsUCTnMjcjn0o6i+rXugQj6g+rrj
7LLHZGcVFXNFq2tQVtERwjBIoU06eS2GhREodzRWiLG9f4Ka4OUBBYPq84IQVgKpHijtWTXtV6MA
Jp/BZfF7E8+iOL2I8q0ieVyYJRG5wngXmht5Hlanby3sRdXyr8u+Pr9Xb/SgTizkI/9jOYycIFBF
flCgXEGh5qmy/m1AdFQcZROEGqVzIH/nB3GJzDaOThtfqtjYJjWZSBsc9Lk9Ay9b9L2985Xm3GCj
jKW6cRQrptKixxZ6nBFfRGoL12WdpsVOsCA4pK5FcSHaFVMWbOqB03xmbc7iGMD65G1skrde4ilE
BBxwmXc1fySTDXzXaE0SyTy+WGPyXdMrLx17cxluylNWhMumql7MEAGU8BQV2XMkIU0dy6sphlRX
l+uWDm1fzjSOJS9Ea8nuVUa8/rPc2vc5VL1hzHeBM+uLhiZcLnMkDj+7EnUgM/Tihqf2403RVhs5
smChaNvcSvbJJNGcmwk6zQiNhbUFj3uiXdDDK+llDlomXnRgF4HjkF0nvKMuosxpRHYnWcRzc2FK
uO1Vw2MW0nQ05eq271AIkNMHesIcjtNjVKKcI3flahotIgjftJ/dZXlw6PL+qVPMjaGsmiB7JLBu
1aS/63Xlkb7C/Rj6wNgPUE+hfCCT0owxSpyd/BL2dNzqCkLhQKKqT8TngnlWWT4D5O8Zl5FkJdK9
3RNKVJqlC5+t2Q3FTe2Hl7RnDyRBdmPV1i4oIUkPlF8dAW8qw0sUECeTOnqLTaY6qT9urKq7Kzt5
874GZZ9r5Up9nszkgjnkqsIGmx1FjqGW/snvlW3tvEZ4rn/RORIdxj8GTqJvhOYwiYjJEFcYH36C
EmgZk4l8nEOvHGJP7uRhaVrSvWgAVGG/9eFtSIa+DgrXQoVkiCCqzJEFK2akxpFgIH11O3+6H4Bw
IJwNePACavy5j4VfedPRSiHsWP11XEBvcts23EV9vZJCw9vEgXwtzdK1Y1e7JC53gHKWHY2HjC2n
CDbfzjYvNUJGgwlZP2HBAvlUoNaZJdxDijKdVD/WIQ028u3QSOtm5qDPGusxGZJbUampXXCwjfga
opkbyRmic4e8q1ZyvTbja8WEZpzYy7kJ1i3CJkSaZe7PsNvYbj/tVFoSmxRORJEVDxCtQ9QE/VZ+
lqLpiCDEncyEugvgo8bQIaVgyxofHEwJak43H0KPvO8mkONGVCyq0diFEi2LMqML06HyAmtOTTmg
C4pBE5N3f6WqvdslHSzowXPE/UyVhw/5pYPv1VnRcoCwaJjUCUa4Y7S4DxuR5NI5gM8x0Liz9nF2
TnRWLqGUgFeYx35sdtZo38yUeIlibNGr3mo5vR9mCUqCl0FEq0yLfK+kc2LESGNyGlZhdOkV465K
p1Xkoz4uxR2NEH9YBaVz1bTJdc0WldHrWbR6jg1gQQDggRDbMe4CY50JXSBDZ19VjrN2Jv3VkctN
pZfbsp6uegkv9uqIipuroFJEDbsp6HYtzFE/TEpwSGJpKfvaFbPTL/z+/jSBAHOAmQzOO+AkTQbk
H9uqRWnRawFyvzRV2jh9mpWkQubWCn8ERvwYl6Rp4lj+YhcYH/FL7Eoua5FLcGlFmJB86s2rnQb3
EpnLZS5SjMKfgC1nXnRUQyqz94YzwnqQiDukO9HemLiFdqypUN8iipqOzqDoTU4Vqygjrex9NJEo
jifYge8xxRjasyjIu7h/rPgURXSD31sUA40EsQsytb9SzMukJZdEYkxHh7MenXuM1c99bm+nCEHE
sDljHHBKBDQhs7ID/bNtVVKqY6fphwzQoe+cu1k/iU7NaIswRiMqKKklRXtGE9WMqEE7EdQKvz/3
VMJmTYfIaLxkdq5FSwsX26Oo8MQzCtrjTFItGrWdU531/KWhO0aPhdCRGZnb9P05J0G3/JHAKi+n
sTpPlbW1CmPN/rov8uJM+/0s1nam2acs9aokuqhRdW4l+dTzmWmhs/6s+4HhnD4jQlSeG3q/MJMc
ApoNF7U6v58ZQY2PSETtZolB2qjmrlZC7xRNAaIw0oRy7CYiLwoyUA1BWMZ4x9YxiWbgkxcDaHQb
ykC3NvQTLIRlJ8n3hD4mcKlz7Sgq+DhN3gYyqZvUksI6DTValJDhyBOF4mRKj5LZHnonOPl5sVNb
vsIorr+nEzVynzZLGt6Xmkne1JO6BdKr6IhoPKloXQZFebZ6al2Thl1BTzVPM1R7ool2Kw+KdAiy
gpfYaR5DEpLfTvl/hDO4LzL++Qwd+AA5+J9BEdavxfEpe20+f9T/lSgE9vF/D9K6e2IK+q991LbN
v57yl38dX1FO+4hH4O9/xyOo3wwNMCWyy1jvwUkikP6OR1C/CQV9mR8JbC7/+gcewfoGkgtVfyar
JtQp6wMeAdCXgq+ZwqeCXnb+GR7h40DK1hywWsA9cdzUEbk1PvN3YFVbRmQP81I129VgGyvJco42
zl/ovvxsyprapoKnnKyx9dtrWhTRMq02aalu7b5d1zWKdn62sdN+r5KMtDPG9Hq1H83WZWMDGgJ0
XCg3ufPThmOpd8pNi2iUEiKDqEJ3rsFfdvNNA8EDBy3Uf3QySCYMUrMLZdsDanYJzP5oq9oPFFLD
xYC59EIb87VUoWA4T8fYolDs0/FOd6xlN94ro41OWbL0pfRusuWr2YiWWgAdfbqFHrGhH7gkci3G
st70vrKmb7VgyH6bz/021wuIq2VwEw2OsawNAzXUHi3K5zmMn8OABAK1tDYcl7UzLNtA2cpTtZW0
7NqwJrcIrJ0dX/rhHsz+QjMjHIt1h4lPGaGN1U6zW9f+YgpUKkuHDLlBaFDZSEMArKDaOxWqspbz
OBfNrq/pTaraxo/Y2gwLKasQzJVzxGnojwcYA0oOQzQGmgXSdahcdGOxceh/oaZJEdx7o1A5oUcT
1xBfG3udFOPyl/X+F/P+z87bvy0amIPYmYph5mdnvSbV5j5u5Rne0IQW4BrhEtdfPgsDjOYgucJW
vn6HuUL2/gp79THm/rZgFcwLge7DyMQc5mOoRx+wKOPUn6nxt9R2UwSY/Ks5tviMP7LtP19DZL+/
QNUplX2zdpx5ad2FN8aKVpabbygPt8jLLKLVV85LMOL/6oLgduFh4d/6JzxZ3JaMEf1AXmpxeifU
+PwwdQfNXPtaxJxydJ2AKtG0vbHAKcZEaKkVhO56UyGxlSSt6zvJqi4ZLk4Xs3yzYmlTgB+KO/TM
smmTt8sZ/Q+bDofEtKe0kJHJpTVPuaz8ymsx2yr88RY3vu9JcVt3Z8n+ISOAPMuohGSu3BX7gSlh
M1mebD0U0UtmGA8oboGiFs3qgpRYUeqlqmMur1erOsqeElWlX6esSkCSyqRviwiTWKCfg9ztI0de
Jn53V2fFHf2rhxjKeVkhSVFUrOAfXYCuzhBXP8PG9GaitprSm3KgaXBMOH69TuoBcj8yLJJZH4wa
tUhEn4aEMjRkeKGiyNNFhzpmnuQ3NqLokQ00Re8e2rF/kafkNs3bdGn5Mvuo0Q+p+b3IRqSa0rUs
qc1iNAmJsb9C8cKzgK1I+Xg303gcVDQ+++hnVcZeYYbMmcI3YIrXtRo8IUD5Cky/RZEzq92xUdwJ
CWqOrkM8oYTZltdFbV/n4Y9UuWtiatZkuEEv8B7I2dLvUFaLefqWnJ+/QHvhwJsW3WQKXH1Fcg/D
PEcSC6hjNbgmGltVNWwDVaO+mWWU7IIbeovrJskX4TQc+hE6n2YcpyFcJhYzW2zNs1H1OlNyVZux
NFR2U7r2kYgoEUxx0LJJwYbWyEWIIy1MeuSsy33LJLqPEJwyNKzsBvqrJupilj88RJW6mUImLhMn
Yl/UKyfPVxaqoGWJGYgZGrTA8p+VWh386npon9Q4o4qakmiRh/pEn8c3joHurKdAvq+sbC3lyHoM
1c4RHSzdstHAHEp0fHOeFd0z6H46PV/Ap6tKk26lAGEPzrgK0Q8nsVDDKJ90ZogLm7NIZrn5Q7KI
EY6V1cwdZg5MhFWQXkOcBeHtHFGHkPPKiO7k0mSo9oAyoxYew5yELQ6WupBaCLud0dPv5BfkXjn7
BmPW3uYuQN4e22hakcmu42lY1iViDJTXjryq/MwNcNHoERE3GIiV0fe0P2RT9zDQl44mddk6qDKh
ATWiOqDX+jKQnbtEY1JAQxXVwtEvfw5zygjjRopuAotZVTggyYn8dJiGSFVHqoM68+jNiua1Bqph
Cuq2yF2EFLqF/B02zWtHB7nTs72jBWvF6ZiLKZtJbe8GHaHQslnInbWW4uRGtqwFk7vlwOWtLCN0
hXdJ3O7zmJmXry0m0GXvMeMfJZP/z8FRRWD77xNBhl959PL08p4F3heXp+AjLFX89e9poPxNBw+P
05iApIof/JEEygrGiiZudDhdA9//IwlUvmmgWIXNNvhTUr4/MKnyN8GFVn6B8/8TzP7naGeDRDIx
BsHBEj9g0Igfo50y5n2n0qh3MQ43YaQqG3+Z4zeA5PZyPBLuvF/e0l+kDx+Re8BeP15P+YQSA1fg
aGHD9WxiR80MIFYewsLZKP7r31/oz35d4kqqqhNXsa93PgPALEMKbTzCHRcF0Gyfb8eD/JS+TFec
w0uUQbwekdGF/gw4Y1neKq5+jYmVh8LuBlWpr4zf+I4/5BTvT/3LvYgWxi85hRUMmd5P3Eub33dV
unSil8Qf3b9/4k+Qt9/eLf04C3oxDkI4p368Cvo9UanOluOaP7Vnc6d6ppuuABR70zNw3+/jOll9
9WB/wuOLJ/v1mp+eLKHbgdou1+xCt4ACRPPC01bFd+d5PljvBCQeenJj7EqxxdqOVxy1X9FH2Sl/
fr/oLVhQHREcxkfyE7B67Mt4rNMY+cVkBHPSHzQ1kJHWVndJnV6FU3OCOfPUlRPYEBvOlzprx0hT
34K2TQ6J0nVIqHVr3THnNRoxdLJRJk1ns1uGtnrup+Z7HUIX7aI7tHO9TkWgprMsqC1O/7Of84D2
noRiVD4OILUtAg7yYaqDkm+bNw8pULKl0vBhQYoaN46QNBky56HIwMaq5OeyZEI0TaYrqbGvNFXa
yI6ycibjh97Q6SvsbWcjfBO2FyB0puuA/wbiTB6RyYiRMoWMF/3ciTBpPzQdjyL79t6hNZELJIbW
mLiT0ZFKK4y2zQQnBEiw9Pf1WzTUr/SiewzwA+oFYpyC4Zqs8U2X4zfZSPel6fxoE+kU+vVLZdYI
H+Q++gBy8WyZ1apR5FXXOdtR195s2X+W9HQDpugxjJu1ZXYrjd6sbEp34ZQygbOH66oqBE+ERqGl
xlejFa2yqdkrCUtDia+SomXSj9opncYwrI59JUTj7O+OTf+XFIisJT+pTuvNUvxYp9Bm44qBvpki
qqTg0mHYk7MMFSTry2jvdNNaL2UVqcE0W9S5GLDoCJjZdKvdUAgQRR2Y9GZa2xPmTnhyBaukHI9S
opMpxD9zY9oqaqUs8LtAAU07VkpOzTUgtyu1DGaanW3R8+lH8zrL69e4zra+Nb6oFgdMjc58khzh
saCv7aSPiWMid5TeKsheB7l6GnzSsETGaMtWM9AXVvpTSxNyKbu8iU0gTLrloCk7LH2DsUiYrWI7
2+qtfusYTEC0fWpmom7GMgLRHRyBtaU81JbXVRPuvHSq24DsNBm3WSN7Xc3Qs9BTr9XTVcl0Oiib
W7S5cfZKmx3Gq57aMOjBpvFVs0BG9TMAQAOdVjMrZBJOQFialDwh50cvIG0uqMDfK/60iiXlJZK7
74oSeWrebsM2DjyjobldJNnLlOr9stQiYxmZ2i04mMfGSG0wq+RCTi/fI97erEMN+fQ6C+2vxhNi
r/9av3EivR/84H5NjRHFp7OgDvIql/rSd38TJcEGYwvxE9vvYdN9ca33WvfztbBfpBMDGQmhG3Hu
/3Kuy1VlJaMNIk+9ou99RjSi/aGfgiPqBwvt0u9rL76tPRRoHmB2eWWyk1fhRt7HV1/56Iqi9PON
mLJNX0iVRUvnU2E8V3XfW1g5uGTog//cInTzRXD5qyMWYQe45AY0GUTsPj4q71qbkbv13RaDxXpb
36Agn3vWat5wwFwnW/vZ2WnfKVPQf9l8ce3PFbL4Sn+9tvj5r695znLbB1/oYn0t2F5CNmPc2Y5w
c3en/VddBlUkIZ/epg6PEnUkerjybzzHX64X5CW29TWFrVAJsMelvVYOiIwJTnR3BfTeCzmvEdaJ
tqOnGweGxV81Wf4iLcNyikTPMA3YmZ/TshQpbMuyUnRI0bYwXYiH9o9yM+/674h5rLo9RLt//o5/
veKfEjPg2U1kckWYff4aZX06BK7wNMVJ5Dq/kg7/J9fDYpzMk++WZfXxOyUelirgYt8dkPSZl40b
L/sN5hXbfk2Hb/XF1f7yff5xNeNT2mkFUwfKNMEdaN0vtRWmMQ8SttrZwVm36+Hxy+v9RZpromiB
GBXpEQTbT7vFd7KptoJCPF10ZHzt75INDlIP2dpysy0wyf+i7rx241bPvX8r+wYYsJdTzpBT1Isl
WyeELNvsvfPqvx+1km9JnIGYZB9tBDACeMHPkHzLU/6lu9P34apl+4Jh9p4Cfoq72CmtZA6GHr7H
7R3RKdzkRj80jrHDFHYTHEGjryWdZ94sEVFAnE8FnniRdAJgGia8Q+a9yTgdEY29d5h7gEwI/zSI
JClr/bkzh8GngIuM06ePWrR/BZS4J3eqgwuvrdtV7Q7X8vNacnlC9+TwoUAzTUou5j0nZ3wQZwDe
ktrbJPTTWlK9/bx+AldziufhLnhVuOZru7rOKB7WgstnznWGA3jToLBlmCeXmUKt3gCi9DbyndDQ
obH99h5JTuFNe/OO1YP6w9pYV0W5icGo0ZUg9TTQ5uNomhDDQz738J/vI5Qh5rcAwRvlqMXXxulR
jyAUYi91Z3pOc0k3ahO4uDhNHIV87vUVfe5zf4y4+NyCZchTEyILifZXcDs3m9Odf4ng3+Cgxb4e
79zO/RhvcS61KPFCFSReigb4aAvfVYfm40YGaWoDD3elp+mbcEAje+1APPOpUS/RZI19BLpimbeU
VpVZtPzmS8fb5ZDGkTLksin28WHcVvfh9wg0x6+V73mmMDUwc6bvrBoMe5aCVEaadU3vKd4GkfoN
QtQAbm39h3qoXRYU9GlSTu3HmmzcyQiBLWVIPOV8PvK/5dypjgSBTMLwNv4TdDoUX3uHOBeYru5i
BggMi8wb42VuQVQbYbsmc3LumRGimZmLjL5Obh6I8syqZbT6FRzymgtVxF1AuP/6xZ6NYaimRcPD
hLg3n5ofMoiwsuLMaonhtz+t7KCXj56wovpxbr1IH0LMf/8hhBkbk6lEAiFoQ9d/+lWS5VqARXKr
mcNkTjrPEGiR69f1rpVfv35LZ/aagQcwIlcGRyxv6/MjqJ0Rek3hC5sCN3HBwoa3Q6ZaaGEgW/bX
oc4+jAV3h1EsjbhlggwQrKhjusczgvRSsPwXXe0fvg5xKkhGnwlPWqRsTAlL2mWKrAviQI3LF4kO
8ibYTLTSQB7skBJfT4nPXLufYs3H5oevLydh0EZzrJpTWNrOKan5y+DeVTEJNW6Fx5VnO3MMf4q3
WNCIefgW4eb0n2t+y43zO9zMpqTVzt+mz19HO7MuPgVbLO1xgIg1vD8cxhnicO/L3xPaLan+9HWc
U32lxRdbLHEdwbMKKXFAXVsFFWfEsPbSPrzCAUNXEcSqduXz2jl/ZiF+erb52T98OG8QRARCCSlT
XIctTp/+76+f6lyEeQ2C60FmkOThc4SO2jca20Bgku7fWdiHFc2aOua5D/QxxOJSjkSjS0aJEC06
wFqrI4nubVoU8dpx5SA9/zBk7hraCaRgi6XQ5CB+B4yJEDQPXdoNm0xasS4+V+2Zs8Dvv0IsFoGF
V0tYixGnUC4fdN+68CuMXLMEUX/vTqjKP5Os/Wwz7yIYu62nR646dD8qi5ZCYz1VGQSpurhKtGg/
9vKhyNM9khq7rz/pggj+ntfPvryIU3BfKpq4+KYN6DnJ7HOB7df/8Wfd2k1f2bPsYXqlgXmzJ6e5
eK9L0e6sD+WN4gD8XfkVZw84BZUpmuoId52O39WukLBtFdguhi1yxNVXFemJ7or7tZpfnpfQogY3
lVmxQ+SWRvV58eHTxKjVLOeJ9aS+Mkpoys2AIk1gvXLwwhRTHyN5cMU+YPRZgP1L0osobgvaaDp0
DeQPjCn4rg7okeM4BfGnkenuobIhwgWboS2D0SZuKTJCVX31m2eEN6Pi7RNjvBNRG/36850Kq3HO
fHyYxRKrtDHN67IUNsml9TbLfpqX2l2/1Tbxdr19ca4bjpu8QskgihCplsmHmpUGNke8OnmHf94f
aTtLEGv30bN0J70rEAvbfFtsvPv058pzzstw+dHALNEiRKXXYrF+PnomUeqk0qxAgXw3dx0T4E14
gZqcK92XW21XHuRtd6XAaV8tlM5VaTNa6l+RrUWBn1t+orcDkQeBKWoo0DwfD+gnXOOztgt76W5K
W4PFUT9UYLJgDGj4NEbQ5KQ3WRTfgii/jYvsEMgY9Ky8lDPdpE8/bdELYODVGkM5vxRXcjGYRoVV
2fX/hkzp2WX2rn1N24iu5DLJMeMimFq/hTqA4DZWRRv/DqaaLbqZ069Kv53doXTIgLUBp52nTp8/
dp3KGBtFRBuE8hs9X9weMx1L5km9heUobRAS/RGaxR4m3j5O8yuvVHdB5B17Iz3w+y8beAHAOPun
TDD/CEG2w5ksu/Qy/34w+rtRyQ4YN9Ejnponuo+vSBn8BpACHCYWNiuf6NxhQ13LiFaFYETL7/Oj
hOpYwTXveJTv1iVoD8f6LjvpEaMB80dDNU1hXV3DuvgZumsNFIZIy02jMhamEOGL8YeyFB5mCJAq
ekcnrKgTCdmX3HsuY9Q7wkHW7Myr+mhjVJq/83wsRLC7L9xuNPvXVmnfVABjVz0QG1tpse5iliFi
USpAbbLAA3WdOFxMoYTlcCxhypPrePYIkriZFKX70ZfZi5EbOD13KSMLP+iQQQzHY5HPTqXx9A2B
IMRpvAoUSG5i1hwbOPeNUvlg6swu+c9m4tiwb7saPxw/shwV7AT+4/rgIEj2NuDqusllRdsxCon3
cgQ8odHqzIFD5jGb63eNVSZ3nRhR5lUiFk892KegFSFilmpywPAH6mWgvVS6h69eZqg3lo9VRdwN
+MrTaue6hF2WD/YAvS9hwtZhOIZFMjJ00jZjeLZvKvVG8YMfuuwjuj4xbW5i4DiV0FeiDR3dwnMD
s96+KfFa7SYNTn3zVIwy/mbt8FqXkTN5uYj+vgS/zJhk8VBKhYrGoZkYT4oHxd1Cm9PKo1tRH38k
ZjdivMEPqsP8NeraG9xSLkOQ2vhlKsmtIAX4S6D936vbMEsgdzVZo7tWS3u5wRU2lsRxO+TQSfQY
0Td9spqjl406vAmcnj2laW9r4Ew0wKGyPFopFuJlMhgbDUdKYFgqnqctEhNd3GGV3sXlvsZiqOvC
32mEtFBcG9BMcfDNIwwZ1ck/pPFwmavqr7yK3nx9uEfSdNwJU/lLg1JhD4lIfmrqo92UbQDUj6Fn
KPho6gUZquB4oDYhbQMLByDk6hSlPNQK8wdVL54ZTjpmq1xrZfJgyaXvGoIoHPyheDA68Xs8ZNd6
lF1rs0lbquIYVZQyAHpTqDa4wlmIHg1Yiar9be13WA4ChFaA5gjeQ5B0PxMr4GepNSuWeV9egA/P
o+spL4B5SkXJWohATanKRS/3T5D4b00zfGUKiGRyEz2GTYKtcD/joOLuWpNbtPUk9kcxRPQcKvkh
stTnNMXuGX0cWa1bBzNlHJPbV1JQb+av0vZntkYbFBwXXmSpJz7qRXgwKjZBBxgdJKbxFOT6TaRR
G42AivxGfwYaxUg27zcc0cjEGWDkzRG2+izabYeDJTmDCrnINyiwukzJbrPsFzXseJewIreYK75U
EREDIWYnaDxmMkWYuCgpXckKZFGc9jcB9rSqxvaKxvssz7JNIPdXcB2RP7HuB3U2GjaafadVLuc5
4oWZdlOP6o8YNBP2v1iuaMqjNXZM6ZXuOhfivZoAxTMQusjFHBcuDzPd2e0HYo+iekf+kWsJJ+Qk
8F5jVp9dDvRvQvEy9iVHz7Id7Ux8mqQIY+bwNtdRztfjQzV0u7qSroIp+iOo8VWoNyyCtMcnPBVe
ZeRUbNlIn8zIpylTM2XGHXH2v+ofqhG/Pz3zMSqHcAfq3TrKHjB4IVXfcKNhlC6ol3GQMagEIrhp
YuTTDGu6Tui0XYkZvFR0nPZeP14Oo/UsDfJ9qngPnT8BxvBuUONyoqSFTAOJR8XgGOxXdYyHcmf1
02sVtL8qbbgTjfJHhNrGtuqbBygSWJqNF5MQ9i4gGiB/rQcFuuc0nir9KZ1gh5lNvBP9xG3TCgAh
HnC1aT1oYX+detF1ZRWQcuS9PgWXcoenYEQ2d5UL5jVy0Fid65cx5ntCRo9KMZ/T3ghwLwvz45SN
IGCF4Zpdh0b/1I6uXmB5JMoc/0rd4/ElxwpCChXnKSakdjcilSE1uOx17bPQqAzOcll3y9B0Qxki
+ExaCqQ/RmmKm64pXytYm3YtNyNaXkJ0MJMxOXo48jE+xkjUmE14oqJ81SDD76tGvPNC8SY1rJ1i
1UcvxRbTR5TG6Cb5UOsKzJUc1x9LqcsN7EDAC1X1bRC5XGxJjvwrdNpmMZf8J5eRPZXys2cYl1Wh
71JtkiE/mvu4xh3aGOofQT/O8iFO0hpu0oy/BEO6wYvjRjWwUjWU6basdGecEORkOA2GtkJhdASU
Xqn4KzdgDCYMvdownI6TZNx2qU82Vsvs5Gi8VSPpKq/Dl1ZEwVbKh/uqGmlKhuaPIbEOvlay6QLj
qTebY+zliPfnLW5uYnIHRRGR9BKDNTwEt1EEDU+bTZwhTW5EVXr1Wd0XpRVk8qYutHfsamdLCpuz
Gv3uKlGwmMymXnoYe6/a1gb+krBBjvhYJW7dcxIrHuBJPTIeSoWetOYh3d9M4bNcZx4Obfm0N6sh
3KVytZ/VOmQ1+w2m/1dR+UdByp6SJD4q7QChrb2M1dptrezGrCdejIHvQt6XYBD8ts73xgj2YKwA
m6M4sgvF5kXvUgVFC85aRcS6EbaQbAvVMDyEKOdclUOE97woNFsrA20i6fU3taluVTEYn3PTs2xI
hNjFqex8OYDz/nXKNieXnyoNZk2IBWnsXr4ws4hFxganOJ5ScGTqrGi+i3fTcXblWStDT9oPcxjk
RtHpo1t8AnY3kj6pJtqJG167XUySg/TuWvI5J5cnj/IhxqIjNEKMCKM5Ru1ILjU1WtHhpbDD+fhi
rW9zOh9cPM+ijxBiBjzQXwCTtcV79Zo56IZrfYP61hZm4TZ8WAOInfYMFhEXraLClwYOyPcP1RyM
i2ArbOZKEJ3946oO9tmvBRZDxkRDpEexqEj8DkeelDSbp5NcwEHaHo6Fv9N2sovI0/PYgBmi3Le/
Xorvo/GTD4iQOUJ9mP6IqCh/aukVAHc5anRwdwUtbCHaUAIfNDR/2wkmiISiilRfz9aRQr1myHVS
O8xv90PoRZckNORUJDEnkbXp890mW/TujtBGwJyw7dzoIjuOe21tBLsWddHOyOsp9OOBB54333RQ
TDtxgZtv6P9thV1/qB+60u73a3Ojs3ueMQEKg4gxngzVm05CQlvnYSE77+Oj5TTOvOdX21xnl9GH
OIuzRTFjpc1Q4aZ/kj+NTrbF2LewQcVuPbu5C7cwKPdfL6FTsOr7d/z70RZLCKrN2BUGIc0r81vj
YsijUSq4mQtC6xbM3ndpVzBOaIGmbuttiuaQXdnTVXBUDsLt6ol0Ug4vfs1iVUVj3ZaBwq9pttVl
c0jc+KoGugDDFStaBJ+3kiPuEQZA3Zt55dp87qSJNEfHbg1UtMk2XiJDQjniIzcC/sL0Gjd9Co/E
LPddIL72fvhjGsy7r1/+2c/9d7wlNiRDF3VKDfyMo+wxQKtoMp++DjBvh5Pz4UOARXdBLoSwLhUC
+IjBjOX3obzt85UW40kMmghMnaARmUjEq8ZiAY3ImGlROjCfiV9S/VbuL9Lm4evHeJdyPXmOD3fu
4jnQ9sz1nuwRT0RjL6DcY1sChGb4KJBTwvxPWvbOaMHwnX3F/Qhz4El4nczwoq+EkNoaZ8xBnG6p
rzf/zS/78IYXOxa2PY6KATOIeTql4CD6Y3gMHbrlNq6eHb2b/pC79G5WkpDzb+RD3MVbV+RJ7oSR
parZ1k14kcAXa3czXAAqox0/BnvU7NcxCqfTgM87RFvszxB14r6NeFwsCYE629kvcBE7MKDb7qnh
sWMHBjJzii3+4j/qwi4f4ptatNdGWe8X28mC+PD4i3ugbitPLTQWNpyjne7UIL/Lo3HpX3u76lY7
MNxqbQYWtCLxFUu/adcNK+CoVbawM93qTv41+4whU3vzb7yjs2cY8DIcEYAnnbDqGtxz6fvzjirc
6XADrJD85w+4reF1d9mpm3Sv7CFyvamMaJunEC7MH+kJdlT3Kv2pDwiBbOuVif3JHn3/bH//pEUq
FEthLCnzKh3Mn5idKZ1BJ2PtJpmX3Ok3sTScQGABnNiYoc0R9GlMkDmbzCc7v9YB5htoZV4HG98x
t+qD2ALqq4C/6bZPsXFZ3Imrlk7nDlVQHijdyuCV5WVONHF/ZFOFUF0PbAW2lp2Z/zFghtf5McRi
FySejCCLxJOaVwn0qz0e22CRzC0S6Njw8oDrDn2nFItFzMWKV42mZLbKhp/fLr7P2j5yvS09x+/e
d7zc9/FDdLWWHJxNocEXzwA0BYjvEnSVxhHyQiXsBo0kjyoSZIF8GGnqF7vVWCfDivkBP8RarNHE
Ujy10onVbCGZ7qMbw+lAAhU747ByZs9n8nKhSiollQbCFmHtxassehx58xmSGR2C2xlvSpl5xOfD
LjbrZkNnC5+P0RZFlpmI3I7mOwC0ClHZYzgSUYq8NaDKrmdvnOJqFal4LpGRmI3gWWHq8gnMCe+h
qBkGYMvWg7kTHdVR9omLjit3A2agT9PTbPqXX/xTugHdBXwXbv96hR8V2U9R6fM3/BB3sTGiiYa7
OMcdj+m1jz2VM7i941/MqEXlWqEXsqu3o6s8BQ4Ej12yO8a3iSOsY0PPHQKAXzkDjFnN4P2HfsA6
RFM9InpIk7J2vF2BEcBT5mJBiCIKgPzhJd5GaK+uHIBntyhottlqAQodh//naixpihKvMZ4+utSP
9X2/izgTpl27zQ/i1ruIt9Z2ddecf9C/Yy7yD4Ty6iaUZ4A6BqU5o3FpiyYcxVi4Uc3duM3dwFnL
0s9VQ6oGxU1EvwHDnUWxOwhVGtGhmZMAfz93QHr3v66GZrMh2dQV2iDLkxzvnTboZ+D/PBcjpzvE
x/BKtXsqPeTywOcFa+aH564whDNmooFMOrvksWUtfFvJygHocd51HWjXEIcVw8lzQJ8+jSjnn4nc
f0RQ/fekTP7v0VhZF1/QWNsq/kvJZPOKs0r9P4c6Qdek/iRpMi+tf3JZDekf9FCYU+IrCGDmI5vV
kP/BaT7DHUXlX0TXf1qsyNI/cO1RZazJqOow7+Ef/KfFCn/FhcbpqIJDlWcqwH8iabLESyPDNIO0
kVRh+RgcPYvN71GLCErYGI6AVkg7PSKsYUPN33gAehO/3o11RnP+cSr3PRZSWfg4IPlW9W8TWly6
0H1TlMe2pv82+XsPvVnPKrb19LvsnpRgtc2wWOYnv3VxaAitBHg0r5FVOIoJRkb+MQa8E11bRx9c
SLiKe12i3U4Czj/ow3HM69LypCQgSgpvPVBBJ3J10qUOG5dNus02azQWeX7dH+74vyLCY+FjcOec
lPJAFKQurXvDabZMmMQ/zffgsTrUOysnZ0JDc9Mf+pvpGF17b3TOtrzwzYfVfOYuPP/Mf/+CZXFv
dogSllZnOGkaOlPAvUvTv9cfh/pR9fZNo2+78rIJKny7fhthtEvF/L/6CaxuLKNpSsIV+/zahzqP
Kx9Il6NVR41qTEW3AFePWdOwsvOmfvLz5nmqBFtQrftYvxrHQkNcvF7pQiyykfdvwVhBRxefqeJJ
viVWOo6o+sTWSBAsMMlHcPliVGv7iB3G/apOzFq8RcaFnIagoj3Kt3cnV3ToxTKWeQnxCJ85PsIs
DgNz9crfrn3zRZn114Oqljlfi0Agl3iKsQIoESSa4ajlr3GWsP9TqQ9fL6v5bl2ua+lDiMWzCaEM
oMXXDcdCXi0Xd2mGsgXGPH07y23+VqNZ5ixxvw6qL3Lzvx4Mh3tkIPGjOsF1TVIixhPEY6fq2n3C
GLIu4fkpY/OSqDMEAHHvunopp9YZMtOJA/GQJXgmPCuooMmhuqmKHn3Q0K09pDzyR69/HAb1SZhg
K2MDFtp1OxkAGNp2UzdUVFqdvgGMOQjocPSq+q1r3ibJcyeZXigmM4PqmlTTolThW5AexPGZQXff
D2jzlpjDmeZF1TEwCiXlvh+rW3GKBVueuptJEF5EAyK4ULwKQXDXq+YePIITl6bd9fG+jf2H3g/+
hBpSGY1qrrTMz55J5DEoO1uUpieg87BvpjwvZcMpzem6L2MnNl+Q8OMXN04QC4d+8uw+wM61DW6K
cHT8qt53fXoD3fgQVapqD/6jETZ3MYiXUr6PZaYKRbryrd+zt+UKk1m9wC350DBtPh8atEB9cPOc
1aVcbMpZRR0zZMR797qCgAiz4ja+tXxxsr38uqjqTSP/kSboQcpbimRcKr2oFQrmk7YZqoecp5Ca
8Vg3kzvIWPrVw0UStt+6EbRB6bm+ClKhs79eree2P961ECWB1mqyvijvAkuNhVpqDcjQD1L/S2qu
dJMfBH0eC5SvQy2Lu/eN8THWYjsmnZrWWkus7k08VjjZw8/cjK1tXHUOOlnwfv2fKyHnf3L5fcCK
zd1Qykrs5hbfpw+BDsmsIubbitvv0AXfzp7n6e+5rRJr7w2I4motaXivXk7jMgBBBA6q0BJhKUnD
0ASQsxx/qFxDvQ68GO0CDvEp3OPh4hp4Bw5YIKMKEBffpOgeiutlpepHs34xMXSxxkvduqqUK8bC
uvIz0Bn8MRSvEySx6+YQZcUer5GtJgcbk22M5c1lI6soMXkz2PabEqDUKuwMNDbDEUvMwNpNvQms
goIajdbWwABSTh1d/KZM4oU8ZhtmYMj71wE9wBDn3V5EGDWQr8yisIEl/ZnC0ZZoSGUFYrWQYeeb
6EJP8ekdphYRcuk/LA/ntYKmnoXkHUQrPNgWt7GspA2yDa1FEsSM8CLdt/lmegZfDndC2YwHhSk2
Y46V3fBunbz4bjDmdCRgYPOegvw6s2wwgxAtpN9xSOG6AAB2X/uMe8ESqHKNNUhZviE5cJuk/EVG
3lqWKOMq0xaJ7otY2ivIRVZ42EUar1i6ypoCl6Y3M0N9jZGmj+y9JIZoCWn7UEMwyrKcrEsTW+lb
R/Dx5ESXICyLu3oEtseAXxK9y7ZHC6zz8UZKvmlW8WeCzh+2Ny3/aRfepEASTQtfif6YZQMod2Ub
qpmjFg8h+BiuF1us7oSiOFZG6DRpcjv0CjLy0gGDAcSmH2uN+g0TyJVXucTrq8w3ZA5wAzIApzii
H5+3XmeNkSmi/edoyEpspOKxAAaPfm6u2hYjyPTSpxtIPitf5v4ObOFO2CYrJ86i3p9/Ar0Fmhqi
zPl2UnuDvpLrKPd8d5BgBUqPg9StRFhied/XKbqRSFTrABnV5QUQqP1otYrkObP1N3AfGzBqZze2
tcu38c1qzX0mt0A5AEE/uLWI0y6TJiA9baC0k+foDfhsxOcKC+GqELcAUXuIpMeoCO4so70QtG6l
j/s+rVhujY+hF6d3gxWX1GeBBXkkOqpWcm9MGfkwZjNW2N1Z4580Nn6YQ/Potfl1FeQHo4j2SRAe
vOGVrH6vFCz3WLLbRtn6o+gOjXWBod7OS7J9MtEEVo391Ilbv9YOIRSObowRbD/GFrCt/kaKx8OU
pLs2UR1o/06g5r9GlbGWj8OA0IF6UxT8sXJa6aZZXOHBtPcaf6813TGNkp02cBImBkDNaptU91n7
1As3er0bEC5buXLOJJ3yXEBAXVTIPZdHvzIEJqocoufIer0JxnQrKZkzWO1OHqtNgpWlIKl7NeiO
CHTapfcgioAeTQGPKpFyIneUCpkbb3KAiV3G+eos7Eyth+KdidQ0qqYyvKPP21KQzdZqZNwi/Awr
Dh9lFA25aM3vbew/5GnYl1N+o5bjdWtcgcFfma2cuY8/RV8sojz2AIW0RCcRygcnLl6q4C4TVm6P
k33P5QGVA6i2yOQBGsznZxyHIlf7QPccLyzuSvM3xqIrc9xzHxn8+TzB5ZYAePQ5Qgx7sYlS1XTm
rp6y/1dXr115kGWX9P14+RhH/hynL3q5883Oc3LsRcJnT9FwQai3oB23aqW5Sf4bn6VN1R4a61KU
Bjcau4uifRvQGv16WZ+p1jjjYOMqjKtOWwS5hf5yI0yAOTCgaL1fYtDadbn7OsiZZPRjkGUXQAkL
NZcAVEP9Mbb4Ito4UaAF+ycMX5tu5dWeWyNz21mmmqafpS/WiDcMBZ1UtmkS3WfZdy1ZyyWW/f2/
vt3fEYz5LP/Qx0mLYRjTwOeVMaNBcoEBH0ngtOHNzTONuTfb3OcHCGGb4glrwT2z3/AXthW2Fm3X
ejxnH9fAnoDL0DxVBCglodNyKgkH5o87I0PzeKViO3sVKnM2DdvERJFlsSeaLB1EbBctrkIu/L+a
3fpDnzNEwOjvv+kfcKv/HW6xNdpOnHRUvSwnTqbNKAj7Cr6CLLXu12vy3MLnIKcrhK0sBf2iwgNp
XWMN13Ht8Qnj+qUWfgJBXNldkrgWxvy8WFo5gW46VpaD6jwCsFeTeC3q3QN8qQdwG3el1W5kD5C/
9oydhTsA9a6iyVZUcn89cfu032kq+mUQ6oIo2Zrcp0kuXeGF5k7t7LT0PdFk24/LZ6PvLzotM2yl
8SLgvtkzqs4uchHGRuz6nVejjVw2zd3YKiWCx+abDhNFRm/A0J8VqbwJmeRCkcAham6ooHnZQw23
URdB05Qsy9S0jehL5M3iwQqmZwVkrFQIGDn4WBHmyL/Km0hJt0jXX1RWctD1N3H8Pva5qymItoaV
8GAYCOBpgRP4MryCYtt4FXiqLNsKhrAbW0Zgks/AXAuP0DWQP5Wu40DblEXrpBk4q7i7KGEmiKNw
UwzBNcLdwIP9y6mQcLtS9wBr3SonD0XZFhsE9XcABYPGKLpX+1D9LXhvJlaDWBLY0oCYM3j8wuBx
muSgYiOWGNPt1+vr3JmnkadSfqOLdyLuXTVF3af+SJPCrO8isL19TUXMkq50PJOrh6+jnbu3OJJo
qSC7NUuEfF5mXoaabo7egxPg86UhmT9hlhz0v3wk9aNp16Nv3f34OuTZlQ3yV2GEzNhhOV0M6KvW
ohFgFG68hcbzkDwEtD6+jrHkUr6ftciv6FRuSKTP44lPZ22u+IwFCm6OUIzqjSBomEpAgG+oWhGy
U0g7dRGjTRUiieW5ij8+xiOkTigaqf6nkY5G9hNvKz53tJIozPt2mTXPEw6GqxixyMunnyzwTvwM
y0mMb2nwvVMZdHbmRWJNiK8jWa6svIlzH9gwkMdmmD3/uXgRlCKmXszLqVcLW8ZwPMyFb5P4iM3y
ZtTV+2HCgkQQVpbVuduFzIAlpc1Nz2Wtp0cI26p+bUEpoNXY8AUYr379id8HmMs3aXIKizLmJSio
LZZu1kYhVBNidCocTe+uLeGHxi+duvciOEc1FiL7MEWQuIwptNVZxLGcBAxJsa+vDl3W1ZBwBsEe
YKjruak4UvmnFtFv9oJD6rcXrR45QmXgBHIvZaPbZS34zp7qOXhpSUV6g85rqKzUj0yBzywQ8tS5
AY5MCMo8n1duXKqVHNaS5QwhPo1CcTV28e+p8/C9zrVvFnYf/TQ1bjXUz3SALRs1afMGAEpu42N3
kSkoHlUl7JywZUQW9eZW8rKdOUWHQdYfDOTIe+slz+JvsP6uE3zq4lzdRPJI5hojPG+0fgzecXIi
EwRYmf3yE+y3pAv8ujpsdPQHlP/93jx4pod8ZY/LXejoY4wtVPO7loYHE/e9zuhRZcTmfsCCS++3
nMxPQ1aAx82lI6xHR4x+5t6hbpGB9O7kxtxjkzQzulpYWt6kuVrfXIfRdJmG+POVerrtkr5w1LSH
DgdbKjf41UHqwLja+oK1rQRod4oxYcR6mXUvgyJvI09ObT3lDDOQuauzHXj2baSGrjyVmOjwEozp
mMj9YUJaPeDinKrqokrbjRj0sMrEjSG3D6MyOULO0hkohvxYdYW6ugoFVK1LaGI/+9Y7+LVyEeJ+
NBaqbU6vEaKUA8tQjoFpwTnrRexrYUc2yV0RgiOtEd6P1Vu57Gs7y67lUcT4t1ZcIa2EXakat+oY
Pwh++JZOHphlEYn3FtOrUICWAjw96Z76PLsLi+oZPYN2k1s3Q2s+N1MAVqtnRJUY2XUot09jmk5u
I7Tixu/H75rl8X9i+ZcUiS+5SdJZTcpPAID5NmkxT8M71x51TBslETVRHSe/yuOKayX9eyelbirX
LzC5vH1t0NUouxuxjx7LPHH1GstEPGQj/Im1bQnhdSsn1NW54clkA3W2GVrtCsupTZFEuDaprhHU
uHTTuc66e3UYvzfGgHc4QB5SFWNIyTNwSEyqS6+1ruEM77LQ3xdx5qroxdd6eNXpyiUAimJLVnkR
KcjOWcOdJLV3VV49Bbr0A3/B21DoXTiNKDkaGDLG44DFk9Iepzj4YRpJ5JaNv5LpnjtjGZ+b8zkE
O0ZZpISVVxWqJ9Lz8a9ngHt10buSo16sQWSUc82ej3EWOWE4Dp0UVcRpCwoH5a7IlD9S3PIGaDeW
UcyoFhYSAq+7wfSOZXNlto96lT+XdfMsyf5FNyj3cTPcS5182/njVlUfiry9j0frZSos7n+/uG/S
7EedosQ+zh5co68ixiobboyX98oBfiYPUGg8IBGBy6lxAjUMIgW3eLHn/A7uVSQH+v5aUq6/viTO
xlDmkm4WVz7RYxSUsVTqYaCoG6Irta/xX9Y2idFuvw5z5rpTJOpgIukGPb/Fh6nNNJzKwcAkG8pX
q92Toa68rCVkeU5oPoVYXAt6VArgQwXT6Vz4BZzskdvdyKWNkN62c1LPbiun+pZCk31YG8yeWd4f
Q5uLutXPhgS4Q+9xG2Z4UHzzO0x4y6z7kQ3Zt0zzjhrWDHIzJf/LZ142VZrKSgcMXiyoi3sGG6Mz
g7PYzfuefQ058w0vAGcGwsn3/6vvacqf72AtTyUlyejmyHAcp+qybp+/DnCuNv70TpXPEYrSMLCF
yqki8Z6YVN0Jk1+mgqNF/FYbHPeB25vHcOgPXQrntF+pYVfDzwv6QytiFExtQMiIscZVc7Au4rvA
jZGFgoJNmrGKYHnvIS5StU9Pu0hCw0JJWlitHh6zDKGLYhOb2cOkSdvaFPcV7j0TDBlGEY6SUdpJ
DdNGptkapgjhFN+m5AVa592EQsw9Rd3LzRKkzZ0oYEva5N/TKcJ6V73Rw/vYl/exnB2kKtn7XnRj
9smFNDyXlrkRzfhWHeK3aDIgeLaRyL3/oLX+bWWg7oJkg4XHEIYiUGM6hA2MrVEOK8ndOVTLp/ew
6HbqmiCNWquYTqMObib9nEpkbPApRjQbA/YjNreuLnr2EDL/rW8a77pupJWj6vyJ+P+PKnNxV0lq
7Gvp/CmweNpVRUH27LkpBtpfL/DzYWZhDJmxzwlqRZWagsY3zZgGeYBB3dWoaVfCn6+DzK/rZFmp
MneuLGmoqy82UfX/2DuP3sixNU3/lYves0FvgJlZRJDhQyEvpTZESqmk956/fh5mXXRJVFxF357t
oBaJgjJ1eMhjPvOa2nTNsuotRywlx0dYqVBKx4CskPeX7t65UM1f5y+qhygo00H6oj5YNbrf42BL
Ff9o3E1Cu55TCBuUR5a9Q+rwe8J+xWtcgy/VA86PrE+ZFEkjMlKzw8hsyiHoqLA52mlybQrt4Ih1
55VGtzxCOmIp0TWjvlEg8XBhvZ59v1hssfJpgnKHfj4lDFx06iajbD5m6dVYrhtVWFntjx57oe8/
5NnziDQdWw0QMsBVZ7eb6WU+GECNauSo2SMbRFHfceJZUmxzOmVYWj1E8RBmpvikJK+S9f79+NQE
ziylDw8wr80q6mCOVafwANmiqsgSh8S4H2XpoOTmiQqbraRonwfai+DRiYr3QTM6eYPojFDcACKn
ViJdVb1+jAf1garSHu9NDEXNbVorJyntMflFo8PtbR08D3rcp0AP7vRRPkpKdCpqxECihzTCurQT
tjHn/wD7H1GJBT5we7p7y7Rt79FTPQjxfRWMd11QXymxZYMjRhZfexvb9KW1rodIvYFOv/RqNOpS
K1mYGBqZJRXmliC4DFQ8efN7q1N3ho4iRRrVvyLPYVUXdmChH90mYrXQkekZFAj7qR7Rfa5IBqRN
41ZrIR5u2hpzkTJ+9mvdkYVh5aoIjWD8niwMTXp1EalASRFaPOSdRr2LhjcRCk+j9cdSrzZyntmD
RvKcL5uh2FWZ24EfyK4kuXbEurULWDWRDATbv2vyNyGlJeWGa00sD+OgLzUQG12r2WoS3kje1pV3
PbPvrNKRxGidijkpWnIzWsIVxk93EBSv8qy4S6p6Cpdjuw+v4w6pFZzV07o8RvnG6CkT++XS8K2F
pPEjc9wBQjuJ9XDjQjiuE2NRC6jyty5CC5kFWy6NaCOqrr9ByAZfThkPrKJAT9fDwDnBOyI+BMEh
hFUv1Ml1XGV3VjZg+PhDwUwrTKzfZS3T7gydMNHufFNbYHVgF+JwXWXSQx0O6aoae6cfH0y5ofiv
rrgsbkzDewWKuU9NbOFSf1W72DHgMI/D0BiekCGAuStxfmcN9lMCojy1ZN7VXRLuKMrGi1A3EMSV
ejtLdXhToVMHT9NU8kB3yjG5R9xD7cxFlJ0Q9DxWww8x8RdlmDtuCu+q3IvU0EYRQmvlLvTgWhje
iwDkY+YU4x/LuiXFQux98XhGB8Pf562wy4pwg7oLCnADCJW0uBsbHAw0H7xVuA6rwYllvpas5FMl
2x6l0O4q86oPPKBw7nWnmT9NwAFYF3gSLuahvPS8ZqGhIegNv0qBbgWUhLL1X4R8zSLfJ8oTNiKH
qIiWbvSzgJ8mYEHPNSoEgFe0vZuLTibXdpLBFwl/ou9xCJJaw1xdezb8+gfqRFdxnTiCTqXah3Ze
yGRGOq7kzVbI77KU162+dVG5i3HYIp1/agvhnYr6g4DXE/fVIS8fc+QoBFlHlCS9LgIerErx7xgf
NJwp8Fa/px7h6Fr9FnF8CFF4LY3aAn1WEnBUqjT9iG4DHDu9cMxYW1dKtRjJretoJXTKrjLzyWYN
jaH+pKT3YgzADt2SB78TV5mENVyI0Ii7yilRN27kuCb+Vto95PaC2LWCumr566HX73ptvCu94XYY
YFimGcLfBf4cniHve1fdRnpgA2xYJbzHInruKukF55ujNrTLXqMsmo7Xo9viOwvhFl0iJbSuQXJu
ayN6KsbQIb90ZC3cd4N7I8p4tbt0C6TcDuvIt1mNh6auf+A0fIssxlr3ISRIhb6Iw+i5EOI1yiW7
0G2dKERrjAsnERD4C6gRK356rQXlTVJoO6GmNo1y06k21YdeeOuqaI8gWYJZZLErBukpLr0nvQyv
QgQ0pUZZm0k3WXtdo858Uvp26Ze+k0gYeJXYwA+Yy3b3eiy8t4FyHaqqI0UvGa2PWKeUFuguFTQt
W7jGsfbCx0zr1p6SXWn+eE1Re1Xq7SpUpEUr6PvIyn7psbUu/WpjGQ993AAWbknRJ7d1oZn8Zl7g
2L6ZMWl1RG2MYDdX9oph2J6C6Ew3bsepelPQ3B+Kbl94zUav3Y3ecRI3kx+m/wvS3Bb0IuI6OE1m
IES7dFE2GEhm+sLvhz116hJHeIV0vY1AFxaBrVrlShlix0MPRQpf+pxilGXiK+Yl28i8lz2THUre
2Jf0SuDe0lrNZXZWmd+JUrpRreewcPeyOUEp1RvBC5+D6i01yps6lZHdkrZa9domxZ2fClvFD/DD
6xeE77YQosOVeT/amFsoTHXbwJQasRgHoIrjieQZcUjbxmcz0pDqFeS0fkkEwAXuvmPlOkWi8hqA
d3XFD1eJDlIfPUxFtdLNVhXGdO6w890HPUYefyzsQRxWfmuSjyL6DaAO80WUI+/SkOOjhjdlQdwy
sKqTlacGj9EmH+wqQnctyLcc7nbQFccgfYhwIsbXxJeBmCAvVo+VE+OI6h5bD/2lQbElMWcpjbtU
Me+yqH9np46JsgksZeUmym1opMKFCPpc8IVap6XACZ28SmY5UyKV+IbohESu9BLjDT9Y5U7IcZUI
xtX30c+56gVMPjTsVGVqlczCaLcUsrAOVMFJ9HsqhMMlGc0zFW3l4++fJZtmhdHq2JLrut1tUQN4
rthW7qMxJE6XX8KznEs8Pg42e22CGHtGGDEZ3yR3vi/Hk36psX3pfU1f7kPy3I2GkQwumJXQfBWa
u6q51AT4MsAf9wnDnDBkU4N+Fg1jGDREjcAAmobbhYIvun8h4P3aH/s8hDWr6XAEdXKWMESL5Edb
GHtPRIhO8BongmoTK0RtkoBeFgKkOseHrixyqgU5+tsY7iYNxYpEvis7/VEVhEtp8h+i2Ke8bvZw
s84OcaraqzTwOHiyt7AJ7zWxix2XuNmuhUzYxK1Cu1ap7smLlvVkRGr0D27bryKMtjPJ3WixtM3d
/AhvAiNTEfjUTgTXL4XtXqvMpazHXJomMHq4M+OLj6BSIyKGV59qSwVlyS/ND2OhLYKkw+T9YI0/
9OiqBoYLM/0Y4CvqjXdhhHqCpC0MTpAWFyEVpxlTExatFmCQV/20Cnmym6GeovxWkNET+n7RGj5C
HAgMoLDV7aamu197q1zp7JRSXl0+doQ2Y9dsVMofhYw84S859vEo3xrt0us53frW4Y5yxipbZ51h
t4D8CnElGxh5qEGxDUcZPHBuW320pjt3Eq2+XnRdtKw8LH8EdSVXyI/5BWwHBbHIHhRwi1Ol4fhl
v4wHAh5JdP7N04X8f/LiMWTQ5MYXXI1YDKoUh9PpEt2Z2j1ClJeSx7MnJTVuWYEkA5Vttpa7Jsd6
XefmcJsHQUgeek+/wm5tgWI3dSMVqMGV2uL/mmcvlIiX7qBTRoJmHkQAc9MNrAz7+yl/3V0UawGc
/dcTzRZwahay1TXUg4vf/j0ZEOKp6+7oOZPARO2EV8mP7uCeBhtJsO33Q589/kChafiX0/1WZyO3
mudbvkGxQCorKljRQime1Gi48Mr/yHR92qF/Jvj3MLPKQNopJeqWXE4eYdQflrTx1G4RezYQLsB5
Y5fgB5Emdnaf4r39KC+I5i6WFf/Fa/77KWYXV5roep64YJjIXbUTzcuVtLfIi+6GhjIx9rVrmXwL
a1dqM65jZhdW9pzg/6cmBGLyv1727GIzAJCi2c7FNuymitDkZ9MvtV29vkyEP9f7YUn9Pdb04T9c
OmkWS9jTMVbvgvmXjKQ4Sn33hBHgfetdx5PCo4ESXtO8hEq/zaX4JRelZysFfix3TWc3BmG3NCxV
CumIhd7LZbG1zMBfRFhiaXq+8bThociqOymp7/MwfFSbfmG2MBWUtlrIoX9pj1xaqbNbVIvF1igH
Pp6w8RACXRAbblJEGdzVcEoOxm8ZBPil3XGOcUKPBvY1QlTG1F7//BZb3RXGpiPB0CILlY3N6OW7
1MqbieRwwnd0WRfyvgn2GveHF+xV71Ws1EcPRsX32/TMDT/VLJEeA6OC2MesCqtEoyiXKkB0A0N2
VKt2SpZfesHT6v+0R9ET+jjGrCmF9LzZ5zWdBHWt79Rle5ee6s0kvVWvix/CRUDhly7RbLhZ0JJp
2aB3WuCvwi0GhvDalfV/h9f+JZj8PMwfst2HfSBnHk3ciFlZA65Ooq84WtatsEZ8wkXEtpLyQnAs
fWm6zgacnahVrOSxMvCpgsZay2Jnm6yZts+P+oiMj6atDTU41MJbDEz7/2mRfCm/xlojWy1TNb1u
2chXkfX6/QBf+xHT3GRQkwpVV+jds2VoGE2kd3GEExQAUM8/YZm6tEprFU1Yl+wHrtJOnxwST3NE
t6YQOKxi7OL/Jw9BRVY2VFIQS5wdBN2A3rDVME3lhAr2wn8u1hMYdlwKv9MdjgkX3uqXc2ea84fh
ZnMWywaUgcdwcFwXmpkCxHjyW+3CDXl22QCNRkQEMA9dg+kE+LBO0RWlwIVF96putUOqYiCbV8ss
q/aVFziifueXBVTFmoi28y4s2XOHC7xkKJJMk37TbIZWhiK+oNYC0NF3UzrxVy5M7g9efn60aDjk
TSIw4EHmoLK0wknHCDxvxY21qHPBMesXASlsiYBDDNujGihrq8Eiqm0OhF2wmBRumSyuT24Sj5uo
TpZKVa9rAcQzwDczBgpk+bVT1O4284jjcX8vrF+idxV44y0SJZiqDjuCyCM0upVGGTGnf1dg2SuK
P/P2pfN/Nubvqk7wAEFVeeygakWPUZQ7cj9F6R4cD3PvmaPdk8+rhvdCH+6C/MXZty6jYUmNBVuk
ufVjXytYyALZQdu1XmrFQW1+XdgoF0b4s+Q+LCmt0xs/bxiB5kBClOU56g/dVm4wwF7KC3njnaR/
N5pkr2hoQ4jaxGb94qHXog6T+71EIkrRemwx/FKjrVXkF9bT1xbXbJzZEZAOUi6NIutJW8g7w8cB
MXLGvYf7qroIr9pH2GxP4U23uWS/+rXvNBt4tlWS2tK9Ng0pmCrapu5MWK/DMWhjNNCobqfvWhOv
RQE2tA6q3AWOm13Yq+dOo49veHZJW34WhJIceCsVOOoI7zqMc9ut3y8snXOX88dhZpdz05ay16k+
8YbePviRuC6sepUHlS0atH2oJ6f1Y6uNmEy3WK0kt2KRbuPmJGkdubW21AZhXZMWG+GrWl403ZTP
BCofHm7O8pD8OM2Vga9fOea6/GWgyI0YXrcaHYre2eliEDh91C+nF1QsA7zOGadhdN/RZ+5jb4XY
/Qqvmt9hwAuJkmdjMI/FiGRnWW5IZLNFmvxO2uda9tYotTvUPfd5iiRGBMKwi+6//0ZnVwL5MWob
5LDmnHhd+KofVCW7W6oBsMYLN1zF7u/vx/iqszKt9w+DzDaaB9guMtue5baO0DiaRI9QmbrX32Nb
uCoAEk20a20tQdAQN+ktkn94GO4uczUQ9j33ET48yWznNdrQNbFOAQpyPF05+YiyxmNT+i/Y0jtR
mR4MIbOL5raLxYNnCOay78Pbiq5b0dYrRYUZEOJXUdxVY7YRdKjjg/fmm/WxGW6N6L2DbSsO2dJs
9KPbu5yYfrsSRPkuQE4kSYMfaTmCPg0a3LaUeK/DESiH5Nag91V36arXRLvFTkJXgl0s5YtRQB/K
5Kqr6ZTWV3mSOCncfqvS140QrnwU0KusWqY4pYyWezW0yQoK7FKsqEIji+ro+KF5/KVC6DdGZaTL
HDP5CGujwJSOcanAxACFvzRrEWsoacwc4L4Rwjdmscbc4S6ukJKPjXoR6UjDFzHdDi//VfUBSFns
dwGf2ZZixHYJerwcV2YwrJWMX5pl3rLqM4til+/fG0J9L0n1TdIAwBktZAnwHllaRv4Yhz7cjJu8
1td+kf/kgdLFMLY1lvTGa2Qagp2MuLpkxsmq46usaK97YYA8LpVQTjNIJvpGFPt1FLYHgE2b1nuH
2+AkvvyuGd4yFsoryRJ2SsxbMhI7GF9zmI7g1W0VhG3WRFT10iUM5Ccp1X6EceV4sQVQn9KVGmb1
AlqnowBW1fT4EIqek3EaSzRhizzbeIn4roJmqRpgcC7N7PpnHgSvWaeveoQ0hFC3fT9+tsrXCac6
BjQp5R+hIa3VWHtRc8+25JwSY7KoQmWhqbGdAwRv+uLYJLcJX7ty+3VSN1BNTVzoBzDN3Zbm68Js
iqPhak4dtUdDgGgDGaiTq3VevCWWdpPwKDUWY5Rjdn3lOSR8dDD16z7L76JUWfmqtNB6DTQd7iph
3wWLQbLWxPoLo8ZtKiydPi5eE7eH13un0sbVk2ehNxZu+2twG1otwtpNgKoLtClBhuuquQV/eC0V
mZNN6jS9cIKPtZf94SiVVrEYcqQVoaroY4UAMMeZT/VSE6OVFym3LlhC+iJ3FVw0sQiWrjG8pe1I
P7Lp7y34NUBQViJA0qVe4Idei8vK9X7LEizWUHhUhfEN3tUPkw5JCfAXcTB7jBVbE15la9gZhYgl
a0UzLVnlurDvMnkjm+EKfN2KdsYyltAJ1nZIm0dBuHERQBnK7E5RhMPQ6SfNKpa9569ELbcHyyTk
g9iTBDYKhItcHra5Lq9yKVzW1QgcXN4lfo+SbrrJKwF+d7EQs9FO6mPRwcaO+iuMMe0kkdaiiish
qyYefjfwnHJ/YAP5ZAPeJvH1vUovs1Luc6W8N9rsuVKSg5zoD1D3nisruROKZusXsIYCvGy1ZBMT
0Ucx0W8+LoaI6jm8+iSiYl5lS06T56h6lvpgiR2OjbTKNi46muZ4ycik4mg4SJWwNAoOB3hZaG+s
RoUN23QYn/zO1V9BHj/KsXJABWsnUpJGKGiht9Fy5OM1tAfGmq5f08Pf6bBIyGiIhmtul7fQ5FMB
QEiA8o/VLTrJwFaw8/FE7ED6V1XD4kTgDdUwjNwUxGGNs5iAqGunOaH/bijxLlKoDRfxSu0efEnG
osV0xDywByG7afvSaRPzaOVU4+vwSgPGkhc3DTXw2lPA8lrG2kpNVCVGX1xmabsM9XLb1e26FdCK
ELJdEbarth1Wcljd+JF1iivxGPcnIwPlExeaM5ZAW/Te9isTYCvnENyN2x5Y2QJM6KERR0Dl9YVg
7GtBDzVmcRKZgbjy508urQ8Rdg2fzZICrsdJsdPbF0fzn06glK6d76/iM8H8p6GmoOjDULgCyUph
kPsZ3nWFRowZFvb3I3wtds1mMxWIPgwxRL2cFj6zcR/SAHP4HLF3yxEeBIfjxZEP0erfR8nNhpxm
/XFIIY60oJW81RiON2He7FrzXQ36KzWNARUgZyNsxHx4bIe3TkCzN/Q8jCGNQyjByTIyp9fAoBqX
KFDncvFP73oKvT48VVMNpZfWvIhuV6MyE67qTbcSdvHuklLwxZFm8ZXfCnFjuS2JMflqJ5t2SUeq
dlVknWUwE8QyVQlgYAh2YDwuJGvT756FtZ9mOYuosjqZOjHMUlEeRRRELD6DlBZOzt3z/co6E6p+
GmmWtIhAO0tcZpilhfu0cJvmv1ztEvr7zHTQJcTTAuYwPKY5hazPo5oCBBukh6IzQvUJo5vUpTzt
Xtj15yLRqRgsYqRtoQo0Xx3QNzgMmU1laSjhiGAPhWdT+mVkhVNpyjEsrQulAuXs3D4MOf38w4Ik
ihuGXp2GTD3ELJJXNfWvM+WHV7uRrYvtlevBvRSLTVS6K1OYNopwLQCjCz1lKYrvQVwKG1UCrBE9
6kp43YjlLxVOY6UCTiziG82s7D5RHjtRu+p1FULnsbOSlVsD+nPHpVY3+xoN1xFzlCyTb1pDuyAO
cm4jqOhHoZpDkjWp53yeYVhUrmGFzHAIm/vUS22Sjp3nYf+ePYbdW0wQ4w4AtuTuwrs9l+madM4l
EWag9kXqoTLaKs8kBo6ibYKPR6Uf4FV2ULpE+b3WrwTR33y/G86c5OSSE4cedLD1xYu9VUOj9qb1
M4w9QrKPw6Uy7bnV8nGA2aEahpIpxOPIStGNtXSvqM+w+fTUvLCrz725j8PM9kEWynS//5wfYvwm
tJItVMfKDNYABs0meGqlfIlV2Pfvbm5GOSnyfHp5s52gdRHgcY+5uX7+0BXCr1LHh8qVFnkp/Wz1
ZDcChexTA/QeBqQC2heLEa+5Oq+vSiqIoxdulIIUIege9ZFme1lXThteu9KwGmSUcLTsGhHclYIh
pVLuQADtAunt+zl8bc3N5jA7eAUF+KLVswByq3Wa9jeafetMaDeBgpdnPTYLxL7QsATAl15Zcb8Q
DCC/kJ6NnexHtoGQh6ff0IVeauajxU2tLYUOQW30tzrZw0YK1pJpXjdKBHoXCBekedTTV99P4tIi
nh3pXanjTjgwhyrckdJitmfZ349w5tL49KVnJaheAGYelVxPmQurnyMdaGwmv34/yL+I4CyKKDq+
y1/QBlGlRr3WcwFXzuAgWviUbwAcbfVNh6X7hRmdeWdcg/811hwzHmgJsUzPDZWV16lrLF3Au99P
R56Oya93+t9DzJpPWhjEWR8yhLgTnrur7CVdBS9KuNReLWMRIQcO2HtZ3bn7cjk8ieZKfk1vhP9J
y0SfZDNNTZSRQJmDChq0DD0o7bTA/KOgnlB6C9rr72f6VdhGhcH9YYxZPOyrlisoGSGLuh7k3SDc
pXa4yo0FjYBDiIlrtZqsHS63g85FyZ8Gnt1UmPoVsTLt3kGvdn0Wb7UBHl34W4+GVeJbz9qQQsgp
0kXl/vBltAKi7EZU443I8XjhHZxZUJ8eZfr5h7AgRCxFjHMOQ7DPbrLGWdJfShu6K4fcsAPMLTbl
sttfovediX8+jTo7983U0IwyY9RinPw680OMQ6c/gAgtuNCGoVwjFHOJ/Hluo9I5UsA0YAcnqfN2
Sea1YulV06jAwe1xmz2Q064r2KaPmBZc2KlfZTmn1fX3aPPWiaAFWK5OoxmIJSoeeKsk3WNv9gYf
5dkAXo/ECnDB8QayI4jYzCbVT01tF0EplzR/5+7aTvpJW2pZUy9I3eE+K9Ipl132SXIaiuAnNFfL
xnb2qg+RCRZLe8Aj9sL6OHOEfprF7DTAZVPplWl9BI/uur+X3/XUiVfJul2KBsKyC6FY+C+Wrfy6
MO6ZFjjjgplAy0H5Knnjt3mIcyG12jHA5MHVucwUilTaQocikmi1XajhalKE1IGofT/22S2hGyIV
LEtT8YP5vCWyMISNZckeGF93kxpXmSJdOGMvjTA7eIbegEqPXsjKKJDWxatUDZbfz+FM/AZp7O85
zE6YYlQaPwiYQzeE63qsN3lnLMN8WJr6y/cjnetnfRpqmuyHEwQrXB1KA0O5x+hnsCnWwdpHoxw5
xdCJ15dsCc++OgMpVZDIAN7mKBY0yeXeHHl1AO408ynq3Atf/+yCZ8lNWkuwwv70DT9MJw0zFZNF
1VsBpK8QjqqSFze6cOqiqfP1kuVX/z3KLPYJET4ewOGSMuha7hS6YReRsUiFEtNSbalakWPiXlCL
PzOIb77Rv7clfYJx7I8W2p4ETWSNq8LA7i28q1rhVtAwQ84fPP/FiNBslYNDj+5yXAh4Q/+OQenH
7a0k/Aoq04ZzRx3zvXKDk2eK1/mQowYbTsa5SzPXV6rSHWJq5kso1+883S83fgY3BU01OJmhdTIS
YT9m7VItvc2Y4iWIVsKYVhtP/ymVssPQNM37Y5KYvm3kQXLqEHywxyCJ7dT3+ecnpbMcc3RXGlpS
aqrcFyFK+iZ4UOVX68UwuWJegrAIsnyLQ+hyMPx956P9JOdIAgiLUgYoEryK+WEo4FaI5ZVWP4ml
uojKn6FmLCiN3+ajvy0Gc6UK7UmXa1APsYkEKQoqlhs7Ul1vFB3eTqjgXauEz61g3iBusnWxqI6t
SAbvqoWO62pPfZRBvlKdaPB0G7/IpdeID0GFBEpS/xyykRKTEr1I5UHupIXcyld95WdObOnPTRAq
q4Rf9qMf+9+ikuuOL7f6ArIKPmiCuQWN8ahU3kkL6n1qCbedJstLggKctN8MNJZzo11YCOfW5p3c
dlT6GbRsro1SujZwYa+AyEUQY4yw21h9vy00xLUwdEc3yt9PEjSDWSSOjyqImIgb7FYpsRY/3SR5
hQt06HVlK8fyTW9eQ6J/0YZ8WZnyWjXaexNayECts5HMjYbSbjiA8W3Rc2mKjavpV1CN7KysHCGK
D0V+F1buSxxBHGpfPbO3RQ92Ko6uiYjpUfboVah04US31AyEOPOp6TGcKqRIoupgRSfLD1cpH2Fo
KscI2nXTB04nj/uYdGBM/SOdartUMVQnrzLRoPf69NB34s1gwt1Qir2ePShJshz9eKOOfGYD6Z/C
p0uW7fMh2Ka5ZZukZdroLbs42GJEt/JH98rtnhK2Vz7eeqK7H8Wjr47LQLpuDFwqw9MANUVHb6Wr
MfRFVqFHqjjr8xzk9KRP3C5rJHwq9EK00dzX3sGqt2XELNIMteTAznQIfKGoH2uVfob2U8meQsld
i1F50xfBqg6xazTcfTUUi4q+N8CnvZwVp06MKkSURWmh6DhTp/4z9obaMtf7jQaXroKdUsNkadN7
JIGcHNNHHWCJJmjXZROwahDhcc1Jn0G7FnAtV8sRt2wEg6T8jdY6RXzc0HUNsCgO6oZ/ZQivVMxp
MRY0DrSnXBAXabcL6a3lYvUyWJD6DPEKJOFSplsHSafvkpUquQfDe6w8wR7S61pTt6X3VsOJ1Kpq
GY2BiGg8rHbxaWoZiHWxKHFMcL1F7Xe7TN3kzU8v7BYxsWaAT72On7CIGBu1oic/ow3ZsnfkqloB
pLSLbi3790gRFP2tGATbvqOiSeSMM+pBrOh8+PVCtrTXyOOqEdtdiIWcbOZbetioyKBH1KBqLewE
X1vVkcc5xTvS62GpR4qthIDh/ZzTYKMm+kuk5EgTXRVNv5ToumqRshrRlPn+njyXV3068mfJaNsK
QtrlgPribb3Nt5LdHP2Vfu85voQJKxLJzQrdIpsKFeClZOXdNdhdNU+X4lL1DBQB8TXw2FB5CIPn
Rc7Sk/3UKMh6RHiBrpEdSfQ9Hcs/5TTmz2UC8qYXN5iI2Z7v27ok7Qc6SEVhHrKW71v8zmmjiPpJ
DaRVY7ASlfQh8GCEl+hii/i6ig+0/BYgwuiU3ij5jREab2Gh6cALYD8Zrg5kO+Oru5n26Mb4ufdN
k+wyt3YQHT4UOoK6rYSsEvJSqlBciwiQmLm5cOVhEUnjhc/yB7w5S3fRoJ2KvgTrxBTTTf3hvm9A
KveRAoZUHSwes1iNXa8v6oKrtXQPqnxsmus2gZeaIw8ooRnl00MTzdSO1Ca3ieNP46CJb3ASfdsr
we4omXdUcnGPhu1SUe/Qht1EFEK1ciOI3qT8hc8BWmhXtyott3BtSEiI5cZ902hHlc6vJffbDtHb
pZxoKbbnwv0g+IvJqb1o0p8QjRbZ+MsUaMwbuwQ7DsAKsJAhOo16hNK7IdqxFP6SpCDY9Fw/lG65
3OO6XGEfgr4xzOH46c/K/v+OSP8hq8Rl/9oR6e5nkNb/eAzSt3f+xAvpH7X//o91+Z7+/AXOsfrk
jDT9qn86I+kYGU1OAOw+vF4mF9b/+Ef3XtX/+z8EfjQZaGHbgYiFLFHO/o9//NMZSVL+E51f/sVk
kaYD1iFr+KczkiT/J7BL/t3E3KMCziL+P//rkwlcNfv/j6Zw84ie+jn4TGxf0EnUoJTMyXl0CuI2
FMrQTvVuCeH2qc7ITkedEIEyjOBtasjHg7qru3ibCdm6s6z1h/d4/df2+/QIs0Pqr0eYZgQ6l0r+
XGgvqQ0vtKomtM1je4ic+wiFSPtNPQnHwX7QluXasuW19OPCqFNW9OEs+GtUVTdA6+KnROr5+SwI
VTS8G4pf9uREKjuI2O+SdYBIDRopr95FMsnZSWK9iVEjeFLU0T8Ph/h4U1fmABedsCXwwlNdIq0h
iCv1D4Wr+Pcym79m92G4Wd27cfUcOjjDDflVAQ/MzNAW9S5ZnM8ymy+jTJP+cJ6Ona6l3jQKolVY
hkhLiw6QHF66xmYJ7pdhZglUhKtOFUNPszO4TiK1olqK4cIF6BWUzvfL4vxQ9OpgNkBxMqZV82FG
eljlQ4qOvx0H2Uqq/D2hJgbQ8k4Uf30/0rS+vqw/BuBkMBENn+v8qoVrpMm0IP7y6WtpGfub/5Fr
ORv8wzizlxf2AmQQkZeXiMkp8nPHSpBhIucysnzVKdl9jdq3G4gbj/Kykuh2Zt4AYXRG/RLt9PxZ
g0MRscjk7jnvhLpJ2xm5J2KAeFRWiDMd641xlJblIr2J15fEZebkg79WjaHKIv9RWp63CMvQTEKk
JQHCZdf5dnISRYTgADc4wmTS6baI/l5YPPMi85chZ+URrQxblEcmwYll51ia8xdnS7mxjsUWgMvk
3ra/xDf4F2/173nOThYxlqFZEQewkJSVCc0Sblq8N9YwV5r/hl3c2XX74bXOTpa6jU0rahku3E5K
9OY22gpreaNtv98e8wLul3c5O1uiGCK+MDCOuDNWhEA+ppk9VizSQ3S6ZJ9zaU6zPeKjkKOZ01IR
d95G+qe6frK6hAw+P4yhI+BPo+ML7xryZN2a4p8vBRBsF63HHeHl5tIwyqxu9terA1U/FVMJHeZ2
BEmfoRxjMI7fKi+C+m7U1JWhXhu5eBvL+s5S/i9l57HkOJZt2V951nOUQQuz7h5AEBRO0rWawDxc
QGuNr+/FzFdWEQx/wc5BlVmqAAkC9557zt5rp7upItIqLv0qexm6ZIfg7dVoq3UncLLMB4BIs9dZ
6cpSFruejO2sv2sp2Sk1mV9mvQsj41qWqHCN1m9TwV0YIeWC6lgcvEZRJ4bivrLEC3ua9O3iDBX9
FN4NKkQ6eyRy2i19QLfGjR97D2AR2r07aR2taKrB3kXbjpEQ1VGxT3/8+WH8azE+X6y5j4CGCdk4
lSq/bguSACknCrijs3zTW5Jdisgq54T4A+KPWEezKPoBhBRsxWdi1DCONCfIUj8KOAFk4vRDwDyu
kQZGNLqvl1cm2teMjhjKVqcKUkdQ32N6FCXZVFUqb8rpR9CbUGSqKzkpr7UhZdGu3rsaO3nYOTKZ
PjISi8EkEkF+FBTzvh9HN8kiz9Brek3i3gxOcSDaOpyiEzjVjhSEzeaMz2C4MYxo34KvUUk8bBgH
L9pTyJmFJslGn3nPSthjYKJCzbwy+nktpSo/Jy3G2A5F694kWERJB+54ZTemcGeG8X2EJHSJ6Jkl
khsPi22N4oWT27ne469H+qcf4HzAgtZVGHgoEnepFMcSr8VwOyzZysD0NOovxtQfZTD0qqxeuvB3
ZeJfdi4L2w0l6tmAIG+XQYpUXGkcXUnyylboIOVroFBYYrrP0L2ILT2tNWePGivEKdwN7BzI17Pl
XDbKoRs7LhicoCm8Y6q5W5jRJ9a9go0sxSXz54f7vFlxurf4xwjiZO3Rsbif1TySFeiFMXJF2ReO
vQ7mxIa6NcYAgW3jOV3X++BK8sFbD3icQQAh7F2XH6eQamKBLmyh3yxdv3yWsx20MKOlhR3Ai6b0
tkqImZJeQLZ+f4UTId2CVo756NdXWcyCQo4znQpPfpxTQKf1panCdzsyX+I/l5B/vUQWSlIhnS6h
+oGvOqmX74NV62pbdZ3tlUsb5TdP6C9XO/v5KkUStOh0NdEfXJGao/4MH2qXJordHoWXixvzN6vw
L9c7+4nMOcv6iCx4jmuQpe1GdKcds9Xt9Gi9yiTGpq6wSZ/y7sJj+s0B6pfLnr0XExKBpB657EKK
gBGx1jXxKghoo+qFn2cXpjbnTpa/XwrNxBFP7cjR/OyuZkBCS/z3hGl6e+19WEmbeneKK0ckcQM4
GpCcnT9UXoxGghzvD2zee/n2zy/mX0bK35aC00oANRgT5Hn3LtKttiP1k6/M8UqIdk39MpvExufp
PQNFN0nSIweWrYb+RPTxHyC8+8qkeZ1pjatHdzlzlnrsN0Mr3nbRQLM8sWNac0PdOz3CzYiTaBJK
thDgpqwgMhdQHmnToj2nZh5uO2gjSdj5Ypc6VQx+IQzcP3/D02/2+xcktBBUNuXQ+ck/FZYmo6fL
TVZvBgIz+3E31suFi3z/Op6iEf/7Kmev4yB1GRlgZuLqN81G24XeKS9tXlWH0xJ2SaIsf/uc/nS1
swcnHppKnAu+k14/DuOjxshi7GUajB0tQEJ5dBN61Zp77DdJTqCSta1QYYno+adoclEeYoZ8wy+9
ThLLD0F9JforejwRVMxYJc4UBa6sPouZdOH9+q7ghpP9n9t09l4PXThnJVmMbkNDJA/tU4Fq7dsN
JLDLbI3ztL6/36+frnb2OstyUC6Cxo/SE2rc2/Ft8THdpevhKj+lT29OCnKGGmLmYIhfjdAl/UtF
/3enNfIILNGQdE1Uxb/mtj+d9WUtD6Qy4AsHr6MXQ8x3Y09wWre/WrYA3YgK5Edw/vETDwYL4hbV
F+7A82UlHPTIyvo2dRewiSe8ZkhmqxhfAqh888wrJ/v0SXFMuPpvuStGJeilOkUZp7RuAz4x9BjB
2MpW8hgPXVY5/f4iI7RheT6hxCQ0AGcPvcoyJUkh9XGf3TVMmpQMXIJ24Qn9vTL69SJnD6gMJ9wS
dGrAMepvkYfbU8YIPX2VqfrSRvNNVpB/+mtxRTLKT+oDirHzWqFT8UOHEleMSFUWFKKSTWzhiKD/
fBnIPb8thPAJ1BN7Hwo7hv6zk40YKvI0tzJdWNXw9cHckgr62MXaKg7TY6zKTjVZqwgWY5qyq48B
OqoWYik2cxRcCfPTBjtfMa0Ydh1MJphpbrqLBtZJuzETBoetvIJu7RHQsK6h5tWIRMrmaam/9OR+
KZk6HMp2dGDAuyVq8NAwVlbNBQKZtJIPNX/sVSyzceYV6KlbVXTVanTk8k4lB6Qh76EwKYYZlzQA
r3qmgYyT/bkwnUH5HEUSm4LKD0c+VYY9JPuqgNhbgDNRPuwIXWU4mjGQ3dX4f4KwI3Edzl+mgeCW
XM0a1qZcu4ms+6L1CjHHbtPeHc3b2gRZp70t00PRogMIECy11ZdVLvdkERG7CNpQ+tGoYB/DmnCW
Ym+lwUeQd6u5Kr2ZuLp+0Hw1Ig7SWtYdT7ZdCdWPnnlVFrMiBdf4RfwoItZKAO7TSpu5zd1l0R/N
IWJADC15EbwLj8G3T4FGL17Ev0jD6uwpCOVxCgaB4rd6Hj1Sg7m+bboDCbQNe5W4u7QCfvdCoW5i
ISI1WGH49GudSgOya+aO8/TpUKXVgFOlH/PpoZPIvCTOJ5zmS8Xq77sjqx6hNLqq/EXuPjtId0so
BKPKQhGXlo/85SjmqRcLtwAC3TiAu65yt7vIrcLaVfDttc2xLyp/VvAtFO9dWbhZpV2476dr/lqF
nD4TDTQRngaHzLPPVNZBblkht33sryrmb8nylHag0WPbDEWO0V9T/fDnX/qbfsLPl0TgdHbnZXJA
6dwkrqJIrmGBf661DaaDtczG2y7vRGKWMnw6hudlHztWWDpJsx66mzKZd42mOmSGYR7Jt5IyuBV6
lzp8MlO2zJqht6i6ViraRoOgIO5dIfxYJCb0rBpibzxV2S3SFLeF0oy0apcFWO+XjWoQZmQdu0om
25c46Klx6/BNnaO71tT82Gi91sDJz8QxJas7DvJd2cgrekxbozdXIO+ZVGY4L1QQnRj+8uYmErN7
ARdo0N/RDHOU2HCmYvYr5COc2gHnmo5S5H4kYveMIbIaUFFheI7aSgpUh565X2oA+9v5wmJ72iX+
51+bNvSvt97Il7prVG49qiw74naHxYWzw/dXoNxEIn6Srp02y5/riiKM5brgeSK62cGzHCWX9qVz
MhnV0+n5+c8lzpqw/QI2ZTb4Ep1rIrsjUJmTX5Os0i2Gd0TbhPUmO9nOXi+LtX8//nFpBS8KlJvT
jOTsbZlieWrH08GoNDBnxXcdmLtA+1Sltz+/Ixeuc65+L1I8FaPO4aeaD9pMABPqv76vVwxO1n++
EkK/b56J0xhQRRnASPX8O3U50apaUqRuzTI0heSAyoKPk4kVEMd72z3HQnelhrJn1oRtt58l+O7I
oOEIn3EMnkPtGeqwLWOzFFNz16rPuQCocZmdPJMcka7eotJZLjs8iiQKN4ErdTtJf0+Tys2JJYrA
a6uFtjoZTPKMs0K9orW7DeObHoVNgOUkrBevqDAzno5xWnlVWrXbAzDQQtHt+x9LVdiqjlhYRDIT
tq48VUSEf6hs+anWHvpkXEkL2xcs4zpGEk1gjaR1dgivwHhSjPdeeJ6M26y6G6R5M8GoHCEwh6aE
x6/xogn7P7BuqaoPIT1EkdxjZSIB7UVoM2dmPtYzXJzw+lcKUQkiklCo+stJ2qghVcqGtdEDzc0G
Gax0CKSIv6taXwMh54iN3ytF2PGhfA0LZ5RIq0BDvyMX62XuHksZxk9crsU6WanLC/05iK7jYYLv
E8bdum0ix7KuYkzDoQgBIUBsJWrelCbHNE2cSlVdPYFLidPFmKLrSlY2LUCExixrOykTFCeFl0bx
g2Go11kX4DDexdNzW45uqN12cBVC5JM9OAVt1jd9ItjzGLnY3R2xVewwVJFIhdsmNyEOd27YJdsQ
u7WM91xt/Ym7VJxicaeg30bGR9Y+pTPM6hNkVMuX5z8/wt8tOT89wOcvi5CP0iBLeeq22vNcvJnW
pVfku1Lh5wucrZp9H46KFXMBHNiaRX/QAYuaXCtu6+R+l+DSXOmNa96N7gmGKLim8+cveFozz1ft
n69/doZfVEZcwcT1reLYomGCKiv3FzqDf80P/nSRs3rIFMfYkgou0oRMQsTWLSYNpwLyd3gSekyu
WbeRuluVskwKUz9vHiYDLip7NRmfkyy7xqVg6e/OcZwLsKgivcAYc94hGYdxnOqWj5Rpn0J71IkO
TBI/zyFLp1cMBdyk+grUbckC2cUX7od6uqm/3Y+fLn520/talzLNylI3muR1t0h2Z9aHTIF+Vc+E
g5H/wLRoEnlH8mgTN40rdoUrCpHX6/NqlIiMxcczWKovhsuhiBHwst0qaPmKvl8TImgbdbQpisbJ
awRoU7xtRt2NDYnlx1oRgbvqVMPJQRVM049qrQoqvmPqGrCrmdr50lA5SbyXL+rpv3uZmDEx47Qg
AQN9/XX/HqU6TsuuwQ1UgnPXGG30F57mC1c4f11L2L5s4FxBgQpRZTP/+/HP3xcN8+NpzigRRnH2
HTJJHosooEDQS3ILBdPO9IrKrrzwRb6ZHaDL/891ztlKihaZJWLiUzMYxqbqqG+nkEUcwZqTb4c1
BisCtTfdgWGYiC71qtp3D/1VR+Ptn4tE+CR8WT6NhdrxPPi0hw+HYZcphiIR6Bi/FW25jpHBzfqF
8u777/zTlc6Lr0Sfp4g0BHfezk5Y+uyNcWYDa9xI6+ZHRcShRQS1uS4e23f9qvMCm63gNWAruORe
+XbFYoxBAipYYu23ibKsty1ZRGWK4CDA7+GHO+2KRGa3WTP43QfH5VFz5HXhWx9/fry+K0CpbTk7
Wid/LSqWX9+RVstqKY24sP5gUbx8tbQLhVsqwnm0idX5glziiva87kVbz+1Lmgf6Sr8vTVAlTZzY
fAAsg6c37KcaW60oUPURtI9kdZ6pdGtTQ/gfPOvWtak3vlDfI8Sy0/DYSy14JNTEEKIlo7W1KvZP
dVGgWs6UiE7cFds4LZyUA1WV0WiB6i31AhVKu6VQRDj1KEmTFwqDvfREdLQEtMoV3YN2FwTZjpjD
k4gdx5KKqHZ2WjncCmLgB1XokVLLSPpF0Yr7bpzAZCt20vnqHIDorp9kubyehnI7VDoIn8qeht0I
huqUXqbOC5BBxRc5hUmttomSVyN+V3uqu6CrVlJX2ga0IQZZQIxqtwGQQrvRLo36OAVbIw+2qth6
k57s60x4mMrwoGi5awm9Y6nBl0h7KUnlVSmTlhI2N0Ez412u9bUkpcSPNJtoRnyrgOpcYuMNz+B1
IdYfHaMSpgfdvZbKn8tofZFSjv6ar5zV/S5oJ8i/qDRCozpmmfIVzdmnVRdeFRmuGcc7iXsnm9dq
SZJPiQWOA22QfDVqSeiKyghHcmb+9jDVzmDotqXlnMJ3xfSxhD+0EUL5AvrGpJ7mRSPHFXG+6VbC
rtOQt3elFwIbSNrOo7oHd1OToxvbinIdSscRg4DZNhvTYrqQ93vR5MBXLRujZQ83qkMkJ3AbH0PM
mIpCpz54XOTKydTYjbSHuTadIHqPiY8eQw2ThHKdosAttc4riCRS02urQvcgfer9uBl70+7KEVZS
YkeV5TCv4sweOaagXwsqg2L9Sh1VUDPUwgNuXjLEbys4qEtp3ZS5+ZFTODYph3DpKgQjFceUUqkC
VZz+2fTZ6M8y4UlSHq667kslHj0as9c45UcB0HDIefxQb4zWNeihfSC3PECmeRsmoh8X6CkXCcSQ
tPh6jQFtulLLyhnj2k1FIEpdth20YJWcbhqxLWs9Xw55P1y1KOuZsdvypHpE4JFOxE6tiqjGJZp8
X0tOX63bjhTeXX87S7tAJQhouBN5lrsZByQHmths3Ja93aDZU8n6JuNIES5g5aN7pb5V8mENNZaT
wct8ivJIQs+MrlKzgnKFtIhGZNqQoBPDdiBdOLGcWvNTpQDEJLnF+Aazw06n3VTUzilPoAX8buWd
L+u6XcyjJzYjCPYBvTW2ZZKy0mZwhPTkkfpI2KNC41E19ka+S2YRXBLYIY4+aZTsZV1w5Amf6OnW
8pYZFv2M2NhiqrMLEMA6/0wpLIxahy4w3GbR12FzV07BLlpqj0CrFaYkm8ClBVH2iHrG4DYm7xJe
19hCwBR/ZZweSpYIo0EvAvtumd3EMNGLwdvQb5WovBFAcDfp10JDpAChF9GLq1rDrXTr9oSIC1GT
mCQqD91bJ9eAt7ZS/ZnB9BuMwtV7FjkFVNJbwAhjeadU8nakvUBsITxFHWHB8Q1zFOxa8G6AATHu
m+YQhhpdUpZT41E0qpXFxEWdJ5qjgVvQWVg4xiLHF5kONiegVf4+KtE+GgY7jBtbyG8xtXD26nlz
n8RiV41ExUq3YvlSyVeJ2u+UivyW2NzI3TNzAnBagz3Pj+l8t0TviDFpZ79Qedsj0tEYcOLCrpoM
9zgDHFnxZeMFbBO/Pl5pxmG4nhYwJrm2nlTaWtpRwiXKhBTjCUUwGSBhmHhtNuPeOZKn5VpVtdLF
FyHKkenHdqoWmw5Zd45aybyOFNOBJkagDQ/68h4I5WMjVraFOMcoZU/u4h3UTHcyomMrIJDmmevL
rxaveiDzDGjZlmHIQxTfjQnVHMUiYu5nOe79CFjXlBLPrH403VfUBVcDES6LkV6owL4Z25GDLjO+
MilYmfecdZsaK40X1LEZg+oBgUrupdvQnwkILo/9pVPgN6ewX651Vvl0zMSbPudaHHd1O15nK9ON
nrTa71+AEK4avyW5iFal/+dq45tWEFs8wywmJIxjjLNiNk1kMcENxNOZtY44wImLVErn+0hKL3zD
777gT1cyz/qyZI5NbXG6kp5ul9PLr9zjF/rzt/n2FxN1Gu6iQWFumWe/GHlJshaNc4o8JI8dZW0d
3henvO+vL3Mwv70W0cQSRTEIGfl8MBfqw9CbRZy5J+LYsKkdBoEeAE6v2V/6lb5p7Ss/X+qsJEui
CbNQxaVocIHhKRAD3laC6mYp+5VwoQj/bmJGb1zkyTdV1OXyWUMi1nXGY4pBx8NDB6atWr9b9++D
x1gVWvEa9t7fL9o/cr4cq8/ijsXhs9u/Vf/79J++l9XcxGHU/d9f/xIPxn//ye5b9/bLX4DujLv5
pv9s5tvPts/4T/+2b5z+zf/ff/hfuFD4U+7n6vP//K/3sj9Nam4/KQyKX4wop/PY/+xpsZu4i9sI
V0sTxsV/bdoMX0v72x/wbyeL+i8UcPQgZMoowj9OJ6x/O1nUf8HuQDzGaAdtq3EalP7byWL+yyBc
ipRP89QN/+sf/dvJYv4L9QpYIybUYD/gw/8TJwtT7bMzgUWEKKMUw0KnCez9/AQ4121WjEOOOVrS
mQh2dmwdRrYnqujseSLYkH7t5Ou0NvWapjw20XoXZAdJPzbmNqVkGgmpEY0nXburG+zV26zaisIX
/jlOzhhypWeZxBWEGs0wwTb8YYAq0a8TpjdNSrj9/N5bj5V6pLSGu7cWo9ibcPvGljtZ7AXTY4q9
lHDH1clJqbCIkT05fOYTxQ+5wz254RAPCmyktfyUmIeMgEVty2isn7eLddN0d1JyTIidr9PewTfg
CDm5ksWz6Wqe3h6LfMNElIFK3/m5fNVnjkDOWLqfMRbQL/6MP8vZJ7IzOVrQd0gChT5oHeLXaJV1
zvQDhnslutJy1RylZLWJjrXm6pyCRvudsFL+ZDbF2l22yj72w8+yo/tsIziKH1RhHYR8zE89Mmw1
z+3ceCR7CO+xnUu7mNqz0vbl0rrgyBifV65Q4SnSydo0ORKZx8npSRmhOgdmTx0mk7f02bc3qvFj
pIdQMW/XKAzU0Nez13Y+1CaRk6W+mkWFcTUW5BcqmifjkHboojS0yxqwy+KrYiBFc/ovccUirIdi
HcS+0lg7PSJAnerETH9EzU6uX2sBShgHqrp+xYen16NX5EhsSfOTxcdE3TfpPhV8xtwVJE3B68yD
Zt3FJLxVoOdPEZUt6lpaWfFYwffUXdj4th4+MNLu1ds6fS2EJxH6JN3morsusccOGJGpxYbMshXL
LcjQE7eFifzWKwkxnO80dPWtWxX4ANOHmEiIwQ9aUtnssEfpdaifQbI6za36XHjCJhb8xBvmrdxA
dFGPVXlrhi9Zcl2ByEU2U3mpZDmlsAswkJvLDGjmA4xqxgNnaXcCGWnBbV5tK/UpjCM3KRcbnnFV
/DgZB4x9xVsS30njTWrdL+kh1Ah08ZTaFjYV40O3W67H3FdiweMkm+E50N6tYCsTFT/L90W9l7Xn
Rr3tE4Kyvbhkv3ab+Hrsrs3ZnXcWjfLWGfIfMKyK5/yLuQjlvy56MUk+It/FRwcmDivdvBmFl3m5
kgEtaaTsjM6CKMJOvZJXxyOp8LT0p2/WS2qPjFu2jeUrd2JxqK3rtng0u4eo2QAHrsa7EeWu2Nx2
1meBRTinVS90yJUPpXUfgbHL1hmbx9aMj6p8DKxrmayBNN4M0bZfK8qtqu3y8TU3XrTyQU6O+vSu
bWb1dazJ6LiWqEuF4MMobtvkSJ4Yabql+NYNN+PCwVTaacp11MEv3hi9M4uqbeaHKliX/cNSa5CB
txEQ2yj4aNigFS/nPk8+widHbFa5HbQ/6uGtGO/EdM+cIuwOIV3UuXhcrFvBeAyHj1F9zkYyC29L
nRTGh8BpLXdc9lF5lPUbJiqzegzHz5msVeAzYfMUSw9DCkquJ1qwo+ExOTKxYLPWwcn2xfVkPRaC
Ysfd6KSMr1psK6RlrucwvdLr+Lpf8lt8wqVwX/AhY8Ysgl9HumeNvobeUNvTSbGt9B0goN1VAkdC
2KBiasd0FWbpzaBDZzQ99iJ5JdYT5oLbn7aw67/b0z/bCdlxvtkHLKLRZMRyJkO9s9JgJE+zkiLw
z5yStkPwNi7HKvLJ6mxwnxcrFei4J2anEAC61Q80TgIfUPsIGdcVAjtDXeKR7O7Kd8IBtcuCLowl
OEtecFnZOfklDsoRY3aDwelDVKhMJG8KyZeSNXmiEStGfddjUEh2cbTOx7UcPZojJ7I3huC8YGW7
6vkjs6v2MdosK1X2jeRK9NqbUzOHFpYPI5h/QVk3a9YQPXkUtLXaX5nLWhngD3h0+ciqHjifoNcY
3MWNEA4KlHVlspsSCXvcPdiHxnrpk0NRrMPkqgicIV7lWJJYzzsqW6+tblGcTYOtsQxvq+XAn+I0
HAp1HtPdzCNUrBJCoUc3vl88cuVIBAaILAAlmBzhY7kGVj1j9ptvYpX2CuYqHSrhxspc85m0uFI6
QDGe6kcp3EsIx1/axoMKXD+ELi4EFipSokQvoVaDAzLRMFlzltMLe9GfEj/9Gou1Prvw1NLsRpm2
wCvMdjfHq7C3xfvOW7z4na0mOOWh3hCV1zb+OK5UIvey/pVZfqEf1uMT+gOknbjvVUdfHHV862il
Qd0HSgxdRHHVAt4FKxO72HiTJ8eKUWyAN45tgzuQ34TuJQzWbxXrqTyh2JcR45GHQ27Kry3LXlcy
uZtMk16t7kurRrKlzlYO+YZM3CNwzXF98ZLfvgk/XfKsJK+7ZcwVuqhucpXrNmzqtbyN151pY+4n
A+dD87l2ZMd4zycXXO2F09RfZ8+fB0jnX/nspFOoeqjkHEzolCu9s7glXZ6NtDLfAJGXtMxn23zV
rrt3670+mE7nCu/1DuaV9WE+lI/9W7rLD8VH5JQ3ZB72NzQIjcBujsyK9vodbcOTsoscH+XR8PKH
HONW4Nau5Yv3EiJ4OvB2fa/5gUvnz2V8vmtGl0AYSwOAOO3JKm8bQOLM7+2oQS3BuGdVer1Hrvqm
eLU2wn2/FY71UX3iWOad4HCkym7TI+1051I/WzktSX+6UWcH6wC3QgaxwOTstMrumbfvIJM86k68
NW6pGjHuFq5CK51l+WpyDMoHRHdOBHNjy4FnfA6O7Lqb3E1e6W9e0qyeQzSV85/xVHj/1GwPwXYm
dcOnE+5GkHHyA/Pzbqf9CD/T0IlYGz6Dq5RUPvlkwpqv2iNtIogrSARf+9IlOGZFivYP7WIGEqKx
b++bibOeGQjTn7MHrKotPR+q01JPuT+12wGHmqMWfjk7teWqtY8Oqlux7rfGLufTVzsd5DYSqtwh
lJ79lRZ1fYAv45T78KCNNnYesC+xHd1YWMCtO8RmKgw0fpjVcB9OriW59LeSYCuRsai7IBGJXOol
j/+OvrFMPzA+qPmGvVSkLwbyH5/kSRXrdqpnrY3YlytvEezwbtj399M+XkX+iadDZ8wJtqTIr9kt
yRhT6ZF2Plq0UfK6VZ9zUU+g5LRbnaBUG4bmWrvTTae6Vm9np7ninzGK/8pbW/xa7th4D4zaHPGJ
YKJnJEAO+y0d8cHJAeXKDnks07pCYZ2RJ42k1F3WU3iVT5uSUMMOKMqwYn8gtVSVV8G14JjsdPVG
t9vIq8A4lashgEXjSNl9oWIYM1+XaqOnj133NEJVhH004BckR2Ld1oc26px0bJwSfClBF/lVitng
VP0lk4tPkNAM/i+wnjuemRjrGLozki+q64Ycgx/gWTekXNnmY456TN8E6KmCgDY7kukNyub6hlAn
gVIbDk1/k6JNsQ4z26MRbOEhhfjdTKeZduLsASNJSDSKVnG670VfIY2bubIIsJ7iNPeydGUcpyti
kNtbCzWLjOrccEZOJBvCFBC4OPIbyQVy8SWMuyrYF+gPStPp0ztNh7f00EqewjFqPsyQ1zRHUg4m
qMF+urLkQzI6k+HTsl0Q6qYRKriVLDqWsGHVf062bHQ6hC87flS/sisEtDg70kN94KHFOWgPkp0M
G8pMKDlU2+ZDKIERuaKVuxDvoKwRsDtxszOkJ/BZyUtqIWKPJ7uCq+QS7TrcG5Kr9H4vrSX1oVXZ
N9lpNJcToCoRAOMkyTq/GrxQOWFoXCQ4sV3GK0tYS6Uz3Eyji1uaRIZRu27Hjdo8FPk9xVK++Ea7
Dys/WPzS2FXWRi78CnaCumJ3D/x0jS5EczmLMbdJ/FU17OTmOiVpOjxUvBySdD1Ge0nYlvJ2TDZp
urbIKlW8egAR9TTSIPak0AsKtKDXp/GGvi3CWyrMxJ8Mr41XBgcU+uwfinKYzfsi3cnZfa/5GY52
uvdPp3xMxn6Row9uFuz1cK/KLyQI2iOvkX4bpoSaR944Uxe/YT4YBLTVLpGtgI162dOte93YivHq
NDZ8CT57dcVvWIt29mBgXccpMBIpQ8QBmkcv4uBjvpkNx2RPz1yGnYotClcLYojyWub8IKGikklC
d5v9R+JkGOhyNzRc7TM8Zk5S2hXri7AVxTXl4U3aXzUfBTMTG+Eb4zSdJQJMGb7PCC7Oh5ndGf20
VZtVyggrwfvIHMc6iEysIC2VTv0UXfUenk8x95BrLCI6Mq8I9iXdTGNTCCuWLEHccQInRkLByAhI
GCzTDxEOast27NEtqSVPjlenKCJSXD5jt19z6Dty7wBVUT6J6SZYNoS29+veiWSX6e/4Q/cGyxYs
rCoBVRsCVtTSrH3Mo6trK3wz4X/hmFSup4IJQYGSGeJe53Qv8pO5I2yDo078Rrj98pKgIfJrnSMd
NTMx9iWKd4pxDnyEVvSVM7jCM+eSNiKAzZNWjPdbB7KB857MIM/gPt0i91rn+uoUtEKxnsP9X/Pb
ptoqXGtr8aS1W+XJ2qTCtrXlWnQ64lYc5Or8qsn10vu6I9nmy8TX3Var4MWw7OmdXcVp7XbPw7q0
G7HwOQHzwZA5kQziGoxZXv5Gx0ZXEV8ld4t201N1Oq0TbFKaMp4yu+bgFT/0x5ZSfdgJTv2uM4+h
m20br8uAGNUFPOeBFdp3yM/mVSL5/Hc9zRcSldPWIycDBd88+Hnv1ZKNRbtJN8pJ9GY3WLWTtay4
acyxctdJPCrI8t2uRuW36W//ukFMnr6kwJEq5Aq9Pc2QgzyaBHRpGRWGzJDWEr8pqDmU/LmdQktt
m/UoH5biMMyTEx3KyE3DXZet494zNS9Nr/rIwxawYAUVfUu4Si27Y9ir6vYU7sXlENWPRu6n6FNL
l+ukqd/p+xFmdm6Xha+i7HOEyq0+FgU3ms9rQuzc4LYTHus9j1gX3bbaKsIzXR/inZA7IjizfL8o
DxXurZdB39YKoYfY0Y9mY9nUe0zr8+hW2cvX2r54zBpWcZ94BJ5EDAeV6Vh7Q94Iuot7asH5NiFM
UUvknbbxxlSdqCfCag2/8jW3eU2fc4l1+Zq9iCFUUjklOyNjpsVGEsgMTbTs8Vp4NXtnaOzRFYm1
6vVN6mKhk8I1mgxH0hwRwGu/avDTdjpR0TfLQQMT375MM9XBpowPrI6ooTT+HVIEzcNykFmGhz3t
IGaCubBZmt2g34hkoZAVfg+a31ovj3njQuknPkdNfKlfcc57N/Y6PfDCE7t1GviCtipFPvm2ng+G
4jfFusYtnd2ow17juG6uOrsGOAvXVXeD0Z9fgsQWN4zeyvpZE/0puQuEVcnvlrtCzpHI4d+uWKQ3
JqLTl2ZX0KLRHc6psFLRZ4Exlm2+aezWhKf0NEJPnUGSN8Y9QEIL7oW14WDaseK0btC7kuxFH6fT
j7k+od/KXRHuJBX9ynHAhcBq7ILMzZ1kWU2qQxKarK3+H2Fntts4lq3pd+nrJiDO5EXfcBQ1W/J8
Q9gOm6M4T+LT98codJ8sRyANFBKnTlamHRK591r/qLArPCRYmOpPlGHGi75O3DAotn3Ibqqts4a4
STvakauGoWzU6PywaBY6cu1b2UZ7Ewyuo9xL9su2EDMCufMG1efDLaIJLOhg/lgO+WtPvMQ1pa/O
kl54LaCnVxezwQ4BMGppPMIo0cpHeO2C8priPNM7yY/rjk0FFWvNkotpv72LDoRlolfetQ8RG4uO
pd9uQWFoDKICaMbgxjDDwYY4XLLlHdAL0ZNKwJJGSjBjJl+Ktq4/JtOpdaA1RPbgWn7SPSga8cIO
GiPRVl1JcTt507ANSyiAbShkqo+sPrV4/WfT+dArm1rVCqzjmZfFVnp7iWxjOP5on6u1aQ9PVLJq
9eutfUkaFneyHS31tfmaHrV345n2S5yHiWwXbxlRiAddc4BPDsWX0gdK96IXa06QGDwRwcoXH6W9
IqbTKp8F96N34vN0zqJ1mbpjjyjd7pMPFBRTf9DdMuBjqFxOOIbsNeECL3i20Npix5Qczelc6uAY
Uq3J5e4D5yTlMnPpTw8P7an5jP08CAmfI4rOWvLX1fv+HShzCWuSL2lpf8262yRb6pGAE2XlZEy7
MLUR9kB4dxKyXAgRu28DgXmgXSPlzhk+maU1v0COgmR6hWHCVlUva51EZvp1KTntUNMDgqxeBd2Z
RB9SPcLsEPu6YacZb6gV7YwXDLJfws3FSm6sEWPx5xrf01cTuS9/UC7zs7SXT/krUd8l1/JDJNkC
JfEUEcqnJH1TQkv80l2iW87LeSNtc85BkXxIe7wArT7C7Guiw1vWkvBY2/2pM+12kTy5XAMT6Z2o
FSJLuvC/CC0kzV7/3qRWI1j0HXHHImSgaoQiaMT6fBZkP7YL8GKL4xr8JFp5Wr+5SU4h7gtS0KtD
2PvCF+mMQD5t5NdwysTIaOeGg4ng1cv8AE9RFvsmsiUI97Ma3cl8P/wZ26AQ2U5Hh8cio4e+9SYu
qMbRb0cOhSbfME4KlW0Wh4ywRsUbx6fVL4HrAFSJZev3dz7u4GeGTZHaEsFcL9oxn3j0agYqa74r
eFhCULdLFGP1csjRrjuH0zI2PTSHCLz8KWOd4EvmREafinJInImqcMRF9c1p5oyNE89U1trEIyMZ
yB6o3/JxoTwOPHrcr2vVGe66zKl6hwa76wpzzfZ69WQGtvLQRXuAvuXbkM8wGDfFjRf1gEP5h3zu
ka4XVFwRhsgtsIHeTV/6x3zHic99aQnPrD+cgeHgdp0l3BzhEQb9VM8HNDEd40HjUlAk8Z0Va+FB
XkQVzlBgNmCKC3oY/efbh/bBKUWXGx9mZAQ01XHGR/MJO7fJ7E/fIlOLbMfb7JiTR+pUoqeiU+fl
6k4J9/qVeVHY0mYtlF4RBQb6W9r+MlYRGrNsedxXo0syux/uxSB9rV5bUtFu/jSxB3SHpQigsRNH
fTBbb1gdu0MJEnNuoSNCq3SKV4RW5VPtjm7YYjM/X9+Uu+m4qp4uWXTSM1opuFj92860+0Ntsz8m
99NG3kTtXsgpTyCfUzhW8p0YXjKTxddWxzcepPitZ+H+IEWFSaN/ns9I4Ph3mYf8iT/Wc3LCI1wH
o3dzZNfY0viUcy2+90+L0XCj5Ha7U+1hH/L/3Dbnye/B/m53am1xveOIcMn4LcznmDpC7ZLsueFd
+BRLe29lN3Hap5zuAx13lMV/RpnoDU6k8oWwk+ihcecvc6GaYfFFm5RcFSEv12BhGywmkifwVv4C
bZKZhhlLJAvfprTjJ4O1NWd0QDfFriXH4EYAZSVEIHxOniUUtLK9W4kODFVnkw4qwWgtsETCykQq
HqNKY+2MixxZcYYIyzbtcI1cjgStZcN2eHBzyVP4hyo3fQAe0h4GR/u63cUlcp4dQs0ZvPPHwCHw
y7/hMHTTLMFGBA6J3xAiY1IFom7AYdhGQzxrT5g7JkZnh6zdW+GQTAuuoVxdHYmX5jQMjhxjjV3c
rxD8JPCRWFItWtwiZD5AMRPte4DiBjrilSese14Zt2OwgboihvOQ2GVwfUG2iFXEFG14HdNNH4k0
k+l2sMy3EdmzyN3sYnMzlw/4dp/CT1hYWhXkm2bArBLdk4ATcxRaIRnF0BBW9rpAhVQ+e+amcHmV
3RbDyi9hdiVPQhzk8D2QxCMlDga5CoaZmYBiGKtFVxbZAwXVPtM8GBzwxRg0P/WYS9/V+KBwOh+v
QuSjjupV/YYfXyPTbNMOFA50RrMgSu/7CSraw56jGG7Hy02CEK9j91Y6MwAdv6oSyINbAtFklvaD
OeA/2bHfMMv/+n2+gct9KxtXhIzgaSafpE0JdlK4M0vIHWBYGjD46bGDKJz4ZJoC17lyzNVjFn5p
3Uvce8rkJ+phjr24csiTB4oj8tXUeV7jX6KTOzHNuQywpxKmtUFu6dxWx1RCyGhhPevfGTARqV5d
5eqHn6boRUB98rrP9hGgunYN8t0NB+1cbwqSVxpbbJk1baAThCg4Lleb+LTksrAyYl9KRvKt99fP
GkDlAGyHGGAKpkttX+1bH+jJUz+fEmnXJIGubFmJMn4cvrvJQ3m46MLaTaat4YG07DWF/RydEJFo
G59n0a/vwbf6j9FRmNPdWoGwPBk8dtwn8dp4X0X0DiGcteXsUoYbxqIXnipd8QTxbkpocmSuA++K
+i1A4eTPxj7LLiniMvMY5g6/xnbEFeIW+3hNhzToDQni2CgF5ntXTS0WmepOHS8ygMBE0ALVj26Y
7iEoe3Ldp7uk2JMJXihbGo+Ae2CMw/Quy57RFHNjVaE1n6Srhf/l6mWGtVRjuiRRs+/WXECcmVA0
KBkJEHHo1zPsGi6b6av7SeqzyLv+eNDwYRhE69PS8N2PcZsbifhiHvx4V+xCH4No4lSeyrAfyH4N
ZyZZBXjnsBdO/ZPyA52I0+ZvP574FVXVFtXW9+ROSm+1ImyWs+22TkEPeMhJ7jStgiy61WcF7ti8
16pniPd86s3kqWAmQIbzumb4xtsKouoOvzQi1/I75LXLtCsdaanMv9hXBsMT0T5zgr2xcbHmSb/w
1Myii9gaLH3yNA3JsK0Wax3iNzvQyjVL7zz0XoQWZdwXo9dMJ1mwBdXvLqO+HX2k2NCt1LzK1QaJ
9wDm8UjKfOvBdCSnG4uruWHlLNhoI/WU9XsR+s+JdiqSx4ozFrebxT5rgX7RJBvOXk5vt5UvlBiu
vGgDOjSyHOeaXQPLlZ6h+OBhSwL0cAA0q0d8jC4xNZ3omR11cdBtnqw6tUSOOb5uWM5drnvLCKxY
VyCUyY6c8t1M/P4nq+/3vOeFuNCpj/j/X903WiWngJsCdL461nSnfwOUa3aa4ILN9F/aK1eSNpHa
zoDK1kkr/OgAoJfA8MKBul85209bThMCzw+rS/pOnnjTeO1zm+4kkDQUx4iLl8S56esmeAJ6U6go
WxXXaeHMD9I7qC79wQSVMjWtDGt8WraAnD3suSapR+Xrsf6d+RbNv14RKsFWIjcxAqlvV0Q4h6HQ
j6HhiEc4DJTZojctJ4L6HL4CSyWPSLzHt2zl6kv1Tw6yzbnAFR2DJqlsr/ZSjVTbCaT0kfNcAHve
cVbu4nu4aq7Xo+E2v1GvhjC0GgjsnLBZE8OHsNA8l75Gp9KV/06iAH94Jnry4FzqHAijWA8BCzzq
/8O0Nd0bVaF8sjs4BY/j3E+PPLLlg+II++suXIsb9a65btVX/UH+T266dkqC+P1EuUVGTsWjsEdl
b+xmm30nsios0LAdVnE2feCZ8KM4g2hs+/d4HT+Z++t9xMBA6KeNcOZwu78GrSMfyF2p2HsB3ksK
vIit8m5PlZ/uaQ3zhEDaolJGJmmsYUp/exrhE73UvX5cT2nDUWmt1vJkdZy8udtva5d9xdeD8JDF
ln6qbG07rnkojstQLARQIpvUpylAohe4YzKx6/Xt6ae6FPF7DdF/nnedNNlF76mp3ylmoR8URV9F
VPSAyn7Bg4GomMiqcZxwbryAl93wKTJzqufBfKvXwguEFbdhB+gXSK5g4EJhT2NETaCdQsDQ2m9+
IZy7TQ/EEVDyDNkifACK5iftDcFYddI/OD1GC7lSzlrcQs+OubXoGVaqA4RtYwk54TngX0npO+/a
MjHNb1Nk1/cNzkUn5qCghbxyr53DsZfzagg7wZ/3aeXpJRqEdfQypWv2QdTlvaNwUi2D8e2eQTp7
Sd9vAEngNbELLAcA/Ga+AQOyTAndGwhX1DyLK1vQGRDVO/Nu2IT3UnCr9vMChRAE0tabLroo7RMv
a/YO31BE60E5RCYK+P2qtU1Hv//hJf09C3+/zkReTk1Csb3SvmdJxmGHNDiHqEl3hK84U+CVB1UB
PXnTchoE9yhE8m6jICdhcei9sjg0/V3dHQTdDe3Va4mPO3Kv3CwTG0H0S2REqcG/cJI7NE8keTDq
rPB8+GzIaFQ0iEdoA3oMK5thZLrCnxza8By3WxowCmXdRgHN0dfn5IrZhUvdaZSgTH1GMzLCcFih
EET3MgScETWWZidKAUC9/B1SMHZxUFHy7UisHxfuYfAzKi1QGrucjEtw96hbHYJJVB6xO5nuzHk5
ejpz6zkt/IhXcAtywZ5zT7xgz7h4dSbJV9/aY/KiPGseCxu0hnmv79p18VplVr7/SSQhLXPqH98H
6lVKEgh7Q17O3/94OydF1P6f/yX+79ksDVUTcmSjy9JxTk1L2iyxfay3XKt2sV1OmSwYXxRGOxZA
mCf1cfVz4O1fB42lH/r//SKLmuMfv4h+M9pVbvBgkMMIk+hWXuphqOeyIissJqWqRO0CYsqTq7pF
thM/okdUQzOJeOuauR8Jvl0dWWL4zN0FKXgFlbzawPlcXaWElc0aX9gTKNkqN2GwCiLmdE9wwTvx
6ajqwke0LwYL8Gf0CrhJWoCGUZ4Gact8QC8mOVh9cdQop+79tk89JKGaZYD6swej+LF4QVvghzdI
Y1AGzhE+L2aH5CM9a9vcFytLFtlkLQX1TmtXB+N4cyQ289iVf8EaNjIYgVVtblbIoCk/Q1Ng4clq
N6nWKpsglR5Q0YxMwBW//8nbtr5wzotL3sWbTEJY/4N+RfpuPFjmh39+I9+MB/lYV5Wk82iQwLBa
j2890M+XPrDQIMeCtGXEPrdecq9dBtfclF7us+esha8Wwu99ISF/ODv+dr+z+GmkbEk0Sn3PBh16
WiWajiek2M0OIxjdbJGv+9S42ELwk6FWXcQTf74Y//PTvk1PalddE7ngp1GUw8APHoVr17TCTfOy
rE/jeSp4OvInEQSMqzWyRZx8fueWPts07AJGUBAcBqyNeWg/AX7IpFRtsr65/lXugu3VHsjblx+v
6Ld2qXvbwuQj71SDkisKHP7l3z++v27Q//z4vr3pTR2FCeWjyx/oejYv/eN4hmOs7scDBnvpxKAi
vUgXBEI85+qDApTormo/ztyfPtrfBu8/PlpUK9wD5sqkEeC/X/U0CdNRvvFg5bJNhNeAhk9EOmKZ
z6HiVYv0z9Egu2NzrzQIaazOSe8XDjJ3cNfgqxWJ37AKzVJ4L5zqvZuxfTmoI8wP6qVplIkCFcv3
y+pLdLB8LAY0MnytHAwDxjN0dL6BlZOgOfkQmXhZhT+Uj9k1I1Zka/gibFJjRrBWsbuU8lIsbud0
Rpl3NL6E5g8PtfS9IfP31CJp2LzosiAcz/j2ltV6J2LLFAynzLmwnAWxWtLa6UcYHJPDgXDREskm
vxk6NeQxJhQtIUMR3hnYEFJyFyUJRjVUKUXikEKd0KqSHcBF2HACnsd7ZUt8Nf438CUP+ABgLH2T
H/MvxPG3X3ye+mul+lF+UvJHkEjlM36G8rzlvmRszWY/J4toQOnPWf2IhnDqfNxoQ+pKfoP3OIUP
X6vRWwZOZOcrT+SvHKrGTvowTrcjlk9B9tTaqynstcWNwmxzEEjJhqmBOXzRz0hiPjObV+dLT5nE
1mALPSBxSAoF5/gqQUFr9+Z6kPyWt4vhuvVIlFmxSDDFoEybnEZ3hM+JL1OO7avpIyWPi/XYp3aJ
gw93H8d0ijsLwNBXOL6h1LjD4gfCwDNHvb9UmS8yxM7e/KZ0rnT1mgMhv6S8cbOHaN/IbMmNh9Cn
kg3Fzn0aDA5CVoSVgNSe5kt2dl3AghGt8idXNMiAgOz3PbSj9952eldu8KVJDzNXFYq7cHO77Vf9
Y90fxPIcKW9F9hG2l4nmq3hT3kNbRwE4WmdjQ1wp64QdpLIZqIFVJ5/LOcNj4fz7wYBl6C9HHZga
ienIyKQ/oiCjsE7pA+MRRKqBUNjEJUUKpmmTRoYRohsAuUH/tPKsaghMUeWUVrTGQc5BJxu/VvDL
3Qz8jD1hm0jPNNJZYnZD6r1iZnKNYT0PNsl8Wr869PqBLjRpWhPr1YCkFL/w0q0r/uZVtzDVOwTt
NXzeMGoVXKQU+TJ+5ytNYzcYkNjjsGVfOwM47nFhlOmhFM7YJgEyLzVfUIWHAhOkFYobxkE6TVYk
HFfg82gK4YkemQ2qZR5wI9FZ2LbcpaUpQAO63HE6K95LfbWGV4LfnXaDqkdA+22v1vFnfQLBhg7G
8E3C7KzbgKaIx7rYWrW4BiwstRD7QhlkjN7gojBMqWfkBxjLBVhdBQTMXu+xrESEzRuIgI1HIX4B
fVM4Xnt0xwudYt5caVgQJVAD2tNG3uCVE9XLI0EID1oFQEPBnjI/qYK0PHOAWuXvEiqjIZJo030W
OQYCL2zu5nIrcVFhQShOYf2coqBDEIzBInVTJGygwsDL0a+I8E/cHrmNP6MTwTCtJMDMjx8HLRSw
CzwcRvrNhNuGyN/MlcH6dQ/3ab6cNlA+K3Gb9UeTHSgE/3OviNplCxtoCfw378cIwimI2Fmq15DP
M3Rl/sHhIxG8aXXH6pva+hXm3Rp6r0aOUMJ+Es5JdMLKygjJKO0JxsDRKVSrXP1Xkni4lhpyaHQb
1mTgEzX8Ho+Ef9ODjDuah6NZ3cfVZRw3xSXz1T3EUF08RMO60TbatLnJVvHV7iTUOCu/rPdZva84
k4bLoHvLHb5cz/gPWDUGnVg+mzhgO0LFhjysV44lhGzsKeVGZUWq3VI9hte9Njsd+z6qMni/jgEB
ld4Cp/NwROQJqI7cuUq309CEKJ6ZOMi7uxlOGdn9QuUq6I6mo7LiQMXKz5v3eS3RPhJk5BOUMFS8
SF5SBC2/m+wVm/kzKgMRxWKySRwUTN0nCJdHXi30AUCkugZzFgc7BFgQ1+oKFP/2as6nTMcxsU41
xOBW46QAYQRB1qeITs6ZAHlcO243+Qvi5S9qpPCu+pXShwZVkRJWgyf5zuDurKzVZvWGzokfEtto
mfo7dPjkQhri3RhSauhgXSGhRkIVURIGZNEuuQQXEvbvx7uUufHqgsZACMPrUOeLYtRU3BFhRbFF
lflrkJD7ORUJSomnveJpB4DBnW4QvsN0JNp5/iigEmPxRV2X0FloT3xhg9tivtaVC7DbyN5UFyU8
FSlV2sopu/tbs1EqCNy8vRGcauFkRyU3129kjVHXmLwQCUZxGIoT9NSZrYeP8nRXTWvyDtLSV4XT
qlmnSe+17EAIaXof1SiL0vUEFVh6/e2r1Xwu3fsY3JmhYhkavGLaEDZYPQwEhnJADsRT2+3qTspd
PmdWMKdKTj+c4H+bVYnr+R3bg59Q/oZ8SUaTkz+B106UXQnxLwI/UoKQdvOd7eurI3PwfMVgnSJM
U9Cgr2o3KOWcCHY3s1bjnr3XXDgqUp4ocQMTCi/1va5YFCVMSOdbWAQnHx6WXZCzBmnjlwoiDO83
vcj9b0zs3/9E8mI1/j4isn7wZ9KJJyCa/79HxEk1SiVJmb4Hr8erQlwq8Qo3S7h099V95tYcDKhg
hu38lJSsqXx7RMPRdD3bIGJkNvenzMtRI/0yTz/tIfwKf/nlCKqlEVLVlojhbyPbTPx4HqfMr+Er
wn5mVz5ftdskbOzVbOvSDskpZTRvmmZHpDivApFMievCFE3I6wiLaayOR9e0AKjk9jmFyOjPTXTq
4+cUPfl+EaRZt8+QwU8UEfwKL4P4QVEvF+4LQrK8edIEltUhuCbVLu3QZY+tFY0vpvwmFEHfOxLp
bhdZ2wAsNUVgjjtUYPHNBe6bXGhiRBCie/WMd+lJxWcFnbohfPYcQZVtOGTQ/rwU6K6bvTA+UEeP
+G4QNxK7T29fB79snAG6w/BXH2bhlJnX8soK62g3bPPmoqgndfhaIBKYm7W6m9cJCy9EPeEQFkJ2
oDZ92xXP3VP8Rb8g/sjkKKmAYwwZ4Xqcn42Q8kwvSlAJuFFzb4Bc5hfwKrnG8+mKczCO25qe1mxf
yMFVWN/40dK2ICE72q0qr+mtDgUzO1RKdCzy1Ow8yh5XVDE9IszSRl+RPumBms3TVfQQTrUceJNX
UueQPQgTJqXPHuUkP95nDWD+EjVPpK+ptHNbPAmstgjdaxtLJwkIOjcLyhqaqzjoCe7jRGGguDq8
LT33OQrcZxMHIrCzgxkD+eGuXydfmk8WTctQxw59AWGSPI1b4UUaPP41gEUy3jz+x0TbGAgF3ZIT
gxsJuQqflmCZtI/gS2s2ha9hGykC1GLNrosfoRvym98iBjmOhMcg69pQaJ94Q3bi6kqvZ1252QJH
IRIKL+s8whiwgKkft03oov7ZdR5fqVtubo+jO3hsHE624a8d5YrcXARCWM1p2Gk+bsSvaocK+rF0
sa94SLtH7hs7uUgrcIoAcvJdllH2LtpB7EnPwyN0ApxOgNZjBOagDoJRQ/WHt8Q3TosRd/bNPTz1
jglgYVOU7dLVhU2AjYv/Ouk7/T7e6Ufpq3SLh3gvbIeP+pGwlNJJl9yHydH5yOmdwc+1qFWRg+Dw
nc6IIIV9v+N4YBTUXR2/z+jgl/wcTpoPBxmYQRzUj5OzNFWZnrZBgoIEeMuVWtvGnXhMzuqlChb8
v8cZgc/UUo/lmjaSQIfF5HdSP+L9Y+eBJO5jbuJF/Y2YpXTyu+5LfEPx1mxJNyBAiYG1rkhZcXnx
B2dhJPhttbuYd1Xxuedbw4q4Zez6C410WF9GqJcO57LkDlz3s5XnjkQvH0DoDeZv/hDHpdGOPI/G
V2++ZnrJC/d32fq5DLiEZUEr9l11FkArfzr/xOV4+342L8nghIVSscTO8N9ns5RU5tzHPJaKX13p
wrVWb8ZbdxTX8xqVKzB1B9Ni84VTFe2xuPywr8h/JbZkbgXNVACR/5Mn/g+oUDA7Q79eaTxuXbV1
FVwOnnOzq2wXSi+RiurbrlEX8vYtEk6vvm5CNGD6qczxrwdReJAQJ+ceBUVXF6MGkTDkqQiLag6e
gJGTOVV2leRuhTkNAXJsz5iVDV+/EMsdvcEQFeZHF221keTogXZeTpzZYx4q2AZxykvNQ47fBPQU
MjunWpYxyia2W50d0MmrlT+CGqaNhbsUZ/ZMuUa0a5N1s/K66pjQ6JS/jdjau7Uie3r4rjGExd0+
n7hjelsIj+KMStJNKwsZeh5uigDfrF+nBxF+p7ObgehwL+VacgzsGp7MSr+q0XlgC6JlOtov+nhS
Uq6+Gj8huGqAOGydG4E9LVMPw6/ckVlg53ynaIRbDmiLsucowT9jEmIDjtm5mcQDd6lM6xZudYjw
xoNBIZTIQYXAfcbngPnXSj9Wh4ljxGTnvgt9PkXDWrTYaXoH/6V5ALAVSEFc0NnawmWh25Vip41P
SCgXbbc9uym72pfkmapD2Xlm092BFDELqEUIGTZz9OK3katfvdm0NNWEJ8LEHRZJPPHnRx2NoiNm
/BngB/INYpllxEd41Nk0dglrQbnXzI/GvgGxOhpsMpp5V572FC4DZLLyLKTYpBxSvCJkYc7MeaaI
LQBfRKBX2wT5YXlUw4NivpHbFUHANRWGF3w+p7x0s9sBySiwNCjala84n1ANBzgV+ONk7/Pnlfz2
9kLKQLoZhLUqnBP9biCpJ35BcjeAl4Sww8eR5CFt9dioHkxf5wFD4dRR0AS71DJOPKhCv55xXogk
R7MZQabvRG2dgEh3gKJQ3GgcumRDTFfMCEcQ/k7pnrPVRTF99omoQQ2CueZ+AaJHwUk0d8TsD/1X
LmfmhQIOguEsoyd8FzmdW6A5tKWbN+ebhMpq05O0Y5WhYrn0a3g2kA+COVfwyVyzKOHdeM3ZZRRB
gW3uhoMa9SiCtMaPxwCfXqERuk7Ql2Nc7ZgDFgB7e6v9Dke8jmJ6OUWvxQ+QNt2zfz27/ufoWP7+
P44OU7wapThydOBUOCz2WFt/hytijUyd6b2e/TTz6rPyiFczNoI0gVRIvcTXGY0EO/+AHHeFtxgV
K+JstNg5izqaaqwOamtrL4mdoXXbyUw5WBXc5XFfMF7lhYylgW8Ub5Ktg0Q5Cw3osq6DMMifkEVM
ZhqGLGgFw5H3C2CFrrC7Q6HD04jUrzd5wwEuzsxhcGUOlXaRY3RfM4EA7D2V03MDoMkEPujJp7IA
UdR977RXLOpWyuLh4D7u94uRKuDO6Xkt+GJhO1EmOrfopeGz9pMZESuPkaOffrJ4/lap/HFnKBqJ
P/IyM3+Xb4Wq2GuZXkD7ESXylR0WBEn75KTGQWP41YmSDvDffM/pQ0UNmC6huvcVPdHdsc4OK2nb
tBd9jKyGc0+EJSl3bUpfbfxWQ7WsLOWleF90kLnLuolMbdVtxyBFGsSSnGNjZ/WbP0s8+p9DZE+I
jq4YQiBzwo+kskhmLgmSVta6+ThjDjK8PAVHPvIe9SZhyD8oeqS/2F1hL/7ns/j2DMZR3K6klmcQ
ZHBjPJjHKsB+x07d70NqHq+75q335ANeAXu8b/yfejqV35qdP74M0mokU6IkhVq//34JulkvhdZg
XeTL6JxM8yKdcR34zCMHLceAxyhydcLVS2G4Ez5WJKAOe38VA8PZ4KEZLtfrvjfvqhuAQefBXTs9
o6S+V+LncmUTs5e1BFkEheHP7UbRF/lWMexbObdVDWOhx6DapATlOgY2K4+6DmSSM7kaxIgT6z36
VbIDaeuxCKx4JK6T3QlO0ywWIcEedXc18KCDGRf7xGXXYc5DcVFLv/s/QcU5J0eQDnbXm6dzWYD6
lztF8bOnRbmBBB/V28qNuyDC3pHHzhA5oKowHei8INoQPCtOKqz5pVFbANoiIfFQbIKESPtrc2Bf
y4C/FijQaymMswBpoY6v2GBpL8KsasUu6VlAqOimJaZ4igidKNovs2oKnrxFalGSkLhuCrSfXgHc
U/LTqahd0D6Q+nh8MwX3+gz3ILrEuCFtu0Hik8Lt9m/xcwXYkGKH5Z3G98kNCGQLiVH4RoHG15cn
b6DdsmDP92/quvIZzyP2p26Bf1LqQzjIZix3ZETi/abtCKaTk1DAtzituXC6wSZHTzmMKk7X/VXe
zOwfvhRfpPiTHy16NSGSK/43IIJIt5fsmRipt7CL0Gk3+wGFUeQ2cmKPKMwDBPrcz/yfqfnCxTCp
V87OfX893vr7sXwgqmGgUgRFPyb1sdzrZJFEmxQQPLNH2cFpUJPVlW+u4V7iCGtI5TwSSlOi/u69
VCB51C54ZiuXNXBqn/TVR3XbwaVo7wIGmZnvx5Vn26jvZnUr3PbiuEO/eEs/JhG4VQlIIJ2LTXrd
c6xzExv2pPizj6i92k62AfNTHoUUmyfC+7XUHuZyp053Yr4VxzfsD7CudpU/onhTN4LIE+HebsRj
EObprLR95GF4xCWYusbN4ZJviyAeSIh3u5oYRVdDRxPSZGETLzHVHsuiKm9q4cjIKFFee/4wVfZp
TLzAs8Zaz57M8lCG+6HxDNkVWL3o/Rz2DRYGBcYkuGb+ULv6u849yqpYb6rQiQde3iHovfxNdIXK
k8c1ro7bctP7HZa4fpfnLIx4PbpAMQMFgzMSnshXW24SVyB/iZlLyb2a9JbIJykTFfcitGTCB76o
dmpE6J3eHeP0Y+wOE4hS5zMKpq1TDg4nQGbYhu4lktuAzXPPoHvH5cF/sIUQbRj8O2b0N6M+28hK
pGxpYYd/64P+cbf385QQoQfB2d7Q/zTBuDeP8Z73445WAfOZCT31os8R5O9t2cfnV6QmT/Kd8aF4
9fFqWP32p1VJ/hswR98t9ZIrE03Sd2AOTqXpRRGkqP7Snw1Otw3z5xGGAo7tEaoSQ2AcEvDEGggC
g+dopORgkdonrZN23mKTwT4FkYcDhVSId+GleeCEHMs1Tl1I4p/u6d8aqT+uhn/8wt/uJrnqxlpI
SREDF7KT9bhnH4FIVOlTBnn/uTpL/NsnpEjqivI1Ag7/0M5HrdabWt6ZhCpeyWfrffFJZ355TO5X
TKXFp0GBu/VTWN9fx8B//tRvYpNVMSrqqPBTo8duNwSoQsASIx+P5Rdiz81ibf33h/OPyOhFTKHQ
aIrCVjI0YN7/vnPF6yodlIR5givzlTP0rB9JaXVvD8krUMUdzga4zgjg2kqOP23MovLHyEH5nyqr
ioZ0gp//veTnOlHbmzbaMnIUeJ1ajIcY3tRzYwRJdgnpgUIhxRnNeTGxBHmwcRjsAd25pYT+LsLj
yUX1C24D3ztGr3P1HqZ+U256oDOcBsKvOj01uG+zZ4mQuX4vdKeeXBLCkUaQIJ8RrZ+ACja/4Tk4
B6vCTtIvsorJQXUHE7YkmrjsebwCsYhzlD5grzgoawHjvM21aT/deN492ts/CNau3JWFWYrwMod/
+oCWahy2ScPBB0TJ7Kw+Vq9ldj+um4f6aH7BKGbhJqzXXWXr/WMRbhmSNSs/MIBSrA0JlzoqLIO0
lu+VM3rVRN1RsdG1H6urp41eJXmTYPXUGjsZiV84WLHrpb4wbdgkQ5AQQi8WJtgBHUAk0oduvxm3
Teaz5RR3nICj4mPM+/dnSlr9oYj5/bVS4gdwKtI8t7xc/zjx6izSZqkT4VJeGcwQu/Y+9R0I2Psl
s8DS/GWqVNfJmfWY8mTCirDNItLcgIfSjdSPLv7LCrvfdUMUCOq7hD28RQnh3M4U7uIQZixHatHQ
e2SJ4TFv1y2XHCRs46bjhgw7Urbleh0bvkhfEqrbqIW5f56xJvFUYKK7sds5APf1ASCT/C281FhW
ThnZTSqSWE0+yNzj0L5oZgCBY4/+56D0I/yupQ1dOVH/NXqLvOb6IB5y4mdRuxuW9MziCCiMgWVW
LUPdwWNm8yle7YXroWl3rUNhZEfup3GZ5rUUISR4nbKvFJrNHD6KGU6KjASnedRf8fOKfHj4EwBY
yL/w2xP/spnxW/C1I/48Yr2Qn5lIOF8UCTDSKZOHCrddeQLsN8nJUD8MJ7coeBBugRmehhvmvY2s
4432OoYyIsWz4KZzha8ziHBr+ES8WdJjif6Mg2BxZ+HJUf8ve+exJDl6Ztl36T1o0GIxvXA4ANfh
IsJDbGAhobXG089BTtO6KotTtF6O2XBBI1nMdAXg/8S95+5k5WhgooZhSLAwM6jxlne2WtoK8GpA
Dqy7sBkwXaGGTpn0eH7V2bj30Y2z/wXCMvAMxWMqv6t7hIYNc043+5g+lNymwkSW//cXH7JqLq4/
HRXLxafJuoqKR1c5ef988XVZHBXVwDOFVI4GGFuKGXk/DPKaCWYy4Az+kBm7IIfHKMCPq25xOaYP
9YOa7sEsbsxXfV2th5fJxe4X/8BaTAJcZJWTDm4OjBERxOLgXXO1DdmW+YKqvPgsIf0WOoBbqie/
d0l0wHg73PDfsRyxHksmelZxSAesBk+FeiS1mhkNO7F8jz+xWgbDMt7sbag4Q+rpFDczQtL3KTzq
kU2Pn6ob5bkik02U3WH0xOyQ0b4Mz6UBcNkWeQoNNNvsR8KNOO7AdEsydwetyauc3XLEaJjQxDuP
UKJ4Vh2l/koqVoqL1NwV4QbwjOld7aN9kPG5PluSg4bYx85VOMPRH1gAnxv1VMhuzSwa3QGO0XGv
3w2Ldfmq779qikt5Czax149oUTADRp7+OFp7ymJN3eMHlfWzCjYSuRPCYzQ8445NBwz6GbhH8aRd
6EykLdn2euIKw4PBzT16cmubXME8bKGdcJFN5ILxkK2pV+26C1cV9SsN3nSP11teInzuELxyJRoH
i38qnru2WuV7xbjg7Memt6nMbSeti/wA9UAeH9lm8ZRGjj54omILHupXIzklL2XGtmKl1YcsemNY
pszH8Wd2em+evJialoz3bkl/c8J0qzOF9RGIMa0tL5HpYb6O6JnWcofiyB47SC+bEX7ltudqQ4ej
NAepe6rit5zBVnQa+CiJu9iWqNfzTQTcJSSO3p75UVHsCkeG8tlJKK4dD5pxRWRSW90HhLkhlHsa
GJY9Iear9wHZIQuVbgtIU0u9iehh8ZKgdJAXC/7olBbDlmsHp4ABhuwFnxAMyJ8IHyA32TLj4NDm
fQ54bOkRobaH8arRdjwkxY4BKq33lo1/zl3ubprQ5cnZ1hxAO9NyAkA9NAP+d9jzF+x4RAQj1FbP
MkDsoRjremMVp0+yvrd8V9QfDd81m/PEg3U6K+xhlO5VHL6EfquYh/iitFj8WKthbTZ5BhNyuUbJ
jO9VQF+xNdlRQ14q+KJiHB843bEk0traE5EKjqqtDdQeso1ANv8qm4ty0L+j0TFoPfQjJBgGYtmt
Pit7zj2max331OP40n/OjKtEmw/bWzvpC/zzSlqOTy9+GyO7MTfdY2CtotqZNJaaaFWA3E8xAdPK
UzFiwUZhXVZb32gvUXX7t86BX+fk748yXddFlrpgev+SdFokQpfPYuyv03rT/YLHZD75fAfdWJ6w
SudMNPUCIKz01jFZMECY+BvlYXmsrlgyM9emdmdHFm7L7aygzLhLSAPmi14c8nLDwSsKqIyJ3UDY
wepwnwGRQjhSOWV7I6paWTS1IoBvCVrAJgGiBIoRLZvTFxvU4ej9TA5ah1EgIYTqNl0adCaFWyhI
mOZZ8iY2jEGwUAhohsqZQu4a4up1t/22psVgx3YziN9aVmwMO+pVvUBf1+padAcIn8QcbCYqmEXK
7pImyrjHfKlXEBSYQoMTW4mspqwvMicAfxBuCr1jEVdw85I2A4jtLrs0gqxaUNMxtpb5kxSOESBO
9mDaMsdt4z14W049dP7oSzsLpdRZQVKM7AOTw7TF0R9Me3mtkAMgbCoaNT5IiyaRfZ3cbgxmRvsK
wC5HvYwAIVpPphspG5ipE0/W6d8cbdJfhM+cbH+8HJay6w9lVaaKEOsLZjwje2g7h0+wHtGOqMCc
UAat0j1ue2THQoL1jEiV1d+frPKvk/OvlyMRLoYp6gS2/tYrmHqTq37P66tHPvK4BkByWHZWZIXi
BsZ8J918VrSxzYxzRQw8+y+GUa4Kv49H4hP2t0VU586HwWsPEInQ63EORXuK5F31Lu58gCKO9aCx
mQqdFMUjz5D67F+49qgUczfZIPXbEO1za5/RLLgsvW1IIjttA7KTWTd5R+dptvttvYVFQq1ho5XZ
Yzteozo44X64jvY12g2n6GJ8jHtOcmzFptuRr3sDkrKlolp4Bdql3GTbAPv37ChO6XUfy/B8xMvi
Kdfk8DnvGYZ7qgtwBc0mczHKGhQoLtqojMEEo7Jn8+wzNNtSIy7/i+AMTxGn0UOIngxahLjNtjBk
njVHQ7jDMMe1LljSe7yzr+bWsvNnfMwey+md+rD8tcaO4TBFqrgOV98xAEVCx93inDHowQ1l4zO/
pEcZeuV0OqIMKL1X/WAdky2m883ifgN95OW4NL55x6/iRvhqc3ZNxnrYBQ/JR+UkJwBQ6/xibZFJ
LamVaFTdaYMAIwBLM9jTdX79+2tJQv3ze5m2NJ4qGWqmRtQ3S9vfL+ZySqWot9ZJ7eakq3DD8FTL
PDPa5ihVcHNb4r3PH3piWOV1LArrst2Qb8B+byg9hEsxcwaZUI+u+Zi7CpzXve5srfUQvQjVxeA0
GxxlKfryRy0FnbWeHACUp+IO4kQAdIoBa20AKEYyd6f0YJ9SvbEZR+DFlU2JvGVMeJnXrK35f7x1
6AvSYM8cc3wZJjv6SRkYIXgQ62cGVYC+mKLw+vy7itZTAHrIsNF8mFEUCPWO90RnIa2tdlHUxRdr
AZ76vJ337D37QeG16NtQaiXViS1mKiIQmNwIz1bLI/hO/4ZbtblObwzzZgf4beNBKl83eP+s6miE
1+SUftUH7SaTFzKtiGvfxDx5oTCcpAbY2VlFnE3iuCegew4cVd+Lu45nV1c5zaEvAS9CT+CW1e6q
uUF5+dF8mLZ+FLZ8xeODeVWvTJ3P88MC5ZWYgH9Rfr0uhKXxon4SsdSQb7kSYZE/wfpEomijBXmk
4kb2pGVrKtRN7NFsM2eEXYKtBV/qLnuoNggNQGlnSFzQ2q5Rnyz78R/d2Ms/7RfNuO+x9nDmZ0Zk
4RqnMYryiEfyvj1bOlNhRHqraGduM8OJb632XvseEhh+afQ1VskwczOyHJXZd1WwvZPGJfuGGX2x
YvXL/nxdfOOVYNJP1YNMEZn7Gv03Xstd6HXP5Xp2p/tyoLHRoWbI3QJiOoo57hDq9zWbtGUzYi7S
+PCMmB9dHxJCB5oW/LZoO1GE4YtiX4Rk+2DtksWhdJ7JJCEFZDJXJfKb5d5lG0Q7DvziFfvdMptF
q3FC/LaTTzk70+Ez77y+cWi+RBEt5HOBSItfBVEwvswD9Qh7eIWvHgPjR8jG2cUdByi4IQ74vIhO
xhurhmJaIf+jS5uMRcBDLGpNLx26SBprYSPjOwZ0j8iRP83eCSkdWPBPdDs4mtCeg9pkYYdUZz2t
pfdBJxujx2ki7VoroY1Ac8RaBn6n+TTsY4etLvxqzMbO6HbixpeOgcTyih5DW2FvXQc7fEkX2mtI
P0xF2DxG7Ck4T8/0MTyVGmglDBFdTLpI6pTHFnZZsGk8UE9A3nJEqkRJXBc43XIv2OAx22aPUvgX
RQuNskeDgHv5zKrtDOeCXfuKKtZOLzqylPUGZ7PoNg3C6wbnC8O8TVdsjQJ34d2YbnxijqtvmP6E
wDo8sbGbsPsqAM8gDSIFwGZJd16IVQmoSLt6MrcpYh4+wRdm8++pJYhzPrSgisNNU7yDqKabq07W
l8zMA1WGvqPXcxGWYVpSbpNtKfcIHxnPL07UJL1VySblSYWIfOHcKUs5Zd0BqdoC2whzEYfPJ2qk
hE9oBt4c0Yvk8DVKt0HmjAoViiGYPwdUR8W1+mPcFnLDooDwvRzRg8qaDJ/KVkEnVWMimD5CtjOL
yY9Exyt69eiN4qf0MtAICPwZ8KyYASCVIcEtqDY8MXZt66WNs6zWhmgjmDsonCQKIvYVwXfvaRvx
DEcfDZ7s8i5/JNnRH/GCvDMzxbeJaaZXWOrRhmZ3TQCW5Gk16wxQv+UBzCVly0oESRzIGy5TAzf6
IrFH3b3MIKn8GFBwqHMn+TGaLRRLHA298MRDRQIfjJqG/aljjj9a4tRPsUMIsC2z1pKiTRGcQ4uB
/6G1HLlc4yzKt3K7Kj6g1LGoYqDUS3udgc56AOy45LJEhcc6a3mRrvxBDZI8S9/10UDfUFGQwri0
1su421b42vsfgXhviXD2dr/cUP33HH366p6GiQ1ZyPD0JtMI2wUBD/JTnjiwsibABZi+K867eltj
kN7JNsWPKyA0qxZ6uOZfEm0VvxbKrhPO7PG6ZeuyKo0tJrxs2iTPaf/IGNNmwy4bu0i+ytI14tQH
lGPxLg9MYJ6xOFM5IHjf6znbREc07bcm23T9NaQPMmwSedEtK/qZ9He0yJGxThBk0kvwHPCIrX3j
/IWmWUOyYzDM00ZxxuAMD5BbHtZ5Mxz6p/5KdAAj3BQdcgetV34VFlA5KY+0rS58w45VDl6Eg148
DMrhl2ZZSHYy6g5UGZlXKPtxQ1ML+qg5IDizw3QNOCloNm3uAHIhS84vVvI5+kb3RSV0CHuXpFdd
Xcnptp9dRJzsK9G78nuZ3UkLNmHsiZ76toyOt5yw+3gr2lAE+Lo5c48hz1hCDE7Lgzw51Y/tIT+3
EPG446V9vyl29ZbdaqA8Rpvcbb5nepNFndgfkFbmHPZIvb1gZ3BCPI8bAyFFfopJpWa0cmvfMXl6
hoMT512oj7yZDVj7HbLnCT6leQq7h3K4TPJ28Y4pIXcL2zthlXFjMnimjyDFl0E4FNZ7hvWd7nRJ
0aLR0RTG44wuz9iMJb7jC0KkNRafWXNg8g0ivmi3Dj0FPwb5etzonSdGm8x4LumOCtCeGk+Vk+Ri
cEFEGP3I7JMJs3iY5SOzTFS3HfRRlw0YEh3/fUbOw2+dPI2BB6d3/uSbNZh9sI4EplO5sGrHfpHY
odrSmCMlqNN6UAXOwBatczgdFLbcgr2Yv2YiLNAY7xvBnYoHJKLUVWjznYDrAtaDsh6z7dRvEz4S
xx7QTSe5osDizzAJj6+wONjAx18Zk5FN+THJb5F/8BVW4AOHRMUvwpXaX8XqpGkI5OxapgRZt8IO
0OwMDCrS9yySBwXWQ3PtKcQQ532io0ooeT40su4YiEGl048gLu8Q0R+B1vA00LbBw8jIq3T7Eegy
67BbXUJpL8NViDc29epPvXsP8m8VZ9xwGFDV8Ul6aVUUnsWEHjVb9S0bL354pCYYXxcFDWqakMkL
uGvm9HYmvoAKsajdWcLjnmfLQceiPM94GiZKGEw0PObOGdGSFDsRQDybeEsB3vjsyeiAUhQFkWMS
cEbYnHCf4j1ZMiFLVCSh7yAFtIE6FLFz8RE/zBvkD9wvUbJimLCXP1tyBbzmtVsbO/0rgUpM/Hkr
LR0Ta3seMSSHwdSDLsr0uZP2+PfJN55exoQmq0xBNiodxbb0xBdTnAgJ4CDvLrjYpea9wx45PicK
rkEyAJ4Bs1neTMIEKh/iDTiQreo0RXDVOPIREcGRxqdFCKA3B9+awOj9p092eKN5H8zANUcykZTb
Mg1eu8stWMCt5faTxizmNQRUVHnsdFSwcpXwPdB4Fi8x6C44QNTm7E6+S2i/DibrHtkMWyw8dGGO
e3QLpA/9nFpuotklEUaggvDBGE3bVPT4/qkcyfJLx3sX04MSbGIHmFxWqM1RAxoxKSMAI7dmtNeN
B040jWgUSLXDPZ2/RIqFBrzPPnWx2zTRfixvxWcU0E7h0DPyN4MU2shp6CIjBz6lhJ1vjSicPm48
/HLnImdm1YdCcQoPfor+8t7KjHVPC8+W/kFDzN8eMjxMJUYhWyrWZKHCFki2SY9ODvqPMtgQids8
X3QJCZsvhUj19WICwJWdO2ZKQLQdSa5QUd0uDKVRfjDlU4ho00T2wsIctNtGKHaCv7a4kxNbOPHe
qRLesM15ox1LW52Bv2lPKDU+K7x3mwQyH0Zhk8UD0UeOyXBiQmOxna394G+0+DKLTOH6RzV/FPD5
tCD/eEdrWm7O8h52mEdQbYcsuaIPRfyKKsUAdvDcfjTN00BYQEuLz3naXwhhyk3Qeq5lz6LXI+gT
mj2YAqbJLGwwLRUbRdv125BIV76sZUYFkZG8xJXPfojxIXXXybgyjEIDfQ86R6293gS+CJ+XMI1N
8JKxg8HhrxwkvqzZZfLrM/HPiWNhrD+5LXB0wKO2/rCYdXqnbrFarsd0bY2HWfPImcIdy8GAIoha
M6TsuKNWHKiTePFoO9ASsT3m1pJzNOAj7w0TDnfRK91FUewivPi5v2l0LDlQYtQLlBI0k895fjUM
Z2j3CVskfUkZt02mUOmpxPtpXguE+4b4FgunHIS8ti+gZmCvihl9exVXAjbhbhuVbAypB0PtjbsH
uNJpAt8SoFLhRePMEXynUNZGeqaCD/sHzt2aX2Vwh+UY9szeM4Ud6Umlf5Pk1zx+9jU4JO6vIVwp
vSgI88GDJhr+gz1S8EE6w91hbVXYorADVX1vur0xvAbZBX7ATE1EpfO96C4o0et61WzKxQbODP4Q
HqzFeI62fbFMJm8RAFeRR87Kv6iX4JnSRT51O/0CbJZ3zviPYBFWS6TeppdRu6mDW5MeaRrfZX8w
xZNOOFQj7Hp9nxiMIHlYt3K+NpuXqbrgyrRu6Gx0fVs3pwAyMPBmCebJ0fCi0NPFs9Je9fqoCkeh
Plf4dSOX/J2ueCkRe6HoYvIHJME4A2GE7UTCF9qlN8RcxK07Ac9j2X/ocOqC+S5d1I2WSLvrDQs7
GtWLW4FaZqLIZaK7mUT5cgmsbcvgcnpoG1cpTykaNsvOaM0Lz//sf7rFfRLNJyCzuX8qlB+/eGWT
TLTWlL8O7D2GDqT9mnJCvfFYGxC3YjDFf8UOBtQLQZ4vIt1vw71woVCrIm5Qun7zO7eeU/ESJLg5
4pcs9rpglw3H2H8MGQkvOF0qeeQWvnY1p2f1EalOQd4ynz80id06WHy65WfbtAF/7001tm1zjaXH
LHHlzslYpw7OND6aONSwkhyhLzNSZYha8CNP8SGKD9YgIL1dJUxwUcC1h2XJAbAidY38zIYF1xsY
S731eEg85q1K77vhCDPWXLgoXAWPXwJXDEX7wDTZQ94CqQ37QX6CxELjQjHVt6+xftABcQTSU8nu
bdOicC8QNq4AzkXr0pPOwbNxE9EUpPEbyhJEmYzWgHig3HEC+tldw9Ac+0y8S5VTiL6A34v4rWzP
5UWSGAO9PNuTM4uieGHCBfSRB9wa2p2WDGFbrn0YxWVJOBCcRjzKyPtFNHYQqVhJ9wfNJZItKe/Y
Jixe3D8us6nuSO1vRW+T6BHD0lLOQWbFoGMYXvDOhNWWWUTHz/XwnMMIrfltr36FTMepl2f8ti0v
9PsBAgX2J4vWEPdWLKx6zuZh31/zK9KSc3ykGH/AwI6x44lvHegupSMxIcxuU7dwug8K0flJAspt
vhFEtiy/CTteDyVxyIw13RwyIxosLcE13Lvl8BiCfoo+MZJ0wb+ZRUvmXyQGy/hQX0aIqqQasvib
ES+S577zVcwe0MPanVBvpRS22TpoEI3uI/1l7GwGCGzdhmJtMVhAq4FLglrcsHOdQAeid3aaeR9p
5ruvsHlgES2iB2TlUVlrvbxhrlTMY8OQJiuYdqxLzGQEBf5MS3CVAKzFaKiT/PcgeJmKMyRQpONI
G5QX2fGFe+DkSK/JpFgxSNEfCGQRHFGi+nvRdjDGaJYXzUiQ4QSDnGR8mwHiDXcmQYBaC343q1zl
K8THwunOf+7Wi6csvwLOr1VXYqyORKU7al70lXaIYpzI8+kuSMIluwhJ/kPi8WoGw3dHeqoYTkA+
/GSKIp7E5JDOiLqtB/LvSs2F7oOhVO524bLLZAiIfxTNJygaJvOyU13a5xGfHGSD3EaWJMxrdDRC
iOnYxefXy06in3jDIulpQC9uOjfKunaQsQF9xYhPM0TmtLHOkY3Obo0nl0KMFOHSs7jtMbYiHscv
v4AZFwYrl1JF3wv2l43TbcLkTWA908ht5gLxczU+7XpW1+hF/34crfwrW+cfr6blavvjZmXSW0Ec
uZradaXvdfow/Fazo94nxjSH9Fbvs4N2im/5M4Ay/1AdkR06UK/yn3la0X+s+icmAWi4ZX+t/JtZ
uaL/y2sdvCjKaFHjcv9NTmO1SRBXixatr9YoXZUvWvIzEuSn4g2NEuJltq2cgcmziXTDju50edhN
pI/0NdccxL6k3FSgS/gqr+mRfBTWNRhXWeYtVvINnS8NEloYbHgmzdxr8abARFNfTYNeXLhZpH40
aNAB62yZPAYxiaWrgHUDO8YrOgPyPLGMmtSTbCjDM9EL5hairFG/iBLGvXjwFM58YzdqnjV+qvVJ
am9SQ5I7rHCOYQJpeJ15Y/R3FnzJPV46pRSTFNPRlsHytOo6eJJMSn1aAM1WTU8ghWFcxz+LP5O9
LBKgX5jYAG0ootm1LBP6veac+TW9ZweKAcdm/+IXrjxuucLVBzF30YI9MGxbjxQEuK56lrrxGpgU
c3FcQ0fuGpOAe1v5ZoKNuEYHTzdQF/GGGEeBKd8wxY1dFWUpZn7+W7hYjGLTTagMZyCTOWE9VOZY
VALErMqLmn6W6WvZtMw13mb405yjxd7od/xSxbbf8NFgG/DsD0Ey4ul2NGWTRWdIlTkyJGQCMbRS
CmanU9YzYoWUpdIigUxjJj7t/JRE11h47iKSck48vZnvAMhhMFaEEKidGukJ3vEtzniMosMC7Er9
jYnNlPUUO+RuVbITMhwE4Fg0oXv3nrhnbtV/5ztyTrb5xTypz/F38KnuS9TRhLiz1JU/tMj2PySw
+Ujb7PqJhhCBzWq+URhRQ0KpR6C7HBR4tssTQA5s8f2yE1AYNCBRccRwEfKG4iv+ECyp5EHQl8Xv
KH35C0hSki/wojFlbZbJnl2/kb1Lw4izWUB5p8P4jVcVvxNX9sScLrnUeHoYigzLBwnwX7AlYH0t
2YrgNvlP3FBCovBLF9hjTeUd7EIsHPI+7h5k+ambDmmI1pmhi13m60mgrtP5ogLbVDc5rBn4Dit4
KFlNxAZ7peQcUAhWB7Dd8khdIj3hKiIEh161K7cLwGdBX3sTuRCsU5YRZuaWnmkLG6bsf/8EM/7V
bliTUFgqCI1VRf7NO6FGYyGqMvEE4EtQd2f0PnC+gCcNeIZztlBleBXLO2Z6urCIDQxDfkpiX1vN
n3hm6W/Ndc9O8ytsTxH9hnqaEiAphaueAw+h2ljSKNlmHrAIkLmXtgJf0AL5Ut1iq3mM61qkSt5E
nAeB5xJuSz71k16tGYfYEk+MxaOv79XyqANt9oN1tvi2V1MBf4RiZC/pdF4EzLI6o/f2AlNxWziC
AMb//ov6a+GwyMOoJ8wl/1gS9d8KBz0b9SZK58Wk6RsnJs61tZvEHWugcMl2OpuTDZmXqKQjDORl
xlfwRrfGdSC9JcdXeE4ETmBqNXtE47+HevltnEQ4IcIqvi2+quLQbj7z+3QgwiLami9Bsx2aF6t7
F6gKaQqR+tnVsb0V3jI67O/M048LnxKNE0Zhajhb+dJP3TML/IUGhHYdekKUnxt8MUfjkFIn219k
PNEc5Qe1+TcE6b8eNsv3w1LWAoRo6dLv34+oxJNmtNqitIZuRcwfOxTK86XfXoVfzP/X4yH9jLGH
4G9xjc+FiDeyoAd9tqnx27wPT9l1pBgHLghs1268Ut1OywVBzU2rWSDXRqy2wqHGqJN63GXpdCZj
wWEyhP3k1F/gzChMo3Euvg03jGLstOfsg9vyfyx+/u2z/nbsD8AgNSnjs3a76MSD4mBSlaSO8ozo
xAZgOV+XJbryhAgLXOi/+ab/KvZeXl35b/HzbxtwsR76aEZowasTq1WzYtvDtDrx3dAUZiCdPXmN
JDY//P0doP6lnPjtdX8TmYdJ0lq1gF4P8ANKqkl6TIEmL+zgDcOldGu4S+SRuNU+ZIfQDvyQwCDf
+mdzp2xkYcPZKVxxgdcu8yTJ0/QLJeoII/llfGe2S+xnhdefYw9vGwHcX7/e/X/FsuN1noIiJ6f9
jynuv/3X/zxGn3XRFD/tn9Pd//yH/vP/uVh4gx/qb2Lhi/w9qr//lAO//Inv96b9X/8h6OY/ALWp
uiZSllmiLlMk/jMH3vyHKouWLCkykj5Fs5Bi/DMHXv6HIvEPLI4OcG6KxbXwzxx4+R9g7Q04cLpG
jwXi+3+SAy8bv+k9VP5uTfpVw5ooc4lb/XOJXaqqUAtaxpERMEQV65KbvEMqGQf4trRhP0mmAaGI
JVk0SvvGHHlKdjoLHVO5VQb2t5Zl50hX3mK4k/r3gupEhjSAbZHMK/b4GMoNDOq6+lmR7CjVJFJH
0UvC+kuNoc81iCYHbVfL9CEQ2eRmvAy68GRI8bUtGGqXCEyCeDeXpldnMmOD/WwS/9WVqy6VL6B5
VDZ1UQrZP4SGYQlQbD0rBBWVaFtZQ+ebheVTUQMSnlM6ybyefwwkUZ2S/tQFObj+NFLrqX7DOpHJ
wdivReGmYHCLusjV2VqILBxjKGZjWXo9hIKcqGs5eGoBx0RJsh8k2R4A8k98JknxRGT7IVwANUAO
2FfUy5N66RlAFfEx6rrHfvZfo8lH7SqhRWKYjTZpFN5Hiccc+/4yX/xGCuZdA8lpC18qDw+Vci+V
9wgpbNZIn9ognoa8ogiT5J9ZY5sr0ObKGd+7ZbLGMvmpFE0755LkhgP56Ua3LxSUZxX4DmtQT60i
ebPakts8sPCcsVCQ8G2kjyo7jyjAaD7LhyJCDNtN0VaXDVcZoxcD+XndyMt69DWK22dfj7y0oJSr
JLQ5yk8X7RqTVb8Z6OSJvvg6MqkCQaog78bE2ukN9Gg8FN1AbJ4pIM9BKF9jG2kr08nEhmgh6t8i
61YK24rRFLxw9q/xgMV0Rq5AwZ+PqCgruDVExg8guYJ4eLDwMPhZtKuS1FM7FLDVdA01uNqs6xQo
GMGYrUtFcScdISs/ZTlGh6T3z2TFmyHwEaHY62W6i03kJEny05nMGAJ+d/YzEBwDYA3C2SBopkur
zzIUz3VmkcbCvYLsyVEH4CNCdDCbFo5rJe6m+iaG/stU95yyaXfSywXADdUtqsHfDdJWG8P9FEwX
PyDdZZQPVobeWSoReY2zjqdY9UQBkkTIpy1TFk9yNP0oYQXneQZQyf77OgR0Of6pC/GDcwWAMIfj
EzvS2L5LVveS4OZZDUmM6CdNH3SZqNNuW5JyJzRvZsoiU6mYL73EBqrSXLA7OX9UrPjbz8OHZG4g
UlfylxkYJDpgsJ+at6nGbDaMzUsYqSnyyQWIPhgvasSjwSr0Fz3Vz0bIjxaY1rMfU2sHI9N7oamI
rpZKbZVn2c0U5kcRFM8fHrL/ddz8Mbicx+Yf3QT/57GFQ45hE1glhk5/fmwFg6QUxlgD7ZNf/Yha
LQLBkr78/Yv8q2ejLCoyr8FzWlR+K94Lqa/VsORFQracRcFmarj//Sv8qv//oN389TkgRnE8AKD/
qyVnTgOz0XtFwg0tX2JdOI5jfNIq7RDP5qbQLCetErL2LNy5tbpSa+tak6pmtcherDx5N3KV5QJq
vpUxEnecstYWrC+tRCAmGMUuT8sfBVXdrzf9/8/6/5ANfuL/+1lPys7753vx57OeP/HfZ73OcUoH
A2dGIVIAIe4/z3rrH5IuY3wxFVP5VQj86ay35CUMiO4Qw+lylf3zrJf+Qd63whRVloyFUG/8T876
3wvb5VozREJxeCOigrrzt8u5rIZaV1p0eAkrNWMub23K4Vzk/UtUDGcJhGgqR2s1QNfgU3AmxNhl
oGPVWfnRekT+f/jq/sUdbEm/uQx/vR+Ft6Ea/GtBt/35HjatKo6CGV1FHylo38ktVMAyBkXxaWXW
UwwSJBHagxS0L/rMWDyO9iWGgQwvVFZXO0kcb2rCYB/BglnEbxLZW0YxEtZLh4vI3agar/Kxf4j9
oSHNtU1PVk+GKDZaIQsh3+4bxj2FH0EosyA9CXG07idBgKqP3FToiptMKF5BdaM1EydXguQ2OvcD
il9liNDRtXPhilH/pijRWy8YSB0St2BwJ47DVuiEXalYB5N4PoxFQv0UxO1e0DmjsX3H8U/QDeC5
PxN6/QGXin+II7pbEV7n+BOgJhKzN39kTM8Onmyilnlerf6U6jsHM18EdrGTBA2uwQ6Wm6+9iPrH
OofFMWPZ1KJaDMAPEtACBJzizNoHgHX9BHVNzUyBiksT0RNoz026TdECyUh9S9EgeG3bIfHpUl5M
CEg9u1f+c5o/zlgkDY6pvsGQX6GHEwX2QsNKm579CJekucpZfYtCsm/YnPfIVGSiPTAtpTSSNXtr
xR0jlumk0I5LEBGjBB1cjlSw0GWOI+lMG/QRcT/lWBMFO0mqH5po2uTEH+vTtkiCpVYkza74Esyv
IQa1NmcTCBrtUBOlYDWXOjY8qbrL88Ual68rg4QcWNRyfR04mhBvQ6yMCpM/HYt0CEBlju5FxK+v
UDRwiPqafAlhtoWg1iftEdWAXgGPD+umIS+svJZq+lybxUD6m5yup1l5h+l3FCuGR6XanEt1vKRN
8hoJDJSsDsmgEEg3QzIOvjV9WwNj12wuFVtVn4sKIXAz1wz9Gq6kZBg52eURxVo3IRzqmk+zZPZn
FMOqqEWywjNUl4HPDiJ9pPDjf7P5OnMZnWVKsQckCu0FIUbzTvXNh3ZJf9J+qu517MDfDzeDm6oY
wfEEMVqoq4/fNUk/4mVHMnTeIGVbv0Fbb6KI5H0MH8r0GWrXgfPdYGgdoHQW28kdQTcODSMpsV0N
LQp9xIFTqng+/tYOsa+GzArMVNr5dknmhWW+t82xmpvzCN+ihHZV8JMlh0xq7lk2XOTsU/XVbZdg
WqGaU2Yomugw6bgjvv8xnx8Sg1yHoWuZlIb6obCkI/m6solfMULIlqhwyLubkrHaGT6mlG9UNT6C
+irnLAH9nWmGoJAgKIlvElwss0HjD5kyYN+pEICdTdwPj751I4Ntk6lfSvLUzkejvZQhptZ6qwfL
hXBWlZ2RQcMgZ07SfyKu9AoIgPhsNPi5ZunbCI4wMGKg0ipzeV96iwTlHHfym5gfhlK0Jf7SbkJG
ok+oAMxDWoRvKtw7QWeCodfCRxrUfFi43QpQFMO89QtGRPefop5/hiO3xEuTKzhnqF5986qwGVCm
JzHALBX4uxbcFw3UU8++WETe6Zc3vWsea7l/a0MsHdwzc8ywLhtfrbI/hnHFKovymgBsUCgx+N20
vie4YXsgwgN5cWlS8AtL/ckUKmZqcfuhzZPjw9DSLBagxUfbK7dCkVpiY8OnLAOGhQYVzUDSb+eU
Gb3Ue8szKTPfNUSxmvHV5V/6uJ2iu2+8+kg4zBDjocwSC2edyXkC4DkBOSFOpD+Zp6lH/UKWKxxn
LYLS1SbIBZFLD2ctGldmdexgdItU+doU4VnUVlP1Iuvvgr6Q7RZr4HlSv3yfJ06kwHo8WQ2L4b49
RsFIW4VYDPSSSHpjXmv/m73zWI4cyaLsr4zNHm3QYjGb0AhBEdTcwCihtcbXzwGruzISyWZMT6/G
bKw2VZmV6QTgcLi/d++59Mg0TLOCRPh1sEhQspY5od5VscgoQJvZWy2/BNgLnI4auYeqpsKiR288
x59bevAWi9a9yyUVhMkocpMuezx+me/vkopAHLd4EVSIJNCLuihtZl6HFNQnS7AU94N+1VJOjPQL
PtJU1sN7K6jWVo/ItHB3Yl4gyIK13I7naQFIYEuj18hezdaCcIL83U9AblvQsQbwOGZ37FRvF/j+
q0l3oPPF66iw9kNffei9fwFUe51S6s7KfcKUjDk1J2RvomH2tbVQvJeGuM9Evgq+qNpuG2PH6RLa
VWz1qwirXj4OtWm6ywQkrp7zzvsSp0cs1YYBnEoubQeFrg7LV3Ozo1U7dybvSxZjOAj5GztIYpGZ
7eSYzMXh3aSDE9XW1v8qIW6z4lZVBgCVzEMqzZx6IwudCWIwgZUrc3skq28RSrBmfNrOMa39Rdmr
67KKNzlSMEHVbaMCg9bttSBZiTgUssqFdeKth/zo569iLbBnt9DRagoe9UijOO4hGaKVkZQBraSq
PfYkpliNumgIHR6/kvFdREu8z0k0RVfq0NuQVKjSYbtSDG9ulsg3yEmM2KTEMtVVjwI89MismKsI
toQCpV13U6cvGdScLMvRppIhKRsLsYgAkd6pMhAZzoqsvHSKAuAFEad8TKJYOkdNG4xyiEOtZndq
ucrheud4KdlEkW8p7HO/WjaUXXyL2Mvu6FjrwqfQnOZ24ilrU+GXfEKYgKB65Nbo/btf8NVLo1lX
vaq19mjhKvQKyCbSR1Me5ZQYJ40OpDisTZbgBqRkEIiQbhCPUbTReMs7VLBN96TTl8hqYJYhZQXv
xittU34purFqId/1/pM/gBhMEU41lH+qpzhz59pgIRcc+/ssusJrlUbM8Lsyi1eSeOl38TrgXRJN
W1f7i8Tls8GsLNDSKHjsq8/cPFr4kTX5oCNLF8qH2ATkzr3yY8QdKj0l6TmyEKGGgMd9kDMFZWiL
nzleV/F9GDwrNPElVHwRXJ5cxOul3WnNg0KXqyRWradqGpnYwX0k50xA31nmzWWiF+TAO0sPQS1/
bi4o4AU17TbtiruU5S5qUXmyscw61mNBsEMStVQB849Y7CkGeUF1qdMYiD1wAgaZgN1GkPe1dEyF
q5hj8eDSntSyOyG/Sps73yQqwO4CIrWf5FR8UF2kyy4wWSEQbd94H0a8mKyQvalvNP/Kz/R3n3JA
qfNyjsStQfgM1Hei/2Y+6G5W55sqSPlejWfCgW5k61NLsua6hha53rogWcXw0ioI0pVXA9/nTCku
CpfEcEztlvHQsLzWHfuhgY2tu3Z9C7lTabN9WdcYckX0cU5kbLJGWLlyvlRlb+NH5TrhW80ZYaWz
USoa8Oo5ZSRfvhK4D3UTXvRUC2Q0Jx2t0gJoPOUnUJsosgxy+FjegGMhK6LYjW1quMv7SxOOZNEw
Kb1dJ+D8N4nuwIzu0/9hEWCbh3U2Y38gjOKkV6sU1g0bisqQ5mrUXVpgSJKKeiM9vCZFaynnWzWE
OOH7S41DctffO9HWDPEUUe7JB8qYxFSW6rM4qrKip7zfWMKlgPghrl/L/MYhZtNKcIzjURsGeEkc
HTIFrmFLsACaeAk/VwXWii1uTvfOjGRcTSQA1uJBjcW5I5HAI7nzQUc11NwYyauuvIVKgvwXgWBd
Ifjmmsu1L9/rsr+MAQcYmb8IcMjG2rsyBLsu2IZUzETsfjUOJpCQaOqDdYp8u7CsjcWfsoRR9RXh
d889SnFJLa7kSKK4UyW2ptaH2MOu1FOPzbBXB8F4tsJlVjobC+iE1dNFLcy7HkSHJcfHXIjfHeFZ
q4RPM5NuQq26cqgfoM9XiKrCR11pMAnPnAH/rOIYiinppEVaHAD1SfE5FN3MbyoZH6HtoulH9b0W
1vLmHL/nm2KRoSoKhXhF5ARsToaRSz0UDAnps863iVYnldSK5/jztZwbhB7AqValiSun1XsGUTLM
3eqLRbpprl3+PIg0nokn9aLfLmVyhpcqDABpgsZcg1llfubX/rNFrLFojU5pNiN0pgwaV96Hca49
dWbgsVZ2IsXpJMHVs5rL6zI4/rcWK8OZSxtv0B+XZkkcS01dlhWKHb+NUJuVVQ6+q9ABJmcRRxq7
wNFQJazjVfugnIHgT7HEX9UHfK5/DzdptyVaKiYy5zmUaiNu1kdYP6tK2u1wPxYG0E2sVjgO0ZMi
dJ4P54b/drqcDD8xbfu1LqidwfDCZkQ7gcC4Zl9uLkK72aKLYOEYkZ1/Ve5oyrkf6Tc1lyk+a3rR
6ii4OnmKYisqZRhxj1uA/tg01ukA331RL3TavXq5w36Sl5iQz+XGSWcerjp5BdNYHeq2YuDRwjXG
caH/wdhtrBOSrDT7zFQa34LpVBqz4ZAgUm5Tp6MZvjg0nEmUBYVyBY0oXgEwlHPyAe1oWX3Uu3Mg
tLGN9+OIk7e/dbvIaWJeD9S7t+hLbe3RWLX3sCiWyqt7p9poNOf5lbKsMZkr6+iYgBF2V+nuzJVP
9CZfD/j0yifrg1zpjUny9fhzQF8aWQAAG8wZhvsl/FLcBJiCnmD+PQzvZ0b+7gmfjjxZIJyu6Rqh
ZmRhh3NnVa+dhXRRr3pk5v3mHKLs3GWOj+NkHntW57PaM1jX7kw2vBFefyd41fRmfeayvukBUJ3/
NZXGn+RkpKyia6lkPFhUdrb1kI/i6oUDSozIgmWIzov20VJb/JejTtZCvSqjrhy/WOhfJICvCloz
EzO7wiGGiQSGDNPQSgpmZ8Y99xAni2Ijqm3amF/TmIbkAoKEyvLw1xqsCWQNnhnvu8+ZBlVWETnv
GvoUXeEZplFXQqwQqzrszXReHqzjSJFEFrzTLhQyZVFr31E1sc58zv5YkFRR1BnVsiwkNZomTtZf
z9ONiGIqfgOM4iOlIv0AiTmHsLMjjPb2zHVOF6TJaNJk3U0oeQRFW6A6fhy/bcrOu7GW1iEHFYEV
+3huOfqjtP41nqSYBDKqoixPF0AnrKlGSYxHMsN9vORoNIOnd6VuEM6fmzPTpe9rLMWw+GRrpPRN
FQRyRUfayptxyemX6TEhrTh7SB7e4DjNiguqG9gBzr0f4/06XeDHMVUSVQwR9S3/Onn/zTjyq1Ds
eSv3+rZdhwfioY54gRfl5syTm77/k5H0yYIq6F5Xq4bISkNS1qy4BV1hrapXB4IHwjke5Z1gEyz0
Ner/77DRYeMG//sO283L68vv7TX+93+115R/yKOnwFLAo5q0Y9lD/Ku9xm9pJh0kgExf/TV+619S
GuMfiG9kg3Ycf0SXTttr/JYE1tNC8GH+1Xn70ir92kv9pXD69d+nHemvd/hkTqLI0Uwd6SLpB4qu
/tEtdlS3c5TalFHoIbre+Fs0XCt95RGWc3JLvtvFTebkP0eiZWbwc4vG2LQ8/SYVld5Fbs/eEeEw
m7iBbNPwkC9i22dz0fhz7cO/OfvFFce1/8/r+3tUczJqL5dDR4wHaB3r0OR2X787d2F9hxbRGwkp
GGXrfKab6YVfHwt5rwEn87KDnFzk6QVAFyiMu3YXHdKlf1HLa0AL8F22zp10VS7L++SJLgE1nk/x
2JNCtEqIUudIuHCv4SZswVnAbV8p3hGqlhrf0J+QAHoeKxsQi7bHD26H9wVcVkTqtoTadXZEiLxN
rzNS24db9V5MbtRtfkH2B0rr6B31cRuP+fXRraKxP4m20VUNgKY9pK/pRrocM42LfXSFLXm0ptNe
Dy88d20RH1yusYzY1N68Fbzp/rkb4SfLagchIL3XCxIX+yWBjh/9RXYroR1cBtZKR74I0LLD973M
74bK1gAWoCJxRspJiNeyuCHuKw1sFZQHlOXbiFrzwX3QZqMnaEEFgn/U+QET+pKT/SrcStBOuhWI
K/aX3QZVB0Z6Y2UUBxKWDmTs0baFuta90vKB2k2p/a6+x+yu42k+Rjam3PvsFr6LnWzqJ3Ia8Drh
iqVFt6rJI7aDVwRc1YbziDSeyu12wOuELnbZUQOe61cYRLpl12/iCrgcARXQQqvX7liZc3J+m3mO
W3WUjNfKjSMcM+iDPoGcc3gnKBudtflBA+uR1iPWHuW2feHRfKLrZZMelPN2ne1hQC+rhxK5EzQd
Hqkwx39ygBAwTw+CMdPeugUTQMERcF3BeyRePbLxMDdv1p4K3rO8yV+LNSClW+cYP0Rrcg+xiuU0
1YhdJwME+hDxfrAGugVPEALqvH4Jd5cQn1cIZlbqmuKm+qnOnZRAd5AtN9IGtNaiP+SHaOU+Jytl
T8EGLnO3IRdqMf7g5EbhjoDrs00uxydAt3HcONlKtMwe5MvRPDgrF+6tcWhfsCWsCViHIbqP7WFd
7gU0mtE8uggJU6zW/FfuHAhSpNEVCPueM307w9MX0wZc+NLeOBpsHEpMe9S29vGz+uRey+/CkRg/
FwDcSElEPSb0WBBB8zgr9SrALoIzHP773NyAarStZbWRL/VbXNBQNi90e2QZR9YtbW+wkskDpg6I
X2RSUWq+IVe14B0izJswRih/d8rROmLETh+xMMLyVZ+gO+rtXEPGjtNIwo640dKte0jJKRlRiY+Q
Y2E6qtFrIi+FuXGHLggUjJs+FbjK0R1mc4CppJ+UdCpWvbmxAntI1hELRAdbkolFcA5z1T1S5MjC
jURrrtio6jJVl1/UVJiM0AHn9YegLembGKiELapblPlXSrxs+LEDWyKqcFh9WT9Bp+DeTw5a/uLJ
l0O8jaO9gA9AoTmMS2Q7wP45+jDwiRMcbhrzsZSvWnWfVFiKrbdBfJazJ6SQ6AEJuZIOVWgn6rVe
3oZiPvMskCnZQd2Zq+zoPKp7aOydBQZx70O9jdZZtDb0WYkvbZPoq56WKV7QcDQoobMHKS6AHGs2
QbtMQQpnCwWAEthd0EKp+0TCQAR0Kdgl/g7Qy17YJAGZYeRXXIxgPrx0mA8xF1T63uzJUdko3bos
r6r6YJWXarck1VEJVwOKb2NF+zlL65kE3Eo5FrXdklCaLkrh8T/fxvy/Jvfl2HjyNV68VC//4yOp
/Kq/eIk//tf/vHqJXurTHcrX///XDgUlyz8Q0EoSql35N/2PpEj/kOAxY4w0NGWUAf+9P0EfTGSh
ZSmmRm0SFRCf3X/Kf+R/WLrFhoLEwFG1Y2r/kdR3eiZAYGxopqVruirjZfuDWmkpspNIdTPsnNp9
kDOL6LQB1Jry0qeII1yMHlJ1J2c1WUyKfp+mzrmS1+RwyQ9gily8KUGfBiz+VUM5OUrnltQmWheo
OwPIr5oX6yxjbUuiljBQZSs5CjoX4nQs98ZKe1sQCQZmU6WfO6+MpabTfcz4Y6jiWG0mwxjE3eRs
XeqpiMgzU3c6UhERULIhe3dmyMiDgqzfmosVAAq6acmYQUST+GS+fLN7G48mp8OzO0QbjdoP0SJW
jq+0lZO7oJuy51Rxne+izJkHRfzSqO2yKM8eOSdHJGLQyIwRCWk2vzjy09R0lYzwULLiZNdCSIqh
/ig1ISYeVkVVvRpC50CT2TZEDwVY/R/fY13UZHVMi1HQZqrM+t93qH0zcALViHmWg76cGWrF5yhe
Zrv0UZfIEynai0gB1JwWSwc8xH94gyVx3PAr4w3mzZnKyjJXyyJVDwrc5OKikWFmj+hesT8zj/54
jpNhxu3yyXP0azHykIyTpWi90tRkrwuq6FzV/dwgkyqFVcklCqGw2LfarqAHOkjgKLozCUNfwr/f
puR4KfAeVVIwOCFNhYGV0qVdZTgZuJyvWgiARRO6GjYSdgyY08+8AdQgpu/AOKD1NUlUqj5fXY6T
e5eQbi+GjpjT1nbvCAecxwQaxEW7DkxhZQb6vISfrXgfsQYMNGquu+Sxgb8looyuc2iBWbyMROGy
VzzwJxEwCnigiI+SDh8gdMQYxE7bwxpQM4wwiUlvOB7msc7utAJFryTdTvGjSw3CvKOoK1UuZzo7
Spg1CUcYLAcbi/5uQCM0B7Q+tAbNfYcY7fa5BBMRytlsGI5pr28j0r2N3t3LNd16E8PuQB0rRENN
D1IiPSbapCW4byJlaiiZMpGsvvipyWC5PDBgNawV8aXAjhuV0mfuDp9OQHNFyl4QNh9ECClu4TwO
dBNDUhlrxUDWjSysthUPLulL59a0Iok8B0Bq8e99UM0T7b4UnnIV8C9/xAfwpXvkU0HGF0YhmZNi
sX+veoNjBrF06JYSsDluGNiBouxYmOiAABQa8oPYBJshGB5GWb4l3RVGtrW8Fiqsgt5L6ML7RDR3
kaJwIMixmZV5Sq89vBQjUFRG9tDXBAjwUihd8dgH4WWURhgwUMd4HE5K67VvjFvTBEzt35VVvyhk
tlRvqW/OU+lzIGK1qZFp5DSN60fRtbZNB3W/GpWHxKbVd05TLXUMyanwHJL8kOC4bk070fG8idGZ
XoI6HmunL4fCQqKgmVU13pLf33MxGltIuQIHr8Q6FesktYaSu3Xre5WNtCWs6hgIu/fY1ulTDgxZ
rGtbJWRW+2g1+BNS+FZWjxqaTNrCszyB2ocOcVRT5GyYe2AbmSPPNWQdXkIhC6Ao3THseUiPYtrW
eQ0ono29O/CQqS2U/TFWBpvVdE6p48KVg53eAz0xhvpGLoXjz0vpVDJMvUTUaNDKCs4BNPDTBm1X
8DK0KBv20MfWvkNUhsvhTFgWS86JBIPj0xxJzkgcfh74mwXC4rNlsnRoFHa+CNwnC4THhqlHLNfs
EzyWWPDculn8PMI3K+tvI0zq+lZVZG0YpvVeoptvFsms7B9EPOM/jzLpU4z3z9LYv40fIta5P6LT
OrWvWiOq94EhrATsyrr8HjRPFdqqnweadvb+GGm8oyd3DEeuY8ouI2kz49JZO/dkD85FW7iW1oBG
iJU0roQzNfTvbuHpxY2/fzKk1Tq4txS/3vfUKyokOGINYfTcJ/D7W6iqtIVNEafcuJ07GUWXkrIK
2qQGQsM7lL6C4qj9l5IohjN38I8N09ez+jWQ/PtARquXeaPG9T6no1Nbzq0oXxgicS+oW32YDSTw
CijG+9Y/M9mnTf1/PrtfI49L0Mkl9iVbwLjmEtW19QbnU6AgA2ANWegMxD1UKvIXbFJmIKifbRh+
+xA5rxgmr/iYOvT72IUgaHomcdUICqhm4NBjqR2Zj0m/BKy1wFqzDqDHnnvDpw2Yvy76ZODJ/glF
rlb5IQOTY22L7rxWSf0ANYm7Nm1Xwtk+xXghk3V8tFP+faGTrZQeVqbapwGzVX8UIDuQHtBQc/Aq
qmfB/Zm5NP5l/34wRRzn2skTdcJcc4eai0s/E3eZ4+O/Jwdhjs6r2oxcMetaLZYGmd5vUIhX1uJc
A/Hc+JOXxldMy8uCr5vrbhRyltuVtwlX/6Gw5q9nKEvUvQ1ML+qU9uPJRifFMffUKwFkAJBXCZoN
zxiy5W9fzJNRJi9mVlqtNTRYQWDY4+QH3qMtixs4KRdsKsZtan4LT0qdpyP7Irx05sAjf36e332O
tJOfYPKCikmetzFxXPuY2ARtDACNrn8e4fvX4WSIyfqtVTVnuS6s2YO3y+ipXMfrUTIQX+WXyMLO
rHXfrqkng01WbrY6ZRN4XE+Z0Gul/TpEDz4ppqF25mjBefa7N+FkqPFHOXkTjHxIPcXju9RaJoG/
LXJJWPDmqxe9Sv6LOyZbsveJgmOiSAehwc/R8nbGZOnIQrlp2cbOtIxqZ5EtKlnFB0E+dfiusjoH
W98DSyC/aY2MuJq6GkCEkopl4c6D3NvESIY9dZdKT0P/zqu/DMJjgsC56h/7On1tR1E0cMSuJbPa
3+FGumjF94pwizQh5axeK2FrpzCN2shcOb60DAz11tCkmRV24FkA15o7tRcXlXRlkS89IJkVVXC+
rQhjUl6nZfMsx80hkctL1xCeXLJWsPHMhw41HbIU37ukQf2QlNGN1FZzoy22Wa4tImwzsu4SEEJm
jkj0R0wOg2PZjWssVXbBUfpuarcyIRMtNs8MsFlQ3Xrl48A5JvJe01EU2734uZ3FZKxoWJYVeR2H
w67sQrJRDhL10K5LSLncdQAxy/7Z57CSAwLxwv4g5HzAg0dZuM8I66nr9zJ4yotjJHCANgP8EM08
ptoqRPlKqzvSckLQI+my0pJ9is1BZz21QnEj9cnc7KVN3o59hA4sS+varTa8j49VC2Nwn70xa9Q3
y4CO+GiCeCHhq0pa26l8zhHZVY9dwArILMfRgeVDmBk51hOpmfdxGi3SeISc4DEfU0iIUHcr6dLM
hr3bQbRzhw+IUbDq9FWkw2xVXq0K3I4qXmX0oQ3Px2ly142YE41OzZAvXJjnFrktBSxaU7hTO2nl
9yNVHGaKnj5XufMZEl+hk0mjpRJRSiaBLC6eUIKecmTBXUkPKhOxywAn1xXShBoHnmO6TIiYRZm7
p4i1aGDnuW6L5pY4DrG8DB3t4Kb6Rsa2LXt0U1Bgq8jpPZBKslGti56wG6GcdfrzEPGFauEuW/06
alRqu66zhMC26lxq236xS9N4mwR0CoQgXzVNva+UYltXz7VGOdlJnmWpuxfd6wRtKUZ/Z5bq3rHO
mMQVnYHIDqkGC7guauKHzAaEiqYvY9znPnhlFyC2lW0a6yPPVzXmMqXoHgJvDD/3lz2gcWcj6YB9
9FvY6pnykPn5LimOEqYMNX3OPe8QZSTiwBOrC3VecGstBbx5E89byN9O+mmJ8rVLKIeXUUevdLJm
ohX65HWF217TtG1bws5vErT5YEpi8UPMb2XxrRLJ6OjKed4Rmd7PRYfHzm4J2KNo2J2obSP/yuHo
nroAkUm5LppoHdPuiEyNr66ArrnflMqLmT7o0aVJ71Ed2ZyBbwfBNifuJCverUHEX5Nfl4ZqN61J
LhsxqVGzKZyILNrhXpBw64AWaC3aIOTFdpu+hMqCOSRAdRxReuqyT1NBJQz7SGTKS9FaDK61UF5i
JhM0TrDSNcTxUA4IaTpW/tXAWqz42UU2kFIMldkdUzbKmvgKaz5CZ2XSeJRcu1KtO9SsFDqW+jHb
J2/5sA9UCJTBEyTpoHrrg+aiIrLXEKNDITSPag0ixhJEtMn9XhGwDFKdvYnKzI4zbxXgk49UB9o/
p+7wMUnJECc/SCCxqfQiJgSEU8K/MiuzEyt5asruosOqokbFnQXWHC+TmER4Lt4dI9/mafFq1Cqc
Qwi0OAsHXVjn6Z0Xh9dJ+dnyqx3J9oYTQ3bMZ3lGZgobBz2DipdZOyGWbqzIwISYbEYQg1uzHurV
fePhwRyuOzi0AvQ3mVdYqojTozwbGPD9GqfeyWlGpnr83LkEUTjuPq3g5Un0LJnIrndRQpcKiSeq
CMYdCI8u8nXsZreaZK0tSDp44TQwgkF/GzZ08yx4bUlwifmQ99PbJSTnRXG1iUh9TOKHWDpGFGBc
ndUKHxwsr0EBEhnSiYFj4DMLBv8mVNiwX0eo01h8as5g9aeqHzTq3a1MwIG1dSG3lcqxTPEI2NHw
mTaRHdQAeftLBdOm27tXYXtbgQIEcEfuqypj/yrCpVA5tiK+OCbvcUNwfELLmbYsxQfLuCaJaBbH
4rJWX4FfVcaLFvlYSWi9J+qqzfJ5Lr/55W0dX9NaZP3Hw2BrzdFRY7gOBw1zi1fERPGyEGLxCfJi
VWfC0pB4haPSRl7eqy9R48w5Fc6j5kmUX6XgzfAMgIHhsksPfWmylNoGbx+sVVySMkH0qe1QgjPG
Jjqqe7V/zvvOrp2nLNn7uh0Q2BEAdh9TC/1FqJlIs99LgFNWhPgdVYGe3dcO+Ul8+Opgl/f37hiA
o90LY1Bw6u7AGCqJs0wg3eXkE/WYVA0PWJPP4sk99c3yWVMSHly7GkTtUalA4Mhgab19JwTAoo2N
DEc8FG/9xIS8nq7KKH9WHHCGJDiojbiNPDr85Q7P11LybCEc0+0AaxYOE1eZh+7HWEcHux9WHX1G
9yIqtVthrHpbbwqz25D3GLw3GadXGbuyJF3FCIkiFY/ai1LAiFYpWI6cKRbUfOMX1e0whERzZgsJ
lnCEHjjD91FgCWo7+Cy3UmMuLA+6SA0IvLswhF0qOtsxM9jcJuQws0Ctq/CjYFrL0QBFDllUQnUp
vnBDvhfFiwrtOA04cyQJBL1m1apoCYhVjF+UgM1HS3edw8nACqa57l7IAEPxlge+Q6wElhMyBjz/
qiPAXar5kQknoG6HMtGFmQ7mxdXpoBJkyIOUBfjNiE9RgXTFm9eSdEEbooUgHfripshIwRZM2yxv
+OgI6Ep6Wp4qDm/4MGsFPkzSg3rsngqYsxlUKg9zUgq5yq8vurTfdFG1itrwWBl3qlOTuEU/M4q2
Uo9BlIYyJo0bowxXGZWyvM4Xikg/3OivG6qEGjyFNHE3QRbcEXi/U0zBxmq9LIBySFK98OgbFyWR
bup9kxKz0nlvpqHvA92cNdZjWobr3hvAixM6rkreIq6NdeOpxTzSiQzvuZsmAR+4Oluto4eMnQ5s
jFB0Vz6X7TaCLcsOXZc2WXpj1xnlXGqAZEc1Ejy5JLklRKnTktwrfcD6h4dENEgtA9VslNcOsggp
woSKD3j49KkZRD6w53AuMucTE2RaCpCWWmvybMJ9NYObeiDEgGQZKyFQjZsjR+nCRNdOFomCO65o
xTOHiz+EUF9Fr5Mt/6SkkOiSL7fF11GGRXxXHhBCrNE935wV531bvDgZaVJDUMoCv0DMMVclkQiF
97NLYM/SXYpXLcm/xVpJV8nhnBLqu6KodXoanFQSNCUlH6vn+pJ9cZsD3dx4c2mH4KNhezQL3xum
7ly7+vmAOF7KHxWFX5c6VZCaWWNltToegpMnRHBzcZRdsB+R0QSjSAhkZ/vzgLD3vh2SXpo88qGM
EWdxenQLjN7ohFyvsLnme79AzckeweKAEgG/r0u4Dd26B0nvM2eLMfZeWDTYC8O3zMVrRpSbT3B0
cp+7l7135biPhWnDVpsl+n1v3tTCZ+eZ7053q2v3sXahO8YST15WPg3hg6hdiAFrVtlfixVNh57c
Dv++1j57F/qoBRydw1phHfT8yJlk1crDwc1wV9LdLLUE6+IIC6xQmLGDcCV4zhUnNzbgUr6SCcOi
vlbUGyP57NkSRIO0Sjl6eBjHCsrydeusy/bB8y/rFhtyu68H0geZWH526M2C3TdJZC0vebuNeNcb
7Sp12IMgoYgl90A9e+4aY5QloFNyQEqPtLPipmkUiFkDb3jCV+DehyofRa+Wc9FpVwr7TnNQ1054
kAFN6A4CNr3i8ObMU23TGHwCK0y+R68fcz2pzplvTioest5uk6vYaB6EsF8VCOECsVsnSW7nOZYW
jmZjwHIeX3RtvUlbcqWUbZrkXB8HOC2wMz+GZQTdkFVMbK8Nb1dDHG3KeF5iUyurD5jnETIlnWiG
PgoXmnCtGN1Og7vvkBJQt+VnGAPBDpNDTGijyAEnAodfG/tUwqFHkqxcId6u5Bm1aejVn7kg7xSo
xbHz4CsouiOYCYA2iAwoOmfuq2wXUbOYamjniQ87V1vIFXleqbgvRnJmBEJaaTdScS2Wn7VjzEz9
nJT5++Xk7wlvTKp2jUCOYjto1V7v/GUrvWvmo+o8/fxafV9KQqtqojyQRqTLby/V4LZK1akm77HI
MUFPaDcefx5B+b6682uIyaqYaXpaSeN7i+RkUaHeitJnTjKq+IjCRxIuA0fA8X9fEqqVOnjEa1sf
+nkOhd0vyZ2tBFga2dozHiVO4JpINsiXS/5N59jmJBijmltvDPsSLY5dvAjyI0TxWGiX7CTuhm4M
9+NlwNj683V93+IAEPqvWzdZj1QPDAzdwGpfLhH/6dlVeRFuAYK8EXgngv5djFmi7tli2b9Z7/8e
d2qaylrTsfKOaA+EeoRBES/nzgnQQQFe3fdkUDNmf+YZnpklU/0+DvDMVyVWe5HWisy5uj6XWvr9
XP91UePif1KXa1tVLT3JqfZV288ddlnykydIszOPbCyM/vnV+jXKpHCa+n6fSzrX4RwyW1qIH/HB
wtJHCvFF93G+xv9vqqi/xptUUVU1DLTB5+36l6tjNJmNSTfRMlnnm5+v7twtHH//9BZKYeAlIhdn
RSSW+xsdWVMdn6mgfifOYLfx65ImBdRs8BJX17iksTDskpwbQQHVr5R1SCbeCmb9uBSe2cKdu7LJ
IiWEtdxm1fjYyvtcIQukuNIJ+v759p19WJN1iuJaloclo5QOjk9oE1vcybSCFqktL6rD2d3iuD78
NBkn64fsd4KlZ0x57dI9skrd+Am5nWPOYUnS96jYzbE6ka8EvYgw42IJdPqMP+/M0qxNvjC1VPqp
241LmFNe5PKj1MjHcIAEnbz8fHO/fYLkU4+pwGMLejI3wbSaTpKxR/WYlGAiZg46fcH7/O9GmcxN
09GtsGwYpR6e3fSIoQocyjlQ2PdvwMm1TGZjbzqhbqWMIm590kbnymZUXpNF1LOMQCO+O9fW+n7F
PxlxMjNDV80lqaOvRYrF3twiwceIANKEXlNzkV1H63M7j+9bwCcjTuZmIquVmgIO+XrLZXKYUZnw
OgBznmnbiuQGfMpo2s+OOzYC/3gnfo07PVaIaR0mrFs0vZfUUedwCHfGMbT7fXx59q6On5Sfxpo0
JSHPBVEwnguZimRuRm/uczwm31DuQm/dQS1bnFuizz3JrzXoZI123aE1NZn2E2kn9/6FsRo2Y8ps
9QnuypbxUP7fnQ5P7ujkk1e7uiL3OldZLuMXYRbuyBdZRK+o++/ZBq/Lh+jcYj3+jT/d18lHz+tL
dL2mR91fbRHDi0uJY2imfCSCvJSTnR68h+5j4tQbqsv7KBQ2IQWvNj8WY50JK0NAcVp2NqmTkLIi
qo9VE669jhRj6NGmQQ9BehkFbgPxAn1DwZ3KEr1tcuSgSkeEs+QPIfvl0gA1ZIFChfth4szVW3Ks
qESoZTgLNfGu7S4y9yEQL8r44LIJzbZukSDKq+Y5qrYMqVp/9tt5bsZNVkFZKSqrH9en0WI08tBF
QueA0iCH+T/wuH+7aTt58pPVUAXRnjYVo2k3eA38ZYLfACElVUX5keRAtAYWIn3t9uc1+PvP6Mmw
k+UxymupjqQv5c+wgge3wO9D0iUGZTzmq3OxJ2c+LNJkaUwKOajSmMnWKulSr8WF0EhrlfTvM1d1
bmGaLIjKIGie2o4tavYGwqxeR5fu2libq/9+uf8SIJwsEmVSlbXbjg8OOEFwJS/rbm4ddVIUZEKh
w2ruHM8uE9/2xX89talrNnKyJq/jf44p7cNtuA5tuDxr79wG8vuXgAIlpFy0g1/c+ZOry+nGDoHE
Ewvs+iVbxevhQufTma8IHNmdc3R/Pz1+DTZZ/bwQSFcYMphOKcNUMT1pHPXxop2ZHuOk/nPN+zXO
ZM0rHJmG83hRDgGhHqktO8VZDP+btOvqkdxmtr9IgDKlV6WO05PTvgizE5Rz1q+/h2PcbZkjNw1/
L8bCA3SJZFWxWOGc7gS2DDt5AOaOUz5G4h2GDNJfZMcRvm7oZ+GMW2lTjQCfCcIp6rgTbaUtsPkM
BxhPlFMFHZ47lK951ydvZxnv0mOsIekAKXZUW7QTifuhvQaCpPc/Lo1xJlPaTRnyWN1xfO/etO1s
JZ8oAB7Dk+rp2+QesTknIqZ2/OMgMSqA1j4TQMvsHH4yl4Li08AHU1/HBMNj0U7YAJuV81Zb95Jn
OWygo4SGOgIam9q4vqFeEjHkgdJPUgAShacha6siGNrBAIQBiH42ywNkb1mdjBDIe3rwG6l2pB1P
I7Dkasx8lgVGP/snYDu37RsCMKuRwEicYBaFlsqn1huVxB3mHP9W0EzdcfzBmh5hXl03FUwB/Zw/
Cc1eFrRUrdEtUT4nwXU2Gp89r2nz+xpgj3UphdFWddZnMe60GnHXCLByFJusjGbn29IWHnULyXk4
n/bKz6wemLhO/n5Zj+XvDrsfHyARlZJqGEizMYqsy72eBH3ZHFGuAcD6i5QAchWYpiRDlRKM4yjr
or2a1lEaeI4iBlpJ9YHJETtsnkQJL8Aox/nUlhSI3px2hlUCQa+tQCEQ9aicy8CtxUunQF3L8HFa
OCmwBZcmAHxaFJ1qDI/2Dbb3o5qABt+Ipxa3spA8a910nRJx4yvjXsnFXRK9oYtmOyXJDijuG+Cm
5aDEqoL7yt+J0leAhoQ5JeBJ9h25QKNFLd0k87xBt8cNKYpXOX4aWmC+y7rjA1y4TYDpHBxjNFCO
PZpOpOxO6TFkrXdHUoHMJmxmD13kGyABUuivRATua+fVmOBV5+RODQByi9pq8FLWyAmLqBOlyjYX
DKfuBLcL3s30URwAvAsWbhE5/6gFd4NYotqvb8ImvjFksCgjJS4U+VUrIshuPttS2jYSkHQ10Af0
d3U4QANQBG5SV50B34qpHKN8FWRyNSIlHoYf6DuwjeEdUGauL4GgFBllXT0pqbGXUS/TxitAnyqR
CqaJX/IAbGpTvSICWLyjT5gXeMrIJgbZiYaGpRQ0KH6kWZ0JTFz0sEzAzB1E1E5R7kzGQ4p5ziE6
VH5tB0pkJ6DQw3S/IykvZgIOt/Ew6gBbAf+pBKo8CdB2I1CwQTCqY2sKEO9qUXYIMCSmCuntMICI
D5S8iUDHM1CgAwuYjNJ1Bn1TetMiCKY7Udnl4ks8AfKueFPjwQP400vXPClhcyiTlzl98LWHASOa
ALi2sqRwOrU4qbUOzD8FBJYZBnCfmkC1DSOyzQY4fdDHLgbuqjGgqQbEvBJ41hDxa03PacCkId0P
U1IxsyahFKTrJg0wFgHEkESzAX6J5ljSyhZGXyP/qTZFpx6Ouv8QDRzblahvuCSPiSFmI5KNOI6a
I7kHYdgN6A9dIz8CM5KyUotO7NZoIBMBkW1xu5LXbnayWCobViCMxi2VwGvAovL+poTdXfZMq9kM
YCf+cUxMAI3ZTxXdbXBM6CPw8htywHSH9d45yUdx/S/QWVZXtBBHb6rF4RnpHOlI5zdILADVAKx2
eAAfkqNhAanXiW9zm9dbunrTgvkTEPgyIPcIi81iysJgJCUkCtvOFUFDFfxSTqpV7Aov/sWD+lq9
zRbC2HumxkCrOFXNUfRPFShdJRQbFd5E4eoeLoQwd8mgCEoUtDkMAGS5ja/bvnnL0QreOhit6EH+
1AYiNg00y2+tQ9Ecor18A79o5ydKtDlwx/B4q2I0I43NuUWesDnq5cEn133wyVnTahB03jY22elX
ahsOgOHHEw7UlyCjOrY3uDMjt3vsf4uv2a55KJxxU/9SkgNfDzk7qjHZplEVhGLKsaPiABLQQ2aM
rgby3ctrXHVViyUyrjEW2krA/YM4bz51U2xnYEbutJ0i6LwHz/pyCMxJAv+bymJY4uaO/b6TqVUB
6gKQ3Rtcc62VbNB24JpA7LeUz8jhPVPXdeQslVkfmYukVdu5OYZCvCVKbwmIbi5v4bq7l88yGHfv
h4bgj0RqkJZvnuYerW9ATaGYH/EJACmH6n6u8KqqN7wHFW9t9O8Lzyink1qAcKI5KmC7ENAMVwe8
Foq1pzdZLI0e6kJEjNE2uY5waI1LrOJuuqK+HuHIabjn559W16NIkgEAAhCJsFhqqPaTWava5jip
ezGI0QXB84Prd9dZBGvR5ZSavpA19DIxNqoNNFvJxub1ABczN+0mTzYd5922amALiYwVG3HZT52C
ReXJMSLgIG0LNHGezIgT46xr4UIQo+m9mKBrRYMgEB+i4dKisDMiUk7ZDlzPwGWJvPAquOZelmtp
ILIQyyi/Pmt+ThrsqCJhGBmjCCY6CbMagG1Abvdlydbl0FUK4aHrOHYnr7rnhWhG/0O9qDEN0FPl
HB1gDwN85zP26m2wB844sJqRKgeItGQdezfcoolxm15Nd/kVZhgPNfpcuLSPqx5u8T2MsZhSENWJ
ietCz0CE9RT3X+gu4LlRup8/YsuFEKpvC4uUZDXS8g6LpiBdGtChug5zkpFtWODn3oMmgJt4WMtU
LU+YCR7ETCcdCQa6zdrL6AHr3Cmvo18CSEqzY3oCaPststGvvEqjzHEHGhNRoNE/7vMRCq3XRy16
07QE7Lyjk4HApAE7eVN+6O2vCZk50eyPQvVEQC0gqILb9gAjR1a+l/DQwjCpcJPEIEjAK7MDiOqQ
iJuZhBwr530rE4pkRTX2kVrTb/3ozCcAQlqXLxmOAJ2pu/axWKZzj82IintMP4Qaz33wBDB+KiS+
hHll6j4Qu8mAk5Q7SnCNgiEGpQ/is/DKu5o5ekUhZZaaXEdSKCTUF6sB6KJNVJmGX+X4lka3BdiC
Lm/fauvNQolZFESxRFeabmB54W72srv2pryOr6Mr/Zi+lad6j+lidCNy9pTjD3S65QtTBTsLiXIf
pmpohwzo/YZ212dPlxfGOzbG54AqpDfR7QwZ3Z2W3MrGr8u/z1sD426CVh2FOqDuBpRbcnAfFNcm
bw28W1lnPIyJRu4i1HE48U54qV9p8ATktj0CAae6Lh95isfbM8axCEmCmT4wFWGW5C0pHqcx4Ggb
TwDjDaZ4bMHJh0OZQDGgY8pDqXze5cexHrbVr4uJHCQNFtE6g6sVVncHfBFQT7sGumwmFzRQQEz7
BI6ZiwTUdUtLt3sFKPon8UEAZ/rGdy8rikQdxIWLiTAOJMhaEHWiqRIPQH0/nP46RCCwgIeaF1Ot
v9DPlyBhXIcUg0HJz+E6SqdzaffyvNVvIlvZG1sa5lxeGccEWLDKVpRaI1AgDAML6P18AhYuxlFe
LguhOvdz91RdwhgJ8g7f7RULX5GAyk2JRrxTFBB5oOAt+x8YhbwdOlCN+fLBnEzOeVHDvSSQMYIY
ZxXX5tgcu+TZqL8kJH9bCenDjOd617fvvDLGGPS6NYpchqCp+BLQym8mE0Brdpe3b7Vlnyh/pLAV
0FTsq7wn2D+02FDUTfcv7FJ523DKPf9wk5wlMXpe65qZAHqjOaa75g2DMMYeY2MbIO672iZvrOyh
egUECue06CZdOC2ZUXhNG2KQ/34bF+YENnQcno4H8F6Uq108y21kovkKaWuM/OGwwG4VPI8FCh/z
bjas2AHiI6iRrHmP9rLwkDmAqby7fIbrXvO8sfTvCxNQoswXzAjPWRmIlmHzPpH/FkSdJVBVXUiI
lQLDnDUus47ITo6MdORz+5HW4/OzDPbCrHs51yPsIFjNbNEFrKZgBRvgsXm0uReN9ipn2ziGLDOX
pyZ34zhO2LZ49A9dABopgraypjw0xsPlA1rFMUA9EIg6wJ3DABSzf5lR9wCuz+ja0NjrJiC++cYO
VU6NJ74gwoG7d8VD9VxtwU7GiabW1eMsnN1YsIt2iY7MtoYpDXTOx4Cwvby+fzDtswhmK5VCm1vM
YMJV7etdfzNaD0BFe+oRAys2JgtvQavkcUSuX+NnkYwbbgu/AK9eilXdT+D/xYaCMgsJCTt4AJbV
CdhEOxtDrLyVrl/WZ7GMU56ySvLDHitVN5p3RR0KRgW978r/5QV+e6afnuuPpG94hYXNBXEFgmCk
XI76FZAQKdEQOtAbDDlJuLpnYA/HHnp99irAcIHW6tWn5oYP88HZZZPx2Xk+FI2q4SNIcT0LhxZ0
Ymjby8qd36ucrV297lQMIJsiIEVQOf+7j6mHRCapCDUNfdQw5WsFHIRSyYnKV21+IYRxlSBfLOo6
RqYhNiQ77AerM45Cam5EKXEun996WLcQxdh8mIkmeMKgoKTdh2PvajHwd2PFDoS7rMRk0zg6hnzd
AlKuriVe+nH13BbCGZtXi1itGhkp8PCovAcgO/swD9Vn9qnvyi8fQW1xIz0i5RE4Osep8k6R8QQB
6XsNvIWAQhBPY4uCKKQOX5ytpZf2D9NYrI61/d7HhPuMrZ3z2GsnjMTFxI7936b8iMexHY+AxEuP
uVRZGJDd6Qqv73L93bX4AMYL1DqROiHEKsFedScBFBp8rhhuwAQm7T8KuMn49RzlWSCbxWg7NTU7
vPmP6m2NGoOTXxd29Cminn1sn0CcZbWPYXn0bXN7eas59qIz9t+bYqyJE3ZaMR7H8WvK3jIMmosK
h9xqPWW1WB898YWzE7tJqlQV65v24Y3yjqFV6T24U+3SS26zx3ILTIOr9g0oCRsZvdjNrt5jxDVw
eAdLFeeCYrHJjtiPAI9KK7RyDhoqNX3yh40OMsgmy5Esm90o5ix8tUsZxF3/7/XYVEcRjcRoqCaN
L92b5GS347PhTNcIr2iYii4C4ZVXOOUtknFMupKYfUwva0N/Gcrci4ZXs3jy4zdwJ9sBaBAvqxDP
WHTGFwHpuGl0Gn9M++Yt/0id0CO4paMP2QHPH5cgaN0D/elZMBjblMTY6EgLcWYp2QWG1YUhd5Jc
4lxXLO/TNwLWsmGASSwCPWOqUe6mMV14Uz+QQ4Jc8heFqAfC/Ccd1PE9sgHu50sH9gDb3KOnRUVD
iIWUGe+u4ayZvaZ9KQSPfIojpYhq2rHfSZaEbv78AF4xlPvHx0LgdiX+g+r+2WiKnr202VnBRHpA
fYO8mVEzQCzUOeQ0gsNM2Oe/8kf1lPGekKuh7KJJg1Elv6i6gFRYJ60ryy50F4iUwAI5AQXW7rb/
Ymdp1PHTI5wXydxnc2KibZ4GQI3YHqf8WMahXWuoRGmAktPtIc3doBRsCUPAZN6Y2WsKeJ3LBrS6
6O/arwkM7x+oxqImzKkYIGElRHdy/GGgc+6yAJYQ7y9VXkhg7tM0MPIGVL8wGVSYjU27SyULOkQL
9r5Tu6Jn3qZ3wle9zwGE6Kic98l6CmIhnrHYME4CsS4QlNEMOkUNiPBK173imte+u/4OO0tir9Fm
TgA7iMgI0buJfCmQbpCSKtD5DcwelLzwUI/sMACZEMYkZlCPvEmaE3m8h+e6R1x8BnOrmmIKBO/v
RiDP34As7hdlvZhPyUPlqa0Vf3JrjRwVYisGYhO1o1LRsDeydEQQYDy+7eKNaUe70a1uqnt0Lc+v
l7WKJ5OJ5zFmGmYabT+SzMRChslKRZGnuKvhyWIj6TcswgaADopxPkNG74HEAyCAr4mbff6FeoiF
feiqjVbB4TfP4a7624VcxvUJwJzSCYwG1bNdg+e7GAMLoVKcyzvIk8J4u7pNxaYtkA0PZNpN+Gn2
iZVD0mUpPPNjiwgTAtkwDL43Mb4B7MBWucX4mw2+Xg5qLE8jGDfT6SIJQh9aqHSxE87fhN8eZzGr
/npxMowv8etRIdMIGTPQ1oAjATLRtrWUU7QbHFCQv4jc/nLOqth6QiUlVSNWyHLPASoiBwzCX14S
RwvY8gDQyAbkOqAFLZmB/XEPagOwy3LvAN4y5L+bUizLY5/FWIZida6/kV3yHHoYAAAdanYDtAZQ
ELqXF8aTyDgItFoP7YDY8Cjpv5MQREI6r9bDc7SUgWzpH5TZTACTAW2ovoqT8SQ/VjYtzZJNGiCr
GDm80JorkB7mwiEhIgJFSAmBFE+fztwAq9Ru99GN7MjbiM/qynGAhHERRNS0rqQmFe/qB/O5ABHR
r/F3/Lt6124rTDkW1+1nVG/Q73757NYfpGc7Y5vsa8kYwrlF5XEobbTNu2jdyu+FDH3JlnkFMH7f
6m+JaomHwFFuLstWeBbB+BEtj/04NiEbc92uOgEx8KmRN7EM3Moit9vkzYw1EBQJdijrFkgK3wIw
oMdgm5AAo9kY90lVPlFolHCYnSz8CtNDqYQvIQAKtM8WPeKK0bhz+Z76mF9ArOgqUeIkAG3Tc92t
KMiU8tTL6ebyqniLYhxX5CdZYAjwwsa8TQLdKXQXgFWcUJL+yI9o9nxqBvNmQd9AJQg0DpgyTE7l
gm0omjW2sVPOgjVpT5EBpnAAhF1eGk9Z2A5GLUk7ktKkEOWJ1DK7fq3voz0YoVBgjW6kt/kqvQ0B
3crZUp41fsMcLaxxENpazemeAijoCZ2mqG7RAjmdDkDLD7/lev0MNUAmAfZdAb/g360/MiVZKyN4
NLTLb+u2tQEh6c0JL0vxD/t5lsNYvdamcdISGIC6ARYqoLtBvDljnqbYCnbjACfpVI6ABHUrqD1H
g9ZffdpZNvMgquuuNXIf15GGFn3BUnNMyKN1CJuKCRPZqq+GA1cmb18Zgzf1OiRJSJ2NPXsJYEQe
IiBhtFbrgm5ucoZ70cL0yn+rSC2WypjkHOV9Acwe5GbeMY9ha9sucZF2Q6IPSKy+JYsWV2PX78Q/
u6swBgrM2MgYNWjQ6MnJdn7HU8wTXDxKUDek3LjDQ8mvXa7HTIauAzMCjCwsVUGDwl4vBIhm413v
oMrgJm54re/06+k4PvI7H9fXeBbHXMp1GwF1zEfntBhPW7+RHLV85jgc3ooYQ0yz3jdHWjsB2Xlq
VbpFqyX1Qe2swclP8SG9/Y8nd14VY5OAbY2KSMGq1A2asGTQGRLJ7n8TuzgOTvY63QP+tOXl1tYN
4yyUMUYFebxOKXBywaxv6rKyegWjUKLsXt5Pal8/r42zGMb+qilptWmAGN/XdwPuWU3KvRlXfRGV
wCPW7BCBx2WRPCVhbM8HpZkPXpXmmAimFUu/9OHjsoC1yMkQdYIhQUKg+IyKiEVDAjWrAHQjAfGr
eFPS+xqIzGZvcFayWhxdSmI0w+xkU5DqHOmjPQKKbLbqG0rdCaqF+gtsAN50X2O4asPLMvAWyOhG
MKlmL7YQG9WxVRMQy3QvfYyizNPljeSuj9GOAhjovZBAEO0mHk59cAS6rw7KcJAzgkLSHV1chGAI
yF54DUarl9FyaxktaZJCqUMNoukFr3/Dw4APEn1bluxh5iixkCvjvf1Xe6jAzYfZDw2h1A/OLJGU
ALsdoDkKsMJD6SgmmBVFfVaSn5IQyKJPLfDux+E2xnM9ingFg7UC9FI64z0lNZZrfWha4BzHr+mg
2EbRbYGuYs2ATawl3MjA8UtbgMEDglTyPzmHveZZl+IZs0GvbgUUECy+C9ElP8ZgpipfwT64KUEU
2hR7XzwS7aXKr9L5JshB3dtwNoAKYH3R8gMYa+rBNahJfgHoreCu11DcuwsJ54GxmhHB5LBOWdE0
DczOf4/jGtMcx7SMsMgRMPakKe8HMGxp0UOciEc9Mt04JNtEU71W591c9IL/ubyzaOYZHmWtWBM1
BQrQZnjqNuOWRlbpnbrltQKu7+NZED3oRWxcYLDZyI0EEJ8yfHoBOPDgJZg4GZ91A13sJKOtfpXP
fQbg5KM2A4TKf4uMBxH9sFKgecGouYJaHpTgMwE9m+HftXVzCgAwGpW8cvi61lKSTXQWqPjP3xer
Vkkl5hH8hLqZXOF36hV2sumR2lBs/3d0H27+k5X8kcdOy2gkSycQ9rXHWZeOgdps1fox1dqtAd7s
tnelGazHPV7MMjgwyIsADImBhyO4fr7nT2B0mET9oHZiBjtpd003OKS+IWngXF4oTwijrRIpW3Cj
wRiFSLRn/7XAyHOra5wblJ7OT5s4L4VRVeB65xqoHdujNOYHzJ06UjRboY/msOy+Rok0nhLXH2fv
8tpWiwWGdBbL6G4FdhJBNGCKtNgE0qnyRolAo2DTqsEj8P68/ASU8SmzJ29yUnc4dFvdvfwNvP2l
f18Y6ZgaE8k7fILYA0V2jm3fF2yz4FkpDQUubTDjUyd/NJXQpNfoUFkpuIFLZE978ViZtUVBnaoE
UMdSthU1oPVL4LZOrRyxbNV8VT7SP6ZiNSPvmzgmy5LvaSqG4H2Cb8r9N0E8ZhK4Q50eIOy06Fa4
pvRQZhiHJ51lmi+NkXB2nrclTFAjB5g/iwSYDzqObZK1V+FoWGn7NObQNwi+fM6rzUJLXWMcVJGB
tFYeIG7QNdeswfstDE+KtNWzQ2VQ9opnpQO0sPE+CtzTp3p84fTZohgx/XEcJMiecKUXI0D0lc9R
l7y0B1d06jslmj6G1AJlnt1MxTPIILdgO9z0Q7G7vAurHyJDiXQVndw/uEH7MTH1JlLbY12BsD7G
TC2Q1S+LWL+QFjKYc1Wi2JSjQqYk2vWxfwDWngvm83ZLH9fVxwBaFC7SHm9ZzNkqrSAVSYhlhdW1
3t+L4ev/tia2hbuOQOsi5FJ7RAt6BtoRR3SbjdGDoB3AyTcD2Ffs+DbhRSoa/e4fenPeShbHinRm
EiQlyuJAEbmPpis9Ad5JmdixJth6iI7BR1MDHUC/J9NW0j6LHl3sxBYB0kEwcZEDUriZgYyBhmkR
r9a8Ut0BvE2tcq/Igj0qTx3w1DWyAdGYNRiUdX2y1BSQJonhZH3phEkFdJJHMYb3ERvH1FOnrCtb
SsHPpPZernfbFL9dAgTG1/cCgvTGRAPlGLhBZu7CUEbuSvNiddxF4A0aFHC8qJZJ0DNaSfYoRIcs
zF0ZjjDrWrtN8f8QuFSgwFDn1AErA7AwQGqaIaU4HGcQeZIc9f8uARA8asqAxrQM6d7Aox8ESJq8
L9L3Vv/05cAWpxusxm8CNN8gDTmc4lndDSqwsJvEznz8QKPas5DfFvpTKjyDytnKI7QPNgOaQEHR
Qm5HI36eK09UFICsn4pka3TXxeQkPVhglduhQu5PEr0Uc82ZmllFU9ljA54hAPGI6JMA24Q5YFPa
sniUSeZWaI43KgEoWo2VKrPTIFKrkeUOyxLEHgBtB/dp1D/E8WSJRbnJtd8C2rNIU1madl+ASFar
nkvpF4g0W0tq7mXltYwUC+wIwHfJrvKgBjAo0I2K0hvE0G1oI2uq2p15OxjBb1Hd+Y3hDKO8kaTf
cgRE5bhwOPaxeosuFJWJUko9KMsigH3UDlDFH0ovdTI7wvh8fAq37QbN5SduynL1/ljIZGKWepYV
0A3BOMBF3LnZnfEZjLb0TAonAdUh7YvWw01tt1cB3oolJ2DieJzvbrtF2BDpcwNkeixYrkCkjhR/
XsqcTeXtKROZpE2SNL6mIH0Cfo5aBlppPYGKTeWsZD25sNhHJjSJ6wId9SmcZ+P2hQW0PLcqbHDp
kAbZ3/wE0jI7BDiryvXa6wtUAMCsqkQkbMu+mCSC1A6AUiftjhDJDVRYNED0L+vmupqcpTDL64VK
9NsCuPNgxYZG7NJ8svSmtEn6PnKh83hLoh+zUAtDi9NwUrGkQswtMmHC1yCumXBezzwpzA2LN0EW
ag2kmPITnGucf5Lg/vKu0Z/4efOcd425USfwKcx+A1j2uAHbsmILEzqwZLQogZgIZECqH7mXBa4b
1B+BbC9+JJUBGSoIVMubvn7OTE5b+npOST4LYF5r05SWKUZEqJpPLi01BHuAxIESNXfF37yn/2pd
zFhIYxxiArgrrY1xRJVLcXpoG137HGyKXWADTQq6wXEWvO1jnGHQznIrG3T7KgBZoWJV89oXeBLo
3xeqPYWiYRRUQkNp2rtrHZfZZRXgqDXb7YjkOC7CEns2FZ9K8iDkT0JCODL+wdud1YBxB3MJloxe
hJBIFKzYyN3KzB1dV3YziQ+N+j6CR73ViZcAMiLy7wo8fsH3utUD38tKHqDnP8TK569h/EXaKwBz
khArt47kjTtQSKVXrdWAmcgqT+DX2YC5cAq9/22fGfcRaWpAfBkeMRt+K2qKmv0jAV3lZSE8dWEc
SD2T2qw0CFERkepKaOc8Kg7OURrfKIULjewkMe/aDkcp1q0TpaE1gV+vaDqrQ0zYYSCwUf3NINZW
DhqfZMjsfN5iiMozUciVh/9New2Wrrcpa11vcywYHG4HFY1KMjph8vA/bSsFvlRBAQIsmr9bYSVh
WKCWB+RN59cMFIKz0f8n7ThLYOy87QMZXRmQUNaNk4h4q4pXUhZx1vE9+vfzgjmLoc5gcXjz2AFk
Z+qh+d5kqxiMHUMrDq0eoCyxpaCvmmLEAOJhr3qxm26KQ3/VPNQb05k2xPER4/Ga9Na9z/mDGMfQ
NGWsFfqI8zM+hwhgqV1i1SOvB+UfLP4shrH4Qmn9FGUjPFV34n50ogPtLKCTLRXAmRBq8fmI17Ns
imjIqmKqBORaf99qUCwVMokQSNYAJ7Ek0xLt+GbcUbQ645W41Tu5LV7C0+yOQFW8DrzgPzWRGosv
YG5DnxAyxy2+oMifU9UT5o+51ywRgyYC0HAA8jgFzz2qWhW5Blg07Bi0cmWwjfx3s9efLjumdbex
+BjGhORSGLU4wMc0ACp1ItHNQAIlecknxfUG1zXg201QaAK+npdrXO0qWe4DY1tFEWICd4bo3lPQ
XC/llglitStx17rIjdy0toEoH3QSd7zH0qpyL9bMWFsVl3Va05yMWr3PaKhP2xYwubvLO8sTwlgQ
er7koTAhJADRdEiuy6wBSySnOLU6FLLcQ8aAxirq+mzAs6+a0ock2ofttZLHdqwAJRrXZq3Um9x4
zwYgaCRWrHxkpQwWbuQR5tkbwhicgTWSHMhYFPONb7RXxP9UwDPX670FqBxgjc6FfXlf1oPBxe4z
F24AIlcxqbAx/lWT7pOtdhBAwWmDWXSQrexDekRbAbdbgu72Dwe7EMpcwGZnSENSfgud3NB+qDYm
fZVfle7kVQ/95jEHDyQvuqIKfEEo21wzhNJUlzmETmgj0p9UitOjuZ0jYg4pux4+pi2vBr/uUM/r
VBjvpqtxkpsTRJadXe6GqxqWu0/A/2wlYK7XwH5tg6Z1yzlS3kIZj1Ypoj4BjqDFUJkzA0Jf2kqH
zCZutjO88ZHPJcKxLYVxWnk+13oxYpUEVJyR9OJrsgXUQt750Z+5dH6Mg0pV0sYmFaPcT19o7z62
qMRs8JZAZsWeAGe15bUoc8+PcU1abxhVRG+nylXeFQ/MpwfhJJ2gM98DKsE176m0XglQQQ8HCFVd
Bk733+/DWRCRqwJ+Ji6A0VGO4CS2wbS9rzwQOnBe6uurW8hiTT+dTG3IIUtGLTJ0JvDpemDzPaiO
MG/ryZ0c8FjweVLoEn6c40IsY/x6FUmdWtOkx3t/hN2jkVC3k31xhb7lo+ImjumgzCXwp2iptV0Q
zDoAAK22vR5jvQGyLPvMpc3ZIdKaXksH+J3LVvhNDndJGmP7RduEskFTZLk8O3Gs7M3WuBrl6NZP
w+cBWNhVja7wLjiZoJKrtc4myVsatHYQHfsQo4Kirz3JdfEMsErAz5YPofwlxqEbDfk28V99bTtI
X34gu4MIGlnthrS/xbm1qjbFD+ENgXS51JQnQ3yUq24DptotWOrRIf2RVznPMlcdwPlEFcbh+KqI
HkIQukBpg7vJlVF/AGH279QSbsE1ixPNN9orZ3t5h8k4nRJtNw2Y3ik7GrH8vXbot9NVsUGy9YCv
2Oob/wvDQBuynbeCBRYnl2Z8QddLKejuNLu47l2EtLcIpFD6MbblBsPwz7nN6yL9DmAvqQHjtcI8
N9pahhoYj+peepit7CqxAfvxHl8DXh2snxCfu/lVDmpGWFvzzPuC1dtAxQtUlXXFxLDf3z1Krqly
DxwceGfwnfX5V8qFwFttWllIYI6/FUvQFg54ncQ74Exv+m2KDHe3+xcwO9Qj/dzM81qYQ9dRnCZV
B0nCAczW3zA7/YN2qDHeeg9GKVd/T2KLVLbhpXvhv/FBGouFMmdJGtJHYwnxmPl9MPb9dXkdepQd
rDpqb8bvfzH4v25Z5wUzF5AolGKjj5BI7oPI9m9VQIBE+2KT2O9Dh94vPMvUA3eMhacyTLCs5k1S
zz1UBsTb6W52OsxObIFxBTBvgkvC7mE2PH+5/vRZbC5z85mDoPRJ9L252QyEzmYjuGZjySo6vUdb
R3cbbnhfcjte8nA1GF0IZq5BUA1Nsl9BcKx96NJXOkVWUj6MguZcdlmr1BhL9WEuvqkXy67F1BMN
QF8mzIR7xX5X3o/b8ZZoIOZx44PR2O1G2PE2d/3K/aNG7JBa26ZK6Ist4hhUBXOhs6fiuvMfAvMx
Rirq8jI1au4/jFSTVFVEkQsNtswy9VrT81lG+WmQcqcy8dyqXRM8s0T5MEbfnebZEqOHRk+RVkDu
S5ycHNgoRJvAVnaoy/C5TycJb6V+b6io+ICgUdTirQm++TZEDagenHl8SwwvATexkZaOIRauJMgW
KYASnEn7tnyoRyQslCsZc7zJBPz7arLKanKE8LGsiSurXik8xNLRnEH+IXzloDur0ocuP9TSHcF4
rFRtLu/J+uP6vCds6NH5Q28kNDXWTKgHqnYG6iAEH1/5gfrKADdA7CLi4VUC1193C7mM8wfBRRbU
A+SmO/kLzuM2vhfs7zuwsRqwDnCTxqtB+kIgcxcQQ5D8vsDhT3tjM+4qG4Ma+wKAlDKAD3DFupc3
dtV2F+KYC6EW+lwRoNlHNK2ArsLO05qSiUsDD0Vr3T0tJDG+f9JHqA5BbqzbTzZyY1uCF2vstFvc
5V5pkSfAdXAWtx6gL2Qy3n82UWonJfXDR6zQGwI0cUMiACrhhFHE8w+9amXPl7eU/ugF8/0mmV4k
P6WxELu6xQnGnWTpw+SWylWK4utlKesPHU0Fl5YsSWB/Yty9FAa6nlYVjd8GGERjm4B4c8xN4Qk7
3uGtL+ksi/Hwtakbsd+VCMXV96b7FZh3nRhxFrR6Zy7Ww3i9IlakXGqwnjkBhEIvuWHHi7Mvi5DY
moKmZFMklN8iNAwIvmnob7l8KqsbBSxNsAyAlMtgX/KlkauDWuLsNfOqS98L87FIODmyVahEYyGD
MSSdpOFY+jMNonAgr9ox2gefwBvHYyHeprfkNQeYB58Vgu7/D7VeiGVsKQgB85cLECvuFa9DkFq7
ZN9ueBgT6x5X1yTcTYoiyWypRY3Kyg8HZCkozjjlDI/2vgMk231toT9qxxuqX73ZF+IYf+tn5jyQ
Hs8LZQxdcXxVytaW9Bct8K2qbu3L6rF+dkRTTbRkqLrCkgvHpVYkBcj9cHb1DiNOz82JbNP70Blv
tQ0YAYAOCebJbovWwcuS5dV7ZSGZCUmbIknVEI0FYHEb3OrONxzc761+nX4YT9WV4TSOsJnR3tNY
2qOZuKDEAPIXnrzev3gGrF46i29hXBfBeEADnwK8lPtRttLeLj8oVdFA3MZBH1ZpGVtUKzr0TXm8
XPn6lbCQzbiyOKe5gVGms5CDm6BvXsMlZH6PfaL0Hby3yO/xhK56hYXM/yPtypbjxpHtFzGCJAgS
fOVaVarSLtnyC0OLm/u+8+vvoWamVYLYwoyvoyP84I5KAkgkcj2HM23hpDRJzLD3OvrGlOApbio8
DL+/P+Hti/Mh5X0q4+zdQc5rMEtK1hMewAleOEjv5X4Mw4BButvqQTQ9tGlNz+RxrlEwL7Qhy6pR
4w9zgOoolUBpRRK4u1mNEUNToQGEA8whhSq41pRnwaatP/HFqp0tYr02Z5tWqVLXFjMu5KoOKiZG
JHewlYPkY2D08GeNI2fSONOdF32uKTK2TL2ZHM2uD4kT7GN/Qk6FPqzsl//P1XE2uy/VXu0ybGCy
Ly/jC6CGIBZcCbPAAG4JpQnU/N2HP9tLYiSFUVW41p0zOGCIjy8wpo6JcUQvPout8T64qE4i+O9N
+40BRBVjmQyU7dwBKnM9hcvCMPE7/AhqxZ9LzVGrfgeqXVdeAsH7/g9m9EMcd4KJVCpNOEPcml4G
yMcFOyT3w/38uwzt8heSZChqI/6ltrYzfMXNXCO9kBwRRcU/WLGPz+AOtpkwHc/MYMWn1H1G13Lj
LrhvExwuna3pEUXA0hYFwdu1ZjQ+6RoIOomscTd+6ifFKCNYmMlLrmUwnMo2uPr6y/kh8dCE6plo
YTxEuwzICzbIKSvZrsQ+/aaWnX0EZxRmw0iLuIEBTx+bfX+p/15n2VtvWWvsIF93mof+QpQCFMnk
lEwOlF7HycPUmdOprionK+UjrURokZsuFqOGaZqGrnxp4CeRDCrl1RiVJa6LVNnASfCmorAV6U5G
NZEp/SFt7743Eurma3wmlXsRMQ5ZFr2Ka5uhda1bNDje40XYmrYq/SWH4CLG9MqA3u6JgSlruqul
wuk7+aBI5NKYALA4nrL8yaxBt1Y+DMsPiix5i6nxyEBZqQydSKvsqRf5M6KP5p7UoiaxRCZ8tGH4
RL0uNPQ+JPuCiWantm/ax+7wwwFJJxtNq0PnNR/96rpd/woc+clAV4EFh+kEoIjMF5Ipbuvb34rA
N3VMWUTkFDgGR5Iwqxl/kgHANIYIIJ+8N+F+ef3O7hJnzVRcpJaEuEt5GLiNSSsr1RvPQJNOXkd+
Jut2lgIItgouSonaHWF2SpJDF/m5fBEADMbMZUsfKOhu4sNMdXCYBrvOGK24j0HiWloGGHF0YMCV
SunL6q8i0qxgpjcwobZZqZ6KNnkwbHvMHAtbXWA7F92r0QSdFgCemiCD1RYa4x3NTMDpe9vRN8QM
tmE+yP2vCu9zmvuMXWiS7MlGadGhd8wucoM58lMZsPgKSLTVk55cJhSQKXHldJlbRw+6fBzb0QZN
utWhd3wmi520o9eltS0NsxOh/d4MAHo1g5kgvpnq0Z6S0o2Bp943l3mrWjQC3ngQuf2AUQVDYrtu
Lp2gna8IeYStwBSE37MRe4h6AcXoV+4XCl4CNu7MKHFHRbWXpsD0Yog+ReBgp5FdJk/jct0FPzup
8/LuKo1vUtI6rGW+ov6MF1ypmaHlTbKaunGHVgcDa4OeuHl205XNM53tGbN9FB4FsIparA5VQist
M/SVZxY1u12q0dsiav2YhHZUXWkyBs+kBGPPtWlVWoPChrQPC+UXsCxOM9ij2v6i7WJ7RMek1qXO
gnHLrgPoTPkAOledACd8+FmOB0xL7Ie4uKDLC9hvUV+z6Di4qoIPzK87vduV5otqmg6pfhvg5yIB
Xo3oOa5/NeaIQZXYrthJjkHdSkdLNxDqxZ0fFv0+LPVjR9PDYugWY8dmStykRWsqzAwq2H6gsJ9R
CXCtariKM9NjS7Dvm+WRSIvN0sKOKzgd5SlNir2a6m6sTe5SGgCORy4UuVGzkvxKl51Kaby0ba5D
ycvRz93JF33cWOboThVclggDfFdh8WhIV6aO3oOouexVwyvjzKGl6mRt6bIRI+wNJoQWBQXfU4ur
MM3AzMMAPUUvRlvsI8nct0HizUPm0fJCRY5tQVRV1a9snu1AJoh/bhs8o1lELUn3qxqFTHQsGSVA
DWjt1SEautDC0qY3C6W3KbsMi9KpmWrVUzlaAQZH49r0hh78I5Ufm0B0kq4YFJ2pHZDGUT6zgEKM
3ni200EHaMJChuwhUXQ/ATMAzR9ZVVyQKrDkqPSThlhJeCWp+J/Sp04tEIchExzjNizNQ2feSqFN
5cCryUtYXSlIG9eAH5lre2S/zJC6LXtJxlM1l7Y235mFcpBBV4z6ywHlarvE3VowqdSmzM6Wq5qA
eInulygH4PT1DJG1fJjZM0lfU+WxmLR9U3hqX7oRkHVLyaIyoLAagPUgLiwChDUtswYNV4rq4Owx
AVRgoou9Cq6aChF02MCQqGgcBTiVmWiYgLpK9WidRQfSj+mAMM3OFTAIL85YoWvN8IK4QMB/oGNt
y/pzgIUmLHHDAW0DxXxYuahV7VQHoUfN8DAYrZNor2E/OyB8x7Wxwqm+z3Bb4zC4ztl4MhZ0+8nK
SSluNelHXJpWqSJ9MYMvp1NtYj7OGUOyPbcAmLUzmsahbeHMiWIvM3WMPE9w2YsdtN9rourUqwhK
u9t5yXdqwvzvHYBN+FJ29gpwzqSmzzrysngFjLsBlhH2ypJPscuulR+mi61zWnQxpVf5dY4TE4Pv
boZgZ+K5zERRZckSynCu1rEKOox22CIsRzNXMa1jFr913c0HZKWzUxQ8ExqLgqTVefvuEeSyEdpM
a0Wb/50RWBNOykWErpHaeZ8e+CFKSm/3uJ2tl/O39CoLpV6DvPavtXcLfGAIAhffeMmumovBNi4D
2K/SNjFer3mps47AvajMU19awD0Lgei2d/9vV0PmHCkadHFnLu8ZKRidXeaMo/3aO8Vtg4J+L8qE
rGv7utd/S+NzFGMHiMQ5REA64U6aBnGa4r4HZEyjPEnakzrnohad7cP9EMiFLHiU+1aPsDx2Ml9x
2f3YTR/6p+CKuMND8VtYvtlMWXy4i++DKmcxcB0vsyKlkCcfVNC8hGh5Qv0NQb6tSx49QKkXv/st
SiwQ0b5yAUrQtnkzBdjXLA3szPwVq7Dvi+rCTbbbsL7UOsmKmWwNGDuM437fDeSWFMBLT38l4G5v
s9eMjHtCJN8oOzczOmuG1w9IlN0Uh/slxZQY3HolwkmBIADdR35MgZNW167KrtTwN1VucjnHa0G9
oq4cfVFcgE0Lgm+BV/zuqp/tbVDmwFBa02izOvs5OclAbElJ4QrM4aoS3+koZw4HwNaUGMCCjqaA
/paRDjJ6X1cw8Ky9MOm1Zy9xV8HtekWaWrDCbeSUM/XhbGGS5XLcdlCfybzSDA1V1cwaQahWALC0
6VHxHtFqqSMSjEWiRWEgz/RkZiRUMiz8mGZgbS1/Tuhe1sf7NPoxK08l6S2KLjepV1wSoZPfeCDw
61P45zUZvEGOPMB4W4uEAfzQqsPb3kzgAa7Dv+sgr5tr9SkNFE9wVAK1f8/WnGlExUgjVyO+OTku
HvWACmIv1O9+GG5mTS76LE7FLwq2dt2wpPvvZQuUkZ8RJURtonBBXEgmzwQMVXUaRGN6gnTA+0Ny
tro4a7uQrLYr2a/dHKnfgE5W3BQkWgmnc0u7FNNcrTpXyK5kes1cupomSLSuP/LNpeLbMnOz1ess
h4HSctM2s6vRfByKt6msnD85FlMFjBGgatA9ge8427MIwx1SLoWYwAiuCvKSlMsuMImAmG/7YD6E
cC84uMTrIKmBb9SSp6DqvalHuDMC2wPhboG+fxIjB2c0AuOw/bR8SOVe6iWRpLnOJRA6I9I2+wcC
af+vzePhTTOjqRYSQkKW/mLaaKnBIdBEozjbdQqkLv99RIx7kgvZLHQKgkrUKf5V4MNEPNxMHZi3
1SE5iMoU27OhZ/LUzyrRGlWEYbUIw0jBSV86L4g6cMyGvjkAmaT6K0xTO0D6KKtfw/RZgQ///ab+
QwbpY73c2xwpY67WCeQXx9EdTbu5oy9rRRPJisaimAW0O80SIwyvy/p64z7Erup0dhPiIMm6QsY2
t+57fzAg80x3WisbXuiIrKHgRvDT3u2o1UU7rfloeULQydxqepv72qkkpBSRRjBA6ishofH91m5b
ro8lcpYrBi8MLRRc9qE+SeN1hWxkSEXl9s3mzDP14SxKqQ5hX444voSNtmIuVo/+q275XWOcpAY0
f4KB3GSuPCkXjbOuv/zdCXJmpqMkGsmC6ygjKRQPNxq6XfP0Jcf1ryLRzN6mMFMF8xL2k2HjPqtL
z7JYCgCLe1wAMBKGV1oUurkJNBK4cykTwVNu6suZNO7kGAXS9zxAWtSpwIZKLzP2lC6NVaa3faK7
OtI3OkCqvleXTQN6JpQ7SVNTavS1JRiNbcBR0Z8aLbS/l7CpkGcSuBMjRiQvdYxlAdJrpsjnFJet
KWQL3HRQz6RwDwHrRllqZmik5oc7GdNFMCZQQpDNX8i7IhFcsu1d0xVgOKAqAbJDTjECMGMqE17u
ajioyh2st+BYth8E80PC+gVnlmqi5tCPJWpq5GqtimZO6YenBTw4KxkYcu4CvhTRgjhNz0Izn6UC
4joCVirS2dr4+L0aCFfEqTdpyyRNKpjDoqutUc6BOQYOD3qVmndU25nIGaHl2zaLtyJvD0YJzsdp
dAXfsMr4Yj3OdpXTdhK3ZjZq+AbVsIHxEIHP9/faMr8Wm8ljCiwXgNodSg8z8MIoeFtDP06UuweN
rklBAIiJ90owmHB22p76QHy25F27+36dotPkL0MeZnQGRRYorxWLor9iToWh0eYT8LGVfA3InOMx
6gPIyI6DUww2kvJ3GvpoVpziAlxySMtXO3TTuAhGgeIdXMTi2Ztt0/L3lvIlISPr9VRX1+P0ATWm
eIpDXoAYlI/o7W4eNQ/EWMUh9YTZKsH+8mHhkodzVUi4/lTu9tp40/QHIr02CPzaMbaq4BXmAYhy
b4H+c+iuVGDZVagwKDUsbNVY6tJe14bqJqOBhGazU5uTlOeADLur5kFgR95ZeL7ReD4a7M2G5EmN
LVpQxJRQElGbN2nC+HVL7SagltboVm9UdmnEtlSXXkqH3aKApqgZnJKB+7BL77qgsJqwcsMx3I2t
7FHUQYdZtqcZie7luIDiNg87X2XP2nH9zYZ5CQiQivEuL3+ktYR26fCCojSDbbO0+VCZHSoPryqS
QF0bA8Fav1b60CZKZsVN4SfIsuRZ4i3FyxjfTgtAERVgaza3pFOtvgbPbbZYZYe2FFO+ape/OgTZ
VZjaMzC1vr9H2y/yh35xRhgNqwlyV9g8zW/2hcf2Ky+ruhNOror0mLO+Y9SqZFj1afo5OWVj9w/S
pb7PLtLBUh6nSxTVUHm7LgVW4h8sskk1wgywBfJBx9CX+ij18KUq9KZggG2XH9jTa7pXvfjnfzEp
t3VrTFnXwFWsmAq6Jj8/aaNSs6hfq8Y1nO9usFfA6ulmnbNMn9DxdiNuUdgMc85FcjY3zEFJOCjv
zRmZdFo7x8GsTm8HW0Z7RO+KuW039/RcImd6p3iK02SARABLOvUt3u0HQLReBZip6R6ykyh3vNnx
jM00MBWhAXmcN4F6r7EiG977i0Y3Di16kfq9Nzw3vwpb9IRtvZ7nstbo6swnUdNA06oSsszhbixf
tLB0Q/T3yKbg2onkcN5VAIAumsxrH4OsOKraW1V7TXTDZZMIwkQkibvgWpjM2hjh4pmAyjJyHXOS
lRVQNJqIhjU2KxzvURmwnxnReOzRLCy1IpdR4egMY59JTwqyMJ1eH6L6xxL2VqQFFrjg91ptoDgJ
o1yhEGxpdWMFxmMQHumAbDnRbCKTXSlVl3I+282EBvfx2RwvlFzeQxEEj8fGeAL6wQnYxWWGkRum
c3ZJYWTMA73uj+UMq2sMvomJUlAdO8DjtQsU/buyvkyT2NYMPIOjlVHlIW6eZJICRbF9+94Yb1wt
fI1u4HZRYOub7/9+pn5odaNzK83DUfbhbKzd/SgS3TduchsAycD5LzrKVkX7/Hh+lsipR1+meTyW
CwqAaLuuLyPQgUeO6dZOudeO0l44Y78pjykgZNQw0vWv1pSzFRppCPQ0cxrgtw0HMANZmnEs+8qr
y9LLSXZolZcxC2wMfloytnthwMutFudP9vnsK9ZLc/YVowwW9FgZejiqzF+3ubSHH4OVWeW+dJIb
/VYg76tjjF0+k8e9C2pZVAuaDkaYzKW0VBdgBvZwqI/KSewyrif25UTPZHEPQpXUysBGrC3pdtEQ
odND1Ba38easy6Ey0zXKdIMHLFIDMGgMBQ6xccyrZr9qafh75UytbruTyNP/6jl8FsZpaBoHSjCm
w3is6FHKd2Z8avP9H53Px4I4KzB1aUXMPBnQ4Rj4+SHySHs52JO7onVlsag4uZ721xP6kMZpXxyF
bDJqbN+KWteE2TvNCrmtHdWT01vQLGFkM3b6N/Gw6NZeYsICs4U6mg2/MC2FSISECPX7IyWPrXQr
IYVWCnT963sDZEk4WjpFU67xhRVnScI+zhntj7N8r9YXSguUsOINffCiO7y1i+eCOL3o8yBKuwqC
RluL7NnV7d64Ng1rrbui3Tm+j+BCOzkDx9ER7RvCEcGte3Yun9OZcBhBoqlBfnEsMOs7g40UnHWY
Siz39f10KgBpJdBSkUROb0rWE6WLIXGdIsmfI9lrbZRsg3352quWnnu5J4129CAQu600HyfKGS82
5eVUNvoqthpAm/UuNHHA+LautrgkLhB4/xvGkK31qgrVKdHAKQFt+mylpQbw3vGMt8mZPDmzKm/a
Deh0XhB/WzIYdd8EPMlbqqsiVEUDAjUZoNg+yxtaUNeBFnU4Si2QUvs7OTDR7weCyjfBjq5eJG8A
zgTx7RASTUggK+p4NCOwjbR950SR4ZRy44K/x2a5+rtYW7HQ/anFqt+hp5uVosBvA2cDZCygVtMQ
FuHPl5m1oKozNen642SMaIQcLNCj2ST6FU/XqgSIhVDaIf99L6ujo6EZrJ1AHgDLMeOzadE7Tbc4
AYm9rjh08W8AfVn6XDtz9YA2eZTQdaBJoxWyIFd5jpchZegINHy5B7tamu50oDawMgH/c482tdJK
WoTawH7OJ7j080Xdyy+CLd/SJbSum4wZQNkjMqdLo8ziIVOb/h2lK25/02MCmk4NCqw8x+3TdBID
mK8PLX/KoLSTEbTIcC/52DPP6BjqQQono/iVJLu0eVjKp3YEHiSgDdHE73+/xK0VavBg4VRhgZR/
lOtaAiwuypKge7jusrtJ+/H97687xC9H01RNNVa7Lr97/2c+ExuqulZi+BU1GgUiM3ZyU0MFbXLa
fHEGIbz+lqMIIhmmE0MBJCLPrjazRDfHEY5554Q6ECCt+qDA1jkIbAH55auon4lKhl9zIYoMwgDF
UHSy6gqnI52esV4lETynfbj7V+G9/W/QODZPCnMrKtFQrJb52ZWaFc2chBNu3tXkDUd6TA/Di/y0
+LJH3CaFmy/y2DbP7kzi+kVnZ1fFStxKxYLbqw0WxVBOhSTdYN518PgzYn2vKJtRDHAh/l4f9zIu
daI1RJ77I2oGcHfHS0Cx3w0/lF8KA7xJ7iWoXdgCmaI95d7GKkPsSVWscHkdXcUZrtoJo4XoDMWm
ggBYB4usIkLW2pgKgsKA5B5NB2tygh+MiWPp3y5I8zO5V+3+ZkltBfmtiljlYbhAG7VTarYEk44i
d+4wxVYv4ldJSO266ZCff8j64JydL/rwiWpk8AySo36ovPwU28Q33y9JKJ6l3Hq+zqWtV/dMmmrU
ap/LkBb8Wt2u+mTeIpyB3zP5aPd2BCe7eSvPNpnTXWNKpDROIY2BxnuvgLVzvlR2ud96MRjv9R7z
GOgdd8y3AvmgP9Er2AMCbE+ZgrSMr3CnIwV+QR2Ox+7ngmSFm99EXoF2TWalbxj9uvuTqVHlk0RO
k/uiG6tonOejrjxV6G2eJH3XUVEMsvE4fZLC2TolRNctLY352GSqu/LYgPG32hcqRmMpWpCtEjSF
Cnk263jXkshTMddVdzoSSMtvvVqu1LwBt8y4j4zxWAiZWjcus2KoMrLSQF8yTT7jZ1RJFyYSHDE6
3y0IYaNc1I2yMdOGXT4Twd0Ytoxjo0rZeDRSD6naff3XewvwriyPiCFMG0UdO3Pni+l5fEPNTuwd
bJjkTx/AX6IpkkmjL/Nx6YBFllAXT4JFm/mxK2AlwQciuEYbKQiw7gFe2EAJmX55vsekMfq6B4Rm
to9348M6ETpBi9treVcK/OiNgOGTKE6Dq7zrS1mT5qOU5jZZRyXKCz0UAtBumKFPYjgVNttykduE
zEcNtCZDWZyUcbpgeXURjgWKdJmVZEAMA95VbaKZOpvak1E8C3Z14xuwmwqY+kxFM3SeIY3RVI3U
9D19NjiYSwQ+QuXK3hrBp44oE7IBI6CcS+P50ZYiNbIuhrTO6dB94g+eNgPDrQDXLQP7/L73FJui
6Iw8vEj2hroSqiKcV4E4jEoKFxsVMzOWulGAwFrKVpqMx5k0IBtqwWE6Y/hW1PS2EYqhZEMgB0lZ
qvAWYNDAkm4kTXNkseYY0mDVdKepDSYjRYAqm5JMYqxNDhhv5d1aeWRDkjRdc+yRAGaV4QJT1jKU
yhqFQ+cbZg1ozR+i+HuxtLM8pFiUdpO8keMK9tftVlAhgHQlu8SKnfrH9/r5vk+c0w48qXW4nBrw
onlMqawNzCQZxubYdi8D6N2NArwplP0M2pdcegRBl5v0ZffORNJKwTWVoUYIPY0ldBPMF1esdlMG
1J6gB0jFgEZvyQfD4/9OWraiXmFAXqEaJTrveCMVS4I6m/GV7ppK6f1gr/jKYQU/ih0x+NEGoBjk
KcDOMSjanpBs/+zAaGxq2FQVqzzgF+wrT7cxrAPqiBUNo7Mb+IyNdShSqxVYxq1yAyTjP6KZCDH4
oBsdInOYyVXzDh0K1xATEABZLO1pnd4D5Ssw2TE+4OWtsLL13pn8RRXORHN+lALUhojNWHTSNsd4
XFzDHG7lQN+hA8iuEgTk0nKdVZE1VhjjTk5phCHfJvZSA6AclTzutKJ00eZksx6zZ+FjBAixXr8N
2+4US+mbEebu98q70RW/fu7HZnHHlBvRFKtV3RwnAoQbUDellfYyLc0hNiavZeCNIhKaP9bJSyT9
vhe+4XWuwS6qjWs3IeVzT6ZJpWGYetxV1MVXbMbRk3xxXXzDDfskhkvW93mbxI0yNMdxmX0JI4rL
cljILUsBvFbqv2LMTX6/rm0NPFsYZ8hlCoC+sIPEJnwHYyycNREyACSwf3cIdK/zzetJ5G9u+ATn
C33PRp3FDF1kmFEYYj8xgNujw9itcO1KWwJVngN0xMZanks0qIoCX8H+8hHaEGdBHMYQq1L5elA0
j60dKsOALDHi7LF7WJjgigsUR1s9hrOFBrrRBH2P96QFA6SU9JeZ1J2aEeXCVHuZo8AetItOCEC1
LRXoUysJATG/AAxpS5tVISyobs6OXNzlS4tR3tDO6/sqvMlRcK0bQYfspkgCT9IkRF97Hj4vFGQZ
xAhMbK1EXuqmu2dx+KtJQnuJQYdYqNdaIb3MeLK/19+tN1Q7k8pt71jLHUF40BzDHv1tZehqy8v3
EraCae1cBOeZoz4bStUCEWMT22FOD/qSvIR6bdpMB40lZmU8IL09mmPlzDHG+Aqyn4PAEXzFhr/+
6Ss4c52YRoL0GEx1VYD3jkrdPg9vUok+GJH2gLHyjl2yRnfnuPWLVE8FZmLz3iCRiNy7jBQVnwqX
tblKF4PB9EqBm4TNfY+YMNYxhG8Uzhhrp6F6ECx4yxGDz/cfkXxS3OxCHWhVUnMsRtVvC23XBMmt
ugR2V/5FMPdEMEMc5W9pXvnyOFkmOP4m8N6FBh5q5AOHv/7kezTFRCKeIf7nR0qSukih4/geTHVg
oN68whhh4WRODQ486UE3rfCNAkEAo7Gisb5NHT+TzD0KE9LqJclD9B2ugBxvkSkCWNpoqcGzeiaB
ewSQDjRrXcLa5GTex6rqLO2VlN/UeuCF6V99ZLo5e4zl9rkHTIBgX9cb+sUPoSbK4QpVEdtzYZs0
G6WxGAH8kL321/SmXBihFYMrBfA5uhfiBRT1cW4/eWcSuf3U1WZugJqzvj0LPMxghfOwU80aLIyf
NHtmjfvEbWVhUnLzzUNykBIkMta/PlvIMJS0oWsWaJB5hyH3Bgwac7UTbKdICGcnAhCSh4EJy9/b
gwNyjji3Mg88jRgjBq7r5IKMAu+qMC+2fvuXUzxb2/pZZ8+cEQJ9oIqxtsmrn+XnzAucVSRmPhIL
uOV/lIjTYBv+3kwueJLisFUDHQJbN/DV5+4qdnM7+rFWy6W1IFgAnESgqpv38Ewkp6ktRveZUkNk
tVwyZGeUdvmT1wwRLrwPjak6H1VjoLUE9gKcsdqsrQZcqyr9n2fWcNM/JPAUfGqmqZk+Q0KWFKBL
mZw5mJ0+nF9KkKlnEpAkCrYPNTNyv9fLTbU8k8t5B0NK6zlSEXjG5d1oKJaGKqApdHu2pYDvAaVM
FUEud0JzlGXqskD5l8lw0CQCftQ9oM8EerBtQAC4+h8xnAHpELkGeA/hRd4od7FuzS45Ikh1QAOZ
OYqd7NjPzhe2zG4ayjOpnJGWupJMgwGpxh22cVf7EvDvi+e1kiCuEP3DGtEXgs6QtZ7BXei4jPMa
yErNMVqJSS0KlN50slQJVjLE4LG1opc3PkrFogT/VioWKvohmbvZ4RKqWt0ZuNmz3YJlAMwrMGO4
3QBuf4qpgwTwGiiER3QMoq6xHIAuJriH23r08QmcHoXD1Ix5CnfHqJ4y7UqObw3z8fsLsTEPuN7E
DxmcEhndBI+OQgagf34uDnDybtBp9wyG8HuwG6OdAVzt34sUrYpToEylZMkLSByAZzPtyvih1gXm
ZavWd74qHqA76swmpyVkLK9oh7+eTxnABmUQZjjDI32IDsvT92sSbSNPDTTU4EBXMWWLQn6pW0D6
a9FVbyM1ZZf1CXRnrZW4gUtGXyB3PZ4vD97H8fFcHepS1FndYqGTYiH9qjoyBSK57C7ouB4wBdI7
aGbN0oPqsYvI/UNj8Lf28IkjACSDxIdA/GhjwOEdHhccSPaMinHlR4LFbj58Z2vlfIo+JdUkR3CY
ihBo3RlzB4STgv3cjG/OZHD2Jk3nXAEa8OpeN14HDp0FhSjwRFh6EV9U+V01Ga7W1l41YbSkCr3v
xQuuBg/WXeYZA0yPCbUFpJuUAZncyG2tmwQvx2q6vlMazq6ABKnP9ARi4sXcJ5g5SYHTQVJAeY0i
ZDxt/a3vZHH2RWu1OUBTHh6pnHhkbVUmudMHxCa4E6Fcu5Fh2OX8rLD0UOgguHnu5XQXd4el6y0l
LZ1mVJ06bg99PlmT9lT2N4AI8tXg2BvjLlj/EfhiSzj5+iQ54JO0giy2a2BeDcUpk0q3mie7z6Nd
WNJdP7xJM7Pl8tKsb2WqX8lqg1wn+Oun/NiPg62z12bYfX+oIrXl7F21xIoelDANaRtZhP7Sgsb5
XoLACPBZrFFKaDFhXv6oJYek3kVJ5mpI8ywYD05I7lbltP9eoMi+8lmWOQeMFQB+EakBXwyNDZmz
AA6IWLNX3q8MQei7E9oaweXgU1gEIM2mMeP6S7vZDtGEBqLwXeiCxvC9XUpHC86OCekMBaenkc8R
xZBISqUmkGqwyCY0uWpY//P73dwuh3wYHY0zbNWiTvqoYTez/bjAiGqlveQ2OO30d6oj7a1FD27t
oRMtsib0NuY7GRUIYfVZ9IjxU9faEvV5vPoCKJwBwk/eAe7cDRKXNaCrhJPT2QQwAQ5Kp99vgOhk
OVdLWeRhICpsRJ8dqAYEC2DYKakoeSQ6Sc7qDePcJwBFa8AT0lih8dAT9/tlbKfozs6Rs3Umk8J+
mCFhHeuaHN0u7qoLIKm7GlB3RbGuaDmcWaGAQxoWBZe+zu9607SyLBM9hoJ34ktht+loXi7QS/WE
Vld3vkw8/SkY3cgLvN4J30a8+G5YOSIUZZHvTfkwLVLXbAw2Mtmv6P49SpIyu6iBaDxYo1fvx+gi
c2Pw2R2Gk/QnrCfwiRkBax88m6/N4g1NkURgEK/5xIsr26jd0l8R0LJL3Zt1PwKlp0h3Nu8ABn0Q
bWtg9eJ5vWI6dKES0NWTGt3q3tjlv4uXwc4uib1rgMfoC11WkcQ10DvLlcwyJnpaAxKDyqadXew1
F/j6vVeP1vBDcxZbdnQgyIBXU7DWTbU6WypnUpseLkGpQvBQhTZrnvu2slYg1FjklG86c2eCOLsK
/ChC20HDfTyuvik4iJ1X6sM1PQkHkzej4jNR62afbSaS1cD/CN+PT/GAGoCEpRtRn6oP0vTaWaDv
m1G8DS4aH2P+qmwHZC93F0oJqFhPvhXYIdG6OXsaa82Crtv3jxmc5YjJRAAY9PviRpwA23TvkIlH
QxR4RpA5/bzuRM8wNlXAdA/aS1Dvio65GZNdPb3LAOcqWNeqGF98yQ9hfFTXdq3EtB7CgpNsr/B5
imxpT2urwuICkHbeLaL64KaRPZPIGSJV0nuZpjCyrat4gW6tYD1PHYgH2/v6KXbM0RJjyG87V2dC
uYtphug964BvDY5Bpf0Z7ugxc4BJdF+pT4s7XkWuSHs3LcGZQO5CdujSJGWCVS7IWRrIbQAxz6aU
+oLzE8nh7uPSh1MeNTi/xknuA98ADu2IZtjxifVw4WQn/gkU1dI4iFzHLbng8tEUHTlH3eC7JWO5
HsZoGeFf9MFRQWk3BeVF0ys3f7C+czncvdOnPGFxDDmdo3gJsQoHsIQRQKed6HF0gCfTY1DTqcUp
/c3WkXPJnG8TyouWRwkkq6fiuDjdW+YQ2eqY9S/C9/g+ya30qTpAd0KLiKIB0f5yfk9DWdJK+oDe
y9yf7RrTk4+pG4BqfoAv+xPIHhhZQ3JQlKLbvCjnq+aMTwpIhBnNkrgop9GdnwvkeLDVl//H3Xkt
N45mW/pVOuqefWAIN3G6L+BB7yRKumFISgneESAI4o3mOebF5oO66lSmMqfUZ+5mIioqUiIF+5u9
1157Lf1hlGr5umr/q8VAIflXaE6BXfe5cJJMUDEptJ5poopY1Y2i4l9qCP7yHKqiGLQUi7r6Ge9U
L0mb1yVLt0Sr7cQ05go+GRPr5OrrxFeP4f6rh/jVCT+N2aFXRKAy9kh5ikT05WoqxfGvp8WvtnsV
h6EPLSfpJ8keWcjOQlTcmsWkOtBHbEpybar6DnfIr+LVX43D78/0aX0RVR3l3oQzdZfVJD0IxdXp
Tv1GrV66E5Jqt9cJqhjGk5i/Nbd2RUPgkkoYNDfnr2/4g4XzeZ/6/jrG6/wuGBj026BFxjC26x9F
6bkgj0vJ2wYk+0/Je6/mZmTQKidJTji9FxCcbesTJg75SqOJLKxrCveeUKZWBddLOc/1MrKvuZel
j+Itpe88s0/YXah0PpH0O/3tEPeSfeokM0S0Ox8CHQ12Tb1DCt68otT51zf3y0n3/c19GjBarUzS
puUh51f7tG3xjUrsDup5UXgCEfm/EY6P+91fPc5Pi1uO98R5yAXEQLbCu+bWXg6tXyMbZ5Z/3aj8
yyzu+xv8tJoV2Unrh4rTtW50COeozFuZiW59aJ3/jbv79ZilSwMpEMGQPlN1DWLh3JB6xkpJktMH
aUtVynj64qX9KiLEffyPs3zO5KD8TfVW4CwILWEiX7nJ/uzLM91P119Rcn9Zsvn+XJ9ipqI6K7U0
nmvqYVT5ernr5xP0q8vFKKHVLfvaDN0vt6BfhYbfn/RTzBReQN/TcJz6bvRtail+YquP2pNB8g3n
OTLFr3KLL97b581gGI04ynFVk3JPdKX7wi3D4F92TYjLu2citcLM7r5SAvnYAH6eDH++yU9rXNKq
ohHGPF2xovaVL9RijbabV04vZpPvLrVgl4bdqesQ3nCsn+1YCIpsVC1YpFLt6QV6VJUWunH7WMuK
nQt4RrTlvEiFoNLjII3U2cfQ+4/X/n+Eb+XmX5fW/PM/+fm1rG7nOIzaTz/+cxm/nsumfG//c/yz
//raj3/0z3X1Vuzb89tbu3yuPn/zhz/k+L+f335un3/4wSlQCL9tL2/n2+4NY5f24yRc6fjNf/fD
v719HOVwq97+8dtrSW/LeLQwLovffv8o+PaP3ySNMfEf3x//9w9Xzzl/t4+L9m/OpWmf2/jS/PSH
b89N+4/fJqr0d2OqGPB5ZJX0kd673/52ffvXR/Lf0QARZRQ3FH1qYKr529+K8txG//hN1P6uSKog
0ycrk8PSjPzb35ry8vtHtCUrGrGDruCMJBu//XGJP7ysP1/e3/D52pRcbfOP39SPAtL3482Q4GgL
OqdHOgVizKcYS7u0lSFdRdGukRhLjsLN7y5+Fq9A50+adXrCSnSa0ztamUXjD5klinj64t7CKPPx
MHOU1I3wEwiQllI9joLIaOspE/dGRS66T7aN39rTWe2Eq1rw+oszfhmYHPNtY5lkbgIbZvAFdR7q
SHZaVZejHuEpl9n1fK/mWLks+X87tYgrytOieix3gobzUmyVqn1ZVYdiPFhu9d9y1a6+3bR5ly1S
gGpDXRuIzRQO26YSOVVjD6qDeuF56l97cF6/3edPQnp/QfJ+9KCFO2hHF7ZxS7iiNWYKNbbFTnvM
n/QeWrJ7VnxymfpiX6e2fLOR35UH83ToX2RfXvBwhN7K1t0LFmRTM9NNbafMo3VvUixbTJ6mon1u
LA71OGhu8S5lVoWW19WOjifCk87pT3adeRCylwNi16h6RbOyC1CdaUJ/0piZYJ4TX1xVtD4cwtJK
1sV+ig1n72gvZAFT9mfCb8FpZDMCh8jX0jc1yJeiYML/JKMVy4dJAyjx0CkezOpb6ca3GceJ1KUx
7IgghMK6YDtzcUvFoAFh3w9LCEqGsKxLs4osVN+U0slFVz/5TTirKOwYu+r6zbi8TWDIldCZOieZ
rtVyEadeGc3OpZ9LrhY9xjQFKnarbxsV3UNfuD7e7jT/rOCV9kRrPTRqdFAcrbG6U6Dw2s/Lc2ca
ug/6r+Ff8YBZo1DYffBhOYskdZw5/UFABdUN33rdnD5Hh5szauKheWhpXrrIag5iTUb12ZdsE656
W7THVKU1GxKHugt4YWWAzVFxNE6mccR8okXiZjcE8Ta3Uovnp6buRJxFjTl5118ZCaSTOZ6Nz/Fk
Fl7nmfJgxDjwOC1oxMmqDDu/bS4ddjuuQD2dQdRZZ8NrLzP0XczMOtuYUxEfjmIlk9Hq4IIa0axw
dFv2GETtC50R2NjUd+VKptiBATbSjWsRgNlwMccgFAxUPKBF0eF14uni6/d4D6lbw8SzCN+I8/FE
G85lqfhF7JCgNWb6nj/nrVuWiANi+JDZehAHw0oqcMZTZpcK6WFyf/PsY0tPC9rEDiu3oh2A4g4q
e42JS8g1DE6PxXHYKpE1gXrIuEIbZ+IOW41T0KvCfnQnpWb5hEsRPQQoA9IQ2aJj0zr1q7o+P6ff
2trqM19U3eEtf4XROuntyx7LHAxp8n0n+qVoYjsCA1uQbCoQpS+KfpjuxP5ORAXAqlIsYsy8s9LX
XJ+ltR3y3/Atlaxr8ng7HRS8nXKrUPFyNmi2PW/lzJTf0o281M06qKYzekwujB5m/9We9E59thuW
mtwqeQCFLcT2RPSGbDbkNk5XYujWaCqmCB+Ysj5PkL5tWmt4PlvJ1dGtxsG205POx6FaNMmjoC7z
Drshq59i26Sbor7pbyyP5lV2hMU0tc6rFuDcCNQWynkwJVjpfUVfnGpn/He3VrHMSzf6BHwQqanH
FhM7ZTV0yyjZaIWlnNA1WBoTzU4jfJpSLBTcITxbhrZIJPdWoZK9lpC4tPQXfKCMrRbuT6szR6rY
9a3TUXuTn+m5uboo6pn0zFfWzS9pRNat20sXWrAuncnZ1N3bS0pNby5hMGBJZWAMM22YSeipvXa9
rzbWDfNG+nCqYJDccOpL4kudrK/aVizhyqJ46DS1A03bOmPlcDWvx6wmt7RGooCMGOEW8qrkVa+6
YDWVo3QO+U5T+Teax9pVLD934rxCv0c7FM26KW1p6pUX17gcQnSQmtVUCjSF/g/FCo8IOCTS/lI5
3+3Wv2+F3299P1XDPnY+Ou5p88LUWvnM/L1oRcpvWZvz93F9SZ0ktVoIHQlFgLN1ned/OGT+t2Kl
/9eioI/n8hdR0PMYBpnPhC3/639mb/nt+0Do42//DISQ9EVKDEk9TZp+RDt/BELESHzVQAJFGVuj
xlj7z0DIQH5PQkoRfR/lAy/5MxAio0Lw8KO5VNWJ1v4bgdBPcTejgaNpIuRqpIr44cec/qINMU6E
0A1Gn+v0WVmfPFTJvG5R2PL8lJivWIGNKNfT9FUk/r/6+b73vq76/ZR+f1yHMRUUGsR4SJ8FKIRp
c4knuDbZxl6kQax+6ufJy9QUXNERTFqkvsJOPyRVPwWAJKZ/nvBTwkGMLWVXhLHt1q0C1Uq308SU
NlFlV/v2KB0KOOjPrTPxmKPHYWq3TNqWkMpMX76Yjz85Q32+9TEl+w5WKUaTcyXjSkYwPp4XbjjL
vX6urNJZQ1LJjuBkaPLQqbdFnw7d5nqJNvk6nMvztoK61/rIUgepE5LRT52BX+dLw00dXGLs0FHt
dBm55xfjeWIpL1Wg2GPTH9HIog/kuR4oDiXPAMzD7N9E6uE3WuJSe6Wa/dnCXLDBT+e8KtfXOe1o
z7ldLE87evYAcDbIRvvNvPMiR5HNSUWn4wdwoa7goB4rzwiMGTZvnvDAOvra3YmPamJV9rhB9Dj0
WJk18XVL/aro/hPb/vPj/ATkCFV+k1KUXW2Eu3c35+Kld6NyUv4t+xKAZ5Z8TtDHs8E3B+EYO3CQ
+vrx5V1PrZKB1Y7DyFhX6NvJtvwA68iceoRoG1zsQMeQtz2vL72DC9uFVrNgiovtcPGKt8wapQfV
e+Lf/huax/2+ucNwLz1b0dSKIoJE2qh9daYvoyfdId/XGCTckzNQhU+IEOV5/y0MoWyZ8kOPpCz8
+huG1EOgHWToKrGbeeERoRNrfE0isVi0EtkjbbR6CbjeCqs+qi8hAYk4CrQmzoVdjCD5NXrChsfF
9ZNo2TYmviDCRJXXsmHWz4Zk55UlkGCT4ZzeFVSqJFO2NSRlDUIeR8rM2wrPxPIG+Gedqpl61Dwe
kGrJsNXJlwhke2/UbEWMkykurlE2HmjPbBz97VyaslvP6lm8G4c9TTjicsjwJDT2DZQfibM2s/xd
OTup6BTsv6WtTO1etdDr19nEJ5b2XDzfbFqHUoqVln87WcN6wLsXJ2jVjPcXUzaVB0SFewNhTtNo
LaIL+U17Jy6+P1sZcq4MltCunlCjwfPRHEOCyEyeDFvwJmtpmUfm+Sm7a2Zlvg1tYYftjUGW+CYb
Vr43HlM34+3fbhgqWpP5JFCdzm6es4ulPKTPOfaH9sm77DJsLlP/ulUYDe1GfBV2MfV+fTm411UG
1ZKYfPCKfX2P7Y8tOMZ8+o6RYUKYISlQFmTf2KlvjC3aACar2+ryTG325AaDOVlNaIdnHBaJ2R4Y
V01vqQNKUwsFKjMGp+MxhJspUNFAllS2o33hViyxeEoaZocu1bfJS92b7f50n2FBihTnDVdUO69p
RvKjEKfM9yJ9Uq+2EKFIbcdJEF9t/jFVK0wovBhryHJToVIimglGweNWcbbDglDIJFjPrWu+R+PK
CHQLQZwScnd/MocNqnI87IN+W4uZ1RrmbVs8XHFCot/htsaAVCX3+maIrpy/KNg+n+jvs+tH7f1s
Fk/XF2WWg4ZTGpFWtMNlVpObg5tt5Md6j+sHdm7KJgouhSNKlAFN6Ybtr3OihoN/0YFU83glpo0W
YWefkBHQrIrBla/OZwiS6EYzi6zola8gNxMl4yMKaUrCrddW3Ik79jRj4JpbPKnTybm9RzNauPAg
YRoPwqr/NnnVn6vbnGYGHiR6H7rEBqsdkZwwVjVzuPK7gOX9GNZm9w2qH+JfF0eiV1kKLfWGkT2K
2vTK9G6xeVLJhAnYFHio7kjaPs9HlRSr6exQ8EQfyyj5BQlPabDCeeZ2x8uqILmm4wflgHENvNqI
hr8p2/yA2BnS4BglMvevknku543inOT3ZOIMutXmnoTGC46piGnznILJKrVIitvn0LpVdjIvnsIH
TbUi+qgP51164HtIfsualV+CXjOzxsoGKKbbS+qUvSl2Xpvs0BJoyTUHB4AiIrWSUeUi5bJYu9A5
V66qqSCZe6zfjNDEibZ5G454TO2mZrJ67p/Lm9vhQ3vBq9C6xGZ5UCxSkBJqJLwVbLvEYLjSHHDZ
ZIODjuwk9zrNVtfRKrm/btRDm1iABUKy6rkowBTdkVsctCzpLjGYgJlkl8+jzHxymYfkZo3Z5268
Oxk0b6BNZ2JSOq+d3u1tFtueBC0MZI2Kj9kixNa743PFz1QiQyVBra1TuJsw1TxuY3o4IQpqye/X
zizu09hEb6SrLciiWUOLCyjCQhH9bBdLZvSuSQGkz3Bi3h776Zo09QrPWbGnb2wc0/dO93jdLMGy
G97sLrcGya70IJHsVDUNtHNP4+rKnJJ0WAQNDotZZAqJ3WAZ1prTTU34QL7ORvN4RcGfv4FC/Ypn
wvQt3yUfYAMFeToA57UtPFApr622MTugoRYrNHq3bGQPj92LEqJeY6mHW4KBpKmGjqi4/YScyKTM
075PCFg2IfqQmOGVpkDP6GP5dqW30AK/ntPGrhfUObr3KZk58ADmJwhWieblmcrHvOqwKGaNMXHV
83RmWOFGrHHZ48Ubbd9Bm1bxnG4FLw76mLFd+Bdbu5ndDZ0ti4uMiWTY2zzEiiwyYEQpJfyH/VEb
qlgJgRhZ57N7i+xwCZgH+Y8eOEuW3evVjWh419YGKi2NTbYeg2cUzu1sZ7jMPkSCLxge3q03dg1+
0wpBpNsiB4CIG7rMpkq39WGVpX5PPVyCgbwKiajRVagscZTyW/eCNYmOVWIN6ggUwUZI1gJ7Vs2K
a+yTzfV9spe84jDJrBG9wWOB4C9PnRu5JaZXLHSZefLVw1kxS0RWLl5zsXTZKu6ZBY192Uiv09bu
t5hKroxxEzcZZXivWoKwaniE9SHSrb5cicwKXG0rU6FnoLTk8K2Ay//Y3YvlvOzGedPIVnva3JpZ
Rfdt54jz61LwNLNn4URN0Mzf4mW4GAe52XvD222d3CtPIuDTBO0xPGi7gOZl83S1ytRLErdklzfc
k+5IhhOe7/M5kpl43TZm+/pQEDa4uOqyAXAvs25/Sx09eGVgWrLdLC/e0KJ2C0x6f1kK9+OCdl1G
ttTaN8Xq5tOgw9vqVWQj2Z58ZTtodnJ/YXvPTblyQOR4ugr4X2lJgEu3/lBcXbHyI/ySWH1g19Tj
ntM+TNxoSx+TKWwBZbVXNgWaGii5v47Tw86Xt2Xnt7PG07f17vIEH1hmyL5WGx0lmHFMqleUOePA
oKKWiEyL6L66NzLvNN2FpyUYUgEN2ziAW79GNUj+uI1UtY9jX/ZYz/AwMFbCs3x11alZfZOGWR5a
9NsqL3RMMn3pxgGEWzEaYidRZ1fZzIMbJVaznzH35LMpXcwYw+/4DuL41EkPxXwM5tXILmVbGYB6
zEh9MDhSg59C7ZeX4CrMi3KmFD4gaFJY2ssp8aCKs+dfS6t+K2i5PVPS6k31ShQyPVxs9aElcpLt
/ql/i20lATgFojJZjC+sysW8ho3B6GD/P17YxQy3RFq3NoXpEdNoQzCJQgwkLQFl2cWUBW9kEpq3
j4UJE/TJmSb95SmcFRfTuDDMrY4AU3BaxekjD6O3szarVdZ5yxAdFC1JSnsaIN8Vf1wZpq+dD7jk
cpTkqNaQeO3inSWZgdDhkXgh4MaLjBjAGVXhTkcmr0YrSTaGxCuglmvmqq569jIPzRV8WTV7BOsl
t8nsSxFUmXVqQJqtRrT61NNmoUWdL/Hy98mhvfqT0lJ6O31IzpYGChqbl9hBtLMO55TFe4SlNH9Y
wTsMO2fSm5ilGxYv2h3wEj+bMeGWw1plXX3eE9Mp0bBONyUkuB8EN5pLD7ibJ3tCndxkT63ex2g8
BLH0oBcadulgbDEL1+39KM44kc1+Pd0SKxJ8Uz9ozfSYDvaksIa7eE0kbPM83OZdwgoXO3Ic4S+2
CL4d+ueL3SOtdvJICOjlK5yrT3keVaNixQ6lImDTmzeYGsfC4qjsXlyElbrCi36y1F353q3O3oRX
wovE0P5lWLeaI7JNExJPzHCPqbpR7GLdzCeYSdOu2gQU9A8G6LA/Bak/pi0IqsV1jYFp5sWP07nx
ODwqmOaMCj3jxUs2PuPwG6V54wuzk2CeVvlaC85LMHZbIqec+pRq3oraLH3Q2XuySk9dMclpoyvd
6klfafvrXvAvvm5SR7STmfBitKSy5Xx8Mlx6FNDOOlhNUDgTu5nDxEelx4OLCx9Y4aIn9hUOQL6+
+vFRxupytEIYE1nFrqzCImCyIZcOpjBXHqfL9HmwYZgDwsuEcreZtJr4qXty0vfan9iRJxM6VvZk
Qxv9E+ngOSjvC0aji3/7IWfr3sf3qhO6JA5uESRWDQqLQo16ssY8jKv/4COQmBR39aYiImFMRX65
H5zWux01ggdXcpVR0trPFrE9NghjE6qvWjKJiYks422nBMB8zIdVtlQCxgjiHJuEbBztsNQrKjfC
vmhiXRLMzq3pXnBjup0d0UliX2FajHUI1jCwAhlEnesR1wUMYvjSK26J0E+1ymwbG4emZs6qm3oh
Y/W+0AJpe20nVh4IAN3pPqrvR0nYSpoNO4CGoAgEB3D8Q+TwEs1kAN9thFj8QJkd5MWrb16lzYTR
ViR1hm6jkWXnZo2Y/EReR3KgxYEyBFOwBnTusf+YyTPBRkwHHVy72NJ7W6mwVuYXQmxeaodzvZsn
6+jqjAlifAypRjDiDMWaVHcSRjLpHKiEZY2lypJmEZuJXS3SVb3LSRvijST7tezzpIaapIK1ybse
pg+iU80qolAcqWKCLyD+UB/LIW7l3dZXXozkM3X9igmMd7qPlc31wKvEvHUyO3v0IJCQZ8THb9cy
uKB6+CBSnNBmaRGwAg0bIjHjYHgEzcSbVmlHM2XDebTDQKmN0oAl78mADQT+D6fX8Xa0AJtvMtTq
LiEccAT/ZPWb8ni1zoubf+PuwHqubGl3qWjGbrIcjQsv/lwgdKXxtfBKR2dQ6fPK00h/kZ6N9EUB
3U5BIYJxI+F7YmYoDvdzun8o7zRWteJJ2JNZ7lbAGzgTorCEBOckCN/PT/Fas3UQpHFNIWC1Ck/K
zeKBbCp9GbWnEpxLzXjDc5sZQWUDBlz81tVXUUDnTcT6iiat9QX+JoxI32ckEOM1jUZcFYK8+gkC
vVaTyaXqgHCmnvbQHXjn4TvKZHFjhev0OGrUn5zawVgaQcx8Fw44HpkqXY/N7PRk+MoDNANKrsf4
ZYRmJIfUbDvMFeANNEpBcEgDnJrUniTNV614pjid/6rvuyB6jZ1+Hu9kW5gSc5BUYh0mhyZSCQ7p
QOnRgUy5bOxEhqUDoZRU9iHbGw5p1gIvE6JhHfaO4LdWFS5LHXEz9mo3YdV+aDbqQFpvtdsrgo5f
2snLn2kiH7AX6seSjHi3anx8/h1mKZd6ptQdNazGGdzOVWc1dSh3stZ4WqqFYOhMtusn8McxWGf6
ounohUEZyCxW2qw1rGQ+3LFgK7Ox4eErcPcnrs7ny/v0SoubkLWThvzI2GffUM2zjR3ww4c52riQ
nVGYFL/iVH/mA34+5yd+lTrt6DdueCQslizccAKesn07Ty1l2TkI9SzxSfbS4xejd7yTnwbvdy/i
E/4oq0OeRjfu9GpVwYdSPTjw2CPbzToE1iS3ZPqNbWtfTBvpl7dryCplCzSV1c+qblojX9UrRSb7
NlPvkkX3AFV1sGLNJX+uvZZXjqDZ0/QBz0Rq4s+SMXpFY62cOVfq0iVRz1fqU/+HS0I/Fg0ZURI+
d+32dSxdjJMs2RM/x1sFeG4nOdmmC3ISxmweB+oagWsrm2V3RIQEFToBAlhB8BW//qNq8tNbMf68
kk/FhVOE/U+Ie7Wd34vucBg152QJpCazDRfLF3dqC/c5zTeQiWflUiKdEUzdjpnT11flHSBjC1ny
tQx0l7irNuVvCrXzSTAhRqjdaBbdZYubpToNE7tY4K0WxHbGElPvmUtfvOifeIMf4/q7e/lUntCH
6JqI0XQcYdGhDYD17OrFWBrsc+n+/27mfne2T+h9XrbnUh6f3Mg1H+MoZFzG/V/zbovErLyMPePL
WxwnyefXNQ5kzN6pp/2kfl7oYRgmBVM3e0jv8d17RMsrZcq2wKmg2ggQYe+lWfQwEshl0738xdox
Fb64gE/jJb1MolOEXqYtPY0RbfIo4Ub/DQ5LRKYHCiL6xsNl1VgpMtvb6iV5j+4HS3nX18LrzS7d
/k5/7VSTBAREyydBq1FKJlqnXCUG1d1X3OqPHfGvntenIVFUiohW5Xi5Xoc+FbRE7UGgt/K+2jTW
5a5d57vbsnkzULUATwLo05xyTpzH61Qlt1qPfHbYPelCf0hW5I3TzdlnrXpQFyI0/i23ZCtLeSs8
TN2pX099rbRi8tGJSS6lbQdHOLR3SWmFckBFQQfpRy2rmeu7KVoAX/PjUVL/xetBg18S6WFTJPFz
kUc9V0VOOZ0I4WaBG3cudB10nIni24W67RfCHUgtyOA5QK4EhPMsmXwNyFw+zep8zB+vRKrvp9Cc
uOUzIF68GhbRZowJcC6k3kkHbCBvsmXkKZlVC+bFEl9Rfq0daTZdRks0H+kyGGdEz1arwzVz49ng
xv6YMyUb2Gh+TGxBXwRKKQgTdUG7+LCz2uc+BCxvGkDmGkEzqzBFUnp2wsVpHS+ilcbv2xnJlafM
y7vzHIhsMYzgBBZNc3VszyEYEewbmTZCLCQTuX2bF6AeIyVUIDMr7yo/Xyqr83osN5ZgdsQqh+vi
uoZc5UcrZOlnxCdbjdhkXGxBOj151lmn4OQjmr4dMzTE8R39YQw3JwoYF9aMRAkikTG+l+S1friE
uYJqJ3TP0Ne/wbxpbIOoqrOSMXPAIVN38z2JjZ05+UbzpnYehEHxLHUeSEX5CKB6saeQG8B+Eyt5
mpDe+NFCsC/cWOGke5bYziNsb7/cJlH5/tXY0TQdTwoipZ8Ub89a3MbNDdGviHoTLgqwcVaNQw0i
pGUA+5p7HaTvPQRTJCDu3Vw8EF5SJ+n7+cjx0r1w1dnZY3QAvnOBR2/30QZ2OmHfhITOeCX86iBF
wfby0vm5o9LjXBAKQL3lG8aPPRVHH+TaBn1HvaNkT4ZpJpndnmIB4FNam8NqsuoSK7vH84l1pR23
HycO4ObBs2LhhQ5A52ZHytdgaf6kkFUNaLQtilWy0kG8fcWLbAp0wclVPJWAFS1otvqxq5quKyYF
GMjFTRkTqO6u9ED2+4Xid/PG7YE/WsYSrZjmLUhWg8caFnqTmTDvOIDkg9qAZUIIlMBxLiNZnXcN
pkvRIo29aCc+w13SCZNjZ4quZfucv8rP7TZy1BVVulFcVj/ZTUH6fjHhhd1PibIBcqY2zJtza/91
KKb9ahHXMB4RMT0RxyZbRsJ3MbGIPqJyRWHIlrYRibZhxrvKlnYlMPTS2I+Mv/wpXd7ulTMBR9m5
w7fuQaBHdSxI5bt6RnF/cz6qpBaPFFCSF3WvmslOp6r+lhwnKKMKpvhCYAXUdXvM6KAYpbimx/pF
eClW511lxXv9pbgXgX3jh3NvTvkqFTFjJm5HeCkHq8i/CD/lX+VO392zPD6T7+65LuKhudbcc8to
yUwd/1crnWdr1hw0IVDwH5efMc3vneabtLk9VZvL821Fq9qdujd22p0SLsPH0wsrOO0jWux9qUc3
/VBP/Lxb4ScgGRCRIR6rn97LRekNVSmoWo/8CmkH9dTLNlcHqsv25lx3qidZa9guOEtRed62m2qd
k7B1frjrWEXRrlvmz/E8jWeg8sRulW+sxCOEi/v4hZLsIfGmnjrr1iOtojHlufigudpjAiYkuxnC
1u+xq1vQhbOn6O70XJWm+K05Uo4q1mPJt5m1brqSQLcnqyy4+Pm8WBhryQH4jXeiLfp6UK6w6+HQ
+azaiDBTgf4LJxScwpUH8Ol2XuCBfjFHMleBuv5YZUEix8v9ERtJLUroPH9ld9bM5uFETorU/p7a
891Yf8eF3jGc16tb3Q8eXRoOxbcKsK0WYaEw41lns7W2qm1lxidUJECzFYH2u8qfrAwEcQS7uqf2
80z1ceywBp9QWIdlp7jnGo606fLMQMk9dV0ciV7iN1ZvQN/b1Lxsoz2cgXQ5pWnxqDkqslfaLF4m
bux1s8ny8npbU1SsnDIY8Q4ZHtKZvYrqk4yI7pgbs8pbRBHs+VslsczTgr684V176s6EalNXB940
p/tzYk2eRp0JUK4ghRrIyoSSpd2BY8/Vdc9qhfZ17nYUbk6mwFZ5XdQLlLfB4E5v56eGsiJeq9xB
fUAh20WfYrgfL1Z2tO15JS4rL1yfEye/V14n+K2cnPw4zZyalCM4HzIARXBtX1qcPd25zkZwEEzr
FRJGbobPRAcwkO2x4PVM+Vgd/ZOt7rW9mlPNhM3qgAAuooOxAFACGtEtlAPodnaAq1HW5Vw3H47F
sA9X6epi3l6yJ2mwAblgPz8bhAyqeX0YATB9PlAaghlgZs+yEz6OoeJDV5viOwiQm7zR+l8ueGQv
IDJwfkborPXEbWp4ZWzHMDzukULj7l+n82RW1cCJpQ/5woxm+g4Q6lvJ5q0Eglc4PNOVvO8edCB1
EOGvYk/5VwmvDmMNlzIJBfOPz79bcdKhUtuO1iJbWpYQQhbiYrrMAsMf4cWOKZcEN2cyV73Y146J
q2kmBbRwptqFn70o23DZK9g9uww/OwK1q/GIYfevT1b+hTLxx3L/07IDdw/Bc+h1tBr/uDTK0Ukt
pcuJbHRf2VcyNThBsy6oJAuzHG0nr8Kn06FeTqyhZCCxN296wjz9vG+tmBcrbMP1VwbNv8wzkC3+
r2v6lGeoOh02TUfpvbVhewA+d3DyA5n0tJtLe+rQ0MYidvrpupj3h9GcVCUMOB2aB9INS6UBtVzH
B1yFeN1TgP9wLzwpj18KdPwiH9MNXeOZsWKLmvqp1WrIRGMoKy7zSjA7gNwQs7gJNTkkuMY1RvOu
AbWK7i4B+4pmX40x6Rcx2w/n/9R11V0aI6oazi/drGgzUuknTr2NnW4uwK5Y16w72azbRn5ChWBE
/79Mg3+BrvxwBZ8GTyIYE9Q3P15UdBgZJnQysP9PbWjX1nUtOtAFHF37cnqJv5heP5z40wgpruc8
LcZbH5elENqR5BT7coZCSiA/XYmXs1n6QC3nqzv+1bz+4cSfcsq8O3WyVnPi6gFRIjdP2ZnKZW3L
s9Tr/bHYCktJcCCUWNMNGnRQaeAsjRHq+Z1yp8EeQUxEbQYGkLpLmzmR4TLcUcti3fyI9P6/5jMj
LD2m8X/BaB4JzctnGM1vP7SD/f6Hf9KZDQMJGQxpDXEMckE5/6Azy38XkUNHXhWjB0Jgg1n1B51Z
/7ugygbdVrLB55LElfxBZ+YjgU4vjDqI0UZrl/8OnflXYBUtZyhISwKBHi6WPy66Jy3J005ooA84
+WrEG2riT31hbBNfOH7lvPMr0vIPZ/s0WTR6M6v/zd157DiOZWH6VWY5sxBAI4nklt7IuzAbIixF
SjSiEUk9/Xw3Chhk5SQqMdtBNyqrq6NCFHl57zm/O+PIpzFVluwuX4hVNIcOdjFCF6bu3zammdh4
fjtTmGBHjI5QmhLo/NvGqEzIRW2TFmydk+8uUzuIejb2igA6gvp5jZoQlAAhm0fipSPGDvWu6k+B
GmtG5bSgLMUqD2CK+H+uJ0iwlWi/JBuKHNIhhTvkyldiIC5K0xBTw9/kudofdjZWjiqCAJjLQYL+
v5/QZTbei7jtxBMyTMPMCedpnBJJ68jxPQDdpqsoXxv2yJQxyLu9cVDNpfzcckrBpKzMNBJ5NyrF
ydfZFV+xQRkEU2mrDQg/9SQ9qGAaxLcVAyeBkJ7LjWhAEB2Bw9ch9hShSmzdyUv0Sf0VXi0w8r+F
nMry/I9fVZF0vIxYAFTpty1N6qdj+hjvKrPLrU7xELlQFBZxOB+XeuUosnOFhBZ61351l+zp2xX9
6psUkj03RScaoN+CEhUKvp4+DyYU1CgzY2j6kDFhXs18u+B+KN/mrwgXCuR7yiGXlw3TiUCpRpNc
V2E+qw3fSBYj/sJPJDzYGpVXSOReF/2Waqpr/gm926V2UeMM0H/fQFizTy5Ais7eAKPQ+OjJEt1G
kPycCrFY04NKnCuCCM3+tX8EQ+sh2kDw20vBqIZT2gJEtKSEFuaIih5ljTVzVYZfIaUlcnzZX/Za
H01f4Q1Bk2D4JIZ0wl2PaxW9BDjziiLEnq3a8BJgA6TpqDbISeg/Hk/CM+cbzuV4Cav1Y3HfxKGg
dxTnsorD/njjx5zKmaz4+fzYfc03iMnQXPaWSmfSoksuE1fmlxso2oJ422n2/baVO6s6AJr0XvzC
MMPnLlRCCaClq1ZJ8Q1NvYP0xW2GbvS7hr3tvm8wHbqdP6x64s6JQ4Ek/UbvO0fg+9TSxETcuPgS
6jEDp9947pcBXad1hwti+PnNHEq7yWyGSCUkf03dR+3mlKiXVT33qioweveS+0wAvleBRPuZC/ks
QE4dv0MigDTePzEKAjeOOKdMJbd7bu8kNAhnqk5nwI+rrcm2Ru9doeRxEwSHtoyA8O3CC4YAFz36
jfHzBA3tmK9HA4cd8WFhrxudvF20jZ8UXgu1IG3Q30wI4kcydUNSIJlGLlqqM+uqtCTDKlS7g7Pv
N3q/TPIVZoRLy4P2r82y0SI0lZpsEiWksk1pH9x1jV62WjFYIMGK5advomGQwsQvtz8xVlBlA3Jx
M1ncfWWPW/T+nUMA29qyOA1Oj7df/AD9C/w62j4DDe++ZvyXsaS1FQ6mMkBTmDIK1yR9e9jftuWy
W45fEC0EmxHokOCI7I7nvQj/MxHt2pMVOjWEkn6/zI/VevDplkWpt5SOmYvezM8AMm4D4w6AcIRg
nWxG1NeFS1Ly3EywDH9OWTTzNKxn3Vt7A2+rwWxa5bWY6e7sEo5upxAyqBzu0rJ1KPsz7Gy4Suko
cV1kqSXjaUt8ZpGfP+upaurZKtYc9QbC20TVwx5u3sA/ZEoWHLGt0mUZLwiFZ8Mi/TqPC31zfxBS
QU/+8Aezjqqo0Ez9gL5I2mS1qezPp/FqlShWFsUJJvm5sVtnZHVZtPshiN9H92EcO6T80Gkmws3x
k19Aw4wzFpSpJderZE7TNF0hZ606N0PoxozPyXIWQkghi94hp0JFwGjlkFbqskENgL1Acd/uS2wI
c1/3Q4VJPoiInPMOhwjbQW2erz7tZ30qCe5dSQAayAxy5hx56dmLk3cFm+o4vexnyugBPjKL45Q2
KlJwthOhR3lcvBqZOCprY5XrXtdHl+qQGOu5/sZywftJTEiyKbpjjlew27M5eSW8QB12h+Kt8JUN
U7hk1KPPI4rI6c0Z26e7SpBhNbWvy5ufPxUfaJIyv/ayI0oNJGL73PCni26fbUEEdsoqWYMu9u+9
xl+yIZCehOI/O1wJyr7bl1UfdY1f2leRpnd3J7dl2UYa9C9oJ55OIR2qn6twRld+NRwJWn/mVVI4
I4wD3dVXkx8mATbaKF+oKI90Y5u3T8Or4jNL0GnfphmLENk9stVd79aJ2d0DZXMraGW9x+MDt0sE
uOZVfmz3Ixh5786KYGIAbAuDl2rDac3tEWeESYnglvoiwWfBTo3V248Z+/QqTtci3vByWOP6oTNn
PfUaBGlzV97u4KGcHJvGoVyceUF0O9snX9f15Qh6yf9q7CHCQcCpe+Z8sZPBLFyyjMUYYbzKOL2H
KHfazfg1Wc1t4qQd1InuzEkO+rO+viyaqVNnAYE67D9IzDKvtS9vWWreRob74TiBtH2a2fHrsL61
hMKYN8QliLaPZ2/06yUZMncwG+TRTOzT2QeAjmPD7DuhYmeoy1BZWbxRPQ1Y5K2A2TDQ51xsjeje
7a3YCpKD12NkF6GVeEU2fI5QqU28+VPmqfvhJf/WEtWs9VN+8ySkNNhCaEp1Jxusy1rMfZVsEV9q
AJnNIDoAdi3GcE/ssXf1YnnDX3E5XfbofuxrcGekeiQQgck+VrbT3r7OEB3iQQYBqsws42Wcs0oB
8SeEAvhXGRBq8jlkq3oMb/tLZtaNqWnRSOeOvbt3pwSLorPHqY9BnxgilH+aoz/IJCCu2y7xGejB
HfFcZAAIT7exl0YkAMiHcoVcfLpMV/e7x/kRc/dnbjxapG3fiNrqPbRxmFtvRNETgJeGzNTVUzeZ
2PObE+tuOV3r9dM+tjowNfRwQNUv6A3cMzgrGreJOYn96qhuQBlgN5I34jwzeVMEtf4uEwuTdV5d
+/N6N839S+FLGVyQEaj8oLxvuI8zS3rCWmxC6VlU2Ophzkb1onFCPOwLx/C4GPksYmUYUW3Kp2vh
dIpJc/ylvaGvx68gwsnQa4rru3otJBu+kNdJ4dSSk9sSNxl3G2LxxNUHEzfB+B47QiUHqupQpWF8
QCnKDvShWGgIQkT3KrZx3a6w3HMMfupzF3/XHcFV6iqdfeOU0JekLw+VT+HVbfWTPD11SqjqwWSK
YIitBI07VAQSIhTVol+Q3Yl5oaI9T5ZV4ulhH68Y1H5rFg0SgMs+11cJKRBqu+wnz8p8e1WftPOH
VIYQr4t28MoNXIDZzNDBAvXxBiBY5LytapDl2r5gY04WoHf3093r3wXLdz/Vp/P0UMsOS8fTA3Hg
5d7HFI59hvIfoXxxgu0mqhacAYf6VkPA7N2i2r6nwtOcoV5bU8IdqlCIJ/S7SSpCVtrMwcrWWCUc
7ankPQOq4UwrXjCisIddw+Gr8OZOL3Zvc6rseqjA2iseDKm4fEnuRIskX+NI5Ws8dvKEtyaSnh9s
S0818srzsqbEIs07eDhFJ2/OSN4xSCN8popXCQ9oFmhCG8jYJc/v5ZcmePNPb/WrXfpPBlk6LQaj
yzhxFQCpf/crVafMp/lEQU0NWyZcP8UBqPbCYWyKqMZHVL2gzs6Z04vsHM+Al6B4Hc0zBWRhTt/7
J4BcvfkHgfhX+MyvV/UnE7dBjhpcE302sw1/awQNo4l1LZv/dFFTB9GviDSeWGcgTuObHIZV62nB
X+6EEDD93nz++pm/oWLJ3dAHGm/VJsXkhrj5wX7rFiPTz0wJM0G9vrGYcEfp34/qxJ4rYHPs+/Fp
qnsDL1xd7cT7deHEy82/in/Ec/j96qa4rJnZSsIc4TP/fk5cGnPEco2SlPd2dXevuSsxZRg9whJq
x63moUbt+GgXObPTzNKNV6nNBG10jWhp/trl/ilfxpjqYtDMXIyJk3/TsST67NFf4ynLhiUjopvw
MjqzlYEC2UEAQKIGQmuSuDa0VR/6SR8suBWkrUJeA9Tm9zs5ItoE9IKiS4LM+4b2n+yZBRnlryW+
ofCaUY+TcOvcc7eHOm8Cvji4duX2pykhCrx7ObDYrhtez32UMT7cUKnX3rV7NBvcEoQZoek83U7u
Vo5MNtde8tLusBeorw+MTZlTlG5589KMCr6nwkx8pQhGiXQCVIZ39wYS+QXkho8G5w0vJLmMxHxQ
65c6Ub+qeV10IaIQbV+Ra2wJIendrRDje/WmztyudwaA93mIdqRgqEO8MRz1Chper+VJxChhNMYO
lfycfYUPhzPpqzfOLEhzT9ThnTe5+Qkuy+08nDrjHEn8xdLf4pAzbHTw69GhHJEOO7hYCiyItYlS
oAyEpP35DlGJfiCPJlJ4WaYhASBn2dT8rrAfFDgzrxCqaoQ0lgSvrVji0NyPh5w8fjpdUyYzGeIK
s4OKECFp1lOWeh/Mbu4MG4jVGEvNIjJldBHBIuJF7TKlIpva6cxS6UQetVUuksy+TFElXjARWJfF
xJlpbnbxG8CccySVrdcs4wDGrNpyjBFYU15KQvV6xC6nc+cbcJCVnRMGFtsGUZyztbaDjhttHAM6
7RZ6hwz6106mKDjOT/yRG+aMfTkLksODvBjYcjqgg7R+RIRo/fTIygHrn2E3bk32VwVnOFiFFMxm
bpcj1kTjb8ufeJPkD+zLxEdPvQGfpT/flhElRJJ72iZzMFn5d+e2EfNV1OCKG9AstlBL2dejRyHt
jlM/voXqNJTf+gXNMwANI7NsxRcjsyS0XWfMwVY1mMOSAhBHBEV4UpjYy3sMb/gWMg43zKtZtb4G
iqDApMvyXizORynC0nTmvZBqez7bpVe3ehfIVhNko5my6nzNUbRFDe6V013Yimo+dtyRGy5Z1NEO
/pWO/sQv9peb234mfsanB8YZDJl1G0zeVcOdLXjf5pBFanTjErH1cWr2mzaa7FDtxi4dq2HBbU4y
ZtbFLgcph6jT7KsQz6NXMd/XP68rd8bC+MgqMz6By8wt3GALenoZURC91bOYPDQN8q9ZbCN2OXeb
FFSO+l2EWEvdSyE7remg4hltWuRn45hqTifbKFzaM+FA46fh8CbRo43uLI+u2VM+REW8z67PGFBu
r3Nv5rZ7EnA4uYl7CR+JEF1bSe3S62DNF/bydrIU5rtpsu0KV7/DYJ+hjxGkqTea+5XEF4AOTM/W
UJkyGnA85j8bwjwq19nXNewJS1oU2F3esSwgYnpQP74n++pI4PiWlsa5LjntMQYDA9nnoLZ+xDte
sSBbFib4OS3tueSkZVhirE5XlRzlMf+1GiSSOcwTJXaA4TphRpFs3nEYlO4VP5HC1zhT6s3JUGZX
OcwNW37Jpff0wqxV2kEQMvuOW+Eazf3mMz0ovdnwDgSNm0P3auHMOm8RLHljJEHwQHW2ZKFMDmOE
owC+WPCiZGZZLEHMCwuxth4O6v49MFoGRf8JL+WJwhxp0eXdoLE4qvS94gTsI5Zu61ErTV1BB6uZ
+X3nfaIrDcQPzr6H5YyP6HxKjNaVP4oPOvLyKd7RbtjUcsk7o7waxDTPipe+kwhz7jBRBpfLOpwk
QXLzDcWbnZq99JR9lYyZ7d5n33NK7htJm3a9HX0sclSdfpHhCSFPz5lDQ59LM4Yn31cLSvNqIXld
VPrjVluPYC3puso+rn1AgIASVcsRDhg7jWSRb7Qi+qqiivOz8ALjDFcYQ0XFzsyUP/KncQExFTb/
cKn/fxMusiZx6P8H4fITIbOEcEmL//E/3fqt+Pj6X7/GyKj//IZfmBeN4dAaJYUKlzKFbPiFeZmh
idWMfyof9V/Mi0w2LXH/hOYxWZOa7RfihbhfnQJS06QZv/n/iXj5U/lFIo1IDpoLhkLwir/Q8lp9
SZOkoCEVOf9gkxW0wxkMAfEsFSk4rx878l8q0j9xhiIG5/986G+S+8nQ148u50PxjYTyeo7RCrzy
+R7cF5iY3AQdyXxNI7y5vhs7oWCMfdKerM6tb1YvsCJec3u2AYXcgUbyZ/n+yxP9Q/cw+9ttMf59
Wx7nepiXd65QG1aYvPRKCP6+tXUeCbMIGR5uG+UT9DSqL0PYwHFYuogTpJLWKBPGTeoNT4bDkSLv
hN0D0pseLTloZJzi7SUdRwvVI9gRBS0VN12tsBy5NW170G//+8tof+CGud24GDRyVWeG/luJPW0G
Pa4KSaViLgLFUpya4JzymDuMyzVSEW5QrvqViCTGD0jZ0thxOE0tVFVv2nqG8OnZ+KAsr1+0p2ZL
VJ2lJ/ajxjuLmaV2ZdR9CE9IJsN4rnlnH3f1qlkQHCe5XaA/T7b5p/6s2MQYAq+gz/GHpUIZndAh
hkSpYa0S7rr6S9HMSWvrq9TtI2Px3/dAlgQ/9Xuf8etN+K2w7+dyk00KuqCeXI1AkbyZsTaeh0Pz
et73XovXiaCVZzD/yc0uQJH0B2WEM7T0S+YELAMyrvHavUAZKpeYBhHuzdPWP6ks6SGJe/tKggeS
XOVDC6Gv8HrjHLiCZ40Ts4qm4pRYjxyU/hBdsBg11vB0farfY5cqx9T94g1eaTXZMh+t3GhvjyPI
UxVOQUwqM9/cT5oSiuQ5ze5m+JxU3I1fGD5XUkSu6/3Y29r3zVXwElt87OUl4wW5Hv8muFcEMfr7
TWR3k5EOMikWLvnfr8W1upWPfuQmns/2NX2TSPe4k0BnCqFOTXlTrEbDlKsNY0B5xH62nYRK1MOp
VoS6/XX+2p9eUvK02D4RecPT/UZJSvfJvRoZqkHx05xoJ2guLmG+7JczAM19jMn3aSAOIbbizwtq
6M28tbS7razl8HIgMBGUeTFXSDoCqj2Ige71ske7HVtT6tMOOx24yXyF3Gt6c5snjVfz8JdFie3m
Tzf0l6/wOxMtD7PEwKyFAKpDiF+/J+VGQko8i5TMV4v1mU7dIMXu6gEwWloG2ZNPMQr2J2p6Y4Ly
VieXZaabyv09pT6kySL9ofNE07mGflKfwRhkUNi7iQSRDISD7EpWHcTemqwh/wEVuARo84hHkMFJ
dgiVh0W5gv87x/xwjU5j0S60NTEsVtoyMcCNH6aarnTnVoZNjHvQEnViZuWaGX9xeVUtmwqBR9Vz
/l1+D8+Uh8/QVnNvgC6ev2bB4zleQm3NK6t9jo93Ji1sRhjwA7+gjG5Rz9gMXLNd1BF2tUnGxflr
OhDVbubGi1LaJHoBIhJ4hIjt5pUPe9pECrQLTgUtW92gYuTz582RE1+aridU5uwoU2gbJDekWPUm
cVzxssiOscrV4HYKcwifFOKnhwA6Z0xJrIc3A2IIDLXrPscTsYDlm/wxD431/aPD0iv+yvwdBH5N
dCod9cUISofEm0CHG9O3s5f0e45RTTDVxAYspyuhhZrDkzfhxTXsxyYLKaGf8CJAlAt0XyPR0mcU
28ih0IE2M6+dnfIqppZhkZ6POGnQH3Id2nOPgfHqCOvl8fbeCM/m7IscpJ3qtPjWv3Gp0gsIP/H1
9bqsj3MqcrIgIDOAdIUTkqo+j2ayGNQ9Q9y4pn+5BhWWN1YZyRHmQBSIPcLeI2uEkdVFjMElagtU
XOlr/QK6GjD1jlxTAkv7AVhDRL5V+2TbLCF/znuScY5axSnI3+ao5pk4kb7+HJZNBLV38dTogZqU
pJKHL0eTMsBvuSi3s/fxeF3ziewk9323PBOvNYfoqw7oQt17YDyPITXsg8SbkMSeH5klMAhyfNnF
RrUTMonq5fzJnJe3mnwHhjtfdt3utip/SMpysLQI9RG93xMZKa8yUW0kH7zWfs3W6WvHkZAn0rKc
x6oR9mJbEQc7hAmtLkk58317qp3hWyJ5EQaa70WIaCm+pKuKc2FuaRhx30nBeIMBT0WUbIvjh+YD
z/QRSnRqw7zefRgcruRyhGIh5WHZeNwRYwerbFC/X6IYOLm1JJjUgTS4+Oo/DL9jf4VgaGy92twx
76biCZG7RCTJ8zTUYPi/Z1fXiImfup4dtQ5wKUBHCHHgx+Nzlq6klfE5CSqveJWPMXvHoQnuWDvu
ryODDkUW3DnQSM20zqmNgosVQKIpKR/s3reVlJIIFZ2vi/vdjL/bRX1gl3pWvpP7Tgqr1qkmIdid
KVVkCMEpGbsZXON3r3s10HtIGaAz9tDuqXbWJNnI6ZoRRDUOhJTwlJLBThtZUKW7qbZoDKYOAO6j
/JpiAAgHaJB0tK6zddeBvpCqTAgqYZf3ldQv6zXJFLDf6mNxndhp/lFxLBuvrUooq/VYiMljaCV4
UbDT2PkKncqezZS2dilgOZHAFi/7U+oP+4FJrAgQOIulN2H2vQfl65VnkpjXNflGqs0XJ2XT1SLl
pJK1JJh8vFqCcecOI/4vPkeDRcq6CLM1b4n6ztJIjvI7aRpYcQQDJ4dVTR0YB+WX6scbYb8v2cK2
OC+oAq8TS7quoPcJsWWI3lJnbtDbZadhzl10q9mM4CtwKrNun4faZgCo3IZYUR7E/KwYlIkDAZMz
hNJnYvfBcJz7w2rqgh0GRCN6bB5gpAV1lVD4pvjHX9hXkwblkfw5AMKfhmc0JLcTeR1TgI6PhtTf
E5snA/0YVx4TuYp8Z3TEaxPM/GrPclUu1D7AgpAYeFb2gEe+4ghuEbuRtnuA1dz92BXqnfgglNbT
jTDfyZZKViEKTD6oR+eRudPeIryknwr4Lg1BDF4Jo33TTy16drYJwjoqu3tVGmLceLnFqd6vUqeC
hJXsydP1444BqnqWCcWt/BYC8PUe1EGieDeRzhQ8SPoX8gcByUKP+NeX9IRU38odeYHPHsFJtcad
KCSIQp0jUow7d7IVJXrjcrkOxwUg0W66H58JC0KGFn8qwRDKqs/DTEoLC5wCK8yR0qxTvvnUM4ZF
zLpBwH4uIulj0MlUyR1dXxqwexDyhGvX/t1HHClUujJOquZAvb+WsQs6vLmn0QadudS2SuzQnKxx
x2jM8Qutif04qD4IX5Qsm+UFf0Pq5QGRZUGBxwAB/5osMCyyqRnvi7cMSOy7XFwWIx+XHPOFgUvn
7Ar5WLMo9jyCqQ0H5o2b5EsJ+JI9Mgr8LodiJefmBzOPXjCy2GcZ1DvGyic81/m64KwnpJgz18eZ
1bYnsKy384pkh2d9P3XxgZGNCCUcYyUgAzFAWCAIWnxkEVF/bKBUJ/Zd8ZhQQ7yKdJhGNwCjRLGG
40COxKtxIdmZPI8C3AyfZLJQR0/iFx5LouGYwtR459cObsm6LkU3eiGBbYHdhBPypVnfeCUFaiXf
zMkLTOxmGnVaQPcVwlDugQlRyAG1h8RHGYS4g64ETM5CoOIJ5gVlBps3GK3WhYXdrOITyw5SjVid
YxzoNo8P6ZS8m7/IbHgbhKsP7o/maafucNnwRWPWHSp7Cyx9BCMzViXOQZK1XovorpnnNSaMHUlq
GZqBPfsWZpQ7VQEFc/qp4rvLsGqVR37jLjtplubkyN9kPD9U0ugtVo8bvoif/urK1JUjhouHzFU/
3i9h51WbC9sO+iDwTIE+ctKwKMRqbn4ofSKXV+L3N2SgDE+QN1xm5tOJvAxA/ibg9+oBduhqeALR
xSzz14aBhrNdwu9GcUN+UMVrS2aBN6G2cznDKibG7XnY+Q2bs4FFYV8YFsIQaSFfvVuKyMVKXgQi
NxIgWHj345XJ76YiBqG9kOSMk2PzCNMNrYtjvBRbQV589OgtKWGi6649qewbH1ziYy0C4TIE/xP8
ScRm+fNoEp4RFyebS2pfNnO0ARhCttOPGXPkhOqREk/7PAfT0Fgk+zEqtvdXLGbqW3oPlTEaKItn
pInPzgOsI6QtuyHk3+y677LjdfKUKjYBOTdCWKduTxFLmn6j7rR8lUyC2rDz6aatI9w0KVZe0eyj
c9u3fk2szn7m3rz5ZvA17jXr+DU5iqdKmiUQAdXTw++1RUX4608qVLklKLN1pO+OCMH702DY08Tp
Pq5vGkQKWvlvqPCMpJ6Vsle38xeRm0bGJeFFFShjYWqnC4IMAurWA5mcwPPs/bWrT3fJyDvoc8pK
E2x1tJiXoFqJlUE2tDDKUFf4IKnGYg7f6k/8KyUoGTwUqYlkEgUTR9UO5Y/No4ryJwKuN8SjOCKB
Jt9cne7AA/IbFnwSjC5/t1D4D2ZSXnHpAJg79x9H7U1+k8NpvK7wB0JexHt4m+Jbgad/2AQ9rZF4
Zd/ZE7ECJMdkp0bECyh02fZI9MZbR41bogNVGKD7DRkrgWd/T7pjcrhihGtzvz883pjH9lkZxBk5
nbpIDW8u21gLy6AhKpfdmwNVxFVQMuBONKw0aN/vFvHHMDUf7LjGqnI0Eaw1CReLDCMSO/sa/kAs
4M4yeAtTsXVV4DW4FccFDirouh9wHZZOpE1FPaXUzcfvuULbh4HgeqyO5V6YmYqv+yrdwDWtaVUm
IbvSD0QVO1djNYitQYTu0Ji7HYweOr18f7XYWOh9+PRooOJvXq8WVkkcrUlw/2pndrrWWXE9Uhls
kRlU11Yg2ZPPco8mwkufb5/yl0LC33uxRCKRAlUzHsFR5XV8pbeCTryD6TOA3eXe3lGH8F2QfhVn
Qi9t9U6CQR20IcFVTJy20EOZj+/kE+EmeDkDMU7ksCYfzcUqON9IdJGeaG8gWiZ+m4eX+Q7U3VGt
OJIW5MdkWpRfFjw/0ulO94pJVuy6hZmQcofVnVFCYb+WYOWYjFGukkVJCMo4dQTnPN+rl9B4ZbMj
REtaT3gGZ5sdJkWGeY84dpSLC9h0zR1S4yxd+Mrk8MbkyJZZAyHcR5TajyWXAk0FqQakj5QARJuZ
l4Y9zDaTw+yQPMDjCT2Nv4qAV5e2ZfWIaLSxYThdaYnmB3kkzhrJkhPKpokvQH72neInU7n40t97
w616J1t21tRDdKrUrphTA1jJoeAOkUzy+pRhD75gi3n/BKtLqU4hRqCsdW2fhRpYIv0f4q1xqjMV
J/QHZFu/F5RorqGfTn2jcZLoDj/ao5eBB0JqwQuq06aOkejpVC9tApyjtx8uZeY1FHVIOSZw9Cy3
loTFasf6QMwkHLvJBucaPF1v3w5sqdu7sxIPeqRGlPwpYwasLNQ2RzEIkMdK4f9DKN3d7ziDOrij
zEqs9Fms2XzDYmezqFdnnd9druvbKtF3qLW01pWMYCIFku5PHlZ3jngs4FCtVdLaciYbDpR9jgcJ
NRSjMGpi6uZIVxAdkNB3tslaPMZ2FemfKmcljV++ZOfY90dCVkXp0yxTn7MopCCM1X39RGgn76tw
ge0Lsn5fJtRBkDNRvimcOYdLK3IvfxLZ+DqyM4/QyF4dWmsCAHzoLqdmcfMV/HZ5AXQG78u8xgfW
kEgKaklfiCZR/k1wVLrOn+ic+63o3nsHts242UwwR+FyQhnIeAJpywTcjaFY2ksXQl6RKZYDEdHQ
w2d1ZC4LeinMlsI8OHlhcvWFiuhM/DDDE3KXWkb41jHa/cW8Jgv9yO8AHRYKWVLmjOIh2/rfAN0j
K5IkTdCXZAC9wkXByeSooYrf8Ob/Bb0SupH/+qzfdCV9eskNI+WzWvvhzkAC8K0u54FGFpyIOvnv
T1P++GkyUzMZdQj58buep5+c1eGSAWI3gFqoWPAdJDvkc5C/KBGxLdNmQNz1HF23AD3a5q/f908I
svLLFfyGIGeXTKmq+UNcgSRMIz/nPISia2CfJPdt9d/f+Gegw/91f3/5vN+oGSOfTIrHmW98d/NV
5+UEMWlhC2r0Nw3OXz/pNz7mrBjpWZ3yzYrFSJP88AvGhJOiGv1tsquKLegPi4aVyfJkMhgJRP9e
oChWmnZgTBSyXaeGdM+TpXaGYSh93kWHvv0OdbrpGldxtGheu7Pzrs8CSAiwqpZ2c9mcbthHP9SX
XnMfgHscfWRnxhvs+qXQBJWSlxBXO91p2sXsSJW92drEbT9IH39XRgEevZCRptk9wd6tneJjYCCM
7lR28/05eXngCr69Txh3KXZmLSIJfqU4CM9tMnErbDppRDAbKOZHvQAyA7Kyu/By6h26585ro/m3
vEY31IUAm3cags92QRae1+9EpkDVW/qrPjpgFLIrYoTwVGegQngVhQU8xrSJ7LuD4P2oI2Awt0eS
5iqhHk7ekZm47fuMCxLppSgNXueb2M0BKc0HqB40g/wUlCJzwVjx9Hbj/GeLRc7vglfEW2X1IJaH
TAoaLfTiFrAPwb2XcPAZ0xN75arGfzQ75KfrQXobATTBfSCXz4fSoep1ptjdOfv2fSQHZKSriHwS
p3oS/6pymjydXYNdvXrTFWuMmQsE4uHejsl2DuIxWCuegnenNze1IzZeGqYY1bAattRj+hie3XsW
9h+PgyirR7h9rKoaxStNQJAeQPBvS5FFIP2c/hby+Gj4bho/Z6Gcyf6w51SgiTNu4iBBMESfj03q
E6QFuYNjkNpg5qn54LjGiM4ovH17EXwEcaLbuVsfsyNO0Kgnm5JBR3SvY1RdfY4R0DJWMH8ckODQ
zoO+30eSSDnpZhHijUkenWfPdeZfe+JIsqtPaAZRGsyDF6UfmtpB0OwU6dfSmT0cXd70h/KFibso
n2GXKJcrGDcLPXMGKT+6/wR+ZctsN+OuYKaxqxWHla9Z6fLhgY79FJRM3Qrj3d9oHfVPO5uqTDVD
m6PEQ4f375cya9Iymfc/qkTZhSZ068MZ/Shp6GRfrAzIrvLrsmSbDaXght0c6woG3tEn2MIZjmf/
Ds/DMTsJ/hbyN//Trv/rlf1+xiTJuXncUAeS1On0q4QZbhpEAq/PLo0ANENxiYDJO6hVulWVu0V+
O8QOPQEdGHl1ELUyPcEU/vEjOeqLAaqqd292txBjLygZhbgaWP+5BNZnW9hOd/Uz0Z+Mf7q4/fvf
rID6H410UwNlIbPwjDmOwH/f7CbTMuOWGaptT55bOiCvLtb14F4bMgTAHjSUO23h3oqnQnuQKRRm
Kmlkws3cMx1kZjB34uIzWEFn9pijYj2hZdUEA4PeO7FRRLYfSbtoxtekf5spZncEk0Sg283Zqqh5
bQSe/Vfuuy0NGMHp8WZo6WpvO5UdafaRrKfLepvCd+H9Mc+Ih+gCXW3TAcTrVn4Skw/QMjbm6+N5
9qwuZoRZhR2YTBAbT/Jt22SBBHFMQ/DGrEeeF0M3gweGSroEkGzmkqDQRhm0ExOFJxvdmi7ljy5E
eQh/zkZfES1d2xPsISghryJf+lwLO1K2kAODoUzvSWWXAOhs7dm6QjiUkxTQIICUrrRHROj44+7m
j8A6GQGwvNVEN9m6KP6wejTvTJkkJx7BmrL0J5lDO/aeMSWn9hD7kqqQuEhxLMMv32sGG2B/2xiL
23v2evOvSwF/IZvC9UafTJj8HUZsuu0c2gHJQttT2dohXvU+WvfuiVhWqvaM2R3lekrguyPFS4XQ
DaSMiwHxuvfwgN7+2ZFIg9jNZx6Gq2qpbS5PhEpB8aLSU0jkINOHGlwJMY5xcPQ9g3fFIcmmfOKD
hLSuNwnrJAfYUt5jtHgUoO/ishuyg9oAkVAA79c4Nz9bSjSLq5EcU/J6g/ORWM7SV/couxm1MXm5
PHHvIp40+JNV+splybwNwknuPL54qS3Y0vgXB5e4K6ddDh4zz5Z9FDuixYm9pmEhIx1EDNbzxBmP
9jynflD8qzes/zd3X7YcOY4s+0Uc4w7y8eTO1JZaS6oXmqQqEeBOgvvXX4d6picLLZDn6vFYWVtb
pXUDxBIBIMLDHeRXOozL3dsfJe7D0VP3XKP2b+/B0ixsLfOIkGygf+4CYydyPghfb0GVdBw/pg3A
neDvd0fk3gB/xUUoDcTbW8SmffA1gpUQ1rtDoHrNryqQoyB9hWzXG5Dv4IZBcu0mRCIORLBwToBk
4crY7i0Ultz6qB48VeSCHQDxPfp4808eHMaIEPGx8QBDyev77o3eiHhtv7kWr11653n7zNki5opK
Fe8+HbdliPLbR4aMDbjMvBvb+DHgbDHTOx08Wc6xgvocJMisoAZW8RH0MwjAIWmC90618axrYGdR
Dmjsit+fDNNBy8y1l7xNOPYFnNBE/DDaQpIB1Nz4KwK2ELawf1jWISvuSlAue5dQKoQcY0IPmh2A
qXsSypaoxlq7T6aLggVBVdVP2AvtB+5QHdxo+HtcA8jcYAGSI7KAv4q3cgMUTYvKkZX17r+T5/SE
2zwwzu/stn+k4YsDEC8oxodVB05cEKEDPomiyw176V7BMxJ0H+Y7AtDuJYoPMMrf0DS8sLeg0DHw
9qjBrJ9BFBrFQDskf+gTTn9IL26mY3hjXYuYpECUlhciLo7o/wXKf7eIZ6PQ5ZMheNu+uCdUYKJI
TVAEI+ogeE+QlZuOKBUpX+338ZlsAbzeIxB9X/yKbFgLApIuEKzuCoHNXfrKToL4Orzzj2296S8R
MiLHHF+KZcKa3xnHPsgFmxaq436YAdjYI8jymc8GeNcuyW3xTK7smyLIP8bn2LkAfw4uP6CyP7VI
k6DojghOdWhElNtaFN3gLYhLKUH1xovHnkAsj5R0+DIaF7S+N6o9pS9I+mTDHlnA5NG6BroTcJoT
qkoTgDEDUHAjlQzFmhOAr9ct8jrwi5dAF0MLfYe3LyJbb+WBXDl3zQffVUESNBdQ4sHVEeVheOsT
gBcRD9sljwKFJG4iqPnFWEWB5CctEEq3PvqdqK/pd+a9/mKJ8kaBoqWvGWBOgOdAhRlQw511R5/e
p4NIkjR4AOP2BDQTmCNPBDoGqLTyLgBXQG2QCBDcjxvUCVxqd+IjEJ4IPCBXKAhncHikV+wtDNfO
Q3sAluKY7i3Aw3FHAzP4U3Ey6webbrX+tX51Ue14AglR9KsagJaB4PjKOhruBS5vLLmsnLv8owaP
BdKJCAEYJ808+hBzSH+U12MwDACB4tEOxjBcH5G/e2xRaAZVLMGQPt65PylSYS0kNAB7xQKBj6eG
1oezAsADrDwcwXCUwEDsdIvffdAsaxcgZ9aQIUOlzgV4CjlZWfApB1ALTwhjmY/+C4YGT1lgdUuE
dh9NQfdZJ3tEijRv2yMKs6vEJsRpiwpc+I/8o8tRkImyvzVIHk/tYfiN09U4ZW+6vjZvNVCSzz8f
BRRHfj1CpRfcdRaxUM8gPbSIWTt1AUoIsCPXAVJoiB9p+3rfLkUBvmBPgyLwf/uRECzeOFqTwXCd
ESc9lM0QcxIq1/rBWkANel9hZc57kmBsHe36siUYkXgPZwd2fPbApe9svJ8RBw7Af7ae66C+TH+1
uDhs/OcSKZb2qRL0jrj6HMhFGWgCkQCgULnLUD8Q/dZPSH+hovY6/fB3xoWHrCyySz/TD8HgJu65
ILcG394egPCjDfoFsHMFIIe9qVeAuxnbAgA3VDohAgddlUN1r4PCCYVqArjCEbtrntoAYfm/Zvz/
NKhWxKnUiNr/qaFWAjTt6zmKVvwv/4bQOta/wCdkY2ldgLwg24a9/m8ILbH+BVYkAGXBSGGbYPDD
pvg3eYlmGv8i4C6BSDTYwcFtAunp/4BoNccBs4lhm55OdN0F08P/lyz1n0A0dAQCWhclVhKL3uRx
ZldET7cWkkbMgThNjIQjtGjOZuP0l9GeV40pmsc3/oHNHYnWDqGV4oaqjcek4I95b79lfFqAoQkL
/a+n+PvrP0M1Z9DfoiM07TiyA5wAwF5nJtD7GdCG8x+val165tiR13cVdXEDTkGN1rokBZlBRRdw
narWpVhcmoxlCcQrWIX0ZDj1lIU/rZgBPTP/8X+6nP9OjeRqhqyOEjJgahynuSLeY+1dpeA45cNw
Nd+B6vvF72dz33csM81IgHbMD9faNcRbmHbVnpHcfhwPWjxqJg7VnDznMa6HOtNwDWBG/80epCd5
jlpC38srvIfMPt4auvNuWdB3qAeym58bsb2/2pdSNKKp+0hrNcBxh+g1gmYWtLlyamxGP94OoG/w
DB44dRrMd/ZnXPK/Ky2ZcDpaej/YDl6OlYt3gf3UcXPcjLbrr6nFHysNaKYo4fpmvjvFutuSSbvE
rGLKUKTHW5uvInu89Upn/722xRDP9pTTdW03eFj6QocYYdL/ribNXVh0VzFPtmTObTmVltnrFO84
MJjfAjeCf494D4JeA0AkIXeIykAkssSfBNV+azxXt+JHVNuicCVE7RnO3tWwem+RpsWVHjdLCISB
JwSQgWaLh64ACuGfv/6M+DuUqkAiqQFS/tfv/Qavhc3x9nvTJbmQ0HXDgcRmii2Mx6uVvdgamFDn
21ZYoS35D79qco9SQPZIWW38DnRJ7UufDX/dBJTVxKrWJedhhA6pJgsWKGpqVwxMPyUrPzi1n+a/
XrVJJR/iNMRu6xHONYTKuhkhK20Z35wYyXkUQJUXbQtzm4jzllJEWT0NVzBXN2/mv90XLX3hPeRY
pllHbaSPGUXYutuQT4RXtvr5hofFgZ7MpxD5xBGM5mx1FwSbq6e3t2wPXftLMDGdiiM4KwTdEYSU
BXIKbNd4nyJKjKShh3D06+NrvXrtADf5Na7uX431sV+9eqv9yyPQu6vLfHW8vXxMcPVnGwRzEIZk
0HH4AEPF8brYvIyrw0K2T0KP/+20bMlpDbZFGtDO4DG8BxkGeG0o8mA3CXRXAYFc/RXYiz8RqkCe
rDvU+oqabpChfsKK8W7e02O0i3bJLrn5mJ93xZ4Ud61z5zPGlsNsE5+UJqDj6Wi9zzrjtcmSJQ+k
6kDybqlnNrqVN3SbePxkkGHakp5el1rOt/MjMP980fw9q5bk4uzUToai4wBY71EsunqIRZoaOCkQ
VAOQVa7ue1S/P6EQr124ZSjs7HN5zxw2or15PGkjKsoTfuWleNh2nb1gB6q2xTSetT1wm9eZAR9R
OwilGdNPl8TfNGJL8j9kpKS33QHsmnaF9BMc2zrKm9deT5byhcIHf2HEnwmLs68nVcG0YcBuYubV
iHiIZbXv3AANgMYWDkvVdpIcUZIluBtZNd3mxlRDNC2re9Tgs6RiF6TPmqWpUg1EusuwjifcLkiy
ZWV1M2nNLQpZou1g+3e44yxR1ynOZktyB66FLLE/2aCbSvgPpF1PJg3JOuGOfQRHVHw7EPqk2fr3
dpZMl146NG47MoEEKuvfIMF0GTpltWARUkb6bxsUNJXn23bKsqmP+ASoRgHockbsjcO9rW54WySO
d21joVDbfDApUqhTS8uFbhXGYkqWH3rgrGIxLD80GTiSPRdFBsjxzfsVxRYwxe9nezmLUlwfBzgu
Tqz+Km2ni8bi7c6q2x9eqy2MQLGdTcnck3Skds1h7vbrmEBqeVPbp/nPV7UsGXutZ6PhUBjK2CUo
UWE9ivOtGvqRNkprvteF9ecMRbqeaHEEXJTuOzu/6RCh61axNy5clwyFfXxCS85WQK+9afB8rEAL
+rxh83T1cBetECVcvf8oVx/66nXhRqlaacnY68wDyWdEUFVNqzuzMl9aI+uuqeW3m2Yo0uP8bCme
R5/H19loSNVXvZvmKKA0O7KmhN1ajrErWXyqu+oO9cbxhpcFctWetoBIUZiHIZ3tqe/WXeyjDKmt
JlETNOybSLMWdq5icT4X7Ww4ud23nHLsL+YNQefeuNapSrTD0N6O/UUPkP38rCnWxpBMPG+mWEup
x7ZeqW+yofwZ9/qhqgFggNzmfBeqaZIMvYj1eBg9AyKHSQnE6wSkN+IU/v1866oBSBaOk7YIi5AC
9U76rRc3B9fUdoPuBmb7NN+D6vvF72cr0TomvO+Iu3nCUWnqgqWtdZMlrIGqcdnGiz7vk0pQB1bx
ph8OjVls5z9bNTHSSR7mFWMwMbaNDHql6dDz1iOAkkcN5RSkb4aFDaTwgyI8eT47hBRNSRsE4yjK
tDwNBB0ArbrdQuuq6ZGOcB4X9ai7NN6inhPZEqvVtq4/Ps7PkOLTRfj0/NON1NbqmiPYFNP+jpNw
15uQbeXO6/eal87s1In0xm6xM0FdaqE6TQPte5UsXQkUM6NLhpt6iFy1GT5eT7FlvKh54pHvLR0N
Yvt9cdEUzA/nU9OEfmhkvo4yuAT1klp38CwQoA39pjPsx5zxu2ww3qpsQuyv5zdTRncGSS8KO/5e
HFMXS3Zmc6Ex9hUtXRpUyXTld6jjy+nP+WVRTZz4/axpr4qTknk2iiKou/L5q+bu5htWbSfJlGnv
e/3oOTRwNQ71Op/+LirvahiWwD+qD5cMeqBRxkvx4RqDRjoKM7Lqx/e+XLLhsOTN5DaY7bq/j6MN
MrmgsJtvWmzHrzaSZMC2ZVFN0ysWkMHd4UK8H0ug5ki+DaHybnbZw3w3X8898SVTbky7moamZmDM
zXdxamzwQ6DjMTzf/Ne+FHHcP/cMs8q4qVDRGeTQ+RqTw0j9xyFsM7AVP8/3IFr65zwBcfZnD3mh
pYbRtSDcApvt2L55zUtTWxDdvUC01SBP8718HutfdSPZdR+mIHIrDRYIjVOgqa7Mp0+2hg3IcoFG
XAu0GnC0wP/t53uUKBL+83KBKO2fA2sbY+h5obOgLvSLKcl2dnvjWVctxNKARzG0S0ND+V52MsF5
xGskQ4wHMiUggRv3k4EK5fGlZwF1tyUIjgyAEUdUGoOIbuWawfwXfr1DQZrw5wcW5jARz9VYECPy
PKGIVEtRt2eAkb7YZkaxnu9FtUEl56AbI6vdisYBBf93nf7Mw25tFAuTrHgeks+g35lPm3JiNHWc
xoE3ocrVpmBCcFYO2PR6sDh4/paigLDQoMa9FKJRDUfyGJzp3BhrdJhn0A4xk1VTv5H8fn6uhNF+
tUlln4HbYo3/MA76ugKFHJS/IXeU3XSoqE4zAxDSR9demDnF4svEHQ5PfV5W6KoGb4SOmiUA44Ya
JTj0FLs/5oejcB6e5Dxo5reabqKPyjh2KBvOavC6gPHE0zbzHagGIX4/W/26NZJI76s4aFxoaSWA
XvATBxTSKpFvQJnkfC9fHz8wiT97yb0EEXVG4oBZx5qfevNxvl2F55NZeDyTp3gfesA4tsNV2V7b
+X0TP/uRIK+Azma1ne9G9fmSmdeFFprh5AIzb34wsLI13zNsTzLsMXEc7mY+2tUADU5E2bMFgvXd
975aOvOzIkIczsFXV8CuMa9ZkWRh0ygs2JMseIQ668Apvpu4jyHqgTlwcY5+mP9sVeOSBefmFBWs
x5pq8HYsO7o1kmNsYU5U3o5Ih72j+QUdvCgJosF8KlAT745kbTEfGOF4H9pQcK8ssDuDq3Op9kSx
ecAt9oeFeV7k5YY2aYdQuwSh4pgu3EVV57EMeq45iZ04RMP5pf4kau5FNlBoozPk9zIkTGqg3QEO
Xdisn6GJL1wrkYx40qrIHCyUK/a3DRKSzYNxaN6yY7b3kXK0UMcMjkpAlFDDGq7Zgv9TGLiAopy7
J9LVDeGVpuFl/hBmdzGAaLrwTi3oaG4n+mt+y6mWSPx+5gRjx9J0J42ioLTeqHsR60uADTE1X02Z
bOAFcVurpFFQ5y/JcNnQ6wx4OcfbzH+3qnnJwhtqtTXHyzzQtS0IhNrylfPn0ly4fisMkUhWrhVa
ArlrhlmBIojxMwYjUryE1VB9uWzkU+u2ro6JqcyHxr/l7NHKd2QJgKBoXVa51KKiyeNaFNaWD1r/
i8V7DzwvNRDu8/P+GaD4Yl0/M/pnGwZs3Y3FHFQVm3shGRcd+c5dgSQc1aBk4WppKKbflU7m2AtJ
XTZtBH3b+lKQ/lZrDcBVFKteiqrTHKjvJXyjqisxj2fDGSqUViQMXYEepSYPoGdNOrY0V6rGxe9n
jWdm2425gbmCEKS7Jzt2pBsUaYEcIz8Yt7oPMGcKzKHGF4xC4gX/+9XgStZMEEQP+cCjAKJNqKwY
AVwUftHfQhu0AEH4Doqc+2opCGoIY/tqL0g2Phm+q+cdJg9FlDt+K+ghoCcFsi8Q9moPS7KFn2TZ
X3Uj2XpSJ0k12uiG3LhH0IwbG/uvGjoIj0Kr0wU3q/D2ZGkWVTYkWX9DurDiBMuGOYSg0E/g+6E/
tPaCFkz2/NL2IW2qX/4vOlTNo+QS0qIAnaCODqebZlMHfB9uhKwH4Co7Qca7YLliVb6YRhn/54Sd
P2phBT4AlNmJekG/BjeE4PMAoB0VLqs6XzovxUx91ZV08NteGrGyH0VX7A54fYiOkb3Ajwt624Xh
KFbJkZxEXqZ13DgDLBfyQjcdCDzAnOkF/MW/Ahf2xQTJGUFb6C1kLVSb3ZE8RV1VSZuL/kRJJupg
AGanP6z9tM122kZbCOApPIYjeQxArVqui4nrtcsauhApqkmXDjWVd3Ak71A6vmPmHkYAFQ2AmoGh
+hRZTz/iJ4jB7TLUci5q4ykeo47kGoTjY1mHvlB2ZX5oQN9nYEwSdDL2ynvPr70d0OtCUMbbxaAN
JgvzJ4by1caTXAVIaTXS+rAko4H/Q8DPq/YL+01lPpJXIDk0D4fC11CD1r9m0Ee9e0+CKuD3gndv
vg/V10t+IKygK2+2JAosqJlrGts5hC2dqQofI0MFI9Z2emWEOLdRtSxque61daEBgm7vrN8liAvm
h6C6H9iS6euUpFNeo5/JB0aK78Fpf+XfjhtwWX3blcnwwbwhJWOpFwUeuOoEZ462BtV9C7ote6eD
1Gl4WRiNatYko9dZmRd2gdFkH0LZEdxRG/dX8QzVYNz3mb6a70a4rC927T/wfWmflmWkQ68w++jY
Vm9eJuPBRtXHeDffgcKtCNLo84sIy6ndsDqhASVgKbxNyTNKBOebVuxZuTAkySvT68yaBlb8aKKc
kX+zXbEiZ3en2Cgp95oCn2zR9ei9kmTBElQfLNnxVPXIjTn44Ji8ccT49EX+A4XPk3F0EHwbXD6g
5dpf4ZWGEwk8A2vjwt/WJcpABGcP6PR6lKuX4ihcvLAoVlcGy6VtAUHnKqcIYX5QsOV45GCAsXV+
fVWnhiUZ9OjpNYtJg1FtGhAZgetzZxzqCzD/ePdgtLxIIKC59OZVrI2MmSNVFsdd3GPR/TebPPbN
wntO1a5kxo1F63IYO7Sbg48SJFjx4vQojgVLOrFDAvisa6JpgFoFLdBe1EW7Gw7us1twPuG+vVS5
pBqE+P3MItLWCs3UxjLn1ltuPWjsfX6FVe2KkZ21G7UDhbHBmbaFAdYv7znNp4XjWLUzJSPOszbv
PeE+8/E6BukUlNMad6Ftxf3Pkuy4K4p8jBDPCmIPlNkGKGOrQxftKhCezs+LpO/792tKBsJ1GemK
uvFxylSoDDa3Qs8qdLfOAGoAFOvtQLjDtvN9KdZARsHpIw09FmOixlRU2bbaS9hqC0eyqm3JgBtz
pE1GMFEZ+OBFgHtYum0plkAGujlZZWhFbEeBNmigGrNHe4D2GUEtbNK4P5om1BYCfqohSPYb103c
FCgXCAgIzlz6M6k28/OuWmMZ6RbnPI+ayUL2GXWr16BFAVNlcokK1eLZ39OL/8XFSOz5Lw75z0zf
mZmZ0My2rM6jeCyDZ/jzrWI/4DK8cnFlgUjf/IDEon7Vi2TMVdRzHHA+nASoREftvnYvvO7K0aAW
6l0Q68d8L6rHkIyBi5ljRzTLcCg8k5s6gEJMkEIKBsxcAJLtjNN8Nwr3YUomTgee5a6R0iCLdmZ4
4GwLsNh806oYk4x7awqbM5MLv32TB+AKhpojuCkcVI2/Rut7toE42aivli6SipHImDfN7ikxGMdI
tDbbkglKyV3SF/vudmE4CguRcW86Q0ZlIBUN9Ftw+nr7EiX+5Vt50aRC61WQM8arcemdohoN+fPE
6OqKmiPq/QLHe61HyO3YYPlLFh7aqsYlW594VjkOoyyI9KDsP8zpOrNe52dJ1bT4/cwEtSiHVtsU
Ae5QnJLiEoJ0WrQAo1TNv/j9rGnUI9qlZQOwYYbuQW/yB7zkdt/7asmkoUJhu/0w0KAbQYavgTP9
guVLiHJVcO3Tws8+HFJkpI5z2AFiXa91AFCBCyXt8JL8dLFz2gAF+SXUTJHknx+NyuN+PhzPOnTd
uKmj8rNDVoHcRUS7XNEd+JUQgoAa1HxHYjN+4Qk/02Bn/VheCggowKDB1HBw4BBQchYZlHQb7yor
o4OWkYXzVbGrZDxcQ6jpAB1IgzF02wCgAtAd6K61L22rX3izKA5aXTrC25YBfFKXNGAQh2+nY2k/
4w1H2wUM/qfT+2KuZFRcPxVp3hLAaCB2hlANuKDDjXHRXXQokOPPoDEVlBdgXIWq1XgnhKTml0g1
c5Kpa52ZFbRAt5Z3k4YPNX9L4oUhqfy7DIVjXen6VZQz7Gso05lrEGMiaGy+gO14DfI1CMRZoOCp
lhARqmeSLjkA3hCtb2nBAjDHtccIBOHOjrwle3IV8YNwwDnIQOenTYFAJ7JSid2myK7h/ApA1cSE
Iq55dMCZj+qsZwj6VZv4yfwFoguQrx6gvrdw5qv2oHSXd0T+sywbTKh1adqnrLyJpqtsyQ+pWpeO
+rTLoywnQKJpItreQ6zkuplu+vybNipF1qhHGZ00gAwti4O2vGQ3dplcVGP6trAkX/t/V0bScb8M
486IWVB9gESoXpUgyegO/QlqgEKKR/CXL+leKUJsrgyrSypTrwo3xTF221w6Bw1MxNmDkI4TSrjz
4/naMqEb9udx5kdTheqYDLg684mAWbuDmIq9cJlXXB5dXzL7hhl+UxE0LrRMBK8oLt3gqgFH7Zbe
LtV8fX0RdmUAnaOB3qMLYSOoMIe6w3VKjr4JbvXeXIflRqPfiiy4MgzOSgavzs2QBaz44FUQhvv5
BVB9vnToA5XZ+iZqowKTN6sk/LChAOXnh0EHS6MN4izLWThaVBtXMuuQuaOdt2UctClEXhzQyuqL
sEnVICSjZl082ppeJIHHodlLdqNGul+QajO17eDZXgkV1CZOfejU2CBGtBivnzgS78a0Krw0BvGv
V+VOuPf9clo7WukBMOdmBh93WTE17GYaR+Oxb3v70Edeay2s6NeeyPUlVwE0bD+1bVkESf+zAsO5
U4GXCNCFFsye82urMC4ZPeeZzjhq0ViCdwAS6lDVNLxVSO7mG1fAfFwZNxeZuVO1VC9xf4Zq6rUJ
cs/0vQItcYxkEu+e++La0pIFP6HyRZ7kKFjNAG6LugrRQQh3vrS4zCGRPkLjssaDaqkXsev/eT9x
ZRBdwsYosl0beK5yDbgYYjHsCFGLdYJULHSOkt0S7la1NOL3s0tjmPoDbQx0ZHKwCSQ3RvM4Ng/z
K6OwBk+6IfQodnNAuRIHdvU+RKdxOFYQyute0gnKEN3LfCcKc5ZxdUk2sTSmUD92LWs/VuO6sH7P
t6yaGslR8MIpWd1qAo95q4FNARZrbuebVpicDKqznTG3agY/UUBAHUGqMtsPoOR2uoX2FW8O15Ns
2rD00C2jPg36I8hxt5DMA5+ZAzyEoH8LQdE4Pw4FLs2VIXaNltcx0wqk8LfjtjlBbByKNpCFgpTD
ejo6HzGQH7flHiznC0FQYWZfGIaMsIt5PI1eBqkma7zOwDcBpgJwCbaroQU7Ogjy5selWB8ZbpeS
wktIaNaB7kSbDPiRsmsfS9DEd3QpmiuRx/4n2OrKELui5JMBmggoSnmoWTrFxDOhjo0kqMs3tZEO
IKfsGxZ22yZreUXXuWV20yUPdXPMV25vgMhoVdmaQe/jZHLyXW3wrM/Bshs7NN/ZXWYyiGmRpveL
i3Jwc9e6yusBkFZPp1MH1t60MvpwTYD7Ik7gj3XWVxCbzgaErQeU8KRPAIkPwJHmXahBraz0YtRn
gJ0s8cvE3eZ86BnZMNSZttkVnn7WHnxRelGdqsoPy3BhJRRGKKOvpmksaodFHWCzP5u0Wo9gpa5b
vuBnVa1Lztxtmyz3yxZC16Ak9cNoM1TXLtQU5nfR1+kx15WufZNut0CPOV2g9+Edy63A9yDEbZh6
wBIf2tXmh9WYG8fNF0iRFLvWFaM88+VmGHYZm6wuaHoIKTvDhKBrWfysBv0tK9jd/KBUnUhO3cha
o/B8DKrrC8irQ78CQgTl9cCevte+OBHPBjEmUYk6MrTvkENSZ7sU1udGL3z54SouY1+4kE/O5LMe
IkCOPZpGfRAl6SsKy+9Sv2w2Vlh/RIz8iEOg1MboKbbGV3AN1cAj6+/zQ1N5S1e6Ho7FkGuN6XcB
gvr8uoZYb3EFKlP+3m2HV/CWC8mKT0TtuDIWjkdFWMB1pZNgdCm18x59oqQZJ00egPb9kIKVMlp5
v7p1+eTu4iMoHZcUYxX7QwZdVaab2mmpdcHQWdDvsXGq2VBZDF2Qe9bpEipTcerL3Gs8L4yK+1jD
IX8x+G9nKcGjWiIZZFWX6aBxl2JzfKRgN73h09qEKkmxzy8yY9Og2AABfyHrke/pgtkqnJCMs+qS
gbejgS7job1Oh+GydIqrYlgyWNVUSV5BL33aOHANQdU/Os0rK78VAHZlcBXXCC+mwYW8JJgHkvCX
by+hQ1R7VsZSlVXUxjTFHqpToXy6ETIVoMt/C/VNgUjWLkcgK3kD0fe8XSruqY75p8uJkrykrMr7
QOfmujBARIwA2oR4UgvmqQlGyhci/aqlkOy/1uuYRxH05dPMv56QvvXDJRoA1bvEkeyc09aPpxSD
EBzSAqY83pB9A5xjBH7n+XlSbFQZUZXBhqlRx31AM75xoJWZU/IReUuYHcXsyEAqu+5ZqjHMjuel
z9yPTxmESOe/XOGUZPhUOkXU7/IE7gJkWWYM7Db113WdrJIla1D0IBcvMFbEfcGiJmDtY9McUgs6
p8nlMCwYm2LqiZizszMrs1piVC1HtN27AgF8c2qb7fzUqDyerCji4rKQGenUIi8IknCh6JjeZHv7
5F5mQX7XbIX6oPsGgbqlN4NqLJK5tbGTcxoOLaJhoMI/QBwkXpmn/gQd9I1Au7ObRoOW8fzwVO8F
yeS8ybS70RzbYLCq67j1L0at3Tke+KLBPwCqx4X1UYX4iGR+ed2ESeKYbcAFJKZEaJrtQRTwDl0K
EIUtzZ3qRil+P9sG+uhGtdUbLYjOx8e260GOHoIbFOJWFQH3v3WZtPaeOEu1FYqVssVmP+vOzRIE
TmJYZFTxa24eq9Z/KpO3+ZVRNS5+P2vcnmhCcxs2SX0bhBBkNeUX8ZK9qI4QGQAYE1er+n5A6xZD
aaM5hF64ShI2/chAG/ZgkTLWD2Vjry0HIgEdNAiY1kbHeoyr2zYl4zWzETBfORBRdTTve6X/rowd
dA3XoBwxkYBDc2c8arW5bqHp+b0JlexKszyeU73oA8Z0eqyTBirZBelXU2Hnu/kuVC5asqZ8mmib
UnShd4+hD2Vqyr758ZL9TDxlvQGOk2AAXseNyCqKX9144YalCofIgMFOZ3FfGRmOlkfo3UCgswBP
tR5kl4J5miEgMj89ikNARg4a45B7aVHiDK6cVe1CJyKBvnWOXGJsfO8MlgGDSeFarhOSCno5Wbiy
HC3baATv/V4f6MIiK4r/0OCfltn3VZp5toOaagB3jHt3r2/HR2tT7ck2hdIuotQQ4NmPlzGU2xZj
xKoLjIwrLO1Y05oEl6I4iH+5ayhib+375kPgjsMlsJBi/8rMezrTyWjZWnWY7PfQi6DGF8yvvMr/
y4x74zQSverx9Q2urGBMKB6hTR1ArVO8F6J8tZRBVo1ANnKjNMxezBJBAUjFHzLjdX4EioNSRhdm
PrEabFdoHmrDTRu6/WqkzmWogUqsL5DSXTARxQkmQwzzEWzWeY0VqHMozBg47xMIWowQJ/KvRo9D
bOsSJAQLxqIYkwwyLJqhdnIDk1UYLzaET9sXYtirLtnrAA3PT5viFJMJ9/yi6umIAN3BDlOIUvSH
PPauB7tYWBXVvpIRh1VXGWUWNvzQH90jtEchWRZB8GPaCrWepbJlZS+Sxbtuz8DjhV5qFPtOG8GD
6gXJpSgtjnZLZW2KpZeRh0MF89N6dGJC6YB/Kiqgju2wlP9UrYSwmLP7BNFYZut1CYlQ8Cc1kBNL
HX3d2EuGp/DtpvVn82ObJFanQzeNOfkBLDiQJdH4j6EdjyEf+wXrUI1Bsu6pM3zKeozBoxD5pe5J
s50bZ/jmfU6GF+pJxnWqQ8G5G3cUaiuZgxo473tMU64MMLRHy6O9C/BHCMmB1dSVD92YLfhXhduT
4YSp5WsocqL1IQSQXTfrk9aQ+3kLVjUtogJn+4a3BY9qFIsczPKpLCDsMvyab1jhfT4fXGcN+zYw
GO0oPGr4IzRApczfugnyqpWxmmL6Pf/ziXI76yRPkrKD5EN9YFN+6Exnk1TaDYOq4/wYVJMjXdJj
M+8h2mnWB70TGmhvub7wYFLs9E9U0dl3p7rFkhrUsYfaeq+qnTbcVUsJYdU3S5YamZqd1KFegyMP
AerfbvvduZasc3Rq1kKTsz440d0AaFX0nmtP8/Osmg7pYg2gRuGyHvNsuxeT9Urbu3rpCFE1Ld2s
K3t0QfuPHVJZqM6h73FxGunL/GcrnKKMBJziJEwjH2239rGqm1XmXeIOvCbQsp7vQIH8cmUgIOWp
SXmjc9wKwz1Q5GHgMtBarhG+hi74RpSbOGzfaSu6135lC0EDxQ6S0YFxGBMNvhgamQ1SaCimWQ9J
7y8MSbEeMmWeEUf+CHQj3CSUtFieHDJw3NNiXHjrqJZEdHtmWC7lWpcQNF863tZKp71hHjPnWA8L
nljVvpizs/abxk1Lv3D4QSNBQsFTEL2Ylb5tkL6YX3LV/EjmO+jEcRvPxY3Hjo4dza4bP9+k0bif
b15119ElK06GfjC9WrQP+qt3UUMNLtAKkmHNFmX8V5Cwmu9INVGSSUNqZ2RhWaOfcDuODxEYKUp3
F+aLSBTxwV/ksXTJsK24s0ObpbgsoCZUAEQiaFQJDQiBvVt60n69Gs4/YH5NMxppkfFDOzyO7YPR
P7L29/wEfR12d2RU3xAPWZ9OaDrC1dmMbov2qmDZWnPb9VCxTZoku/mOvl4JR8b2JQjgWIYZ84Pr
3ft8M2W/pnzLnAWDUwRQIRj2p0Vk3Mx1g02YomMMYUAGzYR8M1zgon4VXSKL4N8C571huEkvIVO/
9k+oYv+zxzrLNEfr0aMN2tZyxNOApAvRWQUy2pHxfd40maGXom32UbZrdj1tNFBBiDp2SOrdooi+
XNnAyVeBfVnvEdlccLmfB/8/d7PjS2ZvVpyhXhH9NrsoAydEts32+knIGUItEpKhYFJY6ku1pyUP
4I9pbMV85AcdfFaZ95SNkIT8Mb/XVG1LVu/GeVYmJYah2XceTiQeuO1pvmlFhARSH38ue4Na0f/H
2Zf0yK0zQf4iApKo9aqlSlW9r7b7Itjt19pILdSuXz8hDwboj26WBr48+PWBLFLMZDIzMmJoq3mT
bgaXQQOJzSa23rYU1j7zk+JoyVC9uucddxrctzZBf2eqkbjT9H/bGxmoB5ESNyl1D5+4g/YNMgzt
AuH35Pny9khK9/8PUGPJyLxqSnher2kfb1q49Rw6uQ9F7NDDwdXPw7VznAN64x2tQEAd1biZ/PFm
jwRAtWuSC8hbwtyibvpYT174AlFHzdu5RRTnSWa9KwnrhqTAyI11XfeATmpHi+1x3SnuQktG6IFD
3yMNmIdiEIudwDFzBl746BxTtG2TXWi1anMkyy60zDYKs+zjnGvX4DELxZjs+F7V0JIld7WbcOHg
yWkU4o302ncu9tjIVRsvGfJQtix1kgGivqM4rAmeEtZju0dNp7iRZHgeI/NKPR2D13lzglyDT6hz
zMgSVT3bMQfF7Soj86bCIisj1RjP/eQDfBuu4B8pG+iZQj7ddJDE3T2jqjtDBuXpszckVdqOcc3Z
rWhc30mhvw52ncyAzFm6HIbcDXso2AmoSUIyuLbODJJgq62F+Ujuqqn3rR4604AFd9C9JdbeAf/6
CW79hePT3bKnjhhjb60exyYLa8u+aop703rX+R4zm2qnJePPBjqUlsDql2m9gXDVaWXDt6L/bRRg
6KU3WVf5lz2c4kjKNWanSbf1YCLWfV+rtwp5rnzeu1wUR1KuMFc6cOlga8XgtT8foEXWg4Qsgwo8
pDxtH6rD6T2CpkMSpb8ur0bxtLPkwrM+mZ1GvBJNI8EUiRxCTNpN+8Yhkxw3cXqaP/SggCgoAJ5p
GexlCRXtf5YjuYwEXEPaRjUYj4f6dfhJ49IOeFAhlPK1Ezoygv5YPtE+zHeWqdpXyY8YSa25JsrD
sZ5fD831UBB/tUJQHu0cCkWl05Irz7WVsiHnbR+nr5sQeHdcgCeGXJd+gOzvCRKrV+z7kh2Sn//2
2WTCPTqPaC0yMB+k6EGotPzsgjror7QfAJ+iMLQ1tSzxTHzyo3gRZGeVCkcvw0BL4EsH6HX0scbu
E3E3F3uUbqqBN8/x6TnrVQvQ/F2BrHEFusnsxWoOl/fp62y3JYM/tSLjk8mRykUCwwtdJ39aVu3o
tM0j8oI8mNrTYlVXqBdGl+dTnDMZ/NkDarrq0LCJu6xsIUEBZeWyboFTQ28CJL92wnTVLNs2ftqu
xtR0MPojhGtqoPvcNHvwsowdaGqcynbv6lU4VFsKGJYCWmXNFsjlTnevdcn3yXzmnMfJxKJ64K/V
XueLwqHKSFCCV0BTmskar3B6Wu9Fa31l0T1yQsXlY0uWz0BWrKFNTosLMYEUFLdwkx90HRrK/Y+R
72VoVfb/F8Az7dBfxDCNeUyOOfojo+wJAhKh7Y+vzsdyAqD0caY7dqiopFsyvBPUhCizZK0Wz+/s
uU59GmcHtKVcEyeE0B8C63/LwVkywnMyCntdJ72N7fGur37Xxb81XloywrMm+bRAIRXcKcwFiTtk
h33InLyuRvtc5fZOlkxxhGVMZ8aWqp86JuJm1l6dnMeZICDyMBbcbm79nKb5m1dOD5dNX+HDZA69
ycMNUy+FiOdZP3U2eyoHslcxVxi8jPIkIreyxUN1hGqPjqFHo2hCKl44S3b6llUTSMZeJWxBwp6L
uKyP0EH3xxaNWw2IAJfw8u4ojFxGd4JbVVjA/omYQ9ommTUIlNk92qH3JCVUuy+ZeVFldHHqGqWp
muh+RcT3uS2eLv92VYwkozrnNXX7aukE0t9pDAa7xK9+WNebvOYMoVe0d9ZhdR7u+zfj2791hFky
yrM1BnAm2gJT1jzuVqDSXe0w7YJtVW9OGeZpZ1riehWWZB7rWx5tT3QedOAXGm/5wdmxP0VToCUj
Pqk+Q4Z1arZZ+O1wRH/VuT0VqJnv0nFuWZcvElYyOI5mnE25hZJN5dn9t3EuB/yrLH2C8Mi3nCk5
QjHgjetkguLpMs1XTrbrhhVGI/PnLYBRDETH3KtJbpKyozjPTWCvA4p0+V6TmirfJGPoLJckIKu3
RDzZ3a1X1VGhi8xHPuhhFPbB60DdKooffWqFqDe4QTaBIm3n3KsWKHkFaiakNQAPiQHCB9tOWITG
y3bRaHebrPFQgZ8BXKeHveK+KvtoGv8b19hZY4oVqNSjdva+26/skIVgx6kW3wbVeXZVPeDa1nZQ
4Kob25Q8Bh/NQncEJtPBfouiXIaXVv6SXJthnvub0iw7p6Gze2Ur4hCZpc9Mk6TwlgLTLW2gz3j9
IwPAkgq6D1Ngb0IW/LZMvjlork8fMzRR1ufe+NDsY+o+TbudgtuX+8JcZAje5CTpRBh+RZPc5XiR
dMjpkqOeHmww99XJm06/LwBmpyCG4iz2uredk6Rw/zImz+55Zndmnhw3tDHKhMGKjIif1XEVu3c0
4k/OfNQblA8vz/cHS/HVOqUHhWWuNG11zOel4w/qmpGZgQdxyX4Pdh6hd9h31unYLW3uT8VynDUj
IJT4ee59bxGxd1noNMuxGtdo4OS6H1jUiSFkwLLsRHCq/dgs7lME77geIh1LQ6iIZhzTfpn4Q7eL
hlKEPTKGr607r5wXAbZl8G+1HShQ13fkRgNh/KhQ5E//u7zJf66/rzZZeoZ0tUBOtNGT42y9Enok
67tTlsda6L65ggHZvibpz3w5b2+6OgWHDIw3Yb6+4KE6Zud5hezWwv3ZNAJOr1oXSQ7to4D2TYIw
1qX3FXS726I5omsmaqfDWpqB0xxAwHcym/d+7UI6HoeChu56SoyXkbw1IP0tphd9eq7W+3Xugp6l
wZL9KhMatVXhg4IJv2yvsqj6hJJzRIRnjGVr4xO63wf+mE0vg/uPOSYqOcJltlO7JeAgGFrHfUlG
YgW0aZI3VyzuTguvKl0oQw2ddW06Vjj4/Vw/cg8CSuzYrE9QE4ZE0AOlb56e35Tts2cNfu3cDfg+
VXubtW8deRbJ0+iRcOEfVfJ6+TT9wR5+dZr+qqs4eoNOJqy5BG/jfdGGS3/buqHbpX5uH5zUjBjD
GUmW27bxfDYcNrbRbvxWo19rvSvBj8612R+SH6Nz6lnE7F80vcrtt9K7taZTDzQzRmu9H5d/r8LI
/kI1roXZO0ZKjgUyukMy+8scjyOL2+VDq15bsChfnkdxzGRoo6AJa1KXkaPZNv+RwtLPeVt/AKRJ
/nECyVWWRm1Ayawmx6U0fJrdNexp3vuomzv74pvKqsErOguGhmLsyb01tDfoHvlkeJyMn5f3RjX8
tmefvCjEWGhO2pZANas1gnF1PzoHTFXcRCtDMu0FCoqnhcygWJp2Xy7JBFqjB/Ocx+2RAYDlw5ds
JRoRpE/W/W5IqYgSZHxjOuj2ZEFh5jhUdkgtI2p747FlXlw4wFKiOWvHd6tCLZlJkVtlZhM2kqPl
j2Ee1w/ZEzicCNQ0gjGyD9l5JPFu96tqVVKoVUFHU0tJR47uDSjzr8uYbWS1k99cTYeNDIG/g0QI
+P89jKvKZiRXUpS5R8wagU0J6YvpDRCcqd/ZOMWRkyGQYIApU3SBYd+q5mhyOxYrjdO1Dgoo4l0+
1Soow59n6Kdj3WZzqdUMP78PtaBcQYxWHOwQOncGroFbEw1aRgg2tOHQ/vKed+ZUrUvyAp0Dadu+
M8mxSqMKpf6PNcwCcDleodN/YAH7SXDYmyCF3ODlGRX+U4ZM9vnU2YPAhNRJfDe717InXv7K0s63
6bUtdjKlqnP+J/r/tJcZH5s126bR7+h7IqDWAHaHaH5A31nzujH/TfFek5vi1P35CZ+mGofKzJin
4ZTPz4VG/Ww+oRlh5y2mcEJ/MoGfB2cVuP40nAnwMPgFdf11DyuhSJH/yRB8HrmpmOcMFCN3Q9zR
5Bnv1wWYtfGnV6aP5jSDAQpNNMM0R5e/vOqoSd4ANGLg72iwFJudDfTmaXfr2J/1vD9eHl+V25Ap
GDXT0qohw4rGw9aEWxxQEzF9xP8RyM9/7/KhKVIPMuzSEaXZgpkGrqBFb9H4w2sRefzo9EOK7BbR
H/p68LNi7yArdk2GYHZ8SDtTw2zJzXrtHtcwvXKu2gAdjpCjMXigXWvIq+yxWCqOm4y9TEGUthZr
AhfUf2/Yg9bv+BnVuNvqPh22pZh64gAKdrR1fvBS94UTb8+jqMbe7PLT2KJd65kjV3IEfVagGd8G
aw9yrBp5+/unkVGQxfOvxm50wyMbEY7SvbqB6qtKj4iUouu3WPo0Tgco3mcTXSDAV4mHMdX4kdXd
XsOPwjfJcMt8cKnQVpHGG0jdHdpjVfZhU/Idk1Yl+jTJph2vw1tzHdIYFGN9UNdJcZ91UGdl3lCG
wsl0X4ypedZSJz9UZm3fU+B09vrKVZ9Huu7TQdQzQf8AsuP5EUDl8+I2O1H+10ObMvBS18DfmIs5
jefE8AevxAqMh8tu6utPYsrAS72ptaG2caiMdPHZ8ljo3xMI1vzb4NJ1Xrmtt9AEfY/GbAX2/B3J
kHApd/A+ql8uGzFd2h4QtTTu8/w1Ma1jP7JHPa93Au6vo0VTxlVqDhOsaytw5YIXeHo3tVNvpGhJ
+08X5s72KApopoyv5KC16K2FpcjokzsD6W/7vrnSj+VpOLFz9tLt9FcoriJTxlNmbG3Q0TemSICn
8XSTHXhA36YDigZhc2z3iOpUO2b8r38yU7KKBiqecdsN/iqycwM9ReKB5ni+afceW8q1SDbeCw3A
R8vGmXqYIgiMQIvSC5bvGyp0icHcdPnkqixOMubMyYcWRFn4MtUNQepBd/ZI97/2teZfoEqelWgS
09PYo97ZmENOq6OBroJueb/807+OpEwZWWktDukG04WzKI0TJIT9qipvUX8GjymIAfQFL7hcFPeE
1TtuV7FXMtYSiumm00BiIV4pcjFI2ebLTripyI6bMvWhmwo9qdoFQ7+T7yVw534dOI/e6jOfoyPR
jV0N5JH+Hg2BIk4HH7p0hGeW9qaGizA7lT8tsHO7YRNZR37axGs2IH14+RspkEemDLacJrtENy0m
mu8IKkR3jIOjuQu2sgYySNM7+xijOsyiPaiTwjZlZsSelxzMomS74Y1AH55qzfKJAyWe6oHvUduq
5pDsP8/MHIcLNqNlAlSztyVLwyr/ZlIzmNJpxzBVPlOmS6w8pxjLtM7i+bDp3tbH5HfrROvjHLh+
FZFT199f/kaq5UguIB8Hpy0bTNROHPqR576t43l5SSAsaaPj6PIkqhMnQzOFvQxrAaH3mN6J6+RM
4+QH3+S8zLvNo7E3EPDR0+W5FBemjMykvBRj02MqXvTnZjYPzgo1v3avqqMaftvHT+Fp6hLbNNBe
FjtzEVujCeyZcWpwL1/+9YrP8RdFYjF0RQomrDjrBxv0jiOoREke1h1ffLdDOOyCF/HyVAqHJmMr
3bShjSfmLJ7qKKWtD2bLnZFVdi8jK0HXMjbEm7I4a5ZoEuNtYXlBK9J7ZpV3+YrGUANPxVaP29qL
OoOenWn5iTZ53/KA0l3XF4+InfOtSPCYMuayGklOcjpkQD8Or8i2aG8W0mBnZPvg9lzjtgHz3Id2
/f+jXafaWdlFJN7cGA2mbLKjMy4+HfeCD9XIUliARjpGXDJmgLylUV5ajz2D0uzl86A62ZInWN3c
Y7TSstis7oUWksG57ie2UwFRDC5DKIcUiA67x+AzOQ/F1dDeGOVObK/YExkomTV2upqmngFuSt7F
al8jMcR3TrLqZ0vWPi09uvxQPI5TT9zMUzsEzIWoqq3txUmqCaTwfgbpas1rM4s5GQ9TqsXa/Hup
eXj5k6rCSBki2VCIunUOfr95/COffi5v2LctPbNpKA71zjRfpxdB0iz5xJY2OTGsLB7gSmwju/Ny
O6jmuDAsHyTnYZrsfGpF0CfDJNNsNC3BMdF42PgU0Pdy2BayhwNSnSTJbmdu8dwDaT0eQ8iWQZvG
7tJ/wnyZMjIypbnoqxlDL1oVeyQNJ3c9NjhX+i7oYfMBf9d/IIP6v1+BI+1f6kaJoon+gPQYy9nZ
tkJCTya46xwbEWv6PuYjasU7X0NxdmVgZDYUpTU1Nrx8kvscxCYuv2v5XrOn4iaU0ZCNzhKRuEUe
95MdiI4gszH4gztHc/Xh1TtuSRV6y9BIXW91PIGwaRubM9eCtvShjPOsHzcUzPgwQ/EM5afdxiBV
ICSjJGct0zmAvgXewuJ5S5emLwiDupA8bAlTAyHY1R4uQ/V5tr9/ilSm3BwJr70cZjj+dtspnIBY
0lJ7D1WqMEYZJ2lUeC06hYsP5BgP2djEg67/Xhh5BepjblDmRh2yn+b3y65MtRr6v6sZcKc6Wulg
NagwFakA468VNX23EzUqTF+GTNossdxKw2Kq6qEur+29y0n1szdj/fQROPhBTMfO8L21+3mAGEZz
P9V7JqIaXLL40XHbeh6THGDuIeaLdiSuFbF0j69b8Yb/CxZZcNvJGwxfLtBwSo2r2kNLbLt7OanG
366TT3tj5bWezHVe4FFQPBsRPxehW/goW2cf1oN56IPiIX/C660vdiIcxUeWEZKgynfGMVnzOAWv
uQspop4Ze6xIqqtWBkcOdukagMOC3fFjiKr75SV/GX70i9/cGrFzb/2+bAaqJUhGTee5AqjSzuMm
ZyFQq+/2ov26PLTKF8rgx7YuqJgHOAz7Lb/Voor63XG+Yr/W4yYvBwr2/pE97BEwqRYi2bNGKVuy
FpN13RCR9loMzb/FbDKwEZAnu3BNbBG04HzgbgPhXHnT884mqX63ZNCZ59JiJhidPhnn5bXzi5Af
9dvxTM9FjOzJ8d/6TkwZwzhSd3XF5pGs6UnQaERJsCnBid//4z7J8ETwQcx5gxoBKupz0BJ0hBlV
WOn/BqM3/0IhMiuBTgKMrW/vWvfJtI2oTvKAVDtXt8L5ybSAc+Oiu6jH+Ky6ayHXSmg49Hs0aqrB
pbB8oJCgIX0Bt+1mJ32eAB18E0hhXT5EqtElIx7hVCeH8wJY8/NcPHRerGk/Lw+teu7KfH/r5Jop
H/HL3Rvre0bDBGdyDDhkYW7SCOjp4/hRjY8M3XID0MR73eCqFUnWjEZbbx69BK6ci/uBuCcjnx41
c+92ViUUZIyeYzc6cGheEZOrPiTvRtA9lA9oY0mvbZ8/d88i0K7Yyx7nrMLGZbRetZIZPpaX6NoH
Zcr7sJezVo0r39dVb/XpsjRxlVmBYaA5mE87xQ9FtCwj5BZmT46TOED48rNZEx/v7XhwP+ykOeXI
v14+XIqvLMPjHEdDeNeyLNLayvCtaXiwy87y3WSPuF01gfTcHku9b9pcsGhEh6IPKU8SiCqnQb1m
e82jqikky3aMeujHdciivl6udY8fOEoGYk/HU/GFZcI/yh261JBpj+q0an4amtVfazN6rXYcx5/P
+cUbT4bHgRvK5hlps2g8tJHlrwf2nKBAVPvOoYT0YRK6IQns0ASI/xt41/wfa9Tfits10sDev1cJ
UW2hZOx2qi+rbQ2glm1qwIj/m7WbfA9NpjrHxv/GhJ4txixZOpAYZzqoHyDu5i8Lu7aQIwnYbECq
i/yjSqkpcwMyQPMTUowTBLnD5E0AKpdGbmiIyH3aCPfzg3V/2W5U2XyZJ9DaKDmHKl1P1fc+BOgW
zTleB1KZOehOxpUXGjvVXMWXkQFzWWLbdKVkOWlLZNPbbnyqvHnn7KnGlqL1aTFhNRxraBfiO8CR
p8uVtuxhMxRtX+af++zTY2Cpy5Y3c7b+EQz04j7kt82BPA7E1x/Ja3nSIy3e6rgsmPba5BTG+uey
+TRlW0M1fW369cQ0MfsZBbBwbrud8ETRSmTKYDhujSPcZbueCu+G/ZEgMU+Tft1HFFpmewUv1RK2
v39aAp8rXmxR0CnXYqv+xqfXyydWNa5k4sTRSAmcL378/GqTEPCuy+MqP7Nk31ndWAJNYuvJvrFf
+oO4biFoFW0FLvt3Cg78UxUlfh+B7HU3q6cKHv58oU+bVEI+qndAk3JazjOonfTYu22aCKxYQN/q
QR2S0xUo0Pofl5eo8GAyIK6pmjXpbawwX8ezXhmHzqnuW+755QTuIq6Fl6dRrUpGxI32WA19jnl0
EW0SN+nZuk3yqPg1Db59t5Hwg2sFzLD+boZR8V6XUXGTMCt3TMb11HUormvBgja/Mj8S7/HyklTj
S7e/nYxOP1bTeuqh5VQ1fidcf0zuu+n98viKQy3TEFazkZVkwvjdphZWj0dnl1ZI9dM3p/npiOkt
WzQwoqyn0oVG233HuT+tZYDnVfBvv10ydG0GQVnZzrCbkUaOnj/xcS90VP12ydb1dRa9WLEtI6hJ
reOa1mE53Dr039gfTRkOh8eI2RuMrifqzaHXQ8eGtL90jgvw8tYoLiYZDpd7FnW0zFhPmjcz360W
60QTAoLO1cqeLk+hKHDIvIN9543F6mEJGeptPkPrWsA0836lyZVlpLe1l+Aptydr/fUxpX/B4FBq
YqLAenRgKtkAaCIoLi6vQ5F+pjIOrvNqU9MMfT0Zx+J5OYvrNO6OJCKvJgXBNmjbD3tleEU+jMoU
hCvxiLuWmMp8cMHchpww2GZsXw/EmYR7XI1fn10qExHWiVYsKCuuJ4fN/01FGRVj1/lgTL7Xh2kX
vfD1CaMySE6fc2AJBJaSgU7Wgu4ziOjQwW3QqDsUr9udBUrW38uOG1R9f8nUa7vxCogRINBa66jz
2pd+GXeCkq/vJioj5NC7TFhSWPCAAxyUiacbG3zkC4J+/S7sLLx8ylQLkO/4mZsdNzAL2l99ewG/
0F65RvW5peQbyB7QX0BhGm2XPGYa0umtCFtbv1mT+nD5x6u+tfRGH0DEQpcBU+Ts2DfHHg+q4eHy
0IpfL2PiGDgqqNPhsA5WeZi16tC30+g3kNAVhb0HzFaZuAyMYwYbtCYZNZj4Bshf43I+gx+JXW0d
VE2wfLP60LOjy0v62jFSGRTH0fiZcU3ToCHevjsge62Kyh97eu41+lp75suS7rH9KD6MDJLr18H2
cgqAaktzN6DEQQtxt/UZUncXdfV1SYvKwLi6g/DobFHt9H/5ZddYNJF2n7+07+114gt/62BxI+0h
gwyIRXfMReUpZZRcorE1WUrMqg/wLcMxCyGl1U4+PdqH/sb6Yew4FkXISGV4HC2TweoGA27YCZzB
nyLiN3dFCF6rH1uGH0JzxmE+om9jZ2UKd+NKjqBe9drQbKKdHOekmbdL9Zs7Voh8/7RbJVauSXIJ
qTlWFu8wx3A2z82hxe5VvxDgX6HpaI42z1x/Wx73oJMK1yazGFq2k/Zl6mmQszskw8Oy995SnQEZ
IKcnIu3GKddPbUSe0liP4Xdm38IJQE92sHe1/Ok4/Dt/RGVw3DKba+l0mKY7j9/5lkDSoiEYUPuG
BtrT8mNCO/mdfibH+to4bHobLNiT0lNsnUxM6OTpKgyBqYE0n/jPXUJ2hV+QEXNNNQpPqwr91OSP
fXWiK3hcd/qAVD95m/JTVD940NLIWwxNSZitN7tdYKpDK+PjekoYG4v8T0CxHjxQNOj+eFWek3AM
Fg8COn2QRe2vPa4P1RZJEb63bghjsSIU67UDtJD9Vv/l1nsKX6pdkqw84cvqmBWuNdsYorJ9c/n4
T48eaDr87/57lZ5bPcPvXpNz6mV+rb9cvrZUP1m65AsvScqpwMATf5rB29DtDawQkqIyzi3zqG02
k92fxgP6+pDWyNawma9r5xr/FfSuDfEyR5VwmK9ZhRgMpW8nEjuxi8Lfyki4quBeU5lmf0rEeDaJ
P7Pb1bH8DISFe+hnxVGypTf6zMtkSmsL6CvQV+YNPenjzxZsKpe/i2oBW+T0yeBoVS8dsTF6M4mY
m2OwIsHYlcYRWU0frHs750rlbWVY3AImjY6NXX8qTlbtQyw+7qGtkHW44jf10N1YbDOBL9ytDIwj
BTqjs7HvT+DYeTejGhLxpm/UoPJpgn3CeuWhk+zbNJ0lYQLT9NAyyqtQuwHpGkPx++RExl0Czhdw
y4PPwPdw1O+zaA8vp8jmUZlNUBNtZY9gRTqJsDmhV7Z7NAboVUDt+zSA3mq7QEBkKh7Ma6Q8dz6e
gkuDylA6SFnbSWeLbbUZwKTrHc0gzbpxX2+0nCRCM+iHg8uffUOVB+wyG2/Av1I7Uxllp1Xm1A+A
sp6s9ZvO/+v3NEsUjwMZTFdPEJycW4xbwk3zM0tqv14PpbWH7lVE6jKczmDmNCbD3J88MhwL8mKP
p8xeQlH9oqCEJ8XrZQtW+AcZT+cWPOXQ1oILKp/G6s1GR7u5Rzun2CJZcM7RaneaBTFj0IA9JjX9
5ggOfJ6V6NGcJztBssIFyZVmAIIERTuzGVeTFVf9QzfSkDdpQHQIAu1skqk6w9a2xE+OrqicrkIB
sjnNE+XtXQXuNl6eaovlVYdGdtq1erC2a6ff56bRmfdgWCMaOj/ymWfAI66GiYe7RZuk/lWCC3Gy
r5JuLFnYLGM+G8GclMnIDqwqZjzuaeNkhRFRz+xbKBqMjre+aLkxNB9osKyNn2nhUg2tRj3+5zl1
htTyjpOpl/lw6HBi2BRkNS9K7VSNmVX8TpJk0m5YOa75L81b+TQcxopMTR1ZwzwRpJEK2+IQBLbK
riLhzCG3mwRG0Zv5dTkPjg0KTTF0cLzDaJTLS5HU7rD6I8uTjPlOWTnM9htwodW/hE644D6aItz5
d7IhDCDN64mscO+r1MpMO8zrXuT9oaRoyynAL6UH/cxpaED/51ANU26vAXKnRn2bJhbkzPyR5n13
D1LuAfRSwjadpL0mPWTOmrBMnbG78UxdJLerMEeQ9teDZtuB7U4lvTFtMEyCw9z8XdTZJjOzJHYw
6glZr728CzNnmV7qxEaLW4+E5BWx22brQSOWNT6B9Z/adqhpTivmgIs2T6abwR1NindK0VbUeJyd
2aHjfes0s3XXc7ZM4thrYvGayDAaoBN9jzHeVzEQ6cxbDiiWpdTw3ZpV1gOtHG8GgT1L06m7bpOe
WIbPq44MN64mKruMPCcVw3vaUxv6pXRo7bU4a6SbwAxgeLpT5Vd5SmoiQgOaquZ1nk99dbeWghc/
NJQu+bOTs2ZpH4DXaxY9aPD9RHHqmJnpOAW24EKE2JF5nALHzfn0H6V8KWqfk5L2XbCaqWO9ghs9
W5IIkHcPvVO6YbtZC9U01ntGmJeUOQettTKv8V3QV2qDz0vXajPfmNqyODajBTaQJ1u0lFsPHrOL
FOzxFqjl+rz02SpWrQrWLEtddK4uqOon3cnsxOzpARRKO3Btsk4fvfLGSEH0xK9WQRq6PIIFZqz0
I+Clq/gwRE0487M1oy2/L2yRsyw2dEJHNyh1J3P477FnzB0jS7Oc7IMMc5aC1Z04zjD6fJpEf+xF
asxZ1LgmM8o6ytHEZXzjtTF0BLH9gvD7ashyl1wTnpnm74YMWZb7DW61tXyqOmTL79uqAZLwUDd4
2z60RB+t38xxua77dal5AEgOdmuP18QYbTaGXtcaKYBVWiN6y7cLNPU0seiZsy5XvEevuOGXa95O
Jwp2/1Ic9LK2dHBcLrQuwC7dk65NT1mecrSRrw2EXcKGj2RgR4H4DixftmM2FLRUtpdZXgi13WGC
ekKyesLwDRj0gN5BvbS13Df6jDT6j4KmhGnnfK1z+lsUy1Qm923e4ghEYundeYhqt3LADyJaRp36
SOwltQWq8Pmsl4ce2dvlSZizGAd/7hZ89AfKxFyCG6NYuQHmNoYu9Cl5XHNSEoibDxUbisYXHa0X
et01jg21EGOl0N8Bp1fVDTdaUQqh36aTtojWT0Dtgd+etDZDw15nQqH+1URXPVBkbr16JjvMrC/K
W9HOLojqkpK2FvtgXmks7QFqDkn2jFZQWoENOl8Xezwww6ronaFrkN0Jk5I0BZ7tVk9XqDG2ZW5R
bE29VEPp10yb667xx7RJAJhv13nJu4AWoD16ZqmxjMyfcyD/5hDOzajAEO/QztUiq7BwzQVszFr3
mpOiXwEggqz46AQrGlTq9krLrF5P/aVIm7YNloGCHwVqI8SswGbfW26tQcxuFb847AhkOnnhdkaQ
zWwCJ56jG5Q9aWB17WE6JhJsWlA0xbRWvmHQPt0IBWZR/5cVjWb+msVUC3QTCJFBT7ZNAcIefHSR
d2itT/sCpuPn6ewObwauoqoOPVqwDip9KSiALT/PIExfhMDhJP2L0yT/h7MvWY5bZ5p9IkaABDht
OXa3ZA2WLUveMI4nzgTn6elv0v9d6OAIjS+0cci9AIihCkBVZSbepl5S0zJboiGva1x7nG2a2Iie
qwbf1hvcnb7W+VCPGebGrrRTZet6hZv6kDL6SNaUpxPYWkdtGkEB71bsBs+ybbF9vOyGpsROwBPV
8JZ+GcwX0GHM2dfasPtk8RLXTbGrlo4U9Hc61Os9/E+yGoGdGY79u07YPs4eGFRIeqOX7tj5TpFO
U0DbKhlGf3JQPQL5ELtykGswR3c0Ss/dtR72bOW5Nf6qed/xHw0Yv8DT52x2TbhXAj++/2MiD856
H3VUGma5yM1kar0l4wn0YbCOqIKC5uMIz+tVq9Xov4zOSae7Ym74GuZGq+3PS1u3uPPOJSLKYGpr
moOobXcLXj3knAzttynp+22GtERR7b+KpktQL4d/K/5VBzkjh9qtNvUG9ZrSWtKXJWkW/auz2LBn
r9iIM77mwwapmqLuSoCPU3do2HnMWQUnYOXFivygVhmkAt9TPU/j2bJ0t5i9FVV6fRfYpVXuXwez
bQrTg4BDXzaYqBIkZZC+bZP6t1GRFOEOTatr08/1rMgMALa71n52crNbMJHaXvCIZkmdvAzWtmML
rRnqq0BByLLUq5bEZbFVrjnk5Jo6HYd43tutP9tDwYoyKBOD5JOHy8K63NeZDtlIHzPVu4f70Dmn
Htx664KAabKM/CUrndl+HKwms1nAZr2dHHAjmTm5bGOWLShSmNekeBzrvWpPrTXM/OvasKk661wb
nEdgW60OnH0Vr9zHtS6OvdLQxsKxPVtkTohHq7IfOV5lXad/SSbXTn7pjd1Yn7vSRNGTT0i5u9ha
Zj6uD1PN3LkPt3Xf3Se3JKxiIXbDQlPP0jK3w+bfSVZlfuKWrXaQaO7J/OQ4lgGE6ELGUr9rZ8jY
/1rTpMDezHCpIz2ef8U4/Opas5nch5askOHzujrNhk+ErzqUDDrdTBqK8zLZpofadPshQzS/7Svb
G7g59TEibat2z50SO9sf+9YefyebY7LbzcxXZg5+u1u7rj3WxVS77mMHjKcRfOxlcbw43lyZ22Fo
Wzx0+Xll9GLpNAeReQL+Ya7CVkqeFyKehVRrz4ytbs9uX5M7h2xbhKgW8sjw++fWhfu5PhBZhsYU
nuttTskwYR+dt8cpTE9NpIWO+3kIVmDhNcRu/IOos1X1Jnv4HbGJt/NmaKSvCvQ2hGuAIrogaXy3
9trac8cH5xd2HmrdmthxA94AyByAIVcxzqOHd6IfphC+s+u0pAP72zPoUcM6Nu/6Q8NS948OG1PR
jySYJxKGZ9CgOa5t7dl2ziwngZOqMjOSlkUAjJbiYkUcDICDHFDTPjdrqvhmyV4TGcFnxLbaGrKS
qLl44RZKI4z2Zurtc1KrCikl9WdUBLsMTTIBYPF39vWoDtNwMv3ZXwKOIrpalX+XRbKZ8JC1cgph
lBS96E+gdziXnw9m5yyy8ej0ZwIlnSU4FtudwuubSrKbRRpwPW3msjWc+lyS9rZf8LxMvGVwX+Cq
FmSyKxzzhoJHWRLKEOEwWtaVvT039dnSLzqecju0H+b68/VxSEpCKROcwJxWQ+XsaH3x/7/+OPOO
6KAb86j95D6owmWSlKaIhqElaZZ5s2oUv4Gz6TSCBXI697EqBCgzEcHGk41Y40rRfAGfktLRt5Qc
GLKmhSA9jpu+KuvGPBm4FCTadjuZLLo++5KlFaEvRVFtc7p05ilx91vc+Pw97WOq5Gp+3++JyBd9
WEdcbFvzxAjzWvszB9nniM1z/dtlwWsR+NImCOs04FqBcj3UiI7KyYfkdCC6exTHqhKdEgdFBbuu
V9NFHWPCTqO1gd53hyLJUi3eaBDbs+2PlYZRkTwbEgGg9zRcdrJNPNnwZEcxB953+zQG1ydLsodE
NEySl3zS+9Q8mcOQnyESzu7BlLYq8oOySRI2f5XQvGtHxAo5mI/xVnie9/6Sj13tt2P25WMjEKyg
W3uCpDP6WDTNDC13thHYUVEGS+xARI0sELAniOZpJ2hHcpSm0t2f+o9hqKiIFsHtPVvbbNVO9l69
GobR3YHjvQloNRJFqa3MiRpCNgrxqVLrdZadi8mnL/xz9aSFs9/8Uz3nDyToY1WZtSQoLFIruwOe
XwPgcmdAO7ys5cFKca6tYNbN7nQQUF5fagkAk4rokQoxi70buwyZDeLbUddG5o/0Yr2W/uoflRkW
WPzLmKk8icQ4RDAJRwzJ7hckSXgd22y739ZWQVona1k43NrOoRXnA8KkTYcYZUuiogWH8/VpkjVu
/PtCmzVVsqeLUwJO2MUt9AV8RKh6ReMSkxYxIXtN8i5nVhECeRJ1DU4HsoALvQXLirOOKuC2rBfB
qI0E9baNzavQ7OrGm5h2u/N+8ux+5sGi6S/XJ0p2ORPhIImu20OVY6b2iPn7TYW47Q2bvuTsgT25
cXZx7hb7y2rdgvS9Ut3GZceTSKjMwU+DwAvqY6BjsgfgSmtvy9hCfzwi403jq55r0o4E40/BPA3C
SHQ0hOPtHhyKzQg/PHbnKtQCJXTn8OXvPGL+zu2b5xPCtcyBkMfRyxZCLzbMIHXwl0CljxcVgYrM
kYlgETxfMn2EKHh0ZHATxA6iGSlpx8sZRF+QRL1XlWRJroN/36RvhoNI17CPtlZFLEaq8eKGSwQJ
+FhZYHxY+HvTJVh+0Zq6BXhHHc0vS2hH+2n2MI77HRIv/0sW9q+Peq8fwQmU2tQmZUeraLk48Xz+
P93O1SevZrwEx/9WROSgQl6Fywl6AeChCQ5C7VlFJSBdMeHstwHhNKsBH3DsvjrcT84XpMsafwSk
pEGnpI2vW7GsZksElCAc3nJkO4+9cVTswe99+ll5bdQ0nuZ3ARJDlzlOgwxwGkwy/lLtFdkTUoSY
FHR0KoRwGkwy8sY/uF/6B+HO9JQrCVEkzlzElFRLv9mDbrlhXp2S5PcKNanr0yZrWPAOELqjGTxE
ErpQCgQGxnF9e08V55vk3iQiSSwoQZrpViXhMH5eytHLXdzwbUWRtuSJS45O35joCMoQiqxKEvIS
ORIyr/fF2n5rWPfZ7ocbhxsvRfoxHT1Kjtl709e6jNk6jkUS6rhVGMYvo/xyffolNyYi+AFuDuaU
I2Ye9rZ2S4nzZTjyEKX93O2ODx67f653I1tlwQ1s01ykyBK4IeF50APAV7WKu71siQX7XjN7H9YW
9HR990mzer8ybzau9PfH973jvkRAyYYIs7UVDoR3nxEGvONfc79m4YGOOHyHEuEoKdAxRCwJ6gxs
u3O6IW4O1sWb/AIRzrkDX8UUgaIdBTotFHyQf/HIN/vhYyhUQwSZZCPhyBOg05kazM9chOFThgwM
AsSfry/7+4tjiNiSrp3Wymz5ELvg74ZAfI600dBvf2p3Nv9c7+L9nWWIyBJnMiy3y9sh5rRHUUHr
WKE1c0sB15e1Lth4kmFV5qIZ4sIeL1kxeO2mmhvJyYTX879tWltGPaN2PcSH4vknpGT2AGpyoFzd
mzs7NgJyGlRFRbJ1EKy8IYs7zdkxjBoljfYUAOkVA6EeXl8DyRXPcAXzLjaUGzoahlJNvvnTudQX
LcxhitHBGtrGqhiZdMoEYy/ntUV5FPrJE+O2ci3UQzFvHIq7gbq3E3J8dvVnmY0wa8hvJHPuDUQU
1mGMrg9TNovCayBZE9YmrBrijJu3Gw8hRfkln9n5eut/7wn/9TWGCDspu5m1ELYc4m6rL036YyaQ
E9QpD/Sy8zhqNGjD/KnjQUI0FbeTZEgiCMXJaLXQHn0WxuivSxpwEpn04fqI3n89IRP77w3u6ABH
FUMJcqJ5vSlqPTDLC6NrTNxFsSKyjSeCTVCKTJYyxcY+7lwWkib9HuSfjssP7sq6TxUBDIkbEPEm
ZlFWa0XNOSbm7M3Gee4+OEWCD9iBHwTSI13iDCUhQ/9ggB7T4oNf1r3CNt9/SBgilmS2piEH3VgS
rWkxfHJGDUzOk2vduIOVvhKr2cMVdDxnx0II17NJoiuWRrb4gksA4SArElZokbaC23nqPLP5uSd3
mET/+u6SrYngC7LaYGDbRQeGuSLH2OJi1CXIyH2sdcHWUSmVFpmD1hEe3rrvW6UKpUqIfwwRQdKV
0zYziApFa7RVnvtSn+Y2gE6Scx698rZ5pj4IO0YUJkRuoCLKkZi5CCfZp2Tpe4Y+t/G2Wn5p+/3s
PF+fKFnTgpGPjUumpUjTuDaSab8U04RqN+5oxhItujl/6P5oiAXMWYuiDb1ekkhfGIfAndv/glRv
pUr1SvaSWKrcuZNFoQmZREOXJIExF5a3D+zx+gxJLEGsRNZSlo8cpYHRTnS/cxoatYz+WXf+ajhm
e7reiexoFOuSs7Lo02TFEJyvm48oCzkyyIHx5W99t3EoiSkcimSuxAJlsna5pet1EqHaj/5seQEw
HFVHDWX76ZjFNy8dxNio7ULnK2qLrwvIhfSl9hpbxYUpWQv76PVN6zQfUMjT6FpE9FebVSBSTzzO
wamd/Lq+DpLZERFDRsdZ6hwd1PxJ118XlbKirF3hBteXulkWMyy4svRv627e741Kj0M2J4KnhuqU
U1GCT0b5SOQYmW9WRtzy/cITJ7g+K5IIhSEihOYMeqeOcaxq3vpO862YqWehZtFdUUKc3OjpS7lk
Xgt5CHtTRFXff54btuDBmcVnPRvQJbdf3AFFjEwPXPsyDs5lZjdQZ1GMTbJhRSQRanGnKa82rPiS
IdNHth9Vv7B7B1X7ipPu/Tc6qm3/vWnrBBltSPVq0ZjunQdoZujgBekVKWs87uJ4rWv7QwETQ4QN
gWap4eOOrixU1XTGd9S9ncdV4aMke9gSTLt3momuOmYKlZU8KlIClDPEUxQntmyWBNMeV2ukeblq
0dBDgxbCPqhpN5Z6bz1KeIUqwJXYR53kOH0o8mCIoCGny7ch3xcsS0b8ulo9W+Nnm5Hwus3IZkuw
eKpvqbNyokV75341Fv4FatnxR5omIpDZyKrUpDtzIzZu3zRifUp2+/PHmha+us1LPbU0y42Sdvo5
kEF7GVEA+Od64+8vMRFxyjM4VTWU0btROpg3zEq+OL17Tjm/3br0wd7J8KGpJ6KoB83n1qg4daPd
cZIvKLisn8D1rkoqyUYhOKZ5XAc8hjAKpzRuUGx8KZbytWD2c0nK2dOJYnu+f/En4j3T0lIHFHet
Gy2sY1/a1llu+x4U3aupkyhrNah8u6jExWNyOPVupn3IyIl41UQ1yFhyjm7HfvmnT7pwHpliRO9b
BBGRyWm56Z07Hk0PJNQr/TQbH5M9ICI4mdWo2SwzNI1Mtcf7u7kDWEJxd33/gCDinWMlZW/N4NGJ
GB0tDxQS+ZktRf/o5CjXvW4Yspk5fn9zrYHEUp9wE58/maibnVqD+3OlQrzJvl8waWJnlOIV6UbG
OD5n2f4KtphHu1dFIWXfLlw/IK1tZKScYNST+U9LzBdjrKLr0yL7cuGJmDLAB+YeX24XU0CgVugx
Z3uCdEAbfKwDwZRHhoLmrR/sSEtQ9eoDd+I0ftqN1uepadtSMYzjfPxvYIiIN4yuSpLKMfoDdeMD
QbLetAgWe61LE3/fN4XPk8yVeMkgmlu7FAqXwIgZd6Tr9ku6WZpf1fxjNT6ohvn3Jm1A+5Mh1AQG
tIUEgHb82TmYDa4vhGQTiVcLzlYt0xq0DSGNQE/rb02Zq0oNJP5aBCGTeZu5axR4WW0285N9XlCM
nYXlTE8Z45+gx5Ir1kDWk2DG+9g4awdsRZTM2QQ8NQsm+o0RaApuLZhhQBx/fbZkay1YNIQ7V8ZZ
lUSoOvQKgCFSLUpLVehEtl0Fg27TPgO/KkfEaUup15nt4NkWbvfJuJR+geiHwvhk/QjWDTCSMQGJ
mURHNYadu18sOoAWI3WjvCkVgT9ZH4KBMyMvxzlvkshY+qBwjC4EJqMInXTMfWOcv1xfD8lRLb7d
NXOBFlqNCEFen7biUm+PQ367Dqs3LbFup35uqA4KyQ4TH+9a0pQ2bBtz1uP+kQEckztbmBpAvRDr
cd0tFaReYpAivrhcOiChFkxcA8SVNk9RWxeqDSZr+1isN6fdavN20sDNjbatFaBTuj1Sc8sfri+G
xDjM4/c3rduT0Zh8wPbNmuRGy8mXPu3/cASdrjcv2VEiesGwijwzWIZQE529dB7vc75Gdt5dFqZi
pJfNj2Deq6V3k2aVSVQ2QNIWowH9NtYost6y6RGt21oIs1ZYXT3Xl5nYv60KNF9z/e369MiaF4ya
DRXQ44drqoCM1dM+1Iw4bTX/euvvxwSICEGACkpmQEQGH5+UEUrTQI2RLM/DUtyUvf4p2bpv/eYo
nKxkFURQwoJnxTqiYiKakf/sSv2nYavogSSTJKISulZL9V6z4ei25IUlhzQ9TRE+2Ybn6/Mk6+Bw
H29sADDEtdx6fPs6kxvKdyhRDdvNuqjal7ghEY3gaMwakC9yo35kB0XjuN92C9J5uLTWQVqVhkdy
JMGuD0a2EMcg3wxmsHcD1ctYdLNPfejRX4C0VhiDbBxHl2+aNgAQ35JSTyIrSYHzvDWgxeEa/yzF
9xxA/uufL0kYEBGB0KS2O/bGhoCrv21hmfsZoPL+Pnq1n4MZt0kjMvlHojUPUN6iKtuTzZpg5zNv
h1Yr4ETygTo+K0BxZSHGcX1MssYFK+fbbIMqQMf+6hGPCdngtHW0zWY2KzqQbWDh3J5IXjEOcF5k
2+mPyXRmr7DW8wzOAEUHkiNbRCbse6kNg0HwKOrYD213X50Gdb8dig/yHuigFuJeuCtmTLHRJOMR
oQrQcLeWbUZ3SFBskT6x5yIZq1OxEksxIMm59B+0Atd33YYIcFSjPKDtyc8uge66u6xQt8ybl+vr
LhuGcHK7M86hboXdu/2rOTxQ52ZYfn2s6aPLN6bYwQuO9oimLd2MMlePm/1+U95pZR8uGLrGj/K6
Bg4RAcsTZuafLekeXV6pSrxl7QtHNjSR+37E4x0iqDsAf07xNI3jy2qp5EolBieypSx9S/uKwh7q
vH3uTPZMGf/8sYkXbDlPmrXrADaOnP14s/Tnvr4zrSy63rpsWwqG7LBtHFsDrTdJGYNU4Tbd95jq
7ikvJ8VBLZl7EVyRks5hbou1nej8AtzMQ7ks56JaFXcOWfPHXeTNxnTrlfA5x8ak7j8DEDk52ILr
WZW5lLUunNS0n51Kz/HxNZ0/od7Rc+fsDtfK8EPTLwIqFr5DSLdD81qBCwaFKiyn1isgKF9N+4Nh
PRFNsQD5xnWQQERTY22e0ebfOB7y179f4qZF6IRTmp0xEux7kNcAg38EHxLzppmN3zsUTLx6cIkP
MgjPNLXgeo+yBREsOU14Vbkp/GiHIEowWTp2LP9qb7nq9SPJ9JK/9cdvNlRm8kTTyY6j55MV7wEL
9ZPmUxS9kGCOs1BVVSxxGSLCIieoD4f5uRE3X6f5ZhwbxUkjgc+Qv2RLbwYASByYmh20XJyRqAbH
xi3owPz1M/N0SKEQAxXoaVR9DPlIRHCFPY65rdWYrqS0PXNLA5aqWHVlSyFiKGwwWkwbGFbeLIUT
VDdmTH3rpF4KiRMUNTfwMuTcqmCFqOA5yIqAu7sAthNRroLryno4fn+7JCAsctPccaMs+6yN581Y
fG0JTdCzXbcKycNLxE10G08MOqF9UoHwQit8ljensjbPZqY/te0aaqZKqVeyb0XkBBiP6DJbhzs3
SeBW+9dlHhTXF0kam/zdB2+maa8dCO9Z8OUOBANB+/5sldZtw/pHl5FPndm9gJPlkqXU9ECmA0bE
YT9dnz/ZoIx/rw+kodbNqeDHwJb0uCX9P7atKt6UOKy/Y30zpsJK2507cL+QjEnLOxMsMtD1URx+
kqJGIoIiNrpo67hhxrLeAQW4abx2ZPnTH3pLlTl51KI/O2P4vib50wINrOuzJXmW/QcP4WzU6o7n
K99n8C39TIwnF2UkHJoAaaPCGkrmTUREDKTJ9OF4ww7F9C1xYSqsB6CeNl+vD0JydBHhZN95t049
d7GPWW34blbdWc70h5b2XaG1NyaZvlBXR6lPRsPrHUroKYmIlpiQXAM1DIie8gTK6yMNre5Bt/R4
KvGcMbVz2t+6Wnm75CeW/NH3Je71LdB169CA8kcDDDzmQ9uD1nLOVDFe2SQfv7/ZnL1rWsj6pSBC
2j855TMCZ948K3aJzHuLoIp6GZOmz1o7zs7aPWCcYP2cffY0h0ZQRomvZHiQGK+IsVjspaiSFP3g
RQJlGz04qMMPxs8xPEhm/4f6aFlPgptAWqLgk9bZcR9s4fxQP2bBTwZ6bXBEB+X9cqMKDkioUYio
5WGkCzVWg9vx/x3hBGRdge03z4l3cIkmofaguoZIwJHgqP/3Fih2vR5Bk2jH5tMezWd646SX/YcG
ZITr+EZQhOkTq73M8pmC3Pb9fUFcEYxRoQhGKw30OITtuQn0G6innY17Hdi44rH4pCnupu/ubXQj
PAxAVZFz0LLacVJmngVFjxZCrrMiiv2+MaN1wX3wMiWpOezHIJwYKoDGRbuvmM/8Q33up2l6jHv6
5h1yItO5jD5020K3wkUida1lqTfbilvz89x+s03Vohxb+D9JUDQseIKyLMEgOThWrIEvNz6ogJPb
AnRHwUFcsoEFVHFTeX9ro6PDtt64HOqCigACBhYmLv2sBzn4cJLbIVpB3GCC7Xs67YoleveUQkfC
SwGEdL2p5yvu8NlXMMtB2MyByOE5sb/byFRf9+myPSY4BBQNTpzrlRXn7UNbfjHIQz0pVkTWtPDu
r5ENHQZWW/GMJOLgPIAPK+qgVnD9w99HRGF2BLMHXalZG81uxuC5as811luzHnHlvWQ35ERf6ZPj
/6nCxp9OuuI8eNd5ElfEX7TMWZBOL1m8lecWAFSuq+QgJVMloiympp/SivdJrK134AW0werYp7+u
T5SsbcHOi9Wy2NahbdqCD67+VPPUt/Of1xt//6mGORHMmRc29JNQXBIn352veeWxy6FUsoOgzvbm
S/pgBPPv9GMgU/R2jPGN6bk7OCSrskniLJsfnNYOAFIOro9EtrjH72+a1nOna7OmTOLWyZ6JVT/w
RYWheR+Egs8WDLlalwlFXY4bd3/68+AXAXvV4+6MEkcA3FVHrsRbiLVvtEuXaRjRye4iOwKtQt1a
79tiPeeghm0dVfnW+8ctBiOYdTXqXefuCWgHzqz08ufsyx7oXhc7SOX/1ABSOR/c6/8DKfqxld5x
7KJUB+oDihxZFMweanQRo8m9g/zsoNOwWq9+oY+6X5zSFw20UZ+v7wWZixdL48hIl45rXRKvIB68
N3zL13+wVxYQ3UueDiWP4vemiuxKhifWw+X73nJ9ggWRFMRqOsrNM/4AKsM4N1XPHYkLEOvi3K4p
l/FwAbsL/sPqPBiICvWKojvZ9wseIG1S0hjVmMRNf9mhW2imBrgNDQB4F4Vpyj5fsHqS6esGlQLM
UHUZi3uN3+276sF+3KXe2VxiOf7Oaa7TEW1XL80ZRYMnFrLnDCZa/k41r3qGrOSDdWpwwas9VVRI
Nh7BHbjdttmLRd2YLk9J/ss2obS0qIjcJG7AFg70JusGjSJeHbt6DqCuD9Q8Kptnv+tDc50UKyJb
c8EHpBt102GxwC6+GQGqRD+ZkOWMwPHceiuZmH/dDCUuWSzQ3811zDeWOfE4nvL207R/0LzFejlu
2xBKbHKo2QWbv4XgSX7KAKuFYA6g1HWUhdqX6yOQLIZYM5dWW0EtEyOo9LutbYJuxP2Q3NLeDqzs
9XofkrUQq+bSJQETc9U5Mc1veXWTIs4wzrdupjrhJasgVs5BEWZPQDeanuaoh16e+2PqvPVkI7FM
kFKeIQb4w1HcGGUPK7GSbl2QHNXZkB5MH+TSfNEDOHoAhTkoL8NDSkf1aJQN6vj9zWlfocAX9Uzo
qNRm8Ed/0QoVn4is5f8aN+pfMkxXtrqelYweYnLXF1rWsmDZIJVKuimjOjDUWQAstZ8SqvDh74aS
iCvC26CaDELeCk0XZwjCxOPpIJMpoTt7/cvfD4uifeGujqhfW1YTS0/kAq5qv/wOoUKvPoNt9tQp
hiAxA7FEzu5Xak4DunAKSKZYld9Yedjtz4ltKMpEJG5bLI1rG00b2WBCaDNZgnnK/MW5N6wyuD5H
ktUV6+G6SnMGmuP7s/q7DTXS+vl6u7J5OX5/s9ONQl91Nlr46kYP2/ShdplP+tYjSli67MuF4xnF
M3VTFPbhIJY/2cNyVwXcB4NrQF7ci/usDh1IdqlYGQdWM5L0DEMh3XNF7/LtEzN1rxhsz3EhHJCC
+GT4c33WZGstWHG1g8UJGuZTbDHTT8qQccyYrnjXy9ycKVgyBblC0UCcMkbRYJ35zdkIuziPTVB6
WEF9PtTRk927PhLZ+gtH9Va4VZvN9hw3I+5PsZVBPMj5trJBsW9l7YumvSDhQaCvASkaJ9zd7mSU
34fpZmlVYXRJB2KZXFk09VDSeopXoGOd6ibXOr80+pAowYeSO6BYLdc4UODeGgwhc36UdPcg1BJY
M70BbXAIhloPWhOKG43kPiBS+a5GnyRZ2kxxSbcgGyFdsPVeO0z+bDd+psqpSDavWDyHVGZjJC5m
rNqivCJBA1EWeyEKZy4xd5G4NykhsWIuaL3Ry7gHdxpT1VnI3skiUW/BuNWXHabneOkhpHNo88Ky
UVwIQu00yuLrJiEbgWDcS1nYml1jBMx6akHVvs0q6LNs5gXDrnWIXEEYpIu1HDjDsdAdSBOY3akY
qCobJ3GCTLDnZh2Q4WHoYigRgjIa5wKK+tJDGi1q1un3ZOa4YVbgnXSG6GPTJVi4C1QPQB5GF/fL
HU8Nv9ubj7Us1siN/dYUdKVdDMEFr2Y/t1xXeCXJEovlcNvszmRMrS4ulj6NoeizhMasuojJQo9i
KZwGHEEJcaEuXnziHzmH5uk8fuv0oIRwAyotUTQfuF/oOXO9RRUmkBmHSOSbQS8AVPYtjCOcQhJW
URLQz3rMoho8EB89mkQiX9fONswWejkSRHpQBFDX6H+UPhiBwJiive6a4lyS5R9ERt/J6qmdDugp
f14D+1y7QXVGjg2Mf6T1cBTW5/nUb8HqOx5F/L5UUXZJbPQ/4mNDn6UAMU9/367aAnKCGi8LcOlf
txbJcSUW0iELUVu8RfMz/QNj9fZmh5LVHtLJVECwZdcHKrgAY9KgFFaji0NWJoRU+lP/A7xswV89
wjJYbhhRDEZ2caeC7a/AfY7pgK5YTME9P0ML7HLoG4xxFRe54uouOX//U1/XrawF4hWnoovHdzk9
ajXgJub0CQqcqefyLCJJ+fv68khWX+QyNjoIj/C6Ql/6BbVxHgH4z9pc1XxJDniRx3jekmWrjRzi
UaAbOsKUBf1KQduyhCtI4d2vZqyHEN9gnUeZkt5R1umxFd9c8ZuR0cyZ0enU3JgoonB0C9Tet332
uDqqm4ss0C8W4WnMZEXPIM6y+BgMiDLTcIN+FUS0IU/qs58InATQ2HITxTVDtikOz/5mUHulQYmo
mkA8lfzMoTqwrQW0wnnINM2bsi2Yhg/RWxPXEK4DHOp2ICHdcL7102VeFt+c61ugo8OP7TjhTkBX
6AP3FM1Dqc9by/tiX33Nfb7euMTbiDV4CC7VZZvrOEHtf/QhpvR7wX9T4+l667KNJVj/3JnjAD01
3DXaX7tdx7pxGuunLBmCQf/neheyUPvf4+HtOtfJIWODERyqJhD/gsTcKfll+6/DLQ3br8h8qzLP
shNULMZze8eBKgy6Mr05sCPzWxYcarG6r39qY3q+PiCJgxFL8TKykj21GZbbcs8Jcnnbd0gVRtcb
l86WYOoUUnu9Cbx+jGq4OYA48UMezonPRn8IzD/I+9xowcg+dokSa/LclhpbVqIzy7DOKd2jPVdV
JcvOsL8DfLPsVUmtflvMLgY2aQ3MaPo+/+iC9nkL6tfRh9a7wo3IlkMw7qnTssaqMIbRBRnKtlBP
G+wTAB8KbRFZOuzvZnszEGcltVOhijjWJs/5jusg+KvLS7lC7NCbQfYOrqunFVjQk+o9LO1RPP6T
wqhyEzoXZh+CIizM/GyEWu7sg5QqnT3Ic4U96JzU4seHub+TIxFL9BZLH2wHspOxriVe1wHMNA8+
24GNI3dZ8ttxH2cHbFK0UOw7maGK5XkgNbEabbO7OPm0c8+M8sshqHIIoPplkAcqtkjJI0Es0HMb
ak9Fj26q9XfP7xqs2HUz/Vuo/M6MiaV5ZdssOUNGGYflHHR3QMiA8j/gl31G7jK/2KH7WD5A+4y9
ACCSB2DZ0FTxGJlliUV6QDCiYrPWMHnFkxMfzN1TARHCiP0kt13U+v9D5dVxhL03zMPo3uz9uS3r
vWN4BxVnPaIBkmev5Lz6w7m6TDf76/XJlBxxYhGenXM+GUjGxszGuTNB1OvnArizPagsWOIixOo7
291MvU0Oe8KxcISnWyO0zjuYgvGYs6LtZBR+R7z9gxkCIlwIJlCuOCXgQTEvcCEwQBhsq0r/ZUMR
XEPJVt6sJZpGue553or71sGCGNrD9aX4e4i9t+DChYBadm+vkAWMkd8dA6Pzx1vml6gXg4P7qT3q
LXSisPph9VWVznz/GuiIpXYa7mtFC1qIGNLGXrcWJysrIeD0qxyeFmZB0k31LHzfGThisR3Apbs2
6OhoZjwwi/xkpq0Cm/f+NcoRK+1yqoG1oUfTq5ue2PDV0VyfF58d8/b/cfYlS5KrTLNPhJnQhLSV
lMrMGrqqeqw6G1mPCM3z9PTXdf67qOYkyWdpvcu2AhEQQQAe7qOO3U/19VJeINZs471fdEfAVcPF
eoL8mCaWXXY/T4bVtTkMIyzTjSkISC3zZI8PKNgXqaFpX/Xl++/vYohv23a3ErSPm/3AXNYDpMGj
68tV1bS099M1E7zqHDc2IK49PlprH15vWDWhkgcbrDayLHfdODfGIcyMFNqyfOjjueH+I3QyJyiM
1/ZNGYznSz5dplXrJtgR48XMn3BDevKW6mXMwIR322Akn24FFBBqc3VjsnpWNDR7mmTk5zJLPk9j
8rOFXN71jhTTIcPnxm5q19xibjyAV7HKHytHt5FfDnueDJ9jBe06j3gA5rCt3B8GhqgDFV44QwY6
vu3j96XwbpnSbJwTliZunEEsM2gHcl4THfe96vMl5/UcWjjO0rsxwOzJfWL7yX3LuRuLcdLVvKi6
2H9/9/lubdKB5phkntvr57LzzX/WcmrOXe4umulVRGqZM87LG9yttFinW86sl8XKnvLc/5L2XZwO
M6RWcZQIwSL5+fp8qAYk+XbvshQ8chvCBh/rA9SWmoCb2xMbvVwDRlAtV8nJW0jJs2yAyYQAbzg0
Hk+lsG60leTT1gDVUO6g7TUnIYSDn/2h38K8yj47cPBu9H/XxqQr3FaZSnJwZoCqYTUdJ+YmKHe6
Xbx8OthUd+elCIYyVg5kiqArMU0HtOBpuKT2o++MYbFBodAQYZP+uj7fiptIT4bJDbxc+6rFKCiD
pPBwcjMzWpN/lnYMQE4aMH7e/F9e+ceYNPOv2Phk0FxuQ6g7x/NvXJedFxQQkbyng7/FPt7r7iG5
q1MQUEyPzCxnbjW4u0bXiV3+Uk2/xXiH0qTgutVUbe+/v3P7tS3Hysk9J+7GJeYpP/QF/QbxZI0T
KlxEBs/Rmnl0KvDpTrfcG3b50lOhueRWWV/275WQfuvRtJ/3YSV+uBDw8IoKFUefbjON5N5mD70x
ujAnJpYbtHX2FerJh3rOdXmTyvSSi9vl6PGkA9VAPRaBW35tmyxqjNfrH69IxD0ZGjdwiy3geMGi
eewexKl95ODoWo+4dkg+i/PwFQqxj+YPkNplX6iOnk3h6DJqrqqS1e4HOPpcZYHh3dPFjav5l0m+
VAAWaAammHcZMeczv4WcGgbGPnUP6TOLQWZMw37ES7AIV1QpTb+d+ZDl2ltBxTzJ8LliK7HMfMOJ
rfnbMD+Dfy7grmYRqywmbexbtpSTAW59rDErDVYPEhRLG6+WfWyz6luXppp+VEaT3JwyEEdC2BAz
s6QffeB8TCRxfMnDpMk0Waiqiz0EvIsk0wiBTBBXOzFKFe54sn43VvYhSfvf+YR4fH3yFeHElXw+
Ez2bOfeduEj7LcgYbaB3rrtUUqQnMkE8EIzmOq27vzfJ85IkzwNzH7JlO+Z5FQ2k/ubQURNaVOOQ
XL/jdCGrC1sNuRd0eAQmtu5mSTUN0l5OktntsoSg6QVatGyrHjxoZmyL941y3YPFZYQBbgr+nurV
aRPamYmDGmYxx4nfbYFYEUk2497zlpiS4lB7lRf0ValZvwo/+Q+yjjZd007o0Uzd3ybEY3PHOgLJ
HGcGCFrmlmu2dFU/++/vFjFqsxszG5FZ2/Z0Rz1gWMtP3nKkkxkmxo+bFrEj+bzgyZgsFTauoTT9
oNuMh1WQb7e1Lfk5z+jQt/6eKhTbT0jd3JXc0/i3Ys3K2Lp2YsKxZmQ7jV1+aCZcshTu/HT9sy+a
nZoytJELAxLmOQHRsHM/5OUbxwNS45J/aPXV7XUPlBc9A51IdvfsanRSE51s3vKYjXhh9RqULybz
cK5bUxOhVJ1IE5C5lVs6K0qukwqK79w8Gmv+AGrBDzTp4uvGurgfYRxSoF0glT1Zu7E20CE2uR/2
IKPrbh2AFGJdNpcWwgcYkoFNiISV/Sms+nsKYeWgobpN/OJawhCk1Ko1VyE6FOzEheFnoTFVX/ma
6yh7L4Nv0LoUXaHp0qwzQev7dW33PMRTtL+5NJ8A/g2Ts/HJiKuDzyxgcHRocdWcSFG3b1rIc0w7
qwO1XxcBqtIt915mP9EJBl/cnKgpYxybfJ5sVoBktbL+4A73jDtP3Kg2S1gUoLsru2/2qhWuUXij
jHYkc5HUboq+Zi8iGTtay/Y2Z9+NOv1Si1zzCqpYAjLQEZLjhj+SBE9FY8OjOTOsqGnXmypLYS7Z
1+uk75qFJHFmV/d9lr+4tn3cXB3fkMLL/4NwnKnrDGUK4aAhfZ6q8Zn64gnXDFHS3HQ1iRFIXm5M
nitWC/ZJnAqF+FChDPDCdtPhCa1LXi7K2jWIEATkdvVrOrmfQHEEauuUQAOR6wpwVVMsefkkisz1
m4bEFvmRJ9/F/OemACgDHDO8JTKIQ5E4n74v5eP+fp5qNjmFH9uSH9OqtJc0R9MbyaBJc5r9L7ia
Cm/6bhnMuOIU3zdeTeKWlDwYam4Ajg7mU79PNT0oPFcGNfLMqwaKjRQcc+kHg0x3KZs+G6k5hqJy
QsEzzRakmFkZ3ui3Pmn8tYQAFVuD2asPfsY1TyGKGZBBjEnqjI5rFWgarwkibw9O/WeoeHR9ClQf
vvf6Lr/jrp8wCm4GMKJARtdODmOqy49Utt+7fNe0Z3qQNFoxu2UhHp3tMRmmsC6qgOZfdU9dKttI
XmuOxkzm/euF3fX49GEIMmd2H3gF6M11A13Gj1BTRif6NcSxht3+u6oz7tJOTnUCA86jFxgRqEHx
tJYF9Nf1zlSzIW3UE3emPu3QVzYlx9XPDkaVHW5rWnJkzxACBOVQ+3Ituzqla5NEIx11DG2KD/8P
HtGdKR+onYCYdw4GzuegqmehcWLFLMsARKuzN2YmiEFlXTyuHb9jyfbBzsrbQpwMQHT81uz253Jo
znx3RIqb8SYSdNN8vCJPkdn+CtbjQgPYjDhHobfZ7HnQzqxiIJO0QtL0UAzRvPpfhjFQ3B//7XDz
ZufcqYckXl+WeCex649etH0YDtAjPIpYl9op9nqZ/2+Yi8npRuTY5uw+8qF9q6duCNbK+0cIWzMW
ReyQAYYkzUszazEUwzjRejrkRRfQ8k8Bepqq1UJ1VQtL2o99My23ZADpeXYWJyHuxIGEPRS/YwtS
xOaJRajWz5oHHZpO5SSSd3vTmJd9CTBQbuGy0aPHfNAd5VSrTPJuNhFKUzHCu2sezNYUmGUSbO7B
GlhAUfTQtbqiO9Uqk9GHPnOrCqoWeBd5co9muK+yJFpedqrENtavMoWxZOQhio074jOsMqTxr2To
PhlFrtlRlUPYV927namumV1uFSZiedodBacuVAasT9b/SDGo7Gf3oHf9EAECgTzHGOin/3PInVVy
+zDH2+F/oTJUOIsMOlx4IazGg0zhXNOXdUxCslohQL9RzYp4ykqN2RTeIuMPfU5bCmQrlu8E7puk
esbZPnKbSlMrqhqFtJfjXWRmNIVGAKMPTRWXLQDM9FVsJJoKdri+CV6GyVFThh4WFd9SUKNC5iDH
IXiJ/Pvd58s8rs/r2YDHX+9HNRbJ0x2rMKGrhG587596vquHL/14Gto0wDulZigq/5A8vqHpaq49
YtdkLd9LoKM9X2i+XjHRMpbQtLe+8mpIpozT9yp5me2fs6GDTuw3ov+BQ1FTBhBuhpHVdgMNCxxZ
DsCxFKGf5OfRgaCFMR5EPX/3Peip8tbS3D8ppkLGFSa94EQwiB/wNu4g+IxSnfuuPNN2OmfZLZek
GJTk57wW5jrYMBhgmGFFUeK//u6zKQa8KES6cn1NXa7+QS/7dL2LJrnhCog/I8ZndOSnua5oQL3p
e27ZON34fdBCeyR0CfEBRgE3hrBdlIznHruH8ucW4m/c0MlxcJiMNEEFj99GuPerDg4pve8Jbod+
Xv/OywuTMsmPHeZVPTF3OdC8ePGc7mOX6aShLmceVCbqqK0Uiu9Li1yKj/Ga5aGxAU/nOAe70Rj5
8tKnsqamEO0EjckJWo3+lp1Lk4nA86wUd686Tah/IcCXPGC327tpXEwIiHSgSYyLYn2Ymle76qN6
qt9E4geOyKNthWPQCdkou+1mSUZrcmrNm+tiG8qX5aOZ88dpsD5dn2xVQJWRmdW2tPO4wJ/dqQxM
vz4Y/RoU3T2qXjrzya+P2/DFSl9MDplInUL55UkyZaJECmVCXvrosx6KYJlxD+u/jZkusConSIqs
05As27LvETWI94J1MSJrJBCqckNSATWxrFPAcuvDPPS/kcy93GRIKqM2J3B4gMkIkyTvTM5dAV4J
XQ6qyEmoDNqs7HwGAB/Lb/u0Q3ehaYz6wfj/NI2zNWyOuj3wMvyEUhnDmXq8Aic70hKohwHqnCHt
/cTCOUrv0zvfvG0BUpkcscf6M40MvVTl0wwbRqvpvVmQ2w0Lt+pP2wDJ2N7fWGD3Lig61oQcZx9l
RWQ0N90To9KoUmhmrb26GUjW4vllzyr+v1B0/+aCC/J/MqoiuMpEitiYfZHuQtHEt57crDp6VBcl
FMFVpk6E4K4vjA4bpZfiBnEBcvjQdm2U6HQqVJ8uHbaqvhL9tu/8Pvgzuy9k+nij50jJVkL8fs4J
tOT8k3tczvTkRvnDhsKHMtJTxV0+YFGZOhGgWAbROki3NMmLYXpht5qHFSSNxtgEoIcNe6K7kVPs
8/S/oM/GSWvwa+EYv3PR+/1+DN2rVkCLjFJfsLovhyJAiW/oiP8hMijmR0aEzqM/OrXR8iPeH+KW
8qeiczX5karpPTd7t+XZeZt2y4KqcsEX1Fo15772b9uwZTJFp08ohRgUP6I+IG5W41wbuJFLPM0z
u2IzoDJ94jgIf/I8zo8L/TpCJaNaQDYnItwgn0rcx25iiWxRHMxGhz9T7KhUBoXO0CXE6ytGtN7R
eOdktR7dYOcAzqMi1FZE7dnYf7MQKvMrNrxyrdZDL+QkvLD/bv+7DYgwGY47bdT/wJ+8+/elniS/
T8HGytsRPc1gbVmidO8oMp7XGFjwT7rxqFaYFAMcC9kSmdHJMLeAPr01hlZZ4fKJhcpcihBpTW3f
QtPVQ9vj0IhDr3lcXo0DWCmfmnuBmi4abQ3IvXjoc1jO0aRtql1FhokW5kLAeD/xf+s8d9bcDgRW
XwSIBfaKaIcddDyYyp72qPfOQcvFGaBxgp6y83RGeeS3lp9wZxm40XQABdIRGkBBKzTYBtUKl2Gi
DsfD4MLRW/dvYiAOPRYh7LePykXJso5XQNmRdC6zoQtM3Wzm4H8AmQX4H2rIfgZjtNNRzl6sO2Iq
9gZZjNgWSdo0BbqZqDMFTv07KV/TioS0GYMyWQ/FyL5d3+suH2YBUvt7nuaG8qTwzf1sNbx0ppkG
Y2I/tFv5O1+3E6SadFVRqrgnoyVnAU2/tN4PQiMEZMpMfMwX91RmzmE20q9TWaNSf+KRsT6MudDt
5Lu3XggVMlwSJ+gFh1Eb76ON0wSA53WHzs9BJeUN2NnxsI+sDdDQDMDQwLOBEHMa/tImc6+J9oqJ
lJGUSTHMRuswEvu970SE259Kxh8bZoIxa8iDoZtP4+p9vT6XipAloygHDgBXslpQiUX1S3KcN8fl
AKS62uvty8ckKrMQ+nWZ1ckIazp40qa0vetJ8swKocm8Vd8v5bzAAZorr10S96zf6J0v1mELNj83
dGWZqg6kxd73SznM3CdxVwHbyIrloZhzzXFLkezKuEmnSVlSevj4LKvjdswCIR4EteO+P16fXVUH
0q6XT0s+tQSeCu3hMxiYIfvWGa9Vbb1tM9ggb+tE2vVY15eDO644nNLBDZx0Xk4D7oCDckvzuOe5
jnhGNRPSiTibKLWMDXRJdUtfitZ9ScT0dn0IikUqIyfp5s9O1WAIWct43INhMhaeR47cLQqNVyum
QoZKigyKS8aKR1WHDI8mtX9C6fYO2LdX5mvjpcJCMl6vssTm2x5e+TwGhqxK+MuL0Se34UaoDNQD
IM9M2f4sPHvGFOXU/ZEl1a/rE6D6csmNoXHa2NMA5ELZuvaB4Fbx2E2TjqdG1fr++7vEIkv6rRop
7NLxovuKdKb5OGRDrXEy1eLZk9t3rafZ2AJRm+33gTQm+Re//OU6OsphxV4rQ/JwqVDMyQLoCLRO
52Cv40+T+WfhdXnY2OvJ6ovT9RlQjULyYkFMu+Qcs+t7xl1vE9TobAdikMP15hX5q6zPa/o4TAJU
CKBcahysdT1TszvhxuJcLV4I2MpnYszRohUXVOyhMi4PgYIUTbLPySwo9BfatyLj4cI3a3+XjFq/
eBsGW3P6U7i2DMyzs3G1UIAC2JnxNkADUHhL2I7iSDod64ZiAf8HlSda6Fb06KHr6U+/Ja+kMcPr
E6Nqeh/Uu9Wb1Ubn1RSQs4UNPJxBVBYAq6RpXLF6ZUDeVHvTQAUDWq71mo9giWsO6VazqKQbeSwL
awlBdq0rBFesYBmaRxczA0QGpXJ5vkRuO55IlgbOYmhW8GX6DkplcF7m8B6AaCA0jLt2iazX3AUl
e2BFFVQf28CO+gef3X/vpxA175rQolpZ0v498s0VpoWw6OV4z9n89ZfV4t5XgGmH6TCHqgUgOX4r
SJlsAsOCz3AUyA4iLmmaaI6PqtblTduah4laaL0j48PcgYi6KjXsY6rzogzcc63G9B0fYb3p2/Mw
kxeP1R/thH33F/KRD9OpBkeYV/l3qVs/9vlwEIbzlLW+ZkdXDE1G9VWrUYChFUNbqPstTf3nLL9x
3mUgn+FNSQeZY+Adk/QOOoRhmj/yApp6mKHrbq9YWTKeD25hNASM87Frt2bUmexpGtxDm5fuwduq
59s62T31XWyZ/KzoRopOQBFQ5AFGhfRnm/PDjPNVkDO30JwCFK4vUxLSueSuYSI+Uqv6DP2C+9xm
35nLNTOtal7e4dt1qWwDC80mxZGQ8sgW9pnUTnzdTKo3ChncZ4yWQJkk2k8y680wi9OQby/9Rr74
VQ9J6PV1HLOwSeYuwJkzicCMqXEh1SqQfF9srjF6LuwG1YwQghaQYPvSLlaUJ5rEWrEByDSExOwa
UnZYyI23fCoX/we3q8etdCI8PaLIRuhyMIUvysi/wq7sxnKw0sY+qwLoQrYoLtZVoCmmX0b+9WSq
EEkGEkNstArskRxrELlTUuuonlVfv1vvnZ9ALqra5sHBzgVsVkC8+dmpdMy2ikxIRv6lw0rXYRcy
pWSeDs7KXsa+/mISdp6oF9bl+DgmRCd8pupMcngvQdXysED/NbHEwUrABIpnsQDdP7Z59Xn1Wzs0
a506j2padmu+s1qToyS+8AYU3MzOaWKl87tJx5NFl1R366pwDxn/V1XbNnnOguFQO3CBJCVe7JjN
HUl+X/d8RVYsC/5avhh7I8fklJSBlXH4ltHykIsuRqnKgVjlUVTpwet0JW6q8UjubrRmPdkuxsPH
jyPpgqQGdytAGmTQkcKo5kTa7klpFa4psAB6/uIAktwu9zWKua5bS3WTKoP+8g1lUDZF6ynu7e+q
ODlXoJ2zD24AtZd4PjHdqUsxDBn2J5xuKqsJHWWJHZKyCjLyUNXbQTOO3RoXbhhlqkHqVDZzd53n
ITV2YVGP3LVQ3g57M23D1WyLF8hcvFCaR0PHvjqVLs4oovG/me07jxH1tCReDjrloYYevZ8FedYf
SPF1BC6C6SQpFMFMxgG2c48TpItONgGSw7K8s6zk+3XDKdxFxv5V4P+tgT3Ct6fQ3fYh+3ru/a+O
+LaakK4aXpJBk7ioDCVt+Iu5OkVt7R21ryVbcRbO7qe6CMzxe959uz4YlZ2k3J74ebetDezUeO6z
kdEny6l/Xm9a9fmSn+dJUlDDQNNjuQZGB0ZoKz3PxUfcpodi/Xi9E9X3S64+ZpnZ+TsLr2l0jwnn
H0ihO1Armpahf6swq7pqYP7CTwK3mQHa+XP9oxWWkYF/VUvmgU2dH08kD5KpDlxaBnk3nylpY7vQ
QTFUA9i7f+doa2l5RjXANm37q1iyYBx0D7OKyCSD/CzTELA5WmYFMJ3ICoHlx72ZJsIqNggZ3DfX
Y5P0BcxjkeSQWPxoFVNUuM2Heu40724q0+y/vzNN6o+iyyvMrU+fGxBfV4lmahW5h4wvq8GuX1g9
Gl7z+ufqk/OWkYA57CmZirNXz+A8tjNN3vxvMLsQwWXAmZEzPni9j1FU/5SteSwbO3QH82jhhmNM
i081dJOtmUdko+dlQz2wY97nQ/cw0uaN2/2k2UlUy1ly9NJ0OMCT+Iy+H1g8rhQQYodsJ8sG3seZ
cwhsdmIJr/uOauYkh5+nrm46hs7AlR0M3ues04Sry2saiqB/LwleuOuauSgMrocGYWp44A4kCq1V
gxi/vDAgfPh382ve+F3HUZgNYMlB0Oo3NNEPm9WEyTZHKNZ+YBbejK7bSJGiGDLcrGiKaXNzjIXc
Nw/8VMW7PlkB8b5dWyDW8aZd3gihy/T3kBZqMDbhOBU37dk017hY/3Dn6yqe67IMp/U0li/Xx3N5
zg2ZRDCrUjMp/RlU6/VX6uBIbWsMpZoUKQy4LkSm/T21XqvnoshAq/h7A3tSm370Nj9Y6Ov171d1
I23kzJrWOmuQyLG0/AnKmA/lVN1vY/nMXfcutbt/HDvVhebLzgh+y78nZeiX2U59ZHUGX7oUVJQk
e7OgtfdW8LGpgspwsyTsDIdp5kblNpLzp37fduaG/rxmOBELaVxhvYxVWmimSNW+5O8TKFzSRRjI
tsWADHjZvnR1y0O8DWscU7G4ZIgZ+CZKpy0wOTNwMnQQwaq7dlBMu4wicxprzdYBLj9O+TcEaiTx
jfErR7Ft6XY/q4w+246OS0vl8p602W+oSZ7txcJSdgz32FqrFfW4izoUUBw+uIwkZ9bY+RkALXH2
Vt99gmp8FyHzw3KvtkpzR6VYfTIETQyGPVv/Hr17K/b5GNWJEzoGhM7T9Wm+iZWbGjIQTTiZVbEO
a2JqcefdVemrJ4zjAKjpdX+9uCTQvOSvonHWbCYgi2sFBAon7t5XOW7xb2tcctA+Jd3qDWASakT1
Yan9e2C1NBvxxcQJ3y35Yu8m81S2aLosy39Q0Rou23znpW4bGNw8Xf98VR+SP3Y26Tx3AYmMnVrj
0RpIEbDJAwt71j5vkNm83stFrzegN/p3FFs3Y2TjhBnYGP809JAD9vGS4urIGVXN7x77Lv2jW2/U
Q4/mm9V1gtmeHtrc/ETrMb7++RfdAJ//H2esS0Z3tkHid6d23T4D7hv2bfqLNMODYfrH692ohiFt
wLinJU2ZgviIJ5l7tI3MPHVmsz3US0lv7GLv+p2lwLJvb+mGLqgHlSigcuhkR6vLNM5wMUTCUNIG
nEFMxypzrCbA1Q+sG59dgI1s2h14Oz0tABP2zvzpurEUTi0/nG3gynFQsImFu5QP08aRTKTR9aZV
8yC5dLZYtDJLNN2APrnsh99LPZwaRm78csmtfdJZW+ljNU0s68I67b/4RvZ226dL7jy241I0O/fb
VGTP21ZGVjIDRqaDAyosIz+OVdy2FpaAF2rDkTGY6PCBT9ArLpybODkMT37+MowuWUy2guhx2Nog
KVl1GGmShoJB4uImE8nPYGJ0l8UTmN282B7XdbqfoZZbkuLXbc1LTuzmo4OzB2a3o9kzSYuvrJ5f
0szSOLBi2cuKXNs6id5yBEjLqNF8Icg8BGpAFoBYr3++qv3993cBYhotSMXNhRv3UxGyLLehxNbr
2A5UjUsbcT41BiS2EX3WqfpEi+xt5Ovz9e9WrUzJZyd3ztbV25uesx/gwvzAuvywEOfj9eZVXy75
7DSlQ20WYNpjBk6RvYESveLH9aYVMVN+zcpXu3FIhab99nOf/WwzO/KwC1fGFGBiQ+BBr/ejsJD8
mlVvGWeNiX5420V1Wb9gSzvUqa3Z4i/XdhigQPl75WRWS5oqA51eRpbyNwORQoi79TSc2tqLViNp
QuCiX7KswHXhuP3eGgAH6950or7u5mMpqLEvNUiG96DjmYoWsOlmGsOmKJeDmKgfXTeDYiZlSgy8
VsyWUcCBltIOVv69XHWZ4GU6FVhAcn1w16c2BGnd2P2n/WrFzimN+JfxzfnQHcx4OK5GQH5dH8Te
4n9uitDTPsfvvFSghAbcHpjLwvvZtfaDbfOArBkYDHXl5IpVKTNhLCIfQaGFHrIcQIHhQzP+qNs5
8gRIejAQc9ad11TLUooJNbBCA1/RkQGepGX5s44QYS9er9tJ1bgUFfDq0YA9Co3PjhHQ5tWaBbju
NDFBNQlSTEh4DfWLHNOdbhBcqop7pwXKuawR+XU4YVUX0nZegjHY3HbjtBZFfXftHO1hues761TU
/Mt1Gyn6kN+/aONQDw+pbjwy/qGt5gdcNJw8zy4DFP5pDuWKeZCfvpJhHeZ531VmO4toA/U7cTRG
W7MnXiYBNFAX+Lc7lCgpShrsunF/aNvQuxsf29/sm7inQfLsh9nX4Wv30X5wf5hJdBOYBl3u1nzn
gcSeMj4vOcotGoJH6eloL909KuaOvW1ojHYZG4Y+dmu+68NmdsLZgD5QXmQG/JQfCEpIWCBC92mv
ZBLxeN8+pf+Ymlo2hVAR6Av/7rApFy8rWebG5jhX92PXpfE0ghnS97wmNNLRiYaqXkNzAhnV4ljT
fc9Jfmi9tguzDk/wDnG3Y015eTTsJTm4M8lPxG+9eBaeFa5b15x5PemOS4oQJddKW5njdmMJ5/AI
QKwrhWcX4D7D60URmoLHhrBu2zMMyQ2nNiVWX2PPyNqXvUzO4po4vhv2v3Ec19x/G7ynRcGzFg33
1XDCkvq2GZsm9Kma3q32bvGsSysykaNpvtg/NrMag57Sw/WQsfvVpc+W/C1v0tzPISwVV+3nhb0w
yMuU43jYDAFAiE7aWDUAycPEthp83DAAc+3OTrIeoaesSYUuv7QYTL6BZoJk7ZKi7eSL9cq/d2co
gD6icO/Jf5yjJJg/Gaf+dN1Wl0Mfk8uaTR+vXqhMQUUgteKBkiD1v1mJ7jBzOXgzubLZxrNQzxa0
biS9d+QFHh79tWVRz6smhHqLToxb4Wv/oiXfraakqQCGyhFhXfqyUcj/VCfGXxfjVSw0MDLdE+dl
Y3n/3oa+66Z1GtsssxKLFtiYZADJ/9AG4AUJr8/F5SUFjr6/fcJohV0tNdbt3LA/CSWnpKWa9FfV
tBQihJVvYvawi9pd+nl0AA8FVPT6VyuMIj9c03KnkJxglDFtPiyVcyra9c3vdc0rvlx+vcZ5u+JQ
PMBORp3PRZb9Kobb1j5ob/62N+nMvsh2F14BoB7S6UmsHIzet54n5Xdrw7JYRg2ctesl/2KO7H7z
jONtRt8n4/1KJLzqQdmNU1nCHknXH0tIibj95uhC0GXP9WQhu6JtrHEqd1p470h3pq777cdy8g9j
ZIJk549/NCMwOdxGWmx48kN23vvUz0ecj4GbC0H4e1etbkSRjV03l2oRSYn2OLco99uFGtoOpFCj
Q/NHRswtvt66IsFj8isYAc6aZBPunSY8fYRGk5ths4LyngjIdUw9+0nz4a0hGQ+AMsf/zcAAgMfN
Dtdyrg8zSjWCyh6ePTwKx15rv/ENxUbdBlDs9Q9UbYhSYFlmUG9tkIiJBTHOuVf9WBfrOS2guuzQ
e2dMdInI5WchbFxSmLFW0k4L2W89TU+8CGOcIhye1giFnG2cuvkPrzYKkLr0wzmd+XwYoeAer3xI
whUowC/XR3t56TL5iQ2iZF2+cCiplRDRfbBG2wTtgW8tb1nfJcesTEddjdXlbYfJT25zJZJh3lrk
AIU5fujy3DvnZdd9aOi2xiCG+j02lv/IIGV10w4BHdO/3Z4zh6Y5QYclW6oxdJ3EYSFlhi0O122n
mkH5SW0ixTZBfNaN28MW06iIHQA5DsPBjs1TEeY/rnejWJDyk9qUd8wFSB63HGQ++u5PlghIsg5R
6tn3TkE0QVJx48FkQgdGnbESK7rpoD9sh1UElCz9QcIp9MaQh0Ywn0rd5n15G2QyrQPwAuawLNin
hImSWci+QDUz8LkuJ7wcwZgnRbA671nN/T0lHIDYGrJ5CI2q/XV9OlSNS/GhX8RUOfaepjGBUihm
3m9Nr3tSv4z0N5hM42DBCBv9t/W75Ah6waN4YHddWOHfTTVXwIFIB5VxQ/39OGEAvOOBVb4aM7ig
R1Rf9M5pa2673Gayqlfh5PDpcc907L58qgdiPdKVW7f5tszNkA1955oEC6jIvuPyDrjL3zfNrqzZ
NVtO22/7sbm28MD5KWE6qLhi2cjsCyxzfBB/4AKgss3fVtN1wZKkOrTZvvYuHOJkwoWlqW1fNEjp
SwihfLBsWh2WvnWjlc3fhcVoxLsahaFrtUWiHyAltbpbZC0kPV+3msKfZTK9IqtTUk4+rGbXP4zO
Bia2+5iO7tfrzV8u5MKSlRwagkEVFcv+ENOe19C9yx2oycM3wjn9uBzAkK5lDd6d4JIlJe9e5qSu
7f152D7yU3/Mj3Nsx/p6PVM1U9Kmz1FtXxEGHAA3jVczqx9N8TXjoEi0Byhv+QiGRpTnLCiE8VRP
LWApVmS5IGh0wa60if/H2Zct2Y0jyf7KWL2zhwsAktem54HLWfLkpi0l5QtNqZJAEiTBffv661T3
vZOFEg7HssvautSpBIglAoGAh3t+gqRw1LSlE+BxBw+Oa5RP06di3NMk1aT+XZXcoqHjbFkMmRgU
yyRH6JM4YWqafYAU9RRR0roRctXDTcZKWB30LL3qa5qtB3NObxdqv2deUQe+P2cYEaCWzByd0JOD
F6N2cNhLpm3L/ptFUgkw+i51/aSEB8vR+A00uEMe94HHow1El8Z71HCa2EilvrBKwx04UDKHZEhJ
LPyEHQfUQgamO0Fsfu73MC06p69SYNSeIzyQOCIkPjgHNgfWiR9NHo+xHdXHYi/NqbMitlnvq3tQ
ighTjkOK9AXLvZCT2YjtsqVYUIb3GqdoAqOdjKgfUmNDpRShMyDtNncgyZwNSY6J7PagcBozY5uX
fPUp9SokWJORby+G6SVbyw/bO1NZ2J9FPj35bnEcJQfdqv/5ugPRxJ4qjwYfDJ7PGUZewrxYBeit
m19A6PAV++hj2hWPBm/i611pMr2uKkeW1pCh4Mb2duYVLyijysM2QRLVzu+Syr3NPH6P4vPzatG7
wsdD0rDEfZbe4xH+Nhn6W2M2UZNcZXvHjm4PK/6MtUQARgdTIUMS4b83kPQ8GmUW2X2/k2rWnGxM
cWmzX/NxhtwsFGjl3Uryo5nvpap0QanKu0HBS9TmW6wyOHMXMJFBM4feZAAxBu7gxDaHFm3Xf5lF
f7OY5SExp8/wQGFlVDf53O7kgzS5dFel5uBeQ1uzk8iYJexU5TJCaWyElYeugicf2xScWjkHB7s5
h21jfnbtBeXl8pAU7bcy826ytvnB8dAGnQkYF5OBBbVtJpadWEhz+KqkHpKIuu44AncwIt/hMz8X
+F+RzV+ub2jN8v6N1aOtgBPhLTs4oiYxdTIazeueFKvu2xWX5JZL0dc+blCebE7zyi8lxBpZvwd/
1zWvuBnDqVAvuaL52cJDwlj4x9IfDq3f7QUmuslx/urHugLHEEFJ26FtJxHYuS9CyxAv2dBfckeG
rGzfgTH1TO38TH2UUa/W0eNF2BsdQpdm5yt0H6FERxsxB+D9GGVh1ezW7X5dc+3ucH39NR5ERS6u
Nnckp9he0BdpUDOwsFjiIetdJWwWQZLibSKkiHP+OpXI5k5DJtGPJchP10dNUtI+2Q2egyw79Jj7
NmtR4Ysitfw2Y8gKeGX/3miHr3ZfH3Pg2oLr06VzWSrZhzWYkJFr0QFI0JaAFuZTkYEfce6jMhtv
WVsdGEXtppV8sQ3vC0QeQxQjn5fOiF3uf7v+EZqUgQpyBCKkIsytcQYV87dqTlPc86olGBjJ47Tv
zryfdrJlmr2nCnYxA7LjA8HJilKvm2HcuMFY/XJ9FBrrVclB8LAj3GnaMBimxYK8qq1AUBbaYi8X
qetAcQ8ztC7LcotCuL/ec6e7zR0nQyS0p4mkiXJUXOMwmCNietyB/cGMUwcwtWUIq4KFgDsGA/eO
iaiP1lzvrIUujiSKI4CKNrG8GuMx5yFw/TIg0Lc218s03PHpxuxJQNZLNv+JGoOd3a6bQSW8mLJi
aEpjuy2Ywy3AoqDkrW9ArLPje3TBlKrrVckeBQDgbkBk3J8tissfpDx+UXOK0GdRd5Y8EhGPcr4z
h5r9rKIihcgHhtOdHgD9e+yG9OJ4b+N5NFG1+1cPlxoyz2SCYMa1oThXzGfZ0ctSdo+96d4vlTwP
WY+kA4sMNwWln33HfWcnhNENa3MUr+JtvFwOBklhpnxKvwhSpEFuuR+um6lml6tMIWCTtGRvY1hV
7nyZLPGYVMYDm/w7zx0ALO0LkNLKy2QUj9f70xxIKmzSbvye9SDEOODtLOR+ca67IUwHM1zkniXp
pktxDJaVj665vaPxMr0Ta36q8+zr9a/XNa1EDG1DUTGz4Q8StnxF8dGxIevT9aY1xqiyhKBKzUjq
cURuwXgc5RfoOYcWZ9H1xnWzrlh6Oko3kT0aZ8sAbFcWtO0DoT1CmZ2v1x2cKnjSas1UFqhnRwLa
OrCwOPjTn364ZdNxaIlgGA9zHpGdS4tmOCqCMkmzKUeO0j2Y1rgGrdux95OcTEA15/EoOSl2wg2N
cahISgjb+4JCjf7QmuTQpMl7hyZ418/cO+TsDk5DbyZEJEE+ybehfl0VFOl4Q7nmpuUeCvHsrcfc
26Nu0AQVKiQSNK6u4aLA89CTNOBtcWx8HjAKBJMDnm+2Yx+aTazCIZOBCwCTsDCo1XViJusaPEBj
HyXIQp2vb2VdF4p1b2jLvOfoYrWeHCPqjGcqjteb1m0rxbpL6RUt6SaEQ15ympfpuzXZeOUo3CIA
F+6bKFtMV2UFgfA8eHvpiIMEz7S3Nohswnpun6i91Ae/cKxAup0XCLs2dnaxbsYU4yfDNPcTEMCg
AUqG2KYL5AM4XgbtydgrHtZ1oYT/1ZAII1kwWUSQ+iKpO8UW9ZbL2M57qRnN4qjoyIRnUIYC1TIc
ixVkgNmbybkdzvW0E69u5/hv0pIqMtLNIMaK+jdcxI2l/9INRJzKIUcStWJWxKjkh7GDXMskBu8t
xIKmq4Ila3BiVjxt3EOKK4QQkHwGeHhevaBn7U4XmnVRwZGWszZ1AxgSqoyGWxTfPaS9d8jextGD
EWzdvgpMPJFCeUyieURdN5nhn12jeF6w067bo+7rFVN3iwbcPwmaB81YYDbsVExFuOZ7T2m65hVz
rzf6n5p1OEXEuWo+zJCsrnaS3Jo4QYVPOXlar8VcYWnF8mGo+zIYrN2K1O37frdTFXsWndObllG6
UBTszyLOnu0pFBthe9iHdh90ZrBHlKMbhmLWYy7lRCcMw0uQ2ETJyBe3Wt7mbFUwlcNQxtujruhQ
MAiqplPQJHf++LCiTu367tE98Kt4KgQE6eRApfUwH/AaG6UHhwf+J/dYxdVRvJg7sYhmF6nQqgoU
hX0NsO6hIcM5ISB3ainoSPciN13eX4VWtQ5LDUHQ/vohe/KONWiRSHas4zXMT/aledkjfNH4V5Uc
hDkLmWYL/VjlCB7+DJKzEPVc6pAiLXZ9RTTbSUVa2SPF8zUqIw5CHk3vqeU/39auYsgTydzMM7DQ
5jifG2FGftZ8ud60dvqVW7k7S9mQbfpx604/tufq4D3O7wUyAfc0FFF+tzf/mlhTBVF7VDpglZXY
rRRIqrqJvKYEtpuC1vYWsjbHhD8vqbVz89d1phh2XTQ8Gwx0NpUDtHjauO76S9f4oM9dD9I0AzGl
B1OyvSfu328upsKry0JQGwcs0tDD8jx8c7II+p4BvJ0HZoD01CJeAJA/cnpgx6fusZ6626ruzrZw
z+n6oynmHWPVLCdT2ULwki5rd0WIBzYKN2jP2/NjEn2foGf3v3p91Hak3NmLFYrRS4WOuniOrGjT
I+Gf+oAF5EBO/LDuXKd/b1JMpQqxHGdpxhrdOCQLSPUJALDrG//3OwTVwX892slkNYXpDQi36vkD
3kLAUD2EbgusIlB0YGRbIHNoel4az/nYvsk/MBWhXRE+Jr1EZLzMxSPIwMCPau5khjSHAVPx2YVT
l1VrYTzLkR35xTq5sbidIh62YRbtEbfotrniLPqpAgYvx2tL6/XPU7leisF/GR0rD0xn+H59YTQ3
beYrx7+dg7dDlki1pxmI3SSuD3myfl695laaycbJRy5552eBKMt7sK2c4NRj0ECHXjk9i2Uvwvm9
eIfJVADk4HogJwJhwSFPhzGAwLsVCleIg5WVbWBIPPhZY2uGuW+II6r1l5hBW3InrNXsehX3CIql
1uc5dr0oaRoWOZXRUFnJTuu/vyozFetYdaQDRT1GNksjEh2PSorcNXuyqqdC7LEd/v66wVR8Y7m2
uetW2Osta39YhYwcEOc6bnUBNIMHQ2GFwzj9uL5ldNO1bddXYbqV51bCIVJ3yFZZnczMk4fUn/fE
xzWbXkU4Nm7fgckazxVVNcUbQ9E8jOduKqPSa3as9/cxFlPRjX5VFhQSDgz0nMZDkw3nsvfCaXTe
X58f3QiU+AEPLg0MFZl+OZtnbuTx2nUPwh3eVfNeoY6uC8UzjA4V/ZphBP7cfbbEcCvrHFja+cJs
9/n6KHQ7SvELoJDPGZ/QhS3GMwRSw4kN31xefsrL6YSL1ENb7l1BdF0p4cNKub2SBE/q0H9F6XJX
t6fE928hH8EC6FGPAajau6BKuz6+Pjadt1FhjxBtZsA5b8dRAR83JpCjFd3GvAcBZ9s5Ay68gTRO
Jc0fR6d6ut6rBjrA/gaDXM2Oc4LXQGP14kUudxMUGkSVfwPp3F3RilPas89dbd7MnfnRc/2IO+3t
3CbP2dDeUsjlWinHy/t6P3gF0pTF2R47uTcl2+78+zWQqSjKdaEdKCs2uzN/EmhCIUYFXxhNzr3/
mWdHysqgqL/70wFJP1ok0fU50WxkFWI5ew6hnY2lrzOgv/Pktraqm5HIoyUgznq9D13wpMItl4yZ
oluRR+iycx95NyhrKnB/a6Khefevess9lJimAI2p4MtJdinzhwVWc8eOz88stE7Z0XnHAhNVH1EW
7YGmNT5YBVkuVQqcVop+aL5EwlmfS6fqd+ZL4x5VgCX1powtDaYr6ewoodYYZLP3yXTyD9fXQ3Mg
qoLFLQV7BjWRGiNjZlyGsl9uDArZd8OsSORbQ4U7Syd3GCR1kZqqCpbaXpHhMoQQ3bDLY2+RmDhO
uMru6CXTRS7g66UT+9IV7ksy486QIchY+Z5VbS7sN1alIig7CZ7TOUEms/ZI8WFc7RcvA7FgkUjx
rvMkDVO7euZkxUu24VhHUhdyZxV1u14FRrqZBGLKNeFtLuxoh2nYHfuT824Nl6gNjd2dqInsVWAk
Q+EvnyvsFsdNPEiVj4fRAvF52401hIg5CEczEfeedUPJHuBbs4FUiORY47bXNxjZaPCLYVlRan1I
ZP2hdFgIjbw37VIVIEnbCkItGRLEI15jmsQ8oAAcPPHSObZJF1uusXMz0hx+Kvqx5WuJ6k4MpshB
M7Ba1nKE0mAaTnaNQ8ji7olmcr7xZmMvb6JbMSU+MYrK7nyGWHEwu8uyDE9+S94TyVDy272DMN/B
YP6Zpsvn6xOpO2xVEGTRp14JaXmcLE1ahL5vfcEj8cUf/HDCKS8gwTHP3U3qZG5gsL2oWzetSvgC
d++LBDqe2I32j66q8Hrrxl6a3GR46KFZdajH7k3ZWaZiHidbOKM5YnwyS06sBa2G0e4kGDQ7XYU8
9gDvJ1mPy1k70XNb4IJmpfSuqcCpujjFYfLdHUyA7uD6G6zRTeo6aXHXHA8gIo1QL1BEMgRVTRPN
8Bh9SNyb4mj9eX1PaLagClNkqTPZ/VaOBepb82KAHzBIDe/rmoKFkIw3NZIDQpp3eCvbkzD59Qzy
G0+sQhcla9dGFJhKIVcILq23doa3a3c6GC27cYv8AsBesJHRgyYvJosVVSswOT65cUQRSsv8ikKl
j6Nj7pxLmsCHbofvq0vUmudZAxgW4DkjjRv5s6/Sc47ot/fetivpFjm86sDHMetOmwEMZX4LpYUD
2D93XJYmQFB5F+norfno4768ltnnuTaPNlko3rHrnU/Xta/cbvxiLvOhRfs9ZReA4p76KjuRtXx5
2+ZTXEParaPJZpxYQ5uuYeIhl0/SpzTxfraOcWz7Khozpw+la+5kAHTjUe43Q5kNPC9wIRSl+wnK
U+felU+T0ewshy7EUWGMcrQqxjaaFEpccIV25Rx4/ngShfMh7YxzV9Em6Kcy7NoJUvN+YPTMAXnu
nm6kxtWqIEfHNRG64BNQj7re1Bmgf2BIq6r0Zm6XL/4KFJ3T9t+ur51mKlUw4wyQnFtnGKrTuCVq
F8QEUFHOz05j7SlUaqdzM9lXljNnBpdtA+dUWVF9tmN5dJMLjc1DFY9TzKM9iURdhKZiGqG2SIzF
wMTlyNgEQmSHZLV+soQ8IBX2ASXBm8KW+zhXJSqcq/PSuw9l5b6f6r00psYNq7SO1rJKC2SgKIUw
wSHSg1EkkO360bdyAFEdI/BdHlZifp8kTrWzWTUnmgqDJKa3WKWDyfXWMfkoc/oyViio6SrHg7AU
6DfXbNkr/dRgIJmKgaymgixiQ5TLynYefE6TCzLRPG4M5DOYy/oTHSwSmQnI183UrQNmW5+lY/Hv
13erxsmrICx7yoiJIHIbLErHzBxSvNmJddknOJqdjL3GIBzFmY3pWvZdD4Pg7fLiEGSYmGF6n6Zy
nN9fH4QmfqNqepSs1eKaVo5Z9Fj/o6Lte+BK84Bn9Wcy8+q2X7Ik4H1RhQ5z7kxWuztj01qiMrgE
pYm+3BJD9VS+jD0l57zyDobngUekPzoJ+8StuQKzHOrMrNSUAen4PShSdvaqdv8ojpu0vlfRATED
QAh3SBndudy9STt+Ye18YJ08WyU7iswOE27g5anfiQ00l3sVd+pP0DoUOcySjV0s3Pk+9dqv1xdT
t102H/7Kt6VGDfXgEeaX+MbPTlQR4f3ZW51P15vXzZhKwtk4VeEiM4VPtwELLB33NBnLHZKfd8bi
P1h59m5BlrJy5Ueztc/wtNH1jnVTpvjs3LEy1JHjiK3ZGPvMe6obuRMaazyWCjFdSNZDKwHbf/Hr
JPLSdT00rCYRK4wsRC6BnBBZ7diari8laCOAj1hVjWFYS3vK8egxt7fp/Mnxm8Asd8ajO3Yc5f43
2kPR9hvLU13Rj8O43HDTgkxDEQ1ivkVpbZT57pd0WiK5ugfeu8esy2Pf3pPG1G1BxaiQA/E6sYG7
Zt/4bkJFzqgfF3uPrlITjKhYTh9KVW6aILizUz+0ximYeB2O7p+p9ZV7ZcT2RH80rl3FclpDWSZT
ims7EllV5BHxqUnYO+GAu8Tz9lgrNFOlwjfHpsPlY8vyITllgWBgHoF4n/fejDQ2o2I4s5XIvJrg
3UDoAmqRNfD2iuR0t0kVuDmjKJmzCk3neEa+WSMSWyfkJ41vPAvokYeomjtZqOapg+vmr6kNYCqt
pTeahVlIXF/XD2sRekfnUIGCY35BZcAcrDftNxqOn/xzHu70p5s7xYZcdzVny0F/fdTeejcg8ceL
fP1CMDrjxgxyEbg7h5CuJ/uvHttoLJbRDD3V/Z0v7upiL82ra1g5XO2ZG4Y14CggXSfCcqFfG+NN
sl4m+/UC8uqY8QWAx06Bj3Z8K27Yt9aYd1ZaY3cqbjNDLZMBcAsWugdFiJucndEC47mXkghI1OP1
5dXYnQreBDUU65oaB7CHZERWyLjm6RHJiOh68z6W7jepCBWpOVDoDlvjFpbmBqr9jQRM287ihlDc
qkJXyhYVhFUSVR5/tpKx3RmU5mxRwZtj1jTeNGBQFL5wkuRdzeeIkAHcLuAWIdPetUa3Qtukvlp7
KF4CigGwz2HxxDsBaaWmXXAz7UUAFvCdsegWaNvTr/roxDp4eYL9RWUeeT1ETd4V8x6bta5x1bad
QdSFjcar+YOxvs/ZRbxJIcdkvwLdV99t+CwtGRJOh8l6oM0lQYx0fUtpjPlXPPaq4Rx3/NLnmPSB
m8v9L7A0YajIuN66bkmVI7utp2Fetjd51uIGDM4YeUeZaA9Ta4OfmMg9AiodGEVFccKlGk4GspKD
84B+ohRwKvc9B7DGARg1i/YduIZ7g6loTiMDI33moqf83J7zL0jtQ9QWMIkNCbkRHIkD/PgXE08l
xXF99OvAnYI9+jzNYqkYz4agbIYCgAzByAeCF+Z8J7LTLJOK7dwUThuygHquGJcSTB1wjKxBtQHY
YMjRSUn/NutTsZ0ocZ4gBGyihHFix9JOT7mw8O9zfH236a59KrCzlB2BniZKJGmwhGvUBU24MeiV
ZzsSD95OLxp3qBLnVbItcWFI4UKa5Ji4UF9zTMTzNXlO+uYwdyjNvz4cXUfKAU7ypqKyRUdE/HSd
NbJL81zgpdOZ+qMrnq53ovFZKtxTAri09CjwOnQJVr5Iz8xxv3TyrW/CKlPuOorVkAJ3hqnin4rW
e8p9jIJaO9dSDREgVRGdazpOuYOH+kM6OA/V5HwqChKneBSeOXmcEnZbby4+dY5Nu8beQp5TB4Xg
dh+jQPwAJrvTmCAxII17mll7hS6/v0pQFdwpKieTdg2qyJwXAamnNLQ7ZBmZWGVgpA3sSpCnYm52
rEpzL4PIyV8PtcL2R/ANwXwhw3TeGOS8aHqElHCASwYo5OjH61vl9/uRqhjPsjW6wvNAMJPX2U0O
VPZQTaHbrUVQFNmdUY17qm0ab05V0Cdd/NZ0C/AnURQ43/3St4vc93l7YIEX8LC0gvq4F1NpnAZV
0Z595nlVXv+brMn4zGMR0iNIz0NxmC5vjPupivsUGa3SnIDfZKWkxn5w43nkh2Yhn1w/zYLZsEGo
kvdBkqUvpKZ5yBPPDSvqnUmxxI1od7yXJtECvoi/bpbRhuRhmuFDBry+R32Th8Qf31tJHdG+u2tb
vF8t4EAacIRK63tqLj/etnuUW8NgpF03DlsCfvkx5LhbFe+cdI6a4TLbH6538ftjjKpQ0BpFkmCc
RhKE5vz76PTv5klcstw4cXMPuK2xARWTmUMOrx+34ni7Iy+olY0KazoaKz8XZh2lkp2uj+T3Bz1V
UZlJDbXPfqOjrlbpHo1kmuKl5XuXXl3r2/y9ivmI6J2u355sq2oRt3nu/aTCm3a80e8PFKrCMJd1
rrLcwqcTuwdvrWGZeIvI58jrujm6Pju6RdjG9er7G3PmklToomig3DtJENZkYwyW6PxQiuRmrJw3
LoMS0CPjyHuoz2G1G8Ss1deiqt7YsmKFTdnhVpghkvNNy7vN67U9NBOYPq5PkM6BeoqxTUNGvL5H
3F1kgf+FxJkIiuTCaigFTJEVmydgFYvhjVzCVOWbBKnRnBYbeVDlV8a5Ht0f3LfbAxy7tzMijWmr
uMt+AK8zODMBxgKhS5CWqTyTpW6Ofi/4zThYb9xaKtKSCo7/+AhXPH9+aqfyo1vlt6gafmeZZWiw
PcUvnRdWQZOlGEx3aHGTJ8f5120lPWRH94iluaQ7hqixchUhmRoTiEG310iHtrGbCLA1uNMexahu
PTbrf2WClpyqatwSHQKEfmAzvXUy4/vK3WffXna8ucaRqIjIZMk5MJ74fghZ3oMaK2bc+kgKf2dH
aYI0FQjppgMWYQPYOb79KGY/pnn3UyIzX4ouJiUS10Wyc/TpVkIx9jLh5ehmCzZvPRys2ruRQ7WD
ENCtg2LoZPAWEF6BeXlZQol8smU1t4ObxAZKt3d8ye+TTlTFQUKjArm+Fl2UT9UYrFH/OH8obzwj
yECdCVHg+/Q0HnFtBA3dS34nd0q1NHOm4h9RjeCaZo50/OqVftCOpDrTjLyN4p6qEMexsqDOAj2j
A9BeKFCRwdJ93pmubVH/nqOjKqzRSbm3mi2a5t/G7rwlIlIPfM4m5E4iyw/ro7cD8fpVqP+7npRj
fDIcPqM0eUsle8cM+hRdPEZdB1JT2ErUxybw74ERkoggat4SEtNlL2jW2KaKcZRwXvOcOmk8OjN7
D/j1A+fAboLZju94L83GVtGNNe9Nr5EEdV3UHsFDxD2ziD2noI+LWGoegFI0696UpaIqseMIIgRo
nDd5nNM8IHwBwNeJvJWEzmrE17eFbjiKCyjkMljcBHGWXaDGph9NRI7QCw1Gd/44FrsgF53VKO6g
Mkwf0FMwgzmX/KG5K++au+RxvIib9qU/pQ/+vX8v7zL8I379U53+9e/lXXuxz+TcBtCPf3DPw2fj
sbuwe3bfXPxH95E/+I/GrXfv3ad37J7i/2H3/mN6V+BP1+dHt6GURGFuEbOv8jKJaorX39GE1FQW
2OOf11vX+HoVDVkPrl0lIoEyUTNeWtBQxGNrlFErcCsnjvUF1AT3yVLs1UprFluFRE4DKJ/8GdYh
LNj+lIDoRCITRaqnrtijmNJMmAqEXCuvp/VgpTGDxJz4ahlkweG+8LSanriTl3SPnEszGBWkBXgN
UoEVFTGf86OQJKpm80/uZe+LpDlcXx7dWLauXwUTvc9435d9Gqe2A0pDav1MxNKEzgRqmLf1sPX8
uofR7Ze29bJYTPymdGDm3pRHedO/cQSbPb5qH9JEPWlmR8T2AJuRzQeW2Sfpvo3Djqq4ScsGsXM6
YkPNQ0aDLBcTgKib0EVW7pFQaDwHVRxUw7b72eTABzImnhuIafCwwxZ7vL4AuuYVx2RzYuVLU6Qx
qv7myKmqr+4CQsHrjev2j+I8igQ6kwJo1ZgCnVAcCVmH6ZzOvtnG+er2e5hqnSVsAdKrRW6XxJ8a
X6Yx3pDej50D3fPbsv2SDsaP6+PQ3GtVjKKAEVjQOUIHuclDMtYCsAMzKGbzIFG1FxQmyDKvd6WZ
MpVx0V1Wy06qwY0zOroRbbkZ2mBoPbNyyXdsQrPkfwMpOp6sOzCmxu3k5n+u6TCdutz2z9cHoFuM
rddXi4E3vGS0cQ+MW8MjgQHdZCHKh8I3QR7nfbnehw7ApmIOmT2ABkuuRTyLQ/6xPiArbrkHG8pp
5+LG3hMT1w1FMT3ZdbwURMD0cGe/lIP5w3WmL1ZCh7D3/X/LnP7n9/n/8B/y8V+BYfff/4U/f5f1
0mYcXJx//eN/32XfW9kBG/5f26/9/7+m/K2H+kf1oW9//OjvvtXq3/zLL6L9f/cffeu//eUPcdVn
/fJu+NEu7390Q9H/6gRfuv3N/+0P/+PHr1Y+LvWPf/7xHbejfmuNZ7L6498/Ov/5zz82HMp/vm7+
3z+7/1bi1wJZZGP2Tf2FH9+6/p9/oEzsH4TamE3LIr5v2g720/Tj14+Y/w9GLNQ1epQRQp0tcYxH
nj7Fr+FHzPMdH7lGQiGwvL2Nd3L49TPb/ofnQzbCZ9RxbHP7vf/3cX9Zpf9Ztf+ohvJRZlXf/fMP
IK6xo/8nzAcGlVroHFQRJj4TciRbcPNqx3vT2NoTMNPxOLQzj3PoflQsTNKEDXcVz+zpo2GLxURJ
Am4GAWjwoM7QSossLxSn0wvndeI+9xZAz3HnG0YP0CVb8qAHbwybQ3ORznNvs/IlmTpQEJl1LQbU
YOU+5YFpmBYqSPx8Nu6bwuv9cJ3raQ1oC6WL27rLWxekvpx47bsBf/izTt1BnoBAQP1c3KQZ0OUh
1FzHEqp0W5IgdcvEP9VkAZF5QMwO2TvmmA6/eKtBysNiGAwUOSUUUqIOcU4VmiyZ6tNYdGNzgmqN
D7TUxFF1cps6SDt9SlxhVdBoYakLXUzf5tT8kxS9QSPel9QI+2FOKvt+qdlk3fX9YGR3lTmV4jx2
dtmEbW5ICkLCMXVzH+9ro+Utw50Hhjr26C6978k472wgWQM+NHPWfc8kMKX5ibtDh+RBSrgxcR5M
oEPKoMVK6yqSXVHgquewNY97p+38R+gwWS1UGQbbv7RrKsdA0iyvQyvHYgcAOHZ2KHrsv9DJ1sEK
Wdbj3gMiO7frYlknhdE9OWIZu8geEt6BcGEAj4FIctEEc7ECU1pZArqnQVetvDfirjHm9WROjU0B
6odcB0nQ9tTwFhl4gFKzpOluJ9BmNw+gz6LrGkix+C9+2iQna7TS9dguw1Q+QiUBhdQc8jt16E5W
vwQdKQFbQz9pnn/EVKMeSzg2NNy8aUrAhzaDUin2xAT5wcFBESh3l+QBdGX42eSIHI/Lwmrxw3Zs
AbxdbIknl7GXeSB9yHceEcLOH7tG1MsxQQLfCG0+Dl44OB4BeHhpgGn8DAXFMjsbqYFzq2Jo8zzL
1THCGTyY5XEyRruTXrCW3gJ5YiexyURDJwVAoLjBhbXOU5DnrrlwUERtiuwrr0kmonJonPRo+2a+
fBxlY9cBgHp1eirrQYjLKpP0s8yGxjh2S+2W8SwX0sSsYu3XppzmNKhHa3ymU+6vARTlLSvoWEbu
RrpAapN2ifG1JtzOYh8psjSagC5/3/V2CoWyqnK9S0v72QlG4thjtMxZf258UczHYhqX4mvVjmt6
xOVOphCi8jsW4jFO1hGUtZeX1HJIHmZFtXYB/vJsHYthSJ7XxFig6Y3iyk9LPfD2W7pmrXHrl8bw
DWLOY3+sFzcZsXbe7B1BnJ3+wMOeeJ/UTV1GbrKFHmM726h+S3A9O+aQWPqGSvQqL4KGUaw3CuEX
O3DX0voJ+EUyhctcwpWUJdYonJKV+ofapgCToCzYgy9JMvC3DN2C5a1MIAtc2g92aIzLOt7miV99
60iTV4FfzL4bmHRmbgR12WEKoJKxBEiruA9m64A3ckY070cFc7shmGphTv+XvetajhzHsr+yse+c
AEGQAF9p0shkpqSSyrwwytKToAPN1++heoySmSuGel93omN6YjqqbwIELq4595w7lWehQF14gDhQ
kNui3XZRP2WYFI6yX2aYxCGkKizklBOQKMzRydDau1FrQJEL8TjNmYjefBcSLaQnK6LWsM9G0YVO
qZtt7CnF9GA7TF1S/0lyPLqepTAT5kN7TmhuYQ8pd3NeNMLLQ5CcP1doeIyOVUR25mhEi0fX1jCn
4OA7V4Fr96HJt1Bo6HIHPPi1caNyVk2+DcUYuptCUoR+1ARwHNDUphDcSXtOncA0bc2baKAhFFH5
YPk8GUFLowEPEruAINjQuS2iQG40dPSjXVlnQegEJdOemoJan+0+gECMCJpBQHRgtKB2mbbSDWIF
7iMs0wqPKTLkaI8uRBFiANdOtf0wsYZtbWiLt5DQG9GArRML3MyBSYvJR8WktTeGpqWx2wAcPiCE
7IvaCwNV/OhoiBuo0rxhDo3HdIIgLBfBTa1LVXr9kKSgaGiyModcSJ7HdxOGD6LbsO9ZdbDaLIeq
ONezX9UIqq77ikGn/gab3sdOg67JcNPnwupu2jGNIEmUazh4tyEaqhoE2ijUFPoJQ2XbBnyW9Z6R
ooCDtfSK+xn0v2OHqw7iCgC3BJpTdmH/J7RDkBkr2qoMA7pjH/jTBFIUr5WRHvvgw8dWponBFfAe
GJqAYynseh6EUoOXBtVwHOKJfgoB7PdUXZfHvNTVo4nzjioyxF7u4sYaiC8xv9K5KqgZhF+KQZGf
JQXLhyvqkMf4f8Ym+T2YIZj9YybDX6UiXYJBQ/DlQFFrCt3MDuMUTwgGIB1a4+UEqyJUmUaIW0T3
cZ5j/CXRIc/0SSt0CU7dscZkxZhXA3WJ7I3ImXhda24ng1TheShpfd9KpBT7QWLgxGnzIG/uhlYE
3e8Mvyh9lgUl8haSU3rj1sbQQmBFdrm4Y9zI8+8Ntnd0+ACvBCmozhw+pXEPsYoRWxdDuMCupFdH
QwT6B0X7B6qDdgCqUkGZeaGUCpLMIBoO/ZCZsvUTnrPyOLaUtDe9nuu/aysHdUs5WqHtD1HRVNvW
1ktoCgsI2073lDA76p9YmkqRHSYwr5FTnHDSuawcgs5jndG2D0UV4/2RfTwWvrR4nztQbrDrWw0a
gsKFl2L5Hmo1yNt5JDn3krwriqe4sjUUM1NVG7VXRMT4ntRxFrmkV0S6OYhlycNQ8k46lNZGAHYL
k7cOhCWH4R4PaTzcxIYq0nskJSS5DZXI/7Rs4tCvzc3hqQXait2KbIbY1LRAI74ugaf1WV2pwgHy
Zswap4PbRsWoLAwMXIwcVxRimlXmDhEiGB/KdJjUScvcbu/brpB0w0vZZo+VCvnnKC2L4AlECMhZ
4oxO4CXSwbL2BRSfUK2YwhQgA63oQuaStoRcsx4mWrRN2mIIJ6frM5k1flyPKb9L7DwP3YgFA5Sz
rRZ8oCHtsdzR7HLitKQX/WOYj4gXGoRz9KeQVdJs0KRroGkSTQEmbjhes+FeYkY4fBKK8hxy3GUb
gVUWITVCQt4UuEelgpvLEAw2x1ATUrh8UN30wuJOiD8p1OzA6NGCakpsqsko6i91z4Y/eh+oyAUV
K1xeM1W1dSjllESPTc8IWlKZJLavzCziLojKOXPLCi1vv28CPbntpwZCyFnSxF9wuidQuBoqc5JK
z7gbIQFX4DIZ0uwna0kufcywAVSLihRrfeS0JKDO1JBO/0K5rfRNkemDfhJjOS++K7ImczEmUWUH
yYbB9APJ+xZsWGOq7xoRZKlbSwPfuwhqAIPAKAoFWUzcJtWjgTBV/DKToGhcKnioeawP0HJhrG9R
sAqZYb/YmAIddzoIIAK/6eM0Uy7TetPeT+3QtV94LTri4ePGxo6i+Nj5EPYS8WbA65hnHklDXr30
dU8E1lBgSnwG2BBuvZRQBMO7KvtsuguzjHRPpKnwB2UXp7cRvuy0a3UTwJskABfNPrVaS/fHoEox
6D0atHVUDyUbiMdQ43Ov4Q+41qC1uCFwX3SbkRatD8xkh6XbNpOR/7MN+f9J7X/rMx7pf89qT99l
9/2/Dr/7/9p2cfH7LL19/aN/5be6af+D2RRRAPp3yERRBvoru0Xg9g+B7BateIYBPTFPcv4ruSX/
4Agq0GYjOqXk9c/9J7vV9X9YJgODooEIztJNanwku12gaS38Kyg1iUUY/sZsc4mq5eCSVVUyyVN/
wyDLJ9zcRJqyASL1lW9n6D28fLhSPvlJ263yZwxDsjXWEDELwMS/fofNkF/jioll05zKSiW5gd9R
p+BBq7vuLicTUFlmFjrg7TMdOQB5D9rn2hmB4rPw/nXkkQ2WOPaNpo6A+Nk++u79St10UYL664cJ
ggqARfC04XueZ//IrChpzE6euB0Cx6hcbvfSAUChiehusGxvaG9C6Eyqia90YM9LhBeWlywVESVl
m9NenkDACsw/0E+uTMYa4m49XSngLkocr6fgzSKtRZW4GMfeqMQgTyXiM3DcHczmU9BishatvmSN
JOC8n/2vdQkG0WST4uwvym5RLkedT1Ke9PROotY2IW/LyurG7piXSHrH+xJhFlvpZy6Aqv80a9iG
oYNpW0eccv4hS/S0x3EK5Wkm5CR+4ypkyLe5H/u5y93Bt6gzbKs9dSK/271xDf+sKZ3VkM4rSH9t
7xvT85d+U0EKNF1GeZbIU2UfikzbWDwEU9kacey8gDd1qgsrc5nzjZU2EGEYG1iggcpRXbVOgYjj
/YVcvabizUrmg/TGRmqMiVJ2JE9tCMgr80s3dxXIRqRrf7O3tZN63W0abd63eu0i2CgPUkPHw4h6
1LnRxI5TzHQiu0jbx4CoOygAOHYUev83K4vzoXehUmkSlCfonXhVZO2GMEYgkKxs4YJL7vUcglwB
MqhguCaULj1dpiXliCxsPoc6OG3c+lQ+aAd67E/yM1AqmGUoI6d4Tp+0u+G5cNeAsFdOyZn5xRcM
7KRL4yqWp7CwnA4KQ2Zq+h/eyTMTi4JpT2RORYhDYg+fi+KhxXxfU60xAV45FAYjeCUNgzOCsPX8
UERmYsVhZ5anTpOIpZ56M/eisVs5FNd2662VxZ3KbDU1doRDAXCaY4B0IB7WHNO8G4tre7aQxQcB
pxkZwLRbnmh9mtrezZP7ELrgBUCDBufu2CMBeP/7zD/6PYuL7wNCEQHyOa08xVxB2IJ5onyeZOkS
m6zwwVzdPgQ5HANy0GZfTpWKNM0qkRmoC5gPA5LWJlkjd79qAURkXMdBsMkSTSbTnplWRspTzp/G
8Fcxfoyv76/ryjizBShaLZsuqUebqe6rSKjyhHKPM+hod3VrmMerLuGtjcVZxsAJ6kBVV56gM7hh
pVsNDhLbie2q36nLnN6jHvthQ1QHE3m35Af7UTNnTVf26qHgAnGgMJF4LOmNcJtGtFOa8tQYD2C1
dIWJ+rpyhrFeCWvWDC2uVNRVtdK6CqevbdEE+RYwcx+XX2Nhr4RuV+IMA/Hkv1e0uFhJB4Kg0W7x
5W4w+HRj+7MYdHKztnFX7+8bM4vbpAF1ELBW4nVSEIHGfEHSHQxaOl0weLamg5twzSlde4UNk6Ki
ZjEkDgjczn3fkIjelFaGb+WjE+PWx/gh8Fon3NvQNsiFk62+GvNeLV3GW4uLmI2VbWnbUV6epLI9
0Qduwm9t+Tw1hgPNsBX/tBhC/+vOzU1BTIWbYm69na/PEnoaWzruXOP3fgT3bjmz7AEgonvjpvrU
78cnMO+svFoLON+F1SXekmEEw2RDP1sNtiko1ZgLYqlPqOK1J+t3tRXA8/We+m6+WI3XPaHsuj4M
c+1VwzUzkBDCY5pLxTxeoHomLZzZjFGwXKJYoDpUd9fiuKtmLJigqNOATnmxwRoYEJoRgr8nm2C8
X73k2kOHfX7/mVmMRSG1xcM8e33dMiiCxuVnTGUMpcRkGk8YsTkGUK6IfYzc+9o9KFwfNG8tslme
UZjDjulzpxZJxcWtIKi31rZk1bEATWK9C0OuT56c+mpWWQ8xS1mEspb7Oui7j8nrvK70zPTietTt
1Ma9CuTRMNrahV7EjTmygxKrMq5LZzOvER/MIMSmOmXLQXTkoePAiCmPUW1uy0kot9NMULsPrekk
GrTQYqr9bPo2W4mDLtLgV8Pc1DnFQ4g0eBGDtxzSd1wqeWTQG/DIVKNYOvTMhsujJP2cBGN105U1
exZmWBFM202mjx5UvHZJZ9f21hHhd1DEEejKU4IS+ZLaiLeGRGdWjqcqz8Gp3KAe5pW6UT1y0mR4
NmWamq6wEwiPjVOvcs+087HeTjmTGC8rgjFANb6YvuQNKYXXGIk5wL3YwX2uNCvzy74zuo0Faufc
FU3WmC5GyzHj3wxRuzYKvwxdXpcywxoAKyC2tSQNUhBnMtuqGE5NVaGgWo7NLbo58kMA9dejCZQa
cBI6YhfTXHIDl2XKCGCY6XGwUdp0rHhCUdeyi/ogxh4ErykNAOZ5/+Yv3QtWhjqOjQ9EdHBJLFnK
DN1uowBQ5ZMyXwiUdtRNP/5838Qr6mJxEFA/Q57BUcISF7d9okaEiV/Vn+w81npXN0ByuFVwCze9
lpJiU+RS+5KlUas/JEBWcM3L6zQxf6EBECLdt3UggZs6qDrEIF32pTW6TmDqi6aNq409sTeoKEOV
MicxbTxk0uFLRcupA2lUlT5lEpOLThqL7BOQv8g8EtXj1INvqD3WQRS+RCbgGCv+9Mquivlt4JbF
uI5H8PxVLM2aQ+ig6E4DfcxttHWjPZrpf8MIuME4cnwLt33G1bxN8A3ANWo0XbqTgSqT4UI7rv1d
G5F6toCfrle8ypUbIACpoajJQGbUWGLNx24s63Bs2lNbaceySz+BXXwlA7n2CJ3ZmHf1TcUiyIqR
KJ50iK2NjWrd+R2PQx9MvR6ufo1xVr7mpJYRLo6/jda/xSmxMFW//FBsYjr64XZwAIwNkmhNNH0a
uy4eZjpdGvks4/L5/duwDHWXFhfvT1eGuVZW2MhkH+/0Xb1rfUwIbdboDy5PINBYnOH5ga4MRex5
vpeZEXdombPgUEINvRrpgbaJp8vy8/ureT1k53cbDXzO4RUNGDNfi9ZvvlkYoklfZkoici8+YZzj
rjm81um2pm9BAC5z+j1wTT/WiAWuLc82IQ0DFng4zosJykhkDZ+K4NAKurNx2s36BVqiH75hFsf3
QpyC6v0lnCztdMDYyjI4INarHTn2N2NuH9DkXtvFy6cShgBaE8DPYWBrWdQt4foUAPbtqRHgWNK6
h14OD7Qm+8HqAP5KvhGo3zmGbBwoHPiDFmzf/4yXt9sS6Cygdg5ZRoSBi8TIxJgFhokoFhrWd+DL
dHsIT75v4jIcQvCqE4zYQwOZICo4P5BjwZDhcdTSpoE9p7x4MVPyeUqmzdSHnxod3JRlvnnf5OWq
uMnQ8aMGCng4I3MU+uZsqoyqCiik4NCgNxjX+zr99b6By1MIAxbwZhjSRAtoOeJTgw+hLcI0PFrt
3dAdyHAL2ca/YYKjmIr2EcdHWrwklUVrXgA/edAY6k32LcaRnTH5/r6RSy+ILhYzTMuaQZP4QOcb
hS8zxjkACycJBARLf6dEd8vywYxXJlcufR/sACgKYCZCYr4kMIRUKzEEVJ5PUfM1CYeNqsBVZtC7
mmSO0b6UXPsC6uAVo1cWB9eOz49mlY0mxgL5zpFChN2kZ6dYjxtPTelNqAUnGYsXoxrXRFUXxiz8
WgtYVmQYiN/QM1mc8qTK5NACEHqM9D8ReYniyqnbl1rt3/9g88l943UvzMwH8+3JLvCe1ckojgkx
bpKWFQ68io5YMcLpyPh+qOga+dHirC9NLkWjIwBXM+h+B8cRKI1qIv5olsDFrdHJrplZnHcETXZD
mB6doIRkOZo+3Qy0QlfeJmuJ9cI7XCxosYdT0xArawNEMwAPyan5Bpzh2nD5tdXMoTwkt5Dm6kuO
WkAFK9ZMKT8y0EYnYF0BEbwb9GtVyTUzi6XEZaSZOaBpRwB+fwX1wdSsbZSPz+8fumtnG0BuxEp8
LmgtQwpWkjFmuNZHZJ6A1jYvmZU7tGDPAbE/NGVovX6bt6YWnjuVRWkWZRKdMso2fT3srVjeFJ2+
G3pQw3x8WbYBLRz4HotdOHERWHmStiM/ZtV9kh37Wr+pbOoUlrnyyF77Sm8NLR7ZnFbAScsMRzsd
/S4Mb7qq2uDwrTjzK+caeAROEBVZ6MItC/lG1NG8B//ysUjr35VI7lnernBgLat+8/c5s7FYit4A
QqfljX1k2/gRquq9T3xzV90DUu1NoxOe6gYkXx8s3/5lVUe6owsdofoySooMaOZImoWnicBk800M
NaCtideok2ZPLs0e3j8ZC+aB12OIBOs/BhfevDPNQZQFljmr925SP90aW7pxKWAV71u64s8RxzKC
aAUHEcHKuT+vS6h4TJUujmVGjD0DGtuDfrL9KY/j3JU5ZEOCSQ4fCy1et/ON0WW5Ie67KkoB3z7F
Ak0L1Kn9ySx/xbQON++vbpkkXFha7CNvI4lLxrRj6/W+/BoCNj6pk8H26rbyyCaDXte+4vcxSRy7
d9c298q9Q5EDsykCSCpU/xdPis3KsCFBJo6Mjrd2EHsmIScAwh7fX+WamcUiS5Kh3ABVoGPYy8a1
wuGWB91tHWRr3I9rhmY//ebxr8JRR6xeRadEK/ZIJXdaJzeKrI3wLeuI81cTAH4QgYEZdL+XpSFq
FzQumZyOGAY5ahgDBm2Q31qWq/TSART0jlrPgFSe5sGyD2+lYBzDOSiecEtfEkFpSthRVPf0yPTB
NVqUhrN8a/Lxb5hB/I4qDdwkkp7FrWtJFlbVIMxjlhI3xqilTD9ndK3WfemPjbnnPRdjKbOtZQSv
mRg0rgBfPhYgt65jddTjZE19bc3G4uzFJA5srkX2EQ83+NKlO6UrrcArLh9RLboQcwsfnLPLSknY
qShOgmQ6AvnVOqwvfQ0Ce1P4OIQUE/sgkwpRyC++JupHgBi7SiHqVKdur/3kxppm6+UNmCNsoODw
gzjXl9k/ePmLqLZM62iD28juG6dmJZDDa7Qn183gHdVRRTEvRooZa2hc9MP4egypNTq9vV/loV92
CHHNsBi81Bbqo2iKLw97LSKBinMSngZw24yHYg+xeLDTtf03zKdr28SRbv95rVX+mpqeZxDnVhdO
pBjGPi24FZ5QO9KC+0QWQ73PgP/gTtvFEdkKwVrlZ1HznCd9GtwVjFN55Bkfej+vIBO2zTVrbLft
BEU+THiAuOFXRZjxFQNkAuMsrdWnbqCRynBsTJZhAAvYxchPdNlUn0U6DOW2z8EYhLC4qIBiDBNR
bAfAllM/iKjUPcPWePsCUHBwnAYbUknYvfRXjvmnGEIatcRbgRf1G/gss26PqcT4yAezItwJUTPF
kINMLO0mtquy34A0bvjc6bVtOwPYl0oHo0cppkYwMvAcWVoZHpMenOx+avbxdIiLtNVv8SQneI96
VACNPY0jCKQWnUyGn1Cqx9RGNWmD7eVGMOVuHjBZbmhpl9AX0YBkzvo8Du47XUjwGlStFiUvJkqL
Yje0SPLv7K6bmPdRl4m7ibLK6yOH/7XwZXHUI7vmih3N6bOAElhQh27c9R/2mLBiEgOYV2OesTTO
n56kFNEwSkqPFTkGaerYRuHQcqUNcuXaAdkgUGYG6spAsndupJgrCBK9hGMyDYh7gDAcD3aV7d7f
sGsObb55QFAgLsB/L9YS2T1VMm8mPG1O8KBv4l0KgCH9yt1+M5ZOtBvuo5s1oqnLQA9dgdmJ2hwd
Omzh+dpiJXEcMrypNURp0NZ1w7rzyynyJpmB0+P3+2u8zNjgVlAc4paBwp5Y4ij7FsMdma5GjAzU
G7sDHbZih44aj2SVIurKR8P8r41mOPJcHUHD+cKgQI4pIRAZHwdcjoR3bowCfmh9e39BV9459Izx
nOKEzxnIYvsg5YppbokOxFCicsQeQ33y37cw/xsWfhFNcB3tMEtHKL7MnuxhUDwV+nCM+I9M+zHp
NfjJG69inyGkC/mBxs+KjweoABDMc9OoZAN7tbxVZEwKjlEQ7WjY22oejLX+dLW1kuZeWxg2DdU9
XCnMgS5uVdbhhHSg0jlmFoZLMQ0R0X5bh6Uj5Kc+Gr1pegBF+oq/eFXIWWwnn8FeuGkY/0aB+fxY
dPE4wtUP+REvhheZgblt21RTDu/Go9UoX6tib4ISeW0CpBoKjHCkMnKijpzAgftlxAip1rMH3sUb
VMC/oAiuHMyRx47K9E2W8skF+e8GI2i+EWaPI3gZiqYAk1/wqQGTYlnEe+DaXK0d+MrCrhx3bjD0
PHT8Bw3I+Z+/icEtkA6jqZJPx76YEA9nTooZrn6tYnDluHMEH7rNUUxE6rKwkkWYd1WmkR+NYrht
k+pZNs3X98/7lYXM8G5oLxHg5tkSXtKWnWU0XTwdK3qvsW+kP0T6Suh41YTAEadoNRMEbed7VcYi
DUdlj8cCeCcA/wT/GU4/31/G671cHDT0TuBZsU+Yg196htRSQoP0bY6KRLsvb+IbqKvciE/kyPaB
B+TuruYOhvd9iCm5qSceU7CO7cgtoNdasZLuXq4XB33OKpDOA5+5dCGTkVZEWe10zOQns31q1XOa
raTuVx4v2JgjcYzH46MtK/YIWRvRTzh/do0B4LDaDgPoK2256QwwfUzarkXHFE4FV6nbpGlxylW+
q5qvTW54KiL793f/SoIPRghUu1GaYWgfLH8O5ttSC1wyDZqaCig3TC+mXtK43Ub5kz/u2efkXkxO
sV1LBF5BNOefHR8baaIwATqfU4Lzs8XHLKozEiUnGllOVBGXa0Aqll/yMXR5OjFM16qfWmuMXi9s
D9N1rpm1JzDZBYztMBcHDrMhBeO09sGJEET15z9sEV/bpWjBvJomJ9lVToPJyKjN/SgRHw77ZjMY
xNF1tOYvng69ADcDN7PkFFhfOBm8vuUepsnWYqX59b7c5v+YmR3VG3cnwKw02n2RnETyxDL53Bm5
Y4KBxM1mJp6o3YMc4D6nv/JW3Ef18A2SxL9ZopC5RIwAHdtsAc2FPnTnNms3/zKiwg7YM3AZCPP5
6T7/aU1eNC1XOAGTEfUOR5miVpWXieKnFDiP8dpWXN7uc3v03F4EsbvAImFyyjK3rffkDzj03XKr
uUGwkSOEDGcx8rpaBf1evgXndhfhaoPZ+bLF1MMJrzQO7dzMN1aqkFeWxtC+guPCZZrxgOdLA4sJ
pr0HLT5ZMt6ZVutzU92I0Fx5O698sTMzi1CRtyYdqxQ7GPLsVhjjrra2pk5fJogHghVuJe5ZW9Qc
F705uqXe2KMSRnpUQ1JEIO7OtHFr9CNtj2M5qGTlfFwxJ5AaY7gY5Xe01BfmVDxSkFu29UnqRuTl
I6UbKD5KAETteOVdvVI5QLqHQcA5JEaEsAQAhQAzW9OI+RC16f2Z0778rT3arnXUXeok38DgVv2N
1cG7v+KakAIu6e0ph35jGmJIAFw33jAEu6JoPQXSgPffk2ubOP/b0ToDvgPl2PNv1oghNwNeYGHt
LmjFNip+FSxc6QtfNYJny0aFAxWWZWgqBighlGlZnSLjDjwW24ySO+g9/o3zJ+w3Zhb+QsPob2By
BTNqGxmlGxKoqurxygt85U7hwM1+kJqIS1+hVW9OOUoW49B1pDrFxiifqxxGMLqktl076bdTzbQD
aXK6YvSKSwJeC1ahtUMtgPvOP5Md0EqlAnMIULeuEq+XYeAaDYG+6fvHAXOyF88PsgcUghEIA3y5
TC7pVA+6lcblqfaiTwKja4/Uj2/iHSTufJAu+jjzTyArsEcnuq23/Q5k5I7mrdbMrvwKDGcTjIKh
MIECxflygzZOSZQm1SmX+inXoyez6TepiLaFXa5A4a7srD2vF0OXNgH4e+HsVau4BLV9dULoLP4Y
igUgTyhUY338op3ZWbzrik9RUTKgtzQcDipuo+LQm2sKn1fOps2xiBn2gb+Wz0oAUhSEcLV2bKzk
91w9c8BtcRMFUeqNBMpYII35+MFEfWUuQ1AUPi4Kt3FOSRQXcX1CB+N7okLTgZzky/uH8koIDrTM
GyOLvQMVDZWy7KtT78YHY4OSY7VV0u9PM8eLO3xvXY2BPT5eG7G8FvPi0iHiQwoAPNWSmJkOZo9u
Guaohp9d5tAMVR3HBHMtZhLBvrUnm/Gu/xR/kakTHtcC7vlKLwLBM9uL5y1OqZkJDtsS9asE95Dj
ztUv4xrn/5XWKyA7yBgx9YC/LgYSSBdrcZDoeGnouLVzdkcKLNauLVCSxsjoQukRDF4VhXlIuJ06
rVZ8fv8Dz0u5WCrahshY8ULAx51f91GZUgUxXOqQ5rofCwwjuEMTGJOT1FrBHIgw0l9NGX7Xphhp
hUjUl/d/wNW9xhOI8VNOEd4uXkGRKp0VIpmZejTQgX0xo8lppsKvzGnFwV67obYOwAWOM4CcS6Z9
AnatyIzgXxnq8WmvnHrs3dZ6kHRbJerx/WVdeXfx5s6YvDlxw/N+vq9R0mFgRoMuqZ5lNzLUD4XC
6GS3psB61QzCBzQx52HkZWbYNhkhZt5D/lQGjtRuewSX41pRbc3I4gUMeat1FCxOJ6Pd1kW9S5F1
m2zt0l17DQB2/fdS5s/35nGfRKwICPLLk6A3JP9uhr8/+kUA+aRocqHfC5TkEprJQxIZdjwERzpo
3zLJDpCR8LlqVh61y806NzP/8zfLwFMG7HhbB8coesQoRQJSmVD/8XeWgjeGzbMGF5EjOK6auO+n
9Mi6/AuZxvuSdDvbTlfO8KVvwFIA64IJ8HuwZWs8tOWkg/cmPQbBAAZ5yKAfy0CJ25CFOeYww2Rf
VYa2BePSJgwbuRb4zzf/3DXNGF3LnAE++rzS852UYUl7BpjPCbRiz8jMvT7Ob8AvuAkbEE+gbVjr
8FI2CCGGzv8bG/zG9OIsFkQmHddwrQZQCYLE2+ky8BzVf963cnniMSzO52o4VkiBXz9f4DilE4qr
GHsuIrkDdPg7eHVWWgmX3hUmZt5RHBV4hyU0z4zAP0daG+PiKnhkWf8U0PxrYfI/AB9u31/NtYNv
zISkxjwBilmb89UkICyOoV+EScFK/A57ZIMWxYi6rHrv44YAY2PEfn03l5EB1E0tFaFSgG3jm7Hu
nCCjGwgjrTwXVx5njmL+f+wsooAuMmoVkCo4sK3ad8/QtXAQhbjZLnpYA/pfOwmMAhyFY3AFvCNY
AF6GXoApg2bdnS67ZiNKQ24+vnEmoMF4K9CGuSjZFnE5xPUA1g+8r8wVEy+dWkaNpwXByqMurlxd
63WKZj53F8Fw32o90TuchaizoQkOtjHDuJm0rxNGJao+uxGkXKkVXzt9iKXQg8GMEOYBF85iSgvw
gfYDZmW1ZkeGgrpDnmNkPTL/hu99a2jhGrAY/AAjSY6K2WSDMLLelNGoeTZXay3ia5cXLhCdJdSb
Mee48A8Mg5S6KREd8noAi+XDlIPTMXgq1xRKlpxLKOMCVfDG0OLNohOiwLgFAtDKdAh5pLdtGHyK
pl9JEDhtChV3bUCJediYrHaD5Bvtyk0UVH8MG0l+nW4lBVWD8Qt3BZPY0Y3GBlf1axwR1z4wnxsN
8zgMyMMWgWpO055qIHA8ybC7Vaj5F0I6Ul+7I9du4lsz9NyLiSjJSZlmxWmcQEWSG+qOofjsvH8R
rxpBhxwOED3YC/3EyUxkNwWJeWi7lrnNqIW3XZL/jfYJCnRI4TH0gOEvcEWcr8UEZqVlo5Wfmszr
XfDH9S+W223FfnrIGx9B0KHwi+2aAOe1DwVYA9DTc0yKRvm5VUFCwkejZ4cB9DXPKpfxaYit+Aet
G2v//j5eAe9hhYh/UIQELxngsue22jqOQAZpmQfbMI1b2tSi3IqEdq1j2KMIfFYr3m5AmWwRd4oi
S4ERuKkrX2NhtYaCv/JRMfiDeiFQ46grLwsnedeBNFYG7IBMHWSvx2JNNOraas8sLL4nMgg8sjPn
Qaoo9cYg4Rs9jbpbAL41N4qS9Davq9CTQBr5YWFnM0/XtPLKL8QxZ7Qw9hktMCRrgE5etFLxZSti
B4NxQD7a+GRAjwSqo3/ycojcBhfUAdEQuKvS2Sek/GkAMsPtOAn2mGTmK/foVap9ESJinhdMCUi0
kEUvsY00ExA7AWfkwXSUxzfGrf2jLZxywFCsEySe5iqXbkro5d7LAc1rR/u6hmoQV5w0Rit1hrwC
jSlkL+dHkA0TIZoc0iMQOJy4mBsRD3rVNYBEgU4CyD0gryPplWHQBn5QqTK+sxpOa1AkW0m7BY1l
bHg9EyX6K+AZ5wkOaloiqKkrrfOALLPHO1UMpdrGY60MFAN6FGJ/MHRGKcS2+lhsGAQ0Yjc0g3h0
qiZLQYSL/iXU7Z2pioafJa/JXL4TFHLYvaF/FnEt3KRgWu5brYapc7NE/O5ZgIGku0QLbXIIJOva
HS84z+5DiJoUnpFPKeQPEvRUfGuoQASrEdlWTs+rKXtOYq1Sfj5qhHsyarvuJaWIbzdhZYLsW8Qp
z3wwnwKaxq221xyjsmLM68M72t4UcShPBFk7QDTZoHXqRFYofyQlapG3gWwma28TpcL7fsy7rNhU
cZSpI5hS43ajg5u9yJ3/4exMetxGli38iwhwHrYkVVJNKpVdHjeEXd3mPM/89e+jL3CvRBHisxfd
iy6gQ5mMjIyMOHFO0eauX1tZ/5ZMJnSotiQ3P+DkbFBM1hr/mR5C+5NudSJ8TMes6Hongbc9tyf+
J9lXKy5MRI+CUW3eYr+j4uXAjaqVX5uqS41dLeVZ/00Zkhr0Rmj1g+3VitLtcqU05Kc6q6Glvx3X
VkPoWVhbZJ4S1A1K7snZSe8/1cGDJD6P8Ua+tBKtiJw6LJA0IADKzH8/e6Z2elpKRt1lJy3sRbtW
h4Pkt++3l7Ecdf6dV5wbWeQVLUSgQMUb7uyv2nt0Ug7ps3xf7cI3ySlP21wla2uibyPN55GO0XK+
QC8VP881uEp0bRjvlChoT4LvpxvAvbVXMSeMJEGmdk3p7HLnGOZPvRDe55PcI44OR+VMbM1534Xl
RzH7yi9z5GwLpLu6tDOji4uuC7JRG2H2gfZLmNxUGB7hbd8aXl0JZbyp/reyhdsp0EnXHpoFp5LL
UWNqsTVju4TkVt6C7K0uhwFCrkpFM8luL/ewbbxWHVOyLKDkz+GguKjHbkzvzJ9hcTVAdMB9BbMi
D+Blr6iW/VgcOliQ/NxyQiO5j+Q3M7dsHTy3MIobN9Hq1p1ZWxynwhjiiVCencLhRTDgv9flnSiX
Tt792jhTK5a4f+eiD1ht2qHK5dYJrSp0QTyZL1DnNgxwnQBTQ7cU7xt7cDRpP+2GZ2i5kufq7rbl
laB0YXixxK4I9c6SyG9aY/ymBYhNxK32heGCrVG1Fee4uFEXK/RaDR2wHoLTbpSaJ8+Krfu2lqWN
3HFtOef39mI5YTEoUPFIKV+ssSO4htQGzBQ7envXVqIFY808rvhHmceOLz+XlFH+ifwsfqlNzdGi
9rXye1tCAgCBExvmZwQU/slQXbhtdcX5gQ7zFmaon9bQsrLUp8UU9jmBV5O6z2Qbn8rMehJ771ER
mr2U1hshcWUv8UWyQrAz1gyNulxkkzXyAA8+kjb6WxVVhxaZKujbb69pxfFnh+epKtGQgmnn0kim
xnkHGz2vmZ7HffgtjgcnSMBSln/IazJfW5RJqKbTkpmJrxauMZZ9BQd6l5x042PZPY3KqfRPtxcz
/9hFdJqjBekzg/tgVReLScIp5MrIktNQaJnN8O+DlI2ffakenaDXMxvhhs7tBEvfcIyVs0WPZeZq
+Q0IXzpGmcgBsw1BemqoodI6d/rQcG8vbcXjCUvSzHlFMfDK4z0TsiIVAMpJmf7hteIICMj7vncn
ThkCqN94ND40YrsR7dc8kNybHZ2h2QBxL51Dr5u6gpA5Ba9Evlk3ss/ExSTagaAIGyd67QWEG2KK
Nx7MN0u8eYAsiJh5jJ7SKYO3Fx0XNFf2DRjABsjNJtPdCuwQ2MuZvUUI6bqyHti85KQ+yw+DKz3V
drkXjsUhvJcczpwbu8nzFgxgfUOhvwbuLtLAWjxrgqk28y4mPIKrdYKi2lkCBNzNRnl6JU5pcNP8
HoHDY5bTCYmmhh440vQUJ8FrUFcvVaq/q8FwL43JkdbzVl1/raZLp5FPN9+e1A0WVaQuCceglkk8
4hwabzVxOj9/AeJHFBldj3RnFKfHvFAekrFwmCq+fTSWlM+/Iwu1EQCtUGCZprEwb46TYpaqGYMg
be7D3fBYvUhPaDU/eu7wqu21B4XbOzRtPXK25inXtvrc9OKDwuBhTlKAjBMX6l3kFwjJ5AO9k1F6
6DTtKZWbZiMQrCC3DMIo9RnScXMmVbo8lIrp91rIlNBJ3St3ufzCjGj+bLoDWtG9C6tw8VV+3GK2
Xrslzm0uYncsSYRWffCOvuC/WWFqh5n6II4oio5b1AqrpqjNwvtG0VldzhqItIjMTOviU24da6W7
G0WdMT1v1qxwbvvNiqUZrajMbbiZbm5xvyJ2UqdjG3tHqs2FU/vyIfDrXR1mP2WPrOW2sbUyE+U0
WjgmuQlsLAsnLWvB4hEQZae6hk2M6aQyFz7lfvgo+P1Dlku7XKxpz6I+Mm2ByleuRcCEmISnB8jf
8uad59DlvDHTU68W+Edz6P37Mo+eixQ5Zmq+qv56e7Er9yFjMNRgCeMUSZc7G9WR14yMyLLWf0fD
3GVauXEKVgIpM4/MrEFsCS3QMl+XSMOMhjuRVEx4KpIhxyPRzQoEdEZur2XlhEPgNE/WzMAtKp6X
x62RzGwygwIyrNBL3KxvdkjbBXd+5D14pvwIc//X2wZXl3ZmcHbbsxpCHhTQu2fMFarm1zSM7CR8
9ihQ3TaytipFlxQY9dCDuEJtKOPYxYnupyel+CaXn8K+PvgA0zRGGlCGuG1rJXXRFWIzHFGg36gj
XC6oBkWmNg2vOFDI2nMoNdUDI47hSwsl2L2YDpLdmlTuqkFSGAYO/gLFCywBOO38rqNrtoQotE0K
wQ0V1ZMXeTtgQ8jsAfuLwg2XXHP6czMLR4FBsO54+ySnPPvSl4WDfPTu9kau5SwXK1m4BnWELPKm
FjqiX5qtJ8jSq7u5HmvRSEKGx5lglU9df5NydQWvNm8hVQxyXBr4y6dIzq1vRaA/Xro74av64IuH
8AAm/xD9yhKbmVrrQTch7dhKeteOAqwwc7yEXtK0Zi8+Owp6ZoaZmA3pyS8/Z9Vez99K5dPGns7e
t3gzMBP6PxuLN4PPn4qoq+Y9Rbos/2EgieLdo/Vl6O7k1PcMUG1d4VvLWlw8U6NHhoyA3IlaZDM9
Bum/VbdRiLxt4go2gEYVXJYJIT+VUOWCHQ6Ky6l91qZA/xu3JxuBwBkUEKCWy2+kMvbcMvMInsRI
97o+7NVm2Mhn11IeojxhHvguXLBL6Hgc113QQdQJXDJ4q96ql3wf7/WP3efKznaxC4fa7rZXrJ7l
M4MLx2syLRMSSKtOMIPswvHeqjdnQVb97szEwu+ULNGKOJ3fH6RxzQvaTifr++QID7DquigpbNE8
rEX88z1cOB1ki2PM+El6Yo58N/Ep3TKpHlupf0NQ5FfLTPrGFbO2h3wx5tjmASto+y4doxo0tRob
T3tJJ9RMNW06tr75V0ZkoN30v+b+4GJVuRVaXVAp1ouSiE7UgfDokMDbuMDWDhOMrJKpgyXhiy8w
OG2kyUMd4uITYNGq2nvy5876c4AbY0ikuzMjuHlFW2JFcYXOoMXguhLaYXKfev/SZtr4JGuPbPjs
GOKdwc3kTwunS8dBziHAyEATRcekHfaB+TzE7T7ohIdW1R8DKfoYtup9HQkIT1qOOv5FP5dfALPt
zAPCQ3iRDACUSg301JJTl9MpqrP4UOTK59undy3h4NULqSjkGEynLjwvUkajL6iGH3UlR8PJ8D5E
sfBUe+XrOHoPdYaKjejDNV9p2UYwXPOUc8uLC9pKh8QY9To+GfHoP+VJZiH12XljYsOIUXy5vcz5
f7a4uaBT0xRKT+DUmSu4PGCGRw2gYYDvNKUR6sgQN1RSAvk1ei8NOL7bxlbCBycMmW0IpoDjL0/z
CFHmxChKfLIizwFWuM9TAcnj3BlD49HcTILXnksX9hY7qcTiqJjtFJ8gau2ROEoPXhsfpsi/gxTJ
jaKG8cDgCW4PmqdbDfD5FCw3FmCQNTONUj9ZPkH9KmgAwVXxqfFGe6aO7gv9c2lQ/vc9u+r9vTht
MUqsfcuZMEn5z9lcbq8U6Z5JYhef6FHClWQ4Qm0+hnGBUu0Wx/uqKRLhubA8V6EWD1Gjs/ypQ1zt
FFbSLm2Zt3wTJH2fNBspyEr8Z/6ccEm+SLtyWafoh9AYpsaCHx9ZM72QPvSZvlHvXTluFJQh8QUM
DjBu2Zr0TbOapq6LTkbx2vfMM3PPBIc/dvxzG0u5CC44b4hkbNTNe+qZTjP+7KcvsQW5+OYdvfJp
LmwtPo1iVB7BAlsI0OzkeNjFOgLyKmqvW9DI34+uhY9fmJIvg0eEoLlcNZiK7gfZbo8kvS4jJ/va
s2VbtH13q1K2MnoCH8H/PtYy8qteQI+ZoclT9TV4a+4zt3S6n5mHmOceDSRAhU5wMH8y6jvEO+2f
2x9x1VHwQ4PQBY/rsrvstWaiDuT5Jxm+uKJu9v00PKpMgO9u21n1+TM7i/vV8nmGdmXJrqIA6zRT
GN0DIE83XHItHwb9STcFZjX4F5a1pMrSC6+XWwbEE0ffW5UrvSV38Ch5zqg4RejIbogmjb31HFu5
A6ghIdYyVx5JVea/nz3HwpZbs0c0mTIvYKDUU94tT3uvLeFJjXrhThSDLTK31f08s7jYz8LjNeAn
dXTq+5+T/mh6b7e/19qKdCrl4PhAGhFILleUpYhXp3UQnqhSpbaaT7veh8SpFL9VCPSaYrhVql5z
RIN4CJcwBGTaMs6rY4RCcKwFjN16++i9dNLcUanCZQ5MAsmPyqYO8q/qPep/SPg/18jNc8OL+3Rq
fZoBuRycdCDxjupJ4z5T6mObNVsDQaveeW5q4SYdeEHG6NXgFH8WTcf7RaNqZ+2yXx38wu+mLT6J
B090bn/I9X1l1As6+flLzo505pqCAJMb47IB7NCDHYhQgs+0Wl2JuvxtQ2shmgcoZrg9YQtZ5K9K
LAzeb8Y1OUVGWmF4q8/shOqHNHX7PzU1j8dCl/VbIom+yuWatKEqGjOgSZrlY2EHcps+lWE/PnlG
Ot11fv1+29z1FtJ0gliKciDdhStNIt/LwLaJeXXy9dzO/CcLtnBOwUYeeX2iEbcg0MMDDIr7SltA
p8DHxEtanOI4div1qzVtFQuuz/Rsgelv+P3mOLV4EiZogYu+HHkQhg5oOzHj+6/yAfmYsHcgmN2l
ruAGz6NvB/6u2YKYrTywwAXzUKQbRXPmCqYLOt4fPTPzoJIpf1jQyMzTDWP4mzhmWwpp5ZMxYMhU
8Sy/AuZs4YyDD2n5mE/FqQ+y1OmT+gGcoo8g+yZI9trtWdeZpcX5MmBbJ1VmXa3T7sZdAOAZIHfg
xk4DbUV6ogzzkjyXG8NKa5+S+oEOyppcXFyO2ad91lJfMOD9R6fbSUcpfUqmKrU98Mcu7f2Ip/hg
hRsuugLcZ7FnZhe5US8GUmIWeFDv/IcbIVbtsXEN+d4wkMy1+7tpJx/aL5Ziyx/CyFEkeyoRabch
Frt9Jldi6eVPWXzhmEKhXNHOfVFemtBW0LczXR4ig+gMjuTMQPOBH+Fv7MC6G5/twOJzT8iYmDpd
HM6QdKc74U4/hXtQUI5+V+ylLd7231MGl8koq2TuCAJtGKuugDVqmed1O1jWSycIov4ITDQanBp8
aLAzAw9CoqyB0D1j7FuwGVGbYpC4o/xFr6yoOSgyytZ2FlpNZ+t9j4g8g/aVuEsHDUy6X/N03qHx
0wYfhIxcwPX7qlQcwWMO5FsnZVLnUtqMyl1aC6W/SwNlGpwyDPm4QeMrP/u8K9TnpKnV0QnFUXrt
1d4P7UABhbGRHazFRgpZc4uO8darMqeQd1PrMRx90pt3zXj1xy3Y1Np5+s0RTVzgUlnO/tEhyzXV
CNKTrPaJ9Cmtxkx8iscyFF8GRa+yz5OpNz+rRu3Qz7rtyVehitojU6gQEpikPnTtLi+zAu5kL6/j
9CVRyIxrpQ9cSw0FcNx9unFoVkzxaKfRYzAHAqBkcQEMaafIQhpPL+boo8IDSpxuaxHnu9sruu7G
MIpEg5PvBa091haHJOc/tW3Kkpp3iFebXV7bOmw+qFv/8GzlM8IyEf/lbjzo9cZmrpvmlkY8BO4M
hvkvdzOHj62ANW18Mfyd7Aih3aJS+DPKbOP4rtt9aBdHD7a7eAfP0Jay8dVVMC/7zPbikdoXzFwW
cTK9aPVr5iPdg44DXLeur08b2LTrD3lpaRGHxbqCvMLnQ3rTd63+6OsfdGMjW1g1QZ96FqaCU3P5
KGXOO0pbK59efFWwO3G0ZWDnY/x221WuC5I0/cmp5io1/PNLYG7TBaiyhZH54oECTnS7KzwnDXNH
Dz55XrEfW8mZlH7DSa6WRnMXOhfyRowyo7o4Bv4oxLTJQfZBJOSmbbdnjBvRd3/jtK3EFIs6Lqyr
dFivSQDNCLpJMxPik6YFtpnnFMdMO+++ecNHXdjsBM333eVNAS/HjPsEuDHXsRfOpwsA76F+8o5I
6H5tX0snQBBVtxmAVHaVI8CZ8adfjpYT9QKdwww/4BKwFcMXEZNXeccBeWjm8sQwtKNIBQ0nml4S
3zFgWoS7RlM5/Eo9d1dyb5Mhb/bzi0XPJw7+k3nok+UvFy0O4dgLjI2/CJX5oRSYGmmpn0Qdjmo4
tW64MOzs4kTcNzU6A17gCLFy/4f7sPgJi6Oowg+eSEIJZ6CoO/6MdUqye5Q23Cz+ajXKnec3d3qb
fb1t9cq3ZqtQ3uLHjL1dEWJlZgX+NdLGF4tRLNng3jAkm+vFFREkq2T5T3swYGT0mV+CijqFlWW6
mQg0S0c5oAcTm4dGLl0f4v+uyTey2rlocfE5MYMBdMGgS5tHrC6DN3zvXmFFnfZipdTQGUJSPyV5
qhANRIRqRimqvzWMKT8bgRV/ub2hV7Eb0yg2cv0z4TdTIl2a1tQiM/3UKo+eWSg7pRVOgSA89KQF
ruahLXrb2tpCeVOCBGIka2Y1u7Q2CdOotONYHZXEj+AgGnxb0ut7aUoY5UvGexlKaFuf5I3C81Xg
mxcJrEuZx+oAdy0ux0puJ6UQOsxWPTrQ6jwhZlnZwejDLXqi+Ypffkpzho/NNUXlCpUb+pPi8wRT
XkpwnEP2j1V/vr2Fqx9MmyeJoHMivi7i3TTEmRYMnvpiZgUiCjkjmHH8IypzHbpCPdiIdqvLmWei
594AWKeFZ5YcL672SXsxMss1lORHMM+s3F7Rlo3FiyYbJKGHPll9EcvGZSzZDczicNvEqgPQS+Xz
Q1yNnPul3xVWLFa1VFRH38812witSHS6VhCgeCw9rXZuW1tdEG0OiPbJa+l0X1rLxFRXQ3UEiJkE
8hNMONF7JfXd3W0rq2eJforCjLZGu3v++1mBS1eGTiyssDrGg++Kcqjahtj9bLzu11BVX6N2+Ayl
30bQX1sZ5HbQYDEQQ7BYuAOSZ6PObV4eYzmqfupjpdFqtP64MslxPbey2L+uTBBvT2X1JQnU53Sw
PiiVSdfU28rX144ShTv273fkXZZeJVhua1Vpy2Ndw6/fSR9Qt9xFYf5eCtZW2vAb9bIMDPOMA3kl
YwjQ9lx+rkqL4EdrKvWluUs/e/vsLnKT2hm6u/Bf40jryFHf8/f8fuYTjpDMs1XQ54fyZ/riu+nP
256z+hVn+gu8hlC1hN/JjZ4Zfa+x7tL4lCr+fszGLWDBlo3572feKaWC7EcTNqoCEFU4RYcmiDau
zbVTbYELJhmAsveKt6EeU99ve3lex4xaEEoVGhS9fGAqId1w/Ovu8+yTZ7bm33K2HqU2EVSCwOOY
WKnbeczsSVSdpq+UmE8oSrtGJp0mw7iT+40U5CrjoYTNAPj8GGHIkYvl0nCSQ5801Kg2CxGv/3DQ
n7zI/2D602lStdfCE77ddo45FC78lEcycyv0UMHXLZ/laWZYgT7pALun8UAq5shR66jCd+aa3TDL
bWVQ9mORbASzlaNICZgyAMKCXDXi4sgH4Zh4k1qVRyMKRAdIivrY+Zb6w5RJIysjkf74zcq24jm8
UlgDMNTFtpqRWYp80vI4DiKd1WksX9V4SpksVb9rpRb/aSFnNgdpOamoqCGBtAicdddAmd2pBM4u
ku7oBBV3UmpszYetHDoLRBxeAsEcKdYixgRdkkexgZXCi92Yipn65xcpVXrwJXPfdgbjL45BScaf
DnlbHfUoryA/0E5x3//TJtMWnPva7WmmMI0651GUAJcOISWjVhdVrr74+b9KiHwLAtyo15btF5qg
G/f1qi2dAi8p1cpQU5igRW0kMR/H483q22LxQRshASzAeiSKe/t8XQctFsbLZU5FaNcun26dUY0B
0Bn1pcqfxaE+VPJ38E7720auHYHwPrPQUjrF1m8K1LNoFaW9KXWeVRxH/yUF8RSEWxXatWXw8pwL
CjxZwBxdhiXdKHQVZpXiqIixI00f9EqCMWGriXdd7f6NSPmfmcU10nhyTX1YKY7dXXVv5jzurZ3g
CN8lcM2+ZFuu9aT9xQc6X9nCxQU4h5K6MopjP5ku6slOpu4DfUtRe83nkPGkZQ/HjsUr/nL/0s6X
xTTpqcpBNXKnVHrpxk3kCXbtmeloJ9GAkt0QbWlArJol3ZnlcmH3vYoQcQidXBwzDgWBhDBkT9HU
PLRSuO/gyPCq/HDbD1euTRBFZ/aWy2xFONcKjtY4KqihtSDR2/w9UIu7bGhO4Cjv9RpFplR7aqY/
j7kXtpcas+JYR2neRuVRDcNDOKIpmSZfb69v7ZydLW9JljRpauk1McszkNRIwSPoRbpBLH19M16u
YnlzyBX8HmFfHrtRNfZhmA12a4X6sStqdeenobS7vaRVe9yINLKBdVxxJvWh15G/puUxCoODEEC3
MMaO7GduE22NnKzGkDNTs7OeRakglCpY6JP5uoq+SlbyS/WH51jeEozcWtHiVkzSIQR7WeAHQ3ZI
Dauk/VrxbFbiHyW1643LZH1RlFlpmtOnX86W5DQIytKaCIxCq+0RkTFdITHae6lorI1PtW4Kni7G
LwiCy3quovhTPmRZeVR4Yh6MOqe5FUvJQ1dbwUYWumFqeZYyxcwFYEfekYlcO5Vb14L7SSU4/oXz
kR2Rk1HNvWKqZmo+COlte8cy975WU/aYBbT2hCzYQ0azEefnz36Z6HKwGM8hPlEcMpe1PTDi9dBG
eN8Q/aiVj0Ih2dHwNEoIe/jvebSRVq9GCgpspNZkTYyiX/p6nSa61CsBkUL4WVav5vD59s5dN4Dm
m/LMwPwDzg6TVXp+anjk7b0jfUVGzngMd90h+6m89neSo3wufCdzvA9budN1Y5i6EPVRMJ2zcgAx
49JuS6ch0du6oP7OBJBTl7Y0UoHv3bnPJalut7GRawu9MDgf97OF+qIWNVLUFMfGFZ14stFZe02d
KnGrdDc5BcAK0NwnH/jg5rTVXFtbuMyF6UXAiuUZyidUxbHezU3w6G6MbGnf7WS3QJLEvv1FVzwG
XjcuaiTXKFwtIX2+r/aGnxXFURYFe1LutXiLf+Ga1otvx9OS2hEfEDmvRV1ULRIv1WQhP1pT0uuy
PahypdhJkYpoHQa+JABk8mSlPgxJo6i7NDJSR+xr0Wn7LnaGWPXvKn1oS9+uUmn8JYERoHwrtdwU
Wd+bTD3XIvQ2otxU6V3ih3H4enuPrsOSNbNUUJsE10/hfLGAHqTLGEAzfdTN0NhVqUYbok+0HSij
9O62qetbhFcpeNGZAXou6i1MjRKU3FXkpQDkaGdp9cgse5J/9Yb2uU36rfLJ2sLQRARfA1Xp9ceH
P3RuQmrpsax/psM3Jq2h+9rK4a+TQZaE5BNKcVDXEZUuT5JMTA1MnSWJQSc6hTW9aV77NgnmKSmU
d73ZyGTW1gSIhqF8mFp0mNAvzeWTkqdtpKfHpn6I/TcTFYI2v7/9la4PDf0hsml6NVSrr6iUozJq
Q6+R0yNFOMk2qxwmFkQ8bxtZcwV2a9bkglAYXvnLhQya6Sl6pqTHKND2bYpuuKl2pxLYqB0S4W8b
W901hrRnkUwA7cuPFIZDBbQcFzeZOivraN9o/de2ajdO0uqazsws7qeu68MS+D9memTyCOgHs9Yp
3NX6FwXi69trWnM8XvfUEXgFz/2gyw30xBYWO6FOj7kvfwDElX2oKu0JYRuEjtQc/acs2tJNnh8a
l6F7ppgBZQhjCnaX5dcu91pZaES0FcwEXirhNS8+993PqXjI5DcpT78LZr7hJismWdrMkUtJZkah
Xq6yiMbCL8cxhNfYPyiP8T6+l3a0n/a3N3Pljcz8DY1v2uDQgKLbdWkHTkJLjc0s/H0riTG4U7dG
QSp0utRVnIr3qy1F7tZA5PW8AE3+c7OLtLqRNd+X0jwk4eh32bcWlK1rUcf2FGD7xOFnrdjY0E2T
846fXf1a0E4T78d5pYPbvlqN3R1UO3wTZbtxAqAtmyDp62MBSAneCfCbINGuOofC0GZy60FzUcWp
E8Waa02vgvJmBJtfcb4/Lh10tkS5a3ZS8riFt6SDYRWCOqkvELkJ8EW38l2dKAexaR7EunkekMG2
8yQ9ppbwNgThRof0Om5inQGCuUFK8r2sMoPv6uS2rfqXoAqtx7JWvHtf3arXr20mpKZ4KGkNNa7F
Eseq7luqwPkxLz/7IcNpBkgsWIt4w7i3z8R10JxJXwwYPChN8YZdOErpFwHdljY/6oW0lzoLDs3v
QbRVQ161glwcBHsM3NHauXRHZMfGPFOz/JhF4b1WNLsxi1wlsu5vL+Y6WrIYGqC0LWleX5Xa1ERs
m05Nc9ociIYz5Cx4rtHU9lTINgCRw21rK4sCsQGfMXSv7N6yUp2LvThpoCCPUd/QT4FFKkFszA6V
8MPfGEINRabUMMvPXO6ePpqlnFgehtKhcUcjS1ytrhUnM5t4I0SurYnhUgiBkbO65oFOzDGq2sDP
jrJa8y6Quh9q1z7Iw7TRkFp7DNFQpMhPg5TkYOkRPtQ0ipXl+fwIuwscVM1+drZqi3fZrvq0hYVe
ObMXxhZpiNzNpjzcD62NQv4hZT9vf6CVi4Ua8tlqFue1n7K4NLzZ8XbQqVh2c4p3gau7ret31F+5
WZytNulKiJ9tWnMEpIRypbwK04kn8wDJf7/u8Lt6H9xBqH03d0ar7/6mDNfqJyMoAZmHC2SuO1y6
ocR1Av+hkEFtXDzlxwKEfvrVQ/RuvlGmrZCxaW7x0frBDIm1Znb0fwyuYCdu7sjftL0EH9X/g6Vj
pcZh0W1iRJeBJsrMizPm571ipJAMYa3AEXmeH/XS9r83j8Uuvy8h+vkafUCo7rl61r5tCVVch/uL
x9kyCEMZrbetOaXHvgULOiLgiuayYDhd+em2o14f74tMZLnKTkvLspWL8GgAD/dDOMUoO2xG+7V0
jjHneTQM5wSUfekohQbaQlDS8NjWU/lsTX7FVGKuiz/FWslL2zCh/nITucr+SaFOkZjgqhXd+YuV
AvcgoZTR6V0qFWRKY1h9LgTHppw024tVBqj66dXP29OfG7KAlXATzADV5fRUnUsMucLnftSa6h9T
qZ4nbcqdQfbCu9uGVpyE1zvPQh44UDQunwJGMIZDKGEorSOExD9aNcoVcuyY/ha174qXzHgp8iuR
J+IVlElU0C00NT89DrrnP3tagvaVd5Amqd+Im6uGgP5QldVAgS8JNE2pDxolYElDJsaHPoh+GGb9
qiphuuENvxOmy5xxrjLDoknWOMvhzTfEWT4sV02TlmLoH0cnuZcdxQVy9hg7qh0/lB9qm1OHmKHy
qPwsS5vuvWMFjsdQ4Y64DYvUHnaHnZU5zXv1uq1veJ21XP62eZfOfhuApyBMUGk6xmkcOVZfMhFn
MtX+2sbNcJjYuQDUcxp9ue1PKxfIpd3Z4c7sJk2jC5rBnqj7/rN2yJ3YUV5NqoKyTXC423pXXhMh
wb55/g3mfTizJ6GdF44D6xwfqtCWfwHCLe7KZ/jlO4fKYLMjU5PtYr/5YLi+/i8NL95fuVhZ2eRH
/lF/9fblQ+7MwjmIzLyObsXV5TnFRlK9ubWLCDjoQQwxPkudy5/pIdzljvemvnSf561N9tn7xqfc
cCFrcXvRV6slNWaF9WgPLjM7rv+gIgeeO81BGp05JSADbugCix82TF9fnBebay2yAhIfrR/U2fRO
dGYx3HSXPdVHZN73KWNPAzWExNYPeJS72TNdCYkMK5KAQ1fCxba8zmisx1E3Bf7R/M4k0oP+Ywrs
dLAhsTwEP+K37jNM4dGulxx4nG4ve+WKu7C8WPUAzW9vGb5/zONGMNyxGYL6ra/yrPu3yVsYj9q8
0jo7tobA+0TwkwNH1mo53t3+GauOhkYTCSBZC8DkRezomqmDJZoz7D2jzzpnSXNYGxwGJRQnYs83
uxhrh+nc4iJqjHqWWr3Bnk8vwx0k1Zkb7uTIlU9z8l6e/NYeoRrZ2O6Vi2LWS/3vMheho9HFLFIz
jAbBPo6ggC9f5C1KmM29XIQJNZEaTc7ZS/PTdCd+rveRmzrFoYGl7R482SZD229q4+WldL6qRZTw
80xrMl5bVJWdyZ0nXqUjsqK1UzrNY3Yon1MnsX3Z7T5nu/HgVY7y8T8zuNr9hhvJhN7rX8JVjzAP
Kb6x+KhBE0hyO3rCs/4q3WlPpSM473C3/yLRcI0NY+vf8n+2Ft9yFINx7HVLeG7oZQ9p/+/gNe91
p328vabV2MB9T2uUmj30nZe3zRAlsE6ZsvCcJ8YnvQ8/KpXnUklnHHX6Y1I6bjbKDf+1tYgGugTJ
JG0h4bkIfZ5gfvJdKqN/CrP+5/aaVreOpsoMjGUs4LcHn92gIzE+VQaijmcdFe2lbB5iaSuer57v
Mxvz389stE0kSkWEjVnApnuSd/W+eyxdbe/ZyWGWd956nK+fuzOLiximDXVU6SIWxdd5ZJjmslt9
SeA0KY7JQ+Zs9XJW2qJ8rTN7C2cfgP2NJSXZ47inTBR0KBYETuw74TP4LI1+bPIhe6hP4mHzyT77
3NUxm2fZqFuiArHMQrsBNjcjxk8Ck4fXlNEkNAPIM1p5fG1E4BxJjjzrED4Ho76vLGP6mzAKVhUw
J08IBnYvv203VFZleqrw3KvjndFzTcxU7+FGbWfVgywQifMjRVfMxffsvMyQwoqTJzWvzfDeTFtT
A+tf8MzC4gsKOYPtAUKfz+YnfS870337Grnhp8xAcCJ9m1l41J8CZPV/s31nZheRC27lMm90SXiO
y8chj50g+5wOf3XVnRlZ3EJe2Xuy4LM2rXnoom9DcfTVT7fDyFq2CKssPRB8kMC1cIPQig0pTzDR
Ddr0qGZK5DB00d0XgVY8SCmQek8RzI0cdS12AaRntpgmAXCfxeb5usCRaEa8Qhsbx68Zobaknx7j
o7cXt2qHReHmzKZedcw4fH5r1p3w7MWHvPoe9T/U5t/bJtauFhAkAKIBul8XfvXGGEalbNg/0HiM
hJHidiAuh8zfDVYv7m5bWztObA39BkZs4QldbFxUpYxi5blAYYGmkZzZ2iZp27oJeGj1eSDrakCm
Rcmi9dqKKzlGg1rMnar6dHsRa18FuuT/Wli4XC5orWbWtfAc9qSLvX9q8uST2FK++Bs7DHeDPZjl
zRaRIQuaVO6KjM2So4OSaF8K+pZx0MV/EQpoP7FhIKPg113c+GGvRJNV97iA/yNqKjtpYtvUNlx5
+VkY1AWYzDtjHo+Dz2bx5b2ykcYu1YdjFnSOAaNlEf5ze7uWnvzbAp+cWQIDRqXlMqjoln7nSwMg
gHcpfcv61g7KRyX7Q0zcbGZGhFAPpJ50PSlBZj15VT3wPEXgWk/seOrvU3UjsbxKJP5jhlyPmrgJ
h8HiowRVNkWCng/HMLHVB/gEvvsP/Wl4KJGKPkCc5DTfbm/f0quXBuXL+1TqNYGLthyOuviNmGpn
8jdz2oibV9AjjECbCucP/6Z1vcQ/61lDHyDQuiNk3/kv8UHJoUpI3OSF5qf51L8XpWNUdnBAju9u
LmX8qSwR9pmdwxHRzwQNfXWdN4ORdHHWAUye7Loz7bIpbGMLrHa9lSD5QeLPZUemNZdwa6PK5dLX
q+bo93FqRwW6fFbFYzIbvR9/+tFmcAhsTb8p7a5ohqANZoZWVClRKM3/cXYly5HjSvKLaMZ9uZLM
VcpkSipVSXWh1dLFfScBgl8/Ds2815kgLTmqvvShzBQJMBAIRHi4t4PXkxyzbJKqcAqUCJmof9+c
eNmiYQI+KK53DbwN7iXt1kcys83Aq6Jh9Cp6i7rv1a8OVBMUaUPy7b6h+Q6iNozGBXrjoAkBFu7W
kA7NEGh8DTWmHBND8rJyygq/zdUw9juAd5VPRloMH6GPC1VtzNFgfkYE3RndSKMRyCvUvY9T13vQ
gXDTai3lmnWBYIYX1jX4BeRUQbt/uyoM8Ma0Ylp51p+mrbVtdtbGOQGlieG/ZJ2rnf+16wRdtCYc
6NoOo6ik3NrOPNZbsm83ZMPzSdja3f9c/HOIpqDlDUgeGBlQu+HB/+qdVeltO9bJgG5arSnZkena
qIJbRo/roJsK0zyOssxGV62qyt4Yjaq1h2RwQm17/2fMbwBsLKeFANoa0y9iASljqT7GemycaNcE
jJSJXyZgxIU8Zec5hlKveM181RimQGMeJF8YKsPs1e2qS5zKpESWgxnEwAoJEnUpOZajg45X7bK6
AvvFtJticMPdX+aSXQwZo8Wnocgx4yrhjYEsiTvllPQ/R4l6SRKeTNX04/wlSlCni6NTKjf7vzCK
5iwcl2NVxMjZ6ZNWGDnBYtU/mZxsC2ajCdV5xlD7mcTcOtcOcfL1vtEPJslbx8LctsrHs6Dvhv6X
+IDo7ZFUJrNOeqNtbWk4QD1lz8pkU5aGr0jyb7VSnus839pT9V1VmkOvmX6DgNTp2S+WmBf85P0Q
fxZZgJsLinNg00Ami8tMbF+1DbZdtiLzBAcAERWoGyFKSMhap2eeMwEKjOIIgMBAeKFTdutgLCkU
UEFU5kmH5iyjOp4ya8/4eaDFMJoMzCSetkCoi3OfYwYVIXNQjJPexW9KrO2dscCZ7Vayv/nFwWfe
8LyA0y4cldpOnc6oLONEIO81bEyZFemOJZEVP2SkiLo9adiACS/ZaM3PZrecZRDEcbyyD20qMeVA
yJFCktRQXw81ErR9DcQftWMl9aKiDF/uO6y4nfw1iIlhBVhDZIgziZNepdqQm6kZZDZCADJ1HY+Q
fFXDcckMOLR4fx9ajjMZDiip5EkjKUagxfG2CzW/SfWN5kgr1/2iGT4rAdJ7SIWKyC3aO0OEZqMR
dFruJ5izHqsXtVw7TKJv8D3j3LUA1aq4GUVOXmM0wXhdowQ4YEantp8a82dRB1R/JcNasWXJFN4e
fPIOPgGPuD1QilVOgGZiQb30nXFrqe1q5Dy0zZZlzcpttLR7ELvBsQL5BBD3gjFSdo7BLBjLK9uL
GPNRpguI0b3ed7k5Xgf7d21HuHz1wcCdRzoDmixT6+uTV26rgbM4u6DKg17p6EMKZruuDr64Pg3s
OEgIwfskBkEzifS26FojGH8hwe0fMTO+UfahP53pr8Evz8PvbNutlOPWbAo5DaTjKuhfw2bTfG3Y
uyy3brqmmidG3Y+KDlRukKAhLBoiOV5rFWEckhyHywBU3fhHn37e/2JLXoiC5X8N8H+/ypbkxJZU
qJAbQYvOfNfK1iOrkXDaFBLqZju+gdpyBU0+e03+b5WK45xQM4LsgtBAyK2kk4oJ9DG9Tzc6eBzD
g3PmhFnSDiMar2vMRqv2hNRIATmNQjHJH4RoZiZ7Ze9syFHbgfTX5428NczRqj3BL6R8UECghvU5
+2kbwV75rTG86NHZcWpMGZMqa5X3jymZ69RE3FLheMthAwAqKpIBPdIN6Ju2Kfq1p1h26+GsHwyI
FLkAWu2lCwgkW8OzNFf+Ka3UIhbPPqBJ//2uwtm3u3SISIt1d5v6YDxmGxy/534/YPYL3eKnEFSk
KydwQeORFzz/NcmP6JX3SujSliUibFAaNoYBidIFadGVsqthbPRHXQEwpEVy4BdTmv6jS8x5pzpp
VvKJWRzghGDI8zHFBzYTxNjbH8HCrpVMvZwCxgZXHg1PQyUB8l7e/ZPK08ubbyyYEdJPkkYTQWY5
gazyt528taiTV9FzrZzSNAEOq/lsqiKYE169BeZvqdmmU9BUvw3wtsvyRSdrM0YfM4c3i/qoWP/7
Afkr6uoDDoaE1nQs8VhAwIsMgB7bjT9DzdVRCtlA2R3SYflJfoDf9ltkaftiG286Gbw09zd3jqHB
8wXXB7+QwbiOosztD4kyU826knHnNY/sGO46T9uDx29fb3B/gL0efWr1+b7RheAO3h+oa4AkAexg
YhnSSAZt0Hoop9ms2Eh56MarsXbNhOA00NYG4D6GZlQM9OwLuPm3MXqA9YYNYOrlY4rr/M+LW3m9
LMFz2qa1MZVumoEW+e2jvAGPRR6Eh3ZPf7Vf6WN3qQL6sKYdoYoVBoTAq82ciYvJnUzRgITV9FB/
oV4uuXwoJANNL7d+QQngi/mivknH/kl9yF4gNL5yYJa2GsOSqCtjTArvJOFaQ+rVZmNeceVOc4/p
64coBqDi8x4DriHME8AOXhBCqNFx6CczqqF9DGAfDn7WfMklfU1YdXEliGkcEs/FwIRDKfdRZBmx
5Zzz4jEDn2Q10ZXjNguZ+FjqlQVhHUOfUErxAjxrTuIVGc4cvcRKcri/W0tWUH8HrpqzhKPIe3um
TXtQMOPhmIGiT37U/lM2GM+R10Cd/LcKIQw1SEDtUcYFrYr4pktR1ckV2oILWyrlw5Q60ra0s/5n
k2nmA9Xr+OiATvDH/aXxTyAa5aqLGFRHSwbDz7dLq8JxZJSA3w0gxvIxTkn80Axhvslb1CM6R1uj
/V9wCa7ohGohyHd4E/XWXmYqU6WnthI4pIq3oWwgjc8bunLFzValA4ABEAbm0/FwRX331gpAsbit
a5MFJvRgszje4zVx0ifJYx2EDT65g9wW1sMfLHwIUAj4qtp3Vg7y6WDsnsw+zryMPAxG/VBQ59t9
S7O9Eyypt6vqp6YqGbWyYIrT3u+7wsKIYVyv5UL8z9y4BDeDiRkw0KLMP8OwjDUdu8xOWWC3Vjd5
oJyrBzdtks7yWrlO+z+ZE2U1dVMV7D+pS6vCKDbdZPfT1sGEBd2MjOjRc16O9qf5bPDTUIBA/QgY
KLx1heMOslQ7CQdUPBT9txKBm76tt3rVrHjP7LhzKxqGriD8iGK92HMzzBpyETSnwVhM/R5skbbb
FzrZNGppbu9/0vkdB3QkAF0cMYThyhlzA9HsZBhpaQe9Wh5KQx+9IY/duJoeO+V9yvVtzKA9k36j
41lq7HPVjYEpF8BuohPoZ/pKBioWYeWPX4PCHC5zYGDEDkVaNyArtDI7yEbTz/LuxMhDHe76MgGe
nTyCOHuDNGNlu+f5vg5iWlTS8GktkAmKoJum7rJKM3IFigScigAIyX22i079hkOd+TSHtLbrszue
W4RmDEQ6UDzD4b09SaBOr5OmJEqAf3tTGuOLWdtbdGYuJJW3GTQYOou5ld2yLWqYuxFcePc/+9zD
4F2c7AljrpjF/MhBrrJVWZUkxI1CCTLzYcjPdf+cZCufctGECjY43tKFJwtHxaiUOrJDvMfT8Gc/
XIj+ZXC+3F8Fz/luAwVWcWVCyAlHx5KsTEphIg6Bexi3iZ4Hbau6YNIG25hylsNPM9Jwon2QSKCd
hcE0tJFvP1yGhuBkZjoY/XmRhHZuaD478tv9dS04JFIKGy19xBl0dGdkNEMd17I0TEHfyHs8+wM4
00Fngy9rzYPRF1BfGB6a3HKlWHUnefBIb2yLMn61mLy//1vmnxGULqjIQ1iAs6CJES/OO0ia55Ic
1BBLG2oolxmmp/aX+1bUecxHkxCfEtcX53kVi/IqaH4yIyzKoKCqtmEqiteyjJmqIkqcZzBVGwcl
TDU/7Eu1cKfWMg/WNH4ZoVzihi09gknkvemnrxF0eXclwQiRXcXqthhi56iBONZnWagfQPjkgPkO
fEX3f/3sXgQehpOm4xZGSRfdulunwGBGqmVKjAetguQPHDvdp1NybgEPcuTKEDGc9YkmKwTmi3VT
UFbEBUeIz0AhfH8Rsw/NTQCqouP/cHFTu10E+CukWsrxKlfJ5FYMpDdS44ZxtBJsl8x89EaQegEb
JX5oACIKCwqiDJGncgmB9ApSvDAcV8zM7zVcICAi4n0Y9HoQg26XkzCVmlOl5pAKgkyW0mFKZgNu
9U27l57G4TlNPMMju78Y1eF20RvhhFWgZRBHfltaEqMxExxdVfLLtjhJBPKk3bSnxug62ZrrzXJ2
wZzw1SgkvAEvm1iQtunzMEhfe5s0rtOBcaR1jSlc0YyYNdv50Nf18vhRuLo4jEkBv1gusyA+mEdr
P+75mIy6lf3/V7N9bXXcma6s5YNNcyfCwWr9kHnD1/AYe9VT9eo8Y/L4qL5BAaR/1h8Sv/p5/zDw
+/fmZvlYJihiAclAYqQL93NiGYQqQ8cCA/PTpHwztHfTeI2HfuUeXnZTgKv+Y0i4JYkM9YNShrtQ
b/R9zOhaD6lPoDevHYv38rgvvbUhq3mJVVibcDJ0kuZ5YVCGSlV56M40wijIbqr2WuFaGHdTt9XW
Tj3p0gTFL9QiIxCx2K6+UjufhwHuR/+uWyitjFLbDiNWHqjJtw6qD3H7a5hW6rgrNgyhjlEWxE4n
kheBwiAZaTuVG1PzVerblQfLPPzztdic2QLp4wwgkebj1CqtxIJBgq6tW1kdc3wjh4TRircsLQjM
YDpAChhYBTpXOA6NFCYpNA4DXWuix4aOxJcju92VCRQqPn8AgPbDgpCEAPMiPCpRAdKSSdamIKun
k1zRY5ixk2GyvRorf/GZcOfguQzYn4Ns53ZVCClNAggrQgox3iMl/gWx9KeiG1fut6WvBFFuS0ex
CXChWcXJSZqURuoYTCGlrjSmv8umXEmWlm0gXQKlO9JDsd6U5BOQMtCYCvKsg0CpWX/NbV1a+TSL
XoAyEHpoENOYvVYmDczxkzXCiHypezBY4nhqmK/6Cwe4ssJ/xVXorcBWYBaGgouleZrM5qGlbF+y
3rXol/uGlpfDLxUkHehVC5/fwUTVVGsMYksONFalDrTczmPfVP/cN7MYaTlLEi/6QFlSTDxyKwOX
GoumoPsDaXQ1wSxv6CMItq72R4fsjNsDHWm8y38R6FAjxsQUoM1g5BYCPNLqlnVZXAQAeqWuM4H/
dqy/tcRe09Vb9L0rQ0JYLyhkkCqe8ITVxZbQm2Pv93dw8UNdGRBCtiTVJfjhW2RuU0882YZqZkWR
7WZVtBJQ+U8Vb9+rPRML0JrdxZCK6QswcfTfoaVibqq4PdKm2jJwqdIy3Q8axKTuL29x/7gkOQ/h
KD4JH4pWelWmABIGNDQCFvaeU7OVdS3u4JUJ4RO1tMkHtQ3zAOIFhzgeLswY9pOypqm9mKQhOvx3
KcKXSkIQDcpaiaV4spe+Dyfjmb7Zrgr52/pVf76/b4uLMrnyA/DbOMPCogBlUcaol6dgkrIglPPA
CMcDSvlv980sZWRAsciAs6BkMVMdCelQkUJzWCAp2a4nxtchmd4qXT6OHfmbI4siO9aEOtSMTIeG
RUv6hoxBpmPsEBOCEIMZExe1uDUKiiWfg4SeAQoMELQCvHobZDFPCZZIIx8DJ4dwSlu3+s86l7V8
xbWXPhEgsuC9Q4qC/oF4mRdRicCrE5QT2otKuseppaCQJC+f/0QcUqfgisVbVURuSqyTk8KWSCDJ
sUvDt6mOvVz+TpM17rLFbUNWjrwcARUbKGxbbJYsQmk4QN3bJZZ6jJtwxQeW3I2XXkCEiScP3pC3
JuCDiZS1NgtY/SfOK1yyR2r0m2GNynbRDtyMiwCA9lVECgJwOaWZpqDl7hBXgrQg6X9K8QFyNH/h
A9yf/2NICG+JnUihTWsWjI2e7SQbIiJMM9OLVtNyc98Pltzt2pQQESbFZrmVKogEcrolWlu6CY23
edz//rwdTpnPCZuRFIvF4kJFGLXziAYNiQ5hH++YFL9iTvmzhUy8l8BpDFw+6Db5fNqtK4B0h0o2
M2lQO5Xl2oUxHuLBqjwSq2x3f0VzinduC/1zZN4f8DPB7eI00ZOubbKgtqOH1JIfpLCpDqBlxTxA
WftJRZ6qydxa0RikVvgXkRycylgmwPQY8xK+W4ryj1wAQhUkEN2eKPFLDfgps/XvL5Lvl3C7o7aP
0VbsJQSXxGhkl1FLizxHUTMbDNc0y38mErcrT6WFcwUjKNNqtgI8uZhVTmgukMiIYIQVLpEq105b
T1VagFT7/f31LLg70gWcXQxIQYRVTCw70NU3eFRi23L7nVXDMxTvS1+S2pXay+K+XdkR/FClE8a9
BosEHZn+gXpOgmGUKF05u4tGAAFC7QpXwqwxMAI1nIaDQoLEAfYIHI1Nrf/Np7kyod6eJ8jSZdBc
rKFonf7Q62FDHPNN0rvfUqr6978Mj2mip2GYFMz7GD5BVVPYsSgyhkGN4QRJZro6kz09Tt24/kXb
d4As/sINADHAwxK5I0RWhKNrjFQq+4mlQZHDrXtMAnsJ05gvVck/95fFz+FsWSbn4OPNiNn8KigL
gdGqGvlCSbLNWOKHWnikfbzJqtBrKrBlMce7b3Lu42gX8Q4zj4K44IXFDVSbpqhyRph8JAZ00CGc
9PRpE6CYhBELOSQIuYQLSqGdHlogjg26FExLmrMjlPnRuPaZZsMP4KZT0VFB6AEnNFQZhCiHNrHm
pJNZAV5jbNXKmx60BNDeAPqjmTeglllspXSXFaeXOt6vAVIWUnNYh9IpEObA18ziUgy8aJdLBoBD
wPRwmFjXuPqh3TSH/DjI7lqxbx4GUdOHuBwPg4ATi7GpwlgXpHEJCwg1fGoQDyp6Lkbv3aZYkwBY
eGCjhoP8EtgKvLPhn7fnmhfbnGnE+zB+TM4AS52HVw7e9NQD1BR3/XObufH3tRmpOXAS7WueOqEs
hhc2NvfWatOUdoKwmAcDWF49Ukmqaw7vFhQcq7HaG9OPYfqZlaBSnyBwquXm632vncdLQNAxmPBB
ZK7OmAzGRo5NaH5OAQBqX/q+f2VOfbhvYn72uAn0HNEXQz9Q/IaplatpQnJkbpqxp2gCVrW0oela
1ra4EpXPePG5jlnkp7WhRVqLTDRir1kPwC1ozO8vZB6OsRDMUfFKKdBJ4vugHDMpGmr0KvrwB5iv
UB9TNhazPESFTUR/3ze2uBxMH2I+WsZIgthCHSozVpoiRCYVqqk7deGhtPo1mM/ip7HwWRwM6eEx
IjjfpA9gsrdJGYxouuR4I5Io9qJVUo7FjcOHRzsJXeEZj2cFGv5RytEGKbU/GqOeNWAGAZAIqqCd
qa6xCcxh3zhSeFfZGPFBmQDN+9sjZfaVkdUOXqXQqtvZO32TcKbSx+pgb2Wwu/xFjEISj7o20BAY
7hXzwU6WpEkpDALB3ncphAiEFfpt86emuX/fJZa+1rUhIfEo07ZtJRvPYLOyjw6btoopPaSdsblv
Rl36XADS4EWCCjoe9sJNVoc1w0VmppgjCj20Dh6yOq624dQrB1MfQEci18QrrOZr0XV+xqCuTRzm
akXzk7bO4EbO9FXt6l+y5HxpZbRf+rjbV12SY7RruvQylHftfqOU5baV9a1KiA2acFnbmFqxktIs
3B64I/9diHBV9m2nFGA3SBESEi+h3zL92JPEM61PS9XguQE9dShoyLgWUde+9bhJ7sASGltpMKhP
UbtvaHZqi19T4nx+QWieAGlvYDAVNSu+4KuidpIDPaBG9XSpaLLPY81Tk+/apG3rwViJdQvhB7PW
QAOgFAI5TZFHZyAtG9OunC6O/ELojyldqU8s3baoG2EsDgJSgKGowlK6qacDIxq7qLv+Uf7RIY8h
ezS1n6yj7OfHJMh3awd1YU0ovSFlAsMItyhc8IVNRgIwSnohkPdRo9yHbuHKEV04Oh9oNDzagHyR
xYzd1CN10gxKLp3yJE0vZpT4uvw1tm037dZ6r/NwgHTWAc4Vr0Tg7Az+71fOgMs8tinG+S8MOJO2
fYG2vEvKNUKlObLF4GENQ/eADWLwSZziVpwmy+MUT3r2hHbdJntQ3IhunF+cfDFGq9dMNiMg7KXt
c7naYa/0Xplt1iZSF/wFPwNFRqBR8RwyRURqRvMiNiWWYSxgSzdqBx7A52qHUuqG+WYJEjfpsJab
8fBw+06BSb61eKbgP01w0ZZSgJZbSNJlofOzyjKXGBl0b5I/qvazDS3f0brd/dC7kF7fmhRCb9yj
GdFbH6sEj6e17bDCEb10Hdo6fv26tsL5iYA54KNwxhHsZ3HLdGgYtYlSXBycPjq5vbTW1ZmHYBB3
c8Jpft6cWXU9tSsjj0taXKLmIlmtb2qJqzUSADpriPw1S0IMphIb62rMwmAMww1UvTdjXzyMVHMd
PJzvf6aFbcNFz8mRwPGHIRXhK5Gyj5y6sKqLY5LsYslNfkTEqVfu4WUrSCiQmWGsV4TqGQOx5E5X
qotpdsdKJbuoIytv1pkJ1J4xIqEAPGtxZL6wZ2FJzDaf7PwyVmbnWi07AsS2ou/C/8bNKbq18VEy
vApT+pRVakvy8mIytmvL/NiE3dG0QI+d9D50WAYXUkqPyOJWztKaXSELDFO71VlXRkFZRLs0aR8h
0OMbBIlK/8sazTMqidsoWZOqXbCKJzneOaBZB6+ReMd0Q5blwHWH53FMpK1NaeyHtvpSMnZsYlBb
msNe6pTcMxz2ct8p56BLE5WiK9PCgkk3ah1m142Pp/l44KLimWd5posAua1Pzmriy91c+LJoe5vA
HEP3AqsVvCe2ptiSW2oGUTnp2sZmcZl6mQwg4VZH6sD2tlY3ZG+3dkwO9xc7u/uwVghh8EY4iD3Q
lr69+xRmpJjuNDFNZXduAfxNbmAO3TBWmg7zejbaTvjrSIXQSEMxVru1Y0bZYMdqaIMtZXzU9lxh
ZvLooV1ncJ5dNoIlflSvj0lV0SZSYCl/ZM/kF6h6IP/qxVv5PXkNt/rg5j9wy3tV7A771Zk7/nIQ
viQqDxZuekwz2Yb4sm2AN+mMAsYJxmQ7L3sK/WQHLVg/3te7ZI1XZ17CAn8PNDEw3A9QqArk0e1a
s7jLnLLNu0vYo8KzaRvV2LRGaKenmhP3eWrmdF9YxsIDNWMLQ2sRS1/sUQk7V0ogJ9hcYpY3oKSr
3KlpTlqdb+q+b5q1AMxPzO22/B/GnIPoME0rvB8iBqFG05q6S2daR6NkG2Bv94Zd/EBLJZBCc5uQ
boPIeXbG/m0AZz0y3Ud09kAlUVobOTVM3KjjU5FIm6ifHnpD3kus/zKCQ8ixukeznv5YWbQFb7dv
4PFNQQrf1d/B4QKywscejM5DFn6NiOQ75FdZv1Ip8eqKPaKQf0HNaONExWNlrcXNhTvh6lQD0ix8
HCXM5EIPs4sJNtmetjvTTFbuz3mag+OLxBXvCxSBgWgSM6uiTJW26sKzmbn1ATIbG4gbO6ACbg7m
vhxWmYiWPO7GoHBjDw5hIz4kF8QcfUhieRUmS305PVsomfLR1iSDgIneP4Semq+40VKs+tA9hlAD
sDtiOULSSUQlNckuspQoik+dqP0eTlNrumNOtE+XwfjWImtF6QjVRNSqbj+fzsCqEptGfulj6R0D
DBfKPst1B5D7jQnhooHCYZVaOMOXuoHqlpNlkAZS09ZVQ7bSupzldDzMKwCJYQQa+aPYBUNFaYi0
NAnPavpNyQJMR20i9bkp13AM4idCAqTiFQVtFLAkIRkS/DEmIaCcmjOeOqtIXNmSXlgvvdSDskaq
Li7owxBY2cCQi7k69CJuvw5UxPVEl5TxhGLvDnMJLzgl2zScXtKqefvcFfm/plCix81lgiuIr/nq
QslZbNa1No2npv9pyL+y5ovJ1qbGF/cNTf//2BD3TRrDfELifQpT4jfSCIJI6k1Jsbm/FDHR+FgK
pumQbH/MlQhm+imNs7KHGcdMTFz3I/VJXBBPHWJwDRTWpUrVtdf1sk00ODhIAy1l4T5uyoqpqIKM
J6WQdzSt0TDKTmbIK9jS89iu6QMu7iS4Z1BO460OEXZfN91Y1RTmMOz/vaLhdyNlnatPw/v9rVyy
w2m8OZ2djNkC4ez2vUYHdSjHk27nD7RvD0oWusMwrGBil3YPBViUC3h4nwGD8jZPIFZp0hPUm9w+
O+lQeGPkpRg6PwU07f6axBuLuwdw7niPQWUAlH1CHprI1kSmyqHwwsiV+kcm/7pvYGnTUPRHCgBR
KKCQBP9TuxydvdbCanT7lIdfrE5+NKXPjmbxZVxbEe4ofUwnqyIGPWXlA94uqKgU3iB/9kH+YQVd
XsyA8vk5EbCjSL00RGE+nuQCqkh5nP3WWLFjlfoUrnyWxV3DN7Eh6obqkRjrnLRPBlol4yk3QFUc
ST2St3CjTNqPT38dkFmiTc7lcTG1LHydCV2HTlIraGalUIwLgRHzUzZAryHRI/9zptCzBpc04jZC
KlrJH0+wq5gadnoT62oGJd6sBSdyWtnWezXJEXVZZZn/fN4Y3v4YxwIPM5f/uA3gTZ0n7dib+Zkk
WkRcixS95alVPb4il++b3X1r4vuDt+NxrXNEywdLorCLlc2oEqtxcc6JMYF7EmDjdA/IrFz8tKam
Tn8MNnPagzZVHQ6ZpqFttIIPEf0FFy/PkFAQBmU3Gjfa7XrLXtdCQ6+ys9yZu45Ob22NeZIBDJMr
r7qZISxVxTnmGrAACn1kp1dfsSljyBKHeY6BYGWEfOLYqrrPEptOnmTCnVbOAf9O168IvrO4RQw8
IQD5w2v1dl1OrkdQIhyzc5fVqZumzHTtWAYt/QB1w9QLu6EMpsZKX3upmypXV6eVjeWfTvwBOCE8
3eZzkOJBJOjZGOGkZueqbnUVNYgoTLy0h3joJqeoY237pDeN75/3Jx0EqgD8APY6S/FNanZWDd6N
M1GqVsc4SdxDpTLt0vQbNGob5NlAAL0hH7KUB2OSab2SOi7tOnI5uBKKjgo6M7e7DqiUjN1t2DmB
UDfyU+cLhuqfdKf3KgyCplY1uUbSBhEgmNv7K1/abgsIEHDwWmCCFm8LMFwpalVg3jzX0ggjlU6O
IaShMZ39WBR6f8ytqfjsfCX3sWubwt0RN0kEsbRhPJOqci1jcCWVrLjx0qmxUScGoBSXOpz5dkPN
GmKm5ajTM8Nwco26VkKo39rR4fO7h8IOz/aAjJw1adB6r8wa5NnnQscuxRiRdKlUvZgG2oSaXa+x
qYu5AzYOw8HoEmN4FCMvYo0fehVKQlOZnsFD/jObCoyOptpaR3XNiPB1xryMMEej0jMmhL7Uvab4
GmgnV+6mBbe7WYng8Hi5ZHFYK/Q81gCU6m5r2n8optaTZlWUanE9IGjC0YLawQw2gHkxGXdTSz8E
VMoQB8mNZA96oNsEz2mK5i7YBbfd/r5nLDggGoUA5gIsg3aCWA8f46LCttn9ucqddNMZSnWIJ6d4
oWplrpha2EvggGAF2QtmKURGyJxlrUQ7oz/3ebUdhmgrxzSAD7lKvNa24J9FCM58kBjKTwjRqBcL
tzzyPQnhYuzPvLel1ea3spmeGgecQlX2FfQxD6Y5rZzkFZNiRZ52klFXHevPKmF74rTf5B59/srZ
dlH7ZCWnlHz5/Je7WuMHBurqwu1iFa8bDMScmyHZahTMELG00dnaupa+2rUZ4XE9Qj/LanSYibt4
W8idF5WFq439K97iKw6ycAIg/vLB74KwC/TMbTAcWtYqaQtTCuJtM8U/kn5a2bRlE7iv0esE5M4Q
0galiqwotnqsxilcxt6aZK2nOt8vBxOf6FPD65DPigeKZJYUtw5tzypkNx+7KpT8DvIl7igV8eAW
ljRG2/uOMOtRoMXE81nMPKChikKLcIlM6MDnIGZuUWi2j8NpejAvuvbBL4cWxS581iTXWtnHWbFR
tMk3+sr7UFWQiVHDZrdp0RUJD+QhOo1HeWtu2d5c6w3ODxcSSwyqoGcHxt8Z/ynagGFXgYf3DEK9
11qVT05Y/4pM+i615ySKem8YIXNxf1vnrnJrU3D8ojE1iZCoObe6zVwZb4OCpWsQWu7St4GKG8Eg
AWh5OQBFcHlU6q2yrLPmHMZUOmhdbPsxSieRb0U62neJ/AbWaHV1qm3BST+EBRxEfRgVERWl0aRx
rTr1WWnHfyzw2IZU3aWK4ecs2oMmyVXqZF8DajslTaCpPxC3t11Cn7owf0JH6tBWVpAliW9G8jnU
sufWzLw8s9zJ/DW2yaFvNJ/p4xc1yy44hn9you/CDmoJdr4jtg6KlNwv5MgbMZVIS0aeq45AJiwn
v8MpC+Qu2yUVhO2YWRwLjZBzYyTT1ma9DZURvNmM7vkvPjVeoJCnRi0MdPaCM9saMEC1WZ+bpOi9
tkiR6kHxzb9vZX7V8tfRv1aEI2P1LEmr3qjPxaRtKqbvUUk6An22Eg6W/BYuAkOAM+HtJ9SqQ9L2
o91Cz0GK5eeYUwaBcuj355dioNKBDg5vbGnCUkbF7CXNzGtcdimDUKdUbvMmbvxwtD9b8ECgAXIY
4Y13DJH6C8upMKufJVFVn0HAClnBXjtlUvgtK8Ov95e0tG0garEwC64iURblkkI5SjHLFddnWS9/
yqyM3TJR1lxg0QgvPuDQo8Eqdi1I2uUE3Yzq3EqD6mtK023SQdJW6oRLpxvBEqVwXKKQtBHc2VLZ
oEWtDivFdDCL3m/CcM+1Pezw/f6mLbn0tSXBD6RiQIkwhiULiPItieNwY0tht9VUkO3cN7W0KF6y
wbgBXjEz7JxtdY1dMqM6m5FReib03fPO3hZG+DDU5Ndf2DIBNeM0fUAfChuoToxmZjNW5zAz+3wT
T8rYek6Z1y8dGVXdUyDiZa58tNkVxws1aHyi4qpBHUpEOwI7rw9WUmTnwnRSYBA1mjRenCBPdmMU
h4jcbDLUHFS/wk9Yu+vm73rcPVgozyMwhTDzmLYgMQY9yjOKss4FnzR9rcbW/ietUujd5OxZwnyg
GxpglnGzNpJfPr/f0FYEghDcBZBuF9J1TFVGhirJ5TnW5deWyYknQ2QeGO2zUemfhZUioADJDAEa
6IqhQiE+Q8ZeaszCmiCgEhqY7W/b6hglvfY1DA3VV/vVADb7sII94YyMsROSqsTiuiL+Pkwg3ae4
YPVsfLXl8qDFfeQmarGmt7sQabBKaBvzLwp6dcFqWBNkEd1YnpMUQHVPKawBr3BI/q4BqpayzxtL
PEZcZYKtYoR4QkOQRn6yAgCCLsZe2jT+CCa0H8zPoQhu+PfdZQYg+fiEeEQCZozeBCDptybzsGn6
JC1KFHGzapMMFZjHq04+pjob9xAFAsVxq4ADDAV45CVTTo45MbMVsO1sh3FgUSCHB2GqZQ7zs6S8
niCylZ5VNcUkGW2RUnkliO4//QLDHCvK7YAUAqSJq1C4AUlWNA0u4/KMbE77nXc4/fIQ/WQQs9zL
mAH4cn93F9aFexC0KxhbhOKK+JpADS77H86+rLlRHer2F1ElZngFjO0MdpLupIcXqkcEkhjEzK+/
S/nuvV+MKVN93k6drsq2hLS1h7XXamWd8BP41Kawndhnz6m/3LZx9W5gbgxj5wrlB0oHjBRefkA9
T22Iq8NGYRh/mNW7xc9krvL+ZUYq+o+dDFTA0f9DK1pH2RRjQQtblGaYxbBGfgK3MAiiCv2T2boP
PRru4e1FXTlRGIKMAUZl1fS5sRwuaXJjrKSX85OiFDEDcNbZPGgNm2YxGu5mH5WWB+FYCTK4MdCq
3DHCmkEhbSP+u3ooL3+GuTgu9YwoM/EE9lbYc1T1EM8JdOYnVpDWXfF9Tq16/Ne3GQw6yHcVgS7U
865YHXUnK7jjSXaaNP1FNwbGdswe2inuvRrqc44h/afbe/3ef7pInHD7MBWIOTaA89D5XyROogD8
Q3dZfmrH2Nm7cXYntENZxvppvtP2zbk8F48GCKsemo26/8rRvTCs3P0Hdzd3xeR6wG6fKOl5ZCH7
3NWFIqGl7F+h9ap3g0lOUMS8X8UlOtsrk8GCVnwOchP7aRT5oRr5xkW8zuPVp3OhoIPBR6SEyz7K
5Bs9ZZOWo1JmEjzxVUc/6aRuvok6BR2ON06YjtUN5nWh0/rcjBPpl19ZMydfeyfVndB0s0JsUKKs
uCAw6aK9gR+HsqS1SL21qkdfzvbwcVsaoeDxlvgY1r59glZuK/I9X/XsTbBGmAu3UGQYAeCYvDzJ
0SGQQ9Kb0g5HUAcMaKZrQuw6Z9TBeVtb8nfrVn0aCIRFG75p5a6Cvxv5N0IvXNvllFM6ZNAuE1Kc
QEKZAwZPtKmLm0Y6Y8AZYKcA6XEyR7dXfqUMiQYOiCmxZBcEZQg2F0uvMGtfw8dnJxl5j6MZgqq4
8vd2uicQ7daAbh2sXTPe63Ysf5i7fFeEW9oyV9Cx5U9YfGHOOsusTPwEemz+ShoJJ6jHSI943B6s
c0Z3XNuRMmiO7b7a+79vb8D18cL6cbmgGILaMOh9L69w6lGREb3MTooz00jGIKf+8baJ6w97aWLh
JZpK+prHYCLjkFbwZazZPBRTs7fwDtw2tXqQUcRBYwydZsQHl6vR25Im4AQTJ1H7oK2SeX8YqjoN
JzpXx64dkr1vpNpDVVjABVqO0DbioPehooUrRtaMgY736hxItC5/AMsYAHeaLU6Qwym/wNlkYe0M
6SsRxAh4Uw+7ada+NQ4Vwdimd7JgZZgZHgvykZxk4fx1DZmHtpO+6NwbIzZTpDsSkyEjKe6476J+
WkZmgsVBNE0cPVWAavKxDamlHW7v5Tttx/VagAtAg0LhRhbnskB5teS1DiwCb6ZgdKCzoJP8c5IB
NwTyYhlPyBbvulRL7hzp1SCP8Kuo1dK7ZNYOQw1FcQMjLNL8BUJgGhhCfNGSIpopvxuNBMPHdhND
rSdk2KConcgZ0kSvhg7xJiZ+9IZ+h8bantgVjQw7OeJFvWt9yPd2/qmn2eOgDbGfajHYd49G3h/L
RjuCxOeO1+Tks46Eoxg3zvH1a4dz7KPqilhbURItvq3UrcmhM89O5sS0QHqyD8YGmcRszVvicerW
XW49wNJqHgpIQTDO+otzrGmpU4GrFE6/KcH6N5bAJeeVhc88OmDoNQEXGgJoDWy01JcrRNyCeSQg
d9AYVctcOMOuzZX0mp6cUlvzj9TJ+zDteLKrp9LfuClLvwMoDRS8VFsUSrWgp1mUFdQT0FvZnJxQ
KvviFgdznF5vn9/rxVxaUL/gQ3BimiM4kJiBxQDGGhQd5jJtSP+Fti03+dGXee37aiBIhpYD2odX
XlSyluH7DsVTD6xl4BuIEkLPvAeuWQeHnh/KnXunZZ/q9ii/ZxEPjY3dXFsrtOWQziGPuFZt7qir
+b0s8jO6YG+kLX6bYv6s6/m/bynOBhIvFG/RU1zOnkB+fOxbNii4eh4agkRTPwS2ePnnDwfuB5Tr
oIwLqOLyaIw18yQqFskp83JM7Wad0M2wsxKeg7sj31TUunp/8fH+h+j9/4LwF0/gkGjMNzCcgPaN
HusRJv9a6+A3oQbs9hClv8sKdOkh3ZWQ0cG8y8aTtXwd361jxAQ5Eg4QimyXx1SCEGVMTKxW1o1/
qHNSRkAZQrwnoXNAAejeiCdXjooitf9/9paupfPMhNe2mZwq74hwe0e5A6e6ValeuRC64g+B4qGa
lV92/uqkkH3rac1TPeR3ff5SMXqERldc5TXwSG1oSWujZriyLhMZrSJNAkEK3PTlPk4mJtkQ3oon
obu7IuMPtEieh3QL9bPit9QgNooQNsakr1Qj2y4zNK/xxBM6zQgWv07zxvdZOQ8oVqiTjwuganOX
6+AWnY2ppeUTLYo/okNrNtVmDm9SWjGxm62Iad0cqPUU1/C1zFCvgcwRypTiySRvtSXuKllFbtLt
RB/fvtVrG4d4CBRugPaAh0T9kA/uOB2RMVBpiSebgvEEl0xsYSfXloIqmMJioUJ0BaguaAFUz+z4
J+SsY2j0RItaq+g+93rahczRho1K7fXEMMooHw2qI/lhSajFlY2wIQNFjcDb01APxB/FkFNBFKN9
MwIlubWF5rhKUuEvLowu9tFhCaPTAKOKHye7Nw/Zfoi1fY7RLTBP7G9/tJVrfGFscakSSO4lHe+S
EweaL+6KT7Qn3WuPcdyYzFmx09yqe+hKOW5cgpXLrAZf0bUDHBojPItLkEpvFA5A6iddL7zAQaAX
dhm58/Xpz+0FXpVP1XZ+sLR0hyJp0Iey0MLVISXYm0lAxJmZXWSbYGgUb3X91WEAUtrFP4daOq4b
wMQgesEIxrLMr01zaniY5Xwqq+oPTTg0G5rq1bf5hltc+YLofKJFpIgWCHKfyzPa4zC1ek+cc0HI
S2p5X0oh7jq/eiCQfgjqbK4U1jbZ3d7WlcuOOjfSaoXhAlJhcTN4CsGYtmDiqew7N57Qz/xeuab1
7baVax4WGAHyFfH4u1LVckizm6e6AKeSh2MSVL+Ko7GbD44ZlL/Gv80RMV9oH29bXHExoP7BUAOA
p5jkWeqCd6KskjH13NPs6/2rnbriG80G+dCD+/eRGzXZWuHKRroYusV0FzIPdfMvP59oOITfutY9
kc6M09kOOVDhlfOXMFBU6Zr+zDVoF2Y92PQEmFTmkNlpG7TS3OMHxrcXf9XdwCglMluVDUI10UWp
8fLHJDqfdB8yIUDllW/lC9sBLDmX0RhqdsB+GwHdEUgopsFts9e+QFlVIyXYbzWofmlVT4a5V7CN
U98eZ+Mss0M7bNQxryqoamWoiOPBBYD5un9BisHvrDK1TgXkhJ2wAB9eNP4U4fyiPU7RuOdpmKBP
JYIt8ut1y4pN0obcuqJSvVxdV7mgpMbtPclf2NMf6T2IEd3APmEotUS9L8whg5lF9rdua1BsbVvx
FTHkDNINyJksUszBhkpX0TDzlA96oA9/O0rCAqIftz+eOhIfE1lsrA45MBQukctCM2+xvMpuiqr1
C/009r4BoQjbr/Tv/jB3Tjh6foPMqPQzH4JsqjV/2/T1XYVFxHwgzEMP2VpWjDMLAAzPqMipqd7m
+i7vfhTmvrY2XsjrC6qs4EZggALh4LKDylt/mqy0ICfHeHbtM503qqLX9G3YQRT2AcTBOpBdLp5C
PHkjBo/d+YQ6C3o26US6b5IV1Xe7IHUwEZJoAWpGvX1sLGE+mDW1/RCpN4ZUJMn8LfHN6/UqQUpE
wAZGr1CQV//+IebJM/TGi9KcT7MEz5oAGDffmom//nAwgXOpdhMd2+WTNVU99MvNfD7Ropv1oE86
ygP8EmZDZ0OndNdn7SZMe+UtUXzJKEYoUvDrggQa8hi4ccbpNP8CNZ6xS7rI0kB4ONMQVeFvxAsw
Nb3VmV75uopoCY04/x2jtCTn82emGVU2Tac2qo5CBNW5PQyxezf8Ng72Rp/o+i6qkhIwg4DYoyW3
BNzUGpdoAhf5k99/YfTZFdCAGr7q1rPYpIq/di5gTkC1DCgGKJhc4bftAXhPjDDSJzkNQZ3KqPaS
oJnyjTDx+qQoxS30vXQIB1zPGgqKzIhjDvXJb92oNUSYAHzlWsV+S+j7+tTDECCseBqwsKtpwwSM
S43X1vQpn2JPlF+yoXu97a3WLeAVQJ8ZmPdlPGiWbupprKBPeAkfrCkPsk7feL9XPgoAfQp2h9o4
DsLCF2P0gvgdKMef5mE8yFQ8FoS9FJhovL2SlY9yYUb9+wcPkbmGllZAwD1ZdR70zg8M6QRkemrF
P5O2ozT6cT2LcAS6uI3WQgjuibJXvQeTv/Vgs61RrpUH+tLKIgIru8SdTQdW7MD81fwwo3pf/QT6
MjmiI3iuP9cQeTiDYXYL5rv6tTCZjmwZDwAi+MttzAWreiPh9Alkxhg6lNbjMGrPFbfm3e3vtXLy
fLTcwM0B5QCAwRcLtDoNjXddS1GqsSKe9z+9yvp828SK51HgS6WbC8waTF2uZRwNrnh60yetst9A
u3HXgRQu6JF2ha1Bq0hKuIjbJldX9cHk4hTmwuI2SI3TJ2jLfi+9+dXmW1o2K/EwjoZCLypCcMwi
Lw4gy6HKnOokfTLP/Ct7m960L+xVHrxPkNyed96BxVuv7/WhwFlArAqkCJpbV9Fib1stnyYyn8Y6
eZp76H+Y6X7sug2/er15mHOGEozCvyGNI4uQu0YGkI7cLJ6SwpmC1h53ciy2ICIrlYzL7VscvKpo
BypGbB8A0ftpNzz2UGBHMfIkQ3JwNzK3tSOIHArTASD0QcS7OA+EibRCeyN9SngV9UNygHkQkaZx
pmkBTdv97eO36jY+2lucjRIVsFFvO7U4M+ZdMFdRV8VFH5MjD/x9cj8izTDipopS+JKNK73mglHk
xRFB4A1s36KPIx0hZJ6POJhzEYrxW5PmQdHzcDaHDWd/fVKQmipKfhVRoGa5yCLsLOsmx2DpEyip
2pBn+TdnzjfiltXVAEyEWhAqGFf9gKaWrewYT5+MfAbZlZkj4U0fhqp8kMbGKVkzBfgHcCaAfaEC
u6iW2LNHBgvqWudsFDszmSNBk6DGLAAdt9r+11cZTl1ROaqFIbhYHEiwPk2d05fpU+FBO75O+z7Q
uQElz3SDHm3NECa/AO9ESwWx++IwdCnIvDlUIJ7m6jl3H33Q4lrORgK9drvQF0ISDX1yHITFvqG9
7jQAIeK0s+436gRFWKa6vKMdO4HxEay4frKFBFw7eehEKQZ+VRRY7h/TxibRR5w8mw/1vh9zPQQU
cmu0Wvmgy/wVje/3CQIQnFx3Z5oebGts9mClHI4pNz4Pbh2kxYvhgh+SQtq633LxKp+7YXFZkBzB
/I8WI55jSyOhTtgnfSoPUqsAzthrEDHLSB+Bp+nvbX91/QFB9a6kb9CCUoy8i0NS+dL2qW1rZ4yt
34NYDoI+ZYqFovug52hnlsXv2wZXCq/AHCtIpRrIh+FFXuulrssbAJDP3pjEAgCDzqsDmnRvoNQL
nUSL7WyM+EwCUskNp3V9y1VrHYEwPIrKG9TR+hChTo5DtX6o/HMGpYWD7c67sTTTwAdzNLQJt2p4
a9aUd0TAjWoEtA8urXEIshdEs31IP1VI2FPnsdITUBMn8tj6Od94ulc+JJaE4TekeeCaX1bO3dLU
ea3W5kqkd1UTOCMJwL8eNv7PZFOHfW1t2EA8NejpXM9S55mB4TPK/fMwS2SwVIqIJuBuRQMLM7tp
uVFNWmnVqtEXrEzRHVz7Ms6NxPFGx4NmbfvQP2FyCiRy/af5wO/7uymyQ0IC5x6M0FszftdO9NLw
wsGBZWQSbQPD0vqVjWUACFOkt0N0+1Jc+zRlBZVOfD1EyUuOHkcriTZOCdIKXmTRNJb+53nK+Ebr
YdUKhuwAklIo6vfQ5cPx75khm9xm/tnr2y62eGUcqeFt0Rut7RhAlACToLENUN/ikmHuCmgZQbxz
qTV92NeF9auZsjZMQGW3VTFaWxEoFBURDC71lfhGWZbgLqgn75z05I9bdl9ErkW3P83qctRDjXKf
4jVaOEgiUw655BomrAJcE/6d6Ip9p/PDbTOrK3GAXccsIiC9y2/TGIlsirbwzqkJoZSRVuauFtX4
7baV1cWgooHmGuSugBu5dEm0y9tk6qh3Rl8LD4qI/Vk/AALxH/wsyq8gVkPdEmXMxaWp6ZRWSpTn
3NX2H8vR4CEaW0al9iKNdo5vr2mlG4vxLuD+0GBGxHvFfJb5Rd9YZgYy5bSL+yp7K5n7Kon+mHjd
Yz88dPQ7yHpjh/WBqecFpG7LnZ/rZ445047+e2CMX4P7hV8CamuyHGa1uomUU6p+jfbJguatjYnQ
2wteOyofLSzSp4JTblNQ4J+njJw4ps1GoFNum1hz7zgemDHDvqro7vKc6MasOX0BE1aLrkuR70Av
cW+NkM8e97ctrUQ9QGf8ryV1Yj/4JF9La6dC6eAMLuV76fw07GPZ/RRVuWNDAq9ufKqLLSbdtVsA
R6voZTFKeZVMT2MnvBzAqXM+fWKuH2Ttc0Z+3l7X+qn8YGTx+ut55belDiPi7xhDnfsXjZr0DpM4
AX3JvomoAKWdCIatItxKGID6PPIluHd4xOWgh1eh8dM2g3e2R3StmqF8zXALkCuGeqWdeqfO/91x
QTEW/E6QQVLSvoujMjYgFDMK+MeRNV3QJkm9qxLvX4mGgLDDmlAMUxpSzhUrQgFqw0nPXPeciJOZ
/EypDMGKGllb3ELvxKuLKPyduQAwN4WVWqJVGidLjUlPMMQVVw+oTQBpIZ55xFmY7e29E3cQPDyy
qPgDltgtRNjKxb6wvfDOfVv65YSNPk+d5YMIR1O8Tr9un8s1G4C7OSBlQP6OZsvlfbMnrSzSMUcg
JXWMqgv7ziuhlXLbyIr7wIQq/j50ClReuAjxLWvShN947tmQP3sgBVPMh2iuu9PMLS3m1eUAp4xu
AACsVzSeOgJdY3Rr98xT+7Hw+GM7lT9uL2bFW6ggXlX6gGgDg+Jixwbqjk3j2WeLYmKJki+t7YWi
tY63zays5MLMwl9YLGm0rNTsc+PheWLOMynQCr5t4731uTjdQHXD4YKNDVX/pV/PXLOvwDBvn516
AEw2cHgjxnD2CWQU68Gg5d73yql8bo2qdI5dooO+xUNm8ZhrReYUmEidxjrKqsKgB8dqmz9DgQJA
zFFw/UzrQpAnXpV5/ogd02uAZzpBA8xGZlNUzn5dAFjjJ/g/tZ3q+7TIBih71p2T043na+WTvQuY
qfoAqFeXvdmakdazMWN+rjq0h5wBBOkkbqstAYuVT4Yjh4idqIk3ANwuTwaY6iBZphH7zIjzWAjr
09BuVS9XV4IePcYDEa1hTuPShDf3kACoe/vs50m9x4vGzsjGksgycvLvBxD9T3Ql0QdFp3BZ1M70
1KzmTPehTfqLTj/17j8kOajaONCCwJgzcuKF6/ETY3Iao/PPemsMLTjqhPcrb5m3cchXGrrgwIX8
i6uokTH0u/A+CQ4UGW1kwtZ+2M2ReRD7Lnb3U0Sg5QFA5cZhWylnX9hbck0ARmwCHwN7Q+js+2P3
SgH8tvf6bnzNNpnxr+aW4Os+rm45NUqBg24Fa3yolfi/Gh44Mu6zwLuzQvt+Psh7VoLP3cb8xRQU
L905jbYQvivO/eIHGJdHUi8QGBZp7Z9L1gSFxcLcd/aa3gWWl0S3/dXK6YfLNdDugzA9UslF7mWU
bDYthoQVCiKRmT1LWgcD+feCoiJCQgoB3KZiXjIvF9QjWfHbhnuI2BN4ijRqpf/1nxdyYWJxjR1Q
zNYl4O1n2yrACS48GTjJjLZ1lWzc4pX4D5YQkMHBgwh/2dQz3NIQc6a5596aI1v2O9Ouf9WZXYYo
s7HAsapvt5e2chwccKCAJleFm7B8uXtllfZd0XQqaPmhNc+Q+twhhgp1c2PSQd3axdOFBg5gIZBd
w9j0ElheQgHCkggMEWf2INYp2WMzTF91Nt3bRPuUsy7WKZoslfN8e30rTh52gWZQCgZoYi7eZSZM
kwPEjgJQ6/R3qWfTZ0Z67dNtKyt4EOT+JjhS4eXxQi+ZNL1aaEabIWRSNPIG1C/nQ3Xv7jEFEdON
vsBK+xK2ULhDiw+VBhCkXH4yknNag7sQ4VmLxkqYeYLVQTLUVhL6UMS8y/yKBUIrrICwge36oaBA
jeqmdrA8CKaHjGrGlwm4dH1vsWLcamItjzCGEtGAxCOhGO3dKyC8zcVoO30tTu3cUD2wh7Qt7kYr
pXkIPofm0yyzt6lNmn/lL363i444wRjBe2HzcluELt0B7FbiBC4eaO9iqA0Cc2Pbhk7HRwwFVzzZ
eKrWVqogH4iRwfmG5u7CIvQQJ1bb/GTUSWYGWtebc5SWKYhHdGDnAlRNqtdW5Fus08szjVKWqoG/
400IHOzCrzKND9LK0KPRBHnJ7Po38aqNa3N1oNVuojCH3gnmkwy0rS/XBjVVkra5yU9+q/+ac8s4
AvznH12kbXelX4gYFN/+g+Ylrghcr+R7RjLnKzD+7pfbV2t1k5EdQIZS5XNLMTOZG9DUHgk/WZrp
agEkZtuvVet6X+3UQ0UjG60sCdzcm7ZEPlYNI91G4xngMtDKXO7AaPmZjsEE7EDPyNeEt/YdLxrv
2Mt6uvcoaFw1XNKft1e7dMdq21E/BjoBF9jDE3BpVLoZGSD1yk98AigQr033OW2Jd1cVQr76mCDf
aAC+d/g++uV3g7irFqqvoMFa6h8DfOWNvsB3BsVEecjn2o2kYX22XO3ga2YTyRTEuH5i3oHAigWz
n4nA6FCoG1ERDzAKOIbEQ3e3B9dZI7Uzc4Zu78umQd7gAg8r6j9z48ejqR+ZnzFg8QQmR61RBHbq
OHFSat8rTp5lLZ1Q2FmJv+anQVLqAn/FrXZw2PBtRPpxPtXTo293Xah7/W4o5F9fF39NieFqNj04
vf6KXDZCzvSH80LboR/H9hVJxqh0eBpJpj+ljn9vpf0zRo2fTGqfOJPPQ5V5gV6zIWioFkMkfNz5
DfhYBiG7Y+llGMbr0He17AE027L6bOUdtI0Fuoj54NU7y07/UK99o81EAJIdvECUZMTFdzmcbVnE
4G32goxUQ2w306+Z8S+zxneMYGPBfSw6sJMwp/tdFxh1KcvqTtD6Xvp9ZE+EhVZK3qSu8107dVu9
tGVspr478hLAI5WiMYKNy4OGlNHsoE/OTx3rWMCE9tYR8krpuFVMUGnB8oAB+aKUC3AdrkROskbr
uS1nXCNwmOxkk0KuzDCb34UwtdDXM3AkVUYa61n/z4TBaomIpBwMbKAUunRhNdGVXg2WaOfMe3Iz
3p1LChHjotD7zynuYXz77l61RtWeKg4RlLLRBUJN7XJPe+kUdVd3/NSaRVYG1CZlcV9Y6ilw3bR6
03sx0kiWUD47FO7wlkgZJbyr2o3ZkbVvC8QWvup779tbBAhmAug2TgzYU0xPvKbSMerAaXvDC9Em
aTa6UmseC9sLFXq4EOW1Lhc9cdZLMoIzXQ7E+gxosP1Ix6781KZQJh6qTYjqMpB832QcWvBCofCM
kbFLe2C+IqkswVBjZrTbTUOhxbkB5sXSa/zfOiIOOJWpPJJSJneV20NV+vZXvn588ZHBiI9sA3hM
wIEu7QPwOXCnwXrrYcZlKV1ZvrrVCFjQbTtXSKT3hX4wtMi3HW+g1OhgyNpnBzHuUvdTdueHSlKz
9yLZBKkdel8Yhnnv542kYHWNKIxgVhLsW1dNMzHZGP8csMdaX+wypAQ1af5D7ITqC4oJKMpdI3P7
RlPSvjABnpZChv3kuCxMaJtggHaaB9D8tcVnig721niB+j6X/gioJ8VSjowU/mHp+IC1pyNCDXoa
J25EhXRUiOpbXx1MIN7liUHCzKWJsbHctR39uFz17x/6JKU3gG2+0tgJQjbTLpdptkcrUR5vn5m1
i68ad+CnQPfuqj84Ww2YYlyXnfJc4mXRsq7ngVmz6gW0D/UW4mXt5uNNxSQl2HdwVhapo2exuvYL
Bs/uYeA7MMxZRg12fE+ypEa42OQbWdbq8vCOIBZTaMAlY2ei59z3KyVX4KOtH1LPbb91VVfaQc2a
QkS3N3Pt4VIU5gCugV0O8eflJ6PM4KU3IsouNXRAqUiekmZ6oXnypawTTBuleJNbo3m7bXV1UzGm
bGCZYDJaujcyCaO1s4SdUKURLKzkZPg7T3g820HaGdryXt94+cbpvKqBKV+DlhpGo9ECcvAfl2st
OhTH595kJ6/WjYijVfOI6u7wDQqt9EB9Djk5Di51WlKgtXzWHAaNdI+61XShR9otOfO1PcBEBxJI
xZOJt/Ty11Aj84daYOenovFBOUMhMBLjW7RFJAa8pJFvtOaWQPPa54biqYGaC8I5x1+4W4NbkLyp
G8hSNDy7R2/J2Zt1hmDWIWCQ8zrUA1sXr7oUDtvI6NfOtY9mi46JCDWtsIjFJjE2kLFiDAT99Tfe
JE9m2WrR0GA88Pbhuqqtqu/8wdKSiFZjupf5LYfiCCgTkjTMf6U7P3TORpyGnRaRw5aPWHutQTqh
aHUwUwKne/kpwXzDdW+E2AcUytP70cyD0e6duNbJEFmUVl3QzV1+R3SZHDjKz/HtBa+epA/mFx+1
rg2Wi6pgJ4g5tEer74YgE5qIK/VriDF2h9v2lE+4fFzU/oJORNWvURJY3COIQmYisSg7AZgflIYB
orytMsfqOf1gQi35w0syT/bYShC1nfya61EGObp4RPwbu3VVQPXdsoMK8JRQL/N+oyawuplQxECp
FROtqKldWraxc645Vew0VBRqB1nPBfCGSC2erHJM9rYhtI3Pt7qdKCGpkiiGEJctB9vAw1wnKYR/
dKg2NyfCiv/wYsK1/38Li6tXp8jefAYLkmrsvvYHPzY8Wr6I2dskGV255mqOywRO+Z3nYFG2cac+
p1lO2KmN+VEvA/big/Iv+W02Aeq8YXd27smXreGxVaMggwZGA4REV2AJTHm70nZmBv5xm2DeCphl
v62bmJpFt799+LdMLU5m09lWldl4RLROFF8MZnu7ScKbAigB4t/btlbOInA6IENRvIIo7arf8uEW
6HXXQyOzRjxFzPsEGOzCtmPBXjAPs/E2rngwBa9VHHOgLb3iUZ4mk426luSn0dEjeyAQ9C7xLHOl
kAZQxhQM9t++3CL4XTn5kBgBwxKQoOjFL/sAusc7UhKsL5cz6CCFnT8AdWtuPDyGce2vLswsjj+b
cjIxBmUt4DKPRRoVwxg4Nnjvg/ys7dqgieoHK8aAwI7lMYgTneLRnPe+FbB4q2y8dnpQcISzBhgM
efsimrQmY8w7F09TCXi2TrqYjiyuqy242drGIndUaQ0oHNAnvTw4lcapAQFUMHRZxYOtmfvWyv7d
p+Cr4U+jo4Jwe/nmoeFeU0pVauOiyhBMhjeCEW70y28t0CHJRrK/8h4gTMIgh6px4F1YeBXM0Ul4
TwSMnkbZSzIVhgXI19xYceKOQkYY2ja/aWUCGffezN3X2/fwOptC+xzlYQCWVEq8zAHQFJZKcBP3
sEf/LwBBxUhR38u7HOCUbGBxV1tuF5SW1NyN0uXKwkFRYaCZBNw0HoDFl3Rqc+YJuGNOk5einKbr
Dd/jEcx0YLUblf0UTfPT1vOmURI2f2+ve9U4kDGKJAmDfssQFUKZIJ8SeAsNyfLPc+pJA/pQU3tf
Z+YcO1WS/KqKGUURWm400q5iOHSQUZEG7Y+iFoU/WoRUud7SukZnCK0mEqpWU2ZDzr2XgKYNkbmb
DnSLeuqqGbA0qXbjo7e1qcOH2QJM55gdik8ibIMpNncsyuIt5prl/VSm3ouSiIPx7C+/qnBm08gq
zTlX3IMoAw3mfkP/belo/seCakqj5K3k6S8XU+RDm9Qed89N6gSguAyHOY/df2exwzrw3JroSKla
1eIxhAGGMw8g38jTx06Mb2h4vYl/fnPfF/PBzOIwUDKD7FUbvbMBeWIh56AvwCUybQWdqycAAF3Q
3oDVB+Ogi01Le8uppGoTQzflOH3PIy20ELXUGHffOgFr3wcoQfgyHHI8foudY5Yus9zK3LPAOPRu
RMj07OsYqk5nx4tv3+I1lKeKK/ESWBhFR8H08ixI25K8Bd/5GePVOg/b3OA0bArE05ih8dPfyFzE
F5cUCNNME3MtrLKzb0ndjV3kN9OEiUSdCfFIOpAGmtqcNGGna6TcCKzW7sTHX7n4yO6IaSbRu845
k0N69Iay3fV0Is8bm6EW+zF5UWcJAaqPhiK+M8pHl5vhuJXPpTY5EMsJJ7Sx0egI2R/5bb73QY6l
6vYhCcBVFd62u/a9AcvDYwylVnByLGKQAiyoUtS9cxamFTTWcwm1ioJUG2HcVXH+fXUANQIJiOFz
TExfrs5ik1u2k3QwCNBBPnCif0jz50/jsIekJvssl3YAcYM/2eBtIZqWbwUsg1sWT4ViqblmbLFM
4JlS4M3Po1PH5H08yz84OiTlS9BUGF1IZvH59p6unBiAeVGVR1Bgo1ah9vyDw3bznKZuMbpnwp+k
+zkxt5gztwwsLg5al7VezxNgI9SMZS+AP9iCwlwVpd73DYGUCm/wzC0d9WCNSeUkjXuud97ejPKY
FCHkWGMvrh6t0/Rye8tWv9IHaypU/rBlk0xTbjWwloHXxkH6jtxjZ7ZzkNk/EoBg7fT3bYPq1i6u
G6YrgKPDeD06CksiH5vW2eDKCiJUOrIJ1EwjxgE4m8u3eSZ7KvnG/V65Zxf2FtfbRYzYOw60UBLo
AqXzXSP6wLc2opM1IyBFg/I7KnfXtNQtFBetXK+d82Te0YkfZN6FiFa2LvPa3qGhB7UX6OaiWKqO
54ePRdFvtSVG8hADzTEvA/2rKCJEQt+T3+nDGNIXM8wGjIcHcr9V0Vpb4UfTi6slc1Sn4UDlyRK6
iEFcoYduoZPYtkCPefuErDhkVU1CBRoDiNdJruhR6ddl7pwd+jWdmhDfrkhBwGjJDUNrzvHC0uI6
V6Q17J7W2knIbDe3A9gxflADTM2zBkixFZG8izxmR0O2VeJZiywuTC8etz4vRy+b8Snzo3jJ7vNI
RZddJH5b/yWygClgHVBmxfO2jC0h5FDVRmrYZxt6uE5bZwGx20+kRLJw+8OteEfUJiDqArQCaDOX
KP0SepNjMwAMLjNydjQa51nx71GsB/5jMC0h+0A2uxjgRxcEj7lnyVOCB4WaMjTrez70GxdtdSGg
5gRQAD26K/JPW5hO16D6cC488ztrm1c/bz7d3quV+4SF/K+JxfevG5r2cnTGsyXekMRodhnkxpd/
t4FcCY8hepkO+saX7sIRzGTMYUB6V2kwtdNvnhf/h7TvWo4c15b9IkbQm1eSZSUVZbrV5oXRFgRJ
0Dvw609C+97dVShG8UgnpuepJ2YVQGBhmVyZR9DKr8zwLtxXxE//zEiRTA1yb+iXZnbUJvOdYo0v
2tCEHJVtSuLdB1akI/0TNGlgwpReq7m3RstWsKJBce+tGSItedk92oX+gWk14L/+GTIut64bIHLT
Yxg8Kmcof7b1Tsn49vZalg7ZuQnJmdfqaNuDU7Ynr3C97+PkNORYZhBdWdmzpYDiYi2S686arhtn
PuP++0PYnvod9BkiNLR8fV88rOLKxQ2U3ndYAyewSC8Ete3lzhld37pKTtnJzuaAUG1bVHxTueND
27b7XsEgmTFjpNzbsLlf2dEliChsA0Cv4jyKGZ5L23FjVxAmxlxNfzSP4w4ZCj0NwbSxQIeNKev0
Idk5NLz9GRcCKES4oHEGeg0hgByuVQpkLlvFa06poX7LqvnTMNJHMDA90tz9qk7Ki9oxvuKfFm8c
WAhQCkY/2JBhtwrkiobKdrqTNdQBa7vsHoOPGdBoRvqTpWyNVEp8sqtPitkH0ZsEjllOFwutRjU2
j6cIJHe0IJum/wNq+q0zxQE1V3A1S34RGF/sowfYI+ZhLj9hC3xRY5duc7JLcm+SCbGMwPlyVtor
92JxE5Hc47MhaIOxS0umMhKCJViRk/Fg5GAvbyY/STuMb2YrZ2RxUQCCIeAFZkB9u6FncVujATqj
2rjqQxK/UNP93Q0ldKzNNXTbUmIP+MM/Q5LbGsUEdhvz5pR/nbZkn35V4jDFl0IiO71CYWTcgBe+
DdaGK5buABDPwH/hX6BIpDs/Ab4/DLw1ohTK5zrggCqC7AEEdx36gLZd+U22xqa2dCbPTUpvm8dm
M60LxKO9ST2f29VfJXce6mn8NKb9d3eYX99/zdG/QoVeoAWuUB8VRrXTVimVk6LP4dy5Aa3IvdaS
A6F5OJB5q5Xt5rbJpVNjIgwWgCsQBsvFpxoKDWZb9kYE0ERo1981avuutTbCv2xFoH0taDFcceFo
NerVhI9WNNHxs50aTxbArVNefOAKgJjmv2akk1nGpOuIUxtRjwn3jEIe84HYa45KRBqyozIBclLf
6OGvpi3UlmEwq3XNSHOP0zTd90w9KDHZJGTyVYUGpgZcrkNXHMniUTyzKsU/Xgup0cambTQCSAux
8OI5KeN9O9IvRkUDYHdXtnLJnugLa6IU7l15fz3lGMUABd1pQBI2qPcG575J+aYbotZYC4QWjXkY
pkc3BaQIMp1xUqcktecE8t2sqra5l+mfXJrRye8YBf9ezSfqj3NHPhAeA5CDGy66kMh4L52zV7m5
YUyuHbmTGTYFecGKn12y1s8Qr4l8YEC9gDKoBQDrlaAoL3GGWrSHImW2APOhj2lfvpsODMrueKch
5oBK3xU4bexnlRV1aeOZ2XbAbGkFJpzm0je7aeVcLN1kLAGz5kD+QlJCLPbslalSbo4jSLcjpYVe
U1YyDE417S6mbbESfyxtG6BhgNWY8IVXJ9ChE+aOFcx39q6ZA0KOqdl8LowV/7fU8sE8NkAXCJNh
RcZB9MAHYS6zwxgpUc1jbaYAr7c9C1mmJc+j2rphEbcgO+NztZ1bSAvHbIzDIZ7jnV2qFaZ3tX6l
7biwchSKgZcClafAGkp3vcX4ZzPPOWJpqJnnKWYmZ3fFnSyZADIDtAHAaqJuK31GxxodRxltE8mn
/qfztD+jCerbdz8toIXHtUbvElKoch6l5+MUD9Q0o8ohf+xa/2SUaKEVyrfbZhaX8oaAAmYZMbkU
YrVW747AwJsRiHyfR66dCnct31g49BjLxXCpACUDuiuZQKtsciHvY0aoNX/ujPRR52rup5StfPjr
pwVfHD167BaMYfMuL1cOwVUyoMcdEb38zRrTCYrMuit1zJxZiv7NcpJ95g1H21C+3t5DsYBLFwXi
A3DfAPwpCBrlnMbVFHgXdH2jit6r9d0Up/cjRPayD3h6/N8xpousQpTe5KPdeQqeSoXpUVE/2TYB
Nf+Jq49p8QWqzivH7/pRgSnM8CGeQsp0VQNuR8itlTY1IiPGcA0bfT3/mdS/kv5nQddoT6/P4KUt
qf4b6948tgZsmd38e2rs7ZTMn25/oiUTeKxA7CcGcQH3k85GHVuFQg0DbDB/VfoTFdLwtoGlw+fA
2bwx7kPbTloDYRppO5u0p7FBEAPwTZz/KoyDnvRhDbmPJH6FXuptk0trQhQFrg0cBXRU9Ms1GYai
Zg38b5R2SpDWz3r/9/0G4H0QUwslzytCPVA5uRSTvkbEyjkNcr384zrx/raNa+cghJdBmQPyNdO8
im2rpGX13NZm5KTlwfVAW16luzjpV574ZTPITN/K1VfaBE4RNzTrCB4FDEHFg+sLhUR1WAPTLxRy
3nSk/2tHOgb6WFse5q9MDNELwc12N0FNxwQ9axkq39YK/gt3FHvnQk8H1OiYlBaLPosmXDp2Fijd
mpPH2WuDBT50jN3zzMHwfplDwaNSnm9/ressUizvn0XJlU82yheT2TQnCsU7VIcC7t5ZvR4Uk+IX
vPNjY6XWsOBaoWEGo5gnRmtUBkUVmZo5Vd03pxZBU+22vxTV2XtovfkQA/v5/sWhNIVZMBD0oH0j
3afS4U7sOF0TlTaES0daHSYHor3MMXd5wnoQilA1NNv3yvGK5WmAIQP1AVwWSFUvvyJTWqq0PQoC
c2aXc5D2NZu30Gs0yQosaeEOYM4d60PEgnFVeerMbqsu87LBjHLzNyja/M62AsNbeYSXbgBmnDEC
9eZmr3r1U1rHmqI0ZuS9NAdjP+1Z0G9VoLiHBxL2/u1PtrAk9JDFNBlkAYB1Ejfk7AZkVlbng+vO
0TTNyV3ezzTUckO7H1NnjRBowRQiJMR7guIGL6N0s/tKa8GbyqeoSeZBCcGho+1AoKK4fm+32Vr5
cNGaGATCIBI8u4x46FXuQnK0mqJ6IpsiRvDcN0HhlNvb+7fgQVAOwtS2qJlgXlzaP6+0e1C4Z3qU
VmBW4K/oQvl1Fanpt858vwe+MCVVg2I6adwycj3KjUfa7Yx8n4wrj/ziagTxMVIb0MHIyQg4BUBr
hYcyUsrRAKFHQ4wimCut+j3ZXdUHCeEaeNRNEtOV/srV50ILSgVbD2wCIGTKc40EekmorpkalFWV
sDbUPSPthq2NRF85Q5w6wXMjCEsWeJeBVVa8SlXUKCvGXV+6L446b0qzGtEtrFZWdGUL829IUAEi
FADGqwMInGjDOjJpEch6D2qVBzEnwB/9cPS1vVsIYzCTijo55lXEd5P8X2InVuU6PSz17oFX+sbM
zZVjfvV5sBiQ9sBBQAUWc1NS9Me0dBwZcCHRDCq4Bw+pDvXntK7viK4M739FoB2FtUCJDeGMLmUh
CaCsmE9stSjNjWg0e913SjTBCCUPtpG/Ok7yNW/M7v2OEFTcGCmGrwCzotxH5KVrkGZstKjyqgqV
yJH6g2t0gRUnKwdDF5slZTui4oPmLob5IBogPZNe32vFZMSq4OWrrXDSicZ8jFLnKmrI1aRA1K8s
Kcg/rHreDpCAqAKX1tAhKdzSKY7cqXW+0bPeKn8nWmt2u0wx+xdwcmcYFXHZNB/ttk/vkWsx9c4d
ihJDTqk2znsak9Ib/QasHRivrQtIqN72hldnHjLbAK8i5RY4kSvMnZNQjc52qUXDxF4NYuzLuPlR
Vsl+Wp3VXTMlOV5o0XoEHQYNXKE/Cm/2zdT1s35vuX9vL+nqcoklibTbxrmwcckuH0jbq9sq6akW
oexlHpyY5QdM9K9BJa5W8zYsi8YJ8h88JfIVrhpUYroEV9hJP3vIFQvje8y+Z9x87wcSdnB/BbMJ
BNxM6R4bJmSrkrLToqLojwRE+p4S34/eFFpm/P5gCaYEkAdrAg2RcClnkcVoIerUHFxjtyZ+Px1r
+znP1m7tAsRELOifFbGxZ1ZAE8ImEM5ob33fbN/+ERATZ1ds0u9r4NWrb4STIADpIlnAkZBLj/qE
QpxX1Xg8rArMrmVsBJ2afeMj7XyFdWtjMFf5sDCH2hVQsrB4hQLhJO+bGDTlUTpAv88pnAfeAiDH
BygSs+aJuuQHyO/KY5eT59tHfmmhby08NF4x0ORI70lKeZJRw+Jg9Cx/gTHyIVXzfYz0KaB6teLs
l67XmS35emVodXtx7/Eoa9w7bhR/4KHfexCxkajPYXAPqYl6lYSnVd733qjxSJ0jNfk9t6+2s729
Y9cgK9gQMseif4wKiXw21GrgWYKBm0itHvsc5Cj270b9ZYytH0MckjNn1zbQhVyjy136UudmpTuW
GwADNOnMozlm6U9uUwC4xwwMKR4rEAXU5dPKOq8CRLFOKHz+h0H0emLKBK93PXIedSGkCR8n1FR9
Lcy3dEcOmRaOX8FuDy6/KP9D1oZ4l07KuWnx92c3PavaeognbHE50yBOP1vlB44ixGjQKhFy1VfI
rta2oDvrMI4mRpY/a23hfbV03nxZ2cKrUAqAYXS2gGhAvoDjIj0onNo9KXJjjLpf6tE9egIW99CV
4YD+deO3EfKIfPfuCrJkVMq90E3hZZ7xMYpd1ecpUHj27/+FMNfa2qTIprbHwmwYzAC3WeZ+vKu2
5Ekd/fRLvJ+h2Td/Brfy/4Ln8fpsXO6p9KyliePNXJnHKC39+etw3/w2N/WO7pKT2e/gpoUM88pL
ql1fhUub0nmsVLUra1A6RWBPf+VY7N9+p30BjCP9mby6fnFyXofP3ef8s/fp9gm63mQkFB5mB5Em
vb3mlxehgrqe2w+AjmashDXb24xdy3wMMexuG1p4gf7TlwQcBuUOuTYQQzCpo16vnGx2x3CxJyM5
Unc+EJf7YHY/dCXEEW1rpf5xva/w0aIb+v+sSmluWQGX0AxFe8rqMojnbGNwG7K63XOtnTwkpbfX
eF1tQfkDfgwtONBdgJ9b+oz5ZA4xkBQWMKrVp2o77AVC1TmiNRCi17ZyaBY+nQ68pS6kJUHXIYOM
EpplzVwUPPLa0rhv82a+m52GvyQOaT7y8ZBUg+pFSCfJBHYDoCNKPBA8rHpvPbu1m9xzL1d2o1rT
Q0KnYmM58Z/R0oudUtjd6+1tvb6Q2FUUe3A+UUuAt7s8o1pVmpwr5hTZRhqolYJSWX64bWJxL89M
SB+uUmnvQsNlApOwtSfE2FaOCgKLZnPbzNpKxM84e3b0KWcF6opT5FLzC+ftFgx9Kyf+GtEkzuDZ
UsQzf2Yjc5uyVVLslqh5m0F5JFlY7lyoOPMQuD7o7QyrsnXL60LbA2OOYDOQyeHNrBpj7ulT1M3T
VyvtjlPCVgKvpagI4ZaG+A4vqpCAuFyXOsYtchF3iiYV4q12EvU0eUjz6mttTr/iwmsCZzK/9pyE
tpd+aFMFNhMvOlgO5ZJFlxmu4sU4H+1G/QvkWx3MKK9/sp60QPdBfo0m2R8arRHFL/uTM7PSsSSk
s8HCgfMCniMMXvd/krDzxy1S4D/r1duF+E+gBtAYxhJB8CcZayube55gJo+TZHhW2Z5kLjvmtsW/
jSRuVkbKl26cgFi/8fMATCJdBR4rcduAAy+KK8gZs2EPvGSoFGvc3UuL8hCw49yIrydXYpqsyXRn
BhKTOpPzp9JttT2aHqPgpRyUNN+AQTrX3u2YLwuDUuAChlkX1CnI8rMhf4wz7XNrTfcxfb8zuTQj
ucUJw2RuX6LyMwxl/WBA/2E/Yd5k5d7JVxuQFVFZAucMSPkEy/rlteuNKoUMCWgNWJ4gF2iNyTcF
HO22Y5Tf6TcrwK4CvQf1RrQeL60kA/PUIsW0fUrdQC/VcODszjZ/FkX7OKfdykzE4prOrElnz5ky
9BRMrCmxgTRW+jRqev7eFrRYEjD+gJuh7Ai6JMnIiClvTNyDp6DPYwP0NSjrfnMwd37oaswVDsRK
gKFS55emUJON4zBzJb2SL9ibfbgqweex0I50GFMEugmEHjyPZ392MT4Wumhk/EZfRl9LHq+gR2/m
wEOKwhUAMigfX35BtU1UbsR2Ci4m1fxRj01u+X1H1Lu4yOfRH4bEcXx1BsNIoKipWQe2w5HRJprG
9oaSgSOU6zwPVQJ54ZWwTG6Tip8GZQeMq6oCjy239GIjQ2bb8fSUE304qYndvmQFq+5t7tBn0+Xp
vTXG9MBQ7F+Zcls6aIgEUbJH1QChi3QG+rbKDBR+05PWGcpmmJuX2aBsc/vurBmRHvwG9HStlarp
yWlYmmxaLTMzsO6n6rDiCpb2UTDhAVn2BluWVqOUeW1SQwfDyYxxvU0Z5zwLgEhof5XNrP8a4tx+
rDA2/2kqmLamabF0nFFlFP0CTMpfgW1ayMJpdQ4PUZUM5fTJq0l5SEtT/cyLjPUrS122BoZddEAw
U2dJeQPqMnqDOCA9ufNEw9JAv7nV4jHwRuSc/7fPJ1zjWbymdpy1lYVdzbVC9Y22e0xn4/dtG0vu
FYTqoA5DpnDd1Knhciw11dJTzLtXxGjgFPKyIkT/D9Ulcy43E8umjxxLTMuj/iygsLKgGpqz9eB1
A47loKd/09hSNj018pXITH7f3+42lAlNdPmAAZSt5JVS6dSGFU3p622ZVmOI4Di+pyZTX91sdZ75
Kgx9MwjYEhrPSIaumletTh017+v0ZPdIKRMQREItDow/mtGR0KirLoB3VX1wqiBC06GXxEtL+8jp
FKEohNfQIJGfli6tm4a7ZXqaTd23M+d+qrTd2Kkf+YJnZiTHwlPM46ljlYLHawJWOvdZtqa6t7yd
YtYdVHpCZ1KqJZllUiLpY+mpBY14ZHNiBCq3FB/U7B7undceUZRE1uLUTerD0Q2BU/E1qMni9Tj7
EVLAhoZXraJllp48j4/NoUB761SD4ELz9WSYvBA+EU21hNjJGmJiibwVAGT8wVcEPFYehiL10AHW
B+ddg3YxEGS04VxUziYDYU04MA1AddRk/Yn1zgkYVxXM/a56n1dGA73YjIZ5N5FTq8wYG0FIAW4Z
2/lz23csusKzzZECQE9p4P0oDlupfHG6pynuQ6Vdk+FdfMMEXlQQmgNTKUUPtMZsXF8p9MQnzXvp
2MCOejc1z7eX8tbtPW+Wvl1ejMKiAIV49op4uarsvLe7FIFfM1aHnFnjY6MN46kAw8ihsBvTd/rB
9GNMsA7+mE9I8ohDZwttfU4sH5mEclfaGqFBCj474LoGjO2p6az+1K2izwIwKJMTvJx6KvS8WHsC
lzbp/KxIx7TEoBLxIG148hzwE3bF+NIk7OX2Fi19bSRlACYBgY/+nvgNZ68R4WDTGrMZrqUFx51v
UJu5u1RXoMaim0VZ7G6bW/wioE3Fow7QARjvpKzeU6tSkP6CZiucQuM+YZ8of0rroxWHUBcZVN95
rkNwGgcpOI2zx9R6IfYuHw9rYhmL6z77HZIf4mDTr1MHrzBkA44Nj6MUraMkn1YyjyUzYhb7/x9A
Ka6A6muhdx6FGZq/IG58bm0nKpm9ub2tSw4NISfCJDGBBfdy+RU7pzImLSfpSS3qfF+p4xR49VCG
RV5OAiU/+Z5F3Y8cHTGAooPeCxUE6blQXG0u1KIDz5adl78Jxtot8GLE9R+zbRI7vL3CpY1EtQn0
xRBRgd+QHEbKC0q10kxP1sx54Tc5dbg/9Wr9kGW0XUtPxf9N9hsijgEZFOboNUu6FZxVpoIqLCLf
jmM4yh7HY1PV9hYyq90O/z1/KjDcs3Gazkr9rsM83ftXCw/ooDiD9jf+XH7PEv1vhNkIOlDx/dmD
vYlP03Zs+Uq6srSp52akZQ5eit10YAbCjifVyg9u1v5JlDq4vZqrEqVww+d2xO84czIq1Qmge7DT
00PPg+Kgb/Kt/Q3AC/0lzf26CTUwCdJwrZ62uD6M+wAzCNDlVRWvrLL+P4/t2AxqEriKUuUhRDTh
a4zCfC8e+G2ViEpBeAekmC4TBZfQLCqYjvCp6nDBASCkL46Bs+Nz3rlPijYaD6gPrGGelwJiDFwg
WkA1xbuiLS8gZjCWQ4OLARajT12r6wc7hfPMMW8UukOvJx+4iUjH0OjE1AUeDeljuow3GTDO6YmS
JJjdwid6gtnBtSR+8dudmZG8S9O4Lgh6ESjSJvMVTKzMI/MHaIDcPptrZoRnPTuaPcNAvFoj2skU
xH1DF/Zz7BeOt/2AGSTRwDWbIMqVufnimA7gh27Tk14Sowy0mBj3tM31kz0QbVq5b0t5uwV+J7hL
gRaXfSVJKqazHDmSm3rJFnU8kCOZihIwsL5HKiPaU8OGNoDak7pieWk3weUMfjvAWgEqlHbTaNMa
kRMuetWbGGhOYheT4201Q90EA2ruykkU7kn20gge8bZi0g7wDOmITCjkaWXV0tM0an5LQRJW7t//
2c4tSOuZ6t6wG2ugJ3CAB5SngZ6AUIOukWYtbRsESSCGAgAXXIcU6KHTYdlwUfTE9HpfN1PQq6CG
WeWOXazZgUAVaG009jCmJT2iU1rOk4tJhVP1tQuNbb9LQv3bEHSb/r4M+X4Nl7a8rP+a86RYrzXi
DtgZYa4k4A/Qgyyz7onzgbrn2aI8KZIzEz0ZtRJWAEj6rDck5DYLwaa28lYuHTYQBEF4FPM4Kgq8
l46C1eWEghD80cTZ+OxAcDmoK2ONJ3xpy8SYOXIVHS0MXT7SZq1MtIE3b0oQm/XZ0daLiA9rIhuL
L/K5Helgj6U+gaoYF9Xckb3mMwArXtiDt2k2rt/45h1z/Zj5a7CHxT0Eoxk4wLCNQNZf7uFE3Uad
C4ueMgik+XPd3tFK//P+K4tu4X9tSHep5SX21nXoqeTa3QS64CzlYdytyQcufqgzM1KEVs1plUwp
zMC5bQeMn6Jdjkn2tZLMohnAfcEajPEb6Glc7hjS0gwZGRJYndtYCtoGR68fLKjWWdnhAxsHTj1x
6lC9lht0aW4WIA6K6anV+a9M0f7aLoGmF6oAt+0sHoIzO9IRH+tYUbvCgx1venb65vcM2eqVd2jp
BUR1BQQAIKKAmot0vN0sn+ouN3HQOL8DQyegUYP3mpv9q2IXlm/X3V0JLaaVWGJpZZhKhjgeBqbQ
upbORAvFvYERm56AYHD3LYu/GE6yFtOuGRF/fxawaAorisHCHYKCqufbxnyHLOLz+z/R+ULEqTyz
AZQvH0AgS0/NDJU1Fk+pX6sfqRefG5HOAUqqORo4+EYIZNKga+tNrrprJChL9weIQwHxRVQOSujL
lag5htcS3UCIACGCMh58MxejlMb29oYtlvXO7UiezVFpW2qujkBhp3h+zgKwlSWVr/lp6IZtyJNN
UmzaQ3yXvRuLIdKOc9OSw0vNtlag8U1PpNHvQCPOcNYntnKhFk/d2T5KR1vhWtYUHowgWwy05ldB
k49cHjQSER/rJp4G6cqW9VxBYwl0VF7n2WHr2V9K0qyRvS4v458RqRxjto5H9XHC42Cn2RcwMfMN
Va21tHrNihRm9epkUFQp6CkxGL5KcygzvgY9E9txHfsK6JlA8eE1vTzYbCzLYczy5CFhkP8FG/oD
b/ojWmY1Glf5N8egazwnizHDeTAsnYFhTpq0zhFuJ02o5GAuCyYd+N1so2zqcNCPSrOdNzqIgN8L
fHs74WdxvuTy6hY94thChKel1Z6OR2jbmtBvvH2FFz/amRFpQwcl6fN2Rgw+e91fhZsvCVuDNF07
IzAHoIRlYETIxgsonb4sTVSLGsg1e53Gf1vWe+A/a82B3hGzUZt35y4AVmASSmgWAQkjZ0fd7HaC
pB5nfZj1BgNBNEYWVhrPfFCceXN7966PI7jkoCyIvALTjFeToFoRgyh0hsQH5hHoV+a57UNqxfku
6VPzng0qvxtzs1wrkF+X6bBCDEJBOxDDoWiPXV4CCw1CTIBCD6qY0bsZ43nU0d6kHWrXo2UyH72L
2gtSpB7qzhvVaTjEBchPVjyXeKguryLY0TDbgyFwkL1gbO/yV5QaaJu8GXWfskyePQ/T7cmY/3By
0gSxwlcKytfHVFCxCa4LDOyJUZJLY2nXQ2GWIA2Jkyb+3bnEUl/LzLHyz7c/6FWuiAgQhnSE6TYg
LdBwuDSkcMIAyC6mSCWKw0LHGLv6S5cmne3nlTZZKKHZGTlQy0t0v2u1qtrkoMZT7tqJWvo+I6hu
bFSbltov8JuBp+j275M3HT8PvSOAvKBCLGYzJGdUtDphLI2HSC+hVl10PrO6u05/yPrxnU+fsITM
HMPhaACjJCsdMmUeGuhWeH2k0xotUd3qwiGn2jtvq7CC4hDkk0TFF6pGl9vNGajtk8LsIwy0WA6Y
g8uq35Ku6asgg6bEmobd0vZhLag3iMrolSw5HkEnKzsV0kJKnAd9BeogP4ca+n7MWzUkqjNtb3+v
qwgJNdGLyQXJv2bxxHlPMLkwHsvTEFl7NDn3BvO1fkuDOZg3LCySowvKrpXruWwZMFJ0t0B9fiVE
Wpldwng8jZH6ZLSb/FGUPQbHnwLyqD7Ox/x52qUbElmfVlYsDsa5X8CKBdpRFGcBoMEduvykKVMx
zmDWYzRsjW0XpWEL6WTMaYilJqjxrOlIyT5YticdIaMuJhNzZlinC+3iVFOihBRbQ4EqoFeVXmjp
vbPi9t84Li7XKLwEJnrQ/sFy5WvI7QqsBhZAusW9HvQnJ9K20En4Xu+8jaNtfGVj+gX+0UOokGRh
9m3YVcF4V72ffPvNW/37HcJtnmUsmWIBi5Z4U6RXrwX7apCvw9qwvn69v5drlb7nmHsVwT6CkHgH
5pIkUL7Me+vZDsA//1n7Ahqx0NroX63XfJM8Q3Z2C5iw9Tk5eiHoCfq7VSTB8s9B5VPoogj+4ssl
d32RW3GDrZ/Jxt5Z2zxMQshnZ5nf7Ynui1CMPqrYeC+s1nziVSwId4Xv/s+45BQdbsd92sM4qrzs
Z7cVyPP6exxyxW+/2T4IZV9p4a/lvmKH5dMmBChU6Oza17QM2VholTtjagaIZdTQq+3oJAGv1vC8
1yy5WB3kmaDRgiI2gNHSI1vZUM+bm3zEl26AC3itn8XmirvrEohdZCFZnQhacMhQhAGWXgQQJp61
y685Mt6i6Yf3TNMG7rudbhwqD81bELkVD722Wu2R4wjx3sAWAkQQvIh3/tKehilxKNvBWYygY9Qh
s1u3ml+PHVnz++IYSt9MsJFgdhLJCrRLpYe67sE3OZt1j6E/xyd3/c49mNAj4odmtzZju3A8LkxJ
e6iXBfWoVvWR5n1HfW5j5/eDpu5W3Lr4wbcWJLkBMsXZ6KZNH5FX/Uj2zl352X10Ez95rr8Bn7Oj
P28bXLjnkCVDXI0hVCj1ybw4PZuhQ+R5XYQMpUF460FLvirBHtsbGyd3dF8fHDO8bXPhNIJDBuEI
auY2aFCknRyUvCLeyBCNkOYR445hmuUPSebtLOUDdxoTCGA4E8TJCOUlT5IxmClAKRCltntfW5W9
odDbAM3wvFZhWNhIjDIJZDDiRYHQvTzy+YzUrMqxkdSpd1pGd43l/Op19qesxsPoruHBF24YnJQq
puXBrYVK16U5UJAWhafYXeTwR6d94l7s3/5IC0OEoKf5Z+ENa3f26GkuWkWxBwtC8GsOUWza2ofy
af4Sh/HWjWJ/PJhfvG/lWhl/4Z4hKwAfFAJw8dHERp/ZzS1WmNmcYHBYAEumVwfeWDV+3F7dghEE
FGAFtdBixgy7dM24CX6tGUSVJ433rd+OOPt5l/7MY8yf/t8sSXGTXk4E0n9jDcr8bdrfWYAHjHhb
bhtZOHwXy5H2rOnGisV2XJ6cvPnZQlnUH+zK3Fsz/WkU7T0Ya/nKHV4aJhIhmS40i5FRyMOJTlMP
vWI0Y2RMWWAe9U26JQC8bawsFg90UO3W7vLCkYeSDKICfDLLNuQkJgeZe5Px0ozqoXJc353NZN/P
rF85Gku5KUaggW7G6RDCkNLZILHVTR6in1NlgpFcRZ0DTVltU0x6aBF349JuQ0btoOjenoB4aIy9
bc3Ylmfd+4ea8ENQf8MOg4xUrvjPXANGgZb1SWvsb7qhPFVM21Wr8ytLdwFygiA3ApElhv0kd1yr
GLeLq8qMkKQOAWqjdtDMY+F7tbXmJJc+ITYUAD0AAgHSld1xwVSeuHWNNmfrW8mT824iKmRiQpgH
VBhCcUsekTAROZpaBs5uMj7P6lPqbFGOvX3XlrYLc0WYAQPhkKHJxxAal67bZrOBqUum7UUkGYw4
LZhMcdYaqQsPJbg8VHQXALgAwlR6UxoLWo4M1LDRVKqB6n7uNABVXAyNx2sfRgRkUthxYUkK91t1
aKZxqoxIbcgcqnqSbmdQ626NNFa2je7y733P3U/TrK6J4S1tpyOQcKCmAGxTPuQ6daEJnOKLTZbt
Z3EdJN7gz2tE04uXWuASMNkMKowr4uBCj00Q1YOGdNiCnThon6Y7+9D5M8ZY6S9+p7xzkAABMICS
mOtAtQXJq6zCEbPGimeSGhFVnUBx86BNv0MnmA3d5vZpXKg/IF9B6xdVX6gWXo0jgYo6ya1M0yP+
xH7Q/birH1B+AKR63gFavZt2+l69M4kPme4Vy+KySmdGcFIIyjKhoicPQqVcb5nuKBrIAN2dDlID
JWg25BMJUA5eBdtds+mgGnlmTYb29vpgtNCnxxgke6mybG/3HaB9mGB1U5CUf6Vm4jcFTtAwhdRc
7U4s3I8L69L9KOrMM7uC6BH96z7xv9p9/ZR9956VH9k9HOWueh6euz9/+/1aMLT0ecEgCZldKJ8L
cV/pZW87B6I7NpZdfTWfvIidwG0QVVBSezIP81FVjvyQHJ1H7XD74y7cyguzUgJHKgApyjnWMEMB
gvH+G0+fDWiq3TaytKkANAqUPh6Eqx4CVBw0x2QDiPW0R6PrgsH5pLS/eP1i9y/FGhPd4gE6tybt
pAsNFb2oGy3K+wBTGVty9AIzx/3voE6zFqssJfmIy/+tTdrAKgX0dxScbQ3YaGaIxA3lATN7wRiW
ZtD4TUC2+pr+ztJHO7cp5QRAA9QaV8HUhXJOhJwKIYkauGssMQuxJlYGkS+USBCGyTM2qtoYIIgr
tIjM+acyqX1Kf1uxuq2T8tA6K1DlhYDhwpgUMKjMIpjlBZVaX/5SY+JjsOL2GVwzIBUQkg6fUDfB
HqhU3xyv9jHRvpIArO2XFF4VTMnd0sN+dWUbWvHP0vtstK3vVlHtsBVbb5sv+2Twv+IZQEUa2bU4
ImfJk1kQghIWhsULc1Md2IZslEAvtlUZtlvrKd6Tz8Xe2Olbc9/fZdWmrgKq+mu4RnHObv0IKeVh
bWOQzsKPSA9kX4C3hB4UPEPt/vanW0pBUGJ646TDpDAQ9dJilVhp09JTI8RiOzPIcaWrTfWj8bGq
1RLaW81KXpWAfoFEEIHflWBs11EL3QxTfeOX0ga/2CYv1IfgDtvzP+Qp29EjBXGnH/sEyY+7iU8G
Wuc/nWP3pmBLt+zLB9YPaLaKErlQF5QjURNSciBh0zCyb9uYjmaBmlmbzqjAKYv2h/E/pH1Xj+Q4
0u0vEiBvXuXSVWaW6+rqfiHaTMt7Q0m//jusBbYzmbrJW7NYoHeAwXQkqWAwGHHinARFzNTrxq9t
+WLm82NWl4IsZ+3woPQA6sGP8go/bkbibOkGfZLPavMnx+z7EIskDddKwaDb/GuCDwB5L/VRBxNN
oIKSCmqUfoHy/wcj1YlF7twzfMG+rqTdVza5mACidyjYl7BpHzHbOpiu6UWBc2q3+cE40l+q5jUh
PVR1oAmC0VoAx9NCBn0zo8PmM6pct8GQFnXyWWp2SfdYI90fC9H0yVoqjCowEylBEGfs7NfHZkyL
KpLMSAb7COunaIdlS1B+1t1mhwbKF1PwXlr9hID9aYAkaHhe8gWdEXJi3eBIy7kPyZMRaoc4TI5L
5OaHMYAIHjqD4N1qRQj/lfseDyZwwjEpdPSQ+OaRWvVpltm1fkqMPrTbL2BT37RS4pNs8touwWDk
Sy4XIVgmPd3Y3HehWw+6ts3FfH0aKAGSAbe/07sOSE5T+amCekSXiGazRJa4gD9Cr1AzMgsXZPpV
Jg8qFtctb/P4+QciWxFGzVAXASM33w8yUkwsgWoalJnWS202h1THp2tLkMKDLcd6RMQXJIerC2OP
NXT/MDXMV2HopA4g+raRZsxJEC/fo+ytSwdXzQVFllU7F+zO3GlgMygzRGDwrogLv7b2tgaEXYfz
3nSfjpZgWEEZhxFPgYr2pmRLM6uPeks+V6D8cWLTVT//lr6ywJdshzwlxMnA4bLMZHyII11+K+Mi
2jb2/HnKQ5hiUnOoogKRyn+enKrK0mE0/RwX3+3szcFE8/0jdHu3MANwNwxYIanl6wI9XpZdOoIP
u5ADqmN2NLYEHrZS4b42wZ1SCcPBRt/DBBiw610dTluQhTTU06DAvRmDHq24/B9rV32F8vH0+L8t
jzu3CwKzhJot7hhJ9pqMQTqf71u4zTuxOvRZ2Mg9WOb5NiPFfDltGZUzgCWPFfQiobx9lOJsU3Ry
66Lx8+W+vdvLi9nDiQRuBvkRD7Hsks5OzEnDtRK3blrL7qJpmxrkO/fNrPkF2jko5TBxdsAurm+v
Lu7nUa9sJH36P85IXDEadSWvhFQS9K7g3ODduylJyaksj1ops5xjCOQgZjmHJ79A5yMEI114fz1r
24YaH2IcMnY2ZHe9Hn2AaJk0z/IZY+L+EKkeMX472st9IyvPUSzprxUeqTxBosvW5kVGy81PfsyB
6WV7+xHQmM0Ue8XjdAQ4JhDYZKnZdcJ8bZOLrNOoWhmBqPwH//G4a/ZRAIQ0Sm7tqT9agtRp7bq/
WiGXKEKrMasnGdbmfb/L9pKXeSAbD/HQ9mPB7b6S0QAVje+F8TfciWBUu/5mGpmiNCfmggwqenZQ
I/HYuFO2UV+czM12ZuVqQboX1RQ/BrX4DcVglYJ6G8ptGIu+NttFCwjtdIuZVcJ+ZxRe1Xrt4NLM
RZqRfEeKemiDMcifI0gjfI+b0EIJ8NHZCasbrPDM/RKw50B7jukxYLyfi5x9JXdNoWADcqdbEndA
buUrVq99gYbfEjidbQVlHGmHKU0kL6+aaF+YtiQgq185OVc/gvsKk1XIuZQ7y1krz1FUeUb/MDYi
IMxKuIHgBKocKPdjpu2DceDiQZ3EuTIYnbKchx7cvllcv2hGLaryra4EL0u0teBTN8XpaXEItKTa
BeniT2XJXK2OQMTy/vnzyKpDCDJo9WgoSnPuU5SEyJk2Q515CJJts2HeMviaVwBxIkJVr+wbAidj
K2a41dvbx0IHLSoHaJw4cYKJQ6Q8NvkpWNFtAVG5NMJHtTrOqEKaEUSR4RLKmPqG5CJ4Hvqvjgdm
61D2U2hs118k6uZfROFtJW8EOArYAvRnWCzgDqMtdfPQzpCMKdUHSsfNpBLM0Ju+oonA+CsPNhxr
BswFwTguPYf9lAsfnC0jIZNqgLq473d9pwbJ8qVNYh/CQq4Cihtdy160Foy0DpQvoJc+TfqhzRTB
cVuLsEyHBzMUgDqiZstF2CEpGjWOsNt627njXL7b+vNUKqGBl7/Vo+Pb6G4Uvc+Z6SmZqI2+lqxZ
eHeoyAlVCJbx2XPRx3mmpul0zh8IqivxjtVw09DBfGmzM3dtwGS4ILXs3/exlaN5CSzlr+cybsY2
X0AbbVanhH5rBxAKRN/u21g5K1dQTpbJXXzfvkkNcGQCylnYznudG48JehqfN8EgqoyJBQOm/DK0
OZ2zqnbGM1Q2vCbOD6nSCvxj5UAwjVUTvVc8D1Edvl5FpraOHjt0PKMv/yNLk4eRNLs4k052Xwje
bGsbdmmKO3sZKOXNvJ7HM4SfXad7rkUMGatrwc2GMhC4B294Pols19ReLCbo62xJM3lG2n3X9Ggz
tJPgVbiSptss9ENrnam78DiKGCh4MDso+DKQzbQyj8b2izSo32lv72Iif5YaiREHsgT9Pw8rzDVc
fyWrasE8W2b6edR+N8m2tUTakivRCtSETJYE4CGkRnzTWpqHGlpGigLc0OQvfu5T3ZW8/7Ra6yf5
p6gMfHtCmSIUEiK81kBHx0+WEmjQRM5sAk5ZKYEEaA04mQL8F8H9E6TcXjYYGMTUNHgbwdBlfQB4
L06pOXcjMBQKyPFB6hC7S4umqNv0A8ByU1oqdkglxUqfY9uqpOfGkJ33viU/pJrsloTG2dYqWyXe
NNSoqkNqoUK0zTKKya1pJNqXaYyT2neGpn26/7NvjwoAafgSmEoG0yHgVNffGyLwUKDRJ3JK5kxz
u8VMXGyXd9/IyicAIOKDKIHh+gzOqaa8K2RqjuRkd8o2nqvjvDyUXf0/WuECjE2iBaQDHQFzmeWT
sXJzC5eO1Lr3F3N79qHrJKM4h8QFn5ofTZHBnxRrUzqAb9eiLshdCzc3NAB1yfBqZrkmWNVKhxeY
QbzTGToXSRlf9EWBdyygKkXPIF2rH8YHa5vtdepJdZDh1FQ72S+MbRKSQH6+v9AV17g0zHfUW4hw
SKDQgDKB/k80Up+gS3TfwtqZuTLBOUbTRjQD2RvWtjNRu6eNO746ofTcHsotDbsHJWg99QAoO+Dc
muBWXQtE2FnG8Y56OhQmuVuCghQF7b0KB9ange6VYfOPE3Q+E3son/5NQoiJOAxMQocHiHmTF+wE
/Zs0ZpI9nonzdUY5XTsN+gNmgu9v6UoUQiUd4CnMw0Eag1+UMc0ggJnk8QxoKOKOE6SogTR9eZCN
7eBEXqT8um9w5WyraHpCOIuRHGk8UTqg44O8qOp4LgrC2hHxn7gyJbfWRdDnNXe8NMT7ilzRJqH6
eJ7zX+r8tbff7i9kpayDKUIkJ4zZU8Zq2MG/COBjWbZTJSEHot6Ii6kIFDf2662xgRcKnwcsrl6/
kK+NcTmdVcxObcdA3IMef99tenRd4628Fb1CVkoRQNejHIBmDrud+GaOUmMErpCHAXZoUD2z/hjx
Acj8QDb1XnMuPdFrde1DXZrk4rCS6qC302FSVr9L1e9qSgQ+LlwUd3KzTgLIYBqHcwG2kE3/YGyL
L5iPCKPXwae+ChkfSag2uhb2L1fFVn3hHbVUOs6UUYT9ZTdA3nnJXTo9OraIEkq0e+y8XdiJQB4x
GzPWFvU/p1Z1VaG4/FqIuFwJ5+d5ksaLNeD7xNLRIpXflmQjGUrQLYo/SHrQSaKW4gdxDO/tlyY5
b6d5mqIEAJMYXkpcc2O9mBvT9hKAXHJXPmbBhNk0kK1uIPKBvhHo8vfZg7Hp2CARU8D5/Kvt+lSw
LbrYZMkE6YcKbS1AWqF+Mz9FuurO5uZ+QPl48N5bNZdbKWPbWuMCK+SYPBsPgC76497+ZgXqWX/X
XQPgm92vTRJkG3lnAhfA2tWOrx7rDabYC9cOIABhuKWo87kWeoBcBnQY3Nq3E8N9Vc6ylXx8jGjb
oSxJQz0Uz8OsOvJfMzx5zAwV1CLX+uFc9hAPxRBvlAly15WqNT7jhQnuSujqIa2nHia6gJWsUbGy
w94dA82zD/KWePNTIqwzrN13lza56Jaj2tdCKBpx4I/+VKPKoOEJQyCUYStu+fafIoPoCXPDW4xX
2dVCuYBHJD0twIuLMZUd2RjbcdsGE+uNb0VDTKuX4OXyuDCXOFYZxRUsjWF2Yi0vvF4wqspiqnjs
TLSXXKyTBhOSEhgqPzvGczycbO33JP2+fwjXtw7YYaalLN8+/9oawyJTmw1n2x73Dql/G0rzz4xm
imsayVfdyW0vBUS7mIpXKRENOq976IV1LtYaqkycqcF8EcBOKkTFhg3DFUtvc+MXOwNqLuUXSfPv
L3n14F3Y5IJt14206Qys2NQGl+FeFdDo3Dex8uHwftehKwqIn45M5jp+kkFJyiHK27PWxwHN7Eds
416Rpp/3zazcuShEY5oDHokpQR5UoCfTMBGgFjHR0fzRqujFJu0XJSWBNAAEft/W2pJQ9Eb/BE1R
JIBcsO5bObdpKzVnpYjPpbW8lgp5Bz3pj/tmlJXoC2Fl1BfYnCXa/dzXGTI8U+W2q8/yBtCIjROC
nQ40PbUL2hkfamEeOSR+fJR29CxGSa8sEo8CzPkzligGB7/+bvEcOa1TxgP6MsPDNPQHtcwO2iDv
7i9y5btdmeGCCFFKxUnbCOe6iQ+ONT0ZVetOMSBumogpYsXZr0xxnihnXWyZJEFkNGLP0t/LRXTJ
3PayQO54sWfcEYauSlTpcT6cm0I7KlG2i5vytYO4myPTx1luDRcao7t5sV/w8BE45Vr8QHlZRXGG
qVDdpO9pAqlWmkr9WX/S9/ljc0oOWRCH5VbZZK8YiOiPnaBMu1JIZ2SWf02q1z4C5d3GJgbpz+om
340PCrDJ2R4AsKAOpOMUyA+tJ2+HbRve95lV17wwy7nmbJf5oKv4kCQ6xvKzI1UuCsSC0MgOF5eR
Xa2Nc0xplrK5beH/LYik0qoKB5JszHbamL0ddI6oJihaE+eceDNItKvw9abCeJU7a18l8XYuRZMW
olVxHtpnkzINCczMhnPU5jGo+mrXLE04V12oOqNgE9dXhTjJ2ncAJHARLDWSssOZ63FrJ4Cl/K6T
NyUXhMlVGwy6ixxVxZ+cjWGSnBJUJeCtaJ4Gu3LVrHK7WnSNrQVjjMWgmsfa1PpNbXjW5K5qcsyw
6k+oRT9ULt0roR5QKJ85nrJZMPV5ireRV73URxGYc62wh0IxGxsBgvxWJoXVpbVxnHuMAMze9EA3
2pbBsce9saG+gSmZeA9RcEFoXouXF0b5rHxQuiQapak/K6hLG82vOBGohazuKRs2gqwCBu7BKnAd
P0yCOjfmqiGvcVx+oU75QL3+QT5Wx8kOye/4K3mZ3sbn+mnepkddxIa0tjx0L8A6BXj7bTkbLE1U
T4yyP8d57XXFtzkSDBysdDlV6JP91wLfU27UfoxGq+4Z+Be0E8ne3GEjN0CSHIXFGxZq+XB1aYt7
3+R1qRPACbCa3eSjpnYuPMejIWZN92JBvtXAf2mNC/yyjIb14sBa/yvHMyM66F+SAOQCD/EfcAj6
41P9PToPWxFbpsoiO79K9NBQGAWKD61H7qzLSkcwqJXDbmhuyt0cACpztLbQ7KKuE0hv0nF4SLfp
NgsdP/pp+PjzRfQjVuINMkwHvU98XSSbXPa3kFkdJAysne0+dS37tYse9UTE/7dqBPRryJtBV4ai
8/XJiGaIDIMhqIPaw6MNCmwz3hSof3z6HmVaGv81wl0GmdYvDfqC3dkCxG5OwZ1JfqItJrCyQr2D
CVoGQsdYKCZ++dTcIZkcJRAJZ10Jc2PvTY8eq+dlp2ylk+6XfxYPz1M3DtAdQTr7Nn+Q85VP4AES
3EYrJ/7qh3BeG+m5XC0UP0SxnpPpheiCzrjKDhnnnjDgAFEAom+sl3PPuVkqEIn1HV7E9S46tGf6
h4lDd5s0LDyytTbRt/Gk7eNtCUwXVIS297/nWrHzyj5Xq7L1EbOFS9fheFhncz/uiqdMx8HQNs2D
sTe8qXHzjf4ssLryTLmyyh2IRqkIhR5SB2ql6UGfPNQ4vi3bAh0nsKf41lsZyIf0OLv5kzgSrZwT
cOphu00FvAE3r8vUcog+DmZ7ljTT1ZfRVajlLaXopKx1n9ASBn7SBC0HGhjcl4VsZjE6ydycddpv
imbxIgBkBrAYQeUIHGipvwxArDgHyYAMODXcOf9DFzWMis6Xe0wFVPVLWR8KYQZ+W6DV0IBnsxDo
lkLRnYsT5ugsTjob1bl9nzGKOGykyDU6r8JcS/q2ePY7pECCeTt8bX4qAtjxSv0Hth0NkGoEQnSr
uDQ8wu2m5bZSoVJrhFnQfCkqMKRRXwnkrZEGsqjcvdKFuzbIzvdFKbazAAdJFRhkXTiwjvsQSGWX
HHHBU/Zk7Yzf9z2bxb/r48zsgSgCMnHQUzM5e/VEk5q0sBe3jSun2RONfkPR9HsmjMQrJ5cBsnCt
wZMZXJg7Q7WC+kVnk/o8b6zGH4JoC8YSVu5NdmSbF/7yZqLl04gCxu19CqojaNCyHjX+n/+Eg75A
uklSK/SxlND0kmA6EN/yOl8PizA665+f37m2x+2okioysVOtOhvn6qR72jYObdRDs52xZ2RzjJVI
BIpe29qrNXJHhDRzTcDVxdZIg/a3mrkYLw+Mp+w13uoP7YYE9Kuor7WSsLOFolsMlkQ2as6lY2ls
VWVdyNVZNlwa2PvyW3/WDtkXDNJtql31mkYuWlLnRvQiX/2gKig48OQCfopPkIpe7vu8oRVuIOuX
FTabZGOAK58dyn5TboTwZfbBuCMCriwT2ByMmek2DwTNjFkhUjIwe3DazgWgELPQQzhACBPMLQUy
MGGqe3vfYG+BpWdkAUzvkzsraBj2RVJV1bnbS7Gb75RQcosg28cgFZpazzhmOzlk1AG1p1FXNCp5
e+PAOlCamBvAswFECddBKBlIXhqtWZ7b/r1Mz3P71Kuir7gS1a9scMck7yw5tSPYAGuKhpYQAA8n
8KkYh+lgnOaz/dK/TT/m0SvCJBTpja18UVDCg0QDMDL8j49EVjMtiTExMQfF8vqldBtH1ONbeRiB
8wRFKvyBnbyhtGj1SOq7vCpxc0RbByxQI0JAui2RIAhPIkvqOA8F5BqIJczaKsqNlAjuZqpS8Eui
RqX+ybbRHlfU+wAdJ9DjhdLr/Rtj7YqCTDSOAwB/GJnmvcMeofKBs1IAWmpu4kcGje63lqdtFq/5
LaZUX4szV/Y4T+nnaSigI16grYVuqRP7Gaakl6352IXWpqhdK3crX93+G1A2mN6YcA8kMmzcINzb
IZ9ymlaWisrOUhdeqUT5tozjWpBb3jojrOC0gUmR8cXxnGsWxSPdjsf+PKilQ/2ljsfXSovzRHAR
3t70TOETNMUAz2JBFvcyaJoUqrOG1p3byDaDsupOZjTstVY/pvOge/edhI9fQNEBdAzOIqg+oObB
3w1N1Kc2tOCY5m2MA44evrwnibE8yIXTBFJqdoEZmTJyS0k1HmW9Xl7u/wA+hP3nB5iYe8I0NDI3
LpmNx9aK5hmalhR4a0+nM3VNCWSORjrP7r8wpbOVYraPSdRdR8t6GpRGG2hyaoypBRupIXlL3U0b
O7JFM3i8rwAdxjDlSKKwvxZemtemVGg+R2XfFycN5L2Kj3GhWcewbm+LcK98dIYh0G0CsY8RDvwT
f+cBB6CDBHPOTlk2+TmhYQni2jb91qgvlKoBbT87DscMgv0YkwHA9RoY6rheWdqpvVRHanHKrbmN
A3VW5sSFJpYJDIA5qkIe4rUFMgVdzGSC5Qif7tqeNE+pbC4kP7X+BIojI6TjA2ONbfzkVdtgJBQP
9rEJy31ydgQBlD+IbKmXprm7vdBTizQZTI8UQzSuRuj4J+msdFO1yvSMdlz/dt9Bbw2a4CKTsak6
6+jxAoql3OexRNrsZGcTyPvsjdVlbm19xdaE9y3dtJcRYK5McWehyLLKUvDXn5IRClPG9xGHoc5+
Qbq06EvYHH9o5uRNqahdcjPs9bGpQDaDlVMB5PijmnfxbiJ4NVlZbuSndIehD2OrYsCpxOtCAraL
+tpJDjVQ0YUyBJU66GuNpqc1gEWJXhu3boWHFJiXgEvFvYHfc+1WupXow0j6/JRBACQEKHF8sToM
v7hG2fqQTlfdoSnAY5J2WSX4yrcRj73hENeBJLeZRPa16dpJTdJNZnYajbgIC3NIHF/v5/ZZy81K
1CpYNcYopth0FPoe3GVS0irLzcjKTsAIjoqrZb3zZ+jkbjNj5q7z73vViv8yjgdmBxkO3hzXK8Ow
V2m3KYH6oJLnrk6dxfSbyYQoV9UXPT1i5D0XmFxbH7p++Ihot7DxnWuTTjcag2Uw1b7G+oNrOd9r
htRZIPI2815gS8ffdZm94czgk+F9qqBFgJYf5zNTP3YV6bP0VA71OELvekzfFciOiWAzq3Y09srH
VaWDAOZ6TfqsoxtgxrAjm/Wus2PQj5W59slhk4/VYG6ORQLMO+qcZwxKBEEN6DafCiOW9rZEx+ep
G3tBoFlbC+MEUPAEZKUx1qW+OO4YLjSYLGZyGrtRGly5rWRwXBddFnze9RAwkeWivgshRc4OBL/Q
btMhhEOizFMxeHjStQhX0pRMh1jOyea+uTW3g8+htqqCcASsjNfLSuwC6s8lZELGriuLAM3brnFr
g3axa42VrglWxzyL8zwmggkyY9zyMujDrs3NRl3GlObQMDdTw4MPxrvRsgAhtaeSWVwsV6m7UlBU
uz3ONuNrQTUNIEe8kDgPKeXW7LXekY4LaGs9bRz2UEsNehIN2xohcnd/S1etgRaByW/iQfvxmrnw
lLQ3JAiW6tIxL60aGHAyzgez0PrvnZYrj3VnUcE3vHVN3O4Y5ET+hGsIRPzXm9osUJIpwVp+ynuH
Jr6O+37e2ArtqCDvvP16SFww1syyejBr8gKSeTtTLaHIOyEF9OyMw0bRJYj4TmbkUmfeTcsksnjr
nrCIFzOucAt/8lG/IUbRWFUPKbKaTgckopKvUrsKpmIRzXms7SLjt8T4JnhwwJJwvYtqk3aNyWSb
FmfonmIFgxGu4Sz009HKge+DUg/D8MDE8bl735dNNFRDcgKs5a2SJMjUOOqv+x64thSgtTAEhZAk
W3x8z6FN2OkEikk1Wtz7TKrIMbLtSvDiWvOGSytc6IhKEiHvhJUl+a7WfezOVXsY1LdBbmq3niRB
6FhbFNIXJvYK1gfUxq+/j9xMQz1BUe/UZG3dbWW1tAnItRdopX5+9wCqQ/IKQiRohnDrSpXCmuNW
jk+S1HUnu45Ii/noEZJun7eDBArjDriLWSfvekFVZU600rT4NA3oe4JCUv3WLUUlKHvdRiOw2YD7
U0OmhsyC7xNKkYk5G2CzTipuR9eR7IDK8bbVksZNB1Xg3GvHFbg2G48c9EDheddLQgaI3CzD1kUR
al2QXoEchVR0kT9VySCwtbowBHUMy0LjEUOt17ZG9BikdlhiyIINi2d0UQaEp2kHs6FJQEwtU/J6
/3utGETVBMUFDOeze4S7mfvFmrRsHuLTQExU2fGKcvVBQqMqHmt/mjDnfd/eymayuG6yaxkk/DL7
PRf3yJzYwyzjLKNIOYIetkjDpoxlD7sq6ouvHC2EWQOni40sQfLi2lKV0CyCtig8sRxBt9lG6dkg
4/j5a4pp1clwdsiz4vK/tqK1CgXPEYlOi9mnQYtSha1mn2WfwZDplRHOK+q0aGppcSJUYcwSk0QJ
7TB4I1GaCb7O2p45eIsAyInc6Qa5lE29nUBaKD5VdmYX/tAkmRo6Y6oI8C5rXoAgxF5aKOriGrze
tQwkQWPtmNEpqk5LQV02EKws7593NWhP43X1UXb8aMFfuFo1pvYkt0N0qgHftFvlLbba0HLGT+dh
kCtk5wcBglVeuPBAnGU2RruJTlOfDShZtYOXEtnM/bzrQZMS9TN9+xcLu7DInSEoMC56NrbRCeS4
+8wufcfq5w1yiSL8pCHUHkEBATSZpQNewrNNlGa5pGZFpaOBPrU+OdIuNedjNdFccIrYL77KoJE4
W9AjwwuByfrxn6prS2ip59Q5WnK+Z/z/YW8kL2aVRf5iRKPAy9ldx1nD8x6wC6wL7Bb8sgACwMeM
qXUcB0P2x7j4Rrt632p0T4wREwk56oCRLBJjvPF5lDHYECDg7ZjRxnvr2ucnsAaUnTzD6lI0R+Dg
IfWjOk1YVUAhfvq7wRQiOngXGKkjF5QSKa0bI5msIwTrvJGE6KG40STo0N7Eio/1/DXCBSVUaWVM
gcJIKvfevIB+1Pj2vy2DyyVw3rpoiGBh6V6dcpssL4shOLxrHwVVYKTHEN1DV50zUUR9oYwLTKhJ
vzU1TNx0tq8N/fbzK7k0w/byIhT1ZTEkdIAZ6MW5Sl67mvJaEfVffPZLK5yHFXS0cidl+zXED/ZQ
v1XyBA54LRes5gY/jlF1MC3gZoVSJTAuvH+NnSn3QwJXpl72Y35THnLoLB2To3EcA9nvSBgHolbu
+of6a5LztsLIFb2KYRLdHS9KE1dNOm9ZPl2w+lgZIMIogIK/gH8MIiWzmhoF5WPrOCleShoYWJRn
os6izsDqenAy0dr5mA7hbsCloQqo6zrriKf2wcrP9lwH85D69/3uBowEmBMEotG8QceKQRs4M3MM
RlAjr6Rj7zPW1WI/AgpsnHPjTKjnBBMAZs3LmAUd4F+1TzFvJqIHvw0T17+ABeML119mrcdbA7+g
zjE3pGGIbiECf1w1gTFxUFDD1q2spzKP1CS5dCyU+p/ByM5OKZpgWzGBbAgpObBjMMMTWhAyl1Ji
G+RYZfSUKvHXeDF+3P9WAhM8BDiHFkrqVDCRWr/sdHQH+vtfGEDXEtoQuEHh3tdfYurrKWkGQo5D
HG1pC+2cYv50woBrHK8ydq+irca3CxMUIcy6N8lxLEfXhIJpPfRuWqSCQHcDKoZbX9nhnUrpJA10
jOS4TD2Au7VxiMapgliJFOazBcB9m+96hRx0q3/X9PrVLJMHMwISWFJ9xzn3SreNJ+utd4pf9/f4
9liD8wENW7RPUPIG6OR6jzNaqRUiFTnKUA10zNwz51NKdMH6RVaYK12cqaaRlagjKtAetuwa4+9e
ArTfmv5HK+xXXFhJnDSpUVIgR6d7ItqLET05scAlb0AQ7ENe7tdNKpuqjT7A6aVG/e20XTgR2TUr
YwNST0/Nox3tjU2z2J41lfu4otu+jkPLHv+F317+DD5MSnVS5hI2VFmKbZWR0DSbI5GK4L533Ka5
16vl3XaORibNSI5k+tIMXVCNRxOo2z6ZBRFxLe5f7SvXHFWmrMOcpkaO8374AQYNesr9aqN/U07J
bgrqxOvf4gODvttfqAjFvRbIILJnoIHIKk4yF2ekugS71CKRY54tj5EdbYuhE3yv/8f6/trg0oEJ
oPt+1iLp6Gytc2S6TX2IDqXfeBj5D3R//LOUmw6t55P9VfJFsP7VBQIJCWg/4Ao3JNG21UmNNcFp
i0WePHtU/CajIjjE+tHAMBQrdyI35SsLi2pQrVtkgiRL9ij4Y/xoT2uXyetUfjn9f5BRrK/rr0Vu
U5eM6g2ZYXHuf0Mg2p2pSFrqBmH5cd51BiNliLEbYigC2bZJywdyZFhHyBkAB+hgHNw46W7+pv1R
jvU/RShiaWXH6vq9h2P31yh/s9JqrBdijwhk5MdMFMwvvJhO7XZj6aZ9/NhKqsA9V8/5hUHuBFAU
qnNVxiozq362h3Kfq41nE+0p6qhgkGAlF79eHPfRuqIf66GGLUZ8poA1gI2CZx6b+dW8HKMRloA6
TrQ47oojCTrG0LfEFeekIPWbXRIfEgfZJO28++Fy1R8vtpH9+4sLqCnA8DGlEzn2SIe0Ate6Jgwk
IhvcJTcTXY10pyfH9pdSuZKrPShb67l3rWOXuP2p8KVvIpoQkUm2wRfLShWqADoGd5x683EwoX6W
DJ9+1jKnALQJRwx5Md+RVLNCWqYMJhTMgTvyQ13XoWl/+nl+bYS7zQa07qJooaAhWTQwgKIoji1b
qIjab/30/l0Ld5X1+QyKigH+Nmmxq1c/ofjjKcZTSU6q/b1PTP++062bQ38OnWq03vlGCUlqCb3a
lhz1vHC2bdIBltGVD2Bb2IN7ZBtX0HCtZ1oKqimrp4ohbvDwBJSKL0QQpSihYdlhlRU5xIBQGQ/G
HO2S7LPCQB8R+MIQd6iKNpdJN2N9fR/7SaP7hQKZVeNl7qmbGKJc4IOp+Cb2XpjjzheVE9AjkAbn
yzfOYM9T/0ydX0VuqQFVhB/gzaGdh+jdQLBur/2RfX0rCv8sebv3E7jzNs4qQC8LjnjUvSmQH0oh
VFqQXd5hFjwTqQzfAJb5/eVSSSfWE8w3w1qePaCy52XZz7jA3V1DR/OFjq1bmr+GPkG5u9nc99zV
uHKx1dx57FBX0nsKF0oJzmL2VCQ/7xsQro07ikBimjRaYIGlJNWzdQCIGIDl7rU6iz7aeob3dzU8
ZARv7QmQC3aHvi2h+lZEboexWBvciF8zb/hFKzf73Xv21/IfkGUpImDjus+gxoXyjA4lF/4G15RO
L+MS7xIrcatTikzIzr9Xy0uZi4aLVx+z6FP91xZ3g4+pOqq9hXY25MBerPdpV5+zY0E/rvDxlD+r
fu0hm90WgibqeupwYZi7yaulTaQSPF1HdTMECqjpwMiwwxwRBrOyxzJIXoRzYOy03x7Fv0vlgg9g
qHGhKAVKEPt8V++gnuWnpas/Fg/VLt4Wobx1diKtmvWc82KZXAjKoqRHdwHLVM4dhiyZtEISEHDw
Ne/ze3mCqtJ2+Tf374VJLuQsaAcptVrjhVDPbqa+O/k/kfMvY+vf3eRCDcHr3Kwd7CZTjIi2ugci
cvQv5KP0boXZ3goQ4QpQkEFrEGpHPd3lmyq4HxLWY87fn8DFHDBjZ4lcwHf7/l0iD/kimPsX/f1c
xOlKWZVqFX+/VEETq9NdNRWxd9wMRrCIDYiig5IYMFw3A3XWPFvyMGMbu8B4zx8d8Hubj8mm3zOZ
ViiZHuoj3YqSwFWvBLk6nsdARoI2k9s5p+uz0oEWCyqzjBfSCXM/yVw2Cmviiw0v6lfxJMba8bu0
ye1m39TtEkuwOfe9S9pTEQWJIeohC4zwr61lioelHlO8ttR6ow32D+q0r+kkVHVey5guFsPT/1Yy
NIlTMyfHGPO1JbhrLRmztsXoEkPENLz+sVgTXmH4vhvpjVTWIaOY6eBBcUe/eEZbl0GitY21jx6X
wASJQOSLhDdW13dhk4sh9Zh1UZOozjFXT1USuZU2ubn5opi7+0d41f/B2PffxXFhZOzkXsLEtIMw
Uu+mh2IrITRiKjjaNSou2XmXB/lTPfii3ttqhePSMHcE8pzkUwI+qeOAdGLyO5cxpLCnK/WnEwaD
BQu90VJkB53xHQFmxcBqfHG2ts1WMYfFOcrsvoN0Q2K49lsfP5BlYyee/qWFmELmpj7UK19paIa9
R42d8iV7T8E3EH+vZQ9ct+1G9MNWT8zF7+JuxRTKLspiT84xqYZQo5AUHvHE+T/SrmvHcVzbfpEA
5fCqYNmusly5u+tF6OpA5UBlff1drAOcsSnBOjV3XgaYAWqbQeTm3iskoXt7odfO0svhs59x8e40
C1MK5V7C8LPSmfW7erOxvv6dXIyE27NUhywdvIMtHGqDlz91QffIGLTU047l72xf7qZtP86t2eO2
r57Gqt72k3WKDtlhdukDuAIfTLmVrSAM5YHbYzrWt+eSnZR8IsMQGApo32AS8Zw2UwnNCs9dtJy0
Ob1L1Th8agtDvBdbzfo+mvQswVYxdpKxK380HdgM9u34y7VEP+9Tw076RFFxaxnKiTwUXSmd4n62
q/6tr9/+TQDWmmQdr0UjgzRNRWBvI50sA3Ym0evUbzx4lxk2QBAwi8XVB7VQkHSvd2NfSyH8tFTx
FM6iK2XvemI4gw7lXUNyp616yPIshRvZp7aUgmte5REfI+loK5WVeDJqvD5j8w6gs51SS3swItIv
L811LO5rjjtYEVR1KZ7GfNyLBn1spGQjc1/OHbQLWZUAvV3QHU3uxRDpsLiZobp3agHknB+tYSr7
g0LmGuKaYCk1z7oqaPk9cKyNvlGTW4YGZhnNLUj6AMQHBNf1suUZVFumSMZM5oKl2VYHIXngpCM9
dDvwkmKvqlpZs41kBKX0q1sSJze4V9DHR9a0MKSJRzo1VpmwiVVBQMryzDa6LWTp8sNGDOwUEBXw
XS9Q9WXO8ISmOJ8ykT6JZQh1fL09mmXvkxZ6ABTNm4S53+iF+uW6Kmgr4K0CrMa8Hj4rKRfHc59Y
U2r0+nBKAcC/GyVxPkZmje5QWnWnriabCgvLpcT6Ab+Btyeighh0vZRzXEQtgZMxqxxDB+2vslP2
gtfFvmR8GqahfOzlZ+Gh6r0tpYWVMxuoU5C6mXGLBm73dehUHdEgHibzpCo/+gmGxdpbqj/e3i4r
w2P8QEiw4RkEGBu3U9VhVIceGItTEfupGt3lE9232QN0Fu1BHjeCrZzH4JICHSyCNMYsL64H1FG1
jrXQNE5Ket+bhS2oW6SB5RGmX0VgG/diexSRHFtaZRgnsSduQV/6wXzR271QKP7teVupR1xF+iQn
XkSKobMWgW0HaAqSXXJXHw0YQvwxnqpv7G0CaB46a251Kgt7s+iz/PoQWgUOC8BDpGh8zwsqa4k6
UdU4ZaWtnS0of2g7+bV+b15h5+10bhh5xU8KcW1Q1eMd2So1L7clblWQGEAykLE3eUGDGXjrsjYm
6aSQVzG19aqAPODh9vSuxsDRAlwl4GYm/9WJYR1DRWWQTlR7mpDWt3DRgiTZ7SD8ZgFeU8FMGrAx
Be8Yl8X1ZqlLYDkzpYdDudyPdhlnsY3n0veYoPRJta0XND+kz2jY/Wj3yqzlwG1NFb7VszTMNJAJ
sLySkT/1bZrbtNQ3gR+s7naZd32GgpIAKMcaLiG+Oq9RsMXg9iSf0XRl5qlMUdGs3RF67pG39Ub/
rPJdRwP9jf0jQXkQNw83jSopxqFQqgiSJclD55nvJIgelPsutcHrilz9oD7nh/SleEp/1DtMdLzb
ajWv6B5e/wS20hcfYxTSMK9D/ITp2N93XmqTwta99j69a3y83k/iQSVuiSca9clui+q4ott0HZ27
IqxUivVaR3QmiKM6Et5Gpqt5BjxJ492mdCV/iCKfRq8bXx6s7hlElrsVsGHVKjTLCNKVpj+7ugPY
ansmnu5qfnRnVvjk/4Xmx3VMLlvTo76bSgUxmT1H+dT5PTwzoMbl9JDL38ral58lCwZXEwVfJs44
rqoMeenEVHManTsrSM0axTnlQYd1oNxXGzySRd+FzaXFeDgMEQdRZm7lasDuU2NkK4dKq+5Xh3S2
R1dUQdKH8tdTmzjSe/QW/ppUp6zsZ3RxvdtH0NpiXv4A7kbUx1qsFbZx26ay5aqyibbV+uZveH6M
3Lkzla1CCPs8Zd/06Uttw2Wu2IVoKpX34rQbIRN1jCM7fNpSB1weeGxyGd0Y3GZc+ty50E2ZNmQ5
No1qVHaklE6pP8UQWrg9g4vCzH/G908Y7tsnpjVoAsX4VOjDkDttr33Ej0agnfIDDLXqHZrTD4aC
4+DfxGXsKlQLYEXFs6tIN7aM38SOPREF8yH49JiAYr/+vfKYXlLqpuctgO+iG/E52ouo3KMmjioi
zVMUna1nsm/P4BBO0q4DHQmmMqKb7qLpCNnHrztiYykvonJnDtwjBStXMda6H+5DUdilW36hn156
/C1yGYI7YjQ1JZC7iSMI76D78JruZ+RUeCghnUJmfURC5cUvzaHGkdrtyz29R/Hk26bgI5u+xa+A
qTlLCmAwyB+uuTF0KhVTqNDfy94Jvddd7Bu+7AbVl+tZnyuJBypomgCHL8yyK1pOXT4hFCpBtkVl
Z5p+d9Km0OLqiP4Jw4sO52ZToJ6dRGflXByMXXxUXR2CI0zOK97EfK1+8hfBuKO7UPEykwUE661j
U3pF+r3SNyoifPLLTRvPBR2sMq8GihAqlE+ZeRNzUPkfzDjYluZ2Am4E5GmKipfXAhzSwvZ3IBa2
fHSwztZ3JsU+7ovK63aWn3nq7Eavtw+UlavAYvafeN4CLbfgyEUCezXFlJwJiIWiEDnV9HI7wlqi
gvo1jkpITELBi/cLIyogQhLwomcptqB9E9u0kvB5deVzms92qMRAen1ocuX2Yh+gdXA3VNZGUWZl
h4AEjcQegwGhkn/TjpiAbqwScobagF22Kvp+1J429R9XLj2E0aGQi8YRCBjcaSIXWjnlpSUEg2LC
8D5xNO1sSFCOnWVbEomzMbGrowKUFObfoHtAgO06/7TqlsZGiG/5Pxlg7tWpXfq627nk4T9avENr
/wutQGYeCXMClELwEOPrdV3WyxkVNSFoPKXx0NeBCE0CKQVHeC8jd8xdFJeon71WWw+MZYbGWB+o
RsKBRIJOKlc0gGkIresq1s6DaiI9w+xW1NWr71r4dHtil98E40dDBhFFXEb95s6TRDOhmWA02jkX
xZ1cTw5UtTZywOVO0UH4QAKItYOODb9TgBG30rQ16qAtQ8mDh6VrkXG0oSQm263SvYSY368PCi6E
7OnJ5Ht4U8nSgje00MaQ9y2LkxgJ33TgVm+HWO5HpLSoj+F9C0nthbRHkcgjRN6KOjDm8I4Wwq+4
lsDjkyX7dpyVyWMqQEwwGBUBSL1d7/uuySRRADb9PJaG3xToydLSVvUn6ELYfSVttLlXUj0MC08f
7HhW1+XxJrEp9GPcKepZ2Nd/hV/SfYfXXQt7Raf7MTqWPx0gk5465cftUa7MJvTsYRSAmibmk+fh
DmJC2jjpATiJyMECOUIpwBZMtlCWK5sdiF9WT0WJDBueS7Jmi7bgQhTVuUxyT9GJJ4ft49dHgg8K
OwOwc4yJewu0SUPnOSfVWZa+D3RwBekFoi8by7QyXRD/A4cTxi0aeiPcOADZ6ro5VctzpdhErGyp
EHZFNG68a9jL6Pp+ZsQRFZvPZDJUPInG0qMGlPi+PE+DeRSb0elgcx4LwGMXsm/lfytp65Rfnnoo
qEMklVnBQqqUd4OWwezNC3OuA6WyimAUjD9CppZ70Qr3XV7Kh9tLteLbdx2Ou1OEJiLDgGdroFrC
C2AyHircNq1ho05nt+zJaxWiG9wqO914SEMLjsUPVp6dTPIbLWO7lalDxjbohcKNpMqVw5dx6hxC
3k1YwqlEdOoeD3g6+7d/9nLx2a/GNwpEGIjK/A7TSKUMDaV1oNfdS9Ym0H7rw/uExr9ux1mePIjD
zJMBScENwbtgkWykBNz48QwxiqCbpkMsVPcmVR+7FijoRNsiEy3E5iDqg6IrUglGlmdaxNdHnQiL
VRqppAqsITSg7AihiYQWg13W44kSAroNyA11Sf7EffXb7GFReXvAq7vvIr58HX8wVajhRDE9o6Nz
iEnmFDGKMVHvyf2wvx1qeRCxoULIEs7HaCPxjyAtTrtGorJ6NnNgJJUOjvQx3djeiyb453yiPYcE
AmcruGDX49FpI/cguZeB9Dw5oZ97cxa5qGzbAnyALT+t7MwbM9VNhtMWTXFtjzKUAxh++IqRQl2H
nuM5wpselthpLte2qk57sYZddaZmG82qtYm8DMTtmayosxgVrOEshK1gpxSSw+JQbByEa1/CZRBu
YxSGnkqyAOvtxmq/0TJ3oiovbLMglk2U8IdSjxvJxWpACMqAO4+FW0i79YlRQW9Lkc4FPZRGoOAJ
kQHx0RsSAm5JG6+u1UUwbpsMfWgkomUNeLIMo9NKk+FMTQl1c60bvdvbfuV5xC55JmED6qqM7uL1
viCj2RHZTMMgH5RdAm0tsEtF2A0QnxDtsYqTp6LU0H9v40M1jwe51o9F0m98fKsDZiozsKlm6QDb
Uxel7FrLCJoVOfzaR90tS0psMzL9MVYfbo92NQ5SUDCCWQPE5G7pcTDoVIYkDGpR+BM3+ouiZi+x
sAVf2grDDafSZKEvcoTplAovzEBtH3tryxZ+Kwj7/xdzJqdwj8y7CGPJx6eURu4AmnOjVLvbU7b6
OSMxg/ILhD6gCH8dxupo3OWSYAUleTSzn5Lw9/bfX71jIAsGWh5kvPGQ5DZ7nWaWVUpxGAwQcmg1
NSAwD1fSIrazLikddS5etEhMUC0C17MEXnfjjlmbx8v4XDV6TgWxMmcslir9SJAmDPK3ud5Sa147
Pi6DcDloHlPNDOcEO6IdvgujjArmFO7npr5TdTh/N1uKIstEkWld/3dSee2m2ZKS0uyzMCgsFXQ2
iA3g2sxdyIe9JRaapZ32TR3LLXzLxlQq3NFvEZKC/sI+r6J0BBN+ZsN71HTe7R2zFYU7+2GnKVRl
hx1Zyy8Jg98Nz4qUb+yK1QVj9CiAuCByw4NZ6lpooW5vWgEdatdQ5tobldKdW+FVaLrRbufxq5Q2
lhtoGkxjGfIJGtRs2Bffcwq9fq3DyyKg1quU/56V59vTtrolLv4+d9CnUWSVhRyyaStcYG79TIaP
RBAN5wp2M4NKN27MtYPjcjzcdy1EutSKM8YjjvFdBGk5W56ln7fHxH7z9Xvoes74b7dIp2auEEMZ
WicxqEPlfai9jrOyvx1odTCflz8k1ZAecie6mo+1jMePFeST9WiS9CEKp42xbIXg1h/Sp4KEZ50V
qPWvDsSVLHz7/42B2wDZUDR4pGCyBHrS9Ecp+nP77y/QIZ87+GKSuBWfOxBpB7QYgvyv/ii+VTvl
YxTt7JvhVJldH+T76ti+Cq71Im3k1atTB49bpm+O5wpfHi/pICfVqFnBqNN90kKiZZw3strVQ+ci
BJc5pLk6AzGk4uuETPvcR7ZV/2m2sIgrQSC/CAwDdhhQIJ+52sURkHXjAHUw0wxCuYTP01yp7tRH
ppt1cfvlkjRK4UybjGlpI2/lxgMZScuqM8UMID7kSHkD/QsgZ6wtOf2V6hUDxcNCBusCgxc+TtHD
WcvUOzMgb8y9sHxM4bOH9o/HXAXzZxq0DiC4G0fPCjTiOir3udKyjaBsj6iqH+8h2yraFhTBs1P6
mqB2+0p85Sh55S57RIVa6R8bzd+C0C0Q5fgYrgbOfc7tVHa1LOMnQNLBl9/V4/DXeh7dEeW7aCc9
NSfzodpbJ/LAjK4ivw7tcAcmv9M6ol34W3iVtZ1lAZvJqnlICzTuzmw6PN1FnZpBEdGHrlJ8fUDq
QbSNYxK9ouWJzPgCKLUx1dyFRjrR0BUI2XrjZ7T1MQ2LLvUqKRzR4knHAv6t2ijCiIMo4nHoZ/1U
TQIkx80i6ZRjNlpGtqOj1OfPtRHJOv57QfRzk0viueh0AFcFOGSbjtmimuwaWRR1e9IZUH8HAFQQ
XfyiWDpPVqpM9hCZgu410GBoMzsV9am9j1NDDP0i67vKEYRYnZxhFOiuUGuhcIo27vudJCeD6iWV
CbUj3czkYpf3RtQ44MJR8piVaiPh4pQyrxWbopXsvFcixQ0NQNt3VmcK5K+WzMUdnfQi34N3WSaH
0CAkd6jSJ+UeXhmNcp+gRVTvmkoShl9mZlDLqdqiFx5KU8vynVopWn6qKJnhSqk2+ribB6JK95ZW
SNqe9HGXOWAtwSQC/Ce9dZSxan4A1xUBgSeOwuTAk0fW9yDiT9auyrX0RxwNojcpQ/0xJnUoOa3Z
qeNOHonRQ164JolfmemU7qUh60VHgGMx9DE0QZYfWoCMfF2PC+NZF0j4p5rUjux1/OfZl5DsPcsy
EaVTTtvc2vX5CIP2tBLpDvi9Prwz80QHU6qN2tZVQ0mQT7lVpDLUb4qy3NeR2rZYhyLqH4uyj1Dd
gYkJgPpEtLLKnfGO03K7L7JSfpMnmkhOlosKJBTbquydtgnV+WlUi7n01ApFMMgBJkbvDxNRYY2Y
KQaIbcWowkNOjVGh9yy8Y4ydqGRgoqFNJlQurYTQtLPGopE9ZGo67aopmxuI3zYGe04ZcRZYJeOW
pxq11IOAROljsJKqd/D0gmZVm87C4FTUGnv8KrnGms51pXrSRPCHQ2Dq9D0sUlLrmEDnf3brAaDa
I7TK6uau6AuQuiBEKmuuFlHoCo6dQXFGWs0021KYmL0NfRF18jQjpzTQwjKVnIiWyej3sKB8Gqe5
lV/EmMboJRpjL6IRkUn5mNlCqdUpGDpiOHgFdjjqhRGAy8cCLTvBx1JByXqeCzW/16Uu+sjNSrYe
mr5Ryp8RobHuJMC+1yBDp3Wxm/R+pPu8xcvLgZEdSIO9WMbzTkrHBp31KAFISae0fYdKZAe4cE1z
WBcXSgerxlwWqVeaGZkdvYwS6iUDCTVfksIi9soRHRs/F3slc2STZMMukXA2PMxlkykPAMzGrpJN
maMW0zA/9B20QR6bMBLLQ6Ka9C9uFeSx0YzZ3DVxIhtuFOvx1jNgrWKHNymuY8i+MdsULmnqhzpV
xEk3gtLrvzdwQNsBWViz/stvkbjNoTiWFrRytmBEK8k6k9DDl8pQpwtjJIJUUy5awwhMq4L/JbF6
u8/VfSdCnqsy3oawhBhlt6V1tJJOsz4THFvQjwfIlnulanQWxBx9lIBo3wvDb1NoJkunbt5qpa7c
Rgwqj0QH7xyAiLhE0QQbQCghAhxAYditu/RBiId9JETe7YR0dThotwOeiQIGeGrXLyp1EOSKKrMR
JHNQZ786629Yfs+yj9tRVqCgmCvg6BQJWFDcMNwWUSASEutNagbCftzpf2VPugNCqfYbh+xRL99Z
cEIUfLH1yhfZTbzMT7egimvzefkLuPnMCBY0rYgZ1FO8wwHoRwPxVI36t0e6FYZ7bUkxJLVLAwPV
tNJtC8uWxtCFYvPGsq01ga4mlNuGCgqeYqeyOLZ4bH6Su+ZkmY+Co9/HJ+opMHmsd9S3HuK/iWO5
mTf/7E/0FD83+69ymJHEQQVW1VAGQHcSAJXrHQTqWNuMQmIGlBTWW0OK+Y/azd1GurqSM6HqCY8I
AEDBMuZLsFpUCdOEBkuQGOIR3Itn3P0bhc+1PBwxIPKOIi/g0TxwD+dJFhmjaQSdo/r1Wxk0DnSH
3FwAiA5XlZ3YPXPr2TrHVod2cXxyEzjVEHBTIKobWNKDILa2NVQbk7fwJfpco4sQXNEJGYmGpA8h
9Pf+u/S9v1dfhW/laJsP8LBx80Pz0vxWd4yOy6gBlV/fbQHo1r6LyzuCS65n9CFq0HNwWM/TvpD0
n202PsxW83T78/ushHLVjqu7iHuzKdqMNi/IOgHT2GhfZMew8zvTS97hiOwAg34cApgexEfAz13x
rPnmd2S+5Ut0V5+3PZO3VpY7XON5mnDt48eYA3UH+Q1ILvv2eLcisGm/eA13khy1RoppDc27pEdL
oKo39s767X5xQ3AhBAAwW7y5jQC2LNCQyuz5Pj3Gp/x78lPeCUdAK5zC2bJXXb3bL4Jy9wWeNX0z
UlxLqj750mT5cy97rWIgtW8SmC9lPxpoJ7u3J5NdAfzeQXUETVz0qVHG587uWTf6LB2xXKpRfqRW
f68M1rc2rl9yrTjKVff2L8KBwsLegiDC8h3xnOpCTbLWCCApEDmJUrwTaXo3On2vdNajrP6LjhmQ
Kv+Nx7sV9WEKIAmLl1vigxgWgk0E/VlLko1xrX3qjJYG10OUmyAEdb0n84TM8iCjAdgRKPLm1qR4
4LIYjmqm/de3P4omcPBBuwo2qnySJJvwCOpMSw+sWLCL8q9RbcnLrHxgcBeGZAGQTCBs8hVnvJMG
VclNPVCs7r6fmoMER6Tb+2ArBLfXi0QhI401PcCWw7sEfOFhq3+z9hGDgwPfYMi1f8Jwr9dEC8E/
QuNXCxizXMW11rzmvulSj5VTZDvxilf5y2g25K7Y26hoyRYDLl2HlEMBBkSdogW9Xol2VFbVPYCS
2cZmWzkowFEE0lDVwCTAv66j1F09dEBYaEFG84+mGX9YmfaNhNlzZKWvKBiccrChNo7ElQ1uwMab
kezA7lb5JwBM4JUOj20tqOKfZvwgdU99spGLrO0JqGij9Mg4Egu/mXgmVKqrRgsUsYuhNoCWb1I3
W8yz1SgmhCTRrocYN5+VT5VklkYkYiBZ2Np1KPyFf/dXBU2QewDDji4HPB8VQCq5m39IiDTkqIUF
uWh+C8PxLheTU5K1X0+8mRELIMQg7rFA1xtBL5OMJiRXA6E5qjF1YQ0IRZgtZuDa0l9G4QYjmMms
JAWiSMLZ6v9W9E3fhCizD4O7hoBvAZQMC4K3Eo9CiSKx6WPg5IIELg54wQKvkeBS0HQBF5K+tTxr
veWrcNzEJRGscmaoOAblfFCHU61F53l8MrP7eTpl9Ss+MKDYin/xCV2OkZvHeh6LWqsiNWiSgzo+
zvVHrG6JkK2sFQ4fZmFjKoAI82glSU1THYAlOQghmJdjb6tvRvnlhhQTl8VzATKzElof7Ddc5F9T
EYXDlEftecyHgxGOD5LRubevh2VWAtdUJAkwZ2YOeTwRW4xBnK+NgZ6ntApAvT5bTfySaMl9GMVv
UQ0g1u14y2nDwgDogqYu8HqYwOshlZluDuhE0rPWAc3aogxli0QxvAoknd3tUMudboFBb8ATFl0W
ZYFTF7K0gRRIR89mKh9NjRh+pNQYmJZ/lER8uR2MvYivPytgM8EcxLBYsYg/tU2tnjKqhPUZtmRe
SX+bOcXAqnsh6t0sxo1oURf1ya/PJqZQhckWYNe4ftkRfLFB6jAR64HW9IzHQPw2j6LxRNLwRyGO
0sYntYJSwmrhRoL3CZpjGv8Qlyw4voogE4PP1x6ED+JZTmZbj9Fe3GevW8zataW7DMbtEqVFBliy
YMaUBHjlQB1SdMLahApR3G4g8Vd2JLMWxKsNagTLPhwQ8arSljJeaGrhkvxXJ8BqS97Sx1jJkaBg
hlwCdoYWVoxP9QapM8CGrOuzZnde3AAp6xpweO9tNGQexQ6gF1tFTeXLfoaMUHYZl031xRZJ5CaB
LBvilqhSK8IPXAp2rL7e3v0rxY3rKOyYuYiSS6FEyhhR5vPgiZ60h6Bee9fBpcNjriOZV4EQ0oN/
vtF3/uxe8t/d5fC450Bt1jEVZwRmqae2y3bES50GrL3Za/1uv0WDXuY01+PkCmN6hV5FF1b1mdGY
SFeDefC8MZXLnPMqBA8cYhitQUcnA0yzXnbbl8Gv/fQ0G7Z533ryTnbpI31NXqU/hbNVxVyEBgDX
AnEDGFy8rhbfeCqBcSkqSXkOq3if6P2B6mSHZ5AXqrVT9uhu1fpXTzBgH3Gq4AmEExqkFG7jzGoT
SXIJPL1ITgV5p/A8rLoNqOqS5MkF4TZJJtGm6/KhBMkTOtJa4+VvLYiWcOvun2snd6SnmTE9mUrB
IbFhwiE5mPnTcLfZFlf4a4L7Jdz+KXQFEif15y+JHppgPKTe/C31G3cCzsAR76KNw22xX6/iQQHl
+ruESpTSGTC+gKkMtS35UYm/ToRmIWR0SqALAOwUnwjNdRMORteV5+g+OUg71dH23R801lI/vIei
rryD04do1x/Wxo27ZNF/BsYDBuUNi3ncX4+trhNhRNG9hCJB/Zb8Vlzpjuzrn7Nb7MCfdVqvgvUA
RM1yUOFc6m9x6JcnOosPrgljTqKZwhNOYmPMWpUIxZlKLpOsg6Da+4B+zWfsXjpp2E/bfanliceF
5e58hYSKFJdWAYao6MiO7lgf4YPlwOvAHl5axN94+iwyRMRD6skgcawpxZMM5TyP4sycivNshABd
weO9zJXnbpgkL1RCP0mzzXoCy8+vDnWEZAHZW4j5X3N3Vtmi3RbOWFnrWQIINYGgY39XefDM+q38
AX3Y++qRi3g6MOVQt8FqLiAyOcz5Ei0GRF71Jw9IhsKeP8LWDV+kAAhK1DByNzlO37pvMCbQLfd2
9LVP9DI4t55lUc4SfAKKc4HLK8Yxn2w9K1cjoDoD4Rz0qxelQD1WZ3Sn6uI8qfp90aeuhSPw9iDW
diWwmPj7wI9DOJXP67XU0IbZUvIz5IPfWGKju73T3M8eY3wL7tZNtVC7BnkDDyLkNugLwZ6Qf5DD
2T3RB1PKQX0VnXSfnVNHtQ0/2xd+vb89tkUy+ml1jXqJrkL7ZGHYZ8BYOO6NKj9TUwiqyie/FaBX
RmPLGH2JmUIglQnuoWSL4s/nHF8kUXGq1ALUTvIz+akei9CGtLYvnyYnhfJJ5P6yepeaTn2Qfqp3
8faMruySq+jcPpTmUQ2VAtG79Ji+VYfcCw/qSzHZ5jnTbcVJ7NTd1LDZCsqS84shF1WcM0/THMIH
SWiLP80/GTRCKg8gh9FTPGA4kuNW0K2Y3OlC5KQdBDbNDfnW0/tyCjdymrUNY4CHiEwN8mYAe10P
SqVa1baDnp3ntvFnpYGePrUFrX/u66fbW5NND3dQQuzvn0gs3biYPtxAykxVRBoaOP016D9prQOD
pttR1m66qzDc1iBpk3Zw5cygOZJmR1HwZEf1mpN+KC27NR3tr9i4xWPhbD0D11bqcnjc7pB6a4S+
EQz44ADvgEBql+IGqHRzaNxmMBKtSSQBM4jX0fhdP0pu+9ycWmA7fOGUzjsFL5fQ26perx5fMElD
so06HIo7fNpbxIacCVqGGwdgrj8EgsUqlHWVn/Jds4EzXZ/Ef0Jxya+kNGAWZhhh2fzWwgeS/Li9
O9byMOyOfwJwOa2ojxFAcwiQ/tVxf8o/B794Tp4BXalLh+47V3HIL/lO+AHPYqDN3K3G2lKcBufm
xQ/ga1iKmseJNmObyI9S480UItCQUfJqd4ZWfrOfITW0Lf61/un9d9Q8KZygcpbOCkaNYr2rxN39
oNGXdEg/bs/u8mXNDY47TNpC781I+9wpys6oXFV3Zpvlt0yJ3BFqW9+3r7lpb52SW+PjjhYkE5Vq
1phURQSvT8nHv9OQ3M3WVmV9WVhiAwToAuVACQgeXg6vacUhCy0MsN2J1AZgB+IqwggrLazbbrjb
0nNe/RwuwnEfPNTehw7XeXa20JtwIqs27bEbIuf2sm1F4b7vZoqAHqPYHVDBspO5BLx0ixq8FYL7
roHZ7AGyRogoN1yx6m2kSfbtUSwvMvQHtM8EC2Y7KG9y10ulG7GYKOm5RW+1MrrkVza0u1nO0wBQ
iK0S2XLHQV4BDEQo2CKxQ1v0Olo0lWZtqm161gr6CjL5K5SSfjZS/nZ7UJ+VtutL8yoOL01UkVro
MtKlqAYou7qx54O2l76FeGW8d6/Wjtl0/ef7svz892sf5NDyMiWnVvdbR/PK3mc/xcLmZ8SjhT05
qeSWgDiDCYbPANP6KR3rSQUPGWLcd1sSRssNgygikks8rtBf5FN0dAF0M9bE5CwI7TPN24dWb9zb
c7u2hIBqgUkImUAdveDrJQzDeNL0sU3wlmkcuXpCOdlukz//vyDcF9zLxpRaaZecaVo5UdRDL2Xa
xUq7sfnXxoJzicnAMF9W/oUxZkY9W4UUQzLoY4oeU4pEfBOHuZJ/oAWLLBGwMLiPLwCf8myKgCQL
QkDd8ZdwThubGaCYbn+Ekmr0VB80J91tPXiX1AjIMV1E5W0gWiPOwW9B1MYb3eJH/kT2TPHwMTlb
TzaEZDtb/mEeut3gynYOPbnoCKs6xU6hzivgBt+SXlwp0F3/Hq6Uk3dJq2thKIAtEk527uX+h56D
rGLchQfDKQ8UDCbLVzyWS2TwvqEnKAD9D5nEyppfzQt32SpFmSUSWw2WllU7C+pJLnn9Fh8Ev/Wj
1A5ze7MkyM5p7ji6isldtGoplQXpEBP6CntElD4IhESjvfD0a4THieLN0C79nrrhkxmBh7CxyxdW
Tqh6XIVnp8bFE6IGVLEv688hwwk0gwL7k/6HPo+Q9G09yCZKk90cut9NZWt/qL+1E1fevNfhuROj
beBTp1ufK6/soEtbv9evyBy7V1hhO8pxuI/25j47Qur6IPXe1uSv5K7X4bmzJFSLEmJrGP3k6H6u
4wnwLjsAte/0wpn6veYNLrWrRyDrxD1owmT72c2Wd7H80LyA6AUUkyBtdT3/Zl9Bi6nFBISnCdiZ
2MtPliecJjexxbtuv1k4YVv4VjxuxBptehQ5EA/yf2Sf7XK/uis0ewIZTNybwbRZzFu5dtAwZEYM
uHK0RRtWizpwHie2wkPz1oTv+qi5wOu4TQ9HHfMxiT8U8bsKtCQjY8jEabSd1qUvt++M5Y+A5TXK
mEAKAcWDn3I9y9mg62kztEIgF3MKxot+qOdwK4FZDaIw3Tfg+5aAF2iJhbEcVkKgFBkEPlAgyitw
Nv7FSC6CcDmZMpSd1LUYiVb/gMqIHUK/5F9EAFcQVx5UCEEcvJ4rvYmplQsYBhLkY550XoPR3A7B
Ntn1JlSQiaBgqEHvApgxri0BVF9f9USE4oCU/E4L4Q743YMSg4RnVr9uh1oe6SwUehMSZgNACv77
glhZVQ1DGEjkjvZvReWrykZ/aW00EB5iVBGGduIr5HpedqEIg8hAm0Y7CX+ZZAKmJrVHcyvnZ1PP
z9tlJO7j7UjRmnoOUYGcCM4YjU48WNDnR3JKz93WsFa2M0pYCrAnBvo6wFFc74NUbvJI6DGsdKif
IzL9ACN/K8laGxAcE1AzBnTCQPHzOgZthFEASwsxDLl+jDUzOpbp3D+h6dBCibKm7iyR8csVESjH
4UxixBd0HHlgmgA8RokqIKQZ4pTsdNhW7EgebiU1K1cbC2OA8A/9Ntyy3NgaKOZWvQi6P1PMNn/O
+2oPN0/THR3J0RxUOFltKXHAsmqADt886Nd2JQrJzOP7k9PA5RVNQdo0G8CXln1WT24Pg6/sRwAO
RkeF8uv/kfZtzZHiyta/iAjul1dBVblsY7vt9vWFcF8GCRBIgBDw679Fn4gzNlVhvp7zsmP29Mxk
SaRSqcyVax300b4wtiu6p/cZVv3B7OJVH/KJzBRca2teVr1IHss49yDZ1CWLNIGQJLrbKv+cc6GP
BlcH3A/GVve9iXWO77mz3B8+hAEUxsMNzKQOfx9+cRYC7w8frAc+0c/L45BxEZELinC/HO2jHY78
QrjdvPs6aJ0ePVBgLYyDEKuAjfVTrQLpVtiVo38zMJfUQU2s/Pm/WIjQZcC5g4FlVz9+JksJ0THl
32CKIB7DB8DhN2L86RoWzBUYtoAkAPnrui9sVLXXYXoAAPQKyplucVs5bKP0eCa2fzKx8rW8aUu7
sqrgpnL8GHAGjF9e9+Ph6506U17EQlykaBHQn4Cbrg5S6HB/bgdYcSFP2RpJLUEyjMkdFy0KD6Jj
xxxsTRgM3bK7fIJVsEfkxYP9DyEwbq/Pn6j3G8xwtvkybGLtjZdwjguwk6E9Yh7nS+9SZcR5b/Yt
YApbdfczoQOWEfUBf0eLe808Wfe6qJsi829sQyVu8TOkb9hpkg2/Nrb29O2DrQX5KQgQFnbg9ZDC
wHgdMcwJYGv74/TI3ywDNLKcePf2Q7+zYms3pl5zL+yr0IIg3KF5/voHnProcrjQYUbnF6wV4erT
FoV0S9uwQREAXIhlvRtiA6Z++g0hWQmO3IXRGa2gNSwQ01dd3w8Yxtem90KVH/eC7aCmBehc8+7V
zfHr9Zxpw6KU9GdWYeERj9Z3zjyZVPbUCW6sIvjmA9DGs4jMlvwtAj8GKJh4Po+D7qkGpo5pD5P4
V5mzNbJ7ZldRaQLWDTkkWBLXZCC+pTH/LzBc6jJxtKsBL6ktBthTD11KZv+aWH24klFLcYl1Ntat
zcykcCsyGXiqinqDVvRMAf6zqVWQ8Ufuu8i5sZp03vuXTiJu8294zRy7RF3b1+6FSLObrdv79GDA
KCI/wC24vE9owLnBilq3PLixzaG9CdhQX2k6Nog9nSaZCOrDWEwg6/L5FmnQuZ0FhQvalqCWwKtt
dZ32pWuwcKIBBits9rtGRfZ9hqkdmAD6uJYCTM8bPnvOXRBnsEygwDDJsar7Cgg/zplugxvzkl10
9MHp4uFKJgOCa9kdqm9FHosm3oTvLE++z+EVLYd/za7LwCE3JK9nmC2OpU8W4n8/0XvxHl3ahO42
Cx1LtP7K3Cqay6bBwAeDuarjP9r6V6OAW6jbu97wE6uA8jgYeiJ9ybMq6adgw4nPuBNecriKl14j
AtHKeFObKGxJfFRaNxBTADhLv04tj2UtIN3dzEkVFP8lhflgctn+DwnGMskezSELbibIuLseCEbK
l68d5/T2h39iVne5pPCQXL9Tw6EoOrPB5SFoHlN2a+W3zK428r3zO/evkeXPPyzDAAeGl2eYARva
F3CTxpn+rvhr5lLSjXdcDcn/bU2rs2CBgiw0umVNA94/VJPAf6aFu2HlzK20IMbRZlmEVv31g7UZ
PWdwah9WHDXHQ+n8jlqAnqxO2Zhzqx551r39h3WBDg/sNxB4PUkG/TycMgU1ChSB3kA9c/T1sI86
ueFzZ2LXIpWHJ91C1X2CCGzrgtMczKE3MnoOum9G6F36bR13cqu9d9YrMMMJrD9wVSciGpADBEAN
ioE3bVCi76ZJ6RuvOZAehrzDxT7mzo+v9+/sF/vX4DpYuWXNGQ2QkVXidaRBAqH2Flwz7nUj5gPQ
e4evzZ0JySDd+9/1rVmHGw4l6shE6ml7epdJ7x7itPuvTZz9VphZ8PAEX/q/y4o/HCzPlQo0I5hL
NEvzoXQ8Imbj4IFYp2inDXc/awqj/SZG/D0Ptj6b6ruCFYGEKadVF22GyVQZgYP6MpfPX69pHZGQ
KyObBFsygHZ4JP5JJT6sSQyLPF9VDWmhwnJXVo13X2d+fydMV/5l8FtM2RhOxQWGvcPs5ec1WT3E
h9xAD6nXj12SFW4Wdxa4PKB/0Wxs35lV4SmK4jTGTBZKqdWXon6dKT7aQ4rtjR0Q5ADsQfx5w8PP
W0H1DCQJmNdb18FrK6N+XllDCtLKen6S7j+5ef/15/kzFPrxDsamYWgYSCUIlKL4uK4FFqbTRFzC
hmFg6BuwM+tuHicdl0wXu7Cfysusb9ureuL5UVQVSHAxz+FC2Bu00Agr0MK0OGc7p5/9n76J7iNm
xps97Vx+qA1T7n1Q7+xZi2daaZT2y8RG97WGynBSUP/7LGQVt0iNDy4KXsfMmRsy+GCRGefWiFVY
g6PE6cUlM9yc+E1vfuuEsK5b9CY3tvqk6fhnHxD+lybtAmlcHQgD8/YDRtewDxDDvDWI2PPL8So8
gnH4GB2My/YNdO//wYvgIP9rc+WwgmWN02vYhGOTaHgKlwDWjuTrT7z8V06+8JJKohiLQ7H2Vd4I
z5PdMKQjzcZ9OQXGdY5q+cYza/H4EytLWRnqja6HyPL58EmQl9c262FFe0nm2te567/0VsuT3BVV
zJqt6/Pssv41uB6uZyOou3qzHVIL0/Vx0Krfhgo3hoLPHUBQAmEa0MOqMHP4eVGg1PR1IyUiij2m
Q4d+W2MVBJiMDcjdOhr/cT6gXP9cnosG3mc7UZthHCOHHXueCWQdid18M1pGfLE1s3ZuRVA8Xvo+
gCScBK4KZJiW1wYqBT+IG7dlYe0o7dDGxsTh7u/9DqVeWEKKjQtglWB7gjHPHWCKNWgTR3xCDYN6
D//FCJBXCxcWZtXszzs3DI7hd56j0qAzStRVvflHVwEguXGGzm0bEsOlJhItfZNVdAjCfBwaoH3S
3hh2qgt/FLazH80tDOQ5P/hoZhUQ1BhM4cRgZpgdbzfj4bMTTiV/62bqLquIdxtdmrPLAvodgumY
eD8JDVbdGgV0X7GsYhyvrBykRk3Y7D3Q4m2Eh5Oh58XFUbn7X1OrR0OkZKHRklJpzsvy4PM5zbIq
5aMlSDBNvzO/KL8NfZYnJZuAQQuN+j+44yLAA9DWwii/vkydPKrnop9UKmf1Hg7y52AF+6+dcYlx
6xiIGiFYUpcHBBLhz85YtqIuxtJUaeNF8lqPDb+yO+CceRAISGwxsENHtURdz+vb9yxAoPza/rkY
jIVZy5joQqG6ClddUZkVTrdKqS3nnRYqSAoQxCYQuMHZi/p5VxZUbxg960MfjK4+LBgnq0bqDhEF
+kzHNquawyDllIRdn22YOik7I5YsGpZgvQMvCDKi1QZzezAGW2fw18QHqja230FntjP7ZKRxjimr
eH5ke9A6/uW2rqy6nz+rUQ6jOdQGRM2nirQaA7fju13nSUStuO225DhO9tPBwCHyMAA/UWoK1lls
Z+TN2LGhT4O8bK510w0H0UXz9SDd6ufXCztjCsxMyJjhNC74D1afDmO5I4XOYZdOBd40zLLEAbgP
NKkKw7/42tRJFRafzo0QpnHv4M1xotFZjk0xcGZ0KWgO9s6e74oHHpsPwUHu7R/Z5tjmSSSFHQeX
j4scFA+PNWmxIYtagvpXpiGr3CH2uKFT3eZUxCygQUPsaDC3arxntnPh34E1kKXj0bPyTnswtXLQ
7Ev7rj9ShiGAdtzJvD58vZUnSLXlRgVkA2mCg8sIyclnf1RGixrdLEQ6Qhy3yBdsJqCSESmvZOrd
hHcsHnb6utmDvfC6+q3ANIxhrTLJ99ZDFkfHLcDQma1eBmNRpERCAeKeVftvaDLdFVkp0gAvf7Wn
dTChQed5wkyosDvwKulGx1/vwQlK9M8eLHU7NOrQElwnF8LPs8Aa3QZ7UN6LfXkwjwthHHiKL7b7
xmdXuBAmILlF3FnzrIdGFkkMejap50ip42guHOPCKJuSkY6Gxc9sHINx9/UKT2L5MsAJcy66TUAb
r8+mmPvKCAzdpGwqjmPppv3I7ufCusic/BdTxlZieLpGdCWQuC+ghuVNsnIqTU0OJmRPp2UHAaBe
x6op0hkkyJncKuidCeOwBdcFAyZ6XCfpLsstoAprpdP8qb1WN1XyP61D71I8ebFJtsVQzxwZCyqb
6P/gzJxR6m5HQ4KuBhaNqxHRRx2y5JAfsl+Bia9JoneOK4QT9y6rY62J+CGBN6521UgilMoC0hbE
Mo49ffr6G59w54E4D4kXCo4Q6cJfrz+yFrUK+9IAvI0Fv+pBXRdBuMsoGKkaWr2PpqFIYWNWd5zq
tGkbSUa/uG94eOl32TevqlXSjt0B8eiKi84m6CzfBkAAkyGvLpSP8cmguqduNr62Q9vc5g43iRU4
b1pP9kZQOmkJ/c9SAvT0lioZHuCfg5LMA79vByxFvOT3bjzcZS5xnsWVS4p3SOla720M6mP6exNS
chp1lz381/DqdvYqkKYwC4YBCeh2YDQ/FElrEv3qvPkYH8pjLDxx/pbq5s9ylxYtHjY4nutBa0E7
r+PK56mJacCytZMqFLEvoo13x/LjP2WUcBDQK4F0H4tE/XZ1KplQXkdpxtPJDp6GwAN1ebbxBjhn
AtcV6lg2TiRYDj5/OD2C8Tga8jp1+c/aQf/DtTZC2VkLi2qoB1qDhVRkZcHuIzoEIU+7CvBlLS4z
tdW5Oo1eINrDGx2ZBUBMJ9V7K+ys2ZgDnvpNae6oFjjcXnCPNmVxyGW59VlOEn18FmDgHVx2mB0A
PcjnFZXSRMLkujyF2HkPCTi/SaDme+RGcDcwBv71GuTdTLr1jkbQUfs6apxb60fjq5MG8vW80YXD
U2AeMR0xmm+Ci4I4U1nvxmhLP+Pcx0PiFoCuDBwt4Pn6vNRKlOAmR8M3pb75PYt6O1aZscV4cc7I
0p3AbDtgYZBQ+2zEMQtrNJTFUf8Q47HSYgTf+7CFFDxrBYVhoAWBVjoZpmmF2euo6xBtzemfesoV
GZE9ff1xNmysmxJi1kwCfcXTXHLS6SFuRbmRSp+aWG4KeB4mvHF3rDtVvicCs5QFT1nX1yP4C63m
WGtW3n+9kiX5/xx6PptZ3PBD4V4Lsw0kZTi1CsN10YBMFgBe5hDfpmCRN8G+/vy1xdNThScPalOL
pBfe6euObGE2k8Z5KdMpenbskUBgnAyaEptDQ6Gvj4VnX9Nq2ugDnyZamEa2kIf8T6BdJ3eqmEqn
x3sh7VU+X4dP9RDouM7dVxCFZGB4scOtq3JJiD/v7NKQW15C0AkKTtQoIiF7Ly9Nmko7a+6KcOrj
iobufpit9jDjt4L3xI0ODPzPO0FLGc8Tdf/aiQArwFPlT7EbFAWrY63AeZ+3ELFMW9u5pUNhEbDM
1xuR6nRrPxtZPPmDC4VTJarIghE7M3XSM5UTY1CPYM5IancKSGfh73ztQ6dei/cQbgGkl2h/n/A6
jHnJ/CpnNB1cn7ig95SdvQuzf0rnWpr7zt4aBzz1WdjDt8SLD9cPuAo+LzG33KFxlaCptmpzD/aT
AOxVdchjn4b+DrOiXiKtCehLGr643hYm8jT3WawvRHUor51CqeSYQwKClzQNjPyCOkBP0Hdriyro
jJEFMAsySSQ9KIGuXCWCqqlnjiFNrVKJy8oUXqLdkid2bjR/iUJeWmo4Ey6A6SZ6CGuM5wSCW7dy
PYpRpuiim01SWtNGqf00en42YX/+YAF1IozkwQRGmmqisuCyaqHG+7UXnnF8gErA/gOGPvzPutaY
GVVBQTFO09GsY4M138VMjwHG6Q1RtsR33r82d/YLAbKHSw25Iqp5n9ekJ9Zz05hpymy+w6VziLxF
fqL9+5iBxj5ahcivwHj3p4X24Ti70VxTu/OxqnkaL9qcF/uy77dkKs+c4E9WVvcOi1xuOAIfyOrk
UeTDbacMJHFQnReZl5qQizvoLXL/M+UEeEUIEXg0dAEwW4MeDdZNQaVtildWlkxQMe+YebRZh9Bx
O8np26gu5snCLM7j0FAiqo0+01l/+WB+FUWaAknmFMFfTHDq2DXYdsqjPd950F+KmLf72lvOhKxP
a1286cNnnORoF6DwpCltxh9tbkAGJahvst5XidHx/dTQmQwq2Dttv9XwPHv4wKgCF0IFEICUz6at
qK7G2YOjRj2UspvhGze3XgLnzgJoby3crX+G6Fdbabh6MDwMgacsDx6tQHxD8/+pCJuNrOHcSj6a
WW0ib4PWhzgzTe0piu4DQIcuDZ8OW7MgW6tZHYZMC8o6s6Vp5+ffy6Z5FwYYvTZP9rkzB2zsMtcO
0rKTkRPDnZR2ogGrQYkoAdA/Ee5jA1UZk+0Kv+pjLY3d1154zuVRD0blDpgg9CGXP//ghTbNbUWl
xsUpfrYtphnZQ157R1sMxK9fvrZ1dhdRDsb8GcAJoFT4bKu0G2soJknTqaniPJti5YARzfzbWbfl
9gJuxwNoepFdj1beXSBHmBaO3RSVkLdxlE89g2TV10s5ffx9trG6vkyuOKsYHKIOJxLZcl8MYEAs
60ffefza0lkPR4Xjz74BILKEkQ8fyHA0ho+Niqa9sG8cOb9G+bhFkL9hY61nWve0DMq2xmEN+gMA
kdeFlW98+7N+9u8y1o8KtMoYpOIbXCcMFGb6BdOYZClvZpzv+3wLKXxmQThDuPrRAMQzdj1Gxesi
m31UbFI25n5sDrzZZ/Pc7f/603yysjo7A8aJJPOzPJVW9suNgMxl6u+37U9iG+ERCADX+sgoVoSo
KEY0NcwmaTn/5VpvqDcQcPfi2Twdvl7QGa8G9BKpi438Arn06oBaNdBoXYcXUQ2iWS1ANAmKYK/u
yZzdf23pTCiAJVy1EJ05A6xWwdD1csT1MCm2d4b5oKDrHHLxXxaEgtcC9oWi1BrJ50xdYeA1R1NH
Q9AGgFKFCY5qNkjPt8Qsz8Ru4AXRw0NRwwaf/7LiD+dUyjbTQ7jcqVON8UBgl+uZ1CBNmPuSdPlb
HmxZPLuHqOdBwQpYO/SZP1v08oZDgb1DnKP+nk6YlnbdxDP4xdef6kxJ2UMTHeQn6E0uI8orO03X
L4TYSFQU5s1t0vgkh2DelTz4ybSP7Mvgn2giAMQnYNnafW377KaCFMQ3bYz8nDDC+8acqV4ilGfj
reFaSdaKHyLkhHP3zeq64wQWgK8tnoscqCQDo4ULEc+f1eUhPQ61MIpwa8z/eP4bQHHJ1wbOLQno
VxOJF4ihgA/4/NUKn/kgBsHLuEYtJ5qjK5051V77oBGDsWeoTV6j2GRtfMRzvmKD7R5yBIsYwbpY
Ffil23U0ylMdPHTtTc1/+XojeT4XPDAmhfbcwtaCQ/B5YZD4GYYumtgih2VC2L6EFuC0qzMDYo10
wy/O3CYoKyzlw8UrAWf5bMssiwmKk9jEzJrfO2NKUKWThIXdd1TlWKxk2Wz4xTmLC5gVOlzYPhyD
zxYr7WHusfbyVAjgwnTkdkQM7k3PpiYeZPvSK75xu5xCdZZpVdR6UVLHc/IURmKbuWo0rhdDh/eR
5PsIMDTc/mkfOruxbA/2TJMJughT7Ww46QkJHHKoT7ZXGywDN1fOmNO0bGNz8t6naNh3Vv3ksCjO
oz6G2AhQqf5eh/z+/4N65rQ0h1wUZVXcEWjtnIDYuSxMc0JV6Vq4jGRBnUjP3PdDc1FJm4TQjcSY
UZIz+zDl7fevz+fpswy4SeCSHIjegI1oTUts8MnPpSualFvBd49VwQGjMH0MwK0EuqWtzCQMGkUq
q7M2PvjpAUIkR+RxUEQCHmQNAa463Zpll6HFaKUNpoUhN0oEtOvVX49yLNBgUF5AkwRNe7SCVs4M
ZdO5rAOTA/uVW9+zOesyYlTceXQBL/Y2Ts6ZZaFihccMzilenGtoYCSF301Tw1NMFKsLBjXWvZ3J
8TDNsxlrj2YPX3/A01C3cHUDRoPAAPzrOverOhviygiywIQPr21oGkS1lCXQ5d1SkTld2WdLS8z4
cOV3gQhaVJdp2jrXFf/m0ieDXRrZ7//belZHsdFhGfYSdb9xfKh7XMFTT1S/ddOeXUvoRYg20Go4
uWnn0Z+8rkX6ArcBgWYefK+1eXTR740B0dko/p0xtgAd4erouKM8vPK/sJgG9DTw3shU5OP5VNWk
aae3uq9zMnKs7+sdXHboU6EfQ1jw84XGAZnEiRSFGIzJaloRXgMsb/1jMt97Kb1QfUe3wXqekNFd
sSYonkAk6P9teQKWMQQG3g1UWXB5LBvxwUPa0rNk02XBtdBWw0leceO329bmhpkTl4cZPKoxq4KM
AoCnlSPycSwQTmCmFOG+aw2o4fX7qKBbE8NgHDzZSiwD2QsSMsQpK1p+yYcF8TbU44wzfuu7VZjY
0vjlQ8rQCdA7yTxcURDBBC1V3vxyuYIQbVskQplP3LSeUHq99iuPx2GpXitTJp0z35utOcVVSH8Z
Qr+5gv9jzyMkLsbGi4FBDeDr9s6VxZUMm4OhxAvzhyvkGPedrx792rm23e5BzNkzxjaCmFY9WIO0
wWKX0iZWA7WSPOIHXvfXNAqu+BQuqUH1w9XFm6cnlTAokzC/vK1y/J88MPeBxb7XfVORQUgHc9CY
EXb7i2zwXlqFekVe6NQtwbSlKO4gao9gC5pA9FZ6eCJZ4WUOlSfiQ9dlXwZg8s8NJ9G19zvkdrYT
apwSnoeXFh4ksYfkgVCBR12GEQtCA0whgpJ3JqWojlXNnyft6su6sK47Rd8cZ9nfwu92UvEQP3uu
n8IMwK5AZDTH8HsJmsXRQE7e0PDRqPrpumxlmTBd9fumz4PnRvMwHru50rHHRPRgdtR5pKBdNSNN
X0ASkqXA5g3zRVCNEL9RZQ/loNIr7pUXXgSNkyW5P4hb0AdnsQznb8oXUwx2070dDPcikypuQOV/
0UWFJkrnDtDzY743xuG9HViVDL0vMQeZixgTKHI30noEuYg+9m71GprsdcR5jAsaok8kqqcmb2YS
sPFHUCjoRy/SVgXykN42LkAMdIHM/SALJvbCsifiD5UNMrDSwINVvAq7urMt/Ei7BVGnFHN4IZUJ
zUspDrqYLw0ejUmfh1CbhkxbGnltEyUtLYpfsnQVOmG0vXNC1j0VY289dxTMTDtfG8ET15V+aGln
3aMT6EJt3GKYD0MWNsezcCTwWa7bPfW6sXLidlF4QUfoYZMhgmreLIz5GHVenxpdI5qEdfNcEvxk
UKRaNTAxts9AMjVUdD+FRXMV5T17B3ii31u+UT/iyNs3JSS59zn4SF/6DM2ZBPM370Fh/+YWvaBu
9JMb2TdLRtWlw+SwY4XoEgdsMklXBlGS1x0EvnXZxUHB7djxdcqW76PCMSDejE6nasUDhORBTQJe
h6TOpRXXfQ+C+7CunlxTGrGXy/xQugAe6M6sCZVmTtCjeHKBASRgGSp3ooRMpvCGIzpLitSFWybG
lEHUgps//TZiF6jO0tuqnoIENc47p2JOTIuK71hfNXGRKT/hPmC26C3XMS/Nb67VYqI86iHVYoJZ
fLIrUrpArAbjXeVYmvAx/KXr/NckkZHqqM0PjsBX9xrrF6OY3Gi8PFa8/z7WoiFMLS8f+903C+Da
VXTUpQuJ1Eh/t3L3wcmKh4DSg0l1cFGa/L016zfP8P/RQcDRbxgMYvkQOimqEOTnQQ/iADQL9r1Z
gurCwsZGnWOmUcvUhczg3JXd0lg6DbY3AOjbzr0IDH0z1C4zPJZd6v20Kq73Eavfxqp88gfpoFXp
N3dDPhb3s80M6Jv3WWwqq49dqHOScZgr4nvtz8aeGlIPjo8vN/1UCLgoL2A6vW9vCh2BBtGthr2l
mYVawJgqF6yFha/6RI2cH+aA9fj79Ws1upKIevQQi3mbKPSTAuK2BmZ7O6Mtn23GvaPD0SsDGgAc
bADy7q28FrtFNDKdITifTBYFQ+NUgBc6yso4q3t+RXPKAI6avR1q/9C0rx0jBu+mn7g0i66cgmW7
2hqbm9AcrB3GvN4GRRuINUT+TxFJ75BFZrdfKCBjjGg3hwKxbF/nNkuCKSiSSo78ug6K/mEaR2iw
WozuoeD33AV4nrSdri9DiNyTzLee+w6PUN8anIYoNzS+d/1gH13Gqoto7v9BHfzRarMyVV5V3pbU
+G1RH7RV9WgQfwQFBgvqx4y1LC6UesaQHShs0YtJPCV/A/HbkHaw1M6by/4uGuVMvGp29iGwMjEb
qjzmteLEKYIn0cKDA8TdGBxdGelczLLXJgYOIF7PE3PxaAzr5o9jPQcXwtYY053cSE1E5b04olf2
jTedIJFhPg1Rn8O+rX/72uq/+9wLEy/3s4fZZe9osIB4vxBQ9SjNNh5bVSaNbuwrYH3Goy64m3Cg
QLEuI6tuomqsDmy0rL3NqP3N9gZvL7n90k5eSXqjpKTFGCqZUGHdQ0mQAwKxEK6AVmhnzQ492m2L
f8YENhbcB5HqGKIGlHnmqsScISTPbPxHGOgncgTHINLvtkMRNkzMRTxrFQX7NmoYAsU0ELcM7hV0
3gjqJb9cR9UE5FrevnDhr5G27MvZDbqEmYC6oEL0WmL0J7amzrqyQ6qurSnHtTjrjOR+h3t+GB+V
TbuHwTaqh9n2JFnIcWLlQVva5iBOBxFK+MKH9i0f/HCH+PaunEBeml5PyYRiYTJXmXUhjAqfofGz
mFHU8BpZPGvoVFzycIBMVcRk0lqgLmGZbK4Y775JBxGXIp5eNhL0VW7vsDs3Zz9DpfuYVbK+rnoE
+Rp87jsRTfoC+eIzqzpc+UC8NKmUnXzMrdZPuszlF1Xvl6Sq5VgRFfgHm2MdRl4PpOyjlrA+t4gy
pxAu6g33rUH1nqNxmEhQDhFhmtVezIXc5ZMrL12ntkgz1phqnPsWU7h62BkIgseMIqqNwF7FiHd9
UjYIIjn3+71QETCbmb7C2Jv5SOeseXGLyEwsw8a/oPPmembhW42qZBzZ7dOYzQ/gOgFaEe/JnUsN
ftCdP+60C6aMEbNiZKgj3NzcLonnjdY7mwH9L0IG7/LGF/DYdrGlvSbOe4UzPjBw8mo+HFq3VwRw
BwcXE16JBij+E8CwisMMadULioTrKLOpvw2a6JtXc7A1ttmjr3OTzMJSxAT2Pa4CA6zuYePGVdGq
uABmDjSaIW69qfqlRPZT+L4GkqqEHNfIb/AnP9pigORZFjokQGcpbqJiOIBzsNhloxURnXclnsn0
zRvad5CyTWS0Ck5Qgn01G6aJRoKxxwuj2vl2Zu0k9b0LQzF5H3Ifcj8l7UmfV1U8qS54woNYt9B7
YpT0YwG8vJP/BiFb8NKOTvnd6wccb9ME8JzkzCku2n6qEtAbI4hIJ5vfWjXjbkGPQ4pYdVk3XlZ5
K68cCZSyq3tnJszGVOEV9M/vJeiBB/27dyxilqimEo2+9g3G2/jeg6bHd8/psmQI6/pKuvglFTqN
V0PogVUVNyiZu666GQfqpQ44SS5ZU0jQ39YG3tdDBCpSWQaVSGa3EDfKnoFLk6M/IJcfxiGO6oYm
ivtiPwS2cQh9Ch1t0Gbv/LGlPO6cGldZ0I1AejUiA6UqyNlAYwEJE1DP+r9FreWVTYvySch89sDx
q6f9hLsMH6RnZkmK0QTq152bfW84/F1oAXXf0oeWdIt6v8VsxAgMNO+c2WExi0Ycn3Z4d3hTHpVX
YrTYnPI9wkkFJidkZC2zx9iG6A2Rvevt27rPDtLVZbwQmqdehy9ushKHc2wBpzbrYe9NyPHc0RuS
0p7YZSFVdClaRyAbMQC0nsFOaUtUB4D/+pUb2ZGCUvYo+6FNnNn65TbOm21ESP8BRUvmoX3EBKVL
rMofwHxRLPSJhkNaqEnf9cU8Ha1Cz5wI5jl3jW2Pr6AvoGLXuCBdsFqRISljuDNVq4wXX9sK494B
3xfj3HzThWftfZdaN2WV+QDUM0x5F6a+xKxYfaVqlt120YD9yQoPAHwUNdltI+gUe2ZVxiUfsrtC
cJb0ANQm6O8enaG4DdDOO3JKnVjb9oW/8GMNtb4ruvmnn9VDbOtmILVdPTiVeW95NSQChh2Qyc9d
AwrZUMbt0L1Lp7j1y+iBmfVTqdpH22tehQNm+swOoBs11w+i6erY9xhyf8kIV+6Nw7xXEWWXUIU5
zH4j43LM0rFR14BTfMfLQO5YZF933WSQylO3kcZnFUC8kU6JB1QbXyv0ty7DUUvcyO0VmBZ/+hN4
3aGySIxyug8DYD+61h8JlxO6K+ZhtNQjZY4gjWCvEPexyczNi8kaNZFeeNtl1Nzx1nwD/QDoGyqM
ixQdhgaYGaGVyi9maEAkkfKKGFfZSJARHlES+1U62ffB1yUJuQMNVRsioM6U6LAG3brj/TMGMyNh
bk+xNFCyt4N3Vf8/jq5rSXIUi36RIuRBrzLpszLLmxdFuwEBQsiDvn5P7rz17EZPVaYE9x5LPbwp
05150OI87E8l6nJx3nAUPRCWVchgqvBfSM7x1NU5X/hQaA1BdNqTvLa49+KxtG78R2VkoelEyOkA
KDmUv7xIIc/J+xpakfde8xbN6qcn21OQCaQ3QM6k0vA8JfHOpAbhq+pPgHeLx11T6KE78V4FufHS
exfLO+AN7Ft1GBZ1NIbF1NT3QEy7xIv3s+6CfLHN14xhrLbqr44JEMHkKpH4V86S/XTT/G/d5psI
sz8RU/8kD39nXr8UdWrxqwUOUeCpf/MW73MUbmfhxS06Kt4dSfucNvS+6e5NBsOrseMPWZ3YLdMW
5IqnEIJrr8TKeIr7heabCr7ibazcau5WdXdF6rIh3Vcbb7TAkxOV4wKbIfQ56V3L4B8dEp1PFEhO
GH6gt+SCjN6LVXTARrvu6IrEBGd8VBHUyam14s8Y82Mvsl9KTyceTRHyGMRfki5X7IZ46Lu57EMc
dkLoBC9ZP5fo6sVmAeSlwJK+7znvy9nNiOOU/bX1hggROBhXQKGjdMyxcrLRigt5ornm65Vu2523
5plq+scpfsBs+9JkQuV4R1uckNGxm1PMufXRn2iDmyz6G9jt79DpP3wTF4lYgjIR5HuIG1EssaEV
VHI//dh6+aZDAHP9+xZHX9Cjbbs5GxFTPKfPMWBJzCMr3TEi71ovtzSAsKNz/hnny4goY/7c+eaG
AGb8oRZr6XEVlI1YsmojQVtCoR3iNoaVe4PvPReennF7uA/49U4RsAo0WDa3PsMuurQLq6I2K3WG
9Ylpd+g29abBnvGuvYz9+OnsgGGDSrGjk/6utf+L2PrGAwwZEybopMGunbT62q7iJteg2fGGxHnb
DaQy4XLs1XrqNnajbXZF7Ueak55+zRu2l0hKeXGq/eeW5jfuTw7o348Kq9zz1EGhE/Sewi3Jsddr
CJ5OIUWJPVZKfPZZG+zVgkc8WFwQ59iKg4rFuAPr1kaHYYOHLfUWUpgVCOQoqlmurBBsvHTh1Jfo
B77yGSWXCXnrx+RLbD4v4FRq88lnYTHMDfZYVEhnGgSzEIlXxiuTe4AX4Y4LiynR2ClfjUcL2Xtr
AfoE+XoxIq9sL6AxnqRTJyOh9uj0EpzCeKh3NUnG7SUmUtii3VLk2kdhXWyJNbeeuRZ/XcSWvmqN
Ed+LmyM8Spgw2kq62EBhiaf3aMREnshCrcnDOrYnZ1HtVmSkDu6yTuzn5lbkKXK4JyuxmvoGISD7
Y1nXXblc008YqMRScrGsJ/gH8K2ruUHLHukEEv5n+P9BgSX44Bimw2IiY1skyDG8yj5KvqVDXXdo
ArePkjY4zHFc582STv/mYOmeJ2f5s4YDrC+8QPAodzqmpxHypwFTo4LgCaYH8m7rlV56Z1MoDf30
xWdNWzENV3zm8+ZljU0EZ9zgeS+P4sVPQG0MmDX35V4nM/9ceww/kGSGXd5NuBCyKQvsfpzhWjz0
TesBxNcrKZWF6rtSfihVEchG7QfDODboeK5ABvr4D1r1qXq2JIWxAYC8aZz/8cELU2yeusciyhke
6Ki33QuSvafdAMsrVKAs/Y8OTVT1vfUQWb5u40mHnhuLGKKHKJ9mGqki61MIGsN20T9DF81+HtWQ
t+fLOPhgNlObvaL2HLYx2fR446wLw9tol7UrYhsM3xayPlHgJfOzMgi38RaZufRbvvonP7Zzit+b
zbyETBqsWURmBP90gmdRPkuAmKNclxIl1e5C9DBWE/f4CAN37L/PKvMuK4nrD2/zsAHVYTp/kWyy
d56l/IfOer15QKbfM6rTEx2FPkhph1NPrbfjdEb4H4y/6BAN+2iAlXEm4X6ow+mguaduOp3MJc6E
h7vSIoxxCxYvw0IU+ENpstTby0AkD8DXVe3SBdUajrTAu0mxGMeidGjyRTZH1+2HQGbHRMj5vKZA
OdBNM8AA1KlKZjY7ZUQs135ladWiZgdZS4iKHjTCV2qTdCXUPOw+LEj1UR0w4HUbGuAKCHn4nBLZ
7GmIj/2CuKTklxLt+LbRgKliwsoDhEe0/W4ag/FgmGom9PZ4QZobZB/tlyTqD12jR0zzrp/yJQyX
YS8NRD4A8ij96cKuecWobk/dzLBQjEO3lqOQHnoqHuMDFkFPvy1B7O2omae978/LR0c2G0L3Tdrj
1CfBvrdBWmGjFyKn2bz9DeEK+d10dtLggnHEbTC15YlQcDFYKEWA0RTjoLPcJnOL/crfTgANyAWY
iy2YsXHZQCpw8kgknoRV/SuLLR+w+DvE7y8BzRByFMBJKDUUXHjOp/XS6l5Av+PR/0wwqXIAzfcc
NmZ7G1q74noUAxodcTJ9eW5Kj9Ri3/yKtoX5ReT39IxVFiBC3/3SUU3yyDeADTgkSD8dc92xYyz8
cDNdnjA+sX2rLN8TTYJyAXCJbEmBQl5hG/Pk12HSFF3Nh72JNu2OoYf44Di44E6Vhc1SHMZejZkY
axPdxUHbX1M52Rw1Z0GU48f9gehRPluHtiq2Zc1tk5BRk4iFeb+uaKbGul7VylqoCZO1WHyy5U7E
zW60D8eUzth+1KAh+oR/QaK/ern26v+YVGjndDHdJ3aFuZz7b9wM4W5MHBpCwxr/qkPQqZb41aXB
XLwo7Pm+xQ8m1jbY8ZZvZ2o0kAbqzvMGNAUHnS3SwaZAk0bAVCNGkFln/5xq/pgGCxDbFnJJCRX5
KJE5GBvc1a2cCy9JfvEh2p5kCJsHqQUeSUr0DijTWPqNFYVo6xaxtkv/gV8gxU4fAfvy4iMOMSw+
SvVVT8LnaG7+LKaTGLUxiAHhzyCrelSTa2i42Bheet7+SfxxwY9V4zTf1qc2jjZkz1NgrUFi910X
/kIP/QuFXuQdvm2yh0N1zKGLdvhm6qassZbmobIEiJ3XHJoIcE9kpdvH6cCKuMcaUE+9qFwLOS5i
ek9dMMalYG69eCODAx1towMyj2jIDjqY2t289frJeM2/jHg87xt+2sh28bv2HTq+5GisrMtaZes+
AQR36KBdPsxz0DzHzsXn2Uv8X+nKo+9eAcc12cYKXBBw+rV2vLCI6yN4xv67thncLXqN7WuqUkSE
UegRepkevYlwrKPduj4lDI7kIrM0ETlKPTluaBpXnYc90/GVlnwJb8MqTTmrWR7JZrDwBLN3Mmbr
Six+caFlB1ObTgPIDPl0chPKKRB3kOTt4nm5yFazi8wU5d0icUTjNqgc7jN8h1bnjjV1saZ49pZh
5QQXG7CuZkTxUkNxz8Gy6z93qBmsBJ0wn6bLMOIpYjXbB2CDqiQdINoUk3jWBJdeYQibxxzGH6ar
ZWyh/5rHbY0K2O/ab4RqpLCJo9lpzGs2qF8DBTidB1RE9JCtzboQMFKLHvdQJcvl78TXEHyT5r/X
uld+nuimiUo4fFtR+oJt9BXRH9S/gBxLgqOUnQcpH8w2I8A63+w0fvGlbLDZTV2ezYt8VivhzXMN
DO5dxWEjTxCWmAm4vz/eHGgSRGM3ZIcLar2MtmcVn1d7Hjqgg7kYG7z38xyDUImjlv3BKc5+soCl
59gzEyb3LJG31TTyabFJcOracVG12flaA68/mUA3Jo+90EfSTR0eWlJviDLv3B+BbL/CZb1feYvq
f9xqsdbFIbtJO0dfSq3qiCSg5CydAZILsqTHUNjzstu0ftu8MLmLyPkIzOHJKWvQbtOhcQGoXIBp
wcdM3+bEV+bSxoqdsq2e7o8OvZfY9nWRhmN26miKSqreYUDEx0ALzizQV4stmPptMuRTvC0GRRSC
crSPkuYB5PVn4En2yWvJdg0wz96MtfHT4CI8UIi2of9CnSFT3E8lvBkzFIiL2CoPaoaSj+1w2hKE
G9I+cweMHl2ZdGz8vTg7jQDotvliVMxeuIeVD3a0MPmIeybfrEqj30lHIN+AyvqwMPiUkSujZmZX
cuyXRDxF+EZfEAPSA8DW2wgIXuCfkoOs/uZdQP/LNjyp1YB6iLTADANIXPFQvLYElrAcIidA1Ijl
av+4niGgfYwbEF4MUYVvWTOmOK3q0El4OGvPnZauA2oaGvXseC1VSWlDXkTG3QNsJuFlaoL1B5lG
rSzS2ok7Xuf4Oa4RyQ+YHbAXeIJAF6zzVVIImAmmkvgM/rtOMOHyPgvqZTd7WYcGt7AN7B1QbpOU
bBkf+4zg8gkc6FLv9dBPB9M58VqbdpBnH2h3OW5YvQ0EFAv2U6bbgoeL0TvM1Ko7KvsAkBfmEcxU
HQHQOWed+9rqOv23ch1v5dZHbC6GRI2AOkeNU3Rzwr+qrF9AefnTUW1rgAhpzF4XKAsAl9MFqC9i
C2GqfvUS12w5AmQ8nItRpwKQ0BgDERKhUc4BZrz3gBUtaeLfdW1hZmzowoBXtv5/MGwoFASDu3sB
7osRAZTUsJYq1QxpFwGRf6S3pm2uVZPglWFJ60oMZ4B7bcrsIZsnB0oG88CROd98krAdX8cRVcv9
EpKXHixMVuAlBrlAAC4PpbQkeqYiMe+NiYcWx6OyKQiupHtmmUchoEMS1C4xirNzWC84YTrbhWUs
TfYiqUjrHH2iwpw2SBjk3WIFmf/hWp0AMrUzG8D9Z/Gw7/GdAx40fftfB+6lFAvb+1uMqU0jOcT2
zS17KMjCJuiqFl/vGT9G/BahK7GKl/6lx2b4TDy4x9AsTssazrVKm9nbPei39SlaUmGKhPD5JRuS
utQaXLFJDK5ip/6kiMCsJWbfTYwvzNVDX7QtLCP1wpJTAANcVcdgzS0oujyMLa5tIiODSzSS4VbE
SDcrWm9qb2oBPpFyCBpyOU/rTkZjlAssfYCy6JjJUnQcV8m4tBWk1e+LFXMxqfV5MTVuq2magndc
pVFQkF70hTLrEUK9HjSGlu/rCtg+B7kMQnrg9qRNf65r/E2yEbeJ6luXbhgNiK76rE12ZlBPxsfS
EJMdT9Kpsn16wFz+pnlQ7/wpPrRb9grSc0/d9gv7vi24iUD8qr8sxgCQLT/Y+wAq9U0NGAP7WOrj
ifT7tlqoD8APbsq8HcOfNMbSbuulK5IUIQx+zYOjwwJYWY+iZDrZmuE8pAN+7MnjbQmRU7Rjo1nu
SeO3FU/6/juJuF9OSIS5jn2jMAb43duMkp9c4qTNLfLjjMDCTTfaV5mI+go4KstVrdRhalmc9zq5
91anuRc2xyGTb307IY8svPkOFAMaA8IS5xwY4RoITeavTwxhcZvC312zHk85RCgpxFsvkQhQPkjA
fyOz80BIc0K8Ci1qVxNsT+sT6C3cFWQ8yKappqDdC8wTSTK9TJBv1Gl4CTHEmwHTeZi+Jg38n5JX
q0sBFcl1RwiIjnXYI9R0NyNFVi1IMlPAFBhWUm+ccJCSv4NJL33nYZ4kz6jOrJArdQVKffYR04Vx
60xhKN0277I9Foe5PwRRfa/T+sUbhHy42e+uNayse/p73MaLv8EOHWbvaO5A5vj0tKphV9c1pCMd
NCimAJdx9QJWBfPwk7Kw6iO9iy3uE75AP5FBWIM8bIblwM2+LmeNUAgvBUk929sDEguW7aq42iHD
LDwG4ZpDDEWKRqx7zzkA7030FKNMYm01+gS9rUxDd225O0b1dF6GBN9gV/IJq6tM5qJVHgLooUlV
yfTLqehEgVvmhNvjrLwG2w1/HZsphUxgmvELtPK0JOoD0FL1MA+lKFpo1nonZZjDGd+DEBqPsp7v
o+Lg8l/8djmMbj0R/BFQ5dWSD9DIO1uj4p2r33SlhzjK9hgEvpifll6gUEVXY9V1Yu7LNMFvYAbI
DnQzyH3f+aKopTvX3O2lQ9UDSe91Mz+Yg6uXfIXkKxEDsGR8udMqX4ee3P0Yhdo8QawbRYIXlqlt
XgvALfeoJ2+UYKTFMTeEyEEwB9OOx61Rx2Ejb2HfFmYRMwzg6iDdFf1H+IXZ/lFSnBsgD2u87CWg
u5zQ5W1r5FE2IVQO4oI34tOE2YGM/zqKbQYkDi6t1ftFlmgpOJQruVTTDbgKHF/9fcyGZ+L4QY7N
ndZgFgYMOyDe2qPo8O1u3YGbTxngpcxIDvyk7sKD1a+zQEv5ag8UQA1uZW1KBsz9wZT1mzsgvOqq
Fa8AGDzzcOcM0jQtlmoWfSEyqnIeTgC/O0LbCgwYzELgdUDtFlw8WZXVIPdq1Lnjz6qHnUaMz7Rt
jhjtgHM9UGqAg4eW4zmKOHAz7AlE608tNCA++9ubEDzQIRbA2FvMhzPNxh3HUppHzVJp98iicwYU
Ocv9ITwAYYP4e961tfeBJe/EwYWkLTAbsGEnUdOPLtBfUx9c5ym7a5zbZdigyxjsBVQRtYBoAEKY
AR+p0FshByBSdMwRIVqGHj8kgt7Wlj23kv2nVgtZzID+TzmP2IqbSzD2+bLxA8amy6OlT4ASyOmQ
JZXPHYRUGGzy0AALVRR1NJt6wh5YaumBGN66n4wl1WApgrzr8M+qAZsYtpPp/Elrt5Rs1DE+gfgD
lP13SxubWzCreejTexgNe9vrQ+L1YHWi+t2m7SvAq+8m8t9N1rzhwXjCHQs5Xz2ZcgASVXiM3RFm
z8DuhH/mOP2yXdrkU8NVEWn5VRPvvPH1GfjmU9htEDA1239LmuFOlP50Mm4e9r6xcxGt8C3JPnzB
FSOgJEInImM8n9tBnHTbfsgGzF+WophMQPjVjGU7NZ9+ZK7zsg4XlBAdMJd/AnzeN9v26nfpBw/9
L4joqkikpYrbd1TJApgJfyVUvNW+X+L+B3yQlWbN3qPUPyUB9C/xgASdZuJlK3Fv95n1S5dkGkDb
Q9+EsDKwu/tt8KtN6RI//X7VfN+E/osWdAchThVGgNm1/aFRXTk/fuF+e5ON3mvTPkmgNEEmr3x7
GKfCGq52e3PCfLQmBplIupKE49dEpjNmuHJa+x+0Gf4ILi4ryCYyQis2CAtJxLiBWZz+SR8PTjR2
x2Tzz5vPfhtuvjCr/a3Z9mvtEIc10DPgTLCrIzSJ6V+Ak78DSALR0pL+G1d5B+xWYO0E2/4TUh9d
LkPpk2kHUPMy0Kvg+MzFBnFRALGQD4rZDO4pcP6H1NIVZnud6VqxrX0NgSZE6w8PkgPWXGBr3T6t
1ZfwUHkmfqXxWZKh7LCwygkghzFlMKub88xB6lc+pe+gQj/I9NKD6Hbh3frJjmRN5dNhH9l3YC6f
agj2kUJcGfvFTAoK3/9c5U9CMf2N+KQ8DX3iS2DTF9f5FbFNCckjUn2OGi1vTa2wY4rl9wbcpo/u
s/Fzhr8nwqsYhnnQvz6kMAZiIjHD5BXvt/hMI0hF+BMkZec0yYo54Dtp6ZVmvzqCeYSL7h2YywE6
80PkoesMa+YbGdMLHvEoH5fhjxdDxmICDykZnXj1MwaQBWvvkcC2fYIN5omw5m9EkXIzMxnl9aBf
/dX7mPrwLQzZVDZ8q5bUu8hUXIiDTCHooO5ocfY14c1BAl6M4OeLEdzJHlwwK7d2fQ4MtEVkorSC
LHgovDA6jWm4T7zkPygv3hK/bvYhQJknYtGOGKXbmyeCvWymg7PzETG1sqCWfzUecODUjEmBydav
JhC52fwrMwdEMhQyZoWag9Jfrk32y+tw3o8nkjyjr7Kg2YdaeNEu6OaBTqdOviBnuTSNLG2wYGUD
j0QRB76BHx9xVleN++cNB44h1t++t+RFmaOKIMObWAXtRki8vBfHZdQAlm3O7K8h1J8qi6/UgRKG
rsPrd9GowUmHL52ZiwSnJAH31qX6KRRd5QMnF9gSe7LAaoLXZGCvOvnriy/tvWx22rUrzH36NDP/
hIz4way3CQIfHysAS9WLhzgvDvJZq/8sSMwQH1vtzmv37tr2lK6fj4NOZWWjX4YN+JT4E/lv1KID
JY6Pnf8vVt2FeAZ5beOu0WrX97+h2qjAGReQ4OdBsEAWGxd9GJ0nP6qAEcQNNCf8NOC3q9NxH6j/
hu6/JUj3jvgn6sm9R1DqTaELwVczsatbUYgLlYend6tCoA97MevngLF7CIBdQNLyjWigv2ZTDTQ0
0QZW2z5F8YQfjvNd0KdVwPCAzQyjY7Lz1oznW2dPadTuajpjVdJVtDb3NOlLaH4KCo1PazusPG8j
qEPwLVdSk7ON3Cvp+lexkGfoLKoO/6+F7ZIxOQJ9fIC0RUheOyjXwxAjToubDUautoNULIsKD8Af
qD+EXLRb3jZbsdbegay2ZAAaixVsegy6VG9x8dAUbb05pKGC1I8DeeqPdeBjIW7K3lsgYSSnvoOQ
rKt6SvHR3jQzOLdbiJkWKEuQ/xot6MDJ8hap6rod8lldIW8pInDQFGL4pP6dQH8maJVAVeB1r2ym
VURHgIqgztyfhj1WwCmHupa3/zXK+5y7/78KO3Bp8DhCOYaPs8dIP+v0O6P1e+aS80TYmRBeitCt
pUn8G7rBdrMA/iSXnU7ErodKcMvsDt+e3+Cv+owJr+LwrzXrftLiAgj9dcAHmj5oBvvVCXERg3/O
QHQhZKAIWf9M2qaA9qfy6INhhb7Yip0W090yW2KB93KyGlkIgpZS3biyDlU1Pq6jIfL3Yo7gO2Av
4PgRz7HOEIMsJ5mNuMQkzqYNLHgPeODgUqRkeS/zkH2BXTnXzt6mYN7VgShTH1EzWC3oeG3o79pA
8h/2l3785QJ3CCGRq9kzyhmuYPtO9ejQDGCrGBOAStFwjfJcLD1N+tdb/rH+dSAPTLF7a7Zrh+Am
w1+IYXe/fh6C5tC37DrVbod+hlOAGFbt7VZfFQu7u43t5/ZD0T9R+NENGIOb8eTo9OLMv+Tx/bYk
T1NyJg7O3h6u7xEY52yvBqidoB6YqKFqYqD6w8FsBJq55ppg+Rn7rGgnemr8LQ+Gee9BdzYNDSRr
0NQ0aUkmqKbS/0i4C90x1d+Cni0kfTO4fA9vEyMoF03lXgl1a1OQ3ulQIPc476Tc9Y+hyJDjuGZV
OCiMfbvW+5uhM04vV7iKcMFv+ZS6I1u2Am6vgwAf2YDE7cBdDWDkMyIv3fxvxsVqxxOsopgtbelp
JPWRb+CouHz+kYzv+gmkBCCGZnlZHeDrUCBrI4XixvvI1HIY0AOErKximv3nelkLKPYKbsWp3Yan
1T01cfDPC8eDbUJAmPFhoPWL8c0Jas4SHNKXTjGJdew8td2VWnWGcaaygj6PGYS9aXKJxLALXFJ0
LLnCgJCvtK7YGH3F+gehlj+UZ5dlgQMgq989EAFzG+38Jb2JFmFs3AcqAFd5GhaWNaWm8tpuKF0c
lgVywo7vRfQYl+dKPCRN6AUoPbqCNIFNZLFQfs6tPKYsOcQ9BD2CfUDzBneIRImIjP2Pbe7uGsma
uUY5TA5jgSziDE9osmK7a2QrD2Ez3wXLEMsTJr9Z4CDaCxE23I3tf5lyc86SlJemY+o+1NE7JAYE
z9mDEqfR3yyqsbNpJHiTkRc+XbDkQG4yNduJCF71SVK1eFQtlKGxnB76J0CN/EkzXm6WH3XcY6gL
jjSBmQPB3BvQmdzW+rgRJvIhm3IDZnjh/BYmc4lb5ri1XuGRBWcnAmdFl3Pn/5Hr78X8hjLuM1Pf
xovf676pFo8evc7bOx9HNi0JsLNm/q5ZXbaQ7KwIpI0nVlhoLHNv4F9eIk4E4lQn8T/w4HnD9bNJ
rHvS5HOzVrP2nk0At06HDoHa9jYfe5w+cfQ0EQsRC/FANlEjAFFgo13TAPAHGl9u4E3iXUZwEbZx
+IP5XeQCQVmwYvDgINCOCHol8c5uWdxtUPbVg15872f4rMKE/wjX/kZeyPfcMxhh9LMDF9/P/jnR
YABWP0dKwqn143OGKZLXwSlY0Uw4QXU26IM1KSbz7CQaXsYAFyCLPejkfZ6726gNytjmHD0FVY8L
KclcyaHQ2VCQ3Q7Z1YeeNoLbq2bykPTYjSAl0Frfw3rNR8z0bgtf66XJhyE5gJ8vUNzzWUO5t63y
tsyPF927WCD0WNle/Ckt51CKXC6wcScUVph6P6cg4/CKcsyrjYLIDcBSGwqc4kCQHK6zKRZFTECr
qyU4NNS7QmlzxBZ/Qs7ffeJgA5f4s+2mJY/WuIhZ8B/iugoS4a5s1M4FpkAiE0whiKtrg0q37zPk
T3j03jDoYJjUgCr/ChW/q8ViOtPF4sEYFvDczlkZzaQSLsBR8VgmHmLy8BtlZTD6gGSKH5LabueF
8/eSWqzubHh0LeDrxTCXZeJee2sO4R/FwuIubQv5aSPUTkX2HzbcnWxBVnLw5Su5+SDP42YogLIW
Eh3xi6FFx5/7dT7XK4aCNahIzfBcq3OM6T/k8r9+647WpfvkkY8LnL+lDqMGgoUUhgIzPqfRCtXg
b6hEry2xpb+mxWDXwxDrU6bGF0RqXIUbgGLpE5/EYZkwjc2w2LeGf4RpDIcGRHUCB3At9qvK7vE8
F2byCzWYUmkKI1yYiwH1WcgAnFyLh51++8ZUsdlwOo8FRfPQ2nnQDiMMHhIuHs7FWIc/dTyfArCl
xhdlIPmB+VAWd0M1trHJgYmTUB4fmt145cUC8yAMKkUam2cPN/4MJF+CKdDKlWk6fyzKHVQtToij
vdmwfjNjhqtZ4ln3i5G5MzKPIhCWrcJA0mS7JNFvs+8fosgrl7UvDXP3blj3qZeUDuDEsNybBmt3
cw62zxksP1LLSoGjAeb4y+rUEXHPRTvixlj/g/Wk5H5y9cj0HXAK3mE8ZQM2ijq5zfO7yMY9UR+Y
XqtQbRDJ+mUCJ5sEMkiBLMoty4MIWggBxpbCySKAKM3+LjB/QjzVjeElxNI5/DZAvMwuG+BlaIbd
4ouzTF7MJF4h+CjdCoeWFMA2AH53iYBdA28vnEtnIcl1DP7H0XnsOI4sUfSLCNCbrSSS8q58bYhy
TW+TTJqvn6PZPOANZrqrJDIzIu65NziZFL2/9GobUkOhTSwZR4y+Nanyur7fiQRP58TjrWjNlkAV
ODMD6ZthBHrpH7GKVYCR8ipSUvAXxp92e7CbBRo58h5GKL0O2Br4NHgLKbxufwZtZ76GSnMpZZm8
tBwJiCnwcabbWtwhTtCWGpw3utY25Q9axw+3nJgYxci4WTA6Nb4yp/jxPSXz1dzas4nimC4C3MVF
TQY/73bgvnJV4x1buazegIt3S98yCmcn9VjdMmtKAlcz3nCqvi4VViqKEnPt0k2s544BFaPZN6X1
0lWrAY3G3VDDeSzPjVPnW2FS2+fWolxA398Z8xp/yNNcvjk/oVfGv3Ff+3VkPIuyvUx28dsb0b+0
zH3UiM1o6/xI2GxKW/cNtpmuktFCqZB7x/my8lrbkPO7rcqBf27ehTCoI5GMDT0UM+yl4Y0HvY2/
+sj+iBfDWFcebH8fPy9y3FgtzJam0PTGYT8NIXsrbm5UvbQcmoPFxdewaH3UgjKLuC/4G4rmYtpy
Verw6roMWzvdVeorEPltWpKnOZ5WnYVC2eEGYaiRKU7oIvtYjrBWCVkjq7iJTygtK0NRrmUzcqXR
Fkh2zsby6tUUKB1jak6STR9Zt94d1mY1+VFE8qLmYm7iMFDYACyHFrdNehvoR5lpbeB69i38rWF1
awmxtNKrooXDTx4fxSWX1jn2CPSdsuIW5/kTW/UC18OcVrVHfcjCeRT7cfHeZJdvJ5aZTl57cYfh
yC3pj10dOpHFG83lN7pYXFHuk157ZcMb5p1kwoeU/5U8c2amviNS4M6170vME8y/sYlpGSDfuI9r
ts3pFdn8ReDW9cZrolUlinWVtemag/uGh4OpBrxbrKNPze0WLXlXuTgiygrT3+JH5fzlTtWzGMY3
aTdXxXADdXL28C4kDmZfrgJbG9lWODS8Ci3YcQnmvYBxq43YWkV0bEYYUWtyU7+ZGe6k5W+nsSOz
iyN7VYguaNmGsFJU5ZU5+31ZuP7L0rskwzKDJlEL1KcIzzwXs7LSU6RjZ2c4JGbX/ccUfzr1S+LQ
CI4sPmS8GeqknKBTbpKueGsQDOw63dhG/d2nqAlGu3cbrBVz/WFNBraddK2rHA6pcxjaEtZOeU3l
yLP0NjvpdiqvhtpvtYYiQC1+6tnSVzMtgZHL+6LZ98fXn8xWkMbW8fFq9IhtMRcWWSF+1hUHy0U7
SYXzzxi0b69Pw85OzlZnrbXFHzQ6xxwHl1aB/U1X6brTeuhPFiORrlfCga+bVOgd3t0gM8zvyHOv
bq/vjXSEWPdAM4qQHIG9kWS8Wa89rL6Olqbj4/KSdt9kIRvr1k5fB1WrbJdUUAl3K32Zg5iZIjuh
wX13icvoMVGYsy3+nMXnNCdWA54FnVMaud9Hv4Iw5SSn2xmfRhuF4uF8SZjV6+eZzrarqdiVEFw3
yJLuUlH/yUasVXiepviXjtqqU/ujy8+1SO9SwTKVAJ0rLW86v1yUt67VrpzQ7wvNZF1WV7dRsN2p
z/W03ArL/R5ntHKvv9cqHti+ehq5wYA8g8mh1Sea8zfpqSpAvipXO8W40syx6vyuVLnAmVN4asp6
BC59FlVqarUbymbXq38YaDZmwYik2Do0tpokqbNzKD+v7B8fV1rkOHCG0XEE4yy8KGiV4Sym6jwo
8hEoXdBd50dFbXhD0n1iwb4kZUQv+yLG6JDI5bcY7Dn0cpGtrVqyDWJynUfFFgX9yBrvRG3bjePY
C9M5vCtF7JUXVWvqwKkiQTXXcLBn/bQpy8intqRmNDyUhTkcourVSeMnNa1fIJkuXVm/2Iv4TDMA
P0+9DJayj7mWEYi+uumSLTzs2H2tfllrzANEDSlAjinTYdGcENhOAyFtpNTQ8GBx1yYMGFnNrnNn
+ZBWussIct+Igjouq3TtWc/UZyaWd3UZmABlrXuOnWaXlGl9HfvSWsMckF3fD/rW6vDGG1Ie4Ca3
41ItLwX4tirre6Gycq/upnW6dD9jmkiSH/S7Vkb6Sli8h7YEEsrtaoupn8M+rX8GUYSWOhwn1h6u
ZK7eZ2vpV16rROvBmH+KWoV7KP+VhAswfsSASbo+YxoWjNfpzsgERrX010ryeBNDa6+S/uHuawWL
bbT5oFn23mFc2hXOJ7IXe8k918dw4xdNUoW2Jm6wEJClc6SGjc2wGaB5444znI6WfFXSw3qImbd0
t7DuR6MXG2nSCpSKLyz7QuN1J4zzRdHK2O+Fe9Lt6Ktt2Pkw+XNtsTKpirhuyuODjhdaem+E4Uur
PSrEtJRuz3A2/yX3A4IBfTY39yh4HyrJDNEiTqMLN6Gq3xgW1mMu4ZbfdBrqDmIHTyCd8hwkOf4I
NuhFj7YxQoVODrXBxZIUm1b9S4AVVk3yjnndR8UJNa9Ftks3XlafEZeOAp+mN50nDZiFr35t9F7w
f6w7S7BXKh26cKw7b0PYzFoYwVFB7HDZ1HD+KYEBU8tTg7GXcKZg0MyPLC4vo6ndBl4FdoditP4a
W41V3TvLWhuLvU7K4ol19FA6G9M9Wn3odEzB6ZMVCmTL77PnUQnSCVqNdWGrkW6LFaOTdUJnYUMs
hvR/MfVFPN6SNLnqCw6bqnv2pHuT03KOIgxBCVVVuvdweREXyh2QmuRu0MHEciAigQsW0d+WkW8P
1zg+q24aNs1bkb1L672q/jUm28UF2iMdwAa4nbLIms96lGB550/2ip1pNH7OzF1tnbDkYvH0c83f
EfcRfT7+2UXxO5c9ZJncpjXxHj0IzcrqYCvykUyGXMCFvbC65eTGT5m1p1O1xK1iNsWoXL9M/I7i
pM4MQEZ0z2qHK30NQ0qhlx9ibHxp8zfZj++Nx3dK9kDoq0EfgFq/CorGCK57PDmWF060uPh5ViVz
xY7AcTGdcnAVspSoswqHI8K+Ipi4KvbvyQggPke2yJSl7Wf1d4Q/pYTjRKHTe/SEiv2M7jXv7P08
vnrkdliaGZiMjxrru3C6LSAL3kYKXW88eRHd3kuatmfF7T5oso5Tb7wDbG9NUnFXsxNfO3P+TBWY
QHnTxL6N3/NyWmn4ofr8ZVKzoKjns4jlycspPehHzMoIx+RP1u+WgU1AvNp6zAkAoahkZNLaTNSe
VONi1UaoyZs9X9rqCQ6/ov+DKzAxf4BZLGZ+V6whhLTYKry7Cn1QK/JdokHlp8YBfedURymmA3Pd
MLS02viCkYOkhYbXtQycuQ4FGL9Zi33KOLJiLhAP9rOsyJiQ5niW45hQJgLHwp3rcHMy9i79Uiur
silO8ayEdXTz9PSSZdraHTM9xOV1ay3jnxL37xmcXIcoHLv6um21b9k2AXwcrS8G1lRLmXeovkxr
vgqj/8vIA1sPmbmFaO1W7VB9s6T36kQ/DrGEpqG8160dRHhG/HxR972rPUsMX0o0b1DO9wYEWcrl
OXYAHc5jIUnhXmaZPWvKdHElUTeV0ezSKf2u0vii9u+VwFW8dFqQtUQhgVoF6ZK5z5qUaFm6/Ji9
OIiSyD1GpiH3UW5JX83Y7ls67RueY4fEBnsJLWt8YePtp8z7e4bXcTUpGJPk3OPxsPLfVDM2fAKh
ULjNinz5osnb6pqzlV2/5Q/Z1qWKU9UNSmz69VI/23jpGMYxzkG/mAF2jxg01jly8dBHN9NDC82K
7N8Y6/Uev1CyXdBcR5DzBm9EkYi74qY25Ab83WrSveg6JvlvrTvzCgsK4D81qBkp9AZ9f2pzGiPP
SUPGcauYL3gxRxH0jtL+m5spxQBmguwZsXo3Gf2o9QPGYSrQIgmP8k0rWibMpsumjNnXI+NTw93I
JT36vaqe8dRgqhDZRc/4bniclTw7TbF7Js5iSwIp0HtE/avfrWr4gJDZzVUbRnm6Rynneck2DwN+
xJ+VP1j1ausm6lNt6M/ZpJ+XhC2rKduBmmSHVffc6t66N/NPm/KZPEO2GXfpbhysQ1V0WJ7n8hJB
jWGDxnmifsRq/lU9XBdWxBqZZbTWA3FB8Dz+2P9GoBLTuJtNnWnnsQNkcKoYAcJ5KfX0YAkdh5/c
6mxz0HVQC1y1KUcwNpFbVOQ3IarnAoNeTv5ERhQPmR/r2mk2KWmTWNfPUgPubOPndLao27Xnnl0j
UWuf0eP3jPv/wa4Ba1ThkugbYdAPwtmnLHjED7galB8Ws/mN0l7AoS8JRiH2v7ZUWEWYFVow2nj7
rDL7beSQbHn7AJp5DlLxSwgIlLAdYY5Mkydr7j22joLDDEy9RQ8glW0mI6H56C8E3G8iT+xrK30i
8WdNND2vvquiRlFHdm2ojH8lAkOjTcFM0G+ZH3qqPCvPaM5itsBUJ2HLh2AVOlTySV4+jUgFafkw
5zK/bhqPzn/Y9pax68w67DUD+pXLyaEHmBuENDGjUA+cLCczLj4no/OVmCECvaJa9KvWpuefXwcz
XzsOhuilWkfsnOi6OPCMQ+62bxE/ToK/jlQBxS81yydEYTNoc1gnCXoCJAKyJ9mSpza720KBNiDu
dDE2U7qd0WAES2hhd5ZQYaP3UOXh5Kn0M86plsrzQxa2CDKCQtu0aRDL7PGbkkTzVSsPsN7aul59
KyflfQL84bTC75gwBuTNZlZBM3DNquKz9j6Gh5w+Ic0yQ3jgx5su+5eatq9kf6Ujdm47PnwOAT4r
UJB61XYWLLMIu3yGHdCx9iL6Zn+iR92JEhaP2R+tJn4Wqf52j2yvN8tF5MrQwReMrfZwL1IG8orF
vm0sygHpw+v4MV713FdtNL/awVopItn32VvSfkxdvTPFvVCSt7aPPhMYYZV3sIB4mSM9oGfbkhJw
jAyOWDwOd5qitfrwHiKT5Kum/xURA586uU8iJ6dmWyTO0W7LP6fu3sHgH5PI1yYx/m8Cod9BqiaO
ptfJ1FjWTTwYHt3YSpjVEEmJ+em0mN1+JhGhEKyyE8Vm5p1YHnMg60rJv4ohRz1cQ8Oy4HVAmYZW
TzDdjBxtFSyWNc9XoPl1RrRQzKWmliSVTM1aouOUDFKstjk8vnO9Z5pTKeeGAa4uzEMcNe+JGu/I
jjma08NlRSZgW5TrMim3tfGi9jj9x+ropTWSWvbcxO4G3/L/GSIroqvetMUC81SesQFdhGluM8ZZ
aTpfdbh8bYTCK2x2uerZaYyc90ZFUqCoUUvULFRzci3IbXnRGzM0WL3a946/WGW6Uvgw9IeWyE75
g+uMoYxahHgaP0CkHDZTV+Js3TP9FDRvclY+a5NcacOa+NAwH7ZV84fDyNeT7kjsjl9YFabHjF/K
2qraNdb1FD/isXC0fx6DJKNAs4+1I3kdQPyQMyMMxujMBGZZH2QffdEt+uPYfzqM/IwoOsUpJxoO
51dSXD/LaNwRRcWY/doVGATnn4iHqGkvaYZNfnSP3cMgNE/HXHNfYQqtNSnW+7Rtb6K/2m177fXY
Lxk8azn+q1ySNJRGw4/C/MRTyLLxPLhVVKFmye+6fFHT/jAMcO+1vETauB8L5cT+x2MydJjgvbXn
KdvaEk+i1J6SFDicDdoKYqhGMn6seler+cIepq3yEd25I8dkzQol5imKcWPEKoMM8xIfIDEzXY5Z
RZ+HL0dQkHee9FxiUNToWMGtHQvLdC6pNTnB4oq30lUDPnXmbFp2qeq3XsIHxvMt7bg9F1XdP4i4
rrv2sanw603eSpiIuoRmAaGl+ZvXuKuxJCGime5EwBxREHaMs1kXNTO6wqCx71xx61T3w8vJbcAL
TwrNGH0qVf8LlxwuxnBN5uldxvLYx/FR2uKHeTBre0zltR0z+MM60BbvMgDrCtKipolutKFrSqb0
oqkJxYH8qVSeBjdfan8QlLWuY7vgKJkf98oJhpjwu+ETBR4ckzcNBxv224fNp37HMfoAUTD3OfJh
uadrztuKDEFmH+qCnlUzNchCL0W/TBKAtwgtY3TO0ewh/7nJV9pXF9VOmjBOCTUs1fpswODlmve2
xPOTkU+71MEpLaNNYiT33Li3xRz2lLo2xlN9FhcrBqlecIHZ7l5v5B1x/iU1mwfp2wYwxa/AEgzT
Ly3FNtEFPk8ugyROFFJhQjM30AyHvwiNQhkhjbsvGM5tGudX5plbuxgOHulnUgjCD+hbFc3cl2B0
GroPiSLjzWiB29LlITjZ2s7GMz6NCKnmNF0mhzGpOvWvnqi+8zjf2B0BU8WXoEltoTWn0dNWiT3c
4GJuTLgOnUiCunKvY1XcOgMq0zTzwMJgBK3YXr1e26uoty1OPZcJi8c/6znPbVL/GcJtCpUMnDob
Ds2cX2dwvlJDnXYZWEIHXksndRhjLivTAmJcyjX4OBFJPKOzEYXS7iDghDnuSsbN6aDtUwuJ3Sye
VbOAhUs5duHvWqpxBnUOVP8wNgSYDFvV+SlcbasOJIjNHXFz0YGxCD9o+Sqt+KwVTL8fgYPZ4Ia5
URIs5j0lFpkzWKUvppMeOFm2mLtfbSf/S9wljAeMbWV6keKngo18TN90iHYMr4EijZCCZusMiGDM
SVT+52HMS6SOGjmb/4j5efbKBpcBdZa0vNcp5l9yMHXoaHPRUr/bET5Lr5Q7wzB2cTzsvWyy/FF2
r2ypZuYpz/jCto2YQpCvHXTsJZv7rWuKo5eXH0ZBwUpMzrzqJcViUX/n+nAfB/jHvkBXivvxtdOt
E+JvSYVu4FubTqhz20LVbk3kXHUR35cHy0mjkwrloHbmqVFqRoVkvoCEOBEzmtrEU1EMYLOD+8r3
BktkadQFPRLFAodgtqrwqXKY0gwMUF1y5HX9E7YUFtmGLPMSl6CGjrJ0EI3+2KQoMwidasx2meLF
BT8mIR0e0+s7xfd7t8z6dkylNlHFZNSaZIKvMSDHnzO6w66VXedjTrnJkk99GixU+kKA8CbMbLDB
lyi6TLx9k31Kf+XoFH4Si+hbqBCcgaBBWSfsN9tITlnXdHEuSsEIZHmf2mRb2eWZa5N0lrw5eATP
PHwc0hwA3efBF9HCfGvJdjR7mw64Fv8re6Gn6oQXIHBquspGb1/qieG50/K6yM5lw+2CYz8d7B8U
+6DINHQQ+dlowLVi1N9gwr9S4QXmQu4hSa97Y4l3wkAdIY/9u4OP6jg2jSJ97pIIYCeCtUgHniUG
E2zAehvSbs9cT9zniURrs6MYZY/gW5aY54lwga0ddVtDHeIzgZXpRlHyfaagxpKteaJxORk9Zv7E
6iB8HwAcWYq3eEibUKE5BXkLsiFn0jV2Gs6+JvQKaJ7Iu80d0XitUkHoJHiUNM3Z8Na8qdOn2vMd
9N3Xwy5XCg7CmsF13zdXg3ftsdt9H9eQ044jfqsG41i1tM8oTa8EEhYb4vqeE7F8o+Rg+5bdEw65
MKprF6VI8R2PoIIkPYqxdlCMZp0bcPzAQKUES80mJY0V6MyCiaNGwsbLrnNKesqrlhcvjWT0sMIe
pmEg4i+yaVZXosBuzCz/UXNIcp3muxd3O3Uwd7BcuEKyKChLhkEY7fSgJuQpUCz9Xet166AvoLbG
RPuzYPVdkT5AlBkp3/7Ig4CdBsnRGqNnu+G5h994r/CIgpbo9iY2YnNdk7yIxETelP03WPKdQGWs
LfSKPM8ugtUyxH7vxfg7vmr6e9t+qU1vCMacm1ZToi60qxY/HMkwFSZJxnKO387OuNeJlgvGipsG
nhZ3uWoCAjF8dHQ+ucr6oKrexjJ+dwr5UtbKpZxi5HZKOkXz5yUNXBC0jqlYqstAr7N7ZSQ3a5BB
hL+MBXs/5Vhf2M0Da5K9RWQfYK75JKRhbzgY5HXgmEp5c3roCUM9Lrb+niq88f2y6fJqTwgF2gFH
HAOaZH4mQoM8F0Iy7Ii+3GH1RK1XQc7b4RYk8BNpeex6L1vPWrRRe+8eG9bJ7tiTSUmmRuV7VLy2
U4dbgKyvsQNmrD9cR75adHtNbOxUEu+oIAgDYprvNNcR6Eh1jVO0qGeeW17iBEmFQ8hVjZ2YjWPd
Rj7ZJPchkfc4WvzOiJ8I+NhI7rKB3t6I6Gv0+V9rMqXoc+FuOSFe41F+LVr8WrmEZlU1+bB12CrW
Wj6AGGfYERKw1hhyipFKIKYIZtTeJPWmZKKcWys7Xr5NSmmVCK1B6Z9aPK2NzWxtLEIHaSKb08O0
RE+KYj1pRAeP44DDYtrpKP2Cwajg6PPI8Bw756QuC5FZg0/y50ZZiIYQT95gv9h0ucuYhI060COI
pzzvDwWeRgRHauts9G6MmkxSf5BI4VB3rkqApNI8sPmPaIkR/RNxnWS5t8pHe4rqocbZXo2KC7sU
9oLwUzRv+AhJcVUz76oOPabZPEba1sZN1vzqxbf2sD+zN28g8NZF+W0Z/sHFe8WdCjZbLYOrrWwu
lYVKXh3q46D/83gbTEff2I1CjgZSi0ooZ2SeBq3amMPk92m7ZdvjsXKNu5ckfurARhJKNqQTB1n2
pjjDp9HqD6CX5C+vRXifgL7FUY8GPoiaGoA46WHFFwThSkLF3jHLZtMoMx9g+a5b9d6uJ+REscW0
usll+uGUeThaDIalsstSvDHwcsioDHXVyL0mCxxtbVXvaqE9aclAzCmaTI1uvOklBZWGmXVKa78z
YfUduSkVcJFMOYHehA80qZr7Q+Yc4ta42/SJDT6bmbHzODIMQb1zFrGOc3fVt7wbaXrzFuyagHmG
gxuIkQPbVAIiQ30nLna2A2FLqVFkj2ZV9KEWe6Ht5jvKRfJdnOU5KXhw7BwO8EFxsQ6BQo/0HYAe
WLu1ZKqtU/lazPQzhXhZsz55mO5GkRwNr+OdJIXazsoPXLiUXp3cwtWQAp6GsQuVTVYrNvLPuEy3
7qyRFG2fm0kGDx9UXJbHvBjfMQVutIxvVx+5wAvhpw3NkVneBiIymsZ9q+p/lvVSxw7PpIeb3rUu
aqE+20bzinGqX01G/5zQytUKWYoSk2WPElrKJ5KcNpOqreFa79iX/ZyDqF/i9+5xcdu8PSIlzRU+
mljuMAdMXlj97n4Xah801SvBX4HnvRV1B/ZCypJOGQ/xOg8zdjXFb0gwZjEwKIx2oz4LGFqGvf4y
KnPIcHbdja8uyoQniGRojvnCbMWh3TVw4ngA9jmbU5IBuEENu7LbCvlZMv6sMORJAzaYcwt7yxZ5
/Qso9N/sJkwyqsAArMIP++4o0b0l1rV17J0aK5u6/Ot5hnP4PpzXu6h3Q31irARlW9LcuN18IRCb
sFH5S8v73bnagZX0cOD69E9689nmaJs9mBpV1YOUMWvewPlqcHM6g4MSf3YxfQ9u82ua7pXYN6QJ
Vq8bPLhZWwexvjznSRkKFtf1k9h27LOw8Tu6qRaWTYsmQivilaghXagLYqa6ZPfQBPKcnG+N0CGb
GK543op2erIV7Tbn2TaqzfMoyvOoKPt+sE4jpjUrTcNl9DYub7erk3/JJ57MTFJUcXAjgpq4z2iW
kSZGXzfp2knHxGDoDynPVjZ9mLFLh2EySX/xkiWwhixoOttnQwDZIKwbITw0WdxdzE4sz/koCuLA
+L8WBVidaoeIQXNXxdtZLEcIrz3mkwPe3VNN+6pP5RN/MsNcdzPTK8+w9yVwms2ZQ+zZKcrjZ6K5
t30joDsE3BXcyBPmxZtWlxh3nfViOn49xocB31YgM/Vg995lcVyMglEgpPE+aASKOl1QM1NNmmav
oyEgj4zG31BbgR1nwWTvCr05cZITzkHwoGdh+sI0V07XzEpCgJ29Ui2/USJ80ESio4mYkTyLVVcF
/VL6TWEf8YYf2qo7L834Q0TILSO0ubG7QwK4XD1Qz9i4Tjjh3Qgl0kIf0CfsyZlv1nnQafHWqbR1
jEjkLe7BslwqRIsa90/VhsMi81AabPpkiBGxEIy/7mAk86X38teErqDDn2DharYGr7wujWWdKcjm
DcWEiUDJ6Kd37VAVaJezp37Ogv/KQcxM4/GPkdvaFQRHMpRJaqbj5fJRKcN3LylvycQjz+MoVEFy
QYN+JqP3RVH8XHeeC0PZy2j2I0CLPJ9fdaq6ySLwhLluWGtRtjNxo9hlLFedQZaSaAANMQytvGZ8
jkrDt2cMVW5eGiuJ9FuQbRM5eJGTwdogs1E6ROizysZJP3Vz8b3GxrSjnuXDwW2qSSCNKBip7Ko4
C6sK/YfuZDDFWSXc2mEHdbGoVyuXjyzCnaPlMA83aXB1woZXvXx30BYXUYVFmd3cor+m4lNdcpKl
qn6NnfVfzjo8a6jPk8HD1TKcYfPAXxbF7/SnR6YekEeG9qX3/TdR7D+apr8YAv8DlA5pZXzVqx7b
/SqnLjcTjubMYs1B+XiS2nVTLk+uYtLtTEFWTCEPSRg785Xoik3Mr08OUvRZ830MsiRnNNHfHG8+
WJr3bS+MptV6uTudfuT+Q+sG2FXIlnXbbxHjyVeKICd3eNGGTV8YH4Cw75rH4gHFpvZd8JJ3ocJ6
IDznnKXZs7MArtuVsS3TZjP3/WUws4+utTeZ5ZC9nY8+uQHn0TTuFk6Duow3gkoo08t/srFcXjZg
l1xP9oaev5sgwexaDiHvd/gDQtKxcHouW11xvnPVW8VQLAxwCWPUaH8cIyeVMTnEiN/N4r2LYn4q
6votwQs4EfHNUB5zRAVUZhwrbhOqg6udu/4D9yPBOZyNxO/Hn4FsQnf2Xoqi+CzNaruQ6eJI9hzQ
dGdKE2hMf4lY3VuRAGbEjwEoYC4/avmZi6+MJEYkO/K52RBdk0o73AfqNEYQftKxro2nfgAp05M7
/ejGMpu9nDg6yaCkRtmzy+EHt+mhgHzSae1cwwkT1mkYiRnWrF3CerFLWmNHPA09DwYi8AQp2vUw
prtBcziN+KsEBC/BkbKLjqSiX+apDJRuPDqOjrVwYL1G+RBOyAEJgDS2c02dTtgoyRb+omk7KyeX
evo/fKv+8jLOc7eKVqrbf8wZo5WEW68nFHpBpyVIbkrHbYEr1hU6SJRzpVI9FlHvE5u8lyVDOjS2
nnpY69F4PGczeQgvbDpEIS+DPi8fDqFzj5VAIXiC34KnWyfgwZJHA5pSuI8iITqRAvdp9wbpSWw7
8D4Ax1+WhFlzzhAPp3+1PE9NyUCdVPLY/ilIaSL++qBM852oMAgnMHuMRbGKrDtjzNeIK2TLPWNN
W/KoEiTY2hiZo5+exRpZUR5MIwuy3ggUsEKtjS5NK85Kn700tXKIpsSvjexdIQyx4DWg4XsYKYcg
c8sXpCwKmWblkuk2L6afTfNbaurEV+Tr0Wih5osLaMvG1nCy6TPO0zll8aexjx95bgRTU5a6gD11
YDfmprWurvMzEeMce2ogsZSWKWNSLGdpWh0zJlNORKPjUoGlx6Z74UUD7fyTrcQEApdEeIIZI8S1
rwYRfw/KkjmeixV1XhogClhnJwnGbsIYTeyanqR+jvBBguRWAs2wg+u6TCowYLmG00hWfPfFWje+
EHFxZHBH1lCHElitbGzkFjj3jOoMaXBsd9lIrJijh54HUfZYyKEwbcqsF3ZfAQ/gctN/mGizr73Y
Cju7KKCgfbNqk08KC6IX+zP7xXkeplBtcQeSTCZxswmVzk/WGdhSwsYCcWBQ4D7nRQGCPivvrDM6
eoQeQGKcZmJBhyiCcLX4y5mS3Dg6XlW7A5T1fjPDCKqqJ2VFI5Vb8w4zzQlF49aV7UuRe1tbXcK5
GQ9E4ZaruShIF7H4NFxOoMF+KIkM2yRBTbpZrAvF2aFBcU5OQF/NchgbwAuCc+qNatZPZsmpBG5x
SfNq1/B+5iXad2Z806lv9SLZaQWkaTKAx4EBaTiO3HavFB7fEBWEwQYTYsfwRi7HcmGssDRbj9V+
urDeCEPM4JmqU8RtrGDmgTG7Ka3BAu+PR6RdbgyBELDRKY73iGdiKbd9nYajJFIKdcpiJpB06K/A
SMvCvgQeAMulIfEKgjjijZYsHwrByFbTX7SuINqwRKx3fNv6HNR4P076xSuGzRRrJ80g5/Q/0s5r
yXEkWdOvMjbXC1sERAA4tmcvkppMMrWqG1hWZRa01nj6/dBrZyaTRSNtZu7aurrLGQjl4f4LX5vR
QgJ7Ee/gl60qs10aZrbS1V+pLbedXy5ErNzmereX0r4aWuOucZxrWnk43qSrIbQgL7C3vaWujps6
RcsSrsKguXNLyopT5A7fhkUmgluhDEsLur8/UPgqJJWOhLNChxouef8ItFfoB19D7aCx2w50R+p5
Ue6oVs3NYFjUvCp8n+MYKojuDvfga3ehztWXzdQqPLgefOcoQpqlw8QDGJFpGiUS5f1sHMyDr6V3
fjHdsdnSlvEeZPJtiKS6h8TTkCY3WThuUlKTyHvrakDlWjnTHLR5dcTx4ep3RoTGDfJo6bwqr8vE
XZr9Q20i0qK0dJDZ4HG6YVGjN5s+8jRaioin1XVY4C1RuGugmAs13VZe/5DF406Bsjg0lBUlqrEA
M1SwIFUxPgNQ2pQBJZVW3OIvxqeDedx0e53HdehuJRXzEW5a1Y1r2vj3XY060dDeJLykYNPcNNqm
DiUqST9qOu1Ng0BuR4U+KD4acukqF6xA+9rBG4LeM6+RbpWDHRbA0zKonl2GHgntKFdP1q4x7hAo
mdODWmhAkUP5kgqfqiJSRF6z7vWD6lcrs5yyOJIMY++r8SLhOeEWLUvuM6gPlkX92NjFENfqHOtv
NKZIpCPea0LHwIQVGaPHOSG/61UNikpDDXL03mKOCxs9LG+IF0NvrMym+6EC1Gq5MwtQ+7/TllqJ
gPeQ9GstvVeK+zo9OJ4zi1N9743eGmekpQn7Ki/A+Db99i/HoZEV1dyZaO7mxm90TKj0Ru8oKm41
v/jpU4cuEw2hAE4HqD8VdBQP0IiHTJJHgQci7lxUqM5zF02K/HoXLbBeWnbVI/LvzB5VizJWl12m
fhRq8SPuJCQzCsDUM9tlHmk3lEIR1vCUDzWMEZJGlEYYIU/p9hmRT6RbR4ENTZDfB1X3g/VC2Vev
3UWvNwutKdFgql48R/ulyWFXyehAD+uZLqANPL+inj1yJcU8I2Bp5Ya1qiCfGlY8h4LFZy4n6Rfg
gYmA18txNEp7FccwtKw+eoDs/6KXkycS+FqMBmEUKd7G9OUTpf2Xeggd3pvNXCkAtbfYa4zUiYBd
gkYtfcRBg0jeFxaNfV3wVjXuACtgX3rwEOPKHZ5ADe/hES31gf4+inXsGMPMd0GBSQIg45VqBL8z
OKe6XrwNdDNZZfkj1AUUXIye7+FGKTxKcD9qXdG9LUcJ2zJd64WLGs8AlYpT6C1yRpQYcJ2itsJp
iuYkVED0T6RVvTC3ezfx31oMxGhDdQiMm0q8ysbRf3MaHrZt0oPfQt53gYy1i+wWdbfcipNDVnTm
NaXa5BV/D/CxLQzrJGvtbdhmNapr3DJhNlrUO9zXysUbQKTVs6+AhePJibkCDE5UvBNj7QVhvcVt
CU1Lkuab2KqUnIqVNeyxTphOAZE2wH8aVV+j7LurajwqMlj9KZXbyKTOjD8ByrHbtuMl0ybhUygh
MIbhu14juqs3zrUxnaV5Tt2jZAfRAHr1gxqeIC88mspUikeVBaJhczaGSElGVoAhZ9B/6ClqsV1i
POh+lC0NT0EsQe9Awvclveba7Q5CqP16KPXhkIV29JAhW7iQUgVmJ5V5n/SAIIDPOOYIRMc2vbsu
r6M1YhtXRc3lobdvWJVXV4k+tWloLjZ+g+VH6WDiAW/RYa/VQQr9gpIvIBrfgHeP3HiHvGIi3J2N
7KmnJNsgRxk2pW5SZGujzlFZxd4Gdl+k2neUhUGmaYBzQJ+CRoPBr2DDVmgFT3szcedZyiFqJIjl
uLLYwBZklSuk0LQ/U96bVoDgJZRYqwVVa7juXYz+mDoEe3RJljkXbyMrurzFllLAr2BMSA/9Ygmv
sJr3hkICoZExtg0YPLvHXMTPXAysbXPDx26uDF/dJ8lUZ80dwMH5L6BxO+EnOh0yN1n7XfMQBJQi
Y6kAH0zuMdu79SnGBD7dfNliRETrqzbvW1V/iBPKoYrRPg1ZBwYgvR00e68WyT7M89u2CuCM16ha
1P2qLXnwesGDqbXXiJ7DDgQO3+s3iZo8CcRncohj4IuhTAw9Fe7MEweVclphGTNrhCwNxauxjL02
FNyOykTySGoK9BA7UYnimnblq1mQFvGK0gqUhxOsFyy0IFLD+RQKuuOObqI4KKJwwXqX6x4Xlzly
unjI1SBXnZJ0Cv7zFZaI0VIiiLvSgt55LgUgxxFRtY/CiIFFd7Y5rHUpxF2axEtOd2fhdvoH5ynq
OGh80Ja5M6Py4Da8b9uM2jrMcVqzrjczywDOftvJdRoAx9bDVeLaeJjrKAwlMUUfT6iMC41qtU6R
K/W4tvVVNcQ7BDoXowNKKgUBuIaIiOrh0HvXZkaDBLTUyqora560mOo0/s6Kmjt0mcHt4OlhUd3R
baDPKpxJNMNsGkEu8yfjhWmkj15WUXtCpRytlRgxrVKlmgdehlkwzUcdweeqVMwVpccA6zmEyQoe
Klf50P5MAIsh6WOhJlS9WGjswKrNoMvkgFadCaLY5Lyr+5/qmNzpY4N3WOWqV6XpbbXakXCA9Lll
Ig0SRO2qg8NXofSZJ+UeR7/bGu+RylHoPFrkFQo1oFJVHhrN+GkJ762IFHhjwBw1XaeNCCKi8JZ2
XADPS5+9SBySSkHBiSJpIt5Ltf40KuS7tIluA6j7jjo1pJrhEBbpPDTqZZWAMcSyHhGyNXpboIfU
ck9RaIaIECz6THul5rZWOz6M7afbWrH43/xs2XsYGVIyhtMUNHe4SGfzmo7EQnEDY93mjVjauvE2
OjBkqV6hnBuqaFzALY1ZI1vsFcD36Ih0QbntNqBxm21ciBLMsaHtkG8YgKaJxnymX2qTH44/gulV
OWoJ8rtxadMwyLaAXva4GO0qrJC6OF2FdgqLgiwqxa8TdWWKQ2jT/BxKH+HrmOtcyYa7VhUkPoGL
PNywbCaoYegcUIAOSPySW7q6cO/hjZV2e63ZZTuXHX6eGbkfH8yblUX80BYq0Ch7+ktbIExdIaed
qFU3yiSz7eXBR6OgdigBgrWjPTmZPA+y/llQUZl1Fhg6msKNU3+EkT4rq0ouDaO+jgeaF7ypX+I2
BRAPCNSX6QYg6Qb8rL1GH5d2qa9fWxyLfdNBcplAj2oJmcYyqqUzVI9CQ06Vi/MpldZ75HS3dur8
alXrAQWjpaVm17U92YHWP6PMBcvvwN80W2CylOev2oA1k8ENzXnqNwg3XqH+8Njr8gnDqL2ofgca
fA3fbB+0Gq2DFJkVAF097clq7WC65vhISipdvIFV3c2oS20LTb4quf/YwvS8ymKgjJblA7dPgGMh
SaJbqJRRpGqAIFc8C7segS+5jfk2jgxW8E5WfW1QMWsPdYlBQCzNaXsOrzIb9qKzDzAnKReMAXY5
xiI34nwFg/BqRPnB0LFS8SzoTDLKXiIpFBqYQOfpMS1JAm6BHC/lgMCdSDbUbVdxKjnUlbu6FfQo
4ESG9NySetOEuNB1vMfaYth6RS4Ak+H7KVX0lY1W0vK2sMnLvObDtvqPwqGWalYbitVQ/Xuw6HpD
LzILTHx/kMelLYGmDK3YkKT6qjGUzzygRYBJw3g1UoVCQcHaqahMz4FxImuVI6rJV5jh4wZRr2u6
hSIRV8ZcatM0SH81aXVVZiUICO/V48WmjwHS3VmKI6uT/TQa/2DrEvFSkwYc701czmTZURMOxcIV
Ml9xQNf4AoBSAMQ4KaqMo7YQfVK/KLiJv5OkdrsR90/DRWoeBqhMH13m/zPTK/Meq7pwB2SypWBg
cZVDHmu2td9KcEwZlMwiqD/rqDNec2tSjmkgHV11MW/SGvGQeTrwtivHrFqYZus9lmVjgm6HrSMn
3hbz2/rdHpdQ6osJdC4hoh2+lxuUjVcFKg1qaHA5ZdtOoB81RE+qGqxiFdhbX1AMtja0obZe2JRo
9TibDAgmr7qdNzbasozidyB8jxa2qCiDU3ZP4BNhg5ANAwQRj2tSTGk/2I2VKpSfsW7ZOBCLRdv2
j7oTqqBv0EUVhmDH0TMaO+OHYgMo1bOpYpdq2NaMtyhkfJi2dWfX7c9h6nqYQPFsDeM3MQZIIzXY
0LT+rcyyV+DHIO7qFHv2MJ4VlVJAB3QVENV4rxUpLFgl5M0VQOYFthsBncWRRjF+x1628AvcpKre
uq4rBzD3dF3mN5o9LAGjr20P4bC6ptYojWIbS+ND1bIH/M2ee4sktEBz1DLa9s4qoMKIRMO1QH6C
yppUxMEhGialh6EfRoymcIQ1BWgSbZDRrE4FCox1/cl2uDW18t7IlGvuLsQgJE0fihvLOkY2IsEg
JKBx3Bnxk964CobDiVyKrN7kKBLBvEgySmjVY5Yqv5yS3zBoJcBlhFiMgtTMy7xtZXl3AASuhaI9
GkqOoY23rEyJrtxQ7ntHv4uTCpi8b3GdezgujDZQlKwTnAzpK43eceYLHjxhuqUy+wgbcjeM/VxT
9V0f59vKcZqFkIO36nLQIaGgYwNiQsMVIk7c8homuHsVC/vGa8Cw+qDDO4zEwm7XCvVxJM/GusWh
KKrlCHSjhd6bwCFIcN+lE4ImtumOoxma4hUR/IwcispWS9G3GED8ByrIpyFBfqAcTGRwcYKY89jL
F82IRgPlmTt8jh+tqO8QA/IXVdfPcFZdhpCzWknvAkvgTEPcNd3mhrod1XyBI/wAODJGbSx0bw2D
Rm/vrf1Iua4j78GCVJejD5aqkxY+qkYpwhKqNYODCffDmJd9OTcssitWWk25dfTbdVYnLyYlnm7w
t5EPuat5aLj5E9ObD2U6FxZCcBqVXoD1oTLMKyjNLujUK7pFWIyl9wiAj6igZ6+K8RSU9dz3+SBD
pW1t2iwlTgR8j/6Ot/RcJfnBVGhlJNmcLTZvwNbrq5RsJUMNDJUmzsJnTAB2Ob6KNKyuJxZhh29U
Nraoz+ZoE7pwzzQaogAwEvOXnZioUSAkyjPKgRYaaupebagBk3GMZkGpubwJYACS1C0Eds91i9mr
SHZDt8uMYT+IYp0b7kYTv7G/XrAdllhYcvtTB0MhwPJRkYaboiTvNMuWFaLTDepegf2I18eql7Tb
QKhbYf9Ms/datj2Jj0bmH7+FGYXGxli0njGvcJgL/fYBTaqD7LjVLWNjpL8K34Dv4e6N5sbn05gB
tFo5L3Ayy6xklxf+UpIF17l519Gv9WPAETL33mSG445fvDeFe23boGHVEK1Ep7ktxvdasw8CuGwZ
Pvjqc9d4myjvMSjj3W5PTWfcbgNeYdVkJBLNfBZ9Dmcrd/trtOWWLcA69Q0R+Z1S4QyIMktg27Mm
NW6j8Qmldk72gmjNyqF1YtK0w0JEQ7Vs5NiG4r4U3a1afGoavRXzzcWAqSySFy3/GSr+RuujBSCn
XgNe5X8o9UYo47IcbjskCdRRmwuKORTPlhP42a9+GLALhHgdWHmabuzREL/rynrn4UbjZW9QeK/S
7CFD5djKi6UH2IhCgdJZs2xEtdoMr3t1L6t9IvsfLc6EckCsxaahaSubAHpLbkNwHNUHAH8rUtYl
ojNoQ1LxZbnqufkCc3TIHsPmZwG6KR/SNx8zJQMvxtREQa3+HSiPQrc3DtcAfReeuzsvgm4f76X9
wBv7KkawpuXvQisVA5BwrbX2Y9pT+1KbB0wz8dxONmTfkInzvWNAFjGp37afIRjnSQyj1dS1ENW8
FPGmsmGaVREUeY8Ko5nPBJBn7nwKRz46hqhww/WvkXLAndIenrG5Wvuuj/xxMnOVJxmP2FJD+U9f
ezQJINOWNDslsI8OAlBG386P3r3uFseQxyjDhCuJ4aS6CAKF96La44W9yEO5KSWcFCeK6SmOM5nT
qeCx4EM5G1UTcbDxCs9sQKWsWhNMN03eIEQ6gjddYJkPSFH8oFg5ljcN/V0XyJpMUfiEYpZXCMgj
nkiLmJc8JH44sD2ZUFaVSIpZe97g86zBOzGjZFrqN5PkX5siQaiTu5oFlB907+pIe0n95FdRyhrY
WPRsm8UqF/TMqFvAyVFNyLfJ76q2bzOmGq2PlcDXwjHlXlM/66FZAv2mToHOSIgkmeVx7ka3yE5t
85a7yx6SV07rK8OpFx2lh6G0nysESUp3FwWjc9sO7iGoMG5PFOOjGtVNX2nwwnv91anrLV6bRHVv
y97dGol6o/ngJQScX89d93XIy07eWrUDZia9if3k3VS56WsUarjH0Voo4gJkLg99O6L0XJTpa+lk
P5qRTVE4wGtU58aM4oM9DVIref0CCgAVUGnhwgpB2ilgzlOD0jhUsWbd6MGtiU27rSS7plM3o1rM
FT2861JMklM01N1wp1c9hSuUw3E4BPWo2htbgFwR2aHLwjsfV/d4RLDcR37Tq+4ivHNih1q2adyC
Zr/uA3Pno0e+SSbBlzYCyNgNv/UQWfBJ+H/lh3UMmYxEuMtsqvp+DlIbJnLmPnhB9AjqtSBm9zAI
Y5+CTYm1YttG7jXCBz+gKT/Z/cQw7BHZLqX7WXXkdKkWpjurobjVZ2WG+ka5oUwJ/rSi358Dcm3o
EKp28ZFZGHYq447ze+5j8c4NvSMXFVRJWtqx9vUA8replWs10PRF1Xq/sxbwQKrbqzJ1P9y+fELE
bJ8ZBohGTbnREo8sqRjZO/67ldNwTiaNO6sz3yH9gWScsK0qEucUBA9mqt7Cxn21nPG+xcEBQCBU
Vptkg5/pXOFcye/Pgy2PgfdGI0qS/QwLHDbVDHJHMjgbH/sjcOkxxjU24B7feoogmcwk2K9FibXq
zCuLQwo8xULU0zaiDzu33wMExCmKBctuoNXl8ihBlMhpwXD4+Qy8wsoKh88SkEaPOA42afT5I8Nd
+0J/rzr9BZ0CrNBqf4uMJ2ULBV262nxh4jEKbMrnpJFrelqboTI2HpCQ3OeIAzDMtZmY78LTX7CD
L2c61yx8NW+G9tFytBBeZ/HeiKzYxLiAG9lgzTz6HPqgvzVFinZ2c5Mn+bYcR7otXnnXx8mDriBt
4NPStJJ+6eA+kXhjgswk1abcGNdd3ywsqSxT9GvR4cA4vnWevFa7qXMPp1Lkvw27edONnhqy6Twa
EyokR09F04M7rVHvJWaxjTcuog68pJYDnA6kyXNdz3+qfXpjgn8Gfk9dM0ne+Yo3vjugVGo9Andb
APP9JXz/E3TDtZH5n8grrFzRQH7MeLbbKAIqNH+AUyI0QMO6L+NrECjKLLbRKAzVn9KQ+cZGiIrC
JTqFVHvfVQONBzR/oMxiuZ7baXeF13JwBfXOxKYh4/S0bdiGKi6SzjaLXbBOfgtGzVhomvG7brKd
OuaAaKW2VfDrar2BqTAeW2SNEO5HFK1F+SaYXAx+BNmzl4p6X7jF7zCnpCowrIci2gSUNGr4SDwY
CqQX00JbStH8CkjavSI4ZJH3hN/DSyFRWVbJYjG2fZU1H6TUwRAHcS2ptfkbFT4NIoEWvFI/+WF3
xpZoSHTQWQirJJpUne+MGLbRYIID+Pvf/vf//T+/+v/yPrNbTCS8LP0bxpG3uMTV1X//3fz73/L/
/283H//9dxsummFLzXEEoijS1h2LP//1fh+kHv+x+F8IQSX4AOf+rdmp6MQ7FjeGbs+7wtmdDyQu
RbK/R0pd3DQLh0jRczuvN9aua+b2W/jT2ZtbcpvPSYHg1rk+H1XTvo2PGr9t6KaqScNSBQYX9vSr
voxPlR5iu24rD/Emu+8W2Y58pFp3s3aO9uSs2oNBcjfWzFrJJZaEK+wBgqU1P/8jjD9/g2mYhmbT
7FM1TXW+/wa3r3pEAgQmEF4BWe7ZQkXofIRplv45i3+N0jRsW+qODVPAto8ipAG18sYs9AN6JrMw
wEqJBwpSjJGFtEb0/q8HM1UT2JFlWjCep0/+5ZM6AadGkMX6IUeZiuNjwHcwwr3t0HV2uYD2mz/o
vQm/4XxY+ecYpYAZLbBCdzShHY0xS1NFJr6tHUyI2Enwy5fT4fAAv+N8nBOz9TWOrn4fXuZqUerC
8zh4FPqT+NqiwHo+wtFWmKbLNKSJFZXB1lZVW3wPoVbgvuvatQ80DGftBljoi7wdbpEQOugLQNI1
rKer8ML3E38OzDR1Q4LXtTWpy+OozWDksWpo1qFdApW4J4VfKDNrVi/SQ3Hr34WfFyP+uSwBLrDg
DVUzVZbK0eFC/QxeEEa6B3/DQ2ajLRDG39GuX4tVdg0VfknjfOfei82F73syrslucBzbEYZ5FLfE
EceRRmxR0kdVOnl2B0TI6+spN/HbEmoBjyjfiNegEq7i7j2LQLdN6CN/sgAeDVTgMDKgn15fOAi+
H4F/zbuUOoeArhocuGJa4l92jqLF2Si9wDqUNPypfM1jBMFD+a+fBua3MEfDB0JbRJrjW4eikNet
aQO7mTydsia/b0b4QZVaX1jRf+5N09JMaXO8WY7Ujs8fDK78oq3IgiOjxawIHe5wIq0hSP1xfmqn
S+L7QWdaHKTSsB1LGNI5OntCI0etNKuMAx6stwJBJD1JDr77kHnpTqUgUVrDhW0zHSvfI5JdaKpg
HQu8SY/nzM6GwO+x6DgkSgk0ePwlWB+Uzr37CgqQmaBz2kvaCKGWPp0fq5hOmj9CG4Zw2D+2hXXd
9+UydnEwaoMiDmaBiJ6rYXusp/sxG382UfWG3NiyRkHCHgJks6g0nY9+ctxfguvfgzdlmuHqFKLJ
1CpPGi9nUm1nboVYENVluvFs882TYhm45bg6H1lMf/Uf4zaFyhFpSUPTj47HqIbtiZasOPiNQ5U+
LO+kMrwnefDuFRlwS9zxYgSbwKtKqyUzMpFrimJeB23xcOGn/HlmkjnoOjxI3WB1y6PLwDQbXfqh
Lg7lHIj/wp8FC2+L8MtVekX/ZI1V3PpCxFOD/xrxaPBWF7bJGBOxp1F1k8TmZxHQEKEdFc3Urjwk
XazN8wCrAwygEHNtJ9exWm8XYVL+xg3nwmT8ubPZaypb27AcR7Wcow+Ado8dS98UB69CcwIRCHjW
OTgQ5PEvLLhTn9qePMi4KTQHKbnvCy5U1UhrjUFQ/tMQv4PDO8bi39lS8OYslQzCkty934NkSato
IjMYzmjAph/cFcp8KMTRNL1CofKTurGc1SGOh44Zb2KRtBeugFPfk7SJ7Am5Cp3i5PcfMABs1VQk
Ug7Id3KKYNUBRXN0r2vl8/xCmg754030NdD0ub/cNRVGmamKwfihTJKfLQ0QPeiBQd2p8Q8fMZ3z
wU7NnWUJnWtekqKp08X3JZjSCTsdGBk503BDxWkHY/7CpT79FX+M50uI4+URcDiP0HoOQf9EG3qq
bswMFG/PD+TkV/sSZfrzLwOJjaBrot7XDhg5zyLAnWzFax1W+FDB2Chn56NdGtPRkwjTbKPAp4Qx
QWXWvUkI9blRmgtRTt4j1nR62VTsSNyPFn3ih6LIcykORpFcU3o+mAFWDNw64OwGlDuycds5dNfK
4bUfu+BC+JNrw5kuMejqaKgerfixtNDsU1wBwchGyCJYCtt6Of8dT24qx9RRALEsk239fdbQMzSH
xuSQ0tp3m3RHGfuZ1rw4xu35OCdXx5c4R2czJgqpbE1LHCpJS45a2lPSNA+JLx4TD6AKgMLz8f7M
drh9vsQ7SgBEWRqmpItzIJ+65dmF+0IdfGSByiO9sJ5VpUfqq4mf/52oti00G/VB1sv3rxnCI5e5
xfWLnNqiMMxdoqDTERUqwgT5ZxBSlsh17cJDXUxj+WN/83z9n6hTPvJl52U1Gi+tyhyag33f1BG+
bLiV9s17JgwPgm2zRTiumAVOvcUstZs25rJvUNo4P/hTW5JuvjY9kkyN5OP7z3DLzHE95FuRR+s2
AQRgCE23kW4/ng9zalN8DTP9+ZfRBjJqYGhyy6dpgfRW9IjliHphKKdj/OPqto/m0W0xswErKThd
6uvOjrdgol/PD0ObdtbxrH1JD44T/yHQgLNN4/BxXZt7rtjTXaE7IGrEPSZEoa8gI2TiUmoBpfY1
PLHM4ocXw4kBJPWWxRF4MKTN/zIoHOXWUZstnJ5+FtHgvXAQnZxagZW4tAxpmdrR2W51QaPgjks7
fATnFmfoNgMxRU9P+Tj/VU4dE6zjfwQ6+vCNAs9vqIQ4tCxPB4CXirlR7RxEdz/SxvnPgh3tG3CJ
IGpzEgoLzo8NAk2v3h2QSYa1H4cL031yYBbdcqoEZDDG0cAAEPmi9blIghCXit4Jr8vUX/CIHeeo
yHNYJJfeAqcjWjYvIMOR5vHry4E+2akaSWFlje9lZcEWgt/ZoU5YQiMSLkpf5z/nqauES+QfAY8W
yeA1dTUCLj7koHl7Rdt1PhJY4cyny30+0vSx/tg6LBNLarRnOfiOjgBfDaRBV/9glPFeFfo6gITs
2ZOIJDppUC4qaGj/Tshp4gR1NF6130OqKemtP7Rcxb0FGcCHkqoN7r06OjQ4kd31NTSCaLlfuFBO
flMG+D9hj0bqIxVUIJDGEnW9X+akvSbjX66CDikk/fMjPLleeDzYhkDch+vk+wjHvh2hstbiECYd
eUDYL6mQ09nvIhqyinLTokZ04Vg5ObovIY82YIWpg1GbJZtCG/UraPrXao/XZqmta8xfzw/v5BHm
UGVRqUXY+vEbya1QagzLCkRrAS8DMnP+WacXPuHp8fwzxtEOgC+s4IrHeDIB1jxvx+eydV6URN93
DT6c/9mAjuarR4iqCIHjHpIaM0DwbzBnBKjQ/yzK0RRpIg7tMmdIg8JdDkIPg/Kb8yFOfzWbfIyn
pbS0ozUOTj9XJCp/hxYKGM3vR6sNfmWiNCAuhBdaKacW+fRA1k1H0tGQR7FSQxszCN8s8sBAQhcl
Ze2jganZgOEZvAtnxqkl9zWY9n1HRSq0e7vLxaGGyAK1q/00+uoROsqFZXc6DiUGAe6ewt7RHNmy
r1NnDMQB0eNbwCg3Sldfu8K7kGeeDEM1x3JsSpbq8fu7dAxriFW+Xd/ACNaafoMX4EHNSQTOL4iT
gXSpmcJWDbQJj8ZTyLJvyzJkzdGKd5S3GpZji4fU+Sgnlp2pSbADgkWn0lT4Pjs4yxcdm0g9BEgT
S1G+Ok133aTisXPzzflQJwZEzuTYBl00G+eVo4XQOVaPNF+uHozMOggdhRKBZplmrc+HOTmiL2H0
7yPCzSJVOr9WD6ppzvJO/ix7nRSyF5N4ovXzfLBLY5pS6C9pONKwEbZ6JfIMAddFidpdM5T3cZ4/
no9zqqRparY+vaikprP8vgdy6wYmUF2ovFAlfroKWDy0G8rSWnputq1RJQ6Essb9gEtrkG9+Z+H0
ggMHOvnb8z/l5JC//JKjExcyaZmpfaYecHWr41eBJa4ddBcW/8lJ/BLkaPEDXlBaDETUQyPuWmtv
8H4czUmgePEfDcY4SmiMpmEkDoNBGUMfBiiR7w1Pj/NB/koyjzK1r5NnHJ23EG6GCarN5K2MrZjD
IHRB/i36tbd39sO8BqSDjvQWOrW8ML6LoY82Xaw4me7SQqODBgUnf0zWyV2wdefGXP0FGx61xBkg
BKqyF64YMS2Dc2M+2oaFXzSKjtTaoVog833frJIVso3JU3kTLnGGXsI9CNfJjZ2jcHIlLtRZpm13
LvjRtgwcNGn+Cj6a14n2gp/IpSm9FGHaJV82vlNlVoExh3oIN+UGIUo09Pb2BvhaAOzoqrxLHtLP
SzCAi5M57ZovQashF2bv8E3rZbPo56jiPWDfVb+07izY+PfoOs7DO4xK7eX5BXxqsLo63Q4qzcc/
2rCtZnQuWjVcEq6DXaMvqqu4Tn+eD3KivUy/huo9KBLLYL8c7RJEeBRBH2o8oBdmI5q79tZijdnk
FaAjc1go23jhPVxaKSdOM0vY9LINKbk0jqEVWmnUwsyi8cADchaCRq6UGoDPpSPgxHn2NcxfFdYv
M0eJ1s6iIIEZbXyUdMDMEs1eCQOyS1fnP+PJATl056UkwwM28n2NeJg8q37ij4dR12+iMlt4ggVZ
ueJCnFPTZZGeqLg36DqmD0c3EiSuEsFJb0AOd8ZZlswgv83tOVLg2jw+qHNkPucXd8B0anzf2Jaq
4WqowjKzecQcBS0TAdm3ZLp0dwTOXCGJg0Y4HnXK4C6Flz8H/TNo0pusaHc5+lNV2s07BFDOf+MT
BfHvP+PoDoQHm9YiYjp9FHTcAHPBVN9q+gHNwbU6pAtTIDQjlzYomguR/1xI3yMfXYyx5zlRavIB
wBVeBffWMrztVu4m38mr+nd6AFm/Tff6hcztxGH+Lerxu19GtRYaHVFNbHGu7N/JGkoPhh3pT+fJ
P9Rb7xGU/Ty6iSUcxyvr4/yg/1zS36MfHQxJ05pNXvK1g6qeV2D9Nd+knuJcSBxPhaEoRdXNpoNA
jvV95yBZWTm2jIZDl+MojUZO/OSZ+399KF9jHF1MNs0ZCl3EcBBkJU0zbVg+F4r+f57WFqA1OjVo
wIEYO25RFkCtwfHkw8FG9bkchjXyhhdCnPpUX0MczUgvfWQP63Q4TAKEMsYboEYY2Lg7/7EuDeQo
d+EqSqH/EUUJAbNrebuOWzHOzweZTozjE+XrUI5mHQJKDyMSm6OWLoER6os6gZZbPOLIsxDNpZL6
qe1rm44NAtdxTA6w72ssSurRT3Xm3/Sf6hrjd3/dGBa+rr/Oj+rkp/sS5+jTeVEVjwbmJYcISzkL
Uxs71C4cRSfWAJe1iuIHuMg/G9HSaTF05SVwsMleW+0p8Zur5FKb40QQjcOeYiNoDvopR8ddaYou
QZO5OwCFdpFTEMHrYFyovJyMoSMjB+xR8nw/WgFRWGYpOnHtYSzeKoxLZP3SBxcS0hPzrjlgjnjO
Ohr/NP2GL/f/WNopjW+1xcr4MbR+G+6ngdRMAmn4/LyfGIvOlgdmwbRMZZDvcfqxCIzBsluqE4D6
H2ttj67S+RAnlpZOGmioUkhD/yMZrIWmFPBtGQoycUnF1evVF3KLkyF45gIrBgqmHjeFylrLZOgE
7cExP/y+R/fC/He+0z8jHDd8VXVQTAWx5gOU9pmj6Ne+jlb7pZP41GwI0M7UV3RAYMfJ5TBUWB2H
ojk4wbtsbuLiOYQMeX46phk9Or90QJA61Qyhas5xGmYmMhtjr2sOafMqgIE2PzTvPa4RDgKaPvfF
6/lwp4ak8Q4wNd0mRz8+wBL61Jqr9s3BRx3c/X+knddu3EywrZ+IAHO4HXKCEpVsy/YN4cicM59+
fzTOPr+GQwxhb0C6EqBid1dXV1wLWM5C5pdZwOtiLqNHuvRkuj5Zm2RJ4sLBAhOnnLKg6txZEXZh
WpMYN+vHUBRuNXKxjI1LKdVbWbSvy125p5RsDRXVMzFry3sqG3KL4bRa10sSt28TONXAfy1/SMw7
XJe08u5gDOZOZBKWNAguVlhbHrgCBeemitKjl0FBIgsM2UdafkdoeVcLg7GxtpVbRecjfY8yDd6o
48IGgXindkk9ti5UVXflZHwmntx4dla0Q5VB4FaBA9QVYoNz8+PlU5AXZt2CajpCVAQ8RllDVrXl
f69qxzsxi5WARCTHSVu1rq9Gt0Gk3tVTB2gHJEqSnjGbqIe/Jq9/uX5gf2KLxU07W9ysO+9seCby
qpoRSE8pA8KmHYkgG3zVldp882VP/l7pvqfeWmnURjctbUDSsRAyCPxKhoEsZ4rAjT+GSmDGu1Eo
WmYXgfIdQCT3YuYh4V4zn5NE2rxIawpNsRpLLRNRg1h0/tE+wEyV0oatCwsziBXfkvIJDHEmbf7l
TFTi9rm7XjOVZYKyM2Dho57WuHRA2OZMIdc8Ft7bOMAHPj2X/c+N05Av7Z5KukBRTLp557To+cLa
dGqj0KwbQpIYGvgT0GxH6VkI7NFJne3I80/9ZXH685gLISdpWImFnstjynvM4JRXXOWx34en6QQ4
lBw+CeJ+ciESuAEF8q7+rpdHBdRdcGZt5UMKzOTh+rJXjvPsKxY6qHpmoGVaoLip9ZR/CtJHqM/t
Ded+xTLpPCdYClkhkDAXlxjOGCUsKk92ZaEyQO2y7tvmMOb0DHlJ8Ag65IZDIc1Htdza9wIXWxvq
cB2YpSWTS2tuxId5qoCpV7t5qY7RhmexYqAwfRrz+fTP08S5FCUVA5AArC2vYmWXMBoMwClwxWr8
/fpBrWzimaDFQQli1Yuph6BBDDInYSftNva+1ILyCEzH9yKTf18XuJKPMc4kzl/0zjxFTZGUc12M
Xay/mZPdvQLTYSdvg907Hug6EDo63saTsmYTz4QuXjEtDEyQJAXZlX5M4U5xQI79As2YQb+xXZS2
ZgPzbeyKj6atPCpfrq945RUwdYpXGtEHTpa8OMuJYdfYS5nnEety70O+FwlvCfCmIaA1STnYkqDu
r0tc1Z53EheHCitZajW9zhZrwkFvGDfWj1WgbHgGa+uCF3i2MeRbKfacHyQlvz6OJQYGfNDNZlIy
YB0TQJ4E4QTc8qPkjdQPtl63+dMXd/DscVtoTwo7jJ4JTetqPFBq/Gs0IAKFXsbbLO2suiHvHu+F
yoS9ppcw1bZuJ4M1G/rgsG7FDyvnpCrEcxYVbmz10ie2lFIfsyFu3WJqHgYlO6S6YAsaYObX9WFt
097LWSwlDpNMHP0Mb3G8sZrnOP3uqb8gGNsQs7Zj78UsFALsRHLXYtK6U6LBcp+/Cr60EQOvrgSv
kMaXP7Oci+P3cvjpRCNq3SZ48SufGgY8E2lgC+rb9S1bPRpOBieb3lBaT8+VO7QGpW+At3Cz/KsJ
uHjqgUbS5hs7tiLFfHeFlmU9olKzriqukOUB+MHEgWmlrrk5USitBF/0eqFl85wLUwHK+WqkjHFr
GKplN7j3P9XM8DwZh3QfOZ6j32Sn4TZwu0/BiXz4re9sDcetHBktUbQ7qJRkWO3893f2Pk3BLm07
Os0Zc7fVNhMdaVCBjgleOnCitgz9ykqteeLgj4IwEDvv+DtpcM4NpV/TR9c4/V5yEgZ5wJS3m+8a
oHM3gFCQAZ4z/p5b+Sflacg2PmDlRBmdUvU5VoJ4eTmRV1QZnOUzhKMv3xY6eJpjudeEaP/X2nkm
ZXGhGRuKIecSRHegOdBIv6pGtp8AJv6/SVncZ1gi+3SapRTByzjjW4O7O3mfrguZb+zCoFuKDGyk
CGihQgLi/MAKRTSEohLhtE4Z/QLoLy1dMY1cU/pOm93purAVXbQAU7OoAtFOflELKkwB4H+mOF15
Em7N8QMvsyPMYIDGh78XREDMLDYqQF/MYuusSlfSUOtEl0bcV3IUO3BOgdYx9r6+YRHXFI6giaQj
iQgKXAsvOLSiPsq0CEk+s7QxkyOg9JYvVlnFG8ZqxbxbqqKTT2OCnvBisSZfApLK6pJ5TY9AHsaQ
E13ftLW7ywwW/5k5LDrgF5ZCVH3AMhJtYgoge2h5cnd67sPAo/w0WvmpH0Hzayfz8wiP7XXBl3to
sirMBlDENBsumykTK6iqQg9EN4aqqhaBBugKhVDCLzesw8pA9Lmk5R6qHdCDkGe6+W/1dtwrTrwn
CnXqg/zDf6IWefT2W6HY5bEhEj6aOf9t8pzJ5xcMrFpiwnyc3A6sdg3qmq0QYkvA4gZnGch3wiBP
aCCET/kANOQABcA/HBGVIi6nhs+5tOtdwthEb/bUv0vTsfRPhSo9GaO6EeKtKgJJgdknM62LueXI
yA0wDMrJNaEUl1IdIKHqY1mWG1n2lRkQzoQYnQ4z6vkkKc/PRJGD1JyaHE2fBwRABg/30+hXB7lu
xYcoNz8YclU/SCkENHXlT2CIDMKhHAnl8zGInq9v7dr5GSJ1RCaO8Q7k+e/vnszS0gb4bgUK5H3k
OThYUEbF2u/rQtZ2FpurqNxusolLV7eI4qCVCnZ2zD811aPoZ4z4/LXPZkoKHibxpYV1X3btU2uo
+6xXR2DsvYd+FH73OfwkUI1fX8rli4UY4CDmzgUsoTYv9d1+1UBCGWYwUn+txg96JSaO3PvHpEzo
0/dNokjF3zAbKyd0JnFhGENwsqQ07EY3K+EGUgvp41C036+vak3GjB2iUZMxMBcLl0KrUy8qfcpk
fdNL0PuNv+LS+HFdxkpyCjCNP30zc7nhIm0dVgwzDTSsu+UeSP9955i3IJ7Voa3bPtSru/JXc9L2
6c2g77TjtE86R7gJjtc/Yl7IucNBQ4ZFyIpfr102FUdeESedIHQMGFvV50ESIbjpY4lGRe1rA+jU
Q6uDujeM4taE8coOk24mUcVTTRpgWWUpc1Ezcg31lLKkd0o17U/Q3XsblfuVJ4aQnJ55WgMUnNBl
UcooDasMgVR3k3vrcXCKL3AG7ow93FPftFvfBk3U+ftqHm3MlAXn8IJ5ueXl9sWUn1RuXOiR7JoM
9/jBMD5dP7ZLAzLLUFRuMa7vxeXWEyCU6mhqXFDm4TRKTpRAZjbajRdgbfsUFR8QGAIqOpRCz2+3
6mVZxYxaDXjIcAhf/FNzAwvJAe4OlIKkLaRxws1Wd9el58PUKBdiHkaQ6TheCKUBttTFOqxd8XZu
JouPCjA921nFS8tlqRJFPpw3GGCNpYMV+KmhAZIPBZ5UHiZlH1KE8AEa0CHz9voNX3vlwNAHFQQW
TaQHahlB5zJcaHmqlfRdwaQUfLfK/kBR57pWXPYbzxVkMqVAoMy3anmpEo9+NSk2w8feBi/yQHb9
Y/EGa6ZNmHeEnnYrmr2wHsgDfAhnG6AEvPt5i98Zf4XWRhI2UKQLQPVrJbTltWtlFqhlP+DMOQ5J
5vzDCnF6mPMhjOY6LySqGTRppZWEj8OQ7AtZvVEsD5hz4yFJmpugC+w++5bDfA0uliNocK8bQb1T
8o8bnzG7JGdmk4Xz5uGAKewzAxnnCw9Iulmh1QWPsU9US2G1H4obYwaSjIJin8v6WxeQuoUoPMCb
AcABUOif179hFrH4hHm2G5WSaXwSl2ftU2nNoYHwHy1eqNb61IBk0O7qdss7mx3WpRwKNqTdGW/B
rC1yP3Hmk3s3Kv+x3jf36qfmMbcFGyROyNV304OwmZ2+uCmWyJgmuaY/qEU464utNa0Z7AX0oGmq
PqpC5ip5/7kC5vX69l0mwXnZ8aAZaiDMoVthoUkpeONda9UWPXmxW7rVTwY2+mP/MT1ygDfDJ4ph
0Z3/OXvYbLJeOTnydThn0KHSEblsWZNakPaGRNTd8JPwWt0o98nBf/Y+TC/TbeS2N95dcFu/iVu2
4eLBnVsyQPWQuT08HUvH1mytGG85N90ZR5kExJdsoByawYxUgHAC9p2WMciWNT9RZ7svosNQ/hbE
jh5NcX996y9PeO49mpupyPPieyxCJCsLilwmdnUb+b4fvwzGlwl87usyLld7LmP++zvLxLTqoI7l
aPIINztVexFgebou4TJsIfAi9Jdo2ZmN0fKZ0tO6tExwlv4k1+R9QiMtFFA3xjHjTdS2ruHKgqQZ
Q0rWee7p31psWsZ0bjopHF8G5eFBBJNmuoN4+UY8AHprUzw9mBvHtC6RkAwLM0/GLi5+58mAAUeB
6XqCtY+z+xFY3etbePl84PhyzxWSTzTCLKvPUTFMYFMKhqtUn+W8uAk7qCkotyn9m9b+KBVj48gu
L965vPl73ikFVCmTCYqASUq+OAlJDRkonE69chA3cZRWdByHWqZfA2QU9SLPG+h6J6d5Y7hQ3YOX
pAQg6B9hQO/yw2iWgn+4vpOXdUR68MHImzHmiFkuIkpCIa0LADZ1CwdS4PvkSdpFzmyntcBWUA/h
7zPZSJTpJQfMBgtqLHMQvaePUuVZhit238bpecbDF8JbE9D860tb2Ul672ZARzJ6l63xYmUAG18j
R07SGw1IzZDxx1r5eF3KimrgSVsqPq6MuAun3a8tIp1edzOvt9lNO2t+08Gwa6NowxO88G6x/Pi3
c2skUEAX0JTjAHqVKNS6m7YvgpQd+7a9aQKG+KFiSSRIwzP6soN0y/zP9uH8Gac0yfaRzJn9haXR
7eRc6GsgaJnsKW7oKPEd7U45NSfmJg55e5JP9dYDu2I/ziTOf3932/CRxFozWWh04/2GVsY6eDe6
oxz9n+O9tP9jsTZU5XLUhmCPeZAZ5wmDxSj4uUhfBX1biWWNl1X6bN7Gpxpk4p385B28x/hpvG9s
6APofd7Y3BUVfS9WE8/FJmE/hrUhaa4Qkx9Ld2kDhZWf7K+r6IrHQuMZaXSTzmfwDZfBWFeBBq6b
peaqz8V9+y08WQfYEPOjFdmWXTtQHcIyuoOIYfstuIiV2Nh5ygcHglGfC3+36nMlhDlIc7uo26nw
s8DSobbfwTg9taO/kcRfU5z3whaeWYjv0MC2qrkQhe+K5PfUp1uKcum/n69n+RJoelRKZaoBP107
sMvbULDhrvtPKQ0mfVwePerBcSbYkspcGAjunWRufMMfh2t5I98vc6GseSo0OexfGr1Joq3aUmzD
DSQSThRObkeP8Fc43b5yXc23IwgGXpOvsIQND4WdPGzFces7jidG3wK3ZjlarncJnWBKoLlecWcw
mzMGlnNdef8g6Fyu9j8R84m8swa9oKl11YSaaz6YRwh24LbaScU+PA4noL6dCYMwJ2OyW/kuOXp2
fzd8SY7/tk7cYCh/SGwvXTaqd37XwUQEJdCzYjyHo7/hYVxuJHUFwiRGpomJL3Deyrqr6jqzJLcn
i2AUb1X4+fo+rgkAwo72U8bELmOHdvLGQKxE5ssBkVOlX03+cl3ApS2b0Vn/EzB/wLtzMg0zAYlx
RqrLvnhA/LbeQ02T0HUhK4mKcynzV7yTUosF9KwCUurb0VY+k6owd9A5w+R5bJ6hmHvccmZXHCTA
g2eYAdxN8rpLdyVv1CxI1BxgvM/WY/AlOwwn8cvwLD/GH2C62vdUC982FjkbkXOV56XVqWzQkcd0
0vJWZXk/+bASiK73UH7z79RvfuIA+nuCMuwmvhn2UIw8SzmEeM542gSUnO/TQjhYhwS4gHv/iTbP
dxgY+1yTUqp41mu/V4GvJLFrxx9gbrO3uxpWlEYG8mCGeTNwapZQc3Cl1nGoMes1zH1I5bda+ZHD
876xn2tLwgMEA4VYQdKWYBudr8uNCVYkABi76iZMdw0M7Eft62R7kLs7xfHvBxepnIAJNo9lAKp4
4avFgp6njJ70pD+9Wx8oAnk/j7a2jkKPDXkf23K2kp/y7CwsDm42HcyBkL9TL1pya6Npp0hIqQpU
oJ0d6t8y9QAouQ+Gy5jiY+sUL95n6GI79IcxcIcBqI19vvRQmd+g3sd9UfmAZX7CqhqYXlqvc/1P
3lfpIDnlkXEB7fv4y3MsMNPTJ98G3qpzC3t7avHSEcfZJ0dB1zGpUrKK53pLU7YJxR4zN6ann/xp
eitnOK2g8F4aX/94faVrsmaAdh2YRNz+ZSOQTvelCsRc65Y5TC6wYdEeXritqn1JVCnZ8PtX7sic
65gViQDt4o5I7ZBVQ0jOt2wtY9/DDAn2o1R+gvJlC2300vBgcJBBWUdnJHKZ6ukzCzaehKJHlk4W
pOd17N0IwqgNR1+g4+MmykZYPRvS1PETjChwZl/f10tvkWLxnw8gOpxHw8/PMK1zPzajqAS+K7UL
6yv5d1uv+11SwzrrDRvSLvu50NW5B4McNMpKMuFcHO6Z5fdqoRFolN8gw5B2+UfjRXwCUCj51O1l
zKt0A9UYs1v+YTxtttNe2qVz+bOavXvMwjyCwFhGfs14P9yDB8jtDHskMdMc27dgo6R16QGcS1t4
x12V1bIlIM2PDXjR7n0o6a4f35aExfElEvXAZkBCR27dnEw7Z87luojLWezFmS2c3yjI4Qf1Zhkg
xBeHyIFt82DcNkfj5rqky2tHqlP8Y0mIXSjHnR9OP4Ah00e156KUsiOmp2gyh0ezHPKNqOXSmOBY
aKI1I5STh1mmy8ai0qdalGQXLLBd4wmQ4P0IIZYY82rjfFaWBJQxDU5zgZoswsJEduA6aJGezmQr
Adw63Sg5CjwQttTEW7q9sij6I+kfZJrTApd7cbWkIotKuS7hSccSK572U+nSR68EuGsmXL1+UmtW
i5d9to0gNNPOdn5SSqk2HcTl2mPOHj9PZggccw8XzEdoW71Hsw+iBOLeWJpRUAGn3v+19LPjmy/5
u0ts0Xsuau0kg1dbOmIwOHlXPcTD6xCEzpQHgFuergtcMZK4FfSZMJ5OTXGZ0BXkIAw8owHT3reO
E/BhRfK5YrI81fS9t+lxrxwkhVySrPiCCijUyvnyTN9vdc0H82qKNbtTpX0d3aeR4oSFtXGMW5IW
AQS0uKMa1TWS6lf4KB0lfS2/UBfdOK/L0vRs6t+taKGaRZFnUpg3ChbEd/8ME9XH+AgfYgigS32T
3IavhrOF5DD/03PnbH5fQFWZGWYIIhbWZPBkAwqtHMwIaKJCDbMFgTzMKxvmcVUM0SPzuki6iBwY
oRdy4EoVdyx/BGJJo1pkK7CbX9fAlZiI1bwTs9D5cSw6oS/YwsLpnMHR7RyWRqfBvx2d6NQcg+et
TNmqcryTuFBDiDCVpgc5lMlw2GWzb9Cg27lC2sP7cH1tK2/Y2dIWWih5rVK3BYIY5rUH9bOwNXqx
LgBMWYwRFfAlHU4XjW2XKqniRsm3xIQIbyN9ur5T//3/xU61XagXMcOK0Fw8hkb+JZKrg9rJO6uY
/rbfc75IzCL870oWW1UFXiO22bwS/aYR8l0TvDbpt+vHsWbs3stYXNZpyCMjKpEBL6u5t/RohDJ9
yuAgtNrHRlfM79Cl5xtp2dUjmtFuJMZ15wGgc5uX+gVAfz1CDRhHM7+4yYRhw4ivntLc0UwvAMAQ
y0ffszTg70cGxuix65rX1Ptpwt+ubAGrrdkDAhWFtgfefbqbz1dSQEBChS5UXLmB6i55LqnqeFXw
D1YHHBVKSEyTMPe+MG5GknaZKRgMSqXasdUNRx2kndxtUYxc4tKgcNT35zEIwA4urFuVyHll1cx5
VBid3q1uknvzGNjt0b/N7rSH5JtwjE7Fc/YQfLyuhWsKQWSrQ4Q0o9QtFygEg9FUYiW7pfdZjD92
5t+iTLIwCw+QDgb8lwttmCyF6aiwkN24tWyrTg5p88xM04aUtVUwiUVyYJ7ml5aVHP4hMx0RxFtC
9pD0wPk02oYirGg1ekYTETkIMgBLCULd62ZOHcmtYVU1AYopJaYt/d7p6i1RK5oNJsWMssBcPX7z
wumbwzrqNQznKeWHyfsSCK9h+nz91FcS7VwcwEioxkqwQy3hNYy2HBtBqWUK9STaS1v9Ld9WDMTI
+/I4k747k30v3itHJi534C+Yu/I1dDb7WlZynmefYSzcdjkVNQ6Oz6j31Y2n74rXYZfa8U1wqh/7
n8F+M+W54lCz7jkYgW6MaYjFfZ56qY38HnVUj+N+BPpJ37VHEu9H3dEfmYzwvwxu/jreGSRAj5pz
fdfXovIz6fPXvXOoJ6nxgt5nuXPCn9mjg/DSfMgcf286dA4e2pvUKR5827zL/iHNP+80zDWkyFVC
pYW5zCtDLy0R0QOuRaRGnHGx5Tutb+5/MuY79G55nVcJRqqyuflePg6Hghqn/O1/l9d8iiY7eqFw
s7duNlO7K4/p2fIW52pFGG8lxABUTlA5NO30t/rz7L7NDSiJZ2sMgMq2eMjo2oD18J/O9b+FL87V
k6aiCUo2twdAjrLVTjfv8wftpf5hPEskBRnlpY4zPNV3kn+7mZGd7cHCAT9b+yJv4CdyD54K0tWj
9Tk9zb1oNL7Z3Tf1tJU5WHOP38tawv9JZi4Iss5z4X+bh1MaplH30xE05JfgLj6Ej97LVk1wU+TC
HAaW0gYJPMkENamr2iCLPMJTuQdu8zjjKMaP3n7jONcMMCnsuZMY5+LC1reDlPd6k88b6p+s75Qg
04/hsWP8XHTMU/4afG1Pwt+/YHSM/CdzfuHe3R0pM0pNGZGZgJ1CJmZnZVsp0JVWAOVMxsIG4ND2
OWRm4CEckxvhxwB5sa2dhju4tffqDynbzwGO/7rVT78pd2EXpDyYFLH8f/vpUSQI6OOP6SmE1/zF
+FS+ym/Jg/S0NZ244hTA1TVzH1LXpLNxES4kDICnRTfgFCjljSFMb4Vv/byuKqsi6D8APkqeSSwX
Oyr3au2NEiJMJT3IemBXhe9cF7FiVOltmNNagJ/MHuK5YlhC1uud1jEdO2p3SWY4U/azzPudouZ7
VU924rgFxLS2KNq05vwgIkFbOZeYmaUhZQPHNQzKr8CDu6RI/afrq1q5YgSIZNPnWAT3Y2Gvo3HI
m2mCCqnwRjDBP4hxakva63Uhqwt5J2SxEEvNwV4Ci9WlzO5IMUwg4eG6hBWv8GwZC9Mb+lHheyYS
+oEuJelFaZW9H31Psq0m77X9got1pj+kCkbS9vxMJE8Vh0ZAkChFP6dAK+1Grz+2FjR011e0JWix
IqVqaPfIEKRZ485Lf/RhthvVrUnRNaWmnDfPoDCFQpXifDng7XngR0KsZEzZEfZyaXwZFP9GVr+W
MJir1UbiYE0RGN1Emcn2XYJwDXCZ+MNEad231G9apb1lgbgVj64l30AQ+U/IYudkQNiYTITFJEvs
6cfgeLf1V1PYDc/CV8B8mP0SD/lBuBG2mDDWnOj3gpdvcuLrVHpkVjdz6OYv5Mb8fQyOMoCxPwHu
cdSX6yqysZt/UHDePVWJKledN9MTiumtXGYQjW/1pKwqISMEczhHjn1Z1a6haooYxoV4o/hV59Cg
N6GdC1swYmtS6DWfR7yYOySqWighFD5MhkBwVRcScNfhrhw1Z2i/Xt+tdSlkRhFFj/IycPS407UR
QoEU1R8G46tOxS3qvvyDDCoE+A8kYi8ixrzttS4CZ96F1hgyNkbkY4ioq3LDNqyq+DzhDfLjXPtf
nosegiyYlHCUBPKvrt7Xn6QfxRNoyY/FnTU9lEQWMui5grMVtq1pHHiWEKLBfcRk1+Jq+WXUQRNP
iaVOdTD61V2gvf31DlJgoRYNcrZqECAudCHMVNg9U8mFAHUXqB9VOI+0aMu4rvmyZ2IWnpA3Rrpg
CgkL2XvHjHbT4WTe+MfakUAYAn3UutmifV/ZOgJdtJywb65XLSytX0t5DTcc6qd+0mF8N5OtsG/F
luMok6+YUTopsi9i+CoRrV7U6SKS+jfB+yAK4qNqBQfTuol1/VEe2o03d+VCnclbOERtKJSJ0kHD
UhZPQZUcNFpftqkOVqXQ6UHDAANxFy9UrtUesx/sW528EV8B0cgwoSZt3KjV08HLoj5KO/dF2s9Q
y6ioPcBAlOq5Hmq7l1T7HxR7nhqk75he52V7Xy/xmFcAULiVeh+Ccqkkd7m8Ofex4gcByYASzKNf
3M+FKZWGomkzOrzd6F549G6zx+ak/mx2ze14mGOK0Eke0rv89A9LI5FDug+8n4vGQr8LocbtNdHN
jB8JKVkoznel+vfmG7tKUW12vQEmXRgGSiY9WNcIiafu1vIqW+qUhy7cKt2tKQK9YlxVDdt6MatQ
ZlE9idMguuX4oChf/fzvgSXYfoBo50FLpiEvbHfY1GFXhAqUC455FD9Zd9Kd+mRmh/aQ34j3xYOn
HpWnrYzX5bLOhcrnZnUs0kGtaJ+GDf0uE7+Y+rRxgS6v6SyAF49ZCJOZo8XL4EmjkHoJ4DB6JO9K
houV+vuo/33tESmANM6jqhS2lu6qLPphI5BWc6cxGhy1Niy7LAsmgEwh3P+tUs+iAIKbwW6YhltY
t1JqGmVQJwBo4mE3xc+N+JjpWw/56q79oTACPIc63WLXJDn1gzhHFxL13ijfhuLOiz5cX8dKZz4L
IUtNQXoGXViahDhTErktxplXJDzVyl18O9yZN52t7xS7/FI+SeBs75KP1s/CuS55fXH/CV6ESkoz
0hmnI9ichN2UPUfD1wDgm+tCLg0eq2NCGmhfRqX15eyyF05JQ4qIY6pf6u5rOEHDrN6m+kYdcu3+
4NPxsFLyhthqXus7V7vS5bGq0W9AT7ODZw2ONm352msrmaflWQeGgerJuQgh1FG5XIcRof8MqSy4
raX0lsr/coVIw+CDMF16iSHSFtmoJKY2uskY7GNNscUJac0Wls3a4b8Xs1iN3IRNxLw3EApBtqu6
YhdN46mt9Y3jX0lpMTVEDXUuzxDF/hmEfHcwViKFbZUpHTHX4MgkJYvYNuN9ejTA+xwd7VfyrHpO
f9o6rZUJy3PBC3+uaZrO8mMEZ/fmuJP308nYj5+7vW8Xt+Fhq9dpxWGltkpMi5IDygJC7bl2aGlU
CYOu9a62G+3oqaEvLfnTmVY6vaN3u+a4lUyfbc95Nvtc4sI2mQVjWXGm9oTRoFaB3Wemwi6i+Vk+
aXk9vdQtCFA7tUlAeQDtYUh3nli08f76/b50aqm94fzNoHSGgSE7X3eo6tnoxW0PU8d3jc4jUwse
K/FUlkzEWDtF8I7X5a3oLazgc6O4qIhMwCwcKFlr0iJPc/qLLX8ASA1nauflIaQsrTomr38vTAJc
/09PmXHxaJb0jXWiFcMTELWO2kSfQkt9qCN9I+uyYlkg4wPiDORdhrqXL4CeDFo1ikHnimH/kEJI
Yoci5IIAAEm2l8OdfX1VK9Ep6CLv5C101VOnSrJSHzz/W/+b8Gje9m5tTztr74Eb95q8VC/iaavz
dH2NAMWAnAUSwNJAe1LapmNitq6kNzslLfZVqMwklLJgbPHxrrwFXH3yzAyisMqlEyK2qUZ2QYZL
oMh3MjN8m1gZa0rILDWp5lkpSDifKz23aOzpqMCoaXpPtb4xlJ9yUzSZM9ZNtdWjvLYeusaAz4QU
krd0IU0DJmlKLJDx9QycCHE85sKWSqwsiOgNID9UHXDJZZXbL6TJb4OhcRUpaR04jCcHf9HaVXm5
FZWuGOaZ65Spd41GzdmPP9+8OOolvay9GRamc8DdsJNgJ1BYUW6p/z2rG308Kw8Q4uYRDBADAIRZ
+olhJkJ2CZoHpeTOAWNjuClAU92ZjvqYfaNF+aC/FR99Z5NAaX5fzs3zuVz5fJmeqRVxkek1E3rF
jbqX3ig/DM/SrWI3Nsm6k7+RmFnpjDkXuHjw+qGeUnBja3dqLHDjWlepPwG6tsvC7tCWNZwG6i4a
S3tSK2oi0SsZbIgjjZ1vgmocxw+R4juJKdzSZbV1BrMvfm0vZg1/5wQIdanDnGdw5PVzI1cn0CPt
tPoWyqatKhBbWvkdQddOraET04vnDXN3aXrmjZkh40kpETIsnoxStKqomeTazT7Lgd10u55ae/Rq
7cdqr+86ejoO+ol2f3WXbxj2Fd8e0fMUAzeXu7W0elrkpwLDxrVb6/FbnCqHWkofm0o7WdYRzgKn
avz71JgOvvBJtWJ7bBSn86fbNuNR6y2gLn8ZZbu/vh+Xd/38mxbmpFPrbvAkLkSrBySFJDF16nyE
/CrYjKUvLde5qMXOD77VVLQT124Fadj40yq+X1/K+uWeR1XoqIVXY9kHbQGursoAMcyMdJ7xx7/0
92p36sRd8VYyApu9TIM9tI5v7jbbCVb16p3whVb7gRTohT+wkdXOe4Y76j5xpDvjhVrxsex2GUSb
sZPYWxAwl9BvQL8Qyv//RS8MaNmLY9f242xAp3wnKY7yWt2nJ0XcecpuAoo9Zr5r2kd3BWjEM9co
4AqbQGXrR/vfRyy0yExaiAwlFt9LJ1P6GYRbgeOsGxc2490qF7qj65Un1Hlfu82UOwrkInr6UnjN
Ie9udfnbdT1auRLEJgytUXng/btIakM21hkFapQov7roS1bGuzDaSv9uCVnsmFKCTp/KCAHNvaw+
Ds3LP/gl9Ca+W8diz/LcB/zB475ZYkVpI7QTmFYzfytEXVH8MzEL/3ECsqQYS8RoZbHj0dkPSex4
iWaLWwBSq3tGzyUjMVQbLipPddoak++rLGh6UotvBZn/Rni5fvgrZUF27Z2QxXL8zFfbQkJIVDW/
JSN0rF62A3rcqlgDQ/nrVFq71AL5L6aDWhYPimzcyvQ6X/+MraUuwrm0TCoznm1l3eEgJ+WuyV6j
YisNuHJteW/ocmIeh/TCMomhtnKVDhFSEi3Z54H1WQ6DrZu7ph6A8dM5zdy/hOd6/tpXll7VzJnX
7pglxk5LxQ9h2os7pZ5g7kk2ntjVBeGyyoZO2p7O03NhYxtrsemXuFmyBtoqkK56Vr1dP5rVBc3Q
BjAczRHawpXzw3zI0zSq3XSUTkYaUbcL2wdPVu+HxNiabtsStnDjhjDLs1pPatevol2i3TSxv4vz
51T6eH1Ra/pG+pQhzzlKspYlSiOXvKnUvMoVhI+FSa+f/k3sPv3fZCw2TrMyuDureS1yWIa2qs5Q
c11Xp7swl3BJr0tb3bl3K1rsnJppahb6+vA4KdatqCRO2Ogfwin8KIrV8bqoP4nfxetEs9HMjkwy
kATn4rZOTKUWljRpANvpe8LM4Sm7mT60x8SZO1VLMFh1pz+QwD3AEruDmu0QnLq9tuf3D27oljOy
dpozot8MvU2iehnzFpFvdn2Y4wjRJlQ2X83WcHLAOK4ve9VUvhezuG21lZIuCaEZrpzmXjtop/JB
/hLa1lF2wsfm41YX5fxeLXd55rijoj2T9yxjNyGXpqpNOdFiUlKnDCNhZ9VmfErlzPjg+Z5+a+VF
9Xp9katb+U7oQmkz+rh4L0CXLxlcj6OvnvwxSjfS1SvpQp32e/rKZ2A9wuDFSy0JcUURWm2obyuf
LRgobZEfYac7VULen4emdYze3kpTrlnL92IXT10Q9kk0WEbzONbRbtS83QB8zT9s34xgQifeDD6/
WFmkKrHSCGB5it5bHfy2pA/muAUBMn/mhV68k7FYhtaHSuxLtfaoQ6PmNKOV43qYMGHovwqBuH4s
ip2YmxsVznXtJ6AA0JyR/4ue+FggpPeNGJ/XFiTHyHfBPC9ufmkSp8j2Qbqrjskv9V+ebGrrKvUA
liwt8TE6zxjSiu7bx6krjtJAI1sVR7nzD6dGEY0nlBzTRTWtMvKMplezcktVfhhy7zXydGeszH9w
tOlWYvcYp5iBQc9fa0AP25LkbuUOZfrdCHMmuUAxm2iy3HgLVi3HO0ELDfGVvtWjCkHhUD8ncQqi
ndZ+USTYSzLpKRmmv++hnfnXTeBhQJiCXX7xIMSByso6dEOXatWZDKU7en5iHK4f00Xqls7GGUFL
IntGnwo4zucb2HuilwIGkQJv3H9LbrTDDNUXPuTH2O55Ykxzt13bWO4l1xhXjqYfWgeofS3Z4QaY
JCLmJGK3t+rpKZsq9WTq/v+Q9l3LkSPXtr+imHfowJsbR3qAK0OC3nW/IDgkG94m/NfflTVzNFVZ
uJWXcxRSR7TY3RuZuXPntmvpG8zCiz+McDHvMdfEe2HPUieUYkFF7ZB21kqALKM5paOckdygdSUB
klEwg+rQqcD/6A0TEBAnS95mWrWvxPhNUhAA15h51mvpZewjpPPC4aUXhvuo1xdXLgfTzsTUcsa0
VnlHwdpS+oFoqYAXjTOBT828hUAdH5pMbbRArivHiNuHfDQNR57Ta0xw1Q4K+hjl161pK5N2r8+6
3wzLTsdA/GaW0XEmkC7ZXtaO84PCFwGEkDY54pMMZsv6MtEWtU61wEhaxPyx8QvdRostSsMt2g87
pyTq/M17dtiEI5HMYznWUh9n4GcJzC68Nks5KMdpqxABo9ummTs1GNY5EtnnmZXIeHndIFS6UUOi
ik3O+9rW9LexzDn28CxLTcUgwU+JLZFXOuM1bWLEASQ11SAPfxfm9GeryX5m9bItSYUCqO9ed+Ru
/CproI9Kw7PWN6IdqTUnc8q6tIevACo3aibgqAdy0eklWAhaPs0WRSfQw/lDinKeAR3v30j2XThV
SEIfBeDFcb8Bm364jkfXrcU1HCyp1YKU5J4sLnbdtTZsmSv2zVW9GHbfLZzQjX3F/xCJBg40dAHd
ho1FZb1CmW8etYDUqU3IZ5un2zTWvUmt9zMQ3mCpn799Qei7A0wm5GKxUuaC1HOOblmEeEAlux2E
3xd53CYYc0ql3G3jnOMIrdgHpOgwg4+uDvSusrfRNMDd0iPpHsTKohGnnAVdty2zFjluyZmOoFsW
2WUYSnSRANiDXpijk5P1NBuBRKUFenUjib+DPtkrAO0IY8lZ0JnTCthRQF5jh5DlQBGWdcfzWCln
PYKk7CUsvHgBulPum7Vd5Y78JjmS7suY3+KN/Z+5XRCLlg5K/4TnB6tkTk2Yu16K5FkN0msDNAxx
aveZ3S1ukSOsgo392cuexaNkpA/psYt5EEphUtAJhtIRO6JfyFOUDSJRA0uY7zUpdhNLvm76QKhN
f9byH1OyDUfeHMaZAacrRZWK7jEaCdhKn9lJVWt2EDpF2nOc9ts2N/dTNW6yOnabWP7uewFxaAVD
kgaNbqiNMM6EKGC4YCwGNVimVwntriVQw/ryh5417qRy5lgO7zW7oUfC2Ob7MNK7PpE7rM2nHb0p
Oh/7t3hb+JY7/bh8zdcU9XhhrO8wqFlUgTxODToMiS+grotdMcWaNtE1nWxMbsvBS0yOQ7B2eECY
g32BV0Dn4E/voYLWJlHrIHRsky14bPxKJP48pF41Yj595vWrnruC9PQAEAh+DUrcy1rsTB9lPaIa
Slukm32KLhNvAF1Dt6WJh3Enb6PQrX6/vLVnRg1CKcYnkocw22e1aGMyzLnsWyxSr+0EBcaJ1wl5
VsekN+9YBN3nI3sWNcqSJB1ELKL13Erlu55XXj1S7ObqGqAwjjyNmV2ExG+zL3Wy7vs+/WFMtWco
szOlmpdSMEhN9WI1fvj+6uEFIzBHJhA7z1iidLZqtQph0rOl23Ta6EdFw3E81jb4WASjRc1chz0x
ajWQ6tCZS9M258/LiziDz6IbDPRPzBNRhiJUzk43eEgEEVmUUQ3MocUIUeFGTWTPBI6iNTtDNHiC
LjoLQC1j/uQz/XzWCtCOTUobBJhllvEJrmJlZiJMDr2Z/U3i0QlVA+mj/Odo87Idq3bgWBp9Oo9U
qVUXcBTMB2miI3rERrdeuEPDxr18nfj91fDMa8o6D1vo5h4tkNHeThMXVSmwucUvc6OCrcWWCgfm
zgXSWgLczuoOsaiSIyVYBzyq67Ox+cPJHglnot5irkfQvEN4OiEelGTHFMRtX4ybBPWzIbluMvC7
LvejgDkKJE4Az4FxqzzIjNgxpDlAb9VOMwUX4YML+k2OZh9asy6dPfPc1FkpgbkHX0c8Op/cPiaW
EzvFT/CJDjsCNIV2O/uoW3rls+aYvyugrWqd6lZ7r4E6WnCcz3MH//Sg2GmMvE1bMgLZNZDxEsRy
C9Ks20mcd7ImPE6h6GnVe57cCyM6RrIdJp13nFvIuQmsM9UZWhRpykE3y11U2NZrBPMNIIlr0tMg
3rssb82uIHzH7AEYS87T/fmkksqUIK6QQifVfsgKr+xz5s7TDUUBBh1EaPY9S4lHgE3q5RrHmxVI
QWe9X0LphKXd1EK+ka3f51TgoBmehYKQSOHa8RDBmmFm4/R612GLXEkKx3BQfqVN5aYS0K9HXjvZ
in99IoWJwVQ5JEpm4l0P5/qhKBc7NaTtMLWukvCmPVdEAe4XKSS8LmDeY2n3EL8ncJEgKs2N5LnH
K/zSEtH6qJQ6vRfmweK4LCsbSNF0kLxAXgmd08xLUGEaUuwxAhHMUbzvpOTTmjBdlS0cf2xNDFqZ
aYgHOEDEQ6fnNIui0cYoWwehNgSDALTd1vQ1gePNrmg4aJXQmY1pbFQMWLhBve/zpe9DMejy+GvW
dV9IG07afkXFT0Qw78mSyJVYIPMcJJp51xEYrlQBakYqOYYm3EQh2WV9/3z54q5snowqKh1Kwf/Q
ZHu6edWQZWgsxrUS0gdT+NTz63D4uixixXOlKQ40Z4NbjIKDn4ooMQCpDRI8Lr36lOJrvRZdTd7F
ZulW1cJ5BVZV/EgWsxwkbUw1t+C1zuL9oDVB1JeelBjbTlY44erqxh2AiJG3RFjMSAq72mgx4glX
w9gYUX5d6tIdCYuHy3u3th5wj+qggKM0pxaj24i9l7zBT4IQU7LVlqDl/EOTpgSlowxIK6AgiERe
cntNDQHkJcP5R64eudHT8+o6JDYbrZEDdLruzRIsru3c2uoCVt8YaYxuMF5K0K9yTm7NtUEqSsMb
goQnAJYZQxgvVSooRiUH4j7Z5m7xTBzFbQD6B0LrZCehrxGtvX0H1BjebObKJkMyaCtQlqMFa2bB
1jJWWU4gOc47YzsqFPmjNe7SpnMwg/R5+UTX/GNM+uAs6dwKxWs83V5M5/ZAWQhhrnpAOsCuRXZu
CLYqC26htFsLcAw2Wv2/jCV02pZLvL5mx8AwAEw2TKNaZ6VceVr6JsQPg1bWHSXs7VDiVYtXRSBx
jXEcekHO2uYUdFr2yCUF03LX6S86wKsv7+GaAICFUvJHWgJkhwHVUTHBWSgrQYdGJCl8K+PHywLW
NALRp4iBCzRGo5399IyyDLWRecSEYQtIQNWYnQrZdot8ALzavyxpVR1QpaUjgeBFREb4VFRMMT4M
MilBKQHS1i7g3N8joWf50lIkwPFsDAxZ6EnniFOdBNYsKQ4S/DxY7BVrhqATLz52E3i6bIvatAgq
ycBJGIzNhzSgJURP7ILXbrWyqydC6M+P4iUQnesGWagQNFqFFboJk8yV0gq8yk+Xd3VFQU4kMcY5
n/RGKKsWGhg+D+m+NjjpprWVHODnMdCNVJDBrCTpC1EeAfUQdFH92CnyfZmBTbtvwUdrJsD7v7ya
VWngFsBgA9DnkU473TfFxORZqY9SAEdrL3Uo3MeZ3G46GeTdglzwoAJXNg/VP9Dg4VfLPKsIS6QR
kyG2pCDLRcMupHZCI3e+ubymFYWjJUZwm0Lr6dzb6ZokAHgswJyQArW2nDl8mTBAVE28+bBVKcAr
wDw0qK0wAHkqRVd6UpLOlIJceZFQTE+arUk4ukB1iYk7wWuG4XFw+ML9ZImdSFynah7LUmAs4n7p
QZJTIkDp3+pEcLSWk41feZuPhbF0ToskR1KKHGFQREGsp741jU7bx3alo3VxUjaJ5H3/nOg7gXKf
jIeZteWimFv9JPbQvUJ1FAEgvOJdpPA6f9bOCTNX4F0E4LQKRT89p7iMW7mrcimoR3N2zGEBdOSc
vce5zLlKa7oNLx4RF1qcKaPaqaCoa0zD6E0xKMai3aF+CuRidRwFzvuxsh4MxCO9DyRKFIJY7FUj
75tlDGcxkNVoN5ein0W9J/Xz9w8Hs05g56bITWhQpKs9MqhZpAmVIlRioBPyMWjICw/lz1rWOMmE
FfsDcwA5NBUM3E1m09S+nYV2SURkZafbgTSOJAChWyhekeLg9d6s5WcPAC2YIqeVedYNXIQ5NNM6
xpoCMIm9JNvGSf1sU3212wEwBtovTLhsikf9gZcykVdSJigWUrEAgoDjyzigrSzmaUHkBeGxEwb5
TtzQLKLqzM/lLYAp76SH8S65Dh+tnxQlRH+NM/u7OGbIsOET4OpjlgNFGp050GmMjYKgfSSoS+06
j1AXioHM833v6UQIVd4jrdGVGbip/bIEJIdTk+V+P2ffv2aUIgUWEX2xNIY4FaFWQ1WGFiLZQlCc
qgJ5ychJzqzo5F8S4EQzXnSyEKXOTUhoUlAYJd2NmWLYSE2qX4NWfrcjHcdyIox5RpoGw0WDJYhB
HAbL/CJiyGfRH+vw17dt7YkYJuE0S+mA6CSRgioe3FlKPH3unFFr/Mti1vK4J3IYRa8ygA8mciwF
2uPsaD7qf9nV8HtY2x+5LTmRMyFBmrkicdTCjkruZAs9fObBhHgDngVag0GpwCxTnAuNYJpJDKQm
xKCmFqY2/NsHkmq7PlVRmydfdZMRe4x5GJYrZhlevUppr+jQFEv+MqJzbBxogqUR6vcMTN1ykr1h
M+4vb/CqbtJEB6rKAHNm815Jo4Y9+j7EgMSCI8aip0wD2hRzH6DvnIfmbETpoJpHspjLnBponJAX
bKa4MRDLOaNT7xR32YZuiAFYewLFzPTFZ1hdeUfpuD0l94axAtbV6QUHymlrTIOGJXa1r03qTTgU
HL9q7bBoto2+PODdYBsPNIKRtx5cdUHYAEp1ium0t6OM33/b0OsGqlhExCi9iczblvRSLmgFEQMM
Q9xNo/SFVgeAIU77qfjuLAE9KmCc4YXBMBlaRBijmA1dZgLGTwx6S9i0Q7qRm4VztdeOBVkbuKO0
A0U/VCWOTPtYtsh/CeMSaHF71SbqxyJh6Pqydq81TKBD9ZDMg9d7lkGIYkuMpS5fAv2n4seOpDxX
IPksekfYVCBKjJvnv1FdoOVQsFOBUgaZZMZgpWNtmnWozQHYIG2SfMkDL/5dubInEpiHt9EyCalw
SAi73DbCXZPIjhSmjlHwgrmVIzqRxNycuBBIrkeQlJY/wXAuAWL28vms3JsTAXSpRzqghJYMDh4I
EPW3HFPB+vIqV5xMNU8GE183mFmyMJw+Bw1ciDSZHC1ZvJrwRtPPTwUlGKD9IFOG1jFkj0+X0rWN
2KUSlhLPr72SXOcq2Uvlcq2ln9/dMyrIQkMVBnjRLs+sR01SIgilghql+Cl0qmOBalWKeE0/KynO
Q4YRzTfoeEUqnLEAiz5nkdWGczAmr7k6YU5a3YDpza6Wfleh+jM8Ggi2GwWg583si/noKRE6khQk
QPvWb8ED2y5vl1e+8oCcfNOB8+9IXQRxsvQhM/FNzuC2O9lTfy0u2aTuUtggs07s6q51ZMnhVZMP
aeRTNwCCEZQju4aaIQjJTw9XmKQlawm9coIu3QITffGaqFseqmU0UL4mc/8591r0o9A6M3QngD9d
V5nYoI5v5PomRLZ4s/SkvesjNb8TBavYV8tsvAmRUCV23Bf1vWw1lelEc98/Fvo4/YoXsXhqhCm8
kSZUH/Im7dQNxlgky7aqKb1ZrHH0VbFLYtvoMhkd/8AVBgFSK2XkqSNL/APQ43CISrHR3BhFr8+0
I2icLAYhRUOcllyl5jTuO0Gq9qAp0MEqh4Gh+3pEX7EepqB/GyYRk/J6NP2uYf1PAMHv/XAusjd1
tpTKVtH8UnlN3Kuja1pD/4J2GO2qU3VEqXpnFu+jIaaTnaAv56YbQ/XHMorjVkbT2EufWdktEQUp
tYu8LywMTFpdEshmAfxTtK9cjdIyz07exT1+RX7/xlAbQbcFPElbJTYa5a5tBU2+WoCABpB2YFPd
zlqtpn5oDFHlY+pCBH9RVBm9g7e/1Haq2Q0P2rIY77kWig96Srq3jrRGkOhJONrSoBU34FGLDbsy
Sc7Nm57bUagPSs2YmkPmFJQTp+qjgdU6xArnoAMEh9p6rfxgAXgBbGrVvO8a3S+0X+O46aYdZvNd
zdqU8Rfn6lDf4EyD//oEtudsmdFKg3Q+vTrWbaPb0UO2Xexpi4nYvAPN3uD1O3Wbb6LRFgGGwEEq
P6MtRkIQOKaIFtHugvImmzluQmKR2IL4VnF6T/QAJbcF7miWeq3X7MLrbEcZVeOfBnBsdi2YXX31
WrTnLS/dv2pCjj+EeXH0NG4TK8NR9PI9yYH5H98m06+seymkH1EVxN1e72+zwbC7ubofFOK0AxCL
rBQjr9/FzGb3hDHkgxRqrTVgT+JUuRpDYld97nOO/Tzhd7rvjMtYK8B9TmIsV5Bs8UV1Eg+YRAeQ
kS2Nn2TZlilr7+/ylmcz13Qes2ogiUZYjReRCXrFNstlohdTgFqc7vXgWb6K4jDlhNZr6wPjEtp9
RYA5mmxlcxwHATyrzRRgxKrBMKU+Pg3LrQoAi4jL57hS/gDVDsosFPGMBn3ME99YZSg2Yg5he8B3
2fkt7dJRPOAgepxjW3MmjiUx7w06SnJSzpCk2QO6NgHyaV5P2qbIriyPAr9GTvHY9i4opvnEFHQV
rKU4ls04sMo8oKVF+VP2sJNeof82XWf2+Ld05GhDqQ4dvefoKxZUKYWoIbHcfiSOWHUcBeEeGnUP
j2RAOYpJ69IpKKNyB74PYtfN6MhpemdmyPeIyVUetXtV0O5nPf92cI0wCrBLhgZ9oTBTp7KFBH0R
5WiOgTwBED8vHYTbnhoDKUD9frPkqSjmomd5NAt9oUJUpNtyoWxqcJpc1sq1Gw2CLvnQVEKRx05X
kyUNyMaHbAkGkP/oPSDDMRdxWcS5r453Ak1ZuMgmeKJZ+oUhHSxjFqc5AGslkgKaLeQj4HG+i/gH
y4vdAryFAS4BGcXZ05UAsGqOhhghwdClb3ppLa/FVO6Sbq6fLq9nZctQcoOjDrhR0BCyCeK5moAk
o/Uwv81TFLY2KXkQ8iuWAi6pglUAJRFYX8xtlY2+XeIsm9FEYjiYwbJFUJAIpmeQaHN5LdRJYewC
4EAQegBsDSl2dt5uyoRSrqgTQ8E5k32yKXaSV294zB9rKgANwGgKELHQvcQY2UrqimgSNJg+zOTq
xmtTAZCRfF5ey0rLIwo3+C8MOUr/Z3wVFlDlSImwBu7Q6BULCJ2yoLOLnbDBtAGXbmdtTcfSGP8v
7ntdwADdFCgJTI0koOuzUxySGbLDWdeKm0dntSjwLCZYZdbTjMwmK0x6SEAUu04/lWvjSkDMho5S
eadsCtBI3yieupU7O30uXi8LX1FFhL9oAMJjj6k71tphoFpQZiuaA3R/OWP82rc/qwazBkn7xyr/
62P6P9FXdfeH0pF//zd+/1HVc5tEccf89t9B8tFWpPrV/Tf9a//5Y6d/6d+39Vf52LVfX13wXrN/
8uQv4t//U7773r2f/MYrgQA63/df7fzwRfq8OwjBl9I/+f/7w398Hf6Vp7n++tdvH1VfdvRfA15G
+dufP9p9/us3ml/+r+N//s+f3bwX+Gt2+74kOfvnv95J96/fBNn8JwA5dEw8Un8IyAdQjfHr8CND
+SfNe1KlQG+WgRzlb/9AR0EX/+s37Z+oIqGlDglFIJEjFwP7Qaqe/khQlH8aqOwgjY+cJrw4VKT/
59NOzuivM/tH2Rd3VVJ25F+/MZ43hkEwKoBcHzLNoPRDdyxzsXu0EM1LIt3TGzfqGBgHH8kVJZ1S
fXKt+oCpcvKg5zwozH3AZCUlasDEHmUOwdQUNdBHr39oKSBb6TB52Ze/ZPE5Iu9SR0DGDZiq8F5X
ec4GfQKPbCRlXMY9hhmmm4YObkbcGBWmYDYVsdHU55SD3e5UsCWRL+Fmimw8Z93L/FTuk1ugZj8d
acKf2328veeS6XOJ0wc1MTaX7R6YJSmd8hyShfJWUnahBKxH9BGqBgr7EQ8umTlLVCPQKYUcFx5q
eMRQG+bVMcxEVocW2xoG2lv3JIF59qX62TgA0AHGmNfd58D5MO1yw4vfDimeox2GZKgw+v3wEKFm
hzbN0wNNy3YutVi6T697z3BHp7uOtjEY20yMNhWBfpfsrP14q8BD5jeOM2b8IBvDPoBgwoVB4o3x
sSJVUGJhxB7n3dJgil7I7QHkbFmx8Di8Wa+ViqLlXegRxuBw9ZhlWtmSl1mMDFGoF86yiKKDpG9v
G5OVAjM435FafEEaxm4W+SozufEHEwOoKDNAm/AIg7oC/RQqI97AfEJcT1hpB37H+kexH7ZCIOwx
/+ty0YmZZwMI6VAm7Cp+AUqSzibMR7lM53jUWwfUvN4QfYWC4esxOpQyC1O3qg1QOzvMkeaJDa/I
pp3alpuSADe52dblV6/w5rjpHT3SsD+/B0YSTju9y/SmHZmMpVg6Q40toPYrALqqPtuBw3B/+Bcu
SWD0aIIV7YcMvADippbtvLKLF62yDT93s0D72RNP/SieTD/DWA5vtxkn7mxxjCfSylLTiQUWByJj
jK3qTtlaN1kXu21jelEMjADZ8seh8y5bJ9ZgsHIP1/poU9Gz2tcLXbL0mL1bH+EC65/fGjfyY2s6
AEVRATGGByDy8Ucui2YM40EyXDx0kB56xtmGEAF9k6D5bYkTC7mfiZE9YeRIUt+6dLbFggf5ws52
noljNjizCg2pjoY4RCZXY1X/yEgj2fFoC+PkGCKqD3V0rQvFzSKIsa0J/fZ/tVyLSbuUZk0MvcJy
ZXP0WnOxiRg7izbYafilRJzSCjtV9sdqMXACvA8EbJhpOL0reaYQrWh0bO4OrCqzlyCtJ3jIVYAD
9kN26w3/RV+7nmDn+49I5onV5xGPoAiRLbRXUn8mMc9nYI0vXRW6NGT8B4M0eGwYEUuUpfk8m0hH
zEPtdqo57FtNzDdmrfZ+j7Ga9xkMvjZZAE8HOj1PmxaRkzlgnprDJ6CjEcliCiiO6dbTjQVRWy0N
YopVqi9mekOyZ5XX4boqAp3JWKiCoJsNFcohLkg4wRR0g+qZNeh7UbPuqvfL+sjO5h5WQjELgdtA
95RVyFzTUtpmShztMX5KP4XEVrboojDd/gdxm90Q+anXb7NXjljG8ftTLIw4BkUMlP2ZFyxrJVkQ
lxiBCAjOxhfJTX3Bya4SL3vWAYaa3SGfhckyXQRn72XRKwqKpj24CFgu6Fk0xs8F7jCunYQFG5P4
LM8YJgcmH6e1kq1r/7E8ilqI4B+PIHvxgASJ0RQzQdsL6EZnR3bmYNouN4sT2tGbuOWRaa3pCmLl
/4hjbgSJq9myBqhj3GRXcLl/dLK+SZHXuLx1q2Iwa6CBexMdG2e6UuViLaoQU6GBsyKW3eTP6fz2
fSFwHi0dnbw0FqL+yNFTBDZnIPt0KnGmWH4UI7w8AEav7FlqOaq/pggALqD4WJTNnA146lGo1Uzv
iJNY4YPUDldjMvmX18ITwWh5nBKJzDJEwIwke3AWSrts7nilbbbP8aBtsBDI4qMjCd0tjEtk6R0m
4tC36XSuYaMeEt6roJk3U7vZYOImmP3srr0BlreTZNza6+oS0RON1mtQNp1NNsYxSB8J6fGgZpME
hWhfBLnd/Y1tPJLBWNsKFD5VJGEEuI4RVSw/45rH4ram2Qiu/7MK5gJl0qSIcQ8JlpL64lLb42K4
CRqFLi9kzf1AgxPwAfF2YSKU7bI1ih7xaT8TZwgl32jUWzKE+2ye4FwNaWiHkfgUStYrqWpvxAxl
VhccmJ7V48IkqgqvnvLeM9avHPR6mssFb2d9JwhvhcGzfGuGHQ1JNKcKjH4ESKfXlyzdok8hHmfz
Zynb8Jslt9moIEhUtzQlqXjTyxLEV5Fkk9fwgYdks3aOIHhGVUtGUwQGbk6lm8iqpBaGT5xa+wz1
yB0WEI30AucY16XgzsL3QGWLbfEwUR/H/4s1wsz7QvzDQjikqb37N5RFwZ3+HzF0q48s4aJItZbl
ENO5Ip4QmN3naJPelN685XEPrAR56GGnTWsa0GMttnYwINs7ZwWe417ZGxOxk+RFKAAtHfGgpdeC
qxNJzKIsI9GGOsbzO32UT3XvlbKDmFl3xbfufdpUHYrMpl9vKPMNL7haOzYaM4LSA6h0GBc53c8R
VBiNNJZ4JdXmRihbz9CS26jUvcvnxuZADuYYMIhI2iFcRhaEfsfRuSkq6Pl6cDQeHn9la97Rzm9I
dY2H2itfAW5wrTi5l09OjHFme7znyKfrYOJXzNvgOJHlRZKCveOhUlmkKLBOBHMvgyvYhSeFdulm
+8iTf9CUXrGJNhVAIR/kax2URiK3L3dVn44+gXn4Zn0CfEKNT1CjIIrBOpz2u7h9r6WQE+LwBDEX
XiKmOIOICvOdy80YP/bKa9Lekok3SvD/ONO/9pR5IOSq1vKaykl35l7eqw8Dwqn+JvOEm8TpvPQ2
Fe3OA/BaDW4IgEDwdHf9A/BsYKjFhHU9+PFHSpUuYzFZFXwvebP4HXqrcIO25VXxbDmTU7/LoG2q
kc5rkRCStzx0W7Y/5KDSQONGoACEN1TW6TEcSS/aPNfGcGod4rWAtrJsKPRG/aFtZw/ZPd90i2vJ
0/YRer3nXbtp/HHb+pfVeu2kjz+BeVgiHQwUKAy2jgH66sR4atALbQ1OMnF6hWWeIMZCJWMWA5wQ
a6VjG/TqVpmNrlQPcxvuRInAnOmh80aX3uH5qncmnx53fW3tuIe+9lpTwCRgLBhwchTGYpUZwtxu
QQtbvBP84S15aB6Q73Pra5346nNy3+1yF4iOXnWtY5STbAXTwbClvLXueO3ua19iUSweMKdivJSd
UgQZqFJk1tIiPyJ7ABZytIH3drOoKwclO5bBnLAZ1bqWtCKQfjbpnbEb3lT0cRQeSHfMFzx+jvlD
2iQb7V5FRu4z92Iv9JRd7E1e7iUuL5O96qodfw2jBmW1TEMD/qlDhAoUen/YqrftjQjcOB75yrnG
oTBBRwuBjUcbyJmFT7k2ia2kA/YSNQlD2+vhjTb/LPrXyzfowOx2+jBQOSjeAvgVh8h6R00HqNwE
0YLT+uZmutbfg37beCKGsNzMk71kD6qhR7wMu/DRtCNHtGXRlijJuea0G4tv084fKprERSkZVK/o
WWFL1qg4xZUSRgMOvN31v8on6brfNE4F0LVsW/uAXHKBzbI4SulVfqfDrHJzSedbf/IJCpOPi9Ez
oZr0E8oedS+0Vb7RG5+74Y66JPnkij5cEq/iHQV9l06P4lQuc7OBKY8/nsTgzrw3dsZt/hQ7mafv
zWeAs7vyM8YUELn9HEGJQgpnmu0SuX4HlW9O499KhvD0O5iH2hSBLjSbWL+s2UCoDaIt2YQuALU0
X7dVn2Le8Ybj1rfcFBF8iED1Yr3nwoTzvAjJ4GTWdDshHeNZRu0KYlo7SjVwQ65zy0VX+Jc45h5T
oqlQBUIi7rG5Sbba67TFhAF6IzIX8cGGr1O89TEp5lRt27E008EZunFnjLEPnPFNbik7s+M8VdQu
sEqkWxaNszRUNNky0BDHBfqBG+xkNOwqK3VjpJsy1R5LcQOw0svWY20fUbpEjHAY1GGNx5TPsFPo
0wV4ZmYr82PV8XqkVpURNLkKEp6o7OjsczchOzkiaKZH1bXu9Ja9t0DbAqClIwt+9oTG6Q3Xs6EX
nN1D2qyP0AdDXJiTPPVsuhYZlb7UBgeU4/NDpzjGh/UheqUbeRbYkfTHJnfIm/xWfFLE0NzhvfFr
23osn7H9SyS2g572kN83fra0nvlN6CQ8q6BQOVohcwHGMQNRQGIOTpuJt+gz/qi6CK1OaF7nhMUr
sd2pJEbzZRM9aFmGvQQfdeHpvwxgr8SuvhvQR4Cut7f2fX4kj4nPe6vPA7sTuSpjxLOuBs6KBL1p
MC7fzjCVxa+6+Lis/+tC4P2YlnUYMjhVFHmEkVnqARZ7aW6zub0aJt0NY+vpfyeG0ccxbeeUVNhD
RULNrSVurkTPgCHk5IFWKn7YMzokL1NIMlQxTpcDpsY8U0M40DEy/h8tSGArZ0LHt2pnznQPmD0B
bCDiqzHa0zcbq/9QyCPRzBKlxdJBtqwPjtYZkR+NmeRKfef+jX00aV0RdS+AkTC6OFmhVhYE5kqL
y1dT1DdC2pp2Z8YcdL5VtfhLDpsTn+ccGQdkjx11BuRKmCdeHo0/k/L7hUOgnlE8IzrCJANY5fS8
BnUy27khkNMhEIlKR7U+UzQfCBLCP5zh5d074BQxZhEumYbsOEVrwGDNqbgxGYZMViAO1LjAKnWF
t34TeRS6X78WnHET3cujHW2IC8pn5UsTbHIFEqDLH7FSm8Kajz6C0VE4sEqiafgIUjslmCkbgPTY
4eewlz8Up3LjfehEt832stSV5xtCURFA9kQTQcN5unK11QdwjcM9iSppkwmfs2A5OtkNwq/Lclay
9hTHDvNogCfAROLZg1ouZdGkeL3ptFS02JoF4EsbPAnb7ip+JR/SXvZV3/StFyBLcjyHlQIVhGNS
FWUPYKib7KxqJANJs60hnHhVCbcoR/mtcUnvhLcyPN464NnolegOEpGRBVQU6pkoETP7Ks6xUWnY
V+FRwqhnfSv5opffqj/MT+M5eVZvE6d3JS96K4M2MHa0SDbvNXfwzRveEa89VCffwhiHuTLiphFg
HNLdcD2i7duxEjtD+DM4OdKrbo6G+tktXH5YuWIuaMIYmLYIxGiR/HQXwiYRo7Ip8UQ2wjad69+H
WfSnilepW/EqdCThAYAC6BC64adiLNUcl6XKB6cOd5GOcm79eFl7V9dxJICJG1JVS2OQe0B/ljC3
m7r8pVXzS2HUPE4ZniAmwbdkQwgkN2xYrlsvYyVcIUeW2eMU8ozNiiOILQP6Pc1xoWrLWLwFaZhs
iGtYvGtzX+3DnbTBVGBQcpmN1rXvSBJj1vKltvIlRuxHPEzsCj2GvQjGHh7Ri1vYBIDYLlpgoh+R
09wmLvf1Xd/Qv9bJaOCIUKhvBkivxbtivE+NK0PivIkrcQm20sA8GRoLqIE71b5BSttBmSoqgpT2
KHV+kxpe3mrXyWz+VJIp5xzeSn4SxoV2yQLwHwMdOuMBJujsbMdGgZZcI/+5sW7B10uTGqGr3Cw3
0n2yKzC0tpPfSq8MTGd4+0Rn/PcDpJNvYO7c1MlkWjp4oSMQ92uSvctFxsl2r11rII4jE0j7/s6q
d4QkUwa6OLxNYr8To3xvJOTH5YvNtt5T7wwdC3/JYG52ZBrpZNILNyLPbfjNpt0u90BbdjLf2PE6
VdeU8VgYc7vLqjcFpYOmALVjo9BbkBVe2HMR6KnGse7MoaeAjkigAYI5G2lCQ+fSQj+APpk+NV7v
RdseiY7ySvBUW9tosw0qMyAOgDDRubyhq0tEHQicJSCxRPWXuQxagus+I/wKMQCtt+j0X15mMnKk
0BfrbIGYyUFvOcANwEJ1KqW2xKpPc4SRJVw6Z6hGIEBmQuzNnZxfoXeidXWtku7NTu8eepII939j
kUfimUVGiGItuUBwFEr/l7Tv2pEjB7L9ogTSm9d05dqorVp6Scim955ffw/77qqzWNzijOZFGEwB
HRlkMBgMc86XArjGRfymCJ8sXOt3kDcClQwlDmQ8V2s0ZJ4ihIPd2xSqv4eD6ZHPgHJaAZaO7cuC
+F70OudtHiRpFL0RU7EWo9dag23VGtXR6yrtV68pr5XZHIGs/+368tEvZ3cPESAIzdAPRWntz3dv
KPQ2KzIyenl913Z3TZm6s7OfRVAL3IAaHbPo5KXUSxgpOJeTG0ne6CvkANEWFNR45H3P/MlNPeJ1
d/ONihZPUYKFZ5hbkcymqT2GIOdYGd+Lof0u32k7JSjDf4tm/+62tnKY95GZVGB8MKAa7bga7gEM
nB6HkwXNlsA+gd16l/py41d/k8BBVuxjTZnLThswuIHZ+dFzUHqxabdwI/D6XJe8FcGEqwBrMLuF
6mY9kZA+EPRDfBh92S9DcYTKfRp8SMNT89xIhrXvtKaHQtUN3n3u+GtBSkB3u1czzLF+1vN12+cF
C2AAQzcl1hAtlYxyi+bELQ1KPCuTgwyT3HqCcQWQZEQAZS+S39elcV9dG3Fsp/OQ16NiZDQd3Lmo
GetodEamL+i/1jsnGILyk16EqHmofpe7ki/ieeD5k6105h7KnWzppxW5YRWpW8ywz3g96/X3IqtW
X6Ao/VOsT9mKYu5xYNEqaj3ivSUfQUceljuag4veMjf3RYdPpBVzi+cjkbOihygAktihprZH3UEA
AbZjYTafd5ED2BnIivgXI0vMaTN7jD6jsWr02kAJ7W9S5ZKQINBLwq501Zc4kFCNV8OlDbudqHOU
q+ZGNmOp3UDx3AH56K0LcWPTcfvihWSv1/eNG8puNGRhOYd5nmv0HI94HSihCUSAISy/0TI7+BPv
AdjhraED+0Qy2vIMmqNzxd0GvJuWjmQhHU57j3XGaUurNec6BpY9R209awVu21AJQnbuYm5EMP7a
soe4TXUUnsopD4rRBMcrYAgWUX2LfunFKdiIYexFkwujAk7S6A1vxSEmQfWTTiOZh/SgHe3On37L
PqrrgSjo49602xVkbMWZ07ToZsjVH/AgCdCBs09CSrSswzBpauEvfcuHqqzhdNksSSraMT10dLsZ
JA2tS0T45vS7r6wn2z09SHYyaBmEUEZPbT/sDVzn2VF01LiX0Gb9WESfZrASM6X7ZiFPpPn1zgrI
znQpdHsSWMJOC4HBs/3amJyeawBhIAAb0WAyqV66CiyRb++o8ONxijiPBb9t6myObRKNHnKaAKyW
XDJ9G4R5W5EUquemT6dBjttZC0jRhzT1Mk3t9qU1WXeAQhNhAXCXDC1ueCnikQ8WuHNRrRXnSavi
KkuMn2sBjwQCoeuukHt20WYONgk6mMq2B2BctUORCpkKA6g0mJlee6QD299WPAoeT7zCI3KhfySx
XQBZrQ1IhkJSdsCrYue4xRe0APhT7I6+Glq/uheRgXM3aiORCQTSMa6mkUDiUH1JZx1Nqo9/U7E6
04qJANoBb0WjxLWMpMEeUIRV34QaSJmv75JIE+by15NKVzqJdlAksy/1QGMvKncQrRfX2jbrxRg2
Kjww7QrrZfa5a2YZpmKer+vBLXlsjYAqujk7ageMH8WBiOSgrpisVMIy6F/0o+ZX9/ahCfQ32Z/v
h9/AwUQMhUBVdGmIVpK5deUsH5RewUquBjCYqsKt5jpYFdEAJfc5gWkRCpVOZ28sZi2XaZBrraNO
Yme9zbfRoXDJcQo6tBBWt6KIl3thbIQxq9pXA3E6EC7hwlhu6PtvOUo7dW+L6pn8xftQilk8M82q
JaJmSMOmIQ0q2q9VhR2CwexUNm4Z/i5ubTm4bjS8MirO2IdYxgv2oHOOa4O69SfnB+1W075XaB5S
dvqPCEFaewDZwqn9fl3qu+e7uIVt2oiJPn5MzTNPtEmGWxxT+F46rA/ij1C6T/ex+V480ncR2NzQ
HXrKjyCTPOiuDOC9UAmUl/JTctc89vfz/u92+eODGHeWmMOageyQvmuqsFmth8ke/WFOA6v7paK+
K0tkJysv15eBm0hHO+qfZWAcXFbURibN9On4VLtfdS8/qkEe2F8cvAH6g/GSHZ9iX8j6yHdFH1JZ
h9e2DnJt9A23A7TyN4yb/8/jKtkbx+U2RpOIQE/6Fy+228EcIBBSwXTANnQbg64mBs2n9wECWX84
VKEUyJo7hs6xRPepXP6NT98IZBZ20NMhlleaTk+NfdpFujuZAzz7qAm2kOsdNoKYtazkoZvsHD6X
NA/58LVunsflkFSfnBYAuictFV1W/PO6Ecj4vkKPACNF7119V97VslciSaSsnnk/+5iHfaCxpXKQ
DqLaAKepmGIFqBg/ALoeej0ZP4HCQGGa4D/w1qMWyg/L2xyAkhjNu/nu/b9CtIn52i4GKnzySHPt
uGPCf9TXyjMmPP3hs4ARgRIC8yVZp6p9CTI1ugKPfurSPnLzqXhEYiCMPFGCnzOsC8U34pgHWJZb
1boa7+KKT5i1Cyjpa/2cHUVLzN1apAQsTFDZJlaa8UF6Eq2DLGmjZ9/qR0t1y327A4Vm74JlfmeG
/X3xUL2MJxEgEl0v9nBa6FijAEIgJn5vut2EDVNja8OQ4AbI026XSLukXRACoZY3/lijfz95hNXc
CGOeleaC8KDLIKzLtLc2r75MefOiWZPgscI7lhsxbDyMEmucqgastbrRQtRJDmOI7PBe1NPCjURo
mRADWwbq4Ww2J0G8A4wppIoMF69kkI8qJ9rtR9HsigdRloob5dMEO94sKroLLebWTJamrUiD6wKM
DM/2cf1Vv+SedTv7643yDaS9fi64p1l0/Pek9FYiY5IRRYGNaZUcDY1+UXpa2ISIXzO/9HR/xASB
/NwgC+iqYR2mobCBhmuaG4UZNx7pmZE0BQomlvUd+GBAc1VdzJHslrUMSiQ5r19TvHtxqyzjy9V4
Bk33CGkVsOek6auU7K8L4DvRjT6M867VPukrFQ8a9UF5o2vZHeJHdGuH06l5yl8AhXhKPW3XHubD
hFXejzcYSAmjx+xrL6hwcw8IKIdw3Ol8NwuE10/lui4TvkSasrchRyJkRVtj2hI3r9FfbDq+msth
p4qWgH9iNoKZJRi6bskGGRVgzCHt9AAAsTcmal+A00E38988SKyNMBpzb1wbhctOEgc7OvXD73JR
dbecKzBHZQLEFa7loE8PrYhAzrbeRzE2ciTQkLcgH5hA75H9QLVtV2WKwHZEIpij0AMeuZxKrJuU
f1WlA9EFNRruUbORCQFWPmAh2AYEEEE4a9NCharNgOg2ZZqNUWwgfXzpSV39NMyhMg8zkKVFrzmu
YhvBjIvJMbvQOwoEJ+SUAKK9av/izgEpBFD60SZKgcaYOycxomg2ywRtUqO+l8AKNYzEq0pL9JSi
X8pcpMCUxJMGES6wuUzG2nKzWqbFSkFChXHX+lE5pbc0udjfi/PbnOEemNlGFvNadHorX3QZOumY
g2nwVMxv2kPpJ4G4wfu99H5NLybg0uJBU0YFsqZwUPFWmxC+l7tmX+6M2+LJCdJfFJVL8ZL9gCEb
59mpcRuA5mZ33XtyDOVMZSYQq0e9iMcSywtwxReULAMbvDPXRdAdutQUcCiYb8fABQvdIBslWdos
Kd1lAWr3RNKTRaTOTfus8K9L4lVJKADpH1HMoiblONeWDm2yG/NY+RXFTK72DpjL0UVoZV60nwJM
LXnjd8ydh+ZjhBm+Ex2QvP4dvBv+7DuYVc0zLZfwEsc73Ise4j2eE98LP32cdwRYxyBUdzHdspse
p9btn6QsED1GeSsOYj2AnVEUQMAXnHvoZjb1WNIJQFhHUCCajVsnu8gKryspEsIcTHmy+gHXGeZn
yuSRyMtXpW9+VfEqEEPPHGs9W12YM2k1Ne72BSDRs90D7DsrlD2A7+0nUBMm3yMZdB3X1eIdCIDV
of8VwClIMjPxypCpdZLWGvza8t3uIw+D44Ijx1u4rQRmd0ZlbRWUSyAh20v1AU3hbl4oAjWopbPL
hlgdLcsGSAMvKHZBtYmwSIEQAgCtiFifjXkc3IYYYW4C6FMj6ffr68bVCi2SJtqMgJlx0URil1nR
yRBYmgtMonBrvfKAuyfQixNiwag/xDDmMKZlnEiaQV00HUrDO/m9diZyizyr24phHAk636c8caDN
hGdIH3+ulNqd0KCYSoKQUSSI8RTD2mYpuupLd6hjTBRrHThj3QG05o2flWb5WCIQS7z/tlXM1U3K
2K5JA+UioJsNyUkpjSdHiwW51+sGARyacydE7LGZpBVStA551u6lXp8i49tfaILJWCQ7Ad+ps0YX
96AoiBIdRynf1/GTOcpuIYsQN7iKbIQwJgeWXDlTAdLtyVWNdtXFNyOAismCPlHugd1IYSyur+0W
ICmQMoDH3AA9pQ5epWzMjo4WxrogtOZa3UYYY3VZDGYUFCNnz5id6T6VlSIox7j1Ug0jPrLe9Yf/
tk+MxcUGGszUAvfeYn2PavBWpM0pKSvRtXt9pxB2n5tcujhlpc5Yw7gM8juUa0/A1wiHvaq45ujO
aI2aduu+FRxh3s6BLwG4VAiIMVPE2Mfa1KM8ASbIq/TYBT+mO+hfSVODczb1NWEjLk/HrTTGTmZZ
q+t1pZH9oXYxiHzbemhuQUXSfKPdH+J5bK5AjEECHhfxG+YGzhdVb7QhnkoJudGSeEoGPr8lPhSD
KHa7EINcmYpOR7QZ4/rGtXUuRtWmuodPqtxsBUB9kqguWnqehBjiF5sFMRiXQv7IoHwQFwQXhV4b
dQRLtPPeue269Jhlc/Ujnaz8ti1X/WvuGF0suLR4ukEnnCiYB0YJmCWM86UkRT0gDG3aBQ2cCvFH
k3RubpupwI1cdrJBwa0sxj6iAV1XFciIkO/sbnRPOZgIQOsjzYGArC1Au9e9szO8fxD08rVEI4MB
Il/rAkhHKlv8vwmSkwOKpN/yvYKRahBKnVBIBJ2p9oI0uujEU0d1Fua8a/shUz23GmMZ23pdIHM+
YkpKDeiYvoGeGsvTjh1GdtAXchejB3jei7IgF3EiI5mJE8c6HyZE4Li459UIqy5CUrmOprfrjvMy
swMxCHgwkQnSMFrpPldQjfsFCEwaaDLLVjGAIqPXoSRNs1spverqrUWC3uqQxAPrW7VfJSJXb0tW
t0CeqodwmvpyEEQPPMWRlAFaGSUuQBP0+Rc1pKry2sRMip4sEyBg0zBOgKt5XW/eMXWA/UC5zwEu
zHZYVw09SVJZoYc7b15TawH6QGV2eDqN2bOWmmPplmtrv1yXyrFg9MqjFR7Qs4CLZmk1+25oAIYB
/i0SO485SEemyT6CUujfXhj4eLSqI0VoAHIDSO7nKzgMK9h92hgTmgaw1JVPizK40QDUnhzYWvq/
Hnml0tApY4EBB1UCtmcKQ8uKvCpQKrMzALW0NqhY+yL1I8MRjepz1w9EWej+sfEEYIHU18GcTXCl
AUy8M9y6PtXZTikdgf3xhICvAM9a4MhhWpH+vkkLyitoJjBZBqR0qQzVZHnpi+pucrqHf28LWzGM
z05bpzWVCcsGOCEMX5WAZ5+LVg26YYrC66Iu807Yoq0sxmf3GQpFDliXvCoiL0a8/Jys9TEbqoeu
Gr7IixoSooaxQ8JGs45K86+zoIx4Jhq09M5ZwUAH8QBIn5vYG20Roopo05gAMG+mOUKxE5ah/7KM
29z6ka2CXOvlVQB/gSkvih2DCWXWU85N26UmwLiAmdyPwdTZ6W6eLMc15j4/VW1shK2cGo8LgOZe
ru8fNYXzS+hcMnMVkHlZVZBRy54u17dzKd8hqf2mTfPXvGsFSl6uI0RR3GbUxgBQys7QLUUkK3Nt
yl5c9CBQTrSnXmu/gDh6f12ly6oY6sBbQcyGzXWWgaHULl0pmYENp0nKXo2G7zY8lztGih0oxfK1
S9VTpM+7ptfxXM2zbl9oS4rWP8zNNpIjuOwv74SzT2LbWwxLSpy2wyclhpeYX1erc2et9HX7ezWJ
Sp28dcYSgzEASHnIW9LfN06mVaMqqa159Ua13sXNLY6/r2U/ri8yTwjSR8CJBoCWBYK9cyFrPEjE
1trVA3KWm9RfqzJxS0MUfF7e1xSoHyVwDYOXDuKIcynyaMyV1kyAG3YMTy6+200j8Mg8+99KYBbL
alZHmldIUKSvmnSvpc+w/1k0isuVgkgA1XRKYsFCHfSrkhRj26ErA31c03BraWNQmM9RJ7idueu1
kcN4w7WXFLKkYLKU2u57HJWfV0vUHMDd+I0I5nD1CmakK2tYvWZKwqh4VRTUuMksOC8CKe89GBsb
jhRNKo0aC9aXvdtlz1X01MWH6ybMiU9hXZhO0wDajakANrqwsUhza/WrR+EKaINZ/WtyW9/Z1WH1
Ilo3zkV5Lo3xtHVdAtijgqVRhj31VXFjMFrVN8m++CqaUOOawUYx5tgoeR43swYziPrvWX+nNwIP
+x4ns7cGWi1B1YuTqRgsTJMTl1MDjuvV69C/1XrEJ882+gGs2u18Etot1jLzo59IXAAfHAPht3jN
PFZoTNJ21V31aKE/AJOpjl8H17eUr/jHdzFrjKirUqYKxjkXSlgpqt9G/zq0orv4IYFZWvDDluYo
QUJiWbtmJjsAkx5qefmPitDzsbF/IwU3L8Lp1VurJ1v72VWP1xeK65A2atDfN39ft6XJAME6cFDA
wGEuL9hkd7JscC4LMqmXKJ+4jJFeAh4HSHscsCOdS0KVtQUyGg5ZuwbNDWh+FR+UoP6PXvFN3wQ0
hwQ+AJhJ/UndtwqAgIXvbN7du/0CRtcVDXJJpOE+1O7n38mnCY277yMzpZd6U+fab91pDpPKH3ai
/hzuKqOGAeUNZDZY6qAolvoxbyF5GiSfdPmptZxj0SlBpAl8GX+Zwf5uY46MhsSMW9a1OWnaGt4l
OVh6QBL04oF54LY5qff1DxAZr4GOJ/e+8EbXecpAVSRaZrqPFy7h4wPYp3U7kBWhHz7AkjBdJZfD
wzA4MeZC0tfrpsvdToQCFFsS1VKZySpUCSa+FxsGVZuZh9lqX3Ve8/ZZnp2wLEUZKfrHLrRCORQI
Jyq6rFgcSwk00i3p0vqdloiiKOoSRZPypN2wkzRXNJz93qp4TR5zgWd6kxmjpK4oEaWPEuBzbnq0
Mxb3ie941e/iTnmtw+Qk70XdP1xL3ejJmE9WqHmszrDURk08BA4ATyT+Op30fnd997ge2kLnhQl2
HOT6GA+dLpazRgBs95yi2du5fMJbXCCCe6+D/NICAwiQv4HIeO5yRgLSU0uDc5uP9k7D1HSkuUYQ
3WPaNwQO6c/rGvHscSONzcqqdt8CBxRLV6iKD60Ad/owpJ07rZrbDwJ3yjtlSCkBB5v2Tl9Ux8dm
BH1hqa2e3Dr3pQIYwU69IZbIcdEVYs0Qk7agnUfvCuCqmFsutRK9ryasoDMir7PUy+Nc6ZM7Z+TQ
GlGImP330qkNKO0kwcXEs4+tZOa60OM20dTVwN41kdsqQKE3P13fL64EQGagMwt8Hw5lLdxefegu
UuM4tRG76D87+zEdRdlVbqSHRP0fCYz9Gc6glMSxEOndAwZrX/nTd+fF2gGo5Zeo1itQhm3SagxA
SEQ6Nqp2onDI+ls1XwQmx31Ob9RhkUYWvJbLxIDNzZ7ypoTGDdknfnxDju/A0S9p+K9bQBAybAUy
Hl4tK9Cfp7CBkgDWd1aOhSL7tfE3+QgMDL2TOiCOZd/JyVpJttQBryg2ZT+LbU/F7VUDLeu6vfFc
61YM/X0TajUFMj7LKq8e0a37roweDDsPl0UKzL4TiPo/LO9DJeqrNrJAVEUSkpp4NgXjK52QJ+i/
p3zr4oYzvuV9iGKO0TxVTWXYsLyhvy2yt6YRpd0uB47fzeBDAnOMhtIgtd6834XOvn1dnounZq+7
tmsF9n3/qfOAbCOyda5/NTCKD/hUyuHJmF4/K+aaEep+gBAIGDD6jjExKRc/K17ndt7qZuBh/Isc
BNJqeFTDH6EGy9yJaNwbS5RSVi8mqeOOSX4oo+KYNJHhjuTpujVyFQRSCsXoo5xjzKI2k5boegtr
BH193b1II/pCdMHz8LKFjO7chxD29W6OmaaTGq8XfTfdNHgR5gRkDRlimN6XwPeBWjYgwTq3Df9i
ZpyRzSSm5DyuutFAYkozflXN51q9KxZBIpPvETf6MVYyrQ5J5g76RbcxhjFuumc6W2v6vV9GbnKK
TgCW8q/vGzfA364pYyQrHnNxg/ILZrT0I9K1r/m36YA2ImB9UNBK7WgUbhRaKI9G38UsqNzTvtGY
/r5xLOVIlBRQXVjV0nadgbgEjD8CDemqXQQdADujSIIAS36fZt3IiGwkh7MGGvZB8qkAUov8mhwo
FgY5ACgCjAz0mVjdWS/RvawDvh08boJP4B4OJOENeADUP98BHzdfoIPhzCo7+LQ1/4xG9wo9mJGo
fYUbLm5kMH5zzfu1awGJ6xWT4hZF6+dW7o4ULDMGCamoFkn/GrumGNLSwdWuArGLBTcYNacfHIJM
kNJ2L5WZn1CRDXubPAz58GUc1EPUV4LTwVvErUjmcKBDIbXJhKtU0mu/RQNYo906lWCch3epboUw
pwGFwbKRCrgxkHm7HTH8OSq8tsTkl4j4jmf5YJdSHYwp6Uh2M/slj1YL6CAM1C1N9pCb3aM9i1ZM
JILxyXEiz/2awOwWgO5Gg+FGlmBPrku4AEDSMj2ZYqDten00P0Rr+9W2pFpweEQyGMeLekQL3mtc
nflAglzND5mTCFq/uI4Xo3cUVgmlX3Rrnrshq1Umo6yx7YZbHCRApO3jX8BbOfQHcLR41S7CNOl1
r8TVCu1DMi5nUGO+P9g3LmHOhmW2wG/mjQWytive/quIeplryxsRjIWBh4dkC1imvcbR0U47Dvus
te+0pE280Vh+X9eHG1WhoPJHIcbY1KZNpcYE/SBtQjX2077Ssps5RHfNA72MYwgNZC/KE4EJigSz
MFVlSvqosBHlGE/53XxHJxkN2bMTVwM9RwY8M8k3DrYoI8z1Rh/qspdKl8o9QANxqSzYu0nXfDOf
3HVWg79ZVvQs6xTxC6EjY/2q3snZQt3EEOo780h8a59iWN2403bEGw92WAoRj7mmuRHJHIYkN9qs
UaHaCvqYlTybfeZf10okgfGyUSNHdqbBlQPrJXWnYvD0XHn+bzLoN2wO2JhHiiEZuKHKDHANfeGa
5dt1CdzztVknaiIbCdKwRKVux7Xr6MD5nuOdVP/SxsqVRMORXFtDfzfq+DADUM8yguypb+IRG6KM
s6ui2IxRUE9WicAl8fVBWzyuc5R42SilJnrekhrXxdgObhdVbjujuSi6iawvf7NwH4IYxyTrCZlS
Wh9zEt1Ns7cRucGxf0iFWVaRRoxPciaQ+MkGNLJvrXtw1nwL8yA+Op71Fc0c6IZD7Xc/iYxbIJRN
WDeAn0+dAZ49KUAThJRnqTzNZrOr4ISvryPfLv6sI1srX9BYuLQyJNnlLz19G3NUxOrv/00GY3t9
1ZRVJ+GoxvE90U8kvU1S0eOYHveLYBJdcwjOHQVclIyP65PK0TsLAHVm4XcY+UrCdNrT4sKuDGm3
RSZ8GfOCZXSe/pHIaBU5tVVnNpyDU6IZ0ya+Mvwy9NWP8pcJY1jXl/CSTApPR4wDAooPfXR0au/8
/I6jgkedhYRD/K051IGD6dMp1I+LjyHY+YWOcSvoRTXBKGUA8Kyjg7iBdtQeVh/MUnsRJArX+W6+
htrvxm3N8qLUcZXBVgygf9Q/rLnYXVeYnt/L/fzQl8kW6UU1SGmE/ZyauHVVQGS6ZTbPrq23YR01
t81o3MnpInDH3NOgwztqOnj/Lhrd+w4nvaCPZ6lARln92qIabI+izeSHihsxjLHOhl0OKKQgB/GA
93JAOaCmo3HX+qZLIUasT0SQV76ciqTms5HIGGtbGdJqUolAJj5a9+M38mP9bbwRH0kkEL758uii
Ozt7BVll42ovS1D7aagdqp3oGUvd5cW+YuZYR80KFMYsDXQ3r2v8/pBej9Oh3cUYOtUCeS/saODJ
AXEjmsLxNnIu8NIGq5THsUfE3wdS4aHb9D4+gevMI2gsPtEqmeLFmk/BpRpKdCZSk2dIW/HM9aS0
5WzNKa2FEKK5i97tyl6y3VSuwuvnhHcSt4KY66k1BhKbtDhmrqavtBqAHQeB7+HrYgA4AljJqGsy
IiKpl+U8gS7RFPl28430ltt3lSBy4CtigyqZBg+ox5+7FCNTB9zoeD5ZwI439Dey7K+vFDfIp6X+
/5XARHMYPzCtkjaGoJP+OcfVUHiUiSMCsmf2qlr79QYssbtS0PbEX70PqfT3jatsDD2224k+LdK4
c0etuMnK7Eslifpe+Ab/IYdxyYZdx+pS44LQdwNovKRA2/UHVXiwROowfjkaFbNqIhiDOQ0YozJd
W11c9McJrIF3uW73ij0/tlFPNWBtXbknP/UMbhgTHr+bHGRodgpKTqkzBBJF9sdYedm3xGwVPJIy
TcHYG14tovYcXlC30YnNPKeLMWPIEhae9K1M6cFCA4j8nuxke3kWcRdw90mB00elDxbPItRXukmm
Yob/k0n0s5WVm2ZpwrgUsS9zdVKAa6SjNACSdeZMRfUs10VBzUHFeOUU7WpZDasZYJhIPgvOL91z
9upAYuWPLOYkdZJklsSCLGlvIj+QnubX/ITsq5/fRnsCVt7icb0x90mgiwC6uLaBGRHUTVG5x/j3
+Rluk5zYXYVqnOEA4DZoEhm4WZHez+YXgY4iSYzdr3IC9Ad6ikEU9G1+tUKydygL1I//D1MV+3+3
gR+qMWaf2GObrBKS531nuZ10jzSPNzvfq0aQFOXaI7hxVBXAQxZukvMlXBLZaFDMx+YR9VuvKftI
nTQ3ykX1We4CouPWwMgbOmMMZqswuDSbAMBCMaCQ4eFT18kFDp0rAV0TgElFeRatPueaSA2cz+QA
obmcpRzhqX6HjjhBQoq7WuhIMzFyJoOxlTH1YRxbu8lxehvlk5qBH7T7tYgQOLlRKCVGAskk/kEK
/lyRuMjSvJUidL+BoKO8U4PCnz4TpITiL6qbvD8xBNbNU2srkdmcqo6ndYkl2u22jDvVUylOs6+7
yjG9se/R2/8qhhHndtxshTJHKhvKIQMnAvFmJYr9OJoMV+pWwyvmYo/TLAdAvd0lRnlsJet2kdJj
ocmJqwrBsXl2g9EdvE3hwkArx4Tg4CGy5KoHD3yXjvLwqc60ovcmZZX/NQ4C7RpA87tBR3nAqsYY
jw7Cv6RLatB2JwArGsDPiMCji35e30yO54cUW0V3ggN92Jng2piXpCSYJJszG8wgurVXquywjtHq
JnZlCm7nS7g5qhQw38DsggwxAsRzY5XGXFXqJiNAIKHsFr8TYNtFfhSubwq46cgx/zT8A3JZjsFC
KmYJMC5nWI7GnHV7VZq1JpAakQaDcg+p2gTtKlhJjmGcCWH2Sxo0+KkIK6nMYwoECenZNEdBfoS7
W/AjyCEg4QyClfPlG9CDWTfdSvBYTw9WN58yJbnLjHjXGpnA04tEMedtks2ocYDC5KI1x5fTT8Vo
IUBc3bnIBUZBP5oJCLBwH0oxNpGrTZHJUobBcKJgSHx19azyU8z/FiUwfkDwd93iufuE+UUMT4I+
EP+er2E26krddgrxHB25xkFx0/LhugT6wRcKbSQwLiLHbM9Y9rCEZhoqv0mkBi/GHEQnA7S6A8C9
c3TQGxIkRNd2aYlFvS6fu3Ub+dq5hqlTqWWRdcRLpvE4ZQNsXfK15WFQ2r+RZKgoZOOKBggZY/MN
JvtVqejRWl3tVu1zaZ+k8tTXf/GoBJQ5OiA1TIOC+JGxEKnIa2V1bCgk3dbzszk8XV8w3h26FWAw
Q7sSumJwqmScq9B+MCYXiUck773iN4UbNF7VfS+7onYL7i6hRwZNvyrGTm3mLNsZkXs5qolHahug
AaAZkV/tVPaGVEQJynV/NmZbkUIxNVSOzu3Bbms0PE44ynHd+RoZfL3UPBtIHddXkXuwNmJYj4Hn
XdRnEBP1Gkj6MIZ4aCO12l2XIlKGsQWi1CjLj8BaaOcXsvxI02+yiFyHqwiSJNgTHSSjbA5jUWtN
zzUdScsISQx9ir7Msi5wr1w1NjLoN2zyCXa9GEWxor48LMu3QU9e1txs3coSjWuJ5NDfN3KGuAK3
WQNdtGzW/KZSksCoE5QgZrU6XN8ZnttTFHR8gSRLo73D56LGGR0iVWqCO6pXgJrZOq5eJgSRe/lJ
yorP6VSXbmVbgT6X++uSeUpuJTOWB942pyxmHF+KdyVNv0j55AhZdHhWQROeCMUAoWaybeUzEvpW
lDQEYIgY69ABDy4LbEIkgbEJTK+WilS0xLOtt1w5LSKkOV4MrW9VYI0BDx7SrxBQ3Qw3mk/2zV45
IoPqgSl4J0I352/Kx3pR/7exPM3GEw5dFhWQema/dbIHo0124IwQ7D3f6j7EMFaHQmVvDgDs8Upp
CJ34zrAH14l2c5f4lfmczg44qQQuiP5J9n5XVICgIYrF61FnIghnaltQAQwEOc42x/sxm1xksL+1
DlgyTVzz8SgJLIO7lhuJTETRqwQxUYXGf+CHgMRZaT7FiqR75tI9Xz9JvL5KQwUOIV4eCJcvhm6X
uTMq0N7jJvTnwEIuyHMGt/ZwJe7te4J6AjkSMNGtWGTfETLK8CzUAFIzoBgoqyxwTc+NBknJPFq0
XPbyV8BRI22SA5TQ2kHwP+jj5NzAEIYBZhXRiw1MlnNh9aKrjT0uiF5qDC1J42FtBgzaNcGS5IJA
iWMyZ6KYo51YkjEkOay0MCLXGmZ3pFM+y7GckxtHWGbkmAuk2fDEiJfQK8KYy6inZa91hey1zY9m
3Ndq4q62ILfBX7wPGcziKfa82FYOn1vHpa8YL6oFlj3lkEkiQhuRMszSmUQjRkywS70lHypNdpU6
96c6vG74InXoV2y81dguWdG0EqiETWSchia/KSY0R8+RtTeXeBaYg0ga/X0jTRkTHEEL77jSfNOG
5R3PSVXuJhJ719XieMczS2C8YzdUstZqGnYpMvfp2gaqc+MQ4MYkxzJHt3Rnh5gZvC6Tq5yOxhE8
CDD4zNbwx4jIiTEiWo8cIJB03/Qs3dn676KM/euC+N4CeIoGkrrvEFzny7iORl/pgw5n9aa9DQcA
KgXagw6ae5CQh6KZG64dfghjm8valDh6jDqgNxTar0pq3Xo1fLMQ4Ya+1w+Y2wXzUH+UYtvJNLtM
I5JCTkNAKb8YfqWgrUz53JbdKZE+5Wbh2iQLHOnn9dXk6gdkMUoqCXjP95thY5NFNi/LJLeN2wMi
y1X7sfrcO7l9kyCXLLAQemQvVLSRRbMAjIwhS8Z3rPkozY0EqyydCayVnzXj6bouIgH0940uOMxz
qppAp+mjLpzAelQ62r+G2kTuAC/fP0owHkOxqhHtDBZBpY5y9Pxvpe4vxq/OxDCuYqlaNOXTG3HK
Sg9THK6mCXbjvZvrYjswnWRrCNzxGmW2IzEq1ekyA4F7uKSu/ohRxnvpfnlLF5/SbZQ7+QnwwEfd
X8MoBHqpi16Ut7JE3PhObepf3ztegZcOb9L8oE2pTZnwCm9xNS+cDLU1P3tOdK98NL3mPnkajqO/
4gnjK/8kv0z/6tkiwF0h1QqmORVxBwoD5yZTLOuKDu01hu4dhgHy47QfgIlIZ8ZFW3qp4bksti9s
6XA3qzZkATTTQ/E1Sh6KHxSosPVn31Z9zEE6yv7/kXYlzXHzyPIXMYIrCF5BsjeptcuWfGF45b7v
/PUvoW9m3I3ma4w9Jx8U4WqAhUKhKiuz2VJfsrW8jnFlkSJMbEmqJK2WOmTzAUODYPDWthiWQZdA
tsSPaHhhCcry0N3h4n0iDZU+QLw2cDDdwPNIR/ciSkCyMfrZi71p2bJTfE42rbnOp2LJjnruQkZL
qjJ8eUFgo6HYrBEwo2sYxhQ8W7MDsNBNZcSGzewH8VHJIXek+Fzfqovf/osvu+ZFpwaFwGNOJIOi
DQy2frDNDK/fDjtIyflJ6ctn/y9n8TgZO25YB5AgvEypEIJANNhW9Wi/mdv0ydgRSJJxul99Jx9b
uQiogiUhCpkNabuut99KrUiZ2sSfQcYjG4S/uIDObYgUl5GTVCHpsg57N/pz7BJ0lFo3x9uDn/u2
YqbK5ggknrKX6kWSJBgWFleaABzmDQwHICb35iLv9zHaLwm4sdATQWuv22lxqN0HxhIcq0IZNpJj
yfPxs8PCf4Bp48HFUS2QdTmPPWqojFMzp93HYQkOAHNt4m12Yx2qQ7gpP0usXfioYE1Yrh0tFmol
sBbd/iOMTV/SPV6VeGHJ8FOXB1CwJeSfwdjWQHzAFtdcC+lNtZl28e28SYNt+BZ7MrwY/+kXG4ko
Dg4kglAuspMHxRKQ2bbfLKPZUeVuUG0/GCNv0Q33+iau+uqJIeGca9msGW3rvKX1L2I+FNYLTR+v
W5AtRfCJwunHBQM1bxQwLT3eqXRiKnkyQhn/lcyO4A2WVU9FsthvoPD2Jrt0mw79uKhkkSKzdHXP
AH4VLAWt2c+BjZ5Oszw4BM5uQ4W5k3i3zIjgcOg+WhGYlDsWzxCXMlC/t1vfpLEsSbm6bViMUHJc
2hK9fZ03qDb9p6ICq94GCExzP2HqdLizqZu+o9sCjpSRhZIlrsbif/seTAuZiukoSw5K9I6Z3acp
a1kcy0b6LhMUfmzRd0Zjx8AVLuruWq2DVkEEljKcWh1MS72JbsiHFDoz/NxLnwNfGipWo/CJTeFI
KbNjZVNK35Jb8xBBngj0oiDK1bx2m2/BouNHN/W+f1kgFSiL/6sb+tuyKfjMNMyY+DKwoYrWsKWY
oTL8fv0wr8fBExOCu4wh2KIGMNZ8xEHOA7Z8Iw+119+Wm/lGlwGdRHNEUzFIhpcJbhMkQBeaIlGW
1MqYBW/Z7T+KeXjp3zlfkPSguS67T/hPP4m5F7aE3TMUlWqhGrx1wFpXwYbGll+oL51tsTp+sZpX
yU4KH+vCnLCTGKvX6jIP3tRDe1c+xv7YedWv0QswOV+AMafY9rN33aTMonDeDAXKuY0evFmpySby
rvxpuU5YEngBzq//UrHbUimCtwg98DDYmfd9vbu+BOFsXVjgKcHJe7htg9AZrOAt2SO7gCqEsY12
8uxXiL0fVjgxMNQGEGeJ2A02ptIg6aS8KbTz+/6okpal86/rKxHi7oUN4RLpyoyUUa+8pUbl2t0+
qxpmUkzEy2YJ19fCmaUBVLFBJXq+Y7lWLM2ohu9RXSTDZgI97RMeOoAXtRWRsWkKJwgsx2DT0vFf
aMC5g4xI+DqVmVtJkdZ4WTcT+bmUWep1QEjemnkZG5wRZ94rk6q5Q1DLVFKFZf5jGpgcoEvx0sZU
+vky8RRsu8CA6bGcWd99avqvBgY1rn8zmRHhm5HUHludtJOboGvW9Tex8dNatv+bDSEKRW0/jGHQ
TW7d3mr2k5I800VSJxFc72KvhMgDWEUe5QGWESkDshfD3oGz/rWNsm2jyLrcHzWXk6h6YUwIOmUy
z6YW9ZOb3aIcw/hF2EN02vRRJggZ8fi8RXYXPGsuB/ll27Bj/8X7eX3JIAvGGx4tErEdM+pN6NSo
CwJbaN/TLXG1XXyMQSoZfaWMk770N81WRhS2gsbAeTD+bdUR42Gah/mkEoivzIf51+wbqEGlNTOZ
9ag81i+QcdgYlcRF/5/9/m1TOIOIwFZt4xn2QdRZgxAUZnapn2+ze8U378uXFlKvW9Z69b70VAZ5
xJpBxEIGChHumn999t8/g78UTwJ1WhDdDGO+4V0IWGocj/qzZirNX52W32aE6JY6GOAhM7yrAzME
Ub8Y1qFHifFvjiQ6AKA/RVXNFIxQmqCI3DXgzXYG384fc424LX3634zwDT3ZsCwhwQjVDXw3aMXl
89to/pxGye25Hr9+L0QIksAj6SAdgA29Sp4bE5CGOv+i0UnyUVYPG2ZtIXTJaf1VwUxPuwjIWsTi
ZrG/Qs/gNi/coqMFi8xaYmp1RSemhIjcBGURqQTRMtOanRprEavz4nNi1hI2hXU7wEpApBKEkeIt
SlAqWxQeldOe3qBb5Ja0f6jJ4v+FE5i/zQhOkCvJqMYpPK2kKkMfDzVyk0WTbLZkhToRgQmhkJPk
oJhoCF9ogWZEVS44nb2FUo3WgNGXh4jvOUrjD5M7/Bpvx3u0Zt572dt51Teggq2aHP6G4YVzN5/m
ybEzExs5VjOb0nel/K7aT1r08/pGrsmjACf2HzvicAuFzEwWjwiDnBwH75St9o2W7vQ5u6lvNTfb
Tcf5xn7IQlcu+bjqK2Cmh9QweO0AIjpfYqO3iaPoHKU2aD3raHk/1RGSniz8cn2RMkNCqmBHcWSF
FeQESl31MsDhFlC4a9rfZAsE4BAdDTXwcQvZQhLEodLw5QAN7eaBsrVHZaPl6c/UfL2+HvG1xy8N
il4U3upIIjHYJ9xdCR1I3+twy9affcxHHmLffgp2uCw3+mdHdlWuZKvQnDUgAoIiG8hRhbBe0zhT
shFCAuC5d0D1Cuhi7NVmN5Qsq9vpyxT1FoEcYVB9HgFjLiQ39QpCBbAUA0h1FdEDlEPCaoNQtwMA
kzGwvUv2ebsJd8ZNClVQ82XwiyfKOpU5kLOMdtVj3zEZFafwkvrY61PrwgUNhJvaVGaF+bJ9DIE9
iChsop26k3VqVnyUH3SorfLUXLvwnoQC690piDTlgzqbbEbzr6sWyV6uZBtnVoSokpFoCfIyx3SZ
bfvpEPmGDPcisSDGE6JXCok1fCyjcQrX0MpPaUgll8xHR1zIlanhQIIL+hZ4g4kEOqBa6VQwvoID
eZM8tJ+hRPIhK9q66WNcsylkig8M0z7ZxRVTd7/+QgOMo5JPfoBw1p1QtXqwEGN8rkhzQHuA6MB0
5bEcDEm2s+Z9QPChOQgNVwfCC+cxsq/UnHb8ArLrvb3o6MRAsqY6xMm3rIlZnSVu0crKH2vn/dSm
cN4heqK1Cr96jChnJPqpmOnOGhdGs5p1zlfM9O+vxzMef8XPeWpQuM2JvtgFNNGRNABsScKXYugx
nvrVwHB7OEgGKtb889QWP4cn6WOpWPFS1guEV5Z6r07zsZ8cCVDqspgK7zDR3wHWAQf64iybU+uU
ToaPlkL182vzMB9DX2mhXpzdVTdQB38p/BRYY5kCtdSucLqbsmiiRsV7tXubMza88BlLxzWZGrN4
r25CoGRQS/Wvf7yVROV0seKBtxKnbIYQuTKZW1BzZ+2nYs59ChphO4skH2/9NPBnKV6n5GJCKgos
mk2KPblxZlEl9jV9UgKXWIVT/shIZajHsFKCwpsxhTztkMArkZdHFdS/rq95LVibOoD8mNKFcpU4
FJl3RV1mOT5wjtGBKrpz9BKCVY/Xjax66okRwVPn0ol0E8mnm+BdGEZPVDa1svbsBuX572UICdgC
UE6a5+rkhp+Ue2szH8vX7ia7mQ7OFhN9rvKefr6+pNV9A9rUQkILsKeoWBPaaKMVMz8Yo82K/mfT
f1si2fDD6r5ZwDRh+gEd8o8e+skJ7+xW7YC0xynIhk2vosIlY6VbX8ZvC0JQLisE6gn9OTfvYsj8
bPrR9vJkc32vVoMi9LxU1EXwEhWRG7o6VzTiUbhvDQbYJSuHl46OXh/dkPD9uq21BQGAhvcY8g8o
yggL6luzrbLewIPG1LeJjopPhCqUqUru7bXja2H0FoN51gem/jz2JqmVOmlaYzSBOp1vxRneGyRo
tkafj7jHejCqTDmG6htCAZtVsqfrq1xzDBQ8wV7CMUYI0efmY3Bz2qGSge0024flqzHKSPfWthGZ
P7+u8QjAfMK5gSEApIBqeL+n/ati3motRjiTH9cXsfYkpXgzQfMH47+85XNupMHH6hqa8Nxn9I1N
sQkUxokjwtfppvIxEeFNoRtNzHmXjZyv7R+0AE1caWAIw8vj3LJiZm2MigVY/pDE7ky0pHwQCpkS
X5RZEXwxAMg4GXUMtit94ptN7dXW/voWrlqAvhxwXxg4h9zD+TpK01ga2uUlWwKoSihF+dIHlmw2
amXwFQoPNgZeAa3HUREL7WEOlsCYtJwRoNjnT/rXGtK73yOu/TnellCqCe7+C0bftduYUNCwfJT6
cDWdr41q8wTZWGTGo1t5+rbY28/NLQX94uRFrnEzgbon3aa3xmE61HvlC5D93uDrnhx5trrJAOki
BKO+cIFwyQerGW0HlMnNkrqz+lPa4VozAK1IqKAADYUTJ1xe4FVXswzSv+44LSAZadxepn+ydpxP
LQgnre5mrYaIG/hzkoBpmbVrFf2hDk1JoP/ApInp76kd4TGhFCPEK2jEaR7RkyGHflu6ZG8dk4xx
2agQfE7XD4DBveDSIoc/gkQAc+3iGVtwyjHYBG4bJwPx0EuJjC1u73jhIlFbL4t7iByBNWPo9n3p
m22+UYYHXVEZTbJd3b72drQx6mVTm8Z9p1fItICiXO6r4OcEubum+Ybq6U1JMBTWv9DxvR7JcxTF
DFP7AKDfR33K5uKhSD/PTY/r7Xnpvl9f4Lpv/F6f8IIJosxC4y0F/6OSvNpZ9do7mSQ7W3UOVAQh
WAqu/YuiiB4bBYQucLwDE7ql05cw+5rL5uvWHmLAM3I9LEijQkzs/DCbY4XJGQpWs0Axaq8by12j
AWmYqs0hmI37ytC/t43sElvduxOjwrmy59aZy7gp2eAU0InJAhAuVYpMsmV1+06sCGdLSWlr6pzW
cuoVbwQhnVP9WJTddTdYM0KxdSDeA9kyShrn+5dlLWnR9Jjd2K5YRX5E03eMprnXjazt16kR4fQO
FXDzi82p54qB5eA5iueYXTex5genJoSg3nUj7ZoO65jxReKhckvwKoGMgsXag2WC6+3P+ak1FGT/
s3Gi/IyaaaABLWEQs3AbsHk/jY6053eBTIbrntoQbmG71p1em1soZVhDlvr2kOGZWqEx/rWK7Ghk
Y56omWsVnQ7qKNPOvkIxPHpp8U3/QsCZcn4gvOWg0g1eyHM3CUwzJBDtAGmL8SvP75Ze1nNfu5Tx
E9ETw6MErXfhHCu6XtSU8z0v9rdC/alNoOpp/FZSdlj19hMrwsEN7CZNRxWOWDcps4P3sntTCxlk
l0dO8eY4XYpwpOJaG0E+A0pQDnemNctTFoFDH7Uid35uMXX2V4XRU4vC+cr0zprDCcsq6zsgL6f4
qMtGplcLJ6c2hAO2KFW+jCFscPhb6qDHkzwPu4zlew1EnMluOUa+KsO/rZ7q39/LEUBAXC1AC2cY
jaKvg9UyZ/rlxLWLmS2WTI/G+HI9iKy5B5Tc8C4BhQ00gYU1zjlVCq3gZ7p60ad3rfpkaG/XTayF
whMTIqlC3Rn/Okg0f64Qa1spAefqIlDwBRUymPohNXJ+VB0ABQbLxK3beIOXVPfxTtsNrGPVp6bw
jZmpYFCNPVmPXmZVCBCZE89lYPGTpb/0eDVq0yu1JfnEWoxAwvKflQkpGQVZu5IFWBk4b7PKBYqa
2c6txMjlQqCEgUYzqgm4D/GKPN8+05mVAOB2lP8b1JSmNtkYxlAwW+s21z1hpUPFLUH4HKMYeI2I
qYsWjRO418CHNi0a3VpRlKBfP8X7os7B+9P02tZRSHQDxV/FAzRdvQd7X/0yDMQ8Dokle7nyqHQe
tdCQRv3831LYwgekalLQoQLDx2T0U+NnWRRzfYyKHzXMWVOmkTKHMF47V38OvACwBe8/noMAov5R
gzupRqGJW+uljnQqHKtFA1e40aXDWxGhraF7PVWb/P361q9RxuLdRzTbsgnU8MSHZ6zlrWYs4MuI
bns/aJgR+cND5oGva48nKAiHk08zCIDBKO6CEg8kqtHW8Zaf/U6Gsl3zNpQoVBOszhzdI+x6WQyj
EqO47w4GCtBT9KDS8F4H3c/1Ba+aMVTLANPpxz/nTk2qYCFDgtnC0bScrRLl+XtcKCgoheUsa4Wu
2rLA24pxMfDyipSqaqLXkV3z0eRhYYOWMt3ARFcpI0j6KJoLDquBQxkNBAxU2USkigkXoxssGyhz
VBccw5srcDJtCyfIx8OghUu0oZlJ+kPdxbTyUeFdygfLrmcnZEYQWjJ0+GVcB0EApO2APIdMhi5y
WINXLc6dGvO9ipUcp7i9KRZHwnewckJ1R0UxHQUDlEss4cVWZs0SdqRSXdI8zfaACtqMC7Hb2mjy
gkXkjz3GUDF4A+e0bAsMy+cek+lVFCocexsX9usUaLvSyt5na5aUO1e27cyMEG1JHDdGZhuq246m
pwcA8UFL5vpK1hyFYzcsqF7a6EeKvP1R2CK1hG6AGzfdo15mR3sECHeErBJrogV1hDx+TBojd8cg
3xhhIQk2q+eBE5WCDor/AiEdBENF2kIhcHER4XdRlj7bk+G3Yf3H0ApU607MCDngUs0OKTJEElUZ
2RwSN8ODLlFaN0r+vHsAU3iYIkHCci7pjDurJc4IxhQwG30buvypKua95KPxu1w43Tqo90BPh1I7
TriQiqlKUUDxA/A7wBlq19q0W+otW/17cWe5FfRmrptb+Uan1sSmSwfikink4+VmXu2b8S1Nh40N
TuvrVlZyaASJ34sSOVIIBG3TKsMdm/SLjkGHkFSmBz6yefSSzFr2gLa2hy5UkeKMVRh8nqpsOQ5R
Xy5eitmnp8TQp4TV5jwf+j7PH4OgqmUvvcuUGwWTk9Mi+FE+zM2UgHMMnM6znxHIfQ2IAlNbgl5C
Td14Utye0pfrO3OZ2XGjqAKbH6RflHvDSQYAmqKhKRIC/Zsc76OwQMGydp3yV2DZkm+waolDIjjV
LpJ8IeAYSYpND7A82tnAEE5snh6TJdlWgymxtILJwaJ0ihI61E4B2BVCqF3lWTZEMDUe8jsgESYP
ILx2W3jlNgUWJzwQL/ukbqKQOT+7V+PhL7b0xLqw0KDSmiauEfUyTfM6GrOFYkIdA6MxBOuum1o5
PQYoOYH4BFDfAvro/OtFZglWAb7QoXsj+bexf4tTyT3xIQp6GQ8cMMOB+NPCRXtuQ6/pnBU6eLTK
X91ttodIJOS6juSD3RVVe/R4hh00jbCdu7LZN2ghgB2HK0nEf6NWh1P8+6cIzjq1RZ9YE5gBcgea
fPre6fBOGCXPkBU/PTMiOE9cOI6idWCSsQcH19RdWLReh1tY9qZawQnxmPR7NYKfJHTRbKUGLU7j
ASf3NY3d7N2+gfpmwmKUSTyQvU1c/NofmcH0w/RTDnLkJi6+rQlZCqQbIBsQc6cY1NtZmmeghqSh
Bb36JtznpW5JYrzMiuClqWFFZKAx6C/mIUYnP42zcIOB1UXGgbGCGcCWIknDBDpcVTOEEBqFeDyF
DbJtA6UEquh+qIf7Kol4EdfNombbLAeaP1TBp3JSbzIoOgZxz8o+kJzLlf7a+Q8RLtFZJ2WbJDg0
Fhs8rocBjI1PFaYsGBzQ3Oqu28bekPjWyx8HhNMNEK/TRVmMcTbhUwrYYJb8rRsrL66lL4DVL/p7
n8XrtI0iKCXlWN7oxos7f2oZNDmPEJwaQUTM6Cbxk6NM8mBlJgJ7epLoC6e/rLS2CCYwnDjPdJvs
B4hs/ABdqp++qs8xgvzO9sE44BX+AGmXTebHXrurXmXlltXwcPIrhPAwDWGtIxrjV+SJ12gYw1AN
N9YcAL2/Xf+Wq5t8Yon//eRqNkgUptMMSxbp+ruwSqkPwh+Z1MdKyx7PXwKoDeYz0W4WG86YXo/t
OMJnjGwbYA57JnHASKgkOjNM/AJXy7WmRcM7VmI2Rg3J3DFJ58SN9HSGiGeggxxBBYdnepOVOg23
EWiV39Sor+Zbxa6VxA1qEj5d3xuxLfkxeOcg67ZQQgBeQuRH0XpDKdpIewyO2ibf1eBlAFGDlzwB
hMj+WPr5H2soWaBcgDIYirHnn6J3aqXNY+etWiymOq9qPkoCxsfvPYnE/7KAehTE1BCNxVefoveR
o2I9tU+3ut9+tUBhbt+h2Xp0niAkvBkYVB+P2taCNFj3Om3z+xy91+Udl+xW3cmcXMgr+K/Bew34
MUhAojx2MShRa0VUYojWiZ8cTBtlXzJZwVdw7gsLgnOPoHJu2iV4s02/BVQ7WGRPJSGbBnXQR3nJ
wKSPCVEgEWtQQ8lPN+KesCoeNsGyNaxviWkwOpPDSBt3IJIagRie/mWQ2pyNHZScIiSKgFCgWsqW
sB6S6mzZgO7u0L5+69B38yN8P/1++AXBv+wTl0HKHjmTT3ScG9mbm98sZ470se7fP0OIkq1dghBy
xM/Qy+cag/JZP+wxRIGuXMPKVHfDhLKCZFvUHA/LOGyd1tnEmFNJDehiVyYg7J/t6WtSVSyvC0ku
Kd7P/+wRwJGoohCkrbbw43TM2xRx3hFmHsOMqZGb3zkbmjCzYqPmoXC1170M/SHJm1aI2RdmhZgd
LtQexwi+kEHgfIjfHdv0Sv3bEsreOKtOd7I+wasbhKRGN7C+pN0HKC2TjMubIhVpFVcFZ76eygLH
ytIAp7E53sqGgrQl5FZOS2ulc3qbJbj1QBzNSq3xx+Umcz5dj7hCDYzvIYpS+Ga8Dob5OWEPi7nW
7L7EjplLEz4NKLq5dZJ4lhbGzM6y5FltZdr0FzECJi2CoRVO5s0ha+dRN1bmoYzBeYM+P0brk7tu
IpJFXX4vAAt1VL+BYUD5WxwoBSUUUJ9GTqACh6dvkVi7HvTKJVkOLRleY53uhjTdXd/Iy1XBJiei
AisMCAnF2SmrN/p4GjPCCrCZLk7uVrJh8ctPdWZBBD0P/O4NI6yqtfTXpIY0WxQfE0U9xLS+U2n6
4/qCLi4LtBBUiH0Y0DHHRSzyedsdnIbUtcWSih6JnQyMglux6JXMu25oZeegMQA0C/CRnJBSuIXD
yaIFZN4s0Ojpr6UJliBD1myVmeAOc5JzpWRoOKGDxRC/RpaSZdNH2ffry7g8skDLcMkaFXcFBd/r
uQ3QKoM6V88sRqNQ9WIj8ADFu0WfAjRrC6YK/tAaHu0ERXaAqUC1jlN0bi1UCR37pNcZqcc7jIVE
qJOXW2UYa59rREisGTyCn10/mHfR4dqmhfWhF8Gd5WQD49EwyhqUm6B0I9tqb7rGDvTUSM9iv9gA
VrVJH5278rDs6K3xSBl4Mh7njYGpcf2meNXvQi9WIHQv43+7+KzCrxKiJABWke5Eqsr6HrSC9aec
GpKFXxwCCzM3GEDDQCS+LCZJz9dtV0Pfj42msnJZWJpmT1r+A0wkX69/zMt14GmBriX4GdAYcMSu
fJ7mikMyWCDN97LOmU4myTouIqKF+hyHdWOeDdOCIpFQbU81BdFDg94OeZj6dpOEfYUeGTlAmfQF
h/qmrfVJkrRcbh6Hq4PsE6geJAUixkVpU8OJaQwJ4eXLFLwTbQKQKJSs7OLYWWARRUcFLRzM6eG6
PP9Cc0+VKiIYiRjDbGcAw1MCIWK331D59a5/JbHaDDgcanFImzGXyxHl4uNENRU0dGcDpjD5RQ/T
Pj4Mn7td5dP7gOmsOSYTayXXysoentoUSRzrunFSk9uMtT2OoBvONz1GwK6vTKxZ/bMyFFegQ0Ac
YNWF4x02URRWSTEyCOagTftd/5pDbak8pkfyw/4C5G5/O9/O++FV/5xtAZOSfcSL7JbvLExrOvSl
kKYJ8bkODQDcHW4f847WTbdL92Sj38jixeUpAKEV4WSR4Czi7J/nvlIoRqGNnA12qYr42Aeh/Qn9
vuhI0m5+aEwl2aK1ZD5Qs5FJFH4INp0HUJiGJi+o2R0ojYolXVOZQWGkwE3nbe9bvLqqovXvBgaL
vzhu630IE/n9rXLoHtVdcgQFqxV7Mg/m2dzFr0D0BuUpxP5s8bBEetmj/EAGRo7LhgtqDcx2GwD4
OZnxf0HMJ+DtPvwKwPz/2BO+az4aaZ4S2LMYZgdwXsJtjrdAtZVR8omVuQ9LGLtBCwIsleZFEmGE
QYasHPvbeXRbLgxjmT5oUzaqA3oLZm3tA92MN9X3XAY4WIs/p4aFJU6ZTQa7huHGjNgC2oaIog+i
vqD6Ivl6a6GAg+yRYCKKoz5y7r2h1VrYzRDhdJiXL04Q2HvMsreeGgyl5GUlQmn+2U4QaiBH52y1
Yo7ezkar9VC7YPU89reUhHbHaBmAmGQh1pMOZgfMgdLBN1q13oD7VPNtvAHv4qKi7kJj6e9Z22XM
3gHGyKVskIWcrz0ZFDtfCqRSzcZ6po8gI3X5aIPtk55VoFNzzQ0aa970fj0wXtajEJhO7fIDdZL3
aOlclgqBXQ7SW0ARk3jUg1WA5DM/3PyhAsPHtp+a44nCiTmbVIuq5jCXql8U676dPqOSL7kwL1/r
wpqEYK/PZWPXFYwUtwCFhpgvp15hIxCg/wzSZYxKFVtZ5WndqApUCcejAvjKb4CTlRl2VC71iFyA
orfzffKsTb8ND7afzDic4UOyiw7lTvLx+G6J0Q4PmH/bFBHFhZnmmqnBJq/WOyUDMYwb7Csf1Wx9
w8nbIS2xvW5z7SIDaQda0uSDMlfwl6HTuzwJkIWA3OAQZIUX2OmLkudbLbF/UaV7tLLBmwDnkXzU
1aWe2BUcp+nrrKItT7WcdDOhSTlHMmZ62dIEtzEXpV/yGksrWpMwdNYPE1IlNinVbdtXqDKZ5Vtj
hpj/zWRva57DXXzIk9UJ93amjaOZhDBtWDMGOn4OAWiahjcHvXu1a/zrn3D9zGuAt0B7xbbA6nzu
qm3dKVoMIaN/nfncTzzF5Zyb/MwreyKZL14L68iP/2NO+HRzn0dtS/DpnKnwaRJ4xMKyikiyrHUP
+W1G+HxFrjptlWBVU5jeLFH3RYfKgMQL10/5yVqED2Xm/TJ0FowMm2IfP5l+6GuBa/kqoIhu44IB
pd3JBotkCxMeAHWMuc8hh81k+ZwaT6327X/0B+GGN+I5Tw2wirPuY/gx86ab+AiBKVbv803xKrsD
pJsohMra6ZN2tuEQjUcfJ8/wQr+7qW5qr0Tq1LjzTpMgG2QWbQHhHJQUR4lghWDTRP3W1bz4YOWA
OGdMc9sX/UZBz+36rq57PQqANjCa0DcSNhUEQAmghlikMiebOX4EdZ9vFc/XjYhEQxf3qeCP/VTO
kcbThh5KQ9rGdPWaORAfQNGi3NL9uJmRIG7JJt1kx1GWGa6+F09vc8EzbTN1+vojeWhYehdAaYjn
D1AP2Wa1W+OF0wAEO0tuIKlVYWfHoAbRN7/e50feox63KgDH3sBqb/plHKJd5s87GV/NaoA2qaMD
tcKxJILLqkMex0WO1DQJSOjRIPPB/ba1jOodYMSIZZUl0+tZPfW/LX4oA5zkE1UDvkenV4CLVwj0
gPqJ3joxShnXHWjVS0+sCCl3XpcLtRqsy6ge7VBlllkyVfv+F0agn4M+JNiVgDk8v2/CMcA0aRyg
FQg6NjR28sEdBpP4NZ1GySWweoefmBK+U9DkCaEtTFUWOklQaIi6iBHynZrwkfFbWT1j7E5yKazu
4W+bYnBJzdbS0ho2oXfIamDDQ9SBlj8VzvvnqBMIU0PWBlVYsYSRWFWq1ijQsNmYN0ub3jp99ekv
PtSJCSGakKXB4N0CE+1k31kJPaQg7gfY3L1uZj0cn9gR4kathhmYRmEnu2024R05QCh0Q34MLsGV
o97K+8L/j0V0b7FzloqYde6CQ1xnRYrWIUQRmr36uuxKN96Gt2g17JvH1HOArJR4hdSksJn90lZT
k36YNDaGB23vDY9Rnc+b/ZWLMtOjZFtXHREl3H8vUthWVR9BZ15+bKv2puNqy10H2m8EYnM90HwA
+t4O20ouhyKzK5zvObLsps253Rh4LxV3D+rojt9v7G27N4Cq4xssK4isGKUYPUDZjDMnANN//kWN
aLZno9ZmRvtoS4iyqzJzV5rhr+ubuhKGAVeGog+CPu8PCI6TQEJqwjjADE3RXNN906mWyjfDcHYk
Q4DcHYQngIPCB2pnGEnGVIvw8YBKyicbyBQGqq+8fqgda9a2I0YWzOOshEn4XYvzWCYkvrKJKH1A
JBCsyWgjikB3JVaskWBEDzpVmdto3zO1cY1E9mZctQJBDowGYFoI5f/zTxWkS6CXQT0zu5+pq+i1
5Ztzpfi2oy+b659r5Z4GFgVkGkDRAWcuvsJB9WXZqJRhZi2qMf4KjO1buUT9lkLOADjWoN1N+kC2
142ufboPJwQcCUV6EUER25OmFVUOo9O8XWrDncJ8H6roRahv1y2tla04+ZWBXv2HKf18Ky3U4Bwn
Bbe+rUA0So9+Wn16CNrmFa8E8Jf1x7hOPg/QCmGqPfipFhUuiE1kvKdrh+L0VwgPyMpUFaryXSZT
ckgJeHomTRI+V03gU6KijAkvVfRMDMv3aWbh3CXzzwGoEK2TTdOtW6DgzAGtEdglBa80QCxZThMs
mEgTQtRQFbzkrn+uNceHAh3YINCp54ik868VZ9lUqhq+Vh18TsqjHeqsq2WNUpkRwSXSPlDorMD7
oO/IbP1VKTETo367vpK1c8X75IZOHKi1qXwzT7JRVa/7wq6MifFZBE27wwQOa5Uf9tLjXnH868bW
VoTePM4xavgwyf9+Yizrq3pRR7hXAOGrmDosan7E418E9lMj/FCfGGnREjUoNwLuRowM5t5Y/dno
OE/YOMUUGoMYqUU3TTglfWnYiWrAwhS1rqU1rDP7vY5n5/XdWvNj1LExB4+8Bq0lwcm6ygJ2NkVD
VYuDA4gtNoUqAzCsfRATVwQ6xTgrEMo636tuCZtEbSCdY0TpPY3nQxmEgM6SkXjX13JpCHzNMGJj
7lDHoRQMZV3aRYOJLdNH675Q+9ckb49ZYzz/hRkUiS2wpiGO6ULCQpcwaCGhM7Muyg4g99nVFE/k
PJNA61ZXc2JGWI0dE+BIHZhp6uYHNZER0f6RJLYEncZ/7XnmgE1DkQE3OWBHpgh6jNR6ICq/ftou
eovt5BMxoh9hX2+sFISIhoM8zPxjvIl1blOIB3MYDVPV4UNV9QxUXJQtLEyJ5ABd3qswArI2DFab
IIsVDxCNmnZOMuQNQYfkFdzyh6lpN402PRnEqf44VsMYhDSB0wHbmCFeOJglSqw8QawGWRebMssL
lsgPekkl6vKwwgomtz/U/JChCC5RxWpK+gU9gQl1xHun6vKbZepHSUKyUuFF9OHZKlgU6WXoweuw
G5TJGPHcKYHD3sQHxwWX5Pf+1oDYpOLJ7qCVZcEe19xwQGGGJO88QOjhEip1qKM6jzmaYu43HKp6
/cyuNED5mn7bEAI2DcPWKSrYMNDs6G41D4O8sR940JDwp4wh67pr3HAj03xZcUKYBVARVxEaH5YQ
K5SqM6CxaqI4mn4p6M//I+06muTGmeUvYgS9udK2G280mgtDGkn03vPXv8TsroaNwdfY1TvopIjJ
LrBQKBSqMpPeDGrpRp/D/WX7mDhguCMai+jVppNIbVhWqUEktzNQjWpWZ2vNQ1SHjlVGnCDL/Fgb
JCphGOVSi/oUSBiGOOUgh41m3lPK53QB3wrzxiBxMtGNQAtfiXNiiYsWzba89IE8a/d5oXlN0vqd
1LhGmfmX1+79tZYKgWd4xOTNYV63S2u2Efj5FqjHo/1hmBJJcRMM05lXdTXHybU+rk8R2qlsVe+e
rawHDZgRjhghznKhNDnfkrHCOFcMzCZgokdG0fD85wwF2HBLsh1KZEwRGLuqktfRwigv6LKE6y84
t+CU4ns/xtbkNRUqQxQnWw0wy9a4667/kmBIUHSVn3ioJwWGijMwzMSErCuaK8iTI25Z53aBixac
ZOZCwgqmF6AU5ReBirfpDnWVPYiT3OUL9131c4cFmFU2mFTEVGdTm1sNmGrQ74tD5WQOkV0qbni3
VJ51dMUVDA+qUaUrse71r7fw2AUD23Xnknex/CePqubdDSiv3ZpGu0mmpEoCMUzymCS94e3lKAby
IdmlYJWITusxdJebTHVbTwjAJFjY6Sv3XYSkoJ9+AdjWSFMJKgD02FUqTOkoTu8flIgUk0eDAo/l
ua0dxiB54GqTktDyCQ/kuOg5BJ0/rujnDjRZVVEWwoQgl9v1o+SCmOcVxOIgOkLdfoQOzB9sRNkE
TyRhuSfNh+d4aqyq45rDvqaUu31WJBNaAq2Bk4CxPOcs/FDHX24sBtGXnvGgKvmiZ+ySuyzosTEk
JzzKR2vP69pkuc4ZInUYyplWVqkMxPlNeMN8E6RH5vJqzpxJI69p78N61iHdlbNn9js5tqGiKB6b
LwInJDAi3dnvoD5o2USlnhDLVbOylQHAGqcuxkiigWCSd2pywaHL3g2aj8BJDwQ9rKGM0DhGixm2
mpfBsNOLDQ61ognOBlEagKMMyC9Amus0T9VsE93h5tR/S3eV314hpu44Rxf7qPywj1rBuRaiPCX2
dWATFeza100vxmxnoLuDu3rLfr7ClAukQmp+zwpjO6KzFC3puKSiREGPh3UJyNaXBU2d2BbuvAdB
lwtlZ4d0sOV3A8dSEqipvU9ODjTVK4BEc+L5XpSLZg1RJSHRjjDrZpB8ID1NfxLGtzh0Q+m4dEXd
dsB5l8x+Sb+2XxMPFAT+iEAKHk4+KyujKod058M0OnfDdOccov2ZQI7vWu/9dwP5NnpwIAYsfb3s
McwNAbJ2qHeg1fNz59osYHQxJWDmm7a+jeD9VPXXyxjshGoDQuWIohpWhZkDRA2S3XIVu4gsGJQv
7/6FOhrJhj47xodBVJCe1Wiexiokqyc69Q8FouZ4QL5v7/gSpcxIDfZv8IPIOH5AeH/uhGU5julU
mWhfusofdYy7yZhyS33L6cFQt5c8JDHc6X/GgzU6bTag1BaH9pQIGkGAkh47DU0PvzAcW7p48nLN
G72903AnS5+4EY21u0HGg9kJmUwS6tSGK0ZMQ9atQWBFR3Zih8jF97YRyK6449E/M+PnBo1+BVXz
Pi/UDmjhFaacUzv+KnvKrgrCRx1C1RKOIdQnwK3Aq7FygalkO8prDOY1AFYgraf4KOaSBKq30+e1
tWeP6NylQfnEe39ixe33aVDU48mjNvVRM1WuyyYGc4613grzW67GjliWQWUecoxOcrYjI09DrxYq
B3+DUYl31UpjiO5qXNn2Gh5qED5DV7qWbzTM1faOeOQ1r7CO9S0e5Tqgh8yURMKWrE0wcllfMMLu
ckxihbENxCd/EYRFDUNAzOODjtHhzAv3SmGv980bWl4he7u46GD8r6yDiNOk6+33StJjRYqZQaVe
IisZh04foZ060e1x4gn2MAPoFocKoFphCEU4wrxOs+t94VWBdB8/jxihRVXJ46wl4450ZhQVQWu5
ydthQrQGu8A+fyicNw09P3wOAeZBt7WK+M3m0gkJogwFP1i1qH69r/3KMd1+2UEDDO+8iV/yWis4
fmgQJ9rgWWa9rmkKvEiJvHrANHBe8haP7B36+NnaRB0Js/jP4vWuO7vpV5wHDym0MQs0uduLhMvJ
7CloKYpAjGU988IXbxtQYURd6yEDxy0O2qJ+1OvqWzSsd2UDwVqOj7BO2a2ZVAjRFkMFeyQcfzis
vuE3QXiKr4ncM//AIyt2aUWp6BHPQpM2Ob5aK6LdRnKnonOH0PTAmMVpLWX7h4qxL3SxashWz/2j
UedqyBPUfWTtRZcSu1Q5AOyzG+RPmOIFizGIBc4RpHaRR4mEKQzjB9mxvZGO4y6C8rPoy65+lHfT
Fx5rH3v5PiAphwwXTMqlKW4ErVDYI5QhujVyprxw4mh/2SnYy/eBRDkflKhEtY/J3WoJ/brqIS86
upchaJqOvwPuBwbld1E3DWINSVi7Vhz90NmgvNAd4T76qd6i2L68hLZoxwcldVcc28H/E5zyxCWT
h3yyAC7d4PWqjLzkmvQoRq8GdndvNy9gyi7xfuGTzIRbuuJ8SHrqEQPuWrUkWN7RX9GfuYfq71MU
gCO2gzwESHWDyNf2EILkLTkz8fvwWZoiNBFUjNaTJSdChhI6MsHMJO5HT/XFXfOFWxVkJye/v7BF
HXWlnhYhpCDJLXLyxG8VOIR90+1wea0U9HnbgssLmuycb2Mhte+tGD61yrDQfE3Q13FNhmXQ7/po
OW/NC1pefWiBPXBTXHYI/TCUbKfNaVQPRjTGK1DJMVv6qRu6b4uv+9UNL/9iGwjtIBR330euqV2j
60W7KuTK0Hj5HmoE1X3nVA669O3lTXyLr2U380WDd0Yw84gNKrVdIgSapolxGMX7EbUI3MSulcA6
FD6vLscOqx9I9OSKOFtCbRD7MDX3zjMF6uD8xnRVzB2l9hM4/UouAxIz2m0wqYsC1OOMWIuBKVh4
YJYEJ4t4TLY8CGorVKNVZBlZwGm6j9LvFlQFOBGNh0B5/jo2EUqoMKJ1J89IcHstAlL2n07pLsVp
njvceyT56p+O8826UW5vYqAbIw/EKOxvS7wuZVc5rbvMqUHffgqz0wxOsNyRg+k57P8FiRE5hS7h
U0fwCGKYKOuBj7amFO/Z0VuVgxRfKvRA6MadVvMOYHaVYGMxdQL3hh6pEvFO8SA7RK3dutZLv/Nn
j1zV4wYns52/cL4sM4xuQKnDuE3kdc5T4p7dIQxQBwRJyb1+qkBedepfmxhxlPcCwQszJhVm8npG
36YKzBmUgXhSjd8ScP5YeGHpOo9E0eXYfe92A8eLeR5FxZlZMAUrHwE7+uQuO+4mn7xxcEuBzIPw
Y0npA7isJcEqBOCowQxWMBBoWk6BYe/Ima/4lQiacfKvVAcC7SrRT8IVk/qC8pyXU5UAroOEWHc3
78j5K3aIo+F7/ax/Vn5pmBIiyqlyMOzMm2HfXhHKSY4rse3++CHUZ0UbMGblyvf1VfzYGZ4ir3DU
B9mv/E60eacx8wqzMZv6mv1SKFZNamqhfmwM8Gd2X9PkB8ckdtz7xyRU087P3lnoehH6Nn9VdUvw
TeZ+5JGipGZCnI30NPQT7zi8vIwQaT7HzNZ/vufkQN4OBbQc753tzggUL7vh5qrM7OL3MqLlkUJr
x3kCm8RkQ0dv1z5Aa86ZD8M+PVh73hdjJqZERQzD1iCApnunJWHMlWohaXGsuL3lWuOVZHh1xhuX
Y+HgGRwtL5hbB+8z5RlC00LytsoxDaF0dqHe4YXFD8fIMYT7y+7B8g7S94u+afRogP3tfO0GNe0N
OcFDRmnslGJ1W5W3pzgIOuV/YT5qvT5lQOjqAH39bjxwq3ys5dpYQXOxROmsJskCDPIURB5HY9OW
BXsd/PyIhmISORAykXaiJsertLAKVjKIXdD4hM+F+zSVWLRW0qpThX4CwlAxPoD308n20Cn68i+q
8CT+UCc6sMCuhJEgVDRNCmstU6NRjIWM4w0e2VhqfEjuwKcm4Vr2XQpUX96Zhi30biZ7BT+7Zmzs
M3zysTeJvDYYSlMPeHjPYWtC7iu6i5ug5Mj2JEC7wXq87J6MD4vZAQlNmipaywy6byJRUzNFDRl4
Y/SmmaG3CPdG2P+oxoLzWso60QGFYQX02aOFVaNMq1K9HloFrSfj2LitaNxbJQh9xFGyRSXbl7Ky
M638ayvlX81E2+lp+phn+UuXYQQYbfKDqV5P6vjzsvmMvQPdEgzeoG8d3DJ0q0oMhfu2GWB+vcz+
NIWvICF/uwzB6nhDSxMK5OgbRVcnLR48x40Ips/35g3ceU8SnjoMEdclvMF78lEMHd5ULitJBCK+
KWQ4QABEV5JXMbaU0ez+Gr5fTyGIBdA6od0lj+uzfKr8Mpj/4HqBAURQdIMxB6RD9EzpoIG8tl4B
KcoQspmeZAz5cNaR+a02EFQkTdMhTqBWR5L9ct/u+9sEqUPtFXsFC6nv/qggD8ohNEiDoA+bkn4H
kKxGiS3IWtrd+A0Cxl/aqnbbcN5x7GJcIsCdhEIhoDBSQA9wggkHnbj9iK8VuQPSsmSXo2UKMc4Z
vcWdBjQRrl7qTd951RhGdrQFpruKIM0rrMsM4Lqpbkara2y9BjtCCPkWTtrHQ6LSFVHMwYQ7ACmt
u5tczP0ulX/kluxfXkpW78mZRVSiMo81BFH7gbhIexJOcoCOSBRDjOsMw51QjfJMNGO2Dqb4DpU7
7aT9fxSuIHn22Q+gjg896fM61WHooInuOKF5oczcVX6JeWkFO6p8eM27KtDmoBDXqFCjBkik4S12
ugAnxa3uzo6Bokis2twLGetk2rgpPfpgds0gN3jLwY0FmbtkQ5PmRw0HxY0Fg92uxYsotOTAp7Uk
R9fGQhCYWcVaw8LxBcU7byCw4LzLAjLJrT9OvnJYXNnuZI//8s+MNZvVpe5LqZSHfTzB2Hm9hXIh
mDZ4Q9TsIL2BoG5CsdKEBTjuiK+SN/DOyR/wYgXSf1vfgaSJc/qyDQL3C5jaDBz29M5QJNAKwSHt
bK5rW6r0+6ZtHy9vv//hk2hmA/UcBLFpliRjCkU9JT4Z71efyJwUzqLhpCNl7DYIQavFQ2THzg9E
yixxMtY6hF3YBWFQHKLj9Dqodr0rgtER/eLrcgLfv7vslpgTaljvjdjpH8jUTu/UZBLm6m/kEqQN
uQRSxsGVvDYwem4b+3s/IJ2YbvHIB97sBmVowmwagbfegD7MKSJ0mI87SPRKx3lHWMyaU21rTnoY
jsrP9kpzxH9TlSFWXfoVJNBvfoVqjnFYrPgVLUb87OEa9ScHRNABOrXR5M4vXLAPjo9VpmLAsIhr
p5EjahVLJ+t/mH0SgKmU47dMLyI9plBVQmJKM/6Kw5xUsaBgRgC8jKj5xi91bA93GE3w0BN+pxwk
r79TIjzEmN5laB4yFWfMCqww5QLkqBKv87rxu0q+GcJSc9ul9zOhCi7jMbeogkF98H6AaxCVoPMP
aApD35Y9uBumVet82WoXUBvHehCrYuQXVlx4+hiFt001d3ZqDrqL1LUf7HIawt1QtaVj6R2XL5/1
lTc/ir7Bprm+WmGEH0Wa1Kp78FdDyKqBAAICIk6YTsLdB80Jf5L/IO2HaCFI63SVHk9TrEpvrSVG
4UZ8GJbcrdByNSY81nRW5N2iUCFKywYhiyqgqEKNvune6K7GpOSy97PX8MMYKh6VcQyNlRgw+lXz
HO2mqwHa3g8znmmdiZzRP42fy3fjx2V3YtpmENJKkERCHY8qPSjhqJnVECEczOXRlOMYFOk5bwHZ
PmtiDaHUJIOhlZi+CTpKL8ZL1BXYJN+EtygCv2DktcfRKe1q343/gtuWRBU6yikbQCrqVGYPrswR
gGOKG5v1OnbPfZ65Y31/efmY3wz2EN4MsGXT/aD5kGZmE6eTbUSBoYOCtnnERIX9JyCoP+GaC7mh
99XdrF6ngXNEJ/4nCKYrTO1Omg3B7gZF5gAxnYHIxPwNRP5/AyR1k7QWhAU2q+Ng7YVTp1cPl21h
u8IGg3IFRMZa0UdgdF60K1E1N+5NUGUs/rCPD9q+5fke0xM2eJQnFFOvd4iKWDw5suV+3jfzIUeq
m4cDp12dhYSxXoyvgMAaw8XU/h1aSNerxoxb4KC4mSq6eRKejOF7U/NEdVleh5ZgSCpgspzMsJ9/
p2UYtVELUY/Qp8Kua92JssqHoIjP+Vassw2jDQrGy2UF2sbUUaPqZRW1mYbg8FI852ALSuwOTRZ3
iae70xvUmAjzx7P1nEF1g/fyz/JFaJWhdRxzx1D/oM7VeoAKh9lgNK6Qiz3I26/mceFk1Myy5BaD
Wsc8bIdszoBBHh9VdM0SilUtMP34jndS8cyhljI3ms6K3+fiOt1RumcJ+h5/8rU+VozWci5NTa/n
BpkIuTov4k4K7brHs0LoGniYSr8RWWy9C/rr/orXfs9bSfreEEV6gfiKlVRQdF28zs4O6i3pEwSt
My8BIl+Fju2br0azmUKStwPLOqqQ6l0G7oYX/YBuArdB07/u9gfhLr/PHvP73CsDXm2A8xFpydMl
LnMpk4mVZWM34zGVOCGEtbG3plEBuBn6pE4tmBYtzU6fu12CF/BRNTgwzKvPFocKwjjI1kGaYUh0
rf4iND4JHruEFrePzI1czb3smbxlo0LwqCZRX6VAU+vIXtvMrlLOkBRv3ahg0SRJXeoFXB+D1nao
Kk4Fd+dRGbJAMF4CWiBE3M/j1RhNLJe4Q3zXoQhVCrKjJlCIzHjkJEwYDLJgwhNx7xP3kKllQqvo
uOfPU3NVpk2gCM1LFcne5Y/CLOYb6FfGaA5yF4XmBKqyZO5WC4VzNWj3lq8dh8Y23Rp01iXao+dg
OWLAn98WwKzwbXGpoNsWtZqJwjtuca1gJKiwC0gfjFAqI1za4qm8hjLkbtpl7nCrH/+sKLz9AVQo
1ue4sPBmgV2sNPtSNVxdGL0o47VZsbzewOoSSWjTRMXm/JCO4UdrVQAGhO1PulI/yFrNO6DJ36BD
IRh68SZBJjHA0HCOMQ5FLRUz4gVGHrNvyKd8fZ/sYzAAgNJZPU47nt6cxLbqA5Hay7IO1hmpAKJ2
g3LN/XBPBMotr/eK0FY8wo7IOzmZwWprJL25zULXlBKQ5UnyJVc7xn6GktTkdrd9wPtqXAMp91za
tlcSGWjCLryLv9ZoZiYGTl9RGHLWDu2kxRfOTmQdaFsDKYcc53GQB0I+IOxIYSg7jqVdzE56U5Z2
CPV3K9CeETkx4YLteGV2nMTh/ZLyv70I+rDnXqRKBeRmJ+CPfv6YPIRO7eJcOMyn+USGsGvPSB19
DwK9t86dd2DwdipsUkzhgMMb/p2ieqvec9ZEvujZmNE+/01CYqyi2uA3kdoq0YrUeptoplgYMAJ9
Oq9nkBl0f28kKAycw4khGgZnspE0JYIeChJaHTSuyKAum0Vc9dJKUzFhkK0wF8gDqtU3WaAVJVRN
qxwMc/ngFu+3BvnHZURabvy9Bv/hXCiOnVsG4ol+KkZAiocOuhQY/TxV+/FO4A6/cHYOqKnOkZaw
7KYSPIG2HIRXIQbqh/suiHBVWA/9t6K2M24TNO+rUcGoL8CsMZJgJGi5r2np9diP+6iX/jvVDhoX
/ol5yLDPDSu1MlNEEoD66PsqI30pILS7cl9LLgdzPFdSMIgCaDvGhiKdXdNrTzZ/bw+u7JvHFlQP
/NlBHiIVeLKhzxrsBaQaL/KBCFq0xzUAtSlmZ1MP9brgsi+Sz/HJ+8kpZWK4FPRIlPerHeQ2C3Ii
rtOXAbyAkvVFEwJVbpzLOOwTYwNE+byUF5ZSVQCSbpS3dj8EsR/6IOXAjKn3Z0VIY4NG+f1YiHMr
TkBT0Y8+T7fojXNXlZcWMg/eDQrl6yY02IQ0BkoUWXaUQsOQyzXLg6D8vC7TYSih8WLnbW3LaLdV
lR3ny/AgKB/P4ipOLfJl0DTpdteEHb64wmPPftqrXxLcPXiPnjyfo1y8iSJZ6yMAzjL6meXSBnOK
G2bxLhJ5pKzMY/zjC9G1QDxNZI22oMlJScRgKW5bqbcrcz+mkV2Wna0XFuc0+R9+jmYcVcEMLipP
VMSoU2EeFLQ6tf7sK37mYaanPQ6+FVT+9J03osCMtiBP+weNcg9LU/u0VXH/KZtCtdVqbh/rxDDt
0lS4yiE8LMpPZBESQ6IMyzDPf+qhD4XHY2k3gy/BvLF+jdfNDWR+OOGJ5Zsm4QMz0T5mQanqfDXD
tBzQSFRjNdGnpQ+1XXGfqVgB18T7rQbWELAy0Dxga1aYWUX6UVSQwEhufiMKthTZxQtKhEZQQh/B
nDiHF6s0Y0CJEH13Ovi6PqlDDZNQrLhqEhWh0ZUdye6eSJspyPCfeG9hDIc0CB0l6pIgZAXXGZVG
CXEmd1ULjiQMtN0Z/nqEpOiJPF6QHlre1v78vQCGNjQdnGfg0KWHpA2znbpCBlgvpFeRgOuI8Z9V
HKGOBp0nBdVcPIeDPvfcJXR5TVVr1AFhvoX1a1kfc7Xh7OLPYQMYBgqdIMoBCD0EOFtTnaorvk+5
Sq46JR5UKHxzBdHeTSadJn3PCcHkN5+fwud4VNBIpnlY5g54ECM81H64jzC9RboTkc67vMlQsmcu
gVExo+mmJgpbgKXoO1Z2hJcDpNjcZvzP4eLcJipcVHOtDS2xKeuN67BtPLDIxpiO5olIMV0O6mfY
wmBTBpvauT+MQypk6DxFJTxKnkdJ/CGE0tPl78OGILJJBiFPed/OmzcYZUL+qi94kAu7H7FZO1X2
8v8DoHwa7OuxvhoAGCTd1YvKrsu3ywjMrwH+bLg17htYrvNVEhK5FrsQCGqfOGvoty3EntPavYzy
aaHQaIdnAR3PzmiSFN/rTJuFghhbn8+JljqplgXZDOl1VfMuQ3wyhIKgDEms/m+IRbyKkl9K/SNU
vl2GIBvgbIMQCIRLFYR27zJ952tlgtu8XxcrdRarcwwxsXvjrp51t8x+TP3tZSymORbWCtRxoJCj
8++h6DMxiiTMh4yr3VuJK+JNZ6lLTvr9KeUiJm1gyIfbfJgy10EtuABGX2dnnKBnrV5bGabBRR6X
Lw+JGLxB6kepH4wKSAryYVl4XhXNkdAlOHec+jLT1zYmUTGzEdR5xXNc6mRhd5fJxV0c8ygoeR+H
ipRj35iKZImp03WJO1nGESXg/Vxq/mUfYFmi4ihDRUWCIDL9lpwIwtCkBiwpUFGS09de4wy1f67v
4vNvEajPLyliNkuVkjpi0IHZXvPi2BV/Yb7FLYIIT1O/klvrV3pNBlCSWxFj7onLe6dhrSUokaFj
gcSADLme+4UIXldLLGFk0yauVEr2UplO00kcR/8sSwlTsW3xFgC2H9Wib+xpqJhqEiapMznFt/Q0
3643aiA6il+AcSQ6tLv+AGm4IXfCBxV0TSY6vm54tn7O76gfQaWtE8h/1jhOEUEO6S1YMwLL0W8g
dmRnrn5/2Xk+vxmcY9Ei2nE4rkkmwODyJOw0t/Omb9Uh+mmhz3k6Ca+r1zslV52S9TXRWa0gzQPh
J5Kx86/ZtHGG5vseYUt/6csXddadJVFcjmkkltOBeItCue0iJBre7IGCaf7A8KurKABlQUAGY/4g
dcUEFkQowREtoWnJoh+3k0FLFqNqMmdQOw83DdGcefYwYuMZBJWqTLUpgAa7zZwl6N3yUXWqVzm1
1xi0gcQmMniDybMjly6GfA1qHc9wKXfEFMWiVWkHojcQYPnZsbkaQRiYfiO3gB6zvNznAfJhLgDS
z96RFelmL8FQAJpSQJpWs8B4nX9BkASaL/V9j2nIy87C8EhUAQmHuIgJI7yWnntkojSxmg8gRBRU
lKbbn2D3tBvtP+tnECfBBQddRXAVkebPlDOjqoxwyZxe/lGMvd3GvZvnvAz987T8OwzCF25RuMO/
3+k2h6g8h4owrTCm+oV5qYLMhgWCMzrg7R180K/u37VtOXdt1grCLBm7GW3GkJs4X0H014+WoBW5
Y83TF63uj30kfksUlROhP19IYRwub2AFRaKIhknq4O4UOQXDq5w51gM6PLx1p6Ia/dcOKB2eK7KO
PnCdgi0d1U3wxtB+0StDLUq9njkimFaLazJlR/gyjTvjGB3Ux9kRgvUKejX7amfc8lttWVteBZnM
u4wvBnioEJbUayOlGGR1xkUOYu25lL/V4Xiwop+X3Z+JgxlkLCsSPeg2nH88U64kUc6BU/SmK0eS
U6S5A7Wvw6pHnA/I8hPCBg8xBQN8hHRf71BCmH0cBETlRHlZi3BXy0tQdQUvWvJwKH+ELFudC3qY
OvNL+ih62THu3xntyDOjONrF2/yUuNxyCVkoOnRtraNitGmmybygeuGk+/gx2a1HSIvhEZyEysrn
Uyd9nsfAboCQNoijcQEAby21G5YsznEZyclWtyS3309XlYPZ7ccWZVGvmpzeHr3wBQPIUMbInPKV
98rGCtVbfGqVuwLRzJiBH0fPkXJqrLvLjsnKT84MpBa0GNp0nRUAqKEHzjyUHI7m3ngNBTLv7CyV
PSO+eeVd5Ku8V9TPjY1kcaEYhRqOhHlLugVK12alnaIYDNI36gEd6E73JNyrtnmDTf80cYl4mGuJ
S7aJijMGz2i4rrWsXM7SDNIFSaCB7WhIeOQczE1hQZAU/94nLM/3uTYnaIRp8fgr1F9n86ss37YG
pzrJtGIDQd2wlVQbk2wCRD8I7pqozjzz6l2saEUs+McKKlql+tSWI5QrkLO2e8nF+x1hbFXxEGAr
B+FgHlFJdlqf1ylBfPnT3t7AEss3x2okCVpShnrq5Mm91bmxKdtLeJNlr1nOfTlkY4GzlQznkln4
cywFFKfLoKCIoNZoZEQGhNiVHTQwQyRODwI9qDQ8qyUeYHmD6+QP00biSoAS6ftZTjOe6sgbMFRm
krsHaT4BedleCNCUwelXe9dM+YSjQrIHejeyjn6lcwPTGiURSa/ACuOCl+UoH9JAsfVAvUO+Mvuz
29xbx+wgeOGu/BY+9ESRLgH5KlpSHJA1/YuWNtZuVzQUABULLWGfu6fktkD3l6Khbw5XvwUT9eAe
S342b4Ob9lDHFlxumwZjq5whUrGtBbW4lsQ6aAq751g/DiPn4s7Y7Wd/n3KiNVn6ONVgkdk9o83R
ntDt2468lluGx6BWT6bVsWyfX0DiDA9Wa7wC5WnASCDh1gpTe8RkvhU6IuafrkfcUBQH78+qq/Vu
xXs1+MwZh4m9d8U9KEggg9Gpjbl0rTxEvZg4Ze683/QCPIDLj7Zc4vwjIu6yXd0kbp1yHyw+T4AB
GvwRCjJRzCIjMz134xi9nWUlGomj4prSHAgh9gxK984pHwTHPBVX7dF4ytGoW7iF4MRX0I0sHhRO
FZARD/FUiKTbUhG+kb+d/4hVa6toKoTEQVfZTshrDwqLntRBoix54xzHLJfC9YiolGHniiLlUko0
RuDNgL3GDU5jNcfcB+E1W6/lvWzZhB9yVv8Fgxtrp2xg6SpFrcsqBGrMxFnEwW7qq7rlnFocu+j6
kqRP6hyJAGjMBwW9Bc1tCnqQy4vH/ky/146+lplFlOt5BoxcBfVkujiz+DWNH/um5ADxjKGcEtdY
PUsUAEFj10kldCR1ltugwfmyPe/jzFQMJ0/U/zjDe/vQ5kAs2zWT+g44hmSL90WBKT1tFz+2t2A2
2Jc3hJNeCZTnSbbz79bV5GrgUZKu+MT0PHvJ/29+x1o3ktLK+B2p0dmjGNpTuNjayoszPCekcu2x
joU1HADTa7o9RMiwpXvOisr4pZdWlEqnkWmb6kK+nHJjnXp/ALGL7mi464JM1i93gmYXj3NQQjTp
usAEbbdT79InHt0P204i2KKCmAoCTefLWSsolKwpjiWxVGz4K15jOXbyECgHFfI5LMQVB1NRfc+k
27Z+uryOrCIBPPPDBPIDNh6hL6UkJTlM0O8sW3WM3kbHJ0pHs7delXe8DlOeOZT/mYpWNw1ZsLn+
WiaL07aRe9kgtod/2EO5nrz2Y4tzKHHG9KSEiVtZYLabePMmTDsMfF7ycE2Ey89XTanbWZFaFft5
lexoEG3QofqXDWHGwA0EdX6Y1lxpE3iLHGlETgCx7X54E/qvkcgbEmO7wAcSPb86Npo5yQaQ1CDa
1TfrESXEpxo3cd1fjvrC+UDsWLiBo87gyNTzscXbAZja6r14KO5Vj1COCZ7mTUGDofvEafEmX9wi
iY3txq+hPcaPhIxrA9r+f39BulujGK00HBP4yYwUTAlPmBF1yupXZORO3/HIJZlOuQGjdvEkLSg/
WDB56E9dfp1Drqv/ctldWLnl1h7isZt9vHRdrYkY60dSFe1IFVgD2VPLfY9gZpAmCMeghkjEN9+r
EBucErWiZOjfnUXxr0oXsqiFHQXzgWSP5SG50e+JXhWvtP7O5vIp3m9wqXjfW1Kh1SEiR+f1J8Ut
b9qT6IlPVZA50l16H96IINOAJsjt8PAvilXszfhhNbXf537pezQS4UB7I50jQyBcl0ftdfnavpM5
1kFRcbYJ+YuX7KW2/9KrrSWQTanF2bGqxFNnNTulT906hqZ6I+NDc5Wy2R8XV2k4+3tLHbU1dTUV
o3ZAejw4g2cGxTfzQLJWUhHHrRJSaA6oh1Gc412lmfsDdSOoh1hE55DCjYt2iZoYh3mXFMHUDXY0
qp5Uys7lPcK0D8rUmFjGYCd5xKA3STkrZU3ykpfpsKC1XjwsHkYSj4K33KIpd36OnPEKPEb2ZWCW
+2xxKecdaqh6jgLuAqNpelWKR5m1ceZyQoPIr8tIrJXcIlGOqgxZsWYk8+o00Jp3j5gLcwqLI2LD
BEG5BWtogW+Cnu4BzZIC9XTQLBn5qUsxHHua15fLdjAPJVSQgICHT7zNUJ8K7fT5apKbKnnZCqYg
erUIPUmOG+q/ogZhxU8LTTuYMVcxaU73ua8QKZVGDTbN0F9oT8n9cD3dr6jrCB6eTRztFxnSlt2l
tOsrXi2clU1ssamP1pX9qo2Etmqpjuv6XV/fOItJhljoYLIFoIJJOKn1GMYIJsuh3ys7fZ/tTZsM
mvHyO2ZpaINEXz9BtVu3TUnC1s2IML1isI1gEaYjUoriXTTYnvj7q9GXUUili2MqYOXUKrbb5Wet
oqULI2CX14+JAq1xC3MQYCCiE6RcEsIQ88uJEy8aRulvNHnAoOWfbCoVl0QTfbhoHqO+0Vh3Arq6
SELSgro7etWT0bayhGMKe199wNCN2mBezesKxTTcdgVHtkwnbBoc3P30VDW6vZbr/bqksW2ky12s
a34GEWRb12dOmGJ6/OZXUAFf63ojbSX8irqrTpqQ7tGDyqm28SDk81gfy+VkhaRImWZPhnKTN/eX
nYL396mcLoHEzV8XjS5N7Eh8qFNO4ZfpdRo6iVWDMN3Qz8RyPeigD8JB3+nrCX2xwRDLD0IoeH9g
h4bCOdigoMVLc6OWwjwpCUkcI2v4Fibicz6Yd5chmMffBoL6FEonlWg6x/6J6l/FDLqw9FnMsFGj
hbNk7PCzQaI+ypD2bZRNMCYslecsXLxeWA+Riur8EIO1L65AxTMeISl5b+F4sRMlvS7a0GnjqOcs
K/vrfSwrcZ9Nnlw1izQsWFmn1n9hARw9R7e7wJNp4aGQ/9+ghN2gC9AzQGIho46TN7a2fJuWzL38
/Vh3JQwu/XYR6izGRbTRUxEo2hLbU4TSMbpp9PwqVU8jCG3+AMxET6sJnWOw8lALN8lNoxlViGCr
I7nWVFfCjbeVH9NcvulrXmbGXMANGrWAha7U0toDLc9OYoWMRldto/x+2aTPc4iofUNW8LdN1AKu
VtWvkEMmV15CQF8Ea9Ds+4BP/Mczh0o0wSbSz7MGc+Q6QneVoU9l6BggtUvssFyScX/ZMMZdHm+L
iBkK2K5hIT3TEfUhGh5js8FLkPQS/hqCpnJK9Dw9N85jiJsCBuokp/mxuMb/kXZlS3LjSPKLaMab
xCuvzKzKui9JLzQdXbzvC+TXr6O0O8oEuQlVz/RY24x1myJBABGBCA93qKll3qS4BvREguiJ/Lr8
S9ipOM9wzn8Il0Jl3ZA0RYQfQswfDSHOSHvBudx4gZ6b4AJ0lTUNI1vFWq8SzOI+2VeM9769+1Hc
wN88jVduynRpje/pQ36TvF1e39qFMuMEIxm2YTGV3/OL3o9jMmTERMNoGqC0i3ngvHMl675Kny8b
2oBEKeiNaKYK9KgORjnOWaczrReDSA1wPOSL+X2+ScBjxuh+p+PwPN6Y+3+jOoNJXUuXCXq4MG7w
0yxL0oFdlVYtHvezbwHEZh+iXXhgVpl8AR687iQWwF5fFgRXFV7GBtEOUEtcEjLn9dgr85gjV8WZ
hfIG9A2BSgwslD9BtVpGfzG1u5F/MaNoVMOzoYhicZ83AqlQWZUytAahydkfovkmDzBhDx3HVr9O
r0QJ+fpewJypYZXoujG++PNzky+GxfI9iJdItbOAdnFOvl4+MJtf8cQC59tqfUFXj+Ir4qUY0Pha
lap9IokaNesBa3DQs56lAcwhAaKN+240lEil2wnBTHx5sAz0DVEKeRtbp3yFYt7VUDrpjUiDeWUU
/RqYxcVDhReNd37GcF6mwVoyaG4W7913qQiGhzyw7+vWUWYn+Wq8Lt/axhHOUvLhlllFdQ0wGgZt
AfnU+Z5lAKRYpMM4RDYMd7S10aElqkun8ilXljuln3ef20FAVokMGQE0Z3Hv8fo4tzeAYEqjS1I4
udkFpWV9w+jHvd5G+8tmtqsvkL6Fl8QO4lie28kUkCQuQFC79s38yljwysA+MA34BbIoKFYCaywF
TMLjst31AQV8FEKtDA2pKGh1nJstJisbrRLFF3kx2VjOqz1AqEzWZEGA2LjaMKQhEwdHvGpiSOrc
ULdomC8wkXxOV9BLxdu3vmZ4NjQWMVwm4hXa6qefWePCkaLUpE9ivG9+83d1bmveQNkm8euniPpV
5iA2AX7pDwG00p3ccqHsU2ZOSBMHpO3kX4QNhv2CZCumeYCy4wLUPOEH5Wpcoh+XPfbD9fRPdkNc
8q0CV+ex8KbOHU0XeoKiwdX17oIA/8Quc4AnGXBJyjHWZDB7tirECovSK4qXqheRA248LBjPPvDI
AH2yKMUdorq0w7nRsbzObxoXAAbAhHWnOEoP8Z4J4YrgtGu/rSgY6wOgltUq10RIyOmH1I4KV55l
Z5JvpbIQHNcNC7oOFLwpo7iGtx+XKkbDqGRzh3QMimimP4ZDGNhNpnufvXwA+cN74nUJTWiA9c63
JwylSe5r5C1yg2ZPV0ILZXiYCLhkLtvZSLFhCAVJrAUVlBWXp5lRKH4qGvYmtg9ZPl2lKroQdA6M
FOTzVvNrkqerCNNydRIJnrfsXvO556lpLo8YjcpKgNuC/qI0+9J0S7r3GmwI0MN2wvClJCIGxI2w
BG4sQK9sqLJgStLmYmEREhBvhjR36i/D+/Sd0YrboD7K36bAukq+ZJBlvvx1+bMCKL6GyijDWqI3
gAB8votDNRozxl9yULNViyOP87eWDofLNviL/NsGYWFPgVgPT8QDZjktrXPY0DHKOsVP9YCWurjZ
uQ6ubCl/zHCbldZaS9sFZrqr3kvvR9VpbuMv0y3Q6kCpp7NjP5W3oe1guMEQgI9EK+S2rc2lXo2Y
6aQbzV/TEEUHouTQ5ytQehEEve0d+7NM3h2rxqjGOmz12tFq3hTz7b/bLWb/xO3a09w1YYI/fwEo
QTto8U2Wf7KAxx8IznU0Ya3EUwMTFhOUjlXHWv7Vsf7zkTinboyorGkts2ChvSWZw13TJYJjLTpv
7J+ffKgmrwbasY2Qyq9jqh41WjqDDmnxAqiY+LONNP6b8SkIOmkp8CK4qHYW6PXRAE9p1Ao5ZniP
x5vh/AFa2YssSzNIZY7qleyDFBWg/cyhTgIlzRGQW9mzfyDY2z8i6BdePnmCk813GMJKhrjPCNt6
vfhZZjsxsDeXTQiWx3cVxqqxRyPCVzRpCDtR9FbFoAlYxrd27HdUi6ChXraCG7XC73Mf9SO9PDkp
NSbwikXHwiZAM5POgawtcLUkAgX24ubgUEGGnF5FQlE7gVv6SH1O7PZh0VbxjNXKfXej1JmTkcLL
KkGQ3LQCeRGAIcHHQfin1EgHS8otWFEU6C9Po0eN0gHNw+Wd27ZCkGwAY0tWOhFaqFZW1TGwZfww
0mOVpW6oi3wrcwun8f5jo4w/RjjfGjZLPGDgKneMMe1v6dzu+rTaY16/OyidcnV5RZtnEbwsCoaq
oCunczd6MnO1iyhWpEQgQ4+X0ZEH9O7U1tGT0pdJctNmogfhaqz2Y4UnRrn73bSkytuRGSUpOcRD
L9cu7e3cN+racJQFuNKpVE2/NuXoAMYICWN6cnKwZTruLy//o/W/+th/fgo/4ViOU6VLA36KvMMc
c31YjiQAXAgPiWB6kSBwUH+PnlMbhbcPyXUvng7SJxGv3Nfg60QR9AbwrMR+QzriOkl3daG7SN0F
Tmf7/p+slEsPZprNdt1ipb0XPU7v5CfAF452XbnGrf2U3sIDWK9i4p+tGwO6GrwDQOkhA5V+Hp/A
JGFbaY5cMsvq6zEB+VWXmXub1iLwxaYhYDxQuwQRD5hBzw018pBCnwHuLR1K3w4LF3Rbu7wVNTi3
Lic6Ff8xw8VbS0HD0tSwHhnSU1oa+2MeOU34kqPvdPlobgWiU0vczUQxShkGSJOC58r8NkvqvWLn
/8KdnZrg7qE22aGBThIyxroFrbSiBXU7Gk5X5v7ltaxqM+yMn1jipRBKgAxpWMFS78Wjk9/Dmo9R
MuW6cIk/fyFGUN2nPvGy1lEfL9sWfEcek28puTWNGYt7xHpLQPwQ0/TlsyYQD2yiYloZKmWrCldV
LBqKvTkgTHEtP0It5aHr7fjrZSMbFxhWCCoEtgrWdrAYn5/wioRKpJmw0noBeDul8KsOyklwalJo
WKSz+kilJ8ONfQkPG4HzWH/Dc9PcWRz7ZKiakC2QjIsvj03t49VtBYIVssfRuTMG3se2QV9oayrc
BWemV81KHSQDhaSjfQWQkQJSo9anvjq66l40aL4Rhc6tcaffRFd6wr8Rgy/PvmoVeHyoAO4U36Cg
axIVXFbVO/AasTE50BXjfOgg8jrfPXDuN1ZDYA2qZx49LmALw+q0XbwvIg+Sa96/+ZYn9riHqBGW
kR1bsMdkQemHLGgHlt3xURWSu619IsZdmEKNqeMGoB5zvrTMLGx0cEEKlVhSiJn9ijia0tT7Hv/Z
lUNai9rwPN6IfUsUzmWiQpUIpGjsuJ6klIk9yAtpYBB8rw8VBUyy6hWvtuJjJUEMEOgPxNLQH5Vk
j4ed4N244cug34Uaua5j4ALpJndu6nhcFkqBmI4PXba3llvgAKJ9HlAHssY/m2e9uqur69ljlMKi
iQCRcV51UbIaGio9jEPmOwapvPGohHdN+AQojd9DjrvAREQzNk4c34w5xoB0MQZrHWnZ+tEoAWoE
n4HXz2yBTp/iiAIxDiV7m74wXhQLLCX0tegAZStvIY6EcUhBCPmYQ+Scw5lZLn9pF9VaRjKxlVNc
oIoAB1yM35kPND0Q/BX6G6Z5CkjfVgfUAW+LILtfXktlnyTei5inYlWyxSHE74FsMc49qmQ8pWE1
6aFtjmPsAE7lsUGz1IufGB+HBYZI+U00p7nlQE7t8SixZc7QIR5gr/fsHcHcEvr8qM57dQfMYu2K
Onui9fHAHV3vSjVVYM+8Mb5grjb3Ym90qi/2T/Wo75NASLbD4td6g//zQVeQ+XaQrTaCQRzt9/6Y
7K19clWAHTvc44F6m+6bp+JJEoJnt+LA2Yfl3ls2WZQcALUYosLFIxu0/bm49e24+zyckDsy/Hjk
KC2TrTewVMW0dKUyvQ8j5SZvMVR02fuzQLn6lKCggnKSrmCKnQs2YB7u46LCFV3wIAjCMHsGMf9P
qYDHCsvW67MWwnS5/ekCJG7EiVUu5AyqWpUpdByciaaopxEVEkfODNEHNxozEWhI20gWzqxx/qCL
h8wYC6wR2JBgWQIwmSpGGug+mExxC/Pvmg8urL0aUPq9OoA//1EGeauuOvZ+OiZfUYw7NEFSO3/B
c7/905AQoisO2he+WZWTcm4LSGQi9raHAkKEjQcVBLcISlcEMNo+vQBP/Z8tLhaCLyUZy3iInSw9
MPBPHABeb+/koHfFUy0fXZv1wfpjjQv10wICxcrCyho/a1w9e1MGV6u+dvU9AfGp5ma3pKkdID0h
0xuwSa/eAec1AIxAQFSxP2PyN6tHlwVHcVNr20UCxYLGJSAJ6CVweQHJwYCtNOxITP5AvQJnofbD
O6Q9C0KSaGhkI+9B8+yPOS4RsLN4bnKrZee9/UJHxSegCei070YuGljddsZ/TPF8RVY5dWTKYErf
FXiqe3VA94y/nC5udV954LsRhNsPIsnVTp9Y5C6z1vZDpc+wyMKNJd1RILvtn3bxFuFJuliPlhUD
ewgMS4GnHCNDmIP6Nt+P6o2EJsfehPhI4qEeNz/R8Ue9gDfQGU3HghoZyBrwmKWe8Z58kTqAH+7H
B11HTBEPRmynSyer4JwE+ljdEKdYBdMBbif5UX9lvxbd6mOvf7XyfWHqwagcAAEEbde/u5wn5rnQ
kg5hP6tgtMK25feFHx6GAAzZbI5JCENYAas+ggt7GjJOKxQnOVvzBJR/QmGrRVpWYywx1lDE84uP
3Kwu3hTtIUudXNn3QorY7Yt3YptzQp2xlCNpPy6eEpjS0/8dzw7Pe+1K/OLYaFEi1JwY5PxQsphx
XiwwyHJQSX/9nYNCZ7XztPf+UTMdMRGushlVT4wyf3Dy7Cjx4oXW0scX7o9Ud4tZc/JO8u3vQJRB
TqB08sc6P5jSS6XSXXcnTiCEm8zVAFqSzh0aLlCS3E2vOSQT0uG665ALRj4BC09rYlrUOMbz3yS8
m/kZU8Zj3I9QxeG+eSXngxnaGIQYg+q2xHFWIInqWvvwAOxLUJYeRMM96V0Xvi+3b/GJZe7DL8VA
NeQSbLdHDxXMie1BfpRNLJwiuMqBXI+Oujyx4R1xS+j/Od5/Vs59dblp+rKUYD89DND5YK7XdIz3
9GPmRFRrWUENfl/kP9a4KAaCzcqK4vq3rx92xW4IyluW4ova7tuniWgqwGcqxEr4mqkUMYWKCpZo
EO6+ze3r78cURpEW9t/fmClRZWIrasIcCGfQpcEECOcr2h4qxRZ6HM5gx82bTZXWWxpqXA2k0X17
6VJBJNvMkKCGrgOiBQ6pFTOIYaa6FoZJ7Gj5c00hclQ8VwrkqMfhKaowZjlZ92bZu7r2algivt6t
O3Nqm1vsMik5WM5hO0+Pi634k3SnVMdUfpgXIsj5WbZxFrAxMacxoDSkKzWgerhjo2b1lM2l8a7v
+kNxxWoBgA7thTRjqxVhaA7DIgZevjg2Nn9mQtp0jTKiwmCObWCWzV2l2k9yrl4BbIjxtXKvJ+rX
ctZvk+E5KmRwNx4aGQSL0b2pF44+WV4IUERZPikggiOp37ehYxTHOHvMrb2KzLFSMIlHvhWTDHLr
GDQgu1BWkHEYLhO5HSUI0MU6oBtPiUV3ciz5RLvrO1CudZprxvc2EGG0sL1Cow6ZH3LVENRC194A
SCDgelHowgnWAWs8DwNR1oKjzB6aj4cHuHeDOb1GoutrLqhlMpdaogPMIvf5zp4Z5F/+kj2GdmLB
IIWGFLBO7JZixtRHKfYvpxVXD5jzJfJv/7HLpDpjS8RhAnQZOPTaB4TBRotYzDK6cgicMS5HC4tK
7ZoMJ0pbQJNXQKdBep3j8Zj3snf5WbxOozlTXI40tXYdUgPr6j3qpZrXGz7LHHTPRMkS6HqCN5Oo
cCU0yvmAMgeOpSYfRidMA6OO0vgWVEOZLkD2pIC1R+AJ1k1NLBP9CAOjE8CkYrTm/ITWqlZnhTGC
+/ZqWjBsPbvFIwS8XTP1cT7R7mdalLTEkxRZL6atR695u/ylP2D8/Jk9/QncJWnoGMtmiJ8wudLd
VAEY7lJPdztwWTqmNwcEGBLdlfzOM2aI2817BQipvxCrZknJhd/B3x2g+YBNjCeQX01PKgJAaryo
RH+/vNrNLT5ZLX9f9C5v6Cx9rJZ6iWSgCrHs2TKLhQRMoQMA3YPA5soRq6B2RXwGTy74SFEGP9/k
TtaBmJuzHp3r6X241u6nq8mnxw47XdxgwQDlx49/09Jl5/Xsk6KXq2GOgvW8FNQ+ufM8G3NlRBSG
gTVyw0py0kkEwln7WEDOEWGIDAJGGLK4EyzNzWhDfux9cts8qO+7Xdk7eEuC1wIuT1zsXJ0SSDyi
gQHO1d86LpwLGuO0sGlmv49G4pghcQz6LS0twbVcN/A0hrDAdAbERwFVIdyHm0g8UmplkYPU1W2y
Q/8Moomn5KXe4y2N0XOUr+fn8QXCf4LC3GrHYBhbBZQsBAgxKsYtDyRMhZIQGG4xq6rf5f2L4Cyy
P+DsSOignQPwHnyZEPixeAhDk7URo7CAAfhVO3e0fY8cGX4GDd8dOXz+Xf3xCDEAXgYk1wbN9/nZ
r+dBl2cT9lKUbA1gGMC0CjbZ+i+aW+t0nLPFfbwENJqSAZ0rxML2YEBLVdsxkuO/eNSuTiFniYtO
cTfLKcqaUKPE04r0+wE0K2xGqb+VVWfctTfDnZi4du2pOavcqRy1EkhIgvXRQAl0NJSRrGIX0WEg
/SEPsh2EKf0+ukv98Kfm5vs+czDsIAYBr9/07Ifg2oONGOPY8Gvnm4rU3Ur78H+Xz9QUSYHxDRRq
Hpn/rPzlSyqCj6/fBrCpKSbKtEjkAHrm/AycdmgC4s82t7htrirgC3vHdppnVdxv3tpeTdVAkIjo
zDg9z9dXxXJL53iKHPNhYvSMfuLHAfCMV3i+MlbCO3FvY5Va4Spi7BozfWCdUNAMODcp0xTvqS5M
kNxI4DcfQdBbBLGoFL9yLxAuA+YZ71b2wFop92j6kBopBZYabQ3HROjRhBOu7OifORiLeS/cdjQe
oQ6kc+lER8dMLrMY4EG8/l/hNr36qdiBNsZLUXcI/qJ0t9qtc4t8v97syNzaJSySJxB2HFRf84Yb
1nEbfZhswUEkHq9dP8g5o5xfGxYD3FXgOXai7za8jYrstLxjFf3/NVq7iLiisCRaKefgFmtSewlC
EE72OvmMxrcOFOgAM6OYRm1d2cldUYD/4Fe5sKEG5+u6TFmS1o4yp60gZdAeomvUk/aoanrpYQm8
6tYIGHHOtAxu+BDukv10o4BFtDyAHenW2BsFPgX+txFoXo0vZKECFYYFJLahz+fVN3ko7ZioMKMF
keRvkEpDiXd5eVGPNWC9v8tEwqi0cQ9ODyl/22YzDpV8wodMDybqvSTIruiefcYFPRAHei2uaPaM
HfvVV4SMAcq9NjgCeUhQ2mlmE5v4ioxabdj1iE3STjzluXaT7Fye2OHcpJya9lJosDO5lrMccy/1
2n11jPf1TjTFsBo8Uzlb3FW3ZuBHoga24uMCrjFlPy7o713X++ZoBvI+CgYXCKcCNFGW1wcUk1/t
boLWhul/Nqk5/yG8B5D0ecbcDX6I4SCxPrD+NxvKUq40v96J5F9Wo+7csvkUSiEhpoUrWGM1TgWi
zCnKyaE33SzIpcK9DSJdE11EZhuoDLQrWLSY3MTYJU+iEt3qWIEmBlKUQNZAl4kljudhYzKVBUls
M4Oxr7it0REfguS+34lqSavoBDNIHDH1A9J8QggXEKGSFE6hBaYOOQKZZijHGMMYnjFo98rGVwVu
buXlOGPcmpRyzCRtoDOYxkDk1u8tjIPn6a/LZ4b9IWf38cMIhtpZnm/iwpx/uGWq0IChVeUk/Sj5
qqbL7kjnn/i3f0STErozCKxpn3uXra5egpxVLmoUTU0kHezHDogWS9Mp+oH+WEgHjaa0kuofRVjH
T/2UgYfnst2Vv+PscoFjqhsyFAZmsdPEPo6q4ufhIHhZb+4a5tDAZm2CDdzgjohRtfLUxYgRI4CV
VR8GVpVBiiwSPJBW5AsqW8qJHe50LHGZh9bUgTEUqW8CWq7hO2ujLR7KJruxgIqoehc/am4TVE9J
QEU16u1lagaGQDEziVfU+bmpk0JVawvmu+pXXB9KC7CEQQD23bpthiLjngG0hvlh7mxCy6eaITI7
u1n5KwMwoyG/UtRlskYwUbA+FWyyHI8yNoiBbeNOBQbOaNXoGXTkJ+M4N9IBSOZP32XMrhqgxCVw
HqCX5ZKHqtTN3pKsxTXp4DYhxLK6h16SPn2tYAXQLo1NlCOD5qxMdm/2U5mD21+TF6+K29clKqGU
RemTEucPemyIqFLXxwBzsuaHzAzSdqisnR8DIzXkRmp7zDfpX5Xp1ag6pxURh69dFLi/oBRlQqXQ
MlYchXZI5hkT5qBaHI1nc0RI1xpPH5LdXL50Vu9ZYfb53UI/AsUidPAg7sn3Da2p1Oy50jOnzot/
ynipvHFuRzeSdFFDa+Po4fHIRnOwa3j6cI6wWaQpoyrJnLEs6rtG1qaHIZuJaH5rvU2QC1RAYaID
jM3YA8+3icgzuIMiFKtTo/DC+nHqIOEhmtfYNKIisUOnwWCc/udGGip3iC9wPWg5t1dybRaFY5Qt
5mMBPBQRyK4jCGTjGY88649h+pxzs8lUJuGsx4VDLbN3taJ5iXP1sTenpyGuJ6A2AOq6HDs2LTLh
OcbWgDof9w3rUJ2SCH7PSapfy4KnYxm5YbuPjF2piujRBbZ4NFxhFCXOIGzREJCoLn/NEvNtBnCl
C5Vrq7F/XF7a1s5hReiPMSFQZFLnOzcY2mTNVVo4REmDiu6tJvEkDFb9GysszwAAlaDHeG6lSRdp
sKUOH5D0syu3IGNYpPEpCtN0f9nS+lbZbDrbRmEGM/ZI1s4tjVhioUgV+DvsKvpRyBE0m5BiPF62
svXVTq1wETg0jbg0RliZ9PzaBunLt8qeyDVkjT6rBop6CJJarAVuEDgGXtGlxcMzlEB+7Ua0AGBc
Olg5fQBsXxA+thZkY5ABRVH8tSq6kqis0mmEGct4pMmz3B1SkcLPygSrj2MWBE7oY8CG+2ZlNpQY
1lfhIwzdhfbNValNfhSru09uDWeGO2qLMiVyKsOM3ho+Hd7TqHHTKAn+Kyv8iJAdTmkyqbCyJPYd
iB0wF1gfYkV5+bQZFMHBfoGNR1TnoxElTVOlSVs48xw99Hl2mFX6lM1C/BwuxdlLAILmcG1QAUEK
oSt88lBNvYUjrRVOW+ZPaNXcKpItLDiweLY2YsvIGBipLI/EbxIEXdOucWfaAoinoUHlnejRVa9F
XlemQSFJiVNZbliXNLB1ii6bHJmfdQ9YKUgkVQB/UQBEZ+PcPYQ1sZH3W4VT2xjULujPKpoF6fnG
OYcJfEiQ3iAYGuq5CWqoMYRRCQJu39yU2cs4zc+TiA9gFSXYOgzGtv+RQfByhngJt5GOwUGn0jo8
3aRdNeDpn9aH2qYHEgmy5K0lfTBOwTVAsYano+jmeQhpDG7zYq7/UetkBDt8Ae43ORG5u1Xej3Uh
lbQIsj3AFfhA0SdyAspDVBNMhUhvRVbnzwlaxh2mitv+mz5aiim4yVtfkslgA42CCI+q+vl21Ysp
xXaZUTBDy57eh36yQCtG/SeWya4xGoG1da+QLVDDHTN05H144Zyb6xcNPbXZLEBjlS53Q6s3r3Ne
WsFYlOjwF6N8nejxHMitkb4tiMw3i3xDVVyVUG4/7ylPfwqfabS5ScZcwU+x529zDAWg9yL8+nn/
hUgMXD/uu40e6flqrVZtKSQ1SkeS5czw1MbQFyeckxY43bmrFkHyvrmXJ+a4vTTURMragbCwvCjg
QZbC5CvGbDMFrCJjbTukq8zYXfCEElHurNIOtq3gagFZPHSmCX/p9VgyykQOJ5dYzbXeGXskrofL
33LbBApcrK8AT8nFT0vrulBfIuqWtvZtCse7WRPVSDZvH+gHGcoOulR8hbYYDWtOS0rd3vqxhIdp
8HvgCCtL4E7WnQP2tdCHAb+NDVanD5W3E2yqOstlp0TwXpMkjS+ynNd7U+uhtKEU9g7QMFQKzRCM
zC1w3KUx4TVGzTlyyyY3wfmom+5YjaEPnEEUaFMvEpPf9HYERWqcA8AVCBcj4r61m3IpIFkPGBz5
OeDlbOVC4CRLrPlwiIzOVsF7iIjIJ975YID4gcAKVZzhfUGTiO7Vg9Y5wxc16DHPI2Il21oWlD4Z
x5UO3iKNuxx2MhZ6bpfUBYoSyLS7aUHHQbi1rDCzXtYfK9wpVeKqQMMbfC6DTdqvozzqngrKAG+U
aeuHLSTYaal0h1hCpCczfUmzZBIcry0vYCC64y/kGSr/sO4nJW0VqUQpZGmfeiqZTpzJBSTgy9Bv
pvan0Qzh0+W7uenWT21yQd+oosG2h5q68aE+MAgaQITo7kQuBFuESP0tT3BqjH+zqVrWanKFknvV
x3cY4tUf27RVXy6vafO8KJoCX4D6y4qHtCm6GDOlNZh5KhX3LJlqv+n12DPzPBVExa0FwW2ixoMt
Q3OWv3FZr/dKrU9urCnAqvfHVhWNa2+bYFOgjMQSGcZ5JCqHJIvbBZm03YaTl5h44prUECgnrlEB
cGzoy//HCnf6M8x5gkAZzyjzpjzIrxjT/ujCRM/VgcHXQMImiHjrTgyzCDA0w7iyaWZuXShhZbUy
mHgffle+gHydevk9WsDQAGPKN6rPZPYsV4EI7U9Tc5P7dK9fx754omPrtCDwQbQEw/CMtvb8+2oL
VapaQwVISUZl3w3kFTc831laJSAg2dpIvCGRTyDMIkXkDGVSL6EgjBgPkWvoJsZG55r6+Pb5s49X
MLBqHxgrfvbRSsZmjEwDz7tqUFywVmXB0EAZPaRDLniRrOcFsIOQ6GYibSrwY3yBTqsTHUoHeC90
foQ2TP+jAGAFA2nER1R05sHNl28x9dQj66KpghO7uW2MNw9EEBreRNzxQUpRZNlACyfUUOSMyV4B
p0uZqt6/+J5QMNHx5GIiqWxTTwJ+qE2TqUmAVOd1orpDYRb/pLpC9nEdiiQZ18A1fE/cQAVaKcjq
kZCd20JT286qWUZFi7Tg+VWQOPtzXBPMPjeSfBMZi4Wpe2Lcx1SeDMdskh5IUxKqfizN6S82Ri9d
WVavv3ZJ3ly3mIm6wxBAImJO2jrIp7+T+yY9aKU1KZvx6Yfv5nQzownx6Y8OCkhIUQNxibYD3xjN
5cqspBmCgy0m4zB/XkXxIe8pmZxynj/d1kOj5tQY966hTaRpVROXYGcZHruBHqpMd2i0eB2p/WxY
BAdq4+MBlYTxMRk4mzUFeA3i2XEo8MngAMuHYUzN2xrcdgLvumUFuTY+H6g0GRHG+VEq9dSyQoJk
xtTDY0Kl3klDagqMrPEK+HRIylS0iAyUyPgB3MJUwzHTIL0uQRoC1ZHlthkAvFryyq0LTCDY8y3A
ZkEUYlhVHs23aEgELBEbeT+AXvDbugG1H40HexUFhRRhT0DTaSGCGNSPdcxKMUIKe/x8qEcvAuz4
mEfQgGDlPukcY4jSCqFd2sWTi/KtI42V4INu+DSmZgcUKZoRsMVlE+CSlKNStbGaOnmNklBxSj17
JXUnyuE3DaEvhSwT0kxAfJ0fj0hK+zRMsXHNDGo8re6v2y4ECXe3fD7moRSGZxl6RfA/fKttolMU
GX1RObjk0X622clQUlHnYeu0o2SFjhsSChCscQ2pSOsjQhYAKfA0dPv0abG/XHZILPvh3gZoAICh
GKGOoMrIfS+9w+HXE/THrQSjx80/bUE8tYpg632MC29odpftsbPE20Mp20SxBZIqq85rUwFJXJk6
Jg3bCgPevXRTLbdJhbfA1E4YFknzWRTMN74hghwK3Ky+CKUuzg0SakpdXY7wud7szn7pDS94iLAU
jEkC1ldm54qAKVtflVH0IF9B39fkj3tOerMJ1a508PIbnHhi+NB0vNKs8BhbsupVVfHWZ8pnKZNV
0KSjBYd3CJjSEWu5MGvZaVpWcL5OBrU6z06q99is3y9v4IZf0lEEBBYUbQO8DDhnYeWogEpaPbvp
dJ1g+NrQvsn6azsJ3N/mFzwxw/75SXZS4HZXYYt7XLCBUdlo9mg1f4cg5h4xFD37Qv6aZ9COu7y4
LauohrMHD0jCUXo8t4rbXg0FAxT1Zmu5VqOWAX6H5Gt2/k9uy+FjVDWSX8WLiDJ5w23hoWVC/wBd
BdQ92Rk+Wa5kT6A3SwAuAlvMQerLO9CduXgyC57hG+sDlhddK7wSWRmc27witLuqleLFLaLFL23q
TcW+x+EE37VfEIwuwUNf/qLscnH3HWUrTVFhEj0znh6yRg89zTITqKnyV2/9BJO3lX3BVVA02bPG
H30iSJ43/MuZPe6yDxXqxgTYflcbu8qRFnqoB+nHXMy3Rlvf2XIhOKdbjz0ktziOGmDguHfckQEs
oVEkScXO3cTP+S8dbzwrqK4aQO+nYFdhjhLlJF8/pvvWbe6LoH+APKV/+SOvx4dQEjv9EdzxUVoi
R9BUBxDuKv1VHuzvaSBTTKVhApJ6TRAFpbQXmNxoHbFHEvMBaFWjSXl+YpWqjCPwBVRAjko/h13k
F264h2jQg5izasOBn5nifIGC+KQV0zK7Vf2Og+aYmOr8L1fDHZtam7K6Y6th3FDha+PGnnyoDtPz
vNcfBbY27jpB9ENfXwbFCBAg51+uyOW5kGyg3qrZD3cFCBbKN6Zm3DrmnRr8ngkXdvrYH8rdwzOj
3AnpWj3slALHlAbNq+rON+O14aMK96gHhZd4mqDhtvXiQwDC+oDPwN0wuLyiqqMJRUc4tMmtj5gh
jPaaB2UllwAAW7/aP5dXupv3kiCT3fy0J1ZZ8Dpxoxkwzm0nR5UztK9N+pNGDzq82+X9Uzci4NnS
Vie/DfEwnGeXAW1BhmTWrv0gPelXugv5owPqWfUP+li+kh2mJIExHo5NgiGcEBBu/N/D5V+zdTcw
DWZjXBvMeYDnna8470fapFrE0Fg2EM9hdR+2ssi9bK0YA2fAiSAuYtyFy0JzQ8GDZ9TYZsrugAnr
K0bZUBwkN0EOpbmaX9wNP0TY9PVmoitsg1jYBFcEtC25IztkSQnyE/QdMdx8KKGRVxTTL9XIP581
wQ4KIYAS69AVtrnVadJcjFIay64Vfden57R8u7xFm+s4+fPV8y1S7XSAfDDYpDUN6KG28yxqv+md
IPCJrHBeRTeqZJyJjsd+0t8P2XI1g/9YDdMvlxezjq/nH4vblLlqNC2L5MXtwrfeAj8YmoeJzdLA
QAlFGK/14VZUQF/QeIaACnwJZ4zmtWmPJZnRXstQfwYrFxHJIK7zE5gASh0ivkAerFFyUbTocgJh
tPSAvhaQ6q0PKTghUn1zJcSSMfYPFlvktednoAtNXaqtvnSWsQEzhnavpqJMZMsE0FVASiIYg1+F
C2GkDLN8tFAYMUp539ryMS6az28+HqL/McFrs45hbec6xSoGmu7Qor9ZcGs6mgZLqHpa1wgAxxtn
jVUlmMwimhArVQ8VFCY9cMC4OLK6J6PiJOWjZIe3s45pcEsS+HWWRZxHSMh7/7HGw5tDA4xAJJ8X
4HOTQNJfWoDv8vlXE0c3edy7vdF5n75KGtNOBXQcsBT87fxMtHkD5m5Q/7qqHUN7c7Dua5m8Aqj5
3ChRurNi0Ut446yfGeTyqKrPc8XoyeLqefpTRo0nQg8CYRJsDQ6huZsBP6lI7//dKrljqXaGPoZR
Dm6ErHP1/ps5PCdp6lolceM4Cy4b23CCSKpsgGpNGUJI/FMfxOfj/5B2ZrtxI0u3fiICnIdbkjVI
1mjJ8nBD2G4353nm05+P2ht/V7GI4lFvA0YD7ouozAxGRkasWEsTQjjNDLN6LdrgLR/MO12r3q6b
WcluaMLNYCUqPwwTmvPvOMkzAkqThCuwEuqBunz+0/r2LkO/Gxy9deTfxZvoRrttDuDLe/jc7Pz/
T8wC0qstZSzn5TWfxCayeQq5sVzu1U3wxKoprFEZQjWTgfNzU/6odb5aT5NjzcUgtN6COtx1ykFj
jOj6Zq6dGTO0sPDPIDBYuc4t1X0t5tNYgMUXBVtNZEcY8oM4ZvvrZlbCI31TwiKkltS0xIUZo00H
P5Ex0ytGstcbo3HSunq+buSSU5J7ngg5g6CZYwdbeb6YnC9LACEoMgZCTW1wA2dAfQuNEQX+Cu/Q
3QSwvM6qAL1r3UqfGHlV7vzb5FP/LX+dfhSOcOM3jGj+i1SKn0XtlaI5jcClZm3nKUkTJllhW1Vh
/paKoaV83uRfimbcmkRZ2WfQE/S3Naqv1JIX+6xkSltYPVwojVjZafdV7z6e6FCSpzHGmAv52rK7
Wgpq3xaqyZOifMuDm8nrnBSVuesHubKKMyOLUKkMeRAqMug6v+y/wZn+M9TALPwLG5R2UW/EM6k5
nftK59ek7CoXtjAZP6W6c0df3LhBV+40aj0UIHmGURJf1iHjqW+qvphHaUYj+1tuVIZerTh4i/I8
c7gMMieUxOqoZZG2cbmtxA8sz7Kl9C/msuT54qphktLWAmVWc7mYsX8X958kf3Arb4uTZyV+nFla
xOIhDS19ErDUyto+MBV3jKu/ZMPfXT+tVTOAVyjzkDEC+VosqIt1KapJRjIraG/iCiCWZ/Xec9qm
/kZNafXUyBFFoEEMDi0jYlfoTNwHrMhrvFGHqSoRj9PYJ/twkKWDGELmIDUyc8mGFm04zNqxEbwA
B84zXrC/n69SEHopFlpMi0WsOV6t/zEidV/L075Io62QvJLfzbVIxFIpX5GFzz/m5DrzTLR8m5Qt
VcVS+tYEhfHWS2nR7JqxYoBtSEyhcuDBpSN8/SxXEqEzw4svD7FiSFf5BGxJMXi7UqDcQx/VHeMx
hoe77NODIASF3Sk6CjZpO21EsLXzfWfdARY5f5SLENlWYdMP9MNswfAMEJARI0dOOsnyD8kbhx9y
YGV/h6ZUPpeyFmxdt+vGafmj4TorHi4+TATFY1/WaQorpabvJ8ZMGgRCtAQqxqZInFz0UQNtw3Rf
i+Xr9W1fNW3yzgZGPE9ZLWoVnY/kYQ2YkQejGrwlhT8cpwgK1U5gYq0W+ui10AcIWfox/3zd8ppb
481c/BosHRdU64yMJXX1HgejL3r4Rwi+TsLLGFsbfrVmRuNmos8JicXF15NKae3LrcXtn0FTnMu2
LFFT9yLb639fX9D75bB4rYAz5zVGFR8avfdE5OTbyawiD6OMC0ruwuOkl6qjA42MFfk1UBBIMZIu
cjorEu1ADI51l//lmYAYU4gNMkY3E1P6VdTV7zyV3wprytBUiQQqB2PjWK2o7ZTcMxAr5eXN0Cu8
u5MkuaOgUzccu8c02BIwWgsEQGgBTc2tJVDf54EgZ0hSKkd8sini4U5uKIwOIAafYyWnkC+woY05
bFW1Zke/2EGYYsiIKC9dTGfSnQRGIHA36pKRO/SE+h0TAsnN9YNauzb0GVEKkJ2kZdkmDqMyGRjQ
o2xWRPbYf9aCr6WRbPjdqpF5+Bf0BfrFS/YwbhCtT3w+rCjN99xegDwaZ9xq3a5tGM8azon5dIbG
5s/7xOX0ANJL0iAQwkarf5JBIH4umFI//osNo98N9IG/F+ingKE+GlOa6CSy7kjD7076rjebdNjy
yuEzwMNQFmMGlGQWHhcNaVO3BaLcsdCJTsroxr2mBu1TEpXAY1LhGzA3GHHrEaDCJMKUINWwsZmR
vM9Ks/9+fcmXG8stiAzGTEXFFMwyLsIS0+uRxgAMiPwucKpZKWVnRFYSbDjjZXzCEOoxNIs09FbE
+YecnGDXjX0d5yZBo/RcK2k/BX36msCsnw/6X/9iTSemFhtsaH1rVgw5OmHpfx2S/PuoS7uPm+C1
hTuCWgcSvvBHKc1jkeEQ0RFa7xClo63m5saHdRmY5jYpj3wK0e/jQ+cbVnOl5MU09/GN1HDMYFD3
Uea1PXxIbWbmX5rWHwqHnc6NjRxw7aigSaZxAlUeqdjswCdHNSUJPfyOkBgEgWKHMfAFn8TWaf38
ZqyGjYxksU7SWdIQujTwvwIWpZlwbq2QGTQkYa9tRk/aO03z9B+Jl0OvSNPokJoGeixh1LjXz29J
HDZjgYDZA5CAXgp1r+WARqs2llIMnuY0+9HpBIQ6Z7IE78l7jWCIh2MyfWmcr/ITMn+OdZvuhe9b
vbjFLr//grmvIb433YnQ5+uemj5RcsPK7T6eRMsVrXaSbKOsgtSGdbPsbbPQpq25zpXqEV7F1Bbw
Tq475B3OrbZ+Kmmtn0iOeGh32St6ge7w1f/yO73Jn2BKc+JHy7U24EqXude5zcXHksmTmrUKwTtO
RhkOGk3xH7wyCF8Ucxp2MBXoKOXaued/XKuRKVmAn4D1Zhn0i2GuIGkaJU5hQehHEX0HODh+IIke
fEZ9OtLjbld7kfe1jlDBA3tkQc4oFqorDf6HX/SEVhnkIHgtAuhy7ClTplwwFe5IpfDSn8GsOe5q
SRxtVXUXd/F/PyXqEjzeVJAGi41uZM1XJy1O3NCEDKvz/84qiapq9vP6x7P+xf6fmffhh5P4YJkE
805rU9cY5Z+N2R8VX2CMZFIeQw9eK7XON6LtEhNNDRAgNANIQHjnCcdlDannjVBUkxe5yuMsV5Tt
jeym0W/N9Fd8rxxGF/HN/qaKD8l4SLX7rQb24o78r3VgaiS7fDJL/QotDhO1apPU1az7wryXCUkf
3NB5eXP6BPAH0ltxDhUnG5oOMqhjXUCDKcYpTQuGWc3obRrZkq3GyN1q/rghQ3bhKu8mITGnwQmA
0Fy07KIks0p0XlKX3iQtldfa+BX7P64va83G3N7i+sIjcf3zZdUxfqHXQ+KqU7gvku9Cr+y6+M/H
jTD8xoAa4/CUexZGslaVG8nSY1cJo/7YCOLPUpaCQ6XrG5nS2mpODS0SGHglBpoVVuF6SJzq6e8q
RhGk2urwr1mZnwVMjViM3i8Lc5qaSmrqyZVrFm+SeuMVr3nzL44eyCYI0hkETj59fizGNDZZnFqx
Wzcob0+/IqTYBuXr9WNZzvS9fzSnVhbnojYx2OJSYIxtb/029plLCf9Tdaz3tO4PlZ3sii/WRt4n
r20egC8QQaSZc057vrLYb9MoAp/tMjrxebgLnPw5g+3N+Joe/EMcQrJa2e9aRq4IMmmueCf3FfyL
+cYOXwRIPq7T37FwlUwOJiOlwOrGUgfkRBlvtcR0rEqSofHPfpsJ7NHXt3tt5VQ6mfohrbkcpg/i
fhiqckjdUn5ssrdGvimC39dNLIFe7ydqMSoPqgYynAsAn1/CypX2YcLuKvAbRvv4j/UwC3dwngfT
sLdY5RZpA/boY8HPAe6D1yuv8/PTFNJoygvTrGj/UMawKqXf5xJAk8HyD5JUx042Dp8nYSsYX27l
qdmLySUj0EQvVyDg5wUXhb+kUW2LP0mPgO2LzPCw/uf6tl6Y4wFOTsD3PnNhg4I/X6Wf9Lo45aC/
lMH4CXM8c2itcBO23sb7a8mrPuebTNrwumVbgRws52C0pNTaoe1Up9ujL+W0O/M2+s4xMpEWOqH9
KuyqHYXP3RA62e14NDc89OISXZhffBNUfDLCtKY4nYnsmT+mb2j0bdhYjl3+Z41Mab2PnkD8MW/2
yUXa+HotqWORM6NcjYLr5zxJ7xnTLiRnastatSuhLABO6UZdMVg8oXXV6UPdOYEXhq1dUDHJdmqm
i7+uH/KFK9P9mofBiQsgo6FmPP9dw5ClnTEJsuOZED3rCQWzl+SXCYLBnyDt3qrQrfgUeFdI4eDh
Ane+BGZVPAyjwYsVxxPHUHgNB8MKPlUmdEi/el+1xg0XvnSt9y8V1rSZMUQiTztfnhQbAhgj0jPv
h/DY/oR0kZa0aXefEtGeDr2rOUVse7+4nhF2sse71M0Om4yXi0nj/4aLf37E4uxRNTX0wepSVz1A
rQrV9czh3d6k+y3t3UtPpmtAJ4bSFjzIFHLOV5t3tKb7jMO0lMYJasNWPliUwY1JZ2SmGmds7/xC
PLcQxb6Q6zrnlzYonDMYI9cbN9Tl4/PcwmINcdnFYehXstOrDEK8ShBX6+FPxd9SHH93tZNK58VS
FuGN0EZ1Q1WoJXQ+vMMMyDwrTfBWDoF+yFUFZXq/TSgkV39xc/cHhMC84/Vv7/LeOt/N5degjrLc
lVmi0Bf37r3nEFZW0+2cYbRFFzbNzRncpdTWf9asAh2bz1C6aNfJUVO1xZgqQBZnteRiX91Zdn+Y
5fxKhDOQaXZmRLb1fWv6d80zgUv8n+HFO0Jl5IhwgGFo16jAv1j9RovuIrGZt/LEwNIxpWD0/Z74
GpVxONqNlHT+rhYHzjeP86phikstYQtO6zzaKCJcxrRz0wuP7a26CARl3lQSY++1ZvrJbLeQw3PN
5dxb+d7mOV/45IDyLPv7ft4AlxwHmOLvZjlKCJDvrENk05XaHNq//ALPTS3Wo6lDVYRakNOniZPc
jmsdjBJtcanZk3JIf7J0Vkq7/ilc7iEpANS43Awwb108+vRwqgYxllSH8UUl/hFQ9vWBSV83cumE
3L6M9pIoMjWGEvp58PI82h61AA56MOXxpukhcC+t5IOd9/mm5+6GqAe8IZ2H5TvJo8Mlck+jY6e+
VuXXur4xN9HWKys5s7E4InAYyqjpk+oo8Z2VobKYf/nwVp0ZWARHVZ/ZoilE0uyGd9t7as2NmZvL
wsn5Ni3L+0YS0kLo5hM/GO0hcOJdnYOEr47CF+FnQeBFaVWUnOaPGjlbMIy1bOx0ecsK5+DVYpU2
GO+Rz5kLrMLnxm6gwYDOZL/15lr5njBGL21mLqbisCynJsXEqA/GBuktTYpPI2CxwO9cJF3d66f2
3jdbRImZagsAEA9o8AMLU2rf6XkbcWzdXr/t3PbYOlbijG/DTXmwfFv70QKwin6OvDF38n5G3h+N
jd+w5pqnP2Hxhk9aQRDHEddUx3RXeb7jF9+ur3JlP8luLPQKGF8kmVyE+lpUi1aKO80xo5egPcZt
7YRExXALE7ASk2glg43j2OZX82IzK7X3vRBpSts0wkc6BMdKj24DM9jYsMubC3KhudxO1J3rwYvl
QFTWRia4UztDy2pqGe4PcldWa7vvv41ZuREDV3IOzM0JOFOfM7vhwhyTEVXlBYPGZJbx2Bpu9Y7v
Du9EdVffie62vufKNp4ZXMQqBulqqakbHVbh9M430SWwms9y8nrdKbasLAIWQ/ZBAUe4BuGS9UMq
269ZgKaDJm9s34p3sxiuYZp00CQv66Gjn5Aj+hVNGMCCnqw4Qvj39YXMP3TxCZ9ZWJyP7NWjrgPu
IS42NzXzcsohOFaHLR36tVABpxW4eEISY6vLvnUtBvokJrXmDL+lPTpJv5vAlZ3Aaf94hT0PAQuH
YhdQsiQXjV0i174/FpsNmHf8/cVyT37G4tyyHvKSNmG54Vt0kA8BvZ/uTjgCcNhb+/DB+pa5ylHY
eXsRKUJbffTsyka75qHbefYsbbypoLGy/XBs82Z7fxYvqeatXg71MoZ3KgtII0GsTDaD2bvBz9KN
734ljFE/+sfSIrwUXRP7qIFpTsLwS+s3n41GeY6iMndqNd8iAFjy/cxZyZm1RVhuzFDIqFbxfezr
W+sxekqPCYQ7oZNXrnCYRc23yiqrHga/LYk5vUwmXRfAJlWb+gCQG5HmufwZvI67/lB/mQVJ8vtZ
hSRCpOd3/y15yJ/6x8Bwsl10u8VcvRYVTnupiz2GAwe68V5hjj9hHG3s94al3AziFmnwWlSgfAJY
j17x5bPKyMQQpKmPsor1Uzb/xN1G9r+2DIjKqLvDMA+QanF4wyj1cW4YDLKaRnRXmhQreikM91o8
KPvr4WfNK3Xo7ua/1OSWnZEYoSw5SGKW4pP0C5NrdeoNAB5HD62366ZWV3Viat7Vk5IY9C6WMRaY
qopXKq5wVT/q4xZR4Hy7LOML5Dr0eID7sqhFzl/B8QSx+Iyum3KIifL4yfdk7wloQW+nReT9sJJC
ezSLMj9eX93aRp4aXqyuFqZc6otAdiQvGvbFmIduDTOGgyDe4HZGm3z4FQpcixF5UQf8hpjs4t7w
Na8T6rCXKODpB71DbCsad1Kw1QWS5k/mYkNP7Cyu80GrYiFWBuz0aIfFv/Jc2o0yfNmG8mCZAGiq
6d7r1H0h5oes2BpHWvMZXr8cJmK58sUTTvWrVKg7Q3La5GsyA07C+6Z/vX5yq0sEkEksmHW+NHPx
ufnloPoWNWBbpABkTalb6TKlfvF26IWvXtHaeZg6IvBJW6vFh5ai8fUfsJYCQLnKcCdFGl7Fi6PU
xiYJezAXpADm7X9SADSjDx+vFjI/emJmcZJqFY/aMMmSM4jpEbAtLcrscH0law8tJj4IJAwR8rRf
TpECsUzBCukSbIPhg7GXjv7Be5mHY6Od5W7dOGuXnEmrAvgMDWt6lIsbp2+SiA7rkFF/SXfIRu2H
UAfaIMETJBr1J2OofwhgNtMMrLjeWu6A7jvFgEG4EYLuk2TWn68vf8Vb54sPNQ2mvbmCFzGgUySv
b3IUZORUh520i4pPVmToX6FfbTY62qtrn4EALB0eGbpT59E0zzx/ioRCxmlmZdrhTqGv6X+ZHoAM
Ia0kPAkbn8nshYtAQIeW25VLB9DOUpBEyNRGD71Sduq4QW9s8F4URsDtMh8aO9CE1lX9LY9ddSfY
mGZxI0viqBcbypStGqkpQVW/H9zJlZBUNB5+T07x8P+hG7m2wFNj8+me3E9lKKflpHjSe7G0udEd
f4ewLhwI8WEu4Hs2upGPyf3WVNK8huW+QrCnzsxDvAuXHAGpBrpsiCjit/DI9OaXxNjIJtYNzK8/
lF6QwlgkRVFUx9MoUsOvTYDQxV+ltnH1rZTWZ9wa1BszZoRbafEdxkwRhLz64LUapuaQVGb1LJul
tfOjJN93Sc3AdwhEtmhqbZ+GcvbJpKO68VJbuX/PfsNilZlYsb0W7pn6vYOyyEFmfiNOmDBLtoDG
a44CL45JUY9uKY557ihJ6SlTgz4AYrPCjRg9Z6Vo523+qOogBLUNCOTa6YH0AeMO3Geug5wbo37u
T+bAeEhimN2hT5L2vrWKZCM3W7sDwR++A4veEdoLM3qWUiwF/Ug4sb7NHQIq6G7416wSHGysaC1K
nphaekvYC6PV11y3bZzGnzI/Q5HY6IobfzS2CmRLkOH8DGJZJr1zlgYmfHFUtZXF5lA3kjPeNvvs
Tv4bOrT41trpL9ODdJicuJj5KB61jU9ufYn/mF3sJuxQplA2LNGrNEQZY625g2BMPYS1Pj5fv3PW
Cqt44lx+BkXJnbPIXkShjn2q3DKz+3RwPf8e6DZUAba1G/fyvvqcdrafvqtnf5hb9X17AbhQeoQz
ABzGMtsOJMuvcmzXjfU8idPBlHX07dtsI9ld+whAX8zkHqQVF2lglRS9ls0XfSvDg2lKd2zmRh9y
7ciAPiCgxwyujALr+Xc2epau1MIgO6Jg7UK9Za6su62L3L1+XFtmFp7h56KX+eD+nbYrUEEruvxW
ia1wBz/GVkRcM0W+B0wemQ4aSYuIqAhaEvhoBTtxj2sIxV4tkaca443K/lo0PDWz8D/UZipiJddm
HHp2Ld0IQuFmmueUGiFkC08wn8Lysjw1tnA4T+9jPVZxONAqe0jXbSO9T427eCx2ZgWLcPx6/bjW
vi5ce1Z8YJaJiel5k0+SgmQU66GPadnOpC98WXZ42/0q9tFe/S6/NrtZcXiUHIOplq2X18q+ApDh
g4E/eWYmXCyVw2JAbCaLzJVMvp2U4Ztc5Z91s5R3ltnuDFnyDhuLXdldNIGpbHBTgrZfVtqDKpsY
R6GzOVZ24TZ3rPcgudGj7hr34769q13PNvcVxOH6BvT+nZFycbAAWsV3lWXmGJbADTMtY7+aSfsk
va/diq7CvhCoTIaMwdhd0KMvgxBjppaxWxZaZ5sZtV5joLyTqF28D4wi2ntlbjmCr76ZqLY8TYbn
20WfM+4tadFtK/ouWkIGj9cxdZsQMKgOOzXTh8ajWaeIW7RfYBF/EYoKbq3MH+xJ9vaC4f9NUT4+
0KFkJD0WfNcAGDvl5lsa6t8ZiplsKc6kY5OpoPVDv7st1IjCTaa1Nk//X1FbvER5/4svtHX7mtpK
leawhKT3yaB86YbA6Q39Po2ap1BJ/9QJardZDNU+iYysTbhbJD63QfUU19rXpugQjFX+xauFCA6t
Ee8ICkDLdCYo1aE3Bw+yUPE5nfSD5DNUGzUb+dllNAIABMkH3YgZgbRsxqowD3RaMJNSJYHdSb3j
hU9W/kG9oPnNhe/QMIdkhjx0OdHUWl4Y6TUHMCooeToI2PF0V4NcaTfi+EpmQS13nunmSwFHv8zL
JnGQ/X7IaMk+Bofmd3ajwmhOz6257Zl0lGztMGvMKt+VjYi0so8qdHO0+ygQKhcFu643w8aKeWNa
3VD8ocjLuJYu5E9kiRQMrweE+TI6/yhZIzk9dBFgfxgWXgQ/S0TjqTMVR81RYtaT33WphHbqwXVF
ni8U2ss0eZqdxt1GJNoyvHjcgvlUs6SirykV5s3ki69FEB2lXnnoo/wuSxHSNuHfaWLx5vqCVzeX
CMiVaUJGs3xvkirKVqLQzBz6l9jYt+HdZH44z2BPmbxgFFKjdLEkZ8l9HmrTOHPsmaa3n5pmxxjM
DRKg2e7ja5nrZghNGBRHlqlv5g1D4reweGpiD0/4lEpf26YBwwo4bcMn3wfiF45CSosSAzWY99GE
c0dhSK9sBiqA1DymMHYmYQh9W/SGZsebSN8Fipw+DH1uuEYQBXRwh+IJlEn5OnVZcyhyTYA+OmT2
1pv06DnyleRzbDGC5fHHsCk3KU9JXjDbdn2H1Ev3ZnCXWRjudWpIy+sOCghvkAYYStJ0NHadJQzH
pK7Fjc25vFRJWU+sLBJL6vyNXwCfswNhbrqZP6jpvhU+aqGj9NVKC88epi0hyvWVkTvQbpnJcha5
QzMKk5mIKW3LNnHapmSO6/f1vVtJjGh+MLVF5Qk6pYt4XlVa1mpGaDqa3bnGi/DInNxX/zZ2ql32
EDz0bnCU7ex+C25w+czHLE1MxHmYp7qYo2q9UJHblkvdS7mo5EOZf6kbzQ6TrWnslQIb8z1zi56a
F4OPS1xPINeK0mi0K2YyTKuzy+f6S7CP31HmNQ20H9sENSv1rnObC18pq7CshYRJvKHsxtHO6/aX
qgWKKwLjQymKfyEw2uRoga1DkvAaGbSm206LILGatogKVrb6bAMWTxWuvqRK5g1o4i8yDyKF53nZ
QXJqTBsf4splerbuZUlgrDgAQ59NuVFny870av2KBFf6FR7Sm+Yh0WzpCxNI2+50+aGcG168kaY2
HtQwwjABlEQ7/iZ73saXsmVi8T7quiqQAi+i7RUlO3KXm7YIt4rBlzHmfBmL710Yy6CoFZahHvxj
fts98SJ3wp3pappd73t3lngp7tXPzf1W4n45XcMYHLNwUG1T+UPTaJEjmKEWjsTyApiHXd3lDzMF
WPjHP6hkQLQBjt2zeNxi+l3ZUrIf3JzyN9KT77Hp5FHmCykQfrFBdKD8qx8qGxXNDY+8fHzN+dU/
FhYfolSNceNXjMqkEfInycOoPRWK5lhZY8fSlhDyUjadrBVNQQp8TLjNNOnvxbmT9eijJQL2HE1G
YfPEhmk7/mzZOjyqN92n7jZ8LR7IlXf9vnlrb+TjZpV95UOfmR9IzrV56m/JTl0npaz4sUQofxl3
+UOxz+9TR341nucxXPjbblzh5uMAYaadZx0UJuXeyVDOMwZPyaMpUjnCskOQShdtUd1ACK+An89N
LM6wMTRvqpggcioGq2fYX78bbsJd4GbH6M20vaPwnO2yQ/lpK0VfSYfOLS8iZ5tlvtKnbGjjio56
rz6rn3tnfiHEse3/QD5nV0Kunti+076E7tYVuea7J1urLarxqdclShdhPZaROXvVxCfdP5rmY2Nu
Mb1cpsusU2K4xZwVgAHonR+irPRt1SlcTW2eyLt4aKJnOHKjvVx5W0JcKzi2M1tLXdsyzSpxkvlG
mr1+GHcB4a076hDwGgf1rjhsXf+r38Tcdpqzdf47h6CTTxK9Ywn0eV/YmfK3ppGJNqgdvUZRsxFo
Vu1Q4eHtjZQ8hETndgbEUhOrVU1nioWdpn2JJePQNsck+qCoz3uMAcYG6p6chkr4wlA8ZIEwRES0
Ev4xj3pZssVxubYUKKzAOCHSQVK+2DKllIYWXQs0vcaHMDl4Qcig4U+52aitr7QqqDcTnAlUvPbl
5dToqGFD8gkd3V7ZwxwV3np36Y0MBSQyVFvduZWPaR7nNVGEYWyeZPr8fJSmN4bQrAu7EKB/hOqM
p0qUl3DMNF9gH6psqlrD/npufflZ4Qwq01KQ4sHStKw5yl0/CUque46Z/5ayb60muJQ6P/w8nI3A
mc2ioB1bsgrD69qLWWl48HZQ1OtzlJ6gXs+ED2c/mOG1C//5XEdYwlS03EM+FrpaZ5jaEGJL8bsI
z9D1/bpMB85tLAJ93ilWMqCHRFEYGGNAId0cNsnxt4wsYh1su0wa5CykrAu3m/oXOZuO19dx+QGx
DsjQ3mFEFCEWyWghgxvXw6yEkE0Xf6A+3R6rMGLGX5qgbHDKsZO2cIKrqzoxuUhO5d43eimxPCcZ
94mhu1m9Jb+1buEdEkhMuMCydXTgRCWmHxCneHTu58ZB6lrpw2F03rp/rCw+0yypZbVLVA/5Z0t2
lLFR7Ii9cxqtgjdlErakEtY+Ue5Y5kRBn8ykoudhwRADLR1FXC5ro6d4EMBBVKi/6nonbDj3qqVZ
mBw2NZFu5iJut1WdiK0WCk41Kj/QWvrdZNEvCjE/r/ve2jHN0A7qswpy5+rsmyf3nSGGkkRw4ztN
BIrZ5R7Bme//m4nFShD5ErXewoQhRp+FKUIZXNnYrK1VLI5lQqDb6OVAIBIw8JnH0WuehDf/2zKW
gQCAxVQPvuBk7FQs9fusEP+3w1hmcILfKIGaYyIMKsvOUutZCNWtjgsHel6yo9r/z4EvyY7CMghg
IcXGWFYMAkd7Bbg+GkZT//w/7deS3yj1K1NFhE9wPDm4V7NasVPaQO51I5fX9LwaUBJwGjMksoR9
akWDnJoeCY4aFSUD7PmjpOQPhiDdGmpwHxX/4oY+NTf74cnXEuRamiIzxUdZ5d90yXfR1vpZlh9k
6yFnO1/VHBtOzKSKCll+OpQwJzZvUTTtm7rY8ObV8IIsKrxeDL6A7zo3kaW+peeJWNrNkLv59MUy
y6Oib2nrrVmhWAeAhTxqJmxcWJnqLqGbISBC7tlxxqyrQplHjTc+/5VHAiH5HzvLOhJzJ3pdSzWr
cQc6TQNICE20i4bRRjeAvMaJ3ZT2abFx+6ykpNgFQQpemzlpmpjn69N7IReDloMq9MKAV8qSM8UW
Uk98Ur20/KxVUvMrRxgvclIv1Ss7T7L4U9wUSNyHmhVtvctWAFkzbBx8EgRO5K7LGSOLtAulBUFw
xNv3p9KtejPu9b34aQtwv1KxPLe0WPlA97BpB5+26EsR2rOyb3rQ7/pv1i0MXvtNcysB/mxhC0fK
O2uSC5GF+T/lv8efNRg93c3veEsbt76jHoVNkOllUjbTVgLKZTicGuSSyzwsIKiRrBhyCoA0ufQr
sH6Hcm1H04dj/qkd2pfnLqS0TVSJoxK62cTqMv8p9eu/rwfJy807NyGdm/ByrYnKVA3dMZT2pVi/
BV795V+YQKCeWiADdBfleWOoRMsrxchV+3DfCd59W+kbDbSViiMerSkzqQbVI54V58sQUzEtDbEP
XYRzdYamjOP4J3kM9vVet63ASZ/0Y7BLxY1v/DKEnVtdZJieiu8FMlbFsXAN71sJI2y5RS660nQ4
t7IIx2ZtNfVgYCW4oWOUv39Qvs2wag3I122ccL9ViJu/mPM8AItwPOj05KkNLEdjqXLq1G811nUb
HpVPzTG9gdh7v0XzsOJ78L7OzHcSxsCXnB8apdbBaGRImEYqf7uEx68zKMruo95HGJ7VSwD9zVjJ
hYPD+ztORRUATzH7JzBr99HoXrewUlQ8N7FwvskqpsIrQ99VsscMz9vBYvOofTVv1EedAviDdR88
mIGd3qnBrtmc4rsMRufWF06oCTXtoWgs7VbSQ1cup86J2uBzndSf/SreSj/Wr9OT/Vx4Y2yOejeN
7Gdn3JR/t2/AW3f5IXSAoPSu7Aa7zfg+b9+5N54vcP4KTzKekaeJ1s4n2DvhQ0kzYfikv/7Ob3I3
+bGFQ730fK6umcGXFQIrXHYu1CzOokZjM2vp1e9KBLXD0nJr/th9nQ1uakqjDYFW6QIZLDZc9TKc
zMYh/KGWNYMOF65aiQnIjYqMoW/7ZxR3foqD8DvLm40i+OVnd25m4a5AfSfGBCZS4pyF9qN5X07T
9+vfxCXpzswNK0EpBLaHkQ9xcWhxGcwU754ARq7fCaEduf5z81K8BPvGvrvLO5vxD7tRbW/XHnO8
Zkv9beVGOP8B82dz6jVxb1ZGRlbQ31ov0avv27PAiLWTDtHP5o1hARsE+kYkWD3Ak0UvXrNqDHmy
3rBo6uvS1DuK8qpuVrbWws3Z1i7SqxpqTT2qsBLTZa9eJ8/23tLbINr3g1PfV8dxL6K8d4wbJ0Ib
e7fVaFtfJKpMUOSTVi9nEzqR6pMR4z49Qd3OmrJ1hsK/Qxn783Ufuny/UWElYUUtZmYCXKrcZSIM
tIFlhm45tbZavWjmL9Msna5Lbd3cajdfrmo2NheqqYTz5llE0TEph6oeuWTT9lccgEab4II2n6+v
6DK6YAR8psmaEPteTo7TAkpyq+9CSKCq/851T7vtqZXLD/zczMINhXSGctaYKUH4vIWwee+R9sk3
8NerOwZJ44wCA3y21BMvR/DdRWmwmGZi9mfsj2PD/dZ6G6MBK/4+L+cfQ4svOfC8Qew6lsPD5a3o
bC1wlW/aPgRXksGO/LfHG44xQBMx+C/Jn3Ijtby8XrGOMsJ8aHCRL59NShNbbTOfmd9Wrk9TWa5u
s+QlCv9c942VQyNvZZVQAQMuWd48WRgKRVrpodtbLwgyIOW6sZCVjjI9ZXryJukWc43iMt0aojGK
dFYyC4/63kMnu/Ku/5Lsh0+WE99JlQ1Yq2wZFBs/6aitbueVKy5z+gven6gnMVlQYjFUWn5BPtGj
KSbj1WpKNzeGnx/fS+B6qC0ZkHRxE53H/tIog77occ1J7x1EfZQtbfi1wzo1sIgWzZBFsZWzEK3O
pF2QB/5uiPyPV5Qo9pwsY/4VJ9tlpXrcKw1WzOyv0X/MlcCxtqL5Sl/63Mh8ZidGcl5tQYlUhtvf
1oldl2h/2UnLEwoNevc30sKm3d+lwU76u9JtHbaFLf7itfcNcBHgsjRVERFaAixhGh+40/gFzH/3
O68EpoLAAJiqQLebnxGQMWGzH76SHrBsWp4QagGDZMjpfNl9laGjUYQFdKFmMGu3TswRzlCuhKlR
27Sbz6lbT5utw1XHOTG7uLv7ZErEKpRDty1/Z7Fvq5sIh9n1zrNlhpt4C0MtDnYE8uTzhYUJn0Tj
/T/Srmy3jSTZflEBtS+vtZKURK2WbL0ULNmufd/r6+9JznS7mMzL7PYMBtMDNKBgZkVGRkacOAdv
t9aVfPP7dFfHduhmzuBKzohFzg7PhVhrQteVKF9g2ggc1OcWq2iRtcHC1Tlmk9tUT30+u9fPM9kV
ek1bC9QNAFkpxGfQ47hr8VKOd1F66FITo/S6E9alMybBdXOM0p0JQCESAbR3DSyLsgdCkr5T1KQ6
kTUWO6LgPfjpEwbA+Xnq5esGE5gKLjjgpdDqpxVeih78Kw3kwhGVT8MkTvk83xhAMDR+CtotztJY
34r0pxQ8h9HQoeUZ16xJgZVXK6DSqxfs6dc44YEKWEF+a4LavCYzJkFV2xwVpTYwMLJeowDXSc71
b8RYiAFaJuRshL0fcePc6coMmn19p2YuVFftMFTQHxW8PzChgNDDQkmJkNafmzAzsIanmYbhEsyc
tPOnidGL6xYYW0UwVn9boILQSIRjEjR3XVkuDlFSHeL2Ni04aTQrviJtQbcQ/OB4kNFllk4zxVBK
29rVQE9vHqYArCtP+kPi1K9gnXSABBZ+XF8X8+NgtBZmwS0AAoXzncumtYvnNa7dCi4w5fUtHgj7
6yZYARzFRKAUkLGj20rDmQWQjEEGBrN4ndcLB9CdglhAf9DvTTC4xisZwvIjn0cax/pgSJ4wYkHQ
v4Abny+sNiMlAgF16ooiBIuNOyj92MPyk7M0RgjHoxnPHoJkAY6abO/mSo6MIbasBVYWaMSA/PdU
8YvB0xPrN/Guv8sd44VjkrmwjUlqYYllQukwg0mQPUq+4hJQmuaaL6glJU7kiFDqRCO9+/iTyx9T
aZjiBGuOaQGJdL7WaUklJWnjxu1dTI0Q9tPCCf3WM1EgEPGQjbl8QOTYUpfJ1iKdhNbQ+LNGLSrc
ofxZCglIj1/TdnXGhQcTYh48iMSC0w3DTcRpzteGW2sa0kRF4TvoCP0eaANAX2VX+25PtpQPTGKd
O+CSCL08RvWAwz83OKbm3BSYbnLTXrqrF9To2sW/7imMJyygKPBKIk6DuQ7qaM8gygP8D7v3nyes
4A2+EPCfsMzjDUow3IiYVCAwofOlSCVId5NRAWnzl9VfvHFf31vHRHOgEZ/b4Gn2ckA4ex7dH6O6
SfiOfpuldrDXqhVUHjA7OfHLDHqHAL9gHwWQ1jjGmr3sYs6FzF4oDjoUeLHWC2DXIMS52qyIzgSm
Hc776NDvQn88QBbaycDq6ZiYC8Y0qfvvvyNJFC0wrp+mWM/3dw6tDqViKXWlNrxZgYzq2tHtwViK
z+4MYbmrVyGztZCntM1oQ2KHDbB3AABGpH6oHW6Uae7aFZOW+X52VUfakTak9A94v5jHD7ZQayFU
MDiE50uMkeaIY4pv2fvj1/5W9qrHCPD32VFMkM9kLrgBneubyoqiRBgDU5PgIb6QJ7XifhLjVkuh
GraLIE5V60cCF/3fjFAnA5x9fdHmUuWm4Z0hpXYFmkgtM/7IiglAJdrz4P2nPtOSmc0iCV3jdvWI
ahiQ2XY1QV0mbVvOpp0mBumADCZFIKaQiSB0UXdPBnWZVDSnAmfODHTQq/waDmagfp8aDFc3TrQb
7sJvlpPsjcMcoOGqauCcQgStMXPMu49YEXT7W6icr9QziDhE8Jmo6z4VqfBLo+LMxrPqWSAIQWUT
3CSIbzQmNiwygKSTU4yRD9GuFFxwUdQ77UmDSvo02pgjwnwWytPdDYbgNM5VT3LKi93eWKd2OxlT
TRwFGZdS2jpp8UNODJvogHTKe23w2JYZbQCUmkBhdSqrEtzq+Rk0THDJ4XkDdCR4evarqzvV3YrS
gvxQoGcEufYDRhhEvwMR/vSWOjw2qNM1cbHajX0qBizTbCLajLULWskXorkCQbFdvR+OGITZ97Zw
N3tKa69oyw33tZMH1R/MpaByiJ4AYLWo/GLK83wH8EAV1mkKUVyDQxkvocyDazLgFrCAkTuZ1E9E
0FqfW1jrPOzHEGgENVCgZLPeKA32tsOwXRvICpfclxHkzsxRDmS1TR7Jcp66IF1wrEZyJ1zDC55J
18McY/4LywJ6C3ph0D1FjeZ8WZhVLKEChWCa7iPwVEaQdQFF6Zuu2Oqzbqt+4ecB6jfFx3W7jAhA
SKUQvlE/wX5SZkfQLlVgNUpduXzQq87TCh5/LOtiggnEAPwHaBw64OkFBJZFkhdqsZ3LdhTfVcch
gMjybd75YniQ/QpvF4GTuTH9BBYx0AO0P+YzqZXVfZENlowhU0xS3lVLeCdO31QDGGLCObwuttHk
xyTsvTJaduL8kdad9++3FukwuoEnKQ4aNiMPRalbZY7nLsJbBa+JZU6Nm7G1GEEkzzPkNRCco6kr
zSbOoHKC2HqqfjXAFttgiAn3gqMExkEOg5O4Bwc2ychpYBVlHGhFotyM1PvcVSGHgYmAHq8nOSDE
/NBz2hNifmhY7f7tDp4bom7lNZklSMXj7GXV9FXqoI8GvYHrJhhuQmyAwQDPMRDGnv795vWZZOo6
YtgWvdLeMezVVb3Ia99AkmcFc1AH/74iBXMW0XkjEkA4d+d7V4mzUYDLG+J5CepfrWLn3HFE8iY5
vwTOTVCXQBlJtdIXMBHetXtpJzxVgj2fGPGWXcYj82HuH3YNAQuvJKJ2fb4gEBAITTXiG5EZYYhH
Fo9Z0HqLG+Jmv+NnLJfhGP0i1LBRPYcOIdzv3FxphnVqVXLuQq4yMOTGlbr5VzF2BSchJPcUtYln
dqh7TC5WsEIY4CkpagJqqYpPKY0kr22mIFMnTqy6fGViUaasgMQeNGcQADxfVJ3GEhYLUBV5FEm7
LJj8eMf3PeJbF2tCrRJ0iYqFOUfq3Gb1CH3tAVKRiSHashW7KxQvWv1QlfFO0HlEmKwvBeIeVKtO
MEwa9FxrU6uovVa7gvJqAopqdZ+r9PX66WXZIPNBoK9B5wgYrvONy5c6760cl2bXojQ6TJ4iiAjw
PGLbUwmK3jl8b5hRCAvd6R29DRJ9hbxxRdkmfJcqlG2gogDBmkP8Eu1A1e0YSD88+b6Art1+9VLb
QXPgGHs8ZhfG4xmvrc3PoFIfwZokTJLgZxDCgelVcrN3oqw0OhMIrRUv9xK/eru+w4wSAfABOHBI
6hCzwONwvsXiaA2VKa545C129JTs6vvUT+5Gp8Sw+EP6D1AljJMHpSxc2QZUUxFWqBJZkpnaCHRC
7qba57jKQM2I0N38Pljfrq+M4Tsg8cSJgxAsqnF0Ka6vWmm1FnQisuUxy3LwFd0NA6/kzQqPWyt0
+U1D6U0zhBbJz339AlL1HWFPWNBWx3XJZ0+4zOZQCvu9plOnZ+OnhTxbGQrUiRvOphv360snNjyH
YNtAkQGZBSa06JyjDAszqwo9caX77lXFCyN+NgAzIuz5kQMxEZdbMyJxiTp9WNVvi5QL1ivwa0YK
6oVFGIM1PqrZV1WR3dL4mIEzDAvBNtJnDUTv4Kt7nurdn/jJb+vUjVM0sS70MfZ0aBZbiQzXzFTb
xPqvm2G8Hcm3+22HunEKVY6yKfpvZwx4GVtD9VQDYb15q+bO7BEeysjNXmS3dYp7M7LN9+Tfj+JC
5wFYCZRv0WpAZef8sKtVbayDmsaulGY36iof21q0JaM4yFHuXV8v62QANY62o44GHfCwlK14ipvQ
EHAL5YldfVcx6l/9lJ50G6jYDgXPP0i8wGuIRicg7Kjk0m0hPc+6ERybAJdnJrjx0YtO/mRFGxMn
RMrm9A31nOuKABO9CxbtZLfudFd5TF40UD9jaJLjl4xzuF3QyZ821gyr15chhDW9Nw9VOoAUjgf4
vvxGgKMRWDR2jaDE6F63ETUgGTQ7IEss3Dhq42g7KI06tWcQUllo6fC+0mUv+mQREDjkxqTNRRXc
xRKp5tKJuED96XXAJAURKcJTBrJfvNcFe3VoeoPTGUNGGHE/93YBdYQsgtynm0MR5kUC018RyC/L
4msHjMnw13Zxs5G1bezRcUwv+kmTYC95rV4xmHMsfcxUHCVMwOwHEJTMwfhe3/H85JKm6GQWc1TI
MIFHogsmkRBOVQnm+FPWgIsueq33eLWpII60pSfVxltYR3mhnO2Uy+zMWjLQGYSfG4PcaKGcbzF0
RPC6imF7SKBsjTH1YnENEQQpM6/MeJFDY5XgKCDaRWjsQWrz3NJapZVUVuV/gAV36+fqy55kzx/k
vk3uSFjRXiGlav/itRZInDq7nYjhU0ghE2RoAJ8bTmupM8q5wH04aDtDbd1MX30rnDkPksvkD3YI
5RNgqFDvvugyN2kTa9mSwlu/lnvJNW7QPbQjL0PuCaPRqcLP6+mx1qZKgIZLYPgjPH/na1v0cM5i
GWtT8g690tnuwzf0uK/fBDwj1LGw8kTLgF1G0jKBpH7QtVvUFvbV2lmc0jszuKgAg4IrHmP4WNb5
ctalAClYX2ML9+tt5sX3SSC8r47ux4fwXyNsyefa2CKr3oRnzdJHpTaxdSjdvPSR6fbtdD9YS8FZ
FHv3fq+JShtAsF+aMfiU3KX/kKx3OeztyOS1R9jOd6q7grIG5JJUUl6kWaMXHZIeoqKpOqVbNHb0
Uzn2ti65DcrZqCUbdsYrqDMX99sszXgyYhqhqkSY1cK7WjNsY3wHPsa77n+sGAUmQrBb6MD1ogR7
/qU6qTKrMURYLiPTnlGkBAgbeyj4ffPzuiUSCuhQsbFEz2b2TR5OSwhPr5QKMHLd2Il9iww2np1m
BJZDSp+uG7zIEeCEZMAZgAOcYGiRni8t1K1U00osra6+qeVTO3H+/uXrkDJAPcDNNmvBqgjvAxvn
CHmCLliBT3KVQIcChF3cR1xIIcslMDOCp6gGZArQaudLKtdogXQ20h6pfgHFilT9qGNOZsV0iI0J
8h7ZHF3Q6vYdWhzAFA5CWXiY5TOt1qkKiOcM9loBwebP8tTwOE+YHwvwKMQNMImBhODcLLwjhlw2
7spYKt+Sor0rmjnl3CLM3dvYoCKgOpqduUQtHEL5Nc2Pi/YUTZzyMNsE/A2zzmh50xVOHQQH8mQ1
MJF+6dvDGkO9zODd9hc1TuJ3GKT7ywjld9XYN1WKtiKe1dkT5LWC/Ea3a8BY/wF2lmQOF6d2Y4uK
D0IomF2U9aCO3ye7Du8UfQ9eN0/mThKzdg4hiIyHYzzapIeIQLzapeAhTt1GuxGTnYnhzhgcr9dD
wmXPAFu3tUJdGEm8pn1jptWpZ9DZQB/fdOjGzA44nb8XruDy5h55y6KCUDNDpgnQbpxYY3Xl6kNf
Sk8PeThM1unB8DnyLxwfQP+o/K8uDX1SGhxaJXqoQV/br5b3BzsHLBVIVlBwxPACFXoEDMw0i4gX
uvE8u2gENva4U4IQga66hVqRUwbzw3WTzEVtLFKRCLBtK2lELAoCSd4UQS22FXjzJiSs0O69XRUV
dlKIDpQWQeSSoiIhTVTeCqe3wSkGxYT4wCPdYHnD1hwVgSooTMZNhSt9EUQ/7IEoLOvlSdZ5HFms
u3Zrh/yOTRAP00yRahnLStHiUwM1ex4K2e118EDyJgxZS9peSdQO4kEyC2Y645GTP2eCcRjmMJg1
w7/uCzwr1MZhhFEK1RlWRGmWIPM0PM6LJWDY0OQ4Hc8QtXOFMsdCYSFpENSfef41kR+slHNHsPx6
u2NUDBIBdxuHASFVa1dXEN9Xq3Su7xY7M9lc4lTUqYwhMlty0+mPZhDd5G7lZI5qY3KKiHvywYjM
asJ2TdSVpCMLt5ISYQ6DkJ+LV7rRYcHMJw4S3A5sacH1BbK/kgl2C5SwUbWjglGMlmW0TNjCai7s
ZTJtafio5l/XjTDzfkIE/pcVKgDlbYqHYSuRkGc+Kn7hoXk+7lR79CC4HDQvpCjJWxnzhgKvAW5C
5K4Yy6d2cowquWsq7OT6ObrC1xjzMYXz2f4iAlTtAUMJ7vVVMr0RNS6wcMLaxZSAavXV0BWoOSnS
bOfZXSM+XzfAdsaNBcrfFa3PJn2GhdYdftX75X29IRycwOah7xD/A2jsZY+eJEgbi5T7h1NWG8D9
kqQFKBl/3EmBgB49FBk5yTKr7rI1RH2sdUgXfYmxNPEAuMFh3LXeP5Im430kKguTtB6iuTrCn7w4
kurV+wLNFOlJw6T6J0RQxNsWXbfq4/qH4xil35/pEEZzH6L+mbXfQ5KOpSrH95jH+Pd3oofg06iD
vkqEA9bGLeZf1OQeVZgbq404QZ14GH3Lbz6TRR3kohczPOHxbKrj8VFZb8DxnNf5HVJ4TuDlGaIv
wySe06ZLkMT2oa+U66tapJ5ch24vW5yRXN7XIf9+c8WrgjANTQvXq5XZbpvPnmdA5iUR1LmtolUt
qjqv3PEz+k6iOtRIvHCPrhepn2LKzDe89cbwzPvoAaPNaFuER8BgnuU3y628675IDhL9BbcJDXWi
BU3D5Jk8pW5ch6ltVtZ4kyx9hsEMHPbHopSG/QAZZwyqo1tlcL4qy03B6QQsFaqPIujxzrdaNpbE
0Etor0ztmPv9ANmJKB1KQMS7PA7/4EwAPQiotkmI+OgyySIkGZxnTl0j0pxlArAfQ5OR3fTcWSFW
8Npaoi7R0pR6ZST9UoIlXDFg/Sx4hQcJYMEDc2tQuU1pt19yiEUDnBFxiWcuQX+I0mhzgx4UHTDQ
tdCPlhVaEQ04+hA8FX++ldzcFSRvzO/IPOjiVm5YH0odDwugx657E/ODbixTKxcqczGTAZbl1k/A
uL1Imi1MhX/dyiX4l1ogFXbEtRgiiMfnbnmLsSi36mzDJwQqtacc8qc+iI8S5m2InBLvUmfFoe3W
Uh4L0sgZKhPALaAn49YgwxREYx/20m0bV9w3NfljF2dzs5tUJGratVaarM/dUei91RocXan9Pgzd
bnkEhbJDdrjLwfs2jYERjo7aoYIw1DzQEjNcbX4G+eibgNibkSp1Mj5q2Oh79DuP1bA+ovPiVCo2
PVa/cL4ub9lUeIygTaxGIpYN7BcgDd66I4Qjs1OD1lu/4dN6MzPD7UelYiBuMKgbtafzMu7lDBzi
Tvazfms92ZfupJ8iZFgrR+KR0/POCpXi6Ks2RSg8pO6sZ3sUWx2h/yiNP7igt0uj8psoHOQw7bCX
5Wq5i4VEdIi8KdPsSOSJdzLT0Y0tOsAqqSUl2YoFjX62QjeXCBZYuMzGAupmpATE6yMxH0dbi1S4
MZPM0CtMv7kzppt0J/WL0RsBiCcCUdq3jtevYH4xjKUAyACtFEzznR+EUagNsGhggWCycDCXZo9N
gk4FJztku+PGDOX/EGFJpLnB9SEHBkD+nkT8/3H5HL3WbvzyUN7xRm5YKQ+Zt/lrYfQBWNayVnRE
tbQAUYFIxjF5kCVm4NyYoLy9FzK1XMhsJF5+dpJk3iq9DBbgKFPnXI8fvK9Eubw5taI8kRJNuzyb
JQivrMxN5JVTK+ZsGZ3Dz5ZVmXGB9awVWuzGt6h7ub4MngHKt8dcksw81wFPan9U5bdZ/Hr97/Pc
jM7dG1mZo7QQ8B6+r16778YOOag7gmPeFj8xSgZZcR4zOm9J1OUJXPkyGB2+jFLdQ8PbKQSeqj3z
qvrtZTQLRp0MaWpW2DSzfRLzh1H/qBTL7tsf/cgpcHL8mcawjEU/1Prc4chU5i26gLdRrr1b/fRe
hdwJd96+UQGhmxOoWWU4nn39tc5C0EWJf3RmdBEs2ISslh4T0ZZQN0MVX6Yofq5yC3jyXok5VxF7
FeD7BDEPRPborj8QbzMwDDgxOV4XgKXZZs05k8y6EngA/jZBfsImUzEGvYsnDMKdUOPTk+FP3upO
QeO0H527uG3pVs/xlz86R7+NUrdCInRm3qv4OuGXyUOu7YOIu7dNycboJwGIVL6wX+rgulXms22z
UsolNCPPW20qccGWilPn94vZ4R+Tb6o/+uYml/zr5tje/nuN1AURQ5IzOg3TV/XqxaGyK9Xk0WzF
b5o1vV43xQ7fv01RF0VnNcKkChW2s2jfTbX8yEOkLZVoPF23czkxSR4Rmy2k7gkD/PyzWmILNVv5
1L+Ydy3qqv/xGECZSMuiCsYbsbZVW/2MXztIX7Yuqry+5fIYES75g85+CwY4zx1XjNQ6Ukb8FrkI
5q/6YQhipE7VbRijCWQAQBao9nCr75adYvPG+65vOMbszm0v/QDd5q4GFBuhxTI/p1EOpvHn9d1m
p2p/7zaUP86tlGh8FZqFU9J5kk9StXEnTnbikLFlcRdy6URZ0QbcDxCDRP0VUiHUXSMvRhiPPdhu
1EBK7P4+dQuncdNjfkS1F7OhE38InXX5YDALFqHcA7ICynOFJLRGYUUxbPStz9WNv84viScA1gj5
ZkixFy8kB5Z+xAcedxAz7gG5AGw70FRAo1IhKDIxzTySJkH2mhxn1/AXcEJC2Eq18+/5cTwWvvCt
eLv+RVluA0vQBAcz/KUAvC5WwqjG4DbvjJsKTJvKwcwe/8CEDtoYMP+D2Yr2zLyuhUZPF9xK4jrZ
FkQUfCsNZU9TR57SCdM/Maj9ty3KP4dZMWdJJmxFj5NnnHjxwFZ0JFWEf/BwYcVTsHVA2AlTMyDF
oWJPLC2t0Iz4YGqgH+TvhVdCdBUEcoQ0a/6OBqkXYarxwBUkI3+Xrihs7BpUnFHTxjS6CHbTxDYi
D7qHgmRbn5Fuaz4hDMuceHIXydUKTwUq/KH0Ip9Hk8I8mcgxgBwlfAL0Vy26OOrLWawwIVEkttJm
4Ig0FE56dol7R0QFEwqaWFDRNEHXdR5v6jXV+5TU4Dqok2l++6xUtgAmiuoO2gKegFkoDbzmY1A8
pN5ip194uS7reFiyiHF8MIig00VFVb1M/pvr6moVNMV6NMfsfhxnXhWBefbBCw4JJVQ1AYUlrrbJ
eaIklqNUwkJPg/8Q7+pXNycMKatDNNQxJJo8587Ig/ywvuLWLJURiH0CQkvCkCZBztcoiwdLMJ6v
H//LuXPyDTdLowKqoVXzMo6ok09O9dpj6DAMpgNBGaduCVpyoARthNb4uLiynT+aN3yOeuZXhMYs
BrRA0orPeL65YTgZbd6gOp4ko1uUH6YCteTi+/V1Mo0g8ECwTwJmnFZyMo08qqfSQGGrGh0NZBSq
1gIKv7tuhdl1wHze32ao3UTXwQxHkuP3LkhK9uRJ6WJVTQDCvsf4GQofLqo2nnxbHqEw4GI45GF4
SN+7wR7u83f8LM7vYcVAvDWAXCQkTRiUPd/bsWsTNTKREZS3/T58ne6an+D89cJ70V1tBQIT1Zfi
zvCsxwVunJMUELpk7X5qPMH9kwLI5rfQr/nUEtfMOu1NOzzIkDdK1Ozb9fWysoOtCSogiFGdjqA1
wXN7LZ2l/F7mt036mmSiI1Uz5znH7ABsjVG3Wae0S5iV2FtLgnZohP4SUN3JO4ZnCxusMVoNWBYY
SneRFgwR58My3Zkk1uCrhgSlQn1XfSmM1QhhW9ZvxOwoqaOtG7zaODP84A0J3DC470Etd+487TLW
yaTAyGBIdirfFeBXuf69mBkBQDZ/m6ACa6GWqgSVe8JitIBDpbPXG8Ct7cU/VRf3162Rw0dfzFtj
VDidpqgzB4WEuqZTUNjHayPq85tpmn9G1XCTSPLrWMmcS5LZR9lapUIC+s7DLCXooxCQFlkiIfRI
nzHBkQTqM0FjQD70QxLsxss+ri+YeRyAjcBIDr4gUBLnH1As5x4KbKgGiNNqx9DvXvaj4pvJjSbz
uH6YvrIxRaUCUiZoaURKdZlUO2uNIZUq96+vhmECRJeEER5sehhJoXw+FGRBqgVMJU+S8A7RgMNU
zT+umyB/gvKQrQm6qVfW4SpWYlm7lh475iRjVLaCXsAIqtnBruLvQxfdyXrJWRgrjwLNlAJOUhMU
kRBOOv9OitiHlWkmLcb+oXtqR8fJS27IC45UC+ed5fQe6bWZ99lD95D4vMcpK70Bzw44EJElE/wl
dTCqVWjzugdDIaHA71GeBAm+dpxxUbW2uuv2zT8Ag5+w+fReE5QQIErgVLgge5yMdYnMOgZ5rSc6
hj/odtTas999X08yt/KDEpDcmDwMCle+n0GUmPmgVXoYQVEAxAg3Z2acFozL/f2D6I8f6xCubCZC
gpdNciCoa/c8mCUkWsO+TGythkyQNmJ67rrLsbx6a5W6sjJRzqWlwDZERv9qLLguLJ5/MeIeFqbi
v6DBFyGbee5ejQHxTzVNwV8tWns5Vr4k+XScxfQFVwtEWdZ6QvWWxyDPXBcY6qCSDKbdi/lDSS11
0AaDXEKFYJU0/JJ1Xi+M+b02Fqi7I5RiqdKWMXfF6lOBvGnfR7ZVA6Y1HsuFpybCuHDBjPh7OdQe
tq0SC9pECqt54ej1d6tK7RG8VNedgZVTnJmhLos6baP4pNekBuNtJ96JjgJzM8jnDC8+VqrTiruh
cIRD4fN0KHgrpMKrIE4DKOHM1i7TpxzjQF242L0Qc9ydNdK4WSEuJsoZpVBLWwkUJ8vi5GB0/9qD
L3SHHneD+3B2ogecsLS/Jfkovwt93SlBd3luHCJ0vWhV+IpDEtlpd5xCHmUS6wYBJxP4a8FzQmZT
zy10ptQkTXRi0lR8EEyANEwIWi4XDStxwgQ2IUgCt4OM8dBzO4qAe0yYQR8U77tX2WsC+SHHa3S5
/SO1EFBIINMl4pq6gecN5RpGpxeF1YPIT6w/RXO051F3m+jfQ8IwEgQKa9Sh8L+nS2rzxq7luBWX
VQChXdqLt+piGbsRei0c/2N4AKwgDGogBIHaErVvEaJtFUphBiqAZ+D2PB3TFNfPMAk71L1GuM2g
g4u8i8gXnH8ZS4pL1BCwjrp/q8Xcy8aXvMudrFs5aQMrWJxZImvd7JgQqmAjMovSVe6L1xGnCEOl
74Y3HyZXQc0XbAMBGPk5IYq5gZvlUbkK+PHVQlGwPKBHEW5/JrwcjBHWz1ZFh/VwrEejMTM3FWav
ThJHhjRfvMo3Yv+1nb/9bx+LOq7aqqVraCqNa1avWkVk7V/aePYW3m3IagSfrYoK7GB1EpZV1Ah7
MPhfjtOXGEz34TMYk53CL+5Dh9fuOEWACz/UwQ1HJOBBGUT5odkWZttGBuY9F3v4lf+w/BWsghGK
5crdANKZJNAwAIPBdeDVqpf/ILl4DxDW4wfguN8/gnLRNczLFiozmQu6otlPnrpjZ4+QLpABWxGc
zxWKknb0rX+SM2e54eHIGLH4zDjlqpDrDltLHU7KCYcuMDH7hVkfrqwZ80Rs1kg5rLJAV7uy0A+v
EvAD6D9WLtqC7T1AtyM1Bx8+Sp7nJ31YWr2ee2AsBMAZkaPHTvsMWC5wMXb4vLg5smSevhjzGG5M
UldlrGQhaBMheRcBvylYH4b4pTTRp7OCJeRw4TEj5sYU9UytojJMex0bOOa1Y7aDPbYfQ14iv+JN
mrGyD7jE742kDoU+tyrmuLMWj47kaQVDq1M8lh/KDYYUoFkCogEnhkJQBFBjxVkk68Y+M00dBcyR
R2qcY0PFYPAWYFUBRA7SN6IO137hDe4xffIkCIG+EV5XlOvX1izqYokoLSg/xWW2w+XpeuBkZItg
nNRU4EBIUkwPPKZaHKVdaWSuAa3KaRDsdWj9ulk5SQHTDCgoUFDFWIlKr6OfY33RG3DAGsZH2d5P
aFnP1uv1pbDcT8KjG8ocyCcwX3l+uBIwC8t6LEFcd35Xopsp0vdriIPVx5yrk+l9oNTQISGM3BP/
79xSlJlKL3WYEtU1W1/sfLS7Y1qcOrVwwBFxerTLbK/9QjTmp4zEt+kLYWudjlMxIX9SsgJk/ZjN
sXWnCUJXdz+b/RiUAS9+sJCK8tYcdbVGs5aGI5jkMH+UHDWfGFPt+aCgI9TjfPGqyyxP2ZqjLlgC
4rW6Ms7ctk+lRxG0ghABWrL2Nk9b3uAMy2PAOiaisSgS3gHqO8axaa5gBm/dcjmWhJW3nV1tXm2L
q+zBisJbS9Q3S0upj6sqzl1AQx5NaVcPvzCTG8hR6CgCr6h8yZUHcKIigQoFw/kKGodUIJataoEI
EaCko6/4uuXUqV99yd4JxhSdCxudAigdQIvra4v2fj6/jF9I2hC/89jymPu7+R1UlDYqtZXGGOek
DdOndHk1sLdj3wZgAeEcSbYlqKaBWgpEMKd+ziaF1hKiW7w2patpH5p6a7UAfOvAmxo8um72cUAZ
5i9LlH8Kk9CAbybN0Y2eXnUD2XoTmK78rAUtGsOv8o73nj9BIS7O+8YiFdfWBO1+KyYnwp0g9Jp5
2dHyLbvEZF7ypPnAIh7AVZ7Y+Ruo2MBBtbfA1VQHuRe568/8C282kHUlKWAqxgA2GEA1kfqoORiS
DS3FR12MxhvwJcc02V2P5MwYsDFBXbGJOsdda4bAC0pQJSoHr5F6T1xX738zQx3/aYlnISomNMyi
fJ9P5SFVrD2AKQ/Xzfw/LvN7x6jD3+khUbA10GAa7Ca3ra/SLQH1CE5vZzJmajxMJOyv22SfB7Cf
g+NWAgsE5TNzOsexZsFn9Fx17qvM7/WbUuLIurLqzYgzf1uhmRUNjDplZYGbqK1AymEj1hAgmAOX
cKp9jlIookpyz3sOsFrdZ2aplDaLxRY0DTArP4pQsT+2vozZHTKQiNTPlt7anXBXkhoKeSBJXvjB
n1dle+jvlVMRNtJyOYqktHDr+mXVctuMn3Lj7fo3ZNqA6jvoFHDW4D7nWQbGOkkAxSnQcs1Wxe5H
3q23SVdyUjPmeSZc7oicONcGvRT006deh5ksOyxT6khgjr++ELafoGINvJckaWBkOl+JroV9ZWQ6
wbMVx8pypmDeJYTswotvyuO0L4gcr3vdKPPG3dikYkgvxbPchghTXasIDrCRaBKusg/ms5vWGOCd
vLjIXSUVTiJ9VrQph1v2iNNmhunY6KC+5HZduOZgz155AISpcrmEMsQPLu6HzUqp8KJo7QI4m9pi
zpjgPvrdBJjgPxDIITfbpR0V03JAzeH5StnpCzUR1lrI8PBJR7tIHPOXvH7JPMHrce0YNUadbP3D
em0gYvPA5+5jHgeEsr/MU3noBGL+JosjyCmMymENK1ufak/iEQ8xn+iQ4wGVsQp6dZCBUr4adWHT
LcjUzC8QYAO3+rxbIVkWIqadht+d+k6P/eu+yozWIFC18ABDxkbz7YrJksfdiCMYTnezcNP0rpUF
i8abTWOedMLTLEO4AYz41DGsi1lapA6pS9qBKUwuu9KWx38tk4e/jB6VSvqBBqgDqFOQisUqKnnS
uIm0vIZK8ZrOCic9YJ00qEEROR8dQk0XKQjwv8U44QSjzwlESGJLrrJToK3hyCBx7F+rb7Jo507B
e/kzQgoo+MDdTVjCpQuF8WGZwwygNCJ74SqxO1b30a4LBK/5NDTy5NO/RioqD4TagvcqYi4ZOwvW
PDxiiVjEuVuOUhkm4xqRlF52oJl0T3qtK6iMw53wWD+B+t/nIWUZB44wDv5tksp0ixgKOfkIZm85
Q+GhBytNcWy5NTG2FZJJqoCYX8BxS7mAUI+yQh9SNW/LKHlZO+GmbnlDG6xzDSrrk64H+OlA1ne+
gZNWj1IliLkLae/ie7LT3jJobA3fRs94JNVE7YGrAsAIzGcmqZu1xZtvDWu0W3o3fVFjZ5bhqdZb
diA8KImTf2/cCTnS1HsIMF94KSAr7YR5vA1kA+Qk4DOjVryGcWOVEnAWjgaINVQY3didI/ChdLel
BwpensMw4suZQerKlaewV9UGwmIoWNmpdhi5zzyeBSq41AIUxAop62wheWrSTxWZ1/VIzN006pIb
82hRk4HQ2QN6H0UA+sa+BKZie3JxyjQ7PvASFeYB2Hwm6mQvELgDgx+UNToRDPJt+Fgo7VPSd8/X
V8Y0Y0HeEWke8MQa5Q1m1YxZXUA0Z0yjYzzn36Vweu2AhfjfzFA+MMxTmFdiBvUcnLPEODa16dTV
yvlMjFQEHPwYg8D0ErDu9PRsijmypWsUTOqCArnJ92o9QD3yTQnf4u5XpL1fXxPT6zbWqNCRal2W
m0bVuEKtFzaKgq+FEvLuNOblsjFCBQuhTPJELyEsgIHgY3+rnM6r/i0DzH30LFQS9R2ITN0luL42
tlv83knKLZpOSONW7qGuOKb7qSsyW8wgUZmWyc/rhhg5jkroh1UVXSykVdRrZurLaI4WdJBapHBp
/7hOq6MKKJWKPHkq1pI2lmgaurRM5Tz7P9Kua8duHdl+kQDl8KqwU+dku/0i2G2bilSk0tffxTbm
WJutuznHgxngPDTg2iUWi2TVqrUGFaoX2vXQP0D82p/z5//JG1cICZaOCS0cD1eBZQpoQwM7eTOy
MVBG2ckv80aIixah3caAkoSsLYK+jg9Zkft5I61p89aTcLtfr4/YUGd1q7Fixr2tAEmE4ucn+2js
uaCXbK5iazeBJZCTK+KGiJ7G+bFkWqWVlBZaGuVsvNp1d41buKwCuv3R/tgQs5BZG0U/wEaLCdrG
d+aRndKyqPfanMlu1Vu9UXw5SGnalg3ZMLEbEKMEUzOl59IxmOPvfPdblvkN8UFOyHV4lojjD4mf
1r76jCrrSXrQ82D7uHR/foBwZtVQFYtrG7DD7Aj+J3AyLZCCaMGJWAdSW1tpau2scFqVygC9l3ii
qL30uj/gvakDdYahAjOMfwynIbJ39R5Z0jX3XuYvspnlzfMZFDxAy2CCCzV7wX5NizpxGJ9S/6RB
nY3uSOQ8Ou8oiey/AFNtXOEAzTEwpAbGaqhFicE62T1gdXjTF5CE6/b9gdOOyns6G8nxzIwQr6Nr
sLRlvHQwZTexdtewJGwygCmZhPVv6/udWeI7Z1Uo94wMchAO7+aAR3fXH/PTO077S3PNlbnTnYx2
YmMnntkTYnOazXLOMzynu+reXJ7jeIqK4S9YDM6MCEGRLbo5qx0+nzvWAPa9ZmXn54ks9jYSF6zg
zmHjDvVRINhO7AK1ugrbDOC9STWOvWbJQOY8mwtbGcKNICDmFKpcoPd8eSxHX0rSAlU37NSgXHy+
m1Fd+WL8grLQk+yFwv+1S9aEF15ez/PoFeBymVXFH9uXlCo+mcCua34ykul4+cjcioS1a8IFAHgt
XNf5UKtSjD6YE0NHf168VjLWvrVIKytiSTpjZYFnF9CPs45qVEz8lsqIuLbe4utFeue4X+0hR0+a
OR2xSNZ8a7FAD5LArH731p6tvWG8/laKlW2lrcFnNOrRccacHlSgxPpNT00yVRa+YGEEeE7yUb3/
5L/yWP4wXL8EqxMQtID28cK7tMK5+XExiOkC24cKvNgvzdxu8CgX4gSqNeR13MlPwvaKAxaTxbd+
0tyXCyptvdzh9h+rQgqx1bKwxxRWeV3V5mpH3nOevc335VENmzvXOHTFjZVKujZb4YpKGeSVAHPl
utHnOxFJYDRiUtah1VCoz7noWjrAzehS9t+Ntwwmg/8YEnK/4rVWDV5FCJt5yjAGeeM5DDR2MZ6h
b33jpHt9oHFCgoxYZv0V1bVZNvMhc5X/fRXP7oBB4ZYo0Hdmnp8pe9ccAyrjgJEZEVaxAH97qqB+
jOD9pPSQF9LuSPZwOcVs5bP1pxSyZ4H6tK1zNWxr8vwYT8MuzgLC7lTiRa4qU2ragoGcrZyQPllS
urODqhK2Ax38DGXvKQTP55UdVtfFY7OrjgOaHJhTLO9kl2jZ1xSSqZ1rQ4P6HFSGQas2m6dkoT6x
Xy5/zk0jIPjnk/JcsFB4eizlBFZlBxjoOnskU3eInc7HgNn+spWtpGJhcpWPd2seTr3z6Mu9pHbN
Gnd1av3qKAs6awj/vQUUMgF9BpIXCZT7uYpvDeocABEjX2Or+RmUJQD72F02sYUKw+1fAySNWwIB
3LmNqSxopZaoDdNr91S/k73y2l4LjbkiKILL1rYWZm1MWBiCifh2MmCsNSO7NA9A+B0rWSVnC5Z8
5pKQAZk5QK3LwvJzpKLCWeojHWqD30FEpe0tYAyyiNxNNChl1GFbEcF7hcARgPhYfx+zWq1Xkjka
Ciw459D1V2KMTCiL5C7Ck4148VlbED5gphKaTHMKrrWmCIBZRL3jp95DvCCRvUS3fOEyN+B+8KDH
/X6XWPmiVuheFJxTrra0oNGToDFlNUu+10VnHN4m5hvVwUlyHnodBVVQwl/uXLq023PpUl7Qlp7+
W3fTlR2x6BaDY2sA/CZ/ny4z0enP8cANUH87mgclNF4vx/jmse+g0whCAg19iPeXzOrL6W2b9ybH
yqonhlJRlJ4miAMDWMpQi+VdFnrTfB49Sa7Y2lprq3w9V1b7Pum6NEWT07U7N1Ct5d5yMitIp/pN
4t9WDGK1MMhuo78PsfZzSy3w8a1poGygnrIysHT/KzC6kR2yMHvsv0Gf0sKD7K/EW9A6+2NWOLRU
l9QQhQW7U5MXN3NsvUydu7O7SfIdt2YhUd/hJCH4D5+HPHevN2eaqzm60mwOqgODMjHXCKFZoJ+q
2zLiN1XlIfb7IEuBIwSHR9hKcvLWUq5/gbDJIUdBPEdDtZEYTlQV+aOimz6hkwQ/sfkcWNsR8mRb
pqWlGyQPvaf8dgnBm3WT3jDAJOuD+6ThcvzSfe+ljAD8XxV2PU4aSDWA7wNjQ+II1JAzCzycAC/p
D9puCfMHIzTQrZg+x8cyUI/V9au+GzkfE2jpo3yHueS5x2MouBzFG+kNBS/OGQKNMqgmC77bc6E2
U4HmhZne5EMZTCgFXbaw9XlhArkTxTUPyiyCid6ttaYuAbVBxeK38FWS+JxO3QlYOH2Lr/gukaFe
Ny7lZ0aFNODUNlNmG9Hr5Ml3CyVqWisRehvfui4LavuKxM+X3dwI1jOD/O+rvJMWuTekGYLVKule
s76mJttniSxqZFZ4Tlpb6XSlmZy4CPO49l3rtoVaPeufLruykdjOXBESW2KwzrYH8H/VkxUWiROO
41VvgE/GkxEbbJ0RZ6aEZJa0qEZipI2DMYdrcGUWuyrwUDIxwx7z+GMfqAdD8i7kv/7DvluFo3Da
6g7DnIyJA6KuUStnI1BFeO5zljeV+rUlg4ZsrhiA5lBF4ARsIpR3VmhMW4ZGQ0XA3QxoVrKUvsqk
EK3NRVvZEXZZOuB5lndIJ/R6gLAO27vwbAq6l3TP2QCtwLGD4Wexx4zx5WjZqmoAvPTHQ2GraUud
WkUJsPK0i/cUetpKFtgO2JWqFwdTl7zc6tyjlwjg1L62g79oWp+ZFzZeC1EXfeSdHEyM/2BKek9J
K7vQbsYMdCmBiwF7iy6yt9g9Hc16Qn2Slnin5Z17p+b9SbHcJOyU+thR7Sj5qBKLIkeLO85GoyyA
YPKayXKsj9o1DbO7fJ+4mI4x0ExMIuWHci9rZsvsCqe+6bikbAHNCVvHjVTtQGzP15QBIPNvsyn7
rDwyPmzFP59VJGVFQ5FmTY/eZZF2FrhuzPJWpfEk3Rsyp4S9YZUuIQqHhHFaBU4QX9QncLmx1/LI
Ea6cSSndtcPBg8pwIFlI/m+LPgKKBmQMmBVswFfOM3ZZdZrTu7zRuO/Bp7B8L9IdeKIxGKr76V1h
B7lMcXjrq64tCmfEVLHGnSeglcekvMobfeeWL5ed2sppawv8e69OIWs2ZrRnAYtsPQwxllrY9t/d
uD9ctiLzQzgbRoMNednjy7VTG9/3gGY+WmXXSxbofWTv0gIJ54FNSA5GWJhRcMlVI7pbVD/Vd63q
98bRIj4vAamY4G1UvzX9GmPR0DD5WVe7/8lbk7d3V99UU6Ax6fAs2tJnp8YxUchkUrbKXegN/ROK
pri3FxtawiZMzIBZ76A5+pXjzyDte19Ey56FLi7zLcTnFYlrW4UIGOYC2B4AEh8umVZFldZyAGbv
IuXOAlW6U0f1YYDafX+bRcXewgBLEcgmPbZ2/dqqcC5Rd1p0UuHeyepb2mKuNQU5rXtfNm0QJ5bk
FNw6ftfGhG0+Av3ZGTFSWVKyE+3ywKiaU1/loVGz6HKkyEzxv68ipcjMsR8XPFfi4cUgJ4qiHlm0
QK1lZ9B26vqzbOI2T7ucNG2PwWVgp57ZngAn3Hyx/enXEqGOJO9NbxQozuJE2PH2aM9Zx+Nk2NHn
EiIxb4VfPbcwRUJZdGznsD/OCdu+bLN6mnljWFNv9eF1Ue41T3bwbGewf2yIh3g9Tc3odDhMlaQ8
OFbzZbKmH5eDQeKGWLZs9HKxyiwtQqbnO8tO9l7Xv3ma7HWzVR7F0kBRE6LLeMmJ6LPCabpRqxAL
+sOAdyrdJbuJ+OSo7MsdMsZfefXHmrB1oaTW6sTCgT0Z14r+0tbIDo6sDfhxHyEXaSj18lepZ4gF
DiOuHLtVLBI24ELWx+umiGoo79YYhLm8Rh/DAIZM2NAcsF2A7OJ8w6qJXuf97DW+bQAZ1k9RqeRS
AreP8B/ouHLCDlTxNBdo3HMjWTooHV69jW+Zi2MGrjE+5nR4MbMleRwH270n9QwGVIyQgDzSdosl
0KZ+qP/1mX3+K4TcxOxiysdmIICTKH5vTg+ksb/9+69pYi4K9WV4C4Wjc0dbvLPquFpQbjLTz0li
BvpUSHrQGyULuPHHxodKaekuOC0s6EAhT6BIalv1zayp1ZNn5tX1aBnKN7t0qi9KUk03xKTqozl3
9R3DqHeUZzVSYzyZB52V3k1TePTx8hf4uOcNsBxwwLXJm7gGz9urA6BzU2+q7Byk2QrAplV143kQ
v/bi18tmtsIWfVu8d1CzcQ1HiCignx2tHnJwgbUAsD3MIF7C2GJWs0YCmtg0BPYcjEgBWogAPvcH
KpNsmlqKWdbYVEgEibrsEbQDQ7G/7NDmd0Pn2zMBOLXBXHduJ5nNImWz2wCy6AR920apbqGKKntC
ycwIp1hZeWpDNadByckN6DztaGpHmUOOl73ZSl9IxqCkdvn6iLrkaZbpjWIqYGtieoVubPJZGfJP
mWF97e0mvGzr41UKAFMDQwuOhRcMenznX65q8zrLFBBE6SgDueTUlj+7rtgz7YdbDj/+whZEJPX3
h/aHhsuQjbilql4C9rf6RQGjb1P/aDBRExsj5zN8uWxtK/awmWwLrRcdk8dCNpnwKyYDlEfh3O9U
7YeiycojW8vE6aE8qJEDiiCeMnVhg3DNNhP05kFih2tTTapk31WjQW4HsGD0p6YCd7QkOLZi0EbR
np9rGOcRRw+1HBPwtcbdqrPjTPtdN1h+rUiyvcSKyIaiUdrEhWYn4ejU13nWPLKGXsXd/PQ3a/SP
M2I7MVMUU6vRIgurMf9G7WmOHC+tJDl/0xdohuNqA5qJD2NjGBnqrMm0EOLWlWH3gW7m13qxSDbS
xlMIO8lFNww9Mdw9RCZQR21B19TWCfCI6CNmdJd7YXeTo0bnvgHIB0bF/rFrDtSSioxuNHTOTQub
2Mq82lb7DBsLbUa6iz9RFFtb+4TfsAeFNjrRQH5ifjRDn/047fsb91HGWbX5kVfe8924OrksraCa
Ug9JmBhNwAoMeZHaT0ge/fuAAecKNhxg6uAXEzKwN9odAFgELOG2+3l03K9GrEgWcmtbg4iNCx/w
lCieWbrnUpo2cRIy5hFfTyH9TpKrfCQvnuo2En+20i+aw5jJA5sZxvKEA1LPvXGI9QT07lr9SIbe
p62Rgw2cJUFqDVEGzPLlD7hRKsAIJbIsRo/QaYSAzflCNeaI1tsM9+yvCoTam8fmASQFtwvxUS54
5hyPt8WJy9yrkrvNxkPj3LKwdlneEd0isFxi0P7N2mmH4YA6/W9+9/+CcpVH/Xn5531YFPyHqH1g
plLwtAbXTad0oFesv4CO5do4JOHb8gAUIJqacjTtRsPj3JzgHmuZbXQxzBHoRSr3tRXpURrl+/za
IDdaDo5XblZ2JdmMVjw9/uOkcMqlJaPJUMGqVlbXlt09UP1no94SaSuV/0MfvyZEAHDU8eFRYYM7
6QLcvsN3XuDunbsp5HQXJZqqeUSiFGnGAuwRBPZotci93MoujuVqoFnHU0sTt4nTVM7CXHipshJg
qgoYfuqD4EC2OTa/pq3ZmAvAyf6BhVHDw8kcNYSo/jAH/C0cv6Yv9RXnzHwtDnl4iB+LL5INufW8
w/Cjg6sPLskfNKtA16h3Li1bKNPa4OPtFuWoLgkm1PvEAEKtB1PWmCvBkGSAuIM+8lM5qfn+8o/g
iycuLt4BIA4B0gs3T/08KehuPHmjtuC4B8t5pdl+Tw5/YcEEzwAutoYLYp9zCxmririkRet3U3e/
VBMeU5kkl26wsRgYPP5jQ0imPebQMbhSoXMDrQyDw2BaCNQe09LXnlFwuKJ3ShBfZ9+cUx9UTxMk
v41oMqF4P+2nl/yJff/3A0LnP0j4rH2sdoW54ActPb0Zq8daS3dFLQNTbLTpzs0Ix/9AJ5s0IGYK
MzOC2AG0laA2fiqe7MxXsF1+qk+2b35ZbL8K6/8i821tzvVnFzJDrpuTqae4+Ay4iao5CYlXguH2
7XIAbR5cazP8Z6xuGFlRjYPKvSyO2T0EVcsm4GfI3INHGzKWoYHK+hTq4XxQah9QgMvmZU7yzLGy
3lbVDNhvgx1S1w8MFSzfM+MdpG1NSQ6SGRJOLbVMSdGmiJnJKG9yByx5bXvTUuv+sj9bmW79NYXT
iiaq0mLwLwn7xQktDEDlFd0bzpd8KSW5ReaQcEJBlTsHxQ4Pjzj3y/x7nn7Lx1Ty1TYT2D9bXxMp
j72C9CPz8NVspoaKUgbuLIm/zQ+Gxx4ktzmPnViaqSCZYsUUd+xpMqNmKHeeO/Z+PxmvKik/XV6c
TW9WtoQdBY5DzUtmLE47ZNFkqL6eP162sOkNJGdRKoHMF0Yyz8NZK9UmT2ccqF6fRJPy2hazn0+N
35WNZGW2sxPAQUCMOhjUEisMhLUGSNHLJDT84qj/qnfGVXtHwLo/v/an/NkA9fx8tdzgCvxdSgi5
dWnBPITDOXpMKGAIOYNxJuxlwqL1IdV9QDOaK3429NDeKffVcHCfa7zLwEY2PkH2ejzIXkV8s4rn
6to+X4ZV1hhG3DUUD491StR9bL5SS/XnOexczHEWx8tLunm/XhsTM0fCGktncLY4Ij06u2qfQyqu
GoBWBABOylK8FUJrc0IGKaEVEeM6hrc7JKm8KfHNbvAJa0Kb/nsgiMHHWv5ZRiGFcNrsjM3wzItf
ivJnrfy6/Ok2UhTq99gFnLsKJJhCmKRL2aXe0JEwjVXfZF7kGNRnNtldNrMRDWdmhGiYjH6c894j
4eB2O0oPhvKc6p+BWQ/HXgbylLkkBEOd4LKptnCJ6IufTWzXNok/xJPkWrcRBGcuCUGglwQjg73e
+OB++NyjpO1DbOaR0ToPvInKpgU2nQKqDKhKML1gMuF8O3klsawxaUjYZa2vgFZcsW/nTjZvvZF9
HbD9/GNFyL6TXqSZNcAKBn9a9gOoMklKlBkQwi03iizRS6yNnjw5oEMcsTyXI032oYRI0+daz5wa
Lih5F4A1x2dpHOiWDOWzbQbQeWwctG3EUklcm/NEbaMBV1Ge79XMhFJsQSq/Tp00+guPHAxSuyj6
WB9qx7HXGTqjqPDX8U3fQ+5Jh/DeIJOg2AxnqLOg0wTxUgwynweYhfhawJOA7lA9QGev6IKFWKHC
cD8aJ9kW3QyDlTFhkcgwlIli9miAO2VQ0mtmy1qHm+sDAn4D/D2cW0rYL+VoVkmfotk1jxAnnFAK
JO1LQjxJl2crryGb8KVB90X/SIBUTRO0O0kIKKmJobhxcpQpXLrF0EigNbQfWJB2Y6vh1Bt6PMwu
h8bWwQcmHfiJBjaIikRGxcXMht6dMzCDF4Ah18AXgBjpPvtW4nIh5yLfipGVNfHq1DadlU8LCiHd
sPhkMPDUGX1URiNXXyTZdStC1qaEBy1qAaPZ2agO4r7mM/2nbu8vfzqZL/p5vLM4n3IoaaRhkUFd
jfgoPARN9ZCAOOCyoa3q2HqNRKg4ppmdjnVwRcV8avusAO/ut5+hcxFYp+o1i8bPskuDLCzef9Lq
8uXaBbUdBSYTgCr1Z17OKffFlVL9GMPqv6A13PYRRUANdRyA4j88EYbGKuoy58qEzhu9ViNeGku6
wHw2fYgR7lkcyiZ/NhdwZVI4q2hVO33sFGnY6OoxV4wjJHvemFeY/mA0skXc2udAef3jn5AdiaE2
jgEunLDz5mjp8VQAKoD5bWur/mKXc0hlMwwy9/jfV0tYmibyF4PFSRlCx/5p5wicKgaDgCzzb5UX
QP2Pg4VfBNF2FUw5Jukzs+lTIHpQPtF2ZZTmfvO1P+AUnQKgBk/tg3ooAuuIEqRkc2x8WJfT73A8
Ecry4jNlyqwpc70GHJSA4GSAJd55T1y9l2Pm+6sBLDaBtQQQCZBTvmxQpKAct7It+D3nTbMoCmwr
V6ikvMV71M2g46BXgfWZC2j0Ebuee4ypoAYpi96N/HZmm3+X1fIqjCWJVuObd12OM+oO7HCSs2Ej
gM4sCPdTw0lttVFHCAVrzQ7k0NAJBuzaQg+u73aSVdw4bc9sCa+UzOi8yjHwJUdgMM0As+8/43B4
BwS3mHaoUJmqJAfEe9oUHphrmx8IlWJQ6RBuk3f+oNsHnspwIH6V+nx+C3REsxbJSmFbee7MqHAs
aeacYGyXO3qy9xAID9jNOxVG6O3ZEXSHoYzaZnsV0cIHQxV63+KkRTXlQNCCRicc02S/gKNicZ4M
TQ/T5d9P4fDd8MeScGNq+jz3oLgOko8WJbGkDZxqBn+yGl6Ole3A/2NGSNvNoENZtIXEOoBER68v
77oukXS9ZSaEZK0pzBnYiL3l5WCApv2t0TkSE3zzfAy+P14IqUNhoxMTYiJ1dH1/18VVGuRV3AVj
M6tX5aB7vypGyLXisOz7//b9hMThJo3TFy0CIosLn2i8biW5075f4y45J2SOYnRZynjMuYVxQ9P0
Sa3J5zyOrwwCKB401h8g5m4ESZcmARBnny87uIFdPw9EIZmMZm6Rgqq4+j3ZN0qxG3Yz7tCQ/n4f
wwHj7dyfwCk/71C8KsPshMk0SYX4/fV24QuIF12jL0ELUTUYMsdYKNsPh+FU33J0sHzydeuutt53
4kvS60zI4HYMcnRP+onz9qNTs9O/8OLgX8nWn33c91+zOndYTuta9bA3xiDBeCsms0vMpo3TrkDX
bz+jH1QHNEhuCmV/eVmlfgr5JU5V1jcUUcXLkJwwpRyP+ivbLREWsd7Nsg7UFirl7MMKmUYlI4CA
Y4edcgQxnfNcHJdQS0PrM5gzC8e39uBAe+JA8N3fHe7/ZId3JObqI9tpofd9jyXVO8PX3ZuxlnDc
b8FeznwT8k/nTAWEJbBH8k/1sbmdg3aHYWZQnw3v7Gf2sY3y+/4WXQHNxUQC1A53Mgmw7TP/j5NC
IkJLo/Bm1AeAARuPWkL2XRPvq1SmhiIzIyQjAgEsZisI2CWZnzRz/EItNN8t2VyA5Mz4gC2z225U
F3hTOWpA48Z3mYSomX+PCzlFxJWROHXjhMLC4M33MZiJ5saIzL6/R5Hgy7i0khwm+W4ivizPW3PK
ugUvMpwTZuyFvT4FGpHVwST3k3dVhFWoD/WYenmCTKmVDiDCZsZUzD0PZVkFiT4sKfDCail7NWz6
5qERpXJ0Cypw55fnqSsHlumI/sFM/NJCt/elow+X89VmQKxsCNkjJeCVyqc2g9g7u4Www8lSZ9lB
y2sMH0JiZYP7ufp4JoR5My9HSqx+qcFvJj/9iYUdpAfSnR39bw4JKcO0K0ys50iAhUkg7QYmSEUS
4e/fXfQH7QpgjsBNCKiMcHKbtjJ1VB2Q9x4S8A5B3hkqrLoPTKD9LY2Gq5n5xglM6ACZ7NRrb180
GPskaNEAdSt7WG7FyOq3iKgL1uve0Kb4LeCsq64gxualvhFWe4jSHFUG6W3f+qXYvn6QJazNNwJY
IFFGhS4xio/CG2HB7datfh+xXBmnC4q7ygQN/BDA46gESOjJOv7F2v65u4sbwrWmtB4ZNoSqnzT0
o+xFVk+VZS9xO5RWW0wZQtXo9G9moweTl+5mi1xXin5sR/p02aHNj7h6jYjl6KLGCarz0+W9sMko
JlyzXRlAlJDeQYA0onvlmXy+bFTmo7BDuHKs7U4ImaWrrpMSClWeEY2eFtnxyQKG9LK17bLLatH4
z1nt/iTpCjXvYA6MP8WzyUVivntBB/Z1e+c9OJGztwL9UOxliWBrZ6w/rXCi4kLvDBkvPZSQozGn
ITCM52b4edm7zfS5ck5IBVVaK2W9TPz4geJpTCzlaCNEd5etyC6V4kxLr1aNUxKEZR+21+Mn52q6
Qoj4xq/xTq7v/P8UjP658oikYLaNmQG1wJdLWFD94jA5tje/QYc5qA/Oy7hzv6jXbuX/5Rjh2cVd
pD0DCjKN++n9NhufqtJPIzfksYJKPB9vleVPyfqJBV1F/c/+00FWV1dHh1WS+N8QTDr3SEgpJJk8
3LrwNfHO26cHBs2ByI4oiJ7NAHQ1KP8RLknQfVF3SYlS6zsTbCrjy9vcDaszWICDsCGeG88mgIeX
jWZfeXPegUuVuJlxNS4WsWVnJP/3xDNSXdkTTodmShs97xGxluYbXB2q3iWhG86e3w1RR3dT4Prq
NXiksC1996XcIT/IfN5c3NVv4PeSVeYxjDkHfyS/CtTdt7nInlNPdi/c+qwAdmIIBRKe4FkS9j8m
zCpX61B97IHCANrGX/TnYZQJ7G0WAaFM43H5ThgS2+KL07nDxM1k19U3K32ng3ND7SG+647uQT3I
tAO3joi1PSFmXTOfTDX3cAyiXls1YCRvD3P8WvVfsrmWbJDNByxm1IC60jHLo4sobigjZGOv4grf
hsvO/tQE8X0avZ+Bd7Gv+/0+vSNSHbOt2FgbFU4HkG0mBMOO6DtMT+oAm9A0upy0N0Nj5ZYQGnOZ
2XbuYAeQJOE0d37TPHRA/V+2spleDAx96qBYVEGMbJwHubJgWg2ElNg+n/rKd7W9xwLtzXnzyL5N
I646me7jp7IM2vw4o5pFHswUetn9zXj1V0c9GtGg2wO8mqsAnP+WRbOzJusHzslp7Oaf6Qnc68hw
SqDecbqxFvJN2R5UoLJG4NbrbG1X+NR1Q6d+4T0AZ7YDoqg7qluHZrKf1JbuL3/vrZ2xMiWWzKo5
GSuA2HGrGAfme0Ux7/G6mQA1m+2bKbHe9EWTwZ43j3/+AsT/Lc/6wD2MS68ZV4XLq1lj1D1y2SMT
x/8SQUb06t+zm3LVUnCKqaphGOA4O1/EYmmSZZqh3WZ79059zI03O329/BG3Nt/ahHA49EtnNlPs
0rCYAUR31SDx/qKveOaFkPtnSutlNrD75lQ5MQAX/ZQW13ZT3mml9NWwtdXX/gh7kJZJTUBzS9Ee
xbVouLXyJzITST75f6Lgz8IISVmdKsVtWjDecuEt1Pj8Jij3VqTujGg+NIfLSyRzif99dXZ6XqZ7
WYk4d+xHJX3um6ucHi+bkEWB8A5xsjn9rdBU6UXhK2NxMNpJUt6QuSE8PlgZ12WxmNg53nSnacmR
Tizxizb+etkXmR0h8ymZi4HKFJ9rqV/VrAXYpwz08edlI1uj7WdBLeS51psbmmcpF5VCvQETEKF1
IJEXvdlv7PjOeCsnHt1OeP9EnVjPa5a6yysHSLw+bD7NkXWtgXY8/mHeGafiVg3Ng3d0wiaSxZ8k
OMS6noGBlVYhcNXSKCYc9PEHKouSs5MvinhHXW1bsahnJkOjxjqOq8X+gTsIhhkfCT0VKt25qhL2
TDbDLvNJSBNkcRuAKJCT4i7zYyf3nb+AuUKXD8gUjE6CNdoREiuGyCZozmKxWDZmoBcYs0h1evtQ
D3X65W+CcWVLyLCmyuoxMwy0zygUYKsR4m6TjSfiMELyTE8JyMwJu0J1w7n3FGe8NtsRoii9ZUSu
4saRU9XtA0u1JQDJpCN5MG8219YfQvjUWdqTOU0ZOvInULChKrZLT5hF3Jc3ZXLgPXvvgWPHrDFS
r+LSBzuaTN5h806y+jxCtu5jYhIzR0aozGfSsaieD61FfU3NwssLITMkZGoCej+DdjBkUTTyKCiV
6c4mVaRLR8ZllvjfV2cCjoMuKRrcDPL6DfPyftp00eA4UZu6Ep90mSkhbxOEcd1TrF8X5QsKEN6O
HDDeSX0X0DJMzp6UaEBRVdlXzzpACVZQnGg03VR3SthInrKbqd2F+gwkFxzHM4SkWy01ihKQXw37
MTuYxD3paf/LpMvj5WXcTA5/zIgcYhlIsYfZxZOL9mTYdSDVgygjtSQdNZkVIUGUYzoNXQ1nGO2u
bC+OPGpI7imbJsCYYHh4QaI8LMRjVU/atABFFk6xFoLg8cVbVJlowmbmXtkQIhFALjvvxxiMRtby
A9omSKf1HMSu89nquhp0WvpbL1Wx3IzJlVEhJuMucaa6TaEA0raFg7pFMd/MU65c66wnxzodetnM
0/aVb2VSuFbEVWJ26oCgIE3Ae+b8VZyAVwvaG5x7rYr+IgZX5oRQH+dqdFqPgU5PT32uLu8Vo+TM
3bxO/DHxoV9RE6XTcgTg4BDfMR6bjvkOoTujuS6BSPuf/BGHij3oM0DpDsZaVwvVQsfEvQyEs5kd
Vv4Ip6AHSXCWVDCBcIiYNkfe+NZb2stlRzaL6ObKjHCe1UxXCnBR4x4bR9OX+mhGuISFWr1vQHUN
5Ove3JmHWQuc0ZcBDGQe8v2+yvqlGrdL4sL0Et9lauZP/Utq9OFlB4W9xVlw0EkDCZ9uoqGEIbJz
I5nVFHSsdS1I+iQHZkMZ07tB0efrEsJ41yXRZcN+QpaCQQg9eeAP40rJoHUQMog5VGq7KJhkIKS8
cxSKyiT59W994iZcA+0BiLaBRf/cJ+h3mDUdFOrT5BYCwl9Np7pbFD3qIf182ZKwRO9fT1ddF7rP
Oob9RCLwYaq1iSkD8NZNVe88RuedZ+ifzFqGmfr41QC6Q9eTawXjf6IIkpKnNavynvoxhTRAWXzx
lvT7ZV+EBPHbF4AAMYXJyVwMIcvaEBOjtJyhjq3F5lcMG8eHdmB1CA7j+VXPJv0hx8NUdqC8VzVW
b4EPZoVMqzDdLXu+MgB9az+xpJVvELA914OlRlaqefuOTHk46QamrJxKp8d80Z3osu9iO/D3rwBl
h2Y5mE7xHGGv9ROq1VlpaEF2NE9c9cO5IiiFDuBd6PHYKk6yLu7WvtMt8GlheBMHtkgLsOiFZ9GB
Ud8m7bw3zAmQy9ghd0rM2J3ldJ7MQ37B+PCdVwaFROZWnTnkBkYDdAYRZLBu/qowLHWTYeIvBsz9
re376les2ilUGzX1ALF0EhSuySQnw6bfNnjooMeLmSNRWnCJFSQIB36Pdu4e+s5uQSFQTQsulRO6
2EZKRgmUkp+dHxzH1JlnASsI/U0hrr22yzrGoEaZsqS7MsqE7mlC6qCfKje0mIZmaKJ3/pA53UNZ
9Pr95dD6uK3Ok5Fw8cu8eTQtTgKfU+vBKYop6Nl8gDz8U2OBaYNWs8Rf8cj6HcsuBrXBQKNisFOw
CN/yCtQletC0PouS1/ETAPcRuam+DKCHLyGT0l0T/PdvQhqHCMSGbLCCWbrwoYe5sWhsFJVvKp37
WnSTDaA0WE+SQJnypQhdxfDi3eWvu5WAQQkFRyHvwSU3zlN9kiQtNGI8PVhQABzmJYjzF01a09zK
vqANNDGhDmNIwudW0E1gEODUqF8oajn6jaVh9KXMY6hQXXZHBIa+rx2nR8GkF7oKH5BHSqx3E+Qt
jEAFVNP6/n7tvLV3GDKWkpZvOYX9h/RtYK2Qhs6dyrsSqoElpnGRfRfw04GZ1KlNGVO02EF794gL
O+Jc0eGZOKNutDVUjViOJ/8dPbqn8kAeUtAnl7zDlIdyvOuGWzoEA8AcDjI8x37P9KtbExvM6f9I
O68dubGlWT8RAXpzS7JsO6lb/oaQGdF7z6f/P+rgzFSxiSJaW1czEKCsZZgrTWTEKCRoBeZ65ipl
sffNr7cPadUCjC4q6nUwyJiL22CWQtlYbUFLx4zsXHuntp9vG1iWG+c949+m3YD4gYjMyeJNjLpR
jpn/hE3JbXdyYs8i9sLOcPq9clYcZZfs+mNwuG10ZVXA3eDIhKvfmr3l9XXQJ2SvdNoBtln7u7KN
XlIF93TbxsrXSnoqE5zx7ilIO1zbiLzGUtPZF2p1dfbN7j7Lsxesvtw2s/Ka06+hXWPNTn8m+7y2
kxgDPBWMTTsaQ4t6Ys/KZMA2nohyjxDIw9S2FauvOF1MwlRIj1hUZtXGa5NylvCQW7XkeA/xo7jD
41L2Su6kQ3maB+IYEcYuMIqN5/T1jsLMYaALDEmVjgdcnJrVdMEkB6bkmPlL2T406lnc0oGfD+X6
/cTn8SajFzETRC3duqokuN45mvZaTVBp67QtPK71pNm+UKCKBrpB7/adaHj6xuJeX0ksIwAw7yyT
1Mv+9JiPteAPMnwBk+7dF6I8uAqFz+Pt27KyPvhw+eCo2kLkqy5OLtXFJBcMM7OH0iyiu0qETelQ
+QxQOUGXZR+tbhB2/ZRlb9Tv5Ssnyv4jeatTH35F+wVlG7sqqIRCZncHZSxcRpHiM0gMfeftJa4E
2bxe3BDa1Xhgkq/r24l6qaCPlKfRAcxn9QHP7yElYUIsBSWcSe+mTux/B/7kSbbexxETVpLapodQ
NcMtH7ByqMi6kMtY4DYIFBbfZlCn9Yg4MrwWTevZpuY/a1VTuRsLnj3k4tJixSK31XnhqIkuFhzL
uSQoRjbzMzR3QSQqj0qiVvskHgeQmvFwqIKhdaZp/GIEjeRYldUcNCsabVEbLWfSK9UdlElxxjLR
z706/g4D37wLYYPcENJa+YLZDBE5K75jQotFtCZDER7Uqp7ZnSD9QOTbgN+ygcpENDbu+bzk5ZZA
1AIhuS6ZzMYvnK/MnL/ZCTwqUxV9sOZOyChXj+U0RnYSVVsVtNVlqSpcnRpzZfy5PoAR4mIPpEdu
S16GpNwMS9rViTkkNmPRWw5/y9jitIUSnqDE4F0Jci0n5rT2qdi8iHL18fa12rKz2MKsNqIos7Cj
MnYf57od6KMbogd828zaJwL9LIQ+f3ikjUU1UKhTIRCrNIdIuxUMl7m5Nj8EzD++kfTjjwdCVVmc
IyWVe7EwpCJqbIRekNtaIql26yNKJ9fTYDeGtQU2WvOyF6aMRU0GLmZfF0I+yLyOd0rYfy2L6LvA
fxcGDj62tI3mwdoeEjzJJj7WhLl68VkNOLD/VwOKU+tgGdp7c0g/3D6mtdtwaUK+vuJm06pjo/Mw
Ard7qMaIsd7AupumZKN1sLZ1FAngZgX0burLU2I0PK88GTua/85DTcUTDNvIAttXvteNtP+bRf1r
bHlOhWLGam9yxeWuGQ79WDRunfXD+6A1lY3nfX3/CF7wRyRwy4JTXkpNGo6YqqpgR4hjG/JwCrek
0besLGLpUZ0kLe68zBalMdsZhajZFpEF9DPRFkRpzcPC30nODS5fVpZhZ9oMxRQmHFQBlvbQNoH0
UClidCgTI7ubtKQ7vf2sSHNoOuPUyUsX7sgfLCkdR3xsifS5N36R5cHW4i2h1bVVzXS9UJn/IWeb
N/gioVLVJO6aolUdv6bYbtb2VLxQA7Bnv3F7PUv88x9/BD0o+wfYEiWBhT8yI01MG4rU5IrSXt75
342f/lE6CjsFcolcBnc17HynfHkzHHlpeYm9mnqx9gqNqARip+6k5ml7mGo9erm9wD/gieUbzAUB
r8qbDy3xYoEjDJ6hok+qM57TT3rp8OzCq7hDUeihscNT7Kh29GiAmt97NmOD9nZ6vPY5MOwNmg1N
DZL+hV8UqNso7LzqWH2iffHL1LIF6LWdMOuD59urXT1OKvw0JEXuDkKZi5ujlA3jDp3qdD9nBTH1
jFjnkcTSmSH0w64lOIAvWP/su8rGl7FuGmdJDkjuAEvPtekxGhtRGDGtvhcdcadIro4o9bMArN16
hgyozgl/d5JTPDeOcMo/31752idjyTQG5Jlixlg+PqJI/NiGVKTUsXuJYbVMDKGz9TFnotpstp7W
tSO9tLZ4h5BEVSMTyURC93KneeW5r9hZLdgoZK4uSiVVUWmpULxdOFKayVFe9kQlNUMsTuU19LCn
NrirYRJxu1YNNqbXVl5w8DRo6cL4QnVv2ZnyqsAr+xGpEs0XHciYWd7j7WNatTBXhU3e1bnidn1J
lNIoGKXPaTgg/AIllfy78sKNm7hyOAgkUBFAxZLv7tWorimFk2VhIw/bvRkGj2Y/HKwg+Iul4MSQ
etcJEl4BVZvAQ2hCyFSnyeHDZrqpcrmaW9wKa4vhwWEhaDrqOOrrDfMkMxgMIGm2GaknJRY/q2Z5
ajPx5+1zWTND8XOmMpaAfSwRGYoeoc5Q8vkolXBUK/+LmosHPy7f/29mFsdvmZ5U1QpHI5VytB/C
5EMuGrKLQGWz/wtLENFTxSAb1ZavS6q2uZe2ZQ4zU372RghBvUm13FiLf9w2tHajZ1EmKPyBzPCt
Xh+QUtUeXPB8/gwzf4HllhdkjLduwUo8Cr7kPyML3xoIRjXKE/tWJMPRN7/4am+L4b3mDafijQDz
+V3GFhtHn0DS8KXXC1JDWUFFi50boFvOZMh6yJSbINsX3j+3t2710l1YWri3ZFLSPJuK3NZ1cXA9
tXQ7JMIbceg2opwVP3q1pEUMQHEmj3SNByhoxbtqyB4GdTpTJpIdNZj+Ig2n2Y74AZ+rwlzA4m2w
iiAeNJkLUSnW79AQPpZm9TNTrC2M9MrFw4nO/EoUxuc/1+cU+52npTkvupFZU+IQ6GTC3pzUIXFv
H9PK5Zt1v+FR10RaiMu6gteaiZVE+AZh0qCszw/RdOcrwoOoDrZRfvwLY6i3zt1wip/Ld5wmXS0n
NXcij86tof5SveKZ2v++k6DlLGBcv21ubRN5hv41tzwsZs7VqGFt1SiMtRskkQQ91ti09dsfJeoy
JAy0fhg4WKIJJCRNLJj9cjuTEFYTshb6q8CzdnVbbgQNq0vSeFrp/sDBtRzzizsuwqTz/fbQ7Tth
HHzVqvDXX2ybTsZFVXH+4Yu71yWyrw8DqxHN9KnN8/e1Nv2+bWLlm0WK+j8Ti5PJDCuuLJnrXaYF
8Xl2X/jl3mzC70aebuQIK34IUyabJaMZwJz79ZfUJ4JP14lLUCuGE6XCfrLABxje4W9W9J+ZxYom
q5l9KyuCC/Yg1Hcg6+zBkPeevqUYuHoFLha0eJM0LZyLc4xI+QNsJVqFLVN+vr2arU2bf8NFjhrW
SdAJac+HWldfKJ96TpLKvwGSy85tQ6uLIUWdJ0vprC9hG0HVmp3PK24TH7lGl+7iTHL/NxOL/aq1
VqzGcg5LatSnvH0OKuV/s7DYLWbFssxT50V4Uj4L4TxqWbnF+rf2ySC9QUuFNhx/FsuYD8EqNS6Y
hcyqP5hPPrCHWPc+tbmw9fr8UdZZ5NUmSmsi6QLcEK/EIulo6kM3cseCUQgHG+KYL3WjfqlRH7fh
67UcX++Fz3VK70Mo0ue5BG2HyWABMEpKu9IjutFpICKXZg5nWB2kPQpF3Y6GF2mqmZv7XOtMx9cg
lPBbr9mXZTa6Rml8myZJtuuiVhwvh6oR9P8XRgIhDRH9szpIwKMrRbczJcv3CSxXDoXWE/kSnUkR
4SOhPfq18k9heXehbz60lfW7NInXWm3w7wo5Ne8Sr/iCnODXxA9LCJWQ3fPFUXMGUU4fspmst1bj
M9MpcNCKle+IE2OjZS2O9u0bs/Z9KSRjtMdAu/HCX39fZjqY9OBwsVGgeaegN0TTpvtdfCrDCM7I
vzCGQB/lJqRi0M9bGEuoBUqJSi4D1F1iaqiUGFYWfr7dCtQuJLS42VmS5tpKqnkKGDcio9iKE8eI
hpegjHcltYSN5axFLPTVTRk1OwK/ZR5LANFUU4lvMqMMrhBRzV7mKQm3TGXryfDjwbGYht8AAa0c
GHV9cIlgOmeEx6LcLnaJEg1FojmtyqVLA3sYTnolbyzttRWN36viD3USgleaPpWaGSgqappTtGfd
Hw9JegSQs3/rQUFyYpBwwraClWVVlVmkPpY9T4M1KT7IteC29fuw23jg11YCSTd3mw4cXbLFbeil
Ui8bLdYcyRjcIRvsHoHorN0oafyRWb32Uxp1bsKhmdGZJtziaudGaVlhV+uOeuh33ll4Co/5s7DP
oNgKnPj9TAqKpp0Nqa6tn0o3/jDtcsplj/m+cCy3cLcKVXNSs/w9fAQSSFxiaWSKFh9BRues63HS
U56iDasbv5J2uDdF/8WvC8GpUGGGeevNDxzqihdGF5nW6EdqI88k4KOoxbYamw+6GB7efmlQYqOl
ZdE2oXp0vTBrDDW16XgQusY4GdFDgYpvNXV/cTUvrSweUqnsK6o+MrdGqW3JLw9FZu6Ddsv7zv/M
q1OSZZB10ICTCi8WA+N7TRDIYqbpV6C8r6qNGcoV1JkG8wwtaMIaiQu6uP1+DZamoRRCaS/InU5W
5NhWwG8fZzTPqQmb8NjXJMKjpDSHOA144CZZZrq+baMtQPraYnV2jTtpqCZUz9cnV07KME4Zn3sp
Fq6vp26R/nj73aC7MKNZ0KOgKnNtYeoMsyBc1BywIHYFP4DQVk5YvrzdCpT6M4SLxwVY0LUVKZm0
aswNkjnR+kD5N3GGJG9tzze+3Da0tmEA6We0GOTY6A5fG/LD2GggnideDFr9FOp5bfdi4Lm3raxA
SEgVKcWgYoaOGZnjtZkiFtNOqQKd1oV+bh+QmZ+c+J183CKkfb0cSvb4YJ6vuQK4XI4AOac1mlqO
uHjmmoV4ztT6+fZaXjv7axPLpahVXQUFJlpDb1o4Vdk+m2C/iRyVp26jNLtlbV7wRW5itlU51TPL
hVj86gfYyJJvCsRgf7EknhSwZ39QiQsjdK0KGt0YMasfkfJDgs1G23ITrx8LInmKBsBpSLLBZV0v
pLKYBmgbbnRu1lC8laWK0FDaFQSFRnrKxbHdpziRp6qd3kh4SSqMaejRZ2FSkfu3cFBarjWylqhg
O/xHcSqgfoud2xv4OkrDwvwq4RAArSzTFXmMLbZPoKhpmgx5p9n7JJ+eLCWq9nUT3xWhtAFQWLsW
VBRot83aWqztejejJqk7X2Taoa/6/WhJtq8+65vzuOtWFAtBF1z7qyZKKIRVAGCVt7aUEcgDlD3z
XGZuZAhbKvaz27x+pdhBXlqLsB29xWWnQypqSpC9zhlJn9S0fmyr/snon9K3DxBd21m4b6lrxriI
56sOnsqGHDRz1L55c/x8bWRxOqQE6SA1LGbSxM5uCu8JtPTXTNhSxF09H51iAXx+VO2XM66zrnFn
TThvq5TcLvqsjN9NfatosZxm/PP5UEDmntE8N1+xGGlyMor57ILUwfuVRcNPj6xoR7Pi2RKEF22Y
7kczfVAGRbOTQPo45dmjqlcbQLe1L+zyRyxclKqP5tT5Ce5CE3vIcWSvdYegC04e8zjKoxdXk/Sp
7C3t4+0ve+1BMWgiohvNY/yq2NlH8qD1A5+AZsjHgv6rrWXtFmRr7fIbYEgB8c312z8ncOHkY1J3
+M1ZnN8on8eKyYfCR7JRS5UPU7Q1pL26ogtji/dLGbtUEsOgsNOuH+6DLOxdyerMjXfr9ZJQfJnf
O94UYphXuQr6Rk1cIM/TGfEpM9uPgelPVL31k9wUv956RtgiT8UBA2PW/uRNF9sXweGXFh4rojVx
p43GMerLLRzL6/uHDZAIjAChW/+q22uBdkxVXIdd1HnnTGFj2gwo7UujdAt8Yyg2WwDfPy/itUuk
98/CqKFC6qct4+ouqv1Qm5c149DDoxq7UfYw9g9RBl0n6qh7+T6obD12pNat4t0Y7vsfWyrGrz0M
v0FH25c2EDir5TuT9OGU+AHLzvvC3BuC3jtj0Qp2WW9Rz72+lljiG5uzdIkMb+EzwyAZZPj9C9IU
pbUHLfgSDNmn2xdFWQHa40RAz9DNQhiLqsr1u9lDEupFFZ9zrd2FMD+qh1GoHea5YIXi/03DydPP
WfElVcpd3/zyCiA2aKcLfmOXhqtaTmsBeZkgjo2fEvQchEp22hTduHOC+kFdw+IqfKi49tPUwJzp
lP43vxIp3ohOS9E/Tp7b6Z2Zi/tq6Fwxi3eeucuNXaLu4IxWYLzIm8xJuicZZZGwlfZ9vRfDYzx4
Tqo/NtKw99LQqWrt3qwZyrLuIc1SrO+dqbkZmgi9PlAnR7bRD3YjJYHpbEJNH0ieXaXlrtAbOxmC
xvbM5L5vo/KcBsNXAVSlL3wzrVMSVo7kRZQsv/m5aVdo0oVTfvRb7bOWf+ybvREcgb6B5JP+yEfd
x81plJ7MVrUTT3UnGcHGSHZyCAGV5L06fvDMBzH6GEjHgILfqH2S2n7npx/VjvpEc6zT9/3wIRH3
EZoxhfzctoWjGOc+ZmyyVOxyetLFJ49ZP0N6jPPfah7Z7fCxEtw8qM6N4O8yVXYNUpXA8vem93MC
k6zovyvzMCmPsXicKplsGrGIPnQodU7FT22IQVt+j9tn3WTgG5BUXNod8tiNWDp59rmxyrMKHdQU
x09lGNqS2dpT/NAVsd2me8QT5dbpVGPXDRMX9Bwr0BN9rTUT7Gt5GjKB4RcqxG1nR/JRVrxzKxzU
ZB+3zFdE96Xh6Nk+8B4Dr34ckkPfB9DzPfSlK0bky3ns5v5HjcP3nqTpqRdf+vJOzRzR+pHnD+hK
y3nkhF17DmK4J7s7uXjvN8e2Y/Ixfx5U09G7d1538K1m57fIagoMFsn7PGiZp/sqT/SBPsmV4Yjx
S9h/H/Sd4H0Vk6NkHNL+H3/6mDf3suVOCJIB22zOevzsRzsteS/H+y4z0I0b7DrM93X5bSDHr6If
FbOgZaPjCcMd7KkdEqWZcUqr41TUtmHdZfUEOS6sJt1joZ6MJHYCrXFN6jbMujhRNcIp801rH+Pe
TrPgGFqyPYxfJ+ufvKPA+ZLEyJVAXTVEO8l7MpNvWqLtiiw8m3rhaJrwEcqunRAbdqVZoBaHszwk
x4LZJhJyL2LmqY32hX7urPdByRZ03l6gZ84UgzPBbS4k7TEU012jarsKXdoEbHSjv4vFxu5S82Eo
Iv6Kinmm7qOOU9J3lveErl0uIMRl2bLwQ/aGd2Xb7aTqmEl8n5AaR8L+trda84i0qOciw5ybL0u/
qiZEM31sYStIwTJGw669kaqc0A53COaHCHKebjUWTjcfE61NhYyXc8q/iHgvY/paG+LX2wt5nfph
hQl0GKdNlWBg4XSF3pej3ieAhKXCFUers01lfOx0/TSk9X3XTDvRKDbij9XNAzBFwkdoQFhw7egF
MM9R4jNwnsvheO8LsYXfKKONNGx1ZUSGyF7Oc9jWIqnViikKM4nnJE3y4lRZQ3Q0mkFyiySrvo9B
ojpxFXWe3ffhVqVrZTSSXYUHgUrwPAu9XOGgRX5dVeyqNGj3aoAAlqo4qlo/5Koyh11NDDO0Gv8y
PXiwg7o27N4LPkxwMthdXHYbGfBaoHB5k+aduojBlMnqo3i+rJyHHcYAoerBSZKN4tvqqc4FMeoI
XKhlwiPEZqd0CVb88EEyv47G330QlKhMMjiKSItrUytq14l5Xtih1+PANU84FmnGuK5Xb2FR1nYM
jQBT1WVULYlJrneMVthAtZKAx2uYYcjVnDcpnKHzMQ3o2x/gCnIYhPyFrXlfL07HMtNpiOPYdJQ0
/J1GFGCF7zKNq3Fs3VL+1Rjferlwy9h0e7VwYRaw54GEYAgdCaegq09RVfygXH2WPNHpM4YJvK1I
c+1oL3/ivF0XP7EmWKuSsjecUHiRkx/dpq9b+1ZpKc9CpcZMvb842ipPcuIowulg1B5JkxNbG8rS
1r2ptuM2OpdVfi6b/nh762cPsAziad/p0LziJV5htusmg3U0wMNqZXBEw/QnifZBLZWjJaRHpW/t
QBZGuxbVjXx5Lf+izEY8De6N4ZzF7fLD0ByUCv9Xt8Ij2cqBUtuJaa1fQAk3UDprtws4+DzeDqyB
p2ThBadUiHqNkTMnQa8b8ZzgZB5gAHSH/eTyf5Id7SGzPWbo2Y92+Yty+Yu08RtWhnap+ko6z6SF
WN8rRudGC0dY3QG9zFyr0VclZGyX+NXRDt6XFjZiJ9htwSVXtpiCOVnuDLSRX7XjxEoNDC9mi9U2
1Ak11f6FEUz93TAUIzJ2cbYRD6zZozbGkc4p2SuHH3fwYitmWdhjCChevY+AyllMW7amsFEPXrdE
q5GloXK9jDzI0Lwsn4stg6x+0pr8Xp/G3Sh3z7jmjXd6xQui7E2vhj+s6RXmNBwzcZALvGAYljb9
b9XtwhylxyQudrc/xRUHcGVq4QTLTmrzqWFVnfxORvKzkK29qb5MbfKAqBc0ZO9v21vbRWqz9CHI
Ngm0Fp+gGRYMqsQ1n6BewJNa7gVrYJSxPBmVtuHg13aR+iheDaVf6RVpx6AkotnqeJm0T3d9nd+F
XoKT79rft5f0Z+hi4c5YyTxsCphDY9Tm2ksnIcJRQxaaTj3upL3u1B9n5ZDmJB31yI6e9A+t295r
D2hgOMb34uAxQ599HHP39s9Y2VkZfpLZ28A2YGiLXyHAcSSHcEPY2tg0+1TPxoMohV8iYbCcXO2s
jc9hZXdlalkUsuZZglf0SaVqFFYnjabTMrjUR7/NEQbXYAtsu/IAYsUE5Sgx+Up4c721ZujVw5Q3
vE9DBbAkGAfrfkiYj3/7XaGWCwpwLucS4cjXdkpPaqqcW0tSHB0H33DFWDhNgXi6fUbzc7q4KZhB
GJKOH45kGaqBZFe1aqLbUqXS/RQkNOvhlpncAbjdMdeH7D5PqEXcNroWFDMFrTNlMJeRAH5cL64L
1UztaFXzDFAHcGsn/Sc8qHb6IduNd9X+7QBzQ5bYQuQvLRpAyypnmqZiX0cyT4De2WKs7AWNen8I
U4Tebyxt7XrM0zMgYeeBqOX1GKYoILgZMOU/yJAlRtRgNjZv7cgYZWHKgAEzLvrCYdFyTvvM58jy
avTPYVtOp8HIigNCU6GDNiuAt6SuD1YZVyeABsUhEb34GeFevv3J8qkL6SqOXBNDXA9lgHLUYkcf
BHV/+4euff6EU3wmfJUzec/1Iesm7zx4u8Ju4tYmvTmE8Y+h8vapEO9uW1r78i8tzb/kIiiNg7EN
qgxLdUoMAcuDOH2WrS01k9V9v1jPIjIlPdbrQecWZUpuaM40DOLXHoTbR5EBuNQe/Jxh8bQKAvFv
7tSF4UXSJmeSEUsqBx52/se2b49WWW+0wtbPCl4YhO6ZxVlCaQjUrMHypcI2s8euzucc4xR0T7CJ
/cWbINFC/P+G5u/n4qg63ELkiSMNojrYRbK3q9OIelNlp1uP4Pql+M/S4vopE2G1WLNrg3wfy6Zb
ogKaDr9v37yVrhuu5WI9i6un5LqcIobJJe+yg2XK74O+00nH9DtDjw+kLmcrnn5MZenttDw9lFRf
S/XtI/4GrRuZg4NLhYmvhUcII4oPXchSoedyPL91TCO0TXkjR1rZUKyQpsgKJFyoslwfnSQIhToE
FC0sI/uQGB/yvH3IrI2EaMvI4tnz6i6u9VArbJJxOy6+jwDowk0oMb908ehdrWSxX20/ggNA/pH9
0p0mqN120FyoUze+29W18MBRB6Gow7Zdb9joo4cezA5Drx4BXR2zsnCtbksXZOXFmTVr/rWy+KKy
arKE0sOKZjUvPWa0Vvl0+5ZvLWT++4uP1psaryKnIDxuw89hX8Z0UrJjUFPUvW1obS1c3zkPNwgO
l3MRpGpxGDfzwRQVmPV3EWQVty2sLeXSwuJ+RWbmFWVssJQh/yKE2beyGo5SpW5UHFfeCqBnrIII
xwA/t9ixQAuLiktFnU18SNLRyYPfk/5BifND1X+4vaLVPbswtfBAeY80BjJNfJad8Wuqg6PZyls6
OEsVobkCrVNsg4eAOR+SzcXbN/RZZ/k5YUNNPiFOdkyb5Huy113Vlpzpk4e7iR2TFt2mhtjKgdHS
FWfELuNFryoGnY4Eo5RheShN/OrgZl51KnN/w7mt7OLcnaY6wiC79WrkLKs9wqqEA5OCrLKnMLqX
4y3x1pWlsIUEYAwj0ygWFwX23gOkUFPeBpLmv8efo6A5TW6mqPHGZ7SSQl8ZWnjqLg+ttm6KknAv
aT4GSSA/dJoE36mnWwcSw34faEGw1zLKbLcv49oSqRLw0NGsoE+8sOwnYw1RWU+JoI5aO4qF2B67
+ns2TlvsTysHxvwrukwzCSZByyK5NKYoVgUrpZMXe8kOqr6G/tG0dWQrO8lIINCIGdbPtV+sR+uS
UC0qhUa+5/W07zP1k9klj1LFXQeflu/GdmwcbyqC3e2NXFke9QGKBACtKFot8zLV8sfGs9rSTsvx
aQiQgu9KbeOwVpwUM6Mk6DO9CAW5hS8U4gw28kahuVpL5guSPuq7dBgqR/f94a40agktl8DTNlY2
+6PF42sB84dCj2AFsMbiVZzgKBJKgWBFUozGmaT+S5jpn8lGdnFvbjxcW7bmXb54uAZBVmpNJtrs
fJ1+opaLtqb2FDu0VHYEREdvH9rK7afUwRjpHCExDLJYGoQKk9hmPMWU6T+EpvLLFyXarGLr3raz
djnALSNGAhSPeYbFrVQoMWalh8uX0+lX7OEcQZhtPJRbNhaXQ4NPp+9iHOJgBtlR8ippZ1S+v7Fj
W1YWOxZLLQ5xXoAaoaYuV9V92Iwv/9tuzb/h4hJkkEcOaYsNv0mcHoyDr8uH2ybWDl6Zp6L5WCFm
+INnuTABPLGpxoLN8gfDkYVPNSxEyRbj+ZaR2VddGOm0VugFHyNFnD0K0rvKmu7TcQtkvHoiF0tZ
+tVeIXIZsRJWv03ve5c/396qtU/yYquW0J7U0uMsUPn3NQa65TZ0lMBrQGBWtTttTpmtxS14bgIH
2LepcS3hzHHR9XU579kEKv+9uBP/SZBOLkFmiU8tECHNHv/IZMqRE6nu7ZWuvR0XtpcrjceSprCH
bb1XUqdvpCexV9wRVI6tDPRgoni8U+two1K/en7/rXgZQg+5F6ZmTik7UdqPVqM8Cl26BYRcs8H4
BuxGhDH4oYX/Mb0GlF2BjXz8LgHYFr2N8HnLwML55GEdoGbA1lXm99IIXEJc+/bhrH1Ml0tYOB4h
6FNBF+aLkeZ2qN7BT2l35ffbRtYe2Esj8zIvvljEr2IjCee2gkh0HDaOUv0wmeCc/A9htEEgt74g
KNcRsqBmvIy8wDFbXVayIC8AahjnL42oOWqzdb3WSrdQR80Y21mY+VV7qxHaUc7nNQX1rvxd3c88
+tHecjrtzjrkbnZ4O2cxc2tECjO+hsL7MgTzs8zyotFnghfIXg8gyU93t49p7bZRHKa0wcgII8YL
lxe09dDGAxZ8HFCVSU7dp+5tE2unc2FCW4T+bTkWkRBYvNhVcVdP4t4bw0PRtRvP6aoZYKD0VhV6
nkuWhLbRlWaMOBymuXYZE87wc+6GVvyL546Q+F8zi8/TmCxPVUvMmJXxoVayh1CZXK3bapetPRWX
ZhbfqCpNilGlbJofeKde9vhufKdKxxNKGRsOZz7iZVBKgA96QaIPAgH89ZcaTYVuFeADbUNLPw5t
+iAk9ecWrnu3EhWQc8ZXhnsNt1DVjc92dY0Xhhdb6fuxGeUZOaE1jSXG4rPcSsckLRlL0bcacmsv
EigkAGRzUsMk4PUqJUVQIt0nL1S0sj5U6RA8ll4k3XmFBWdboAuPURYaR6/+i9o5aRoUhgziQexC
wnFtORUEUxcmwXNaA9rbenKmXLNb85CYqaPUW4IBrzcVa2DKQBhAQAwF3sLalA+eFymeo0CtapuB
lbrN2MHmEnr3yVhuzbKvmcM5QaoO+z2J1PwMXLj5CG6S2M/I1XLFOsVwPUsj43mBeMiELVqm164K
5vYLU4sYMJiKRO0STPV5iliVrHwu/frNX/dsg+kexlVmjYelO/QFPQyIzubM+g6cdViiiSDqG2PS
K1AQBl0pERi03Cn4qbMvu9i1PIlGK484lXqnnvXkGCIiu/Nc/aVFAc/WZTsBTr/fwlitwPWvzc6H
eWFWqzoJR8AOqofoHXxCKrQKuXLnA6SKrfv0ACU00ncDYdNTP93XWoOISeJkztYPWTtJQKMQhs11
tVct0FqjfSTGIsgmYMrAxG2vzPdvfXTmUWK+OdjjyUiXn4HaRFOdDyPRrudVTpTPPAhhEDEFqWwJ
Aq8E2rMtywLbQ/4Dmul6W2Upi/Mm9wSn3in7vDjkyU77nDoxyJ6+s43E9u601m1iNzhvdXdfR1mY
Nud5AY3BnFcYKqowZRWW7GRixb0remWya0rovQRxZgaXP/itXr75OZ9NKrTnNXJwcADXq02nLi38
GBy2XpmoqwnlXR8kuZNGyRaNy/ri/rO0+Er8utHUtNeoA/XamdQBRecgecfMyTNwtWdTSDbSh9dP
BCsDIktxgUEyik/XKzNRbhfCUi3tZvLEO7MZq5NXPZqCFDzCT9s+DXWrO6liJLvbd3WlkQatoQQj
EjzpwB2WuL8+nYQoNxpOMTbkRyUcfceSyuBcV3XtDkWQ73otCb8paTc6uGHTiXx0TJTBqN28b7Kt
nzOv8yogoGVDZw/oDB8nuOTFfW4svSnNOg0Q3213w339OP4z3FXHlEI3+u7qUf4RvrwZWznbpD6s
UkVgykZbOHdpagte57iyzWFqz3ETp44UhsVGh23N8Vxu9MIKwEY/kPS6tKVCiZxaFHYZZauN9GrL
yGL7NBPi5aYyBUfLfbCy/VmJ2brbV+bVEVH6vVjIksU6nZQYalJujBgfI+urr/+Mm61O4QprwrWR
RSgRaIXG5DO7Ve+Mn+ouP6Rfqk+NE+8TJz/eXs9SlpXYE1vgOhA1EOcZ/0WQhBafAXjX993wk/ZT
C+zRGWYt6lPV2arD7PCOxO5x4nWq3w2pXe2gpT8UsCVbv6tNZeq1mIZeBbjJWSkG0My1H4iFLIok
Oq/MC0Fo2+nBvZ9pX9XY+jYl3obP2bI1H/TFk4xUgdCPGdwkCdFaFXkvYm+889TQckzn9haveVNo
vZgyl2Y5kGU5aBolodY9iRfRt751sfFUVdbd/3F2Xstx49oafiJWMYdbhk7KshWsG5ZsSwRBEERk
evrzt6t2baulI5X33dSMx2giLCys8P0LsnilHdpLFM5+saQfjocb/lgC86da7O2X2bVfW/QFYPe0
Bj0ycnZRltOCTd6Yrdv2vS7pbKJ/ro6HHcH2wWsWVXdgyZ+4+dOIiqvRQdMhWNvqekjDtlj9mpWx
9bvtP07on6EgpYeuQxgu98SbYpAwosEwk5IirraQ3zLy93F7R8Jxs6TtF/7M+8N4NJBwGbF+wPhA
9+PtdGY0hqp9iPyc9PSUWx5MRas4rZp1Dnf9LNHS1QIHXWuvuYnWdZ7QbhU5+QQ5ui820jvb80fx
ArSWOEOxONhFb38JYqQuCxLRlL58UYwXnXe5DF8NcrTEJ3cQZDX+O8iJPZi6TDM/w92PDALuHB5c
ypk/xPH0Wtt2gsJJ+j1KRPqvZvXPp6FkAYUkYA2f1uaxMWhR9odR9RiOaK6bDjrie1zcX1YBHn//
++/770gnmyc04BBmC05jCgoM0fxeh+tFNGSXrEZTzDLuBsX8cpj9zVRHpWfdPRPqi4f/xwv5399w
PMF/2R5OnIayEDkwcK42AkT4jOlD5H0lI/7hMPAk4O5DYC46zVaGcm2V8XVTJoKiYQ3+MfrbPFiB
z4/ju2v3uHY49mibQMzsHYbMm/zW6WN8DZL151lqvvlU/nOC4DgGQiRIGgLe/65eOlAdm5nI8CnK
6y6cxHO2Tuu9/g8fgrchLAoyaniPvl0WL+KB6MZY5tGQFsxDDGil5uXzMY4+yLvtB9OFKAFCmWh6
ezvGMutRzjHeDUrFzVZ62965787AH86VzcRlYzK0QaSh8wWI6cOt8NewJ65RPbX1Cle2wWNIIBNA
vG/tgJ7YOcm+MpdHO///fyAe828/UApr19rH99S1fx/JmZ5r4etbdWbFMu05K+FA+UXS+aoSMJF5
NrlQvCFQpvYD2Xz/fLY/+mzEjUHqghQIHoknB00Eg6Kti9keUKMppKk8DX4C/cqofDwMPGjU2UdH
luvbb3aGMQ1IgvfLSqK7KZqLaOoqf05uPv+a99ELnAIEdEFUQwL2vexBr61towiEP/dAfh9j4Pou
u9QlfyY7/e3IcfP2n494NIaniwk8dnqsgsED+zQMPnlKdDL0GvRHhgUNwKgc5m1Yd3m//vx8pA+n
8K+RTqawRmWHk6oVI6VR4ZPXIf651l95Yh9P4F+jnDgpqwi80QsxgS3Lw758ip/XHchW+7Evw012
QB3v3T9rlx7XDFBpYAtixApOayrE1PLVSRPUO3THSO8ERfkFpVMonBpeZgfhws/n8cMVQ69HiHjn
EXpxcvyIDBuDPE0DxrN71gViVy/QanXq3P1K3e4js38ksP5npBNvpJ+ydvGnBbhJc970c4HwxBff
8gfs8277ISAIhUC4zu/ocVQ7LVhdNfiBvzrg2r5DOrnLk9v4PL6C3Ffw7Ob9N178c23jccUy9M9G
KHIAceW4Vf+6nYlcoV2yUpWPY2yKZPb2xrOy+h/WCdH07OjDHgGJbwdpA9ciptsQgMhqOu6DIeDz
E7oJ/KxFgagT+OgI8hFZ+nzU96w1EAuRb0CyDs5s9E6ur2kGL42nQeXUrfVGL4Paq2Tsfg1xQM+6
mI6ljVpeQPwHcbPY57uJ0+zu8x/xwVHHbzh+OCJZWNbTK3CUyrQaIAItp41QtJiNzsPIfGG7vhrm
5MoTlgNvC0Bp6degYwS5mPfWe/78Uz44begHRmPVMeyP6+XkDNgpVjzhLi0ZUkZ5Q13Q453oCa5J
YR32RfD6gwOHwZAsPDYaobH85IMYB/4zkBhsnKDw0C7AHQ1fuHLH+/DkwCEtFKAjH9mSoyb8210J
iijWRc+iNG2ESjqZPkOyfcPnYdePwyN6g/gXG/L9IqGtD0IcuM3QS/iOyDuQRq3W9Wlp6jvr/I7T
nzWYI58v0gdWH3Xj6An704IaQoLo7VcJ0XlNSGta0n2789Icjr6cvyNjfVRFAtgFrK/10K6/5Bdu
/vsFO46LpjsYFGyO7MQWD8HaOeiJ60uZ+T+adTQ5ZeqLXf7BGIgtQF0e1baItkcn9yav6RQmQGiU
XKC6hTc7J/Grz+fv4yHA4UW3IizxqROFims/AMG4K8PY3FHqPrgcQf3Px/hgH6D8Gomso+eNN+DJ
EtVacEstpqppe7eIPVV/zwLi71tTr78/H+oDG4jVQGEvDBBKRnGi3m4HCf2qxQXqB15UuzNQu6uy
ot+bS7CM/5kuCLoEgiIQtTn6+yA2vR0qAzbDjgpDtUvNII4638mo/f7F97w3QsdBEDjGbjv2c59s
gdhXXbNGf7b3WobVEQAcVvMOwF9WrEWa84o+2bOvAocfxEXeDntyg6HISbAWetg4VWavro6E4WNd
9rKnh/qLHfg+f3acxwwKs4A7gKR42muSglGACiOBjGqJDm5QT0g+rTksoS6y536fbvCWl+VaBIWP
tFYRorDqK1/kuCvemkaERWAbEZ1HnAsT/XYp03lGQ9RxllWWx4e+6pHZBUb2CU5dVLkbkKq3eveq
r+OdW0OO+avxP1rkv4c/2bRRn2Vd6/V9OY0MhCSUCGSA3FFVpOM/N/ZgsnEQj6HKY7P8qfhfgiCN
6zU+SuPGoOinG4EoHt5r5f+wbf+kCY8VcuC/nGxbunhTbEPdl/zRP4QFKYaXsL91gVUq1opX/bdm
s0JlqC7A1/p86KMxOV3Kv0c+2bmEx2yBd6DLNqOHpkcno4x3nw/xkT3LQCyDjYF6DdA2b3fLgo7M
iARwveMWBELrQN46XNywos38lQTUR1/z91DHnfOXu+pzqx0QlzTIRROC18HqoQsr6r+6Z46Tcjpp
R0TPH8cYnsHJBgwGoDPqAPsfRY2mXDde2VXH5ICC/h7b/KckK7nVF0ewg3wOq7ZyAHxoK1LGpS7Z
Zbphld6nu/7KL0NAv3K2pTtVqIuvXfgPjdNfvzY9MbxL4vHF9DBO3b2LH0HLmubtNjiAtLkNfvzz
Wh/b3hGWSpC3gzDs2wVgCQHCxSGmRHls59xmwSELvn0+hHc8DCez//cYp9T90Q4SSToA24bE7k0C
phRBDBZs9Rs04OR0gnCDx763y7pXwL6l8S39qlflfaII9A4XMSu0qyD+BmLT2880aUdCSG/A6G7U
PtlFm+Rnfd0d0hI19NgJ/n4uFtwBc+Fs1U0Hak0JpwSqk4XZBNefT8cHp+vNTzlxu7MRmY+1wepy
kmxiHZQdcYs6+YqG+eEwxwcuqNHQvzt1uAW0kuEnxwrx6G0WXeGShxbGP8Mjj9P630FOi8CyCdBP
M3lzSeuj3sdcBFB/irsnR96tiFJ/PnEfucIYDUcVNF20cwcnRrdWTk3dFYsY36ADPk9M3t9BbmYb
VO7ObNXF1xfXB+bpzYgnxlbzEciCFAEWlOzBml957IvNcDQ8/z0aeKEj5oynJGQcwmN7+mkhJXNo
N1gdP4W1Rll3cLMEW+kmm8HzcxQb5SHyMnmSflWN/Pal9G7U09pKjma7lM/xE2nOYjZso3TNSecU
ddaCmHr/+aq9vfuhpIWUGtxuuJF/embSEwNj3Va7JslUrlWwpgXCPsD60kWlDE9Ajubeef1H2cd3
Y56+XbKYqCghEmg/j5rrDtq537NMjF9ck283x39GAYUNQVp45KdRkNE6tu8YtmOHmvypxtXCfZQl
fj59/lejHP/7Xzdk0DeOtQPMhSm9jWxye7f+DB7ENUENcVzOu2A3FEdq6lj55XjhA+OLfxYbZ/9v
tRbYnLCbqDQB6gBFHvAMTn5IskSeaMIaAbmR0UdGUJLLLfkqBP/WbL0f5cQhQMMkdL0biTyC6OJo
u6RUuofYX5ruEJlRmC/W8MQ5/894QCGgQRvRo1P5VnRzCS003oe4GM7hnFudN5DC/imfoN6ah/Dn
AF5EiCe7X3g+v3xdwnJy27//BSe+iW9j5ITF8T5IyNYdz0L3hkKHCTmenI/XrM1y3Bcb3ODFLP7N
/fozNnJSQJaAC5eiVPxkTeeeN3HaYE2XWVzXbfcds/RVT7cHN+LE4Bz3zptxTlY1U8oIMnWySnqt
xqmgiY65vYqGGugEFO80iTsVdgl6YTejaqLOFrqzYbrlzF8stIh0i8q0LBXDWNW29jS5rHncB/xS
LtL0+g46fWsK/Xe2eD25dPys6R34lCKLxwMWfhBBMSrOQRNfHKSFydZOACle8zjUY463mRK2WNa0
G3PWhMgd5z7UCQzeJ0bWty180+8r2tjweFoiSAO6kfLwVEyZy0tQu0enDHkE5Ko3E+9HGyrVPgwI
CUxlMrko1+wN8BdVwByFvzcyKLJDrAO0wnYaYHH9xWFrMa6U94XLjGB7MY3G5MvSjc8TuhdAsxtq
usVFkT4Fix2wIQK9vGSsa59QVLe41ZGxrHZzN0b1WRha+cudPB4cGj9Y3RuPdPIZNWAIdtecJ+4O
eeLZcwuqh7CBzUp7D189BzXLId8VJiVfmXnI6mUcdrFYUnkeO317v8SJzCAk14jvom5SdUdRDqdz
ptkK9yVj0mysEIpsQYrRwTdviAeJYEtm4x1BIXhU1lL0SRVSbxTncok1AhZqpWFf9OnoN9Wk0mbK
u2gJpyKZmO9voFGvwUAlQ5iWaUYTcRUSUOfKOY54BIhqMPpFQxACLzzHa4di0ERMe2hrzq9ZH0kP
TSprY8vJuGsAwnTtBQdHQtanpIIE834wINQBtT6sdTECfY6sKeQMb4UR3oOTzMjuCS01KepoOHat
uuk6l6rnXrORNSIzJanRX5b7eJAZ2AgVuyXoRuuQ146Wd3EtXAcIPqQ5ihUQdFY0jk+SqhEBS69m
AHv7HC0761DZVTcg4S6Os02MXbOyj0wGPOu8OuzGmUNH7vFd7dxVa4DsyFlYO8rexbNV7lxNWSN+
WhT4OxUiOJBqzh10u6Rj2fhtoy6DOTLnC6VclrTXiZ93wGkC0Zxyv91TVIKxUk4MQWwf/OjxpbVN
gyRWYgTu8lxr4hrUpNQ98u9yhTeygMfh58MMRMg3yNJG2c8xJAEuIqhq+UXkT0IVC2ST2pwMymmL
0PI0RrlwJ9EQEE/2ASccl3/bjd29b6xRJeEuxF9k3TkvYYSO/3qhXQe9LD7usLy9UFvUB0wqzq0v
mfewYPaXFZjnhEx3q/auwKKLDomEgOZF5jQdELpQSeu6GSrmIiC89Mk8ZucoPekcAKy9wYfWHBOM
sLOABa55zlwH4fE71PFTHIWIcaZk7jr9yB4k793wuSfBOutNGK7GyL1jBzT6lR51lvWA9hT0cqyZ
ivH/tANaJR1gu7JufEiSPohe4RlHs1uYzvG8OU9Xky4HOXdpd9MZGKgDzaYwyxUUYvkGvM/Znlvl
MNLlrO0k91BOmrVOWoqOyWDMLXhB7AckSqPgpQnHIP4JvcBk/o0aUD9BUnzIFpS3x9PscsSIg1G3
TbVi4PAZen6RuBj1qmpZetGsBc2X1DjrdTuEPciXMRo1erAwhlk8uB0KKuv8KHgSQVE4zFSD+k01
UZBDJQ+zOSlj9Pz0P7pQT7TJ20AS++IkPbIiaDpxtftbDTIJaY7tiZ+Ui6Q18odlktubOBznbO+E
NFQPNYw4yNxJ49evCTjAyxWM3Lw8IhCugwONh9oU2iSNKldso2jX8FFBZAfc8ra0aIh074csG5ez
OCTtUCHjgGIbvehQbVDBtcgqQEXc8CPSEul7loyzqBYzh03VW5dr3ORx0uy4QWvqpZZSAXgNGBqr
kNmpgwOXaZNs/WZxfqBzK/0hcH1YlJsHVLQg8IAYMZcuQdo5KfrGy3p3j5oHIVPM18D1tK2FkzIQ
Rpnb2Vd8sowrLntAxiM89V6ta+34oubMAaoD0g+j+tFD4wHw4HBO3D7NNegh7Z3j2nGBVRQCy+EK
ET+mWc1mlKi17Sr3xswu+gghmbwG34dgIL916s/ybObhfAsbYIPtIiDdc5XFykfAb6i5QAN3EDhq
KQQKK/sk5+3i4RpCkc24qiOiEFGlZgDP+Ae4AAu0UQSiJY4/5VBKmfIB0B4GwLE7NGCdJcgShbZJ
lrN6aPzkW9MhbFPicndfzEAXcwsxbL/dGpkFEujzLuhfl25YsmKlTA6FjCOnr3OdjBoCxbRm7SWV
/ugUorFesAkTTT2cDX+hZ+kiPNSpQSzckT9Fn/J2M7joCTxzZKSiUs3gob/KcYBCXaBqN7rPGjwS
f6HqZrxI1KpQTN+2UwC+T9jg27YLyN5hKVU/8tuo88WAiuWWCecljUia3sfuPMP9apyoBqHciNX9
1kzjCry5O1pyzpCQITuvodapgrXF+8WubDTPK/6r85hwunKc4HVE+4Bj3R53Uwodytca5JfuG7yd
td2lsW1mv1jg0gFMX69McOT0J4Zacc0it89pn5jgezf1KnpCe/QM1GdtguQ8RZRg/B4NSywq0hkb
xrhCqRRPXgu8LAhnZAZb30hdzFiS38wjugHKzOJFsEwdpSWQDPYVVerzL5Slkt00eN4j1yqbNton
/m5mZAr3mUrTsxUM5gNExuEato2se3gLKA68ZvUw44areXpJ5oZdwkZGt/Mg/cesbdnjhKbkGp7b
SO7xcDbbuJFsw1IboRRdL90C7VbpHBEJjkOL1IJomHdjm15OKVpKdYbyeRR5D+kWehRtfwXssvhJ
dRo8qqEL0tzRSfIiwK7f8MiVNxENu9sg7YYnAoWRnXLUHOTgKHdB5Yx1VgKXp3dGuGF96UEFVe+H
hkyQZrLp/E24mRMWQ5rWOl+ydmaFJXwGGJ+gzqHgbaN/Ia4BhHuQDkAvxn0dbOwMSYS2XvSllLaF
OnDH0pvYiHH9bpgabulE+MsEWKspzRjSKG/TYdXlBHW4Qz9rAj0BLq+I5ygw6utH+F4/AknvBUql
C62DrgDsqMl5CBfCm6bzZtVbL7b3Ub9OOTwNJCjiTFfwJdOij5wHFx364E7ED22W2HPFl37T+PBf
hzG5Zuhoy/kw80MTm2e43HzjDmtyV0dG/QqWvsFCsqmCKNrzlGRXf5SunWxar5NkgP7qQldQdRmH
dn2gnmqC45BCQaBmIQqpqXDKiNZ1MY9yRY3ZEG6b2oNEjVF6p8TkXOP14rqFS92JXSZd7V2IeAg2
JrTqzATCvZ7HcY/yWHYTjU3yc4FA8b2USy9voTwaomehHr19anCgimCW/UUf1H0DDjmASiXoYNnt
AkbFwcQ2sODyUdR1Bxyt8KQJ9EPLJ5OLwby0ZojLVYu0XIA42eKXv45cOBuaZWsep5AcGOKjf8A7
veGC+4XGnO7nWMMypOqcpNE+7lUHhE7Atg7UBJrFdofQKI7htAxyDwTtYhBoxkOfXAaWf/gQKaWq
hAfRBXLgBC5LxK/RhcGLKZD3vnT83E2G9Uz5dXNrUN64d0HfRMwguDDMP3MzlkFpIPAL0aP5fSZx
iKKv7AZxtHO4MmHe1QmMVzav99amUwkjC5B/7W0Gq+CzzQn4wHTA4QyzHg+RMC4ANbpe1xau8hiF
Rdarq1B1UT7EPfT9VqXymQUplDv6uOiSRF40EdQ2hE38s9FG1/BBnh0Grwi6cwl2ZL8Wi21MFXXw
8vykH89G5GDyKFoRInU9zCqFuxZM8TYVkPYxnDcHOQYHe5TciHXHC4UnbD2yvlpTsqU40whNQrk3
4657mIc13kRCrfgTUCGSzmwLmXFkinBrFBNO6CWoUcluZB0petw9OnBv5mxlmCOcW/TdYW6iddy7
pu028ezqvPeDs6GFe+qvXo2br18rgWAfQFztY2aMB5UHa6o05UPBiPw1eeJZ8GQ+d7rwe6jRJNNR
fW/jNUDHB4mKxQ/RN+C5HdCRVJa4ZEzZNcKA0bhEZ07NnW3qjtNdEgo8VR0TVu6cnCHRCGeDQ7hB
djCfBHxLhZu4EHKCJw0VSaSUh61V0U4SVWbzEFUr7bvrhrQHCEzasm2Q5DUjxTo7Y1CtsfcEmT44
fH4qc8IxwUD+QHIwZGxPGdIn4XBsgmngjSA4tV3CrgGBeDwHl2AFMhv+O/HVOcKNoJaCurzHrnKg
6wbPqCP0wR8h6xUeb+lm/U7mTpQhM+hodL4B9l0uInmkATgwZop3ca0QJ0nItYhQ/RCuslgncVsP
4SOBx77BCwyvs1CON80AiBumf7ymGZ02zPpB6SqvrGfUXU0Zf4CdDaqhhW1uu4hXGaeiWCIO4ERj
mn2z+Lzy8O/yeoGcTdt2YdHbCPjDIVE5W7oXC0p42SEogY76JCiJSX7Vvr3y2uUH6rUfhZA/lFVX
vkovW2KvRJZsOPzg3Kj2EEO77L5tvKs+QRJqSvlSBTo9zK69Rxr/lqCXeZOs3pU3QnZmbPX8Okx9
ug1AKzP53LsUfw0cFODBO+ZWcLvpPlSQTbJ+vAKXw3ooQfwRYIeowUUSdggpTC62ReqslTVBtFkM
dSvj9Hw7GN3e8rjTYPIH7Iw2zXJds2W8dcVQ3/NMr3cqDMdbiv6BzQh0wYVIM7MFcZaez+PxcTnw
YYE2gdNHacUnKpcbF8EttY0nr53LLOZyF4nkzova0OTp4mcUMj+xGcp65d6RHQgJ00K6+kJHwbZB
dSxop11dQULMXHazdO6NGy+btHWRfCT2V+NGeP8nKqmWaSVQSgGf2JJpPRhXLkXXJnU+DKOpBrwB
yjiyEBSKsGnjpSWFRxWBPkCKKuWs9ndZ1pzN9fA4pV1XtJk3P/RIEVcTWo/3GSS9KuvG6qzre7/s
OlJCvYdtWttfh4G67KI5LCOzqk1ig+U6CaOwqh1v2lBEC5tVLJvGM/u2bnZwu1B3lKIbAg/qdrsg
GAIyaW92zoTm2Sjrnz3gxS6tbWDXhC4gdThCOxwKQkviZAe375oL3WFaMKveXgMbUcLQRHeNgsgL
py6qgH1yRTp7yUWIvkqH4tyNKsjRP3YTrjNwlw2iObWU+Avj8xH5qIJDWLyY5YT4FFCBBRVzUHIs
1wuzut8i5vBtzQK7HYJEleB3qb3HoDwsjFslC/oKB68FgGEQFPdcdwnvexOaCa+uCJXY9SR20ezl
c232nTuuedalT9qMv4RGwTIUNtwtdVJbpqR5MS25aCXdCwa1D6bQoMm7c7TDXq09OlEjCcGPBKY+
d4c0yxOoquXGnZvKTEfrOY2X0TpB6yfLChV0t4i+HWCjS0v8X1SLBzZOZc30em0BJStEZOH/y+FH
0otw0w3Rize3UPlKwl+cYAutVrpQaICBjqzc+yzYoKydgm0uz2k9fW9qkqE8WQIBhyjclBNCHiCD
iUz7kWSfC87uReR981KoMMHLvXL1spyjSvChm/Su9/EUX6z7a3K7Kh3YuMli2dyjnoblvYMeBqis
opHTsJ2Z2Vni9c7BHWEYiDNA+zpk6jylqGuEhPgNrtgz00xLwTtzzlLnwAM4uHwRfZ6pI5lJ1wfW
riXw8E/Y0cWYsAt/WYplTq9cWt97y3Rt2bzzwxVFtcR7DthioEYG8q9mpN107UTQ+4CCEEpRLxoS
GudkUvidA0ccMrIUcloEO583Ttl6QKjikUNzNyZJ3jHot0aJSe7mpEEezkIv5QCXesoRCIbmk5IX
wNUig0aGtux4h7vAT877xNvO6GUtlQgcvN/xSyCtca+nVOVZqoEc6tcwJ6PIynhoabHi3vZojxfT
euZHGvh+7wheG19bf8U9PsRe3lE2Foj8kPNaLFc13FWEmryblaWICDGvlAKSgCqcn1XDEJfTJkT5
lH2pM5FcLW5v86wenxdunrrebwo/GhwUVOAVqqR/g7abm4apLakJ8MVT9q11KcIYUfoyjQkFNgFB
tzbuEVe2E8WaGrgtrX6c8YpsNf0dkzAoET6EyDgEwXA1+keOPWI4VvuggTBZjYmINlPWH7rYmkPq
AIEZ1B40fXxpzxAlbHLFwteBCJJDOvVOQJ4GXycLl/BX7tOtR6ML0UE2tdXpWtYN2dmFHPAEvRJz
c6UBZVl1gGLWZHpKSX2r8FKsVtn+5vDQwQDke7WOULhidb5K8BgiFPLmnmoQFIx/pw6/1GNyjlzN
69wAacWs8zzJdA87eGih8r1h1L2YSQeYCSRNEFtHrQIR20aqn01a3/JRwBNcA3WbrJCKS7NfAWmz
wigoiaVD+CAjeh2w7mLOxuYMrXg/2nZucjSzP1KExwrd4g0fD+uP4cgFD+p0B+BMfzMu07yxkAQt
3FQfTN+eo+CH39BYBRcpXr6ji1y/H89nZuBLiX1c9o09o1nDcjRWbda53SobsBKmCfPCg9+uP1Sd
y5wtaQC6LOJ4Cc/Y7P5G/gA1idypcGdB+YdcD8Hy6PKosK6rypA45sbBnytc226pz/bJTM/Mys+G
zmjQxmL3uumzPXcMQqI+BNH4CJ9DTBm0hsaoyV0EvKoRvDjcifRAJ7MPkZEtWS9YoZP4ltQDbn8/
fam76RsZki1M41XtOeigD+dXKxnIiqB67MBCeFb4nngCUAp3VRV04wuu4UtusrbKGHxDsEgvUfNf
stC5jRsIHrKB3ySGG3g/0waft5Fj/ZTAQUDeDTuQOgMs6LT3xvo1diTdofEIYmVk2K1HPb466tNC
OrVf9qt5IRLtqN4sn4wD+RIZ3pO2v22Vf+XU9h5+zkUi45+WCjyFJ8S4lRMnOeJjzjmf6h6BW7I1
dZ9sqUjbbYrvqCUEdEbQ7apWGn0xQX8d7ha96NzgEDV+CZrAL28OHhuO93INdeezGL8FsmK0aBBi
zW3t+IXCgxyGE7GrcTBlgghQjgp8AFIXhBCF332nJLwZa+/Gr4XORYjKAuZh+yIBWamBBjmBYxYz
t+h51O4JTc021bA+YY9nX2PuSZjsHIsgZ9Owvdend5kznDkqhICVc94pfx/Vddn1KVxfEm3RIwJB
th6FPZBB85lJd+ka/1jG5jFb9BZqbTiSZL+0GWyz7cdcO+sGMZC4VCb7lsaUlPOfGn+oFePBu2sH
3y9o5pw1cAWKIXBsbjOEwVR0jrRFOSMQgdAh/TUMHiLjDt1z1avcnUd3bwTfdnYC35929CJlCInH
lgAgrL8jmiPzWfvILcRnOu7A3YIqfTo4+0BDGm46xxGoosCtVPwTQkA3vgE22cy/WCDPnNTgyPmX
2u9vR8R0MzNuhb8+thlyLkFSzXxd80gv37h1yoDBqlHfPkWQrEQapj1MoS2zPnS3eFDfgM+2RUBq
KwdaqawuBPI2Tufna7BWk2yKFmU9Mk7Ko45EE7QH9idLheKuGrktXL3fh3R+9OrJFOMcfTOR3WrI
NbBWbsb1werlYjDyUq7oaR4ybDvZV34yv6KCfUQD8EiKhq53nC4PS+p/iwSFdi3ULkMvc7bTwG8X
7KLCts5ucCXCDSAfjXF0hRq2G4f0F0hctUVKoPRowqeUJz8jEz0uqCYsohCbRUamysJ4B11qgiyX
lIgXu/3OtP1e9YiBG6U2vohfkV/EkdaHfoKFQvczX5NcqvEuZRzqrOEZYukXLeI4RPWXEL0qexNv
dQuoq27igyQg6XiesyPIoBWRw689G/IK/PFjb+p0lS31mfH4ntbReSCHEZG2BWnCWD1F9VT02Xjg
DaL7bL5EZE7nwao3FDvWMTbIORluOVf3/8fReS21jmxh+IlUpRxuLcnZYEzacNMFDCi21Mrh6c/n
czc1aYMtda/1R2XRl2hg659kcVxXoeJmolh1sPKdHOZrMtSMLf4rRqxYmQ/eOu5L34ln0ke4rAH0
4ZtcKzu3+ngQmXfiK7+krfdk9eiAAy0e5uTK4Cz5KP2nVA07zVRh4ic5l0OA7X2mCFGrnDdtLpPQ
yRK+I2a+Ws4PczBvl1lswW5LzrKaUDcskxEH/2ORaIdODyTQR/7jdTxU5bwxSRgMunlXMelRUnaZ
KgMHzfifKvRPd0nOli3fNH28Oeu8xKPvaZGR1IfVm54tZ9h2IweELf9pRRMB5MeLNTOj99RGWgYb
tWFZe9mPYauSeHTHeHHtSADibHRfXK0G+nVV1JPSTTqK6YsOuBdgXDZieVKmPMLrHNteC6fF/9PZ
4jbmatsIXMRmWMaHnsyVsJLeg+4h37Ncjs3kUzPtv3nsn91a1RtrdN8BKp3Q0rO/NeOIbH2jOoIm
l1Hio4ypmjGuO+vUdpJhx/GOVu80sbTsQ4O3V3nFdlmd90UVIQEytJDOD2CpH4kj0Jxnx5RDRjZg
hY4Hag1q4S/+ZmrnL11Z9EmKkOdjm2nrn4Gdnk3/bDBRtIhkp8x6TEz2h8kdt2M2HnN9+dOQFqNB
yi+ZD6VqJcTJfU9Zvulk3W2zvj8IOd0W89kty3fsVozVfuSm/X50Ybtr/ep0q0M+nPhUjQ5PNZ2o
8NrSIppwjnYvCFCfwOkoqc2Ho72WcSrBc6YZUEokirqTVnlh2yxTqMQ4s9MMXTQKeQD++s7xQuBE
TUNSkZ5tE3Ok1k1bT6xXArDfyJeZqH9U+2TW/jPyamYNq26BLs6+jkm6b5JXp2ADlEu57VMVuavL
IDe6F39ZvxbXuQYFIAkAxVbyDIQw4d5mntZ+A58HGFHZR88YDwWLszNUO7OiHHYWrCmlBOcDmqhc
BUiOlJAmVEbDGx1l+NroKCQOfjM7l3Q1v1RifCf1GC1Bv0Vce3+Cd5lbdhw3dGANur0r4KM634j9
OdiVDu+7rB9LF1kfL+cZ74RPamoX9fn4kyp5q3vnIVfMr8NEcaspIgJiom7u3mpTUoUzYAubUywK
AxFOMEj7eWi+2xrvZ0JxWzu4OtaqJJ7N7kEfqrPfZGerv41dDwq4mofUXU5B7jwhB/icFjduApjR
3H90kn+zbHHBqJPs/di6/6KuvU0mgvukva8bPzI8CtWz8qgpsuPH5DLPtMS6iAXVaN+QzUepTS/e
4msHxuEmnKagD5FX86JKvdh2Vr7t17ceHtSQ4uTDoseTLP+ywn9x0WYh1ZQIAcd82Zq+qEPWgiqs
axAxR/1maVZsemVC81TMby58C+htG87UjG1MsTyjswjdMi/irCpo/LWhEWCkf33lP6wBVMnqPdk9
Z0xZGE+TCE7eqn4Hjyq2qjjqpDjRsOtvLD/lVn7HGBctzXhthsvINrKo5HXKzI986GAtRvoJy1HG
Hvw7VG0HUWjGKbtiwDqw8Nlr67NmdNfOqCOilstNMog/fUr3JaUYumq2qQ+M4zuvvPixTN9Vou9K
099nNk+TzzaVTTsQybDxgrhcS4PC2B7AjEVW5t+mpe0HZaJk9ClucCc4CUGvPWqUKJnsPrKqKX3o
Vs/ZNuQX74bKcOErWdgMe+ShNcT8OKbo6on5YQ6rvPrSJBmaDwQ6p2bprZ3vdt22qav8qVN1ApUy
/pAhraJuqJLQwJcYlrpefXkyS3eJ7BFet1indCcfLjoNibGmgz6JGrYnTarQkEms2/Kv1Oojg96e
wzn2pu9ZTZ9t5u7Gav1tcyP0QDMSuYMopqQUFQ5KgVKAvFbYDDi/DY8C7Jkm3tw8LjQRVw18N0ge
mPkF9QMvJ9Uf3WzuR+UdFJU0BW4rinw7Jum22zml2gZG/7BkI23ZbMkGYsmxjh1v4YHVr5XuxIL3
XUh1uetyXMuLiByOLX+46v9fP8dLT2xBZ1dRWlRRoalTVcyhZ0xdpOXlgXT7TW7RN5T0X0oXBH+p
33uh1Coq8GsXBVP2Uk2sg32an528+xdU7oWXYwtNvRHDP9OrNwr5gbSSY9Jnp0So0Gfh0n7GSefQ
tUMtMS58WOdMmnt1b1NmNcitfO/T80ze9rtM7J/AaC5V3lC73TDmuzU2EasofqqpHkIY55xO7y4u
KJXLR3Nvzy3flxHhG96y2IaYB4+NmZ1nOBjTLp6q5MpPhe0O/mKZ7D8tNw6etMO+Hy62zsGZ8INp
4q1JYNOAe7yuiCb1VDrzrijBjwB/Ale85Zp7rcrXenqpp58gr3Ki+M19V6LmBNFq5IuVzf8KdwyH
6rfLvJcEF8RQe4/G3L+6eb8lMeA36cethcLcGbN4HJTN7ZN+ziKDhx23GjDDyPkms5tbV7vBoLWy
L8mdRZdaGQVDHQ+xGj6y5FLp2W7gZiH09Met+4sDAIpMbKPDYYetU9NsVOk7tF6X4F5O57NQBN4R
nuQwFMNu9F/5vaO6WG6jBaNEv9oyfA3eEvc8yM2QnfxWPXi1PNUJG5rMnqs1uQTDfOwn6xTo/rle
l4tTIMxPGRWBukEx+3sSsqefZVLzdU7WkYnvUU+yePb9SFdQHen87BRuWC75UQXcl6TzpfZyKgAl
UN4Ym7L1LrMN1K2tJ7Rz32XibhKscYGW7bWAmKtZfyFT+CSMP30tD+bqngbmagUIWCyI5hpvBjVR
HIHe+MlL8BuQG1OltFOb8rFcDoN7hcZ8Tk15EU13Qesbqmq5LlYLuXwMAE78lcCmO7cozF0GR7AE
oHCTsiBqUeF73dVqrVfTY0+6A6X+5H1XffajSuEA9LsVaEB1kI5xLgb5XfrqhYMpmsthWwcJUqVu
a4K6lUDhXaZ/3TnSQZQnI0+fl2wpSb67H8HlP7cu383Cx/KaZ5dSZBwL2nOQkTCU8cUs61YN3GDE
DGzvvEo9oA9lIkHSl5yymQjX1X2ARmX3qHcGVElR1KdaiIOjisjvBsA6eKSUT7PKznw9Vx6fczkv
f6Vb2rBcOkCo/lal6c0z2r8EAcRGW8kDVOmnyaCTlcPzBD6PtnLf30Wxk7e+CId7KzXVgrzsvbnD
eU73YiDaKcYhLppun5mID+zB3ClHXzYys4jvXkIkMreh056sZr6Ws4xz23jyiHSy8SvVdaj3zpub
+ZxzATIYKioby+F09cH7wEP4ZAO2/n7qoy5f6s3UpW8sMwfpT1vZ3sRQfKlchJ56mnSLd6M8GiAo
nQV82i6RJojLWIxI0pcoYV1dMW1dlZ4sKz8O/nHIDdaXRjzMDbqssdt7VvVa5NZx8US4ZFwqwbDV
VH0vjXjUaCVAE81Q/NqI6bH1NBrjut7fjELfQpA2hvZfxbEALBL6bfY72/Z1zqez3ryPmM+IHeVL
zK56Vx6nFn4gXx80fd3j/38YF/URLBa6Thrg0VawdKCUgeBhaQhKKywSht8cIHjsgJ2L8md0agUs
3hwGOITB6n4Y847SZr5AvHzyMvudxIZda/bHotWedHM9NGn15vbzhhgRFuVHW6viGVmT2XhPHq06
aTWh/joM4upwUiacJ6MZt+vfWkoEouu2RXuqKneXrgyz5ame37gojlwSf2LCxKI0coFeMz/YZ6M8
tws7RNttgyZ49bm4WJyjPFj62M3Nt2IedykF77nVH9yhoESepLSZWwI+22f6MMYXxDqXNHOiYvSf
bOCP2YaFb79yqg4zEfBE+xfml4NDKEkixtiW2RezGJYFLbSKYGP3wUYBmjVMgkWlRRUKRkcZ29QI
dnqZR8bCmqcI/xd68Npr+i+iEJR/DMiugsYki/dklsE2TYDOm+mKoO1MryPibPQ1ncbibdkxB1/U
koLqzWMLmqmdazt47+vgMqT1PxCW/+Y6OdvDGgFPH3KtQmSS8wCYjRavzrEo4BlbPU6DqzbZ/6ws
Pw3+sLOscpN52tYzUTPKNqyTYAvXEdUGoSXDL1sB93e1MzrrbxzEqQXy1LRXvyL52FTT1ZbLkfCi
TQ3UVpkOmpI8f5i88dy76qnN7Tjti3NeIzGurf/uVEg2m9fJNt5no9pXRroza2u3dgNkfR7SZx67
c3dAgBwXEi8suWurkxyNTB478SXm4oELDpoPsaWqGBqdp8AwtpZbxfza75ad3QAtP7SJQIgE/Wc5
C86jyo5L1v9mllsv6UIxvS6Si8mxRs4zFBhT/j3DX9eLOplNFt0rAjsx2gwcbYKwriaiMNsUqOiS
1YYUHsIKRAUmVELHZLn1Nkv6CSCBIY957MSHquywRO2NtKlN++Ni8gq7L2ZKG26im6GrvJj0pY0p
d5XT7gImUnSWMhL+xYQV6PqLtVyy4qvpOImaKrT8P8vrY5uDyRL1lzmzBE2dEa1GfrTW6TOdgoME
RGf8nR5lZ/2rNZeZDklDCf6V6cu5zv3Qc09SM7dOdx1Mdg39v3LxHrrSjsfF+6tl8+AW3jZDGKmK
Naza/jzZ33aOb7aY43ylpEcInLx/BAPFmtFDhv6xxG38pv3J8nS7CO/szkWodX0ku3uebHopmcb9
4KKz96eVxehbOkA4/ZnWzz0gL6GPnHl90R0F+5XvtbsiPwg9Jc6g4ATnzXLM09L9o0kg0lraEEpz
eIHXs4lTmB/G0vp2W+7ldagfmIM/kpJmUM6Ce1QYcbk2I6zbDF8l+Xa2hqRPNSFhDVFhiG+3Qqfm
pA1zkVuHwziEgYPSj5A2S09lmAx5PBnD09wXrzJ3oqG9w9XF1sa5GRtZcqTB6L3hjyYr5HGR6pzw
gU6mGelDfle0gGlwmrU43NrulohvlX1wM4X2ncFzcOCxdCFQwdmy8nOtw7Ij9+L+oS7vc2Z8pkDv
G+J9fp1GRy7rjZAzrrlPE8apXn1V+vJOLdq1cZqPzPA/neEN3FqPzUXscIttpZO+g7p9pqiuq+Kv
X5bXSu46LvaixaWffdjJvDXZhFT2nA3Dhz5V58DoIlEbX30W/NcJ2kOMU8VB0JbiVyOJpnKzb8dr
zZ3eJ5xWCYqUIAnKqKb60RXyV9TFORGMY5W2PIguzW7+vIjP9v5I5qv0Y+ITu23i5rfBEcPOL/36
qVca8QErrIizUCLUrqYeK7RvJ0f59sFUxAAjm4VwLawTiiZh8hakvLoVSowK10HU2L1id2avX3Sz
jHQLO0Lh9VT4lE1yWnTS6YKqb3BaEoSE+G1Bret/TTMhQksBfROoT8/ke5PGPbHGrG+yqYut8Jav
iWw39F+QgNpsgajMnr0ha/Z1aKiCrbRhvFOzl3V2h11jg352eU93hzWfUgxSB4fOpBB0od5qHld3
31S4H9b5OhlQ3t5QIoyv4CZchsnRybaIBvjfSEgsZI+P4+LfqGn0QFAlPieviYWJLj8dDLpAlsrc
+el6dgENOWQb0l/qcTd27hchpx3DZn+tvUSy0KOY67wEWLD6JocgGqgGxRtAt6VSewnXtDET42oW
wdPogFs77r5Q0FsEIaeb3oVR94dnvxr2SuePAE9Vmbl1/Taa++owucmXD0biAYXknbhqGqzp0jY3
5GnnoB3unJX2UjJLrg1h+A7jo+7130gX4Y/GMC1NEJ1p49nVA/9rZOt8pomg5H1QTntY+vW7mHlX
2jWd41Wy1k4GcY2pT+TDSu+UI/QrxsIDX89/llm7uyzXDjjEn6Zc7UZveQIiq+LWS/PIckglReAB
sFqorWOWZ68GE4PRfJnQNDrF/J51YA1znyEQ1noUcv5wkNkaQMIqZsHA/W7H1b1Kee+EEm29HUcv
Cfu8IPF0oLypOARWffJ1BtYu7f4TOWd6yvocrnb5YvTFb7bOl7zk0Xf622Dqz7pf/2evy/0GAhKj
HBA7xah+XEtDL1+lB8wBkWrtT+G7IrQd7WjjAtkMhC0jDZa/RuYaSAQnb9PVDAV1BZpsIyOsWvdL
2LgW3GA9mOmCdqDs58OcNY/KTS9I2f9bifM4spF+87n+GLSehmvp7fibVyRyn3dcq75PJFV+h55a
7A8dcm7bzUK82WEwQHNgVxE4kqC3p3RKwzSfPo1+fe9kdpnX9auwVxMUadg2JKJFgRAPdV1cyBqc
NiwwpCTJrNwSNlegpUy2nWjwsmoB65Ux51sz7xaU+mkT2rxam7yvv3phPpPstKl4sfkW1yzsTV7G
lM7tw2CBA08I9aEB0b1VthjQt+u/Ep16vOBhJbujfgtU522QkKEQzOttwK4b9yaodbG2D8YS+OD3
OEAqFDbN5DWh1mePhteU0SjRVuSls+/k/MvyP+3bztQ2Vj4+Fb67h+RmMyoOVMCvYaqmqLvDm3ap
gcsjCZGNdoTz+iptP1b8xSafUK1MM5OnrcFRlMsl9aS+wSaLRmTUmbrvdP5kGmcHl060VuPEoWAO
e4Ol2cs5a61C20LsbNNR52IunVPukAopFvVSz+WXH9TAIcrY3Z1UhJkzW47Jg9WwvFnUwU0DH11i
SNa9Yty6Qryui/vYV+5PNQTcT3VUltV1bNVn0yN7rGk4VRIZYpaz3pjms0JNFgU8atHUOcRqp0JD
tl+fGikeEN2f29k85a2xt+zBA1X+IKNC35aL++zb8+voo7lA9XOrluGnGNLHZegPVe5d8hx0RyJy
Z2LZ26lxvaez88eVu0wNj71hf3YyeV+n8c1ozHcgfUZQ3TpBkm71XgNeDv4zl9E6pBNtj4sJwkvB
7bBffRTw5bqzUv0XNgu/7boLKufQuiWvzESTE07LyBI9EsUuuSJeZ6ThsBT2cOgUceJIBT9YwKxI
c7wOdKv5UgW8k55zTkKIPcyTvOX5fTJcUZ7qpn73dPFw5E77WBW+3BKoGWZmpUeFx42jIS7Q/fyh
YAvbeFJS/EWWFru6HdxvgX8psukNuRMfZuKnHCr+zek7ufG8PuEAH71t0jYSM5zVxG06HXhOyfWb
+ufG9NE8gKM6GIRiWtiaTS0WXul70nWLUmBJrhxERwrNv/2uOM8FBoAOAS9CmQBDYVOJbaqQO+sm
uh1zPmWm9Wj46m/VweUXjxl11Jif6ERODiJZLh3/fOygPDrrIJS77LWx5+fE+MZD1myWO5G25jkg
Ug6krlX9aSkDFWVO9zi5/dFK5sPKG48OZyeCKYN8HE/ScmU8GzUenbx9YKuAldX8W16b/xlWRwzF
EHB75xoTqLjDTtAE+97ljq5Hztml6DmcMCGGYK5ZPDjeLU05Z5o1IembZ7KD7RGIfZBLMRbOY5x2
wUenOe+eQdNAJi54lvZepj8FMjs6GgRDrZUwuTVqXNa6Wyey09QhQBgXllTlllHZ10+eNEFz7kZr
bEUIpLLPBunFyrKtJcm3PmZZOJucWCDbaDDNAwM4JOw8ZM+9T8p56VX/KgkguiRBTEpEJO/63GUY
wWlKIFg2w9xdtE26jPlWp4k0TIn333dBiifSrNtzgr3yMChEOaOHRsyZhHdFF+7tW6HOJIo+UYFA
pU/lvga5rx9mXS3R2rvdZjBxsdQZXYNUQOlRL+0c4Td7vaevage7+hcMZqwzlhOd7xdbXIt3Wwdi
u7oB/0B2w2XOSTO1GidZf2vVxOKcvOUgOCp3P9UM1m8Xekxj5BZzKKVtpbxUZfGGhoqvpt1TJbpJ
kY0NBpuRhUQg5cxHAr4u/b73tJfVN6+jZ7/hrt84UP7+qv9bSD0t6qyJleld9GWJGUG2U4s1cByi
RdKj4uZ35bpXwDEW/Ea1eu0seVStARmb6p89BskBPaPVeP+aafnwyLbZuPYAIa/Zr5KQHmoFTWOf
UZiHEiVhkJMLdIhhjbE/mVPYBuo8WuaLm3j3FNj6A57hYQQX3iRQfPE46s9FyoCoXOd1rbvnjqnA
rrqD5mUXFKz7+96Z19mLlmoPY5W8pql7EYHGat+f8BKezfbRWwCfWHAofkLgr+qToVkwps6ubMt1
owBsw87OtnrXbu12vrgVXrlMzl9J/Rzk7asScg+JexzK9VbVHUuOgTjXiEZXA+wFiZM9kCVj1pB6
rzxTbTihQjUxnAF1ievqLP/8riJEXjl/TtNgsWD90sFboST6iO+W7d4OebSTE/rG5i7Qfh3L5HGh
+iWFIhx0FIYLy1CCuGUwX32n/K9Y0q3QJUl+2qYfvop+udg5DtzCfwcNeuzLAMUqdEvf7YfhC/J3
kymdOY5F0V7PoqzHcPR7XKLaGGmm9ghGh1Q2f0fyEZbV5+IVcb8Yr0Tkhpk+neumP7Yefp4akg2P
PhhVFeMJO9ed/i10JDI+l7Bt9S9D7Z6RIsRj78ECMZAG3R8AdDs6B8SVGxE4W9OjLmJFejaX3knj
MFULaoi6ekjG8rRM2VkGNJjpVtjWnctxaxvMlPJNqOHd0txjibQmHbV3ezEj03ceJwYWoFyfd9Vn
PJADcqWqyyMs4mkkbLzRExbLXe+wyVb9LrUAA9r8XaBw6KrqmAaEaPFHYIsLNaF26+Rv/OmzMZwb
trK92Syf4i43QiJ/yFn/Pc3ZB9r8YqPus6svHSDNUAiIEed0xrrGRD9jcEDBLJN9OfKkLAn//hQR
VhhpeGGdtfrn1deAGzehZsC2HcaxnxozKiOwQsS+Zu9jb38BzgAKz/03U8MzxtGoC1DXus6t8/y4
9rxrU3r/YbzYL+1yVKP2y9gaDwJEzfBvUz7vxqHfSjfgC8dSLuZQcgx3UNmxu9oHF+iQrZK5CZlT
UvyZRY2HM0NXCoKxFtPRcxu4s2p6bdijuMu3hjvuDJ8wMxunlqddbUTDpQYfXIzoNfXnsbLuaDAn
hOmzPKFYz4EiNsnoTDslpnNvM2zWi3/pYfPHWn9a2wIvq11AGa9nj5Me3ryImpwnnh9iN5YNE7g1
lJxf6mXtps++cXc2BVYbS1v/4QYBpTX3WqudVZA+TYggEnxjELFLSmouH/40nhbabZe8fU9mhGO6
ZPkY/yzmgdCdkQ40jdynSlwMhGQ4w051UJ/agGZtIXvWcMPx4CwGwhiJ4+BfMKqNZ5L0I4y9b9Ho
Q0xJv2n0PjTaMsRXjaW2b4+V1/I0V3hKlanFyVidZk+DyFr6f0ndvqflwJEzM+E4XrXTSq5FVw7n
1MwPDZO5qgfwTSvMfK5lz0LlboAxVulQxODqbzLTi43rOeEUzOleFosZUyxtnthaXxzDXkMT7Rk3
D2amIkxd5N9UmoVFPX7aVX2dPJr78DkMvvmARLXbmFVFHlXTPqks+FxkMIdjLl4y1zsKxSoQpBc1
4KOzh3HP8f0KIB0JzyFHZjl2o31jbGB51zhWtU0gp4faANKuP0kP4qvIdpM2nUh1P7GrRzVc2aS0
uHa/HQtDlRy5q2ZJaF1bI+krelIDnnX5WmBEzXM/1pz2VLUs+1CXOuqutHjHeEOaHWC2ZvpV7NZs
S1Kv9+PanXy3fw5Qwm0IigXHXtorqE6+QcPGxlaGwcw8BQ7rBty2gaxvgJ31pkf+uaT5qUoXNJh8
RSAGWAKV8y60qcT11p17wzu3TfrKsBoavRWPxvJhMOuiuuRkswJcO2OjLQdkh7sMkftGuikuGWeq
wWSDpwR3iVto7yqXN2OhKGGpzafM0Pda6v4sRnYYW7g2TyQhJPfEKIbyI6Xpauf7bTyogfMNRELN
xm4qML9L79eFyMYeusY2t6kqiuNQMS2Yn/CScdfmAIP/GdIgNbIIRamf56aK66Hm2Wlh0ErvIpwc
6LrVHteGerQAbUok0rmOdHN4dzzrcR1Q5gjPvgYqYBF3NaazXBwdyOUBqW7UG/42mBrO35Wt0H3W
zfRZuiBtqiV9wXONM+ERiglttr/dmZsZPXKUCF4WXK9MwnabMSvWN923UGMbPy0IveVPMV5UmFEs
SzOO87bBll3YDyqv/J0m/Fu5VEnMKHpNS3+nD8iuoAz+SxqsZ5loX1qtoInIbQlfk2mywU/xOI3Z
k3AcGnrzXZ5mTA9owADWup1974Ybeva2TBlh1Y8AI3J5rc3gVy01uwCgU4fOqE5hbxOHn6yO7QCR
upPgIW5PZu08uSC2YV2AnXj2gOQifcEj9pOW5L7lKu6V/WxK7zVgydgQFfpm2e3eHe1H707WsmJy
OpcfgWa8LJ71Pej+w6LNjJbitOIoAxXB3D5h0HDVfDUFiHbvdDSHmQ0Q6Dhds8F5geKDOEhxCkj3
150fMF0UeATwbCgvBV8W+T93dp6a2rqILD9gt4wqF4UhHJE9Tkj2+Rl0433MaDnkoE76O6HRtSxu
fDgmw7KgC61wtLj07a0+uQQZSCtclpVzCRVKFa3SeFErVgNPdDus+Mz3Ikod1onB5T9oP1CBzDxa
H4YtQr/z93Ce9s78f41NkpzT1eBCTECzIWLeK67CzEiPU7McSyFB7s2bZ9c8QDpLT8vsMvvrJa3V
cXbdx87uz0ODyioQ666GDS+H+bflXa7WHE2VoXN76u+dxVUQ+HkFDq8bYVGud/Qf1kB2C07iNNSm
MZq4wnIUwSIdL35mne0p2KN5iAybdhPzXn+j8R67HMQFPDn4+jiC0CAkzIC5M1AA1ghjL1CXpfWw
9a0bJYfHZCQk2zSZXIVnveG5fQQUy8/4xupT0AX/ObO1xzJ/xO2Hy1AUmCPQ2rk/VrPsZuFWvHDW
YWpyBoDiKor0F4kHl7om/o02mkjMJwQIZe37ILrbKv412XIp8vk9Kaeb0ebV1sN/vvU1ec27OTYT
FHWFxZQM3z3p+sltZwl6Vlx0DtDQbszYlGjScQ1EYqnWaFnxSOnBU7tWMZaYeLY9vqkpi+UyPpP6
k0WqamGO7BSRfif/LHe4dYkhdo2YmRuQvWK6koijEeADalF7oK2kHQ3uLVkIkck4+0Hl2MmD1CUP
BNjQqs6J330nJtqxwK/DLvEkSwe/PyR3MPYfzWCURwzhMWv6XjcMuSFzJVZSfmL2YjRsmB55Hp/A
um98EqGfqeNwnzUsGDK/33tGcLrrbafK3NouupTAic2g+tQQwur9cJi65hz02RcY2SGrW/APaC0q
59LI0qbd0tFCYSYHytqACJwbQksj1LH6wrUTLQjS8NsgutB8q2ZeVbvBMvY2SsneUQ+ja3/5U1cT
F9J9DfOhMjGoGCtvaJLMcTKdZ2c8uE79Xi7p+6qtiOYXYoUKmH0QYoQoBo+b126bxt/ramsn+GjN
H0MgDOQXcvYgQH6otc5Jd03oo0lDqJCG7WA/zxOi8F4+JGLaw9S9QOkhovM2OhZaQ5RP47w8rZbz
jKR2p3nFwUuA9RFNDzwqQbmcF1KCNk5m/eLbRRk8PQ6C7ZNjfZvzpOotEsD7OJc7QxCaC1csXzhW
CUerGU3TWK9WTv4UQXlLkpGe5/xAtEyAf7tYGH2c5GvzFRimDLW08oHPO24zVfHBwUabjLIktWwC
GFIoANqoJGd3VnW/DocwnIP5YRqkYHTiFvTJK8vavl+dx/9xdB7LrSNLEP2ijoA3W5IgaEVSEinp
bhCy8N40gK+fg9m9iHdjJJFAd1VW5qk50s+CWNIqy1iAuMgNglDOWi2G92bpQrHWvFkFVh/yVB/x
gKaiZi/QnDANlsxq7GGFW4zC5FenRWmT0PTjkIjTCMQuJ3ekC/utnDLmFmn91ZadJ2O5yYKAi3aI
c0+Kkmw7Ph11ZHQ4uh6w9f0Y1fiwoq9cw0+YsAOpZtrXcfGqtrIObZUCr/JsPfHMmJnHNHfMobH3
mZ0b7oKGaVfKzapUyUmGJIKqZGJxaubNRkALxnXbpHzJUjuDbdgbQGC0KCPqmPbosXV67ASWwMmg
DtRrlDJ9cj5r4kC9MRzxElXYRPqa4MBi6S6KfhXF1daR5ks+uM9qxZkbRnh/3aYUV9dNXIqC5jQ1
/JEE/UrZHHp4PoFSY7H5QbheCwU5O1X/0ZVjwBLkdVi0/Dxq3Tdw7Ib0MDgJMxTvzmi95JWkzmlN
bxqyLdFePHIFTvXE8l0qzBUBc7qmwf4h6nsHpfTI1fYbXnTIIpj2oPXfjY7qa6SRPzOKDwhDagN+
iji2wnWgyb+i+BAzCQTHeSloNwo39fPZPOryJbe5lFRs4kNM/8t+3hP/4JlF6jEEoepqKfJfnzkP
Ap5YhwCM+GY88hzGynuSqpdhtM9OO/xFkuJxSJzyYAbma+VU36NC8rxaZl06n27Ino48io65JFFp
uTuHzqJns2ndMIgpO30bFdojU6pf4rSHVH8yyfMX7hEe0HuBiKB19k8Qi6eCD7kZx4OVGG9jxaHd
pPtA4wuw0YPmmPSBcrXhW/UiP8eSwSo16+y0Gz0ceABRs+Jmo8x3iwm6ouq+0aHVi+MUXViDvVGx
NiYUTK4kchHsIBstJx6BR5tNwMydSrhq1lMWFpeJEWOJ+zTH/jpnO3I5ZMfGbUuuXkbDXgqxCVta
MgzMg8qRNdceUNBXtmYdJIecSps2E4HLUJCLtpxWjHzXetOt+9C4Kej1RZZ4GLNk+DksCa3yrlGL
NHjUkZWf6yE9dBqraqTyUMbkMC+OQZH7qYXhXh/DUx9/mgkTYF6reiYiPbJWR+zsMefCc/zSLM7G
bJwd44fUBd98sspIsU467QpY/cZ+JAwKLBN/XPjjzO7aTOXrlFmfjNwdeKpYiNjUGjAQHVp72zXE
yZ0O/U37Ytq8bI3zUyQNJfwqeg4xV26inHF29zogNU1cgKWwd2lsosqk9CGBn+o87wVFlKJ9Wlwy
fXbkV4uIFjK1QEJ6AKo4F0W1naLPqS23pm1vRx0aBn5uHO3gBXKvReTLDcaWtrvHerEaEb6hna21
ngxvnR8E04isafY14/wSxZdzGTFJ7AdAdQ16Wu+cEuzpKka+zkUaUfjhDNUZ2GFNoRGgNKqKr4KF
G2ZI7BJ1KAy22O5InYZ+I/qDpnyYBUaAWV+VsJFiHRNk+yH0k6USCpwJ+w+vE4mXgcOQpDi15r5k
e8YSBe0Z2ONbQnnPV63a+rWFfcOdnvrykQvC0U7ACrLo1DYGFlr9p5649rhWqhz1XdBdM7WdXrT+
lMmXQu4UAmyu3M39PhnrjSmgVRQB0g3Xjg1KeUi9Mvx2ECNS0CLm/Cx4sBVBk4DvN7UOcEaeHPaN
WZgS3Cj85yjhaSr0PyOj+3ArKkS1WPdavwn7cNdl6quZl0jGjcuePRtrUz/8GJybIcYjZcg8tjlw
rnfTNq9R6UeNCG7TJjs6zpAYYHUATHLSHedq5hPdUkpytPxpmunSjmcBTcccgqNmCW+MxVoDKRYz
sB2nxm+5ew35QnOQ6F8OnGOJCIcQV0mDIkz1JAvgaajhyVDOyprcJYp2zovN5HZeRJ/WXCOcsbTN
ZNbheKjgREuqk4IXwQCOFzarRqgbh1xROeeUFfZu7j47F5XTdPdS3uLuYWLdiFNS6NRLiOlzvVV5
i5w2P7VkQY2nMALFWtPQq519I1m90atLVx8G5VXjXVTjjSG2HDhI8p9J2OyE+taUexGVEIpukvIi
vI7tvUifOkPzDHsZUnzjVFpVzH4c1QuXCYFjeGqHk818JIxiiD6aY7bTJDN59ozAhdnEPasr7KXD
zP2o7LZtaHhzyt+KXTzHCK+AMguZVgAg4nX5NgZIYSmRZPTfJpp8vVeejSJcGfYJVi4tUTqzQTz6
mpu3iu4nnNHlKCHHiE83YZhNQk3gqar3DheEjllf6ttF7FTzf7josvpUTZ8FfumKLNcc/jn/gopI
Z/xU0Iqi+wJXXqlcgqAB4AOtTSAUlmeP/2Ll2AcXRinWuGUUjUxGYs6XDTumdmF9ti0ebZhfCUiy
BmWejtCstrnz2mavVrMZMBpbrVhy3rQJJzP8NQj4AUBft/NmEFhd3CdHm70uHA8mzhdhEIZPi0PJ
TdHl7mZqWWFqjV7j5sdGdzkniOsQPgx1sjxMXlEvvTrirqf+rFxAB7zZmucGP5YZref0CYK+P7Ju
NkewcBhWT+Zi5x24rfKTwVJ264DKTMq/RvUjBKBZb25kHBUt3WHnPbRxXAJ6/i0Tse7K5rcX5jnU
2CATjXWHWY+geJ6rz4tAXeqEJIchigAyzPLLCLN0V4LaXCnzuIXMdHDc8O5qGI1MO7kyvIcdAK4G
XkZM3qMc7V1QNZscbYCyb6PHtG7A2N1dNN26QO5L/dWosN+ROBiK1ay9ZAWmPIXVoVZCut/2KDMP
Uauvlaa72lSSjBzeSpOigAFoEcX7XLk4yipUXzvzGg5nJKiVRg8sWPRmzv9Gxk+9Ic5p+TGoRB7w
AJK+ys34rZ042yt4bFZ1NIcXkQjPwe8IT3DTxfbBwrsIkoyuaSPNd4XEAK4TeEWrnB4NYcVgLY31
7gK7ZLmG2WwKZM2i/OjEW4s5RI3ZnitmnDPkBG1WNdS3UlneMu6L8KWKHqbyrljHJngaZIg4+TSp
/aEjnlcx8tokkPnU6UC9atkM65CCje8UT/YyzyhVjvPxNa8mJgDpvh3crZby7hYouuRbzc7A3PXa
z77hPpeti8qAE4RgnUZSezC+1Xok5PrEkgrN9qcMo/r8IUmu4jfygINtYovPi/4bdbMwnyYsjfHd
dvaZ+uKU7zonv2V5Eoaj5exYW2st+46T/axu8eagOeDgcNR3WLAIFZhJGKIeFp/hYuaV4W4YLwYd
orzH7pPF9JzUittnm7HforGZyVbHuKsz34wJ7XbPbKbCX0YuMTtF9dlIPZCzPk+oJCcbSHtLzuhU
caHChlju6lUGVqHKagQ6c6sm07Nb9mLtppDELJ3Lywmdd1QEyQpA3h+0xyAmooz/lgSte5/14aaU
uacOKHKiO/RNeqglwZTqUuYlbfsLY/lDZs3XHFhNVCrrMZ7XQHvQE6oVUM6VyqLgHOelTQUM2XHZ
7LsxpjNTv17fq/IIo4KphrWKm63ZVSuUAr151ICp2n3bUnCKqzROYf0q28tI7DEDnVtsHS37jiMe
VNGVx1GQvYLmxxh3rWOyDDLdDwhTTtLy4t6xtqmS+gVGeht/vDtgSkzUU5enfw5xiNZkl4ZUDkLB
HkZMnWue0ZO6KxiKSaTwMDs1lTwM7YANFRVOcwiQT90q7VkeV49r/jv7TvkxHGWjxBboK4qgavqZ
deV5KIbH7MRntZ19S6CeDTWnbql/hTaRX4Bec26uDKE2y0ydLEq/7gPOF7udD1C38aIlrL5rfkNR
XfvJU1Epuo+Rwa7lrmKNvH+Hoc4Ip31WExq5BxX10rTppvqijyOst9vSLAOqYdlc4pUCoN+4m3P5
mQiKfySksC08YQ+HtGAG1OVvjjKtpbp1WaHdDhyvctUU/bVNciry2jkD9SMGmyvIfMqmxdXJdPQ9
Fxj7ddPvFZinxu9QHWeqbDs/z7PmW2g6znQSauUN9SUEDiPFJp0JMTCoHhIFy2r7lJFiqvAqaAc3
PohgW9IUppN+wrG6k9WFPDwnCqi1DifUjBcgNuULlvHNEM1e3aG7pcpVtaQP0PgOz+xkYvlSET6k
fScImSXZWtLiatgtTF3cKlc8jJ4JFgVZoEW7FO5XIa8kUH4M4V7LaqREzAGQxOtyDNe6Da1r4mGF
0ULFBEUEx1qwoTh+ZmhK/n9B/0S+HsOTaow9gr3XUsuU6V+PAhm17woVxEiWCWOYGx0M8V4wqGnE
txyLvab8WLoLZSZZCxSJBpZp9SjtmJebMt8IDjK2ThpTYTK0/iSb/Yi8PjicmYiVsVy7trYtFCAM
ReYV/LNoTkBhTNvawNnWd7t8JFrdRPssbF4TA9pzd+6reauFP5xAWL3JVkg8fzNdlUXlnXHPiJNp
GPscTk4/3DouCeWlaOw9777ifCsUg3n33jaP0uS7y/Zpc4/SFk2EpWQBkR0WhQa4fDO8tvghvNSU
mMT7v2JhIMiIEqomCXSacDdl7GBpMgPgqefSl1tVhbgKrLmyNrVOpEp+kNSMtEMTqlxFAqTxeWTD
MuxG7OBvU/SYQ4uKhl4koi/MrxU59BTYVs3XDFPz0ndYD2bs886hpYOJia/FOgHG9JmAHF9P5gUE
JYeBT0qOwUUX5avqPo/mZkrunbYfiolG/SZK2lN22kIy9TBO2aI75xGe3ZzW3dTfAj5qTJ9F8eXY
NwdoX41hoSgvIzNAN3u09Uersc7B4ske32VyaLFPVSMZ4obhuj79YhcnQGBygti75c51kmYHN3zp
uahaVO7udmw2k8TCLOXKhI3G/HWtLAtwiV3FU7utwAl3E6M9kqKpHhHFm5+UWNvldF2BKLcJbnJa
fVopgANOeUydyq8ayw+I5Su6csb1+MotASZOMBSeMHnFe9nrXpoG6x4odhA164Lc1TKnIjyyoQ/F
vHu2e/MWs/ZJxerjmOMu5wUvOYFmiHaz0Lx0NA5DX+1ArJxwE+6VgLKrSh8EjV7inOVQaJfjPGzq
yYX7gu4LESvKSUg33WpwHS/OSF3wtlVa68EN84h+r8vhR6Hc5XLBTNQGezDQmw6nTzITIkjVHXhi
9oW6N8X9ZybxJZqDSyjFrjKt/YIPmXX4BNzwk5HTeypgY5VNTopQT2IQUgGxw2lTh85LYnM2xuBX
4JITDT+RQt1bpKrXNl6ryxww+lULLCyUXVacvA+WjcRh0y3UEKAXjEy46pwMDGGW/tawZYseoOEQ
n1NtvM+4qFK7WJPcv2iEKvM+841e/xQJwZ7i0Zjza5b9NkWIM0u+jVLjPtKfQmLgNWsglSi8SNnu
O9P9C0f3LWIg21QK38lyfVzhpnlh+tzmHJem8sOw5LdTh41jqV4/SR9800FlAr+446lomPk/ihIv
obuoow5FWzsrKBGz36S9h91i4xj5cRj6p7KrH83UIDudUgNyMf4AFzSWaW3r5CjEAJ2lODjoSlE5
vUQoabqh+rat3PoE6A+Fa6sM6L76M/EZH9YaCvZ7lV8Hixm/e+DAxtw0qd5Eat6SrEijbOY8+Upj
fkcOXhBxv0ALLmy5QZnMPEPnSUd7SPg9HEqUbCh2vWOcU3WJD55V6Q7EmTRqZIB24isi/sR7ZX/M
WNc77ZMKKLPsnZ3/TLhrs0RsojG7dxwmkZp8QOLkECQ8ooT2ii1U9AH4erU3vEEIHL+dyXzYzmgk
Y3ox0zr08wNw3v8NzzQSMlTTpyjwMPf+hnz0slfWJpcYMXZAIdTWtpn4DYGqEl5KWajrJP8estfR
oGWy6q1GdE0GFv7Eaq8ajK8c6zxO5aUp2eVWW2QGSdaWzWFuW6CYBkDK0MvG7jGQEyuU4EnOlaei
pXInneAKb+wGfa2KrhqShpOLX6TMh5neE/cnru+JgGAamIeEIz1UJbVuuzHmy1SZBNY60ESQ5wzl
E6a716YY002VlABv+wzP00Q+KHBi2FOzKe1iW9vJrnOTHTfIRs5yO6TDKY61Q9oRoZM3nAt7I7qb
6J3FVPPRxtRn7HQP40uc4R7vCwCG77ECOqAfH2XUwWdYxJ/wJOLeq1MX0452C9N6pyHNL7yhYKAz
msBSEAbWxEE6y+oE/WDGTF2zCKCVS0dNhWbE7bOuUwrQ9EPvNVXKpsLZWtx0Yhp9vU3/Moq8htMr
y6wYQSImIn5Ie/zsVoCDJPTMkDAMQLRzn5lE4lPPrXQ4m+xAo03qTegWaLYma57yG8rXcxp0hAPs
VytbDiEGnPzEGrdaax5MdD3NtXx1Vj6UYKHJmCALgLGIji4/wbiX8it0AuNy3qs3xcwOSt//pnML
x2j4SsnvUU3DLIpGPAxjDjY41VNrNfTTN9TAmzv2T5Lfcp3PGU4NAp6LHZ6CXswLHwLoTZ6b28Zu
Jj6ENHvF/tZeimkKLlFd3h2j3uYq+wltFhAoef2SQbxat1r3r2fDA/dmyxFRBPjyUv11isIfAm4P
EaW/UD8eyBC/7Lqh9lY5PWsJCia28PLZNfVrUqlfsh9pC3SGQ+Uke0+vJSllObdwylPTB6J2nOBd
B3zVVdPjfzabis69zFjvRNYgHi9WlLQEQcSPrqdXi4iQP8ejV1TBc073smn5YNfSKCvSHCFcldS4
a5LDd5KEVAF4qr472ciqi0VaL9ibN/M3P8tQR/5we4JEHBB1q/1VKeG1MNOxqgzyySY+j25pk99Q
LLEeStXFjF69KCjWiyp01SCxrSFK8qiY5kcYT76TBte+yLbhXB66RtlFGqdvob06lJTsrfBZPv5E
fN/eqCrAGivFGG48NzryfcFVaMj6r1QgjofaI4TlSm4+Ah5NPtRUxCFqiteWoneV6/AhCObpUr4p
SQqlJ53uuhLf88awNkVvcZXDIIyhNKQqGyb7GIpph2nR9gtBwDS1w4vpYCVybSC2zEtLhZmgmQtE
cZt4R3oaRHuNJ3mymuHAwGYHr7r0k3x+i0ti4DDtibjZmyEUa8yFW8cZnmWG9BhUmI1NRo31leCY
pyfuVRkRjUbcH7DSg3T8wH5yqsoWBQbnLpIk+9n3RtU82HtwzrrmZqo0pIQrCZsr9kkbZ4aO2nZ0
O69Z+FEcceghd4nkTszluTRYYdMr6q5urJ1kP8YajYL7rK74hPv8xQnD2xDjK2k051i22VcUIxy3
BbxfJIBo/mMW8s+op13J7gwIzm+D2UHO09HSUvOFRbEv08ioDLBGsBJWehIBJ44+39k3p1J/BW8u
yD9dnRCl04uV548hi86yCz8XhpIux1OD/BmMYh+Wc7XV+34baEgBNcPeQvHauV/rsfpUaeEfuivc
rXFvKsa+xSdK5pOdkqNerdqOkiKn0Il6gRSoPKWqwymk7YDIkFPAaFZxv6rw5RpnnzCpzcV4AF21
a6J2AygFF2BHjcoUAb/SSQhy/5l1rx2GD1pKgmlpYyqauHyyL5PG8t0p9lsoAtFE3hubI2PefTCp
hwjZx6kyUOoQkly4jQx/mPoo6fOssYu4An0xfNex/kjlDkuCN1Zk+7j9NEaGmZOtwTsMDbUv1kP0
izO+cj/PSe872sUyu1cgT/txyG8JVCOTKjPs822vimtW/8Z4ydj/wkHrpP7CEY6C4uZM2YWTaafF
/XFUQGswjhGl/ehTsWvKF3t+N0mGKP2roogtmwb+OQIsD+ZxqV0hEz+FOuSBITlKJn0yIUVJS4Dj
fj1P9q3WUy+ycih61aG0cD3M2IESpzrY04TPt1y77mnBVan6vCHks+lskgXUgYUb+5qwKQzZ81D3
3O8Gnj3rFMZf2iLTifqgkxTDcdO6X8WU+ZDYd4AcEe50z54osHgZC5iGicvMzOX3QSwxnueQPonJ
Xum+KYyHGzQDRGie52kbK8ahC4Jz4bBRrQCBwi3aW5WvaGQZgt+8d7djZmxrXfg5aX92VXiFTSrb
0BCNyKO76OCsFwd+hDWOW5J6ny/tT6/Kz0xguuonB7/tWbFZF0IWEDBUMKe7MECbTide7OqP2nHf
qHctL3YspFi1Ft6HyKuz9NRAcVfSz7R4VK26FpPxoY+nicRlSMrJTNiVjcU/whlTSEroGiESIxFX
yxZEHfGZ1xgyeIE5NlbsjcbopWvJICTAQUp23oTIxmAXKw0oV9b0zxpOKkWFc56NB3eKiEqM7M7J
6doajAS4myE1OfrJyT8cFPW2ZAqMswTEQpjd1DnzFdo6fcGSLVtBMolOUlKjQTssYWCMVLlFq20X
p00jOcAJTLAzq+y+reGuovX21ssiNfVOszKVnhSYe2J3xk5XxHp2o2ND3V+SGQkLDvz+u1aPqTQ3
LT49c/62mfOEivqj9VjgkxnJkOlaHTBZ7sCJWPlmUsMvNY2eVVN6RZyc2JFxzmeoeCN3fRPsCzf3
nJBEd/yHvyqR1c0amm8RspSSxaM5y1o1DGA20hSrII6O0/PmphtCgXun0v0Bm95ovxhghQAVsILD
xn8+bgPsWa6a7/HMb23eYjuFL1R99tFb7ox70gWc9jO5/BQeElXLtKADkMEHSlSDMB74G1wAJ2Eo
hzAi2D1wrE7TP46wDTf4ibzzSWFE3c+XUH93FU/IN8imjPrg1CrhdmztR52Mn4VlR9SwBKv1hzpZ
f5yOB3DJkBqUs8whJzGx0vKbKv8s/CohrQw0THLUi7fBbc8uKQV7elGotMrlay3LXTEFHn5PLzNf
A4bV8rkW4XoszuwZQosdVl0FyBZSHI45Tb2PongEjfKldjWBaQIvGCf5S3tCoYr6xjYpLN0uIA8+
LOA4u1Fr/qTQvqFlTMnIaCpCTGUzA4cFqlqSru1iPrRko9FjMnGxHcQsHMkyA2yE+NgKoiec17mC
o6rNdjN798J5PBZg6Scd4geT8Y4kdqLnZwWPmYNHaqgb8kbNJgWOi+97uPfwZCDm/yWGiwW8PjjM
QnjSOx7BvHQfPWkmttbwqD/SmfwvX23MkFvW8RL5ebCnhtcSdZuI3qoI/JD7JYszf4BC4Br3NnvG
uiblmdrQwZ4sjlW4i7tTgrkXUMXs7lK6HAyvGb6O6VzhsAsTr1N2SJdtt+eilvA4LhaMFfddq+/W
/J4POOgw6s7Ge67/moxGnINlXu1S9VBLOL/ibM2yccY1yNtXyI+zgM4FyOtTJWBnbcmMMiQEOQIg
W+Vmt8n7Z7x+WABw1FDOtRLG07htOBV1AoPmVz69Z6gn7S/8mTnx0QHYD9uf9IFdJB7v0oKbb78N
LHqALxndTfSE1nSHF8CCgZfZBGQFrTY7BgbZNWpNP2daF1uRL8PHOFCCRGcbUJcJ2fvF0b9G9ts3
G9V9wum3a+1/OB1I22qQ0HK334fabHp29u4U944LUxSDF4MdY4Jm4vkf/TA86rnfiwPi+SqzvDKp
aAZ9Awbg4ExsiXql8lobEY45gTeGEfc/0dys+K8cb7UJzhLoGjC4p7pfGfmqzmCNrqr2RxBdb9+s
3LeVM2VhPn872WKahLEEFWTwM/0kC4TL6tXE+pXfcAgkgsyKfMgKB7JXmD9xTE90MkG3xKLAuZf6
8RukE8eB27TYheoj9PzG3LNNJnM2xrDV6g+6VwViY1BDUgTfEc9gTx+QFOzy2RYJoGz6lj20UpAH
mLNyXGrAwiC5ewVpxvHPVr3xWtFT2fVTBhFHfSmcz8W5btvnqWH++55h/VSkp5Xb3rlk2qMbfdHc
YbjMJHcw4czyDGuxyj+VZR3G5MVM+DUo2+QjQpoEeNgK0Xw/i51zPoR7S1yHfFuqpFZC44qMyl2z
DgB1rxpYMO61H6ExBzsuT8bsekxl5RfWv9GQfhlCZisPESpFxj/q0IYEA52kM9euHq6lyXzipo7v
mIO6dt9HLyzv4NUigdd8FXIzkJoc/L4mwAbzArD6cLHKO8F8rssSmzKJiZARf7TPsV3z9nRI9u/V
W8EiHpOT9Zsmh6zU04S7JMB9p+8CbPwGqstrm155UmziM65+QXROKkBny9qTbUajY1K3SXh95GJL
VgwhoEee1hyV/E3jt0ujW1r+9sANqDbEFWdhAatnivJtpO0Tue/amxyvhPEOBLhqw2eQMnCJRwNu
/R+InrG900ESQ+dHgz4R93qFQq8t6cZRHnW+dJfiP22XKC3hzZjdA1ipcuAq0PIUPquEwNRG/wYf
JMIDJB11fhqduxjY8rDBYRRdBA6wDIo5Lw4R2Tr19B4KzU4KZ2UX53a66ahfKj1Dk86PUXjBcqyR
ca7yM6FHXJi+SUCEDe7DZzj/sBAljv4YnThi8BSCFC7q47gKWQZ0ndpdjsoLKX15snALbORy7lUP
F29bo1IXan+tFm6iCXMbnpGQWl8ZmTq8EigYpn+6eJM4aUrjV5/3WDmaeFvYXtEv4M2NQxXWhme1
30OCSXEDRnwcPCCpc1XDo1q+5CSfOvBM03dSnBrtBPCOZuEMVLGyvyfUdpsXOnrJ5JbIKj89si6O
+wizrSBtiUwq/1Lef9aB9S8unFMWJzLQ7k85digKLVd/wjHd2nJBdkDfn/DFeSaG2ek82Y9Y7qiV
SmtbDGAlYIccCvMzaz/sajuElzT5MPVtHNBww5J7IS1G2LDJPyeeTMPn/ypZQ54Gt4BIvbOPCgYt
+SY1Dkl0GojaCWM3YleY1XdwC53LIBf0EptunD04d7snTY2mpmjTVizG16H1NNJC+KPmRwGlsFO+
FZJ/7XEyz6bLVPQyTT8y+urYX8DdCaagdP1JW2M8i9jUmRPKZFXBEj3/hx5uZWsSwiW9EqUk5595
cchVsBeFpv9liI91v2Ojn5HQFSFjoFYNkJs5/ubsiqQ1zKfeYHMiI+XvpOuQUtfzx1jjL9vxcobD
Otc9JCu4qXisrZBBOdbAXlzy8JFX71WErsy0ZsjnJzLsdUuEFs2QA9oN/0Xal+K+Fhkkg+U2OqbM
Sd27q7/OkChtb4E6iQgGZrzN8udmfg8ZStliOGlxtAmT27JjKC65boavltYs3KTZfkrOVrhzMh/k
/nbo38nNYpj+yCDMKz+x/pnX+Dno1Nrwras+CCOTIoGSnhUou/h+vDHca60/hu9K+ya0+OBoypqY
H4+dy8B/1O8pNs7G4K8Y+EDK1+iHAXn7nIzy4AwEO6dVO5zy8osSaGOan3P6bjBYxVyUfydRsEEq
AeJ5aUAYauC/a7CtENUD8zJa2pZJogUlHKto9xpBslHHJdz2EQ4f5jB4I7ssu4w4WIR0gsvbJGsA
PqmbXwsOLgKYQBQ5lVmXVOO+YjYo2apmU0BoXgi6v8TLadNENQX+RBMI+xM0rxnfSlbu5HNmaRfG
FqW4FOZWqLiv9LsVTyvbODOx0N9t5TvhOcyI3hU64CDct8CW75HjkYFdOeLLxgIE5kVLXq1816b7
Pru6yd0ILgSHcGZkYH7Uu9VunO6I0dxlJDRwXHIoMt9XMC55ISdvDGWpMbeF+9z3AG30P5WvBkEH
OOhRa18UrI6F+QKkEb+tP4/uqpajserMPz68KLkY7DYyLI+1AVRUH/zc+NSzQxLzjxs8BfktcO+K
fuvMvao+SevaVG+5hN27DfN3Yz43EPA1j+0PI6EIEgcpS71mGvSqPAk4DQ2LAkLG7VzOO23aVPa9
qD5Uis7QVTYOEEuB3sj0WKuID7FuhzsYXNYqsg9D9+TAFUy6PzF8juENcgXmqg3Ybpj8PUwdbzA9
3D4puUjCWGnClFjZTNnNiD3FPcXmm9Gz+aiPtjGlEis08aX9tQyDgXzxOOG/qvkWm72gki5b+ymd
EHMh5bFjellPNdwVcWP+4xaXxeQaIGsvA4dbAdMsVsyz7hhglUn9+IlKCfarYN7L/vU2oCfmcvOX
Kj9dJt+RqftWd3SqNwsJRfHYf1eTIqMBoyAkjIcEY4DVTEbQkMIvyN6URHDInTQYr5NLkOjk9TAH
k58MOc4jbo0Zrfmli961NwAjhsWkgq0WpgZRk8zja9Uyk+9+5/wFFkWXHRqsceg9EdtYEvj7FbHf
nynxZXd2rC+TS6m9yumLgfo6mt6Nae8EXuZShnJPMEIV0yOOGOXQcK6lgNKBrORAFWNp4M7W9v14
VHDoJ/oRF4I7/hXgCzDWt6yUYIwWCOUcsz0DpRoTGct2D+BnJxe8yK5G94+Zqqv47vFjssBVYGie
FDJg07rXH7jJ4mi37KEY0afLlBHtMuNpKnoD8qxyN6nbwLqH6kdO/4qHosd/I9O/vPmayXqqNtwZ
uCEMedGRewGweEBpOhvVVQWVHFlUCzwWM7rJptN+RmCQZg6fJvkn0VVqza85neAlm8B3k11Svzo9
+a/qqFbcmpIKxtjbnE/yjQTBxPqr+Q1ZAIbqgWePkWeh3yLUunpn1f8sqHsuOi/8oA9VJbuy/C9I
J+muSw6xwotRIBZVflN/pgmbnJ4mYztLsuvDB/mExVpGaNWDERyy9antTqy2QNke1zWAr4Aqvitg
lP6U+PT75NSjfjZbTBqricegBQ6Ypk9l8JdQ96lptrWNrV1ddXxRILI5Nv7j6Dx2W8e2IPpFBBgO
01QSqZwt2daEcLrMOfPre7GBN2g83O5rS+Q5O1StMviXdaf3OduhZeP5Y4f+3kTgRR+Eqo4tclrt
aWWfKk0tcr2gfDOVf2pxqW2I78WisQ03LzG2LGtk5Oq7x7wDGwIbPlJc0qtBbovNP7HQzfjPFKce
1PAM4kKfPGHK5Az9FNJBhPmK1WUow5DE0FBwWCaAeRLQ4qQeVOYms57qDJk+Gnz0YfXQhp8UjKT5
jZ4At9XV+oRbZhBWnJyq6c8vqQQqlq7LMHslCFqL5ukHXN/8FDT99tRTP/oriSt8pQT3umO+geHF
7W4FT0C1KhGAtDrOx52vI2MIodCtjPqfqMnz2irqR415WLdRENanOaH5hAdxOas3FXj7UDJ9rnoA
Ya2+HzgaPVoERhZ+ug9hKUz9rzJtJ3UljYeIDCM6HPiW8PH78C8KeGT/5dlPgYSFHK5tLP6s6RX8
6KgjVGmbaC9cXK6eRoQVrXu+tmp+rN+Re1rSTSow8prcKCyRm3vUvTrERMJG3YU3+jiOZ1KxDMPV
sSSZHjlurozUGYYyx4oi/2N1kkhHT9qVElmHd9qQji11NZ3aCMNZcihN2L16sGnLYm1HBMOCHDHw
ddAdKMqfQdwXfwZ/GrtrVLtnA2caDmZrXBs+drCnxhA6M4VjcNzzV3GOglSzp1eCK6sqfkWw75RD
33ormaokTFYhJuQ06I5BsZH5heJ4H4PNm46Q9Np+bxcX2d97LDO8p35DOdf0H4bEvO2RQJ/TRzcL
aLrY0n4JFFEW0jiDoKkmvpe/hMwBrAi63xzTIPMeWH9HH4ErSFT1ST/SQkgwNpbHXHQJ1zDtZhDK
YpBfivEXFTTCrGiWevc0i99Kf9OiLZTApdHuCl5LFfzfXZ9O4ODtiAnvUWEl4AnKkPkr1rh772b3
FYVfBGoEeIC1ztVzF8kZzCFeeZbI5vDsE2AEWzngWHcUa1mYbp8e9WHJLrlm0KdvucQnA78JaBGE
gDGHKU/HmG/pV7H/jfaqrW+6NS7K4TVxP/HpyRzU8REgdI06NmYZa9xp8YhUiRmsqx1jtR2Rqy4s
R5RzCzsgiOWKMJWJrpHup/DkSe9B/il1LpM0Ed+DFJNU9uoS1g93WUbnuCaCADCkiXK1Eq4nLpY4
dYoDgilMrvV4YyXWhZjHm78YcV0HmmucfU0ckFEXEp2yoRLX1VNcH8bmTyniTcXtDsdrNZEamn/N
B2Cc4pwPGeiVz3z2oTPC1Mp56Eljm77M4LtQ4p1RfFuMWAGXsn6ilMjNS0bzggmM4EQ26lxQSDEq
V7IOZcu8b5P2x6h1i4nIBvLZiF9EZdx+gVpAVbaN0r//i7aHYr0FWAYF4+tViiez5sy1OZoM1NPw
tlou7i6nV4+eQsPIdJrJ8j1fTxBgn10EcwjGDynfqIqOxPlq6cbOL7V07jimiU7pOGjGg0oyMEkB
ls5xv1MN8uF2ob4j+bL/BdPTFn+TCkEGMB6EDTSNsMBRIqAAjomqT7fB7zT+mogCWorJtDyoGoLU
gQQm9p0ti1ReWZ7KdZ1fTDrMSP/1mVXLEW7B5xhf4vreZ5taQQ658bRrZqOCwCGeawspApvELRij
c4XZgP4nX3UDSlOCExuEDVjNKnyWf63/oU933e/46eEOzC0eUw0JpJVcywQw+EfgKiHjd1xg9tQd
lSfbpZiXr93NmFkULHQ+mFMNFLssFbLUFX/zvkKzQncGZ3YTWiC4J2+xgT9yKeI9i4QeHDmnc/uh
10eo9cG0JbGusJ5JuwNmjXoJIlVJp5wO0NK1hXzB+cVzYV3YU7bNAd7USBSW1p466Z+pncKn5OGo
weZUIYthFRpBTUhYmRc1d80JGBeBCA7uMxorq+a6W8yYREsjHnmRv5E6CxwuXMYKu5y5wyPLFIUB
wUZAUJKdVYGaMzFnIlCZ/0CtPov0nsuzqw93g9NIn8ZARtA6sOgzAMOPPDTTiuCvDHEB9yQoN8lH
uP1X6o4/7P06QIk7cM84ikGeB07vuxdbOJBgZ38J7V4M65E9AaZAweAauxLKKVSCMoEUOe8FqqTF
eIysN6JJqCFWpKuK8oF6hwCPOnnlWKKAB9UA+WN3SuhAgJGvNRtVt0aHcGppWU9+7DbdFR4I1cyR
vNiCFyi7saeTBh2oNm0IO2nFDYNtwesTjIfAfEXaVyDe6+lnkG52/60WG+a4LWpstpp2C2RcmOxZ
OSOql6Leg8ZjwLRkDcDAD+GtW5d7Q9dxYYClOwu2ZHq4yzDyYvTRSQO2sC2b6t1m/x0WWwYYpKuC
g+H/+KG8kucAADTL+PbXcbiTJ+3eoo5UlBnXXi0w2CxUZZ8Cr0l+c/y4skupraAd35l3E+FPL8ZN
8CN3x7I55WwAvfJPw/nbMSClCZfZHmuIhNe+ePbegrI1Fb98XOuW18mwfgBMRBMO4L5AOX7lEsGn
Pyn7vn1ELRZ4vgB0fWBFms/6K64uYXoa4nM2fQvEDRqbrgK7yi5guGLu9fI62phFuY0jdkIoXbp9
jUaF0YeGxfBSiJtlUZpVG1XfFbXjAQxp2OZ2G7+4dMF3BxW4nCBZtp0DKmttgVnP+l893uDa6CyS
t+VDhB4L+BeJXUww4F5n4VtDUG+S/hPDvpQPQcKnZX+W47YJLfT0GPjPcvFR54UDbQMFvWxxY2xD
3rm835DWDkblEkfrAdFIosCyIOSTH8FOThIMQTofsbUISqYdS26jgnlGP4vfSMlRb17lbtdNpCSm
+5TILq/gjTvEbCjkbTqRd8N1NKjXXrnQzxXxJcTFxRh9adBBqScNLULsmLFGRFS/lOw3vNzYtEDg
5VTh3MmTI3EkFhg7iCKkYgoggqTNM+eUQZaZlv/U3kGYptKBjxzybV07pEsvGtw/ERE+IliioG6I
1kr53egQCDcv0ATH7xRNMntb7/9b3uH9azU2fQrXBbdYPU//C9ZktX5N9VUjW/tg+EqBO3QQhnNq
yRaVX42y+9ENb/A5XJsUFyEvY92BjArj8FfuvnX9LTWvBqpVZG/US8zGqncolVp5YUXSzSC0Jfvo
lvRRMjUmI1wR6L5OYwYVaC1qD+BkcMTPtImJBDbC9MurDnpyT+BMMWauOP+oFj/RruAkD8HOYCGz
iKSjHqo3TLs7aNJcF/4/A+elHeCG9hmfHUmkIT7FnL5rhhWJt1e6f+LXHM+K4RqqU6f4F/hU/mDc
jlArk3gdoTgerxR/GsMW8WZUhzrmaV8bHWv8s1FtFK3HMe00mbqFOkLL6foRhj4k3HkVb2yAkPVU
vaFJglgwhtqKG3Eg8S+quf6qEDctZ/m4jLKvJtrPhUiQUq/3yiJTd330irJ1RBvI6UPKzSiehGbq
s9Jtx49XU7bpYiujgtuStVkDAdCsw/BBEJCuLW39wH7I676t5AKtRjdhPEX32DorxZPlHUJZYZx7
GVIXejF6DL6CvZ1equ6m5mTauayPikRzrO7CgFuz9nzEXniz9FuF6DXA+Do1O1O+SPKp49ZH+MPu
xmJap8Y/vYKZAqUYynG/OPY+5OwIwmp7NupTzJBdqc9hexyheXUMGgiakucziYBWhmjzHbtowi1j
ZsOimkHwAahOIW1M/1T1gqEbxA72HlX8rsA7jY0fFpXoxQgh3BJs6GKnYHFIPBXZt/vcAqrxbNoj
fnugVSxhPgqA2WCmFkLnq71K2sU28aUxgsrFxeiuenL1qRJU9S4+Sv0x9V+EGakkUNLD5LcgeZsX
sx62TPEr/LXXOEH+HSreJtMBHRfv5fAMsltPKh5xhgYN5LYp76PHE+4UNgF0PXbkxRRgbCDQl2aY
JbWEehgFVH/xGGhnztSyyERbkGw9pq/WNVb20njsbQ60Ry2EO1MoKwiQCUX/b2QxdlHcJPtLZO3Y
6My9GP+jhj9E2pxP0zvKBJQfh6UnaJ2tHA1k7taUh6UA+fhvHquo44a9MJanhM+BsyO5mP0tUlaj
fAnFuVAOcMEo5iKyelmupBpyRiIgmmWkfaKK9rRV2UHz+UstN2XoS0nTogwXjHQKHn2leCeHE/zq
tg4OGbV1ALagqsOF8N4M3bGmZY0Gsg4/bE6dcbzq2S/+dL13J6RubEdR1KvFmbV/mQcIy59pTqzQ
2qNG4nyuuTZm584pU77hM+C79FuwQ8fud1LGhW1MO1GQQD77fp/8P5saCkIN+cFAN5GhlsDvjf/d
YpIdfqJP4fmHyml5j8Dey3xB3BYBCI7oXzEfUbzlVfSX5i8+VPbCmf9qGMOBUbFmLUEBjTA9qH9j
zkaWmwjtqIauU2bZ/DDoRj2VbRcrBlxLTB52Jm+YYJp2BRdqjhxXeKGkL57MeFiTRmLiMy43tnGT
GFhW6r4s1zIvXY1nNVc3ePhizI8RwRjxPAo9TN4fhQjcaIZESy3flDGaxhVK7FHi9mPw7ANIaLty
o/W0Tw+z+NFqg+SAX5n5xsAoov/ibYNooYl/7BzKdG9lSB0QafCm7hlc2REM1090I/RrQHEz5n45
kRA7m3UIvrRYRanNcJWMGCK65ZvJLwIdWLHPbctwuiNri5uwc9g9qM+gbva2/VKSx4wxSxS4vla0
HE9BcC7ot6XUZlZWwlVunUo+h1W7Goq/FsGAstLMbQTweELJgKqQKOOlND0j4xkNF4AuduVmUGTq
ZxNRPubXoGEIG+9CAW21eMmsJzKyN4ymOTTYDSP9UJm7oghZK92rmMRcjYZFvpvsjqOnFrzho7Zk
luynWopXpnwuJvRTN6QBdoXj9eLpbjv3GeoFhCgV70EO3waOJsug/xgcUYxrdoIWMLGcrgjZLS3v
e2g+VaZxI5REEgXG3jGjd9k/2VhuyvKvIv2FT4A5gbeHLcC/ZVgcPAArW+pPhnD5EtL9JoxuAR65
tPsw2c94yF2Mp4VOEQkxVkou2JhiJ35J/lUtT6J8WsM1Ht3C2vanKD3SwIAH6UN34n7K/2VoqfJ4
i5eRKWefrtTpmjaU5a0j496BmxzvWG8l9UZ9oDvTjM1krJv8JgYnVWj2nUFjVVAzeEZmmXdfKYoU
P7sThoqj/ZoZZ9ZUjCo7Vhy7bIB8u/KHKzQFddiK9q1vXypE8uBLjU9estGYXPvlo9dtpsXTkovC
0UW9NcRlMN5kIBCy/ZXHmBJucUoxMTj6yPgav8tSkBBKuVb9GyluC+uRFKeYdIdhqw2/qbeZjSn6
aKyUcDMOfza+uxQxKH8DXhv9lA2wzTibyc9R8UnH/jfKC3IWBgOB0ZryV7IRffc3LUHuTrIkzh+t
3mbBNyrY0LzFc3uzBlbgidNAYc0HHEX/qu4bfVWcbec5p58eB+AiTI0C0y0G+m/8pXhFu+ScWW9y
f/X4bFNE/AIpvoOOle0OG55uS+ws/hePfFr92LCai5gpVxDuMcG/GlrTANtDRz6tBAokSC4hKn8w
qiL/sEAWpw48P6tfo7Zvo5vp77H9hcW3ZP7oLLERDLLqFxzXdbgOyJoPlyLaqOI+ThSODfqBNxFi
93Xbz4KIBvUyoCFuUJbI883Wkn7k9v61BJiNSU771WL8VShZGYCjH6FBbJN7HRy7liPEXsnenRmG
MEuCUm8p6pwC65ebhhucjkN96RpvZWen0dCw7f9DC7Wu+wIVV71shb0BuL7qGPVP8c2aJer1S8xe
qZdWzmNbUuJixtee4A7/rdpnYUGBtvj5aWVZ1ixGCnCNAiamikr5aRpZvhNOOxyyijBBhmWffvzZ
U3KU4UUy2aIS6phDB2TwGNA7F8pndVN9lsLP+p5E6JHJiOAlpefk8hOtK8mHdnhJUr7hCqCYlzlU
mjVNM4SRyvtTmSKZy0Y7GRPP96Yy4FG443c4bdSAEn96wVOR2Nv3w7cwHgFkJeIJyOlaWOZZkg7W
8JxTUcZ12DmS7o4AuHGKiPuU75mRjmJT84toP2H/04ErmbO+k37fi8802irjhwd7pBZHXyHO+0Ij
JOGR6rEEoRyznjlCyvI8m7DTf/VnmQ3LCgUYCyy1vWuoQwoeQZquJHQm4yiM06jtYvMjJcA536Dn
Rq6gPZjRehnI7hXODYpYsjAWJpryiffSmkNVnxlbUpPbfrKciefVyIBfsbOCfyKZGAuYCrzH1Zsw
GcJ9TQn4B++flh5kfS8QJmCH7lARBg88YdrwVLV9llCL8giEztxMVxWA7qPOixEbrjV/nb9afqjn
eVy9x0WZBDcNG5hK4TJQ4cQsFkf/NpT3ItYpYL+s9KzkxNXOY9Z13O6QmGD+TYEht/5u0F5KD7ww
XRnfMqJmGCvNeI4wL+bJR5B9R/ZVz3fiw2+WNnBKJsjA2AROWsYBSoqUHJGhyudJYVkNwQJkgm/c
5GaGZqHTSrig6Yw9dd93wa6DGxdx1pJAoyBInJX1s1+x8dtVK29GzZUAmuXPHL3lKK46noAIxb+a
OWm2l3BnQW0QS/VbVTcKbVzinWPkv5l0pm9MUWlLM6fsp2xX7LzHjLoAER+rhrMNgawn15SUVIK/
P+Avma8muCaTTOQXdE10XCCWyJlq+9S1xm7pT/tJPijdbyndiB0O1QMfKwrsdlzj+FhUX9K8/+jQ
zjL4Y7TZ8iBYWNb0cGWVP6nnGD0Vjv8nDU4vfhkeJ56rA3DQFHouOpxA+SlKe2EguWkZQIiPWF2W
AXOFR8IVgfTcxUCgHEUGEOwxamhoiqcpvXcgFhL/ZtUXbGIMIvXuDRhx7T9j02TASQPRbgaUDUoP
pQEXnG+vfP7LyATnM9CRcHJ32pdZ37OWHz05dvERNFiPczzxdlr5D0enIX9b40oQmYvDS21dRSJt
e/L4Jn+H9gyXseueHQzawX4bKMsk9RWqxdpIriNGuwZVbsCPQirEMma0pcy4vVmuyB7TjnDzrGR/
nUeZI6uPxtvMbCjTEdPHyCyzRrfYUr3mh2xwbR17R3pWYcqYG1HtSDfjBN+b8T4QJ/ZGePi+S/LC
Jo01MXEuk3KhAzTEMW+PPenY6S4uVpLh+Hh/5T1eQ5G/agaZsfUI9LvV/gPqUJiXIb8jT+QwKNMD
V3IV8Ro7Y0X5fGlL/h02rdB9CLYF9Lqqy00WHEre8zpNV4F6E2jLAQrOF1ERbMbmnjV39OoQOQ9l
uW2+uFY5hyTtlTdXP6CrWSQKuOUV2pDUvHXDlSG+NUGpv6XqkSuq/zRUVHvvIKiW5Z0VMysNVpgh
d1i+xFVmkWY5282bDaInQfqKeuvyu/JK41vTdsvmPWPTKfOpEvvxqVjcrS3xhnLsKGRzcRyjsg/D
OwqinN+XUQ77cfS91l2nN5vDHWqE2jFuVhV1eQL1KLO1PdY7HuxP4yDb66w8t8jmQ//utVtPWWXm
PmmaC8iyVcjEKPTBIQIQJuyrRcetshheY9UuBQOpyZ11+eOzMn2k1je8zHJC2ePGlcOFVLRO+Ois
7g4kdcVoJpvYrkUneLdw57zuD+5DXRGDEqIbJEhLO0rTVW+Bi6U3ub0OQDa9vZ58xwBPkuEv1y9x
wR3NKKlyLQQ00HdJLq1YiHaXOPj0xo8GCTsH0kcY/FUCkam1B2xXEEtsD6uysNcSpZ/0SYlgzVcl
Fl/wqCmFi8xih1IQP32OxAYzLBvvtHvz+23yDEI0sUIAKLuiPqI5lpDMog8bALyitqn09xFuR4ey
17b/hmw3scWwvN9e/lDV0fFBwRvtJ43yWMDTtJCXQIcK0GIIhlBJyLka7STd6R4GAFJ83MEOhxBD
2yJZcbkXEOxQ/CpM8y2ydZ1++mZcr3e/CoqKgZBtJq2HWNllxqGkPBz0Rx/vR2kz8AWpI2QwhQ1I
rm85ZiY9vsYZY3BlybsHF17jtwua955Yv6ahoDWhQN2FdixYV1VXaTqCM1rSVGMs4RTMAtcA3QJP
iUxvT3Y6PoNZLC2cCC5xXRx55DL2hox9cvMvpcxiigDZqDa4Qvrv2jwPyUmQyNVGBUc3UTnQjNWv
0YSBwvi9QTGXHtViYVJ5jahhkSaUax5wEZ10eevT+xNASVMOPaFcMPOpjZfyCKMfdN2S7ET6UvY/
tOqzjP4E5GOZ8NlpXgCqzbModzbw1uJN5UbG3N/sxXDhS4aoIOzTTDrp2dcTK07DXzKCS5kOV7+F
BqpzryIYgVpub4waPSdiwU0HCgvmobz3dAL1UKPhRUENxWnPfGGWXKD753wpeA+SAelB98Sisqri
e2xMrtERCzI0D9X4xsjmTjpuJBiw/lISN4EOWuTNYpSg7w9I2fizmSrY/vPXMS8PU/Kgh/zDRMxA
UNKltIplDrC6IwSdiJtWl9dCvafVRyRVW7154s2uwk8v07mzUJua1878bEMcnMyktO4+Mo9NKKNb
T1lPyAWU6NTW/0gwdGpEdSqFASrBwR83WiTQYgeXkpTyio/fZnAImTSolxKQigJhoqA8i/VXnG7b
/FJVRx/rQQiGWIuyR4L138Z8Vyqu5F0S9I9a6oQU4DaMnZFI7kQ1mCvN8mZGLeI5wFInznLZA5Qj
134VNOpCwFVpO+IO3ZK9m0wqLDrSDhISljB38v6NZKgFXzY0OFaFbGzrQ0N4VlLfU7IkfE5FS3cH
342Y2UL+XfSsG3E8wEsiLwf9isUeeooM9lgshjD+9cTewvSkf9iQH7XtJuKoPMciNaFkghE1nGH0
OHiblqJHR8GYRSP4yi7j9Sh+Q8Og7FDRv6BbHN1qZFViTDhfmLiscFZmbPnEGKJaxOGPdYoR6gBD
wcADa1P9qIBIoazzCB2xkTkR8q5seCchZjNFtyFkr8rFEaP/wWCAuBrrmKovVQVbPrlnwmzfYIOe
kZnthGYjwEzQt9bfigfvoKrjBeuKKNqmpJ2MtlvPpvyHP/611hWDFe7Kq1dxDrK5hU0msqstfUre
V2od4Cwuh/HReddE+RTlZwU0j+5gOmXZKYheqnotSKn0eeEqbr1xYAXJcoVyBELBCB8r4PxhZliq
KVfuO57pZaS8ycldNK8p+lDsY80abbSeMmodVp4Rq2699JY+iM+Fypxa5XwMuLcIhmR/yMhlmqxT
OpTrgKlXWB9n/30ho+Kq/uLIuo+zSjYgfjENf+yCmhE+YUZXDS1hUSlnmaQZ69on7aLv5xsMrAd4
zrg5B1axJ1vUDj4ixPKqhu5QIosp4L9AbdCl0SZhZtjhEyP3bZkyaFRR9xnYLwpdAywyf6H9U8bT
b3fcM2ruDJLksFeAx80q2miYYNK3lGJDegMXhoJc/KerWJHVjc+JrR3yvmRxW/5rgMyZPBVgyrio
oadrIfiq0inbagOu2wkRKg4dRU3oIc3c6NWxjwQJbfFdqX4i4hsTooeq6r1sfDJ/buSC6M2mH3Ze
VpxDEePVsRYyy6lSo3ntRofEacY5r3z+0ecPo26d0Ta4CzJ24YaNYnVuq4C2hAww1F2h6nwRDUDY
pvuXatGp1pU/CTVT0P8vUFm2zC4l600zzgQVgKLhgoEXomsNwtMBH3W7SlAjMDU1bGx0Ltde0OC+
Y/ERAY1Sw1+cEUA1qZkC9Olboe9VNgdIUj1x9cwPqzuIiOO2X4s62ZcfKrXNxCI5x/TamPrSj19m
979Zi8xuCWzPkWzuEglhV2swjIlliSM3pHLrpWDh0fRMgAHsGlNif09jLohNyjTNsNgXTuQdCYo/
1pqHWpl7w6swLmFvszMGjAdFr1/baGi6dJmKnzz/neQY5/8Ef9Ct2CzXxTdqxpMUfQSoz6VPi5KO
+qyy3BaNL/rP0EdYxFJ0q1Q8ZvuiAQek7eSGkCT1KPtfMvvqApWKvGRIdyk0/Tzq6TNjVUcjIrJd
C+c+QY43KQSGxgc9EHMAwlJGE2hh2zHzH7MY3Xb4B2ImxhxRIVBjHMNefybKaydJrDt5ZxnaPs5M
DFc9lbvGlz2TwYAGUJNZFbTK4aYYP+SxTch7gNfjf6mbbw3dDQm2rOp3QFs0RodDf4/UGcG6aDSG
bzrhvRufxV2A92fFS0CaT/BjjhcKZFV6jyyMRIxALFQxSfcoSkgP8iOPI0Bj1FpwcucoJyYAXnpI
+zdbjTHmUZojRFFXOU9TzZeghB+lxXVCrHmfIZS1IIW6UfKN+Nlvb11xFSXgPn7nZGkhB8Ait2hM
rPBotQUbc+aRK02Bqb/q7Q/kBFGmrTQ2omvfe1gSwEB1JXN+S1bngtleRAy3YKgELCs4smJrlUGh
Craxsg10A+Txc/AQn0HoZGvFOuZX8KyX+BFys3Z1LJIkcfI3jdD6mfwN8d026D57Pq076teKfyq9
jZAv8rhPq93wLwXXZ43SskQuMveybNmU+kJOJeoPcq4OeYYG/TJNSDrYq3lIak40TVG3UTAMdQz+
hpCpQXOK+1+hl4CIMQ7sTZWwaIWf9icv2EvPzLKEirV3K4ZaIh1AxK3AR2KGMnVz4WOeSuTJMa1u
HSvUU+QFpzAGUVPWzghH38MeMFNEOn2D/C1FGujL+dZUHyHS/SHJV/N/JWWYkjf4mKJ7AyHQX5fN
cWx3ksU8aZs+Mum99b9njwH/KxF0aU7l7VJ4WTVYmOlNCl2knD67H41H4IpPxypuZoh2EqR5RX6j
Mq8AQWppQK5UrBwjciRC966YO48eapWc/cfIODqm48388jTF80IXlmk9yi5qKDfAcp/gPSC77muk
CWi6dtvYCS51Zk0Kw9gg2fJOkcGpM6ksL37erhFdJjwaPll6e6a4o1jPYQTA44ig6gHonDEtBZqb
EdQhuyR52fE2GRwjuSTEJfoHGggSHWYhMkZx39qgnGDP1LeErVpoMplhDiudwX0DVPOtLdbwXvR4
Da0J28jIAqbYjKqraug2nhIu97tannN1WeDtyYiP8aIYZs+dK7SdUEV88/d0dfQps331ZXdg0cIO
GN8LygybqOda+85xkRbN2Wi3VXZv0AQMfzW1dlVyGdXvJLct6BbJGUj0OSrjp2PCPlQTtwURHU1+
TFjk1xzYsvk/WnTUPif5XNfsKdS16tsHumkmdIKzYgrWQoSrsprW6NVxN2iDhELmqdICxdH7GHVu
Xl39hC2Svy0I1IrZzkLqTWVvPehUDmdfxbLfc5UMTHXwujY3mbWzIJuYD1DlAxOEdLIZTxkXP4ru
3wTetoYPjuOdPJxTNziNfi8R+TfW05Iryu9L7B+a8GhSB6qSTYF9CLSz3Vx0k/WKvLez52Amq5FO
2ig+NQXCqkyyNuZWnJBlDlox8d0ZujIkx1S7Vtq/gLWEpDyLmWTf72wsj3r6JdqUGVyGgPtINjM5
15FGJ8afqIm8Kr7SgoQ2mAyUSydLvibEsWHfDt/zeENsEVMYhLybMSp2TOkU75Kjh0iwU0nmr80h
MdJMVvW9al0NrDAOEEDmKG6gioFvfItMt639VRbE95zQNuUyhMdg+kQ0ENrzRL3RK4LIxMo3iSi1
P9rx6uunkiochrw7ZRtYLJiZNB2HHlLVWaHn4VtPCZB/n5hxtLx4zNTxUvsEqcaOZDQu6s0OEkHI
FNzLKI7xbqEyU1QkH3Cs1X8KaJqot3BvrpViGwZs531/J4eXoP+JUf2rhUpJEa0tnQ2C9N5wkCtY
Wg1/9nIiBZj502w+2ugsJxS+Lk6zbReeJu9mVXczRqKSofoBC5qfGZhBTUbhSTvbsOL+9sU8R4KZ
jsTjL1RXCZlI3rvRH7sM6RCCIN0GKIZSPRI36cO2jZXtf0Zkdpa8K0JaotMii80Q2DaXJQu/jC1F
sEnNnQl1N1fUvS+xwNZpLHi3o6ulvMUgG6DouI00EejcuEkNtKtSmCEDmESAZzKYVbRqXUYVK7Zf
i0YIl/7CRLTAdx03eFD5wCtcJZgZuJPQ3DqAdgw0qsanAN8TDlvP2JXe+zDsRSn9sT+/Z3XGKtrA
Z88lQuqDTAiqz1FAktrGsDzOF+hfOTJ4iV9axa8tb4P4Vwk/W1Zogzlu236XVT1NaOeSrLnuVPYS
1PIhvouewWBB4ESeQuRu0/oVSSHmJ3uVhJfCtqAN6ibSdCZUitFtLNXezk9v8aqZDRBPjla5YDo2
PWSLxlvuiKZO3yd2w2r81SKsKbDwpKhgREa9gRQj8VC8Ffaf1R2joWVLiIlNCVjh2A7izq+QMZyn
BIdGQ1fmM+DzIP9W3XFqRpQlAPmZiLcYK3ydsDLANJ7NTaUN9b43/u9WCf6jF/M9Y2XSD7YEaElZ
hbgeH0091OsS/Ymh4lPn5u3Y81J2xaL+yGAm4Q8YthYZaKoiwBLg6Bj4MSZjkYhqXUxPgzkv5bL/
NiGLsYkCUlQ415SIyBsj5viaiguOJy3R6h0CmJVZG5twgocE2a5sTPTS82zkEU5gugPT8XWyQ/F/
q92qku/6EDikEdLKPwcef5XpYEcmHMlnjfEHgQFYR3jMYoLPI7Y1adb/wwTHOK327oGXrorBcMc8
wX5ijoRIay8dR2vCJsq6Szkz2WTdYzVNOTxiFPeeDxsTp08zMH8Eb6wh+A8tXm1zSztGdc7aFeOK
x8eMGW5pNhxFdfUhoUmrsIa33s5sv7m3fMQvOQaGJCOqzZSfIfsvoGi4KkxnIu0drblHaK0kims2
aaRIl+84a9Ox+SkNyP5DDs0gx55EoCCiyDj0VlLzNcqANoR28Hk7M2tWD/sk3eMb1FM6Q0wPPLJl
2btBw3yeXUXEdd7x0OQVHnF/2zBD75uvtL2QEnQmPXxJ/vXCxPRtI7PSq/GUGc8ZsiDbhwQdQT95
mHbbpZUgdGtiWE824RICqYdvByeD7YZZ/vAHr22ubeXp1eUYOplPVanbEENn5+MDowFrnWwmGTsh
QiNPYWSJEzmu7L2V7mXwZUZpr9skPJcds7ZUelnVqC46gLXmV8B61MeLmTLAirSlBrJWihDVZ7kb
Y0q3u42RHToUFUO61aJ2ZfEqy9PGR7c95kcJ6YjN8E4F45z1PwWd+4jGRulwegMH5zLndxdOq55h
77lThcGXFAYT2nOVgL7O781/HJ3HcuRGFAS/CBHd8LhyvOcYmuUFQQvvTQP4eiV0U4SkJXcG6H6m
KgvOuz9/vAM/IkGZbo0IOMYO+fi5RJBOXPlT7Il9LDJCZOJFrmf7dGK6glYU/VTRvfAx7Ai2g3HF
ZYK6wJDBRsuOZN4wXoNjXlYTlpiZyNkto1Qeqzq81CPuH2wyHZRO2263UjH9tXJK3vqZNMitPtt5
9fSWOcO2xCBiImosWNzq7c3mevQkzW5Pd1+FJdliGmn0f9mYjk9111+ikOhLGHKe8GjhNjCLll6T
LeksNppBlUQn6rMvorbqO9ZjIZWk9eJjLfQbTtHI7ZeyMo70/48kZFrvQnY4dZCpKaKWHuKHvCsX
Bm2qhqUgI/pm7CDXwnSzDZCwrbvUDJjtGK6ALnXwrQ1D22l0vh0HyKuhNp3ufSmaVJ9nOTbl38Ru
jLuDbau5cHVryc4c881CYOEuDNoDI3mPrfI1pMmULHbbTGdm0a9brDgoL5/6/teB3zdVFM5hBS2C
uX5gX6SKlwOy7xShDgTn9ezMZo63NgLF7pP6QW7abN8V9sqKHw5jfY24xXT8sSLIvMb3WKH7+LRc
cDQdxGsjPnmomjUnfRns4d+onRD2DTraRzclxg2CZL/JRflKogiydqVwMprBdzEmhz7wZn3sMi/L
h+082sKCjNMAxi4CSBgwftqrV7847skxCuRbH15N9tWA5zCA092617JVVwuxt8+V3XAPG2jtutcG
jRVhKAms6+xFOc4hCrxtZjTIAjjVsvESat7PWEWQ85AmD0hi6hDn4r3zMGsW1L3AnUgB1i3kkvps
pboXvcZs29pHrbNVsc8mHWVDBTqOlAfMuyjzW5x6EW2P+QOrdVHEtK6zqIHrEQ61acV0uO+68Z4w
ndKTr85h1B5bvwTJ0j1JwDYsOwNMfVGzTUaC89qQ7NWY/uEiee67DvgC7o4i+JwQ8/pBN7KhqfGX
g0YKy5ueY7nRrCWKEfz8ef7NrHyoCIbMfmrP/faiWcJFYItUS5NlIqsC9rXeqmC4NmJhUw2Kahxo
dqcRMnLpnJrvequh9jV4eQzGFIXKb+kc7OlTrhGq16vXkqOy6jmDL6wxBeu30LiDlK+8Y2lRudQv
Hu6gmO4lPBgdwhjCAAqT+fO/GHu4EfjEj9AHs/2OuoB12Mlz5q32rC9SqJ5/x+qrNkGqBs9ZghhY
YQXmvJ5jMYoRTHUHHoQgIMmkbnDWcO5p92M6XyAaVeSulG7cNfgYEwIqGN3Lnm1thl/N5l72M5Ce
frSd2GaH8/KXB6PhO6tB+olIvPiYAjpdQFVXCHvNbZyDxq6c4xTFe3iFZIrNLzdB3mBfL1lD8IfP
URmjqTdx7AUeiDOuEi/o13KW2CLKYc9u/DZG94RjtPLq1VS4//pkyBhnORsqP1LfEpaskDvJO7Ph
TKNR9azrEDIsYPA7OaiCeBh1jLJDeGvYrvM/8lx+eYPcRS0ccJ5rJrIY5vcuBKK6BXAu3k36wkZf
KtTeVkVQdg47516TQ9JgNSwxIlVtD/fSeSrzr8nC1cp4tzE83G6EopXN2sa74GTQ9d19jANRsh4a
smpd44kWWb0brZiWNVppLLZL/ZCOVz9oDw3ZyVktTgb2DLNIF5l18tNsG5GHDpnvw+jbfeYaQDA6
clD3yRw6Z91KobMKRJfKgEbvsz+NrWIiNG4eaOjZHCN8aHjPKguRF3IkHUeMYuwYJeZWBfmu7tHP
G+MmQzJJZswqod6zkTTqbrQpG8hadfUx9s5bao+ItL4LJpAScK3j64u4/ZeRoRdbrJ85rFKvvZFN
vjTYene1ztpzOgN0e4oYUFQCFoIqzrMqPgGwVzBwAFd3g/hBCM7DtWiSW7aJrVxymZIQbBx0t1uD
FaiL50Hv5syRnzkoeaCercVtiLtnSc2TTw5FXbupPXtH9PaTmVYvbajoK97w7oFeTVcOVUtRVStp
9ruR4sRrfchpr7PUTKMqdMlW1KnuemxrSRnslD0eTOFuyj7fVHPXA7OOcp6EGPIDXN4OduREEccg
1vNEvNNtoUoR6xhhoVDRIwpeg0xeLA8ZMDO9diRh6ZqiBaioD7Px5gticvBQ4XPdeRq4M86ukQMt
xvWX+/qrjs2W/UTUEfTJvkwn95Ukv3WeFGv/f16otaLo5UXvN2aJwsInK3cqLjGDLbNeubxipfbZ
Zc+mHQONZktFmKmKAIPgDBzFuWoYB9bZ35BM65JmqZX+wQujjZvmF1Xn+wo4g8vHHXBAlGCO8vod
xSndQHvjw4/RSJmI5vpuupnFsTcpQdyI3TVFlQaFzG2oFXPv3Ab+yXeSi9O5y3SgbyP+sMLsyrYn
TurNUBnrmHjCVI/XJqJVLxFrXTr7IAKjRhssGAhIbhJM8I7QT8Bmi+ZhUkh4L3GEfdS3kRCR41DS
9NT8mj8sc1w9Wih8+A2yLVaIi6EqLgqnZgCQJ/dJa2Br6JusBiiKHbYbO5vlQVkOaAXx79OuC0cQ
V1Js8mbvomdNMVmVMLMs3O5APqAcb3y4NLYDjyV/C2lQozrhqmdUxP2Ul8nBJZXKqYMThSSKOv8c
YXYx+3wVRuyrtGArR2fbtOWqpC4HtI9ct7m1vvZS475t2QoMGKAnRiVjxlnsdysW/apnFiJCOHNy
5cNPEbniHWYruzL4N0SCLRwj3YYmcxXl70uyjmwbUhO/lG1iJXu1W/IbkH7yGSSSdwTfXYmO3MWM
an771QfxgX78Jpk45IFYeqAYcuBSXrGlMtpE/vTm2WRbhYq7M1sGWL0t46sGFBayzVfikeXLRKDz
g0/Ym9VCTRSHvv08WRojAmJpLOA/KDhmrYgzMuTKwXEZgIg9te4YvPp98K8lVjPJ0DVmNa8CUmfY
ED7wjxphBXKDrTkhZE8pxfDrmHF6sGzvxzC/koKqOtDunmGflBw2yhgwp8vVSOk/hNpD8wilaNtT
6/91408WLVsuxziY6yN5cDwNBtpHY73Ek7cKxK+yfzXLvwn6i3le31R/hq0WATKJIRXMY4195dLn
pPUKBN/SwGkimBNk/FV146rDJR8yNse0kwlHBDZejR0uVDcgex26uAb6MPs+rD9mBVQTaVI9bWmG
HnboYQjDusuUuPFSOnl/mTRAK1w1vTvInXpMo52MTiNOmDIcNqHGYLMy99Jod2UaHiz2qkP9Yjbn
bmDzIxgD+r6JI5s1KnYHG9IQHqszDrytFBrSDe8KKxDGNuZKSnEUDdvM7I8Bu2M3wbMQYZzVXcxE
Ofko/s5B6yEFktEu539Km1Wd1p/TOOwcJituX23sCU2a03Fd8GmP5CoAQgCGfhz76tVx033sTtdA
Z4bmRDsTG3gBgbkXzCun6NCjmxYjuao2SAY72cBh3gzDW+COD4o+JqRilXjQag2kEGYBByKycvQL
KQ50d+/BmhGY3wMsmJ1PdkZRg1kcGAQFqFJZziJI1hMJ9L65jfa5o2dOieQVfv7XQE1/KmLjGrDk
6wguaZh0plO1yUvxnCBx6Dx9MSTfUfDClnzjaNglIDs2VY36d949wJrpbWhyxqHmv9YarKPgxFhz
HlpWLiZnhELkqwYoK6FEUp6cmzJ68NKfxyl8c62Ee0K388UgXyVTeb16Zdi0dQrAqwiiSnZUGWIt
rfopCPwhuXkLuPd3LDfwt9chIr+w/UcnSPUaPFHoYyxCZnpRIaW2YaOIyUEZ4anFZZRCu4+dQyG/
q2BXczfyzB2s0X1Iotdr4NDZwCcwRxnSJfjTdOi94adNGNhjb0vIZgnJpJQBpyT43pG6xbU+2jLa
FGyGxwJn68BiST7NcTiNw22Eni+Mq598ILvTpulKm3Q94jsQDKn7kHqE48cFJiftP8X4SBuDkw8X
oYZ0UEbyLuRM8aSlBhpnmXdkuXhKk4UOZr7t6E7REljog2PxYyH4CoTAallh7YC/ahrPg6g38xQ2
1+1uQ7jt7MYCWxfAvngM7ZvAWxvBA/LHvayodwWXfQm7hc3mMeRNrSrrlWSQF0ScV7/Fm2Nn86Ed
QdOLjjQ6z04MC4/FX2ssHQpVjdAeVmRPUjC30hkZ5Aw3/dDYCE2eBs7jaAQTqZy/KJ9XuPxhFhYI
k7UzsIx/ATOBAWFfbaFvh7wzaushK26Vx3wpHHcx61cPE28W5/vAZDPX1uyas0VLNFiD40Czq10m
SebDYzoqeuvQ+dZz9Vpz3GSaTsFlon8znNe0QuBIfV0kwcx6YQFWHYzglsM5yYP+OZ3MlduE7wFQ
R7dID0PW3Ho2BmJMd1rN0zbnP1ToZYzkhT/m3jif1TScwtphIFQuAOyvCsWr2hI5BY9PH8aVYvuv
zwYhx30zQxrXodzngCKqFHmK4f22qRWhWe2A7Tg3IggjPG3Sz15rjhuiCBCUR9PRTMD68RkWgSD4
K1+Vyjt1eMXE1D9CCu9pxDeVgP8pgeQVa16ZnTME+BbaaUNOPQU7029pi7UwXluTCk4G+A9SHgi7
QS+n1+Itrq8YzbzE3pWqQK9OSZjK9EKKw7Opvsr0VfXToTI5Hyvr6BmCu+drDnOxgPKV5lIOWP7A
OovWO0zDuHPKCpicJ1eqZawUYtkPeo+sAHSKooVKlJ1bKAte6mF7oGyuqrueI2jJo40gYq9JkEa4
zE/b7mA4NldIQJJJR6FG02ChWPX7/FGO9tYWCH5tAESVtQ+zV+EjRZlTRIhC6BzvXoBLqtSIh2Be
9NVYEJlIoeAKDGud6Cc12a9B3W4bwzj3kbsx2DlaebiQotxXzrA26/aQtQUyICRmjCz/Kj87qIrn
cL4EVYN3OF2bhFoZIwsRx16rsn5VyWeQfU0tcJOqWAP45hhiy5T3a2MK9plQuyiZnv2yXHnontkC
MflOFuaE7QtnszEdDWZgfuesuJjRN2WwjYi5lB+tR5C6t3Shk1bCOesNe5JEbDvkKll6inwuk6An
v/eHhwJDD+l5UIyHiRYKOiNR7tzB1jmIwVRCcu8Da6c8WIosYQqIIZV00OYwNhwTnTNW3Vx2/ops
ljCKNjpZS5glTGfuGmaXK6zp/JKFJSsRFoAhabaiULjLvBNImrYvrj7iQe7a+9h0S5VjJ7ACdiOU
vjXAoEn7yuhKdWSYZlAd09DdxLH9HSg0G6LZSnPiQFy58X3uQWLRvNNvsUZIWbZ1KEk+SpRxA2Lv
Sah9GdVIjH+DFkW+g1dzliK0aF9k2V8ygT1FiovhuBurLnFyDfvBArmfhCRBsP3WHHmqPX/nG87K
6pubJm2Mc5A7mKg6Y4Ah7WxrZzG5m06CtfuXy36VlhymKBVTJoa9xFJbbIMGJSwlt1XVX5n6qJFI
596nxWi7K6aHN7HedooN4XGkOKfpR8KNHEYjppwhPISKAW3cftl2eC9Zvy9Tu8Pi47OAN6WabUgJ
BmhhvTr9xS3zU+AliyG7O7OlHlOiGx1Fle4zHMI9GyAgCEzYeNeU4ny07zPpJIfzl8TbonpPp/jg
tFcTgkyUjCfMHpsKT4NnD5c0nrB04gRANG6YCtN3s4gHyr8ZLKDcfyWSAaNTj3HMDo7S7zoxWyIo
X82QGdlgr1r0QE+jgCcI1NVWqCEpLH0rmx3/0y0MJ2Aa2U06FVrG8lerfJZ9ijlR/C2bgvJP8dB1
nQU2Jx7eUdmRhhQwF2oil2GHWfvEUPmbOCJIiTRLB3hFUSYbgRZlqs7VmF8NScYV6pM8zp49HQ6B
c0qCCHxVkxF/l2gUI+axjH6C3KGbRdQXsqWprHTNBG8/4JDsC0AulXwLM6aYYzOrjYFgQLw1E2Lg
WW1Yw09nMk2HVrcSfrcXo830p9wkY4AhHhB4q5+qBr+QVyx9FejoaKjSJu8U5v3NRAIcc7Rpoj0H
rn0tk+jsiHGtJ9ZW5R33Z4fDwiG+5mIVL5P/rI2UM4NzaV2J9R8XQVZe48I4jGGzc3FvTWiMG117
1lwHqySDYaIujb67JBCn6xAmvzd5uzFA1mgAtp5nzmQvJBoWTLopre5OAWTlaKYFAsmDGM1FnR2S
QSzq/t1L201gcUVCj1NOvWhJRYw4hvh5LJkQcYfpYTaiV6WA7KtvqM9nxLfk6Ao2SZftLM06a1zW
Kgh46kk6ByMVZQAlyQiyBjrDWa/OJR8b6HkFg0m0EsNEgRdaiyabteRo54yY8WKLmZ0DXAa7SvyM
hEbo7NXSWOw8KCgJwGL4M6R3G7tOH7eVxh+Z6Zgs0J9Z8C98B2DvGIL+UtfQcYNr0XR/iPC2TWS9
hFXUMF2gF8OUiz5VoXCE2tvpxas7x3rHiDU7ZFTx3AfjXmo9daHyQ2uBuczyOLv4WD9T+rRmdrto
7DVSaX7oWnvsff+hFc0vR8llrK3zGBd/poMqKEebKegV7QmCVMLetCAivnc9nUGPzrCyo2/MuCFA
qYK2dSbubTcyeKG7r2IWYDcZ9kfdtw9dUgLYdXEuhlX4wiB5GRQB3ixgwU/caU9diXEo+ujlez3e
q3La9H7Cno6gVFXs5ugmesonwwjXjjP+tkHNqUepWtUVkZ5Q0WVOdcx90kNCh0SOBqahB5wiwmbi
bCfL9FE7b7rBE1NTPBimA1AZPpIPlclBIjI0JNQqOlfNZRse1e4t0QDl6fG+56waYTs4KjiYqXHO
CNwB02SiZuc3jwDx9UH1byz1V9MjDpt2X8ucXdqaIEhgV/rS2mSutmWAuaDG3lpQqWJXbDQKYcZ7
a6WrR5zr83oPBwOGLk5cLW32UTyywLAZNuXLNmCfmbb3hgXfOuTNz5VajxylAdKDsTHPDUD81ik+
u1btpU2rnVnLKS1PGdw8g+Vvrv35xSMhCo/xLD5tTDp6TszvhMCH2COaLwaGuPlN1J5aC7YRN2ce
4+gs40dHjo9VFIS15vskVFu3+lLU+V0zLfr+blPb0K3gLEf41ia3Ev8WnlRANK9uMbwXE1ogReS5
dafr/Vfg6YukvjGwJmtpybSngXuMuyeAK8l9rc1ABTqsPjoGLVKyeBZ+LBWgTt8kD8xuj01Q3pJY
3e1c3rQc6vBkACUB9yjsx5CqTyvotuW4dbFHVrW2LDtqQIv0Dc3/Vzb2YmI36zJwEAqzJ2OqeJTI
Eka+6VYybUh/Is0lFmn2CYjohyDyWz/iP++k+6LK/qOBW/YUNjMgXR5gcdIqBXCNpty4IZy9OTGS
eG3A0WdRokj0aqVhg69ycW+JjwqHdMoHmOGHLeQA823Cg1OVz42d7CXpRrrjf0OAP7KIh/sb3DzM
IZ3Jt5mra2U4z5VB3AqZRjqiahQiVy6GgUkWEy0N5WuUXTKruEnmevHYaEzK/Y1ZFwcrJ+2zpD0s
kEYjM7E076M20FYL8dBaeXINHGwqaAk4ijYGmpjJMM9m7m6CMN40HlIi5DqWotKK9QcQf0hGsMmY
2JwHwWQztzkcupDdh4ioIWDe6E19jytzLYX7UlQ0Nm0yrOsuoEY0UZWRtZJZHx6KALxdvxHlCfEj
V7sLbUy0I+5nmOtZLC1qBSQsgUbYuw+gOphzh7pIzMnb0EaojWj/ivZFNsGz6fV3RRPKQBP0og4Y
biiQsUNO47PfNECaWgZ39MKXDCGISEKmmM3R46sutWx6GjwC8dygoDtMN7JtVzY1bRNrV6YWRAT2
sIWxAo7qrWjomTGG9zT4kd4DWaLsSywOxTYO6VnUG73mLx0qPiEUZlXJcKyCmI9CnskjM3rHfK1Y
V6T4LtOh+dF7dp86OSrVtBhSlOTBcNTZdWrwi/lwaJaz3RgOazv3VsK08Bg6q9BzCaYGVgFlVtKu
IJJeThAAtE5f2nh/HCivJlIVm3FXFzl31af9MnPnWDC0KqX3XhjgAik77KZh/1R/csPaiyx0d52s
6C9wikeDF+Nfn5HUtMUzSLsJxL1P0eyW9hknHuG3Pn6yAjDGX9PByMrf87akZDOOtTkemtI+lM10
LrP0mvXJxs/gjum1uYuMRwgLyGgRwtoMLpCgm2xjF2OtI1BwdHvLZOS5CY1FMc8ZvfLEwvs3LcHg
OmC3iohkuGzqTig50dhn8bkKQajnBACkmsueCuFrwdm5mhrz7nDOhn6BrLLEM4olGcNdFkOoKlBD
x0590Or22hfNmaC7dUkpATTKeC9T5BJl3LGh15JFUbv4cW34Gvqq6Cv6VCO/24ppqyovTMXO+F0w
CsjXWu8EmiyOdaejdypim14y+2wNuyTjwmVfK6q9pfVvxZh/ebFaTrl9aI3oxoibmRJ4FhImgfsG
a9zv373H2r6tCGNseA0xa/MPDkQEyyne9XLaB13ymwcZYWbaIUGbbpU2j0J0NXuk//xLlhdMpNrG
X0uHUVEWHCxKothFllhpLCBChu8NvkQOSGJGdKhuE1nBTcLCSWBJC0JKWpdSrMCVLSv/q8vyI/r+
bU2OQWAgh9XDX5Go51IH/Fto00YmKJi90XyErv7ZW+AzY+RcI2Va2DuoFKmkQY2PNfMYcqScyfae
ho5JZw4rJre6eOmKaacMRQQ1pjKrYdHgwSfGz+NjVava/Kz75ckesr/E6cn6Bh9bBOUq0VuC/axq
nSvixbR4nxFLzHVT7KlTcTUg/ZDuLqenset/KdrAZgoutYBv7UDCYr4lU1LrU29hOvGjSsSGoF8K
fGjPJmndVVM/WB2udBjehCvhSgrFc8YucTK7pSaRB0n7rAvqy2LEUqJXOz48RGTaSs3OqKRr1oyX
DmrSz36EXIaCtc77ky6MexFx4Gf5KUy8dZaLv0RD11OhBnJtQtb1JsAVXq49aIZIbvCKSnZr1CjK
RUfkoFFlmqUjYkuvFsKyp5F9aOawaGOahwAR7/00PQYHcmATaBjxhbueqK4HhFIyjg6OwzoqYfMn
ZIWgeLhHdXuOvbvU010g+kMUmd/kha0KOz6Uggu5Eie9ZfVtEGTloI8DThmU/mJwy3+hFz6qYESV
Zh0Tjz39yEKd2Fs0JwAKEIeb+XvmTI/5oyoU8DdRrHkNsMdi7WFtlTC6DIIBo23wV/uAFkqtuHRa
fwkxWWoeV0RsnCwoznE/beLQo4PRMb2Ef30Bbls3DQOD30DNhhYnLM6DZj0a9lhax7JEx1k4uJBH
0FA8FWnKrNulT+p19AgUWqDX9MMoxcboUAyNBMCZ3CRha127MeGaApYyiBshvU95by3Zm2/tlJQ2
6uSnnKjOXHYA06liUJD3nXzzPQT67JOJqPbw2uFWgjSc2fVZWAw2CsxuvkV/O1CnY7omSrG1lmGJ
GWWMsmMjMEK3Fuq8tscImc8C2CbcT67zksUE2mHRnD1OiFR2DQ6fWsj3Sg6Pzp6VK4W/Ed606lX/
4dgaPzvcOE54TuHtoluUyxpXF7yem9axfG9s85771bad4G/JYG93zXXicy8sVCkZMOjQDJFofLsW
6KtovFuGS92l5yz20peuZORqe5Rs6pJ6DSdgfu3o1WzAcIaf37sgfgg73I/d9JJNGoso/Ddlcs/A
JhQm8AtW12xhGCmDrRMA74mbw84JgAHriAp2BBPS4MKSQZ/V3yzs/nRdazeYqe7F1o2tlaHSk0Vo
tO4BzROd9+HSg2gc8mFneRDgUGkO6rtx3zgz3qXf3aXLgJiAEEvezcleRAVduNJuHVCkkdLUsuur
i4PJzvV3e/SeQ0ZuGaHgFV0KCoCdXl/BzGKfqFeG+ZKAT+HqgVPFughtoD5q52lATNHzxJSZ8xKx
PLKxpthm9YtE6y10YnybL5bSr7h0fg1O4iK6s60+V7G1swa4/tE/K+X9RA5SWNy8FeRgUx1lhv4l
ypuDNIYTIYa4S19MmbLhjNCXJXZ3jJ055gWVeBCRJ0B6mScYtpuIQIvxq/LZAOFtNaC1aJgC2QA/
DyMPlWMvhuJVsxpcdym9NLi4St/1ur8LtJ8CPmDbFtvRBoqudw3FKhSIqeHbbWG19e5LVbwPCR9R
ML5GPepopqQSEEuRkqCMuXQwGWwVITkjBDeN3OLdhKPOy6ATwQtJckAYoKLnXcP0L4qRe/j2ryU5
K3MAVgmoQAIFAaO7Jm4w8VnTDSs87okaiZ3ujkUCarz1Thgez76yPwyuhVLp726VP9VwHJQbv4zS
JK39W9XFixMAuFYtrEzkwOyKZN5vNHxOTnSUU48DCSuZ4aGASNKCmWm6L6TGiMqb6WKrkmAsNyUQ
xCYcZohPsQAZodViq9kdqEVWGRFBoYMPCWqiUoVLfYlr1GiWG11V0JytAAmp7CzSkTuiOdnBs4NB
1bLRo+YQ4a51zO9pXrbY9gXfBvXZVzXYP4nbXqZiHlOjMEhDy6MjwutUMU9R6ntE3Dw5RJxHmnkt
3Zpt+rj0IUMYrElgTDfsXg28QW0V/TRljlSSr9zrxjOpG+sBuRrT/t2I9LqNSE7gERGt+wYq/l2r
ycXCF1Yg78wsb+H1IFXzhvsiG+3j1KO1bXP2iowLEgbGyzCGAGd2JREAioi/cgAxnWQRZ2EO7gZu
u6Z9pcGI7NDzt87YbUXUHjzBoaxrJEdn03DRhhTUUUOVln1rri2Oecm2zFYYgYscrWgS8Af3XkPe
YIltQzTTeyuMW502u7LDPatT3NbNH4aNW1iyYmXeTsiTh44nrXsiGAoPKUu/wQ6KXyrVf80Rs9ro
aB81anjKPzt7mh8Mlx4HtQOShQGQSN4z2JQGswOOyNuUN0QGOkcEJXgPwuhSzzgxWbH9Eups9uXN
6BizMxIA69Ae1AA1RGX6npuGHmVEQK1sdgxKT84AxxzgEWDbp2z60oryoufurYwZylcVvzPKv2uc
lUc9yLdmSbC101xNK9xr5KhbbfLagGNQ2IgyYtaQBXj/LCZhNeV6ozRgXxE9smtCBU5tG5sZrnty
/eaYBgnvzWj53OMKMsAoyt2UIkDXnAJJvnGKRHb3gurTQyGvHIEhwsBPB4LLBt5FlJZtkBucRjQY
Mv0BQbyckj+34SvV3D1wstug8k8mB8+EQGzjlIu5j7/hIRnrzjGRmgH1Y3/EWJu7xGNJEaXWLubi
flLepwmg2YJSUGPQcqzyxzble5dMe6aQV2soN0EbPkp3Wnv6QJqqxqwr6F2sacE+SQXVkIZLHTwV
QSILP24fVtXcDSu7VAUASipVFCkEFqMaiydi2DEEDGg9PK7ORDc/4j5YVql1j2tUzyNVwggSKk4U
qjpUqYMkN88l91BiD3X16qFH3kuqQ6Z2S+9hCuOFeIdfxZhjaFyoqZAinHAHwONojz0MM7fb15bY
Dbz4QZodg7I+sZZauQKPq6Odle8uXInzXLRbP4J5F3N2U1RjR6WFts331AR00o4Eo3HAl37G8NnC
xI3eTtoRNLwYy7QB/dAvyWLX/G1ShAddJJdRl29JTjRcI9dEH0CjmlGIIFwNhwmwjcSg7Ouz12FS
BR0YyXipnIuEhTgw+7H0OYRB1NfOKzZc9+twsHe1sVeWJYGMpObJltDa8vCZ2Ohx0ZNT1ebdWh9S
8rSYaKJKlSP6Mwv1rRpq8iTGeD0aFuEzzWpIq6ORsPLmr0k6a/jcpXAsfUOsMH4mxHfBt9SHuWvI
WSOUWjd3XykArO4yKRAwszogr7s3u7I+R9W+Gah7Rhkf6wZksWeHCI8EVRO5yBbd31IfIfcl2rTv
a3mz4mmXS1J3RonSpklqIjKt775zz23dPQYJfrXJxb8x9y1IesCIFIpSu8Dr5TUJR2mJ0nuIim2T
T+u6YFGrR9mWPoy5XW1PyywMX1pXx+XG0a7DZvCHl3hMX4yGDBH28xw+rjYTZjidZIOYT8U0YTB+
LxFl+Foqbz1x+tiaybUPwolBRLEqMBQ8NTL5KgL7+/+xvj69RwYhscGk/QWe/SiF16wKDS8puZc7
Nx0O5PKdkmj6dIWPqmVyX9wMc3pbh3sCVTfDaL5y1eF6GsCaFaHz1rnjRzkFV4Z6+P8QfYZ0Zsgo
uztcIx9oqb/s8nyAPA/hSGBRLozyZtrZi5b13N/j8CFbJ93OufJ2hawxqDk6lTt30TEijnZgegWj
mB0LQ9ssybAjihJ13Mypy6dFqfur1lSPIouxicdQIfqWDZOZYx0MM+NG9TsnypX3zLbY0CJcaoxD
pNy3fsTM6CeJmkPUOMlaea+blq8shBpWBvnJTtyzmSprQelAKMegWEuMOGKAaGZVBaaJH8v8lcF2
Zchb6OX1UbngxPnJ38pgi1u59qvds4mUikq1pad/0rziNYM24SnYAc3AByA0rV5Lcli9JCX2WLU/
WobxWuF1AcUDssbtqi/0II9IjOZSqwZ4jfpN69VHHpeovSSdtRmE20AljI3yQx0isIjQs0+kEWaX
zq++TZNiJdHxeHuFOjXS+sej+UU927DiqYAg8avRPPB9Du6I18ACJ1hGzPlgHjwis3POFqJ3nFKp
xkWfAj5zYh/9WAS+SU8dWM2d6IW6ZDKkSh/8kC0hA/MoA4yS55ucuW4UJX89UDmN5K6MtzJ3SAgC
iSlKVkkObGeX1O1TULyS8biyXG/f9F81cwqfES3G2cjnSYk/wNWzV4pZR34Ak7kGJHB7OZ3qxEGr
0ad3XcO6JucxCYJ1XmJWTouT6MZPh6yzxClByXds5P4j7Ux2I1fSLP0qibsuZnGmsVFZC/ks1+iK
kBSxITQFZxppZhyfvj/eympkZBequ9GbBG4qJJfcSZrZf875zn3s2HeTHvd2L++tgpwKTqOUD4yf
8xRr82B3wRVM/FbPGz04j/M8nMNohCf9BiNra68mDeTqxY3e/LS+oSj40BJ/H2gRGLHYbgN6Ja51
5tSHDtcc/aLmXenui+0vWT6P9pWB5Niuz6FS6kw311MXIoSCXhJx350ncpsPg4OVxNeAyJgeYXUA
I67acL6OTFVcurBriQpL3FcVTaXpQ7kAwgXcb1rmstQPhNTE9iumY+KxYsinhBwtMzu+2E1C2le6
v+oFdauE4qFgoICzIl00XzzMZXiyEFF5S28mzi3irl3N9T955tj1oQYto17Dcdt3d2a5c8xqNOG4
EBwLKs5L/EgbAHpDcYgqawezdFMMT8D7MzRzF92k+75Ep0C/euLUSQoWarkTqtkm8k0Cpi+svQsq
e6LzKUqPYCW3TlnvEg0JIN5iER4J/dLl00cPYnzs8SPon+QvUUXQd67a8Zn4KaPG3OwhobX9LfAq
TwJzPy4Ib2tJxkr55xrC2np0SQMgkmbNkzcjleJHXfsQ7urhwPGcdG+J/6NJX1K410mI8/oy6Z3o
IZ5B6VlAKkDukRXpWAyb+R3bw4qTvRfczu1bTooqS2IOlr8sMJNUBzD4+UpJDQ1DvSlw0oVefs8Q
k1uW8z2P0QhFL+by9dJiUygEcYuFwXDvWuauwuAXki3Mec2cQADwE3xrjHcBbL4NqFj0EJobT8El
lqcu5v2AM/0z866N9YImT/mXlZy9RyKiW3RqJu20rCLSb9zoUMM29TP4v8T/0pMEXg7tJn+Zw/A4
KSxnV+5PPh6no+pY7CTWSg5ruN7PEzNwnyUTMY8zlczvV5m/655bOgIyNGj0REk5r2Q3SC0GSHdU
tVPV7HIfHxK7E47Y5FhYbYZ1xLxp8PPa9TP0Zod7gXIyoX5k2TWXcW8OzEjoOAuG62nY4+65Umhl
2ZXFzqhpv9b3Vp/b5iZwVmyWbH80xckzDxoeSE9QI2eWtekmhJB2EzW3Q/WQOdMGt5XzpRjdAjlw
vXvqLOz+fVpwd9zp8bH09r57CFKbLrIDR4or5zPiuB4y/nWio1T7AcdOseo5mJHLu6i5kGiLQQdy
eM0gvDZUW2h+9EuJc8Hk16siT0wVo2wTPHfmMndfbUlsZPpq6TcQHCNiJjuUiCk+wrI9meKOM5gi
gJDEWAyA5gO5bJorn0kLpxsMJvW5mMeLA3FR5tZ1yBGALAzLIDGEs+A3Wp666tzEmEY5IIAJ6vg7
IBFEJIPDF2Lzi39RAprBsybwaO3a+GT1J2U++up+0ZfFOxP0wAjKXZGyV7uAdaI4oWa6ZnVbZ+YZ
nEAZXaAjVt9cqiaAeiAVMici4hOBsXgjxqCzZ/a/68R7OY7+Lk+3k8TafVzMYUrZvwz4sK/G1r4i
jsJ5FGf7YbVgoW9UIWsDV1+TM0HGqOhuXc3U/gLtwYNTPrwlxVMYnWvHJZnoH5sVjuE35F36nUCj
1HdD8cOqqsOy4ved/opKDlwxrv4zwLoW8HLOrq3bFuJTF9+q9fJjchJuHfnLsx9zebGnH6Qha7Kp
eA7Arh14qFPnUWZvZXfsvO9MAAMeJJPPtQQMoHzgv7ZhRNJFYmnkuEaIo7y1c1iw6qZOaFrf2ghI
LWficBD7WOM72Tl4Sa23YEieavfQB/wAwnyzD8qaXQf5OiSmq3y+m5GfOHTtdIZdbgCM3j6RrN12
NlkLH7kop1Uqoq3xEEw/YI7sQQNsBDm3NGADE3JyfFDBo8x3aXwowC0s7qM3nQbmG8vayaa/J/hh
zaJYP4+htcobP1h4s/ItE/tugiTYPmv/WWLlsr7V5cqNIM2wqUV71aUhh953uGf5sC9AfIbmHLLG
rOwyCmRxNnhHWB401bjWzoUE5oKD4KQ45wBVIPGLo5F3ufuSMzlwociU1R0CGF6Sa2uBWmrf9yzI
U0+nlb8dzAdgUN+cp+wWqbqU+JF2/YjVPUeG2Riu0Poxw2HN8ujGn2q6yeZP7b0BR+1w4UpmKuV0
U8nLOLp4aI/FmnmdrrsZrF52N/XqMW1v2nHZ0N12KAuw+VAXk1uTv6TZZ0x6YSp+pNxWPLYGsBJ2
e9O7B7ACQ/Yd545/XwQP9NnE/OXgfmK5d0gSprw/ynvxnF82O5llG3uvHFh9+Nju2Z7uYUjiLqin
/VyRhnkY8f6NPI64xSixnMsXN2UwSMfb9BA17Gl5R8pTxyGK/pBKw6p5UeuCwYyXKehVyfUtkz17
vFNAqVB2bDHjzHfd+N1h8B68W0Sxsp6G0idY91eeWjEFFWiGNn5M9UMz74P+mCUg6iAFe6+aoiak
cOXi6cQuHlyTZ6nVjcLrZ4H6Azvam2NFCLleYh7r15lzNsGHsn5G1mmg+KKgyS7w0Vh2zk9NBsbG
x6hPTv7pAIzp60dLP0eWx/kWRE3A4kGuBZW14a7wqcjMzEnTBGtZ8Us5U6sBFrNYjlEIIJpxLFvn
LN06/nMhIQ5cK6F3o/dcWS42slMTvhr90NJKYr82mGkSDuOKmjXcZwOlOfNKfriZsDuSi29culou
QV5uPTiWYXJtcfNCBeJotvVYYKr+LnFxPzHW4tFS791YHXQDsp4rLr+sJgouTzf1iCAcV2pUD7GR
gR9B9HbEvEyqAaRxfd1xAnezHxSpyeo6Ar1ZFJci/t46+LXs7+6wDqiY02Yx5SqPNjAHBHNIBUcU
Ix68PwO7Apvl4de/Vfm3qX6N4udeIQAdPeQ3wYMsGFl3x58BM/MayD4hDk47LZvK27BqsRr1W+rf
9kaoDbZDngzwK+ebfh7QXdqDKdE993acnrQ372dmtAn79bB/lVyHajoCZz8suj6MzZ3vExP27kQT
HLUF7ts7Gh+LDlj54uhHrytZv4BTh1NMRa9Ome8wKm40vldytwu1iUKiTvYfjrgLCLtgRGe8hD+e
MC/rH1koBd4A4Fkvnqz0zbhks4hcxjmsjYmsrwJFSMZ6tT2F43MEsWnMoqMru4t0sp8J3Tiic7l4
1kgZLiYcAw7mcCGoO0L1TaQkCe9e6T6+Rc+kyGK6tjrryQyMxGNyG9WazMjD/ATh4pDRMefkeIjB
ocDe/YE3l6NfDQnUbgDZyiTg2R1sA1QMm8L3jKWnGqudCtf4GSVXU2i3t1JJFw5lgnMlLr/hBAG5
C/aptt1NHsVHsxqJmix7wp2MQoqrw8vJusbRYYbIQMJcn+0A/Ny0Eg4spOFNl3iHIIkOlUioLkuK
L5xcl1ZyAQlTpac+6L7NHaa2mPnvQx/o5ORmEIDnNKa6vp3qrZX37UthOqJZMxx2bKwze624z9+n
mGAJlilQLHN8M8bRafLalXS4EKUOuAM8nzu6pSlCB0sG970PTmljPURRWh6Tuu+u+wh72qwbLKOB
fSu78EU4zgSciEturFsGamno8BSHVA5bQN8Jft2rcgxfKEVGToxGfx9OQfKMoQEJwTPAUifUV1iH
TGui66WG348jkv3cMt3FFtGcuvU4fdvuwyj9/mxbabeJfIqmopHAfOg6d4x0OU8ttxWphthT7DbG
+Zyz0atql1iMuPdixoYZW6uNq0hOIyEeW0LDprDfPI+8ZM/6gUWAE2q7sZUbbusOSUaic9Q+t6yb
9yMjezgiPXi/kJoUgAKlnK8bAZBzDj6EhSMdLCbLrCEVrjvvMLmBd1SpOk75WkJUXAdBBHIonghR
+Pw9XT3cTV75kjM4IdUrTguHnRkr/ux0qHVkwOaVb8hSq9HCpQAxqfq1taBEjmrhMdphSGMFDQRE
oQTxlBk8fJIVv/Dd0v9LX2sfXFw6N60C5nJugJU19KnNWMeDnuGJ/JH74jLg8ssIG2z1MBxMG301
S/mRdigh/G5oNxOcE229TRlBPh85oDH2mzFrENz6dIv0K/Os7zIAfBKztfes24qGrx5XgHYVaDt5
W/j5yWR84lZ9V4sMiEZG7yTPuMU7GTb2lS+eselgcoybW5QsFy2d7I6pT2QL90PEsVykxwIQcF6Q
nKaDzQ818U197UX64Nn2cz3iisTog80s3xYKhKMhKrGEpEjC5o7DMey3sHisFV3lpfmWa85LOoam
AlvQ0hxg3J9VYhkgKA65c5NEHt3ATgSXwD0MYh7tL+gzE1GMQDfB+G57uR++pSUG1E9n6LseFQ3I
v2fTgVXZVDyORBdgdnpWVSI8NHJo2HTJUDalu0+VL1lJjNUtAJVYnhFhM6+tkLJ0DDSJYQaVKjQj
RmwfSfWlWWu595kUAfhfUydACjde08Q+TZIahgbraaRaXK80yyvGWSxpsmL4tdSr3Vq5fGxXoO0U
5cYEY5WPeLmgQr/POQedXzYeS+oaokW7VEX51pAMrwnfu44GYifto0s3RDVUrrqoUKdw+SY9mwar
nlvxI0tCLAsMwaKsu+esO0AMlUKXPBsicFOrpNPzUfnb0rcMB34wohwaDAoEM5FlcRgHMVVyWVfk
gBR5Hst6aKptF9XByNYjZaN/qz1KvoGyRYPXbnSY0kcxZrF/HZRjUbMKjSgSWy28GuocWbmMdmJs
tA1H0hLjYvVTxwyU501jZ5LxWIlRKXlPAtSHekdszmdyn9MqzMpU93nVR9u0mhJN7VCQYMQF65FS
CyCzZAk6LIHD6B0BTErOA1HS0qSxiQT6X82Fh5ETeoKJQb628yR/LZ3ruD89nFXAdQRXN8d75WLA
BSvXZYGkMzXQY/LcAzoR39JGpC30xyRkvraEU1Fz7EqsgM2VX8mw/wWfX1K4oXt3gJxdG1GCY2ma
1nkyUinmwXbZVeP30mBNwheXOeT1ewz5n3EJQJQmT50Z9yt13G4CVDwUff/iMH1yDw7X1WKtHsYO
YJcYysYtdiBAZxoZlV/2HOT9qbbF+1KEbl+w53AkvNnaShrbua4SW9S/qma0hb+1h4hdgi+6yS0R
alzFJNfmIg9XS7/VUtfmO04jbst+NOIbrvs0wjVqllDEh2wuq9hjcGICiN6BL2QMqjf25ul+ZJXD
4dwYlrMx95JpX3WZSwU98tkUMGEcI+2N38Y0RM26yoJJJK9mKHLCdcKoOf/MI1EQO9Wsrf1HiHuS
UBlPD3OaB2tec6s6Vg4Cmk7ZHe6ijOhGNlJsjxgZkY1kSugOQ6mxZqCM5u7RNETHx+vItSSNWXNW
RCjHvRXmwBZryCulCyneiz06YGztOta+j1s5PQdEN4jNFn5RhmaHeVQybS0HHaLGOiZBbXLnaSkV
nu+mSgYYQ6kZsEhr1BhMiGHrZDt+NyWObrd06ComtFbDTk3SNB3glqzM/RQXFfSdvlGcR0n3SHaM
xqgBfJ7CcI8AFLnx/FwLnWrr3Oi+aKadtsZU6FvbC6o63PZZqjSZnMpb2Z/JXPnt2yD6dMmhOunO
/+HyS+NndWy7thkOwxEs/S03W8oMBAeBGcTOzVXuPmk3SSrwq07pt9VjrFtbBzuLDED/y2Gw39dP
Dm2EmfyaQ7LcVG+4SY1Omtl5wzjBZLmo3vzEL53btMz8jhGvDBpMYGNH1BnQjSN98vyzFdXxWtur
w/45KcfSnQ+lGt14whPSZViM2TEM5mZUyYCfmisaEEIxufjhuY+KZY9ngXI+4fJJfpu8QXKmJWbG
nx7hskU6THXKtVDnRdq9YgjyGzZneAGH2wSjC1YzU+6hukTfUjugDWnykT0fMzujs2JeogYBbnAB
IvMQxaQUz/G6x8x6BoAYxepz0wsM7jjqxPDl+lVArWdEsez0MuuppZQ3NrPLKalfOuX84rZOl1v+
Qi6IYknL/BGgo/RvvMBZxwaARljBC7tYykNW5Y53E0yKdb3jOU6ksAg5EHWGQ9aOAaMobi1frKNA
pWLrZkCEXU7QjA3gQr55flpMXl34oPPinMcqGN4jx52Wky3zChhX5pBNAmoeJo8zk4UI64NxmqO3
9HUMQ8Q0cX/w08oGkFZZnHCjpc6BK7YmCxm4ToXoLtgALICGQjZ2zjRsUd1wxAMZGzC0BRkhUvEo
Hc/aNJoIqdWC1NgxMfWzrW/UImxWEpJwP+OlZXzKhewxZHA9jN2MJOal+BUFdT0SdsrTXD1hAa4Z
Jc6JRVFU6paiex21n7Od5jOyGIaodBmJRlZJgmElbdIxRzjClnCsJ6rMSYvLxcMunLqrlS4ykh0N
zW1BVfAKySKr4boERJM41LcOjMjgOKc6QZKv7HC6jWKG2dfcGm2IeDEoArvssbHwsb2ag/nD6gYK
39PYelaY9PDjFUW/RGfLb0qkJlE2VQElKZ5S7MvTNMO0B78Aqm2X5kmHINqC+/Esa975aHeAK1No
fqJaODbKeG7zDIOISGO4Ih0NFHKK/ERTou5b8Flrlfc5fhA5VJCHKqTQw+QI5O464Fm29yjdig6C
5Ib1PnHvMIYbUcoPpqEQ8MbKJKl7r2a12Io0x6wpmhZmZQSvIrmxYh+Z3LZFn33EBMJ79JdsSA6d
lbrzGf/VoL/TGlKS41JlA0SP1OKEJcpzEx4hFuvzw1zWPpQlh85PpleybHjWtW5Jr3VmPj0u6FtX
d9L5zBqt2GqpwK2Z3nhBb/fwmYSs951vk/uyCkwl6HKcw26XGMLAgx60cM7taI08Nbhmu1PjdZ1/
7tIlaRlzpI6Zv5JEoVB6RRcaVABhcTOpxOh5N+FLq8/Z4Ebc1NyastiMmvUaBIbTj3c8p+fiGp9E
4p2jJorMxZmiNt1qExFmJXzSf1NCDvVbGQkAY5MIcwoF0Xnoue0zySGabWXHwWPhTUb67A3BPwmF
HPchJpuwDPLx2gvYB15NgR9lt3bTIcKMDCSHnRpQ6Pd+YtufRel5zpWieNl/cJKkjB8dpqg8zJYO
Dl3UVgZ/f+1Jj6qkhQcuCCafkpJD7UcRPlR+cR43qhR40hbbzIA5+X0hY2LkiLZjUKj8mNqkv8jr
ucoFWD+XFN+L2LgfWaiGzyBapLlz5iEeb4ZcW0yOXT/raG/icb21zIj4MUdY42hMU1aBpWIsmYiX
oIIY+i0WMzbfgAye8dnT7pPFlO26mKyuonEh0VrZEd69mTnnfBWHMsBxYbyORJhsR7FOOcPizo/q
Kdi0MJxp3jSheS+179Paxjxh2E5zuqQ/RNdjHrPQtJ2Lm7sTpoKwjP3Lki+IpI6Dx+m+hJZy77ZJ
8SOLKmRuv6tnjBcuTS8B9u6fXajmxygR5KKSbAG+O2OLBJW8BCxNnIhAjnDtA8bpJLDshOTru9Ru
WW0mVzb87zzMnxjXI8RhjPHlviA298N2k+AtdiZi9YjBtOGW3ZgT/Eh5tgANcPt3kGG8+VOdYfec
Gf68zkihF9iF3UdetVTgBG2TkXhTucQERgIQ/L1f9FBv8GNSp+uHGfgBa5pyWPpjoKg+i1xIkHAO
nhTUTIrlDJk3mEXw4NZ9NnBLK/D8iomiAJdoqdGatzMPBn6wHmtANl5p6mOjY8lwkEfvvGvqCoQX
myhaYPKOs8hVqmx32Y0jhzHG3w58AXCUAQB4Qg42/7+AfTpnOSqKHguK4kNIDSQQI7sZmLop822y
sDPt6jqq8Xk6TmDtefSG4qYYYnvcFEHaxKcsDcznsqihoY6bDBhR6cjv79MsH8p9mQLGp/8jZc93
xdbCJ47teUVxXp/HBR29Gfg/AoHsNgKbgeV+Hiq7+w7WqDF7w5mofOXCavS9nIcwv4HIUaujsEZL
vYVypLRUzHrMfqq+J6nqQO7OP6sUwt7eMTxEwusBMFb5EIMo43JdcMj6gt3CQGbEKcNOHKGbztVz
jOWpZNlow+HGIB2NpymxZfHB6lXxgS8zQBiMZkPG5okF2Uq4yUKUfIAskRxIKmFsH47sqOflYfLp
t91yxTYL+ZF5RuWNWVHwaMxRWhFwBiWE/qHqzGYXGwFo5sLM9JFN2JB/tknCyb/we79ek2dLfx0l
hUVXbkhRwmYOg6SExasYk1WB3Xv37VwF06EVfnVxVDyHF98zmExTGDHJaUAu8I/V4Ifpd4b+K+q/
KZ00uopyxcIOiESO+WHAmAZRsVfhi445ety3EJAbqMWZrO9whDJmzAkXnlQ1OS23XsQIugXZHz51
o4rMIcfcMR7tqSkzbLJpTZArXR8dSy8bIGBLtNYLVFMp402lvDHZtSwV2UuEmy4m+ObX6JylFbf9
9z4VKRBoxRLCgtimxKyN7yEO/kuS58QSW1yOZJy2PLdQRj+66MnXK2ex33DQYhcj+KVJLZWEkNS6
Rw4wNmQVOr8xTMJVx8kQSdmW0zluGHos5XPH7dTjdqoy3GW4BWJ/2vzxl3/993/7mP5H+iUfZDWn
svlL09cPBFqM/tsfwR9/af/j/z19/u0P4YW250a8JbYThq4dRDFf/3i75E3KP3b+BdshqMKMpqSl
o+UIII227hdvvPr/ehVh//4qDI7rIEW95MRaXVQkZpBQ09HqTfR/eKHof/9zPM9jBxqHPKBE4P7+
QmWRYvcKC2KRRP4yiL9z/MqbebPMPxbr8//5j+K1RGw7f76g7/3+WpFwedKx0BEIM3dsRzlpkwC+
Itzz9d+/kPNffEi/vZL/+yuNYCS6CEz/trrpr6FQLVtSPAd9i/rKnHtTPsyn7Frc/fevuv7Qf7oy
fnvR9Zf6hyujgdbJG1lVzAyONqnJGcLzn6/wr79dfPrPi/FDtrOiG8L803/++23+oaSWv8y/rd/2
v/7Z79/07/ftF+x09fVlbt/af/6Xv30jP//vr799M2+//ceuwYw8P/Zfar586b4y/3mbrP/y//aL
f/n686d8m9uvv/3xIfuG0cHlK2XZ/OPvX1rvq8D5h/d6/fF//9rdW823bSAD1+/52z9/x9ebNn/7
wwrDvwo/5ma0ncgWsfD5ZMavP78knL+KIIjdMHC8EGdXxIfSSGUy7tXgr0Jw/8a+HcUYpATfpWW/
fsny/+q6AEPjUDh27Hj4Kv/4z7/974+I//hY/utHhsvQ5rdrg+l0EPtMhGLhep7Lz1xvw3+4NqKS
TVwVrxpax8jPwWHXYMJBT/Ji2B29FRl87+XYR0+6HUb/mJatDO4cJqXMM9Ph3mm7X8synLxo+FVg
8LMepyBeKayMmvGq6DD/Jab0EBeQchxVkRB17v2Rt2avw6qaLj4zyRAOR2I3pzJtGgZNTe66FQYu
m4Z1CEwl+w3PmIFe6iJFQGLVnhh3jJVWuHydyWWWIcEpksYlCJjz+1FJ4IwMSReRlcXZz0r8pzno
DnVR2ZDi3yb4RHdNMyTe+yDtvv016CZHf/fyknRBVmLCNNYww9iOh7baJbwNVHm1xeIzoStg7Zds
kTeVidlHyYzjEzAai3R9XUW1hiFqsyEcl2JgGEfElyKwJcRbIDFRsgCVWNYYaXf4ZfyymKzV3ZzF
hBmGsDohRSEEZ1jD211SpZK2z6nLmCqlUU/RPNNUG0DPZJWASuZ2oUVNU02YXhfVWBR3hYnnhcwT
89r0w9Z1/DNqVMMqP4QKGaSrrUfoMvSWyUkKi+lCo9/aJMB0wGG4Ac3pZWDIr5RVReInJngiUp2L
3PZTsdtu7KtJ+xPSv26S4hXtKScupYIMdDT7b7ltBrkQ8NIeZtjKz8jEMda11DYBvLe8qNArQLiF
eIm3YQPtCLCXBTKGhRYf/4XwD/Tj2DX28q0f7e4Hw6e1Q1UT60P5sosRHjmDGpwklQ1LOA4M5k1J
sE08ZGU+JJuWdnPr2eq4fearpXPi+FTOuf3LKuFnXHViLKJDPKqYLEFgCuu6q8iu7mrjONZR1vTF
YOl0Zp3f9MYuwbLYeYAhsGJwt/EcCQMgKYr4MERQUI69Vffq5ARrdr7Gx2Mxs8ppUgyHqjBwX5I0
yE7MNEW+Uf4ovTcPPCZReDci6Oxy6pZ0WTlLvvMMm9obH+ReeeIG9cTWUE6MRtqwaWAXNaSOh1CJ
4pTxdZ4XGLEGslzwAjSVGhW5mV0OnHd8L2cs3YynK5s9uceO/iT427J9Lewa+07pV4w8YCim2fdY
FNRXLWk00NLiwS2Lk7Fy3rpcVfEbh+Fi+NYR4JQfS97G3p7t2NpfVir61qJynmFSWpnIaJHMrOpQ
YXyHmS1nchudzUe9zXA20kCoCiiAo5sXzWcgqxiH7mjlNKYqIAgRGBSAKNFVoQNaM1wO/B20FYFf
dxsNVE/uR80Q6OzIhFwfS2OoJs2zh8fOjU0kMWHgI5xk641LN1+3Ofy3vV2D/Eb4X+jBY0sM0iGL
KIVI0mYqT34vEg5bA3Of02yFjB6SPPG9c4HDmbclw7AEnDsby21q4ppSHNpenJPgx5BdMlM744WQ
ubMPFLGtbT4NOSY6pn5+eIxL18uQOxmGfsRTAWI3L3vcBdMg9HITjtwPZxoC5+jcWy0jNqvs0bgz
muW6H35M/g8DWNQV52LKJgwGPkoOGv9k9ipZIvc9tqRY/SoxnmwlvTUwN/lCd1soDWs9AnvlXl3q
pW31R6SE+GZzhIXf1YTpOXUmAKRYm4KXpCKPSATLr3EKNCHvs8PkCC5rpfhM+tC2op2WvuCR27bW
D6azaFkU1gO8cw0oKruOisNQBt0FVy1kB7WQsNgEfkqGsTL0DNCNO7j0OFkVTThtonJMn7rEgp5m
TF/bQZw9l8AKrVlrvStkNYIPFWMe35/fGWqiMDEQp9cK8pzaFpYen5Sfurt5SKYHHa9hx2xsJfYd
pNhEw3dLiDUufeklt12Vof8By2d8xqy+BFhbpka/cR4RwA5dG1ug8n1iQ7krNa0vaBglkGNfRxh8
XHumVDYNixTsSD/DJFZMDOedsKJ2uKbutmqOSRKEP4nxuOlNHWQxpU7JPCp6yrrcmr/rtgJnsjGB
djaqWPV1Y74LlwI3N35I7exi4EJMcQipGsQnthIMx9L9NnXiwgEW1OnAU5CdMN16Pq3uU2BFm1LX
aMBcU0fbt5jJSAyfST0gM/QpuoUMXk0TPOhWgDQ1AHVQ7XLJAcYCmbUdE8gplBlg5GkMQ2HnhiAW
jMuZxkuRNveRdJ5VmT0xZBZXMCa+xnx67BY9bJcACOwQ6q8UZ1u65tA8FqiaOvNsRtR3tIY34Lvi
xh6V/+IBOrsqYUldq6o8cmrNzsJb7EPQeawuFcyVtKNPetRdtvGs8mls4foXeN4cU1KDK5sWio5J
X+FkMt3kM8Grbw5BmUTXVVvHB8eV6SMj4zHdFkBY2Zazdb4fMYbYeycx/sHO2s80wFqVUTlByEu0
u6EM33KLMpts0nIXAfLmJ8flNutrljN7ISgjWnM/Z5yzceffzRN0aA7K+UXmJOAFZDGe+QYAwvRq
zXjlC5AJY11+s/Ks2o181pAskXuTgMZF2Tn3WT0ZqKbkh4GJk2SMZLy3A+V+GVJ090s+/orIYu9j
e4aSV0XXVp1d3KWOSa4Pj4NL8reUjXco+2nmBidCbdr2rZKlf5mzMXtmpamvDWLQVmInp/PVKs/N
IoNDgJh2NKySq2DzPitFfLPtbxaA3FtgqzhE8a5vNIyLq0bZ5bse7NuK4iXhAKxb5vGmIRe1x8kP
3VcG4S6GC5+VKVneBpXCXeAR09txjlJ8ryzq287L5YZGKHkkvbF3+/yBt2688bmm5GjYK3btV82d
cDU67VFhFqdp/lkt7ruErg/5A2inBu4WLDzjYoDsZL2WDhZw6aqCjBAtEFVDiy2tQmn04Rt90vaw
z/BMgEimbYIaG2hQBzfL6jfmFPirsvSzjNgiNFMdHMYJk1PBGRHOJX1VNPQyUERr9+SBosCDiNJN
1mPdKUcBMwyCC5vxpyB1z8nSgo9JOMcmkJdnoc9TkW6qnmcoVghrZ8LAI4nAhCmxYNRZlsctzNR/
uUr9Ojw4jU3BbpwSAkPQpVmo0C+27w5PqWfsr7jJkqd8bpBZJ4+ir6GQ6z44mc113DZO+R28EZul
KCTxLwsO02x3snPsTf5NMrNTHRg3vbFmTd+jnOY8/kn1IIww26YNstvMUMCVVVO7ZycuvlosPEdi
UPAq4Wnf9cjsr4NJ5rtyxmKdOE34K/QFaV4qOLfhzFTkji1p6fPHkvi6Yq5mgGj1+jVOE0WKx2kW
+3YaWsZEaZXMNY+zRWKFKKD47SuoSv2pYTv9rprBA5klUg+9MrTSauereXiiDgPhqR0MJTrchlSi
Dn0V5ly3OTVsHtmz4CfcmogmF0AAJHX16l5hce6/BPPY6NDJqnH8bTej3bTkXZQVbrQTp5SDElJ/
BGrAJw3FDynPLUsx4bWdMBLbY28/9navbptI2c8zIANWgtaHEtCRJwEwIIggFKjU2z7SiXu1tE4+
rPI2+/LFrxVcWN0baFqqp9EIyasDrsbOND5OaO0wYWiMfZdWSH0fJT6+OwGcL9bpm9uOJLhY/vz8
K5ncJ8gi032SJkyEQmf6qsaGokRtwkNXckVjjoKwktbhJghZiGXpxf+TtPNabhzJ1vUTIQLe3JIA
nUhRviTdIEpVJXjv8fT7Q504u0WIQcbujrma7hklM5Fmmd9sEfym2RuG0o7r4Ck2VOiUfVncpd4A
08kbNK5hMUTVXdxmDQhJSafkWSCOHZDfgyNVXupSe1fjXD/KRgbF3pTefTlHjRSgFfqPJRI5WtFt
JEH4Y8EtPmL38TMbjY+urXon6aJhFwY4KREVpUetTtCMzNsEnoClHYhmKx5TP0C5DmACeAKC1RH2
B/FF8jlaMdoBFr2CMAn8FbsScANdUek+H0NtU6uN74RqKTyQVlAQtnDcC0iibjQtoZhmAabneTJ1
OpWtKOxo3NNKp+CV8EBUwlbvFbZiEVbrtIA2oXoqmCTwRYVhwAwy3BJ0qwlnRxUz/8lKRfSNmpzw
cJTAaot6cjBxIuDV6X4XqJ85g9mH6yB1+y0VJcClSg3Q3fSZmLmKp8fC7ZvbRNV+GwUyIIq10TCQ
bQfUmwopePAU5Y80qG/AsR4b7EJg/9EssiIa825rvdXIW8BMQvZwzBoYJQUA2TSR32QFrAASJtgF
l9lON7hlOr8dIU6QaKOsvQG+eNvnym0p1C95XkB9qnwbS4HnMK82bgWcqKn1A42Mn41cvaopQQMM
9KMLItbiH9ZSu01Fc00TnU63NGSbSENbHnYQOt7gWyyB1qmYJONq0BHFGKInCkO/BxEYxNjlB+Ku
QzmI9cEICAHwssRKJFI/KfoHtFYwpCgjFD9kfRtNojtJNCpOq5Q0hhHz11CTy/0KMkCgIbcmPtVe
sG4om0NdbUg8rRoNf8FVF62a/fKlsVjRlEZckEdkaegkinSdrVWoI70VTFZ3kidpS6GHwACK8F0B
XFeifgfcMEAlOi+fA09/riezh2wAoFRnDdiTZK1J4ON0BanMtDdaAGqo9JdcsKjAxvf12KPYWePN
ztvgSKW7yifmdSCEt1abZrwYVo9kYGg5VYoGW54ML3Rs92Jdyk5hCZQ7QayMnRwuyJKeyrq4F/VK
XGfI2CLTi8OhJha/KG7goWoq9yM9RKkXn9TQuiMl3Ml+dVTh0Ptp2KMiGnj3eankeL+l9UYme6X5
K0DqrgpzIUJuuitUQI1VVeKgEcogzeIEhm4cVjp/KQCYLurDPgugq8daSrWmocJPA2rfJib/yBdH
Ss3i7agZRxW4odJjOyiZJcqPQ87zLJo3VqatVEiI6xihkW1J0gz7z99iRzHYo2S8aIWVLVNFaNCe
sR7Qd9m3XnygdSthyaJskDt80dTBEQUUZMAWvlM7OFTa8COe+r+0tBx/FDI7FCEIccAQxq/yjVkG
omMg6E2KC3cT7iwg3Y4YFak6lH9Yi0WhuvQMOKbpIR+oHESx+9RmuDzkSfoM4GifUJa6V8kKt0PD
nyxiHDNxbSztxrOyvSgKOeKmQbEuJBxy2sZoXohV6f4XZUgj1zLLbVm1ebVEJhoZSEvslZU2tlFO
LSdB4ANtKdwrRnAlH8WQtzjB1ZKHkBLKc4uaVuHPuol6KCpeTqMMcA1vopZGrYhlcoFyWxtJwcoK
3PZBCF35Rh0hXQOlpJBJyeopMDlEbjB8Il6LY5iIMrmnqMMx0VVw/0KLu4KB1RJAq1zF9UaNa3TD
22qDAAyALEnQdrVuFttaxCU21qVm7csN508ORoBdtQcNnP8TaRqya0w2b/nMAsi6tSWa0EEbgF1c
M6KbaDsUNRE4j5KoOqiy0LyibFlmcN0lrmzZqND6siRMzgMrsG6o4CDQjHyyh4lcF3GirMgtt2lC
Og3cszqKlSweR9lFJsXXhwD9AkQTETocFWxhVD9mgdNyRzMNiVavF29DiXhmLXQB0gpKqiLoG1Hu
cnQFTpJOOndDANE7ZVD3n75rYBlWSdImGjMMempllGkr1wLXgQH9TAjvNWEc9oGUPBWKPN7ksua9
xEmn2zixBUeakhWG0Khlju0N9YZnuazKbSYTrA7gJle4Rz/5wIX43uTRuvJzCDt5VYD7AiHntVBo
peckCSeQxW2DLtdSaao7taHD02vmtg/lW4B0qyhTnMwQEcyvtN8x3pQSmUELl4IuNdZ4SIGPYEid
UM9+EBAcEbSGLGnS9AWZqtqoh6dLuUgg41cgJWpZ593DRtZToN6Sh8J6Q0SM0PTQBCYRvh6+legg
RoSQUKIgbvFNNvqQQXG2dgIyoUI5eVuZLdbrMWXFBAmiSTUCEkSGJ7zkIa2uUt51zMyF22WSNYTq
CIGoNJQdMKTgaJEXHDVAg7QjKUUtsOtEhb1U+XWqjoe0nmJ6VVhNvMfXnFw3EcVbQQTKCors0FoT
2t3PU5Zlonf7ArTHbN+ASjLH9hEsj+N5+T3IgpTiMorvvYrFBYIhALGFG9mtnpW8VmlOR5Hjgt12
dKHmEoQStc11ZOeAPKB6C7S914U7qx5/VIAJF23vPoUK768q169CKRxDYIeL3MD0plIp/qagfsMA
7FsQ15NfAC8bEgqkFEfqsx9Zy3423FvDT+5BkU3UgLU3ILXSIa6XwD1eJAb3eoP2rtTIH4Ig31Av
RgNHF35KlvkuBfK4xUwPx3GBTDiL7tzB2A86Wt2eiD2x+UMfRkdRg+cqljdUTe1SrraqP0Knnix7
IKqFZrkZqyyEEAOpzDC6w6D6n7JX7ZBFOWDLe19pGgyn8d4QvGfPKD41DaoKFQBPIQDBeuZYyFG6
DkfyksEoP1tEY5ZRMIBR7G0cBQ4Gtc4qr/9kKOVSRf5Rmv69UhgI+6bCVsULXpCEo6fEvye8idBj
Pxxg2AzBmcyYsIXPqymKHdL4a3uMOSGL7MWQNepTUsjaGXtlK1PIV8MMIpT6GAcaugIa/qyUMe+6
VLhVFO/WNJWt2vfwU5A9rPPC5gn+WfnjQ+SS6w0Ebyx1BmYt2AeWhjKN8SNQzPcAaeOFVYDVykHZ
UWP0IDUq4sazDP0okfCRn9Aid136q5UbyevaRemiRVcy8nl0c8mYMGeT2k9GFzcvCSCL/JlVPZph
u2vGZlmb/SbMcLkFFooLRL8L9XhlqvkNfXlHVammEEkGdFYjhB8GzOu5DX4kIuAVL829FT6CDar5
/lYI6R9o2c8q6NYEms+eqazHMPuIh/KWItneixu0UPDQVeX4KQpLp4QaUPbIBpYKYOFg0qdF0JuS
bySEe2LWd+ylMBjCgXqkHpPUP41OExaihs6UKiOGXMvg5bsR/A+ZVdwWx9qn4Y0lRRZBRO3Twtv4
WfknaxFQnsrwhDhIdyQBpc0YLeTe+ugr9wMtqVXh+U9KZf0URKmgFkkMGIn9VvA75KfjH0qeDXj3
KcnK0sBUZ270WFnBmvXtXtxQrw5UUIElCSACInIHWBktX52bzhoRHTXGQnTyVr8bcl12PNc88roh
TWvqdi73fxQ/fLVUt3AoG+GwGtbvLbXuta76wG+rrFqptXmXqqSoYbxtelROYC8scy/BnSzC4CcH
2RMAcuF+hpDRj89S5SJnMEmdaSMO5WZzjE3cvGH431RF/xAhv4zW10prW8iMoxKvOqnPTWwdMhT/
61F6b4LAPQy04qgTj+Kg2S0Z6r0ojhK+kXK5Io5SdtmARZfZj95t6KNkj+pj9EttW2SZyJZf0ZPV
ttiDE/0rQEz3mBwaj3RvJm+lYTwoMWAi2mPsbNU1m0e4PdKWcla/T3Sx/EXvAaZNV+ToElmi267c
RuzfML71NgX5/4019tJbWarlT6orH20xUF0xptpL66NzpGo8534g8l8n7uoQ3JUxGDG/Ep7MVkHG
gWc5M/A1MxRopV3THEwQuBDH86OWi4ifNIO8HEWJpCHR+CxBZ0uCQYE4NCbit/YsuSKXgY7IgAil
F4w+wlbkBvdqNPnXlI90BNmboAMQKY2Uu0BRapTsJuZaUWAiHSGVPRR6j8oWYr1JYQARzNCiyxCv
yGLMIkfzx4BMHjjJ6F2HoorJXo0nZKQtlbwtNqCQf9ARsWMzq0CviP2HHhivg28Kr1qVrWkrlSij
jqCBxQdXkj7KQvntG2B1dfTnFIOCgdpGP4a+B5ynI4IdFoi2gzTh4dGwtdambLQX6gpjdD5f3yrb
uBmfDLSKJ8Hl1zoSsB+UjwhK3KKUNtjsRB3tfDQjU0+qbJ3XfQFWHnZ8MLFq4bhIaX5jWMEmE0Ju
/AIHIFM6Juisgqd9hEIAjLvJPkbggrcSdqySqj5iCYVscEUBv1doDCr6Fu7BDsUuleYBwUziiiVI
IOS9GrWmJzHBxaO2HdYGQu+IHuR36oBVytAjige2UXsXy6nWkBrqqpAT7Q9Q93RvKg3W1X1XTFIk
/qOSA5JFiqXdaaA1l7LZ9Ud0itDyrXNV/qOzkWHameHRo2SIiGoJRI++ppVSI/bDx7aQvVupwTi3
smDqLSpRxhF5VIv4T1L6XAud4IofkGxbyH4QCwd2K6jWorsDxK9RyW5kR0kSD9OcQNnXYBK30og+
3kZP+lxa8QrrtxrF2S1aVerdWOsqWGNJCykDSSQSFX1lhCH8eiq0T54lCvTxKtCJpHwTHyDZnBQg
kbO5pwUHRrscizq/b3yFZxA9N3TDY3GQtn0AubQoSKUSJG8/SyvgNVdSZV8oFYKXfZruwZQbOwXb
gY1lCcmn3CneTYub972LCK+28IMIp8RYStX8MLTIfGtcZU+R6fXbaEwLEHU+itxuASG9tsRnwTOU
GvvSTnpVaB0t47yEBlc1EJ3kTFi7UtttEJWr1pJallj+WCgwo/IMANFKIMfkCL0mxhCiaTN5SIRa
LddLVql5nnCgLzC6801l5ixoq5A1pCOmbI2gBbdtl6t0xuoGZxc9uNHpVXMTFriXJUqbr8yR+DcS
MefQOqnWEWjHX6+FtoQojRFBsM3dePI+Q5lYNpMO/6YOsC0Kf59AhDJQnIDtYIjUFkz52iMox0nR
Qoo6rgZx4U1M7GIkJqPs8yzRtjGXLRDtd6kVfQxS6shJ6D/ktlr4lIbgvPz2TByy4kjR3hWhRKxL
pKoZBygvh0AwiUhD8RAmfUVQa5pEKqp2lEOju0ORKcSYJEd+1xEpga1Q4kHXvNJKrj40CYbyKED0
wdnDkKty6pGaAxbWkdHt5LryNlJfb1I3RpfFTT26lHWL+Z7vlk38oBUF0utuDZF4kiJL/yCtJv12
K6vbNUozvoluLKvLFqWWd5eSxMtQJxBvxVbBC6cdA4SmY8WXFnExhu9SGvXvqS9mGtzQqNZuUJ4U
ePoSq+zRqAo5y/wAsodF2+kV7qKcCerVedkRDSmlxDsBo8p1ul7Rit9x62GJlcLaGG88w+dCKOl/
FVuaFYRRtT8a5Ck+l9U2EjPK+coQBM8mCXsGjzFWQFakPDYOqk+VsJa8wcIUq5EBYhNFEzp1dR2t
46YZ8I9SLDw1IdhSjqu0VJ2gqSnEuQiB93FRDjT5FkWPLM9ytDrkYKrKM1vaZ7L7IYZWkNuJVE2o
1jYjmtJ42N9dKrhIDmmegJ9yHveI4cho0O1GozLu0fkhE2xJeqypPr2hxRuCHiiqGHu3vJEGEvCe
MFzGJka+TxRlTLGZopD8O0sFepUm8vAwPvVmMiBNGiqqmgcpCi38DDCHopdTScodiSQbV4lUfCV5
o+0qhfbmhKKZAhHn1TVpOGlJcdBbzwwOWU9F+KemRbF26DLg/Icq0tK3Kmy6nhnIMV0SiZ82IA6g
tUt0fxHi6GuCo8G1/sjpoH26uptDXKBiWN0wgeTe9FshWVYUjtCSARSByl02Uj8BPoIQWlWb+VoT
a7goletFmSNDiM+3jSXWf1QBCPtSJGwR7dgfn90OPIRm5jRULXXk0qij4FfSo9To5CAGoefEqQI8
JLGs4QGIPPknTM3mJg4CgtWMwvcy8I2mtxvXBZEj6oIprtpWqXCyyGmPjzR4lxC6ChFmtt6gTGAF
VAtqz0paOwbMQ8oYd8hgCgM607anu81Bq0uz2A8y2JbNCJaF3n8UyonNJqdODQQaZm5DSEbcg9A4
8TZoggArhqoYjUf84lTE6bSgPOpwKgRb9+pQg/ANxAOxdpBjDukczxdYYLlesxAGLTNjQmw3IRKT
K4AHKlKpeLrWQt6OWymhVPhI8ztoD7D7WkKbUUB4MtFddiadOPAdnZaa4JR6kawlpmiAAWLg4/DZ
qRZ3sqQTMjhSmxIgt4aAWV0G2sbCLaESfvm5KCr7HNAOxRCpnfxR3SL83Y8GGKVaxzTG1LB16Aq8
11ohi1XEBCIs78noUEuVfFr/pHIWfaZEdC2ALkPXPwIZqjzSsCFEy6SXzfvB6+KPUBsrNLMN3y+e
MHZCUAdKGRm+iEECDBPCN/cl1uU+OUh+FQAv4a/0dND8htca4VLsaPI2Td6w9CQYUgV8DOA2QKuA
1sm//dEKNbbEognUnuJ1WCJaBob/BT19qldCFlbuHaK54++uaFx08GQX/GYtBONrBSQZUQ6zRXdJ
a0psdJOu6ETsNMv2V+GToLkU/zB2SiBfc1d5OVrihSAviX3rCY6hDS0yEwHZ9UJVAlLmjAkYiHXh
p7bE9A0hd7x5QEhrVlXGa082zB8WSHZrV3d1pDsxZp0wYEwDTXm+aEPUNHoBvFdz0KEVKrJWLV26
BAa/V63CZZX3yA8Yuo4aJ405sDOyLrrhZJucTMogJtSjAIC2cddR+XYRtK25aFQib88JEj9Ax1lv
2vtSZD0nB0Prw8tF4aB7wvg4lBRtWD/aIUuoOzL03zqxhEVB1WiCOcA4UvS2XyuDa24DCHWoE0wR
thj2SAcNpsJ7BXFo1Ha5oCE5U7c8brd0xsS7UIuB4xZZisBe3qRUfKqgIOH2VCzzoMJWUg9RUbe8
t1Kp6V0jsoM8jsGvB5BjiQ8iamWgp0e9VR2Vh21q9vgy9mGcC/fR50HBUgypc2PjyirtXEvTEZCA
kzIRZTxrwK9c0l3g2ZGJXVcncLMsi9HtKmRbQ/439L1DdVlayJIsAwo5yT0MwXYPTDzdWckQVWsR
Cbuf9B4hgNdc3zlsDXoZK80LpeA5TgIXX1a1xsxzMF3i4qGMe+4Tc7Tw4+jr4E3RhEC9IS1P7+PG
okReCEZJa2qsswHsecvJJVemd9LL5eAueHZGcfL4rX27TpUqXgtSoz7LcOw9mi5I+axiKAiFIwQD
cLIFmwDfnywxB9IkzulkC4r4mpDoJKtAfojZRwgQJc4trXoLYMTAIIrTUVGGqEYI7ojVWY5ENQQW
n+JXOAEERO2QlXsDGMqoZ6RG3cRYhW/YUwtKGhEsiqmo5s1E55F2PuSFYKnKSR6o/aIANvCcd2VY
bXoMn/olDgfSgDVLg6jfIoaRQVUsVwWAMGFeJrmyhJMAJf0L6vUM9lw+xTUDI9Ul0RRpYeFEoANm
BTX7FUaa6i44IhfwSrvKbqlDLbtl5wT4bd5qm8BpWsc7RFt5hQmJkx5QDIjeKATauJE61ebyT/kG
aOWXWBpMKVXXaJzOceNDrQ69mkXhKunfhPKDbXNlrvoJYtZUFdjLgNJN0RJFJmrNgOmV7ykhvB40
dBscD3zJAwdVT3AwyFfpPTkhzjWXpySdzmk+JDTz09UdUi0WqLjJduGMK2PVrZWb9qZe0NVZSofs
0bObK3M8/ZzfB5wB4kMJXxVOvIwoNPrB+SQmtHXNpyvTmv7KF1z635WEr2DoiqRarOls04Be7GA4
VaFjHrRfAILXYKgW6ee4HOzYGTaGfXm8GaPg23AzgoQf+p2r5UiOJflnSJWQx+QmqDMbEvPeat4u
D/b3m5xOzkJ2U1VFVHJNMN7TN/0CrIa9ivKqoGPHvsTi6alaR+vCxtl9oa/EjXZ3ZbTpt89G40pi
Y+oKy6lOaPKvo1ESxXBHR6MIXySnfqLm3XyimPcTdYMV7pw6dZqFe+zahbZkjwar6ubyD/i+Yayv
45uzDZN6hHx1iF6jOACADl9rSViX45Vz8G0QA1qLKeuSpBogVaQZVj0EHiCDGo0xJv3AQWBZoYfc
ZNGVUb4t5d9RdFE1VGCIwOJPl3IMIXDnXqHY6jrYRLtoPe6Qj14VV1bs25meDTPbH8QYhoKtI9eI
sIuEzwqPksuf5PutMRthticEeijxEDKRysEUaB+BS3VajI7XwsF87W9N8M53db+7POr5b/TP6k23
55dtP3YkxmjfKbYklzFGKBQMBcDVNtLt5sPloc6u4HRtgOiGLSHPbkWz7GNyhEABhUJ5Ff2EKnDz
f7OIJrhrVZF0WZO12WcKFTmA+c6eq23tF+FQeYfTKK+ZdD8xrV5QkbRH4cqg59bw65izD2dRas39
0KQCIr1HVugoys4rTefy6p3bHjphLdAdRZUNtGxOvxQvZ6Z3aCz9vTK6Ww3lHNu3jSVK9ovqCYF0
DFt+XBlzutFPrilDPBlzduN3ZdDTp/Mjh+r+rmyc2I7WzUpYJ7h6r6/NUD5zkk9Gm20QuZaqtGgo
kZnvwMOd+tHd5VuFGO6ZNlK6TW7RunAEZ/gdv7i/kCpZAhq8r/bFk7xPHX0FFGZ7ef5nPqwOPw/W
DsYDkqjNDoch0zEXAXvaMLnt3ocyERyMa2/Bt/iENVZFlWfHoJGrznds6ultYA2xYmfGjZ41Tp6T
LPu/i2q4Mptv7+lsoNk2Vc0RAI8kRo4sPxn5q2s9hPWjX3w2CP7+m3X7Z0qzdaNd6o+DFnHSCxTX
pcBvN4Y8AEsVEWC9PNTZY/H/iFcGz4wxJ0RROy2mwub0bodP7pqC6RFgSMyhcBflEhzim/l/f3B0
UxYR7dameFKftvGXK1OiMwzChNnBPxYfDLxxV5NuAcAgWl+gK1xkJpGJjSTK951WjteCvXMb5sv4
xuwiiHEib0mUMKUYzUcpDV9HKd/C3njQFf/KBXBuy3CzGRC4VUuE3nk6VVMEWg5EQLXlssbRNoB+
oDkxfF0XvrPnXgucz523r8OZp8MlpYttSMlwvvULVMpCG0jdIThd3jJnR1FEjRzM0g3C2dNR+sov
hCFApqoC2V57z4XFvdL2V87AmddON7+MMls6ETMaSpqMguH4UYtkhGuN5/82kdlyhRSWJBV7H7uf
FGyjHsUco8DaMlLIAP7bULM93wSaCNuO2Rj9Hcp+gGsdDbOa/zTInKs8wEOy9GFasvxOdylQoXNI
vP74b0YhWNRUVVVMcdoeX45vGyXIEkSpCt6+oQ/fpm9FQTsgQePsvw0022eAF5pCR+0Qp532Lk6M
VyNsf+KCfOVaP7/R/pnPbKNlrVmMiO1MVUhMlVO6o0myvjwTZXp553GAyXY2IMea8FhnY7iJSxtS
CBNiD3ON+tnDuEJn+EZf5uD9Fs0L1ofFEoUJp1/ia7Kk7oJX+BIj5720hFa4K5fZXXM3ieZc+WVn
r/+vv2x2Bjq36Hy6OJYt34OdtXH53CLz/QPlRwfn8WO8Np4ur8XfrOXSWsyOQgY4TLJq1mLYdRQl
Fx2EGafeBjvdNh9Vu3b8BzdbjAf5xr8y2bMXF9xjiaoNr488i8YQMeRNGQ3LFqnUi4FsIxYGUFB3
rszw2jjTbvhyQmhCUK1C4YsnFbNtsJTpE4ZEN1Mgbe6jrXvE+QZF5yuzk6d369vCfpneLJGrcwhJ
+YjVW7xFPRplCPzp0a88JGvche4nFWVwoAtkmW/qW9Su7GB1bYHPHqUvv2D6918mjmrMWBlQLzF0
8/rbIjLxFPVN89/cC2BlTANCuCprs8OEf27oF0bKBqqAzIoUUbCUaTGKvfwZ/26H7+v5zzizozGW
jRogREacsEQC7cl4BRm9ppO/V395jm7rj8kWpswt9dklHMjPawdFPr+a/4w/OyiA+QV8VIFEqmsT
FtXSWqB8SUEMD1/HfUOKTLttXsVHPLBtbQmo6ZD/Me6QB7kWr135HfosXsrNJvCgPyp21H8ECV4P
CEpeXuq5TARKsVRRIcFTvTcoNKqzN8W0FFCvvmjZ2gJTe7IycxHart0uWwdbBihExQqbb1u6cvVP
O+XbF7Zkcl2RbYTuxul+NenTAenwEH6s/sDJbqN9I+CG85hZ19Q9zq7hl5Fme0kcgFMPCiPV4bNK
dJ0Mvy8v4dk7B/UEXbdQSxDV2WYZvD4OLchaeHSGa8na6Oq4qhC/vTzK9yofH8oidFco9Rn0lGYf
KvFbqdACPpT1mG+xbdpYS2Ud3LnUudHtvRLPnPs8FoAqEkiLtP3bfe3Vuq6hDmjLGADIGr6vyNId
CxRYhVDYdthXXZ7duTWcRCZU9IZNwzRna6jlvhW2BeMl4rDyLBxNsm4NYdi5PMz5RZSo6MmmKuv8
53TbgZkTMmDzCC0cehvK2DE5WEttLTmoS9vhlUWUzqU7FmU9VNRIQURxNqveH2sBnSmqArEN4dUu
dgXsULveYH23TX92e4gI9TOP4sPlaZ7b8l/GlWbXhpS3qPo2Es6jmO0kiOd6WrO6PMTZWIIaMBOj
QErRefai+26AiHrHiz7dG/HviDjpfjh4TruAYHqHVhxLqqLudLW2Pp3X+c1hUZHVKT5rmjw/boVA
5vI3noeVslDMX2E4oA37mWq3cgKgKf03a4kmEB0nqn+6Nbs+Wi+LZN9jZ7pAtySQvYl7f2Upz27+
L0PMtomQGJ4auITBCHCxK4EGpEVOX7G602vjJs1kSP3Bg+XpD1InbqAe3oIZp9HaC3sVU9MBr9kr
l83ZDfS/v8gQZxtIHzMLHguTVgKAUBGt8y0yVtm1PTSFRd8/5f9fW0Oc7aFS9nthBPxiK0d9129p
f9t0ofd81qXynK6vvabS+a3zz3iz018XJe618VQTWKO1X+0gajrY8z2Gj8ot8Jlj0S7SB1psz+7t
tcrHtRWdRYi6FmY8tHzjAO2nEVAWgrBXPpo0Ldf35TR1xUS4BzrA7IVIo7FO8D1EMpsjaX4mTr9x
N+FDc7x+tX3fsrI0NSV1Whfo5oiz5zsGfFrnCUTLLL8zPdBGWN/U6v/5UZAp4CA3pvEMUWOcrVks
R4UW+7hrWRrYZNoW+PCWYM1QrrzWaT0TBp2ONX2/L/GzmESGi5iGRcQJE7tz9CUWXYHj2z4X2ULC
QG4V2Ym1utZDPnOPyrKqKaAXNIWW2rwk15jIC8c55kuoyr1iGYJR0AYq+G7KPxXAPUeLzynfdDfX
XqfvT/zJwPNaXNfUfauFHdbiZf7DtOKJGI93jQrRvIEU1GLke/meO7NnNB3qoaHzLadA5nSJ00ax
6KqVrj1Mzk/xPXybBcW55eVRzkzrZJTZh6ROLY/DwBlHtHxZajd+8hQJq7yrFzriDZfHOhNOyCeD
zU4colmegY6Uyscj81tBVlm72/gm28q2+HEtyzxzvk9Hm1VlPNkFI578Ha21vRvoMBvlHmzxQt4I
T5dndnYVNZ0oSUKIhabN6bfqtCYuo5yhxgQTFQzShNug1FZdSHaAZPXlwb7fjczry2CzJ1aXQewO
eYcGoiWhRHybSR+XB5CmrXV6M56OMHthWwlIHEKidJ22E1fFbh6wvF5HS2+LPLG8QDF1fXnEK1Oa
d7x4kkcZp1JMPqLflnLfBcf/9vdnL6fS9VoNxkZFbAb01TguJmGty0OcSYJPFu1vZe3LldjjLpG6
cgc011+Oq3qrNItxBXZiATIZQvHKfEIpp13iobwZVqJNxiPc66uAnLx9u/xTpOn7XPh+80b5YBkN
0Al/OmfBLRj9dbmVX6aijuGIr5UtLeFw34NHd/CZsa+Mfe5TmjJueaQm3NHa7Nqq/TyvlFoRgLQt
GgcDGARrlgneR5QJ8eXTlngiwkC5VlE+NyxSeQRFBLoiuI7TEwhjthLHQhYwXHwdpD9Sfi0iOXMd
IwzLfSjq9JuBOpwOMEAYKoo8xWsq/xzje0158qXXK2t35tydjCGfjoH2MxYikM0c+T5+omux5tgt
Ibeup6jketZ67jE9GW/2rdw4Qz8NxToHnd094L9j0gPBXMDTcfIN9UAHMefYiR6bG9B+l+d6bTmn
7/nltGCfGHuaCSwmy+5Gd2tiLuddy+vO3Mpfp2fNrjGj6JHeC3EzB1iXOobU3Rhy/EOzykMSDXuz
wS/48qTOPXBfRiSFPZ2Vr7Y4zsSMGO+D22AzbjATXQn37gKhvH+TL/Pg/O+WVOb5QFR5OOIkjIaX
cvYz3QPhXyPYv7UexMfGVlf1u3+DBaxzZZJnjpqpgya0FI0yDsn66SRrXOMaA20ERzqKO3OtL6Od
cAuWeQT0pjj6Tb7+v0e23CMUvUwZQUxS2dnZS1N0lIJRNm3RemzqDNGaX1mZ7i/P6/u0TgeZHT6m
ijS312i225hrw//s/WtNz2sjzI7bSAmPKjEjoH2EkRwm0M3nf5vD7FShVucXustCYUSPXJ+7Guvi
ylN9Zo+frtMsiCsTgJSl2GCkchxX8d1UxFDfsl/qa3kv2OK1cuSZts/pcLMozhr9YQwK5BczdVW9
RBvPwXUFxo0Pm3PZ2ManhX7UbrzyhE5/9fQFPR11tscFXDIsKFym7Y0R0feA6SCCHG9BnbxFnffz
8lc7v6RoKVMRNSiMzgtfRc8p9+MWu+9fEoKf6+DdtePPCaHPa1l9XEtlzsQH1NjIogyFsTTzL2b4
y+XrD3GcgRkW7Nr2HiihLPG3l1fDIV7RnzD3kMad8EVaira8UdpDZF4JYM/O9+v4s29qqkUouB6Z
arcECrmESJPb9JijfevgYoxd6pWj/b2QcTrf2dc0msLCZUaWbSRtNTSwCieM/V3kmiJ+Eoc0R/Xv
2vt27qx/neIsSK+krFDFginWNZpJyOVI9ZXH5vsLejqp2etW9tYoFyIpeAIvuA/e/ALqGtpAl/fm
+VFMbvsJRSH9RXJ92Sp12fe5ESmy3fWyrTb7LDM3mrD9F4PoFh0yqszqN/BJmfS+WrTk1oigoDof
0WtVgFRgWt/WV66vM71Hhco55AeLMolsWbNLGNMfQSxTjed42zm458Xrwmn31C+ihb9C0OIx/KgX
1jp1RiR2SXmuPttnNiNHHdCiJCq68q3sZMFz6MrR5K60Kqf10IQdrIOK2wnk5KWuIYbUVdee7DPX
2cmYswOnqi6WVEOGnte63lNY9580F9fJhQ54Kn+QUhu/i1Gze3VxHbF+5iScjD07fEmLsSgqxAiq
6D+04iUIny5vnjPZKijTLws6O2o+XPyhL/ii8mFYtnsArpvQllH02WTbzAaFfC1bPXd/nYw4O3qS
HyihZjKl/pe4xOHsJqN13S47rB0X5brZXJngFHnMHiOLqxo/L+qUhjLfsiKAlUpDLNh57VfuTqHe
tVD5cMKuXF+b2tmPRb9MQtdfoVkw+1h+NwiNGLJRzPQzat/89OXyXM5tRF4WyQS2S474t+T85TrR
CrxhQozp7AJSpZ7+CKSXhEYIymKXxzk3j6/jzL4QT5/UCfW04d0fzYhECv6H/2mEv/fM15k0CNXo
BjOpKunewlc3gYR5ZYxzwQ+9G76Dzo1FaWk2DXcwuxxpJWSVmiWCWBvISkq9KD/ELRLTT8Rg+dJ7
tH5fntmZA6WKBKI0UCfnCmne447/h7TvWpJbV5b9IkbQm1faNtPjZzTSC2OMRO89v/4met8jsUGe
xpbO04pYipjqIgpAoSorc/LrAJxAgTO6gjtLdinvyPzHBJOg+uhwe76wdB42CsqwSYqDCHJdUemS
RZPNBUaGcF9WDqRVHcFO7a6wJM0MX1V0GTCzbgbFjpkJrV/cl2ZJHC1WsQrBuJk2MkcqJe+SmzgV
iOqt5o1gm6SfqZd8+4dviy+KfrQuYHaRfrOhqgZGNlBi2eTbNmbx0B8hv4KXk2/Ku+hJZfQENoqg
gDUv7JGzZeFgELXc0IOlCdPIEwjacbNOQeWgNW77FcffxF0DXpykxqT0pJlBCdYuExTZvMVwmwTq
5REm88CUyfBYQqJF63iIEUjfK3CAOfG+31eWb4PJ2x/2oQsK0/6QoQBM6H10M8C890v1keJ8Y/0E
4um1n0AtNRSXcSHzmE+ubfVAysFcZqJN+SS6rcd9Lz4YHq9PoEuPqWfS2FdjPApq4GCq1NK90h13
zQCgoxtZs6W64QHlVWZVZb3cOrjoFWAd8WIA26NKXfS52IF6HAmbQ9rMMzL76OC7mifaGErfMzxc
rSlli7oroLoURXIAW2SikDORxdvgMjLc4aRhgEUzy4/O1c0ajA9mYoOY3mTt3lVuSn6ABk0BWRMA
2jdoZ9XSgEapkjgBRj4lBQy7P+K/vrDONmRZJGgSwH2oZYw5wFNUyIw7sz9iTAeEViOGifEmLEXW
91xFDPzACCOOBtz1ZOzucqtCWERrAwi2OxyYwKClsefx/iRg1aFH/KQJ2GREr4HAWiiE6EL9mNty
n+pP0N8yGStLVu5iq5BfoqHJoCHfgEoplVFFIM8QUMVKHNnDe7RCOeFL20UHKMQ5/k6WHTR+Badw
MWhtgAX4b8evYFwWeB7CLIBZyTxlPMAMNVip8MXHAroXHW4GMP+XA+s42PramoQHgK4YUGU6X0iL
g3FusgGKimnqNM5cmBoAQuVOvJsgUu6AxcIL3BoMzt71D8uySQVsB9kHkAa3mSPNroyDV1Rqhltb
K6cRURsdQ7aYjaIKkFxthC1YqkDhz2FPlKXYWEGdnjC3JJn5FHBm1KmM6sUqpcN66bCIiqCGRjo9
4NiCIgXkWfiQMh/sVR5Yfv07qN7BPvHz77/e0hD19aD0xmOYuYOuH2HRHEDklHxdt7A+UOCKAmAa
euh4htKJj8Zhr3MFLAjS66zcNdWpVL9dN7G1QEsTlBOS7pcYdo1TR1U4rx0ywOy0nVZ+CoYzhANj
I28uzcIf8mMWMQ6FWrlB4xrwLSGu3ogO7WHuZMHUA3BTQfmDY7xUtuJ76Ry1dVNpIOKRsAcxH6sQ
apT0P/9vn4/cSQuPgFLTwRaBz5e23EMKJvggu03Fk2Tw91AZZGwmhjsKtZlGEPpJSoRwmLKncPgV
gJbkujcsA1RdOwL1dojCUOqMwrdIvhfLiuHBZkCTtwPqHciw6PdDVARtwA0wkIGAOZIr7M1bws59
3Y11mCFxB+8smW1D6k7j51pCOyHNXOpU2ts4vfmYgwIJPYptfx1esIOaCXJIkQwZi5eLX6milAM6
io5UqxQWD850M/Il57oz5+HUy8vv0op0aSWGFmLXQmjJiUWT5xwZcNHYAl1ZC7F7j3eAaMYoZpg+
jQ4EdVzN6vyTjMFxaEhc/yHrKgO20tJdEj2LWAcnVxj2oKF3qsEOdrnr260JeAHYeezMDh1mgkx2
59pxVKBV0dBVTNRe2gPz0hCA3yXDjTg44zP4dV6iY4rGP8gi7BmNHcCX7BFqJkxSg/U79+zqH9PU
qVgXo56qAcRTWxsD0XbkJCjh+PeaU+yhzwsiVpM18HkOypW3wFPjNaLhgX3OpBdftwDnLhSTYLJJ
n5rczZTvgvFT4kNnrFCt7QmnJljRBUZys96QWNOFVSqEIZkDiYUYNFNFdijQo+azHwpA1tcjh2WE
iuAugNQBsM9IAgALNqWsdbKSf06S6vVf7EDTkvT7JeTIlwEzCeB/xyw7Vk1+hCwqCEif1a5hOLNu
VpDYkP9YobypwMkpl1CAdjqrAXNCu68OsQ1SDw6AgsEGy9UJjCw2b8aH4R9eGJe26S3IQ52B60G3
Jjcd3qvvvgraQk1g7PTt9frjIbXxOikKpEkl37EjOmvmVL+BK4hhZH3XXLpCbTE/x4tUCeAK0D0n
MN5Yuqba1+Nh8x5YrBSVbohyDikVKGg7ou5bYgYWGRSUc7zw+Yo7XTf1v2zfP9+MSjWAjAsHsBJB
hQIP3eDYeP1ucLN7cfcPz9zLD0elHFMwJXUowlL22r3Xz/wvMlwTeZAzcZv94BqeZGV4YisWuxrL
CAw6AYlyaNLyGQbQEryoYwjSVzLEgweVscXO77n1Wfj7Y9IcQdwArsJZgouNA62NCZzwFoji7cDB
+K89YdMNXnBoD5E3uUlv8Tv9FgWMW+2Esb/vmQ2Ve8YpyYhVmimobxIoW8fwWwMPuQ9V72j+ZMQP
OZtWLqs4+fHANNZnlx6nUJnLQUY0WNEtKfxBuOA+NcG26kQ2i11h058/xuhCBdikSqKTDQJGvZKA
uqoiKI6NIYAGjE2+LskgVheG6B0Y84NW69jkQ/igpoBkqLo7hZMpjJGVyCeI51h1wXj/sZyjdqKc
gwB1IGckOm7mlGFWsWXdmts5GZm84sFSgeYBdUICZVsZAxRSUD4cb0D+9hE5BkhgD4XFWTKAJ5IF
+AFIACI79WoLg4ONxYrJdeOQ3EOL30AdoKBkT6B4gd/A7bSn7jX8gqiLDZ44SAkIt9DTeuU88WY+
YbADrHWPGWNLbGeDC/PU0hLccyFoMI8W3j4rLQAK7cbmPOPV/4hsFoxvM5AW1qhFjYJszKYe1sB3
Z83Cq5qCdjN8yYePgq/NUD76BstB4sBqR2qgWkAxhse3pl9bvZhFuEKQtdyINShqTdHKdsUjChiO
/yWhhooWyIGcsg2K5Yx9sxlg0NtF9UIQhTW1UFqFHHi8EcRg0ZtqQF7Bsfizsozb1kz2s4c01Atv
51vFI1Au/ghNW2v8fv1I2gwwPNPEc5CRouZlOgUqw1qpE3yA1uYt0VKtCq5XL4mlWdDxBm2dme1B
UrXjdyJEL0B0z7gG1j0YfPXlD6AWPelDxR95/AARzRdHPsx26SYPIIR8G96qG96GhhYTTbYVaEub
5N8Xabie1hD+m2BT7UoXKorvfjkSKSHpqUGFy4RSzEmokZ/ju7D83bpdMX9IuBtQNsAwwaVpPlVj
QQkquFtDG+WxE76CnhXU5G/QQQ1WLNQxDdK+pcvHIZR6+JBDxQ9MT6kb7aozk5r4mWU4s/4rUODW
cUz4kAxwKSvAo1OLqNWgmOy5JkObg3QAMMx2eA5OpMP0HZRI31kHxYY5DCdImHDWFWBj6bGIOeuU
tp0wIagM3IMWzc4k/JsJDRq6eGdoKk8dvGh/Q3fGh4k6fgzF91r9+0kgiHqTCYv/sUDtvCGLI2ms
8fKN99EuS+3K0+0aIKgcgiAec4RlI/W4sEatUKoNYlg0KDAEavuVRPpTOqXP4RB9ikP7YyrjY8qH
N2XB2aNYeVKl3IDIm8EFth7tojymtp0GnUrUhfAbWpuMaUMRCDRM5KjVvzAj8Ut2aytwxV34k1XV
2Nh0S+fpWlExx3wL1UCc8ursDDEecXF2NLTKZhym23H5e0np5/0w8nUod7Aj4X3gv/R4N4IYvcSe
kH+dEWdAVpdHAaIwYAg1NdT8wUov4nZhRe+6m375qc8X++KEg5jDlE8SPnVTm6oXludhAPkeUCMz
f5fA/8cc+WR9Y+pgk0H2KvQknJEv2IYP/kvDVYOecV2wrJAVWPjVRvUEoUJYSXjFifsAUouA0+WM
h97WzXwRMORnLMxUKdBnCYfPB6HbHjJ2FiRZ7F4ztSPJBCvPcOaD+gnCosmOj/1Ldxc6eDBA1vN6
QG16iwMCKQI6RjrdlZqlHgy1MspFIgdVo+nD6D9ig8WmtRm0hqgAoCZiYPc8IL3wNQcPbd5kMJLq
nxCRMUWDkWNsGQDqDbK6pOSlaFTBuW+mUtNUsvuSeV8hS67biPGhthJVNGP/2CDH38IJ3ch0DKrC
Rn1OY7BGJ8P51DzJie5Ym4vlDxXpFXR0+SnFB5urqrJE8CJBVzZleUQOZOoSBy8Wys7ohQITQzfV
6qAc9B58VfCIu/MPhltZ5/oksP3dTXyUgN3AsCMGef4l6AQRc6MoT6IPTfNXdZEmQbYW7/II06+K
j8KrJkIpS7H/PrbBaww+Lh6T6RDbu1yxFNLpo9jBv9jI7BKUPlmOBj408a6bWc/34yRc2qEunSbO
8ISJYQeiV+YP8ugOzD0gWqj0lg7087yON5mZ/dbG/WMUQ7iXzmk5B4GmvDjXNg7Zu2BnB0AfbwrM
JKG+69xDbSTyWgcoEKuVTcOevGFXQvmOSWBEvFtF0e+vbNDIn4FP5xjEcXhSYTis8VrUq0Kwl7LS
i80tIWkgmTDA9oxBpUt/jRFE2gXYyB2l5vunei7D21HuNef6Wm5uCRmYCEDTCIUutZQdNFzxQCyx
JUoeAIHYHsrZGlreFIbHsfiq2oxxD2wV/ED799siXQvLC230cwMWZS/YDafM6vEyU930wPqADNfo
YpgCAohABP+5M/fCNx4qukasQb8zuPMNyEpEvA0W679GaZGdsXCOOjObTBn6BLoESEDrPYA0buJJ
YNmQd/94pixMUUdmXPkgQeNhSheeDf8hEl/F7Pl6cGw9JHFREuIqwEhknWZYruKEk1UIQCHUJdc4
xq5xq9raj96RLFRnfmq2emLdBFstJNjEXBKeItjvNJ5DqIVObgIgHwYrRxZfjWZofyoPk40ZClez
0wMLKrt50S0tUjut5PxBNzqCtdiHX53XHzt3AmMqmNQPbNQ40z/qjQIsTJ8MMaypP1RvtkUINHKW
/h0DZpjn7JDd2sMu+HZ9IbfOzqWH1MXQKCEycwU2DQ3qeiVwXPI3qCYyrp/NFG9phjpMJHlKIeqJ
cBEfwAJ7g5zuSJ4iyQmlvUN/bFyo5u6HJw60PflJfWRXuxh+0lhesQ46HnJdqLw030P+e53dj9nf
V0kRnkAaod6gYICUuobaBorSrQAf1fInB7ErdH4Z1+vWwb+0QOV2UCoD+UiT4J2hRZ8dhEozOd9f
j4fNG1zRsakFAiiAtcvLBTKXgBWVyLcI0VjaW+2zDjFJB7r2xwQyJeABhNxZ40UuKxPacm5hmE7B
5smX9ZT0pnlIuVUG1I60r+u+kf1DX89oB+gg/yX0PDL5BYu0tYTKjQ6ZM5xZo2Qb+qOefLQVOiDj
SZ9kVka54Q5GalByIEgGsDxTawVR8LpuYxXf8QHlXBdRb4+7GQrRKD1axiE9BO70eN2/rUP5wiZ1
x1QY2lQiaCM54V49KMf4Sb3HBANpehDmxmmngi8b2j6MqFx/VqR8QHWjpMtjvo3GdWutXyQlIXrt
xhyUHTNAlLJ63+mNjbLc904xvOturrfypT1qGSE7r5dZBfqyXAotPf7ViYJVdYxzkYT5ZaxcGiE/
YhEr0gwydZmQHOlVo0MgZH4sekjhqO3PFoLdpl/5Vt8au3AuWItIbueVZSBRwcUlgMaFJgVRa0iD
xz1opFpUMtq9CJ7u+djuFI/cO+oHEyWxZQ/FSxVaCby6Hj1R1KkqxBIsanKJHS9C1RSigmi9z15n
j4QbEioUzAHjrTVcGqXWEA0uJcyB/rRbFyNaoJ+YgcIpPNmGGjnGpEKnvRXN7I51obPMUqsKqebc
4CfCttz4kpV2eBgo02jOesYYR1zP3SNHWTpIZQ5FoijN2BsAlh2CXR2CmKEtHb4zNYydJXcK+J3S
3bTTLShqfVzfHv+LaeDD8aKEZoNG9usidCGANBR6Dq6zxoGU22zX9+oEBk6i+mkWln7fHjqId9pl
b4cPzBxt+wv/MU7lEzlAzUNGOPmCyoIQxkBytPyj+oxfeXf0khsCxQ9CU59shtfkbKO3jYKqzf94
Td1bQjuFuU7wRf4PCG/dzzv5mdBgDHvRLE8sdvv14U5W97cxmty4MjDoDVl0hG/QuvUAGVSpYV0g
5IK44hBNd9ENvaoOOmI1qitIDqXVTdvUruxHd6UElchaAvkAxFEjdfhWt7OlqBzrk26uJXonqCPx
oAo+B9oikPpSI9B79OjTfXU7/FA+4jNAbYREjN+jS1Va/i2rB7tpE6UrUAMSBRcaoVYLSgVVTgRv
xO97vjHz7ElImCQOW1eWsrBC7U5hjnWFCwn3WAb1RLw2G894lE4pb/6HiiM+1iArx0sGI/BM45uR
ujBO7U81qINJnsCB2L/1NmGQAALRTN/Jw+m/YJDYCFUM40A4DIPnoDahAc9BIdX+QE5aDnLLFv9L
tRor88AeVjrCL8lqQDrCyuQ2nk1osgoYLwPIH2Qt9LC7GE58PbXg/2yc6l0G7gLwQlf41Vqh41u1
y9j5Gx4urdH9Bsw4QczlP9YEF+Kx3nz07QDoHcwaQXAnsFnTc2uDOiE2RakYw3OCwpMFXuyLpPU7
w5fHxCm78S3w+QPAHs51p9bph463hAKpChGnjEg3FaMYiZY/FTGqBfp5HLRzhxs2TfPGSl3aoTZC
mAagv5YAWNGkDlqGqh0V0AXrI7uIwG2lNrd63+xHo3VkbnxTjSYHWWzEOmg2nCXD5xIR+sOsz/lH
Lr4npOckSMyene3/f9lM/i+qPhv1pfOQ+287JBNa2OG7QecSRYjwUdv9mSvM+w9XGCvN2AgQOKTr
QJ5KYFfTqLsoa3zIZNb4qhDDy2ooUWbq7np8kHW5vByIK78t0BdQL0OyfRwzAI2wu81JbV57sdln
oeZKut4zrqKt9cENgCgUIcwEhMzld/NroR/HQokdoQuh8y7JnpoHuSkY2ctYpy7gVzc14WEOCu7v
9zZ8XJim0okOA2jxGMgQrgMJjpsXseglAkhUhwgykTW0wjH7os8mCqGvUx5AgBeiEyhh5AAQ6SHR
fx0zr9OYHNFbn59IyKBoD+7v1WRRPtWxHOUqUaTsJ7MJ/Z0YxLkVapPb6hxLkmh9W5GP8McatUnT
ckbezoOXKpg0q1Buw/w2TL9m9dj3jLDatCQAJKPgzASpMlXCgJJ9OnGGFjuqfgt9RBukPHs1fE7C
G19mkR+SpaNCGKVlMKJAvEOEPcpWnvgoWoNv0ZnyUHqFkiMg+F2GKCq5xFJmpT0lQRDfp74hetc3
zzrHIBTOfyxTT3ONK9V8qDDI6E8loGyaKYWncfw/GqEuCUHhjF7s9Njx1dJKDKh48rUzZsX+ui8b
exMsFxqQvOSWQHHjcm/KrRZXPRRYcaaNN42n70nFvGWSBmx9MnBeS4Io4eIDAPHSDPRbVCjFQBe8
UCADXmd2It8EvsZ6NbHMkPhcnNCJmBWC3EEWKwZawf+V2y1nQeBYA6Ve9r388Qty56yzmmWS+oBz
VEApAMgjO2of0+zBl76y5Pn6Gm0UdnWM98tIGsCWB7ZPKtSjtFGVWRUwOduZxlt/n9+FmBHuHcha
GBYZnWXnYFtuQYMT6YmkoRdMk6jGVRwGvQ+TTf8ihMdCg1Ds9PovfqFmh3KaIqJ7SUWFjyKiKgA4
7fCHaJfbzUv2EpxaU/FKZF4NeLxMhfEpyV+kDw3UBkCSIYoAEWrUaoVF2A5RSRTu+MQqu50SfFcC
dDRjhmsbNzhURjFthJEn+Ebf4E0HVWdhgvJc2MZkrh5aSQy+yrUneMaAmBg8twC9YhTxMtRLcZhn
zG6iuG+0rhGIGP1NDz0IjOoueLy+TutYADBNJJEASiikrJSpmY9kJRgCIA3jQ23ssghYz7/3BvO8
BoDWOMjBjk1lPF0J5RLwQvq2XorHWoNcu1A+5o/ZVDMMbfiyNEQn+2kwF1Ajhi/S6PY1BmxOYXp/
/XNtTNjjwfvHGRpYxAEWi4IunFHDU9yqgpkmvd2l8x6joknwUPiZk0egzuDGYzF9XDfO8o+6NkoD
0+BKiFd/k/9S+C/VP4x4a1+3sZH1w0Gi3IgTCduILi3ofpvmApSa0aTrbQnar6HdcGCpD3cYrvjO
SuI2XVpYo1xSgyptAw1sSAGksyUogInqaGbZ23Wn1juWVClQNAXWH4kx3XuPxQGUuR3027V+MDv9
RdRY7ektP/DZkO/hAhRX3X295pQYvP+c3Rw6R0It1spRGd0LD4QNu3sWzSo02Q/4Lb9AFgCmVWCW
SUvm8pxAMRjtVw6sKVnTmtwsmWL/6/qX20Aln6ehicgEEjHQwVyakMVi6qQM3HT+yffASyCAZMxS
BJQJQBGNcqwxozTRnyJ7jlEJDt4iprjGxqeFjyqqTEDSIvWk7v0+nmIuz0rdVmpovStPqvwzmv/6
SMfkOlHAJLRHILWkbAiDkMsJCXoQx6q7jFMTOym6bHf9Y25gAS/NUDeUVvm8nOswQ0AMpWCisnRb
H/Odeof6/VELmFDAja4PsYi0Aj0YBCZ99vKZKGYioaqq7dHm3ysMTfS7yj5zdVootR7Z8MNtmwS2
JKLKY4Bj4TJkfGUoNKHBBPBgCW9Q9ZyfOQxscJaKXvUZ+OzrZuRKjJN5Yy8A9vLbKs0h3UlTz/FG
BS0eGdrvxTGuWI8SEgSX+QW+JeAupIwMyjG6di5mgGC1EmEILdTQLOL+Z9ZlPNLQ/i2s+YcqaFmT
nFu3zYVJKmCgmT7rE+iIETDGG2jaPIzEkhFgIrXWBIyjf2ujLf2j1o3PBBFPV5wmwA85rVbbgQ+k
W/D3j5+Lz0iXJzQh7LVMw2echZsA1E7+J//3KobkoAdSTwSHCY/xLurUautGy0QDCRQfDFZZq2YY
gpECLJ5/v6FlpDQKaqgoGQO3eRnqeFsFeZRkpJ0iuGJjCq3ZA01MJlLLEuNIAUjprpvcWKQLi2Qb
LF5BfKnx3aiO4ErkBlNNY8x2/UjZWQDLDPn3hZkmj3PZ7ytCjDW/Ce74lRIJ4tAVHsnQEWZuKyf1
RhaTwMZjyLjwjiTGC7OoeU6SNqaGrf6A8B3QyxAiBQUqDkxT/pxnp3uCziuucfv6R2Xapc7/DrMv
fJTMhg30KCjiGw3DN6EtPKrmYEPmYYjAGA/dgL9/X8JdgImBogN7yuohVkUFhu5Rj8BiGo4QczZX
ybdxkX+/7t7mYv4xQ1dTwrCqAqEBv2Yw34Xtk9K/c8PDdRObXxBHlQReP1L7phGBityiFcNNZCdE
szVHdjjf+La4H63ZaWdTDk1j2P8LnI1Mbf02S8MChzltSozdBE7eYz6q1U0BMCUp5Lzr7m2lQRd2
qAPFGKp0lkqwh+URxO1kS9kVg6Pd8vvxGL1oL4rH2xhQal+aXYLwOfIf0bfrv2BrDZeOUomyDFBn
BxmDwOGA+8qiLy4H0ExpWBuB+EHdcQTiDnllwuaxYieVh2CoVA1+9tj1w2Nw0KzsZnT6xwgguuse
bQyhkLX7Y4va7GIpC0otwhbh/OMtwa7vgkMDAMwjgKTzQ3GjAQkjxHYrur7FGpXdeucAlkJYUaDl
p4Bd6/KoMboxmSAzEwAP09sKwMj6XkVX+NyDdo1nhq8buQOhNiQUeID9ICu6tDYHGESb24YANxA3
ioNhNyTQ+YBMDOrVJk61+/qQ2L5TsHLOjRW9sCxfWh4VjYNAlY8VdbPb+r540Peg/LPVHucZCzu7
EaQXtqhbY2xmtcg0A2NEfeAGOcQu0VDRtY5x7ZLAoIL0wgwVOGmeAwjJa3hlt5zDxz+iNrC06bkq
GXtu61C7MERWdXEdBUEzJhw6BI6xy/dz5so/CW7cdzsDORgIskNTnW0m6IZs5ZV7eIeQSCENUsqq
oIhVw3WIFWDDetCB+/cynlpqcaYDB6sC42tue6khqz0zRaIMeeklHlizMHKQRu4ObWHW5PEKErrY
AtPoZAW+me6qHMh4/52xJzaXcWGXikzQIEthMMPP2lYAuIF41HfljbC/cI7SmMrk8KItWbyZPLHu
3U2XgWFEAw74BYC5qLxaKGdj6JUGUp2hxR9ka4zAlQj8C2jX8T8lq39gn3ckfaaXFQ1vVUDnmywu
tTkAK5/KvjfCc9uWEFZIXrNn5xRbj0wgTP/YoXYHyUczzMsDJmVr5nzT6ybYUtQbgsxQLAHwHo9V
eN168V2YpCJ2QFEqijKYBI4gvyH3Y/mkxqZBNF+e51tMaLmlx5zJYnpKrWI/jCG2kB4Cjkomphvs
lcDJ0BEg00b/GjWLL0s9kLiojQYAYsAR5LahI6cm6iE27qoyM9VP0KuaYMHLPVaJbDtYUTdVMD2C
IgX9hk98I29LTJs5w+E8x+hUGH8IP4DRAAwle8K4GwukQXbeKlQhMwsqUQkgQxoXMoT6MI0h9Oqi
GozWdWxWHGMyei2XpKM1paNahvc0BuroiksftoXfilp4hqOGlnAM36rb3A1RJDb7I+D7xUnOLcDi
XNEUOUyj1i44cfqXpkcy8A8H0fK3UHEUdKJUiUYeYbZkvJk/43vlJr0rLBFT//5Ttdde9eN0rBgX
M9kTq2+8+ABUMBlDIeZpX4t210Ru02KA0fiqO9SV+VteZ6UfW0ftwkO6yQRRd0UY/IHslMEJvyBQ
C0LaY2uCxeYte1NN3xROiRvM9vUvyzJL5VhBXNeSUYJUKxN2efcwjbxZK4Ups5R+NoDpF9FEC9UO
Pq+C0OV8EkQTxmwBjL2rd9iaRP86fyV7U8VMwb8wl10apu7OAjNtwRySw/aNMOurhOdXt2evd7J7
zEFhjKxizrRtn3t/QoeerzHUuJwhXoFzKACPtAIhenDvapmZWCOosy3ex0OEdWVu3l4Lm9TtJYix
CgZnOJpqnFWEjSnFz011q3f7MBzNNnhuh4SxQ7avlYVN6ibLwGudh6A0BXsC+EBQSWweJTx+oNRw
hykAG1jywcwqQGVZCKvNLwxoPqh0UDJFo5LanFwSto2GphVOp/h53EeHevdJLlBw7lsgwWAcQFuv
SzTgULDCywA1bvowROe+LitijgxM6bIZHflX8V1S9tXPwBvB3VAf8gbPhDbxxsYkk8EfIaOutHHk
4xUNUkU8RMC6Syed/VCNXdphB2mpZhfalw/4zPXDYGs5wUUJNDmGfXgidHOZZ04KxylCpeDmRPU7
UG3QuOGuVn4QsvX5Zfomf0stg4UaIBuQOmYvjFKpCZ932SykPjn5qtf4e4ObJjnFr9VN9dxa5Yln
FVG33pUwiF4neql4Qa9CRy+NIJRhMIR0Ipaz80ZsTKm0RodkB4XD+Krkclo7+NseXdxRgMOFgDe+
qgKi8cmJjuNTd5K+DR4puSd7ITX9zx7a3VbpjUwWZZZx6oCfGx0cDgaMtxiN7t4JY8xzgCeZmb3M
XrQ3UBYpQnMCe9kLa9NshhOaGtg02KOg06eAE03QVbUslpHjv4T3s51AfbY3S/Q0UHMabPlm/BG5
rLfSxqyaoS6NUg4XrdrPqQaj/ENvcyjJax/Jz+4xdYPEDE6l0zsNJOYhuyYGZvizA8A8eWIWTrZi
evkjqFoQPycYaw6KCEUa9UB4giI0deS7/DZ3aostfbtVqLlwmvyexTM4TCW+7+o6wgB8faMfoG+5
C160I0b1DHDhqTa4JURXwqVHCjXMAsamt+i562D+wglFIwxLTu6azg8iZ/xM3gkRaipY2il8x9iS
GT/oATP73Tr9iYjyb4sk6hf+CnKIupUGi5Pshs+8I5jjro4taIYKCnmJu4kr/b04LmBAwFACVCKg
UCTSQAy/yQDOHGAUXTNXxcMCgPMW3GZkyqb6YD0qzn1b+thQQNyDGbQzQIy64XyhASn0jJ3L7Zpf
gitbRoKKNx5tzQ/C+5ea8a0AeSJr2oP8eFcDnc0K442MAg7//gV06bbMhyibeHIya9+gOWIG7UG8
F9FX6IDN5u647oFxUm5dcUuD1N4d0Pzluw4u9y6aC04Obz3OIv2MzE2e9MzE09z7P9qktmrXCkPl
+7DJH7pXwe489T5CR5QU/SyQuJ3YyQRJxFYLe9Yo1aBYAA3Wy+DttBD8+Rw+q8R/zu39pO4znSV4
v5Vvg1OaCKH+xwh1lbcGML5QuI8cqQNZ2nwT1Kby0aOTPR4Ik04EykYgAXLmbM360Cf6q3gx8gCn
oKdNd3lnrfG5HMITJCV0/EOMt+9nB51UQoY3OgIGbqyJ2aZZu0usAomKWjWqRQrN/qID1VN3Q0z2
Zh14sg6OPzBrxW6PHdppO7mzIkATTL+FfhZLNGB9GlHGqZ06CMVQtu3ZZcBxIBlTio5uE7kpxVI6
Gw8M1s5chdClRfpmVXs5g/ghzntoE9lVfxegyln3DLDWuqwBKwggAc1TjERjZOoyUIusHVRNw6u7
NczuVXamwiLIRwAEVbPGhF+Jae+/LmwYIlDZmEOFeClUC2g2kDJqoU0jYUg6DaX8pvAn436KeI2x
61dPewCnzppN4CEAVODs+eL+mHRuyBKk086QFF95H4MmsnTTQnvO2ugQZQXjlb1eLtSJNSLCgDIK
mHeoDzl0vdRiN2IcVXlT2odIT8whZxyeq5c8JhWWNqgNXzdKEU45EFSR7D+mgxGbrap/UzINhG/i
0/VDc3VOU7aolH1KWkxBxZCv1vx3OfswQO503cDGloI3oFgUNJTVSFvmMvTism8gcoJBRP00u80t
6fVC4eqgfwZW7KD57Fy3t7lAC3NUPtFiPGFOU5gbq96SoudKw+fDGXndykbUXThFnRO5nI6QV8Qw
l9IKZqIXpuLy2jtGWYdoZphap8FYIryNgVpG3RcAUuoqTTuxnIMcM3Iy5BP52+Bd/CF8TrhS52/1
MT3Gr9FJ8sDV9aocfLOEMOw/bGRA0jCWDDJ1iWAVL1eQ4yujg5gWJM4xRm+GUnwTaCODJW8dhyCz
hiIIBthx3YBO59JGxc1tYpSIw6JEO0J4jphEKXRqi78LhDSOQLC/ALNMkzX6Xa+rc45xbsUcHP69
GEGlEHjJXo6AkVYUG1kJIxRXoQ+TugyoIDof6ONihpxyKmijItZ1346RhhDSP7N60Rz9SbCafYva
BtMgHfxEywdKqDLQzAIexTQhkT8IYaXEGmfPdxLkEo0CGWbsarez1/5Kb4VX8LPkTLKl1ZwzsWrg
wAKmD+jmVXz4tTTOTT0GYI3vbQOF+rgFpUiEhkRp1o/y02RDNhjSDiJra5wvx2X+RVmm3+Opxgfp
bEyBM7SBIwyB6Reo6VSDFUPKqZUyC4F6DAPuMasZ5yZ9Rp8tg/1GJmKYqD5QD+JibrPC92E562W7
x2M/aSqzGUaQdrMYLLYWFUBaicQsRj9oYZGaCyp+lng89YtfWSV5/ogprFlzr59omw79sWJQDoEy
S4xSA1ba9AUzhkekE6ah3wQN6425aQhHmUE6cwToerkpUAmcNMDfAqeZRWvgAtOYcptrP+I+3V93
iT5Tzmu0sER+ySI1SMsKzdYelpTKOJSh74x1zajkrZ7rgCcakO+A8B+gbxpaOJc2CjWbW30AVKSE
QEpq1jeiJdz4Hpj4LO4xgWw29zA0uwDa0v9FQXx1pIGwDp8RY3kYOVIEmj5LT2MkrPOIYV7V5lOz
MVNb0wCKwyrOTv0I/icv+3b9m66CEVxTMIhk1MBICYDQl/7qddWM7VAkjlrd9tFdXR3TmNGuWh+b
sIHxCJKsYvUAhKZtpH2DHkqCtyOIfGWLT+AYKewpPypUnXiQTDFPTvI2vDhJiE30x1XkrOg60tDr
YgYheaBM/xHzC3ahVYNZfN+CJiI8yvgPIzTXZyZlj/yeRWzOaScnoTxjwKow+8D2H0Rrfm6QG3Fw
F525xKo1G9Swnoralnd9DVf9QKiigCsMCRludBXJBbXXu7n02y7nMAYVl1ZbFWYh7XOxBtqcs/NZ
3o+KamrlQQWTfRtWL+iHurNQIqMOj8h+Hann3T7u9mokWZpxG0FRdpprExpEsciTbJ9xNK32Mfm5
KNegOwEWDfB5XH4rXk4mPUxDVHSDxzEYTC26v/5BVgYwR0eGmDBCio7v6hkP4yUGHsfI5YWDqGo2
Hr7WdQurbaNj7l8HYhpHhYQ7mspK81jpy3LQeJvTHsv+V13Uth6wnkLrjXO2AlY2WcZ7D6fR5YcK
fVkqWt/ggQus951DeM2LU/pNRhRP+/JFZ1DprZ0CXJIgfjEaj0FVg0pveE6JUnnMgCVLfHVX69F4
V8RxYOqxz2JrpfNtyPHi0yGlwdED/2g5qiaPQswlhCJe4D52pto2wn7QJNBwdFxpxmGV7KaKsU1W
UQGbhKJTgaargOoZvWYNH/VzU4l2MaEdhdf5NFSM64Nlgsqsu7LRwrCEiaqZK9CU49xNrYbFCyXS
9wRwVRCZQgKPFAIvS7oZxElJwUvQJgTpm/FZvUKU/CG2I6/+Uv4fZ9+xJbmOJfkrfd6e1dRiTlcv
qFyL0GLDEypBkARAUAHk1495VvV0RuQ7L6pmmekRAQcIXmnXbHdBxo2PT2EMfdrrpkOZl+ZGHqXf
Fed+q4F+/Q6XJ/yLwWNyDiejkJfvMMYXSjM7KaEKT9f9AfPNLCNZkLkjWEIXPyZ9CnKab/OY3zKp
n9/BR6kZ3KsROAG+HDeY78IaAF0QqJ8mOx4wpSGuMQZlbhnsHVQpazQ6+y4VPAFbdHZppoBq1oUG
2TfW/2eM86u3+fJFvkaPSLk93nN8EdNBeVutaVmnAS0Sf8g9asa+H8aNcU/m59EMkkk1uVQ0A799
GjZ25gJcrIPyODk8nZvrRR4dAzINw7xnfZRH/o2i3jc56G/1o69f+IsJLp2m6Cu3/XlyoBdLywTw
ny2FWBmdwIbVJsbmu8LYb/MYX9f84iKbtqh4dzkkOV/MGaB5UdIGqDzKnObf+cQ/3+GFzjIE6gf1
ii/3MyJswVgS3hHnVN6GczycgwfgONdkP6bgoFl6UE3+uxBOEBche7jMIaNEhtGvL6fqDQ1F0sJJ
7vMdLTHaVdeJGIv1X/uer0bm5ypQl0VihlYzdEM/v3lQfRCdWLCKmlhi9A5eryn96yV+Pz2QEoXQ
dbhMa6K++BXjx0atmA0mpNyLybE8B7lcQbo3Dq7s/KIXdqGT/OsVv/oe9CA/LfhlUyamZ1Q7M7C3
dm9KH2oDIh3ty1+v8ftrGl6GqbEtmApUrvwvd6Lg1KHz8FO4SGUR5gqPYGB/Nk7imt1fuGOR/R2c
6wndZtwQ0Mu7OQRLXlswJn4L4L7s55PF+PxVvg7yiLYaSr8VJJ/ycGutL5y1l9bYd2b697uCHSMy
hK8AcuC3QfLOKSiHzHSVu4Y11ekC8sQmLnUbqOybs/1mJfdLrAKtDmAzkLvk1R5a85titWwuYFS2
7T+GMsZwgV776ZTNF7HyCuIkGf7n2B14ApKvv/4qv18lB4PfSDPAcoUs7mdU9YtnqpCHsnLBVRqK
E8Ool7yV83fIiG/W+OmZflljcofBgkIgydv2ioNKsMKEz/gELoDmh+fFF1DGv8Q59Zvjh6tD2fAn
rhCR529bmxx7oUVX5eSlgqw0GIwuGOdwQ/YX5nHzX7hAvyU23pclL8/9l506oVFiLryvcvPK7FBp
c5N+RXzkEVARuDQ70TpqLgM+0DIn6b87l/h18ctj+GVxPtltK5SsckO5/dr26yb1leT/vrX7dKxf
p2S5Q5QzC0ly99Dg5oK+GqNomDB4kGkE1SLnIzBi9/qvb+nXssmXrX21sN2k7KoaWpIX6s4lN0A+
zMFb9Z2q8J/e0/+9MF9JZx1nksHS4q3U/oc5mTErz5J9qwFziZw/GzMPASkkx1FORpryNU+hLbLS
ohQs13kvk+YiiLJkk0B3k63/obU1L0fNUisrHr43pb+lSUDAflr+yxXtnYmV+rJ8dEOtw/xSXrRY
0iEbnFsz/Vfew9+fHZBYl9IzysARbOsXPwIegbIMoK6ew3vmli73rOBbzMpsB9v75pr8Bm8D1Atz
21BYAm8pRMm/tqQrx6cC3LpGJn+0MDR1xtCxtVCJOl/evga6VtYPfm299DflswvA8Te5+u9bxfI/
QWDgtwJw48tWe+4JR3WzkSGyyepxyEm/tT1gz4j+rqd5qVJ8vkUI5ZHn4mkCyoFRxs8vuwtokFtG
zUVW8JJHXHCDHpxi+e+zj+NMEdNAdxUzSmBa/1r0srTP/HkpaL5o603aIrPplRTeAYVZjG34KSNj
SiDB7Xk3S7Ek/Tx/46IuW/m81Qil0gvGLcCrAe3ez1tVhud0+Bjug7x0AIqY0xNSPdAe1HE7fHOu
v5uAz2tdnvAvNrSc/Zn1FGuFAE+oaokdeb0Uwzfx25/tCDwRKJ3CDrjoDn9eRVHeNlIHJB/k1VBg
gGmB5KwGpZb9aND6m0v5J1tC1RKMA8GlFYkVPy/WmyqaejliolbPdnfwxFRdu742vQQEH97/RzCM
ZwEiANQwQfiDHvjn5cKSlVYZwohe0lz4v1ih257SRGzm/QXc0xy8f7OABQjkpaKHUBXvPpAaX4Kp
ohNBUJdmmWOUfs3C14LIb1LWP4nwPy/xxWjabUFNe8QSF86++uhmeu3CZlqrCOIJYET71pd/u+KX
S+8V01wOA1b0g6TdQK8BtdFlpfL6QDYmJESqq++i3z/xDJ83+eXug8ndpMaEJe2rcAVcGHD7FBEL
OxMAiP6FAr6Nm/DlvcZzQ9cT3JLBBRL1+aYsjaeWql7KvNlcRmq81xK64z9ZTM7t6jtG1z955dC9
hTgecM8oeIZf6lnTYPcEuJsyF0GVVNE2cBYwA5sY2X/n7sNfRyu/9UUuN9KFviM8AJQOIVX/eWeA
9giTeZcbGftXJsZ0w4SskcNv2l0P+JD92Mok2JopiBP/p87zn2/6/5APcf7HAfb//V/495to544S
IMQ///O/D/StE734MfzX5df+3499+alT+8Fvhu7jYzi8tF9/8tMv4u//c/30ZXj59I+MD3SYr8aP
br7+6Mdm+LkIvunlJ//VD//j4+dfuZ3bj7//8SZGPlz+GoGv/uOfH23e//6Hj2P8z1///D8/O74w
/Fr2Nr68i+7rL3y89MPf/zAC728oeV3o9i4k+P8YgFcfPz+K7L8BgHlRI0JBAoJSl0ouF91Q/v0P
62+Y1gXVHNpMLtoGF/RGL8bLJ4b3N7RokBmjWBJB2hc0wX/8z1f79Iz+95n9BwDgZ0H50P/9j4v9
+N9XAeNJaEOgto/6BHRnXQC6P18YjeY/nxawO7SLPpTgWBSW/iafv9y5z0ugoItCtY0hA7jyr3eS
RIbfIgsETLq37zpBVsEkQF9SNnc+HVe/nPw/t/frdj7n65ftwLuhTofyMUCmKJN/3k4bzAPOF+Wq
guliO0xQG01COcwvE+QVWNxSt9pUTdlDBqkmvp0B8Wvc//VX+ILfw3cADQFAB+CrdELPAzvR5+9g
9b3hVJ5nAvGgIZy16s5NWj8H1xLjFe4bwQx/Pr863/FK/HbKP1eFR79Q7MEEfNn5oltVFRF2zgPQ
rTulCONKdauwJcdWBOE3kdHvqwHzBdLFEBJr9oX+7vMe50aMhi8HtDv7LZs34aWdJvOafeP+Pmcs
ODyIV8M8I4r3gBiGTfu8TNS0oeFrtOQKHS0pvFJ4XbqV2EkegNLd+mGSqkgsI/xucA0xyqUI+Mut
9RBvAvwJ7ApAmOCd+irQPYRMBoKNGMB2Gr3xnME1Y7MGWibr9MhvlrlZ3jHqEa6EripMk7TeqXNd
XOxFCc9OTKoAbhbNMt2in4GOnlToPsWOiPg9M4t5Tqa26B/6zgbZqNE27+EogzEuxypqYwTFE3IE
zaIiBh0lh9/oHOfVH0h9CwxU8Ub7xVsFzmBfh0gc7ypOrB0XKCIl2rlQHUai7850Jgp8bYxunTHo
H7pCgu4AELsybiwl3oxWFWU8UteFvomEC0uGoStlPCgCFULPqjpok7f8JoxayLF70mneXd3WBH1T
a9kRwxLruVLFsS9a69Xt0dace6d6CdvQvbMrb74eWsfZzW44oJIku+h6dtz6zjcLnknimKvW9a3N
RKl+EBJsmnMRilNvuRiiLUqMtDky/CFnDXn2AgcQmxznnESKFycARcVj2TJ+6Bgx9qrmIuW1hQzW
CturwY2EGxt9iX4V622AZ5dguBqo5u46GHm9t7gKVL5gdTMZuzK8IUKbK9YW1hBDG9h8l43TmTvX
a/tM2ybGHqKyuSrsvjuObjm+9p7H9u5Y803LWXCAfrvcCaNw7sZGzxhCCfo5V07ppdg/dTAuF4ry
ylB2n3gwXnzYBKVc+mS03b6tD3zsrCU167Ln6ghZ8UI/1c4yLRTD4XoYir1dOP4LeLKJ82gT9Mwi
TKcNgZkzGhVgG3FKWSbMEsZ7KcyFx0YlRit1WkreImtsn03DNKaY9o6a47b1vY9hXCSSGd8Ff7D2
QGDfaXrvoKG4xGASlmlTD+gHldEUrX3cm9SGxc4Hs7d2RSPMrGswA9ew0VwvvWMfDNYa28UL+g2Y
CcEzAaqLbdl2GHEtuvoWbF39i1WCXabtjW4bWB1deRKcY9PsQPLas6dt4fvjVTS1wE/IoHssIGay
K4OIMuDj+yIHD2515aCu003zm+sZ/rzRgC48eyGUHZmWrZ0Ek/ZgzpWD0UAaYZsjrYOn0e6tnART
uEO2I7a+NEJQoxNap4ZvTDm3G3tV1WG/Hl095HSO1N5pGrRUAjThR7/lEDM2/HShEXt2yk6s6OCT
9z4a5pu+spEAUmNoaRwqITdsVG266GXIAzo3KUos/sbs2HhbaaHOVOM4mpoW96wubHB2CVQdQQyw
53YoMefXjcvtqKL2VRskBOQhcBt0wOC1a6iCOPNuHgkuuNmayxzP/czyC0JyLZWHIvxsM5C24p7F
Y2sF8WAE7p05Wc5jN/fhXtZh+9rXQdHHy2CUTmzSNtgtXWfdQiYTsi6jmMTtSEJrxQJ/vHP8odoH
nQ1OErwcEHwx++uBLphmdUgznxUX1tpbZHAsy6gnSeOG+sbFg96zSdb7sl/YFm8VLrBLMC5u+tNw
085Df2psq8iCki5bWnJjwQBTDWqOsWh7QCC60njGiHBzmi6r+1MIYe5gAoWIbZVJQXo/Lam21i4z
3AdVV+RJ1v104IY5ezEfKpnZalTbRfrsqZuCDqwVjqemfVE6/s4sJFvj0U4rwQdwHSGiBUYZ/Gxj
XQMBZY282anAsHRskaKd4t4UfR2bYSGu6zrqzDjytPnkLY6zL82Q70tmeLdNUZGNEgbHKHOH8CIK
nWUv8GCuIQdX3Rc1R1WChw3o9YoSY2JBK/lr4zGFZ12IIO+WTm3kot29SU1vLxyKecehJBgucBd6
qzyg27Tu2wNCqv7cgXRoW021mOOJL8ZthxdhxyZN9vXkT3cVa9qc9+ijx9Je5q3h0gKj7CFtbs0G
Pwo/xJ1V5DL/wa3I2XZrqEMSD9I6DRtuxkBh9ryk0Y4qaCVj/4bpxDOzhzXtPDdxLMa2wjH0sA47
olncRxwOwBpGJw8aDYevbJQpw7kMTgVrzXjkxDXixh4jZz2HoZpiozOC59CWxY2le/o6gr5Uxlbj
Wdu2DdX9YHF9ApFe6OANHwaATCKrPfp9CFrxhgfBmxc27Fx1FYVI1WgIZ8Uqj9HEgpJ8WhV9kGs8
mBvah+658JVxNPyxvAoDhZ56q+oChGiFf+KeizdWlmHv7IbWMFaR8qdDWRKJw7DpZvHg5xUPo8Rx
RysveIUZSiDAQXbmlO3BIqZI/LEWx4jqIIcXLq8BBZ22jgpEoiLdZoDuTB8Rt8ab2QKl91RpPynr
mWaBL604kEqcuyJwbqdKkCsysD7ziV2fJCP1PTW6ahOV0gStPG4R02rJKtr3V1M4sNvJxMCzD33l
dEFi7sSLNbQPqELRl6X0wcur/LFLayr1azjMRtLJANyA4GCnY8xrNM+aTlmZVuZB98aee82Lz0JM
O1QxCvRn1zQya4J3tSm639eTayb9FGYqWmN8Kw8rvis9Bw+CAAr/4tfPENdF2AWqPrBjegHE0OjW
HA+tOC2unfDhOkD/ob23ayBSjb1TnUwAnNx91J+1fW82t4Ap9fqsgJqb32t5o83cxwTNuONk20LS
pWBjQoy16z61zh3pP2SbNCANIPOpGM9gBzb4tV+YcWDtPQvDmB4UkgxvpfxXUb3IYFOVrxiETVSv
N6NEXu9jqs0HwTlo8Wvv3Hs/xmrFxMrjcCQ2sFcczRAog7uIIE7KGRLp+KsB7B4VBKxtveYsjC9u
PuVR0GcclumoeucKDJoJlVWG3vyVGcxJCSAeNY81ea4LJ606kOWwIWkctCKGE6i74qFgSc8Tgj42
mTLB7dTU28q2shAQaMj7JraNl7PrcL6PdnPX2CJufGCJ3LWKjmPl4YkAglfDuusxnj0ckzLeloLL
uLU+SkfHcKYftluluHPxOIOg1L5S5WtR38J8Twjh8OfCzDF4HhjefWQ48aimXTFYZwq+HbshuHaP
bYm2Zo2h2qE7aB4k4wzWvYolqs3GscUeXJiog6nqGxaC98xfYhsPqzPZw1zMiW01+9kwofXQHb2+
uY4wyT2o/qqKQHJVqBMsyK7uC/j4Rcc9TnqU8SxHKMAHcc2eGe1vGeseqhC60y5fuSaGAov7rkLT
fNbdnixzossfDSAXHGxBJoK6QFcr0zzahREvtXPTROMqqtDgKstYLyL13C6bo2plg17HEDJv2WvV
nQm7txAfNCCj4OMrotEs9N/HmqAymfUegvhBbYg9f7j1eTZPpQDhwBzh5UWHuem2Y6HjiphxqVQM
ZutN4aH9ZJAjEc0KNdXY4n3eCSd1pyG3Kn3lqLzAZadbC57WK+mGknnjV+WtxUiQVHgbHSrPc+sk
FTeO5rJjxpQuBss5FakAMr4tjJVGqergwjU1xMncvn4rJctHA/X9CjqqOEbZhHEBXlp7cGIana2o
XxVRn/SWTLT1GLRXPceEMisST/tpKDDb6fCsMs1E1DJxO2DURzN2dBj7HmzjOCJIfImQfNROlZg6
iJEdQQ/lJExgael0xleODflA0dY03zVtVtYC/gcicxVCRkw35wleotFqtegiW6L25LRA+vQzmAXL
U+l2kMMy3BXV7YF1UCQm08rTfeJisthx55Q2Y+yoS7hxZxYI2pciISJITRSy/HBaK+Omm1Xc14Ci
VmRtIuDs+S0CqDj0RarE2hiGdWCumlrH3VKuBZoCVresHLg2ugAfDx6moLBwyNu6/Fis4xCJdR2m
tPwx0vsg2LKyjkc8TXvXYtiCkMStH9l83zd3jiry3s8iDhv5RAc3F5WRIXvkF6KPiKg0DMHZMJgj
3qR5Hxhm3vAuVcS+HQKWA70fE72zXRUbE464kBkTU8J9DbgpTAhAxI68j9SVjftWVk3CoJ1Cuis5
Afx5rym0Xb0oA1AiVgVPldvsS9tayw4GsO4TG52JonFzhcAf2UbWTx1Yko3uMLO6yyMTozK2DvPW
7xHW81j2Z9JxSFuOcWV9EHLyA8jdtE08Mi+fkWohvEzm5gdrlzg0d535YIVXEcOszQgUwITb+h6a
+2J8gSCJLw6K7Aw5xla4CiqW+x2QwtB8sDEdbpHUnNalRePCBIzjMWSZsSCtbZAPCvBtBmfEsOuR
PU5OZhXbQt/zqcwsfqXpsxQbXiN6kDRlMqPjI9dGXIsJnZGTjKDEuSYwEkjMa8g8Vv3RlmlY0ZMI
T5V/awOTJc1rs3kSPqgMyx3hN7ODjEJFqQK/BEEMUwcq0T1Jl8DOHMwQGMWQKdAZdDDKUPCOTQ8b
ATNQSIs4sCFPHqFCHHZpicRnhPhX9cQDK4mAAIsAvbQZSXxybBqx8wcK+eQ2YcOYBECnD1Imfhkk
Bb0JylvSXAfWdWOi1PXRV4C9IQPwcDz6IjIIbUoRHQPj3hjg8q1uV1q3ijexwc2TLN+V84FoJWn6
KBYLLMhwCxGAmJM7CWQr2wcTvr2IYlNC2yq6HT26G2CyAuex6e4Le8yr6GA6xtZF1DNJD4AOFUel
nbMlTAbibFoBzbhyjqPuanbLzA/KG3ec8pZ6mW2EWUTeONvpyNsUKDDo5rYZP8ZKZRalN4zuNV5b
3dIk7PmqR/NxUmDG6t8kCROtZsj0mIkH6fpev5etQvr1snQw8uXetY8oWMdqfmPmmhRjLBiPNQRr
uGqS0XwBQDxuYSIEEHlBESUehVKid9d0XhxhSJVFgOQUXYL6emyEZykVOoJW3nN7xRH4Mj+KObXj
ULhn1m8d+PxabQrLTkY8a19VYO770BBbsx5NFW4b2EQBPk+3ScTiZEX4g3ZGLMTd0D664YcqXoVi
CZLx2Kq9tFkOKCxKHd5N1jNaJokyd2q6PEdnTasgNtitJx6cson9dr4MccWTECurQq0VqQXVY1og
r1Dvo/9j8E5LD9aT4kUzXBfUCu0fbfGIWk0yB3JOGLsaR1zEgJzsZs6Ctoat82JDgcaNgK2A3lfh
K3iI0n7EIEQQJhYk80bTTaxpxIPmF5OTGzizRgInQYp9p38QKFxNxm3J5hikX7FrvLviuaiu2XRV
1zVCKzAKO806tLvMXYzUtJacd+/aXVeltZKLl1rO2pBP0qBxpe+GAcNOyFz8HsHr6K8KZzc1SO+C
fHTNtUAgyrw3M3h26X7RJO67OdYRBJAtxEr4OgA26oPNgdCBvV7Mp8B7CztktRE4+WBAbJglWvqZ
AA3Fcm/0ho7Hqk39DvGo7n0VV2PUXQIWK49QWiPyujJR/+mYf3VJwSQyI+mfmQGAlW/kmmCem9w2
PU8BsT7KZUqrNkiUI1LLNu6cWuNCADErnoL+o2vkVdPIeMFYU2V0mwVhC4s2PgbOW7fMCdmX3XXv
XLAFWTO8tjb4yly1rqrrqAFl4zLntRU86OYZTSCg/G+80T5N0YCZY4RUKHNUU5QL8KoWvsgae8mi
CBczqLa8eTTYciDg2HfV/ShPEbVy0/Sz1szK9p1L56EU3ePcbkYcPfcGYCWjxO7ZoTLHVBh7Xd7o
kQBKkqn51hFbgghDNHG0aITuPCZwOtWo4sGqdoROB0JvxgbwpDGI9l705hU61e6Sj0UUq/YYsStj
8daeWDZlde76jQvSxEoGeWOb95GujtMgcuFZR9mIs6XtpPODO1W5sdX7scOK2Bx7BPtjbHc6t2Y7
JgxQfF7kTUlWLBxTNQ9XiOZzYsPG02HXzG4WteD1o/JZezqnoHJNJxPSHXXxZskHFh49GPdieNN8
q/h7sBQryJulro32OeRjn616Q4V6YdGwFWpZobAYQ0fqMBfDplqsnVAeonxarKBunqNEsDZ8f885
aENN+EzwA0k6+ak9QJ27DbaynDYROfOuz7063DsemNOoODaduETjiLrDWy76VeNX69Cyto4o0sad
NwrU6U0ExXRMc5nWPugnfHyR5ppiB9TWGH8AJSRGp90FTBjTuu9eZV3g6dZr4hwAOMkm89gteEY1
3mqjS0yA8AJY05b3W9lDv2lCgGYta69sUg+EbjNKXoiAhYtQuI52DbtGyKkF1JZdEHa7cGENkKRw
yaMESyLJK14SkLzLVEXLEi/j09C++waSlUgwFCAHaMxgfBzktEhhSOcnpnDXC/gIqH02rLd+WAE+
n0M9KJtR/OezD5sLJqdgWVWlSGr4FRcOHZzySe0EK+kh70YpqhPiAshBeRtJmD9lNKAro1qy2YJH
HscTnN+ReW1aDE4OcfaVtP3N4EKAxKn3KFg8uGQ5yxAzv6Vl7c1Z38/Wh9tAMxuyZ1EateMhCOUR
tcwk8J8dQN5AFRm3U3iaBvI+CrVqlHmNoVRYBTwGPeZt9eA3oZcQVd2OCN9gDvsX1rdD7MzGx4KU
MsIDKrrgbmJIHC0yNbHHYY7nIHwgorw1lvcuuK8gL8uHE7WqlRqCDJzvrDPvbAvklA0TbjK6hZUh
jnxBX887hRwzvYEM9Lqelx+V4d9CkDMe+ifDRVfKf2uQJNqz3SSyGz2EY+YFZb7CgP1V2+g46sFk
Vzub2twB0Q4IbnQucUULjW10g9djJLLYzZzeorC5inorjmiAShWo1Adf5ApELwuznzzuvCoO7Q53
SN1+GFKEMmdWetvIqs21YT1jLuiMaZOdXuim93VudgP4IWycf7mc61EjK8GoC4FkMSa9J6vdFlP1
6Lf0yR0QtNEiXaIGlG2eSGd4QkuhxkxoDxoWM5aYQBiddzpInDfB4Gq3xLQbs3JRB681OpTt3ynC
Jm+IwAsm3isQcYj62Q80LpG/lsRMeVccXS0PHTp9Sp177lxVhlxLZ69h8Lqd1grVVeRToLjxQ5bU
0j8O5DWEALot30fX3vvBlNiij91wzCovXJvqRXsLEP8MMt5zDqdyVSKODoyTy+UWMz4vugpjFDI3
kozvrGjXM1IkW3e7qqAHKiEJ25TbcA73kRYdovih3XIxIv6YRpoADQ7gqfI3jcIMMgABBd7MWprT
hvE2jhpvWwegpJ2NJe8C6xSFFsm9EfmvKJ1yFYRqz6tgAzsDhZAp4+68C9FwyA3iP5YmXw8DqkKx
DijqORyyTQ8+469Aq1k3DqguUO9wt7KeVIuSq5RpO5AZMVZ3cgIQOFh6cBJaRi82G6rjMovmfUTh
bF2F7pAYDL0Lvx7ehWfA5ZbdVe8PG2YzJ6k1bdWdzX0n99oJrxlzXFQ0YQ1MZx5XNqEGfr0s79RU
3WEMUH1oj4oRSb8n9uAsc45uVYkbKBdG57E2wie7bsXKXCpviFUUvMjCvh99mQctOxWzmRejhbck
KhC6TrOxMVoELk4zCRSJvIt9DOzj7Db8ISDtcNthSPzYBrTeWW1YJBDOONtUzzGp3CixuLgpXQ8D
h4Mn02Chx44UTyiY4eV2zdpZka4aYmYFLxO69KhYVIkRgh3JqFGfGWpTZ84cCNR6SncPABRmSFx+
O0ueKXeA16uXXcl9nsN88uu5r8F3V+mt56hT7Ye7no5uVqPx89pGl4ITqbd0Cu79ieNtIW2PHlU4
3TQkcu4UQWRil2OfFHICjLeCqwVRe0xRM2ntpt/TppnBO0tR0xB674fjjaO7Z86W936Z/GSphnUd
kAOpxIkGfioqIL/cZZxRiStVEi1mnXqlC6CNX23mpmSpXKr5cWoB/takBFdyXdR4t9Ern/wKGV/U
+rlu4HxqJBoYFAUlhzOKxIElK/wlr6zO3yndIdeb/TY2m+kadHiHGp6zU8UNc/0HJfwjm8HsWLmb
rrKfLKcJc0bgS2V/YY1wwk0TFXc+7811i1Te4M3HZNYVCoxosXQL0n/Tn+9Gw/aycrYxTzQixe76
3eRTmC4rC8bg2Ibt2XQN6I+3Bk2qsO1QFB3gH7S2VkqNIFMbuvd6AE0opd0EBTX2PkjzLgwKyBQS
2aYtTp9VBPBt6Q4rEbmPkot9VOKHI9oEwATSKxARHRqYImqiFDPUZOcG6C4YtHHSkVdqN/Y+qv5z
Zd6EXaV3LDRFbHaTvVlm1p6Ai1DJgCwzBYMCSxcuBKrQl6tToyWM0jkmmJEJonVhQRVSWmjj1LD8
6ObNixNX9kxFJgHyy2vXoiCV5ajqCRbPjiljc+LDmzMuPAMCPw4aZIK6qd61srlYQ5/YvfeiokF9
z7KDK1GqSCZSTPQZkz8YpAiUa2P2t4MyS+74rEfV6/9SdF7bjSJbGH4i1iKHW4EEipYtOd6w3PaY
UORUwNPPp7szZ7o9tgxVe//RToCgtclmSyvN/L9OnS1AjbRob450zeqkNbMRmVLznrUunRp234Sz
pipc6X57DVsCk5aXOERfVTbwMAj/U9+tI9UTMOC5MVWfjEXjj0hqGdVrU+90wGp153STxqmpsgUF
K1cgKNcwmKe+dnl/J9vIjm7+uPUexGH+NVmlCWUOLRbN7mOnltLUAqtzWCBjowimkUkJRuwozGJk
JGvfuqI5LLoVtJW4EdUved7t4dgIjxchFrdlGv/sis6kxdqVwt6v7bydBZdaVlUXs6tOLLYXRcxX
YY8nxWq/G9lcrQQeYq6P8GnE1IwoD40uzGpiTF3nL9f0+5ixGg1t8uEWswUKR0Kj1wFGlN70mbhr
NCnF+6RS3Dzzd/R+a6q/+DB/bQtTdKkroI7pfnASOu1VHXUzTewbjlpCXcCza0dh4SwFalWnOjR9
ca2Tkg3G2FpJt1liudOm6eguf5pVRkLRriInmDw2wQDs4S0fLXmaWn2JKBn7yQfrOxvSd71JuEB6
QIBOP0IfbUyELWnWfw7C/J6H8TD34lIp4/gt8qy4Jos3axvXIStvjMtpU7EniW7+oGew67a94/LV
FKtbeLoHN6LhAWh/wRko9doi3tU6Gsuyy9aqAP6HNctq7bb0jeI3c/VTE6GE9IAvajurX+iet3OT
8QkKrN3M42BePI6pC+J5vdm45trccuAHMOPcUw69RxZO20WzKf7cHBOrp+g7Jc5Oat7bN3CQeqe1
IxVOMaNLYdkc6oBUrm2OWw6LghuoemaIZLBo7uqyhp2rfzlDGygG6SLsGA4sUqO6jFAp3+yo/vMc
mW5EXH4yXV1z11k2utCWvdO6l8Gcw275j/TgIK1HI5Bdc6o672LW02VY0j2Z7nbgqM0UlL0WxDGs
uIgvnuTxHhbn1ir5Uy/xC+jNl4t36FpquSX26cN0oqr9t2KrLTl3Q4OMs0puzaC9JV1MA/qaTEEd
dw0UNIbXvkjmx19av4x86dHlZoCXeTq+V6KJ0lHW+8IS3TYuY2tT5gbEtSeelGnaJXVZPCluOe8w
NAWqC0INL2QH9ILnn2rWg63bwPrm0fDSUvq66J7SWK5vRqmPv53RqPombbBKV/m+do3zTJnWznNm
YhadKB5MmO/iVTL/lPN6lPqzNj5jnfdxL73IZAacM7ZOl18BHqPWcW9qOz5A6ipRo2rtuc3H41xx
bRVaAsyjTI8lAGZnZ0nTuqU0ZmwF6gIuP+QuM0VXgYS23rpcq2ua3RTkDSTTaCg4RMJiqny71ei8
Cjd5nqzqpclaXldz3o1aDGEz7uxZ2/apsZ30AkaJO0+OT4NSf7FZcgyX+xSSuJq/dBCylR2nswFB
x3yv1OWzWb1yQvoyry/JhGwltTJvr+Zx5JmVupky8URo7jEzJ9+c7b03uyGD53MF2rgUUyDL+ZSp
5PWySckJB4VNLF0GlJJ3T33sgV/Vbz32+hRKuCSzqIPEGPSXMW2Oc7kycjbxMcMWpPbDTu3XUz+b
nLQYwKaCYcf6HONpUzYnqwRfaAklJgvJ0nAQe3BN5C3RuRksOGNkHSr2l+qKDw7lXW5DGamz74hX
KfqLCdddvdJVVo41s7C7yxuxWfIFaU2EaYH53g00+e2qn7lHq8570X0O+h36uF03cXHwuLLlsk+k
jj4kGhmPzQYxiC38ocz93pw2Wum7Ofxc96+ulg3Mno/xKCvnJ1G/Tpx4pfefaVuhYNnzlBjBxl72
CGJYVPMHAuJ9TQ1mSQYgw3tynYtjnsYuTMcXTd8r0J+cHbI4NbMbeMYRKssDtku7j9b97NbnKWn9
YQIGm5rtkn703nawutBg1kDVtnHbX70lPm95rtXXmb1SlUTb5dbBrLuDwmfd9SNT0s1b727WBnDc
3G17MTAndt+md7dk5RtAKIOg0yDlZS0ZW4t+K0g5IRLfeMVUxyxMPeFuLG6Wc7DHczvv3RHZb3ul
uztIHqVOUPXsWEU5+4qpkernbOikYFzljbr1mJ/roduo6nYU71J/Gmq5K4zDVMKguKw6+UdMOEUx
/BZMBQa0v9qfmyxSAOVL6Ie645cZV9GyfnvqFZ4mVGaW6T01EBs3PdhQf+Zf7e09kPR++nP6EHFm
VCGc0fhUhLprGSsLXwCIlKoaSFltGxAd95In0+OLk9awF4XvyjYwFZAtoDMGLX65tfylwQ2NwWea
/5tsJnuI4UKcyuL4UCDoFXxAe0+mG5j0pnBBvOHcTAkoOhasPTRwIEBySpoivH7rQIcN/CSACmRt
n+v2s5t5Vz0laIB7jQzQCBBuYil87AtVcRpsHkfxpU/uIasw1C0z/nXgbIoiFyPqbLI53gwlanNY
akhgj3Ytce/tN0NcCmRj9pu7hNXKI8Y0M1fs33x0pd94cmMS6NGP2V8Lsj/wug+Y9cVHtfxbOUQ0
HPJWGxr5YfTC2v7OFKJxVVKtzEiTY6Abr6l5HOntG1K8v+NVKB6OPPhej/LjNOdqfUoN8Z13oddt
G7t8s9ozs89OK1W/IjAwm1TgZgrJm53oDY4BbdMqJK8P/7SWn4zcIDRffml3u6I4x4vYj+4bevQr
mohYvaEn8HPbPHjWZ5PcjUZ7VnXfqhKUxfqln6atVtLerv+oNfUVThXlah4ODuEL7cZAAqejhwyq
YT7jIyF7ZeFQrQqQ63qazmqrH4Z12qb2A5Xt9waDOjLIM4tNsKQyKiS88szR0a71EdPnwZSV3Jdd
e9OV1Lc4cdr68ZKTLp5+MT95i7FPe7pQIC11EeoLMACuPtlGII7KwmTY00odt4GQADqp1pPY4iIo
AQd5DCmY/Rm9oPYX0V3Ltj4UHKKyGsOGFocxxTZPjOaqdVuBSKW3yG5z/z0QcK1/dznFu/6cOPvE
VSNZf4NLHkz3oHOSCUYl3boWWVilqEzUb2f+0mR1MxzyECx91z1kYI9szszZaTFB7UzyWvnp8XCi
NvOLbApSbwg1dyEZBMCAD7fz6LYqeDKLV6t/97z52nAs8OE8CSRZ+pgHc4lSApqhb6AjzHrrSNyj
UPoxYHKsQAMV1nVc/nW9oDIx3qR9H2mZAbMNTzj3l7R5gtPo5HVwnq3i0zWpBm77oHBZpG71AijH
IdsBc2uzt8Hqv6lltQO1CJKy8muaVhv9pA+sJW9SfRaUZrKUbhRzL3oUjibqaSJVjO8+R2qyINKU
XIrqTz9Givi019MMgVbdeBPLYdrXZcLv7n0UbwMVBV5PoUZ2HmCUYlBvsskc79+k/PMe7zfUdP2u
VO7OUkZKXZ8l/PdsvTrz1lzKjWHk17790nQaSDxrB6tD+tcMHj4YZNzOa9A7L2YyblqqPLp9i/ym
KnZ1TfSa8yW197boLjmnbMxJsFzXEhWZ8qVK+AXtniq/RvfXoY7rs9BZnwv2q2Kyo2oGn9Bpo2zr
oKnHQ1/BFbkHRB6B6vxayZ4dEbY/bGHVa5jQAfGf0YbdCHvoXVISdNqXFuDbmn8yhDDde1U4tKhB
S3e/8eoeO1BcyxkChDnsZZta2VU5eHgDBb/CwdwBghEH0n7IeaelfATxeSrcwIGCbdjLNVvsp7Ei
R9QAOjP9DmmzOX62EA22Yh0q9Ui50ia2XuwU8h2u969KEUuUkd6/C/Eca5d0AMsa/rnquwLWFq/e
tSyBrsokjkpbHkp27VrtPwwprjED55zEfsF4gBat8LNa501zIs2wb7YrCX50mBWh8GrxUqX5boEJ
cgsllIsMZKwEwuCUv3XVxTXe0r7cdNSqTNcpO5B+trHbz359dYyXwnobin+oGMz0rD1O3eFrLuZL
In5yp0Qn9GnTCDXIIKeZlLyajc2Www0txakewikGpNQ2cn6VlOW1ZRouMufzfPJWfC+ESI0X4mU2
tubdjaTfIDk9iKFC57BHtOBPjp9yQXfbjN9FryMT19uo9Cx4i4vIrzU1kEa6sUofxxnkT+mvqeEn
qg00ws1cb62828yuHjxmiqZHVO6C30oO9d9KfZuGa2lfpvFpUn5KgY7vP9NbMBs9TY67Vaev1TzX
zYu7vkjoXgBhEx4K+N3Pf1jyfNtdInBNFitOJhpULI6eIVg1Dbr52XYOMes+rab50ewysPbpiqck
6F2a7ZYLg4KWnwondLVdVbR+Xp4bcZjt50lHlbUStaLuRvHrNK+tetAlYGHsV033Vi5fhTLudP0Z
/MOGzOvbY9XlwVgDZMa/SnsWqrPpiQiIlVvTHevR41nTN2sV1Q2ZZI9dmquqt4rIMCFMx+9eLzdz
Nryv0AilcbIaFDzeU2dQriPiIG1JKQWb6POaI+8YZ2VYlWgUlS0WZUQZw0ZjYO49NVxZ9moHt5Se
7+I12+r2/aEW0sJeQ6KLI6FkkC0SAfMbLABpZQpUOfUHqqJYIK5ufp7t374vuFUVP63KbTnqbIgd
I8Kvp8+7GZnS1OxR5DLd3lpA9DEFpsc2jGqQz5BQRRyTxpvpgFTZO929oPDnGMhauGEjbBDlSDcN
B5WN+T3zkn2eTX4XHx24i6o5gMb6CZn5MxXWUHYpnKvaHjqGVjWtyLfhRe6xCKPTTgbuM8SSzUVk
l5YRbbKrSE/wq1ihQb5enGPWllyWw6UHbLW9/agcEv09JiLHPWX89U798qhqHPXXlu1q/WIO79BG
uq+csDlLpj3/YgSdPDLeksMwmkCKN8fZo9BB9unrKHy6lWCGwZ+ROSv1FpfHrnTPOjx7MjFP61ip
2fySNrJzLGwonnm1I7OZwY5uis2KGQe1Sk1A8zEWll/G8ZPd6R+iPq9quR00SipII7Qye6fq26H7
UlpOXGkdrYmvoiCHtOh0RriBBByRMgzftPpDhbSj66oj5oBdqvdRqjBeFON3Xs5HoqOqsFLr0aeN
bFua6nYAarUQH9pASoVh7FVX/rYxAo8lj8Milc9Fg9ZwtTXU2LEXVFleoXqqP2Vl6sykuFUd0OBt
7ln0+Xr9qxWn/AEv3bfdEseB2ZVMFVn7Q80qUfbz+lKWNEHU6R+t7JfZrupnpG9KtFbuKXaKF7sE
RSnjHksIz7te7egPqh6SvZe1Us5LRWlQUb9IoRn7bLUjz+7oPC+ijHcAk37Qr96bXLwT4Kvbc75l
iK3synehuJTUDWEZOKLmHtkVGsq5PCgoFeHL4AglJRxOMOC1r8gTUctjUSjLptXinVNR1TGk3n9O
14e9V+7iYjh3Dzs8NTtZXURgUfue9ySrzXfc4S9WwbvTl1dPYzTzujOs8naxkgupSNu0bYiCmUln
j9eGbctYgtFy7mXGOanzqSN+QWrl/Wf09WFQJUfN+jUI+aJNSgkuOW5W9x/mcn+AXXZ5C/Fs+V4T
pFx/1hSWFdf00yA+rRJhJzH2/B7ikRB0JmGR6xsCqSEB90O6W+bDIougXJNQpnZg1ua3mpcomkj9
to8m+X7ZY5d3kMT6WDEEVWOe6XPCdHmUm1XgUjwPzlfou0LF5wMAvkLabygerh9+hP6+AopLaqVa
0YFiYmAY/rgZ4WmU+VrrWB86Tn/ISvcLNfyEOI9baxkITse/21w7PDd1OMPk5kd2AWUgWEbb6mQS
tZzI9UEj2b7/QuuoLhdkKZb7bVV+mvz17aGUb9nAeXrprfPEuJae5bpHstmKewPSuYQeURVp34YF
CBMqi258KoaPuN+J4cE37UDBhuqQFsznLxXHV/IyTpEev03oG8snOz6rvyVyteVZ6jt0hdKOMvfU
98cUHQ2Bmj11FG7A+dJbzwQS+Hxr7rJh5EkgWBCkrssJeQgE32ofABficpcUzxnja3vsxX6ZXlT5
r20vSe4zD7IUej+FEmTo/m3KArP1t9GQG4uXyXjmkYU91fW7M25HRiHBmznUga4FzRf/VyPCcXiM
oiL/muVrZRzUFNlxKNiA7bZD8MZDzaB/77y9DpQ2BgbTa/euTDdj/DbKnzG9rDVfgEVn2K55YKZa
sPxJ6655r+sUrjYDKuf9qING7W3ET573p5tRXUeVcWNFL0uWqF1Jp+rA9ZB89vqlKf/rekC0z8pD
Aawqvm6irdlX8feINjf/xf5RmLflOS7irZqhGZVXBcUiuZ7et1GFwqXhpPYndd1YKD2tmvCk+c/N
FqTKaAMoqDWsTYbEzjBeTFZbrdXhPCklaba6wVW9zSUyF+RzS+VnCKpLXprirFmIXU9xHvRvaLK8
GYHBdz3tzKEnOjACOdHry5JHq7K3Cv4u+9XMDbzJBXTecPRGzV+SHVJedlIqhhPUH9UvK5RUm0Dr
okLZpdNWbd9XJsjiloIbEA/FJQ7boIovx/G94SJrPZjKr9x46JdpTok09dzKjWh+00zhwIp695cf
S8+flTxoir1d7732y+gvI510fWAV/Kfybd9cneacKWag21+gNO7wgSGjRi6mgFefOy5UqANcfSlH
QdUDChwRIEyrizLvhP4fYEYZn+zqmQsDWga9LrWHfuudYwbw/2AzjgbM61ht3bTbrKoH7nxvU/hT
5gp33ZvlYcw5MvUvcAhMESv9C8t+fdzSzbOlBRopehDd9pMCHGzEh9KpN4r32tufBrhBZx0IhZYj
mpkXfJluh16n2yRsJfKklx8JR9/iHlz4Z3lc1a/Vuq/DU46YA1BOREMZFig0MSVshuJceLfCQKvB
NMc/g5Hk+lnkADFd4KBxRBYyRl4P2qftCjuyzB2srFqcNHFgynHiU4kur85PMciMu6m0IJ3DKv5r
oEgbhPAoUj37Z3JRibOix5/1UoZd0vlD4TePFTEL8uGjbj5zVHVrfNKmfwQMobY5CYRN1vRZalvs
Lw4uusdR4/n28rcmu7Q6V9DHxm/OmjI3+1ql87TbGu4Oe02cDRvAT19vscff0oVHO6t9jJ5g1P/x
2s8djolfk8E87e4zItGhmHAEHAXwcvaZwQADD/TFV+tsoSarx7K6tU5qBWD3VrsN5gVsSeA6wtsY
iPT0aqMj0H6YZNomtGeMBpEZR+g6NIqMEPUDFnXZRzM9OV+1POfDyxg/OYJ2iOaY2SESXMHlUXc3
YWxzmFpn45RnVG40cz/0gt1OMxDFXJr+jOsrEIKwtDIa5N/IU9OeJ5ZPgdfQ7Z1ts/wsPUmGHL6l
UgddsvjmGOkDk8m5x7pDr2faf5mFFQC/WDhL1IVz6pGvZLnvXn6AcrGmU0lzfGKHlnllFzYxsa6h
i4JEolCz9rXFJ6KdUy2aAVLZpB3rPWU+WprIylEcI3WWw1Us/2LURX1cb8Q47uTshaIl2rCcfL4x
dIj1lcqtoC2t586V7ysAWZMX3AM4b5ETTQPA9QQVWlmCP+ygaTa2bmw+0S2X+bFlRG7RHpy8COU8
bpO5CIyuOiweGBgWmx+sOMfCas5emQbWeMS9IpvfHEoZDcMByyviFTRFd/xtUQ/6b8LI1zxzRhsV
trIXnhNvxrXc9uW4S5P43iOg0jXUe1zkWuVBQXVRiSlYLQzYbOZV2PImoy12JmZw1Daw42+6Yf0X
lxQ7LafU8nUkNR4arzHXbkWeblczsaFwQXNzGQwF9+OIQ8A76AD7zaNkJ7F3g1XBjLw7RNxnnH+C
09u1xdlx5AH+cVdVWliJ8WXJP2P1A93XUw7SIhDiy7xhZOmjKlXPNqC1VuwNKdElgL3XL2rcB8KF
GosJqJA+syxy+Q81DpP1oKicw/oMv3BJ7CWoDHeb9NAn9LLF/mr8xxoo+vKYcX6WvOe2VQSJ+qWW
v6vqbi3AxQU57qzcZSY32bii+VuPHW/T6KAMzUWoKvhd7PxfWorQbI7Jo9jH3ZDhyH2jBk0WX+1S
2RDyhOrSQcp6kBpHn97udee/KW9eO9CYZbX3DD5bfVADQ37qnbZdgc0UiZIROlSw82Slb4IyrXod
NSbKHhVWqTAyCmblD17WaDUZrVVgR68tAkVHpJe0w6vd2ds8tV4a031x5+a9d/vDbHWbalTPPY2i
k0MOYXWSPRIU0ziRGrrzsEAIGVpJEuFU3i1N6c+ttWsxlqptdekN8d8Mh5QPDKdSDWt2U0V7sZpi
l8Wntn3OmpdSQ1a/1FA71VOajoFAW7Ta36k7+mv2Zfb2SVQE4OM7wGsettWCl2Hdl2wj3si25E3b
WDyGVjUymtV3Yy+ckVYIYRwL2bH4FDh6tZPQPS765GGI3oymta3bh08E4E9DMczuj4EwhP/z1zW+
GBObWaHl/5RsQoVdhvyBJ2G99akVjT2M4SC3yDMQhlLfKJm+5Z2ny2n+Q2tog1C7LDRaJ1BjqRdv
fHH1H62OEQmwWntpvF9SXiBL28ATM+AlPtpvKrOUbGca5gZCD/f8vGmKkfbPHKET7olUoyUS7Xrb
YuTonM1SwXABUzoshJXyiif4YSAKpcoFqt7JCbh4iCA9TFNVSxOYNoVK/1FN8yXLQ9eFWXC83eIm
vhIjC5mak2KjueMHSySSP+PV7I6LFc2cbJXZRpWJj1iFp5hzQsyU/ypP+5OItxK4IQzBfa5GqgqT
CnDTuB9mG1/Tsohw06PWBXilyMkcYX/s6RI/lPEEZHgebCemrClR36za9l2wIxF/K+1LXbw5Y7fT
4/qQa2Zg9DzhTbfVrXbbspVR5vZZVc5N9+C2JKdZ4nzbtMR2NRN9QpQ7KLfkCBYo6dOp3MqWCg41
CwslPZsGlEjOkiza9K1RzcNjHbWLs6HfjRWUmSvC1CHO4unNWj6zdQgysFwTgGnKkOSfKpnvx4k4
gkd+QRsPkYHo3knteWNlcmvzK8tFE0wMq8Oohav+6mb8O7Jr7qJh6AddkLHYk50SIRgH0ACyrrE5
LK1xlbXxoZoADmhxwnmYoiLlBMHnoCBx79ovfUkPhHNyJ2aYbVsm1SRyUjWYK+ueJHVgVN45zbOd
m/UBKD5xuTLCas3k652LGnZCIipC6UFQxsK/W+AvxN4ete3Cf6ssVJBvWDrbBm8YfHtadmY5gCGk
n7QTIlpzbprtRLbCWe14M39g2swz8N484kQnJqxunqUVI8xRkDzzHcSC3Sv9NAv1I5HxK4kxftZl
e09Lrivh4v7aJu+J2T/11ngqoClcSLCkLc9dY580jpmegOHKQifJb3VJk7Oi5nsJQmTH61kzhlsK
toh5J9TtjFckDfVUexrrOOwRr5m9vs8TCkLX9Dg1MJwps0OffRYur1L5Ew9wVKnLD9uds6q7xE73
EPDeVZcqhZzk6IShYPz08CehAIwsDZrPJRcNim4unY1lEjo7XnO8kXW5nJe8O9h2+ppV2amjlFjr
ZQh+BglVbN0RXlLBxiLWU8nNWY5RN3ApZi8GUeJxVwYj/ndrCVfo3KXj9ZLD1sW9FcsldCYi+qf0
alVxaA7DycLMNlef1BMDzpcMMOVe1VFZePRkQn9U8DJ2vlz446fBFHfN1S+j4Wxqz+LUJxMwnanD
wDRbCcDM5OBUl27MN6kd76pGO2Rrz9ZoogY1JRwCdUZ7Uzj/lGQ4SzTqUFPD3dTGcG2VF7MFN5FW
/6FbSuMvVQUCaGZaqBf8L/AuxAhNhvlxmX6aoaVX06TGEw/q3ygmsaOXAADeRO/gug0SHtTNTmVm
/xn11BwADbWDV1nKTRWL9tw7jwvNAuxH2ngmjH1j1ghPdedsKMq6VSZYTSVbvisD2QwLemP89OrD
kqpab4UonjK1QzHsJUymCoSiHFn2aqyVhdIS9PxIux7H7pPYosu4eBPwH8OF1/x49YLUdXq0I6/q
nxMrqo+1BTfaApGlzKABSiqcwwA5VNST6VcTWKy9IoDRFQbwIZ9cWKz4nzW3P71rR0auXAsmpS4d
D0vnPdLH3fc8FxegOz8dcB872WdSaGEKId7byt2NQXVjh36KQeYvS9ND9+CYdPriJI3Qid+GodnG
1a/RwuVT+o1v3kiSYFK6QFE9njvyIZAGWC1jxJKfpUPEXpl+PR7fZcaTXtsPc0LQUmcz50hpKm9b
5v9Nsx6Ucxd5y11v2qsmxue+/U6du9Bmtgq0DngXHTu7rfz9hjDN2D1Y7WHJgVrsP02PVMSwXhqZ
1leptP5Uj3cdNa9m3XttYYjdpvNftnIAY9wdmlDPJ97VOW39sWcOXFcyY5hFryLroqaR1N7UDXPe
8ofYHejlW7rZrdTOpnkoVSSdTGw1ms3VGI7rBDFc5FvyqUkfuXkejuBsm2BbWVwHA977SHhy173W
3XNM3m/7oaQm/g4028Wx0Il11upNo/rZchDoEGLOop09gGA5BkLBX6/8LrK7yssgkr2SPzjE9mXS
0icoorM+xydj6N/nmZYSfINDEZpatcv4+RXrKc44HvmxLPMjddrt3HehowK6V/JuMgCMmQfLwHUL
jpGq2RnfFE7W52bOv3WOjwJbzyxg+BnBcN8/zx78IkxN3lqbBY/YOt9sZimUzRjzYCUh7sLe/kCL
GswTT/ryRfjhor8m9rfbHi0990WnbFRQobh4W6sVbmOvrUxYbL1xXAfp4LwpRRfmNhZn0MvRAemg
LysdONomG+tpZ6BXvCWS/sBej+YKWiWO7yMWf4fzuiyUo+WBQON1aZJkp8rqtGb2IcML002opDjB
llV5KlkUNGza01FhKk71W6F8xOb79DACPWerDuoL4pH5RYlH2uH7wLn/OLC1uWHW5dfVfi+y+ugQ
QFBnBCH8Ker0E9D6mPRQ+I1aha4iFl4D+zZbcjvgoyKF6HsQ89/sDRjCjD3L0pYvco0RWe/KpQMe
a+L3ZbL/Ce76zWgMf5ItzSlUbsTKENvmQYJb+fqe6vxaL8NI1VSzUE8JJa316pmSRVaO/mlBL9F1
ysFboeoUzLETU5+rIrzHaYd7ePPQllblaRXleajNmwL4MHuPFJqS9PT2PFT1pZz6Ux5P/sgIvyif
CiVbrYCyu0r1v4LTeZr+ExjWy/XNBM0fnbMlrOfBSoJeV/j4ATw3qZmxOolzb2WB1qdgRz86KiIp
GejstIBj7sq7AcZYudjHp3mv4hHi7QsYs3YOw8vEgD+C5+TAlks9HxxWES/RuWCRANVYPvk62dWx
5idy5m6VYcBTguG6NtUZJCyMQx60mnXqauByhqQFWIHH1uzGAyKkQzJ5qKiqXTsgR+AdzWR+JH/1
g/CkjwTeesJooacNkRLOkYSPUOICcFISXvIkjIs0aGvedGRcdZ7y1kSSVaYu1TAp1b0KkFDrAH2N
kM+DmYDfKndszB+zDXipr/BbKGcnYizWD2IK32uvfY47fqTWHt9ah1sENiGFdXPvSGgvTfZYRYwx
3sVWm4c9O+ljpbxYuocj3RM/81p+jLHOcLbeZ1p3+9WWwdiL2l/EaJw1E2OTLLsXe3DfVsW4SKcl
ppAoom0v5CduhofyZudW1X9J1QMzr2CLCmNuESM7SyWsAtlET9QYuaHWgiIZc/NPjIz2U8eyrq3i
RfXm91KaL7P9yCrojFDpunAsxdZQ9PnSzOU1HvC9pob3Nmqqd3Uq+9UU5Y/IgT9KIXvY4/8pO6/e
yJkrDf8iAiwW423n3FIr64aYkTTMOfPX++FnwzvqmZVgwPYatldsksWqc86bgPQlPnxz0T1kTLjZ
4USP/oU5e/MzjPpTXaEVq2NrA0cSgbG/c3UketDxQ0sF4A/Q2j1AaT1gcgudgwG+zoof9hk3A4s7
KduLrvRzD7CMyapq4GoCjlHVG9TfmKyMbG5KzFQhmztN9lLV6cmLf3QMUush3PWOMmNbTMJwYE7v
rgMbASzoSKGY5YxKfhNg5Bw7xrrUGQ7aUYL+ARcPUc0HqN40dTMHEM7RvG2eR8tCC9Yid/ZVqV5S
ZmK53z27TrqqnB9Rix+ZW6N2zbZlCrTODEpqPX+CsoV/X/b4T3Xur7Ec3gJ1PYzJMUVa0tKNSbyQ
+/PAukNpmGqowQj/A+A00IfCUS9nZRNs2uodfnIRsyUn0aKzylWQ6mAlkHuV7iwSBP++qxxs3TmM
1X2MX0YBMbjEbLwN3ceowoHY1wk0w82DVVKnk0eGTT+j7n3kvSnkAoxoUFr58xgXgiDIGAh4+1Y9
C9DzLme8jgMur2PyCzNBi+AdRv1Ah83+3QLr6jni4oeQmU+SaUDvwSxVIxY26DzOVJW8TzJGleIj
UzE9h9elJ2+F0awzt34tnWfcFVZNfYyBf/oJj3EfRxMnBQaXCYCPxr+vGX0a8jYPvV0CWzAoe/TT
/jmymlXLiNvx4GSlMP4MdVtlcDsDSg6/ps56S6BwwJRf1H4J1YW3natH5vlF625alEAZQlFNkqhB
eq7icHLkzlyRqwDCT8giE8K46cCdhAL9myef9+42TdQdc4ILVoPnEqcgA8FWlA9Q/Ywt53yUk4o1
UmfXMFsrD1Qq6c4gnLAk+WV+fTbUowZwM7rOh8OYNJV8mXysIY47dR3ehCiZo+y54+Dttb3eJGdP
BeKW2n4IeqS4BCcVTISNejkk915+USqsRvp6VjRgtfCT7Mba+Zq9sAd3YzDbAxqIvWHfMyAKmQr0
gzUfbJ36hjlbjGceAwqHCp+C+NA29t6qf4n+w6d9yTrO0nQ1QrFPMlwOfI8zGygibee1Eh5UCZyc
VIzMxQ550JMWUOPpFgJjWpI4KukvLmUAAOJZSJML0Bt77FXkhsq2L4tt179X/quLaVmmt3cVq0+t
qztPilXB/97UTpmkTIwByKv2yZ/+HKq+EFmJlRiLcKTl8MS5d9Szl0L8bPJ55GI05tTL1gF6MKIl
seYbgdEYtsScnO5CIla2FLJ0HIaNSrRx0SeYzOYdvMDbhuEkgKeiidUA6UF3u7vSdvBvCGAbPVne
Dx+GpNI8Rqjaa3U+RiDQMKlKHqY2dV/I06IYXyaWqo0bX9XxpjDDwNF2aTEaL3ksMZW+InGTj9wV
EDCPl9Lcv1RaQSHO8MEf5jX2D1WxwlsYrP+jh5EgFLEUVj5zIR/HjCQ0+Bdjp7EDADkCfozBxQLd
KMqTo3j81GEdj92uQ5hjgrukZglScUDi+NMrq4OXtShh5JJMtG1h+8+o9ry5Bi14tB26lgBMr2NG
b9BDLKX7GFPRGmq+qbHN8kaIbpWYS2g7PsONHr+GMVKYhyHk8exfiq5+1EpyMg3tHnvXk9oFl9h2
HxTEiZL5FP7Cc6GLByVIX2LRLOrSnQ+DvlWVtxxlLdod2g8Ax1LvDwYcEZyqcJkKFl3eQBUPh1Xh
M4jwmACHoXE74sCCsh0HmYqCBZECLj9Vt/T0/mIysfdB4ZM22nbqRDs3j/EwOaU5xX0geTYG+l6A
SDdiWhnUu2hQj8akhn2YeJMS4qD9RGIMYsTXOoWupVhLv924aL67/Fdj35XdPWAuVLkKvRC8Zexz
AnFgROhNNAjGqnmwcLNNp91MhNoKCmPYoA9+cbJs3icU9AiTg7PqOMzn/RlmcRRVHMb0ErHQEXw+
8v9Vtz91c+nbwdxhfNeKF2ErEIFoMeHE+c0KGQM8yIPi5ICwr1haLAoNmnFG5EoSHDucA/rwMWsL
uAjU0raN2R6TIAjIOkvUmXvxg2/fWg2bIfxC2DUFRCqHwW/fA6zByjHTbgNbOGfYGdicIHsVkwS2
FwoJtTCWpg5Gaj7F8Y/KPOm8QWhSXn1x+QgLnDMoS4Y3v1sNDUxNT31ASEsO1FsKLd0o4rmpIM6N
1sMQgq3H3N24VvhKbHxRL4HNt5mbM9X2l3kZ3GjJD2YpMt6qHhV1Fu8VurPBlHBFByh4Ow39qvoR
JL9cHo6cfCAIKfKZMI0S/NhK9l2nzOlBl7q4N1x31vqX2tz47kfavqBqGenqhX5io0nHxxBkqFq1
yYuwGFwks7q+N8vHoli6wcXoLmgx2uqC43yNrUJcPqC9cnSObIgQnHQtDWnyq8jWwNqBvbFSKDqM
oZhND/l94j+GLcRWJjZQPHTjx1ixA2wa68CIKcdNGDusySZJjEdV01d9+YBxnjdrY0jYrUsnwdSb
TUflJEM2kMPPK6szss25mmr8OdT43r0Z3yneRXNPAQYr1U8DcXzyYLBptaa3sJoHaS0k72dgRISE
ep7QN0T6WoCtedQhUl0WsEYd8z5BOarDaAV0WvTKDSKYTURZJIZwXfLXhhpyxQvb5SaJnr0SyBBz
hLx9opwzQ1QLlPHNycznEmSkai5R/6oPb+6wbSWc7s0QPDg+VON6lcA2TobLpMLylW3oHmME/t0x
Yg/sN8mIjH3melscp0aHfvcSBXvZ/cA4Qw4X6TxlfJD5wWbzTZRLjNOmerYZvzm4FgdbFZ6GB8qJ
51W86EamCT3tTf4aNM7BhP8XQoAjnMywlbUKURu9P2gRhncI9sOVaZKdAFWVo2wEia8mxpUyS6FV
Gjg8DdvCWPd4zcSA6QPFb3ZSB8yQsLcxoQc+1o6AnYjMbiTtNL9Y3ge6pxLGc8QXDkeNbUula0bk
yiraKdMWDj2yvhPtxUXvisgIU7WuWWLqswXEwTinW/jRk9ssIdFY45veHQt9P8L20nIGLnJObpYb
qiu1YebDWKeGewZZHqunARarhcOtumlor+1O3w7DxtAeDXEY8rs4PuloBMOEdmA1JB8w8J3gMelu
8vLk2TYGIjs5UOpS4uPPOF4a+7WX69GiSNG2SbFLZbZS+l0GA855tobJExX/tPYiGZE07037CwrY
SjIltqHYJahIeVUQJif2QzzTtPBOVsZCFtVDW+pL07cOPZMW2cndxCFhPWTJ+FyaxjnF/gIo+qmU
xhx3h1c8XVE4RPvBnhxd6ps+wMjI5fO54BAI93ShaejcMTKD3Q8CjA5srigKX/2hkN5iCNjGnwcf
KUxDCXg7Mh30YMuV9W3MAG6khk347LJoP6ZTnXIrnQ5Z6U0f3SsUzkEExZcG3yeMCfxbjg86Q7/W
xwxWLL2uw7nsoAATpeNznf9sBcqi8C5D2xiVL377o1K2QWOR9gsaaEwWNOexfVZsNBECq4n8qFGL
4bIKyblfqhY29Nmhzd5TGD/OaC5K/8mJC1r7p3acDVp+ylLWo4Ee275BCWQBTasRHg+HlMPZHzd9
3M1j3tdgPibptvcRRifbsL+v5bPZKLdhjOQHukOjv6YjpzufW6R5q4CyVInwlNpJSKf6h9m9SFdf
MCDDzyqCq31I6x+ex8NFwBW01ZHMNTw6jk0P9rORpQkEiZ3sTeAJ6FwMhO2zD6M1cnQOumdP4zgJ
NNoA2isFAZrKBMKo7wo9X+qgvpp9zmq4EsGwl9NYOeZAf2vrcZ4yHfDztRH088p9se3XMlwH0Z3E
9zlj7KwalwLqb8qbYGK28CLoLUw6lD1CbRpN+jMoTJbzIAcC7OSuAXBMpg6cskZ365lOtmWmNc/A
lYvKQ53Bs8wyZz7otxL2S4KWSMuGnRbBV0SlYMUfZZJv/cI9xH21i7STovxS5akCYTTpTkS2YrJh
uR7/iYNwaZdCRe0mb2agfHVoIRmy2w/I958KZ+Xm3rK0bvoakky9svttLKE3hSvwPyj9D57z3FXY
b+bs4dypo6lzrW8Zszkrf7LGSyHMavVLKK25CNgNu25uIrqvc4oWfBcqdtISZnRsJgszOOd2s2+p
3jGuWo8htYve7Ic8A0zDpYMaqydUUuR32FztvXotbd56CZfcQROOJAthnhMPuHTJLbZQ+x4zP8Wv
l8Ar7LUTrxv6BPrRZV1HNyPM2SH4IQQGF2Q56PbcR+vkKLceektDK44986O8uc2x6mO4KBVjnhnm
Eq/MNOKvQGjLA2cZIelSgHYLqMjduAcoWDR2uZ7KnoTh5siWrSMFEOAk5qSlcVaG8YuiDxcp4s7j
+M71sbHHNScMd0PBHq75B7+JV1IoO1uaS92OFvpkOlWQEjs2G0SwQHojXt1QxIiZGxptVZXKEZuo
ZQHPwG/chatAHYK4qftnIQJIvTCbGvWg1s8pkwI1fAjEVolBaGO2GYYplfGzQ4unV8VSiY6ZxQOT
6KNxtgL+FiNJAug4O/5SZ4XrrMj2TcF5PmjvRdGdseCGWEipHPS3yWDjHoNGzS14PbGytGQ+r/A5
9LpzzNLSPWVLZbQL8DVhu9q4wt7p7gEH3s3gbVHXAgoIXB3rua4MtxqWtnXqzEteXJHQpalelJHU
ba1Nl3rO+alF/ccYMseCohNnAHyBtLB3GiEMBamrXETUg6lIU4Pr67qUcl4ebLsU3MGTjrJXmgAR
ez4wzYy88iWm89uXme2eWkumF0xiwy0SCfcRD7j2p5oVFk6pquWDAfAV52oo5joWiOdkDGIqLp0X
k4xln8J2pHAQkVjlevZUioJyGC+XG3hIFFheOzKyDR+IHRixEK2B+APcUa1Jq4+89YTz0bttjbi3
2vq2jfgClLbCB8mfgP0wDPjLipJE80BxzBP6Mgh0RqCDBSsIvSi4KTaScjDg5ELrqUeo6WFQdrCY
W/feTlXSapvJhisNQ3aPrsyOlpABCJzvzhvZxzD+3WA31EVNBY3Vj6lyujpIHVYyCcKzJzR4bI1i
4yZHUvENs2s4UUGhuJNi3Vn4lqevdcSKL0qjpzBVeoPRTB8Wl0CxV1kRn3JR4CuOLwla1iK/wfl8
L1R/4/iQjjwT5Ub0ywrZ7laVXZuUaBNFIVY9Oaea6E92nregA2lcbSTJH0xCdKTYuTd4GOXQSGAu
OmIVbEjXgNEvvQ0AQ4L9VF0NFw6velVX4FJWyNnVMVjiC2og3yZiwuBy6oGwKtQThRUyCwvyn1Kn
I+SZzN+VRRwchTng3IDKOMVqmQeWhra3wCQpvytSyYsyShjFqWvcctsYAEaYTCEicyYAttW7G7fv
p5Myg3OJ5mPK/G4zYM2wGc03xq1WO7NsnQFziy21zgghasC3WpBCTv8+2IWKitVs5mXefWgwmWVt
gEL+20Etl7SihZ0/oXHxF7lnNpuM9m1dBo568nQLiuigJxdfqW1wjip3OBda4yh9RcFCsmUWGw8h
52Tj1ji01k5V43lje34Lrda3nvooQ8NS5TJZSaNy7xRf1ZcFnlUQTTIH0z9Hrax6NaiO0i49J2Fg
mlm6edB9DaVTm0brUurODQFL6e7riI6r0BOiqExp22SPayqQL//6OVai7cc8G4qQmDYTAXj6WGXj
4usrfI6+Mv64wvQLfkvzyryuQG+VElxRC+akWYLfYim1ZZbhxfu/XmpKoDKNKUFXEpZ2dSnSPBNM
WSbbE+fnxG42OERQ+n0T+PHnIwNWEKYgp1TTbSGnSKXfbgjf2srJR3zR+qg81F5xSJXsm7cipr/x
W+QGD41rmKpFdgtLliP/8zWseujsBl4GOs+0W+ltVS0bU9h7n0nSphmMak2e+682VMU2yQ2YwhC0
2LKinplS1Y3f3PHffo4tuFnLMshuIhf1888Z4kL1+5IIBPgp5aoNNNTamHVtmMyYhwF74YVn9Tpu
ElXzFMRDvGL957suc/wfWhiAE379nrW/vAKbn2NYmmmYqmZexRanHlG/TdJaixDdKgKaHkSGNJTy
MHRudy8C1F5ZbDrHKLXCY6NNNWiE7SePUFmkttbN9cSCP4XMeFVFAh3kYBLXMUDnrAc3POuDCgFd
q6OBMnswILwMOTxLo0WemvPdf7Ns/3I33IhGvouAI8g/Pj9dDDnUUlUNa1FIqghF63IEkVnzzVWu
cmqmJWWZwrGmqCRJlMvVO5S1XWkjwmP44yH87eDUThqnHNbW2Njxd2/oKq7mn6tZqqYZBMazZq7v
SR/xePD1WMBzLyhA29rYadO8OAmZMudDccCynY+z8y+9YL7cmBYAif2CIDWbhWZ378TxHiga8YHb
mZzesJwVB4DHkdVrEERvbtXjlpbQLSDTdW99G56D7+ApMlM1KHFKon6EIm4uXy88of71vjRuSCWj
2yTP+vO70v006wJFWNjVZvjxOYB9yftQafsRM5+FkU/TMOU91NS9lRoz4SBJo7kCl5lhmYKr5auH
jVgA5mRhS2ogJdF7OGjtRUFf52b+Kmjv6+Ypk+6qw/k8aFF7e4yw67fQ2ZsO9Cz8OKb8KP/g9oeI
EWhBJWFZy7LY2/rRJFfNbF/LgXNGLfZKCUyqQ8iECGnCT8kf3X6TacyQ82rb0ocbIFdt4wDF48bT
70A/Hzww6DSw9X3gGtnaGqJ8qdrJx9CJt2jCiXq7uW8N/83LiokVs8iyF7/0EMFxyprMd1KaKyRH
od2cI0aoAqFXSXz8wFlcWiDVsSiPMkcxhS32YSTLwfKbdYjcOiYUI44me45+YVfdoZh68Sg03wkU
Y3LJILjvnhpUv13Y4xDgp5vUy45mTz3l2/AV4cUGtXZbqPEHzcOmD5VvArX+ugv+vuton9+9zLS4
jIIpNqKLbEzm0g77SQonBJ3LwC5uqaUwk+guEe4tUto4Eek6qosUzPObZfiXHePT/jf9978dQYMe
DENnYkTG6MSfa3NAsfnk9w5zbcVkAdnOyr2E3wRmUhfwZ69OJaLIyYPiszY06p/PlwXLtRsbl13W
D+PZBBsu3GGJ7MC8i+85PdbMFQIYx3ag4HqbP2dV9da51p0rw4cySpWlr7jnjEZwlhkMqTuGRXnu
3uK0N/EwVaYDEva7Yq5Fqt/7pC/Eqh0vmyphjJOtx7hbN7IFHYi1i9aBD6sjzufqxUFQxgIainsK
N5ixk3nIUYB+F+ViRK2PgQJrU2ABQGQjs/jE3ucYpmJwO7f0Ag+inS/l2jWApRHT5KK+hMWHtM4x
g6Aw3OQ1jByHYXx8U1orNCYhszejvh3NJzJEmFmBnA7mc8aA2vK22N8cXLvkKw42gwGJQyhHBM14
VOIITd+bJvA7Wn/uwLwgKJFGAhenic9t4hUwNAse/o2ZMtkbPWSlVP+tYe6iZpyrvUsqEkb8sj4F
TsUH2B017NhUJofxGDwp3vCspd7GjbpVVgHpJf4myupL0JbbwZswBdd94w/x2wUCzCa+6OgCV/Q9
6qxzxM+uNg5V7B+aNrpzakQTqq5f4Mgsxx4raVz1mNEYHTb0ZD8rQ/Rojnsl3NROpMzddPzl18pr
ZLyLbusnTw6D2SoZDpOd01gf6maAisP9YNQs6W5LeIGBVm5MNbwxouLVkYzpHRc9IyMYtzqU7jbr
H+m+DZ6lfEBoeUrDiB4/QGk+KI+auwyVxzAxTp1mgWKZT7mL8ReKA+Le+vp5RIc04UUGPoxtjr6r
GI2LwdwrjI1NGbbrXg83gn2vcqtNkGAFQ+6zSfiDsvL05rHELgXu+uD1WNnE9wHC0QpNK8bUjnIa
psxWnKsqqEVubjKEA09AaufGP6LUngUM3UZ3pzS3fnkcrV9afO8Kf60zjTG7hAPC3Jho1D1gMI9J
MfS0rR7opy4onlPZzAsKANM8WQ6Q8kiizWz0fhng77XKj1YejKZflBhzYPI6iUAhJUkMJrCxHSmC
gCws4Kl4cBE+e9usxC+gUlA1PglVX7vVe5g888wwMulWQrymcPA1BpX0hRejSG+bQRxjkhH8acQC
y93DnaAx7w3I70SWAJrOMkDrRtfWnnNJECVhDQjKpO5DYSz7SaqC24Uj3IMRIdWnw+6FOfd86IOG
eVNNk3rl2DKQbqwXxXwPmmCF182yM5dV58ywkVmIRl34mpyPDS5UHg1gHFcf2fiSAGg33n05HCv2
Gog1s5JmcZoZdobxQiHHXPtkGOCUKaUFeJurM42HxWub3t2kxO4wzIud8WRG9lyC+nXWj4RezY/N
uR6DjeBE2Pfvo4iePDrpwDPYPDA8TqKTxPLe9rulO7CQerkk5WiD1PziqnSfULSWA8wYNGnGuoDd
b7rJs2IMJxcEMCQUoW2Yyg/Boh8QSBQMQymI0MMRKaFo+YceVhs9xNo9aPE6HMhbiB2IUZW90vTm
FPrmRzq2h6kRDoej0VYbo/aRp+QPoUAFkgAqddDDeyDECvXbEH1gaI623IOlj6Vw13ms2tx47fIQ
waZJ4A3vNhRY/zTAVlZz5yIngEPd3w8B5mlMsQzdemwx9BKcqPaY7HE09hdph/IvMmE5xIXzTUX6
11Psv8eJuE5gJt6izBqLdEhNhY8OvDHU33WEf7kEsRyagBMjLZsG9/OJNSrZCDOe1MQSgfYyG1G4
Nl6T3H19Hv+ltHY0WiPNtqXUMNr7fJUkdUcra2mP3Boo3e0c7FIYsVGEUp5izLr53y9nU3uSISql
QPz9+XJMmGzp29Qh+MusB1WsTcfLQO+1taoxk/36YgZ/7OrMJ3pVYzBncfAzCP58MZwMe7WQtA0Y
LsOkZXKNHhJmcX//9XX+9gx/u851YR3WbdUYFWMCRQmT266IGxRU2HyVxCTOsyZrvqmhiI396r6c
qxYy07qxTIvJAQGaCgwtn+QY13pwJj/cb5bHN4/QkZ8fYWQlZhoq3Fok4f1SQ+FP52safXz+XSv5
3aWuCsO+g+aEUZwJw9eHtZvzyde41OSCCLOv39d3V7pahEiB8PyseH6JdxviMd8/EPTz9SW+WxJX
Sy+LuwYFIN0OfZ48hkNdkz9DzkxrZ8lRhGDNX1/vnzHG/7/W8Tr7/KJMBXiyJVB6ketVeROmKSxj
qRs1RnqthkdBhys+/v/yV6SoVb+zYw/vHceMybr8+pdo6p8bl62SbepobCeaTsP5+aeA0oQ6VsMW
dj4uBp8j9qXRVvWNO9Oy92KwcHY0NiQpvtWxjw/I8Gh6t06MZyo+sDNDESf6v4XuTfZULVZe3rvU
DGBPOEhpZt10TY2Bo33JAw6jAe6Xrg8bmyj5mSwtkOziZ4XTa1Rlxx67Da/B4FK3MGHUl1UeHBwv
X6bKxGNJKAnrt8DHJcdr1j6KFZw950o6ngPcAlt4jVKBaiigMVDj3vv4GpQd/7fswJVQPnuUOWV1
qbPhoWuf6wYIKnHNnynhI11ZbEcz2EBtYzVr6PDHPnjzEeDzJDAx85mFxRt8Gh9lENIho3yOb2CF
rLVx4jpZN2len5P61IsP7Kx3kR1uCapjYtVtm0rAR6MvFkO0skxcZ8LYBBvVcbA6tVp/B2PmqarA
H0dnHQ4D1GIMKWusNC0zXKpV9E5apT9vWz5k6oo1LecpCawNiQULHN6xHaN2QQDugr1U5YeLf3DM
gFxjVt2iHcbgO4S9oiFFslTmPRViMhhmxKvW6SoqHv3C+uniuS7JTTT9yfgJGoW7yYXyqotwg8bu
3i9GFI04i0Bjw7D4UE5xoT8t3XuZqlvVO2bKMSZFw63J0YpMLIHjpYnGHi3WyoyiO2yD7HDVECSW
mLjY8iTwKur8N9VeE/23QT93IFN1Rkb0XMmeCIh/o67dgu9nSrFnEuBCxHArdaOlwa0CGpJb7RLH
h5p33VQfAyYhnQ6SCP5XWg9C9JuRDNWKs0OjJmy95wTCl0wZZeQPXk2WJbqTiGRSE2CNosShRGys
YdvTtEDOh0Cl5c8ESu1x/Fw7NRHSCQiZ8vz1N8ei++NI+PzNXe03DCCyaBRT4FyHwaFID1kWVuCW
3bpr6UszRM1lBZYktbsg1XZog6B9DkQEnoHF0uER2zsRPee5ekrgrpspwOSARb2j+M81Sgb4rMu0
6rDNK3AbVpdWNf7SmV4G+Y8+vmvoMn0sRWPxg5QYeI3k/JDFJkK4OMmbiQ1vgYQvc7x1IO9TYu09
uFp42GdzKFAbxW8XHroUHd8TZGW7oIy39MRzZawuZmYuC34baaF7VaCC0LM3X51Cbv3hMcrdHxKv
TT+NW9hYGsYQpX+W2fgOTwwoXoWzFuq1wTPBxyIbbaI21AFOykAzZe8RxkX4xPxKkJINY8jXEqxr
Hd2+Za2xs9+JJNuqMFa6Qqz1+DbEMR5z5CUTnOUIENy3CXwEvC8dWhz/qcGV1BAkTxByxxQobVHA
tZB00nZlALFUGNq6RXZmQj1PsuhQxskiyJVlnmkX14NYEMaHlmoB6yL8NAgjzDDU1HBy0crIJ+OC
5jur5gq7FCGimzKy+MCbJYNXKBRYOGC38NhJcWO67qtXvqX9g/Q+ppjHcvBum0iejRrPNv4H3NgL
YxD8ouKEJIbmpYHQGjd4jZoe2gND+WbqOK27/zuWgDEMho1COlJldiukuDpqa0VvO9sJBZ51Q3dD
byghtUEI9hxnq7el8jNKi/ZnUzGjqMtRffz6u/jLSaRBONZVstRVTqKrqZfW1m3LxJ/eLH9BATJZ
4X9z2n2+vwkhsjWpStA3y55u9qpo8Qvbg1drY5kcNvmZhABUOsakWfV0laRkLb4VhSQDKOwreJh5
/r+DLTaVOzitJaWBwOqqFAwQLXph3iAY3OTbaF/MUQhszZk7c/fKwv2mbhJ/2WU0R4WQiaepwJ75
6nlK8tuxdBPaktOxWSKHOI+bcFw4c7SKjBFmFNgrWNffTe/+rHftT5e9esiqmHIMkpxOyC1GKO2M
qRKIjuTnTBYAyU9efLT6euWIP+eFQGQWsjqs7wydAKnPRYyp5UNAeLFYkmq2dGYVFIdZtBwXOuFn
M2+nL9LHbpG91685IYnfTGv/smxxOHZ4vty36ZjTa/h9RGpHkkCAeETlcj/gq8X3+/Xd/eU9/n4B
6+o9mm3VBYNB9xrETwFsGO/oBi9fX+Kf9vTTly/IHFAn3M3SpSQK6PNN6AJ4KxrpHPTefU4tvK6q
sHofmmbrOf3SicuVJVlDuONWdbJKKp8UFlwsCVQkm/RIiYihNQxIkLq6z+9IQ3zscS75+kdeVc1s
T0LoNrCrsHTgSiCmzz9SNuwOg0eHCGmlooDTZU/S9KDtVEst3k3pOWujR55qlLaBXwx9eBXn0cPX
v+Lz8v7jR1w3+oMP5ickJRGzxGzNBSYpi/2OoXuHs56LyFtbfH3Fzwvs31d0VLYME4dN/jkt/t8W
WD9omtAyBBepSmYPhVgtvulHPn8+/7mCsEyAQTpj1b7qGxPFBT/IiF6PA/wOC9toXyEFMEEjX342
wm/Z5SPpUu1odM9f39tf36nz26WvdosedpZUxAjRosH30k2Q60ut3Sgdg2xPXcIPWQyQisgdkP77
N9eePpyrRc+0wTBpN3i+f4LNUZAB5PMqFVUEH7oxiF1ipCEzVb19w7rOhpCaFPumY7Bddlq8tzTg
8QIp//0oPfP49c/5Z5O6/jkaxBFep07UvHa1kSSeonSmHZHbOUIeN4OlkqO9wpnRQ61hmTtDczfE
sWzhD57jEs9SwDZYgTdD9TPwC9iA9bkvqlUDriZyXBnpVKTlLkrMYGpXrF0/Q+p/wgFrFaU713dX
ZoK3STDvKw8nchi5rnmw8x7JcbgY/fGpavWVE0AuN5S9o1RLRQz4+7yHwW2mALwHGh3qsHXIWFSl
cxqw9UuYS4+4keE9sAwk3netMgvTcuXLX4Txzt3a2ddEttFtz31DrIDcwgw3mQIPLxkFAAw1XP1V
GWAdHxLVXhzMEnZ0kOyisjlYWP2avY6Vi3gKNHwlDUwdmefVjXX39Zv44xNnVagmeyEYOUyV60Kk
06Kg6VHQL0ppia3WVe1CNTCxLYIy2zWCJhXW9ndn2Odd/p9vEI+V/77969Pa9rLGtCuSd/EkA3Cu
84NVk0IRqUw+vr69v1zJUhlWTlM9Tmrtaj+JLdhjsg7RcTQJquacifKWegmZTpnavf/N7vV5tvLP
fVnklnCCqPjwWNe715CYoe1GhbVoPCNGaor0kBMFO0cS79yi/mYn+/PepGEbJkwW3YBxZE3//W97
ZZuVLiSjiiOij9qDxCF4latkKXQt+qyvH+OfZya3ZdClGVKXJimQV9fSags/9rBQl2ieyMTq38Sz
WMFAX+PUMif3ZoMelyynZE2sorLT8IufqZevf8MVUszT1VWhGbAHOBXZwK4HSXrpNrhXOOMSSRKe
aICzC3VLAvPc3g+b7JuH+5er8RZZNapt4EVoalf9gRaZ2OHnVOjE4+y0R2tf70kPuscRbhkfk6dv
7u2Pd8lRZGjQqxg8q5ZQp8/0t3fZ1EXfRTHvEh+L9kxIuIbXcO+fC0nytFqMxboNAcQ7ISB1Zhz5
HCWEYxp1z6jQIW+WWGDzHE00f8xAvhtL/rGuDUOHM8WLd3SYNPLqWRBZVTFDoMzl0hfNzi96kOEb
ZSMIKIze+GaxXT0LErTYiRyNIhcaEu/gaq2B3zIu6Rt70VZo2lrpVJgjp/naDaXxTZl1tfv951KG
ZUoWNtTRq2LA63ylihLEODJGxt2b1V1pAkzmUQK7pi8QbWTfVJ/iqsKZLmkbBpiGKpnLcM3Pbxpa
m9E5EePQetEumlPkICycRXNGYUuo3KSswgNexPOv19cVtwtU4+qqV6WHUUC0VEOuCl95Xu1soLOL
8zNc4OuZrupl1UIVn+F9u8puskX86s7lLPuRnbs9qY3f/JSpvP7t6P/np1hSNdmOhaQvvWoMw6qL
ldYyzYWCjHb1Smg4tk5zZd5as3iW/Iu081qOG1nC9BMhAt7cwrQjm04iKekGIQvvPZ5+P2g2dppg
B3HO2ZiLiRij7EJVZVVl/uY44cDm+PYzSQSJPXjLG6trvbH/ia9z+KhcOwBXrG7WERYDyWACRF/S
CEYdHorgGAK55JW9/2R9/ni4f+sI74b7b7j1ayMyh0ZQ4hFU3a31CZU2Gky74rmEXWTjFOVAHU/t
wo3u5buNwNcWGrg0kVci5/u7YndlwV/Q9Nhw+93k6d8hV2KPELvRufYA5C9Sv7tot/UgXj3E/1lo
l1FXB25sgACYSu6ZKMPtk0N5bz5QK0I/xEP8yfZfhXbz8b8+nP6Z0YuRrmYUCv00AtIyXHlv7ikC
57Dq7czzj72DxM0+ey4JrjjSc/E1cxfAuvfxp76SsMx/x6ysD6ZB0ZtCUyKuM/M3n953Dxsk40nx
cZTVw//vp+VBxDjxb+WsMFd5MaxkaOBV4LtyfMKD0/oU7DqHop6r3EoHH8Yx8gNOLH+eXMBwO2Nj
30rLvlwtZIu7DR1ZnkM0fpf1dnFEjW2NZBFlAVJIfowOOJk78nHYIXh+E+83hipvxFoNFekMM+sp
RLBH61sONwc2kaN+xpXGnV43R/Z+p9CVohOr8EACCbTuNPuZ4Yv+DBBQPKUPdGP22R785n48Vcds
F5+jT1sR5ffnDk9cSaWFLkmQurXVtwyAB2bwldgl+cISDx0FTBKPMhdlb0CP4zdtxPwDNZqYN8sk
5ccaHpNMB6SDbtfq9HhABCoigEceQ1P8uaYSIAyfOyTxxxpMIkCjsfrjF69UoDeW4ZWfzo82uFVr
XIu46r5dBlyYMgEZdd2VGlzC4PFlmOpZsLAiLHIbf+sadiWcRXWWs9JcSiHm8u8vVl2A8XIVJDMG
ilw2sZ8+DPtlftATdaafsDzsDD1QO91rG8v9SlKhzEbxkmqixlGxPqfNoEytoQR+Op2Q+HC4YLvV
2YRcavufEaPbKx4UFBwZ7Ok2cwV3M5G+X5Rv46+WSKfkpVYlxEci05ldxW3OMMTs4LPkIHZ0Nr1w
v7HplpvH2w1OoZiqtMbnprr4t3xx8alVEAkpVxbLNT7hnOdJSEki6uhW7uBCmMajATjJ8eOYq4sl
mftNSHl1GRJRdAgahDUhhaHhWJJEf+l4briSVGd3WqUr3z6O9/405p0rM52WzoWWevGSeC7G2Peo
lwxKoXmNkA6NK4SVdpbLWHxYsEJfldpXTVvT8AHFw0YIdrmJgTfQaVU/KY0/uFOqJIDDrMH8iuou
XXNJS1FYKko5+m+/zPJDWQFcgMkTirI60wpx7EoYTjyxROley7Oz0NA6DM5A8bcq9e9WGqFU6qCa
yuHCBK8vZNGsCvFgqF7wMn7BaJmXVeDRXE4cSKg30u/w21b+ezftq4irWUhFS88Utrs3mGAKte+l
tOh5fRfr/45VwpG5mu7V+oLLZeRdqKueUWCEHou8yb9+vKLe36z/hqDXIqtUxVV1NVFDNgvdzMsO
e8Zk3wqPbfY1G9CQw0dOHe71oLaN5jXt/X2ffsWDw86z+CYDb1uIOvjr8EGBBarq1bHlTu5j9Nmb
4LBj9MWT7wq6cx//2veH+PJrddgdJp1aEZD32/U/qiVyQr2mel2WwaUTIL1Vx1oskKzDv62UjlAz
byy12CPtBF87vdmI/y7HrOKvTo8gjIde6yw0ze3ebe7yXX/4aTwKe3qO3Av1jYvZ9eEalmGABaEw
p68mJ5knSy1bmYV2Ko+qV5yD2+LIyuYWuJmwlz/rTfpchvZvLGPVVhBHIW9YCSrlifK40Oa+aLuQ
S1LyG7U6XL9FF6v43/KPllwabF6Cpatf9iJhrGbWAtxam8tQ+131XfaCU+SgImBPLnJQbuB2Gyvp
3Z13Ge1FuNVEovrcqimZ1vP7Yt+3CFKN6k6fgq3z/9pXvUxOqx0sqEliDKm6DGuiXP5pVGys1uya
2Qw8/bioJGGQ5SafRXc+/wfHsLZ8t9W0WvSIOA/hwAF2XJ3DcWsMkNZk3Rv7OsJ5D9EXsWrMu1LR
cs/IwYFWsRV5BV59i2sqGggQj+RjA/oF0REgyd+D5bGr9g326nOYal+kxFQS5MI74Xkum/Jl0jEv
8umDo7SvCDtjxKbSRpFYX2yG6U4ZE4YakWUUMNXT+r6dDOVGansZOTwAM6a4PLb0udwh0zHcaZLV
fR0tFJSzoeChH8jgF5JYOlSCpEP+lpMT+mXxDjEzCW2uOcdsUESvYvlfXBR96uMwqYkTZKg6VnIt
fAvIZl4Z1NbZSgrlVu38ZN+LY3Osx17+IgkZutp90jyrY5C8GPmYPFul4e9kIyrbo+X7aXFnBH0K
3CyIjwjR+KdQhIZ84K2x8Na1GmWrEvAlSqWTb0BpmaYHvaJYShemDQ6tatbVDgFyc+cz8tdBDbtz
2XZSAVzCnG/bQQN8LAtm/JJGbXuXiohVRJGRwG43BqHfJ2OGYCki93htdIloHFU8is+pHyYNllAL
hqGPtS/1+FMJ5fqIzGHEVXxRptLSm6mWsYMbciM7wvOqZTxu5OIFgg5UI5oayL9VUncIMxlWulaM
6FWPXaZh7ERhVkF2C8nCogc3XBtZylnn40SFdX3fQrIgEzuBMgaSF/cBKMkBfs9NFSsZhhDRtGtb
JNKR5hgOhph1x0oOzac6lft9Eczig2aO2qkxpwnNMQvhwxQNTi4seg9aDBe2RgqyX+iYi998OYYL
LxhIF6RFPOxBeCGkPSKf6ISKBLAqWYi85dx294ihQYgdgnk3TXndHgc03qjIjIKOVHjlP3MTFxd+
/QR2ZcYhu0XWA8EnGZK64cRzKFVonVv+axZHIHnGwtjKBEtGeb8RVZE3sGLR/15lgh5F0z6ORc1T
mtPcIYthm3tjt5SwQJMAbknAeVOZPo1ebRf/QWnjyjWJRPBv/FUi0Jvax7mA+MNgeL7xfUT38uPT
cWuEq1evUWHZ7sNDhXcWd4fBp7kVTIhoGBnaD9II709DLtZBXnTaOiiXG9f641J1pnVhUJPT1zVX
0whpipLSvHHX3qoe/ThPhEZnU1736v1QbsS79i0vw60KylUPw7f1CSckUL11GYpVxZ3o48957Ui0
LqOsjsR8LIcmiPAcGJz5ywhAQjlgQ/V1dGDe3BT33dYKvXIEv4m3zO/F4yLCPNmiELTEg2F4TN3i
nOyXmmZ4qPf5eevG8bc6/dGkrW43gtkowLuJp+6zu/QYfwbwsit9W9+LzvA0fce+zFPd7FjftU5z
bG45Ik/+bXKOmFjJCZzMLeDW/IRV6W58+Sun9uWXWN+FVKUUYdPxyxoPl4DBS38tvwUmHWINh+mu
4P1ee0hcmmzY3wE10K0fsDEVxupNA1yiLtS/U4H14e1f9ymbhgLOorawR++idf6Du8LGql6DV8Kh
0jN0F5f5ME/TXexi6v1t4AKGZonre/9BtXVrmKucWFqBb8Tgrzz1EWcMt3qM8dSgjo/CpRt8wYfK
39i41x7Qb2Z2+QYXa7yfpzqRp4G7NB6sbnCgTLXD4JPKROtZp/LP7HFa7zbxXRv5ad3rxEu30oKG
gc4ZOmJImpbNzx4V+BBh70p5TVs4IeFLoP0Z428LBvrj9XztDniRSIxVuuLRPEObIrpViJ7vJ07W
PCrSlynCN2MDGbEGiSxP1jcfeJW0EFo1syohVi5QqC8lr+NCkyDsmdMRE/1jG59VcQQovPlYWo6X
D9LJuns9Z7NvVAiGedqnL+XRL29yt9gXP+lRdPsUjx3vEy5CG1/2fTdmNdxVDvMz3rvVcvD0O3zf
0MmJdtMDhZk9dFIq2odq4wW6sUfX6LneBBfJywanu+yZ/mptSBsjuhpA1XQK5DSYwD++3SCznKW1
JjKgKTkYKiJuNNY+Xo3vW4jLN7sIsdqDoyVbyhTqTJSdH/Em3FcO9p02fr8PrZPsAtd0NiJezTMX
EZelc7Hri0rMajHjJM2/TI55yk54m6Og6cyOsK8f/4Nmw9W1eBFwteN6M2nKwSdg/xO9X1f/HXjG
3dIjJXsfOE6d0Ns6M64Upd581dXGs5QiFRDX0rygUt0x+5OiFawUT5r16//zY66uCTx4Rrn2Nc1L
XpZLSXeOHjMHaxd6gfVT/2xs3CqvXoOWMjbFegaorHMnzi1Y7DatzLVEdIDO45Vy/Knb9HyxxrpH
WWBjtVybO5obADQkRGsNZTW+GG7JHHcU3SoM0g2rfJzE6Yuqalt1S/lKvrqMs0odrTFNkUqhl0uG
tOueIq8/GM8Ifu7RaRDsrRb6teVxEU1dlXcgdxqaL1M5y5Hao0aMA1aR/BKK7r70+93/sEQug62u
L7WfEk9chvbH3Fu7+Sa/GR3kfF2Y8ezwLULn1Sx8GW/51Bf72+hSs8Y0ZSkB8/77DgTBMzwcJsSd
7E6HytjKYO8wAGSwy3irJCk2Jh6/MR9TSbD6ncybSkp+DTO8+wYV1UKXzlLrf1GrCYlD8/P/8nHx
f+IVaVC50VbrUxx6dBTNUPFwA0H17ySeoXQ4AVJztrU3D+jEuB9H/KvLsj5ZlYuIq5Wa90WUoXCi
eBoljUcxbSGWRkVzjEY9vo+6fHD7uIDeM+IH51szXpLQAGenSDt53+Ud+iNTKPRHsy4Hl7uBerBG
s/gyR512U8ht/GLAUH3VohR2c1GkInx7sc3caSjQ9GjRr3kqkeHBOk4cETMf2ichU7Jj0eVaCQm0
rStX6EIkjQ0AqV2i9jcluP0bs6jK5zAsunPatYiSlVr90KKT9htm2kwTGk8qTpq84ohTMvFgCi0y
cGjSlI8NrYsvixv0L3+qs40L0vt9iEgGL1WRDwqmT1stnbKsjDKfZ8lTW7Ri/DQ6DXo00iYRMQGT
BO/jqfsLEHw7dYT726bVqHiCfXu7M6J6EnuNDo3nnysU8hukHu0Oh2EOpcyr9vNBP9agCwD8t57x
tBzBzTH5gqAMtYj+j+KgWBbaWy/Nq9/g4ket0sMgWbgN9T1a45V5nida1VPxI8mQQ96kk1+5j779
AKvUIBldH9AlwwOz+xn0iq1gi9mPsVPHJqqZ2U6bzrPeeJqebpxbyy3moy+/mui+Qby8SAM8EbDT
U62TGmw0A69+RRmSrkHnSzfk1Vc0Z73Sx7mWPSSvD0WN8qA/3MvGeDaN8n8Zy0Wo1UeMO+w8WqmT
vSh8rMVnUd8CaL5/oTBLFwFWH8sP08SqFc74KqNN6D+O/Uvcvsbooltps3HwLvnx7cSQvOGsA5ZQ
UWtSVlvCUHO1Kwq2RNtbSHP8ol7pzDpQwP5ziUOwFe0/3oNX7xMX8VbzVJS6X0+hIXvqaGBoZy0O
Uq3x8nGQq5dqhQYOxBqwmO9keBa/L6wRG5YbnSm0LeSTchuc0le0oMen3uuO2X1z2Ii5zMq7L/n/
Yr7XasgTPzF9YlKg2s0uLgf9DstVrtW+bb3UnbsJrHm/qZi7i4irbwmev/EnpaXC91LYmDrbyqH+
AVjquNyrrePm8+79WtEksGdwLThrAZGu4olZ1sY0CxQPfW+tsyNE1mmKRd7yXpHwg6bnCEVr9von
ijI7lAU//sLKlX1BRRNY+7JWUTBcnbzpolcJkVv2rGHsv1VtHad2Ixn1F80s0F8dGiSLsmL0MY2V
sViyjbHFxD6d5r6jK5HLxzy26p+alXNsYzmCQKze4yieV2XEjUFEuagMradanxAbkvBNuZ8Ug+dJ
ndFnQNbB1Wdd2yPzKu4SKYt+zDXuYPRA07tKwAgMA5bcw41x9uTAXOSKUnxs7LDIFK9s5/55HFrr
pZd1XNk//i7vl8HbdLH8+4v7Xq3EQ8MBgvYK/iVjY1LTbnYfh9jKrsuuvghBfWIcdYu1HedYaped
3esg7zUnw6nt40jvgXGAti6T3/JTLkKl1YRDwqIkE9/WtxUUDY8z6ab61h+gaci2vFM89VVzgi/b
V7srN2cNqW4aA7BqVFhFqwW2MC+bdkgVCueQPAa72SfYM6EYpu7MQ+ihYP3xYK8s6Mt42ir5CnoF
FNssZU/3KwzkTPTAW2eBqaf6pwo0+MfR3qfeN6Nbb98SH/RSrZhEKZW9pig8GqG25U/ux2Guf0XA
/QseGJi5tIz6YgYTs8hDSDTKX7Kocrug/fKbJQv6N9tV06uDAue0CECIcAFXhzGKF/SwmpnawpAd
yvw8dKEXQ675eEzXtph+EWV1IucGSv4V/VYvwb3ljJyTivdOO2+t/eXHvj1CSLD/Jrg1aItCidgG
Q7tU2ikm6PaCqMAzHbhrWMN53XrKXJspKpQg4xQYJ6YlrbZ1Eab8pSNtq93Xx+5buBP+domqh5Hu
++bx8f6dyOiWSwaHMufIGvLaTYGFnJEisy7M/XIem+A3WBPu/ziufyOtcog5KlMPBXRBbwweeh4u
ZTvBSQH6Fa7+Q3/6eHH8/Uzvpg20EG8Y3qGAJt8u+C5FlnlKwcGIe8Lh7AnKbIep5iOKHC/10/zc
nhFx/vpx1GUMHwVdHcbg3rpZy6h9KsavuX3wdfT9f9emvLEmr+wvOOf/jm21v5RYahp5ZGw8nmyp
/pT4z028MZQru4sYi2ouKFkDVuPb71dKhVTDpECUWG92YYvquTKN43+/hS+CvFOuyVuEJZCTweU9
NnaRnKKHGQN4/XhSru+o/zcUMtLboczVpGNymste/nOpRhiHwEucyrIxI/gPYNxXJweYNgQbdHDM
tSyAEopJNMrw36pwuh9lBN04kPeFMm88EpYJeLfWLuKs8kSWVC15T+BMPlZ3yk17GHbC/j/ouV45
DwFQ/zue1b4VurSuRtYwPbfiDhz1zfg58cabaL+UUzHyQvXjkHpI2R8/nrat8a1OLAQUKphCfEcU
cHbdvj/UnnHKdlthriDYyIAX41sVqzpT6ZWUG/3fZwkUf7t6Xmg6oI8/bVUBry0N0KYgY2VEFAD6
vl2IQ1mm/QgY2lu8hSYfVQHt9zD8+vi7bQR51xkWowYHVIKU9J4VHHYSaAtjKW7dKJZds15/F4NZ
N4DRRwZ9oxf/FIfV37Hb3/iH4ljtcBDSNtbC1Um6DLbKeJKWgZweGFR+Gx1Sd4Gn4yZoxwdqp1tv
xmuZz+IRh9a0Zb5nQcbWpAgNkiJcONPPde+IZ3qCtg51mNKwcBrP2+Xha4+4y5CrDAXrWe2CkZAa
bkxT/oJI1tj+EdOGNHUw488fr5Ar/QpAahcjXH3NsUnNsFWX+sIuujN2UB9twxl2y52mdraP/r8g
8/VSuYy3uqk1OMmjaxPoXjRnAlkXijb8HWVSfg1m0DxKgwXWqJqQlq4zzcIve2pBlzXK9Gw1E00i
CH0Q961gRCVaRl1JStLqh9qPGAkVcYEXjArJcBFuatNTUEjZo1QqJZ61bajK+DwVabbR47yyx6hg
QNRF7p6n91/F4Yvb9CwpaTRiUuHlU/N9NoQnHMqejSrf2MpXrhNvwqzyRd8HPkRuVr1cYqaafjeR
GJWEu1kONs7hayviMtKaQ8dkjmZaNprXnZbLmRncp7tk7x8WbMVs3GHet99Yg8saW62JNxFXS76h
DF6KC4Alnu5ysKb5feh2X5P6WBzHPTrQ3sfxrpxib8KtlrySW0qvxrOC9aafPaE0t2gvTdOTppfq
g1WbyVkYBWFj/q4EfbPPlkxzsUz0cOgW/XzyvfpHDX9HuOEIhd1PDYaH0cYUytfOSwvdeq4cC3ZP
X41wQnuta9DqR1wb4awX5ROGd90fOOROcQIc+gyokZzp29K5pg9j0IBabt89D09bdot7hPQ2fpFy
ZYoxcP73F622vTIbEKxHJIPG3fCCe+8uwzbpQTe97BktPIlrWP7DPxqOdcY82S1c8Jq7+lv3Op5R
la1PiRufTdxjMBz/JWzQkq8UI0mBF79tNTUYxWqYhPHbzHPwFN3gbe+ZrvRNfTDOvafv5ENlblza
r9X534RcksrFarA0sYpahQlqs9C/w61U+FnkiN94GQfR0YrCeicjVLfvwJki+C37P5VAk7ZIq6tl
Asf/LQ9+dd2ZwJ9WHKbz31518qSeopva2v9QbueD/HWcHMQRFzZSesL1NoHOurHvVyltCS9BsLRg
JamLNOvqWWbkQtSbwSJzEKauWGqOJiOKF+Y2srpbl4bVqbrEIphOHPwj6D6shprOmewjF03xVx9k
L22xZ+LjJLuhrPzfTVxjj+NjBX0O41je+0EXC44oJD3UiSYrwHZ5enCuDdhHXTY/oZuA3nKN8xm8
k49z0+o04XdCnFApneqygh7CGnfrz1kwm/hKuXNrho8p7lrHXJS6/Wz+133vv7EWiiuGWrpC0FXa
rWc1xWnGEP/S1KXeRghIurE8ZLG9WnRUrAQ3KxrLVrrI9IQEqUBJjWaihuCSsUoDel33WdhhkAYI
WjoJipHuQ/pbGwl+/cr7J8zfSgbtRFVcj0zXqjaII8wFGi84kG0+LWWaf8AKwSfp4eMpuzYmeWFn
8jReaEmrz1iG9djhNSa6ipAZT1Im6qc22xTSer+A0TAA5QSZSGNAa96YGUUq8AfYB/NkFkddFnJP
mnXp1AtWtddbVPfQ5kH/UjGi5PXjAa4T5LJQRJKRTM0VTjIL5m22GlPT7PsERYrSTFFQMqIfXNIQ
Is+k0BkKvzpkJf3goa/uMnVA31wjZ1eBkOE9hYjiFKUU+bnzHT7+WWvS6D8/i6IYHRbOcwAwq59F
tScyepjo2Kp3N13TqDvE4Zfyfq04Zu7np9jIRkcpWuWp4xWG4KwCWrLtf4ehWJ+nOdV3hiZgfRwl
Gfr1gXyaZ7nbJ0M64+sad8OnJmvnjZb6u6SLvMfiYwOfh7SnvJM6ma1c73qcbHHUOnEO4LACGzm+
GWfrIGa5G+FdLk/TRl55t3wWAUbemQArSSuStjpwsr6fK7TMDLfQE+GAEqP50AQ0K8Uij28jqBlO
G0jFoSgFZaM2sbr4/CP9eBF5VTOYBnGOtRBJBlMf9N9zLbW3hVpU6MJOsCFG7I/smjfIxqGuXg+7
POYReLHIcm8XhzKbqE6kFobBNfbNGIy2DXaMyDTCy2m6GlJ92pu3QWlmVIoHumIYKdyWamo+4EKE
WkjQat8KQctee7yYbvQqkr6XxtjjdRvXyDf5wHXMJvPics6+FlKDTE/fhVirA1yS0fdQ5QEFSLFx
0KoVQQ4IqASJ6Sg5+EiHh3yqm1M7oa2udWLNPV6SP6diOXkdDPRMTXZpqg+vM330zB7SuHhAS6r4
lAuaHx/0gdOh481xMHAt3y2OLr9xtugoY6lNsFUwe3dGrxSrVntMEKsuMGvk+wIN71JhrnbZVLT7
pEZKVRQQQ/x4T6/CQVHmMU2aYzdbPKjWibtLgLSoXWm6pqhh8h1BobHbJrUAkiu4d5S9Eu8+jvj+
ubMKudxcL65iyPcXpjLEliuF/vwjWwSew9D4oQta8ylWE9MuR+j/ctOq+3icYzeR8ApT8mrghyEM
kfToHX/8k1Z79Z+PQPvWQD4OadH1gSJhJq9ifWGiIy/DXrTkZyRU7iHq/Ayk4Oc46HeLfdDHMVf3
jv8bk7IK+kt/dS/efgU/LQ29jibfHRLZ1sIUSm3ilamxEeZvb+niArCOs35cyl1k9Tg2+Ag9mack
c5c3CS8SLKDvDMfYq5EtYvjqYKawSdpcZYR3oVdLuRrqOtSm3HTVoQxwlUaobBfHcf1aBRO+xkVY
P5VN+9/3Opb1ZSwvDBMtEdrzb79sX844XiC14BqS1qEEFOPfGwOxwC8+ipA6TlTdEyhv8hoV1NOk
i2lgt2EQflFTLRi8vi2kjUm49iEUxExhUcObe8ft6qZcTEU/ElwR/K3QCz9TEV3jILhNoupm1tUN
5M/qfvT3u1+GWz2vJCk3SlUkXImz+wtSTYIzpnKxcaxe3ccKOgqWRncPav3qO4fWNFSGFlkuaDAv
eeLW5xa/tTv4QDfma3ezhbu9+hFNaTlc8BNEePfttKpjpU59hOMvb/DhnOdi/6wN6XCj4BzlcNaM
T1GQqE8f71Ja9Pyx6/2zVCN5OFFOQFb/bVhhMmMUvkPBTWPt2Pnj/dArt/roJsILCw0PbjtWHuXu
GNfgTQDED/jNCEppz5YdI64cpWdBjNyEPlElHch8xwYRTEohQlvZRfQqyC+iDBvhoZUnx6qPYdQc
5Nm/zWsMlH+IEvqN0w8r+WMWjSvl2X6ua3pBh5rOBoRSuw6Az0aYrcoHbHuAPQZY5Sq3o04+iXZa
fldUtpmGdsPf+/7YI9CeN4Lb5qAo+ZMas7dL5YfQ3qlN6rY917NasWv0VbTmHse6nRL98KlRKNWM
1j1JGcNv2qde1KElMx3bEZC1bhxyHfgLYFrwnWgV7X1oy2kROBXJtNA6ZwjVHeOyUYF7AD7Spz9q
P7TFMXd74E5F9zBh6Zamgm0Gj+Z0q/Sdm884L/MfpQgoikXvxToXqfJGwqd67HblGJ4M3JAGVXGG
BvUObL1b/+vQAS5pbFPR7Mxyc/+IymVVnBTtCVtcR50/YbWFys8hC76WI8Jk1afKuG9MUFfDH12b
bbr0tuJ/M7MSlypsxkL1OVaNp8KEJKsrh04xT2N+9vFRV+a7WYVhpv6I5RirBQW+pnUjxjF+UE4Q
sy46HrDpWcZWa3wURuNQdi/miHG5hkS5eNCnP1lneoZUOpVx7Ktz3eRQDjSU4KCshTJeOk6ouoF+
I2g6QgsYcSmuOVOG1V1F+hVaPuqcwUM+TCBcn8M8sEtUc5BBO41xYncwh5DseAyrb0ld26lxVwg3
UnLowm9qLO6MQrEn81vT4vgsSsdGM57C/Kmc0GwNc3zq/GPZ3Jdl/cyMLO5EqZebj4PV3pjWruaL
mxzCrf7gm4JtIfdl3Fq/kdBEB/+BW6XXxdgdZYbtiwyW0vYcOt34pCJNX75KGU5NarIfWmVnctC3
hSOiVBuAf3yK5Qkl+HuLOnQzCp6pP7fJ66B4PqzG6MUsq1OpKxIg4soLYCJ3gH8xikg0xN8n/ilz
rIc3nQiCvAmOesQ9cEg9Q6k8UEh/8NNxMv0p1feqDCev1m2e6DtVsBw//SoDZpJdkycTBn0SZYiM
eu+E/PTIfonvuSCy3qiYf/IxVAv+mMkOnqqjABY1midr/jqjpiQhsKzYlSm6i8Fxg3O59ktRf2nZ
fESq19bUoxah4t9UdmSUthQANRn8L1bTuCovpLgWmeRj0Gnnoo13ek0OwARNv2lSRPahyQ71Ea+I
yE/QZsYfqoo9RJ53ZrC3ONtgTTXTa9+GGEixY6T7Mv/Vahh9BYd68gJ/Lw4ki3i8L4qTmj+MWG5p
ZmLni+WWldlRHjtZ+XmsPmVp74zy1y6r3B7zuEny75dSae4jxsxq1XIkbCryBvyA5Ds8bRXsr6/c
dUr3BYO1xNg1w3dxOvTNvdSbtoRp3uTWhc7Mp2SdzyAr7Sr/UnDfkTBaE0K3yTA/NG8M/35onnKU
+qVxtBUptLEbsK1+N3SWl0U6BhniXi5/UCjet6LkNgvuEw9DHnXPYfaVsqZs5Vg/G04qt4cQjXSt
xr8qkjDM2wvaSczu41a5HTq0Q3lEy1+N/Gce7AQVt4hXeiNuULMPs/JQKz2h3XrYad1NICc2zwSM
576rJWT68Qa1U0etI6cXTUcKnxWdHC05YbZXpX3Q3k3JsC+M1NXF75P0Q8q5YnXnJLrN85M0Ps45
wlUyC1c6pUJ6qLPqq66GB2tWj+E4fvGrCQyd8RyN9V0qfR6V0QGQ54k+hJYO3NWEgbsa72IL87Ug
BahUO6r1p0H+gCoAT+ddmdxpi5OpxMLFKNEXTQRnMSoji4h3CkbNTf05TM5NL4LD2+fDjax3TjQf
Kn0XCl+nwLCNInGmPvXi7tcU45TCY+BUIpPC7SG4qaJ91+4CVMPDfD8WJCVVd2rxmAlHNbgT5ucy
ineR+qQWX32c9JpqfsA65Rh2rWtN4i4vbvFmqfvwdtLDcwojGgHwnVAGez34Go/pYQEudnZgHOfi
GEx3Q1zsNDk4VUDBpOplFvAoVZ/LMLLD/GhiCdhEmZ0PZ3pZuyA9GMMB0r6jl3cd3P9eootFVbPq
E6D/qSfDwzXjn9mYO5EF2NrH/9sv7TT+JYY3RZCBe6AiryV4eEeuNOCKgcNGG9/7Ekc5ZEw5gIzZ
4o/xJYZqC5nc1hHJwugxTH+aoXxQ9WGfhmxjKXJwVdyJEtLxqmWjSsyefQqaw4joY6H/9DNIf/Ij
9mVOPNS7sUFHX7X2+SSzbVWOISegNDEVnGrwXKWY07WuXWCYVepFxSnonlCTwmOxwV/yd1U9h3Jq
V+FvOaBPOde2nn6Vslc1+CyIf4byYdAf2uSLNIMA604dJjJR/ymdGzsQDsUQui3eqQIabL1/F4ZH
qQVBOJw44vzwF04bffPJaD4DJrMFGNXMFwI0jx2SWYbyM0HIKJNkl/WBxDZVP7suWydNXnuE5UNf
P0SsACqPzxPlqrx67ftnhe89K9Yxhpqs40Yd/FFN3GL/tO1tln4PMRaZEZ3oJA66+DnouJBjxckp
YuA8j5qoN3XDLpMeQxwF/eapKJTPY4qBEGxZxar3mQBhV9A4fL9LUW1PVu2l/oPU+zbuf25a3iEZ
YcuIMQkY5sLYTtPbEFk3OcJRNkJ6Ool3vRIdWw3jzoiXr5gea+lTGpeuT5txtF467LGB23ntqDhZ
Nh0SFfFUFbX6IrMT8abh/hNmALilUxgvaPHPlg7YVhhcZYJIKLOItWx0Z+E1E7u7Sagdyefk1gev
KE+6hoiOioE8b3srf6GoYSNrySXvqetEXiu3nfbTiuOdb9xbOdphyY9Rvmmanj11M0+fdaOxm/ZO
TPHmKdqbNp+PU2juxFRycik6Vonww+8jcvXwfSj6X/Jwm5sCl4tf8GKyebID3PvM4KGWzhEHwjgd
a9Qn1DTHw7BGeMIwfwzY+WZ4uMy/Pr5b/6O+vb5boz0HIVWmqogu/tu7ddEI6Eh1ou92Avwd4ool
lhbojqlIsU1FdMgXmEb+OHKmadN+aj8FQ2yrBhNpVk5X/aSPsfctCNo5b9j2nOAKDXXUloQf+Is7
pBKzvheBySQa8mshsIViKWng6qr/GlIOw7sYtrOJ542E8y5AFNvKWIGy/J2H44sy4VY6qA6eWrag
/dFwJZpua/U8xL+FIPTMxndCkNX1mDghTWjtZtY4vsqhdbIxdcdQwom4cWhSe3l+U8k6brs7c/pu
9a8KhtW1io3T6DuR8qBY/4e081iOG9nS8BMhAt5sYQrlWGTRkxsEneC9x9PPV30j5lIlhip6ZtGb
pqRkJtIc8xu0GSPfaFGlxaamGfD8SW8DeXC0tneB19m8bamDZgrWoLLTJvyeaMoXbK3C9ExeZ3nV
6ADqynwbznuaLF2wrwRhZ9QCtbd0ry6DWy4L3tGgDeKvtLtXTVRpT57TmFytyM2z9CgKV1P0FNf9
ftGAZ5nYPcn8IMA9tbrOok3XNzsaMnYkqg4y4b5hkfFJH5PwXLCDBQLUoBDuiX1dtfswksJLmsHL
itLtJQuXoBIIOgIuWbXW2FxDJdn1ycay+Vxa+bbM45vZejHNBg2hcR30utMpIea70S6fxau2zl1l
KMj8ZKdoHwwJqPtnRbYy6OwX+a4gcC9TcZ3rD61gEopqmBc945qCrEi3mova0QoiPPmomzG8vzu0
xJ2oPZTWAyFtVt8kp5B6QYnoyhSv9Gjbw9TuhMaVhWiFoN5VOx9a45eAEZEibkptHYvPvVh7hvU6
F79yefYik2cW5yqBBqOF95hyaiyS5wU5q1g+WrVGAQt1u+VNUVR/QJS46CZ30DrWaqFiGUBsOehZ
RsQwb+SoONA+4spNj3Nr2Fril+3VkPiDhaHUcZ5qx6xftT702kWABiddCcOd0rw2Ao1b058GT9BX
2ngn1tuYSz/eBsVLMx5m44PMb6RtIS83gbBGuhgT3ehKaqpVi2EWNp4udX/bzLkZe7/JHowFBu3Q
2UZcb1pKrjYuQleJGW77xTqo86+C9A8NyetefZ6bO2Hh2Zo0TxKTK10dtq3xooWZkxbrgWc1DfBV
FgpnbsnjnnrMmztBxwQaoY4ZBwL8ijEcGJa1qkRbmdekNbKrPpZ9ovcVJUrHJJH5+/XzU2KPePCp
L4BJwx9M9jiVs0kpTC6fbCI83bXaYz1fuOJ+qq5+H+OsEpOpeqaJi45QBqUKR82TxOlUBe38uH0y
wvkCMOb0r/1xnX6b0VnLQcdYN2rUysLI8VlrM57S9MKa/VQoJbDD3FNDXVI6L/lMxtgGTaWR9bFJ
ef+T114Wx6dZRN4yVszAy4xeczuK/v+XqSEdT8yIWwwQ+t9fCnR0lrDFk8ItiMV3eiPqfhcAqr8w
vx/2hIYFAJVdCHMIQJ3VmOpRmeNUoqQlTU8CAV5Hg027VDc7VYzOPpNGxR1fkBOGicrZ73MpRsMY
glDCEl4XJLfOVItssX7JmuwWPy1CpPSuxRPZbeVd3/eho1ZJj+uZfgGM8EM9TUNlmYSAzrBMFfr3
XyMOh8FgHwZup5viQaICcSOKtf44QDUBkAby6hDTHbikxQSw/Yf5q/+UvSEngHE+26bJJEeqmmuB
OwilQ8PBaYie6mM9E+uhe6YUrWuMvKnTc9Yj2mbdyOB2JlUjU00JK4VVot6IGLbnZOEFsqW4qSdH
sZSOaqW0njLXO7PB4qY3MU4dSrTeIQvH8mcvFR48ZbtXD7pMDp7cy/F7An4twD5wMrZYxbvjdNT6
1k5a0RGwzTRle0i5FQrMsivKeWS0iBKjJWqrNal40Tk9D1PH3495I8NGPMrE5snMH86qyu+q4V07
mewpEeWFh6EeVyk1BDifuuUJbF7UUGyxoQb/PkZfZLVeqjyp083Y3IfCSygQqBIcmH4f3pUjKTQB
YPuSKlfYFrmlyv9QnMCErYVho7HgQRvMG+H04BStb1nTZmp/CTl1wchA/X7ZG1p9Txhni3Pz0eTJ
VV50qzwrb9SxWWfRMDuK0b7EabkRijdVyzdiqe2mNtqn9GpQXxN3JSFuZ9ylVbTKZvZqmtsDPujt
JHtQzj1w13cR3nhVhx5QWr6kVGkMq98GJZroQu9KC9kzKnxyafpLi3aPpW3lznxoeumlGLJNF6P3
prTOQAw4DzfBpN9WoN+zKMFW+8moTCdO8fUrX+dZIJh/0uXPwEQNqtpYveYkheSVoy+Ub1r7iLbF
rp+KXaYhummN/txEPLIYa1I4mNsYyXaqKwMOG/KEIamMVsRt3k2bUa3ctlsN0oRx57bRSArWQjqR
chLWlfMOox1HCp9n0pMqm/xM0shJ6EpJIDktwcvSe60X7Kjq3Am7BXNodtgAUaQaKfb0PmYPE9UR
CqCyeW3yB0aVOpOMZL1xLQaa3RmJnTcU2QpCWWhI8abUv0Y82amgZd2TMb9LfFyxeUhA6s/jNsFr
3ZKu6tGPUvBTkoX26kc1bKoywbv+ehA25C68aFYIhlNEVXJ5M2r9RpA68p9iNWvX/N6CtstVAHGp
HQ0bQX2a0701f7Q4m85+JXLGEmA6JDtx4pLQVsWdQi1HiY5dSok3ocYEXXrMK69vEEyPS8cwSIHN
1SnGbqNfc8DxGPni98j87dOPPHHGmIohBMOtXsWI4hZ+K90r6lcMsNK8XaioWDL26aLsDLltoYfS
7orAjsINmgJi2rha/NInXog3WyvvMZ0kdBcp/CuFqxZPevWrUn/NmnQdjwoFYf26U0c/FLwJy5A5
2yxC6vcE+pX4MfI00qZ+V2PC5inw6JE9x9QgFpKQJhBtWsZK9Rr3tVtarT2I3f2SJb6RUAuMboZa
oeC1T4NdI95Xkk8WfZd1+8gAwrWdiWF1/c0YocbHvS2PHzLIecOv513de711xBG0Lo+NnjlhvTL4
15cSa0/KbVwjatbbfaM5elLfzRj61ZlJrcHPi2dj8vsM8QroGvJyu5RoE5hEFMHLrDZu1wIXU08G
4pFndQH+q4ZXpThhkGQGL209UxqO7WBaFe2d8DWTMSLzLOWIKsLZtDRYqg0GtHiC3Jw2Sxc/C9M2
wqeFcLo+ztUhIbVSBkftErufNkvzlLb5OkiWo2At+8TYZZnbdKTvGYoTrOgpAfdzdZNGF1rHP4Qf
2veX4xRufescCyl00y6nFZBk2rzKpJoYpAtST1WS2efdODlMiaWrKU2y/nuw+CejCYUZFUvCU2dR
1wiyfh86BkU2zxFthc4VQi/qPNlJ19J6Wn/QHYgtH2VvpDWkC0inn+IRYlMD53ZNMtHu/31UasSJ
1iip5Zr9bVI9kfEo8YXe94UhlDNM4NwIatPXcgBOpZB2Q1j3ditoKKE2qbj5+yL++Pn+OxvlLIjr
6rarMQMEmAKQwi7iZhfO4U0QdV9VUh2xzL4youlfOS6eXCX4bt/GPAVj37bMnArlbI6Z5c5SXztq
abCQJydZMekuqb1fmt5ZQIXkYzdFMR+LAMdGZNq1cNwVqwehOkTdq1gPx//fcp4lFzLwntlqGc8a
650kdIMtLeLVomRvHU8S+BGrpCOwvP191D8l8k4ragKYBC8BTfIf2cZvK5qprTzCRz8BCsJbGLpZ
67aoPMFzUW3zbsGFrFud1M2szSXTqtNuPw+ckQbDyIJPCgDtbP8YAHKXDqd6VzLeltTYhU3tT1K0
NRPrKtOUTb+oe1kKLolP/NTo1r6Pe7aHCkUeuywlFp0gsxNuletMjB+Vpd2UI7569aM+x7YRVK99
1b7FAo3Wws0Gapl/X/kf42aYHNwFsoQ+zNllYOEWrAwngYhSbjK3iGfighHFnMFci+PiVgLv199H
/CGhZOImEEiVcN84b7mLcV1JelngA0EnIcA5sbjk+vLj7fNthNOZ+raZJjmtihnjFXcC6ASgzouo
Cy9R5f59Ij/k4b9N5GzpmkkSU4FijJtgc9rUhSMZ8aqjWzYa44U36hwK+58b579TOlfS0sJEtgQD
nIIRgHIzRdwS8ypLvGCMMk9Q68JTxzrZDQZ4b9CPKbtqSu1YsUKH4lB3AZb3J3nrZBkMIwEEpMYj
dS5XZujh0qCsJLiDPptw+eqCWmsj5H3qT6oU3ZJKl0c0uIO9Lgomut3EUmKehe+WEcsXXtE/P4PM
C2rJsiaDedLOWWuaAJU1rQTL1bN4rWiyHVmjl0/CVVJl/t+/+J8bC6gGguYnvROEMf5JQr9trI5n
PLNOZ1bGfF3EfroyASSY1b+vS2DXiwwcOGsEQM4r2PNCMih1fOymvyOXGugH/H0eP16330c4u+VD
NLSzHN9FN0ec31tMdVgh2hTaQTgu700WCx5QJ8tp+pHIsKnivWQeqY7nn3mVQEcBXU+h1+p8VchE
u4+MS9yeHxZakZDmYZsBWYYs8fsJDoY8noUiBdvU1NezOt7G9PohL/87UCunim3832HOhQCiOosw
bUoEV45TEgqcocYQvMx7ILyT+l/Aa12Y0z9n6tvmMdNihM7GnGIrd9rwK0Omvm4vFSB/OA1MCVA+
O0dSQVH9vnLgoAHSw8lzBaVZt21Fjw7jVSUyd2ohfv59G/04IxVLmJPHIXit08+/zciKgjjA4BhI
WI/7dAdHdt0XoBoSpa0uXIB/Php8qW9Dnab9bah4HEoDowDBtfQE43eNbLO7cCh+XLlvQ5wF43UZ
dHJgMkSeB59SKexFPdx1Qb5NsvnCvrs0m7MHSozHUl7MQnD1ulqxtk7fXqgH/jgZym8nKxycS871
+qpo7IogZ2dHHc1NY7QNK/eqKADAdWndznkF/zlFeD2cgK4EEOc1PzUPlbnqMtoA+KrJhdfFbrbq
0JGZaGHsZPsky3AJt/fjCn4b8/Tzb/thGee6yRYO06gB61lWGvf/3zf3D08uW+7bEGe729QSEovh
n2lJK/mtRZf85I0nPepPgXdJteOH7/Xby3K2I+jOzci88LIIbcRtBNiENs4gDhs1Si6UaP8MeHnE
UFnRND4Z+k5n8+rkYom0loBX3CKSvO3WtLhhx/17oS7p93HOjuw0Qc+QcIVyw0cxAz5iB361Gp6s
hwSsB46wsRtd2PRwwPjsvwfzv3+zszFFXCr/c8dKE6+ZNAB8EGhEjvK0SekfNgQFfX7APBqTma77
audmR4i0HzLd00EPBTDF1JBeVw8gymjAIA7qIdMgIssFEPY+EVt3GGlVFqEKqCpztVDbmnmIHTY+
6NGLmn9ImuEsWo/I9Yeu594YaH5ehq1jpcOHvkhO3MW+Fpa+HrWulTerUSz3UhhDkAaoJDSgPO8T
kR6mfGjoyI7R4LQ9bUBjseMQg4lmZY0yTeWCZm290s37VKudFqjIIIE0AIWzgAJpnmdahpO8eGlG
hSs33S4SnZi+YzssTmHpfiFfDQ3y3+mTeAIdYBwetfFqyp+NQrPVqXXSuqVGhJcBbF4FRZeKdnHy
oVYanc6T1ViyE7CQ05vZVaab2Irocc4r6QRisWp8Peg+pJVul3LvpknuVnQtW+ycTFVYxabg9cGX
ApRvwoYmHxnfnJxh0sGoqI4YhE7HvTVRuKyaVzWaVkaHwUgwbYRlp9G/lbXSHbpr7KMkT2z1vRrg
0GrABORCWMlxucqDwZs1mE1Wgol5k9brJAA7oyheqLfOFOefopJ7srEX6b2KS/NYJmIOPiOg+mXY
yDdRXZVXIV1dCZB+M3cU3Lr8WNTTtSzNfKIUTlKRhxKoneF+ockcvxWDtdaAeFlqvm/J0MusdoNm
ZJrGTS6ad13WvWU97ekidpsh8Xr1NepnJ+IbyzBnu7w/iN2hG7F/0UEgE1hDvoqL5yWhUN3HHuXQ
lcRSESytkllykV0GL0eptEKxSLrNmrXAFkxVPlOFDUue2rp4qU/3Q8p6Ol20ynhYcH7U5d8v3UiY
ezEL+DhmAue/kOfOCxWj9qJUwYF+jhqvilv12RDq+Fc2Rck9sPy8YYIVeiJjFM620knNpUN/qoD8
cebh0JyQ+TTYzhN4BZpnDDJAcEvy142x0p7M0f5oM+fE+mVbXBZr/nkhvg15thAUCmWtQ3zONQBO
oCGloxOL8lEHBHG1eCdrw/ZCSnBxyLM6UKmh6CmEDNm54E1x95TW5uYj3egrdL23lyRUfnxev+V3
Z7GQOmthWqnEQiFevN5idcIVSfV4gVLwU/xIxQUxJ0OU+XZnc5pHTSvxpxHAoGsCld4kBxfatWBV
u0Z8+vtz/tPLANBAP/EKZEquZ3ExllS85wmx6hwtn1o4bRflhPWWtb2sCoCVquZCjfCHFx2ZJR0f
TonxkFv6/bAMcjOnXQw4AsumfaV/BsbgwjyyVZRZ/z61H0eCcCEqNH9BPJ096EtYoTOCmKJbY14E
gHyIKEz2g1020/PfR/pxEb+NdPa8KrmAEtJpW+RzvZbi4bER500rdbvEaj8MfbmwPy5N7GwX5hgz
NaPEyR6KQHWSLH/SR+1+OAGbk6gv/5/LeBaCVSciW/RPirHcqcKXRUUjqVdWdyl0/TFeJkP73+91
tjOsQBxnGPunoyyC3LTBBoXbRMSRbfLKG+SRYlcr/y1n+58o/duo57mumkZJEzZ8O3kIXMobb0Mu
XvheP90aTEvC0BhbeCijv2/5GsEDFRQ7ueci2WL8NqsPf99/P10Y3wc423+LJletmjOAOLqxalJ6
2bYQSf4+yE+77vsgZ7uuN1JTDsQTn8VEOUo9tHXp1RKCF6DV/z7SpfU623FBq+F9NDNS2pfOQrmX
5uiFLOanIfCellSSQITzzo3jq3qRavmUxISpAsLLWG7NQrr/+zR+uBV+SyjOFiy0hNLqNBKKuHtT
LU9qR1tWt9MIaqt6//tQP52d38Y6W7JW1Qdt6k7Ji7+A39j/x+Wa8HK+WRzF6Y7N1yVIyw9L+NuQ
Z8dVHqD/0GWizGveZtmvolgubLifJ2XI+J/wFEp/YHdg1lhThFugq/pL6KuPhYsghZrYe2rvMRlH
igehcyk/+3NadB0Vka2BDCvVzLOzNM5yEaRqbLo5ehurqBUSrzQ6bfX3D/bTKMignPQ2iRoJG3+/
EowQO9VaQJxCKM3mLoJWAOq6My4cJNiOP5za36rAZx1HyLZzDi88cEUIE3mMNHT0kKFTnpByUJIS
UnAD/SZbivte73NHNyAXqdqLDFOkGfttPO6n5bZM6DZRMIl15ToIBteqvrLlFa6nLcyKq4n4LaoC
CG8ZsBjBHnAik52n3knghbJU8IYUzjjEuKEq7Dm8FmLcIq/G1qLXLjsIBjhG+USsCkig2pWiCh8p
sNPc8GodMDDYG1V+jiDtpsgcW/qvlFYCYp5kX8l1FN8HOYkViB0row0X3I6xebOIiyOnqziMyQyh
Z4DnLUtwzKlbg7YI0soGIrgP84e67DxJiBxD2vURJoDZQ197SFuC2gQfMFHWfc7JF6TqVlHvC120
dQ3Faah9EtCeqHVikDZQfaFRLZqjtncW5b76BZyjrRi3mYx7o/42pjhth0+Z/FaPV5leO3KiwIyC
9ac86G1i1zprLN1a40eibkzN7UuvWazVgGho2D5n4THOBwfXSDU1cI/u7HS6D0CpxPV9V33GAemg
kmPLeRsPzxPex7X6OVev8iTiFjS4CESUIVkVU8T5ISs/yhYGw2gXA9TFYZcZ+7qL8HUoPbVci8nW
AJoUNjDzCtWLEFuGzKTLvti9d33hNT2PcdivRZiOyJSp2pGquFS+Kd2roB5q3fDiUbDF7isoF9cA
BQWBxYBH0ygUu5RbcPd+r+e7WFY3KgywITou43hYRBGgzeIubI4J7kOEP1UnmuvxNHOgJAANTIp0
oFs7/j1tAS/CFwuMZ2oRcoSFkDg4YfCOB+DGgAuYBv3bIv2a6vQKwC0bBeSRmcPBM6/kDvVotXdR
ifWkKN0pS+R1ElUNFJDSNMdAsERnNLuXpnw9au1W0/blkMOaA4qcrMQBnoXRuqH82HLXGaCq5O6q
P+GN3oLUVQI0ZcjRy428PJRia6s6Lsjhdq7gZUar1OLnVAz41aIIdK6F1An17prnVPCX/N0YIOzh
htCCALd6W08dZfylTPtQ+4inbVEepYD8f4NEr6NFi4eMjxKtNXUEoC4R0UpuagBq10c7zPciJQVw
Tmq+GVv8+UA/TV3iWcJH0T1LHGOweYg3MFZqJ8MvcVJcOG/2iQoGQAdxZl1/t0r4WTcCwD9zzuFs
kNPD8puRp5L8Xn5X9du09TqNWqZ2nKXVgndF9ZjiLg7iWdEBIe+E0+1S30/ikwGUeggP2gx4MFuu
g/AzoHKkaK03Un4RgvZGYd8KCnD5AHopVEWpRz6efEBePqugsdNR3ITLbai+zUJva/FzFrAKE1tN
SWEkKjcz+nmj5Bji6xzet1L7VOndjQH7ppKXbZi8SlW1qaItmMN49IwBpkks/ooktfPMhg52paY7
OUivaCjhxaouX+zXDGCdAH+0LBs3l6/kOXMXVbk1jeeeuscYoES7T7tbHXyVnm6kck91l86C1d/P
pR+mV9JSOGm718vRKYQOt/WbHnafFC/gzbhTHGodI8jBYC2r753qdpnoN+UIHWI/pb7RrxvE5LEp
GBQnYQN16rvYfWB/ZFiUPwCMhpGDN5id8FfS4W1JWMdmsDMkKpeYew5W1K6a7lSgZqVwN8mlG1cf
WXwbS5WL1JMBVQ577uimK0s7G65RY3J6TAU1mbKUbkcL7OjYbZtPPFydIXSBQZrpx5xuLelQZgdJ
cQpO2mD5dZtTxjgxVFNHYhTBvLKGbYahlnUskUvHRLhHtGNQEe8NruR4bY1f07RtjI2SvqnlWzpf
GfUVbuduRbFffSI+NnVnqQUnhWUczaqvQGnutGfIjX1x22XqBMYes7KWKwosYZfIjhq9DziZjslD
FKq+nmLCY6wV4Xk0JjeiVCcxo7QMeI8qSMdeR1O6Cgu7NIMthAKSQk+day+xXiUZjBe8hoWyvBC4
wTwbvGXH5AQrHHh54sXDx9ei1FZT1LGnQXWloAcDu+lyFpg4Ya7dZOjhIt2o5scpLo6H0yY+LFT8
R+p4aD/qFZi0wW6zlzB+iYVf6P7bSf40W9dFfaNxdTYPMXvldEpTEcwedCvPgBkibtPxY7A2rXVQ
FhCqk1MYpVtAgzCrE717n8S/IBnV0qas98GEtpq8mQ1KXvMhb0MgsxTUZhB+/pxEbq5sgiTwBpmV
6bW3iJpwGn8pPbbY7qj4gVysTUvx8RCyiylcK/MXBJFd3CuUOJPxUWLXSQIcMaj6vNnQ1TNcW8Jm
LUUT5MnFhvC0VGs9HTdz2O1lCCMntnYbwpLs8lUup/tAcJscsjf84+izzx7y7B4qXIDhaBzfxBO0
H+0RyM2uqLPHdMmgNXKGhtBT9Kdwvkvqh4KoqTum6essl74cLh5wfPRfgxW43yXgarYMp9IoKsLp
k8TXHGMb2Fq8ubKHho3Xyfxb5VuVm3AvRK/iArMaWuQQOiskUoJ2gEnWJ7Ylxs9gpWHnhHYzxvDy
4d/NKcI2qBtqQJGjcY9V6y5rN+KwLuK9Yh2D8VOol43UJI4GQU2UE4csw24hEbdZe51GBdO9nQYR
qELLp/vIzIMcv3URe6y/XzTmkbwN4lsbVau6T9fZwNWiR7cB1zrUSCRagKnHt5r5CsjBFUQ+NZDr
W0lzemGVyjdJBVTRLcEeHprInSCXtSvOvWD5Yu822k4qb1po1YZLSb4Z39LqXjEdoULKwK1SzwCu
nYSbagabGnG7ehnVet3J3qP6sTU+Z8GJ1WtYK6m843SHwqEOuGfcUFpNSQfKfh931wVUehCn1bIe
gcK2naNlULifRX0vA0EO3jJxV6R7o1uBM44I4832qUdWrHtejNsw5R09QBqyE2EVjg8VNG5zeCil
jUWNeS7usvRaQxwU+my7aoXHuPR5iYEKlfmNrN7rEvSbLceCmA/SKwbjpyL7grBouTfrtWpuRPFQ
5DRa1JeI8yHeSyWsXubvxOVtbLw3VG5gjIeWL+erGcSrsu1w9OLShVFWQlovEfSLbCN0hOypF7aY
sGfoQzTGcUYRAXU9uhGyWye5I3F/lCP2orPmju2j0rh1vKnqgnv9MAZPSu8H9QFWtTLepICDl5uW
RkSuOz2Ou5Jf6F+y8pJlEHDtiXhH+2JnK+BbFPiv3GEdVW+5cHX9ScEBqBnuUG8CAiOTm2Neb/rA
NQv1ej5o5T1DoqRRcQePETzdTWXeiVVlI4+iTq5Ve2qxkvJVp12Z071lORw/NNChooE5X7oD2hIB
4cGJrIRaxbJOI39U14r61MtrKu4FnOARcYpfEU4s/Rs9C7tBSMO0XkDJQLF66YJtmO+09lhnfgdH
N/EVAAWL3aaPenfV3BjVFQdprvYt8UGzFWRGcKOWsGeXtluKMorwoi8bbmbhKcFovRQ+g9HTlkPQ
vIrzC9RjHWqAsgddrU93UF8D7TDglwmaPd228M2XYytC9HgHqU+QML2Oy52k3CvxthTZT7sqe106
N4Pb+NWzk8roSs+8UiYIP0rDC0ICs4lju1MNxzbZmpKAb7nTqpuFMli3CqC0Rc/piSe4mYliUHll
mLT20ChY1kH6FLJ1s86xxJ3cTvaQPQ6Fw/s4iuu+cWbtzuoOVYd0wH7pH5uTfsLKLJFA+Achzpca
t/Po8qRHIxGTDp3+2TL3WbBXlQ16cLVJO0UbdWglaZS7arrQCUk7EPXWE4d7RFokDXeh7ui9H3IG
dC6nfIW2PcZOWrTXpWcjd4BryviMmPdhfWfGK3qsorSu5t04egKk9WIrysehsOHG9TA+Z9mnuK8u
XlfZ/YN6asF5cyx6XbqWZYIAhDTHbtXox3wcbKv0oswxAtkxM16RvZVVdjw5KeHfUB3QNNHEzZDv
AlpkmYeyBBHi3GySwtbMA/IqM69gvlw30ilnezLjddxhoDTdiYuPakfFr8HHrk2q1TYyCeXV1B6r
mmZLcOwWl2BPXyo3645y4ccabMR9GHq5sC1Gcqhw16qfYLGk4U2Adt1Z753ymBSO1e4Ig0vrZSqP
YZ3YcgbP2Y96PtjmJF2kDnvefDuPtwWpSfFoJA/oZsccxfIapHetYgoeGOgb2MO04yZviePZFqJw
hARu6ldV/VAWVwo5cHbAaMu30s98iBx6g1Z1lcervr2p0+0oXiv10TRvovhLDXwrOyAvmHCOhPtC
JKdMXGmkLxDuE9NLIDJ24xM8FPiSLlc9pO+o2PfDSsc2TjAWgDVKK3i19jT0KxhGWuRBPA9V7gC7
pKNK3p0iHjnugMSTvefNJucI83mT6Eus7+jHtvmj3MCmPYmitN1RB2yervBB4hQQWoz0s3T+Y4PU
3dbs3bB39X4dEfrNlQ0dxy4HbB/XioUEgV/pa830QsMN8nUdPGkh28lTDTgevgmWXtyHko/XUYjK
vorghi0PXvTRKIdSnGnoOX362byMJLZ2197AOp4MZBIQkdtN5hqaTUPdAdJ+th1pPzWPRfZpjbZF
ojHd1ng7WFvecnqmzhT4+nxU1XsaocX8jDSJZDpF/IwshVDQSl6Lyia2HibRk+W9Nr5pqq0DfJJQ
JIDDzNfi0srTqxGTKaQCdPlet4j7b5ZoqyXeILxK6l6LH9Tyjtcjj9cJE+L9aAiO35VFsaPenfp1
JVy38bVWH6l6UEuY59UEFZNYrXEaAiOjd6L+LkaXztS3CZz71smNK6PZVsaVadE+NHZF/qylK7RN
ReUwSgS9fmcioh7bvXjdTD6BmZpuNZ7xBY2UUzErc0rVnqwbVf/oUJSXbkzQ0yYCG4hAqPeG6k0z
4+fvjfU4QrFe/Dz3g2gVqM/DdAcLXJ6Oc+blw9osT/dDKa0ktkxTvFK3aMet2vl8fLU+CCmCTONH
GSEMZM/Te5bvs/lFKt6q+DOeXwnDoeCWp80LgXrbZJBx+i/oXZW6DsSN1F7r/D1NW83NVq2fxtkV
5feclm4Ce7V9hGULc6TUN4m5Qy5loGkdrBcJ4odlh/gZYOBBZEOnfrAIXV6D8MUgP1+eNekuCDwI
cN24jrPaQbcpkt4DeK/kHKNPd1mbUBzdTMKrYtJWX/EbWdVzq+8G/dZAtyP6gN+tqEBHnajzG+lg
yKuR5dG3wPex2rSErcZP+8OiuPLkk4c07020DxNf1Vhgt7mbl2uxcKPpVw8/JIoccbzrtNvcWOkZ
aRqCMuXKKt8GFK6szZwfLO0VJTXCn844NNJzqV/J7UFcqF7A8A7v2erFROMffD90uaK4zbUVDHzq
Eh3VuArNxnWJPjY1opa9IIWv1FKi6DBqrpSVbpejGar6J2EMK5dcQVI3Fvtfb90CSY6yISGFRFb5
C3sv06GJOXqAjMr1KG5HBjGWLaYzpHgvUL/z6SG1VuqAbfquMN578UGZdkb5NnapG1ojDX2EGvxh
ulaBHIjxQ6n/4j4gdFeGlSHnTjnf9eTrhnj9P+ydyXLcSpZtfyXtjh9uoW/KKmsQiACiYTDYS9QE
RkkU+r7H178F5q0UCTIZlW/8Bmlp1yjS0Tjcj59z9tq6TnjxVezKvTb0G08akQufYhO1870sXMh0
Asl4E3zxe6KSnS/d18331L8NiP5l76FMb2GdavJDo9rT4Gj5qbPk1ag81nCDUk2xY4+JWV+y/pv+
eqhsr7iv2+dovBX0LeQFX90206HPUd80q7q/UWn47A9qdBymr1PPZapOK7f2hFqw0F3B2jYaEQVw
/pq5BLwMk2dX7valdNPJj3nkTpm09iPwVY7HMRcjIGwOOHLLvJFS23WIx0kf1YE9wQo1jZ8s9352
qOmwiDq3bZ6T6AYVJsoCGkja5uhNSKm2hb6TRTdKdl5zGIb7Kb4aoodkhCoYXfrFD3XapuJE8+n3
dvgl0VkjlrjPXRTlXUA/TmbXDUAqpH3sBdpOCuEwXSjhIdXBzK5l2U0HR0dWX5I8I4D3OFqfRG3F
zthrlw2tV96qLC765BrNeUMTS2WsUFFhGwU85cZEgBY5fY6ScT3EJyElt0vyxhHC2C7yUxPugxxf
s83cFURafWBecU6p3RDImMcVQ6A4dvqmytA0ivd+ujfaS19hBwJZvdVh4vh3HkACn/bAn1X9NdJ+
hinbx7qF7NwdTOmx9q97siEjdBBO+Enr5OV1mjo5HiRD8Yu+Z47mrg+hoC/307DPo0fODRyCJ8Rr
waHOr8z2yvf3OagnkaOzujaxbySXmz3kSjlnhtZGu9aw9lNVLJtZyOMvJRMfZIx+qEzAbSeC+qjb
FMZ2qtWVH+8LTqBEQOleLFzwEUGD7HXcDq2rR9FK/FZq2yzYp9WdxTwEMzY/qQauGOAcVHlNAE3m
S+8PtxN0DTEHtHrXEAJh8pAkDzM4g2Shctfoe7bLZHQHzAvajc5JRgUn5JiFG4Qu8lhehC/uxpL9
mSzKoRkPlXyltQ6ZGT/Zt1BVioNYOCb5W3wEyRjD/xGuNH/tlRcECWRnMiVnByMZ2GytjriHD+W7
gVlcr10LFQST8nvfoXk9NjjGlxclHvKSE1RbNT80yi4LWE2Ykn0xtyytzAr+HdSRisSeeZwtLUrU
tck9dKW4A76k/wrznCCVs8NWEC5UtbQzeS+bx0raamQSe0fMTuRnCrZKRCib0b9ow11af43TCs7j
3ID+VfIglBXs6Pdpe5HmW1/RHHlC+3sK/eugu2r6PRy5fcQ19O0vkdjJn1y+f5El2SpOZn2RyM6A
WhF1ag3VluNUgccVjXDrqN0nbMA+uVNjX+qX6qCsfO22jRvbKKBfbYroJQ3TR7cJtKOeRGthHkWa
X8TnruXfPZoKFLvmPmtb1hN/VYqH1GPVYK8xBgAN9SojZ12NwEiCX6J0702Xqvg17iX4PPDbzGDt
C+Y6D4ON5Le7Xrxtw1upNdg4ObNEz23ZkHbOL5O2u5ybAarMdKNmM8UtV1+Rll/L0lGJr73yFwEX
NZCgeUSTttLLI3mFKfspw/rRCodMviTujOZHCnTP11nb2oK4m4qOwIblffHrK1G+GbSvinzdNr6N
kfIq4+An1CyT0wldUt86WfjNJ/XmQcRTunsvVI59+LUpjxEMnOY2liBd/WqMmyY7ZuT95P5p0J9H
8/Jle6PpRaWby+q9TaCLdlZUGzG/86tjUv8srScWhhEMlOSRnmR9Nf17MkfKxGCZU0AxUe7UHLOt
QzgiePsuSBdRFbrsZhGs0jbR2OpJCJ1CzugFCEfpmfBigxWLIf+KMAPhjCMo9C6CdAm+ddQGguhK
8ubILd0O2nPeeU9lDTiSHTEfd6IeXMa56hbNvpfJsCbsHqJfw6gjhqGtHfdNRfL4ArraegzGkfNP
KlHTFpv2ux7S7LauZCu9kCh2ki7qDW7cMm1/Ggr23EKzOGeamnFsPV2EyAO2Bo9kaxqvetXnbBS3
2QQOq/8mox53RNrnTGvaBemECU01K+khtDSdtle7L2KdkGYxSD/6aEaj6VkOk2FbG4IJ2so4ea13
a/RZBmDLAHtZBYNLJBrYaifcynJ/aAprWJtzKjPWC0cuZcmOqWjRx+iTD0IS17UHq4ogVnK20m5r
2gqDmLOLYYvZc0D8mDY4dUgVNCGTYz1bm1fRqdCByof62JdfFIh/aEzt/xPpHjdjUF2WtGYV6JtI
23TXU/1kgfc+p6qQ37fK4d9IHwteASYl2SWJYoAuZVrxZKzjgqWzKDTNTdQJ0xDwo0fRa/RDmrLE
iyVHaYP2LMo2ouwSPxluO5ces6zHFMqDg1AUJpyEouY4WwntFvynjGZPbNZRKDW73Kvyi0GphIdS
naQzJeX3TSAqXYigaLkPvAe0ueT8qvVb02VdJ/FrksoQH6U43LbRuKlQtJwpy7+vKMPLBzyOiyLu
FhBdFuMMet+yH9C/PBb7ag5lmrx4zhv1CMvpjKDqw3uC5EuvvggnZFkmH2vgI1kXUms0xJVitXZJ
F6c31Gdu6dwwi+4JD4mLKbQY0Qu6cTKK9CZpOEZY57gqHz05jElnWjIWB8ayIa3z2rJMQxjMY9WT
cRFBP2o8s5VWWck2jxT9zIz4QM7ElGBqK0xr0dSWjUc5uNUm7pRZPWqsZFt8oNwOAaS2pW/6V+uB
bNG4iu57Sq1nHuiHd0ounQ5GQ1b0pZOtHNR82QFKrXY0qmOlFBpwxDiD/RMGVuxQPUrXnzdUfCBL
4F5/D6ktGh30MEx9oFdIt1LiEw+9j+035CnA0qtUeeN8WA2iJZ2kSETmX5r4SEtaCbWkCSiwlZHa
2Z9f0YfP4NX3uOjinDw4T3mRG+vECFj5BGMf1aXEgVJfD7ly++8PJmN0QrUTsd07zEtdtxSv9Rxj
H9hta90Q9pOhaOyMtI9LfaKdeb/vtRI4gSAq1ObuVE1azuQ2GhogmTSYs235kZO0UfKoamB1uwSc
bOcbbID0JpaHKFKrU9CR6/z8ft/3VqkKaCQFazcdpM7yAkJPDyzdGulw70UQYaM1bMRSg8kVzZLk
ZhKaZ60+a7vw0SvVZo9QHC+hEixdSqS4C8TGwCkkzWHlig0uzVJzEye+YLdtp525x49WJaBBom4i
WhNNff75qwV9bPNIFiHbrVHjAOwMErKVBQ1x9N19/jA/GggWt6qZ9IqjMl/0AIc67i9RjAtC5KeP
SqLeJSRy5Di9/nyYj57e62EWG1SVq4pv9sDxNXixEVDJHjqnSqo0RFny+VAftFeh9BOZI3SOGQiq
3z66Xk+zslUhWBUq0MBoBGwtFdm5JUf8aBZiicdLoo8L85rFg4umFDWUT5AyyYI9ER7qsGlLmMSa
tx3JjQR6udP0/rvAB5ib2s7zxoswNa8nfzqhNf0qtaETh+3ealqnzDgbCdFWoybYp9e+ad6ZYuao
3rQvi/ZRG24lIuwwor9Kc2oZIYkK+gVat0qOGWo6amtSPHQcdUToQU/xa3SYyavOqNw2VlxJmlb6
gBrA4njZbXuIn73u1vktdU/OZbeNYVB0pyNFLjZaT1OEfjU35fjjqcMbUtM3qK7WaqJcC+lRkQ4S
EDnRQ0kJXpAjZmCdBgl2HHYj47qKaBGLDnWV0PRAuXGGUz/WyRW+X/aQF5uB84tetDvFO0TkrL0x
WCskaUUO1blIDW6XRvE2LLvCrpDthK1gC3Xi4ixyULpLNjt3oBIrk5MIq+oWB5L7ir4VSxNuO6W7
yIfpzGT6AEdCH6BF64qIKFZ6B8PXglYJJh1QWW/Dl9pGX2cHNcXV9tRhD6njr8+p3j5QNehs2SYO
IQo8SuCAb+evZ46ZIjVUZtTr4oLejlXrUnOM3XiXXvW3tFecm8rvZ/LbARdBnSF4UVmLDIjgeafa
za057gWa3DjupfZglztk7K7QP2rFU//l3OjvFwYGx8lmdu4hCl+6l3UQUWj/NEy4nLHuegNH4L6R
vkeiou3CoPvx+drwfrV7O9pibZDA/gyNbBEn+5ejWkOYIb/RWP925DqPAj0P8wRAcuaiwTMY8gqg
A/fUhqK1FYZpWjcVfT8Jy8iZzfiDPlldFmcLOKwTDGIYZTFbuqozw6I111XhmWR8IyizeBVQRKyg
ljaT1JD/GWhb0UbxJs78fts1cIQ1FaYbdITYsUawyYWhxg+fP+p3YQJuQCKrMC91Ng9dKmDT2KiK
uIIrH/tyjkAhpatCGzofU5RpnPaD1vgnNIfZpWQWqcCp1KOS+vklzKH7GxXUyyUYJggPTVHkZVgY
jaagT9qI73a1E0L6czIq3aTGY0piVlluBGoGn4/47lNajLj4ds05DvE7vPjCqD5W1aMIQF40M86+
gRMm2Zn7Ozfa4sMtRIxTi542DdwxjIa+wGZdRKiFcpuC1ZlV4t2Xw50hkCUaQZiEfGfedV8FJEXh
NXVVlRgMlmQFe4+2XYqOlKI+f4DyHKov3xnNAcSVumyx/M3rxatxDEFJKiPrcDPca3e07zjYUzgQ
xdYYUt2iczfuLTtZiU50MJJV5Z4zbnxZb5bjo9VAsYFTEy4yizdY++yTmghpr7f7TY0TuKytS/ZL
+wf9kPjEkkRnq14b6+ZreDq3GH70Ql8PvnihRmyNkzrJNKw0/qY3pX0/0dUxRpDcClsR/TOb27u1
l3f6erjF2iGkWlPnRahsZN0TjtVIfT9qhJuuUYPTWObSmWVxcUwzwU/zPyTWc0yJGGa5JGh9JYye
wMmwWU9Os6vd7kDKe0Pu//p/sY/Ob+r3m3w/2mLGGmYBH2YkstUB7Z5kxVDuB8o1WyvMAcOlinmv
GE2yKRsVcqVV8NOoaq9KpdKuP5/Tb5ehf1wIzG1ODbI2m9ssHvPQV2mODZ257v2jJ4aOmhZESqua
BigwCk5TeWc+orff6l8D8vEYiFsgSC15F0FV6IWREQFDITEpSI3lha4Uj2p2NskwP8PlMzagfiEs
Zhd6p1bMxNFIO5WsRhW29B/XYTY4+USfWBZChBwCqiadmse0/RWtXWedv6ugEhyaIKRMQzMuGNLW
tHVq69vPn/lHj4BoYr4kSQM7vFhGIk4bperH0hpvA6CaVa1TiyH5WbSExZ8P9fYr+sfTNkhzsFqY
uJotX6/kS2Jelh3dUF7Y3utJHJF3zSPJTgzwGeCtLeOMvPeDETUVXSMcGLKWHMbfrpF0sUaFJXKY
QkKptdWqimXsQb5b4RmB7QdvF5IRLj6qRDBDzu/tOJpSWyH6FTTgbXAlqhn0oLN4gnlJW8wgJilK
XWwNRFM1F2NEplzQrG1KxNeSA1SN1nTwZvlOsqfnzJ2uPn9Xytuo5OVlIbQnJoGJxNnaWoRmiRBK
qOVmDBaspls5ICrovEG4yHWf/n1Ps05eaTXVysuLfhNCQ7YnbOsvutKTr+MSEECG349rlI2xCzLM
LLR8GB0hgpttgZhZqXU1up2qlDvRxz4piEld64LZn7JA9i8EU60Pdd/hoRHEaPIbQ6AqS4uyUsA0
8GcLBrmfhLs+U8tvRWgYF3ldPtc4qNE1MH874zhucIZPzizMyvIlaOSNCSIRxFkWxGRr/ppebbp9
JGihD7xok3nmBqOMvRAycwXA7Emf4ukkXk8xduVjS6uk4eYWZ0PAr7N6l4QwmIV8Y4U03xDgmHTk
FBGQUCv+YQ4xPTdQ0XX9UKCkSeliIUJaWVTNuvxS19LVbBNgAJlgH9p9/qaXi+58S6ZOklrlRcvS
S5zx6pZM5EOGAkGfkpxJLBystYiEPei+VqMT/otK3+TnA77b3VhpRZVMO4gh5J6oyN4+RK3EgsXI
RoHIRd5rzuwsP/6k+LaRt+al4Hw+2nIJWA62mMeBP03M8oA+7iq2q4qqlVSuG6AQNZZUnw+1XEr/
MZSlz1g69u6lIj1QK9FqZSbHEF/USGKM9LZRziUVF6dek33KIqycsVY8Ogte9dunNxieX4WWyNMj
7pqdjUvX29FpaeMndhGelDPT4+x4i+hA8usGWMn8thgPcclxNoqnG8COtsZzSHz3+UNcrjvL21t8
YVWfSjFJGmGjuv62PsI7ceU1LaWbz4dZZP3fP8bFJGxrmaS7zDgNC4xa6hTgcU+jlOqNA+iRYluX
5TGpWKnw6Mnax3jK9pMUuezUbjWRnjn7Ib6IqF+v8MtbX0xVVlOvGMqXWw+36T5Yd6t4pzrp6Zx6
84Wg+tlI85rw6ptvPSst/Jp32jl0aWm7Cm+QtbwpnArp4ZEWx2QdrPsrOk5t0zG/F5dwl6sDjBlb
XPt3WJ7tUBg48hm20Aun87PLmufGq8sS1SAP1XlhEPfDVb0BzORwIY7/jM4DoifV9bvuApHbJnT1
FQKojbbv71AgAYjqbfpNneZycPEDOjMlP1ghwdEDqIK2C7VwyZPrWokWxr7CB56+3TC+7bGl8GjF
otdNGe2OFr8zc3MZkC93mcUnF7Yj/qg9HUYiao4OYyZjTO1GiLRi3/h9gyuoh9pOHzX5V6966kOh
q0a28oek3uYgHm9fLuc/fgz/6T/nV/94AfV//xf//SMvRtKAQbP4z/8+hj+qvM5/Nf81/9o//9nb
X/rvU/Gc3TbV83NzfCqW//LNL/L3/xp//dQ8vfmPTdaEzXjdPlfjzXPdJs3LIFzp/C//tz/82/PL
X7kbi+e///Ejb7Nm/mt+mGd//PWj3c+//2Hw0f/H6z//188un1J+zamesx/B39wWAM/T8teen+rm
738ImvQnsbMhkriBZjmnt//4W//8jx+pfyKbR5dtGKzYxP38KMurJvj7H9qf5JQNDb8KfoWki8EE
qPN2/pH8p4SbKOlMYgvqdLgR/PE/F/jmTf1+c3/L2vQqD0Gb/P2Pt5sfiK651j0HjbiT6iKp0rcf
1Fh3FLyKCXT7rG0NM3pDjql5k5XnNNRvz+MMxEmVrK86uzZju7pEepbUC8dWaUjgdyMNhcH3ZjCe
pERDVYrwVA/Nn6/exF83+vrGFtk8zDB4RCQfCCTIWMnvvsmykVpQwyLLQLIeNxgkZA7NRkZKSOzd
Ci5J2ZlgepaDsdjiKdKy8xoELyJpbo5Li4VTjbSwHrTUoF23cXNRpI8asZj/8PndnRtlsQ4OWhGB
iWKUFjWdGP8cRhGrdOVMuPJ2cvAI397LMvDTpays21maWbTRVasbeziroZ0r3XpqYu/MYMvN7WW0
OXSWsPawSFQvji+iFFNGVgZjFez8LSi3bbnGi8zOnXOb2/vbggY0z3uTQjftHIsSt1j5Qo3dHq/I
Ep6TvryIEzyoZLasMT6XP/horJkcNadq8J5ZPkLfTLukzrmp0Lz09crJh8iR2ng1+zF8PiWWQTPP
j4iPtYYPmZYSgue3n7I0KpADehqxsHJYD3ftfbMdYCSOt+IqO5vcWwRh82A4VgNeoKoiyryyt4NF
kZAYWjyLLnlZyjZ20eJD+TuXQ3w/z98OMz/eV/t9JuVyWpoTXRfCVZFe0yNntGdASi/NL69iine3
sgiqvFj0ezPiVuqN9BJP5JfldXSi4/hGWoeb4aBfiA/g0bbVyVvPSTbJ1mwU6xfprnvIH4MNTd2Q
SbeZjSf8pt+eA/qce9SLFUUEGhqZHdf3Eu+6wqba1Lvz6Vr2jTfpg3fPYbGmVI0XNorAs67W/QaB
GLkXv17Jm9KFdrHGEDZYV9tuq7jFZWdPtreS1+kOCTP1h3VNJcAxz6wIiwT2vP6wY8jUkGSV/yPj
+fbth6ni6cNggfE+lptshwRmWM9G8HN4Vzva3jimd6ajHnxWcd85uyB98OBBXkmARzV2bg7zb4eP
I1GNmgrxzHyu6W/IWtwg1M1tcIG2eUJY8VSuLTc6xOvkeO6lL5LnL/dOEgdaC7GBNTeJvR28qrWk
EwJ6mWkl3sV7hSA2XaFK2qR26xiUTE1xldiBi/sLMpr152vJR3euGeCcJIDXFMMWJ0ivsFDRkoJe
Varq9HWxHtE9K4HvNGm1YXezU7/dm4J8ZtjlSXJ+4crrcZW3Ny3JKc+i4YkrWbQ2sAVn6cSJW4TE
JGz1GmX+C29B2swih74c1lEVXZqwFD6//Q+2orfXsZh43qDodQBkHidVCUvhELvy5DYoi43iJa6S
+Bc+nkRpwKzoz2TVFujzl/dOYYgqJNsF6YJlEi8MqD1aNGy+TDr9Ib3utvFO2IMGOQu5XRTk34+1
eM16YBio6xmr3hQ75Cv5PlrP0wuPu6/Rlh6ETXY8N7XmR7dYbd/c3+IVp81s1TVUmAKhkMThSqjP
UMJeUrafjbB4eaHSlr5gcVcJW9OcPtLWgyNucGLcAMh8Do/+t+LwBcLLTnK905wTQVuD684qcrfz
SvL5XHpB5392OYudMlBrS49J/64QCLuyPV2g2rWjK9WGSWBb9im9VJ9qV1nPB/rIETbaBoCpM37F
ZNCuWWXkVXbUt/7Jchsbu94bzcbB+tw++9GX9+a1LDZas0U9YJYvU8HkKmmD32FzvUKrt2nc81Pv
g32dBDLIYVnX5p7KxV4T0XafdfPMM7XbAlBiljyI6rk0IoeZd5NNo7UWXvmc2td0a7F1hsxwiyQx
bOBBVp456GR4e+MoHlHoPg5jVz4no9cJK90Y4WHVchkc9ESsnMCT5APQF2+f00OPfhC3spLcrTNY
U+4KjdX+ytrQ3DXlgJlvVfuYZw7FsVOE4EejByVd421/9K2uRwk4Gpiok0PCM6ELnjpkNVf+pIqH
hl4ZZ5A8ZISmX6Aeb5JD4qnQOGhNo18nyeMdiB0FU2+xuqi1ieWoTZIDzFP9Rym0tWNpk+IEQE/d
eEgAyvhkn0Bz5wc6gCkU6X6/hkAvXJU+OsxsGOI7RcmzPb5fxneVxvBHwJvKRa1k02WfVcExjzFU
7gLzezYLQuoaNZ6gFbPJWjwzhqRZzwc/F9n/CN4jUrc1NY1D2LXNrmmJoYeGnqoprGV94xcNqmeK
psll1mn6MfOD8dLMrNTF7JQ2GFBYti77sl0aABxoEpxNvXvJKf3Mx5M2Ur/kMEnv8AuxkMrnqfI1
DmLhuqMVwzV8odFtU2qbCxOZHkwtIZb2msUZUuho3VeraHywhLrcmR6+lYPVG/tAJxsnAK/dN6KA
Oq1RxXWAbxDHwqjVfrSGGEO0GCQdyWtXD7g0x+XJ7HlPIJUFcRcYQGzSWh72ZVSVTpf6szZ4opyR
ig0+7mSR134akM+1+uhCDop2g0AKMK9aFTtfLqRrvWwa1+va/E5uR/+S+sgEvzwr+ZjlYSi2aYG7
+CovNf/QzYfInVxO46WRoCST9an5KqfYtIthIjq6laABxAzDMVNFQD8tFTiqYz7qeJ3uBZu8683v
sVINICwGax9Sv9zkapY7YYAZvVIaybe6VZWHuO3AG4ul/EuNBVL7rV7HG3PwJkepm2ojjBqezL2n
ZluhCWiFjeQaj1T884zwTmlphLOHtplFR7lPWzm6PushCwTp3jRS7RKOdHrvxRUq7HzyjqPXC3u5
Dm6GHnFg1UqGea3gqBTZY6q0ONwFbAsYnrdCeYzrAEfjpoqnyg0TNTmZkzReN52M+7Fslj9TkabV
1ahnU7el31JFMBNhd2d7dZZdeVWWPYTxMMBaicZ7E2BZhthYyy/lysvvp0pKDXuUixwPuAkDOM8z
UTglQ1mhm2/q+B7vU7gscTujtbH7i0+6UmI6l/EVWkjDFTNeV7Ua7hJ67WwLABlGM41IJybeqChi
ZNmW1YIu6bH0HibNM47NgLDUi2rXwHVi3fZZ/c3oBukrTDxYbDpkiyzK9X2Vhb8MDjiW7lc/BBNw
UMWT2cc1oMOuxzwirAt9k8cV6KLcpDuy9YZpLVmpcsKES6VgjKKRP7wp0r6hfzlW3VbtcjhF2QUt
vuKl0DYWVnaNfrKqAERSKJ4mxNcNzDFJS2BV53rzyGLy5E0J/uJ1Ve4yK48w2tahMaQ85qAvT1rt
t4jsByynW0nDahehRtTJxZUUo+oS/F7mcqwbZDwlixtaNjOakEXJuLlwXmi0DNELvJYNTViYI5b5
vToEJ7HMn6dRw8NXi68rEqhlaH7xrCDc1y09IoBBrL0BUGhVWyATBKEpbDmxNqk19M9CqHDpGrl3
M95OvvREH5l2pDZSYT/v0YeXJPQJNFN6wQ5nbKwE5oFfGDn+20HtCF4CHpuSmy1PZbONPfHUFIbv
1l0oHfgKdG01AAAoHSkIwyOzDz1rYKhXZFm/SCHIP1USxH2liuNJKMYY7DwekFjh1RejED2FzFHE
aXXzNchaDlZm3l6W9TDZtHAaRxHilaj0l1kwDLvEAI8SjQ2uqboHM8inTaUftQdjxGaxqEI4KEUS
r9MEW+ZEl+K1lrXxpm8bcaOWpexSSMNXcqif8zwwvtGU01ypXlfglxOnttpq024Kc+hmRezoKk7G
SSf7vzo94rWmQ65fTuF0A0H8LinyH34gXme5YNh5Fc+soOkUVXXqWC0fTTn2P/Aluu/ymK17ogBb
6nq4ldR4UCEdjdpjWndGgQN4hz4yNMVrA1PaLRZC16xNYMRCLLmL0Lc2Ju3vbm8agLCAzdkR8cKa
oi9YM6rOuG3GHHiww6GtsIostNHE38VNkovQOLKyakM3K9SgsIcpVGCga1rslhabj6tLnaHbXack
67odcMmcOsT4LHgII9sOqoYWCoplm7Ex7dIMdlVQT7zQ0uyAdGUjETfA+40RNPTj+pU/fM/V1hM2
fqlnTECjbp7oQQluYkZ4rFLdvM6DMBccrZTN/gbJ9/itLPt+gj6R6P5enKwqdyt5DP1NaenKXWeO
1QPJ6IbyRIAL4zbo6AhbpUIIKzCPU8kxYl/fD0aukGyIOnBzaSpAsVcK3MmqFrmmSuXdzaM0jYD7
xvFJxKhaXA/kmtsZp6UGmzjyUcsHouBfohkJXC+ylItG6HSffrZeoDhOMjjHrDLBgXEQynQrGlP+
2JUlMnyp07I18RQCvxi43srIKysHvZP4X5GgUPwqW6WFQ8UcPfKhij9FrUuvTIqS34TOUn9Vfo7I
2Iq9+8aXrNte8empCMOsWkGSLg9BmmC0LiVB+82Uh/FBLU0IBYUJHE8TE4kryYqLVg8NNxqzbF/1
ZgJXiW4fy/Eyi32xT5KbsleLn4pXwzobs/FQ5D4+j0HdVjWYSsM/CqWX7JEvkLwU2jY84KhanEZJ
ry4assIb0t7CPtQSQCplRu2deE1f54YUfx2tqNl1ZW4BfGzaZ7ka9E2WgZWTfcgDZTcQkZOtxu9B
q9eBkdUbXcVGPlYKALHmNPzsx0K/MKHUXahSCTa2tYQMJ/EUgrueSrSwdvldbDb9RVtaJpbqYrhX
BWT1RZsG61g0i21Um7QPmH4EQaGUvneU5xOQDYJ8LWZGhNgcbX0a+Gj6xsHDxd6g64k2/srO2HNt
zTDra71vwqsoLZEmj11MukKYSGIAOD4O8YRJgSpG11JaTte+MNt/RrW3bYJBueMsnX7zE4XVlCb7
Q9nEYB6H0bLljPq/PsXNWqM2dYmrNW4skuRtCk1BxT/kU38ohAH0Yq9loHcyuuLRd2e9eCMppXVU
OlRnmDEgo5tiDYqNL+p3KdaDx0LUp+961MVHhAxSjv18UezTrtKppGWhcO1LuLHGeuVfjGHSbBHM
DKdci6qNTAvyUydFzWPmjQoh3dCsVAnLRJsAGlIAQcullLb+jVWrw2Uz9fleitJpN461hJqQ1vCL
OA8ksJJyPv2C5CBcVSbU0NSqRNsqh+w0ISklz1Kh163y8RKCnX77+enwXc6N5pm5NVMyDRorMNN5
m/CooFzzemvfDqzvZKFWZeXf+N0XtUTZHqf/yC38/zLdHwbnx0/KdE9JnDxlP/+2q+f/q99U6vjN
/6nUGX/SmKGTcaPRzVIUjR/9VanTpT9R9UjafFhFLfXyo78qdXSw/okxkWUgFZ27BF/y7n+V6gRN
/tOa1Z3i3E9uUYNS/51a3SI3JDChOe9purkoWGRqSqCNYsrtMYCGBgrDl6D6e9Kl982olCs00AjP
0d32VvJFMWB4ZP54Lif29iz9z8HnR/06BR/UnixMrIJu44j2uAlwrV7h+EJ7B6HmvnCVMxmwtxWT
3+Mszuqq5qPGQfcLWAJm3eSIIf5lxtZsnVfv/oPC4NvUw++/v8jmVlJOyTCMLFfSqF4/xRrEqDOX
/ja39ftPL5InQyYZ0yBImksUqGa8k/3nl/yv/u4iddROolGx5JpuPV4LPue+7FzN6O368/uKFzky
9JSiP5YxZ2kxl9yuhHVWK9ZOZWssI6A4bfYtr+QvgUCbeO1XTjuY36Kw/hYkCFomLXsYVGw1A7IR
pk8L7ue3u+i8+X1V8xR8Ve2RYkUM6cuhucxuN2PmahRdkDit1ZMorfydf0e1YVPgvr35fMCX0tjv
HN3vARcJUDnowoiUTrztvPhiqCFdBNbdFEfrJGJ3HdRfIzQNxSuvhqTZDI1WrFIFLEgsuH3JSXhM
vEsvjiewaf6FGmeXgqI9aVhqh3iEouJXboVaxLwp2Y5l+m81rv6+5MWOgZmq5pGVYE4E8qGKa0cR
Iad5Y/dcZuqZZsZFDf33IIsFp6rqEi1oZrj1Xt1bTnvffQE7RaPVuM4d8XtyVO4+fwPzIvLBC1i6
mAzNIPSGx92obrNLTqE7OsFWPARnFq9/8QHpizVlEsOpCPzWcI3xEMLFFj3hzBf0r/7yYjURqjHT
UtJdrqaUOBYL8SVWC/6ZD+Ff/fHFelKGwNeDbF5P1Lu62nEM/n972ov1xKjUpg+Yn67qBZeK3N2E
SnLCYHELgeFrE5uPipLd9xyhPh9ukYb95zTS5/t79T3nfhF6HCFJVtEa3NrwYR3/OrU7wzYAr1+B
WrL1m8/H+heru75YOlqaa2r5/3J2XcuR60ryixhBb15pmt0t9ciPzAtCOpqhAz0Jmq/fpG7sXQlH
aMQq5mn0QDSAqkKhkJVZTx7KW5avQjKpdcJWfz3/ccHRxFM1ANszesmse7E19uCPLBCNQWtugINv
zhOZz20O/J0rcI6tja5Zq53uxEvZoFK6eL5J1bvEhERY0f6lGnpJVSsF1abXxW2dXxilZGTR0nHO
rqeJus6rCx6udu9Zh9G7YoXEAgSGvGVUnw0gUa2eZqS0YjbGbPg7pO/nN0R0UvD6k92ozFqHrqd4
Om6P0+0RtGBQlQvW2PXrezAihWMfkF+yV9kPlNI3m2Nx7l4sGm060/LiJbOubTJcJem8oKqvn7B0
EaPmXUftfU3AQzyoTgBiHAgomNdIG1e/KfGy0akKykn2b5R2L1rigCY+JSDx0R4NtfiVzuAeXNz5
di5NFHecqNTaJ31IH1A7OA5mcVjAHlkS0CMnygT8jXKhJjRCC95+0lMLHFXryaAyEXqBsVtc8NFz
unYoPHmxizwsrU4U5SrqXjfG4/m925bsu6XkgpBeJu5sbDG5Ahf0jIpZaulBx1IA11/TLpMYtcjy
uNCjgxUq9XoQQk3LVQudE6V5OP/zuTfi/wY1i4s0E1pSAeNerXie1w7vV+5rPZNblIc3DukR9Fiz
r6RziI6cl7weJIvGgXz+b1QuU7FmlLKGFARaWx8fNNRDtreiPjR3NKKxNNcX7Q0Xg/p8KM1smZxY
MaGpOSLRQvfZ60RAFmPrT1ZlMfAeNmBFA9P0WpIFwo9L3JPyqW468ByxwKDsaCXDE1WrNDi/4KKd
5MLTuHgLIy2efUyGa8+EBnon3Z3/tGgveX4DLW/M1U5mL17zy8F871u8zTZ/3HUICvey6/+uYN9O
1xvJaILVNblsJK9612XZDMt36S4b2F0/sljplCdUsHcWrZ4MUBR2CdhZGbjlK+iWDKBSd//OSRKj
OAlRRvPFqh1JBiPwc3P7lZ8OZxOXShNb6MQJmNE0BuruEWjuZD2Wi3aQzHizzm98nW8dA+O6iwtt
ivi/q5jv7MAOHyQH428SbJhsKWBnW8DvhuFCCi7NaYcD0sbLYH7jqc3FTIyTYlrXbZs/Nsx7ZhZI
/pOpBp/iin5uizYJWG2suyTH40kKNZ8aF5sg7S3crrP5MBVNFZ1fAoH1bhDfz6s8KXaCWlmGaKGB
BrmpxoNOK0k6t03vu2lzkcheSw0UFLgegqhTs+POGe5rJ5HFOdHecREHsqctHpd0K+4jFkIRNCzj
Zg+e0njDA9SS9jjRFLiAM2wNWanakVjTwSM7UvRaxJMqmYLIwrnIoc1Kng2kdmPsJ6g+njOUAbX8
QNZaEpoEA3x0yH1yoYQZFpQz4EJ6cVSNu7Itd6u2r7MxPm88ou9zAYMYW+qA8lJsG8+qB6kOBmCn
mYXVaD6dH0Gw/jzETcuytex7w4onC2zj6HAFadyA7o7zXxfdI41tYp8WCO/FneM5BPfIyDyWtyVQ
JSANP7SXSqwDMOgdZAmaaKW2+X0aqKOmYpXelmjql1kK+RiIYHmQXHg9PxGBFxucF3ulbQNggXm0
YPlL3mmeSSxItP6cCysICKYDjGGsNxcUdPVt/tz0EoCr6Pr10ar4aVHQ+dhlFloQY2gHX5F4jEFm
EEJlpg/1HYunvcyJRYvPObGrqFahgFQxtnsQZ6EHp2NDXGrXwOadX37hTDhP7msgApZFseJiCptD
Gc17lgfuJWSdI7D3Xy1781YykmAufD+wqbglGajmoSBh7KodgVDaDfh7oI8XFvdghI8c8PTngWb4
oD+XjCmwLp1zc92aGzLlWL/8YOzwEnyVhuq1dUI75xGQL4BLca2QDLXZ1TdHxgcG+JNJWCTrGoP2
qB5FS6SFxkUGHOODG4L9GplkCT07SegSzYnzfFXHy7JDUTVmPRQaQF8MNPH5OYh2iHP1pMZLVzUZ
bmxYb7OhRZUFXRjwaHf5LNkQgVPy/BydNg0OIchaHOh89G0ZEBS8oJx0/veLVoZzeWuk/WgllYU3
4Tqo7diShlvRl/WvQbBKCJpJwX8W1/aFZ2JVkMOf/82i64fOubjmmKWO93AQXQEjb4T5DheBN2hC
AR7YxFLzFE2Ac3PFyAp9Qg993ICOdWxp6LZ3kgkIDF/jKhGqOtGp91BSA9/5jaP53QHtQFE7BeA1
GCJAky5AGX9+LEGaz3cAFaxwSJOObjwC0TRVXpAmIGfQ7g31xSadxIpER6vGpe+JN4yMlrCfFMVy
8BSF4HaOsghNmhXgWzhk0/1wArTx/JxEBZePv38KHLOFlwhlwE0J4pBVPEVqNKITwQFSVTklgMIf
dV/1cUWRuKDAEj6Qy5+G88wMmqVb8qmrB9sqfIOkkpkIwsfHen76stWqitXmeGNYQGEB6I5Cn+r8
VjMlR5UgdnycYJ8+r6R0KDOqObE7deA7aO9XkoKDTcbJIVoXzsU9vMURK0Wyj14fCFOavtpILhPC
HeZc3CpBvmssthdXifaYePkxBzOyrpsXqr7aATL1R2vq0XrQVfNxgjYL8bQjGHrfU9fytRy45QbU
GQlzCslGiVaSCwapQYA08GBxyvTYYWCWDmFdyPg/BF/nO3ahO1aDoElxIKTSAzs3gG+hTtN9y0zJ
ASiIAip3qLd4sAW6zkFBmpgH8BnW9SsZoVfSGVDnlGTvoj37IFb8ZG2Z2xWAmeH5pIGAOWrGF3MN
Fr8OHTMlFPtsB3A0I9+nLS64Nc6wTeSHTNVFMVsA9Qx/ADnJocDh5NH5KCGwTp62IVVBY6qWuHCx
fvLX+h8pF6xot7a/f5qn1uRAo626Gxf9LbJAa1x9tvx0EbfZfPp4TtUeCE/4FLRuQgge7UC6aj6T
A/PRe1LjjIMe40GFupMkRHAEKv+t5alcBqCyVbEVZ/FiGMR97zJQCSur5xcpqHTpeAJZK5TWLPJs
afO7DebzTkWWhtocMh71t9E14brQE9SgQs3J0BLTNM9J6b6lq36iuZoGaJr7baFeNoCgyUqA8K3V
92rRHizgZwIbusFAk6IZHmJzKMWG5qBHDjGvkiy5aHTyoJgM3RJTDnmSVXLJF5kFF7TUFW/M8GTA
aZd7iqbbBTze5w1OZBdczJoBJmYsS9xYMR5qJaZVmEOk7Wff5uJPCfXDCtAk4BFAF6OpaVwZfaQA
6Xv+89/HB8vjEpLaarysAIl+TBvUmyBU45bRkO1nBSpD+s8wFaBP/GraFMemCty+E69679t4IUmc
GQB9tFNCO+78PLZP/ftGAQjM1yH0GqwYRQlFYS2HJgx244SeJlyOtAw6BDPUnUCYyOr/H53S/7qO
9SHT/clXoQWcjCkam3C8QozqqdMnyW4LMlyL5+3J53RZh/Sj3DVF0GkM7etqDxEmNLWSQMad9L29
WoADfQk1ZIDHOxYCZJk9LvVFjsPgh/Zq8YxwI1JnMlaLFVftYSXQjgS34CrxMwECyfI4F7bKtl06
o0Do9SH8tc+OSjD4qHuFEMCUFYu/z8wsj3NmVN09bW1AirTRV2EHdrQ5pq5P0aHlj6GKbjSIiSRW
7F0rkkciQV0BfN9f9wO9QKaOJgASqzdL0KHNUgnSR/2ORVqUHkd/eD7vI4Jt57ud0K6gLeAosOLE
KXedApLAyf6H1Mrr+c9zPaP/9QqXc/NhgYJsgmAVdztyAidO3J66C8Px18eNAMy7cU5opI9QJcE7
pEwuQbBbPDHrnDYJZTae8VzyC7ThEMOeLxmDWOVwLZnVdhx+E1ncbeRPvm5XfQY2ONjDgH7k5n2M
ixg3zqO+QwdcCBSQ5HQSeb7LJRdJP7pL34LSyowL27cu1wvIcYMeHP13YLQNZGWej7vyd/PhnD/t
SlJVq2NjHPfIro03cqwOwETcMZTVjWN6C+HVyzmCuFaIngT7V7s/v5Ai6+PSjR5pdAKMLuRriHdB
oahr2PS05r3Eb0Wf50KDo8/gB2tRvapL+ktZ08yvteyxUD2JHYgMjQsLJbBVoEFEETwH8DCHjHXt
PCxkpyMunF8foftwUYCQnDVt7bgxsSEElK6QuVQPlGETCob7dT7daxXEWCZ6OyzZlU2hzENbBzeg
Gv0pCjoTXMqg6EnbO0tHhGp0ycZthvGNwfDIy4XZqWp7rb2JJrUUVOJpLjntBIe2wwUMF/1eE2Af
OIem9FfuoN/To3EWE+fNcH/PY3R+YUW/n0sNACFrFMBivbisl9tat6Bv7Zoy1mbRx7noMGuNWrUr
Xo4oVObV/jk14vO/WmDPzvb3T2FHT41SVejqoPXsblh+l469gwag5OMCY3a4GNAQ2hbgbLbQrnPT
ObfZcl2mryOVYANF28p5urpUrNHQNhl3nY7jGcwmkOfYkd7Zoc9zvzIjopns5UI0E87tTUfHkwiY
NeNV+2MYl6hKhA70JG3J0SzaXs7rF1q6ts5w10OVN6V4lJIpfYjOfIfzdouqc78qgDtNTdD+Rht2
UJ/0a5oGE3rSd1WkHNAMdt6UBJPg0Y2IIDqoU1ISN8P6AHDI7VonveTbomOLxzaqI5trh+J43Eqy
9Hk61cA/QZU0ynHKS/leRFPgfNgBW1iHqiVQAupV4/5aFMmpKzAfm3Pfvl2gY5MCYYpiVjSQ3dol
kT1ftLLvi34358XTRNoqafBil0Gxz06jLjHDn23qNuKn+IDXzDxFrwygYOWfCgyRwMlKorLINHkQ
Y+8sVYl+gy0DbrrQ2EHZPESJlSIdAQ9SmL7IXmdEq885L3iVmxSqKHhYhqy9hU4bPKcZ1XstfTAQ
LT/nvkoG6vMswek5KisU5hv0Jg6zuju/A4LaN6i2vm6BCq7ZytqeY7fMEHz3Ab1KXlDK8KFYG7R3
KJ/IWBxEXsYjGM1parI+RYVBPepBCnU+/z83H/TVPtJYJlixXfq/Oel5OCNKW0tCcwAJttRwS3SN
GBrEsSNJ0QS7waMXU+KBUKAx3TjT7h1rP9tMYrGCs5LHCpamk1mg1CMxqbLQ9shvoqcBWsAl55ko
M7M4L0ZPKc0UDS9xECnE/QwCpiFtohYEQF5Qon0xRlvi3o5K6tMWNiyZlWi5OA/Py8xI0BZvxUP2
alZXpJMc/qLvcsdzr1gTU4ceiBp0a27d4+U4R+ddQmRAnENXiWe1lo77+cYRVe2GPVgQdj8+BXgW
dDw7QHXQQLXcRWafvw26zJO33/ed4XOe7NmJClLAj6qLifcr8J8EdupjvyN17wayLgNRYOVxfrWx
5po+YZiCftQv2niAvLKPR6X6oKO6CyRqI7MeQWzlUX6KuuKWN+CJ3e6zYCrf1KIEWsFBS5YMuSew
Ix65h2xaSSiIe+JkCXrFBmRQpvYh8Gcer4c30mZCKwzQat1epddGf9k1t+ctVJCbmpwrF8PiDCZb
7JhqAEmvJrilGiVaSzTLV3biTzZ9NSAHFp4fTf942P3GsnjgXTJZeb6QCoqwaXul5OP1aEKupKxH
vEww9QIMRPdtATovx6tb33DKPDSm/slm7G8NGhdIk+Pt3867F0iFPiqefVlDSkKxvTu2JCfKukuz
zS9YWvroFAZLXN1cAEZ5ndpoEeoVCCtObL3zBmeDdTM0m2ogsja0U1lBk7TywOs/HKFU+1ulzY5W
YDpMF1SbRojuDh0EBuaR+jYYr9bRuLIh8pw1xT2kuOJs0g9ZgzbXtffeylHdeeW8X6n+WDvFL1d1
X43RjaAHCgXRog/XSfc9EIejJVxDKZBEU4+C4Dg5L1VXxGCGAJFHOBX6y5Q3F1U39IHal3ce7rC+
a5BjPxvgWiVG5DTGsfOqO48MRQCqgcAaq1tHr26WqrsjS/OOuikDbtJVoylxoejNitfaTKFMAL7N
aij0Xal6bwlboQsLIV2g/FS/B0cTLijszUGTRobaS28ZvxNQRpA17/y6mQO7APWZl8R92f/u+jyw
uumUWR3Y9rTy1tLG/TB6EJ3OwBSiJRP6vcsHqqK7GIjW0wKMbdOA9sf0FGhgV/21XU2Or6bjsTan
DHw2yuhXygTSOmi+xE4Kqa4EROvT/NizbkbJ0f5Ve+OltdjXWW3nEHDO90W3XlTQLNXZ9A6+62hR
J1Ajs9BgQA2DjvOly2rc6ebnpWH/NB5B736Hl0UTxLyUjG+FXlOcWeOpME0S1SW6m/syucLz49uq
ZG9mD0nvev49zAUU+NSjsSwM8orzqWrSl34iB7QDXXllt9N68Ga4gKeEGfg5IVjfHSeops6WC227
kkJpGI0JWZPegcwvDYGMDb0M2u+u9zIb9kUK0ougXOiN2ZEK6H4YMJriL4fUA8mOGqOhXAXgGe3m
7mwdknx98FSIdDXuhD3pblyjPOQgHMbrVFdDxFqtfMOqwD9tKjTQJrZXUxXaYpCFgEoeaBHrC7W2
LjGL+6EzLrXWOXh6/aCx+aa0zCJc3eUS3f1XWxvVrC9/u0WTva6IUkSTO2vdJqmrfov4DQ2qA4gV
YvPQvZmN7502Yq3hTxI67+djjSgcc2dvbrOGWhWgTtZ4MVIFqvSuJIoJzy0uja4mu+q8BrBG9biA
gjLd6ddAEXfdR+az7Is3Vbpg28J8Fy+5k9gxmlkrV1wJtDsg3j7QMUmMx/wNGVaHVSyruQuOGB4z
O9oe/GU78RPjphiuahfkQhLAo+jTXFWLFkqTDu3WuQKmJEqMnceWveeNEoSEIMcyuKtwN6BKiJPX
jb22u2yHB1A7BQ6rdkWfgzlKQRba7dPe2J+3qu2r3+wHD511u3pwHYh+x6Rb/GJ6JukLNY7jjD4Z
8vf8EKL02uDOZD2paDIaGKOP6D3b1Xv7tgvZpfKY32kkGJ8B9AgTsPvglUfGri9IA3gkbTbmLHe1
nsTZbJ/cEvLgHeCVfdP6bjk+9NQEvaSs4UJkD1wM8Jhhp9qKjrqNHcz5pzO6QNFktR1BmseDa1NG
CYP+MIlnO9+5LSg2WkgZFsutM8n4ikVBzODcvxm71GBqRj5e3eg75MnNaN0zAHgrdOcwEMX5tZT6
X7RaXACwIL5dkJySOAeCzMUTtFI1im+RPJMk+wKL5qG1c2s4AEatGAC9IBotT5Mz575Ki4spn3ZD
YySBxK4FtwoeUAspE0Zzp1di567/PRzaWEFhzAR7Fx6OlFBGUyuI+zyWVjfSbJxUlcRejQTzzmGS
27ponTaL+1RgqtetxNQBzqCT9ZKCoqyzMwg+98g3mRPVeiY5XQTxjOeL1vXMJLZBFdwZNwExNF7s
MOZeZr2i5dn+/nkaBSRIILarxHnya0yOU3l/fncFEeRDhP7Td5dqnnQlKxIkG/llW5MrCKr4gwV8
hj6A6bpcDnR2JCYrmgN3tA9DUzaaijm0yZ8Mqsyl5DLEMbD+98WWx9O6ZmPq0M9U4g4sZ0FpgYNh
NJ6gPH8JYjoIxlX3uqccgOaJzQItx/ZQDWFv11eomvagtmoukTfLujQ+cM3fHDU8R7mxVq1nFjqJ
q5qhf5HiDay/Mhvlb6EYAVmXi9xsb8noXqYQ0gVxbgf1TWB+V2V9dMzmcpnrxB/aofHrugockJvr
QGiDl6sifuZoT0C2PI4Vu1dkACpBpPo3lrdpDMfUtrK6ExqjvVM36cvMlpy8gk3/OC0/GdhKIOLh
edibvvqTjPeOrBlacGLwiN2OJJpZKh6B+FNUNLdY5GiEYjwERiVxT7QuXODIttbagSXQNiifGdkZ
QP+a7M95rxN9e/v7p0VhrQbWMFSnY5CUAWw1JCBgdGXoYtHHuVABAGOtMw1uZkEqyy7mQE1+ZTLo
t2jZuSzA7dw+d5CXxyt7rLKIAAWlA9Ofr2p8fmlE9sIFicosasWYKgWZAIg+Zi1Ex+PN+U+LfjuX
AICoKLP7HkeBw1roDJU2rq0UEO9VO1HQAO3OjyKaAHfyqz3RNLdLgZ9bxmM6oR8BgWv2z39csLc8
0HZdcT0aGRhTNoI2pXxqndSfjIfzHxesDw+yrVcr2+iyk31LNF9FKQBtJygFg6zTis6PIFgbHmHb
2WaTL9OoxGp2M2GAZqbh+S+Lfvv2908eNc2ZgmWGR4EY1i+Mtg2XYtX9EezB7VrUEuMUjbJty6dR
bCgFzcnaJHvbaJg/kY3xFGA9s6fHdFFlPTmiZxJ1W75Pw+iQdndI2uGwh7JrpAcF8tTsjwmVV+0V
uumSyCyyJc6VO0WH4GDSKIA794dEBabRWpO4VJ3lh8bKubJLO7RUGIMSo5rluyMNiYlWikUmAycy
Js6d7SZLU9AaJ/vFfuzA6tDdnTclQSancg7spDi4+8FJ90UPahVgryEC6Y+gkfQ3ytBujpQ1QWu+
LQEwC9rmoU/wdbcruwZLou6BqafJQqWa945aRb3mvo9rcTk4TxB3OWarF1S2InGW73NiMO9/HdHJ
Qcc80hrytkOOetToU0xuahs/ZVezLllG4by20T9bMSuVKhmx/avRouBYPZUTqBuN4UTdLsaV4q5P
p9GfRnKzoiJ5fu++t2kwm34dc3Kyzit7HNqW0YGStvPNNYOC99P5rwsSTZOHtQJsuPRN3yInuCp+
o6zsPNlBGwx7+heknO1le6h3Vdz+6FHf5OGtWYt+AlaYyb5E4budQR8MunXiV9WtZDabo/87UzV5
jOvilW0GHc/tyrIuuw3puGlxIPZrx+IdcL2d7IH8e081ebxrm/Zg2y5wauVL6xPzHxuJ2vk5fB+Q
Idbzdb+h9WV46YCay5pAhzoHJzeYPNxrDWnJ+QEEsRjKYl9HsIvCY/WoJfv5Sds1O3KdBWDsewL7
QCCXhhaYLQ9pXZy0gxjUSGJz2U/2NVvRQLA7PwFdsEQ8nLUoMz0bgHyLNZoYft03N2nhHubWq8JV
J5FCzT3OfMCbC+Uw9Oo7SZL7csj/GOWshtagXBFSm+GAuy0gc8gmUzCjBe3ggn83YZEKLN8wGe+e
NY+ha7iXNrUjba5l6gNbSPrGRnlgbG8qeJmxUEexqhfPvHKdLEafkT+S+wRgi7bzJM4mMFEeHktB
MdyPG7ou009mDnaNWXaai77M5QzFaDNlYgr6UwhMNEuvs/5n7XHmvxR9vFnF2ZTgqpmoD66RBy0D
Ug0oC0mG8HGZ+m71t8jxKYS7qeusKfQgYvB8hBXzfGL1F2Zn7NT8b7oOv4BHfGm6IQBF+2VprNFK
wUpcWheFjRdaGyiV7DpNi+i8JYuchEsnJuh551O/zRas/ihyemggbwvHh1iFrKNbNAQXTpZ+ttMU
irJx3s870FSDZw0UoUaJ16DzcxCcvDz3aFpO82TMYIqc9fe6fCzwip1UzzWa1KUNWII58DhXfcpK
BeIBHuDrwxMSSLzrNXiySXceZKSjugamzQrkop2i4bhcAoIRTgLtMgXQQuOKVuSmScx46asfIRch
6P7VAlV1LOkARfGYFH8HYFLaQhLYv8/yQPr89cM9LWy9H1H2IN58C6Ls6xVyjYkB5QCn1nxFM190
dY7nrI3O77xonba/f3KlmmU2o2DwA6u7HlZGh0ao4qXw2lZiWYK6E7htvw5Aepa3M3itY49OUBQr
4LQDPeIB+mlwzfu1y249vbokIBsPQIlfgCEbJ1rW4yI8ujdzvkRQv8hDtGjhHO2NY5VPdTCuWuqD
3x7NjsVFmrdr6KltDCVACSTpQ0T5mwDDSzgzowFbHppTY8feayM02ZbIDboQTKq7OvaijSLTi2qA
Ge+0NHD9JAAtt7SHQPBiA5Dt1yXDa6mRVgsoPZp/2G6A0u28ry6UBP1c/nqzBuaOHWukdN4Bz56g
qThvCIJnSKiAfx117vS8KHqYtLc1zkPt71RAAM2KtvaoPEpC2ekgaDOCaurXgUoww6HQRNA0m0Tb
G2T3Nt/YfnmvHOVYJoFZ86DcBNz5hWOg5wdU23T5p3T2VSG5GAmOfh6S6+poTLVNBGO31WcQ9rcv
Fv4DDekjWIgOg1UfykHGFyk4pG0uzBCiJxu/EdKM4sXV/i5tfH6zRcvDRxldqVFQL7DXENZRFGOX
a2ZIIOjws89zQWVSFy2pQKIfL/MS4wbhk9W+6HJZ3i5Kfv9FOcrAf5FbgFxvqGjAe9bBby62OkQS
rH+oKQeGitaJSzRUvQaQRWswEOQ5PihpzHuKVCZc0GEZgBkvprFmhNKkTJAU8xykU8tWK51VFKKW
F5IPOOJ734XMxs8ojkyb83EoCVmsr3C6pBvKx0zf4CeyJEVkq5xb52SaFJIuwGL1tysDg0RRyUKT
4NM8PnfolVEZ3e0RTg/wMg9Oj+QByq7q3QBmIEhdhV4oV1rd9vab2M/DdBXPzV0dADkQLm70QCVS
lOrRiT4gEjvvWsZaLGjrB+H11zDYzui2pAleSpViuSy8/rFd0b5XZ2HiLP2eop3WT1Q1BveYsdNs
Z0AVhF6byqIjCyj/UfrSJ54XQF3w/UdOy8N8F2NA0c2DbYAi29esKWydo0lqSR4g2kIuJIwNAFEj
xapWq9X69arsARGRQEIEXmNtY37KYaCJNBlWOyCHqX7l48FG2aaFEJOUTUQQBXgyUJI1q9uuuAav
tXFTJt6v0iyCrJT13W4b/p3Bcce9XriunhJEy9Sib5MyJyFEtCMgDu7WLAcwWXpTEa0T5/2Gaqd1
mcCN8urZzk5lkoGN76kEK+vPLIiLABp1wZWXLAraMayrdmD7rMv+dpMsQxGYEI/vhQKdqWQEDsOG
vTkeiHd//mcLloXH8najPanKgmVh1dXodb4DqsiSXk2zDBIusB8eyqt14PQsStjn0B+b7ipdD54m
MX2B7fBYXqenk8YmMOCujRf2061RLX6ao/qn/tKHPz9bH851lbXKVuTCJHZnYEXMspiCvsrv7XR9
gmKEF/5sFM6JIahll7aJh1OnAP/pAewX+3w+jFKqFpH1cEe54lAdKmYOgkSWX9qlqce5srS7n/14
zoXRHwqZDoLX5LSq4jFbDoYy/p6m7KEDefTPhuCct4S0jpEXK4qVELGcu5Np4BFMPRFXMgXR+nDO
mxBqQXNAIUBBnAZANZufVbB4KGDeT6jnjia8q36m4CuDLMvPws0HjfensN9ohjoWBBYzomV26Uig
es9lPf/MHnkgYLKWpjlCHwn1yZ213hYaFFiWYwW07/n9FAQFHvo3LSMjzYonAbK0UeGNJ71I95b3
Q4vkUX/myjTIGgJAYxX14uu5C3CR3T4XLuC5ditZI9GdkQf6zRb4qvMJVZZNPHtjJquDTbTb9oF5
iZPwZ4wapsH5LvCQ9TquLkAV9OjkgOjY13pzd34fBHbPQ/wYdV1VNcpkvzYVsDEQhG9SSZ1S9Gne
ZV01B4t4jmeZ9jmv35316Wc/mXNVq2i8xalhmqzMd2rDYnvKJJ8WnCc8fC9xQbVTq4sH4ZFqZ6mX
YKDzmWFCDvSXR27P/3zRGNvF+pPfbirEdpEOyd6hS5CBJX8qNkbs+yZ3Is26Pj+IKL3mgXv9PNeV
Mbt4eT+xp+7S2ul/6gf7enkew/pAnqoV8gFJ2MioZQR7/fHM8WlSjoeOICXJ4M7QCc5GdQXt3MKC
85MRfZw7gcHU3zdNAUNyS/Rf3y/p8/nvCjKfj5rdpx89dp2rWAN2Iidvhg0ZWC3x7R6K3bT/2anC
4/hatPVZ6IdI9kNmBatiRYMmQ+SIfjx35kKDFKK+UFXbUyADErd+LNCbQ/UmdIpKhmsRLTznwd5Q
ZLWmAL7BRuWqb+ihsEh0fu1Fjxg8II+SvCghJpnue9AcKZ55cmh17bXWAUiaIMtA56v3kTXg1WKZ
HkuW3GU5GMpqULga6kG3St9izo5SKaBWsJ484M5AxYwtFUgMS/Zqmq3fV6OvOsiIfwYAM3nInd0B
fzQPG7CDoS3LQvNzqvQncKBJ6TK3CPLNTYoH3zVlVhumBSTVsFOumuv6CJK39cKc8BTeRAuqQ9Bm
Vv3mREp/3BuH8xspOMg/AtAnJyKFN88Wxbqlxm9Lf9WG28WT+KfA/HiCTL1x7aF2ATqz54dWgyb3
KuOpEaDOzY+/f/rVID8eZ0c1kv12ci96PMXskR21l41rGW17dAbPp+ziJloh7viG3oczTR423qyv
zWzvTS+j8/KzxeeCQK+xDLgKBIHGPUzsfrVRyZSELpExcb7fqiOkaF0YkzooF1MDLVgDqt4DGNqt
srwEqv1Bz3XJND6c/jvL5Y50qKRk6uIClDIGoXmzsTZ3eFY4bv+U4B8nfrUC8rQc0KJxK+toEhzD
PGav05tegwwM4icaHRst3+Uemq+7Pu5H//387oisjIfuQUxHUZsOBsx27esmL5BE7jMOmS6awiEY
QVT5q/zZPYPH8Bm5ra91gXYAY4y7IfFT9Fmen4XAfHnCyxZVMZYDKY3GOd3XZ7abFTM00ubvzz6/
DfvJE53Ctedc2ZxcPS25HoxAN26ohfNfF1gxj9kzDUi5dO32dfexsyP0St41c5hlqGeDIHlSB8ki
CUIVT3fJVDYtJAdoxx1b1Z9XNWjY+MMV4pzczky7LirMAc0Me2OcL83B82t3lbR8iX465+j6aoxN
Om/oKRRZVdMLkzGXGKXIdDi3LlDfxXP9duSNTypdIeJ0VWiyJf/egQ0eoOeuDEqnFKhVwl679qhX
SciqITAIiPPRT3zefr7PCiDX/tU661YBi24DtyLW3QJx7RyKiAkaax1vjs+P8P0aGTy3JLpJm6Qy
sbtqP/je/E/V/YZa8flvCxrEDR5452pDskLQHjB/vBSxa/V3FaKc/1aczFA5qZAh1E7oF7tOVN+T
HnffP+EbPBqvdLyJQUMOxx2tn8u1fSy68Q9J8mNJ3cLHOfiUjuyiV2QAlO/t1+ABeatZU1psrjcO
BYBUJtpjZLyfggBu8Fi8wgQzh5ptRzeeQqC9dtOeyPX/ZlO961cn5/78VolmwTl5R8zamW1Yc42O
Yjsb4tptJS+2ok9zDt61dWaZtp7s2TzHpmVfLF4Wnf/VAjSpwePwXAIBjooADWmYrRMl5XrfNCYo
hUvrnQ6DAlKA5WqyO3vHNOVoNv2PQqLBI/MG2mXFoKIEYCXXdLm1ke6SP+enJPB4HpinrJbXkBI1
nX5y7qsBZAKusqMa1LzLTFK1FtSNABv/GlXMhEIfbsBteVOomLPIectT34uGaI1SO7SgPfbDBj6D
R9DNM6OU4AwHdW2zTxf7imWpxK4EkYvnlNQHu1xXkALETpWDkPkWYuq+Yz+e3wYBTALS7l/XCBoJ
RMlncIv/h40V/Y3Rf9hY06OsT1cAHDZcLjM3GlJ5aPXf9gFqmkEWTXiXCzYe1jLMkGuqe+NZk1Rk
BF7ocg7u4WxJ3d5BKYAkezc3odJlS44Q7aMq++/8GUifr4tlrCnTcKH+H87OYzdyZOvWT0SADNqY
kkzv5KXSJCBTCroIhqF/+rvy3ElD/9ER0INudFUDqRTNjm3W/laxDRQ7hqq5EK9+nJvmDPhrPuJ0
rNCYj4wMDkUyfDSuXtdhfzfP0R0J2wKECHwllN3+aFZoT931JV8pp78dYyRjjNALq2YvTYpl3+ka
LdXpUPTVuuB6I+BBmBZhzLGqOxzqDgAC0zZrRkaVq6QrMsvktgrq+4E3IFkM3gtM93gqRjPmDZ3O
ZV9uoQLrU3DBAAZR45h2tT/nHsVYLoFrcT6AyJuyWA5Q/Tm577ODCQFgcidts46Gc9537bnEmmca
uu2L6yRvjpf87ex87p1iBW3imPZ1+1qUzYlTB446wbSvqTrYPrjrNXsOZ76khWjBTQn0B/fhhtcT
s3XUeBCz3nVVGa015Pe9WaA/pbrKGNRurpIXZadHbrt9PdVYkm/pxZ+RhsQwYoxbtcLM6NRo2JS3
wEgUpTYYZ5tPgJ3HDUvqe49P58mLTl6NinApT1ra20a1jzB5bVOp3Ru/qf+6FLKnwb9e4t6O2BoT
K6WDHe8VzxNH3ARtcGz7aGXLAq9eV10C4txicaFNMR65JfO4hiJhTVR/58zL0wB2KZ8K2Pwkrcqr
yqrceuE5NPHKhuPz1Jh7SP6rNHDUpl4U6Ov/rkfgf9dWJX5TtMaF9UBEIR+Zu+EsbQFTnuC3YvWH
oP1dU1W6S8lJeA2o7qmaw7SBcpoDQEV5+FvM/iHafZdUqcarhnZAtLt2DJaH/uTlQI2vcMRBeNPe
1H06b38jsv3w63zXWEWNCKUm2AQRus1iccs6cMCYzZzS/3d57Xdl1YyR+1WDhtZnXe5VPO7nMXnF
qhnEFdMvEfynC3b95f5R2PlOC4NMiGI2Rg0YtP/Rk8xc/zfzlJ8+/fr3//h00PZrn8sSynDA2MeH
Jj7w5eOXo+enz/529JgidKIJ7UaU7eJ8hWf2bxA5bcus3pkyq9LhJLPfmkM/iLn87zxEkDp7OOkC
tRgp0N/gxpUPcfofOPOqzc3f30RjPx0/30qxxB0pNPt4Q5bpAORGOpfLv3uUviublWYjgcEDtu8s
sGZxF+5wED2XMEZb5uI3uf4Pt+Q7zLfVUZs0Eic1IEVRsefVcfpNTv/DlfmuZQ6nxROekTg7yR9H
3gT/TgXof5cyq2IJmiTExqmKPiOLWFQXGY3CX676Txfk2/PfSFWXg4c0NYEV8wCOl3B2Fpii//0K
XBPR/5JPfFctRwPFelqCtJ6hkuaFkw38CNXqqpndLJa//JCfiof/IzOeAn9ZCCo3oEB3V+C+f+ft
QcU7/LbE99NF+pZzOSGJm+7a2qCyylvRrsiVStyx2/99lX4Ysvn/R6/YFY2tfCCmq119NzYpEBMA
7SLjCNIEiCkIoyH1zuvLvz0XvqV5wVjZTlcYTzZo6hssCA49VtAO/Delzg+vwnfmqF/409g1+PzY
gyFBgUSY/atOkP9dwrh4Q9FVFuWt14y5WQC1jHQWj78xLH640d9Fi5HyjBv3qHJk/LYE2dJOqVW/
DDh+OIzD6zvyj5OGzjTCgBxDMNL6Ky+iWTwF56oYX0Tz2zrFTz/i+vf/+BFBOfGyC6EObEcU/vU7
tfAx8N6X5Lc21k/X51u0IGopZx4h+o9NeCPb8uyW8dpG3ssvL8J/b7P63yWIhPekjT307+k2vsiH
DpstdjNtASKShz73s/gp2JLtfGg2v56b1xrtv4So76pEp07mUitAlsbeDhnBvDunCoaJ85iK2d1a
KdycB+1rJZxXT4s73QzrBll2Ose/aYZ+OrvDb/EF3D9Q9F0o2+qnq/7jyuAp4XF0vCK25WY22f++
vD/dvW+vva1cbApiOL2tSmi8ZxiyQ97W/BbErl/2v13Ib5lBo3QnGwftoWATtqnAtkWZefvmDua1
cIb47X798Ih/Vy8SPZlAXCkzCxnebZx8zjhxJyU/Auc3AuoP0eu7kDGSjlcTgyMxnkdkzlG2oMb4
33fgh/Pwu4SR09JVcBjj2566Lzjq0cdc3LUrw51s7LF0yS8/54c7/V3PWCNDGyhAW1vWJPup8+86
GDLQmv4iovvpCn0LAyHyhWYI3HILQDLTWyt+e/9/eBm/g0irumIGDu7Xk3zI1Y24LXKAGNbTimfR
8+8LuT+9cN+Jh1NdGVYMAh52X2oXrr1tkvOdfGMp+jX5b6fsTzfh21sd2I4H81XwKW2cu9F6Al60
dX9T8/90D769zNqpa1Vi1XoLcR2YdycHaeH/fkh/vDrf3uTZ6aD9GDGK9zE/3TVAKc5+CrZ6Pq1E
Dg+m+JcT8af+5XdRoyzrOGGuX2J67mbrertsWf4xrwEp2v7qWPPDdfoub+xmG4HzY/jW5A1JpyN8
i1bVnMLq7f7/h1fvz69LDz/c8f+01f5x/sIsjEa0RwiM/W4V+fGedOreLr+lVT9oXfzvYsdojAuO
rkq5TU4uirx4vezMZTl0W51HF/Li7Je/xT7e/TYL/unX+faaD3BqkU6E8wLO6kcXVFRjm23064nx
08df79g/rtbEe+O4oGJsi8DLSPTYsq9Z/AY1/unDrxHmHx/e9v6ixQh7c0U+DWVpNb6G9LdD6D/Y
t/9y1n1XOxaVZVD4TXzbmhTE1AxhcOMfm5uSp/NTXKbBU2RSkvk51hyzcS3f0IzzdJlG63atNr/t
vvxwFn5HHuq2igqtPTT+hmcyYYmfQPCEwf2/ks34/rcw4I+KY+6HhQo/Bln5DXY+/zu+/PBGfhdH
Bu6EiZ4KkcNr7zOcu2NRtr8cTHDr++HGf+cZ2irx+WAKMIhL7udxFT4VogYlxBtAMW+3s1Q3YZ+8
LmNw57EedNjKcVKArkg6BOY5dqKLjL1jpfotdYo4c1xsdlX1+BaV9GwEcQ4ycF+VWlyQj+m9g7Cb
chLk/dT/lUqtTKBfo6Y9xCq4t5YcF150qUfhtx2Z5oVX3rPDK7JRGgPGqkEDRfLp/qoV3TvgNOs2
vBu857at59SUzoGP6Cc3OnoodLcjQXvyrc7mkUcZpQoiwy5JRVLeamO3aHcf+qD7aCUJcxhNYbNr
2lW9p7DW15qs8jlPpUu87VyED4Btb5pkOWsCOyNA6t1lpumssRSGft7aK851Hc1pGI6XugfWhUeV
yltXoEPf3Cpf3wiR/GlrtqtZcer5fBBOcAP/sX1A5g3AuJeE0SYtF6hEJxWu+0pBx0mDCcipaeu7
UmZJVO7npD+Q0h2zpNWvxh33HZv/aFM9Dtx9X1xx04eDf6AYk2cuGd7QHn9DP7beTIH7wOblKGfA
u/sZe1AuBLepM6LkD3Sf+uQquauAry9JvR1K4mWVjCisIvuD68vV6Mc2Lcfk1PgGC/RuLW/risR5
bIJXbyILnM2qV5UAliR8kSleHHU9frHJzajrbzw1r2giM6ja8fDG97rwLtwBt1yHYqut+8T7eK8a
y2HgxDG3bh99Awp04siPWjpu7i7ADXQdPSdK3Iu2AO2igKMIqYYzT5JM9s6jUmQ/DOMz08tGhO3L
nPh/yQLloo5vGXXeIxHStesl5aq0fEf97r6W8QPTwXuoiwONTJF6i83ZIO8HPWDjW3qnHk0kjDjq
tfCwHe5g+aRanANEMs+TgyWgCODaAPsXG0KJyDoRgTavNwNKyQkTlpK5uZ1blhnhbGWFJ4816hFL
SoeJyK/B5Sfb2ddpANq8jsabYQiWTJtohwEo7DO9GEdv7wE/MtwtZYSTi6gP0NKBvZnNHz/o78JF
5Kysb0YI85Z4vJl6ULghqAV3HCAusFM2TRsV8DUagGQvb0U8vTe+d3Da6sxqIICc0cV8IxFP2H8H
cLuj+yCs9sskv0ovfq5CBacTLl/tDMO1pF3qFP/7nUXTBUTzY9ELmOT1PEzLsD5wGd/6/bCC7ewB
dH/4dKv6xEj8sNAW6DER7oferAUIDOsJGwedwy99YnOvNGPquoPOm3b6GP1+q9SV/FB/eDPT+VLp
dt1VIsi6KfpoLYaDg/GzWYg7apcXMEM+pSnB3w4/qjF6o1F3UVB1ZgCqj9mUzEBFCpXNTfVUCv7I
KXv15AJiS6Q2A+lfg255IlTvAs+XaesAMi6XP6VTBZmKKBCTAp7tUb3VYl6XAi70/bixzgierGYa
WhFHp7AyeKBmwGZ8YDYlhyRhmoHH99ROe+phcmuEITxrwTAeQQ7Yk8bfMrea0nGSfh5W9jHU7IsU
/TFW3bEfAbkMSHnLjLOCwq/JChts9SwvIyk349C7cAugFHR63EtwQmeisFYxTNUh5OQc9TU2Obry
1HvmDXuZbB1yb8tlEuQqktvJ8uNMG0jdhSrSQfnvJeuGNGHeknk+kPGu86q8IsmHsFtVqsBUkpgX
HjUvrjfWW9qF1UpI/Xe2IG5OyXMAjnpXLWff8886LDdTV2+TegFHtOF/isacqvHqXNA0d2Vgvnzo
UZbOO7pudLMIdVOPxaPocXVc49/KeFwNDhd52CyrIakeo2XYdlRtSKBuOZlWME9+WZhCmHecFSub
o+pKAUYWvHJqtPmY0Ad8BZwJE3TJvUEsc6YY/8XL02z6N5Ts96OunlzmZlXUsHSOINGeKvPEFt2m
imLXlWkvBs0A46saPCCP1C+oydfWB2nUWcxWyGLDi+Ykab3ryuVFJhw8Iu+81P5m4uyj1/EJmoJ9
UPr5KLsQP6eA9Wr56BXDGXbY+8ZvN6Zwb8OqbVKYs90pEdksToImlQbWkwa4SE/rLrNduOLSvhSt
hnlIVW4rW8yZgBNEO3UZTYiGAKo71U64n3R1hoPlefCivKvoJwsSIK4JdqvLKHmo1fUhHWAGBtjO
3RB5NBWD/06L8sbYsEwrx9dpkTCRYZ3jzsXthV33cepojDmwsypcft9HwS0vyBYm42HaQtm1MlKt
8Pvd1ybxd0GA+nsCcGiGDdzKjysnNa4oMRseYZgwD24eOzgVcc51TfQwRPGLghtEWbGzoWGXyiDY
Ylh9pDibaNKHKekL92rYsPMkgSy02wPecKqvV5+xrRxiSNPpRz0sX6orznpGn5dQCXhTw/NxGNfR
wvaMOxlW+d5ZTPAkWmQCgpkM8rpnr/Cg7xLNpnX9sxhmC61S6KR+MNYZJO+Pxo2eIouXG9PyPm+K
D+UsmbDD2a0OMHEnaHGxVyfyD0s0f8Vc3wcqeRLAPACCN05Yhq6yJQpvZiwLpTHGuW5ipw24micT
mBwHahajMYomYJ0uU3CqHAadCf2EucaU9m2/d4gpstCdjkRgCthfD5t5ANJJUb6afb0lc5V7Qovt
gvfNjeStCZMeuU6HuFLsy2DKC9tXuaHkrouVm3fMpYcYp2JaolOXlw2uh6mHj7aDp5ExMMrgsroF
mRk/ZyzWwganiE196gXsDOzTDWcM2wzFUZHp6Izh36pVt/Bb3nVJlLmJh6gsYeQlNL2NhvLkVuEr
t9W5ZslJCrVzZ4MgpnU2RkHWmgUPIqvGXQJKm2wWfy0lGCYuPo30p2HBG9E1bpuHfQi5jy+gY8CW
HjHIPfqmeaZkeBxI0WULTqVsLoOjpQjiFpOFdFTszQG8NNNyClLF2m3dh+9CI1DL+oaG9NCqCHlQ
6x4l409FTUUKhvNtMMiHMSIfVZw8UdCbKEsEuEwR1D99tZdR/9GVlchwvt8iEL3BYuJsrGKZUNEu
XuKVKhfQ2JdE552Z93Ycd21oDryXqxD0S03YiwpBJTbBU29BxPPceEt88xyFFillu+ydDtGuMn/Q
QK1wztDj5LKtIEGPVz6YM76UK9+yddkuT0r2Z+xyngolw1yM/CsKmle/5e+lsafAGdFXEIOXaTbf
DUgIQDZy4cdLyUfBMROv65Vkg1olpck7jO3sALvj1uE6DxMSpQVNHitT7wcHqTdkLGnHvfUUstyM
XpLOjobVhG03no22sZ6RSfRivUwz9tyLZ0irD7C5eUk6/uF140vHmptiCC9LLzpQPaY/nRvseeJD
SMIsxsP+wQ5Rloj2AnLUQbn+LdR9D0S1aJLMAD7Pqnt163In6Gje63GuUqCNcqYEzO/6ysvc2RVZ
MrVQYzTDZWivigxnOkDxmw0QX6zROKrSkbN9BcKPSdQNHNzaDCtA3do09WnypvWISJAu3MAtp/D/
yphsnEo/VqLZB664J/14HgZ7TxPk/APha0sYeIkE7nJ1SbBQ270Yzg/AYuP0GD2sToJeQlTWWntq
rfyD/fML1Bwn1zpXB9djweMjV+TEHPdu4f7FG9o9nDxk2gm1KRn1wao1R8nlCvNVcOPhYsOn/jYc
vdeYImoJ9hYakoMVfSwI/5gdSIVgv/0JJVyuu3JM62n4w5tmXpnJHXKnLVkmx+qGC/idjF4a1G5e
hCihmyGpd9aauyry91HInoq5djfUElhYhM0rgW1QukBsia+Ali2+2FpTB8kdUzeVL5YdLNEB+6m2
bq9sOszieYjZwyxCFE+Idshad84ksREUtVu+NI9A8R4qvN6pLrDII+KuycsgeB7b4mGZZx/uRKhk
ltp+eHLuMrfqoXtG0Zh6MXRM8MNJMlH5eN09epajhdGeNg/G924HVb4B7XFOymQXLv15iKbbGMmr
3x8at/wkcb2OO3mZfQWdQJIVTXgEwqJFzWKiXC+wXCcVkNUUqUE82JOtIizUVuc4kuemsPBv9OyN
tID0DdZ7llwvsLks91KYQy+nOPWX4N1JYO2D0PtGxwSRN2xQJLQwPWJfvJnWXuKeJDgZaafpsW6S
LgtlgZoKbr3IgulqZsEZXp0yFZFBJGVF5jjsFLRIr6dGi5VxqkMtggUriY3Je+FuYj1ASdOJs4J3
2BDN2UKck5iiS0z3rakZ7kZ4yz3vK9FmSCeLkOu49SEk4RZP47nX3t/Bq7ZtO+/kIGhKuH+KO7sN
4JuUDT07+WrOnW7xM7/HN3X69q40AM4kvlpXZto5ZQBlk0v3UV191mz4o0v/xYG3ynoh6OEsbndJ
ijArg2ZPQi8rIrKeAhgjGdj+NjSnTfyoqulS4cuV0l8lQxFk5HoELc704Qj+4tPqEbnlofeaJ2+u
H6mFejWmp86SHUAjIk0semjF8lQ7qDR0Vd5F7rJxAlSvZencuUPwMpTsoZ7EumnxrDgx+xMs08Wr
wxWbzJOpxGVe8I/tIMYzN4CMrwskbX1vL4tVe1TkWWXFzTLFMuXRqHAN6ochaKObsHFgrdV3oA1P
jk2JqtcO9/UKlsk0x0V8hanxzVSHXwZhXyT6zcyhTLEu8BH24yqEtfgKhcwjmdyPWfO3KmKf2Oqu
cHbAS627LokszHlT3djlDqNJWnv91zi3RQagsgB/rM2ZCeDllSRbZpGARVVt4GrmHRPdnIveAeZ6
jq8NmiSLdMIypszDBOQhMshbY82RWMMP7tyM6ThymCtZiqjmlXsUCyfeodaXPnvwEuc4JzB+ZotA
TmjmI+wIVrQsdr4fgX3cTxs5JavSuH+70dXZorznsuhveds8OhhXozswnJPQQS3arWiPik74WVeg
MRFDjkqC+ZAkXZcxWdncD9E2mbplyCSJTvE1Y1d98cDx6qTeWOFyEfQD1Dgf/bDbinrKqRd5+Ujl
n67FeB/MUZJiEhTlAYn/IMPD9rGGn0vy2YVkp4th1U3+YYJSJbW+panXuZtwagd0nNqVCdVaFfQA
kzKaYn6/XlwNclJ1UOHQZ908QOIlUMqg8SVodB/I6Wxrr4JUEslUk5yI7/O1bHEyGBSzY+c+wE0B
75/DHlUY4QWOZeaTmmdFEu39wDEwI/X/CtocIEJBFhwX+wkLnVkxqyPK2g/t4vySVNz1xPuqI/HR
x9PDFLln1/YPreG3JIyXFHXc0aUWsdp7qGDkVsTeqq2BnxtZ94bC2MvoVZGpzQ5MUkgoh/CdRsmq
auiBwSf92jx9HZlEDGn8+6SaPgKXPNeR3Cx9kMFDK4xjCEnr8oFdDeV6MeW+mzwwFLU+3thsgPba
Tt1aNc7n2MUaD1HiI+tU98plMOdil2KK/dwNDPS7MrqrRZs3tj9LSY9yCM898kzaDnwdhqinmRC3
KmQ4sauNLwdo9qYS37C98cCWyBrVfNZhtyEmfsYmAPLW5ZPVH51md2WMjiJw0DdEsBqU07LLYBF2
114Lt7LwtzNYfRpveYo6ucq6OnwOpuaYeOa+8qY7qpO7CQ20ZFzW/ozlEaQWl4KNh75sn8KRro3X
b1wIv5kKVr0sDl0c3na9+2wZ+aMDb6ObZe+ZGaU8tpRXhVpOLlrYyFBek2W+VIlZJ7CY4uW89Tly
X9astOIms5ocY6d+R0fj5BP2gIbJKZadj8KVf/iR+1b6Zp94w4x1x+SJOIjw0+A/6shdyUE+sxCY
f6/uHqLefSR19aUU+PyyTtaOs9wknTxwpMipjxJRlN6Za3hNC5e8wqIBMadZY5f24jFWpiRBWRj6
4smWds81aixa6nU4VfhVqudByNt4abBLsTRrgOWAn4+C58k0b21DdlHB1t5k93C3XLHGFqmbQOXq
apTafA0Oc5OiDXjqErmTOv7bxuKlmNHd94rt4BRoivFLGOO9ruoDgYmcuB6y1wqN81tnhP0fSY44
Nh4045dGuO8+bc8Urtm073clax91DQ+iJKyzyIv2sSGvtieot9BdcWmx69CnbhdSw4kO0r1u6dOw
VR+dEBtSm6d2IjcFR7SFQ0U4NquiX3IsQVz8AH57cKCTWDJAFxRhkFNz8hJ6g1x2P0nA1JLRe3fR
fRJooLmoYllBHvjcrjzMtEncnuYESgPL71Q75IuW773xn7Sg21Ywd+2T5Q0Dhsd6iPbosf6Za53H
QXuwIaoYeJ0UY3AJq/7TdYsX6QXbIp73oDTsGseiLVyiWVlsWIX+B6u21m+uOZl87nHmIFy32WCT
rAGTN0Wetx7t8FzRWiMPlPglkTKGTrXjSYM0kcHBMSLO1lKyHpD1UerdLmX/QHl79iaDNBzqcScM
L3itTzwYH9tmSAHAdHOgiv8CTTNnE4zaZOigR+k/lFWTZDZUuWaOyVTnPOqC6gzt/J0oqidPouhi
6G+xucl63Rxt8aQ527Z1e82h4E2qtvAmB9GRT7lq3YOSzZo2aCrg3ILULQfx84BG9SNS5rStk7zy
wu2ii1XvxrmY+/XI/IcFXSc51F/IW/O6afcRei0L/pCNPajNODlPxOvW6K5erlyTcFa53wQd5HPh
7diy7SDctakW5F7eZnFGcOtDfm5DtgbhCs9TcNMxgUNlymSNRGZKPsaE7rtA/IFEfDUmfBXrcJWg
cYUE2eyS2j0FSfwa98Fd5TvPugVZ1G1XOhphZSNzlzRb01Dw83y6mRAPUiY73EO4a8ZD8kp4lyni
7NpGbOBNu6ka+w4g9Wlw4YvYduaAonRYqbE7Yy/pTY3LwbV6N0Opmg5anFsmb7owPlKqMen3k+1I
2+0ipy8h7KZ1yM6o8EPFHXzv4mNTwtOYwTRzroKXWuNbALwMdxjkb0Hb7zyQxeKqfJC0u1QtOpJI
EdnsXvoyyomHKa9gjzEeEtrKA4EccXBqxNglvFEkyDgZjsww0FDtGd03jc6ru+cjXWEs5iNjllse
tvve61+snF8niRSEzLB0jDonpdrbunF4BJ8KTUc04ogdN8Cf3MAn5COpH9HtWFdO+9gIHGhdO2eD
gwDOl31vMIwoHeDDHI1hRAQ7VE8+yhDlsDIuZO3lvvBkZmNk/T0l135ZmVfCVZnCsk9YD1shxhW2
sjZ6WoZdglxPzOU7zBwLWK0iHevIkloegNYc4rgIA4mGKLoLLn1MkvK+7T6Fg0JWsRypzRGAbIwp
eHmeQrMhHYSB6JMlJYJ5D4kg+o2Zo5Iyl0l851n9XETtuyf1V0nIppHWRb+SPFO/2rNuynpJIZRi
uR/XXy4CZKP1zRyzA8UqSa3rOwkrpKrtN328GKRDxXuPG77qnXgXg7GDMjjBozvC6VOFgHyZTaH0
R9k3u95a/KtG2RsF/SoIpnNROLu6dPaRIJsC+UBS9AhLFk0DmcuYH1pmV/Bs2kTVl42acuU2MIWk
oTibOnmBg+fGpYihCb/U9fSkm+i+7dGlF26NNqJJ7qugywYWhdmAggFntEZKEH8yiHJzWvnPURAn
mfLGPOC1j1+kG7IhwII2irUu4gcixDma4p3lRKZoWP7Rw1iuiDPtFq95FI63r0KzHgkiPZmfm8m5
eC5aJzEkvmmdwCq10vw2nguTNrQW16B+WFpzibV9n3nwGs70yCMPdXGJTaMJvnrBNJapT2GjKpPk
rhzslnX9llQ8C9v4KyyK206FTUrjIT4OXnEAliM1DBEAe2kFq3hOSYzeRIjeyuBKOLLG9gwww50Y
fZgdanVC1mpT2pJ7NsFYou7Yp+0aDNoKjYmNHVeywZQ0dNDOT8gpIYHIhNO9DvD9Tb1ygdVvKO/m
0vmYPAtZd3COCpDzUNUhiOq7rp12VoybioaoB0rYZbTReQmW1YjG2FggetJmN1DnWMguyAtV4N1g
0brhIN6EPN6q0b2QvtvhPbldsDBo/XlH7HzstWnXvp2StPSVXC0InjOVTw4t3ywSVT0jN6/GFTpW
D8HYf1jWX5PiYl0lvEstDcpUSYLOfnzXePWliruUFFOUzcXwlRCDnBQ3UExXogGGjqtkwlZqYNHJ
svy2NPWD63fromng+e7egz2GlagW15cU5DYsk7z1yLsc31vSyp1h0cHxOSo5f1ojGm8bUX0oNuF5
D0GXj3BHMHzbeEYTcBmpnyvHTwUOCUxzcn/CWKAfQRqalxpfSFbRTpfdzsfg3vd7XKtiOjhYmFq7
LUaxSRK+8Zpu4JP0vkQLANFO9eloYKFNWKyZHnchK/oscOWtiJY1SqE5ddtpz/H1OjsNl2aEZS39
fxyd13KryBaGn6iroAkNtwKUbcmW8w1lb3vIOfP059O5mZqa2bVty9C91h9X7FtWkE3iecmWbVuO
53yt/VImDxx3z04TIfnmDKnX4hi5Y7Y3nPW/aW6CZpq2g91dDTARY53/VgbXja01gRWbBcMY5FPf
U6EefUk3fFgLfnStMLeTVtrA+t2m71w+LvnmxNr4oEjH32QDuH2jwsc4JeWhwdaVL6Xz0FnE/ZYT
E40+Wfq2zKtzpJeB2Q9vq2N5VULRb8cIlbi5fRy12Jvm5XeS4ezlGsgwpvY8sBMuQbN+GML54tas
D1hR/1rT9udY3y35fT69O66q58qsUm/OenuTFjOdk7J/HvKh2djKaTxzSZ8XnVTBzuC5UnI1A7OI
n/JVp3jCsC7VaB9EtZ5rc9kK/rKmpvi4E8tFTimntgsAZg/lawYX35rGCZtagp9rPjMMXFXb7Nxi
9LuoTz0d5mvOGZykw2raCWMvG97WtMQIAp94T/s2HM0XkTyMQ3Tt2uZdpstrbI5wrGSwAEkbe9Ot
MWMOKBXENsySJOA8/5JzRvBZYW5sTGBeprRz3JvxRrRkGMYLt6ZCUzBZzW4tnT81d2+CWHHPtgDb
hx4n3ijDh7hxoQpEWHrVkj33a32qo3xflbOOb7BcOfwBjlZb0FSHsC1cD2vcHiBqN/00/qbVsgZL
Gp5CB01dmZ14285jG/sWcBNvHBJ6Ye8hDP2xTb7mXBxwQ2+jjGoijlc/5lQOViN6ARm/9gvLwKJ1
j8zJta/pLCGAZi9LIofN7GjAqB21go5reCIS/4qs8PtBHfrM3jfpENhRjdSm3Xczl0xnHhB9fFKw
/Vz1YBS26z4lQ3NxVbPt9PgVtPS/AnzOG2eydIxQaUFT0jtkWeM1hQRAsNFercr8qEEWlmLdV5Py
ZW1/O3EmeEaN56yXr1Ifey+CmdkYdKm2ush8M+3eliQ8gl1+j45NxzScE13gxZ4IsvNQTcKzteFf
UUWdnzUxbeVi3LVjp7gzbpOIr4NebtMVjrVoHmxh+fCop7Ryzd/UWE5jB5lj1h9jP/xn8ls3evj8
bKW/xBWPq0wC0xovtdmcU6d61ET9NHOYLRaqcyrlL/lC/6o7wqMtqFDsvn7QnOecCkfa7bcmpQJB
MQ/Jwzqt57S1v6qirXa5u6RBXupHWI690hvLc9zY8AajeTeW9JdqCPKjyw63lrYt3Og0Ws4HwhT6
LYsebqmfN0s1x/vEoDRClNW2cMLFs2Oe2jZFwNHHGFG5r0H8BBhtoqwbhjyej8INdFdc9aiz9qnj
ZL47lJk3o+ih0ncVmylFaKnWrQVl58WDIwEb8acSbpMFpi6nY+HYazAXcchGUnwJTZ0GQ3uKliLa
zDPVqssYGJH517i23KxNeCJQJLCa4ThhD4steF+gtU0s5D6NjV+7yR6Msj3G2YBXTws028Dlmnlt
3fQ31icIq545YYqKQGfOzGT/nZkthsyx2rtm/Gk58dvUDQfZMrTMY8rvprJIwdaejDramku5HaXz
tcTTUQzluVWgFHd/raPp17lcPH1cW3a9CDBNVnwDklrwyfipuCfNsNy5YUMHDGOHsXwvnFld/rly
51P9g0O1ddIjqtevvGOCpH/Aj7oBrg97+mBumztlr0ZQpnwUe9DsC3VxcNkQ0Dn7R69Znb/G5lc2
r+TpQo2DXZ/Rm/C9O/Wna0dQDp3t7OOq9GGGOHOAglMhP8auepbhqLxGdX6swsFbR0NtGn3YFMPK
xGOkdJfEUgUI/LUN6qNvPXJ3PHq7dpiOepYzOS++lYTnVe90H/zXD6X2aLrYWBPzuRKF7quFE981
w2029PeWeOezkP1HxdUJIPjprGhy6uxsr9NLrOZfc7WvjkLYELWD32rmdeqSyq/N7Kkv9YtVWR46
Zw5msCiaaptJnVxnvlhy/BrXaWuh6ojq6YXimuvc5BA3cpnxZtGcHssQFrIKGLweLKPUvBDyzGvH
OJh1HYw3JjgmHzPPlO2zNmfHyBDbe8phJIpzU6bPSjhXBa2PQbquvKLg37rFusp4ZZcvtlmbXdaW
oyXvwoM9TbNfKbj15E7ExHm6eG6bw3FVLShNggXbSGESktI5ruZdzUaAlGsSh2NN3S0cm6+wVkcw
0X2UVvB2rAy6Olljmvi93mgHeisI4+uu9WQfEwqAUvIp4XiH16kxTka2pn40qltkz5RjzXyxIYWm
okfYV4P+INbh3yqyw5TB/yx3psXu1dcEOeVww24qsz5GCR1vS7E3nTrfjEb1xIZ9zevhptJmp9R0
GbBko4DjLeltX1+0a9aGTw5DICUr29jQuo0e13sZT/pB07JAJNUucfR9iRX5z1r0R6Plx+LD4j59
rirY/sxtd7WTnUOHiXES9XYu3iLichUC8Mhefmy1Vl5mpbDgq2rRQ5TNpikl+j0T5WFV/QzOWuwH
rVtvHK6Rn91/pWNk7e0M07k+M1wZaJr9tOa67Xidg1mmNbAYLwmJnwgXkV4U/GNQTe7NVuUDcDyh
dvyvgwBYHOQ6hWvYnjWZn2E2Pk7lwoGXf4UacWVm6hyQT7LPaZUHuWegdMsrr1yiP7NL9GBUWugt
Vv6dZkLttRVRwJKwXaJUtJQVuCHg6DJk7tZq2IDGPAq0RN4IUj7rbbGXIGO2SQEZnOIpLXOvEjTb
wz8ivPx2hxpwXNsxN2m+sTobVVvZZqoyy0/LGbrRQVqkId4Yg0nr9laX/GcVMQNPCEdaAEYaRfqg
x+aDSfdwksaBEOLJkNYDwNrZ1V0mQvOG3u8RsHtbamOxT5yQrMCpRK7iXNMKw7oqnc/2Xpbl1OzM
YWJEvlgQ0eg1tynfG8vBlPi11rHMiLr1Mrq01nTymgFvUqG1e2udkEa4OkgOO5ud95ukX8ArBgtM
SmSPOXotpYpfxowhiOz6Yqs6ZOhI+cGm9kATXEbsdFhvFrNuPKKuH4dSe03XLOWqokXYHswfuTYv
+jowMNm4e7MVMjjqAqlCgs4E84zuQB530ckY7dAjtsEI1qkrN6vVPjWmdnPTmlRrFzTOdADO1wvp
Rx5KwT06Nz8xer9ZhIkkMQzsOjvyGM5+Iy/p/TBm1x0RV847WRrdQRtKyOPxUxbxoUD0oMH7SSP5
LXR0z60GE9JZ8Ft8mnUjAlQrxybT0cu23FmN3A6usy1i84f0xnWTq3XfZiBlqQ0EoQ2w9yQUFEzw
RXJuBsWIw0m+IAm8Ton2nw3r6aum/pesAIyudO9jnDq2Me8ADwi/un44tr370xrOfyFxAd1qZ/6A
zWqrLDjK0hkCTei3yJ3OVtc8iM5vWC09bTXjYjMnzA6lxlhLjyyHQpiq79JWF3NcQKqLTZYWty4R
91NG4kcnMDxOW8HdPB6WLj6nuXzAnV08gs18sHRmm5R9RO9TOhi1zqvpUWqzdm87QKMOtY9W/A9A
fWQyR19Y9NVBA1qUDQcEu04DwxMHdYoO1410vobEoLtkEFTVV9GvuqfG+ssV7Ys9087ioPXNq32+
dFuZU2qwmAhCkuhDr2Z74zSlgrhtdpVr7Xp7fhCKIApXVv6aJBBNYX0WFvfqtIxv3M4ymFMLiW57
7ZoBMLvoPd2t3yLDoKoDiDLqsruaYqDeen7NbfGYhvMVZcduMKzdPd2Cfow3s8PuYlTuIW2Re/HQ
n6Fp1bloEAIYK93C2gKwNC7ncq3I9nLOa7ceq447JsV6IsMSgA3tNhz5cDVi1dyQM5YbbUbfI3Qq
tdnnZ29dQo6ouIkOdqlSb8iNcYeVvP4aw37ZxanzGKvoxdSmi0ruqHvGh2FY5TazUf+a69oRbwkP
PKn6aGnDCu7k3jprHv0iao893IuY00sytzyZac9lDD2Xm+0ZCc5msIq3wdJ/4QrkAfIM4Kd5SFrT
Yn+Q1wTuxRMm4rpQ/iam859d1v/0zvgcDe026oxXrEyWn9UmtL39XxYNBSLiRocfN4HQ18fEiQ7W
qH45m2yQ8Pg4WOnWCic+tCXxpV0yMXYDQPRoR3zplHwHB44hRXSTdEhfSARtOv3LKoFvdQN9WyVA
BtdMnodRHIulWtBZVdvVyvaLOR4aSlz3eZntpc71SW7pNrXWbVaVR0Jnnu0ognWyPqMp/heOzmce
ddiBLHUqJqIGSOFm5e3f5y4XG4UIBX6UgqXc3M4g4vMw+qlJcyAf8KZG17CpgDG4Cfc64FNpGw9j
MSJlyX47koQtt8N5tASTtI+ZWm6J4+5jN2SSatQn49qB5qva6yCz5oRoEiezfWG15ourixeIrD8N
ZbFzD3TNQ2TnJtjdsA5eG9sT8OZYMDBmtUeCCN9KDCSV2OELaj9kH1UY+bKL/y2r8GCtTuVSkmpm
gMPVYQhDGenncFGnpNBG9AoAEYVSp7ytS18V2uTXM4dlJpXwIrirmzJa04+0yUb92mlMu3niz5Wb
bnVXphunDT91y71acj2PiXYrxpIJqrumSXdtF3evZ7OBmgxvglbG8Gd3WVlp3CJozqZw/tq4oasl
rohiKv/sNXnqzfpd8nuOpDwZLHLQ/PmzY7vQyemxsop/XSVfJ+ZBHjE7mB3rCSrs0a2N52LV97wL
+AqWdCsnuUULfOhG/YfR5BI6+RF+6rdCbqBNS3RK0tnkTcidbacWQSbQQItPu/hVqD/rLkExOiNi
Itj68rskML9vVkbRXNIyOxT3Ur/EsgIxA91VWa42aXenb8Lub5INqg477TxwDp8NhPMnYt6Bf9az
5XGuw73ItNd4Zq0oeRQJ7bqJsb6063KN2p4jfsJ0OstzUi6vWpIlXm0IkM6+JWeF7jQvTNaD0uZt
VNgvWlOjRjfuGmKQVl0Lb3brPC09r3RqdKDqTLNVE4gxHHdJnG+Ek1AtAzzKcTHtVptRKb3vphkA
bzBl9slkStwCO5YbvdK/FUxAoOvWzXaMRzXzJdBQvnUAExO/YYRjT/EcfWeKm88WNppCwigWw852
PQmyFjEevtZnjDwlSpgYGld0AfHkEZFK6eO0uu89/vfQ6tGWRfhLEDfMqRZEwj6YGZRQ6/wiPUDx
vqbtqZmT3HfvRTi2luzsAfYhLmDOm3BTRyFT012A3I1JgKClunP6qOsI3TusUza9rAyefgK88FFB
jbRV91O5DXrTvtH2rv3nSmvdwJhZgeyMWyyKhzQ2X6VYH+1IvIoMlXvpYs13WuMUNWV215a8OVZf
sJ4Utlc4bNi1Jq2N6mbamGMOvKGY4N8FFayzzuVUlV+FnEJe4gQwrcXOw+i4aRDMnMqQaZA34sNe
xps1Lk92g3a3cOOrRBS6wTfwWCIZ8Zq8ezHo+fPbxEz9RkRnM67cLb4mmnmKYqhw4RiBAjYcHHuT
VG2O3DrdCz4gUXSgO8RURPqqP7XF9JvM2YOW581VJqGxFfPqoAxu/6vijrcDD5EvGgPViGl/QxR+
zvWEDLJxctjC2PZCdG/bgvG3tqDpVbzHGnSJ4IaSJty6NXu4MT8li/6PrOJAa/vK74bwa0ZYhDY+
e13nbgfGBQgAnIJKo5o2zThc6rxSQeKQNi4R8j8SNxUTrlqA9jUM06DjWeTcWMYeLeleNa17LXNI
hESoqzGnO3MlKDV0t27kPsUDD+yq+01d7USMkynRzm6JvLOND3mMI3NUR67vQ5NmzwvDLt0cQV2u
q2fJ+pCRNdmXDVOps7H5UwB3cMoF41LeG9ueallfKuXbQxeEhuS5i81DPsSPaa3v6wTWvi6TF5x3
z4gnwaXU5Dt4DRDlJD81UUKeM9g3x6qdjVigIGurnza0ORIflj8ONYGBWsEH4NBfZeEEKWYHlapg
vqqP2VgeVhTLTRti6DeSNy3vPpNEP9YuqlGFiHEys9M4mQeOv8lHyL53FmwMpXo0OWShkhXx9rk4
J3a+bdJmq7XhKSMDh2AIDX1KcjVQezHmfWRorE1gDK+ftHQnc0cLJvqa/EWPt3lRo/OC0fJcNXzH
unMtrBTtlTqLhWspbtMdB/hvHxM9qRLKWPO7VEacVE4P0zgdsBui0OsL4CKN5coNOgTpgrjKg27X
X2oa1g3zJzekKl5z3EP2mH2igdi7iftklCEIWMviQoMcEk8IvXzZtSVbSr8eEAw8OW72I2cOAqmm
96hOaGaLJTMmRhmbqMfQIug7bcqKN6/zHD15HrvoP+xO/hr2J/4oRrSi3Jf86KEBpq2yWzukI/DA
9KLMufLyMZmCRne/avlljYJvINa9QjFMWfi6oa0ag+g0bTyvZMVx3jC02fwsSbS19X4/dfGu0u2P
SGTIUIqPMVpy+LB5a5Q92aD8YMrWnyhNu82F9iYmdcwKqsGVG77ILPR4YI40S8P+4zijEd3r84kN
QaLjNKcPVAB7PV6Hrb30Z7NrHwuQ+o3WIfAZurOO2WGoqpvm0ABSOwj4SYbg/KCZCcWPrMSz4LpF
AXdAjn5DTvgNxspQvjC4QpGcFid+Tmzs07rja7mGJhw1UojevimHCWZpyjYzAueiRIOpElx08Fwa
kRqekLaxiZtWoX2dTmM1JDD5qCUq9LT8J3c/gWMjft2VpbatAGUXqY1emiqP9SsJStFl/tIjVpzC
jB7dIkM+UPfHZqm/+f9v85w+NhWLIrotv9DncAMmErgpv3kSupnECUl3VvWQ1c5+hIqRScuLhPYF
ODt2tYM5zJLhxHly4n6Lyu+YIlkN467mwVmOXN5w+fYfa6vtOygiCDlQAFS9GWhx8s0HsWy6FBPQ
VBZPrOTGBnzZp5jENzrrFo/Kd4WzL+3+FJsal3BxIdUxwCweFK31r8wi1Dvp8giReeht7SsNoyfm
OMrKQoIv5eRrUWTsKMsh7r1IWaf0bYUddOTEvymJ7s2detq9U14ErIiFP/bxRzgvABvmtO91yp+y
9AhsrTZxGB7lan8QD1IFa+iIA4A1auUiZeAUz8NSvEYiObWae2OVC7RU3FDA3CqdDYbOWb5SXZn7
rpWBKIwbdrHvFovIYIz7KoUUUqvcTKJA1JoTNbN0j6JqDpYymarKAidGsZ5UZ7JAoRry3BpeO+uu
djrDZZuf8zKCekYIq1kqtZlcErAhWFD7leDRcwFsoI0o8cv80EQRnCWXc5VfFz2UGyMfkMgJRKG1
ObW+jqhAD5d+E2b6o904gK1GjqJuDFnFqJrFTcuaAaTaTsY3YsXAbsLPpS//VrV4ou1OtGu+pppz
qcecHiV7NxJ+Xg+sAFzp77Qr88RK470VDb9fgG48TxvsN35f0FeCyB+TyjyLQFTdNpm4OYwxPixu
z1NTUsuydtu5Ig1CTKuXudZNWwBDlpUQaBn2BqGqWhRkZXJZ2nortBVapfiLqYlPuuwMjHnMI/d9
lcaD3VSB2/WHiXxKWlKKLbICvic1bWYr/rZFp+/EAMaLarCDdO2L9GVseYG0EFmYNTwRv+4NUuOJ
Cx9sldCOB/vKgjXk866u7a+5svcVmmZD737qtX/rOsIlVsamkrgrxgKYGZNVtkqNj8TQry4KsTp2
rkvK09zo3S6yq5kq3MZPBLzQyMYqivgdkdVPPdXEp6jUgABdN66hClg7ZBvJPSiq47qrLKSx2WSh
8Yzvrt0eDw2w0BoqzhAr+lsb7cEwspPILQ86EUcU+CweKTaePDsIiwV1nY51KreVycLpoAmAyDjE
jf28VByCK33chWSC0JJl0ww4W9vePMscSYmJNblDOD7Uw0uCcQW7T7rhJzlkNfGUafq6pIgKFeU0
Osu8p9uj5071Y5K2d4ynb1mXmkd9qi66sxy0PuWSnNe7ORJDU1N7Torbx2xHP2ysY5abvs1g0DtA
4ob7lpfjiPMTAcmQEERKLd8Rs89DH5Yv+aS726pGiH73OC3DczmZO123g5rwAtmJV2uWiG+hYNHq
2IfSbVkWE+dYaj3eKXlO3fxVkZ24cVtzWzkOmc13mWpcP+Gse3NK8alp5heuEsQz/Wc1Ld9aBDxH
a9lRJ+gbhZu5y+0S342StGaU0YCyXHNxlZFOVlufNWAwaPG3sJa9GTY/44A+IhLAV6PBdj+18akl
xDOYanEKp+bU1yUbcMpWFv0OYRpIrTjocfy3RACvS/q4CGv1pq6/1WiN08J5Z+MMqjL9z4FjtvQV
J0jhyVx/zhL7yxhyFnnCLTuVn1Ckwlyo45xPhpdL8W7wDnV8n5s5yt/FgEPEdpZzE3aoSert2JgB
GXRX6lUPcgIQ7nKYXdH81xTaaVHqtyyQGlcTnZF1iLg2MqBSe3kxNIWiIvqYdExEY8oTlihyIu36
cYJhS1ITyVAj/xwTdK6WNQMGawGIP9I/Qma0rPNM0z04smEBXp7qKQxEC5YTJcUP6ayedNENjBb7
da6eMidE3zYm2xgbrqfpKbNA1efUTYhLZGSBU+Uv4aBbPtHhmPeQ2uLQsCRG/AFdInbEKizOXcMi
wJUJjiEx1qUJZusI3xTsijyEJonUTuf8yxNmHw6ubzFgkMp7PPDZM9gp0NHwrNXmUc7Do5LiscwR
F8f61c6MoLbkERTwOLGgejGYsteZ8aVTw7kvpi+qQuGokELgfgpaaV2k4O4Mq2s8w1IMXfkcask7
TlHynmsL0wmc3oAvrTPk1tSMr7ZAkaET91rf+UOh70jPRKLn4GJqW9tTudN5XIuXDnN0a02PVpns
u05/k0n9ICeLHF+mz75IoBXAYFVVvY4x5qHZ7nKmSDjT1jIfl4kemIloukrUMJAs25WNtTjKgg5z
WBmh0UrV+xCLbSSns13yWx3jqvayLG8wmtT72QFAdgfER+3IgWGGqKmqnSabUwiShlUT13cb7zJD
apu+rD+tVm6VFm2dAnnL5PArq8r8v6nFhZysezWEuDn1POOr4NKyUztwNdPXc9hBPRr3CBI8YTV+
SeLwZqKiuc+UucG9cW6W5a921Qc7RIHmoP8RC7PBmGHhRpOULu3dl9ytHgYqH1jEQ0KJMzpHsqf3
amt32Tf4qlebIadwLZ9Vy8g8utY1MwfUQPq4d0R+jDV3AgectyJ2+QzNL+asfTrl32uuEWBLGaTA
2OzdJ685ysASYMmabq+NPIKjjSepZ7BSSMs3mdC9FZvu/aZTG9HMH2k2ap7hVNgeJA9zHh9WLfUs
i/FUlMauNNurFNPO7ssdC/NbG/WnykHxlqXGq9bQv0qVqT/b9Pso9TZyKVFEd9SqHDgh2WtVfQPO
ObARXuCKdmETvWBMxS9bQ1gijlmqDFvx4lzLMT00Es4jzugEKEJr43bMjWGEimq1sMpY+kMV2Yyr
49FFziEQVcMj0Tc9tm+TanZLqAdaJ58rtbw3Q/OT5stZ67Q2KMbxwcUeNqeGDPTe/GidMsAhygOS
LMy3cXiQrv6CSG6+/1C/hVa8pb3aFwazdDhqO2L3sq0R53iO+27YIhlnQXbR0NojxoUu4x/jarDP
CYIwvMVAzej27+gqEozjZFcgubAT/SkUNr74DGXRejcfaC9LXfKo9cYvUdbuxpI8eOv9nbDi5bMh
7t0quZ81Gf5bxhBTgcG12dgFikqVjsdWjy7CoqUkSZqn4m6BG/BOSmgj7iH8K7VV7cxWO9oxqgtH
11+0kiSCe2ApC9E4Vd8txOemWqaTllR4SczihE//XVo2lHWf79qQv7J2gJWmcNvkZuYzX/6ydHMb
4ZgCr53WAM+bcUirOTuUvY5RPxzG92RCmuSQT8wWnyK/WYz9AlvnjkwXdl3vk4U0utWFnXJ0Us2l
uR2c+JLayl8791UtxvPoNGRvj+a/wiZhDnD11PQQgl370azOW9yOGiWT7ia2h/eMumGiMBD/kcyR
UwlGdMEV+tormxpZSU8cVxd9TWLBcmHU70kzACjmEX9zfojpRmdvBMRNKve1SeM/SyDqbbmwqV5D
ZGq8MHdc+7J8l6J5Jr/eCkriOjSDRJVy7iiBYgCS/fJp0w6dRRwpBcbLDSzRS50Rr6ov9nvdUis9
mfMtFcULf/5Z4QWrrDgYE4wCHG0u1ZNMyNNHPtjHYYVnQ71+UEb98H9Dv66TZS7mn3QQxyVC3FqV
P8JVAmTHeK6imRc299cB8yACXB/HkYmS2Tx0k80mk6CX6K1vWRn/sqYhHbpbvtmhyGros4NKNMIr
nK8M4HGTxtErMt9LOFj/Gav1Q6bhK8EinxkKpJwZVR/QvbGhwyM9Wsn0XbdQJ1rPCpK36da2cczg
XiXuJL92ED+1TG96tv6EtTwXGeZdWfiylJ9saD+OEGcpHewD6XvYoiNx8u8CrPpuHn/rNIJV1lK9
pqwiKx4hZ10Zwya8lnPzbJndkbqTq0Ay3YzqYi0zYGd0dBTR4rOYQPnIQdEKIg3aWr3qQvp2mmyX
3HooDPtfPg7vhjXZ/mIYXwIJiwCH5XauHyNMK920fnTW4Hcz3q5FoFSxtB63CWTBSpxEnPUB3XYb
3ARoeVSxj/K75C+l4UN07c00WDfKSh6bJIdyyuVPohQe19gw/THHqpB1iMzBDeB0EN9HeKxKVtrE
RD6JwH3TZOBCk3jC0RNIlC2o1Y9D05R+ryY8mr110RZ7g3j0Y2o7rLysVn3VfwCFf7hzfFpkmWyV
zcVg2ISstSY22e5iJ6B5ydVy5ZOJ4SVd0SGiChez9VCJdW9hTcR/euq1CZmGgohGlQEY38+fVr+8
jGn8ZNdxkLryMDTjP7ccL21JstqKV7i297nBOGGrRtvOKURPnR6UqD7rVX/Oa/Ovk/oLyM23i2hr
tkDckAn8tCJsWWVCid4FSx3L2l+fOOcCzBQCq7mqqD7FBBO42nwQMsk2TglPaAtg/KgTOLfw5LZc
m4PDxxajqBx0bkurQ0mbkcjWOSFK+AlRI9EcuwoggSyMfIPoLeMgD195NFtPOm0GpBheFkI4dErK
hgaztE6CakGCRAC/AllD8hcbg8vm3PeXNTePmtW8LzFCF2QLiL+zQ7bGxMMYn7JmEdV7zsgyeU9z
9o847T+BsT/lAqSmla+aoV/KUF1GS/+pkabry9oEXV3sejXDgcVPhssGFyHjnmPnOJbrK2Kg/8YF
9BYFSB85P1qlzkM0HO7QKEE1h2HFj9Jry9YB+0Nz0NI0Y3Ox1ySGbFSRwdWVzqOKhxcjzB9mLXnW
ouENFnxrJNp3OZTbnCCboA/Xf5mW7e2BDchKCcKw9OTipmWg9f1N1WLrVhNBBt2frjCdx66qN0Zb
/KdzocYWcIfemHgH1X4drNecwBBrUp7UxT4czSOWkS0vsk/z6rcNtFXoAIJ2g3+xIQ5r0WlR0Gzr
VRF41ZMkjB23f7eG8ieWFakkafXVGD0WoYSGA6ctgLzr9beatReB86vne9xDS9ylQ9alGOLFl7iE
tVTlj2vqvPRD9pb8j7Pz2HEci7bsv7xxE6A3gzcRJYpy4f2ECJNJ7z2/vhezJ1nsUAjISQFVKEgh
kvfw3nP2Xjsw8Zj45Z3Q0vWK2Er4TXlXJagRreJLV5TrGPxHjGaBx2raTl1+QHoMUMhg5Ia6RQ1i
HyZPtNOSoLPLMo7XYhvsrCgYWLGlvx/qnNlF2z62qvasp3SyyN+1W9HCbm34MWOc+Iv9+VYvefHJ
Zf9ghTV5DLX4wk5X4RFLbP43G0MMZ/MB2UTl83S3Acpkr6a9YuAzXulZyOYt2leesQlyFUF5ICDi
127bIP1IKiQy9BLvBDKNkBohr/LJjFaksqHZOkR2WqXlXkGzuQfxA3opYhctcFTdxFW3bemx5FKJ
GjNAmjsxzu7L9gGp6cEQEIo1qfckBjiH4Txpg4lUhhZu7MXJmt184PQp2jB9KgxkK9iu6gHh/jA4
I118BB7KDo3KfY9xLOzBd0RTdtQV+VHsERS1Zv3VVbh4huJa0voXKWseVRxeRmXYzDqvc018NdrR
DXRxm/gSpg/pRYBQJyf5tS4NpyhT8Twln/0UB8e0j30eduGplVvcvD1eu+neEAo3SVqZK4bQFS/K
r0Y1NknUPAwM0IrI37cGB0o9ffUsxJxlkL7FiO/JYTNf6lTeZ1Q6zgHcYjV9VkNUfqZPzTUl5TEc
xWOkNnQpgVseeALDbaV4bJ/LrdkV6XGwjGpjImUFvrAexeBUZIAXTKPTeJbKI561bZQjyewt41E0
h5tesJ6NXn8z+zJ0+rDb6Yyo1LjYFlr0wtiPt0Ra3E15fqOY8Zfhc3enCiOplR1b2aLtgA2giQpQ
Lhm7+EAC+pMUPaqWdKunyYMxTHiGVWU1JuOuGaWPpvevFKZFKIbUhgXIcpDpNHeVd4cmwgV34XYq
NrI+O6SYIlaiTn5crNJHSHRcJVPx2SnizrTGddpLT1PVnHSdXbyaphMaAuvLtNKrMceGJ5IhMAXR
vaUlN/Iwq4cs9qOy9CvrJFeasn5WeV2LTXI3/FFE07FHg4zc4gGXFP83JytOGi9WMr6N85BQSR8V
IQptQyi3IUPyVMIYDmYUJ47HLqcV0b+rjPTl+XurmlUfID3i2RVac8/5ecPlcrLJB0AiYHgi+wQt
h1FcD1irVh7zADumixIHyg14okc2dE+9In6Iwnxy68h5T6LoKU4RN3QjJTm6xw1+TcabdqpJqeE8
xymeFtJAZ1g/qWr2y9TS91IFoCAr0o58nTs25ubGHPPrskcjL+jj2tLwjHeN9IHz8jps2IR3RQnD
BxuILUTM5av+aoC4S5cBRW2iIRItzY+BUV8Pk5DDezTQuDPfPDXb5ZzdCyG81gaLYBXTSQrxw2rC
W3FWEffmupjmwbQhoRIr5fvUSDaTah4mlNwCVWPKxBNdMFdWh/ceJII4RscusN702ETZ0t3mCaFQ
apk36xYdkapCHajnwS0jBLwjoSvgkGGCfD3KPsIvrb6LaSdjEfaPZeM/plMtX6XxrL0cxOoUTuWV
EGWVYzHwI7WruR4l/ZadNu9DKm0WM1VLRJnDloehYfReMSbmu04uu5XERuGxLIzrwU8ZIhftVYq7
j6oxPTVBaKwlFX1sXBi/E6ITFGH4ssicSVPjAc44Ba/rjya1v4aYTtwM/VQT0GWHetPLQSaQCpaw
ISp7lO3o7LdVUay9JtyYKYSOETmLSu2bIhnK1fy+8eS1L2uupQm7RsI2TyfkmMTq0dBe8e4DNQHR
PkbRtpaztezXb5o/EaSTuP4YXo2pcaId6ATpl1hk+7IeblgN91XQOVIe3VqMmVPF30u6v+t6PH0T
xyVOE8oRa9LVwChiLQAZdOIyfVD75EGhw2WGwnssWwzYdPVm8sc7vcGa3CZmdKpDD395vCk6JHWl
p9w1yQQ5rRMKMtEQYppNe5vG3LlOoYmuSf2tmdN0U42quK8SNXLGHohNUh16Nd3mOMEpF+NBQMuy
6mo2AV5nVzqepNimrVLTqUerZsr7ZlS9zSSijWqHyfYV3B64Qu8CMbnrPOsu1ww7gaaWVfkvkcnD
qorE574LYSaCDyyN4rbC7dzBS6QEBjcJR9xVXIePokDl5PAzyzbdQA1OHfR1plDycaz4aybcmGLi
OfVQnvwOz/RgAmhLhitLY+3Q+VwheN22Vn/K094OFJPFSZ2TZeFLryS0pD7ViQToIr4FGHTIGlzA
nMfyFGMmk44aBVwpRK7sU/U0U92ljWGbgQ+FxpioiSg/hHgbNeWTpkN5FxQTz6l2PZjkGiJ5uvPS
1jWT/oZfsh0LBIJTqYDRjNyKLk9IrZSYymBbYa7hwcUfISn06IMjS7yVLL3cyhJ/rF7XDlshOgIc
yvrymjfhrRqIW2EKc0SQ5D9Yk7yu2bGgwziWIH6sEJahp+Kdg0RZ0vYsrQ7VU7AVJfNB8Jo1lnT4
A7zzMVCZt1VS34SBkYM87F95Ih/HoHHVvj7UZbjxSuG5iNqHlNJS1c1T5zGvbMfR36Csw0CjSc8C
IC6bHo7AkK62XL3kj1Z1dHkoF0N6zJaVMFcohh3zz4FHC58TG8ytkli0O+VPUzEegYjeiAK6MXl0
NTN9U7J6T0nacuTdmgNcf57QVure67DbGLH+BPHmNZs7gXIUHvt6bsvGPdAFeHIGh/9CKa4Qdn3B
luS7RjSadTm+RbK3Ix3mxbfyX4kwvZUaRkSN536ti9FHMm9qmhTxhFCZlR36yK5NCwFrnM5jShKw
Qt84REl35LI+CYyaPMnAr2NKQD3mohLisCuvFF97knPNwU2099XSyWRxM+rTkcEhprLIsRDyTiC9
YoJtV4EUOmk4OVJljgA9AxrVJuw5eTMl/dMQYaau2y2I6Jte0w55M6ACM6uaJkd4amko9OyFMY3L
JwGZnF1l0wa9wu1oaDva0299kTqM8razVIPzH7P0/iMVklMx6feVJjIZMgDNtcmNp0oPSaefxkKn
uy4+GUP1e9L720Ia31COO70mH4u2dwOaY57GLLaIqr2VDS8KLljJ47WGVp02UXUnNP4JmVO8HpDi
ehIq2dS4kWhijgmUI/rb1yMBbwIewKkVT3MPKTKqO3TnO6tPmW+O+sEiM22FexSclxmeYNIjwSlP
Q2Sc6BTmNgzJX7EfXhfsr9gLvHJgY7lcxzqQUD/cWHF0pOlP0wce7tAPv6VRvZGsCraDot5jc7sz
pJQ9XObWMtl0UX8/YS6x21gdEJvFt3FR7UoDDSoomZPpS8hcdeTOEUN7/pxPbcrus7y7QoHKIWOs
dh1qaWB6xkrzQ1xfliCt4jj+Av0A9s4qvypTuBk7495qJpG7zQSQlLrVZMagNQAGxdVDqxhbBVIE
yDDHlOfyYkjSJjRoEDQ+YARgCgqUE1wF6I3bLmFXYap21FuATPGUJalvwx6wlUh16eH516aGOkdI
shfaZEdsm9c+Y8LBKG0EgYj9fHZriREiVUaquMkiObsD7boPkJspHpac2gcbmpmWb4NjQiQ8uKyn
Z58fvGZ++DFW5nVdm3eTzBlWbXDiKIGjJ9CE8uFY4sQtJoSmnVfBRpUU+B5VcgOD/H7yQnamQYCy
Ei9GD9OPoZ98o+rlq8RUAtwbm4MGq0qBuCWMyqdKsThmSAVCX5+UWI/p7xS9ZBoq5tbDBcnsI+h2
hdHx8zP/nZvynmnju5UGTA/l6zDrOdWihhYTAueK5jOeOA0b9U0xaYcyZ8Cem8azNFnkGnP3glH8
JLEHuZ4YWmtYoOYa7qSTVw0WloljlJcEGr3Z7L5ndrru4vR3Z+hs+ecjGQ+Phd1efRq6kPZCpOJ7
t/KvsUR+W8fB2uh9ZO3mXpKtPTxf5CTWiQnhtaZAwJoYI8h1cQz91DYwjOwMtTsYsMKZX9FFsTRd
3QAvxXyuPGQTIiQDz9kUMl617qrefK6zgL4L3aECqEhBS9kSapW9lOEaSn+qLZ36l+Ert5CH1EZw
15Wi7vqiCBYKI002ot4mzwB84KEvu9+qid6SMgPRsZ9l/8XwECKOtprgTeXEsQYEMB7yOPRWIu1g
CK4odylBseBtBhHGdBywdRhT0Itz/7EM/XZdKPq0GipFuBqN5MMXjZcwNdu1NlkfKYpBfOVXel1s
FAMnDa10S+DBNiEMehWdamIUA5j1Gak6gvjWhcrWhLUlB1q1SUzAZJFnHWgCbepcfAEAtdMADOfZ
5BQpJruuM1dT0O76Gu6ihn17HNkDCJ68a4RgrwzJuh0BjAaqtgFfRTPKQBzQvDVDjjNWSPiPBewU
Dn++2I52OwR7SWWvLsrVtu60XxLy+hINeUC7tiG+kr/BTUXUcEF+q0vCKU55zxqQmvT2JgMd0gY5
vKkImWei3+Uwnxq4TDOYu2wYlGRFA86z2tX0z4MKyIhsrqXIO/Ks7sImThlz09pSRYGXCR1CfRTf
RMyWtimPwUrw65DEpOBAqBWPVcqWbYiOahFlaAiDjZLTYG8rE3yu/pSO2bY0LGLS6l/tKDhD2Nzm
afcgNcoez9MTYLP3SOIUFyPdimONOgKGHvUUK7Y0r7yWNMCyqtB/K9ckTtpJrrZ2aY6PFbKF2pvF
X921pwxsEvzZQQ3yImnSXd8VboF9H20IEzK/fg3M9D4BF5ImykHHWLYqxGItiOMB3sJ90RaEosbq
rREkhFZOuzCWHxA9zWgp48MqhbfAZ488ZMh664Y3WSZvlX7YFD6mHGSIJ7lQOLaG7wWZUvQJu5s+
lSBbJKoblfFNIzGpl0r5bYjKWwu0L73V2uY45kaVQv+XAXBohc9VldyhINnVAxRJmqbZVPBWEhSA
Cflwl8vRg6lKm7bWG3rWzZXQaHeWghnaxFQpV13KNCt4JOX0iu0qLd/KfM5pG6+RKCKdHB6kULI9
GpOWgtSPIPpDM7KVlvrE9meBlZk3p7Qtn7WOg27GdFumiKfGL3mwkPOr1rUpmE6jlx9TonBeQk/a
GY5aTzvEhBjZRyfI9X2vlOtAtmzOphurGHNbn2JOQ/L4LtW8w5EBbKLZ/0MQ6Fwwi7ewCFJGjcUJ
Pm3AGReL89AJ7DSsr1zoPrNBf2kQg9m1VjuwZH+rRravzXgj+wVho+PwVQQ9dnkM2cwtj6i9Domh
HsQ4+IVm6Vhk0Y1RgwEsGm2FFdPFvpMjTRU1ehDTfmzTtZ9JeEU9m9bLmrPZE2EfV2OQ4WmLjA+/
7F57P9hkNQr0IN0wqXMh+1YtnOWE5KPEmBHVGn7LcIeQmco/uWNh3Y0zLwtBJ/prTu7JhBK/GoY3
32PS10zqjTeyVNjXf3K8h7eMUzYNQ6fITBTUY7YS6uRGmA/FgjVrZvJkjfr/Oc7jawlvxMpvOC76
csVWwPR/G6AE0S7KbwhBd/WU3HrsjhVz1tQSYKCJX7jTVo1SHFP6kBkVSUYZotEDCorIRtXEdl3o
BUwXBXho7OpWu7W68RQGBDX4prESQ/3GR+G60qeS1xlPvzBpLmr62z5KX9I5VHbCJ2/XuuYUo7cP
YzFa8y90YdviPZgV9V42yy00iGFhm5G4asTU80Hm5Z9ftbngjtTzArqd71V7zWsJJ442XSXvJs93
JoWu9JDr763nH+Kp7Rwt6g+qgORGgt/F4f9pqEDQxcAekhGVROClB6n03qPSIlQB9ZrfqTdDM/Ba
I8UjDcTHdmhfM192qhBGZWaIq0FCooG1951dY+MIXsB9KVy9VkNHiqs3oY/XvQLdnlEWfjsTRems
rtW7TT0WL2PYwunWpYe8YT/dKr+jTPkFo+WeMTiSWFMq6WTg7o8NZqcQRdxUl0Ed9w9yFIFx0p6L
sMKQkFLOYX/srWlA0mEGiRNFaG0Zp8q2FkOo8iwgGcppMooHzxMRx8g67lwmZyu6brss8B8S09rJ
inE3pqzCJI9vksa/H9phxySlsY1UePANeP1pzA6VkUPk38sdZtMwmJjuDZ/gqAROjVlpM9dGP4Bh
IK7lt9k43Vr6PN3tN6pXfFYlMjFq4qqsrecansggtjMguXcTnBwQLhlgsQum3YIGJRevJ6t6rRO0
V54ovqUpB4VmHv4n0k1RWG7h4UkwdelXRTLNOh+5FBG7OWxfH5WqPsNkBxdce5qtm9ULk2n6v5qF
TCyNn2hO6BSY4T4pcQTqAa0Qo0zvY6QkjKiQ4XIcJ7Ns2oQ5EzbDDPGcRkW3lkAqOhbPut7zh2MN
ZNYbuCNzirXJe9uu20DZj034gN7iKVDrIy0Rztf6eENH54qNgI8rtryqW3oGfqi9xxFkx6qD+u2J
x7q2PlWae+RywTARMSMmPn1/xP0DK6+CzUguYNDxcs119T3yS3pmId53YUSPPAUAaCwLOS+d1lAC
T1dbJ8UwEnhj+rPVNcBKdPGFqr+2svozrUd9IxZ0oSMmCUBL7vB+FatG4rCFCnaGSgZfAH2RAAlI
HyqhPzaDan52mv4a6Mz79QFjTFUJoPUktpoTu9TyJRP9K/aLzPh79TZO2CD3XnSf1kAxkJq8mPIw
OoY/ujNyJvL611FHqMn0gaAPSL1d6QBrfurb8jErtUMPM18Wh/danNBgsHdDMPjZaPw1haAe0zTF
P1bfNV340alod6BrNoCCOEwlcnvSatr9QRDvEyll09QE+6qb1U94DHhBc2gXaWxFN+MYf1a4vX8O
fzmTWSMvUhDN0rS0Hsmpq7M2tN8Y/Fc1L3Vvevr588/Fv8zf+/l+F2Z+/b//I/0fT0pRXxdRhKtg
PA4+CkHLvI3HYfNvHz9/7V8fP+ohOwAliNy2HRGdSEyNS0LSpfXPH38uGmcRiYSQP7KQhYfuSHob
hLdua7JUL1z6c5dmEYnUBPmkAg8LXE+XrnW1OeX44CIz3P7b376IOwPRkTDVbQJX6uwh+ZXwUvr5
g8/93Yuks8IYzLC02oB2bXQqKmlXCJ0rm8WF4MIzmZPyIuYoIyajZvYZuKZH4KrClFR6B6m/gjWy
guUQBhdij6T57/0mNEqy/vvsoDVra8MjrtDsmelP0bCH1Mb+pQcCH3rGaZCbTwryOz0vXqdTdgjy
S7lI0plrKM0//q/nNqtpL9bIagnWG9bTOlmDoZlbNHf42+ksrilftnATNRd+65nn+E+A2V9fFzWR
2Crze7XrIGT03VMJiOLnp+FcOp20WOGZAaduyEpc3RvJCQ/xRt/VL/pKdaqtv57+Lfvqz3X86wdo
htlIY6+yEEEL1OlremmV/Pkzv3sKFkscd1/Uwp/z3YZZLEwe23fBGq470L0rwMGr4QlfoVO7P1+t
M4GT0mLN00zvKylsfU4wMS/6ACFPw9Zn7hTfC/Sufv6Wc0/XYukjouhiCaS/y5lJzt9wu2TtpYzA
eRl+d70Wq98SGn1sWSdu57Cd3abb2il3uiusL4W5nbtEi/Vf9YzElLImHmd8AyEAxqZYJz10zMjc
NtmldHPpzJIQF6s/1wadyC5UlYqJktOqFegN5AyNjfw+qgLBY7x6sRsRw+BGBn2Ergf/nKMgiOf+
HlOrC2X6zM8VF5VA6sRWoMMTuZoofTA+2sclwOUoCm94U9Jq0Ppp/U9PhTj/BX+toV5BuoNSMnI9
v3FTtqkq4gUrazf/9vGLOkB4WikmuNJdURm34hii5Aqx/KkXnulz92t+1v/66z06llFNIDpO7NoO
gD335T9+8qICoKJV5RR3sxtOypF+0x0sjH+85IvlXnqGzgGZhagEB1EItyFSgFEQLpTec5dkscxN
8gAr8NG+20N5n5Pq0gubtj/l6JtFLi4WeVmlFpsTQjot4S2rkn1e/jbK5zZGce3lt4PwFPsZTCRg
mpD/aJh1yYWH6Ow3L1b/aBSqDFPWdwlj2lVf8YaaDCvA1lfCttoyPlJufn5cz7yCZWtRAMRIrwSM
8ZFrvkHDJ0JiLa0ih7QkHbvnSrJ9u7LBOFzY7J2pN7K1WOcq09ipnJLgT7aqbNf25BYflbVW77V9
s7V2DNs76Z+eaNlarHSMrUokS1HsillztEoiPGiE/HzZvi9XNLb/uwwb2fJk2NCxO5T9tT5mbsRg
GuijqxrljWJIl57A759t2Vosd30gabFPAFXBRzS33hbEz2oOH07hBe6jJ9WRgT9fWKVn9gCyNf8R
f9WWTqKrbZmmj4gzoB/gmS9Dbe5aZUYpds3vscCFzDtpQ/cHLXWK80vK32K/cj0jeemy4XacUOoL
1qW/5/t3rGwtysYYZnGBjRk6Z0j9DCP9VygH+G6CXQxcCwBDginJVE596x269B9f7SQL/vcypKaW
C0atMD/HPVTW+SlhYmiUDfI5ic1dDWWc/sMKis91ir7g5wdK/X4bjjngv9+aC6bYxaNAIHA/bON6
PHlVzbQKnl2NX7UvTAy14offxQ+9mf+ONXMA4TgdMoVQLMl8Y6q59c3goHn+K83ma0FWbUQBBvoW
fy9LjHyU2o4aYaRHr1xBLniBl+AiSdABIQ0O4Fvk5+Y2AMja+gOmW/xMArqrsP7dFgP6Akz0VrgG
GbAtyvjq5x99thosylwFp2MqVDWgzEmOsvb3UbEhloEGzWArdr72HdIyhsz5+evmRfP/l3N89/+9
xFOvYDyXIckk8EZSlE6TTOtMv1Sz5+fju49flLYq982apzVxo51sgyyl7eFAnNvirXoLnUv7wnM/
YlHUkJ8YeVGMsHFgqTdILdWE5KPbf7tCi7KmdlZYdA3xpDEpj03/REe1BlP484efOWnK5qKYWVUk
TLjbCDoyrPd48jehN3wqk/SCvw5ZDjlbR8opcllRg/kVRu9NlF1qYcz3+Lubs6htWRty8xHcun4e
Wqvc1z4mC5GBAYcJFY9kJw3zxiGTJYCsUf+vv3hRwSSF5DZDjRJXcNU98SLXTA/38ipeXz4nnHse
FtVqGqTKGDRGFDrTmAz7jTZWTh1nF37C/PB+d90WZakFBg/6Lsd1pZs3eZW/Zu1z4Ws3g9+8VuYL
jqELb9T5Rnz3RYtSYPRiYMom2FHMRWt0m0fd8C7FL3//0cZi3QOfJ++eOFhXMPQ9wblOAV03lqTd
hed6vpvf/OnGYuEzn1dGsY/50x/9q2ldr+pf1lX9KjyODsG6rtT84wvRWKx9NDWArHKuUdLrX7UC
V6nM7urylhCyLZ7+g6KSCIeGBrC7e+G3nXktGYuKgLVMUoyS36Zc49+2k3Vu0391cGwczAuF88wT
bCzKQiwi+wWQSgPKv+aMMIrUAtbhzz/gzLo3Fuu+13V51Hz+fiY3e1i4DdLHFKLZoEH9v2pnjSDJ
Mz9/15m1YixWe8sIw6tSwom9Av65dyOaNxpNtEp4rqFvyhdq9JmFYiwWvDfXJ2iM3jYj1W01DJQz
S790uc7di8Vyz0FsKOSg80KOsivBgB2p0743lAtHtTPnGtlYrHJIeIk0lSbN3sd2U+0UF4MfeHhA
p7a5QtwKimr78804t7fQF6senRJhvn3CbvZ6tEF1O4iYkNUXm26j2dnb9Cu8Nx5+/q4zV01fFICJ
VaL7yC9BK2QuAiW0Td4VMM9L635e398UGH2x7oeMlPJiUEJOAXK8T68+nNIOHPkrfRlsY19+Wftq
G124bmcWjL5Y8EFkNRxluWziXnMUN9w2m/mUcenjz/2UxWKXNFi9+IFDNy9LMieT4m7QJbRvycyn
bU9TO1561M7dlMXKLztLgpnPD6nWhbwaf2tOvTXXMfSmPUnU99VKXgcb48Itmq/Od3dosfRHoTM7
sce0Lsb7WnyRyo9UAYXYXqgs59aNvlj0VQrFehhTEOJPQEKTVWCHG8FuVo1pTxtxFTrehdfw2W9a
VAAfBLMshoQ3IBn+3V6VNlxgG67puEKtt0btcOmL5j/9u0u2KAXAvFsGM8x9lOvJkTfl1nvQVxM/
hwCk7aX7cuZp1hZFIOTd4lXg3N0SEw4GawGJQfzpa+Vn1xSMyIEEuw15QD/XgTMPt7aoA2mvJqDq
qANqLrzpgQV5tPwwJGC6uVyV7NQT5+cvOvNsa4uCMNWDKgVjGLlzuoHePyg4zozq8ecPV+Y78M2d
0RYlAPois2mfi5ZOOYCBIPjQguHDy8bCMUtNtrspfW/Cosc6ipoxT1EsKHWk4ZUe1ojR8TDrEdFh
nY73pyGykIiVTaxG8cZQsZ8lSf+igp/GCCVuukR6n0PjbsnymsUmhAAqPXgEzOQzgmvdXXyznWt0
aYvKk0bGgNWVzVO7bzeKEx8Q8t41h4ZXT/MUuYA5EEhderjP1ANtUXyiSLGEDCaUm73ET8VO3YA0
t6137SRt27XOTAgI8ubSt517GhbFpy0mIkuB52298Isze1+4VXTx0HZmmWqLygPfPYG9zgaqt4GM
bRLHPwHX2LMBdKGYXVg4537BoujIfuXXTc29KXELlMlTWyiw/S/Ngc7djEWlKdPQ7D1NYdo0IZA2
M+mgGCqHSwItUQT/vGjONc/URaVpYGWUZM4IW/MNVg5UOo4azmxgkZI18jMs6NpWd4otSY/G6sJ3
nrk36rLe6MhA6yZFwAPWew+7cp+fcH/a4In6639+uamLauNNpo8lKkNYpnx1szEmoFAHuzx8+Pl3
nNk3q4t6EyR1NzWIQLZ1r281tLBRhGFfdpKoWxOVAh3vwgU785ipixIQBIy0fHl+zNC+GapbzEZd
b/fzrzjX3lAXa17yUL4Ses6aP3bHdDO4uJCf5BUaqosvzXNXarHSQ5/zn6+rHJIAR8zA+sdS667+
RNeMI0lPg0G8ji6Yrxd+0rkHbP7vf3WEfaEtLbFvvK26VX+r/CTQKL/Ll3yXr4VdpVy4LfMS+eZ9
86cl+te3mN6Qj7LAYxylRCObGpIDnK4NJscCcVuQoZTJC9eQEXD+/LvmO/LdFy4Kgtn5sVgP9Frl
TNunWbidiFT/+aP/SBe++WxlUQfiSmmw1nIIbBzQjVuYe3PZxF1nI1tPX6Y9+dXWdhY2QIi8sIDO
nXWURSFoAqut/J5jVfbC9Nzbki7NkMB4VKvNYEs0UgVyIi5cvHPPubIoB0UrkdvOCWdrWaeCcxXc
SYK2j8MGv5FzaeN2Rk9BG/a/j15Rcf/JwBS2mKLeBA3IrknGjRj4CHc1QK6Beqt6yReYlXUbZ7Zu
ZLtyTN5/votnHhBlUSjiHOAq7jl8e1BCElSz8v2/ffCiRoiTkKaixQe3wbD2h3uPLK2fP/nMIlIW
pUGqrThTw4RFtAtdydV3oyNtMBG4P3/8uSuyqAQgPuq809itBxoVpgYMfXGHcWbXrCxe/sQWg+Xz
O8SYtwgku7VqtycMLVfebrxBjITslBb66OpX3T+WtT8b378KjkGqgu+R0rmdtTrKGthMZjf7bqM7
gO/8Vfz88zU79wzLi1oQyWPmyXOCcLLjjr8FDmMHAK3O/5up4if8+XvO3Bt5sfqFilRDnDG+qw/x
ZkTDmRu/fv7kc4VlqYuMdTK1JxLV3cGRf8tPyII2hj3t+/W0UTbZBj7M+sI3ndmkycv1roe6oiIF
chOgCWyYw1vBTtCq48kms+Wp2fauspPfyCja/fyN567aYo376tiLbZNFrqQDNIALLaYv//bJ8zf+
9XglQwJzAvqRK0qEG8i/m/jCNvlc6ZUXi1zTTCJIhhwNwBqO9Rpm3sE/ig6mhK3g/PzHn/2OxUr3
OFZmUobCBEL9RqXj6+2aPSZZx3fyfysm8mLFS9ApkrxkxUuyDI7EslErX9iHn7uri1e7HOBKAD0T
uCIx8ysORacAk/OFhSbLZz5+KZYccavOkToCSYLK7RwHiQoUvzxHR7zr3YmYBDfXCWBU1JNOGl84
Jduy9BiQt/2mhh1Pns4VXMAMdxLZoX3JhDfEJoyALI+dWG63zIDXXlzB0anWYRhsFdEbjmOqov/M
ovcWKprRA1hIUOOLU3hDnHe2qtrks7M8LOIA1rEOgFFtzZPUoxAK1XHjT9VVpFTb3hjXZTUaQPWG
aqUIEOf6uiabu3ye6vbdIM1bloZDmwHrDWETYkOf7CiOt4JgHDWzu4vjEDppchDV7BavqSP4s9Nt
5rEh4JCq+kUAsTSLBHLJeJEUMn2tCLV80Hdk9MXDrSlgYS/95rZI29ehVDBk+h4hnQbXZaxwlDSy
SrJMfBPnqNe7SCGcshn0FRF+oIOSVLDhWJO1boB1xhp4X5ntjQrlTBaVB2EoTrFnMlJUNkHREkwi
Wm+q1dJ1yQnqHZPPP2YbmC2+7NtMx51IzB/Q5zviDHNUxyOmYfLZKv5gVCOMBWTxM+xIv0OUAYPU
n7K1Jsf4oNTPLq3JW2wEp66CcD2qEwggVVqNJUgScJvXTFDJsR+gdzfKNSzjA5SkQ59ET2VpXPf6
4HYk9ypxtinSCixxeEga61XTu1eh8Z6lsX2vO4EohwhFURIjO5igqtVWd5vV01sVG6fQL12l6g60
TI71lD56YAMbZqUrw6zjTWUyQm3T/EVrjKtWBUBMJit81uyG+FC4U/Evoyh/dxNoDTjKsprsISi9
xfocxKJ5n34FfLeRqhUs1jndwMe4GvgvcRTF0CJxlebpUKynod3UUz/nJ7avlKVoHeSio6bTo5WE
X5E2wwdw5ITRbQJfuxfSu7Q0H3uh3OGN8YiabKCUliWhaQZOpKk1V2AUICOGAhYL6C92RFrwUQiE
61TA5tErqr7PivKFEMRTNvWbCDLGBPTMVwVH1tI7SfJfImWISV7kn6vRx0qjDTCIaF3MeOP8NS8b
NwjyvZHUxhpqRcvP6ixXjvNLG+P5xfHNzn8pZvZ1GS9En0M3HKRrxRtu00g75vm0vVCYz7whl+rl
SY7KoDLTiIapDhpwpV17W92OHMHOXOm20djvFVs1XV2q0vP24f9y9h1Nkupat7+ICAQIM8Ul6cr7
CdGmGuGEt7/+W9R7g2qdJLnRk464FedCIrO1tfcyl75HOJF5PkegpKAMCMlOx6ifFq5pW6M/2/sw
noEJ9On6h32lqJdeJJzErWVO5qQD6j5Ahw4MOcuCzWN1k0zQn1XyWx3e2B7EWB9CjT2BVJm5Q6+4
vClOMQ5aN66au4okBrZnaNlS0kbQlunDRcEhOQFO8K6FDAL0bEZEiyBV3bd8bwG9a0Mcrsc/ExAv
rR4ksO49dCqHQj0gRcXAJdDdof92/RsvjyURoWhQzO1zHvZxUFf8aLLBSRgY4lDfbtVTWX5CmOX6
ey6fTzjZ/k495CpWah3WPIHcPdTFazH+/rfnClNEOnk0hxh5oNIrTtWfoF3iXX/ySuEMJLS/f7LF
YZMM0fQ4iEZr3y8XIvjV5WBAQ11HnT8Q1/a9pPvKVDpGB992PYdPQgbPzYmB8j6rNbpt/ASu2VYb
d22fCT8IBDKtN2o9DiaaOyl/NKGHxYy3qN7YyGtxQkziEgjGxQxQe0NhXtj3flOC7SyZ/7QElK/L
yLfsMzKGKY8LLDU2VvueQXiCGe0WSHjllvmVNH57uGSGmaVpYRz0RnuGErbPmQqHeUP7HWEPO1Fm
fVhRCW2/4eH68libDCGfA7cXBp4KVkeoQNwjHNWbsIQqOQnhXjpmd9dfcnl3KiIIHgKk4diAVBbE
+vTLBPcEHolPVo0sALp07gzWqIrq5/V3rXyQCHTPIENn5hYQnX1ruRKHTvkA5WD9VuvijViz9gbj
7w2FhAPMZQ01hsKEzJOBCiSMbKL8vWper3/CWo1LXt78bRXwlBOJM5AfGi96gGft23hKD+1PaGD7
8V1/6FxUpPcZTiN14662dpOWhfhDQVIeYXwOjMgzRA333M/P9bH0kgfIRWy2vteWgbDxjUEB/7jB
PZq15p41xq3eKK/1XByguOlaSvmpW8NGHWglBshCDEhnAtRQqSUBp+1RKhmknqJbxL2NoLr2eOXv
CVKg9FeDwIUJKn/JA2SeXofsfmPy154tXN6MqC2nEXRY2B0DfwIbursKZpBqqt+F8GqIEvPeoBAp
Lwa0Vz8Z7T1rjHbTbLkwbP5tKWzjLry2yoXAEFe41vQ0RL+F3DOrdOHcbc/RPoRQ/fUPXWb9v1kJ
EYHxHZNLyIbiyIvJE6Tjp0ze2J+rJ96y/r5tnyiteVioMcACnCW+YUWPVUZg5irHps96VjvtDBs9
3Ww8WFDvNDn5wIl00ghcoRop2Wvg4ZVDxZzBkDeW4xIaLn2rsBxDllQkJOiFZ/Wi/6C0J4r7ls0T
830erTc6s6frg3p58cBS8O9Pb2QylsY8wbaIR84I0daKPWfpz397uLAy1VyKCqPGyYdjyOnpPiUv
aFVvzZq6tiCEFYdrj6Z16IWCTsYrl06Q7emjHp49MJ+1KzVx9V49zHN80ydTgxlSj1llPBb9DAel
egcBlr2mRpZT1tW02P7i/63psBGb/dyAq/IEhd0Z+r+ZBuFaZhLokYa/4ZxH7ansIOYKvm1CzB/Z
oFh2BBg2INqZb2rqh2yFE/jsVRBD6qJJ1BcrZPecl5lTxpbfU+NHW1R35QBjoSSB3AaDmFrX8d9o
8j/qOuTdC+0N9ZhbqWAaTIoM+I91yc9WMu8HE/LXFoU6O5Qqa1uW+cOs5EEWwpWsmHbQMzkVFvSH
JhOWyCp57zINsqLwL2R989nmIKpGcvGrg/NsqM3nJofJJdGg28O7GYwahvIAfDpsxYw1R4LFScyS
VzMafmEzgNhfjm8STFNdYhqjA3WRhxEYYUiZwW4YihGLvCb0U4ymBckeav+FoUE/JjQhWmk9R5H5
UbUhTHcgdtnNYDHUsIHSX+PEuI0aqMC0We8prfyTxOG+6GUFvuHQWuiNB1PLPCOC6qkRzb85lA87
uXUjJvtJNuqwT54eG0t9iuP8uejxVrRBSocmkm8YUOJIrRuu5IVvVSrMX3R2guTYUcrbH1mTHHhT
w+wq6eD6AQlp8JUa5/qiXynRElOIJuPYhsA3okHf+wogW6AK+epNHZAdC5Sj8Z446cYOWFn/ppBX
TNMo97WK+yAnoAUpKCNs0AAuJ5XEFNIJTZOhVJOWaF1AOTcdvLj8YBDITK1bOAkO3e8c7robg7US
6EQIOtdCTWcJFJRHYjcv/b6+rXbQiH7oD7ODktBB+pB2OdDZ6tZl4ut2fiG0mstofgv2WUj5NA0o
M8sHlaFKFhQ32kJ7OjKX/dQzx+I76w/MOtAO3MKDXM5jiClEcw1if2GRMFg5Dka0jxIYmkIkeDF9
TG5CPVIXde/HNGcbB+VKTDeVv7+wLrimEzw7aAr9IS+hoFkYT2Qy/Y05W55zaQSFsM4tddJHY4Ej
vZg7CHUFlqPupPuvJsomrYIsUfzSW4TorvOU9GqKi4a2q26QX+46fwRQtN3soK0AkIgIQ4/g5QeT
ALQF4J4D6xpIbTwpXreLPPgm+tHv+Q/qnds4zhUgHxFR6WpuKflcgZBeax7Awn64j04t+EC7wcVy
u8caf78+QStxQUSlhxw6gipFopQ3w03VxK9GY20srbXgJsLP4cCOkFMAFd77vWKX7+oRZkgRIFv0
AFtLBDjpbqsDtRKFRBg672E3ptQUWRmJ1X0M+WVbowwHIBigtiGxc2jU9aJ5BmH/IXOvj52ytnmW
X/MtPBQtFI4SGfRLnkPgqkjaE0R0E7C90ZqE1aStjepTUUR3mmVAcwtnnNJX8Jgb4Y1QPCpVu+tD
EkB5xpULSMeFxcM0Jy9TpH1GHDAkDQILsFzqP7UBxgeZ1WyU7FbWsiziuEmfVEO7UCoWeSM/r7+I
Aeh7TGCoQsjYHT8zD/iGjVG6vMJkEcpNNLmF6iXwGlISwcyHql5cy8/XZ+DyBIDF8vcEhMhVcCSA
FJaOCkSVD535qeQf15+9cm0lIvtACrme8Rl7EJ6Q+/we5SSHvxAnsZdwrzxsvOXyJxCRd5C1ZSvT
fJZ26YvxNp98tFxcyzHOxGlOKMQ70j9OBBG5BzIfmTLLKC0kMn0ndX7S863q+epYCWG+amTNmBN8
Rf+mH8b9HKgP0nnAWkLr97h1NKprYyWEeWMeMjS6KiwlyDe6WW8+pQ09hGSs72Fnii4b3HzvQwP6
9aAL+pAzBV1kMWVWrPhkQP0tGoZgCo0U0HV0izI0Y2oQJLSxhN+cCq0kCWhzYhC7GuTxUOvR5LKU
QpoU8kmmmh4GqbuLB/pT1escIh7NG2mLsz7Gt3oh7aHFtZUULoN24TQTd4yWauaANiULIJFefMJC
HhUZuU5wK6ohsAa9KGeqemfKG7+B9JsGg2y9nvYb63Ht5cKWQqup1svMWugKxIfEomdCzcXtXA2Y
UfikX3/LF9b50icK6SitknzgMiC24BS8N0X6Xoy48jQlbAzbN8iWP6qF6qKYtwf177GO4fdOGh8a
fM+pCum9IpHfIsqfRuhNwtKD3E9aiZ5bCu2k3jR9CndLeHjAz1Nuhs+5tnbAWcpuCFai3TSqCTVS
qC3mXAc9uv1FO/mpY9mTNNDPPIZYB8wJoYXbjMmiqI9y9YyTYxxy+UNVoNFkAQ8KDX4QdIn2o5RG
+CHHJ6blPxdhri7Uji1hJykPnwcZCmZl865qsgGHO+lEzP4MAfhgYwgvLxIRngLN1FHGK5FY6RAb
LD7rMfRxc77+8Msxm4iglCiT9I6XWIFaBbVuqfEJ2SKqr+xhEZQSdWiGNhSJ1CJeq2YQuIQgFWMb
h83a04XbCLQpoZCOlmdgzcdMlYHf/TmiU3N9VNbiz1ce8O28z0xtygwLxX81T27S1NrN5vykm+PS
7XLzaYL4+PQ6t5DTGzXw+1isQB+vrF29yu7NUb6lZvRjzsv3JMvOQ2oc+VjvZCX2ocvyKI3ZKVXq
QKMhXLxh4gWVe7RoYWh/5MRE6xeanhClbx1ZJ2ggTm6hwlZWUeRdNMG07voXrgyfyB+qlRIljRSE
0a4xgSuATC6UwTNSbAWXlduAvrz32wBWMHebs0WoKIWa3D73Ej/eyftovyTrqb/FSVw7jfRlWX97
DZWADNIoZQGKL/LkLDjH5V5dNJ7yJrv1rtvYg2sZri5c1spCx/WmbKC/8dz7AGsEzIEtpBcGUN+Y
XLhkb3KU1q44IoloAlaihYNhHCRZBWdSqqPDiWZa0s6hUxXQyeSS+dhmcMZq+rJDiKq2PnJtUQhn
u1oWPYgjLU7djvdOV8JqmdKDrkOaMI7vWlyDy0wF2MuoAhhqV96g5y+G1INXwqDGHsF6h9CtbGkZ
2EvnhpAB0K4YVcaQwyyaA7Nb3zKoncBp0one2wWTu7FQL9enicg8KjopBMIGr7FKWE++piYSVwWg
A+vl+j5bm02RbKTntRqNJV4AbP6Jy/OxghiNbM13OjMdrpZPsVGdRkDo4RG2QaReW6wi7yi3JoiE
wesQnDp+kp35ROzCiXfSxwy5hhStmK2Mf6VOI1KQhikqhrJBCpGEmpOX9AghbkdPIapv2hNXfm+M
4dprhGCSqZIGrA3WZS9J0DPOlf2Uk2Osme8dl3InLmsdJ7jhZ5r+Nnc18Qa0bBIIy6MiagAMVcFv
uIStazjctQ3ZaOAuV7//LlBZZHtKidrpMgxPA72M3bKA/8hQoUd8DwlcwHUa39Rj29xq56y9TDjt
OvioqKZiYWcWKAyNueGHTX6aGT2yyjhXE6KCUQGDqZQb++KL1fHfzyMiNYrA/DrFURQHo4wkSZPC
FE0AA6aEVf1iJbHsjKx4nMbmLk9hFayy+w7qrUojtTaM5n62lf6gp/xdntvjVFj7jtSP1ALSKcwh
ZTKOo9uo/Bzn2o0JZ4gij2EZP5c1dFezyOmUBkQZQ0Z63nY7JeufeAtCaIGGrB0Z9Llu9HNuWDtJ
QTOpgw8i7LtGH4oRqqOO8GDTLBgZaPwZbq5ubNRwWjGNu42luBKWqHAOaI1udH2Jnuro9yddt9vH
yOttdUcPkTMtx8DW0bZk4ZfGfzlYv51svdxChhuxI8gkbQcYQmNb+Xxv6lUHdWGE/ZZrQZfXW6F/
CauXXieEfh6XmlGrqBS0Ye+NFa4CSgljBmO0J+hNNTD3DJt5l8hwikLcuj6Ya7FXCPFGA6uwtNVx
NeD3uv7chX8i7Qe10o3Hr6S2ItXLMiU9b9oJCnJp+54ZxJPy+u36L1979DJp3yYnj3RJMjsDWmak
hO3MB4Ey8fUnr4Q6kcSVo0LQm3B/CjS9+ohKtDXm4bkwyU008GcYmPybLCoRyVxTMkgFPALR4QNg
PEnBFZBcpWAbX/EFtL2wnEQKF9d7aMcv2GrS2VDEkqkve4s6muFBxqFxyxfjz/wHqZNu53coGO62
ds3KkhLJXTMxRiUulqwBBkIhNVEInJ20M099+Xx9gtbeoP499Yqk6BpMXpDYItKMVv/ZQbCamdwt
JHp//RUr2G6iCXsfNhzmoPbgj0mAJpKRqeiZ1biu1taDMuV+whksB8lPudF/xJD+qtWtGjH54u1c
mjghDsDsDJbvMeLArIePYdvfSJNqHUhSIM2lypFDCsBudVMGWqXW7MIib7CDnFBRrMsbSssd3C3u
WtQA7aThi4PM9KBahq3kUGeXqzkPDD2HF8JEE/h8QUArG0zIhs3FrooHCIIX/f2I223bM+7AfNpp
ZtiuxnF/zKzSS9ENtdBLZ4blQGofYqdagUbmDWwWYU8UHw2jeir0GY5BWXSCA01NH8wRyGBI58FV
L61KpzXVuw52gnkO8Ro9gV0MzD9Cprzxki6H0s/JyA85Axl4Jq0dFhRaxHrsUhCjR+jR0IgeQBUP
QgnimrC6hqlvQl1Vbx8Upu70KfoNe4afzcy8xsoau04xXl3fQwoN1HJAk09G2QcdoJr2UMGYsS71
Mwmje5Z1N9ZgvMJb8KkKITwUTXu5kUzIRrVe1lXHqLJ2I8Ty4fz+p5vZjkrybRV3rwnBmKGsaKew
nxmwSurS3Ody9wyXKLg9ZZ/oFe/go3CgyhtMOf0c5olghO1HDrx1YQAYZuFOqVQnowdZyOLgwy7I
5A74bBVGvHACLzI1gNmbPze/dKgK9+1OBcWrVCqIvI8lXGw0D06AT5pF/MJKbpRCfk5S9fH6NlgJ
siK1DNL3PTejAsVr9Kpn/T2mG4fdyjXn69L/LXpXPexx5a6HXUQ0vfVx4qoxu0N7fnf9d6/1Er+Q
Cd+en8JKBSlICUhKmb+ZJVTfYSm9p3WyN2E/Dwcnh1byjpIfZs/83rK8fniWwAmQ+moHA1a31tHF
kOONtu1XzL2wpUXKmU54ORgwaQrGnO4m03gOodQPTzPTN3nC9qAPeEYOCxIYrOZKAlkk2Eg3sww7
RwAGMqq+SA1ACSCcPM4GbG40+tylyfsQ5kCgwAMHmkrvQzp5ZZEcJYjsd+ACNwrQ3bNlURsW1l4+
0xN6aj/qmiFVhUkqXLMglQJPjRD+mZM22TWMDvwZBjkJxTIurBxGZ/EtNCAelFJ7lqdmY0mtBG9V
CKyjPmk6fOkwM/X4TKPToJ1iiNkqsEe6Pvdra1YInxS48mkMe4D6+tCXGum3YskbzZy13y5kSyTp
ZTh9LNr0OpzWEAaU9rel5QewJzZO7ZUfrwlv4NI8EY2PSz4WQa5C9qJmi5KztuWWe823LWENZJZC
A/ANWA7ZYQd+cqzYUvHn+qivXXhFYm3dDpUewtwbXeECysiFHQdzAA++s3E//2n2WpA+bjEsv9hP
l7bTkrl9+xTZxDEcgsgQsKoCmLJii1MfrGenrDjDX8NrmtCFjMYefLydzmdmN6X8UDaAwGg5+z3U
9dEycNPp4in1BtWUDjrF5TmDii9Mk+/GUdlYL5dnE4baf//OYSylqmsLYMyZYoPkVKfaxjpZyU9k
serG1K7sYCXOIBySf9JY+UHGHKKf+LJFOcTU8/uuQ+ISGy+dBGLoMFtbBYeVV+OA+furLAXSIA0B
ygDSIxKcbNlJGZOXJo2eYaX5MmPv2VJuhn4dEnuErS/82jcqUpfHk4ikPpkwbYgGWN5aMu7Dyceo
bMSMr2G7sKIUISrlutrEkjmmQQPAkQc/lENsmsAz9jj10lveDK9VBMf5TmW4GktHOIz8Yl1UwUKy
KVBYl0YnC5UHaBh+ZHl1HGXtgYYNsXWdn3VStF4vqTcKeGm+1um3tYbysmHGsd018zPq1rAWHO/j
MP8dqqhYxD3SE0jWwb0AOEMK4CM2rl/SnsNHyjhlTHUsghywS9QZuDEW+aEGz3GWsI9maJARTuCU
Wd293IR+DKeVZqbPVAIUODKfkKueYliOFWX43rftq0Fn1R215rXIpDNRLRsuKYt3MDZGLMe/xsH6
x6kTonJmNIbeJWgex7gRmLA6ssaNs35tUQgh01gkyiG9kAa1peK8hNxKv9Wf++qTXFgWIokRaoGR
VpbAHDRTfkia+nenWopdlR3+6ZNTKyszbN5ToAkzWjiQtnrLeFzsxhkas8ZU7Hmpnial3ffWfF/I
ZG/lECGvssWCDx5W0WDsi6b+JdP+Fdao8+Kmhgxv8ttEc6+H5ZUTS2Rama1EUm3pASDvtWv5J23u
WqhfzpX1TyGOfCVg30KxKYMZnErwJ4At3Q5O4wc2t/7133654Ea+QMHfHs3yOrMKDu/5rOHHGVZ9
EkUZTNVhEih10n7MpMFFk2cXdVbjXX/l2nAJARsGWSNF554FEVEcI+ZOPcOOmj1P1ev1F6ws1q/T
89s3pTQdNNJAaBuyd+g7O728hY9ZOd6/wE3fnjz2MBof8hSuGmX6goz6xDk7tE29ESHXHi8ESGaE
swauIGgFbDaC3LJuckWDp/umrcHayAgBAr42ylBWOCvD/E9aDzbvN8qoaw2qr7bAt5FhKSMo6VDU
WUD1zPUBFFtuwaA4O/BYOuVl6LRGt1cm5cZMYNZpQo+ujfSNi87KZ4mEGfB8I9yykTKO8IoDf/7E
2mzDo2UFWkREgkw5EpNbJVSCQfjSDouOTpd46NizP7oNnV4oQRRB+DlF9vW1u7IEZCHrGppqTiqg
JQMFzeQWpvVxSXAx32IRrH7Osim/zZPRhhSyuQV8PGrgydCyhMy1Zzy0BFggEFsLu57t5BA+bCFc
1r5n+fu396Ge3U6VAqaMHE6vJegCbajd0XTcSNHWZn75+7fHFwppeT/i8aBn39ZkeoJ73vv1mVhG
/MKxJHJiEhR/Ingbo+WqPeRjDYpkaU9S5mN5acbGO9ZQkbKw48uxBtoeKVdAH3sXQdhnLvJ6oH9V
R/kfZBTXZkHY91aVZzGkuiHQJ58k1U9kr5g2co61RwuZgRRPk2ZCBTjQ04OmPY7TbSj/vD4Dlx8t
i5QXkk+w7kPPJAgtqLz1kl1OQO1gDV1/vHVxgmXR+6EZ4kxvKgCFU/Je8/MUZQ5M41BVtRvwBzn3
aPL7+ptWsnlZ5NuSfoZD5nItXEQsqgfup7v0BN2vW8ndUspcGyxhYzMEDX1Sa2RRsETIZmOvSuUB
/mjuxidc3g6yaP0wWqHcWbiSB4Opn9JR9mkBeZywUGAUPVa36lQBCEpbJ8va82hC8g3lyNYxI/lJ
ZYovTbGnQEei07qT2pPn6z9q7ZuF3d/EMWhrFbqFOW7ECnhRIJbyQd/anMsm/G8EkEXDh2K2eEJj
nGm1G+5Ul/nh07yrPeJAa2anN/b1j7icDskiBym2DIuB1QSdtulRiz5nuEvOxl3WbzIylmbNpc8Q
Nn9Yjh2fkMN9WYEt8kLpDpzSYbCX4nTkwvh9dEav8PlZ62BefMi2BMLXNpgQGtSkZNCFQwWh0Kaj
TohfgSg/TPBWnQo/J4WL0+GoTvFGlryyQkU/hYwtqo05ugmF+jTlI5Q2zKCnUNGEy3a/dT6vlGDk
//Bbep7O06LeCCPzQ3RcBGmhS2Fb9yYUfL9U1DZ23LKIL0ybyG8ByLiVFAUbTq2VnZGEij1LxkZk
XXu2ECyaUsutWcXMgAD5I9PKu5yOG8t5ZdJFSkseMhpZGlZbDDPpwafxcyX9Cc2zmZ5Y+Zh2W4DL
lW0jElnSKG60cEC1dzErThLDt8x6L7E3eYvkuxJcRNoKldsublQAOtGlwUW6PKlwg1WGrbxy7fcv
Qedb5lIip4wVOi27cnRhfQ0j+UOIvmF8GnziUGSW2f2CvPeuR5m1rxGCQIwLctUpBo5phZ3Hlrhz
Hz4YebMBElnJ/2VT2OtU1Y2ED1Bqn2/Ryw3A7wBR3VYeW6iYofe0FSxXFq5IWulSOeRUw6bgMNRu
+YvS/1MiKYv0FAtamXG//P4mfZ1hpmwaW552az9ZzOhbLYlJhEZqxP/U44Om7/5pRkUuiqVXVIpL
/OKejQENM7vTgMjdBICsLBiRf5JC31Cdl1s6iI30bdHwC120R34NrnTgNxTQNO7Md//2KcvQfdsL
WlwmowWX3iBuk31pKTtII3+Qfutg+CpdXgilIiOBTzFL5R7887JS79XRiFyJEgd4vweuz5KdVJDh
7RGs4lZ9bDnfTXBX8/NEvxnnpvBKqS3B++zDwNDKP0Msn+XeDIY6zW1VUX72RQjb85T7sNzY0kxY
G3whOICBCEUjA/rqtK32aL7vlOrMtu7qK/mAIYSCmutT2DOkTOmYPsXwFkcPzIms8DGNYUOtEXqC
Rcw/7isRT6okyThOBEKNCVEgBFYNNbR6t+zbvtxnL0ysCCEF9C9XaQLzxNYdPOJmUAUkkKErdsrz
onXcuN0pfMvf6/vSkfbSRp6xFut0YQDjnIE1DkW9QP8YIQ9J7MhTI4hNaH51y52tm/NK3NDFiDr2
4H0s2acEuEG/uKFbFTBl13fcimaGLOJBUamED42KLUGU5JjWsNU0mcuL4j2EYRrssHc58ug4nKGX
MBdnjYWhXdLBK0qpBi2hudMT2UFZG/L4VnRMU7Sirv+wlcUpwkj7kGVy2qPlUkrwFdDj/rWu4Fc+
8YPc0dlVE+7HTb9xKK6cwSJ+1JJoJOtsaadBRqiFDJ5Z3JYo3sJX/vrXrF38ROAomTJFqY3/r144
u7qzSKEuytvt+R8h27KoJM+nXrKMGUXJjtoyClSuZNNjH8SD0zu66oR2C3blP14zRbhkwawMQvhL
tw3YGCWOnbApoWH1b36isgg77CnsH2cOvcSRaOeirHZAmrgbc6FeTqhF6fg65iyDrAHDJXxRq1w8
KyDrHGg2Fr/Pd2yjiLu2qIToUE/g1BrwP4dXzeBYyB+bvFBcOM3AItCatnBtK+1ZmQrhoRnlMK5y
iFZ2/AaCAkP/rGbOgLbay2JjWe1SZ2h3ph6QeY9/QwOrbvaWmtJWi3LljBJhhymLpr5epC3VqnIL
69TWsZdt4QtWeoWyqCVfSpnZMAVUxSkJJxcixfswD2M7NdXeJkyCKTek9MB9AmtuImPsp8XgSy0a
lhVKwDxJ/qilhJKDlo62AUkHxywI8ECFP8iQVDJH/Mc1ORp6ch8brZNr822OIqU7EA40wFx+Gq1C
HW1ktZ1GxbM2GM9Tlh3VpAAtXg29nk1o4IXlMTaAFyY5xAoz6ECDHxOeCl4AE5XBJXGEjlJd1j/K
BMWCubV2oTHd9xxyEYQUDy0tX6U8az1VlgtPK4bffalbu9YMn7I2+wD4DOrDXWbsown6YwizuMMm
DdQ2CVXmU94DuZWXxZaawooKjCwK3ubxJBs6cBeBSuwFBIfjtLxNd0MHwQ+b/1R3mAUXeAn6rj5t
bMiVC/t/yEewiBvHAcBVhiatN3njnt/G96FLMb5OckNQAk3d4dXajxt55trJLXbVuWIClzHXMFlB
vrCIyfbI/FzdhjLZ2Xrf4pesdDRlsYU+gkPTxlYGp9cdLAPuwDk8DKmN26/q05806M5Uthe7nOhJ
8/mhSZ3WsQ7qc+6HsxuD9fEobQzxymkqdtwlbARjzmFoWUayp1fOlEp2Bv5tjY+WnDr5eX0m1yZS
CHmASyVgmbIUqYpqt2GFq46fqY2rZ1AVCDdLLysB/CsL/HZNGKu56tNcQhMas9fDCMqb4QCA1+B/
Q9/rf6AmrbzpPy1pE/CVyLTSQLmPHqKg2i1leemc7wFa+x8oUCvTI4KgCaZmVidkB3qb7MJoOOsS
ddvMOJqSssjHN2AeyVu2Bmvxejmvvo0e7aE8K0kTGJBhcVdo0rvURH6Xbzlarj1++fu3x2sjhVwr
nDMRsJkNoU5IIEJkhG+ajq09f0mTvz2/aCRaaSWeyU+Fp+/aJ4QIuBhkx+Slc1W4QtfPW6ZgKye4
tqyKb6+CSxNTIqTHgQahNa48ZF1m5wS+c/T1+n5ZfvOFa4uIe7b0aNTqKYuDQj6XMwBT3dYeWfvp
wk5UpYHPBsWtPeNvcGM5juCqRKUNG72NqsMKz0sWwXNz25cSrdHKiG7ym9yDQoGvv+GY3GSqrQyO
6Fgx0bkrclihBHVNd2FWeanUblSp1h697MNvEzvGuFPPeoO4nPxm5nGKN4p5K2tTXeLit+cmxZhO
IUlBMp28SgqsVnMUI/b+abGI8OCcN9DV0BfVfvDBoKF1lGK68ei13738/dvvToeeqXGLPTt3b9kA
DDV7j7LZvf67V5aiiA6OS5MqOeSXoSs6nAFxBbhetalqAONON16xNp/CRsVaBOR2MTSgyJWS7o+W
blzx13678vfAmKoW8q5Y6LZIoJtHvSdunbzgEr5xL1z74cI21ZI6LeoGQC0FYuMjRBGt++uDvpbh
iF4SppLIrCfomdbu5H2JHeznhwx0UsWFQ9ZWGXbtNSJXvwSGQ8dB//8amhL8/xJ3DKLd4sQDH8uN
6V1ZniJnv86oEsG3DSvIQircPqrw5tR4cH2kVqbgK3f7tvaNtByb3gT2L7aAFxmUo0y3ylJroyMC
wkjUp2aYQrtH/6CWDV/RY76bd0Bq0gMEUDYFQlfGR4SF0SzV6qICBVQBzwhya9ZtNfjXR2ft0cvG
+DY6U6GpZQPxpMDIP+YhtGXtVEOl4/rDV0Ao8tffvz+90oeSLZb2yv3sW7Vr7hbDRcNTIi/KUbCo
vhzpoo3sdK3WJeLBuFnTrpNV8CB8vqdudRycCOAdFArRs4Zx6V57lGCQ/kOxmbeVea+uASE2ASxa
Q/YETCB+kn5pn7GXoxwDIOPv7u5/SFSX2/6FTOLr7d9GcuzCuR0jkkOP+AmK0ETz2vqgq27DYYMw
BEYfuqx9vj5tK529rxrXt3ctdWOobuOLFkuf5hzv8r0KSx+2kVmsxFwRQUaSTg1VKufBqKf7hNId
j6obEO39eGy961+w8goRJzb0oZVC5h84MX6rsz1pGpuT22b4df3xa3MuYsX6qh1jM7SSQDt3Hgo/
u/ZIbvIT8QCrdIsNpdmVwCUixFCfNywJlN9gbHayeVsoP67/+rXnClueq6pFUgm7pJqmJ2sq95yR
jQ2/Ek1EuWSYnTbzmCBQjQM/RgbzxyF7yAy6cVqv1S7k5ZO+rUwo2bTNDMXqgMKvyfBz2Oh9KINd
B3VkT75yYgFKF06rueGWnMxaTBHRYWGmaZmhQaNbPoQHlOUVWFEaUBg9EPAxurfojnipK4EZyG1p
U0nx695+YbuLcLHO4oOkDEDrStCLnJ0OBiY+SvVwWZRGu/VY0O7ac/9CGIJo94RYupjkRu6m7+9K
CJCFvCUB/2lSogqJbqz9rKXuCZ4WTxGJ3VGu3hXDPIe0KdywMkCuUyFwKnm0TEFmV7QzqehtBiaf
nS6t20FhM1jwUvRHKvUNAtjaKhMqoooKRwhqAgEVSsk9k9Iekvxp5CT1ltjLxR2iWSIerZ7kDNq1
+Hpq5WepMJ/qvNtf33wXfzseLdxMIH6SF0OP3y5JsxOyT14btpVtOXJdpinj8cIFBWQ4qZIqrBvy
2LpLzwpkQ1BzvC99VhekyCpoXH4zn2Nfj+zN5bKcdf9ZrnitEFIkNYN3So2vGn1SYIvMQRmgJ2GP
HsRyDtul6LWJWUb12/6HyA+aOIaMz7OeE+ifqSgNX5+XywBNfIIQWprWzAhTkE83KFAyB5mcY0AN
p3NxN0DLYAvhv0zEpZESsoXRyI1coyO+ADAZM4c2qnnKtMLmWQML0mjjiL1Yb8LHCNeaRmFhb8Gn
CWJIFdqJRbJPI3ZOOXVKzu5KBgjw/3F2Hk2y4lAW/kWKwArYYtKb8m5DlHkFQhgBAiH9+jnZq4mc
V10TvX3RnZWJubrm3O8s/+k4x9+6ChXt6AaC9Sjje5gcIRlKxaWVTJfUVr/kdT+9M1fvO3rw0RDN
FIMW7SUlo9nsv8Ba5/7f7/wPz9S1mkxbjq8GBcGMGclZTOWpjfQvx+FPH331suf+MHjFONWbgf4p
3Vej/ktJ40XXijFS5I4nbFlvsPgKhQMGGM0vM62fvvHVi1xNAtQugk59a3jiiiGxfxvB/vSCXevF
iOl16FxqJWavL3WAAoj9I0iCWwxz+Gu+tza/lZN/Lztwfa7e5Wpe/LAhY33ZnjwxnaoFZEqJyGcn
03bYBTwd/ntQutaPaRjU8EqEmDX0Dzq6a/h/aTbhV1y9xKySLrzHfL6BT+2HgG9WNLsHk0fpvz/3
fx9e4POvXlw+8oBNLZpkDYqH3i7X9TSuZ4TBlT3wVzVgixmo7dxEdmKs5U1E5pnPOTiEfvnObDHG
oW1uPA9r1RXdYFy85xFAUC3gNoEFO7UK+/X+sKQO8JRUYBOvi/SQNFAXZ//+A34IpddKNAzcWgck
JYCR/PxZU37X5MOuAYeOY4my6M3Tv/+ZvwtBwbu95Ej/69BhfWByWMvzTfE+9cmlgCWo8MYDXJ8u
7ejfcbP/zMP+cjhca9OC0h8aHl7yjpDuC6sABTKag7Sb9Df8PN9h7rjxaollDnt617a+h8z2vbfR
2Q8seLaxHLVgPrfPaA09dsRuL9KOlVcA9VypdWOaGkrZ4ESGYUun6Z317m+w8Ut0+Nv3vso6oNwf
Q6NzvlHLm+ccown+HDNc1H65A//Etb99/lVUUtCN8Zx4cECI7Puwqoc1GdRZUJybpOrXOM8a4DsK
8F6qj7FfQLeG196Sy2e0lfKYhcGqd8pPxwypXzthijHsxwB8auqF7ZTMstwrCjZHXvG7YGoPrmt/
5lN9dq3eifNcm6QECDOuCDYiZTirVJcuoGqRnXZdeeCQGCaw9bqDjmtNQ0zjq2XvyMqHLp5/07zx
Yf1mYfIHk5UCfahkVn2qA/IU5Bgt04jdXHAecQ+8GZgYuUor4250t+y9gd3C9PFOj8UXkfXNUAVJ
N723aCaOy/KC2bAETbQ4jk59ntG31IULvGswxZUyK0r43gCIuO3k8OH77Kvl+Zwwe/goLz51FUcP
jOADw7o45o2HZcPaP7dR9Fmw4U81WGA1aiBJm4nchaPzS47l/KPu+MuNvIY0iiboJbM9ZD9SAQQe
5Tccy7i1sOApGNxHVmnFc499KFF0zy314DNBN0YbuCrKceWB8ANcVndTlb5IwP3AQD7vdmiDxqyV
Lx78x5OxTaJjVLkpVeVJetaauGzl2PMTLATKpAVkMIYE3z0UYzSuCc38/NWG06RrIyFnWV+ijDTz
GBcFSUjhPVQj5OXEwqd6RmDTzRVBaqZGpDTXr8hKgGsL3tpmTGyM63tNU0NnFnuS1Sn21yGTsKxX
3YOE0QjbAgFs+vKUC+t3tSVYpjdaJYFoxthnwS5qujNT4FUOudktFt0bPrzyWpRx62B/ekLKTq03
RenBN86tVQizExZv4btZqHiMsBXbd5twkG82/DWHjiaigfjoYs6OVdlza9e7xtSPiBrPvj+7WaP0
Awu7LA9RHwBu5Gx9IYGXK2aKx11Cf8Heo6h/EzUrtoG9KxoyHwYGcXro5lPSae8Rjo0zPEd85ysS
hcgwcXQPKqgb6La8PeJwtWqpeF00JJRjs3LnZjPkocrCSZynKsxaIp5auzkXlt9vZgr8jRDYHiwQ
PMLQO9gN/Ddq3gAVBtqatnbUmz+WuYE4dSgvxA//222b+dPNbdSdvkKzr2h4ktMLbmdsYbRhgbLi
aDi6A1MwJMFYpFQHIJFCukFL/NZAivsu7LeRg3p+nKfnfpCPvh0EGTQ8mzJkY5obgHcMeoZUBA+9
EqtJ+WeXQP7ZB9G9HYI2AwgqRtSAvOULFIJo+ENU0e8rw79LkSNELCStL7pO7e09DDYhHvXBWw/y
TVcOj2U+hrGnYdDcjR9sGNesDm8ZosUw11sVDUucsxY2xN5Hjb0Rt6vh3Q20Tc7LLg59dgaa5NFp
CxeRqHkIhWJY9SjBbeNh6k4uSBrmjUz9rTNO+8rrD1GYny/TSBzebz7Ns9YODkI6j24zPAnPZB4x
AJUAKL1zhuhlmp1TX1irXLEtJg2rcuqycsbQF1AqiDtZk3khpho+9xVQifbWsbCaH/BpghSAryar
V7Ewxc4i1Y3MnSYWBMFp6HGjEYRvGWNAqwCZPOTqdpk9E4cN99am9/qYafsgnPxT9rM6SQWH9UB8
DUsfIF6SuxEEabenD36UX3BcfPql3/ZPf/Mv0eladmDCyB9D3nWbIBSwdomg9YyiCoF1fqgQexJa
+EvaUhTuxquttYOntet/s9n8ocj5PzLsBQgKY2OXucA1rb0Nbi8Cxi/z0J8O6KuE2JQcrzGHEtgq
yMktQjsOeL51wO+PyfjbiuZPv+CqtJUljhgaQKeeD/ACNyR6mkTvQPAU/FKc/FDVXlPg3c7SXUcv
gjshYkia8fjGBXwmliJlAF3DrHj17ynfD5llcJUZ+0UBNEZooKAY3itzI0hiT00mI4QJ9/Hf/8RP
F+uqphWDVU1NC8GOnPcQ4XJ2WNxfvv3fu9NedA1hd7xlFvDGwNBxALy5jlxQdpmTYQc1HWv1OdJ+
b6Iqkw4shYT1GXrOdwU42y9F70+F3rWzgbGkVnaDhw3IGHSggmd7X64k+rM4j4rkd930j3/oKu1s
3aEzMLTk/3SDrWyMJeI/mlzNts3kEhfpbxC+v3ZDvfD/tLfgAxpYJYBlvqW2FswaShFmY93ufP0J
YirsodEaNuNvll8/FOHXoBuLOAbUNxfla1tklIFCPP/WGPp7OxvPxlUkKGdesVxhqHARxllPYpXL
tL2PkmmFg2hF91aKbjbsuOL28beNpL8rWPE3rwIDr3SHLlHUbMTgH6ySeXHuYFzatfpRVfbajuBm
7UfaT+cuNVyx1IUPdzozgm37AiYHYAzMVH9xToNYA1/eO+LehxA6jaT91hgwt/7TO3m9ZJCHURfw
DlOjsb9hzvPQpqx++feP/umWXkUUe7CdvAL0ddM4O1Z+kf8kMMKlvQojlWlpL/oep0bx3fgby/ml
w/RTDLleG6g6jvzRxXFE36wyGQA8z7fVcyAS/nBZirVv/tN1ud4CsMw4hJHCdanNSrePxW87/f+c
2X85y68V/3l76bRePlh3Jpln34elePts13ie6nl47JG6hX0AaO/00jK7hsWv6OG9HiRVYO8Hjow5
HG55Ya25N505aVKvnNARA7/833+4e+ni/O0LXtW0S4UhJZOm3oxSPPedgJG2bpJ6BmSyyD0Yp4pp
1ZPuBNbU3cKttRhIG7NS7XTA29TK8ye5dFXmR+JkmLOTqlkXY4UsC/8CgzhzpCP2/8Cl3DW1fwzm
8Mvp+lsShcfIzh9DUiG3bJsPNpWgsFq//KofTrXrDQUGsL+KXGiLLX8v9BcsW2LRFem/X7J/5A5/
u2RXsUs5sBwUAHVt6KPazWkFvW17Xp4vs9f2uzzBVyBt8auSX1XEl7fob3/wKnBhczaIfPQeoCfo
TgLeXMW237a7/8ec7aen4PLv/6u3hF3NHGIjp8WqQhCH3/qxhNSRb5en/KP4dZr4Q/Dxr4IPCYMB
yvWx2TBT/Sm1Bca0Hv5bk/J6O6Goe8xjOTZrijY4tG50bzyxk2z4daL1Qy52vX3AIEqRRQ1oVPjG
YSyxdRIYOd7n21zE3kNz6LbFa7gpd8H2tx1FD2f43+/79U5CXaJq830okGZMZyg6m1ZnL/vOGk5W
txxsDfts19zS2t1GpkXo8HYsr1MPNMg65y950GiU5QN2JfAquqMAQSHf9l60tmc7q4vxxlFQvlPv
XBp0afwFIUkPN9RwtAbQ6i2FOJsOrGorrPK4kwRzbq+IA4aG42BB1F3Cyq/y90sZrkcXTPgIOSpQ
rmtqkUsvwX+A3dvJFtO9hkFtIqS+XyDNQx8Blt+qPMphPheOuFFOe3Ko0DFBmR0PFNr0yClSdxxP
0zLtomrYNHm1lzz49BfsnLhOccvMcu6L/MbmNkJNPq0i4M9st7diXrYsRig9eqF/4wvsElSLJomq
9cbuYCimC3lnoY+2HzyzjiazgkPQMyu6jROJt3GmR9p6aUG7Me0XgGiFM6QElkmx41XPdVDaac8d
Hs8O3UJ8nPKgXzVKNjBIq7+aksGDowoD2AyhQvOk/NOM4dtA/FelSZ+qvj+yuXzrxv5e8hDtbRgu
KjFh/VPFvYTDqY8hdlW42chQuDJqUri6+0lhj3cRozsetkVMwtJBU8y8WDnXqyivjjxX0aURMmSz
QGngFyQd8wEKYtfbKYc6CdPyo8HPSkLEdlzl8b2T6kV01n4JwzNr/DFxOnDrhIqaRFeeRne8BEvV
oTTREVnJ2nrzIZJJCKi1aLGsSs8eYlfC0MZzltvR519z753BCdvLrnktGkekgQf7tYXRIi3rcr+A
zIHFtJXooyYVVdCihcXuFS/L2Fn6G1mOjy5tTNx5/s0gqrealnsBx9KFGisZe3kzhyDyKm+ZgOhv
HrwixH9LsUyKDcWji4W0x9KpPwfNX5wZiw3d7MWV23eZ35mHpUa7gkD8mNnOeDeEMKsF1f7eYfY9
G+i6CJ3vXgYPUxftWRE8TgNaIfkAhUWuprduRoeDRSOM78pgDzMjiEv9DccTGMJVonPqteiwfVP1
DpY/PbnmS/voVRzWEG0NQ1d0LWfLwHSmeeeEfCN9fy2j/KMbjA9bLW9Lfd99RAP2NDTDms7N44gN
07gJ4IypOE6VfLojGDYn2HfYgTp0MlKiKM97lnYlTYzbktTDSCMpQw9LccPwwfEkrzA4PABnzDOI
GRNpF1lek9XYyldDIM32x/xV9IDNYP0mNtxfCRKpuG6tUy9NkcyDQFmh8Jty8l25NHM9Zws0AcV4
BaYIcPTA+5DvYaxzIJzd5NQdEkV97ECN/B5LvSTlKOlrOnmJYmMHs5NaJHRp1bGw84zZPombqH+Q
oljZ0lq7FyyIxXZ5DqshSfQDXo5jQOCFShbUvb0bJDYvb8Yo/Gpn96TDZeO2xbvNc4ruRHFUjXjs
I2evhwaucmPwBi36eiiwBmD74Q28d/DELLKMZVGePdE8A3yd5b7Jyt6543lwV1XOGSpt9OXqPBU9
RVJftXEw6zfwWtdK5A9i6u/FxanI6zt44XA9AjmNsXwpYc8iBmxKufnrMvgppDLbibJMhdjUVUpl
F+oUmcJjxRYOcmmrEmzQJdG4PNcGAOrogrMppueytvekbrF5JAao51Xpfy4+s1ZO1ZyjgH5oxfzU
SLWf6vnEZv+V1ANWlcDWxSzAG4vEDexvFqjthOQxJiX0MCi2sWPmqzjIve/FiPMs+9SWE3yF0fPN
B3Wism0OMPHIk6ayUhXxEy2gkNDwhiASz8WArwz4FKJITUG8mCFMVg80cjKMAd7A/P7oHIxOqXPS
tXkYnDAxIt8HUxcHRXkvoi4pSmejbY4gUM0fHWzDVAg3Ubz6ieUoIMtRYhEX3h4VAjpmvE5E0zIq
nxDlM1ZXX1PvZz2eE4wGrdWAdxZY1zXGfqkNgswIn5zBrlaaf7XlmCwVheqwV6ndVIlTksPctrfh
7H3qi6n0bE0wxHbhT0cfaeD0MSmWQ+WBZBqyz76vs0J6d1UQfVjtU4fdPO74p3qeEn+at4HOYYVm
EqDYt9gQTBWCmrAJmnI1YHNWwDO7N3GOUckFEb7G85sMjZ80yrsfkNKfG45NahpkbvUHfu19nAsl
knxSn4LqG1WhB9FaB7ZcQlKtE0OmW3Tp0w6rUuPIEAH9LuZ1u4L1ecLhkhdXxoKkAXtBdXAJvUEm
yiktmIgBnMQydb62LDKlViBX8BW56wldR3zaacI+c1elucyteKH2roN/prHLm9Cd1nOEm0y4+xBU
4WrMnaSewnvPpTvTXxAPZMCAvNvZBAcKvANV7ASWgS+7R7NBAmbalthqkwFLVIgXGue+Cx3GunB9
KLRN0Wz6CY+CiQA89zbuQm6wkJp2GIHosE4HsXxGfZSGbEEb7WTCMfaWP4E/3ebjEcuXK4n6dLTb
ePBx0tjFm4T7C6Hkxurdk+dENw5Rb2ixPzR9kbXYofaFStE5Rb+/XZNSbybigQDgZANxWDo28pFI
SGIDs2mLeu226DqOQXk0dHiSmLcZt/KQPvRvY1Xe1hplju/1KwOaoA4c/O/imSFoIZ73GXGn2zl3
tk0r8IswP5NWdJm0HKgdsdipMc8IQjBu2q/J5n+6aTyUDsFQAkR54x081bwIiWe/FHW6cLXtvGo9
QHgTCmeluvnTtsgxsDBlmoIIvuH6LDGdChrAxZHzrKXwN8yVe9NaH+5Q4lq69F64/jubA2DpnDLh
HpwDgql5cnICI4hOftqlPHu9uAvQ8OczGxN/GYEUHLGzXZEq66boZPVk1VfsjSx0B2Tid1dThfGp
/eqXuNnSiQDLzWM7qNdcW5gTFlhIvXTjlwHbZEisukbftD5fRbX3UsIqaB71Q+VjzBRIEs81uWXO
nEqHYSYB7b41bvy2bdN8Kg+jBdp5acNzJmrR5ifTJ+HD3iqXFWhEmTYsisU87TF+zTeqnMNXDCQ4
fAU6mNtjQgUxRd/cEBdXHpbl6yVqTwuOQhHwe9ZpqMt6tRmVe/BphEl5M9xgQWldAzKdNc64AZ4f
EF0fw6vZBR6ULn2+hqeJB2zrYgNUYJcPXTs3GCvxfQX/9XRu6XBQPn3Lc4npX+F/FLO3G4hyUhFZ
/iXfLNpNW8VROQzPnVJr6S7fniw+tPHajMALbmNpV+0kUWO6ONPNWHnrwLHjcggO5UQfqg6GN5Tr
J5k3G1VDOaUIfAgYnVOYdh492gWPsyFkrxsxfeOfRXyJfnxqYKqKfL8PyrSHF3E1qAcCcHatl+Oo
nYTLcWPMtKm5gEmnzELd7ucmKHatsssVldLPIAFMnFzfT3Pxhp0L6MI4e/by3FnhayDMdBcventC
QFzadInKPwBghWmUYy+fWHSKmcfpRtbNkuCB3JBQYUqCVNzhKxy2T9zVXTKUyGTr4IAS+k9rLMDz
7ZVgDSoU42Szrnaue/Hxij5pFe6Ghm65E8LahLq3LbFOtPK9OCpwvgEje6DcuVzVuPOnFv7E1Qsr
vBQP9bEci8/etTPwlkGslsfWtZ9lUx9LPa3KABNbjOCqJPSGe7rwFcL+Jp+nKqYy8LLa63cgHLxH
YyWzRrj2xzjgljvlNGRua2N6PR4LXT90U/6lgxLIe2SPtSyy0O5QYjl3Y+lnXLvrsXZ2bdf8yV3H
4DuDKT3PJjVgJFuBObXS3IUo10ZG3zpvPA1R66Lc8BYYPLdusph2D7RVBoOnZFmmjT3gxLHbeVPk
BqgjUX+oOdqG7nhmRGdqKb3U1kZk+difeFNECXX6Jhmn9sHxPAizvA8icPWxm76z8mXZUAuuWm6t
1OV6wI/Th3di3j3OJbMyd3HECtEa042p7VNosR60Zc0rrrrENNUDsdgtuywn5SGm+aYeTTw1xbRS
AzieC0i+uK+ZZxXQ6Jj8bAr1MhTs7AbFnE2LesjnoF0jfhxM36pXyb0b2BTU+5ZNcItd6BAXUlwM
DTqzcaRBbcNKTCZC0AV9muoGRhoR62MI5pKmQ8UFKoi9Uq3tJrPRt9JbjjwIZoAi0DaEpr/GIQl4
IF+Qh4cqBsAbDJERiUFXULDaWjg2YHSZKWtOB1fdFG0Y3sD47LH9p44L3+qBsCcLHc6sD8hu7PtV
QaCR7AlIdtR8IV17UGPAV4OBAXHR3KuGrcsWE3xwXLfLwr857896RnoDq60pjI5FiYEwFbhywkAz
DlCTJ4e1LviBe3mKq75vXbmFwHSN4ToUJvZNB0heYTVN4uUwfPS9e6HLPSKxcx4WhH8/QGkJX9su
wlUJoHWlIFCzaleiIx0RljQ2LA1lWJIMGvIuzsv8CV4pO7fkYjdODiQ+LFpWeac+ZsMyN6oT4Mc/
MULGZqFBRRlO4NxAIyFEdyjcYOUQdl+S8JYYZ93gD+cdLKBc7wCz57Wbe5uyAKMRtctzLqZ3BDW2
Ha3Sv0X5Wh4drKnvbKXoHZqEqVVDo2mHWsKpDIpgDxz0RtPYmqcwHRZ4j0MZIAdIzRflZVWXn0FQ
2WgvOgjqf4PXtCnx/okJ4Bi+rEgVfsK/9pbJeeu61nc0OFEGYNuK1c2tUd0tW0hxVNKHNKXr0K1E
jaeaKDSJHqdzHhaQi/Y8RNXqRXB98b9s1Xip4+kNwzA79WpnH9VNuJ5m6q4nxoPNspSA0rjLvan0
USw8w2T8jrDxQqiU7maQYImEJds2tpUB2hw8iAgzhCpapixUKJlCI7dS03fPmDEhHgQQU1VnTVie
mQ73vJrgKy7NGLO6XXMwq/u825pCro0pz4tXf6phejJKbbXHvmqICzVHxV+4AEEI5CXCO13E8XqA
a/PgfrkN2/pjsfcmL+W6ImjkyAo7O3pP/OUDFue3eNBfZJDfVzwAMvHS+eB2l3EodN0+6DI1z1sB
gQaHDEN7SILh+EHTFvbqiRBNjvqzr2Ji46SqnCP0DEMJL+HoJuSwYBftfTO2I1YPxWsNoag/LWA1
61calCevGze2P0M9GvU1vPAg6i/ClDUIH5Gv0UYNyL4hEsCc0XyYYJjjBlIbaGBWxB5WqGNueJDH
RrTbcmEnnGcbQt2nwi3u88VBCUi/esoDDMfkSyCxhxM0xyCwV62nU45wk/g2di4Bi5xwFKADU98O
Ljk18C1PF7/ZWkO5QlH9R7ss85xyD91AkotinY/FbRt5JJ3C7m0GSB6DuTWx7b0f1HvWV88R6R+W
Ip6J9UJYfufDo75HJgN1d9J5zGAwrVeTzV4scClbR95oXcFeMYIEmwdN3C/+uir0GjuhmQWJVzjT
b9DC8B4jbli9dZyC8GVs+mp1cV1pKRwCpCc3PYFNk0cHGMQHKANNFRcDHKJUBGeBobZ7yFrqMan7
ENXAWAFYH/ZgDbr82XJxueECDkHThPtm+zbsLEfyFk52OlFxqoj2D3MYTHgvw2HjUFgAYqucnxZw
4neLV80x5ichHHemdwjUavQ8vKzvSGzBnR3BgKYdV3dIdmF3AJZJBoecVd+Q7TAPKyTga+GUJ0NR
P4qyfiJLr/fN6O+juXifjTyG2ISIK4HOXh/VWKGDcVSsiNrDT+Wg5xZu1EagHWAvmWUwM5S9E8Rl
HbpQh3hwMjc+xr/oKaE8st9dSLfWcoAfOZx6NtBw7W23TfKQbIO+3aGywdSx2qEme8Swr0mmyr4r
YPyJdK7dzmX7FlokQguDrFoepaj7z9OSn2wI7BIj+zZxZmogaeMvPIRDh9TeZrSIxGZOeASjZV2N
lrn1THQD1VK7pQTSgZFBijL37n5CoDqIynwr3jU4CSFAw2VGdWZDa1PP5aGv6/e8616kis6BctMg
gOgVGQvXzT0tnNelrB6nCJfYM20JF5i8zzAFhaWWnhBz5Xqq0Q4dlu4Rd3bXeW2dTS1OUdkF1cqd
OrjI8Vxvx8XuIQGLkI5zzhI6yy621GySVoy3UTce57LY4cs9K09Plz4v3DMK8hrVlY7DHEeNbw9f
Euo0qJWiYKVqe8eWcc8n/rboZlM0RdpfCjXZtDHqb5QrqH1zG6fEaAHRChwYOj3ZYk2fkxUebVFs
JxUdjFcdSIV8aW56EVt6eac2307SSpnJd02PPnUoIWAcqg7+GblBt0+cmCl3PR+eKhfxDl/wUkZP
aC8NBznh5CQ69GISqGOLTrnTaexjdvXJjPJzXkARsdFlFPDxEEAzR+F93aL1E5QmkwV2noL5OLKv
iNtZO1R7uICs2YjnIcK4ZJKJmVAJd0+LHaGNap0spO4tnpCh75PanbZj9OKwG9eCoVNJY8IghCig
qRqK7ex/OkWAtQgM+p7r6KF0YcNK6gx19DoatxRikIW7SQira+LouwVBDIrjheKzwbp1wnHVoi1b
NGHCfKhG0e9lMlq56JU4ber30arDwGKGG+QQouNdwAIbEb6qUu6DKmfRD8Emmk46WDv0RGG7obqM
FPVxImi98vELGNcE5V8Narv3VVY9wgugacR7XwJ004P5s4nyZLY/TPeIRO69dEyqEIQoFh8dYVkp
BC0fs5tDor08YQoR1/W589k71jQ2RJWxdvt0qBEi/OV+8ZeTp+kW7enXotQdpOH2mnj4Zo4A0Mh1
4m6ArYqPJX/N2vtwCR98pjd6Wt4Zh+aYkY1dUIzOZaK4HVfz8NJFToL+LoSYaMzR5b3EonGVv8F+
fuvK6Qi/wPelih698UDbO+Ue0SRbjUv4XFotHtWgPky4zn3fOUk/dPfQ2yeOdJ5wXN5MDV0bbn30
unl0Z/Q6a/9Pi8QPUUi9BVBAdsLEczEdK8LQeulS1IZnh/m31Jrx5EHNjkkFsBlwvG2kSQu04SpE
ybaxM+G8wEAm9m0JF1hMZmm4mx1yN3UkpWN7N4p63S7vpMFccHRx5Ta2/phGvLx4DBEgsgYwEdZW
HzNFXxMLghKHmofXwn2yWR6DHbXCGYOTHg1/ROoGlr/p0njbGv6+0tEPmHutahptJN7ubgzSC1Kf
YC9ekhcbdzZSU1JVFdCoBa7QdOwISRsU+Gzqt7ar1xLjHHRJcb8+RsDC2v6p7NysZs13DnEW+vfJ
hVTqQl6KvGUfoUKZ6VapeQUxkEWsO1m0t16BcwImO3iHuQj3NQDSWkfbFla0aPmGaB2wW4EBhBh0
4rpky6zwBmLVGO5VMcmFlYil/sJrvufluOvtb2C+sqnGtA5GhdPiPHUwmayWIK3LaUml6WB0qEJE
XXYeZnpHJ/kG4PySoOP7Ij37toDWFCBOfiskBmVht6HG0NQedJuNPRTE8KKLnRzGfb39vkCwzZYa
K7/FXTsgMJf+egzIURvNkt5FCxmxfevIz7YavvoAcyInZUJhTOWoRLMcSSyNdY1OFURGGuUD0nw8
PWH9pyJqhY4fCFkfjk3hrX2eigX7pwfN3trwD1tegjxEN3uKe+/UVV4yqfK2ax4LiAwq3EtQ4+LC
2HHoNXjsrIS7dKMNPHBhVDhGry7wM6wdjxHOeSww4wctO9X6p7z8DBxs8gXWfvofjs5suU1lC8NP
RBVjA7cCzbLkObZvKDs7Zh6bBpqnP5/OZVJ7J7EE3Wv9Y33gFgeT5Bpxs1s3/3Hsbbkmr+bi70ax
F6LjkEcaZ7p1NMvndL44Onkt6uqvTtJ9YHWM3+PFkA193Yb6SUwqX7nVqpIMX/m2urxe7l+mw8gF
MQ6S4ZFIe/6NKCbmj2BoNlL92KaIUgrT5aIjkbSRHNxT1QBvjfI6I2FgTAUASmeQ2w+1ukxwDn9a
gTXXjitsLGn4nIjHpEDGeo8hK7ztONc3lgqje3KxoswuJLW1RiEijEBHrvXQSFalrNnaVPa1Cq3q
uHPCUzAuhDmKfwsBPj3h00tJozrjinTtHZcxpYBEy9Q6wpwY+f3Vz/+gGTvUQbVFHbwbSVVTeXJt
HH1ypnRjep/e2v+puMT9/zcSY9H0DoudsLo/Oal17tL+UArjWHoEB6fXeTR53b/X4tUmPLcSZWwZ
tJ755TmzaJ/N6sgDa05L4uzSIeLKfeGA2fWBu0+EvZtAWINWX8I0ZM9iMB1hOPrs3JLKNuHyAH85
+uu4r0ewrYLvTrOnLFuggVgE40Ndf/h8ESRmFBpBs4pLp+bYe1xT77Ep+A59GYn1z5SWFIj9Nhk7
apdR8GrGU/k0g4xA8m2W4d5H/Ul2GBf/81L92vVptd6CrNmNlhv1iiCz9lj33lURG4qWgwnsl7RS
hLhPKUNN0xUbx3vxOLD9+7qwhjz24X420vOqTIa4D5IR4qodd/08bmkcIjnwB1R/Pw/jA7+9nZQf
GTNYdGc/6JyOxdRhVNIwVkuz7WZAGfHhoreGzICRgCRYY8tJL73NmOQkr4sf7DVwpEP+kcfhbTNN
N/5NZ++W+1vyC0Fx+yCsD99CoT41xxF4OQTaEVO4LRsRF/hr4LL4JmB4cM+IPcax7VBPu55Urk75
cc8hU3Rfdk9VZPNucb72/nQagpQEoPeKyz9cOBQcmoLqjRp4L0vQhT78Ny7JYbKnT+B4TNset/U9
obA720vw5cr51ZHGMwZm1jlsVPBNxSbvOT/W9ivULIhNTmqlw+3L7ZaBGVcpdGPacHjRcKnK71ou
/abMS96g1tqULnWy2jmlkBUDJPYaLGcySc8OlISXjXBxahNCBjnFdKg0BaGQD0sQHtfQ3KGYN6Le
rD+JZHWZMhJn205g4Gnw0wdsI+nHOrTfOX2xbapkHJjLIS/NN1UQG1jhV/HFAduL8qo4k+6p0/7W
zYxHKho+yV/cgM3u0mE9V7Xc26282r7+U9dyNyBz7lW4gWXmMapgVb1in67Bt7Dr2Pf6u7Ip21Cz
GNuK8tdiuLUN8vJ0esGT8cPya+6zPtiDE0dlWF29Uva8NWO+xTqP1Kl6LekcGNxgqwrgLFKJRGo+
AAjuhpFkxTncUmR7zFp1dMs+CmT+iufkMQ/c61A0P36f/TeH4Ytw1GeR1vv7lFb0LQegvR+JcFub
YLtObqwwMVBY2z+zhjwGgf9UyHyX8DTJPJ12wUApQQ4KKnV741J5sRkUGqTl9BFHq+3sAn7tj4JB
9yl02zeFFaRoKOWywFtzbuTJ3QtrOovSjVvL48pyX5ref5/cedchV+u97iCY6PXixKpqy2ixnWN1
fwwJ+Z/MNMJZEXkYG1KDdMz6/qy1nqbn/sOUv172X4P2IzBRxrlzhGOlF8G2BhOYCc/aVBLlQGNG
osYxhpaiG6+d0Yw7ItK8zRzeAaP5YzTV9xxCWbXDp+sb9AsFbD3Cy/rTUicwwI7H3eQ+4P1ItxA6
sZg46zw17GziqKhdpkHb5AdBAjPdKmMg6MC23ksTd4gKnTtTyArMGSXli+UnqBt4l06i8b4Qm6ib
WfFAmw2gLNdTj0QFGwjeJtkaZ8/Fo6M9ii6ITE893W5liXTCTbjd0/sDnqnwv9CyITNqT/DsIojI
pPB2fZL9oD84KRZhzXcQT+myWxZzuEyYd0Lb2iVBnUeup+cNKaM6Mi0HyrsYHoceG4rIX2hj4aEn
qYIJF2S7S3MVTxy3+yR0QLUo54khkaLQToK4tGt58+zQ/ZgmfeDTfJtGJj8bPmzB3r6t3Soi2gBR
T8J8Apnfw13ZR921AoWdeoPU8jb0Fu+HoEK7YVkRH4ezcR0dpY577qRDCMCwAgpyqcMti4dV+78O
UBFHTewhAZyl+lysdbeYxd4tyZdwYfQa6xy4fBbS3y2tezZK/2KV5jFdUxENtv23t5YPrQH6B2MX
TPbeJASJwak/GiThbCSMW09ivyOZD4Z8OrqtrfmuNYEA6CKCxIdW6Vmq8jidAJB8y/rpuuBWTeVr
6Q8MoTM+xXQnChvGy9tai8/VCAIe+snzOGkDlHek9s8+tlRZ+wqorehgFqoVlEZO7RyZiYcp0Chb
RBimc51tMEjbQX4k/YDl0rT3PjgLa1/9Kz0u7iJx5KY3E3+X18KN6K6EJOnfRBrsqQL34cnTx8n3
i62s7SsV1Sennw7ZmBVcu+Whq9Zo6eenrMdBNMJJQrvGXCRRHpgnKgze7NR9wjvwNSWj/+YJPIu6
9PcdbrFFCC8Gi1oYizmZMAxd/Z6CcAXjRg4ZbXZj1+PpHMCAmeWmMZWRdkWEfvuZOLftusx8ACiV
B9cDwAYfsROsTpNnp8S7DzifCo/n0PU+g3TdFYaA+FHXesnHmADBSIxqj+N0hedN+riu7CfdMoUJ
T3/yJeabqa38/3ojONt6RIcAvp/iS2nkNqm5H6Tb/WOPiEeFJh4zkQ7R4jXrcWi6q8A5lukgexCT
2DVG8LK0zs9q29eiX/b89HHVW+9BWz+kQaY4ArX5WEwz0YKBgvqimJT8cXn2KopXvOyjsLIbdbhf
JcPUuJhvdo0ZTjLop85/SGhp2gSsmXKNto701Zry6boeN4GeP90EttQs9LPogouTDleBdEUwSSpA
8GG8X1utemiG6REj1s0zJZP+sq0XLkxfnntPnMRQb7xgBOT2YsOuHyx/iNdeHcqsOquhewhy+zA2
w8ka3HjNIFKMYHwp1/ZVSgOwOvky55WKzoVNItTFn2amG28xPrraeyxmnoXGDQ8+P2cSor9fnD9r
mOyTtflTWumuX3+h6XdF5+w7p9sHiA84so6WR9aJni92oaM5zKkfnlgNhd4P5vSy5uJIXPO5GIpP
25wfAGr2FI9lrAsNaTkZs1G70qDp7HptPk+p+UTl+6VJx1d0e+7GNpbbyCrhw3yVqfHPzzDBqZQ+
1FlfEwq/q5KUG+0Wm9VP/jSmfq199qNwdC5Bb720BZxzSamnbxBBZwr3YfaNl7xww6g3ZsZ/gsbC
brzZ1vyKyu+aWuXZVMnRssyj7IenWY2nDInSRgzzP1WWgDp1oNjxyled+SPRZCCDGaffmAR33ER9
mrWBJr1of/Efk/2/Gictg+ehcH7nArMn3Ow7SoW975RfXSKCSPTNxbKcbZKNDxbhnFtnkv/Zs/sa
cgZx660lXGz52nYKUnB2pmOIqX1uxI4IbKravPo0a1KmV2P+ZAiPLFtwkIwkqtTVeRy8B133CDNa
dCxGMb/n1I+WU3BO1v45Bykz1cUSGjIHJkr1e9m8h9MnfL2FoZhQHZExvqTJefLxCw9lRB40b29y
nHPmss4/+kawDQt9yormUPgD8poGgXVu8Bt4YOd0a9d2NDNg6G6NejAMw7rer9+yZhOQD+bqniuS
0O7ajwUFkq3Wt9FWmIDaix0Ez6YrTkMWIqUZoqAA5i94Nl0esNHjC/TZCxJqdqO6bp67RezRZsFH
D1uC6c5LanzoKtsZFUNWh40kHB9wFL5a5vwkajFRszL+18/5xyKSF9YJCsNWSQD3WMayUQiqBGdu
ixhgoNvESBG4zkxR653MTVCp2Fl2M1uSuu1s5G40yzfgT5YFQgpi205vuuSeMJ13t5F/g9q79AAZ
E7xnJLM5jb3OeW4JeiUkXxy6jHvXWS4LtBKoa7DJFcwGOOtNjVPc2tD0jKmR8JNt6nU7qscejCRL
9zk4bmfPb7mpD74c28hyuo96Gp6StNiJYDqFzvBdCfGXhmhvr+5jTQBd0q0QNrm7cNh7zmOaNPbG
Te/34YS8cKrWm0nP3cYGCcCvPb6FwrhKH/DOHh6WBEKrcvqPxhJMbrk8ecF0EB7Nmqv4m9xptM4z
iyjzl8dUrVPUz8gbE8OmkHa6j2G4CMLM0bElsSy5if8Tpu6rsxCEtvI9yI0lFUuosXdGgIPBh0Bq
8n3BRGyyf9Cicied529Q+RzyM4xcw3qw8glIvjeX/JSWiwD6rfJ9x+x/8D3rBs/77awdcEBmxm5e
nfIRbj2rR7TRyLTKrNyZ+RuBmFHSL7uh0E+hvCtmBu09O2G/X9L1zTFbhI3ZykO/vMMGnbuOJ1eH
l0kL0HgW0tJMX6ZAngy/gVo22ZYtgK48SH/qu3eyme6OumS7Ogvfv1g+Mgymac6E4FRsq8uYxyVI
L4mlvIMOWdk2l1duYjJfCQso6+CfXsxTj/qS+ThE6sff6KhLn1vM0EPrA2/R9FwmWyezUA7LCpCB
HHhj/NMFldwkIX5ko+kfrcpleUrCvemOGO39Zmua9U6YXRcVlE7bzhJrp2BVLI13I72HuLSSKpOa
LjpCiOu/ss9u5Qrc6qfiubXCfSb811R2eyYedIvqwRjGve2Veayrjr2dh62yp8Og66s05jdLWTeq
n57CybrNIufWWN68Xh+cLHzUrG8wgtcqAUEM/C42nWY7eCkpfENssjxIshx6b9iYAyZf5KqWRGCH
49yw1J5C6Ai44qMqiVNYy/tttaUq97QY5m4enUdBJZiXil1S1MdOjReP1AqPOC0WSuS8vOQ/VZKd
XFc9S6L85RwM0TgHNwC9sz2hKA9KCyZb8q67/bSrkxkF83DF6dzEfuf/R5Hxw9BxC3dlX8Li63+r
qI51Vhg7cMu3uafdw8vEh7Nw7II7+0mRROYdXAwD9ehmjrlVvvTYKpEotY35Ud2veM6zp6yT13Jw
ChTOCpkLfQSgjRAU5dQu8IIsC3Wz/mm74uhBvZgtGfm6afczHpuNrYyTK8er67YYlqG37G5vpPXf
3DE+8oH//y6xFznAe8l5bCRHHfqMkovmiZ6Wbd6Ht7YDj+VNinpbWqivzMvsWP9Um2Ojdu0GQED+
l0Mdlbl8qIr6p/Bhp8w2uBqTs/fuuIZy0lfPzp+qLPdRO7rVdhLJvva6S2BX1PGCPzMixBzDcePh
amrUEZvURbXdn6Diqynci0zdXaHFX7c2/i2Q74qjE9QZvp9XZ+YQGMlXyariazazh5qDH0XNq8si
vuXv+1tO64U17cAKFlvh+GxTCOmVaj97Lhe53Pn881eNyRvhfKgRiLj+UXE6eBJtwJihnlIpSqPl
/R6n6eTdUQTFI13yePn1bi5giVUIP5NAwkrEngy5ubp563r0i/XJbvTe6sVucdYrfnGC+NNdKswY
pSvg+wjWmWb1Zg2CYxGobVUSQepXCD5Vf0pxtlttd1gT8WQKfbaE+EFnAoSbF2Wc1PMenOkQJvWF
UxQwubDAcb2KUVWv12rMLo6oTrYpX+aAqXHtZdT4gO56Dc5DmCeRAss+IY68IzgTMpt+uRgJwSWB
Y6CQvmtDBiK86wzZdrD6epNhDzBne5flNXYD52synGMdQEaMJLuN6I+Z27Zlh+B4nHZG7rzPuROJ
zHjwZkFiIHIUWadcan2NezKAnDO03W3ymmyKpcmXSC7t11DOOxFOlwoH2MZtSoAf/usQaW3pSugX
k+B1vfze1QydAeHj9V9FWp5G14sWmT+U2j9NmMmlNX4k6/CsdL43GmvvF4gGG+oAZf01JiQtdZOi
DxAtFToi+oQ2k6a3Zllfa53uedIF2hjOGNSzyDOAammlVALyfzhbAWoG721dEMsU8xiHfXNzyjwE
dLFOZqNOqaiuk0XmGODM7BnYOpZNTidLZIXrTvqjvZmTlBHI/pagYZ2t98gitzMcV7y6qGckaj9V
m3HWVM/8uDVcHB+aMIPvGgKjDI0bXXqHkherGd6tob7BGU6xMNd3NvFdlxDnDrIrm+ZF1Msx08l5
8UBTk+U4BXfe2HvAyXHtxvAi+3az3Hdey9sOS/Fn1fYhtPrzkAeIP1DGiX6bwv9NeXmt5H/SA9RS
+I25avqaA3rYVn1yoaA6box0D1gRpz5Je/fKk+J+ilm86ZnAptmoBkmiT/5wzQbsG9u2upenIM9e
HCdqA+Na9RObCDoPB6moNqcTQAP3PsqDbCYNJouDfmAe7tnx+rh3Zr6S1wr6qQ+qyDP57Sng6tJH
irLjELfPdN+J8NXkYfonHxJ2jWHfll91mf+EdXhb2kBtUpVEA3SWcLxXFfjfXp/+c2UBWZvSm9Nt
174jO8s6Yn4itqI+ehUqVuMVbdWPqsxL5c07J7cvYw2lZVVv/gxOphhZGtGezXR+63PukNYuz/S3
bXE5RQ1nSrL+M4P6Seek8zT6Oat9DAP6tepgZJLhdbX0Fp0PbDHpFjNDUkUfRzflx3rixu1xWYXh
IZ3X87AMxym1X5P6MweG7R39byEA3rMTNkuC0pSudmNI1kVS9vwETb+pfGNfedUtQJLZAyBXtb/X
+bQrxmVbGdZtGHgNSLcBQw92drX+joGHqy0cmy0sOUoKpH0MCVSc8z02lJ2FFIg0iIEkIsZRHZxy
eDCgJ2Z2oTt93dnTa9/426n3iX36m1Tdqc7mQ15VH7JFF2v6YWSM32V31xSY3KaU5FScJXa4J2IM
yERGA8BvlhbRoPF/oTLmuN/UdhbrEJRlqj5Xz38gFyQGutsus0axeOc487+pDXa6ONgcIP97NTya
mb0PPLEze+9Y8pGTqMP+iJoWVjODlu1VcBnuimNFnE7bea/OnbHvQ8kX7p0HIR47x8QhXe79Pngw
jH9IzTc+E0YyBj/pSMarIc9OHVBeU3DGsEY0WIfIZEJvuHHc7qmwlifE8xu74Wgf/3rwQUU7rhur
pKKyIgbTWt4c/TKnQb7xZ5KuE0Of/XbYiiT9WrW+LkHFysYcx8PpT/PGGgD8NUtHJzbFAJQ8DwwD
XYRUcldUVry4K0a/dmfY2SXsFg5AhEplEm5zZYAXV8dGkhVLk1k/z481PURZm5xUrfcZP8kcCPBi
AaXb2WdCkVOypdrz4NU+o1fLn7fuTH13KYDLbnAVIVcJb2VBjJpf9Ls5E6Dd3lkBOchWgafLBnm9
3CGC/1obYitIVj9wpfsbZfgIDTUakbQA0yz4gkihWYvPIjS/UHkKALcqTI5UJdICWX42wa9U1gG0
70OU5XG0rT8IqOM8hAa2pmvYoqVlw0eI8p718lhN/bnKncc+7CYcW028+vmTLJYBn0K11chKRmd4
y7nlwGmwUy3jI2zdNhuMU6px8rnZdlR/rEXDXWexNOQM4OD+SkvHXsO8t1anCvko2QGnubL/LNp/
X8tkMzv8MGa5DXhDGFkBjOCc3fapksEpCJfIwVHJOI4eA3kA3/w5M4vHahi3TcklugD8s6Rf57re
uUt/zPz0aKfQgH5fXFCXRXU1P6/DCOZRn1ob69HUH8m+PRTKihorv9eWlRtXJSdhGdtC2irqUgU/
l0KJ4TGam57P0hI/Q2q93qsiehG+pk72rbMaSiffDQwWvmMhA/V3/rocDRyEtm8cG7xoNszRSB4M
cBZk2Qi9PdjUD/vNE/lBG9Euh8IdInd2cGDSOVUC7QbqW5YBWR8gidXC21VyqrED9l4emU9Jh3Bj
UfxF7bEfqWWuSFDzTDgDKqhW9oLFPcsAe3zSupdeyCfLV2f2t4vnJ/uVPAbXRddYQi019b4ADM0N
whuN6eYv0Mf5xF9ADFaA4Mn2T5kktjjjDczsTZ3z33oufAsOtrl6WCGy+mBFroPEtXHmXd+Z2y7s
EKl0zZV3+9TXfb21y+yPdmwsN/nBbCSae+dZo7lDCbQ8Dy7IYNoZWxU0Zy/T8JpiivTU3oIxq2/o
l44loRJZL/ZG3z2i7LtiZ/g1CvndF27D66PhPuv+Upjl1TUCb18P9UMiypfG6X9tibfJq8/Kdh+Q
RjE0Zfpx0PYJG7DP09nGoZM/G8lw1L2FyMObz0wMcSf8fzQ5tyjkGhBm5o8aYcymXeWbUQanWqsP
FILZRqaUtQ86v1amjiYDEgPA8TU3LetOAX8Aue0waR+HVTzUetoC63Ptegn6ZbYAu02/24IcQK+g
S8tEaYxvyAWMlchUOoxyljJ+J3Q4vrVUcbl6/1RvXOqq+FGT82bL7M3GebExeokJB1VKPpZEa3V+
s2sU/toiax/LPr2hfFgOtWv9OqX+1xnmqz1Z5LO3PzWOCGPWX7LKH1cr2K0gf3yToN5NG5cIdjel
5yOFxFFnzGjc6CB6mGbsz4Ld3yp36dw/NxXLeNvq93SWV0QsJthX9k580BtDL4lmHIyeyvB1gvln
Ci1Pu5zyztqPi42S9b6Kjv7Jv4/Clv2uVhmDX7w2ICE2k29XYpA07HeduOt5uptqOxMFaTo/9+OI
gcp55XxKNxke5vuM7JjrwSsRCpg2SH5lIqziMDEScXHWIAJ2jUNFppfWTuRIDSSeRSkCLxNyobaG
FfIPUdL0RRr8dCEzOzaaaqewLdLgVuw9ZT5kCed3mKjblNnntb77EDL2gE4gMRYmGkn1bCzLNkFr
49IUzYKyItTXLTt3+9jclxxNkCJPh45UaMKZhPPLmsjXrLAiCdiz7Xw0mPTfxb5GaTTMNS+FtfcM
r44LXEqbXi+HxShIxKxu5tTt0ZsXf620/QthR5SYXT9hrGb9SVGT6IOQ4kDxnX+cTPcHobqEcYLm
mrpuhxLk2beb/0aNBNEEuCDcfePyEsnV3hWpF8aDQbaA7xWcxi3vZMtVR0Qz/JObG09q/fZmSM+6
4upVRvkytPVLNtPKG45v66C2BpTglCLP8iYOLaQea2psLfQaLJ3lR5hAdghVPIbFBMOphz9u4HxP
nkUbpj5gK32yChG1s7MtxMyPEj5jcvi7zOqhClnwzXY+epP/hmDhp+GZRJmD3H7tPmzHOQ9Te2hM
zoUqxPrtJg+tdHGwYZz3h+G9rMRFVai6gtKhVa00fnwANMn8wyuPvre0s+fZ5qoJ6va6ZCtZqNO7
7qYzgXqxLgVuMOd7ddS2yYlbMwmkc3zkHzIFZQsqTrjRu/YN8I0RQvZ0/nRZK2CYdHhqESpSdS/B
+WpouOC6TCAid4kVfW+EgEjJZFh3vyOV1ptSJO95mn+7usT5Ou0b+MuNHECYqsW5MEZg+O3Cc2+E
qMbC6aM3xmAzC6PaBGV+wnFMa2/Tb9G2v4nZudmkhniIJGTX7BMzORJwS4VemHmQGUy9FFAIKBAP
QjMqU3Ues+BFd+K7Mev/fNeFi3UbzcN8N4e5ZBQQDfKk1+U3qZYXJzCqR8Oa8S4bd+kD9POc2kja
pbM1Sgg539c+e+5QRes6lFzONWWNqkWZT9FVO7xqah0zzrRNOQ4gmEQiGt6utRsRyQ5pFwF8p67j
EnUHwFepiSxYK7Aix7kVAl/SaH8TObnPtQvqhIpZtYgvahfiLWx6UB6FzRsVGm4hSbydQ7HwXQ3E
MMH8ZS2v0jNPowCQDoZ/lmO+QFgiDyzGvSXvmD1DCqZF5IUFR7zr949O0F+7Iv3bFt0bUQ3EG6IB
iLEVLTudEoYUOuhM16p94ZnH7w602pk9rM7qfA2LS/IrIMFaQCAlJYVoSfdq5kgjKwNhS5Y5F1y4
GQTxXdvj6/+WaSBacSx+6hHfcyBxJ7jd8DU1k+CInn+4gUgmVaZDXH65D+izgjgY4jHzZwC38KtG
BbvxbPuMR/lt6nrIVD5nTwPlK346whs/Srpmg87H+JaEX3IhTx6DuOXbeFWKhQWuu3EwnoolvDiT
gRDa2xbZ/AhcFWICWn7zpH2v8uTvIuVfvA5LnKr5WampPDhOiqQS8W+v+rOTjRHNyM+Fi9a5xUku
cv/dS8RZYtRr6ve+1p+rrR8xi8jY7SyOcD9lR8SW2OUmBMUMTzddq9C9YA7E7NCUOwPPZN7YYC6l
PNdJ9bdkJavzoIvXBQUknN9TN1cHPn0Vj6WakbdRF+tgeZecnORsFBcZjB/lTNlD1tZnj0qbOjAu
Zeft/NK5hCMgoW1hlVl4t21FjXrgUeyNyP9aMmNBSRyapMe1Vh98Y8QgtXD+EDE6h10QFS2Gwlm1
J1Td7C/+P9aih9EwMM8BI8z5eQZYlDl6pTI8T21zCJsROa3emYULJGQvMBcptLFxLu7DXukWXylv
XGiGRKXMw6XjeiKfnZNihX6aq+W3pZUU5WofZa5DY02Dtb8p3l2/MCLRIEu/m4jHtMWvWXTMnORM
YhOvt+ucPmWsbGMpzr4fIIIMPQ6ZaY5cP9tLieqlssPnoZviZWHTrO9BB3z9L35RE148BrsZPhbd
U15v5rSE7hInqCwV13n2MtVNEy1p8D4vpEjby7Eo5nhox/d0ynYVNr1DVeXB1bWaGH/kHlgxqlbm
PM+xxb4xA9SB63DxBuMc0D8SdgJLgfI2boZYc0HiuUkl164ywds194ZQt3k0ToGav5Kcf9Tqo4UK
zRdyxi6Lzh/93v9Zue35AwSDgvddDP0p8JK3ebGurkNchs3ME7CWL5XcFQnidgUF7/bm1u6a55GF
aZ39F4gDROHJKxzPU2E0oNP5g0p6VJb1U5F359qDXTKbmxdWj6qsX5Y7vUXB7I5B9bp0OtnYiICw
2Z7dAFJwul/JkkSuEKcLcXsPhQRrGagOx467s6ruMc0UM1d2CAuEcpZtPWI+fjUrE08UBz16733o
gHIRXdBgyNP71dRntw8vJinLuN1wCzTEcVRwu2nC6DEHCES1zCUNEtOXCPn0l3L4Ter6otxhv7Tp
srUtxHjhGNSbFsYvGtbhmHLHb/POHXZWzgnSFVtCbRXUqpiXg7kaFYwq3z1nF8csli2SV4Ii1EdY
QpzkcIg65IpbfYJeyFkGk8gwUxgJ2//yG6zpVSmACDdYdo4nX8akraIg9WPzDuWOBi7/DiUTYzlS
UOPDWOx/Q0FClk8yQDRP9aOdV+Uz9DPgZOPuVYboMRjAdtjg3E0ugOILlwdWNhb27nafLsUp6OrH
Ae7HDMThfom7RLuOI7BQQwdQ1m59cJrCR7HiuuF9kSaHQK0dfcHJ8FesXIZoqOAFkaCaKW9b5j4l
rvmnStnXPO1/oOM52ULt3MZ8C4P6xNLB9tFrLB13rbpazDNJlEVUmhPJgEb7r0KX08qy4GkgZwUo
CyhR7XQwUTQ8c8E6C0CxUT3NcLEBAZlQd2uyqXvsf2nefEz2YO5rVXwmS/rdYP2KB5GfqiW7mLP3
gjXp0XURIlcI9fOl+PU8sfExNERumd46RpuoKPOnmtPYXYsnPyUSox1OdlG9disjft0DK684zZrJ
23p3L6U1X3oTp4oth68CBbyjSMdJBYpjx0iZ88yRB4/xMBfzl90ESxywRJOsk7JGGYI8ljuat+QT
KW3lE/f0Z2vIj2xFjp4OW6PGiTb2/ybwLstnUClGtKP8MeCx1sVa/sfZeSy3rW1b9ItQhRy6JEiC
lKgc3UHZlo2cM77+Deh1dHEF4pZ7p3yqCAHY2GGtOcdMKZCIFLuhZyPQA25S+gClQOFi6N+x43hU
ywFxpL9TJAqMilWSS6AMv+Pe+4UbVtoqWmG3UnkedBEahYpvwQMVkOY4h0sQ/Tu1QPSL7I2/0nvt
s7xnQRn1o+kWVLh0+ifp4N/WLXqxIZVvxXpa0xIMR6XlvTAh3rvIXnQ6ZVtTwEyZgvcWK5/2k9u0
W6OnS9SkPkJYtPo7FSiVzXYdTIUqsqdsn5HYP5iNegMI/lR3ebilTYekd3wRjPEVY/ixj7GQpRGm
eKTpioWSr0ueQMgpu7wYqf2IPyMZo3MdnoayghUdXbdx7Aij9tFjT85VHTERzI0Wf1uAb8ug1RiZ
FVYZdgVsDVAEV8pz7oW3iZTux2r44SrtE6jkX72a/A5ZCnyr/uCwe7BaahJwkjTHQLgqVhoW0Oip
CcZTWcY74l/RvZM6b9QMO/yenu9QrZkclLS/0QRoA1WlNnTPYSkTYkkVCEe+t4k1vzk0XYnAK+uI
JtbsIWheAfnBVoYUvlMCZdraoo5l27qTEIiNETaMHCfixo/6ENWX8Tb2LT09y3vriuiag8Eh1VyS
G7N7EhwPWWX9FjkpbGQjPLBlQ3071k4Zxo9iTnKkr9O3UXlpZjLeWnnRb6QGaoiehD+ocZ9QRN+W
KgOE7u0pICxi6PqTRdN6o8vVTQliuvSsLbs8x8Ra1JCLPfp16ShGH26MPpu+gddWlt5QdB0CFRel
pPdbSeshmaQ/UBOdqhKf49g+NKJuPgIXucu6/mfcp+ey+53CScHZ/zcsvBd6gy8T26Ue27euKj/0
HL6jQmtBZBeHQC9Gg24Cf2LG2BQt0G85yR5bZPtF0ds9h1pDS5wok8RNSVUGCsFtiNhkpJ+vYmzH
vYbmsRyumraJaOnJuM+rJ12V4RmaN5WWY2lVDjosLU5GyQ/DUFjYwncjKOMV+u3ET/yG2afOoLCJ
77qVpZO5UunVqQMTVNTVzreCD7Yvf/8NRKjO2I1MfFnVDFLs9L+pIVanYVv99AkZ9+12M95H/s7/
2e/q/yE/Wlq6qwm4+JUT6PWFrGhG6ozxtrwWd90BuXN01o/+i3CWtsN1/xzdEoDwsHKHC1xCdYZa
hPuvxhF0dsiHyh5rxUGniLcFQuFEe9PYQPO+fKHvybqWOiMsApSpejciINKPkc6LKFQzCCEbLS4Q
6VToWrW9WGE5GSM0SZcv+Zkz+N0ImTEXXbFXslEmPaffew8qwcbVvn35X4KNFyiY6oy3GDRV3Q29
lCKhuCpxjeUvvby//McvoBzVGe91pDHE5lMMHWXAXga4805mp3n5txfG2H/lMYe92wq+mTpBcpVf
5eAC2vPH5Z9egDgqE9H7y/ClXJsmecYTEYX+oUs0kzIWU1JKew1CYaXpK5jdhSc/z2c2jUwtU43r
KC3bRwOkCmCnfmWsSku/PvvslTZIYM2BbKW7eJCtbXXw94huNtIJTKNt/Envg725MkqXrjX9+5cn
lkTICvwBBGVcPcXFoYlpziE4uPw6lqYTZfZ5y3ICUtPgVYv3w6m8Hu3kRPzmyTvXALEQvGyUHXFM
x7UkS2lh2Cqzz1wHC0LGr5Y6/RsahOxveawOaEiHD2q34xZwF6mNyvvlm1t6crPPO/Z1r7aiNnZy
0zqVskaHG4pZKNmXf16avuJvpg9l9nXLYD88UbU4Jh2m4OVw3xqbbj9uMRWc8CBcvoq8dBezD91S
21TsuQ9H9rpDVGW71DIAnGPXIpiREJkMAsIYBve90pGFxpY5Da2rypAPQ033U6fs1OpoQ4bmKumb
7dTNwjWOk1Alo1HjXMEuVcuehNR9bvHw/eOzmadF04PDZUrD2MEv7jnpPiKwEo8L/XCY0cLKHKhN
b/KbNzCPi25l7DfD2BEHNBY3jdsHlDFjCJpC6+/KiqILUD4M5B21C5ocFmklHghA7ICHzMxOtZW+
h5l2yjQ2ilEigl+II4IpShTY0EwRVY7vQdaBI0ruNFX7VdR0fr2ccB21P0Yj9aqsP8u6aiEVyWAo
YDAOBIAhffY7svIrl0azMQTXYhZ9CENp924z7EcDw42qgDLsd0g7n3Oc/KIcnlF67HSk1s2gPGsV
NvmkQNjhSqtf+sIwmodfS7XKh64IkGzre635kLKDjp7s8hhdWC/k2XRYRRG1LbZ5zmhQqyianVTd
ScUkYbIOl6+wMG18fhxfJsEWKaI/SlbqoO2+VmTlEGjjyvwqLQ2i6ZpffltGg4PbK8gcjGM4koND
1hKfpfu+EwrjGdURbPB0L+XaeWx61L/MlVb+6/J9Lc0h8mw+FNClqbrsZw7SFlmG7jcYCsdyIDf6
oGHxaHaaTh2igKJZt82jCKRx5cpLA2J6HF9uGwhaLgsMPfTjuB3KTLsW4PH2aoCWd9Sv/CE8AoC9
N1oA4qL6XBlAascYrmuqu1s/wkWrjveX/5alP2U+kXZq6Y0cXxyX02ibhXuwPCADrJVpYmnR+cxI
/XKrnMtz04hBwOMI2g4vGHJ2mB+vzFvgAwSAx39W8wYXxuln2MKXKymWkmYkaqWfoQrFTtpr194J
tuYtRMZtT9aquzZqF745aXa6KbVgwgPWoSP/wPC6z7ElRluaNPZ03mj/tC/etjx4+3DtegtfyecG
4suduYbr5qFMvkC7Zz63w0eNVtqx3kk70u3/IC66PBSWPojPLdeX68RmT009hrQuQ/49kDyAJg54
ZU/VrS2gzyTNm6ZZtPPie3/s32FmemuXXnp5s4kgauU0HVOVXd0bdc4Xf1sQIpLv4hdxP9iJjcVs
5dtbutDsoxf1RKH3xj02+V0pvqv1Shzy4sObfdO64lOjaIAfThHVsZ0dgoN2UPdQVU7FSh7E0rib
fauqXotCqkyc+kDGlvEiVckOkY3sry0mSw9ntt+BfU6P3EcqPqiiLeXKX5X67sorXvhtcRbgKMWQ
6nSXiSDiY/Ep0eh5vrJCLU0y8yR4pNxxQUM2chDrMVsHP90DmSpH8YP9gSdv4DeSCF+sJFQtvIV5
Inzvlx6ldXJNS7y0MW7QAoDnID8jb1/54Jce1XTlL99hEfhNkiFRdXRh5yEP0KAzXP7EP4H93+za
xGkZ+PLToZy6va/zhpUod4Z4eHWV6MWISornWfPimlnFloh4tzK2+luxh70lyzSIihzlRWYFlEAb
kCmyD6mgRJFR0Tezkx6nY1pOBEnFulMgyPcRUQG4iKmM0+/J2h3N74/WrZxIQnUw+lepWsiHvI10
8srkszs5vzpxJ5Qg2FvLpORLdEbbJee40N7DWB2uKL8jCjCzM7VlKN74zkIzo61Qtqeuj36JjbxX
9G4lTmHpDU/v5ctD0vKyl+s8SR0zfB0GTPePcY3OGCD+5bewOF5nk1Da+1k15hR2aD7vkl1GO2Xj
v1Z7i5WK/jcCOBwvaxdbWOFF+T/vxqJoTawhtTjxoFIfe5f28rbahjYWghtaw5/pqatr1UKNQZxN
Ua7fWeh12Y4OxhUF18J8zaOnMTwXUmtffnhLtzObowar0Og3EQPVqadKQYRhXmEFWHtY0xv47+/D
nIfOazoprem0tAdEy30ex3WkFSGjnVnE20Z2esBcfPlOvh9m5jyFfqjcLFdSnpVEgqRuAYgDwqlV
dtA1+8tX+P5tmNZso2Lhz02UzkycvJpOSzT2pyQBLxyPOo5bSsdroaKfW5/vnttsXlH73kNPU4UO
3J8MJkzyowWy4lfyR+PrsPLRVcU4QumhRVXj1BnO1yC9Lxr4O76fHfxW3lJdPGhQ+S7f+vdzqDlP
km8L05PVjIcbN8mN1w3bRA5WEvCWfnr29WZd5brpFCPVQs7XRMdCKXX5j1amQfzdY5T/81vVS9Dq
QFmmskZyI2zEc3qEJuRzjuaD9W/lo/GA9fOo7vOdxXF+cMKrZJ8fpHfzF1zXQ/HLOsYri9D3RWHT
mn3JngYJr1T5U+LwOvGfJOFp7K6z8W8qXFfGQZBfL9/y0sOcfc7toKqSm4g0uTIQ06K7M4dyJW9x
4XRpzkPlc11WS7P+fJrKvtp2zx7WvuC6OJpXWKPClZf2/YRkmrOyqhZUlaL0nDuiqN/h7jjWtFOj
ZC0MfmGWMGffcAQtuhVFvMbkLp5T03XoBB4kBOddF9z90zswp0t/We9i7EXEuxENK2kPKaVBI/j4
tx+ezQqWGOWmqaSx0/oPon9K1ZXq4sKgMad///IHg1BGLTF93A35r8GtkKyNmKV3Ofu0td4knHbk
XfZF/tio+Ustxb/Nye2QSyjd5exsuMaHUdFBV9p3K1GfZEux7ApTQDwxIwDRvVx+dIuDdzYV0LuA
vaGypzWf1UN5bA7CjoZycJT3yV6wrZU3tFCENs3ZZ45ZKkvEkb1muzfeID7Qvt2qgS09VDYxG5ty
6z4Y+q77lazsnqWFFdb8rw9eLsI+YjsS4pY7jHa1RfBj2sQM4y/ZJOQerp2bF0bJPDI+ds1Bw18T
O0U/SU/hxHfHyy9n4ZucR8SbuajUooffWvPNoy42TyIyZQRLqDjNfO1AubB4G/MPv5FQxzY1nLlz
s5N3kqMfvV1waIF/bPqtSXfAx9q9Cc/i2hUXVh9jNg+w4x0EoaYP6E1BDvlQ2WT3PVVs+yX8oxHm
szHIn6M0u/Iz65+aRaYxmyJ6ufCx1dEsan1146OPJOBr4wd//u1FzSYK03eTfqg5MacJPvPod1cX
nDuPSvZ8+fcX5gtjNl/kwA8h8espbKt6o1DUpemIetBfWVqWJgFjNgkA/Unz3qNlY4mQqT12Tkl9
k9XVdUvADXxf6bEYjQNOWbr6IOZiS7iL4IGsXX7hW51H8PoSGdzBSP/DPyY3ij06nIKIkJW20074
fwjgW/pSZ3OCBRS5gIND1upZAy+MoP3EaQ+ikG3trDPsusbdlIfqn8oo5jyZF2SaWeqiFjoSdnEh
2qb+bZfek5W7vTwoFj7cefRub/hB2lQMCmkk56f/GBEoJeqDmb9DxLAvX2Nh4OmzyUHAV4buloFh
SHeyeJXoD2r+evmn9Wnq/2YTqs+mAUgiQSs3bMlaRKjHUTfdXaJnz/VARB7daEqB97k+PINTDXa1
ANHQKm7bgUKRB50NFHnEYbZSOpSTJnB0lxQHt/4JwgRWMLHiHEF28F/sVAKfV2gtnwv2OLE/lIS9
NUKDNUZ3Eq/DbWPt8ryCdRg4o9dfe2J3MMvGyRrhzZMxv5shMFkAnTBvBeaqNon+4J57yaH1bvWK
CAR2/SAvbMkXcQLrHEEUxleU7GJA3ACJ8h9+xLYqJdYm04+5QvpjpuB2jn8MpbjyCS2MbH16f192
KpkpWYYk8p5G8uWRUV0V2P4uv6ellVSfTW6gY5Exy/SPu/upF57u/X1+Ndz12+L4uUW4/sfrzCa5
0hPNSJSRZJv5liUOPuY+ee6h0jUbd+Nt4/v0WVlruX72Bb4bfLMZz4zUfiwCndo6m57U9k5hvWn2
48a3Zdi2WyRTTD3YpvRs1+4HR1u78NIHNdsH1WGrFp3qIheRRFsZf4PA3mrB38uPcOnHZ/Ob7AVd
WGELh1D/Emm/Sgzm7toa8dny/uaJzUOCgcugg1NMSucYhtiJboE82h2SWEOCMjTgQTSSLd47LAx7
zkMblbwy/CRgsq9qYHWlfwXBzjZhkUrAVQL5Su2S+5bSgIa4JfO0XVDnj6FgkOo0nuIxvmsh3Tb1
seJcevnxLHwk8/zhUFWSEPxb7Ix6hpA4wGz/9G+/PJsmpdqVi2I6xPomeBgzw1ZBSNXh8o9PP/Ld
g5/Nk0CSFBG2O4d1PdwmpbhVyl/AaEL9lzasXGL6qe8uMZs+4gxE2uDhyuB9bgeI773oDPDnemKb
/u0mZpNI36jVoA81OwxzPPgawlz9Jk3vgspF9fnj8jWWZiptNoOErqQCMdci1OaIL0ErZWR5KerB
rxrRrmPD+DCboXDyoiRztM9RDsttcW6rHPBCqAOes+DeXv5bplP5d090Nr/0XRbpQ0fHOfcU5Bh+
eiY94dyqIDNVC4/XiJ1IK1cOO0v1HG02q6SZQUZ0yCrjH837FErtW/rhAcqtd+rf0jvEd+oWm/Yr
dM+f0fW0sZpQ9hwr8IHga7spUDLuABKw1/JXRtSnPuO7BzCbi5CVaqaGR8pJa1NxTH94x4e7U3Er
uAIoJyrdSDei7gctuQdAljcTH7SNtG1Ye9deXDNGpEMIdQhVPDEUuRLYuhUAuITqyAYVsAFaXtZQ
pwfngGXDFiD3gpoxWP2t3eV3uDCdztOIG9JEdcMzIgi4jt/cidgajWZlLlr4qOepw5mPF6IF/ebg
ZezBpwl2bQiQTQJU2dnKNZb+/unaXzYFGISwPAVTz73zbwCA7oUmuYUJ/Y+PZzYv1aC329Kb2sWu
eLLwB6jICMtEerj89Bdma3W6qy9/vSsUnTaYWYYKVtgZwrtohCsb84W8eHOuUMRSXRKEy3HNB3S8
AQiK7aRMfhUiynZU+LfEQrWQPDpbiNiDWMm9HKPxoTAGKZItW26Fj4Yn3XducyrH4YqMDPwPUfsa
x/FqFPbClPzZ0/ly+6bop9R92ChIv6235mbSG1tkzW4aO2czFNmiHdn0xdfEBgvj8XNK/XI5vVDN
jESUzOnK3/5wPZCUIsMwpMmyaQ1hZVJceKWfx88vF3EHnaqrFk7z860FM56Us38aK5/N8i8/rLqm
XuOmYvur/sm1N2mtAKN+Lh3fTGNzbXTpKmIdpymWYei9pe/uZSIDS1W+rzqKcVqlQOhA5y9SVyIm
+x5GL9ivWm8PpG6JxxGI38bVRc/Ow+nkjuL2etTQsTXGyNay/ZEojYWyrbzzuxqmWLaVR+1OqI1b
Fkb8gWpabiXd+2PKyktTkqOsaW+BpT2MRvFQ6OEvoe8gATZEBzSe99xQSd/J5vgs9ulfs5Q7SvrV
vsGjgdlXPVo+UW0cVJ4joUU1GFo/SZU51rmASY0zl1ETY6F2oEysR4/jHvGkKmHU2kMRtpmtxZYt
m4Fp4ym8tSRJ3ggtaExu5IY0qiP7n1cVzsBOtxJz30bxEZ8PDhNo74dCmZANrQoO2OxfzcylqaqY
6oZs7cxuahT0VdFXW1I93lriSFzPP1kVEaWh/yjIOD484K96996P9TkQelJgxo+0K579AiiTDMGQ
UOGf/hA/9wkdfyHOROTywbH3hsYGdwMdvUHwByBPC+H1h4nU2GYyHceb7F5QsqehoslB37gxJCcx
pZ1Yew7eudtW6Aj7TomvK4OURAL5lJjEGcod+1m1fzISwhswub33nSTBRe9KMuLMh8aFKekN8fTE
6UHnAaLAJLvqAnqTYgkiwVA4SRKck0LIqsZTIrcQVUeDmCuSlGqV8mFkAiMaAtKB6jvf6s56PN73
en0Xavor2Tykp0hARwe+fRyxnVY+hHXzS9OVezWt/wqFS7tcan6gecNS6Up3leDu5EGWDwpGhn1e
BHtCS3Dui+0Zkv+5lkphU9EVn06rW7GcgBeN91yreDtKI/2plcEeR/9dk+r3KrmybGsU2/cI+ktJ
sw7JSswlGNxhAz2nqKmlCGQO4IUR5P42KpkYY5RvpAA6aQYbl13gQxMQGp50EeQa6cFyDW1LitQh
D1OgotlvWpV8SlgeiQvi/xR5aKPxVqh4hVeaVnxogfmT6FB/m5fVHy3LJQITcybFxscYnoBwNKEP
8gCELZsiEKOhd2rq+qSEAC9yQjeLoHiTWpAhvfkX6tGNUES0bDr/oZTSG6OTjI2B44bouztSrR5i
vv+tCIkM71V2ak390BFHi90OhtDE+hWwvti+WsebQQY6a03AKqi4gDyvFLE7DTGS2y7UbQuIjl16
6Rv0rWSrNMFbWvmRPVZGigaitLsyPRkCldfAvLbM4NBIPcmWOk7bqNuW0njO3OoxaNVJ5Yu1dqwP
IRT91BqR9qr1R1ylj4VXIUnxtaexL5zRIthvVKMnAk3QS4zxq1Bm75rbvzRNhFq+hGODwgRqnPmQ
MiRzD4l7n8RPYAsdPpg3rSyd0R/fjdacRiS6Mzm98yPjT4/zflNIxkGRMFpNM4rkxdu+Ac8dC+Mf
0h1HZxStqzD3PnCK3gzECmzTrr+JOgGYqDUB2Edcq92jPtZXgUY+FSDqYFuW8oPa4l/tzJzaiwWt
pOzxJzUg7nOprHaCOV73vmIz5V2pXnPM8vR5GKp9J38G7ULZ8vPbUZPf89wgCcf/UFQAMpIS/k1r
/sPVupNl4HWVAXZ7mS3r3Z1e1e81PGZ618TXyPVNI0K5JZraDWM0zVGFgbyGpWRg73Th29scZF+8
YjyHNQVDmJAEqYGAwc68y0Hvb4Ym/UCd9be2SA8lrUi0ZQs/C6ABwlzCiT9Vji/YRKUNFFUiqaLh
1WpcsO8FIHfZV+pNML3EwvUmIuCLXMHZBZ+A94ywDILJ26tSHgge7qFlNPEhCJuIXHKeUiWk1/kI
pVcbCJSzAPn6u1YkMdlsbapRaKLVa62K7owu+aPJ1U9Wmp6xq167un6dwI6ysuAkVtIfgKFHMR8Q
NAOVLUl2NoX2yetB0pYBPd9m+OnrnPRZAPeDNZ4LMht3ZC2QWpVHh0QCsieVJFAx1fzS2NP6pYsJ
lmQOLyL3gYkDEfEhHKEoi/lvSS4fsdo7jaecgsjvCPlrWCxApaXqnnID+IIk3/kjrkkJ2gRQrtSu
GPklyQRtG21aMlXsPk3fRUW8yqfME+Cz3rbT0rdoiGhmu+W5Bti7Um5d2LzM3UtkdkmljLDJKYns
TvPHqFnZRy9V39XZWVFoNKF2p19WbgvxKL5EJ2tXSHb7N/hQr5NHa2WTtNSDm1uV+kpyBWsoMmpe
zBvFuPUcyRG2v0d/2/4c/1L73vwv5faFzv7cvmQMWR0KLa4WEI3Pg5Ydykr+6XvNmyeUqd1mJsuI
9rNF43V5E7j0HOeepkYL5UqqcrKi7utrdTc66lG+Fe61bbQn2nelkLEwDOauozpxSdtiaSDYTXnF
C/CEE3xlhC1s+ZXZgSotRtcXyIR02BScrdQ4uIRNWa64lQJh5Vi++Ixmpyq5VERiVSD+Jqygx3wf
3A/dhkwovDkvuJJvlFWV79KDmv79y56cVAgjt1SZE8XWu8l+9teSg3b593gyDqId7tLzmlBy+tO/
2aLP/UaKCNKJoBncU9Fe9vLnsfFvQpRul0fVwsFImX2clUFEakDDwQERfO69fpuFwCQhOA/EH4Vr
B40FnyI5WP/5tKxaBMFW19PT6nbKnorJsdsLBxVj1uX7WBpcs3qM1EvkaxoiZ16COzdp31/pmfhi
yCz5sbwyuhauMXcE0TC01KKiIkCpeJ/GNV0Q80dkmX9cSfi4fBtLA3juB0J7P9ZlWWaO1enlRiDn
YdOBV7DbllYQiEJbZ2u5VTPJ2/RTomWhOq5Y33cKPaHLf8JCaW9us1Hh+OSqyHhrWPtl715hdQSM
brHkcGbYSd7KG1v4gOaWG83ArC0atKyl6i2vfyrhSrXQnMqh33wwc6dNVwl+Bk0tcsKkfEcCG2+r
lGNaol/3mkycuEoNG30K2YsoQaKsvic7lg2MRKQxgoTdFPVuqCSp6MZ7pADdELziShu8RwHfnSyW
j6lU/MxBeZMzo26iAqbPkEU3A0weD4esCsBqY7bwxz3gKn3+ZhKyN4z6KS0LGBaaf5bS4DpJygcx
hN4z5GwzVW0nZu4xKENCCFT+TAF0W3odV4BTKsV0yDXZ55oB+tKITw3l8k1ZidfWIN2RYfhaBeI1
gajOSM5PrBOP4Sr52YizU0kZPXZ7wttqsvhIz7SUlzJrTnmq7RUThGJdZvtIzqZ0wO4K7pSxG7Tu
3MvSUyrId6050XyVn4Na/NDy7F4ktyrXP+pEti+PtIW553Oy+DKFlkrTknoY8aLK0NYz4blxu/DQ
VvWLW0a/sTavDemFoTYXzbu6GmtWSGcEWu0Dw4NdV393+R4WZue5Zl6UPc/Vc5TggkcuAwidBv6M
Z/6+/OtLf/j05L48IQrfAD5CZEVCvM8p92uUhi//8sKzF2eLMSEPYSBkcuxY9WHwH60iumpIlUhp
Tgbhvxl/TXm6rS9/fgDEtgkVZv1cfQmTe5+Ab3W1xLw4VU7f/5dfT8ykTgC54lTC7IKzn8ZtbWyI
xjsk++HXmt93YZsnzxZIk9K8qXE6dMKj51SH6DCtWxiGVtaUpaaOPFsZ4U1HqtVwF/Bk+99kzu1D
2zyWCHm2wj3lGmfN9rK0Bn+Wi788L2tMhHqoldRJmqHeJwGYBWBSfZ+/CwZH6jAl9Lu4G0wE+hmg
lpXlZGGgzZ1rDYU4txjYJxkd7HolnJJmfQ36bmmbZndDhtTa/njpStOC9uX+9J74BVXAHxo2kFsr
5UfRN7eeFf3NE/Gq9TzYbuEvLwiJLqVsmPk35KI8VXHyrBfiS12Kd3XpwaQhuPvyJ7b0wD9V3l/+
IEHNOChKKFgofv0oZXI3Mvesypp/oOsDpc/MJ4SLcges5h3O0v7yZRfmjM/j0ZerWiQ9Y82tMkel
9NQ2DUnzKze08CnMjW0c9oOM7l7mFKF2CrP3mCTMnMN3YuPw3qI63itc8vJdLM2r079/uQtJAZGE
nB31TFx+5HKKVo66gkrK9eXfX9jLifOpKSotOdSgecuedOf3wKeV4SGMLTwkpn35Ep+WyW82IuJs
ghoMsqLaiKkDUeiG3GLb23HyRYIebSl6PFGe2qQHlnxnbb793KN9d8XZZEU+tZqoFjgQ9QDqGX0J
90eCzU8FKAKM+52xG7cSReRN/8wmIsMQ6NnjXXqWN/kZ3tjKu1sYgXP3SuPRVvykChj5vehSToRf
fvmRakuvbbbNl+GPUdvBlN+W1SEgGNGTdFDNSIzjenTSsANzVEKYpHkk+I/EIhD5An99FOy8xx7S
gvoMYU5lVFyxwKdbCLs7eGverq3EV0nG1lHJ7UNMc8FOLLAe4QgAuKOPtukywiXhV6Pw8DYkAG0F
E4OlMsAfFuDih2TREe6htTSfA/kQkm3WqEDG3THf5kNsww4/iYRs9UNxVYAXFrLg1QApa0XqVa4Q
RxxLh5YwNJ+8HkFwyR2AF5/BLbr84BaKIwD///N7gqSmkzswASEPQ3YzguRFGWjecYyQDiaA1H35
U9+X23XZ8MLybMx9OYEKSdzthf9nS3Aavx03rl2fcMLaU87b2qz//WAz5uac2kPpouZMslOU7Fba
61sqvOTecCx/knaE3lPbPa4Vyb4ffoY1/fuXWalzc+SCUU9PuJJetRb+XdO6V0Oq7PuhW5k2vl/G
DGs283UJcps+R1pRKh+R+tqAl5LSQ0vmhZGsaNGWbmN6ll9uowXpRRAD0AmyMzqx3VqxtK01jfKs
snIT3y8VhjWb+mQrCHIxhHYgtgCRrfoGx3O2CSrlSBKeI5lFv5WH8UEzwna/MsK/P7ca1mzuk/rQ
JAM7ypwX/5qFFeVibaORxCkPnUWUNu0WSCmHIGJiN+l2bXuzNPxm27dxMC3N0FHBdmSKhyNFwG5l
ZC/98myqS3EAEncTg6QoT6r1oTORrzyphdc/N/RIoq6rChVtp953O3mSzmAfCG3v3O1JTPp/K+Oq
U3xpHpgbe1RsjNB+kCKqBzbQ2+IPfa8eBeLkmOx+FWsd/s/3/N9rnzF3+MSJpRVxzPZWCENbleWH
tKb5kmXyGf6xXTXq2czDp6AHZQ+TeJspqrppOmkXxuYu8IMpU8GZUjYq5U1QqitLo68gVGeXLI1Y
UsEWN8qVG4ITlNHKeCTN9dVhVGjJmUH0SlD2wXeJ0pIoamxiMYUPOewNVbkfPeIz/HqgkTUQgRdy
+OxNF65id1Bbgw5EldFf0NzbqE33upe8F71xHglmjWioRFFw04TdRyXBv3ZV9Y2k7D9Jlv0ttOEY
1XQgEp1cEtgFZU5WkTk8dLl3lKbUSgI/C0IlZHMzVH6xDTqZjhNL4OBbZCUB4w2A7ssiVeok+UNM
5B1a66tREsG6tjd6pz5UbnJIJ2Rfo5lPddz/aRXjyrci8NoJ/1gMJLPrNxMX2K8E1bZIp8ulsdlk
PpHql0fqZ43zu3c6m2/bxAAW5zFjqD57pqY4E+X4JEbaXRRkr+aUUEQCBlv2/q8kjOp2UBJ4+dJ9
7huOTrbaoAjDtpiIQlYo7ExcGJ042pRcDpmYmLvC6EK7FglMaONuT7VoW5nlsY7ByLY5kbRWXF2r
GbmSQfhcJPJbJqOAvnxnC5O8OZvkh9wTkDyO2Pgrk4Y0Zmyl1e+9zn0mZfbK7OV+ZSL+rK5/9win
6eXLXN+3oDW9VIgdGVByQW00lPvHKElvPdDzclE46CKB1V1nKTkxZA4NJi1d6xDp1iZzCZvxCoHE
Q5PMzrNuGkRgjSddLm9Cf9x7PSkeMBSkPrkyiMXSCDxIZe/A6CHYKTn5ceu0Aszhjk1HXh0wfdmR
pa7c2dIsNltiCHuIYzmHZdO1MR1RoyEJSPkTyONxEt1ffk1L15itKXJWtznheByZR3eflrTrcvGX
keenFvfO5UtMb/y79zNbQOLMFwFVI38VVHcjqR8aeVWE4vzbj8/WkEI0A0XSmHsJYrIcSSLSQJfY
v1ppnx3/6RJze5gc5UoTV1yiRlwSueoOAKrRaf9kEgbA/Z+jtxULd1QnczcCCDuNIJPpK4/mU+L0
zYOfG8PgKbs+QtrMqXUyw617UT1TeN3SX6Y6XODHKAgRKImBTR5GnTDNkPNaDKM08k91epTH5568
Nk9gH02GEKm0BikPtRHvM+k2yp7V9jlGGasKmpO0PSEMpJGq1G7hagfmPhhf/JY4Cyij4xCeugQA
phJsq+zYdzlpOGTmxPkBUr1dWKvH0WlEfXfDs8k0LIihLRT6hxNDqH5K98mh2Ud3+Wl9078wrc1t
aF2FEXJ08Wmobl+hafHvcineq7rIyUKtX/qalI3Lw26hbmYYs3lNILIpzUXuhtWmDjZTrzfZBluQ
f7xKWDfrN7XAr4Pj+p+DMB3crhMscjW8v95Nec0ZkjaITSgM4AmRYz3l0x1dgPxlfAmuMZj9DJ6w
kW+DVRzEwjQ096+ZgVyYyNEyJ8iCs+xpP5BDww0vz4oBxfzyA128y9lEVPmtp5k934NKJHkqp+dK
Kh81Tb5TUE4SkOJPXYf+rOdWQshe9FI1U4KAvEvHYpdlwq7ShzvWW2fyWZMKIpKHVwEK1wGZx547
+R7IwlbK7CP01NdS8cOVdWB64d8N69kcpwd+Xvg5HTO00zuXeJKhGx8uP5OF5z63uLH9KFtQ+BnP
GiFOJ2abTEZixSoppKh9Ll9kYQGY+9zc/2PvzJbc1tFs/Sod+577AARJkB1ddcFBY6aknG3fMNJ2
mvMAggRAPv1ZylNd7a22nN11fSpiV4RzoFIiiOH/11oftaUyBn+/7wAtjVToJnvlwGT8/urXtt+X
FjeBUL/cKZr6vfOKgkRi3fMEp6/VuG4j+vn3r3LlHlx63fplaSZJIa8tWeKNClio+YNp+sqMcun8
aknhAQmHx7wbAwTojCBrVUBm9vKYVelaAhn7r72Di+lEKW/uBO4w4qCxSwep6Ey9+P2lr72Fi+mj
geSvA2Hv3NJ1ViP5PnbPjShRMtoF+vH3L3FtDNl/naEClRac4NnaMOfGSzdUP7X+8+8vfe0ZuJgW
ysUfAwQaoX5vBQCoFOvB0t/zAvIaW0DG+PsXefco/eIh9i4e4noy7jIjKHbjDBCeKydaTL7RGpri
gG91J+rQxbmqkW1sz+nODMdmXwSwTbo72jld4gOZkvY6JiZ1QCATyFCvGdLTz+QKq1h7UOd0bYlc
W4tC3UW+LMT6rkaGrM3pdvFm1OMtALHzMr/N2/Eomb2unQzbMXAc28qCXa/tQVQlNxLcEWA+XDtG
MvmaG/dWCL2xtFkpLcFU4fU5qB/uKKeJTVDdAwlzExicwyBLPIOmpxA0ie0IjK7SQsQ43X90VLoy
Ai7tax1dUgGAOcZvESAcBnnnCLd3m498fVdGwaW3bHAXgNIcyETAz40scAWH6VmgzNaI7IN98LVX
OD89P59TEP5qMl4g6nbZZwjBBxoAfvl1zdv178fYtcPke035p1egxkoL3Zhuk0KfErpGP00ThjGx
utXYDxA98tfGm16XKbvpHEDV3fYJHLsDZ+NGcPFNDG5EPCfOWfujIrhxagHNVxePKtOgQMqTo3HO
pojNJXLZexM06OjBTwgk0igB9F6348OPZSSAdwRvv39L1276+es/vSMgtgjGHrDsAlmtZ5V67BYf
3I5rl76YDzP06Pg4YjcgmQQOnSX+oAH6tj944N/Ff7944C+9bF7mmxr5/2dWmVwrZzj01I2rId/5
ROFZ1XuL5LHTBqEEsgmeUkC3TKRAwcHhcw7LFuJ4T5FPPmCBh5yKSKfuKp2Ao3cx7F0wesYyfWYC
kVaBLe5BKGHw+QOAzpfyWZ7323gYEY1Ypt9S5oH7qNcqR8EmW4DUqm85+PGQiB7LDJWjEgvaYEN3
TkAN+P2Nu7Yqv8cB/3TnrMXKSVcKtN83U3LuK+PgsVl2DOnRRfxRH4a+q/Z+9SlfTN62UW3jNhpD
XrWQHruoQAledCGB2DOcybAHs+eThPg+BS0hXDqEdHVAstSpBl1lrL+pBonj9hBsFWjiC0DrgLxJ
wOXt1eLCc86yGZSztAFWvPpcWVMClTH6HxxQDKTRfh19CzWC7JlyyJ37QRDwdRH2P1bIPKBlHo31
IOJaWz9c7b+CrowSGyFbu7WxOGbzgWkQfIcGjK/FHRBuBeRd2Az5o2XYPbaqLwiRfgD87dap5n0j
5I0ts89Z1z/4QblnLlxVNXVPQFNAZIOcArhx8oMz+y9WC6IaXYCZPzl5vBzYgpBp5cxfSybRqlrW
OHQmgB8NYTE5q7oH+YdPay9nCFfuyv3idquiVidAyzDZB+mu99C56SH5ZzmMAO8spmytaxUhiRmf
JH8KUCuo6uKN6uBbB6WRL5wj5UyFgcEbMDlc9YN1DzZoBPJOjKbwTeehQWTBYQ+QaE2a3dRNb5oP
+NTYm4O8IjLP+9546xSdpskBnILI5hvQyA/+SG9L0x87EHHJVG2dGaqxPhOfxhHIkdF7LmmPqWk8
IEqMIlkbtZ4ihXHARU4lz/Zenu5oDoall+lY18tKmSlZfDOijPqvCfW4e7HS04EqCwtJt2kkRqM3
TCLsSrUA19yAKg3s3e+fsHeNyS+G/qW7EQdG1yYZOhCtA3YbvCzkhIPCGoebCFyh1TyYyKnnmDcI
oxuXmIsimZ3X0luZZsvLPUXaRFYhNUZiWsVRuboD79yRTUxG9fL7P/HaEfa/mSSRGOVNSwdZUoyQ
t6heBfVt+sjW58Qg58XNdsVHr/TulP3Vp3Gxuo5Oi2LZ4OAEOakmqZx8X59DJKFQfqZ+tddD/Vgp
7Ktl9eQVKGbUnqdCwL8Q8DCz7UwxSFrW1eEkg8SfrGMJpVaIdgvChwj5BmcdaF11noVTCtL7RDuC
iVgkFuBQFiSK2M0x5GHlzgPIH/ueArlBVZqg3fR5McFBwwGDdM4x4bYDzF+5U8IcalS3C8+c3EA8
+QQFbZc4XwZAtQrN8kQUHM+PhRo9IJi49IziaZplYeGjzptLEjql3JLJXVkBvISB7wAar19aMLIc
Fwgiy+3ncG7zUz2nP4gknzIpjpAjH42ErSuw5qfWNPhx/0l7doyP64FaII4HwS2Ma6EeXRTAh/Kh
TflmwE9FIHB8H3wYN+bui3bhFXJ9d2uZ8a5iuY5KYw7MhschZ+rN8tRuVAPi2jUUlXPb3AIehfSm
0r0zE0R5Y4spV/ojj+DNAYbQTNhJliuYfcYIYrmvxCnWRT8f/TR9xLz63KfLGGrRqRsDdE5o1dZT
aoZlS+HIGW25s0dr681DFS4KEujA3vgNiszMxEEG8vPorfw+B6QTsAQ9IDjQfrSFg0L+DCjr8AD6
wI90ng5I+k3kJHba40VS8mFJwNZ4S8fSjkc2DVFugW5UpW1YUqC7mmAEV8l69giiS6UdT2aMVYVN
o+6rIHRajWXE9IeSLuSDOu2VduOlxUArH3usEsk35dbcVLtxc+5kQSr5weXPm55fPT0Xy+gQTF7l
ljiEDjL9IWrQy4hKP7j2lX3vpY0gMK5GsWXuNiiUje6XYsk3bvajluqDbe+1zv+lbcDRFfS8WN+B
W8RzUY3yFuC4W2+APYv3XyFJeqsb64BVbNPa0wMlNDFwdRZ9DS7TuJLciZVcPtiwXnuz56//tO2R
1A1AysMpW3n3uTpM1EULzg41ffpgSj0feH91py52xE4zINvvPKXKxMTvEofP2RrP+xqOsqePtENX
9saXptmAW6RgWY8XCQLUxBDv1n71TPXB3vDaYLsoFwCRrWa3xoAYQKMEMf3Gd8X9Bx/PlWtfOsMt
W5F0Ju8fT/kIml5i60c/PmfUZZEyIenA4Y0+kjZeeSgvrSQBmcGvWgBQODd+GdwRWNnOUesfDOxr
l78cS2hrTIuLu/B++f24cXH5cvfR5a8+NxdDKXeyRWGdgNQI2Kjz6my2SAzBeSVELTDOQIQOuxUU
4H7y+5tzZVRdcmwc5ZVu7qHIq5YhpG0eW54fdshL/NcufzGsJpy3GmbbqP53JHadfV2vMz/9YMxe
+9sv6k/IxbXIkONorcBApk9qvLfZBynS1y59MfcaStp6VqjB5lYV14O683vnnpJx9fuP5V2M+YsZ
4z1z5KcpqVgQD9lXGYr7DDv9ukRSlqnrMMuaG7yrpCToYQzwwwTnrw58/joXiFEqUSVqxJ1CYimM
eMG0zhy01aXyPrhb5/7WL/6qS6vJkOE0BXwnBh/cCLb2VwhWwsbKlgLhmGyje8S6DfIDOdCVWeHS
c2JZ2Hsbjs0hxy7NK/bD9MF8c2W6v7SSKJaVjk/ROLGW6ihAVwzPRu+mIBuWkuaDnf6VeeDSRzJz
OSlhL6ifz6DnuJLfLXn/5Go45mn10toKrspu5wz10wcj5trHdR6pP42YrjO5cGrUwtwHmKcTYsIz
ZUFFMG2LrbnN7+row5jPK6P/UkHvCV671dmepaMpSXfkqULp/nO7x/9/OqvbUCwAsan74DGm197a
xSTRmIYM9QBWZr0tNqRfgZBhLSHiQyJnNaxZt8qrEEmmH7zctTd3MWtQPzUgU8MeANN7WJY9TN90
bXfmg2H9bi771UN0MXU4XZ5V/lka6JE7pOtHbsn3C08TaVcH8MPvAsZDBf0CAMIdnaJKP5TlYyo/
Zfo4W2NECrXq/GnDFrGuBhiKl3IFBvJZ8rfJ7bs8+zEgxKKz+lilDeRsHvYy8EgV7gdT05UcF34p
2F+UcFtQTc+bmbOuUazNHjck2zE0QtZ6XSRNNIZtHaLducIEyU9Lmfx+jF8ZB5eifRiiiZ8x7EGy
sQLuGHD1+aNT75XH9ZIvw+EjQxIAJMrLUCaU+M/SgiYZjnqo4HE4mkKSmSZygPX5YCq99oIXR1+8
kbJDyQNng+aOE2S5IR+ed+vSv/PQLKkf549Wqmvn+fedxE8TA2RQXl8V5638sXo9b3mABVhC9mVe
oV+wR0/po2bVlQfnUoivZ1YjmRHHnQLN79yO6hmA2d58MKFembXfJ4ef3kbPUTZsCmTCmNaPXCRN
CFRCZdGsAi/9oLp8/ux/8WS+f4I/vUQOI7C3SPSrJBIF8gekKiHJ7F6AX2Ym9cF9v/YhXcwuaiQB
acoUnUP1Stttb0Gw+8Hjca18exnIQ+3alcqCqEqDaIFd7u1YjmO8TP46r5eNaIKd5bs3smSwTB4r
an0aeP3w/mj+n2/m37O37vT/PiX59//Av791/Twgqmm8+Offb4tvQycRuPAf51/754/99Zf+fuzf
2odxeHsbb1/7y5/8yy/i+v94/fh1fP3LP5J2LMb5bnob5vs3OdXj+4vgLz3/5P/0m//29n6Vx7l/
+9sf37qpHc9Xy4qu/eMf39p+/9sfOGL+NEudr/+Pbx5eG/zeGikM7et/+4W3Vzn+7Q/L9f50PHAK
fMT32C73z7dMv71/y6N/wtXIHUJswl0anHsObTeM+d/+8P90XfRyAnyP2IjKP2cHyG46f4v+SREt
ev4f8ylY1FB//Odb/8tN+q+b9m/t1Jw6RGfI83t5l/b915h3PeJx5AdR27UDSK9Qe/rr9qEEelrw
YAKomIjxFqmmZeS4rb0LulnfqkZVq3Hs65vBQ6iMrDqnjwYhx/1UF00DXFEu9jivz4laqPM0zGC3
dzDv3bSoeoM8rs7xMjptcKY2o3pw/FnuSqSvxFNuOUnVC343ZFN7kLlfnACSrJ/sijWoQ1UL+94j
zy52+zE4ZTbCcqZ5Rm5S4aT2g66zEgjkcx4TqrWmOg6TlEOYMZXdF9IIhP+41TPaOSPklmiYCsLo
IVhmJ0YYXnVnNW51aJFascPtAVjdKKtEMUigcITixCnIMnUKvAAwFYfrY7+0oBn6da/ds2jWQUpK
RWUbySUjD0gOSje6qeTBTsvskyQoZkO9WyA4ZTE99B8m/y59tzz2QyBWTuU3B2F76iuXPP/kpOAJ
UMJTfQ6roU+0m4aT7dlw2C4K0nBD+OvgTBnOGKhKiNHGet50Jtv6XteFUrvZCcidciMh/V91+Zwd
7a6CulRYFKxswdwTLWlzkwJ9sp5LQL9m0bpfENowx5YvSlSUfZLuEYIQfJZBNhyCDgdYKD/tZe94
MthlhsuVX+bqhiJB5YvVtnxfVrN3jxQhmeBi5plXsJ3UbQrkD7qY9z2U1SOkahoJF8PUPS0tnbZY
tOsXwX30UlKE5fiqhTECVYuNp2n2GWkx063meTeHmbO48cL6+n5U52qgnIJvNQxQCUoQ0gm5J7wV
HMFNsrT1tPFyLXeuXOa1Byb1fTtxcixUFxxmqxPrZoKFFFnrPBazpDyUfCwhYxMBUPVzbalt4JfW
CX2k4hsCKYM4G5oavCNWmzScCot/y9J5CAcxZ0kmNUCb/ULsTdP1gDB2EFarBhvFli3qNKdQBcY6
A6E8hMOKRAHrbHSMKucwNsRLHNcg6I4Gc3kbNGJG5Zc2yNiVVZBv06niJ9+f2BqDIn/MG45j1UJg
0wa5Yf4yjAv6PlIMMl+PgRts7MYW9tYgQw9hL93EImeyWGSroEGKO2JiwtL1Z3jjh2Hl9l699Y0V
3FeOPx7IDK2t8RRy4IhrLfczMe6Tu5DqGUqW6rAog1LLSNogJnXuPtS8Uq+1NbEYtiE7LsuCbRvJ
xu3EquBYIgAiyry23yAmLD2mI6cRQ1LTFhlbwN2mNH8xszdGGMtiVfVOuzIYarshSMf9jGpVzPvG
SdoCJUy3cCFHtC1/o1oKk6mwjTk2xKGA2FrWgyCjva951+8m1S0A6RTT1z6b1SZteoomcN9kaMfZ
xYo5gdhlbVGtjM5l4nJd7ZALxV+QPt+EbVcuq4nKcQ79soVOXbpgQHoM/Lse8+1JNdpF3hCG7KYv
mfpsejt9XbJyhLiY+lB7tNgd5sukbkogKzdLWsKeSqqcIhdn5MWPDL2dE5FWtm24DTScWegcd+Uk
d+3iyR8NschaF0Eft3ycjgrs9PvUnWkEfcjyTYu0ilmr0HUlPsKrZjY+LohUqsMcazqchqm/avtU
Ymk3TfHi2V5wMMMg+iQbYR7z2xKWianMHgc0LPIICRDDegAR+hWfdHo7dF228krUvF1tegLL6yC2
GkawuMgwJI22YYdDv4G/2T4E9ENRiCwqBu2i6eN06TNUNbqP/AAd8CnARG3LG10H00shguqm4RVi
Bjr0EnRZmDCgcxM2+NPLlViaoQ952Q5HnOI0Wndlv/OmNHXBoeyWpM6t4oRbOk+rmiIr3BTWAldi
rx33M4XO9ZTVXu4mKqBiG5C+e+rF6K1rYvlokvlcf6Up0ys51PS5rli6D7hYrKQjOX3Np6E9BGlh
Vks+5hSuAjZBA1xlPOJVX/AwH935YWkrHI5dZN3B1uB1PZK1JnFq2JJZMfSVPcx4w9BjE1iptZmI
3jq+qzykg5Hlm2KTucdbF3cVmguP/uwMZ+5vv7Mbq9iUBS2RFkYMupbCMvVr3cl2TxnO6cDZ2v22
RdglrG55TdDFKKzX3pZo5Noje8Bgw3zdz+xkUBqtYg5x4nauB/T6EJ8N+8hUQooHn/n0hN0vnGV2
i1lLm678ZFdL+QVCEL4u2qC/wTlDJb50YSAY5mBroXZ4h8nAOlBj5P3cKI9HXT86B70wG0saLeQW
8p+ihyek8H8E89TAlNyjUeU6HthstJy/+3ZBaSgHoY/1QOGeR3Dg8OxauSvCbJT+UdpwSEDKkC9D
7LU+w0l9lCrOWDDFMFvRN6zDUiMquFqODK1GH23luu+3tuu3/oqzIXjyAz36sVd5LomKFvFxYa8C
sps7u8j3QTE2bzmAVG1k8r5BTF45t0uEnZ0zrUg6LdO3vsNpbtVqCkggaRXyqBY006ft0ohXiYjg
aOLnvYMnBlEj/pErhh7VwpEDA+IPyk22LsQNR9qkj4l3rmV/QnBkjYA9WWAq99se6GMvs7o9clKp
FYGPV7nwmCzoXqIGX94gg1GE9dJKsFasbgEztK3sIlYw2ejbkpvAPWbU7h4R3oVcg6b3Vb1T0oe6
qGh0zWPjjAHd8aWp/R8+AB0kQeLYgPCxetoK2pTBfefklCHCm7NmlXNj8QenNrhRaJLDTzMJ486r
QdWuOXFlWlpEPnh6GVtZjPkv2eSnjwG6lds+wCqayHkiT6hMoLbvFrMFY0FrIQUY7Ik6Un5K3c+u
k7qh7Wfz8Izu+Vi/SZhXdFimJUal59uwBRlOoKqtAg1YYKkzBhxAwcXrJJhArF8FoRvTpESL0cfN
ytJcHt3Mh+eTt8b+voDy+B1dU1HA32Q1duR5/vSQD9KLs/HsBykze4cnCkHcDg5RCGaTKWYaX0oD
MiH2b+Bj6P6TpXC3wq7u6q9TLs85smI4MUOXZ2rQ8Z38c6ib15XWKm9qshkVkRi0UuMhEaI9ZdKy
9kxM6CmXLSm3gW68je32QWLhXFiFtITgBgtC/0XQXCEQza9uF7ehh5FUYjvPSmwrpEJ/btUgDsay
y13rdWxT0kF9drMhfWrLGpF16RCMia6a9FPvziKGw9d8z2FFfOIeg6fL2DlZN3ycT307tp9QR4Qv
TabWM1MjBDOVP3vbFNueraK+fEL3z5dh5zoAnvK+XKWO4Y+1WyMxiWIaP+atcZ7AtPVuLWe2Vrpy
FFxcpX/rmgBUBC+A8D9rgNREbFzA24Pbkx3Dnvklo02D1S6Dw722tfe5dwo4DOaUr+s0QMN5obz5
RBoNALq1FOtM9wOqna199DyebwkveFSJkeWh14hhE3j9uIWVJ9h4RvI5pJU/hVRP/efMk27IwVv3
0OpR5lOel3A80HwcHkqyIMMOFuGuhCXNT6tkHvo8j85rTRN1OExDcTLZ445zsgDezrsG98ebCKjO
9tQ9LC5VQBy1DWL5HXflKNY/Zi2p3+y6lZ/qoTefpYRsF9zKDHoSazTu90ZZ9GtlZvducWf3trIt
YCiLVK1KgOITRIf0N7Nk0z0KYcGdUbo/1E2X3mU8n5KBmCXRCOHelDlMFwWr8pUN7eWqGQO2bjIf
Lnvp5nFWevhhxIkmmpXTyluUH6csCOImzesoaxGx3SpUaaqKkThNKT+WhqOD7OoFRm4LDaucLg+8
scjGnfm0morajaGqatdNVY4bMim2Qa3KjohYwH0KCImAgEZZdi5+MBzrYoK8rjidfDfEl5adLBsM
+QW5j1GH/WToI+MlbLktv4pZqSdKa7NCJEgdO1Xl39WL771YburtJWY1pLSOfO0jizKaeyhM9eCJ
2Mlrese1DGjI+7S/9eGY2xe27930DPlGprag2GjS+lT0VvmtUH2NmJ0lP0iUJT4zXObGsqvggCBR
D8T2ykPVnGa3RJN8jYTm/nOjxbSbFhgR7dLP70hl6xHhnTMRNdm3TZ8+pzZpnjvKuqRvW39dF9kC
Lqrb7Kk/LetltIIfUJXNP1yRtatBNgMCmWybbRSyFJ/8pm+3tbbTAywBOIemZl4hx7S7lZ773WpJ
9yyyuoJbU8HEBGRCWHmO+VLq0Tuy3pM0hPxx+XreM28Bb4Ax0avRXh5T2RDY2bLg28CKLGlsam3b
1B9uuJOijwOToBJxUwsNH4c9ZbcMww4yipSVSO6b9RtkSvZJZoH34KnCOorcR3IHhcQdsQFlBn2H
gFdvPSgPnoCUV2bVOB5CaDLL3o+940ZLXkCSqVyoZBDNClFFkKtH1RHRrXF2g2dS+lI/0B6LFciN
ULNDlpKtMTMPOFzlZq/m3sLEOOPZK209bSdpkZMmwbAqB8pXOXWrLanRsUKypA/JEqbZuctVMjJv
eLEE3F6h68AKN5QCBxzsHfiDMo0EJrKtzW6uRmQfuwYt/1TliVUVIpmWZbwD8r48wY7QJMLG1qUi
WbnOyEABcqPLC+04JpJZV3uoA8oDnVgetWyo13lZj6CJBF2cF14QKQhoXn1MHGsO6vsRfFpYYm2Y
5896OS+BANs7eIgJ3aaycA5cDNi3NO5Moilo2xX2COxRp6JdV1hzVzh7jYm9jJCA1ksfrO1xHLCW
OlBLwW0S+7nrLLHTFG4N+OfQf8cux7AVNEALZj5MT4mZ5uDg19DxdLrOY1n03qrCaggRYJGuektA
d7qUcDJm3ksBU++ugWv21gdoGRpqaXZ0zv3daKY6brRUoWkQjbYEs/Op5H4PdE4/wPyj6y2FPXKF
/7wdDvzVg2OndKsUgfwFZ94toLzpDYYRj7TM6B41cBs7laBNcKqbYrglGWrtXZB4A87L0gNvR9K6
hVSt657dJsPyMAKbZyGN6FRmDd+4ASyDqA7NX1Gq6ZM+9+Umd6dpA1vvjKxdu0oWk5K4q85zcK9B
1ZualBy6Hik8Cz7ZSJeGvHSj0Q99xRGO6QPR2pf+8OZVeM7Bsugjfs6IXnpHbg16J1j4Iff+hoBk
EuX5YL5ieqgSx7HpJ9KDbjeT3AFwoRoSH97WJuyWdlwLa5SPKIroXVcXxZrl1LJQaKnUM6pjzakH
psZBhLg7HemEpqZyg/4+l02xqqGOxXbcOPdtNRWIxcbJ3qiObljm9UmRZhhOlbOIc4HmDG2BQtQJ
8mnPKOfrti3dKBsg+qXeoFZoF9MkDQqYBgzPYqun7BbJs+jgo9s0AHtUNo9Ojr10iKlbJOOUIQMp
Nfa8HwrXSsaBOUhylnKTBX316nCjHka/QmVhoHLPOpgpkWHrDCvdNNb57rH5a17J6g52W8xQfXWO
SudZFsnan79kUzAeO8QaH0yRtx3aSnW2nQoGQSiAzEBUmKVKfIf1L5UU3bZBWxN7DpntjAdtGu44
opmLCUc9Z+E3NhqE67a2PRYR7KsAeM70mfmkpxMi/+URW3RQd1vJbrBb0xu0JyC5w4Oz6gpWPIpC
ifMu0cFqhnzdkzZN9QAjcLZANDpUPEy7xo3aGoWtqa1l3COZOg09j+K9IDYOpEFnlkeGveqhWBAj
58keMdQsGNDpbYcluMdhYc6wdZbpUQFhiWTo1vlBvKJwQqFGqOLU1O661s5f4KfSbwggrxHThGzN
HREBCp+51FAhFR2Io51V7Cunye9QSUPxabDK00Brf1vQGVmo6Tzf23WaHSg2ro85pBsbgyioxOtr
9X0sKVmPPJv3SiJ6ZJkLtM96q72zBNFvWk3WHiK44MACk79UfdcnfLKHTwgM75NJ2Xi+U8wuOJQU
S6QWg4Q97hcWECMzUj8iBgTK57JDsLh0UOYCFG34hOOIXqHOWOzf3xcy10toLOcZ+ww2iocWVoEX
3sziQbcpwpddh6mTB5RXYrfG++ED4BC6Ote3HcbTQ9DzYPv/mwfj/N488H/bPHiYkGaPNsJf2gfn
X/nP9gH7M+AOCjq+5wUOY2cfzT/aB67/J0Hl3g2YZyNdBPXof7YPvD8JJdg0+tR3bJTKCJoO/2wf
oAyLn0dYEHG5DUHu/6J7gL/kLw0z10NtLLD94NzZ8DzCOP7yn7UHmW0PXomVBpXFcz257/tppaXn
ydC1glJgO5ml265k6V219MPd3HHUWVpGsLxZYox8WkMcbukJ1X3lZ2B5Eo7kWhvEGlkJD6Kg3N6i
QTEdXVdi88hqFWvjmK1gCJiscG7/6pQ0exZYMD876RjgmB9kB3+0x22XptDSBhVCMusZpWAksq6k
L/JVPUgNdxWkILcNRWCYKPrlFvgTHXe+7d+ViEiGOj9wYeDgsi1xDIYFiE+o7nAQzL7YaI3hTK06
IcNq8uVaZIE+lrknot53CM4vAYpDOYqxSVbgOAvIEQ8dM2Ed1bUjY2ZSDwk3sr5hC04OYSsUipS+
nlDIc/R+NjntY9IgixgaG4ni5uziZGM8jrhoM35vMdceOyP8x8Kjzl6RDuEHglhBXGLtWLcT1sgw
K4YiQpkgfyrPW5UYHjClosVqOI9qpNJ99ZVCQRBVjpyuJg+bn20mOUJ8FZlrEY3tuUvipAUyd8fM
nZvEyca0CbXNROKKBVqZifDuAcUcs+5lo77RukSDwkbRACf/NtFlqmLWdCxqF6qRp+kMa8TtkiMI
jXNEVIu1hzMW13M/RkA5w3JOWHY3lXkBkkebvbRDLbd4JUARMrY815PrfC0wMeIgPvVY2iup9wQb
29u8cUSS48iOzzljL8xpWpzdsYqUQw1/VODAnTOjqrbhnQE/IEeQiWipjluWNZtaiwzlQRVMUR6Q
4NZtNbkH9BWOFJXNmPA7CytQ2PmLtRt5BV9GZSGeowTrIQqQ43FAsFez7uwMPQEzB5FAmyRu627Z
5wh+2cmmar8MIhU/tAHcI7fMvEPxf7kLygz6fc1k1NkluyXK0ahSVQUgDB5E40I7xWkUSILlNshR
ju+A18txSG9a7NhC2Zg2sYtxwSdQVtuWCXbH6Fg9p/7SY/3urHptjYR9qdOxSnCoQ49sJMVuaqpg
VfujvslZ4z1kXdXvKqir4b4JLITB/V/2zms5cu3I2k8E/fDmFqYMWUXbZJsbRFt47/H084FHmkOi
OMRIc/tHnAgdRUu9a29sk7ly5VqGNN1ZHWKwKm/vSTXxuETSYnZG+Fhe1s7jLTlafmyDeQbBNA2Q
cpBdm6RecKCEt0e1i9MvqYIz1DQAfeqWkpa22BbBdTNMhJJUyU60QpW3eWgZ17Ugk/3XVpZdCYYR
nDW1qj+Hhpj6cPzz6XrudPVzpefVLx6h9EHIreZYp+P82MAu/xGjrLSzYlN2KwWem5N0PnL3RS94
cmvoewmH1ZMuptJhsoaUbzxIGtxhf3rulAxVFj8Tp+dIEqdHXxjj27CSjNBGm7FTbcsSpW+S1md3
dWTSHTsExtkPo2H0SqFDxmts0uCLkBd+4VJG5FQsdV+XBE7LXZoow12PZvktNZ8YlXxLxX6Cbh+0
pvQ0gJEj9HrA5aEm1xPFrn0kCijzxgF5jSSrWugNHXUputvj4tgAUHwNArG9jeQuueVyIp0UgtnY
xVbIo58oJfedouLVaSSVIe/MJNCvyiSTSMAaUguV0u+pkZLoa9u19AAV2nAQfTEwd0vtyLQNX6if
pz5XPwmqVNVu41OOOhA/G8HVZIUTvoAKNiQ1UKvwGIDTCrteT637yiite5SHza8i8DXuAuMkCB7a
0EhiBIQaaHjJxVMXWdm3jsIRrWRtUjeOjDrA7Mpo3pU/x1aNOSmzGHAG9LGrHzMSvJ3f1/cidT07
yKrsq6xmHVGNVZWPODPpOnqgGvpCNEuFn8oB3LwY9WAvJo3vzGbKPp4QHS4tdDZL1ePJ/E5x7GHw
k8rum9D/TH1JCfh8SumJuS4f+SX170Jc0seQQD0c/e85KjyYiPAj57tJT/ZEagRKaY+zj6DcgN2c
qchczy1mw1MMDoAxQSSUti606E1a2YPQCv6uiNvvcqVbXk40Sv4jPKPh+VXq0sq15jim1aeRdjk7
aIdkxHAv5El9GLnfHzJ5lq9pA35AVlnxMEhRT1JWBLZWJvouBhup7DkndnTyShZuOlWY9myf8KYs
TC68DBQXvL2oq70/WxhtSfM03NFC9U1Pa9/RId57qSVFO7lsyoMwkazWVfETjWnFphqn7vWgHvY1
Ml83Mz1ch7GWkcJXQxwKo3nY+UUJF0o3Ob1BH54syUgP0NnmhCxBObZADsVcH9JxdJsxe55V/4xP
br4XouSkszHGUQZlStKTNktPypSe5WI4B7wEDxLAnstfDLc/TtpTrEwHv2vOKYDgMbRChIxR85m0
U9eFh34yzpOAj2GFQYUK8rSLzPY6SIobo9bDaylaGoR4ql2ZyXtCRO+xVSRuUQt75NiC68H070K5
/pOFw12hxkdT9Se7l8bJSXHGAAs9gdXuVTORvmXtJLgJALytZkIJlMJS25GY1/KzWqR0IZDljEvb
btQTXLRS9rmPKJ8S+lfJtE/lCoHXBiUg/MtGUdxHKepDnO4Z2yEtn5WRh0wKI0fDpAoaqpXNpMpC
W15HpkKZSHupfwBxI8dUd5L4OJlGHu8RtqPIqkplLrn6BHTWxxKmu2k6Np+m1IRgwKXuzVLVAWmq
qB0jbUijCNYipbEzwHkPk1RC1+Or+E/JSwkHE8D0M4Ak9S6h8K1zUjT0k7ABC8/KYlikCtozijmG
v60c2oXdm6J06kdggIQL/C6MfUzSSzVtHtAkEW6GMvILW7Mm7UqLW6T7l1oUT3h8SvNCux3AHr7E
caH8mcLGPHRLIQuThP5PnWMQBSpjLoQDal6FaTaUv0zTuqsXRye1lIKnkjrS0UrpXeSNLSQvW+po
iVHkV3nVYdZGR9l8Yvz0ay3PAoIomR7pjiwpEbzllPiNmsdRVgTrE1BcfK/0Zf1YLfU85aW012bN
cPQDK6N6GioPTaCFuRNpQF/uMMfVnZxoQ7mrxYF6a9G0xblQFfMxwF4dc5lBycFSxi5+DGbLwvS8
Mocd5ML8RiKg+G4OhhXsQHX963qpWYbViHCzqPXfaIIVxJ25lDiNyK+OQrLUPTVdDu8WNFf+KmkS
l/WoZtqhe6mXzqUp3BqFOHvaSz2VWKlEs4ciq5qa6S0YGw4T6UsV1jSmydHRhBSC6RM1/WQXLmXb
fing8mRFZ0kf5Zsq0KniwDuRP0V9Dmk8G9obIw1rtOnaTr8JTEP9LcuR4DtVJoQ3BWeMdoBRPbZC
WongUnLrClMX7Ch2++dqqT2XfYnjfEldxU5kBaWzcuEs6DHB4UvpOkoH68bKtfDzUCtUihmWC2Wp
d89BNiHxT3j3yV/q4XMj05K91Mi5d+ef1lI3N3NfvLMKswYeiGjaXerrMWYIfzDqaa5AcSi/+1UX
XsWWMhy7QLMcoSzyE9FI97ssK4Ts62wcTzmarcdoKem3QdqfiA10nCGLNLfbypyPalsPv7Ws6L+U
JL377oUlYKHSd9db6pjYso688wSNx1a6oXEzjJImu2yV8UAhXrnSEQU75hNGeUqopDtJFXRPXngK
ZhKRJwUawR6gleQVC6OhWrgN7cJyYEuXV1WTyNcQfZKvVhWpFADr/q4X2ilw1FhNjmmEjFO2MCj0
hUsx+VqEOBP8ijafxat44VwAs1U7/L0bfL2G4UteDdGxHwPpUFPbcfNsCO/UaNT2lDYJoDSzvp36
oD+yjBO/uuR3LPyPrJ+r7xmh5acxby23jiOrAQkxspsWovtT0xjR87wwSoa/yCVFBwvlL8YJiAtS
qOkRBKne4cXa0mSo6Vdi0NEGb/SEC0LIoxgV5kmSBFoITKGWT4ofqYgEL3SXhCppuK9eWDARVlef
2bjld/BGQGRpIczMjTCd2pKvpudQxApRRhUBstRvLuTCCcsw+NWI5ngrKVrrn1SSSvoVpvJB6Crh
KoE85Cpqnd+VpD2Hop5bj9KdsdeTaajQyl0i50klpopq2VOVSjvWqk8PuTQbj7M10zz4ijj4T3be
azbeW2roQhE0gQ0XuqAlyqapL3/+ioZaRGluCnpVUBauvmGWYDXaDl7UBn/7LYnaVAz+ctUAAlBN
9CEulKqURknnIcD8kFKhV1Oph2L0/+Gcf8E5UIb/378gkwsu6N3vunsL5fA//yeUo5v/0GF5mhpw
iKoZMB3+G8oxYYJyuYoSjhcWZpgLSfSfTFBB/AdIzgtgYyiqaZgan/OfWI4gmf9QFp6oSZ1bNFVL
/7fQnBVPnAIzf4WygEKaJtGNvub3RwSvCeWN3lP3lPZR471ahMGNzJMczWnPuaNviBu98JL/5p4u
I2oAWJBfRRUsSeL3v9nwJsEIjFFGXKRx+2P1hOGlTZexK3/e7JtbekVej6WbElg7ndkywaTCQr4d
q0oxC8fpeJld96ztxM71ET7v3NkzFoPXfL/VOPfSqvV2RAUvNHmpsfCJdG3F9B86maBDRIAXuUkH
mNyJdyLFDju60lG8kx3jmhqBq1yF18p+OmVH+tVbBwRor97UbnJj8u9bQtGrThpdYersPNkCvlJF
VB2WVXp1xQBe49tlsuK4JfKbclf5UTjinWoXR/Ug3NWbq7DqV7wYcf2Ny7gdrMSqB0+zRSe76Y/5
zj+i1bGHhIpZmGhHbnfYNF14213xr1F1FTlJiYkuJ+r1PGXqbdyCyzydGr0FW7S85ryYZeA66Uy7
8DpukRYOkMRTz9HtVgfRxcZellmzVEQdONCkmqvN1ml9OUYynx5ekTd+as7todvNTvI1vFIfXt0w
7zwabN2Lna1gI4Y2rszVAUywrMWrb9p2GjIfMLo8HLR9I/WguxXTOVSpGz7KsWhZ8F4FIc6u/ZEY
4FcFpSP5qfs6fd7Ub2CcXZGopgklJi0fRRLLRC8Dh0JZ0blJOU+410nUyYIjFLSePhiIBwGyBrU2
6L/CWSCGsHvcH2tWGTLFYq1Id47gFxZknzwceGAIJqYbKZlRkb82MIRoESaGD4a9hV+PlHDiDP/K
HUWOaRCdQW9S49fQiJH5bMFerIBpozRp3AJ+tPYw1EVsPQ9qlmhIIwR5lXyHeRpOfzKtyMwvcPF0
JbeVEpeN0FYDXW1+NCZ4YmmXtMwTrfYDieb9oJR0oN6NcYexzzPMtlIcPUsKhfJLAUM0/BlGRiYP
iC+EZoXyZhr62ZM0iEn8EIRBLJ1HsywKXLjBWjUUkpvQ6G7UOBn8x0YsyIVZBlHKjuog6IJpt0Oc
aSOCXzRlfNYEUZ2egnRQ9M95qBKqnAk40vJP0cDzuevwkW0eKWejWmfQfSQ/FZk8ZsFtGsizHkLQ
BYdGQCEMZaWGY2uN060o1nmN0b0uWcPJVJO5/oa3qC9Sd0+sMf4yAbJ2O6uMcvFJ06mgfY3GsEBs
JPSLGlZ3FUbWDZQbtdlPs9Qv+Yuh5sfJHJruj2QkSvGA0kuhXevTJBu3XW3SWWKTwARVs0v5efo5
NmMfkhQ8REiV6EaMs/YAoVCJdkleiaMBy0H5nYMgQFoKBfgKn6Nxiq3S7lr4aafWaqji2lJJD8Ve
i1oYYTuto2pf7QN/1KTrvG594WsewkTzZrXUwlOccMjc2WrM7kylVgF9pgTcpZQdUhkKdh7L9xTU
gR6SJAenMVvQcy9S0NGFWzgG4bMY+sa4S5D/IaLMKNrK51nNSBXb2oymo94KWetapD8TwbU1oFSk
gwxfBbOSI4+Ka2Z8ovFC0z7hTBtKBzDMzvoOIN5En025HIcnyBml7lbwL7S7HoN4wt+4LIdutBVF
HrvTrPblcMbTdYTWgMJJFKB6EsWKeW1mnThxlo1Bdno/brVrgNeoPo7UENNjoaSCcKvKgoFqRwpt
ioKriBG2kyF0onkFeT48dkCDCdUybUx8dr8+BLeDNAAgNqqoqrdtP6nJiZbhMLxje7TyrRLnkvGt
SkY5PS7ocXuFVrKs/jSLNlT2Smwk/jGv4hTQE8yPAkism516zzue4so2l5S5T0Nl1NpTnCatdKgK
XGWPhoE606e6DsX4JpNjGsOa3MBGwKwKA9aBZdXyN6h2knLXlMzn3swS2X/wS2kyfihWpTXXcmjE
wnnkR9MFPRdCvKMjOS4dlPzb8KpnL6WTnQWC399OhdTHV9Ek98NdF5mBYFfVPA9f53qsUcKrps4w
vkh1lQ0OjLa82ddTrjZe1kDIR9mrNGfxeYAXkzhDaczSTog1XzlHqjVl58Dsw0rGirAgDbP1XrXq
Z/yoh+8G5FH5qhjoljG9nFx+xoy6beMJGV6IOFwspi6X+5kCyYAe2wBD0tTVwOoAcWUo9wPExOSr
WdSS/0sf/Fz7PeGgh/xfK6sxiYsejCkd+E04inpyp+qwvwXca+faqEnEu6JJS0eQSqM8hmKlD7sq
IXV4MPBUQC8sa7UwRmddtMI/cg2rDdsjeGcKM9D7mjdANkJKUjT4RDPNB/2ciLuoaqPiXDaY4j1I
cWeKJ5j2euLp0cDdKUhYIuNgIHVFhRpWCLG+cAwgWpoLTNPgZrETtGAK+KnQK+B8apWOWcSczg16
ybUuGOZNWfqZ8qRlY23e+tTmzJta1VWYxroGE/IT8Jtu9Q6nF5kXEJ/IN88mLMf6cYirvmnOmCfB
CfDSygogQtQRb8DZiACR7rI5m+CJSOVI9mzLLZo233wzC4WDL6DY9mimkUatUlDMYb62Bs1o8JOO
kY9FhIbNmNH0G5TypM2ulStTWzn10MPca9UUhuf9gM8tWo5dIEa5m4zQl2RgnzkIb7m6mZ4d1fMs
fOUuDE1vxNnCgvGjzT6Oxyo9jFNfo28PXzdFbUqrhI6uCyNVFWI/WCYoSlMPhC8pAbnFwsxq5P2g
a06Xce8pdg1JhgbbsSlj7GbU+BCSyOn03CojjKFMsCANOTHq8eJkhxNapZE9WA0aYnHXysGT2ImF
4fLN4PK5TSNX2jXrFhifwWLqULDNfiyDH2PfZzjEmOI0gH8hRtB032BTqGYIGBb2Ja9Ig24yLn6l
/gDda5IPgqHG09GfoHx/r2EHz07VSslwopumGz7VWRdOsNsmlRCEbIb+gtGP+/I5ouDGQZpCQZJ8
NwrFRP3NExz1n7g9RN0t+P/kCJSNmSG2+6gI4ee6hQ6XZS9Oxmwae03u6O7xhLgw+myfGJ1eOzzk
3VkaEn9Kj5CsB0Vw884a9ekQEE2Q2Uy61kI57RR5gk+MJFoe/yJitowT5eAZaw5N1+Og9USrn+PC
4xfDvnM+jtpeWpbfJge6YprUdKylek65/m3QNiHbWIjW1HtLqF89DB5wyxUu6ijvUal1wkN8I7pU
V8+WK2wAANISfV6OrWEFYpIIqGt10zDIm9iQiE6XtKt7gHzFPTXbWJcjH2LPXn4VT3uDm+MvXOBN
i+hrfONtey1JKvEpNju0GpIJE1iu0r0KuVxfDbveg1LoBuClTcBLMtB6KF2l9BBsLPES47+e5tvh
5JdleBUXa+hU1KNGxte65VHbUf5gjR2w2j1aw2Q8n/+98SAM6aSyJgA4PAHC8FW+F2eB3AkR42k2
PuAOguNPkA+xFsm96HEru3yL4ugXg63aNiG1Ihup8g1Tg7cGpoOxpa266vO/HGKVV8RIHbdQOZYk
piXycfRn1Pdc3Ql38WdKlyftYXRG7Fn6b/KPdD/cf7yc706QnlQRAoxl6OJqNQXIDhifs5qReNZA
teFqfzzASw74an/8tYTkZ5JBC6xsiKskLcfOzTLzlvndT7gz57so8crM1vYQMnda7G158kir/X8x
4NLh/mpDVmmWa23IgOqemBT8nmatq9ClbKcGLozIBjAic+MR9VBIgfb/efzVkprCWAnNMuFFwEF+
qpy5cfrrn9nJPMFp3bVOcivckSGhBvfxUr9t3f/nTnq10qvNKkYDZBSzBwNg3qYQe35p2krDK7k1
0irvv1ji1Z7186q0yo4p5qdF8UDH1rk7bos8ra/Qv8bhOtPpmYZguHZraJQCfVYeNz5lexI93gzJ
mXSMpNtD6wX1edTt2BNpG9q0rV9d3n+NbBmmDJKlv2B+bzZRhsNYK4awKoEW0EPYNXtScsgP9R/T
hje1eKbR8xo64tbtvcaOLkZe7ttX25dUX4HDy1ccd/rgSpmTeOHtAhH6FighElSJK9xtQinv3gOv
5rt6KEMjmcpRYKWXW3V2jz/mzxZjKleFe5UDlX28U9+dpA7UCkqoociwBu3EOvDTkXIJoB3MWzwG
jovJqnRjw+z5rjjtfkt4dA2QvSzrgkjKJtiregGCJvwSrkCWVd1jGuOj2WzHbvlDOqA2bQ+uWbtt
tCytK22ZWb4oKa1vQIOHUVZlU9XltRGxqtFj2WsM3dOviXYQH9Str/GQ0m1asPHkowHoMdwZDjjC
5IJftHv/IXYaL7wznclZuojcj9f/na9tirKhyJq1iBGs0cJMUYNK0zm/VlbQy/ZlyjaelfeW+80I
q12Md2fbwVYavIlugU/4L7r05sw/9KO0z20q8lDTbvM9soOb2Os71/+bkVc7Oc073ZgNRgaBRqLJ
dFSH//hqOWXmIRbfnYpdcNvvBXf+CoHy/7auy7q/OrszygOCXrCt86yHTTh7MSIA/+YQxD4SNQTN
NMH0L2DIJszM0FyGoHfYlkC6LWkjcL3YHMsIuiUaqsEeoYjydhKTScOKVnEVZLD6QFl4qI4fz2Hl
jcpLtRpi9VJJqm+YfckQ8bE9ipkrO5grks5eV3vTLckF9uV37Q/dvk8AV8HnjdEvJyjrlIdEKFZU
5y6uAt5Jo7bMl7tORq99sqNDRUJggK3seyKt4TG9bw4fD3rxnhCNQ+NlNQ2dkuNLFePVzhhLWvOD
dvls0nMRHpOceUk/Ph7j8rk0ZV5JXSXXUGTZfImMXg0CH2xW+mFetv7w7APQVbZ0bboLpEzGETj0
yebfIlfb+pwXgcdq3NXnFHCs98VEHDzTeBTnp1n4NrXkel/rvnGnNNn1zYMUnHL566h+8zWLjolz
gqNcHHgfL8CLbfabm3b5IaBqPGSqJSlrA8qZbvYl4WOVXfXK+iKeh9/xL0JpgSqU8sB2Nm2H5jw7
gg+buNbv4dBsuCSvy3sm2SY/wVB4TSyKYRcafqExGJrPNzDP8Z3kDueQbEiVeGKwQb+2XGlL4ery
qiUPsmRqnqpKiM2BfXte+8wMumZZffJMOpvJifIOvTBGRff+0HsYBexKEk1EAz5e7stXfBl52Ww6
JVVdWbuYA6Zm4RzxsM234R0c7F1Ebt07AY42tuZQ+HE3bcwvzu5qyNW7MrWlnwumPnp0J1c06Ry7
+8jz3eBEUyTmdYqTemmwKWZ6mcSshl09KuShshLQ2M5X9RERsXnCdzSEOXTpRs524HtxW6yGW1bh
1UHOs0RVWoiFXoCmT9le++FDMG+ZA10uJTgBdVPo2agcUaZ8OwjsRhoZ8Xr05n6gQvUrMv/9s6CA
Q4iIgnAkzIvUT2g7BPhonXupz6lOuZt+9wfaWHeKB9cKMqfzb29I5JpMjcPHnNCnWB2FsAlgDnYM
uAgBl3dw9tiID72DR4zbwiN1zMzesh69/FaMSZYA0mIS3q2XURLgiY2UAj0x/kUvml3OVyEBzsbM
Lq/Yt6Osrlic1bRYSqCI9zuL/k+8IxYZwKLxKsseMyJJ2Fq76UDwSmlwY+xlc7+9VblJSYMMgmeR
52sFKJlWJXVdGsx/rWqEq3i2V/bMUXGkc4KZ+Fax9Z2HTBdZU9IvRdeWm3y1NevGSowsXUasnq3U
aY8ZEWT9OXGUCdiuuKudtrK3yAuXX/LtqKtTZ6lgS9A9Z09Qn6Pg99TeB+ZGXLx8prdL+XaI1QYV
KEHlRsAQvpK7pjVei5DyMMz0hxupfDbMLSnHdy4u5CJU+E4SVCdq9KtMHXPYwocUC9pIt4UbHZKr
ZI+qFt1tWIEJ247Il/v0zXjSyughVwTKql05e1LyACPBvnkc6g35wMvokYMtUqYg/KXQaqxRga7T
OppcGWPJkBAKa2UkJmw6g3Qn8AwP6B6mnf6TRpLiV35V7jcfoeWRefsV3/6A1WEc9UKrfEOePfUe
wQ+7O4e3pqvtO3RgoVVvHf3LbclomsKlRuoIpLs6DOVcTHWNYo6nZvuGoO5K9VI32c+iN2s26g1O
e1/eD4fx68axf/dTvhp3dRxCipVotjFunzqji0iweU97jVP8rgu36xYAL8LJwI521n90kxtwo0xi
Cz42tK3VnRO2tJXUWih6/c8Zu8X2kYZtItmTadk+bt6F4JiB/R+8H5iNaiINexbnBWzi7b1Dxkzt
RmpF8hLlCx1eyq7bo/VoOShOyeTm5iF57Da28+UzzJgWKR1thzwg65lmJXOtLZ05zo9deDcMwcb9
vTXAKmSiEWsadJzivC6LHFF/aAdxY4R1mYWHj4eBVkjYOCKcp7WvU2j4gTAtQ0id/dIY5/jqbpHi
1z4HnuU0jac0tlHvWg+yitM8+sHmM3y5W9/+hNVuHWEVaFoRSt6U6fagaHagf5NBe/V4Q5L8MurF
2x1dIzhu/KNIyipuikvTmmotkLh+hmdiwekmdjOncuOboHdkW/8xHTa9nJZr882NsxpzdeNIWjRT
mmR26t686vbmEd0DuzvKh6038DJ/WY20ejAStfIV+O6iN/4cnstfqRu6Fvy9pZS08PeczevtIrp4
O+DaCiOuC1MqCkHkMo0/hVDUGdF0X0ZczOK3HV0v34/ViKu7xZrxqwpzFhMVHWc8UahP4GHZxb4E
VV5ul5hwygu9NPlfGBdcpmur0VfHMRZ0ZHJMtg9dhHSZPGcPKvUJ60E8Ehc7/T0Wo8T8Tvj08XW+
fLcPdpC6ekX6DDmGZDkf/S44cKsdFrOU7czl3WE0ao/cnqD262pPFjTSaITMLlZrL6LhUR6/VPr3
LP5mDGcjaJ1peP54YpeXDwVW2qI5jpopMuLqPIYxSH2ABg9nw/o5u93ev2uPWDe4gmN9XwJj/5pW
MRdDnIdsC0q6eJup7AKSERvTOS69dIe/SdT6vowSvE08o/b8e8HGR8M1j+Gj4KSxI2l2c8x2Qutu
PVTysknefk3GVVQgjgXJusisAgUdF6zHJDIrICx/zw6O3ZG4x+O18oEd2UPZLqBGkRqHcB+DakHG
4r9+vPbvTv/Vz1gu5Vd5quWL+tin9AipVo/IDIi2NkIk2IJVL6PYZZlfjbP6xARFsZxMTDc9STuE
H67Fo7GXmFLpBK72709Kl2UZspAGlEZj3ttJxZo0atrEfhoH85x20bdK7aCTzRsC9e/ctNabcVYv
lp/jViWWLJ5wmHfmlXaYD/UP/TS43AJPUWhvPSLvfCyai4gzyAIUmjhXi9iqfT7EA/Pqswxf1/GP
Nqpu0VUbKc5lQdsiShUXCEyVaIJYpxwoycoTsu6oLnpgqwtHZubKkQ7ljwEm1rHqbWw0hdDRKYUK
ruWGV4Hrb26Zi0zr7a9YJyJdlo61qvArloLW8B0lLoyDHwTRLpz+h3QzOhONcA/tbI9PUeJs8QYu
M9hleEMki12gOZoO3m4i36c1PEKkyFMeqeccxSvOhtPsLc84V3BL3QUcKw4fn8Z3d5RGgm5BhKdx
Zx2Z1OkQy2P/L2oE1Tt3PAAD3urEzN2tcPS9jQEvw5Jlln8PuAoWwrLNBxUTXxZ58IxddB/tlavc
K/fNRpD83t59NdBFkIDBx1jKLKdmjR7uxOdEr39rQ3HcmNC745jIbYDeSvRLrD6bonWSSuv0DJYq
7eKfSAvyilQuHp1XS2BQ7jX4W87Hg75/YCxRpyuEpPYiR1fDALxYMUi0dtkNhhLRdXHfg9sj/HoU
dzDYhlN8WCKh/isY1n4zAnvnMdEJ3P81/vqoGCrKllyFJJh76wsiwofWbr3kDocrbtet2b7zXLNn
Xo22WuIxH5Fsa82X7N23FeMwn5SD6aouysk9ulsg5d0Xuk5d/yH0Ns/lcqmuHk5GJ6E2IKMg3bFs
gFcv1tCUid/PLSqCTu9WD915aU/Rb5fqCEgWjJTNgPq91dWBYCgH6Eu/2Wq+GSYA/URzHSPmx+Kh
2ydniOwOqtfftmPbl8dpPT9YPCaECd7Li/LgaGTimGBFTAWkp6wWOuaei3hPwWUvueZeetT32k7a
Se6CYIuPPooAtr+z9oVb7/t9eFAPwwFy7e+tz36RnnEfvvpdawPQEh1V04xUMuv4KYhvZ+sgQCY2
pg3I+b3z+3qY1WJPYq6h1VqIXmA91jgTouJqq9q3jw/su/fs61FWIbzYoa2c1bEI/SV5yGht2mEx
+kva+7dmy+W39Lt8POJ7j9nrAVchSSTSmxy27CEjwJ0mVZ4lIQTNK/s7hLKvayv5FPqq9/GY7z5h
nBDCSxTIDFrq3h6VTNWCKP7rqBB07aVdfzsfMmeGjyY5wh/iyV2yFU+/u01ejbkKKNW4XrTMmGh+
QnUxOWQPDZie5eiPKKR4zZ28o/F0v1nAXLbFxamh6i0rgBfcg6v1ndrUiiqZYZdgobqRXhhN6k69
3ka23ruAlhohPYBIRvF0vl3VbvInZDB5MiuLfmdE4WR161l+cdhaT+fVGNYKhO2QTJaHhunUu/lL
To3qS9nbCw0CLAvNfuplu8g56TYiBk7+kGA+TbbQHAvKhBWNcR/vo3eOJOQXWVvYBDxu6/oIzXmd
lobD7AUonc3RZ2MynBzZ549HeW+3vhlmjZDECPZ0OcOAieIDsFN8uzlbN5VgS/s4c5FyMz8jdeBK
+W5j5CVuXq02IwPeKbiFyIgYvP2iip7iaEUjFfGuuofMgMHFgprMgQ2ziG0LMZ+ye89tv/lyX2bb
YOCvhl4dlzYc6A5bUt8wMe6kon9AsAsyPj1Re5rUcViKjegqlqwdDVhHE4GNEhnSnZQ04G+xAX02
reVDie+9O0hBf10m0yFKy7uxNrZYkfI7R+zNT11lH6KGXkFKXEBkZe4pUbvK3WI3lruRJzgNTYpQ
Ne1oL13BYYeFtZWpvpdCvhl/tT8UxDMyTecr0eGwR9xnZ7qV69/+L0GtrQ+zOuXtgC+DgKwteyK7
wUKSNgJbIH615+vmnEFyUQmxypvCTXYdPid20++2QuatGa9vgaWNQxcUZqzuk2bX8yMWYM36Jn+Z
6FPab906/8MJ/O9zYK3e3jn2FQRVavhtzyZazHb9qXFm23THB+UG9V3ausKDeFCV48fn7/375e9h
V4+xkdEI0/slx6+vnSTXD6a0KCRt9fO/9+i/3kBrbokSD2PZVS9p7eLLBrEGzQ1Hu/ehOrT7Anbx
w8cTewdoXk43zGmTIhfmRatXSVb5fik8ADaRf089+9fCdGjt0alncGb4K8etU/o/7Jm/h1xhEk05
6sip9tyipK2ypxyEG14OsObqTj1scTLfvzj/Hmx1cSIZ7StJw2AGMisA9e0naZSfMslC5Cb7TYpQ
bD0Sy4pdXtV/j7i6L/GdCf0Y43diceS7jhWgmeCIt9VRW7DtvbEB8bzz1r/5gKs7j6bgSqoFdfam
ANV8vF++0Ge58fy8e9NQKaNMDpMWi6m3rw/CxrVs4W/CKW854u0B/ZdDu9/ir62ngoQ5plTYaEnU
5UgvViHFOGUGPY88r/AEBrvFk9zWBZ64jS2/HNbXH+hlGLi6qCPQNn8xG2XufaFEfu4lEFu6IBZa
cHYCqSbs25rTun/cXI+2/JpXyeCUBGWjTMvVAV1EO+WP0X50tKvhSBz0Y2Nm682+jAUbTIN9DKSo
rbEZKW6SgFZ1IlthN+/ASq7wgL9dSBzxd+tKOzenBRSyNtHMi3vrZWCFzip0GQA21oj8ENHDOdLU
6lkHQwIEs3b9YfoaEwm61XE+I2G2+dau05WXIdFRZcvQtSuuEUC6SLsIK6AFRUEkGaHup+ZP+qk/
RlfoEz6m36nQ46X8dT5Prb31DL2Yo6630Av5Bxc2APJ1ho+wu2DBlFkCDYiQ9CHVrhg56aP/8t5j
ssSNnX4XropjfF3bPQUfTD+vU6fYgKzeOzGvf8fqrtFqY0iFIud3EIqKFjKm2fnjPbV++ZZlfj3C
6nrptXYMFFrNPU24bXAslSF0bNxgy4/8aDFXUZOlt7WK9KHoRYHYIO2fU1KQ/PSrEKQauBQa5ff/
wZwkJB0WAQ0TsYW3RzJpJTMUWmn0dOlTpOI+8SDPvz4e4uKRe1m3V2Os3lVDy4QpRI8e4B3DDS+C
KolJyFWwqGTsNp/Ud/fBq9GWP391yWgIqxfaMlrh5UeBpJZ2DiTPD7TX/5mfMcO72qaErt+5lxnK
1MKoxius4+plxfvjv0i7kua4cWb5ixjBfbly7UWt1i7ZF4Ysy9z3nb/+JdrvG3WDjIY9c5iLJ0LV
AAuFQlVWZqDyQT/iUojv/J2x7w7aQ7I1PIiAV+a0Zx26RVGPNkg5e5MKoMIe4Yrgsg0ATgueZRzx
yBotkLYi2cUgi8OjsBRvuS0r3Eir5+BstdQ5wByDCD59FH16lzuCR+pntsl23WHcy98iC2oqG6Th
tvYM5nNbeCi2uZMdQQfvirvKib14hxFMhwyiBK68YV0xy4+PQhxP8EoGGImAlr38+LOkNJnQdKOj
lU9V/iOE9tF1Z141gHsSBX88sRdNnWGedD5NMfsOvJyFUWMQUTBmdZa7iyWcWaBCQDsXmlGPDcru
OPFd+BiBTD3jvv39MjR0jICOR3v8JNJ5fkiaHNwWFXSuHM0HiT6gomP5LzYKdJmA2Cho0y6K7JhQ
BrVq2o5ONIHR9BHSA9dXQOdh4KtV0OqRMWuMXH0BSmtA8hyqSUWOXLsVNhFIcCAjw8xZ1r6GIcoA
RimA+YN259KhOvBU1IKEjQL7oM2DCKQZY6cPUuv6ak5VmcvAj+VIJxYt9PExO31pR0zVcszVecSZ
Sm5BouQ233uErQwCEia4V7ZoDjxnrRW4xoZhec2jzy1T/qb2PVFFw4cCkIjH8A7mll/9Ow4lQB1t
rH40pw0rgqzkSALg6xjMIBKyyqJbF/ExVBAV7KpR2Z0TbNojHgYO+F4+2pcJg42ssLCSeV4apK65
AumgD02TkYxHkXjZ7rVnQpI1Yi6JZWxlQy8WR193uTqBVKWGLVk2I+EF5I9//8mAuEY2Aq4naHSL
1HXDExnLkkQ5FbWV5qGyyMyD4M27wVYs8BbYqsOwuLzgyPS3YKDahr4CPJVyzymRMeelkBnbyUnB
pPqDmOQOpykXMsXHqsAvHuM43xcWyS6fXePJwIHEj6xxnquDr0UOdOYdUYNOC4d6ToY3Q5aDBjx+
miPjfpq1Q4RYAHp+Z+54xpNvJQZc/BRqu4Na4mSAbEZI+BQmdFCAhR6gnPLz+h6zrFBXuqo0RVq1
sFJLdz6/n9pNNDJMLDqf9KZSUaZG7VLNetgAR0u9lQEOcjC7Mm78m85GHRAgU0fYySI6r2jOHYf7
5pVVQl1dJYYgCZOAyPN0d27Iul5oFRwOvtWgvvE5YSawCxhZ9Fp8wdgpkloRwAuV6EFcOE9bdSVY
/MXBkY6zi/7bRt/Wm/JXZ0tO4vpW9Hr9063cRRfmqOgCzlQfkisRuYvIeDbBepHSG7O1ybJDncKo
mYHfFTDr1GLciguAc8jd0AVp80vm5SAhMQnI3Hd0K0WviBW0V50HiC8dU70i4OD0K7OCIqbE6/rg
CMAnx6Tqz1uzrWyq7+1ddg+mGHN8aJ30tvoJJUJQ4IEHmZFTrAYFXMIovwB7RmZ2Lr8rCDiitJXw
XTE9LFnFbYcSq2yr31pUzARrVk02wG7NYU9Eh0AmYdKMvpirpIa44MyBUaTSnqWqfu8MSMsFRvB+
3YfWrigdTVkCccU0qCJR9zC0bqBQOqa/ZzSLexJfob6GwmO8YzJU0jgSEgfObVH7GA7gvEs5xAHS
lU824KHYZNvT1Nr236wKKRqKZeA5AqD78ovxAF0VWYmj0dqQugTyoN2gM4TyJr9nHY+100HGZ/9n
iroxwPgF5moZGwg5aQiqv2r+PR++hBAr8bktyLInmTWps3ytYwZJAfoH7Ju4i0/A17M7SgoNaEMU
Mk7EAH23OraqOtsIUgm6KWYplcQQKkG8sEV9Mr6PfRXMZ4QggbeCPZlpJyBoaSc55YE5cUEugoU1
AAjQM5UBb1KoKy/pwejn1yVG6CGYij4adCTyrexEaA3LTzOmDisJXAWjx+9D77rHsCxT12CdKwOk
LuCabTzfj6UR2S0nHgBG/KGo88YYjH9zVxA86/+WSn7Q2Uc0AohqxqnaO91udqMNNFYt9andTXhO
8BsE0tfr61v1mTNz1DHvKhG6kIOKycb4VYrv1RlFEDzi5WliBcu1Q36+MMpjItAElU2InE0GBGVA
pAT5mzvdiBumt5Dr9Iq30MxLnDqAkTIcfzOwAC66EWoQEs1Wupk2dW5d30CRsYM0mULcJ1BZ8pMT
VYjTbNT7Em8IjEKg1ydtoGK+Dz5JBwXTI25l9076UO5CFB0geMpw1dU042yHVerer0MoJ0h6SHYY
RBO/K1uYwZqt+CHdoF9kM3k8SLi8ttNUOE3aHtz7Grynf5M+9F3jgWDMmnd1iuWSNi4rXVu9cc+X
SAVVPwNfpxbj0ic1G0U0GzMF0a2MOm7209ghzrKn28mfvLZGKvaUcdDkaY5LHrv6MtslwD4gZcEY
IgbMAoJARgZ33aXWPySWiVcVUOUYor2MAQI6x2nM4+rA4IwLFte98SDcTgDs85vwELisUvVKRZQM
r37ZoxyHCHRFpY8gl26rW+UmQEtehttUd+XuXz6lzq1RTqNFdS0FIlbXv/GgQyl2kRMdgkNla17h
Rsf0nnkw1pImHWUf8LGjI4Ay2eV+TmDZTUIJtz7B92iu8gqJJpfgikA3c6u6MkRg96z8lGWTujgy
Xkgn5IeoPRqPYn/k5Q8j+8Hwk6UNUZDQZ9ExHShpEj0JWacRH/bt6RIW3sRfwKHh6c1Dy/lGA/Fz
bLYjEJzMijbxhssDcWmVujLiqoGaU4Q0Q73HoXAKT3OSLRo6J/oc1sN7ARwBhPxijdS1Ad5nGWBu
WFOgprCdb6ZbGaBGEQgS8gGV77lmI8DttV1mT3jilN6//AWEVl4CuR5oUS69p9Yb8C5q2OXG6e38
p/JW4CfkbgG+IlKzIbO06v5b7UDazub3Besjr243umlkJBEcQosn6lx2gd8h95ECpya83rg4o8jM
XwSrsCN28FnGO2w4YH8YawEeB0Qal8vNyqEVkfoTAirSsphvlE3sJmQEcps/EAw0q3tA9m/hT18G
aWyoPGR52sf4wlErmS1IkEDhWUGSrt/6RGskUkzGsVneWhcrpJ/jaeuDbzmAQdFDu8DNjxxQjcZB
JvDfQ/zMcqBlggBzmBlEORXvxEVxW2yxQtDU48kGCWhXMxxJf8sqxuVPDt1iE1FhwMwVBqMhUXT5
1aZhxuxNGQ1OGD6DptOUuw8++Bybu4avLC7ybcYernrlmT3qIs5UowsB7PtNGNY/NR7IOEz9CNZH
zBmxSB9XXRI1dUgYgBFgwdiD8SsZhERIsQq/B1DkRop+XV/OSjEB3+jMAlnuWdaNCCMNYYrty35N
lijeZ9kjQU+XGMOxuU8FuD5LEzwDi9RB+kEGEzG08vfX/uWPoL4hdM/5BAS4OAgv0S2BvsZ25IHF
vXd4W9yAvJDR2mFtK/UNNai1JDxJMwTjWRVeI/8bY1dXT/bZrlL3buGr0twUyCtkL38Kre5QmenW
QNdV/xRM8gAASfVNY48OxshBdcm7BFpcuRkQgf+i0ne5udR9DNGjnI98LDacH1UI5yU3cv95fb0k
Mi7OIKF4Ew1MFwC1delE6Qhq6Ub9p+5GhBCa7R/U3Va/25kd6gI2Jr8WhzBA2SkhHIGzHRIgkxN4
ym3Hubw7v9eHv+8iYPvObFK3wmAMXdaVsMlroHiPoZ5YNAz/X/MW1PHQRJNQkQVg5XL7wkbMB7WJ
0XMaBWMr1AOmgQeIZkKLqcsMD2LV7W3kQ4aIdR+sxTKETVTweOC/4a+XhlWIYqm1gFcMv+M6i2Q0
hlXcYPAGYyhu6LAywzU3AZofo5ugQwWdCmVOg3wXFPESnIoCjwgd01nDvs/v0+FnFmMgGVDCwecY
a1xNo86NUj4j8kOdNyqMzh/aY7GBEOEuewBthgywMmSzUSkVt3NtGh6Q0vVD60HblfF5F0OrJJM7
/wmUC0nDFLeBjp+Q3vR2vTVcdQeGgA0Zdep34l1lh+9kXhbCmcBB8V6D+8S5fkBXno8XP+F0DZyF
+bLgMzHP4GLk+ShhCEZ4JTjgGVQ2uRM7uSfdMSwuaxGXFqmnXBSPQwad8B4WNUChQqs65BvNk5yI
jfhdVlgubVGXWGbUKJbnsBVvg00OnBdhCeA8NkvAqgcLmD4GAaGMrIaK62MPhS7oJ+CiEg/KAFV6
v8PscWpVwS8o6Fn6LJh5k9vXt3IZHjDtDLLQk4YTBq4p94HSX6r4QYFjI8mmnO4L/7s2PVVI/ZOP
65YWM/oG1KDOTGlko8/cJJOUNM+h9OxkJrIBwiB5D0wLnhsYG7Wzb9lxMJk9zWVQJ5gnyCcBL8fr
mHa+tCliqhGM4enodMIx7t6jnpHirBQVCA8QAIBomgIVRAPjIHnW8HGCC7Bx8OyOrAKkyL1JyLEQ
UfvDHzwUl4nvpUXqyk3HQW5bHWkbIHhWBIoeywAfSAqs7xMkLzEWIb8Gulk8sqDvLLtUgB3Eamhq
SB+inBEElVnwb2Pzmc+MWbNVK0i0CS8xxMbodxLEMMuiqeAkRROaFfB3/FNQbSRlYsXNpeNjG78M
0e+jCAR/KsSGSNDCc+WmRZ39QdkLpraJHBSHQ1Rq9LfIk0Ge++6kDrcF2ZlVfo4HCMOyqtPkZF+m
OJe/hQpnwzCUehvDS0Fu3YEWqLmFPkNCSO1rJ3jSCULITL2JWU1ZuTwuDVOxLVDKshgnbILxCH3g
uw59/8wJdjLkFnB/kWqVhILjr+4Y2QPp9mFQ9l+gDvC+OvEQkOFq0ARdHlE1UIasreDP4j1Upqt3
yRUwvhJ5zQdIiysLyvcbRiBaCwrnFqkTxGdQLRpqBFqCc+h/tiUIJX2baGspFtRBledpz5oiX/vC
5yapwxNl4VT3Bkz2BZ4fKDSMs2yPOsuRFleICspEgEYMzMIhCaJPj1yGklqCfh451/wtM1sMq6L/
//nAYd4vsxSndaQJ+Re6EczX5DISwrZ6os6Qwe+96BxnYVZNZQInJr2r+Ofg+VtoOltQhd21HjsO
LnaUmCNEWujYIr+lMa2qBIXksMCOGpAyjlGiMjSzkFiDAItwBLIKEK+QMVsQV4B74dI5W8zH+zxE
SZxpLq2hgTjXtNWH0Z4lpuTDwitBcIohatCeQIpBUxcMGfEIIZMJpuoT3WhjNZBFP6E8Qbl2rD/z
55ABdV6zqBE4GhR50ZFWqKeBPGt6JpCXKt7lQfGeJz//9qBhSRpyf3DkaQAw0RV3zZ/5SdYyUs6Y
3eq2uoc8KGrgKhLi8paUNFjTPYugThmk4lkRa52MWRRQfHKQVO0q30olCRpZ9U3l147KRe71Fa44
4cUC6R2E6OXQG9jBOWsszn9qJsUm0nDXrax+p7NtJP//LHFKkmJIxwDbqLY/KshZ5OiRXLewGDMz
sHFAQAryiV1kAf3ifb2UEgUmanfC8fV3qNIcxz33zLu+mSNgJI9//2xQQd8sYn6DlwHeAUnD5bIk
EZMiHbFJ+gcCaqCAuSSYWjTuRTdG7vQH84qLdwNRYCJWEZ6Ai6XHNpTM54YuhX9oj/nT+BjsoCZ/
0D9Aq7vjWM6/9A1Qpsp4AfOAKENugfINoxEGYZbgG8T56620aR7IVKZsCjvSHiEYdf3h+mdcM0nk
MaGLeKK9o3YUrREI/vngKyo4+bHUfDuDUDXfR//NDJ069aMR+kEIgco+wusu+9Tqzpw71st2ZTEY
jAJ+FJcZmC1oGBA40tsm5uEePBTgeMhD5G1tVT4DZsmwQs9zln5ZS1DdGpyy3cXqsdGPLTKv659l
CeRXEc4N1K504ItAvEh9F2Oe/ERqUrRTfxHGnMxJ7s3xNYeOyG1yQwC4UKUjVCTqw5/wL4o4RxfZ
Jazjajml1IjBdBTW/bCuAhVLTG9U5SQKQdjnQnR20E1mF2KW0Qrm4H/I3wGgB8Hm5bEWIKhXc2KN
71b4ZjIjaS5YdZflR0NjDrkGYMUoyoMk8dKEITSKmPcVklXo+E3GL128EzAMe/2rsYxQUXdOoUDH
V5AQ4vW9WslmqTwqxq/rNlbi7uVKyI84C+2+0JdJO2AlIrp+OuAFUK+0lVuiZZXJFiap7klNnDnL
svaNzjeQyoB7hefn2cc3KiCGGoGZBgMsjJWteR0IUxQg3TBGubhRhCJSupBIKmRd4UH7zZyywOU1
QHpL6LxpT4M/m31wr8SSGQ+JU4wfjB9AnIBye0yJIGlD9VEGSJRK3aoRQ/xjiR9Q29JbBULbLfQI
HOkQv2dPORCif/+sgCncKwJmFlBNWQSsTChODXhcLiEyb+WNcEMETmIZo9m8iS7pNQjf/s0iMVQA
1Rckj7hHL/2HT30xSFOyyMA2MEb2YaADz1m+v1Uf41uQRoGu3r5uc+VcKGgNod4BGCp48qh9bQNU
4xtR6BwOMidVHJlpHphABzEcaNUMQGnIC8AAodCfL46MRvKLAMMrEzSBov0kjmY2vVxfy7ImRb4Z
sIQAKWuEa5wKVro2G3JUVR2Qi3h89jd4/TrtJriPDq1Z/spvqyP/Q83YclbkgC2cE9cBRK0hZb+Y
BOH6KoqaKid2hTfMWN1laPQfDCsDUx059YCDvoICnNGaWpB0Eli/emaWqldLdS0buQCzgyXXpvgS
WsNz8RwKZuJxL/G7YJUP2kv5PUnASOq/X9/r5QwpjAOuTUqNqHAunhslEH9y18F43lnNS/pzOmD0
fjAFwYqe1a0MMpruRjRT1IuNn/F34Lk2hPeVTRazBObgh2CqiHQ+MRO5EMCSoOHcSTN+iP59hLBD
6o4/5K1qBncEz81EGhAXoj/1uTVqz5VBEYokTbpTmju9t3fY7hO1dWoPQJMoz4TsXX3gH+TNHxDB
rh2jc+uUg2MCLJeFOkZlRzENk3sz3GIEW1/03Ni8C67p/rYhHHbW9W/N2mKdqvWKo9FV3YQtrm0i
D5nb457U0gglVuTqLLdeXSQE4fE5MbEPRNJlFOTiPpRDolZPGPPI24UI1UPNzNQ80bxVf7C5o06j
+YuvemaS+qq5XmRDpokoqBzlX8MheQZCzwpKkz3tuMSME3c9M0V9wmous0Adws7pQdPtETS8/nP6
mOzUiY4s1MiaMRXlOLxaMNUO7UIquotSFsWqNrXodvie7Pjb0iFPwD+p4KzEQKTFpK6C2X0wmVHr
6uZRKXODB2VL/RYJs4nJI2SlrxLn/b0zgn4KfUHg4TVwLVDuYcRRmOry2KJhjjVZlefWe8VzdDD1
spKAJeQBeL9zW5RfSAKUZcEXCQXWXfceW60d3epwSMIt79999Bjekt1yV23b29pjvqhXQg2m7QQB
7AB4/4F0/fIcNH0oJmKMjwdQU99sCB9d/YPvkFIC4HEkXIvVFveMm9xxO3b/Slr5oCAmwCHEQCja
2gZJCc+S2bBPMyEwsPbGie+M44i+3HAYbrUNAdDF0O1Jbbx58leiFVm58YZkYb41vwhOi8ZFAPgH
CYBwgj0hpmCR5S2nL1WwrmFzAObHHbTohKtah0qzhJ8X33Sg6/JKgM3S134TeCQWNtvhjTBi/AH/
2rIqdWmYekmkXJL01dC3p/GI/kn7Ue2UfewSoCT6HN+4XzWZxLKRhzMcnxxWKkjB44FilFBiR2ec
cnxVj3QpaGAYpfWHweMeZNt/nE6YQhYT9lrgAMWIgmwGhiCsTtkCE1ViJPr/x2BCMiK8Bh5pyWaP
LIqbteB7YYs6ZCHoRCOt6VoQ2klu5kDBwSWpQ2mxjvOaR+vwZMzqSGQ8mApRagwqk0jFBhrGDyFC
2RwQjWkq7LnLWd+KHA76W+mo3isoduAQ00EqAm5QKlqsSfamF7SZ91DbMMmpyAmTL+t+XrkxIYvw
ZY3awcHQBqRIWNiw65wYSutmlZj+tvoInvJb+QaS7HdxwtSCWUsLMJXEa0jrAS9bcJgkvpILfoRF
8rtgD2lz+6OzBYiHtYdhw6ofrQRDg0f9jVQ+MJdEp/b1iOEorj5tKBHC7DfzTnbjHTPoUu9MfC3g
TRDzUZHAtCOeupdRD0gUrVAH2IGoKaSzUhtAF2dENqC6JaIJC3ZNk5H+tkfoIyESpqJ6St3QfdwL
s0ocpcZERPqt22uPp66dYziVaqmxOf7Ic9O/gUr01kdZKXKVXeEad+KBAOwiG0TmlnQsZ1NkDmdR
x4X8NKCK8cAApBaVO7ouo8ph3Wty3Tqdgcxv/hFVpclzx47Vdae5GBeGqIiqyZk+SlzVnsDuM0hZ
ixm0/4N3yA+6pd+3NzOR/8xN4aGB9GkIjhWreYruJMwrsql+KUf7/WOgjwfUBvgoFvTGqdFmSS4X
J6c+TZ1DxOUPRADoCLuwQ12vkg8VoHzEhw+3uifZ8ybda96f4cPpg7qwRZz+7CpvSq1M5ABfMnsh
3PDjRrYJGj3G8+wPZheo2LewRn3OMAynWeFbkjiQBLc6RF79y9jxiOjAoT8ybkXy184i7cIadWDn
Im5rQcH3ahz9foKQdWr7d8Mdd5hIhx/lNmYrgLqHFxbJuTnbzTRKC8lHdIdFot9Chmu0A+9CM9Vl
YQlOteTF6nADE459cK/SXZUwa/7fG6Vjuu232W1+19/Vj/5OfM4fi+/+VvKMXYEXv10iIPReZCFd
xACq9kvdZy7o2mzGdlP4qd+L//pBdLeg4VJtFvOEXNZANuBhJm4VD3qRUFBgWKLyrN+WEHzQE0Zt
CnDRy21GRhAqQRORyCjuCNMeuP81Mw3N4FMVzMklGSZ4VnzeSt+Uu+vGqQt1YZu6UKesVtS+LvGJ
m4d83gvQcOJERq9iGfaQiCC64voUkGUvrs8Z/84FHIz4BwF5TwTcSrMjxJ/KRt1xZorhDTJSMEJB
282dCDkl4cLk3XCP+QJWCrE4tJc/hiavk0VxBI8Wfoz2qOKFU6GmgClt0P9noL6tGEunK1d4iyIx
ItO3mqih2y9RmdhcCv7cSmDhJ6BnHe+q7AE03KDeAK6hB5Y7iOz5naSA7HrR4la7NE1jANIh1Xi/
VBCbBHxU9VDJkdmm27j/dt2FaAQFvUaZCvBjMUa1nGgN/BdQTvD1uOO+NQEWaV/4J0KkLj4wLC7O
JrU0KsyLiW9kdQ6L+Q0yl1P/VfEgCLJjZS2sPaRibq+1U6QkFUByBeQrmnbizTFCB4DvpDtxzljr
IqftIghS66ICbl7PQx91JT7ZQc+QJkFH8qXBI5QD1jC4G1xtVz9kTzzo2VkvBroAsPiIVBCaaqEW
5CoBRe0LtDFwLETMF0lANOlbgqfqoLGiYaSyPsR/cpMuwhC1cCoMqfHYB8rY1U7ZOUL1PY6cXpVv
syTDkEdgppJscRW0wzGB0eDkDlXidTXUO2rVitSaEfkX9yz1W6gjO81yJwZJALVJPbNKmTcr/+m6
/zJWS18tKpkuaQWxdhqoEIdR7I4DyKEjxflvZqhPqhhBU/oNB3FzEeRMENHOf84NawCQcUIU6ss1
Wh02Sd9zdqZwn3I6p5Y88rrFBaJicn5jMNZEdz5oP1Wor5PlZTGD5JSz+dJKt0q7VWtzcsj8H8Eo
SPNWsNLAHQO0pZlXx6pngIyUiIFARJN+Mg1VXs4GiajkyZQhdXcLi7NazBu3EVIRgA1Nlv4QWc4i
IpyZpCLCBDQGqI8QEUSv3hKtN8njvMxllSZWv+KZGcpV1EEDAsXQa2dUk6OeSFu/5O7btLaDKfP+
hVd+maKdv1U1MGyJDaitxhRqp4EZ8I96zUQGrX4rKIIChEHIWOh2Xw6fhOK4hFwZ0tvQOyUY+MxT
n7q3bMt53ZEtJ7K6h2cWqWtQ9fl4hl4MvAPz9lnGmZMKVUxH5ERGCrMeq88sUddflWNwQSWW8pvT
OwDClKCf+gZygx/yXe10NwDgWiGujNDsNuyF0hXJ32fwzD7Z+7N3QQbg0BBKcoPCIAZDbcluIzOD
YpUKpb4WZVFSLCaKEMycnPVRSWA9MzxBLy8RFZyGwWp0AI5BaPJaWIYleZV4Kg8GR6bNxSOIXAdn
i6VOYBFXUqQruBjJoSctoWBHCoTCH3QxaFzzYmOpY9hFnd8MGmzBYQU3x1vZsIRNaGsPwoaEN8Mj
6XGMyhO3/f3mY9JlrKYgZ8ul4rlYZoNQdvgJKIY/daivIeYIm3ZPit8gOPBAjrMBv9IfhFfWx6Ui
ey23flSlJSao48CUjBLSBe/XQw8NW6H3l0ZNTU1uRIEw1ShFCG/q7iR/g+2VTUACZqt5IsRQTAdi
rIumwldCJZdClcNIOCm0PfXHDoC6xMPtf6ODlur5D9qYqwnG10ekOxoIRWVVFUinxJKMxzstZwt7
35Yeqg8yPjp+hqBTfGW16a8HQBRMqdPJNW0nlT5k3ErB5BPEW7kxC//HoCT29Q+5eiv+sz60RS4t
gftHLKokCJwmqR9TIffSuj4ISbED4fY+58fATNKQtziu/0tMK+VBGA26tCzhQaCFVcfZStLrpghZ
YlMtWCwy5JgvLv2z5RGPOgtzDbCQZT4icUv93lbRnS04/Fd+TFp2KzDRzuQnL62BYQikGCh/0pWX
poUQObCuJJpraNSqVvIdE+Pg3xAxZ5x73eb6t1t/LkLJ/f/t0QlAobQpqFlhb7AmyyhMUqbTQM2b
/CSqH2zE/bIAeYrgXwYpv8xnXq7CFGlbDI2R+vh71Fg3h624Zz2j1t/7Z4ujPDOVtMkYi7Rxkl8C
iN0LFS+oxAsAjyE17fS+f0H30I43CftyXD9+X8ukXDMY+KSLM5geLOPIQTgOJf0D4eAjk9Wia7xU
qCgxCUDWo9uXVcpX22aUSm6EVaNQbK6TTMWvGKedtTDq1uc0ZdK5vkBikzRmXoHeT8m6fVNX3yS5
ShkPDNZ6qOu+ztVGk0UYw4C4OTX3VXp/3f/F9Rv2a8eoS35qFbEQE9xzALUChRYBg2wBJHHDPQYo
LKCuG9vaXthzDujODUy9wGkexEcNzylokAMPiEs4tjJGoWo95Pzzo1TqMwZc3UxjFuEVlWv3SV56
U1l7BV9+HwvtWW/l7fVNWL+gvsxRnzSVOnEMEpjTJJAoKe+hlLiyPpv/zQr1LYemyLtaADUrH8uW
Wn0fZOC0hv8Yz+jyLcT+BiGZ8Jon8wCi1VjKD+5ECSVY3XHasPTJVrdOx2wPCsaYD6X7g0pZJflE
wif0I0xJPYrCY4j8+/rOrT+zv6zQmVLRaELOx4iZsoc7BxJBLuImKVkO9i7ObR5kluxYsnrQz4zS
gTpJ63aSSaCuFW8Y95X8mHVvRVtZ/3F1VJQeCqBtdL0goRIvQwAokeKS/Jp3vyn3ZP47dv5At538
/MVFe7Y8KkC3ZTOlBbiRAWgnHYVk5wPP/rtuybqHVmPMmSnqOGccGGYnssCm5QVrKMvY4sP8F2CM
L4JfHIos3/La9MzY1tXYeWaVOtVJ2CegnKtr6NxmGZgoGoA3YiCI2snq8KBxxkP7yUonGMfBoM54
1TR+WYYNLgcueRai9qAVwxsmuFhRm2WHitpxlVZd0+JeIL2+VkXFCV2aPdh0UP/p7I8Mr1DjgEnY
Owh4TRsCB1K99JCywQjXNxmVqMvkMCxnX640hE7AhkxBfot6xlVw/RRC6OfSgBgiMGdTHDhCDUhr
iSe9H9yL453gP1z3F9ZKqE+XYlxaKiSspMqBZs0iVIJYcYxhgm6/dDH08KpGqZ1aAV4f36V8vb6G
624BBZbLzcKbNW65EgYKdd8r2za+LyFoc93G6t38z7ES6EZOKYRTF1SwwUWzmYh7Q9gaYEMxgrec
C93rtpYddAO3MvS6DTISC8g1FYP1rh+ETJ8bRzmiQ3diP4lQ+yf9+oCph7ISpi6MUXF4RqldCMGk
7qTIdFRhtCR5OwmBGWuP5fR9SljVVBrLTZ5vFwapENwPflOn/CnwA4sAPgcJVZYOJaTbnjezU4Wl
wXzRcMTUvEcGx4E7saYdMzOhuUcWP4Q6xZE6tC1PclrlqHyIlnKT7JAMgbTemCAhB0ThgVW9XjkK
F0unAliET65rKY41jzGB7kkLPq97zspJOP/7dGFeLP1qBEChcjiEe07q3E5LzD5vvetm6KE0snOA
gBHVekij8qjNXZ64tFF6SQXXKF5z0pawV0iK0z9hNgdTx/HLeB9tgdV86A+Y7oiZ/cC173ZuXaLP
ewkOcqVBihJu5R2SSityRpMgItsXgoZkg0zWaoIXFqkDqQl120ctT7qruteBYSF+zJBkVh48VrfF
4wAB+fR78Bi8grYDnsP+CWuP2oufQB1TSMqB1jbvSYWAB7KF8HLPqPpGOzKZBLawI6aEzNBBp45Z
PCN/msqZLkxTBxbCBmNi9CRC3MwueHQ3WgB2sBES7KrL79GJve5dK4fkwhx1LFNUtcG1CnMhH99p
bXWcs8q5bmKten9hgxyks+oOZg9nRfHzxgnAGZGQUZLku5t1kONsACpUMfZtBpib1x3EWyYylOlO
1KUb+QqXYMaE5DGjzYP2qHtHv/4mfiNDvoT4gA+d6g48QQh9gZ2Qhi/rBK8kGBcbQEUirhADzWgQ
+2LJKrcZtMeBa9fMD+7AWalp3J/kCT6DH9f3nenF5DI62/c8z/F5IfXlAEWdvMsWP5uVVXiRp9xD
ER2xH3Ot7yAsGjHBzQJ1rtWgztcsU36cTlzKNTWiL1cYvybQt1p+k9XmPGDSrTdavPPr4D0uldtJ
Eu4aUb6NxHq2r+8AY98XagGqUhvNJNWOoX3MuNL0avL6WDD5WPh53dJpfu/KsaU5k/RgrjDZKFYE
PHUj72IonYFSA5IIqHgIIDGOHLU0GzfXreiu/VVDgc8/4n3gIYhY2tP1H0Pc6dpvoQIoKmJhLisS
9L2ksL7PIFkFFkffkI9FFXJ3VRxksokqRxFa1+2K5JsuDGN+QwaJnQwlceqbi5oBRmxhJK0UAUe5
A32zspksvDodwwWUgVTmuMTEHNlPEVQZgpXZf0B3vBpBz34FFdJCpe0g4QwIi+yhxmSCdMSODgPo
o//Iz1d97MwaFdy0tFbLsoU13Fc3HZ7SQA0GTvyDcDnWmDKCyB0AvKxH4FpeB/Du11ZTUQ3aI4ip
A2Jq7ZY3YHUENrKbQNzXgIE8vBVuxSPpe0DW1erMEpyuzS49FBsWBfNKCnTxK6jAlo46tNlGpEAV
9GPSAFSFABIPoGBmOBbx2CuOJVORTFHzHi0W+XfFiYhi9ePn+FpB4Ty6ScEEPGzzBGAlUw7M9ll/
jXRTA1UEw70Zi6VVGMC9zmnhhMUCLmGJoGGBvnrx/fpK18Mm8HPQA8HEFchssRNnMTsWAfmJUZsE
/IFIPBReuZGgzUiGy5kqZ6u7+mVr0ZcoELJ4pcXLB3W8aBN91xwyyaCjB8Lqsq7VgDG0+8+6aNJh
TeuALC1RNR/Be1i6olNBBiFxkgJTnSF4XuXjTJhlP0lyN9mFWz/7+IAxANQ1ZgFYN/JqhDz7NSSE
nO1yoc+9ooMR0gmyvTC6eX83FoE5y3tMcDN8dzU+nJmiYqLR5bGWCfAavDKdJI6s2pe8OnmZZtYU
EYlri0PyZYmuaBv+zPFBpUJZM7gT8tgEXQZjLYxt06iLJTWUVuK7sXJa4Q6kzvdhhI5Wvw300Kv4
2mMchfX1YAbM0HkZfDdUcOkVf25E8jCfdoC2WxA1AmVuBppcMh6BuMZuXJPPvtzBL4tUmNHkWRLj
HC+PFrjOdjs8/1bpwJDAPXu0ZzWcgH7jf8ujTnopx1KXjDCmRSBVbvC8ATlWEIX29W1cvym+7Jyy
8zNf94tuzHvylqlt1SsBuCbMztVBt6Mb9U5/ROsY+MKbHrU7MgVZ7UEBi0o3K3iuNUERAP5ZLj0N
M6ppJGYdAtv/mgbCJvN+l6BzJ7xnNQ3I7l35lKdXwdmq41g3OEFEvIm3hDW+30QAQbFHKdeqRxfL
oo53VMipoDRYVgwMPzqfz2JppmZ8K6GeLty1rJuQnqj7XQw420Yqualjxe9qCa8Z2dN30j7BrLZu
xhu20tb66+HMEpXYtLUW9IYPVKjsRbd1Zs1PsU2gR61T3TRbXMUAx2JKB0yurDfw+oPxzDSV3BRC
KPOliPBM8sj2rs5NpBYJaPFQadR2GlhXBIvIi2a9q5DZKk96un5o1qseZ7+Aij1ZWyppP9cV5t9w
MTrZc9S0rhjsVFvxJCf/nquW3GNKmZFiMELe6RY981oBddXEIDX3tuytCo+kQmMlGOsx/OscUmEn
GRueK0kdTva6F94S7PbxBM3fEVciEIixMoloJWuql7G000zy2dKaYlI1PUwDZxpyw1KValfFExME
uX7b/rM6WrZN5iLd5zNYIVEmzMBQCV5rf9gS9trBVd2weR5BIIGOMstp1xqI55FAoZy2EkdtyEpc
vwT1xJmZI4tuIrrC7WhxnnBIbGWwBB102iNDe3f92fXlrBp9UiEjmSRqV+GTGh9EoodXTW3ffPp2
jZFb3JnbeFO44c7f5++CU3rhgZ1RnXb2SsDVqOXzcxv2k4IfoR4gi4LnSPNc/0Dh1VG9wukc0SmP
0c64bXM8x2JAzG0dIkn5TsJnEZwCbePwoNi1lWyJcgvmm3RHf5gerh9r5k5Rx5qfej1oZfxIaJnc
dLf8Z6CgCqVa6bHdC57ogvTiUdryN5n9f+x92XLcSJLtr4z180UNgAgAgWvT/QAgN2ZyXyTqBUZR
FPY9sAS+/p6gqrsyI2lEa/r1lrWVtYpKesbm4eF+/Jz2Mrxi6DLvv//uQcDrANQqaA8Cz+IH6KPa
1uOkS/BIDquneBZelT1/Pkr1pCkG1LAehewxaqWBQbuAQFXgNFHwuQX1clUtKHFghpL1ZIBQGZde
iJSovUOr43a5Y1d1VaoZGa4du4ym7KxZIm00x/B5eQN1CK8wXI8MX0JtiarsLEBRrSk3OaiatTSm
uHT0jUy8dlLMssY+nX2wDeDMLFFgqq5KtaecWrO3BkjbABZuQT9+1ZeivWmYMd/okwlt23lYguGo
8aZiz1b2PrPihk8OXGNaFn6Vf09jaHTqC6XUMy+oWFHzYEWWdxqbkXKT5LIy0pyRAqG75LFd4dIm
K76BhGDyY+lB9/4YOHY/ql1l9YYp4ZTMMkPArU1qxeuQgA4lZle1owtP18W6n7M7TsLSq03ymiXx
dTomB+LyA5kgxNeVFxMeaHUWPXx+VhamXXXOUc3QXcMxIXZ9N+mbGqJCw4KJM5SvMniVxKcoI3ty
QeW3Mq7jH8ne+l666/YL9JnW1UN/3yAROHlIun/5j0bGlOPpgjM2w4MJI0O7HQ3jVV0ina79/NzK
WcSrDk4JWNhQhIUZO+XKbKNHOzGQ2OmMrV36Q3yvE/3KnviubsptW7lfF0x/eESheCULwxZKcMoI
J6tIIVIBT9q+gl0Qmoa6FPqUmfPmkN6Nu3QVZ17uLxZt5e8928xHdpXNnNLMDVmMR8Xoh5v2JlsN
W2MTTR6Fo5W9z5KLQdancxBwES8/gKlpIRD9+BwffQV5yRz5Xu6GSWpYcPE8qA+GiTuy2bh3id8c
eqAEZf/1hu2X1drP8kTvq31kV/GKVg/iBqOEFybXMQpg3V0ae2Ya9BvwUl3yC3tnP+s7VDDQuc+R
IgLGwaeXHJjddFusybBITvHh8T36PkpYY468H00BOLlIwUZjZltqNre1Ed19vtUWzKi5DsMSHEwJ
cM5aXHhz1vhTtuu0euHeXtjPaiqgqbS2sWOEqJx1ydrIZ7yuJgu6ilMMtvEoK1efj+rjO/Wv2VNL
11E/unnfDCWyfi6BtIzM9blg3HAYcuP/jojU+TyaUBlH8zVoksHwqGYZuKVr02ymoHhItlUNQt/4
YtY6b2FY5+fz1Ir8+dHhyDSo1YUi56vsiV1oHDRtmk9uGd4VUe+VKBgv2DuPt07tKf5gStwCHaCg
JZDtR+wJMnFgHo/99n7gnrFNNjaSpwU0ie6HxhsBxVowL8/6qTuS5kGNDHAMs1CuPR1uDAAyHdwO
TX8BP7hQHfUrnz43YMXToJbjp9+WW7llpu0zk4r7SY1Wc0D5iwb6/sUQT938taNPuVt6BZ5vo/i+
MEI5gjNzNnhaUK54F/w+HWGtj6ZrTVhQ+LtDDG2QNIiDfF/spk2CxrnFaGXBnholhbaZUcphL3qa
kQvvUAeer9g94G3vKsf6Eu+e2j4O9hmCdnzQSwFACyJeeWyONqxRR8wJ4/cNVCIfliGHQjY6xIeX
2irf4SDqTILG1Qa9lGFI1b9TS1VtDLorChC+rNMbE3CRPEgyr7qQnWT9pfko/1Pz6K4QpG0lm1f0
Nd3a+343N16IDOXwtgyyPUvmyNHjq4DNkjGwDKlAndE0KlPrAaDhwbwub6SwXLvPAWJsr4qg9t3F
ZOdH5/XIoHpg3D5ndlhpMnMt+cSHbb8eMdlL2+gjZ3dsRjkkblWwsO2xqhGP1gQy2WL2tKjyFw7H
x2ZAxg4XAH5g1acOWt2ZdfO+eaAX8dxnHgd5BRIqslhUPLeZx2QXy6LbWbKreFlhmlUdi/BXZXU6
FNtoxUZv2IJF4qcsHWsIC/ZLRbEPAhC5WUDshUZaEG+paHMUOLSkAVoDrgCx5Yasc+BeIdS1B7oX
kCus5l4SNgG8OR4QDO2QWEEJHxoweO/wtyXlh/Mb++TbqKj0yIbeG28wB45o1pZ9jQdNUoR+nz5/
vsgfufijUaste0ZRxGAExKgTkXtd8uJmSy7oozvz2IKymm5axmViw4J9KR+G0Abf49LcFDf/Dq7+
463zr0VUtfSaoigTAyR3q57VPuIAv+RPNo+8zyftLPn/y7H8ZUY5gJM1dFVKMSaZ8nsvq2yA/fZk
iji+XYoClsYkf37kw5OeJhZpQQHC+GvLr0LrLct//8Fzut2UaLfIs7IXOeZNYr4l1A+tanvJz1rt
kBoLXElKGSzdGR+8NU6tKpkJYcw1BLMtJKwgv0CfjK27yhIQownwmYIp5pLh60TrJfnPxdVTqn1h
7GoiLWy5evOa77rsXZNTQtKa53azVJBaHKXyjiWdXlWk+OXOzGC4nrdhwL3pwn6Vo8xQ9waZJsa6
sEfPk2jHkwt5tdNtk0F1kJcNljTd5TfiItr23yTLZ/kl29lr+7rftRvnZplH5oNn+6ldJUcY0jRL
owh2wVmxLkDym+3ibb35N5BmHwVTf3kWor7SRdzWtimfjBIvOkvuUs2XHMbgGvJB/whVwwVnubCU
0K07nVPdzo0IEu6yllmD9OfQuaAAqjZStqkbPAb2Xw+tpHswvT98vppLi6k4nDwdS3PMMdQe3COV
C05NO668ibXEn1ptP8zG0+cGP3c6QB+fjjRN03LuuAuaGvJTZPvUHjxnWlCSW7KhOJ1YTBo0ItCA
X4v2UFn2ZnarW23I1v/ZUBQvw1u30GaklFfJVHh5+JyHNQQNdv+ZEdWnZHRy8VZCd0QJoauHsrg3
uoVyz+LJUhxJNQxzURkpNsE8fOvjMfHDNLp3Uuvg5hkkotgazb+byiguZj3b/kfje/9uR5cQOjNo
V+YoCpfVjOa4eErvRG80h9pt2OZzUx8kD6B2DSJ6kNC/S20p40ysXHRZhQsve6pe/qkHDZKtMXAu
LL+4XrqH5D5Tny5H9mzFU5ahaDRaY15zAlFB3ESUrNEZ+zhOYilwkF/9zBQ4QW0ArHSg+BTnaLaF
RiNqSFB9C2bcEmqw1cbxk9vszYA+FboO3Y3zAgJq3EmRPxYL9pfMK7EYccoReVvMrKzfIJe6E0BH
LtcEz8BsMj6S1Kf/HKbiJ6eKlHWXvq+gzFd0l3wv+/9Qjbxf6v87K+2pthTX2E2xBhplUwLMwtYz
ArInQXWXB9O28MO1u5IUzjJ6AXxoNVzKCzf+Rnafb9kzrI36JRR3mYF/1s4bZE1l9WMq0Eij+8ND
ejMHeuNNXnSZ3DIUZQVaoEuA3Pr3Sz+fkDNaxNvI8X62xRSvKsw8ikVW/YpNKfon8mspUhdet4g2
3hkHl0o/H93Dx6utONima/D4rjB457p5kQA/zYfkFFrx59WUedn10vP3wwDu2KDibN1kyOyWoL3U
vjXW9Tq64B44MwHkh9jV8oR+dE0dW1PckZZUBitMuHaWeaPloQM5vEAm7HF8jn+mP+mr5G7M35bW
ccGq2n6jOzmAEzOsdvGlPjKvrTuv6xdfMgtrR1SHJEgHgGaIRta5z/yk73aQHggc0b0Je3ogbe9b
s/CdEq/uMQPhdTx8rxj0t2bhLL3Al0asOCetzAEtlFjfSssBWwf2ZypXdrqEi/solDpaTrXtb55q
V2MWEvsaj807W6ASbzodYJMutB0PdcexpXqh/y/uz2OryuCiWhh2N6Po63ZOEGf8kmuDF9p/AjX/
+3X6v9FbdfPrnHf/+B/8+bVCWJREMVf++I/L5LWtuuon/x/5sX/9tdMP/eO6fivvefv2xi9favVv
nnwQv/9P+8ELfzn5w6rkCRe3/Vsr7t66PufvRvBN5d/8d3/4X2/vv+VB1G9//9tr1UMlDr8tSqry
b3/+aPfj73+DhOiRT5a//88fXr0U+Nxj20f9izj7xNtLx//+N80if8gEoAOokYmgAgCMv/3X+Pbr
R+wPCllb6HfoptQpdeFQy6rlMT5G9D/Q5IY6oKToB/uc7P7oqv7Xz6w/IK+EDyJj5OgO/v/f/jn6
k3X6a93+q+yLmyopeYfhSJ915LYpfgv+wY2JJBS0uNTU4ZgbY8zGjLzfIAQppwq54WQzyLZ5/Nto
JV4G1HugVgFak92OPvOL7xLfTzxnt1QGVEIiSV2rYzowYwS82Wc84QXtOcmqBHLtFrvvGG6wEI/l
tvUrtvAIUMcNSyYFPhTvfEiRQfQB83IUWApdT0jSYNwOWE6DLLSTm3rU+CaOHFDi6nl736CM7hNm
LoGalYtSjhEUQHLV0VoptUdOLXdxzUe4GgLqqLQJBr1+aFMQxx7twj/X+Xhd1aD9zIpy8ENnals3
Q8Y/FL1ni+96gWZccmnV153mBIakkWkhbZUtPBYUZ3pmVonALFHnGD4WkHNxFUbk0NYC+ur2gp7x
x3MIEU1ojYE7Tm38qWw+UDpq5kqjwp3RpG80UKaG9q7/+TQqTvt9OGCMhhgN9AI+kCwcqk7ULoYj
AJaG8BfVkCgyad5vLNoUD25RaTcFuI8ePjd7dgxQzrAgFkPQb4MHiTq8rsmLVIKqVm1NfJuvNR0n
ADjJMv7xW4bglXQI7EhpVylUD8z76V6s0lavYw4296rO/XjYpx1q//OGawuBqrItzuwou1FrSjKx
Hjzu2dysQnoFlsGV6SbBb4+G6lCReJdVPZfzqUc7b+FBQDxtVEFZVUFI70BE4uWLwp3KAsnxSMFO
NEhbLgRt1EY/N7VR+YHHXRUGkJeT7tFE21rZEzDgC2Oip/5ZWnovDkBnxCXnIhJ5bhQ8BNXmigIU
kYaDz/IlQT314SttQJwQ+kC4UbDPVa3Ash5rcK3N4NYQnvYq6ZHG4XIWAQHoob+HGHOz4XRhXOpb
7cyonOIjBzz1SWkQDUbnVx1cHymUiKpXyICttYDc/Pa+OBmf8lCoaGppLNGnVTJv2bStxNd8OJjO
7edWzve4CYkb6Iw5EKuH2JhylgrwlzRDE0HBqIq9UIu8OLzKFlvTlqwoJ4kYIyI6LZ5X6K38GmPL
eE3svJoo1i/cIOrGc6HMDRk8ij1h45ZUN0WFeivPIP68ihpgNboc0erCFazWSUFBd2KCKGOZirRK
dLyoVpoBWrzviTdtrRUpvMRH+n+91bn3u9lp1aTKJhKbtLFB/YfGs0uALp+kGgDo8lcQRbnv11KZ
xd7LDoMlu5ixs3NsQn4AotbQVUdNU403QsJTNNql80prYyvdpFB+JH7TJ0MOJkU9TB/H0gE5SwTi
mYtoqurvtONdtCpYSZs70BOHne4ZtdG3yCF2JtoSaOf4bIJArJsN9mpkIt/RrAGtqRVpLl87RqHz
i7ajghZeiRNgeiMbpsvaKlHTRB/QTcSd8iEJCbuoeEGDue3ZKsxE/zVJoQCLmqtuR/s0Slj/0jHm
oHeuoZZfa31818dZddWYQvueDgS8Q12jfe3A3VOBMDyOXjqXG/c5xxivigpwui3tGiOoKbevspb9
0EbHgl5INs6Pzdjf9dGwmnPDi5xkHToi0GLhp/Ewep0bTWhltul8ATaP5FuNlOojvjC5SJyxWPWG
k2+ckVe23w4NZcFENZ5vE/nvTZ0lnbvtmqLrH8t2bIDkZSDsdAMNynJPYdOH4bXZ9C2QbVBP9fNx
yL+0U9Q23tAbluZlEoTyQlOO52Y1pLJpqefhrre5fpvgtNCVYzmYg3yGKKZeNt/MnFr35lDZN+lI
2Bo13Wxf2gPWa2pn66dTTAQ06ynl+2yqUfOhEzi+Kje+IQIB2hhXxkojo3XIO9M+QCrO2oKutSq8
OgJVXN2zrvOmNIZXafQZ4UjB9UMq6mo3tRELeloZ2zQb4LABi1+l/ez+iMqpvIq0vPxZ14V9UbpT
sUUyX/erShtA6cG7wOpFfFU5ZbYlPUt2Q5/NiUcbQraN1vVBUw/xWoi8PECAwVh1qRiBqRI6W7ui
F/sG8lhBxxvm00hoXovkz0Y35vyBkxJ5vrFOg9mN2gNEPrrZi9PR1jy90hAOFpnYFA4x/dmMhtpD
OFy9zQMxA8vQ02kVJ0YKWNMwCEgWOT04EkrL6m6GpI1G6oeFkV8W1hheu1mSXGeTbe4FGQhkmO3y
Kqt77bZJDMhY96FVgPRIONMqm3j+QlJiQVbVaev7yIn4KslaAzuJo1sZWmh3lkX0W3CBmzs8xVnu
kbYLA+wb7UseOX1Q6+G47XX0Hns177qLoU77H23awlrZlTc9aacrmuTZT1x8/aFITPFUVG0b5DnP
79whNnC92T3bS3rQjV3qdJ1kpIana2xIq5Q2CSYs+DOljbkpoji+yKrWtIIkJkUXmGGJ5YC32OVZ
PPqozXf7vBXp00zzPBiKxtrCrU0rmg1AvcxFuGGxZe6plaWXRERsNzV1uW4pi1d5UYTXee5E/lCb
+athzNNhCnuxrUut/YF++nhfte7ok5C7N11HKPj8QE5I2wysQXbChJ/XNt0N4Pzc2MIkV6WTmH47
x/NuomZ8Ow82ElMI3K/FUOvfor5mq1HLpqvKEpDkHnSgc9q2HC4ITeg+sbPuQUwkBDMVwT4mkxb5
rGB66XVwp57Q4+aadXO/sSt9WDFXzJc1q8fLOTMl0YGw+Iboghwy7LK9OTrFZiIZ3Y2iLr+IXAcp
WlRH0XVCiBZ7A2P5RddFbNv3VvWl1kpj27ejkft5POeXSMUX2yxExxKyXgR+LUMz7UvXmPy73dhI
LJbTiO/VaC0mBXfwlw6kBPtiaG1vJp1YN5UBzjBTQF5mxExXeu/4I67qy1HYzQNPjPie1wnPvKlh
/BBqw7RCeTbZ5NiJDw7ve39IZ3IRWjXBQnTmRRxTY53WbXE5tRzENE2T3bgZt55SuPsb0XBzn9c4
a0LMdSAEg4u24a+yPgoviJOVF243lheOiPrJCyvXPZgVH9YjSe1dj/xOwJgW/tR5XnsJ4WAPaNLa
p6URPdAOr29jqrYRMdqgNJsCGtIRvUlNPCjndGAXhV67q7a18heEvGzjwGnvRDMbh57XyDZrZU8f
eNOkwTRr4cEIo+ka/GPxwXUnZ0do2h+qUgczLUSzNkmamc+ijfIVMiCCeDSuoThgheaeYHduyiam
fq+b1YaSvtk2TNjXeZ8gOpg1O9zEndF/GURV7EIxJuvGbm5ynfRe5Rb65ViI71mvtzu9qcoVNNWn
dV8ZZuJnvNG2UUzHbRJV5Lplg3Y9obiwjjkBOyin9jWeZ/p9YoZ0k2Vz7fNJH/winjTcd6H+OrIw
9PlIi6DMTNvvgPj6YedafYUS0njtIvX0SI2x3UVNBbfomuO2sYwyKEvd3Yh8KDwtSekzhGu7w5CA
uqMuqmrH9TZfWSIu/NYaCj+lUF+Ajvqw7kg88nVtzdZGmzm/JW6PRpt4KuQN2w4Q7q1p9NjEaT96
bZHMkpHQzXZVl7eY5HQqcTHIZC6uB2D+sNfuNCctrrOQ28+No2lbZrbuVcFz/akoJ/QC1lYvt8BM
Ug9BTfXYkbyvAifh7rccRCqehgPV+uFA8wctQjSwttsZ6uaFqGywl0ei6X3DrejPLmcEDPastdKV
20D7ABBOixarRgiTe26vM+A5EQHEfgZMEIrnjj0PnqGT7m1MZtIHItHYF90aQeE62hG40aOquqjQ
qH1TVKmYfStMssQvBr150UCjxzZDZtlIq1TGYKxdY0BfV6hnbN2BBe0HB7fVm16wLGiN3KUXsxNZ
D2C47i8QX9DrrG0GVC4iEgP3mThDUNjIUXnCjJqLiEWE74oxDonXoggFhnbLKoVv8wmiekhYx/Dt
AJE+OVGjCz/mZXsLULt10Wq2WXmd2UQPIjbz2XfLXps9KowWKHdTB4lxOTLUVHNS1duREODuXdNJ
4A2aIU/9kXbiDmIE7lWOMA5sH23W443h4mT6vdtFD1Zqani11zQDyLnUyxFcb3FyG6VhvkNLfmWt
euoKcB6keN3jsRqC4ElYUGMF+W5DjQAf0dEzF3dN5M9VraPRwdZmtk51Vly2DJzx3sBNF9xtCEOx
xMNUSpIdRp9rxC9g8ynHMvREi0sNQVJd1OuZaeVG0x2oNPSIF20/dCrUwKciLx+6NESE3/M0svZ2
Wye6n5lOy31cOvlagM5jj+Cy1l5pjw7O1YBa7VZoBW6FXqSQYuN5GftGYumQzElTp/c0PiOYj2m6
GxPB1sStkitztLQLN9ezxyY37a/DHGNDID06HyZNWK3nYpvukR9zrifh1kWQtqiMNoNtb/Q6cf2q
HurRr82uvyirzpq8pA7dTRLNhQXGxkl3VjqfM/jFtiqndVcy94pAAHAlNEPnfsr49GY0dD6EpB7x
iEYaU1zOrMOWAYOKZWwzfW5a2GvhVAaN+47mTsMa2BXN8UVCsDzcaGdwRSFX/5zjneDewdGlrS9w
aiQqr8K+pzYDr5VTJQNcgukMFzrX9L0dl+WVkUxmFBBujd6YdThmpW33qYecRfeUIgrSPLPKo/u4
LTnadLIG0seue1s6TbEjpp1sjSgBYid03EA0QLa3RmRvzXlI/XK0yrWR5da9C08A+Y3U5F/QP1x+
nzMD8FqDRV4t+mJtVk7+hRoJvZvLfOaD1xpa0+80MZWdp7uVO6yaPkoundbtr/M6A1VSjDCDYxfa
ZndR5ZPxRGNilp5lRkktNxd/Ji7YrCInHL/MuZVea4XeXGljixYRK+WXbpfPYwAWRx315clB2ydO
y3CH+8X2GtLFMfZ8a7yGXTWDykGrmru4B23L/3HEbMjwylk5oORc13xmu3q0er8pmyVEnfqkRg0A
QQtzGbK/kKJTuTLnpDRzByHxym7m2JvG4mDmyy3JCvYa8eWJFfWJSyuRdFqIl2Zu94eYWg9WZ3/H
tro34vClZ+U11fLCI3X8UEXm5vMcyPkrF7kPJGVtALEhbazCdyAIEzo2L81VlcYIW83mmpbpvoz1
oCrAjBTObCvltj83epZHYCaBlqvpEEOChqkKJq1AdN1MBTVXILaQuMjOM74UPvybC7Y1IJVAN7a0
lCpJImYZsq54zUNtFTla11IS3YUGbpm6D03UTSTUXIq7JpNX3yfgHJadCu8Uk5vsFUrsV+YCtlWl
mDszLjfaUe4MUqss7jiMgzljC2TrrruMg3BDDvnaDqpDvDW3yGGgPQSl6VuCDuyl4cvqyFHV6NcX
oKbN8D/UMGyZpTr6AnODemWBCgoAHRJwjgfGRbczt0vifufJrnftXInvx3ZCavfUTJMkrejtCDmo
6AGVFM9q7nS0g32+fc5zuTACyV/k+akLfXulEqTZ+RxOdUxWNLp0HGRWUkizld/Qh7WU8lSK3r9m
7S9LaqP0PCSx0ciqBULKO+qDmTDoNO8V/ADPfOMG7VKLsXoaXUogB+xCfNhBOID88en0xaRqcQtg
lRBSrmqO3oPCK7THcbC9ib9G9cI5VGk0kFyTpLYGpNRdB2Lz7ynfo13BIl2fe6cgILGQ8JsUQj7N
5XgpeQ+pp92yh1wyAGJTjl9MBJM/Pl9HdbMo1t8BO0fWK6KFukZKVPQiMW2n2govkYkzfNHRYf25
KRUJgpFCo0zWTBkE1MHqqsyslkUEQQaSo9C+ekj2SCsjWc5e5aH//cYE1RpTTptjCAQ0kWZBzQ5K
bNGep+u09NyVezkGNvCgd8Zjce8G8/Nvj9JmBopsFqoZTKa1T/cP9B/S3nQxyl+AZWvPdumTtkEg
4oVXSzJ358t3Ykw9hnk2RXWm1c6q1i7j3vZ491T9KU/0/2EKgCnAbf33P4EAZzCFp7fybe7f8pdT
oAI+80+ggvsH0y1ootsW0ACmIQXt/wQqOOQPGb6il8kC+hA6q1i5P4EKhvUHbnpUj3AScP8akifv
T5yC/gc6IlFblK3MFKqs1GG/g1M43R3YgaAkJq4jy1MouOFEnG7FvqCDiY4qy+dhVXxJGrTRjxAp
+uE4cbI9mpkPSuenNV+YQq3DhqaEjuGYqNArpqLI0q0qDgFzmHNAkLh8Nk5Xwiqg75rNXsT47nOD
8hf+dZm+GwQyBGAPBtYx4upKJSxF+FmEYWtBUI6HX+FbIjR5Q1xvITY7N0MctKPpFL0NIMtUa70C
/YZu5OKBa6Py6qWTuI+bogo+H8vpZQrchoNIzMVukeANhu7N03WKdLvQyxQpeRep9Bn4Breq/N5+
AgLhc0PqhlANKZNGi2IaNQdauGDD8oruZcx1wByWcGofDYfiDY7quGEzFHpPh+PUk402HmSdCcRp
W/2LQb+xLl5H2dffHw1uERwYoAwkoOHUzlAbY4+HEvWpBlruYMzZ+NygRNCvNK2dFyiZlPDx1yKB
DQbtibajM6oqN6I+mSB2z6OAPUJDtD2Ej99maLmnYEuNf9Y/ndXgp1d8tTLXKUin80Vo42lcIu0D
3GTLQr2ObY95PR0twGVdpKEA4Hc1aW4jcPLWhY7ELSCsDRU+16BCNM3T8+dzrO5/adXSERtji1JI
ZMPDHcesqJeJijQTyPxIuQJ34Y3Jl27M800JEwRAL+htY4jvfRxHIQhyx/ZYDwTqJmUC1G1Kd20d
OiDg6BYq2h8ZkgGx1LsmyAAq+3KATCork8LyQTrf7pwuTEcv7y1+H8flEufq+RnAe45JQAO6eRHZ
KUG42QxdR/uM+pMZd9e9lUKqHRJtN9psCL+pxLDgf5fsKVXhkjk1RZqVYhLdGLkXaq0TKwoGnmy7
1FySTv/QGlTmEM0Z8gWgzKSWJChhTjNgNrI40xeXhWFttX7eDE5z//kG/HDRjkzJr3K0O8yqr/uJ
OHDAblRDPtRyJuIhbxyzVYY2yB+fW/tou9tH1pTtblNzTseJypTJXG/xHGd3vbCa9edWPhoTAG0o
eMreCaoqk1uJJXJa4ShXianbKz7W3Fg59Ti+tk4v3v4XxoCVhM47wEq62sVgTwNrzFpQJCgLUM2w
9GdUdKXvJuFSw4IaA0hfAQiiK2MO5BPUt0SsdUjHAcTno0BdB5mbaBtS0O+jRXK/7KPnalxKYsjl
OA4CflkE4QHgWEzaPN0c5eC4rDeholVq+fdQh282tXRVzVbskRKXT5oAggG8GNL5tbUQGXy4iJJq
AcAEE9kbORtHG5NzE+Xo0EamRI/9uLN2hhFd5Iz91kP7l9tHAIeQCjqIgE4pZnLRUHeKRjitEvlL
k2/04tDNKF2yu8/3yUdn+tiQvH+OxqOTNET3L0OxmtuXtCz2k5YA9TwPK8Ndohz54C6zcYWaiHBB
G0tUFj46WXmF4BRk98UPUXwhbROkaYEqOv/KrF3CFxz/B6f6xJwyNK3Uqq7Bd/FnF90Ok3jRI6j1
fT5955vfNZGdRMxvyzDOkt/haPp4C9xCkxrEN/qwiPdWHkJkqQLyCa1QTc9QQ2dD2K3tMU/w3vjX
o+SD0PtsdJhBIDoROYI8wkHx49TyZGSoTk+xFUz6vZOh0h4vQQQ/soDRIcZCfG+g0evUApJ5OVrK
YMHsXqPyeWgePx/B2dbDCCRgCp7XoXj3KHNXj7Fe973J/LRh0TrvcwCqKU61i5bjNUvmJbX2s6Mr
7eFOhjNCLlJX/W+aVtFAcgSoYLtdwz3sUVZFoWUpk6SkWHF23+1go1sIbTAyxT3xooqLKaE00C+q
bMdAdIMqHZgVZYuP7XpgFa4SEKQu0c5/MDyEalSXAQjsOsolZgA0UzdaSfwSYIXKx9OtSHyntYw3
g8eo/ny+eEpaB+4PjyM8aBlesxLuq3YbmrnWwO2FGrTFhqC/ysBRar3T7LSbcbuICcNWO/b4MAYc
GCIPHW8xIDuVcCB1JzwGIDSG8Zg/xpa+0BrdU3GhIRRuoK2zMLYzRwVS66OpVDnbOlECEUYK248P
Q6B52hcD/eA5uQ4PfY00ueEDMntJ4/WECjLQPEtO5cOVNChBVoBBN00lbxurdqpnpNH9zo5ugYUA
0CiLUIqrot+Chr/vVLxATTzZQKGD1LziQ5qa222JbIKfz/Fan8U3MKotdJ6dOUikSkDbg5saDD6A
8ymHfA4FAtEUr7WGp90thNyMwAEC5hC7VrezyswJ9DJaIoH6YAKxP1FvsJGagIdRxhVZLI2cHBMo
8tBL3R962tc3Ccmj2883yrkdJHnwBEUkIAepZiNGwXjca3hagO/KClLToZ6VpN2ha4Xpf27q3BnD
FGI5TCJqVghATp1xO7ZFlM0CcUchkk2paf2WT6a9+tzKRwMCtBkxB559yCAp58yuU+ySkGo+Qz3R
yb+O5NAYSx22HxjBIUZHidRRgCFlKGMbG24R62AYmdsM5ELsMS5mABCz5unz0ZzPGZ6WUI5jkjvK
wEY4nbN+rAmdy476bTaKp7nPkwu9L43fXhkL21uHM5QNQuiGPrWSITzmbGKaH07DNsyiSwCot58P
5HzGLPQiywoaSgYy3XZqwp60MdEMPCtx2URknxZ9VG0m3owQ4LXCeNH/yZv93N3ieYV2OJlEVA5t
aVP0xJgI1KxCzAfuEu1bk9j6bY0vuSYMNEbCbl2/MUyQVfR1epngK22zOY8rP0G8suCP5Qyefx1J
EgVfhHtAuVAN1pphBiIJv3W0NVAqnlMkWyfOfEIWqoUfTzRFsRIbE8dVmWgA8BoLRK/Ed3mRPyaJ
W7FNyA1zfExqi2YLO0f1jfKYATaOHYq2KoRCchmOgsd5yNpsGLE//x9n57UjNxJs2y8iQG9eSZZt
r1bLvRCy9N7z689ia+6dLjZRPHNeZgYjQFHJzIwMs2PvoXiSux9F/aMD4iWIJbix+O76EVra4gWl
00mPS2JLZ9LMS1tdA41haOSqM0aV4jZdXXwKaoHJfU+Vb4w0i55BHoov140uL+DS6GKBnT6OfalG
JjJe8Y9E7ae9l3Rb1AArRni55vI5d5CsbHFYzVSTY4XajjMhFYI0t2vI6e76OpbHgnWgmETBWeVF
Zv5tYUIzOko5HY8Y4J6eflLrHepCLG87s+kP102tnHVSCQrrOt0kpo0WJ7AQGXtsfFYDXu2UMzgF
5Jd/lBIsmtPGUMHqsrhUFJ/pS0tLb59PZW2kpkxAHFjG0axFDwy92T6a6JLtry9r3dS8HgqZ8ruQ
plOHOTYIVUeQk5BKnJ6H59jrp+k4DHJ6um5s5RtywHWDaVBiHE1cPDBF3ZZhXxHoFySW/UmWh88m
AM2o7DY2a2VVbw0tN4tl4LBzkQdmmAzkCEWPbKYvQ09yRw9+lg1/sbIuzWAKjYvM60l58fIOpyFC
q0IuKg7oUGgwcpi+D4U8BbDXq+p3weytDYMrV4vSDpE1acycBy4+ZAX0qUwL6mJjHqjlIzhQA4IP
s/Sk3fUdW/FO81QvdWDGeOcC4+XKkp5RdZiQ8E7j4DtDM5wFcTiNRTfahfxV/6/tHe4zLp7pI5Ge
7dyuuDSn1J1uap0mOCPjsjWM95myv76glZNhElSjiC6rAFOX3HBVYoplFVPdzvLhwAjAB1X8UA/T
xv6sWlFn3VEG6xijWuxPM9UD4KFGc0hYwHp0kdI/F0Pon5UJhPT1FS2Lbnwzc767MysKGJCl0rOW
a8FoZHyzmQisPXTHfl/CT7WVxc4/efHWY8YAtWrRHniX6bVeTUesTAwH4ur4HJltlftuCONQ+7mR
At+7jZN2gEuxJ0UaTm2YgEC5vtDX0ujyJ9DIn9FnRMJ4xsvTQYwTJTLqiG63Tz+ZB/2s/Wxuhy+y
w/jiN8+Vf5kM4DCicEo9O9tF58wJxf8e8VA9mHuQeEX2drmxoP/KrOA+pDpDPnEn7qdUBAanzE+B
128l8/OKlism0eQNBd4D/mVhDhqpQutyTivqCDf0Ze68qbrx4tKwC72I3evf99UrvrP2b+Vg6Z5L
S0z0GNraWQR+T7fCDx6yKPWdbOyPjHDe6W0Fr7RhoO4KkPO68RVHc3G8FkUSE2BnlcW+9fphi/G3
1DcuRFAmSU7XdRu7uHo9yaIkgAAUZZYym/nItIVEAORIymArkQVZdmsTr2+YWb2Zb8wsohNvypsx
4QO6/v3MGFRxM1+Z4zZe1ZXHADlhWDfn14d3bRGZ9K3PnDWIZEeoxpxRKNmYwcXChuNc3SCqw+wv
eSiX4PLymT5XvdDpPMZhkrtTWz0GeabZIL33bSb7TlpMh+tHYnWX3lhcBKliVQ4g/1PF0fQ2qewe
P/uYN9r4XWXOYqMasmBC+ls1I/eF5xf/AkRk4VtGuPCaosCLqt9msa/aYdxaeMg/pffxEQmW3XDO
Izu/lRHoPOUPyd14qB+ywxZ1xNqSJQBZMogsWQRke/mRvcpI/aGliaEXoXkXZMH3VDLanZbq0kba
sWoJZg6JJFKdi0yXligupXUHTMQRw+h5lLxbS0Vbrxz1jTuwZkcxKBFCGwLS0lrYgdFDERj2M52s
U84dKlBp4whDuHE4t6wsblqtSOGkGYzYxHLwGObFA7jno5n+n04JqDmgQgyYU8danBJDo4Jr5LxA
EOJ9KG7hZN1Nx2IPGP2s7Gem28m30dlKd9n3aScf68/BLn4W/2tjb37x376DyuXeTX4YDwnEw05E
FLiTpYZRBmro37I28b8VqRTj0Mxmq9T7zs2QIsCtQraKn0HaYbF2PfbD3sxaDR4jC5UXS2LSohI2
7vyqEcPQKQ1yWnj0LpeGOnwYNCEZQmmVX3QPKrckVv67DeBeM0oJLID6d8r5TXYfqB7zwyXBGRL3
ZonkrJS4/9FzSSIdBhhS+Lf8PlcMBHUwDOpPjsEQour/yWXmKNSNF3P+FBev9WyEUgh+gv3gOF5+
Kp/6mZUU/ewex9Iu6/xzp5df66IRd5UqbJW+328MkFgFf8E0G4PSy4pqJ5qF2jR8tAgJ4qCzR13f
WM/7xgV1NIogLIuAB7DcwlVoguhZaYTuUref0CBL3FiF/K3fy/vm0P/If1zfo/efb7bGe2lQNqIP
Py/4zSnwWzWhzlJqjhabSNLn0IV9R0Ak/lBYkTw4bWD852NHqw6SIvoGWAULfmlQkOow8GWCjp56
gVA3n8x4641+5wb5gmQ2dLiAMZJFLUz0viq2tUm42AvK0RDl4DROYWtHoJw33Pq7XhrQ6AtTi5eq
LULf0iYU/WBzhYyxfRpuivZTvc9PM0sgRA5psQPf8J/2jCSHIQV67nA8KTxa5mLPSt8UJ3jcwBdE
yvjQ00Y+ebHgMYE2yj8UZio32jCLM/LO3vy935yR0c+mVOnB1UiRduCYvCRNeD+l4U/B2BpGWNyv
d6aWW6dGIdVy7lddCfGhTkEN+RCrbdyxBbpde2fGuFyRFjIPn7evKZTwPGrQe9gzzWF6Z70YH4xd
DtLm5D3PrMoBE3yucNQ/XN/CBU/L+1+wODi1L/V6HBW+23zpXP+IoKkTOtLTPOOS7ND1cq/bW1yJ
dwte5BVaZ9ZSlcsUIbUWSGptJCVUUn6QHWtY63fXjW2cl2Uk7vttW1k190/1o87ulP7EAP4Xj0ba
zrK6jR7XazHkzQPA0ujbgWQG9WUiNbKEAXRplmbVFM7BSPDRvMtOc9ha3gXwdlp3DUAbp3oSNhUG
3h9UrM5DGfiRmXBpsX8EVZGnKTw7karCryM+NuHWtXu/Z5QIQUbp8MdZVBoWqQay5bEkeQCXBNN/
HnP/sUrqm8mSvl7frYUC2HwUL+0sl1KWSTTpve/OE0j5Of7GuKLn/GxdJvmd7CljnNdJP183Ol+w
xaYZMnQcogomZZ6hu7yAfjh0uuynswvLbydA2XCUFF/zrMxdXWm/Rp26lYW+P5TUSygVgkqhpAww
/tJiaCq57Bf0jMIC4g2mkZva0QZjV2+FpSsn48LQ4v0uwaLHckdRkuTlSMPoa52Ej9e/3srJsFRA
v5xAWtfvmtatboVWVHEyRGt4AYJzTHr5RWitjad61QyxFQHoTHi4HNkKfanQM5VQN/NbO0TLFhaH
dvp5fS0rn4sJnH+NLD5XmMh9hMCDDhPGvVh5qAtmG95+xdciz/PGxPwT3rxfvhykjFQ1CFMz4cbE
udPZaB+dZ19bOYKbbyTRKyfNmidCRQihCayX7k/Sgj4yS1okiQHJKaQehpq4bY/asOrvr3+8y9LK
a6WDCq7ESM/cR6CTe7kyzZeVwINpA3Y0qbXFKLoJNO2LVve3UZe5tVedwq7cF9KW/sE7u3TfmUQD
hUKV+j3+ug6U0ofpWnCyAWaGWpbrk+Lr4UHofcxKdX/IE0F/UPXUcklJ8931ZV96D5ZNwZ9cmtwI
zwjh4/znbzdUS8uxSgTPyeB/yvexVFmNXY+GHzkWnLNPOclg6IamoOUbAd/laf1/lkEUgQcDgrUc
lgQ+a9aZNyA05D80SXgE83C8vrY1CxQ95k49uln8x+XaqqiXOtRUPAeeDXgRRsvxs7F2rxtZMLb9
XccbK8vOUEIBV+0kBOP/oqOU44yO8mzymvOWDM3igf7HFtcAHAqnlNzpckVqlHVjTXLhVu74qu7L
WDr2Zk0HNJwcuhuOddqSq7v0Xf8YxTvSFDDmFHdxRPScIX21ND3HSDzGPfRSs034DOzIL7ZEjtZ2
TOUsAkzRgRgvdwwyxLoMhlhwxA66lFrrY7vo042bvraemWBeouSOutBySjGPmkzUqhwjafclKtRb
P+0OvbGJln5/s2e5SglkkkoxFfDc5WZZo1IPQ8gBF8/N6W+xlm06blGuLxKneX8oMoLfAKIMZkRa
TpeHjafGTWX6bhbaxUmCrBZ1v3vxcWao9W7ivfW4FfQv4pz3Jme//cZr9EgUMedAQV96zk7BV2sP
jfoByh47+24+M325x2qx4S8Wb88/RpmYA+FDv5cLcGnUquQOSg++Z3Tyj81D5ApO6aINt/v79myJ
fLzfPuog0pzN45nJlBYPQutr/tTQo8Scd8728aHfG+dt9bA5JPw3fPu7KhZDF5KbBVB64aSEKSu0
oIE1Jwj6F0HPvgS++q024POoMw2N0yaAqcI0NsKe9xcNd8jyZsZdS+XtufyWTD33JaRenoNeelDf
G70n5E7ZRaC0rrvH9+/L3LBk8M0iMobzeXEJ/D7J1WRKuGzNmJOMJehsa5Wu+KABrLB2jHjIG0cV
R/X5uuGV7ZPopxFw0c+Gr3F5WkS/ToOwC7h9/jFGsRTmZjp4m+z38wIW+3dhZxHy+1Df+IVXgY7K
YWvMUNbsu10M3f6sDav+wKtsXfhXjsmlyTlHo/IzD28tHXIdcpxak6V1e2Xv32ifxd1cMclQSJO/
Sh+6nXEenFKwMyb23blpWf5I3XA/ZI66Bb9cu5TUDBXiJqrxFFIW+4trivWwBRxW7qSf/rE+QNJ0
rOGMNM6N87+QbJxj2MXameyi6o+vAwC0nIfWhmiSp8ILXP/TrG8fnvWvjR2fpN28wi280crhxRiF
NfqzVMGWcrBJGof92Bu4OYvZPGZQhlaBD98Io5dhGHt9Z5i10Dth3lj6x+vHd82rA/Amn4O/43UK
5vKGDlKUGfJYhq55N7MG5E/Sj2AWqnKUP7N77Y9bA20L7e5XT8TAEkAWYjEAeMut9KQQUkpTgRIp
YZ5+OmkP1kODSKWwC/5UO+sp+iDfls/bwpCXQf5fu9CsE+fjj/R3TBPjlOSmGVq+WyrJ8KSNolLt
c7FGrAK2+/DerxRxowq34v0AXc2TpTB1MMe6uLMwQvqBaQ2BWwza5LkT3LHxXFwxtwAGa7t4YWnh
3UVDrlqla8PXgC39MHk2ruhr7CS2+CXy7bhFsXHr4Vq7kzqIMgzP0GjAPJdHRy/bdtRhBHEDBpo/
xsfkIXWk1NbuJsez64cIpciNLGLR6P+7h/oc6FCCoMiyfE+aTGuLLMxCHsv8vkV+TzrI++K8fVhW
wm0GdJkOpyZN1PPOr+uT7PmeNYRudivt20OK0B/O7hRRI95ytKu2SHdBwszqRyShlx9SHjrFq2Qh
dMezxCTwcPT29a1s/69kNld8DVhNsIdMiUOCv7x9PWSTNJHCyI0/DQ8dwsK1zXdkwuiO9/+P/jCL
fWff+s9bsdyq3ZlweJ5gsUAeX64x9SQlHwbY/cw+dJNScjo1cwI9vClNg2LuZgVhLkctHDgz/f/a
WxYpRkCvlg8F4qT8TvIXQyr3LYN86cTQZwFp6oz9rX4WvrcVPq4YpgskkVdCGD7nhJcLFSKJwXsr
TN0pgUU3t0rfhjP1IHjajoGlmyxPv0WNDu9cUZzb1Hu67s9XXM6F9UU4ohmlWWhDnLqSmD1WY3cH
ieCv6ybWjitcCYQ8gHtmFvbFcWXGaUrhg0vdemBCnjpQ85BJia12hq3XX/Pps672ZyV3KsnYSKlW
7r86w3zgDZtH/t7dSsHXfQtSs9T18ptKe9S0Yy3fmuPHXv2gwVQmJrcTUzzX1/v+k6oUPkHEMS1E
JXCJufElwZomCS2cPkCMR/wcbYqlvo8hLy3Mv+BNmqN6mjCIXZW6s2Jxej+nVuHOuvGJ79Tn4tO0
g5oNhhkFOoCt7s2KE7+0vdhMRgNMJS3SlFKyedDQVeqOKlrJ8SNSnLDp/Ddc2OzAL80tboeRVrRj
FTbQlM5lhIB5M2mdXav99yzvA+f6zs2//dIHYMzU5545UsbvAlg/0ItAjXMOapt8m6Tp3ErhoYyp
8V23s3pC3thZvPNm0EhqFkBlmCsfO2VilGELlrl68IGxIug5pxpQsFweEcoHylBXVCXVw3A7135+
To5wrg5becb7IAnemH/tLOfUhriu9FELEtDG5Rdf68AjRs0tDuxTFXQboxFrn+2trcWTYDZDXyRA
91yjkw+Cxtril+sbs3q65/AEag9gZoD5Lz9bbWplMfWvn038M7mZW76kB1TDKnvaieii6VuDLos+
5d8DDoWLIXFvwIEskybVYGAyM2H7atx+hxTqB2sf7Y0P5Ut1lNkziJ8Pcx2heJEe25ut+Gjti741
vjiIcR4ZYZ3HiZsCBMgk1R6HrabM+3d8roz8u77lQSw7Sug9JuB1t0NywjZxLBh09URFvHCLHW6l
AnRhbjk+YzX+pFGdTt3kFPzyDSd3LAOt4NAJ7oedbGfnIXd60d5qdi0Qu6/bCGiVWIxHRgOfu3hH
2UQpjWSW6dGlseehTXE3QD+dU/SC+f+k3MRozvZuMtkKauAn9Sa525JEX7mLFvgOkNEAl2bBosvD
q9RxBid0SSdi0tCFyZ1cplqTfBzaj9evycqxwRBdKeYAqQwty70KPNWm2mMojBihCO0EruX/bmEe
+5ptYGApqVPIfianTc/BHIVvQRfegIbeig3mw73w9vzNDBUw+8RM1xJWFAhyQw+74nOdjWfg1Sc2
z7VemofAjZ1mV0xOcIxd6mwH7df11a1detIgos3ZOzPYs/BkBmP5oiikyWtakmm7HqEJoGw76Wjs
fNn2H7VP3Z/6a0r9oLmjAobUwsYHXvN0eDmNevbM1AiTxOVh8YQmDht1Stzqy7DvTvWhObZ71YXC
2U1d8bgVN7zSRSy/Nr1ghSBXYnBkWXDL2OcKTonELXLbfKoIXLy74qQepP3kwod8I59QFzzLp/Fn
dpTOIKEcVCj550zRt5VbvH/nuaLsOfh2SuDMvy3WXkaK1VNVgIuf8fsc3mUCtf+mrTV7hJm+iEAC
cgQW9woCexOkdUJEPXHASN+1jih+UuSnMD9dP0ivFYHLr4oRsH0SYS6zHks+HN7bQBhzM6HspJ30
J3AmqW0ASfotiY5UOLotHCi1u8lhPLTeJq3qitebzTM0Q29Ep3Ox8DjekFpVM80fct/czs9luAvv
xLvyDluOcrbOMiEoMNiTdSzOJOFbh/j9Fb60v4gOW5iqobbHfuVK++TQfM1O4g50KiX4/Et6CvYw
Se+k/wWj6spxxjKZKV1zqrjv6n2W0jZiPvWpOzqjkzGW9yt/Sg+l6z1QauQ08Rs8NzzNGu6wJ39k
LLvbiYh+V08BcOuP+fH6QVgIA/5z2v79PUtnBvdHZMnTyNU9xJ+YkKUPh2r9F/MwM1BaN8ke17Yb
HAbD3eJGPNXwldOfoGqY2fqN4G4hTt4/RRefZ4mhH4nUclHAt5pqV+gMwAeG56YNQ5I2kx7xZyH2
yq1ZwvevEjZBMnDz5rnxZR9mMIpOKmAudxv1hSfD1pStnurqeeeNx2eCbKE9vAhmeFM1IUF8jZ5q
dkrv/aNxkwR2/DvtHe8UPlGidPLbEUyZ2NiB7giqm9xtxWwrnpvKz78/YhniFAwhhL7Joddsne0N
HOi/XfNWOs/Cj8HZ2ihKrt0xXBk+bIbr42cunWUICJsHjDULyABVxUszWbDKP4ioFhDb4W02NAkX
XM1/jzLIW9zKTH+Ij740aFVpVAgKBqNTeGwgVPrhudKH8dF4MQ7ap3Q/3ignKogF7qxH2nLjIq2d
IkK4ecaMd0peFvKLtLWUcKJYYaHfoZyAJ1TBARHzrHDGKVJwcU3WfRXLKPadSBn0vLOzwgqsYyD7
FRinQkr7B8jn09hJ5crM91gJulPqF8o3uUum6dfUox5hS10k93br0adh1kLP272fRlnmKnmrRDdl
hlCE67em8vH6+lZ2E1j7TPY9j9zSmr38uGUrNHJS6hBgC5HTBLVjWQDr4w5Y9V2sPJjq9+v2Vj7n
hb2Fh1bSKC4r3ePGiM3PxueYAhTcSKfXbsSFkUXwnfu9rxcdi6p3zW13ylzUEqxdcjPr06WBLTxu
VWDne754dvmI9M7pvUDEtaxkq2ZtWN7EqkoP2iOOJbMecvgry39N3h91uvfIg69/x5WEXsMknDq8
9VSZlwMzNdjuqgysOaE3aft2RGvCQT1uK1mvBEdMCxAdwdlJlL98SWBCEvJ+RFw5EJWbtBQdXyUW
Gz9dX8+6FeqBr1zw78hEaM1V5dRQ9UyF0lZ63VYRLIE0bX/dzErzCCDPv9d5uRqpMS38F2GnT8Vq
tI0vMvFBeTcTIWkHBla1Pz1K3fZcpt/q0q0GZ2wa12wukZADX941cdBDJuMGJJ/2hewae+9P7bzW
6BjcLIlY/iA4v4dI3JU32YpWerHw3r6xPfuBN9EnA2z/2J4J74PDsB+/K6527JAG3mcnOLCZb9zh
BRyLIDGUXckZvpvpnjLecatEtLLVM2kMQIKZqhc6z8ufEnVjE1Yq1a7BsiaFQl6bSG7O2P8331Oy
rYh4xeHMzMgMelFMJ7RfPFeBUWpx2pHXZJYtsWqkR/TGtRzhWxTSdpY/C7+Sl61XYy3cmeuFkFIi
/wpM73KJaTMIcWl2JDckFGr3re0PU1TZVbvBBbvidxgvA+A6cxnR0FrEH/GQFrzCQYYTqEjZ4gMp
2745bLm3lR1jWm4eFwElBHp4sWNTVY1qYFIFExE83DcCPGg5Ad0B/Stld/2CrphiwIFmJ90l8v1l
WphEkUx7NaD/gLo6krlovXwsooKLIgn1ljOY937ptqnHg/t4tbYk0WBEJA3DBKeDbp1+C2JMuhnF
uEA4qBHPWjCIz2bEFGY7yeGuqQv959BmHfIfaAlfX/ViCPM1xiFtYPALcCXQtVlo/O31NIopGxOF
BwRE+2N4TPbxfXGr3zEAuQ/P3dE/ZH+Uc3/KdsFOtxEGdLZdxGIK6Z/fgJNnRgccGKOgl7+hLhvP
zDu+Rr0bdzodBDNzdHfkRKUPQAuUjTWvXEwFyog5qKLOSUfm0lxsKMFklZgbKXrryIaKW3HA6lli
JSQBRKTvUHqISBp+Us+xTRfvGqtzhPJR8DYyrbVl8Pczu6rOwfCSCAlug1ar5oaE1pxrbbRhS9n4
UCvNeVzJGxOLL1UgfttAdME6qr1WnrKTQUlYcCQQZbpbAULgXKCEtuXEVmqns11AUYhPrOB3LH8S
itFjab2Tf2pgWCChPZjudB5vx/1fsYRNTMDq50Q1WwNpi3S2sfCcaGxYsafQyopOzal80qhdOMXR
y+xmFx3jPequbiFt+IEVbw366l+bi7cRXaS8yWIepLR9UZJvaIzuTP0lt7bkdbbsLLz1ZPZ+x/g4
vSux++Ml8llNDRm6xzh2YmGL83H+UEvfZlBnYjwGn0LMsbheUYXEpY+xnAZylAcu+ofupBt7yYgo
Q28xx6/dtbfm5rW/iS+kmuJioZCEWkNGtbQZ4ltE7rKDZ2VbTZnVz/hmZYsjUvVZPVo+pRY4we1G
P2WJupez74bfbaD61wI2BnGpCaOJ8srdd7moqlPlPoeBFo/oHaZTJcGt6Bg33ms9WHTV2+nF/BE/
V9/CzVLaystO53QuLBCszoH3pWmeoqbwUd91xeTPqH7UxmwvKr9rAVRH8bXtBkfUt8hV11LBtyYX
J2YG99O1YLUAm78iLpWD59RpyvQClOGacZIGYTeWxZfrT99qIjMTfEC0Q+3wXe5URWjYM8ow3/j6
fsavprezSEm4/z/EnfQ9/7+h5QDSlPaCn1oY6rxzGnyEp8YOwt/XV7N2Nk3eMwBi+Ey6/pfbhqSa
VgQBCoaCkOxT+k2TGZ9ltbzLJn8DGgs94ZqzfGtt8TD0aKEKfS13ziRGcXIXwSQfnA0jnSTkycL0
kxX18rhPhSky9lXK0MixNbr4S4sI4HAfT1Qo/bj5FkWVoJx6RtqVXVB00fewUJLR7sWyR9hNbcfy
HKJgLbhyqdVfEymXC6cWu1Z98Ho56m5ixYhyW4GajgqIaTTdiyjXvucIjdmEOyXqlfEcQUCc7fXA
rCMAbKWlfSzG5maalDKgPIqC3CmIOy9OwS6WHfYGEBPnScjK4qwUljecDWsqo+MYF22xq40hjFCG
FSfA/UZd/ByzAomyxGwdWY6bdt/GDDEjAKLUpU1bpVL2eSqV7b6Om7JzmqwuZRT4itKwk8yUyGyV
zgzsOh0yqqVJ6Ke3o+rL2WGq9bQ8cP5bz9YR6hRcyyi0j2MrBv1PUQD2fxMnceKd87y1uv0sqTIh
lC1X0y0pR6m7ymBBbVe0KTqeYSWZ+TGtdb2/LUIVUqkuoRG1o6jDWFfD8oDgFpLX3rSNFKKLZ4L5
O4kwuxU3gybNzLkgDqHf9ieK+oUYiOEuLYykvu1rqaHMX3ZKyuARYniEVHn/pe2txLT1ri/LXV1H
ku/bvh4I1ddEUK0/zITqwddRQrf8Pkz9Lnu2ymZneFp/zCRBlM5KPaOf0gT+zVNmUaq6K4C0aW5v
KCj5dWpsZEyJgcVGVHyyUlv2uojdaiNNt60qaYJPkz9kCuwlZpF97BpTLt2mCSPrXsiioTkZQUT4
MlMN+d81SDA/mgXDG+h3UUVzBsusnlu2uLLFBhHKuyYXtG9+IejsU6dq/UGNpQRerroEgR76PqRE
sox69dgNEexHAY+PPcVl0r9IVsPv9S05HG9qLS7MY5UN9bMAzKo6Tej4IihIL17+SITX1Wig9/4o
3kPjlgo3uSmPJgq6ovLSl7UsukTwWXku/Y7AZCjlFOSyNs7orCRLzBNz5/0dYs3xRy0JVXHX1nX9
WPqVdz8EXezZSjpMsaMFefCio9Ds0QQAmBzsQ0EbRpAs4/gcUShE9g1mx88T7bPsODDA3x2lMciA
uVSx39uWXuvPYap3ULWQL6FL3oaN48tqWDxw/9Q7MARV8FwgQtmckHRJxF0YjaV2MJI+KW9Zkkob
YvD95tiXipgcm0ky9FNU8l32WTJGySHtkl53ck6g5qR1qieOlhTpF6MMTTaxl8XCUXoezT9tlVUI
ARtpbhpurYxev68UIMdPeUN7yIH2EZ3nZhTLRLyRYrlvhsNYZRF6F0oZCndpIxUvMMhFP8WsSB8D
0fN2vjlpvTNovUEwHar6c5HF7W8VzcVsNyK0/hR6g+cf8ikv61szMMzUtvpC/F7JtRlDO9ahGu2p
fXcXMEqv27I4hR9KcZh2RZqoqS1penFv1jEjoVJtdgA5pqiu7SL1mHbv8tz6oeqtUd8yFJND2gLE
CI8Bre+L2AcRWIxRbitb9VQEnrvCGIPbrJa65pfaSla5t8Km65zE16pfKOoGxc4M2oBvVSK/5IrS
kBlOonXt6PRUYyyb51wSIVK0xsiVBoBNTlD1ankYaYWLH+raM2u78QOrcsk7cXmxFA/qnr+xBCjb
l8VLhXaCtQvTUg92gqh1X1M9V1BclaMzwtblfS2EwtcphRl7jybC9NM3xzazEVM2LFst2zyxY5Jg
/SjM10LNqjZz5C6NS+YYLV+1Dd0aUdRL2+LFiLT2jxxrQ/soi71Wu2qmZ/JMm9jO4r+N9UuYSkmC
6bvLcJMDkI4njmFOCD8BV9wB3oyyeEciLre2mU3RowbjBULhEKtp3Q+E3xjEYQxO/DkVqviIUoIJ
xHSE4ONDmzaa+lxOcpLufClQjHOpa5511pVG5ahCE8RdHGGCs2tPHOpdNxTyaGuxOn5urKZvD9Uw
8ptM1IBqZEVL1bj1u3r8PhZJUO3EsMCpSgNSvFlVpj8DoZQRnixNq3ISpZEffV6z/kSjx4PH05dr
ze51QTwrUefn+1Yx+aAdhZPHSTDBhCphIXWnIei7/IgSSnLXZeRRdix0/kme5EAsbVP3EJBGgCl8
iflf8AFUeg01ezwN6mlIq0g4tmFZHr1olDRbncKOhm1oxu0ukJTBuEmbMhipJ4XmoeV5Po9o7eIb
kkiMbpRQFuSzxFsu26WvVAkKJUYXfpaK0pIfgr7unmulyH/nRYZC+oSq7uPY6YWJASO9H+Si+WiU
9dT+Qbl1SpHg7JRPg2dOqZPwYyhmyQ1ow3NlajkI1Li1fFvLw8q/V+o21x/MqB+nU4o+QXJuEQtH
ZFYwhEphZxS/Pmt+6wO39qQm39eppPf3aToaxV3Q+HW9K4YkE500hTkJ4Q5Di3d6oZTSfdj7UVrD
xVbn9a0vhj5qy4Jppoo9GlqeuV1XtN/jahQeqJIDjYeeHLXjuAtf4G9OPoRqpz0VhVDJiIoGnAVt
36VtBMou9RWpsI2hlAqk7AtDuJ/kuh3t2hez6izkYVsd1bqq2VUP9i076RnnfUyFAX9jp3Eej/vQ
j63YVa02ik5J3MfSU6V6ln8qAO57H8Jx1DsnhnPhiyGiSgxxh58abjGJffhh7L38PioU8UMQGu1v
X8nFLkKUt1f7T/wRZeKkak0I0ItM7v6Yfpz4X2ANr7JjnOM4jr2WjG6f15NqNwzP89xlKvieJPDR
iY6NhMPeGyFi6UmUI6NNobIuz4IyTcZBDKGbdKqyVbX7bJRE+OQBywbO1EZjYKtZI35OkbIu9gMF
WcOxoJLIP1tarky3UNWkcn7uw9YTaqIWUa50JxV9Id6Leg3ltBRVbWErcue3u9pLTTsf6k67D3ql
Cx/Gklm2j6mS9mGyEzq4QouyRBk+Ea3iZWyrREt4qbvGzjP9Pscz2aMy/pYDmR75EMduazW5o6jB
Yy1EmQsN+r4LILIrhjpy9ChxvKagESjlXEwZBsRa089RErwMunrKFfmE2o1/qHPx6KfySe17cR/K
5m2gNTzKJR4F9A/5TutVu1RNdoWV7lWRnq2oBcq+r4qjbCKAnGRxth/k+k7XuxdCa9WOa/VzinSa
ExXDYymphY0LO+p1dp8L/m8jsfqdF8GOWmXjhz7XY6czum+DF4GVjXLJDtGo1zrYzZHVuqnrouK2
9LtcNO+HyJiQMu+IE0T/6Gk87Wa3V43qXOveaYylO7Son3oj+zSNIGa0AhKVvPpgdTztuVnexnH2
yRrEwY6DGFVG4cVovMeMNuShVbzvZeej5x3WRKnaZ01Eylhpw3PuD781LflgTOHD/zB2HV124tz2
F7EWOUzJN1WOnmhVlW2CJEAiCPj1b+M36PKtWr5fT3rgbnMBIZ1zduoK/jbWVca5K0Jkz/1Uzfy6
NKNMBoaIAYz29mDMZKbbZAhz/wn3vMyWVZUiADsGogPup4skhAUHZ+TO1c5R/duq6e9YIkOMOrtO
1qZywqbEmem103joFb+H98sYo6H4ZVft3lzomgWkNLYNtAqrwEArWmo/htZ4s3sjmWDXgROy/V1I
/8nrghOcsfGfFeaYFEFPkMQ97Xsm+hDMjKR0ADZM9SMUO/hAAOOGytdzg/A3Ns35BDu/yZQpiqAf
AplO2FlPmgfBxozVgY1zCV0NcSDUH93Mr7WHeqXqeVh8808WfAjLYMgSWlePXBwj9wvV7KuiNj8Y
8HCFRjCnCMSOiGmlAyMnZtIIpplPah5yW4rUbed4QXcc1qzA1jLDA8eyaiO0nEZ/XFhTlJEkJnoq
uzSMNmStQAz2BOx2K7vntMN7m323BXaDZOO3zjEojncUGEYvRe7b2g2VfoUWrRmS0sMfKpwBcISB
H0ZZzjsYuYcaNXcG6Y+kHbKu7uPRKhIsvKtO46eFaRlrnQxVSdZpcx/W4/SgXPvGqvhto1YF/vWM
v8lPzc49zsLbA5bIECUVEs+8hniehaPQ/RiL+Io3W22n/ZT++sNg60Ez/HddL37DOj6ya3Zqu/Wh
15pbuKte+9gDxTJGEkWnbZDY5/RWUf33vPrHZaZjXFs2jVB7INaxrGEzS9EcmMOBtWUucUqhJE6F
MB+cVh6V3ya+0N7JZJ2spqrClVR7QxihavF5+NhEAzXrIQLk25jyIQEOkOgrS1cdll/2aEL9j5Nh
qEWFClJmJicvUofLzSyzwcR02Wsfp55cU6KpEPWWCXPN5lkY4o5NIwuJ5KHmzQdCeFYZSLw33BM6
5bwzjRN33Ht9sK+kJg+qRbVCrVdWB6d+Ffk0yAzmoLlSxgGktNyR0xqZen3dFObe8bTcX5essCcQ
xxH7189XQc0OmNHsmk5r0BfwXaOaEiMjDKiqJWoLr4oGXqau8ndmoK6F16ceqQ7oXKMWVh9za8bt
uFIMJYMuRo7aHkfKQ2M2TxhPX3steS5NLSrrJZ6Z/aotPQBhRNhynbxZm4NSwKKybfc2dBRKB19P
99NxMPOVFAdqNio2p+a2LpgGdoG9D5wRlW51avU6m3V7h8f9atbaEFZ9CT4EuohEVM4PJfwbyyN6
6KxqQKHmvKN+vUHBCrEhd29qzajDgbtX0gh2CAm4Jry4N63izi/h0juIK0jPplur8/CtQOY+RnNR
MkSN44H1jsbDibNjrRRKXts+6u3yo6XF3mAj3HSpdlADOIcLAxo6NAiwCRBAxfvqbhqg/YM08TgX
blQg7jF0lOVhQlcngzYIYBmmFjKv3wmv2WnIHc2ayS9glotRhK33J71pg5AQQ8SNrT8O3NLDAVY/
EQWRdhesQMZC0jruHe9cGIpp3BqeO41l2Nf2dkC3OhrjFwtLVrwvWIZYzPP9YouHYvXWRwoI61SP
NGmH9ck11tuZrTw2XQY4DYPZK7m6TT41evXQrCPdj23TPneBtxyNERD4hNfEsLEsA8xL4PmdWyMV
zquAI6+Tsd7Q/JeCalVxjZ7P5nedXS0K8yHTQNNe9GJ6AlBJ0Lo5Sq+b34E9cvXhtGh375DIUNcf
zahJiqVlCOugeEWCV99vh6MUrj8nmh8QK9/sOV8LY8Jw3Cu6oc2KoV+asNSR14IGZXTctxoGiSZ8
WLnRHScNWQxX3K5FeWPMyM2LC2fkLFSVOxkhvCh86P01Il5dveGnFqu2yweLrGu4eZ9KWLZNTXUV
2MvCE1g4oyTkZec4cWWrrgkXAxhIiHbGhsElB5wc+tak8QwQf/sIA0WniQ3R1yqGcZRYknpsZ+3d
84ce2hdLEi3RCYKYUTtWCwRVZNk6Nc7WRxisYb+hkJhxmGHojbazWs3erwYapVekCvL22ZkLpAlp
gEt/+PZg53h8EwvXcfJfu2XCtsslgfHmgD2hrix5OwQa3L54SUCtA3pKQ+LjTYZwA6dXEi+NphZy
Vw8msN4xLv3V7yKjFMiLqwoZBUx/wXiieRq432eCC//B7we2G5XhvU3BbF7jL+jzjhXmW408gCuP
1Os9Kkw0BRUUgzEoS25kLm7zBGt2zC3G2sprm3e7spPyWLVIeR0NOHPEnZpsGfpBU8Glw7Tom9lO
rRE3Kwr8GNgvNOp2o5VLXBF0xPjxqM7GV9OTPiJpTRkyrNog3sasTdR3tijTYeLGS2m4zVGMvMsk
olyiUVhuBqoHexAo6n/0iGfaHhNj1W6dPZiE6YbWHQrL2baAiUaemspXytH0rBLDw1l6zEqBKla/
0UiPUVG58nZBQtMtWTBhjewpELu2meiKG0fgHnxphmA3yr69KhvLeupt8aKvOsfkpFb0HS94gY8e
PjCqBXOO6rl6rArEpZzY5C8kMaTthAsmsNsj84KI9hwwjV13dsKkPZxqJkkoi84oU5uTUkRc88v6
NFPCZG70zNghuMM6KdWW94Qw7Q4C6fl3N5pGE8LNR09MfMyZiUFGDFjUeBzc4WPxfFQ7bd53bC+p
14ZSzFdMGYlA9dr5U+4V2g0ykp4oL5E8PzU36BHuYBwWWUOPjQvwMF3AMiRNgtiX594NPozJMXdr
4SYjCqG5LI8VNa7MsditmAuGEjIENB4f9rA+go59b9UOlL7V5Mawbjz21ZIXS/GsI8IwUli591TT
4wnZjYUO0u7QJU0FhyVMuQ6jXt9WhcqFMVuAflQbTo33Lh1o351Fu3M9/kQ6F1+Bz29a4TTh2NSJ
6IDfmMzywqJRWugtBiaXptVdaaTAHus2xiHgy26p9Ru7CxKd8ZyOw2+tt69src1dSZ8xGEL3VsuD
I52YKQ4RKnLA7r0eJi0YqPmYrAx4YZYjor7ofyP2LSkn/rMu5gOt5XNJ6ptyO4/XZjQjCL7gj7O0
6STkk0u0XAjJkpWSyPLEk+XWqD/mIzi8KYfzxgFKjp8rh6Ck5dU180Dq9tSMwgdLLqym7lZTuMWm
2cM46jdGeykMCNJFW7rQLOc5VJQ+1kCyMLswxI9qbdnJWaHy7soBOjCk/IRs8OKCIsvUYv2tu5SR
j4H+Ad+DmUmzw2/33ZA4+gm3PqHhMr17Q33MCvHCE6TiHMNrjHBCyjHC7XUV5Ktn09j1mIy9sZvD
krWnau4hanCkiNwCVexQuqlliTtR2AfYH53amh09vkS9w3N9XB4XOt9OenvfVt0jDNFg69n+3KZC
PaHQwpMpNWsGXLgtcqaXe+ba+4KLJycgD/4268bXctJb/7rx+ivo849Vh46YSpJVmtuFYjIh7R0H
NzJQNU5uQBI62rh9VhcZugostNmC7chA89qH7TuB2RYn3h1E32nvrm+MymhuZcZn+9TJ+miZTWo4
9VXVoxP3O3lCFHQQViyANeEColkxdT+svh5T4i63sA4SocYgdlCY+6LgQrnjoPrTmx+FwCotNOPO
tOdfLWljozFvpM4fcK49SzQTLR9BVSPmE7aJrAmse2r1Tej3zmlyIWl3jYehnD6I7z8TZHWOJYkC
0bt72WDg6flgkrZyR+sgYr5VR4ItT5gywMG/mrSkbsxhz5r6EVZVz77kBHb4K2DPwKvCcoUmkWIW
lTVovKxYlg4a1dbboAhwd7HdBvi43X6IXFU/Nn2XTb2RCx0yWzLfEkxrMQYGpEgoXeKJoU8W6HTq
ApMUQMfOaei1R80BlAXZuRYaFUGWCNpihh/K6I6V4tVcVBXNHr+zGY7oatUeK0lOSNCyMI5FWY7h
QayKn/b8oxcr+gAvquDIVw566NnqgTH/BTBFTHU3X0Fc1nUerejCtNI82cj0WPsP8PNCUr6Z6I+I
3ezWDkq/ob+F/cuhmEqc0chgmoPHecScWPqJj69vClBPryKqnTbV2mK/ZY1jIYamB5W/bI9NXaWC
IpW4JzAOXqxjZVX5rBYAdl3qW48DnPedoI9sVIJ+Kx5na10SrPkmLCi41EHpQnuknGsMMLsrONf8
Gnz0aoENl0HVJtS1MwRG3wqHJyQYD4Ehn4D8gH/81uh9DDdf9CnghJVa6nYfoutRuui3uqanAcCE
LVzBoqyLSqZibZ6yvrtflbpm/NZwzWicvXB0oNHAN9YhBsFz5t+M3hfVkurk2qrdUzCTqAr0J6JT
qMqWo6nAo7SODvIH9aVGJ1fnmn6am5tOjZlduHG1tRKYd2tzaIr6KJsi05rhRvUvnrrx1bOYl6MV
1FFDbyXvH5Ty05IMB6/BUArw4HbYP2xRsE51h+0UPpI4uq1y7yh1oDrZF9OY+JTkAt2X4bWRP6FY
s9YiX4Fr6HMFsy4/Ax3h3vYpJkwlkoGJg8YXr85Absh4z2o7RZse9pWOY0mPG0ycTK++Ky2RYMS3
N+c21s322mnZFWubvaZrL5277o1+wKQnC4TKrA5CVLFTrMi5M1xb+ocmDuao0mLOWDAfg0rFc78g
UNSJW/ee9ijBtPKppHMEfAO6iGbn+pBqzG/dWiNO3gXHDmEN5ZJPBuYj5Xg3SnE9Uz1bNPcKZPQU
leOhIMVJsG4vicgr2sdoYbISpWJdIAxkQp+sOVe1A/YCXO8Jg0BgdJJOkngyfJzrag+wK6t7lNsC
y6VUbdRYQju6ag69toJbeNnsV/PIF/nAPGCO2yjU0NbUmYdr27FjFy9s7LVMcWEkltl5kT1qU7pg
sHU7Serse5vs9TV4cabm6OqYqhGA0RnXikDHwJxamN4CBgtHr9IzXqCTEK4A/1Z05o4z44YS+8Wq
ULyj//4DpOCAFXjdSB9OS4zYXjk8/fcjNR91towpOgu+ZxMtYs+bedrWvNUjDKalG65IrcuMtpqh
g0Q4wJ52TAKxrTt14+mzDvx6boP+oA+KHMZyBoIrATX/MFYoxON+JgJi0dJY2nAZLAiY9GW6dbGY
UgZPQlDmMaQaQgJ/xh3q98VJQKdE2Td3LfET5vfApy1XpNyXsVZZh04JeqOW1t6RRSw5pVqTmbOy
VNyrbt2hArBiSqW220JpM7tB0ctqNJewTL1eWf8YgK93PYxteTtIX8tnOfO7Yh2xdeJFoFioquXk
BDXN18EKElMT8lR4MBlHsARGpp2P5eYW7TPigXOUMYZ11VFbkP0AVwzt2jQqHROgBSPTJx1eJuZT
B4BqjrEUTRMjaKRouvettwo4kiqi7NjROb/yVo1xsMQxVMYXMBtoeu4Ci3QgFvh6s68w52+xShlL
J7QUYVl6iOezbapfI30FTnqY1GBYtArHzip/ojdr0MEBXZLhrhxaa4xczFqACgKn/Ymv3zi10gLO
j/z3V6h8SQeQIljg67CQwzTy+RXX4K+i1NeT4y7NRntC3+qigpEhTGDqZBrEmnv1jN3QI4W2m6TV
Jp1OXIig6OwdwU5g1ytWwEOwkftNDVmkTqcNPwEfio9qWVdAEY1v3dfe1vKWxjDeS0C3OYa82FoI
vNmqaCw8VJBqoDcUoCaefD1XP5iCOaKnd02ugfnnhhNGtT/BBMBkffWCVNS1XWNoicGbC7hkG04J
vgcw0mW6GHiuALBfc2GuD6IsaOpqzZadN/2unOJ1mI0bH+Sh0HTR4mqVXcel4yrAjKRIZrgypn0N
msgC4P3oq4liUgX6BgIUROKaGoIkBuPDKhRgLto6aG5meIPh0wNzpoxrn5qJO+rYwJoaH+wMNYXs
xw9EMcp8RCUVTYWY9x0ZWVoNpZaV+hwA8PZ2rJ887LPOy+jTJvJBhUNlw6qY9A4EcgU0rT0oF4nJ
SyTM4UtaRtcJWyDbtzaO7zH33Z5WJ5hLY2BuEn+OPItdW7PxGpTLfYmMdSRq8hVLRz80AYdO3tYw
5qyGrV7Fd+8Vvw1Or4N2qrOByz1cgcdo0UA4GoKHuQR00MFbJqoM2JgaOtp1l9yXU9CmasV3LtHE
rhigemh1HLOu4BNioUXi6CgBUdZoTEAl0Yr51WXEjjudi9QyRyR8lxTMsaY41ZAVg3Zu/JTo3mPk
INPIV3CqLFdgJQSDr5BbSCHEpSFJMM1IpxP65K6f89nyXm2dLCe3GHYd7x+1sjMSJurxGXWjBIgF
TBvl1rFDsxzCnBaTF4K2yg3mH7OlvfrIlUR2Y/DLLrQjo2hZ/LVYI2cCsyIIcLYLsvphxYO3pu7I
IQiEnaDZ1A62SUq0hwg7KEVzaMvqNE5EoFdYUZzAhTath+43bGqOq4fS2JlqJwS2+z5PJUaI3vgK
LjGgJGzpaBDUg9WVfqhT4gP3b7HfuRZgGuBUziiHUJeQ93oY8heiOGmDsXed6YeOHK2QTfUHKhpP
j1Ggzn7m+wyFkNT0DsYLJZvtw2JqkBP2Qaxsfo/R0smYTGRbgxcR2tWcIdDyejTkEiMSD7FKINlg
eL3QcMDYwZKQi3XinnVWUfR4ENBzhWO3VBP8V01zR90e0PayCIztRR/1s1anMJAfMLxqx1iXmntL
l1K/16dt9g+esZE1tQ41iZwAUS4lWBN4wHC5g01qBH3xgJ+sXG+nG3r76rlivQ0CDSAnCHYPvjDa
16oxu9vGhUJfOoUcI7F4xj3wIABpk0v2jq5h9tqRfq8AREbgQdb3WlBOz3ALkrd+i/+uHlHWVrw3
P2CyA8XvsuKHLygJoEpiZLpZV0zPUHDTzgNEN5oqcrXB9UPbKYFjWZUNatcALO8xWFYE4hScl5go
qUFFPufsWjYKZ5g3+gJF2LA4IwYyzIKuAe/lVGC3vYJpu/dagaEJa7bZB8GF1jqGcJPBsStMjO2o
7Us/LtugcttQGzT1e54YpD6rXIruGtkh8oiteXpgaBifnU7pzwodEbKqYH513TsOfS3bRcv0VptN
NO1zhUYakrlctatMOoeyPaJZ7WxcK+x9kOKk2johKGRSXRCpwQaa2ZkYeGA3VPoDtYwGosIe/QT+
d8yU0F5cNyZpbwMxVi1gvAk9B4IW3JTxiu2IvZa3EpmHGYAnENyWwQekG8xoDau1v5lhMvghYZl1
hBmCGTc65QdZqOnWQ8X5g+I956MzyUPJqH2zMoeDggIcswp9ox0Oi9XY7w7KsKhyyXzXjFZ5gGS9
fhPAoB99nflTSJo+yIbeUTsbpyrAfQcgLEXk4y8bMyA7FB0Gjr1TgE4/dVoRO5ifRpWCbbIaGaAp
0+4PS1euv3hDRUK0ZXxkMythHY0WvZ4CoMo6Euhdf3wwOsjUJ7QVz2ptMC8uWPlbSBi1E7dSNGo7
i6JOBEcVU/2eYZQZIE31QXJmHguh853ekqUp4dFcr/2BUWO+wr5Db0XA5BRqKDh+Oo2ch4j02Esj
vwGYzoapJeiZBQgZwnaGd7kucKZcLf4SCKDRFh2tl1knFQ6d0aGn1jLqm371kb3nVnJtExCNkHHf
NRqbQHnW2VOwBAQAODYu8BT81jyIXnQHuOFaNwXXAh5NjUFeB3+cINhlRXBk3Vju52rjYPlFVwps
LRpa+KIN3N0Mb+lrOjLMDMa2GBAW7RoSFjBV4XiAmsu2jyzQN46Oh5pN6auDUk2O5pFaNEgXv7Lt
HfBtDLfI5BH74LkdY5EwKaEAUFz6SHnLf5W2VffgoKmZA7qm7YYXFNUagwRH9LRVjJvvXbvUwYPY
Vt5bSZBG+O56k0Q9qOoidRZEVyek8zEzEGOwGPj0O3eYclpzn6alpTnWzpQ+InAn0WMnKlFCNu9g
ZipAy23f66m2EF1HDJ4NQ/GBmDi4VdUUa1IHUw9beHicO20bmmMAjqvypq7MzaEsnKNZQywYW2oS
xl1pesuQwE8DKExLV+68gbSEga3AYWrnyzR5fQ+CjIWJZ1WNSNhbJuu5reAbE5adb5oxrbB3oS2n
I0qy2YGtt6NproGwRb5O8eK3jER0BtHtOBtIZ9RDQ6JtzTsXQExSlYCvDxxEODtulLFWeTfWAJDd
Yu3wRF1vhAB1aDBrD6uWzfKlox0HRQisEwssmMX1AKQvjgFFLyYroC1ilpLOsHmHV6Hyeks9LMYG
pdR1CTqFbGd7iaaO6i8Ms3Sys0tRNJldQjIERBYxY301ButJ8U7BBgEFqDgZRZ3ptvJw2BJ9+IET
12n3laYtxU0Nfu6y+zcv2doEROdyAP8TMflMYGR1VV24/YLOI0dcRqISM5HX83GLG8Iht193dbrF
kbDQiPR4SMYjP5Z5kKEJhuwIrif3blKkl0xAvnGCQ9Iv9HFQlYGYGJzH/Zq0haU+a2F1FKHl/iNj
3YwRsL/n4yUy/7dP4NO1zmQDoLhCF+yCuaYiI3WtPU1IjKG0Sst8ZlmXXby57/j0UFXBFMeBMat1
7iri9RNrR0cTMQ7VNcWBfc/nyL/xYyBlCXiQcRsvR5DMMnqR6v6deuDzpc+o/IaYnBrQ6gBOfZGP
GYieaY9k1EuM+m+VSZ+vc6b6WDDGbRwbt6hnCqKxzVVYHrpDH2vZkAUxYsAurONvbwxmANCLYTWD
HPs3v76DYqIfa2OA4PH/b0wm2H0uSlS/1cL5DppeuHdC1m2eMevrEXV9KeYhdrMaR1J38NI1d5Lq
gWgAO8Pu4qP88zd++UA/XfHsA60LEJk4Qfbn9imY4icY4F5qZi1mkvtq78d9PG82yfjXbx0nBqTC
8WWt97fKed91UYLiphE6dfaRSGcupdZZAxQverTlI1W3w/PmEm2mbUq88NJH8q2CwQW5zIUP0GbN
/Pf7JHohAlobUNgMjN95Li/fdCEvhSR+k0eAfQbWRhCyG67jnJuXB3rZTvq4DjFqwflD7pyc/5pC
F7SXK8yLYKrmDyGDtvLS7X23XDEX3lKKXRsix7PbMzxW+qC5jjCBddLN8ktBTQlqZP7v3f1bDc3n
65y9NgL81dVndDibhb/IMNmDmt1N5UUl8Ldf/OcrbZveJ50XpMD2hATGEctUJf7eTGAQVyQyB9we
w/lLgHUSsQseHN+IajZDIzgvbzYnwF7+vmYzNFJKDeZfq/sewC2tqd2od3ce3LUvPMdv3hdyRhwI
OQPo1Szv7DkaIAwGiGCC1QiLWpKcQF73XqC2jHmEzlF9LNfNu3Fb3OibuS74hRfOqG9OjL8uf/Zw
CRJYvNGwWGwo5t7atocBLGhAsLtdUP3CYSIcepCd7NJ1Lqygbx8x9EpGsPkIf1ELFlJMeqBBJW8X
9HkkCO7sKLI1TdQBKxCFfz/mb2/z08XOvgrfJr1OG9xmBQko2HpWDeLYWqUOiPNQRDgtupCyPASg
yq8XLn3pPs9ecOcJaAC0BQmLkh/hGnBdMi2uveUD8QKXvAe3v+tsR4ePhYN/AtjOQ+r897L1Cbfp
LLGYQNS17sayf0J0AmQqOtQPshAIUq3cZv/vR/uNDBP7DErIzSjP+eKT106wzrVqzCq5+PC6F2V0
GUwVkn9f5LtT4q+rnIkTy7LHcLnHnfUJIo6gUe8z744e/9cku+/KRLgEQzBiWDgrvgTkENYCTFLw
OllKiUHMVFxBTIQ4L807WUScKr28duA5moCLf5JL/Y6gvwt1x5/C4vxlAtsFvIDEURtf6d8v03RU
CSoV1uyWnjMN0Md39/wXdPn5JpWLrUjcIzViF7zWSDIh0aUwv+82JrQlFmwRPKhWnO3PP227OLrA
otnc+baCzsi3gs5I/oeC7rv1g8JKR4EFIzMETf59nQpWjgZzIZlnR7JEw65JtYSqiBux9mNOiqhD
RlG43GK29O8l9c39AcI34YyHCBMUXWffCuN+x4MVvnXwAgFzFC585H2EOVhRYRTfg24zs6S32IXd
4Ev14Zg+DA8MbHs2oo3PRbYgLcgW+hUF38piB/JuOnbT+79v7LtLbDJerBwLjiDnotMZ5EMPsxMV
q+7d5sdm7i48uS9vDPeAjx0JATAfgnXD2ZMbh8puAoiUMJD8Bc5p1IK+4nXpv+/ia3V6dhXz73Xh
d4Hfy3KY/hz7/V2T+juxr2P7FTZgYCjB8BlU22t6rfJ6r/0MjtYlseuXBXL2A85qAOqCJuc3Lq6D
wh/UxpNzQALrEfGSyZjVsXsDRWfUw2ewT619kzSZOAxzXIfkoPLgSP1wev33I/n+uQfmnx3+ayAZ
lLUdUWChxMGoQs0+zPMjCOn/vsbXuvXPXf93kbPPkReyMpBxpmInYGEnkJYoU4R9pzVCDRXwYtD3
kNJ3a4IfrgXtfgK6xcckYM/EVyBg8Atr7asgfvs9gQcmugl/kC/9+kQB6FnTMsGjyM/q3TSFQUph
c7eZBtkv2h7S2+MWpzIeLm2A33xHSH+D/Rvkjlszffb+PS0Y/Rnqh3jeJCXOx0Xj+y+nNZTnny9w
dqZxfwVUTbcLrD1IGRrIURhM7SHfgrNGo6ClubQ1XLritsI+7ekcBnGBi283Vgi9IO5LN16xYQgL
684NLizW758eYjCRSeUY7nkp4iDzYoIeYwL5Tx5H4DngbFy4xNe7gXeq7WEvgk0f8jzOijqmAi+Y
nXGOufPC+uqR46AokAHjCYi8bi98F9t289dp7Px9sbPTGOnEDPpMBdJtxvx8S39tYeHFj6pM+p/I
14kvXO/rx/7X9cyz7W+RJYGr6dRh+zPSFILjRLsiDwLuuG6q5z/HfL7wNP/UE/+4wz+GQZ8WBwXP
RFGM5cGzTORHswMqBxNT91ipiA3hFAGAipsfbr7k/EIT8u2LxJwTczk4GPjnDmnmtGqrzewZiBqs
jx3/aenVFZqDm4Dbz5D4TBce7peSfHuX/13v3PuYGwNgGm/poN+uliEvrFnwxIG23juYKPeMnd4D
e7q0gr70ILiqj4LOhaOV79jnYb6AInsH0koRS+jelI2qEkzZ3ihz3W1TWGolJehv9Rb3LrHPYmyc
cIgbbGQBcOsF5qXInizeSs07DJ6VX1htX79WC03uFuQE6xEgFsHfG0PQlc2yEJQlVhHDpxeDNa5j
RgsBTaSvV5sf82W/ke9W+KdrOttv+rTejMHkUBtKrDdojosSmSOzCCl0dxfubdunz9f1NgqBwzTs
xL5MYpRUxgL/N3Bc4EeLMxthNUYGei+sSrvo8kDru0f56XLn7kxN61GEo6P8KkF/LkEOQhV64Xv5
7sl9vsRZAVZBYOjQaQCHbrlaYQvg6AnKpQvP7cJ9+GevZxS8mEsyd/E6BaHnb0Jq69LhfukaZ+cR
lK/LWkz4EDefVYhvGnsXRPxIb4qocDBiRYPMny9GhV5YEP7ZuSFhs6CqGXeG4VyMLLhYQC0Zi1jF
BZIFAcGGJPn3Gvz209d1WD7pW2CZflZKgCIFQnOLDU4rKhD6JAK8CqcE0aYDD0o7gNCVwwDFvPAG
v9vm/E9XPXuDfgcpAZe46qSx0ASEOdpBKBF5M5mXwti/W5GfLnVu/eTjcZatQ/Aiya2NY5iILrLH
9cK6/zoF2LbQ/+7oT/H6actwYaEP0bKGN6cOG188s5Mi8WMKTBz9MNBPml70Ov7ucPq0bZ/3iV3f
uist8RTxhQFzw5asJ7Dg/aElwdtchIMTrlH1E7xnioDZS4Zo3z7X/84M+6wKgKmE7i01Lk7kO4hz
C+gOoKD+e3F+HbD+fTCdpwVxv0HK8YKL1LslEldlNEDGsveSASyjCI3WfVOAkXHpqt9+E//dmnP2
FY5rV5WmUQPIwQA5eK72yPi8gvARYJwDm/At1Gs6DQj2yYf6wrW30+z8RPj0Ss8hh7IJWABlJySe
2bCzMNrYUhJldgk5+upmhyRG24eDNJKfMMI5r2vctQx8auPBQlzrwuo1UldGjg3uxQddKPRuxUML
y/j5QuP6TQv312XPyxvQhJRQLm6vUG+ONWHUYN/MgMY3+ylnebONX9Aj7gY/aT0/7AInQlbjjRT+
NWrO1AI388L6+uZNwyx0q9QxJUSJsf35p6+2heTToRAXYH1NZsxu3KhOg6vSjP6PtCtbchtXsl/E
CK4g+cpVUqn2xVV+YZRdNvd959fPQd1pFwVxhNuecEe4n5wCmEgkMk+ekwhQxKTCTXpmdXZJfNDr
hB5Pv2krapzYZ5KbMhvbifKIUBVg/XXahwcqj5vuF7vfz/uUm7tvHNq1PbZjWMdBj/3HesErYYN9
2hqC135ReZcnbTwyXrw2wzLBV3JfJjWYtFE4I4feN29+9k677/huvHFc1oZUpgOa07k0AIgwLyC/
AaVtY0b9UBkNYINPY3I/dtFeChvQTwH9hWoQAOR9jvZW9Cgm0jVKww99Vu9EKbonGeHcq7xfxiRC
qIXM/SLSLQB1o3QV+5qv4CDzyGjPL1KIt4GGGvIWAM6dZce40oGNQ7MUhL6CB2aItzmPAEg3MImS
6gtnTRtRA+JPKBCiKolyx5lgnAH0CEjeYW15JIhP9QFPTVuwVUv6vRwoBybaBzxfOr/kTm0yRzSW
pIiygUJa0S1kC0ywQH//VpzWB/mgPSsQZsJUgEWF2/udtr8cH84/Irh30V0nKDZjb9nkCMOek1bO
nQaO6uYzGtOOJb/QfH4qqQ44AXE54jGFf5xGIUM3pQB8ULpjxpimGX/J8u8hVjhrOe8baHQZooGq
hIr6K9vFByIoC7M00XEoDV92ITu8D27D/+6j0cv/NADAFoBj1KIC1UZmRehcG7keFQStXkz52ZC7
fwYIFFX65RdfsOY8VSegfJfRDdHpI4qtKlc6WYagWXQn6l/V8EUef132go3PAx57vI7RawAQQGeO
cpmXQT1LEwQVYoJRSUUeoQepQz+wbX/8hSXcx+g7gi77rGHVz6o4zjlWIuKxm2rSiwzcl5WBj4aT
ZpwfKrB4QpVdoWSossjWp8YMp1zAfDyGw4dXHTyCYLcc7/IRo/1K+JiFC0ecbnMLV/bo71ndsxir
SdsyEXVQxrUuSOfBvQd+hZHXONk2Q2UHgDQS4RCnZoIiKCUBBOQOVDstEXPcHeDjQs5LSzfCAhpf
8Aigzw3ahDo1Y2DCo6gymNGSQbIXzN0DT1lprlnOMXCB8fdCU3zQlL/JWv/z33sI2jRQHEHuBiJU
5rkma1kmGRVMixgx0pRFsKqyvK4pVP6yoa1wocvUDxGPZHTb6F6vPlkfV2CBAl0Eho7BmWQtYPLD
IxHzd2DIEearYTBU9Ip7kHpGbfBz0lPxqVlAjiqk4sITPWFPuIn7zZQQh+GpqMWx2m2GFpnFOIUp
4jCwenZ6JVnLbthN9ugYO+LxBeI/Y8Y6gLEWmSdAFFYNEWSC+VqQ3Xa302PmYOIAWMHqKXvLPEG3
5LvONQErqW5yJzqE9ngLwYRol7jRIb/VP0K+KBmbrLK/iXE7DLerFQJr4mCYBq+hd8EabvND5GHg
ENkV2WmaNUHPCRziV7yaL3uwGNNsnlWnCOch2FudcYldkNodFLO814fk22Wnoyu4sOvsg7YeBzCm
VZRDLH/UMHUxCocRZEuprFypmsnLLNjciS4KDVbcuZBEQDeA8fCuBU9pnER0P6kgIRA1qMFVXrDv
PfmVPvIo07vBsbrlyiujbA2uUUboPBhK6oAOo7QSMXwu9Mm/vI1nz4rPlUGixEBGCM5rVjZTTvQC
wRWcyAaGS6FEq3uhO+zkJ/377MlO5fMqEZuL+rJ3VgtoWxnzNyR1uiW+S4LyJVHGF86a6C3L+gYV
KUdIAhAGoIPTeDSOINtRA0heY/yC5p4QCwH1gN/vkwMPebTl7WtTNLtZhb6uWgD8S3D4p+ZgRN+D
3CMgo7u8ns+exYX1sCJgHSpgStlgNBoT6n5ojLfoI82WnEyKpeUFkEBq9NikcmBnYDsDEsOfwmaP
YZ/HFuS1YDrA9JA4lwAhFuXVAF5US5XKl2hSX4dcvdJmEO+HoYL8vKorzk8/a8dQ91rtj8bsjwEo
UiSgmOwMrxAofJJ2OVLxwEGF9Dr0UZp5yD3BESor/HF5z86QfZ+GgceCYAwV4WEVPuJRCkHfA7n1
4BrqJde5P6DXXj7xH5ZboYF8GWLRymnbYyZbg0MbHWanigwTUUHdQZ00knZzqM+coHBW5/pcGFIK
3G3IX4G0PfW4PptypH4tvW4kT7wG4gRDK4YzejGUoxErSvREbcHjbOfmkVpZpcd65eeqIMUV+GDg
56alALaEvAx6MFbzjlcBF9PLXSMTbjO8ozAXBEIiA1galDs8/QqczSh3xH70nn6M/8Vn3IpLaPL+
2Vb6mVcLLLRE1YoSMWPSftZgF0i7R84WUlc/O8UrC8ydXA7o5UH3hd4ho5u8SVfhNWDtVnsHQTSu
btHW9bhajsI8hftZihe0tVOnhlylol4ny+9JB0/RSygVHI/cPABf62IrOEFLYqkZYAosJ1ZXN2CB
QiN+H4RvnA3cjLVfhtjMQkrGKQlEGBJ9iHE75UP1CBIixZ/cxpJ3IDL3Yu9v7uDVPrJXCYjMQTya
wiZIEUD20YEXweDFSI7rsVeimijp2NCMKdmnN/JB92rfdFFRfi33ogPKL4d7mre8A/k4ICFUKggK
HqfO3i9ml0kYwAUcBYN+VnlI78t7KrEpXJs+ZshuU2+8glyvw/mCWytd2SXsbQDS2hGzVakzeUJ9
3e1T1DCD3YDP90iBUC3ydW7rg5MKs7ub1QYIyjC56YCJBvdMpB+RrytWMWIOe5THnSLI4LFJAl7E
3LaLmoYM9VqITTFJCPiSetEssMdpZhl+imkSKi/Z4CUyO+E1sSh6Hh/3rvJ5fbqtc2JKX5aZUDYn
SyKVvYC7QA4tY7pW6V/F9eVvuelCMmpQCu53vP6YAJOq4OwVQryz6jEBW8rPOP4+tC+VogKiyylH
bQUYc2WKearLUSmiyQ5TS/xd0n6n6g2lIat5HYfNbftjRhHZAjE0IaIUhK9OLoBeO5sFK81MN0jF
n5d3bjMn+lqPIjKeEZiBvGjAizvjoTlKgxWhk0DuYn+6pwg8QBT2ld0cIpcXy+TL30yR6fFc3XFi
M5vtTEIAqx9RavZAPo3pKvEwuyBmwKwTlWfpXye33ctv04HOQWSH6LC4GJa/Ipwqz+VvihmW05+i
STQtLPFTprq+GQLJFwtjV5r1lWCAVenyhm9Gna8Py87KjNocq1kRQUNXHF1MVds1D3nC21gmnmJa
PNeXARZyIfdAvUC13JvmLpVeyu7b5cWceykKOgqRAfpVMZnDOs8SBJ0exhMGDiiGEbPOByXEtRdx
O5vnGZ+GETz8gRYwyiisNGdVZ2a8qAYQ/xhJB2x76ZBldodyXzqgWfrXE3EmiOtW5tjKbJOVslnJ
MBe/AG13VzggUfExU3oAWZebPfPvhY2NPDHIRJV+0gp8prZyxGKxSzyl9LCxQLzCu/PO076ThbFZ
izrEBRgyYActdi/wwTiFogFI1B0K3OE1a88dkRoDMotIGEM7EzcNtD7oDTCeOjr5IcmgfAQQKS0x
pQ/4v5pz4vL2Dv5jzGSfWHoMddyq6irKafsAZBb4chsxs4Yh/vepM5aFNoSM/zT0CJgbrZiHcAox
ne7kn5Lcy444UGB4AsOSFToBJ5/d3MMvY2zJNoS4dphnfeWoZfKBQfiXEXS9khpc14V2TOOGB3A5
K59S1yfQcNKB/ABIl0XTV1NT1VoHXdUQjHOQ42n3oMmVMGUn/EaW9qTO7cOQpN/GrPAKsOEEgu5d
jilbK/76AegRngZjTCth6H0WK4fI0602Ct/AXwGSocm4Al2IE2YgbPv3BulqMSJKJ9PY/LOtQj1t
qQYvyW8o65hqP4nho4L5+8t2NqpbmI9eGWKyFEMJIYegYqxHPMQ7HfrXkMXbJ5biPlLBWJ7nnMG8
6Zdcm2NiShdIIAdpIc0IZqtjeBPc5zfRW2vj5oFhaEOXx+C2fArtnDu4vHUWV5Z1JrMeZ0TPAQoV
TjaPH+0QgZbMgERDwWsNbrnK2o5y6iop6ApBZK5VTk35S/TFvAHN/qEBnwhY+juwDVWcPJO3MCZn
CcJiwHAhFhYVCGENWoLwxgmiUZc9ZcMMSikoFekaWl2EjTBgURtIq0DjLIrewR+SCAPArTzlTo4R
NrIUGMuDGgUa/WjeDiVwwjq48yEIUKreAlWKjnP1bJrTMZOEq0DH7BXjjSIVAagXKBmapT4C+6zT
EaESbGRWOgbZ2+UN3Ci4YVzvyxoLhE0x5TW1KCGiLjUcc9SQw329l3f8Hu7msjAXZCoSbW9pjAsW
nRAa/YxlBck3NfqtgEqrbLnaofRfOa3WfE4f/rHCRI42Egr0EVrgKe34BjTAbgogefhMMVbKr/8C
u3CWpNIRUqptDUi1ieSOrnqVmxeYosgg0DR/dhggNmkloFZ2te+DG75B1M8xnzoepOgsBz81yaZc
UABRoW1Rz44JpiEDhHGCFoKdqrzqjYRzvM7vOHCIAFCAr4aZTkzjMvGpDTQ9MUpMOUCe9Ah9lJ32
3fSpbHfiV//W7RlTjH9oQ57E6QQabEpXKmfQlN+NUD/juPtZIGSsMHGp1SFSNFNAZXasBgtFyvE9
3o1+6Go33WH+mT6psaUewUvrRf5l0/TYnnjmqWWT2UoQn6ezokx0ogtwoV3qp3sVwxQ8uNC5Q558
MZPZRhDKyXXWzL2jySNG1dPoVx0tvFHfTb8AVAJOr2NUHTneqdtngTKbYLOZnCkWVH8GTzVZ6j2E
aB7BZgVCYKPaq5oE8F9tL2Z7l8i8ZW59x/UPYJYpZlOoRxMccxQAn5BqkF2VVpj81nDNJKJmX/52
W5uq6iJmFABDgVIvE1UCeYJolggQX4ZSOqS67LL81+VYuMfaBBP1dTBjCSixzU4bjnbfSzsBIuCo
Wn5bAolzCM4DyIkptkGJolmrQE4EpdgOcoWg94PYGoiNrov+6fK2bRhCXowhLAxnA1rFAgwWEJ+X
KWjvsabIB7uUBx4mKyont5s4c+AcS+zhypq6jdsah6sKwFZaDcoDVA/cIY++L2q8v7wq+rGZg6wq
qkmHhimenq0QNvmsxKaJVRmVftOq3ZOpDLvFMH09R3ulVaX9oEUpxwPPcLWmBCaIlVW6A6uLpoas
ygA/pEQUEFhZjq2PGZ1mZz7TCmx5GzwIR/1uvuIWn7Z2FlM54BEBQAMZFnPBZdXctj0a2E73SkBF
6uZu60Ohws9/qeBNkj0w/Pt0PIu8grDfFt7km8kbdwJq+lycIA0qZxu/+inMFmgQm4UYCWL3J2WM
HdnFY+D8zPfZLr3lFjY2Agza0H/WzfpuXRXFiKkwCEccje/EJ3ggP4nP0S3Zg/YQEw29BeKwA9RH
aM+Jc0DPUiX6rVe2mYXGBAJn4tL0zhTkwKGEcm28LZKYtX7SVDOvrbBlDbENiCryyTPEFFBRpZ37
iU6CJo34XPczqO0m/UXoNF5t6hxyg3WtLTEV1CWHqoOZAhSuYeK0t6TX0bxr00cI4vmzXUXuBG6u
+CDfgZJP3EOEQpld41G7hphQAy2i2RF/am6vuqqXe6GTf7t8rHnbwFxpE6BlDZjqBqgCQOpSjx96
VYZGpMiJidt+RSfkabhXzwqBegchYjpumJlqc0z7Obmqpg69xDgowP5sLFbdjv+6tfDpUF9GmbWZ
iQBetw6HeIB6URK+mcJNPB8v798Zh9RnhCJ/jHzmDKsIhe52rgoKvFb1IR93XfrGsX6lDRPZmXdy
wwmIG1cyzsiXNWZJ8VwBg0NgbW48BdoXNQScLi9oyyFoHVUFPFgBlQFjIUhAVQmNl8nR+voOUmLf
IWNwE8Ym7wW2dZ+s7LCAPxA9z/WYY6CuqZ6E7NbIXEUtHUD49+Do9gnU9HDl2GGi+IGeWoTKtkLa
Rh4zTwaTTCaCSHLpnSbXrb9YPxauAXZOd4FJsagDq0FsTo7SohJZCUBzPlN6t8tWzms98E0Y+WOG
za0a8MOAyn7EQNziVU/FR1NYlF3FsMBA3N1HKb9ovfVliQSckQyWLPWsRg4eGq0pihyqXp5q2LIb
uwHEhUCwb2vo7S+u+QKRx8BVefWz88c21royrFCnXh0REJGHE6SfMS+W1SnkBqTaEjvh9zQnrhGP
IE9VdkGsg9hTwtSTirk9zifdeIMA1I8RYNSZodeu0uC0sq9DFQJUtIOG51y8Sw8pRhbo7BGPn2vr
bK7MEGaZRjEJJJUHjDQuIjiR90pdcLxmy4IuijLYTETQRbBNv0IfhkiaDAS07HtTfpvyH5e9kvPv
s7FsARKohw7v6BQCZIgLqGST75ctfM7Qs9nM6jJkE6suzXu9bPGmCJ7nQ3oj/Ax38VV1G0Frwg48
4zb85BfqfIlYECx22l3myw+Xf8N54fP0QmbLZ+BRaYtFwb1AQUmt4eBaKpzMy5HTybfFe/0ENtfX
5jtedILDK2NsHcL1+hlfLEpSoO9B14/50/F32oGAL052l1e4FVtBAi7KEgbLz4nwwFdrylMMI6IG
Nh2pz+9J2t4aqXGvpvWNYna3uQHl9MtGN1f2ZVRn3H9coBkVFil05RqgqhfJA9s4OuwcyPRnaenM
gWi3CEQ7Mqo09GesDnNZErC0KlibDImJSBy8Wh1vijJ5IGr6ntTzi76kvztTclrBcFC/gu4D5v4N
dTyIEWSuu8D8KMbcqZTkGGvJnZKHP4wegRDH7VYXEXzlqXgXxukgdvL9X+zQ6qczCW4VoZ4mTPjp
IVr2sXolx9Ay0Di96vOGPfXulRXGw8B7Db1oAxc4yaqbeEl3qHTZZix6eRvuBE1z61Z+TpMKIulT
v1vmZdcNuG5Aur/r8RA3jcnTpQhjBnH2N+Hl65exQ3rypC0BoL0DRLX6A1GbGzHi4da23m2rxbOz
QHR7FxMMxg4Z69u5Uajku3EjhPpxyYOWE455xuRTV4wGacmTDnwrgZEmyMi0/iqH/mMoasF+0kve
S3AzOstoQpkapLWJzriPZgImn5r4sFX9tMggKgTN5WUH3crSUXv/x4LBuI42NtCqkGrcYMobEQYU
Y4g9h/NrWatv+cApXmzGC1xlRFNNk46qnu5eMklJki+4zILxXZBKUI7dYeqbE5S29+zLCJNmaVo7
i1OEPRuM6y6SrSyKOXu2mcnpq3UwJSw4WtV0BtZBi8WLA502t7tqPQoXlq3IlTnn+9OFzwPgnyWx
E86yWFRgpcaSFm3xirCGomr6HiX6bQkIqibgqZOmxEnnAhPP5ewBML/vY7Dm9+TBTPIjZKSetUqB
Jmv1ANUQNyPxbZeJV11cc3aG84F1ZmP0qC3MRGtG8C8XnhKBT5cUjqY9XvZZjhWDecej5SJFCZJp
p4gk2dWVMfFUtaztsuh49ICb1+rXl2b5laDoAlFtFaYgUW/1Y2ubyWxHUN9FptAZmFfpOO1EnkEm
wOR6NdRV1IIYTBjcJS6uJ63fk7ncq4l806kHjcju5d3c9mZQ2WIuVJaARWeKFZUW6mMMRSUnQW4B
mphJtIvc9Cconlq1PL5B5/QhTBI3z4H/nFCLkwZPTJL7KOZhEjeP7uqXsIuHhnSeBTSJqSFjWEMk
UU7/JgR9mdCV0xA0tqOCOhA8VGuTmyqIb8awPWRJ9c7ZVLppZ0d2ZYcudZWzQNAXhWdIHTmSmU2D
p4Gz7W6Wlfk1GpX8qgaNwW8RIsi/UQKZ72Sgu2d7hHgg3mZCK/3i/Bi6qLMfAyoGVQIvgGyyUKml
GXMd0i2Q0bOTJ9nNPP1GBskVxGQ8wAz2Y8gJwVuvL2Cy/rHHvv5IUk+YYIcT69BriJfKC0G7a6bf
FrLrgXGlZGiVxBuY3DJqoHMB6iHcZ8hKT3dcCWdon8qfTz464Ez2dMD5v2AQ33LStR3muMh6QKKM
2ukc/Wf2AUqrH8Ous0AT5INdSXkWHN7E2lZMWFlkOTygZxsJlVnhMZ1AyDzIrbKD1sTYgMJqcZT5
OZF4DDD0oLEOs7bIXNSo0yhZ0eBd24KjioAVbRQeTBvkqPCXeXngLXCzXGBIIkZQDczyGuypRL0p
RmkLe0oL3vEuuw392VPc+YpXH9ys3a0tMedyHisygvEPKq/7/KH3c1+71sHY/9nB3vPw5FsX1cqY
wQYbAwQDUH7AhyuHn1Kw/JrU5V7K4rfL53vL86E0o4B3S8XpZtFK6iJgarzDk1YRoFmlmoHuFpES
H0L9mcRzYhsEaUI+x0gT2kLYXTa++e1W1tlHYNAFwO1qOSJqeTuFbyoI9AKURZfMN8x3SZCdKYmd
LA+dy3Y3E1eauSoSSBXO5miRDSlmoaIxC1lbpw6O+XgfGtd1X9iQBLtsaruc/2WLBSKA2YXElYTK
XXZUvAn0PTGB6KfV7I37/D15KzwQpu7jY/lzwAnBtCW4iuajuhtArj99lw7NDX+qa7uqAl4CQmFB
RDKZp4FelmJeJYOCIxPfoM8OiTCMEaYgsBh+G1bwiOzIhVq8rYETB7z4ltpxy4tb7q2vfgITJcBw
qURqSH/CoFpqC0sDJMumgXObbAXctRkaHldXqdoNUiMX1eKUkEMdUJaGpEvLsXFGB0Jr+msj9Iyt
jEDGXiXQ9FKcaA8g5Uu4g3idDT2j6+oq3Qv+4M87XtS7vH0yyz3ZiOYCzhzUSEUxOJbJAPxm+7Do
mn/Zey9vH+onpytLpkwUtBS3h1oN+wCsmhjyf7xsYvss/uOLwIiemuiFEM9UXRgg9vAgVw8RWZ4S
sbSmvvPASmNfNradr/5xO4iwnFqbs1KQIS+M07jXMHgHoaywtAc7e1GhXWTVj5D7GnhBjm4SeyHq
OohpNNBhqGet8LHPzTHQwZ4CGQ83AsHTj24HqhibgiVTp/nFw0lvR9WVQeZ4Q6MJIMkMi9RVCNJG
FfiN0kqDCB0JZfGg5WbtoMBXvuK5AJFogTROGsX/lsGTHor1/cV8V3kg07SUKA5kmKokmW4Zut+S
zg4HToTd/Ka4viACYQBqg4bh6TetQohtyUhrPnsjQPGobum3b40LDTKnuebnAVtnb22PiSmGlAXE
CPvFyZfyKs4KR5BxS7cq57WxdTDWZpioogJymOk9hKbmobfS+mMZWuBQIFAy3Q2ld/lcbGUBK1ts
kaCYpm5CAV9FVxJD1qBb03xK8MPDI22Fk5UZ9olfk0CO24g+8VFisNDlNu0orVLn8mI434d94uPN
UJThAvc3uqORvswQcl1kTtQ6n+L9dO8/Tsc+7odirOcW6aCjgDSBHIiNEsJz7Iuvoa24lLSU14bg
rYqm3atLJuuHqsghC+mEEkQOqgGi9IpTBJl7efOkTVcAGx5qVJS0SKW/Y2XH7MwOc65474Fq0FXf
l32BCcIr0y6PC6j+IxeYVze+hWAN/o+LMd8KlcbKOBO51HGI0OVFhk1bLfKz1oJVC6rc+8KVvw2/
oDvOuw+2ntorgxqz2kqN0SIu8dqE3rVHAwc55vsOigYAi3JsbX7Ar7WxLzEjG5F3FgiIBsB4EkFK
BdIYCYLenA+4uSQk89AXMqAwwrISKG1NFflyzdFvA7BvBvvKLff/odLl3TSbiaSxskW/58pZ1LJs
upZ+r/7QuzTvMfC4FKD5atEXX4ArFeKI8B8/RmtueDXsj+jAS4U2HXb1G5iLptMwB5R3CP8qctXK
Q1vC0w/8pHkzdn2ZYZ+ZRmBkamggqrTZHdS/o5LX6tuCi+Ih9ufDsY8hoQ9VTZDgi52UPEiEOGEX
3Cydtoc887cmD8F1k+WPQasew6AVLGHpjb+JnKtfwJyGQtMjwH4R1Oaq25UtgUj4eJND/PKyi27e
bGCJRaEKoh6ouJx6zRiGRgBhZs0JQ/lgyvW+ksrrWPvIhTeN8F4Am8fuy5jCrCnG7IFaTxOEqFpz
lwrRD7x9dlUFXpDLi9r6fDrN7z6p10AMyNR2xqYCqXSMwr4ggsAEmrV0Mg3ELGF9pYzG1TxkN3Vn
uqDb8fSqvx0C4+flX/A568kkmie/gLkiRPWf1oJ6b96O79W+Pxg+ZU+Ob1AXcYTc2us3xQ5Sypkd
frR3+V3piZDC0LnFi40zefJLmLgQJZCNqhPsBbTY3+Z29iZlul8mciMky3VfljsxElyIyjxzdmAj
9q3sAsNx6lmzAo0sw4D6LKWhMNGchYLzobpTnMT5D0Hj4JoH0Zv3mDt4WH6hHMaLRtTC//0N4N3M
Lxik2qwTeogF6Vi2h0R9F9Hya0sERkPyoP3KSd02DtN6yWyXtFjGUQllmuz3tSVq3py9zMavLP41
jQ+Xd3cjAgJHoqHIjykizIcwH1Wbg3FMqwA4iDaxmiFwRy4SYSutWtkAz9np9hmmWE4l5U2ffeLX
N//h1YQQ+nFwlf+KonEjPJwYZE5tCr3fZgYZrzP18fuQx09LlH0bScFDq259JhQpIUiNRgkm5Ri/
0OSpJfOERklqmq4hFDuh7gIL2o7wRkHekaD+9u+/1sogW0fvha6a+xY7ScggQG5cn7/XeV5yYs4W
4ho9AfR/6LSShPB3+sGWiDRST2LimCHIPBK7dglUP0FQHVlUASbWd5NbOuCm4r2qaTBjDtraMPtk
MVNVqrJRGh3zcfEUD6+wm/kt2Ak+cEB3Ksf1t1ASwHVD5wakEJquss30cpKVQApK4owapols7SeV
waSUc3GP3otngg5bBqWYsI+eBy7P1IaPro2zffZmFudMgJeiXLfou8BXdhHqhIA5ate9E0D+D8PW
0Cl2LzsQzbXZDQZ5JAYiUSQ85/iI2ylNyg63dLfUdm8+VXpstWhKddH9ZUNnMmooFZhrS8y9JXRx
WZESjIoZdMy6x/IexFbQNqlBwonmCN3Zzk9lF5uLxul1/40Xs7eu7vUPYJlNozEsCmnEBpOS6GBS
0DurmEHHRMSPDnP7nlEknU3iuyHsjlFJntqhnTmp1+ZBWm0CO0SmLIGsxC1K4SjH5w7GRAa77IL0
ehhn41BDWc8266ZzU+hkOG0iWJCulpygbJPbpIeYOrArupUKyVPeEVfNSw5uedMZJOiVogtIGVFo
eFsl+pk5NZ3awBl6OfVq5bqMfzba7EAsxbrsDFu+jjrZ/xqC4NypoalLaEEQKWg5Ci9TO1xpGVU7
FzmwiO1PLgPdCn0nFB1ZhPnUAbu4gOAZz9zsrgCYT7ovLAWCI7Gj3V1e0sa9CQjOlylmSeochGNg
qCam3ycg+hWLK1yzuWlfFj4Xu/o6SZfNLXQIcWuW2keSg96wFL9pRcjJ2zkL+eyPrc0ooZJGBYpd
ObhW0FCMrjvoLXEcYCsFwIyoBtktQwLvAlu+iaB3SsIKrpbtS8jBjMRqbSpzpFpj4/R7Sq7NCwAb
l/OJSSYJEOO4lI0GASidb+UMV5c8CXYsV55B7qK45gTWrYLliTnGIcCJbohhDnPzgeopz79KG4Ww
dwP6zY0v7AXO2d1ISb/MAQXMrC7rhmypanSgyuDbkmm2bN5W4MQsxDcxnrwENeDL/n75C8Igs75Z
TgxtIjCoPKL2W0EvcgBDAGTkh99jDIpySmzBLXvQzPDsuvrHbWCUyU6r0JShhom2cx52h8UwXtNA
ehqWSTjOZtPsyhr0/lFjynYfp2AQyKC0cHnZm4cQJWjQciIxOSucoQadZVMBvzUgvFcadxVQm9Py
fNnI5hH8MsJmPVC97JdIFFHaNpVv7dT+HIny67KJrTa3CSiQ9FlAgiATE+vVOVuWdkJKB0k4QJ0/
ej/yOiuWj4IffKt83uHbXNLKHPNmG6EmQ8SM7lsNIsuWIvsGm7Mk+vHPnOPLxid51Cpyha0wyV2L
bVtM67M9h9m89KjulwN4gr3k2eQcuU1fWNlj1hQLWtcKEW3ez80RkzHHsDdAMhT6l9e1bQbEHGDL
pOK+TLl0mtN6MTOdOLr0QsLWyuqXKX+5bGM7WoFB5R8jjDukQRKoxaQjHh9ptNKvliuqqhftUDwA
A8LflMHgfl/2mL0bxDBpU8FAdBxBx44RjBpA+9IExwNInWUUKy6vb6NUsTZ3xlvRjqOo5bjUxDjF
rG9jt8JOTXKoCJWOiV8Qz6OdKhxY+uaF87VGnVkjBFunaBhV4H5kAia2n8OI0sCMlBecj31MOO6/
fcL+7Cjbdkk1IZ50cUFXf9I/YjF4CfqJl09trggwB/BHixB1ZGt6ooifPkWa+UnxMDz1L/kuPAx2
8Nhc/excEEI5xo/kmjeOuH3VrMzSE7I62FMyVlX5j1njENmg6aSPIzpR1z3kt/0VT3d+019WFpkz
J4H6fclnJI60Vdb6A0SX270IJbTLbrn54tS+7LAP6zEWBw3vDjrxNbrDR0O5R5rPV5GxF5vbyRZ8
IbYTt9+Z3HBJL+izcLmyzaxRMAJdbxIURSothkd2EdjDgNjA1IOYVZaqS4XTkyj4oWhxeQSw6FDq
1Q9diHNrLhYeIHDTe1c/hok/uFV1sxU1pC9mmtnA8MVgX+95UW4zlKJnTkTIJkNLm7ESZUZfpRkx
ndk27sV3EH8FzoC3J8gYIejiNzepE4LIhpMz0HN+vtF/rLKcoe2UB0qRIA400uJUIiomgulqZLFG
IbOJlFqyMHGCwfb1jmFFSviOnrnJVKIUHS9KcBbSHtvYHalMuwAERKgcqYYkyHp59jbv3j/2MCN5
ekT7pJQSjB2h6Wv3EC1QaacUEb2zKEpP3vFIy7cPDkYEdIJnISZXmJCwKGrX55VAX3Z5DCW4zJs+
k8/FlsYXw+mhMYVnHmK9+IObhNJU+ux7ftlmSSOyuJG0wcT3XIL0rQmglaXoj+YyHkWhOWCWPT1U
2dC7TVU8FHUDorehfb4cN7Y8ikD4AwkcMSGOwdwsomRAP3jB10UtMgJPt5rZWR2CwGoSPaJExz4K
jxNJ/+bZvjLLlr3zotbMSkWXJSIfwtiit1naZfp6eW1bkWBlhM3iSF4roSASdFALKE4YE5DApcbj
sdrMdyB3BCo+AAQhkkL9eXWllJMUZwIGn1Btg8iGae6oRhBxZk+shZ0GxE7m8/reW8FnbZL5aFWb
jsoMcjOMnSzIPz6W5gP1Kvfy7m16xte6WE3NSKxVuLKOIledHAzQjmCgC2NBUMa5bdv4rpDN0dIU
YCAvm92MNwR4bpR0TEhmsVUDpZ6SPCsW3VGvOyfcFV783L9RpQ7Kra5wai3/x9f7Y41FrC3mZJTm
bACxdv2fjnTg5KOlWoVFAGgJbO3p/7c8hXldT6GRh2MJpwwmyJSisJ90/ZWaF15QClY3LKadhvlj
tQwf4Vzsg2Z6TSXC2+TNkwGiFcjxgHjnjDe/E1PSY15RR0e1eRykQbYCqH1yHIje+mxwIysjjJdO
ZhO2JDLpuO+SWwBB3QtK3VoN0X4tecx5QW2BKs2VNZbYdgYJAwlTWOtA4x3Zyg5F2fC74VQueS1c
PUEl2LzjCZ1t7iO0QlQVb04Fl+Pp2Q/MyIyCGr4KRLRF5F/x9Puyu2ye9C8DLJGckeWGpOJCQAgz
DoPa3WhR9jsReMonHDNsXlFUpjqpGU6BsvQhptgKd6m0qzSSuONsWzceHcnTAL0H+Rn7BK2Cyqw1
rQLNDZR6ycuyo8T/ElSAKp/3cbYjyZctwuRocSCrWTchk/iH2ia/H65oHmF4za+/QfvjAkV5WNHp
VAHbsctRNCNzBV8InvOXwEcVBBTSYwZy29KJ3L+pgqysse26RBTmLOlRoRCT7pCb5bHTuvfLvrd5
fr8WxJLFD0ob5YMhIJHWJhtJkhsZhlXUtWu0vNfg+QMCSnGQp0HEhyTLWVew6EUNHMSy7mi30Z3u
LTvaIJN+N1YC1BivYnDu7FSWDg1p2ptQATo9PbRZk0M7NKPG5GaXDc1uLvJfksoTZeKZoWte5QWT
OEymgRaoE40RLRa4Q6naWcwJEOcf6WQxLIqk6DFr1TUSaPRrvGLrl7r/3k+1F/Oaiup5qDs1xCwn
rNDQrPQFfEFmuQ9VYBTmQXotZBVUTUJit9B70ZfboO5dITlQutDefA5J+jrOIF+oO9ssTbuZlJtO
dmvprpF/mARsGWrrFNK1nqDMGi5W1xuWEv7ocQMr5vswvQ1KbEfzHmrv/iJ+ZPHPnLxqWJuiVIde
r52y7a+mXnbyBnwjVXTo1fn58iHY+IpowKNAockgczpThwimxiz0Ec6iVq0FPLSt59+CnFdx4Vhh
429GRDmoJ/l/SLuuJclxK/srE/MsaknQb6z0QJdMU5lZ3rwwyjU9QQsS/Po9rB6pK1m5xZlVhCIU
PW1QAC/MvfcY7sT8VurfivFZFxd4VmcCBSrpEtymRKRy4K6dhqNsRKGqlEngiOloB51sGYFih/pg
FfTq+yX70PA5vfj1k6GmUPoU+USrgpYMBM1vO7gM/XRP9yx2C69zk2P2BglgT/Li0ErdfFW63a6+
GlzVLvfDarjtnGwfbavAiuo/4aWzsAZzUaAOaJFcHGWcyOXdYGzM4SmeaLby0tP5TJnpZAU+NtOn
FcgUheVVjoanes1txPZ+MOBOhbSy9wwL1u2QwozgTPT9uk/X2ddlx/sbXVAd/myzc63SpAF1UkXD
gTOsCsL3JOHqikrVuq3kdSe1i+nrmTMBH/rXiNN6f5pmJWZy0RaY5nTBTuQ9+SWtLMUR4aiOZL1Y
Bc+xtDDL/2NtgVTFVStBpmD25jKzBHZWSqw7ug7Mz2QQk/aX1a3ugiflaNtk8EHLcr5f2q+uY4Cq
TMXKPwadYy2pNDZ1xqYPKogXNOltjvZ5mEAGRIE1zFDZKuwxFB3KzAbQFTWxhzFfCeBxj51og3pj
d6KxS9vBiyQTLsowYW8BLKPmXU4Gd4SrwPc/7xyVDaYatrmOHHEyfjO+8FbaMauHtsoCiDGZD+ZB
8MUrZYWSkVekdnnfvIbDVnJFP7BrrxGtpeWaxcU0OqBE2oeeOSzn5mcNzCh5xUHzdoYWEnQDXF2G
4i8mbh9j4AKfAl2eFCtmj7uw5RFt5Bz2aRcwDnG6i1ix8sKudvBhb1fZCt6b0lKuf25e0sT3nbKa
SeTqNN7TrlYVpmLMVnpXk6u4/qvFr2lWMOdAI1s3TWKo82Z2wNEESpTYcAbo6ydl7OV9eEwHfl/3
4tYss5tWEZxcLFyxZY+qLPwQgva5TZccSeaUoC8/x+wsadMYr/dppj0gYKaG/Z0UDtFz6OipDqkH
r9aPKbmHvt9f3N5fRp69M0Q4ZfejNn3XFcAiOrOKQwilpD1Yz57mmZCmu44XPUJnF8OXQWeXI6Rj
2iQWElT7Wnbd5olLwngPM/BHIZNvFrbmNIFPx/TPsVAo0uBWDIGkOeZUMKWoyHJTgxnfJM0oqo7g
qq4Om3O1c2A9ubCgs6fFz+GAMkbA4jiApvtpzAq60uS8DQ0HxN3xoi274LkXR/MqIeOw0KWaJ1w/
x0Jb0VB1Y9JPmvbPp/tAYdgzQITruA/MgwgtUY6qnp3a5DXyGbWXFNFmF94fw0E6GEL1OgDUs6n1
dRuzSqp1Z+wlS5p4BJFmjRDkGZrOUnlx9/2XO7P7cdn9Gm5Wz2BKmYVMxXBRI9tph0NUTd++H2IO
M/o5JR2mJSrcg6G9P9t3QW9KfdunxkQNXZWAGY2ral0Dr/eX06CPocBsBMsQKRCQM/PpmCmQni1i
Pq2iIwmbPeHx/VgN6++ndG5rAbo/pXYAg0Hp+TQmaGBCIKdTdUfoK0tNAbRubsoaOn2E/j8iHXnd
z9QO1cPZhFQ16KGriwmpyS4URSs3b6HHvHSzntlPKCng6xBo98IDfPaFoETMAz2JpnaI2tlGbY2O
ZNELw2kcHq5gLgqXOnO99NT6GnsGSvHyBHCCHD50Bk9XsRpCMVKTCuUsRbyNyXgMI7CCvv9S85cV
IuJ0kNn27bIcrudtHUA8bgKtGmADha5gV/2m9xKoDcVO9xIssqG/BsjpqLNLVYrruhyMQnHIqlyn
iPRN6UcPkWfa6mp0ob7PfRNSfUsrOsXd6TGMqMQ7GUxigKxNeXZ4QFlrLFkvK86ADkRarMUygbKS
WqCVNtjiyO6zUb8nueItLPK56QLUrQMiC8waKHOnX7IxBNp2GqZbO0Vmt46JAGLX6HHhnBx0G5UW
L36IvaUn2dnpKhDVIQpSQFgdng6rQesmVlUM+7MNna5kiFSSRavNuXzURwwhzfzXOB8Pi09XgN6b
gx5O40wG4JXmxD+mBCiorA9GiS08cy/w6ZpBrAZImqq0og1dyHTPxvHnn2G2RaGP2VRG3svT4/c1
wqZEnz9OLdMVnvJu85MXsJR8nf2sn+Y9e7aETByEQp4On5bLT5nZyY2lBmO0UWiAShO0/RcK3uc/
KBDAEByVcN9O+LZPC13rQl2PIhZa3Ey4gtpvIeGMF727EK9TPH7ZJ8DJ/Wuc2WJmVJUKlFYmuhzY
Iu0aEAbmGY68qhsPdnirHprkq4Uxz512uGr/PeZsMWt1pKTkH8EKf10dmjCCTR86RwTp3y5WqlPY
S99v3gb+I3B/jTnbl6yvqmYgGJN53OUNqhMQcsX/IWVXvBamI51fPoy3f4JTOs3muxWeHbtlSFR5
nFa4dqBGBT/1mPzhTY8NsvzWPfNK+6DS/Xt1ZwfuMKhhGEiYaftarifGE6w4pacJAYNn0zJeb95i
+7Ky09b5FKk4i+LGBOgG80P+ss6c8Gkq7wqXkS/62e3Sl/x6QZ9Ob3awc4gz0Whazp5fjMQy+7s+
uP0+QJf23uylUfUheqP9R3z+C9MT+cvWz2dnAjMQEI6hyY2D+3ThoKANrU0DOiG6gG4CU9ZCFri0
Df3vZzP9tF/i79cw6uwkQc8/4bTvZEcQHF7VDmsexeKYRDsh34rysCA6tzCpuQKcafRmmkBfCFo6
1GL0IhgSPzMT9/s5nT2ONVjkgSAr6gABnC5dq9ex1EuYE1Oa1mOd0Vs0NZmrhtoFU4aFG+dsPHwa
bRYPUKtQhcbIFUfgR5q5mbATutaWynSFs9Pty8oO+Mv3Ezx7RE5ZwlSOUNFIOJ0g0Su4Z0Oe1yGZ
4RVo2gmD5vxnQ8z2bWsKKChyDmBMDy0BC77uEN0NgnihkrM0k9mnQtch7vsCw8TsaSC3VbSUAZ+P
hV9LNfs6aSWmehFKisPz6+nChDGLJfLKCYvR+37FlkaabdhAoSMUkJniRMpdk477KqKWGZWORB6+
H+j8EweAUFOEjNkkpH/6+QcuMvCtsGjwPSJ4QU4Wodqjmlro1h2FTe70frNkHTtvsf88yD8NOruo
BpP0ilpjITXIx1MrvRs6mz9PJp5pbyUgxjwrnjLxgxcC8eyR8WncWaw3BRH5UCDWo5xuylTx1Irc
5kF18/2ing/EX2s6i/cwjBS0PDG9weRPTB0OmSn63w+xNJNZrNd5TKpWVhXHIANbSV2TAXIVbCGw
Fdn/2UizoG/0IC85x2TkMgEuOXT00eXdj+8HORuGMIcWoYAIwf8vPjYCZ6mWikiipOt4Hx07zeou
R1/fCym67EljQYIm2SyRK88toox/FOkTTKO+drLwjcY0URCGRrmTSyT6CAsYyyys4Llw+DzMLOqy
BCXmuMPc4vwuFZ5aYcl96OwAwHaAMQHzvi+WhAz+V0o+LZ4GuGwPlyN9qYw7b1t87Fj51xDzqz2R
1CotGZaqccMrchG5IGHbzIGSo0Pe9ZfQhcijCnF62O6AsCha/TXB/l0qeZ47FuGOAO4cKlp4ds5i
UeI6T7RJ7yww9EfIqz3LmbBJymC04Gi5/j4kzy3q57FmR3CjUbEb+0Z2NAZ+o9JYpnL9H41gzp5L
2fT6Cww8LSqa+ciqd8aoLRRSFxZs3tQfuNYwLkiGI8mCLXWIDpLuuuFdIUt4nLPLBeIOIMWyJKNu
e3qPKOhvRxFFqmyGamkH2badbFG+X7Av+3WSTERPA1VGoGJwYZ2OAZ8r7CKeAmxmqm5RRnbOEsjn
p+73w3xZtNNh5NmXF4O0TiSRopoCr6HnujDjVciiGOZlI15IikmXgOZfE6lpROTFUBlQFQVit6cT
U9QIRlINmmzBU2PY7RoQDx/minAWHdwPbrdgfT/Fsyv5a8A56CeS8lhvegixRpNGGhRgcX5YCn//
66NgPhNLn6iQBJpl/EPVRbHWY1pmpFgtTKzr8SmOF0L83FQ+DzJ9zU9JYS2qbY1i8+h0cWSX7DXU
3kN+9f1EzkUEHGx1wNYB7/6SP6WGPuasRvkFximWOK4KHY5GbBsbS4iis5HwaaQv5yyaISzosGRj
Z8HMp4CuULgZ99C8+OkFs1ghmQ6Zk5wNofd5wNk36iu54TTPAEtBdWvi9zMrXSd/Igf9ckCcDjR3
nVFJ0gJMxUdHa6obgNXXedgsEUDPx8K/v9Mcga/KNVfMFrFQddKqG+i6G5rDAOXv/ygctFnIxUWO
GGkwjCq/DSaoP/17JaJjPOTO9wOdXTNj8g9BvRzcztmhKkpFoYs92t+mYWYX0F4SHFPR/3LeNH2Z
T6PMjtVKKxpTrzBK0QiuIOWu1C+k6t/PQxZn80DZPsz6BEyTylA2cirued78f77JvycBq5DTY6Cj
Zd+NAoYAjc/qNc9QTdCHNMvsxIWzczqMP+8YlJnQA0W+jIcqAAinxi7kb6AjGUoW9LAehIZvWEqN
HRAW2drABv9vQZQ0XGoYGrC1sC+IujPTctGoatqU3/0Is/sigea9brAocKgO1dz6XmL3Ed/COqbv
rsTolcJ0gTZAlywctedmDlIslIuhJ6qCJX+6xhnjzJQ5zGuTdQ1utbGu3Wade0vd2LksBzDQJhpI
v8aZtvmnIz3hcl0oCRBmWm/6RvsSFi8tTPcCuq3SO4GpliASq47I5TA8R7HqDnppK/pNb1zE5ZMw
PinVrapfDylZCOMvYAb8YEBDQY4FzUE4dH30LD79YCjIy21qwnUyWbM1qp1evNJXxPnLNsHTCpwM
RE5XICZ63OhS1zlGKhl+n4b9cwRWj//98fKloDofRj4dhvMqT2mKDypuYp9E8GnYTO3H0W1tSOtB
H1PorXbp7TE/DOaDTr//aREbAcwXoPo6h7LbIo5cJDR/8Z04G0GZxSnXYY1U8j5wEpj0cvGBGgeq
LPYz5o+C+Sizb5QmIYvBpAVb78FYwX/mXboXrlK78SY97cStN+yW+0vyIXNV73lkzJGHmBqu7JgD
1XI5egSKRxBkWUmOCfRaY6Ol8lJ/SPzGtmYV+8EODslVaEOAf8XXQNHZaMguqYx8aXjMF2L2QYHi
QOmNYSHUa20lIj9MfUBt3NavnHStuqKHkvYmRd1v9RG+//U6/Hf4TlHf5CEtmn/+D379Sktex2HU
zn75z0P5Xly39ft7e/Fc/s/0V//9R/95+kv8zT/+Zee5fT75hVu0ccsvu/eaX703XdZ+jImfYfqT
f/Y3f3v/+FduePn+j99faVe0078WxrT4/Y/fWr/94/dJFPO/Pv/zf/ze/jnHX9tDtTJ6r4vfLp7r
+Ll4/m3dZM/FWzP/F96fm/Yfv0uK9nfo1Ziw+BZh4vz7b/37z/+s/B1kaKhBwBEeuPCJGVFM//A/
fifi31UAeAC40oCfAJYHO6Oh3fRbkvJ3SZoYBwTQgElQS/v9Xz/myZf49WV+Kzro9MFZs8G0sIc/
XVCSjkIOkGc6TjFTxWU8u6C0NO2TAjqxh0QKXFlQrSHkFjClzqfV+WPYz8NIH+JEs4FUCQGGp7mq
wQR0NlBUKPByQ3HzkFaxa8iA71StFtqZDPth8To16AVSbPis5y6tG4uY5bOJXhzrS4sb0qGCFkcJ
mZUKns3AQLqS/iL1Rx7VltYfYsDCA9GwWEZbqxHMdVyWMFTvrFF+lgZYknSyB61prynKnQ6p3xam
UIJAjnqR2xH6LEUUQIRdC9/0PnEyNV/VABSaaecPYXpIaXtPosqFQuQFrxq/i5PcIlTDq7i2k0SA
94C0C3Ayj3IK3VayK3TqcLG0tFp1Y1RapPQxS5GzxX7Yj5YmtbdUCjecQsiesgFaIwY0mhKX8cqu
y+ylVQyf5oCLKn15mZVKYSmEdXZkmiseDY+DoRwBQhScnnUbUWjdpMBy4RKSLY2m2z4Ntkau3vY5
sIS1JG6LAVbhnfhW0s5tuGbp/dUwxK4p5etIQ0lG09bMHPdlNvqy9sTMAGRQYQSPCrOBN5EbVeK+
pM1lED1KhNtsbO7EXAEmEAL2IjvKqWaJgnLBqluYiFh1VjryIK6abDNG6wageSkzHFEOvUARURqE
K4akghsQgBVR2gMBSFaSbw38WbkD5bZcY0i7MODMGkRWq5V+ptNHMYGjsbZt89ilUeaC07sX2xSG
L7olFwQZcfUjLe8Za3ZjQSuLp2CQCC+Mhk7VSPD6AXQ3ikfHyA7gGVq6IVlKcssqHLlR4+uyeoUz
EW2p2A6NccPH66I3dzLTF56908t5Hv8ykYFZU4AjNeYbDa6+Y13RSDp0JRiV4nVixA4XLrkGS6+E
/zxwT87bz9vtzK5WVUWbVLgAywMg+PTmLtSyNJXclIGj3Izp1dD9kPUlYvr88TcdHWDASnD2NbGn
zTmPMtGRJzADwhfGU3A5OMpd+RhEqIgIbg0/cy6743OxRzzJl+YqAzI8XcLzzO+zLz/B7D4jWpu2
eVDKB/Yh7zf6kM6PN/HFJO7Q7ehO36h2ctlvO30hsyAfpLX550R/VoNBBijkUP07XeE0g/xIGnJy
YHJiRVJqj0biKxVbd/Wr3FIPTpwMZH0lgxQBafapqO9BjTk2oEWWIt3RiOI0idxINTxVbX3GNa/N
CrtPuc+y7jJutdusV1eGlnpifzPo2CmysDGbVURhYdNjcc3W5nK8Tc3oSq7IumYc1kfIpWQKFf80
sCRSX8J6y+ub+CapBSsBOyMzf8CHwpcDYZ02xE7ZBr1YKyC6a4rrrocKE5yQpRhG0yGx9EJ3swZq
8mp4VNoatgeFHVZHFXssBa+prRTPUKCf36aAXpqyJ/XJtkpe4jhZlSlUTW+lYq+UEto3wdFUlJUm
x/4wBFYDAnFVVE+NvBkDSGNMLJv8RdIaC8Rcu04lC/1b3WxdOVFXjUpXSvM60AJSf5IDHX8rBlEk
pGxTdzi6IWOX99TWMsXu840yNLZu+rr+3Fc1wPq1VRX+pIU04ijLjWML2L2KGyetd8EIfCVrtkGV
49YxbaFUV1DgtMJguOtaZGtaSSCkrliDcJA7ZuUhTjqj66wgI7bQYX0BTGnUx0ozLD1p/CDJfIWG
Hhwp/doI3HxXZlc1V7yGEMcsI0/Xom00wsavhGZNCdODALKXLcH9VgWvcqO5Oty32yayax3tRCEh
DxluyqjKISc97hsmWq3yYMTRNuMjLsqxdFnavakUPFf0sFa6BLWPno4WPAGOHQ220SBdEiVnFulA
1tJ64pKmfShGlTp9BtXUrnEG4mptBcCE3E1CxGuBBruiCdccQljE4FYgyhb0Uza5YLhUejDFjcLh
u5Fz/I3gipqXuZnueIGHbN/5EZ2g6p3XRqD7aK9psBvj1kem75okPUY97pTqIas1T2E7Gj62wBXx
NVpz9sCzrd6om0LVVjEkRC1YObvQPvBMZOxZTzZR2gz+GAaaDY5pYg0RoS5R68MIJeimAOoj690g
FhOn6Es4DBPF7TREEco0r2rdepUhXZZp5WYsvWIsgK9GDqZ+nnvQ87hIM+V6GKEHY9SvHVxF7KhP
3GqQHoJ2cMMCPAZhvCmMKrNSwtcLj6LpkPh6iIDvToBgxRk6q7ZUxMiGRsYJqqy4m7uRJwqrdjts
Mw+U9AdcUBAWiT25t6sXllhJu/AoO3clmfA3QsX3w4djlr2XMDjKWV7IByilWiF5SMfOIcYFlBqc
Fk+qhcnKU2FnNlu4fWh4ZQLsDIW+2ZHJxaZOZUhXHuKxverVZgPUjiXpcM6dvizK2omKDS3Jx4kT
2HbK7TCYbsUGVy4gQW1CasWo7NSYJCXpZRU0WyGvcV+zLRMTT5RyS+NQsTB0tjGim26sPZg4PgFR
s5LlwJco2/EmdEgA18is3tCmPGpl6QVy+6pozYYP/UqNSruOwskH7UqIxbvKaC7aClp/mfwqx1Dd
49grJVr+eD0KHjOrLQwx3JTdqilbFca47SJ9bTB1U0Gk3TISchBJeQhJUVliJd1VgbquWL1HcfUW
SJjrPjThnwGdD80UdhAh3ysibocuBxW7I3XgZ1n2w4AimG2Oz2aYQec9eamTWPLKlAI5EYNXz41j
Uw0+uvSOUtBdxqXcY3q2VWnqdIN6x2E+OEDJOzO5zXPxqhu4TdXKklXJqUm5qYrWlrXKImObWw1U
pVjc3TTVoRZDJ4y4ww1U0aPBDtPMGUS4PWntqkMtnRXXmXFXlNkmMQe3H7QrlVADTmB421SkvKcs
vQ3EfMXN7DhA6bo0SGEXIwqwQnDXR/WzJim2VjXQytWvdCKgDljbmhFZsLh36iBzcrlwzRKPZzNf
KKVMb4IvUYhERDbAlEKBcxb0pAmCtoyG9iCDfRqP+268Wwj0qZzwZQS8DdAdB7MZwrX4/U9lEwPG
HyyAg+vBuGA72QG42Y32gVVDUKawl95AHwSk2WgwoEeeiDYbpDvmBCW1ZlQPZGM8SIGyrmVLxBmu
0fo6lAY7Vv0+aXcsqOyRmo5kULoS8sgnZCXxjdHvAmDzN8hPD7mGOii2Vh4ILtg4flJld8hxkuQ6
EfgGCZYHUpImyTioYQxYl6HXJ1FuyeKwHiAX0gzvEaQExii8C1poaSiKW9PSKbnsD1mIr5hZeONr
yCu+X+szH/Nk8lPl59NSAwpGRUjZjIeCgNWaXJvR9fcDzAtveGJOHEA82gnyCvxvVqHqCijNDgL0
MCe5+An3P76Y9itdg+C/Wcb8f7TzTr8melZQR4PrgQEE4PzhTidLnxjP+kOlon+vGduRaa7ZCk4k
wQ86hLVmBAFtMthpdpfob2q8E9u7ImXH0oA3GkNSDedYI7tWFPWCUWrnYoXjQlpnI2ycQu4YSbQt
NGMFO4UVQ/t3nFLwctykAq4Z2crCm3qxdjnXLZ7WcNoOKkGpAZz/+TWXlkIgajk1D20QWFrwKFOc
+/GbWBCLBLs0a/1Yzu2ex1YpD1bAai+MTUhSvIc9sRSwK+vhxlRCvJp2ahXadAwsOsZwPezXOdd3
jQRIvdraeiPhtUJAtS2k1ywfrc5IbDkoXRTCrab/EeugPdapT+PyUc771yZoD2mI17B83zfSyoj9
fOj31ZBao3Zlmp1VVeqxVO+qKMP1cZGMqjOExWqi6vG+9cXgPVAgQ10cIm0lRZ2V6Y1dSsypk3KV
yszmXbZuAW3LzdFmpb5OCs3tQ91CD2fdmqkPuckrtZMEwCIrK6AQXAqMZ1I2Lz0NVyCV2ooACqfe
HdtSv2J5v1dBhWt0dQf1mEEEOS479KViRVWzVZvYbXrqqR1s4DVzlRDR6jiKjMOwhtyNo8Z7LQZf
HkY9bfzU6pGv6PVqDO6hYW2r+nMb4DCPD7RbZbHyUCblhnXlPkkaFGavvt9R6tfcFFkpRHslMDBw
tJx2ZaS/EbwyalnKwiNNLqTSAOUP8Ocinl4FO7Hnd1wI7UQInGjcxnwPrX0rrUVH1JtdBjLi1M6R
IBZQioJVKrpFI9QvcwMKidAfldEmTytbxut9CN+15jItDorArYrdaORHnUZ2kBhWUnBL0D0d3zot
nFbbR0Po6oLf4wNLrDsoOWz6+hT6OOi0Zq1tGE9NvBbjRw3WuhEFjT7idkj6C12sLyHKtPBQ+hB4
OTkDIKuKUroK3hkYVCgDnh5qatMXJVWS9DiSqyK/SuTWVkLyQ+5Rm2Wtn6iQ7onu9eCmiPdhnNnd
+MKEm0QNwe8vtkmqOjnFT08NLxG2YXYdGVfQM/DoeDl0t+owbiMkaw3PLKM5FCjadLTzk2xtkmfI
A4jGD2Jc6eZW0S94qe7Gstz2tMetPuAgie2CQvwhPkyBxgf0oFOwWqL1QI+BYtpNkctIpkDiBFpr
4ag/tyyAyUGXAS1QSQTO6XRZEDVaJgskO5bmLcnFNxUvD6GoXw2tkmy9FxyRdy9okTo8eOCBiOfD
I69Rfk8DiEbkECLogaYei42MjEFJ7jjZRfJLCIn8Qe9sGTFBgtSumAlK8bPeokQWH/KksJCZuGMN
FYpjWjyJxnPebXXgEsUWck49c1sOJb7xClYeVt2X73UF826z2edUx3HNn6LGtFEU3LKcAAolPdQD
29dc2uSKvPTsmO66WdhM+DggQwG8gT767GFjhAaRklykR2XVCy4kNyDaV3Ckw+gTDT8IPLngrQJk
r60sdjm/vHiggv556Nk1bEBlQW/YSI/MYx90htHPbeXaXFEv9JQl5ZjpQ88nqqGWDHQRwHpfeu0o
O5Jy7A16BPIifp4ItfkTWhgPKF6Pbg6DhSU0sfSh8Dof0pDQSZ6ohqACzl4BSW2mgiApxVFI494m
ano5hm89pEosrUnwah01CO5vqIjiF9GsGoqXPNq1mWJlmk/bu15gF0Q4RjI8TJPY6kOgRsrLmBxq
gdo4RSwxh7eqjr+FGzGuR2hDd8+gDJsbgwVvbZ3caC2ikGvXHeIrKUMUwwkyEBkFWcNY5zlSc78N
c5eI+pNaDGuIuDlUxmug3DbguJmoKghNYUfaVdvCtTq4LsvK7qW1Une2lLBdkj2inIcaQGChrmwL
SA+K7kJJj7p5QdUjT9ZasqfZRhcK/CEUL8ejWD+hkLwKKghEwq9IGchjJanPoryP6UtSX6YKhLy1
ZsTdgko8z/0k195CCJMSetMkxFNjxGEZKa7A4BoXxVZcCJea2Rz0sTKtINczq0S3uJK2cR95ZXlV
J6NLk84y+o1a3dYVZPCGH319k+u9T8mPIoXfBUOVquOOHN81BhDf+AkSNXKRDdiRwmoraotrs+Re
mXdeLhXr0ZRcPYMNCSDiSXmLK4Y091Q5VNJFW9yOOhBeBXMCFV0Gtkq5MXi5Jm5EIL+C4HGIdL8V
6rWW5S8ccDpDaW1Rv1OE6lIr+kNAybqHZE4CcwghNzaGCvcPehjVzqqLFIUsQC+RsgVrI8WrSM7k
CyauKAqZTMHMjcTpw+hakAurSF+EOnSartuoI14PJXWamGHpep8w5Upjo5clysIlNGclSyDvqjJQ
bgAJ6mc2mZESCQ8IpT7CDdTT7yfB3AnXVF0v67J/qYJMQ5kq6Mhgxn+VqWFtppdFMtY4uCawAvPl
lbCqV0tgBekDknW6i08HmrKJT9kCjNO4gAy4PpqIKJoj1vlrihaSqkE/on4YhgpqfDDnGqKdqt2p
qXCPHxflW2jv95LNtW4tRzAIU7kPqQ2vNMEvRMGSoy7baoGlhL0nolCYwTqrK0M886DewCxuwhxZ
rqyyzO20NB5j0ThWUWFL+m0n5jYHnbiigcWDK9Bvur66iQmzyzqxCyWyQ+GuSJ7MDhdqf1QQtaiq
NtUbzfZ8xEPYMA65UvkMZmJG8CbmSDH5AwsSS9OfwRx2CTopQUBcued+x7huRUi3lfpOHdpNaeqW
oDwo2HkjuVHqp7BHiZWzdSzoFzA9dJRUtyuOnMB8BEqnQSE4rSHSnIqu0HReLQceE+HB2L62/VOR
3ZXCg8h30ahdwPvJR5a4idVXBlArDAwfZABC+BuXNVeDAMogo9YjQeeVoPdXxhdRYdqQBrVFJXWU
/H0IYeiN0nGwonLhqchQDNQi81rDCRi6PFRui45t+lR2pKiy6nhwRYVbbTHuYNLgRDSOrDDC7moD
H+2BPV47qOrA5LaqL0yUnvNy9KX2jtGdVu5H4U5BDSTSqRdrb6gxWuqIV4DuqTUqiZm+Mnluf/8A
Xgr32T3dKZBGJBKicKLldpC5lVd/hkn2NevCtkLKSiQNXGdVmrOdC02tAD9Km6N8XayhyRyD2U3W
jYN24Dr9cHtM3GyluX99dpPCN+p7EtpD8+JH16LCR02jPk5GPRJE3SaO6p/gyc3QkOgvi+hYo+mE
F48GstesdDroPEBJXGLHKobImHYV8J0YXOfGY5mqu1JlLhmrGBI8uJ2hxeMa47hDmtVZYpheCnp4
F3MdlXn5OCbNtkOTOW7r24CX7gDhu3QqYTTXYfCmg7eRSJdV/yPsc98wnwrQN3JQRZXwjmUvyXDb
Vykwxz1y76eoqG2FjdAAuhtqeDvQmzE8lIZ8pNr7qN43zetIQPNMwoWAmiv/fKyFDDgh5MqgUvDF
q37AzdgZI7qxzBt24fUkS6tt4Krli+vWFZ0J6zI5JFEnPCzxdOb2nl/Gnj39qlyojT7A2CAROkAR
3IQ+vwhdKF+VW2YLF1iOy8ACan7T+a1Ht8us/g+Rh5NjHbUFGWRGSDBKgKPNywsUePYkooADNHmE
m7N19UDzQkkCrkaXHToktzjzDx25ZuNhoL3dhGzXixU4bpqfUXMlBIFXFGhC4UT8fjPMQcJYHfxo
YAnKCuD2sGCfRWkI/7ExCOT+GJslzsFul0n74H/ZO4/myI11Tf+VidlDAW82EzFAecMii9VsNjcI
dpOE9x6/fh6wdSSyyMM6und1I0bSQgqqmchEIvMzrzG6deD6t0FD0VgfHxtE/Ws9vJFr/yqyggvf
4zkfZHoEuGKKJfKNQBp/LXC9ufRi0zdarR+66yKPnczlMWDoYM9kGeXMUjj9teIQSdtYpDGTd/tR
dF9CI7ddCSMn2JMq7aIeSD3Wpr4dFAqO1vS2xgRUdb73pPHCXj43qJwed5IqgOQja8hYnbM4EahV
Eo6u/hpMBu8uW4pUKKSyo3qFzFjylAWBjXr0wY1xNfOVjS7fCPW1Hn+n/7aRY2kj5UAFfM2Om+8e
VIpKXBRu+cz3v448SixtG+z62n+68KI/9DbOHnv6+ZtVRuFXV5AK6K/DdbZCgyDDUjOcJU7rIRBv
oo82IvKARtX+L5mHPyFQ1793+hma6uw//88eL62syl7q90iq94is/3EQrAnV+e8hWP83eS6DX4/p
/7p9TLLHt8Cr6c/9Bl4JhPZ/oN2F0/FUg2Rb8WJ+g68EQtw/wDtZ8pQz/wmx+hN9JUj8CJgG+1Cc
mgTi5L7xJ/yKNO8PbdKM54NGBVizrH+Ev3qftVO0B3kFSplU9jWXPc8scZUT4eZHwq3OXhfq3s6A
yca1tRzV729W589t8u8xIX+OxBcFYoOStniOhacDmrajGwi3U3DqewjPV+uGZOLrUc74ga/DULky
NHwsETTjZn7/JZhRGbSdKDUn4zCl5sGDtqWtbSub9irAH0G+bIPxPqD6PaLOK5Lp6ACuOUeWiaHR
TxiV5lTizBAETj/Te2fcWnOi1El7xCap3hYHzguaqRdrA1PS8Pft8+fok6Q2pSlgeudI4wTL9S6K
xfakYvu4aU/prN8iOryqZsayBW9FZ/WyCfr7gsvHQaefvzluJkhfJ1FyOdXoR6jOdNa0K3U2tSWG
75dcHl+n8GGKyNegQvSqiHo2Wi/UqlgrUnvCjAzb4kO2zfcNLhDtLLuKttbPYpNsor27asar9Ir6
FqLtX2+qKST++ACgHcFNGYhXne2psAg0wnzWOO22RXmljqUtX6KKfPoe6b38a4yzE7zrc9rFBZM0
gJQFwbUhrb+exFkr6c+X9maEaR+/eWkuQEFAafm0T6UFfsO00PgwUGadNubB/yYfvx7wk6NFA3T6
rxmdM5QKq8kLKjntyddexJ6GgH8XZVhGqvXq64HOAtAPMzsXeEgKM86lae0mhe82cXT0XlGfe2hB
gwG9Jwysdq5trgh93atL3nVnIejH0c+2ZxtPpNqa3SEvi7s+sDG2nrvo/9CP34PAmon30brYhUdz
ER3CFQixi1qCnx56b5d6Klm+ebUESlYepDzCFAWDlASfM5+C7mKnLpTncBNc9iN87Tx++CgQ3LOQ
s5Jo2J99FIpKwbciEz41BsJL5DllkIAAo5YRyTeyLzllkM5paGWyNleHn7GHGK1V2oOcAoxalw2d
o9x0JC+a68kytcKZ1n7XWrJ88VbOomWl39cxks7NC1bsTo4juh4jB35dpcvSog/QCrPW2Hi6OFO9
fh5I34yh3wcV8jnSTeAJDm0pJxB/RNZWyIiE0ALEIoxW10PsvbTGTx9UQdTlM0P5Now/zcyw0/4J
L5pZFzJ+rc68slskInsXAkn0qCvtrZaRvoXPwChwC5Z+jfpj3ieILYBt6yIZWdZ2iY+m3aSyo+T1
XgseJRfdoBS2uHR0xdPg3o3JgzasK+NaGNcN2SAiFPZYb2vjm5stpW7dUQQNS7pywCiKe4OQV9Ee
AvFkEMdFmbIQzMhBH8MJ22s1ewIET3X3Vkp2UmeCO4q2Af3LtFftoLRQaYfrku5V31uYeGrMc9Yn
d8v5UEur3H0qk0lB+zYV/UVrkpQk3UKxcNFVbqrgFr1bu5ZlO67NZeya88oTjtoY2qrW/9SS67b6
nprSDpu/uUsdhnh2XtS/dFh6JABLLU83QifuScycpN/7GQUUaaWO4nwwH+M23xgt3TXdKB25FJ2I
YXBttZOxQuM0mcljQ4YEeFe0rgcylJ6Fi909WKtjWKwDcRdGx1DaxQFAKiPTVrBk51rgrT0eWYmf
BnyP9WEdm8PC8xTHbD2m1K1qJVlg2QZp7RbEjY26zc6D2SzQ1UarYxH41VpunnKgKCHvKy9Bb1Xa
lZTJO3QS7Dr/lngpNaLToCqLjlzK6liqOt2oYu9YHiZXqQkor5i1lrmrzOhGG559XYdsDvTUaA9S
5y6JESDOdssoSdFlD5ahF8wL8GJRLy2kLN+ZmWYXqrLxW3NGP7jj6n7OjUel/JGLW9kQtqr4U9CO
vX+lttLBzfN1FSXrmKTRCMprwUIDsE6c1P/emvQPIXZJ4x1CCVdSZ1yPinjqq8jx+1ic0Rf95lbV
RsmFudQQIln+vstvm/hKUB4oG89HsbEbD8PmeN0V4iZTkcCIq0U3tHaQAD6KTnXO3hhw2BMSFORc
UNTC3HU3AkU11FvmKYa4bWqtutZfoJWzTHR/lgPbRNhrFenjIuwoV44bV/8me9ZqGL+hEBoVG0GG
D97Gyyj/EZo/UFUCM4RsUxU7VpnYHfofKIrPU/dXXYIZlI8IJM/SSLMRyLSr7DGTTDAFz2Xv34eI
uLfBOPdLcyEh1p7LQPgtCjOWumq9Fmee7qahNwcVb+lTp8m8O4ll12verDZucZW28dOeN/HPcvDA
QlrsGGkeeHyx4EgyFk7PcnCCuA1WDxW5u9r9zGB/yzJnVE+5J8IoRx4WVgGAcRidyNWpWgYLj15g
6YIUk7WtH3pXaXpT0UJ3k2EuBhSBu0dNW4buMKvGHgCCOm/Tfh/TcikpDXcIgdEsKBPVydpbMb4z
RirDpr4js97IPjqQabRKsm7ThuneUsKromtXlt6uUtf3wNpyF7GrenlEKRqlbAXx+8KwZTnnf8Dw
CW8dj86H3AfXtYoVghQ7vndDAnKM6PcM1n5E0WjQoE57EtL//sKPUgBZ95LkOmogLjmiHbG7qeq9
mhziLrXlCEmTjg4le6XsnFjM6M1CUjeucnFjxo++JS4pETpGM9hhBW4BIsEIjyDTwU8HO6V68mLC
BfHJ93J+UOJOSW120QtTxXifArALdPBqMQyFqrQbpbSTnuOXHVqM/nyQjd3gK47Ul44mexsk9+0i
apzp3OhA90c+uLSodQq9vBrwR1eDH/LwXbSQqtA3Zf3UNRmXmWo31ktPW8fEM70fOEQAsVgVpKm4
mEvlNXUh1BszZ4xOinQYjGXRiY6krIthW09n9A85/NEkR2PAqrQ7lbApBhDOoZqA2Ra/R7kFZqlz
IBEuQumY19qaMyWII2ClbHZ5eumHrvfnKrbiWX/ru43TVyFwuR7R2X2nSk5vpfSZTEcd7uv62SW2
aMK5ifRgC5otDg+xaq39FiFNQ11IRTAD6w/3vd5mXrYcDN5IdmJadis/CqAh65BfXOszsaHgIeh2
Hf8IGFqEtKIkHDSt7GTCUy9vov7GqI/KSF1cGu1ePLS0/CdvEKEfAWmfeur4A+0rwZvFJu2qehPz
kU7YgBo/HsSdHC84+vF9ova20LxEFU8VI0XZGU7cgEs296GeAe/eqXQhRC5eQ1fWYhU6Ua/ZlYHY
e62B0QTMHcooJldwakx4DDeyuBv0cJoD6AzMbeWVFkW0I5RD3SXzsXmqaLIMiKcnEULkmuZItbwd
JfW2tqRNVvoLIcQ9IMMS2Jedmnc5pD7nfrmWipPLoeJJxjz1DSpREECWoTgnI8h71xlka6HK3wbV
g6wo2KNn7TsBnE4EYgojdj2mDW+Z9uDL2yH0ncZPluEozfIudErw3LIWbtXQJwSqHHD0czXm1wf5
rIl/iL6xEzHbaNs9d63djHwo2aKNc6fpBjvX2NUCb2a8T1lDy0MOniVthhdyKXaQb2cuwB/JKep7
fAn3KOcvdV2Z0f73h43KnTlC9dF8ZaH4yTxR+aI93HjMBCVwbzZ6eGIibxHzu9IQRmChImdQfzfr
F9BeYP1DbIJkKeCQxwc7Dmf6qK7MpOb9pYtahASVccnrL0pQY2cczQe+0U7Y+bFhmwk6KT1llb8K
MJ+UGD6Pg9/EpGdJFN9XFeam1568u3St4sgkzV6lBq9w1nNi8qrFJXKn/Glu+GbIs6xKkt3EHZK2
PimtuVMFYZsksR3qL1my1c1rC5nXMhcWoqE6mpsvBNBdftPtunxcS5mPSj20DA7vXVCAObegh4WP
ufUUCfWiIXx2PeVCfeS15PtF2P7KqnmTKgTWIAhNIzYn/SFdp7tuPmWCxrbax9e+E81d3KuiZYsQ
LuHAUrbrpfCjW1tLelSbS8X7S6/rNfF/8yyZW8UVNwW1i2W7q9fWIl7Q6N26i4krLWXOf6C5+Wma
/ffrOicNiZIQF0gbt6fOCa5S1zYWwWaS/a122elVdPNycjYlX1+t+PRIb2YZuaObe0LUMCS34XVy
o68znCy5kuGDA3W9UML+PM9/M8Vpx74Zrx28qguj6rUeNac4s+i3+lqfIX+5TBbC2nr6+qN7fUtf
ze+sBaObhV4AvG5O4iY9GYsGAOhm+vaKb8lmMqSqZvIimYUbTC2tu2gWmXZxQQxRmvAvXz3Ch1y0
MVpBJxdFm27dkXXXNohfp74SV8WlYsOlHXR2xrRlYoFW5nXGO4ESo4p7Z7vFZGg+zruDaKfLi5/J
9Bs/zE6nhkydFurC+WdSJmXh6oZbn4DvAFHAg/kqe4Cs8UM99U4303DKsvNNum+22aXJSp8eb2/G
PituRCO6P5Nn/KlEgX6kCV/r10IsEgieVOlkjL9qkPJGm82a6C7VX1I5ux8ayFK5L53qlAQMDpQ8
VhsxyK86z4SiadwFwqkMRHyQ05s2UG9cbdxA5tpYebYllZzFKrkUjNQxD3aJqK6ikQMh97eKkoHH
GeIHV6qwYBpfklZbBGJ6O5LP1D5xc/liJPIqjspVxz/SvdA8mfEDCNZKWw9BZiucc/4qI3aNXMKj
xjRA7wGZkOpoVmcqbh6W9yNQ++0oRjd9mv9yG1DrMmwQqcKA6uhFCjysnz5Up1SRtmPiX3sQe0z5
WcmrhZ/fhvERyMKqayCbSqk94WaSrLW9MgaDrgG8ucrzn7h6zrxE3JbN81A9R4rkmMRYtZXDakoW
kektIGBde1VWO7Fa2EkUrU2xtM06ODa+Pw+b0BnDhqjEe4jKmr7h2D2PApAG+old2JG61RZcFXcJ
+e3C2fJpqfvNbjirM2l+SEocU1yfvjMOzvlkkBEtqgvb7vOSmj4BB7Dr09GseX+ExXpo5l1U1Kf6
3kUxIRvsljLzuIa5javiq6d1uUp2BIrX/TfMjeTV5dby54fK3w9xrrpmBOk4WviInag+0EkgZnTE
9WSakS79CwXmf/OZ/TXhc/k1twfb6up5ferv6XvO9Y3OeP3WOCIhdTcdn+XzpaL2WXP4z7rlm/md
fdqJXgHNHtPmVMy7efiUbXzflh6ytbsNDvL2Upn0863z9wzPto6Yj2VrhqxmuJ4UvaPlJAnzH3Rj
Pj2e38zq/LYdMNuTBPn1toURpNmTnytezhv94IKtPU1W2Zc6FJ8XoN8MenblaqIHAg8jgxOApIWx
Ko7DPp4JjvBs8iXeAQqaxxhE+WvrdJmB8/nt8PfCnl2/o4qwQxxyO8j7wcIhAvp/a6WHoSiuYr2Y
96TnX1/402X68Tr6e8CzyzbKhywGbFCfuLDWKnDHKDk2Rj0fSDyU9ubrwT6PZt4s7TT9N9GM1bkQ
L31r2jfRUXUqZ5LyFvaAGemqCdeXJvfpVzFxA0zSILq35zBm2cRbtfKDhCOOe+jVGNKp5wEFK/Qq
/4P+3bTvz1fz7Xhnr08YtDoSCrMmOsS2C4JPfOB6mig+6Tw6XJLnfEVdfRgOv0u8IGR4MedeEI1E
FtsoRnJyVRK9pIpPhljfVp2KqXygPRqqe2v1+rx007kn4nKI/4eb1jPdzTaxWK8iM9lTr9kaet7b
IepmC80QjqqAJKo2AGjMb3TtoMdYKAVcDOEtHSDbt6i+SPUVHOm9l23MHqueQnWGXF3EFfNu3bXu
9xdQ2mfyN79PN/PNRM/OAfzaZKVK++SUGj8jwXSCvK7BH4Yga1unjrtZH5v5LFTDeY8wsx9Y1Deb
p7oQ9039o9X1Xcqy2sFQr12UMJVOX2rtsMwCaR9ozV1YePe61VIf1W9AYM8HKbi3ZEgJRUA5n9La
f+EreDubswNGNhNDGwNeW4WhISca2svClb7O59k6nteZc+lyeG1af7VPzrZlYgl5U4ZmcppwdA86
WJjETjbKd2ub36YYCjq/lI0yd+/1lbHkwCls4RqFjfQZ3ufhNpxf9sP79CAAoSsh+Qsognb3+4Og
ERJw99POra1vprQ1+6NWwIyuHXe0dq6pzWDLVmK3Ko3C9jrFqdrnCy/h/OBD9Rzpa5lmF3Cmj5g/
s615w0Nr3PaafG3FUBZzpdgOHi4G8bDqUhmbMuVWN9C8jVBTcS35PnfbjaQn816ID2WsVPYgGSvf
DH7HD/8fg/O/p+/6rxLQpLL0TgbpNouzJEs/Uz+a/uBvEA78vz/QRMS5UUcxhNL6vyA4cJv+oAw2
WaJZOOMAgvlL/0jQ/kDpWZWg0NLfBBE2FQr+QuDIf0DchUMGqA7UOGbm/0QB6Qwoi60TGCBias2Q
cXdCAPVsY5dNrbmGnhi3WtE6EpyBFhKfDwOtpJuHLJJt6cekUqcGn6NRpY+Ub3W0URKEsTx3GXnq
/M0SXv/+yN8Cdc7LMr8fCM1kMHCoq3zAcypS4odZFxm305UkOz7IQaBkufGaU9PBftDgv10Sezu/
eKHlAwziq5LB7mLweU6MDhs1GMpCkG8pJoCe00gxw2WhqVvRgn9B9bayHvrAndfUURvRgPPVXJr4
tNJvDr3pEYB3mIaOxyeU5tcj6E2sMZZDp3p4s94qlhvMoo6UEWSrtvTGXoQTPzwiIAVUlw2zIpyl
itq3N9juXXLFOq+oaHBVJfC0CsAxNi1uk++PuqIrYjQD8ug2Tcz4FMRmMA/jju4LTUgBH78Vjfec
bjrpqBhldzSLntEJiGcwhUEbBRac23AqOGrwpH0dEogSk3ZmImJRI56VQg43fBwuaD6+Nvzfrt7r
U+MAqiG6DAPsPHLqsSoWYj+KbimAyk6LIG16my0tB6boTHJwCCBXLJ0B4M7X+/Uss/i9Wm/GPbuq
pDFMZDFiXEyCNlOsLy0nrOOlpNQ6i9R+jzOdI1iAMknzLO71tUIfqqSIbvsJFBAMWgA1Z5jTGaT1
EWEgXLVqafedksw8Q/0eqUI2zyP5CpmL2kZgJ91JtApXQkzPVUWm0hFdDWJxqJTzTIchEdNqXuu5
iytjH93KRf3SCfkvL0Icgw5YgyZVmWFtSjbY1Le5Xq/yojxVXUunCInLWdUnB9eHmaOVIfJhFoF5
JknRQvLVeub7IgzjorueJLOdQBZXah+WayMUlb08iE7eWLddFd6QR1yNxEUoQdxFE4shRBhFG+t+
JSRF6ihicjBy+IpFoR6tlP0XKeneh8Bd5axJ02NDErLDstb/QdC+8RuzdTy/waxWBdowNjR+O3Jq
e2i0pZsEYEeU0PHbvJ5pMHWd2hPuBUFM7UYXqeCoygtE2JPBejhZqlWzxsPADM50uhwaumx+WIfz
xtUPviRR6Q/Lb33luwvOtG+1O1YXjocP+8wwDUVBkEtUgXIar/vjzenAdLMBjJZyM/GE4DbDE/pP
iBNnulaQ/KZx0OMj0jAQVTjn4KNCDNTCU+Qb0EwBaH9b3zRL5HdAyHxPltWCV1ys8yNSIBCiwjm6
IKevP6jzUOv1CQyVDA/WBjfj+U4XMzVVOr6EG1Ht07nZ1d/80TK3hpopdAzbZNhQb+qWGQ6ZMOva
2lbFBtZKmAhzy+30B6nrvfuvn2n6iN8dLoCMKIxNHgxoZ3zgdQzumLNsvnqsKT7GruCY4qKP0oWX
3vzjgVDrpahnsGcm9+X3Z281JDJKJZpyTGJ1FXjJIZXiR2R0V5npvfzDoZAkIMaYeCSkmrzz90N5
Ug1ASC3C22AUllIm2mPQLQqEBiZVpq+H4io9X8DpJieCBdXO37pCFPQ2j1bwqCpAiYHjGaqMM0IP
bB9E4KwMtFMZDmyvMEOVBr8dvb219Pi2Sztjb8TqXK1ooRYFR5cnKvUS9jFMTdU7FpEEfqR+DpRy
kXXmjV/oIKe8g1lXD0GYHrTAfRH0bKdW/rcoiZ5Hw/9ZaHDoFck4pAgttrVw8APhZWgEDMsBr2io
REh17i4TLTpWKLh5QrVUR21rtWGGeG8K1qiLnzvXmlqPBuWqLs7mYt6ivZhrP1WX46Wn9QzUEW9D
w78LYSnamunSVfXgIoNzXoYmUVZWqfd6NCKSGKarohJaB3b3NzMon+I6v8pRfnE4SAan6sTW9n1y
jl54sKrk6Gvm7eCnz2VWPkRGvh/B/lSIN7bubR9nku2p0S4p08fRCBdFio7qCG2g6DR8ZMQI8Z94
31fui6SVp9wteKBR3JkSqIuuqn8EMrlWUoNEU4prxR8QRCzpKeTSjzHzYP025S6X613WwThyZVAV
ogDgThb1jHenP5iK8ViY+POIqVsslbpdsR2+m2mjYP/e/fTMAX5dqb4YtfzU1+U2l9O1kQvV7MJO
Oy8xcHqIGOPiUsCeBoCtn+00IVehqhqmeZNBxeLF9OOyjjpjVwp6C48DTJAZ5uKMPwp9uCtq/DJ6
HP1U2du1HvX/Mh0qhOkEkKmJLt9lyLMjdjEojtwVwb5zS2VntAUs4bapFojsxIjo6rV1Tf2CDDTI
R/BxupvsS732UAdDHF/U0ytjKPNl0UYK2DTV72ctgjE/B67EI8y+6Ebu/KieCZHU7vugKNdi71mw
iFoPMHwJkMCNzAME/3hXa6G2CUY5fx5UdUSkQ1CMgyq2xR3yAMbMrTWclfHbBLdh/NKk/NHAagpR
kTHaVF1gzgcBIIXlVze1Wn9PkwQ13kiM54HiBcu476yZDm7WqYSiXUiiIC4NS2pts+l3gtrjhSoG
21Js8B3OunqGJrOyGNm2a6VLGqerx2SuyuU3M4T/W4MJTDokNHI6GnNRDCUnIv1Y+pUho/WGQLzZ
4CPhi4BZeOpFPhr3VlFidWQINfd68agGjb8Iub6XQd+kO9wf9ZlR9Bt/8MYbpODB9GRRvkwLMCVm
F0P6l61wM/hWCf6uwhdZlR7KQZxImzm+2gE6Ka7gt3upuKmEwQLyUqdOK2XlKQ1jD4GIDm6yp45o
kUoypGU9cgZVek6EOkPJFPSFy0ubd1KrzuKgQ8M0VfuZ5epIp6tuuxBF17ptwprruUnQdM+C5EaQ
/Z/oPRVreVSaTZIk7Q299fxCBDrVkt5fTqSVJjxlQzUwQDu/M3SN0DCMfONIO2vS0/MPbiDdfv1d
fTYGjA9TgaRsgro9uyzSwQwlcTD0o5BzpAy5hDQLWnX/vUHOiq2FFyd0Xcg3W2q8JGDJowtz8+sx
PqSXk1gU1zjLJMJX+CDAUsWRjM+5ph8RX9HAou8QlZwFy5wMD5NrNBJtdCj/oaMXUdU0qqbRT7Ko
fBLlvr//2mSUJTFsdNTOuA3K3k5gWSagB7+e3cfcjXHIDkBzTuVV9ZwNGHSSZY5CrR8VoadEbQFm
8wo4vW5ZTPK830Wd+Bjd/FUQVeohCrRgrvTJ3NMQEgpIB/ysAcgZ73Gn+CZpnUfQrAq22aKo6aM2
ZEve+Pj1I0/n8fnuffvEZy8dbHAoADDUj2B20Tq2Qa31ZPhfD/IhvZ/WX0dQmsVhUT74dmVKpPYI
DzMKKIgB1AnAnEOwHBb00x4ucu0/hovvRzvLCY107P2qZzTtkFyFP1Aorm1UKOvtL+9UP6KpI9ro
poY3lwb+uJY6JEcKlBBxRAooZ7usl5FCMNBIPgqpsCaxX4lj/BTl0a+vV/NDKkI0TLkIXKBInvBa
0nobzOV9G3ay4qpH2ZPcmamXe8D3MIOBLqa1+KuQpRm7K0YbQJp/PfJnE6REg+AKvA48bqYk+U0S
lNWh1dWYcxxT7cXqnl33oAnlhb3y8aibZmfpMOPApH1wpI8qX+OmZAw1kJwkxBForC6c2NOefr/n
3w8hv59G3Ijj2NUM0UaAmovBhiMLmG1JOcWWADOL8s//yrr9PaezdcPnrxn6QFePLmLgVcgFDk4m
MS8kLx8zt9eN8fcw09K+eT0otnJFkHSQnNv+aXhMbtxr8zTeEGqZv8KVv3GzCxvijP48HawsJX9N
jrG4N722tt8MWShdq8Py1Y5NGrQ7f2jklVrDQRilvpq58tjMXX/4BUiosaNWGHYyXqxrI+rcU1nK
YHV1FW2wkhgnl+/FMlx2sbgYArSy/vkL4Ip+TX4meauzvM7UXNetCkM9KiqpqirZvjxil91f2LvT
NXy2sSB6oowvo35g8Y28fwF8dZUX94NyrHJlp6RiaQeV+RM1Gajhg3SjCN3x63l9spNV0VSoIJOv
Ig50trFEIag83auVI8j5wRaVxEPLQ1sqo+87QKIWBLYDDJYuvfDeP/lI3417ttNUN5dJhgrlGGjG
FbyulTKkv76e2sSbPV/Md2NMh9GbraXHsRtJWqMc1QHCTEG+6HA4PJA4lzPqBO0yKySEezTzgeK+
t8qTZHPhCT457niCCYLCQatByH3/BA0bWSqRqD26D8noiHNpRgN6DnmDqsyh2iVP8bxbed8vjPrJ
8f521Nd1eTNvOVe1KGxZW7kdAQqalQm/oUnvAqm4r7h67K5XEjtshd5RPFOxA6vUVnVaGicrr/ah
pTwrFeQXbUCEqMetzMbeBEU9b60jVPL1s36sK9CKe7NC53FVJCddb5qJwr0+aW+lJ2U2rvQZumfb
4jlxAsdYTrUqCAwJSLVo5s30C1/A5zvxr3f0Gnm8WS1UchOtTXPlqBehnY57WVt9PccLm+C8LSBI
hSaB8WWry9KLGuOiMIje0pO1YfH1QJ9ueBpSEyN7Us4/Dx57q/YaNQ45PeJEOSAjYkCJCF15o8cQ
psMuuGrFpH5IRyNeyah9z5EfFq+/fohPTjCVOhtqmXS/kF46C2FMlcyxVTv5aFIWSQ14TAEODPFi
GglI1Ozr0T6dMpe9PLU8lN/uJG+/cV8qKs8dkRqs5HZVCu1Pv1Ze3Dp4joR+FuhU+HR5W1fagylk
lzoW09l4dljTZUHl1KAIx7+cTTWLmkKO01Z+3bv9WvmJAaHTzNDKhTHZbS8COT87z0hA8F61qMbA
hXt/mhjVKCWyETFenaNvbKxieVwaGH68lryhEIhWcZUGg51d8iX8bAtTy1QRxAf78aE3M/aKW3q5
Lh0ldz364SpV2U7tPwXPvOoSTMGhSAsI5zP9LEnV+6bvvLEQj7VyJ2UDkvga/bp8PfRXVqycUEel
sjFwQXV2lcAVb9v1P99OumjSUqV9STL+itR6cxgE9Mny1Ow0rnng7PkdCCg/bmxZig9SIa18Kqtu
3s5FdLa+HvkcMTHNnWIXsgOUApBsMM8u4kTuFNPrM+0Y6CQXcbAMLO0xFj00eXrEGWmPVNKdGy3x
6YLBQVO1whbQ1G2goPPEH6+iGjIQvA8fmdg2NPaKHC0m3Uxh+FG1L7L+nCGP2WH+Eo/VndaLuV30
ivP1JD6LH6fAWFE4AgCOnVf+NcitdRoG2lFsv/VyhKrgzy5VIzsQt4m7VocQqiScq77YlOFLLtTr
Gh2jr5/hk8uPR9Dor0t4h3yQHwWe3/mtTm5T0zFCTDpEPbr2t2GBHBmA4gwdvdR9/npM+ZM7hG1L
YEzHW0cf/uyep32h4Z5ukXJYkp3KBgLgRxMCjpoaiJ1WEFizx9RAjTN58d1fXRAs9NJC9D+B7AXP
W54EYb1jCn25Hst9MqhOjm6YbiEVHHY7BJIuwJsuPO85NtVEolUyYkU9Dgbc0DtFeLmwIK+B6ruz
0VIQHBJJZqe4EuzR+7PKi4xaA4fLiijqU9J1FKBruQd5UP3Ik8Bcqz7Gdh4uOqYvrZUc1wux8+Rl
NLb7dlB1Rw7LwY4rqNpSMKJIl+I3hIAG6vneqNhWEdy0CQwBN9mIo7W24vG5lsxnLxT2CDL2Nqqq
x1jLv+sj2qeenPxManP6goy7MIa914skCHjGDgfRpXgS4zCYNOZMzK3n2B+eUsW9t3JUmOqWoEQS
QGCmxb2Ja7KrNc+J2V83kpTbWQ4fLUWUGKTTdV00I6KVFJbhnOEBklrLJqKkr5rtLAn0Aw+/QpVl
r2ftupKjF3hbP7tBOsiZ4ehp/SvS45LfmGEwVS9T17sZqTyXbXMqi+YZpvjCU351ibmrJX9ppcEG
m5OVUY7fu0B+NsN6j3N6tS7FuNyqQ4RNTyByPjSpuawL1Kxcz3jyTZw8GusYenDWCn9v+g3888Y/
or37opXFQZCHuS/XS0lQb6wELX43tRZSCog8jE0kl9OZVUZO6AMSGNuF1mKkxKWMHUjjF45oaRuj
F29it/gVZsKu9NJrw69xqtA3eSP9SsZwnZgStiaSPhvr5raQs2UQsTDQK20UqLZy7F7XWS3xS7t1
7IsH2fApfY/aZgjzaz9lZwj9oqexbWXGda1VxO/pbZvEjRPp2reorK4rD6SlVv0/0s5rt3FkbddX
RKCYyVNlyUlybPuEsLtt5px59fthr41/2bRgYmYNMCfTgy5VscIX3kBnxmwKyCO+Z2ziQqmXeqLD
aQy9B/D1HmcqFHs5we4kR3kBRmoMv6WznhD11BaJF5+swXo1M7ciBkYx2+QFAH2MWF9rj4z9+nIw
tMvaQ2radNsLOcPVw4j9PbR3e+k3YGwas7+IPelRCIp4qhIg0IwSquanR0gNhyC24lVjiBCyPnjI
0N+1ojsA3aHpZL1lgXJCV/mQZAgj4x9Bs8w/BOlw0Kp0n5v1RtW7vRMmSI2n7q00kuvaDtMcUdjW
OnCokhuWctdpiCUUff9sDc69WmfmKQ2CndTWyiJIxdHREX2zKzk9aIN1GZrFYyScQ5gjFJnXdbFo
fMTH/dQ1VpoSwz+zSQBrGPl3jdweJNXpVq2qwd3u1kk63Aeyqm2z3FIPuh4ja6zrt42srDSrOBWR
/EKY8ibU+r0plWcttx4gPXjr0ke/PZbVbOnL3WsbVv0qirR2J8wKWIocFJd65DRX4TCop9yXUYQb
MDstioIehaovSydPUXew0BvAuQVfjSq9QLsHT7O+nrnMvgU/41U2ilmzhamYTZWbTRoUKK0K9dbN
5a2cyHQhoo3B1fzznTlFgZPvqxTlCCVlQCIWvnlfr0w6LEnDrafcYn/UrW0tbJDsS5F/N4qFzUUn
2942af3NEBRAUSXlxB2eXvoiT5eqb/DKRfSHQg2zN1eYv3yp8FdG7qFhh3L8TJD/rUxNDZykFgws
ia0Yy5Vff2tu4ttm1oM4ZfqfwQa6kaRXtWrcF5ia7LIITiLa0yjPLzK3WLmpuG9D72OERTcq1hzK
a+Vpi6JKj60DNdSw2alXUtLPxFTfIUWsKGuKG4HQBeJZk4C5S+xc9KlKLnKVYKTa3NRYCuzCNQjw
h/iyvBQrtBRQOJKW+lwg+S03ANtHIxN1R4TgiNgn4RwqAVXbGiqhrCxfD0qv0vge+UchI6sEX5Wb
AY3Wu5IOWeKvBzRRGwFnPPHdl0wv5/y+Db7H1+eYLNsS6OepfDK0Lb9+r37MYpwm728T73aoIBrZ
C4MHohzamZLHt3rS6MQIyhbzx1ECbzpvt+0KWZWkDocc8xr7sI0cj224gccwQjVY2Un+LINwOrlx
M+KHYmNygb20MUWOaa0mfIos2gkJq234iIDWEvoEbdJ1sddplIxwY2PRr8R9vzPvvd2oBBxu7JVy
MYd7nvsl459/Sh8Cl2Ph5qZxaqwHSUIWReERjh+LWSvU8Xx9/p7TKU/Cq7KFtV0GqXVqD9m+unEP
9ca9H9aY8UEVmavRsl1nhhu/+qd5CWSoRU0R8laRUm9lp1qxS/vmNYt0b6HE9nMUFQ99YK1kV2xd
Qm08LPxHtRCPluzxBGDsUarZpVAUNGC89jL3S54Y1wTnP5QCIezsSZaVp67GO0iCW7dwQoPToZno
Mfj4l/btReRaD0mMIRcU/UgNH0q4Rwg3pDcCDTijwFcRFe80zu8sLbhq9fh34nXJyom69eA2t4Xv
vaA/gsGGqz17kvURKOk1vPy1aQfECqZK1TPRrnQcLBqluJLtZmO0KH7KKMHX0EHVHG4KSLsFsg5H
20YbKG+7J9tXtk3gv7Q4fNLYtVb1IJ9aTIPWkZc4Szp1J57RnSel7wjpQdcPpDWX1IkZHiVFu7Aw
VSRwQFlbihIMjKzysrCrZhNHabKzW40WeFhg+WiWJ1vztqkevIGGSBdaTkrVFRmyrTLi3lXRHEOR
vMW5dyrrctfiOQZEzEWZBX2YKNeuG5vudyfsbd+L50BVbvrCu5DT9LcWtzZ+YkBiURrc+ZWOPnpH
1c/HxG9htEN7lcnd8JRLhQx8or7vK3ebqxiF2G1EfFB1JyuuD4ViXxepdRFU0lvlRh+OqZ4kt+53
RmkayyrMMUrXejRBLOvDLXC/6AdMFg1wChGNzAoLEtpRF3FY3bJTrrI6BGpgVehUYI1w8vz8scjd
ZBVq/D2gjzw8UvtLJK3vLMNJloRROzkvwg2N/Ne6ym5aiUDcStxjgbp1KNLX1rKvQ81yV5SxN16K
To7ld6hDxIq7VEsFLKaHWnvQI25UmFikYNRCNLKoe+m61gvkH8L+xrObJwd/iqWhIpbvJOFwFUPi
XcheAMC6qB5q8B8Ay2RE0g1zAV8Fomhp4TSaKb8Ri7jwXYAdQxkjGZXL6OOQ//zKMiM7SJ6p7PIh
DddKhyqG3l6ZaYi+iOlh92LL71WsfDQeWh62AX6TFw1KtuveuHbOD+/k69YfPhK7QzmnotoX+Zhc
yFVdopmF6RvK0nemwmWfVZq80iVEk1StPhiD+oSVDOaArWONpkkxODypXma641NQ8LKF2lFxLWsr
XThqhxOtXZ3wrqXaEHjI4grT2aLHfauULlF17BHjJsbN0DZvbksuG1gpiqv5kB2yfqioRjWXWeqA
5RHhe5ijo6B1HVxTE8X/qq/VJTdGv+i4ChZSotjLRA+KVVQF6aXSKKituP5HAuNmk0khewjC7V62
cSxsa/na5/MWjb4uFV8lhW7SV6kM64MTlm+yXODXVdXGo5Jl+tIxuvfAMvxVaRKSl6ppPGIV4C/k
Qrw7o8cqwv4VSPXWuyybEs2rKNrWGCquA7DB/CT3WopbCNQAWbCpeJGLSkHOIn4UbvLhW7G09Dv0
s1zrF1OId7Ivl6MvKoiVIB7WNtWrdaOE15aExAwZ7AOiSBCITfSFErDqu5DDuNCS2lx0Q6hA/M2N
hTzygTozfwwDQ17UTXTr2HBVywxBFAU6N2G+PSzCXLpEP/faDtJd5fkPvQmMt8QnUjL9k1N2v2Ly
rEWG1RxCGy8QYB70PhoFPHQNGS+zuBDxcJsZ8TWiPjtbCsRGVNgrml6BbZqBwnmqSVcFinC1Xb3U
o9+IKBB+6L1rQ0ivLQYGDTpSnGYm4GlIikRuA8jKx1XUHkggc7xt5H6L6yRGeDIXuh2WB1uuLsMM
Qd/SHnaSkd+n+HeCTnlKgjhfBqZNAdv8PfjWe+6J59LINnUq/6kadIjU0H72+vym77sPr8a2xE2k
jaU6uDFa9VIMFXbyPVJBeVkdSFDRo5BsfanY2DHqzpM0wAWmQLTlK125oQNusBeIyo38iKEz0VVT
31TJexn64FWhEomZcLVHnLri4XApIAXJuzxID7QmjxakbEoOB7nW7ozMFhyU7FZEwYA6MTIspU37
ok4/olB6caCJLVuWDmzkvujUDVBHFK0qv1sGUXlVDD0r1q10F7OIxEO9qNJwYTHugoI7QKgNy42i
lFoY14ERIsFd91eCBh0KT8ghu1W6BbsNQl4275pO/WUXtrdopPgid8GCxlJ6Qap86+pkfnFSmkC/
TBCBbMre2/pt/gCt9hkvpxdCevJ5tf0oghobEs+9ddUBNyokpo1AXIDWS5ddld9E1fAL8zisCo3+
Le/Ebx9OPkCdi7FnpObt9RAoV6GlInAV2+9hUm3Cwf1l5ektzYJdHpXB/XhvLCOMPnwjhdykdxe+
bQBAi4OLRoGHIKqHWOvdZeUXv9uwvahSxND8gDxBARCxKFCaA8DpPEdB+u5m0l2UaL893E0R7kl+
Swr20laOhrEwwAflVnCV5BkLEOC7LHH8WFmrFL+JwHdN5ZJFpgGVFy3B74OGAQcnIk8olmz2YePz
pI9icyr+CQH+gm2/aQfwc42KO22V5Ys2zo9KPNDSK3tMBxoCo0jBD1LGl9XOFGKW7FF1W2Rb3JI6
qKKTxusHz3L2RSToNzUtAoaBimRXqjjLsmwv+hxbJrzFWT75V2nh+CT07FqR/NG/0LyLCgBIHNxV
mibyrlObS71BQ6my2mah1QleH+h+AXXs11ZHW7w10GEq2hb1aa05RgonRi7rV4wklpabHZ1Ivovk
YqfGHeB39SQnuAy40YAnbHgt8v4kFeFFSLBkxAOmD7K4iVvtBcYT6m4g8Qz5WrGKF8mVkbeTUEAc
/EOeDRet7O6KINzUpfbkAbJvsG5f6j61+1QCixpX+mWZx6+V6F9CDckkdAdeSsfzVnLvb8gjb1Td
3aMJde86xaUbd9eiSy+9wNhLnQ9wXUXeyijxZs7b4NC4cQhrxbrRHH1tKWwhMSCfpQhMu+vbxDDv
ozDZjaAuVB+xNOuCW4TkTp4WPNnYLelQTqA7dLukgWxKEe+hMPNjCVob0FOA3gS06yYDdWyiAR9g
MhEVxV6pot3gj+a0eAZi3oWGRwFTryyzBTYdOGXE0juOQjtcQ+4tv/ntyuUBvPDGdPqj3LTPwCMz
1PxqlIyN+Hdju83Si5pfSl7Cd7GUW1TF6CJF6KyVRr4teLcWSaurC/gVS5HLH6loVpRTN5JuX8tS
D4mx1y6NWlWXbWp9OJH2EEfKASL7L+rkiLnJEbshKfcgwh6q2Lsw+ujV7DMDRoQ0rAuUKBaZ1azt
oH/TgGVXVfkk29pat+z7NqaHl5cn0v1tnjYfKsoZtW6u8j691Pvh1PryS2KUt3LgfMQYSnsV+lZu
ypUJQHdfNdljVFGdSgfxhknqug+MgycaTI9qP1yXsDLwR5XSjVl16iIRvBszVZVp9eY/lQq0rm3a
ORoqx19TF5k4CpfY0r/NIyhXndWWlHmdYEeOTecbIOS6bYhNMyexVlqeFKvWDyivDLTXpB77tAj+
OOBTcgdAyHMGkN8qFP/5df9XR5mmrm1RsIFy6q0ovKGYZ9+Yv7pLKtJr3MhQQlkYORfDotyPvlDq
88zSTPuJ08En2WoUeCqBMHlztHf+P/MJ55qltzZnqiFj5WqarX6qFonJN2glTaOOp2snBeoLF/7O
RRJK280NM609TOczyVIh+WVdlLn6ycRD2dXEsVKjRW4S/avdlS6RikT+XMfrXGb8aWrTwookXFly
x7p3uTZ/jW6pMpjEv+pMm3mthnGdfljHKZIA5amEPmEqTo6MymkH4cnPVzL27Kpz0ojyf94fM1/t
LxD3U9I/NECg3dY3TjFAIKxv1YMFXMZ0gmWKc5Y7SMssyR64JGfWdOIiCtx5Ulwcj/SngV2pk7LB
K43TEJGQxo6vvQRdT20T4sYSp0nEBWv56AA4VyBVrXwqq5TAvXuv5yKGeS5fyY7/HNfGvdYVD4qk
bWkt8L8FMBhgJcEuoFhaISgYWv6wG+iuDVDg4EOQjotSj5cxMNpVozgPhRX2oL0Kk45v78F87A+N
085VjWarqZOD2CXVYCaugANziYf4DnZ6cJ1Vi/qBdkO+Rc91Y3mr4QEB+lVTrYg6XAH1ZBnNLPzZ
Ms/nzTw5p2FVBXktw8VJLvPXUbsCahbZ7cJdoua6mqtJTpuQ0888Oa5+0tHLSk1mHWZLo/DWbjd3
+88dmHGLf9pJYcUVnsaGfUpSDSIPcU7l7QkallGpHyvPmLnn5hbwmzoeOYSvOYN/65lkzcioOCK6
VzqElEKpf9eN9DjW/g9qX9w1qnWQeu29Ugx/9/PBnVnYv9vt06w1wkm8ZHL0noL2aFg7OXJm+sdT
waHpEf0L6/o0RFi0SjOCNf7CsbmAuNOV5wY1MbEydtIq59+5a2F2cScldVGqhdkmTKtco068wtIb
YTpEPxGmK7bKnPnNzO33t+X/aYYBEXGoFow2+lwlG2v/H7rmHC1Y+f5oWSAH4BmNHsN0fyZnzu2K
OqkKHmFpl3+4r/+R1kfgCDXn5Sh/V63jeCM2hAcL+b7cSvChRzXK8ljfFe/t2xx5U/seL339PZNT
2WUNgLWAy1cxmquMpAMD1z1v91VP7tibyV0esPoVtRUjei9a9NuL6MJXwn0K7UmlTpjQpPcg74I+
B5S7d/HrCam0yo3YCam88Dv65W12ocQNfm31Mk4vEYxeSmG4ClAmkHGoc0JOhvOmOvoB6fjVUJs0
naOLBFfBwOgRhgf4hNiU2iPYnOekbc3c9v7+8b8uwuTeaKKhCyHm6yf4F+S1/V7TlKUjik0eDge/
TNeep++MxsB9zTr2qgMQoX5xNEx68nIbacHW0cSVMSrjOk0N0SroTz8f8b9xxddQ4Msv1MfY7tP2
LIGjgJ7NJNjE8fUYUoVLf5/vA1za55oN368TmJ8AaSDIYjVjTZVTrAqGm68p2skNfhXSU6u+/jyX
ub9/DLE+TaUYMlUlNmexiytLfQIcMRPInLmtvs5gcnN4mfCE7tvmaQSZavnS3ozrBVZfXyOyvkjW
AhbhfvZoj021yTf6snDjxD9NzJDzPLOMVDp5e3GA6b9BIXljbHFVVPA8ie7stbpt62V9qW/FSn/N
ZqUfv90tUESgfNH8BH1sIA/y9Qd4qlyjTQgvH3SCs4hF5VyI0l6XguqkVFKxG6LuaBiIZ//8Rb/d
IYxLHxAUKDBFeoCT9W7SQgp6IwxPnhU/wGts9oh1vw9BZa9/Huj7mzCOxCimrdC1+kYGy/ww0RXu
Dpa4fSToP4zKnTixUyRA/nXuCfq2U/+OhsQK8qhYFE/VrwoRlFQ1IsQdtTdXuqr7PzPTGRfmy47R
hCYAeI6qHVBc9ckH05RAAjhlZWxU99o76ht5R2963VLLWtE6nX1Tv8VH43imALIG3ZZ5TR6fAv0G
HeqzfwLRt9H0pwCpeqm6bbxyoQDZ+nl2c4NNXharMEGoiMA/tdohokli5NQboz8KSr2SOgNQOLMD
NRm2BrQGaEDWlO5oBYaVUOXxT3FS3wwRsWVRPGoUKH+e0jfAIxaVX8aZzKlvZRU4leafRKh8xBom
n55XkpJQd1cc6gtW90op5KIeuk1eAzyrA4tCq7iskWyf+SljkjDdO3hWcgj4SQaYjK+H3aaBQmW/
SE6OhnWyC3xo56e4fKC+sZaJSbdUaJobvxmMBSU3OquIiywMS7avUFJN1pnRWFs1xW0jszmnvu1W
tz//wnPfBCSNTplXEEBOJQTyohNuG0T+ydeaQ10BaHKTJ93RZmDZZ4cZ+V/AHUDuTNVvClGKOnIl
D3jMY2/c6dJohXH381S+kVDH7w6y5P8GmVztWEaKLJJV/xQhn7I1N9mdR4hWrJt1fJTXxXLeMecb
UWo65DjvT69JmRiRkvgMSTnxWv1VXlPPwAvnYAI510ZNj5j3f1SFxudhZpufufeYLZkhNnTQlKdK
E0mZ2p2JhfixbaILKZZ+1zrN25+X9FvINa4oRCQa5RzYbzf50OqAFwPPP7mY8KJ6L38w0KVIrH3p
ugcpCC5DL7lvcjmeiQ7O7hckOzR0oyxoxZNzE9lUXxH5Sk8m0tKtZ630KkLQRp+Z35m3WOPRsMGQ
AW3nkv/6+eLECRXbsaSjpIYHWFUEASZQZLu/cJrm7ZC79vM/X1DN0BFRGTcqb+TXAd3GyXPF0aSj
It31aJcaLWLtQBh0arQ0DNweEQPkK34eVDl3yesqMx21T5BRnKzmIPuF0laqdLS1YdO5w0Kt6Pym
Xr6odcQudOM97/CL1sPqqgsi1HhpaqtNsnMd6ZKH7z7AzsBWipcsEfs4c3ZKKG871O4VSVw70Dkq
ql9RU74pSvhsI7Blg3X9eQrfQ2t2oj4KulEzJqqY1mRzO0i4pwwHM0wlX45Bhb9Ut9WruEdmYmZX
nH1AYIYRTRgjtXkqW1YkSTyiM9JT+IEqSbdSDDx+l95d+xw8pvradpcxVigzN/G5s6YDHgAvBaYR
QZyvW0OWbJqFaeue5AARQnRXldpdJYRNBdCO1BpASlTLOjXmJnvuiSLaUECFa7xU9iSt6lMtoAtl
eqfg0jj1W9rpB/PC2ZtX4VW2rl5lvOTmJX3Pne9ReEmjDY6H7d+E99O9meiep9VyHp6CsF1LA524
aFgb5uz7Oy7a9P39PM6kiBf6rdXGXiod9UWyd7bqSt0FiPjSWF6mf8Bq73/epuenBSNehvb0HdEX
N0WbGBXDISkagxf0ADM4YTATVZwdhZCU4JD7354iKB2Tbp5nYuSjl8ayLyiiDWAUxJzqy9mN8WkY
ZbIhkyRrZD2Wjk134SrByg2qbSbERivmeDbn7idorigwKVyJ6Eh8HUmRqyCSy9A51rW/hGgB/bNc
Jd2A/1SBlXK5/fkrnXs54fPbCoaiIHutyXDcfQLsSolATN0EtHLSawnuyup/G2Sy83qMwBHZLcIT
PQ+uWbyhO7ebO7zn7ozPM5k8J56rSyjBteGp7ej99y72F1ZwHyI1hvn4cMo872Db8Z3Tgcv+eXpn
70gUFaFoopmJKslk6MbI/C4AOXt0Ew33H8u89h/06lFq1CNAq/ehV4xtng97N+yuZFGCMfHabh1W
Yg6ifeY0kM6OsFZOA99pcm+WwjEoTCX20Qn3XldvhgSzCly0fp7vmT3zZZTxzz9dWENf8X7GZJn6
kOHMECBPizfeP98z3PsqQiNQK9igk3da803VDzEOOA3aKKGnI/dUeO8/T+TMlhkjANjyloL2zDSb
dRIpwGrNQSbDrt7UKC4xAsS9yE5sBcoa/oVFGT1lqhgxpPK/mB/iqqTSdLjtb0y0XJhRgMlDcMo1
EtlM5MOyFMrLzxM8c5kwwf8OMsn+NMA6geNXzpHW0SKM3Ye+83aSrm5jNLn0UPs3c6ISZzGixRaZ
fDPkOa2KOHlcz2ZkQTTb0PTTf37jo0iLAMEY/YDjmQySGo1dEMQ5x1y+j9pjPELOZn1BzryVXwaZ
3PdSWA2RozMIZaFq0DaBVO3sRFoBdVtUurtxFOIBvV5XmnZXA5mLuDNNILI/f74zx3lMRylpagjy
gtL/etASxOP470VwSuTiQdVx70x7wZttS0//20CT6ZZxFQcef/VJ1qJn+J8HELxQhuQ5I4GzE6KY
g1SRCX11GrnGILfChI0P/Jy6QwmYQq6kZoHw3czG/15RHctGo5AlFTGLGuMkkvMryXH6wQ1OpryQ
dhlN/fQBY40Au/jyUl+mK3HhruaUWuUzYYKpUncjgBQ2KlaTD+YYooUyFzhHr8OIFFX2tPZ3ucdz
hEitB5xKioNVYtFwqFBBSoed4z4MRrIb5HbNbbiOhTdDdziz4vwiipxIupqoak2eJg07PqIhKqxt
Zu50B7PwQuzKMv83w1A2UVVcBajFjT/j05OQa/Q7el/jwzbBpvfaU2b4d3qg3v28T8eXZRLCwpex
xzzVMiBSTN43nHKqRG4N/xRIxrAAa0W8p4r1z4N8o+xTyPgyyvgrPk1GdG1jWg2noQt6/Q7GJxhm
iAGdbfxKExOgml4fw1oz13mPgGkw4Kz58y+Ym+ZkNdu8tCqlperpIQMHk6pdJ0nkz1wu50rTpkYm
rAhzlKSeXqTCC/I4TYXPCyRtMXTFYgOhZc9TV3b0nuTHtoaBgON7g2BnK2ameOZlIspFKIAElsr/
3zT90xpboaZEuUv9U1EBGveuDm6tU6ylYRQHvfWe7Bzk9j9fVU3DwH6kruHrOdk8CEeJbsg7joIo
r1UV42Tb8GbGOHvvwC8XiEWjjwZV7uve0Uqr5dy3QJuL352OTRgqVYWItz06TElzaxp3lZ4vLDSl
NOlOsl+9EP/VMF3nlr38ebrnolIKOQgi8Fu4s6dSAYoHz9iRXCyl/7aj/TU6a+CEl8O62trH4Gr2
9juzbW2ZBwsPef6ByPV17nJVyp0RJdTP0VWHPR1u4/es2Wh7aMkL5C13jfQxl1p8v3Gpols21WR6
SEi1TNY7cuzBMgDRH1W3OFr2CD2pmnqdDoaOI2tz+fOafr9NqbaQz46Zuj5yIb/OkLMkS3AX1KNu
7Xw1wPTqaaii7c+DfF/GcRAE2lFhPqNOjP+rObRqqh59QNCKHx8Q9ZzpH5+bB+1Zqok2UcW3wKJx
JQg2Xa0dldzaoH28zbGhMuyZifxdjq/XNfV+qHbo4VljRXFyj8Wy1yGrrZhH56FZ9WttDUx3CdI3
fZeW4k8g2IywCj+MTbWFCnpryBBDZw7k9xD/60+YpJ5ar7hYQlLTN2jlRxHi4tjHQ9MQwtvl1g16
rGus0uaO3vfb7euo459/ut1yr6hLScRU33EXkZ5g4Hdv9nW2c9DURrZ8lZxAEV902sq7+nnvfC/i
jgOP4t1Q9SF3TjZok6TUQLqBlyOi6oI1sK890YVft+VzEdFcDuYATGceS0Ycu+7UBrEV+Nahk4zI
q5HUOEWXxb6+svbu3jwUy2xen541+7aZKHoiAoaCEMIZX9cUNk4E8iMMTkXe3uvQ1lIPzFRtU1ay
shQGciOuk8i+QvhjTrDvzCVDVkNFkFcBpYgpZ7RTksyLNN8/mXRTCgVQRbVS8voQyjNdwbMDGZoG
aoSP+E2UoqvhTNK48U8410KTiyE7NcGulo0nKvYzp/PsHqWMaFN8Rxpo+hwqrtHEhevzHKJqswXi
HUMK6L3R4/YxCfsI9oZ7//Pu/LsZpt8Q+iu+IkIg1z0Vc3NqFLnznoUcX4joT7nU3xDTelav3b20
5VVapbvag+62mHsmzgQ7KFbSPuEmMlF/mta5mi6p6R3X5AP5Krxut/E225WgMjf2Nt0gszDTZjhz
DtknTFFwKkbpuq+b1QuUNuKKpe1qBtlSt9KVm6l7EoZ7TVZfAsv55fgwI39e3jO7B8Mr5W9aTGI8
lQBsUrvN7RJXXnMQhyrSYQ08hU2yRehlZqQz78fnkabgnlyVXABGTM+p0qushKjXG+qvuOv/xylN
KzS6JvW+51jGscCAEm0wlJo9KFZiVQNG/3n1zs+JbgOdRJTBpj0Hx+qyIi25yOxBWbeuu69KfyG1
1Uz35szrztL9d5jxzz89DVpd9I7VO/4pbI2VpAnkLObcYr/B5omriexpU5KIWSTBX4fo/b7TC4o0
R60xtq1+30DDUwqMd3S/WkfZ6EZP7ls0f8w8n7lUzi6ixhKSBtrEnpN93/hNoGh/DzisQtdFA8Sq
dH/R4uz9L77Wp4GUr3OM7LSBKkQmmKKu048OVJCN+i6cmc+ZIJq15N5HcwsSFS/A13EIHZRB8l3/
VG3oTm7idbDBBGJZb8pLY9fv0rlvd3Z7jLoVXFIUJqddWIQ1kNUIkuDkSMpzquU3Em118Imxtu2K
lLJFGUkLrZI+3Mq8iTIIdCOZxsoBuSdkONcopcxFM2e/6aefNCki1pHvmFkQ0vhusUgyePoiZ6kg
tPPzFz17e43eROh1jC2/8Wd8Ohh1aZathXjYMdPa5SDT2OzLVdibmJA9/YuRyABVwmsEeI3J+XBq
q3BFyhFsA0wGAn8Rae7a6d+bOlr9TyOZExBkRa0/7hCwP/lJcxH2wd6q5EfDa28Bls+8OBTGWaDJ
44qHMhJ44CARa5tG273W23kWK/6pRwFugYApvjpR9yS1wUsGPegCDneyNVr/dhDI1Cn2sYTLiOFO
UF7FIinFoh3yeAtAoDlEVUzzoApWamZfpIZbLpouCK4G1bwcmrY+wW8elqB1LgY9Chdcqe9cNToc
Nv+PnA/JxnOyN7Q03sqgNRZUhc3tYKiPelv3a6cTL6FdbmWnRj2zKZ1FXdU9Mk/9vrckHBO45JPO
u81F8Tuvy2Ub2ns3E5eDWqwUtxFLq+6bVRO79sYSkHGbQULCLXhADuvgAC6SrdTYV5Lx4Kr1h+LY
GFvl1X0sO87STfVqF3fWzpKMlYi9llAjMl7TfNCQw8pxTEeDEf6I0uNlH+9qo4XpLKph52bKpXA8
hCs627qs1TxaJ6rZQrmzjkbZXegmUZRdIjlI3rjEPIEGeVbfuU59hQyOc5CbMliWMPd6CCubwTRv
WhiMmk9XtPTl+1F2SMGowZfN5yB2NlFuPhj18GLATY5yHJCVZHilwIY3zZDqq7jMgx2E3l9Zb3VA
lfsSxxGxQSj3T1jrztrU4mKpk30sHIibK9eIPwzfSk61pGMPUij3wkmgapb2L93wn4N2bieeCSyp
NlD/RzYZh7VpLbCOJcQrUt07KUOCeA66VMsiCi8Tw30BYRZuejnVZq7Nc+HWiFFH/HFsnU5LHakF
yLLBfe3Y2HTom3Rpm1dOniy0/JSo6kYp7n4+19+kkEgGlE8DTnkUlZboplUb3iknnF2gooJRQ5XD
e5eJXwuRlQvfNNcdRYm17qd3hjbcKLFWQ6GX9oVs14AYMehGoOhPU9pIRwgov8aoRhSb/yZW+/xT
J0+ybNZ5biP5cvSdln5Fe+Vq2bov/3lpf1wRXRuFdUCGTgNsI1NCmJmg2kaXEoI2aNyPJhHUv1r4
/w4zviKfXomgyMwWXzHjWK3EMhwW3p9m/xdnFmDhNzIP4nhZ76tt85A/+5u5NOJcRQP1S8QbqWog
oGSNe//T8AZfTTOz1DjKd959dIyx6g5u/KvkCeEAbVWt88vodkTC+jftLnzCuuqfF6AUnmICLKps
9Bkm4YimSKiJaYV6jNpwX7vRrzqO9mEV/vl5mc+9xcja2aidAwn4locq0PZC0/StY52HCwcQZK/t
+1xal+Y/1dv/e5AMqmn2GLBS8fq6oLk8FJbc+eoxbsxF01wb+tgcmXnwz76MwJeAtoHG/gbraRAY
7OBks2rYq+t6saRJs2i82VrIz+Mwn6+TaRoQ7JoXq8d8bd+JJTSQFd26tbksV6hMHN2l+Me2H3/X
D8VbglMqbaChvw5JncDqheoox1q9D/NuCdh8IaBt/7wfzpS1Od0jQZkCL1HpVCfc6QBbSTV4hmqF
ThBiHGg6JZvR/bDeRI/53lfZ9HO0w7PL+d9B/5aePh02zfLTrkYK5ojfCKnS3lT6Q+2n/yJGQ92I
RgQwbEqhkxWM0oonvM5JMQcgUXF+Em1404Pky4Uyk/udO1Zoj5EcCfTAxBSshGCP6qsdqxih0T/o
9dJ2X1LHWYh+rh937kG0R8QoHjT0AKZ5syKSIBuCjJHSZ2cgjCjR3yAzcGRUGfW91Bv/vKJMK/6/
A07ysTiuG7cPW7Z+k8KaN9ca0pijgefMRjxTzx39B4yxv6qTIU0u4GooXSt0OWJg8/SFWLq3Yg25
72Ix0otuyytMrXDHdJAZXjvrn8c+tx1RIqAuhzsyam6ThzQHXJQI7C2OfhtTysmapR9Y28EFNfrz
QGfA2zTGPo00WUwg8NV/QG1lgC9m1cJQU/LY2iCXuqv72j/U/4+0K2tuVFe3v4gq5uEV8Bw7duKM
L1Q63S0QAgESYvj1d9HnntoJccW3933qh1S1jMZvWIORPQ6B/jO3HeiL2BuweO4TzYr8pAELb2RX
Xp1LRV78INw1NjT6cJHOnh1i8BY3NW5pGHhuu32xgngCLjSY5W2+//RL6e/Hgaa/fzjyqmlrCzhP
64gMQAvIIm2u4Your+I/nzI77twZ/vcmc/sXzltodTzDS+7KNrUulWA+fscsTMH65eXo4PxJoZa1
o/1WDnYly88Z7I06G9xeCkkL0AzfYHf72AkCGSlV9ks6GMdUH+jattlPzeD3g2Mc8tZ1ViyHTvQ4
9mfRDUdYvN3qZQch3IbG8KzZSurutJEtOFS3IyS4gOn27pWL0rx4fcE3eYoJbAf1ic+L4/UKwJvc
NI+uphXRWAY8djLnpfM5xgT2GcUBC1rQ3cGQyMsIFHi7MU4hjgwgSJQG+UIznVvYeLShlYiFkZZP
hMClCCHlrTMpxrEBJM3AqSNfWpCdUmXMNfX2/Qa7vPz/fMPsaJGu4aARGDakf7V1ovePXJdFaNri
SoZwKQkKPszV7MQEWVbxHJKPR8ifLlLIrgWJBb/aJBqlfED/7Qr+4sLSoCs5RQGoun3F0pc0twrI
j7lHm8t1I7SboIdaGTp8WdiiI3tle1+qpn8ablYS8iFO4OqEIN9a8kO2M3bBooCYZJzcWotqRa8F
AhduBbyYSC6QU0J+fl7Z6DqpIGqEU5O09i9XVxAmt69dcRdn8MMYsxPrQGaEWqy3jgAMwaRxjMsX
A2BiGH0IK7RDH7JFsYd0O3K66FpacWFTwiAVTXr4qkHLcR6CgCAGRlBtmce6e6sz5BH8vpXutUW7
9IUAWgAAgaHQIZw9nbjgLYgLVvaRPFrvKu5jyMDt7u5gXx1MedMRtbCreqMXjgEw7f+MOdsoiVsx
IkuBYwCt6hZI5lycfR2+lDRMsr+PrgDiRJtnEugw7HnPRYcmZEIMfF9ZiNuyTjZZ4m5a8KMh63f8
/ha5FA9PZoWAHKCD7n8hxctM0+FOMGLFfneLHNKYkTQXFGz40gmT23HhTCynERqO10KDCw8LOjwG
eEjoIUC+araIJPAA8LWEeUz2UKV6yFcTfF8dmtW1M/dHP+BzOfEPxgHFWOS7CHpmtz3pQZXTsGfA
MtFZCOE8ekZCs5RrhdDr3HbRFHF5Tsg3qEqvKUAtkbkHvXDvHa+dj687FxhgGE9APReACGzfzw9P
0vFKr8DbOFrQJUf0FbneAHOxDNr13pUJvjQUniOQMaAVhjh9Nr9GUTNI0EMP1yd7aPSHUtFQNYe0
1a8M9PXMw4IGR/EPCRB1slnim7nE0Hts5SMba0QGUOrUoeElruAgL4wyJdYw2UbWAVjS7HOgBDck
Ke7UI2/ZQbOhgWmSjSOvyW18HQbMu8kQEMBfNGXmvBmIv6vMFVig3NUehs49+IXzyAg/fX/svt4m
E2cbNi/Yk6hMzN8BL8cB7zzmHjUCcY2aRkW3F3ANUSVqt+4VKMXXR2caDD42QJ9PhLHZC17VbtCl
SA6PVYNKgSTdc8nFy/cfdOGQfR5kFu9WpiNgJFAgouufiEBXCQo/Wt7FTuVsLDiCoMeM4qkRE2gB
AO56W7R0AQ42HAho5BF50wbZqjdI3GovUNuLvKK4d2s4csr3IrMj+ALUV16Ri7Nig9RjItfDP7Nb
wSnh/WvSBE9x4j6iwQcZYGZeGeNr8opJsUFhB6jEgkvK7GiQseSagQ11NCFpKcaXPB02vQnWaA9B
fggtavxaandxY/0zoj8r3KQOWudFGzhHmr31xAi5GuIhYeHYdaCqVPH3q/71jvn0ffObFXZersX0
zjlCqDWq0UDJfIgfyJOtHr8f6OJiTVg8FGXxdfOWNnfMAoUMxzlq2mTMrK0L9xq++PIOxr0MFQUo
ObjzBqkhUIGCC8RwbL3ECR1ox4eNBn1g5NCg7WWchq0Pz76c8MnL21QLre7rMPE0MJB9Xsa+6sdQ
CVvgQDs/sxyev4gZztLoDkj2Qb73fsLh7we0S5bo0eaR25r9lav40uqDhe9P9VyAi+brAXo89Dc9
ZR+7SYkNrA+GNhTMP7TmQWb/Ykk+jmV+fsp6BTlKw+X20WkwH6yPeJBd2V6XVv3jELOLiw6jRREB
2kerL3d9ztcldCm/31gX7/sPiz79hA9pelnASiNLEf9b8tkjCiUlsGby9//fINOP+DhIStK8cHHV
UJn9DkZ75eb+euzc3/+/YabT+mGYtFJpJUnpHsGAWBR+fscT9SCG8UqL6tKqQM8VEFWQ8vGuzF5i
3eFFIyieE+bIaOhbxDFs+S++5A+2ChgggHBnC+/hOtHBmcK90qABWeYRZ2VoZNc0IacJ+RwY4voC
3RIBxQSVmWM8DNk3adCWztGrrcjI61gDH9033BCaP4vvv+jyUJgvoJcNgLZmL0Elqwqi1tQ9Dom+
bCguZajdEgjJClKuvh/q0iWAKvB/h3JnT4BDOyTLiECPZQ/PS6tCn+DVad/Qk44y7e+jTEwhdG+A
gHcdcH5nW9tHpRQAVJyfwRcLBRAQh/Z2a/JYsPrH99918ah+GGq2vRVU13OoxTvgu6dhTX/2aR9K
+Hv8m1GAWdYNa3KFnW09Iivd6fTRPupExZ01RKmuhahUXhnm4iLhCP13mNm9o3x7kL5EmaNG4kET
EtachN5wU+nFtvfTf3Oe8LIhzZq6H3P7RJhdu3mqp+4RHSqIa02WHWKRGMOVj7q4yZFIgYEL1IY1
zwQ6py4Ka2hREzTgRMJ/NPWT6f9g9Nq7cHkcID5Rwp0wmLPDBA23XgCmYR8r2GRAnqyxIVuWbRW7
xu24GL+BCPufgbx5Gwxq8KrWW1zcuouTqj2myo5M2AJUtYxrCsG2kV1J/S9tcgPaHxPbCwCAeYLo
tmiYFiZWCvykXSW6R+lrZ094V4pEl7bfx2FmZ8kZM9V7vuYcUaZeNi6070gVsvypgHyxl/36+yMF
QpXrovozQWWnH/PhXRrQGVVdhUrlZLLcwmsNvZ6ooteaDZfepY/DzCo0fqOJsiWI37ohW/CW5MBb
BW38/bdcHATAbXRf0aLEBfH5W0zYHdYJeJRHBhcyLzcOjeY+fj/EhZIM2DYfxpgtDqwASC9JYR/7
d+dZngNI3vR6aL/Y5+Y3OfpLA2DxMR5fvh/20qH6OOpslfK8VHYtC+QqonjtHfc2Y9o9JHCXLf37
RiU+8J8wdZ4WsZJJtEQ6+zg0FWS8S+gDVDV1Ik02z0ViXUl/Lx6pf0abp0TQyZcshWvGcfCqO2aL
l1JL13rCV9/P33TpfAomABoB5HmioAEt+kXcJi+qRmuKYjzJ3lyhOxuNcEngfQNLqv3QSFh8O4sU
BjTfj/rlIM9GNT/vR20oe9FINp5Uny55wO8qSn4E1PuFOdbDCv6CVw7Atc+cvY+uVlGvEMOkZE3W
+TZb5RtjASLm+vvv+gqwn33YdBA/XBoZq1xOR8OG2rOxFCIsFtkrjyhoX9sJ6D4JtJH7RIbXxXK/
Ni1nQ8/OuEHSXppZNw0NQ5wNtihD8dyLhiXE481Q7bX4r/14kdN+2j2zMz8KR68aUDf+8Amwirfp
MofeqhGpu+YqAeWr7s5stNlZpwPY31qFLyRvk4WXtSbwbgq9lbWAzMLVpfxyZ85Gm13MKRiDsvIT
qE7eK3CFw2Jdr/K9/hOYqqlWn8flr+LHle3z5eWejTkLEapRyNpQjneq3rvJC35FXq218cS38ISP
ig1cHlB2Da2H/4PO0JeL9PPQc0oBT82S+waB2PIG9i1nI84X+Sk42HFxA/upbY8xydK5ciy/XHKz
QefVrL5zbYgE+6d81MJiMpFJJoHuayyGK9eNM7tu0ixHFVbq3om0cMRITqZisco2Y8PWxHy4soZX
9s08C8ztpgYv2kig1Z2eh4U8imhqTEDKcBI/blZsdbUpMd1e31zizuzW0bMAJ9EckhNqNzf+trnt
IcwNgvvvSe2VxNeIvF/hCLNlm181o2UKy4C2rLly4QvQr42VC4LpdTjCV/j/bKTZBWMNujk4Qa79
uU+TrRvRpXryFt7KjH09RN31Si5waUNOTUCgrKFaAKjQ5/sbVkgdIllln3p41+r06GdwvrrWm742
yGy5EqqGoTRb+9TC2cTLgAqimDx6peDxtUmMufv4LbNVypTfWLS2HSgAyw2LBTpEsbd3363FsBM7
eSUQu/ZRs5UqxqC1E7N1TsrKY+YehgJWrlr0/eH6irGffdPsCYD0QAMtfJxk2MlutJBvvfXEeRyf
/I1fhtkGLOcY5MdIO6YPVgjrkJDfNvvrQq+X4omPczt7HOxM402i8Dv89kYZvwUEXaqorcIMVVXy
YI1/Cy+YffbsXajBDwg6AhcQ340zCCol6MERo944aHFemeEvDc7PQ82R1ei/NYBLBBruEv/Um3Gy
7VZ1RBZhthLLpz4qzuObE9m7ScX9mtgdsHhfbzIL5KUAyoCQ2PsirRcodP9E7YwnKynYQnLvh2bB
DSQDqlv1MF6AWbZEdcheB0X2VnHHjZIaOCJZAIks1F1eNBIiZ0SsMlNfuTx9Rbu/C1MrGFZ8KmEC
RHU0HPANWC5h6QcsSiisYsF8/UbI8RerkludmxEJ6gXnmgg5GBMlyVBT7+pfdqJg0CqHYtlkYmcL
/TB4/SrzzL0SUMjtcgNVd2OJzvQOXlAHSeirJtOD8uWu4sWDRp2dN0IIVLpLOwDbsiyOQU3jQC+f
83E4uqa7b+FK5JpFrNfVIVc2oEvQ3TOMhUfJXihnT4V3HBx8rdmZ98EQvICZf6eS5kXC0YSxuoRD
VMGX1NPSSVn8zEX501Fkj5bqu6rSNWAAiEur4MnuQVJIK9hLd1X5G3YhfQi50n3lGV1Yu/6itdk+
New8FnArh8eN9ZsO4hnmQTGxQT2SuvFEYSQcwPNyq8Awdyx5Q5D0G6X+Sgu5dbvqnTblWTeS26Gq
17zMb/S2XDYqeyNDe2/XdNU1dAFu8yrXmwOIV9Wac2tYDR2HN2xw2xtsq6sehrymu8n7ctOOXQFj
cC2AKRrAf55Z/+ozZ4nHHTRdMeixEt595+RvqTDfWisDTtB6GevSXLau7oWdlp8E9c94KUWY6NWt
Zclj5pQLk43PujHcFCPMx0F/eYQyZcTScatVwRaWl2fCm6UFl95qCODXKDBsGdgxGi/bJOl2QjRs
WYPDC/BqPy41Y4wZrI+gWmWEWatDpD8LlqKgd13VHO3EXgSOQKdZcw5Zw2HerYwTdVzoUdj0pvAQ
adHmqCznISjZbU9yEo00XbNULGsrhZV6H/DITYqTA3BRjKbwuz02VQy6OQzQIXQj/eCJZkm6kLnx
Q4KvBAcn24q48qF2AZwd7VO27coWxBCdbQuiPToq2OoB3CisQTmRbqdu1JLxKa3MFXG13aSO1Sfq
sSqzY8DN5Zjn941DoDtW1o/cFociaF74aN8TVgXQSnH0aMjyUyv8X7qCnVMLs0jalnuv6GCkpGA4
lvt7CEWw0ErJG8+yl4rkr5TU75aOxhQMFp/01GwXJNWhP6o7q0Qkv3BZlBsLHmJD6619WW0AKVn5
IzpXWmpuhjYJVlUPgmXG7Ff4O764g7FqtL6+haMUwjCZw2uOtdvRHndWSdIb/G74/epuG3pkeG1K
x10z3Ugb+MPBUQWq6GWkRAlnypzXIEk1ZuR1HOZf4E31ugW7RKkiWADYC9nJBdTjfwBrloBv2cHU
Eb+U1PLOpPlbC9VYzIbMwp7rG8uUOzbmaTQUJX+CGPN73rsPSBnvSwVDkNFcOV6x6ChOl8gOuujX
lMo943WcJcY5NdNlbd8Jt4hRhrs1nOEGViJnlRkbURtZjCJmGgtpjTENujvNqqOWomXn+GLT2OaT
VkNEMyn3lsMPozTjlFSL1quQ28ttwKoXwuljP5BNnw9x0qZr6kMzZYC8XB6456DxznkTrLyWPbrC
jzQf7mP6VGHRybgifXEDOs67bfXIcylN4QZKzFBC8yaS0nsdeGrcZiiKRng01cqW2drVh72dy5Nj
tQ+F1iNZ5feaJuElo6NmlNceuLKNs06qYI0mx32uKg12dv4i0wsLUFzMPmRf10p078Sqsls/lV7s
W5A+CnwqlrCA5RHMtcGoo8YOGkIvtIc1Tg7AjgmsEPTZt92ktAhDzyZGJaw8trJUm07PAUvENpes
3DMggMLONK2D8iQeXFvUaIUzb2Mk/iPE//Kw8bXHLNHUwpDFTeokwKoYxv1QGscxr+4D2W4oxHTC
wqsfmaiaVV/aENWtyROYwEBO5zRWAbx6pAHL1aDaE58EYQl+SdS48BGVZQ+bIQNHOxCQUlapH4RW
0ZGFnmXewrXcw6i8U6E7S5fkD0HNvF099Ld6VtOwk4UT9k7phkFhrjrO7yA8ycOOGWXo9c6h7oY2
JmxaI1q2P4MWZra24cEBkwO0aDrq0QvGbV5MN6c0t1wr1YJRdlsPqb3ptIwBTMriwmtjaP3UYd1r
4DwMGVzQVLAx0IGOCcETVQptLTvInQZGnGSGFmpotgxWhlpEVuEmT7H5IUMUq4E9Uvw96qQ00NAq
YKpH+5uqYcWa+EUQZrq6LXsVWRg2RIQAD+LBhaa1WcPgKgFb1fY4mGCp/IXn0Yn9XoWtq93X1gAJ
YWnB/qNHHGih5IOSblh6ZhOahMB8Nq/fZTaBfX2rv3OMUQ9L4lYLAsI2pNGJA1yQx3dZEZDdCC41
VOi0nUbyd3Mo7tWonhhcDELogvJl4oHjn/NgC3jtNuC5A4ZXsk6rAnagSb6gKTTqiJtbkaaEXHhN
QxaCZUYsUWCATTIuNdhHLS072ZUtDOe9MmVx2fK3oOJ3uZ6dZcdlPLrdrRKNH3kC1uHMAvtwTOm7
2yEEgpWkEcJDDzZ7Y72um9RdQq1bWxBPl6s26doVg5gj9M+6YwIm4MqroaiVDfltlcP3PhllTJTX
QKnTVksl+0cxKe15peZEfhlY0N7qi6csyJrIZggZJF5I2EweTEgbamS8GYfspunEKW26Z0gd0m0D
aG8UZO2vbChQOReu+QihxHsPb5qmg5nQdmYDq94axb6eq4VlgE41jhzbw18CUXRQThr7HmVxChJU
Rr21Lr09EXIf2PXC64yoyM0bDzXfSMuyfRJYLJIe2bQajy24sdQEq1p71q4c6pWQ5n3h+Y+4TU9D
UGzgQ75Ja7mwbFzplpuVy5aAO6vaQ2GgQWJlT61GHrJM3jfeRNTECQ4Dm/7AO3CrtzyG8/Qa1dJ1
0svF1DIqWn2vWn2rLAN+xtrOodm96XM4KxpHQo0bDg0m4dQ3nI0yUq0BYBa54bl+JqZ30hneJrtQ
Y6z1cNmrzCUV5bY0YF5OkvyZlfltLZwqauBrGuWl6UPvzDPDJhmbuGUdDMvTbltIeJ/15Z3OW2C2
ET/DRN084Wkow9y171LcGJqVrFjDVqAr7Xw/QVarrJ2b6CCKGENE4D0QNXVxE2Dj7DNrxGcb8MEm
RYmLOgNafIT3Sq9gzewZybkzujaEFNOJZ04PsBOELDtoV8c8lQ18drthB3AfBNsqli1z0wp9yw+H
ChojrbbLYLP+IuyqjJoyCd6CVLvt3QTVrcCC9LgGtq0xmUabpZ5HOkIUNeQPTW5sAgD6j00TKDAG
0mYF8rAZ232yCZByFniCIq/tVlWHF1hx+Jd6fHhFAxEW2XoJ3+oR1gpJDZJgjw2Fd3yA5KfDvJ8t
qPT4j/U11EAOI+59rW9Welf+VIZ8GAhECitYZetd5990WvAzCVISSy/FmYUiKfSMtHNqFUMMi6Ya
9o/aq++QFSrtaA9ow11uQT1O7+03RlWoJ7SHYh4sdCH7ttaIuSqKyYod8yTz7hRonOFWAhw/63It
ClL5k0C4mfb5uaLDneU1Ly1VSxaki14aq6ylK9MGybKjv/qOrXAKJrVi8ixsWD4lfMnAkn7StVot
c1fWSz0z7mum/co5s/ArmltqWtusdA6mQCFTWmvLoMuqI0ee4aUImvGXski6gMreniTlyR+tbVtO
NHG/vx8a99aubEBQRZxSPaZtdU81WOzJ1H82qJShapOHOnAffNouU4vsy8Rci7K5zXF6pIaMx87X
3cjPvpkuMruFIQsJ4qZvDzjyG8uWXgQX9U1ZyU1GAhriRdn5evZM9WwpmnRjF+kKHhJwctGHt1H4
cF4aDeTelf1qUvXA7CLmo/fAXPobOcrWK+Ca5/ssTD39VvZ8Z+p0n0wvl0bzrRzgYgVD4rJ0UaLD
sgxusy6QqQRCbBnk/iEAXS1sirgKTrw6TlqROzsbirshQhqgb7TXvkboVbsg2RP3ZMsxrriCFn2y
EFTsSlWJCDheBN2BHjp6i3QIYJ2RrlxSA89Ok3eqYWNmhXHWEdU2Obi7NStJOPmNB2YH5w2iXhWB
yAvCVh4h1Vg2PqyqqdzqfR57lQETk/Rp7JvlJFMxuI6CtzZM1p2Hkiukko2xJk3/zAwN+R9ctaQs
XoBfwd4my3IYYssme1BxznSSaFbtfeqOgDJSC1lmkTW7fCzjok13zoCLsBNJ24XwAQd8yu25Aat4
iOt8X4O4UIr+VASYlZK0BBKX+jSXrqriricrYF5vqhTPMew6vx/qQtXq01CzehJBnu22duWdYDhc
l3c1zLyH9++H+CMyMavOfhpjViviVaYPNpwqcSGXb4EG96pK6i+OqN2wzhlcoIV+loHmbZQrF5yw
c9UQuDRr0oxsI3tpSrbFtRLb3HsCMWel48EybXaLRw/CLkW+hjQ6JDQstEJyVhsICdpYkGwJpZD7
TMPN47kYhCJMjBINQXNRP1YOf5YjNGFy+Nfr2fBIeXJObX7oCmBeg9YwI93Ai25WuBN0siaor0Sa
Vm28XrwluvBWsrfK0IUT+kL0UL0IM+76MFsWb6XX3g+d8wjv9CcLfuW17G4NNYxxZ8L212uqPmr9
7tmEagNptEjQ8Wg12XvZ1/ejGtwIBQgtKnwnXwxlIjffL8WljRW4EPeCtjAgmXMxVn0cSeAi+j31
efcI9Pk96DwrBF3LZECe/f1Yl/px6LcbkPe0DZBbvVlvA9bjvSarfEBvrFs0Zzca195dFrmhEflr
durW16pnX0URoKwJxC6oAgGauea8eC2Lgo/El/8ZsYbp29R3qPdyzVdT/0GHfQP4M8FRPzT7a3SF
r+3/2eCzorbq81HnEKk7AcAJ82lzay4mf0JFIwMlAnTp2FrtrxfskVp9LRl++upZmdsYSRoUaEec
QDJ/Y0Uz/CSB/44Ts5XE1O6kSrceN+uwByurMoc72G8KqJzYETXw8rQlXo7E6fx1m8lza0Jr1rVy
6I+0j12tUPj03LVwlYnXRd7kJoGACtWf7U6tcGJDMaVUftUtdQh7b5CPvur9cN+55nKQ6SqDcLXM
ddhLsQO44ZtRtFtpIpvspLmrWvsWshB3rm5viV8dmjZZpab1gOhlp9pijxTq1RJ8iPq8POkVffNa
ZzPq/dFx+psuZ+seDBsE0JtShzy2Vewsg5w6ogqEHq2I27bewenotXKNtcPVEg7cm8KjIPdPtaO0
PrbQNGGKoe7EyvcRdkWIcctt1hpL0jWbRho3uWpe+4FHo62auGrU2TH7g2pAmdTxmHpjXYe8GMao
7cd3GzJJuCHwKJqVe4Bn9G1dwh5Er2sKq3T/p5Dts6FSa1X60MYBimQttW6X6C46VED+LTJqtRto
d0BLUDg3qS5/AAOvkMoZey0NTllgpAcP3MTIzUcY8Uo4ugeOh7uKmXwBOZspakQFntjtGhW/H5DU
tCLLH295VRyHfNznthEFdrJl8PNtqvFAh3KtM4YwAsVAAC0WvaZuaFmvKEpJbdGfKmU+QfiXhJga
eJ/rqB+4bFMl7t2QqXWFeU+b5NS6JtwcdX2dEvQv7RXW50Dbkw2esErTLBpwx1Oe7kTns9iA207Y
5/1D4rbDquLwUEsS/xdkBpF+m9qeQeUw9A126xRiZ9Xeyq21tSf0Z29AxG+34HS28uwbThWW9XgA
uq9GMuAOsefazw4Q5ly4i6AcbpLOYfDgaH8JGtyhIAsbv9y8r/JgDa4LQeJIm9AogcVxkcE5+X3u
CKTFuY6Dm4glDdDNC4xN3ljPsgvehKxuvc4SC5okb8SYlojj8Qe5K4euGBx6vEA2y7GqYckT3Ntd
kIZ5g8BOVQhtGbjE6yCHxHBGhhsC7Yd1DUJkWOXZL9NBJ6NKx5VOgIwXVtxksP3Csi9s7P9B2o+1
YH1oQP4oknb/MzeGteWigAPzeHfHzGbcpg0/c1N7lU7hot5gFNHA9LXG8oMMUj8yynQSZhAMxSjb
jfKUkQ2y3J9maxIkTBPgKtFhPGTyR2uA9pFtZwvXRlE2IQBrkq5HTu+O49ZpggcjHe8ptfGcBsg6
e4Vmj021DEbw0DKyg6eqhDpXzdONFM2r3fZ7azB20i8fKs87oIBWhmXKzR3U9G6mKysUdrvEMV5C
/OgRltLG0sC2W195gy40vj/djbNIyslbJekwwCjb8xfoxrxr+XhMO0oXzohniXdH3SM7RdjvttXv
ClOsTCK8qNARRsBRAtksqpsjMpby7+Mu0JQMCLlAmRZ6KrPHUQktqDW3sk80uyvQVPBTNMebv7Yk
md6kD6PM+v6VMqA52QQBuoX+VqwU1F/FBqnIlWn+qkpjQgwG2hU2mEoQXg5mTxDV86Jt3do+DbC0
tVDFtmp9B1H/VZLyNWMgY6TqjioN0fYrDM6gkSMi1xCPkHB8RgFqWaE6bLQvFuMLXjuxTSAdiSzg
+81w8VdatmdAqGSSCArmvW2FOnaTacPJUfQ4BvD2s2qALmz0VDhIT9VaJ+e+zM51sAffLyztzQgD
ggEo34wC+Zh0oV4k58RRC5XaKz7+BJq2uRI1Xf2RszDijxulzlwben9s473na7GHtzqLyD7/FUQs
rG9qFnVLiPgu27WsY55E11CmF3IC7+M8zVbTdRM2+ECqnzLrRBJgP4OHsRyvrMYlDMWnUWZHE95o
iaPz1DuVZbvtdGfXJVYdJw3RFrkavBACxrfcRTW+UZ5ABc+5/3472F+DYUCEAfwDtxQE5y8OmAEg
KiQ13eGkOLvvvHSvEOV44CInCP21/IGxZ5MNYcNNEIUe6jGLi/rnQJ85hUBck8ZJR5ZmUq7KSfM7
k5HB7EVOb+pAi6hHI6Wx05Alj05DN6WLUOO3HNjBTdI4q/xNHgQAvKJA3SVrBzUdCBLsLdlESVZv
guIN5eoYt3xc1cU96bUQhpAYfbySZ35d6M8zMEvMvDyoLScRzklvR5i/v1s0CQft4ft5Nq7N86x3
3+Rt3wRD7p3cV7YZ0wlK5u1o7Md2mGNqT/qyf+xX1eqaBK453W6f886Pn4dG8GcsC7rBoFA3lndq
Dd4sUCByI9cc9VNSUy92uD6gt1OfxFhNvmClOkHt6qYcEMiYtn5D+2IvNBS1DZXLsBhJjcgOZtIs
/50qfso6gKLBOv1hafwKyPvLfIEuG6ChB9w1LIEgefT5Z6NSEQDIOAwngfY9zWErJhvU7yuLr9LG
vnIMp+vk0xxZOmSiJrXGAAxneFp8HoyhbDlQsx5OgK6EQ/8k2fv3y/9lj00DQDkBPFY/gDPJ7NLl
fd07sqmGE6jTqzb1osS0NwYasf9iGEhrwR0TZjUQavj8HSDQ+o3rYhhHLDzjLgtuLZi7/IsxMEsA
Z6C69oWmJ8aiz0TSDCfb3im+J8ZN7V3hEXzFe03T9WGMaU9/wM+mVR9IERTDSVvbW1i3rOQ6WU6A
UpQZFyS+9nJfXH5Un6HYAYLxF+qHCPxMsr4cTrV/TP3zwMsr79ml5cdUgQCKXQYZ6tnyM18ZlS8w
Z5VgW02qp0x5K4jeX8EHXfoOA5EOKB+Ql4A2wedpE6nqeligDaegH1BJH0JBX/5+8eH5MsU4k1Tc
XLNVgKaN9wILIzu2oHVzLuAMqZLk4fthLn7IP8PMBVtroZlAnVg9BNjZ2XaH+5Jfk6m4OMQkzY9D
gWBrzuvgOkxdINuMIUCbKwVSocy4sup/5nt+rcDWBUwL+88lNisrOk6RuUpijMlPnqMSw1f2Vn8z
F2yZxAp+vAEM3Uv4gAxrtGS3epwvrxVkLlyjOKUGVBuwNBAjn90ITNSpsqBXdCKATZX/Q9p37UgO
I9l+kQB58yopbTll+e4XodrJUoYylPT196hmdzuTKYi3eoDZwSwaqEhSwWAw4sQ5EQZd+71hZtuc
CuL1NeYdZxYCcaDUxmwOBPg457MGTU0j1D1O9h1e7MfuXnqbJA+85PvswPzuMD5pv+0f7KYWAByv
Cj+gwJm5ATDoNB8ufm4rq5Flgx5iPKXA9P8nu4/3YiKOa0wa7GCUyoIZHcS+/BR3GDc1qaqWnYhm
Pbdd9BDraH85rfEjL/R9x9q7SipfTQtQxEJ50qj0D4EXs74YIFccTEdfKS9kTTYOrFXYiU49Ru4A
/HPtVL0NQR0sCPELZwM+ixFChETZQFJ4GUckW9ZUFIdxygFwwIwkuCfZP5mA4J+Dtxn40bmjoSYW
+K2iHEXKhnroguLlsftyDJkP3v9Z4NK6nPSAsUOI4wTlNt+UB4h/nf7Bggb6BYyrAivMhxASdzF+
eTOC0vcJGnV6JyDzu84Z4XIoVMNn8CkAzuCOVN1ZSadbcO1+ax6n2/JY3tG3aSfdQal9o99A/+7e
8rXDl1eF5SgmeEdBGAQE5uXHL4oiGZ0RRhWAmgwm7SDE+7RuYilWnNvg4zu6CnWPSbER4PhhO22N
bfEwpNu5Tp3fgFD1FqiFmwmY9Yf4604BBRwV9yMG+nDj825HLWOgioPCHsrgjlG6+ZeZBbRZZvev
Bc7ttLZVkyiDhbFAldX8kWuCeLe4efg8iLAYLkco4EK6HUmAK45w7ORVeQeSBf0fA0rZN8mGgAi0
8VHoa+t7bRMjUzI3619u/tvcjWae256vm7PEbIidpJebOY9NQ88AeUQHbq48N/1/MIOnCjTJHIAT
5avkv9NjoARwcWLYEnfKnTo5vqMmAlefXflqNWdmuDSzCOWxrSmymUouHqsQQLXYRH8aUxR71iiv
pFF+aQWw1bhieoEjzm7Am1ZnaiNoGcz6JNwpSwstwygK3GQyMacxSSg2ymWQNqbktROVN3EE+IRZ
KJJoWEtg+LMgcfYF9UI2YlJZA8o/wCrQxqXJN4ybuuMo+aMGzpru9/q3vB5AwIk4W+rnxXpmsQUU
zCilsMcFDVfVbud+kIXkx37vob8kan8teei5Ne6btiiSO6TCxubaq9MHUvXTHn6tr+h6/IBbEReX
Syk2gSiFjfCl2+ie6eVb7aY+tomfQ5YCXOPHAaRc0LUBPMo19+kJbZUR9DLuL1E8u+63ff4Uy8DA
NSZVrvK7AWxFtO9qfM6H9na4tbbpe7IJUVTo/HRy2bPqVzsRD9jS8wxf9K9RLgoACckk8GT1p6Zx
TpUp/TCG2rrtpDuNBEOZHpW6lT0CMuKeOFslb9+KdDjJRWEJkoglX4ZCB84PiDYMYBUuo1E/yJNU
gvr9hOK259B3dTi1Vu6jhp33jxH7s/7ZF1Jp3MMqojuOLAjDuK+uj5PVJWk1nEy1wYj29960Id4b
uxoqI+uWrpvGKMiBQhLpLDJq8Mtx0cFkk6kYOR1OtaHtclZPwNJaYwCBlSCEfIWaV+ioVod8DG+0
Kn9um4q4laVJdxYFAD5CX239By0cKvweB5IW8DINpe3LjZYdCFqYIK4/hRh7BAwKU0S2Cy0Kb93M
Qt6J4fSZwBgJIbSF559xFiliI0sdCyiukx3mN6bafR+cWHB2r10GedonIShqFyqUWC9NmNDkkCV0
Mk9D/07s5gjw+MYZckhGEK+0LdzYolmyhSMKk7iokXGANQ+sdpcmE5R4kxKCQ8imXecnoCW7yQ0B
hnQrFJV9jCrd5ptoO4gy7OtvBrN48oF1Djt6VXKaRwG7hkz0VEpBVZwaXXGJ0Qou6nm7Lq+x2Yip
gUYbVq7mxqlsDao0qfQ0KXTTQH/dbWj0HQoo9/Jot14NZZN1F1le1V+DXHhHqVq3S6Wgp0je13rk
2XKPyQgRsdLSNwN/Bdo5GngzEF+4b4bhma5SrIp+Dhz++ByiLr3wlm2HjbkNbyrMlmnf1ld2HV7m
VACeAkI3qNzxJDskzCTdahV0+Xv7GBNU09lbV9sHdCMFH21hD88t8Rw7jTPGISVDcZpG1rpxUh30
3Aq0mGzWV7S0iwaSbBAeQvQDtTXusOkl+PHi1CCf9Q/72B8aoF+A1fRwU+Bm/P8a3byOITMd56y+
CDCfJfMFD0kPoyrvFOR0VHa1/E7LRNu3tCzII2E5EHicKaQ454gls46LGiZav/erX32Q+9FG8nov
vS8ezb36VuyEQWS+XLiDdmGTu3JtHGUwNqsoURbWfc4IpmmsHup15c7o6baT0DTW0Kp/IODzc3Pa
/1TC8h4Kjocm0Uqhpu2Cr4L6XcfdhJN4/TDVM1sdOnmad4DeZo+ATB870+sxbkw3/Wb0gVNQN+RB
VKdd2nm8SHEn4vbFJ+bvIaBaqVTlxVxQ6zbjRgLhq7KP8WyU7tQtppb2kZDqdeHCsBFCET9NsMEj
yF1Gbz1kJsbduuFEWZ56er9Pmz9WDqJeRl21w3SZLAuuqAUPPrf4SWp+dgvaY5yD2AZ5BkayXKU8
dEr99SAK5kiwoKGeBXUzXq3CBqw4LWTUu2X5rstuVOMnNYL1s7+0iHMTnL/mapvVZMIjtZT3RtVD
Un0SRJeFq+diEVxwsWIlKqQJj7cRZbiy2ung5KHh4EWANEyJaNh9IWbagJuijGtZc/LHvUh1tQJz
zhChQ9SRDdAl3zEdees0VPC4XzhYMANhbBP1+/k2uPQ2INhYk5n4Mrl0HIFjSRUdmH8AoaNhu/6B
rmGCkG04NzU7/pmb1Uge23rEirSRzK6cf+h1yTw8PBWgEkZQPM4jt50Eva+ypx6QZD8rWcLkjWZj
BqfLIO+lmd2ejcUhnCcwWribn9TaHwrcjiAhXtoWDGfOzNwoSaJNc/lbJVUHD+z8iHCszI3G3Ksb
5qrqC5scgaWl72yiXo7/Q8MGpfNLSxnii9THiDBl+Uqc2zB6LGrRzi+dDVSI0D+FjK2M6+rSRlkD
NitDQAnRk3xkEQha0if7uR9dxYu8cpv4DoZvBY61uC6wm1tQ3zFmTaFLm11ME2o1DgMo7Ued3ujT
PTXe1j3qutMMj0LZcBaTd3D38s4LYrNMKzG6carn+QilhTZclbSpK6uJekwTQz/oCWqY9C5Uqve4
lifM9kS2j3ToRu/rYVsDLLdNI5RrAVcq9qGBLlZP+thlmsUwZCYHaVk81ZPyZfg3uLx1KH2g5Iwc
1vh8jp0dBXlkBEp7eXGKoO4x2cqhcKpngCZ26xu08G6+tDN/pDM7YNI08B+dnGhl1vucRPf4YCpO
Wx7itY75qdi5L5LkqWmkwIrSW2UcN3Qyf0+DCJa86A5nn4o7/KQaoEqfti2IC4onHaMMG8XJAFKs
MT27vuhFZ8dsn4mmCYZ/+M53n7Cm7mKzOVkMgKj+tcDU87qFxUgGdV8gBeADkMDmzpMOCvIuBdDx
ND1pD4NfBPZO8TGdDnI94BWKfXLA9MwHVM0VUOs3b5nA75eyEhuqVjOjP24GgNkuP6tpA5ufKCY7
QQoneVQ99Tfkukov24V7M/c0r/5Fvfy7LHotLxSCcd5QzgJgATDYq9pPZmMMCqw5eJVbHgaUs0er
8xQfZWCvd+nojvpGOtnvZYDmirBLsOhAc3wEhS0yQF7cNtPBXFJnsK3YP8wU6mRW6tb9n/Uvu2gE
9VnohCAkoyN0ubFI9lhnEoOdUOECTLW1MeDPHo0y/Vi3oywleRg8/D9D8/1zdjCh4SwBf9y3UE/P
AwPysuX3rvOHGal/Gz9qGwAfq5P5Q/Kbm0Hw7Judg0vs0ej+a5pznrGsrWoYcRnkyGHrj1GKn1Dz
Ry2R+kojiwhCF1pKc/v+rznu4BdRrXRhBV9ND4OfBqrXJpt659wD4lWXLhTE3pvMA1eQqKS1GAbO
7HL3T4kB82aMEiyzAWbgxjREn3A+5Nf7aM5FM2jyoUl6+QmbsIozmqUUTwMZE+autqc3syhD+QtI
T8FlupSOoC4wi7xAnMHm+6PMpiUmuEJ60sDNEVuo5Iy/R5beZY4A0LF0AM4MORx2iyZxY5UyDOUG
5Hg0zINPYDmzvw5PgYIXgicetXh5IMu63LuuAt+WPVnNyelvmvGZAQxNtFLw6FjyAMgSKJiGQX6A
19SlkbyNtLZQ0S1VZx4N/XnMvkwjhht8Bt+aSKxUaDZzywhZwRRz0AfMH6cBWjsPJAVw3E7rl/Vw
sbiSMztctJDkLKodCJWfGtqlrtrgGq/t3bqNxS9/ZoMLC3E71FqZITunJdp8WeznjrZLInb478xw
4WCMiZoXaVSdnOohd57N7t1IBC9B0Uq4k18gG9VCkHWclOHNwYxZ/xIpIsDCUvw++/I2d05ii2UY
6JqbrkpzQk0eQla54UtaDPK8uN0OypRtyDyrtr57y46ArFGGGhsAa5xL21afqYzOXYeuOKm5cSjT
4WndxPLu/TWhXp6aWGEjXmr4QJL+O7GBUpIfJOHjVrQO7nmlMQOKeiPwnIUkeWbyK0rVzX+3jPkX
nF2wTCtacLg15YkhMWHJHx183oMu2CvRMua9PDOS0jrRoOEwnIYoxQv1D8YZt+vLWAz8gPYjz0Tx
CZjpSwskUyYISbflKZUGv3J+yulNpv6WNCKws+jPf+3w/mxNqD3rGfBvGKucx1BMstEbDBBnrdP4
Uqlovl1Y9RYc9/9yWD9hTuim2QpfPVXMUcUjEQsME8wMZkiEhgl636Lnx+L6kDlCGBNyhjYv9aD1
GCS2G7hDqoEGXYp3rXFHwJY/TM868g8nEgWIT74yPj2wzizy58iJqW1ikA4F/ezeBoPgULgQDX4C
rbw3HauPyp022qZ82Fc7jblfh00gP8daMeGCdBkyp5d+07O+LGQV1bBxQC2HAXAYsWPdCz7egv/P
qC15blkoeH5z3pm3ltZRFcgduR5djAkzQzSSvRCNAKlCJ1CDkADSBc6C5vRhU7K6PDnqnxLsEKD5
niYRiPlaywSam7jEATEGygXPGy6sprj48qQb0AasHcdHQ/AbG6y3gahbvd5asQ0ZggiMCqV2B8qn
7yCMOCIhuzOpGbrUlD7KRtHduC2A5ogLEGEMzbYbh42qN5tGNsG8j0m+3BwjVxr1L5PI46cDbDkr
IyHXuXqS0bCR7KjH+ZlkfVMPtou+KTikPkxZVJA0Z4/lPPrCFJeFjF2bg3unK0+1Jd2UJThFq+LA
DAWTaf2mizAk/p52QaHKR2KrtzRUfCss33sKFoMYIEYbZBe2mrhq3Ohbp6jljVmqby0YYJy+3zgU
wqIgUkqY/VhLRbFNrB6cTxDLLOr2IabSQ/c56Xlicv/Wg9CHjsw3cd2OZnVToV/Wq+BX0F0NpEUZ
aKlytd9CzwU/oa1cqoLeJM3ATQZeQUv6SPsaXYzyxqqtTaOBW6+xX0oHM//4PCrpH5vhZx7FD3qk
b7pc3ZWjKDosubWCnBE4u09lZf7+iwbVMBL0nZMI8QBcGxGxjpPl+Ou3h8gMdwmWKm0t1gKrMRgY
Xq1euvjDFvrFUhA4Xwt3CWZzQ7Pvk+Gkps6pmKzvFdgt1tfx+Za6dr2/+8W5HinypiMERVLqj56y
LQL5rvk+HKz3/yCb5V8GiKdeI7AtBcQf9/XbKKp9LK5yJmgFWB9Veb78UE5TDbyW2sP5sz+YSHlk
DokEn2vRhjaPA6BMjuENLtgBcoaqKdjswU7+FoP5bvgqtfvsbH//Pt+GpQ48LgcLwiktSpdmmKsz
f1eZ4E5YKo5dWOGCKShEajtU4+GkKW5xAJneeBed1F/JXeIhTBxQFzuirOKZN/HGCQyRUPR8sV15
ytkauWu3J+pEDB17CPokw2cNJCjqKf/RteDjAs508FposHjr7rlYZkUdzkYdYP5y/P3RDZKJ0Rog
H9ID+9BncFbpp1ARw/wIxc3rgWRGFEFmX7hc5ywh+Nckt866gyIO2EPpiWKmE+Ienh29VWZ6G8de
3P7M2bFLJYF7Xm2tiVsSQ3s2mhWACfEVfXWyYvCS0S7QpQQ8PuxJndiwKaGVdo+3vG9X0MZ013f2
KoDBJOYZMFkCrRzgMrk4WcqFNCQW+DLB3PMwRWEwDXEwDoUgviya0RUUjYFxhcoM57JRJmtdYddd
oI57gI9dW0dtcfy9vpar0z2vBZUwNPENAND5mofJWKVGctwFRv1NCXUXrFaCD7S4DFQ6bIgqLLRc
BoIi6dhYbVD2P8fWB+mg10o/11exZEODbogCyNRC6buxqT2ACrkNotx0O4y1gyOsNETjuEt7hSFB
wJfQk7wWxi1Sx4iIgr1SEwjXY1bfB0X8n/WVLLkzRs+BrrOhqwqhlcsUOexZTPvQaYLWMF2Szujs
aKsYZCMXv8bx17qxpW2DfD2AZhbwbBg/uDQmT5lT6Z3VBMDMeUX8vcZEYVL9iwM4KqA2GAHCqPVn
3+DsPRoXOmnNSW8Ck1mQB7lRpPcxFKk0Ln2bcyPcXVzQ0IEOtNIEXZcB993dymYoGMcTmeBeLxrR
mmkkWMcotVs1SW7syRBMDy1+fYChdaT9kETmh4cGpHtMToYmaGTyIJNyHzH2jmEfNEd7iGePciSq
3Sy6wJnFedFnH6fvWxOlLxn+1r+X8ntDQY48/UO8dJBvAWOhAC7Dgw0da2gNbaBNgITPKxLJB93B
Jin36848f+GLuweRzMEQOcIYWkGo7l+uxEoyMpR52QRpB95x3QEs0zTpq8JsayulYOBcN3ftDSh+
ADyJ/5p19BwuOqdaE0ppmsLcBN51kPS6LcTcBXf4shFIzuOywQ7y40EjaEikKA1pMIy/Ia56JJKo
0nHtcXMNB/K1mN+Z38pcvBkrB+gUcOMHkZKDagHnf/zQuns8WHwcp5f1Pbt2NhhDjw5BAF/oasg+
Y+Po2IjLwdRTMFAPO5Mi3cuS53Uzi7t2ZmYuu5z5dFUp5oQYToN0sA5do7i2qn45FlyuhHM2lIfa
caZODfJm2nYT2L5Qo/76KoAuB6xsnsxEreFyFXFiahRoVZhQq58VmIdQvhXh6ZZ2CvBf5DC6PSdR
3DI6MmVJr3bYKRWCaJ3qG2bx1fTeBPB2JvwC9cqnkctl6GMGkbWopUGiZRv4OJj6f6v1tFvfrGsC
CZjRbDSdlRkcg2fKpRlLgrpwLk1tEFY3ZW59Ay3jfmrux+nJnFAP0eV9K4N7pyOCE7rk0nM6AKdG
x8i+eoGNiU1GvWsDTELWYNFtxtqNI/mwvrxFK8hs0DkEAB1Z1OXq2oThb5fIb9LK3IBb20l/adKX
4XDYQgRPTBFgstO6QheRHLm0NRZtYNfAYQ+JO1WOVzUv/7KUv1Zmlzw7nFbDoozGeRuASt9twvI4
Rq+5Jm/WrSyFNYjKAomN0U0U6bjoXNVlLY1R1gbaeF/F9zkIVi16WzSvY1z766YWv82ZKe7NA75X
ItE8agMVj0fTulUZqCSJYAZSZIQLBuOUjDk1YcSQHkKQi/b6MUdJfH0l1zcoHABvRYDLAB9Bpfby
09A4Jmmbh01gZ86vBqz5uXSv9qabF7YIDnNV+Z59bS6eKhZepldvUx3E3EwJtQYS7aWbgNRSS+TG
NYCSSuz22NH2zpBSgU8sLA+zDjIiBNh+8MG45eVIrI14wo2t0ENbQr2hAvFygOV+eRdBcwjQPIoy
iEh8TGVmp7WpntGgHaA7EKZQoX4nBr1l+fuXDKEWg8RgnrK0MNmONsXsM2cnKQF4iaYsmQIygbBl
1D1S2K6i3Lbt93VD3C1xZYjLrUOmAGhtg5uSjtrRTNvnemICKAHn31cm5vN8thZcdTlrHITvMXPe
pt66a6XhRWKZKFxzPnBlh0sNVEjQ63kEOyxV3dp4a9lto0euaQjRWMub5mAiDXg6PHr4FUlAT3al
PAXh724DMNQHxA+GvfyUfqAG72q6W90JB9JmDz5LgT9XZ6C1gtlUlA1UHtCc1g3BW16GkMdrQf1p
O25Mr3iY9u1ePmg7YNrAtmjsMHMACROvuZG2636ytLkYioLjAw+CthkXpHSLmnKYDFMwaHSjlNoN
qGv8NkQXQJf+rJtaXOmZKe4WkRNK6KBWUzCrOXW7bKft4r26F9FG8Dih/+zo3AK00NoGCxW/pNDq
B82apmAcH+xd7Cmuyg6xr/vO6Kkq6O7cEkP1AJZ9MTP7NIxhd3S8MZ2ADJ0znMi1k3YKht2k0NzW
GJwE24HgzC15KMoyYIXDRiJz4eIhSceymqg+QCX5PQmdbavG+/WvtHSqwZxlQRgC+d8Vn1AUOY3W
DN0YJJ3q0TEDKWQMbQVBXL9eB7j7lblbi5YfSkzcSXOSKY6j3G6DQQllt4YqlsvKQmCELyDjg8AK
DjLkVWfgO1/0U506G2NTnwLmURjIXWPbfCeRl1levFW/hZEPPfCn4nsMBsXYtX4nD6LjzeU0//kF
+FYgT4JUt8XDLBSM6zUJVafALuOdree3dtczMCemN1pfPMZa8Xv96/EF5CuDXGYzRiFYTRkMgkbb
C/842+iYePJPZ6dsQJP+Ilrftbdgh0EHj3InylEAOl7eAXLaaE6JfniQ9+E3DVJEutY8O7WI8WbR
jIVXFehSoPHKw6Ms1jUJKFwQpdIXpTMfiqj0ijQTxEKRlTlWnl1oowGiTeDbp0DCrEAbPg8mBiuh
1bH+idQ5DFxGfOzZ2WK4PYPggAFGdcRBM8pLv27DYpOEKcaviyn1K6tFAl/UKohRGZIr+WdfpwfQ
tRwAOvBaUzqq0BN3zWmsILSjPaUJVZ6kJo08fIpNU2c7PAfx7wNkzZV6aLz1Hy/aIu4uTjrJmnSC
D5EbtybIRe3hT1oICmoiG1yMS2PSlyD6bYN4dLadHYPQNPZI1Qi+9mII+vsZeKAKuAJ7mlMEBxVC
KxXzJ2Jt1jdr8fCDxxoIcrTgMKx06U86Ghph5jAc/loCryvGb7y4b0AfDlJkSMnkB/AoCO4HHtD9
n/N/ZpO7ZJHfognc4AONxx6tuUN3AldtvK32dFPd2xBxcMkTc0U9zeurHS4NqLEMoDzeuwb3dKNF
0yjtfOUy1NSGJnwyQzvaEM1+qejwm3XgVuyLl1k7a32HP8cb+LMETiEDdWpgF1Bxu9ziTq1bo2Hl
HOFVIMy22U3+EPvmM2Z9ao8e0Rj01a896z53GP1/tOhQgrVslTu+cRpD1sZAZq2Wv40UOhInfRAx
nX4SS/DrQqdqLo/MhFQ8q1+Tqq2czS2enloPJE+J22nlY1fVd+VUQifDqr7pILlxwf7xbFrJXYzZ
QsHefg7r8b8BlE2YSgZnFJCv3DmUs5qVBAxcQVRMXpS8gxVmm9oggNZzD4h2v3Qesz53c8gBGONB
QTO0htKaVaPg8RYWFej+dW+i1k3XdJuSnvD/uqOZ7RjwwE3T7cr4R8fo3pYeIMTqMivbSxU9rPvH
Uig5WwI/j8iMXqKMICNT5GHr9NBtqp7UvBZYWYok51Y47zc6x6xHVRqDIp6C0qk7N6n1f/C6cxvc
vW6nykQbDQ/HjDQu5I/cWmk9Ngjewcv75aBCjlkr1K65T96BG0NTCGRqGCS/2qcRcn2JLtitRRtA
R6GFCcLCq+p1qlltXlOcn7oMpOHVkd56Jshh51voynPPTHBBsC9s1nQOqgS12k8gCs8eEHJzP1eA
3s1jKItUWd64oIzx191t3p41u/PSzxKIjhgkVEYF70em3VLlTwrEkNW8Uaq5LfK/TG29bBS8qkTb
ySUt4GSuDcZgc+hvDFzKxi1EOdeXNf+JtWVxES+yWGVUhgN9T6DTSGa5Axl8K0u8phPVmBZNYSJJ
Ri0LWHg+Y3eI1BYh+IMCMIcc8lSHTlSU39UEY5lNCEWZ9YUtHtwza5yfREVVYqQEvVTDzjKo5BSj
S9pKBOpY/EJnVjivYECpEbXD9sVk3GhQSK3LrcQEnQeREc4NGjbJuZRLTYCy+bMNuaskaz5iyf4v
d4xzhdwsQKLayAioAIuE6Gzq+ss/fJP5FQ2wJtJkfk4+Z9ChiGk9Bqn+R4aOOm5/wRoWt+qvBV2+
PKUVM+1Gm/IxcKzWK0visj71oVS2vo5lK7NMC1YBtOP872exIKEtBR8jyOqJYvpOu2XQyZVzEaxl
MQFCiqAZqFui8cQP8KFJqHdKkoyBAe0DXMaAm5yKh3Zvx+4IwcRb9tw8QTVPffz66s7Ncu+AKOtj
pjlYndy8mvq9Vf1W1Y91E0uh4NwEdxfJ5uB09oDWBjS3vBQUgmYfQKX1UBXdZt2SaBP5p8BgEWRW
Gm2DfrD3VSa1rl4rm24ioc8y68Uoy7cx1KA2IPlRIZ/iIgdbkQ4hBaN8pcNkChx0oYIFkr+58QZ0
xCfD+aXvQBRPUpNOG5DEV4fwGN1km8/RSG/cmu/SsfQzHxR2gstr6dI8N8p9UqeQVGByTVTX4+kt
o2wnx0HPtG1XG24HVY2keF7f9uUPDFbpmRDUuJp9hW6YNOEsjgHt4m1YfrdMSOv2R4MJMFlLzzC8
D5DIIoeFmBHnSA6ElGVWh0jPstRzjN8M3NWNrABO9xDJomHBpWMP1W/cYOCUxYAdlwvWSTiNJutR
d0edB2zKbtbeSZCyXt86kRX10kGKBAqNigErRfOeNd8t9Zma/3Dpny+Ee1mV4LaHXkyE+EUyX4IQ
Sln23pg96urL+loWP8/ZjnGXsFFYFi30EqVAtYg2cWE9Welwj3dJDUg8aBkiqRB4+vwX+XzG0ADB
Rb5ioug97+5ZaLaI3qoGUcdgiIZdT+yjVdVP64taPMLnNrj7WG07FVPqeHlQP3vtb6ObmTF/eIvu
NFTiRjzJ96lb7UQMiYt7ebYy7npOW3DTRjWsTlAPhb6Ma09g+MO9IINROyMCmMDiPs5D1Kjjzugn
bh/bGkS7tlKOARK2ziMUmvVjVApcfTFKWECJor4I9CafEfaFPHaj2eCCa3cW7Wdovwd0ha9DUmP9
my0eqjNLnCPmvT2FEAMYIS9L3/VWeradfEsYlA3X7YhWxG2bStoQwx8E6XRqgPsvoQHUJg8MKcmm
levdurFFj5gp3DAeO0/wcMHP6JTaGCAlike55tnJuwJ5UhP/M4nvJ8Cq140tli0+YZBADQINyUe/
aAI9RgNJLXh970vvbDfsp1372j1IuLDWbS1eV7MMjKHPcEi+gxBCRLJiJfxitLKtMVTfahCQuTYl
e0hAP2d9824Z2j/ExJmh639tclckAANTGCnZGJD+YzL2umP4qvUgOaKh5qWDhcA002KCo+6KxLrU
qWwC24W1NRhTiIhHRaP7S74O8gNcvJhmRj+J80HIXBsQLIRbZNJbUj02uomC5Ov6F1ry81mjcMbw
z8zfnI0MoqcF5GBHwGIJ1NceMijRROrgMoOK/G6+jPiIDiIJYJY0GdyLfMuPkjyS7QIbVpNNcShl
L9n0N9aGUL8kIKbJfEz/iBi9+Lm8z0LguVEuXqTS1Bd6jSxN3UV7iNJapQsV4GwjbXoPUlx57hau
5pFtflftMjQhb6o70W/gIVT/8xvAz6iBlMfGxNnlVRZ1BGSbKPMHiQpWFmsw3BpdPbeRwtfEHoBv
hDKaq3TtW9blj20Jse/1b8wPvPE/gK+wEZKXEevwkdNDF99p7yB/quINyY+G5snHmdU+20GWbXRc
dC1C6mt/NOfeGt083zfPkM7b2pv1X7QU8AAU+d8d0bgELE+1KEMdCx3S/qU3bnWI4AE2kOc3uQjA
vujfZ5bUy72PIeSWoTk2BH38CBFsd2TNvs2pRyIRCmYxHpy9B2b3P0tYYquycnkahiCRyt4lsY4k
WXta3zeRDc6bS4d1lQFIfgABHbe33p3sx7qBxZTo/IHBxYNUiy3IC+C8JK/ZfRFot+UpOxIwzegP
tls+y8/mG2S3D+tWlz/S36fU/O9nWzdMmd4WA0MpEJzmWoKgndxLdnrs/6nbYwLJMT/FEYJMLveq
lL6OuhovcYu9leohBa1NXKCQ+g1Ksf76ouadugp3Z6au7qG8ZSUkFYKmAlSpLrwKupKtaCadJ+n5
z9nG9Qr0FZrXqDFc7p3ckXCQ52toAIc//aXdNqfiKX5Idt22PGAu89jfUcxUiKPafEav1/fXMPfR
pla2m05WoRTq9n6yL78TjDpD9v6QHmNBDru8lX9NcV8tVIYaGXMzBERqvLwlfhu1ntGLMEyL2crZ
VnJfrEho7hCwPARVWrhOWbs1JFj7tyb/Tro3fRRh0JfP2pk97l4Y5DbEhAA+XQ9AEYpC1RZarK0r
bXTfxKWkbfJNae4SIeWkYDv52lqEF0+PZAJn3HgGrzaxHltRoFoM8H+XxkMqrBCY6FapMZnQ99uE
GlstB2ui2nvKMPr9ICgeLIbFM2tckCdjOWXTKNWBocS3OTZ0ktKX9dO8fImf2eDCe2TRuK6HeUWK
ehoz9VjRaav05puV6dtBDXtXlZTAGSCumiTq+7r1pQCJEgwEMzDqMfcbLw95OeqJQhSk7GX7mBgn
Oflupo9VLzhmi1YAgtaRbSKB5imOUF7TqUKAKmqhZtIBjGMV5lYFp7OentbXs+SBn0+deZB9Hva7
XA+4jKAXO7WYjxrqOwL1cUsvT3HXieiolu040GlB3xmdMu6jZWYvTzXkOAIzqRSX6faupQZGsPNG
EuRYIkvczUzCqYVeCzKafIh9mwzu1Nl+IVfev2zc3wVxG6dTCcAyCZmcrpJjNDStZxsQ+B3K5Pd/
Z4iL7ugK1sPURGPQqYOng59Mp5WLt9y/bBsehmA6RrPe5KFyEId3yhxy10HiDIc46R8VlTwM4b+8
CSFX/j9mMDF16W9ETZO2luY34fQtGfTj1H4A5O4WEnv8h20Ds6o2i+Qhr+S+T5ZmBamJNQSaLYEW
SN+pdbGT5Gi3bmYh4Bko5WCSEXO5GPjh/LoGKV+VMrhBRvQcTwczds1C1LZYCAczklxDjRTUxEAb
Xm4axOtVPbOQCrbgmNAjJ3fBjOCrDvsRyapowHnh/IDKGySHwK8D5M0DNrIibyWqIJtgKDAPvelW
CYWssyzwt8U1nZnhrni0ARxGOsibSyrdyGDXAlfU3jQ/DCJwBJEh7m7vYq1J8noagk7+NuZvtpkc
zeyxT3RBlrlw0Z7vG/+0k8KkTwFbRhZWPPTKT2Lct/K3HMJGkqjeIfhC/JutNVC8Zw3yWS18SXIA
47Ub1v1Z92uRDfXS5bSpMTta9Pg82isQQ26lnSQiwswsGplvUcxIzG+O+d/PXhsQy24tO+6GIFK1
e73qj8SwdgZtBEkJ+Ofxh7gM+eIAcc7WxWEnSYnDApu1v/IQtHraAMK4KCZoFCUK2HiN9rFKsvcx
bgD5SkGTDYmXoUPkqCMUosNY85qI3Sbyrmqto1rX+wiXfkfKCRwmDSDnprxrIxBwxni3gyfumCry
EczYD6aqPtp1+s3u0l+VVLzYWviRtcM3KcqPPQjrx6R7ldAC8RRqd27RMW+I0/5QxAAFMfRzc6vd
DKDF8IwMVAYZUQ5Tx46Y/j2MYXbQsvoOlLk3QAf/SnRUQ5VwfCBysU/NSPVQQYIwVZhsa0s7gPaS
eIwNrwU4Jw1Avr0RmDovz5LE7Yp8JzvTDQhEDs3U3DgOPbKC7Fidf+8nZ9floKiUmy3I0R9Cq3Dw
Y9ITOFsY0PaT6g1VegNl61uJVZZnpPT+/5F2Zc2R8lj2FxEhdnhlycXpLb2W64Uou2xAAkmAWMSv
n5PVM902lWHi6+mHfujqsFJCurq69yxF5V34vtjPc3soLS/Nw2BKM2NiEbXk3TRChFLlWerTEb5E
0403hOkYNODNnlI3LObwm0t7Y5vqOm/w9p2mNLD5VjTjEcpu6WhUKbwOr1gBGaeSRMMAZ/va/DXZ
5t4esr3Imo1rjD8Me9wMDUtpDzIA648MX04HkkRTKF/HicUtL/Yj6y5DItJKmHgSlgfDzDeF6f6w
Gd2TrkhJ61yV8MG14dzuQt2CDtkmK/Hter5hcK7vwPXnDokK1kTmCOAlfn/Qj3BRLsvTbd1GVlVe
DEOPOp6HGFcnXvsQ1F0C2/nLwbOf6xZiuXNxzWqriAVQ4JFl99vKa+O8JkiU/GRC/AXFIBJeECsl
N6jJHx2jua7dMppKNyJNsENVMfanIRK2ndTOGCvbTZVpbH2vSy1gQstyOnDp7IIAwbazd32rr9uS
7sX0bkJzwWm8WDrDIVMmvL+f+tZJhipLIUqJQqDdxBnSUBJmMiFFhurqlWxJTPs+avEKtAcw+M1j
QeuEWK+KytjLwm0LB3HsPyRecyRh8DYJ+Wh6MEs0o8wtr03w7sz5pc2tFHylaJj3vevA9rs5uGOW
4Gxf9Q4U/TiHHEQYTXkOeTJ4pNuwl4SiTiV72E2XF64lUiXgZ16F91rRVFB1L73b2qWxlaOT01wp
C8b2BQw9nOJS8JeKFrEUxh2lTsL6YFO6cwROdzr5ZGtl4S1EN2PK832nfnTk3UQFdhhRrGqSErbj
A7o2EulqFV4N5Zs2frnsvS3wWGzqqKnxLZouqdofzLzS+mCBhzJmKiYcxurVax2+B07qwdtcN2mA
YnteJNJxY4/fyWDXmYc5v7SnywyeEsyNs7E4ZLWRWEWAuPCzhL8DRDpxhoh9ZOLCwrqabZdMYTTO
lxJGm8F+lI8hnaLBPJplEA9hYufHAEQpf46C4HepAOAvnFS4Joz+zMesHw8ddyNaO8kILWFVyJjI
6yH8nbdvislY5+9WeHCaEHv4TTm7U9eKpKJOgh5B+uCbm8yIm+aBQZY9r6+4ue3wXvZ4Hfcl9M0v
cLs65Z0yPqT/AM7FzMtI0nvffulhrUDplFbTg5xS1wZoO7ys6guTv5RVudHNRxuqKChk1Eg78YIs
ZcEuNzeea6RGe7Cym2q6AgmVwUVnhuMxaTajetDdc2Y++vJh5o9MX/ol2nfQnQn5z4HheLvYqHD6
1hfcSz24MpuPrHgyIb9r0Bg/XcEJaB4E9GqcjZtd5lWsh9sZgmLTBC9qBsI4bSJpfpjtmFiDjLJ6
Q/s7imISfCRSV5exdJMepcYJpQMoHsQa0CtrhkgDhLADD9GprSPbZHcjsxM9PJkNPLnHPM2Fitzq
Wk2HFo4GHTSwxgw6fP7boK2DHpwmqgB2R16RuL48NCFA11BDm72fjenBfR2SPupHY9wo1sezf02r
IeLdVvVXBgiHhmqh9TXGTgCxvbqoj36lHsoh205GtnW4eXRc/12KZsvqsUmg8rTzqX0DDaRDqHUV
+Y15yBnyc8AbXzJXXCuzhxE8gpzTlXxDrXozEAkeMKNl6pOqj1RXv0KOCmY2Ln21uT6MZlVCxNKF
MpqB/7maT3FiaA7hiP4+lCy8aAj5o+uMB29kiRy8a+n4TzULrmdiArA5lO+zA7akAnebOwNgr8W+
mf0nrjPQ3T3vMiuAzwZlJq76+WKm4iks/SOVYR27YtrbNnslNiQNB7eK6n60wMLv79xSpIVj7ysk
ZSygLi4G1K/sdk2z7XzCEf4xTDr1YhdJpxpkPRkz727R04kCgDWax+/zs7PZpvnvAZZ6wePIVTYF
SJ8r8I0q/qA0KOD8ybDmyJqclbfu2RT61E1GqRam5u4iT8N7beLAU+Hxrm+GEgEdqYpRWZEI1xx3
zo+EbgTaM5aP0vDXjNDQvTTCAmnnHLZ3vu4iMEy2lWmnI1+pdP/RSPwrJ4SiGND/oMlgWl+HCsiY
52rESzT04dLeiO08KL63x8ZIcDt1sQsIWmSV6FT1U+8npRJZZHriGrc+HDuU6Uddbh3c1hU7v4cM
GsUdj6sbSZpn7Fob2droGR/EZ78KlddR7oxXg9ccpxEZO0enMeoV1wkd/Cqy4a+x6RxZpQ7lc+J0
9Kk9CdUYtZvw1nzKrCppTwdZZcHLybB4J0uvevTGQGwmUt5kvCqiIQNlQGL8Wg/hFmaXMK4qeziE
aq/cgQ6dxbbbbjLa+JEIBLIg6LoBWe5bm7Al7kYq9J26vLztGX+Cu8rvSlXoFDtAxnWNm+Oq6N9K
6V85s/0OIhkynWquoyHvGGSC4FJH9LwNqb0FSv+HNjJ7O2eZSGCFjoyCtWFSGuz9+yNw2nV/fcBP
r4fTXvr0ehBWbWMBQO7rAau3oIWigSEqIIv4/xtm8fi2EMRJr7AlLf7e21APrbMICk8ro5zd+J8m
s3ihjP7YtrA/xZtuPLD6th2deNKPY2CtHOVT4Plu0RaByeitAWI1Ll6pfROp4A7XVWT07/x0W84P
JTex6X59v4Bnp/bpoC2ekpWNna1zfKdStjHN3gxqJlMBbPe4BhU5uyNOShWnQIVjvZgcuNvMw4HF
jhC343CT05+KvX0/mXOMITzz/z3GUsuvMduGKuTDt74ZNU/2xkQzzoHLHxTowZ2NszKqE/qzf10D
cJxfxf+MuwhXYghzmKyh4ciQQZLWiKgHXVs6JuN89/0UV1bxjxzpp3PFcdkaRlCgEmiVOymyI57J
O+oOK7y1s1fkp4VchPqCokCvfWwLGvTbKTSuod+2Qu9aW7PTT/g0k7ysivzkVI/98FvlPPXURT09
Fe0/Fg8Au+n/zq4JqYevwwgVZAr1pOm2KftN2egrCq7Gf/FNPg2x+Po9MfzWHjGTrLSvQktdNCPQ
5GSaV0olZz/Kp3EWZ5XP1gjJTwQ75nRXQMNsPEjafT+VpUvwqU8KeRdQjFFf9E/29l+XK/d8WtLu
9OH3dpEM+/mABPpj+gDN/DlP1gAO53AnX4Y7bZJPm8Cpm5kSEFhurczs8YSU+7KZXopueDZrVcUS
he+I0/bSNfILZwRQuJ5TRulmcsBDad1RRjb84CJbTy9w371ubII3PLqFSGbzcOUWOLv8n5Zmcdcw
q3R825KIzkEXjeEv7azE4nMcbxSrUWuD/QN8r8ji1I2FzA0lafdHVWC4CUkEO7/Gibwxyq+6JNzq
yxMAKLgbn+WYZma6RoH+U6z+6wb69AsWhxLISOR1Q4Gi35P+AEIRCkZXzZXrR/rFPDYQcHhS1/MV
eW5URP6rC+LT2IutV8CfiNLRgVJTJmGHaSSB+6HxyF7Z4WfjzqdhFlvOLLMayodGe+tcjR/kyXvS
9qb8GezJrfxof3V20t+378W0av21Nu5i+xAOOZVCz/J2oI88uCA5XtLkkq06PZ29IT7Nb5GsOEFN
/IYhShTscejuUS1p1943pz/x3S5ZXOVmQQVrS2uEu4cf2dkPMb7koUhcFAbC7FYY5n+BEf98MP50
nT+FiXA0BcwYHXkL0fDLkGorNmzyQVu5Iqt2bu3QKDo5TLp4TS17ORRm2p2HCvCt0Tyo4R3OYPNa
y/9cFPk8xOLzhJnBSQkPw9vGgQD6zOwhFqrtV3b52kQWX4hZvd+RGVCQyf2gKHYM4n5snr8/SSsz
+RPbP32UEiX1wQr88bYx51/BTIfE1Ci2fj/ImYlAoAmsXQdmjFBYXYREosJeSAa4GMDLaAlAOJjD
1RS2vN8Pc+ZwfhlmEfeKzuU0MHBouhqK+iKqxkudlMXabNaGOc3205L5pOxdbiK8DiGLjBkm3hnc
D9RTacj9/29CiyiXa5ApNT9dVgBNhnIf5jL1WRvZYZF8P9KZbfBl6RZxrQ37ucg4+kSFLja1hgwO
WgPfD7G2CRZnppJubZuiRj0FYha6UpFAoZKRNQDo2kwWh2boVBk6BM+8ILvGOwhSYOU/P5af12oJ
KWpg+AwPPtw9xNEojD9Wmm6LMP1+tc6lEV9GWeSjs13THnSuCch16Iz/mu71Izs27+qZH9xjA2IS
0GcsoaiTRMbveU1rfOVjOYss1dee8JTAfhjtozdCCPHBJT++n+HKMVqKUSgduoOlqulWZMNVrcpX
PxRpC31Hs8jX3v4rm8I5/funIzuMqDI5/TzellweDD2noIn8s7OKTP2rAv0ixuWiF3PowSsAvaRu
vlHVjeO8afry/aItvstfoywmYrUwndNTBhc/AQt6eAUWyoD03dt/MYoDp2YorAJAsOwaVw3XYNFg
lAAABVaUiTIyWE/M/+wg/Wsyn4ZZhLdpmrKpHsLxaGSPfBQ7YtCIFmzlJC2+/V+jLEJbjRr7v9wV
vROlut9RuhLYTn/gUyL1vwPYYBZA2ulEX/i6uWTfjlbfY7VqOUNr5KGzwd414AGIcvyUZ8n33+bc
dOARCY1SAi7vXyIYqPKYrSc7IF/t167ZM89fuUWX9RfMB2ABcBcgGAvNMmiUf53PxNmc0/aPI8W8
gZGpfwNI4668yjb0KTx2D2JDL9yV0/P3Gp4ACifsGsTEAOxdjOnP7lAZLZwVSn6wu3tphqg1HszR
jnTZrmyIReJ7mh/kJAjIzgH0G6FR+nV+UMCkHE5q7dGbxdUENRwVZjelb74EwDEForyVAoJF33+1
v8/t1zEXW72Hz6bZnbY6eClJVr6bVpfCNHrlQP29NyzIfkPAHtODuPxSO2+WRqftqodv4whuGglS
3wjuv5/I2hCnf/8USXsSMKAAAn7MvCm20XrpgrUNeGatTuLlJ9CX7ztI4L8OYbRzKIYOQyiDRe34
ZuY3ffDw/TTO2K6clgqPdLjRAPC11PHECxWi2LZujwZ6ynVR3g9+/xbgdmhl9V6XdQJnpvu+9l71
rBSawM3Wg6sycdSNnHwr6eGzDL3iLsqrGcRsBsGdbvLv2km89Lw0k+9/7bkVgZeyg1LxSS58Sd0P
XcP38r6FR+ZcXqClkiiWXxrmWjFvmXOcTob9eZzFLlV2NmH7NC3MtM1N8D6jeXrJjsWmjP3tmEhA
XW5VXG6Kd/+yvF9905/O+Nc4+nX0RaDuoebKjByj00tvOzyYUZ66qbgUe9gxYdS18c7tZOg0QbQQ
oFyY0C3CgIUKs5sJ2R6zNvCTrhd7yuEN9/2XWxtksaJE5qbb2hhkzD8Gecj13fd//+zOgOT2yaYT
FibLJIoaYgwFBP2O2B4wQ+viDvWeYo16fSY629h8kD8ByhNXw+JEqi4bHTUazTEnPPIn4C6goMSY
iChvN0EzrQTLs4cTcisQYgSN0oIU99cIwICW0g4NsPXm8Tkj5k+3cMASAIIj8CCWQ9lJTGKyZepO
WbUzLOpscrvmUavyI7PJAOog7B25Q7eK2tVu6vg1koArA4g7sK7AiJIoj63E3rNfAv5qMA7AE/cv
pikz3QLW3yE/zmj7EGrFHTqAwVpmdtovf52RT6NYX1fGrepQzaxoj1pVEZClG9O/V2jhu7RZ2bnL
IvK/ggG01CECi6c7WKZfh1JTKMzGGnuYAI+pfmrvYSUfDfGY0DxS2zXi4Lnlcy2IL0G3EUnNskQg
XbtDzcviR2bW+2GQSRa2W+MfIlX/zOnzKKfj+un28rsJHPixgM+bA7SX+WOCwE5DLkNnpZlwJsVA
DgO3HQjtnVFLo7pWRsWzGgAhiN7lBEq9VU/tpDD9PrIncW1XNo9hYFBsvo8H5+LN54EX8SYXbp3P
TdYcaQABuqrdaFKtDHF2Y3weY7ExCCSWqSI1kHp7dufvsv2JfUWSPJaxkawJ+Z2xE4cE8aelXJQN
YMJgB0PW90eBwnIEincTCR7EfYbWeiUec8O4tft6D0hGcXLI+0VyP/ZnAmSRe4IbAczdPCrmPw/+
czOtNNjOxcXPv21Ra7BGLzTsRvdH3Y+XDcAMarQhEX8fmPWRd3pl4c8ekf+shL9ogg1QUyr9uumP
RVUkozjWxSW8apLvN5D9hyeyDDGfJuUvgr3mBR5l2Sn9zyHd1VYZDgqkLxoPWVLEiwZFL0sZYQzz
EhTyGthJ+KPVbcOaPlGWvQxQ17vuqnJXUAI0/YzXMB9olE3tHorwL44BbH1Q+UBjUeANu9GEALJf
PsuWXZGsz9/asc8BegJsDfjYC2Oan2xz2NWKQS2layMmp19ePoWxQcFydtkm9No6mXuZ7/scWAyL
Vh8KzNrBN3eQPDpafvsCwP01UMNHrx63gyyr2ANEuAKUdqsFXusGHzEHQrfMq08OJrgd1CWfNRQQ
ggu3muPKgZo8QJNUDm/Ux99gZeoZM1Az7XaSxs7JxifDMH73pbhkXpbyzvhRh+7VYAKi2Eq6C4Rx
7UAmApJlP40w3PIwe3PCPPHDKh5sfVOMYx1BKwvCuAoe8s7kNmmtKHm12sqIlMpYTGEaCcxLZ8a2
jfpZnU97UxdQlRwLchOUlXzqRN9uZD/RpDVH97KYPCh9iBHfqWnjhmiWMhdS6EHWtJE7skfXA/AG
wiNVSpnKf7kBBd8QHCYdwV+t2vte4MQ9RC0iEH1ZlM9jkUDyscJ/0bdOOO9Br5or0y7VL6H9zIvt
IKMbu+umgwFse5R7Qu+J4XQXQKLJpAlIB44rhHVCs0EgJIaRBq2Ct2Gn3jrHLwG+zV+h7PHBJlZc
luUwPGujGLaTJcJNVfhmaoalsc8CPcQ+cpHYE/Own4qhveeFF247Twa3QmatiDXKs3FDseCOXQ8H
O6Bh2jhsOPTGoCJWFTJxdfVUUXr0cncDQ+unWXG5szPT20K/O99prb0aKHMY/mhdvrtj7b1hd/wW
aGFc+Ox093YT0LBFeSmkUyZwW+qjQWPaIhvrpLVD9DTJfDcEJfQkK7GxGHc3tSLzruXk1eOWTHVh
GxBONNXGJtgfdpUDCwjb5U1NxxtIYYNbhx5lmo/0etQjgdxcP8ccUts4L3mV1JzfZUo7SefBnCav
yl8dKApVCUQtzIpeaRFmm076idUGOlYc+MreN95gEfOUhfIqd8SNqdSdO/tNNDIJ79LSsKBA6LMI
hxduYdJ7pK5dx2x2rviIFMOs7BH12hHeIYaxNVvDRCB23Xii80GA5AboLI+Jn+PvDV4bASYCJE+P
OTI3awGDcnhkliOPC0kvYL4C3DFHgcST5LnUoCbDWi6IsFV/tFJtDNLf5qr8QYwTI6v2piRgYErj
QEYMIhfwZBomOBHO1zyUF9Iq7cjFugNiir+hR2FHTWcSVK4gqhS46sYh8iUgJppbGVRJswGGjXxM
+3K6Vq6VSK/JI5/6LEb2+8RCqBsb7XPQ0m04OXcVMe6DunyYZoVukv9RWNlPUQ4PfsWOIZ8ALTPm
Lq3nTG4dfD3Ibao+1gghG9mAHwlXkn7LJ/AhPF9jVWj5YJrAULvOk/YgkiyLaefz4GNqxo/Qqpzt
pBsjmggzEpePRlSb/BpI57cTPbEqiNr4c17EWaOzveu1cICsS5I4AwoWkwdr6dmomsiSvsQeRK5r
6Sc51nXSNfW+hzEY1gwd0hxGJmVm/dQWOfqF9SKMjqUw8DMiHK4jwiFAyN2tNBODb1xVQbU3654n
0t4xk1oqoj5vEmaBq1KZDQDzAE6kc4nl85uMpUL5uwl7s/WrYG/YEGF1p9KCFgXBVikkvwrmwL+R
ch5Sv6Ydmie2eRFmbpEQq8hmNNPc9l73vHkpW2Z3sRc0BfYKK2GwIOH71oR3FKhZ0QfNSwM+1/3U
cwZU34BbWDcDhC3UtQTEcRf4ub0FAaH+yV1qgnFhGg/EEPbN0A/B2xw0fBPknCbBWKpkamob4BWs
JZGD2Ar0Q6KwAcJedODOQf9vvhhHY456q7yD5Er5z0Ahp7wUxgCom8BCCw/wP+zpT3lp0w+8G4hd
A7tIf86nsso0r7VF/7yaFhe7B/06FCmB3ELNY5GtzFDP5TPLwCuJSTwn4ELk8R/LboCq2JverUny
nclFP4/nLvIVXZpo99KeHnMm4s6/M9y1ht+5VPTLEItcRdl1IUXH2FEL625osh5mCpDTVwVqJF3Q
PePl+ku6GdDWXo/wk4ND6tbO1kXt9Pu0aS1N9RcPswr4VwGD5+GoeY2dOj4aFktyfTMSnbqVQrGP
JKisXAx4SY3NhZ+5P1sBjZv5ykUftBDvSEze4Wu+8rvWcsbFS9oeR90h0VLHpmGgrqC17wAPAtXZ
76e/NsziXYXkO1REBOqYBTRuWw7mE7gK3Zq51FJF4M/7Da9rwKeIA1fwZak9y/RMA4XnzbBxPuxN
N0fGM7vAoz8u9+R+SOF6P+344z/UZPgz7CnfORWLTNj0LVaxKGUeKlkNR4Zva3RT5J+YCcX7yiKe
eU644LjCrN2CLbzvnFb5UxTAbU1LXjNx1LKFj7BpXHST56WFV/7om+FXGVTXpJ7vrTG38Ai370FF
UrGfO0+NiwynhKT11JCPfC4f4U5+MZniaHewQXaRXI0qv7EZoaABQ5/bdmVqT8Uj6eersdKvU1Ye
JS02lRrapOJ02s5l3sSaZu8oqdQJg7xmMqLwGeE+7rBpaRExzrZW7vMkp9ASKnOQsWRIj0rUaZ+x
KSprH1qptvMr6LKjyNnPqpIP+L9uhDfvJ/yUGAFCXxiVhEQRt0KkvpW9UpM5s6AnAyXLBwcQ7Mfl
dtEqd7sajuhHoA+irH91/Z+wXo0634vImmrgUmrstEl8E06+J1ffk8HHIhYRlVOiw7A5utG8UXs8
E3ZvfcLv1mslZ4dCjQTcBxSwwSBeDGU7urAsenrl792NuslTFp8smY2L6rhmXnNuCT8PtYhrI2x3
G8y5OYYeEHrmGNeOCcJIgRzcwgfv778/A+fiKCSzoFDroJ4Jh63FGbAcyGSHbdAc1Vt+bdx4H911
+2LuYEGROm/+BTRzpg+SWDsjWYXNnaayuB+/DL2ondglDzoDnm9H74rv8525M+LqAN5L2sbGfnW0
MyWiL6OdFv7TYXeCsgh5jdEGbJZin22hBrSjGyP1EnM7x9YGPtspdJmTtS96Lg/AyD4w3LAw81E8
/jryUJfjbJf4pBJP3T3eYjwCRJ3ci0sQNGN11b2GK3US6/zS/nvIJXNbyA4F2QIbFhN1I4hOJzRR
JKo2OI39Y7BvD25a7sOjGVtJ3W351tyDJVxsVzbXKeP46wujQgvqiwOT56X2oF03ZR1WHaqnkAWM
XHjtdbCK78W94+i4DoJrMsg8ssUW6JeVusr5Vf/P2MvqjVVRr2CtRiwq3F8DeW+656Zm8eSaMZhZ
kW7Nx2Bw75gR3BlFtenFj3JNwPhc3HAhZA6VPfDBTw3rr1++JS0zjUHzoy7nPoXX8gGvo03L+4Mm
1pstsAoCzi3gWvpQxZPyVz6Qt++/wZlt/+UnLMp53Bwyim5WfVT5tNPCriOGx1JU2OwXsmONh2yV
Dq5a87g5k6Cc3Gmx7X34geD1/HXmZDQ1XEj8+lj4+4LlW2JDxzVY2V9n5/ZpkGWsROjKcli6HgUR
b9kE8vZ4ervUtXFPSrgkVJN1EQq1Anc8k2ZDqse2zT/9EnAyvk6NZ9hCos3ReKD0Vo3uSZwRlKHv
P9sp9i1ODixNbA/wViQof/kRcpp7BcTKQHLstnMzbOaAoYqRHXrZ/hefCi6vUGeE2jqOKVl8Kks7
lTZLjx4H24yNYUhJWCeDS1cO5JmPBe03Dz6V6DX7+M/XZRusiYx6ZvzI2yYJfRpNFg5eGJGh2XTV
jTe/fr+C5wIABkRa98fNwlxmd/40MlEUgTxW6G9ERTxH2X6I5xjkSSuScb7q/naaweKbfXlULrLW
GoSJ0QLq7og+NQep1YWXLYQUFB9RCDtmpHhemeGZTQJDe2BG0P1CIrRUyodkW2AVFBdLm4ypuykh
MFxszMNJKw0BLulv1eN4WG0QnKaxmObnUZdwPMEmStrqdG2DupuF1b7lB6s4KlPEqDLEmVEntots
uI9wGNOmg338atX8zFJ/+Q2LPVsFPndzi6NBakIZogkiJUGOVwDq8U2ZrXBuIJK7MuVFoBlcc5QW
qTFlnv0GmaGNZjVvRF1tSsNFC7jfqoHeuab+FersmQeFG/eznxZZDcZjVw5705rTsOT389RfU169
8LCElvZU76mb3zuzvrdtvRmK/hpF2UeZu49Wr4EEQ1s26iyTRUgLSdyp6rq0SysxIYmdkhzSFNIa
HAR0GxJKDazEwKdxEris7/1wPgoxp8M4V2Bd4FsMbq2jwjCOoEu4SatDM2n8FifDLKFVkEOP01Uf
Y1U9ML+BHx9qRhv0KaH/kw1d5LcNCoZFl4Cg9sr86dpw/EtDE4DURF5A9BR0c0chnWJoG8P1Vl2g
ssNgGl0+gxG+gRw6KuJ9c+9VznWd9T+qObwGPglOUSEo8yQo7BcqgtQxWRgjhKc1MS4nZf5UEwsi
WoJdDZ/j16EFTXrw7etplBfgi/Gdzoo21W57Y3nNQ2+P735r3U1Nuyc9SeHo8aAzd4iR4h64GdyL
zngzwv4N6LHbQuo95GAuzc5+QHnZjORAf/c+vWmVfDK9/LKoxk0HwQKvdC9pmwOtz7clWNwppe1t
YWc3zPXA7ODOQ2G0aa7EzRTkULqYSyQ7aI2VAr/a6MbXofcOkBTsoiAjhzCb9kFj/qadJaN8JDeM
TzezRzZBNo6oyMNOpQvGCwOlb8Ooj44l8Hoa+5uMVODlNkNsO3nSZSVcdyl0CopSXOnM/5ELsoOQ
4aUn1BT72pGb7yPNmSvvy3FbRLa8tuVsE9UeQ8G3dgtN9n4Fj7Y2wunfP2XnIuzgR87hOgoROpfA
c1L++H4K1vmXzn+i5fI+EGNZOp0XymPmhnPkiQbkRs4Pc6ibGKakl6LxcNoaZ4+n9Za3bBeMfp2G
c/bkhf6DdgzQ8oEXitCRQ+eTOxccm2fPdP/unFKPph8/YGX5u5b5k5c5qMA5NWRvW5dvBiPz96wJ
erzdIVou0URJy1w396BNnMIWUu+5bX9YIXKxolG3oNo8BbK4BK8IIiWduJ6s/uAr8tiBtwXVFXZw
Zgs9KabqWNHauzCruo5tJS8CMJx3XdPshWAcVCDtQKOa3VEPgh8hA4qZFu7BlLNGY7eXV8MU/na0
tR2d+cPU6omN+irjYeJJB96YOmUlOcpeJ6HIU8tAQW3K0YHkV2Fb30hVZKk2UL+e2iHV9nygbvFr
Ku29N6ElPA7mJbF1KrX/0bvsIcTKuQLFMNev9p4F4N9U3XPH3JIZ0JFZ0N+4Jx+Hiu7g9bsxaXHJ
wuwpH6E1odr2hhcK9gAg6hsVAkthQ9mDaXfbF/2DPqnGZB18nmhlb3uX3lLsIKj2kCN8qr3Idaff
QNFZ21njPUvET6Q7EwzL6pe8yY7EH37kOUl4DgJ0zY0rzeZdZvUima38uoG+eETb6c0jHKxwASkc
G8EwymV15YIUIA0KExC7qVJ06PZWwPe9xu6FkAFmK909qZ1b6YmfmexJJEl+0bTdpucWoDNMvOf1
8I6tAoURBqcPTZ/MzL1sW/CJe5DenUAm5lCgRynRyIDUzV1G0fPo+npbNeaFOZCfQ2XdO63+LUQX
o0CyDSBGF9k5tK5rgp0SZnQ/+7WIhlKnarauIQNlYROb75BMf+SNtynKbpuXbhk3Nnsk3ezHLYR8
HLiZJS0spSI+QpeGGeZW++QCBvA/uqp4MRn5XbiljEhhH7KsM5MhA+pCBQDiCGHcSlVBKkXjo7Rj
AckAAu43hxa2Ll69odARF9UrF2LT5cZWTe2M1mV5S9R0KQf5MTvBSzaFLxL2qDFC6t6cuitooT93
dr2K+V+710///inqhI2syzkw5FFtxJP3YV76O6RPW2j3PrVP4YW+t3bjzvwf0s5sN24kWcNPRID7
ckuyVpWkKu3SDWHLNvd959Ofj56DGYmqo0LPQQONBgx3VCYzIzMj/uUCVuVsUHxMuZHOCu9LfT2x
HGQgzHSzBPSApEi/quYmoADFEUURDGe+z3tf36Bz8RZkF6qBFmDX5SUx9YI4EbpQ4MjznUC+83Tg
Wpm1L6X7QWjudFAyzVSvZTXkgX7h5nQ2q38Y6iKrp4bstSEdyhM6Ji4qzLaV5hdCLLVT/5YB0Zb4
93QunmO6FEi+kXNyqJv8hly7fdc2wkbe1hcCXfpsi7WCTJc3FKaVn4BN31u1dxWKJnKzhRY4WVr1
F95/5yB5xsdhLZ5LKjZkutZUxaletdpaPIU3dFXymgKOKz1IV4KTbWtXOI3WpiidLr+SVs1buL5Y
NZtvtl8u+x9m90v5oFHjovOKUzE2O6VByj3HETDLN0V7Q9+uyZ5SRV5XhXDTCLMwaZCvvl+/ZwoJ
zAPMQv6htLxsokUior4SCqunrtJsleMG2R5MVMcLYc69Fj/GWTbPimBGDJhJcSonUnsz4stb55i/
F+mhLf1mhSk8zZx+oI+XoAIkh7pj5ulz6uHQlCX/kNX7v4v636Ne2qma5ehbUqRFp4oqcOaLNiKa
3BHEC8nhwuRqi3dNKRdyNeBReEKGYYUr3UnLUNJL9QuXu/NXr/98xCXbwKMsQEOE4ZjX3im9ibfx
atpGEk0k/1pbRU+im7qhaYs/223z+v36+T/yw3+mcpGDGqQe6I9QBtDsfuVfKdvZdr66uZwgzr5J
PwxynuwPh8nYtz0PhHnH4k1tKT+LpqWwIbi5OLpp9+f7YZ3NrAa+sHh4qAqNss/BhkAZGqPM2RZ6
fqsCSq3V/6YwZGDP+e8Yi72veyg+TQjhnJASdyT9LZcyuGKXREbP77wPYRbl8dBAlZVaYs7isG6z
o2QDqNoiPte7aFmtss3FAsbZTG7ODT+ZLjEnx+e5g5/UJFln5icRg/QN8mSb5Gd4Cty5JA4kxine
ojdvdQn+fm55cBQbErK3s0rB4ov1+Zh2gWZUJ1GFQWYF6yn/LVelg1Y2Jk3/vOpL8V+hXwXDAGGE
xZzyopYyGcWmU9oVd55nPhcxl/UElFtU36V5ux2F4kIuObciP4Rcss3b0WuU1qDW37ZmaI9dx0XP
8i/5PZ+pIhq6BuEGLS0atsteiiEbTSerHgPThas2QTmxsgSDVCxdqUa8ifDZdKcAYM73222er8Ux
aHL6zD0Mqpfi8hRKzCw0PUxraR6Ze2WbbsKdula3l0DZ6pnhmSaUNsAxLJEvZLNhyoE11NSWi3Bo
bG+MrwMJeL0yie+K3vloA44PfppWaNah0hNLuQYpMeG1JSDBpcqKb6fdsBqnyvX0ejdV+TqgLAOu
ZiNUhVON6slShp+WmD4GPYAzM4xMUBrJQdZqHalWynhSgnmOARnHCSvPmerhXtb1taLq4JBk7Web
CDdgwX5FlfWaVfV151kHeqO3QejdDiHuz7I6yK4egxSIjHqLzjcgp1k99PvvcebgQtMbY+qZNEc5
eVGQUBIDSB8VLy5jO/DlDkwNdy6efB/la6KgM0p/WWaIOqXdxZY1ayXxvD6SEaAspU0UJzsI+5Ob
y51io/F7KTGdC4eAArwjHERmruHnvOSXItARYZBo/VpXbTX8rFPcg6f2hNn3P1Pj536BQ4mFpNRc
OoZDucgPmtq1QcJ6PyW94maJ/KtVrX1cR8chuUDWPDsorKRxedS0+XT8PKgipTMGdU06VWnImxXF
U+Ot9AX0Lk7ff6yv+RUjOsOYHzv0z+ldfQ6UYiZpakVK/mlw4qn3pfmSxJqtmcjaxJeS3VLyhQn8
HG0e9ofDPpOGhN8CD0jYTmtl3fzK99Eatdl1uOtdaTW9qdvQTZx8+/0gz9ykIAShNsQ4Fd00ltNp
4jtjTHVSUfIvdulT8GCss/t0Izjam/6gnZQ/s9RNXTvjRl99H/prCvwceTHiwvdDSvtE7qpdbvhO
0ofYJ14ZyWZKwyslDFdSe2GVnmHGEhORRlFXpL9v2M+z3EyDT12HWa6qHV5W9U2678w1fkHv8rrf
hb/UA2mpty8JLH1ds5/DLq6MoyiVZS5E1akufucTrCLvTqlonNM2/n5Ov6YxAtGfQmsf5hUylJ/H
V8ZG0WWZTyBFdL1xXPVoDXfpRWrRpTiLbxf5UYFq7zyP8Ayrne6MJfpu9Vq3aYbvh1XjFJv8+fux
fT3KPo9tkTxVoRcUvQCCEBZPfvqkJ8OTWm4rcQeaaqXJySXIw1esAfHIm7KMAxNbZHGrk7LeTHhi
VKdyhfLVut10tdNlfy+T9Yu4jrax22/FQ7r21/mVmdqX9sf5xfrhByweU3KtqUU/8QMqV92joucS
3d/HTsykY0GXnQQ3uI4vzPIZhB53WMo6KmYKIkpTi2GLRpi2wMJybiadyy7ZaVvteQYoHZ7RGPfs
aG+5v77/smdoq8RU6RhjNw0/Zvk6HbWoC3NzKk/iJn6ScnsEDL0bH0NwejfNvnvy7tsD7qPb+ra8
D07q3YXw51bzx/CLiYbRYrUIsc0vus6dsS20yLeBG9P07F1zm9/7F1lR5zKCqcskI9r+lCIW56WS
UmwWe2YZBjvdICefuBuhGqxywnw/ujODA9UGP9pSUThXl14VXtQ3I4ih7GRRfw9FGmvZoKwz1buk
DvX1vq7z6ILMReV9NsFd7M+o7GNPl5v8JLfqKRPTfZhfwp58mTW03ee7LJcZVbO4tXxObyLCs0U1
gCwoUy9xRwW+RWPKthxIiGbn7vcTJ/0Lhvfplk48TkduaohccDwu9sLYVB2M5zA+pfNNGNmgQxqH
/UbyJXxwZxAuYh7zg8G4owMz2DU+UjZTfTRy9bWqY6g6/oMc0XIr/fgXdhS3omEhmGtof0SrXsX4
FzmDFP3ypA4KheCOXosIrjxszB5piEiwdRGVtzxSADwOj71erf2kP44wOJykAhXQN/ddIW59DZ5F
p6y7JkY+GvCdI0/BnQdi64CJYGOXKFvZYlPcekWxl2PVXJUR98G8P055Zzpyqt7VqQmRB+EIu7Qa
xORhW291T9zgp03bv6g2kZUX66HyX5XSpIEhlj8quZ8tFOiI1vYUXUOVgXZ1tPCdrTLsS5HatuxU
N1IbNbmN3ISHeKywhBgob+XijVUllS2PlInF6r214nu6NteeFd7ISvAnFHQJ3U6rc/GNWTEr696o
brJIFm2vaHqavNOrEkYPVo+faeUfdaWeCbQKCIyu2EWmB02EujRGqkU33shYk7oINm91Iz7VUu0Y
Imvf04bHNAtXXkunIQz8e02J7w0YL7OohsOlObXFFgnfJBv20gzp8tQHC4c8lyrGNPe2dSdSkUUs
g1G1o7xOdpGU/mqbMFrjDd7ZZSlJblwr7boYo+xmKiNUzMDR256eoLWeRCshD+p1RAt56OVoZYmt
4IJvgL8AXycXQm2jeIlpd7x6bDHLbxXPe8eqVHXSzLySs6lzrHoobSAiudNWQrQrYGFu9RIOmaUl
0Lc0yERJcpf3RUqBNR7vAdOkqW0YzWGIUW4yDL5YLG2zuZUU1fE+7Idr0Lbhahiso65NL9bQIKAe
mIjfF23n1JYorKdIw3RA6y0bpeZ4PWi0kqbSot3eHOU8eusDlWwmQVCRjFmuRQGepmS7IZlu8WYH
gsDHOyZdg3wYLHE7H3X5SlQqYZUIYr+hi52w+sZsPRjeLDzvoU9B3csW/PRojcLEI3ISjwgPjRtP
tn77ulI5no96n5QrhynBjbHu2rdeFPdCqfyEEoe1QMB9QbAatzHh5yV6cxd4+rWuvmd1EzmNgWvY
ZG7C0oLeNcZrz0Qq2Qu1eh/3WFFoJW9/sx1bu1DLh6EzbmpFeQcOfaXXxiqZDA+WEuicLMyjVVMX
fNsWrLJkFTdBPrarTmSCrLlIoqMGTlv1xgyiY+ebdzT5kM/y0s5VR3x96qx+FzTzMexptJaNLDpw
UdGiyIJ1Vc86GhlMN8GYnhIcVsQe3w1liJ57rNTLRHk32tFwwib7JXoeXZE+qneBjkq/maHEPfX4
NQiq99PPsl0oGD/QaVC3mRBsAaN1K4v/gh6Ik0rq+3dFQmutyaUTKks0J/3kjx9n72FRQlzKEWpH
5wVLjfG1syaKP5HpRkGfAUyAW6r52qvo4W495kVh8965GbAvsrWu2xlg4ZFIVx1DsI7t0Oyaytr7
Ht4Z2diRddSAjhWZSVF61MEzpbLzAovZ3JpYe+qtUuOXUYbhbyGMfXeykOsT8uQxFMLftPV6p+UW
54aqdYA44qaYmyFyHdwNRV7YkAN/AN67Nfvu0PjxNmnglfZMca9dx4No7SqzuPfj6CmXpl9Cj5BM
nG4HM7xGwKu0u8D4jQzvJkuLH9gt/tHqKl5HqbIXlLxZZY0MAzAlcylt6aiJf1WAnocZvvGM/Icw
U77qiN+ggdjJA1pxZm7uygxrhrbckiWf+UFuMjdTNV9fUaQyrpuW/1OVBs+aBxBGkbqfuRLvxrCz
1m2SdraKYYztD8Iq65QQ2fzMlfSYCtVDwvoTZER+rPxQI6VglP1NGqe/gZXoEIDxO5AguKwaaJ2A
EoZqxZFmrSK/N52wI/uXXmDanlFiI9KNz2YfIRplJMlh0qJDOSTpdkKVopKTe4PktIo8MXcaBayS
L1EpCSa3Cq3XWC03CeAsp9HBAIT1Yz7UV1WjppyK016NkbyqTQF/oGhtNjFdnnw/xeEDnMMXyMnr
ykv8TRb2ypXQei8dB4seppKTFXQyoddFbihlyb1QRzjjhZZpC2MBUwwCIEPBU0wOfluW39pcBUC5
D/1rrdFxblUPS3Q14EOp8WOjYKAj1eJ9qgHJGaebqEzwqvYaJGCC+17JQ5J58ah26VoL+l+D7Cur
dmwcXctrDp/WcJrU24ZFugqn6DmWxbUikuvMcHgMMdCj8DqsrbF76YPMYrcnGQlPfLEagUxOza1J
xHdjjA27a8zcjUd512GwE+RwPksE/AAjYEZS1hMGSQXasmFgDA7Hya9C6QtbEM3HhiRmD4on29U0
RrYQd+qxhBW8LQTttrY4MKwupFwxGadQh83qtTRiaqvcyNqwqgLZNfrgQaix+wvzHOskRdiYrXAQ
cu4JVdY/eEN0paTmrrG0Q+fjctEEwWOWFY/ZVNzo8bCuh9hbc4RddUWwsULxLQoxyfTFUeJQAwfc
5YbBjy9hrpCLQ11wlDhIMeOTX9Ne/JmOijtlzQZLClkR9pma3+FCvKkqf2PV6mGyEMzP+8Yli72l
svmQJ2bPqjR2lpZdt52wTWcOlG6R7fJOupfl4GryMu5gQzlbKh11uXvzAyxrTJyUXSUc3ytdOXAB
L20kSHatngqOL2i272FKVPfCc9vXk9s3rCZfj46tMN6ajXJS8/Bk+uaLqHRuOg33VVzeZSkMYK+R
NlJbPppRCVezTNcTUG2b/cGmFbQ/8hiIuOVMd5JkJq4oQBQbenPfZcKVZlVrsWQlAZoJ8JTBa+bJ
SkMnbKWdVzeAPqaVN1D0EPw/0jDthDQ/aL3/OBWZ22FlFxjAWqLxvjEtF6HHTav8bIN4xwX02ET6
Vk8kbLpAhQEG2UxqsW+9Nwk1nGHy7tQp2OjN9FirzbYdhM3EeaUM4spXX5u4u2nb1hE1HrAKYBos
itTOQwDvCQbiD9V7EGvZkcNqk3F4t0LBJVfHkWHatKK0bxHoLWhOyWLogEJDmA8ywmTechC7qvdc
AvLTTfjQ9EXS+k4Y8VwJIzcP9F99GrA1ke6vfHOVFc0GXZRt4kGe6IeVVXm2Gf8JcI0pvT9pBH9z
qA+JBvEtAwiZD7Y638JRH+iSbj80Phz8X7XeY5nO+CVvhYf5CoswJ6nldez5TgljvlMDZwCFkxfm
jWqlttoavaPHGdK5Jm4/Wr3LNIusWm6CEVZveK9gstMnKVtf4Q7xogCyDDxb1It3kV7HrFYhllA8
UtlVJMnmwQOR2luL0fSUWeLt2ACD7HHh0rAis8at6IlrMfe3BQkqVhV76r23wvABQE5regGupTMH
IKOy8jgmL4IfbMG/3kva3cQtKh0hYevt2s+VFmLpSTduqOxztKWrxsiuaTPP8jlOVWqHIvLAWoOz
LINgr4jlfcZNlsvRpuhDt5zElR7LjiSEh1CyRlvMqwO34XtaWzeWjJsZTPSmiF0dWenCmNUduG1L
UJTIFZTgD7pv2FJXbvMZrNMOVyLidX3vO0qnPwSTtUq0GamIn649FeO14WFNJJDGQqjCXf97SqA6
5S8pahLBvK1x8vFSiSRUbFJxgNJvrHuN975luJb6KiHMK8EeT+rUNbzaGToOh54TJ/3d+unJqqut
V4qOKraujO8I3Ih3RaZfEd/KdVXwSKjukPHmpGqROfN4McW7uGs2ao4J0FDUWyW9mT1B+HCog0m9
XQfpmtKZbYwIfpv9yeMvBm3uRPrwLhY1FGzQrUUMemJah2AlE9JTFZUvojwCoEU6hHKFPghOI52y
wd8Y4eByR9rWcoYopu9o3rMVhNswxaylalx50G2r0m/oB9DMHdy0Cm/GFqN02KdOD50+KrIr+A6O
yI4s1GYFFf61hsvnaKRP9BJ24SDv5ECHUdVt1Rxl4b5576Zpa+mz+4zOC0d3pzreymGJePu4NToI
gYpnl0b809ebFbXCN6Vu9nmIeIZX7Xr151h520HlDqgZ94P+s83TG0HrV4k6OGNOiU9M/K0YW7bZ
SI4kIoc+hGsLY6MgiNzR17coW7wYef1LVIAC1sM+5UirEmHVo6UR1+VoF5lpB12CxQo7yLivfMUZ
hGpj+U9gnmFbGB36EO9SLpJoxXdsjP9EaNra1AQOEX9F9+PbZEKLoPO3aV3t9fEpA1YbZFSnFfVO
LoK9X6EjXifrqRE3kk7mLtrrAl++NoqpK6f3XV5wnRkOk+i7BdnNRMgdSCBv5zsm1FYqaz11L2En
rGFyHjJTXGV5eBCUcNVXPPpRXE8Tnd0toQmAv7yQrzIZW6sOdju5dFdXw4tsmGuj6JWdZWr9OlJV
hAKEx0mQ33WNEl6J1IDTTPmPQGD3dFPykCObwgO9ei9mQsbonYakf48UQLlGLz5Nsnc16OojBYWH
oce/BX64tuaITWHn05wT6E7aumfKKwljFEDslBuiZKtjwMK9eFzrlbTD02SvhOWt1k3PRZ3/mqz6
ephS2nESzlaoMyii54ZZFG0lnRN4lLWTnAh7ufDNddyrr8DMMdhrfWRykc7zzFMqeLzRAtqxvoTJ
xpS3Bw3NWVBn6WMSoP2ShtUPqnqHNmdLtSYX9ra2yM4x222WBVnFGFfhycWCtIZ5xarjKUcP3pY0
4Z472+2o6zxP0ju1wUOr6Xt3EPU3X02e/ArCBa281waKVaCAW42FeGv400auhBJvsOG1Sjl5piJ4
7/LoYJm0U4T2WgwK0TYaZTNF1mOFq5FrNMZzrfaF09f6Ty9s1I3nF6ODNv1VPQkdZQ3ZzbVkW5h9
7nZR9wezIOMq8upHIVCexsx8HYSOLqgg//B8be9n+lXXqKtMUq8A9nI7N5QXKEPCIVfr1YCUfu+1
V2miHhC6eRjybiv5QC9bEXehhC6I1bDLklM1qGu8u26bHFEmhRXtd6fEJOH46JSu3smcRxEfPprZ
+ioUyuem8/YIvgq2VGoPUZ1dN4G1rUeOa8Uf5+qUaiFqggDQIAQ7a2ivvKh75VKM3dyovEd6+KMY
LM/N4nI7hT1MLrP3t1VY3yRpfZ0l7fugc/PoqvLVV7XeKTPjqc/z6CYfsdyUBDbNKDa1O00ehZBq
vLXqLIfOoG/B/Kfc0T36HXnx7MspR3+Yv+lt+SNp9UdFLyO3DWrB7iP1mTPzuhnqd1CzeCaa4U6Z
4mqvkUnhsam7XlK7teULuypCYxZczDXKddQ1BvjcgyHssglrJkUdfmaFQK9aHrmUIZOyqSYV6/Hi
RW2LjWmNpyyFi6TXweOQGvmKxv4LRagbLKkk3+5qzbxLWvSCKtaBa/X5izomuitiTrqyPP0586Jo
M9bCL0pMmuP3veYKI3YMauzX7DmefdFgYDCZp3j64RkxxS3PEk0eV0kaH1NRv5KUmDu55+0G+stR
XOxLXnrVJPNAwnzOVbKB86rE96rzjggg6PE+V8SbTtdupWL84cVI/VTTD69VDMfy6xtJGrfQ4n5Z
PUV61Deuh2hIuDOJe7MurLVfxh7t/KF1+kQ+mKm5kePpZEyhRY1qxPGzllnkNZA7K2htrGCuo5wF
kIXjzwSLU1XUEYwM25sJQ9NVJ2lvrVj9MdPqLuiEnMSfQCMbp8TBDWdOizwL+9CKfn5fhv1SVp5r
sKBOmCcUA754kEFcD9Vy8KOTWBl/8qD6OemXJLO+lMgJ8VdvlVq8Do5n/vMPvddO7VOhMM3wVEqv
ISiyQGh3Zu9dKMR/xSXNYdA+gBsHVPcLbVcPmhAbHD+mnzO4qlM7M1k43Kh2uUvX4Vp4+H7i5nr7
snj9IdySshuOrQkdTkK9A1xlmsf45E5I+fBonDUCyh/fRzs7hzQYYP7NBMqlwkKUy6UlW0J4kkdx
J3odlUHhSezDu/9fmHm1fPhUuZVT6jGs8ARQ6VmWurt+Gh3DjFbfhzm36HQA0jTlWXJAgxZhWkPx
waAymonboD72T6iiNReCfBU/mRcEswJLkoSu6Qt8RtQLyMao4YxilPfhtqTrrh+0jeg2m9C91IP+
0j6lhWFYsoomOKgjoBifh1QoReFxmEWnxDBXfkfV1ROumggB6hyjMQQOD2V2SWlwMY3IYFhIKqCn
QDcapvoSXAW8V5Dbsq+OciRjcQfZgirh919KOhtDnfctYBDeG4vNGxlW2gxRXh37ffZXTEG56rb6
rnSblbDp7qpH6fVCxPmzfNhY/xoV4GGEh3UFINBiJpGrqDwBYAj+QOZGXBUzRHxwQEm52f4yCfTs
+AAkiaB4MENZ9qCAuQaZ0ejl0VJXbatylE8XpvBMBFWDNkCbkFVoLVeG1FUYgaKYdUzVfRneZBe/
0d/tspixTxHkz2vP15QQLBARoh31lLt+g3BR3rq1yl3WRWZneuaN0mzjg7gWNvVx2PBIjk7xvWfY
yBRLjsoz4zX9+f13XGSs+TN++lGL3ZeLRkJtZR42V4dEtTYWGmkWRJXvwywb6n/joGqJsKyJyylH
2efBQ5cYqrobIPkV067qqdql+UM//mjK2JEq40k27yqg4FML0XCw80Fy+qlYJeaVNNaOx5Pm+99z
btgff868Gj5kUGVQc5hx7MkpOKAYI0nb+JKq5rkF9THEYksCfUNiuG/YIAOFODm0jeICOGOBHfoy
pwv8iVRRi5csIvCvax3Oglb470mcv4+JdRiVgKJNZQ9t4Xw/d0uU1t+44Gvo3IOWYqcszgUqUpUU
FiHJBknd5tjc1o+T5zZXxso/DI6wqTY5Bs3P8Icvin7MWWW5hzCEAx+B9oUGuf7zd1O1yZKb1K+O
ya7ZWZMbA3TX7XqX7AWukpvvB3pmfqmJkg5UEQOJL432ti0sBJbl8phnKRq7tdMGf+jhuurUOEFt
riOpXElGtf4+6pl1gxHwfH4DAQFjvphdPy7BbWVFeUz6aV0gnWgl/oXdeGb1fwoxn5IfVn9qxq0P
4bA8tv51ob8F7UFRLwAUz2144OXzgQRMAa2SxfL3szrNrTgtj+IeYRh87m/bx+g2vK7X43o8yIf+
Hg0+Cx/WCx9tCRiaV+enwItdYVRRkk1awvwdgqP4ZGypSCEURUnK7lbtrm8c9ap/poH+/WebP8ti
ZX4Ku/hsgqg1opbHLBbtFfqHE9e3ShK7irLu8+nCGM8ukQ9zu/h+WdlUdaJG5TGV/L0JnFVP2/9i
iWBxZejopcv4/y2Od1lH7NWPQg5c7CM9DbxTHT8qYnchl5wbCTcxZHy4RdCeXKwSCcy5AsezPBYq
VReEIn3tkgz7uQ/DqaPS+BfRYlpiO6mCpoOW5+Wxr7xDOFZXPV6oKtWTxiycIP/x/TI4OyBNMuEX
oPQpLyHUIqIvyTCyteb6TDP8qPLH7wMs0D9/lzfY4hllDALIXGLmG56rtNX88ljrGk1Bau4CauaT
hArB7/8iEkNgO8GwgNLxOUsIpS4K6AEUx4E66uQ9eMaTpd8k4SUr7+UL4O+QuHZhPEPKE8GDfQ5k
lHURdf6UH8VNetNvknvrTjwqJ2VvrkWI1hdW9pkvhBy/jqEs6wEk2CKaXAZhUFDwOua99Ef2APpU
g3wh+83/j0UywFePg4Nr8Cw7tkgGkNaTgZdGf5T1eC3F/e+4LraUHv5pGIW7PiY64Fzx10a/7PPE
WVGUTvIgZ8dA/T1ahx6N09y44Fn7d/Y/jYVLt8ytGwAYjChxGSQrvLRV4xQ81y1lFeu2/JHfGIip
HoYXdY8a8Kp04k18KOST92KnD/q7Z/9LQ729kGG/rhN+CYIsGJ2AR7X4gp+Hq2sRfHVVSY7BwbgN
t/Fe30XIPLvqutoAHLxAKP7yDYmm097DdxbbdzCKn6OpEMxbq63SI7q+V/jQblT8OH1J/Off8FOY
ebl+OIubJu9br67To5JV+2Lg/KjTLc66F0Df50ZjQrrgPJbmvLRY9XmOizsgteSoaFNmN3JBL8jw
n/MoEy6k9C8JShF1VYVEQgGEqVueHL0s5h33m/hoSLoTqxQkvX6l1gWtoUtyTmcGpasAdC1jNtr5
8rIOlQAtiWmKj4n2BAsMZtQ9jc7V92nwQpBlBWkYk7rNKjE+dsWtZLwpw49Yu6B9dXbKQHSi6WUx
c/ry4yhdblnVGB9b8a0crBXARzP9oauX7kaX4sx//mGt+ZWQigESMsdpyJxWjhyxfRW4ugfa/fdz
dinQIv8pKNtHqHrHx0B+ShILvc3TpCDFvPs+zLlPo1MQNeeSmyUuD460MtUyVUEslPkfKbJsqT3Q
6bqQds6MBXYhHwWI8kztWdyEFFnzvdz0WWTIkejFo18i7B8M9AOFCyvtfCRT5HQChfvl1DANLdZy
z4pwlqX3K6Wboc4drWptUbyk43c2FD0PnlAGnf3lE65OU1/xUZQ/ioX2Q5ea0akm8znL+3tDBXfz
/We6FGxxXe3iLKP36SHr1pkvniX8oZnoWp56Lxp4AHwf68ySoNbGa03TOBdVc5G1Y+DXWJOjVqL4
3dEKJ0pFqnbTFPX793G+PjNgRHEYQZ0ny1lM4ee9hK1BGOtZGR3jcNIdPZNaV4jD56jXnhF42moG
YKy8sOClmrdNqjugm3rHj40YnFb9J86pbmTxJZPAc6OHrMBVGpknvu385x82uCFmGbi7PjoWcf0g
iN7Wb5q3ofunRHpKwmRwKAq4mskiOPTFLMvNVFIra6KjPObv7Wj+rBMPl62iu3A4frmrLeIsDsdh
NFGkDiq+5lCvMQ3YIMn++v2HPDtl0AIh9OoKx+MiVWl9FvuZmUZHIXor5HcVPYgqulSfPbcDYA3/
O8hiB6QKyA4Bx4Cjotb09aoV2CenT2/z/NIzdEnM/9en4ePDDKCWybf5vAQkQcojdYyjY1JkG8SX
gXlIBipnXRq4HfpFdjn+1d/qdSpwArTerrzE2Tn71XiikF0kSgDKYhXKlQECpGdK2yjcsndAeXVP
33+1cyFQeZFmajQvhyXZPJkEP8/GJDya1R8ovDYQt+8D/N2/i2svVOj/RJA/z2Mo85CLKyJEgRtu
k3Xggviz4LHLNsBW50K0c6twLouqs6TMV2syUD1CGTdydKTLuInq+nbM7+VxHwObnXCXteX2XfOg
LKjdIaKOCB8js8VqBk9Ka6Oy/vllEVvJ//yaxdhzMLFaX4jRsfavrfQ0au+99fD9iM8M2EQ7R1J4
Jv29vC2nN5SapPGA7WWzUJO8luQA0JVw4Tj48vinmWnivmgZOLCRsxa7oRNAMFijMh89gdt41VYG
0yU0YNl0EcmRC+nqXDQOVYpes5WdubzHNX45RK08kkuAoLaWalfjT14RAKNeVO30/QR+3QFceXiY
oHqgkvGX+qKG1tQ0FEj1cnUc2iMmxxembp6azxtgPkNkOi6QpmjzLHJ8E1tang3kLI2yvQtu9K2U
WmxUAzw9okk0b2XeRFFkvWc4VFzYD19XB7GhHGHuSRKj0Pt5dVSaOQqRQhLTLIAThla5OfJlWZT/
/H4Sz8ahrc5TndYEFfnPcSYdgLLQIzhrae227OLrADxvJXuP34dZ8otJyowHSzgerhrF5GVG7JTe
kzOfODBm7ttIK9xi6q8EL3f0Kb7Wh3JVoEAoARpV5PIqN8xHdn0AmlQcVqkGJEYtpmkdxQAoWlNd
B3ARvv+F5yaCYgJPQwrPJuWezxMRRUYYBp0XHpXEGh3Byt6QHcBfuqzX3wda9v//TgW0Y3qVLCy0
medf8uGKklhx0OeBFWIInu2KY21L22FbusNq+JHQOLzE/pfnX75cxsr/kHZevZEzxxr+RQSYw+1w
8khaSlptuiE2iTln/vrzcP0de0QRQ3h9YxheQzUd2F1d9QYKFxIW0LjYzRPCTg9zVY6D0EFTyNzI
elltAoOECP7w1yiKz26odRt0OZG/M/MH8NrV1vClbYgdCyAgXjC5/tst6284ct1ppfUDVO+4kZCu
lDoYaEEGviwKK3Xbc60fb8/V4qKY1DooW0L3m9c7IHlkLkWZwJEAa0rRkyCpG9dcqe9QCl2YIVAs
NFXQUDHeq5qUUS6ipsNNNwhgllpgBYoX7o0G6F2NpoAwtNSwS1C8Yv2YWS5At1JD/S4rnjwQ7baY
Z8cCqMAmsYKvXt5428CAA6cO32nibIUw3KYSgAtFrfH1tPKXrFQ+uoVKh6or7aasHXBk3SYfcXsa
O2CKZr7npEFwukeda8yfJGjWmwKpRRehgo2WlpOCvymANUJ2vfaD70FvjHYoDcbWqLTStszgM8Lg
qZ1l+XMeNZcu0I+xr16SNt2lqrnNBBhgfgV3w2rNLWHuMOtKSNn7M7/pK+iljyjAHpuCZ1FbCF/8
WvqlSDSEvUi6b5UWUpyCOGl5NMru4gbDF1EKf3RpgH6IJD+J0bBnLb+VrXfnyq13bvXqXJbUUNH6
/Nl6CG0ZmfQRw92T66N5iBFYlkAOlAf0J/WPntlf3HF4lfH3sjtj6v+02UOj6uO3BqAWoEg7dlXQ
hE1/jiXP2+FolAF6lpw+H397NMh2hp7fSTQerFFw9MD92MT1JRNACZsjLSXRHV6rzrqLmuZYJu1T
oJT1LrR6fycE6ikekrNbwk+MJECho6zcg2xADVUi1dc/R64Sb3NFfm21XgDxpX+KdTrxdVE8VEb9
HNXVzgBFu/GM8Wsz9PTqk6pF6VBkAbvoO1g3wNJx9T2XJzqK5lkXgPWfrIInp5WMCmas2prm10L9
Em0gbXLOkHAJJAt/e+DUFqCyAEafowQ6YoiFrIP7MSPgu+6dWMoKuOh4r0eBa8ud/lPmZnuOjeoC
HTa3a9KrKIRIpbojHcb27Hbuva9UZ12C8T5aiJXn+1xXHrquRXk4UJA5MlN15SZeuOoZAToGHF8G
tfjZkan0gqyWCbchXeS9ahV7JVwrDy4dk29iTC+Y62M58EaVRx3H5KD+8MTgZ2R28s5s4e/Wlf4M
ly35VVGltzMfbeYwGtRzPuYddByEbaDvpOAm4HhIcVTsZFdqPnMeV3ehokZnJFDB64tBsEncXnea
3p9Irt5K42XhsOT4koFwUBI3jXm5dhTwQ5UgnnJgf9DqB62+69SVMt3iOlyFmP79ao4sOGtCZHik
XP0wbKw8ToBXKn+z2FdBZovdCoafCRGpQlEF6OFCv5fd3e175T1aiPPxeq5mi92onIZtCwOzs8d9
8x2ns4thQ6U9qHtlx8ZehV3NnTOmW/9NxFmiJZdRScZMxNzawH0+NQ/RLjgP0RZs573xpHwbiBxt
m891scn2EHelHVJyK/fpQs3m7a+YPcOLoPYCHQNWp9j1+/gjwAnMudVTdAd5Yu8f4x267ofbcz1N
5Sz9eDPw+ekTtaZQhGzLFia45D/03OFj+ctYFXVZuMWvA5mTkMfV5oxkpZHrelrTs0ol/Etvbeo7
yNe7/iJ/xWjafAYMgr9eucEHZjXNWvk05vgsUPlp0TTsWj2JncxrH/qg/ouZpOfDg47C3tRhfTtA
r449t3UH3+m16E7wHiIpOIWWcMlwcLq9ZktHiSGiFDYBTGRtLmldWIUrFCWRkB9vhq9W8TNfA4ou
rRYyQ+qEC6Tt+WenXq2WYrVKxbvEd3jfwSeKv5VudI9H5StknQ+uhootYmy3R7XQPvvTllYAY6Aw
whS+ncDYciNZDUffkV3ho6+pSG2WGW6oUn0YJenUhYK/yyREuMIOsWU3KC+G2Lb4fgQrnbWlb4J+
rwHChUcyTfm3P8Q0M8MX8FB1VGvsNkacOGbffR5H6VLQ17496sW1RPFNo0c01TRmu4YEKpA6v2ct
gZNWL3F9h9z/7RBLe9/AhmZCunCqzmGypVooaZLkPml6gmWCN/7SRBwkbwd5Pw7eAdRbuf95Gb+H
W3bQ3w2XAhH12G1Zt7YUfSmaYAUWN83G29NqikLda0LI0oCYzVatB60XJBR+ykpBHSKPka/Trc9M
4odhciRUc+P37XFJirwUU6cFQdEeqIk6i2ngAVyrVhs6g2VCWCu0hyLIf5mJ+8u0movo9Y9DVyEa
IASvveF/zcf4uU6UI/+oTDLtTya5x6CG2EJoL5mi7sKR//dgaL/8mnyvKct6k8rSc6txCBZR8wlG
+289raxLHii5nev+natHTzUKFtu4K2C4ham2QWSJbD5GagFqkm8XsPLtPjIufhdqZzkZ2qccgNPG
L1FqyCIViQd3pAr5q5LUe6MMHFRsCjxBoQVkrnf2eM+gXq5luyD1vrl+Cm9Q5D/MuvuYZfwX/F8z
WCS8Z3wVPqAedPdyWTlQojSY/819qQr72i/v6yT93oP37qMRUJOpf8iN/j5ockh2LXwTTxBzcjMI
yHXn3w0xToIwfnUEEPTWQGMgsHC442VF1SbZinFXndpSdWSoKvhXjM95akGWKmAkgds6FmJ0EjXE
htJhsAczvBsbQd0EOtycqvc3hmUc0FLm/KhRN1Cz6JLX7m9VqpAESZsPXQEBtpKLQxIk9TarKua0
lT4p/OVdWccHVRjvklr6nouDbwtVizusfGzy8dGXwX50gJc712DezTtdwKnDC/ofWZOTjQfes1h3
T3kwSluPAs6mGsbM9hT9ewRXcUNraI2ysPTpAXSkeGgiKUa17e1x5ZE1hPD2pg3q2mKRYCz9LePg
uv0hLH16WAVRb5vw6XwPb6MYcq5kQ4hWoKk0gLZrDUvaMvvhBf7vvAZ+nwvK9nbEhQtBhhD4n5DT
l3l1CUVCLqJLTxcHXtYfKoa3s57yXXHq79FnP92Otjw+ytucLrzE5rilVko4V6SUEhgdlj6D75Fr
PG2rTa4VH8Z2raK+tGg0Uf99qsxSPQsTAvRR+tDhLWNrwVccYBDOj1bqlO+Pfs5LoLCgfCag47yN
6jWdoCEETxtVa499m9ynSvTp9ry9zxQIQSeP4gy5CMiNt4tUaWPQwCAJHUNo4DOrZmy7FczQJnh1
c4QaRjw2yjXmx/sbmp0hokamk6NAY5ltRnNwOUlxFXYynWvNU84UT8962h6qKv1ye3wLtVFigZaT
TOqPeEFOK3m1CzlRgRVCyeAxoh+0D91OttO9/2ziwHOm9WLjDu9hvPxq/tCM3Zqc3tICXgefJuIq
eG5GndhmBC+ExE4D31ablexgaSMqiLrBqEJAi63/NoJe+Fh+uELgBNkAHRtWtIBawFqVYzEKCC1d
ooMpUeh4G8XwDUw2JDNwEjN7EGLrY+SDppeL5nB7tRbn6z9x1Nkro1eN3EtqI3AKVDFcH2+FcE2a
fjkEuo20bESwh7P94CECEyPfQAjzSyF/CruV5tbi3+cdoShYCBJjVurug0AuFIylwHMEZ66LU+yt
IRoXV+MqxPQTrnaVWmpeKvMcwrOj35tNaJtiuUvg995ejMUj9epimo2k1RDPkRQ6NG7ne5sgKHZt
Ij4bdCulyUJqDXW8GG5qUP7rBNdma9+gXCR1ZsZJ5AuYSqnbSCA9HGXbHS9j+f322Ban8CrY7LOp
kLvxq45gshL+sPSOeiQvEzNvP/5vcWZ3YNu4cuVZIAzSCEVbCKCNRE2W/Pp2mKVTfGp2gOrh4+Tx
83ZH8PBykZTjnEHNftuPSJZlnYaMjP9UYGLUuFOJsRTWWnjLN/xV2NnxJnshe2Tqo01MjYlsCRY+
OmBadMCSVdj8t74WlHk4G6aEArgo5cp5nwvBiErIUilwapo7tZOnmx7PWxqgdhJuxKPy9fasvicZ
zOLNxidy5QJRVgNncF3U5gY5x7yLXHK07vHUOmtNdDCAH8Hxbb6X4XDyjOR7ETYUd+XfUmZ8HQbp
dzogP3X7dy1tXnWSt/7DBKU9O1ttxK01bK8CR/Y+Zu2p9B7V9vf/FmK2b7WB4oWHiK9TiN/Q890o
UWcrax/H0lE5yYAj+kja+x6dHxu5paMr52DovRlgZA9rJKnFmcLMlJOYLu87ZfZ81Efk7JmpSH6E
/m8NH+Ls6fZM/QGczh+1gF65e0EKAjiYrYaea6hmxBEdRxmFxFrrI9RNjK0p+S3SWtWdIci4YQ28
YnjYHfiVwT63um0kj1+RVTkbYiPDR1df5bTcCoJ5EtrwDn79By9PHotAqFaOisVNTb+CtIRSP8Cy
2bHupqOgdKhDwKz0jgWKcz+q+ykRarao6Xmb8b5E286BF7hbmailAx4axjRTiCfzDb/dtmJcq2Vs
UO6p0rA4DmZ5qlpzJ5XmCVPhs9mrPyKtdyTNHzZC7x2lKNkLLiweZAd2uQ68zSriOykSL0WDv4op
1f1miKNJP0bHNrHgBVpM1mVGX+/9RJRsMMnaVq/d6pQ1wUpbcymDRYTcmGBdE49ltuijUXdlLALf
qYUcZJorv4ahfNHy6NHL1hxDlzYxKBNCSWAlKGu9nbc6H7CqrZvAwXn4oibBBy2sKUmkK+2H6c/M
9zFcKgkFPGsq300/4yqrqDJLbuRKDBxR8LRNlPjSxojckw736mgNKO1RztuEeoIwZ7Di0rQ0wj8W
GzJDhOY0m820EesSu0lGqLv7cECkRpOil74rxJWUZmnZDK4O2BNwcd8BP8ZeEktFoYCiKRpik0P6
zResn4En/VDaaOVgWLqTJ30QqHAwHN6BMjREBnssISnWtOKlN5KnMc5R9kDYqMWeLez0na+j6nb7
I1scIGeIxdMKNsM8ux01JWyiCtyTgPFSh5JY7TUHnpC2tCpFvBhKh79ASWGq+c4+ZyPDeKInjXIq
6mrlIG9aEzUNxJU8ZWVnLt0TdNw4W0EUk7jPPgA1qqRaH9geZonop4xamLGGwl4JMW9vaJYg91VX
B46nsfFM6dwJxQqddnGT/2cU83vCTZN4bOWK2w6hvfgu6L+00spjd20Us1u7CH0ZSQ1GoSUI4Tb6
k5KXp9sbbPH6uFqMOeDFUkc3EgZOI6XZoNGVblNc6t1TYOcGQIyddBhtfY/jYf2wtkaLG256xaPu
oWjU298eUHEP/ljq+XiVPPltKX6y9fPunpz4IHh5uXJSLF1WgFX+HWz6uq9OQ9+rtUJTC1bLHSkW
9l9Vs9RRgU3irdf7WBsYxUrE5eFhDAXCmhrWfGLLSSxeAv7jNMPO6zCb1CL5JZXNx64PV0ItbkXO
v/8PNe2jq8F1CN6GmcjR1KchDIB+GwBF8f30eHuvLIUxFVSfOYrgeM7T9brPWcdW4YTQ8icdmU+k
hAYEQfVPt+MsnLSGBCto4hLSnp+Tj2TBDdxUMnzHSBS7Gl88C2hBDXWxRbIYp8o+Ebf/W8RpLa8m
MDEb2hWVRtsHwLWAe2tcgdztBzAuwnY0chITceUQXJjMCUM4pRsT+WmOiTerIK+MgU4TtfxNJTyZ
+KcmarySHS5swjdRZjuDB4uWeS5RQkG1dbQku8bYNp5jml9vz+DicLgVISXB9CctfDuDronakBdU
dAtbfesX0SGphl2WDI+3wyyOxwKuzgODMuo8szAaPzCmfoLjF9rJyMuPQ8XzrGzxUG3y//6rAt02
MaymUb2jC3WBYvWlkTCkNOcJ2O4To97FHPW3h7Q0c9AiAOqQEQLbmx2DFcJUdTRGvqMgiYYuJJbU
pvoE/ukvTgn4Fwq9XJwqjHcQYHfIfNUvfd/x+t4OaW+1ITKAw1opfQEugu8HTAJY4HCQqF683Qpa
EjaSXAY+sIlmh07sQx3ZLnB47VCdarvCNNNeg20unO4wtkGGU4CbpIFmGUVZlH4/CUGCSXzoq4+e
ioCAdE4RybbS77eXawHpj5aEqogIWWD0867CDk2xVXuqAI57L+3VXX90j8ZB3uZ2sAqTgDXNXF0l
8bCSKAFjC4H0raxJ79hkoYteXCULmqMF1cfOEO9CMzr1Sb+vxeYZ7g4KyXVzH2E9OPjKiylov9CF
OwotuoAD9b2y+hQVFYWwxPsmm4BmI4TIxUq6+G50qcXuR6AhES70ydY1C3kbqvKzlFT7VjUObtY/
JSI2vK3wrYGaV6TtLouUzxkQRQnE/7ZE/huIBer345Pnmw9hEuzwb97nraJsNNX7IAbo/ypIurpS
/SKlwWPfKFslaQ+G7qk2qkZnChLbXGrvcqs9yXqD+0D6LCDdOfjVbuzNo9J7dxjVnOMxPqLSGeAX
TuXL89tvucuzqUWhd7LTNhr1JVRFD3Roceis/DMP0mSXxMWZirbtBWWMKuF4wmP7SaoqtNURTzx0
jV5sErgniDJbry6Iv02m6I8d/ggbtFBfyqE7y15/NxTFcyWOd4gAlrta0X9iI47LgPQxEUwZrdv+
IU+aBzXsMakfj2rVg7XU8os48G0lvWX3nXqf5t0TD4tD3OWHAgn8TSv2F8noK1tUvLPbigcjxOMC
jY3v7ZA8GDJykqYVHJEgKJGA8k6hiLiNJiCt1zV2FY5H5POx9zPh8XtB+9wAOhYtb5c0472EsYVv
jZ91Kfghdmg1pnRWm/55rGkq0yXV7MKHXTv4VIFQn30sjfHODDBeD4JfvhJ3m4FrYp+jxY7rAupT
JDaAc6P7IddRpG5w4kaAdF9NetNWGp57K78bAj3fqAqWngMa24EQHQAWfVNQddQr996KQeAarX/p
mh4DgyYxbb1GP9JPkPlA1PJnncY035uXYgBa3eOCgI13valD6zBkJaK4pv6lVeu9q8nfjDK21UjF
5MtQSVjzk19H370u39fdaHujvBOSIdqImXmfytZzm0gfujL5BH79eWCIfl8cdbk4ShZ68zJq+/TJ
zknvHqCfnoLR+GZoWNho2r0WZB/QVXRS1UdOHo/KpO2OfVI8B5WcbRIB2rqfHAwxJEdA0zEYEupE
SXEQE3LLGuHmMB5+hXr+kTOfwSRH18h3cpVdutz/msEXoJP6nYW6d0fvBKD4qRn0Q1sKd8ZYf9H0
5OImFWZ+yHtPFmqi8Rlo8Z1iBkcSza861+ymkpO9mreOkAUPAsLWGUKDwEDiTdVgkGCha112zXMr
Vnfo596DC/9ZtNVzVOIdQLPkqIza91qo7hrEozvFvei18BlTUQV9xgHxXlE6yVF9tBIXJ3UWRZb6
i58jxhKlD6Va+vaoWl9S1fiEiiTdWXESmI592plWUW4BCSNIKuahXeQqAJcGLSNZ909DmvwqjHab
9fJdHMQHrel3raCe5Ta9B5J9Ntv6FAv5EXQHjgliiRXoCBiDXXNmVQ9hrXyM/d6YVDZPwGefdPLq
Ia0+m2H7UOp4t3TRNvGNZz0fnLoRxC2Q5OAcimHGGYMssVcWj+AKkf+Vd4hrsbAuA4/Ec2C2WCfp
7vcxFtGYLBJ76GGcCqV1FLX0yQ38l4D0r/EHJNB5tUKEPwZ1U2/iOnhusvoubPoTWIiTNkgvoaLs
tDK4S8T2XlOqT42rSNvRo5qlgHCv4/Exbcxvqp7/tODUboS8fQQXDUxch1GQ5J9E0T2NDQYVqTau
Pbhmt+S7y0R+ezHrpts1njyqTmCK+3ZM8dgY8JX1u+cy63dj6K70Muel1HcBZ0lhg8It2iO16oQS
+BhD9UGaTPPrlcqpRU53J1bel7TGbk2qpOehke7SDIlV2XMBlFXtkzk2r1ro8r/0HrJn3jjBUxS0
sSvr1c8U2bYEa+U3z7Kxdz95ljB7le8ng2H2TpA+y7GCF8CjYWb72znELIv9VxDKVbCVQGdRVHq7
EByTeWl1iuKgGXU3qGBbMRtVduzgn7cDTXnPu/ThKtD0Q67eNdLgpUY06r3DB38EmbKpohaZL3qx
9Y9RQko62WbtyuDktdHNElqTuz9qG7l3hNqOPiEGH32Sz2C9t/HW3we2rtjiKbiHkRHZvS3ZMoIc
bAx9Pwk4Wtti5dE6z9f+Ndn0F9HkwI8MFvLbORBSQZYKuVccUe0e+ij3jlWhopE3Jl+FRKVAlGM0
5N1LfapgAYEXjYijyO1lWNxUVz9htgx5qmII5HGRjp47bNTa/D3K0S4UgsPtONPmfLfcV3FmM59a
ldsDv1cctY1Insp9Vrgrz9Y5Ieuf6cSQlbfrpKo2S7WVOgkkr9cUp9NzO0qrXeGHnyTferTinxhU
CMWxxah6u1W8l0LPf9we4OLWYg3/CT7vKQsF6jU8aXunNl+C4dj5OqSYC049K6NcnkjeEgBMeMvM
IacRzICSl1rvTHUA36NQnusYldwezGIQUHeonpgTmXx2OhoCJ2/qZboDkG87GTYkSD/fDrG48a5C
zE6zSGgy+gOS6uShuI/581XwVMrR2ie2Fmb2iYmUmgxXV3pHPtCGsovHwvY/RHa+61/xPtz4O4Tb
1pDyi7MHQ4/mOKg0XptvP2strVJqQYmOOMlnQH5h8OX21C1elld/f3ZZxgWmFInG3w8FdJIgln0Q
xPB3QwXRbKWtusphnbMN/vVhXQWcbYfQHNUwDDiR6i8gtxD8fEAaAol74J6fzE3+lJ9Rp3AftNPt
ca7N42yL8IMSYazLgcLovm4jvDmM3f8WYbY7sFOoYg/tbqfJMOWMUFbXlL5e2emLD2V0l1DZUNB9
nTP8wy5sxa6MVAfhIhvmQ3SHXbe5HfQw3YluYu1coMH7VAmrlflbPJKuAs/2SYbLhuKpQk+vq9qZ
Y3bSXBxR8hJfDDezVoItfmhXwWZ7JJazSmiGWHVMLbG74JmLa+fCYby9YMtRTItq7nQ4zDGEeihE
oLYG1dHEB0/iWT28Wmug/rUY03peZSZyDUC8zRmJKH8NDMcsHiVjBcu/uDK0WQ1MyrENn0t1uIrX
lWom9Y6PV2gRf9IohIz+YxWvnBTLX+5VoNlYMEEwjEaLB0ecPO9RXj8CsUD7vdt1nuoICaDkGhct
Y/xGRydCYjXSoMQPx74oPkaxfu6FcQ2sK0/oqnkqANqFYuykicIV83Z+Mywp3URnDTu73ZrnYYfb
wyXaRbv2s/nR+lbc1d/DY2mnLzT4/N/myg5amvrr6NO/X61u5xtmV9SR7mSDtvtjWUizQNPSrflf
9iT+dWpezf0sHcnMMNOKMtAdLW/O+hhzfil7uk0rTIelAaGaB+eRrJ3jY3bbeLrfxDFUI6euTHti
hitooTS9U61W7Bc/DDDdiLkyg9pc/jvP6k5UGhYObYhNVLxoXYCtzdpTcCmKTDpMOweQOjoibxco
JkvU5KTg9gy6bS54tl8+JNUKDGBxE15HmX0YRtCkityK2p9NWD0IP3ByCc2N6EiP2cndyJuc7B9+
2Uk+xgx0k638gDmg7c/ukFUAECRYEpnC7CtAWalGBEHSnUJpL5bv/fC0hBqUbtlCY5QbN/K/JV07
mXh+TJTymEhY2EHjWAO6LeUS1z9j9jmMol80ad5r6BIVdh14P1S0Uu28jCBRY2fV1t7K0be4vFfj
ni1vqYuDOYSklhYGhyYiRViKURwL6jXo2lL2QCtGA6DPGQOE7+0+8syoVFqTD53u2WNdx0+63h1u
30bzDvU/i8j5LaJ3hwDM7BOXi6SH0sPxihD6SQAbeOic6IXKqp1/h9Ax2tgz7YWT1TzeDrw8if+O
a80ArKJZt6MHC9zBfeZYUsBE1+885MrK0bK4OfjaRdS/0f+ci5dYgZHGsp4xPL2k2lzCvbe2Fqpx
WKI86ljv3R7V0kk2HS7/hNNno+pHP+sDvdN4dbyKBt9cc28oX3OgkH8Th5sXBU7jvUpr3wxZnbuS
5lh+9hr3xV4NFOrYyYdO6dcu4On0nV92EC//HWv2fenZ9MDScz7z4F4tUOqhDK3u5PAy0brbjalR
Ula/e0j+3R7j4u6/ijv7zOSwS/U8kfmuJWWbUcZK9L9I+K5HNjtBcTTGn2l6I+KWbMvwAMaytCXf
3N4eyOJWn3pZbEG6Z/NmNCiMNMadcXDKAHp+on7MM+vYu2v8l8Uw00GMqj+m9fNbFBWH0jURFnV0
/IKsWsk2PqaaY4Ph9V+M5yrQLCkv5E4ecOfWnHIsaFBlO6FUf1qjf/ybMEDrALmzy+e8Fz/OsO9S
OP2SlM/VT3ZtZ9hqsuZ5slhHJRf4d5zZcNpSxImtq3UHL9OtewABhiI1ZkYojGxcdBY2yoGMxJY3
4c7bY+PY4Nd9WpNoXzw4LF2kXKlOijyzFEjJhDTzNT6ySBPtsH4s8Wnr2JWW/zdvOfqrYN5QS4Q+
MPus8qrCczkPdadFJVAeX0Y/AWv7wfXwXt+lkNJvr+LiBcOTUQG1PFFi5snQpMzVVQHTW+30c+kM
9+MxOaSXZo91sGdP/Hcdy9vNWtN66Wug6oOcL9wPyM2zYSa5YZVl3JOiV6OtdPVD3XT7eFyToVi6
X65z8VmYMZeF0TK4XwZMs4WdqAtHxKFTW6/Mh8zVpJXZXByVIiL+DAoA8vFsmyCeExuZ1U6v/fF+
0AFNJ3Jxist2BbG7Fmf2TZCMGGpeFPQWyq9y3dJJuRi1+VeDmeoJE9YE/6m36Y2RppGVGdRkxvib
MPxsmi9p8XJ79y2Og9ODHYA8IYCJtyE0C53K2qLUqHjN1oiKbdQ9V9IaQ29Om/uTRJE74YIxCVuB
On4bBu8dnLTykDfqOXno77qH9jk698f0h3I/2tpZ2QX78F7L7OjDWqFu6dwA2DIJtnPDIAH6NrKU
WPIoZanqVAOAu+BRSqSDJz+BF/qLxSKtAagDQJdH2myI3MQINAYBxU4Xy9kipY/UbLijV8Isjec6
zOxK9nrDhEalKk5Ru1S5/V3nWrYOGiNd891YSi/A1nMk6WSh7yQsSpqCiAwTSYhQ5AzpS4pP//3m
Q2QKDC6eXXwys/QdYDVNEdOiN5K/ls1rMz7L3ZqY6eIormJM/35VC8hyUchKWi5O2/TfvSC7K+Nk
JX2ZVnae/6nwZ1Se5yZIrdkLIYcYUbYwqRxBhCX+s6m16pxnyifc4y9ygPf2X8zaf8K9k/gu4zou
U1ogQfEpGaUD2suE9VcS9aWD4WpQ8+RCybuugVGjOn7/uUA8QEgsWhH+ym5efCKrICBoy8HZwaHr
7fKICTIKmkfhNE/l/WCoG6N7NQbUBYu7Eo5bCfJnTHdj/VuJT1LyF/uPzgdGZ9TnICrMPtkhbUJ6
pMykFg62lgl7t+ougfQXRywXO18KSiYc4rMoUWMZmMpLstPFLr6n+FL2GHenxV8sGBKUqMDQjZhg
sm9nsjBi0UOOW4UbeNeA3pONEBmz19t7b+lrQrcOmhX5CmWN2RcrW2OZYIOsOHr5W6fBatX1X+zu
6wiz77VuSrnsMj4mg4raEGQHSYsv+VAcbg9k6Zu9DjObraZWQ780uBZqd9xmuHoGwYMP3KZyq40Z
pivvqMVS1HW46VS/OoVkERu/OGHexHP1oOUn6ZjcW7v6HJ0CR93XE3jvBbW0o/elvfee15rQS9/y
dfTZDrSYSsXqZJqmlrkx+xy11wkTtUaHWdwcForwChmcCHb17SDduJMN5NLAFaTBs+F3lyyO1tTl
loYy6aySDsGBwaXwbQxQeAYgGFIiVRY2ctDYAvAuUV5TnF8MAycUCSeaEBBg3obJzYbSKlxDRy2D
jTjUe6F/KUpjZRMupv7crNTJUUtApny2C4F4d6qQcPqFd82r8SU6NtEmu68v7j455YGt7vuDfOku
a84KS5sfdVeJCZyMX+ZcGxDHyFskruLErffTrL6pyk5s0wOPAc7dlTN22tnzy/E61ux7zoMBl+GR
TktS12iZUoAdN1UnbYJWXrlLlKX9h3AtAAleUhrUs7eLNkRJ7MtlzTYfseHLWiyQQzVxukKT0bas
nhoX8Zo2034WXQdUTRodwRK7g68LyTZVxpTaaL4T5WJbjT6yoWlZbPRWu0MJBi9yLXvW4jzZWKGv
HcMuOVVJcFd7wyUVpZ9mhkNJJUfPoaVt9ELiqizAnVVm6D9nehAd03RN0n9ph1LGgHvGoW+9o2Zh
cVMmveTKjgHGEb/f+qmJH2+fkUvzeR1idmgJtYEdVRxxPQ71ztS8e+xKXm+HWNod1yFmJ1MWoTPc
FJ7iDKax78bwoEvNxYiCB73R97dDLU3Y9e6Q3+4OFXNqr51OfC14kcPMxs7BbpTvt4Ms4lOuo8wv
SL1uqsbj4JAxGo2O3X32Ul7K3WjDZXqBb7nydS0t0XW42dfl+lJhSA0HSBGrtuz+9KTn2wNavLkM
pEh5HaI6Df3p7bTpRp6pUeirjvEcn/JT8aBsCxuVPsc8BS/5sdyJXF8tDnIocNnCfns7/PIJeRV+
NsDWa1B0y7hT8i/FTgT9+7F2Kjt+VpINbZyKShQA7wto77Ua3tLOJM+ZROgQf6Nk/XbcXmqVYo2P
NTpp2caofHuAIaPGB3/tgFxcQty9eOxw27yrwxiJ7hnDQCBTvo9QAvB+357C5b9PLYsLxqDeM1tA
sY9Ut4I65VTFqz7i9LayQ5b/PjfYxA/g6J19wlzx3eCaJBc8szZSSGUnUP/m050sIv4JMXvzKp1g
9gG4C0cdPpRQuBPxofK/3p6m6W+8u6euYsxu/LBIZTmpGUaNrlks0sQ909k+GUmx6dL4XEvW7nbA
xUv4PwHnz7ixCSyhbOjQ0+b5IfTFR1Hp7Vitj7Ip2Gr5X7qv/anATC4X/8zh/D3X8w2Z6D8pmHr8
QuXfhhe90cZue3tQfzpu76ZxIoxge0wpZE7EkuIceYYBbGn0qj+ah/auP0EXOGTZRts9+T+rQ3Jw
99WdDqh2q1/KQ3qvOWtlhcUdyVml6rwq3+tBNYOlCUpBsm0Ww4ZXyqaW/2ZDXkWY3yWRq6c1hVXH
a34kdbpp81c5WNmQi/cViS5OebxQ5Tl+JMoKtSnGmAUbP3vII+Xa1z74eXu5FtGpk5Th/weZfVmy
Umd563E41MlLbQl7IQh2sv8571VES9EUpLLZjiJJE/ZAYrWSsK2NcPbJ1clYBMpUyADWtol8wzZc
p9G9lbWa/sq7HfnvISrirOMY5qC0pYYdqUblpm1+e4yHFx4vvaPkn/zyS+3KK5/2yrRiw/X28qjG
qlbMlB3oJgfNFTZ9nG4kYP51wC2p/O7aR7nvNhYpop+umYgs7/7/X1IaGW9jF+AEBykidosLtxIC
fA9+3941t9cN37y3EaQismRvYNO4+nMZPufJWQHN8L/FmEZ59WCGfjSh94FNe5rxyWz0ZkPSvy3+
j7Tr7JEbV7a/SICoSH1V6jRBPeMJ9hfBUTlRWb/+Hc3eu+7hCM1nXywWWKwBV5MqFotVp86BwLHA
kGi71sVeGFJAVzdMqB4HY605evdgLoKUULRba6JxYaAqmjqtZwn+J39qtJMZEXtsRdxJ26uAFM8q
Wv6Rlo5UU6j0QO4EoW7chhmUwsNYcI42cWZgIPvXBrcQCKdI8dhjIa1HfMPRT/njUu2pC32oh/ik
7HVw/eN/H647wua9fGGVSy/qOSx1CnQvFGRDH6yXdlT8qpbIQc/YaYblYCx/yE73dlNevkm4mFha
Bqg+5QoJDaTQzfR1MF/TYX99VVtOgUKJDOjwG60b53VJFmPagtao4eqNp4M8JCEgov5DYZr/rOS3
Fe6LAXAzTnmV4gqxOtuMTpKaOGDl/YsTdLkW7gsttElrI+ymQKOdr7PeWQpBirnZPro0wX2SGJXT
CIgOHFJQwNPj9AmiRfemv+xxt+eufo4fqM9uwTua3jYiENd6P/D3B6hU0VCEtjquYW55q5jeQNdo
103hiVmz4mhTqLtqN7olVY9ZqByHQj9IfYLpUun5up9sXV4Uo77o0L3xkHLGQymtq0kqMbqBe6pN
Xbn5Ug2NPZWWnRvnRi7cqBDBJLZ3+8Iov9tqpGtKgXQ7e26fSWLr/ni7NB4wpXbv68fpuT8Yod3e
Z+64rwQH461N9mG7L4xzSUFYqMZY46UEQXQ6261hD5ojPzVP0ZfsVju0IINrEtd8TjHmfxTFms1T
CRUptFrfeO+43QZlstxIJT61wr4bBJPw6rNk6ILjsh66jwv8bYTb3ZL1ltoB/ByYvfwcm9OpNxS3
mNnPtCr9697Dz8L/EwAuFsRtZlViWLNZVt910X13oP4Rg1FvJedaPLpnT/1eBL0VbOFbOeHitmvy
NOkHg62ZcXHAU8AH0c6uav+Q3ZFfGN/mb5LRipYBt7apSD6tFTeea9TwmJsMR7kmzv+2j2+CERer
msahHbIYTolTmNj913G3nCRoUDDTTe9QPD2BOVsQdwRuwkMbC12VzKFAWWDOMSuKQkuDsn383IML
+/riNuE9GO//r9crXKpVx4lVxhCDCZZ7ems90p1kqzfs8YAxfRc5eXGaHKAcV4kLzNFYkPj7fP0H
bB95Fb35Ff6C+5DzUtZDFVmaEW/Go3nf3azwgOpITsMe47rRp/hhLYMDOP/CRL30TWdFHwvUwesz
kZ/NK9RQllZ2oABD6j2ISPVXi3rXFycysX7mC88pY9qmzfoWbSxoEen7GcKBJiBT161sOsuKrUBP
BM0EvgPdp6o5Z52qIIfonHIpPg2s25Vm7+YJFTwZNxf02xRfttAxMhzlDbDnWpce1LJxGzX1BlRu
r69IZIZ7QaFvUaDY1E6BGd0pbHZBUKLNmuBcr/H8Qyi+WIvy/uPITbxU0oABYSm+mXTFJg0IDSKM
SA7I0ctY4Arbfn5hTn1vjuZtg1o+1tRDecihu7WSGssPA+RsVJBM2Ko3P8bn6hvA6Ifru7mZu7+B
b/5xkLfWyYUbqtCELpEOYmLAmz3iJl4PFvojPZAdcSJHMpxxHwshe1uPkkuj6ze+MKpjRDqzJgVY
rKn+2Tbdqzkmf8Ze8889cLGl3PEaioKmdWYoQdtl9pz2To+xhTL/Q53mD2a4xMCIoHQ9T6jFMOQk
FLwuXU08kwoWswmGuNwwLjUw8zltFoqvpJzbX9EexOJu5qBWB1lFN/ZEYwGiz8OFXc1K22ka8Z7r
w2g36MWhAifHdb8TnGKegLvNNbSM+mYKoob6Bki4iQWGMCKSG3krXl45yDw4tOqHpM5rnKzRAVTp
LmaeVqGa5DZgGhrQGzuF477IduBpP7T+6EaOrrtMs9MniDj6igySE0cKnyfFx6gWjW7Yk+WKRl4E
IVrjYk0M/d9OD9cQbWILwh0IY+yBfY8VQd4g2nIuyCD/kuJFgVDGANrmOfqZsE+JIZL9EhnhUoZE
g95nDc3TYEhlD5zefitF96XWutfdR3QgeKaCpFGXOmc1BqFVAJvXDBaN46MSaPaU7YfWxlPIFIRK
0XfiIoosFw2Juw7vj5Q8R/rgKRjMtwpQ2aa47QTnQ2SMiyshWp9tnLSA0xTMhnCei3ljp4WgWCUc
FhCZ4mJLQqFyWEHFNkjkLzFwnn0/2KOl2FUrSnkEtyqfztHCkkDqOABYXGAeoi+9eCa34wrVmJfH
1qwF7AaChfFD+VU2TOiiAODXj9GhNHK7BjnOKH2tY8GkzHai/Puy4VuCiaxgHHUtdMhH3ddfSHmr
ACGQee0XciqczoaSpjvcFvfm6OW510ITtHPmFxHxsSBs61wg0ZtISlERQwM2nE9Ulj1TawUXkcgE
F0MUq5KHZsAjLgmT703PTs3Enq8f7dXdrkRsnYsgC6N9AmymEkDSxS5DH884ZkFbB3UGksa2nPxV
rn/x8bhkBETv0qTTBketBz/Y3NqK9VQBHn59WYLAqK/OepHyyIMJzu0OFx5aGsSRixsM2KJck4gQ
XevdfG37uMBRtRmlJVS0MZQW7mof8q8ozOTHv8vCLYBNVQzmAKj7fjmZ1Cq9qmM54/wlX2K/qStf
LV/+Zs/+NcIPuhWUqaRpJeRw9NXoC0cxnokkAppuu/RvI9x7oolmSCkmuLH6brYLAkRGKwteE5td
H4x6/3e3LO5kllWWypkCvMysyXYUygc2ga0BrZ6XvIydcPycGTfjbLlxIcpPRavjDiwjgMzNE1Zn
mT/LHhW7QnH/t4/EndehZo1GGoSExfo2DUGk4T4U6sLw6rf/5NlAsELSDcOckJ54729S0hh6gomE
IPw5H5Vj+3V2Mlv6BN6GY+2nruQkxFdG28C7pfMWT76Z7or7+dTvDe/6crcfTBe/hLsuqyUzpIYB
IteCxtCVnb4Ef1DkrZxBCFOVghySfYlc4+G63c34ATEjsLJCD8rkR9SKmLUp1CGwzXHqgYfY00co
cM7y/rqZzTvzwgznqUsVKb0hI/Uf0eSlDPFWNjy1eVjU4Loh0Xo4x9SiqNFwgQD3CuZEQr9HJogK
Z8F1tZlwQO9sLZSvpN5clGrLeOymDF6j57I9RuFe0zNbkVMvTQ6mkGB0e+/+a03n+8kLwSBJkgMY
nwN6NHTnFIz9aXJeOgEJ0GaI/3dVH5Dx6CdkjBZ400Ta9BCn+kHvoQOdqOCSy43uvks+x+UvIKUF
UWz7i/1eHucaCguXEoRxSLlRcFypObV8RrAUjE9d/2RAJr0/6C1maFIaIT7O817R0dgbIfUifZl7
cNxVliB2bUbHi53kYpdFF/AzFijzgFHqcUznHVTARWMmom1b//zi4keTLZOGEgdXr9odC9MDK9IF
xHHZ9OffB5wJ+KWrrpHxYcCtlqDrTIx6DOYGqW7D7iBu/ZokeKRcP7kbmwbmVwqcP2aaMEzHHaqk
jBm4m8sxaGtIptO7iIlGwTct4MxaFtqgmC/lLBh5BloePRsDJjN7eSPXFrTeN5JMgvkOkGip4IQm
/HUC1EBVLWQZgnYp7Q7q6K0k4YkA1eiospee7uawE8SirSIf2nWQJQETMP7hedfzeJFM8DbJQXwT
fa2We+kenI+euof0hRsS10C74n547gPlFAseQhsuuAoIUh2MYShafxjopFHWS4o0BIN1AAuqk6Vf
smXx/twtTIzFKlA2VlYW9vd+PpdzXNUl3MIwBjseoO0ChfrrJra30AJYDZTD0FXjxx77ycqzXK3g
GO6qAxU7RvQICqXYh+y3pzoF86DzjuK2fDIDUdtlq2UG2W2C5ENe0a48Ti7GKK6V6/FaSkKrJ/48
PSbe9KL8mIDvXlkCI8cSAta2vtylTS7mRgX43UmCJ2ylqn4Djr4oB5GPaAhl4+LCyjTEDWwqKMW5
5CpplKoyyxnTpKBwuosJ9FF1qfohDQPAeQYVXF/b1nC8AU5XQKPPBcS+ScNV8Ab9q8608xkF9a7d
z/lT3/6hAPaaNGJdvy2tv+Qi9MrSpC1VV5IgKls7RB29rh5pJXj8bwUrmECHas3vNZXz+0kFA8iS
LIDbx1XnGEMDSRTt9brjb7rBhY31N1wspEw7qSAd8hijRHudmeCJ/amasuAEi6xwH6aaphV6Oo4Y
iGTfcjn0RjNz6BgLvr/IDPdVlhwEHIPMlCCXiic1mXxZy+5rlf1F0Lv8LpxTZ23bmBRjPEGuBKVh
YqrjZRIhqDdd+eK78G+BpKm7tEezOTOonckDpnsBdAkxEJukgsRc5GbcnTil8tzizgcv6ATi4FmX
v1dQdrnuZhu513pa/uvKfFHeUubcSHuk+uEqZlExr7QgZX6X1VB9rDtBurK9INxJFBgu3BncgubM
AkEdVhRAEInMnSv1sn99OZsWAGsH7/5bLsF5gGy12aTH8RhEy5NBJ1sSl6FFJngHUAsTMmDIuSY/
3I3Anu0LZzq37kru4mcuUBRfim/XV7U1SALQ0e9lcRsXzeNQEwU2mUv83PBKFHkGB5ijB9BR9I9i
tv9NL8eMvoJp75WLhYtwcqe0wCaGSB/MGYjpyhmlymHxwTJLgU9sDXUQ9LmQksMn8ILi1lYQo9cT
GUlEXNmTP7nZPqyc3EXp55BVtmETZ37E8HziSwJf2WoooM2/juhjSBZ05VzwUyO5QmrzllpM7hsl
MAj9d5Mj7fIjRUlDsNLNPb0wt/75RUSfImosNGVjoOg9NDO15X5M69Auyioou1iUm20ebN3AWx26
xBjG4L5gX5hNO+r5CKRz/hrV6SlpRnDH54fUap/6sD5fd9HNCH9hbj01F4sLs2k0MVw/BkUYPiwy
u6ctOL0VK3Sv21lPF1frXJXMqUkN6HoglHB25kWus8kcglC6qyNlZ9DW1btAVhvAm3+UkJO5bm/z
tCM9wkwdJEJ1HhWCh+lMM63ANpbPBoiwZlIJVrS1c+A8wJtnVePG9Pn7FXXJkFZDgsdikir2RG+X
ApWEVvD4uWoEsHce916iJzeOmJwKrTvT6mHntRs/Xd8qkQ3u0yRFpeggrl7rSMMBX99HSf9kNZbg
kt9y7H/3C0vh8uOGWrXa5DH4lAy2H/PnfgqPuozqW2y5SSniO9o6tJfWuGNUN1MLaT2ggvqBulY/
OrPZumo5uFMmfOqsv5z37Utbqy9enCFtSnptXDk2jDzyp5za7VQ7mlq39qRWwHaq+AHVjaamflRV
JwAcHrsad9z/9hXXr3zxI+IeTPmGioqWbj50db9LJcAsRxEj29axulwqHwvjtvmHhbzDntpWbtyT
WRG8vkWfjssFTKPF03TUSEDkCQO8Z2IkezNOXA3qk9f3jGzAglFQsEzA7fEW/kAmxgaWz5oO+qS5
pMc0RoUTPCy1VLtRnLuGFtqV3jkMjKBMNLSzuZFgzoSI0vqK458iLRj7IWxdToHe6s95OKAa3f/F
awfUrf+a4NwSQoz1wBIVRSajPk7dcsK4igCnsNUtIZc2OK9T5B6SFHFN8NAePfUGr+y96c2+6mkv
rSCr3qwoXNrifI+xsJtn8AAFo8xqp4+Me1WeoWxN3LGw9k0nH3OIu45G59R1ebAmSBQ0+IwZmxsb
akZ+0qZ7lTVuZfZP1/1I9DE5j01kFHlZ1BFIoslOnFmOIn/73yxwyWuWgnG9r5QRragnI2e3EubW
r1vYvAUuvIW/ziRaaEOIF6XcQ9hoyM6jWTxZf/XUu/iI/Lsl14w4amQyBkkN2BqgxU02emEnUODY
vGt+L4aHEq2KFR2roVKiKdY+jYKJgfJTN3erogyrBV//DTj8If5fWFvvh4vQW1sTRnN7HILWm1zZ
y4H4Cj+BKKHp72XVHk5o/oBfVLHb2oXG144+pJUNboNCFZyQzcB58Tu4O6+tuwptICSqg4bgHEON
aoiomxRoVgrpaDfcRZExiwzKJxBzfeDWmGIL9fcRD7ZGO6Igb2JSfvp+3SM3TtWlCd5VIACSDgjb
Y1A2ip9q4BlFFUlEd7JVKnxnhct+aiaNDG14lMi90TOcxKPgtgvUneyyY3rGNIrlgmvlz1emIm4a
CM4YRuEJeNIsgSJYlILDeDQT24yVX/XUCrxy6wOBzBQkQhA3QEuNW1dlmhLoFklypuSzxXaSdJNI
u+vLwN/0MfNZk1K8xlAfxHuFC3wtTSIUodTkDNhOb7eqPPjDIEV4vmuTA42D1B2acKWglkCUXFfx
qsqWOY1p4HAU9PvUVAZGmmIUoOXWSeb0NlfKzsY7wh3D8rMyGvsmq2s7rfUXZWy/NSWRPJOBftzs
fhbL9K2IrNmxQLJSziCANof7MAajDCYBH2UQFmNsOGnsrFrABjTioTHWOvqXbTsCHwytrE7FwKqu
neQyZx4oK8ByHkm3Vhg9KrWKUUUJwnIm1Vwrk24IYbMdx9Vj0RMvb4bPZTRCvB2XNoY/k8lti5mc
qRUeowzcklRb9mgrtHaMUHfOy2Y6SbPWP0uQZ9zRhTV2GHXMSfSWOaoyfFmy5kU1aZBJ7NiV1mM0
FYnDdAmcWRLU1Dqivcb13NmQn6pdKVRDO4Z4nc1Y+kTD9NYc0C41Y+O5hfBTRvJTaNZ3dareaSh2
4g6UAblrJdD0qvJLXLIfSqz5UZEsjplCsbaR1lpE26Ba2VXeqNMRYYNApy0sQ9dQ29ktouaZzsqB
1FF4liIpGBioV8xQGr05Ss6dpd40uhyAn7H0rnvYRgh451/ctZdUCcuaMoN/FZqDp6UbxiJA90bQ
BGeZAd8GS56l8pNhKGoW9Ujl9GxUQJvKN4us2QRibInoTto4KxqoegimgogM6lPugl3aKaPxlKbn
xTIAOytze8yyR62RRHjE9S/iriOQaRsoIKBEAsJy7lCOai1ZGUS/zyMJX3ti9k7YthlOYpLY9Yzn
iTonoU2bvgGaVxf1abeqM+/M899sASfXokYwDxjv4rZO5FG39WW/8hNfNGm2uakXa+U3tarCcJjn
FI+EFmOeklsnkoOpe0HA3jKDi3Wtk4AvAi2P9zd8pow5KJi09DyZzQ9Nr92UOH07zAIz69bwX+7S
DLd1NB/ApYgJwbM5QBoRwrvfEikHK/BIJzet23M2hamrpYlomm1reRaID6HUAYG/D+R2YCe1eojH
0UADP2C2DPaUYmine/njw6xBRkPFCtHqwdX3fhPzSJoidKmTM7Kz3VTGT5gMebhuYuuNAO4yyGLj
H1xJfHtM75TOKjrJxG2+jjc3u/pbRD2ASWxqx3vFzvx5H3oY2+9NwbfbNA0RBLDMyDp6+jx1n1oW
XVUlMYVk7eKzQ5PZ9Dm/717KU9HvrAUcwIlLPcN06IPoFGydOYgM/7bNP41ADqwmzEjOmLfcrSO1
plfdEIfZGC0VKspueKllQcMC71Zk8tjm999xkgAmKHsrOUNy9WEEO5Y9WfO0N9hcOIRk8UGCGp0l
zYKcfsNJLQsMOLKGGLomHO/NzmzptFKJcEsW08MoGT5mlh2dloIy1UZNAMVs0IsrwG/hvcajWsIk
SpZ+Zsm51fyk+zLmL8l4bGlAlK9JlLqNBFVNQab7Rt/z/uCj1Avq0ZUQDwrOvH7zSIzFjNImPTOk
IS5kS6nTTXNtG3nFnuTO2g+zikyejqFjjC3UHVEhthltAxZWkd/JYYqb2BjdNFUbj+bLDCZxpT6W
GsTPmxgTt0WaO1lvYhpWacyDmpU/24qcwIj002K625P2Zqmt71MWfVlKjWEypgFJGqFPZZdnJ6bl
jaP1auJ1edPslBSaL0t+C+CHQ6Si9ToF0xZabnoDcAAncyCDrxmheZKHGmp8Rt37yiSj2RIr5MBC
eXGtaTbtyRyJk8atqFm1cRDBcqUTa43T6ErxEIpl1tis9AmS93N5M7j641TZstei4cP20+xIX9Pn
9gCY7U/RlPl6C3Bf8Z1hLnyrsw4lYWilnqUhdpWE2AxsU6pVeXqZ2HkqcNSPudH7ZXJXH+2yHLRa
XXJOrP5rWhWFrZuTCAr9MTuCEXRZNAggIXfhkSKQPRnjMEcCliXHulW+G7PkaVYVQcC3dq/H7q3d
M02M5+NmWNs7/Hpy04LMLWQKIMQd5FDgSWjp1qm5s8zQn2kqaG1v9OZ0YHz+tcfPQHY0GdB0JCb0
ChS/LUdIrSaKq0jK3WCEzmTMt63e4nWhrm8IqqKGVJEOg0X6eQZBq+j2WC8/znfAHiavVM3KyiPG
ZRhGm1qRobcKOoXspnjAhIy3nDJHswev/aHsRZjwjRsDVsAmZgJUjL4uXyEZyqox67wBny0Kd/Jz
dqqgrz44uKagr7oT1u4+Bu/35pT3wTscp2SA3q0CcXWfQWvlHPuaahfoE/7InqLD5GFkq/Ekl84C
r9o4Je/WySUdbChaDTq7SiApzJuH0qHSp+t+u1H+0eW1sbVOPgNtxLealLYZKpMuyTk+KCBG76Aw
M9yrIFYJD5bXVIgCduMuTn/QTlbpgPms3OmB6PRsbPC7H8FlAEZnWHoOjbqgKjFpHkeONlp2gcfj
9cVumgEzsQJ6UXR9eR46MupzYcq9FSwgO22fGkg3F3/OmQUo6Ur1jpMAFBxfuWBZ21hUqsHy3k9+
BdnmYbQOVi2C5m4dAbyRMDaO9qCCOMAlFHk5tKrSI1eU9sZO95sddVfKVvVNrUFEqbAVbpBVwD+I
okHtiB+oQrxc0rHGzun24q9Na5L4eBe5k5fuq9KOXEWUkX58B8KYvnK+43grH8CfgL/FWbY+ng28
/YumdDPIM0rQ5m7pF0n/zsIWMIjBue4gW+sEMAVtDbBL60CccXUnqLNkQMQTNN4sjBaQMXklaXRK
wMWqDbf16ObEKb/OpTTbmEEPGGrZMmsWgZtuVPXWoAb8pGIgvn3QezLK0ZioFaGnifDWDVDymX+m
bizbHQJq8kPHVOXeFKFtNw4Hetx4JSpIxZGMczfYOJRFpqoaSCAhsBPT24b+CjHreH2DN25kBV8V
bW0F6OGP9QpoKrIUuNWglYz9kBZ7raseUqU4mEMtuCI3TVG0x1DgxSQDjx6uoChVtzPuJKN4nBvy
UGbHOFY96Mbvrq9pI0hD2kwzwUgDyt8P7DzyAEGfJR8hngINHAZor2El3nUTG99GgQgL1L9MAv0Z
nqRZw0Eo+wH6LMnyVcvkwCqtA2l1gfdvHDkFLxSoZWO3ALDlbhsjZmoC0aD4nGFQ7dDHVmwnLb1P
5PZ7nEvoBXTZNxarZpCPYfU3K7ywvW7yZRciV/rY1JA/ldlTOAIaDaa8bhAknZvbeGFk/fMLIxGa
9tQMsQBVbpyQZf5gZr4VidAiW+cXaRAeRTgvG+jhwYA0b0bwxqxi0LRk7Us6K3Y5PfTUAut+Z48j
2ZkhMrNmIm41Nz4IHJ0hhfy3JQnenRtMSqhtI2AbIBTCPcG3aquISFGTTGqgFjKG30dddWWpUe1m
1ndxV7yWenqDabAn2ZIeLFaf5R4iTnV/wGPovjdU/CRzb6X9rUXab8syPvy5YwNdjec/VCugTMDF
21YtAQKekciV0AWsoeNqxHeL9TdR59KK8v67t1mZRMSEFVnJH1qrfZ5memK18knSosP1BW0FA/Bx
rQcIQusfEM5V1lVtWSHqqC3idRmnn9u28q/b2HhrrKTpaIwAQ41UhjunkzmrcjHBhqyeVbM7Q55g
r5fR3jTwvGmrP6cnxHMGVQt4simDMI77RrSVMLmSAxM89WaAud9HtSICN9jYNVTKLbxowPMMd+VM
ZCAf7tZJz0BSf5XxZ6a+Xt+xzb8ftWvsGcLnB8xdtZSmCuoTJQjN0gWOUrXHpv8L0rL3zwQuhqmF
YfRopirBfOxzUJaVbqHZyWT3ld8BUji6FaBCtvxiGk7kV55InkzZuPHWlhwFATIwGR/ThiKXGMak
FVBtKbPXaV59oL9aZtc34S47zc+al7vdvv2untOvc4LYDiaz4VdI0OBNahQXRc+0jXCL32OZoBfU
UFR8G7W8CLepOdYkS7AfE82dOX0e5sKbapFax8dVm9ClxQ2MeIuBCT5ly5UiwsVcIKWorZ0Foom9
NragsyHN55hYwvrM6orvn7rISRGo1vYn0rO3+s3FouQoSWuqYFHxgtFI4yVMXilIVIn2lEavZfV9
TNGEbUtnbAfBFfnRidEvRrsauT7sf4CsloVMSowZqdD7upVqkKpmItm5jx/snYW34uLF2iymhmxK
8NysMyg5hnhLpL2fVn8+KvzeDHfaY6NTJYaaYNA0td/oC9T7rPjH9RO/4RWKaoCwEHNXBGBi7qpn
+AW1aWAQugAr22wSW0HjNDY+Z+Hn64Y2Lnv8XReW1l9ysWmzkbdF2KZqQFQMBIfjd7mndwMtMxc1
wsZNSzl30RM+zVnuYmgrceelPGm0AUx8KhZ7jifBYOMGXz5+ESojyHRkC8Nn3P7mVbaoy4Bp9hnK
1+EvoqCAmHnV7Tw6LdrEQHAze7zX9ihYeANAA5AkFqTEW4607j0KwiBr/ZB0qArgN9BaA0FEXZ8p
2p52qPV3uLJEM49bn1kDaxuF6Nn6qflHizGB1YNiqY1e2RK0x1n2uDS/+kyUQnzMjTEoRNGQxJwg
gsyHO3chNSjFGQnyQ7RXT91+9jVfOYk2bnM9Fjgi0AJFec/kPt3IMsagEkEATPlcwTuKhdrKjE5B
n/1xLowFXVjicqIhiXSlzhA2m8Qy7HYsITdSoeuEds/1AyJaEpetaKNRx5EFQ2FNj4P2uuRP89jv
61yAmd6Ac7xfEXf9hjOGbyDCJ6NGMbjsk2QbYBQDot9CL8uG7NV35ljpTnTrbjrGxT5ygQa8L1oV
FiYJtF2073cd5CisIxPWIDdP1IUZLsoM6rSYlSkBVmpQj6GHCmlxW80WAepyM5pdusWae15Es4Hg
cVBXmB2dj/QIGYIeZAPESxxAitACHxuvHD1xU27raru0yvUesl7pCKidMaLTMeBt7rVckACKto+L
E1SKJ/A74lyRfk7tUi1nJ596L9aN0v6f3J1ymPdhpnhsoDQYyCzJ3KasvpaU/FzBRTaNSSJ4sr+1
MLh05PIY89kPZIYao8lA3Tw60r10MnayV8IxTtFZj+zitXVlP3tVXsD15/yK35rIKNwJfoRgcykX
SnD75nKF2mEQloGq3+jF/P8g5tg83phjAdBlLeBCpvm9Z6Kxl4e4agn4ZqBfdmp20ym6NXG2bwBZ
slWv3pGgEmm0oWL7Md/DW15RKbgekXvxwBc1SUkYN3BN0ofUbqrxZjb73p6X7I7W05nUSuaUFM1E
s4m9WUqJPQ0DurvhN6uv97ouAe6kT37U98+5qdzH8ziiFBCBQCFsbDANU3sKgS+bC6D7TVAshzKG
s+P+h1xT07NiTD7N2lrwizM/UdFpKCaGDEL7lGqps3TmLqPTD32AJLIBNi0jGfegL3ketfChmCA9
0Uv0NSmzR8NoP415i1knZencyULORcnwk6URVGWU6LGUi09kSL5rCeiOe8jelVoJkpNuMHxwP7hp
wc5Skxn2Yvbn1mDybVeYD2kxvVKa+8NMjrK+6pzD4QY1coaeULtsIanQ5flRHTovnxP5Lk9T5kt0
rmwQ0IEktEweQmNywqU+Upa/ah0GQUvTXvLhB81kFE7yV8YwZVYP9BArZmW3ifEtHOitmlW1Pa5H
alnye71T/bkvvyhx6fbqqNsK689NAuVkA2geh9bkU4iUE6sG3100d8Sdqzmy0V6q7cSYGSrKdN5L
g2m5OfosThHJbVDQQXIISx4jaDH7KnrNNssz2V8M4jTReMeY9aPrp8G9Hj22vBzPJWRvbzzfQKe+
93JLkuQsNSq8ZjwDvCiznQ/gTG52ljP6rHHSh/oO2DllL2JM27ilUSRC5RWTnRsv5AhcRNYcleC1
W3QMu0PX1QDqpL1b5EGQD2zEerwGoWiHvA1Fbj5iSWOTpqaEWVm2/BwaBQss/OubuN5RXEx8Z4GL
R7mid60eYqKFUIDoMZFNp3afD08Dg14f/YsU9J01Li6hfwGg6mxh9hvKDdJiW1Ppp1TyrL+Q913f
0RroMFY15o9TaLQvJzlGJrUYv2JlxPxRuzfDSHCBbe/ebyvc7hlTI1MGKaIgI+XelJrbKMzcOOt2
86DfVZJIK0Rkjts+jcVpxFbHM8bCbrSXGMqkUZZ5Q5o5ZI4EV9Wm861oSSTxgAHxz0LSp1aGEWE8
Czv9ZMzWA9Gql+vet3Eb4nn+2wSXqZXoE6fyREAr11XOlOl2VmNcG3nNdTOilaz7epGoycU454oS
oXKqhKdaXz6RHMJ/122sadeHgwQo2qrNjn/5fmlVkLIYjXXqvCEpQGeveuN3mEnIwh+G/NJMIo3u
rSCkX9hb13yxprwbpZKtX8eKn5ZCdsZxRNdLcXsz319f2abXXVhaP+KFJYtkilUCixx0+E87r3TE
IQVJYRtXT2UbMhu91T9PQYFDARHMSpCCliYX2WNdMuRhRgZfl+MBnDduOJnAKS+JiIl7a21gu4B7
r2JbKBm9Xxv0IZAfhHiRLBpx8vxrT6zbstH2YUYd5Pd/EWyRGwEWjDEwE9Oq7601pKaNtAbbNj8O
YHlNjcKe5E+F4bWRiD5k62hd2uL8o58UMDmsAmLh+BVoJaBbTgUVJfAbo+FQSb9YEe8bKmjF8xgr
ym/+M6ANIfVD7+fPowt+7H3qGLf/D9WJjYckzJrgT0fbGUV97kB3aoXAxFDeG53JVZzWyc4hGLA8
EHy2t8WT6bWu4uf76WdZA7zgiOgct87epfk1FlycCI0tI8o22NtBU49pMgMdz2K3KgDwNhQUzK+f
v7e0mQ8tl+a402CWRUIq9JuDAXwG+Q9Vc1DtWD5VX4qd5iYH9ahCHs7NkObdDz8jIRXyVmQDz4AO
aUUgKDDG8n61faxVzSR3cqCND7EFDooSsAbtdTR/NhX0b8koeFdvea6lQGMcQAYETB6nXyNaRzIL
SSAtUFqOXzq8pEnWC263rexxbTxiY2UYAc70/bLaEKO6FptQPvJ6D3U/zaFQSAEDtW+4o19CdaPw
mZNOthwKTG8sUAVABGsESsTCnr63TCm6/lpYy0Gmmz6VdLeQeqclpiBub3jpOzNcBKiNKhmKZsQ+
mnujlE4peUKHzItpLvhgW9erBS5iXUOOCpYpbj11UsdlJackKIh2qtXoqMTSH88sYvReR28E3DBo
u/OguUXFdH7R9SQwM2ov6f+R9l1LbsPKtl/EKhAkGF4ZlDXS5PDCmmTmDCZ8/V30PWdbQ7PE2j5+
ddVAIBpAo3sFBq87kd1BR2jpGp+7EBALkGRA90CFSeXPtZFl0fC+Qsbt+/U20rKV2mg3NAOQKw2d
UE4er+/t2U93MdxkjcyesyKQc1haDOZjIHEIm2tmuhBvS3OaRHqe4hxVRjHQinuKFRLT9aV4Hw9S
AVe9aNW16d31Wc1EHmQdsbsAGtdlBPnPjwgZ8IwOQoF4tSLtQZM6ZUqsrpRESuzCa72F83FmO2E0
ht4ZTEmAjZ8smZ7A/zlMDTwDYaqbGCkUIDSr9Crn+qRml+pimMlS6UEdsBBMnLOftE6MMDSXqrLz
EwE9g1BMA42zn5+tTzo0OCTYFkDTfKOCNKjm/b7vlpxMZ2DT2EyI7v8dZ1y+y+urEELNFHQcShc6
Ty58Lb67NRov2xz3CR7OuE4g5hI0ztIunuu2sPFBZgBVSEE/mVwlZtnVgQ+9e9xk/ap78n7xc/ce
uzAGg0MxPVVP3ktXO5BSdcxDs196t8/sg8vRp+XGAnd22jQIywJATSb0cKf68lYrtAKyeH1vy7kR
/vdn8I8hJz0K6PqN52WIyeVnqTAsienIxF5JVqyvR+dM7PwYiP5cU683tbJL0dxB4QKFq9jGg8fh
9dILdC7h+zHOZLOZEWppqo8VZPe8WcsIn9j1d12/9pGH9K54l7+rdfC21OuZ2Xw/hp1sPuTuTQhe
Bdp0qu8MfmpLywnB+IkmadaPMSbbr41TRfJ6TC3tim2eo9MToLvlgGOmW4UUP3Wc3YCN7zS0vPN6
8o04zmGwVJcLx/VvSfhrP2S6P9GjYzUQq2fvsVCf4uQzof4+pfw7kEtHl4s1vAg9Szfjz7SUXnhV
3dHKNzdUKzdh6rtFrOwA3VpnobQdev4sCf2tT70tDAvhHlPjyqwqeY2qBZ7a1HyiXtrbrVA2nEWB
Awe72qlZe6hN6dhk0U6q+Q4GjpWV1NWKJcZNLaGsqbQr1mHTmhJuZPZlxvEKgt2/GqBAV9lYCCGa
8SoJMUowxE5ieMxm2P1Wplf5QuTPpKeXy2ZOQsMvkpa0IUJDb81HIIA7iyQFh6VA7BRyZNhByySX
BZpYWCZ4cS8EzHjeXJyjcGorPbhMoPpTJ57tleRL8+SVClBgJ+sg5wxboyH9qmLNrkEWIarqHOE/
1Bh61HXMB9vT+buXxvtMtFu5VBy5jlwP1zPvyQfIUW8plC2t2tcPXaK/amZQOEk24nGk4kXqvINv
hjt58FaE5K9hQu/VhGRWQ+g6zdhGg55tlwuHyLCp0EDbCeK10Id9JTIgBuHOEZdsLfsgeLBIR5un
jVur7k2YxTe54ZQ13cc5s1WUfPNQuuFEX/WZuqo6ipQ/EAcjbVdSGjhVE33QoFpVbfGYeOo+MAmk
yMrOt+IsOKJc/aZ40qnQo+xGZa0BW91iL5fq1jCNk6fh7duimdqkhQ6CV3hq+84NO3/Xt6nniCR5
7uNurwzdbSZgvBvR+l2RyRt+9TmU+VpNfeB9pcEWnbQmte8IWtcWfGUSywT/2i1Uc4XiQutIOYMF
okEcX7A1p/0LiUGQCrTmBr50e7kCOrQxyLHk2bnqB6AOWABWn9ngMhR7AE19yGT1+4rSY682ewGz
edtEH8PK4iC0Yfa8D0pyFxJ/5bHIAThrg5fFrxitHUWW1pAt2RYl2ytJF23bsKstlkgbpYs/gzxx
wgSQ6MrwX3GyggmewP46bwrPHTSILbd0jUNPgKGsn6gZB5aWqsdeVmHtqEcfJjhihHVwwsU5VIz4
CAWOVRBkbt/gTbLhsf+QhfKD4Wu+laQRxuXiIwBU1eJ69dpSMMYMxt8jU7klQ5TbLZGx+lWyVlrp
FEfmR1gVPSj8wK8qap47atX6W1XBY9vQHoOh0qwwr496UK5TFeI5TZ3uuR9uDQ1CrGbcFXbQsCdP
DV19UHd4w0e2WpMHVTJe8654LYVyI/r+bLZCrP20Q5tIIc7QjvtEOmocLRVPBUhYpfxA+ug99cR3
5XVPoAFzuyQ+Wi8K5GcIP1IY2COY0S4KXuTKeyOpsSml6AD71ANF7cKKNf5W1vWXrHahHXpogVU+
NMmItwvzdBsUjGMFDLR6fGJHJDvhjbEhRZtZWQSZwr5B2RDgcqncEg/yHqHqKp3Xrq7f3zMcBSiY
/UmNjPGYuzhMJCnX4Z/TjYA0BKwFkQQ3t/muPmTucgFl6eSa5GECQJAO8C+cmd2z1h2hJtt0CxCD
hWRrahNBwwwaCC0uMRkcXEPy1jWHjFR/C3EWGzCk//4NcPn1zEmepdUijViq4+s1zEm6/qC3YD8k
5v9xmEmWVShyIEelCVeoqPgoCPv0/GRkSeYL48w8oH5MZ5Jl9QN8ZAc24K1BjkEj2yZ76dSPobq/
HnSzawQtXl3Be9fQpi8nXzUh3FGAq6VXzY7LPS6Jsd5BeqccBlfP+ZKS3mwadzHg5K7Ga7ckrYQg
j0ofNxvHGUJE+A9dGQZs43+mNUnkRC9L0dCjgNRJ9zh54Q34gW4xchxqG8EST2ruNYXRRjQrgG0g
1U9CDxwA0KSBJD7XVHorSulDBPlWDDVgBCEvcfeEfBdSGu9Kpfw2E9DRw7qDR1Xmw9NvSN4TtQXy
NSCHvDHqLQS7FxZ5dq+bQHzJYMegmjbJUiTO1MjLdHIuEv8rFMVGKWtbK7P367E0G7IXw0zOL5Gx
hgapBDBMzDfGANkutLPTXrPUf3nqyBBxQ9kOYGtA936elIbX4AlioLWnwUFKYbHdhIXddvLC021u
YcHyg2obiNpgGU/ZxVUBT3tkd5A7OSQP3Q0/laqlvXoHb0NW/KZf0w398O/zZ+Zc/5IzC/Zj3MmX
DNUBTuM0kfFmfIp8ELlzxabdUvq6NMrkK+aFzhW5xSidEFaNInldPxTkH3qIl3OZ3gJKN2SJZGCU
xs9Wg9e7/X8vJ45GCggbkLdHpwgtnJ/RwIbYV4WM4qPo0LKR9sIAtENaanTMHFw/RpkcXHkWNZWP
cu6Zh7DXoMFtYZIFDtbsglxMZPz/iwRAzwo16BTArgQ1Lbmhli4TqwUL5h+i62KYyePSyBoZ/ueY
iajgehQkyF+BxfH+QSrz57pMjp0+Lk2WM/CvagF3ILUwbTxkHmQxHoYw1K1E+EIr2ZEHdEv7qoFb
chO4ShJ+XJ/u/MIBjTQef3jOTsKDq8JP8gSb2Bhai1U3ZbKADaXz6/ZnhGloCKFVfj5uJKjgUDuD
7RBLLaxd+aZwS9kohxqE69geXjpgfN7l9/J+2Kh3WX5g2yV5kNnfgp4pPEDGFvR0toqgypDFhODo
gNBkpEDbJQ4726dIr//hu16MNJk1I1LTkHJAGBF4hIKutOWhsbB2M1cK5vFnNpMdwYeKpZxn5JyF
j735WeWfVfndsoVEdTZCABDRER5QNp+2t1gh1a0KY8xzn9Uwq5cl24sWNbRnF+bPIFMJgi4lEq4t
g5x9s0qsKCGNzdVUs4BDWGppLw01yUf6hnQ42T1cxCM7TUrXcs5uEylwrgfAeAtNilQg3IIEq0IV
DsWIyf3RKSKqhI9zJIgi0wYcYQs9EbDjvF+DiQur9dNDAauKhVbT/OT+d1TkyD8PyVpK8xyAJXIu
+2InIcUD13otS9LC5OagvdrYoMO80OA2pozxllJJQ2UPpxf62KvUjVH1sP18BY4CUlansiXHU9dL
jcG5gEdRXmGj4QfIQJOlS41U4SUUHM8cb/NeEk5R+5ueDmsRDAt6rnNRjwwKioQgqlHIKP38kCjO
QJkwqchZ0UKIQD1U0a/r8SGPf2EaINhNo3A8hgAQ9ecIIUHVkNGWQMQ1OKbMY1Yu5aojovKJseq1
LosdGjofnTCOodx+KUFv2td/wuznvPgF4ze4uFFRXfDUOsYiNslz0hh4th90CVUIOVhfH2h+riBx
gIkAggXoFT9HgiciG4LSE/Dy0XZQFPpI1XxXBRwPqRgpcFxHD0FchVaGskStGEcvK7Wle2gM/b++
9wh5w68AZHCaCGmxKhVDpAqgIYttBg7tgwzD8vQYw4mncKun4KQ6rauugn12GwLk717/BjNvSYz8
Z/jJx+7jVGuaEMvN/WDfqNqTbmRbrVbefW68Rz55uz7c7NoiAxqJ8SORb3L8QPEgiWWlE2c5bm+H
Dh4IUji+8fTwxGiytL5jrP71bf+MNj2+c85ZH3sYLdrCD0CF9jGU02zzttziO+9wFixE7uzbAwzP
UaeQgkY6PX+6Nqh6L5XHATPABABSj5zwke/Uk7lOXIjShKt+jeL8dmnkGY0TiDZAtG3U5VHhnDOe
wBebpvX8VNKCjpzh6Qk2W/QgYLxQQtpP3ElucIoyy3TRKrPLs0hgp1GtzbN+XtxQsx98BJ2ApoKn
3pSrFMMxTQsLsM9FDU0Hz4S8SRqnxCIDvL81DVTwKlYR1b6k2HB7QaVVydeZYX5zARk91sbVQnjP
nZd4XDAIXQADA5GEn58l8JgsZRKA21TCKWJ293WoLlV9fh+J0zAzFQV0SYyCZ+ckZ67pwIy0TBls
9viTp6knqvTZifRVtiKFX6ySEnJraqdsSeLDFU1T6z1sL/eeqDZaVz5f32FzaH48qigKG0CpwHxj
8mtEFKHtAxulM8pb3lqzs3v1W7qr9qoTb0NbRxT0Lgyp78P77NZ3YrJoxzEOMP0clz9g8hBu/c6T
wmzQz4MUb3z0RaK4gjGcgG9Bbe7Vvnm9PuO5M4VCmQ2ANrSn/kJbZyRTB783hjODU6mXrPzkJjE7
Bza0C9t7dmLYXqAdw3Hub2Rt0eShbuA4GTpqh0IHyASegA+Svi+8p3+YE3wHDexlKIlMAY4SRs8l
hWMRzZNaYktXvQ19XzdPlx6WczuE6vAII8gJx6Tw5w4Jta7tC4gBnqV2bZRo6uhLBB6ZziWdFCxJ
BjGfUXpmcjjJDM0NrUNIqr7nZkx7l5P+O0jhQpN3/NPMFG2lFlAqCiRlx1iDXtxwX6vJGonGY6qw
XR7Ih6rrd2bd+pC/NFaF6J7AAV37kb4pSPAFyY5NVERHIwlbi9fkaSCQ9w578D7jrnJBxf0Iu+ER
hIkCPhMhbNmKZzhJ3iS+f9N7fmcJs/KcUgOEWfTkrTbMwTIj/kGy8h6IV7wH++a9yrr7QYNWN5dP
MoAxjcb3IsLBlpDwpfXy2zQOXZOh76HQ5wJ2mwQdTLlsvoeofK7rBtJWeUr2UdKgGds9xWqdWJ5c
7QsqVrViulRSBrRIgMzVZKjSaFW7rdQK0r9Muwn76Mak6a+q0m8KzyysoU833dialbOd0TIGAWXJ
7Xse2UNNXnszPUDOGX4xqm/npfpA+uKFoFKxjWhrrmNdvMLt5Qg3vH2qNBDa4e+0RheyK0G74Mad
KhGHtfhjlaYGEGjWKcpZ2oPno9Wk5exoluLTz1h46I3W7hUG7o8OtjYIuS5Tg9KNq0KyJErdpIF0
s8+lu1CWvw3IRlpVXd4jSj58Ft3oVbkd4NcDEgjamEZgnLJySfFlDjCoXQbfeHxc3IyaLkthxxHg
pctzyzhW29RNj5JrPNQr863elqfhmW2vb98xoP86Ai8CfnIGgyk2AAqdi3MYA9gqSfdt67tdp62u
DzM7N7wEGBBvoO6y3/9/MTejbLM69xRsLANKwp6kOkxqYyvylEclMh/j1IDEvJaUztCEUJYeEotC
iMImerJitfmeZBW3ZBZ+X/9Zc7OHWaCq4Q2Gh8rv0svlrxoIdJQbHF5RlDg5CeyAbtvs7vogdO7g
Amxx1LoZCeDTokkHh2DBUl+cqUjOaTE8A3tKLB0AjC2rdflQkPAebevcksP2yKC9wiNwjXMr1SH2
DS8KU/KidQIxoFUYgTaOhK6wjATtWK/QUqetYS5Sy94ng7FTJMXu9V//9ycy8E5VUNmCwIn6lw2Y
BgMVSL+jui+x2pL7wOo0tMD5QrY9Pwp0jgBWQhr811uuBO+tiqXmrBDmSJlXgKyW7r0yWxhnJgMa
p/NnoMkrogQo8f/zkgdJ8h0/lH9lBOz/jgzZdtCrxK2jrFx1iuwogczsMpVSi7Zhv40ZjBBaNRFL
z6q5TPQyOia/SNZjobZyIWAmp6zIe7yr9sOrbjdOvQ7RD3C4SxxjQ/e6092qa2BdHquj+XV9kecj
FIx6BswecobJYyep+5AoEn5DAgc2b7gflPfrA8xlPr/5bMj7VciZTY4ZbsBgkARMAEMTbRK/tzuS
NND2N92W6wuVhxmVJR05NMhz/zPYJK0DP6ZvjRizCQG5sjImfKi+dO3OiKPe7bTsOSHqt69xt5eM
2lIkA7WyhhaOB4GNtBHu2EtLlFH0UGFfBmevYRksHLu/H8vTcxctH2BXdRRT/6puMVRoIExqaGDz
hKENlyXfKlvxrHAU7qK2VWzCaQE/hwEC/7VyrKK2XskZv+ESeaFFvxIEIBYlgetz+ZgSdVPLRWQl
ov1UFVGs0hB0J+RRzxHp0oWEbw6hBzk+CNPhLY4NO8VYVlnLGrNBFtvs2CnbSlaxao7+Lra9TQ8U
1025Ivt6s2TEO5eZMWZC8QEaFpCRHbfRxVEd1ZpRgjOrncH22ggmXnE/rKsw3cKCYKfX6mCFxcLR
N5dFXw452Zk8NWpKc3M4x9EvD4mL0n6asJIV8ipeKETPlgNH5a1RPhJluWl9J4CIpSRJ6nD2n6QT
+BfNOliRLR+s7D19yECnDr7/QSsBLht/hpw8OEnUpXpd9hrYtfWuzFvVlj19HZj8uQPftx6CnTCM
I+RvFhUVZ5fyYuTpUuaeDkwO185RQrlbszxyK5Xc5UIL3RT46tNodX5TsiFcoV75PsTZGiqe+0Dp
njRuSKtqyDxXDgm1zK5MPmiovHVRrS9c23//ypESMzp3Q94LeObp6hdFqg001s6c54lNyuCcMvS2
YdoRmkpsSbzWLY0lCy+3vy9CaF1efJvJqCkvEz2Va+1sesfa/9a0uya+vX4Wz4Y1RFNwmyvj7Cbv
KDxdZD/VEWvpQJ/8lu1U0z82QbKOu/gtMICsuz7e7JRQbNDGsg+l06IDqOdaJhdY7qaN3TjIbLhg
Aq61dOrPXTHsYpjJqZ+XmpJoBQooxAx9t6lS4jZe7GcWADUoFKayb2W0NGzdI9FNJqtOZACNXRQR
su3IXPtx7qRlfPLG5mEo90umenM/D5YEaGXA9gGim5OvTjPfBG5NsLNH1gZAvpBjt6n3WCpLCpgz
KQ4UUy9GmmxszYCTaOsLbK+tuhvh001phd86BJmJ04E997EkVv73TsGAYFOiPA0i718eRGGoeIEo
ZRzNaf2c58ZdLbNjKg9vPSCTlcme9UJbuoTmitFj6Q43wSjLOr2Ekg72AFxOcH/CxymKMytMdyI9
PIRN4jTgTqjYonoaL4Ty7LeFmhsSVNQ6KGQ0ft5CEksUGomxgnOqn+KN2KCZt0kPnYPXvhOelmre
s2VavM6gBkBANEea+HO8rJcb3VeV4Zy78VNxkFfhht+PrmDVxg8t7eSf6YFuur28UKlS5tb0cuBJ
EOkEyIogHN8sqdnbaeGt+gAGU2mJNINpebfSI1nYowqxXSvBvYosyka5fD2MskVx/dGXYA0Lcoja
orS6QW+BzJZdhVUb0bR4bFe7boAkRaXxk14OgR2Fyg36OPARGr4GhZ/biH4VfbzSSfxOCFspQ5uC
+9iukmi4y1r9WQq1G40O3er6YfX34YiyD4NxgooVRrdl8sFHEkCclZJyhqmB23QonxwjjaGX+kr/
exkcDIUHPxnPRORS47l5kdFIVV4i3wHtmbLwVAt1n/A2sgaJL1DbZoJoHEhDNgyiPSBak/u25DHz
Gq73Z9RzPxrF3PLCuzXi7JRWPICQLNvXSvMiK2IlOIRqRE+BKY6hzRg3O1STwalqkmKlc7wzmTF4
L9e/+Nz1oEN6wsDhgQrBFG0VmV3II4LrYdCq+442e7lFaIcoV14fZ7w5pxn3xThTpBBJqEBtiiLF
kk998ADK+dLh8Hfs6Cgk/Gcmf12sYNCi34KLVV0rn5Jp+bWVnflXex7l92Fi1t8Hm3IF+f9gt0QY
nj+YLsae7Ne6hIl1m4XauU8jN+4lNEMLFPVMRQS2KbUbM032bWecjFiyWxU2uX38pfSkdpLAX3pj
L32HSbz5poGA8yrt3O3yp/o9ei1WAbX7Z//Y7mpAt3f1GeZkQLd/ywtQi9lYYgword/kwGksgYhL
osYctDODXQav71NAgntE0/VIWhhlGklF7/UqixUGaMqXEe47vjUAur8+xly6AEdoPA2BMh31Z34e
DqDWVkCJeOyMgDt65h0IMA7QzjC0210faOZ0QNT+GWnaeuxblhYhR8ZJb/mh3bKNspE3EAmEb1u/
g2XGLnP5sXo0t/8gcj6OjMKbhoMJEOHJAVjrihr6Roqdz1Qrqnp4xQR4rpcLn3J+b4wqjJBiBSdw
+i0Nz89JMV7a2rHYdutyHQAt1dtgJlgFnJSW6PRzBw06qroCfip6ML97+RfnujcoRSwEPmged+sm
KFCpl7V/AeGgjQSBudEh6i/QLfgUVZ6XSCcBvll7qA7pylrujIVPNxfpULDFMAR9HHWqJ2FEYZmW
ZoOpJMXZr9udYuS3arNE25w7MHDy45kFaRMGldqfwV7qatRTjaOiEPBNGd4q6Fs0YyMYJjRw6HX+
IeLH7g5ueYb3HRl/zsUCSQM14JHSs7O05y90sACiuCOP4iN8NN9xXKYP5bk8QabtUV6o+sxGIi66
UQpkdC6btpfCoo6gGdQMgPIF0s7flLsEzg2QH4n9dQQ1Cd+Rs4UH5VwihzYgZFfRZSXgxP6cLNGg
bQYTxgH4xGxTkuFOUf1fQ0nsipifIIRo1rKX82zY4D2gQZccGfoUEV7lZhFo0cDOSfyoFgeF3yXs
/voi6nMPAICY/jPGOO+LRfTlKghoUaB3qxr3ga7zlSz7Hx3zGycRlXdU1Bru82jnKpEXWWYIS0bW
oCpG8nJwGp4Otl8wxRKtsAvwcZ7YwBWc4xzMz9Z8a6W+P8aJtIcwPdvCaji1BO0+eNImkDnDX/Wr
TFh6XrZryeygAVnHAAUoh4jzd/zZjyLMXkGEbE5NXoRWUEfQiVPpTSNVDwTCy1oqDvUQr5mX3ADm
6Ca5coAg2kaE1TpkwboPIQ0dDfvSjEDeasA3g5UJGoLZUDpGXUSglA2P6LrCU0jK0bGAG3CA4q0O
xmXMaGCXeuH2tbpvq3hfcQ7tiaooNgDB1lbbheYqZKTaXF+QmaorMkskPxR9KpznUymxiolO74yk
A/Xa34wmGcqzH4PzXa/qg7SrdukquB0823SQ1C/t6L8DDmMDQzA2WFA+myLpRZQCCJTmoKr9hsgG
tgQ1CiBHYHpEV7lDPpRhzfJVtLC3loadxGCQ+7UhKQQcLlkbLM3r9qRM7uW6XfANmL1RLmJ9cj6q
6FnwkvtIa8K7VLk3otfra/f3PEYSAhDMAGEYcG2cPHrQf+0b9HRROuF3cXcs4ue8WZjCHDP/xxj0
537lCauCglD2Ww3F2PUPmWzJMOh1EMRwNvJOwSZziRU6cmeLc+CiTPRxfZazp++oiQI/N1gY4d/P
nxAHcJGLQ0yzGAJiD32bHGS9kDZ65LlcYJ93cHpT9WIrqmAV4jnidEO8F5r6pVVL0uWzn/zit4z5
3+XxVRp12NTIkWEfuJJasW4SCAqJaqG7ND/MH1TRZGUrBeta5Tq+Or9r2H2Rn+t/Cp4LTNFkEzRt
Iyp4nuGwp5nNu6++uYN58D8kIpfApckOSIqWtnCKZOd6UDcFCJMw7cjI4C5EyBiEkzeiMVLVYL81
as1MZU2NINRDOWNQdZfhMq0co/REKwjH6ZlliAfFuAFAyEq7AATPyA2DJcm1mX0OAhVs0FG/owyd
4p9BAcfRahCRrpwZUAfeLxVU6OsTnHlVGHiDyujeqHA4n5Ziyzpog3ioegCQZDsPXkQJ/Wwk3XXN
Fz7lTEr3Y6RJVAywOjGpz9VzroX7QCucmjKHsnXigQn66/qs5j7bWFiF+wbQjJCk+/nZGtEroinL
/kyNYocClUOKJW/3pSHG/7/YriSlamRGhYp9BHe76qVP//uXK/LrP3MYN/LFAKKgHjJgAumQBmKs
zRMlX6qxKK6xNI3JqQPdKypIYirgALNPM7Rqy6wh7Gd9cjc9S+Bbr7TIXrol50LhcmqTdLvVjab2
GIJOaQL0mGKrLt788B6ePA7I8AtxtzTDSdwVfujlvZb2ZxG+e9LXIJYe5ksDTPZonUeQz207eh6Q
UaKz8dEL/+F6PM+kUhDnAaUFry5tFA+bnNqi0nQpixDQ/SrMXAU0eqjP/qIuErcdXOvtyiUvZb0N
v2TNSlf6dmH4cb9MT8HL4cdT8iIWKeRPis7HgtWu/jJaEFNX3nhftdM5GDBeLcnmzDGcfsx3soEB
mMu4McDqQqig3csNtBD6okctdPAryBG04To3wFOMWpSOVL6DZ5mTyd7GLyMg1bzg4CX6N1zp7rqW
QOKg8uVjJRL1qPf9S2BK2yTJNoFUHHjWb1NS+vs4rRaLDPNR/mfNxri5+GhGX7ael7SYQ8fWZW7u
ZC139LThjpnKqdO39W0p08iSPQrPGRUaDdC6LLh608f0YewwdoXihODVWYUvra+v6Hh4TBYUL10T
6MzfBMapEp0nB1xK4VJzDmCFJAarDj4k7/v6GDNXC7rXJjT8FLCUASv/Of9BVoIGftnqGdJca/jx
WdqgOym0N0wtWF0fauZT/xhq8qlBujCg8gRNSGm4l3tqtW0PqyXobcSRRSNt4URZmtj4cS8X1oxb
iKskPcjeFUCJUK+q92Ws3CbZx/VpzZwsP6Y1OZyr1B9CiHD05yApbEitWJAsvz4C4DxzkYBECuU2
GcYW2uQsrhqO9KYyYECGxsp32JQqpFaRz5RFdy/Bx8qKRX0D++camurFmijxsZEAdcda2sI0z16r
ujRLb8D3u2vSxrNjP+YP/ohKS4W/CZV2k1L/rJRNapEq4TBqhsw3BaA6GkZ91bhSdkAajaR8He7l
cbRiiroBKRWspwHQsmowV5lqPMA9zS2HFmpDwGbBsMItzOSxD7JzSY11HgJd7KEWRbzvnCdO51Wb
1iN3vnIXZOUhAKCTxGHpeAxuzVWZvwLU5qCxccMr+bNthl1MkvdcbiF8ANQfVHt9ByjAU8+qQ0D0
9iBH5koP4872ZEgvDTK0TWtffutJRe0gJzudlo8Ni129T+Ep1bhaEJ+UXn9XS/WWxFC5Lqh0yjwh
g2CbNk5jRgZe3bKbiGijCrO0ItK8FrlyUmPjM2HM6ZjY5LXxoTD/mOXdCZhwYXESnJUKbWjV6HKU
heqVT4o7TRtu6ri+ib32paHQF+v8ZyOiO9CQNhUl+9SUKhuuyiaaN917KQowfYEQB9IKKXmpxuuo
ThUAdpmTpXijCwhwD9BnWomUrj0RvUlmscqG7D1u5UPA21tG/PdciGHVZORNGwCnQgv7i1dSCNGT
8KBCqn7d992BCnlPow4qg8KzKg4NgsbIkSon+TZl2kOY0wYFZYhKQ9dUtQKD2Qls7RIzOPY8PBqx
4lZR+tFXAP4NJPo2mu4tzgQ4arxIEIrmnRISxBBk1WQJWvJgSx/9Dno7TIpvIU+DLjOxm4hAeSUf
Homet1auglXAW8RPlaeHIQu3cVPGdhRDLso0IP7S9L5bi+iZ530INT+lgglFvw6K8knKKMSnSDuW
bLZQ3z4OQjoGIzArTeAbEByVgH9kxrCXFKBWaRPdJUOfOVlgrGTP+Mwi8Qnhz3ez17+VBlTcnFA4
ppNjFvauVgo3o/0Wteq7xmh21CSBZUrFZzMoO0EbOwZ62YzIvdl6pzqqoc0zELfScndIA2SGZrlR
JL7PG/oqhspVw1I4AKLfDrLUuF4WbOFy+yhH7DnySGP5EfSdqqSDb3hhvAui5Jbud3hg+0ZgCWwg
q6ujRwFAujUU/qPRZl/E9yULbWfYnKcicwaj4W7RCABzCa7/2t9lgSdZWYpG4TD+vDyJdkaQroiI
fuEde6CldCvl5qbLgx2eM5s4lr8KT8msxMscWCgfy6a4zYKGWk1bnwY9e4T0WesUJV3zND4kHDhH
nqzr0LytEv9GH42ePc8OSHqncXoX+P2Rtp6DP7lpTBgUt2n7q2p1u0WBAW4P4l5UvLZEDak/GXm6
3+9Vr1ubKodzfYzmWwIJXTxHhrD5BMBOTjd9pH2aRvpYReIEqB0UYVn62jdAoksw76AxXLNDf9UC
F2152QCcyP8j7Uqa4+aR5S9iBPflyqUXqVtia7OlC0O2bHBfwAUkf/1L6sU37oY4jRnPyT6pGmCh
UKiqzFRxwmVyS0qrQbciTYAZkrdg9PyBycoHqBk8kKT53ljZPpuS2S+q0meKfcxL81g1ZaiO1T5u
k0Bh2b4Y+8JT8/iuHku3yhqwekzbiMmbuIsxTa9gDhjo0cItVOM5I4or9+2PCOg/d6bM2jV6halg
aP3qkIfYqXGm+GPXgDjAQd3VLu+7CCoxEXkwa7TOrYGi0D0Au1RQDTJGZNhkPSgsM3186juwTDm2
g4HMVH7NZ0x8yTnbdzod/bGxTc+QZ/By07i9RbPqwWnLPnAa9c6MJWUHSMFHkmsBiBcByRizdtMU
Q+/ZAwrrcgHyjEnVvlcM7Nc2eL88Mys+Cq35DdrCrdkQ27XKuPWbZr6RZFD/ojLz0BQkPg5N2t4O
8vIFDOttqsoHjHva+94u8veaxuhSF4trSyjVd5KnVvqDU1Qy+vTQ2oCwha03p6aDZmqvJCguWTEY
u1TzqFfGq0SmbZuBznhAWCFqNvsE7CquxoYtJUl5GEpd8sySJEHfDycq9dRtiHqY5Gg/EfMNc8AP
MWMbSa4Tb6BKtlVo8cORMas3akq6jWWV+lY+Oz703csDgIMYHuvLadMOFpI86IS5djmCmptKikvl
6Vsm278UI21AtK+NXq5Xv5Q0lpdOi+nRSdpGbXITRfWtaoOoq5LBpwYpXfib8kAlHNUkm45RlT/i
WtbAJzghh7bAZWVt0iaDX82WP2jlr2SkB8lgz3Xs3I9aAnZDcrAxrpHk7Teajl47FHdMBTkxGaNN
LGs71Nbt76xnXjWZD4iQANjC93PpibD8m1Fa9/ZYHhQM4xmFo/lMMzPPAYGpO3VFF+h9sYNsANZn
prlXKZBFGPL2BJYYKMQYTPLSijxD1/bDoVhTDjhM47T9sZKzxu0qLQlonH/EtvyimNnbMOYj9EEG
v7echzweX5yudFwNcFi3y5iJyS5worGR7jVSHuc+eSpsiIHF6fPwSQE0RXepBnGhhbzD1I4dQH35
QEF4V297owxm3bkp9Pi5U9DvjPQBwmW4HNUI65HKZje26kYlU+aaRAnGfjb8Bq9Y4JmHyY3kIRgT
55gr4D8z4uQoQ9loU3aW7CLjeAapNvCLMljJEBsw/qLifZKWN7HMvjE7vjWmZt/ZINcu8w5BYt45
U7MrYxrMg7bDWGPlE7nZoIazqXT52xg1r22kvMQV8MVDGhf3eS9XaI7lJ6g6vgy6lQPFUqSeqrIt
VewbsrAezdWgBXKuPY2yDCmnvgmoNT5IkXVPdfKjUeMt5PFuxnoCLVoOWRjmzxFiTjbgHhyMh7xq
DtAb/cbq7reUFgfDajGnAwyTMuyTLNkbVbQzJoJ7MbVzP27tD0nu9kXZBsMw90jLjdpDnXPfSTM6
HtM9GB0eK0e61ZPhLTezba7NiWsj+2hzdTvguVTamafqetDG800DBlPciyjoq9ZB7ZVT3uFWL0Fj
RFL2i7QQV4rLrVbUdVBWzjvIk4hfVTGUkrUj8AwekO0bYMeZm1pgbJTUBHEyyZ+yfoEvQM7HVew2
dBauQmPUAjW3dBfPydJtZ8V4UMsI1Aaa9d5HGGGqSe7iGAOLoTUei+29DHkHsBoiFcO4pNubyaM2
K4PXlt13pxmRf+knPIW+1ajyeYmV/gSJo98U7cOQoZBIKjTS7RZXsowLZOqmfT6MsJZrv3E1xltn
NGW3iDHSNibkdlBkJHijh8L1e97QJ1Waa78riqeilHcxSf26wmQA2L4DrTQGtzCcB1yuT2ZbfswZ
m6DfBYHTWTemB0lagj9wjXMNCuMxqXB+SGbjhk+eTdaD+D0tez+bkwqZH6o0rBg734QEBGag8ChI
29o6phl8hEggEsSjqPX7PkpCYugA+I8yC2QbGbEzqN9iM27vMVK/G+zuNOLVLtfjb51hI6r0dpij
XTXm0Pzqq1DtTMWvoSjq5WTCS2GwmZeDJdVtVJLASQBEGroKtUpjHPf11IEcvrJHt5UZ+paFKoFl
dzpKg+zcQEWMbNCOfBwkortMnVGyrXL5Pi+QanSxiBTUWApJX97UZy8prtCUQFUpJsDqhpA/etY1
hrnO7kbOnMrVozQA2Q6UTwfPRDxEzqn4WEryq7fNys2zHFgaDMPl/RxGFYWyU26FNFEPUmwGdS4v
RGm1SyPMrkxSv9UY8vfKUhKg/pxN1UVvaCvs7AyCozh7hZt27cmqqOKiKnVPoggkeHm7sap2b1Fz
E2l4SNrzFNQxXhCtCr5xe8xw5pOPyGQdeLrsvYb+D1L1+JA4+aksa0Dep53Tqi5keaMHRob41nbm
ZFfmtLxx+hSK9A26N53SVIJRta9vbVvW0D1Ey3ipUstccU0uiinuC0cO5cLZyvmrmSExAdFZz4jg
Kfwpn3r5/WBKxYQ3dDIwdsBT00H9qpvrLurDLMptP47UX00c/Ugaim4uiC3zQundomfAadH4qerN
/5qMCeaB1AKYAbAqtN4uqwqFEplR7Wh9aLdF59Y5/WaCMtVy2klQ8l/hfby0xFXzItqkMWtnTKEp
URi36HJ12rZywJTVDHcsl4IZGtbQPYMUFzC34K9U2jeKl+j10sPXEtTyKzCHoJkAeFk8/i/FhEnU
GGBvc9QDpg73VN2iEymoc63QZFxa4UooCljhR1x6A0afZx/Td4+S97PYN5vsXtRy/lqDgiUM0EPL
HRgeaJBefr/Z6OqEaeUAJbrxaColngQ/51wJykbZxrmgefq1agNjmAFDU8rQZahWXBqjU1riieMs
zlLvdWUC28748d9/H8wZG5gRAcsGOsGXJuQYVMMsxXGYDMNLtFtm6R6YiwTOuAZ7wiDKn/oTtxIp
HYp4bAr9U6BTRd6Jri+4734V2wbcIZ2HDHjM/Ow+PaXPzlMc4N1R3SeP6VFEQ/F1S1EP/fNDPsdL
zqp63YxyJaPxGBbtzyTDuHIhWKrIALehSpNJ0wBUcwhBgiCRMI4O1xRNIq5EsctlcId7bhwrxry/
HlqY3sWsGTKAbnm+gLHIS6VxL3cAMlsJXhcmKV+sMhJyicMvLsPo5Q/gzgHI96CyiOgajsOtYRxM
41CKWmNrgLOLb7Vs9dm3YlZXmWyG03T+QoDWgihilDy06D1rqwXVY/8Yn/pbkYd8jVjLyjDQCxF3
W/8CW0lQGDSMGKXSJoXqw3BTokZvzafrx27NS0yEVQuvTxXQL+48FM2AK9mYlTAbfshaua1ptb9u
4euVuiAz/rGA/11uXjYqc53brRLSlrmUPEtm5HXASiQ/r9tZ265zO5y/G2Np53RGHlQV7LtE2jfD
qrbILL5dN/M5rM47HNTeFeAhMGnk8MN7hkPyOBqgbzqo1rsVDR8qlX/1cf+e5PXengffsKnlKQV4
WKHfBNa/3HlGa+VDoca2miqI51pMdTNtJrfgUZ3AdCDtFUNvUBMjG1PSv5WO5lpN9V6PmEhF2a7C
jJWd3RnTiFkQ0t7R2Jo3lIx3cayAukZGCZXUKKxdX+dKD/BypInzDEUmSLmqmiFSVnfmy3Tsj9rs
s3in0W2xHbwhMLxoQp8Yr9Z9KWzafnUbmDcdyO0YJkBb/Cw7bSutq+WZhUhej/iq5ZhuG/QlIntz
faFfTwA0XBSM8QHYiaKnzLdXEsi9dUPGwt5xTpVMfqJfLDgC6ybQDIFgLN5ePBVZrUAREihbTIfZ
35v+FVASwcdaewvAFzGtjcENXKFcV6XrUyuDRAALG5QqrBQm0m5fVuUtNaU73aHPljSIQv/XReFc
n9nk3h9kHgs4ccFCw6SHIqJ3RRe/X/80awNTDmazTcCsNB3ZDreuEuQyVpfABoTqff2lhNb0Btwd
HrgxHjrLq7eirGp1UWcGuUXNcVS2ZowZQr36jZeOl0NzULCm1W91ZoI7V5DszW1I17GwcG9ZgBmI
kW3utR+FtxBuKV7y2ie+ucs20R06VwLby2XIxy4LEF90SCF2hgGfy1hsRaPUJyP2sw1Gv65R8nXj
Ted2AQgcehfCnjftTmDy6zkGmHQRAZOR7GCgnjteWi8nLMth0nkc8w1IJfBAVZ/xGT3UKwZXMzB5
BxY581byRXMfax8T6DzcnvYCFze41CDSJ6Wt0EfDa/e91p9KXZAVry7t7O8v9s/SgpHEVV1AvxGE
cOhMoMxq1u8RuU3FPrNqCdFJURFBLMhBXlqKJCVXapSdPsXsM8Aj2OjOkldtF1DlHEQQJz4mj+2P
v9rBM7vcCgvKlD4n2EHwD7ta91yzXHAcvn4jYBnBnygvHI02SuiXK9OyUafJ3PfA26We1JSHvJi2
AhdcTtSl11/a4HJUpTBns3WmPuyk8VFvIYpdSNt0jP1Bnr/3+AXuIKchaB63BuvkrdpJOgrExW1d
a3d6pt5JJpmhHNw8ZnhyQQ8Hd1IvVL4VbQT3iYeeQk+vUfqwzYajQ9s7Pelywfn/GnqwEbjhFtV0
HAz+zYiaJcM51fswp3jUEOll1uYbnZbbZqh3sY0quC6JQvjauoAvXCjWkC6hMnT5gaGdYyYQMu7h
usl7+mF6zMCUiSfXLlSckEKgf1EBLSsMdet2MaCPW30Zy+OuDtpDW7HMUzV0xo2D/vx3/abeVJ7k
ZQ7a4qfsiXhi3WyRUe76yOps0XSNl0esigEUsz+NWSUaRV1zZwg+/2tl3AUi6WCMU7IMbcl9glDg
BGxjbrKNSJBq5dUDvmBoEoKfGGPZkMe9/HJUMlHZBWN3ON1Yrm17NiRWUQD3QQwRQj7S9o1y23nq
bfNN218/sV9TeVgGQSDgIiaUB/jaVCXZzZwguQgzdkBlE42ph1wREbd/jamLEVArmAg8C1rvcnmQ
j1PKeVwKKICbYpIrwEAPSlLRbi56EVhqcTY+Ap3bWvzm7KbQCS10GUMVoSqn+zZtwCChfCN5feMo
9XsD9crr+7eSN31et7hw8U5ZBJsv7UUoPqc9pN9CpR5BW2YGszF+Bwge3o+Z2CCWeuM2yhi6CsBX
AaYuaz4oJyWvrSDwWtW28+P6D1rh3FywYmh74KMCMcYDcjJCorQE81RoWrVbmHelnt73M8BVcQd8
ZPwyxeUO8NQa0omKDO70cqnog/MNXeY8kV7Y9IvV31RkLJa26QioEyYK6q7ydP1nrvjdxa/kjq/G
8k7qlxoUw9ZUSYzxDcubEpH8wYrnXZjhvg7EI+fBsEEcr09veon5EIwfTehEU0Wki7lWj4QD6LYK
cBuSBx7v1YKWViFSrEBp6R3SZm99onhTP/kDcNejAR7dPNppDkDtZrLP0aG6vp8rbo/0SMMzAX0P
BcC6SzeUCeZpMggXhWh/P9qGHQAx5BLIWkWQUib/PXOJfWGNu+Zp2/T9pADRMPbayVRbv5rTu6Iv
BS2C9UWBAAbpykKVw8UNLR1qk8lAAqg9NG1nEOGP0CEDGV+q3sdpJ9jCNV9ZOPn+scZFDkzuzGmV
JVgUdLMIO8TE8kugqHqt869/rDXnP7fEJer1iDmzeGhAxzNYLjEeDYhGyhiYvm5FtHvLes8iYUON
mGEABLuX4ahT4gGAZoLVMbEwAxjXgt1buY8xjY93IyLOEno4B2yQ/WfJbBph0YRt82ylv66vZnXP
zv4+53K9WRspyPPMkCJlNFHs6aoXhsrndSure2agNo4rEcKi/GSrDCW4SdEzI+yYukEB4H4obkrI
F1UVQPYoOP1v1jiPk9tWh/xHCgKgAhI3oEBWjPeGOuir/hgBh71ubO0DWQqgyg6WBw5X7jD10DmP
xwlsF4pKD9B22NadFVw3sRoD0WVDyisjiflCG271LJ2nsTbDlqTtweiVCK/OKXW7JBrcqYkbL9MW
yEade1Kv1GjOq/eJ3AjCxpqrnLM5cSuta+okfTHroUbyx7lEJV7vkpuh10Vw+sXnuFwD6RrqxSZw
7V/LxlUys6HN0gXiO/qzD8ajxnWANpe2xcZ5FdF3rnxA5PQqsMw2xru/EvdpxCJofOuhnOh3hWm4
EqsEt/LKq+XcBM8PEFuTWs4xqu+DhpkYjHcyibgdZLxU1avY6KuFIH1a+VRg1pHR51rEOb6ghwsI
Ow9xXMJgV27TTt+OEwkI6zfXHXPdDDCJeJCBbu+TF+E8FEaWM1RZrkPG4h2jPm5hD8FUiwLu6gfC
l/nHCpfTGDVp2qZEF8HpbjqM3mu1iE5tJTxhu/5Y4NIZ4mC+FM9lHZJnkD/FUJyDEo9BUBc2pU05
yIJt++zUcg4OtgbLQGSHjjlw7JdXyNB00I8CKVEIDaR5g8kGaCOClsJbSBW6IAkhFouhv52o2rP6
uc7McrGeaQPrSzBghHPX7Wlt+GZmHzHF/jfOd2aGixO5IuFsF+hndfR7V303MT2R1oJYtPa0u9hC
LsYzJUlZIsGIvAW76/f2bnhUbiMfI6ffJx9XJdqfzl5UTFp7BFxYXXb4zOF1p8y0LM3+v42WQULU
w9TpAtJ2rQdyIPvWL/blXb/Xd9k921l78yGBCO/H9VO3klABG27ZwOohqnxhoKdVYqSsS9AWVYGi
NB4JPdnpHam/XzezeijOzPDHzpnnjMwLkLORn5sGo3LqMG7Ucd46TbNx4tm/bm/tmC+k4aA3RsUc
2gaXe6vJeWXQDKgwZZliko5J8nrdwNqCzg1wiZsCEsS5V2s9ZEDsKeOEseHe0+UyKLvZM4b9dWtr
X+nc2vJrzlxFpXasO6zSw4J0GD0DJgksuNJ7N4uarCJD3HcyTa2R2w7gGkX7Eaflvuqe41bbkGYQ
+J3oA3FREhTupEELHJq3JPZaMwJIQ0BAKFgKzwpUqQaxFEh2h6P2ATEF19GHPVSxgyb9iwesevZ1
+N6cVvUShC6B4oxk6W6RKXHriB670YtUIVnnWtg9t8WFXZPF6pQhcQR547uaALvZ7mb5Lw7ruQ0u
5mLibMa494idm40Dhg19Xc6P8n6CqLI2QHrjL3wb9G4gf0FVFP9e+nbeQryzShcAp3RnkNefZv/Y
iQB3a96mItsFg5yxcDhxd2RHK1Uri9jEvBW6SHpcnuzB/AuPBscxagugs0Zqy53RPEKt2VbwUEgo
u0kL5UQqJnDptaADjkVdB1gMjzg+qoE4pWV0YGYo6aDBltsKXGKJIfktbR8w4b6fUE4Krn+dNX9D
1RN8t58fh2dkp7ZRTFGOmoVd/QKGCtOSpksbkbjc2sIANHKge6MA588D7ZFeUlMrej2EPvUTMZPC
BcbvJzWcwdPrXgqGJrK9/35hGiq5QPaaqgEJpUu3U0HQZmsgLwzTufSUND1ps/USdy/XrawsDFOF
aOTgjl0URbl7CCh1nSQZ7r3OARmJg8H4qQmKDpe6rSaeWmaCVYnsLUHx7KLIDTZWtZKOkElzXAfj
uTI4qOT6fswtgFtF9bQV59Cwh2BnsBf1Gp3bw6qwO0BwkjHMtFcJvJIZ4HVs+P0XW3hmZDnbZ0tK
jakaWY+IB1Jmz1Ierb7f9pW0m+grrd6v2xItiPtcYPGyp3QEaDiqp10KKI9kA7Q2ih6lIjPcV+qK
RVpCAWB20kF7hol8xgzMUJeCt+9K1Lv4PIuznO1clssQf8G0R9iz6HsRx7b7CSn937aMyxjUNjIV
wnBZ0Bk6Ht1JNUfURv77bOtiJVy2YA2ACdhojoaxRHaY3nd1yw4mKw5s8kZ7EWeB4PMY3IiW5YxQ
kk9nLazq6D1OVcB8pvoQ6aIX7/KZuZfb+ar4chyMZNByaPWwATrDKt+olQSW8ZqpolqmyBCXNOAF
pY3zqCL7VqOtAwI8SzW8FvovNTKI6+6wGoD+nFY+rBapNBulhld87LSoBccGALNgM3L1EQPOKTm0
o8jLV+Q8MBqFFB/hdSES4rs7clmj2RqbUA1Vxo3dliOwd8q4q9vxbcLwklfZub3pgR11B6UKRke/
r1rjlmKaCgKF9QbtBhtoM7J1VP1taM3RTQwZmpYdcUkRnwatPyUWqbd0ovnGjFUB0chyPr46wb9+
vc05GzNVk7YyWhLybG6V2CJB06qTF7Mc4FgpSTByC92LOocI0PUvtR4d/hjmcqJoljFUZlElNGJg
Josuu5f0KrhuY/0k/bHBOR7Y7Ft9TCYlzNtdysAqDLxFBO6261ZEK+GuodxKSrtcFKGdKXmy+pa4
8VyLSFTXvhNIejA0jyqL+eVFyfoKSGAFc0rmERKhLJj9fuso3nibHJUH5xjdZ2F3Z952v6RQJLWw
Ont4bpu7L3JzyAh1FDlM+h4Si1BQ0iY/LozdWCT3mMs6xFoPRPj87EAGq23skKTxbTb3fgWY9RRZ
txB1k4E5B5hhlEr9L7YfTLcQn8B8rm7xR15P+rmSWYO5Hyk3AYuUQSOtDyKSiRXCMlxVSOCRHcog
4eJfWY2lmpKzDPUxgNi85MHZAOP2mB3prnMHCviXB2F43/o97QH3gYTdRtSGX/8MGBRDzoh+Mmpt
l/dpk4FeuyjxC4DNB6ff3bCXj+l9BJjnN/NxhjaNB9i8J//Ifzkfwqmd5ajwcQKZKvqGNqiwvow/
08joVap/Lp8FEpiCslO0qPJtwdL2Q8hzvizlqzUHTO6fQw887TaqYZnloCUOXnX0fvUT3ZebYqs/
Rb4BMNzR/Ehf1E3n6VCszdzkXn24fqLXOvYaXAnTFhaor+BZl1styRNjjkMW8kK6b1323C/SOzTQ
ULH16MkJgVO9blJdosSXJf/LpMUPZhM9UVlmYqgsJQGmQyGxpm1Kv8HDFxSTkzvcOBhxryCKtl1m
9QDl9vO3olt0gQWBWbD4L9IEkzRhAp0tfrYMCWmbfgsaj37//7T2hT/9MDRfsPjlluEXD6JXHF74
mIYBpMv9bjCkO1npMtn2qD2C84Z+B4I0jX37hh2zU/XL8dR7q9iyaUNi37oBNPQokgBdc7nzn8AF
OZXSXgbhMAvl7EaZfufThqZHDGYZ0wuYLD0NFMjXF726z+cWufy4nQZJkSaEdOYpm6U1hKV5w67f
qJtikz9LG4G9tSN8bo9LlfuJplrhYJMXVkzgobz5mxGYbuTau2knUoZfS8TOjXEnaCh6SXU+Fwfy
D6U2XEtmWwOAlIlWN3oheniu3cFn5vic2XSYBQAPvh4pb6bqNICS9fruiQxw6YpRWGammYgIUa0F
qdVlQTVrfzF+ufAd/3MMjOULnr2YaFJGVm4oQzgUpRuPP6mwwCpaBperGFqTgZIG87+NGf8cC+u5
sQaRY69lXeerWH7D2Srqobdqo0UkKzsIYO5oDXaDYhRFKdFKuJAxtZmVyBO82T5OL8kO3rwrvMSL
HheN5OFZPL8s8GiDCxCkG6c415Zx07anoTwYsleOxqMTdx9pAoVko1QjAUpStEYuQihm78SGha+V
5uRnHWfvTpUJosLyq79GXnDkogRqYuCX28YaCHqdtTBhqZDKjGI/UU03roFL15+vnyCRJW7/asCj
62m54Ow23au9/SOe2uccjA0tCJyum1p+9LVFcfvWAk5MoNoG3ABVAqLlmdvLzmaOio/rdlaXhHEg
1FuRKQA9fOnpYFwiKZgQWEi13xYG5QDq2mQphBul+PG6pTXYLmrHf0xxwduqir63lvwr3Zu2VxA3
CSLfeR+9yQfXEKihdwKDSyT4sodnBrkAPjaUqkRDRB02+s14KE7Gne4We2kL5oj/wJ5gKz/T77Og
EU/FZGTgjQ1z+U6h9bYuir1WmTsdJCLXV7Z2ji1k8Ci6AgcHLtzLj1bVgzHXIxZmgugBXHguWNBA
G3hjKQSvc9Ezd21d59Y4r0+BLqlK4H1CKzFAf2YB5PGtHrQHYtiCYPHpbfwXOzfFeWOExhwUpZ0B
9zsErn5LhdduSSC/ktGNDs2hP/Qf6m5UAWURpRZr5+3cMuecNmhEUQCBhjulT52j+8p41MDdcf27
rU0aoK3x58NxHmm2alJRDVvZBJMHQY/+IUHKNODVNbyDBsSrPeKLOgNrvflzoyZXHynHRE/BLsjC
+vu4ye7i13mfg8LRtQ/qfXVQPFAPsUe2E1UcRR+TfwH1U2da+ZKEjz+l++bOtv3iFG+sQFmkQEGA
4ddvNPPnY+KLQFcrIGKwDv/ZZ5PLQnK7rkuwZ2EgVk5ftCHSAwMqMj7oPCpwbPY7plh+Vs0PFBHi
jlRjIWgzrca68x+whKazWAA2kFxNC+x5Gyjgp/Dp/YIUaH3kxX2g7oSj9QL3NbmExWKSlTsOIgIK
XyyA+sIJ5ITJs768vDwQTzxhkyVXuM9rERZveehO6KgXf2HIl5EexzYG60NUpgafQMkLp3UIpJdm
P5xY5qFjI4BI/Zsj9Mck92l1qM2riD7A91CwfrFS8ZyZ3heqs3eq4X5O48mtJeshbyBZhPcvrs0W
tOxm97PLZlczK7D2jaLZjBWxS/gb+MQ0zKvJ9hc6g1hHHboqIzk0Hss9MOrPSdBYh/7njLtNOQ6/
qtlXqSCYrGVWNlB3CgYQbQAbuEuAqlLfGH0zhFSlTwxQfF+OhDjQtVlHiMOhcIvcAOKKDmfF0Sqi
2gMc2cxbkHHdxbO06bWDkQBEjJo7Se4S48XeCSWmV7f03DB36xRRm0+ailBJN32gbea9cZtkfnG0
PBKyg/EMvBQQMdfj89oD+twmd/0ME87QEJnDJ5eDtht2bBPv/oPTuvgof82d2+EuG92JyqTNP6MD
C/LX5GTj2Vzsp/3wDOZOgZ8Id5K7dFqroKXdwtp8D4opz36BGJJvBdXB+G14FOUXUVhYC0Z/lqfz
dSBrGgC/7nS8Aevc12b7iVbdNlWJIBSs1pvO7XAP2graJmO1LMxwQQYGStCP6UQP4Inzi236zZSQ
M1RHEzNgthvvhm31WN6QTe1f9xnRYrl4RNvJqWWGH+GQuwkMRo0MjH1cBtetrOVg50vl7hM4ZqwS
e8KWgp8z6iu31E4VvU0sAYnPelD557iDMvvy3mq7zCQGw7MjB0JxMGsvl35dX4kgoug8PB5SUuDr
nwnu5mSAYmmueXiJKxsl7buX2VJLN83N7jCjegowEchhpEIH4WcqYj1frV2dbykXYPoeqk3gJ4b3
2D+1tnEb81sC0EUpH7v8xcK4Z5JujZSgsSV7g5G6DENj17fiergBxzS32YWaymAOYiHiqqU+VyBC
ZFPr9dIxlyCxBRRIQkXTu6v35/myudhDFCijOUuRsA2iLWgA28xnbwvzCNv0qqse0pMdeWA1FKYo
IhfmwtCy0GyQowG4bXurQNbntr7P7+P75JRti337JI1+C77NW1FmL1rxZ7J4lou1ndUqSYybZNjY
N/NBecK7M0yO3Y2z1Q/VI/3FhEwrgpj7RTHNAAm+NOm4ScaNtsl/GrvslBwTz3QnvzvNpld6oqAr
XCYXiECCbVZ29XmpkAfd68LiJr5fck7mt0/DQwr9GZHKmeCTfh6xs53FA9CJuuW+VFKQtKGDTP0B
bu5qyXDbVIUg3q+9es8893PPz6wVk0bsssWBhVC2N+IBM44/OoarE/p6afd6/WwKAuHnbp8ZQwjU
S8gpzyGT38byBVODgsMv/F5c/EGbSo+bGt9LfYPmdr0HoaIX7bU7+9F2UNFeahT/wWNQtIl8zJlr
pkny5/EnO4ehAwjcZOpHT+ONmrjQZfckw4vBjYvIAC0jQS4iuCw/+4NnuwrFlAQyDPiEOaCZ8d3M
3sj0+/qHEy2QCzMVqaW+yC2cvOTNAecwyheeZJe+PWmYqnn6n4zxJR8wpUGmRW1lUGJFj9pIXbXa
mqYBQsniVDIRg45g93iyjbgqQYwO2aBQcn5gLsRPQHndgW/5+ppEjvk5dX/2kQgeOnOxBJL4oCNf
lANMHTzSne72fvxAPOCahRnjaq3g7Gx/pnpnNjEWUEndAg2n/gheFtvwqeSB9TJ+HNzlCbu0LOd4
F0GJbdMLFrzceP8+G8dw6OU1LNXA1pYJ1mtYz4azi0HKimEWn+m/MFRNW1GzX3Q38A83vTMxsT9+
3kfVHcZON8NOal1li4GEW/2W+KAuELWyRJ7DxZqsGh0Id+DcTYCXdkbtOr9kS9T/FRnhQksW60oB
+ngWauiREQ0TBjMBK6tIjHS1tnLuK1wGY816g4kyYwhBF/SkQh5jIzndtJ3q5Hdp0dwHi/GTRbXb
aNZeszZPvbyyd3lf/2+pMq/B2lrDHMsKUnJC2Z1NeozGTzvBURQEMx6phkGVxqC1jRMPtvn96A9P
eAfLbrU1AtDXt4G6sTf1TRz03zRBZBN8TB4T5WhTNLEJlViL5Htztu9r0MDnlgggL3oNaHzWAlmK
pDRx8IfNFCAdJTc26qHTRgsaW5iDrl7qQK2Df8I2FYuvSJK6S01IeeJuoK+GfHQywSSa6O9zi1Ew
ztvQpcPa4T1qd2/zLIpV68H5bAncQ7A25N5RU5jQt92egdMYuc+mxrPTrw4j6CZn3c3unVdZNCG2
6g9ndrkgmdK0bRNrhj/UatBj3M1iH4Whbv/G4RUQkIJNBq0N/lCZy/jwAFRrSMvBbbJj18W3RQcV
56k7JrS7X3RZiJO9Qcw9aCrJH5P5Z9e3gdRrUF9JMMg/9SdGZ9HvWkoJX+6IP7+LP4hOQ6CdEIHe
eIohTDCiJdd0u0xNnztmPZhO5YHb/TfLRmgd/DQJ8QXbsppon5nnKh1RT80yS6M5lG/sG7pXg3Tj
4n5MXPNxCLQAxO/uGNp/k2+fGeW82WCKWlo5yH1mlt8khX5rmNAeKZvuI6nVkx3Pgmi37mL/+vY8
jCXpYtKME8pGNfEza9jJWXpj6fHD9b0UWeEc2dQg44AJBjxDi1favM4d2cu5Ikgp1gPBn6UsP+Is
nYE691BAg3xGXgimoEHbDLVgGf8mEPwxwV3pnQwJCxrjFoQ21b65k4/aDsWuFDNevS/7ae3R53wr
wmmt9pJAivHP+eRJkLrJbkZi0DlsMn2LmvgtZARvY7X7nUqW25r5oba7cLTBv4QZRo2S72VkPthk
eIGMnV/O6HSZIpaO9Xzg7Ddx+QDI2k2bMvDuoOKPeTOIbdcBSGC8dg91lFTI6Cc6i9wDI7EnYG2y
dA5LBHklQuEWohz6/5H2Zb2x4lzXvwjJDDZwC0XNSSrzcINyJgYzGgM2v/5b1f3p7YSUgrqfmyP1
Oa3s2Njbe1h7LbDBu0vOfsGSM2vcnVO1LlZkAJUquwNQZMsUeZR2ehvb/vP3t2LhwM7Hu2wC4aQh
xR4KdG1yzVc9+R8tzLyJi11KnQL3rm/KHVNN5HUP/9saZk+jn3mTcJSNOk+bP6SFczQntuCilrbp
/O8f7rXBoI4y5HBRtgY6p/lVIwP7fhEXQbofbtgcR1hZZgpMhjWd+rx5cjowR1USQ0G80WsDYhA6
a6Cs1f7oJzDD9AMgIW290pM86ClbKZNBLEXfeI27pYm5RjdjXY7tDiDmYaHDubQTM/fDKNjeaqXw
IqGaGALJVIYmLRbHyhfeXcf9vOGQqbKZBv/EKTZ0HhI3XoNU5rY2gJZyu21J4m1VJj+LEnXiwr1H
xJ+vhp6gyWFnG629n27R7aBLeyyTYmvGZ6FFswNVXHwUjh/6FCQJeHV+u6R5qbLsmkigwnkmndVA
Rj9kxdAEhg31cd3UgMRQD/o4MoVKUPs7TwXEY7L7HqJZvQllJNu7KcHqoAswgtiQdjP4lutmOJSG
+dRjcCxojXLTj9BFFiqHGLQqjdDBEG+QdMWuJ+PaG10ow2U1tMXRN49UnFJ4UOmFEEvfYxY76Kzy
ffDqZ9mqKAcUKSiSATI0KttA5RkaZ+P15BcSIhJIkolzRLvyVJ27wF4PCvyk2mlp7NzWOrZ63MZ+
s0f4cuPV1lrF3VM/evfZQN4Gzk8Z1VD9UusmJzdNAjFrWw7JioBUZ6Xt+FUI40/ryZdxaMD65G8N
WR9z23mjrXOFcQ8Lwx9Nu9f9uB4wQzLkzQgGLg3VObqxaoi3TN41MZsDt9t90UGcyMF00OgSVL2s
dFUmLQRb+TapikhM1b4Dq39l+je5rO+IV2DQOeUn2raPQoDmp1FW4EOmJrPMaJDWrsztMOZo8Zf6
BfIlZ+G9W+kaeVCkNYTahunFyjHbkNsoK+jxzRH2urEolNj6PVTgD2Y97Vgvt9lA7/lg7TA0d8gc
70ba3rHr3GgAaQ3VXtT3Tgg90TwwUioDV7leQBsaQUdp59F84aFfiFec2evGehN6hR1CiWzCuCN/
Qj64diC/8b3bWbIye9QgIcdyPYAgLxmgLgAa6EClxZ++zeuFyGjB0BzlKonnlDHFm+YCj9FIvjNk
d2U1SwHYwtM5Hwwb2swCPx7eMyMGK5TqQO2iAwcN47FbcISXyzn/hB9zxCsruWdkHXg2RyAvWiDt
N/EOci1r78VZkwCInpsl3ovzx/gmGZmPizA6lMxBlxUMLGPg9K9igsSM++BJHrb+PnX2db/E4XT5
WULb1gf/n8s8NotoC11hKl+grEr22da3otQK26v45LyWAPN3K0wN3cYBBQOmhmLjA8Rol/obf8mX
fFn1h99g9uJQN1WVScHsVPrWk+ihDQb+INCoNlD2QSYJvZfsLFIEidZGFqESTR+1rLuriBe5mXNs
p9Les5zSewheTyFn/rVZJdcY8Ty1FXi8AMyKHwY2NpCu8ra8NZ0gllDmg2b1qmf+vrKVXGc9xavK
HCeYfDwGrIUIXNco6Ky5INDNimKfe7EJybHxyQclSogOI2QOhb6XU3vt6voAbYNbmydGALnAq25o
qrAfMOXnGLqMxioBjxMIYZnL8pVdepsKwqyO0fyoJh8TOmkGfZySHQZ+GD0K5kXaWrdgWkxWWsh8
pZvCidIiayBKjrVXA49DvCQiagvrtoNAZ1/X+VWpmmuIe0yBq/MlIp2LdxsYXMJ8Cvrd+fw+T3rd
1mZNThyKGw2mmTsbndUlttLLF+6DmZlHLGIlBUldNJBvM7LF1MEBIMENkOxgOzqCjAjYzkWA1dLS
Zv4RAtIN5i/74eRZ5Xq072Uu4EqWMuCLXuuflc0nGTMmVammHPDA/kccV+E4QbsRKrId1KS+9/fn
uOm7yzSLq2SFWTx+nk7KaXnnmfJgifGt9bO9CxXJwUQk8r29i/v34fLOvhmDAmJlZyhkCpT1QN8W
CNavfGchx7icFJ/Z3V1g0SjwSp/DRTMpvalLUB2jwRi56z4J025zJrXuV92OPo33dQWh3tVSb/vi
d/tgdp4WiHFMuELMzly96hBqVH0JwqpbIKT+yztt+R6zwfGFmzYrBFW68Grq4xxOENtTEhFZSR9M
6Sw8ahej+w9mZsmaX9O+sWJ0mpwJoy/+A4hLFhZyufALZgdwuUOLwWezGyWzWhqtiwSiKuqgtIsN
hNJ3buo/QQ4Xoux10KfVXTukz+jCBoxM0fcH8uIKoUVvA0FtYyR1dgFoXskCksOIQ3r2LHx1Qyux
/t7ExTP/wcTszJvSSKaGgKjaYOyn7Ionpc0/bVwsHPqLh++DmdlGEq0HxnuFJryHAkEXMikOzI6j
xlwS217Ys3k9Iq9i2noO4g6eQWRZXdtkWHBLF7fsHwc4J/uoR21mpdcNp86EbJJAqO2nIfFev/8w
F9fxwcp5Rz9m8X06Up9znG7gyoV8nny6sI4FC97smkpNKw8Kb+bJq/q1af6IsyVKwYtfnRKgbqFQ
f0Zofl6D303C0j6+uhrAkEQS9yFjOlnFwPdswXq/xHt60dyZvJB5JhLHvxzvhy0b/NpNoEyOLevA
5ZrTyAVdYlsenGphBODizn0wNPs2CN0shOv4NlS6RSBd+WOqigXvtrSY2d3HEFTjTGVJTnWNCjpX
q9b6nTdOmKklQOnSamYuAKRMGeS7kYZ4XUzDOiNnZc//lLt5Dk4Bgxv4OtYNDn5SVA05qfI4yWvD
O2T9QmPr4r1ECuxCcAaQ43n0r1gKSdVCw4Qih8bueTBk9GZw6//AtwJxjf+zM/v6EIluVJYCG+jx
+MrL6Lrq6ILjX1rK7OPHXlFVngUTBgNdn4lB3eGoEGt972KWrMw+vPQzZzRqWNG0CZV5XU3JCjfz
fzMy8wGG9hLe5l5/6tGBdpP2dkCNNTTl8pzvpTIcgO2QcoboCeL783I/XH8wudMGhH3kVOzkDtPM
oQzoZtw1Ybb2Fr7PeWfmkelHU7MjwCQqPOosKeHx+pUNJSK53rsZPH5rt+ZBavkqePXj+428mN1+
NDo7FF6iS6IMCHp4bxB9jdwDmikb8ioOzqpbRV6QhMW+2IowWaOxulTmv+QkEAHBr2Js1oSS5OfN
RY/f7HC7yMkcQX7YDJHollQKLw7EfLQxC+gwycxSv8ZR6TwS5mjjJaBlMsgPQ0B7d3rQeQvvBPZ8
/z88tRCCQzZog3ABLDKf12Zr0kyxkcLVgp17ahkIwP+DM/9oYXZeuGdOhmcYKEQTHlkOEKVmkQG6
DCJw8OEupDHnc/DlcILnE4wK2E13Xo7GeABEVBiM2fI5LiZgdH/a4w0dhyA12wVbl14p32GotZjs
POUxy2Ucq2snHBe0X+tXXMyVNHkwWWVUN0uruuSskLGDdBmQZ+bMSfFQOTcyqiCZw1gJ/PNPrxgC
Z/r1/R27uHUfjMy+U981tRSOPCuZkGBKngrih1xXUYL8ts6XlvQ1vWCg+fDBF4hihO9CAvTzwStk
XPi1EMBJGGO25QUHi1Gl0BZBpQU1M+8H6WLnWKD6uHfq7F2ClKGqlvAgXz7h7JeYuRXidkZha/wS
hV/e1m2/wUz5yq3j29qX999v79cbPrM1e3HKZvLGtOyg3mw9eEkbZJgD5dmfNBl2lrhh3gO6eigo
LPGcQDfy0p348GFni9TQ0KNGh9OD8nwPqrfiyUjoRkBfMvNpBMKBPyJzAWc/K5dnZn3wfbBtJ53c
JlzcpEmzz1i/YRO5SqYRnKyNBtTISCMcVTDh1fdmZ9xQad7XHtn5XG8K5wyTp9Z2msReK4i7x2ny
mFMFfedpJWh7zSsjHIdiT3t63UBHAtoD5V2JupprKAY8KOAy4xi0Y7nXPInApI3hLJ7cu8D8HoeM
oSLt3mRjTnY1a6OsNe/o6L1RiJNbnl6hbnLL8hwiyvn0C2pWz6qyUC3EOKGn117qjmGa8juuXR7Q
wV2rrD+wM/0UlclVor0fWje33mgMKEoLEnFjwGBB6cu1pPW2svwHYqgfbQyl5sIAsxjIpa5UXf4x
2nbYFKwkkPYA6gv/D7zeY99gphNEXJ4kK66AnG/sHS0hSjRBITWdnokJnI5nEBfWDaDBCyD7G0v+
nLSOA+azNkzrrFr7vdRBDM+2ogYEzXui1qgqvA4pP0LxpQmqUqH5lU6RzpxIGfhIZWW9+Dy9TWt5
0071VSdQSIW2ukhTthmgxgC1d7CcDokArpFM+6ltds0ob5CvXFWD+T5kxc41xys8DhjNaTOyUqX5
VlI7TAvVhLoyDuD4j1JTOAGaLzIYhbieKpC2TG1RRlZVFSFVIAVPYxqBhHIV8ww9mNp4zKszZ1rV
3DsGGJITx2ugCdFEZe0+G9J7JgYI5VGwfUDE521Ny9zlWRz6wgIXqCS3sY8oo8LkcTVxEOOhAyTV
i3LH+zRPN0Y3/q5p88Z99YCmFgmopw5epV5b6Z2l4I+gUZOQ3S6jmJS//RKE/MTAUS+tegfdMyhQ
t2jj2aC2Ndo88FH/CGpnwJSNqU62yh6InV+5BIoVTJTo9PhuULrtbdFmNOjr8cGceB7mo3tdjNWW
2ONr6dbvuaJDMLnu3egbOkrY+DMRJgbj5GgEbCofTdkf08K418q7qZTXBTaEy4Ju6JFV2VExGMcm
Ng66AQWROaCqnROwhPpudu/xTJztr8s2vRqxYbaRgYLOM976ztjrQv7wXUixU3CqyQ7aOpIxHRYt
sB6o95aeVYWiql6sknqr1qx1ZFn2GIrWzYJ6aPJA2/4EunMQdY8OShaNJDdIwn/kQ4+XtMGvaNXW
FUYq/VD7mVjVUo5r4aKcZ8ZQGBxs8953eIJmICFBMbgn5hk7KTqA7gwTQj/NsCbJeJvJPgR/+D6v
oV2ZOzdxZv9EMQocAF32qojcQIT3MTPyR1wKVCUrpYLBhQ5QP8kxzEYM4+X4HGoiYCco8seEqofK
E0c1AlRSyoMpKn0sB65D0UmM7YzizoizLDQ1eSl8eSpML4UaSXJKmbRWohueBlbZYTPhBYpjAVdU
xWEZ91vwWjzEGb/CAMWBCSfs8upald0ESbl8D0XuDY9T0HNNznszONAZzzZuxx/HbLqf0mJtJWUX
1qDVA8+d7oK28+4qK4uBalLwJkyFflVuavRPVWwPoSVA8xULiCMZ/RuklcCUQRQH1qo2V4PfPli5
uNYqux1GDz6SsHjH6+aYCtDd1HX3yzLbLMiGMy8/MzaDtosAIt9geiFooyT1I1G1GcSDg/6DL5Ek
VIa7a5NWB11aFXsyJHGQ55CopB36N1Ah/NG240qbBYnAltCv2prcJnx6cXIjLBzzJXeZtfWVg3YS
Ovlhq53fJAXdNfO7NiRlduSkbSJFTLlOeI/ovB6coEDRce368gYaCEe7acygyBVEonL2XMcKWp+t
n0SuTLYiK1F6ZGxjWb21m9DCP7Wq3WVEPeUcbRVCk52vbXyosUcnu29VWGTT3rLKUzo6BSq83TWr
nDsscAjHHpPtqvyNqHNlZGDo60EIsfYt/htYEb7hZ/JQEd+2jTgkQ1UGKev1zk3Gax8Tg6AswaiC
yif6DvHadA/SVKhSjLjcqACtJBTHEGo6MqpH9zcFZXuAoYMWOlfNa8epDJVCOyIFJxWmy80aakiY
9cbYM8StvPFHY1jXpXB/NKkLlby6t1EzLsc1t/wNlWc97W4KK9H8AUUxFOyL+hfUFp7NLn+k45l6
0urus9i+KbN23Tt8CN2xe8pl/BtT81Ogc9xCIED60G/1qzUYoDaO9VYKyww0SeWGC/locrgDmhug
qWjr3QSmyYBaCtQfRIB+T73mjjokjWkHNZ2epEvTVeHa8Voa3i8u2NtQtxtWVPWhBhvTC/y1v+Yu
U2vHgSJz59+lHnCQ+nyIGTQc9pR6XSht7oSq85DnFNAKhdj1CI0WDNcFjXKu/Ap3wBgKK7BauGtP
qvvEaQ4FdTQOMnvTHYGTNN031PQhIpTw+3pq4oAUGWbLUa7GbdO7KZMPBSXA18i9l6oXk3VHyy9u
Y0ddZQzgh/F8KEw7D3jfwHXW4yOj7THRxbswKnXleYMR0ql6BaL3qhftL4coEspq0Oe+JI9ilx6a
gmxECo5qyatNl8b3Fpx5ZNMREVAM+ggAMkkwyOw+qftNUov71PLGlVMxEpqeuK7M9pha9VXV1ydr
Snac6iq0kehuqhhSJ4kTl9iGFAPWjftkeQ74KPzcDB0nKTBfGp9qy3voeeOvWxOD/Lb/mGZWi4mI
yV9b3AXbSGavO5X9BCRuC37RDUA2fxLL3AO4sXYdYFP6fLgfOnvLzQ4y7rracxkDqozJXENX27I0
V0le3Iwl31ZJeaPdeC+03KSkwNxAQcYgTeQ7htpXE+MIJI0rW3pF0PrxPXK2AyQP3otsOKZ9tRsR
d2ir9oOBpnCh4xsR8aEcoRZCdRsmtn3VWngSK6bepQkWPo9GZNRbjuy3p9m1meYrNGNXlqarIsnW
fmOD/pBe5TWgLaAYgPcRa1PkJBxVugPTNziGnBbElawVV2zESz64dG2yeO/F1ktbeEdhtNcsdq/x
Ph/KVryMGP8HTeq2SaZyJax2U7j11dixUydkFyjbfM2M6WAavhGIHI6zH+wkmHp5o+ngXKMgcyod
AR5qho+U9h5A3tWDY5k3YmAPhmmvLQs9cTGs3RxTXFROR6lkjLwqveV5jv2XO1fG+8ZuIyPzt6ae
4C9ATWM4mO2hyZ8hwZAtIi0V+VUKmVLokaQQSOA0vrat/jF30ea2u9vRtQ50sPYMY0+hIfqfwDSt
hQl+w6RgcEqdXBtTfgVmDUiV83JCCJxfNXl8V/UT4pqmOTaJ8WxzUgXGVN7XjVqXZqnh6WqwErp6
BxjFVc4gCuVYPapzBX9hbnscmsaF9mWz62VjQagnvck7sm6pgTZ+Xt3YWXzoMvXqmv611B0YLA10
yrknn8tev3dF/cin5FYW3XNb1yqQlWdu4qG/anzzCY2tA+1Ui9GwcuvW/XbI2s1k+CIsJnGVkPjX
YOj7zBT3Rq4ebeCX4EVumpQeLBsi1TkyF+SWkbL4lS9TiB5CeidroJ1u0epQE/ULIcYvU7EHaIat
kWDeNR1fD3n9mgoJIfKahZ7VFSH+67nr6L7M2DvT9o1tl5Ht8oPV1A+d5b+6rLplVcxXtZNFtSPX
g9GVkRTTH79w/mCy9sFJMdUDVq8I4tbXTRmvu1Rux0KJcIQgmuzTFiAofT3WaPkC/pS6mB4wBuss
kdZHZj8dDZ+sQWUZnV+4LOU7q7A2UmZ2OBn8wMCUOhW0gChx90CSCh6cuiu3wgyRYSEwLLl/Y7Xy
qD3nd5rofSnSQ9rC0ZtutZ2s6rflY/AILPg/U26MQWG6N8WUjHikQN0We9576gBQIiTCuVwUh8bL
Nu1IX3raWQE6Djub4osWE4Wwrk0ih4o7j7WYUGySNABicmmm/yIh8seKyCyZnnhhWFVPAbpyBzMY
M7MCsfDgh3Zyphv37RR/15U7a2r9qE70wRvNk+BDAVgYieypvTeqfjPVzs+hqOExB3WlMDOQMdZC
oLIBlgR0q6XIkoACebUhFYpj35cDvlQe0A7wKZihzoUjMMvOSsNo4HhNPIj+lLM0BFxyQ/zHCSkZ
6caFSvf5J30pif1jaQ7oalqnn9RZPNbZlHf2lu3GtT4Wy7LfF0vQDD0ORmwHPLmzSqLZxaNdc3Q5
GpvdZz4yA7w+eVZFubQfxsy6jTENIntoGmb5IxjolxgYLhbJ0C8mFkEhHIw3nwtK1dArH+V2AsRE
FRaxe3RqsChp8V/KmR/MnIvFHyrtRJR2kibYzsbPIYLycMZ5Diqq4yT6/oR8rZCdj8gHS7MNdRAY
eZ1bmyflJoEJxfSyIic/TrOgAWA0IelOFGw10mJbgrqp5/0SuNe7WDn68BvManTTwOpOTIZ5MpMJ
PcwK45YGBxlc12x1bpD1WSIoyMrioIBhDUuH3tXxkO/IkHkr22iu2CSihE4sqAS00pXtXk29SQJO
kmeeapyQRtiR29l9ALmXe1EK7GjrJDda282qbvDD+2K6V6ocQj8XtznzrhWz6pAlwxQ5df+Ky/kE
iZ1VSfzNlMdbAiFhCBrY95qmkOpMLONATABaiGtUYc3NOhCqq1ZOpsw1Si7Zyqsgj8rt5sZmFZ55
w3GjHg/pKq30Xcm8W4iBvtRj+lignRvUsXMzFMOqHdrNWJUHKDAdBit7EmraM8bfeQZ+vrRIrjAb
FUE5XKDtm/QBgNCRKTT8OzDZwWji7rndta8QdNqU7+24LEKvHFcN0/dGEYNu2NsP4FBzBMUmiKjh
oOV18ai39N1I0zfPLI9IUK6rdFqDKgJ0a+YOESmA17XYnMsFMnXWrhqPLoH39SdE4TyhmCrFKJoN
Ie6x8XcNHh4kH86qtvq146c/YpTKVh6xQwR8R9AU7BMfr1rTwd9T/VoZfmQX9nPdu+8eGkDoLJdP
mWNnIdz8KXdRHTCmI5deZNfNLa+cfaeTbd/lDwbFjKllmEcvw9BHjs/mqFNB9d5SSReWRDw2pf2z
GSC8Y4yqOJolb1ZsNFGDZm1ePlpprK8xsX0mdeUvwH/jiRsxW1baMc78yA4VTl3jW79KO1WrarAw
2RpDMRCw4MdaOnSjiomH1BryyE7xj04sNoYwt8x27+SEWH2adhpSAUpkPwiNf7oVHREWa3XgfpYD
nDyJVQIecog4YWNon9bB0FvP/dBvRrd4yXGANoUFBZLvL/+FlhMaeQ54ihn6GGjqffYyrjojCmy0
ZZqpQmEr3zRonHxv4sILBBMurje2D2rfM3+plYmULGao9wsRdiNfx1kX2jaPerXQWfha+sYD99HU
zGcOKuXtGIOrwertwEOxoDxPOaMa5HhXHoYxp2YFjAzKv9nCNl5cI8g9iM/w2oLV/PM2diWqbX3r
9ydF2tAkTmjEfjRlIiyhhvz9dtoX+qLgbkdmYuPDgaBn9qJDFLm3AA/E+2OscYoqJNoAhdZNNoQd
bf0wwdScOcbo5iW/2DTRLegMyy2l2cZydIR8vl9nCb3J2oFHQ9U3K9QTf/pWm4Z9rp6q6jZLxXBw
dUM3BU+flASIclJHlYJeEqVXXMXWJdGoHTvsq6xf9S6gYa7V7vqq7VZtrm+Y0Ona9hLU63pEwN+v
/8tWn9sb6ObYzCOOQ+Z4rY57sVG6KHhn/mlAuehcds8K1A7llC6Ff1+e+lkrZXY7Bkl6jLWhbTNB
7LyZ5CqOOW51H32/pEtm0HT2GbQuQR03byYqw3KTTKFjI2oFII0GAq7+47FswcyXu85Mh1DbAh0i
KNnBGPf5kHq9N2SEp+PJVdYvViR16I2Dsfp+LUtGZk+5HEvM4ENc4AQGp8Clb2j7LMSZFw4AlgHe
HEjRQnr3S5e8oniJh/PolRRN0A4g8kNx0wiyyd31Vt8smLu8oH/MWZ93TdqlYtkAwCo00CGS4yNl
LVLGt99v24Uj4BCgOB1oMoCnf36qc6f1UAQAzjJGI6CWKK2mVdDFS1xXX3zH+QhA1gX7BrzlF9Wz
MTEMFwIsoCqw9mrK9gavV6DQBkGDEzq9uTLVAo5nyeDsOBSg09BQ/BlOFYe2Y1WGuf/WoUuuUdqH
QAsmQcmCf/jSXmYY6ceb5VpwwwDIz9yj4/hdA+wQ2p/9e5vdg3MaYcEbmX7B+/9vptzZWObguVIa
A7DTGelD5Xb39sQDnYBeE7oH06QXEHEXDv4ZAgDNOmgKAa46e2QgHYyfmeP+ar/eFcD9S8SZuT0U
bzHp+PP3B/IvnbhP6dx5H+Fk/3JKtjsH+tlMxm7bgNIJw10rGGL74SE7tLdqC7x9tabRmcPUDp2D
7G/67RLr9YVb98n67NzkGpM0OoN1R71X+k3nC0HJhfv26efP9rLt+xxvCIamTaT1gzNOQBbzgA34
4/t9vLgQx3YBFQGRAaKTz+6jMYpSy8HG/FE5oQSj3RV6DYtMPV9y4vPH+mDl/Ft8SBZ9M5HexM/u
40pHzVpt4227y4Mz1dfSzNHSgmaviD1SYosBc1usQ22sd+p1ncXF+t/vGqp0SK59B5s2fxGdrIZy
kw9QNqkhtpe6ZsQ7w1kwcuk+QWCS2WcOEB9yiZ83zbCK0rISYIxToY8ebRPoKRGxAlLgjvTEW32/
pEsn7qO12TvCJyF8lpbAs5r1aoox9+hYGxc19/9gBny2tg82Xsi+zM7bFI+TaDmApq7HA7+8Kuo8
6PVSvHvpELjwDJRCU8vBFn7euh6SXnIqOADgKP/dknriK3tUi2Yu7pnrnJ8qqIF+0TP1QNrjFoC1
n2z2s1BpQDgwlPzHv98xD5oBEAr0zK/E98CA2j0VQMRNFTAIlR8o0wq9JenFS0uB2BXalH+RA8+B
k1PpZCjpIAtKfR1Q/0Hiu2TWf/A2EP60fOC3LGRa83tjN6glCpABn1xnbENVt+jsLgk5XLg2sMGg
EgDogf9FXL4zxmLyBCCSVLwSUuzaGFX4x9py/31I9MnOObT44NNcrlXiJ6RHUci/FkncB7QfNyMx
F27MV9oI3H4CB41tQ58bAcJnQ2XGlamF+ntuc1pVq+JGbumGrfMzn8p/WdU/xuZVUuC9RG/5Y3+q
2lt0DVDwRxazcKJnX4gRC682VFKhJOYDpj1P6mP05Agpe3VKyj8uPtKI6SdMi2dP31+cmRP42wyg
MaD7BrQODufzvgk7ByZEGeIUiyzAKRD69nsD5x/wIQT5YmB2AjhGI2O7kOqkKHnFKPIf2xVlAGog
MIpY9V2n08fvDc4u6ReDs5NgQhwjixMBydfOfqmq9tGp46fcIQtn4OL3+b+N+0KL3KphRJ8SGzea
rwlifTR8ANO6jZdA9N/vnzOfEUuMpPeVGtVJZOh8gY2TyFXvP9bxT9/8lwM7f2+dhSFYKEeauEOz
rbPJZNetkahT3z4Z6asontP67vuvc/4RX46D5QN27p7zF/v89T44BJo1pW6BFjv5BvgAdH5Ed+9E
egdlidRJ1hWqtRFkWvOHxGr/pWTS/1/eP7bPn/SD7QIY0QQAOqToDTCBMrmPASP8fnkXD9+H5c2u
kwUyZCbgWU8amDOj5scGyBP0ExfInC7e2g9mZpcKtKkO9weFKkDx0FfqJ/Kl4r+sBAo8NgjW2PmJ
+LxZAp2o2m4mdRrSd7Mwgb5LA1UvQdkv3iKH0XPe7NnEnR0HoszGngDVOlHL3aiEX9kFQBr12D1z
oES//zZLtmaf32514jexpU5dc8r7+xh4NZI8jf3SmNBFOwhE8AyB69qaA7D91mwKP7YgN6XMUFuv
lBfrzn7y44WrtGRnth5tgN1HNK06ZdwKSJ4GQ9mGQwFsGaBN32/dXOrx76vzYU2zc11bHUjTpqw7
aR2yW3NNIrqlP8wfZSgO9G0Ki+txCOs1GMY3zn856y6heNjP6dc8wgdLQKkb1oPANHvt0kfGl6Z7
Ll4m18GDi5CbkDkRawExFdvzcJmYudXECnDyl7ZvyYT1+TLVjiV6GdcIE9buS/MLQp0rhgF36If8
OjMDLyd487H6vz/Yh0XNgnvwHSepNLBr9D6542CQRt/r0XvgO7o39t6BHJbkCi96vg8Gz1vwwbm2
Q5dzq5yAYba7oCdR5qvAXpKPv7yPmFtDmozP9eVqGXGhR1OrU5ve5uLeA5Hm9wf98ir+MTC7U0h/
chOZlzpN7ZUoQYt3p5ZewItrOOdBzLYIRQTxeaMS4U1m2Q3jyalRkoZuqlgaz79owUdEh7OM8qA/
+/Yx5ul9NVFUvDkq+x00ZNqFiuB8xOrv4/XBxOxrx3VsOwagayfTWPN3FES8TXEEZZoT4tkDm2nv
bYZxVblQBrLDPBC3fHG0bGmVs6dD+BOQzAVqhI1OAocfvaVppzk93l+LNFFXONf0McdIZvtYGTiE
hoNYhQbDyurWdrk+l2XObHQD/X+kfVlz6ziS9V+pqHf2cF8mpueBqyRLtuTt2veFYfva3EESBBfw
13+Hrvq6ZZohTlXXS8UN20oBSACJzJPn+GrrVHZS2bkHyVPuXvbDxf17bns2wZWlNyLjkB/r/Frw
pNBunP59gGixkyGNB0SVa1U+OOB/Xba7NKmfnUMyWryAyp9FgEkMWGki4j0Deckg1aodcJnbyyaW
p3XqTvrDxjzjmuWjik8W6s9prZC33gCLNjipb4F6xtjJqhNeDYfqsNaLuLS3z8Y2j2iAthtjCiAi
eLQ2JH8xjMrp5YeVwS2F6xL6anE4qSgizp9tMhN0IetQBmq8apuFnhmo3qSMJ1UBAI3AZ2/yk+XK
B3WV1GReOP3DXZHHQeshFJzQevj1YFEtsesKEbrTU1tne0DxEG2dslveNCtPn0UnOTM0iz5pI+U6
qsE4X4SDSHJk3NjKMbwYb+Cl9q+xzPyQaiOvQJfXH4VN40ECy0e1GY05dtl58WvzZgQ4VTxQgUWj
Oz4nryuLuPRIObP+efqd3WWF1GYAaFuICE6mMxFBqU53p2ZuM6B4CoZeE32k3DUShzcBdEbctfTs
oqf+e/TzK6Ife70VTNiXlNuG/NB6fAfSuyujnIKO+VPsfJTTz89G2WeGyQDahILsIQzMx8RDMQKs
8Dq66DfRfzym2WEKOqNuzOOKHiW0jUgKBOs69AE0a5W+xaVD5I2aoiGBfmzmOKmo5bmYm8BFVnpk
W1kRQvyAExsOK/uVXJ2aNoSyz7AxSLymh7B8sv3b+DwvNFqpYaCADpCCC5I7IHavCy8FQMUGlNXW
fpZb5UW2M/D9BpeXctFfpvGCBFtFS/9s5xcll9GzgtuYdfG+zTWAnoB1rvVIX9mX087+5jIoOqsK
ZN8txONfXabWKrWQKUoURrYXVXnP0REF7SKQKbkytoPQr1XnFkeGJJgEfhz0Ssw5vvvUErOiUvpj
wYotGN+uY0F0Win5G28MFTU5ywAkEDjLmXOqYEvNkhzHTZ8ygOWgV9A+X16iT4TMfOpUpNtRRYK4
HLIfX6cOTSdGB0VMnM4qbobKj/1wr0v2cBocFfLauBNu/0OL0zF+tr95kup/aJhLd5PmWhvErvjc
7XR79HLPOq55/9JSqSYU8yw8eSek6ldzNQUXoJkLIGytsqCvskk4wItrYOkuj2vp9jm3Mzu2upyk
kTSCu46oH6rwszFWYtvFu+fcwGyl2k4r0UkFsACA2a7iZ17R/Ix0Z6wDc8+8wZM8dZNpNwCnlpLT
QXpt5XpdnkhdUTVZsyYkwdeJ1LDNB3lA2VSKHjVTQEcpuMPWqPqXzkkVtTkUS9DOb80BXWXZAmz0
SRn2yQHBNmAJ9dSrtVBhKUeBJIipgOFKhLbh7MCIk7HpeY0aYMeeBjr6WsiOaBF9TtAacdktlmbt
3NLs5UZIKkZaNNEZjf1eJeVhGCVUzeJ47dqcln++kc8NzZYH1CmNmYMk4FMMlKE/Dh2Iu2hnOVog
7KRhm/hrZIlLHn9ucRZvGaFqZHkCdqCqs2yt5w7aXbeXZ29eP/kMHiHwNB2CCFrhFl+dTiZlyTsD
CwX+rjK36Zb4oatvdcmddAhi72+N6czebEy8tkZZHWBPr0enzUGtuapQPR043xYKdAFTARrn7hzj
namMlxYpu08qT9XJkQAZAysofXJYUyVb2k3amanZUVsR3jHaUyAdgmjTBDj/fNWnwdo9P0d5/7FK
Z3Zm2ynJTVTtmxq1VEn1rQTs8Fy1CWliJ4uS3Ebnl46OmHQ3lBq+gdAFRFRXjsdFZzz7CrN9FsZp
Ad5sfAUJ7ZY6fTDaNVLZJQs6ipMicFTKlPj76opSZjZKkaIuDenCrRgpT2q1ehuv2JirKHOeSMWA
Bsgj2N5bj3t9Y+sqJMzRrMV/MS+9hdBNFzloDljZZ0sH4tng5gGNkLW0KUaU9tMtCW00QJkfxS71
5efEEd+q0UFCgTkF4GkODy6bXhyyJIqAW0qGBlLFr9M6ZLpMTBIDA8cNTw9rCGm1A/UuG1kMc1Cu
/JeV2b42aCexUoYVtJGLL22QePRVdbXYMXaTILbgohn7ssmlgx8EivoUHgJSOEfdDTrXQYCJ0n9v
lr8qPRXsRk0ewhqUZpcNfYZo8wMF1zICHFTlUfGb7T5uWtZoFgAI632IDshO+sko1N2Q339sRONR
t8JfOUjDTR0dVZRXL5zo94kAoJyJjMMQgSBiQE1azXeCUt82sXyjj/WzBVCBXaMrVhJBZi3Q6yJF
07U55nvesD36EYIihxtSMAOjU+pHGaFZN7N+ZH9QX09wpCoMaI1mgS4ufhahXl4NBNQScVMJdgTG
GTtHX5bNsxZOHosQsvGpKoHWoC7zDc87cHPUeeYmZR7axCxPRdddD+LgaP0YNKzfClTLbakXfqYJ
vWra6Am9T2jmE+J9NyjXXCD3RimU12VIQYgQolebl8RyQf2leyNa9DdZZhxKIl5zKTqhy2EN/zOH
uH0eiVh0TTbx3JOVecYKqNGi5hMyfTp6ezAfXJnH9g2r4KpIt4yebPMrzcl84R78dmulniXrU/SE
hxdqWLo1x2pQhfeaynDwCxv9RLaSm7vjRnwnN7FfXfW+3CL9Kbv1XXxqrlYD/AmaOPNHAyEVuA8V
CxtgvqNLS5TCNhNASVnHPouSExj8K7ukzUkYex+KL+gKAcsEBz9wVNQrJHKfEcE368hhI4YUNeBm
Z2FyLtLErMD2gjC58UYfHRwnPGd+mG60bYEqjDelyw79Zi2iVBbOMSQm8Z8pokotzsUtRHHQNDEG
k5L5U3riHgP6DyzdBRRT0JzxwG766wiYNr8IkEw8SQ5YrK9KaKjg8e3xu+qnvqHX3XV9AzITGqyl
GJfeDkAfmYipUTWdjqSvh2wyamHcI3uD4JCbTgWGFTd2tB/4Ms9J0PrF0aA2fem3/xeh5s9ger4i
58ZnLyPQaoi8QAYCAU/xYm1aPqmM3VgQaAWLTJBfpR9G52bUHa8mWZniPnIyN7yF6lqgr7ynl+dB
BrwVsDIwbM1hJRpLw7TrsEj5fnii2/KlR7LsEN9I18KhvKcgrHZEH0IOLgnqlefTkn/IeIKi/gra
YCzC1yXQw5zGbd5hCUpPjRJ09609AdYszEMgqQbdTwH4j1zl6E4ZXa1Z8/LFCVREESVX1B4AlZjt
LtZBFI8yEGxRV/wwbiaVqHGbnAQv9CGn5mgvyocMOnrLbVduuaWXAJIgiBAm88CfzVw45kZpsh6W
8z25t3z0NjlKkN6ixdWHSsrK5b1U5/hibeazspyIkEOAtfCh/egf0cDuxr54jLbdx+jVfrxbi6EX
woUvBmcTW9Oc1cVksJC4X5PYscHEtAJMnoKc+UaEriZgNLKOPTBPJ+mgZIoBqhiPutyhdylt0IE5
FG9yCD77rOp+1XV4FTK+8oZbeISgpUYzUCmXwLlpzRYOLYI6SIuk8diZ28xInT5/66zKzhQNbZc/
C32n5qfLEdHSRji3OFs8EVQYIY/i8Vgrz3oDfU/6N171GBO62jTU4aZa5tfNXJA2ZyZao44lA7WH
iBY8Da+OtXEsBOXnVuavgT7TmTAIoXjEXgS9zLMwKpiyh0GV1jbXkvfhUJr2NRr2tPm5WElqVqV4
meKIJrINwRLcU+qvbHAypwIcQN4rJWgpk7V+ijWzs6i8LwrWSUk+ggFcuc5J7fetcBMOo3vZHz7F
ZOeObwKDqaATakJ+z5ZLqKhJEGmOxyzLr7UIna+QEnJ1wkF42GqtbSr9K5PTR71OUvBlGY9M1J6i
XDbBgCK/RgQ9l9Be2KRWk9mDxTclGW9lk5YOTcaXgkEZoKijlR7thaw90rHYNzKAHXi5zOmda7T7
tWGU1Fh9OwLgFjm/YqP8qHXHuGa7+Dpv7OJ5+JndaSsb9vuqwLAJozIw2N8Tfay39KEFJumIVj2B
+9l4n+Rr9ZDvWxRLgR5DREt4ScPe1w1UqznjIJCoIHUAjE4GfpHC6ta8+rsRNPPJUxQONDm6dWbL
HnViLIKZaURFNwy90UXJ8/SpIwI6s9yG2i+YZddujsU9C1J79GsC/o8N9XVgGilyFUxa47EYzKtU
uB+UZtep93X8fNmnF8cGZvup3Q6vvjlgUW2zBOSA2XgUFDzLx7z/qUnhyi343REwf/ho7bMV9Fvj
mCH2RCwKjCUt8x2oxe4Vsb5RlWrF3xaHcmZmdgpwjXJDzGHGrLWdEckbXexXNtOaiZknqAZoKWgG
TwCHhJ0o16LwcHk5Fp8dZ3Olzvq1zLLM5FgtYUEQ7nVjALJpkIEzoemt1QKBNoJ9Q5Tqg1iyq7EZ
PDnWBoeOMXMblJmcUIbki6RTkNYVj+hCXdkKSytpgSEXTwALLLnfMAaEpUMOksRjVaTOmN5r8i4b
VoLrRRugkkWNf0pCGLM5rnIhqzVSTYf5TavegQYvTo0Vj1yMAie+2j+NzMVL0kQHPqKHkeFJ/dD2
EYrD4p3+1B6nHM5atLs4oqkbDhE7KnDzNjWQxY2SXmBNC0N0Fav3CvEt11cYKhZc0wS02bImZmZg
embhkd4oYZmnuANN0LT1o7Qx62atXLlmYxYQpW2okj7FYdGAm0lEcaBn95f9fyG0/DKKWfiqdaZc
UcjKHPvq0ZpoIki2VdkTqDfs3OptU/t52d7CMWtCUm8q+EoS+o5nzpYOPAxR74CUWAIyxK5UwCPY
gq0KQa8To/Rx2dqCI4Au3rKQxxFBcjUvfQkKCPUJmBmPgnVjlJtW/CAweNnG0gxOuGbgugwVF/7s
4qhLWsntkPKjpDXg4XtSoShjyc5EAMUl4AQeL5tbGhIicoR6E+Tpm0q1UBE8hmOcCDUKhmJF3GoA
F2iZrW3YyX1noZdp4pqHLbDgopXj630YJ21lgiWIIw9mUbcNigfxDlm82pFtVG/WHH1pVHjBYJkl
4DAB5PpqTRYQwTFTpce2/CWZEEoU92OUrqzUohHsVrykpkHNj4VIN0HCNJDxmAPz1jLmaogE5Wot
kljKWaMShSkzIR+D9Pj0Pc4K5VkMELURq81RVVLRFgW+4YMCEjGEbU5kqG8y8E6OiagZOR/fAmmC
A7iFE2n6XokAdr3sL59lqa8LiRI6HvzIqGngJZ9nmWW5D9WW9dUx3qPz56Z+aUE+5yQeeEJP4L3o
PClQ76Wg3Df7+l7e65vYywNpLbv3fZd8/RbTuXA2JwmwOnnNuuqIrWEe4vv0mGyIL/0QbuNXGWSa
b1aQbsaH5A66nSsxxIJpwLzRMopw1fre0mmpCiV45iHBpyWlDdLeCmG5ARbihgx2ZcqNSyq5cAxr
TcVoKcFvQmYOmWR0XUHxbHZFFKzq8ArM+FFmGlCzigEOmzz1IlO9a4XwXs6K1NMFAhJUBqnPxgyf
pFbzW9M6gahOc0IJVIdiL6U7qhWxb3ay9soV2SszMEl2qL4+SGIcbvu6KR+SfgSH+aCBqJQrTqbW
IH0bysSta7DJIIc3eugNJXuJhb8EUh1iiIi6OUiPoN9kbSWz3oRU+WiTTgcRYX6UmBgGYGu9y0xU
5EISgUhD1G0pM55Di3gVUQ4kjH2Qm91mNH5pIxXEBDRBZlpSHyFnyuyYRbdNqezyKt/yARgVQQOR
VEfrINWtxyaKQ5f0leAkSnSvcOVXbdEHxTDcBoIrZZqCOY5KrwYVQJ8rj4cmRxvC5X3x/TBAOhuN
l8DcQg4RHcVfHVIToI9HOa6GSSYxNkHxnKooGn/8Z1ZmHqDwtFQLiTRHBXyf4F2xIYLgR5axEotM
t+Z8j58PRv46mD4WkCCCGvTRYP2rkQjP4N6W3FiMfCutrkMhuQZ8/HHUqqfLw5vutu92EZlOKSJV
n7fbKJEmxxGZgI2CZpcNOAstuwJZRcUehPgv9rHiBseKQWIIdBpIeXw7vlWxyLtRBSpNqhVH6cA9
NRj+5fFMp9C38Vio7U8PT7StzZaroF0eVRaaCy2K2CdLbS3sHF28S7uVsOt7YIexnBmaLRgLRW4J
Dbr98BIEQ69UHlorers8mEUPP7Mxu1O1rgZHoalQKP8IUB5+VLPUbeu/SMrwx6qcWZlGenawh3I4
qg1FP6HJbkV+H7VrocHyVKHxf3oww8lna5LQJiliBVg6gW3a9DUDv/HleVozMFsLkct9K7fAcSva
rcXq2ypUTpctLK/Ev4cwWwldSmITrXxAHaqlrQnPnQ5C8ezxspG1YcwWQuNiWqYJ2sSKgWw4ifcs
/hsOhUqUhpt02uxzAExCDKOJocNwHKGQwAVUQq2tiQfz5XEsTda5ldk41KIVmC5hshIagYsKBCrx
Bn3twWUrn8HefKsD1QLCRqTpdDDffPVbIdbzOoxAeAraZoDqnRSc1EBeBVCxclhuT6o+GQNp/apU
7dJZjQgXIagIswh6vxoeS60B82CPfp2g2zdBt1GCZsuCtTfw0lGmKBKub8D3UTabjS+rwgHMpAU9
Yk85Q/rcIAlc0OcB8IHLM7nkd2eG5u0XxOzKIdcrdJYkLyAiBAPz82UDSw6B56KOp7wBcrM5tDBm
TVNSoeiPg/KLTRoBig4mpJUkyOKqTPI24EPV8JqfbVHOQEuMPM5wlGj4kYLm2KiHWwHp5WxieFbG
9pENkKMoZWntubC4UGeWZ/5OgDZDmsIcjkzlIxgT4YhQ2bAptOnbUlyhC/q+WLg+DbBngA8CxHTz
XE+NdpyxaAp+ZPEtHd71+PWvrhU+HyowU8sI1msO+4PGL4AVoNc8FmKL5gocc3ilggd7xee+h/Rf
zUw/P7t0hr7oRTxQm2kYYITxAEMKIs2ycVkEMh5XhpVs/87AJgdEpIO00uSkZxaFFDItTYwmI4PQ
2yKtbhqzuRt7uuKGC+uDTgO0SqFFGqszr/TlZp72oHzmk567b5bdZqyiFcDd97n7Evgqs4MhyhOg
WatkOMIXHDXsEYwXABeQxjNrJdpejeVad/mnsO7srP3yApvdsKpENKvSCjCQNO21lDUPEIyEhgvf
pqzcoXq6J1VU2T0vdkMGCmID4giOXpguFJpKT9JCYqsi02zFakBfJCcgQc3V2zgXdUcJgUpqmH5M
qvoBj1w/qccHiItQJ2yqJ6PRgZHKRdfUq8hOWPlERPbMFAP1sQ7JmcsuMueFnkIh4AMMMKmhiIkq
zCxS6cbYTCITxUUxmCrsqie+g/JuYx7jt75zpzYfyOLt+19QmnCTZ/21/TU8CM9rSFh5YYG/fI3Z
bKdZjhMzATBaDXBaJtm2uebXwGy4g6+gVcaVoVfnx27mqLbs13vrI6WO3jpQZnFb2W5xFe7yYO2U
WyjMf52c2QGbVY0JURt8K+oOLlRMnPA4NihTNu501dZ3SDYK95cXxFo4WiXk5JCHQQ1xypd93bRi
1raWWWjsqLctc0IBJ4RJQESbWQQtj632q7PI9dgOuzzR34wyGyARwmWgPAYUGfEaV0toPlQqmOS1
vHjQWxDZVqX5U+kl0WaQO7C7RtpDumpfsLL2s9jMnaitrV3Gx6dwLLa5PjZ2mom70UC3hNh2jjTR
jPYtdJ0gzII6usx8FVpMKpMehLa5aZrhsa+QAomzj4GLj9yiGQRzoEUpUFDZKkV0TcVBd63EkHag
DHzTSvpTgnOBoP510IsgS8FBHFpQ+OpFxWd6fgfipxbcwnVli0MKsRnoIqUS6tEEbGrYHLXo0L6G
KBAxXmjEbwQQ/zoaVDQ4iyAIVAugzI5H9SQmXQUcadTZRpeoNh2KIqjiei9wNcIpwqJtDuiJO4BM
8EZtpUn+hGtBWQ8/K0jnuKkeXvEsVh0a5dxRMgltmrnxIiCNBh7ruHap3qNMGoIfuabRTd6La/He
5PXzM2hipwKAAhK133qaiFoWg5GbDEiq5nECVQvXmQMNDpffy6ugsoWQRTJ0VFOQDgZ0Yt6mwKkm
i6j2g8RftFyLMkw5yuO/Lrv3kndbMnq+ERshwz3v0sojyRgYiEePYmXutLp9TpXsLZFif5BWE+mL
toDNQ00WNV91biuTMlBU9TjBC8Hws/SxjK5aHMttrbiXB/X9AgQ448zQ7GZvBmBOygiGIATlmG1v
N9FKrmRpbc4tzO4/SmsW9iEshNLGIjtSbGi7EmUtzhagjKaBQjzu8pmJtpRang8GfM0Cy1KXXHf9
A9OvBetvzda/Dc1j70bmY52puHGI0vpNHTpJ1P71tyt48KbXHqoAeCrNnisZF3jWxNg3AzRHrAQi
KuquSNdO6u+bU0aS2tTAtYUt8w2WI6e6USWEHTkoflz0A5zCgW47Vd9aavXKK/AWUu1EhPLHZW+T
zQV/O7f8DapTRkacVwUDcH+40qxO3gzUeJchPlhpvWELrXow0ng7yOFVkuPEHqr0lI0lsY2xzRyR
AOg/pHpny7zod/FYgTk80n6pcj9ulXa4Jly7ppaC1vo8PHYtiAtVrQuwkdqN0Yw3YaPlVwWwGlaF
fG3UvkFHJ4fEGqxn7S6LgTwtKH9TVemKgAzDMQWztqGrZdqWMUD8ZoA4k5zfabxIocFH3q0yhSxg
hW2jiryHQkv50ST5c9yz0ItE/q7xCvoaTXJVpACStY2EJTXVF2TC3qxYPDShntvQDrkHv3PQlyRA
JfWY9OF1Ogy7wQTRfCkC5imkXpkbD6Yav+WVeM8aQ/f6iD902XBHZXIlppPCW8ZPgoBW5xis5XWr
gnGabdCveGPy8gV6DUFk5KdEEZ/QgTo6es9wB1DAOiTj0AnKPivYrimYrxnFfS5BGK3s08eukxli
e+sNgpCbrsd1AiWczsuFGDTvpnBMWu0+LMr3rhugPKaQZ/AtPPTAlHtgp7vSmO7pY+Vpae7pZazh
CoQ2VJuQm2QMnweZXdOkv4WwcBAX1ZbJ8jYkwBgNYz3aQxexvahkjWdxEAoVNQMwulZOxQgZk6iN
HhgkPcQ+BfO+TH289qBXlcq+AEZzaA72HqsScNvWiLB65YkT6qepNjqGPO5YUr2CoNxV2vi9I6Nr
tmiYbnXjXYkBuZXloIaWjGOB1sysLNGpR4QkbYRcetHIJ6blL/LQ3w+5eRQtfCezMA8CG11wnsfO
KELEKqyHjVpmm1ItO1sIzZNcZXeGFT0RQ7+v2vK5Msy3tM4REurWNh6B6E3oMesEtN+WkBRAF9dg
S0b9YZYqNNO0u6attANrIQWo1uarnGc/mTBCREGLDr0SImtS9UCSSoOFS5+/W2Z1D6j+obB0BwTk
OyUX0Z9VGfe4+t9KNfthiYnDwjpQ1fwdWAzJMZUw4KV5nXONXvcET+Ehb18oyw9xogSlpu6VIpEg
3BgmNjHED6ZYWwjY/UK+E9QBZZPuBEp9kqghympx5PQF+kVaHhjDuC0TqGCBaVUd6teS93dKW1Wu
lIKCuMuEwdVM8kgV4yEuq1cUdd8NGcJ9Wh+YEr/PQlV0iIXAJU2NHzVNf8VWArW3+lFVhCtTGe8V
MiROJYU7HAqnzhKuOt4Fjdw8xeGYOqqYaX6m1+8JnkqOBM4/8JvoD52VplA/zRKX4ru7taz2jkY1
xafQ3HXbWHw2TIsEUdgzBwWiysVLlO9Dmec7IxN/4rCh4GjS9Gs1qZ4Bck9dNVJzt1EhnFThnWez
3Hq6fGgu3G44Mg1k4yeu+W/PHMHiVifqODJJu1OzzA7pjSnfCulfZwxDVUFEAIWQDS3b5uwWzbhG
BoUkeMfUb3o5ycmBHapbgzJO99csLkSGBWVBlPBRgJ2XRyEH3TEBmhjH1HoxtMdQwJMkuu261xLH
0uWJW2DUQI0XLWif6FMAEmZJhBoSs4VagPUKOPq9tBG8Ny2QPHpYwyQvVKC/GpqW8CxbwSCjmVtG
DEP77LYUvWKXBVOsKzKP31OHX62B5BeCqqlxZOJLRSXpGxhGa/NyEIWQIuBljixUcArRlvJ4ZQaX
bmsQ/04tZxMMep60zVvAsbTIohCsA76xSJ61slmJd5a8G+GOjkKDNTVezLzOanuijX2HygwON6J5
IFrBdWYng+5f9oYVQ5/OcrZGJnTEsjLvKdoSgYWXfso4Oaz6A/hK97KhJQ+fcP/ANsLLv+G7CiJR
zRooOHiEmCJ1UtyWXMWzDmwr+KMbdJTVKxaXvEE3obsxpbgBgZjNYVLzNKd9TqFdIG+bstkbaMpF
TXllBpWlKTSQwcdSKSgNzjEqStGYnTIOqHCZwlva6oo/lhHSCULzkKf0jUfjSy0luygvT71s/pCV
cMcU4bWT+E5HPrnvZdXmaFDWjDjgEp7q7YvZMn9MJL8sokMeRa5cVg8mFOhskVb7UewPNKNBJHEv
DpW3nEWym8q6dDXqceorXN8oKWBnA7gfVkAM36YU3RPQ9rDAWoFy9bduSxFLZ+l5UR7jECRlTCQ3
I4Ggdj82d5/e8l9vw39H7+Xxj6Ov+d//wb/fyopDRgwJ9K///N9D8kbLpvxg/zP92b9+bfZbN9U7
uWP0/Z0dXqr5b375Q3z+n/bdF/by5R8eYQnjp/ad8tv3Buj7TyP4ptNv/l9/+Nv756fc8+r9n7+/
lS1h06dFSUl+//NH21///H1SmPqv84//82fXLwX+zKfv5C3+bZog8t4kL/O/fH9p2D9/h1qi+o9P
IgURve2KiS7B33/r3//4kab+A5eVMjW5gKkJTvn7b6SkLMafGf+YeNM+U7o4tmRZhys3Zfv5M9n4
B2gCIUY/IWTwf838/f9/yy/L9e/l+420xRHi26z55+9fj0gNaHnsdUOUFGw74IvnIKcqKXnUUqU4
glPJNtB/zJJfZ/Pyp8VzC7NdB+IyoLQstAdCZg2omnmRHFCXKizFWj6h5xoSMhHEanE+smIjrba/
fR0MSv0zU7NUZpRBY5MJJeTbDr3mm7upnYdtqDdye+C2EJSucFzLn8522jebs0RlTdWw6momn1J0
1ZBeRs08GIHjvzyJ8y6BP82AB3XKEABpNzsjawZylwoqsyfmQo9133tTr2fkRQf5RnIip/DZe+Su
AcNnqeFPo/A1oKEAPpj6er7GBQDkIBNuRPqJi88i1wOFlpCm/2hEvIqgkmxqK7WGeT/rN4OzBcwi
ScujzsTbfU+3wy8IH6W+cJ375lFw0JPlkdvwByQf1R/Cc2+vQRPm8dY367OlHPKCNDU1tBNkVNy+
6f0EEIiSon+wFTdVGjvQJ3PaUvAHma+s75IXnc/05Nlnt7s4hHVuRZjpBLX+IimdeCy8iK4VwtAK
8zV+/TbG6YucGaqJFBGhErRTHHUJRDTzTYhbrW0b21T8HFydlgRa2ieAk49JQfxR4Q6068Gxlp8K
o9upEKNTxUOCbquxFvZ9D1BpWuxALdoYgz9W44aMhyGKt2IXOlGReHKY3IFwwA3LemcZnYfHHRSC
I68SkIVuxx1XFMeoMhvazJHw+Qp2Gfjc1IzfNKK1t/BIIx9RrG2N2LJJfaXoyQ23sm1kQUi5ReIA
7/ogLRS3D99DvbbN3thVlmJbYbHtoVUFRkFoAMabLH+loKhIs+feCl1atW4ODQXIsdahn0he1MpO
LT/o1Q+t3UWQi1Xq8srk0qFWlAeTEE9Hao5lSHdk+g+C2riBt1IsXRcA/BCeQzkQBLGabMv4LJED
qQg5arnntpXeGBKkx4UTA6ugpECQ/knsA0oru9K5jVjFFVrrMSzxIqY18gzVqaylHRu4Y2ivMT5Z
r3AmCzcpdN9K3VVbeW9Updup1E6s6BARpOaBOxIlp4pHm4AiDopvUQGh9uggiIaDTJTTCC+k1m8V
eq2BFTPS3+T8VI5PsRBURPBHcmBqva9TFlRGujG6jzAfPKJjWiNIzxodoHoEWaupakDA9hHbiOV8
XcvsrBoh364dRaAVFWyZkkE1TEWtQ2GbcSid3nrRQYJjmCgRVPjYlnhUCXpwXoxG7IgSxOs6/UFq
PyQN9MEqirG11blGWCLLVCCJINg6OMa1ge6iZnCUiuwhCI2VjSBdTuF/mC+wUPakuxWhyB0Zv+L2
sU1vG0WASErhg7jAL2UZTAlhYKSnQYh+5lRwqtHwQDQJfdtNFkIoqYOKPEAdRNyUsuLwEN+A+ZDX
OwAIbg9FgrSLAL8pnXSEBlABhIdsPIzQmMyqyKHxO8kz6LCmG8Ug1y2yLTi9bY4MVJrfc2tX9a0D
gSKXcSRIOvEnNGp/cByjiHexcFAEiwWvQ2MIKUjQYr/XguxGEg0KIXSbottHmLQBXBJIGu4EqDSO
YuHUSHePWGj+FnPNMWJjO5ofRGAHCf33hOwgGRwwU3NTynw55Y9EGdwGoR+UKZSTJfdwXrBvUNGv
+tCBdKBdq/0PaHsHWs22cdxtBnBChPwBqsV2oRmOXI6bhBPQaES20b/QNHeIWHtFWTlpdqVlDzhP
3HGIAov/xf6xP44rPCvwvELmQJw/gYlm9IOSStpJTHVfToBNrf+ibNafJvAYBWPtFHTNjl4a9j2J
cAeeUvVRL1+q9pZGHyu391JgAkr7f9mYn7odayImTzeLI/n5kfgRGtTC/eBER3Bn26Fhr/Ehzzto
vg1rCsvODnqrLlKV11w75RC093Twm1avFmq47JF4JFjLjC8EeWiCkyfWfghnfeNvktIk1kuh006m
juwl+1ECMl+OtaNW3uWpXJhJGEINC8Ev4P9zYIUeA9tbVqp2kpBsTMUbI3m7bOCzwfwswzNN3BcL
s4lTuogXYw0L5kHdTVIew482MLeFVx7y1+YQPlt+7iYIllMnAcnDRPEAxkP2oF7Fmds9xKd2o94K
Pk63y19sIUT48r1mlZUa9WQprrAV6gx7H1gZUf8Ykee6bGXO8QQQqwLaNyBX0NYIXOs8jUZrg2aJ
ypUTj39oHLxzcR6w/0fale1GjivLLxJA7dKr1lotl5e23S+C292tjdqp9etvyHMxXUXXlM6cAwzm
xUBnkSIzk5kZETpg5KbsCuLoDkXqpCZBYVF2VUVY+bxXzEPfSkbfCI8GMEjzCOUYMy6ZUhD5tChA
526/qZ0wAIkJUCTlyhtZ+nJoxUtbXPOQ4PGTFlopnyQ/wsTD7LR+uEVh267t0kbY80abONqmsD6U
zwG/Yic4sV+7/3L2Dlt++Tu43B6JH24NJLFORp1arLtTzR+1yKBvuiawsfxDF0f7whBKLZc+IWlA
wmT0TD4BhoInWOUpemTL+SugLi4EcTdicx/nsr9yom5vs0i4V0Q/p7oyZql8QjyJrRgY01Fk2zz5
LYoQq8+Fj1GK3bCfHEiFOtXQ3ldjeKyEzjXLKbT6bD/Ig3P7N325S9xGcO+MVBT0CFN08kmHrISU
/9Dk39Pw+7YNfoSF+6wiD1ICwlWqZKGXT5BU9kRH3dcYYtHd2Z4c5tNN4ctrqJkvzpFb1vL3M5+v
Z4mkRCmWlR4MH3F9eSFmtmaR1/hBBYte5K1hVr6+SzmTy06fmzTbWG8K3KHk2+RCrn4TYnJJQJxR
d8yttws7ObXXbu7aiVr+fma0Meoy1+VRPokhs5robiwqP4K0dgahkNsfUV9Owq0rw3ldtQSdS9U3
WJ/aLWPxsx1nb1mjWkZKBhvjWxswTzzm5pggoVeObZ59azT2vdOhZwTCqLc+QabGiNnYZSU/yU1r
j6EIHgFgZEShj62kk9/Nab4ry+GpzCJnrpGKTiAHKh5jCSlXO23EMLVFpd8o9fSq51Vt1ROKzLUs
IeUFEzXajWbToNtF7Vb6EJLYHtVHjVA3NKnH5B7POcWhI6jelB/GsJd7BcLSqIaMk98juYuNxmnS
HYmrTdslz3k9BHleWT0Y6OYRFfmcIu0uMNMkqdUJ9D9eLZkvqYShrFly4vxH16R3Ol0Jwmv3k/PM
QzJKZlHjIDMVdNBm62YJSPLqeuXrrpnhHG+bKwrLtFk+qWAsg+gsxBtrsBiaK2Z40DjvCfjafULC
ki0FWxRv4ifJsEnu4Ou1QNXprnDU2A5z/uK3haagsP8lL+4X25z3lcJIgwgQvJDBfiTs+zC9NGwF
pLsStJGpX95HMwsLDaAUGXU3Ag0G6pT2Qj8G9bN/y5/zZTlLfePs6jNo2Bttg+V0qMdoFK/fOHcM
YzUN+lIn+fRrqFZiwBt6HzyNU5Jk8sBa469624xaW4nJOhuPQVDaF5n1H1ARcX2X/1/ZH4ucUxvC
sNNaDHB9Om/RMV8IxJVR9/ooZjtEkY/ZzXP4oG67fOV48moaXyxzPk7oE1EsNVhu3fi+u5Mai7jg
Oolswaa/G906YDrCy534VOG7niLH/HnbyV6/hn9Wzt12sTXQty9M6ZTkv9p2xmxGgfZP6/5vVrjL
LmoV3tzY4FMtlN4sYqbXSFCXWLkL10Pw32vhR6z0TG/EXAphRTzh7e1VSbSyjjUL3IWuxgZV2VFB
PX2QLSh9O5D+9m5vFd8Q5k/EZ1Q8u2XDWNQZLQUJ79XRWU5/e4RcleH0NoroHopN/750f3nfeDq/
FG2qqEhgMfvWubqX7MA8Pau+ct95SJfsPt7p4LF/Wlnn2l4ufz9bZ9ohuEcMX6t163fJRr/AA13+
Qk8HctQdFODWhQhWrjmPgeynTmzlBiYnEPu0U24bJUjss9o28TnBuLZyWv4hQftzIDm3EgNabk4M
G1u7qEeGPhgAGn/cgwWgt0FP4ojP7FgKdreRt7c3d+VW82QKoI0u2CDCMGC9KtN/NSWzkEQ937ay
elQ55zFQJZWGAmYaR/Q0xJ5+dvp9cvyLAjmWPGMFc7Fs2NeM8M+Gcn5EYlNXY0gMd4P+rkzUS8dD
HvfLbLZze2krG8hzoISZmiqlAIe1SFZQHRMtEtj718oK//BM+Xs9fH9O6ATSpRMiXe/ld93dDEZi
1DHQVPKXl0oONFPmx9/X3rxr53Lptp5fvYZAxxrAoL+CTnun7lFkrn+NDFEW/QgwZoaSW42WuV2b
PVm5gAaXQZhCXUDEEhewLzCdngYqO0TzK1GfU/nx9gf8bJ7eOCqf06QX7gVosCLH1ipj9w6lQ3eY
hV+Ndmg6VJYrwTO6O9PsXNRcbCgKoHmgvajJfNQ0asvoCNz+NWthni+dYawj0mYoA+JDa27jhD7o
kbP9U/iWH7V7ZlELvQE7PSnd3eOwX2slrn5vzg91AuSLiYG9mHbJnbFTXP1FG7ahY9qdI7o9hPv2
zTF015p6y/W/9Qm43IYmZpqDqks6Udp7rVQ5ePdbQiw7XT44oV6BreRfF5QvQ5nBeSTMNc1G1CKd
ko1tOLzVSuxm6r8k0/orQkPgESVXDM0Agnh5fRLaS1Fk4F0qJ4YFjWsnC9cOzNcS8rKQPzb4XAbN
FpqGQHmd9MDwRSfDKKytOMl2OBS7YTOueqLlN3/5Vmf2uMym1BKwZssTHF5WekaLlphSb4bEuI8K
4jQUcjJapj5AXHfXF/EIUuEBY6TTy0Arv8jbTaxM9zMVn+WYbGeK162pvN6+QjwtKr/rfF40dUwv
tBmfljkGGqP+ImvS/0CTeNdvejs5dE6DvpIVvqyrMFw9yGebw7mteJYzlRWidNL69zElDtUfDIy0
KlHkisnWGNqV6LP69bncSC/Rj2aQSUB1dHAltwb0eLqX/UVYQL1fSxaWf+zWp19i4Zmn1EiUxiN2
Ftf0OTQUe2ikNfe3nJ5bJjgHlGgRKRdBROS0i6JWhjUZPnG7E/XK41/YnkO86e7lyD4lzlqhbG2B
nB8yjTIeFYEgvwWRCubwS7ig24dzzQLndsIJTKthAgsj21J0EVOWe7ctXI2cZ0eQ8zmGEs0yK3D6
hRlQSioAirWdlxkNpD6kJe5ta1fTnz/W+PRHbWcAOhJdOnX6YyNmtspakCOFK8fikyKdOxbLbJKO
7hWgzhr/0J+GMYsLURNOtUruc7S9LYDkwUUvx7lNO1CDykYzunMppzbFpLWVM90aDAWknHPk5ulS
gchSQPOy+E7qgJLQpaV3H2v7VM1zd9TwbBll5T4DFEGadrk+gfRGs/TsCYRciPI/MbPvmmEoWqo0
TRZAd0ejMFBgKBRbbOoAYrqQX+xAV5pViQXyus6KKpDehMrQWYnIjl2StY4EdJVjFtlk52nz1KXl
vz9bF5vE3R0jV8YQ6xFOeQ1QS8PCu0ogK6zFPHvr4lwvjHBXRKS0rUWJCafRo0/IEKA4ad61d/I+
2WuKVfqmPX6+WAQDoAHsh50eM/zPv33sruXDwFsgFQF1gAGs3HLPzlyRmbdVOUQlDYB/9brpWD1m
fuN2B1D2URQMIPzXgfBz5Rh+nT3C4s+tcg7QDIc+FsyUBrEC1E+BaQSRgjWDESw095IkDnRdO4gZ
xdlaaRtciSwXprmPKxZaldGhoEGmd1uQl2MYW3d1I3erCaTHfetocrNynq4Flwub3LfGOc5R4YVN
MWAHQUElNHSmYF7UWic0KsI1X7K2Rs45qmWZ5lkZ02AwiE1nwRHkTaU8kNDcVGTe5pgzScvuTQTI
CG9yLy4hy91F04siTrqlMkwtAkUVMMF8m7PCnRvEkFz53aF0Zrcp3RUi+SWk+zA8TlK0T+XW60i6
BRrCyqhw1xUQ46CPrabbMkm9GmgfNsYOhEMsNe0xOqPaiTZ/6zWA1omAX5D3HxNUOIou24Ri8V0x
kjsxlj8GVXZxBxu9dsoCwzPUQELUWZqWOFKNg2kWGwNjIyv3QfoaNy8+Fef1e1agW5zgUw07wx+3
AKgfNLRDZXcREVh7Jnztvl/eAz7nZCKIzecWt0/QsqAe33SNeSHTnAguMGwwYqa0XmMqTss6W419
lUJlAOfHxCSPKef2zCYb6pkgB4BQJr5anUf23McoCnwAJmqHaNqr+XbqUeo3Y9+I2PeKBUb3Ks9r
wfJKMnu+bTyZWwjsmYkbHZ4QXGxNgEZFxY4UwPmpU605/SVmkz+ZdLPyta5EzQuzy9c8814Kopgh
NDkNehnUeeCVdmNVsfopcmogwjNkrZQ9IJO02rawhkHxaHkvNW/Ckm3/FxH84rdwKWvTZaOeCzg5
9bAACTKgHmunwpDeyppXTqjOeewSgMlMqpcTisxOh1Yr6OBstiu3oz9s1uTxrjU7LlbFeeoqSUkl
6djhBh9W0JAJMQ2qmqBhyeiGwW1m/UdbPc0oZMsxhm9uL1ZeevR8vnIWKHTOW+tJ3aYxxHOCdBui
C7kDDMFpXtjjvFFdPfelQD7qGHSufOYvTYquscxH+dUMKvRhG0s4AUC0qjuydtY5b16zpq5acQmZ
5g5dSsD9ZZtJozWIr9XCCjuhAmh0a9WV5fh83QlFllR0nBRJ4qxKRhxWpCwFJPTErjBUFXsZUgTd
jzeNb25XKSmWnb1lj4shvVATo9aNcOnnA+AhP1UxqqkLNXHrUA1DXBuB7gzP2Ff+WhPvH+Lln7Vy
ThhiJmCBSnHolgEywer81MlxxNUdxlN8cXv7jH0dw/50wn9b+zyDZ04EM7sgdNQyGijfibgbx0eV
esSlTridghocIbldgAFUcfMY8nzDE4SsN2tj9deP1J+fwNUCegjKyizDZjfgVe8kb4bIXIvJUQZm
4xBgVYLeeR+93F744ihufGGZc57lEKpguMG6R2bYSNUxwvbztoVrFQR4jz/r4nyVppYEvDNY1zLH
HxY+VFUaO9rkOloPybHfEU+X/GmLCWQATCt/LRFaWyHnvIxMVadIWlaoaFYFShI6rKRay627tYec
f8ITWy/lDhaaqbCTGiG43/Z9Z0dCIAgPt3dz7ZBwHoCM0gBGeWxmlU6uLnaeWGR+hGnX3uiOaVm7
UZHaubLyUFnxAzLnB5Q6TgrMw9NgihBwBsxE54bXCZisXek0rH0s7tKXCs2gdoatzGX4mXaCwPFa
unClKHJ+HHla06ozqyQhWEsPBS19H+1GaQvQp9MGw6bo1vzKisfmtbPaXkORZ7FmjJovNC8tfe96
EYPE1GrBBquJjSUxlGJSxcnqnST/juZx5Xj+w0Pr7wuocHfciPRWmCT8hm5XbfNNtCv25Tbdr6ey
/5Ao/LHEpT/h3OZUFPD54kOxZfe1HTvzne539+typv/waP1ji3MrGKgDLQ7QHIE0uiAdKK08tzD9
s+kiaMVL1JvdRUV1tWR79bIrigZ9XRlgQx5gawox0cYISyxGddNrkTUrnY1QbVVAQM3VWkX66n3/
Y46PS3HYhdJYwpyoB4Cv2Fq0C5WPmYBHYYZa5oRngsj+m0t4ZpMLREKIwe1CAYCj0UOrBS93ma4W
vq/mdGc2uDOpNnpvGovPXKK7uR83ZFtujf8ksl+9gUC+AtQF/hTws8B7n0V2HZJJWSiURQCkvN83
81YK5ccadQ1T7H7VgA8IIiSIAIcAsa0DMmo3l1Vn7Klz23FfPTdA0RMDvYtFBfryZ1SMydGcZEUg
iN8iUXOg+GhNeO02o/QwgVXstrWr+QzmZ0GrDZZr8cvQeALSbRZpQx5Ur0ltU9A3NA6IU8BvhadC
7teOIO4wRiQ3VvZEDpWN8Tr/f/wJXFgkKN+VIMEqgrp/HqJoa1a5LUuJnZWt2+HxpadsX0BfXgSK
HE9YE48l+qRDh2iO5wMYSzyFPWogu5tLYeWnLSGfD9jnm8N9C61rqVkn2JwoHJ8z3bBqWXmue3Xl
I1wLZudmuKgZGQKVWEUL+P5NFytOJf43UysLMhJ1RHDnguOKi5cDeF9IqSs5gpmyk1zwlUEyXfSX
/iJ6Ftu18Pz573E7d26Pd0elkkSVmA9zMEYKoNUzElLVytLhWHY1kOBkM4uJI6rvQy9ipkk9xCSG
QBG1yvjXqP0ClQeoIwDpqoGHgvZqPT0r8V1RfC8wpzEXxDIVwQ+ZcQf4bgACKmaBEHzl21+bnrhY
Aufd4gj59BSreYDUmm4bUL5YmSu4igOJ1tHFzNeq8vbns+zWrnHOTizTSBJaKQ9Kl+y0nbkVNvmL
bEnLF9sRgDstLTD92NOeIrfZmHfVpzZ85rUvxXPyY+VaLof71o/h/GEMaL6q1P0cpMLsy2zcDOL0
XGnmMxUnqydvC+RNaMPDoDegrfsx97iBGkE9pb0X59GGg9tQgJ9u/yp57Vdx0bzXTGGBoORBqxFH
ige7ovNWY9/GprdzGV1P4z6Uo100VWA9zsBJ4FetacXxvY4pkUJRN7PZu2DwuatrqKNWb80g+Omg
OQwDFXR4zo1kN+XjR6zVrmzWlmCC4WmcPTHCeP4EfVIQIGCsd1PQal8xzYd61MoK1xbIPUOAQCHy
GOLYgTwIANLBb8X+oaw2sRHEYOi8vZ1X8nUDGmQAsyDmgZVs+TFnMU9OtIYoLM8DIkVuR3p/AmUS
yDktpsb/RT59YYvzcsWgTWoiNXPQGMavsWl9cxkNMtm+b9t9XoNMEehwnaDWdpi6X7fX+Umo/eUw
ny2U83/IDvMKysdFoEBAuZigVkEmC4qsbislXim3GwGwU02uLGqIKPBj2INofkPkuzAM4rHbyvo+
LyqrEe56vXXyDARcKiQIuoOaSSsH4NpozNlGIR+5/ChD1ilamcF3Vjo7gkDlNOEaTXNpi0BdFovg
SbxR6AMDI4FUvk6DCIIsfdehsATt99v7dq24cvFbOCeYMHWoJhH7xrwBYuyZiwQMtN4mSmgAaaw9
ghb/9s9fSSac/wMldCZC/R1Roy18cC97Ym7sUj3bsgEKGa3dE6/p8NYbweelJd9DcW2u7PZ9QOZ+
ufUKjdBaLbHcUC6tVnqlcHMMYLp+5TJcydYvtpXzYmFlUmQ2Yx7QLdvWvrZVfc0jmzWk45X85cIM
50skBtSlWeIkTSrElYXnUpbAC8hWnMiaFS5/E2cSdWUDK2FWB8K0z1rjYJKV4eFrierFWjhXVRCp
LQq5LvAQ6DF3G9uCt2weuJ/s2llGz9GY81Fb/Q86L+bimm6dS851tUqcFdLcFEETxXvWfJ9DTPzG
AGAZmFPF5LeiJ+4M0ZPaREhMKrs2lI3ZAE5/j3I06ARl0J6DMQ8pT66JvlYB/B5/12Z9w2oVLbSA
0J3Z7EXz2FQCcOCalbJgWnIflrp59xZNpTWFJh6r+YMhgs2aogFcvqhqa1X1Rs4KcNntdAJdpEx4
LOUK5IAFMuelVxdZ6OFbZfFDIIjSIIw1+/cevyfPm40Abtt+kuyxOYyj7JVVZSnGt2kGWLNFFy5z
ZiV7K7rE0TSAM4Rf4/iuZam9EIiBwd01mGiXWbzNWe4M2VvSqj7NyGMxMkcajqMSuYoquNoEVTdw
NuRbaa49oCtdvQayN809OnXWJBoADYmntAIGB5sngttPCMV9S9YkT655VRNRbmF0AesMqOkvr7bQ
z3TMDIUGzAF1JNgKggmQrJlhdLtxMyhugxZufTRp1Sx3OXrQIItMlWkQTW6l2lplg0lwGaeufcEl
5g7vzMkBibWzViW+cmYv1svdl5YoudoNOg0IEawc6HMQg7uNotq1tq2gO69EzYpTu5YxX5jkrslY
KiC8ELHWeDv8Vr3lak73op++K/Btoa0+3Q5OV5zohTkupjcoIGkagbnCHJ26jI+saNxWlryWQuY+
zo/mSLx6ZO5tszxX1jKMYYJNGUOpgFkrGg8D1gBgk7MeBJd6+r1L78URehcG80yQxqaltsn60m2T
E5BiIIpW9ac0K54LQ37tWv0tByWZFDcAlwKqAlUorx2FozF2CdgUmu+MoXo/leFTRUubNMq3rHqs
o/4DczD7POxsku3m4a0rfqrpR10d5+x+aqKVj8gdG3DZgG8dg5OmCmAPCJC4CFg2uibKnSY9jKw8
gOz0IJqnWDOcCYwOwgjp4GotFvI5xheTXDDMAW5Ipa4Tg9YdHdEBwjhzTTSOAKzx4tGOn29/v7UY
zx2bIotkQRdIHsRh77K5hddqrSlS7SXPv23qetqpyQuvtAixFx7f22VyMZVmkwdFL/kg3bhXTUwj
Srr4QDWUVqTkaciGkzRQG1MPFojwH2rCXjOi1hjfnDdSA37wev6ZtuVbQrN9B6TVOLVorcYO2C4d
NVuDj165U4Zx9oO5DEzJEi2bWIw82V+YvTN/mWpMd2uYlmut2gs73DFLdToMNM7ngIE4t1KYJQiN
G87Jj2LUj0P4uwSxK4PcW9wXoMs1QXrKVF/o4leVQqOxgsafNsVOh2JV0g02G/Ies19A3WcAhwPB
/JhMGJhBayAuf5RqbgEvDrk6EIeDzV0s7dtfmbsyiz+4WAt3frOxGoQ8K+ZAmAs7yopdSV7HVET/
o9zJYFPRwTp62+LyL37JR86+EhfLQjVjSiwuFqnXG+ROCOOVRs4nf9UtE3zcKuOM0onNQLz6skJ2
mEC1hBQT25jSmDq7Q1YigvkAteVONAMjXUZOdKse3slo+HgxWfqUHxIzfKsn6WeOunCIEP+/7QIX
4Uglz82kJDlSpdCaMxBrvN02sGzjrT3g4tkcpwMTinIOsvm5S8dtSQ8Y+FmhWrgWNS+OD+ePci3s
Shpip5UjykxbEC04qtt6mrXkBetFpmu9l3N7POJW65TREHusapkNwDwQBEn9zmveu/v/IP25Ur6/
MMa9Hw2jn4x6OUaLP5mOkKGy5p3iFSd9+z99q88gc1bJIGUuNhMBA3WTHXQV6Q2r8VYunNtWrrXI
sB7oqKNcbiyyPJdZpNbrpVIrGtK5KgXOHc0AM32cptIxB2hUgPSkB510fE+NNXoyUb1+6f+Y5lxz
lsniMI+ofKm96hjiu6KDoUjIv0/ym5Fp9tAbzkzMpyImYEXH2A1t7KFjXtduDIDn0QLwu+xXaMZO
YfrGyLxGCEp9S6U7FdD2cGPSp06YHPAF2FqfuIjIG5O99VlxjKCdKegoDA1jvisiwRrb9J6W7btK
YrtRlN9JKT1oI90nUrslMXWVMrW0FMzcRAS+P70Hx+GjGXZOguYleNXxdFLdOZP8tH0b1Yc0nPem
AXytYv5o+m8RBqi12vDLprYrcKilFTRDemonYr0VjGyjlugECa1d6EB8Ya6nGu5qcK1XKcYt8Fwa
zG6TNBMWiQtkTneElNtkfI2r2dHy712uO7WWPghjbxli6IOG1Bm60dfC0GUJOZLkp15IPtEhgBSr
HkuKbW6IXiEkO7UlTpXVLujGA1J2fplIfmaC7U9+lEagI4vCM1j1KCjSMYp0u6PfpEE9yjJYEYiE
P6fbKpk91Lq3Q6JtWwC5aI4hacHuRxPs98yP4ww84R+pvJ+jIxnA7KZ7cv4TYWAhn7R1od6Q7G1M
X0i17TC3R+TJypLCjQbJEgYZs44gVw9NiIz0AVjDXPDHfxshI4i+f0ebl7CLd5NRfRuT0KtzPC5v
34zF2Z75yi9JHBeS9FrT465Z2KvF2TMmFNTqxJ4wY1DjrqyWHEQuiftijgtPpi5EFHms9FC2zBqA
dy/Bcj9gR+NFlDYtWq/NiVPnb3Xy3sSvptl7FDqXtWSkllxEO11Zo8O46sdNAgFUXCXw8/CNu7RP
e9Vs8OCSfGNXOEC+QJMH09EOZq7sxFnL1FbtcdEpyoHUg/Jq/ldB5FA482a0gAVAJakOEsy33f7A
3I5/Zjnny+PClNYTMHpMWN7UHZDgUCNzU/ZQhOWKqMg1LB74W//ex8+/n3nyGS9XrRlNGsxwNZA2
DyJjBMUdaWKnMdLh56D+ZMSYHCUTfpjzDqoDBKXj+yr7oCAhrMp4KSkQkJCHslMQvMFoBV2rteSD
f7Xw+/GZQJ39zBwPsqJJDAzz0ICyJLJYhWM+5pisDYFBmtTcyTBhONWlPwqK2+alZlGlWKvgX62L
nW8XFxamKQQrKiQtUEpMRvSjLfJu7rvnHHRmmxFE5e1T82D+lt+rHTSIH1ebt9dyJKjIgisX6jyg
+ebu/dBFZm1Gc45Tr4OyqN1ou+o+czEx70udlW0xEFf2qBavxftrYx1oWKN5AQJWTQFA5TISp2ke
TlKB/Y9lFARHFAS75x7ay7vRFm1yyJzIUdamdq9v9h+jJlea1+epMIoUZ5OAAg3RD8Nb9TvQKFYE
EXDohR5yySrRQXlN7lPQcsUrajhXN/vMPJd9pCAgi8se5vEgARGkAKzMNqbSyk2/Noh3vrUmd6SK
URzBI4KtxfnV8N/vhSw43Kp36H2esDzzZKLeyuzKNh66aCWQXL9YZ4vknoZCH8pk6D79qOIDlI/Z
VfKWHAS/2EWeuNLgWNtR7u2mloYgajF2VGt+1FEwSImVNu+3Pee1xO3spJr8FUkkNWYmFgQ6JgbO
kGqV/+56LDjbMy4c9oxFkVxgGcwZ3NkZfOrETnhgrmjPx+q42qhZ2zbu6TXXpGRMwwkZxYMeLNX4
xIUmX+1JQfxOPAw52ev0EGtGuYAHHZJKbtA5CVr2Y6qfR4C+2nTl3btmg/MqhCgSgG34Vn37SsqH
0sCYwePt43D9Y4HTHNTioNyHjMCl55qTCRSlPSrRw65zo00GfA84le9Rs/SkTeiaKwH1uqc8s8ft
G5uhWl61WFO6BUrlY3lilrZpIw0EvelWchJvbZT2WtUbqrx/lshtY96Ys9GnKhyVL7wWDn0cChtq
RK5sN3alWNRGkva/7SovPyXFeD+oCVapBvqr7s2bzK5cI5A8FPYc01mrYK0tUeN8sUp6ZQZCHAOb
R021OkQBzJ37YN6sNjOGzzsMTmaBuuKu+Lz3r6zjz8ZqnGsmCPRD2+D9CRwkSDgXOiIw2e0SX0fi
Jz1i4P/A/MhZmy68doYuau3cajN5Hkq8iZHLfxsddN1iqz6CSvheC7InGcxHsTutJZzXdvjCJrdW
2ZBTWqu4JxBiCjrNAsn4y7jBY+kDZdNDd6/sI6/+L6oxF0a56NNNYyEz6P4EwgYJ1WaBdhuH8hXt
K4yc5y/tGq37lQLJhT0uAIV6o49qiI1l7YlQ6BsyGm+lFlxraFCBOU+QimeiRIfYXOPNvxKWztsY
fC6jhjESqzAaHlIRcJRWtDT679OVCwvcodEis6XlFA8P8kDdRj91cWHJ5Y/bF/8TwnT28sSVUAkk
S9DVMwB1ITz9f1wLZh/VBn0YWt1mGLRtmtoD4e5r1qc/zTFaBOZSyUJPB5QAubTXOuIo8U+oN9ut
kn5QUrxL8oSmKmjD0dyQk2wzRjm4E1FlluZynxHDz4n4ltbdewdJUasGW0+L+0dQidfAfgjUViTf
DblkR9ET7aHhRO+gGo8H/j2m37xUqPZl2z5jxA2uPkkgflbfgXYjcxQ2nzC+IVrVLFF3SLE70MSO
xnpHp+xY9so2gbypKlYbvVF+mUBYS/1PqRn2idH4iQxu66p+MITiiSaFN7Dm1KQvFIpBRhx7Lak7
TPSw2Y5mw1YTdHAi2ZYTthIwPzG/Z9u/vMQlEUEMilhoHIi86pMQTyBOAVV9kDWS3Yf5cUyTbzUd
bKrIQZOUEPaiGHguJ83VM2Aj0XymLcoC6ksSPbRojxfgqhDbxO6E1IJThQYGscGWnA1vcdk4WjRb
WgGWNWJCrhxQ1PpepmgXTB9ifd+o71PjTtG9MRxrHC5a/RhlapmkP6rSaFdq9YR2Fprdo11D62VI
78J2qwxvBSbDzBFShM9RCJJB6Q4h0kfDxdPpwh0e3UFT2soHPOBnTEiqr00cbpIYvCxtbkEuaiV0
8ejuv7YQzMpoJhL9q1BSOUHzVh0lOZAn4N4hAYLBsijMNkwmxzCSHBW/DMrwFi2pJ0q2PJSO3vtK
mD1BocTu5F96vszBtXcT5hHiIfwwwRmfFdvbF41PzPmfyReO1UaUYy3CzxT6fbHVQdRtupAqUFDr
91U781bflot/+HK0/uzLZyX77InNUiaokBuWg0E3j6lhYvBp3xullcWlHcaAq9a/teoQ05e4XXtW
f3q/W7a54ENZEYkJbeWg0KVXCF04fX6Qh9iBVJwtJdlurKvaiZvhzRCzjQLxYKsbMaFUteRDmp6M
YS4wowV17FGYEmdKwX4QQSzbygjYbjPMq+bdE3ghdtP0GJEQfNVPOWm8vmp+lPVDLFC3qg/5VNql
OAAZS2YrhaC5I4nDRtB90u1oivlntZwP8AYDPVRDdkyjBzI/Ull/FFKkIa0OrW8xf5oGSbdC8PnN
wlYfftCuRAHsWzn8Gtv7vi48RTv10/e4lCyxf9KbQ5p/Q/W1iJ9od1zaapPeWanyqgIey+CNmAlV
KKOzmNJbaghnO+Pa4dYM6E+nTLIL6AP20KKsmxIzv91hVCtLjcGKJ2F6LndTEbKeYe7ePppXio/Q
MltCAJgCTLihy4yayF1bhDKkIOgY+lX3a5wqh1DRawt1m42Kf9san5gsF+HCHBez1SEdszJFgIbA
epA+1e8odS4s8rorffQFGqYLvnSVFYyL11+sLk+Xs9vQYYwmSYRSCGQTA7hC86RWsqOGhzoGJglS
FpUM6HfG7ElTHbVBSxv6DGWvbqQp9m5vwLXtVoEVUEQRHRD8sMtfolRhn8sK1t9rGhg47iFYyqDe
SiGDI4TpyrflWy6f6z63xr1tS40yo51hTS57b+5bS4I4qAwSX3VGG2FK3bjd11LqpfGwkm1/2XEd
ZwqVYKg0o8KFbb1cp06VErqfjRI0SuPSprEZWUv/1kzwbkbVSMoglISHkvq6UItqb/9H2nUtx21s
2y9CFUIjvSJOIsFMSS8oUgE5NHLj6+8CzznmuDWe9rWrXH6QqtSDDjuuvRZa/n6zX30ZSXT5LIIF
/b6d3Edxb2VYp66o9WTahqTDyo/3yR6awFirF4TS2y34kwXlFuJeyThTdZmankSlVCImk/aygelr
aFFfv4yiHeQuo9JaEk0XVY0qg+3SQQnVRuT4REtwN7Cd1k6xSkXFlknLMR5OG7ZpE4wwkPqUr9JB
dZBDC75rS5GvbR9XJRimuZ96A4uSsLzr0aPVwvZ2CIVmZTvva+tw1QFSNCSXi8SIaK8F1HyszMOC
3ilAfnkLSEb8A4Rid73+ktfvVn20m7frx/ebLeFuCVcpAPfQQjowwkWjBBNGtyBPg5QSQnXpbtAE
hosvvUBw/fxFQ1X+zy96jkkygSB9RJ0MbtwFzfRhOW6U7HZYQ/nGEVUJtpvx15v7G/7HYHG+jCAy
idRpCGWS7RI9dhqbHqdRgI+9fl0ID53WTch6FxNeGzFbt5nVh9WevVEDj6H8Ytangn6VhDOHvztC
bKeKaoQKOiCMqvGqkbaUMSkFrxYy9BgDYrKfoZqVBmiDuEONsUpQCNK/ExheMi3n63KmpQbBdaJn
I4t0Z/JmA/9TXbDNHTN3k2Zlnon2dyA6Sx448XF5zlflLM1Y1TkyEWyxnkl+tkqHVVaiJot9K94t
+ej1S+XKY7bPsgrPRxE8FJ4p/bflOSukgYC9ylpTjxboS+XxftBzjOFMoN5Kkd99N433DWwkD4U3
pN9So3caIz7SGaKc5go2zyFsKhF7u+gcOBvV9ImmWUPNorFOnBLMU22KscFKJF/8e+bB3TPORqlt
qi+rtrKo85oX2a+9aXDod9QuMZA470S4Ur7Y9dtOczYpTWM11RiuNSrM0C+dThWYODF2hRzVs+V9
XAFs4XbCQchLbubzfqm8cQLHESV2h90cOjR4flZC1WTRAlw8E89KPq1op0WGAfhDcTQMkarwJSt0
/glcOJOWbAVPFNGjUf2qQQOLyPET8udFjpEA3OejjNxApNyiiT6Li2jGSjEXs7YUmD7iaMMYDjVq
OUZOYqdUcnbbYDQGpHEghSsJMhaLpY/90n4blw4UUoM/TLE312BnKcpb0s+bzAxKCaSYIX/SUEeH
fkRvOY1uv6ZD8QR1Wr9vVdhZ1n+Ty+oO+jSuos0YJmrdDDLekIxZFYHfuuQkz7eVszx9PEwGHTU7
GpdsV29IGmai2LQHjCs0JRH2T/DcoDzMeclOVmItYwz5Dabz99TN7rNwI7Yqd00kyvKv2xBV5mwI
2vedRiC1Go3Vr2m+64sJ3Eu/rgcZAtupypwBwWziamfjxKLlS5bjo8Ci7mfPyJLhL0Ci3mGgE1wL
3t9gOthuPB8BnB8dZ0vGrmgotVQ9AtTV6/Z1AC81I+CYMXkr71AIE3zp9iVX1uOLNFSzIBIq6/jS
IAYl2fQ43ragbAyqkBSB+r24G1zMGd3nP2fZEUX8gmvK12tYTzqA8AA/0qXRNTLLb3LNUZClDSq7
0WNRAVtwcz6u8VlC3E5srUejQCYDZzeozUcFMRW9PYE3QKjz59eQghczWfUBZhkxY/tDgQhWcWjf
v284gw+35/x/sQ2cAwKP8Z+XVFiVINQYjUirUAK118Jrk8rDuCJ43sB8WMiB3djhaN8PGyEwkAb2
o6VHgI4712/TZcuqQ4MZ/8k63+OqFwZp9RqfPjaA/AJS0q1frq9w+Qw/V+AcRtWTgg4TstG+OJig
/pZ7TDEqz9cX+QuD9rkKd4RG1dM8zmMNYfh70Xd7Kcf8T/nUqEmAMQs31RVPniuwBM4+kOI5lCYl
AVXG7zXejxDm8ydwR6p1+jIoI4LHjYgtOYLLwgpnyy1jR/EyjJVPCB3dvPKSJzmYXqBkqTqFV7si
+3D5iX7+jO08zt6MYozxbPTwJDpbgllKHB3qrslghXreHibUya/vvOh4OU9iS2o7oymrRbmN0G2d
3Am1e7b8f/vN/30wn5/FORFaSqZmxMoYqWxX74mv9G4VoijnZKBlRvsBKtAYsRJtpujrOK8C8aWU
annPookh7AX6CxzKXg1JqeubeDmo+vw4zoUMLJ/btUA3ZZ6LFx2Qf7aM/lApnqZQnwz9m2FA47cr
BLUpwePn6SabRF/rpMONXXV1lxaFV+kityxaggtIWzCIdvGwPYoOgXaaO91T7266bBvpkbP45vo3
wmzBqfFE5TLLV7Sp4KVM8IjqtHRjekiaRWA6L66i6XAOKkR8f+NOHnLMMdNsNaJ43a8kGumXSohB
vPiYz9bgXtcIMQRwC0oj3EQPbOQ3syudrPwyxugiZ7vrl/DiUZ2txb0woOvbCgSLJIKhdBQNQZom
WGF7Lb9FLmcrcK8JbK7GLI+LEfU9NB6M2m/Rypuzb20LJWsy30pAsV//psuu/WxJ7mWZ9VAUctYb
UTppXoX6j47523le9ln7NqF+IrPZQbNLXl7NFR2g9lkhRwsjaYKfIfhy/qWBzARoYrjCCDo0vlo6
uu6DnGLDBW0KhdlT+tAZQfMDMPxNB00EebhoXj43gR9pqBnT0pZlU5TIDMS/J2ua/WmxbgsoQFgV
c2MA4E1FxKEvuE/8KwRwOU6Iirs7YHgC48vr2vjXt/Wyyz37MM7rx+aiQmob6S7EzWvVWQP2YkDJ
FENhnpY4GXgUvBQP5i5xZZSL2D7/NnzLApGT4CE7//FNZz9j24kzl9sTJVnlVEqhwpM+0fKAai40
VCW/92oMegMUTCGl2oWlK9L3EF1vc7NRZysTKAxB9nIwtjrG+AKupA/xuS336G7lYGP+ESVz6mZy
rjxinoLVqtN6RqVQBXvV4mQASEDnyLHQWMxh2FnuZRKiHwyNtboB9gzL10qIb2pvtHy0EzuQId9r
5Y0PSmqoPKYe6d/tXgpo2T/YebLrKsyCdLXuJ0KeMU1gS03Ovsl9l1WU5Nk9hWz9jF9Z99p9LbXx
QQLBKIbSGSDVbK/o+j2pAE2wTu2g/up1NaxrZTdjglceUYeTZqdPi0DR7cdFxUfED4mGCkhyaqEP
3JtJaMj6vbGwQ7Oia7WWX+Su2o1r9lL1FehyY+mgkeQB5IY2uF9i0zFa0YCvwDGZnJnt5Ubqsp6p
US89Lknpl0XnQOpLZFov5r1nt54zrR34nprCSjMwwmZQWUXNLg3a1qfeJny6jdGE11/7B8znys2z
uNJ+YSqS1snUiPKZ+POim15XgQ187WMAP4rCiSWjdTLT+LqOthaCyy2GficF83i6p/AsRmwf+3ly
Cv0HIz1knBGQQzY1zYiXU2Dpx1fJtlGZqB2rBW1C+l0f0fwxT1r1XQYBw5DX6M5Dw+BWV34uUu2u
+fBmJ1II1IynVNOuydZnoARuLE3CsC+zH2JI+zl0XHejUmko20LJNKkwqhrHQibLy0duQ15YBfMB
6Aj/bAeKWO5miLNAfhu8jgTkX+jDe5ZHnEyCtBGY0gP5OJkC88tj5f9r9z5X5eye3Q+maliKEaG7
6tQNpNwVJJFWcjNRMDBDo2CyHlKtU1Cefu/J9yEDnFHFUX3VgCnPCAZMTQ0jV0rj0/zp+mW5/Ng/
fxoXOKmyrqqkas1o1GvPQlumMdMoL6HpWBf3DUb4ri93Of9E//h/B8AZl8SUWAfinhSPQYMQW3Yg
szM4hiOFFYBajqinxw/v/rb13BvPWWUQFiOUmtIH8H/fDVRrHfAXRawzvaH+ssyYSmPWkwLuEoWU
+xGaKLQHPaUMm6VVzzBQDkJkRy+grmb/7PXpJ4Sod9d3ZTv/3x/s56ZwFiJT05YaAyJkgw5OMoJf
bRVkMPwgA78PhLMJvYoxojzDvg8YEFlOi9fdlSCHlnrsfewsYDdcXSto3fiWic78L6KPPz6PJ3RN
6qYpzLQm0TQcSunYgqxlBAYGwAUMhCPGgxXBMKZTyfu6ureTh7m8mzVpZwz3a039dXxeptM4obOc
fsuVL1Mp0vy8HHR+/j6u8rIYwGhnrWxEg/EdSuM3kir/kOU0yG19L2vVUTGFI6zbdl85ccLZoQEK
OXoGlpDIgnWt1vt4eELP2Ygb1+ieqgIaqmFpvvyrW0Y4K2Spc5fV6mBGIENyUnnwoC4kiN8F5pVs
f38WZgHoUCr4CBKltu1S+aD0TZjbgu8Q3mXOZqW2zNRJxyq59oPlO4MG/ylj27fJzfKQxnd29mre
b7KVKCIJpw23f/3a0XEWbFnNLAEVGEE6C5XM5FZKrKDvDhV7uH5colvJWa6smqH9ac1qlKmbsvdD
U4BzcW4hugjIWV97jUT+pXHm8cPTXBB5wEtDK3dxyAJJ9rJ2QYTsNvSlhXYGRnZLd5xfmpF4qXLX
Sal3/ZsF90fnrFRjbgNPmCyPKvvW7qDrCABy8f36GpeTvD9eu85VWhJlqiH3l5Cozk+tlLmYlw9j
eTpK7EffKAdlym3HLkXgYFX0aZyRyWYL7Bu9hN4HFOyCrF7fJQWRACursFmhHpPLh1gaH/OmTm6U
Mps8a1Vfs1n61dgt8K4MDnJIweEDX1TNyGIagJwzi4Ryq/yIU3JTS+kPbU5iR7eG2UWfWOBBVIGT
0jmThTiS2MzWU0gztvut8G9sxE0YfJBuVajh5v7WE5a9JRwSpObQaLxZvs6I5CJRGinaSc6OyaRX
5T7fHmALBTZESGDm8wZD1NG/CA/boG7/DVV0zpjN+bDW8wSvTMJhrx2HXelMfrqTd6Kyg2hnOXuW
5eW0kB7hYdFM3kjRUM9zwdMWGC1+0Cqd4nwEXYAZNbIFUjPNrckmLLN6KDtcf16i0+HM1gA9WjoU
CDRYcr9AcX21KjcFec/1VURbxkVMCFnVoWngAmiMDHqifs9ENGmiF8uPUfVGQnKd4VhM7VfMRj9f
0sYfaupKMkhvO3AmlCCGdeJUOsaJ7qfzlPi1zR6SDuJfzeRSqnnNOH6XigFJHuiw6ln+Rda6AY0q
ACIdGzG4zUBYpwQVzZ7+1Qb91q9Sl3lZNx+5bZBedZBCuru+giBz4OevVhnksqk6g4Z3wtiGBOF5
KfMkIHBqo/AhLre/vtxlzNHnc+SRzbUBVE1BzBRappU75tXRKCp/HGMkpyFR99OKsaTZ9FujCFJk
m9dXF30sZ3PokkHmVEGImJLCbWRgwTFcAPk/4hHEp2ojOj6B8+f1Btt0ZfpAETLPm6KgCqo0ybMg
kjPhNC166HJR5VVgIAzOBhlNPBXU0I2o6Ts31ip4mvxGNlBlhd7g9b0UvF2DC6CI1JaACeBqthCl
ZWPtziLtDdHucTaosOtKMQhcVVFhTlolwZjd9FIWSjJ4fVI7NIrWv/5NgqCCF9pVlGGy9LhikTlu
NFCJqxZFICXb0LjkJu3GX2n6LBNpAojSW75e3jcpgeytpkbrCGVZW/an6metNJ48vVJoSmrZq9X8
sqs70iZOQqdfmfba1pYzQ5nSyMC0CJ1GyOl6q9X26PuCIxPQMsHW/EXt9Q8/ylfVJ+A+c/s//d6h
cQzoR4NOLfYyF8Iy+W36ACCGEMsr8EJ8TT1W0qFnBs6jZnc4/DSWIPwmGrQlAqvAMwT2GqhrlxH1
7IaMbz39mbJyl9TpzbTWh3GtHrWy32XGdIxnTIQrd1nymCoYwiMT3enJckRP5VGPpX3DzG1ETr7R
rOKbnmTeAKQVXfWT0XT3S4y+Q5J/x0U6YP5sXw/9jxEXidUNSMYlV5sgijAXO5obJ6uWtGM+Ad0K
zg31OK7anVKAunvQ1txlCHlbhJ5snL5j9EVxMrQ0QK9a/KP+vgkySANsFOA25wJstZsya4IaRpSf
NuQNAEbLDrLtmNIZJMAVXfWZrSGYfr3BJwHtDtpzbt1Ny00bikgiLhq1s1/Cxdx6NlNbsg0twoTj
qSV2WAAv2tWFB5lSgVG7/BLP1uLCY8KquMTwnxmlkL56GJ5A8o/K4l5PsMXOGq7obOQZZMfAp+1A
0AnFpdnBxfkHkwbq2a/g/JRGckOiMRo9q/xr7Q5G+ZZoAr8v2tTt6Z3l+N0gK21VMzOScsuZlDpo
yRdoCTojlASvG9XL/aKzr+GckqwZ7WjOOD85tKOlcezv4Owab5WdhbujYLwIgmNe7kuesGYv+kjO
R8XdVEGRsUD4ZB0lFEJrUFjJj7r2XLfAxpXIwGXmtmN2ywx2Uvs+0PJHuXib2eSlQnSXcB84f8ba
VUZ3e9QA8l6D/nY5KejbnTapILS3fQV0r+5G8iLqml10amfbzwXZcdHPY21SNSrAuqyu70sCxaDy
S0buIVQCjc0ECutC9afLfbPPVflh7BTebKQ1pmjjCkuOxHQ6a7QxJlxKnsKYS6juQ+PzYVyUbp9X
3euyGkFm5B7+gDpUB95/HgHxa250LTGcPlnfRhrf2rPx1rJFdsFY/U7UZnFZr+gOXekSyoOUh7Ki
uUYlQ6P5aZjQJjWkXcpyCbElg62sC3dIM18322+L1v/Q4rUKa+i+7uqelV4d2w/SuDxMY3urdDWG
0CAdOhfQZtXQ2LgD1sgrqXQkdHDHoXpbEiNU5Qkys3CCybyfLMzY5t1R0kavkoZvMobfe6Bn7bd2
nn27qt1auqvMft/2yW42bqz4sEq/MBHqWtNdOwZ0PLL2KQXmPYt/tvqrXt+tBZjkvjIUc61xNxeR
XYZNEWnKkzadmm502t4KtOxDM2YClaqqPuSs8Dqldqax2q8yhjjnHxVGlFIGQdTcdEzIR9gniT1k
2aOVVEFVPErsqbRBzQjniuFMp8TmJvBeaxLUw20Km0df5y73ShhACJ9R4z0GHl7PciUAQklQnrjo
8P+4Nb9JFmVqw/S1guEztR9q+2BBhqmqvly3RwIbD27gP5u+dSVAOXV4h/nJCJV+V07g43M03Tfc
BqWQxa2eOgOBlWMzp7a8igBt1bng+/Cu/5DLIN6zr+VscNtlSSJvMImU3mDisq4bDLiqXvOw8dR2
vkHqvRqB9a/9msAyiLFzF0P4s/U5w6yZNhljCn0tbTlqBeplQjkO0XlyBnhJlDxJITEdpRXIfSeA
ooo0HPtQsJEX6/BnH8JZVhPEalWRx0a0pOUhmaZ9CoX6YrYfuqUI5MkOBjC2r+XrjI+8vrToAznj
2q9I0K0YW9ixowqGSDB8uARylddXERwUzyBXd0vXdnFGI7Nbn8k4+Ck4D68vcXGS7Czm4GdD01Sa
kqXGMDwJpxPo3e432Jr+zQ6bgL2LCZMFrpmn5NKqNOtgn2hEu2oPqv9ATvrXLrvPRQwz109I5ke6
RiapC6F4ZIqqHUE84vWJ8kQtATOI4C3LNmdUqD7Vi0YnDXpU6i8wA68nVd6x2xVjlSzoVj9fnV73
0f4Fc6KolHq5qPLH/QfV+Z8tWoN+rCGVgxrR1oJHt9xJQZFZ0nyqtC7Yr0G0AIra7DVW4NHAQCe4
nqLIxuYMSZbFcpzasKjSDp790D4VwK8/oSkf2BhH6KA1CQO6KRRfv7OiO8RZly6hSj1LphnZgD9B
CRswZ7R4MbtfIyq/vpS6mZDf+kVnW8yZGKpNxmRIkhaxXD2aFPX72IgnJ83Kk5Vq+yHuUQBBzYWc
BrYvsrAc7gb9qYEjzVLQBgIqqRanKiucbErdVi48dUABrDYtt1dfV/0rk5AAMsjsGg8YeBTkE6KN
4qwUyKw7mhXERh3qMFn3WpscQdegtLbItQoMMT/x1RhzB/WAcktRTQUqZyvGJSTAZSbpa2fNQR43
N32/3lfFDTbfISDYVnTzRSda5iQmgJG3BX0z9O9lVrqlViO3NQXnKLiq6Ar8+anUDcvBrIAIA8gF
zR2BpKbHwk98w5v8cvGA4qL9HoF4IIavCaw4P9EKpcV5ZjGg6l2JQfgWEt1USGu15ad/fU0VXu9H
sRbFXiam4fOSDKIc8w24tNDRKSbg71sEMf/uDSoyZ/ca+L/SbHKkWHmHcBRwt+SZzouz2kIAgmj/
OCsH5nyJTUNOP4Zki92se6hYY6TEPKgE8lendWe6AAyDMMxdErdcD4V1aH/aajBaTvdc/xShUq57
FpSN/3yVVhBYqxnIFiK736vzVo77SWECrhse4YXljBxYeowGzenNsVigZnKgaAnWxT3oObwNclnG
j5tG0N+AeW7/8LWrxFm8iQ2xLRkoAHWeFTKfQOPV0yWEyLZ7qsHlvnwrFEe2wBQgylhFB82ZK0nV
l1xt4M4sTH0xVF0x/SjYVcES/FRZUdutlcp4J+WpeotD4rKb7IDk0Lc6b3NWiSeiPxBsJz9LNiaD
1BsLAp5uyn1V+16Q3m/7JkAS8Bz3huDabFt05fD4UbIha8pcossWzYHc7mj7c2AEnbBA+5ErXVnn
I9c6KyPZDbg+zBoyWRtPJ9JSwAvWHfFGT3MxbmoXRxmMPjfCyXXB8X1glc6WBdfkmhot2XBQspvt
etCRO8s7qMcxLZ+4zWP3UxP1XkVLbpb3bMlmWuiaaYjBKxPcSPWAUnSsvV2/lgKL8tG8P1vDBCuM
PuYoyqX287KCgKZ6rFZRMvGRLVw7M86OakuXy8kKFqrOa09DBvCCM+z72znU3oGZ/3AXgO0CyJ3d
NYHkGQ/Z+/XPFN4aznLaaUwUfYAThijor+IInskPybPmh+rIjjfuri8nOjnOgo4aaJ2aBRkA9GT3
JqZGy+z++gqXsUx/RIfKR/R4dnCkYRibMnVsKXSzIbk4Q29ZP1L6yGJAQV/T9WlG4VOjmMVeadio
E0iNfkjwlgOUrbsEFGjmF8yjCKyc6DpxdtSUmrLSFZicSmdglZC9tV5dpCm+4OvV68aG18ZVVUTH
dpOhVbDP76Alu0Pdy5tPINBAOVMY4ohW4yI4AnGUFSKSGhQcjQM9NG7lojTvLj6m4w8iFPb1yFnR
th9zdrB5bbRyjn51lJvfrdx4ViTL1ajp/7NW8ecN4iHNBFoflFjwect6ZyNF6DDNLeduvKSnZJ7d
LhUBIwSX44OE4OzLLDqoMwDJJuZVgoTF7tjfG6OQVF4Qj2qcrSk7rV1HQini0fFFkW/rr9TdmoYj
pD12bQKXJDoxgZ/9EDs7+y6id7ZdQFAwSoaHtF8e4667aYfyHjhVTyPC0pNoOc649IlOe1lCULqp
OBIQ8FBjRnPKAY+BOyHfr+8zBbott2AxaWpH9LECN69xMVpmtqNNW92Cm9/ascNua8apO5G/FVhQ
jTMkClWGmWyxS7x8g3x7AP4VQYYqcgk8stmMV5Ac9EAuQM3Nxcy9M7H2PlGgBKn5DQTi2pO+3s56
VI0nUDuZ6otWyJ7AjgmeBI9wnhQb4zFb203+1mUOFG+gBHOE6J+fvmapL0NA9alzmdO8/st1OSNT
DN3aQtDXjpTHJdhmNIirbTPUYFWwgSw6QZsS1MBiSyo4Vh6+nMjQu6lWBInbCLfkGK7yvtlSjP7E
zpYtzo7I8180pxYGNlRbswjhoakF5JPQX7DMqFeegLwylXKnd4k3WC+CLb34aZ8L8RBU0MLkJnjU
tjyY+eybUmAK10ZpX3HTIw2m5W9Uoy7enrMlOb/Uy2ttTQbCjMK0HNXU/Swp97qIe//iiz9bhbsr
OVWMmSiY9Pjfi9fDbe5N9OIvlxTP1uHC3Sxvp2ZgyP42SUqH9OWxL5pTab7mFXWsajzM8SElj2z+
scjdXnB6F8tIZ4tvp3tmwwsplhcMG9NIscugSsibggmCODMhJ3QH8l1PbRnIx1KMeFgC2IPwuzmH
ZUmlbXV1A/A0hnaV5JtsQGWdItvuWxfsovvSPCjxawwVKYkpgu7XZSN49t1cXLw2BIoA44QRi2A4
MTWcnrbucOYWe/Il+0HAyC4eM7sUu50tyfkvIzGmOUtGEtmgvpTZF6moBGZV9C44HzUl+ZIsOcpe
cnIjrQ9lc2wNAZjh8jzS2VdwDqo2jTyO1y1xqptDgSS0oHQ3TprTAMfRpiPafGzXNNYOvO9+lxJH
KkRF8A/v8Fta9fkbeKDpail5MRhxG1mmgmFUUjjG9FwpxQsIc2+tKWzL97F4t6wdpC18FbBRvfmV
Qj3LtrId6fRTnTW3IytOSxP248+0D1hXYk65cSHp6VZQ61Ms3PxEc7L5ltEysOfqmPZ3djntqsUM
zOwgx0rY0WaHxi5IqDfKgcJZ6yrMV13Q7hCYVx6XuhSqrc89wH9KNzkV3VM2CwoYH5H1te3kDJ2U
6HamaimNtHx+gPbsrWT+lFppl9f3qdLvRxA3dc9afTfbBKipZW9LMsiF77thdCQj8zT1fop/YTvn
8l6RwbScf8ukxKcFQrPinZkUXJcq+LAK1zZua/ZjUGRXVgeBORH4Ox7tOgPsv9pEsaLefqSATi01
mhMjWr3l6ghspsAxfNCan9lMmkA9OIaMJpy57A7WTmYOua/3etCH0LWkBkLD2Blc3XDnH03QhqJu
tuCZ81jXQq+UgdQwJFLyZsoPkl47xkoEt0K0CGcgO2LkkJ2CgZRm0xvZYWhz8OB/F2yl6NQ4myi1
WquvBSxW76soUKynIapulLB9gT64lx7Mw0YEKaoPijyPwdnJvivKGAAhM2rVAcNqubPKmdM1aG3p
Zu+q8d5K0Xz6OtV2oNWiUoHoQXMG1JKkfFI2oLnSl4dqlgPDqEWyLduLvfKieZRrRiWK4latRUre
uqlhuzWGg7yFkFe7fWmNTdLRt+R3TVYDRcmh0k7Uf5RlfNpoHsTaGu2q1TOMCorph+y4SX4Qrzhh
XggxlA0AGhXE9oJ95RGsQOMUZl8gc7KNPgCBMFAJgeC2ipbgIrWkWOO5MEBkkvwq9wvQkcf80fKg
Khx/TIMC7BWUibuIOqKXO95ne7n9rjODk1NdyrsSnwbE0i4voEpT2bu0Vlwlbm/kuH/JNRK2qJse
iFmNzoIRyRwFMLtc3ya9To+r3ICxAtNUjppST7Ap22O5dte4MA7/IuuoZbeoS09e/5AheoWk2Tai
HEftERILHtsP+KMgef1Hc0Bn+8LZqFRtp7GmyHEGGfU9kNa3q6jcKHpJnIFqacnKei3Qz703QoCG
n+OneAcafaAokygNr++lwOby/ApLm5Om2oDAA17kIc4YEASF4LxEa3DmZ1Y1jE6ZiRU1IELVWlQx
6NeYCoXut6dw5VbwlAr2YGWTjIZFVLXMmSoIUuTP+RBY/VthBg1ALt0j5A1dedb22rwrsjkkC3Rc
+xvVCEdQBK3x4ltqkKYPenMySz3EYKw0vQAJ4FhUd3S0u2clQYw3xEB/3wGV7dT5xtTwdP1IBA6K
x2aXRmus84Byc7XSiCTWna2sP/r519TKAuuyPeJrO8ZFYSyZG7U3N4fbto6x7Fu7Fbh0UdJjcfaL
KmOKxMdqUT1W0bHWFaiMlkf1a+dPvhWwnSJB50Sw6OUeyOcjtbbvPjNeg7LSibJWi9q4D3IjCaa0
bx9T1kDyZYDqzvQOBhcNJIEA7UInnKTHvu58PRkifbb9dV731thBqZY5lbUZNQhkzkonalOKdp+z
Yu2iK3TqSpDbgXFel3QwzHy9fpNEmZPFWasxyWpjZe3Gyp7syPMG+iKoptO7JhJXnETfw9mtuCwr
WV0Zhs3WDsS2z8qyE3yOwJBYXBClQBSYFctoRgyYgDGDXm2NSF9d78Fe9i1fZU9GYMUWFLyml6GX
wz6VvzPpTk8PK2DH//LHcFatYL2edhj8RUhe3PZ+HLKb+XZ1Yg+6Fmi7eQS+4d/G4TzwOlY6vZtz
wL3n6W3ufsZgZ9FRRbz+aep2UlfsAo8WhDTwOMs6yiSdt2gu2O2rB8yyh6avhEakhD/Hn9Y2WFw8
F27mYlRrN0sQsXWaqLuvIsnT99d/z2XiduiOEdnSbVvnx5rN0W7VLF8wTfw8Qor72YTQWOr9B4EG
b6K9JHEoP4lFDS6PF58tzBmSVC/JMFhaC6WWFFvxniTtIVtfc+NugFATHTE2q0GJQFin2u7Obwdw
ti5nGkAjsJoIqQhocY36l9Q4H5VqtFGHX9oBs1i3alCuwJZ9oBn+Bnb5Yghytj73lKt1StJew8wf
7jb4lHeY4QB2HPGVeWBP8k6UXV68b2fLce+6M0EnJFcYU5VQi2O1dDtBYCuRIRrOYBUbYZNRtB73
dPsK9EJjivuEENYO+woQmPig2u4mjLuNPC3yDpMrwIjnO3UnalhfDF4/P5avJHUGZGp0VW+jTkao
orOdXox3sY7hvzrHkF0ZaLbI01yG/56tyVWvB1snuQS1MpwnSNQ3BeDmhtwZoFaTwuH2bxSYN7d+
5QL/NngMnTWEytjhDTmyeCCT+bkNwigHIyDvYtcjeC98JYb0PTHXWmlB5H5YYYzg1l10Ch2aZD5j
t3JuewnCgOtm6XIR62xXOeswLfJUVhpOcbDA11p/B5LL6TV6l7Ut+FtiyYXYwMuA+Rbb0l0FYNBN
/X1SJF9tftbFXaK8jcm9JS1uSZ+WlAV0HRx1PCnL6I0qNCsz40tq+ylrd1tOHbOHOnvItS8EnDzX
v0S0fZy5qdN80RE5k4j1lV8Xb7pmOvIStaNvEoxI6I2naKJhvItR7tnmcaGJlKykmlSYmHw49CC7
MVG4QkPQ/nn90y7Pg5ytw5ky1SJJZkqYvpVDEhqdYx3Kp+zWbqDPmXtFuB4sp99nT/Fj8jS8WX+j
ZS18fJx1m2S5yesMc+kMXKRq/NKbz9RuoQt1oGMPtrBXTAy5JnQ64v7AyOLrkyxw6Bcjs7M94Ozd
Rlo/dRnc2MQWn5l7alqCtyBYga/+zP0ct2Zstoi426DMb6Sq9q4f5OUK2udH8NUdsypQQgMr3gdA
dOtnLjt1LweaX4d09y/X4hIjvQeSeGgBotr6/u0daPB3W9zcPogRDZcrLWfftZnSs2SlbkwlIRMe
Aglr1Hce5PGkeXmwReq5HtCTfoARm27lGgrtluBiXM6UzhbnTFgOkdL/I+3KeiPnje0vEiCJoiS+
auvNdnsZ2+N5ETz2WBu17/r198i5ybTpTjNIHgIEML6pJlUsFqtOnVMtc75meu2HNgezv2pjJ3/S
h+a5c5Idu7P28aseNHeZB8FL5f3yRsvcRgg8aqe2Q1fp1TGhVgDZAYdByvayifWfuHATfaP4DJXR
7HC9HifkFiDwQ58v6GIm8xjZSoQwM3e8HMYRXX6gea7MPfFAQRI5imu55Y74FRoDUnC2LgnbYu0m
qise0tVzCCSFrJ/mx5DADHjibv8xj7H2CqbBqd4NX6+RQtYb22s9w96Fb9PT8mpsC1eWWsm2QYg0
lLddkfW495so2lB+nceymsX5isJflxXLPJYBX7ETA08gt87x1HLH3NP9leZocgf1GqSYzR6aEZKe
mCRlFIsyjUqqOWrQNYiWXa1CHhPM8BZUc2M889Lm12WflRkTwk9RjTYHtRSyiOG3Pb4sJaoYyc7s
tk2oSo7Hed7Lk+0Uwk9Wx8mkU5wPdb8qjNXZprOd6WB6bRD9KG5yTCfGvvViXJe+hZKNJABJTqdY
qTGNTNFSisSU0bc8BnFtgf/Vr5e38zzK/mSNQpgZ9VTnioqDoq3wzW2Caa1PgH20AcW/j/mtpvD/
MwEDWXQXKzDJrBZmaONATEGzUyfPNIN+uF9hlKvpiF/VuZu8JP3uv67InKxbCEqZaig905AWoyfC
M2tDKtkouOz7CbmNGpd1lak4FloJP4Fo8WxAhOq/UYvTT9YhRJWJJIahzJ9X5HRV4TImm+xW38pG
PmShRayu8Awsq1WOity8J9CDPdZAnypPC3BFQEwfEo95iiRvkpoUXmY81Bc7VJCarcE62fYmBrkd
I8UYBiI1stGkO8TAp0iOncwtxQFNzuJJjeOEHauf2ZO+DzfDrgpwZfn6jg4eSnj74To59ttFguWQ
3A/ivGZKM9WC/CWDCM4Ook1O28kGiWQW1r+fpFMDn1OUVXHgrIj50XTXRDL0lMyCEE3sVo2yxMap
ovY2GkonMmVoE0n8FycuByVuwrHGGhT0MOc30A2P9n5K7ovoQxIZJSkEEyIEo7lahhbA3V0PwJ5R
ehk6QJ2qeCWv/SabMBZ0HEBqkKv7onsZNRQrsl1WoLQ5ADemLp6m9j+4kfzuK1nR4nwV8u+pZ0Js
maFEZYwxLvqO4PHrh9UtBvpqDBYCNoUgjqKU7VXo3wSgWUc2AxVHug9/Dpan3Rk/O3K3zk0BLiI5
sZKIx4RYZC4sK4y1Z5Kid6+iChihGlm2D5c/zDcfW2XqLUY1lYJzGgnNVy+O0AEyMgLwph6P0Mds
HEv7ednC996AYEJYSBb1mjJXq4mNvTFwIfHD4obOet1zV3bPf38Ef7UmZm2hNbZTyWCNE3dhzkrs
HQemlxCXXSvX0KC+lqGnJVsoZmzFgoLGWGAILFU1zOSCFJ35l7dQZkFI06qitYshWsgx6nO/UR9J
Jx1oXbOvL68XYdvWv59Es0XRlCUyRoL0wU4B94GQL4a9iidI+Wo+95GZeZfX9C0gCAbXNZ8Y7JOp
UtQUa+K7ZKttkw3dgG99K2s7f4twghkhhoLRHEowKtwBFC5B0UAR+4dl71Vr2SRgvbq8JJmnf8vB
WK/TVscmdqhjuStmCtxETmevQhaACsuwPuvZvPTNhJjak3xsoxFbGHaVl5RQNl3uINLozG3AS2jF
NDLFJVNiUAgWo6ro0ACFp+ca4OVWBCI7iFKwtzR9+x93UogZuWlFDe3w2bpAeyMB2YYeaA/eZq9z
CylmSpc4v5iOdWUXqrkJa0A7Lj/ZA008iGBqgQ49gPyPsUt2Y+l0Hw11MFwVP1VP8TYHBUN0lEYv
yUkXG2IN0+hSQ5fzmEFqY7DuTYh1KnTxCJjyOGn8pIAwQf1Tzbd1hsQxg6ZxBqLdUJG8ZL5dPjg2
uBeIaq4Qe1MXjk2ZmFZi2/DktrphYAafiQlZCBntyff3kmBmdbiTIMCXIbGMaP3MqN4z6vMKo2yb
Kpi2kBHkix8ZV6VXZd4s7QSd2+jTBQpnp2znxSoVLLAAlBPcvpDplYA2z53OUwvCYZmTKdUiiAgd
hwL1X3RfZtOfaH2vNuqhgpBdMstgjWfvvlOTwqnJeMPifg3ikNWsr7P72F3HpGqvra+BNXGNrVSR
8Vx4PbEozuyBXlAb+gYfMN2x5SZpnTAKqofQYxBoAu7QbHeN7ZW6o2G4vNoMiizinotIp/aFVw2r
aojSrhF3dMnb+GQArQqIw3bFH7wZzGkU6JfyO4AtJbeX5Hx8dmxOHHeuu6YzY3xcQiEFYXYOM6mb
ZLLehcRLxXG+3kxGrH710qpEjyl31EoyLCCzsP79ZCFqx8c50WChnBoXnFae3f+5HMtlWyWEkozz
tIwpLHQ9hF3oM2sth5QyT5CtQ4gkQ12PtYWh1OOYTF4O5rYFsmWXF/K9MfA1WhEhZoBVbKDdCBtJ
vfi9qYPc656Hd2W2OCPGm1He6Xpt09fpQUpB+G2UZTUNEWBD103LZOJzdrRzvaI9gEboAe40p3Sj
63Vih++lpYmzJ/rEkuAQOsMAQqKChKfr88Sd1MIfGcbYOHkrwCdGh2ttOTSYYiFK59gEZNfI4TuQ
0JUm+net4YLdJgDLpnt57z/FIsRcx7ZVzHrphkFMceSL5YZuAoxZHGlxZJbpKvnijVEGEkDtWm9v
Z63y7OK+qXeUNj4rd2BVtSFiM2aHrGlca34Cv88cK+CH5ttl2Odl4nQhHpe+2Ud+Azy0mTl2Mb80
w/hsgoR7VnmwtNyJ29bBWIgPupc9gLeuinGd1iqurZQesgqcvmEJChZwu+K1kS6JCzFxVOMHdXt5
/Z99bGH9lGrUNtC0tzQouHw9pwbDyLCpzsrRjIoAEt4Pibq8QnbJM6CRlReIP6/dfK8WI0jwoeiW
6JCXUjdhAmmxNgJLUOXbpQHkme6DF9ap+RA0ZbHXQOHDl2xvZ9wLQfK01Jmj4IENfdsZZO3hEbwh
uyYLP6hS34R14Zn0rjZeQv21mR+67NDpTwv7saj6pp5+51z3UohJu1OfPabANEKu646N5HcMkXqf
xHCQygxM7UXRrk3rDm9bJ5prh037ODyGbMPaYxHFNw1N7y5v3ve5epyeE+cRx/gA12z7RuuKI6i1
3DL9U8XRset+lEV5k8STp6GwD0rvbQY8RMySIOvKAEJMPpSUVUzflNsl7wIyvZBxc/mHfU4RC1/1
yw8Trq9msosEyO4CAzDQE7ennW0VhddNYbEr2/iuquv3GCwAYc0w5gOC7JLWQVgoDyiEHLpUgcD6
dRPXTh/1BwX0NIgPcfHA7RsoHe3qNg4MMjmYr/HJaDk9wUSv8bsCoYZWosXIk9sq7F1VLQ59cUfj
3Lct5L+XV3hu64lKUftltk1sSH5+9duYNSZVKhtd8T2qcLXp2U9pD4bJIIaII93MV4Xlms8qCLde
IX/HH2VvpDO3zxf7wr2Qdnwoa7jH0VS3S/rSdqAr3V1e45lE74sJ4Why0+oxNmOiT5RFfhReNcN9
ocC308atk8FRl1IWDLFngtd8MShkluVkZj3VLPB8Z/fF+ATFKslX+5zEvmRBSCRLtU4x/h6RI4Mn
MnSEdXqjD6Oz1KWT9p3TtC8pb3daMmyKEkvNX6D246TwssR+Jmkwzb+i5aHXr4c0B7okdnukht2c
7Vu9CXLlCpyuTscxMTGpflOzfayh453HvwAU9of2jxGDG7pvt0OKS0YfE7eCvlymx7K4cCZpON1I
8d0XDRmG6CoFmn++sTdyDwW2zI8909P2Q+2Wt+hvSokFDIm7iE+8yGDQjzBC/dgb6p0ZjZs6M7ap
jrY3Bq0mE1IQoIPW0YQvwelREK8weoe3msuaQzjc6CGD4DmHCuJbmCHLsUExVL7OCnG5FnpmvC+G
ezD7oQYVFNqOk99pfKe0D3Z9lwDmxljntSnzbU13Lbqq3PAOE+LZPU+tbY2spmOq26h3U/EWdkBR
4eKvAG+WuNeZFOPLtutfY0IPCBoh0MA+5qC7y6cffQcYvdYEs/Un7z8uH06ZrfXpf5rfhlGc1QMO
Z9ruBkhncvUtaY6Yh4Jm4dNlU7JYJ5I36mrctGqCL7u+Zrtb8MHdq36YAWOxtsN1DAhAgyre9oBE
y8LcGsYuHFiRupG1dtmYEBZEsRigNAAQVp2gxehAAmBJos/ZiAo6d0h6MhC6i2+SWEkargyTfqww
Dj9SCqFWpIcghb68m9+F4gC/VU/sCIloMS9gKyHABo+8LIOyuW3t2Y20G6hup+kfWkO2DGxU6T4D
U0bY5G7T6o9L+z5DBASVTJeo2x5Q4aLa0BLwemgbdL2kVX/uvf3lJwqXmxW1nBg9LpfW5z86SMAQ
Xztkm/Vbj+pD48Z3slrz9zaesCvCfaZVXQLlPhC8lB8RQupu+sG9yLfAhBL2m8ZZNc5kvnU2Sp58
COF+m4wyi+wIHzxuUrcJb/mS/48uJVxoodVnuM5gYcHbYUGXw04dvDQuO5R064RLraJgqqgVbN3K
9jXk7tqK6BzjoffWMa4SeHLZY+rsqfy7cyIbycysgdDe0FC3rzQnLTs31rWjRgukmr1kDy3JZxJp
R6qEtJPJ8e833fgjM8ImCDGCup/monKByrN80LzsrQbTRphRHu3+ELVgFqfoRTtN9tppBKkuyEqm
QWWO1ZFHs84fo+6nGb2TCMRs3aEPX/V2CJ2yI1ClwH+LefEHC2T/dYrhu9G6jwrzdYZgXAtZ7qE1
X+oCBOV68t6M0/scEY/xsXXatPAV9d6YjtE4+EUM/na8mzxrHjZ9mQapHrrmHB7mES+VxAqaITO3
/Qz1wBWcbqN5rXTXA6323CY7aDI5C+TPAOgetEfMEeKnEPAsoF9mgzuy/qgYshH1pjXuGR7QYM56
pDzelNOfy661es636HvynYULjfU8wn706/QLKNDAup3sVv4c2XiC7AsLd1mY6WNIW+TS/XzNyW7G
TMrldZxrYJwGNEOIucPUZhOEMiAzCM77q2ZXBKFnv/dB8g42w03oS8ytz5tL+ybET9xPHPyQOPf2
dbUbN8oNLN2ufF+I6JLjIds7IW52ahXp2QDntOzBm0BX13Y/L6/muybe19D8KRBzkmpQyKqBD0/R
jj3Ykvf2PjpQlIjcNFDfU3Qw5l+g2nRXasG6xaMc6niNCwLXa3ltW/oZhXhK+spMFSXRPxGs5b22
HT75ozV/eJSjA8+nPSfeL8TVup9TaBe08P7iTzHe8uih6LtdH6pQMxucVvM6lOI0UrqzDv1nqNXw
ZnbUAXOQ2V4tiRdm130kG9FeXeeCa4lP/hm5ELM7BHt7em3ozZg9aNGTDTT2ZN2jPOVAEsjp9Due
RA4vbgvroSK2o0BR5LJTyC4dKrzwk66roCyO0NCCFsVZ+6q4eLzpDrMfoPXKAutFBrmReDoVglHS
NhD5HiFkbiMOLs39PJiSMPEJlru0uUIgagteFjUe/Ueu93dWZ71mJe432rx00ztoxFAXfevtwU/q
x2l6LI1n0r7lRu2AkeC+tesndJZ8NaGulRy16nYGwGNeAzlB8X7AsFMaOwqeiVOxn9vXqH5KNQ79
CerE8w+z3yaF5ds9GEkQooYIBTr9Lu1vCNgwWPVe99dDA9UOeq/MH532UudvNVf8RsOEja57o43/
T8NgBOmXHaGjxa4zu4Xcpr412/6BTf1jqD/p/Ga2WofYL3V9GFtUe1OvnqogJwzlwNnJyt8E88VW
fquwxY81fmDVbcR/Zx11yjl2rYIA2zDMIXJ/KEJQhkbpSDR/LGvZpX+uJH0asKkQsK181MyixJhe
HA3B0Kd+WIROypHsKrNfjNi48L2sbbexD6kp7Vaefcr+PfmiKKaZj0o3d1RD9yW8A+Sxulq85h2f
0FXczsGzIMYPAIfrACadQIaOkp1wIaKz4Z93lWX9DkfVKc17HUpKkvMrsyIkv3yucqQlC1LT4/ih
/DTBnOyF3mI5/DAhlFuJi+ns5CjrL0kyRypE8GXWy1pl6824oGwdQVfyQ1dWp5cSQ5+7gzVVJSgu
o6+gi0zmpGN2ruSafozAQ59Dd8KumZ9qZNPNL1GS7biOMg/omYmPcVDJpXxuc09tC6GqQllnoage
H4v4l4nyX4pkMrNlUPHvw5W4mE/NiOGqJ8RuY0zmRDWo9YsJWtc/bTxcM0xIzZW6p+0baHJdqraS
6H8uFGtg9KYM9XkDNQ9cUicZARmr2spKPGHD4iNrfpJxJ/HOdYPEQHxqQDgDRrRgltVYVY7QvrCS
0LUjawdFRZRTmeXrNvoY1Sopvu+mV2hV7xs2SQ7I+SUaKCkZJkVvSjgfjNclBKB77Uji+9pizphL
GULWz/N9kX9NCGehmkJaQllvjTKjTzy+NnrW4clPshWoDYGpSuKXZxMoKPr8a1VCSlNZVYfaO0w2
nhaYGFRRRwS03ltN8sfl5fJnPHsM/loTIWtlzheiDrCGMT8kRtup/FPbslqnZBdFlFo66U3c2pV2
nO/sXzYwFmmg35Y/x2AdG5m3MvTiJ/Gr8NXgEqptokxEbfUTGHzi+31jqBiqxaJqaEal9suIJLAc
o01lG89KZDW7MY1ul6H0C9THJ/ZgmseEXXMKoROtdtpYuRv0+Do2em+kv6LywIoRo4I92G+qwJgK
pwDpmTOMrWs1oNJ7VAzNQZcmK6372OQ0sNLlyiDLj8tf6hxg5cuqBF/EiE85RSpWBdve5xgDOpFO
9aDcFL9XWhgjyANFO8iugzMX7Rezgj9OmDgFox7RoDh7n+VPBnRDMMrl0phv+/xHPbSSU30urzg1
KEoFtYo9lmxd54oW/1znY7RZZ+Cqa1mR5NMTLnjK52Dliad0gzUNqEf843yv3Lfh4FMDsmNO9kfx
l422X3w8piEcFv+R3Q3noF9fFipcQX24sDqeYXxl+FmNF7ofRS4rdmSdYupA8cN9IwlQjhgyn3mZ
o/3sASfBjNp/8UT98lOEa6pIrf/3rRAosxlw6Oz3Ze89E2e+GFhj+clGR9mkZ4au6mBVwzxR8sKi
60wars9cCF+MCHceGuuRaVSoeZV55lSr6NviXV7G6uyX/EW49PpCoYOyXjngRQXEcsWpGkCOSkut
ZzKjLysRrraMFBxs7LCDpxtG2VuQ/zmVzzbcT44ytifZpxHiSqgsagfyXhQHrc4p13vUfi8h73N5
58491b8sSYgjPfvnsVb3kDsYfeDuB3CYoTuhQZ0uRM6uOkil1d/NPoaza7vL9j/5M759OgswDvwK
A8PowpYqJK/Am9YpYKJhH5oZ/a4H9maWH1oE5bzpWC862oKza2mGU2Qz2l4g3GV422A/lhAyRyE6
3ptS/dnGr5P62OLFyCi4lKdnQ9Gd2cI4q15ueW0HismvY0vzQ57sK83wk1xx4uEVggSKEbDmRxbf
A+TiDNb7gEgOtfDWttEWhxrrUHtmMe+5oXrDxLyOYJSaaF6Uq3hY4d2ajX94NEhQWN91LimlxsnG
CN9/apvSHtJeQQ95n8895OLvSYppYLZ45ci8GYJjoPsPug5YlgwMlTrojbjpaOnoULtyhuat1K/7
EoTL0K5qpylAP1UP9ym97yN9o+nVVvIlz95IJz9Y8KQiSahRjZlyTCFF6fWKfl3WDGAC1WWG8t6U
PVRQeFLexXrxU9WWMjAodpkWau3PE0/3+G4bJSFepE6Zw1V9P8R2kPcoiynjhqVPGRt9WtMtxIOP
5tDt6wFU0g0jbhUWbly9Zaa2K83eieLCiUoAy6AuZ5SOBm3jqcF7KdRX1862bZUGscWPVK3c1GLN
NrH1LgBD988a/KrOspD3OuIFVHc4Oq+Jp7bZIbazO1M5JjlUtG10cVCxDkvbYXXrS3bxXCT7u4nm
ivo6CchKaFossnAcQJMctJPlddWhmzaXjXxidS8cOpFlNY2UxKhZDt/Syxt1TP8MSb+djTc9L/xW
2Wr5rToAWD1dsW5x+97yKR22Q87dLrHdVIlQxvvQSOagEA/sqmMW6B3Xgd2hJDy/KKPkKJyNhCd7
Il7IQzgYCsOeZB24MnOMUi9JQND1vrwrZ7OOU0CVcOLaqGDjpK8nzo1/xO+AcUbb2OUoeK9ic9mu
3sWALrzIOWjOXZCnhoWTE0YtZESqQTkaQ+nWeu2ms2QLv9MYIZqcmPh8EJ/41URDskQMaxuCase7
bXT4BwH05FrdFUjmwNtKb4kkuEvW9ZlSnhhFjc00NAVGk4UEIMAONBmi+mz2fbouwTdaylAMW9dV
XGU35geY5g/LbpV9qfzoNp1QUu8wZkFl0u5ns+FTu0Jmhgwx69MOn2xUE78MH7PiOdSvDOgPmzzx
Ki3xtawOSoOhMCSrkZyrIONjMh2wP0xp6aKufK3kIMFtcCA6r9ih54uc53OmWN2tU1TERGlNmvqc
/5Z/ba5/P/mW3ZL3Ckr6yhET29ulaY9RbAZ5esPU5yw8FPNzCM05I1IbJxrTW4zlBm2TgFxWins9
l4NRsEDbVLV0sMEICUM+pCxqqgo7D/6+jtROWb+r+e8ub585mn6K4VCzembF4pt1J6sCnN2FE+NC
iJiMMRuztIBHl/OxYz3e5rnDOtWPVHMDNkunCnfZkj2hQ44YWbhdB4XlGogJZ6xkSlzfhxTXM02I
qkMczyTWJ0D25JNAuX7sSJUqR1vHJGjbbaEx72TTlmAOJARyxwZ0k5ia11RoM43TdZFU3jSPj3qR
bM3mT96UbpUdm7Q9UBZeQcnxwRyy65q0TmGsGtWFb8YgSKzU8F0fPi4H23Mx3WQG1TTMGFqq2Jqe
MsXgrZ3EwN0ovhoVblvvCM8lPZ8zNVOUMP9aEaKDnVpzG1dZfFzy0hlBQJ+rP230uzP17fJyzpWH
vlgS4kHYKSxvsibGC2TlmiweBidx8x3iqjtKVVPORp/TdQmHMaeK1fQJj4+rhEI4ZAEN50CxQ0Bq
bX+YfX1Cg/xgR7eK9XR5obIdXb/ric8BjJ6SpipBGL20PmSgfGhTBVoLPSYqw4RJ93T9LSe2YsWq
9HHB12tB42WYzj+pcJSP7g7wAO/yymQeKcSVKY2mMl19pZwnN82ijTlUrtZ1kin09Z8RU6/TTydE
EHWal5q3+HRjexXNdjDMVypXN5b1XJeyS39170u2hLyCDyZLUaKPj6qaPZdaHpjkOeEM9TUAG1Pw
xJjhzhi1A4XCe8ntDaouzuVNlaxW7LlWOnTCRtuOjiEnL/NE8PzPwLIHrg8t/aXmpeQbnq3dnOyu
2FuFVO/S1wQfcS3GxS8gsdVwEA/1Pg2gaRnowfKrHFztGlXV6gnYxo19j5lPOUDqbC55+kOEyDPP
YWh2PASo3IPvolKQxVvFchjzavA6uQvmP0GpnF+zXWLuZY9q2a4LwagndoL8HcG1X4A4hGY0XyIv
a/Eoq7dgXpBdius/d8HNxI5jkrbAbmpFfCToR9nWLxXjPCqs9i0Ck7pv0gRv0NwrsH4yX9XhcTZi
iatLwpLYdtTHArPKCzxdUR7N/C4rN6SPoAU0yChrJFGCCjEpCU1lybo4PqKLAwj0eGWwGlcoVI76
bK9TKDCHtc9AAk0rDQTD4VVNkZ+F1O1MCuQhk+HkZJ96/ftJjKzjchwSPUU8HtpDnr8t0+yM3eiM
OvcjKhudPptun7q1EL3SnC6arq3Ry4Wkse4t8aYgDlO84piD0AYzBODsSzZ9fJCnoOfgn6d3LBXC
WWVTk9A1Qq9dH5M70256Vx/7m/LGwCtN8WvP2gw3GsYMda/ZV277+78gwUXKdbIB4vucTwSUaeF6
8yqtqwKlpk1XhHcSdz4HI/1iZk2CTz6rDkrmKVnNrDVo1QRP9NU/bj/QMxpuGe74XsYNakpc6XPe
6MTmMmoTxntxhkqV7tX0CXgNb0jDbT0P2yZutpUSozh82zKyqwmYIWLAaef9Amnxlt6FI98MyIWh
9eCb0143DdSrgXpF2YCSvaWGYJgs/TVA5Px3nROgA+udkTSbMa+82NyjXBWDB7s3s40+b3SlA7z3
pq5KzAI0DouKTcQB7iCG25EMWD5WBkMauVWBRhLhLmsHDFxpXmFC3JA8NNltO5aebo1uVWXoDUEd
wQaIlGaQCigAkHeSangD9POKRGBAbEHtwUZkMYAngH1WMvQr/ZZCNA6zkk55jpRpTWPM1/Iu2eeb
xLU2uqcr/4G+siREiXoto2JnpEEV6Uga4mbUdnluuICiScL+uafQ6UkQMsFs4jWJCS6ZZay9VWwh
lO2cbCFCrFVjG7XaCLFtGZONNTRgax+uwBEhyVFkeebnwThx/DKa1YWWyN0zJA3qE2A9mw7UnLPX
PiieDIslW5QQQeMc9c6ixNdpQpSh33gMLbxhkuRBMiNCpDS7LKMAbq5Z+nYgGA+py0COhJF4gEi8
aYE0jZgLghRvrusq3Uxpub2cPkrWIfJuGqNlx92Qx0d9Lv0egJMe2IUmTCXbJYl8opbK0BQtNylO
KCTRHas5ZJTvSPmnZS8oRPj/25KEaKDEIe1iwB+P6JQ7JoRpCGapFN4Hl82crRGZzGKGZTGVArfw
9QbRkpBGCm+i47i3Ju2KWKEfo4tZztWmTNiOEgzo8qDB1A8EvQNdZRuaYlZVEiT+TcLwr58hlgBr
U9W02sKl8hn8nqIDiur9Jt9UflFDWRduiTwYw6rSetW6j9+T0r+GhQRcV7txnhQYps7or+1qCHkP
zqrnGzrmlr3Ino/nBuRwZf81KHzYLDY6I+0tZPwYG4PaZ+Kmy61R/+lXEmaeu8Oob3gCfFh8C9LB
1jUj8sIT6Kllron7MG0sZ8QHKqznPrPAeYFLap4ca/LwWoPay+i0teoxnfp6VEA2EbSTuMdIjWJN
GCvwoMqbddVPwsdByZ5RUY4dwqk/56+mrDX1b8oPf5e6BoaTgBlH4Jkp171Nd+becLN9cyAYPZ+u
5eza34lGkXBZhFoGoah0GmJ/sOK8r7W6io4RA8xuqbw1sadtP2/HCJOEncnna83KUicnJD5gSjpG
UXAMgOx29DreDv30O+mt+zDnGMyeupsoj71mmhzbtPSgagbI3DASelFqHqJ6vjMGZI4623Vq6CZK
FWT5IAkAZ/OB0xUJN0AzQmJ60BHURpe+8R8rADjDkxCk+sTNvf/uxjm1J0SCDjPsC9HXXStzF8No
GNSA/Jc+bCQRZz1R4ok7sSOmxstI9bEpWzy7oIyaAuEK5C2YJtlmyfexvpXDPc9e3KcWhSy5VbPF
TrJPiyEmoiMHCIlt4+tBPuzLfitv1JyNqqcWhaiS9poB9qgOURXvHx1c9or+exVkXiGtFMPK852c
0+lTa/nSxgqRhevoajYz3tdhvqCDCfDs+IehjJCEip+Gz2Zzq41XDNNKiDQJOcSAckz9n7nnmLGF
8Fj1Yalv9cw3fL7vSxDo3OfqcZxuclB71JZxIBbEaOwPs8o3OaawK7RJNY0EkVk+MCTTOW/BDqDG
z5n2MJYysOC5G/50Q4VQYvFIVcJmjI6c/e7SbmdA7ssCNfll3zxXHji1ImSSBmVDUff4bHqsO+1C
kUNARBDgyFLRJKbOdtpObQkvcj3u+8bMh+hY/FwC9Or34L9htlNvzNvVNRHE7eggHyI+e9Oe2hXC
Sq2MYZ4b2MkhiLY137QLphc6J52CcBVMYf4cqB61nsk4e3LuNulZFKKMkhYTNNv+/ywq5sd4be9a
7/Pw4yjKqwFnK2wn6xWzz2nJQFMDtjM8kUe/jBz7Q31MdczWYAQ1WHzMXT7m0E8q/4MXlmyvxbw0
HhcdQ8Sfi508rt3MyU+j+Vhf6Oqu3EXxoTMO2pAB7O4lgSzTOJetni5ciEFVMy99kc8ReD/yjZKG
oKa8tqYXK8RQXyFtt53Lo06tCcEnTdM8T0y4c0XN2xqzMfFwb8Wgg9dqL6tfq+pAodtcYV5b02en
IYVjgZ768vGVXZmfg44nCQfp+souLJxfdT9cGa5VbVMQOHY+elxpUOOVJgMBSi2ucevEotoUDeUT
Lk1jQwJWeciRVxjA4mKUZVtCo9mTjb5JYpRIFl8VidGjqxNB0wew0Szzid45c9I7fS9D4spMCSFK
SSCWaYZwX0ZTZFBIihGgjLb2EyZbFTkf4BkIRQ3LBKW/sJFRQdWpUFp+VGvw1XLDei279mCgMVWa
7SYOW4+Gw3VZJY85sX9pJgpcC9+Yyi8jNJ0W4CHFaretFbsN+HlUu8Z7qdw0BQBPg78q8wI65Ooo
RWkFB/HNjW3Gjm6CoAjkWLW+y8xHEAtc57V13xb942W3lC1NuFXQVgWCi6z1iRaoJCPBsPcLsSTi
pt9lEj4T4L8bKHysOIQc00A13CcG9dL5CeDomzRXyD5Nx4BE8cZK54MymW/LWKHZ2HHwESqKi+zY
ZRh5NfsFcqip14Z+mcfuNNN1psK9vBOfrebvKcrfHylcPnw2M6tPBo5rvD7kCcBT+TYEFaGuH/o5
9EgclMrk1cNzQpIgLx+pPXsAN3hhcTVCl29K7yCQ5+SgMhwxoW/jZl4/MWOti4lQN4ZW0qy74OrM
mitFN91i6p0Umf68MF+Nu40BioMMBdkQTyOrj9yoT65a82qcuM+VagtSCQww51kQZVbhmrT+cXn5
MkcQ7r55KfqhzeEIdgWi7kFBORF09WAkv2zm3wSlf+2ySK2nK21fxzleDtObDpzFtsdc8bIB1vVN
D6iLyUFJXWRNvr59VYMZ9v+Rdl1LkSvL9osUIVMqSa+ybYBu/MCLAhhG3nt9/V3qs++mKXqrjnmb
GAhS5bKyMleupSmGLhqnt9mZE0xJFVTBkoALaenFoAWZ2v8iwaN9WWBHRGk6j/KIzU26eIcSihcq
3VaVecINFx3emRnmoVA3SE/LE8qQKuis49ruInqjRpKVkpyT7eVZYi5nGjVzlaP7+yCrGkjEoLK0
ATuq3dc86rkTU8DK4vwg3ZAD9JdreXrolStpEq6mBj33ggwclGCIzuQXdwsVhakn7UPThB9knA+q
1qRWmOvIhBThUaFdZ9ZGbitZZ00zCFeGZ4PGbkbLt7BCToa2rScHZBOBTwIs3TraRMb2XZbK2yCu
HvVJbqxuwou1u6b++IekoYNjjcaO6FPV65tIyF8TQeZsyZ9HjVI0FoE7StQM3WDRP2PX+CVa14pj
aMBPhKGpQY5xHHh0Rxdg0d/tsA4tncPYmKXiKKnvht64bQcCfmJYoK02ZfQwK3hZZcPbML0TGqDY
2JjAhN7XzScy/a6S5m4+E+CmeZHQ4km+LToU2gxN1SAhTxWis5oVo1LnRVlnaIxA1nCgO3/2tEYx
hfkdT14IbBOD49p+hrqMxWVBznwAekxiFT05Ep4Vilu+xO1157VQJNLB2GXr4z6w5A1AJ7Elc8g5
fjifk2FDQgeioikyS+9HoH5aN5TGh3J+ItCo4DJp/txKyCydOYXlA85GFtczUfPFu50SdnQrNhIA
bO8cn70c+G8rtlzfZ1aY+UvUwW+mEvn+JZBsejvaBR4x4Xo2cY9kDzfhejFeP7PHBCVZN+DYxLiJ
W1tvAWA+ETYgsQvGqPIJCVc7R1vgljNInlEmRill9CqQCYMMrzAoU5cOKYooxOydMNsBRp++8lqE
eH6WOZ9a1fyViOl9FIL92JVSda+JmitqnH14OQA7m1HmdpcK0SCViox9r8x4QANJ0h9zIi2RZ2q2
eRM6kpQ6sdJsi1yPzEiq92U7OpW/9F1KnZkJdC8ryU4Z6EMZKuZYfWrkeX0FONPB0spUWdNOEsEC
tPVGDFHPjD80WbfnnnNf/ziU33czC9tr1KmZpxS7S+vyfWqg/Es5+CjOqSTMBRpm7RDkBMAZTW/t
Tp2sxs/QfhHytixvxph3bUb8OEEFGCEB6mPtBB3KQL4e5w5cFGJ0TcThrholgCCPHc08uf0E3f5+
DKS9H0NFoJCrq7jmClbzvonxSGhsmGLdwDO3cSTXfxoCSwLBY2KXM5gRU9PwCpuKd8ngRly/wZt2
xk2NDU2DMMLrc3nFN61Xy1sj4VI/XsLunjlDskzAmcsVZQEdoBKio6jMtsVwG4vPM6KWTIXINbIG
cXus0z80QeIqHx/XT8jiglb8MEvFkvmgEApL7KtExtsBbQxG/4iUpxVC36J9Wbd1OVD/chknwr+z
cUbj2NX5jHFmmj1BNQTwlCVSbwozf6u2izjI/xiqs7elqI1B26TCUvTv7FABbiL8vT4ozg5hoXyq
XoxRneDo631pz+RpgLRFXP5ZN3LRv6CoKivA0eDBwVwkM9KIOags08NEwZdjEC8lHEjwJU4ewISQ
i0A+QgOrMfMWKCep6ONqTA91nz1RsXwGZ0VlSngDXeVTsaOtCElv8LKT+CoeUYkrBd+3QykCgBhC
zGo8OjVNnqZcvsmRpxYpBJqK6Hcp0pu6nHb47f2giFfy0N2tT80lbCNVEPuqIkEyBaS/3w9PaQh6
ZoRRdghiqMqDzbHxVc3yxfAup/EDEhFIwRXtvmr126xJvWh8yankBYn0GEXo9SfNLhYUwe3LdhMb
CzlGdARzFjLT6J9C4NNDzjuTntY/+lJiAB+t6zolKoI4tsfcAM8CdBTa7FANKkDyw9Uo0fukyDxN
1J1IJPupJG+gm9iD4/fQRJuKZr+1WX5S+uSt6rudUUOuxSCQoKyexAIdJJK4S9SbiAamJlzhLWJP
yeTNAmTVKAxM1Z8UyZgEyjVUJ3Y3yGYll/Dr4Cabh+yXgI7dShltIwz2UdB7kzG5Y4MGQUE8Cj35
JegAy2Ll12fhgl+HfjhCWQKUvobOhe8rN4UkMAaxwyQYAOA2OrgHRUdL8G06D4z5c3trhixB+Jco
BNVSMOx+txUayJkpmRCBG7F1Id9yO+noPMhn5TXo74pRtQyIEQ/1IyG1ScPKHsGj2jQZ0imR1dAe
ySHtqRWX/oareJgmUw5TlIUmMxfv1Oo9ijtnfW5+uBXme5k7r9eRtx5rOTpOk2ZK0Ytel5A14nGa
/MQOMmaYJcjjiIhBl4THste3tSQ5XeUa0o7UN2VCrvwQfJVgVzFlTX7voUVaTYkX0NzpewSxaBTV
ygndlSA0inu3k4OHZp4fMMmOoFfu+nz88IDMhy576ezqKBRwrQmVnhwrUTd9/QMEdesGLqguft8h
jB/RW99PR12Oj/FWhuialdu1DIpb9NU2jm4qVm1FdgJxK/w/eNdyi4dO5q04E7pXiijqQyLFR1p8
hv5LmWxSPjE/bxqZoD0u9MCPcxIfFxVdFYQdLXTFoGw3WhOiSbODWiBXQORnDez72rHkwZo6AJ+R
YmSDJbkg/1yQZD1qw1mwXwr7Ik9vjreULHFwGPXoe1dxeADHfCresrtptAevuNVEs9907qxb/Vv3
ML/Gidne8ot+P59GzICZYF1Wo7ky1CY6tr96O7lbuu9UNN86AhQEVe+jfIZ/OT057eoQ3vJinp9J
GsY84+vI0NeqEATpUfbKbXNT7JrrIEGlNbMW4g3wI4Oy0Kmvp2djS531U8TZxCyxbytUWdVIBpTU
0XPt58NtG87eJM0cMz9uDmaEy2eceQOwQouqlqvxsUxVqyKBpdcH9KSYI/V5kOMfATJjinE8mkiL
DPCZ5Ei8a9UVRysYneYRtT3fXh7yePS0loGb173nriNvlIxHKua0S0AqHR4XkFhxl2zQUulFgAr/
tY7iA30HcS7nYc9bQsYPUblWBqhKASucx2ZSP/UtgUzIr/V9whsa44fqIFS7rPOTYyQ/6PK14Jfb
Onho88lbt/MTmfJt+QyRaRxvwZseFBJcQaSTxtSn2m0U4DZwf6HXzlSHX0mMMm1m2JoAzSq1Ts1o
SBKzzj+ahPL20o+kF/MxTIyt1hTYNVxlpwWVbCSDrqHkZFZbUOHYwsP60NfX0RAZJxSLk6LrNW7M
ZgCYUQFUnDzqCi+wWhbq2/uRGRLja9DGUbVjJkbHGXEz1CnR9Ct4gZZ7OqpdiezfDg1Yy3kwzvVr
zBCXn5+d/0gOBr0Pi+Qo5IU59SBdo7P1v00f42LqIY99FcQmx0TfG+jIGuPPBKd+3QjnpoKy5veB
tG0EdVu9SI+trZmvBVSIs8HprqPC6s0lmaxY7TVKDlJn559c3hbOPfVDKkXLdXQI5CmEe4VnHbyr
iXqcSG8mw1Up/+6a0DTE7ai+TiBkG38P2kcHsHmE2jg4EsyMvtfDoQTKoA3s9VlZdw6GyHigNlJ8
OewxKYJ41beWkoC0pitNX+GVDX5m8Zndy7ghMUU5tZzyBIECWpUWCWptJ9yhKO5m4CUuXFySewGp
Sc1ZHyHnbLK0A4OmZoNKMcIxmawc9Al6g7d2yvV+nJlkYcZGXxm64mMT1+iXCTaKXR+EO4ikzndg
4KydhcomQcsjmOF4ro43Qsb7tFlYVoaUJbA8IvWd25BRzo3bzKvsalvvAoR9YK0yuA35Jw6sFYd0
ykGduYYEKO7GiDG16qF6CwJzeg2BFcF1/WLc/Cv8mRszODZbivUtX3G4hg2a0dfXlxPygtLw+7mm
dSZno4yvIB5QZ7eFlVgg6jGFXXvN5xXmeMMT9O5syFHSgSYOV9cxh5Bc0O2GgTuexY2vzSrjp8RW
iyCsliwbqUtNgKzB+NW400KJZ6Fh0+XyCnLuFTarE5TEb4oOEzinVrqNj4tAX2h/5H+A7bRDG6Ge
ld41h+QAJkeO5+d5hVN8fTafjTSAKUhK06N0QPOvWz3623qvXi+hM6h1wJshb9A7wknA/QRIfvdF
p6vizGoytBmU8uL0GG5TaOE4nddv4mfQ/Tau4YHhd4Nzmrg8INLiS1cW9nRFnFmVqnzOiwFWMzVA
FedVzUPTj5+U7lGK/jQND+XNWVaWwU4QoikV87/OxcL/vjCSZS6vDMZbwlPe42xYkzpIqhaEGNaf
FlxH7kIFEjnhfb3RXvXD+BTvoSJjF5w15F2op1zlmdm+TMU2kTC81g7u/Nt6C4jArvLmK4jAunQr
H8Y/6Z3y1nrpp2GLHIzF+ksF6m/ffU7UD5I/ox/wSILrnB4ogTMAl3Ss7Npi4lzRvN3K4tcUaYgU
6BKlCGVrEPlnXv7cxOaUW2AZC0AJBITRdR07JOddLJwr7cQPdjbFZTiWrShG8O9oYJntxhIC07jJ
7yfJXRptFRxRpE0mZZNwo4Xlzlo7K8x7TEabhRBCxA7RwmgrV+DCWl5isyWhc37a0zvOHcK5QmUm
DBKyQDZiist7CU76re+BdAnJGuEmAYNGvImAsue24V3eQ2SBJRIdrBXLN53NLhKOsSbNCpJQclGY
XQGsYShuS3gEJKOsPKC899nlOf0yyFwslZhQBJBzhOUETejTdL1Q/xNTdNU3qNdwrF2+KL+MMQs4
NSAngoJvcmwRdtXSJqY8YWueBWbNBsnIJL2ChcS/B5DIJPwnw+Wr+GsQTMwqq3MqzrkY4+T5Hpjk
cmTTkNP6A2IyS/qMXC50gjMmFowG7mmI1ok0OS4I+sbsPiOIJiFjuESP2b0gmN3+P+4GPd2Ff49R
YR7KRZKnURtiGjsFwg8UFYFs3HU+r8X1Z+2IsbPszrPtnkeDmHUi7BCP/Glu5q1QbLvqKruFJrC3
HLNwPz9GslUdxlcD4mq74tB+Ci+86+rEw/DTs3yNd1nzs+8Yxm7hjIbOYK5+6NFHWxNg5K+KojaF
OvGIf5MF2U03OuXwYKjb1riep1s13xfxfUHlRxAEKvloJpDQS0t9F2mo3UIyeY4TN+0MswtjM6p7
pLOB+5duyQSeOuQ5FFAFNN17Hc8oNIMZSdCtZlA8Q/Q9MZZR9QqByolSdNU099OgezQPLCFPN0FZ
OnMbwb9WllK0RznS7vs0vG6S2FKq9jiEnSM2rbPuDU+F6LUpWnbp+RTJoGeMmtE/tGgYpB1aCoR7
UEq54Zw9t31+M4K2KZ+DK7w7kCO7b+lW6ND3k3eAzUqOKrwYxfzU99D4MA5tMuwXyZ1QPTTpH22u
7C4jtwKIkDWKPvttOhtmPg5W09f7WOuuCeogjQiRPfnWIOGeysNubsPHRi03BuIlIsSvaVBDpqRE
A0uhVEAXKrsEb5wRqN31ebh8KXztFMZBgz66pnOG7JxmfORBciiLeBdPDScE5llhvHI2ZWGrC1N8
HKM3hBJS8QcAi/WBnCL4tQVlnHELv1IVAtxKA/U31SVOfsAbEW145uQaO/FKR6OauPdvQk5+8x/e
Zl9TyPjoYtSxNIIfHNNt+ZC/RI5vL+14dWOCtdbigcAuR7xf1hh3PdCyUDQdGXGVvldJvMt6NP/4
pWsUkgN11U1XvAqa9MKZ3CWtuTK5LPBJCvUetV0k/8i0kTQfAwtie1R2YRFsZtXYZIV85ff+RuER
Yf1D5P33eFkolCE06LKnGC9gSqCm2FaeYKX75Joc0aL+REGoqBzRocsLvS+/Y77MMp5cQ1NKO9Z4
A6egpYUqcRT/7koAheQHrXjbrM/uP+QYvowx7rruwpOsC9b0vrdnG29TeD8zdBG5HDRrfk9wO8pI
L9D36CBsm3fCifS5k8w4QzrERT75mOQBj+PKWXI7jbccHdULvA7tZcAzev85y8332/IEajhzwV1M
BnDL47ZsnMFZwDut6snEjjz5YXD9A1QpHKgm17EtGvb6jHMOEQuQIr6ej7kPywIwKcGQ2tVjOfbb
JruVoNwyCuAZz9/WTV6uHBCEwZqyyIizKP8whcZAi86942Q8N2iiFYwaYAogGeWUeIUumoDOg0kZ
hbUmsyS/NFVZc3MSQRZkHjj++Ge79zL1Xx/DxmBDH3R+1osJfFa7He5kzLWNJCyQl91jjPr7c1t7
qootsKhmKZb+jNJmlKAs5kF7muwLRKL76BDc+zc8qbWLV8XZlzGhGoFQRixPJDnO6p8AzPNx/GsU
eHfFxUffmRHmdKsRXiN5MQGZE7Y2xauknZAzzSkodvVjpufWOL+VA7XDBvFJBwZozQlR7K2K0irH
20BSOWjMiyHx2fcwDkAsGiWF0iwGbRALHYAWMRIOOIY3r8wRN3KUNfUWW36UjkHyVAs3NbnnbHHe
tDLBxISdq9Y5bCyRvZyYcGLp/fiMHvXSGcARi8iXLBznEHHnHGieZTbACCK8pJc3BUh4TDrrHzS/
FQK3SDpe6pI3j0yYAfHDwRgFLFWjdGYZEqf2RSejr+tTydsQTEyRQHcxUGLMZO4fyvoZYK71v3/x
ejvbcEwUgYa6EV1HgFBkkG6UoBRX15ndyyBzQB9Ylgp2WvAeJZchU1822RhCLogOqiTESQvZVmdY
+q6hZgdkDMT6ksLJouv8N3FSu4SMmNU6tLP69kOG1kbhQZSZ/xDlzDEbWaRaLQljCR8YqBNoDdRN
GU/u+jT/pPD47mdZmLU0GWIdin4EENB8Vdwuva2TCwqPf0cNcHESP2K0s/llnAgpwpmCyic+YtZ2
S0NC9Cg/BNvWWTKi8WPFiVq4Y2M8SiqntA/jMjiCn3cR39TtTjGTrYh0tn4ncNzX5QTh2egY3xLM
sh+qhrw8rYPNSJ3mNXASS/HUXX0z3jQHvJJAxepw1o83p4xfkZJsCtOpDY7g3LBQ2jTb8WaoejuG
svcwDRB5xpDlziVhb6K/7rmZtjWUvNa/guNyWEx1LueSrFIMvRNKS+yVzZhEdl3lHB/KOw+Mz+mi
bobYzZQcJRkKjfGdL//H+iHMaWC8DnKdTRRp8DpdvGmCB7mkdqGGdl7dyEjzGpAGN8Kn9bnjDIqF
UwclKKeaZsbLM0aLSLtLDI6n5iwOS4UaBdpQzSpunrxNtqX4PhuCo3Af0LxhMAFLoisk1lVlCVgT
K5eOUSJytjpvHKz36IMi0SPEXf20nwN1k7XQ1ZY5/nC5HFdcFEthqo8q7YF+wmMODKnBJ0k3gqLe
Ix24m4XP9YXnmVrGe/a4kCJREcmw7GbhsUqaXYYoj84QhY3bO4pM6ro13uwxfiIjipKUoCw9ijUK
bAFE2eRkowLRum7mcpLjywuyNE0plCzpRDGB8RbMryOeisq+PqbIcWu4QM0hAsJDtvvP9JGXQr34
ZDqzzHgHpWupGEdwQouATbIzHMWjLvIpzvoIf+qxfPcRLPuoEeJhEkSIr9Kt5ILRF12QKHVB5VJ0
lP103Ydmcgs68/fI6iHjWu7mz3p0wlvlxXjhZqo5e4ilWpKNWR6MBqu6qEuj7J+9Fo/0KG/nnQEe
rtZDL/XReAkfyd36JHB2E6sboirpaKQ+zqJEnXoGQM/YqDIXK7T4jJXDyBKRwjFGY0xhpT1J7TXe
AiiNrhb02LCnnBSDzJtLxr8YcixDEQYRLcjMQD/gQAhacTuvIWZ7HyIs6i3yi94XV0BDHslhtmoT
n/FcvMs3vjVteLuZ9zWLvz3zDmFfSUvmE167szDJ42yDLHKvhdtY7nmRCyeGoIwnCmgrhIF0mud8
KzqNFTjtJvOWMnx3yD2Zs3k4oT1lXFHedVKVoTPlWJJ6I0uQAosMV0dnL3kMNfQqjJm9vlt5c7n8
/Gwufb/t2iTCyvqgw0eLeKscAu03CUuHl6y+nKf6ckKUcUKtUEyG78P9LRXT9GW8jxzDWjwB1Il2
vQNdHCu3quf18XHuXspELaBw0dXSbwEd6X61TbhTYoFT51+WZOUkshxLBVATbYClOtI2AgVOaVaa
cpyVDg/m/w4W8jWFbF9WGAIEIy75lXjr7zKnz80FTCQeJE+yVLQ5mXg1OzyRNV7yi6X+lCP0IhSo
EmHhTqqGaLcE4HnBT+lmc0zs1OPlkS5jJ9DChR439ANprARs089zBHjscmH12w6Ms5/6tGsqkySQ
EnPS0NTtj4WlUnyokakoN+PUm/Unr0T8Dzf212cwxxH0zUIUGFJwHH/pIGiGiOq4X2TfRFfYiWbo
jF59V9j1Nc/w5V37ZZc5lapYBHocDsmx6F/JMNiCJm7Wz8VlsOnZDDOnseyrsfdjbNt422/b2NWR
ox7NbLQaFZAq/6GG0nphk9nOWiigeEJyM3H1OS83J5x9BHM6k1GbwV6MZY6vyitfdfVdeVQAa9Cc
7gO08HY+meGN7lJQYO95h4m3x1jcZas0etrMPfxRbeqeeLsgSBL0qUOFm+AbFpBethU88i5eldD1
4wVL//AE/3uRTz8/c71QP4h8SFeGCFAoDvO4KR3R9c3W44MCubaWcOLMljJSqS3bPMB5Ut3uNoDn
Na7B/Pn5b7CRLknenw7xa1xMsNCWWUtSMCljXMMTGJa6u5RYwX56BDuAORw1L72jmTXPTu8Bd7XV
toDo8FKKnAPEQi4DaLlnzYAD5EeB43f3KBabnAN02e9/DZOJDKYE1fYozqMlX3o3gbK8fqDWvFFv
Blfw6H52ggFREK+CeDm6/LLKeKQ0CGbq19i0dAbZ1aEZ9xGXzoRng/E+IAwNa5Egb7KASshb/NER
9H+jWypC/ktxhGGTdYAb8SJ2nlnGI81Z1Y9p1yXHqbpR/GYrRrk9KYW1vm48K4zLGdpRM/wkRx9N
V1sZZB/z6o/Om0KOERZIKaOcLcXooz0ucG5JPUSDZCr9y/pIOHuchU8GIKQKFaNJjhmEr+VDAY4w
jgGeBcZrkKrxg3rC9Vehb3oWqhsk6R9SY94Rf9zXolw7eZ+/1oQegky6y0swH9YpvW0KICwFiMr0
g0CtrABCRRqujQp0IIaWoiAYmtlUQfFjV2qu4INyrBXNcgDOFck50viHdBTd3DdcOahc5Gi8aRLA
8py1n0ZNOpDcNR+kSHa0RhrRkHdF37+XKc3sasQHdHLdWeFwy5mKdZ/GYjn9cvb9McLeBJoc5Bcg
ZStrDpiRt2eWxThz0X0EagK9aaOjQDcqPeT6TSS//2+jWD7hzITUAEs1gXPzqFVI0/eGk/UDJxo+
3Zor3p+FZM6aIna06lEoyAIvHP+ECYK1qdnodW9l7eugzyCU1SxFUni7lbNEjNeq8yTpCw0uPxgO
tHsBCwvHwE/GCrhd6StaYTGYmq6OCUmE4NTGMOh2CS5TDGo72fWN8clvHeXd2mzVWcrbDMi3NDwm
kI7I6acxIvJtwfUytr4dheNGi3DNgJrfrKJ2S4en9e3C2ZFsnbkGnUuGbBvwi61mJtVno2ie6t+t
G+HNKgvv6ztJSP2qCfG6kNz6d3sIbXgOAArRfJTuApeXPeCNinFqRTaHbaO1y6ie6sG/zeXgSFVO
Ypl3DFjmubZQWjDniMsdqgDOVHnyb/9+Abzos7k+gRwnrTB+I5qFkYj+4prI1aT1LiB3nLcCzwLj
NsasSXQtQZRetY8kkS2gL9z1MfB2usKENTU4O9I6msNjDSF5KUV/V3iX5e9aUpuh9IF0tlps1Pbd
KDnADt7QGKcxlmEfC1MXAGsp7rs4cAAPeF4f2/InVhziibn8zOmKFUkzJUIuO2uvZhWUgL6lzu9S
n9vlwGNH4r1pTgIMZ8YqMs+jX+vdIRpl1Uym8n1MejyUodyB69G3p7kww5LeliR46mtpG1TiTsjn
1tTr0PVH+twBwxJqCGDBMZ4KoHaJm8gsOo5nuQy7+3KlbDl5gIzlWKmY9+XQC6qT4PnTmsiZ9BbK
xWBO5vluzqln68WiGvmNMnYLC4BotdulDQ3tGE6+/xfPXHHgP4Q4e4stH/uQlgADIi4kdQi3uvZJ
I94r5x/qqn+/Bojy/UJXcyrKmUz+dSMpIId1cpAUD5ZuA22XAju5dEBMqpeJHKfDSx8QxutQZGAn
qTwlaOYr8okE9+g/VNoxRor/BNnvb7r78jUGH2Z2HY/WsOc9F5bnAHuuoDJLNWi76prKhr/UoJlc
FUZ4jGVqliPaPBpIRoWBSYnxqM673P+9fpAvzva5RebmMApt1jIRbYwLzaMeWP298Ry7BuAOk52W
VvBB9vxX0aVddG6UWeLIiEQ/DoAGV6P6wwcFdJ9xHNTy4lmbSGYpIW0zDUqOTRRvqxtpX29U1Efq
a26+Y5meNTvMNQJhZKIGFHaWFhYoojj6Fok7q0HJInAbTjTNGxRzoQxVqYuyUUbHMBrf00K9V7oa
DK3iXkJDlKxraE0foNrOKZRc8jLni8VcJ8Dk6JqhVKjKBI09i5KbjVC2nHkd7xdP37kd5qmska4P
hDFevFlwpx1A/2Rp70gg3Qc7AbAKZdehWaFwoTXPl+28CHg9N868oCsqVQg3kqVLxzhoham5Bep8
kCyy8xv5XnUhM2hBKtkmhVkgv1MPZqfx3A/n8LOhKTJMeTgYNUrqG3qbvam/pif5ydhX1+V++qiF
o3AbWMiGH4Srnie5yzmQbLwaz/Ps9xTP7jC5GhHNlWC6XXc0y95cOSgK42diEgZ5JGB1S8M30ZNv
giVTFj+afuAY4mxXNkiNM0kKmwmzqDS7UX1rsWJJ8rA+mItX/dl2YePTQYiLCJRfAbzm5Cj2ohGg
nHJktRfYMycnchGndm6NcTJabCSlmCMrB+ImaEzTyYvAOwqGSCQQbvrd6KjWSMxFtE53FmAVPJ0l
NlY9onTCAyCdFmptIRkn1EdxiQelHB7HNAPxekw2Qe+7Cv5dqehPTDVv8KGsO1SWkMxO0cavc6Nt
EiO77ubhkRjhLkWalCq/x+xBjZ+TEYdK/l0L/nvrC3sQKt/Ikf4etokZ6Lf5QDYTUi3y9UQhbirI
ErdZ4lIoez65jHtrhjDrmgpbn3iTU+3K33A4yyNY3g4fg61a8j6+rWW3a/nsubxTx3o8qvvzOMKz
Il79AOeoByVCUFV19mRnL2Djcrkdl7zBMm5OINPg1xoOB/GiTS873fgwvge7Bc6/VEawFuheKO6C
ewQ9nGiVcy7Z6NgfwzYvZ5iWRaDUqO7qEgH/v+BxjibPDgPXVgehzqUMh2VhhIAnP5Fe2Pmzcd1s
5Y1s1t6/oRrCcd1sWKyW4FNcnpSL6/Z8D/QBVvAqtaf22cHNenNprE/ujaN6VLacAV8qTZxtYDZe
VmibjzQ6hTrRnYJ27Malv2oTXcrc5lmOE2cD5CLJ1KwNC1zR8os2h+6oZdve0FypT23OqJYQcMXN
sK0YoSEPiaj/FVgJZmh1CTrMK1upT0x14jsEHdZN8jYO49gGPSlHLUYIUGq+SaBrk/rHQVF4A1su
urWBMf4mE4w4Fn0MbPwlWkvEWDyiEonN2X/ya2SXPYyB5lWQqoIUkjnvhapXHdYLHD+jAuJPwULw
+N/M2t8WWOo7iHhRlF3RJt/7jzqJbSn5lMeIc6dfrFnLxpcV5lDjVkmGKMgWdo7JWVj9Uty5KJcv
DC8i2oIzO7ANW+Wt1WV3+WWWCVrCBh2Wk4DpW3iZFXt6LA8qIjAngo9WrOkB/N778Na/4b2BL7bt
no+XeSAFYqRmaHxcaBb0W8UVTELMAoz74W6RJEqsCMUrZ7bkyGxfl9teRyVLd+bEHqDlk5vcVsZL
3Xbn37Pss7MUDPHVTtaChVWxv0vrYT8R7UpERxAoM82+zGwlUJBBSyEI0Nyt7y/u0jPBj0ziGGKN
EeK5RNjGYQuiGzk6JGG8K+fWFpTMqobU0WgGyp3C0tEfCzVnv9vqebgZlMSkjb+NeFBz3sZgfEVW
q2qoVcAN99WtPmumXGqOPqvQuI4d6FZy7jTudmB9RpWmqtDHy7WtuPMW7Vqj9RAbt/Nziy4EtOGB
OMWi5nKFL0Wp4TaFojHoJytn4CLQOS7FYIKWwae+X2cBKppxvIN2rknknnOlXfbEX8eO8VqjGJXt
MPvxMYF+kdiXVqSMZi9EnOf0+iL+YM7LaFAUZSaAY1G4lrCBDRFN/01jJtJHk2f/1Sv6/8dkiIwH
yzXomUMiJj5KY21OqbyoGVvxePs/nZYfnHihJNcg9QVOYVDRQuaW24WKNH0OBJRYnOrq7SZ1LHFD
A0CCOT56fdEgEPndRYySkPnSiAHO1UM8PIWKanUB7/bkGWH8EJh3BYqu7RTl9A9a5hup8W2RBhyA
5PoWh4ry96FIEJyeixp3WiDc5/otCTiFFN4oGO9RN8WgYbZiVNK7jUBeJX1PxphTtLwcq31tOMZn
JLT20y4E2+8U/JrHGwm0vrRKd0LJmSzeYBh/kDVBASA2rmaaEwsqVU41SFYnP65vbN6SMC4hm/s5
MBYiv3wY9rGxV9N8s27hcgj/93yxyCmjyzRRlMA6opLY6UeCLlffIvn7qNVuqlKzN4SXdYvLN/+M
BL8sMi6h7Y3RmKQQiTXpGOcQKusHu2lwf0mmBD5GYqRuD8XDdaOcbXHKbJzd5LkxIQ/TLRxKemmm
besEUF3wtRnKUO/rljhLxvLUaR2Nx0HEKYqy4VUKwodROqxbuFhm/QpLfpDQxUoiK5WGvbfwxy7Q
fGmzFFprZ+kPLx8bzpHixCLGKZl+NnlqondyaLTxUbmf0VDaedW1GkNjVbBalLLRm+7j2VV6xkvF
TQ5yLqsTEPnMtAylxqbUR5DipPYc2OlWcxdeh7GG6VmzkghUvbItApdOOUePt2MYR9J0WkwqiKYc
FyXtLCb20HYmLn+rT8en9QXlDJKFGIUxxAGMBcuh6OkLTbJdJ5AtWMtdIWtNINY5dzJnh7LVFqmR
83qqOzBtTX9QQa/MzNd5mdV/SBX+fcpZojYIXuZBtaRcTvxPSN8VjxmKSRp2aMRnVObNIHMLKyVY
A+IOWHs/XUgTGrN8aV6hQde+iwqS2ZIFxfn5DQikl9rj9dPyjiPLz5bqkzBXJVAIlVNfLcxlFfr1
yba3im3uZPfczMfy/FpxoCyXlwLQlRormNpFCfj/SPuy3sh1pNlfJIDaSOlVW+2uKu/tF8Ftd0vU
Ru3br78hD/CdsspTujOD83YacBapZDKZGRkhOxmIDKexDbbKXNDSLOGXl7Z2OicXJ7Dx20ZRpvmt
JPzN5NjhBcat69AKUc9qICXxvx2F2akTfZeUNEJFSSHruAR2WA6BUDTuxn4XiSW4xY9QhYtAOkcB
KaCLTomGzqc0pY5B6YhxcCkP17XPTkWyNySvj6DCG0Nm0+8XLoofsfiX1meXu2GabZN28Jva07b9
nu/A5L7y97rLH6M1xHDNzWLrfMF15r2WQOgaAQBwOpWDPUkhpG++88EwQbYsWbZ0LubdlWHglWRO
TXOTvxvmL9zxnfjdSvkdRGWsJKpXpIC2cAJotthwY1eF2ea2M31BTW6clHn3JVW1TEciMwHj+Zq9
FGf5pfUd2q7z0BpfQDCodZb60h36tbHx9yC09waUvsVDGEMyE0N1kE3IC6tDDfykO8rKsAPJpoBA
W0sN8IWcaN69CcdczsSESVS0wQGb0CrlGpKitdnGayGDqpRxC02B/+0lOG/n9CXXO41PgQtl/pRz
t8kzJwCzlhmWTsIWB7AWcmZ1+veLUDJmLFLHQU9Ppk4ei3Qd6EdGuZUrQJT3UOip0MUx/TvSlTtV
j1YVye4qgAEy1bRS0i3RRS1kvnOckpRhlVKppUDEvpBGhloPsSB3d8dF7phDt9Zy/4l3rSuEboG+
dcWa5lgUFJjXc5o/BxARikvDI+O4EAIXrmd1FgLBXZjl4dikJ7V57YZXEEFYt4/FkoFpYy4+A0Rx
wqwZivQUGu9hiWd59XjbwFfcvHXuZpEtMAOobfv40NpKRxvA0XeYLHyNHnsnJnbJwckPjnzDKd3g
0/zTpN4AqBAqKmvJ6RzF8XfDphX20j294H3zTszQmj6Upcf05GNSBiLZou/voiVhwoWaFXSrvm+u
P4LacwxIisu5d5r74UAKi0KJ4GEanuVbcYBKExhYlF3ypO2DX3TNOy9/WmpXLq11ugcuPzGtR5/S
AT7Uv7RB8FsqUHIHmf/t77wQteYtmAG4XKR4sCL7v2lrHkgC2qoOE15FZ2US85oEZWquLR3cJbOT
f18sTsn8ZqgzJT2VRegKBbTnfdyvEiP+1Y2vrT44ih5ueDoc+oq9tdlogRHAaQK2VTEYVSmtC8VF
r5QV1EjzQxUuVbGX9n4W5URpdDnIk+D8uWI3OlkHUmmLaOlyWzjFc+osjs9qBhncWamG37L8FnNz
4VmyZGEWiNIMsl0Smyy0ZWCpkgBNVrc0sL9kZB6MfA1d9RYfMw2obfihpXPVXXDT22V8cy4WSJmu
xWzEF2EyZmGbHAR247odMhUsIuK1iMl7KPrf46icE8MIwS3X//XTrrIo9zUrGZhxoBXmnjK9O6ek
35lh1Tk1hdChHxpWTvLMSlB1svTkzoSoZhWP3Bobwwa0xBoTYQGZuuE8s3HdpVlgEfU56Q5pz22d
jl5bVc9j9sbi0GFG4lV0BKtzhT5qGj6mpLRLyXAbTfdKzd9pLSgbCVkNxosa5g4kPVfQTHaMaljH
avHeygHEmkvlbZDCcyiAGRTPAzL0og8sLj6g/WaxANoH+clP7wbW7DsFylelaRV9ZinsqRkji+Sw
IDwxQqQetCpR/hnLn4FOfkVcf+9Yesiq5jlUwjud8jW0HFDP7Vddqe3VKNyKJlxoTv7IQoAHDZxA
ljUCurbvZ51rTciLDJVP5UwB/oAoYerWxhMfbQnIgcFKwaSK98gmddWXaWy+BTTjLS3X+d8Y2gD1
gMnH/x/5yZ/O+OXPmoUgTeF9LFN0yDRUInKaYmMB/AB4/7bn/nQ4Ls3MQkmvpY3cyjBD88/GeI+W
iphLf3/2tiuDQde0FEzUjbEj6oOMi+r2An6cCr1cwSyGNJmvEjDk/IvrOvpVnRvM+B5whqBniPdx
eU/X5Vv6EJ7NX0t34I/gtkvbs9CSmJjDaTXgTKKN7uUPoHo9V4c8d+TKNiPMWqNytYVeVg9KWCvp
7WzFjxWgPQsuPK1wngtd/opZLmTkXEnidnrRNgMCT7ttlZWcdGez243KQqXu5vdEJJgC4cXNyJW8
+hfYRKQMPcGPqDVWtz/oT3fv/60GFmbpzSD03CwkzOBHCnCK3ZZnqP0F6UekN+99waAXH1tyuUQC
evO4weosnZHGtEyicSrvZJCkN8CqVZl2JIULF8WPydvl6mbRhmRtb3Q9aA20Ve9UFtmiFj1JVCQO
w9QMRN7ACO/6EMcQDhqyxUldQcFmvYiunTbx37oMljuLLmOpRmqRf9GdpPfNSnJjkIFAoQIgu6Xr
d+l7ziJMUQUKkINYMdlCRmZNNx1Y0ZLtUhHpR7z15c7OIg3V5UatK5SsCzfZCLd2JrXA8NhElnJk
52kXw6fFQtn0R2/t4yz49G1f1IWB3GIafuWpFW8hixpsjKMCIjbglAHxnuBmSzM2X7Qwt+zOAo8G
afga7Nkp2KFip8SMF4SgrDzufoE8Zsu60tMSFNBYK3kVwVTGAPYHkoHFN7G7kYCs0UvIZ5C9qdAr
63oZFA0T/zcFFOgz0v8W+L+5hlu9IfuUQNsZMotmc2qD37x+9xnEVlXwhoZnonRWlAL0RbibCwmX
9cngjznn0NWC8u8pS0KHjv1jklC71HQ7GPvV2IOGFc3GV02PTFutmdvS5qHo+z2KYk+5Vq2irLfD
AXPfYCpFCceugiVK2B/LYpeuMguYBZiVe3B5pSfjoDv/chQUbFxlM3Hv6ugzLCXsC1Fz3gLrGC0q
QfCMIarYpM2jbpb/RcVdlRVDh9QnQONzHiGIr9cZSo3wfoRLPfEt0Onejss/3jIXFmYRsvObNu4S
hAy1fSnCFyjb7rtatgbyESrNwi0zue+Ve1/YmkVJta2Y3wjEjNSstqaxrQ2ARQ3QRxrptoOmV5WN
3u3V/fiFLizOAiJXWlUYLW4dCNG7kg+19nrhXvs59F+YmAVCao4axApRDdIf+Dv5i74kcsxgDX0X
cCIpDwC54G0SS1a6N9/BHPlcrzhwhrSy5CUk91dd9Gp/dUIhZ4wLFlnv91u8l8YaENmqvosCvtX6
1JUBMJMkNkk739O2e0MvblvVw5ErRFim38d3aaLFljAbHNz4Hi5osbiw06L36jTK7ZL1GwzjCZBn
c3vq9VQJKP5YWNsEAqoE92mAjuVKpfrfxsgKW1BWefGgRAvZ4BfubrYyjSmGqprU1BVCZ5ssFTyk
gVr3x5b+Hjl06DKMqEnsI4uTLfUxNS6ibtt2D2a+Nhrgv8YCD5fSZmH5QcDymqjAQ4bNh6rdt0X5
0fQFSJnl0hshyYqSnW8VEOfpE4ICRL+Oeu7UtfglVd3fWs9ioE/yddKO0M159XWMNbDw3Sd7koKQ
KbOHaDw1uf834/kpHP3K7tPiqQ7Z65i0v/SMrLLeR624Cx0peW/jHNys6S4ZoHYmJs1o6jXop7FE
/jXUBVTRwsDhWeY1YXqftDpEKBMerfJaemnMFMgt1XgZs8YZJcLsMBNbjZNNSJXCzpLmSLPqMQoo
XyVh8wygIdR78whM1HkxriEBUULAW7prK7DM6SbdxJr8kdX1vpGgajyGshtnqmOEfu0adYyBuC7Z
3D6LP5X1ISVv6kxWDRkS57NQY8SRFNSx2R2xVx0U5tRHRmS7MnQ7ZInNWv2IbwSZi9aVKLGiNt/6
QfWHyPX69g/5IXXRGEbQCVN1HZjY2THJSaOSXB8xIU4re4zzdUh7S9LQ70vewatkaWF0NsXTbaM/
pBSXRuc0lkpR+6BQ0rqjEhyK4TzS1wiNFG0hGk3n4Oqc/LO0OZcljQcWBR2syDq3ZKOx1AJSH2G+
cB5/atJ+W83sU1Zhxyk0lbvjBLDD4w+AOqC3McvlSqvErcRmicJraftmgbyK86Y0ExhU1LPfPRLi
cTzfl0capx9+awNngabG3EgdJdhAkTbHipSBg5C0LULVJfSpk35rPNw1cWBYo9bb3I/3eqI4/5un
TFtx8RYLs1b3u2rojqyfqpSSy7JyZRS/2X9TJdAYgqoMInqqm/rsPtaqQtFMGaKdbZi4Cv3TASl7
ey0/O8qFidl3CyBlGhW4eo5tFu5i5VV0jZ30lVNivEAP7Iyc8zh1chUt2iIenaJ0b/+AH9Kbb0uc
fc9ImFBG6uvu2CWV1Q0cTCSYhgPYL0TyTPOlstMPGc43c7Nvp4okz4hWwVzxe8jA11Bkdo0CPjvU
SEBaeSGh+jGSXezutPoLV0lIn0MRrMepSAPLH6JNog2QeOuskps2QxNSZNlB6pl3e1N/jDIGqp9g
LSaaOseBCCmSeYwYfswg76aNFXQ8OydZ5Nr48cxfmJkFGR3DjapRwHey3vP/isB3yvFNVZc4Q5ZW
MzsFo5/GrNOwiW2brgHB3JQ9hAGjpUfl5OlXkeViNbOTIGRKuVkW3VEKdk37oIDp9fZX+dnV//kq
M1cflErrEg3bZdY6Hnf3bWk3pTu053pYmvw2rwoNOqWKauqyjplrA9y43x2PNgoJgjhrjmSIX8iI
olwiFxBXGob7pJE6t1fAAV8HmrYNi2PM8j9qQHZBSn1PU5PNYFb3mqQRq9QZANFhNKBvV4AqS6/o
UWmEM5TVirR8GyY1FGpzEDL3qhFvdTNadVFfANGv/ym0XrXLtNoqWfxpRADXE8pcKBUXankHrjxL
qKNVm50XFtRL83atGv5RQdZmthWkO0Y3Nh6iTn4UZ5rj+lLH0yg3HoE8TMlWUNe6r0SmWCQu3lX5
fkzbvc8iiIq00o4h36KRfg6y1o1l5cjzJMTLO+vei2zi944Buc8QrGMtg7AU3w0CswapVkFWSyO5
M/LgmQ/UImF5l0YxagvCfOhKjOoTo3WTUn+tMuNo4jGmNRzc/jEKDgbqR2XjtuV4FwBKU0CBq1H8
JUjylQfNvurMRQFBnrr6+Kp68kuSe8soiDOKj37InSzKndvuenXsJmOaaSiqBv/R593qOMU7Rg1E
g+nhXxE9DMlb0i0kej+u58LEFK0vwmM0hnoWMaynA0oUg1Bhn3kKeeEtt0j06/ZyrkLxbDmzpDJm
UVUIDcupS9MJRtVSiv4xQA3ZjJRVK/XHPG9LC0dmwe7CNs6b0w1E8XrDmLZRwWsFZ99T9KfbS7su
rHxf27w1HesZq1LAO47KOdsTG5D/iQLXtHOIf7fWsK+ffJf9pzDpmc1Z8O+UPElUE+sy2WD56e8x
UkAlttARvrphZkZmYSwy+q6Nwrw5loVhxxUIAZrOCshfqV5A3i59pdnJyrVGyRSK1YyQypDTQ96P
ltDeb3+nJSPTv1+4O/QVCryhYQTTldAyuEsR1roliMaSkVmGw7RojBUBXxjQComMs4E4UekL2zVt
x7e7cvZdZnlNCRkM0UyxgXZPvHiS2MvtnVr6+7PAkIg24pWPv68ruRtgMrwInm5bWNqmWTjI2Gim
pYJtmlIk2kc20A5WKb/etrLgv/NHJQi/wgH8oYAXYWpfFsJh6gG1Absax6VE/sf4Bg3YSdlTVa5y
PsZEFDVK3h9T2jkizHcdhEqsoUtfqWjfC3P8xFgj8FnFS0nzZyPP7oeEPyXV8Asdzhc+SOs+LNbC
NDpLEdJvw2wWfOa6awenAfRRUaZbBe/62ZYX8pDC/7UMlUzTkxvJ9TMDmsoDKyArr55YGOz8Vnf0
8iMp9gVIG4rhWA1/RHjO1QepZE4WNGIikHlpcrAs+DlblWiW3/5iXzXhuWtjMEqHdoGCIt28L933
WZCXGc1OqV97Rmtsh2a0msFYyaBuDIb0CTzIbpHLd1W0VB+8Jt/GDpm6JpsGYaZhstkOxVpUpoah
iFNHxO+iNrZdkz3EcXJfoDgvYrBCkdRC+rYNCrCvDcpTNr53/ujJQbkasw8fUmYLu/GTV138ImPW
dwSNHUkjPojTkAZ7Tc7tXsWkfcjdUU+hHY1difxXbq7xJHfKDl2N8V5m3U5iAJ/pBrgiU0dCLaCW
wKgQKgu/7hoFCmIhmRFKkaHIFP99D6igA8Metkl+ikvV5UF+MJpksIjif6aD1DrqMG6yMnfNSDqU
4QhGiR6wD4kC5KHLwtaKCFRW3XMb+V4Ta3sw7Lh+qtUYVKHOwEpH5W91Ij2GCrP1/o1NaFGd78Dk
5mCI89CVbl13kE2KiN0pzVZKitICEtIWYgk7fQ1n/lqoNnUMia7pc45BVgWJVupZfuqNYF369Dfo
PF2ShyspelVGAxKqbBNAB8nqq3A1lsPCNXxNZTPZNzSNGKoCzqb5c6IRQ1S3cpyfNL4ptMyKJIxn
NHxV+Mytwr+p8uSXEMjscUkztzRLm9JNK6tuUiUQQdPdXpePJX8wa9O97aD6dQrJCCrPVNUVw2DG
vKSOybYpg62aE+11V6qFRdMiRSeGnUHQ8Bqr0rbJi0dgx/YqXgHAIAGyk2t162RZ5uYyWCEJsQkK
4hzkI2YMZmfR2EE/2giEblFiHlX1CH8caGwpHYamxBmiipapRjiPmRsMgBrXmXgCDwXafoY1FBDb
iXOnEqnNVL6v2uEOgjxeYgirLPXYYrK0K+XSKYLiDRzMtsQCSBxlzpgBLdi+JRyCbhm5J3m/E7i5
a8m0WpY9h2O0FOiuKmk6ds5QzKk+AJal+exPNvJR9XnZnEYorG2mZrTm0IfgkW0h+rFa6hNf3+jf
rc3SEkOUQ4/2W3PKCv251vx7U3+47Qo/RM/vJmZJSREqvoocvjnhfEfGBjs3ggs+9JgdNCtDdjDa
PQlggwNssdn+wwH5bnuWsPDULGkl8eYUKNJKRM8xPmtSdC7pCm/wUy+RjqMPwUdJcUKh2dH4QWTf
ittzRxFOfTtNcxAB1k5J9YUgeZ2CfP9l8zsFzRe/yXFAAvGnl+i2HD98OBgL4oWjuLQH82En8Nyx
xiewVP01xo2f23g0lpa/St3Ig4JEaOutA0XOTsOgP/XqJ6CFl3xavcpLvy12XvhqSMNYXOMniLy7
I3mzzRVM1oYnEqWu4E+jfsor9sh9bpdVZpnB86Cvb3vhNbnj92M1H4/KDPBBdWrUnPp6JUrPWDEv
8tCxB6u6F66N2BOv/bryMKNoZVvgotVft3/AwkH7aodePDKkARKUYYstyCJ0ihXoDgaLReMlG9O/
X9jQE6HkIsNJ84f1+KltQQ/zVO6kg89W8lbzYgfEH6vby1r0rimhv7DZsmhQNY51tR+Z7kag9EWM
fqWrTnLb1oLqFGDnvR1VXqPu5fyOojS0XvKvhbM0p03G47PnEYRdT7ginUzeZvGx6UDflixmgtd5
13dHnsWyhIO+tZpWq53Riidb2Wts/zChIcc1AGDH3qVOUJyJJxzwcC6d5Gkvv+fA363PotnQDI0/
BrDe2armqhQsPBOqv3IGYemg8E684FeAaRq2uf2Rvwbcrg1TlZnINtCznyV0XSvSXA7r5lSknwXb
YUzT9fXQ7k1vUANnMPZsVPcMMEPaWoxUVhiEdkj/6G2AguoD654C5Tga9b3kMycIZdBr7gL26lcP
la96t3/r1R5RWUZ2KeNBozIVdfbv/oh6WSeJ0YiOsi+4ZUCQzM+Cz67VHm/buUpwZnZmW0Jo7xMu
wc6AaVV0u/ec76KJ1zolG9NfZIj5OYL+8wVmZR0Mw9VxQRIcM9SpoA4mW+FEFgpsENhYtwAaeEuH
6t+c7H9MTj/p4mT3eZsNlfTlbZjw3MlrySZud5jgGcbRsMAz5YFlyhbeMm/nz8fsH9OzQDYyOWgl
DavtvRL6mvGq8zSv/C+Tn3/MzGIX3rzpoE03o+hKh425w8XSyZnc4NbJmedXBviLdR0mpqlc0Tuy
sAJqVaNrYnwcs6sUBUE82XI3uQ/InVzY5f0AicvVUuy4OhZf198/S50FrlrTdAZV9+YkFcEhqmpL
CdpVlCQLvZRFp5mFKDmusiwsBJINl/xtNRtFj4Ksmzt5HaxG8JKPPgDi7D0ka7wMFVtapA77N+nm
PyudfOvCbYGPLY16wI5rKzzUXWBDHGHzp/RPa4HbaJO4wwutrf941un7/s7pqXw5akDeAKuDGd7R
5ENhxn3enW/HnB+KINMF8H9r+2ovXawtGiPfDGPE4cpt9xWGVzUL9PWgm1tazvVA2Ww9s3gTxwXT
quloyA/ZZnS6VdJsqXyY9IUmetLR7Ty6wbSFnazRrqW77L611W1f2OG68P4rKt/ZD5pFo1wzAWzP
Gzwo42ojh76rBwuFsCXPMWdRJ9FLdSxSmOi2upNtZLxSyhPAWTboeoC1s8FKAPqvJb7Ca8T+bGWz
KNT4ZjfUCj5qWxVWEjOvI9uYGWcTPTgfLNRgQsC1v1HzyApjgFLN9l6k2SEZdXtIcJci0yr6wlWh
+XHb3a75QPHLqIoLnxJ9ql/OfhkRciCi6RHvkZV5VMWkjcug3fdM3PoTT7gvTWcCOcMcjSHFEq09
bJItiDftyF7I33+6ES5/yiyOJmHsR3Ul1afBeDB9UA1hJypjU1F0U5qJLldyAil1b2/A9MHnwfvS
6CxoohZYAXyE9Vc1BHrReK6DpXmNpXXN4qXOsiSRQqxrEnf+3266y5XMgmLBirgnCS5Uw++ctkqs
Xl/Ih36M/Bcm5qDeEqqzDMCf5kTOjRtAKFUA4+cASIlC30p42UF8ic4Jb/KPSlnwj4VP9VWpu4iM
fAh7pkzPOzlH4g94HFni7blK+L4fhi/EzoWFUG+oYhI8MgJdQ5H3b1p0kFj7xHy1Exr/VfJ1uZuz
cFeI1hfA36AK9CrTyiqKuyJZUxBdmBiKIOpet/lHIG25aqn+w1Q8Wb5JF1zzq7t5seDcqOXQpNNP
kHon6t+Gsl5PyK1I/5XEd6R5X+wFfz3Cbxy4ee0rzKtYyUa/hsZO4Sgm2xZAS1icmPfqRAlBpT8k
q9Z1ho3IBjeWVEzExNaoSxbeZGBVQfeYKxgtQjuCpomlKAxM1kUFkK7vlniO3g4P1yCtmUvMglKT
tgXEFuHyEMEDB6wXg0C8+RVvgK+w04elKYefXZxB7xyNJFNjM5cIuzSmMoMDcim3GLjRq6xYiPj/
ZkX/2Jh+w8U3N82hTMMQNip3cKvSngZUNChVkj1AZ8tvjKUlzS4YmfXJyEoEWN6Z51jIh1pbQHot
rmj2jRK/0nOkhM2pKWTXkGWnTw5Uw/QdCfcSAaEjGhIRS6HhUT5BQdYtjSWxu6VFzm6RgYuIhuEU
GINzGJ8pW2B5W/r7syskAUokbIOwOSUV+MExc8r5kl98EUV8O5gUoHS0GXQTihGGMVeCVUcWAzQX
DkcMuZyzAVwpOTPeZImgaAcI3dCA34NxtoUCymFk6a4Pzb9hqElrWfdDoIjQ3+kjHXDzHgTFVSq7
SiM1ds3kCOpL8mMoF2sweX+WXH0RVX1gSmM4sW84QTdiKJjuSkX6pQo0NShIUTEqoCaR02YY4enF
whH4ws/MlwqAnkpkNC8w/zr7XIXat1rL+/TYDOEhrhK7HyN3BLuSXQblS6J2q37A3GLffQag61b9
0hNq7NQht4NOcXgEUSnl1aCFo/tAR8nAYUnF71qOMO2rnMvgLPpXOfkcvlC4Jw5mVTRxbDmV9nkb
2ybQwLJBzi0aGWGf211Md72q/70duK4HHmbFi1l270diCLOUREdMIK9UX1ulY2MpWb2mNN3rTbOS
q27HBMAWVdBkTpIk9xPxtB2VYeiZjboS9C2qIzdiiWXyxE51cQfAEKAgxbrUAmKjDAOWGZ7gUYAB
bZOpIJPnqxFHsEzJH5YJV8mWMKRfAfD7l0PpxwCVCZNBQazORcv7uBpkSU7ko1arXpSQlcjRCcPd
lf5V0+DQ1Hs9W0u5vq3YE1d3JDc8ieb2qB5x0W6Vst9mWWVX4LzNGlDa5380+ZmLdx88r2N2ippm
m+lPSiy2I7TYtUJblygwFp3uEJ/YZhDYkYzhaGNwOcSMVUmySKVaXQTmtCxxUjXxGBkdKPk5OoQZ
W1xWIUbBFalxEXcOQdTZBaoDEZdeiF+tG55C5j4AQ70vw0cUydLJvS9xYilRwSyegCtFvVfAuWxl
5fjZoxrYCHC1Ef7cYigBpJWDhQmU9w4lKkx6HJR+XHrsXwUeBAUdbwNN1+HHV2MzhiELP1Pa/FjX
Wz+e+rJLVYtrIrzvJuZJpZSYytCLIT9Ka23bsvuqPKm6m3tZZuHV4yjeCB1l9imR41SGWprVnO6G
7w71bYHzpFKuoCZR5bCOjwIN7M+8U91QzSx9icRkuuduGZqdx1xNqYaPlB+DjttS/yzA2pLShW7x
kpHpc17c7ej/0yyQ8bk63tmx6ts5O8vQPbgdW66yxtkXm13poWgA2ONYShQ9ZbSwSfdeak9EelOS
BizKjZX5S4Tq10+Pmc3ZHa+qPKoaCIIdu+3oSeYmk46CuFzeZDkQdz6eqa1LysOoPcag26zdNEAn
dSlln67ZW99wdm+kLRWMMTiLDw5tjOG7hfap0xVmpjyfvkfSn9v7/AUevGVvdu13GU/MBMs+GnHn
8RrVAT6w5zKDLJCW0z0mz9ZKa5zbAhMtflgMoPZu0IGP5BVSVi/uo/tWE25YD04Q+wcTCpDghTI2
JNQezVYB1cbwKZXlJiTFKiBiG1cVdw0BfE8EGTSAOtZD0oETdzxy3bf8SWO0kDfN4K/qirhh+x5i
+mJIM3uaBquVBZTjda1m9slnD1qTliZp6x486UBT9bnmCciRlD6eCJmjAI8eJ5INjppYy10ZeOcx
PuuVvArNkxyCmoC3C8ReC14/77EC0YLhrRIfX6W5C4J/m4PlkQ6RmwFJVQdeOxSAyOfubR+4LtB8
7YKpGbJOdBnu9f1IA3XWqokEs22f2W034BZq7Ur0dhv0lkzAmT5kjhQ/9sNLVzYvIaVeAQLzmg65
lQ/dS2Z0ds/qQ6HmmHkrd5CpfUONQ3riRm1jUNL16y61b//o64x89qNnjptUMfVrJDfHcM/v+XpE
X6G1+78BHk3ThOdta9d8JpSYMkoPGKBTKEXu9H2LilwQvZOr9MjD0S2476Yl2Yd6t+k6sZOT0sUV
4HRSf5cFWmKFZvAoR8UfUNC8szBe8To5gg4ksaoqdE0flKgaaNL8yEsl/9ACnA+G/Bpjim1JLaBT
4H+yvuBaP4RtUwZhDir0BtTX5mCqJk1DcOTk5FiIP60JbRG2pukSt5H5gwN/szK7gShLWKWPJTkq
OXgQlTs12Zv8tzIeR5EiHRrsOI/dQkVVX7qrJXnlt8ZeF7/HWLekLrV68SCTTzO7i1vD5uB1CyhI
opQB2nLcAVbNBpuNNaRAZKWg/vALK4QiahohvQQuazCOg4ihdGXoB6V9LGPVrlVQBantlOfbMoPK
0Hgs0SYx5DOF7qMU/FJaZlXpuznuTL4mNdlLeW/l4A4UEQPN3QAeS3WP0Y67BJA3LdDPvTRNaQ5n
BsU2SzWR1Yax9l7H8bnsm00JpXNFAk6uyDasRFXb6DcK7fclWCcMOuw0zg9glnylRkyhCxD4VoNx
IXfEEVPQF7WavvqtFtrKrAFEa81jPoyHlkarIOw/hNDAEiRCp1a1VxmQVl6loEYY6TtGNcDJ3e9Q
unJbcdTHduEx81Uw+X5JoHirTcq78jSzOY9LkpJJTY/tuatcA/uQuaZma3wNolu38foUb6xVC1kn
3MyLJ+/ab7+bnjVIfR8E0CVryZ2fZF7URGtNArVgl/7Ho+r0u52Z5xYSk/yqr8idjnjWF2dF9C+3
Y8j1zf7dwqzwYqaIpiTuYEEt936QeGnHV5Xy2aqKk9L3pv+4be8LT3rrq80ytXCQh7Bl+Goa6v/g
K7Uo3LWIX4nqNZL+XKo1wGhorYsUxH6GQ/RslUpx6oXKo9w8+hjxBoezVQp9m7ZbCiyIuqLKo6Sc
2yjCaBtkPcbU7WviJh0DA2vvYVrJafPRZvGH1jyx8lHgZZOLY95nL2gr1OGHCYgBL0ILpDCfBUpP
wnATszk0eLGQDq/gXYQDqTeY0P6gernXa2lj+J/KoLk5ZrVT+THgyAY+wQjokPHNGPclmInoZmhA
EgQAZxAFdpg0D1x7MpLkGCgAkAjD6XLJNiBJTiPjXWOPoq92StrsTMxN3d7yazYCXBOqSk0M1OjU
UL7wjBfJMcvH/0falTTHzSPLX8QIElxx5dqLWq3NLckXhi3JBPcNXH/9S2rijVtUT+OLmYsPkkMg
tqpCVVbmzKWlMbcy2U1m+brUOnl7pLLp6vW7LqHHCrGMRGEicigeFWRbxbKvwljmINSM42yfJIdE
JTdtjIgjbpzJqO5pc8c1IQaFLF796/H4+q0rB1qgWU0inTocQ9Jt4dZ+K9pNPQAn2TXZrTki7QCB
nN9VN//J8uSAIsZjvqRRmRX+JrGxSWjyPjbQHhoavPoROULASiF/5D7/QUm8783QzxvlllvTptDT
J9mEAiENLWdMi41hvhY37Zi6KTrOO5NvOoYiYCT7LYCvHZMcvcY7UPodA5ep55PHtV9mqXhTddON
eDptLByjMHuwZHR5ybs+fJ7DwOofdQVQhtGAgcKD7s9QQxIU4g4aIM0SKp2p9qOUcscC4DuB7kOh
W17YE4dnGqRZzMztaIN+q+StHCO3HWBsZkWxi7jfQGTjR9eP9pBKByltnHBIXN5lYNbD/8/6yk1a
SK6GRvPRopG+1FRwNXA7RQWB6Kc4e+tr1Y/rY8l2CGRto4ESqwJma6DdLQnUbvl9092A89EB8t+m
5Uc731NgBY043ir8XtbvkozYcYorh1bdzjqpyKcY6WjrxuRaKtqgyR7UA25VgS2uUEBVBajK3Tg9
pXrySOVuX40iJYALebwFHaObBvDCKqjqVkYZiV9NmrRSOU4FR+dpsZtUsGfjOlnpFGiZ4dKk8UCF
sWNTBCL001QfaTE7bX9QTG43Vev23XOcDcdaVW9k7dEYgdY1FJd15sEoUPFRjimcmxY+Y+chpuQZ
RmhTju1vaeeoEuWONfXPRihCOV7wNl8mtvICRhmhBT3GxGJIsZH6R58Z9kRfr1uJ7wmPr6u3cgR1
nRSlURfKsZw6N2Sym/WZqAi9fOjXy72M8Re/tBpDpRpyhaMhH1nuw5U5pk6RNY3dGNLXMnjTVE3f
JPLbxGB5ODiBqCR6VXznm1hlB1fuxzKyNFOLKD1qFpyq8gQ1ACc1UOfNDQg/NVCdzu6K6VGT3Cq+
CVOUVqzeub7Swm9Y9vvcHoehZUWtKR9n7U9hxQhaAOQ2GEJTwFOzexMYe9MM4lB3aHWTynfMkL3r
n/Ddyn7diFVSoUhAAwFqkeSoZeapU3Kn7EC4MZo3SaH449CJhvuGFFqt+uotF0KTQNI5Dlc4FpsO
oAoTVQlEmdCGRiYvqf2sPrKOgS/ipVQnR2/x2mvwbKMebW5Mk9kddKTz7ndGMieDKA5PooNCfpDq
tq5reGi8Y54qBfyJT6hm+0q1M8CLV8rosVD9BvI2vQHkLSQQFiZKUy48iSmuRbM9yehtUv4sFhMt
RdgI7kwMD9y6c/Sc2VHEYTljW6OyE4Gxp+93c1XZdMKvTG9Jv6ro/ZjAAh5avd21kls0IC6YThw5
14x4bdTfa0AO6qERgDnsaWCdaoOQigtO1GUD8fderZzmxPU2GxtsJ9ph9jkBkVaBD+7vrh8a0Sir
tESpd8j2W0pyjKhsqzEJoC4VNLGgqHXZDv17LutEN/jJNYiPhQmSH5CNARgCHDXX5/G9Evv1NK5f
naMsz1MUI3e8KJ70ud9mQYjWa83mN4o7sS3ebTE6WQd/XoA4egN2M1e2Kx0AmUywcxfC73OLaKxM
uyQjByx3NDnm/a8caznV8hY6qseqZsGYvoX84/rcBRffWJk/5Pm7fjBJchx6w5WG2cfr3p+j+5BB
dZDWgtl9f3h/MTNrhibISgx6h+T6MZIBVcvMyK5NY1vwgw6LJyO1Zs6GCYndzr0+S9EZWpk3Fg1K
yWsTJ7WNUZKT9gh7BCRs35FNq0O0MmlpW/ZRFsKRGJN+HHh9jJSN3rVQzfsNcRuP5bKb97Gjmg0y
c5WfxfNmkguo6CVPRgzIEZo1IPznVUm3vT550aKvjIFkGqNUdrlyzEBUqu/5ZukBIHsRblq76Mz/
VqTWRDHMmGZjYkQ+5jlKQSFB/FdBR7lTH6Q47GyprEcUkCjbyHGECmhWgg+4CG8T3XiJpcFA+0l7
0xonov4awcRVyh8LFqTI3vuwfU6jQwv1JqXZjvWNWaQbCpxlU/wknwnfSbZc1WLvpWZ1DilB9mrs
c9AS08HcWeA1nApjD/q6B6Ub7ioreSVxKzAhl1342eRX96hPDVB0ZSnKcQHfgvps3kO7sHZ7T/Ug
/vvO0K4lyApfPNNnIy7W+SxoqI2pGPsKBcCmfeWL4oSIN2a5FN+Cs7MBVpemDmu5yDkGMJrEbgB0
R/efbXZL17ioD+yiJzkbanV3OOC6ib7MBeTUH0oF4gCGTBYdBTfhQiId9udsnNVVGMpBjbmBXYI2
9LjXnC6YN9TT7OkFL7sw9WW/9tNj5Fqi+Oo7O8JiHc5GXi7p2W7p49SScinX8ix3ZnM3IYrgClpU
jF+c3obFa2yigQRdLMjBaSYwULS+QRLvuiW4dEqBpwGlmYU+SgtZ4q9fgWzIPLFMlY96nrncAttR
MiHOU8BVPG6ULnEghKMAOpRYALr+VNHaiV4pwTdcOFbn32CuctRtl3ZlR+AD9G6nGcSpK80JU2lw
KjIhxkb7avamFAtR6dFU38L5NFPogJnpvgsjZwAhueB7Ltyj86zhunmzMMM5rpesIXdlZ0I/Tx+k
Xh50Pp670T7ZNECbiVibL27EWapyXeptJSOqtCXptYgsaQAY3yZu6IJZBh36jsz/AQ0pAB3f7/P5
RNcFXqmH+hFpkDskeQkhhRc1BoxFOiTDfUm2OTLKCg0StDzMXTDgxUHT0cvDeT/K1B86qNLGsALh
76o/hs1p0H9xM4hgdviMrFaU5y/gxzlIVNlqSu73lURsaklAihlzGxigiQv0irAN02Ywu4493Xda
9QIgsGpbKiRITAN5Uy4bx35GvrydTekUhoiurdIiyGZY1Aag5I2rEdAz/DcwO3dyp59Uow+sGBk9
WgBLUOePWh9uGFhn9ZgBFTdbftHlQLKkfsSknx1L/KjlO3A7JiY4gdPQzTtyW6eLzFzrpKDGV3Rn
tkIcx1MPKQJFh6xXhO7BFjXO6ZlECbSEgEaTVM8ABWMz/KmBfElS7YRKfY1aaPighBbeFMiozW+9
ecIuI7EIbkgQMUKHcBsqhcubxJ0NCZ3AluxCas+RWdwhyf+Y5vMGXTa3ldH97A1wj8k60kbwkaA2
jHR4bYCCtOIwxN3NZDpqXfzuVd20NR3kfWrUbbO6cCfkMO2oRwW2kFMXtLA3sZU5WqXdFEbv5zog
Lkp8G8XkXoeMbcvIJsvNZ6M3t9UQ7uJYd2OMJvN8Qt7mmaatV6fdDU/Lexkv4VYvuB2raAMj5o3F
UcsyPMnUAxIrttT0t0Uspd6QLSmRqvLqXj9Z4GCyzYI9KEzB6+A0WZGjj7HPQC/ZzuPm+lW+ZFnO
L9UqdjbTZID2LFLXhmz+4YhnIynd9s2pCE//20DLTTsz5jJLGxw5DMQZ9dIZ2Bd4fF3mwSCZwfWh
LhQQv+Tj18BUK+ynQiaNfDs4aCyPN3VguYoJdnnLNvxpYwhVyxb7u3L7X8zEKq5AHwTOQt7Jt42C
9KN8SIqnqoagjIJQtk1cNm1b6W4IX6/P81Ms69qwq2hDlWOZDROsk6ymnmk1LpgQUPRKNyR6AFTW
HlGwoua9ZN0lwOZ31lsou0geBApYAJoy3tIGNrsONOl2YjeVvK8hBSAVz4P1DKnAoDERkc7HrNQd
o3ntYXZMRdloZPCvT0No2FeRDNGLJi4kGHZ5p4ILu7XJaMee5KkBSNB7B930/03H8deq0OfT5Pw8
GuZg6T2qT3Fe3/Qc0hXRL/Byd9FBKmDHQQU25kAzg+kve9bJC0N17Pq0L1QUvp7SVWARaVVu5Mvu
pcDIsU/FjMSlD+24U9GF5XAoyic21TD5boOGD8gYotaRC4XORLdlLV44MER46PzC4YWkPRSRvNyZ
gFEGEi8AH7sgM3F5NIDCdEjYoqCyRiRMJerF9bTYgbq86Wrg4KLRL2SIeiWT2yZHVs6/m2SvRE9g
jKP68/VFX47StxtzNvoqmC2NcU4lGaOjbwOJHrKdjXsp/sMy/ZdVKqIw6cLrDhP9O9fVDssoK4M/
AaMBvcqAnEE+v5wf9JnaLCRPOup2vWw4BVjg8un9x/800zWsQa0nUtAOYxccPZLqeBjSD15SR0Mu
nmWCZb0Aw8NZ/jvTddkg6qsm7jlGM3N623GQDqevZlM6c9m5pX7IhlujPUqg/aMgbIsLkODEN+P4
Q40rB8kNe56C67O/gPj6+kErvyZ1QGtIMz5oSh/R8n5QRs2TU9MmmmEn0W+uAhVZI4Xadg5Do3ZU
l04FvmRLe8l1hjh6l6PulFBgDERfdtHjni3V2hFGsDvxcgFA7v1a4P2kS14yb3XUfcL6RZU0yFy+
RLkGVY3JNcOHsuRuHINwGKpacibSs/mMYK/cCGsJ9c/sIFrm2rRYbgSTlN9p9dDwyEsyGtT61gLH
BZv7/QzSf/2hywSP8QsP2C9nZuU0Wa7QRF0WYjbSbayFfjETRGOlYJjL7uVswVdeEqTmDdIsGKcr
5uepAUl3huvvSfS+kLmtEcAeZPOodDdkgb+BNpOLFNCFp3ExS2eLrEFl0Yw1fEI5/oy5/CGV421D
H1W6U+SNNZrvcbWJRiB4mzcyH+Q8Ar/XpuWPJjCJ0eyUubShRMTMIFr/lS2cdF1rBxUfpQ/0B/JC
tFF+Cmk1LgNMzlZ/ZQOtac7zxtDTYyoZf+ioHjuUEwjw3mnSORYan+2Ua4eo0J9mAq2T9qkeJAfE
sYHST56ZFiKbvCz1lfP+rQ93ABBfXs67hEQiSQeHzqlTG+UDAyG9IiE2VdhNj591IwUsskJnVfKu
9LpTT6Az7zdz2G+ILjAKnzCba1+1KrsmUiZnVYJoZNrJjpa7xk5zhgdK/chrnhd9wv6knEgKGXh7
A1sgbrRZNvvaB6zsJY2LWgO/lnybqPKrgTOnMlBkhYM/lO9t9jMVSQaKtmFlBXkeDRlfngMs7VAY
Rn0ZzkFXoq3UG0E0CBLNF486lReEHFF07VuIE8tZaGiIz7PpuR4O5vSzKh+ue5yLKZGzIVZWhnda
JufLEGNZ203+SEEIdX2EywHj2RArK9LO9Vg1C8yoKogfgfDWyrc1ahwdkAsNyU6xVm1y6Rclsl1Y
1iPkDpwx2zZgs10UJkqe2VEY2yZ/TaRHQgGlHPZkfswHEVbmsrk7+9CVZamRXwiHdFkLaNODszv2
0g8DJC+Vjaa0Tvl8hFne5JhvONKRL4J0Xkocgu3s73avbA449OWizLFQbU3vY75n0S+VQ1GiPYBL
2zbGCnzB+Q8CFiHrUarvNGUKaK9srm/XRT//9yPUVc6OosBHBgVXumrzjTQkd6ExunMNXkBL0N91
2cOdDbWyHkM7tKxdnp+D07salN2J5TFQN+EWO6SwAbsQYdmXFfxmLs5GXJkLRQZBXJHXuFDNq4WG
uDFJNj2BkVQ1JCfvQPXv6LMsspKiJV0ZjaqkZCGWxaij8jz2qqP2TxQJGZYfZR1NOAUST6p+pxg+
5fsqYu7Yg5UNiGcdIj8dWrOtwvRCaHAQDTXvgwLKTBBEbjLTeE1SyA9MxV7VcmF24KKtO1usVYhl
SnRoa4bPblTHCrpboBzRJA/WiaDy9Mauuaf/AlwI+OZAjLK87IApsteKCXJMaB19jT1UlgyNrmP0
welMl5lvOgsWlmEJnAVpetNH9wkHdco/4FZb/vL3Q/J35NW8acwUIGFxDXV7fpkbV/fbYIFyd5lP
d9wR8x9ddGJnU11FlJbSQZoxwYA0Ke4bQwFK934CkxbRSzfSAEsQ8z1dAGXA1Pyd48rsD12WmHR5
+KCbGCJL/XZhwVlEXtxOcyCeLbgClx3Z3+FWLmDk5SCRZYZEQ641e+lAVziAdfu66bpU8/kyq5UB
18GEaTYUZ2Yp7gMN7HKwq88uGLucwW3sEk06geFVqVs+C0a+7Eb/TnBlupUJBO71Ep4pVQ9CzmHT
kPtKCgET/yibXRq3HywLwOQFJssK5dGnsL3PIt0TfMVivv7zyYXm09c7k+pWLc3Lwx01cE9B0rXQ
P5JO2Urgg8themjhDv285RFwtqwOGIkFzkO7fpSttaqjEi5ydXzEK1H1oOLlljnfjcnP0ar2LRjw
gcaHD3NZmzqT1u2bniOffdNBBkt+N9i7Zfyp53pPeenIiQ7RisxV+sYl4PocCXETStAbn7kjXpj1
AM4u5T6tHxLgVA0g8onV/6jHGxkA1xjSzSNYkHnSOlDgcORGchpMPIM+09Lxpt/UqFLTiO+arAkM
BByCjbhuQqy1zKQeoe9gLLEMc1/7aPrdlNHr2OXuhAlG6H5tyl0NEhQII0RAJIHU00nQIHf9I64f
SUtevvHs8WZKnI4JAN63aFsLVFMBzlS9/9+GWFlKaEvoemrCgWvSo6HfISsvutGiSaxMo2IUap8u
tngJEfhT0QfGr/oQuurBeFsE8LZiRinRkCvTWMtsqsiC748AtdTml7AR8Stcdqz/byzAvfx1Z2ZI
whTzYqaw8fctVO1jxjYtpJtHw+2m0/U9upy5/Lept+SVUYzNlmSD9OlIB09xIQj9k+8bj/ilb0LY
UXDqhMOtLGEnKUTujOVMBNqf6TDbSAmDTikEyc4/cNYCe7MuroIH2TLnZXKASNhWmPyOBzRyayB2
kHqv13YSXuuC9bzuy8Cs8HX3ulArGsJwJBvNy3MUknXwq3JEJtWee3O6DbtAdhdKSlElWXBsPlf+
7EKPNEtivhzMMp5sSTXRyQg6rre2iCFb/3Z9lpcD5X8f0c/Q/WwsLkfEkmIYD6gXeRA6CRamAyWZ
jmRGsVFPdvlgbRTo7F0fVjTFlUGZIW3JmgrDNn1yV6PtkaAlioIlmD4TWZBgE9zzzwD0bIoFRFUS
ecRBLZsPqu00PLGuT0Z0NleGhNcsztoQBwVSMsyq901XO204/ZzMo6RClvXp+nCi+aysSpPELJ9G
DJdUoLFSNWgYCEyJ6OSvLMlYkWymE3an1xW0FY7ONJUvOmgSrk/kP7wL/x6+lQnRKz5wdcA4ISQZ
ORrvIo16/fjWDYA+Dch99qZLNQQNyR1MWyB3zO+y/2I1wUmngBVfMSz8+/WWV7zhyKviGzgHigHk
lJQIjsclFCE5H2K1nBDN4manLMuJ3IKqlmjdmBzNQjfOeGIRcSjA+JFyH1UzMNCjfihqtBy05EGD
Iifp5temkLxKb3wQpfw3O3D+aasdaNSojvMMnzYwp4Iut2InrrU1nf6PaTn8QbalV9HT/GL24++Y
dB28Nn2UF9qSJgIO3wcRksNzvHxdDl7F3C3YRssO6EQSzfSSoTsfdWXNQaPd00rGTIuB2jWUA7jl
0CLzIjBqsHuIFYPgAxT/IXsskgw9HndxeJ9P0NdEhM1BcBLRztNMPA8zwWVbrMM6lj//MPL1ALad
3KBbAh+mDsltBdbH5t2Ya7wF463gul261ucjqV9HGmp9YuFi69EzDc5blxO38ssAu934BpIVKPd9
hB46TEUDX4IfnA+8WLQzCxxWpYoee+x4JWX2AgVMalQ1C6+Z9yGkQYYXJY6dsc8F414ylOfDrmJK
dFp0HTS0EaFEDdTq7qjF3OtLesmNnY+wtvy0lFm0GMpZe+vHMUjqysmIZmv5dEvL1rs+2sVnrymb
BtGRPYQ2wWpCUSNprMrkfyHMxu2SJQGzbAmCiN5JnwDlctC4jE4/0av+Yo7GAiUNWsmh/Qam1a8b
CMskK7U0tMdPEtiHOXb136WDGoSvOI1tALaCdjhfSJ6yHP311TgfdmU4FZYoBWVye2zc0Y0iG6rn
m88Y82U8iDvthbNcTMjZMc0TIwO5wNweBwcE+7OncV+rYRAlMNYhrdAgXeOy0Yt9UcB3sTx9NtF1
PwSHszUH+jkyejo2DP1qx+Viho8KUqTjYS4d9tGMNrClIrt4yfycD72yixnJ1Xgg+rLGk0cst3+M
PJS/QcIAEmx/AUoaXrFNj8IztfzhK5u77oqYISqUqgU2dyGObI7MTZ3MHlx+K2/qzfWLo166p+eT
XFm+iUJpL5UUTLJkKGaPbkEfNUCvumifD6/pjOQwUnBLg2w4U1fLUs9CS6hENgSNj2HyQ88bu8oA
Ic6CLv8J3LTD8Qwp9WepAn7LfJ/6Q5Q1QBIkt/2AdOlEnIj/jNtjSUEuOsfAz3AU8apt2hSlwAZp
l6zr+eRW1rVTjI4Nat8eVfOhg1w38DKniETvVv+UJbpDkg9SVpshKTfNFPtGBXrWBPKy8UYdoRFB
IbezaIMA3WJVTyA6c3rrSaFwdPl9zB7CBpny2tenUzQ9tinousvEi4HNYrXmz5IU4OXutepol/NO
RoNNmJzCGqJX6OYOrm/ixarN+TxX1q+NqSrXZGzR0QNyIcAenfoDvRhWZks2oAHB6Fh2sgEfGeDG
qo9qqYi/cLn/107syto31jyRSOrQVA2QxgzBVSjk7FIGZIZeHwdgQMl8goaSYNrL2bw26sr2og+0
nloILxx7XzORGlHsyDM9/qfCYtvGJhaWp8xLfvN8oVdml3AapXqv4bakgNaBN3FsT9MENGSzV5Bn
nE5S+WGgFaMvdiVyclLxMqunpnuUDQacMxSRens0Foodis3BraG/QhgWHVmWrLxlCcrDkacA5xAr
sqMUM3qsQcRLXiH92fEgQ/DLQaAx6rWX1rNX9kVgqYAq934y/Yj5DzD6Op1xl5vMmWVgiOPC1tLM
SQd0G4F0DqK7kLYH8D8Y2ENGf1c0c1Ql9i1NsnMKjfMsdiX87aYtXaPfD2bjhXXhl0axTSwNGA/2
YBUvMuWQMQV3ysQzyzFJfy/Y1eWwXtvVla9RjDgFfwEs0nKYgSpUka/JndjBS2AXO+W28KCSKjrA
F3M2Zzu7xun3i05VF8PY6zZEiFp7EefpfH4Kbes5di2RbxGYeHPlW0x90AvdJP8y8eyldECI4De3
7eM/IKEWXBNzFUaXaZWjsm22x2SbPyh2a0P3NYBNs7kjA6Io9Juiua1cCuTKGCjlYAyKGzR4+XmA
Hhqn3vLgH/ho0dxWFh6Nn7UJMtvFRw9e9aqgcxq5tnxr+c0PeB4hbRz5rpcB9On5QVnZWq3QGpm0
mF2WAPkf34CUYRdWoStBWC+brQ1qxSDu1cPmkIaIdxG0bsYo/wN1S1SVMghY0UGRwarJP3odLWJl
1B9MVhrQtzKnu1Yb3xn4IuU4+RUrY+/KFtiHkhBiWQwSYU4YF695ZMX7POngw3hlbNJQywKrhZjq
IpY1JW/VDNLG1gQoH4wIRYNO4hAdCk86ntO5uVGlE+rbdh2+NRJ1jHFwSIjrjcVT9aCaYAmi904O
7ckq8NZTQQNWRo7BI+DaJztNWhtcc648vqW0CQpo/Kay4kJo2FHSE+jVnTkbHAtNwX0YOsV4Ow3W
LW8YiucwQ6rHq/sEfIpJjsEhjIA6kF7dG9ZOogA4ADrMpPfSfFCyh7SHIlhd+haUu9oxKAAxS/XK
LtCBQWvTY6nk6eB70qBYmGiNV4CdgoEZuFXuE+3VnEC40DMvNXeN+kH096b+QTPZzmBm5WlrQHyW
M1AM9cTWYhoMc7exOsQl1ejk6F9O0v4n+NccRS/ciGSbst/jtroUzFuE2ZZceYV+rzPppOcIBGcQ
JPEdiz54ge6EorGzpbqVd3YNAo6SbqDeVsid3c8miMLaE8kDKd9ZUE9Im9ntUjI6BToyeBSD9ghL
lz6i12QY6+dEoq5BeeWUunpIGFZ0fIR+Fwhr7BFMIAQkynmrRT6N3hv5zjKBz0QHRQ9Gvqzxo+7F
SsgmroGDKmsnbB9SPGGlrLfBb2WnUeJZ+p6VgdpnLkgwgVtrANi1nHzq0Br1o0JFdKYHqboloIzo
dcT542PcbTt0zWjoXG/NooZAzDu42V6mvH1Uo+wlG29rBsK48jbV+G2Z7CS4sRCEqKwPb5lRemhz
v4H05Q6AKXcoDwAPufkc/4AasUOz9y774LV8lDT+JHAnF122SUBzo4EVg37ypZ49XUZtQOtRyPhR
qmEiZjf3UnQVSJ4S4CDXW90Rv86WKOCbBzsbcmVwI67MJIoSDGn2rzPfmz1kI3M0xdSWo4FvKxNp
9l4Mv84GXFlcqCkadWbF/DhQMEkwUL5C70S/00cU6hvtISe3mvxbsK4CN22uQj4rifo6o7Q95mB+
bSleDIQ5efIrgVZ5irScUlWwd6HDYbtq6VcV/SC5CVWuu2kmAmKNSx3tX2zyKhCEAspUFBMCwUl3
2/GnJc82WYjGlSfT3EnIA8ezWxuIytHQFVf7LmWQjzyB1MuJ2tQOxz2rbjIA+VPwI8TslgJmJFit
Zcu/HYm/aQJzFTiW+ZSVaQivoQVKB32yOsgd8rSAA0NiN0HoCca7eOrPxlsFUajFE0mdEKi2nuL3
rVv4/QY9ftBycHM39ofHf9DlJ3hKfsOtR1ozoNVsGVP1c1Tf2W3mL4+P2an7YJH4SSaohdnEJaDi
FTxkBcdxDWNvqnKKphB5mAlavw1/LKTFroiAfKIXpbW62rNSxeBQsdpjCro6QFAzNbSjiaKb/0nK
H434T5SHoJIqnbJnvpxITgELPwybET04GptdWdHgBeE3muewhClPnxTlUJIjEPXZPCC137iSkTrD
BJU6MLJkLD4oXbyb9MYbM+p1WWlLGqIpWM/ZAqFA00tujHi/ljQhFlBwhqyVVTHK0ShM6TPHNHjc
fGAvSyCO1Bao5TDwTbETB3SaIOmyBrWjv9JgWoWADqDdDKBJnyR4RfKbAY8UbdhlMDRlCFW0CJDr
Ds++yJYqBZxNfsWfKzl0oSPjlOMAXkC86SHErj530m9Of4Y1vGP2AnIze2B/ZDzXOZvtIfqj5M9J
uUUno1MunYnKkwTRSoOA3BTkMwwMVHjUEuaqyS5SFFvRjpr1o5Ma9/qFvbjWZxZ8+f2Zl4q4lNDY
gAXvs+JX3RZ7ZsqCIS7WlBAI/NsTriLXIexDMDYsY/hMR+ci2utatNchgzfuZRd0VsL38kXc6/mQ
KyeRSaU2ROPnkMMJb2Ao/P5L6CK9mYlNvBxgx8pD8ztMcWJB7Sz3l6Kx2DiJ1nflIUqdxEmewyX3
RrMxykOl1QKTKzJAq9WdCIfoeAkfpMk/y/TURrOtFoJ67cV62dnjw1qtp14v9Koxbgd301/klHrj
Jp1cRfoEBc470IBDFCN1kHrQFlygMBsrcGPWahkZuIbVKYaVXfLA41MH+TYIpnhS0MKhiB6SIlOw
8pl9VyVUKTFZuf/dGg9pdqeRO0lEuHOxjeZ8TVeu0gBxUIh+32VNR9c4FXBZ6bZ+Ku7FT/GLcdpf
r7zuYNDKokDTDmaUbPlW3Szady3gO8JkhuAFvtYSM/G0a3sKT5xti7vF9b9NvhQs72HRHokqA3Tl
EHN1NvReweq95PbshzuQT27ebAPKZbKb2JUjrJgJjuAaFFtIeizVJTIngyM74R+kOoN+07qK076L
VQQvVmTPDsdaN4yq4AJoR77ENCGwt8URtFYLELbe4kFlPBdO5qDp7LovuGyoz47JypQofWk0TFti
mXsDsWIXJK7pGY+DqwKX+g8aakXHZWVV5rzrC6n6rDfQl38lbNBw/aJtxPkTkQVbgwrMqQfmdkAA
xd3erR/47LMX9tm5agKg2m7HE4eqgw0ytH8w0Ytnx4DcGSj3IXm2Zr4yWE4SCXwjODujW70vNwOZ
MLxTof4Wu+RBsI+i4Zbfnzl1C3wSNQeJGoL+EllLD3xzrnk/uPSP5VfCmP9TafnbG+Nsdqt4Le2k
mKkDnK0WDOEjR7EFytf1KzigoJx7LJ0oKE5ag9YThzQH3dynyl3kfAoHO//jxFfRTG5krOhKeNvl
joKjvoOcIYdRgIBNAz0rQ9AjdLn+cTbz1YXRadtByw0zT7YKQdHG6Y/IPnQGYMZ29bo0pONHnlo7
M2SwG7eVsfxC8MayvNeWf3WLItWc0zTGRyyHCyXZ5XR9ajg+YbcR0ghNr+h4rZxxx5WxkuXP/Zbe
NK8MljJh9Ut2/xGHy0VvfLbGK28MEGrYZQVG63001KcnYynyOIvGab+p3aXkAIr1FnhUO9v9dxXR
s8FXPhpkLB3VwAMKJqPmCUztoDFaZGOXqEMkDHIxjvs71LoQkIdELYmGs1tnj2UR/gbEGuBCJqpd
XQxIz4ZZFQBQWI2LKkr50aQtUrXWph/uZrlzZKLftrwFYYghQ6a+QOKkAoejsdFjGfS+037mg+hh
IDhI6wIBL/tKtRbDkWzDAPrDmxxHacL69gfxC+9ypeVs5iszFVYoooXA3+OeAEtgfBqHHjkCkO3i
DeLq2+vG6DPtcOVemivjQIBwlNCpjaDLMry578HRXvp6qdu0r3xG34fiGNOdLG276CUzXS3lTheh
/0MH6nNRVwe3AcjqmNV6Eh6PsgbixwmSNVG3r1UI/MYgW5cnJ9IVpxheohY49ihy57La6mMaTCXb
IHPtDvLog1fXk4FdSqRAwltIBx2NnHtNlzoWKLCSBLns5YsIvkGqgsQq3aZTNg1oswx6AMAeohcH
2me3UMZ2Iz33NKQaCg1IJYM72l2qe3oC0bxxIQ1njpQ8sFLyLHpTxOYGaW0Q6HAT3DxHMOgAzde4
mQUayzk7kkw+tHP1nqh4E9FYBM0hF4Pes/1e2cUWOjtRDVa7YwM8MugljfKYGq8tVsCSYTzm2K+k
Y5z8+D/Srmy5cVxZfhEjSBDcXrlKsmx5X/oF4Xa3ue87v/4mfc4dy7BGmDP9MC8dMS4BLBQKVVmZ
dQ+SRAuMy6ZvZhNEjEcvJQwqgIZdNwVYePpNnuVuBlGlDoRCueXVmPpKop+5gTmJNrvsJtMOgSMX
HQ9BYOd5L5JE11upgcOu7FVoq/9/YB8eMRT2JImbg6IQxIXaWe8hYAFcBJLOakt2K+vx7xXxT9e8
OncmtAkjT3h/iSISF2NJWSDSdTgn2TaHQtsV+ktuDn1cKGTI/szs4RYD7975w3kStwXJuf/PyPia
YRiyep51OEeyhS7NtPgVxl0DzAAEJWpNK7goUVAH8v7Bek9mvUemuQhMKVNIMmG94RULZjCSSbg+
e3d6JRvRg4wIvihfNhxGCYQq0XqpDOjr9fbSVZs2Hw+putgdld0ZNT2q1FsjfU01MGnVdyAb24yk
grTltdVAN9jY9sbvKkEHa1CCyboZw2GP8UAIcGCofDEjX/BhBN7AF/9UAtUBBk2S/zg9+u4olgXT
BmLmrwpgV+MA0rZ/V7U++iTrjzpKmEstDeupheOvYDqV2CCyX5O32p2gVuOhVYMsXdiKX0/TmfvB
5O4HHSPPqjHi23Tu4semG6Ok+BTu1nxVf0YyFSi5u448lv4/KKgIYgtf0Kn0SQMEGiteM2UkrEDg
lzdsuxZV2sEBdvAfOL7IJpc3SnOharTCp11tyo+kcNdNVgP23C12A01WYap6QswITfPP0uPHHXH0
Yedx0doBZJSH+FGHjl5lj87soOP6C4JBNgRgND/zIzd2CihxZ09G7knLpr7vjc3sAgv7W5hPrkv8
9s0/fw8/4W0YZg9FIWw7XmZorwNjsmx0VwtQG7QVR3OyXeZtxOMrJ13tyCwX2BNj1JZahasp5A1M
uGCdexnGJ6Cbr5WS3M6aIsh9TudaRwa5mN5LSZjMH2VlPwbrpf+fEdcwB3TynzwSToa5T3Mf3ZOj
z1yalKUaWMQPRTw+yvFyoy7343IrCE0nUX1HVrjAbUm5bjSrlbYJ/ckowa41eEX2oBm+NQBYZe5D
2byV9EFUfRUZ5t7zcVWi+0M/vEbf9Sg7KUG9XR+0oiLXyZTpaIVciowq70ygPQL3HGJPVsPtYA2b
DAK21I8xiU41LwRZ4/ltFX07LvYmLI/HwoLNnppPJN41GnnMs8I7b0Vw8CgXbNUqL3u5xgkwSOO1
k+pqRnhXDe1Vku/UShKsSWSNSz1pE05Vv+4jK65mBaVJ8HdNBcUIkump48v5pZ1kgjkKcpSLq9Xc
WbmlwVrjGq1XZpssviXpZtV+/xi/NrdmD8QJcC9eyew688HT9iN2I4EWpGjRfJCpGXDqGbZYqzG2
M+6r0IA0/Hyd1gdARAU7fDJNOPJULsCYWtMv2lrpgdzvD0klj0307/qQnza09VgeRRVoW7KUGNhX
zVbfFnO7buiK65+BEYq8xat2YlKdU5toQdsF8nvUkCHa8dXm0ucZPiXWBeUgb5wCTBx4y2Je1DMY
PkH5ed51tFOH78gcnwZDtRNivL1JrkbwmtARDLkAp1j6e1u/la0UVOZYeQkIBN7zZLbuqTGzZyNn
2abPO8uT5gUDAHNp7VCACkzTBOZGspOpC2ogPxkK1VVnVA5rpN2cNJsokg+DAUCREbmGgllGa+o0
0M4g8wbseQGDUwI2BKmvN7ocX4YMLKhlodzlVS5Bm8f0lHTYgY/NXVpqZzOwvnMJ6FU3UpALSONm
Vt4YgxWlv2BF5VkVVO1LbCBEBPpW207VLQtFukmi7eNuhHDupzSpIW0nA7LUF3bVvtHp9/lvdOru
Pv5E5KtH0EnBIP8aHwGrwKt/9FQzvgujPT5Rpd3X89t5c6IlcVeAVfSGgVFDcmWuamDyPqSYgOvu
/swIF/PBLD+abG3Paglzava6NAGNfp63cbKbcbxx60qPjq/aRP+9WGjQ5MBDfKQhcWChJtoAjtLe
/YNC/6mwdGyTC/yjkUzRBNXIK3qjPYcb3Umgiqe79R7hF8XLfzCZLHIPLvgDl/3fF94ErqCV7rvd
gw5rqmWvkeTrUKHO+W0V+QcX5ZeC1Xm6NrSjdUx4LWRJFxOGos9bOdneO95ILg5GKaXlhMHPq86P
rq3nZc8e85s8WMvpIOfJQptuop2wKiBYHN8nBZ1FY1gZI1dzY6MsUEOF/jL2AO64m5zmEeiT4Sr3
Mc01XZ9friDq833TxSyo1K3AvaUlHoTr3bJVncoimxCyFX3bB+fNCbyU753WEeZ8pBybO7EHTMIC
JCrqEYgscFGEIb638bBaKO5l5B/qw5+tgAsgUBkr2mX1QhpCU2WJ9sp882cWuOgxj3MaSQUsyDTc
tURH1VOwhpM1qCMft7hg0dDkv18dpPyR2y6emjvhReEmhxhUvi3K0n5IMRELVl3RQ3Q9Pvw79Ng0
FzUoBclA93GKa3Dm9KYfj5m30rvLaovirATGs+uoFJVk1wWds8rFDqKUGfSGEfbHWMH8ErBAjRL0
oRwArCMIIIKw+KFNexT8oXfGFHN9+M+k3siFFsiQambla6KOeymKIIgTen/gMIrMz1Ajw4HEJoPL
GyYI7JOHuNr+mQEu2dDUXqZs/WZlmtwxjV7qtQDPet4jsQYu18gtORzKHmtovfRKeg4vtE12N100
6Fa3+3HtVkc/2K3mnl/YepT+1i1glQsWJoskTVlz+ak4kKi6bCrtZgWnn7fywUdyzgwXM3KCsj1k
35B05C8NGh9lfGeCsDOSUOGrFE9Vqd9I5U00WALP+JvLTDVMCgIWC2p6XzORxqqkvEOP/Mq6q18Z
XvC1E7kAYTrsUN73WxCYCAd1T2hUKwQi1X/Z5IJL1qTQjW+xqRBr32dN68ggYVqWApMag0ssYKfC
Oihya9fM75S9a+FFqdwVmGsgRuZ34ejS4ScBf9ZY5T/Uwbd062evG5Bw2IB21KaKNtg1uOAE3+j0
Rfj5q7m41JUJycoIOwU5nEB2JkxhERsRETgU+Q2DAuruP11mURPi9H31aZeLTN1SUStTQ/Uqgiin
BELfaRScXtHKuIQG/t2GUoGVNZikKMPD0lMM/O/SRgXd4PP5bTwdZ/9aDf9w1RpGCroWOwpIsHbW
TTKbT6q6i3tB2nL64H7a4SKSroSqbnawE/XV3UTb3TKDbH4WOIXICheUVKBSE6uHlc4q3s2ZvGZa
UGAw5fye/U3s+1wMF4WaKo5IuWI5pjfpEF7gfRlepDt0hJ5BLvQOveFD+ZL6Isc7iQI8OqcaF5W6
kCjpbM5rURwwtgBC4+gATM70SDei6p5oI7kwlONTNePacGjM8WmhAQput1EsABgITpLGxZ1ByYwK
UiTqVQeJSWX80UV3f/ihuBghySGQcdWaRaCNsA4d/4gfOlsLAPLRHPSbgePFLKkwZTrJCHD8pbgY
UeJ2D+s1NtWzbQbEKV5kr7XDG+NK8zBTdN9jShbNKWmre+dXLAgdGhc62pAN4bzej2ZS+Lp5GWUP
ad9vWHeXNFR0DNY/9v2W/OsY8LwHpJ4m2q1F7tHB3J+ebowwcNexN9VZyTjNba3aoz+7KWS9AP2P
LFCQirJT0VbzeLkKSp/Q2cGK5x3tfq5qLHHQzHa8H12ldmqQW6OEGZQAXoqegILQyVMgSHWndtG0
Wlb0W1lO/B5zg6QxN9Uwu+c/60lI4pFDfShJHeWoZluWqrZgqwc/voXaCkYMinv1uV3n6CNXd2cA
nqCNvAfxOfqP/+6J9vmhucDTdnOf6uslIS0kmDrI3dS3ggUKHJcnR2FFSSKG3j58KX/FCLpFveIe
MyPO2lqN78FnkbR+uSWueBROEOt0Lgwt0LIwwwGrqxblSavZPuk7lCRfz69QEOx0PhTRtNWyNcmy
dB1zMouXifBaIgtc0Enn4f+/Et4wljz7mfFnlzgvVteAoNDS10s8jaurCkNoRDso2dsfbRQPbkuV
yiT9eqxqXLFIrspfNRF18QVb9W20Hc0VKVo/hgx1jqoDmsz8s7uNx6vVljoPzWoh0RQ3Y5mriiSv
TrotVPlAuE4JpZQL9Z2aNKohIQ/VVDA+s61U/Gp7wQV6MsJ/2uCzw55odGzWPo0VZpAADyaC8TDo
KA8QtAHJVhLdGKYQ7HAyrh4Z5VLFlEVzq/XrwjDpa9lgWMNMMKqjpptbGJZyoltU3GwwhFhu/nTe
9wR7qnH5o1yYo2WGMJ0Dhwb5GDQPFrsQHaPTidzRCrn8UcqKKdZzBLsVQwLlJSfcFRtwdnsr7/H5
FYk2kwvdYxgPasEkiOpZeNeV07a3Upti+GyqhOIX6+58yweOlrXu7tElRYsywdsPu5ft20dQYgSG
N+0GTwcPkXhuS/SpuKjd9h2d6zUHl3R2nfW6o+bpI0moYP9O5xdHi+LidtQkphrlWBR7mGevLALZ
SwEnzp9bjMd2dkR23av6mPqgvXPOf7qTzVrryDQX0EkBviGUFNWrpHEbYMbBAb4twW4AUisU/Co7
egTuzQqkHQouuZN5kPJ6Ep5G0T5zYUYfQEFeLfgR1qb3qnvdsej2PxOW+QrRGAL5yUjs8uf5tQN6
c96Z+OQSAqDEhHy7fGCDlmIIVcqhajjqV+Cm+WFNDBC8+WGs31sJBAqvc/pSTb90aAnTLW3dOtqr
8QtGMEtwGqUJJvjG0IvqEJlo4o5LiyFqPHIzm5aXNduCwxrjaSvjDeKMFHlFy/ZlW0NevgN3TOiE
6nsxYI7HitxquVlAEwAkXF6lfht222GI0a3EGUYQztJrM/pBEvRBF8thpm4T5QlMPG4PKgcTwvTL
5VQvdm7g/zq0g2IbNajOpb015eBtyDDtuenZpqv3lbodlet2wB8Ajj1qXtXoUIwHndwphgKOCPAa
Fr0ztBHEF0KQTo5OnfceK3WIoScesyhQug9R0tiJUb6o+TPgw+GM0YbsXtJzwG+xUw912rgRSOwV
46ci3+YJ6nUaZOOXTST9tEzFK9hDCpiZBVpFGus+VVoXz3a7RTlCBfFEiXnIgTiQoLBV+jtqUsfC
kFHVA5mU9ZAAhfLWom/YMF2xyXRYN2bgIUpnjD2HwXlXETgo/wBQlIwZWoU7yiTxBaWhqxPrXipE
s5Mif+SuBgKi01FLcA7KEJP54Z0xHeQSUqXXjQkyDWsWHP6TU11Hh5/P+GllpJKpwZ7+Y/Exn4L+
oGsCXsvu6PPirZOwwvqC4K7gledpneqjtYa6/BEtUBlkj8RVcod6/wGelc0NLfFuDt+SnWg0/mRC
9hnq+PS/pYs5zzJMt6DyJPIEofDteTcRWeDuC0OvpGlcFyfj+zH9gVFB7el06fZoDdxNMYzw+nCE
hfkGh8acbYCihy1G/y40D8Ae5T18wbjchfCziVbGXROGlhgA4cMuqFfuely8axvScMKtsqPP2j94
c4sMcldCOcaFhkkX9arKZW+YQ9dYBNmzaC/5R8Csq6CbMWBiLdxMqH/fr2rMb72rglM7IBjaLB5E
Gylwf/5RUKu6FY0pMopinsB39GNZ3nOFXdNcZOgk5PHobPOPAyNkEc0qrM44NHvDh8qwH12ZOFqN
8w/wu4Ik3uCyTWNokz6UsC7c5VdmTBwNHY00uxrH1FnS+y5EKy8e3EGBjNFmHp5U61WHRIBUWIex
LoFVHINSWbzawNzU+TN5escNjUCBQieQkPmaMNZSJ5mtjOR0mCc7MyK7lHDloqROG5Ee6mmIB/m0
xZ2SJZ8mkK9iQmJqNgkmONzMZVvrQXpVNcBpy1/g9RdEnPXXf0+HPy1yx6QtV/7aAQiBtjb9GtRb
0mi6TRY6FDy6zfJ8fi//JlH9y9xHNnmUfY9V2VcjhblsX0m7GhNbb/Jj5beX8WXj9QSNhCDsPAaS
ZJC9Cstwp2/hT+vcow10ucxi8cfE1IKRk8sOrJmxnd8wF3nDOwRrcHUA0Cus/4nsctdyGeW1lOqw
qyTSpphq9KTCQ5L8Or+5Akf94JA42lskolYRrrN9yVxvzeS3lhE7gpx1awiAkcKvuMbeI0usqdBJ
gwoPVI1QBQt1G6Ox7dW4ShaDpMnRNLu/j6Ogc5bfIN/yzi/zdGD//IjrZh8Z75ey06L1PHYLxN3k
l1IT3JGir8VdwoleVEpI4KM6ab2s/12NhtNNostj/eZnDh7hwkoMxIrZ5/ha0TZeQMiL8o6DvSR2
fr+qYImKSX/zTvvcNi60qKHRxTKGMoHk0nf6Te2Bm+wyaaGVtg4ttP7w3r5g3A2Un1eaQ38q/6Yq
9xnZ+MGFwmR1DywZ6pf1uG0735LaTWM8/ZFr8NMIlVWOhDHsadMQD4Rqrl4LPpvA+XgStGTOKTNi
LGMq5/1I0q2VCywIvE/lLsK07VjdtXDv1LpThmtpeFBmgYnThfrPj6Fy53fBg2gxWSujjj16EupW
UFa5zeodcxsMJuX34Or087viN4Gukyh2iNbHHd90iWRm9OgParYerEo8mq9dhLvsIgcZtRWULrjx
hEbXwH7msKnckW7qdsmkFEZbcD+AB2IdkYkbF/VtL/T/FfzjaHe5kz0xBcoZKk5aindsmwX1AnFA
9mdBSuWOc7eAdalO4CYGBX1gDZpB5vTQuTp/oEQfi8sOVInUeVvA3cmYBCl0FDuz2ZbL7z+ywk+7
xClRVdLACqPTVpkv8qbbmuzmvJG/ydb/CoCUu/ynXtOKioLbWd5B6dYpb5YL003uBnule4dIZGRL
gGW4562un+GM41Hu5pfAmigVKiKShbA3gkuBDNNlXu9iUL1Lmua0TXDe4N+UbT+XycUPtKjURQZD
JpY5P64kMtCrA2fNhAl0EYuRIOGgXBjpJdCNdmx1dAOOPm0lWtkVMKZK+XB+USJDXMzou3COlAHO
vqi/6uZ3Lqk2IFWQuTxvRhQXPzjVjlILNTEGZWGljGm26JfybC4O8m+32hDV7rxoUznRD4x6Y9AO
yanIUwRHjR96GesBL7sKa6RW6Chq4xjFe5QKCD7W0HPOHbmoUc+DnKo6RnWjFCU2GdN6ySVLBz8f
glAEaRUtiIsduSWZONY41UUFGMhY4+2kXMwi5SVRXsN3f9gYL2Oy5lGGGjlJIQfd8DiFik9Aa5u3
D1P/qulg04hv5qy1IRFs29dt4c8AaVpaH2g1WEyS1yGrfwh8SZApaFy4Uaks9YuBcFNC12FbgL1Z
3mY+cztb2S2ehWK86Hkj+Lh8X0iSEgyErW8rWZZsBimlXGk8q/4xdjdL9yJY3hpGzniSxoUZIyJN
VjUV8PnoDqH2AVXFzaq2Cy5AEOMCtCJqNIjexjywKKqbjM0pLNbvZiDH6LonfgoBV0CKmyvyT7RB
RJ+QCzvaWEv5uPIV6JeqZQNARZ31Cw5OvgdrxITk4R9MXIg2lktVxrSrDGWG0SEzt6VV27VSukWc
+6rUbNPEClj7owI0TR8kVKzB0WhC2SwXcTWIls7lMFDEaoZmgS/FrLKT6q0WaWL9Ten4r3tK40IR
ZnKaGEMzqASA8dYbC8gJrrMl5G4loXhFlemHmGTt+21MiKooCmbg9FUHnfugi9ygSVSx5cDUyoZK
kV2l4JbGQFAGNYdGHW2llQUZ1PeN/GqS+5xVv6CFKiHiltF4abXZVQrhsf/5LH61wX0sjcxFLuWw
YRziW7pe+TYFdbuxQ30cQ+jCbptoTdynIyZjc5fCHvhpewc9G/B7YyhIC7pH8EI1oKYSkzSdYH74
ukjuOmkztQjjlX2GKdaBkAvFyHf6stiz0qHNiNoVPmPNBjtOW6icQ5TWCHrAnNJB9ZiCXlIPZvWD
qeqeYm1jBSXaHli7W6kAtWmVgKy4FuWba4D/GiG//OBvj9G2Upf5g0t5F27mS+gogRZjcdaJG1Hk
PxEbv9riLpt+wGCjuVIvQuDa67bQlqnteJcGWqCD7+VfNba/GuTyWkWzJBVcd8uBtqlX4+RA1MKG
SmFw3rUFB/bbY3hsjKrUgN9XmxqCH29JrDpF+HMB6CLs4qAUYm5OpM9fF7b6/lEKWEZ6FKfsg6cQ
fM93K3nKcgN9U5eF9v+eP3+1xYWjdGlywALXIIvuXBFBA5FBx0Ba/DEWdeq+5wZfTXFhKC2g+DUZ
OD253kJXGsB4NaCWvK2M6JLMoirJidGEr+a4iJRBBVEnpG0PevG7MOWdJhuY/1FdRVtsbbxoMQwx
KizQk1TgMCdS+K+WudiEJzAUEQYslAbtK6ITtAkgHb3OLZruEgCKQJ6Nm/Da2GmTK2/yn+f9VRAZ
VS5IyegQNk2eyIe0+rXojdMu+h8Ge/6xDCF2GVqBSINW3kdM4DtjhWtzCVA68VXTs1xROePETf1l
S/mHM5HNvKQqtnRtc4Wma/grpDuzdcuOr9don96JUKuigMa/m1sTwLdUNRe8YkGurF6gRonoWUN2
AwRhjrwx3GEUuI4g1lAuo1WWRZdmCyffnDES0tjAcTgYu3IVnbmY4Z4KIV52DZJnbgj+/TwmapfG
DTZ28MFlL32QpxjeEGEmVIfcu5hZUbRELuDMCmaUSQv3rL3eA0evQ7Q7o/aqQ55C7iUGVZ3q6ekh
JxBqdLMbEYPc92f8V0figpBRhZKZrFd4COWukuxDpjlF3V6mgMydP4ffwp1hUcPUDU0hmkzVj2Gi
oyhezaSsyTiPB22YfK0NQtOydR2npQDqBOiZP7PGRTu5jOPGTOvxYKXMGa3ETYrIbvq3tgqdWFcE
1r7tIrc2LsKVErRNLRCbYW35pux+ZBamGwvZs0xNcCJWd/jin5wlLprRmVVGXADTUzG8rjt7nS7L
wl/nN+87Uf1XK3yeZIbjWBkmOLxYi7dV3NwowOnU6FJMuCsa6K118S4sq4e8q6lNYqiklGXuxRo6
T5hxSu2kAQJIrdim0JqtRnoGYjzaAxpEHgt5uSyVcVfKsd+yCYyaQ946ltRV2ynrr9q0vBsyC6R9
sV3k+V3YLg9pto9Y8t4PzZOUqbaWNu/NeNlp495oqm2DcTeI1Qz4aWZqKnaOubNG6E+CfeebDGGl
dIww+NOYgFSi0DEeDv0D43+tIHP7vkanozNiFVWaDQR+VMs/wK0bmN3GMIl//usKDiKfwCn5FFpV
VY4HAmVxQ0MOJZt2zB7CtL8ss9Q5b01wNPi+RrqENJXZejTq+3iVMdJnJ4pbezSEyu3yibOByUcK
lBnwxQo/AhlXo9aXWTMeCqn1i0rbNgMEl0sQVv5MwTFSxtLdVKK9IosKvKec49gwF0RnK+sB3Otw
XMbXBWCd8IKNj+e38UNrlT/4xza4gDbrMFAvpQrkefZDImAamzrid+xxJsVmSKFLA3BCOcn+GEUH
c4iDSS1vrBAldDnXty3mGlmJeVsFIpF6GECoEf8OHl+5uoQAqlc3r6Uso46hbGmlOybBUQdUZmmD
sc/9MtTWJ/nGiIaN2d1Eip+Z0T6b6LZJ+61p4I4q5ctINi4asPrFanZow3TbFswujekp626HFqIa
XePUJu12pTIFbQcZvhbSiVFxmxXy9aLEua3NiSvYNYFHcHE509tRHrMKp7awHCtc8ZUvAFALbjbR
5+dispxQFZhifH4t6jGO9qZDc0c4WnzqHB19f76maoK8lKTxACNZtZHB0gOaO6fR73O1/Bcn9tgS
93CNtXBgmoRjNHb5Vmt736xeJAXqi5NoHlK0Ji7c9WZhjHONzxOx0FdqX0LfPT3UQLSed4Pv6TLi
6vGSuDyyCRXWJwm+ULIvAGR3IE+AaoyToLM526DV2fSLi5K76DF5KtJC2g6WZQsjLR8Z9VE4nxvg
arI2VQ95ovihrOz0SgvYSIJ8fq9HxRes8vR2fprj3snzMpnAsYfqIaPJMyCZjd2r9xV97dObqXwp
58pJoYlmRNsG0s1ZSwGQA1thPRguwZNMmkPBtn/vA3xs++cPWg/O0frzvEtYQSMVI3bNYMseyK1/
grhAUvByqF3yvA6dRZ71AkbcxJs340+RAvDpk/n5A9YdO/oBxixPtRTH6qFcZKc1D1X/Q8E05/l9
P2mEmoQSmUCl+wOZc2SknaCMJy8GORQMoJEatJbVWyea0TrpSkdGuEimUKUY1UEnHyK0ar2ql6II
XJQA4hngoOoEn+6kKx2Z40IaKWMd4X0mh0a7barneqS7bFDRMhoEm/e9OLD6yKelDx862j3S18nY
J9i9FXeQbsbJkU0vhUOss0kQZAL6PBh/QQRb/hnp1/PT/9zj4+zz0a6tWwNkcipSXdBdgQ+7RBiv
BPfQd+AmZ4WLdAvaB5j+x+fT7FXYQ9kMGwt9EsWZ71Jf9KYT+AoPOluMCqTgmUKg43Wvz0jQp5ux
HVBzmZ05Eqq/CVzlgx716AMWCy71CdLXB+0wgEMaPNe++gSFXT+70gKM0Dqodt+KIuv3aha3oVxo
WUwNyNAJoQVFTlfGhFkl1X4GEb5Qam70CoPEpr4djc62FiJo2J4Oa0cuy0WVknSl1lG4rHoX304+
3elBeVvcoffj91D5KGxjZXzfT57pp74INCbabi4PlGsJMQ0yrgdLBqfHhBpeom1pUzuGVQiCwHpf
fEs5j9bJxZwmSQ3FSNYvO+tQg0VzLxoF7X2RCS7OmK0Vrth6bGW82LF80aKDdj46k281/6+ewr9l
CR1KKSMSwnNzEzXLJi4k0GtJbiXXu4L8stqnzoy8OJ48OlleToKGhV6oJ5vU6hxFYX6Jx25kjHaS
v5bGdToV/vlfuG7jmW3mn5Ys7ZquQsHkAPldRwVuyBjBoCJtZYapGYwS1uOv8wYFF5bKBaNiWoqo
rAg5DCpYEiuoxRajnZeil58gDPHvTHMx4gQ6v6uZ2C7xMi8yxdbDwiaEOnQQLEpkbfW0ozDUhVAW
Ygzym4aR7mk1+/mUXFksDPQZX1YXRXTBMVS5+IORKUwZjJQcmHw5JIlX6eAQj66mtNic/1jfOUM4
/+WiTSRnqVYXWBgNwg16SMtFGCjB/Fy8yz7kNZ3+J3iln2URuZUowqpcoNHyItNYYZHDzACsn/Nk
Z7Xvmq45Rnyj6OOKmvITSbHj+OX8igUxgYfRGZq56GaP8Jrl+i7S7i3hnop8hYs6PfrRoVlr5LCk
pp2rFtThW3BzL04bmg5RDUGOIzjgfHugKksAbBMchGkGGlCLISw93Q+YnNDrUrbzqnQHSdSAFmwi
3yDIMowkWwWCimF0rmRdKAUThC2yholvcUtTdMOwLKqhlPn1xM0sroqur3E9pEUAUYegwht+povd
G/q+DLMbiEw7pqbYKqis9Yi9L9pTK23iMZAonq/qjVar/pgnDm4Zy25WlV01c0YmiXJM4S/ljlBZ
x1bU4hI4SBa7a9LKWdQHuTVQG1IAuU7suYNufAwFilXPtNF8umhugx+3ZNlGUxW8SCuv7y6saV8N
P1H3RGlzsetEVCE/nSUe7Sh35GQABjo9HMghLJbLOMccxFCBiNLKnCG7jKTRG9VoC362J7A8eZOS
BcWQC67Lk3fD0U/g73zJSiBS0CJ3hL5rmFyFBRRni9vzJ/x0TDuywh1AmoxTJINuGkn/6EGUZ2W4
uR2aC72yMfXhrcpd2vUQX7eiUo1oi3n2zUVi+hg3iGqsXDwZEvOTtWzZ1DsY4N/H4Y2cQEdG7cAt
PT/SAeDGUJA9fu9mr/H8c+08D2cXK/GchDGeVjpeweAvMt4G+moZmRNCeWcyNxqk5q86TVT2PR3Q
jwxz136naYu8AIdziIeHxDL9OVHAyQBx1HC8aQx5DeibZoSELES2z39v8jE5cSZW8MKGI1UzgxRS
fwiXGNrFFtAfE/2J0oOTxPvCVABZUTToChNIhkwTtM0aXfXVuUm2GsPVFk7hrtcnyTYbSwdFPAQ7
ukjHXahPv6U8ujApvSuS4jKRFswut/FDasVvVm/m23aInqUkf0mn3gbtagh1YcDhCpotfj4Ptc2o
Ggy5bE/56ErMuEXMOtBK/ZmFGHdaaTjKUH+E1jh0gVPzN275Ky3OMjTpZCg86IhlOpP2kzo9JHS+
TaclweiNVNs0n2s3WUxcK5FD5RECbQt1zRjQFgklSVexhtxLMKpoZ8hRXIPgrIOjcNuY7bXUrRPm
er8nY7fVO1a5SS5dtWG7ycvMo5X8JLOnstX3lWW6mvZepHEQYtxW1w1P6dt7NcfoeQPYn4X/INmk
Wv1N0je3WrJfJN1mPcbi20IP9L50MMh9NXX9lQ6dCPB22aFW7fuog3rRC4Ye9qwxsPeqb4YlNGxZ
gnhk/MTd/K7GQ9CT7NacIWhTlo7SXcT4K60BjTTlsqda6JjtAhb8flVuah9S4KqbodgqUg86Ooge
RbOjWGxbaxkmlNt4k1kdlJCi6wU4YlVJLtFGAgbcKG4nlWzmMv8xFwmUE8Fd6zZjc2VEUQWC9OFh
Rq3LqTIUqNN83rdTfYnB8wtIbpXli6Zo3pSbPvzOW/dbVwtnsUa3hnJ7vHS5TSoIHGVR7YCePLUL
3AgDgY9BLB3dL7tMZNuq3iOa+gV6z3NaPGV5fb9oQIaMULofTbwPmhpDwX3iLh25HUN5Q2hjQ4fR
G0AFKqXj1Qy2pTH1EkKvIXvwmLASo0WTn9e9ZReEuJ3cehYgsXWDzgjBiP57UzzV6ZspzfbYviwl
RuYB9Juzwp76yq2VwusnslFlvHgbBTCqEb4IEG3c+tY0gWMB3IVGd1t3idfK6yjYG43edPkK2L4P
WKLVp3bKgJOcqZsSBThFow2yxHKING6HBpo0JiCjJmThzocAUcjnxUaHqQ9r6JIgjSWy3RmQQ2EA
pM6pEzW73JAPMSU7kMXgHYKmu/4wRsMuTyikrjMQTRMnEpbthFcBl79ova5JhQx98mSLB0oBsGxn
J48WRuTgWncirOxHgf5cCOSSkBz5ptXK+XBIjFDzMAuNiroc/jDTHfhwnah4LzTMXavTRSzNN3LD
HE2XHbVQnGQ9sHIoecDauuVQgMiX+hU4JqicOJMSeWQ0HqclDbp4uM7Nl8I0vS7bE1P7nUGyecKL
q42fu4n+H2lfthw3rkT5RYzgAgLgK7faVFVabEn2C8Oy3dz3nV8/h5qZ6xJUXbh9+9WKcBbARCKR
efIcIDrNeyv6SgOwXRbAouWRoyEiAZ7jL4FiZz3GS5X6r9nSLeRDyuRO8fiXFSsQcGvTZ01Z0lWQ
fA8UqkyY8DO4RLgVhdTH1FM9MWOk5Jq5M6bGDnAlNaCGwMR29sNoJ3vMIRCLrlFr/K4jkHSOrSTz
ud4k4AApGEylXBXfq0YzJmMZW9o7psYEZ4dfboirRU57t6oz8VMsbRC8l+I+OcWFTeHVqpC+h1pR
oAFT0+2U1mlNl22D/aoBAd1JjGP19gyBpgLsreqh3ypPgYNSaDR6srLS51Gc9QNc/BLhNBQNC3jF
8WCA+oxtmUNoY2zPId3oRsZzSWYnSzu3BzUJ7fRtB+IRTv4yks5WIlASpv+YNEP4NcJhKSxzBpMK
9qUN6B1XVDsLCruh82FidLs+F2iZu5IIdfWZdrEDggsWo1kMvca1M+koJsln7aGbNIL3LYSQB+h+
Gj+oVbqJmuOK152pCyCuBKSqdU7S2GOkHtxO44VdKwwxTcqZeLW5ffHrhMR8aReMEKx1P22sncF8
VqPhmESPKdHsyejtCkoKHRQFx/R/qgJeGBZy9RGt5plj+PY8t1+X+bEFhO72xq/7euMMiM9jNoFo
taOsP88YjK7jPRhytlYPdBl9GaEWctvYe/XgljWh3j+a01yhG4RyYAmKgpLZVp27RgK8TqQ50RR4
gFHDz4G9GI6EPuTsNWrCgzofOTh3+nnc8ITdATrJG2270uDk5gubKnsKwS/Wl6jdjT9b3LVEwTxj
N3sFq+4wJYBXTdLtKYlfoGLs6g2GskLFV7kBTTJmk0WWcV99xv35aCJWz0hArE46xLIs+lFlkVso
HEfmH8+sfjylIjyvmKJ0Gga4xvqMwyYQ0CkTh71E7joEMnjR27THleXmZxm6WuYzYtwcedGlFSwz
DYw2bLAZrgayQCh4oV6lKJLYsPr4J6fBradauBgoUQWnSZmZ0oyNOsK06f9fZe1V215G/LBGtVtm
xBdawZaAj5gBbsYIdFOqU4MhK6nB3pzN/u1zIDNlfCzeQA8rDNnUqeck+JonKDSMPxUYNIPtbTvX
n7sXWyd8qaBZGJk6TT0Xd7qDHMOdtulG22dbdfuPuYBWd7wwJVxhfcuKnOcNoJThF2X+GY6RJFJd
z1IuLAjXUqIYRakQLGbqKo+VoCfPmh2EvpblrM942iWktlO9hlb0rwaEXWGn/kzLQgISu+r7Fz9C
uKeMbjaUPu/Vc4QkP0m4YzHEH6rgKsJrbZSpYF0NJRfmhIvHTIkeFjPAzREGc+Jwm5O/Wv4/9dAv
jAiXDGHdUNfqoJ4t/Y6w+yb81iG5ve2Kq6fdOF3v9ZGLDoGeRUBBZaN61tBjqVN/NGXIGclWvZ+F
CwtaDtbENliwVfQXpK4T9Xs2SOQT3t9Jt1YhxIiUDayvKxQl26x7yKEey1NS7TJ9KW1qJD8CNtyB
zLlxx3ru3AyYIWc2oeCszvctjSc/qCKkkHj+2yrek4emwa3HW7w2QnAzOGNhOIGaInIP5CkO60ME
LYaJOLpubc3CeBhzqKL3EEdXZ7uG+JDJ9gnqpVb6RvP2QMvoXh0gOKn/nAh4fyLlmLYozESYLOhD
r6vGXwt6WlmvopaQ232xmzOvAp2kwsKDEcSuDtH1FBy6qd79CuoWkDU936l9e5rjEvGw/Joplj+n
5j4i5R6U5nfAedp5UB5idXZnQ6tA+9ncl4nmgYQzwo0A7YG7Ma7vC5PhAqbPVao+DB3m+KroOLXJ
OeNQeq+qajeazJ5a0OahxlGGsxOgczxP2Z7T8lWLewczISjJhLjmU3suaolnyvxGCMYN0o4Z0ufq
2eA7pSog/ratEi65wyDNIDkAQigGZHJph0pXzyE4dZpF2w0G3xY9dUfKDhY0NA0g5MykeWzXbHLp
a+RGhU2SYacbqqvkr2EJKlUEmKJ55eXTXOyzsrbDInUCVBPU4bxMIPfNQGqHOQ72pKqFHZJD3RxI
l4LHKPRGJPImx389/+obug4PGZlxqDvQNc8oS2TaAy3pIwlaQLRfdfNoLIZL+1MyJt+BJXLMTnGJ
Gp30AMUnuvxQAGJkeLFrBuTP3+bkV5xjbNA8aajnpdXjMHxRUFZLk9EuAfNqopOhPEb1MQUfpjK9
9kPsjDGIgktwKSLh78C1EUFSLtnlLd4a3WAnxt1cvGnN9yXnO1rXntGqYAgoPDT/fYKjUM7AF7Sz
S5mBRWGvKrJK6AX+khQnkvzqx99K9cWcfhfKb4X8imiHIk9ux1phFzF3UrA7xoxt2mq+66HYEAFv
6ehz88gTwCTnRX3uiFG7ZtmzY2R1SHQsCqLKcB/0WOiksy8qwJ6HpLce9CI8RQbZq8XyWBOoq+uz
+XY7fEoyhvcH5EVwm1kV13WBjEExB68zeh8Ep74FVa4c+tm3TcnOg3DNooo3LIWFi7xvfnJq2lwP
UVfUJadOtiDhHu3VtIAW6XqPsremAj2mMntKxkCzWUjWI0uC3kFQF3un07wuEaeQBBnaXc6z1wgi
nfqY2Zht2+FTbcukuA9RmlHy2DWDYHN7P2U3n3C7jlNe8n4dDIfGlFuaP5VUhrCUhBYRxWUoStkR
ZVbPeYyUNcqypwyQlMBQv2Du64En6SlDA7IuJ0lQk3jKO/jjYmPziaSF1sBTTMhExuQx5Uc2v97e
PZkN4ca1tCA3pwy5STMimP0Yuq/NxCUecsWGCVEiXWNU1TVTzBzmUovqklrL2cKt1WhfAv5ozdIK
l8yKsJKiGq1gKGr1XHrJLrkPD/m+PgKQWW1n6LVirgENAU82miwzKlxucTZlSUnM5UytpyDNvRmN
Vi3QvX/8kT5soHC3EcXkjLewkmmtTZPnJDx2Uez/OyPrUi+8jatJqw4FJEbjEOw76JSFzxUou/6d
ESH4hTkQpokFI5lxFyAJbjqMvCRMEvxkX0UIfpWFbg7AVss5BVVcMJROGjOvUHPJjl0rqn74LsLr
ISmsjqZWqJ5nwDt1jEY2TxH4NtCpwBi0urV2MmTglaj+waAQ64KubEuuZniiVbpvNvtg5Bve9ntg
o2VrW4+LkIpfmhKDHoS+spQpCKuNm566nXFY2Ytad3b/GyYRyQf7FOnKMVeYCrcw62NWWaBJeCFU
FsavdWk+LEmIEAEnC94Uazz9fwTzA7fD2l+pBDpPdeGGWg3FXFtOJnDljvpgWQgT01gbk8HBAzFq
lTOi3RVFf90+WDJfFJGqhjWVQWkg/I1OsTP83MOIZfWCXqEDVbbv1bHfykaSJM4okltodY43ESPL
uSq/TQX1wgy9L1A+L/qLZG1XUI4ftm/9JRehKbEMvWuAZTjnmp7bi6lvU21AS3NykU35E5rrQzh5
Kl82i544Ufnjtv1rmNgP9oV4AkEftHVXGo/So9AtIt687FO8SavzsuVusaXnfkdTp4/ulOy+O4aR
TU+lpNZ0JQn58BuEWMPaVpuzvAO2A7OeqJU7Gfig69wAXftX9OrPXfmWF5Ukt5KdSzHe0CEHRRTi
TWYlNovhSXi+1FwmzCgxI6JYCZ+XWk0QRy00jsMudIHSQdGOebe/o8RhRSxqOU3IRMJUPasJCJGM
xYtyc292301FNmEgW5AQaWiBenqRUxwNa8egQdT0j0Gh/fP08NIjPrX0rLbKrQbD1VXY23jWuRq0
whlebLd3bXXuGxeBOONIW04nfVyPeZw7eRx6VfZa6veUJLZRGv/O4UTkqTqYk8pinLSQ9q5pHINo
cMz07faKZF9HCCcz5n6NqYO7aWiNW+PiduHgzsC53jZzDZP04QMJYaNN+7BpDNgp4gFvdsAAQ29h
qB3pilN2O4bHvzrYeS17N0hChYgx5UPWzJkF7+Nat6nazsunQ1X/mPLa1mbuUqxarUNJfJIdLiFU
sFQL1WzBl6un733VO2YMsQfUbAfp/PZtfxQ7apXaLqOi4RSzWIGG0AuGk/zbH07iHyK8NIlYNRsz
rtJEf6bRk4ZCiJbKbk/ZhS12saoKCX2tIOchG8M374qz5Y0++TL76l3+lByjnSIprcuWJSQhAP4x
XR+wcRN9nBl3sur3gvnh23snS7JEjgm8U0CsSXBXt97sBaB4+LHqlQUuiFgwN+KqICr4iteFnGtL
4oDigLS6hH1u8Rg8JUnvZtrkpWDQYUrmlpXsWpSkcyJto2U1BikUvMfiSncVegAgTbKN178VpaZh
MqCPRXb6uogxo5rrCLphbvMInNrBD1o0kgh1PbT/sbKu8yKvasq6s1pQ854XAhVC65ulHmfDS4Hz
ywdZp+X65/lja13xhS0F6sBJ3fYoAvQvYOmZdp0GOvR/rCHNLITcP1bWX3FhBWKA2ZJoKr5MQdzS
uFsiWaVZ9mWEoJ5Y2QRJjgl7tvikwEBftydmI/n8ss0Skr2xM9KBZuNyLoDiTMIQ4+1wA2ioF6El
iduy9Qhx2yRQXYhM7FgDqH6oAw0D2IslG7iQWOErAOTiu5Cap+nMsKCETHZqJG6ZEXtGAn87+sjM
CK1sNpu0oZBlOAfLtozwsCvPg9QD/uZe/4+TcSG7G3ujilpMxZ7TmRB7aazvLDWhjXgyynYXKv2G
GuliVwEoHHvZ6INshUIQV2Kds5BihWlTOp3VuDOYx/NYxsEkiQxciAxWXkJpSsdpzYJjEzxUmFyL
69AplW9JJIPISPdzXfOFcwytOup9hTCUpqmb571DwOXQvsXJnZYTF0faU1bZbS3f3PYWqWEhWrRN
iVSzNdZoMfpNlbh19WYMo1PVvzvIOKlK4LEk9apc8qCUHG8uxJAYAF80uGA3YamtF6UXBB1woYVt
hnR3e43rhxKzd9MC7NTUMMANRZGPe0tqcx5no1nOHcC0NRR+616KLbuC3jIvbQjnAcRZAB5bGWAC
Xf+ljab7qPw+J6UHaoUGZIAmN3ZTNJ+HLpXErmu4vg+WhdNg6IkWUKtezkCK/ohz44uRFQ+WOvlZ
Gn3jBKVfCk20vNGOwKfuygbjzyX1zWR0tNnyqGrY/263hWNTaCzOK6NdzhH4rEj8k+SNZMnXzv/l
XgtnRQPcPh9jWODxq5oCdJJuebP4t5dxzT8vjQjnok67cjAmGMkMatcLJFJAdawAs16Czvi2qWuB
5tKUcBQmzei5Zna4fkag260WOiKFnY6YWB/DrT5azm1z7/LDn88Do8CxILHSRLFWFNIzPV8ilJLQ
0zfm2en6IwHabVFU4FAV0D0qWr/vVPU4djoCgmbNT7jw38pqea3bad7oTTM6ELEZ3AqY0a4kToQG
sMEzv7eMLWkwHFAGk2PM3GviZAOymTrJEDwXl2XlbANAcafw5bFAsz+qIvBCK3dcrdClndJj0HZH
iszLpMxv01UbGr3eMbQ5RoegQ2xX3ToR/RSYqRsU+0T9Qvv2NeQUTetOP1AT0kVDSF6CrHhJQHU2
qN3GABFZhtFUTDc7UzpLIuh1b/zPboqCVBmp2ATpWyRDibJrF74JcuvU6zLyj+v++MeMEMT0NJys
Oo2Xc88gWF4bG0zC+LMOKi7Q5d12kOvx8o8pIZZZ9UQwZYRqRw6Asgmyln6SocZkJoSgVUV9N44o
QZ0peO+i9hGD6N7tRbwzb9/wcibEoSnLczphWvE8TSvGHDSw3RNrVUxM1P6cN0CpHPv2KyYEHBM6
hMDBZ1pkW1zFxA6I5eyljNy+ghhUru9Sah2Zeqcu+J0DOHlalycgps5MmxjfM73Y5WG/ycpgYzQP
YIk5zHjclaYfam9z8aROv7PwR1E1+xDaWQmSWJZE2wFb2irKsdbwPky58aB17Qlz7G8KUwiof9Ya
b9dlXq9hlsSUoUffq4ni5lAVcDpuWYxAYOvjlcgH1nQxrVDNLQ+leQrCyA1A2tvXqkuQkaZl8x0j
MW8pFqPQ+CGaI3vBLNMC3oWeHwJjh/HP7VSmh5yOXqnl9tAPnp5AYnEZXzB7y2zMHQAvOtAY81At
Brz60g+K11aTpBFX39qXKxGcFez6Ear+uNyZFayDRkjcf+fBU9n2XtRWTtA8J1blN9ajFmOEiPyK
VcypF+Y+YLq9ZFRyNV0jIzAhV2YSUAJpoIgQNnZKyDAH42CcwBnjlBFo2kegy+lka3ntWmrgjelb
H4SHEIh6k1Vo1huOVUVf1mEZkPU4FGAWmjVukYErv8+cArNkEZcRiND1Z4jf//JnCruWBEiDjCCF
di0GvN+vAVXfzJwAI8EelaU3nCxIvWIsvoNmJIF+KdsYXWF5aYSgmwL2uIcgW+EYrH9LNNNvFfBH
gB5+0DI3SmafKP1uLkOAdTvXisFFFBoYxMP5ChLLTRHA1Fzx56rGkRh+pd1kM549ATGEecki8yFs
fSh0aILRapuZT80AMV1Ne1at2J0wBqdgehMPDg+sCucu/ZUF00atQCoIQJUKPt9CSRyeljZulU0Z
1l6p/Bg4UG9p/xDl6GyxsJfkl+9KNp92U2cYdTYAlPtEcd7WUT6ybIRqH152cAqvGXCr8afYOiTj
4NYBhAMT4KzuLKUAOOguys5NcD8sB62DB9D+kATxCwNWbjBzvNjnvY5BnLSZ7XnJXNKPnpnfp8XQ
Ot0Y+0gy9+mQOqVufUO7PberCFwIRewGXbBLGlWSLVw9YPxicUIiNFoqHSIKjzbtDu2elbtbeYEE
6KphlW4ab8FQEQEgC3NpYIJhkrvo2u16aV3IjQDLpjMfCihKqi+awY76AvDtosmA7ut9c+sL8o/x
MAdPWakMOA8r3S7/y9zmm94P7zVHt+GLUl2Fa5f55aqEgkPEAg2jlDn0VLN5R9B07elPqikus2Sw
iWsX7YUlsa00Ro3V5GmDg95BrBGXjzZMEve/xvAEXv//uL/YU2q6TE+CsMY3olAym0YA+Ray4bQ7
Mj05R8AfZBpigGLsOLK/VoPyH8g/GxZiJCPy+VRsQC7I6bmTO6/EfUQmlHmycK92+GmrMM+E0zlb
DkjTa0dxgO/eF/mWV4PdQDxDBvWXbbyQ4US1UYW0REzoGQJBC/bv6n+oZV9uu5DgRMBkauqwri2k
r1WbOSwI91P2LMmjbp8MsRsVYyxX4Sj2nhqr3uXlhFGpElOomcyJrj2gL1cjhJlKM+mMQXWcQP1L
aqGklC/uvNxrzX0LaG7bMVzeYDIlkvxB9pmE+FKrjVm0M+KLPiLk4qGQlDIejWtzqB/OhxBc2FjN
/Uxgg2wwA4iIv7EcQKSc5KBN/wUeSxJcRD50SLbkQbt0xkmrj3VVrASzjpUnm2TK3Nu+sW7Ojagp
tqHC1Cp0TLwap3ggrpLUoHyGjGGOQcbO3IzW/zBDcLmPYk8qagqdMSh7nTISuUZcu8281TspAF+y
KCE1SutJ71K1Xb9WvE3f9Rw0T5fOslwbNfmwGiFAcGtIzb7F8Z18ui9biPkEO2L3LqudNR7Jm0OS
WCh2parFiowkgF8YzXFi7NHKxzsF/aHbPiE5UGILKqnx+u7fnT3GeHGh3YV98HTbxHpebrmdECo6
hYy0XtOteUx2Zdvaeg9VoK7YUHANBAqKbJKZDNnOiUFCi7NWtZACNSy2O4gdcwDg5TyTskBBhECR
BKM1ZjFi7eRrvrkcjEO6aV3dV5eDvh23snkZSaAgQhYyhvO86BM83cAkwFTmzmS2u37mu7iSiSxL
TInktlqBTzVW8L0QdccIMIBgDJwJpAtT2fi3veMzFhsqFxeCQ6Kom06HBnpDYLxvGigqTxUoiKDS
YCR+j9H6GhVuNdX8lCwuNX9PyXh/2/znF6BgXviII+C3sRFBSyooFm8BJSOw2bs2LXx9PFBwIq2E
cwHzquVXBj4OPUBVESWWoUYCn4W+YkWuNoAnQsvsoAUBF2N+snQyjclPp1T4keKnx0QZXlvYo8Wq
NrzQMSslOzOfLoePJsRPng8BNSoTTfAQSCNan1saPAJTu49N4iYWJmDiGmOckO5YdjMYxLfZtMQu
aFZxO9IUxNI1UUAYPaPQmELAdjRsDcw9nfVkBMq3FKSvdlBwDEko4NGomzI582pK3KKYHiOLG9+S
bHqcw+YxKsi9ycsfFYqUPdFOOeZQ+jh19eCBBY91ANVVCk4K85c1Ppf9y2i+gN4kHU1Hp9tYi9wS
2WIabsMRHBZvVvE17J8scELOD0PwvZFldJKvIsrXBcZYhlOK9n0zajbe0YARytCzsq8i3G76nNSW
ATqsc2lyG3g+Z0FLSTMMvEmf00hGePUpcAo+INxx05hq0WgVQJuVvxTzh158I8bb7fP26TIQTKx7
etE4m8DaA0lWqBUpCGJZucvayu7apwGdpAkM/pF0VPhTKBMMrmu+MAilajbnHEfHqsChEDZ3QQ1a
S5SdeW24t9cmC2Xm+lsubI2mAiEGBV8rOFqv/QZabc6yqXfzk/yh/fnyEdYlXHJaNra1OWCEpfMH
V/UKv3vRd5Oj+2g93peH2yuTfTUhSDapOTQVyPHObLmfjadQ25fNiRqrpO7sVvooSUpk30wId3lv
US3X4CTlSDcpO0EAxoXmn10EsotOcoSp0OSH1Cet0vWLFUu2XaYtVUzv9tbJLAgVRhqtmPRVGUg1
2Je6J4/SEVTJqX3vH114HWQ9wExXA/bO2SHtv5XWtoufby/iM5z4o7dRITJEGkHNgMMBmp+g1Zrx
3W3Np85yGA7xsVfscBNsR996wBRh54CfaSMLhLJtXP9+sciCxW2u6thGphE/CCrHqitJKvA5xRcW
KYSKrlpYMq14wFU2CkjHn4nLXTAQutNpfFJc2ZKuezmhKjcNTjSRgy03jDnVedGeE/Nxohto9biz
fh9Msgbi9cP7x46wdWFb8H5UYYcQepyrDts3OkhWvIhyVweDzDLOEqf/XGJ938o/NoWtbJlaL1WL
q7H1ql3v0NOAtA4y5o0LXVIv8yOfOSqUlJiDOXkTPZYTiAZ1P3fnl+Jr6oNPyQP2rrJD6Fg9y4qU
a/j48CARfpwQphUFRf6paNpz2qbAozc2yKy2S9hgJjbxgiJzu+W+KwpXcoY+FfEFs0LEDqGsOZAA
2NqoBUtrtzjQc/CBktpZ8QiOejQ8EeISsJ0muBOZiYnT7g6sGo7J3rQctRwwx5HCpkoGlqkZjTGk
4wH/cvtHXo8lf76bEOijIm/7UA9wzMLxa0nrE+lfY4Drblv5m5P2x4wQ4EGGMmlhBDOtN7hA3VaQ
/h0whKSWdncaNnLl6Ot51P83qKtCnG+tZVAAvGjPsZFsMgwFh1Z9asLmFETsvpAmHbe3URchLE02
KFTRSsjBdW/DchfWlpsTWcv0Mxz3g0NB7eBjTFTCEtKcCqw0ryvPO6SdXZZD1nRxFg+0fKBNkzF6
/E2G82cfhXsgmMNxYU0NebJeOS1sD947t1TRccI0tKGcsj5Ec6fzuzB1NCWQZCFroPr7c6urQiAD
VMiErg8+4pAs90N3CLPm4V85JiBIH7e0smZ0zFTErZVBJzxkEG1VnJ9r9Y//FwQptyOzrgqBaGy4
MSYaAlHYYTJBVx19fFiyfTcfg/ncMRlrzmfskeAwQgTieRECJQOHAQUxJlsxdYWGOchS3ClEJau/
K7/F35qNjBvo9j0HRNfHPaWsyfW4hlWl/EYiaBwVipPz35kqA0LIDAlRZbR4rvc6Pt4wUycmhqOX
x56GNulknLGScPKO0rvIRtK2HkYgxtf4NXv0x3COXAU1Ym73X+IvxE+8tRxYe7KdlJ349+N5YZca
QZZkGAY5t2qyqdCRqfPO7nV9E7AChBs/y3JBJ/iAyaSTlUD3esrtov7VGt2/C+D6++vk4ocULZKK
BrU83BNu/0wBl+f34GwAydQPFHG2+EeZRcnhf79SLiwOU2zyvkICOBftQUv2U07saPrF+CMPv8Yo
D1VaY6s0cKxowyG1UyvLtlF6SS1TcnPp71/o4mfMpQqOMmP9Am131zUrP/bsxmQ6ZqrlFui9gwfW
HFIPmAqvKgGVBJ9EvMSvt+OUbDOEMAUyDB4lITZDK437IFHuefTttgXJWXpvM1+sE5zDVctmBHol
99PA8svpoKUbLN3/d3aEkESDoaLQUMQDLGs3rRp6OgXgY0RBXZmO/86UEIc6pTfbuMWmTWq9I9BH
LEHGW1bQvy7Y5rYpSWDXhEhkapVhBBa8xITqnVqghtVax4W/9vHzAucoU+uv2wb/phzwn4tZnH3W
87aZ6ITJOmOpnYhlQPB8VcI3DnYXTfmmctzHBgBDYDI2m2feSgLiVX/UCcCJIJ6Huq7wyK0G2qa5
GnXnwqwPwxzuhlrKFL6maJ9u/wsbQrZTg+dLGzrYqDPzXk0O0Vifh1CBbJ7l0OoHOLFOuf6W1zLB
kutbe2FYyHmUdqwbCtJVBPvuTv2RQzy+95UHzRm+y8eur2aOF8aEHKcykkI3B6wyYRi9jrP9pNxP
4+62t8g+lxA+iryfw2CCEZRjj7QBKSB4g26buJ4pXixkDTAXAQQSGRwVY9TVG9AoQ3vdrtoDMSpP
AxG3lT7QPt4sVbxr8uk+0I3/5ahfGBeiyljOE1MLGFfDEYXrY8QipwNvdgyQm2Sd69e/5ZZCVMlj
lWBoEntJNuMzgW90NrUHr90l6ArKoSjX+xUXSxNCi5EtbZosWNqaoSo28XIKCQu7dapz8s24iz0I
xILqccx9pdhknvoSOIokZn9myV3zyD+/QUx/ktoczWrtmbQe5AKe1WMWbTKU59zEB5zXAaMgkiHV
R023HfCEh+blMNmZF3myl/zVOHvxQ4S40yRt3uQEP8SoQL6q2HG7Ddu/SkyzG9mwC5g0C1m99sbX
FvOeGeQBUWIhFhDM7dtB7WT3oC14f7uinnLSnMoCTiDZy8S+ZQsVYlBPIMgZQ5j3nPLCrSxtQ8G1
xZvBCwOwfeGxV7SexLGvlisu9laIRArQtFq1PpnfNSGeIdG4Ifboms/yF8JnSJLgUEJAshaqhmx8
dyj2k3KncFHtyDexwx7S3AmgyQJBwtAH8YodSkmfrybzFwsVIhUZ42oiVopXmG6CRLI4NuaWUN1L
QiAg62GSbKzMnBCb9EGZSQcZynMIhFXHMdw8J96SoH+o/6ppKDmrklAvMl1BKsaKyIjwpPFmm7ft
hpDtbUeRHQkhIGU8iCHOgW9nIQGn7BEd4r5eIE8oq8+uTnDj7IkpThwR9IlnLKWDGBgH7XNt0QMv
S/f2etbfe8uMEFPiOm7KaYGZqEkPSv6VqM/LEu606WHlsasW6KJNv2+blK1MSG0YING62SOqKGV4
ZOwYG81dA/T5bSsSVxBlCJOiDws6wsrKMT9HT5k5ObctSFxBJHQhBSvnfnW2JlOeNOMIoOHGmHRn
iGUPUJmldUcvsgu6NJBeXpPBuNQezLTbxsF9OiZeKvNuWfanr7/kwlKtdLrWGe+hCY9r5i9bULbd
1eu91jihtCkgCfTvwi0X5uhcj1GY4CO1keLMRuK0bXDIxvRQ6YXbL6DN1GJJNvh5pvBj9NXX33Rh
s+VJkuhrbyUyLJ/wuxIv+SAJAQFVdyR7YNp9ZRxp/y+dXogbIYjPjLzBxsZWe4oa36z0/WC+3PZI
7TMe+uPiRERtVrctMasE/bcF77Cmis6YPnpWSwqE91hneD6U1DGMrZ70MUqZiGHAOAS+GZLODUIS
uxFIRPZVTsmOzwoQ72EPvRqrhGp6oQFC38zUjXN+r04YX+qXRHWiCHgIMPKjyqUkk7fQ2LjLcn7K
qw4WWnUPgRB/Hs99UdmqMdspJiqbqrOzubWtrnEKK/UiTI+iI+Fq4SNEc1ci0K053Zshh8r4sQ4P
EAcGwjLxx+oL5jJtnQfgDAi9KOj3ob7sKUoObh/o6j4NWGAr7ZRsiF4dGJvepuFMeeUv5aYpvy75
dqq7L6wwPU3hThWicEK24IeG+s23BJTJHHkGAY2zPcU/Oxr/LopHXr12SuQV4JjQ57chLkGGWdo1
ki1uVaZdpCAR09rv1Qi9Fh1qOXSVsyiHwQagIwEdy5J7cYWUFWNzmd2Dsdkulu63Fi2nKmt8naS2
pVYuAfCGNbAbsMnLw+g56chDT3uGfRpyW+XKQ1CcAVhWUlW1iRJLrrXrtbY/aYEIk56gXU9CaO+c
O6gb5N6gu8TJXOR6Tmb6DLx5braVNyokQVpEQJd6H0AaBlZnnR61JjvySSb9IgkxIglP1zVVy9d7
VMvUbRjtAuNn03u1lfnNiEq3KpOdlh7Bdc0X8aWOmtZQGTJJ+LOf/QI7PH+ujxjPBtNXdAjvUUCr
XbmYh+SOEKHQ09jmcbeCphKj3wYh1AKSv+pA3+aa7DaS5a/v7dCLFcZ9l4bEXKuCqAe3J/6blfZy
B6fZ1m6k7nQ//Qk2R7d32s6WtZFlHiPkk7mOGcpqfcybs2X3A04ukVwQMocR7oe0zEDDbOTYyPZL
lzXbSjlZxWIDdGDny2FpZCSF19Mhbpg6MQxGqXDlKjqfSF5iRQN4ApEYbTTtOJUSOP7fXOx/rAj7
pmHKCxA23D8EoREyAtp2LeErxcFwkEdEtrR4f71S8MegsI1FStpkafhyHnTwy1SPrHxmRbUdhv1Q
Zg4oiu0w3C2oYBspeJRr0+vB6i25DmW/Qbh0/w9pX9YbKbNs+4uQyEwg4ZWhqCqX59kvqG23GZMh
mfn1d+Gju10b11fss4/UUqtltYOcIiMjYq0FynFudPODWbpdbOubeA/Z671p080cziirafvTW+df
Y16ibVHnzbUa1ddrAWxdYUC0TUWZm3qhfMzKcgP0pLcywjlW/h2+/1hchO/YOnluzW5b89v+T7yt
fOE0YGZzu9wHMXK6Kn3xDxfFj8VF9J7VhJhqCovShXSg5VOPQEy8dgPwIsXfYWKMatD5Ya4ckSXZ
ziRKaspyjkpZuhmVq36YJahWsrr/kMP7GdnCcbcxrSQY6XEQNwnyHHNuqwEMB/jc1cryaS/2Y2oe
8JEHLesi0Jo5oM+L7qY0uku901fm7PR98GNi4VaKRujIXGPOOi29zkV2GbRXSvgH4e/KKVtbnIVn
UbIJQcz8IhZgt7OGyg1Utq+Dh/NbYO1oLdyJ1SW00hpYSaunMoBXNut9NRp+qJW+Nj6F2VpX3tqw
Fr6DFOCSj+bcF+nvJ7ArcDDVN2ugkZV9sGTdCSU3CwsKBXgVxNfqMEBm9en8vK0MY4mlJjxiIzUx
b1qkXqVT7pAhdCuoS543szaQhVdoYm6FRgYzFqpNpZVu9VUWmjUTs7M/OjMx1L+yyIAJXWfXUxkc
WPJ5fhArR2bJqcPioQPXHyyMZbgJ24+0fCVm4Bjj3/N21kYyr9nRSFjftoh1sepZ0B5imu5UoDbO
m1hzZubi+OeWqoVTiLEIZdipbzy8t4w7vIlCfuiN3oEUqDOELyUIBs4bXpvDhTeYGk3l4VwgaAy6
jUjmJRmuwhE1e3F73tLpkMYwiGYS1OH4skbe0I52hYIwNNnxF2gv+bPsU/Axy/euVyJOl8KPrM2L
erRoWlsHFcvgD2oAxx1xB9Vgj9wpb8iSgEjfHbfiv+n/OTK42CVQfSJ6psOgWWaXpdHuqrXu9NMd
MkcmFptkqgB1zeYMVpfUjlqnt5lM7qtGPcQoq6ac7ckk92PGwHMi71vRXxJtpxnVhayhPjcUD+cX
9OTWOfqaxdYB6r7MaYEBA/XzYoo7q99O9Tsa9FZi4fn3/IqZjuwsrhINBBoET6VZm3K6AVa0GvDK
Hz8FVETi4H9NeDYnZI6MLa4R0zRHPZhgLMvY7dg8hZb2WOcrBcCTDuXHyDJXHBixlVQcRppigIgz
ZHArfeW0rUzakjoC0oKToc89GHEr33h+WbZg3ABgw+5HvI3Kr/NbYW1Ai+sE+eEqSw1Y4yBvzDRr
m2grp+vkvXg0ZYvbJMG7gIQMFKy0ujK1YC/Ye8V7//ww1owsfIZAS0yTzV08sV7+abm47SpwBZkr
S/OdsTyzoenCU+hmwOHTQTk3WLsqrewiS10kqHLXpFbqlhMkGyfWhJAaehJF6vBOuoJUBzlTF45o
kDbZphk8cBvFSFoJR49i1wJ1Q2R8gFrBQZHeDYObKrzqdAizZkhYmflqAX1txReuSJZs0NoZOAAS
itajjuGARQJqtOhHDyJ3ri5DHGflrlq7QZbpZzO2SkPOhxPKVASA2sqfO+C7dKu6qRtfr5U1T7+d
jjbdwvOQITaHdPY8M5EDcoLDQ+IG7jxGM7ajrbaK411xqd+aTEeXVqqXJcktRAFZa7lQkLpJqnyj
ZSYkh9byXisOYpl5nhpZpeocL9PJfB3TG9bpf0otuctFcm2svQZWxrXMVsZhCByLQM+IHqtgoXmN
ZQyVJTzqo2Jlj3xXcc4crmWKspwoiIbnWylItr03Bb3TmNtmvAAhgKM+lR2qtxAX2+o+0tysfZ+q
p5BcWcFVC1yl9Q6onmlD1cQ771hWTssyqWlRpIfHuUlnBHatUPt3vtY0s+K6lqTiTW/JKRtgoSDA
6ofv3ARU0bg/P4y1ZVw4LsESZPBiLOOkRw4SmDYAc45avVqUb85bWhvO/CXHB4HHOeRzMRyzkC8C
T/u2ee3rleGcxg39nG82n5EjK0GZoWmhjebzTTaBbpNpM433xLXeTXWbu9HGchovBWE6d1V2SPSH
4XIdSb+2NxZOBrSgY4CKJFZu5E7TtU5orFxraxYWMY0WJLrUVVjoze4eUum3VrQ9v1wrzmTJ3WA0
RqfjhCO0j+hHkPjKEBwqSlzeXWdraK/TW8PSAUoiYFBbvpADgb4PDTVblKPlpzr5SYqu7WntPJ3e
6j9WFhFNHQulMnJYaQvrlnRfioIW9EQ4E38+P3X/cKn9WGKLTdhWLE4CBPXBpbhC7nHfASRhfsy0
DeuZuXmpf3vHH2PzVjna8VVRVQ2lINou4hclSe1Z/RAvWi+ywAGYz1xt0PorH/+PQ1z4jdLKg4Dk
2B61N7gR/U7WiZfJIQ4zL9Ybdk7v959BLpxHLUXSoxUdt+jQvARhfqMVq2Datf2xcB1hnKgKn3kB
ao9swgII/IsYZZUB3UDIRHZOCz3nrc7RBa7tk72xlvs82W5q/Axx4TT6HmwfoWqihRfKO90OzeS4
0ZhX+quYmrXJXDgPHfwlXAtwEIaP5kDcMr9Mvt3i6HIDtEuA8eS+tfLi+4fH+7+GZy0AUVmkj1Uz
9xloPipWFBwS4Af7H7RjJFBivUw3a1f0Pzyuf2wuUvOTwYq0oxho71gYJwKV5gBtFjDtV27Lvlj1
0f9H4tQr/sxaeBrA2uM+SrBbQ5P54L/b6kHzGdGV99M/3HU/w1u4GV2b9FiZQJE85ihud7Gb1s9S
7rj+INAjEArVLbOtBoXLlEWfjdL9DVJANdraVWN9P/LYq9r4zswjBzoszqB1m/M+Ym0WFo4pjiYa
pT1mvzEarzHMw5ipj4rKVi6q1WlYuiLdSFFlhZ1uM3ol5BMP6mMIDtT6iTeehcfUNthVLnRy1Sti
XijVFfj7S3+tM/R0uu/n/FoLF6WnIWsnDZ+RoOREtQcSHGi+73vmQwzGpJ9ZlzmR1trF+HF+nleO
s7XwW2ZD+6YqsNtkHn4Ymf6QZSsX2ux6zlwx1sI1dSUvRSpgYdI+zUm/oILjDZ26RRI/kShzNB78
V+mUn629cFFtk0VmmGIygyx660v1MVrLPqysF1kiNKXJjSKd14uK5EMOX0mVvFopumLi7iZQjXvF
uAlNcArLjzzcnV+x8yeDLNELPKdTV3SYTw3pU3tgYMCn1bWardFrnG6E+NeeBLv5v8cGmm5oDVYP
5Ke9brcmApBJd0JpOcxoPcNyxnhmPIZkuWXZYkBjb5BCO3Hwu0RA4sKC/Pya+IRxci9xy7QApySM
mIvTijKYykqKrA+gJTYCvfuRcmCLe7xAIM/tl2zEHZQq1AlxTdkN2pW6BJK605sERa+hvAOi4GaV
z2Vtk+ZxwoGaQNnSWAb4duEADM2DHOguN5K9luturrMDYwBOtZFrmJNbI11GtcrNW8QtQ/+ijMQJ
wLTTMM/QW9tKr7RAc2SRu2lUOhoLvCDkXi+f9ezegAiRbLnDq8eQFnsJFoq+Km0rmS5qBaLXyQ0l
8lABDtelxdaqpNO1N4LcFNl1pb9ytbRFPrkgJNuVLSSEszXih/mc/zqlRzO7cECZVDWm6og6q6jd
VCWkPMUBEtxejBlTjTUa99OZlCNzC7dDA85BHTlnrl/QrcTGDXgMgO7cKJ70KKpcoyvQY7NWh17b
PgtXJNS618cQp7aU4l22j0E63UYTEG/XwrhroNt8/qSuzenCD03NwAE8nCteTXE9FKXd8j+DTi9J
e+i67Xlbp8OVnxldhki5kXGrnEFNyQ7KwOHk/f8ekeAes5s54iZ0wJm54oxOhr1HVhdBUpDFwchn
AFCkfY5q9gAK3WuGOjLV/fPjO+n1jgwtnFHQluh/nPsvFS17BYDrVmNPSbTG1DqvyJlTsCS5sAaS
yWJux4DSEWQk612ah+D7xe5EjU+Fd8tAeaD4Y0229UDB8XVDgtCxGnSg6qlflpWnScQQQwku+jU9
q7VvW0REoQmJ5Ibg25RYAQs2yMWNbTaF6Pj86vQrBeTZqljT/F3ZwdbC35ZaVOMxilkfa8TbpeJW
WXLgrDzUGdpvn88v8clQ5GiJFy6ozBWUrxQMsArIdTCyvT6uCSWvbdd5vEfPXS0LZNTO61sU/NEI
H0pmPrfBn3AVcj1vx3MbaeFp5CSTkEYwFP7RP8z9zPSYHhLDZo5w12F4p3MGJmMU+iMoK+qLYF7U
A7pVeSDx/Ou97iHfzNzJ6oviJx6248P5dSLGyW1xZG6xFcnQVIDxAlAObRAPNUgnjAe7NVBjYH5c
oee1Ys6o7Y1idDtwVxVGYRvTDbScHZFa6DGJ7LF/S3q/ApqVlFutah0Vb+bERNVSVWb8ncdj6IzS
q1HmKHu8dd0L+sw9OV4p/aeqUyeJJ1vVAL0ZBjsGR7So/0QKni2Fpw+hk9F3Td2z8EnrHtN+a6AG
RRtXlIMbh/dJcT1GsSPoZWs+q8YmSjxruBj0t2Ecbak+pcOBmOBNjp3BCj3e1A7iusjcT8yFB7Ib
+oWKqxOGAhdV4eRV6iAQdGMzhgZL4RHoALQ7TYKMn3N70IjdBlcTqNnVckCz8SszDjK7ViHzIZBT
HBD/DhG347zxJ0CJO3KjkccJfQvpRR3cQ8jWq8lDC+p0ApmVUXZ2IQMX5N27IpYgtYt3Dcp4uvHR
9kpm5+Ut0we7JB0CT6CfyqtiOqhlj7bv27S7iuunegBheEocHupOPgonY+bb0Ei7bQHL64ZLrYVy
bv+qQ3RdDm6nGfssv+vNym4wI4Z0jP4xkD417ysa4r1PN41eOa1sIeTAbRlbt30NlY+JvibocjY7
0w6K5G5Suou6AFENpMUqV4/aV54GnzQptzOc0oyyXc/wKyyIPrlJIO+B2n1iE8NAor/nd+7avl24
szg1hEHnNAJX5bYQ4Og3YdcavV69gYaNe97a6azF0TFZODRdCFxbFcwJJXTKneZFG6AxtBqd53bw
zQv9H/Q5zDfuL89zZHTh4uJm1BN95sRp5LY7yOu5PoXRYqmceLP2bj0ZUB0ZW7i5LFctA+ppeNsN
+cMU/RF4tlaBH3WjjcDAblm6ElKtGVyEVBGaJVu9x+gA6nQFaKn7CII2ZK/jfZzXjyrdrqzhynQu
KdeUCbMp5lRlcEk25WbYBlu+x2o660t3MsT5mUxjEUulZhppdN4uUaNfGU3mqFP1GtL3/+OIFpFU
bRgAerTA3gfkVaqfrPk0itc23g656mSIG4cygw5Obif9WhHndNR/NMLFNcVBRdHyueMHynFKvScb
Bgyu4U66XRC3B08piIDWQQonL/0jq4vbqiosIyzmKjHJX+vijuEANg1EptX/IpWiM8geQfdEhVzA
4uRBqzsZiwIT2xtiT/RuK9rIOb94p4ZybGJx3qY40kXWQMiNaF8BU50U70C9BhiTr+EK1ywtDhqJ
zVSMEmQ/RX6RWhcWSHut4ZGA4//8iE6+W46G9KuFMuqaoBYQwhPGS23pXliGuROp8bglWf1Xz4HK
1vRd0jWNn+YsdpglrtMOeXal3gnlkSEkP/9Fpy6J4w9aHMOwI0HDQyxjwj8FpD5YdmAD1KVf66z1
z5v67uxYOutjW4uzCMBOZQwTiAqrIrsyhAUCnKhyx55e1QVEKaHOYWdR+hhYwk3jG6P85HnhMAUU
muYFrTKvlvpFwCPP0D5qesOi6CqrdW+KmTcimGElmgbStcbak9fa8UcvTrHoBSsIx4rN8BHF5hf8
PXAbW+wGHyp7ubPW5vHd5fB7liALpZoGg6LQ4trulURv8rZAcYMndmhWb0ZxE/VXTUC9rrkNjL3V
+i0Bl07y1lMAoLxJozYkHL0uKx3SAcWlQuWwL2xipQ5UXyFqDCIOSwGlaxR8QjXTUfuHrmabkpRu
yNfSAKeP0s/nzz8/enRAfXbIhxI8tQHXISen2wMUoCw13VRyTTf3pIfV2Y+thQ/SSdKTfqZyAzV0
jogj3OfEyzsQHQzIqRRuYziQPljLq5DTZ+bH7MJbCF0kSkgxxLq8GcCtkAF4Rm660rfkLRejrSuP
LbIuwbThwQiM4YVh+D3Za6AQLLT09fypOnWPHs3Bkhs6p2NrRFLgAGeHIkd5aHoI6O68jfnOOLMl
l2TKhaplec4w4BiqcYYOUkaI9503cXotNXTHmlA/0cwlg3pdakU0jrBRkNiy1TTbVuXgaJnxFCXG
TZZBNg9iREngxKF2azbMCfXhxTDoHhJjK98yr9+v4f58ynJK8UBLhwacOdeijtFQdtPjddQRatfK
tCvK2s0ay2nB0Xl+Bk4enCOrC0/cUs0cgYPArooM20JyI28vAAjaaqDwO2/p5HIeWVr4Yc5Fkg+o
eSGs5F6rDW4er6SWvtsQzk3hwmu2gdDKctbwNHjrcQNCYU1eK3swY11nFISLkAfqZA6dhmICK0mJ
bEHPWlsleF9akfoquSHsnhY5Wr/R2T6ED3Hd3wJPfpET/abOm10MDhtb9mbtBFntIL9qh9BuZzoe
dPuIlLbs4r1JVdcstkZfuQ2y9oMS7eqCeWb/YMrP0lQA/wvvRWZ6VpLe1FXjoaHHq1l+o4TgQ81L
14SaXT71X0XQorJtxk4OZlAdr9c+h2ttma2CnG9CPlwyd8qEHeo1mo+zg9kCssDbg6bwQ6veKpBv
yJpE2GwsazQcNJc9cA6As9HCBtWPuoEz2WXFfRAbtjCAVMrvC/acTjVgxtylRb05v/4nXYYGbS0N
mpWMfvu3IxfNzKEgkDtUwQh1B65Np1U3Vb8SHp4+Qz82FrFbFkR6qPfg+0uQEhmmO0ofhOy9uvO7
EEilDIJFay32pw/Qj8n5k46GJXrJRZ5lOEDow5aR3UbBVUlDqOGutRR9w1N/b+9/mVq2MIPvf0zy
MsIl112PLZDHunAECLDj7rrUgT5vgVxh3U4wc5NALZOC2by4S8Qfa/wYEJBDLRCaatD0M/EISbym
U/cIshO7MxsEuG9ViY9XXxgTO9QmVODVc5tVZEvD/FbhiR9AgIFY+ZySWHH0J1YNVJaaTnX8X6Iv
SS+buG5YVfASwU53YNtuy/xo26y2VZzYgP9mZnFvD0URGpyW1fWYxjZh0i/lhEbFNS/03Vi4WKZ/
s7PYhKwwRYA/Jfroyk2kRjYJvyTjvsy1TcWgXGHViJYSJ9AK+Pm/fSIdCLQ6mdl5aCIMLHM3yw5n
T4nBPaU8CL139OxC7/703UVT+wHYOUm8BTLOLnvuVOMhRVNRhRtCrvaYzZ+6GArO68+OW9wOKO5x
vOpwngz6YLDebrN9iRQg799aYtnSEtvzPuJ0kHNkcHFJSKZFfQr1HvCR9h5xIVD31/gsURVw40MC
luM5wNpYO1Svynalon0ywXs82MXtgSdSEoUFbKdt6eZIrwDi5KLk6SqT8LPhuc5udPKukvtsiB7Y
sNaNcTK+Mw3UODROdGrM2/fIkYx1k8ihHqEPW0FzsQ8PqRXbKr0V5UtHiv/GGR8Zm73akbEw7wOc
a9R0wZrjifSj0u8mVJ7Pr+ZJ13hkZHHgQqnpWM5ZtnsEEWe7o3KyFa2zdez285a+6RN/bdQjU4sz
ByJHRY1MaGi3kj9k5rTJqCZvTQUMYDVJ/2QhitZ6BdIoUys+0l670MV4LZtyFyods+Oo5l4MwK6D
TV67pUorHwJ/jtr+N1AX/eg7F7cF9CurgYlhQpwO/dkut82sAHvQWg7j9F7+sbNEWccjIUM3AO6A
sMAvNzPui/m48v8z3Nd8Ks/MPl+4CWOwIhqHSJkM1bAZ5GWqv5VN4KfWLeeNXYNgG2fLGTjJbU29
Ges1QN1JvpqjaeULt6GmbZ6B0BttFBxKBOF7ljtte12krSchwpnyN0XilQ9Yxsq2WzmzS9A1qI0M
a4ixw/OZmMULMNWRKxyzcWhpo+39SuyIl3j9Rbpp11zl7I7OTfoi5YYwS4lUjiMMYIbf14g9v0nT
+Qzwe4lRntqs8RWcZBo8nuaFi6KhjppBSRFfR8JvistUvhfpNYWuVpvoYHNJ0VjQFE6jiN2I5g07
KEfH6Jq3JMg/jKJkNij27znX3FGLbPAWO0JMrzE12xXvtrYsC+9m8CaoSIupsWSxqSJmT1K6uorH
DSNuQeqVbXDyZXN02BZ+Litbg7Ucu6BWdxEJ7JitQYdP9kIdz/zCv7VZTWlDcJ7nFPnMKTn5AKp8
q8ytMhquDWfho1rWDXpD+HQNInI7BSaq0/5W4SGuPnj0F7VdWw6fvdJuG9p6mVXZbf5FxVpn1Ilg
jR4NeJmyDHSF9NDpma4ZqKfG8k/AUjQ73Z4/v/OsnTlCv9rap1ApR6PGwpUoS/ZbgNEQUOt2Emrb
mH+1KKKeN3gi0v23US38lIXOh0wncP+qDjrM4j2JzUetYw5rILss3pICBUYr884bXVlPcxHXBEGT
dFBqw90YvCjywlwFtv/DbQMtckPTdGYsoTaESFR7Kz6idZhtKjvfdODDrXeqDeqq/730LtCiuvlj
bOH3OpXm4LaBMXPaKTJy0rjy0rCwlThdcSOn8+bQV7c0wFNNvsSq9L02Vmh3G68VvpNoUE5J40sZ
+2H2Anpj3GXcg6qgPcV0m6rsrbKC+7BLL7ruLQzqtWbieW/822ZF6fZIX3WZDgvV0MSTHnKTc/t5
eGG96GDe4Hdp4YXJpfG3Bgship8dGJTwxhMoNFXkqrnrfPV99R5Y+5TFNgbBLS2hf45PueYvIG9C
I08cXyYMlF8Og/JyB7Qe3trW14BW7gKUXzbnF91d6qb32t35zf0be7aYlsXulqwAOR3Eeq9miR6S
3M1xleJBhC+Wjtps8gRawZHLUfdqm+3wZNoCBf4H9sRAyaI90O3avfzr7ll8z2J7RnXSgZMaGqdK
P6CB6RbNaNg3m2CmdVttgfkVA8zGGKEmp5Zh/hIMatVJQ1MH9Ca7TbglqSMGe65FJ1eIOuyAOPlf
0zk/378zprNJTnViQicdl97idshkM7QxuPCuLKnb6YyjVsRFYqbKTqvSGzOsnY5Rd1D43iRIMkTm
RT9IBEVm9SD1YS0IWs42WA2YyTSVqhazcEgXEUkXdyLVuKVe9nMq3qkhEWhXj6DodHu33nU+sm2X
ED+7XzsCmOPFcVxaXsQYCoZtaqUCpuMg3EZMggf0cxJ0Jwk6EOiFXlwb8oALsy0nx8o4NC5wKpo5
C1Nf9iJydHpFM39qKptmlROT0mHkUAUvvdJskwFqFXSyGRmgRBS5PdBC3Zhsa/puVVuzzzInqxmQ
nKmtVFDXip6pOl5URXnDiOZZ0EMcjBqCQW8cXR55YbcTEogZiiLpi0p2KotdpX5uvznzxguaDDNx
12WNwgwxM3si3S6tCp/3jddPiQvanW1UIMWZBk7VCUdDArXvL5kqHa0eHOhNbPMYasFa6KDL1p+U
ByoxGBFuMvWjSg0bsr/7uAZuOqnRx3wYohwtuWgfDqCdnKt+1WjARTwF8a1oWi/Ocpf0ka2q8XcZ
Sel0P6+fQWzjAFvv5Ag/tNj00JHtsvQ1LB+CTnW6rj00WgSMRfjMZI2mGm7XSH+x7skU0pEm+BKH
xOadsus77llgqxl7W8TFoRS3fMw8xLNemOVXJsQrcPl4tGdeHQWuAFNLZmQuyy27LPIribSagqzb
SJTN0D91JAU7IYBHrPYMOm4T09ygNdqlWWdH41+K/qoueG+tr3i8VfpH0Ft6Mit3mZWDZDLwujTa
YlZvWmLsFQPUjbVlp6L2QFt6FaVoXDZTdADyQ4ZWanXMd0mqXbIi8tVCHijKlon1nPMNBLCdRn51
GcQ0w4E4IfJILOOH3Apc0+jtRkucWA1BsiWdmtWAs3+GREeP1Us1fBTiMNBLaQikoF7UvHIgVLDp
9PGSjOOlCD/SCb3mhebyqcYve4lL7LYeYqwjmoiN+5wQ2xpLPLYN7LbOicK7ANtMBg0kAA2fksCr
VX2nMNWr+0d1ktc0qzem+KuFtTuIeAsV0wPyWRuGHPRYlk4KYvAMArPEeKi08pbL2JvK9wYlxbDP
vbC6bkS+7YzS7qOLWJqekhKvTyN3mBQ7iXUvaUp3KC+ocZ1r2aYzbpqY7tEeZBvBu9kHm1x56kri
y/ipqraVBOik7HZ1M2xiJAo6juYw6DiDL8UXClRu1c7u4zuLMptTaJJ1IK40iNNLsaU4lFXV7iG4
5BhGCF0PbvfG3xyVG2zD3SAB0y2aGa2VOkoZ2rGw3BRippwUd6bauRGKZTmyIAVJ91WkIlXtJ+Vj
b91DpwRYbcUxZHAbi7/xlF+nTbchyH21Fsiv89qF6sFlTJp9VpDrqR33MTjhanFRq5+T8inHDH1k
T+d9/q87Fr7OAGMZt4hqWJa69PlBZRZGEGnqJbzAA6BI7VUKinPNDV7xunfFo7xInmv42/ZetTPf
uJOPfBev8+X9en8uvmPJMm910hrD+TtqPLUjp7yXN/1jW9nlfeEbO/U+OAzO4EHFaHDad9Cz5v5q
FXYZTC8/YZHqCBNQ5akBPiFBYoWDLa98D3dgscM7X4XCc+Gxm/OT/ysl+j8WNQqUhcY4Wz5SZN/H
QTMO8+TPcV/t1Jo9qBDTdWZdAeJQu9io4HH1xue1zvNfz86l7WWgx5gmKYoEuF4hReVETvEY+9zv
d+O2WolvT0/szzAXcRyl4JYrqk69jOhBBLmT1mvKnvONfBxAfw8GwTyfYwX1V623YXzSraJQL0cu
NjG51lXLmVrT7ZuHlSU7NRbKUM1AQILg7Bfgqx3rNmnzedrkIdEc7QnPO3cGtlfTZubNWG/g0H4F
Zhge+J2oruOVQA1r2cGhRiIZo2pSL2Ub7zHPyJf33thCJzAmbj6B4LtT7MkoASpkyMd9qCX4a4fE
oTVeDBEcuRKj+RYpZ/Q6MQ2xlKnvp0JuxzLxBfBkAl3Dis6QQe1sLt64OXkqlClVkPOr4mmE4hBK
T80hFqCpLL+soIVMeLcRuHfBpwzJmekuQ2BeV4VdWoYzqKbfxDemieYfy9ir0wOwMR5tUzvNP2Nq
eagz7A3tmYr7Qr8iQvG6+DXG+3wSt4P2ldQBAghoH4ovHbFXVnZ+LksAf59TcwSEEDW/csKlg+i/
BtfwnEMYUXWZXsMs2se4LZQ03VURsKahdIaqskemeIXodhW3LiFEiFYA+GLmqbj7FErQac1tkh7a
UHENVfhhfg8vYCPt49TiPh78MvAZbqgRmS+1e1GTh7QDF7IBDuZ83AjtYZ7gqoLAYxZB3FLdJewK
QT0E8nC3pIMtspepuii5smksANGrdwL2KJ0P9hj/oeqEtsvYVrp7LX8pQANNcB/LHePS6avBaThx
NPxdBigD919pKn28QF5alrxm/bNCtY0e67ZRd3YigXvE1a+iA3nUo42mgJ6/QQtpql+Qur1IwqdA
f9F73FrZNp9Suxf3E/7VM3HJh68aHbZ6ZHmynnxrUDb9DJiq39QmcTLcyrjs6nw/jOjX1g1HQ5aw
7jub5LcBevILEdtGiN5Dg96mFttl0MkalNIuKbDcYINW5gi1j/2AgjVEUtckOtgEBxv0XhcWNl0x
P2bizi41yBVB5rtAiEl7C8Q9BcgwcjfQEUdcauO+R5e8wDMolqozyWfWIosPbTBoiztyGDZKdd2O
clODC0Xouj11UICh9x3KoTKtbjTWOJqGHoFylyTbnAMPOr1lsXEdp4NjTnI3VB8CvU6hKdxOvI/6
38m66Wrcv+SrjeVG5g8zFq628MrUr1gaeLIH13YW22X7zrpPHkKMDaC5QA8vyoHaVpRsZN1sR/Mr
bkeHoj16KkGaPd1HCNY6iztpWjsJQ5wR2dDGsa0QsQQoEIk0fWP6rNuvFqJnA7K92L87Gg2O0ps+
y+/r8bmCDsiQfWjJ6CFzsDPxDui7+6km3iCLGy76TZnn20F8dUjZcn4zVsnNqBmOxCO+JPeADqg6
whkKqap08uE7L4caYAdOvhi7JBzOIpnsMujsIL7oi8TJy+duAg33dMfKq0gZbHAl+RW/7tNbEGHY
uflkhAfUCeYHo2OhZ6jG+homOufR125NDyzQIBiXeJmRu50S2UoZeWqa7wx18KUFZZtEcytjRDqh
1Ledgi7F5irUElviWAVI74NHL69avDAMLP6OYjEBJgheFaOzLfJCW9MR3VfXPyMBZ+sE6ILgNVXQ
jf/VK/u2i+wYZENy6OyK/U359TiW274B2GEXN4jMc90ZCniyvHIJeRqTxguVcEubfVxsZWi68SRv
AqRKo2TaA05g9wrx6+7/cXYey3EDWbp+IkTAmy1sWfqi2yBIiYL3Hk8/X2kiZqQSo+vOXfSmu0PJ
AhKZ5/znNw8Jp98S3a/924KGskwyPAs4STt+mfZL03OvzlEtCBM+tJYnzcRXQdIv6pb++UHquCmw
7OMpaXUJqWuGT3dme9wW0pH0XjsdkE7XUFviwRlLww4X9Vqz/017/dedctnklk0lqaqxHNtuq2eG
k2btZs4G5CAo9KfBLdLUHqLM1sptQZkbTwnxKBhgzdrOTOKtsYpOOORXylHrEhs+33SocBSRa87Q
Df0CgkgMQZhUyVxAnCSsLTq/huWyJJVThea2ySdHCY2DUNwLTBlw5XPl9Fe3vq7r7Jqc9ur0GQkP
HTYRU7/sFP48rTO+psLaprp+L2gcTPrgGMJJYvtraf+4lgM1Al1Fi/aWC6poPpSE4ymZfUPNnC5K
3FCAZR3d9flrvpqONFh7IwMCy9NNE3YAolayHxPJq2UsuhLDVyf1YBo/Fq7PVe1uZIFh82AeB4S+
uS672lLbi3k0jdltltibxTFo1OfEfJ8mRA0Ec+nTvtYtEPnGqYr9GTEQZjGY1kd0dU5UCK7VfVTR
vp0Ht8pe+k5+M+kAnWTUtsQNAwXUpBJ1QRYdW7XdqzQ4CfLQMTKcvBh3UineWROio9p009i4tqcu
MfCLt3c5mrQ0tdLSqhOPIkPhhiQQe33tbrKd6S639bN2n94oDoG/T7p/dv65RnT9Z1L838ufC2md
MTsUcqrEPybfjK9IpalqcJtttBmCKhiOhbfus9NvCxjEY/kOn0oaQlveX6unv924liqqOgwoUVYv
mofMSMUwWcz1yJ7NYjJykeVEb1eKz2+AKdDA/13komav67SZa4z8jzjA+obfBJYXbort2cO8vGrS
/O3jVBSTjHVZky3xN/v6j8cZdVOXshw/SfXPCJza2ONt4o176iZvdqhbUEht2xt9U2f29RDQbypt
48/lLw+oRGxmYV7XoxIXTmu8qdnpPz9OU/vuDDwbz2tYqJqkP1xsGLUhd2+c2/XYlyKaOuhxypk+
pG2QpHq1ZexT8cUcnoXs/VkTPiJYFMNIh8/3Lwyzr9eaX4i6GxZAfwv+VkVpC2sbLOmJsYkTW5IX
DTBPF/lHrp4akOl29ZMqOTQCFzrhyWp7KodfTT04Ra3a7ZIFclj9HLUeCazqy0Lmn/Md9ay1JfMo
TJZPZMab2ZC2mAqSkzU/BxMZvBk5hkiv2GV+tSb+Upp+FA5unenbBEnbsISvvcasNA2fW7HYDtx1
AoDOAsnYkJL7OFNdbNSDpSD/Spw2vZqAdzSbSKX6CB+M0oAyeTeZMSG7hi33i1+DxphS649GfKj7
txrzvgnNciWd2uZDVxq/yYHRlq9u4odlxdFaO3/K1Tfoym6WTkdBUym+fyxp47aT5DZjvQ0jaTOC
7tUqen/dTscfKQ6MZHIFbf2Wlg9y9DmmilcUHLJaCdpOs8CrMuTMWcuHlCt/TEfVDhX5Fl7KW4Wh
cB7JTkMbMXgpD6le/AGqpKrCdQJTC8GictEZ5tUL4Uz2reqP0mOYbzrcwuruqU1NWzIUJzTkPZ6s
jhVZjql3DleXnSSp39N1DP2NVH62lhBYQESVDGFvYERGRSgbCv4In5N1oxur3VHWd+Zg6+Vi9xpU
rl5w1UHyRxPn3KylS1Dq2zDDn3KwvCVWEQqfZRr0V9Xqitnq5THzd3MJyoaFV8sdKdQHtXVTpaRg
yt1aFwMx1N3WFBwNyVhivVSGuhG0p37sKUJXe8qV1SZ3MZIXW8SBIhxwDh/bQBtDbik6NvQvVlQF
iLNRkJq+Cr98aWSmYOwVtdpkiLYz9XUwiaKTB6efMLIY1I0cNnYrr06KbsFEslnEbwaDAaQB9hh+
wba1KWEdw4pZoNwO5qOucAMPzb5Bx6dMfiUdKxlBhkWRyL08DoTeS+lrIcq8mfphaL6SeaWvHSLb
aN9afBuHsf9hQu1Tu8GRLdmp28yPpMUlIMdV157+gWGhvgCWhu66VFtJiPaqep93dDr6Yy0rmFLA
3a3xElDPzdbiGNh7WvVR1e9Wxkvg9ba8lHabUgihj+h6vCM6W5st18g+yvE+G27rpdjEhKkk3K3h
wtMAa+yz3KNHZ8RbkcCY4dSmSRuVxzR3BM/fr6hJTOu1mTg3k9aOrKciOyiCZS9pZRcYuwE0+qpW
OnPJxpzY4FN7KMzOL82XSkpd5KJUmKOnGY8lwrahf1osikjsTAt7FCgN0ptcibZZ9KWISN4kV5se
SH/dWQlHiciXGjdOLQBUiG/9umyqRGRql9KxnpZ1dASUQ8MbyPA2bhtbSQrfKt9ETp1KEt28vGsX
BgomRIsj5PGCTJ45v0eb7Xb1rjkD5yqszqhk7tBS2ui7fiXePH2IY0CtPrcnTXKo7x3GvnafQGXV
T/kYuvO0uloBSTM+FMvrEjHM0/jPONBMdidTfmTKUoUpBlnPkfwa55zNGu28rjlqXbkp4tNoTL1Y
4TuNZ09YOy8S89tClE5Zsek5GywJy5I5d6xK2zaq5unLeyZ9iFmx67v4Vg2lm9nI70uBeU7zpkiM
XQbFs2r1WGNpMmd8WjO/Wes3XTbaM2tgCekI0kkT32l2iXG6kXIO+EZzsTLwtOEk0axY+Y0Mzk2q
vKvn6W3SWKiMIR1Uhbt00c3cZIGS/1L7zpOjyU3FXUXpHy7toaJfTzNqozR1R6nZCaHpIADeFGG4
E6zHspKdti4CQa6Z/YKRFy3gAiycxfQr9bGboMNjaToYxq1S0p7p+CoyZWhm0Zeql1CtvbxEeZA2
0MP5UszY1STSeZT2mC9VsEwGb62zF4HhTiy4K6KMMHubi/RQc3imXf7AIM5duVnCKHGG6CegfDBh
gwyBFbk5UACIiUL0q9J/tSAueti4RnQ+1TiDFdlhUgMlnSm2jML6dsB/QfwRVfsImWQHY3nNK7fT
Ox+d4XNHH51JelAkKRX5w8DHLFaLbzIJmfCEGM+Hb11/zCJJUrn5JnWKLcxfa9Q4vaSjZdVPGuFN
eW79tGD/jZPq5oUR9CN+OnHrKnriFoBJVXsO7P41CNZNFkWBbnV2iYBpTdRAECK7SwY40oVdGLrf
84mfo1zYA5mTxkTLmuRVdSchrCGUWFD6NUcCbpyQGyTzfY59Z71ymna+3LYHLC/2VQgZWM8dDJfd
eHnPufc6M/eU7n41rMDKVIeSz5eYv2jE2+nt0RIOU/cO4dwQM1dNVL7xjuqidisEXEKuk4Fnel35
bi3qvlbX42w9ijr55+ltBsSgCpKf1rJdyiHQQebKguaGnG3KErmFWu5awIM4n+3RAkrH/k1O39Lx
VFkJmy/xcwLPkvZpqSXe+7hv84oB5ux1OjZNgz/JvacUS7CIN+HAWTXEp7b7MqOU8dyNbDEppYow
E8yT+Rej50b+0lfdl8k8m4raSYsg7dmdmehYiOKj5ilNtoQA2Kk2+FJS4RIkoOcf99gN2tM0ecZI
8tYaOZKMrr5Ldy302QwHoaQ274xSPSRRxcxR8ifKp1hlYFE/1fr7bHGrhao9JJ+ySIAXPrQ5rQiT
VqemTGuHzM8j05vkF2Utd9UMUqw6kRKSavs418V2VGcHGaNjQYAQQ6dPXyr8MNdMv9WxM1GU9zS3
nlXZcHRqlJGmLm5xVMgx3DAkd2w5BfXTCvIgyeMeUQQy7ukpYkRcFAd9GjbAXqQllutHg/9lotH6
yz+76p7BpmesgycaNxDOXFE2Hhqd4Vgt+ErR/5za3iuG4W5WQrdsll1XxW5saq5VdZ5QPin8V1bD
C2mJizPByADW+J/thWYsxWxAlm4ybZfk71VTeuU8OhljTzX6hAjgt4B1K45LbWo4rcCz6wc7rgYv
62jhYuN3Udz1yGeEt5DiLJRUNvrNXJ2G9MHsdJrJyEtUwN6CCTJKifWhMX6EDf9+euxWTj9h9iK8
n6JRwNlptEXjrZWwh8p8nCXBGCJnnD8sAV1/n+9CcN3fE+6UoqeMkBgSLay+SoBKUZOCgWGIPb62
xrafl8N5e/fmac0/CyaM8XQL3uzHln1+4FkUDONdlFlOlMtQ6h9S9j3JdGeuqjNityPxbeWhnY/H
Nn9JomFD3txW0x+0TuH8+NHolatZv6byaKUfvfg8YZlVZ4odicumAx+QQHQ7iSlAPyGvPXcoX4Up
UBXWdmLeq+CEUip4A9GByFCdQZodEctHxLl5Vnj6Gvq5udC2G7autrYax24tLOBeNbRWwgrNd54N
A3jswYD2pW5x/3Pv82+nruuGArxKqyzS412QDrVsMQsrGpbfrfI57VdDl3HdOvQf9q5EqfjnOhd4
zkyCsUooFHgOLflZ/wEJwYk38uaq3+S/7eJfK12yCvOoaJai6BcGM7OL0neTuoJzXg1YUrbT++ts
tX9b/r9XvGj51VZQck2O12OIBWQriDexUnh9dpWq9u9w6+91Lrr+SRoWU23K5XgWTnA8K66yOVOR
6c+8EOPvW8wwSPO6Zk7xu7//e6j297oXYzu1zXqSM4uFkazkS26/rd/gzt8NwfoCBQsymoVFav6e
OybUc80RN9jVBNf9B77dqnwvZ2QFZtKlL4DFh9dw7y5HNdB8ZX/2GocCtbvqzPovuMLP/WOdi0+i
qFMzxyFgOcr3oqNCdjPvMmfy480IVnWVifsv9MBqmiIjwNE1A8nx31hVichrlgnlPVa/0ifDD48o
EHehiz+oL3l0MSORkxVeR9fe6jezxL8XvoBVLL2XQmGS56MY6LvCo2ZwpKCZbDokt/TOrv9Xs6R+
Bwn8s5P++LEXOEuXN8kYY0lzpN1pPFzB3S6IdkMAp/F23Yte7s6bJJBvwRZs2RXufxPrN+UuP/Vf
1+hd/zA/fx9J0B0MGJfGmVr295OfS1OZcq2dj9Zm8PrtEISu7taf+BVhoKyBEUa34jV/4W+Pij/W
PB9ef0BpBJ6rRXRes3XrLVYIzvlwYmpqV2ci293Zmvrqfv52h/2x5uUOaxU9n6Ru/v35VjvaXK84
pL7pjvxOAGtEeKOPJdmVYf83sCEb7I91LzYYypvSiBLWVYPkIdorfraXNv1L9l44XMCs3dW2toNs
5JZfemT/f9xrfyx+sdN0UVFhaqXn+6bfZjvLm3yQtM3VTXTeJJc72sQhS0bsykd8SU40jWWMI411
1Pt6az6ncAAa17rPHyInJrv+KjflmzvA0CUKSMmyTIPBzd8byFC0XiPwST5CLbIXCrQwwmTz3CJo
+WYwbizjyTLfheZzZuS/AkhKc4WxXv9lIKwfo/r/Xj7w51gSbZ8h6/+YxhdjIaVhoci842jDtCE4
P+b/h/LhfIVePOa/1rm4+kazi2RwmPM65i/E3Vt6eptS8xxKeM0EnNnHldUuHnIf5aEaoss/DrIK
f6L00wVUrhKDWPnRA7pl6qNlnVLRJOLtaaJSXuh41vm1w/5ZFQmBnW508STDECvgRq4ZHtAYO0f1
BCibudEk0BZRDmovYhPa02raglEEici/NjBXoyEqgC2ZU5MJ4Qp6AlXDgCzZQLDofaUBKGglOtd6
1yYfGCj09tq/plXvSypUDaZfRdnZXScwSCcOWoaSSjSRSZK9mCSfE1TVNa52RfkgoSZKF8U1hNGz
QogGFnomgW47WR8F5JF9RYNDiUylrggL4UYwGoWb0WTGkJPXIu1asqml1suwVavAokd6yIw5/Yqq
ThVhSs1vg0xPXNPdCLIXSz0MjAoMLnVzAZpK/k7t6UNnaCvRLpQRPdU9XBYHrvNt32CifCN2wLFy
thPybN8XEug3jGfhFVeKgE/DjcsM85IJcPZmCGFgZH5fHpb0mCYK3cBiG+lHTguoFJor5etdTL0P
zPiZCvey9bCamgPpLYjxD9F0/H9JvaopYOKnXgqMFO8N+d5UX+b8dqDX1+YfkvCSSZEzCefc6fK+
1OIbbR0cbVmduv+UBAT+RHebq7lPayxSOhkqSuGZkFgUqJcVs7lBxNx3eR3xFVWbxlX7EJzxPZZe
DULI5RUSrG4csx4HeHDzAnXZyl6Qlbuc+aahP83xuyr8SAF2ZfkmhyRRVi0GdWcuPI8FVqsmfzRM
2zogI9VU3GjBO26d6fdDT1qAYg3JJwUvSK0fQhLEdMGxIrhYcUt4bXb4HMjtvdXt0+5uqu9L66BU
z5WS+/18EKxNg5l3MkbBkueBGX4oWgqwM7uSUu/kegLbHu0WLE6bM0xLHkcyNgFBrfIGeg9CDhvw
2Q3bwyQJ9gLdpooJwZXtIr2DSwqQhTpGemjV1wnO6DIyrQcA1LiU9+00O5XygUWx04OmRDFPMf5Y
1k8hK/axNjIqV5zEuq2GdRPpqR0XgyNYGk9vOAiRCTETThQzHaPRsQaAQBDl91QEO4PHtkCqzEOD
9rbzhRJfw56LyXxfrNGbDMjFYEFt/ohxBi+u9IQKyrBB9k150ATNWSZOBALLAeMO8Tx7eA350gRs
BkBZNn5bkc4ZfkbD4CIH2qeLsVtMHM8bcW9hJREaX1lU2Eb4LPMapPCXFKLXhx9egSSU7Cq6NUha
SVDM47ZdOOOy05rVfikNdm28dfVmXgxbiCN3JMS+5t2ZGIuGKiD02Hk9yFXeflQVCb/kUHA5JUXl
SrLupjBQuqgBKn/JE+sodhKQnAkLyZegn5dwKq3xU8kjN0nZ1XnqSDC+qwY/gWqnFu8rSHizvKja
SVKhNRu+Nb4sZ2IVxq0t5xUqOa9QTTuLS7eOZbfrH0QB9JcByjgVr0btyxIWlm27WSFEhWNG/hax
Qa3gQHh1qokJPSQuC4lun97law3uNdsNbJt6bu0RQj3UXQ+Tzk2R3SZl4irte1jy1Qhbiz0Yhydj
OuaDBPoI2NLBChJUZ1p/MobXZ4jjuYBgpHWXYXVr/h+q8CZAZFizhwnrQj2/zSLZlqNTas22bFmw
/J+l5SlWfpndSyd/aOHRLOpglr/6WgksJm6r2Vy5Tr8ryv+65y7qQ6WRLcVkL/0PGXNhmEWPVWEK
tRCMdb2ikL+vKP73Cr8oD5VWksNBZcmenPbqGQfL/im9Q86RU55WjukqQRO76ARcLDJhoPrrc+QU
fv8FyUm4Wq1+UyD/9QAuikYuW1XoFFU+ahPsf8Xax1ECoPh/DZyl9v9rmYvysBqGWcZ7RT5axmds
rngbVVcKUOVSeHi5xEUbuQ6CopUTpZFxazoAP8/aobtR9rqTPik+kgRwiXMERnfQzjP0rXCPlagX
2pb3Y3BBozYw+T8rL8ciUXZbJ7neAH7TT//1DC4gmTLJh77J+QPT7XyYvPIt2yVBEtnn9DctyO4g
WZ3hhAorweuBOddqrEuf7T7BEHkMxf/edqPf7PNt/rN5r7eSS9GOfMSriBjzVg9AsrkzNzr66shV
tv+5TZAvA19+vyWoFDBqLZXI7ovdP0wRgHTRTUccXgLsObZKgS6nWw9IFexkQlahKLdd+rOIu43B
9AqKj2uZeVAA3sfSQa94XlaFmbzIQAuOaKo8/ue/8HeG2z+lL60FmAft1D+exKOVTZKMZTGlL5Oa
LSOF29WNne5DRQu+vkTBvDEcddszmPCyrYom/EyJb506KE88Op+Il6uoxfeP7Y8/6uKcSit9MdOO
P0oOspszLNS75ba8q336WU85Tq7oGvfRXWibmzq42nSd//V/HokB69jQMGrG4+nvJihZFiLmtfV8
SuIg4iebZoeo94yDnUNo1c11iO87/BIamsqT5g0gF71oCfKykjSBohPRDAybnslmhDROpwJKJmT5
WA8vt7KeOOdL7T9vAOnb3uePpS+etUZUhBxHlnSs19g1l8YbmXBk0VOIVXmZPIXzm1nfJ6vlZ926
ubL2t8exqapoygxNEy9/tsmMKxuT5rz5Jk91cje6z4Lq6xwZhArJKdDg2NoVNcQ/PoW/v8k/Fr34
wRlmEmaax+eDKQxKN9llJFIWH90DDM7sPfIsp/UYN3umnW7i++IgObDMMqc8Zq7lau60uUoo+/aU
+OMvujglMjydw2mO5OOya7favt//WB1hd92+6J8I08uffnH9zYYiwOxgodFXfGba4+jnfkG2Ii45
R6xEeA44kpu26Mo2bbY9HdJNf4pc/SEMnZpu4UW68ja+g3EMvjQOH1W1EAVcfGxyssikfyfn3744
iLycFQwY4MoXj9FO4FVgg/3RbaPXxL8mRDV/0zz//tKZSsg66SmKpoviJZGwMiEoVoUkHlV8ReoD
WtBggGjchHmgzhgGaT1k1NHVehiYq6YFKr5LcD5Q601eEq0UfZqxLy2akhlf/+Sz0F7U+skEN5Fj
fYtVFUNKGJ/Ns16tdtX393CZXGvQkKbErxXMAQnFoW48qEQxy/39RDvVz4wtmKottJYTPGYrXxB9
5k5WFG6kzPCvoLJjoNS2lYdP9g7I/sDEF/xg3i/N5Pe4KtXkTAsTiStIHCfUgrWCplUPw6OipJ5O
wyAloRPWH3H9bjAorXLVkaWPNLK8RsbDXMy3JKN4gqg6MS2ilKWegAZb1V9KyNIWgstZBdWd+El0
q6kaO43M25H7jajCRSZkUuwEL2VGLDejo/KYpvVTKupNaYY2jgyehJZwZcbcrLXf4kQ+6TdmK3kd
Fjp1s5UqZnfm4iXdpwXrZyi/ZLrbPvxhwIQXV+b5Mv6ziRVAUDqNKazlEtksrmLAGlkxuQ3jsWZe
N5kOFZ8yL+OPoZUX5Rm+TUs7rvqVpTqVMMGN92fItEtqBKTroRms/GKt3ETM7BhLiuhOXarTUsm7
ZkjPeMfOsmrfRB8g6O9i9yzzXsw+8bUsu41UqOnTo8ooTey7x5kee8xSWN2Rp5WabRbSvssBAqIv
/Nrx5ItQGvavrdBj+y05STEEpIDbiwHBBYUlIZqQv+nB09qtpcatIHVXhH3hfucpUeOVVnMokThh
BPRUarS61S5BchCn1msl3I26sY2qciMZTElPqk4piI2RU/VN0LcPIj0txQDjwxmZYfaYNhGzy/O1
c4+okFCX+hlTC2hS8ATLCHVINsmgLzertfqadR/i2GqF5saYlo+2bqFk6RIBaNahHkEEihpNhFqM
tzyLBpqquOIy0PX7Xo3saEAMYBqOJQjeiv/rOVYqURc23OgQ3gO/zdqsKeHKEZy6tqj3lV56QyM/
NoXol8nsaXLqdO2htyrkQw9CvDqmBKwlQQudPib4eOIxDJ8tC7wb1ig2YI6ifSzlCj4Rb8Ns9Mxs
2jVadtcvScAAVU1+9tYpNr66N21d4ES/hv1nRsBM3TduoXTuOqdek55Jio039c9he1NB6TM1ZMfg
JNOwjaYHNZH2uYGT7RJC1RS3lcBAVe5ctYKRvUyulj4sIjqRRbazJHFIirMW2mU0zg3uK9nwBNhB
l/hWyY+9/LYSqkDGGLSigoghThpJCCIk1SJtvTpq+4LxfRTp22UYHL1GCTTIwfqz161nTfoxweFK
OzT8fEGV/hn30W6uh0DW523JJkqgYTiLGLrqOB5yKrqBN68kcHrM+jCEuWeI/W4O74u8c/s5c/Nl
3me8U0UEC4wZFytxv1UzaavXFmyuFiQiDObexDku2agAwqXFZvyp5vQVK2dGtw/BJPPss4xF2Ac0
IvrqZ9OzGM3Q1PahdT+OcpBoKF1h9nVx61H1OdjGuHA2EXiHjoH7T2ph8rPqx34CqfrQmtspzo+N
2vrzXTUPaE3SjYhduAkFyLKICwCz+pQ0eHtpdz8IptdGxtGklhkm8Q2Fql2ovYcIbVuPHe/nOJV3
PXOwnk1U6mAVWewNOqQODuZaeQvz5VCvz/BZHmsokXMPlkCZXnHM6AXfp9lZN4oJXx/3l3i5j9FU
KLhGDHq6SYxbY86g5qnTYxkayAggKI3oAcK3YYRSOOR+zZ9VtR/LjGLDaLgroKSCQ6pGkBO3sKK5
MvptBcdQgzPcWK9R+twCFUc9p6r8nAmrPcMmEgBwRtbvIc+dDzl5/rLKryh/ss5Cr7PcJ8NPCoJA
0y3QCEq7R2dR16di6AkDU31rnTzyqx9hmOrop0RwLKv+MhbZ7UckjuUQmKjcKmI8ECVuOvC1JI42
4voutSWY1WpjFBakGIrGmNoW0QtJ2E47Io5P91WKvccQ++dYMkpQJ1l3HNYanwLZlLyJdKN1THw1
zYlDCVLqndBbQbp0Rz0bd4hb8Hm7s8I3o/9RnxU+Z6S0kDc1AKwBwY6q+U7BBXEk7r0RIPuz8coq
truqckUus5JYxEkC5RJqN01/JdMczHnkFTHQrCkclHxlactRumg/cFp2svW6SsKBAJ3HJVZs4lbD
XvMrPhpyZeEywerEJLkw6k1s9u9haLh9ojopKNei3BTN4Erjzwj2aAiJTNapluQvFeR+anFL1X5G
ZXaYMb808WvQ2E596Sezuj9Hs7VwvGQpwn8GbEpafhnxfAPbxV3FGFB+OJjpT5wZtiJ7slIILW10
r9LuCl31c9yxC2s3KTdTiYuM+SZgKqPI5yyJu8o6RutHuj6k06tcfqjQVooSc4FXKiQfgasjFS9t
/VJDkaotVNcmBwFdhw4IZljR4ayni+bJbakLk0nwxfSBm9QXZMhwXC/d69zqMHxFZzIKu21pHqlx
xkF0hTHzjJz6obxZ+/4ocWv3Re2Z8XSyhAm+WMu1FbuiKn4hfY2deKHMmz8HufVCQQaQm2+X/i2c
N/mbKQiuIi0OP2wSFKfBR18S7zsjhiLzmsVkS6w6BPVDheAqN+9w9cd4ed5FonqTh/ltjzR00moM
d/bdmWWJNKwQtcDgBlPmcAs+AEbfOHkOJDvyIDn5lxhmrAQU2W16+IPLAE06Rv057WTRtGcj3Irw
5aMEPY8iIbrESX1lWASWucLdXvJlV+ARF5UUEihIFz7HVSqgNh07CydedYTF2aB9gvorTgweJihO
Gh4Rr2J4K0Nvi5pqpyycYfInnUD2ZFSwSmpiragDuvJ2nm4z5SEX3/uluF3CaE/H2Gu5K50/lXZf
0jjGBl4TSMrUdmcpFXDsuNFp3sr8a5xwMVPMnaB2G0lb3HIuHGxmXYR0XmvVTrT80pcZtrIJh3Gf
GZ9zGiPcPP9irCD6BLJXjhFG7cz9cN5nXAx6stUJEQrZ2pMlfQhdoE29byUh4ugEdmvlJTAhVeEk
RuAaFA3y2AKUMjjo6DV1NL2tuivS3JPCeCtKhA4Vjxho+PH6lKi0AAsz+xX4IS29Qgsdea2PWACj
CCig1Z19JG5KzhFNi4La+iXiwSyZoz+OMCYLPs7yITfh4pvNLmvB4AEU1+SpC/E9S5gIZK0voa6o
qcZX0FY8MAJVUW+ITPJDIfKbPnX5xwNZPaXraof6RzVXZ+4WQ48D/EcA79ZtFTLccOroozRY+vIu
rz5NY3BCHdkfz5DcnkBHNEDX4ywabrGMiUZsXKFEeSIPqCyGLS0bGlzQ8cLcN4JqKwb7R4kzL4s5
NqTiSVtFpzO0vQgP0uB60/VfKxOV0bjpM31jhPE+HRHlhqUvayE3JzO+dHAUq/Lj2vDkMzHsbO+g
/2ryW3W6Fvn77/QfTwFaN9TgimiZ5gXK1xYMjNlyUC621qH7xTDcU+gmSSQ89Pt5p9viYT1en9gq
1r8gzV8LXwJ8sa7lyVo081GuKmeoQzuqfurxVpWsjWjKLqxTWyzhS8aq2yLik7XHgTvyTDeXat0T
8pPBiGuONLdf1iCuu6CNepfxyl3CjZRXzLPmF6Vk6tVAl1eGzSj171X5vBYQHoWfpvzUNLEjR69r
8aAR6pRpcVASQ7G0waocKv2oJIIX0ktmWe7o8sdonqIY1jt65jw9CVntzRo35vQlUYeKaRbMEvVh
3ON28jSV/B/Z6dFrpn20aCPXrt3iCOUqKaMnRFA9aGE19yg3ejvkyxUaEy3hnQWvNpPuhfo05DH/
UEY1gf4YhnMfEzOtnDrkhzBuqVYYDdKorKjHZqCN9r9IO6/lyJEki34RzKDFayYSqZnUZPEFVqxi
QWuNr98Drm03C6QRu7MP0zMtpiMBRHhEuPs9lwNHdMy1x8G4C/h3RtETDm+OwYM0v9uBuS7BzzWS
+0z5ASB7lXWDLVc/S+M8mBC/5XU2/vLpMJU4E3oyNiThrwqJf05IHhLqGQF1I7Sr1s+M0qVMJFGL
Hz27hUQHaVpUSN87qPjQatDVSvkr8pu9X6ESx72uk/Zj+9yrgm3K+j6KfyNZ2rh0oI5tukvb+qBA
NxfZhSR3bxn12VNwwKs7JxDHQyJxn1SCK7ZTKm/eDuQYWpJ639IzqhWhrRhUM/vwUPOrYtxKS+/R
k3BgGqDBGM3tUNGdFVys8WhxCDda8K+kTOAWlRXkF47y7si680hOKtdF+ji0ZErGzm6SZhVjoyUF
+SoiRA/4qXmjcmzprDUK6kL5LzAVm4GJ6tHzHcThAW7CJpCfxIAeZix3FZIRFee2ju5hDdvdmLjr
1fldUkXHzGf39F5VYnjV9twZscMQaZSN0FhrIt6o5HIgMmSitg7THbmBXq33KWd8QQLQ07k2yHYI
SY9p5MKXoasezX2aJwhHweDR9IpLKlXcdKPWHJIswTH7e934SbriqNWPSXh2R28r1vLBSrB/UZ1G
drehKtpj+SYXO6IuTfachiM+RNbYVnjxkyelvVZGvMC3RXYJ5fRlbIzHsYTW440IlS4pZ6isG/ey
i69odQVqkAOUMX3E912ioAAIfR8dlYd0jot0QOuLIVBaJQkgkJbr1Svuuk9ueCWrN5G7M3kVfhts
Y3KHaqXtumKwq1D8U8Uv0RBAMHj0q+OYwJDtr7qusgvMYCdSgaw+UrOgM5kDOA/eRY+N9BvT6Z1J
0iNXDSdBjFVm0jqnW9wcHifmVo66pwjGPXNzIysPCXcJ86gUUOzyaFuz8QvudW502xDxHMWQK0/s
1mF55LL5w7eqQ1DfoGNFuY01DOqPCnyG0Xp05tb0ZQCpFngNnPViaV80oCf0nx2aggCQls6mUWXW
SspuRL1elVp8kUW4TFq3yao7uXfEkUpneQyEK1GpV534UHNSMdKHjuK9AFOqz61zLJAFVO56g63l
N50RV1XiPzWB6GiIfqMcfIfFKad9GzCPs4LfqYgyPqdI6v1JlcTJzH3X/R7Gq7H4WY0WeTO6uXVt
lfbpxgzvtfI6VApOtKdafxz9a8As64B7S0Pf+kIS+XP29O+dYJZBTMuwyAs86kjXp5SaooO+t87C
NrtUCy1nn7PVfw806xLyRlGSoiiko89v15V+bEdgCV6wWXiez+1Bfw8zqwX41mi1QcowcA1sYfVS
rf07eT918O38jbCwgS/s3+/b7IeOwVyWBFcs6aLrpjspeccYWVKLVXKjXZQyXig2fC5a/v1os0R3
6AeWJwDLQr38KjXlqkS/CpKM/9DZnAGKo71o4W1+LkNOQxpkmOWpj+5dm/vhATW574U61EfaE6Or
5AodKG1kvjMdUyaizuS4I/1pryKETPYSyPEL8NLfg8+KtEZruDAuo6k3srVHBqRJqXhRXoVblQZc
2Ubnob9mTnpeTKt/PYn+fezZuQwRkuxKMhLu2i5P9M6txx0PvZ66b+vbctEY4Ys0/l9Pqk+L9MNr
TiQ9l31Xm16z5CDGPHIPjs7Blvh6ak6d02/STbdTfgu77pgtrEvpc4/B34PPIoDZuvD2JVZMtYHa
c5Xa2ZmuOWuDoukxP+QP4TbfGteLLc4L71ifxYMhNfS8A4tw7h3q++19sfY203yiRU88sWdsl0b8
OgD981H1WWRozUIefN0Tz6ki78Yys91Y2OWWthBRl17nrECW+nlnVZ3bnTND2OKEZQsSDGWR5PrS
A0nTK5oXYD6sznl/q1zSoBQM1jRtug06WGAK9a5dk+7dDK/uQmRdCAX6rPoV0ITnq64/dQybh0mM
8r8zCfk6pP77lWbNH+4ghFmH48U5D1/M+hdZ7ZXVPGb0RjFjtt+Hty/aa5j6lqTTICyKkvFe7Pyw
7kpyugWA7WmzcG/S+2QX3ERvHCVsFH/ryt5KT8GDTnvNcNKP5da9Mk7WdXE0rouFUu5XUxN6A/bF
JkVs/vD3+tfQeWXDYHbn2vjtateieLWMvn7vPp7Plo+DzBacBYdA0UepO4s3UzjVduEdyWy0N+mt
vhOW2xC+umN+HG+23iKVfrK2Zrz/DmrZDfWch9Tpj0AKNvWT72i34oWGV/j8LSRJ8KA/rJ21X6pT
fvmRP/6O2YL0hyAXy5aXOzH0OHt0L0D8ttZVQDxP7sl3bRHxnae+98YeTvVa+JG+5Nv4rOyBEHw/
4b58JdTrdckQDRi+s1cSN3DO6zgcz0n5UMLuV4yF4PNFP4IBuhwRDmVhCWjkbPloYk0eTvNGCsI+
HR/eAcHu82TluqyO+fph/h1qtj0j/yxVKYcCpHk4DfpvKpnI71+X9NWJ5+PTzPbhVh06xRsGwGJw
zT1KLg/ugZTloX+lJrZq7HGT2Yq3JgnY7f4DacZfr/K9zeZjcNCrODQGZaTcrx/YlHfGzj1Mp57h
WtsiOX4IVwF19UUVwbTYZ+uUXidLklUDsiOUrL+DQZ2Oml+LjXTWgoeBupAgkudMTCca9avERRRO
NwtuD/R+R2szWuL+fxHmkS+gdxIpsJt08Pw9etRaiuFRVOWVT1rAejeJq5aPPF/skn8NMwtGVO68
hly5dC5laLPtoW3+DOJUwvqxMIXe19RfrxOMpKmK5MDQQcjifJMMpVKJ6qBDBNIHEH7r6whpgqeg
8WnGU0zrhKmkO8+iTWMIUMn6ZyNPb8aYdC4V8aDSDiGtyzSsnrouW8u9R1d5h/o+M67betwbQ3it
GrRxGflh5NId57jTQ6kfe+Xg51wV04QbOY20uhhujaQi8Q0ELUpfs87aV4hNxaJ0Blc4Gv54M0zA
ANrqRerlXZKtXcG8bql/5CnNDqXuP8jvIALgHSWdFKm8N4fnkKx4PfZgeo3HUgXiJ5WvscT/t/KQ
6ye7EjZATV28sd4y43aw9E2o81cUkKm+uRok81KDcvN6WDMGnTsk8EfqKFWSraLxT1qld5FlHQJL
3ke6+UsUzd1owHtu0Id21N0i13HB2hiQS+phsFa6IO913BxNgU5BI33UXd2JJSgUo75S4MIoabee
1NZG7z+pJiadxeAURevgD7KuVRcZPOKKXNsIfbbXvN9leMYqd60joZZadeuCmi1Ede8a/SmRgquG
JK9EelmDCO0lwWmkBdirs1WIatg3nw3XInHjbeJBXBtjsOnJvltwHSNxoug0iIwTeQ2pBqd4dF6a
uA49kt29tokwBYS0sfO7/MGNLjq5ygbcN/EWO6r6XjOsk14ntksPdytn7CM1P/v7efseXT5NWzpr
DFHURY3/8fc6TNOwNZpC7Yk+yOKN5+GPdFK0TYqZNOWqZ+0s/+aszC2INEOKrHqzeLr8FAlYOJao
6ejvTM5H87ufkhSZKgbZdC/QD4gByQ8ESHWd7qp4Y/Yoa+vcb6QNSqpfYLIXzMDej5Pz5/84+mx3
GTJMoEUtRXqpm1hxomeF4NIkwpXQooSv/fImab19Ur5p4LaT8YHGrDuDalWqDddp8SOs6aPxIYR2
fHdJshvgHtSeV2bzoquAPfTKnvhETSGudXpoyh7EZHbVSd5158IpgtqRi/51NdR7pbxqujtrAOWT
gB4yzU2SjpSKf48UvAWrdHy/2iuZ+oovoNlTaW4tp6aBQhjrbd++1mxbAPModlpb3QMtow3HqpZ/
grQ51B6qG6nYFMjDBK0+kl/fBMm9h5KmLl6+n1Cf99LZ55ztpZpgeSh7+JwEdlBYN4A0nMnizTpG
N5NSODlVzyQTyPaLT4t76adwr3HA1nQTFRqFDnlu8xpVUq4QQKYzWPZY35O7pPn/3L9S/GEbb+6N
PxUJsMU5/OmIMg1LLyo5DMCmxjvP+sMWLmdeNlSR0p4DZFCTj7gEZfD79zofQuTyoH2wKJnNU92o
oLYr8nAJIHHq0rGuhYVQMH93jKBIFkpY2op0qIuzSFBUjZrLbltcrEBcZXnpgLDEjaDZtMrS5v/p
jjAfa3raDy/McJsy1EU4mIKkHz23dUyqQiVpT6sRnEajgyzQHAruVCk7nA+llUGjXJmCNv0/v9W/
nnmW6hqaKG4ifYA3H0PQM66FLN59P8InNcf8UWf3Wey2pbEOR3i0pdPERFjsZTbTLcDkqFza3YlT
82IO4lPD+HzU2fk8Lro+LLqsuGgh3T34z78EIwhosDJBG+5zo/1R4fGD/AVNj9S9Cl1yciGRDYVj
4XGTlb+j4S0WH5R6V5jgx/U/Q/zsFs9h/Giaj5Xoiqu+eZVgsZl/hAGsjnhRRXfh1X0x5f/6OLMp
n6pe2/sCH6cJu11vxcdEURa+//xCPH9Ns2BF24YbS9PHsUpz3epvru/v8uLh+ymw8Bzz5llfLoXY
CxhEBEIuCnRldZv/3wjy38spF/vSNyJG6GCz6am8CauFZ1gIDuosODSKJ9WB1hWXEuiP0TRbBZpY
k4absV0IdEsjzUKDOupR6vmEIa+GLB4XFDmMQ9NUjtWH9vevbeHrz7ELGKCkqjl9fRNFWFP8Gcds
m7nO94N8SrrO5pg6CwCJh5hQzJriEqYmHMjXRMcStmmfPf3ZpexcWjc6pLUgvDUiaVUV/UEpOILS
NlZEv5BBUb0Dtht6a6vz1gs/bVpBHw8/8582ixKFpzfg+8riUg09bc5xfGgsi65P31FaOo4DDPzq
GoZ3tfKo14UABA1xl9BfBh1NirIfdCvvJ4KSWC8xEqaF990vm639rlZjT0ynGQ3+21avsPa8LpWT
uIk2kxROV0HIr0Jxbz53+wgyxlKmbGmHmp8kyBaMo5LwA+gpxTNOWdenbmvuEXiY+GvS1eIsQmum
t/3NM2uz7HxQZ2NOyw8TZS9Vu9JdtXs4og7lxUt2X9Pw310SdsbTf0AwmE2ET55j0CX/Z+jsKtn0
2LpZW3cVrsTVDjfghai7EBC1WbhKRmk0ounjWlazDazYoRVpYWYvDTGLV3ESBUIdM4RywXPn4h2j
Q4Q2KDdsGsg3IuoQcWHKLgQTbRa3gljRRHcKJmop7YL+OTPgU4/bhef6ehRSmga5Bl2dp026BBCv
gf7nQnnZXyvPmlOh1MvpRYvt+Ke5QqO8T57UJefLTzWy/54g/447+2Rt0wY11mbsYYfuJ5hb71Zd
F4BLoKhpK+8sIlBeyU68oY1i6VC/9MizT+mLYpe109B1m5KIesIQ2/aEpRc7PcDnxffvA84+n9Ca
rhlML7a0VtXjpHLybRjxCI22meM56u33H3Lpoaa//+EAPPqu0uapkF96Fa6r5R9NCF+0jS8coRa/
22zzMbpQG+DVT3G0t2V80/Rul8sbk4R8ydw5IUffJk/uYCvZYoZx6Rlnu8sQyEEvpIydhPl14nn7
Si5wk2sWDgyfUhjzuTnbK2I9GzIacgug+uE5SmU7QL3idYGtu8hX1VR/K5scobxGo8ev1LjI0ZMi
Q+Y4ZWoGCJhe7iCwbi2JlJvYlrsIv43vP/bXwejfuTU7Zepln7shkvtLOlFDs+uwXUr4f/WqqZxr
VM51WdLE2XQqmyyD1hEql57G1UR4LHM4tdrT94/xqQ44veiPo8yeo1UDKnO1lV+SR1q50OSZ17oN
S3mfXJbZVF+dAD4M9i7G/LBC4GkrQR/IxrW6rfcVBUc6Px1xEd6z8ObeCx0fhklqTc7MqCguufjk
pvpOa197SVxYhvJXM+Djw8zCpw6ObvTBql/TmwMnA0mMAf6/MXca7f1Dqu7MvL5VQ20j082hVjQJ
p4mNLSkdXjRlNdrONSp4BOpkC1FewgwCJlzNyH3yPX2Cq64txV/4ze8veB4RP/7mWdwVvUEKW3yE
LqNUnPOqru/MSMdf06p3pl7Q7l2qIM/LqHc0t7MzK1/YUKfQ9N34s4gcgNXvDJkvQ4JrrJ40y7Qr
9SSa+dJZYYpD3w00WzxtklRaPJj5BVp3fy0f1EO759Cwim26sk90biL5Ary98V8Wc5/zGsxsRb33
THyYfVKvKEmDVgFDXQR3q2rr2+BVHGXj3ywdL9WlOTgLx0xz4PNSqlwG0EAj6os0Sn5mY/zsowyx
9DNf8EQSX7OCXVOTeAUF3zUJMG6ILvVeM26zPtlo+nmEWtqG9zSm2Yo/IVXU8qmKzklKlmaUbq0Q
ZG7rrjJwy0F6INEDABaRYt3QJ9VUuCV5XbZRi/s271uaNeHIiM3FKPJ7K5IuYhLd6WJtiwv77Zcb
4cfZPNskxi7FpbFwpzc9tT+zDCcLKuRhbxEmouRMd/m62yXmId0a9wtxc1op302wWdx0xzpwh4K4
KW/NbbdF37cjCfBirnQn34IGWhpv4UvPK4p6oKSSplXTfiOsJzaYPxhOi0tYk3XbpEvWeAh54pad
zxaq6tiplIglqoxCsll48qVfMqvymaMZ+YXE0qpt9TDex7a7p+l8bWwxNV3RrPK/EOkvBHR5Fmq9
LCwgbOecOsrHtuL5ocYjG0Xgk9qgv/GOqa6sMTjzqTFJKBPYNLwrpuZWwhfl++f/8rfQ+IFkWpZF
eDF/n/IktEB1H8T5pdT/uFihKtEdrLjt94N80ou/B5F/RlHE2b0RypShDAOBGsbeDqGft8mfmNl1
vfJuYpqsQdtSMMQj4m3CGg52YlOXCsTpj4iDLACzmR2/DcUWk7KlKvOXsfXDb5tNAHjZMc3QUX4p
vOc4tQ4FNYyA+qi4VxdN17+cbB/Gmn35mhNcbia8B4+CXINRdLA0n99z4J9W8ochZntiJA6caDU/
51qpHtxD7jRnuuK10c7UlYBtovYE0wgLu/W4RjTodL8neEqzAn9k65vJ7fYovYnH4IJ6pHld2k0+
MRPmE2F6QR92E5qyS7eteAHiIdjJdHYTid/AqChP4+t7Cw7IEPQpEf1+zJK1uhuempWCFQ6YmYyI
AFprpf1YAicsTYHZ9lrWapNnmppf0DtsJ1GAVFD1RQawy+QcEGUhHb5fEN+vOkWc3XnMRmroIZfz
i2lOC1yyFTHbaG28sO4+9cDMX/f04B9ed9/qeRnDyia4Td2UyjE7e6eCDuDlT7v0SLPdK/BUPR1D
Lb+ExY/YzPdWcKaIt3DiWxpkFq2aWNXizmf6yGjb8PvZdSOqR8HffP95lt7b/GQPFCwMZdHNLuZL
4MP3aZ9N8Rn2hN2YAOQUGAEgBprmzggWWlC/DBDUuEVJURUILrOJoY1VZLaexcDqjeT1jhcW+++f
DdX893v9O/Low6RAqUI7j9AbQO1YeZ1ibWTKWGUp3IyFsJPx/sghGowK+hb9SaYBo+5B/g7tphBd
bGfIuPWTLtQ8oDH2cISJ10aBJYhZXbX4A0fmCbN2Wr/dI6lb2nX0vYrfTO8+BMiStba9JW25MtsG
K5bMlrPS0XDHy1Bm+B4yvxFJsYdaIXvQRDSb/m3Rnpr2nEc7UNlt/hZILybwRaxdVtDGNyH5/SZ/
KEK00qpuSwNLKXbXPTpbNSwRJwXrwigxK+QfQ5CUpfmV7KJ89i5GBavNPUph4aQ4kSZqdWpQXHWW
6wiJd0EedW82xsYSM6p7Ny4ebYMqO3gVbixUMBk4NkMCfkfrJ9SvUMacSDYd6pDrsikQQlEjR5+t
6Ag0c8XO+fMYi4JRqi4exhe9aOxad9jETbmWqM17Or5nBfU938U8QHWUGn+IbNqI8qOKyU0TIofF
N0apUEJE2wGEiIwJe4KuzJ2slfiYSM2c1MvsAu+kSPyDTbPTYs4UNLinG/uwTPelOiBh9o50c9lJ
gKyzVnBzSbIz2s5N2iHxafWtmyp3Rf9gjRxOasetxS0PscpagAkSA6veW9bgCCVhfqi0sJFNiq+o
aEhfcFnsdhqCFsmFdCSN11WP9rVR9yDGcMwcKiSK7lUlD29hTUKpJXWV1NhX5LZc7KfuLgmapSr/
kdE7JZMhW/aQm4iUpCvEu0mVnZu4MpG51tdj6L3RWMjswGpBSV4pFe86LCdkTXrpMpIrLh3U2MS6
cfwA1OKlxKCEDMc+pFtJFpqji1WGG+RYX0uULhqM6zU4SdXJTOWjWfWPcZBeyZnx4ONfvorUxg4m
lCTlhto9a+GPESO8Ro024XgVdo++8YodxiHCbAIIoe4/Ct0faTDX4qC86oHxo6VcHGvurkZ7mmp/
sg4zKu9ZE/x7PdK3nans1VE6WOlwQzn0FSwJL/uuLXsmTgwsxetfJ/F0p/m7GjWoP1o/gsqFuZOg
0EmzjRR4RzNQVn19SrJt0qKLMwroq+nJDaRDLlgYNHBjC7VtErdXEnIe33iOSSgpfr8KuwjJ7zET
cggEo7jNGuscdumB06IzqvUhG+WTVWHFh9kKi96O1RKN653vFzdT96zvUxZOdQS/JeAQldamZ0G+
SASEYbI/oAdMwkfKqFKnSuBXaj3QBAnBVqpXe8u8KhJabtPS1uXxRct/qWKB9FEXT4WHWFzLjr4f
YubhCncm8qqV2psIBYFmxeleVsDHJN7RjXAPrGhJKsZbUcEEM3LvBb+X4OQRXgx5bXSnQgewaPQr
Svj2EOB4qUh7g/82DX+tTkUT7nuikDqiJrNSos3o5XsZqIgulqc0FpzQo18rxwYdKoIwmViwaKRM
XWtBsm2xjA27t0bimJr+8cqDQUFwkDvwK8LGH7pDlF36yDq0ivvcc95vUv0KCyK7wTYhSMSNm1pO
EybQULJrq8DPEm8UJJWGdlX32IdHT1b8aFWvoEgPZvgzNAxH9Z+87KbAhY3SOCY/ckSbjTnsR6HB
BtZbu1myBqxi+zESKf9H2vD9KIRhNYXu81ZulUtiudc4Tq4tUjySiv2yqHH5lTY1IcooXbvNRWBA
3gEr+VC2I6CWmJFqFaQNIAIxN5Wam8ok2qp3OjYMw8Xwd6lyLxtwNfWrNERtvjGB1liA8pK7HBCK
Kjla9auXnl0FlznNCZ41UH3FncCbFVri4EmuIKQhf0evygykgkS2C08m2Dm27hMwV2LyXCHGRpMs
0EQURcfURx67i3XTnuTyGgY8RoULefpTT7dRfRvovwBeY+WKtty7R7wtiRtVfCJh9JLFKZvRi9+k
eEX91EPcXthqynOAp1jsPsZyt+mMEm5nd4ldnC5MSpvd7y48FSLBV0gOkhfsKo0+qvrKL+5CXGtM
muw6TbkNhKMAuMPFAkWKQxzIwvsC197SUq47y4CLR2FudMMnTD35DViMrE0VIU8kDC0uXkj/CfdO
bIVrQxsgJDcHbQQ9ngOjMEUbttULuaZdGAiHzufCaMQ7OX6Qg6JBePmnccVf8mjuS+pKq2iYyMnh
Zsj9Q2U+cxRzPZiARnBIBRhAQiujLOWOm/in0RrWOXbXZhBusDiKcVKN3OBXL8R34C6cXOnvAlhx
Rr+roHQ3WCqr9JP5WsE3GVZRUqxV3amYxmp1U3Np7vdQgWE71fcd6EEp2Zr5z6bC6JNDWhkAoikM
5X7gQ3cZYNT6EOnaoVHDC81gyIGTeyvmDQrtLR2kdh8OvxOsawWtvB6F5FyWxV63kk0gaNdxGF31
Oa1rnUAsN7aSWtI8RoYyKE5RwLkm0K1dEVqIaCBIRKNtgo9wS9UGtXBSxXJrxS/swltVb99CpYNk
6zmV8uILMTMxdfRccrxG2kHfP3tBsi9a+SXMywOX1UJU4DXoGGPFJz+8VUrDFrtN3Rh2Kf3RcP+p
an0rh/CdUJTGpuD0mr7RO3+ba7d+0OyN4so3To18VQsiNCrkkcPwawCXnXj5m0JhO6i8zYhvtQ9V
xw+MTQfuKMf2rabnUJ86dJFzhkFzloUUw18R677n0lMOSm5gLIS+mfNONN70kbxPWv1igtdqWqyl
QGfUYXfspGdVjJ5GmAou57Q0sRyvekncdh28M7jhNJe/KvzqwgEnatNDI2qucnqG05ojVr0SunLn
af0dF/ptxoLUuvwZveh6mCTJWGubJVGIXyWnJ12NtnEgOHryABcdsAWMA7Y3yldN1W1MoLYy/0I/
oU1DVs5SPsIliDaCN1xzXFmPUmCTlomG9knXtGsWyA745QbRANSVH95kYgmHnPlDqR2yDa3MHStU
Kp5UOrVZOEoTOEKJoarW/8qy4lGKW7vsb6MM9GJ5oKVgo5umYya4LcJ6SbTH0P9VDsh5tPGedodH
ORB/xCJlSyYR0MFV1VurQiMfiJA+SIVzTP9XHVaH1GidqvEPHQj795UX4ENU4C2vBTLxWHV6NL8j
eKlMWVdNYqNT3tLmiHuZuxrk19wUHsIsvtEVvB2RMtYQftEmH8mD2lVJTQwPH4GDUj5BMehkDoP8
RKKIfU+5G7mkt0L/e+y921AM1kDP13L9xw+TTeI1p9hqTq55E+DjJbtwvsXHGvxHZtBIP0mRSW55
Y/MoGZFN556Tds0GzhqUdlZnPnh3tZJvO727i4cbQ0t+1FG/HzLFMVXYQ0ls1zIwCguxtoYlou86
EfQh+jGcSjAeJpSLwNkxYdLJyZ9Ixw9QyW7r8GSKV2HebkXhKSkeatwO62OWHqPMWuddbBdsZ3k9
QHUS8DPcKg03Vx/ktI8fXRxtDWvcifEEtXxLG/DUfbBy6+A82TT6JV+uMG3BSnaahUowXWo+nO6W
nxIr/xaw3gsoH65NNaZJURtSwNLgwflD9QcFy1avf8hR+pBJwz4squuiefr+trZU4pCnG/GHUaG7
KBgUkn7vpu5ukQMrB6iQs34Rv3DIprP3Ma+dofT+k5u2aFjoZhTqFuYsc9B4bVYYLuNmeL1X8BX0
4Vh7vxeebkoKfH6n/44yTxo0lcZyE4xrcTtVa+ypwgB3obuB/LGmqW+VTqxheYXDe3yzxGedHuG7
wWfJhET2fHCkXX5pebQKolix7ypQePWhHaqFNOsnjvB7Jubf92nNMqAGd50u7X3lYoZ3HlKCGBpS
CvyB9unQrrTbKCfiyQAHG86Ssb8K89eG26lxNLlCdpK+4pS8bgeSw56wquJ6nemj3WOLB2FqITn1
ZTuY/OG3zjKibjDivy3E5Kdx2+wFGrSDrTF2x1Lq9lC0MlhCgx5uq+q2MKHYxfkVYDlTA4VH96gf
tHsR7Qz4tOKUuNn2+ymz8NGsWQZVLVUL39K0uPjuwQtuemzIBa+99KnkWG6ysAiWBpvlUnPKlpYP
HOaiIbcI4byoGTw/4Salo0SR/5PUD3byGhQcE93R7K03+IObcUXEy8YHEXQ7bi3/zxFm764tBTMe
JN+4zqJiE4gnDxfR77/Ol+v5wzPMX5jfjJ0YsmvDo1wlOpcHbk259ZoTH2FwOYXuL8yHrwPkhyFn
GWW59fzKywOaMeV7z81vI3WkckWuRZoce3MV/4GUL+dBtrJg+Hz/vF/3G3wYfRaec5oAo5gu8EvQ
0nGUJFs3CCA8thu5e6iKqYCh2EIS7ipKkbEa4hVYVAvJyi+L0P8k/GVrmsQfdghPRRYyiiReBzdf
6cVPozY3tCPbibzYqvPlFvhhqFm49uuenGUm5RetxdXiMRPJ1HTBqu5M8IQyktbq0IwYUrexvs7A
22VhAAtlgG9Uyo5pKHbTZYcmxtwzoe0FTOLC9PuyJRINwj/p09m7KMlPCYWsZxeuYG7j4cb724MB
oyWUPNz7tD413JrE7BhmFolLWvqTpem4lMCdvSJuHJ1omr15XWzowtyom4BOemtTOQVd9PLKv1kC
b3z5+T888mwXK3J9yDVXzS4pTJdyeBRqsn3ClYbB6fdz/fsnU+c1vDJTcj8VsTnG5uaUy1tNbRbi
05fT659H+dQ5iDVp5yupnF2iNj5n1XDRLCFb9b12r3ORV71050b+ePKF7vb7R5tW6aeTwIeBZ4Ex
a5TALA0F0gu3iF6VL3n7KsTSwuN9XeD/MMwsOmZ5g5dbyOz8n063hFZE6ORbkKpUvNfmMXAAx71S
41paGUsfb/r7H4JEZ3rqEDXMEuzR16HROVJvXr5/idPa+u4lzkNhVJlYjU/7F+pG7eRiwjKQAqyy
ciPHC7SZpceZlUkMA86oH1EmGbnyycqTSvZi4Wmmj/Hd48xCiT6qbRmN9XQBKX/FUvvDs0SPIIbh
tTURgSuPrAgJ5ZyS1Nrq+7cYkKBlWrjWlNmPNmxPph/vsvw2Va8VK/4xqvEPsTNt1zrqYra1midZ
R4llXdNPwrUeo1YokoZ6LXnjtQm4y6zR4py9SHJ0/UeSDY/AF0N81fsQvhm8qgBD6UG/MfLgoDV7
TL/tmmpMFx8kQHMl3GDF949FW+5HJXxrUJJyZymdxEoeSEP5digphT3o0lXWDilFruCRq7JSaEdM
zs0VeAb8q/XmOlb9c+1Hj62HdZWs4YBlYIY+RW5uw0l19/1LX4jfqjiLnrKYSz1qp+y9BYYcNf44
JtSLDc0PW5TXE1sX99qlmD0t7+8+9SyEYt9bhVqlGtd08h+GDRnVNVjR68HRneiyNNpCrJmXFqWx
h8Q3HfPoPCqA4wU6+bHE/v5Ffrk+dEx4DIX7m/n+nj8u90zvqyDrzOuQ7LdFQrX0/dX3Q3xSk7/f
aD6MMQspObDyospa1mCY72jhuSRFVOx0tfuTBw9khpjV5eBkY3AK3Pw5AUi2HqOCxDn8MbXWc9DB
qDvzBqslzRseU+zo+7E85qS1VgJg98a8Ccn0dp6CHE16leJo1/kG3uBDhad7k1yjC0G8TJoUbJgj
4snu+xKu59YTgnE7BgdQkjZIc0CbEhrW6lFTOY82FdluY62ozC4YnK477TCK9qypwM0hFCbtVscf
wwDE+f37kr788B/e1yw+6nFjiUHTs7uBROOkWGIK0JRHpbvWqbxwVgxlyqQNDnbx1of2HkinXNzU
RbSgJ176HbPY6SlqAxywNK+tkbQ0pWxgAHAGF6bH1yfjD487i5+iGlRYMihTc6zIxQnBhnSFsaAN
mPcOnfnChF96qFngqKuQXFH4X5ydx3LkupKGn4gRdACJLV15I6/WhiHpqGlAA3rz9PNTd2a6xK4p
3rmbs+iOPiiCiWQizfd3+IID5d12+kZOwQVo/c3tl3jtXOkKFF2A/1Q1zNH+/IzKaIkffeiPnMuS
WMDQgZW4vr3CVTO5XGL2JHFqDD0wj8YZ/NtT70M9mW/jB8mONs0e09ZIgB6Q43UXVr0WRV6uOnOB
OY1bOkLC4Fw75kryiIVQeQW8eoosTG8DvImTag/rpbDkqsO/WFebpUVKhVYdEqIU6yre1PyfnKRj
4aDi40Blcbc4M3XNTnQF+jjQ44EgqDG7ZI/gTI4FFZNVKsFKf0+c3KaQt1I/TQtFFYwvod/xP3zK
P6vO4suCRF0gNQ0+MFu6hRRT4k29TqjYTfsaOYHDF07fVeesq+hIwQiOQsAb/mmoEpQOylHN4ztV
jbeSmnjZOOxDn21rqj/rgDanteL6Bn+UQ7719XRPBXppB0hwaCEEQ0IVjVBRIDBsh7p21tqJrgLT
w2xOhHBaqlgdezNz9pZ2+Z4yvtHE6BriWQsyF/PKkLwH+b94KqNNjKm9KddVtZ1dAazMC+HR1ngc
+u5B7+pt2uNNpJFT1tW7r9NNIMiq0RUH9aipZIMquDQV/YP1iKFyuaDebcO/ag+UUFCCDM3Qzdk+
yWHXZ+Cqx3djsw0qgkoy0uXZ0um61nED5ArQK5QymZHZ6UJzBM+ILKNW2so7DUT3APzo8CU1QS0t
7mSEOFFxqMw9MwHRvf2A7Foce7E2nZ0wNQLFPRjG4dRE1YYHhZUD3iz0YZ/l9KML1NIKTTA7lBDg
VkoA5IeUzeBJkR5sSjQrOmUxNk+BUY5ge6M9RDZQP0TNBNgeqwX7ttSTDcppTk5Lu60wLBQCRY3+
Xb1PnnKzv4P4JVRBBHqEotAeKv8ERKOtB2dwENZj+qnIaEKEtGOFIDjs9w3E/Ap61yWV58fKXkFP
Qp8BhSUKx5zq9gn3hgDpBIBX+Rea4j2GvtEuAC7ipGAGVRWV3QqgLTTpvW/Q5YJicQwmfmFyV0ep
qQ8/deUcoEEBfAY7Q3a1UZ8G814ZjnmNuZzRQfLkE2yVs1a90Wq8q8xwFfu/afVLDXftAFk8otsB
uiQNZTuqqFsZ66Gi4K+C+01qO2vZkulMr2cem16+vpnDggvjChC19Az4wKY8TYrCPTBl6iLk6eqn
DZ1Z6DnTEThqMxs1wXDmNePjSZuUw1Q0XKR3t03xL7ziFDECnfk/S+gzUwQORNINErNzBTENJEea
t2gr1jFkYNGXv8odDAY1a+NRcpZafK8SDi5Xnu2iRk0geeV4PJEcSZLqpRyPXf8mB2DSN9EG+t+o
xNdeBSmhoAZ2PIKUcDFCt+P/n0IhpsqoPHkbHcC9n16Ziq5u5C4aT0aprqiBsZRFlsMUgczs5ccS
k8O7iPyF1HZm2FbmeWroZSA5APoCPfPQ+Uw3DYqXtrwjTrNb3OErjvTHurOocoxwKuIxGNFpqml2
/xqtuRtBLKpb9Xc1tLeAg1HXqLNL7YKDuxYw/Vh5FpMhy9xQTRT/euL8OM1FFl/o1cI5wcwEZDes
SWhwwZSveNUfi86iNAEmqmImPT2zBzTWusH36G7jQFoIncr/hgEvrTc7nSJRG81HauD0/CrbKtq4
x/WKOulGcyNvKaW+YELzGyp8gFqiAx6vkoG1lRSegY6JJgehSkWn4bi0lVccz+VWfvfiXlhsO6Da
Fsj9cAo3PAXjwKZ4g+hDsvPGHiHqZLfHZfrI0qKziCwxIl3IGfYzlZElhhr0SB4XTOTKR//Hc02v
9OK5akbhCA0sIRobX1XQglsZbe0QQwTAlg8L27hw/r494MVqbd+asp+EgM/L1DUz4IzaPYKNhWda
2raZd6nQmizFDbwLOGaoApaY/i9sya23IzvqiTfJ3EvOUnf+0qIz11KAyu+rPR5NwpRbLL8nyXnh
sRZO13fi9mLzCii008SAC8GHyaOr4p5vTSd/JSu0xR2WuYZLDzRzHrXORyh7wDLUoYHyEpIYbOFT
u2QNc3fRJsxsKVYg7IMFnSUlR5G93961BTehzr7mAxPozczhJkbkEYq9UfloqHkqq7dkqJzbS13d
ME1D84WhGxM16+dRqiC3FoocZKmGQJagRXqulxfOz7WbKDEv1pgdV9S2qkRuU/NcggbW74stJOUx
W9kg8wi93ANZsLmrb+hiuemRL0xOyEWEhiK0T6pow2nr0srVL45J29sbdy3w+fFUswNLB66jb8cf
Tm3Wr6VGejGgpDhU8UcI/YrBf1D5P31G0e4WQnRQvIB+52C+4lehGpvbv2TpFc4OcV/kkQQV5+E0
ovrHUwjhoAR3e4mlLZ0FAmWAO68msKUxaJOyFFkjUGdhen97latmf/HiZocXiLU41lV9OBU6hgPH
rzot1rp4DUf0v/KFePHaUPbF6wPB7aeVlLGW4T6Zsik98lpvoK+0aY7pFi37h+BuGsXldr4Hn+tR
cdFSK5xk1f2z/LG8vbHKnOhBSsPvIl/BxlL0AtGjrt9HaCS/va8LpqrIs0POfExTJ3ozOWGOKG6i
6EwShTbDRGC1QcNHs3gvmIzur2D5f98l7po/txfayLWSVNJwylGKKczntDiw8lgMCyaztH+zs86D
SAIxfPq8AI8aJycFGRaFLziUxf2bHfU4rJQsLtMptRWeIVKDjGttKasWwTdEJXfLQel3R8qt7Zud
6Tzse9FGgXlGU8OjXyj3vgb9IIM9xkoMVc3o2c86D3kOLTZ/FVFeTcNAjaOad3Khf8pm5IBE7hjK
aZLGzQ2+Ema00jGps2BY0yG59TNnfkFAbyWLOpzYoWyQwGrRBoyl8jUJcgsKWDuKD0qHhsxEW/gK
X2ukIiawxQR5H9NUjPmLr/OeIDENBsUhKuz+1P1WbcwtHcgHchtr0wF6tv5dP6NBHzLAzlJO/PsL
/NeDXyw/s4jRwJQp0AGTRRCwZ63mvnmbQuv+bnjVYBTcyVaAKTv8QdqoL0sef4ox/l6dgtyMhAJF
KDw7XKhccCF0htX/Ff6WbrVZxid/59xvrTM7xG0bxG1pyNEZCk5WybHDZblPibivMe6fQDwMjeFo
We2j+6neZMTtKq3ZOtNrBwPRnl7k58zs7xXlZIYhRnPQmKsLN+8qiKnmUCE2MEcUDTb4GBvTWDCQ
a3PRMJA/ezQzEHXggdaUkNzyO8NWcvJEOKZQ4vd6hNZuHAhXbjB+P5TbGsDbvl9zXcEowzmvUXvW
/hmjCbv6bHa/g1h6SMLczrqdj1EJPm4L3uzCFhJ+IIIXtbCGIfNun6ul9zuzrkBkoPgnZnSO2hJd
9myFFqtVijpjzSFZGWa7jJgodetLIc1Vp32xZzOv05tD0xKRTHZFPLm3yDQ4vFFPU5YBzfeZ1R4g
KXWIXm4/7vU8w8W6MzfSQG0YuVR/KlVMot1gb/gbcPxXva166Tmw5fXyYPK0h7dsexZs5CWwFB3h
KBwoK7n7VYWfpFu6Xi29x+nvLyLRwe9FyRnFe/TPYTdQKGPZTZms+gYtAOxOqkHajoylHlPl9pPN
+2EJkKa6glzhGcAJDKmnq8rLjlOR6d/gLUye5sYuzq8PTdCrWq/CUjuML6WYujBCfvAFesj9deNj
tM1IJ51j9NIm3BnRagSW/+q29Sxs8neW/mKTQ8ajjioaOxM1dZIKXfEULfy17wjNI/p9EX2ge2Ph
pEzGceuxZ85FijKtI74Sncshgb4ulPuGCJMN51rEXtWRla9K1Lr9mNeDkD+HhM2cQoziqN4M7RTE
dW6ROT5IDghE0lea4Jj0K3x6o8UEwfW728WqM5cQ+mMJErkanYUWWEo/rgpa7ccAPO7qPEiNC1Uv
KzPDYz0kq0A2j8SYpo6XWJ2LP2PmIRJMX4qyxEmqi01Q/B4wYdxVmBFO6KYlygNItRq562QvNvWd
nlT3HV9owVpwF2zmLgzoNw497/EDenT4yKGbMAz8m0tnd8EDz5kho4ayUR/qEbqDoDyubER8LLts
RQKyDiVIQ2BStJVAKVOgqJ0IC0RnR++aLYNuZR4xt23LhbzU7dOFWOOnC8vKERHeCI3n2icvMYOE
drLvBgwZJ8ku6+NVmkMofki928b+zWn5vw8Yaog/lxUDvkJVaLKzdvLvpFf0Zzlo4ztQp98RiLpI
bumS7dTUl3psA3g/c5ZStddNztSJSTSim4RMbvbCr6DgVBpS7kfn1mueR0eFLueXudEtyMU/S4Ed
eUtB5fXP4MWKs3ALw2hZL41ddO613wIK1nm5VTMGkc42e6vQYJ0X6TpHRB0YK1XCH0OR18K9xO5a
Y5Oq5YLF/8VyR02JmBc/Z+ZwINFtBG3DojPpPUR08nrK/6O5xm36HSZApzsQVDonbZ3UUTGotb5t
A1ePwsXyM8+jsYyRDBC4M2mzR2DLNYiIs7swBpmAyr9vr3X9vnWx2My/IMjlVdphsYhVNodyvUR8
YDAkcNa6Hon50W/uhV/+NnN4XExcY9Z6rYGrlMb6HhVgi/pTB1Q6eKHc2mkmXIb+I07SHavy/+g2
evFbZ0eyNKEqDcApxGQV4NHb3DayD1/flrH/MOj+Xk6GtRqYTs+iTRemXoxZeIwiwqMs5Q6v+sSL
HzI7pFKdhjGtBDv7KTgGgwx+cWUr0T+33830Lf3LFfxZZV5lj2hpGiTHcFgIMXXWGzaJv26vcG2C
6NLSv7EeF0cd0/BylXSRdqrc/JluId/kb/X3yoLd75k3rg2INoljCYSssWoxGOaNvQOKrHv7Z1zr
6/rxM2bXukAN0SutYJCJSMU/6J+A9Lfudgm0YKCG0nGUF7X8OVNaKy2eI3x3a5E+3P4JS3s980Ai
kpI8SBV2bsRzwb5Ev3Aru1an/vGIs8AJAgM0raCle6Zxvh5wZsas2BhK4uYEE/iG6mqjvgE9wy5T
jnbGcoUZlFVpoGg8ybJQaNdDTXkpiXT9nnthYjNPZwqAYZRAxtcGld1yw3bFCsCQ1cTqbzfazt9M
VV5gFlSrh3KuXaPSC9KJvE4Ka9jFq0Vc3dWP7sXvmbm+agTYBO+boWu2czGTZkMqMV+VJ6ipIcdQ
OOX7u7hvV+wXbi+5c9sErgF6fryimSsE1C8RMsN3L2ylu1jHT2DDSq1OfgwGNUfbEUl2Q/rEm6dW
WwjlF0/AzLUlbaHXfY2z3m1HD6O9a3VTOdPds4S02H90O7vY5Zn7MmjQxXEMW4xG86WIwDpArwk6
pL1W3ehBsmFT4gIt4bf391tu/YY/M2aJZyXv+trUEuAimqe4Bz8MlI1Uyu3SBw4e5BDOnjO0DhE4
mpa9NeQTg6SOpMpWWI0Y1X2RlQcjJLYUx+ci2vrg1sY1EuSxvsvQ2B5n8juoPTmmvVstBBWkio+B
cddB3brKn2pyn8WPNKgh7ASczgjt9AZzkvWHUR2F/wmRc0uGIDoF+70CeDNrqMMAJsnZu2TWbkH3
pNliuNlWB8haox+t2mJiKWveM/NeVZ6hEWAX4M6Q9cAOZQCN7ea5Cl6LurByvkszwCfCTZ/tKH3I
QJ7IAgbVnKcBgyGKUNYKBr/NST1dUnd5IlZDrLtlI1m5ocgYNGuy7QBCcl3RZ+Gb7+PgL8Te6neH
4q03M4v4AsbBSh4p5gZiBZPAQeH2Ec5et4FSvZe2yf2AOW4D2J2ia+xi2rg4tE0M5ivy3uyQ9Gt1
J2vEQ6OH9xpmSeOUOblAgag190rdnrriE/mis0Q7kB7ExlcfTdE6Zsw24Zg7UvYaQSDLz75SkL2V
3ioAcImhtmvQ2tWMrQTqAMCd3khHL23yFY/TlQyIYdtlO9ZMELp8RXugFrjxK1OAzNDJpuyoJwnT
UvxTM+kKpL816Ch0mKVuferqZbQGhNTW+s80/yp61ARwgy/V0C4ycedVlv8sVn1J9r2ZeDLwUAxz
+So0WQB7WCdGbSUpCcASTPZN1R5NAzNrg1w9VykARGagOp0//DZJuJEl6mX1gHfHoCtfhU5WPjRd
4ka9i4kgCOsJWweBOstNTwW8IY3ltVrkbwOYISKEzbNkrRRQcBwgjAtGkYbsiYDsiB/qp4y80rxz
fURdSWm+p2H0qZV8H0A6LCXMNWn+2JfsVBr8axTaE7oIt6OmfzQxxKx0bU+mscGuexu0AtP9PcYY
JdylANnJZVvCyB1B4YdTY9PJL7lhrBqfeQmXnLBOvmTf3BgMYw1hgRRdhdsBk08+3TGIn8eCf3KJ
/tL8h1I/UeWspUhNBLqXDhwI6AZwgMpKoEamq6ZNwXvKJO2xYyUG9Bu7yd7bwEujdc8DK0QrABme
NPmOV2+KwKgWeBAY0bGD8glCb5A4A1eyQYJzeFKbs95wNytQGKDRClwuO4dClOh4i7WCTQ00q8g2
LcZeTB8cIwAg0dfgg07UnVqjeDDHwgnLwAmMcQti36aGzFB21nrNGlvDFbjfQ7Z94wuugHGgWwpG
UHkE3ggIwTLE7aUPkCU+jDKD7CfJVrXagW8B5kADtHkBiFnZduBFKI9Kg24waXSK/HOsNEsuw02e
dY7i99CHV1dZuVEk8BEAsg7f2ol1DLkaaPeWmySIMfG0QycGqGG5m+Svbbsxuo8MKDH5QwIWyQ/O
Msi2rAHVMNbcjBo7kUMnKzdfC517EsDb6F32fP+pgLpjujUiecMBOhHqBgNDa01A60yBtINRvzDW
bUZg0W77fmOKn255mFmEl3dyD/6UoZ56Bfxx3yuk9JRBgJF/Kb6xr7TkFEuQ60rbZkDNMcThDcZf
jVn3ztBoHLQcAE6aPe3kAxqkjm0ImBhZB1TcoQHPVup4knatpNcyf/O1DQYKLcMYbDYolilGT5Mx
lxDYPB9RqkFrtJy6CQdueIASn092Y4GvX/aKC7/NowzEmmeNH/Pqg5vQ0WLQS04PLVpptXcN5Xtt
1/qHLMS0enVfweLR12+hmgoqHBo45ezZ7J976FiG6NgaArsJntqe2xrwj1oIrfu2XNPeX+emvinl
YCmImIKEW5s8C2KB1NMlYFKmLHb1zt81D6JymRW8Se50ea+P1b7a0HV6Ch6WIoqlG/y8KqXrQqM5
6uPneFOmNuZj0OpIuVM2Ln/juDmPrunH1iCcaLHgOoVlfz+1KauKppqUfaczLu4wdRq1Y6bhBssb
gEQm0UIobO5RMLDDAB3AfS57t435eo4G4p3/s+IsahYcqDqjR7oCfKhjKimALdQGQuRubE6mVshg
f6mfBoJHWqqupL5I/qGU21WtIIejG7tKBZbKTxtMB7T+keKuTA14KKqDuCa1kF4Ep+32L74GcEVo
++cXz0LbWs+HVJKwR6n/AvkxQluXmVsDQ4O2lsg+1ALqBrZudqumYu9Nj67DBHohAOyoJXPk6qUn
1X1MlCfRgLY0prVLSXSUTDxeWmgQyhqtCmy3NKDbBN5W5YcclifhOkNLbmf1uayfVfJ2+6m+3+xf
b56ZmgpBVRnTF7OnUhNfbeW6jZAYVvDR7g6o7E9yJ9CuwKSAheu5vbDi1fvJxYqzML0ZfEMF0hqp
GQUNzU2zKUV7bvX3Nm9dkbb/NB2vLT0B/U0DLA5NUpVGjugyQgrF2BUmqiCVlu4kkO4hBIswgSyE
ctfvERc/cBbacymRS7XElgiF2mrTeQ0mAzB59GvsE+AGWwihlqBJaicmi7UupZuopku3+Wt3aYa3
QYmqYjzBnB2PxqdRkhYwtom90vuw+4m/4uSfAUBArkYcWf03KtNXXdDlsrO7ozCRQ6w6nEp5C0Ln
pIIdbKdRoxYlYhUL+7vlm9TiojMTBEtekiA1N5mgv2rwteKYh0AZL3TMfe1mvWO8F/X635Aumj6Y
c9u/fNqZJSZDK+rYMFF/sltHcYA4ktA0qVv5Rl9Pypvr25Y/bd6t5WZ2FSBuU6sY71Q0hdPnsS3o
QarOOlmcVbtSxEMBlxGMU0EfFf/BL7lw5zQ1GxYiAXLK9sF6shzwvgDtkbblanF88spTXa4170rW
lEqW1WHKdGsAM6atrfqgl+nvfR5itmQ8+TI/qMZ4iNSHaigcwYgb6uJdHvt1VEaPdRh93N7mf/U9
zTb6x0+aXcXGLo/jEdxGRO7BgCtGiStCVwK2FffnJu22QwtRF8Z1IAmNZO+zqrHqtPnFElduu6dQ
4b9L8F0hcO3w8aloQ6gcD04OYhiigzepOaHF3MKMlFXjH3YYPmcKREZS7oJ3BXKYG+v/ZDVuIZHB
wRxMqjXIK3YX1lBGM46yTy2jRkYOTS4BICxxkSDeFK6PC0RjfkiI5+sS7dbZIZzoKGA7TnybUG7A
o2VO6StWgH6oVMYlpvru18vpSVcfQIqyILlgqyLH1W8fmYdIAQREPbPqgaggFfFzFT2JzFEAtEtC
ydbKyisRe4PhO5jrVnuqwNyMWPNYxM1GZFB5VdH8OFb3Zop5BR4cpC7+qDscUOW3wp9idW2qd3XM
EMp/dozZuK1ACtilFBjOmIUnk6Sb2+/1e+Zw/loNtCnBGxJVh57MT6uuG7VDCKqoJ/MAolvvxJqF
K0L/EFcHwDlr9VxsYVN26yZi1zzGUJ5D5kf38l94TSgkK7+hbV3b6k7g2rlYf/kGft36dbPAkTZR
SiIcRkAk0OQNNNYaX1MX+t2+Bf3abehN2Cxjy+4U8DKR/iuczlH36IZZLdU+pm/DrV8yS5N2sHcF
es89OvO26fhqNlsgMW+/i++w4NYas+9TCYS0ETTo6cwwDOAF6/qkvRSBNRXacC5cpDcGp88czH5v
lx7vWugIxec/djD7SMWlMEwzwfPp9FWUxVPa6qBaQXy7R+BowUKsoub3Y995RIyvin/oGULZ+hRr
/xT971jDCJX0S9bUrUnJx9DFFkkMqwEQ6PYeXYmpKdOpJisqJopAv/lprkMqq1kTAFoyJE5UJech
3NTk0MgYNO+XXseVVrrLteZljiyMVai1a+opj8Qx7LbJqY1A9aEQiR3je8DcvKZALnQJjaUsOf/Z
kcQFE3W+AV/QkRunuNKf41Z127F1QMZzQFw5p/HwKI3mMQq2koK2KJ0bjmkWG1IT6AggduuwLbf3
/ap9XHz95peZkmYFERQBpiST5zIEzF/a9OzQoZfUVA2kHwHHhAK2omauCQKKakhOT3zbj32vA9tN
y4DyRCcIS7UV7qCOT8IvmQdoo1q40F+5av74TM3OaVSMZl23uO9VGWqEaHILWZDalEcYPPA3/ohy
BYhkS90nS69sdnJl2vllgZapcz7Up5YkT4ALW60c3PehWIikl5aaHdSUahHGBhAa0PgFlpJBTIUf
KQdNAaPgC6dtaa1ZECmzxC+kIojPXfPBy/dgHA6qDg0hZLtum9eizc+jxlzWQ2hOx+cqeKygeuSr
d3gez++LVSTJhRViWqDTq49g2NGCP9SmehRcdgjB4M8Aim0zLsSV1xJDPwxp5mlyuVGqouXxmbF3
tUp3JkpeA4M4TYokDWpQBLkDNXQqCWTsSUhWDywtxS1zrJF3Ee1bRMghz58UahyUUN5nTbwSOoZt
AkwNGzZA1G4V/Er13paKnQoyda3tC5Z7BrAeVFY2HTIXdtxjCN0ojy3LJzHCYxJoQISM3iDkNz8t
f4c53DJG7I2mdtHv6QJ84tUjVB8p5vrTbaCwvZbUB7O4N7t8JfEBUPc8BXL7XUwp5QaDyohmRqna
yyF19Dj8ygQ3ASRtwSYQwAaz+IkK9rttMW/cpxFBwjgeEEDpkUeK+Kmni2IU0xd9/g288DPzQRtD
InXPavgZfaV5ioAwt/GQeP8NxYm5PZI77i3G29c+K5erzoJbQgA2/ldnCRIj+BQ6OgsPpN0MqbJR
oa2GhITFhbmHpLwvwPIvcXsb3ySqO5EkgV7EN0H5cPtILHnc77+/uG+EYWhgZAaHzzjlO7GHoZ+K
Z+LlPb60YJSD2tMiKBicDuT3reooX+BsL/dVX2vrvjwH35X6i58BQykg1IGfoYRQXqvviI/bM6tX
OnK3VI6f45Lr4PJGKIilFlH0wepofaR0EwFpU35xddxFdb2r9BPkPVa39+jaLffHj5t5exLrfm9M
P26KD3W0m+v8HHqFAyShUyM5atV3MuYCft1edvq/3rLRmbcnOnYkSuGCpTHfmhJ6f1Bqur3EtXAT
EH6mm7KhmsSY+cPMGCWznR5MzlCWMzQry3+Tknu3V9GnUOKvJ/mzjDmrfGohWvUGhtMGVtFaRm1C
JwD4ddUqyok31AzSJbh3oq2tjOtdlIqtCb0FDHyfCw6dw1Q+yKn8NorQ8St0Z4vc6coR3Otgr6Az
ygJA/UT0ba8ArF01ygOJUUPL0/6og5+gkO6Xqr/LpLlHTzXQ9w89ir1SpuGqJa8jefCSgq2AkUX6
D8QFeQleuLDD5uzIF3CEIZWxw3GDOQ7a2FGn2cnwenuHr6UC6cWLNGc3GLOG+hvVRXlKNt0z302x
vHKHkM1TLRQa7KVE4FXTvHihswOh0HAgMkUgEpB8VaCEhxGxhQjrumO6WGMWgfRJpzf19Eg6mu6E
qq5SfB3CVAAYztYCgVYmreJCXoXgYIJPule5sYqbuwD1Ki35ioe1UnNX7oGrqPPIG8DXIL7hDFrv
3t77q2+YaiohjOmgHsz2oqnVkDLRkqPZppZAsSSs63MslQtH9XrscrHO9DsuPCSXtDxUQoJGVKd3
sl8GKO8Phjtp6gGB6QZOttVfoJS8EDJdjc0uVp2/hRwiC93IyTEfT4PxEg/5euzadZPc3d5FNh2E
v3zExUKzIDDtB7/olCm1XAroN1SaJ7rOSiMFjD1MrQ1rAXJXN2gWKXfGUKzz8EESwsqanWH4dkAq
t1bHdSPe1Ehypf5zbDUnBZQnGb9AP5E7qIRAsr7H/IeeoPX/gYy+lQr1xJJXTR5XDLmcrIlcXXRO
NL7SctzXAbeRPt4KAOnRfuaZwQimDMfUC1BK0MZsGMAe2TvjLwrcBx4NOZvQUaE8huw3xJ5GSwue
Ta2FU8omvLjVhndtLh1HgJzzptrlpFypZfzYmBCH2XYjvZcxUBL4jdVoyK5rGSr5wOQnaIKIdyDE
WwxltPdKP9RqZXdJt4qS0c670q7BWvLv4hzlZLZvoBWQV812AD86j/IFK1wy9tkHo+W8EUVh6se+
UKwUPNTUPACMtBCULBndLCjOKqgJJTQhR6naRhRaLskBaMW1bC4Y3cLTzAcm9NQHSTOW9KOAWyEJ
hvzHL+533oJp37bsb8u/OLjqIKRMNjFMZVSha2QbX+kneR8UR6Ud5wmGUBBA5IV7e9WFPZwPaOQM
d+KBx+RYmA969U/ux+D3PcadunBR1KdPy42DOx/D4ESJc5Gjc72uMWro7zNcuYt0E+hvTJ4YEHsK
qA+SWocYAzCVJLZa9CbIQ+ujHoxLzsiTrz5I3xnlkCHsM8wN9shG8Tz7XbYG2gFzdEEKmDKca/OF
VM1zFyDZ29GDjyaMGpcN30DHLgrqbt0U3gDFsM5QXCNO8GcB/H6OXEr8QDXjHh0azv9/ky/yRPP+
0b6I6krC6PKJDed+ZBCXUF1ZxglfyItMx2q+x5frTAHWhQnVCvofawk5IsbJU4wGi5h4vn4ay9Ci
TbPVl7zxkvHMvmlyUvK0Fyk5KvRekspVhspib5aH3F+YMlg6gdPfXzwY5OpI1igNOarRiPqcsvOR
BFfUYsFtXds/+c/HZS4BqKgduubQpXasBtxLk8GGaAcu/wSqUxjYlAX0YsaF8/ddPJm/s8s1Zx80
n8dmIg9MP2bVY96AXA5xlYi4jeRvWXoW/XPbtdtJZeu2SS496sxDx9rQDlFZk6PBZZsz00bc7Sbk
FXlORwfGNpfiBeNcMpaZt+ZhTQsl8PVjg3HkWIXyScTWQ3mQu/H59rNdvT//72s05qP7kYbpLjUq
yTHOTjH7FFEPYR9zIxfbOFzC/d1+KmM+oK9LWe+HPsItXhK3kAgUcli5grzRC1rSF3zo0lqz450D
FNZWIb53FRDBdaZ7ZFA8npV3IdDct7fwWpcv/WOWxnw+H50iiRZp2MNAlZ2cDK5A1QfgZzvsQlse
jzy/V3voV2HotINI1e3Vbx/3v2BdTSYCjTP4lRzaakAFHPOyPCN9vxC0LtnJzKugfMm0zse3bwQu
K1NjpLqSTVsnFjeEW6lsdfupJm/4f5900Cp+OrEad000aeADT2lumd1LWT7dXmBp22auZIxNM83a
anJfwpFS3TNh9XrZL3jJpW2buQ4TOp0IiDDcOBaa3XWPxJTAlhzsQmVWVi815Sw91MxtVHE+9CHv
yLGu0MPZSPZgok3BWLKFBT+MnuGfbwdtPxWq7LC1Oo3PZhe4TaigQwtEf7U6dprqZQWIWOhPicnS
5WnhEb/P4sXXrTNGtanrHL7YoFAz1L2GF6uYf962jsUnnLmPCPKNtRlgGQ1dpkkf2AkiylDRbX2Q
V12qIqLS7ii7E8Xbwsq3PzbGvFyjKLhe57IxdWHIdhBY9QkDEye/Bul7GuGubS7ZKIxjRi95WuLF
Xa3aXniy77nZi931ywqpc4LeE8h32XGFjJKG7FFHmev7THbDMl4RX/ZSTAVTpT9IClv7SKcj5HAy
sI4gemOrmf+qIhWe6LKbKBA7zGWnYWxVDZB4NSFmmw8fPCQLXnDBX3ynGy9+eMokUUjmdJzbJ41r
UIY017dfzHR2bnik71zCxQp5MI5xwZCT8Lv3SknRLVA4QflW8MwqqnBtVqVlAOB9e9HrOdw/n+d5
P1qjFIaSx/DukzWUZ9GdQTclBurnU2Vfcc2Xhtt1siNPPLY6IGgdcwk5tWSQ/0XalS1HqmPbLyIC
hBDwypij05l2eXoh7HKZeR7F19+Fu+8pisqb3OiOOG8+UUoJaWtr7zUsQlgpCqDYU+QiMYx5GZzn
FED8OuE+VHW4Z6qoE6wcgZWY+b0ms5XmYySDZxcodyw4DrClbSXR1ILQKUp0X/Tw5fYSr0xv2bbI
SyjrlFC/uKvEyoAavVnlQITDsrbKniBxvQc/fXN7xGuCJ/N8YWmh1LPI77mK4NLooHH03GLtcRAm
sWJoTgFFHwLXO9aVSZQeiFfBoGJi+8XHOPyMSgBgOwBRoDgspPsi7B34Jygrd/01Md4/fuAi+qVo
d0WVNiCXiItnkbzCHRH+uOkR6kpQK+fHOJAdIpV2wXwYPaOY0kV2ID0kEME3igjk0jC3Wf7Zy/uU
vg28sAcGd1pdPIJhlTY+/tbtvUYHQPsTQBFnqGALqYMARoJq01Von/Wp1Dggc5hRm/1Ie8/uS+YK
Q/wionCZUWLHjAE1gj/oMpQ8wtCUlcEC1QuX668kqE0NZmlErswBovUlGCSVZgtFt2mGDSu3CRPv
knYEwaKEDa5g6hLf8DJyWjVEdD1kdQEtfgU2p6Kpo4Op6aiJdRBbgU84BYlG7du7kEsu3BtPLcR5
S1V7Gbqxt2ppQEygSoXncoSneMsFSy1rzYxSMXTyMuBmlQAKU4P2kSTIo8YRXz0e048OzokN5IiV
WK9XQshKZFx2gWAUi/ZYh5xgks7GdwVn4v32fl5JtZeOg5RHw5B4eB5JNN0U2Vc6QsNH/EX6lUv5
+kwgTS1Bk5KI32Lis7jQKQEtAz8cTqp6kYonvVkjaV8PPL8HmH7AbIC45ak+5BigscbWrAVbC74l
MScQjwwfx9gZNdO/B4p5o1rY9reXcW16U+YzG31UIR/Y4v0FxTbfqjiYY8N/Il6Gg/17hou0Gnq+
vdZFGGO6TiRiydaw0UHIbQ8Ruj9mDI339r+c1iLRVniXsnFaVGkIbAXTqsKH/27hFhfUWNQZj6cR
NJBVvP6xxv67PcL/kQ7+s25LQJE+AuBA1WA4ibtu27pwbnWoA5Pv1S7Q9fT290BTSX+2CVDw6kp1
+kCx+pINn43wrAfR2mxW9jkjfw6iZ4SlqofZFC+6ZFiqbqDyfk4s7RW5rmZ6rQtrXmyFtfTymuzK
fPsx+c+Bx0IUUEzEwL2ZbXvFUVqz2U6Ss7Ullo+iVUEJYm3QlWPFFod6hDM260usaEhLAFpV1E3v
b++Ob5eCv1PD3x9tcXKbrswV2MX1JxXtFa/tNqzf0OatbKE+yMLhSU/FZwUGsVYd+Bc6qgj13+6U
QYcyAViRWigc+uJJCHad9l7zTy8X4Gd56uk762ElpGbHKD70EIYf5exIACcrq3ETcJjVyOjviqBV
ksS9Padr+1ASgadSmSZS9IX//FLAZstqOcXaBGJkYbwP4zc45twe4xqzgM0HWRxcBoRuqijTdshC
tKXAs0hfFcG3Zf4llJWRQArP76Dl7H1bMzTK2jv22taYj794LheDTGpxmiSRGrerCpjcOytTvL2O
fylj9iroX4T5046PIe4SWCDrwZ/amCQxBzBXd5UBthd6GNbtgW9P7S8tTNKHagdJk+HUZtFhDIst
ky63R7iOeZUITK0n/A35JgjNQhVNsqJBmbI9hf5xnHTyJ0GTztTBwD5EF9yX2mF6sEZ7sADtlbGn
QLE8cSphMozKpj0qLk5cn1Kty2jVQmRCcqKfozUFEcnFsECWG4m7SkCZQuJfAzLY6VAGgQh1mXvU
fqC0NXqAp86ptsoh3FGLO/3PAWgVvmFrOdvViqI6G24RtAIpFNvMw/y8o+TIlr/zNglkx1BYN9fi
41Wcw3ysxVp6ahvGvMXUIMj5OclxUmswgQnZ/Wu8NZzD1VOvMhVIYPynQ4D+z9DSEui2w2mG/zM3
hn0yuScj7d+sjnbtAM5HW9x1Y6vqtT5+49BRTin2nriB6ac7JT1jaYbAeoKRGVh0s6YrefWym4+8
uOw69N596MtADXqnGigYucEJpG75jYE4WTrCdnxA02nlXKzNdrFv1I60mSi1EKn3e0v0mx9KL5ht
An38/F7vPkBq3BYealqakUip3fefVDqo6S5pX2//kGvhZz73xZ5iTNWjLgc3AQ6vxwKmf0W1JrB4
rR4zH2KRygKEBAPoBNso2qLZv/lXSrbOilqbyeIiVAs+ZrzETEJd3jZJ5UJI6vZaXUWhzAD830W5
WSDtw8CnLMEQEBVQ0emBSMi/ZIWnCg+SByvRTSi8Q7J+7ZYg0yL9FdZ+cwe+/z4bGl5vXjwF9xPN
70r/WcgzFNxfuwJUIP9V9Ht3DCE9oMju4KPeFClbPznqGrQXkdkUAZ4QKjW1PLUVuHAr9YcyjqPF
SLyF14WrKcOxqlOja9dcyq8erXnvdnG02l6q2nCEWdBkVEVhx+XbOF4WsiYTimLvdNV15lqRaD7g
4lw1XR2iuIGmdKw9EJwckcCOAfSm1vvI1GKn88fbe4Ioa19mue8kWtailLWnPH8QoAyGarc0hoCt
UHkrjzy04FZ16vu+snk/gBSKsrFDJ6fjUg3Ab8rb8pKqDbHB6pNsOWEgE+psMNWqAypRKUQIHovE
pOoIJtAIOENZu2Un/oBwxSVWRLPT4m0Pt72ax0ZbDpcMdT/J//QA8iM6sKrkiWRnf3jvhh2BheJY
UoOquZFmyBaljzARIHuhWHl9EILaGuFh1um7QoNKQo43Uwo5nF3fBIYQwJihARRWwZ2ThaYWS4YX
PCbRifcfaf7C+YcgcHBYwsmSGW08iEcxC71YI8x+AsViDBIkb9vaoWSTRwNYqTB4F99KEVIJNaCH
45NEnbq+C0IAh1IwjiLwkguo1F4gUWUKYWJSuJkqGnx9UvTIo8+BNmYkeWZbyIekhIt9B+axB6On
h7h59BQPyh21xQA5hH2F0YjjSwjgkg9cse/JdpWWCSpdspkGHppWEGTogxaSK9lUoDppMcT3+txA
KmFFfW8rDN6SPCLyHsrfkIN5EeMLvtW2kJ+EcVIKuTB4wvTjg1e30B2DPmNWG2P/UaEnoGELSnFu
ltJoFuM9gfoAhZVZJJZb0RstaXAHRTAzH5JKYwMZlRdFve/EXz6+PR00S82JoXdnCk0Dwj8H8I5T
H5I4Avw369Ek0iMtdJOP8P+Sz3580tkno3gPtr0piRCqkInlBx8sOqbVTqm2Q3rfohGudI0RyhtW
1EaDb6UMz0zZxhI44OVOLO5BF7f9/iep7qrwU0pTU9Cw4p1k4J4wJe/SRAlAJeAWwqh79KF9Q3ZD
+jDKjyR81a1MPbTyjjRs4kpYmipZJf8oxRGE6JMn3HPxWQX9bQTbJlMgPFFhg8hHKh+lAVKPvTmW
BVSUN/3g2506mFWWWX1UGX5+LhKgZBvoPaSiRYbY7mHNFWjQm4Y2mp4MeHwhqECfXyKB0aLU32kg
x7LeGFGqJeIn5TDjCz56cs65bngiKirBhqugIt4rbWHeDgpXMdPzi2LxXsoDpRokqPd8Z73tJXE0
q4GjD3vFyxDMPnETh85a+eZ6Kjq7IhaPJKn2Al2ZLsDOCS/5LnUn4l7+CEGj1VT0avbye6hvxuPs
Nsr9Fuphig5IDmU4GrER0y88gm+v4hQ4b1x58iL9rGuoq0Jllp/kwC5LPC0DaBdMh/9e86zbQ63N
ZxHDtUqTMSekKCl7SSA50kIGGvfIWtJ39TE0W7bFtvCEgrSsx7YQd7CmhMaiObEr/UfBbYDzN3SL
u7fntbYRlyZskd7Crq7BGnYObPJaxSkecZBx/8LNCiyCFgDa4S5eJZVef6r8nild9J2HQBbzlCCZ
r+30DvIY+Zndd+bkZhXYMB1dV21fy83oYrdEgjJAmgK7X9yVSHtKUwZH+ZvViYbGF4HX4/RyCS0I
mq+c9quJ52yui4cLtEszpJtTVjhAebopnJp+3P6MVzPo2QjLLAq861wQVOWkaIMlFyXUger7aEjN
MvEhlIT7mhnJsNZcuv7+g9ezShUCVdTv5tPslIuxxKWKhIDaBXCziDNn9OFmWStOqKAYwrqtILkc
KYdAwYrp06MQspVzeTW3mv2Caelnv0D14ImWyziXevBj1C4xQPBlCeuZy+31vcrRUGfjLF5BZVJS
rwlSeiIyh4EElF7jxJIyfs+9BoJh91350RG0ocpsU+bCppGeSwJP8Tg85up9TdRPTZDdVviEBsUl
qaFUrMLcvIleC+097y6ycO6laKeATKfxN1m5B0TBRN/gi+Bm5an8IWq4pUkLwdL+jlYA7TM9f5Mb
8T3NyX0loAQ1Asdze85XQ95syotXWRUOWqFETAH7VbTFitoqyMS5Ev4nh2M2zCKyCu0Qi10hKyeB
7zufmmOdrOyR6/febIhFVNWF/31fZtqPUY8gQFe+lnEKcU0GzNNol2liMd7vOwlIdPn59jJee2/M
d87i0q0lPUIjAFoGmfwLakMmrSjahvDifij1d77qyrZyJtkSBRiJfSS1kNxFTcZzdQcODiZDTlFu
pxrQamXk9uzAifzz/FHKQiKoET8NDreZGTnNh3SBYcG/dVViS9gmZnAo9+NKpX7aFn/d/f98U7b0
7gnVqhCTAJJhAK2ZXZUbev4aZ3jKxek+Hp5uf8Ord4dOpgoXBemdfhdQZ2FmCCIx9WOBAskjnEYL
T51juIP66GQaqBnQMdpHuw7vpnTlDF67OebjLnYu8N4j1ysF41bg9keZkfWvt6d27eaYj7DYnqEi
dGrj+fQkhJemrWypbA8CtC3Tsd0oUNXIRX/DITt5e9Sru3Q27BKqUbKuyJmEBa3tad+U7pT/Ku6U
+XomWSFLrcxxWaaMSmRq2CsUAuKCKZafg5jAAmEEqkDe15W4GQOANdTVdPtaMjefI/nzbMAB1m/6
itF7RRvdsCqh1psLH0rjGSMr4O2b/KootziksEYmQDQ8r+BIDCChUK/xUq6d0vkvWaQHilLwXpJl
LEAaWeCLQpducHMauAPZJRIIyKJor33gazfzfMzFzQypOc60PkDSM2HsNFZcqhzib1LtA0QLj4CB
I6tU287MclU+h1kEZbz+IZZBcC1HSYCds+gm3o94jB+LgRMz98rBrT0JErCaF0PQZcrA/fKlU6CX
5iMLwXMcb+eqa20B1kiG1p49ZbSECIIdMWyMRc8G11ozU11yx+Sn3lV3fZw+i9LomcAXb1qCZyAe
+xFPYR0L9UN9l4meFXXPBQH9scUhzza8UY0AwLf4GQ9QI/4ae3Cf2B2he1jgXmJxmDjcBkytATR8
HNWPofjVCBByBDSkiFGfHg3UdY5+9iVhRj3nUwe9VvFj+aXxM1MelaOudw4kcyyatK7nSTb0ynda
XtiF1x511jlJe5QI1CeHci+mFSRlJVdIu51AmTs0wU8ZlE+hl37E9ZGHQegGAjcHaCoa6dDIdkpg
a+4zaN8JF1kTX0QUQdOdQh7CHAba1LOJqO6AZzkVjWb70BICVolXW8oa8AH40Ruii9b4BoTOjCKG
sjte4BmgDW3hmVqD6sLK3Xk9TPxWGmGLtCvPfUHIgB4+KUa2bd8LB/quuM7g8A7ZJWsNkHoVGzCv
DU6XzjzMkwhiCwB04YngQeYaXtH73mFOc1y9N6/GhtnEFoFdb9s66H2RnyrQFaeypyQa6h3Es2yI
E7oCVChXbpLVpVwEeg/yVGMMQC/mlnz2rreFYtUTt1IrPq0jRa7ljrOFXIo5e3pZVu2k2oK6J2Bx
lVWiIuWRciV3XPtg6iL9AB4a1FoP4+SEPoxQH+TavuzUXVWi2qQ96sNUDhSQbUeXtfh2Jf+Yz3AR
3MWo8lq4QEMDZxfcUzt3QYM4TJLc/x/gzVosXRwD+EB1CELQ9Y2Zb6ED9pYIBw3vhhREiJV5Xd2Y
vzOdZRuB+mXfDT6lkOcboByXWA1ADegiSiaqahvfIurKxrzauJhfFItD142y1uSIdDgKEGN14k39
Y9j4vyDQ+eLvfgJZp5l4TYZbCTbGwjYylVNr9s/1M72TH1cmT6/mWxNZWZVVRVS1xUJrdSbRDiHz
lCDXKjJyF8j1l8rTu7jmvcH7mllS0Y0HSYXIJRqCncMFj1gj/kUjVFHMLgLIxfajAomuAkFKfVX8
cxe5zNtJ3bH2jil9L9mvUdqXCsCOWQOjkrsyf6zGziDCO0UbMQ47V0o/FPFUMxSuwd/lKHqONvqv
75Ai83KYMUjkkoy9Gcjpi9i10Dyh1Z7XrYt78lFpcjA6wucqudeV1y6/E8UPqnePCcSahlgxAX6C
PFtxqOMz5moGRbrrhE/oS8EvIzNqFfLEmmTjhVSEP2s2OImfmE0lGCKNzRIywlnxJvunIoa4G7wW
/BCRuWseQxAR07iF+DQEQQsgb8UXRp4EVKejBF2DHmqz3VcFLYMMrYUEYiaASuihClkBqBeDh0zz
Hal2KSxFWWB0KYGi3XOQAaDZQoULOZEkvEX5uw7DB0kGWhQPtrLFDdpDCC36EFKgiaMUWNXEGFCD
VvDL8/tepigPH7LsS/YgH4cfGvCHYMTNGaE9URfgBg547uV2jO4xIY0B4rzIYAeW/fT4fQ0VuVpl
th9C/jmEypItd+fb223a2MsnjK4BkcN0DQCIJfJhSAqI06oIIZIYm5XPIfY84lrFFQAvpaRczUen
YHhrvCnKzG43n9CGySWgONSFbLQlPYM+fYzuiFW4UNS7Pberb+755Ban2svjmGQVoAiTKEi4x2m2
so3oyLbwH+muYgl/L+TiMoVGbeF76GXgESp+sR17Qo8o3qj73PXdCj0ne3DF0ABe+SF+geGifXuq
a59xcbHSFK0gLUBDMYvEk97d6XAcCHZZWx+TcK0mczU+/Z7p9304+4RVE6VJCg78SfbwVEohciRU
1u3pXK3Mzlbz+8vOxujDYWjzKVGgLoPVNrGm55lu1lYiHRXBnhzz/rN0aDavxW1aSkkRDDBLxZj0
K3MiRzB/omJ5IdaEk1mrx159Ds1GWzyHED1qHgAsc1JJe+fx3YjWFqt+ZfJmZOyYRD9XVvTq9T0b
b/qqsxWVRkjBg1iKgwfMbNre8fR50M4ouzu1PKBJNcSJ3YWZI6INmhT+fSdHz9CrDw2/h7wiy8Cr
bFe+8jUf0PmZWbJsqhJKaf2/YFcMoBZ6RAEHh9ScOlGQkLdlGz7kb1DKtepf3fNUz1HOKsCkldnv
49rsmpUfdB0IMFukRXSSRKhjBT4+Crqc2wat7M5gJlgHboiE30eZBcLh7pq30MrZXdZ1YN5XSOoE
BpDr3hgUYKjpp5ZfgiY5VsEqFGzqadwIwN/OYrN9oAtaUlZBSk5WGleupEnmAKK1pCZWzAenbY6A
t7or63o1E59lNItlbYHjgPvDQO8pMqjhi4cfLbxlVzb41aRxNsgi2BM57GhAUc2pZDgp6PlBSKFd
hga8wnwYT1S7AHwJVpdbL/b2QgVhkkFT7KogK5O9WuiZ/Y7FRaBHaH4nDPqZHsRmuC6beVQ5gE06
oHYk4V0pPyXBdmXuV2/V2ZiL8O/7LdjRUBdCvvHato1VAzWgJehgSdyKYIqiZHdqlv+K1XIjQ9T9
9uhXvy7cMBiUgGBC+G2qM9tR4Jr40aT3fYo4NyMRHX9amkUorwzzfQ7+2rm/x1lKgTCvGQHd7Oh9
7gcmySEhHKBfVrNNnkQipgpaTdKIB1HX3KKFIx5P3QhLDySAmaAlL4Cho+WAtijDSg713eO99cum
zzNbAVKpvYrGFBrN0Jac6ilIDi1WO+V7D7RVY1fEqGtH23WWCIUpJ3vwj9pJz1wR0I3Mhnt4dCc3
h+ZLDYA+AU/SgCCSu3a/Xb0AZsu3uN761ocyjIrrrcwCo+rvldrRwxMXP/+r3bBsxzVlFrMB0s0n
ku9bT7S96iXL1zrGK1tOp38ueNbzoq7yCOlO3FujhkdbhC6Klmxuz+Uqs06frdn0O2YftsfrIPML
lL6LoLUkv7VBFr4XRbkxi7LagQbgBEywtGp0YxCxBmmw4gn8ExZuItF3DkAk9FPAb1erByr2e6Z4
ttDGK7/yerI0+5WL8JrKsTfqStOeJMHxXByKEeZovq2aiX4nOvDycZSVgHP1ypqNuIi1sImoY13n
9J6BIuNz3MxQfBMh8NAT8ai0K6Ndv5Znwy1CqhKMig+ENr1Ptuwrehy2/k41y0PvVO/JBvZj64Dw
6TDcOtGLgBpoSIWEADdWV0CuLN0K9XMci19q7MF6vNj1wF6Rh5wDwBXEW73rV+6Q2/tbX/bPYGdb
57zH+sqAMClgpYswmk2qbGWY258RWv1/bm8P9XEJErLkxKjg1lD5BnPSYP1TEY92Fa00QK7XWP75
itDq/nO0PNLEUekQgIjrueOhd2u4mJ86K7uvXYDxjM6ztcdwC/rChh7Ynj+XTgFrORCIzhDbun2y
rxmoziWdlcUOVljKvXYq2k3MtazdDZ1BNZPYpYuqvxE+auRQH5QvGaW0jq2+NaYN+/f2wnP73+LV
iw0NldahgWvqhALuDxrGHnFFyEpra8I7LEMcSCTYKxNey/sWO1rKJF2KFdZ+mxYoeyDXDOzcHd2v
Cohf3VXw/YTpicJgTz0larOgCVYW7VLO2akp+9HMiM5R4IHlBJQA9oXqFmplpP5jNN43/WOaQpYN
KUMMzXxSjJaHEnRdvCd++1j50pnUUMknannHeLPrmnYzahyoTl8wQzh1JHEERsgaXfzqPTn7+Yu7
hcJsMlRb+BBMtum0uct0FVZBstVVP1Y+yfQv/bULZiMtbhe1SJOKTY92+uZxu24PMDfAywelqgR9
1h/1NgUZZA2jvfZ1lpeF1nS512Lrca0woiLYZIlwV+ubKnmjZE2h55ure2uKi2NGfC4lYZfBRCHa
VOMTqX5iEzoN1MBGipojcEHBXZSg2RXDOyFq4dWwb4d3YXB7EXU9FVXCSYpUf9L71pACb+rY5Qbz
U4Ohxnf7c6x9jcWZ1IL63+0CwPPPKmDRvbT2+FobYnEGcwa8c1uh+KUD0llrIOu3K4iElc27lHHN
mFBAICZmp7wDihovgAYXs9JoVhFqK+t1PTn6vX2XuqlemQ9RrJEphEpOzhyoGWYpXDjgIwadRiNx
POvnYDbvo+wWucs7Q8HTYLOm2LyyptriVklAhFTBCOEniXQW0QUz7ULjv9oZS+XWKCZRIhdhd2Jj
aMFWyQihtn17iJVTuVQoDZIxrlAS7k4CFQBojwzdOxP0WptyU7Yrgm7Xu3CzD7eIOwPD40n3CQCe
Lje5Df1vVFiiZ9XN7GC35tU+/WM3IoC2iDelR5J+nK66VgcNQBSsotQc6q0drbVhFoFGCse2Uhii
dgz5uKED0hot8qQe1vKGqy/t2dotogRNk4g3A44wXD6J0kJiYpsm1OoBAW+0lzp98epLV4ZGA9zj
7S2ydrQXwaPvWAnflskfpwSKKji1w2smAmukroSQ/6Nq/s/9vXxnQ8mi6kq5j8DHaN/zsLKHOjMU
eTAqQpEqtT9UNX7WcPVqmmpUvFuZ58qXXGpxZkWUdn6NAtWYviVZ7IqAp4VIFW+v5tooi7DRifLg
Nx2K2B7kkcXibQiYmaoryjNrgywyocTvRRgKY7PU5Cxo55o/t3xFLG5lVyxfwm3WU6nuMAQw6KZI
gVzyAsi5wP1DXlO4vN7o/r339Wm6s8ROGQv4G07PBUKCS5ztKh2hsN6JJUhFz4FEzBHoFN37uv2l
1mY4/X02Ktp+gGg3U2gUK0isgMqREYewpzjWV/bE1atEV1H/1QBjBjPiz5GGekjgotuRU9JuOnRp
2FqUv17Cmo2wiB5egNhReWJ0hsz5WX4hu2abOLF7mRAlOtpgyeSqFOzWnuvXKwSzcRexo5S8lOcN
vly0zVKzfZ/suyfKalc7k0qCsCrNcPWj/R5wmYfUdRH1nA1oK0LUuwlaE1fGXuTtHY1i9/b+WPlq
ywSgGvyexX1JTs3okDyz4mTNauj6hTmbzeIct1Lh03rq7X2bTwmnwgkcMJocVm+1zijctRx9bUrT
32dbXm7qMOi0Gu9y2IRAZQi50+01m773X5fybEKLkxywnMVUbqJz2Wuoi1fHoWzMVh3cLo92PFas
Lh1gisxXhr0eQWbjLs6yQBSVCwokvcdaMhuB2mk1mPmAxK3P71voZytNfyfouhFL+cq1QtW1Pbk4
3nVIchK0OHy14N1lcgz7OK3eVazZa60HQJ+EBBWOxOCQJRJI/5n6UKDJxNTsAyKxpkJ/6XwHv1Cr
C6il+ZnTeSqKJoLbdRAqbGLTH0o85KVqU/WdAWGxox9me83Xv9S+OPRtvCtB4YtlINi6ypTr7Ekc
BFcnos1JtBPKH1nXHYqWGl7jb6VEeiwUzwg10GBi4TjGwUYKf8RpbELhwvDyfs+FwimbHnpphREL
kTlk/EyKexK5Urnl4U+RyyipvEtVb/estwLB37QetD3gWM9j9DNRJ7R9DckS/LGViGwV4ps0AR9L
SS85hJ77Pj0QjpQ9VWDkMGzqGpR6Iba8sYE5QzdYqdbbOsRdIlD7rDzQPyKp2QiQN4fYeRXq51TQ
HS9CMYW/DnoBWRhpDyFCh8ewfpCFHzSdsrRceO4FzWjhpR7nzTZVAiep4x9qn5yzCsYdFNdy0T6P
amUzT9hAnksxxhaIit7fdhq4jjFCph8bTIYjNtQN5cbIx8rQoZQKZSIDNk+wchCPJYRPhqpB2QC5
UxM4svBS17IbkXQjxg9DFe5GUTfqxLerfjSCPgSmJbfqCPq8RW90A3qQivzMI9Vp9PuUXESAa7Lq
F2uROEdwTi7Q2mexC4lrQxb0jQRmaZ5SC2oXNhE2Y9kY0Xj2ZPUkDNm9AiGwKpA3aoKnSij2h7RP
X6gInhURdwXvQPSU1CcNL2BKOnv0420N0MoAX+hMhCd6DUOkY1JDnTW3x0LY1Br4g+IhbN5q2IcC
qZNAD0wSDrEWWHnjjjBrS8/Uv3jdj6jYUfUeyovSuGf+GUobgvgT9+ku8rZpHLk0+Fn0NSCtqaOP
j0myKQTMvv0V++AmN08gM7b+3tcA1k0UC/n86D1Eyg7QbbSOX3XxZ1eDhwreJrCRjJwV/hIDVQNE
MYVcWGaHxbEOn0J+GYkpyndB+UJHwEp/cd3muSPA33AYPuFW6kIa9qjqe1RALSGvncGzM93VaA9q
ZeySYdfBP7F/VfhPqA1DK/pFZJuyfh/L/DAGkpXJP9pRNDpynyXn2nNFdSsmOJkNAT3oOaxPcZ/s
OX0EaNdJwXxttNStcrrlkWcVvYRO0kWj+YUqocGSD1mBbYwQG2E19echalR/Cmjskfipx0VQDpbQ
on8zEMMrC4N2j0MPdQQ52fQBXN89CP/LRq4JzlDEsDyo7EQ4j34Az3PwzOjRLzuTdg8yQLB1+Zql
T97QXHSIBeYN9OoAFB5bAHpfUDPZZb1n5Xy0QgBo8f+AR0XkE+kHy6vOjZ9bVZfarCCmABPwbD8q
7A1yJ2aJnKkNQhP0EyMAli05q3wre4UJFLhbxKXdS+MrTA9K/gCRfWzS7MSZdEzEtwjyblyJHomn
foYQpY5obQQ1jH96aHpU3AoRhjTtVyd2exD+rVTXYDb1qst3LM3OMCGA2zIkwPoBoONiEyvYo6os
GI1waSRgTEHmRgnWHiieTaPbyLJBYd3goyQS9B8NL90iLCwx0i0mf8FiHbh0eBnEuq1kvDZjqm14
JFh529lpXDpeWhpeBp/oUrHUurRCQJI93thykMPWCpp+VWiWiuqOkFBuZckZIERapEgmNQgiZP0D
V+NtFMGuBLA7SxkkF+rYu7L/4vFBiD8YTGeGTnoL2tBMs+rQ0mTjgSjVIvJUJdl2ZXT0IvkiBf05
Ie4IS3YifXoKcbmOkJv0l1pHVE3U1xqE37Gu7TALzzk98lHaVpn/xj3FVmvvrhbIfRsrB95tOg6g
gygA07zTCli3dKEt5aE5lONPsRZMqTgHY5JNon9uljzVFNcVzCuEQT54bDQjhgBchG5ZqtCAhDZh
tUq6u/KyAR4f1WumKcAI0EUCkdBMZZVEonP4JAL5Dg0UGAo7xV6x+c9y226znf4qbW8nLWtjLpIH
zolcNfBJPbO82UCD0OKw01DDp9ujXMtR/pjaIk1QmRJ1rJZQvg4jPHcDp0KDVuLPQ64dkjB2G097
iEf9R1GkzsrQV4oLfwy9eB5AGwswVMbxPKjVkw/d+7HVIZcA5/UWyoH9czCCHYvGYxbRDclXlpdc
SQr/GH36+yzrFOoOlS65YSetEy3w7T4E+UVATT5SRsSQYkf0aoc+RQOYI4Rh29QSe/nYqnCMaLgR
wA1OyjQ3CaVL2n6E5L7pQLVsjVJBKPCh55vVZog7thw/Ot0tGAQP/a+V9Zvy8EVaO5+BMvVAZjOI
AzCX46lywRKr/iq2qR09hC4jpnwOLmzjB0aw0tSaNsOtERcdNJkr4HxPm0Xytj20GxrEKhTyjBQy
K96w5mP0La55a7hF1YJleqKxcWQn8QyPXvoFrBY2KTy0wmeoEjiDhbKyG5bGoEOUwc4qQ3gbv5q7
3FnXzPprt+B9LBEyabkpCqVLuS4uslAdx+8npewgGd60Dgjiq267fy3wYpjFUyiEmIUIbmZ0FmUR
qPPy8D+kfVlzpDjU5S9SBALE8sqWe6bTS1XZL0S5bLPvIEC/fg7+ZtpZODuZ6XnsdkQpJaSrq3vP
UoAqo2raNmegpCDxuL2Fvhe1Z+PNAlugZEaIMu9ECZ8EklVX2SEngrnigRwjPPmoa57jNX9v8XhG
u3tRYOrb0282/izISSzXaTZBSXyqHQyDHGJjqczxCav7axfNxphFuEHlpByDJj4bh84F88PNT9lK
uVcd7dRsUrdcmZvk9fa6Tj/71pCzyCZ1na6IHiezHnI3xmXepWCh4sFXyktBdGmoWRiD5GlH+VRw
boCbtnFrto+pU9gTeDR5zECv/2VuMydfFevbU1zYqd/EBIaoavqJjAFSzUGL/2TRvvSRdo7QVtEW
0W7fLsO/v+FcSIDBLnAIK5yLGNaUDt+bXrXKi7XmNB1g5mAmQY3Cd5rX/3d5t9nAsxCklJraaVPj
XBtPlZGdRgWAJvo8qgBJQq4ypIHTQNgm7ry+EZtEV6wRmj+3l3ppB38aHl0Eek30EiMULWadWshw
kX1PTQwoPeKRA1sue/gBPzpbfx7/v6c/i0dCgQctmAtgUlMg+orOlcqjqdd2zpC3a2tT/Yjw9tCw
89qoexz71NWgQHl7+ur1LQ4RcabLpmzMcRuChJD4FN0IEAp7pkX9Rw8Y2AyVR/NmgsRJd2VnqvYY
apVb0fxVrsSDyINXXtbHshrPYBDqbuu3+4Ela1n70OS3OBNWA60fLp2NoPI6wl7qxrdFXKQOdDXP
mkHOI3qJsmS4Pt4MYdPcAU64T9tu05CnCu/CRAxOFUoBHJ/AY9Wz1M6F7/QpkvvGkN6EABmc/hTJ
++3VuHruFJMZpiarmjyv/w1R25eVpOCLiGNA0GWMlK1kVEc+BiswCJe23tJws1qggA6fSDghd/FG
nqDKDuSxtE35E4TOT9XB+sk4Zjun+nl7llfP+8UsZ/uu4mHYS7mqncTIXVXalfCVMslS4XEKw9/C
9MUo06+4OFfy2CSwE9e0k6+hrlm8mCXQyEjyoebF4fNpwH/t9rSu7uSLAae/XwzYk4jUHUfOmRbc
irRjHa8jLcDM7m+Ps7R801e9GEdjaClJia+dguyd6n8K37S1JYL+0lxmd5wJaiHQCTw662G4Jtqb
OQ6gDdWO2S/cNEtfaXbDQW4DqjU5jv9YfkDS447wexF8hF0IUYkdmMgLLabvphGfIf8r3MxCfp52
viGLBH2RTbDuD/KwViSreEKe6XsTSN/s3eSE93d8Vnf/ycp0Nv7syGUAGSZBJY/nMOFWHN710Jf5
D9tD/prh7HTVeqpW+ohPlxKwn/J3PXgIl5xYrm7BizFmZ2vgUPZIc9zYpJbuQyO24ci3roYlsMK/
ZLBfc5kdKd7UYKfRfjxzr/8Bmbc1ccRd5apb3eueiBvZ5CXYGnvxAW+phyWQsfztCTv7VvODlmht
yIZsPDMLiFjqgf52muAFiZ3sBeypYRYMQlSxGTcTtGncJgtx8nuvZvYDZqdQAlKUSeDxnKcEXoA7
mry0u8phW1QYn43j7X3zmdR9C5gXH3V2FENj1NSId9WplEJbAMiUmelGQb1sUwTFe1zrG7OMvJRF
DyGEdhS4ZWst+8mMBFahBnlItMzuqbYKe8PLu3SVEFjktKDGQ3KvGAonlQVKtZ2V+G8BtFal+iNI
AieTfzE+rFOe4mltxKeganeZ2bppDAkrKdwoGXeMPnkOiXEIpCWSzHcc598r/FlAuYilYxOJDBZG
yknSyq0ec0gQ7SMdykHgOJTqj6FtV4DxQcymszts8zYkkPxkikXbDpoPL30VwHYFyInKQJcktvLK
3BjJYYQipRJBlmrAG7Zq7Ljtz7c/1nfM5+yHzx7rAElHZuX3KmTG4DUWrAxYWzqN3VQWXOW9AOaw
m2YPU/NuozwB1b3UgLp2t35tlc+Ne7Fstaqnvga60ynqSggwnqeq6e0JTmfrxmb87AJfjJB0cUeT
DnF6UtgIGUi0kFKLNb4FJsYBP3EhFfpu/zxbz1nUhOZOqqny53pSoN+B1s3d0vZd2MKnFrFSB90U
HL1qlRxKl7sQ51yuD1y9dC9WdRZVQ+Qr6MNV8Tlh3JYI2WTGSSaxpeRLTrTTbL6trqJRpmhgZZtz
pmxdmUZe1O2IajuxQgS3OlkCZl2tqVwMMQvdgZQppdDwAfN9cRyPLbUiF72q2Nbt3IJKC9jax2oD
8oGdPhVQw1jYoVf3z8Xws9jNO13Ws46gaR8W94X2s8+fY3+t8OJPmteb23v1elJxMdgsTgdlm2q5
BnFGKMmufOHGuV3ejeSYlXbkQvkvsOjWhGY4CmpZcGeE+2Xi3Xek07SBL37DLHqLimaGmifBOdPh
Vy6/GmPp+YArF1kEgzKxYrzcUXKnwHkO4ii3F0BeWO15GJUhDwoIKB7SYELLEPTWvQbFmFK1+aMC
QXjTRgPjg26pq67DdeNB5HsDRJsLRRg38ZZQlNevza+lmBNujaGDpICCrQc1ASACy9OkSihWn5jA
xPpv74x/ztI8Fia8rRLSpsapFAOQwHu/FPDLhSBICRlNbeXXSyeLTTnqjdM7j401q+OSiSw4G6G0
ZxVZp7G6hfaTVesvuFNdH9Kdfh1sFKl9UHUQMSHpZY0AmqegwHawgoX4lhXjcsh04uTkMZIh3pq8
sIgf1bHZQlLYKyE5OwjNjQmqEnq70YRhVWW6ztR0xVn5wGUAynU5R0uZeb32zIb7yvS3jJiwSb8j
RPGKXIM4d2yNuex2YC6iZLZlUrQaZTADtLtMg7NKpNpJjR5Ska1hdXEusuY9Dtt1IyYTyOJXEze2
3EvrqN+WBEr4DFlIY9pFchSF71D5XEHgikNXuG8h9qDZUvzkZ6lLoCKc9r0dtRXAAAaqBsNBbRWY
l+VbYN+1AJKwGKUe0UkDjb2KmdOQRxMd93w4l8mr6Es30oNtH/YreDZCVfaQwAJIVZJNwQH9zmuc
cQgQ1dSGR/tTW7SPXCYHENJg8MUODQSCWtk4cqiZcvRTQwF7LBD1+U/VT9yqMJ2wOhRofvvmQx/f
1yXBz3kR1b0aH0S2TdpjwDYZICTpSw51azhUQbg5e5za8n4E8CLl66GGBhzYBsC/Ow3XvLSOoC/u
g8jVub14ZgpSDpEBuFyiRwiRKoBhGK2PhS+2TRS/DAnftsW4cGNfT5e/3r9zrKWO5lqetUBuTMdO
gUyNS3fqVFRwTDvbTKxjajNb/Vk4I9TdAocsvO2uvxYuzv3sDk8rqH2HMcJwLt1RaHaiZyFpO7Nn
T5KZWCb0Q6oO1hvyEzWPQoWfWfrCxLjtGRSypBchAZ4ATerw1Y+XSpwLl+FnDfAim4miWmZCFtF5
gEVG8789kpYlWa8+yy4WYHbnAj6Zj4FcxueueMsnOAzgCm34cTvYfwf+/X3TfP79YjJVPDKfSz5A
ag4MOBDjJSenb3iarFEjsOv7KPEkvpX9DcQKHbRtbw9/vWDwFW5nd60BgUb0okE0CbrwUREHPB7R
wAu9olkZZE+L1e3hvsMNZ7Od3atlrKuETnBD7jW/1R94/0FAePQ+PcGQJC4KPS9slc9NfrG6UdfS
NKihw5ijwRgglkBZZRPD4IjXugXfa0BV/H0ImMnteS4NO3tPULlFsubjpT3VRZqVtmndcC0tMhyu
V7u/tuhnHn4xPSWFEsaYSCNyXMPKA95YaQQNc4jKVWXo1rWxCwKQPbMzlZnN4ujQgnNbn5Rsz+tx
aS9dPy//lFv1WcKdhkEMO45cR8dTX9FGR6ZWWQlbGuZqXv8VGD/BfBdzFkVlRH2kjGcdECuubmQI
EgHbZcpk4Wx87/d/btavCc2y3pTWVQxyaXSmJejr5nhX4iUaxs+qU3bGLtdBV+KDPZJoYff8S/b5
NfDsVOqNSsp+xIMiUYMNIMd1ei4YWsfZPoH2SA45yG5jEAjq9QsjL33C2fHMxlbh0lCMZ7M8mOKj
abZxuyQaev1s/DO5OQBYbhKmJiPGiHE2pvawsiKretWtbx/B65Hta5jZERRy0ObGgP572fWbqoDg
QnFS8t7qhgAUssFr82aBHrGweHN6QpS0ShGhnXka/Z+89xJ0GLpyiZ56/a35z7TMKZu92P1BR1M1
aJrxHHDmGeHotHwJAry0/eZE/c40wi4mGCOE4U0JjV5/Pb0t/2+k4/4ly/iazyzL0Dlovz5DxZpZ
HJZl0OUIraJzoPMlnQY7euPHepXiWgAQfUVP5E1/vL1NrpcqvsLJnLqAilhQJTJCdevJ2+oIUvVP
gFjoq+8AmXmkbrrN32v3fzo4447e5YuY7n+5FL/WYJZoILOGECv5vC3azZjA4NZOgd2ALHJtofQU
WkMLEN/CUf+XZ/bXqLPo1jMV2F54BpwNjMCNNwEzoBIO21HjyQQq4r1iwf92Aqy8yDqWJrwvyC6g
zKr4ioA/WCjQpGh8V4+d25/kX1Kir182C38ocdIyS0Z8Eic6Nr8V1ImIXcL0zZ6s7ML7wIbXwLO+
keuFMsd3IeW/I745i38KaY0oA7j0czfC4gCtY45coVrRezwbLAUsuEw4SBuWSoALIwO68ve5Vtu+
MWnMAdQebX8F0JxhJfCBf02t5BG9Dby34DwQgAlrLRLkvoso/DVrUM//HjuR+qRn+nQEkIJm69RR
KFaanqcHBl59hZce9IXXxfWK6z/HTplT/k2eDzHVxHiuXMD13NwBApOuic0nJI1teBl8y4CRxeNm
qZZ19f7RdcVgiqIB7TGF8YsImqHzK6IYKe+QK+dWfxEgoBfhsU+JG3DwbCB+bpgLl9HVqH0x5uyE
m6gxyGWEMfUM5HbQqkMYbt8+NZ+wqm91jIsxZueZdhqaVdMYkxgtaVz9V/oWFCsl2Y+oCwVwJ7L4
Xkstrtr9UQAPgrRb82D1A2VfgI2Ddi0VVmFu4t9B68ILCUjtwgldAMmWoBLyd7TatOMufuvshKep
UowlBKjPfIDKlBYBP+xvc/kJZ88LqImSHx4DcFDtIXHclYALyHj9B/AfKkGzLXRPNrYq5Cx5PDE5
Bawx8kcwNPaT3VCUw9pJ9DU6kfKap9G2jlWnAMjZHFeAwrqMSwcOwKYRASCup3Yi6h3N2oMALLdn
hgRJFn1VRCg7ogaCkrkF/LjWYSVghF4RZVO3QCyO/raF2Jw/PpjRU2yCG6LF8FxlEITUHX+qsGgE
L+am3gYseBwgf2K2v9T4A2FtxWMVNPenEXDlDrGTlCV0PNaJ9EJYbfNshd++DXSEWTN2+w6qy0q6
00btwdQDL/EBKyEhBZGarzRyb9SHuOl3ZJIDBREya+StXue21Ee2Treyug1VFJjQf4qBv0n2NQxT
pMJ3IyXzBjXcwzTtbhiqbT/8ShMBDLPkmqUGb6bA0mPgS9lDShUQAcyNOsSghKH6SFZKiTIURZc8
zNwkyyxfY05MCGzasm5loigbddJdVCmHWhTOYOZ2UETgzagvCQ3vdVT1DMRtMUKuszF/CpJuVda8
wAYLGO9xqxPpnrTqrwk0CoybXdOXTqAsI+QHMzR2kcnWGZSdWQ2rQ04dXmFTy8DRm3gAwEUrk5jj
T6ZZcuwlJL33Q4nDsF3fCFNsK1EaVtFDy5zp3T3MrhxfpW91QFoPeO/SphzinnXQVU42ssdxkN2y
b71Q8R3gekBoGCzetKc+bg+GinYa5EhjRTsO5mBJ0lFih4gcGhnhchzdzOROqEOHH4QIiH55YQXM
ZamtQWZ5r5o7IcEWUaSbvnnMmm1BEjtj6V7TxvewU/fMKAbg45VzUatPoi02kMZ0VQLV0gq50YiM
QAULMSh/asIHmZO6OYCA6vDqJzLo075VQmVKB78576LnTjVXKLkt5A5XM92v46vMwlnntzWXwxqs
N2Vbo5Vc35n9f6oUXIwxC2dc7wOjNcIJxsb3TeuxnbER99mGCrfcZg/9Wr6/HUAXYrQyi0m5lidJ
U6Lg1pu/TN3T0FO5PcD1PO9iSrPsolBbFo8SXj4hkEE1mGMdXD5iQPvJjrF12mqARgVQeNkQ+GjG
arzqzWxz+zcsXH5zKCJ2D/Z7hUmmm2idbOs1XupIav5b0+BrqnMQIhnjoqAcRfXJNncy3gBbewMj
VFdeA4C8kEx81xL5+zr5tMe5uNJb1ss07bGwjat4/YruUBhwZBvweH/brExXBbTT/8PsegUjIGVL
bej+bgOPeLcX93qr5GLWMzhKXwAhBfY4eISwjYBAu4u6+rH3plkHjvRf9qshGTJVqKRp38T1ilor
hJnzU28eYccKIP6SL8P1xPBriHkNuidyMqTVqKI2iZgijxbzGqTiU8Xf9k/CzbfRsvXWFDy+5TEX
g86y0SaRed03aK5N4iGw34PfMswMAoS/Xedlm+qx8Pp1Bi31pex/aWD578RQCoOWaoYK8YvCrCwi
1ytdqK+k/s3hCnl7p1wNoBdznG2UNKpkSsaSnxRAHiiom0LZQtlrIeBcjWgXo0x/vzgWjUp9WgA+
d4LyRE06XAxLI1zf8RdDzJJpUTCoiatmdAbIJVjTNVSuMwvemY7q1avotESqWJrR7OKJmy6vxsDH
cN3vFnaXfXa+/WGmIH9r881unTjXe8gKMCj91uiChW9J/Ghw2TbpuMnizhn8aCEgL81oduvwIknh
B4+d0BbP48QAA1Pt9pSuXzsX32h27XRxPlRNjEChrtpNVe0NVFI41KT+x8/Ol1+BqQEfcWHU26cJ
5JvZ5quNpgKebdJMnsp8/h37I2tgcVv5a/yjkh3qMrxvQd21l/rntw8X5E3/HrlVWB0h2epOWYt2
uPHYghhZmc8L87u9U/T5A7ZI0CquhYwwte1+qCBCY5Khgz6hUNCdmy6ZwMZrAnpWwJw063Lhqy5N
chZBCKvw7FCocjKNVzXVbXWsYKG7BBmctvu/HwddmnbvRQQBVjytuJ7xkynL8Mh8JDmQZ+0ffYDR
FOMLKd/SjpnHEjGM0KLGPi3QYI+1wg5BqJV/y722EBeX1m4WRRSiFBX32+isDbiideT5tHQCbVGq
fLowvq2eSSmQ+IpMDWkWTDQ1L/yowEZsJp3XSVkjsUGJzLAzYtRyFmtIS+PNYkkciZwSMpC7HFQ8
Gh7lRHvqBnlNqj2Ovx2IGJy7ylbZQYW5rJ8lS/7iV3/AV/7zySO82C6NWed+XqEdVf8CwnLfwMBS
jS14ZNjiNwBeS9CNhWRWmYUYwbMYFQ+F3A3+8FD4zE5lE3KRYXeWCnCtSzXqnJa0J5o74GjD0Bn/
bbYSrnZwq7sBArRQhJKG4QjjS3uAtXHSBuvbYeJ6fftrST4Fgi+WpAwjokgletX9tv8o7vvVhJ7h
2+qJ79RN40wpce5mnrSDVGq6WtoSV4/UxejTB7sYPStIJ2OTB6gqmmtd7Fptm7bZvpefbk/zeh5w
MdA8HBk9L7RqxDThpxA+h0BqASR01FeKC2/pxefF1eB7MdwsLplGlbbG9Fab1HJGF+JT3rSuKpCF
oaNhValND+0hXy2VrpYWdBajxnJU+1hG4coEDiUotR/K0EKLQdgjqg631/Rq7L2IHrNru2+0SOnU
UDrBAm+VBe+ttssG5KUwABNiSXD/epLwNdocc0a0zE/oJDOnrqK1Fj5UNrG1PZQk7HLcRB5XnUXD
j2lP3AiPc2AZOMId/E5CDsunaF0EP//PkJIDGZjQ9W0QWG8v6dWvdzHJ2XFITZqOeYARG3Jn1L9V
/yNGVbSIT7eHWfhyn2t9cepYBTCUzDGMSUNYtJMt9V1fDR0iP8qLVYXroOuLSc3Ogq+bteipBG/y
Qr7Hoxt+Z3m+Zk0HvVRQrnS/stL0p+/DH72HMldurqsgh5RMsip632pH3EpatQ9QTWNKuwrBT5PA
apXkj6Q13RCnlzQqqFMfDU2t2+t0/X158dNnpymEvwEL+CRcB90bM1r7eOV9FiDzM8z2ICPgDdng
JsM2RDiXyycoZFs6Qy934XdMGeGtnThLCPwozpJGoh16xWi+KGvfGaDWArvH+hx5i5nx1eB1MetZ
WjCkIoYsPd6ZjcuhXQtutuxG99TpDxR9LXf0eph1GespSVgGxFzNfS4Gn+UIUelHaSc10TmuHzPN
38VQ05CrfuGgTXvu1oLOYpdQspEQNeUnAWGLnrx1IM/c/mYLI8yBPUamwE9Ax0MNtVo3I6UNefUF
Csd1/MfXWn1C9C7PcWrAEkqN+Ymb3CWy2EVgBtB8mzchAIPMiYqT7uMlBdjN7ckhN7y9gHNgT83g
fDoKE046dHypgwzKU8zYj3L5Lun+vgjZO6wHP+AGG+8lRR5Xql5AUDk1FYv1GbfLdoB/npmfCE0K
S8QKd3QRHbQe7l1QkLjvyOBSqYTSQorWhfbKZGrBQPa19dlT3Ba7RC6gLqHuM/05VAtPyXQLxhVO
kQ1HmaL6Egwrn5Uu63qLkMACjAxyItTuOfH68aGNfxh1aUkoT6OCvk4azQ5QsJHB9MgDExpAP0ZQ
EFq0DPTiXcQJUJnvcJFGfbyOE3uU0e/J7pL4hXcSpG4aezA/aFDZVbwuIZ01vMXKeejWoyLsASJr
ZvVYDb5VQ6Q8rZ5iFR5lEGYCbwboi18ivcf/gXH8e6E85eqeSr2jy8eabtIwtkJ/H4c/Et5DQRiy
E2aGNw51BXvUpMSplR+SasL56r4iv3XMUs4+FPmX1DXWyIDxV6HG7G8U+lGOiiWIguItyvHqIYNN
lgDKtEw3cvceyoET1ABrFq9jcyyz1urj2OvkOznb9T4cVcl9Ex7icKrsPxS4KML+SW3vMvWtjT9k
tCb7UnJL4yNlyA4BI87Lvaqv8KSFjWZuSbHiZN3oFr0GU/NtXL/XKLCqv8NB2Co+el+tVewdUsCh
Dj2iUTetEOo9Rs5sLgcuBftDQEdeNHepD4m1XLUakto03Ri0tXkDFlpjeF0F+Dtx0lTzoApt1fHZ
x7os7Phrd6aiygoFTVgyzXmpkcklo76aSydWHhhabY3+XKR3RfKrGA5G8cYlzWP4Ykp6MqDumCsf
I9ddqJ5aaTigHSaHC4n71Yz28gfNqggN7Xkadnhga2dYDB+CLUEZOTySVeyOP5cS2muJyeVgMsLB
RaSBHtpYsbKRTv6QuWiFAQRTxxs9yJzby/wZsuaB+XKgKSe7GIigLN+XBQZSTsKrw9XYQI3AbiaT
T+igibW6ifbyn+iN4MlWogsIQfZn9FOXRUKuAgAuf8ksbSmFryWQ65FQW+aOIh1H9cz9TQ59AJSm
Oq/aVBSI2wgOhIcAC3JO7aUE9Grb4PInzNIPqAuqhSGlABohjmmjBJWnxtLNU28odqBHdpS9+ZAV
USUoea3BfLGU6qXtdSdp4lWRrDm/CyXTTrt+3dSwXzToa59FP1h6xF3kLny4T+jJrS83y1Hg4ytX
3YCixRBJVtgatgp8SNSlR7VL3HHo170wVylMsjICHXRfspukseQYTd9COev679TYRvo2JE8xSrWa
pDoNlPyGkTlyoUBMEBGihEghSghO62vPqN6tKrldFQaz+gBwEAgraX7iTQY7bHgzgC6d+uy6XHpM
F3CO3sUKZNn7Bn/tAZenMDgGfqCPgber1mULgC/h1X2smA9JfaCJcEKE+d64S5QPPyydRBJe7+d2
DeHDbtQ93qSWXuVbtMw8wUAR0PKzygY7iOi5iohtCE9EidUhgIW1uovkc5JD9gZgBYOUP4qkdQg+
lJJIT2aZ3w9BBS8daEca7wMBgJ5KXiA6T0qSt6blj4Ui4eoytrmquhXcIXWj8nqpetCHcD8UEjwv
5YOJiws2Mlul1fesle1RCQ5Z29zp/bDuGKodGkqZqlOz8ldD1J3qD2fK6m2iSkdFxmaOJjPHFmAu
SAImGRr5zB47yQlQIhwksVGZvOc+XgjiOLa/mrRxDTN/Yvqw1wfijA1kvKrSAusDUAhI5kN3Shox
IvTbZPLSYheG5nMUBRu9qW3N13D36lsDtlITgaWIomMHW0qmVAXcbn9yU9qkQexpfngKh+wQaNBZ
gwG2FEIUTMW+LsQOabkD1JeVUeEUuPkH4btq82yIuyQ/VCRZKf4zGdd1MBwS3kGkU3FYk2zTaLxT
xnTXKD3a98Gp6RqHSltDXZsBDD8T/KOi3zAoEBmZvJEq3a2HxEnjciPqGI5qBlz1okbBxcxgunEs
KnSYT1T7afivfm06kRxte8gF9rVi+03hFaiuQk3CSo3sOZPyvShgvkyUNe+O0KqGVGhi5WxXJX+0
IbADWrpGLLta4QKgkIfASIM64guyKcd0FfjooFEAMILyABjJYwNBgyBod3la70Ihef7IN3Go/ynV
YDcmhZOUdyUso4amRCJTeYEEZIj5p8lN2yix4fXKHtlGJ/wgQxhz1D5yIzjXFP7d/StswH7mVAks
MFissEq8GlZ7etdD0bBy46HY1EZ/n7XhYwBEXpq3EHIbvURRXVOrHmoTvZwsvh9NHH9DmOgcwXBU
9UJfcwEMfZAHgHsUwAelIbWrUXG1qNqUcg0ukopPYRx6EGuYfieD70P9NdOqExi46yoBrz1+CXM4
l0oqrMAfaXpfNplFzcTDVfgSKPJbkoVrHYrft0Pb1TT7MgzP30Ndi1cJ9Lk+DVeidfqAix11o/C8
xC27WuRQII0CCRzI4ChsdvtVRWdGvVxJJxrxvYSa5HjXsqeMPsHUY1I9gTkXc3n2AeYL9ABRtxed
tJDosOtX/ddvmN17QYxyMZkUg1OzXCmD/qqy9jkb4HpPq/D3CAVHPy6p3dTRc5n4ucPjDsquwiys
cizPg9bCWEiB6AqEA8P8mAD+IYhqR5UOelSUWQirmzpt9nXX7DsAbfwwhOE8W2UdR7CJoIC4Dwtl
Bb3AY5k224Y2lqq2TieluaXCYbBrfvJO3uljABkMuPDQEcb3yirMn6WotypwuOLYqRRIRbYfPRss
WmlIFD9E27hhEm9gqeoiabu9Q649mBWmSYyZuqao2qzO2wNs0jYcz/N8hDBACrGA8YGT8MzHDsK8
kWeYS4iCa6/kyxFnyR8exRwdAg0YwQKOzpq+CRvxM4BW3e2JXS1gXzwwZ/vR13tVA/MQzb8p8wZ+
KWk7VGQUt8/RJxg9pEg2Svqb26NeS7Vh6YN99tmW+EyLLnLAmhsxVVI8zhvGf7XdgxGylaR+QCHb
UgEeuz3YdWDrxWizJCvpNDp2qTJVO8oN3eceAaMe9i0AEdiql27JRrsnd4tHfcqY5+nS5SRn6VKQ
pGWSEyk6Q5n5jw4Mu+rkPyZAKzycFzXNpzN7a7BZBCvx+QCbRgmuE8QyomMBpubCMl4fQmWwUpQ0
iWqzrQIUiDoWpI4+kclhA2m2YQ3u9w96NlewDkZ+cFiqll7nAZhfY85CVQKZmhG0b36CeNJWSl/z
+i4c3s0I17zu6KHiGhx26Gi5mHDEXpjv9ZLc19izbVMmktaJYlBPKZRXfUN3x5Ss9RbUVuo00L/U
yEsvQ4dZrdeTCuzt0a8df3ox8dnm0YqB6USbfIwTsiFhYAuurTrp/f9vlPmuqUr0kEE6PTGh2TCK
9DJIdfElWarrp/1rIWcFPyAlCyXg/XgCGKsC3nRAMYJABqTuD7myxMz8l4ru12izwp8k5bnmG/hs
cGfGHoH03GSaJj6SPdvi7DnBaamcej2G/jOiPrscoKbbG6OAMe9YI2dAscM3KlfX8XKUzGJnRng3
snt9PN/+dlfLAxdbRJ/dEKwezCCpuXoyH/ByWQXbxqNb1H/+r1gy13OGf4ojxuww+A1RmD9IykkB
LUCGWk8WbPoi/1kndKmnei1uXiRjxmzrBxrUJYcKZQ/ALjcCfAsV1XC0BDxQAcx9/rSkjbj0CDdm
p2BygitzXShghPK98WN44LEnKreMPR3y2hyYCg44UWDnyM0PDRroT1JjF6ew8nQZbdMlu/RrcfZy
/rPj0ooGfSkYAOLoqyiJvqjGQpP8Wmy5HGB2QpAvDXB1RN0jLJ5VcR7xrJPzBe3Zq8fwMtGdbZg6
ZUUMBRYcCg121aobO74DZe4JCZkeoXMPWoW8UC2/vke/8trZxuEj5YrSobHQdJGT6uqG59QdoexC
uta7ffiu5oMXafz8G6l+nsQtsjM8msOCOYEuO4LFKw69fA63Cr4QqK8Ski6Xc/bN5NJPooqCRTzh
OmExR8xV/qy+Jy+QhZ+Mx7fNm0isLFoty29c34//LOs890W3C01Eo4zOyEgtWRutUdzfXs2FD6fN
Ipk/NgEdgdk/9flD10PGXgF8PN0U8X9R9LtYRW0KPZd5Z6XAsCniElo21VrKMniLduu4IscqDhfS
h2uX3uVQs2xpbCUl0DMcMh0chBZClQyMiESK99A9+pHFoXt7CZc+0vT3i5nFlakLWqKPieaMXZab
SZX99gif19g8xbyc0exEG1lMY1lv0BgPyvUQ6nbTpGfQBh8BYpEsKVf+FNIIgRxhtrapA2kn+VR2
UeJ8yrXkXJbtcxp1nhlwN4HWbpkVq1R50Hr9kbXBCbrmqwyEYtAlfhfpsG+Rv6rDXtN3A6AyRIAK
EryY8kM36LYevnNKrXYqfIjnVOvtrK4tVp0lqPqn6nsdrsOU2y2VvR7MndhnjjS+cP1IG2qVQb4W
KE5MqIle+5WJ+56ivK/uw8b8Jf4Xad/V3DrOBfmLWAVm8pVZwZLlIIcXln0DE5jAzF+/TX9bY12O
RtideZsqzy2IwMHBCX26m8FJlOKoFqMdltExM97a4nEkKC+Fn8Vc3oNHd9tJ6Z02ci74P5TFv2/Z
ynlFUOWIhQGRbu8Vm/rQ3YGeVAMpOKREoOmL3k9vjfbogl8pw/wU1B78uH03hjPlAkyWc7x1zqvn
kKZDUjQlbqNC3kPlXtJ+suT+ti1dnRS7tKWV/9RKUVbFChdRmYVtbChePwMpn4JBHrKbMT2xyRMA
Jaxr+LT+WNdwC5vE8NA7sMTuvjW3Mv46Si8Ew2Np/kTj55SV6NT9gHIuyFXMQBpCNJp6WcU0lumy
RNsQ8mi0jUXU4Pa38JzXyjNrA8WOSdB4LJWnEDN1XY8qvoyYoVY4OcE/NCz+spF1oMnCeprKSAWV
RCp5tYqJK2kIUoqwpKnPJIJQj2LuSXVKYTu02rP4I+kec5Y7cusV8jEhL1nNS1R4D/06DE0jQRTJ
otlK98DXxvbCh7JQKlJozQOuv5Uc8sLVDLvq7r7rMerKRmsFo3GEogDTuOD6B2ORL1qoqrut2xbu
EgFDQ4hXRrh6Ly7WXNvsxEA6hLmrBTSBZlXmlna2Le3kF+Ju4CnLR6pYvFjwagJ8UQZSV9ZlKJke
qyVqF/OwK0N5U0vRdopLtM5l+MH5yFBTzZjqjx0CAugP37Ztziev30tZ0GpNHAENz5tPBgBFFE5W
R37cXuTqBfre13VdgSUiGB90PT4lOgLu+U0EAUxMW2vUuRx2vO9ZvZIziKiYXtDkFO8xoGqp+8xN
fglQdwKf2eSAQBpsLJv/b2kQjAZdHKG2/KiLp7mDUEEYQovqOFQg0ixOxowxT/p0exOvhhsXm7h6
PsbJKBgNcVKglLNi5XNAnz0i1JXHjSm93F7r6tz+5RetbkLSw0XVuSEBNgc5jVTYooFLXN2wxg1A
HO4y16uorhgeomZDTF8FjEh+u/0beCe5uhdtmIInS9HiU0WpU40ChLr3UvrfNnXtbwcZDPGKvswz
N9uMIbWWkn2K2dPGrDdiyrzbn8S762tPqkxdW0UqhmVKFjozeONlAr2MjVygzUIeofrUkrssf446
Tt503ZmaiimaKhENaWWgk0H1ONQBEjeK9p7G9+KUnW9/2nIafwsp1O8VVtbJVMJahcnxCXSCeB7Q
u/Nnl8+3+Q87+L3O6llIO7XRhByYJUnonFLNniIq/WZa7ddmfGTG5PQzsEgQIhUH86MnkX/7M69n
aYhtDV3TJNlYq8uPpVDL4pIqoXnKrLmylmwNjEhOdJo64ILFA8gjEIModvuLK22/bOLfNvli8ZVz
08simsIQ9dkFAL3wtEWQIkW39nE6jDvNgdr1Odt0++h+2jCbPYeH/POLbQHhpGPwJtmut9Qufs3K
qMq51rMihdfThXcZhAagDVIjmtiVCY3C3tWnbLCapLLqvOU8WlfJK+WLpVfWlmtSNpkgpccpiF7/
s/kVO2jUGxtpEwMpbRXWMn1JgqUYqGPET9rK97+VIHnMvAgUL7dN4urduvgtK4uUNUkE0QN+izFD
wwAJdMuFCV2rU19+7sobi2g7x0kCjqio1g8NZhKlMrs3w2oXttC4oK/h8FZmW5OZdyjJcEpJV+m/
Lhdf+WEFnblyIqjtotq6pRB7BMtRZi3DtsbjwgnaMbd650u4Lt90w9bXDE5NGqNfKqDUM44D5O4A
WA3PrPBJDEzDsCdpyylKXq8Rfp+jsSpRDNFoyuZSW1ouV7ZLXBCLmS+pY2wyO9m02/QA1kY3cQwX
Ksc2Q38n9cGXVQe3zenqs3fxM1YFjBYDSnWjw5yyaGEmeAurt0bZ3F6D+63ynwHLWOdlP4RYZLCz
Q2flO8lPcidJbON3vc1PILBwW6D5npZeFgg7egCjAUzCbeKfM+97Vz6NynMMliB4ERbp3kIsJwF2
I8gRx2XwvNW6vK3ooaqAxmr55N5JguY58VXf8MBtwfEH3JVWzskE+E3URICogNr1l6mRfif72b0U
8N4DznOwrmr3bTMzbUFrCVUPOmhwnYIwVNNcRk1erXexuvVtVAjRJVmDQ5PWo/Z1qU/NQlzyxd4D
dFZgQo5K9iVQ6Jj3NecqXoVQXK62ugOaAk0zVJdFzDOFpySo/WXqBrgjX7ZzmCAv77tKz3W53uo6
ZIR2UTykWM+eX+XOrkFgI1mGLzoU1HFkM9vVwfihHcGBjctwBi7XjvijKrw9Xt2E2Jjztp0GWGg0
BElS3tUj2caSao0xJo4A8TWUuwTCKIoaZAZwlNDp/Bdu4XIfVpYriIIsCZjvwykrW/Nx3C98aVEg
BxBYDYAr+xXuB8/c6i4AVzYD+b9V/KJ3vOO45hEuf8XqQc3iRO8k4MdOAop4ZQJiwswxU46NXYtX
LxdZPamSWnWiliyfOnaHkMnAjhV+1FSPLYRpTYAVtBF80LHCu0jXnrXLdVev6SiURl7odDE1ZXJD
AHHZkwpchFv7ppttkFFBQDOoofz7P1vn9ds5m7vWKEwSwwyZgs3NFqLZ+bfYgvN3bDjelrO76uot
TQs6M0JxoXoPGqR+GwzeMqv/r1ztxW5+0W5fJN4gXRUTSQFcc6FALUD43wb5xoDcIE9YhOeS1qiu
AW0nKgr5EvcDcypYWGxrIOJWSrRjMe3JhXvwtnDlDQYTzKBKnImgpmmRUPXYwmYjcdldv1K/G55d
XQzmYgvBxTsUYgevg3K9laOtHetuZgq/u1o4z1X9XIdPrJqgP9xbnfJKwZmlT+zOZPK+6uVAjic3
hRQ2aEo76E5OamMbg+KlVHIKvbcH8FsUUOK67aeuVkkV1BxlUVWXAc2Vv05lJuhyrS7hf3ZIfcmX
ve6rIjnaoo3JV8u8k7zSAc2Nw1mZ46PVldtoDXHqw+VUFkA53nYHTc+N7i489dmRO3u8eLpbZ7Ny
FqVSQaTXwGolJj3wIG1BEo4JVGjonEJP3nbebIugfel2PMzYVUDVxcVadwSjpE4NFiviSTolh2qz
sCOygNaYtwVToYtIENhrzBLbvJDmKuThcuGV5xhrCH4C6SSewueFmCWBYo9wwLyOp3l8uaCrodrl
aqtAo6h1sahzVTzNmNpORgIAwPxuphC+aNycIe4nSATK5Isr6bYlXfXD3yasrK7dpFbaNFQS6iUA
vkO9fMQgRKryot6rr83FKqsHPWvA0EwEXO64ROcCwOBysokIwb0RTOsQSecRVlyPpC4WXL3dSUy7
EeHb4iYxTSnum7somDdVYQku9TQMQKBwKLrjez9CS6I+TjuIDnm8gfTFNf7t2lz8iNUlJd0o60qH
vR2z907/QA/zv53d6loyqUyURoP7kTHx0AZ9AcQrZBpuL3K1xnHh5NYvdTVi5kBVxSVhyT+KfbPV
HcUXPO2u2Jhe6euusQHHwjHzow34D8JgYY/VPLbF6NC/oi27/C2rWzkrRlNNohafGH2uyasCiuPb
X3u1x3S5wuomZk1RVZCi+l9FJyG2/jlaAohYo3tzi9wQ43vcsJ9zBddPes9SwG/ypWTZQgaqeRTY
TxntWM6HLT/8hjGqq3ccbrQ2e7a8VaIMxszJlTCVIaEw2Q4vZkI+U3mXJS9EIluqgkkiPd9e/2rX
+XJjV45G1Ruw/STzYkaDO5xLcBk+Al0SdxamzezBS+5Fl52ye/ncnoCWgFzbv4rnv6/jF1j9IsIY
x7ypsm6KTxOSF9pmNkPXUIS0w+0vvfpYXiyzcj0szgytavGhdQrxa0Ac+5wGAAoIOtrp9fPtxbjb
uvIxNJS7aerwNEO05EC2JYZ2mCODjS3zmVt8aK+TZ7zOv6Uf8hYsny70vNzbv4BnvSsnZKhD2Awy
LkzZVI4pbGXNdNWJU/zjLLIOAxKzkxtQoSI4FGVHRD1XBiq2bF5uf8q1OsaFia7BQUbKiCIt/rTS
oYNmGrZREhdTFFZZ+7dX4rwM626nrpd6PWsjTLF/E+LaGnQehob3LavQtCZEFEsDx9Ib7U5WUETL
KwAFICyVcCnUORavrVxLpnaynKdhfBKG0ctG1YXy8UEdUTDoNWgAN9tBcI0hshEEFFZeFDu56+y2
r1x0axxpUi3giY59kXKOk2c0y98v7vskNFWdLxXMuvw10qeMAi1BuBrMvKNchzZFL9bhBKNBWXqy
ZmfwIZUOfAB5nJE6KwLI3P+jI9OW87j4sDwD4tAQ4GFEcbTwBmI+76HHmNltG72a+H37MW3lWaIs
JDk+DgVgw7AwjQ09bUz2gdy3PAjdUyah4q6XvIyK80ppK28izylLmKEsz+/CkP+/VFp10wOGFAOT
Q6Upcwx33XUlZSZXWYYADcw6brVvqV0hpsnvurcsoB7k+nbaI5Qn3BCdnOrlB0LzbXQn+vSg2hjf
98FQvlnK1uEDBkvvKFdKnXMC6y4taUcxBO9PjNQbaa2PBsAmxrK8XIdzT/TlTC7MKaMyxhGBIzqN
aY4pOhDP41GWqprzLl5Pqb4Nat2yTFgeT5TipkSDs6RypW88xS/JniBFTt+5NZnFw90IePSVVxJV
LTdV7av2oxi2uF/YkiBHjnYpANZL4ZRX0uLFjmtNmBpjjRDFhs9NN6U7gdBTsOSgDehvMCY5KBhv
uCvyjm7lfIYxyxjN4eLoHiV+dw6awSY/FWtwZLfw85fwQHyN08O/2vq+eCb1lftpk0EjbIqXBhUG
rw/iLvO1YwPJpingNaE4r5i+8kGAJE2VquKdHEnstDWmkvMHCAe4AEVzrJOX5ugrzyOmmjCh+B6f
pHeMWzux3TwvBP3aU6Q44CR3CDALVvdab8C67qHERPze0+8Bk/otBNoBk3O3vS/v96z7jp2qSZMW
4fdMW0jLJhZ7Asvu64xZKGAMHpRnMdC9witRZmqtzkkDHbGs2+2LPGBbace7TVdhlBeHvu5KSk1H
x2T+8kUKtcwfX755iwBe/5yhOCpujPPgq0GJEZhsr7xWhoMge9qMGSbALS3oD9n90gUfdvMde0+4
TyLPKI2VExsgKitN6VJh0H4IBTtBR9AF6cdUP7alPwGwjlKzAYr6cODRTHDuoLHyMzMNQ8iqw31q
KQ4K/O1MLV0hPN+2B573XPcNC3Mqx2w5gNED5TquOhAGoA34YrSW72cObJZz8daTMX1NRqMEK/gp
B2tgCX71iRS2oX1oDceb8Co16+ahTqMQI/1wYZI/e6ELAVKMcJQ+RpIhqk69wgHJYVA7oHtwFU+y
Kl/8j5+68jFR25oNqPQRBGCiuFEOMlgKam0HJqTbJ8izk5WDyZVpznt01Y96AoqxfnSgpegkqcpx
ZJxl1twyqKwV3VwhVZINClFpJy0h+zBxIifeIqs6TDSOkEyKscgkv4ViBfaKxEqEt9sbxomszdWV
FqOxFiCTgIsl7WL22cTcYg/HytfaTywzVKNOCALpH6MDAhFw9DosWJ7PBdg7uguJugllltvfxYsT
zJXHqHLwVCkqTL71BpfAyIG/d/oAFMUYElYC9Z7H1c7byeU4LyI8wFeYMgqIc2cpATFe73VZzfko
3hLLVl8s0WpGzypoaJ7ifAkiUWARCuf2vn3FuzciOnMVeFS1SMupR5dNnSAADN6+DHwNSgRql3TC
hU3Zi5SOm2IWXxOpeq0gITIXld+ZzWdBjdCqMd9hGbr4nJPxDO03K6ye20pGLztzACxwaH9Xsjsw
pPbDsyBVmPbHsMlcq54mvAygk6XmZIW6N9H3slhqApLXj8Znmz1IIsi5YsWa2oNS70XTtHQiIPnd
THFud7P5FirGE63lwMgbCK4u5e+nqiCWDl4G0HzBw47NRzhIwI6VjpCBmWEwIN1Cd/X8g6jQ3cWw
SbZMBlPMJWr5MZzAOqPjauu8ivVVBteLZ95cOUMR1CkdzDPF5PXs1Q+QxEXNvMa7tlsQ7xiqO5s1
9OmXl9yqTsMLEjVOQ/y6ISmKpqtoq+lfMLALQzLFYZ7nsUhPy3ZHUMfBMNNtO7oqyKOI30usbHUq
xUyJwStyMmQQmcTDiyhpIpgxjaeqkndhhJlBRXAEHHIq0H1tFFAfrpwOxY24EQ6sq915pA4VaqdU
EN/Muq3GRy33cpDaJ5P6efvn/kNo8/1zV2YvmKJa0yoS8fLH95UXe0WQ3EugE+cTJl53iN9LrY4/
BwfrDB629AQmFCcRA7keAkE+gR6C80phB6+mZ99LrZ7DgVSNQqFZhdnT50T81LXerZrKbUL9x6jJ
jQMUY2qNBkgwq7CZbZXmh4SpNpj3iK0msgHZZynyM3F4pkR005iB8A0wMeUwEv3eKGVPGe6L4gN0
K8hn3wFpQWP4GRMFffU+tq85Auhwtk2wAMkKgmsQAi30TfN7J1PMNkIuw6RuxA5C6DEBmjflfcTe
kuEsiOdZA0iid7T6k0133QyigGM1vZraY248FeaPTgla89lAY6lVTatsf0zRflYewjG2mrnZsM7w
NSm3yfyupCA9QXm4wfiK+qjmH1m3k6pDoRwq/WXuwOvLDhSCOyl0cfvU0pU3WSzOxAxiqPMk4UaF
Wm49hJuZHEbjdwbja2bUKfIfifRBy8gWwBWHqW1U1362Wg2hQd3K1Y9xelGUj6GlCyFgpTUIRY4M
W1BPZ9H8ZaSoq0Yl2NUf1Lpx5DDIFhlJ8Y39TLEPxvg89b8HSbFSygnD/qGS/ZdBKItjuLj4A8MM
WmsYC+nD4EpnNaht9gJBWbu0AXDQbXT33fyn5LX2kj7EIGbhPczXo5rvX7B6Jst0VoQcSmpHJekh
QN4G02g6BNxZty80x/KV1X3WwERL4hrupwNoQ+7jDZlhvBHsrqH/canVfY7FpsvBAZyeIOTkZCKa
n1FkS6ZstSWPo5Tnpv7WxqJjbbbZtHQikAPdF14byH51YHbFxdssvuHvgcBfB7XuZXUCEcuik8UT
GUEOnUJhzS3iUXCJlFc2BZGgoTzrKGaNKZeahLP0mopVZ7Ss8qQ2jrUrPKKTDar5poEsGCC644sK
AAYedDAOfRiocGMY5f+BqGQJe298/Nc9urgnhqiQmFXw0QPDRdGg2ljaaQuKmcmT3fYXT1r26gjO
xWv5lcBdrEdrNZcb2svg1AAJJ4p4xJbSxNM6yRqB8K9Kp1J0EEuLGKlUHpvqLoKapV/Pu0L8GFJh
02m0tkj2HpWxa2QVJ0lYLPjWbsj4+8Wvk5UaJb66No81MdBti/y5zPb1qDqxSoIERUyo1XOaUZz7
u6YUiqdeFhuEc0cNlEwSYsQCgnMRPGlXz5z7+w/Z8V+W/oWauvg8g0QJ6YVKOWJIyh6Lc1W8Rgxi
ESpYq9La6prXqjh1+VKvLXdG+wYNYOg0D51VdKpha4mJHJAlrpLrr3Imvc2gHdzKugh/05Gft93a
4rZuncSybRc/dVZqnXV9JR8nvELhBF0cQuw0M30GmsV00jmncHUe4NIuV2401ooBRSkEiqplnGTo
bnUVEM7tFrVPO3lV8HBZ3e5fBsjfB7LyqJKpl0aVR8pxoBCTZAXCQA+UjTMsb2CiC4HfbV1WZ5LX
AsRLuxcQTvrtLGpWVf0U+7r2urKx+5C4Y75bJqvN8+1T4BnnKqxKTCOLaERnCGVRJytfwmrcgkQx
RApxeyGJc/PWghRZh8+K0hrZGFIFwyfutM0OS1mwvosfW8hXjS4FBGS2jS+JGExE+eDVBUaxQu2d
l+ECcHfb/NbaE5pejWVZp+lp0l/VqvKHbtxMYb6fe7Y1QuqUYenPJA/iCQgHM3ttUs0u0YcE7Zwt
NCWYAiA8a9AAQlVOqEMuFNqosaz7iqbsYmW04nyyZyR6UEXwRx1uN2UIhx6GOJDaFsTQzGVyuMHM
vxMX2n2jmZZc7KDbaXei4aQqhn+KDKlTY1psALkFndAV7bYZBSvieBTne7URgqRhTtOl4Jeeiw1K
RVaigEw5qo+QKyjgYX9PQx7IBsoFKVCfkrqBBtupALO/Oe6j0NzSON+0SnRK9dYH3MEiZQkexzZo
SbQZNfDMqPoulpoHjZ2iVgPb8oPQ7yjtNkmHJmmMXu3nUAODAib9tMPys3mnhaeyfkkrFVRDstUX
+0hnD0MTu/lQ7HJRORa9sg9BzRnOvmCWbt6qmMSBerw5OTTunTRDAJum2xmsolV1VPrnFg913WKm
ZNgyAmpm3KMSlf3JPBrjT62EGjuIMptPXZ0spSxwRsw1BdOjhXmXVZo7U9VDljak8pOaRg4lBBlY
bUttvIzbOSa4Bckwo0PwJLal3ac7pdloqriX5B96icZWpmYbta/xFOV2mUE1T45/ilny3OuxAx3K
B0oTtxrZbi6QGvT/IsQ0CEA0oklUTO6tIxfVNKhmivJ0BBGBBA784qDFnBfxWnnpjzVWYWw/ylD8
7Qq4KLsHkSI5KNB2LqEF2IDXIbSa6IARm0ceMvnK/ftj1ZX71wqtVHUyyke980U8hHqyMSgLbjud
a2OPf6yycvry0ArM6EvlKEQL4zioCn926o9SQ6O47/2RIZiGUjdeaKtUwm1p6js2/DTYK3g/QkU5
MBNcwJyfdOXD9Yt3SF7itYt3L6pBEFkQc0REaB6rDeR3ICMPcudgtJFLQnzRFe5j/z8uugp7opaQ
LNEE+Vi8Nm67ybfRtvqcH2pH8ONd7kROE/A4j/6hA/HX0yevEjS91JCsdAg86abWrIWTj0UW/JNd
OnVhYSCNU6fhbezKjrUwxZyppBpHViOQpqaXdIVrMtXl7CUncFkLvBpMS7JmWhJPlP4ceKLDAm4m
j9Ib2AGAZgzig4xg/t/iOL43dBVLKIAXTxMYMI+TeTAL2RnUX4nGA6lLX3CQG4GZvAoJKgyGylIm
jMcUMWoy3c0jzm440vBFzsCpSmwtem0T05ONDi8BniprYqgTJzjUkgL3kY9J+9vMZOhBGMlWx/9v
Fn7BlNzqtKiyjFqHqIcUNZYQp2+NyB7yGozAkKsGSlxvJatQoqeZkBic2lLrikwT3QhVTar176kW
OYv2rJBMXt5Dq3kowSOQ3k09SJORNogdfVNzZRfq1Jn1PChCsO8MhTuGsZt0GeoTZZCYlTNMdt6b
tjqUlhFCyKWBL6hGH7MDttg0NsSGA3lWoRTxObZolfcQBSQq+log865HG1zQd7LaqnjvW7fo8e9C
4gkAf9I5fw6F0aapbJtKb+flr2T+QaHSEBFQ0KqQW0ZnVqU/pKZ1whQ81eVOl0FMoIM8ZngElR1E
GyarkQ1PQnOQoEQzqYNDRBCU5eEi3owC0SNEaoNB/BDb97yGemocQ443cmNzsGh6pmPsTT1GO2RI
NEqlm85kORAEG/hqVIXIy1haJlSv5fmDCMdZeEDj2NIhwE33mf67jgsXNV1fZ6ad1z5duJn3TLgr
1J8V1axi1C2D+oBkJE8xaFklcbAZ6q5ZdK7m0cs1sEhrk5PpIujFBXfQmZuDm24BieNlTUXMNogo
conQcFFF25R/VsLgNLoAJuUB2WBtQ6vA1oXcBqe8aUKzAv85yzCJIrISSHJre6KjLaxuIPuECAvC
G6hECfm2ZAwkZ8TJlRY0SpjnAFxUEDwWPcmkRCg3OmbyyrLKLmVm1ZBsBTOTrgDSMb6ZIDCaxswl
PdKA7G4094i+AaD3pikoZRBkQcnbgNI5MxWg6xksVwG7u+pLYr0RyhMdqT+R0W5604nTH5nY+nMb
eVUKkeJCshOhhxEWgRIflc5w2llz5AJTleVr3i+W0Hthk+1kJGRFkbgIteTpJ6skDKRvk7n2Elwa
2Ct0igxrWsbJ6sNEXIIdVydwItPOoQZxyuIcFwlKneZ9VRj3uoEQqoQWg4BbhT0aIf4Rgy0J/z5J
B8fsT7X8VGT3Qv0rQRGTJLM1DY01UALaq5D33HG85XpOB3FNHDUTai+LqHL1iCA63pT+IkM2u6Fg
z+Dpx4wVniCP1xn4EqW+4cjWAN6qZ1Tpk3EphIe+Cn/Mnk39PfViG+RNYyD6wl2IB7eyex+kPG7t
hkfZJS8munkSoH/W7CLwMazhKIOl8y6XEJLjx5YvkD3ivClfefmtn7qKUyQyV2o94KeaogW+fCeb
AvNT90gNlUCIwb8u2MDoh/EpYQohfOlPy0Rz8QDZSY+Hz+WVENajQiOwyJpA8FOK194ZAWyZfiVg
KxifKHgSK+wRHnBPuF+IhfIn4vBZ/a7PrH33W9bMQmOh9UohDSIgkpPbKVviykHmD170M2aQ1nT+
H2SnOEWyNWB4zuIS8vNYcpkcJR9LQAYmM4s+QOSKG6jwIqM1cDhMqlRIFKxm3Em2YDU2hFs2yK8c
Zc8fNlzCrBumtcYOK1rBdMhG4zzHbj9Kkj2Cjvx2SLREVreWWEWXpoApayp2OLA0EGKwF9VezXgI
p2t5ymXgvIYNtypJoLSwrOJLv7VzbS/cqxAQPzN3KR0kjvl0+7P+YV7vr4BrzY9UKa3WGSpWXKTT
FYABj5Gb2fpp9pcRysGRLLy01IdU1JE3scc7tVV6RFlatQk6Mie5JlaKhhXhcR9zc6MVKEPKu9lo
SL7QEXdntFDsu6fPJZIFm5ZiEU9ypk9lx0v7uKuu0h+MRbKUJMg2S7fY6K/Tuev3ZeGAs8yvHYzo
kQAyEVrr9j54bDlTzFeKXX9kgys7zUzoz1cjvljrGIRqHlj4NuIlSnPvtuH8Q1v8L8NRyJ85XkxJ
XtEqN0GZGAVUBBgP2hzgstlTC8NrGHdKt0tDVousAI5+U/Ek5niWu+Y9EKHVLqqwn6NxJxxB9GPX
d59qDuYd1FKcGR05hwaod3vdjldZUzjOQFkdMBONiIkV0iMy93cGHbZyU6WbaejccUKsRRVocnRS
uwcAr7CWoaK03BJIbA/mkaIvIVePQjHbmhjth3jyAV+Ajpmnq8K2BQljGcbgSRwtaK8RdhLTk0BQ
0AGJoteOxjamiCWAH2xYTFGcU34VkIuSayDEBsXNSH1QFfmAuppfTJVvEhYIgPDM70zmYBKuvWB/
GNoqU4OKoSHXbCGCsDUGE1iIpbI9PTeJNTloSHIHfK+4iz8WXOVsBUtnKF4gv4dQhJ1OhZUJBseo
r5zr5RLrJ7IeZLFrY5RSWuEDdbxI/V3wyA2u8bv8scbKJYl6OIR6UcooRdVnydbs1Eueaz9UrFYD
jTg6Rg5xSGuD4tXwBHD7JyhdSAdhx8O4c/Zz/WhiSpIMapROxyTtd3nR7XQY3m0nca0B+sfHrrwR
cimlSCPJ+L/SLsXjAs1dAJrpiQfHvRZx/LHW8r0XRSdtiFmq1jg8VfpVM+hNsfk81N2mibRnKJru
mPjUQXYwZlogy1pjg7309fbn8sxn+fvFL6jNRBLiOZSPBrmrwQIVQVeF8vpfXzWlVSTyx3eun03S
xqOy1PuAsrVGZE8klZ4EM4JmKCLrCMEjmJI++8E4p4W5NXUBbWd0VoT2g0GeS8wemx46X9qTqeMK
wd/gXgVGDy1BPFERcs2YMhBcC0EKIUYrG1HmNlTxV98m4ASegWJDPwVT7mOMnoU0bOuGA3rgbeIq
TZC1Kq1mCZvYiSgLJHuooSTN7Py3k1o5rzqTEGRByeYkRx8hAT20WgRCxw3nriSGl0e1HqaZkHhn
UUIXMn22QaF93Kg7KFU/LujdfDM5iYzMK3+kPsjqbn8g53KvB0vAzjroVYiUNDQe51bwspa5t1e4
hlb64+NWdliRTmAYixFPdU0DZVG8LItYs+U60UGJm4M2UYwtKJ/acSu6RAA1R13Np2aMndRs3LDD
s6Q9KunkUjEBOPy+GO7a6iyoKHtF+6RGO1DeaaAUg6IR5/SvpaL46SpmtBeeCvLFPXBxUXO1EsS4
GuajnkN+LfOVGGD9eNIBbYx+A0nhZ9pdjklYUKVA9QDaogYKKFXuQ7TLheZ8ALIRt+oMFJkwy9bJ
0M8MPTM9p2lviRB7S1L0VKC+eXvDr1+M7x+9ejiQOwth1hVgwFVOLOxsCLmDEpbTKVkO7e/O5XuR
VWRjMNL0WZ8px0l6y5oyRfkrP6QgFs9kDvb7H6Lk76VWb4NUIwMG/BRtWbvYyLE774sZLSZrSXoW
YBNITOcP0CuDgbw88h6/JVi49Z3L/bmwgDiPazGeQJql+Kq3hC7/Y8HhLXP9Gn5/4+pFGAva9UkG
Nu+CDk4Rpvac/PpvVrG6hUKUJHNTgQ027Yv7XC42dIYGcMfJKq6xcfxxY1ZeOR87vRIx7nIyM31X
ppXDWOUII/qFQ+2EpmApFWqg7EeRf/6371t5aq0xojGNTLBu6xqKk6Xbwju0PPwK75xWsSWbtWRU
0mUVoKVyehZMHlL7GmbocgfXKKkyFhKaQmrvyJzJ1YCtZ/ZA3AzsXQu43gTQ3QCNH4EOcA19NVfh
xnvXigt//IKVA2mnqIejg7RLcp5scDJhqhO17jBYypRSgERtCHhNOY7P+irEXVyzpECRvVc1+Qip
V0ReojNn27ievNs2wjm9L3DzxSo6lFEpdGQwfSfgtdFSOx+42SbHMa4RTpFUi1rZjzPkagHh+Sk7
kKndDJkrIKAtNwXq5QC3gvicVyQReQuvXIhoDEOXqTo9hTPzBMh6Sz27y9FN0chbKBS2VpwxDBLi
6Wka2a4xf8xEwdJTTACUHfg4udrkHNf5FRdc7DYEJtNUMsB4SjQHVDK/Z6DxD7kLBEd2p7uCa9oh
IC2lldy3D+U9CXgVDp4v+hoTvPgBY8YKpW3V6TiSc0uHh7AHwb5GPAo1C6hw+HRMA0CjCS8y/Zri
vPFofMF/LhaeIqLlXYVHI0nBq53Rfa8WnprX91ANyh/CYYpeh6JDIH1sdIjE6I9qhYnoMbLUCsQJ
/bkqIycvAhYOmBsbrbJsbUINj05PcfLBlj4exp+yMHFJMYCDJPLpIL3obENiX1LfZ41uC+iHl+mh
T0FcgXA1zFtnFM6G+UnoXWViqrDKbeCY7aH60cyP/4e061qO3dayX8QqAMyvjB2kbuX0wpKOjkgw
5/T1s6g7Y7XpPg3XnReXXaoyGiCwsbH3CnJ71MuPESCHuESFLdKclhS+XD7mabqD54WbFJNV6XfZ
dFXwu0SboXQ9WWZzPSb7JvsKGmBeeP6aMObEJVDfLThn4fPUAp2SQchLUv0kljeK+sahc1G1D5dP
tSh2rGIy+p2F0aLBdCw62ULC5kp0J3WJIHaIouIas6W1XZRwE9u5cdFCY07mBlvqF9v2PXldClip
LfLBEUxsDcsqmGFOcQ/QwExrwGTJZmCokwF8dHn9/vAg/iv5WKMwYmXSo65fsNu+9GvBJqDfeWX6
ADPtQjHbVBCEv9myJ4dDjwpajc0ShCFmY2TOIpuItq3TgQoHN9eBuf9Cl3O5si6cyDX+omVc50ko
L8UUnBzA42GK6Gbbyit9oeuF6LOtAvEM4QFtJFp6W6AXqmv5djKV+zwCJAzPuXy808rODQOYEofg
2AIKaRtoDZMkdlsJzXEqgl2Lfs5yb5ysNyxcOj2QsN6leU0fihb6/3ihX95CojFWWV8kAbOXEowh
c8Pu2w6mywBYR1QwjHCnrpI8I5SVKGQ46v9pTbXHwpZAdm225m/JEd6oS2X60qZZBZY8i5ncq+HS
ZOm31Cogn6f7zEmOoj6jKLasa+QBhcZ6T1EjHV8mSLo9LTYp3O+84Bj8om7mhcKeyrJSF+a2Lopr
c89SSBPC9rSvbVD+NvX8MUQfEh6rfeJWQelc3iGC7GRdCU/TqWBTBJvVAFeXjMJbeafpxwjF6svj
fBcsLk1s9VpUekOtJtrNR1L8riXYDyloJvJNULPUnVmI/xgqHX73jACIIoXwcB9gR8XC1gpYrLqs
g7F8O7UMmIdqsMyo4l4oIetuUjuvOjsKN8o4v3O59GC4Zo1oPEN5rJ+ILUHmE9JjdU8PNX8cm4e0
5fDmBb0hJvlvMBttKdHQ8gdstKeNMyujYwRs8d8CFl2BN6oh36rD9TCEV/B9tgmIg8ALODWoRMq8
2JUDbpnjog3Se1K2bqUFQJClug/WVWZVXQRn+V+SgXQveClDPBeqGewvvhsDBilPYkXyaEvtWw8l
GjZrXk6fpkQkVXj+fIJ5qDFTlQmMg/8eayp439FiyLTjAP+wrnuLZcAZ4LteSX6JR20AEE/fvTeA
jSj9gZS1ID6c3dQ/w6+v6ASgyWIwZfWotB+8rr24U2wj7K0slh0FXmOhWgu29bnulkFOhly9lYqg
yjupUJbKXbghtnIbQ2sCoFEYrCwlbGJa9DbbEgePuE0iPMVn79KT0dnf17tpEvwAHSCeaZBRZNoH
3f3l43S++HIywuo46VkaRkarQZ88dAZX91So6SOddwKrvKOHBcEIurcXeiL1EtHMlr+f3FoDYM3j
nGJmPEZ1sJLVQ2iU7uXJfUsYX4oVq0GgwxIUeo1rSwNgLA6gmdCOm6YhV0XMj5WZQ8gE9Z/FukxR
Igbjd5TFYdrVA9rM6rsGjtEoTqrkhXEghKs9HWO7BLOoVb4khqeVWdkNwNrYIE5Uf3EIeM2w6zbN
ry6sYA0Hdmb8xEF2BC9iV5c3dYt8C7CwGbrpVpdMt6ZE7Tmb4LoGwJyS3nWyuRn0zwnCWGEsW2y+
qYoXtXu4vCqiZ9N3U/Nk6VmcSuE8QPMjvWq3yS7zfy01L3Gd4ewn/imuKqvEJOqS1qhClIoI4ER1
AZK5mCp7vrD+V2q75gvClEcFKgxaptmIh3eSz6Y1M/Lc66+oPr+avINnwo4q/pyVhypqa5sqqBwV
hQvP3vdw7p8TDVQYmjiCNV4O5qWdt0pkRh3lX6MPIYwDCVcZQocqYPx1WntN96sxH7p+3Ma1bM26
tK+yxz4XvmZEC7OK1MaEx+U0I+df3NYTCw/NnWzA9gSmIIYDm3eOGhOLrPw23gmzHUEyrq4QAVk8
hDyLZrwAwHTSY9MaZahvm4ndy3iMQ6j3uicPA4hhCRdkB9QQzPs7JJxsbhUGIThn5nSc9eZrYrWj
mwCHdrE1JyX8wg2vDOFq2t9HNNzLTfs0kBAgVJpfZ830PkhDfxVGT8UIJ00N/AcNquu4b+ByiQp4
nt1Ohf4s8xLwm+KZtvdmLWlWMTbocpdhCyZZLD1WHF1avACoRN6lhCHrNyGuLZVdb0+B+Tao/S2Z
kiv4adgALtgyAYAR0FxpBPQNptW8WF70JuJM4RgjzK4yMBjRbNO6YdePryq9j9rJ6Ypfcjx5U2ha
KSzGkKlsKNgyaQi/r8TL2puCThBakG+augXyt3O68atMuC+T3lZhDEqBKZ50xQmkzqbAKMiRtI/h
2Qe7kV0SgrHHTJsld+PY2gpgpjKlVgpl6W7C3gkbi0Z3sKZ08hS1PJhQ67CEbBonAmRY76jVlRhP
Aq2gw0d/0shtpbR2GJlOzeFUQiRHLUDFHvDT0w9NK/1SmewkGb0q4J5ajndxIYM9qVtAfztRIPtD
ezNQZGjtZ45SRxyqtqL+VuhrMaduFHKwZABK0hIvwlHrpmM+ArjUwAemeWw04Bi1wpbrwVJj5gRT
4Cid5GqPuvFOS+IyHRh2dKjyIbHnZQGnyB1uNfIc0s7i6cZQ7KmLIXdQWkTOPTNo7aQKrI6DnAyz
QyY7oZq7xVy43ABAsb2J5t7K8duD4FWJR7crMjsPuRNJ7/koOVqPVcobV1diT55v8dKBmg7E3mJY
F5uDo0fNTdJKL5qCwg1JQYWDeWYNZ/GJbwXxabnW/xGfTq791RtWzqIgSzr8vxXUpaDuYUd24Zt2
46hk0dEDjVz42hINuboOpFJN5wSKFagLgCWLAeXnpWaqWYZV76Kd6Jl+9sl6MsPVkzWWDKmEzgo7
yvJVn1ROww8p6/3L67hE0UvLuArzjRYHdDJRdpBZ/gARVpgNRZbKt3UtOwDF73iYbdQ4E+Q1ojR8
zVroUL6v6xlfD4j0Kylyl5pOvsHDEsVWGThZIaRC8O3W79dYarNCH1Eb64G/txgUtmBxYhVX7dMi
BhR6oob590PiwsKun69hpsNeplj2/v3oUKdFAMQDyAn3QJKXWxAJC8nldz0I5lDbX/atiVx1tnWE
sAJ6Aejbfi6/TFyGP5vU/Gyr9Tt3DPFO6xI8QYL6vYtju5b/C2rP6YtDWWXkcx2AgyxjrVtWIFrc
BhDcneeXyxv37DV5Mo1lmifXpFKrLR4WpXYcqeQAGmJpwMiYr1NcWCqAI5cH+wP6568sTV09Y4Ia
2qgDBGXQm1QdXU3RI5jtlsMVuCc+1H4tOdYhzpHaM2jCZvRLMLygzrNWX0ijYIpbA4loMdENCY6k
HZypuq0N5jaZV/DCHeN7zhOBENgfkHE/014tcl1MEg4OeujlqL/TftizPvVrLXOT2Je1ALfP4zh2
WyMoNwpIqRE0ZVgnWPtv4P8/TtJPFr7mJHQq9BAMRIujOo8gZd/LUgturuyTgN2P8ZS5hdqWyCJy
Y6PHL0HeW4UBC1bDq6LRUQh6kNCTTI3ELtGXiNXW1gno69lnshD41MatW8MLo9cuypwS1YkOvB2z
P5KOOz1IJ20rOdmsO3EN20XQvjtaexVSgEmlm6nRbEmh1jDJXqmPthreFeOnFEqgQA0+7x9nKOrW
sWHRBuAPmNHnMXyoaxRyxs8ZuWsXhILAKgjn64ZSAcXwsutU9cgI0ItMyt2qQDfLjDc4k/bQHYZu
sFppFGStomi37ieFIC4pNGPqsVUNV5olT1ZnV81VqL2EBhwk28qPtV2b1i6sJQn6euVHkt5RA6IR
EwQ22HZOHgf2oWUT8sQ9a0MQl0pPnt5Z2bu1OW+VEEyoZk4faRfiHRYlR7MtRaIDoktilVOQgJBu
yBG4lhr8AmgM0UFJ4Aq2tEW5JwvwYaLSzPp9maVJWsQTSjPp1fCUa665l54T05WYWxJ0ZRdRLuTS
laeabtBu5kcNYqAfopvqfGw7iaSrPEMtOoD9ShRQBojaTofKjrzF90V2o/9KtvdvV8Mq3QgDMMri
sUbUjunrrKdWUDxGzYeZK86gxJY5obgL8aJ0oeurt0b2CP91QQnu+wz8I56czHf1sBzUoDG0bEnj
jOIaNyB38zxiXpoiaEBdygwgM8LQ+1Ry3CmSLXM8r6RyUXGSwC/pRquJMmjPhbbWhV4ob7lGbQpF
uXixJApytwkXTfap3KpJ8CZFQiTq2Zf5z+9fP07zICgYKXCBlwhDqdzjNEGAQjUelQZEyRhloW1t
cLdNtgbUUowmtwW3keDqXb9Q0Y3LpAxoIBjnjS/Ipkq+mAb5gaO62i+AVq+TrbkL9lzIdhKljetr
mDdJ04w8mlDLXPLvZBc4vxbZbLIx/yvB59O9ur504XwXpKTHuVAtiEM4eDRu8BKPvP/gmhfUtlc9
X17a5T69sDX/ISDQjSPpl6SxCuAHOHDY275fHuH8lX6ye1Yxrqu0OVeU73cTH52yt8vP3Bk3y6Sw
cWD6TYTuX+f4DX9bydXDKdc7QABU3A7ktngaHeRqQExu8GCFKYoNFQgFRVoZaiLQSpwlC1Tey3Nm
Z8s5J3NeRThzrJqOLKWk9Ep/IdyGZ1gne+Zz8Va96RJg60ukDayD/nsKvKR7Ht/g7SZIY0Rhds3U
ayc21zqVUuiHmy/FLth2XnIDKx1Qz0UhXbSNVhGOF42BNx10haiO15WBfQo73ctrKhhizS+QcVdm
XFXRLYO+avu1tIf+fwOs2hbKyENSGrgbp3p2ywh4IJ4LiB/LZXPhtK1pA9AAKcY209GMCak3g+Lc
ZxWKS88R7YBFKi1TjkWbQJBhaMvfT14tYF/TyRi+T99cO+DyLh4IC2JOTeAjDaamEM2wnOdLk1w+
5MmIfWISaWT4UPp80Mr3IHxUZkXwrURX6pp6N4YhaaUMobKHfLViZzt0Kug+2MJt7D7bwd3Ykf1+
4dNAayHYkw1Mpq7ZQYWM6mt2FL71RXmVtoo3gdYo1Mym+RjMmQtiiB3P6q8Jbp8bldcd0AzRp1J0
gx0E04wkf+y8ru2oTwwYcgIZlPdXVXjVGA3Y8o0tJ51tkgxsesjeaiBn9zLAyh3EIx7lvEbtMHUU
WYWyz+zIAEPOc2aZyO2LXEXlvnYZkrY6uO/R5FSTyRqhSNBH12N8YyKDYGid1vFnnF/BZsWTaQt9
O8k26SftuFs193OHGuPIAZS7z1AZmPFzVWVyxgGA7Z7tVHWwFA1Zo4bOjV7OLu+hQPuSZ409GLs6
eW7BtNdmBaTyj4XrXqMRTPhWjnNvShoQsa6zyIta5qZ6DdLWQSb5tp5lV4XmAx1kL0kSO5Znx8il
jd7ArxqYqxxfUek8s5/sPJm2kGezFBpYsr7tQEefC90eBhA55qt4vE/QzAj4cz++U4hTZNyv5S/A
uxSjtWc8myTzfRhSO5LQsBtlL29nVzKHYxXm2yCLrMwEop11gr0qyiG+BTVODgTnJNK4hMtoSfK/
xXN87v8nxc+FJh/C0VYJb1v0VTNBPQBJxHdzEv62cFbUfVjjWBG4b5vLUfOcbtfpVbu2WElnZkD0
A7eMXE14FE/1Y67k+6CE5JVe7kdYi9Yxqrt6GH0yfOEwzXSIXg12GxS7JoQZShNZcq1u81J1sqVO
n3aAZ0bGFe0CJwNwOWcpxBwCqm3ypoIuFTS1tHlnZLN/eSZ/uC9Nahom0wyVrBKVBKQmmrYy7Ogb
L5nLY9v20Pyv44XRY5dMulPQ42BRt096c1/psnt5/PNx82f4VQxRA4Xq8YLpl9LS1qYHdX7rFRG3
RZSNrWk1nclqQx1R4423wQ6BqvMrO3+GIL9j/lYLG0IHgu2//OwL18HadcaMgbtUMlyrAGmEZe0x
9Ij4VNlxVQi0///wAf+CWqydZ2L0HTStkuZjLmtuH6BXWI+7NEcubUx2jwqoIWfv9RzvygrSmrz9
/2Uoa97QpIyB1GdI+oZ4BLyj8NDlFuzR83vkZ4aruzVpqWKOHfIsIj9A938vD9xJ28C7vBP/cJ39
31ZU1uYQEHMzmqBC0oBgDvxjx7+plm1rNU58qDeqv4DeZbe5QmMf2eQgSieX9Pife+Zn/NVR6AMa
G4DUsmNHoLySQ1UP5uAK2uFlDqWo5v7ydM+XsH5GWyfrUpEZbFLAz0BxvAyCa7N5TsPr0QCpAGgp
xaTuDLmhy4OeT2d/Bl2F6VlNxikbMMWoakAQuioCUcJ8Hv1Of4ZYJeVZ00d9JgNfplpkR3zDD0Or
uC181Lr6rwnyMkCp6Nv0WtTMFkzNXPWyK7UINRbL5pGHip9khdcKSxLnz8FfUzNXubpu9BlEAik7
Uqgi6jnbxdOmzQXF6G+lrgvb0FzqIicX92BAFi2LSXrbcMBUqXLTKuBY0aQfrDHIXzpNcludjU4f
pIYNscRrlGUh6ZPCl3F2Zd18SaE1lPYHKY/tNpO2Gi3AmGtcpamAYJ+TrTbvFTZfoUragF2bKb0l
zRUECGX1jlJIVLWglKaj7GZG+prWnTUE77Cgci7vxPPsmp99Ysp/n2Yz0cwYJuAeU5SqjcBAv/h3
E1yBOrSPSuWqH5Bm1RGoh6hABJ10lJs3Mxq8KVOfSaZ5rG0OXYYaGjAl3pjogvtjOQiXPsIq5EHZ
Wi6retCOXRlCU6wpLCWESElQ7mqpvVOAJRwkYbdQEIDMZf+dfHmzzJu67PGGSbf9lQJ1hGST3y+F
GLoL7dFdVPhi33iORVQxQSgyV4GvjmrV1EO2VEYXmZ/GkuFLvb8zP4Itu5Fvpyttwzbl74zahi1S
Zjh/Uf+cqVUYLGooQmhKo0CUQi16O5iAc6ibfXAn2G6icVaRTwmUKMqTBHCTEMKcuxz+PEAf+EMJ
1ofdQxgUXF8XHH6wB0QehOfJqydbfRUS0w58Vh7guyp+u4V6UjCgxkaB4uObxWmd3Yx2dBd4EH56
Gbbws90Dvdq+Fh/Nh4jd9YcS1f8tt0pWUZLKvZ4PHD+lhooS+nmJm0EVFq3wwNbt4IFfJVuU4t0o
cRi1O2JRYVX1chAFlffvm3wmMZlIgc22uMvxxlJs7nb/K6MwgJ0IgKbY1e7y11fJKqaWzGAG7xnS
wQKSXmnsD+QtHIELMhvRRlvi1p8jB+jKf58fC7kZRRnuP+N60amK0F/wlsrH6Gp4e0IhS5TqXo4a
KlmHqiJGO2ekQNYl2pYDoFZonxyvfoja2EoYieL25cioktWBHaCZ2BcMIhTDjh/6l84tDotTLwwX
bXCmRhtoebATlY20FW1e0c5ZHeEsTtIZ4R8IWOC4WsXT2kXFThD4RYOszmpGBlbAdg1I1Ibuahh3
dPUVi0WA1z+8l/86h9/Qz9NQHxpToplTipAQbvr7pXQExNFhccY0b0RtfcEO+X7BnAwGJBceKcuR
m+YShl25W0O50GBwFkksfXq5HGn/UIX+mdrqrNVG2Zj9gANAdvV22C0+hNNsMai1P33bZTrtF9lC
0X10QKqAa4nNPlRBx1E04dUZrGNQjoeYsKMJMcIuWWSa0bmhhqWjFwCEg3V5yoI9800qOVnfgFNt
khOcQLXJrjWg6Qz5OsrMzeVRzsOB/7pG1G8t+ZNhYppkapESdIX02CsBhuPqU6/j3poiG6qajmb+
YvD5IOUomJ9wt64SBJIHcgDJcQYQmvYVIbt0Mr+H1Fj1QN9bX6jGJQgx31D4k4lKcPsIBxMPwcFu
Uiu8yw71p/IFm0bIknuJncI3xopMO2qspATfT1RYPSfRiOLSzw5eBRrVyOVyyuUU1sRDARxqHFpB
CLjdENk9UDe1R0hoScGhQZlUS2S/edX0rV4+Naq60Sts6JjYsoqS6ijtwhru2yl8uebNrB9IFx/a
KtklMJbg3J1LzZkDfpPX43saQnGPT74ETdc+167iotkUQ7EJ4EI5EcEtdV7T6GSKqzCHOkGYtwq+
KHyXv4bZZrMNLKv0XN8sYg6/ICfLLfIi2+qj+rWUaXB6kYb3/0LacbmeLtyX31WBk4/NWhCA22gJ
TrAcU0yf5iKR/8vprfodsE5GiJRQqRuKkA722FXjZz7fNlsmbP+JJrKKe4TymTQ5lpQnz0MOg9Vo
cAURQDSTVVzT0R+qZglcDOKzXaZZi2HEvCmBzXSgTQdnsxpef8SarmoksqLO3tkop2qmqWgyBFL/
QSmK9bTWqxFXVhNDuvURCDugrUNRfnF2GX+GWVOHIjOp0qTG4Y+3o3yle+mxhy0MeLfRnVRbitcd
xVMTjbnKSUnfMyVS8QiZGhSrZcA2dC6qgYrGWG0PKOlAa0dm7Gio2rUO6DNF++3y/jinkmqQk7Vb
7Q+tz5JaXcDCYPmXn9IvaMraEaRaQXbJAO53480rXrKSCkoBRGSRifY+d0Th83wCcPIrlpU4PW9p
Mqv10t1v3BlgJm7D7dcO3wzJaj90eFejAXlrePqXak+bpeFkw8NOcFLO3iAnP2HZy6c/gWdUSmSk
Vw2UmXNqAuaeHpNJ8Qbocev56GZM2V5e/LPfVyOKTDTKDMNc5cWNwYH1nczuqMkxrG28BlYbl0c4
ewBPRlhdSxqt1KCkyLwTmPXJ6ltDKzARhA7nZ99KJ8OsroYBZclYaQE+AePCpTpw+pVsRW1kBwYM
ogcdD1g9qZ7UFJQNA9YXir7vGmVrALtoEYp/SBA2h6B6JICtne++/vXDzPXbdWqaYCjDsT8aaFkS
OX6tosahoE4ksmuYrxW8NDNg9xVoppVtZzXwt470ANDVbKv0zM6ScKfA+tIcIV+U3jdRCTMJTxvr
A4EfFPz1ZqvrZycoakhAF/9VCnXy41chRhvbPEuVqkMKxTf6M4zAre+CtgXnJWEt9DyN+WS0VbDp
GYyWlTqF4AZ6HoOmwEmpg7tW/jsgMOWrwOSILRpHtoHK4kRTu452w3BfZYJa5uUda67fwgR+ThJp
qHkEEU+GMj25Jsrj5UNxvt58MtVVtBlNtFX05ruANHowCswyZ5Bc6iyGtL2tFwfT11BjgaC2qAl5
voR5MvQqylAFLlrw4pBRu5K9+jV/zdxpBAfnLoaKwpI1VXgKEIuDoVJt6n8Dtrl8Vk2ySsyhZiJz
5ATdUe/ZO7jWXsXhqq31FqkquyxzmyiuFsBS3fgF0TzfhPxNNWiwqXkK5cAaVFm0zUVffBUFeZSl
c9xI3bEYdGsYx63U5Ye5Ai2ADN3vruk3Q5UCEBB0N1lobE3K9y2PoDA0o4NuxpbGC+fyBrkcl02y
ipotIwwEMcTlrmwAXd93UyiY9NnX5sk2WAVMRBACvB46cH2qWHUGmH5fWRnV3BLRpiIfl+fzLcvx
j4T5Z7h16aDtCoReHYlEC0kvJ7wruE2egHK4mcAevONu4Cx6Hs1dgn/TbeL1d2DB4SgMDnIajVvm
l1rZkgE1+cX/VlSNEkXpdbGBQ62zyXoZ642n/8D8ursfIx/U4eJNyrzuMfHZfXoADA4NeBjcjTA6
g5kxfEU/M3CZUByVHBjfC7FiZzOCk1VbpUaqFhX6tKwalQyokR15UW4y2AGCJNYqiqNLG8FnWiqp
lz7TKi7NIY8L3iIEAw3Ddu0VbBZ1ZsG3w4fqid9uegADO8f41Xn8un/mNvhtFrPa36nbwwMQ4Yo7
heA3nX/HnyzCKmAFJOm7KUC4YH6Gqt28GW4W4jjEeSH1IiKOf2MwLq3AKjhljJRdlZX9kXehm/Z4
EeEiKhdKdQgcpAlBb5W+NUDRoPGxlQCsoRBNxq1cKLd99UyLW616jI0POHJbNfaPPsxeMXFHpchm
NYKNktu8epLqyA6lzkkg02wCRyQVL7P53selNfVAWEMRVTK+ZCW19ObFkAcrDz5TghYHaI0DmK5J
AmFvCRD9LYF6g6ZC+yY07DxuNpk2WEx+ncPSygKQOffN+B6j3FLrYJHy0lEX7WwWw7AlAyIammlf
Ckm9Hk8/G7QNO9SoB6EbYCoEAUB0ua/LIz3v9Ikm+pJKKDu4eWSWerVoaHde+xSA0Ag7CJEVhCCI
frcVTvJpsEtoY1S4ZKNhfAfcwAri+vbygRFOaxVG1RlkLdJic45euy3v0Z1cGGNu7Q4onlitn14X
z5eHFMxqXXqA/lEWqXmNUGUQCPxFdqYLJnVeBOXnxK1rD3M2gHXclHi0Fumu5OQIpXEDUuDDfRty
P8vgcDxPCdg4vFDvNEqTG2aAmatz/iBHzyog5/n8kOueXAPQhFJf+6lEiy2P6ZgbUH2UZFN7UTLY
Y2ZMDmW/o/qpS3IoYKFck9IjrV/KIQV4Trob4B1C2r2uvSgJBZsV7BR4uBhKu9i2lNbARruCSMZE
jCcCZxkKZ8A5+pS7yTYYVJqS4EASPfO1JtyThB7COb8pEuUNCsVXDGxbmJZR1jgS1CkK/tkCZVol
e/yU2zAKkYFelcPkRCZ34KFhzbARCoJOlAkuG+RCvFlLF2qUt0OMhvURLsTdl/IFLYNX8jvyaGjR
feI3zuB0R3UH6RPFWM6I4Hn2jSm6NP7qijFTrRqjrpkWf8Ac1Gpj1N1OmvzSYIE9Mrj/lMpc73r2
kQ/tFYOCUbOn07FODn33FUUh5CcOOTYj7ui0O1KEOJm89IN+MIbf5vRRhwW8/lAQqe9o8JpOj1hr
C5WaLVdTqyE32hRDmyy2GnhdV0R1Akh20INa3MDYO9QfU7CmtdYn0p5I8p5M8HLUPoyqtQNAgPXY
cHj3oE2fHDADPJNzzc7zz5l/1dWTBvmoNgSMVPFjedd223zeVNltMU52ZNbALj5IvaglvTyHLq3l
6vZMaCxTuUIwWDTewCeHD3OPK7L4ZHtDAOD6Fpu8NNbqVszqDPpDA/ZN7QS+8gjpL2hEdi+NrzyB
dOc3Xm7BlfKwWNJBjGRfOkjzRMU1USha3ZUxrATarpLZUQ/To5yx3TgTQZr6fS9cmucqN89GEGd0
Y57wXNFu1fsO5hrxr8pWUJexZjjOjm7ySq8TT/ROEjxS1qQ5TW4blZtIvRKd7xOVbZr2uir2Yyr4
kKKn4LpCaXZQX2yXlKt26qtpeosfwk1kk0f5A9cIil5oWJDD8CmuH5599YBOKcNXXVHIuqdd8Tkr
lARfL1GNvYkHRjITNPHf/ovr6mQU9veilop6fcsZ1lGDq0Sq1F7ZPl0e4fwKngyxCmEQikuGSYm1
oyx9oNhsNdlzWMle1d+VRrivdZhvKqaVtU9yfz2TT3UgThswdO3HyuvryRH8nLNJ+8nPWUUBkktU
YgYxjxLkIXZAbLxxa/6PUddLD0LWE+imyFwhyiBUgjt7IE+GXgWFWR6ZUaKudWxiIMFbeL8OxS/B
9M4+EU7GWB16k1Wc1zKmp/j5QwZpgH5n+sYeJVnB1SSazOrkR2mvmnyJLtGQH9Jo2KXABlyejOgI
LJ/yJEM0eKroUQjd4GmsbTgvQZgdXgfwsb08jHCHrrJEg+U8ms0ULZDFsXl2Oj+H/xEoC5b2K36C
+5ET70yHbi8PK1jA9Ztb0/OWyDOOnpx2e7mAHXj9fnmE8+sHsLWiEoPJa0D7POiJGiTwiMhB+y4H
AICQ+zWa6F49W6uAYdX/DrMGYjOa1EWpL53xeyh+4mGeAJ7CbfYLNOZ383p00X2LURjg96K2wHd7
+h/Xz8nQy5V/skOkhJCpq2q4wVz3TrnNXNAhFtxDb/cuivS34/WwyQTUp7Mp4cmYq5BpQMpPo1M4
HVks7WrUsAHDh8u8z8lzoWUWqx7GROSle36v/Cyx/Pd59pmZ6g0szSCYNoB3Gx6ocCnP3qgn01p+
wslSplhFeSwCFcWMd0PFPNLWCSdIub8FSCOrdnQG+GLKEEwaR9x7xi2c8xzKh4Ohw+jdkJzLe/cP
h/Jnyqtgyaac54s9By7ehWvpN7DmM5klvUD+A2I1k1fWT0r0L3JuwanRVxFUTbORqgPWmijQW9QV
K6SwYUo6QeokGmYVP7FtK1grRP0xTa6YKdtF+RDEkStYxbM578lXXYXQpqmyrjKxiguHBheeO+/Z
dvJkNxFyx0R7dBVFgYTM4BGKoTS59vJwtOmQCjA45zkfP9MxltvvZJOGcTtTaLbC/cLtnsqb2IGS
qq2CH/ftJi2840TxxVjFlzYHG5SC9wZIwzeKFaUdKwK4ULIhy2JHm9TFC6j4EHw0wUoaqwgTcpIm
So+cM95qu/pB3SwcY9WH2vbkFE7px3Yj6IMJF3YVYGZJl7M8X1ITV4XsYb3Nvcgr3Vzba4o7QA7D
E2NyRNNc/n7yMfOuABZmxMcE2+WqTuZdlz5cXsnzKNmT/bIKIlxORyMP4IPXuNl7ZtoG3WiNZ5A3
KfSlZjO9N1Zz3e/LjbyrdxAwIbj+yVvd3/ULD9NaDJiF2MrzRamTH7UKMGXFEmVkmPdiItAcYLrU
Q5Rbs9Rde0icbhPthMF92TEX7slv4byTpZ7CrGXUDJcrWv2lenSzMOkg0C/b/0btSxDajFXQoWNW
9SZH3sEn5rBFOg5N3rG8E3zc86nuXzeEsQo4RQau3gj2Gg7n4M5O6jTwVgS+ypbc3tZe4gOFOXn7
ODynu24jfQYiDJDo0KzpIUC1BEm1+Fr0I2Ar3CFwNzYbXwtbu4nBvYutKg0OaQFpEIb3m/SIc+1f
XoRv6Mr6yzI06RQwbE1TWzewk8LUx0Jn4Ph5g7s4iSBCheUVVf0gttSDeWhh77uvDattbHZTAdPT
QBhd2TOCeoNyHT/yYhvAXjr7gOKwyLblXE5x+uNW4RMQdbz9Chk/DrKL0DekQ+dJeb9potfLy3A2
UJ+OtAqZWVOOMeeFuQTqXfPON/k3fjjwGpQgyrt0U/qi8op2Lu9lpkJ0DepVuvmPOmw3B0nck/KY
okVAdJRCu3mycqPK7LAgBA2FcFurd730ylJ0ZtrbbvwcGOpe2S77H9KurDtOndn+ItYCxPgKNPRk
t6c4Tl5YcRIzCBDz9Ovvxt+9x1jhtL57zlMenNWFpFJVqYa9gZ/UWi8lEqKdcZ7bg5o8YCLHzwEo
ZiQ/jD7BbBPqb+yUxWdWpphYady4fzPCm1CzfK0+hPIDeN93Qxp7kwGE/bIGOHXuaDnFqPIA1EjP
AiMmQBFL894GdXepJ16Zf6XZU0vf8vDbMAExGdm9FF6UAC3NAAoIqOUBoBa190NHUIowAX7U7lmi
77oSk4C3mXU3dragnL/lBNabyB2cboaylukjBvSkfhfKmLtlhS9QjsV5/XlHPg6Kc24KYIKSOZYB
r3IpUS6b/aW5fGmOzunZPi4DGqLaxlaSYb0qzrXpU5PQdoJEdaguiSmDgeUbqupPPTnF9FUBNcv1
JW5Z3LU83s/JcVtlyowXbJ/sevsemO871Rbs49bDZy2E81sJTaN2tmh1sZLwZhijQGbJpWhmv7Hn
S2SMIFukiMgkEVHbJtfhWjAXKiuNPGHgbNnN++kN1wLWpD53QMr5SWc3eWgwdQJSKGch0VzQSKp2
x56szh0x//Vj8pW3/sdcuefkBjbRmQ7Do7i992/sz4eKcS6vU6qGZIBufecuWPB1Mj86AlmgBPn6
/EZ2ZRC9mqLOiHcLc02xOQ84amNl0TGtgEdInVSt9/38mqjm0Qxf7BpACjl6E0Dd4MYUOGqdfugJ
JpEKFEqNOOhgKXRybph8T+qGuqwubkalVoMEpZzr2rnZGbw6QL7/kmKwHmy509J8bYIVaHKm92aa
KELxwVFaUAbZuwacyJpf+fV9dj997W/yX/9Nw+m2R/rrnHjWlbIEB0JTQpUMEANYI3auu8lK8mSV
++trFjgHwtm1eUYreFJn1aXT+6Nshce+/jb194NtHxuUuq4L2xzBWm8wZ+HQf6LRSIIVXd4p0k/r
zdRcWgZNgLlOgKyyJ+V5CANMaMiFUweizkiRHvIELAmIj8dpej9f0GIBP14NqiPmXOipCjAosQt/
ls/RXXcwf5i/oV1dgbBahJy5GVav94CzgTNFp7vZwQaOfv6DAWLyoKAhotwH9GAGDGAhgSisFljd
96nbVVRdlfJQSxmUSS7aO4PcgAnb0SrzVXC4W2/49cI48zcSlSY9WtoBwVQfyH7JTCYHE7zaiScq
q4js2PsYw2pJEUtHJvdQpN4PAwLqFdWrjuMJjPC7ItvPz/J5RlgijKU2297Wa+QtmaLSJl+2svWM
CRDJb8OI9pVz5YI6AwCvM0w5PYz1c6wGGQvMIsh2kd+Juq42m1lWn8FD3YZVDlwmwAriM3rPVMHj
4WKaMUA3lC91Z20vHEsRhCY81K1hdBgOC9F93+yID9xLhCX1Lgr0IMXUVuhGX6/r0nv7wRWPoXFm
yaolcKPEWGB8mF9wSQBlI+2tQPHqx6kCQJvm6Zkn+7I3fy8XgC0U1x+uf4Ig4OMRbqOuji1lxDXN
KnQI5A99LUoSbb0L14fIBV9mn9VjUyJOqRT1S9/epe0LQX+PXtU7oh8tI/PNtkazUPdyfWWiy8Nz
K1Rkmhgq2NqFYYTcpSwAIUww5s5C6tiUTvRkH8cvBQaer8sVmCEeCrOTY/iXGTvaoCNZocBaBRxr
QUU+RnRwnBkqAQvPZqBLQFWHXZ3s6qfSH0Fh3JwTYJyfmkdx+8PmC3t9lFxYFSuhEk4Zmn3lY46K
wi7zpVvzVntvhG1nJz5qIhMgWiVniDqqaZOEsvYlm3VP7+4qOnjXj0sgQedzmARHlCnvLx5rl+rf
w7YRSBCZMR5lkjaaoRjDUMIVKn4BOFQ89IrTwjCqIn3IRF0qohVxRiVOE71NOmgGBQohiwuXFnJw
fdOWg75it3hASVWr7EZmjX2xpu9Al/AT7S6xB1eqvnQkd2tJYKQWXb4mblnxyg1OaqWmaojAOo76
O0UtjkqPTqbGTxIA8lq5QNpmF8VKzXmY5jG123awcYN734puEoAzoNXcQjAB0wGOZ3YXAzzqNkKy
Tsye96f1sN6zRwA7MzSi8vhzatObFkmAcQKkSfAdyG+TpvhxFQmM45+B92cx3OPRjMvM1kc4eCKb
v6zxYJKbMSRf1en3dUXZgE76LIgzU1oVTg1oxZFzggvXXIAEHkO/34E/3heCXCyK/VlNPsvizBPY
w4vSmpIKJjEM0pelT/pn9xLfKjswfjYCM//nLfssjLNMzDB1oP6r9qVBHS4Pf9hEUNjcCA4+SeAL
uTUddQV86Ev0Q28zvJVR68MWIggDDjaY+Ca//oHpmEBGecdRMb8qbFkSKCMPsYWrReeubnF49WEC
tRgYxwKlo6KKtWAreXitsuxoalTIFr5HucgUnBUnxUybhsl8z0RGSPxWEInkXmijEaKquOQwUGj9
0kn7rIifrmu+SMLy95XNkvSGatPUlBc5Tnwje2gl63BdwkZN9rOCLMe3EqFHhhx1dl0iy9Htqtsu
crOLcScfbEAaeP/BY4VDNsqdKMQRSubMB4kUZU6W7ctD7c6MtB2ZjKABKlOTpkFUFHemcjCr0AWo
mFfGzw3e3Zbslki0tdHDZAkU6E9v9HkfOBtTA9s/zXJ8TaSS2zQ8FRSt4zEy6g3xWXNvKdS5vvMb
L+zPEjlLMwA1sFTysrxUtX7U5uE7+lWQQT42iXIqUN8oZy8nvyXMmFE5dMBVtoDAIwN9BwBFpFRn
x0jPZnfXG+zGYggB8tm//oUbMcfnL+TMUydVoVKXUnmxgRE1No92chfnlhPrh7yqPY0W+8icndHC
4FBKAW6aGYJMssDD8LXhpGmSDul4IPeSdN8pmldL01EeFPAu/0tJXFljint9BisqljqB5/Ch1ZpD
RjFMkOv/clP5SnBvZHVNGSzy6KftbiHTrU/9EZQK4BwMwltJsDCBCbE4I2XkoSUNJe63NWunUPaI
HQleEaJD4oyUok5T1yvQksgMjzUBdYsS7jQCXCDaCRYjEsUZK3WKYpA3LvpQZujTsZFYeJrs6LUQ
YrhtZC8+6b61fMrKLsZa37OBLC8wkE/5dvyg1/v3Ejp8SvrcTH58S0CpHe6i2V+mBsVRnOjkOItU
0T5NhmWxEiMv6dCfIqR9r99wgW/mq7ptoU6DFWORehWhxx9N4d2RFSIXI5LCmZHQBM+nnUDK3GGw
iQEkERkYaVec6JmdYcsUd2klE+Vhll+9EsjxldxmAtNmuNgOkmfHFMw+s9TupaF9VuitVWPKtfkZ
EpFRFygoD/0ntRjeB24VSl8aeylkmOwW3e+WvWfotr9+dhsvjE8aygMASkXVtDnwY1ACa1VneUY5
AM65H094ZbSY3XTAQEZc+an+At00BdIFZ8rD8hk2nbPBwPswa+/DIndSlCXRjSCQIrgCNmdaCOaJ
hqiEVTYN4phYJaCeg+vbKBLBmRQF2Z3MSCFCUl+redpFaitqxFku6jVN5EzJrFDMpNulhtFSF4AO
huGZF3Zr4hXPbtQDsR6T2pvRt5ED9UvUCCs6J86IkF7J7NTC08miGaBb0Poi39pWLHhmbCR1Pusi
F8ugaGWGOjUttDflt/Q07y0PDFDjsd9FruxEF1XU873RBvRZIm9Uykoauxl+rfYWjPUuQK4zA/Vn
QO/TAsPVu2zG7PwyXZ3t8kv5BcMY8b0sudKTBGKVOyG+7gbU9PqDCN+1AQZuKwURLLmMGI0JgaFp
6796zX622BHkmSA6woQT2GucSS2Qg42k8xwhodhIs9MwIyhn61deor1jAsVKFh9AIfjQ6VPlK5Wq
OwiO0b94R6POs+MO4EYxGZwa2NRZrwmu3Ebd6fM6uEiotemkt7GNo0QGmTjDMXqYvcKj32FWMtvT
Htu35twccn86heKmtT8LI5+lq5/dbhRiSq0YEBS/D/SgGxCNF2d2mG/EYOTadQ9BeNiBrppTzexg
rJe3saFjM/E2Zg/1QQIctGdfusbv3mQXDFql5mJEJPcJXkXI6WNo0xl+NHhFt3t6SG/1txDgwzaY
LKqfAEpgQALegU0ucfrnDjgmljug3fwWkCpmADi603/BfL9EcX+aGA34hDaxFON9GHwVreiN2gGi
W7dQLHxH0tXPS0MjiESOioFnPSC7BUHfRmJ8OagPiZxpbppct0KkgC6gCkC9Vz3Q06R2JyBoOI1V
OxHrHROTIQqGwpQycsZuwNxh4k3qK2ql3nUb/jeu8ONjOCOejCStQfsGt/tzBu37IQyQVwYImHoH
jbVNNz+gOxbkgfnrKAIC/Jtn7IdszrpXdNSKuMutiw40kxsAkeHZhgkUkJJ68oUBEPaF7ORTuBOh
9W1r74dczrLbaVXVJQVWZQYic2WPyj+US8xWs+28PsRwll3qh15RIotcSst0FEzYFsCpkLv6FM35
vs1IcP0ot/3VhzjOrBuymmEa2i4v+Zyfm1y+B0vEhWmV4CHxN4/vv+TwVcEknaUprZAi1W4IaG2B
Xvw8n20faCCH8iQ/5gwo1Dt2GM7D09JKlLrkcH2h77MgV64sXyacbDSVUdnCBdJ+j/bgUxuhAXlK
mbEbotQfrfQydOZ9n8+CtQu2mK8XxqNlVuaUl5d4OqUEnRoV3WcSEZTs3jlLr62Pe3jOWowx5cks
YUbL2DHUBsgqrPOLZri0ed55WT6BSrl+ldlbo2HGgwJ5ip4nU0dxehh3UeyCScHp1HutcFtWuXPf
uDrQGCRDAUNZ4fWT6Y0Vps3QpNRlIUgQq+4GWAKJQ6fJcvsZkwVlBoCApgB1R1P/HOTxR2QA0dJ+
CpuLWSeCfd3oVvhkEjXOJLJagl/O0xIcPa9zkzy3GIBV429t9nvJ1szNqzG/FnXmsP7W6E8S5sUa
dd5dV6sN2I/PH8GZwjTPJwyp4nSnIfFzTP/ZLfANEhBLF8PvMcY/5UkbJieTf/QxZrcbK6hG09cw
HtLFz/jLWa4lX+2G3aifbPustM0e/3FXD7ekAg5o+abb+kHLMceH4E597luylwADbMU+ABAv11ez
HZx/3FLOtiqmTsxaRX5c6YHYMJwr/fd1ASLPwfPNK02eY0y9hh34btwXh/EMyomABuO92jnkBhC1
GENIPOTepgeB5O2n4sfaOMOatlHWzJZlIdKpigAqepTc8UF7UX0TchXAeFPgsYgmnUSXn7OvQwYI
9UGHegA7Hcwv59J+tKNBcPe3E4fgSQWMjm4bJuF8E9Ixg5E1eJpGz9FDcUePYHH8ssDWojFTSE+/
6aFWwriNbG2LsTKPykuB3GQfaf4YPxFyTNAuSEtFkDFZfuwPq7YSxu1fUxkZuBohLMyeu0726xEA
DBcAwEf9uNNEr7dNHfmQxnspmxqAKyESuwzMdGRcMcP4OZEfUx3tr2ujSBAX9EeaCcpLFjLMbfyQ
UnThsFtdfypDUblh80KvFsSF95kiFXaVYUEzWsdjC01jxT9LsK5kcI5HZWoRt5rJLjqbdgZDDgYQ
mOYUH5X2Se+VR0vOvdwYj1Nqna0SqHSzKnjxb0cXq0/gPEGlFyXeMFjm8orR3MzDwARl4AXwgE4N
4BpnxnE+Tj5IQ8CyGzR7QKibselWwHEVKOzmhV99CucPylwvtbqGwmogP0gtgF0YzFfBuv3vFIiz
1C1peq2we+OSRrlrq4U7ADQ6JxCld4Ld3X6hrpbEWRepAAFLadvsYintF8Jyd0yeamL7zXDfo38+
CX9m/Te1+JLG8ykDT1fUWsDw6dwqQje8/quKQLPbDIJ93r5BFlDCMDmgKzw/U50lUaWYhF0ouoMq
hlqJsZPkcuHi9q5v9faJfkjithqT9VqRNAaMgmKCDPieFDFqZKngQP9mlz/EcLs8G3ZVSZG26DCu
EQbkSHLJGnfCCOl5PLInuiRtI6/0lJ8Dpgt+X1/ktqH4kM4Z9ay1QamqmMZFNavdDPSkqMv86yK2
/caHCM6Uy4M2sERT2UXCiEnijr1y6EO8lNu7shHdQoF28IPheVaUZdNBO0Zrnydo/7AOaF2TOpHD
EGwbj6rWF3McgeIaaVlw42Xl6EFNru/asit/OsC/du3d9a8yDVKrlX2MsvclTs+xrDhy2fqG3ThM
+YLxNwxE9bKoUizaPM6gF5apayRvzQtghU8dCEu7SAoGHXwjRBQ+b5d99I/lcZY7DIvJQN6CXTDh
hunk8i7fTzcZgmlMWtUA0nJmF1zUO1w30PRlvy0tuL69gsv9nnZZbW9emWPGbNw6DNwBv/wX1fd2
LSr7/E189rFKzoRURW0PJoGahE20G4GOnmo3NVoqpacmQs4GoFC5lTg5QHAJ0JtVMEL+u1VytkUy
dCmxgFJ/YeFLbplenp97SgVCRHeBMyFE6etcUXLzUuGFGJHK02MRkrJIBGdCEklWkyJF3qmaL1Zt
nPVOVJcWHRUPPobpMXkuCyjkMjOPHjKvPxngypWC3I885dv1cxFc7ve4ZqV9UjWkc6pC+8DxVFeW
U+ONJ+l+hVZ489IBl5CZmiDy3FR4W7dUFR7dVPguwIjOdS/nRXnppQuee0igpX5etgLvvHlQKync
tZ6iSqdSA1s/GI3XKXd2ogokLNr0h11cSVjWudq6YaZV0Uozu+TWqRuRHScNgBzRTVMUSF1oIBqt
d9cPa/vtuhLJ3WKlsKUMaBkM+WvZBXDxrj40bnMTe+U+OtOz4Sw0IY0M3ERRbLCE6dcWy93fhumF
TZXpI7610oCip18K6qDrhWTRy0KuieNuciMjDGk77G0XvXQl9efhPFu9Y8+illSRMnL3eVJIyaJ8
CQnm2AvBsqA2YFoeQoHOb0YeHwdncO3CfcWSji0ZuCb9mto/I4v5emrsdIY6VmncC9REoJkG97Yj
LJn6clYWl6YF9Tk8Lshl/V4FrnXu0C9LkWxRFJP5zVcRuKdgQ3lO6bAss0zpoCgzoW6UlGc8YKsq
F+UblgjgioL8wSNdlto0SD1D81+0x8T4Tf2afQU5GbiUykBNXfPp+p6KlsWZE9uIa6uoRty8PojV
bK8aF0oNwf0W2Cy+i9do4rRJe5zbPKWnSb7telGLhOBe8cTQTQ2WgCiC7SXqG6ny2xjYj9bce7Md
C3yxSOM5gxGOeQmwf6ylwXi0Mj1n1RxY40nPMIVkq4KNEy2LMxdzq0jMDgcoPMARkhjNDwcWHqri
n/XHre4xZy4SVR7nMl1WhV5ho1r6Tb9oHhq7gVztFMEgwqjeIG5AcvdDIN/Nm5ipNKcUzQpMjh8i
Iu0SrfaINjy1qYoLHe3HYXDiTAf0IBLl6XzXaIDvMx6rkezLdK9kpwoYnEpPzvlYvxIpz11Ffyzb
LLh+P7ajltWHcjbHjlOkGgiOYKGyqy8LuQS5X/p81L15948ePSthi7dauV5WgHIoGmFk+jbaW/F5
xDv/+noEV/EdvnUlAXFRr5cW7rtuaftmvJUTUWfbdhlxtQjOpEhpY48Gg4gFFGl5bgPkoX4FdKeN
OT1gX9+opywgpTOL+ohEa1ts3WptE9ga5lKGEttl47cgxS6af7l7y31dSZDlOi1lG3EKOiCcsARM
ZtX9SxGcfYGHiyIQduHKj4d2br1QeNmXbbjiYkzOqGD6PlKMEEo25LeN1ATAuAUggKCEtIGKvlxw
W9UtXbF1/R2DdLVVrW1SmepwZEviUAGkQV8/EoY+ocJyJHe+DZ80Bw24J5wWXqDEAQUiSFHMC3XC
ndl6uS4c49yeIFh9EqeYGS1nWqMZ8n+HLxoXiKPQzVbZDbo7Hs1jfZvtqd/tgYcS/5ZOHWCpROmT
Daqtz/vCKak6THPPlKy8KBZKMcmvfjrleJtUOtqLGGgTgajNkOVVNOVAMAtFZxBwYcpLBXCBNn6b
yIL6FWHklF4Mw9wpBcbqo/Qoq7WfVQr+G+DlTFTQ0bgq2yVKscAJihK/ZSD7kCz2PNXqwbbSV5pl
QdJlsaN2+TdAHLukaQWecruxYrXf3G3J5FmzZLOFormms8AOwBS8mg9LuHaTH4rdtDdqN6wFz5dt
K/CheNwFMsDWmDcFTtmMikNPv7aWfrhuQ//GJ3yI4G5QVUrEaFQszAjvrPQZYbVn1bEzTNlZNR5i
TQ86tDCGwK0G5nFSS4IVbofBH+I5Z921ltlSs8EKKZii2tlDZd0HFJiTx8CAtw6mWXnXV7wdh/wl
kYdIMIdI7/W0Y5cUmAwDVLDWnMl8lRNT5G6X0/nTOH1I4tytHo+qgQz3ojOy2x/yYwoVRTTS3yxT
3kvCKgxdw/KtB5s4IriXDSiIT5eTx0UwQ8AiZDqkAyLgLdoXfk32dXsrm7u+Cqzupv6aH2N/4Wev
n7N98T3xk9eBHAiAcXKU7QWuYNtQf+zF8lZYmVA7YpkRxkuFsy4dqwtdNr+15PH60YqEcEZx7IpY
w0Qajjb+3nfoVmjv9Un0Gt1OwX+YAsJZPZDyYESmx41pkftZ0LCYqzAPO7pwZJ1MPLi7M9kVQQMO
+NSrWlGPl0iBOVOk9gDX7hmuDKgGPbpPdvS33HpA6js3dwsVhL1XLvKDKAklMEV88VhN0kxXp8UH
FsehHrxZPIOxPLCv3RfOFEkmkcwyx8LK4kYhb7Y6BHVKnKnal8bdgCanrLotU1Fv03aX7Oo8ORNU
mk2o6zHOUwUvH14MIC4IveJ1gSIgOxQGu/2/0lK+fNxno50UBFraxY8kwgiXBng4RRdlg7YOzJRt
3UA/oCIb7626qxsno/pOO8qWoEV2NXeZuzPBbVaB+9NyZI96Ye5YuqgKuHUF11I55aymPKrLiOIK
HtI7sBnte7Kf+t0CI7pM0uyN4pDPHhN0Om+gwMP7rhbLqU5hDyqRaGMt7AFT7bTg6P7VMqDfgEQv
SJBN0UFcg8RK60jfZb97mfx5tzR2i4oii67wKrz+Dk6XWFI0I0KTZfkLKkq714NlRFWEh7LlWVZi
eB9GsoIAWiLF26o+pMOdyeY9q17i4SzphWACb/N6rGVxXmwY+ymJwAV2meLRMYyvffsCOvRDrv+S
QoAZJeDeeAEysTOgtVxrjykTHa5AkXlHVrayjt7VDItlCAbZXarGghu5WV9ar5HzToqekb7robVL
yqDwmhtZv5tTt87uyW1+Tm9VL/eiOgB0Wwvcjn6XN+6/XSXnu1AJ6ZVJrS3w7fzMrcM8Pf3/rc56
idzF1Bo045l4Vl4K69eI9EurfTPQ0HddiED9eSdhGqFZ0gjqn7UBNW9z9b6WkXueHxN56QR8mWbq
XZe45QzXy+IuvlSUBopzNrskWeErLY6JfRnbwR9zoZ8QLY6725KE6ZpOX/QQhHH9BYa0u5MIwcC2
jqaKA3GbSxnkgHDNy6PpGbe090U5FYF15V3HJEsWKXXoaWs9jEbkz/RY9SKqxs23zmpP+R7Yqpl1
lZUwpoOLrKO3JKZNYKvsNY8c0aADZNxpbxPBQYrsDN8AKw3JnCq1AanH/La/MPcdOfUxfcg99Pq6
ouSR4DR5dJwhTwuFKLhvHbOOWvVLIQ+j7KsYtU8M+8iY4hQsFvjk5Q5f8Q58K2o2DnpYMxxfZtWe
ZN+RuPb/1XXggXH0WYrqKcMtN+gQ0GHwlWbajzGSFFMuELX5clyrCWdRTEWWpqQrGCBjEpCiAV03
+j4N6EUF1cuS4U80QZODUDG55/BEe4VYNSTW3gLB+v4IV8AQ6/bKLgEQvbKT91R+FeU5BDZG42xM
1mlFZVo5NrUGBOLNaJa+Qg8EcJ3XD2+zVXm9o5yFAZuEmskM5rP2FEBngohS8dmX4rXcgeD7gLWF
XiiqAWx2vK+E8ig5ipoqwHnB6iYSdMpTlb/q9oNhTC7NvrAhdVO8WpX2/4/Ng4BNwTyWqimaZfOT
ihry0NGQxGhYCRdSNssrJCoICrcVdCVjuY6rCDgfi2wBf7cu+fPsg8YYYPaYB7rXge4iHunbrAKs
V7TY7pW0UjOQHmoiuIfoPDOAUAE8RM5ah6WHpgAXr6YEZvmzipBA7k+xdMvoi1G9tGB3DufWMZVu
N9dWkJV4kfcZEGTvQk3YAbnEMX8YoNWOcFe2T81YKqzkI5Eppa51VzFf+QoWw6DyQDgAIwj7nrnj
hXwDpCq48dxYxK+4aQhX38Fd5CQE6VphYK9kxJRtbbrqEAps7bY/Wcngbi0bIquVMsTIC2i1Cr6K
+BEjiMa58eJ9emRIc7mC67tEwtd2l7u+YxgV49RD3xYKgPBIj+UJE2loGpf3sSAq33wA/N/iQKbM
16qLUCdqt1yf8VSDLZbKQFafTT+PqDNjNkCwsqt6A3HcG6BRpWlQzR7O8tjt9JfyV+Ui3TqRZZIz
cfRneEpd2M6wHNDfbieEcgWkMqZFFC29GyjrEEDltzq4VQz4ZemmMntXnwavMXS3AgxWNOTuBOTJ
IdkN3X0btv5YJU6URG6qibhyNhs8/rro+C7usdDKdcjMCAhZS/6lP0iKO38ND3PkzEF+mHetmx2n
U/Yb+CziPbl6cSCbM2nm0A5hH0nFZVgmZ2R3QH9WFO5B/ack9135XMSPcvdsYPQjtW5sC2DkY3K4
rgwi1ePsXFiRWR6msECzeOmEI7rEMifufpWYZwlBYntd2LZ3Wik6Z7GsoW7kJtVhsezpNEPZuukS
pZ1rRbdE1RyqoqpqoTVUF1zmzUh7JZezUGScE103ccHkFASExA6q6qWK6ifB8jZDi5UYzkiZBZ1m
Ay8m5AuiPUBkb+dAOxSyYwA+XroP39l8ur0iSkFtjoGtdZgzVX0UsqKwwE6Y6vlXUx6gLwqqL8hj
ErM764XkUD069hk79qX6mLSAO5y0XWsFcj7eAyMocypCf6DePYOW0gBxpXonl9PRSKtdrKqnKu7p
oaK57ZQyWKSkMhswx9uFh7iSQKQYkmBomqeQ4SAjQn8OtvSS220Ei1KepCk7KLGOLnwJjK5pIjhY
0fXlm3610rBU0CSwizI+N/SgLrCVtQM7akW/+8IjigkW2siL9ROY6cfa2kX1QYvOiVX6kSZkNrjq
M2yZbw1WgNHZND0aCQe0d0YpMJsT3UHdHNUvkIsqFRCNrV1H5f0EXBOaiQCjBWr+HkKtgpYs7KSy
tAD72KEbUwfFtFzdh4qoa12g5e+ueiVFzyZDJUufCU3rQGKIa2MTr2Rpr2m9wDoJDOR7iL0SNc4p
GwcAaF5yAkRwvNMb4btH4Az5ZuAuGW0tjt+DqP+04A/Fgwk26HeoCJCghyfRs1+0f5wRhGcrmRqh
AS7JviIB4Bhz501V6rWpLNi+7SfWh0F6vz2r/evythksyhbIiPkSv3NByTt0tsAsZW/l83BohcnM
zeybZcimZqvg9LJ4mWPOpoLa43+eddOucYvHYQow6yi1pxyplZsernU+skMf9HPjZqP7j6qg60/g
7LBOVWWmmlFcSm/BBwaSpye5wx3w94BmKBoy3vKga2Gc8ZXyrE2GAetN8vIwZ+AMb5JdnsquketO
Lo6Et2zMSh7frCy1ZdFZtV3gTIE1uDCH6wDvN17GWzHnzpaqrmVxkWJny/NoY+znYqnMYVkHVI9s
p87Dae6E7UyidXEBIqgmuiIygYmhBeNZPzGXuoPfHPobIH38E6+xXtdiFFb3wma62Q8G9nAK4oN6
hEsAlAEg3g7WLzV76F1w7+2GPSZSZ/bleoywZaLXkrmQz9I6zAsXaKKZSOjnMQuYRYNi7oPrYjaT
D2s5y3esVliYaWJ0OVa4oA4vfFhkHx5Sf8GrkH0EQepeVMV4z3fxEf5aJGfX7MYeaMLM4iIbL0wj
vmo2uzr8iSHVA5NMrw53FkDsh5T6tn1Qyt9RVriVGehV7jXNvoqJZ7dfKjQKjGXu2fSYqsCvGgtn
pp07EbSkRAepfWDjuNQoWu2x1E/t8IsUj5TVjjHeqj0gMBSG3/xpVZKrmD465BzYIseQvNoKRVss
UlguqJzsKsKUqoXQef7ayhRwgZdx0AA8G2jZC41VrzMORf8IAASRZJEScfatycp87ELYt/Sg+/QW
fILI55b75Ixxp4D5wytIaQRXRiSSs3JF0erENtB/oNv9l4Zmp9AcvkajJvBYqsDi8LUw5HfCruyw
tB4IGMfZi106Ot2D4kux02JwfH7Fu3HeS27lYYDbbR8S4ml++zz/ACO0N3+7fo02K5ErneZ5L+Sy
GZJMRjVZNpqdWlA/KWiQNea9SqqFvOglUzQ3sRKPqcM5qX8NIN5Vkttx/pmnA4AVIrcDGkpRpL9Q
y9MdpYi/a9KPhH4biajsJTghvrBml+lgmA1K+laICcJQ2s8MmDtatr++JZuZmPWWcLZTUnUSmQw+
QakA56PFASvGhxSLQ3fMTm3n80LgVY8Xmmleknzp2sn0UX/wr3+GSE84O1pqXdeOGi4f7U2nH2O3
RvWbRpGXtZqoCi646HyLCMonwMGP8EYutA79a4avgngZiBvOVJybtHNmu/JIepNGvi0Lsp6iQ+Vs
qjQAdIhRRPRK8qOcKBL/ADSb3q7v5eazfH2knCWTK1Up0vQ9pPgPB099mnzDF9OP/42P0BRLVw1i
Kjz3XIbbFBoa0tOFWqsui57KvNjlBJyQaFlNTKQ/5ty1YEzRh69UJxVuytC+mJYKjcI7Ogb5fLW3
8hsE0Y5pnlVTdoiNybMMNlCunTRh6BYoXVpbxyS5oZPs2riR2fhosGpXTYAPsB8V40cMIp+mqjsn
btJvYaWELqBfX1MpuSjq/Gsq7gtVFt2bbS36a+k8VmJhZ2rYLmjvs6LdJAqG0fWTTs9kjgEI/G0E
bqM17cP5WYRGsTiDP93yh9zlu1aRgJpWRVYlKEMQdI3GZRcYRRdYpeXToT4tHAFpUwus+KIv10Ry
odyQpq3MogWM0jCOKaYdI6YDsv9I4vE+T0Sz2n+jvh8r5CwS5rLrlhRqAS60Doy7r12s76Tire8B
CwNWw/FJDV/SMBF54eVnr62SM0F2PqXduJAHqai0BGHQBSFYVTHMhMTqWQF1lYgdbes1bBkf61yM
xeokx6gxinaAQMAWu+NQennzj8zNhwTO3EzzmEihioOTlOIh/B/Svqw3cptr+hcJoHbqVltvdreX
8TY3gu2ZkSiJ2vdf/5ac78v0MJ0mkOcmQBDEbFJk8fCcOlU5PpyhorSRBhLAWTfAtaUTAGfh1hLx
1csh3dmfdgg1GMSlJhTNIGT4X18xv2clhEsmethiohoF1DtvB3LjdMXerg4x2jmuT0u27YUYCfx+
p9IGnPAKqrkzlEFb6yWv6X7Ovi+mjDd4fQk1sWZA05rZraEWJysdH0stOXUq2ahDt4+n7mjGeHo2
t7ZuukqleCY91Gj7vD7by1fT/19VTawijFahdU296gaVb+gIYKuWNwSOrg+yLtm/bxRNrBrULWsb
zcQs14yqfvhLgI2Hsiat6ydLE4sAam2oWbdq9A7t6MJ+Uk8SSfz8Lw+y38sloEWxwLq2T7AJ8x10
iIJpG/0w0TT3RR1uvPFlgDyXbI9c35CaqJehUJUuNAEwrrWN9WZXD/Dn9e9Q2RjeNTcJRrfcygpn
1+8bjQgYUjeQ27QQm50WgmakONoThEjGpLjgSQbL1DxGMhu3i1Iwv4FRIwKcEDVu+oFiSOiU/sLt
lkK7/W5+7+7UrRLYyI5Q+C263TOSrpMSNNDUYPIHkmyxBZShrB/1YSE4kKzZLGZ/TLXpNSJOYDD4
jY6d26Phe4mi2uWIt9w01mzcizycxtyb6bhXYxLyTPeScUtMGB/1LzXl3pKZHu3BzENpNUpmf25K
b4l3pPbrCILEaPbpjd4b5zLgjeqVhurlEQO9Jyd3ST5vUXAL2wHeSfNLbL0XdbyxFyTjqzxwdAYZ
6tirNQrHx7u8RKVYowHnT4mpBbqFjgitcKN+OZS1vjWLzM/t8eH66b4oMHv+4QTETBEF0lQZV/+9
xYEbo2uYroGWktsJz9rFhx1tiBIo9Q1oC3nTr0nbIz30ai5bTDNgvu1f/z2SrSsWE8pKNyN0JEPO
WieoTekvcTN+i5s3ojS7GhKcTswlI0pAVCwY9DOERos1hmjNw1Sr7lD9UMHQuD6tf3nF/o09Yl2g
VQt1jCZQwJaabxX1YTStna1CNpN/FH274f1bteDaZcc2+wFDOZcNkGOFsHYyTeHYmV4+vhLoT6tT
7RkdtMQ18HCjaKcQS5FEBrIvIIRy9sQLxtb16HT12ID72xvQBck9WkM5A36wioy7IF0bAZcZV/lS
KMDllQdY+MthSr3Obao9jhMEazxoqn2g6cnTA2XH8QRx/GHamBDl6VLJXliB8cpdJ1YiCtxBcdlg
7jmWXSU/bfo9KZ+NQabt9C85lt/bQUDopGOGxRU8wtZO7jH2kpAoaBi+iUtvMDdOFdieuXmxfOe4
NsLZ+/5uuk0Ctjxo6G6JDgYaTiS3o/QrCAhe1AUb+9U/cfQgYpu5jq+71v3yOYProf3kaIuI/AGp
NRfq4WtR3mlc3es2skqqBMO/mkXOIuwWZSZIFuFn2C3dtnBhVyzbTXjxmKd3ufV2/ViuO+va9xbA
b1Y6auARsQ6GrTaMbltkknWVHCexVtAyVEephoMfwTqq7T/jztyyIXF1pIjs7i2TWUZLpiRqm1QL
R/eCAzyv6nZD40c1Grb/06J98bbOvlAJ0Ygk1hDSdPHgEti1l84sISbKJiFgUGLHo2otmASMDTza
fLNSRwLIkqj2q9nrbBLoppyyCCX4E9XJ6zIOfrNwSNajfWzUNpGKm94JSk0i4OBI7hqxhaRiy1jA
QB2cdJSM1I8hgfKmrQbgDrg6rBtIvIMKsYt03VYbIOQ8OpBRx/sBmu+asu2Wu5pBbNt5hwSsW+Em
UCDGYELBqLZvaj32S/UVMnTgyD3OzRNHgoxY1d5gR8NAzQEiqDx+pMu2TjtXR3vpApfl2cYfacAH
dqagT5hnx59DSV8b62MCI7/uetexPirKNmRQ3NaY7mhR3Gj6bWQN7gh05vXdQJ+hZ7v0BM4520zN
vcRU/Tl7bbrvNjrTLPWDdR+Wo7hDNnjcDod430FqfIBUrNE7XulkITGoV6b052BQd2rrh8gZdTdV
1HtbTx9TpgYp3CEHIwqTaN6oo7bXGcr5U79hrYEQuoNUWzNhTi9pHUEWN7MkR/jiV7MNw9HXpJkm
ul0McUZNNuIF1IEjA8vcbq+gi+k/HKqzMTQg1dl+VFqlW3JzQBSSPRqm7unpLBnh4t12NoJwpoa2
HuFlsaAiSz/aog9bMFKb3kGc/HJ9KhcJIfRspPV0n81FtRiznXkuYP3DHhQ3D4s7RDgoJla5S2+6
IHLRUHSrVG4pG/ki2J6NvH7Js5HjKLXzXPmqyoBBvcCveuMEy33v17vOK/ZwOkKvVHYab/KgQEDr
X5+4bIWFSx0KsU1kr16IWdbd5BMeGPUIm3AlaCMZAeRiM+r5Ggu3tW6A1pLmqPStDTYm4GMLzqsz
/hoUL6/84aXb2sEY1jfOpgfDAIqxxNzM9J4QuFy6Aw1kjMbL4cPZ0q+f5mzpdWLkOInYwPA7fYD9
XndD9mNgh9Vj6VFfyQMS0tBGLelODZK96cPUC6xY2SeQwbrwCXBIx9JUAOumXh9s03ZTHeFTc2/C
H1ivdxRtF0Mm4xxdxIe/k4KaJnwLxY7qFs6GFD0Cj0r7OJjUN+MovL65ZA+1L2OOswWOrIq1g4nA
aAgJevKoN6OFY/aiDcm25bFdVVk28QaqLOYGKXg40vceDNvh6OBl/ujKipGyZIomhE5tPmRN7Xz9
nDF3eevCrjKA/MkmfVc2LY4bkVtOS76uWJm0lVwtchMPhVVuJQ+HD2W6iXZsD9/gY3ljhXAKWV+k
SAZ7hfIgnfL18oEmViKTmlecqzrO3PSE6p5f1Kh5qW9W/wMNLuizDXJtWxk1Xv4P17/9RdWUs0e6
WFgswe1ukYVbT7se8iAJI2X304JhiIa20zisP9Bt49ayzN9FNP29r0W3japPUyhq4RNPBvL43UvT
Z0/tHO/zGQSNlLgLKMHXJ3oRQc9GFG4OaN0vc6Qh7jMRDfFi8shwV4+P039whKbkfEGFiwK9z9Pi
9F8L+pcASQKN5iPe25+LZ4TNJoONuSSK+HriX3ls6AI2mUzXBmd9861dYOB/uhA53MIkaUPhMSOz
zZCOJoBSzhuiOigq/r/EY4vR+MYOZrRgs5MMdi9f+WcfTkB/itaKGqxXfDjX2sA/zi8eO1y2t0i3
bbpgwnMxue+eRlgb7K7vmH+phf/9kv4i5p7BYmmVYzurGNnYABaR8vMT3wF5cG1IJjC1kE1VAvZi
x2BT2l2SmKjlFXm1dVAjzVI77LJWUvGWnD2xZRChBIm1FBdZbo6erqdhW720XepGVvRSRFDJyd+v
L6RsQCEAnSzMylydzhT+lMFTgY27NHrSrdnXFdPttDm4Pt7lCOb3lhH7BZEITQhJKnrqqnucRAzx
1OvfaDl5sZEFM/9VzZ/WWPjTjA+6fCpm60YldzlPXTxOUIIHQTR5T+M8UHnsgn39BCs8eN8szyXl
kh8rWxwBl6LFAYtjweJUJfWYWm7GpnCHQt2Y6AjQp7AcN9dXR3LTiW2H3TKMSbKGkpq+cQYjiHWC
BhF2n7V8a1o3M4VMRj1JEGqFhCsAZQgA1epTu9ggFEH+S8Gj7J4qcNypj476PBHJA/9ic9cZAIuG
FHlkGDFpAcDJrtitaWbIEcHy1IXD5QApYI+aKEeuFODGa6BGnLr2Lp33OdJ+1xdahpNiL6LGunYx
MnzaVZBs5SA2KKKF/VdPk/lmSjIAsrDpy6zrDK6KQW3yoQNZfh3OOeRQxjChUtmHeKFs6DE+yXRi
1q155aOK3YiLNk05qxEzzeWvhNQ3vcYkVcivDPm1IQR6Q52MtZOu5tvpZJ9aIzvO8NHNCR75eNDb
JkEhNqxRK5+myp//i83P2UYyBdzKmNLafYOgzFxa9JS0NwovwiFXZSGYBPdFAV+zguHMvKak4uf+
l7U3t4l5YrdRGO/o45qaNl7S7FhLyAAS3DEF3Ol1JZ+ilW7AlPi+Assmiac7hRxiqm+yGTFw8/Rf
jsPvZ5zIDuLRZFpDgixBjbfFyv1je2P3+RWjbBMJyF3Em99jiXQcI3NGdMqiXOe0xW0x3vW54qYF
JHYZ2EGy1P7l++ZsNOHB0uXVODCUek6GaXrmFEPdrXJr1PRI991Z4VwvPGborhEN4VAjMhvRipO0
bqzBRWh8KfCo0lMjoN031Yrvk2L83qKbGE0+Rf+iL1J+9MUb4O+f+w+fxRkvvWymKwsTRRFqwJr8
ZsQ/LS9Jw+iu26/xjR40MCpwrY+5wzReZHTiyyB99huEg10hopsSBuwgQ+/ldRFEzPEX9mlWt52d
42jDnRF9hPkA/1VF8+J68B1abRNV8TMy+FTt3WFBp0E8Iq/Hb6i+cHSzRzD6riXhkmy1BBSoh7LU
FoptW7TUM/nom9E9dKPdIX9sKttbIMeaSO/Li6+Vs+URMmqt0pgsqrB/IU+NQeuwKzrUgZVt2Uq5
C5eknH7ne5BN+TO9gsbFaKzw/D0xh3tVRr0EndC585mhm1hDZjVW72qqhi2XibFexL2zSa7//ezC
Ipoz9ksKlmcy9tvFGnZVXISWKXWPvXhPnY0jBB85SZJ6ycHwLKF3AJk3nMfYmzL1tiE/KO7/qUbG
wyYba35li+Wpo/3NaJBRHkYJ5l7+IbaDPC+MnSxzRa2zCSu6M5sraQNOub+QM3VRdLuOsZe5Evbv
EVbUPxuB1Jyl8YzNuh5tsEntZAPZ6OWQBcaTormo7fnOrVG6Dsp+Rn6ChRAS+HJOlmSiojx3X6Tq
zDpsqYa9l00WZpoVSmZ6edf+PVNRk9ugLUXCBDM1NvHWbH3ePeXWrr6NfMtf9vWuemCpO9wTPG+i
sOw8bZ3nf3mx4VvamkFtFXRUYQdbSWVQvcZDA655L/FKZuiccEaYd32yl5bzfBhxA/d2D1GL2DlB
nzVAZ4LXwkHy+hAXI63zMYS9OTlRMjo4kqeYfy6kBR+kfrE6O8hi6tdt4Y8j/MDIR55bT0q/uz74
JSA4H1vYtb2RJjRniEV4vnwk5CWu4h81bH2vjyKdonBNOyoHd3TCFJsx8dL626ChVEUyfx5vwejx
FAi9lP1bmsOwo4PT8PXRLyH62RxF9kk3dEW5rGQYPW2/TXn/rTE+uxL9yjLOw0XNQ0d1VItQAzZK
tnh3TGptp87gnKDjHFr7+ABf2cnNvg9btjNeLeZqDFWSVRgIdRJFci7/ZZF/j77u5TMEomOmzdFa
bVpG67GvP5z4Jo7YnePAyXHq/ALGvjS2XqCItOlhSX59kb/eduJ74XzuwoFkvUOdhWP0aZm/I0+H
tp0Nz7JbUMdxLkeva24zNX02bJZ4BI6XJf1WOk/EuU/JsFto4bXTDk1xuB36IEObrV6f+vy4tJ8W
jW9pkewzu+o9iA8fCKE9ipyF4Wlp7oR4xuP/4sq9VkQwgum4a6Cq2BY7x7Zdi8MmgNibOG4nNxkW
HQLOOfhzuZU/LEr6YTaOdTsp+S5pZef6MnT8/hwCdIyrFXRUgAeuo6M7XloXznu+ZNHxRa+tuYAc
HMy3ZFm/eBolu3ZS/WWSJJC+EjbXhhAAQuWpnSU0qu5yPu1VE0RUPld6AC7bNmJTMLd6YNrTrVrw
GDV9bd+iGDUCtPIB3mZjnW8iB01ls32D1tWDbmTgR9R6vbWH4cdYDr/SuN6ojQqdaApv8+5moMqB
F/lea6MD7dh7jn63qmt3MeMevFY8vdQQFnXW5LcFD62ZHuFQb3tzrjA4sJrEnVD/9zoWHR0liyV7
/NLD7XyLCyhWDEu2lIPOT4NqufVUoXcKLVLtR5IzFzEOg1/29e97MQOLmMWwqG1ZlkqFWB2afnCB
tEx+strMNRpcQcR+HBn024Y+qHnj2UT1k+J7xPudSuAePRWPCwf5deI7NilhTOwHS61k/NcVx/6x
Kc5+lvYn0oAeknJSTw60XZNv4/twYvD/7Fx+46BE+D06St9Nlx6V5+sgAKvFKb6tuuhIsIyB4dX7
ubrJ6vem8qmPCummhFJ24hrLzfyS3sq8LL4uiGvTFYCVdVnPzXTiUJln+zyZvQob0b5Phvd+BOtU
dTxl+CTN9F9O99kqC4g6FB3r42zgp9GG2UQTzDSWXRmydRUwyiJL3/AWQwxh/o1tx415YN+z21VL
awhMkGTRzzq/2HcyGcdLL7vz7ykAVz01KlHHERelwf00r+Dve5OZz04X6uzdRtupDn7v9bN0EY7P
VlMAMh4XbapBAeeksPcCqzk4mmQ1ZSMI8FDaiLxHFYvpKCc6oENf45vrc7ioO3C2bmJyZTKiHIor
Kj+1uVa5XR3fQr3Wq9LSJZmzsTJUEYGbBdv3xAlhprefl9qlaPHU88xXkMS7/nvWHXjlYIgcmrgo
LGrqAMTWKAOnHA/2xAJFlSnayYYR4CatEpO0Ks6fVfyoyGODDrcikYnIr1v92lwEiLEHFTzJFpIO
ltl6Tmq4eXuAMe9WmSRZjYvJ6fOPKMDJYLTcZGS2T/qp2lXhX9iZu9Pzakop68BQL6bIzocTYEQn
ptbgta+fwJNAux9vPivKf5qNjebuYt4pvPkJcg8CY4MEeW3tjbHGz+iV1ksd+m12uBLOeQkDWJ1B
vynSn4qlNnbMyTTPYajOJQt7jiJ0hGs9qjnW3E9u2qHFX2UG5N2GbGvpZGvVTHdzO4HmF4KBI4sy
AOmSBuAr7RLWPI14ROqpGS4o2eLb+g4vwy5fdiSt9G1NhyVsBvrBeXYTUWNymwyEl2pgP2hc/Bxq
9Z7bsE5OR0/FCyJ2JhcBwWEsMKRRhKzSfVq9AuZ8Y7A3Tm3uuVEf1YRBOTDfLr366bTc0/Jmq2tV
6zFWPFBNsZAkMFGzipVbUg+NbyRs8RXobUCU7bSA9WRM/MBia9+Q8mUq5oO1OF5T4gcsefYy2OTL
zJWjUai9d7r5pdUyv6miIFkgiwBFIGds0Nyjb5HJRyNzdQv1gr3dmvuyYb/g4xDVB25tFr6ZWlSx
7d6FaB4SqbUXIXVpanulybwoa79x9YM322bZd+a+WNNHeu4NteLWBvqk+dEo36KByQoe64n7x2HR
NYcYtkGQWhXAdNLMqeExAs8eZAkAELZxEjqeaYTJ8b8qOTtn44nQ6mTE0lnPIQSQBvX4YeHrZMZT
qlEIBxoSHL/8kPo9mphDaTQWL7EGlIXl2A7yWdFuPlmuFpZhXnrSA3rxDj4bTYjxSAFuhJkaSJjs
6yMUk79zdO1lO2SAoYqXuvn9uE29UeqtLBtWANXabCOy6A0/6W3t2nWJpvqXMXsjaFHgqlRm8OKF
fzZJAV0tC/ZPhqbSU47MFBpy4qV4XjgsXo3EH5sbC454EAR3Owv6EiCo9khG5E+MhubwsH7yIj4t
6ZNVcO/6BXbxyj77WQIU9xPM3rNej44J2LiW8tA70nfxxUfD2RAC/C6ZQhy0TQ/3SlruqdL9iBpD
dStFPTLD/tVRKxhZ6zo4yl5jLyBdsfGuqOv9aI4HSoYnO7mdGBrZpi7otQgCONuGfi+RCEpzcsh7
mCaOk6+ge8Qkp0IfoZ2Av0HeFvMb1jsgEViBiXqMq8kd1NWB6X0okZlsM19NI3RtM4i+a+1eN8fQ
itqHubtP2ujYGoNvk/xoV7Iw7KKM0dlRFr2IFs2JTDrj7TDvldP4XNxkL+D+hv0GHAHkvHartfj0
jLYy9imXH71YqT0fXQASC2bGiZp3/ETu44dob76gO3BcvQRrfwg0H3iv+Prb9U0mOWl0zaee5WV4
W0VJluOkVXriTdNdis5RfbzF89fNxta9Ptjlx8rv/SY+GdGWP6hLZw73c47rMH2D+5cHYY3daCMS
jKFYl3cHVZ8DQjrJ0F/UsX/cCr9DbEd4TaiDZuFSJ/EdxAhzz7QtOLRxK3Z51oHAOHelF5X9qR7G
X7SG0TjNU9Vtqcq9rkc6Dsew3uplom/apsbtamlLqKXGvptstC8v1gcp2k1RASXUpkpuu3iZXYvm
P2BPfc+s9G7hBOy9CZ7pcwomN2wVmY/y8RgqxD7MFX+QLPRFSDub7frZzz7rVC5pqsCcDs2R2l7b
w71t8cwSjMkS+N0FWeSCtjksnuZXoJ2VUs7SRew6G1+4gztbjRNa4kEzWiHXgeEDlXzQizSs89BR
OC2qHvGU1hhiCqMNX3trfTV2c/hIG2G6d3wmS7dfRoe/J/WP7muAX5pZDkJ94ztUQ2/Kff3EUIt8
RMC5G0HfsLbaloXmLkWXokwt9jI4nA0u3MRlrxpwwsVzRoGQpQbPYmWfzuV2qbNtjp6EDr2L9pjt
p+FTI46vxIM/2YarGK1/fWtdpF3/Xvd/dmc7ZWRzhpB99KwNO+rgyTQ+3TR36OLyJjSXFT6IeOi4
DRTncQnSYFt4sjr+xffQbxwROS12XDVQmOKQKHvvISeHyriOQHUcZKT3i8fo9zgilQX6ARpXajM6
zjm5UdTkZkZHpKk9DNNJy9E60uVbRmpJiCe5lE3hS4NcmGZ5WQOSI3gNK1DOL1JfXwPtHsr282M3
yWTYLp7Ws2lqf6IFjwbQU7uZI2JWDtTZYjPtJLtG8sVEMkvDzForDAQzA06r8d56egjhWYe6EUTK
4sP4PQ8VtA+AYZC5xFXf0aXGAMA3zVHbKjspM3YN6f5xG5zNWIitWj7oYzvhoqeDX0AIDi8Xvzjw
V+XW3mvujD19ff6XseNsQCHSojRuG5aSNZmlh92pemuRcweDPn4aYN+lwtbU2KaFD3bFS/4km65s
8df/fnYb6ONI5r42ouOk/sjKX7luw0asg1CoKgEH2etELGVzbvKm6EtApI0MHf9mEFgVRbturuBI
ZrhqHiTsEX7CbivT4biYh/m9wKLlbgqfZxZ1uA7U/rXLHRedm4b2fv0rSoIlS7xV2Ww1NC8c0C/s
MGoiL7VAkpy3hXkEe1YS/l/OjZzNSLhDzTQ2VYXhyHQhhOV9J6T7fFd9IzCbphvDQ9vydlXDh9jN
voXnnh+9LrdZKKPkSPaOJVyzOuR7TV6hm7QaHx37J4kyf0nuR0D89bWVfD9bQD0t6kvQA3C5Tqq5
zTO4sLECbSexhAb65Upw5eTbAtalTW/CZI5Ex2oyAiVOXR1Rgz2lt0NWPaaIW2AsD0eYxIaicFUq
j45mvSR96dtxcwP7mI/JMffVUGytjuXuQEr0bUKcLop/lvGDM5Q/asMir2oF8ZXSNVUI2k3zfBiK
9NEchy3af6Ex7hToDvqVQvyqoKpfjZDkQKWKR3bqUuNjaV/WkzqikzG/hYNwUM1DaNh9oLTajU6s
oCxeIs7ceZNBFO91Km+X6BfPXhJKcNzie2224GTHwojrQWtyL+5Bc63TGzqo+0jnD2jR9DRK3LrV
Nw1XD2r+trTJAUYLQW0YUNMiLk/hSmfYQb/wQ5GppynJH7qyOuBPu1bKQ+5MjZ8q5gzHULzoykY/
DPXiwo+IQ+LKMZjHyBRoDugVtUwD7mJnyvkrSYBuiBW1uhLjTs5JFUzWTWVAUbKZQ204dOZbj1Ip
6rBemmV+horIkGqe1ndeNOHf0T1Cxtfr+/aLrnttQwnIbtTcUJwKxxTFYX+CknpPCrfp2G5J9mqz
g8OK2w9tCKdVN+v0wB6RIaxqKFXCWjYh+4KldzRHe2KEVkUz3rQDgejlKYUO+zjR7018M0eQ355+
2YsNKF02I0yDnOJzTmA5l0ZuUXWeoVkutROfqA/wnwrYYKJkPPukeyKlhcXRXEoY5D36kLfHtP6R
ax1cXWX2P7ITLNwyjaZPSWYDHZXI8YpWc/MqdetZ4uR7ORD+DYu2AMKGXfRoU8DVrT9a9+w43BRI
74E//YqvuxobwREuuP6JZUNSATOGTMvUCTKfp66z/Rxq6lp86uwwm/PPrqFb23T2eveCfI3XzelP
xW59bf7Ok4/rP0MSpVExTeUgGTTpyGuyhm1bvUIrwP86UeFsKZox5irDRAvohEC6tbyDlxqW1/am
CLoovrKxDlkoo0t9de5dOUJUOEKKNqsz4AnpviR67lO+Z+Xi68OdqT4v4+1cwQa5UA9dgze1wiAP
m/nasLGLGx1NHOVwbIs3HY/qrAV/vwJs9pWbTZskee1idHDED1ny0SmgqzbPYDPJIh7J/UiFXd9T
Pmd6gl2f3AyOq6guwtsgPUW7zLNyr31Njs4mcvO9rA1J8kqgwjFYosFKK454x6y0XRo/VYXqEg4C
cfwQK6OXpbUshL1ErTsDXirEIxEkUfO4xOZYKrYZCHoe83xPC/NeMw6dwyDmM+xVVu3gaypZZNnO
F2KQcplJ1UHZ+KTYn7qjB+pYb66fLQl2ibXLuKvMmC4tPy2m5bVo+qG17sVFIzlgsmGEIIfGDVQR
QKg71fBWiGGWkD5AbOj6VC5yqM++kyOglZMkequNWK0ZmR80676PTzEKZ26iBRaKXjvUCvxW8Rxf
3TUeFJQPq4voUabucqkcrJoaCjCWZlmmIfLNyngY0USKXN9q3rOal+bWLdxS7Thkt/om2TYbGy7G
OQoIkm95iZjyx8jrdjp77lRtPurROONIai5uSHzN/vva9vI5eRb6dIPqqXpAKRVNl1IAXddWQLI/
hhaQrLQ0LWID6iV/TRqpCQolqz7UoEKfgIQk2U+XEqp/jPcP9GnINNb41ll1dKx9bsDbvG0CTUc3
tobrPp7x5tq3hYx2cgF9/hhXQJ/BRGQe2zgvA2M7FZr3E0RFEpAnI73xKtQriiaWgMCFs/PHkAL8
MDa0pa0k/NTxCeXMfNc2a81CleyeC1jzxzAC1kRE7buuJc6JFD8zUBUtKbFeskfElHucdNxu6mqt
4Cm6twphWn77yncwvX+Sd49eytedT0jMuesJ1Kr7EekkY1PtOBxqIDXGS683II97k/SuCo34tZ6n
bPSf6V65Q6KJah2smnzzTZa3k3xDMZCychp3xIbqm2o8d9atgkL5LCO7y86EGCdxXW+StrGG+7Vn
HxIqMPCdfc2tNjLhVOlIAtAURalZ2YSRKuOHZpKgi82XpGpd3oFIDBfRZN7Sqjmltcza6ELQ8cc3
FWCmSdH/UUT4pr15cKrtZDiboX5IYybDl3W3X8Gzf0Q3UBhJIBDrYPPk0CX0HYh9nJRA3xgh7WAS
qSNxhUrGrr+DinPiyqTYLz32/piogDOG3aExg0DoIn/VISi5X50v6F3zAX3HxrXvV79IbWs9LDIO
wYVY549xBbApHd0hTQKwAch4Uz2EtHovYJmkkcm1jTpIo+e52RrtIFnwdT7X1ltAH+irTHqR4f6I
CHtLndazaIFIfK9WD8UiY0hJoE4MevS4ja3WRvWXWs6psm+nrH64HovIRhDindmC8zRpUqSyzcSz
HfCvFlnNVoZv/wh3KsvQzBq3fRsYeEbvYrgCahv2vjAXb1+PwxKxR4ECMsPQK/EmWDOF3M8eZVHH
l+bKlU8n2mESwA7rEZbfF0PzROHbWtvQx+iyjxxvkqaofXsqfK0xH7T8pkPFO6UQsyufM7Bm6vo2
a0wPDTph5UTe2Fdel9nuaqelY//VLd3NULkmaGIrswfWcEk/rWTXOQKOwcQT4v4q4+i4chAaQpGz
H2CuUYeIpFyV/vrfNoUAXpk5RlGboG2lUk4JecvTz+t/f/3/r30IISZatYNbvqCM3sOLhJhDWNA3
La8l9ELZ1haQiYIUlsP6DRaCFu7O4qe+SKh4sgEECLKVcmitBWcn0u+7uAjQjhdeX6jrt4gpqkln
DI8cWmWgLkaRNyu1N6rHDv64sOC+PtD1qYAMjS92FpBbi90sS4prv+PfSPLQjz+u//1LteAzuDZF
xegEXoYZtde8xQK+XHfq+Scc4R5z5W3ualcZTF/Lo1vUHCq6t5o6c5tSZtt8fdeZRMjONGobjybL
+akhdwZEbZXxqcKNeH2i1w+qKfZk6nw0HQOaQFCEq5mngs3YQKe9bWZvlcJHso1IkEE2K+Gs4hbs
C01T8pNjVJu4MkPwNUN4XstqHbJxhDOrtGj6mWrsEM43a7GD3OpaUGau+hKBQ7943XPkcqT2Iq/G
lV8dIYNMT0gxg5Qq0xWTrbFwsPO6NWelWcuvpn4qyOi1TeHPehfU4H8pE72//kllMxeO+Qz7knQp
MPNYOXbl3qmf817yEWXnXAwq+nTRFBvV8rSFLNfUuiB6mfxoLR/Xp3KJPHx+DL/i5bNz3i9LBPKw
s75+Jz8u/CqctgzKODUkNQ8xPp5kPMnafVUjz8ZTqm4heY+1w6W+z3AgbmpvtRAz3HoHf0powLmo
gwSSUa+/38yvVTgblS6W0mjZ16h/CazXENNlkFcfd/O23kpGk2DnF/SdjZaYVpGjeruqQFSQ4oQb
UreNtnYLUhjoOyFk8ZHZ2UgGlS3s+qPOBrXxlbtosaGg/opBy2Pitd5wmN/6sHo2XvWg8mJfZlki
A/GvhNLZoJGzOKyeUWmcQshRmqG6LT4gxOKpUHOq7xq5aaHkXHw9Ps4GRBlaNRWCYHuGPNYCPy1z
eraMI/Vbv2JQsVOzIM485duS3slS3v+SHdOpo2kG0amotqSpVjRyjhur8UHaDniA0ttfMlLtbgaL
LIAYq9fLiAD/R9p17UiOa8kvIiBDSeSrTCpNZWWZLvsiVFV3S5T37us31Bc7lVeTk1zMYh4GmMY0
kxR5bJyIy9/1e9Xlap/tWNWJHiYpJmqtId5YBfHSoLgt0xfJ9bmcPX0vs/KFoaKYQ5whdImN2c3B
gKiVGnCMKiqrb9r0TKtjxTAuqVGZQbj8WL4XXt1bpTWV3lCDFKe6kKyBUPaYPVle7xA/9cgbv5Md
qPQ7Lid+dqIiEqi1KggDF62KYl6AoswtPfqlOzEoouz6F0qtITLk60d8+ep+b3TlL4UQUyw4S0/T
dErGHRWa06XvvZANccouzMoZKkQPMHiyFN3qI9Mbt0rfyiSVRDX/8PK/d7PygSI1Q0xlaAxMnvQ3
3dPnFJRqys+FgT0BeMyTmvAl4Px7ivC94MojVrqWDCmxcHyDcVBztsvYgIZ46ZhKfNvR1LHSxAnD
g15Qh0S5xKYvh3Zl9TWqLMJoUmdMuKUGyrWV0tl1Sr2ygmJFnx+YTiWZiib5iGtAWTmA6tcSZgrE
XuAP4EVooL29DQevVB0QEIJxQt3r0FYwX+L32J/8ABUPOzylPuxP99kPslcq2//KCkU9mYGHRYm1
F0DSRS+xkaf2oHYHzsBqU+ep1zDtpWmquzLWN2opHicRexaQ6BkV7z14me3Z4DYK3/71V/WHGv3a
l1kZrq5rCgKCHjR6XUyqRBCt1Vy6NwHHTu+gpQk2+oh4YeY0kEpIl9HO/4Nbkn2tlQ1rRmpW2Yys
rMv9kgybWvNRgPOu7/QSGwCc+F8vwFh+xZndqliombXCU+x08FQX7ZFdhXgtvE8AKSJ+tgkf242J
oE1mMWUff2W5VEHKsFiSzi5Ubku9d4cw8ZqC3+ZJ6phJLHlr/1Cj/d7o8nvONmqlRhpFgYHLDwHJ
4A1i7U4CnfuSZwCvgHuJPrRz4rWpJTNqEl+0HkPCklnNFdwlE6ziTnO7jNKNSGSMe3IPgnEv3EiZ
5Zbree36rsyawsEGrRIYFmUIvbLQHTJMzoDJMMzQgd0GRWKmuBlkUhtiOokmXiiaxhqVZXOyy7We
UWpDK8qDxSmCjls4mNyDOTdCm1Q+dxaANmS2N6Sya1h323gTL9fvtsQ3mqtqQ0EHkAZN8CZ0ANkN
6mgMijeh0TppUkmekWyplSUz6mpoWwJIBnTF7KGEqnX1U9N2Svh5fUsyE26uDFOvd7QCi0V6KppP
XYSOGD9IQlHViHzMn7tNQjep+ZBahaNluVOjylkaflTeN3EBvi5zM9EmtJOYA5BV7liQH0MgZ8bK
hLqGKtwq8kstebj+my+hZs5NjLkyZFNXi6jhoBNqJxNyqXeT+YPx6FiyozUFXqD+DsLI6zpmx9kv
jDW64ApEvC0FaEjsqbmydJjCYGAthwEAyZqreMsIBLQIMiSJzU2OiZrUEdJisGzNlZFLgiYjdMTn
Stt5Mze3DPCIyuokjlS2ysq0lVSfC7Z4q2YCaYvyiALUtsl/XP+M/1DX/suAmqvgDEPdZdU1KA7H
KfEmcc+gb9sOyiYCW06tVI6VjU4864ego3aivRtt5ykZh5G1YILgPrUG4+y1kwJvxrXTpBZuEJif
RVrftfrRaD+WhhklwhWp7NPLXufKHJadTtS0Q5A8Wy1kLYhH4yehPcydrGT0D22qv87IWhKiMycT
k1kzBQClJ9oh+q+MXRGdanN2wK0T7WNzk0ILo6q/OH2uMGZFxPRkFeBj1jQgSN+vfy+J21njaKMA
hOHgp8T0a/6bLE2yTBa/XTxWnWL+RQXrB18zxdZzFIQ5gX1NUU4SY2urvW435b0+SpKc5Wb9zZ2d
LbR6RU2l8pIxNT2VSm0PovfaOICCTXAyWgzaQ5gk4tHmX5ze2ZKrJ2W0g+Ap1+BB09uxi6DOKs1R
ZbtavafULNGdyDICBdHeNe+Zr7vAtG1CT/gAbmwMJ/thgINWPl948Wac7W31HNQmp0xLdPRveefU
6C21iuJfP77lr7jyxdaZjRmOw6BDZgp6h2y/KDcOm+kGQB/JxZAts/Lwll6PRRjgK0E3fNdx1S60
2I2LzGf6Y6/fW+md2srg+JcDye/jW9O+1nUxzX0GdxbXOxZV+xhtvR4V+AH5YUvFoR5qN4zN/dxJ
LPBlR3q28sr5075OOqFSdgLnJGhtTx3Sxrp90VWYNV0AWkUUF9ON/kDElkWZy5XQZ1rlpa2Mr/ly
s/Xspyx37MzQAa8eN4LgDrFjdKMiwASAw5m8+m7cpS4KPc2RQEAteGxuzNc29/geqgx/FBKu37PL
FYOz37Fy6qBCMFhVIoH/D7N95Ohg+MHKsxPY5T45yaAekrdjrEyR0SYQeUxw4ybG7TjeVcr8b5z5
2Y5WlmfIwSBcE52dEMP7RTV4QQLYHGiTrp/cxZjhbJmV9RnjOA0AodSgIGvctaZfJhPiM8mNlXgI
Y2Vpeo7iCoQx2cnSf1YguiBdCkLbg6rIuPskhmCdaHBmTCIMFg9hWH4PhEo3vGFGE/m5alfzbyt8
0xAZXz9Bif1epxedmltgXO0RT3bQu4ojJ7LYZhSm3WISPoTEkdKF2+tLSj6auUozBLxSk4gKZjUN
HAGRilBV7YL//77aOl7vLDUV4Mslpxn2JRs/RV86HcI1xSgkl/ASRFU1vm/hOiYn3Iw7tcwJYnJx
2z03HiaQT/omcuYtkFPuwtdV3QBExU7IlPfBQU7ReblXdfYTVi9aQVmg0ZgI7+bxQKqXzMKAvRI9
gezSBW1KY3KbWtZ9o5ibLoacK6bBr39T2dVdvfdGU5Uij+b0pIJCoqg/FBDI5T3Ec8hTPb2ClNJu
qtm9vublavXZplevv4igFmVlU3oaja9q/tGF1ImgFJVPdzGtDoV4NYJyM3WpN2kAqKiNN2OGuI+5
n/alZBBLdqdXNkIN28KERik56dqvVID4BhjyV8l2L5Z5v7e7Dsu7Uq3aHC3CUz7WNzlm9jJlP0Xl
Ps8x9QkWgLj4jMYc8p5PXf+vkFxna69iFIMXousSAojL+CiUEgNJiInU+C7kT+os2ajkLq1n2iYT
fAKERuEdt7Zq9FZZ02BTHRTYrHpUOusuj3fNIKVNufwFLVM3Vd2w9HVnkgRJGpfWiGZLYQ+e7gJW
EbkQYX5WH1oPKtC2dmgUWzYI/w8hyPeyi6s+C0HCjJMQPXN+6qb0h1mHdlyEx3A0/ZAc0iH32uy9
in732q2WTG+K/mPKQBTXjkfKta1uHYPomczAw5tJ7yWDakfljZFlEK2UYTUuzcLCyH3/0OX8zn6o
6FPo/Rgtzqc+LmB/2mrQExl8PQ8PBCoeBP6CjAGUdX3VLCUu43JKerb6yr6h8JN1cYSvs8i1WQf1
hnrZPn9EDdueNta+x3jZbnyqXq4/ucuFqrNlV2atzoIoMjssq/eHmm9Ny9qziLt59G5Gb134Q4EC
caS9huU9IVDV5b1XlLXd9NwH84id1ZoLxvsZNO+ligFp1p4sdagXZphAzwF+qySe6PKswNnvXVlE
C12FpBzhzeOdioTyzdp0oYOBzhg6Cx6Dps/kGgtltt3FG2AJJMtffrjfV2RlBE2zqmhXwh7/gSpv
El+FkFn9L4HK37v80/c4u4rZFJfzNMLZpOpzoB2jiXlGvSMqauHK/RD97LLgUPbm8/XLINmdtjKB
XFDFTGPC/vRGGz/xdX8GXFeGvPwHr/bXKf6JNs52x1CgUqe4w1U37OQZ/UNP3YIybUc847Z3es/U
bMAkdtc39w/54Peq+n8/77SEjmtM8bx7LdwG5bMZoTsEmVQ9+OJQI2GTuq+t5h4g8XvJyku49/cs
+3vllQVUrULQocV+lyETDs1yP/OpXdxYe/OgHGRQhUtz6Od27M+TPzteK1d6LQoYOxnq75p/xVFs
x8qmpbdJVTi8SRxw04FKwWvCe+gt2Kw8BMYpqGpXyfep2BrR55h84n9MOWZa58J8n/lrMcjMreyy
rexdqwUlGUMgxRfid3Wb+Ia/kL3JJm4uzSr+12msDJwVqnWsdiXYwpOHUH1KakxQsC9DHWwrrlyN
vynGq4gnJ4ZUMY23Rls5CUhY+eCnzTHlM+KBO16DCiEQbgy6VtV6GC1of4zZr4aimlq/qPkBDu6W
xKZsdHY5g2sXZ2XsJkUkpEoXj/06YSQr3RjbeENCO3DRpYFMW3zfJnbuyFp+l9uqZ+ZnZeZURZ86
6A8sZg46uqSwk33iWCBTsxN/dAZXcTGjtItuDac/8rd4L7MQkkhlreJIwarYtHWKkKH4DQLQtPw1
y5rsy5u7crRrpUaKd6BFHd6kYDr4IFKH9smj5N1fhNV8H+NakzHuM8gNkAAP8RRu68d+24KEr3yQ
W1TJPfnDpXX24nUeNDxhCe44htRp+KL33SaBWA2XkoTry3O5dm4rW8YzMIOneoPCSs3v+7n+VMzO
RoHPy4m511oICDLVJ4l1BGpiQ1LTyejsamX7CMk2P1KyTavfdRhXYgVoC4R6E6UgogSvCbindjq0
hon5lQwbJcscDNl7MTx7AHYvZdR9oT9NaQvkxxe0NLWa78H9hlcrfXSyr7YKA9uGxZRUMJ/xLvCX
7HbR3kJhzJd1ISQWcK32ONAYogwMVxDKLTdsTt1u3sTGexdNXlKbhzb4lY7sX2Wxf7miP5/37KbM
ddRDSgnh06zeiewoIDGvDKAgf0iLhSwRFdGAbSTP4HJW973myoppQWRMoDfAPhP9NoNkH/3BTQC+
ykOTfQwVqIctqEHmfKtXmWRt2cNYGbIKfC844MXzwlCCLWPP6bFT75S+l2TH/1Ah+WuTa9FHCF+U
s2JirDze0T17hviXC1mKHoAoXxxrbxlnoQdlE9itz+8sQAXBLS4b4ZXYtDVGsaXFrHcC7iKrvrps
8tuAeNe/pcQw01VhCyqaVl5mOE9taSGJySfAYVlQdr++jORlrIUfxaQUvbbUAQgMi1Z9FmASmA3j
K+uzbY9aQEJAxcJz//qqf+Lbv9k2y6AQcacWR5oM23f2OMyRR6AdNJaXn4xu99H+qPYCSUUFOEQF
Hr6l3UOJy/cwUK5iA332cP0XXDzesx+wOt7AsNSR6Uusoj1HyckqbjVZnilbYhUF93UfzyDqBGMm
1VwTjJwDhfBVkEouCr14F8+2svYTYdF3eYQ5tQ6BpQUeTvKgWW8gBm0JdYIKU3Kjptsx4Ucyqrsx
IbYaP+Q1lE4S64bXzA8ajEEHzmxUdi8AypkaZwr7PeQekqrzOgi9aHPj5bxyRfllBqqdQyQp7NBd
Aa2LMgGgRl6GiflCe6vSuyiPIYh6l5v9nnYAtpZQhrHjJtds0AhI9n45fDrb+/INzu5RPmrWbA74
jBAquWlRbImAV9Y3DWZ4wbOXONEHh+i84QPb4xqVE+9lQa/s8BezePYDRtJU2pBXYEsboYczggJ3
er5+Uy/ncGd7XIXV+dgaDfRnMXa915zFS44K5JFRBV00OWHlANKIKtvIJZZBdn1XvmRI4qKeOyg1
jZaxnQY/iDEsHLcSga/LgKiz3a38hijieRjxOk5GdVQQ18fAQauvqUhddSCfKv8MG45rGTlmI3bo
I9hRgaGC6jnp0k3cHZkybCnVJD7molX8/lHr6mhea4OuFZ31J2Na0vNhQzFPIAtL/riqK2ZwjUjo
kZRlYGpBZsY6L+xM0FNZs44EiIV7Yy5GX6Sj5swCUVw3UaiVCJDGdRDh1plR2kYbDA6po8dk6HY5
hHKGznCTptkEZuJwVO251r1EOXPNpPgxjengTpH6FVUNEKUQBGTQaOG8gaAiD3eWIvr7dGAgtNFa
X2vGDzWq38vZD4LKnsr+wcIDVjF5JLncF8OGs5Neff48yeqULRMj1Nc3uYtpT0AeO1cch81SJy3f
Qfr3yyjkxDoXQ6XvhddUA6Q3LTMCDPEECBwm0n5E0y+F/VAhRakMAj1k0DDSm0A8hvGpSPelMt40
4gCGpd8xFIdZm6KJBgA0tNLa2xr07f+/Y1kzE/QV9IF4Ba2BwhtQLNmpNwAKboSTpjZ5ih7ETXMz
I4WXZYOXY6uzU1m5Rfhrs1AUvMY5EX5sjS6kYpE0tEfaBFutOvT1gWjFSTffkIydaqN28uq5Bs8W
/2hVmFx0DmjMnEYHjHTK7LIen4JExmcos/rron6VNKkS6NC3VU//SdZNMA3/Sh8JBpzIsdqRfcjt
hTgShtKFXOG/keyCht1f4cuawEWz4pxHArP/yj7YF/cFmnLJjm6qx9CVyVFJzLC18u4AFSRVni4O
RhkdBSCydAZ33VZy32SrLH9+5sZU4OOqaKFvnBwMGt42jd34SxK9cF9UN6rDfwnpE5S4TmvlOucc
eOe8xF1jKniS9hXY4K7vSmbFV44zNppQT4c/VrzeLfv5jxXvZId3SWzrv67DylUqVGVJgUGCU6WE
OwW9n52GJqbLaQHIeJh8hBkm0YSFTLucIwXAFMVPqPquaY1Dm/SQTWyTFAxUdnUf3hNj2FUlqN3V
2Rtp/Xsao/mWqYXqDWGloL5oEEfD0MKvzjAsW23GeNO2ozfWZusnZkJcE+dq0yI17IrPhV0pWoPx
LT54TaJrDiJSn6nJK8Z0fa7pscunetMyxc6pcSx57c9x9UotdhcZdGcSYrdZ5PWi8OtmV+gt5rkJ
VLmh/gV+SJKArbTONwmLfC0A8D/2I/aghr9TpLyEbvjiTqoKElcYYFA0e0zzN4BO79VRpx7I1b9K
i29GizzqNNpVpnoP9Xmo/z7XrHruLcstW/EiAobMztLeqAlwrOpM48LKZB27qdso5XiTdUkFpjMR
b2NOAfed0w8rKEGw/Dugcep1LHS6JELCjZ10OUImJnQ3tiJbAKDUAKOgRCi6JRO6c7x5USfrMerr
o9DEw6wa721LZ5xqP7nhONlDj22+l71xh/AZdGYpaC/MgJqOjsIJjMKmFJ3Tab/H6cZqBr9OfsYk
eK3Ur1AAsNKBcW06sOg9zYArLsut0pRePgc3Ioy+LDP+jFnhda16hBZLBJbAUhLQXe66fVsttkpI
eKdodZDBagVH8pVsw/1wl8JMzu9yOdPLPbaztVZmKynqNGc6HFj4ET5r7zmURuJN/kIeqIshEXG3
gJ/kOD6JGVuz5ZmohGmFgLGsRelEQPCjIA09pcfrduVyZ+xscyvLRU3I3vUKlhkc5mfPxibx1M+Z
7jjgXZY3OqPXOuXggRtF1nG4DHg7W3pl09pZtBCjhtFsuc07u0Ul3UldgYIfCtVo20Z+Boq/jSzN
udzSOVt3ZeIyokN+e9StUxYoG1PJPEje2Pi3zS3Vt8TsFEl+OxS5188y5KQuseNrGXQrr0JWMsxM
VFBXjfnDaH4JzGfVaulp41s4QpykdAbqT+w1mx4IAuHJgPxq8pppi3CpG5ZIBIe9WmiwSOEpnxq7
1mMbBs4hyBnVeTz2zTFQP3r1pUHnuYiEUzAI0zUGfaIEf7kxga+ExcrWAh6/eOeFKmG0kH3XNeGM
OhRpwyt8V/1x3DD0aWBUDgxTVRRy3uC+/rdvhTHTYppqWX+6OWcuH0lTUA86WpAmfyHhXdEMtpZI
8qjLUCLrr0XW7YVsbMtJjbBI6/buMl03H7RdtjM3pc93slBpuYN/z6a+F1sVlbpI0URPMJrNmtpv
oQWP0M8EPrpsK2+edxVk8a4bgssl+rPtrcJllhcCjjxjJ4iFPJnmSz/fgSLUNtWfXFUd0NXDRbL3
rCe3itXF7mAED8zoQY40v+QG0jkgjRO0n+2AcA+wY3T7FeLTpnBSpPOtZdwJC6qJuhgclFxCt4cf
3g+KcTuO6W0a16ZTGM2vSKmPRvZI+YEBU5yru5L8vr5P6WdceY6gNrUE0ngQfvkzDh45SQJMaWtb
vu61v2RZyCVGeMRT3x9y5TxGKByZozGTP7PKnXCa+/pncc9vl5F3soeV+4km62226UB+astM3R96
0L9dI8ZVy7CorrF14Z4oRRISFOlPBPAzysAO1+i7cAqhc9OPkDONUrDEmTX1LItmGzRoxFaECTRV
WzB/D3yf6COEkH4bBbGVtnbmsILC5VcIJXWm5c5YPKAx4IIR2DbiXw1rnJRALmGqnLykTjm+ZtFd
DCQt5OVBG4r/mj72DRrZQNVOWWOXVHGNHsOnCSi69V8hosawbtwoe1ATcGTXqR1HhlcS/a6Yg11O
tdsI5NY6NfxqCiEkw6AO9xrzdDMnvRvEphdgjhLMpQhWRoy7/mq0+0m7a9o7vQrdMVfcWHlXRWIX
BQSfxq9ZgCrmieXZB4nmQzZ3t4MVfoYxJLYiaMTxJxMklikfntU8uM0HDLSYgVuHscRcXq4fn32j
lTuK+j6cSFmEd4tdoaBgwE8kXrmpK49gpn1wQ6eJbNyOcAMniTlp8iablL5YuTj7CavKhVkSEmk6
hzS9pbuJ/pgYv8e8cyb24/rju5gmfa+zbnfokWbMyYQaEYAUKnthhoQC5TJg/GyBldlUOqoQUVWw
0VXkiXrwk0w4vL4v6/xGizJoHll2ipESiv4h6SEST9wolVFYyna5sqS8CCMdUDr8iOJexPvI7CW2
+nIZ9WybKxvGSazQTEOzUc/AGzcFtjAQuMWhDeIxBzcZZe1JP5rgpi8KQBHHu6yI7QZsOpOh28Eg
KzHKNrz8+Zn7zRDjJ3RYeESIZQeg0uxqWZh6scR1tuNVUs8g7my1kOUBB0zvim35SDwMewHM0D5J
TfYSd14xmnQVEmtJwEue43TBhvjaeUuhmn+iYyUc4Om/wDTrJi6/izyZtb4cOJ1tchUQD5U5qiLA
M2y8yTd9zcHM0D5/SW1lM9ygArSVtf4uO0NoG6iqhX+0NWVXC2kswqDhetdjeBaEqJsC0J55ntCc
n7gD9aqi2fZC3Woh+6n0oWMln9ctwuX84+wXrB5Lx8wAUkPoCGBe1IZTmHM7eDYrGwSQLvSGXW7a
zakQCBuFK0NzSLe/ekeWNvdaq6bkRJHxF+Il11CTrw/JtE1Iuo+CW9LvBW+9tH/nJL+/vvWLCd7Z
zlevJtAIkvhKRyoAKdRgx/lg5/HP62tIj3f1blSNaLwPsMPkOf4R63Z7EvemG+QYomkKm9ltg+sc
w6m6kSdTWJYuvnpItZGGVhti1ID6zXN/0/7A9C8kOsGAYRsOVB0wOJS5ykH2gC/mWGcHu3pGXQAY
kiiWr1rXbm4+j1XnN0PsQC/WD6xjGVSOiGJPctIXI/azVVduvC11JHIJNmugv2ETNHpca5O6MbP5
x+ywV81tj3trjxbwVpZJXw4hztZe+e+0zLNRxJjE6Qwbk8hu4gGk4XXv6C652t2IZBoFSTBjgmKl
9DXQPcjSlcuO9/sX/Mm5z1xAkBcda42EwHSpGyiD5BuA3R5nBxnLfXCI9rItX7xbEH7VDWZwDFGs
4YqJCEkVEIQSKPRWNYqKvLEnnnduNOupS0zud1TsJy16K/USn2Pe1ewzrh4KEgg7mSkkdJRSd3gw
SyZzL8VS5z9sdekjouo0AMr5NEcPoEiyCwpQAPmhymtgi2lc+6nzlVb3XLDRjIwoDu+o330s0njC
McBVskg4gwDOkdzvxRZeW211v1lEhVXWaDItNFoawlTrE7Atx/LNDfidw41sQdk5ru50nqI6axgR
PxUJMrXC9BQ2ugV741PqXt/an+r8la39LbPnk+jqONdPkCt3wr529K70uKK/tzS0K01sQ10FxazV
35RahWIL8oAxyN8UK/AT8aUIZnhjjmCrYWjVg+AIGJpOOyVhzryqVJ/qCjmQJYISgDS8Q7We32Z9
0Z0slbfGTKkdGsMLeDseWl0DIRmKUpHW3Xcj/kaiaLdzhqEOQ2SZWypWj6SrPujB81B2z7qRH+nQ
oRTLfZr+IAE4FGcSOkNojhsOKLsJdup5ah3TfA9T0L7UQb7RH3lVHfQ6t9O59opqzwvDTsNfJSLm
qkE1YwgfotzctcTaNAU4y+gDaBudfHpXdLyuwthbVYSJOJDei+2gflz/FovTu/YpVgE8Jmv7cCww
BGvhXOYeOIT+x/UVLrnds1ezhlfmQA/rRQVe2lEMLmSOwDgEEcWo8K8vIzNQa3SlMiZzaykwUEXq
teBBVzx92GeNA1jHnPi19hsqVF42FYCvBBBw/BmGz3TBXBTvoDqUPV7ZppdjPzPPyIugGZAjsqzd
yWt/itBeDHTvqJOdPxfgpM82w0sok9KUrbr8+dmqIsyVbDQWQG5c21phbicTVI2gA5EctcQ0rSGR
tVWnAzVT/c8QDE74KXoESvAPGXR7xD2SOR/ZJV0ZXkqNlNEowGx/+hvlkj1ijbvrW5Kd3MrY9pqe
NkEDaG5Af3QQ9xx7QNdoJckjl9957bGtTKwymbHKB1A8VFPghrruzeWXaIEyzKibd0QCj5HsaZ38
V5jMM8C5yk68hNDlCLoMNDS0QqocJnGLazxjY4xhCYU5goZ2ONvDkUH3oPfS2V447OWOUeKn1uDG
3EQZKwwxtdtT4uRKY7MA2pb5xwxw2fVLcTHIOjNda4AjhuGnusBEyilsZjvU8si2GhB6hR8D+0qz
xuPhR958FO0Dy3MILj9HQ/B0/SdcjDTPf8LKkKCJWplaCVfZuvh4H9m2zW31c5nJB/+r23RLjT/7
sYQg5gOdMRaovMuQRherH+e/YbloZ2bFioHXKGuAERtP38BJ3eePYeKC9wU4+RBjGDZV7PSX7NFf
bBudL7sK7Aodc7RVD1w+K9K7pCsOGcSX+BTtBcbQKav9IY59UTZuU3JJjVD2dFYGJwb1pFkFC36t
7G1uvJfoiiv97+vfVmLV/ijgnR2rXtf1FKKIfOpb4gX1CcHK5voKlxKz8xNc2RtMDYITkGOmUwNn
Vc4h6pABBADeZWMEhqso9mZ0EomML+3y4ekWKGxMA4oOi/c425daRzOb+ko/0Zz4NxM7xpFUQONS
eQoV9r/WWD2Lgc2sjzN4OiAmthWQTXXx2VDoRWfQfeWHOP7VTjdht0ul2h2y3a0eQzyAu3ocsPKg
vg30vjdQAJSJ8V3+bt+7W938EHTPnbqE/rSabFwSW6jR11zd6VzsA+WubN9T0C5dvyuXfdP3mqsr
L4xmsCKGSm6D0kwOMjv1VjF+jjqEOzGEdX2tf4jVvhdbudtCQYQurJaf8hsTHSxw9dBf6SZwqQse
p2TXgRz5R7mP9nVsyzRIlrP7uw/+Xnr1JrJJ8LxcUL95OXkkpkdrVretgFBo3UqiwOtXha6FAELQ
stXtEo6p6Aelr2X5W0teJSd52Yj873bouqAY5DoflK7FY4Mqz/QUvkcn/jD72Q2FDhfmepoXU8J7
KltxCQfOnrfQrHIeklo/iZi5Ob8NZll3RHZuKwOSmnQO8rrTT1lxqInmlMEjBwHw9ZOTbWNlQRJh
xSbRcN8H67WlTzEIt64vsNzhf75oVFkZCjIrjVCQA5yCVNuX6I0V02se1z7MI9Kf1u8Ykax4EQ/9
bRUxBvzfnybvGq4SBrtReVZnh8/6Tturrn7ABKXY11vD6ycIGaKAEL4OBxmXz3UDQpWVAUlZUNem
BbNvqTYfX6gAAQYQsXMGmYFQVnIE46HkeFcmZNRSTH/lDTslJjloyNObjhZOTgjmwLIY4DYdpLeN
NrcuNyqoos+p5hRDONptEXcwcNnvdkiUPREcXXLSApAWzcCRBxaKBgyoXo4aghgwWgsXDS6mWN8Z
lEOZmte72CxMWwNuvtAwG2y1v5gZma7FO+ZlLAUIONFf0PxCf77S3krTwGRFXDI3mJrWm2JUQwur
rY4T2Mq2cQY2mNlIe5Qx5h0butmeQF/itXl3k0/zIQlaEHqq00sXJ8JmIDNCv9/Qf3RRNRzSODPt
iTHroJi6xwhorCArvR8BEQQ5gB/SHZSCdlUFMeW0hygg4DbQtdR6xOS1+lnP02NjqpHdkvBIOHIe
YXhZFxQg7sD+snJp2cXZQzeWfkHiU6sHLtOAPOB6DjT4lC0qPMEms34ThXtxB/ounmBkwxi3KQ1n
T4mguaMn6XvQ9245Mn9uaz9U+l2jBFszQDGg4k1gJ6g4AjGjgrihLW87E8QhlVAif8wayIuY7IZ1
0b6AyCJouDz0+X7GGdCAJWuezTKDYHZpZ+PkiNQxBHVjNFHDBF6jjIsjDYxtBiSjaPJXkr7paXI3
9wPQqbrhtBrblTmUnqNMK11Icb2rc3NjsOYJzBvupAXbWisOndoQm5n5jUgiyAHUYJuoQ9NPYn07
6eBfinRPqYrQ5ohEMD05DU4YqYndG/mviZX23DwHtYwA5aJxNCgqsJRZ9G/qMiKrogjgEP3UZ4Vd
j9Q3jZ9z2/6byPFslVVZyOCk/c9oSm98lhPwYVWy6dIPYTgfo/gJFjT3urG8CNsAROyvba28ysD0
VtWWgafBQT0bsDTgUxnz+pdmszQvzM9827mzl3q5nwUu9OGvry/zBuuoQKg5jZpeR6P8buw0G6wv
khUufre/IlZs9L9t86iXRcst4P6C6H9I+47myHGl21/ECBL0W9ryJe82DHW3RG9B/+vfYd13RyWo
uvDFnYnezEYogEAikXnMJ81RNZ4faVneX5/GRejk2Q3AWnfgaEH1GzRjcONUT1SdMnVJB89fT0js
FqQf4kEFfPojo1AqWv8yMzh1/84yA6KpgW5olXxMhPdeoWsVQfP6/HiLKH9fREknBPpGJR405Uev
ZJauv4wtp59wsUl5voZMZiCRIFFSAWtI3QGeOTl0lvut7i7N7+yNCwC/nusrp8f32aIVfSkM2YjK
E/Fl0OAOsle34KDFLtrBVvAbCEkYcCuSMziyO63QWtE58gXXE2LltKXOfsCYwWRdXpKGADda0KIw
mdduV2lb2nAb7pwc4fQuOBsrMmhStQ1yR+B9sLQn6CssqbdoAyzQm9GV3Sa0iWQDbG1WnPRI5mRk
p/TpbHRhkkWSdHh1ALG01lfyVjRcJXWT2oWplGE195F6nGu3H25QYtzHe8URj/0TfFJ80bC0X+Kv
pnNMpDXNaEN3B7dhCx8K89XIrRzgrW3m8+ACF6PSP0FRMZmUCsy9CnVJUz7W0Puu6J2RcaXLLm6/
syGYNKrIjbATu0WTwJF+x6vMg4p56yiJLx/IA9iZp11Hcis4jAv30+HtvstVnrMfwETewRBGs+8N
+diJt3M7r4Gei62sSd1MrOAyLlpgN+wiQbQThVPzvZwu/zM0SAvfo0mXCTGRCN5Oy240Prvb2aEW
lDtQ2NKsCmpbkNWxahSCbZ5A0UWu1Pl1x8QYKmRDCfu2/8BrVIicH+g+TK12JR3C0ho3k9P7dYAK
amXrwGRacWZt+aorl5PosxVg3iipIitmpcDCqg/fDUPAPp9vhyB+V4IAnlmq+a7JudOABZhF77Mc
eSmS+So7NLDrlMP7GsLnE2ArKrjCWr2pgn0kbmLtNkEPvpQ63N/IyqYFYJjY47TRBPCE2xBdtUVB
v4DZ5y6GgmVd7rWstqJRB7GhtqgEp2O01WN1J5E/c3RPIW1VKLs8e9Wi0sl2ZrA3g89JfshLkxMh
LrIczj8L84DSo4AMZqnIJ/CoYFF73LabxWQ69Hi1uRPP68f78GztmcNdF8WIwlWAwC9Gh8l8EuI7
dTzO2h8NRJB0hkwWeQ7p7xEK80ZI120er1rTb5MHZXhMyxx2RvmqNPHAQh0PDy1HwdtGjWtLnGAJ
BltseqjGZ6FAgzHsb5u5XRUdqNtl6A5Qkxjk2tEQCUuSrsPZb7PELrsH3XwEUB0KhQdlfhmKJ9LN
+3Ya10axVTIIfpR+MW9nGDsJz1EKS1BSuqZ2a6qAZ0HcsW9h2EusdvisoNUUw8BaC91+fOty3WsE
KbF0vMhyQvxWgcJCi8q9gCOeJfjNuSKr7vVU4eJVc7a8TGAj6tRPwSThU4ogxIiBb8KiApU7qzFl
X9Ab3ta5mJqcjcfEscmAHXEd6ojVNHfNdrhTRLjq1YtKnjQ4NIdtW2faM+n9RI7duUCOi5ysI3dA
Vhx7NedMnxfc2HwzqoIpSCUE9m4TvM0ecWM3USB3AUHfNV2PfmAtXu2L4xjlRbeLuLqzY/QjCy0L
gUrkxHEZ3II6fQVpBsNZ9Bi0Lfrl/Z6vhsR7QbDZZ2TkqOg1o/zPCyIY4BEfdg7FAf6V7mZwIQDI
gamEoz6Au8bDT3A2wKmZdJZdjKQYR+BE5aNWqJtA0r02E3cxFFSu7+vLHaGvjXZa/LNx+joR9THA
hUldAZJspjWbVrPuQOIxZEu+Czwq2xJs1pLbEijG7LAUAnlZ68Wc8ew3LGtx9huAr+/UoEaczNS7
sd0mcmdH2jNqLJxTdT07UdncFFEwCGZDltFaBFB+E/qTJ7niimfMx/t0TCjWNUWcjKBUjkk0uFoj
WH0N1Jz0P7Xnz1aNCUldVAYVbTAMKJpWE8xW08TWGFLOonEi3+mgnH2cLpOomhUBIpG20D4iG0YT
dh8G1pBVtjCVnFIBZ/FOhOuz4VISUqOiGcydlNyZRn1TkDc95ZlycPJE9XQszoYJQ3A1h4nIR4OA
Chubbl8IXmVkvjzIlhl/GMOvop4B9hk4B46z10+p3PnABN3mJhJQGmhR8Wr37YDaVvpeJbzNflER
EMQRFb6FmkQMVr4ZUmBCjGQcnqUZwIyw+PNwpaNAl7qRox/CBAaKxJP29U22Wazv1Aigs8JGZ48r
LXf53H39EiYPkmZlQuesUY5ppn1IWupNxjGa6lWHMtwMY7XmT6Ry2gqXt9HXkMwZ7Cd1mGhVK0dJ
/tTy9KPow2da8KBnf7kWv4b5cQarahjw5IDLxu3CTQnidjfGvyIlwf0sQNjCuO3pSzEXt0YIHwkY
g9K3TpDsWg1rW4MhoAWVAwDPeJLrp27vz3Tw64cx+UMdB3GYiz1+2IDyk3SrjRUqjvtUGC1AJtP5
phPua9izTXAOFUJIv0JXtS0+ynZyFP1ZT97GsrS1cvKGfjuDAZYGsdsYK7VO/Ty6y8HQadETkMeD
KB314KXVJVugDYrdL7F4lOJDmaRwOwbdiL5AsRRmDAkEGsRq/NNLMCkN27um0pwe+aNNNcimZPPj
9Xvtcunqa/ezuikTFTohSETzKBCEqhmF8BBOOCZ0MFMRXDWkpWFoB7D1wzX7qGXxJlEw2QFe7tWx
MwNH13j4j79ctf98E1ZiJWrKKJ8J9uSwgZrGQXuXPPOo/47+ZNA/vQk3JkAYY3CYjFW0Is6SS/Eq
Jpdj+dcvIN8vWq0tyzEc8Qu0ft7H5XNZm4cMYASQBQXeWJcLX2dfgHkPB7CK1WeC12Bloiebu9DU
s4T3+RY65W625126f4noX3Nj3sAAEwd1IGO4CPwZgwyWKIORXO6ouB6E3o6neF3E5SriXVgnqPKV
o6YvoegsoktpOw7aAvZqiXQoq9oj8NvohMkFM2KjQC1A+JwUNKMlQDbhsUXVeIX2SC03204ufZUW
/tSrG7MRvDZ9NAY80dVtmaAcD+Ef8MlasCnEbF5dPx+824GVvJDNNo3zGFsBuCOKvoMN8Sw8n0dA
XY+zF64634C6k5201u/Znt3wJVn12fNSQeDfD3/J8L++HROt52GALlBcKXAamBq4RMOZXUHNEip6
pTW9GBibLzBzGYd0tj+Z2A3TL1GHWIYJzMq91N6k5lYOA7sMPpUMnTl0+vQUhW5EuT66G7v7QPwg
w3xbljyAy+WM4GvyTKhWurElSZgrR7kFQuFY4rWdCq9pXHIyj788af4Z6IfOkCZQeW7xhu09+QXV
aJj8oUK1aNVkFpDnawVC2sOaeKUzrbjRgDNLVkaooUI09gKyEcUXKPrJttDZmh26LXxMq4XhAFXd
2G73AcrSvLfUKWm8ckQNJu7FOVEjscVlQN36Kb6rbqSHGiIs4Bbua9NCG9VZwIX0F7EiNyy4gNOL
sgFnqRgrd9HTTKCQPoYZlwK7DDPeTuL4NOgloDGZKECJT2gsE4WUQy+V+kqRxxFyzbBnVwUrCBQH
4nbwLxmf1caQbW0qBnRSw7ewmVdlu45K7RF9ElxkinkXF7JTKbD7aW8zDX+cgDVz0OXbdIhBLSnC
26mZb8Uq/zVFxX3fpW6tf7ZptRNMntLzEm6vLTkTjnPMITDHHpDl+UkOl8KMxtnPvBGYuBtPYwkI
KiLYFA4beDj4pJZCzuPnLyW8rzPDpK5tQ/NRNgC6iZCqhPIL6VCOaUY37nQ7AppPo2g8G++hJhzz
nAfw5V2hJ3742dVSiGI8ydIC+cGV5lfeuBJvug7EyeXZCkvE5+uXAi9pMpiQqDR5BKA5Ki10Ll1D
+qP3uiNV6EuMkZOgNAsc3nEWZ1cV3popsUJwyuUatk6IIWXv9Gnycf0HLZ/wxyYyVVlWJB21Y7YI
kvVlo6XTCDpBsDYSHciKR0WLOfvocnQ4G4XZqkkzqHMY4k2i+KMT2SR7CgYXXHS6X4QFcPvZAhCB
GyW14/Atu4WSEv8KvJiZnf0GdjPPbYDYTKB4BfHGIQbK4YjaqV0Z75POYVnzFpXZ0qgWwH00Bdus
EmNLHUZQRJ4S8CWvf7rL1+vZjJg7nUptNSQ1Hn0U/EurUd0Z5Bnizitt8WtIH9V5VVBLBk2UW0+6
+N48G5rZxk1AlBjYJbStp9pT2gMwK3YMWlkMLzRF0QDhiDdzqtvXZ7z81WublbnHzUoPzYniE0ZA
HVIIJQSQFyL6b6P2ZLKRE84Ll1y8Ub9myVZKKJ0CaTJS5Zgn6yJ41bvUnrNuW2tlAw/G3oHOKZot
CdLIeh+Ztavog5dBc3qCSFeyFWO6SgoVTnXbKpOcubjPFMjoNIYVoQLSF61fAmwSAQlzfZUu53pn
P5vFguRz0syliZh2FG2ohG8WIwDDmX15smQI5fEVoC5qW+pnQzLX/6y2UivXLfiV4pvatG6JI9wr
IFrFDw2Exywocq0mcKZ6MuKduIR2JU4TP1CgxK0UfewKwBy1JWTJkcPAL0Co/BQP+VQzHqK5cCut
dkmxcKyUl5EeJQVmoruaHLpm16m7gEbrnOxTES5OCkr1ifZhNh9QMHA6iHjRItrqHc84/OLVeDZh
5ukFyVIKl2GcvayHX6VSOIHE2X3cz8gETW0S1ZTUCJoLY7SjlunJ1QpylM7S5xy0dfUWev9TA/ts
WkyQHOdqVptlWrrRAtOGVuG4ur47OWH4dObOLtwwFSH4kuMMGwuGIL2V62MbF17VrCLh6fpQnDBM
mPgooqES1h0Qo4YBUYQshe8UQLdcYCr3QzHBcEhU3RxbPC8W6YWF+CkCCIK+DQgf62Rb+forL93m
DslEQjLPcW52+E4wuN5pm+GwEJljW7O6HjTm5QXJ6xFxIj5LAU21clRSgt2YrNuTvmK6BrqLa1HB
OVesf8Qc9nE9VdgeEt0YJrgcPS8Z4ewKlt7YpZDe6nuwOKrsgeJNNA2fYyz/T1nt10FiyY0V6SIK
woiCRkjzsFAJWzwABV/b/o884LOhmDiRFkojFZDkPk75DBo7LCpUqOmqMEdPb68fqFM2eOUClpnw
IFGlqGoND4LRQ2YOsaZFrwBvSleiHohFTsht0nGufJa5qNLM1FMAGqB3/jFR8TYStkNSWBXdlpV2
U2qEd3ly7nxWEMpo5H4oE3w46qLZA6vJB8WtjqEr3cGrxo5mK35VVvzslLfvmRhSTXES0UICGTag
uOqg+12Fzr/8ekzQENMJ/yn4esAaovgEuSkndDVcJ3pwCE9Wy1zVA860WEojFZO0EPC8w2oKx0l3
2nUGd6/oqYYWvaVvCNQLuTQ0TqRi6Y2l2KSJKpzqbvk7Ub2uWiS8CofADktZy5BcW0/tC7RyLEge
zzkYcUtKJPHASpfjjKHroqToYIUxWZheqjnJq9NGoqj6OTqQFvN97pZ+a4ECl+4qYzuir84L1Lxx
mVQMKvxKFFUAdVYQw9UT4AhS8BgkLslw+Ts/Y8HX/JgMqJGLHB2GcKm1L2iFzBu3yhrELs1LXO3A
lUpZ/ty14ZgoR7RJqqgB9T3Fzw+SA4VsB9n43WjTNVmpr7xddHnjfs2OiXSk1MW0D6OloQatkAaW
ZjEv1FzOhL6GYF6JmaR2uqiju5wXsSWWIHtEkiOEtSVVEIHkuWdfjmtfozHJ0DBSFWVQjCY2EgQS
d1EBUSyA8eWR8yzl7T8mkhXqWAWGgmyoinurbT7nIHRqaBZzghnvAzHBTI6NPBzb0/GSZZsi97ET
SOdQB2rtaWAF1uhH7r/cFaxw55DO3dC0qKJX+dsQ/55yHtGO85VMNmj0tBqy5VDlmeSpGfVM8tYg
O8nhTstZQM6BMtk4keYa3p64WVEFdcKtZKnPkWPa8Rq22xB5tngMoL8Ugf7ZgSzNVIvDcU6GU0oE
CIXkjJ6CxlEBx9TSXzSP+u6O/kF/DpUgCxcDkgnudbRg9q8EEZMJIoowGLqhI4h06bNuNg7wxY4K
WHpSwrM1vTEJ0Hn3Yf7CWWresEwwGRWqCYOJlHNR1Fyy53Yl++hA8i0geR+ViSltRNCRT1X5KMvD
r5hA4USR5aUGFTmRUnhG0X7Ocgi5WV0+DJkBNTEiWAQmG+X0izPpy5nb1+dmAo5Be0NJe9xD0a5z
tU9kUV7iqHfzswnR5MkpoCa8CSHWCOVJztXLG5mJQH3a9qKUlPKRjDA4mgT1TaontwJJVWlSyel0
KKymsceZL2/pmYCEehASAQOpzuipLzmqcK2VWeV6dIE/R6OZd81ffAIaookOmqgZ+LvMpuqGVMk1
s8D9a9dP0+hAbtdqfsGm2m0NZ1HgQ3WAF3QvpVbnYzLbq0nSrp8SmEsOtmgvL12g8Kv7HB7ZR2g0
m/Z/1LD1zmlhD/GaPMIVgrPKF4HY5z+B2VZzLdJUynCEdTRhsiS0zS4fvGhGDNNKAnOw/k0Zks8i
yW8ERf2VttXsRWj9WsIITyBtkW1tonKy1RwXRSvA8ULIwSHAo2ayIKv/nosGHvF934MjMB6jJBsO
Oqr2VjOMNpF3RC+dJpJ9bYJyRv8StfTXOEe/JxI6sjzaeZh9BKLwpw/vTPSE6nKlqlIDhdg2X3Vx
AI9tWXiZ2tmq+4e4xvGTt3Pe27mqeFOuuaNEvD4ZgL/UwUU0t3pZWkG1EdBvhwuaM8AyUlZ6Dy0Z
SwoNqPmHdhGGGwhd2GHSr+VJ8rPEFaLcy2K8ASFONMI6aJ7W+SStCfCVMcndEOvQ0a1gHtBq2bZC
f0M1TbHybn5MZ2RTtaHbZQb5IxLXyEeSdW3AQdScVwMQg329ItDAzzGVIL2vhj00tC29kbYTWC8F
rG0RQnM9tKheWSZYGLnykot3WnJH6d0wfCriodBWJuTIusEO8gdUaD7x8LEjPPOhyR2W6IaoMJA1
B/mes3MuBeHzjcNEBVgdIuKX2DjJOlzlm9RXLLgZw2WYd9EtB4+9ZM4HYgJBhjdrqPW454RRcIbe
9AgeylX9eX0+nFHYVASiuDgKIo5/JO/kZIAU1A451/UxeIeNTUfMdq6NusOaafvpLgNDjXyADmrn
b8kxuGktYHvSfQ2mE9mZ0PX6iB0N3EoO3elii+5sPdlEZa57RZuSU6DDyXwqvACPuOwQWMpq4Day
ecu6RPmz8qQedVE8g1t4THTomIFYCNUN0EXvri/sEievbBE2D6nzuujK5TEjB1B6Bg5q1B5i4T2K
Pq6Pw7skzGW6Z9OZaUSgoIm3sOKTyarW0SuFp9gpTYZzlIVYwU+yLmXm59+LuSQkpZGVZD69v0V4
K7lgIMvOvAJj2h4/iafDmp575k79/WsrylwLNEmFYZRQP5GlzyzMfKUOd1GY3JUdPNSbUf+gSaN7
RpMehKp6TRJhHwTpSyGOkdd0BI4CTeca2mzYBRlvAsDFJoms6xKw36KyjPHJMDN/DjO7BXxHSP6E
ABCFh1x9gdaOJeUPKuquijTaqbKGkatFBPyv9pRpuiMKr2WxUXW/Ll6ouE8JhETT3Olq9DqLNZE3
cF33a7IvzYcBKBl0P+S5sSRTsurxqKJhhIebpaXvavieZboVyX9S/a7HtaUKT6K4GgdU0AerjQOH
5PNKJP3a7NV9ZzafkvkYxZu6STdjL3deT6Y9HaL1LNFXjVZ+M4rvoSq5nB23vFC+fwgTMrkmHF4U
QwN8innBVNIc1ZMCbdHFlLs7yKvFiYeu5z3f1ODnRvs+FPOCiYpUDGW6CMiBup9lqZ1y3bR/HtTv
QzDhIJrF/z8b2Musun4/kU9xMi015TR7yKWc9fzQMLfTXCQZ7SNgwFVLtPO7rFsRFPPvcrfeS5Vj
1BZOrSuhde5Fq2yVetlj7KkjfG2w1+x5b/RW7/OdQH6uMHj8XzmmyVxlqQI4HbTX5WMhlatk3utR
/D9onhkSUSVFVIgGFMj3AGVAmk5SFRSvVciqTUSyBhSvh1jjbcuLmevZOMzLjwqlNqglXu6QrL6J
D13mLPpc4ary0IWyyX0dw4F7sXIRKzw8ecn6RQTj+TSZOKxIEoyY6cKD9s3fI6ScVQf15R1Aqu9w
NXJDuFdKPk290W7eC0uFrVlzB2Lvql5dP57LON9PJz7o2TIwsbkK5bI0G8TmTs83faC5YT+v1bLw
rg+zRNtrwzDReKxaI1MNrLYB6Gud7aUB7jwzEs6kgLl1xRmNLJvk2nDM4QngOTLJC+h2MQjoYXFd
2xIcFSTVbaf7IV0LFgjaSWSZdgREXmZRAsIs7Oa3g9raPXwWfF6hiLfOzMERjAg9JRW/KKSQl+iD
LfRSHnsuF5czcW3Jec+u9zCqy6AfgXpbCNLKY+gK4KD3rrhr4H4KmULu6+v6QrNOvn2iB2RSBqDs
gJLb5G7khX6/SZ5Glzh8zzjOmdWY+J6NUVXQ9iSVFK5kIBhi2O7xXV0vdLVg0GJq0qKULJqAnX9f
xUbJozwoEYOCx8lecLnhR4pSRYoGbmUVELAwu/X183EhHnwfkpmaWAmRno9IM+uc3FF5WpkhXY1l
Qd20RwUKXFzYcK5jQ/zEmr9PwmfXw16jR/1o8Z+kseBUlb4bSbkWaOCN6Bm1glzYWmK6aYr2b6g/
qomwSWae6tiFbPz7L2cCNmkzE51nLNZyvy+6H+VjjKeUiaJhAOtf+/pCcb8NE7dDkqWAloBlAWNz
MGwyJ1WsFH1upM27Ep4wXIDezyP1fX5MpEZFMMijVDSg7qdbNHqoo/JQqSnwVYZwGOldGIqeUO3k
HrQabaD3rfwM/1BOmP55737/EUyYntrBiIMQxXrAaYIWKo504sXMZYd9j5nfh2BCtIr6uW4u/fxo
Df4AuElu9Aqdwe24Cnf5LllV+42wKdfwmCGeamebmFtNuhC2v/8ENmzPkzmNC4PGeOvswF2Ko8mN
cjsBs4TKiGHNQFHENkBLxj1IcbMtAW8Q3eqcs3gBRvf9ZzCxGl4WU6SmWAkRVSHqhqvBT5wS7qIt
qiq4TFB7wdDiSuKCBDh7jWXQlAlI16OCBVDgAQYP2ufU13bUAQF0E7mmE7xfP0zLrvn5yaECAJ1H
BVkAM9EyLonSGcB6Cq28CUodoh2Bo2bEorCRuz7Uz/vvW97Mwh+gdFYNdHkFVHqyouFkJXm1lrPa
vT7Mzzzj+zBMdIDlpGzSClLyCTSypHK+a7s/wjg4kSy4MUDc10e7dCrPnjYs+qHNtGYSkhL6vO0m
Nz9Snr4ob9GYU2/IdTJEAxYtMOEIqgw+qmBuVsv+9Wlc4PF8XzXm6Ac6TBOTBG40yZoeYOiJhjTE
VA78ShhvwZgDrssFGYi2gDfKwwxZBDF5uD4V3gDMjp7NONTzCF+Ekocxbt20Gp1/NQILYMBCzuMg
Y4Ro3oXVg4EmwvUBOB9dWaZ4lsIVYRlEbYiP0Q1HyMU5KYqnhczD9V3AneOnSrK8UFVFCf++DxOH
AZDlIrhbiq+/yP0mBA1vNW5h+ORrL9W0Lg7CBv7ONk9iavnEbMw5H3e5hs6m1wDBKFYFFG11OJon
tLYFQDuVrnR6Y3KygDpmUXA+2cWAfj4mk6KkQYZFnTAmTCacIIJ0Fj32JLKUChQk2R5xmUEkBh5o
btGpNox7tPiOgAely5xL9iSPdG32zMetyzqTghrEtcpEt13ze/Knb/dTtRMjxaHJ85ykFuAaTiUD
SEWJXU+5k+m1nXSVoxtbNeKZGF7cbaoEhw1Ib8maymwDCOdHoaFDTDWun7oo8alYO7PG09bgjcJ8
dDCgwjgECuCoh4cxTVZ5LNuGFvNyQ94wzHeWxTSIsnzWj7G2nVyQJJ4Ft1iBb4knEHyIn8D7bX1u
unDxzjlbQuabtqM4AaGYLZCmfhetDR/mV8/zavGwmV24YvjVhvwyHZOTEl7e1WfjLqtxdpJm4NCV
giBQLCpnka2u6ODiTbu8+AZHdOLWRtMt2/NS0YsJP+oz/2wZ5laSS6XOOhXQ7tZA30can+sKHtPQ
wXFTBT0m40luDqAGocToB6m2lxMQpa6HyIsx5OwXMPeVpusUZVcBTw5gtogyWHpVrONk+JO3o5Um
5X06xXfXh7xAO0e8PBuTuboirUgEg5jLai+u8+qWqE4jgE0HW48FeaSdpNSreFV9NAK3C3Hx2XM+
PHOxaRrY9X0HR2VNh+uw4sJt+llb1074AEP4I7+Uejkn+JovW0mY9KodkgpnCSb3fuenPvVgTvp/
ADpyPib72B5bYP5brO3RNH6Nfe/KpuSUcW5r5K5KwnXVcNQBL3DCv31JtooQzco8DzJscjL0/cij
Oe+SyLBJuEYnN4FJ/GvtlDsRujNgmtlDDjdx9QCBJLpwkHh1QE7E0piIFWjgt4YlzpIBto4yUF/r
txLECjibdwlBP66ds4/JhCgwxUgmF8vH9Bd3Ps2ubfjQomFXriEpbxU+D+z4l0VW1AXsqMEljzmi
vdZpdWOM+rF56R2g2J7jW8WFHAYKUtTJ3k2Xokuo2uOebIcVmoTqmjPlS28bgnbIf38Ac14VU5wa
3G06yhLg5byLLsRol3OaIbWlD62fH6tbtJh5K80bljmnVBjzrI5xTuffC7HN3AKXiCa/s1itDw/i
FmCB/4Ob8wXOJPY03nAL9kOHLSFzjSOv0FW4kv9HjW7epRvDkX3Jlu1mz+tmXw5FZ2Mxl7kwaU0r
DqAVL5iPft0eI0ewAeuDYpEISi9X9XFZsh+b92w85oxog64GgwLvGH2+MVvqIJVxwZcSW1CXhtEa
UJJROHy9y3fc2ZjMgckjLYsAFFmy42G2iRtu0GAbocpU/8kdCNg+X9+tF8/n2XDMVR7XnU6UFt0A
M3gU9V0q/rn+9y+mKGd/n7myh3HW8nDxUKeoPgNZbhFTeYvnP4MwvKSd++8GY46+FMy0z+CPeyxg
5TAolTUhqZaRBNSGsZPH3rs+3OWb6mxyzElv9bToJR1Geiciig2NQ1/1u7W44mU+F2+qs4GYsx1p
MN+OayjPtObs6Ynu6EFk1fnkBap4XKDBhTl9XJ8cZ+//INl0Be2rAR+uHCsvAnitQZvYDMktlf7E
Q72pBXh+wZ3++qi8I86SbrKC0IYUcXgDpll5YpAuJV2Qcn3FA22fC9HnTZMJKZUoaFpuquGNTiF+
bnpp+5v0r1Kd2WKG/qq6AlKZ02C9nNB9fU22IpW2UwUlbhzx3psXNl2nWRGgEM3zomLbAKJnlNb8
fnKudSrn+gLz5suElwBKTEoWRuFNqOU23KxXNVk3pIUeuQkTcDxXMgqrEE4KezHXOJswE2TC1EyF
rsEi1/Jrrd2rQWIrGS9wXrz/zgZhIo0o9KSKhzFA5w1CbIsIsm71z43qQ+7LNRYY773a79W1zIF4
crcsE3XyKDGKEWZLcAXp9kq1g8j870Aw3ovy99gPK73LrSSD5AMJbaMQf81TLaKlInE+LG/6TCxK
4HkB22UV94aA5KYr3pIMRutqvatTbgd7ORQ/70VDXjrlaIkbTDga8xkC2iBdo5awDkBGUJGuyq0B
ZVDdmxTTqbKnpHjsC8VRaevlYsPLdTg/gEWcKZGshhFtFoHK0VuUhwOnWKVr2Fk5fEbx5d37z2xZ
5FkX6UGSJ2l4IyUi4DHx2ojAsSUt5wNerotpX+MwoQgT0uu6R1jI0RmGi02FXBnSVHZwpOv8t7QJ
QKdMncznvWkvP+fPBmbTHDXvOwk5K/ovzQ4mkm7ty5LbWpolAwCfWZNTepkvlu71UMRbVyYUDRAK
EfVYN4+p/hxK6h41L1hwcE7n5fzja1GZ0JOXVA5nMBBvChFvgUK1oVuxCkdx00+PRPGvz+gvydvX
aEwMihU9N9MAh7Byuk/VoxDW1B4Gb3aNVcVV+L4cyr8GY+KOaEpKb8wKRM/E4kinYUXTjRL2b9IE
pG7yG55yZBB//csZMmGmEao2HNCZADhospeSfe73UDIT/MZOPV7aw5shE2fgC5KYQqKFN8k6hm6A
ts7xaORLeP4lj/vvSv7wxcizbpwMSEIjj+vX2TH2yx0AicBi8ErQ17e8ypa+h9CsQyLhpNXV73r2
q/am5do4LKf178FZFZkw0lMqSNmidPXfrvjy8oWDOL5R7oVeufpXO+KHEnqWj1oTLvdu/yJ5i8iT
nlu6O9uB1d1PXNQQ54ipIhM1miTsphR2Osf2ZXQUG+/NV0gD+JJrPPOpsNydwYQPqdBghRpju8uR
D6y/ncb7DpD+GByoynyKwld4HdO+4ICdL6f7X/uRCSNyTYwuTRG0FOmVhqggg0GtN3g/JQjFwvvA
RUpej5Iq679ExAFiiRr2pZZao0dstGSaG3W1sFV9NbSWBHx8l2EFBF8ibvOdc/GpIhNTSJhFQWks
rTNXxkfVbAD+S184EJx32O3Y5bGvQYvlAjqWrXLtpDDhxSiFyhDqZed61Zq4KWyQoKLfuIvRibBu
HzOfp/7GOf+n7XZWOBeEkmRJZixX/BqkJF9AqJ5LbtdpqblcmRiroS0ogzmLIz4nXFVXwq8FZT14
4Be88cuInDU8HdezGQVxFqmTBIGXsIV6Esw804pD4uSNwGQnRZ9pgTmgSktSxRZJYcWxyIthnJh5
wq6fz6KpmzwBHBE7MPCpXUPZpLdDP11DVMeHE9XD9Zh5/V5TTwnZ2XBdKgvRNCGjbI0EFqHvDfTa
6nDbAd/da6E3zYPd9RonqHDSvB+C2OEcQ9New6hL9WzcoUT4K36Lfd1fyO/ar/SeHz95345JUTTS
qqWUIaUluvYqh8/mWN5dX8qTRsa1vc4Ej3EoJlmHxNCxoZpbyL+hXObM4WM2h4qt6w8Nkfc0Nzon
hz6nkJeLD5hoixNkD9X0COTbJjGHXQDL+FBJ8UaL1+Pc2koItHysgburZ1vViH2YY//OUsUE+xXw
QlLvIExzqN0pF2xZhqPF9Unxlo0JTGoxDoGsygjH+naE1lBd8l6LvIvtxJA924JRMOtSpkD8baEg
dXuYnLvR6v/SZOGEPLY+nAcSUpQO8lxpaLgGRarfINyK0tP1JTvVo67sA1Zq2yj1KcxihAkD3LKq
bG5khazSqXarHtfXAKHHRkteiFTudTG4oQIUNeShhqkIPA5azQfptC/Gd3gG3xVGE1lkSD7GSkWn
oB8tfUo9aEClW0lvtcf/R9p3LUmKa2s/ERHCwy02fWb56r4hutqA8B7E0/8fdc6/O1uTk9pn5m7v
6JhSAtLSMp+BohWmj8t8VCdEo8hUKrczwziN/+WB/QStXX2jOkuqaUiQ/mqhGmT75mj6xjnajH6E
HpG0Nb10m7zcf42CROBTSPZqyUmRu7JhBhxOgRKQ4mCx4186e2DFmUq9UG9RtDfWf79aTTL7pVDX
8DAGcA2MMKdZ9uqjeiRBdVGCHuJB+YsIDi2IvbzoExR4Y7MsbFiA17Yn25mTd9YLpRdIpW7b7jWN
bKcbzX95wShcIFwyqDsqCtqaa1K+msOUT/NmnZdX23JHE0dkg3pD/nUdy/wnhfwkeVy9Wmtc5HpY
nbng/kNPipu4zUv8sy031kEP1z5JfNa3IF3HgfZme6IO0a1mFNzAiIEi1NDVz5bZ1epgpqaj2ZXR
ebGn1aLSzfMORsRv8Edw72/YG7Qy1LlXS62x9GqprAVxSJZyNEkwHSd+EzvD7EDz3lfD8qS/tJkn
vtZugmmuF+U2bjLUcSlDEe7cYebUS5Lb5wNgJSMYspUXa7G3aJc2zr0lLRyinboZTp2x1joZG/0W
JPhcP6lNHN5/FbdujesfxVUNxtyPCcRno7PRpQ5jkSv1WXB/iZu9zus1uH3MpHyWWNut+3j41Z3W
tnX2In81Qwjjwe5UqGF+8566XpC/3sux6dUKUJPVZyveY0y9XYs9bS8C04i2LHfnmnI5xLASk84a
5IKH3FW7J3mpQnN5v/8Kb0XYqwfiL14JKlK0iXA0rP6lip+bpgMr8X1ID4YhAvXeCq/XS3GjWTuv
M5gVSZjt9dk2h2CtlsJ6ohI13gX7jr95S6mce3WwVvg2BCVcuV8V5+C3MgVGYGwokPGIM//uJXI1
gU2rxTK0DL1+2wD1d/Dj6iUmF5mhsx5pouAt+mRciAHxLlbLJLLPbMd+oUnpmexQhBQwcCSI+6qB
s6gR/DfDddGb5cJMVsvdYitNfBmm6WRI0GnKX++/yJvj++s9wgWNRGPpYKR07RaNaKckboIMg8C1
rAxFhK+brZvrtbjgQTqQF2C+gIblZg7MoAmBA8FkBgpD/wUwQfTu+MBRlVXd6chkmN2EVcl2hVn7
91+e6HxxISMyhgRWYViiwS0QRYZrzPDUEDSwBXGJn8PiT0ulOcAFvhk/miWooAbRxa9SLNoIt0rg
q4/DD14bCt6akqI1sW6ENUPBOc6QoNjhGDIgZUTdF8H34bUPk0Wahz7FTRJZ70n9I0v/SfZ8/UBc
jJiXXEbdhyIKDlAQCBlO7ZP8AevqjQILwd1wzoKkckU0uFvZ5fWiXKjI89oqTAMhl/aP6fJrmZew
HH8afeNZ5E2Hf3o0L4IMSBCdeCoAI3C11VpNOvdgNkrxl3oBS2QsdwtsACvJFmzHm8Pr6yfkAkal
jxGbmyI6Kw9I2N0Y5g1ZCAfuXnKhPAySDBQYfWVTRocUz34Upe+ibcPFkHyo4Wu9blNbMl0jCmPo
Itw/1aIw9WkFe5VRWj1aB0r3ibeMIMOeBkaJ7nl3UH2Ymb+Zz4LlRAePiyI6ojzJlmUFkdTPxB/C
ca9B9B2I4RXvkLsiBIAgavE0AkKVtq1GfMB6BNnUDLSMwZehC+8/luAg8Nz7pIY0i7Qg1v+PRmsP
5v1/YyYn2A6a8mf2b3d6F1lVG1+qAdpZQOQBYKT2oh0hehgulBBcklLfItArR1aEwDK66ESicvyk
ZmntbvXWGh+6Z4g3XoaNyLhadEfzvAzFnLRZxlE+j2rmmkPjdUPmLbK2bftkNyYKWL2tt1Tjcc42
q1rQ/S8pesVcEqJIajFGE/ZLDKQI+7DQq7y/wOfVwrdurkKKxoUUXdWNVh+A0Vey1hmzyrEWtOim
gnmQQhrcko4/RmuAX6C8y4d4O+eRN8THegRNou08Swc5L0N5OS6BoU2+msCL1uwPo955UGdyVDX5
oWmxX8uzY5lHTc6dUn+wFswYCrh/GIlIzu6GutwfJanGxSim0YLNJdI2G3JCWlx4PTQvnTofA9oY
IZ2/RXXrMNh+mJXkoHsYthU5mnW61WIl6NqVeaN3DmZcm6o4NGPhgZn37y6NT0exqxgHCpyqFVAh
OkfthxwfjCF90dEny+UXE3pR97/vzcazJtuabVg2UY2/yI+qrWIqBm7i8d1UXfPcB1YI7bOXxnA1
DwojBNKCobIRVXQ350rX6yp/Boe4tbokIti5ydYIGTBBxQOWlPcRmvsLEKrTyrz5L7T9bp+Y38/L
hQspVuiSRgMAI/2zIUFZXhSQ1tz1rwfm9wLrD7j+elKVVAtjwKUaS8Aksu26b1mJDIcunrQU7lwK
hI9u3xm/F+RigFVgPhireKLF/EUG4qryV4lqnmCf3BpbXX8vLg7YRZ4Oo4zvtYqXQ9wJ0H+6TTYE
Pj0iZMENOan1jP5+Iu6MFpIpd3KKrCndGr+q4jOW2489Ll7yBXHDBdrwgL1xTl3dkZ7GrzQQJcCi
d8oVKHEbEWWxu+hMKhlWrPWPBd3ksZgFib1oM3LpBWvaHkxb7BXLqt2UfMvgA3L/u/1NvPvPu+TR
WDBcGqqyRetEQuZJIWkRqt4QVmH9YTx1h6VxV0zjini3Nsq7FhCh1qTgVfIILSUmAA7Z2Dhm/rVE
vOway5FHUZ9jDRd3Th0v/pW2I1OWKY3OlJYmxFnqoIb9cWxCZH91au7GcNLpVkmlzSBbiKXKdMqo
Ftx/2YLPySuXzvOiwU4D5aBpF04FTylIR/27FbjgMpc6aZR5ii+QdMOI5DXHNOT+CqLPxUWTvtOX
WWrQAhvp6KZ1th2yF1Vunu6vIjriNhdOKrWGE8KgrfIQcqC9Kt+6cPFggvXS7uUQI4aAntUdcG4v
xNHRELc9UcND9JxcjNGkrB8Q0uJLAaGXdHnskq9S+v3+U/5NPfb78HFhpIPORmdLGBLpUuXaymg5
llx6aQwtVTV9IfRxGMtTVbRQbiy2Rdmd+/xjSnAipchdQLZXml0LaL5uCeLO32Stv38YF3j02QLp
3ujQUA0hWwHbgSEoT6ul4H8hpnv/5jAJ+fNC7Ke+Hgbox54HuBpm+ltr/piJlm+TDFcIgwdpjVEW
O6Z0N9SyIuo03A8MKDL+XL0o8j5q4EiJu8TatWe0xEFlLqEKuEY9SXAV365F/v9rNXl4V0vkMQbo
z8LMzNp18LVbJc3EfHnB5zMJl8TUY1MTtcc0gRqap2IAPbZdIC9nYn8BAtCJi8NiZo9q9KMsRO/z
/rkxeYhXSWeDtsW4DhmscMUhNWGEd6p8t1YELKSoaiG1SLQkF5IKWR9pv3b/AQfypOQlHyFFoemb
+4f1fvA2CReRYmLqBdgakKKoZKeI9xOkS++v8DfNi9/bg4s5GZmyLp/Aql5zqPxHDYXKFb01fivh
+yxCDt/wFb3OokweuZVVS5bRATuf7PSA6B5Gb9q01eA2k3mJ4pbgBFsPDKPc/SrNCWNPCBnpZ2OJ
HMXcFYFSe9OHqEP0NzOq36+ACzyxpOW1YkDi2jjW2xptZpDaQQFQ/tcWRPQS1jf692mByWO6jDad
FwUKJ+d4rHzdAlqgaZyO2DtKv2Tk311q5uexvUr9Z2u2dZTGEaSd223yLkGB6SX7uXyU57x0LK/x
Zt8K6ocKrpBASgXl0QCP5CxSXxY98xoRr36FnNaykWjYyMqsBmqzbJQcxvcEvrekDTUqknARnBt+
nGxBd7XuDbxi0vxqANBgluDYfE79731ELulpoiIyYKsJvZNjhXGtkwY0hClvvy09bOJHCaKO+yF1
1JB4xHFHFo7H2rU9aa886KlTvd0/xYIYz+PDcglTBV1fZ5Hh/0i0s8/mmZBPucabe0/NxSOqdqDh
reS/ydV2+pn57QBxx8TDpnonQXaxAm2TPYk2j+iA8gxdSKHHZRv1NvbwirbrjpLpQKwUVZcCShkg
CWKt7jULuvekXJYkTwltS0ONL4z1h0QzS3dRDTgGfizRyZRSJ68jpxwWp7NLV4GHuFTJbpscMyv7
QrU4sCHT16fapaL9/1l08o8I+onjuDpJM0Qj4Be91k7REC5V7yNfDKrcFm3wmxkSRAII1JZkkHW5
Cw7m06ms1J+iK8lFcaPX9kceWNvRLbYUCH5Jd7SgDyGbpj/rn/47/6jcvfoB3F4r1ZRVQA8kF2Cn
3cJKPRahyNfM4P7RuRmZrpZZ//3qfQLGTwmpquhcNAwqloU/SDAThUa5RkIpKsP7q32y5P+yr66W
4/YVxFIgfN5CVQWEc6dpNKePJb9DxSQpaMk2xM3jjwwAeTfTm02lx9uUtLt0Hh7aVAb7XIGEQ6dD
S7eUR9uZ5a51CoZsnICNm1TFW0xNtCiV+FcTj+xnMtXAslTW2xC/lLC3GaHSGdkvI432Os2C3ra2
M8v2EczFJ3KpjYNdvhWQcsmKd7bYl7GZq02ZZpe4keEUfLEGPXca+Th0IctKcI5Y0boaucy1ctQ6
5ZLobezHKWqFuUnDBH8rqmq/p33mVgTWw03b0I2q6j7pR+/+e72Zjv3ntWLT/vkVbaVaxmrlSRjx
sYqTYxs/oyW6vb/I7b7k1SrcmSjski3xjNIJ16zXTQdbMVzYeR4m+lRol1qroHLLXmP9WDXnLBvO
8kQDdYB1dCzI6e8/rsnz6RSIU0VqLuOHWJGjjobDss7VmegI3m6I/ueBTb5RE8EgCtZFOINKiIrY
Nfep5cxvLXE+BbGhOFu/gM0neTERhJ/bKK2rlbkSic5RLPV9FV9awOuAsa6hxwDV6e380Pur1K3Y
e0sQCPhuTSyZVaKmq7sxMKAl/WIUEZyMoWENXT3WCO3W1wrzTiDg+zJJpMz2pGDepRadZ0SJT0c5
GEdlS8fU7aSXevgJIrVvlqkAHi/YO7x+O0mTeE6HRjrHy8a0dgoJiv+7iQnuqKuPx52TqSHjkpL1
8qyUvVZVW9o9yLT1LAhZYTO7lcwE++VmAnS1IndZmLZd1F3dSmcyvFjgzlalhIpzZ2ho4WBGFMHs
yK5FPeGbWebVotzV0dFMbeTRBCq/0J0ShgKSLQJ2A4Ip2CfchTEVTa9FmLFckmhnZ4WbxfpDpDYb
zXhTtb3dGRikj/vJgHty8Yimu1tI1JkjmH4V1UaGPbxhQdCjtPezZJ7g4N2Hct/sLGm50IrthoF5
NCd+zb6w5LHM36OWeCmx3y1L2wAv9WSqZGNn9pbk0GtaxlUHD85Y8POoNeoOya+xYU8KnFQig3jZ
QPyyrQ4F07ey2jmZjK4n/COigvnLIKHA0GCcw+jL3L915WYapCdb35dFtUdJ5DaT6ZOyxCzii2XP
sN1606bBUaPHJPXz6CWi37M2sOcECnOmN9jwpezPcR07shV21rZOnuW8dtuK+VQy/LqJnCo7SNmp
6z5AYMddpXoFhB1yJKnK4OaLAZJUCJo5XE2W49hWflFqjq67mrFPa6jMbSxyzpTvOe7F1gWAwKny
3lVh9d33bxn0+dtjbAGXOXhx+2OInZjJfsZ6gMc/Ou3YRG+9/WGkP5heub3ROQoknTPo5JFMcPGJ
9iBXu0owPNe1CfNsqX/oWeTYQJfdv/Xur2DxrbJp6qqy7oG7iQGVtWjrmkUmWOJmsv2fg2Tx/bA0
lyUmGSgrtOa7PCkoipNQrsygbuqfSTME0STCV98P9hbfFMswu9QSKU0u8qh6fVHAggbAiaIL6v4g
E6EBoOgdcr0xC/b1FUwHECk8ApVmGICHCxzLekfdjafaZR+iSu1+kIfSzp/5kInRUMVkMNXi4qkm
80EhsaNkmaC5IEyIuAiYT0a1VBL2xojmQpeHKYTLiTfDZhwiCp1HAhnekeAi/tvb2uIbSfOgMVqt
XewM+jpSBLHdAUxENQqM+TyP/b8qEuAq8OfrrPrBLLsiRWM+kx7zqYeWXOssyNANY/FSXRbcZoLd
yXeIBoJ6TNYkHOrkpbZ/Sjrqa1gUyZMFZW8hfEmwV/gOUbJQUwUeAniwgLnMLz2VQh5hdJttVqMj
vbqcdbvmn5Sxv488TwOcbAZbKX1l39gXM9rGVe106sv9yHX/6rT4LlAyqFE01VZ8UcqnRD5kBtk0
DAR7rQ3vL3S7QXH1NOv5vyoiUZJDuzTr48scqAGr/CF25716WlWYov1sH8QyNDdpbL9zLItv+ZRG
AnePCV9tDMpnsriwe4HGTogCC3YM+5WOmJ8ajwUdGnyKV6Cxp3sANWxKX3PMUAHUWts3Miblonaq
6K1zoQfVSBW3Cm4kbUWktSwkkfxKo+x7k8yCYylaigs/UAS1pCGq4wvN4OfdfFSKL8GPNK4397/v
J+fs75N12FD8+X2HgQIgaeD859AVsJ+skJWfLq5doP4yH9YpA2wFHscwD1cAnuoIO2CiM8oFoLio
jTxepuSSH/qD5o5PBZSPN7U/eSocVMbjiDwkEArvClblqQe6pZnDXNRg5bQwEjJOjFXfMs1wWrKb
51dpBvv7SzaDF9dtdYCntIU4S9kGbS6kkdyvliyeFCh13awZFj4AW1TfqsEUqNVX+JP5OfmqWtnR
jrK3ImNuFgnilCAU81wFhSpgPkqAmtF5cdKh8BYlpNmlZKbLmsK7v88E9bbFE/gMqanNWocmeE6d
KJzClYa1wo++z+7oj6+Yh8AbQ7S5BMkJT+EzjMTO7aRPLo3yRaPfR0OQJdyeq/+Ojp+GElfRMVEx
/2uT9ePBbbl6LDYxGBH9tgGZrLugZsh8yW9R1SuIGfEp20L9BDjg0hcPKUUbmotNY9dHo1H00rlN
PmRk7bO1H2zRfEfQu7B47p41Uq3DpDyC78PokddVk7SCJqnyXh2Y12PEC5/B+xvnfvlr/YW8R+fO
qIoxubD0zSRP6CW6JlNQAVeOERWbLtlnIxUtKnqZXEzSJhBzF4KZDtEaXwWsms22R02RVLIgyPN8
hrqvVMbSAqEvQnquQccRT9ekqQ+je8FrvE3T+71TeU6D0YwpNRZcKAtGDXTTHfs3OXaMS/XSOz1Y
tGjqh9kZA5zJFCwteJk8u0Gf1RhTHHzBuL5U1oWgaF+mwr2/TUTxhReSqxJqtcaIkzgGo7Sr00d4
J3+ySvOTGpplaH76C5HRIRtRWiB6QC5FIkOBO4ygoQc7aDfNF7dIHzoiSAhEi6z/fhVp6LRUCpBx
CGXW+zDCofMjFZl+3R5hX+0RLoaYaU/ioabJpVqMsMMYaDYqt8YIkM3nfA6JdMpy1UmhGsUi0+ug
hjLNYVQtvmRDoFBKJWdpQS4CAFktoUXNrFC1n2ptL2vMrdHZv//Jb7r1XOWJKpcj0URlcyfh+Lz3
sG/WN/BIcXp1Gx2q771fuKY/rODFzbAf3MGPHvN307Mv9XfY9dz/IbeBBlfvjcuhMBcYm0lCwlox
qDL1wFjVBoDoqjPRNzmDISfbEvD+hninLt9qVTTQEu59LlwZdWLTZOgSkOPlYMJl3niQ/IOfs+zG
X4yNuUMmNbtlmAiKA0Fs5ukThh5ZdqaWQIoAzLAAc2sZjqFfcgIM6fITIG9vHa/cf9mCrIUnU8hj
qmcUj3ux8siZiouxDJ7RVhg4oQumifaY6NPypIoxLiD9meFsm41n7MpgQf0BVD7d6rvKq0NR3/Wz
Ir2Tjmvqn8dcb4ZIJTVwcms6Dtsf8M6mQPZXxIpIJVnQmuKpFHDG1orUgqKvlkTfKsXytNZyJNB9
lSjZWbAwJEREB4CbAX7/vefjwlhsWaxN0G67qIn6II3zJtPG0LD1cIpg+DAbhTfTdHA6uLiQSS7c
fDC0TZ1BXL6yvuZWG8oSDaiNnZXW1EGC8kPK+y+T3T4XVIFrgyyF/fBdrsqNkcK1MN3LySNjINyo
RrAk3zS0N8ufpYKmdgfgltE4rIj9YoAinbVX0x+wSHXGFEhABAmIrzo29MdVHNi8iWFClHh6D1l0
lAXmckoxNR7ONTqlhf0QxXsSfe1NGWiXYvZV86I0AbXQNNXQADgSmG04ytwEGpSTJej0p+13vcOf
ySQfDnmbAob3UpI4BsiTGszwSnpSx8EtVnOW8WKCWAY/Dmfon3LlWNZPlS05VlK7pnHSh21JGneW
N6b8U2Y0kOlPNgxu0vdOCTqHkoH7DsZFFPWOvtprGO9JedCBiaHpm55fYM/nyL3s0E7ZJtUzaAI+
QdqYxmEL7TKlS7DQo5x8tySv6SD1bDfOCpEc7Z+GvlH1j2SirlR/RW+4bXSX9LbXj4/WOLvDYDtJ
f17UZxUuXXZ0IclH3ZkemcEgM4+GTN183tQxkNDtQ52GA960nOxybcHI7UXrdXyDoJk0f1QbCCUD
XKxqQR1Tp5kqf9LSzVx9pPjLS3tRaOnE1bsUvcmz7qhgcWRwjwS3C/6rpZPQ3G2VX+C6bHRs8PvR
SFBg8HSdPIsLq5F1IE4XiBAvT4r18O8W4O44tZfQ61mRoxVaDnL3yIRSSGtEuXciucsL2lgRJtho
4DKYeQXE1/d0Z7v2UW8BBdb2VKg1Jmo5aPx1BYnBTG+BS1h1DFa7+ig7LZtiduMHTE8CeIQg3uUP
Ndy5AUTx2sbBfhe1kUUNXp3DybIECpgpxZvt/Oa1fs4gqhj7GPx43fP4GkNvJfZywd11G6D8O1HQ
udHvyKCKCf5TcumDCfQuiAQ2jyDPQVtuXXp2pQfdctnogMb2XxjzClJIfY3NVymkUbd2JMdAEkR5
uQErlg1PdUQFOcFnB/fOfuKtYxVFyfu+RMHbSsyBT+2jlbRuZydOrzxY/esEoMUidbsuaZ/vHxXh
F+Xy8F7VbRgsYCdPrrL77C8QJ3Z+9s4BDCd/BppKiPoUZCM6d50VzQwQgYUpgTwafgXJhcH6UC3Y
AneSUwkFR+8Dlyydy88Hg5V1Gy+rBmjE/tcoqvMg+Z/CUUd0QAShTeciT8qobShNCdFzou2mHEQn
WwQZEi3BhR55yvNKSoDBsNlJmk6aKpoxi3Y8F2mWXmnqYcG0HsNVb9IfwEF34OImuARE+Tfv0iIp
rCv7lKxC7cSFpxpGtpDbRhstUP0skC7pfvXwEuVvgrfHW7aw3qStqaJxqjewUK/rTUf/Efr8d7zi
TVoqqZLadO1C/48Qwipx0xNH00EXdKcL9Jp8ijG6M4sqUdGjcVkw3KfTOa0AApKQpRXabi7+3XAZ
Ail/xsLWHqVGltDKr6uvyHRCHYiD++FIVE0bXGyAQ+5EFngg44IByqh14s14bsJV6ErerdZBygXu
L46pOxmATj70vX4uX6rNsBFVabc5aVdfkQsbUgdB9KFDmQYbjVfpaVVt6Y60cLpQ8pFAuTZzioMC
1RZke8tR7LosCswGF0o0uST5UuNKgDIUcw0Uom7mgwY/QL/SgQ3NL8XDdZsI73hRe9bgAkyu1Bk1
dQTM+FtyaS/zjzENzHoj7ys3/Rje1+mGovjLy/iVPDeX6amenegkCTo36+u9cyEaXBAyeprKaYN5
bjwc4vwVOKj2Uc1EAkeiQZ3J5TMZ7gUq6znglykMKpQcjbwe2EsUU1ZV+Xb3DTOllxkAokaOnDEi
Z6tboGorsrEU9ARMLsXR4OmkdANa7gxjXStuAM1MFmdoRpfmkMztWqhj2fbPqjGIKLsSvOjP2vMq
v1EiVEJWhtoS6hGH6GsJBpKBiIUS6+uMWJw9s0MfdoJjLtrcJherars3aqtFjDQeClQcnb8ag8X+
T5r6RHbSk+yPGQx5RE1H0cNyAazMI21YRmD67Glft6MDyRoc5IdaTb37cUzQJjC5MKaRwlSbHHfo
LF8a8MfmbnTHSHKkBujP/jmNUkHJI3yj66NffceKoNZJK5ZcIjIeO9RyVXpayNcp/5EVxJ0yFRRh
4ukA40Kqw5Zk3x56J0XNif9SsKcE+Z3JRS625Jk1lvgp3VC5EYzQJt2ATsK2MBOnSpvg/qsWJRIm
F69im1VjvZ5hLRwP0hkEYhCHvDTQU3SBpDA5mWguw9ZB/3F/YdE35kKUlQEFVUoj7tuUuMxCZ6SR
nhMZBFG0EtmIOq3JtveXFF2PFhevRrlemiEGSlR34CG+loF090x/gj6cfJff7EcDJu+bZbeOlbJz
Onjq5EKjwkKHXfCNRZGT12SI4IqQmQws33WotWpuy/sizNxVW698ECsmCvaUxZVh2dRZhdGg/B2Y
4mX2kjoQ3XdUija7acGXgQgO8BoJ7tw/Fheg0laalaJEqpNWX8fhh2yIhumCkG+tP+DqvAJTuVJ7
I3QQWuplKoDz4NNWUJSYgQnU4sxNKP5PFCe+YAsJ6iGeyJFatTGSCuX0CGzKTILUizw5BFDKkd0s
db69ZcfRtcM5pBC+nCWHisQnBEHY4iOVoprxTHFu2jp1qyH2+rjcVWXkx8UkeFhRbLC4UJTlUgPX
K9AromP0oFPHHsI+cooN3Rne6A/WhiQ+auvUaUPRGF3UBbe4uJSPQ6VZQwNWb5S7w7KFUdppXMwg
mSvoRHuIHa8j+pVKCyXe2IAJqBkKPvWnbsG9XcyFqCmLpHRO0GmjaeyY5ocFHsJMN5K6t6NvLFfc
Om03WQeQLGmh+4MhVQbwRjy5Tbb8bExEE8gbh8xkbqo0ICa2FbKEOA1g+LSbbPUiA0mLnrQna+qL
rEB3h/7Ky22XRoFeSu5oKTuAjCtJ8WmkewWcoVgxnuZJCweAkqUSjdrGeF7S5kVllVtU87aAW/QS
278kDU6SDNIEjQW1WbbgAqNwJbIgd95EuR8pJgaWxdYoTIfqw1NbLcqxowOiXTsVHquXwzSkbgu0
rTT0cDnVodQ8s/K9VRg6wkruMyV9sazXhUpem6abCgJW3qyyFp58x0l7sruDPi17ZSxfU1Xz7Ej1
0PrKvbqiio95PkY1oaLC3bqAXtmCNwPa+KiObmfV0MDZTPJDnBQgNO4KDXP2kuHH66T8mI1kI3lT
oSJ0jUPpdPoIw6w9QY7HBubSvvAU61kZqU+sye2bgwJCVxfDeDKe3TYjD1ppg3kzuUz9Nk87Oz80
2og30Po0f5bNJdCaL8w+dSNzyxx2xfNWVy5Uh22klrldpzq2wby2Z15aQteoeyAw54EOtd7mbmwP
LkZCbsoGl5bvRdd6FBoAwO07yVx7C76DpZVf0bfpNmNlvPaK7NnysbUyp5EsfxouDDAc04JuLl2e
SNMf1Vjz8j47mYnlFWlzKZoNabv3RTmR+KxGr4DjBVoM693kkNaYXgBCk0D51tRL7AWLyY691C61
Cj9JO4wm90vtsVO5TNhfzJP0dBNFzUmq0TXvXxZAzlMrhV53F85xBCMB9GVtX4vpEX3aS0KWr6zH
TGiCHZvkzabid+Ad2Uz1q7w4TnIaWgq65hjD5YVb5LAhtp9V+4gkxq96JTDbpHGmWtvE5m62pNDs
tb01fSeS6QMes5ggdpZlYDRTEDfEz23PjH+VhUKdEbVa2k2JZ+HFm/J26B+N8YLmiqfk722tuiOZ
8Z2JN3TkrWAStso3c36Myzl1tDbZ2hn9Poxz6ehVdYIQPiYwX6qsDdkA4+8xcZKJ7M2qCKEbCJYW
5hM0YAq4iRBFyofKSYuNKh8U+VIXUCXXkO+9KYrs6lLp9tZHjO6e2vTnHLCQGoVHP2LyoDgTsKxR
27stRhc2xKfA7fKNBAxPLXYibVcMskNmyBAvFYhdihWOTbepxdgEwQVpc6E7nbRySqcUplKtisPz
NrYyjhZIbkzZgfaXuHBOHg9WPD3gtwcm+5qPxCshiJVOj1KpbqaePuZk/mgHTFtIDRDr/ei6pvB3
YqvNhXeMF9hETZQwa+aZvrb1xR4F6d7tK0RVFY2AcGnKfKeUTRLtSh0y0XGZOdlwGmbimKXuyAWF
fQwQfgTTtuhpNBtQWkZfHkeB1eDNtOvqB3B3dRrDf16BVdtlAo4S9phBMii+PKBkm83TAMbE/Xd6
u+tytR730ZW4wyvFhGHtnVUO80ESdMFxgUV1v+lcxAU0gsi7DE+XBt5AqiCj/8QO/eWbXi3PfdM5
Xsa+SdD0+bTxcMy36RthTvnF/k5eyyCHXezoVhR+ZtYG3/1Xif+V+/DN+tHA7wnWJU+G6Ygy7Zv7
7Oo3cXf4XOVTkuf4BKToHIMMrt3IvpGLupZrQnvn0fl2bFVRWa6B+wMcot8iBU0DRG3Z01fCegn8
D8ReRG6rgifje7GJASnrIc+lM7PUrVT2R0LptmsMUWl8Eyz6+w3yDVlrmGaqWBhxrO5czZGGaGx4
qw/YP7Ky0q5W4qoGRuRJjSSslBxKrLXs4Y5yXFzZXwWKRQnmJ/rz3ifjSgg10gBukqfVdIZZruxN
YfeI7g2DGSiuhnhHcWzMX+XrAC/bp+zZCPoXeAV4okrmdil49dTrd74qZap5ssretIBS3VYn6J7U
qByCJOjhOhy1HigfYuDm7YHZ1ZpcYEpMiJ6mNt50Ds3w1eOdbiVIAIoBH6JNykUkCvdLtmQwXoh1
4iU53rL2iyS2908C3+92M8+sLdNBA9dUXeH7DKBiFXoKdIN05xw/SD7UI9aXCUOa6ZB9XwC4/kq9
f2ItdQUM+6wlrr7ioMMxiNiQYonQ7kyAzc/oK1jcgsO47sm/7Nmr5+Tq+G51wzZsEK2S/0fadTXH
rTPLX8QqJjC8Mm0OklaypBeWZMsEc46//jb11T1aw2vi1PGzqoQlQmMw09MtP43jpZG4bNubQHY1
AnMGpwZyo5UBTm9oEJRQT70vuupM2ICqlVYDzJ5q87uWZ1ZRt1aOOQ0Ublr5JuJc/QbmZKpmrxUi
RZmcbuZWZRB2UCqILKAq58K8adNxvWrM2asnZYy7tPm0O/bIHo8NWlghvGlSd1jPDpz4QNhe1aiW
wCS4WBV3Aree+1mBX1pU5jDmlSxSWB+A0KH8zCBJlBkfSNPY5nRuhjtZyI+hgTWItkR5LNJXtBfB
UsRAbtm4ZJl07PDwzc3a8dGvmp8kKKwKxCki2StVGPEQtNR3H1X0mvv3kiQ+oU8InUHwPYE7ryp1
llTsK7QR9+pbkngtrGujwIAuKrXTUXL0tnPgfX2WReODajMzYiA7WJuclaGY7EzJN9r0kooSJzS8
mRm8AicmjMhHLRIJcg8no4/dnJ6GIbBS5RvUOZw8exW54HHzUF2Nx4QIIpLpQ+3DRjxLi/WEDsLI
NKy+lSWrg9KWmd835rGRX0ejWY91ZROkZcMEF3yvOZm4zf2tEoVWOAz7KhwtQYJ2fxjauSHYInmD
GTEH63jYzRZdShEWOiRAlBVtFK+AAai0MlezsBtXwHVGk9825tfEsHWVaajkkBqYmLLoV0I/JzZA
KU2Kp0Q/Cql5KFPFCXRiZ+Ndoz3jHuMdz/l2WPoBDNzBCqlV2jYVIJAzeY2nP8c/q00Kl6Kxt4Ta
qtx6k92ZH/x+SN7Tga2w+IpOYgraINJ8+bFdpSv1YbIrkGRCCBXy7HpuMzCvJpoBvC7yYwPqvRRx
e+9CtNYOtu1LvslnHhIX8zjH67fiylSFkThH6ZUDO42NYhUbzU6c/r49CPfIczjlvgjtDorJfAuK
m8h+9aEM1JmE6vEUw6skUEZPj3snN8BxVU03SyGUZlauqkkbOBdZctJyNhPnlLNlFYSxflA1GFrR
76fxteLpk958cF99GoNa5hDqUgMkgLhHsEY7/e7fCQPOM7R0JBiwCogAVZ0S7xnSPVAQLSnqNAmU
a4eIU2T8ZDUvjMQWS6auSpW6gjVXiVvSDjo62KZ+nwMPSfAC6bz9AM5nqZc4/pOlZflJrNJ1W7bP
UGp1lFFfGwo5dEEMNn6gWX3Q2h0pQXOdAluINhkkneQ63ErghFJUjjuI9uTKUZcji8qNJSOzlSKN
D70+C2ZPXqOb32lT6lYz1feiNMDFa4KZVdAljyKR7eVwkgM7bHGGyJGvxjVeBsUYuT7AXDeJXZqR
LZU/SuV9ebDbSfavjcPWZqTcGKfMxOGvXclDZ2DimdDKLu3ZzAEJRsnWDIQ+id3/p46jq4GZUC+K
qDwi8xqehX4n9GdD/VH0HNFezqFjyzQtiuPFKADAJQQZ9VDY6CixlueP88JgCzKaksdNP9/eaqt4
TXdMUKMdkd/6u1EY4Br1cCqbMQ7P7bwk+g8zo5BX5LK6ONjMFlyUYUAqS8FeQI6o2EBLAYUsuMcW
T+FH4YJmbosOrOOcFELZ3JYi3loxAJZLEG7MGmyHCKTxrvseU4GzVBzsYnWW/KKNC1R7oZ3qb6vs
WdcfwmpbheflpbrNwPna1+xjUDVIIqIrRkCVV3quHDRqNN7gGNvyNTtl7/7ZcFokPK3sGL7MFMbh
X9Beb/cJXf2GuYx49Rys1MZIkxSXbPM9d4277KLLeFPUj3iLxq7vkEOD5aTH0UH++mncE7QxRqvk
I9r+J84GVDEV3KK6KbNiIPmUtOUgYFVH/VkGOT+uXnzzoSUcCa2bkHk1DBOpJckUd6NY4nyUxVFs
oHOAuhZt9mIVw4GHZwl2c6tejcYgV6MFypDCTPbsa8RK0VkRRdl6eRfdjgCvxph/w9UKaiEga0jq
8FwUcA/yyXPfCS9S1a2JD9UaAUWkUrSkEE1XJbWSPMZz6nH5J/DmlHmcNqQJ1aroMadKejLNyYrl
Yi2r6sonuaMLm+XRbuLo1fcyCBenPioiYROCczNYHQBUCOKVaE4cvazb193VOPNXX81rEghlbqiI
k4KnECH1RlmD3tlGLiqZIF6UXrLNDtFr/41clr/v9lv/amAG35ohmiKSZiEoF5IHrcnJSe8+LRSR
qkWq7UTXEZLR5s8edSGujMPtLN/V6EzchiWEaxOogci4ZZfJ0Xf5I7qfLMOqjv+Kq8VZzs9X5NU0
V+pQjmaG8QIjcbQYlVnhTtN4Lxf5ZtT79VmfL5urYQaQ7dEcg5M4qMqHOp40VKrL/tySnaagoCYq
nScQwU7F1s1qpI8E4wdKhojb2iNcuU5BZGvINaE02MrFfVoc2/xezHDBadl9MugbcdIOY1U8NCWK
zmYdrwmhD5x9wZspBroCMQkldA/NRRPlWXISj57G3g7t8AIFcQtvEYgv7tV7zqg378KriWMgbBD7
nPo61uegtxa9VMjCCu4IrYvWNQ898uvy2gRaN1bFa4i7GWNcjcwAm1kPZdc1WLKw8WIT9fjh3kCK
DV7kihMP6d9+KINiQRpNgzjOTJ0CPVwVJNPFYaWokD+MhYOQT49DPq0j+PXYLf4QZfFaNtGS1gT1
i2DI+8iA7hwqKZzpn6f3t8fN1SQwaCcWsMkJBxMMyg7ZtA79DHI6wUqtMK2gRX8YGtsU2SF6vW9K
9Tlo1hkYFa0Y8ch+ZJ7tpR/CwGGtNURIJKzG/PQ3oSmvgZM2+xNTj4D4+G68SNAgsOAeXFrJO9kn
gk1Sq/VmnWnq+hDECfE2GHezhiOcPg/tbrRAPpq7ABzhXALTwAlwelu4dIfsMB2CE5pwkNnkVDp5
1yWr6dKPUdb4CtAVGXg8X+DcCpcuq3dAs15h7Je/XD8GTsPOEIdIxd1YuzO3HISks7yZvbn/5xIX
vnPG4ywTq92iyqLQVyqOK91EZ/UpdPGBRxWCQAp0NYx3fscab0AmgCQ9BGomGdcxTIUsMPe8ekg5
j7PbpNevQ/AZSF+Bd0bCKZETrFntqtsKFNu9irT3XC4efkp2+cNYJ1te+omDe6wmCyizo9iPLe7B
/lsb4nlTazvY0cMZihNocKKnTy7o1cd1ENSoJX3GHZKv0PWDtr77rkWzuEzWgl9xRrtNLb2aSwbm
kkHNhU7Hd40r5TR3bZexC+nyMHaGdWrnh/4jngunZw2OntC9eBzLbfZYIL18zrlqr/PeWMCUTxHM
q083h6HQUw2fPrfQpPewNFx/n+zy0qxaXpTMG4qBr0SD5VuuQbRTD94UtOLHZrItFG20EUHemUb1
TAfDixp53+XdUVBUwV0+mLztxAR1kZigeJJg2ls8+7U2P4fahebbUGh5iMMbiUEc2YgSOS9wWMKn
3oVORW1HnmBLKxj1gNbQO/Cw8QRuw/zt9s2vffXJubhaS60NCJTyADzZPjrP9pRj7BpnyLV701ZY
qXCG1QsLpDiUjbjdXrdLDVeDMyBkKGEtFjm+2T8Y2NLzByur/CKvuR0N8+wtbFlWsEUtJbmX/v8a
RMHNJuDX+nY9bOIEYcM62Q323DrT6CCj06GfbeN4wgucQJCVcyk7IsciitVnU6r2igLGSGsrzfi0
vGN5o8zAf7Wgak+mJAcDCdRowW0CAo0vjS/Wx5tPBo6qqkp0Ve/wLaiBJzMvUrErkALVSjsWOJJJ
1eyrtuZck7dTL1cbZj5EVx8XGE3XTQGyDfBxgOsJdmvqiM1eaLYqLI/w1pulqYIUOY/KsCFIoIxu
mdrFvf9N4PZ8cy4AhYEmVBOkMjEADUP4KPfD3aipr1KgbsJYXBEafiwvK2/CGSDqdbPXIbIPnhGs
WGqoyZHVbLjKE+vghAUKg0JNXQRNDzWScxNnVq+tW4MXFHAiY1ZgpegHGZo8n5GV5KEw5OFZclZR
Cte82X+Xx5vgfBCrrZK2kNyAlCHKJjFatzvRyuJmtbw0t4dQVV1WdUknbDPcQAVTm0AiRh1btknx
VE68TPrtu+GfEX4ryZq9OKTotD+DWHrMavS7BSFGSmzS+JxA+/au/hqKgWRFN8a+H0VQ8stZ8gjU
YQH2jBDcMZ+nQv+2PHO3Fbz0r9HkX89z7octGOGQTm2gAp1FkF4ewyI8CpNqITHlGNOOltVOFi/q
8BYET1KtHakg3lc1VKSj2qqLRrGCDAmy5d/Fm2/m8UwEfYjR/oAeCIiYQQ/IbuguLGu7UTt7eaQ/
3L9fM8DAtdlNBgjvBN43W93D3Usfivf4w4RmAzQyXfTYbZrH6BBpNiSfOF95+6b4GprB8AbEdDpI
IjKQzXaIqdePpVNMPDmR28D1NQoD2SqRNCWCK+W5bN+iKt6cYZOXK5F1TJ2Ox7njfREDyUmpGX0d
oS1VLaBKSFtblRs7gWsjZ9Fulpmvti0DxloWdVFJpvA81QRkbHETSpM1QEMnSyGbD9WmqCW2AuHy
YLpfHlrhbU0GoLWqkuMigVfS3Jev2qC9OjSz4sDO0EfxEB5Cu9w3kIiY+9qNTQzNsMHHQxmCUh74
5MKZPoIOH8uuDA0dL35q7fqbsOGRYm/+SMiNGqJiKrLGshvyyQxGWNthUxtwsCzytyxdy1P7KOic
WsztbO/VSMzxMfAsqtsMK+4/zlTDfIuZaHZQAZRWIABsk3XshA+o4fIQ+Xa292pg9vAofkplQZ7z
rcUlhaUHlJjzVXYyd5GT2pWbHGF+KWwzt/sYd/+p6HI1OHOmBDmDp0BJwrMCHxl01MQ62jwgWiAO
PgcjbiP01VDMkfJlUvR0grkzmEhHstd35WPzbTYiA30EFzY9ZHdzioj3hbep5lfjMkdM6OO0bQts
oTlvpYI/IhieVGyzGNwVlNgu48m8q47pCxysHP8ebIs8vls+ardfJ1c/gTlq8gSNtD4J8SwC2RMU
gbV6ghUjqMISB09uBhBfA7FMCBqKlSHmE3QQ0a9UgXPZjzFnHXlDMNd6LQUE0vwKEItoD7Lc7jVf
/y8luquvkH+9y+GMNBVaDO5opUC2Ln8PyhY+C9C7LpK1lBccRvxNqL8ajb2iRzU2ewP7gzbrKZEs
bQQZBKpdy3vgUzHpt3fj1TAMvuhRBxNbLYetVQfHgW6616D+M8bjikKXL87UzKFpMrm0nS5djFps
k13SbLiYcblVRW0doP8n9Ne+YtpjJL+2GdTTajw4y7FalRF1st7fyuOmkB9KMrvrvaQ03VToXPND
Yo1Vv+6UPa0PpQImpJdEu1G65EppxclG1CBlNvenVald97Cijy+lOLmamG0zsXuRivNAIqcceEQF
3kZicE83tKA32jw6++ily+KDJHEW9nbW8GrKGXAL6kHLpF7FS2c1v3VU13z3DTd5qNZzTFQoXggK
z1blxL0zniwtNINz0LYPJlLjZWl00aaWVUxsactNvVKVxp3GRwqhueW9pfCGZCAuL8quH32cybmn
Q1WtEDhnfoN2lrQeHGqbxTrfzu2/Cahegyu5uYM+j/vkzv+W3UEUzza88LuBhy2xKSjnfNttzi3O
0inCtNPlVMaB1stirY35vZl0m77RvKAYnOW54JxmllKR5W2UqzkuNJEqHoUpdRat0vH+7wZhMFBQ
zQQUlBgA1YTbwo/dntB9U/Wcb+GcENaZCjJhfds1iAxMtJWOdQnqLo+TxBuCAT+jCfywIlF0DoWH
oHolQJTlqeINMP/9Ks9C875pUJJA5l7vrFY37EJrneUheEvOAEmXqKqYJGV0njLhQcjN2QfPgXIA
51bifQmDJiHi06jWEb+EwanIKteoeMTP221pX4DFtkKGhZGoiU6j8+zJW21kF66EB5ivPSfmVijW
g2w3so2erXJ4yVfzy250NKg79sepd6tXSGmaikeSXbWauYhczbPbL8yrn8fATFqbVSgqOFuglNjd
pn6E3UUJFv/acGrHXOXOTDnOBis/Bepa4YQ2t3kJV6MzQVSYVxE6LYLorL0S0youNZiHghvuux7T
AATzeG/A5QX/zSu8RdwId6f5xvYVNDgF9qRzxYnny+D3ywK+BpqiIRvJJpWUcpSUUcXxqNA2b+Vv
UMc/SKk13K1aR/aEO8lN7kwn3fE6V26fma9xmRArQo97UVCcGVrnHlVN2xf0VQXa4/LRvD2FX8Mw
8JILUzYJZhWfK/kIfW6viXjbgvch8y+4wpeqUFOaRGN0FmI0kaNaNXhTzPNn4H0GgzCZosVTl5bx
WY18Z6zhF5YIHBLzH96fX1PFhA0Qb2hbrVZNNIaJP31wlXFfiz9mlWpwKXeooEQ7fvfAfGaWth9z
ojW164QgaOLPh0l5iFdkpXnijldK5e1y5uiiub3qQrGLzmaaONh4dgbTpr6+ZBQcgfBpec/dDjb+
mUhWutQQoiKjCSaSIO6qOrql44k0XtXzWG9/eFl+jcSEAWTSkqrLMVLjJJ0VAJDRflEffLxpISvx
5FvN1rCwfqvsMfb+o1SO8TU8c4bRiTHRWMMZ9iVEVmSVp14IL7ui951IqDj3OOecscKlpj5o8N2a
l/CkZP2jGUencfq5vHJ/uGC+vog5zIE2KnrS4Yqdn+oSWsKrAeLMmQ2dmrv8Up8bmFLpSBbkEHiw
kX3iZZv+kKP4+gHMQRfjwm9byBHAr62H3Uz92V0X21ABpHZ+aS+wBAwgZepQl7+ct4kpV+vJBBjG
QOQMLfhIBO11S/HAqflW7P53sdKtds+Za94xYfBmKnC1Qcc8ws0zONkZAlNuetDdCVtWRLO7CKVF
viLsbXXjq29kAKeh0McGy56elZPyfcQaJ/seNHWneQi3/kve47FkiV6/UXeoVR+aAaq0PGVQ3ocz
YARH+rxr+gZrbEBNe62nJpwjo3WZ/+Xlx3baG7o89IKPW0PSH9X0GzV5mn4c9Gb76iVJK8Z6VOfW
r2bzVcnjSWT+IX31z6lg++rlUVGLUsVWkSNIgEEJWypHK5djSPhFxwLeV/5RhPlMxUmZ8ODg01P7
6m5P+r7qmgDgJp3mzF2BNiIbGQ3z3rTjvYKGnFnubaMe0dQIU4WWE7vw4J1VQc2DPItqNIIh3A2P
8FMwtqKJXHi3Sx4EsC57pzui6VZ6Ki/qGtrsB/2yfEQ5tyYrkSrAs6UoBYDRMOlOHIOwXm9asOLj
fCMFHFYQd64Z8BFR3JT0EHeZujITD/0cpxIXmXLQLMXOnWgrWj2mnNjQHFwvfybnPLL6p+hW8bUw
xHk05GCjVw+xfszUFxhiecvjcII4Vu40LUOhbxMcR4Pqa6oOm0AyOVuG9ykMtPh1Da2LvI7OigT3
xBHyULD1qW3Nf1n+lD9ktv45kWwZt4aat1BAwQR8uFmSb7LQB67ZyOHZzVuAJM46Qmrv2/KgMzQv
xIpsjy0apKI+gM7TWSvBoRq8OpbXQnkQfHJuY8OWqeouD/iHF9/XVzIBjqzJtTQ1OIB5YkH4Ai/O
T4FgKCtDzSoB5RmCpX+3Gdl6UzXAwV5OcOaiTnZnPTQdWlNzwCoWnICKA946E+sYFNFUFw843aDS
Jl63nv3PwFfifBBn17M9tH6pxiWBRtoZViGWnKGjaOD1Y3ziMLMzZFEnugYPb0UyWdpChZdkP1K8
weCYZ1WknqDZWI1WN8YPpgilLyqBaDCq4wEqffCahhJgWdff0WClWqjYR/YwmOalaMj0mrZN5cGn
GvZlKRI5BaiJQYrQOk9A/n7sAwgwFyq41zACUEDEtkr4n2SadJDN6ieicTcj7WuoJm8kaT66PN+R
3o5mDbPS3A9F+JFn+oFEU7aGoAAaPQvtThNQ94/GUkEjCcwNssTO4bKiCuoxCL+ZoQEqAYGpNGQ3
KTyWDcEFKdMOqWgneu1kHeKzSWnwn+RVrQWonkKPIDMEzhreCkuvJ5g97n4bjXmFtpBzv0VcvG9X
9WO+zU7DTt1AFW1f3E+HEtpv33hNEzeC/l/GZR444TSFsqzAOnv0UX2tq00n5N4Amdvlg34DNn8Z
hjnnxCzGoumm+FyPuMYT6PW3CHi1aVfRH8sj8T6IyUdIWthSsTAA0E1lZUEJNxVPJzzbUN4ozNEG
L2kwGmQLz1N5p3YnkQqrPDd5N/Y8+Qunjj3ZCQzrmkxDXBBt+qeZDg31s++iN7+RzMvytHE34LyC
V5GYXJgQjwwznPBDt4/f5sAdxmctBNrvx1NwSY50N8GIBhUGrgAtb3Mw7xQF4oBlXpvRuY6/GUlo
B23visJhirkZmHmbLU3ofAFefWQ0iNQfpiBGvCfakzPnF7u174le6WUrng/yLVGnXzY9EyukrR7I
4djH59KVvqe7Bq+weD26SDHOXVevGeQySoegrYc68vdmtGYST7vj5Thv3bHXP4OtGJddodSQdZo/
une7TeKgeVxDl1m5aeDykh3Q4LK8l25cSL8MyGCKb1QDaIG4LPTyEvaXlDwu//9bsdEvAzBoUtGM
6rWM06dC3gBacqt4m6+0zfxRs3IUbg3/yEsccDYpqyJsNFLRjIMYQTyqddty0yo731ftaFotf9wt
8v4vH8dAi5BGfilmOTKRqxgmjvKjCuOWcKsmxwTUarpOYFJmN2jWk2BUZg2vEnS/w8DW3mfNyAf9
hbt/OFjHNrX7nSxCExL7B9pkbgr7UZhn5hr0+xowhfCGjy1MAp8yeytd+stEMIikDWGgT9UQn8lD
tde2aWDBmAykt081splCnDrJERUJr+AZGvI2MANI6lSaUhFgAw9qb8dy6qTZZnmVJd4QDBKJZdtP
ig6NPuVheK7f6CcSDdtqHb3Bs3HPb/rkDciAEe39oWtH3CW1AI81iBQXCeXQdTlDsIVZWH20Wdmo
uBTbZ5JPyMfGfxkmscpmsjQR6Ghi2hqHQrOD2rPNEdxmwpW0VQ6tQ7bis+jEz3wTD84pYCu1g9Cr
Lclw/gfzbWqwF5O1xnOk5mCMycQusG6KjdpHBhaCpM4o1G6ITv1wNprjypHyPmdey6ubsJkqAkaB
NB9qCbkAdKls80ODAMOw4I6xUpEMgE7k8qa/8R66PtDm/JuuxkQfbUWnOcYVt4Bt0NJhS+jJa14p
ghfKmAxwgB1VwYxPQ+VrI84b5LkHgrox/MV6J0O6dZbUV2s7eUw5FR7e+jG4kRgFqFMiCPFh8lOY
PKPTvSGKLF9/WZ5I3uIx4AE9ItLDVDg+N53gwfTLVsKfRSNxws/51y4ESyaDGO1U+HIgCpjG/kFG
aZ+q/VZTK1ecOsfnZcIWsUMWxZlFe7U3kHjo2oEibBeR6iMa6Nz+fxBq+Np+GIINSxLI8MvgCp6l
+NEQfox4HywvC+8bmLCkKVpJlVJcGxIKF7kMy7WB15vEG4JBiDHQhqBqJyBEMFiNCAVdlUepmn/l
H5cd08QgQzYNQTDWOKUNpAnotGt+hBAJKVGrbuVzs+IJu31api+Nx6BCQgtdLDFjQKIe/bP9akAK
ON80+SZpdn28C+IdAtZZn6DcJNuG4v2e3hkQ531Fct/4HtjoLd4EnszheN2q1fyyXRgUyUxdy32C
qTZSGdrv0rbSTroAuobxs1IutH2ghWrLiX9J6wR9BdPj8mZaDnKxDgyYTKI0JSMFis1MkfmtEt7p
jSW4KhyrJnc4QtpvNfScLbyILBiUQRbo0Jq1LyNKkAvI88snf4B+I4/8eSvt/svUMsiijbKQ+CZC
3GjTpLa0b07FKV41+DDwoKHs9dmsrSD1n9lk078LHJoP5yM/iyFXWOOTVINxKVZWxCEKIQFm6s9a
/Ly8fot3AaRuGLSBx0EjSmSAepKBZlOI+Ir6Ox2Fow7/geWReJ/DwI4iBmmKrQp+xCzz2IZ7H767
datzorvldyS+iMGepAjLtug/35GzX03m9I/UiWEsBU1kiNjytIg5UPcZQV+tUjKR3BhmNG3UYav3
6SYyOftg+YWBL5pn9moIjZS5pEwYYs6xy+U5A3f8hz+BnU893e5cwbArwzGNZxm2dMuLxtseDLoU
/qj39YRFo+ZKyktLhNHGqEFKa2q95ZFu1X2uT9tnuHT1lWk80STIQ7yjACS6RyYn7jdl+Rg/zqKy
k9us0maXxTshsgCrxj0vxcj9AQyoVPmQk6pFWCusW7iD+dvuHH0PdvO10nrVW+lb5Y/cib3E5lGH
eHuIAZpKGQcfLT6AM9QX2j71orTgbSLOGJ9gdzW9ZdnGEQzu5k0EgeCXwkOnPXXmqQUvBMKVr9Ej
rxmLs3k+S/BXQ8ql0kJ2ET0A5qSiOSfZ+Cl0DFNpY3Yq50LgnRFWl0FtmlzSZOweGcRjCeRh2BQi
Cw4SynsNpnHuDMGG3gUPyYFXlObgGqvOUOlh21ENWZ4x/z7W0K4fYZ3H5+fNu28h/mC1GSBgHRpD
CFib453iBTkGCvWS1+KE19BefC43/SYb3BDO5sA6bncO73DIDAb1xGhTvZ7ffMAg9Ul4jqEQrrlz
q2sHVoofrAqkXoNkDnOc/H0ZG3h7l0EhxejqfNZEPydFYFdhaTXj3fIIt3qfrtHnM/y72quqGAhm
NqPPnH0s0WqWvsqabULS4yC4xB22kh3Y3UcK7Z8WgRzvzcn7QgZ7OkPKqrxGFDWNT7WSezKMjDhf
yNunDMg0WV+2XYYuhzKEg33mW0VOLKGH2PVYW0Qpjk1BBKcBY7lNZC+B0YyU38NhaN+SsLX0mOa8
M7ucQ5RFVqhhUiotnWQfTUJhceyG1DLqU9GJj2S6BAWYZGCDptVOBD3PR1lBD2FOVniRSQ5j+lNC
6x8J/VVeeVnfn0UN1nST4SSx6M3mJPpAtnH5Luo7UshHNL/amSCuJcELglPXn4J8PaEkBw8mmPhs
cjX0hpScKimwgyTz1KreGEHttEbkafFlald9OlhanUFcVHRU+BUFFJsDZNxeo/bQrmv/IZXA+4XE
XShBdRRNlOhQDD6GFgoxkeKK4uMo5y9+Wh21yhbVSx1vRYiYkPZHT1yiZbBXEvepf1TCbZsH6yH1
EH9pQWXFiN4FXbVi9K5DldASFM32IRpiRg99lVlNvqJBaLVVaAtl5Mhauk+yu6aDWUv7SOsHuWt3
Re8oBBZ2KlylDPj6QGo2Mnx4Lb0RtdhIEIhFD1BOa6jXKU7WPo6m6Ukh0iuVetT1BDyTinzQGNF9
UtlTPz75Y3OMQ9gtCfBET34oxqoPONcVZ7MqTFjaSibYUX0Rn4XqIifTh6DtsD15PdGcU/ebgsZA
Uyku6/gcw+wml9VTVYQvnGPHwW1WISMKDYGoGt6pcJJP9vW2AZ1+fIR5VHoY0CSz1Vfivn9AtwN0
q+kHjzq0nMDFEZun4ArXBEOFAmuBiZxxTbDQcw1WhmPi+dK5dJe9Zo/cNsd5bRZuKoW5KkiYT2Of
R/8L5ObEp955bf2aSO+a/9StlZXoic70iGexL+ziwlHpS6g8wieLhy+85WWujUwR0Ppd44eoK+Jp
8JgFtyGAotBkE9t/Lw6gpvBeA4vJKEw38xqmEh31pEDKKwoyxyC+RbOfpdla0HEL1NflrcU7I8yd
0STdMGkynqeKWJ1aYauX0JTmtoLwbn5WPqMXzLqXZzegxuvdcN2uUOw/Uyc6xWgJ7pGjNL4Vq+BE
VzxvG074qDK5tjrpM0iEINfm08BVxY2kw/3Ijy2t4SV3OKvG9j7A4EHwDRMVgSyBVwRdZ/G9KrdO
PhiHyaC8zBVvNPnXIwklVpiYRli3OZSirds9zM5HtVeUNrmT7JlMlByilSxyFed4M8o8jbvQz30Y
esXnMN12tfZWah9pL1sNNXmP8NsjQTsXAla6qLDnYAxE2MvoKNO322yTZLa0Fo7Fejz5p+qpRcOx
vBMcevAnzpG/xepFGPc1LnMmqi6q60zGk6Meoe8+VtvPGMIMLAFBjg+nQcfM0GEaxZMND1A3El/o
WJwrWId0Zb6pKvWUxLFnBoaVwAS9iWKvStU7Kvm8q+f2tfD1Q5loTB9AmVXQiXiupxxOHbhY4fQe
D+Y+Q580UZT1vxBwvA0Y/4zJHih1oGrQKKgNzfVo8VE03chRSrRvlY6I7IhUWnAKDB54FwJvWOYu
J0kQ9PpMQolG6hTqe6Vn61ZZL4PhLRml65VXmVMV57JWZgQfN66k70Vnwacz2kDEIBDXsN0O1vEW
4L8hlUchrwTa5RsZIc8jwpyCl7f7Q0r0a56ZY9YkEqpwMq58qdOdPD2S+OBLlwJhYncn5RcB4bRa
4mL0fQeUQ6eS60OU65asc2//+aN/v4q/fglz+1eNrEoKeNJndbZ99QtbqFonHe8y2KQGBILICE8b
eReSj7Y7U4EnGXr7Av4anokExFEepNGQkBtWcofg3BXp0/Ky80aYcegqvAlqQ+yQNMFUo9qTNqtS
9N3lEXi7l7nRK7lNCxppuGXh4zLpyPuDumiOPDIKbxgGuDKzN4OhmQ8JduZwLvrJykWejC13ZzKo
k4PDFIdUwdXzUzjl95BXcfrISqA5GiCNbW5lK+Y2L/6hQvHPLmDboDI5n8S2wS6o3RyyMiipwg8P
pDfBFZ1mFXi8uIGzJz69o672RNzrhVmGGC/pqCuGIH9Uq7/aE4TBGjEipJiSFIslvA3N4ERya5Ux
tyWT9yEMjoR6Dk2eGpBWfRcCZ5RWiofoa13sFHGl946+nf6FDD93ueZfdTV9LW38SqrnQ2sZd5Js
5dvAhfiM+H16q+Hx5/CSn9wBGZSI8hwsWgmppQm8VRk0oqQ4xMkxBoU3ViAwLNzLlWQhoN7W0nfE
oX+3lgyC4HFEeph6oJ1Mlq1OehOkS88j9HGiIcJgCBQ0CkFOUDuEd6s5ZFsBZWoZ3KQOHWV/9zUM
jAR6E0yVjJrRGNfWQCarFc8G4aWS5o23cK0QBkb6umlFUqG7IHiTvOEhgTrQ7PwojBYAZJaZ5IR1
f6BK/AMhbANTQjtqKi3QkWo9fKZ7d+gSV6rrY6fdj1pvybCML6GLpXXPUajiVjWgHWS4BpImChWt
yHwup/flmeasKdvyBIkzWqcdbp4OIa6sr80MuSUwxRsj4uQmOVcD2/QUw1ZBKnJ0AsCUXEOPVZ+J
pyLhcEI48ehvHU5C2CEoxs1AtdI2us7V6qNUHcJEfG2H2hPLmLNTOeDG9jQZCR0JLN6jc06So9qK
9xJajZeXiPdNDLD4gtCPvVKhW6wtXUODIvgQwP8PgnyFfvIj/f9I+7LmOG412b/i8HudqQWoKkzM
ORG3tl5JNjdR0ksFJVG173v9+pugPKM23G44bEf4gW6TaGyJb83cm0MvuRqyWQloYszTlEAFA2+P
ru4HI90S+SMuO3kCmuRGr9vVCC8u3oH+PEGtYeTT2/aFB3VmP3L1l3wfPcrKhGWjCsjCSpIWcWog
fNw81D26F3LqIMDihl358fq2/Uku5+dtF+DFBG1NUXVYRPDZps8RambREsr83qf7tQtY4aPZDaLy
YK2SheH/JNjxf0OL/Q1odIuU1ESQvPfq3Xo0tlZ4SDV3LBzymOzKWyRZ9orXfKnmo4L0kgRTZPaZ
2NlkVZQZaYwOtGG/fu0+cI4wHqxLjvoOnSi8aJh5muQB/JOE+c85C9ZM2+eThWpFPmfe65x70Lsc
X5g/u3qAjnFwJ/uSDb4cIfw5In9fzkwMpqksj7saiMbAZJuUPtX2mWLBUKvdJXuIaeMQhgg1rR0z
pZLHRAKnYruTarMC4lc6kklsOFkjVBFjMJYo3vU5ykYRsAfeu77SEFOMbNVppxMU153aiCQIJ4Eb
S4Abxa6ijiYwXtSx35iN5TWR5F2QzUMAmzhNQU5swgaF3eJbOYQSjKek/4eDCNhSQJagUgtEi/QJ
pf/pfl03RTv613dEes5FWBnKIutSHhv6bu4r0Ck6P2q0EQEDqdEuCWSBD8nuiB0Ni7Yk6Wig462I
0LxKEy/JP0nmJEFlUXav62ebGi22h2zQrHHkvfPmbmx8xcebHSj77tGutpOUnkA2MwEyGrXIk3jF
sHUGFSLzrVH+hu7ZeTjHFiBiDU2m5C2OxLRC+oaN9zkdj0b+YYZy1fU1lC0hn+sZGLVqA2qYxcpO
hf1xUMEtaicfoef8muv/8LaKHQqgXZziNuSOMOfCjwbHyCQX6U9K1v4PWW0BEAxjglk64v2Kw5s5
Hbap/ZT230j81QTShtpHm4Ggr3yx66ceKSc7X4F+N1q6BAn9PNJtnqIgpNsqTHYVZJdPVOnTF71c
ZgLHRN+Mnoq6gcgfncabQSdTBPlmkXjo0vEESGmtodFYiPHGwN6AwGPDkrsEPFUkULdmuYtvZOVD
sishoIudRtoyqTBalnz4MujmY1dJ8j0yu0hsXFA1s4DmJW5dfuwD3himP6PMZdxyUpLuCWJ5d+g7
lSsaSF7rPzQzLIZR2wWGbWEfRBDj27NbXhI/o5pOZoDJAvhi/wKi4aZSU3RO6Js1iFFagkz26HSF
RwMN7F7p92JnLI59pBsboQnQn0S100oJxiSvntjhMLC4NTT+eofFI0kst0QFZqMYwXXkkRwZJiBP
XmRDtixw7KZKdzXEqjv99foIsmsg9jK0MTQ+lpRnn5H+XcG3WTv0MG9x8fwxuYF1J+2SlE1KQKCZ
kNZQepwWA+3SttGh9HsnmRR/Xa6EH0RyuqlgZQHPjkeoJj/bNuisSza8jo2LOMlK2TlQXBtMAJK4
iiNCJhwFk5ieOlq3zOh2TTyAecsIjMnwcxbLLBXZ8ROwZKhjEK4O7zcOlkO7a6FUNTsIZFSps6Ll
FfpJoa/dmWCNCT3J4vKs6p/Pl/yhw4HkXTUgfceLntGECXY/Hz1LYOGR8QFcf3eJ2Ocw04aoU4MA
QDe9hvmygyW7y9vIGagsGclt1GtTEqyVvl2tRauR3h2DaMsO2ktRuRaoZieHtwaGTuqoBxgwpHCS
Wsr6LAlvElWwZPSChmpe4iUa9tZjuBk2sTc6MKQ1sJnI++dkqypgSogy60TLcDeaJd2TKPLLFZIK
beqMM5U4HxJvlaj8GJ9ZTn1mdKViITUCVfR3Pmuq+eG3dkucENfjhrNps10qVcfjC3ZtOwWEaaK1
VKcYw/JCYYQ562De9g4ehI+6l/p/ocPz+nUkYovDRBfVVpo2RwKj36U94KZoHJTPmqfan/0eqWMn
j7fyxOmf9Jz8rzVHxDaHJU/DOTGb/KSCtcLn6slOODkgR3YTZ1bc3Rw765Z4IxIp9ov9pZ0hcRyC
pQ/VTCmatP/CUsiOl4BMdrgW4F8mqCBg6EcfiIP0uVOO5SaLMl+vmgBhm1tLA//L+L1CaVPz2GRP
ZvuhyQyvhs7ldbDSr4MzEVskLK3I5ww1XNgZG0IrrVfualD5chnADjf7RJDYRsl25oJJGJcd5cDs
vTEFXbnoKTfARGxsZQnDyyVXNqOgKbJtSsRqEmuK804130tlq1cl9nBC7+at5aJ9H0xmvJdd+uhe
DpCfjSlAnDZM+ZgW72NOfl/frUcWhJWrd04O9kbwMQRd8Xn9rFSct06yC5eNjLPBBYRDcqMpQVfA
E3wTdAwTvw89/ZPxLuYD/tdGdaQp9osmwNmQAsypdq23ox0mJ3rHL0YaPJlPk3fEXt/JolX8T/0B
bs6GElCOMYPYBfd1E/QahfWzbX67foqlB0YAtG5KWi02MZk54GR72gE5S3JKUKfGvRWsIKPuP940
IbBDaKU3sZZwZ8L8nj7RAHqQXnEcdCfe9gitygaULaNgR5VJ1v5wyPoBvMgWVIXSN8k6yg6FAE5J
o1jRGOJhiHf1roDcpH1c0SjM6SO4oOf10S5jz89zIaa10dlaWD1B2JRTnXfu+jLcjDuyUW/ZE6fQ
IC6aqaL74VMFbMITvOcdgOAb2rabdp/uQ7eWhUwul1OffSPuyJ29x52hVWY0w84hm3bXn8bH8i4B
8/pLse6LzQjnF7XLNnJlngoNScAAj3EfICXyWdY1JIMjMUHerAnMO4tBsA1BdLxS6cfhpngmUBtV
bug+dEpfP9i13z7LevsvW1tnayBg0UJ6NmoJaIwnd0Y7IggLoBndOxY4odPP0hZuyYl7V6o9W3GL
rHEycDmNOaAfCzDfwFX1CrjimTc5Ut/4oml+NjcBidqBTBrVMRryIhBwbW5osyHawayC5GZMXW4I
IOF0AMGGAWXF1dMs8CL6mYwkSYZXVMCrmpVMpzniWOTGMCDYM9wPNzxNkUIw1LH2EURb5PQwF6MQ
Z5MX8GoamB2VvKpjQDl7YEAgNDwqEJTw/ooVLXvSqIBWC9EXOzLg9fXe6MWJt3ZoIxzhN6PVBfV6
0wayBb4EUC7aVmczFOBr7bWsKHl5Xn7UgmRrfAyf7c9cTy7bo3iy3Nmpo+96X3O7HZ9z/BzvrVe6
r4LlUL1c/y4X7aqfX0XMt49WMVSmlqEVbgC/uvYVxODbPEao1zgV65uldpInUPI4iMl0I12XlVTI
exVzFCQJTBjEma5P6bK3cjYnfpfP7mpd1qZhazGPGozoCwWj7j6/i2EbmU5+a/hJMHyRkfHI0EjM
qk+x3abphJedq8oq6CpK9j/QyPDBBr25PkN+A64YKmJGvU4ya2ImHiTagSU+S9wu/VxVH5O1Rawi
kjx/l4ORZ8spgBEECFpTG2D0cY6q6JB7UeaE3rpJIHdqQsWxeVFO2u76DC9HB88GFZDHGFHaUlJM
kdGHBbx33VC7E1E3pHhlRfukTb0P4oGDRW3ouLR3owlRdL10yLBwTejXtZjuS9QyWVrrrNq3NCf3
mi0rbJBuuoBUkK3JE5VHwECGCzO82GTuFDBY/vz9lx6xi97w2ZIISBUqYW+yFU8t7wtUcKgpzG3X
gt2zeNozmmVlxfKXc+RnI4o4tZRmQVZ+zhxb24+VUx/RUYpGwOh5fghLJ/2g3IMkflsMKK6VmV0S
pBAT9PGgQ/uVYrpW/9iuX+LMcq+fsfeO9yvX6A85+Cbp9MTG9vF0eHbowNgFkk8o01R3sqWUIL4l
QJKOEph8aZEgtJpPtTHsu5nd1qrf6M+SOfEtuTYnwSqaFbT/kgju4eQiBgz7a7eAYo3h1saBSt12
a97NryU6Oj9nHtuBwvj6+LJN45+fQW+LojTcCMC7XUPxzGZ+M8m4sGS3zhLwyDQgYxqRdw948ZXe
L9HsA8UjXwO95jd5bvc9tHBtSQUoiglKo0IrxZxYtLf1zrW0fKusoBnItcCuilNNs41mqN5MNMly
Xm5W/XkDLQFh4igraqZiPSc3153023K7NM74hSItsyI2PB30Y/th3Q+7zCtvkpfrmyk7tALgQNTA
XscFXtaawvSgEEi3oPBCx22ZJLK7KBtLgJpZbauR8sgtp38C8f09IhsH7stwMuj4UASxn5SOzOOX
Gbhi4n4Nqyhh829OBDRjURJzgCLFPaTyHHOb3UWeLJIle07FRH4Zh/myKrBO3re0Slz9ledIM3CM
jB/Ur9BKz50ZVuffKuv6eZRsAYJSlSWK1tgobze/1b3p6lkF5qR4VzBZb44EBMSMPioG1o7wOMqg
f6qixzD8cv1c8gt+5ULaAshEE8weJeTPkvE9BD+uYrZBm8pUpC73mZwtmIAzUw9W3W7mzs+mKv1p
OGreGgzq9jNZwTUS+aa3BEURLKB9gz82Dl/QsY7wg8wZlNwMMdE/xyr6EDJAwBAD0xfiTsZDSQZn
1P/ZdRcT92WvjdTilPtxr/jIhjmoA3SSwk9DScuv7HwIuGIVJLPDDgP1YGOexpdQxgxzuTjibOsE
NIkUQzMzFRW0nT96vNBtRFS2caE1S7z+ux4YoCpKXWWr3/aQpZNZLpLzKWbvp85Ip6aF995Fd1X0
VkdPDSJE1++ADEbEXH1kQCAhgZLaab0z9+pN9jl7jm6Wb1OAoN4G6fqHZWvtMskRkb29YtK+Seau
RycOvxPRdtrAF0BxB+Hcnx/ajSljvJIcfTE5X/egtqf89bNvsltYSzOqSZi/3qNxpkbMFB2ULqqV
V+iyyJp0ZGEBMWNvKnE2lQowZnLbIye74sK49hFphQ3SLSeZRyd7iMT0vVUmulaFWNiyciJQFRhO
50ZwcZBds+BQVJpDjn+hY0e2wvzzM3uNWrRnRgmMy48l2kOP8zEkTvfcHywEEcOveIqWp+4x3svi
abIrItg19YxuUgg0IexgvLXLBE7J22FNNtfviAwGmAA0C+naGik9VJ5/t+87P94YDtl3jhYf+cFN
wBRVd45yP34YX0GI0EqZ/aW7KuCQnahFtSZwna3HxS1upw1c5xLHFpyPK1hG0Lmq9s4sa/66jq/0
D4l9A6rW+YJrk0Qf2z52wBUhQR9JAJqKKX1zVtSiSOv8NyUfyLPwbIYObjZwgQf8ZVQQBq/d7FR5
/Rv7lN+39+aX8sZ8uL7FfAf/3BSgqv7789uYuZpXuQIKRfi/Jl0OU6495HoSxKDWL1FdvE4yaJAN
KXhYtt0lS0Lj/MSqpwWCNM2KZssazOR55dAembjQkJQ1XL8sVCRAtDVd1Zs2yrGfs6M1sdujpnWU
aZhJwmZUTPK3SO51XVjlCOWPO2regREF/NUIQp7sLTqGi0cDaqCBjEfh4uSYzohlmbphq8IVGfth
ruoCCGRG9/n0QYvvpfR+HEz+cEh+DiHmjgtW6WFGG4Dc0jq6XXqr/QDHyiXVJwgvS67G5aDJ2WhC
biZh5dBAmiLHozV9n4M2UPdGwNDPh4jgznKt2B0XJ/xY+stWxh8nWcv31/sMzZMwjPvKhOExhKmb
mmVQp7s5MyWwKltO8QIUsTmSiGWnlH4d7a+Esoe263zahU4mI1W5+D6dLaZg6qdGZoQ25aHc7DM1
EaJPkbXsvWpSZA4oR4prh4Sv7dnaWaUFFYgRI+VH3VVQsIvnl4fzSIC39y+k0mUzE15ezRwG3R5x
qclm+NDcWtvI719CrtOOEBSqFjKnKB0mjarx63Rtmnxzz6bZa0xVhgZPIr/k2iGC+iIIg6S1dJfz
gmcbJzy9dQdPZaRQC9I35obnSKEX5NsnC709EP10EK1FkLR0Z0mLi+xsCmhCeFZwtpHO0FPNV1Rw
pLUYcigcNmsb3ZAVXUqGezdAzlbTMNXKJJC0O9Ufwa68KQ1MMsI0h8HR9snTuuecoYhbxG/02/WH
77KB+nOB3wPoZ0O3UZcr5fAeRhi9GrXI3/IAlKW+HiTaowqxMGkAWnJi3/3lsxGX2mA9xGnh1mSP
ybpBralP+8w3UlkCR5eNJCBMP1iM9XbIKf6yh/6pvasfWxtxfCRVwni/IuR/V22IVzqaqz7lexpv
x9EjW/TfVAiGvwwHmRjJRYvqbLEFGNLnyO5WBdGpsvw0MsS6K5k47mV/7mwIAX+GcFGsIeFOIziH
tWOM9msE2AeHiy5Dw92PrM3CX2B5qZcEEt5342xfozmk9oruxdMCFnRj24O3qdule1msTfI4vZfA
nQ2T9mk3UhummtnnbtRph3HRIGKey4D8on12tpAC8jRZodd0xuHhLirxO9RFgI7fQIjN9HqfQLXs
23g/PiN3XlbudJCmaS7m7s/GFyAo0bNw1jvw7CagYVbV1F2UZasNncP0TzoY3BbNvolo76hz713H
BMm1EUn2Wop2Sn2k6EQr97P53Oj6bUyeuCbV9XFkJo7I2VYvZkET04JI/KP5PQatRBB6nJ4WipZB
squ3vELbDupN6BpPkqElN1EkchuaLGcTT533IN2C2wi+F+ieYHTjvtoZBWgmSlfWlC4bU4AjpZ1R
Xc+Br0dlSxnAUZXYjJJnRKRuS+N1seMRFlXSTMEUUaenx56hSCuLt8siib5ddkp/HlBDQBprnYcF
GpO8ZKdAVAVlg7sRFWE5QhuoL7kLXWnIW4IwhmDrGGs/2lGGDvoaHR6WYd1ERoaLmd1ERQTJo2X9
qJsxKt8iRlyjbJ7BzKBWix+pX9si9HUVBJBKZjHUwGd50NAM9DLD8P36ybqccT5bFsEyMqe8qktu
kJXH5rYsg1JzjEMFPsb7Zbk3vnB1mQV0dlr3TFRveNS/kDEob2SxQ9m7bgjwpQzQcVRbwrO8Ntqh
wbiwoQ+IWvpmAELiZ/VvxdjOpi3AVdlFSovEAKK+6L85kn2PejJwcHgK8hHh41KB5D49tBvZPCWv
gchQldlgZARXIkJ7yrFvzL2pF9tEfbi+p7JHVSzQjQ0zHZQUjyqvt+zvlmIbtQ88htjiRTU7EBI6
uuKRMCju/lbTw891FVmqhkxVGUuS/FQYn2LwaMechIws/gzak+uzlMATEeCp0zvcmRTosap4XQhF
H44WXB9CdjkI/w5nj7dp5nEFxSm+kFpAj9NN8jnc0ciZD8qXbM/rjlH5uHhFAJ2Wd9LZXbqRxkgl
7xsRgKsuwnYCI+qPGpuavBO+V5v5nj0Y99xn4uG0FzOV4v/lyMjZXgr4FS11XE4RoIHeVa/2nt9K
VMH5yzfOcNkE+We2o7vrKy67HwIajaw3apYYeMvnymcju8Vd+cqWp+ujXM4vn81MQJtQtUC+WOOU
kg1O6lYH4TK43wfEfj0QhvlwDSNPWfb2F9STp/fJI4g0m+317yDbVQGA5kVXR7sCc5mdPepreJP0
YwD2iY2qSbw1ySsklvE2LW9v5NHgMZiPXOtuCKbj35Jz1dWfSyqSUkGgZsxCxhB91Qpn7rugQPCM
ap81S6YIcjm+fTYUj2mc3cqGxaD4st59hsmHrs96hGb1ZvHtxKX9S865JqGSYr0u4x4OUtJ4chUq
ye5RAXyiAU+yqaAZNjSNxAEN67dcvTOS49A//qNjIhbgrmqvqUhWJKeq0zZRdTdAk7EvWwhCmjLa
zosFqGfLKuBMH2XNMC94gls8warfufNhvYVx5CXgPr0+K1mcRKywjZGWb6sKPenUMTdhualPKEFw
LL/OnTz0u4+TpyFQiIa1mUj5uGR7J2KMXs52yj0lNkNwyzHJfozjDUgcJQ+UbBwRZDJFH2tQypyW
JfQQO3QU9kLz2UkTmfP3/qBfCW+JfFVouqdGV/U5KD+s3TiiN3uCEEhlP2ah6ljTNxSV3Y2qr+QR
BH7DDfQudpYPAUx3V/vaita5YgOCvqAg+1x5Kclrad9WWI+KPuXWp7jR7yFB/9Rki9ONB6Zm3kJn
bzK/EdO+bewYAaBPfVZQJ1vq0E1Y89SsqeR08k25MkOxYBd2RQ3vEZmXmn5bSuJNa7QpUsWhXeRN
vS7ZOpkFJdbr5mljVlYNMQL7hkfxetBsde54MKDBqtzwkux8r+yKMVg/SS4GPxTX5ilgGylzPZ71
MkcMqD52UHY4chbDyLf8cbmLJ48hiogyy7vmMBqOIUvyyFZZgDWrb+w6T9CP17b3VgjedOB4gqay
qCldSLr71ycreZnEel6aJLq5LNjTcY5duuJ0Eby8VR9YaOvMI1BILJO7mPfXR5W5GqaAc6WRhyvE
xxGRiVBClrWfi3l2uz6CHqvpdzP4pepiqybRTVU8tDGaDYfBb8FI+A+/BoePs1eMaPrMoB7yI2AT
Dt665Wol855tIK/xXGWurBhTFr8wBeCzrV4Bpf5vAqLmm9YgaMsT3tp7W4PPO4URno6d4SV+VmVo
KDHXTQENWyVMm4TLewCa/LFY3SyXQITMWhfF0RdISJFoxoryAniCAvgEhOFT5heIJWr79ZbTgOpe
3zjGnrolCA+0Lw39py6eWMCrmKXadgaOF0in/Lqofdtu3ZaqEvtRAhRiFW80NkZnFy1SwPNLlB9Q
o7hdyEmDergeQYUW6dLr51VyWcVS3jDp6pJ1OVp19zQYbuxdsTODdC/trJJYIZYAQeXSU6uxAIDo
kthAf9cvM2PbEAjvEtSH0FNNIq9YFbcM9YCkUkpSCQKK5FkDXZR4CTE8L44uP1W3mpf5aZA983A0
CbLBgTQEtG6lFpFs3gIq9R1Kb5Quy9+F51FYgFgEZP4Q/tClxASXy5l+Wnoiq5Y+z2artwXv9178
CS5tfoB1ssm3aN3dyIqnZAdVQJ2ot5SYVcivQ4YT9vmjHVpeoRVeFiZe0d7nZhxcP6kygLcEqMnD
giQzwVHtv84BxJIOIxJ+7Ca80/zUZ56MjlcWWbT41TlD8nFJQPPAvUllayEDhoamdTvWKLThAWFo
UPjpPXmQzFFiXP6hgreFOjVkhPF2wkRQ93zQNChBFGA9l6/KxtzC5/kkC/JLtlKs4VU1K+pGhgdb
NakbQ6yl7pgHWHDGPNm2NsKVli7ZTNk8BXuoVfNVXXrs5RQjuK7Ufp1MLps+ZloheZAlD5RYvrtW
qRJNJS7FhNY39s1CZ6lkzyQQKhbwFoPRqbRM39kO6h1nOs4f1dQjHh4hPMPdjrqIqXimv7w0B5km
ruyUiuRcoCLNm7LCSoIqdKP7zWboPZ50X468fDd3h70sWSvBUrGEdyFFSboe98JcbyDauQyFq8z3
IciPQ1lrsHR2AsqY/TBUIcPa9kG4WW7SwLCc2XKiXQpKS94e3SKY/HcqztDhYBGDWITaIu0xhCVB
JkuX5BSSTx2dkKqVVUFfrDg7H0LAMowdae2KGFznr4G+utVt6YIGa1MqDrrC9opTehr4f5Ee9dB4
5zfGsRmd5ThuikdZaPfS8T3/KgLMFY0Vt5QznOUgzuk22YYTIOiHv1MjeTaM6OlFmaJktfIeAvxs
sHE3pbmnqrPE97j4Bp4Pw9/jM9C2tWJSmxlhsRa97BrSHKfER/nALkZpJC/4ku3kewBM9OzOBxSQ
LCtXRV0sHJaMtYujxs0xh0CZN6kfU/qdoLZgCZ023OvotOnC6GZsmkfNerDjzB9goPfxbdw2nq2g
wilm3hTfqV13jIdoM0aJn5cjAickaTaTlntTWTtNXLosWtwEjEqkhZA4cmq1PhI/mlFLVBAIVQDD
G20OSopradlINX3rUx39EbOrLi9ReZMnbDOFK/yRCeV9KNdMcNLqOPHpaEmgkRs319ZGMPqIUud1
o6uo6l6Zx2LbtQzqT7VMrkE2jBDOb5PCohYv+zV7etAasMz0+3kpHyU4z7/ttdkIplw12LGuKe/B
La4YDGKYx8L9IdC6PssLGS7aO+cni7+hZ0d5rCHvYxESnaBWhqLt0kuD4obswJqHou2/0D506U0+
H0/AWl7OoHclyntn5TVCUKhUK7ftnzVwm0pW8tKbfD6SgH7dPDXZ2OGSco+uHF292HN3jrO7hetj
6nBgl6W9L/ZHng8q4NzCGlzQCZHssi0PzTznTtYao2OYDyp8DiNv3KGmn0BB1cIGQr6/lEmZStZX
9CBJFa3ZUqJkZA4Lp4cK9zC5etzsZAlqCaCLLiTOqWqZmoF6BjIcJ1zu3O52icocisLw8sHUZken
ZXB9T2WTE2CwncMoGXU0cKhT4aCbw8eX2Bj0CU0x3vWRLnYwnm2k6EoScOgndYhzquldoBvUCXPL
aUzdM1XQmWig56zHIFdR12RI0suScyt6kQpqe7WKpwdIsqCaKTBV4l6fnATKxG5Qmk7zME99ctKL
yDHj3YJqHy15uz6IDFlERzFvh27oQ8yj89tdE6HMr3DjDqQzoaPdLNDKiM2tZEjZ+RDAJSrixCha
YDSBGoiZbcv3tDxzh6B+4QEc9j1W3SKQBcdkOyYgzZDbYViWvMAGvLIUXZBK8U+Po4Ar/Vpldr3q
CaiyYWho9gYU2m5S2ODoWr3RKNxmnSEDR3d2NUveV9lGiu6irhdsbumMoNS+3ul+sked767zNAgF
oiFa3u15yfQ/u3qip9jFpK8HEGq8V6OVrd/ET3GLOAq3UfVgXUGr5gJewH1uzTtUTMkeDo4iV57g
P3Z9zsTKC1z9obptIEC2lGi2iW7mtvIWs/Fp3vpjnbtVnQZVVbhVUf3Y7f/6Ov939FadfozV/ed/
8PPXql7aJIp74cf/3NVv5WPfvr31N6/1//Bf/b//9T+//xG/+dtf9l7719/94Jd9ArXfAf1AD2/d
kPfvY+I78P/zr374y9v7X3la6rd///q1Gsqe/7Uoqcpff/to9+3fv3KX8L/O//xvn92+Fvi1oH0r
v8a/PFZDH7+15S+v5bdf/l/Zv7Zf++TrL0f82Il/7O216//9q2X9y1RVm0DUzWQagVDtr79Mb/wT
qv5Ls1SiQ3mGWYZpcAqqskJvzr9/VQzrX5ZNNFM18SuaYfKAI4g53z8j7F+WxqjBTKIbhsHgSf/v
1/7dzvzcqV/KoThVSdl3//71Xdr552GxDUJsottUMzVKVZOIdVptExpZonbLNtM/0bpePo5QYWbK
uoWmnrktRoaOv4zWW/iY9BBZSnio2pZ6JJqUlzUEPbjtV6M+n1iXfonjGsLVkTp7WQlOmdjSPhC9
hZB13JBdj9qbdLb2uPDpy9le/Dap303i9zfOpqph6iYzDEoxEUsXJ4HsrWHpDagBYTl8thmsIxBi
HqYm8brEzD9Eeeu0K7slFbMCsAgsJ/izB4uZ9VFdyWEqomY7akMB3ctIVdGBZ6R3Y9vA+NdBrJ0M
RrTpjXV4KlZQL0LFwV9yWH0jlKJ8pFK1bdyqu+szIn+YETXgWUM3QGWmpupi8Y3NrCKOoJsU5KQs
96GdWT69Qzhx9RtrNF6sKPf0NDm0CCmiCelUau3GqCsWzKTKnEktkLpeSuTL1B48c6sd/fhvRkPm
k1JYN1C3ibfxiHLjIpqNrREOX/q1o4EBamQHJteI1EET3ehqf6ApN+bNbp/2X5YibT+wXKObQcNS
TEw51mrU+0kfwY9Ko3BbNm0YgD6q3zGcg6BLUDGX6+bsQqxVU5F40Ieg6OlXyXL93uvAAaDE0mEs
EY2BXY6JJaJtEjfl2LZw6BjkSu3wwQDb0svs9QgUOkNqF6clzT6AkXn1q4zVzqyx0svSydwuFoOo
Of0cDdHw2Zz6VwMlI7uJnMp+Dm/rtNVuW2Qd16i7s4dl2o4kzT+oxHT0MhkgNq3s1RJnbRltd0RP
uq5ZKHk0x6PSgku07pJo003E8HvNHNEFRJmDLrrhzihp6vYjURKnS3QofyXd5ySvbNmzKx4jMPxC
oRMqAaZmY13EtsBeyedVjStza5s0mJR6eMji2WGKAoum/D5Blm5ThW9110XHJKqJl41L5K9KWJ2M
vmabbqWYWtiuEBOEQAT+vb5vQiAC/Jn4fjZhRMM/aBqyBcuDNnrbJmQ1t2o+2Z7V1Y8jVUu3pEZ/
q2n25FikLHyKIJBTFja6qzQrTJyyHNL70JTJUotYiG+j2TrDMYIQi21rYk62hmpqr06UbVfkffcm
Ybmr913k5NasB4zGxXMGsW6alaOT5HG5j5u7psjX28zqPkDhwtotS6QFYdOpBxQ4pa4a5snBzIcb
RI6nfVPa48ZObNAH1KAwQfilxDUqKmewFE22sHzhzmCdT4WpeCTY+5S099DamVtsdxO4ZVUj3BZt
MeVOmq6pN1kDfe5VsLeuxMVLNG0mU/e1FowwpZm1LuszXNEYfMZeqK9oP5jo6IRthW6aSF82XZXO
TmtrVFZaLl7e9+9q2ShRZAzXVzyk85hNhhGScMsyPXbXNB+8pe7KfW8MxRNk1o0cnARDdBizmjnx
qFEnwik5aFlVOiOV8a8IvLz8TOo6lo7ijSU6wUH4fUShYxFlUWRGO5azdRNaS+ovyvDWdVPhK+k8
ulXWmU6qroeoThF+6tdsv1jGTlOXFOuTF62jZ6kLbczOJXET7ena689DQX770Qipdgck7vZGAvrm
Wol0vypXhN6SDGoJNWuPM42/XL9pQn74fVaQU7aormt43Jh4IEqd2D/O9swQ2uqzaXFWJc98RZ8g
Vb929aceFem31gxyr+KhjOL2iEeFHqBx8qQO43zHWm1xo6lGMUQPfcI2rQDqZIGapdU9hcuqHnWW
S1v01PcW1N+fZNhHFJaSDaQA4S53Xs5O8hItRrmGvbL98YLYYZnu57VxV33OP2hwGwKVzKADGOHb
zkarHZk1HSrG5hMNl9pDf412DJP4ZOLw7WhKP5irrh01M0mcdo7HXZdF6HjXLeTMzToKUPvy1dBz
toGWDNqOcnVf9L3q1uw+zrPlo7l27jBGsztYLWyJMD8ORZnsJ7u77Y3pK+Hv58RXmBgKVIjV1fBb
5cP/p+7LduTGtS1/5f4ACxookXrpB00xR+RkO9MvQnqiJpKSqPnre0W46l47q/rkPWg0cBuoShTK
GVZoIvdeew1Z38NHFDkqsTssMjV5B+rVmjWbW5WhfeXv7MWzdzowbrjM5RerXB4IuNKPNicpXWGs
5CieclRAh9kyPwrCgp2s3UTohieNAnfMqUAXoU6fDv6iUneReCinYohs4cMBA5FIiTMgFBaLAb1b
M8s7BMt3uohxD72R369n17X8w602IkP5qVnaMp0bRHIvvrsdKGmTPpims2N4HhJPmHsLiohe5ORQ
zNKLLdur4kFm5akc+1c8U+FKu+JBO/SrEejOb8v7kC8fPVaFTuny0+3RYV4epF2WiZQF/QzFjvF3
kw0eFdFGHSDB8kNVj12ofadL1ELcw2LqVE1oWq43GHQHmQoLtC9EX2+xvk6n2s6ROo8oGQAgbair
jh9vx7aCstxOg/3aWFDH/3w8PNFEljTzPsuq+65yC9RWYjl5rP7Gs4XHCpyNjZ2py6T1x9s1W1H2
bKgo3W3uje5GTJUfNmVWb4bafLgVXL4BASFbNoz03mM22dhvr3+TXOA+4OVLXExsikzu03hhA71b
rnmRoG+rFrY8Ye64sXJ8e4eaBOHyGfY/JKUVoch5cRCVmiHuzWGMmYkgpRWgq2byDg1h7RWqAhcb
N21jcNfi1Rl+ZGtTp2Yp5Tbvg6jJH/ve3TCQCe79Ko9l6TZnz5gm7qqPczBOd8HowSrh+vx6JVz6
/WnKcffxPTqvMjvUK/GtGvivKq8p5ZBCVOIjLW7EomcqqzgNGXhFaqSXlpuDPzRsX3FZ7Aphvwor
V0BswGu0dYsayh/wKHWN/1KLjT17WzyU7Rn3eImy2cu6hNGp/siVKBDm3awXu8o/zS0vz3QZo1r4
JmyLGpHf0G+8Stuou6IckDAatOuhVcvwcZUEYgqwQ0QzZg+E2xtW91gU7LHa+pO1hmVWmq3tEvMw
CRo3zLsDUaU4idp2z7cPN1Ogw54NEIeYi6e2vjvkj1bfREYxO6VqCBI1jiYd56aIHVBSQtrUkNJc
b71Q7k4ogxZiKRi2jQIe7zVesLp3nmFVILrpOxhQHwcye/tauzA69FFrjwHcPxv8rtXSKenknG1o
XkM6R/ztbd2eZ3geVAHtYq154i2D82kQClnySpH97ZW6lfiznA7w7P6RC6n33SKtxyXjc6RV9aRM
f+YDcS6IrIp6Z9WfiA3mVWbrYzFM9sa0nbl0lQ4Da8b7gVTv5bX1pkfaym6HwOerw5yPHaOTPTkT
SVkIZ7CPuTOvcCC+tkUYfJY7vTrwJuzr3RDM607QtTvKVUfrtcoj9KwQxcfDW4lZrS2PbxuhxTp9
dhen3zQjXHtYb4afp4S+2t6ZWbOdCDjaHN8/Onbth3Kc7aidu/7BLCPeOsuCW389zwg5GlSs56ZO
uKTzz/suqqrcY74m0q5evEOlM/yYfe+gFjmHNe5qtbL84sEx8raQ5Nb0oWwHHt++oGRiDZ1loGeR
4WHhfROL3hrjWzMGrdhxHpzdaBz3w0jtT6MH3/xhUMPnetcFI6JZBut+GdrxkZUj9vmysKJlnWQW
gh51z8e1P+SE+Ehy6JMmYwOc5VQZF7Yn77C5ROraX3clQpxXT587uJs62RJh7zEXbOtYHY0O9vlS
f7ht2IOXIzbINXIzT7i7oAx8N9czvjUuxrRYBsfMjXuk06STN7sPeXDOWq87Ttb4AX5h627OOrha
myGPOp9UYT/UZLsMvIqpHqu0Wgsn4jqcnNq52IUvorxBAsUkdp2syH0zELax+xbUj+aOcNdLDbJk
d7eXucnmNfHUYFJ74k+eANRYj8Hyecy9uOxH68uaW34qsCM5tFw2KvN5+PNru4s+W4ZHGVDfvSwQ
bQ0KyAurre+3HTSD89ixARM9LDEQOjat3f+8b7crMhMNT2VC6Om2M2fopTNrNTsuHBh1M7mfsj7/
MlUszRp3M3T6MC1Z9jIxH1HuGB3W+fDgTHn2nZIxGfBKtzy7D4rS3g+DKbfMxQs4QsJ3+CwmHWzW
252dM1LFWaHr0+AFe9iadvfBYM7A5N2DXCnfkKhLqA371rbn6iyEhQ67sXegEmMt7TpUkIPkeew4
XYEACrnuyjFw73xFgEIzx/pSUlMduDM+Tg3Lj0TMzkbm5oPfBNkBJM8MrDgYd6pg2U3Wwn+WFh2o
caj14ACPdejOgec9zJSyz9PCmhdCCuj1rfK78r42bLCfqGH2k+nHgzNZVtyUCOZ10WOHmpXB5rZB
3hZUU3Rk32OvBL+hhp+OZY1bN3eK/dx00e03hLQLPDba/QHF8cYaZxUzXujHqQCF7bYXAFv6cnv9
AbhkB1KhATG1Pt1+cNINm5+tskYrAHeytoEP48W5a3pqHUxvbYDtQiWtesGTSSwgkYgq9hsfGWyZ
0NORnpy7Ysnx6nQTYtK4OtSqUXBvUzB6mOKClmxLetKEa6XUHVnrl9tmT3j+pEBBgBE3eKEuabeY
/LUpodVylzV5E68G4lPtz/VpkVOq1jlEwQUrWEdvLHQAO201YPC16jBl+qjtvoirdi5SQH6hNHpK
WxcdIiqxvginurZPpeujzR2A2BDvgrKcJ0o2KCcFLrDOxvleTSW0zM25G2brWFRCh+VC1FEPA+jC
lWHJarEftxfCorI7UKcm8SRzFt4WgHpl3VlK4Z0I+zy5ufe4rKitJgnKu8FwnOMJALswcOLVs+9a
ZIGcZODX4QhadrJU5bhT0/BJOwwNLM9l2qo6Pwa2zBO7WOjeseCFPzliuStBYYYzD3iEwaoeyDi1
L9m6esnyYxBVvrenodkpY59q/N6xMz0a/+vOfCs+64nKtBAVUp/9QsIpDoP+GVcQFww3s7bv+NTk
SS/9JaS4kxFzJEBuls9bazAKBXf/YcTdfbTc/vMy4ENOs8i7ulwB01AZM2ysp/JaH7ZWp+5RGwMa
Z55OssB7rNtl4y3ymRna7qi9PGMEZO+Qs/1c1r17dHrlxd2g0H7SwN7xtfSR3eTbyBVCdzR6+V1p
ceSkTDbk/BAkhJ435CdV5h8JkJO0DUqyKXoOIwwYNSVVW8uNpT/8fGS6anrAKqRR2PCX3grsFP09
B7rY12khwXavBTUpnfNgP2b4Lq1NYm+p+el25RQ8Hk9tLWAIT70Dp/fCcsWpVC6NKLERs4rY2T1f
mzUmYyZeSohNQ6Mm2OOJfI1G8A7Arnf52WkI/OXH8h4FSTg3oz6v8FVgddx07Y8Ca8PD7cfaDwD7
rK2uMHZf0Qgfu+aClxyRlJ1ptmri3kePOlvPrr/OecnPnYVpx+2hQHwYihmssNidy7jkmPGKSoB4
MohpRzsPBoTd1Jyd1lEgEl5fjlzCWKPJVnG6/ZjdlYUonUWYZcyLSlHKr6p3eUJNRlI+LtaD4su+
qqruPC8YLGDDOLTr0h+pbB65b0aIzIKgSyzHn0Jj5LiZi86gr3CqQ+44TdrqJewIZbBGN0XxoYOt
lcrK0COjPLW9ZR2mcUElM7QxHlVn2wHzwXtq8n1WXRc2yJWeW9m/EE/xeCBtkdyww9sPbCLzSXpe
/XFxbLqbPO/7OPhlKpYWVa3O7bANBjuiM8ni3hHdnngZRzWDdTgjgxWBDIAXa9UI9A0zVPwxTIdK
YLmQ8RZ2Pe6IBP+p7tz23u26Max6r982pf/aWWO9Xxb30hU9SDeNIWEDL68NSjUW3p4gVjUP1CPT
yWcw3LlCnJjPdclcT8szzUEBXof8kHPtHUitP2DdM6GTu1aYoW45VFYPj7xs3Fdwlj8ql8DDn7Zj
XPfd8yxKdnbr+jyL6TO9ws8N9DghUYt7Z5TZLJ5ENV9V88FGoylK9aPNx/munIqjXSH2HQe+TB2g
eKrwpk1VsaC2nOFPKfdmgseZWRl97Kf+6I0NIpQEyw91VyU39FogLjNqhItii+fXxA4QqVDWoVsq
hmXbMNjuIcRbH1vfdNshC7p7K6gO13/bWiEMpssfsXRRDwkBvKL0Hr4y98ZuMMazgJv2pFuTnHyb
x6ZD9Z+vh5x1dx6mAks4TF0ekSHzQqpshpoQF/TnQU9QzrEn4db2F98SDeTBgTjV1x8iKJqo1TSI
29vTJ8rrozz8EMpBIwZz84Nt8TWVxrUemOH+zmI1WvfBmbaDA9xusrwhnAY5bieiYJVI+odar2Jv
ZTBs8ftrf9ia6+vm+XsyaYI6fCoiRiu2K+zV2r1IC++MP9E56heJpdQ4IqGSyNDT2XQviGg2bsvp
h0bhEgYA0Uu/8Y4m76/DFeDEpTN04Wiod+TXvrQqLnU5L7EqqUyy66YpOrVniNqKeeEOSUFwnxGb
fH21jTvU8QKOZKoFhaNNnQFz9DPr4dYwqOskQ1+hpmwJMBb3mmedr9XHpRn9qNEw98MrvKXQZm0z
3nmh51trXAeNiYJOYabD8q3OSZkulb9nOuMbGkzXp4Qd5QTniAzdBS6Ifia6KuL62o8gRpodhFHn
xRMo6FD8vgPM3+wyfke1qONwYJ6e44PP9VYLr/EYOboTFfwryLBzZmS9g0+MrqAedpbQZ7izNI9e
/VxOXXbfKb3truiGP7HDbbjTtgEc4adh3rarn/jzaHbi6lGxrHNwmnR/Iu6oT/DTR4fg5XG2QuHj
Vmx4UGaCk9bS3RcSDn31Kg6z5F3y34B1b+rMN6foMpjxOzbQdJ+/ZfwObj9T4Q31joyCxxMZkG7R
NQjla6pqU2DReGA1O9zmiqbzg0hmjkZ4zbzGsz/jv2pCIdO/Njlz+6m1QQ/sbYa4pKUr950s7uyq
QR2Rw5D7VuWLgX+vfFqc12k6Nlm1lbCEPSkupgMlSAsgQ3d0Ssds8mUy4eKNzrHVK7LMwFIRLbZr
tBTuoWKZex4ND4uArdt5gCOE7HW3CRBJF/1XUZr5LIAMFaGRxF6WgzU2C86kzzBnX22MCsiS4Fhl
UvjLT6HPvzVbf9IS//w+Rf99Gv+/TsXXDn3fj/5f/tbmu77Ot83bX/ptXP8/Yz5/zQH9P8/nN8Or
/HUAf/3tnwN4m9I/gEFxzNfBUaZ4GP8awF//BGMx18WkJLAx7cWf/DmAt90/fA+z8ABvJoBx6zqe
/XP+jj9yXIoawWHwLwzgL/pvTN/faPExYgquY/wA80JOGRaV6/zuF3Abk+XSNTOpL9Y9XIkj62M5
hjAyCyIUPmn5BUkWduQ44fqjesm+wGThPa7I74SjP49PfQeLEMgI/CZV/uX4JcnBXlC8vozTozX2
QBp/KJvGZHhHnobZ2O8DqZ9n+suR3kxVGrfpmb8EOBL301lDTWQrOHXy4wTdIw1m4PllqIj1MjoN
YG2IvDuIEl1vC9vYRNdPIwa7EPmGBVgJBLQve0ZQK2AIZ7QvXDY74WHZ1iId1BpZQxcHkxPOmN1J
wH0z5kYyq2MK5DMU4N9TtGBVLmPZdpHbqLtZi0vuiBDD1NBggG5mFtVTjtzsKulWIG6EbGDugQ+z
YGuwQ87eq+P3Vdh6VjpqtTOLvVE29Eoui7p2OHkFfEiJ9g8FXNNGwDpYapPFfRiQJMnQJpnnskEj
IBDjp+JFOgm1zNZBAqQbZMBf8hc4giJob42ruYzqVkRWWW7wGMEYJzhBIgv8e0wrr7+ArpkGDlZ+
mBVtrQwhRsr94Iz8xZX3gI2fFvdltEnUzEEU+K8zMF3RQz/CN0KaRKPAYWrLpN4FPbsXvAaa3OEE
x02jp8ukhrQtmrt14NHsYuUF097J1l3Bdcql2M0uuyA76CAnETswKi89ULv18GmhdVTpOkWc1Y5Y
3RbDyHON2kKWeghbk9+B5B5SoF9LNkZujsvtOU9B66Qt80IkUIZ9TRKbXXL3ITu3P6Ye7Y9Ef2TV
8bD06BCch0Cpk+qhpYLupizNBg2J7yMNFQNK8qCta36v3PZWkyweOhzsrKkv7buR5Du10odB3cF/
5pNrz/u+MTEST1DCuAgvI962avme82aPR+XJmuFxMgy73oxH04KGtyxpz1Q0VUNa1z5ElPUuq9st
BzxbDHpDxk9IgUdt3UeAllJYgqWV06VYZrZ0DC6VX8PFfd67gx12rI/KXm3yfsTvYo65oLGnInTh
PCkArBWejw4T9RnqmYC6sWm+VQtQ5kE9dmUTgsMSu92auuBxZ1kQUlbYIarAuMx2JYqaRdPtUgdR
XfRtaHsWnIgn756Vn5eAht34qYTFFCFrPNAxgu4nVK6HBER9mVm8NBhx38/lGrc6rDbkO8YxJXD5
TfUkPrQicd0FyuAl8uZ6a3x5b28CbbFEZGbj6BXmwz5YH0JHnPIphtcB2ETV+uA0Q7WpDAWmqL0s
6WBS5mf9TgKHCIei+0pKuNyjD2qjNoCQROPlAzMGecgWzGUc66B9NxxbEF7w3PfU3vqrREHTxHLm
ODUIBnOROjkDnQI1cl/OsCa1jhr1P+Db2PabyMuOrD9oESS6MRfWT2lJPzWg/5drg5aojMz8fcUT
Gq4jEPnJ35CGhf30ks+vHLOoHKtRW/BvonXv7Rrk66ndFiuJK9f+WnSA0bz+XE7DA4rqcFyxeusv
rA2Sxgxo3dtPuSlxhNZ5bPS44iVvt7oOttKG8ah0dESq8muvlsu4QrkyilgN42Zi9q7U0zMt1iYU
Phw05+G7z5F5YOVfC+9j5hkIteuos/fEzZ4t/arJRVXss7Sa50pPn0odRNQHUMu/ZxKDwKtfovej
gSy4lwi7nAHaFrVsw1mqvXcdMrROzDU9+MhJluPn0v7AEGmaLyxpffXDzoqjIcP9NPBjzQA1ySK0
8em+O7beh0LsJWnvrYYkrZaJ07txW68xX2ATB8ugpVEQJHuPOXAySe0TRlFJP7JEYrYeNK+TmMIq
A3lGQoLhPdfMjfC6xqZv944qv4l6/NSPmO1Yclu386Vy8be7067Pxg16k8QFiNNBM+4tHy0ypyV7
FQanhUuqoVd1+ljV39Ccb7X31XLWBzfYa1F9pBNMlW0Owbt9nmc0JYEKKx8Ogegzwb875SVNyopH
HSDPevnMvflEOVx8O/6ckTg3NT7BIvji4lMOshN+QCuFpvGzDdeSGKlgF49OjxkPCoD8cruMxxIb
uSq8yMUyObUfMxogXTxe1icuPy/sriI1xklYueYqAThAYFbsT1s699FMXMhQYEVvg0tK272P6cgI
JZkZ5HOLvM28t+/NdSGc1p013ruOuevIuQJENjVWRAe4y6vPnMqr9MwNSwpY1nlAqGvE+RdjECYp
wsAeHsQQxA797i5WrNcSEhH/WHn8Cbp5BIfY5LVkHwTI+BP80RQvY8WDsOvhmuvw/bJ6j0Z+c+jR
bT+riSYUCrRq4sn18nR5HWEEGYNtH+p5CNnCDmZZD501FeAgiN2qDnyYk0p8VgQU5K0lwfuRS2yq
C8Z24QIDioKUCYDehqVcZX3ojs2OBNZOE8wOnIPdL9jO+W1FjTHS2GRTtzf8w+IFadsXGwba3zxO
ZxasSIDwgKYKaOCN9agVSVxu7htPP+U8/4JpN7wa7x3sQUCRXtXMEr1MmA8wjOu7b6uqD7B6xtUv
i+vMKnGUF2GsG4lexy4gi27BmtGdugbAhNOARvmjyulFjZ9XBwg/3M5GxHYz+GlgRFNjoDKMZVoM
cgsbbuBZPGEtujqVxbrKHomLlwLbdoHLK50jaqdD08IA1SF7rhuAUz0MVeyHYh5eSGXF4/o0V196
fIHSxcRejA8Cd106TxQaDmc5Zu59gWyoaRZASm18Y1Q/fnM3KQxSLRfweTew1xpYsaqcFITRiGGW
439v+hZ0pTW1AbsJW6WAL1CTSFRuTrggoXFFpjvX5TvtMbi3v7KX/lYsXovJX8pSa7TaRQu/vqzl
B1bgHUV8TfdeZM0b2eRfxW/gX7mj6ADeikK17ZqizVCSYirg4TkGOhpqCMJZNMUM5mItLnL4vn3S
G3+Vvx/3WpT/cnZjZ5V546Dox8uUoMRLch5ebRrwQoZwL4B6GYlWu/fi9d7Q4P88rOdaAfd9yry/
2TY5orUrP4DtXVJB2V+nEl6oEywO/ZCmAN2D9D31+xuzqr8f8g13x7TWVBLfw3289HHxUGxRrUyR
Sy88hp4pXXZrjTO2QpEGRwO5+GdQEH5pA/+BGnxtoH4BIW5PElzmLW6B00UBf/9+re2eo9N3c3nB
PC5tIR2dj5D/J5U82u+Z6f/TQ3vlU6OXBHEbLeLvh/IAMQGuz+qLQ455s2uCT4o+/uuzeaOj/HlB
fz0GeOG/PjqBw8XMplleXOM85mTBBCOYw4zOO4LpDdwvgIO132n36Lh4ppZvI183HV2hquix73wT
V2CZPwz8zFFujbJItHbSKlhfLTtLWCUxmwAPhzGeADrbNHZ7ztyUBzIEBHZA0ZbUpk8tkoO0c9+N
mJ00Q2hJbAbwY+5ytQNH6hpOO5ysob6AbS1C044RxljLwRskeHSBQGE4fqxz9ySrd5rMf7gBnPPA
AZEQJS19621TwAO89EQPo+gcRa+NlwkJqu67LhnvHebt67t0JJBjLS/21+rspe2m+1Qf+kN9WPcr
PBYmO8re9Th/E0x1u/G/ndsboKCvSiF71yi8vHCfOtdxkKoddZ8X5HOCEHA1rt9U4yPM5HOsXllI
aAi34/fkydf39c3bdL3AeLgtfBsM739//FAeeYFuV3URA8pQVEM1eXjnCf/7EYKr7oFCFQYqqfvm
PAG2U0uTXl7g+RtBEbJZsGDM4/jOsvAPJ/LbYd6gEcjy6JhkCsvCHMQ9Stn3Hc3fO8SbPcx1xg44
hZaXrMTMvG3CpnpHaPdGrHl7KHAW1OIIA8HQ6m16BwgPWncWDoGeCHmP1/CCm83PERTD7b++L/8A
32BdAxs2QLeJeJk3Z5MVzSr71dSXtuUqFFyiKQQwIqcvQ3HoKXShIHHANst+551+yxC/LuB4ozmj
gc9twMhvDmx4NdLMwq51VcGOOz7E8xZWh5slRrN/xQ7eOdH3Dvg2yYuj6ckY4gOwOy8RUqBgBtxt
r1tzvX0/1fcf8Ldfz+5tolfhezmmexzPoTPH7vpR8x8j5o8D3//7tw+yGMBP0El4vnulYP9ScjBE
68JueZQX3vUh/2ytBGzji1+XUYMYm7I7Buvz7Yj/Fk793wOh/39TisFz8peLf1Wi/SYV235/7b79
x87UV43Y9d/T11ir1/qv/2d+xalvf9efSjH3D84gYLmurEBjQdX+C6hmgJwpku0Ql4PMnOAGYf+l
FPMcoNvAjRkAbsu1r5KGv4RinvsH+lRwvhnG/lhTUYf+G1C1+3ciNhjxAaNYmhkLoCl5U3v0IvAR
RyyqPeybV3DkQhmAINy1edqw9t4oMEeHiqwhB8GWXNFUTgsXZrLWiQkMT2CJ70c+iHMzKMhoOBGc
IS0gN315XJq2jgsji1h1EhOtcp8FK17wYUI3Q4B4lAi+gPKKDomDFDhQDf1IVDBoYAgTr1dn63RD
nhBIuDBEugYYcqtKXU9jSo6P1H7tJ9IqxtAguyPpiwDUDMfrY+bVRWR74yVQWm9Guz+0fK2iwnK9
OMM4Pmy5IyPYS4ASa/YLmV8qotNmWJ5gbokZap7DjCfYUQ42t84lvCaCZUhdebAkZves93fgtqio
k1gs2ykDq1lBURIE45lD3AUPQ+jNxyEpQXWolgqyFkDOKOHcL6BaId6WWA+mycvYmmmAqf4Kp95O
hnpBWhuKNpwZWFJjcykh64kWga6xlPd6NXnSTZB7lTNSRam39/h0NXubpthABG77U3DSqv++LtiR
6kZ9Fp0BGR6oY67Oql1RO7Rw67RtiEMc+2UiAs6EygIWIQATQjeEznYAmhSsJikCeeY2Zv8wehc4
+SycrXGCrtR5ldDYbCxAQNEIbV7UCesLNhYYjfjTMxnVvhhimek0yJ5KCNGGZDbAAdVSw/mwO6F8
A6muajGkg+nHCv76MgJoIJgSgFs/PVGQjzB0mxsQbv08ojbWaB/ZajMcaIHhSz8FH2pumo9l2W9l
tm6UZz87LZg3XWF9LdxPukDXiuF2bfxYF5r8PKWcgXwLrKKoweTtZkCDTM3AB+Gs67oireQV9FLJ
jPYfxJq67JJpJYkx1kvFqsjyAb7047ntyGakLQimiBDN0OcvvXnwMKQOHBdavbMiLQB/QChQkgNU
tetPgHVUXHQ+VGY1rPkdslk1/SoafNZqFuBFA4zzG3inYui/z2Y3cggSGKHpchjbelCiAKa/kpQm
aKZ4NoTEXp+DGfdIYNIKggHmm5XkZ5cXYFtMJ0+wexVAGlmCV1ADjY1yN9LaBACl+nM7TDS0HkYP
opSmqr/WNiD6OgOFAwBw4IL2K7bGMeGwmnQAoAo1G64K2TCGdM2yjAM/CcxL5ZmoB2O8mpeodOed
RzAAsVMbIN6oWchB38mRIVH45WOrxMEMjQPIt0bVzj1oOIHl9QTjoWK1v/S4rawzH7yuTkS1niq5
ghuWQVMwGMgbCOD2Fc4sTTDG1qDgYN85W7qumyAr9zr3tobQNRTOWAG0+aaa6c5ey9fMuhKcegaT
ZtI7UTnf4xxN3DrcRXKITCqVIQN1xB+BIcqZdXQD2MYXvYQ6Q0kSWabdexXWuYazNVyvHHXSAIwM
1h+m/TP8+v/BTvp/Mxf+HzjyhSTwX220eFv7wuT/sVPfilf1H5ev3/Hz6XuH/6275bdd9voX/bnL
On/QAJwEqIRt+ybI/s9d1sZglzEXw2JoALlzle3/5y77B/ZPC9NeUEc8zGqve/Nf2yz7A5okfAzV
qYf9+d8cCP/uhMgdz2HccTFcBnHCwsj6Tf9T1dky1VkFD+9IUisa4T9LyhcX/rAMxtdXeZCVf3FJ
F/L6Z8H2m2b/VxG1+6bE/9uh+e81ojdYxNdOaeLeRaBj1m2y2UTWhBdgqU521h7RWmMaC/OEyk3n
DkOm9jN3yTbIs1BAEg6xAVj66EotPxFdA3iwPQcU0zF7va5osbDXCHt8OIxNWq9BuhD7YCx3F6zV
JnO2ghZxwOGPkBcpUJYDXGrB3HdOPfc2efFOZtjbwfvPk70+CVC9Y/b/VuQ3MJPV2JxNzC0dkgxC
T2tIGMRJbf7M3C8e1qIp8KMMmUwlTbmhpw5ALEHo7DLsNdhLUE/QbkjB6n8vq+UfHwHgdKAAMpTq
b+3BR7C4a1dhLomwuFC7y4a4eWTKbzO+00Lqq9ItXm0S+tULfz9j+J+OjvaegTEBPwD7rVmGBK3d
hZeWiT244Hb5Q4n8xLqfACbdO64dukihJpWB64oM6/ZdJzu8R78CDLfbQmGKYFFI36H2e/MMyqLS
azN0BvKWLmqKMe2aYgMC5BOrYHziIVVNr2nh59gQM9jAdbth4UclYDgAdhHojNEvC8o/oIc3yOgX
wOP6fQJ6pYH4jg0S09Wj4de+CbRscLig44ktj2ASgc0kHC9NTn3EfnIS9s706sLltqXwo4PfeZh7
GB3YmeuHbQlacxHEK0zPptX/jpgfDb8PO/SDCjqD4VtNxzXyGrARSmVt/zd1Z7YUObZl2y/SNfXN
qyRvcMABAUHzIgsgQn3f6+triKxrBwQXt3PK6uE+ZJpFpmVKLm3tZq05xxy14srqoHJkTSfbQTbd
GyF/CqdRc+rqLI/l30kdnInzeCbRgAlmYpDZ03Witqs6PydQR/4zpJllB8L0N/URkU31RTJjFtGL
BhCwKhmssPSpJuOXUbZP4ayDz+sZP4HRHXFKDu64KDLa8UloVDDQEvu+lOZTbJkvZGgOtjRL2Gv6
bsRA0B8iQRbsbpxPeYFX9dr3B65pksnJBZcqVaDPDzwNyhLkzgQqIvjtE306tC9CfYk1LzQuo/Je
C+/ownLoeA3uZON1CeYxiagQcAL//Obfs1rWb15bag8K5y1dfy8TfDgx45MpzF4SGYl5eJ2UqsbG
XXxlXjuIsTXbuK5yB/vZru4CkX2a/yrSjcuK1s70B7me3sZa+o37/jYyIkSP0UUYQ8CIXsfBusrT
Bm4Y7IGy1vaLBKZW9OtAuRok8WLA59zpmafgiU/78mjU5nWqtHfgTOzSGgKH3XnvRL7kmrX0RI/o
uWgHTzXlEwWDdXPk/UXouF4lSZQ48KxnIewKk1RrSuMOlWEPurWvm+moBuz8oGEwf2DhmXZ9R+r4
ZDpNfcURaiMF7MLrZvvzq5CX4sT6VRgLm8Sk1KVTyP88JlAxKl0+gg+JLJ/Al9kZgu6l15WrrE2P
ktEiX2i7y0Rsnsa2uyZZZCdkljNntBcCzhx1wTw1l2jrxdGxl3Z/W03s4UOvCWUCp4oTk8Z74MD6
fkFSULKi2ULBZVUgDlPAYnHK0Gn1+gHXIwUWwlxSWd2IpbYVIt1BsH6rZsZLL5JSYM1OJhS3JvZg
GIgTPnw6hA3+K9tSZh8rlEGhC5oh6gm7yLGXiirDfcrRQjbzTTTr97q5ePmwrlpNuZE5Rve5cs7W
aVfI6JSZKsywcbSqvK4KIqwayP11edQz8zmVl06l0DyLbHzhMNwLavSUTtZvnKu34FI3opgxVKvg
emzSXROFI5Jz3PgCnsaQDm2dotEGWo9JxQjvhOwiKPJTBUDx6+tHgCehw1tYBuwAVhVAnDY9h6O+
dasx20RLqXEeNHfsaPEHTKFpHizqHXb8E9bW/BfiS9bJxTUQqVJhX1Z0bNFFS7tOHy76qr7ulORe
Uvh9cfQmpmpiT+w4OHrFPO/qUPQTHIroObTKV7GVU9uQhPNJnp7RYuwiEo9yWh56n++luj7Omv7E
7uhtbMdfLa1qxOYPodze9TtDTXdhdqgM5VxTSrcsuAStkUEcd+3gP5ZSeYddDZt00FzqYeyM7OeQ
lbOvW1Y5w0jPUbZfYQpNbb74S980z8J5OM+k8jpRk/vWqB8UM30rI/Eq8+Je9NRC+ZVLoCiQMEia
GtuFql0hWHW6AEUU6hWfZSOcUk9qhr9Cea2bdD1z5Y8aRo2tVMF9YGlP7ZQQPCTtDWu8amLrmOAW
qc6yRLnGR3kRoP9a/ioJyej5tVGWXQp+f9Pl+olP/r0X+fkTeq9uK6IC4+jrMqAGAAlSkxqN2rW7
bObcaIUBjCM6VHWK3VXpbyfr1hzVN01o7ip9eoiFysCRVRxKpBhBrO70apFPhRmH26Y5sLknX7NW
z0DFQzeylRbTXl6nPaav6mlQijPEERu/8u+FsbxrC6QkvWSjodc6Hd6bWDzFmfWCUP8iMlIHDb+X
DIFpq1pSbBpNOaiLdGnKWhaFUjz6IV3AftyjeYxtucoUNyvqGwYe1QDBwUL0MKhac2LJUj6nUHJ2
4PzBwDV1hTw9CUDU53nS73xJrAokBJTxHvtIZNg1Z2x0BxvVyEboqBWkavzc+3Hohsseq3pTwVNY
+Zmm1Lslp7KV/EtVDq7gO1iCfBmM+Y7v4dFMGwpTfrfL5/7cCNGfTcZr3w1/VbxpthmlV0SvnNqh
r/on//1rNE5UhsQ0uoaxKIIyctSrW3eimJAhSIiLycFdw6QTbzEUToSSkVjqU89WaIFGCuSSgSLg
4P68/Hw5FvFU0eYi5hEZiNr6PkR9LAsfc7ZbW2jUc9WxRjZoCbjR/hVtkBMvsp/+3wxh+edlLmVd
eWl7wFdeLXp5HA0t6K7W7dryWtT648Cv681nFejUYFou4K6zStC3ujBvh/qJpdxNs/IOmNRbJjzm
ubn7+TGsAtH+uSHASuzK9QXXo65uSCPCQqKj25IUciGKlwMlNDmbtqFWu8N4kM3oAGqC/nDt+kGD
D6qCW8DaKlykTXlihV0lKL3fC5tyzu+oNgyJkvjnkR6L9WD2Le+kChAwSOrGCiEUkZoo9Zskrg5D
OcJ+LQ8lUbMjGgNV0G/rKrioyuDWyoJNlt91Qnli0tKX7+vTpKUZrPi6ZDBgTQWgzee7SvxmrpHp
dG7aVDSm9BLJrFFLtjreZE0q24qppXY4bEtLKezRNP9OluRqA9lBg6FWtu7DqoAJqoPxwlHxtx/b
QyaKlS1in2ilnKitvqc8KYVvacb/SdTvx0oJ7F5KFbTG5rGlAKzNbiCEOChqNxxhYiTaiz6JfwiJ
dahmV45KnTi7nIUSS1N+jqhpv5TScnly1dH8gxr+3jcgFObFpEB+3YjWlDthhpWmlrRLScWOqvTa
X02mtq4ElJStS2BMua2ZgcW/OUPIhKsunK6ttEop1kO0SoUzzManWp9fn7UpKbLO9MDXSXdjmT0+
bM+VjPzDoJU6vESqk5XZWQfKVDQQz9pJfyYrGGPKYKcolzAmd6lpbGppcIVEvRmoz1GbPTvxdSwH
wU/vXifaUWX2tXjzMn3Kz/ejRW1uAC2aXdYqh8e0ldmFjKkzm4kdjBuRyTVCd55d5PE+Ne7MBkWu
n9pZ/Ny0j1J1rgRvJ+7oy/z5fkccpCRQghbt9M93pITpNOrg093RuA/9e8qtFiRs0rSDvVlchnVi
JwFy2g2ut+Aiz70Tl//6jaLn0ynzi1Sz0GOsgUNSmqcMfnN2RU6KZt2fjbK1lThlI/UsHTUQB9tP
9MdkFK/1cbr3caZrnYCwd/QAO9wQuXKAXwuML1wc04crGXdummokhga7SYyeQHfvWcR3Q0TZXp1A
EceOH6E5BZoX9hGo1g5Qx+TGeIlzHalzY134Q+wkkeyGJMTUfX3VpsZ9lXVnFI5vQEjsEB7cYGv+
m3aIPjUh2lftFTu2uNTfRL+50lsuDZggyMddkgePlSjdR2wecyV/nuL4fB4egd14CtiOXsod2Zzc
Kux+afJGN+bdIIiXSdw5VXU3DsZdNRhvbVv+LruUM609i9VV7RNejw2iL5JtkRcuTcEO9WhV8U/o
+gydfzMkyW3FnA8hBMRHNJq23NDTEMQHAZ1nNVSHENjh7EfAfitzIxcSLd4W2XWLrLWWpV9DgFKf
YDa3jUvfhpAkOorAllcv+NAFgKx1313NWEGkpvOKdNxp42+q4YdaKp3sWp3A9wTaiZ2L9LXOsgwW
RbUYrAhzqLh8Hqx6nbCdkkLR1RT6grUoFHwrOW2syMnkEcl6CUQtqCZ32d+SARj9NZmBBhN+ah3C
pNZ6DGOtjoHFwBvCoYWTTOgKleQMVnc7Fj1HZMGdigZiFI+qDDL7zu/NaKknXZmCcQiR/htG/RJ3
e0Vq7jpS68ZZejCToHPiTr5NEqzneXsNyCl0e5PWSSerh9GKjvHiz8T4sqEMcyyskd2WmVc22nMi
i1PrUKmL5dmENoF/J/UtBN68KcWv6W+kkStN4yPFVhc2wbkicZJKqfUCvb/QZCRSXeNIeYKWGn2i
GO0HdcJhZmFvjvazIO/wtySBft4WdKyA+h8r/PxWa72hWGdT0o7Hqe5fcNkxNRNCUdwl4oyJoe03
pTaKWHaT50hu8OftuwxpcZpcJPkEe0nmCEoNeBKSXS1MdwBpLFDcpElqWeCyaJGZYXq+Ei9q++oS
hM6fzjpbNiLhQFlKCd3ZD12puEz7W8HiEBnoBysZPTkx3MpK94GOX0Vguw1b5nqJO5t7dV/143mk
w3uKrGujSxQ7lDgeRQDhQGGEJEjzJz1UnzXT2ieBQVGymX4x7226wgKVMu76np/cifdH2uEIao2n
PgbPLuYRfabpcjIGgfakcAGT6EJTgv1UsJS5wpwflaSAFiEgWi/34DmcKPaflHHicpbxJzbrSz+3
7mqjdwz0crHZPYaR+vg+W/4vtHj+P3LsSYvK5P9t2TuP6ujldxt9atQs/8k/jRoBCd+iX0C9IOsQ
cKWlRP8PORdN0P/RZEk3ZdousmZ86NTg6LOWjaHJoZEWirIIav5vo0aS6NRQRaIko1BQoLT37+gh
VlUpHTjgsrDimdOWCqG4BqzrahfUY5NVtxyaHckCJWIhdZxKypONmBiEI+coTlvYcXmmjG5chw81
sjlHj9s/Yqf8Tsb0ykT5a1iTI+MR2Yr5JO+iZkg3VQ7+Z2rF3IUtmG+kJjy1X1kpc5e7p8KnSEg6
RBWynrq0AT7sn6baV6wmleLbWkwcMy8vC8t0NPb3z00wPhXWgm6fxaPO4ddsqJkU6ibXFacfhb8z
b2DbY42lPTBirIvY7XUqAAh9a5X3H4bENwX4VRl2uU+OsuDpRRFKKA2x1cKQQE9ucC4KnpksHf5q
nwBEIvOBOLSyegtl9SknERfYkv4rnAsddAhlDms5YItpstX0dDoqYnEradER5GvrFJGIy0C8jbWh
PU6qylF2hoFC0cS3pI2vC54Mo2Pb4+e/j9Lmb6sX5a7ORLgv+vSnBMmzneSudGojeoHdpdjVmByE
kAyVMjzUxW2EwpbeyEN2GmO+0oC+PwtL5FksD4LvwloKZR/e2TANwaxb6HdBAnjNjPhtntRdY/Im
+mG8oHYunLNn6aqEVlaVCPD0ZGeS63PYRCq+qiJ6i2f9d178Ag9DCbvugJW13U4OzW6jB/62K/Kd
L+R0GyI3muczLA2J21QQl3zSIGNIQBZF66i9m8rXUU8PyjA5BcaTSdyO0rMenmdpep6C4hqIWYlG
Npm3sYw1oX7oOoqRungWZuMWF4YrCg+tcaHTcEgN0CjlddH/leUJHlx8ZcaXS5WknQOnK+TLlPq6
Zt2HA/lsqpfTqDBaTNnmXVhNWz2udoLGk0DqgfNDOg8640zXy4OfZZ6U9yB7/F9wBy58C05NCvPK
GUxjnyYU0FMgTFNNkk8lXdWG7GJ9ZDDcRWBZaG5i2af6WV83vSjgGf2TpdVzUtyTqLBrrPrYGOZN
EVUHtXkGX4thbDjoFHIDs97HU3FtJdCc4DJT/N1BtHfpPOPcwNYEqilN+B/dTvJZyagR2hl7LyEi
eIyk+EKPs1N1lBVqYBk2lP8lCgkiKHFRW8e5Rkqu+0NUWZ4MZs6oYZlIVYKhE30jSE27F61tkE52
WOJG7HqfVlp6nZgNlhcoUY4BBG+r48h0plr9LWgjO12GVRKrgt2bGYu7+KwbNa6jnHiJCdGXEoIL
oWkQ5YYTRK2dFs/DCODLXxRdOFCEhNYvsbI+SS0AtVT2OF00Pg0mj0con/2IPWjiaT2upPBB5E9K
Tg6hoV2m2bOO0Ehm55TFyjY3z/pobHGzGQBjJ+Oo59Nr3Uq3lSxsDPOhH6bebltjH6f9HcqsX5WW
XghN/jxkKvodlGFDrUy2Ij2LhoyKJKdumgC9jR3DqDwxVN2sZfOsHxshWLRoGz2iq02J7E6JmmtM
s8eujtiRLvYzDS+wADiiNaONDlGQov5Nv/QesuwCBPeV1dL9iyouRzRA5SqIlMheZiNVUFxGrBZU
0XU+K2+x1JzH6oD9N+aAaFLiT6NnQ0uuArWD/CNu+mYIYSTDbUwi0KCp1LzGzSJSelHF+XJW0+0Y
NJQaAPfA/LjA7nFDpARto2i+IQTNnWNmO625GpTpLFXDs6YmyE7R/v48ba/TVhlzGs2zd+yDqBn8
6fNUVRVAaEOlkD3dHD3WGjcSB+pT1LklnrNfeixOtoHSVZUzKh+T9lTm0V4E70X56UItK8datGPj
AlQIN//Dm1tqCx/mUZxZlFCtTPbKCuJOUF5O6VsDBs3whXMIY47hl7YV5NuhvS1ElffEaWvAdNai
T0rPUfKRDV3vQvlkiW0pW/2riLB8qehL6J2pHJthDCz7mo83lmtdpBplKHuBqf32zeOgV04DTYeR
9ZwZPkCfxoVC/CYD6tISaVtp3anK2rKGfL4F1VTMpYgMc1eW3xHZH56Nac6SDGbL9PotAJ+3/j0Y
7HV0/Efis7EluSfexdefrJqapPB7DR3Jw1pXriXsoWiyG16zCe/MQ+MUTv6CKsNuPVhy+5+v9lld
8M9M+OFi0qpAR6tO85vGMryi+EtNytbkS6V+/vka3+wLNfRFS5gCqnVDebdhfXiC3VzUaj/Viqc1
gx0Hb12vbKu+cmKKGaSr7ss8P/PF8DlRjgE9TS1IX2MV2FUinJFoiXNrV+oG8D8tOaiYPmwQcIdO
0A5KGm0sPz31MXx9Jp9vd1Um6mQli2OxUnjhFEU9ZclFtoh71QxXcdJ9+pw78Z/h5ueHtLLAvY90
DYGJSeVGhEX9Ls/58JDSjOCRweAhDfhXaECF1uB04pm2lfagYrbieF4k9yDGVHMv70/F7L73rj8P
cn7zv66+bihnzLhtKJSKN+Pxy9jXaEKqbjlA7pSueZirW6RMjyJxCDJwyLZqf2uGvqmhIMhBTqxp
kzyOKkLEHgtMerBG8RWY1q0m+nZZkXqMHDXQe69X0ARMt6WiAE6ACcMSq7HfEdOU9mm+JUJrq2J7
3WvVnU57RY+jOwI/gCs80dYG9xztrYbkoWVZGoWjmFvPYF+3GmVMEEW7Irmo5nea8QPyAJC5Q7PD
VXhjCepWL4dTsoxvR8mHJ7aamZIy9OF9NooHO87JEipMXcvB3Lha5KIBuhJF9LfDRKFKOo8sMpJT
SisLs7MWz+NaPDVLnbqdZVb5MHzgpDa51C/Dh45wfo7mbBO7maPUjq7vpdBBMLMpd5YrbH8et5+r
zv8MW7rQtKM0CXnWeraKi1STK6JcPLF8q5RHS3qSwkerOKEA++7XfbjKepoaNDWLDCqqnhBnwOAO
YXMZiadm3vd+zfoj+HiV9SsliCzDFyt7gybayCGdBBNso5aOEPkButrwALbMga2HWK93URCg+4k3
QTp6YQu3BPjGoEpuN9Zsaao3pVGI4C43iSTsaAgcg16iDkrF2xh6p9EZoBmao2mTDrci3mz+3kKH
6BGRoWqzetGR0uaVlg5Iy9C8Bof9LETF5ue3txL9fXl9a03PRDr5NDaq7GnSW1Z0mPeRkWBRlOFy
yK2dB23LcRzQZGFcxCkSl6TYho0JQ2B2a1m+J56L1MRyB/H4yueQd+L2Tr331fkurpOgUgvee3ym
gt3kvHKNCtnt7RCWpw0CbTuQAeOejOb9uuazWaMBrlsqdpEvHllLm4SoEzvZS9EExDJMtobKcXce
1M+Ipc91q9qocbZp5F8RSM68IlVTj+T/ZEmgnYfyVVlaO+8AoQ/fdI2yMBNr7sK/B26Mj81rdsHG
vNOv+k2892/hlrnhBvTvz0/920/6X5fVVnsCv62NvKXC6xUZaEJPFSDCpV6hlyc6RO9SwS/f24cL
rb43DRYe/g8ulCXjdZ5S6Y+iy0LLd4bEMjtSlO8xRSxNeNmHOdbvCD5whB7wBIQHAC5xgip+mF9K
kEPdGF40Jke1LCFq6ToCVGxFbwA7YbuBL4ozsO7DdOrz+WZ8ftqermbd2dTyBjyf7NUoYQbI+6rh
AJW7ptVDSZ6EhRpgHpBQrRHc3PjjG+KZT4ElbaOrVhdOPM/vPuZPd7P6WtJc1wrRZ7OsoFDF+5BA
XQSNf91Jr039YvQK9XoVhmi9kYQLkOWgiuLnvNpWzQXSuV2ZMXOhMHAz7YRi6XPj7X2WQaQGG4wi
DbXLdTCyEgV91RaG5BXtzOn6uRv//jxkV07+r1dYNRvbuUpRkemSJx6634NXOcIGmfiltRuPsi24
5olm66kftK7BqVJCDY4fVBmPSH9ydisnftAy9lffxsdHtlZ9Bro2Z0GnSV4dNJtKHh3FJPxzlG+N
SqZ5Ap4pjPZjb8Ce1y6tk0Ppmzng0+VXn6YP0LssTF9iD2zuZnc6jnfRBqc844PQRWkDKuM2fD61
Ap96jfrqeyKWyZLmkecq7MW/qHHdeU/K183gxvvaIZjz1Fnr1FNefTGw79vSqhg2YWu8EgKYLA1o
5bI0RNKAhL0KW1o2O4cOo0Dl5MQr/nby+NdXsW7Yd0R1GDniCa91s9/hBb2it85Lt4RBOvqiebA1
R9xrpyaJU292uasPi8pczUId1pbkTQdz1/ClIEhxaAibpa3swNRu8p1U2hKHjxO/d/kEfxrRy419
uDApyPNAeoDkodi7UDrzbOr32fxgJY8S7fCxSi9/fr6nrrf2jZRMR1nC9UrNA/RmaTJwMhhDjd1O
ZHsH9Yll89vrKRIkEQ37hLKuRavjbAjKLDIF0Za0xvS2GTNyYiZb7iZqzpJbR9b+55/47TT04ZLL
v//wSGF1hlD0JcnDyEz4TXroB/E/eWsfLrEaLprlV9DAZS4x6x4BY66RxFt24buNOJe3ELROiKqW
t/J5lICZpIEkWiIUmi/IEGwWaBz7ieHZdldtp8Mmu5OkbJOauO2EYfvzA5S/fg2sRmiT6KNIOh6L
1UTezwNGB3KcvNkgCrSWNpMxbVQYYozH7VDKt00+ny0VbmUad0v+8pgXF4P83IZXxiQ7Ril7U3YV
1hSLdZyFyXg/YskMw8HN5tcCyHemlb+mrK5OvJblvtaP6cN9r/do0ZwAfvU7Jq5eeewtN0znQwcP
uyVFuQI/PEvdRsn0f3vZ+/S0tNWqAN7AGskQALEUg5GDdjXSrv/5jXz3/j/+MPnzkAYQP1IEHSRP
E38ZcnFFbIYrG8VjgcsqKk9J+r9+s/wgGe0ezUqW6zUAiHQ3eYR4zjLngwYLH6yiRz0WVttS/FUT
tUQ4ljuqrV3CJGy0BwxYme1LqW32hqMq5aVV9pcqhMAwORUP/PXT/nxnq0+bHn0STGnMC56144Bj
1zKK/2QMffjxq087xMiMwiSSPDUufwk+4gtyH/0gsOOUIKmg2Bj6MaU28/MLXiE6lq0av4xOMftA
cgWVdfMFhnGHUj9gZzPQT4JP2ssy8S6wP5X7wEdFiYNYRBJMQ2QmKOznq3/T5eXqGmAAVRNl+QsR
R+nZr3dkTHjSVDk6MU5Ty6uEbQ340Bas/lJQKycKVLuaMDkbN6F+j/nQTsjE6od2a1QvEUkzVXlV
iOmvAT3Jz/f37Xf94fZWi2RrDsqYJ6boxXP72CLrHfNjFlALk6jNTtXfpNdIT4tvfr7qNxXaz09l
tVZO5FaUEQVcb1DLw5Sy18oA4uuwDtWXIK42QwmRXFYIPO3JCM2vDSnbZeL1nFMb9ZW9oB5DY6Gb
MkxHgxcKWbz7OwmCkwsnlryvm6blTk1WB7BSgEJWU1CPtaGlOCJ65nil6KpXVdouDdMT68LK6/Pf
g/TDZVbTEF4FzqWCJHo6qSSBdK/MlM/IMSpyjuHdJTGlcPqIO4s7ekaBqw8wU8u3DoLtz2/m22ng
w32sNqhlTV1gkmew71V/natwCOVTzZ9vl0A4KNhJ6Lmy2n2ecfVEHRUx5BJ9p/xph2uliS/ieLqK
4+DE3P7tU0UMSiwxqFN2SqsZZxwxspMgAsVhwzETK/mm2vlwz0aWTw/vjBNt/RO7su/Gy8dLrj4o
qUhFHBW4QQzpr5jJ59hxN3i7Nj+/ppUU/J/x8vEyqw9IoaHezctlfGTW5AsTVp+7eP9J3yJg0E7t
8rdCpOVJNs9388XH6y4L3IcdICagLO/9RvTqtsQZe0UatW2SWdYDvihYqKphp6S/f/6x3y2aH6+5
GjBgHrIuT/it0A2cQjIPsRE91DN25rjx1L4DNtCfGjnfDdIP1zRWNakIYyt2N645W7b8t74WXhDs
chxNLqjCBo70B0KjnZxuxp267mq66dpUU8yB6y6EQM3aReexO9poBRzJS23JKbm6xYVPYcXeK9rr
Dd7HH7yagETI+bjdR9GTiZtSZ5ijAhqCga7HNpyU7ew/yo2wmYvJ+/nlftOHYl1GH0GTGsPplw14
RSNBaGBoeX2TP6hlcx6pNTXrY5mZzHzaWS5ou7EPLtU0fZAKgtkMiuSUC7bKe+k6sRXhVEHy+3nj
wz2tH4ZkFKaBi8iLW4AdT8mIhp5x5k/xGT+GzstjF9D26GK3bsqtn5f7Qowv+/SEcOS7yRgMAtwg
jRMD68/njy0KoTjDv2EQSuFFLE37fD6xEJ+4wnpbLxuJrBMrJnrqcBXDFBXLh59f77fT4b9+wnoH
T7ghZSuqyt4Q5k4WlceknS5Afp6Ydb+dIj5cZvXC8jbx5a6IRY+4JpQCFDQCOqgpafS4v4o2cTpg
qz//sm8EFrzrD9dcLZWWjBKtnxN+GvjwA7j8gqExYS9x0EbtVHcElZ8nt4PsBtekEjuBe6rC8d3Z
5eMdLG/3w2QMEDIVc51fLVcRDdt9QTsVOaDR6LtBO9EROzVSVkupJEBuz0xeZAfiqSyvg/JU6vM3
xbjPD3S1dJKGOYx0dpe5L74DF7yPdgtLjxRsJ3HpgZ8YM+/2hy9T3ocXuFpDq9pU2liKRK8tQWgM
/XUTkA8/QksnGKuV3yT1IgXNJocTETnKIU8sIFDQ3iVQT27VKe8DmhiuylYi9VKb5osp619TWfMy
v3sie1Ikq6ybtyfG3TKWv942yeEGexoy0le3TSt/tPRmuW30Ie0d89CN7hqGY+xkV9y37alx/u2S
ZGENQG+HE1ReLUm6MiUzUXWzJ12J0Piw8lLNglk7ExTuYI62ATFf02Pe/fw7v505Plx29UmTmtuH
HeBULyOCssDBnyHLOsUY+Mczt36aEBwtDjQok6W1tZl4vVYaSUf1quRMXWhGIdFYHfp5i05OzeHU
T8eNQDMsClACycq+nfwNni4I66qwCbL0kKEmyxfMPVx/U4wPoQbUVzgSsGHtyZn7lSyWYq2hH9tu
y/DFaO/1Gtlh0f4KM7q2VX6h+vP90NdnFmyyaZwukY9uIbmQvrdLqnO9wSFeBjE+Q9KBRR0EAAJn
gBm30Wy6cluhotdBYnVJcT5bXe/U862q3vYSOp4QxFoCNoQE1CYeHa0haDbyx/2k9Cj+BnY3jTOq
JmKB/E2Mbhtt2oVpgMHtjzrk1x0+84W9Ls/VPhWvQ/FRrbH+E4dsTTQjo1fD+DMVqEsrcZ9II1nF
KqDs0e4ExSWbnBs983PfjqPqLUWhl+vTvInK/pBK01lm4A8rtPtOfSl642as5PMoS0lBUklXWwK0
lsD5fKfW4VXdpjtLEkQn6egM05Ga7ILuC5LUpL1IKS2j8ZnJxW6gwgNHU/xsdKdqPPa9zmdNPHZP
9yCEZ6Fh8pFmqdkKWYOIRBrvekrPtMsCkCHzgM576BOgMkJ8W/byQ9B3T6Ywio4JsbtRFN+Fm/vQ
Dh0+rhn8Qa2dmJG+7oWWmhDeGyx1CHLwnn6e0AciPIso12rPSBonNTiN1ynZDNZepJ9XEEWa68/t
QByFtldxi8geyzcwX9BngYiESfx3P8Hldiw2Hwj9LR3Z1ufbmUfCOEVhqr1aqhwxSkjN1py+PGW0
/XKmWF1mtYxpcaZHszjXHkFRt4HSbLKqoY6p2UKq3fT901iU5xbBsj/PLyvKKEeo1WVXK9pklEoZ
KkPNcuPvBnDzMg0nsjhcEQ6LOzWOufn5il9mtNUFV+sbkkHVzzse5xx0dgcwP1dVu8tPzmnLKPk0
pa2usxpFsACMpqyV2gu1v6reH0ugfnP9RNYh3neNMSTPdq09BH5/Kde+S5on3L8RrpC2UdDIlkq0
n6pTHJ9v9g9YEbFRU0LRCYFaPW0VoW5EJuns6Z2CdoHo6f5E/+W7M7GhKDLSP/iYkHJXl2i0iKzH
uZ48OLVIfb1gXz8R7UoU8zk5ihuqS9m1vD+laPzusPDpsqvXGqMMtEIq8h4u7E20LxHQpaGd0VXr
0O9ZlR3dKmc/jyT1m6dpYr8mv04S6V+snS9Fqovx6OudF4WFZotK5xDtdD7P41adxdvGhM8g++6k
X7QFePcBNBJ2Lr3Wj3UR32oD/zz1t1EFOVwd7nW1306NDinMd0t/2OOvBNup5GQ9Ctz/Q1L0W8JP
92RFVCPhm0OyC2bDNafrDEMt2e5MUeV+HJJjFTT71Gw3UyTZFmRJyRJuWV6uMkE/tSsxvtkG8Qh0
2l+cjajvrLYl2CgSbU40HJLCMQBRURPKWIZiZIMZ3YzdzG64wTHTixs9lwChm3zg5AfF8KPUFv0M
58rezvAF7asJ/3cY5l5j5DBh6iVoRdzQGL5RarozwgT5BaT/VatGnkGqQwiKkjyIJ0V/0/xrueYZ
LCVbTSMRoxNsLWuko0XEBukZYsIJcfK3VhseJOXy3YDI0RFw22R5U32mykOAheTX1EfBjtAaRyWL
E5HUWay8AnIe5npbg/ky2nY76+WFblDhJAAksc56n6iYONmU7F3V8XXSftfCa54QieqD2rDemgIN
emRMt1gI7HQIfolz4aZxdD0lwZGsma1MbEuXvSQRxgH10FgcsF/62dyPuFDFrhidMCdqZbQwi2yi
XiJ2CqtKp5z3mnSXzOpZxDpUTAQVYavnAE9qrbkdpBcymZao6Es5QjWaA2TVcxdal13H49mskMQi
lq+a1P7uyau2hdJ8mTFF5nlw16nzpgXrVpTZ30KjBTJOG0uMUYgN5/jP7qppfJZSo0TDLxJyDAUM
yhCwWJ/NSOSWLREGQf1g6p2jsEHpJGOvgJlFORdCdikOkS4ynrPjmBb/Rdp57UauJdv2iwjQm1ea
zFTKVspUqV4IlaP3nl9/BrW7URJTVzz7HjQaXdi7UYtkLhMrYsaYF2C0D10iPbQsChUj2ib746fd
VWy+TLl+KdGTM4omzfp4CmWm6UlW3DoyLiYO9PVHK6kxdcLj2tNqKHxSNL+oKYFpX9GTwdl9U1Ux
RhIyTVBRoFwKowLcxazuMyRkea7czH15KbexB591K1W9dcCsknPtFM/hXEr1acJHKA2lh0ITbJki
IxaauyKKBKen+00O2z38Nv6M9wC5FmgG2PO0bitRgSl+moGA3dXkLr+5IQVOPd3oMXypUYVIeCH7
f2ZggiK8XUm/DhGjxfX3yqi8LAlpoG3csuOr9ScBxiiVDVvD4RUDQDsUCmdqE9L15kVVpjssIS7S
ydjF9DRjMVyE/R5P3V3MrqPnD2m+C5If+Ehdxkq/cX86u85wOrJx0DSINgjG3WrfGMq+CYE/1qcR
Ay5T7x3MJY+4AjuytnEgfXQOL4T+BaL2QbMY4AZBaEbiGsEERSPtIbiDK+rvyw6PPPnH50fC63O/
O/UtSRaXrjSZYjYdBKtgDVpvjXNEMXwJrJALSN1+kekppF/mKKrSY5Wasz3OpmnH5AqStDgq1dLT
68vYK9NBk/ZcCILqRlCwmMUWp+zjr30bnCJ1uqhoHv78YVe/AdBPHnNhNcgSvpDyK8bjTeIiy6iw
JqVEzr/9phTfauaWMSh2OXUbx8QqtDwbaBUKSQqVv74Qp9tMGp04Bt8CAMicIdin3QmECaKmyM50
f2PYD9JR786m1d21FTHPETXOJuz08LevHgKcwSWOpAiU76DeqXO1MavPrw4LExVKHMAHecmlrt40
w2Yk1SepO7WKU17NKGhTu3Fm23dVW/6G0re7ah3hWO+37ukfhSK0F6FbXeR2QHreXxJKNa4jNVQ7
hODAjYY/A2Twz2fLeaaNJUtIZ6LQoF+WOu77IUBxZlWiNM0pAsGs5ldJ/BtXorF7LoSnJeGlBvep
/isNNLoHxxsobgerBqyAbl8p6otANK5HGKobD/XR6gZKBIYHHx8Ro9L3D5Vg0kQipmxOhKP3UzTt
mukxA9soRh2eZB1d7IbWePnwM0fpVAgQ/ELa9/3gsTPGPz5RSCV1j+KEl+HnD3b2eyzRP5cbkR/E
oNt6NRFUAeN1MaEyYlpfFYt68lYZ/+OL05sRVseMVclJhqc7tZc9FAHVK0h2FleSEx8wCtwsqL1m
YN5tbMsLAf2l3VbW2ONWG7aljI3SS0FzAkh/J0aYq5BiSDB3LMlUIKUIFWqj6k2R5I41xdf0lWDe
EF7LgBBq+DlhNz2X4ktQtXusZndB0dk9cYEf31i+fuH3GC9Vigsc4UsWFscu+NUoL5//Ih/NlLcv
sNoNCAAFIOJ+fdJGUoa64MWxcU8nlpvWwVMLFebz4c4FD6sPtjoJQq6WqJ0E7tO5fGSmHcH33IsR
OI3km1X9oqjihjkYwSB70sdmvzH6Uhk7+7lYFhbtZEtz0WpdCI1FWkfQuVZL1kWthJc53SAyXuXd
kICBkJ5GLEfZHh9jYBwbY6/m/mKJACkUV2EWpcl/VnO/HCtc7xFG3RHmk8kbSw9flKeyme40s+Vm
UALLDJSrRBAfB0H6WpGpm/TG/5KScVL6TbX26lO8nj6wVOCW4UgFI2s1c6eEFnaEUsJtUQONsnpE
h+oOnpLT9qUr5wXhTuH1JSa72rgRC651J/+cfMvFiOMVivGZs1oaA1ILw/k2D14mi6YFTXsp8xpg
arGXhp9DELlFI7oWkI06l+4lgj+aH11D+d4N2Ln3P6y2xb2z9Uq/AZ6PQOXz32r9U72GAG+ebwkR
3oQAE7KTIc796Vb17+dYspN80yXqw8OfVspFZ6BxcKzWgTqApJR8jSEU/bo3/lgR7rXKzmgGMnpP
EYAUoIVFfS+WX4YBWzR6p9SxAUt6UeieP/6aTRFQYLsRFW491fJh3ry4QutrFlfqdFvW4U7Nv+qp
de0XuHhG5CDbF4Nkb2tZ7udfe2vQ1QlapuEUW4k13QbJCIeLW6k1UDglN0CVZRp3Bf6pWTdsTML1
SfGfSfj3F1j9yALa38bSGLbxJi90Is/A9OGapBeK7nrPPevzt1xXkM7GW61/XxTN1oTmgdWdtAud
1IWwrLujM7my3f72vS0G2seT+O/7rU7CXh3xSOiM6RbT+4s0/hOPWwHs8je82U3P3mi1m/ZTYdTE
/NOtMmoHMdXdzPoVkONHTOcAeY/Df9t+vB5x3QhAS0eqRB2rZmwGO4gjJ7VudWAqcVjQgxTZhZjb
sRF+UZTRMRCpc/K54rA5dZbF+cmLr1V77WwGSHDZH2p38iSkLdiZ0g1AwQnU7HVKxntjQ1orIM5e
XH6/MNsKhWveMXn8TCazIbut1dhapV7NProH/FbE6RCwS4lQxzfm7fJXf/ayq52q9nPCd4mhFx2P
cgh3+rBv3GXWirZxl3Ubl4WNSbVuBCBtwZY5cP0Koq8lQlRJg0CQWjbcKEfp0ecHfz5/wWWdf/Z+
q+1HEjtjMBqFWazitpoIlz7XMDHuXKGJNurUW3vO+m5pdlJcEu5PtxqtI35MnxcJP255okyaaWmq
Dt3Oh/3hH+cx/I7ZzcbHXeeDz+bRahMCqzcZ4syPOak75AAq1oBLy4Pf7MmpnRQPXjcZvY0NXl3+
1rNP/PdK/UrEfnOsVJWaZGMyTcQa3a8oS1pHNZKbEqyZqenfxXq2dVzV8BAQnRiaQgRvRpKjhy7C
ZMlQ5O8EvzdpiZVPHbs+p4HWwIjpQnXXSqBEMYqWRRzXgxxbmD99+1OsW68jZ5noYBgEwbNgLWZ5
A9zk99Dd6Rqsxf6Xr90aqX4bANIITQr6VJC4GR/n8k80/7SS3ssTHSLYsPUtPv8U6x3MkMq80gOZ
6V0+9SkQQKTGn8/nD/f9vx97vTnpsO5UCSv6W4huTlJ+8YMtKMBrPeST33PdmVQAuCvijDBhan8O
SgxfDWFLeSNWuZvUuNbOt9lwERpX2DK7JqxTEXtmaaYCPX5d/LdiKtdS5UNm+VWHfzL/dyTdBOmX
GqK2Wm5oiD/eOd98jtX21WEypSkjWRYFrgwZtRCzYwsB6xwY+6QIHJohr0fobUVTbEQYWz/E8u/f
zHpMhGLfMPXpdsZ1qRvvsSTb+Kk/3CvfvNtq62rL3peUnskUpX/CdMQXJYTlHrgCt3qVrGFVtt7n
k+vjHezNkMsjvXkpPY1CQ2yYXY2nEMXkt9PgwECxhX29VwvX3Iialjf4bKatQgxLnUvKKLyhOD74
MgDDP1W1//yVPgw/6djnQqgsbTarj1iBR0hEhTfyx+9D/CT0sSsYtBWqHHCG5eTpjfxfz6b/p5nO
x1Pj75jLmfTmKyqzEBP995wDEMYbPHMH2Iefv9ZaQfTPVv/mvVZbvdnIDZIlxiCAPwzJ15pfyvQ9
KX4WrfvWfx51/MbhPWqFjcByN0+nKLnOI2r6cgdyCmtL8zaBbgr4nOWs2aUBA6DoocFtXDo+/o3/
fozVlCqDUgvTcORjSD90kEqNcW3p4cbn+GipKEsGkmoc/N11UbJRazkN9Wa6BfXv0THqDXdR8n3i
x+a0cWJ946RfuSXRmYk1DHXe5c6PauLsimsEstyHVJtvrTS+S6W2ty0zPmhG3jut6N9N8GIPwWjd
mmJ6l2IbkJnhpZaE0OGA+zuNWB5ASn4HKfo97uDU19BvIx3qFAmkuS4Oba/d094EZlb/qnUpJJk8
qg66VNa7cVTdphahrvlcF7tLLvrHKRo4OTvtR+OXT8YQTrtooGMr6ojW23pON1btqz3Su2XLYqKy
ADxQlnGdtFZzr2oCErJRVNwbceMkEFjNprixLOGlRYRmYPAICFzBIT6m+tt1me+FIgZz3ULzpONU
jLSbQOogLtQm3UW1M2kXVn0UgVRDfkVqlLp4By6k/wuz0u26F3dVFntFRt0Ndqo1aIfefxLM7BDR
NAKpyzGkYicW81MCOG4BNtA+LGEe2I1IqEr/i290T7NMZX5ObjqhO5ll9hUiHJ8vupRiCB7C7CBe
cjEy9Gp/dLh5eIoBysuafueldFEkMv627dFHnTCOX61cwvel/xZpkhPp6PJ07A/pW2nyaA+aMHQE
a4b1Q7WafzjrsAHj2ZHU7DjIoLmTzKMIfuOXyQWuzrdVHnEv1dDNm42+q/WqtQUxTBwwCbVnQlj7
fNs4C9UoechAMOkDAC4PGfr9zhR0RhDOvqWcKI9cBRYdz7O8p3cUR5v7MJk2wDHKWfD9fri1xjdo
LEHESEQ9Wf58ivNZg9vIhlQ3UUZYhp+vZbwEIcaQMzYcGW6gnb7vI/kylIBfiunByOfLvpkPaTdf
Wlh6j0n0PYPE2FZDiTKuf+h183qSREwvKuwB0mcKbwcjaxCXYHfQWS1xQM63V+7BxcN5FcbQGwS0
uYCRtzSkZwfN8q4g0umww7TAWqd8KPhqQR4KQHIMKOzY40T1b0X1vclqrzXjUm2f5UHY2IfO9tbV
mKsYpFOqecrCUD1NDY4EfNCgfQ7afgNp8NpxsFrv715tdYaawdSa6aAop7aJXSnCSPH76IePJa16
vVmfJNokbS3E/aIIfDsHZqFXMJWj6GESWay+9GcYxENfG8449t/yEWq9VE9fpVa6BizD2h938ASx
PFWczjSANryYJdavquDE7eS28B0Lnf/bLN9M3fyc4BoZaa7g62gTLjX1t4KwKI6T3aiAJ1lYSdzQ
owKEpWzXem8Pc0hXEwzBnptF+2MI1ctYfq4pU9N35UUwm+ASupocXMTjyY9O2QKUiBoP+dKVmp56
KpqVch9WN5oQAsVX3HBIN06v96uSzkBNtJYyFl1C5EyZP+9Xpd/kFc66QklHTXSZ46gktXc4A9hZ
8V1I6v3nW8AanYHi9P1EXUUnUu7rkehHKryD4CCgdpivqHQP5ZUv70BmvqCrOKK109youYeJpy/U
mS0B9NbEXZ0gURz5Vbo8g6H8SormS80pmCbmRhPDh9vPmyW5Cj3Ekj6wGBeoUySKbh7AhvYvKIZc
UCf4Py7E1S8omH05l4hkT7JMg4w1XUxCcOnnycYwa53Z+rdb3y/zTpFi4KOI7YMZNhAUfT3pHgRz
uOyBm2B0MNY3daQjtqsuY6u7yJCg4FbSObMh7bN+Ey+6lBE+2RnWt1GcxNNUhFt4EirFGYXnAVf4
qO2cfhKvJ1/f9XPpWAH/ajFuTqL7z6fyxixaX1T7JBxwqGD7U7XpeoyPsZztKHduhDvvVyex3ut6
wYKGgI8Ac63a6CMBR+meM5MEr1ubui3HtdPiaxt0zU43Hz5/pzXn92y4JWH35vJgZKYAHNpQTmWJ
/VrbYd2z1y35SGbHM/Paq1WKjG3CnUJxe264GkGeGumurnDsVCKqzhcMPXa5ZB1AmXmd7goSFhRl
thHXf7y4/n4W5f1zCn2o1CjBlFPOppmwSScp60x1ND+6+PyTnN9KV7/A6pirfF9ohoxZPzWAOAVg
q1j7JtgshtBpQ6G3kwSCcxzvfR2irDDsjcryNp7h45n+93VXZ2CbjmKjDqpyMvLbjka8pDoqwZ86
t24kDTWb8EulKxhLsouuKjd27K0vvdqwg6pQMstn6EUIP1uXBt09cYAPVbxVq1nLHf6ZfHjNc4mi
iHmmLCjmuVZ15G5QDwiqamw28T15HI2SiL7sHvqy/1GgsO8S4DyyditP87xrw/Km0tuLJLAeUj8n
FCiTO8UYbrU+3lqLa24dD4jtD8omGYc9i7a01cFRwU8pDF2ub+d0ugJWUblto6O5y8O9Cfl/HOoY
UY3xqFbCvsjNS0MUL8MQA75WwEkh0uprqZEusl59RMxC/TFD6e5bwlVfNjfipP3xK+N25AN5aYvf
aSQ0f5QmwlBHgMsZX8C3Q1pLAhlBmyti74AJtulVQzMgY4P/HnDxd4awvSyU8ldvxYDt6Iz4fCae
x5kWN1xenYZFdnpl9QX6PJJTRenLk5gZWAAZu6kqLhH2Y8MDOySbMoxuiFQGddiYhh8MrIg4MZJK
URZPvtXAmaoXYy4p7WnO8OSV0OaNyq8Os04kq7Rt/MpyIO1puxF8frD4sVV6M+zqEGc2JIjlR/9E
vEh7TLM3accIcQOz9BSsqsF1Sz12sOsgnO/6fLjrra228ddXe3/M0Q2ECaGEUQkez2thAYZOmEaL
WXGSOqN2c6vcV1PtzubQ2bIsx27KBgX9G6sNUesu42Y41GPyArn5sQaKROOwjuDUwsNcSKPbBHTb
51Ni9Xz/DSDNRYO3kF3M1V7clEpIX1ZQnXpg0eP4p9Cng1WGj9MQHlq4nepIYge3gUwy8TiWg6tS
pQGnv9WDAT+e9hAMP+N5E2j8KvxafzYN5YzCg4nYXq5mjKwGSSwA04OrV+0rn24WIbocZ+1rJuqY
aaRF6+j9/FsyaA+oAt/aAY2+H9rpF6SqoyGMd34xWGz2JS30nHKy5nOhhmOO/rbNCF1p7OG3yi8N
MojaYB24+lZeOWq3w2KcPUheY6Irr7SE3uX8PhStb8k0X2qT6koVkp5v9Pk6Q4tBZ6265fxApe02
KMZ73UwfhThitWe2HnydazSjM0pzw7oVmguT1nbZwLVr4u83envp0yMP07SUCKt5D2SYa2187CTN
0WfEpAgAxujHUFD4mBX84mCfK6PXD8IhpuJf4BeYTliY0fcFafMqKcbRrsTm2GNyghWANwyah7HR
Ux/C3AnELyrsQDnPPWsKDybYBkeUaeeo65fUh2aCO6ysy0cpKzwZH9Ep6n8qiQDYHstTUzhoesG8
oAXDx+hgp5jdsW3nq0i5i8fgJs7iJz2BTzJm2KahBYimAlkdLf5Re1ME8XVuwqkfng3sQysJSnaC
5HuMcc7s/OFYilhySqiVyw6Db9HHaSnbTbBoC/9iFJ+LlNs7T+brd6Hyu0mjXTlhH4dIKpdy8qRc
6MLsupOo9hYNVfo2uav6ucHur3qcalrPm5yrSpj+nsEP8L/YcGq1/KQazX5JsQg5bmfVeM3XOvhN
v69zvKCk/Agr9npM5b3ZhHvqgCTWXsJquFaU4C41FnMNPbjRJxzrxFjSd6afNnbKfcTrRLBGfW0O
NOPUtDul1ROWQrGrJzR/6eZmS8FZ/pJ2grcrZbXJjVWni1bEShGPIO/nb7LDg+xUsnp00dHMwfXl
SKV0flR/5NfhxsZ+XjZcmhlEXcZQhR1OXOsoNaNtfPhv1amkmQP55p5p6+muQlBpjx67lqsejI2g
7rzK9H5Qa1EwvYlzhbnuGjMPq1N6Fd4hZr9KTpJb3k/X4S3gfju5AML8nN76rr9DIL3jKbAsxdxr
dKyNW9VZfIWGFAg5PnISMjxjnblJ+7yfsfyosIwYsFmO7TKcHG3uvKDaYpycnaGroVaRLB21kUha
skK/GBwUuozxLd9tC2NXEiwOBCIj8CZYRIJS5c+rnddoZauDnVOcDOOXmOGVVVoXTTl7tdJdob1y
cBr+kanzvpOT7ya9j2mnPPvsLNroP/jpH5IetmA+lsVVT3St51sGNNr7+X7+fKv5Did0yFWTA1VO
jZusDe+0Fn1H1OOQTjseylG0UK0JdGyqd3EPQ69WPNMSnMEn2U0vATY5EobFvqZfqHHiLrmn1L9W
KtQ9kurkJpNEN7AYEByddA5JWa4G7INabeDWINKA0roybJZCfywHDdPWpy5w5fRqHr5Uxpcc13Ej
MeA/dgR7Jl4+6glL5BsugfYQ3FWkDqXyJHfBNVrDY9U+lVHsYMGS1AUiL/9aEK1jnGyEfe8n6XLE
L/+li43cu4wn0krQl2QwEsZgEk9UdeyyzvdTJN6ZqX8pqvpWyLU11uoKqmhhqGmDKJ6UexJDSGCy
40LjpbXEKR6Cu8ApAVRupYTOpsTygrRCwwDG5hv7iPf7QajmCuQhBo2zXavJjpmh3JqzL43q3/i+
CdvW2rjYr4Tr/5mFdAPI4LEUhSbD90Nq1pBG9DcxCykOZA5WmJBlMvOO1GLQu8HSau7Nnp+jWziG
3eYbrzRj5+OvLnaZIaNysBiforrX3XAVAfLv0cMGYMkxCBndLZna2S+77Atv3ni1L4Cj78c66oqT
FmUHvRbdQH0alzurvpF6e5+a+e+r6RAFaSbG1m/1aRv0n5mV9WxA+bcxP/rpA8Y+n0e9ZxPm9V3+
DrH6er3cBmbh8y4lxjMZBJEye9RyeOkxUITWK5ot7MbrQfA3nv3PS3H3pPURQssZFEWUFs/LZb4M
PQ41zwh5fne1IwvWbdqjosRgRaqwPyLOAO+AghXBzXSdgdEaA8wGXsIIQv5EuSfbRz569Sx1AoI2
PcNAfTS8nO4nM5+OlRiw5nrpXgqeMrAARl8mNqXeg4KFuFIPF03fdrYhZ/TK3QrCg4EDGV6fzqxi
WmJdl1Z6mGt9T+GPOfQjwZKQthz9MhCk7kr06z2ua1gVdYrqSLP16/PfZDm/1l8IajwUb5wc9bM6
bFmDtGtqKz/NAPRt1T/2TTtsyCI+XDZA0bALwdqeIuRqKwQYMAojxu4nMTV3XImWsPGusF6sRjoI
kUW/X/3NAqVdmqfauKhDYD3R/8edi+lnoSkA7qUokGRWS6mf4tqvEjM/qdfztwBayFO5o76Hg2Bl
p18bd/QwmMTiB8ObYFNztUoE/zMV346+OkBHcWywamH0ls7f4gQkQnHHQ+LUCxnDOFZ3scew4obc
5tXEePX7vhpSo2pGS3FWP4RioWE7qhantlMg9YX3bQYLz/glKb/1/ikMH8IEc2OgBwmt+qFWu0VL
A7imMOczN16M8KLRwc1i2k2UyZywpUwcle1DGRvZftADirZNIbuxdByMdtgnQyIerDiVLgQjXhwc
K1pLaA2VzIuoAWrYp9L3CkIIrqTy7ClK42C5InB1GaXAo9Wz9DIBtEWym+kmbGn201B9CbiYlu0P
tbtOU7ruY4HEeHuNR5ldDRHKS+QRwSMNHjdJHXa2ag41otMO9F4Fmt2chMzRpPCFEuV1vGjT54oH
VirmG/hY16jnC+ye4HjiOBZGiP5jaWgbG1Vge/BbMXQKfZzxxsaNS4gST0PaCjDi2+fLcJVEfp0e
5qI7JwaUSdac3bw1ZV6U6UwPTA78AKstvrMI3TNFNCe2xr2v5ywbsbS5t+E0YR7bSLiJZO0QdIRS
c7ZrtPko6fGXSRBf+qb37QDpNqvOS8P4z+dP+6rOeDer4FOSc6RnSAH1cN5P3UqJ3GI8dMoQog9Q
i3wae9P0wSjni5qmGRWWSDqY3kDbdC48ReW9pQhOTWDrdEn6RS/i5tKa/OGymzkGxkDoUD/KzU6e
fBXqBhymCF9dg6Jzq/7qZt8W8T/OWizMtNAWx9428mejNykY45tb6HB1wBJUuiuVGM2OblKZ0G+v
IrG8aoPyYcr6PcIQ5KrL7FGJS0vSXngBmrVdzfGN4sfHqJS5a2LNJ7c6ZsbdFwohT3LD1WZAFz6S
PTrQjvla9Sb9iMWBAVS/0ihQInxoladc7GhJ/DGl2qPRdg+YrrmcAFAbpo0YaNW7yUxZwi7WtGWC
/jhvcRqythorYQDp43ZYT7JYPeoOtGTKwc44BMfSE3eJuBPAzDc7NfTwVl7iP2GTKPX+anT+IKug
E2Wwrk0mQXluxnZCw3+hPPQQKmQhwGB8OuYERCnGhZ/PvbMDa/X6q6jT1/0EvQzQu1H/OamDLeLb
+38bYXXl64pZr3KLDyyEPzTh25zKGz/h+VmweodVrBVNijXipCWSPFjOgQC/Omrf1d6k/xKH0WNx
NyT8ZjLwrL3vff52m4OvorCwUqJc6Xg9da/tADSJ4AKFZ2Tk7rST3Xo+GtZV+zvdbyUtziLZ1Uuv
jl9VqjVFDXhp/EucINjn3Oz07Mdk/DvW+TIvFwtalVqZznl31lSml0qG3WyGK8gs4Jj9QOrxqPWy
DdB+H2b5gfLX08Y3fV9rOhvyVfT6JjUyTIlEaMuQy71Afur2/WGBwyhP8mGrhfb8pFhej7dawpil
XWs1eeqw7cVeYO+tCvUHO1TjGbAlzflgTf2FoA+lLSQPSWZhjK3HboikKkc2kbUlzs4VKeW2WFys
o8u6lPaiVF2jqYZpnLBWTSuxYX8UGw3cq8TRP1+HegC9uKRrFkO397c2irRjpEVjeiIOtrUkdmS1
2Iv6sxR3Hsn2tI3tJj6mwmMll/YgH8ecXthiF7X+TWDAM6INSTO/y1ZrT1pxG1UgtBqaO0TNpbZE
Za3rNlJdyydcH29vH3gVq2mT70tiOqQnC3F7JPxWdKhy/vPGpFn2x/NRLPytmaqKJq5+SACXSqCN
M5/Fa0CGHeaD+dC4szN7uSduzpvzfZMon2ND02EMEGOs9k3ByKxuorfwpMWmU9BblakvGy+0NcRq
4xyKvAosku/sLMrODG5DwQ3dxMmuiKx9u8OhiALdZs/vR7WUd2+2+o5iIgtQByrezKZ8hzVoicYC
6vEh+214WI26VNoM+XKkCEimcL9FalI++B25YXJ5wmNMgnq3mt5qHKpDaZbJKZKny7H7Noykw40U
b9vFrhXQhj12TbDHUcihMIz3DfQEidxokj2rPi0HXZA/i/pXgM4uPq6dbVbNvlE42kzxrg4tBzQF
4VONc6okRsdITtxZjBRbwvM585O9af7qO5VtXN5IYMnLlFhNUIWYUxU1wEG4PK2ubbm1NO1OXXIy
5+tJielE7W/7GU6HJL30av9Ln40Ss7Ds2MfPeT2CGhvK3LXUnl6DzhGzDv8xHPOGUnJbwUhdLVNb
TzTprBTzcq9WRmJPSbixF3+0P772ceJyQe0PiPv73UYdtLiC8/a6rJ7UfXcM961bXmQYJWIefKoG
ewYVOXqF2z7G3v8KFrn84qsP9+4RVgtBjYUo82O0aIP+LdOwSS6mL4UfOrhMf1Ej1A9miQr361Th
MTjRdagmthGM2DcgaZXa+zka9l1J67mA928Hbgg9MRrQC63sD4XSvRSVelFnnNflTxXd3Oer+PyY
Fnl2ShsU7RcmwOpHNyK5ErtMT09Jhddt9xwbsptMEAOz0vt8pPOcN6RaGq9ZOhAIWMKrhWsNoBFn
X89OpDbuqIPbOiunFYdrabC80LrUCwUtVOQO3bM033bZhQBCKBtCeqJkV4gnrzebu9m8m/rALhLz
8fPH+yBQev94y5d6c6gnM3+vkJrZCRVor12Y488qvegMIqbqMpCBc8BlgLmLGzxhRnEbRzeKcI+W
ZeMxPthelp9DREOBdQtf6/1j9FJoZWagZqfSAlg1GRby5hqb0YCe7PimhHKY6bVXGuS4tS8T+fhg
3CLOfzQnUFcoFiR2+DTrlgxBM7RZLvihZvGOPzpDENtDj99o/6/TnUyJtyOtvrmFv4DaRlZGcHOJ
sIH7nuG1SOKUYSMX+cESRcH5twC/WqINss5ZHSkhKeppbBbD5diWySf3k2GDxNi4Unx0Rr0bbjXV
2yIZDXkp2Kn76oXT3viW1A7u1R72qXfWl5Fs1MP4WP36X8C6P9jFrddbOjJySUZG/n7+KJ0/Jqml
lv/Epg7ppoN5odrTjuIS94sttctKkfQa7TGeqZMWEHHVXYMMwtEAECWjjdWN/uiXynO+cEzTXaJw
QIwxFB0Vcb581/mRrZAjyKziqMstli2yLYWkgtQs+0r2bkdMuttYS+dXVhENkkoi0gQpZJirb5GL
/iDObVESclk/Ua5/w0/HaU0K4y5yO6ymAOOSA8bqtd6T9Am9rS6gZVqtToZ3D7CKLKEwKxBweAB5
7JxBDJxe2lpCW0Ms3+DNttWWGq4hSlqe0kKkkwiZSzNvnBEbQ6wrwWJnRnNv5LwF6R8TNkI4TBtD
fLT7stUsQApdJV+75vgYpW8UeWcupZbwYXTREzhKCynxFW/vgKq7DHZbfTIf3FQkEwMWFBe0AyCm
W80PLYuDSQBtdYq08hgZDwM4XOFOlQ/oV+wcUKSuV96c1we4l26atCJND49zU9zHWXPZqcE1JE1H
5QqtKp4ihK5QFF9VXya7SJ+NJetPUb5xVVmprZbltjwyoY66uMOq67g+SQotaAs2sjH0nVkC1yKO
38P+V9fROjbk39NOtFX6djtRsf0hgacbHjZW1fleyiNwKhg4aKsmycv3My6J6AsvQr5a4fdE35lb
qdQek2a0A/QwCvxEy3yWK7CHhLFOriNUDIv5WuYCpynlARXNvhmUR9WI/v0kgqhC5KrLMnce01qt
BW77BShyngz1j0fBUHExkP5tvfSmozjmJWlAJ8FDdkOecF6m5Df5O6wlrpQSRlOolR+zBcbZ81DE
vxL6dVQZp5rgYVktgoxko6Eka4k9W2C7F+ZjlP+O4anWzUUYtRunz3K4vN903j/O6veZ5DHRk5qv
kMygGYSHWHnOhGZjkFVj7z8T8e1LL3HMm30nLxTTGAS/hCQU2WnP/d2gCTV/GKlwRFl4KdeoRKph
FwvpRoLhfDt6/36riF8bh7BuFjFd0/zwpe+6/O9j4vcDLA/w5tWSCoFZ6vNqetkeVLqlMyuyBVl2
i2lj6my9yipOiMfeEuScmSNM1XWepje9qjgby3WZfZ9Nh1WMJQhCO5cDY0xjsfclvGj1kotY6Yra
zym9bC0UYN2+DYqtWtTGuKvNlbKq3s6CxanhV7ZJHbbOBVx0UyT6SM3G5zkot9b/MufOXpW2x8U/
CPXSenNsc3zKMH0qT5p1XatAx9MGSO29j0yOB6HIWDmVLj0VwhfMLR7Udt64Qn9wijFzqDxzvyGC
F9dboyJI84DmH82UZeuGy7RR6bl6ZTyYIc47FCVmr/mV7bqtTfnDmfRm5NVy1Ltk0uOckTvpWGdO
dawcH9mNnccX4Z8lK1IhY2q27nSbL7xai0vFIs96Jleo5Q95dwPQkIzjMQmFh15QXSUNdko4Hyc5
sOWqt+W+c8YMmHYWHGJ4qBtT/cOd781HWC3ccKgyIxiWncEzafNMd0sYgbAxdBfgcku/KlsVajnm
wsbI51E3PzxovUWCzM+/TgrVUqHigcOWUaLlepqROLnhLkKeookH2tww+NiS43z4rm9GXIWWZtwF
Uqvy5dX6pz5cW3ljm1u2pR/cY96/1upATbhhJHHNgsIMezTNXT1eaj6RbHDskseiCN0hipxhGtxq
lvaWnuy59dyEpDuiSHwe1PmyE7dO29emobNF/vfFXzsQ3uzOXddCK1fYVzIBMRAVYmm6Swrxq9Up
jjGyxYBWEXKqc7ikme3/kHZevXEDTbr+RQSYwy3J4cwoaxRs64aQE3PO/PXnoffg7IgaiLvnuzBs
2LCabHZXV1e94TBbmick84sWR1cLgTiIQBskw70wB0i7Krs0EKGvmkcL9ZFEukf51Q7ybw2sBP0d
hTggjVGN5hls1YQlNKDfWEeMEbuB/H0ETWKN+7IQjjlCqHp1hE/rVIHhQWu1i/AHeDE70Q8xSZk+
JXtB+RFFClhWH8EiLALMigGm7tWX7rTmPRRxE19s7jpbH+SlOnKkQPCysVI31s264JPVKTzYjnUT
Y+oruaKjmzh3oK1bvVg741ac4ac5tS1fm1u782J0PvtwqxCFVmNdKy0fLj4Ktau4wVXkTB5SA//l
gLO1QVY8yv+boZyNt4pNyRwlou8zHnWFDlWsq7i+7eldYyrcuCARXN1FSMnas5bsvnpVnMyNnrZu
gJeTw7OnWMUkqLeJMi0RUn4bnNGlYB0jF4A+tx3c9Jg8I5JuU8SmQGhvlaqX3fnVTlmWwtlOgZSU
hEjBs3txVA8k66ap/qbT7DRR4Rko+5uoVQWC9vM/XGGrhAOsZ2+q0b83Bqw87ZqTcrAyO71ejqH+
b3nHPCMstHH4X2iUf4hV/1SQzt5WbC1fCw0+dwi2MxniY4b1kjYWXtu9WcaTDA5ebmi7BPlRCdJb
iZr0aPwdx9ItB/9Gb8EGCe8ol99N5eiKPLDmnzZmZuOUUNcxGylbsTT4ILXbaZ6IaPiucBYRug5z
+FdU2w5bs/IZi7XcTc6W3yqCt+mArnfBrARqs6OPcCsYPYD9hyR5mYTUmcEc+6G479PIHoW/aZQe
uOdvvPalC+PZM6xVBiZrqJOk5bWnCU1LFWiCfydKi9LnbSfjAIDuBD1+VzSepvBPxgnaZ4E7Zldz
ex8IIepyW9j2f8fxemdYoB6xLgFv+cn3NRj9qA4UnkgaryPYon0wOsIQQIOtrtvOM8LOE8Rv4WRd
xxDgi8iARlTs5fE+qsXHNMqfZ0ADlK/8h1Tonb5XnRGQ+Ij3cTSh0w84GxcfRDeutAIRx+NYgRkt
ELbR79rcfwsUQFjipD5r8WzYVtU8tFqxMemXwvz5G8of9/6oi0maLGGna/V9RKfBSsSnRN9//Wkv
dF+Yw7OJXMVYKhQ0X5a8Jz36tS3+RewjdELJLk5AsxAA2YXYpkwetT/iPBU/NCSyB/PwP6h7rnwv
/ivcI84O6g9Iq/hJ3Li1ijnWZiojSWl6WUlXakp+6Sa64VXv/5lL5T4yI0QfEi8qdRv0Mso/mtfH
yt9a9D2zeqsbwWtlwEaB6vUIfgLFBef7ih2zKwp/dZO/0a4E5PyTpnVC8GGzeijQdUDgwZ4jJNRD
DtH5UVBZLZj4plryqx7RxwDBW42ebM4/zcKAeBbykzt7KgQklczH3oggIXaHKLOcBk+bpnDRzXb6
OXsIudmWCtyh9KemDm6QINOr3pSybCut/+BbvifG6u/CUu+TJcGu+sxL1cRTm8wTyTCkdHgQY/G2
6av9PL4J0PHk6UVG+noqDlJSOrX6LZV+hMVPMW4RQQW/kwX5vlZ7DuTuDw2CG7mMEb6ZKOAOxzK2
bCW3dkmCT8SLaEkeZVw3DOLrRklQTpfpEsyp9nsEPGjF/nU2NfjAZ7eaBKYP0AsGlRP2SIOoHQs4
XQo+NE5TTY9WF79XpOtBIrFCbrLofsgbga8Ay6ku7wWm0uQ3tbHzID2KwOAKYmUW2oIw2kUMd63c
dWXz3gntQzhKL72WU6Q0vQJgbScbAAevEgWWTvAYo1g5icbRGtPB6cX2Tx38/no/LAH8Y1yhl4b8
9YLo4x5irkovihV1qa8W9WkCdSE06UteD9dJ2SNj9SpO5a2vKbuvR/y8zxVTh0QnAQ1bfl/dsq1k
IJtLu3rxKNOLxCuCn4YvbJytW4Oszi2UTEWtz9v6NFSt3dP5zcsBStcmUOpzwvLxZVaHlVwXWT8b
jBO85jfoI+LS80BmWt4vrnIzLHu73PU72YMhh4vMdMi+fT2ZF+47ywMY0HYl8I6fjBJGjOAyTWrq
k/jY7cYbtET02/RpwWnNjgaH1q7ZI0/pbbnfOqg/n5EfR16liUPSFwJc3X/WE44oDdxsGqg02Nuh
/ZWQmWy86RL/1yuVZo2MPpYMYn5dqQhyAnddMl6zG3aKuxgEC7vyoFyN+/xlCwu2PPx6MPDmJkVr
g8r1mp5rjIjEmrTpT7QtnSAFGL+JrlmSyi+GWEOytDCJlNIv2Qe7/Di8t09y4Sztts7zn8bX+Fq/
jq8Iq5uXjK1xVzs+mot0jFpezXiK6VuMx/J+EReG1eriKFc8h9ft7XS9pct3Ia2jvPrfM/qvTXCW
7OJ73rSGWS+fD0O7u+mPDw3Rv1dAEql0SrZQaJcCwPlwq2O+qSSV3gyz23WnMQKeIN6n0VbXdGuQ
1RbAtCmffVblaayfmxA7vhqKwJYT2MZS/FfQOpu4TmhKIZT5Xn4hcDw84Iy0sbOWL/7VSlxdf+a6
QiVO/Lci9CvlEN9Dh3NMWwIcuOUvdgFSsSwDzD0W1QXxEzjQDLTYb2TOG8V/j1OKFG2FJ1FpXoep
+ozsJgRacd4NcoNq3UT0Uspr1WhReunBa8vfBqjR+RDc5WTgciD+1Ad/dvCrrI5fz8m/pvPHOVny
s/9HjpNXc+LDYTfTCe5YhkLmHksF+KPJg3UyHN229p1LxhzsqxvTK6mUGTfF33A/HVTRDm+b+8S1
XM39+oEudK0/PtD62CSljSOeiFs5LkTD34js4iF0aBftG/w1AXk4+lPzq98pO6BLW5DVC82Tj8Ov
DtRC17NEqfG5r9O3qP8jDBWFCHGXza2DMsXO1I4SypQaN8Sv3/tixxP3BVxgFpwX7AMW79nyD1ot
GZsoWSqk+nyQPOV+MJ3pXWK3wWeWdxGgKe1NwrAYSdZn30L2bXf3ckWytUl146z5tFM4fSiWWmiU
qDhZrz5Cq5R6W7esXqGSfo6adSVk8TPAo9C2GiE/tFpst20mOamEUB+38kd58EPoUUxQ1AtONwIp
9iMfyZ1IuVKGiXWdPZZCYXcVTciqTg5j7Zf7vki7K40L34vQYgGD9yPwGV2FKlq8NnFZI60pPIZR
+qPJEk/qohprL+sdJFCyHwYsH4vczaY7KgOnSuw936QXjE7arhiaVzb7S2/V+UHo4BbkuSsoKUzM
RlB2dJ2Xa6B4l8coLWr1fRm0Tpqrf2Of3NiM0KTNuBx16C9RDSnz/hCVCjAng2JQMjyYmAP3/eAK
4205GhnqOfIhzStcVsOnTPJJfnuBe8TwIkXWrT5FJwTSJHtxM2vG6ViLzW8pGrWd3MczygKaaOeK
/prWYeyYClarqEn8GsaHts1/q1JxCNTqT15JuADl+SEsVd8xrTR5Rr2pcHOQh15dze/y1D9UmoFz
ddv9hMSo7JC76ndBMsz7oOLaLoDFsIc0R+atHq4kFdKV2vV70Td/66hQ2a2K2mrZPBcAvXSLY3JG
6QD5bQTdNdsABCaUUbT7esVf2OnYjQD+oC2rA/D6d5KerfhRbeNkjLFDxIpb555my+8VmBgkJ3bm
vbXXnMwrXzF6ud92kdY/HzYfx16daFNNC4yV1p10k2oHQmBZp78NQXsXKsopwbO11rK9VXWCh7/R
r2SYdhysfds8+HLyU8yTY1VALewkiL3oW8hzyAy9D620RHRnzk6xUh/7HJ5XfpvNo21M1UGg5Vqi
g9XMwq0UJnsZRlPdIr5iJAeoDvh8jUc8rX/r/vzQy/7POJHeCxlrxmKA2WJVniyou8nvbvXR+OZn
w02ldTqErvQ+BhVY9I2DFAG/fLAsjfmAMsEPeM8/xCB6FtXu94DodSxOD6bZGhi74XoQbeUiFyqq
H4PnKobl1ajEyhK722DHeZJMNvoyd8NbcJUfUKmPeY/5AIfcjbytLP0C/OLD2Mqq1R92sQpVi4Ms
LNTXHtWUsMt3BrjYQE29oLnLklPoW85U3fdZ7MqDut9Yzp/z9o9LakmizpZzVUTFKI8s5/ymuMs9
//hrdNITQGdne/1eyDIltKaXkwJBUtP4F8DPBhPQPu0yCeMwTEB3uhNdwY0KXvLryZNINM0TIp9f
v97y6T7mCR8HXFWtQi4KEvzC7pQ1p6T+ncc486Stej352g51nkj/WQaHr4e8AHv+OOYqt6X2Ucmd
ri0BorDfIDDufUexZw/Y2gPezxQI93Rup+/q93nXP/q4nG/fIi591fOJXgWKLhhSw695BnWfP8Pe
2C+tw+Fm8XgINolcl5q2Hz7rag0hpZJVec9oLe0flEwcS3KE3SIjrjgFnxZm6OPW1Xrry64ywCFN
xmAMFWzvJMGuxSt/OhqJBv0UO/D5TW9ifCeTjWznwm7l0yLwxIVeYxmvPZ+suM4THFfZLMO3BjcH
NXqrMWzVcTQO5PBJmUQbCqkjVsNBme/Caku4xLz4XUFKSfjAaMuv1W4dG7Rrcqs7dWX4IGI8V6Ql
mZRfINrRFhhYa9l7UOIM57fxO0mNLY/p/aCBfys4Z00ZpcYsh7wRGwVnua7eGGJ0I+b61TBl74Ng
DdiYJX9A+xykliMU1xxfi51ZRiFVybyeMzcXv3eV5UX6k4XEc5wMboiaaqTs/TY6FMXrgBIVZ9RV
boov2ZAdQyX30uyYq7pXWcCodESpNNJAU9zLGYxlzIEO5oSVsai4mc5PoytaFspBk2WEfenwmIM3
Qu00YTo0mvxGxVZyigJcYtrMtlT8kSflIOf7InntANl1IbxPA8D++Nucxu+BENxoFvmWhss2ak12
WSFQOfI3cJZ3lqJsqCBcOqBVHR0WeErIh62boV2qtb6ACBPuwJSpNWpK6SZi71KWez7GKqbFSQ4s
MGYMdW9eVVeogqKeMzvFQ7vf6mtcDthn77OKZd3Q5VOKyTEtVhwXzcmmE30wdks+L7uaE+8sd0vi
eHPMVeyyBh+1m4Axi8nuduQokos09zFBLNitKPW48ZXw/HXMXrbNp2Pi7DVX2wqb1iDpqrCnHtmQ
7FNvThdFkG7rsP1cziV+oOS9GIZb1FZXF5Qq1+bSKLF1NorGjS1ysKDxj3AMpzlwBBqKEQmTKb8a
0UMjPYT6CCYh3RkUfrJYPsrmDw1NrF7ZgnR9XrVsGkpppgIEFAT9KgFKNIubYQDlRaTu3rU9kIFg
o1m/McQa8mtUbS1Lk5gC+T1QXkaBTdsKzv+0cD9+xQ+vsUaO+0WdDSinpfBBUOcIxeKtQ4/ajYoG
MbQ0hLDdTflVaUXZfZok9aMkayVG3RCsxKBGRSL3EcFCAnM3j6CqMauhBVKHz1FZ5SBR8yejzd5b
WhSBQn8/8tud5E85rHAT8ff7Isf/NJOfa02+nsfhEBX3mSbeV4HwOmGT6RXhryQoXmrxRRShV3O7
uCus/LEwxMxJZfxwEN8KRfWnmhouzR83rgK37ZPTrBle1P/0AbYHVn07Rye1AHw13srjk9J0N2Y8
2tCvnMpClGAEgwAaILNEOx6fy2ShDMFQSo3djFF52e4biuBT+03N4LyHpquJnSPBK0MJzlG7xm7z
Zu8r6UtGZTqNE2cA2ac345uYK65p5l4TS3dDad6G6NjL+n1I20mcbuWsIHR3p3iYoivAIGg61Fig
d1MrOaOKGEcs+rdVqN0Wg3nLqUYBPp9/llo92ehzhm9VKTdX4N/mu8yvZSdJaYUaIopAdd/F0OCr
/WIDkDeqJ8flYhMAI+9nZD3kSxu1H+1+8N/9cnClBtmJvH6s+LsYbLwW3MrTa0h5MR3ucz/F+nA6
GIBnMSB0cOt1xfl6ajPM5b/pkw4O50lAARwqwfJfwP/zaVOk96DcwabOUSgwaxWmKXoupfQYGeqL
2CWHsKkPsfB9MKJjpbe73r+RCxMQd2Ocvo5RWztoFfa5ycKYD1ndBh6XIbLLkAI3ttDn8PRxA62i
fTh1gS7mcnqqS+73NIDQ68poBObDPYqP+zjdAsxvvdPy72f3AakIxiwLiQotR8sgPRnlBoDyc2D/
+EarwG6kaScHOQNA5XGy+s9Uyp6WbIT1JWp/FXdWqagZxmi0LkTcIDJ38nzUg8MQh9eT8CNgH329
Ci6+kIYmNfoNKgJWqxNER69RrzRCdSxVAMA1u2mjvT75/+Ewq3qiXKOuyTUmPYXzQwnArc5nRzY2
cNfLvHyat7N3WR07UjiPVa4yCFK6niFl1ylht5He/WQzZ9oY6t/RcbbQkN2qg1RV0hPA5fuSIlSN
2Jif3jTic9L9DOSO+oZq+4heRMrgzM2rGL0hx23H4fjQEOD/o4+4FlGPUzjdxsCqHISHHMuagHJt
pKf/2Tdci6VXrWRWrbgQWQv14CcZet14piEN//XLyOISFlbf0YTnizKTocoWbcePuzhKzUAQIhFV
tRCmXUANvv7dF880thEz0OdvqgxzmZgL0RAg77iX0nehATRrXnXaVTcRl1E4r8W/UWy4PUKAiDuh
qJLKo63lLwJa4zrcHUqHFG+5yZhGQw6USKmdhkuN0IRJM//MJ92Oij+Ykr8rUniPK7pTF/Gtro46
0r3ZvdlSBtVRt+zjtwrl+GDAosWKbb827Eb6WYBAlZLxOQtQvrYw0Nb6+kYYvstRabdx/aoXWYAZ
ifonp75qIPubLz2QwKchorBgij7O7axTAWMgk509GINko42wL5cTQxsmu7CaUwo+YS4Kfg5uDHY6
Bjdh820MwIXpr4L8PvgYa+huym5LNEB9Mi47+lNY//Kr0wTeTq+/C8mPRMyBPXw3NWO/IEdKlnQb
PE0L9MHID/pwV2q/sqB4NkbR0fTR6aPCEUvADXOiA5kDm9kKlZcryT4IvvX6oaGmGs2J3RSPYvC9
Esfvcic+6w3lRYS95Ta/TSWSB+NKBXqn6YmHy/muQ1Q4i/5IqKWa000Y3QfqHxNaA9jkMG+dTi08
OSium2S8j/30rgId28S/QDfcJKnszV3wF4ukN+bsJgumfWORXETCDngdQLrkWAKZMcXoMa6ryIm4
3pKcXo+gTFE3o7uDw8fM2R1SyPSz/q6TtRcdITDbaNI7JdbdqJRtWRxd38rtsfBtPXo1gGuWSXNM
KIK7elHctHp7CgPxKcBEpkf4T0ieuuzdMK6jPHB0RE3S6WWQ6bOpcelOaXzK1WHYZZSWOxr2gfGr
0f3XXBpuURJHwy2EllgjyYIi0DOiPk+K/F3vcpj1W+CMCwUIyoUIPSm0N+CYrdstOopOtdS24skQ
2A7+KQUej88lSrutbYKXwRfWbO5j+dbwrZ0ybXEDP4fRD8P/8405C6ONpc8FNo/iCd79Pp1kOyiK
q0B4zPvHjaDyeSR58VKm2KKj/IbO3seYAgy8API9F/SVhHsZDBgeO9A9io4k7jbSH+jWoDjTuBTa
AQftrR+xveiqWsKJ7LVB0Gm/VSaWL2RHPNLi9a2jxv4JiyNzNVC1mUeShAoYqonCgj4Y+S5ND5XR
Gg7ChynWM/Aa7RleQB/puykz3xvrT62/KuFd0UR21Y5XfoeV/CQhv6z/7tCQTyL5Jk0UL0Nrahf7
QWEnUvVNmNLCK4tk61S4AGtbZhZ+PrTIC45QaiX3UtVHAPmw5RzGaldhc18n9EZ7/woY4yHz6R/l
SfE3mOjYhOTAol7T10ViUUbLKABzXoMmJ6GaLdTOGtkpomqXZOazAO9HTO7wQcItzJ3TdpdVj2bx
PWrMXUIdSgmeygLJ+kFwJUS4cFTbibLphD3gqjkAEF8j4gikit/bYvIC0XDN+fT1yrpQ7ef9+YJc
wTmv9LXsaNDWRmW2U3EavdFtnzPpvsQFx3CQTvqlOJLphrU94n64tX5WostLmZ+BjWXrLtUhdV3q
LzS9rpoa+cpF3gTft9iNs+/h/I9KonvJfal+UxtkLzbSgH8yGx+PZzqQdKpwQ0Qo5rNPVSalWWzQ
orWegsPiDxvd1rvw0O+3Jb0uxCd6wYtyvgWTdNHr+bhtEQ3vlTIpq1Ptzd7sJtexmzndD+Wq8sLH
cIODfwGQz2i0EURu6hfqFioRiE4fo1kV1KSdkjlZBkEnftLd5Gj+whjCaytWp41oOsvNLp6ajfvF
5UcA8gtgbnmO9WpS9YjGelRXi473ITdt8Va5DnbqQ7AH8btv98M3xOi4UR7iXbrfUme8UCpjAs5G
X92fxkLrA5LWisJ776qgvxdXBCAQwn46Jm53Pf7Y2Dyfq+60bRSiICqYaPetO+xR1Bk5dTHQLrej
GyLG54qjjf47SjWE5gRMHXA6l8axTgUjQ7jEIXfTt8jdny9BCqw49I2gq1BFW+fPml4VuZQlzUkL
EaYTQy+f3kYpPn79spfe9XwU+eNanljgVeHHzclavOuHwgnLymmE9EkNT6NfePggYAMjb8SnixAc
dMcWbXaZQ0ZeHuvsjDX8zM+aMaJfldrJHVxYRDW5G1D5GI/W9XwQiFSy4si/5O8tjCRutogSbfUl
P591zDBSvkwyDCtTX92b4R73CRlqg/pmsIe56kjicICKTGnqjywlTpdvHPifKwEfB1zdIRBdS/qp
D5vTiKRDKsnOnGwp/11oUzGGobNekCcm+K+CU2dSyygRbTzNastlr9dvA63HOgE3ubnyRM62fEA7
N/+JXOluqKN3sxbtJAIB19W/hlw7fL2+LrwyyrmSaCwaBbq2/tBTkRkaZFoYlrCCYz0/iFuq65fC
8SLOCxpG01XU3lafESJdWw8NgJhmV3HHAPdpx9+4695gRJF4JigQ5+t3urAz6ezSnRKp46HLs5ri
PufGk4dBfZJluGqzXQgvQ/309RifU8PFzvK/x1gFvUYemihNGKOVwGuHkoMbz05CyRXNRe/roT6H
AFNcUj5TNyiMG+voThm/CuKsm+lX18clTei86rjdZvn8Rh+HWb3R0PpaZiHffAqK2TEL6ag07ZWc
0yIY/9dr7uNIqwVh1aE/TmrPSGJ4UMa3joG+njLjc3vq4xCrnZzFYR/kuLycymkuQeEUvodf/Isy
DMkOV1y4Se2MFlgxxDddpkgHf6okVyipwqcTABaMReYQRmVRnhI1uWUJY17cgN6nr1eWz/PYPVvp
XWcAuH+Q/bsQnJQ5p5AY+oOKFmxT3KDSsucu3AXdtdWoh0ga3xuhjnaioj8JYkN5XEkcoSfx7Cdh
PhaZVDt6FlF6iqy3Ctico4ujv++zkefN7LATd3EifEO6+BGiGxFw2rUNlErz2OikGInoSsMpU2Xb
N09aMJ7iKUCgDEyQHDm6X6JkJ53kon/u1D+jWlGF+G7BVdqYdQ6Fjznex0lflQXVaGBW83Y+tdwL
R1nwMD9wOjE55nHnddVWI/zzNv843HJ8nJ1RqmwUCbf6+aQiX1tUHX6dvxQwdV+/1OcA+XGU1Uk4
VrpgNAK7T0LjyP+W5u9f//wL6HziFE4gmFvp/GHdrR3jypSQu5m4CiDlS23kH83axVuZCtMubzzR
RbXd1R6sYZNeiErlhW+mcZ3URQX6DuoiHyexLa0Oo+x0Oum68DzF6aMhWhw3iYd6+wPuZc8hPbIs
u1OnhRKUU4YPMjQHYvmUVlBSqsa8jiTpr3olUuWj2Ywsyij433RUqfdio3i++FYOqPhmz1Z4t3gW
1xB25ijHA+2+g45ohS/i9CdrNIPrn7wL23nicqfRSx5RiTbwu8BtrLOD6T0Nhd2ATHaQJi+pikxi
clQVONq1jFvrRNEnxcBYH/X7yq8OYgoF1QhcVXwFZNPnN01wSiPtYNEXKvT4XUBguRZeIqXwsrxF
9Le2DcBfUdY9NgMB3VCpBXMrDXA8HDt3kLkqKWJq6xr3bfPWEnN8nVH1gmepFslt1SSHxSzED2S8
OHA5x4l2Dh6DujvoJV0StKYOAd6zI09loU/avvlCvtMUtFJaVFWS8VDW3M175bpUr3Q9vYqK7m40
e5pE8m2FDqPdWv1t3L9y4D3piKCaibATLMouGFG7cn9dGaHTjsqNThHTTBqo3JYjlRFK0X+0vr/W
LHNfjgDPg3u/fLQq5a6r22NNbMiL2u2l2uvo52XEM5m6k9CbLoKhFN/todIPnQEL6b1C+SqWm12W
qwghBrDQG7wEakfDqanI6e11d/EIj2QWkSCjCqe+U0Xwym5wWv3ZMk5NWLozlyMte8W97nGW1Xu4
N8c5ejLxTLCNVr+p0/FFsWJX8xM07BNlh9mk6lgoyny95S6ddGf1q3+Hx1ng6CLNgoPSiDxTbYcD
9dipo7lwlUy/vh7owq33Y6lqlb03SixjKlOJp0BOkZWPvCZ4VLqHVHxUaPOXL0Gv2SWk2Q4TnP+P
oYlc3PFVIG6f2CllLM5JncTSSUmiq5r+jDJoR79EFa61nkV0O0KjfSnnTHQM/Vuabua5nwVaTLRC
lqY9eR8gg9VhIIVNG0xlIZ368Zs54T/xr1quKRoQ4ZTlM8PHI/FM7EAHlZ31w8ZhdOkjU2qg1gAy
XDbXVKAJMLPVjsN0KqTbxgS1GL4J8u2U67uNib50QOgWcrRoM0E5Wg+UKcIga2rPQOW1XwNAFtN9
F4dXtSYt9FQ60PvYfK+QOoxUGfnWYD4GprVvRm5VXz/KpQPx/ElWq42PANWq45Uz2OjUGuJUdcRi
69j93GgEtnv2vsuJcrZ7WiXxSUgZxQru5OGxCN6TqdtlororgnajsnF5binjaMDNSI3Wp5Mi9UU8
zNOpgcY5ZW9h+fL1lF0onbBDVVFfcDcYPq7lO3Xs3K20R0gccMCdqYKcI6baHmAyKhiYsTW2dZUd
kdMDYebqO+X49fiXVun58Ks8lavvMI8Bw+t97srlD4PGQiO/l9H/GhK2vCZy4mjXwKrRVh9tDKem
ijtC3gxiBDkbV+w3sDWXFp+x2JiZJnq12idUbcMF3kCZ8BRyZUhJlCN6asawxc2+PGH/PcxqjeeK
WuJ2T+9Bw3NvkHsv00eG+lZtLb2t91nNmKahwI54PRL9CGoW2nOOSV/WbBQPL9RZlu/y36+zunSF
talo09iLJxRym4VFZHixZzkJLMnfidPcJnv9Sfa4M7vBPXD2wcE64usVuGyhddJ+/gTLPJxt57Se
kyBaniDJXfQCxXqhZu/E/luQiQiJ7vv89PWAFyogH995tebnEnN0oWalVCgk/A1le3QFe3hZlIVU
dYd2DNBKUO5bVYF/sNSv3nR1IgWZMMmtwpsO+W/cVRLDlX75e90p9hb56bV8XFhb4q/GfUhuKap5
4TsqvYpT4zrx/0Gw/DgHq7uLVUsZ5sEjc1Db5LJjYfc3lpd61l2w/6XtG+Eq+B8NfEHa4OPAq4iq
BI2iVc0yCU7vZtfhUd2PLovO7Q9LXc/YFcdv0R6EkWxrTr3nOrVV1btQD/rwCOsWRKbPQokTHyy1
fXtjeIvZR3Y07f+Zv9sFpgyjnZH0Vuvbr/UkK2lEn8rCxlsZ4khjPs3fydHhywT7NLV78aqLbzB5
nQpbdqdDv6WjdSmUQGIHk6DiG/yJz4gYi4kUfy+dcuO3CSza+scQ2qLf/ZOIWq9vXLQkhZsczKD1
YakNwM5Tf5JOnTAdmqY9ZGlbu/7Sle3LWbPVar7R6zudqkBDMxuFwZcyqN1hoiem4FaoPIpt/CQD
nTBS7VBMwW7MR6flvlLF/Vul35RKu+/y2BWH+k6tsleE+v8kTTraoRritxRjSN6bzj9LDAM9bKB8
Ag1rJEFuWjn9XnflK17F7tfR5FL4OnvpdTM4GyZcJPpBOhWRuo9jce8DUa3+SLN/73dgdksDce1N
L7BLye35qEv56Sxoql2ZTonJVPcefPoDVR87t4Ur/Is2SmUXlo6ElR1NrEU/Fgu9jwPNbRD26kj1
YdKLH8nU4nJSucEsHL+exQt51vkw6y0Za73ClZ7KjR5Ih7l60K1svzHChQ/1YYjVlOX6LMqN2MzU
1rUbKy1hGyqOkuuAMyoJMp8SHNSqkG/7PnqYG/FX1fY1d/1JAhI5vwJM1bxStWIHBQ1iRf2mjanh
WPUrkAcbjBpLD6PeWTvI2rTL/Fsfl6sBe816vusEDJjxWJUi8VHMaGRYM4Y+8YB+SJF+D/3ue90g
bJNXXEHT2Ix3giZMu7CevCGVvDBoMYaCu9L3O8t4n3TrGFgytt/6xkq+9A2wWMcRaRFqoBjz8VMP
gtYN7axNp6jJjo3aeNzeNs76C21nejlnY6yOHS1ss6g35Yl1Gxw6LJ8TN35ayMEQQl3tvX1Mr6ZD
Sgdi4zJ2oUdoYlpngBfBQUX6ZBNSqKOUN5ionajJcFmQOXbzp4hzzgNO37h5Yv8P+EeXltz5oKtE
QwyzYdYqfzp11DekR9Yb9ONg3o0yApbQSg/lzge/TAex2c3+g+jRIt1tddwvfdbzh1h9VniyVpVX
vHmqNZ4xiK5BCenrvXWJeP1hdtefdU7ULkYU6GT4xybZjR0qoWEkP+BVaxg/BppZvW5c+76xhdW9
+HKLXwji/jjUr5tZRSHAstGCpWcQ2db8Emy1py7FP+VsgOUBzgLt2HcSfGFhQolTuJ3HaS+hZFjA
FP56BreGWf79bJhYqzIzFsP5lMcYU7xMDSVO+eU/G2O1GlVR1aoUxNQpRkRKr95i83usPn09xrKY
VimAdD5dq8WmpKKRpRHvkQnzTYoglCBO9ly8lrgTLdpeX492eVcjlq0sovyStb7zBVKVqVoYzxgd
UNybIVRV4BtS+SoN8MoJ2gC1kP4Npvy+Ysvnljm6ip6AnNrSyCaIfHxzVVuUw2UJXzkZzSBr3Y33
C0Tp0Uqp7/E8+qn0FrBHGRLrFPs3oiTsw8a8rbP8UUJCz2mVIdqXZT8dcNhqbGgCr6mQ4bwcydz+
de0KdtsfwWxiR6hryigF1HJZjvnPwDyVIvkVVf+HvS9brhvHtvyVinxnNgHOHbcqojmeQWfSaPuF
IckyJ5DgAI5f34ty3kqJcouZt177xREO6QiHILCxsfcaUBRXJWCv6kh6HvQKDkGNugc0/YWixu9I
HOTmsOlxlIR5tRGUftNBHodHoOEWZumPebOZFJxBdbaD08tDW0fxRu1aT0zdKUmyHz1Y/E7cqKVt
8Qo1dwWQEm5Yly6G/WikHGNe7acIHrTSiOr8pBHPmqBUnooCltBWB/u6lntSbXxPZdSXaaudZlvY
MhtvFCJdZE3aqZJ+gKDAQZOASBQpBDvJYMKFfryk/J5O9Nh1IGvfwOsAejMF2NiDNtT21ELhsYkp
QR5dWMAiINAYpRF5oNxDF0btBq9MW8kdIHKv65ADqxO4EbD6MYr4QS9n7ZgQNj+9KFWYerEc6EEO
OyUN8yEP1n0T6k9hZ7lRmH6DjUhud3p0bRrgq6r1RG6aQXRuX6C03yanuJA9gESHbIA+ahew3LjA
jtPRFQHXRMsmylZQgE2V/qWqGT5FPQFDUEJ7iEIDHycp+wwosLqbJs+g43bQpUsDV8e6q/xBSS5y
mJxqXb3vCRqGWXhosmgvy7KLPp0L2wi/1Tpo6FO3KUtb1oU7QBw+7zBLiTfx/DC2pVeVIKCWzc6S
a2dEN5Fk3AFx8seAZl2JRHlo2800ND6MdW7SrLPHMEEH+ST3ybXSh+D1Wx4ovLbUfutTCK+a8hNj
HWiDMCNKxJU1mjbK2F7FCjfjuje7SMJV0W114ZRq+XVSZ6tPjn70ITdBCcmULQcCTibfI3ELsK2b
tpglXBKaHqaPNXxrKKpfkLdHH8VTS5BqQEe3R2AhIsvXTZyQHQt0+WGcakgi1AcrBKO3FAchvjeq
ERCefJUqiMr2AIM2HfYRV2SnLZPt1EDFp8NyZvt5CSn5k6hUV4s7z8SLmczQCyF5psGRHQQgoN87
G8RGm4zprk4PqDOhVwkLiOiqLivfKlQHZAp4r2VuPRBHG/sni9dbgVVK2bBHFhtYI5aVhNqrqQUo
EkGxLYV2gOab6g8kXbARwLqXJqeFzi+Xn8oc1skoqkSW5VTaKea9A6ByEEYPA92C/mZS2Cyh9Yv1
VHTQ0JBeOMMrGh2WZ3YHCe5swlsspX0o30z0tkkhuDqjcbG7zXYnFTvsMSkkTt7uaRMjo4wPPIFT
kpncjCGA/gQ2aYk/6fBxVTbQYdyEmCNSRnumUrcnzG3QK47N5KEP0RlsTNtM+l0hYEZFJocZPoEu
xYQ2q1RfZ/m+6mK3nR4q67puT0XNHK5yt1FuCg5ne00JQFJyLEscoDmHk/RYqeO2LMo9cJDw/DFP
PStt2I5uB8jrgIpwlVjpJgmvEQUdAlN71Cwug3YVyUCn12gvK2yntAiZorvvFMOZuu7I1WKLYr8r
EtykFXRU4Aodb3kMtpb6tWUXdXga22stfGnC3gFYBNgMFU8f+lKrPtW6CKbsojS3wup3kB/uNXVb
sOTUgEQ9NrOZnmXL+d3YDjA2CT0LEK8IWsSTAke+GiC//tLBJVDNrEAoxzDZkXYrD7BOS1DdYbDK
qg6aOnk6m0CuO4uZiGBJTjFu0hFqklJtJyBapNWNzFJnHHehDmnb/iu6ykSy7DyXNnos7eExDoAz
MOO4wFRXAtjS1Artsf02GJqflmpQKzwAJ8BRoUU4GQ9EoKCmpsFYfptasAK7m0zo91auuGN8ziRz
m7e4e0zUjbHyy+Q7KIEwIHOGKETvFJADASghdpt2yMkOjtDw2noMNWxb87G1Grsat1FyGeL7kfRb
pEpwPH5AzTVkkhfHapDksldDeblh37S8fShA1almr9fuq2wwX+WVi5unHcrRDc0g4N4Vt9ZU7pOk
R4+y/lYA3V6b001be6n1GKa+FhkbjgDIy3KjiW9je4459UOauDzEaTbVrhTV6OxKu8Ts7jNluEH7
3KZJ7iVM30wtUGMyeHAwEatBEOSScp2y0qur9GIh8NSwUiuzx777Gs9iajGgQgM5RAxKMFV30tCg
NNPwNBC2TfNrngqQI/uggpajKi7yzE4V09Hks7xWGKZ2Bw40iBWQtDbaA53p+TVWiqbbqXXflnM4
MiGBWl5GeJ+g8MMNQHBnKyqzDQyR7amAAzAtxEbvdLc1wf6rO4Aa+mmrJdBXZt+TGCKnUevXdeSH
WFmAHXuRGLFJVOxqckxIHR26DBYVhVUD0jsBKK5rsPEdj22kniomPZAcFvKaSTjeBDEcTcsBD6l2
vVBDaPwokJAqZLzNEO3kbl/GONuHEXY4SWVOwJan+BYnK37u6kOJNWtC8KnF4dNyt486J+rSAALh
dsLoxYIFjdsMCuqbdYqHKFl7MFoLmU0xfgdg40GPMglWisgVR1MJN2KswLyD9Bz0lGeHg2TSbU3K
xk3d5c+QJpCxAfQjgV12WuMmHQ1Yr1mclz7JAIXENRtfhUmJ16UxrDBTsN4zaBmduW7AMlvkP7Ic
xsKUtmxTNq1yJj2biRS3SILkQAsT0/08TZ1vP2+S4tfUEFoJaH2gDwo85FzMeZPcF5aCFrwo2hPa
WodWH/0sOXeh8KPR2GWy2Idt8+3zERcXzw8jLmodNURAY66F4qQG0Sbfmdvet3byfu1quayk/xwH
mF9jzvnpByWTWK8FdD4wTucbJ+s0uaXPYPzuRlsc0tSHVyqsEv62rseHYen7CcWtWo1iQxKndFtv
JbsJxB6Wd0BzZyjbrz7k4o75YbRFI8akdVkooJyfZngxYBvUi3bCbgBHdYojwqaXvqyV5xfXwT+G
1HCPkGEL/oGKTvhoRvloiZOifhe17mRK4Yi1u9ry9rQcZclGnywBlOiItydED22pwjGUejPre5mQ
iFBn95IarvVoEMjQL6MV6tQnUwpXNseyGv/hWyzWKtL6iaDM2J5wr3KtZvBVLJqqOkZh5daQ20su
fMCpS0BTQGhtIUD5+V751VwjZlgwdJ3VCF5n6c3u1IzEygalak9mgqtFvQlh8lGuXIvXxlhUEcIq
jMF5idtTl1wRCNSXwjHhefj5gyyLa68z+fZJ5m/x5klMNW70IUTilUJ8T6tSR5PQ18HY7pQ32w75
hYCRetgJJ2eqbWjD1pwAw2Dg4tED026iKFppn/9yiYGgpaM2A2QZqjSLryQrOSWlaE8ZUrhhrPyu
3pkQSK+hYFxnIEdw4xDLJ1lMkNidVWDbvQqd688n5lfR0IIQnoK7Obgn2vzzN/PSp4VkdePYnqBJ
HsTSUyn6XZR/ibJvWvWQhM+gIK1UzX8VMt6MuCTalo1ZD2BJtScI1eyaOoZYwrD2UB+eClAVXPTQ
UwdKXjOMxVON8CNMax5lZ0NqvrQgHrpq0kQeDJcjB64ET5naqUdhGJpDqXaqVSXGnbl9pgrsoUmM
EuQUdg88/K6a4U7g6gUHD+S3kJEcsfmRh9fRS04KqMnd1gW0Cy0ZlCB5WwKUnlWFE4OGZgDaTPI6
YP1eT4BXkx6KJnIjq4WWXaLcc1Hs1UKGQIS8QcfPNeDPiCqiw/X7Qv6qF1owVUhcJeFYOfFEiJIw
CKMTIcEQRZ4sPbVUsWc37XjIncbCH52eKS/spFOCJBqPaXLq2utozJ9HnX1Px3KvE7qhE7ntCBS0
y7LFjRd8qgiLXET5caihdcNxOVNqbAVeioeMRRdDB+eKWbiDar04UN5vOmM8aUUWMLn7nk4Q07Go
V4fKcZBNexysaVPNQtoSSxWfxkkGze/mnKXxXYbsHSzNYqVF/yF2zO959qfD6kUGoS7ec9rXDJLY
YXoW1WWaXgrQiKN2BTuxZGWBivVukGWKUrWh1o2xlJ4lyN4F+n1zgH/IU3xPn0073cibdtOuMbKM
lQfTFoFfGuDai02SnXua7LtBBBrnrllA1pE+IBNGlazCcgMiVa42mVDPE7sllO7MuNylBjnnLZLK
WIOUGYd4yFRaL2lJjqTn/gSf2TzNbFmLUBQMcR8I76Hn95KgNeF00nDUObgswrB+FJA/r7Pi0Bv8
YvXqCZeIsHrSQQmscqho1GQ3duplMi5EfuhCyMYn9ygiObMWgNZ/nelzeha7ojlS66mCCL+kErfn
zSUfipdenGR4GZao8rh50YkzEiiEfd18CbPuqu/ML4mcHmmKv8O7LSRATqigXRNDgJZvTMypFIbe
JWcvXDUNh6y5ZiyRHx9e+SKJIomk5AbButJGWMuhcKLFltvFlQ/CpAaq9mbsoa5B0VOtZ3GQ75r1
oo24J+2s+FLLe1EEKsncDnWaXFw+D9hrK2ORcWkEpOcQNbhzbh01APOUFP6i4ZparfGhZLtY9ItT
OaeNOhHYQ591TdlKVHEbKvuSUAPWPPQIVrls+BJaFpZWI5tVn7UcdC5Q4ceocBLNjIJJGWuH1120
NZlu2KxFOUaZyGPVEPXKNNMHtbilKEqkcnZolDyABbAXV5Boycu9lH5RgCkT4Y8C5YARvtB59NTx
3VShQMhwT4EWah1PQV+xpwwLZ0b85rR0UvTOjEMOfdnS1A5CNV3eGwdpJJotaAuHluScqiFMw/hD
Z8ReGaln0oyPXMu+AuTmjWO/YTTe1ylAwwOU9Ee6SRVzC9sDtzPFPjJbMIw1t1DHIwO+tzEnux8A
TWWoVg1W8PmLXqJBPizCRX5As0TvUs1CcPP1QPb4rh8c0HNQH3UgEgz6ky0dQnAWEzdy+121V/dw
el85SX+x2mCOCqaZ8er+uQSKjqEhAIDDQRqSC5qxMJTNnAgZ2sqjzov23S0Qhihvh1n0yPqBajVc
KRDuHALWnD1bqVvHzpkc3QHk6li5xAntYjeDfeSg9/QQjLZVWbFFg2ae8HffYnGaWOFU9u0Eleje
qaB5sGF++LUaApxyLgKlDTN31YYKUpBe1pAESyzycmhzcQ0Os4Y0IU2zswXJ7G0TxCfUXpQA6LKN
lHprV6gPKdj7BzUXp8tkNVPXWhiNhDtzbNwMisefv9GPN5fXIcCjA+CFIr9dLF7AHNkAAbzsLNzs
OAs+NtzJD0CvBODHtO6qDN0C9PFzAiFsixY6cml9mQmUvRXhZNCzM+2ok6QoPoZjtNEm1Au5Oxi5
2xvfyupCqmHlSX85l38OvMwOVKtHQa42szNvnw1YGmXaGnZoSUJZPtsyGRjDaYrVAs8GsEPtE79w
T5Gt9hcL/7oTfGapiUTAFohMqzTPj2WM+UW+eb7FUSjXqT51xMDEBuwWQMgwKP3hAQKRgGfZ0dmo
HLZbL2P8Mu68GXUOGG+uJREZxlBK5lHjwWND5pLqR8qU/0l0ezPK4pCTmBqhpTSPUqV21l70aB9z
//Od8IuD9N38LTYCG4ahTmOsD6Z8rxvM4LkofuTa3eejfLxMLl7T/DXeTFiWqcWYG3gUNYhDW/ZA
JUAnIwNYUNmpHXTtIKf+d6ntHxbmoqM9UsXIAV7Izo2XPSK/z53xjjtYluhYJXcV1iaYO4Mdnka3
uQHLHTLFK4+9tk4WB0cYFW0DwWvM7lZsVVzUvMQZnAH/QrzHAWoxkP7zxbk4JzQolcKdHoMm1X3c
HSF5I+e3Kw+2ElaWt+SGyQrUabFsZgnPQvEap9sMF+jhsSOWqosGZ4auo/f5qPMX/3AMG9YsVEBM
aBUs3mfH1NgYUPI5hwexJZvo0Pu6D1vGlWGWkJg/1s2f4yzeWmxAIykyMI4B4Ra07zb0POs7Z6e1
+uTaAy3eVIyLLq8sDDTXeslGbLQAw6wCAZc41uUDvd4n3uw+ht5pTuF9iI1AfHSUi+2M2oWuBb9L
nPKe4ZZoOvBNkezyoP8P7qeIMP+ezSXQIxMJaSMZg8s7IEkgBbAz9rHflZ6wa88K0j1qhuHaK/z1
+vxz0MWxALO5bIAsADYec8rt7HqOu173Hc508K8YN1W47x/WQOL/j7Poz0EXp8KIPqdsFK/xhj9q
Vwy46MxJ70MfcvGAKBffIj96+HxLrK1VujgjIiygRlYxu/n9rGeR7IoHNNS9/LSWwihz1vV+96kG
JAdmOrkG8colSoYYeTx0XHRnYqK32BvlVdyVN6lZHay0etabEPpNkLqX8m0JtqmSJLfJ2F3BXbqz
ZbmXoVWM/rGmnVEaOisSFE3h4VTYpGJApFhON/Q+TSDP0ABoXMBQKzajoyo/1QluMUzhiNiQlfBG
Net/rpX/9Tz87+iFn38+QvOv/8L/n3kJ1EgUi8V//3VInmve8B/iv+aP/fvX3n/oX6fypbgR9cuL
ODyWy99890H8/T/Gdx/F47v/eIVIxHhpX+rx+qVpmXgdBN90/s2/+sN/vLz+lduxfPnnb8+8BdsR
fy1KePHbHz/afv/nbygwvllN89//44fHxxyfOz+yfKwf//F/BGfsw+deHhvxz98kosu/axD8NRW8
ch1kJ+yk/uWPHym/A7mFCpauUCS22m//AONTxP/8Tf8dOCrUA/HbwPdBwBI/ang7/0j9Hcn2TOqD
ijC+n4Zl9t8T8O5V/fnq/lG0+ZknhWjmJ1ouSggNEhxmqIUSBV9lkVeA+pWNUSxFFx47KmwPoCCT
3WWoidjTsXGRm6FDbK+F7Y+3h8Woi4OoaSh8hhorusS1G20KP/bR075Yl8FDY3ndYuFDjrYYbnEe
6VXYGGqO4ZTIlW6g8Ao5/MYnqRMFs48SLtkb5bEOVs9BvKX3O34x7uJ4Qr8dhD14OV7wlMf+viY2
2c82Xvpz9J3a9EkEUM/62ynT+0GXF5ZcxeZvpzy+QMVScWChKaDkd4l2FvT/Q7s5s8IbdPsvqFut
zPLyGhMLXbFi4LsuDYo3Hkx6IQ7kYZLVmw7tyeYmcUPUnysbDM2VPP9DGrB45MVhlXZNz9QhiS+z
BBMsJbZzBJfX85qV97kk8mmJESopIJ4X/QBsOlDMPAAkCs5sSaAF0m56+Qtkpfm7vzs1Fs+2OJ8M
q5VkKpkRXmfv1ec2yLBmjQBSd85faGqvzeQ8A28SHStECDMLhAO8wy2M2a44ZJl9wIVmhfneNXb1
NXmhD8NL/WKCZ+6+CZ9/RKe/E420RTRiapq0iYUlNPjxuTjnHodtResm53gzG1pH7pr88MfCzGJ6
F5FoNLWaKgwjGmV9nngHGGZu3hGho7r7rdYl3wK+q6gt12xyNB8ANvz8kdc2zSI00dqspCxh8WXG
5xoNsXv5hfVAvURXnw/0scqweNJFMEpkxtRyXrwN7Blh25O2drdpDkkAT6Bb4RSX/Ba5M2qNkbyy
PVfOmOVdB5kkY3pZxmhmtw4wa46inz9/uLURFgUv5E6kCweMECmVJwzZgRP35yOsbP2llG6dNhNk
AxHKlalDIfmWlYYzSmuBbG056osMmOkc8BUFw8z33QGi8x6MmnDT7S75Tbv5/JHmpfVJZNHnSX2z
14dGNGHJMhiztKMbF+G2ryo/JJk9FkBJK8wJy3BlyJXwslSjyrhUjLHB40sqthq/4h2AmoBCAcx3
aKorbuS1XTCxsvzWVr6+iCqZmipD2OBEHGYNpyvg4F2yiV2kHAEJZD9yMlfaypvVLGeOHZ9N8CK2
lH2Ztca8ZhoYiI6wRAWQDTsud4DxuLJ2M7G4f+g3q4toXiSfjbuIKXoXxXBZxk7X0EFEm8EBRWaj
QDBGte5k41uINnCL5jC8q2GlQXLZLfqnz5fW2n5cxJpGCxu07zHjVRx6aM3P7lWfj7CWQi65h2Uv
uDS081FBpC9Qi8HxD6KBnrrMKju4i5H7sNWObVF7WjUAop+WJrrn/UqDemUPLdVMhsroMm3CeTm2
oy+kHqA9+c5o80ND0lszB5QTV46VSL4yuUvej1aZWdTiHV+MtHVhvQg/H/8/nNxFaCB5U5ogVsSX
GfZVngvonnU7E15O1U207tr44WL8/mR6bZa/CURpMVBj4livvQM7Byj9JhfDM4J0E+9WBUPWxlrE
glQ1OqXPXxMc6bkNun3r81tq18gtVjPxtbEW+9/qoW5kqniudAvLk8NgZ062jTclrjhrsWYl1BiL
LS+UhKl5ihvORGHgkuqS01AAOFQXCPNLrXz5D9fHYn9D5zydZOs1KYWU01nZWN5MwhXHv9IrWEmR
lr2zuFWqSGmxGCn5JmepW4f3AOpBMup+5alWJnHZNstDPYGgEqJWpJHQG4beC1XDCx/1MbB06lR0
9BsZvJlWntDClPNHeCKkUM6aHSDzMXf4hGZiBO2XQi6Iu/LlVnb9qy/Ym00yKGUF1y3s+rmF2lhO
WdgTDjF49ZnA49i0nOGfa3fJlZPEXKQjRiyxCgK78+WjcycXAHiAyNCf5lsBpyBn3S597SkXgUeO
S52ZNXKSqSz2/azepSfK9cpU/uqpKKpwBlqXOoFkyvvEpxqMNGsqDCLc3tOmhya+zCUIw5H9TEFH
Y/LWb8cfq38IctAeNQh6psAEvhZi3ry/vFdEnamxfp6MTirN0/wN8F/bsgY4bMjmpBvQ2SYtSsFn
y7QoEO5E5VK8hbmCYu1C2Ur6IKOZBIPajkSKn8jyVHuK3jHNTSDIK4EZAO6dW8S5htu+QdPGBU2t
1gKZRFm0YePYlc5oQfnajhUdyv1s0I3BqRuZtEEBdL60k3WjV/ktkxvL9I2U0nHWuzcrkKbiBngw
2O28vov/Xzv8Dcqgb5blh9rh/WPRPor2XdVw/sTPqiEx5N/RXAOM0oTJIH2Vk/hZNIROLAqAQJ1D
NfC1+kf/XTSUiPL7LCULgW9VB+PbmtPrP6qGMBD9nWpUMS3oA5nQcsL6+ztlw/dbCFK1qGNr0GxS
oJ6jzKpD77fQKNGsratuuJujkeIyN1JthCLqi0Dapoc4eDM3vygMvAaaP1PaP8bTQf+EDgOKqEt+
filD8qGEKPIdahNgmGX0SVWGbdtk3DaswYO45lZm2CsSzAKU7Ip0/T0MPXSnLKcfY4OuTd6cJFBN
a1Uq7arrA7hH3kOl/BuTxtKOQyAfZXrhRf5FiaGgDeZW4+ftDAgkA9B4FbinY9o+dpwEpY6Cmpz0
oZ3V/JhkyUshGcDnoEMDZpn4bhIg5EqjUAPKMhFYnVxC3z7/gsdlkESEqAsRtAqYpN6Elv48VWnq
hGTSHK1JNlM6cIc2AiTSEfTOaSoGm0YyPLqmaHB4Ngf+BEeQGSPp61WI+IZdez9m4RlWDwzuE8SD
5ydYc10LQ2e4IkPXqtjqtHZlZnqaMcCau2SWLRjurkPWtwDlkXOfA2zEDQ4mILXuQwLQNBmeY4Wf
WVM6n7/KRcPl9VX+JE3MmscWhDXeL502VWjcjVp/l1j0nuQKqJilw43RBUZ9z9BCQ8Pjq4X7L+w+
Ph/6/R3+58gQQsbaB57UlJcj60YKViiTujuQX3iU2CY5D9UK+2TBhZ4HURGe4Q4xt1ipqi+SPhWE
LD2C7+Zd0+hg7mkhd7iVIcOsEN4jjV4pdf8VYhwvwM5toIX4Q+mzG/gcQOBKNS7NWPzg1gA9amaZ
9iDK2JHMAdSLFNqSYPw+pYoCUmE5qX41wm9Fl4ZzpscHbVT/Xo6HnYY4Mh9XIJgDfTv3Gd6VB6y6
RwdC4vS2uBKomA+b6ArXDe9VDstfxe/PAePtBv85GgyBXq2BP+hU52TIWd3DPW/WWYanWhKM95BC
buGKB0P2G2Vvnhs/OsOsXc59XsMhYzWHfp9n/vcD//kVFleDpuedTpuS3sYQysFh5w2N8UKH9Lbh
/Obzlbi4vc6rBHLSVEOYpnMkXxZC0iiBe0KZVHfDc+8pV8kOsLvt6I9XM6RhTabnF2vSwHEECT8F
oV8Hs+b9qyyGSCqjzOR3Y0Yin4Rm3NtyG8NbJ1JhAA5z1qoMASOZvJaCKQezdjcy06DpwfDhZe7C
pe0a7phbKc53gynDRR7oyEFEF2us+TaU4mcxAG8JVZgvnaSal7oE1N3oDf1ntvCu0fi2Pvw+O/w5
a5guSH+rFiBgSzHumiMh7LKR36lkRwrmV1HhrbwY7WOQMPA+DLwZC4KS5jJIWNzMAVEVFRwQYT1Y
Z/o5B5/B1tVmQxpgNSNgcVXIlhpjCd5mnTjWYFxDyf+2s9p8Oxl570koY8MV3XgJKRQ+5SlR7USE
HutIY0+V6oWVdaYmAM6xuI4acuESrbdKpXzBvaHdsEn3oQcOIg5EXuuk9qWq3Md19YNirhsoWcKJ
KHKVHDZZo1k8qWoLFfsMRxX0TPc0TPgmGWHcJBWa24bliIMkuei5uJVSGK63GWTvaaMFYSosVEpT
8MkVFeTbujqAUQ+EgdWi3m8mfItq8Vb06i2OsvEw0RwE9QEIIJlZQRxVAe/olTRBoa/sniGvfKcN
KcwYWAKZl/JGCVntJjFmh1bDvcqNO5EPzFFbtKOwy154PwmX8Qra2hBBtcPS3GpRg4vTYJ4lVf+S
NVoJnYFe29SpthslHbRsuD46pcKfDCMJN7EGZPmopv7Ik2EjlRocEXrLcJhghxnPD16kBPsNWFVB
/9qhab3XcnyJDjaZwqLFtaT0R9pKl7Gsjo0hf01H9qC1UbVheC8klDyrALmWCX3c66GpvYDD8RSr
yX1kmS5ASa6lDN+zNrkf6PioFxNAnU19rNF6bwYDh7z0ZZIFO/dpuqm4uE/S7llicIvWWnh8VmQE
15Ske62biFtXw21ISzkwq1kLuZFhK53fk1C9R9KjOjWJta1e6Zeaodnfl0nroIMMneGUvWRUQgVR
h9JHmMDP+POdsAzIiFA4oDWYDEIdGzybxTEN5yVNzmD2dJeiEp3vuk1+1cxF0pUC2gLY9rqnkdBR
az6PFQIx7PexSevVqRVg1SCTNIP8ug+gZ7Ght8hltrkfZ7a+dvv7RRB5N+AizCdpLsPcAgPSoL4a
PbQoN5JHz5CXtke38KCOvQqmee0OvD3dMJlIzGfHEoRhNPQXZ2mfQJOkafXsbsoN+TBFJnpKCU+f
OiF0pCK5gFhbl+1NEVeuGbXbIky/hM2QejDFkKC/wCE5UAB5N0W5A5ulF57m3/SJQvetjpJvsqIe
Rq6dwf2GHKdpCh+iIlLQmRGSKmijKADUS/WV1s/U+g47rFePcEn9AqrQvlVntyx2y+N4V2iGm9D6
Rs7NFhx4ZJDQTcl82kMfXBkkA6oO0EOJrOYClP0s7E+KXVea4g5ywnsWNZOfUS381pD4xkrGrzqT
21tFKNd8UB+Buz+KEbcFLq6wDjyisPsBOty2qSOTbrus8GqlRUG6T2HcS2dReZBUYKE1gYLJZHlT
JPQ6iWAXnuDWvLE4qAqWXD2MXEKJGz38tLuCpmMwDZZbyXl70rtq2xdwUOlk69w0xW1b5dAFqMD+
U6A4yHtwCqTBvKk7PT1BsQ7W5sYdMyA0Klf8itBy1+S532cwgg0byYSKnx7UDbh6vWGOIKTCQWMy
+k0N/zI31iNttiyHFXAPAXP46V4Kql5g00ttg8XXloBcOSQwb3JNglRTKl3LEt9IEdWcpivlsyRD
JEtNQT6LjHF0KjnFJSAtbietBgZDy30jAhvVytWHuEr83FT9EnIuDtNYsSnYLB8ypZNdIV3baKmK
ej8pqJ/FqvgyzWa1mZyXjjDNyRWxUZ1jzXxKKYcDXwl3dBwuVQ4zUVbrl3biYjsqdHKpmtxUKaJS
GpL7DhKO9tgBvmDUSWPTSuEQiIA3MhGQPLJbWKxDnGZEdbjJjxQEQP/zUPSLIxn0VA0KL6AJAfuy
SKlZprGItFZyJ1J+lUKzRGTiqrXIyjCL5ttrKLIgbzI7guF+8CG94KwFmBw2vnfjjjqSTeDPpYI9
rvt/oTf08ZkQV6mOazSCK6hti5Ss66MolTIpupuRi/239i6/Sw7yGYotHjhaG7pp92CEfT6Pv4i1
7wZdKg3mYSTQ4wujOzifBnNzPYP6autrge6XAVSA1pCL70H7rxn1DFCa6xfI2ZBSvY/t8FgsUm3M
ldtGhh4/lTesJmDaQA5F/aKP34XOn/LpShJrdcvl2YXLBDB2xEJyrf6iwCdpzZC1TaLc9jR7KGDM
afbXFpQ3OUQuJmlwyqg8UGtNAfzD9M7DojoBLWuQFGRA/N4/7jT1vSRzldxmoNq55o6hqKhuQx8s
UEeD8MeqoRxV35es/7izgLyDYhGAZOaSFiFD1URrTI3ecjT0YLLyoyRcccyQx3ZeS/5QaqGbtzA0
JyPCOTSodpyGDipOEOpohnvQPQNT0naaNcvl5DEsHAhsA0ynLowCYmLKlYICiQMANnwxInhOKgwF
iD7ehX2ygVsAkNGshIxvjNJB1zYVDGYtBKqOwSBFpZPHOPT2I76FOawfZhBqypmHYsOsLBR7HQ4J
T5PolzRjnMHplfNLnoHvyGEY3qmx5M6YLa9tM2ioVkC7FxmkCg2mfh1E5xdJuJfAVG0UeleOsTqb
dhbH0GBb6JOBZpNvzDg+5BHay7oa3RBFIo4yaRCzhFhW3eYbTe10yKSpN7EOc1SrVVKkn+IYGaAD
1jx+rACadJMiDTqRFTs9Qz4ohKnM5YkD64lTlyY0XiDg5IjGEvtSHjdwEyg2cRl1h/9L2Xksx41k
a/iJEAFvtkB5erEoitwgREmE90AmgKefD5rFFYsVrLmKjl6I3UyYRB73m0avSeb0WcUIQi93bUeW
q9IK8gen/RXTYtqntX4/tkPgOUm3xlXTCXS1ei5SG9+8rIP8m9doLGgm3oqGKbde59I5hqo8941A
qQS3V8AiFmLwgYtc1nOUO8g7KQlP3xjbbWIsbh/F8CuNne7b0JTfxzFGLszB2LGwQnfTmokHC1r9
U8z47lR9cZM5zW1BJPP1ePBW+KZOh6GmhiiyaZUi/96YaFbpvXY083mjKp513YfhFouFx4iC4t6O
jKvSVlPKk4jsga2h9MO4GgcN3FdbVrvaUeLfoZWKg652/daUbhWYhYZ3GShqvbS/jW2vB5pUuyfO
jGKfZbyRVEpzWw/imi39ptnxvE462leylCSHofyBlpLqTwiipKb9s67L5lAmdsh/LUVQaeXPQXOP
U5Y423ZMf5p0CGUPoDlOoh96m6h+Y8ubZER9KpvkNVXtNy1J8kdPTaq7aQQkn1PIRWlCRddtnXnZ
wxretm7jN3VeB6PRqbd44FgI14fXwqxMzuzoYIjyhzVaETIxBHldN24Kk/fd2AggKRrizktKx5gp
qIdEBL3a7cY62epDUt/pg7dXpLFTVZpFXpzyVVg0hBr7pzIVj0WdaIHdpC80nu7GzgIMm6PoUxv7
PKQQyLp3geSQpuDTqyYoA5tmc1129b4JD6p5GyPWYygMIwuxQh4Ot08b1kg9AmvC5KjeM1dGOsrr
MDwDnblRBxNxNXNxp+ws80IkOnts2ZiQOqYLif8UCm1G86yrdsmxNUAdFWTDurfBW/Ep6Z8H8xLb
+kQc4nNn5ySBsEp6jtnIcv1K24SH8fdgreJNhoPewvtr7iDWRwuB5lLb+rTUWJpa9E8Z/CwSOLhh
fAwImZplut652lFVLCoZTaFbTRS8ENXPr8IwACl7zcVw5OMqWtgXkZA21P+NsRH33e2AlkSAtNM6
OxpBip7I+hKf8TR74cZsFYM3IruDocHfJso/w6wcqnRid0S6sMp3pXzXB32fDPqFds8ytP63ajpd
5aRSi6g2FCK8dtQnzskWkGXEVArguyVuqh4Pv/LCgssv/LQgPHpVQ+PSxa3h45MUsk4VFRLzsSkR
imjj5koKHD1LS9tBy75Q+Z59hv8sdvLaaNRpCtLk2rFDYdJ3y2lbJuq1mrrfvt4fZ9exDPqJpCXu
p6xEtCqilEmsHSf9pTNqpO5iSAbthUf3t4Q9fXbI9TiY6noajqQn31g9DAxVqdSOrsRcpp+cN5ta
0kfaQRymzKv8mfZMM40oyDrhYz+Zd6RomzSbsEkpCrQwrPKKFHLVmHMwGVPgoHzhN7I6hHOjrply
DJf0Wc49GFI1rASRqOaal5//s4lHe8jwHPbmo3pAqA2SxXr4466iV3u1gHkBKsdX0Hou5MRnUlOb
Smax4dVor5zyZiPHqCancudj2nacOnnbr1BRe5Toj/k4L5UrZ6gJkOlNj7PV1xvhzNKOpuF8aejU
OHBaPt5vYorJzKuJAL5t6eigwHa9GGZfZA2eOY8cdprrsd8Wd96TddJ2rGRu5NpxbsP64M5yEXVA
DdTKhus6r2BNlTnmE54arzu96FdKaj3JaKJujhGrt1G2iFzx5+t7P/OuIVEgzU92rkICP3nXmZoP
oa7yEWTKtaZgfka2ceHN6meCGmvQL6PRs5gRnZweiTlb1ahnyzmstv5wsCAtxi/2X6eDyI8DNXCx
zNXpN0U38HPmQ/+OSHCxV1fpWlX9S3T3c7eMHBx1M6XsYjzz8XXPNNIrWYr5WLeLzrpfoR47K5eC
z5kSzzGZYUACJ/x4pzXPlLq6JHGdj5GLMm6ZIHVTtcsnDTxctqH0s7g0/ARFeBhP+bvroUzz9as9
obD8je4oABH9dHWhh59WmU5RWZE1u9PRfIB04CN9h/t7MD5k18gLbKYdkt9hd2nR5WWeHHcfFtU/
Pt0sJim327+LApTfIijxY0bCoFhhQnq8cINnwtKioMcRvuQTn2ibs6Zmoczs6RgnRUPbLX/svHHp
VKJvqDpN6VsaY4NoAXRrMRAlUDOZMOZ17IW3TBvf2QrhhobZd0upL4w7z+35fy9tCeH/nKHIOvaa
ozjTUU4jvUXUKeWzXu9z4QSRsv36OZxdS2M0SGEP9+m0iYpxXu1OJdjrvhqvXMe8Y9R0nQ7OjdTC
dyqGS2njmfVoSqOtjkWv7ajmyfccV5qwGykm0g9NR2fYPjrNRKu47l9z5vIrtXP0CxPqM2/aVTmk
eMfU859sCKJca9Fz1KfjrEbuSnZFiS+p0m2sOjogM59d2MXn7pCIgMol5iiaZiw//+ftYaxZdgyM
piNZ/1XaoTHauZg/KhNK2WP2BqlmvrCXz8QgEC18o8hGcFieMmhUS29gCCkjMajfl5t+JzdLDLoE
bT93JnxYZ4lR/9xZ7uGKGNMOP4aIqaxoaj4la+wPW5yzl8+0esnpJOy/3p+f+od8njzJZWcuhtn2
aZ9ydpUosRRnPFq+hP9kB82fZFvsoVi/XVrrXLDB4UU1YO9pDn2fk9PdmzQ76WtrPCKPGq3iGGe/
dEzRSE7RMwxjbVva8bbW1CcKaPSSR/MmDfv3sEjMtca5QAGavs0FXoBRXm1tw4QLN8TTZsz6Hn9b
LduU5nBMOrRcW2CNGNkMtz0Z/pUYlOxZTzpz+/XDO7fzIUGqC9F5sfI7+dg6PZojLbXUIxt/zYjm
e96qR2cuIsCsFzm/Zw5vBrvAQMBI8ec0Q3GEOjRpo6vHsg1Vv4ryP0YZ4TpgdtbBdZBxVhzvN1P/
TWkjWaxNsU0GYz19fccnbOe/cQv/egw5lmpjKd4+7lEhhFZ6faceJ7cCz5Dad1rURVepNseoi8d9
HDQDynMDPR5fFfOw6UahBSkjDH/0DAHBt2xQfE2hvdR66F6K7GfSOKzSQfGizLqUQyc7TCZG3JWA
24/d2sCxqVwlr0UgX8bA/IF/10pZzReNSi4seSrK2ZYF6rkpS0qSJdRGzfW8+4W6qftX6yFbqW+X
KJrGpSVP9l1cod2bhc58FLk73EdsGD8NB/BsvXg26+FZH2PLL8F8bdzc2LRqp9w6dZQGTa38GdRU
u8Kx1g6A+rzQdT5M9XRTtVjIt7qoVrYw7hUXhxVlRs26ztRHw4xeS7aez0TAwDJZfUqbHudfBfrC
jAmMKGgDGqWzEV3+0DjepQL3/N2S+emYwSOXebLlWj2MTKXT5uOk7SbxPIIa+HpT//0NJ3kR3y/f
1DJF0T/NUJx4cLu6mMdjUePxNmRSYvAyOL8j1JMDOFQ7xxqGddKC85qbQWzMzHia5yp7clNGlrHD
+Kxsbc+POmXYqql3jbkuRtpCqjeGPfyszGFTyrLbz2Ncb5QJQCpHk8DLSH/++k5OH5W5HA/gP3BR
BS1JQ/rj1zm3TgSEIh2PTVIFoeL4MVKOXy/xCQV0usZJElmkuIlXYz4eI8t+mk063LO2V+hN1x3O
dBUtKuSMmukZ22L08fvbtpSXvNq5i39f198rwHgasBph65PFFXIF/EQo8hgayd0McBFTV2xCakTv
0nVFsX7hjq3llk4XZDbioQWtkVKdwgoqXcAdkLo8dq5+0wswH0a8CLwPDHUlBdraqJ23ujPw+rAZ
CuhO5h7iGTPlqlSLbUQZcggXF4t4Up7G1tVuzTZkmuwVDFCLamMlzb0ldIx+9MjYoqwkH0cXeW9N
Qw12cLzbfGy0QHWdPJBNeFsmFv0xL6n3atiUN23bpmiPoU6beB7d0khP19ImqmLU/UvV4306QBiR
9i9Cxh0IHDOIzS5c143i3NZWr2FlzSNj8iz8zM33QzF+R+k78ZXOfWoMoa89S7EZbRTlnZNo33sb
MKqdaRiLzcUzWfR3I21jdNKVYpUKWQQi6hGsE2oQNul731XTrjRCZV+72Q8zHRi6Os1dbeiFH4E6
CNym/am20W/LSjbWJB4nq7ZXGHnoB88y3mRdJ8D3i0d9nmd/yntOKt2y1obh/ZiT9LsqpvpHVdIg
8uy6Q28q/5MaykExtBfb4P9ove5Nz4Fpijbf9hK94FCBUpYJtqrC6Afd9arfeGOGfbUzvsu2fin0
Zu30oQEkfXqkILFBMtivlhlOgaEo13M3Eb7s/mZUacBiFPdiSDKTNquvo0rFIbCORSANOrN9UU+I
nPcrfAjKoLL0g5nNdBas36WnvmiJkSzwg3qHc1qyUcv4ube027wb2n3ad9DtvOnGHJIfIddVylTF
+yIdfSWd9n053zrI5m9sZepxB3asfVrF+H2YZWEFquj2wgVN60w5DriK+W6I/s/XX8Ry4p58Dx6w
PAbb7lLenabgMH/nuIldcYwGOwLgq9+gwIG1gJn9/nqhM+cZyY7rkW2onP+n3Z+uT+MRizNx1OOD
yNDDVS+JSZ/wLElhgOV5BkqKdEEMKtWT6CLpAmudZ/THvhlmbELwu5CFfROHJh+ZYTNfUxTxNi2v
1ZnxW3GYlMBENCXqjYsOvyWxAWIshxxvJhGeQdAf44HxEnNwQS59fOQ04DjSHfQIVBPZC37+T20w
RqNX5kIMf7MMY0OavijXrZHZP7ib+KBf6AstJfDpcqg/k0kh2eF9GoJbvdWFDMm7o2IbV4VpV4Ez
iDuBFxOK28qDkBTwcVJfONg/DaNNjN68pVimSNCdTxsrc4ah0iO3oxixt9o1koMMPBbFRcLI1ltd
xJieNoJO1zvpBHQtxwqcm+5YuvabWWcvKS4LCH53QRFrjp+MNaIJrYROqGn9OnOSt16jCx2ltbgK
nYr46sr+UNvIFzuppQRiNOOnShjTqknlz8Ry4gu1Njbsn98M0v08IfRPdDiwJxthcmJLbaayPXqp
HLajQaLR5jEYTbO6RkJc9Q36xhu1Gn+Yg5NuOptCyG16TGbUcE+62PqpKdFMcccnMp7GV5rxZ+Ip
2V3v6JvOkuD91EyuerpuakYSO8fDexUzw5ZZ+A3fpGkVWvZ3q4luyuU+68a1Vk5m1weqkTBowvm9
Ckcm3bFUAjg61lNdJukOKROxi7L6yR6k5ec2bABHT96nEmGPQU/aJ2WMGqyeogPMEnvbdfm7EZb1
Sg3DH+hCYveoaD8G6b6IRpo3fTfttRLDMMsbH4xpulJAeq3nIUrI1LTKj0JbrPIFwjoWGtlYGNbr
bIbD35StEwzpyIOon9uo3Mc6aWzaRz/pWNyHWfaIdPaVK+Z3i43oN4P5jjISnLEmhtSV6jeOXj8z
nb5V01qCZFWPNgjbEI+RiFBNhvDs1SPD70Te5VHv+s1iwWGGNvaB7Wj7WtX9MAS0BdULi62btsla
96IJhyanWZs1dl6TAu1XhjUjY8P+ndXKcxJjlGcWqBs3JtLJudliL6WrCem7Ttpfj3epQQwkrgWl
HZbbZMC9KPcKd5+6U7SxSg/UEQeF2yo8d8Xwy4icLWnwxEwdayWBwPhz3YIqaOS8aUobPte8XDAP
fPTwPuuicBtlmGYNBPTD4IbuL7VT1b2uk/Z+fdyfyS2Z+TCHYcTASfCp420YoxnOxlAz8wSR7NdY
W9t7C72waiPfLn39p20dPn4+BaDltNZ1+rAnyXIKEk6t+XNM9+FB27V/ddj+B9TU5+wR2WJgYNhh
wQWyTnvazOQ7N0Sg/e/RvTCFm62CDJqz1Veovl0aEJ0JFP+udkoxz2Jd1oBDao5QsfJ+4JoZI3v4
3+WM6n9xpv4cpD/c3ymdvBZllw1pWdMek9+XqjsOEGEvw5W5EuvhWPRBmvnFhUrn3Mv756Gezo/1
1C1CBWw9c7BoZ+z6q0VEr99eall9ao8tm+TfdU6O23JIXH1wuDncAOn9zWi7RXvnAGPsYjT61Fv5
71rsSdB1qvEp+lnF6NZDy0bx0LZvV/MxO5QEoSPgKLHGWzsYdnrv58H4cuGz804bWcvKMPPAZEFV
c+B4fMwukCSMI2Vu62OiGsoqN9LXQRNWIO36EWz9j3Ts6M7TaFrBQgNipcc/NBXZi7iokD5OVG9X
2Hof9AV+dd4wP4i2ejQUfPI80ET06BQQrnqGjZNIglaX+yR0tyjxbtUxQi/EPCoOMPd2wpcsCZ2d
0MdHW8uUbdq3v3BB6KBmmNeZdJ70IbydlOlP3tDfripsARNnEcd+MiNChJ569/UECHcW8butZ0+T
N9/3pX4LVeF6RL7by8T3fjRv9cT5Bh71ztOmH9IDYWqG4e9kqjBEsO/MFGHwOjRvwjY1dnFcwrIV
4YNp2t/koF/LeALl65k/0ITflYp6aNq293u1Br7jfI/i8QUK1bdam/cgxN9te/peN31HNyi5Nkuc
gp2sTCHMRpJ7nd/TJNyOI4ltBd7QkNojDL+bYe5ucUQLZDcxXM5/ThLSYG1diQ5ahzG+JW31a7ST
XZpAueoK/OsiCqlZ13+7dWSvXTkqu15D3L6KR4RHawNL7hozpTi3sY2HpdeO6B5XgjQh84h6XXU7
SLwZneWq3Q4QgVoaT3mq/27DxbJqVO5MtX53ushmOqbc5bLPeI2dvc41jeLbIc4q1VXcQyRInXY9
6SQJE1Bnmiakz1ru+BGjZSTT7ZcSW+XA6+RDO+q7MAlLXxTiVedH68z04sDNrad0tL5xhd8NwS8m
9xT4Ws43pWk+qKLhFtLprfdqmMNQGUF6aWCKI73YtEWUrxpv6B6Fowy44IEZzEP8oQFgNH6tON+1
0etX3qg1Qd9GRHc5j/44KN9HAxakW5WU10ZY+XRN83WqxeUTl14jEj/BdbSrKYAkF+8R1AxXdet4
6wqPvSjpiz+GBbJtNPVoXRJvNqgXlMGs5e7O1NtsYwOJ953GdX4Je7zyShubF5G3B3PUxYVh+ZnP
2LJ1DhByJAdK7clhldZdnIJra45mH3u+pc4/TWy5E8/dpirWbxdOjTPn/kLnJRvln8/xU2iudB1I
Ccc5NHdVCyRbK68Tdat3DljF6rExMaQTYQB68JvRNTHe0dmdRJ7WsLpvF67lTNRzAM+q/AtXVy7q
4wE2eVqs9X1UHyeZgMnHebBV6Wc6+xb/I8+tV1Hl4cJnULp1iHKVhxKbt7mufn59HWdfwD+PZEkF
/qnSwrqTM7Sl5mhk2VUy5M+TSiVOaxwelXkh0p+JgB8e/8nLnsd6EonTNsd6es5lHFhzg3ZduQJZ
CyN2J1tzw8h/8/UNfkKlESk+rLpsin/usCmVRkvKpjlmVX3fzNkRPamf1pDtLfM1Mhk8VBmOAAmn
7pyizN/jfYjr49rsy9fa1F4TzfnuuN4FcZlLj/0kfAmjTAdX5aI8bDajGsYzZrr2tjAuVOFndzwV
KjLEFmOYT32PIYldyymbo6Pru0lB0Xa2Hr5+wH9btCeVt0Vhx1xzwUB8Iln2olIzV2YNEwy5hiw7
72W8a0HdPFC5rLTvxmE4VqtpF95WOJnRCTSxstx/fRHntta/17A8739eci1ITyotbY6Q/aiK7H3o
upWvZN4h9tSNqVhwyYfhwVSbC9/PMrv9dPMUqMACDaZqp6lyrCnAjFS7Praq973G0T5z0jc0SGlz
CYfgngRf3+jnRhaqtv+33mmynA+pS1PPIzXvAAKS/PxW237vGfklVOC5ygZZVLrH1tLWoI/88ZGm
3iJXv3w3RmcErSd3VqfeWD0unyEjoyGmwRr5EyjSqleuy3HhD8err2/205iDb5fo4CJHYAFgdU/x
RMhkNKJUwvqYzS0Uo1ZA9jeurUi9E67KMZXIlQK1vS6dB2eSe6m0t4M2vOcYfE5iCoYIiFkrbyda
xEz55N6Msk1tD/ukq/xpUjZVYt7FrbPOp/L715d+Zl8wooZzQioONusUeivrVteJN/Uxj4eVunzd
ar4dvfqaawyi6sKI48yu+LDaySkuBkvLi4RdMSneOtaeOdY2lfr761s6c2YxbLLhNyNLYXyqCiuA
w5DFerYezq/ZIsRDMagyeNIv6dFfWOl0kzdVg7VkQ1Edtfjl5b/RZPEHuv2NdVGY8lwYhqdI+YIx
n0fD8uMuj3WlKDU5V8d2gnAcm5BA65Wo2jU6h7Q1si3GoIGcFHyZEvBVzS7NUl+tLhl9nLljsFXg
jhaTAw6yk9DoNTKOnNHL+ayrbdp0gTF8T7p5P3UXDsozOwXwBPrV7Ep1oV9/vN8y1PqoV6viWIn+
ujS69eL1K0m9v94rnBOfDkagyyY9atoVSDSYJ3dUtYWU1VykIDAhOxidljNdr7AzPyR6udFahDHa
qHjrBNDM3KKHk1QGNaNStNcVvbSinF2/b+Q35LxVtIJcd8fUh1egwIGZih5kifNrHKpwU4az+dIl
6S+UuaxVZkO4EGnpbkU8GsHUe/dWYmETjokW3eqDLoa7okVUyclid+Um2LXWKGRsEtm1gTDFtlTm
2yxmYmuoydNYhzeROe8SRadfmVqP2dSOPt22/cxpxeQC2l/hmK+6xCtZtfi07awXvjVCuR5DWflj
GyJ9jPfgo6VnKI4rOGr3dqOvUkyg1iEt+6B0hugXRIIGdiUF193SQpvjyAuqQn4zZjXfa30KTMKU
d5SBFjbM5ciYazjohXUte50iu543iUYRGzvXozk+a1p4a4qmXbd22FJgYOlkpMJEcnW2EC9X/9BH
+m57MzwUlN57A+cTyCQ++/M1rtVvYxXNiz9UFrgyvHOM8Mqzr1P9GiknH41BgYG1pUy7pO5eQfai
YF2ND8z7Xgoze/t6FzGa+bSLiHZg+82F1AvaeTlm/4nr2LUgJJH21VGVs/RlN9MPsvTXKJyudLVA
ernB9mqaHuMxv0418dpl2k85ThNaXd3P3vGe8nFA275mJlgUj7Pt9Xy80Rwkiiz8Iqkepqr9UQ4Y
F4qwsVc6/vXUd6NGG7a6D1t5DaUhubMKka7hjf+0qaJWegZCQVSdP4RYZfAtY4ickmSk7sZTFJhX
S2Q2reTXXy5oWCAwoyUICghruNdTdEAnxlC9+65H8rEYZrqXvcyv8g6pqNpBst4a+p/z1FwZbhtv
+c0IZsX2W2PAYpEWToLDKL5lxMvrsm466CWZBwSioU7ExBHlej0KTEV5D0WNrI7n3tHk83NNZgFT
oX2ftfZBiMkNvAZZQ1RUHiFqgYYIG8avDUwiIq3qy2l+i8NiH4f2LrbKu1aOCB/obrFDg2daa3n9
QyqxGzQqYjt2bV7Fbrpjv2fritaa3xU6WBp1kfSp4oPawEIzOxleV6byU4nN1hdGo2wwOgxUsHeb
oZroJ0QQpOD1qoA2ohBdBzQM6nAE0Vubybqu5B/bimAYO/26z8HW9wJnOw95mUHDB10fvjUdcCq1
T96c1KgYd4cvZWb0vqe2SPDAQthIA6N46BR/euE8NDiDBP2cdzs9w5M6K7yn0J5B3mTac6JOImCS
HR8MA/PyPKrvpiEu9kJUQxDq2tFSRbINkaXx3dZ4lZ2Dfe6U31tjH6/E1HhrCwU5v83TuwYawEZO
DrKHXozjJDAzv6mkiGFTtaB260zfMbpyAxBjf6BirQsrbtYDKsJXpdR639SNF0fglYsyrmAQHc2+
aFzpm0Pq+O7s3CZpjQ1U0n6b7amEM4j9YGfR2RJdtrPzbDeX9X3U0ysuqmfTSaCdte1z2c8vKFCn
vgvSE4yauFbD+NdYDE+VWcFrlsgfNI1kat447i7tkT6j61wERpMcJkRefY+Jii9ntp+X5OCdYzX1
89K7T9v5ti7FaqiKRwDDa7NNgd1keuCIHj+ZELPu1KrvHNzfMsHYQFHwL1fTfZzYTWCYYryVHY0h
gK5Z3GDDQHE46uYjtpHQ7JTS3TSY2/swrrdt5f6KsKbqgJGpotPgYbe3cebemhZBXC0ZK3kG31Zh
FvO9kBYeT7l5APiyG4Vd7RvLjYkq4+gP4LqYWokN7/vPzLij6LCFcPNsQnjYRjS3VH8V1oJEEq8j
NRAwgywPN51Z01RR+nvPLHS/r3pr08bJtJKW291UdhkF46zee4a5tmIIdr0tmXFg55HRu/VTDYIj
HUqEqrLE3BdO+NtbPFXniMcg6szEa55stutWsYzG675T2oPonFfaeteGFa2NML4m837BNFDbZVnR
FfS8DELoHFvYPE37cVS8myxUTPgd00uiTPtcyR4UlW/KmON8hS+UtUM4k0N/7vQteiHK1knxdhkg
6aUeQrqJvI+8es1c749DHwu6xJUqLIwKFhBBbrQaSXeX/rAhwm/x2FCCfJIYP7WE+x5sa4GdCFIN
fsHgZdf2bb6uVPBacW/kz8kSOVtjM4/eQRugZ8AtnZFeMoxNhkZONHFeGeZr6ZVPFndfdTORWVe2
3syBUipGuQmrSn+PDLdYZWajrWgSX9WW91IwTvPrWYmBeYmHIYW1ZzC82pr2cFciRvGzgrkQlKQB
K0K4s8pDRawB/4kHs9X+FHFd+2YiH+lD7EVeVBgxxV4w6dh9IiCF9ZoW50GSRy+cWTTeUInway3S
V+xqkC9etI9N8C56rl27sB7XyVw+iwEXJ70pkA7sF3BHy2ih9thNk9AfQ6W+bRxarUrBYlpXHyrs
GgNERg7YJh6NFoJZPcScdwtNKnTre6Ob3tTO/K1qhRJMRSpWJhHRz+jCr8omevJmjJZDdAtXMLI9
3i1jYeAiFec8fUvPBLFeJPabqw7rYrLCdYjtJFCk2VgrTWyv9dY11rkOqRniLY6iWXvIZygTjjP8
iHNCb+oNyUppm1dvtLWN5Rb3ZtaFq7JK+PTT9r63rW1kFbsp6+5cg+Mr6ysdgEmfrouhBcCiO88h
BrrRjKqMVt1MsvvRJcjep3Z/aTL311HmpDL/kDqcTMolH6waG111NGJoemG3yWuwPBnV3piYV3Xv
3OAx8DAkxSNKL4FA6pRu/1Zr2AU0mDdzA3QO7aax2hauzeX+4qwOsmT+Vqa0Kh3DvAPmc6G6P1d0
c9GAOqBYgHI+5S01Q8GQsmkqJlPKL3p/2pv54gUJ5GrhY9LOtrvQvfkE4abEdlAsxP8XSDC8ndMM
K+PMEBZVXSqwmU/B+EVMbAx8O3LU8wQqEAanLTIY7BN/0T8aY2XppQfUFtuv070zyBZbRalu6Ybq
GpKHJ9eSg9Kh3V7ndHHQ8vOdX/URjE6Q3QiyPr9JfBxIjYOxrrd5YBy/XvwzfoS10bzSgQepNDxO
1q5g8raxjKnANNP3orfIcCDnPpgFZaf7LQrl5uv1zhZI/y54sj9LV9EjiHH5MRvvJvHm2f2hwZRa
4YhgWA5Pn1M4wg12ntZfr/y5BFzulG4d7FJzIRJ+zKlFOGdtpnjZMQI4BneAcmUM5ra7sMz5t/nP
OkvN+0/uPg1R1iABlgHttH07Ab5rvqiYolnWJh+Y+oiMKU7822msaV3EFCFoLU06olJF412BF/Hz
EW0+tbvQVFpe5Mdz4ePtn7zoKHUawxu4fa99WOY+lorBl/iJ4hjzuPbCQzj3rB0dqiaoLWb3p9gX
dAZDLJfD7AhFGVmpaVXUFSII4lK5fa7aBlZqWKhIwbE8nSZYoBbRr7WyoybLdT9Pe2PIGUuNgQJo
Jn/QQXBM6bOaiws9oTP4J5s2gqOZCO0ta5sfX/Jcz5nXV1p2tCbV9GubAMwZ0qTTtiC/bUfxnBYZ
iiDx3taafZZEgEvFc67WFzpg5z5fBxC9o9Il9D5BI+SEIIitV3T3Ha32lVpdj7VG04jSF1WtPH4d
TH379Xd05ugEbYZiDgJe9MQ+HZ3EzEKYjJ6P2tSutR6tF5GstEhdRY14nY3sRUsRiBvl9diH1yhW
/py98iGaLSA7w4V9dmbqz7WQsy+dUgNU+7IR//nYbEymvVmT6TEMq31kCSqgsbiREg+S1iKvq36B
TCVLiXdKZfjO8PL/fxY0e/BrBM7N9PC03xkWssfHWmbHeC9W07pcoY1c+PAD0c1Ge/Qpf7rEKfjc
GrA/rHjS88wjtQcGKDJCZY/Vr73vsT/6H8Aw7pmtZeoclK4L6xRp5pNOVhkZWptNfFvWFD26xfjg
tNm3Qji3snb2HgK9vpfnQGXNn24SAm+EGkxnutnaQ7hue++QA9iyOiRkG/1qNJLXMatzXwnDX2iG
BbGsD7ZV/k6Ai9FRRzmncIpNOnQxyPRqV5pQ08zhHbn59ywxMAqPw/tOn6/Bmu8LpVnnlnHXa6h3
wZW1rgwhsU2x24dGr14Kd0ZrwXVfQfU9CrXbmoLDp6HBWGrWcyHcbdwjZyP07K6qxXsmu5t2zncY
SL821Nw+SNQY9Q8kdQolkZu2ogOqIMW4QarjsZvI2Myy3Olzx1+PyTd09LAZGRVKMCe+H0GU+YPi
3klzWCRuyrdRJ01Geq32Zdq+e6UXBv8h7cyW20bSbf0qHXWPPpiHE7v7ggDBWRMlWfYNQrZlzPOM
pz8fvPvskkiGWN37piocspwEmEhk/v9a32pg7lLkU6l6QrqcejAzHjC+Mi0fBTm9L6L2RUvae0tO
v3RD+jAocNkgzazTOLiJq/pnFpvfVCH9WoaSQNE2N+/NJD0CpdGcLkuSpV8O9LVHjoE9Z5g8RHJR
6tlPWuOPdFHKtZZoOaWc4EYNrG+VVB8HqftlBQX2+Jch1F4rPdbsPEeVPOUKadZTLbqplbpaCT5q
SvbTqFQvqgzyV+8ndg1muBMDYdO2QQJxMdHsojLrtSKMuzikd9Fb8rjLcSO4nmByLIorbylYwY8s
hrdW4UpZhGl6IwrUoJAM4GgzpZewDysOcZEKAs2MbMND/FGoya84ImGNaWlTs26Ji49uukz6Nk3R
vhcj8tSj9DAGmF/AYt5w0vxRN/FGH4aD0hho8Cwp2lDAfMUBb7piBKd0DIAEad6TalZrVenpgfb5
L1kJX5KgKVk3qsENjWmXS+yFfVl5kXVOqZ0mxK4iaLeB5d9EI4XFXr+tZOtHZg6pGzamvKC893NI
VOvKC+/Sw6+gT8PiP+MxTrleyShKst+Efz78s5jqLzz8czn8ZLNAURJ7N04KWmCn44Q1aKAMTTXy
vtnfiEWGDIaekNX89pqZ8tIlsXDSiZjZhWey7jZlfx4KQcQKOuu25siMetNchVnNL+STK+ItKaOE
V9HCy6fuSZjzzOrMso6Yfxd6RZXgmvvpgiqMAM65W0dThU3J6U2rRPS4uH2Cx8adXHlZrqov1G9m
8K7qzqIw0vgOUHKuvIHO758hG3BgwCmzA+Ir+/gGjKHxNUXjWcdKHjSUXUihkrF25Vrm1JR1RzUp
2VJ64U0gY+8uxeI28mGWGUNjLmuJOr5YUPFW2bkkYaas1dmsVoI5zOZH4vPPev5RZxgGXVxtRt+e
bVa0TO/CMp+so6DDo4gjdizqyOmyV3gSMwRhc/HoqPnotMTKNK/dqfPNIqBcHQu/juPUOOt5DVpR
j1pTGsfA676OUuFKrCMD1ByFfpCZplg050JG3Wyz4fHzK6c+dDb/ULz8t+QFgMPZE5XGChizxNOO
qhxFDrPnOVZQO2VJXsCd9W8lI9jnSbTL6mHtSWFyI0RqdxNOak21dLIgZxqqrVYcW9LB1zjPVzOC
MVlENUu4MZdMveymZ9/t+Ja3Hnv9Oe8H0ylkcZeFkNCSqYf9lO4QLDyYU6wjmbfoyAr+pjTyfRMR
zJWryjdSYH8MZbEs5E6GYC7bjS6XjsiCb2OKEZyxFLtFoSjp2hqijgMzVRNkcz8b+keOhE7YqasR
VZHofQtTytudPD4MMcUqwdNvCqPYpnOlszb9NxWOMVVRX1pGYpEu6sh8legnLXCZKAvMcbWNqUVZ
TLrxjMHnCRTErcWJwomyurHF0nzx0mZZC2y12IVCcFz53tzt1jrd9sPSnQo5eRoS/5tkpjcK6Fyt
BoJuhPpen7ofWeQpy7qKvrY9fMsxEG9maIpaFF9SS1w1kQU+U5ThjOmPWZ+/GqNyh7MREbrEjOF9
Sj1OC5xRbOh4ZOBMr8yW88kyUwFmJbKFtOSMOTF3B/LR0rxjlNiwasr7+oaK8LpBZFI8Z4thmTvy
7ufVpvD5qs+wQFVoktLCpBDxcSmp58AriAvwcyweSFOl9WSSDOAUlhK7ANrwDcvFGy7SbDHK5jrN
jAgnmfVw5eovfwyDVyqbT4mSyMePMfFFtiDrvGO2j+4Kd9hRWLWH5zmi8Vqw0cUbjZuUoyNvoLPK
i1k1YwadzDvGfeGWxXcrmZapol75Pq+NMu+03x1SRKNKUlFOvWMtKZu2lHZTmNy3zTWD8/kJn6/v
3cWcvAm0GWWk07o94nRfaUb4kIoiCll8jIs+kb6y0l5Zz8/fqR8G/O2AeXddhV5SrNYy71jWP6fx
W648fT4Trty309M9LIs+r+geHOnoODJFfL0/Snh5/nejyB+/HXwxbE2jyjsm5vcCFbQIxHyCpfj5
KJfefSxYFP/R9XBgPZnUZWAgt2jYf4hyd/A19RiaHexhU7ijS/Y9VnEF9npzYxpXMRwXzusYwzQk
ORaOY2qMJ5WfOiroleic142jfu+tMkfINuWbtVRWvSM6Vrxs66sP1rmww5jNIYS3zEVWetgfb2pa
5UirCAx/HOiM2qYWrKVB36BFaiib9/6Vm3vxEtF3sGTA+NCJtfk4XNUOY9jVQ/jYT6PraxGlB81R
VPGxMwEhemWxkPp+nbYZnkxyoCV/o6CKp5Vz57fXNC3KPGE+bjVNEYnrzB5kY0td4OOHYYeR1vi+
fTArAqILf2nk+Y0uDc1DaijlxvDryg366aGoxW7n6wbmOcErYV0q2bqpVBnTbJmtBio3TiDo9dc+
6ZpXzbRQgpngAsaGbEuzCKPtUBe53ShFemNMZb7MA6F9IQOejG05a2+QApSHNprDZ7xUfCmkWnvR
mIfFlZt//lXPl8sxGz2RdK6PEoSmkMskCB5jY9iwuYkdyl8/jDwblh3bg397LWU0XWL28J7C4H0y
maXB8PpA5ObKdMIXyM3WQyAjeWyu1nHPt4sfRzpZtdEdj1yw6T96B3OrfTE34Qah7hffuYaYOl/m
5oE0zOUIwmGuzD9/t4ymadgMOjuxR4E9lNxpC7F5FLMra/W1QU6q0gqlioGABP+xHEYnp02vJ4Kj
y6+fr3IX6qIfr+Xk68mmKZb60Q8ek41Ja/gOKrJtLIGzPxcEGPyFWJULraOPI558TbIXDUpaMCFm
PqVhLggonCNQRw6rQrwUruZJXryRKJ9RDs8+nNOGidQNRjHSAH1s5Ls+31d5bneEdly5j+evVk6r
isFxlWPxOVZRsKJAnvrMf5QmJUQq0XArjeRxAuvvaHQfkRp0ld2Yw3MoZNO2G0PKaLxFdiZtNGyK
aeCoZXVNmHrpUTdwGxNBRFWQV8nHmeorfT4YSeQ/5npI0FXtx4vYa3xba4dNJ11FKM4L5elCCsFG
nEuQJBycruq6n3eRVRnCsWcXjGfFjkBeAz7ejw5HgF15Racvnb+juenvxpsX9ncPota3rZnhSTl2
7vSChTMDre2ESzq969axtnhPmuXoTktxX23H9bXhTzL8ZoP7x+FP3htVFsZsRUzhGPGk7oXEotKk
oD1QG1qgig/+TMojAyFH96WqvLu8bWFJmuxYzLbPD1OnvDVGldnp2KtLfwzuqgAZqepbiisTQLKW
mXA+9VJ4FWPd5qQES+m4iZr4oNfmDZwOp/e4tqpMHSsHTp3oVfXi56FwbW5fnEXvbvM899/d5lEM
vICuArf5h0nCvbWb1shphczp7Oy5IOaTDyAsyFXJl58/VdcGPlloha6RGmyCzCcolaAQaO1TDkkV
5d9/I1IAwBlAoWHe7Z08JqMlZmFVeMLRT+PXuq2fQ01MQVwE606oHz+/pvNNv8lY0MDY9iDDPy06
6XWQlgkFyWOfRyj+VJLq8vLRHBuYp+l4zAfrylNyYf2T2EaKCKItUzFP2wLNaHVxZwzCMTCJgk1u
VWrNwdWw1AvrH9paSGecaAwNqOjHOdLmU5tEFpkWvZ2+Ki4yvMhJeZM0S/wN6GKe/kKg7oV9G7Qz
iCSMhwbhbHXLeg0jvi8ctVvZVhGHLrBkzVYOGxxJsRKufHMXZqNEIXduUMz/OeVZ1FpNZs+kc/YM
ixspQ6855UFIPU7Yj0p9LeH10g19P9r8ad49dNjFoQAJnO2VJIBIPb6E0r/Lo2b94oJg3lqqOX9r
J9+ZX6t+LZeKB4xl2KuF4eaxbn8+2y+4mhgDtSApewrBM+bJuWIMJ0Ht5dE7jvf1L3+dbqnCAJEz
6NDg0w5249rao5O99a4MfPH2/TnuKTvMg8HTc3s5W3fqo96Iaxnb7JVl49KT9e7aTvnQ6ah4qTVR
90CK7Q33Y/MimvdX7t+16zh5xRn9pMV+xjRAZoFcVLZ5qTqUCyyd8D1U3Q2+8xT1xZXbd2lf+P57
OzU8iigeZc/je5tzmGZeAJuURbab7GIxrIrVNV/UtVs534Z3s70r5nNKzXACDT0fna6SOZL38PnN
vPAAY9KRTXoWdN/PmNR10loDbSLviKXSVdrdpBRUCD17IFnoPxlJnwHDc1biqXRl8ss8aytGGrIM
zSNeGrJyeJmrgbiVgmvQoAuNDBM5EDwJ+uoipfqT91cxRixbZPYdvUOw11fisl7AJhAQVVCI8++k
ZewSMXcFZHNh88VqTwsIaiEbvtMqhYTsXzHGjie7DF76IX9DuunTQNZvlUmIlmRYvrUB/dsQR/bn
d/fCZIGoyVGS4FqoPacLcRmqvqE1oXcsprtw+GpkiK/lK2/NCxUKzCCUclErzKqRU6Z9LMhZl6PB
OkrHJHD8tcUT0KA4/1o7EeQqB1KkcPWx463MRD/ZQsug3mGvzSIV0HwfH4RUL8xposl3JAg6WeKy
Zlcb57+A3hiOYFlfKEKrNvYMya6bNnDLOhl2ZSZtEpAyi5lRB82szWh9x52txTCAE8l3tDFGRy09
RJNGzTyKV2an90vYspVLw75cFuRBHoZU5t3dp8EytsadqAtPFXxwlKbNMlPih6jOfnWt4tljFnzj
bXxX+8lOV/oXc1R/FrjdhyC7HSHGjFG5S4zY1kJE+vVIoEIePHeNvE+xnaSjuVQ9UrWUrL5VQ/oF
MMZKuv/6rh6HF2sqZTsUcS/VOQ605L5XQpvNkmozCxUoK8OwNYVCOCgjtjpxkL414rD3PeNXOIjB
RgPbCSFXjp1J9Q9G1XVOmdGQ8ftO/krf2f+essqsEASj+wDk81pENZkagfo6JiaVmAxdfQnjlMwq
7cnMe7hy8vDaaMG4qGpgCqJVLOQGJFA0CD/p3vnLJEGZqqn52s813PJZsGnCfqlXKC8zLHerXO06
MnlrYdn5wQ+xEp/CSL0rPIgMqW/ss0aAwpSYkIYKfVtn0e/I4joGiVX7vCRTi/7QJJbbQSr8xdAb
Ky8pOJ7rUNRGiaVSmOSfVlkG25bwm4NMXNomDyx6spqc3hEp+60qy63QcOZgzSNuQskQINTlVxoG
yLvHGuerNky2FMJ/k/02d0xiqNypMl+nhhgcyYwp5KojmYxSHSyzPOk30MmUVSsOP/mY5KxYhzrI
m/ukC2/QLH4dqgR992hSR0u3khisGqPAWtE2NJE42Xwd89KpuuTY5eEjAmtCiHAy23DgxwVyX8eq
qu/DgNC2hzVnjk/xNPluVU4PCl7JRTAgOahL6QdWBDydg3w76QNpl9FXqSKQstT5DtJ8KNY9/G9X
z0kjMxWq6V2Zp8uk5qYnLZQGbRz3BrIv4t9oyGXliJi50qSFL0bIjKf+LYgrdWF4moSxT28XJEen
uyCbpzJAQTdIi5sh4RmpKf0ldUNVJipdjn+ZO0ga3qPI89GVRMpCCRvDA1UkplvkD/GhH7qfHuij
RWZm7UKNu26VNggIrdEcVqUWaW7AU79ouilwMlQ0MPLTVaDF3quv99VdWNXD0kpAhgVlIrmNwiS3
ojFaox7WF7JaWlvcV3SCcRgtUgkthjqM0QrXarNIOzqRnkfQUzVo9boPJE7H+eCZNmDFYZVayKER
qbfrOpJLm35sv2xpdW5yK5scPWBMoWcQpQy0l0n0MicZiYUlabq+bcUwcsn+/OkJFpUc6v/A8SqZ
OynT+AqJKyZRsna8kY9m9L6MPiXvoJ0C68xVk5muDMqiF/Unq5feIjH8Jk9+Zqv+yHEFNK/tDTKO
EakzNxNScxdHjIhwvybobwoowpvyU+sn4aKXnom9ew5b/ymRYJUMqEJcOBvk+6Tmjei1xyQMX3Ol
cQULKdBgmYET9s23zoPjhGduUfXeq1mSMcptsQXLexsyIpsrkBxjhdlS94LHOmhBqUxii2xGbzBE
RVtcVigtgKuMafWMvYLefIw7whyQrwVG3i0blSbpqNC5r0gqVSOBTrqnjW7IAuLIKBAOXZMQYNsX
byKc2EMsttM6MrXyqy804yIJa3MlwaV6Cixr49OSuFPSwXrSeysETRLcRSNxkJIQE2BokCfxQ7L0
FkaB32/InX6KZvNEbaEk0PEdLaKMWytH7V0WCG6lhbdiC17LN/tHZBIdJLI0X4l+Uj5bCMaWvRVB
Yqm2TSvod8boxTdjGpsPaiHDTVHzyk3qAeVUKeBXVIMtUzmnJ0ycegXFcGkKwKNFYbQOMFCmDnxA
N6z7DFPKGOeJXXZ++EWNjHRVigrJUGqdLutexbRkTAuFnOHFiP4XmRl8k5Lvs08IAfcihAdB89zG
pUpWOa6+IO7R8Qssp0RGDELf32Nmd2tRuLMqs0WJzZyUqM+4NL90OsXirvHF2DGyCopaVlxzOF/c
i2EEnwUemEnZlX18gSe+yUtPFsxjMu/EbPFZXtaryEWgD3bb8e3Y+Qsn4QtFBba1fw56sn0uLT1v
ipFB1fv4Vd+2K8+pdtmxWxMYTjTZojtkK2GvfrkW/HPpePdh4JPtCvm32sRZyzzWy/hVnOWUSz2z
B1hOfGFOtZiexh3RD9cAYxd3ZyZbP06uKiaEUzcALZvQ6BB5cTzpl6gCVt2aFft+WFYLaAOOcXet
5n+hbA3+BGUljmR0Vme5OYVQB15d5xT7zFZbAV0RHMuvhq8E8vIahhiElGfE9zuM5BbHDW5BjIKu
No06myr95+c74AuifA7UskzABjpP5Sysxq+s0hRwNh7ZQOzjchpsvTG/mkIXYJFMyGPLXmuj0haq
iJgiHK/RJM934AxPT5QtOE1K/RTwJo6kNuthaxzrObk+0F8krKf2qPbPVdH+LDryfSLLs1apNBb7
MIih7rdITjMfx2usZ9ZRRkT2A2Wscu3cen5eRsMuUepHCgfD8bSmYaRmgPu9M479fbbJKFA6+QHT
FwswrMvcGZ6YHM7nX8a1Ieefvzu7GgCMSF1sjOOkjHvsVutRDa+ctS7d7/dXdfKYkepBhc8fDcRI
lNILnY5jt0avu/r8Si48VvPdY07BeAdzfark6Aln6Rvkwsc2sBG4BjbKXTZHTv6CUqdZQnYSHFSh
1760887dx2FPihxm2LZtL9XGsVF4dcJamv1r0CbHAvBz7U93CacxQtOH11GV7pRGf/r8us8PXYwv
E4OEJ4Hl5FRrOKpFU3EMMY5ab7HHW6Swd3t9moPPr8yVi1+kTgwS5VhkoafFWLFUy1Lm3XFszO8J
77LaeBiml8+v5tK3KHNknWkeZGuc9bN1waz0Ok6MI8eJta+4+YqstG/ebb/H7fk0rusvoMI+H/PC
dQF65M6hk5WoQZxM0KRUxHGqFP1IyhCEPcGuMaCO14VWF561udxAqYNAFES1J+3KYVICc5Ia+Zjy
dvlNDRRIrC3QoHZLhXgfeffvcwopE1LPpsYxVwPOhKgQ6cWhzEbpOGMf5/pb/obvdaMsQ/dahfn8
JSNLXBqMIv5vYnc7KeSYYa3mmjYpx1GqCrsbCF7E3gbsw5zYxQnCF2lcRoJKtRupzW5ojXEj1pHq
iEZz9/kXevZI8AnABSsWCgEqLKctEbRXcJqnDPenZ96REHKrJjJuAEtzlQkF6H8ymGnyPMgXeiI+
jXtzGDLlWHb7iEZlEiO09F086VcWuMtX9T8DKfNC9G6pHssceHmXKkevSA5+1zzGEXRxobsdzPSa
KPCsPjbfQYOyJTgDZCWnTCCzGtIKGa9ynNlLpFoOq5rYHgKQiUovpdrxA4Q2koFtM+keP7+fZ08J
Q6M6ZyLNPZ+zQqeqxqAolF4+qrpHLzFeN9219Djl0q1EkAOxiyeDmXLyJGINJy1EiOSj3k3AD01b
Lnr6rKSDrkWPykSTGg1s9rpZ6EroAatQjNUQvHZpNNp6Pf2ctAHBv/FdELtxOdESW8hh+1Qmw2ZS
IlgiHXAAywuI0y3V773uPY+5pzten752bUJUbsqBrcqwtMtItIss05a12PhrnbCag6CmS0+h6Nrj
pP381p4tdPOtnROSYNtiKD/deGJ/j+S0S+QjAM5j3yg/QqmBlglq8/NxmCvMxQ+VQEZSsU6wEkio
PE9fFVPRCnFZKjJrAZThBj+1jbjhZ98rAwHwENWnstSWVWcKC6PuN93ckMJJ/70ir2TRJdmm7RWd
1MruXjCL2UqlUPcbA1IlMlKQrKx+lHI5WQd9s5PiYV0F0pfAy576bDSdoaumRV77T+gFY7soAg8B
rU8AcV3eGIFEymzfKrYo1m5vqbqNXIy/4Ot3sjcCGc2fjDLc6FkMz1PQGauw7hVqOFOWmBvqMfUC
mCM5vaX2A1caCQmB2ENsEXZZPHxLJ6BFaQzfG5H0YHdiuTdilbQGPf1qcYmV3j1LSXjXR8V9WXfb
upW/gFMP7FJuvxt5r9l1Ke4L1VrFavGQtf3b1JUPtS+Zy6FWY7fqxxWnzsIOEuUxUAtXnopfUdbs
PUPYpGX+FCX1i+aFP6ifOJMiF+swk2jSZ+OrL3ZfTd+CTydqZBKkblNadxzP182UckRXnkujvRut
mRhEIFLUB3d9k216vZDcKcG33oeU1KqqPPqVlkL4MXyOp8JaYqlg+244g1e8WJzvJ848TitAkGiI
XIhUUKCTatwEGAIOsZTHRC2U+XpMCvFugo25aMNI2w4iJS9Kxz0pKyU1XOIHqUSonZNJpt008rad
mm55bZKez1FkEDqx6ujm6AWcvK+I6M7NdMwnjn/Vxtpp3wce903pCKsEYudiKBdXT5wXHosPQ57s
FcdSJ5l6YEgieFaSg2kShN1KuVdddT1+MX5eucL5Ck6ewg/DKR/fGLhwSYo0GI5fevarJ7H80YMU
m5q7DNl8Ghh2PHCwUUdXia6l51xYxj+MPf/83dtKL8mQ9j3G9uVDNdzq/fPnF3cuYJHJXVMB9WEZ
4iB92jcS4jhswEtPR9LgFVuhpkzQid0Ivv/gheHPuh4qiCDGXgJoawrKhNm9LlaDjmTTF90iVcJF
Z/kQVkQ9d5oKrWjSbwdTFTZmGB6yQe/2bWOxjhPIuOqziQTVxqtsosz1ldx4v7B/h88iqJHDEFOY
VoL8yrnpwh0kUottIqF2unKWL+eR85qRhywdxaa1C+M+Ca/hGy6MMCvv5yMTataz86YvaoXYJ5Z4
lFI8ikok+jCMgQZ//k1dGoV9tYI8xUBedvqc5ZFpDZqni8e4eBY1ioL/wY4BHcCfA5w8VSUOEUPq
GKCYtI1aB645eVcEjdeu4eRJgp0uegWb+mMyYvyLRKwimZL9L2/U/CHePTITyCWj0z3xaISvWmjZ
RNFcGeHCBuDDnTo56eR91MDw5E7pfb+vYxlrz5DtQv8qGOT3WeZk6WEkErWh72AVO0V2yp4WEPKo
iSyu5mo6Bhv5l2onTuAUX4ACWa8wvdzcDQbbu7KsX9javR/4FGsY5jrWA8xxx3FcimP6rfOTL2wC
bXG6Qpe9sEVWaQpxlpOpq52lxZaR2YSECWEhC57qRnHT8E30mwW7w4wW4Tjtmsb9/EG6cFMVDUUk
ZkxULzjaTratU9b7klrn7VEv+r2Mf6gtyw5b09DATEkMpyNalR2EEeGXouEz5gPpSRS8915Jz9WA
OcdGN3dhULVbQ4sat/LzxPn8Q8rnXwCkRzbuEgmS1JBPNWKYT7q4pxJzFIz2PjeA2cWYpW2xE3Zt
Z1UIx3F8lV3xTaxyDwNWs7LCcljImbYJfPleSqLveR2t86Ddj1P6HYKazyvK89agvrZmMT0hbt+G
fntXEs+GsBiqIc2nq/698ydeJQaYMhICfySxp/qspsnNwZzS5hiG2vdKrAEeFv6y1ErYSRB/xogU
6FBK72nwHOkmSPQp6I3WEeFRrbJPPe3n5/f14udhnuGOZyU9UwLnEQjphkTMo5ely6G8a/v0yjd3
rkiVueR3Q5yIm70g09uc0xfPLPz5x+glcfJV/c1fWjYhJfb0mi0JfIFVts1W18pov6X0HxcMBkeQ
jvYW0yw83I+LX8KGt+wssT5GI3GxSW1EK5JYvhQhPc9UEvyVCSjQVwpiHcJuTfvW7uSoWYlza1cS
6jnxUnrWikahchM8a1p9UJJVkaprii4QI4sK0hm7HntoZckmJzFw4qK8GXLxTY2LWzlvSCOW1DcC
zHOcrP4q0ItuURfC0Rrj1B58sXJk2RvWxXgtOu98UVZnqAjVGZUzk3w60/RUlOgCl/Wx9Mwd3FJo
WfWKU/bD5xPovLLG1/t+nJPXpODHiTRljDMnUmaPklPapIPanittjS2hwGvr8fMRfz/qp9/p+xFP
3ppmG0SRGBQ1E2pcxuvk9haTvys58ZLtZuBgI6XPoi3nXs90H6+0FQzkbREvg28pptyVcGdeef9d
WEE/3oP5KXv3ik07vxPTlHswJ8moK30rvma8lIgkdIR7VBsOKILbbHWtyn7+rmBYFIsW3CkaH6cy
/nHygqKcovrohZG1nCb9ixAAm6JPi6xqSITF2CsRCUQwa/KIVPnPv4fffYOz74EaMTJhFE9nEqsc
Qtc4xWbF7iUoDhHUV1oaRPzVox9uhtBH5UFyk03HcjmKxdfcQ3bA43g0i3zbAR5WYn8fZIlrBVGy
SEzxB0vjLa+nZyGutaXXKcpK63t5p3lZtcLYedNVVbigN08CHpUTLSlu1LRJnFY0XQQY96gAQtuv
+wexU7ZjLhzivF3DsT1orb+xJmuvStGdFDXPamp854YGCy0Zb5NKGty0qn5MPUafomItktNmWqtj
pmzEsF0rhRdQ/jb8K/fv0pNDWRh2F0+fCTTrZG1qzExsSk+qcLQZ5E4tYlT6IWti8BDfifsOSeG1
CXNxSOhcLAlInyninhxOVVC1HXv/6iiu6mWzJzt4NrdYtrqAe9pu6BO6/xrz//wY/q//lt/994So
//lf/PlHTvJe6AfNyR//eQh/VHmd/2r+a/61//lrH3/pn7fFW3Zsqre35vBanP7ND7/Iv/+v8Z3X
5vXDH5ZZgzDnvn2rxoe3uk2a34PwSee/+Vd/+Le33//K41i8/eOPH3mbNfO/5od59se/frT5+Y8/
ID2+e2Lmf/9fP7x5Tfm9m7f+b9/eXpPX7OfZb7291s0//hAkQ/87zAiUeyJlLYMlvH+bfyDp2t/J
riYiEOXivN/hnZnlsOz4Hdn6Oz9h98CU+R1Jzodgc/b7Z5r8d2LY+RVjzmMHoWP+8f8v/8MX9ecX
97esRfQUZk39jz/4HKxbfz7hnA/Zp/xG488VN2puDPV+XSsRj2mBKYjfqzldMnlrinatAikSe2sz
Evqb4+W+r3BZtPeB7B9NtXisu+ZJmNLnUdE3QmXamWc9e6LxXGxohdjpTfkqasiS+tAOVdouRbMG
drRGSLHqoDxJYbfCBrkK112grDEnOllzP7Y9ih/L/W64SYfWdtPCVh7WIDJWSSuvw27YCF8Kt8fa
Yk7L2DTc6lhQntdH9Z7UsFFRd17Q74UKRk0ARlAeD+KEnjaXXYJVscQEO28UtpOpb/NM3nqr0Zdv
leKWzbcZbRW5vala6aCE8n4SlJ3eyluCMZ0J3VD/gDJlU7QL+bXvmnVQiSuWvJUfhutx1Ndp+SAX
GmqXbJvksHvNRZBIN3HX3LJlnrTwBgzyXeQMAxxJ2hp9rO/lSN8blbqnPE4RB+feszQlT2qiuY3l
OaIaHEfQsytRaw8e7NfGgPDIurH3Nr0HMchJXHksVxQXa66wPNRGsS4EOI4y1HB1oeW1i4yqxqwi
DGsr2yh5u8qUih1NsfLbhE9vA6Sklsrm1xYwakq5Ex+gzqqkD8LgQFu5MjdvqXYXrzwFJRn2guZL
p6vrJp/WBiU4ja1UbFs3ngiuqlFXJtbQKt+OguLEsuw2VBe7xlu2eb+UboKy3y+I7TELtgoJNUIp
dKab+quUdLtqCA7tKJGpntyNIAQ0fQcptd9TMT0QeXlQTeFQJ/AiCEQdOJEMcn3TLZHw4SVZJV8A
stCrLN22IDsH3U49NctCNJacbVwZyJNpoVOjGBt3C1UBdVJZriEkq1BvV8QKIlI0Vn6wDCpvr+nB
oa/D1YioIavrQ5AeIYDsB6VyIf4u9MrboUPZeYtU0daqOLjxJhL7fSqaeyq2U1uueyfdhBqc1Fzb
hIXyki2WsnfrD5b7VduWzbRJH6cStrkV3yYPwj3RFyux81bRqK/QSqxyWV6Fquo2rwm8WhmhWNtl
bGoiX3cbY3RzuXSLzndJ2COrHmqYCj5JNRwuXnRNJVgmZbRSYn2V9KRIbZNl0RT72C8PTZ/vomnV
6tltH6gHaPlWIt71YXhvhuV9eMwovlZh8tLu8mp6Hj3lWftaY/mfvF+WWa8UYm77Uke6NLljl7ng
m6XGzatoHanKupLzjbzmre4buV1SI4OztNIldSXu0ttc9NYAlDeFv6Hz53pYfjK7N0Ib5tNbUNZb
Nb2PAMSDtaR34bXiIRH8m15qbrKuAysy3YT5cKNnTGdQGbDlcbQW/c5KuaDe2FLh34JIDRo2vgtv
qfR2cqiS7+tAXRDec2eU/l1w0NCcavuqsvYa7SdD20eDsYOYsY1LmLvlS9dD5pJI4paMpWlCjjqC
XPTUfd8HN0ChEXbdNs5Ljn3ZoI0Al+eeNGbU7Eeg84koPQO1edYfvKWR6Oso8R0Qt8Sp1V/+H2Hn
tSM3tqXpJyJAb24jgp4Ml5kyeUPI0nvPp58vegaY7jpA14VQUJVUSkWSe6/1WyTyLpF8bl8h0Xl9
hMaJxr6LEGl+PV0z91Jb3eXC1m05VbI5SdZejNnLLNW+1CFjmCMpF8xUl/92N/2/w/+/H/Yoqv/H
YQ+TyxiiUX+rIpknLumfMpEur5uZWNT6+wicvj4ICAo6oeE5XmJzLO2O/F2SlJym2aNZbuPZbqIM
ruli6PljoMVjVrrn2MvPvWF/zlGSGsAVeYx+j8FL5n1Ogk2tgm0NJrUNpCm2FsEW1VCO66W321mz
mSYdfd2d4XIRyj26kKK5KOG+zadmVu1vZqxlglcng6+UGultVSD1MilcP+RcDgjADQbeLx2BlaP9
ou3iKlYCJ6xwbVfjmpbi1Sy7a5XPJyzKBJhX8cE+qLk7UMF4dUx5crukc9UEy68vZakLW+f0B8Hf
h23qvOsvEXDUXzODLMTG8EgA9TKTK0siT1xR7O03c4kD+u86zUUeRb+elyAfqrAT0mj/005S2C+3
shkfSf9Rbjl5NcuzuOjpjjhG9LTh8Bp+KPvKjTZ6x0iC3PDGscoB/AeG1i/oltrqcFy8shpt3Sff
Gtl6xgu4TbPDdeR0nnJNG15Bzrxeektp0jZL4vMBbypfhPOkCdQz5jSYAsmFYbLHlLzm7bNKakfM
FofH92aavKUyvORwSpw+lQK++EW6zjLnItGuiCZkicGU2TxbPiaqzyYNndmieSjI/XrvId+p3Hsv
qOy0jls9Fu/iVLxDyb6VZXVhx5YHLaYgoasdMCm75fBvrcuxl45miM5a527fbe7aARWceaI4hC+v
jtGdrHBL+0aJqWfJjaeUk4eP16NgwhuFoK2Ox1BtD6mcHkNh3fVSPGfCNVGlMyWkhOzxAIh0Kj4H
otnyXvRI4kGv7TRma+/vh5Bg85qcPmkcBmeH2GU3U0zXwo+vVVets7zC3hgI1iO/Z4V5mXJS7avx
MXbyo5zMay7b85Q8qkZ9JM+slwJyNIPxK4FHhR4mJiLUiXalow6rQQ0KlxLXIwlmXoTM1a8j3tbh
WBwaEJeOnpnsi9rz8qCWA/f+FxSTpeKfLzkazFenPMkDMlz4f1g4LP7mhCWVny2x82+SYu+PLxRf
B3I6ht1BkRfGvfqI6XfvpiyaJClqoiTGx3AlyP2Km/ZM77YjSrtD1uFZ+maUWyhNYqgGXO1qzMQX
d7oa57kSN80ca0oRkxY+vdKZqmjylbR3s+8ar516Tj1k1U6KIpl+2ZS0cJQXTlN/UHES0MQE5N4F
aNMxTmyRdPyW7Vf1QTXFlMzafZs7+bg7fVu4cr+7N/Wj062QZtsgJfA5pphsS67L0t/NdnxM9fJ8
l8LcEL115DB2ZD33CxLLRX85JN/aJT/9fOak4iHVpJI7uxHVTyFJai+T8syWO4XN35ap+dYp/dfh
p7V3McHfapTtaTSon/1QOyROFwuCZ2L7RWWEVC7dwjSZp16L5F3oeNJJFzTir7smODvPtfbQKtPR
sa0N5KO/YjOsqWcWJv+PhhOx/S6Y+a3UyxsJFEwLP9ZLtbyq7OubIOQ3wu5POniOKvTXpVLiUS9i
0xgQM4kmGUMYcViT3SI7LpbkT2LnmKlhD2zV1Gg7Zqc6BZa1Vt9s0hxsvS5socSNr13MzoOOPavU
LfYVHhTFHVXV5qSyabQ713UkqJjs+uWyuNdD6y6mA416UToov/4ijb2dCaJtWAJR5LUjtLsjQrtP
bqOLLqWfp1o9UPyWHgJrb0wmb5RWjxh0r+uJ4ZcouUarVPNPkYyvk/VdEXJXzBqb5nMjS5yp1hyB
GEeSHnn6sKsZmaM+k6y+9yQbDgawk9jEM4jB/341Yv78j7fGYDkiIfW/NIAsQv9zDzIhZXDEmM3n
sISCl1Z/6k1Ec5jZ+9rbBgdpEc3nWlPsaepseQK8IAh0z9mRXiVXuaunK0Cj7vZ/M7Hxq/bwSXH2
D730e2SY+4mUeGcHY1Ra6zpE5Q+t4K0aST0T8AANWrjiPzLfmnJ/q5OENtHL0q+3o/4cUiPIADXS
TL1myxxLFxTPvjLSD74FQ5lF9bDEua5fLSm/V8xgTeFYRXeyjPqZ2yWJYvvgzGURKb8IdSs8MnEv
26/hYljlWzGu5GzIqOXFL/s5Nlvt1XPiGYMvIryi28BukjLK7uUOXjFqD73sHnIt3T8tZiIx2rQs
+qzLmgIaMZBtmji59ld/enUKyIdH+0QoGst5GgI66BFJN5PhYhn2BNPw1o0bWJH8RSyDuhmDPCCF
J2iak6B1HC1LLGlr3KZLvIXbV7P7UNLKnk3BMxvd6yXRy/9srQrMX0WqtoWIC6RVclgq3X3EC9WU
HsjzhdCBe2eu3Gx1LOS8WnbiCCJ+oJbXnkGkKCfbWAZXrkWnL3M3jfLzfj+pl5xtgqB92/hYelT1
/eZ8HaGCZwdvU0VN3lp5+dntFNPp1NUxqsrJDP3Srye4PrvmNx4Mlfum28tZLlefxLdgR7nWcRXm
XMKJdOpM4rWO7DocyrVf2htk+qmbIna1Xqs/jk1/bpTAyPLHmiwfQpN+bGh4VzM2xe6NTvgnqr8B
Xnlrg1lZ/R06bCO3JJjOquVN56DrEzttVtah2TY2wy7I4as5E0pqwreDTwgLwdtiRcO55LER0AwV
q05tnOVQHku70GkSCB5IlbjWbMJmw249YkptSLRgxouOVoyUgqkhkqskGE75d0AGOr0Xt61St5b5
4MxLlldAdiK+t8OWmtyhHA4fkuCqbFBEyda66gIgniS8OMeqe206+bus+l1VB2VyBEXQnRMzg+Jp
3QW4/lg9ihLtPcxsIcfdUyrUnJCN5NY7A08ieFhofcniCVkSb2t1T5pZUKrFW09ESnDYiGuArJCE
/DXv7HRqArE465V5rTIrrncjqvsjTNsLzs8TPVhwNp+6xrqqZXbrcSn1C6yC5pSnh7WREsVPoX+c
xuj/haqT/2GleMkt4TFw24PgMaOL/4wOqicaUDZN6D/NXae5T7qmA244gqKaWnhMl3m0blUfK2Ub
ten2SOfsKXK8SEooWVDkgvohpdqHNg8fu72mq1clg0fzHKUspcR+WItuttHqbrF5UYsk25/NIZ1+
HtG8aQFh4W62uvibvENrvdqbKnbmHKNUmnsk9XpmkvuabBfz7B5iFlhyH+R2o9fvqaS/t1n7YTX9
R3bLP4Wqs+fy17x6itrFbX8q59LjG+dRqupZIwACZRT7IbqWsrpTyWWJNZBvjqCtHij4syictT/R
cnWj3Hwx7fd3uemiKpciqhKiqReiNMviMs3ilqzENv3TdIIjPEX+jyJ5JDpYFK7E+RC95mce17MR
jEYbCMviK7PhSeJZIPJ5WGp3r/s4K7xuwbeXjaEgd5FuEs3toJWi+ee+d8LjVEaa1j5UeXhOfxu8
c2v1nABgrEcqbG98rG9QSdi5IihfRuk9UrI+AsKu9PHavgumcrWGJC6HBitcG8laE1ZJ6lfY9Aay
KQvpLFF2oTjTo6C7CpjOxXXnDQJBTvrua2wD6XTWjTWQw0k18BtVnLhzWJDQhyeMLu1oM5cIdVpa
BIuQB4IR5XkDHHKhCMgv/ghK+95xRFpb++yXL/K+houc3s1Kv6fNfi8euST5GkZaMV+emMfW1let
zq+zxtf2ykfC4B+vYzeTPUBGT38aPk0mF5gWBql0hgyp+KjblKgZgXejDX/3CsGB8n7TeZGOfvQo
9VYlN1nB+BvUygeBzda/zb3mfyy3JnIB5Ox8QCry3X8qB9HwpHXXq+NnUt9x0TnUtwX65+SghXHL
ZfeOyVVE6XrMxq2JtFOGTYLH/TBMWyQVLElYVFgDHwZlt9G3LlLYdzd9eBqjvbVJ2CfCK145JOQa
ka5lW1Qv58UjXatTOtf+Jx4QvQ+PIgl0Ke7b/bYV8nVtlVjWF3QSJ7ZY0r8010BEdOrSCnvszzlr
gn4c/cV8FmA4P3+aJuaySbALrcF9d93ojS5D55DaIPli4qxzsrModefacwpLCWqhCAZt8jcKrqQa
p0A4UvymNyoqo4bYy5RviuULmO91nXpwisjkTgiNn+gIH9asP6Skf6q79izeqL3LNma37QTgeYw0
5IR1UT6Mcn6QOXiiXSvYK/HRZPOjtoqHkWz3p/XUQDnQz7gyQFE/kbpJ4OZKLQtOv5GSLTbW6ifl
asUZf7EyPoUzQeTm+zSOb7NwWtvW71aCf2b52s1GJKoCwbJnpqprARyhwCBrPdue/Kyj1UHlaSe4
ug3zbspfMgWn9lo8G8Xya32k0R5rbp6E26BETTOyy9AL+N7p3yLw0G0POcijqv3dajPgnxBrL/GK
7A655VYjtefV6lqPvei8Yek9ix/T2nuId8vsdf6zZ2BtenlAu/tOUl5FL+FEDZ/QBfOrnLE/7u0r
X6agx6yiNfn8w6RKSfjbbrK/d7lPori3vxdz5q5y7qp57lJJyBE7e8MnkELXuri93AIPV6FgnBr8
JaZpTdgdQavRguuOwa660ACVEgFokdbelCl49OwXwT7NblrIbtoZGI4zz6pIgFpbD6vrpU++D3zr
plk79+bkNevo0W/uEZ7MRl142DfdkoqYYeZerk/KsMeVRE3Tcc/m6sb4Erc2hVGnQh2f+tNMT8zy
D6Qg5jFdDuH3YGweQBdAcJsarnpVr00qhUWjBhq12HqTeI28k2iYn0Dsm/NkzsGWoZX0lu+iltvk
QF6+dJd1OHNoO4ju7TyRL1ZuE6Z/+t8ne4JF/2Oyf1EvL45cR/0g/tOaqKmNIQyqtX6u0uwvnRgM
F8ZTp2hyt8C5xp3Jz4z9rmclUM3/neLBBelqjTdFuvZ7zU6m3Gpzo5iWRTeYKW3baavWRxTZl2xD
4l4Pbva74Dm35fmI62SJ23mMKeUIyKIHgorEomePpKle8NWiDvcfVla5aSj+FQb9azE3X3c77cKS
Qku52x7Ct430+trDZejKFspdrXWPCz1zY2r4aVgoxsXMSPeV2khAyGwVBevwMJ2nW/GrM/m9IL/N
ZVf1q2DqbLrdm0VN4Kyat9etmmZvxnTqZCrdgGq7xtuz4aLJP8U89dvP9Y+iTlc0krdlN2JFPG2q
fhPm/E7i1n1IVZtuu3Ml6rfaPbzakL4gQvxCGyWD4U3Aw2oMB6f8dKvS9Db89Atwhuqt6+1pL8Jh
QX3i6/n4sNL+UQvNo5vLYM9+1+546ubOKw/FFcyTftbN9XQju1hbVpIKLLtY3E9kFYogxHmTxAmT
5vRIwIFwgN7Veb6Z+3qVv4zCGg3JEBFxHq7XVoTqmD3p/eeeSfaMQshyRNKsRcpkhL7wUkH0qrbx
M1F3So1iEFpE5/FGYMpV6wmbMYtTXytxNqZxAxyEFbs6ylDNmyA7zypahCQ7FzN1dgmXYW8X1mGP
iWDLBEwkhnYyCJamclEevaaDwwLc05pvS9b7ai36yqH62U5DxZoFvGaX/qNgQeJmFo8QcVhoJgQK
M8oanb2dJgZYE9B7OtaghI0Ru+Ijx8/RdbAh2Ys94KiFkhlCFEkXJS/dP42q3cngv+3fVzNxzaZ3
+wNuhuqZdCKLqHHrAwRQGL0B5ny8TOV63fL5tqX8aaQSUHF6Zlp3Chi1khG8/JQ8SVv8GUClMjH3
/zm8gSrE9nw7ji+FTl5C1nt48T0LmKCQwedWrx8tV6LZQktOUyU6nEpVtbk/i8GiAJKjqYyGfYqb
hM024THtLvnreCto85WKsAJhTa7iNN3AdSSFj0fdR0+sfxpZf1FEIFRg1eMFp4qNYzEl6pMngKiK
LUgI9hbZCJNhCIXXpWQS4mA6Y2Yg007jVUBIUOR3y6quptxGMJAeG3BhcAyPynU6RURL2Cp53Xmy
2cmh27hkiqy7LxLPSMpYPRfP/DCftR9Vo+Qd554YQyN9EzThg7/VF5qY44JQO6XpPuzU3E9CfOq3
EuAV7RmKlk0J06qNeiHzrSbsCP0RSnzdp7tczkEvT+Ex1hFjSwSeU37s+nGbui/TX9QW6SoGSg8M
TlAEDFG4FF1YlV2YwSFlRrhoeWi5fSl6pTR7NHpcJOXRWILbXZvn0I2nq1KdxikJDXkh2oFmytWb
JF/qDvugKXCnFgWezskR+LVAcBLbowy6057xIconq2zPg4J7Z+Pbdx7a2q+y0e+nFZgDLJxGsKJ2
V7N0hQOYbQ40qXCnhnVSA3ytDKfW4crGXySj6XDB+0D7t4YOi4MQ3Gh8L4TuXGF/ki8RiaqelXcw
aYcvSLp/YKagHO/ofSWofnRmFU7Qwfn06MvlAXvI7W3cj5EuzWG9IVSDE8D+3UlJRGx2RLdsmCLM
mrNQqhJvKv/kDbxffc/ZQw05j+qL0Yv37TAfaZ6+8aK+1fvvdBTYCbOPKm0/OmoHcP5futYiVujH
vm6eZKfkvyNtS+Cy+5yNP7f3uXXGGuN+DZqjZrT4TTY5nHZ9gVwPV4EiFcOddzFuauU0s6u3/RUG
9mb+7AFlO1nl15yzY7lOmde9aJNuIepDvZHrdJMOE3mRPFmhMathycOuLP4I4Nx/tXxxor5KSiOl
Gz8knrtSczZhcwpQtYSam12S7CMf7Zw2w8n4wgp6mWYE22yMFNmlm5cD+VCBGaznhMBBQXrZSuBp
Hjhi+/yyB6I5OZWML7bIyZtb42UeIGbr+GEUcO15bO1yhKrxNR/0pl2Tm/I0zM3zxrCwNJgW2Pt3
MnrqqnMt6GWj/yxJ6tc3ycFNIPFVQkSWSNUpWDO2PRbWPc74I+DyxrUPDDMP1glooJz9LJ4+iX4/
q176KznSsNPfRKF+0p2Ut6AaukMi/yMF+5JX5TmgxOB8aImGJ7FOJVhcWgEFFNHb0OPBCoEVt551
0Qxb6yhdrEq31UxH5esS3h91Qc+wQEWLTNbDdB3nPJZlWikUd1A4I8/lmrI2ljR8ngWfzdnbmbPW
n4JvVbBC4hSMWx/U3G9wk5tURdp3C25AJRjre6eAJ/6pFwBxsYpA5MS5uTXNctX3i7odtvFbryCF
WKFP5FCX14rIk2k1wvaQg+OtOqu5/hgAH5eaIuvvI20ASCiSc2kmcb7l8Vac8McY1t8EbqSKlaWK
Zmw1SbOBFf9bhplk/U8Z4guwICMAvgEoA4mx/E/F9pTW5SzN4vFptFvc22NgrIM3WtS42uS04NPX
4zLr/Kb5jvzq3u1OKayPdqueycJo2TZvdd+8HcQ6pTJc13IGHXmOxfxsFT6typMSw80XyV220SVA
1h2pppXJomJXUtfU0b/IanNSojzsBZ0gaSUqvuXy5ECOMDp/k3ftPOc691DrYVHwXkMOJb7+3gIv
qTd9aO/vfZzS3WSmOdGiX7BsOY1S8/K1IQ0Ksp5eM9oonfKPUsgP884FmdVzRFx5ZIxNdFRxNgGV
uHPBXJa5xmj4Jg/8lpW+lUieRk0U1VCuTlgH0P7JhQw2vUHPvem0lWXQHlM4QjkLJjLH7tcJmTN7
D2bTZ/RVTy9fYe9W5coFZC2pL4m7m9UXxHr+3KXnvCVGpq7QNg+BOM7BkSxBpZ+OFKo9W/ze14K8
IM1nK9677bJmNS5vuhm+tO9T3kdpxRVL6g066XAHx6uyPkCTjKwv8aTUAZV0AiDWCXPqSTeL11QS
kT8TS5kZ7p03c4OnZrghu0FachEl9byUQNEMjcdWXo2yvSq8bZX4rZovnIScdO1V2LW4Xo/Qas4P
4P+0CtE7BxNhK2qf+Pu2+INlelI3etPGGlzwAhSoC0njO6ccYns62IcqXMxBvWCEOpvjX+U0QIUW
L/lHUIf4Up3tdgn/zSqP/OqfWwQSPlVVecgxJ4AT/EMndWwoug+p0D+NV2uNlboSiU5N5ux832ri
Hczt2Wj6PavAHbaPVZO/DKimUBizOiiT+jS15Dkp5lMP0icxaN5RiF5GiYpudWdyoog4lJLytqBE
Kl5KJDU6Zndc53PZZu9mK74R/DV2HeE2DMFQn1gFvWrevOaovS41XRrkXRg1txzO2ir4t+V9VbqL
ahInONi45WwSRS+TROBMS7Nui0BEXGziSnGPOuoxOY1T14XbgOuVk8K4iJXNrLyiZWN845AMi3oK
5XQPU4a4tBNORJqvoSzPocJoij0gLGMUOqzua2xerGtrtUFvQNWz7kB8Jp3irXXpASCAFBgO1R7O
L7qFuZHAqZxUM22GTCcdN0crTSdVS3dJB3dFHTAp0aa28aJrToMfEndVLH9TRjNIRmKo2r+iY6tt
FWQaOfO2+q0tuQr+jpGyL+Gu9iESz7CQhEBp5QB5PYFjCXlQ6xnF54kgrlPH23MyT4QkxqN8aVX9
rTWmt2OVn9qiPUReC2EgXGm9Ue91HQ8tUuxzJtV+TXCUfFLk9VJ0571kx7GL144MZZbeeUMxrh39
ep/7/dHikTGG2R8V47lW5Vu19W9KBptVDE7q1GofbUMeLZMagoGHFryxSidjpe3nBA+8gDNEJaD0
S3IWc+t0qegiZwWQZMdSLmZt+KSZ/Ytlifa8/3jYYfcNFCoc6SgE/0mGWe2OC5Yuu09rJqMtvYza
4BuksEmKuxttODKeaokQFaIam2Z7hcoykz2YbeVXE+Vdf8va4j7/HfC9mnIdJGoXHBxPA8QBPZfd
B5hZnShuL2N0VXGOjZI7sUWL/dlI4RSRaORq4Xai5RwXSohDdUCPd/pse1Dd5FQg2hjeKWlDf3DY
y9q4kkaHYjZ63W9J6f/rUph+g6VsZizvVdzlsDv93/oYw0xkvFyv5vyrnmqXtOrLmppBu3yuasUC
cdOExd+s5lbatWE4soharpzcDVVTspuuwIW/1Z0t7NECyjJS+KubX4iZoJvYKm4tjuBl/KIrRCA1
7MGK8tGbyTsaullIwimsOa4UT6DP1Kr6MyleLFSSW+3PFVrzaBFZoWXrc8OW36t983/pFxl/QVFT
d90Eh1ueG4RcKhObMRGnd/h46oOBFLXyJC5wfjov8d+7sMyklSgnqeaCaSRv5KaUV0av+UxEtred
77OCHhCicut7T5b/NGZ1WQv+S8Hh8tJ14KZJ37MrdMCFpaM6WeJ2bilZOpWN6XPRInih9eFo3XRs
XPO4Iuq7SOfyXZLkC4EiZ3TkkTpc1qV4V3mVVlF96rPyeOFkavWxv5ZoS4/HdIwY0fNDipOQg2ZB
JwE0JsWVcZ5kKaBzKcSH7vQ6n4k5O3IGTywedCNy3Eq/pny4CFrlz6Tcpcq16LZbs5b3Am0bup7H
ZspOs4rnORGvfHltYt0tf/X0Yo4sJrG1ATbsrthE47oQImWDRXwymB3AkkR6/+aBlxHj6OfyUK+H
NFx1/u1IFZOMLGAQfkugZYveuFX5M52uilGG8xBquXuhKazeKm8zNrd8qfIP938Hs/7zGuLmIRGH
shJRVgmAVl/X1H+zIUxLrRf0HzU/zCEPJ3mOStOK8XreRrLUBwf3tKPli6MCNGbuNwTgUw9J5S35
TCql4ug1hYIByWXhuJuhYZZRftTRS0hIDQJtW+MXZ1TNr1U1fs2XivCzN8QGHwmNj52qPo++eOhd
cdv81ApfNG9XD9HYZFdz2m7VpQz7MXESjZruwin6wnkxRtIJv79PbXRgrlJgiUWIXTw0EjkU9E/M
5o6lDedxA+5Fe7AhZNj9Thv9sR/8rCx9YUq8fqLvbRw91t8TdSO+fl9C9P4nugc8+SWVxZbwXozh
8XrLLCADk4ZZpjR5dVWEolunOyhAtcyREjaBGZlXZ/NsgYZjfBtqW0p2e0Isqp5OvayHjSj6vF66
gvh0tOtliPTb10m2PFMr/f3bUvjFD9ZzZQxSRUfbyQXT/T6QzGgWOIZ5bwXElaQ8kzj0TSZgM5nX
E02OVy7VrzLB2Upx1bINraByliojEpYiatAslcplKXpoqonck9lrbLFE3NuUN6uGDDIA8Mftqcnp
kypLqcKwPxVflFX/Iv7USgEE0jpJaftIHUI7t3eiOVku70M93te6v+tEFZaddE6ezUeb73ex6u+Q
cPe8h6NlE+sb86p05bVEzVs0PwSq1uibhx3vdTZbQ7tk3XrZbm047KJd8fFp6BOR9ln/cvPge1Vf
g9T/F6QjiFcoGKF5T5VeNTnWP6MmFAyzMgGV6o9tsNceDgMxG2Zq/ZPQUnufuksKYgtOMkGo42qL
0OwtE/oDHq48IsDJkM+dXF/SAfm5FKDe5WifZinq0/VaFMW9TsTH8i2zDndxCoVFZSe8oTe9vF2v
e9n51jL56vSk9csu6uJcTN/G9o8xUWjT/rFSMEICJWNCRbV+vqoAQmK6XMxDu80VABHnnv4ttYoz
6qkMgUfKLSIljjXkLo2qp4bD2jJA1Ai41ABKRBCStvqa/MmHU5uhQ17A//4eMtKJjAIdyNg24Rfe
ZO6gswTNoiIHbJEDLqhGOWy2JkIwS3QjyBUC2D7lFytQ2DaxEQ4mbcck3InPsS0lW0kFW2HI0kgH
ZM5KFM3RlN8Ssfji2rp68nVfkPjIO3JuxT00gAp73OHBWzOmKnJ3RjI165zEBx0FpRiLrKrKNwFm
WUwvBPe2phBK6I3zD2IHHUEXHLUJU3RPMlq+DryoJvtiNBdvANfs3zWJ25dPgnHvVGuCq83k9n6W
DLyiGKsCrJ1pfUnZZ7LqEzmVOAmAn33Y6mHZU/EH0tMXJ20GPZNPhfJXEiAjxTjXzDdlKN51ya1L
BCrzHnEaRnTinROInPU4r3V+ShQ57hvjWjCeWrFWna1CA31h+mZWx9ffRVb+KfaKXSaWLaRwc+e8
fNOLoERNbpjg6Plbf/j5eumld7Ij0arK/ih972aipzla5h+FdeqI1JR30dflJdg5nPgNWpKGx7Q5
+vzD0EoK/tYIYVC1y26xnHSEG/qBiclEMSTYzqpm8ZLNaHDJtgQtnRkVVApb1cFr+RTz6Scm/2dn
Dk+9/ZMb3xbU5tCTzf5miPeJJBozscXODKSucfX2PoPBR23fnlv9W40ItJYwSljYICoIel4CXBwv
R5fS+J2I+LUYfYLIhEa0hfaWG2EHn6D213qK9AIr+8IwMJ7W7netpCixyUxlH1DQnixenyyeeFYq
Z2Aeq5HmCFOodvmJ+srdwc5/Nfbi2Vlumj4MRgE+MmENCz4OeXCWSvNbqQhIzz/pC9jlL235Op8X
HY255qx7F2AqCdVSC49fmrE8tx1T6yBRrUTM7mG8m+6mkHdQRryE6hAJXvMtFdSA7vhw4cknopKv
e3X2Zkdib1x3a7vtTXWvBfHOY5R3v/dxOs3M8oanmntg7nxaCjJZ/zAJNC3H8yw9qNHGdaLd+JOk
tY8RWCHF+JSxACgJF0Z37f+qUiAo0//h6Dx2G0e2MPxEBJjDlmJWsiTnDeFpdzPnzKe/n+7CwMAz
I0sUWVXnj64w+lrzOk+1K6seYnO6ts5rZ1wFbbqZVk9kMpTpQ6nMs5Bul3i79lNno9y8COiBLJS1
RrFcSSnNDmm64OhgMKcO9WNR68CwPzs1u1KqfkX1O+tno6gvs95dmn4BrXAxbAZ7di+Rkc+yrSdn
lX2JVOhivS1oaCdCZBi+VHGyTc5yzFxC2A1EBAJI70YRluReiWfNejpN7DX+iZEskmQIOIZ8h/FR
c02NDrCZdk2+Zzk/z0iDMmMh9oKC4zJQOb0jF/e69NZCe1IVZ4I9k3fKvAdgaOFV3N7E+hHjIzVS
u31ptfd2YZzvLmr/28bmqZOCLMgElw3qrOso0Zc32LWkjLbiQ60hzVAmeG3yc24H1+Jc2/EbWJpN
9I1M9nr9P7HtD7s64TbS/LX+kvc8Gtr3QrqZoo/4DUaCdnAl0fxpr4PeZP64aOaIR6dwqkSLGnYO
cpx02Ni0iZTJribUp7tvPqd9pNTZHmhmGuoqRyHRCscKPas5R8ofK71vVGfLqKjiPfcpH/Fnflow
dtnDnOh3AOIruEv5Oqj9AxXDscx/aJ+7ScadShuStaI1Ew+tgpnamh+l8BNzqN5Y3vttjdqpjwz9
nliFN+5eKdVHuXbTEtncKrE0sSz8aXXeeBUpPc1HRh1QfhmkwO1FqvpzdUjF3FW7hfV2eK266W5s
/YsR+zz/tAGMJcJLqoSQ/QoVZglZP+DdRGyUqwQ4l4eGLaB5b8wWQfdm1yD+ujDcOjlCjE0kZ1Rs
38qsuj3KYbj1mvxyiVt5z8ie1p4i1u3SESWesjjtSvJw2pVpm48853dymN8E6ymQeJ1n7bWUlte0
xEFd4JS6LaZoEw0O/jnoNoXWmIqy6VhXCEl2LFLxqSLxAtF/BWhlEw7nNQYyih1shjqb5486vMO9
arv80HZvFAVHsNPkZVzqC2zHadnwCGFYK/U6FI3PegVfYg3AytZL46fa7R+Wmt9lnCxl/Kp51XRv
ezkEUxCXH/Qx7jjtoVkO0GI152LKWOPXZhIfvZkz7qcHZav9hUlFlingCkftX2rljLzCpUuySz0i
E+XkCaSZA9TMGbSExsU/LIAl4Uou49y9Sm1xVFa8xhIHgpEgd5Xkpp3LArWvfE3DcMz07FhiH9L0
O9ByFFeOKWAnw/UqSJ031kBM9WNBul49BmJsSn65xAUcDw6aSNTt2cgvGZfCxG2EvCe755ors5QI
I/f+oV4tu2gAlO2Y2xqFNj4VlMo21kzWqz/ctbp0G0otQjiT/STonJVNcbKfuLlYpl/HP/LmGnUT
0fAcZQgdlXeTR5oX7nm81ORRVNimqnCR/OlfZ8nnBpyn2q8Z4fp1cTQJLSg5UHH0EkH/herC47qu
aI10/bh+Dv+2+CPLFz/7Sef8IiB2G6OM99BrfcBzaaNEtw14JLLSQmV9TBpN6fNj7uUHfHLGEjie
yv6c3AWrv1u2Zv4ns1vl/WtsgbLptlGkgbJgXWw1fxklHFHYBH+QyYYtVcXVUoUMoIBbUfeEpQse
sh11XS95ysmC0E46Gri2KSzLFvxOdTiItC+ERYKih2oMjJtDJf9UY+JNSExANlAlaQRIxf/65FgB
9snAUMqa+QXsGE7Kbhpf0IWwqqu4WTp0B1tV4frKfBlSk4yJQkBkEdt4A/D7+oblc20ikYeEI+Gp
24ajhKpDHN67Mmzr7xoJ4A5rZUytLVABgBrxUBieqPjfTVneFNkZsuooqGJUcff0dg/JuBcnnBpw
XH5WL75CwCYSqPJjEOZISnyjuWoNuI+uhO0gh+W6sMl/9nrvdv170V2K+9iVD9oM7kA5xW6ri4bo
jiiZCn0b6oZNe4314xI/Mr2K6q6MGq7UWraHRsgPsGhQGOOnNWjveam9lc9LWRPFVq1SMNOznJyF
XYniWYispjhqMKSifOv2bwFpQlB3LTMjxCGncNAioZFDHBBenvHd28j/E6F0ZmU8mORvk3v83Pyk
5itXZBsT/ktnFLe2dzJ8f9Snn1ZLYJB0jfjc5/VZuHKEq2bllErmSbjuHq9v0jM5QIyWnRwmXI6R
VcPCCWgtCwyEo6uoWbGpuGDNp6zoTrOpHJs4O+JZUt/JOwlaXLNpnSLPUP3CAvKliiYGkFnGRz8u
r5rp9+qvqkAoC1uUx9dykT66Jf2UBeVjZIIvrbAf3bhqj13SnulSOXVq48ribl9T5e+ykR6uf46q
u+T5CczlNDb2syyrfnojJ91XhthXU86HPDT/OhHp8eatOuwiQ3Er33czebDWjqnor6LsAxTqfs55
IFfetbi66SlyxiFsMullHQKC9r00LmxNiCTOC6bxid3ZJtw+qJiEtfFt26ZXoIWHmcR0WhOUhHZ6
kzmIxkFLK6r23t3r+K3Wf2vhWpSP3FidPPFr7JdtoEmEfQscze3JHTlXcYrcyxKXyBDN0xqJB0PA
O3XVOaEPn6L0VVETrbOdLRyfume+T4DXhBiZnVu/5Rws/n/dwOknCgucdn7A9xrHWIkE3XvCKi1H
ahQYtpK4C0xpS7vg0nv0D8iQJrlv1ANq5SNeq52xNQdv3n84Wzc7rrNi8BvMRB1LaXxqrf1QEyaY
C99LcYbI8aaEuLx8dDM0UpXlCNmA8Fdx0EOcmg2YmTyblN517NlMc+EWS1EVf3BmMN1FxaozrWcB
bYTgaeZ0y635ztgm6MVJiqdTq0knNdZPXUthhXkyjc2ROVhklXjKWEEy8bvErgVQzm7WVOxmL/uW
v2Z8JflExIZUvsg0fSAYfciKSuH3cFdb66Wj/WRCeI5MtIX01vtLL1s28+uOB65G/DiIp2kg4eYz
IxU/YaddRowdjVsp1BWm9MkkB9ITDm0XmLhXcXDZFc3JBndfpbpNiQVIaDwRlwm8ymYnsB6IUdru
S60rX3xnvkaE5435T71Zlz3TzkO6nlaJR98KruIshsv8jcB8KrWXnGvZ3yodJr92Gz6yMQMpKjcZ
oYZQpYEuYsWtvltNP6hq46tm7Ckgx/rWekMbu+Nv2tq4iHvphVGDSWCyxTLiUEqlRyRPgAIVDTVs
FAmnFclaPuRpe893LobxuZYbJz1EnoOTlXNYiFS2YzJtj7soHrtFi9oli4yUb/UkYTsfTRzZM8nq
Lf3li9O2mlNUmbu0jTtoG5sM9S5ubyLR/u0H68KUaGvjpx5xJCnbay384C3Mut9h8Brm6f9n6FZO
/mryRGK3twX5lBvWq8W43f52ShWtzXWgRmHKt/sASzUnPh7yetUCbh9Opv4CQiJbevAU1UTMPWzb
WkEYlNcysHQaGSD5B+KAnsoZpSV1MYkPSN7sY1z95RGR6DzY7Fn57ZePLC4CtGacnitq6zpEsmjv
B+6rieIY7s1ugaE3/Dxxq9T0lgM7iL80HYOx9ZTvipseZuBuXaFFCXK5Bdc1Z788f1O6wS/QcY4T
YrzaJ73Pj+lHyhXpMEJctA1aE7QKFECHlamEW7KFG2zCis96PHVj5pQW0403FMHabZ/1EGh/JEwW
VXNCW1/m6TF/Kh1+ujFlkraZRjqKn5L5VIAyTIKrCy0PGHDVIYEFzAPl+TN+rpwo+yILzfgiTLKb
xnIgFmGaXCyFPUQJd2kMSWtbNM+wxuMkMVcJL0Pl1MrJ3Ix3WnhsKnSkWbhpn8N0J+vnkcn6HfLR
6ukZbNk4/ylVfNRXXFv5KTd3bxcxdbbvFccldqe1EoJBTMKOkyMHyLZhUkrPtUWa4Vj7NQ8ALUX+
3l7jQjnzps+Q8Sl1FbmiuqkVyIecoCwuktAL7EQigjnUowp9Evvg64vpbc3kJVkHwX7bFSeNbaKl
qir1yQlRx/8SgSaG/ly+CoLpJrRAZNN934RbBtXBOI0uqwiXSbutmeWOkNE8fVZpHKvhfTAdNrFw
GYHjRrcQBncg25aOM4fVGRebS/b8IVFLJ9Ynp+8VB8e/grsoU0GJFbYMaw5JIZhQTNLJjkdZ9AbN
8GIx8YUZCeSKWvFv3CITyh+AzRw4dDH+1PTmM1l/ivtWykeElx335Sf5N2fIxXNioSysjOMaY1np
jrLERQ0U41co36ZL+SvuUjDC/oO7yESncf2akladITTb0YmxRAu4uMT3KYWSYpjWqvdVOD+nDi7L
vsMQEWT0hCCwM4O7JwgaiTCziadoUFjpSYiGXWDDy7XVVo3GXgdHoI7dxJqG53KMClH7VKzyi3dr
K/FPMRuE8/qos4ifgFfL7XI0z2ClzdUgdUA1RLu4SL1TEda6K8aVANmrhuqR8SUhH4KzJvN+xAWQ
MltDgamWH0rxtqxZQFuUX91BR/znItlYh3Lro+5OV2oAIIy2BkxgDBdSFW7Ph5AcXD/b3R5xB64O
vynCYirPY6+dCuCCVk1P4vqzmJ+1cJ7F+mBMB8aLpiqc5kdtECQS20GNTCtgKy+u06I+1kF+cCrf
re4SG+nl+e3oC2kRWHo5+leDrWUl7jsx6LoyMBrRz/FuL6ipW+Dq8s+6EVsF0butwwvAP+NLeja2
6kLRzzgUoWKicBQrb69uWdVGSxrMrbPhoWuHj035qiHehYmkDValdvFnofU3oI6u+jDa67yycQKK
QbFX3+MuOB2dMkMbTopgZ7FJ0AcH/GRyO+5knTu55E4mtovHul34yIxsKSPQVcPOpfS8fzmMow3I
ZJ4/kVkYFsjYWakJ7dNJ3DIPdHXhJLj1PNJ18datmSswphmlpwpkxOvkWOT1TWm/jBhBHEbF9GA2
/wbpnJtBcWEt6HkpVGPW3tt692edqMcJu+27mjLX7OGJqOAFkWL+6prhaIF9JXPiYna251myPzfA
jiWHUm/YvHThQBsod1RD/d5Ghl2eJ2cOWGe44vPUXkwTeI4VyOTnuUTumSexBI1x4SssQXP8xunq
MA+IWGsgMZ2TRWo3/W+3H6phe9/ZPaGG1YGyKY+GtKjT7e6HOgcXTUvWvab0x2JcqTjBwDV2u3Ub
SZgB6lCoH9xTdyB9oE+xMBlhrOTAZaS4aCsw98x60WLmGQ8t58HeG2Zm5qng8dDsHLGl0bFzWGVQ
J2iIaznYtAthpBiGqTvL8cZk+DzjNtzmBpa+DjslC2PMGHJUy28lzMo+FJEwqNj/4LKApHMAcMww
RowNa/uDb/oqC7ZKLSgdb4LaXsZCPMuTfKLd7IgzgowQlN27L9URwUJhUtXHPh1PCLGIQ5YuTVkc
S+uCwhBUtu7iU56iMzAeCrvHrNlC/thJc5wRhCbkjmS2dW+y7GBSBBcrl1Vtj8zIC8vzIs4nYbiU
sRklOKeMLyRC7Q6lYd2ZN9Tr2MS3XLNe+km/msWMf4bil/W3re1n1lf932LCo2iSl3Q/S+GvOtMm
ao78V82aNwx7U1rc8h7O2raGnmkvmDjNiP05ruSzshBCU507iuaeB6/Q2H6nrrLj9VWi5SkduclB
teLX7gChBQJw2iXjnE/rJRe+hP+M8WMZEFXhLK77SJuOs/W9pWFrjk7adUxjzn+VVB008TcpmOTE
wSYnaSoY7v9spZ8Lt/lllz6amOKL0kHGPexfeXW14oEpiHRpzDzjKwO52DwsT/2ZKP9CI7jGgH46
0jw/7jF/CEgdk9dSsYE3OxoJH+JKpHYrH9fcAAReQtlVD5VKNhAuF0k7lWV+Hkz9sk6shDV4I0XY
g6JgbeT+IYyMdnSObZbVE/kekg3lKavuaTE77Z6QmvCzI/IXGozn1XmTDY/auvdeMd/pDjkA7oap
OoTqYkv905dhcdMy2khtsCasxOLiG+nVMP7ow58kAG34lo3qinfnklBEllDAJgoXzesussjt0p7P
M9DeThB92JiO+tyj5PSeM5rhG2CXS89i+bHRfQ3tTwF5zS2X6LWTz/Ac1OD8apSaCYDI9tJbV1FL
bklj3bJGvjfvFsv6mP4IVeM1A9oJKCALjDDJKHdjlmZ4L/HRDaXIQoKvTa5OiJu2kaEdOy1Z4pME
q4QhKAVbJHBySO+jxioKNkMloywd5krzdzYexQybVfdpr/fZWMz5pylkgCxewB2Yb62y8fLUJfcn
6MDUwZ+bJ6mxX9XFGYbyIEPjYVqsARH4TQ9Eqs5I+KvtwhqaGThR1fe6Rp42akex5ysqP9rda8nu
qQuB4BkbqMkUmvcSqqe2DvApzzX3qZiuY9siaUiNONqHRUwME/xYkhiByA/h2ohECNug1d3jbNmK
4+c86R+rM4hXZJEYxFBocCzIOBYk0pXjuvhPy9+Won3TN15USsmffp7JtBdtKI5PKzGHqOeJsRO7
K99u0v0VgRSyfsE5VPnJbHo937J1mHBPCMzoynG00JlrS0hckIq4rcSbY7ONNbMzIFaPVWbRwln+
bVROpwRe8tyvD+FRq8LBeXI9O/eE+vuJ4qvnw6Dhy5EAsjn0iBbl4b9mvA9W6QA3x9IrAtlBT24p
drs9PpPkZY8d3Ao5+6RwszsZV/iqXOpdcD7Q6IlhBLJSRIZpKeyos2XrUkSww0FufmG1iHY9zFl1
qLtbwXsUIyNxKfMMDBSxMS5wk4Ss5JB0iHHuTf13ZVhxBDL1E+mGr2SusTL/VTM1GBYnsR7mincT
9GCcIDXYe9O7rLEIPFET7doR5/Lkr2hYAk0Yld9d/ovczNGJTKnQIQynESp035AO/yToqZEMeASo
2A0jjOrjqJYbNMslUJrfbATrWItrca1CynI4xf5Wttbe8mfQfQ/Xe95R8jRMTZJ1TqHMZt4S7GXH
d5AIlbfUx9EZUp2SvY8CsoMZTd9W9vx3a6XB1UnmtzS9owlvtZWJ8pUIgPx7Q4x2WtvUGxndUlpP
qVhoz1SqOkhG1u2yxjQo5iEsK3C/DBgC7T0SD5yHlvReasxnwFEKm3q0MJn1aE+g1QOVSDH9P6jy
nmFQUP/Qh/Cc9gaoJMvecbw0ADpIzEdI6/a1xDpLl5+j3zjuEvmbNL9ZHmooMYj4TCFecc43x+cf
Kjevzk+IqxTDTX6cKoMN7TXcW3/zreBJfegt30JBS6JFCep2UM2HRADkkJJgZIHcAM3k8ruZB7wN
hIU5KNF2adZvWc+RHJPHcjPrFzkPnt8KUhXeqSi9csVioJVE8qGEilF3BFXwkEw9ucTyhKq8Z8qb
Xgb+zQjd1IAxbRdE2RZ2+c+Oaj96UvVgkTUvxlrGjZDT5anZ65g6BuEbZF1Cx1sjqWunmutC4h5s
s5IgeKdfpDYAIvWg5y9+b9nHoi83wor6zy4bT4MUEdeQLh+8Rtkvdj5qAf2zhDUp2QkNFozVj34m
f2/RlhdWELhH82cTv6x0ONSybDfNe92kHk0jOQG2vTNZHxWCas4LY32la2NcC05fuFBkVxG+FQnk
ybSXSOtJu13lYBKUIHlH+Jr0njHXh+fHyqV3/dui6LFZ9JAX00HGjsL8oZ7LmaNScufkWEj7JRGg
afj/tQcKB+lpsyklt1YO5/3achwyBAL12xuKVoCFRyk5U7F4hCmRB9pw7/HljY37rjcKiLKd8q5S
tMuYOCDb+6Gz0z53j2l7cxBV7hJ7NJ6VP7QZccz9b6FlonO6lc1G4zD1hgwjz77XusWlHDZbUMyC
XfPpxj/Acxqh9jJIj3FQy94ZZUIeTr1yl41Hv7203WddPl+5d8yVwtoXSVcPwrYz67ktJOI0gJct
nlgrbt99IlmRpI9pkh2T3LYP0bgoiPYcY/jSwT+b+j2vSOMpGFI+uuFFisvDk8h05GWI+G9140Ku
R9VvgShGHPfLQ1sfkjpz0lM2b6y2hvv867r5ISvnds0dg7ZZDQvje985ssFJ0aFNySXCuIfi1Ixr
O9WoviMF9WtMjEE0fiUgkhtvTx/fJutljL/1Ib2UAik6TiXe0lOhfubS38T64KNrfbSL7zrEV+fU
UuUM1osi/l3oIp3yaIpmKxqKfzIfnCac4zY7lvhc+HOX5Pt1Zao4r+XXrACf2tJ46Cy4IRQ7esCt
nrwV+eJpwm2i+Phczx9G+dVDT/VYWfh+JO2wX9Fp9V4tr47E7cBvMr4y/uQ6PyReU0dYPNIUAKsM
7kKNZsnRcjuYnMD423xppLssxsMRUqpwT4WuO5MYaRkA60OtXrYemQgutBRnq6+whzLQ1m9xu7pV
8Y+srvR9IyFCPiOlNkEEPghY89oOXibHu6cH08Eom5B8fIvfDbrAQ01TPf+8I+cSj+sS6XxdtSY4
1Ux5j1G6QnqsxP4wiT9L6/OU8+oCJlgKfn+b8e+evnQil+QwTL9ix2pn/k3aDyWMsUgNw4VgK0V6
dMFUz1xqPDmv2X+z1Nlqz9JaHBrMPot+U/m3G+YPs/lYl9ZuoVxyg9WvtHsLgAzHj8XxxgKFBZxg
/BHp5n055vNNmG6Er1eZ5NT1ifblpEkBh8M6e6l0wmEspzumM2Z/eftvmjzrNG60xy0cQHbxQs7N
Ln/0rXaIG7dWX3jxcbEnpJGdfvu/Q3h4Eaw7wnNCmGwp3MgQ2AjlzXDcMA8lkWSCHwj9S7/6mfIu
o1MUm+ZUA7NJYnXS44IMsmBAmFIJ16YQESThhQMWcJW6DGTB8GVx9Q0ONxGYGNWsVwlhvmwhY+3w
22TwNAUXUMleFoJmUSCstIS7TdO/NkP3JhMwqSwBEZDR2LI3Gp4+CF5ZOMX+TA0hyxwLf10M0bZ1
EcpQVf9uVflj6D/Mj7iCR6lnJJngeX+IRSTUwidTy0XrBIQh6m7PwLGNB5LjUAFyws2Psp20yrEd
MA2vAprAzI15zBJkkyLBGWWVPfQpex0m9VUecIBryI4ziLXXEUWyDiNIEAFaJaXgOQl0s3oGjYaQ
UpGk5yHJSm653NX50yBEzuo9k3gBoVlpOBhd4i10mYcmkM5qpzl7S3+UurpGh8YaN5tRe+K8e0WG
DrtofPk4pLbBuxml4pXZwR5yw7F0krPaIMa6w2GinYM+2QKD5NGOwBahmoPpP4nYHgM0UUeuqS5L
EB8qCVePSZPoRH7zU9NM8xIx38TpZMTpFMTcFaLkmlClq2vmLTz1pdJKBzyRM30SIFLJiTYVvvdF
cfIQcwmt18jZ6hZv/Zg8OSCDjE/l6fEvUXjkFncXdj0rJIcGIjOJdH6M1sRNoYTIPPWp9TYLNh1Q
P/9NMiJIMF8nnUVx7uzH0f+BGER8JCOaOQXb5Kmi2Eb5agSWxH94xG0h0ZGXeFqPDxETDvlmWs27
zRy9s8KWi5zn4mFMNfL0qjcUmSsJYFjf4jMFvtda7o5WfG7iRwl1itmLU3ylcaJiv0BkBlqn7RcD
ftrs/6QtV1MiQ0f56n4GqSKgERANwFImhWKr3TjvmSodVR19lMIMa7QV2TEoL+AlzDeyxGT00i9h
iiaJtUrC9HkmN7VpC8a4wPxn6b/lL8XpI6QtYQfa37XaXzIxxfp9lPb+rbmnLJe4DxflNi7gSYrT
WwEuWNF0iv4lnhnw+o3VEU8G8rHnSNXu6Wlo85PWEaNRu0mfn4pJOz5ZvjLmDGmD4+MPpj7KFdoz
QRuvvZC+J/tz+kqE7FG1L+L80zIx9U8DiPwUKw6NBDl5WLEIVlByOhLG0uD8hX5xdj7VbfSROy6y
Hk7CS4dUsVneUuUUy68qCBDCgth006Syk/iStNrN6I2b1So3rehvuvIFEiiXEnL1qJ+tS9VdhlS4
t9BgHXgnZ6MUqqwxNWSVs1vCKvwwQ1LuhVD0oZuOsJVRO2ahIZ500FphIEBCdLoqdpSmdovZocvx
aOoHRtM+V66Tkr8lK2Ngcxdlb6rX65quD0nUHqmTVpYdq6KbEISVyy3BAsnZyA87ts9nGO8quR0x
qCSMh3pLGEtMwMniSynC0kb0jIMshPrM6uUorMvE+5jGu8jo/Az0YG5h5W8oGVuOxer387+R3L25
0F212u1OmVlkdwIlXRgS1Yl7heetCxL+BIEb6LtJbegZRQdEhrPkqPJheaH/zpdiDOVNjk9eCWue
uQKRjxr2yk9XZQdLBDsXvqod0wzZag+jIUieaJQ2OapK+ryv0rTzOSm3vY/fviYkRUK4DSXOHBhJ
sQ2G+Y/M+Ne0SR8kWbuG2DmiYVzUw6LgWCbw652nKyPqsPE1Q/abKiC94r1/qcfXTrpy1nKLQO4L
R1FRzuCNAoJV2fD5mhbECXF1kA+ZsB2VLj0W+Rh1qYocGMpA9uaxJWFq9UtsWZAfQn+mipKcFH9s
oHZxG26SnfWXmQysjnyAanzXQbB2k1o/x4j/W5IOIR1e20veZ2GWN8FTdg+wMulY3azv9FAc29or
+BhAxzyjb7vlt2gYd8zay9zDF75TRNkL0mknZVFUIvxouPSIuDRGVrln68Q7TFwpmyTE5W154jGK
FGU5VgiLNlx1YySuzZEKcNy9UfPdXof0ESefC5+gEoG526dqZFzi4yRkx6w/1AjDemwgWQrl5zyT
DuI0RNY5qagKWDpLYOhODFUeUbQNBoCN6ZevMz4qc78WXWG3KnSw7mttFczWtV8we8EhmitxwMjI
mP0FhNaLuYZPWdF27xLEaDGJlROPYu8AkWi97MVz5hR1e+NcXbeXfpjOu9WfUGqR7iAhyiE/aRxf
zZXmXEk6TpbGiKpCexXX8bFKTTDmWpCVR2SdiYFlWIMgrIiRboOuSwKpxM7P8peZ+UkXUXt5OOVz
lewD/cT0upjXanm3eulN1LvXquDof1dxU2to4CfONQsKps3wdljsZlCdpc3cBjxKNQ470cGpFooK
ezzLE0NrPTg0KRwsYTybhNMYaGkVXbroRNiaEzdwNMRraCKnYX00AYQWwtPVsaL4nrK16rgLegTH
iPwPSGu32Uw1yiKrIfVxXW7j9rzYK8FyM3iDgfQ61chBZw0sUu6p7qAIuy88d0KAFFxzBrLVHvMH
7icZJcoU6a157LLyXD/n4TxKGgJRnxc32CVnzeoXTa9uiJjsRFhe4vj5pOGpBefU03NcSjfUQHNV
PgZRv0/Ndq9gTof23wIQKCpXLITMzSdIQpGl1CpuS7be5lq5VZ12ExJYdFi2/EXXtGvCflVAl20c
R4bThNdVYdRZu5AExbQmCZblHEGZpkoncYhPyxifhik+CRiOcuspXxFcjXiTVUlPFkGR7BZgAZjA
OtBMtIGSSpzxNpxUBHSgrxoe3cIMCwxqGUqRfRXxc3ADz6jo9IjoPPgqBD3aCuwOjJYsZqRXjkjR
YDyh56GNkNgxy++7Klj0OeACrFOOeiMUOq4oipxNeMn/P5APKseixgwIngtjsAM16e0Sb9wM6Gmh
lJOw78744+CBZfh3I04e6Gh4plcs8SRQtbV4lzes0qt8YCjpOJRy36txCnavkDXmGkMQrwr+HaSP
l16TCMY1UAxtfs16Ok8DaoLTAgXVESAumYGakpKx3NfinimKJ1SVp3D/DMSGLqWv/zUGEg5bDo77
jNBH47HF6KHV3qoQQQzQX449xscY7t6zsq8ULc3+Ot1nUfD6Rvax97eQ7+tbZ8JsZoFF5jNmbTTA
2eh9J/1+mPmOlFp8So+HdwAjCg2JjhnHTxQqsrG4XfzCYf+wjPCoeeOB/lkP0pALgulSGXEAF7zj
gieFGhhP30Zb/V+3PhFZWaeOmPV+rqAeQgwF3Kqm0gs8Utp+yUhPJbQBWJAus6me12Y6g4OXEHBd
ygdytLGMiFfvzT/NiufwsDuLoZ853EirFiKBOxJUgMQxORKLFcQEbprf4ybbQ/XRgfHkXkM+O7+A
JGPiUihEgSewvGS2/G74SY3CWR/pQdI4PhB+prpx0TsdB4OkNh2xKgiiHF2M9u5WwszyLR/KJvfY
ojGyT6hQRI+MEI/Mei435mM99eUUNa6fSu3XehSV3EFEf6hbxumUYKFSd9vTuBvXbILifQJTbBMx
eujEHzObsC3ipLKgiUEWMETMzA/ICZf4spAgolh6lJV7JMdtlI8s9coIF1loymnvEEMmsK5aBKoe
DpoUIHXFn6jg01COtbdAGTn99X8cncdy20gURb8IVchhCwIkCGYqUNIGJcsycmzkr5/DWXhmymNb
Mgl2v3DvuYzx0FmXURKoCpzrGp9WEjOQrPc1RlhFXfaCsVVVKqgYobBNrPswYQCV94Z4fouc6m2u
9NesSF/VtnIFf/pzuYrWUlB7NyjiiFnUDE9vy101UTQxKuPclkv8oekd4v1SX6dEDQWrBFR3/oK8
SzTiYEDN7BXIaDpVAPxwpl4jWBvapqjGRVNBxn3K7cC9NFdpEZc2WfHkbuOSL9daOE/AOTtVOLXL
YXzpxhyuLzryYaF+zEnG7V5TRbx1Tfses/gqNVihoJF67btEPLtKdOnzYWZxbUcvyNjF0F6UYmKr
3V5kvbyAlM1AGUcnsiKDoXuPlujomN0xVYKsSl5IrbktrJzGTAuapDs1rTdDMVmHzrdzza+w2+XZ
c/BxRPIkrzcNQU/+izHFQlGkShWKYOGZrL4bBaIALiJH3k0UX+QtuE7W7nDFCmRgysTYjpU26rl4
10B+XKQkyMwJO9kGzf7CHlsZPc25IVXb6Qs6AmIR4Ld2iRaSf57m9c0uplv33OwBlWKnnzlodp6g
Fm9g8TuV/c35cJTORdqT5w8boXgM4r+Q/Ogm2G720S7JkuD5dCZIb2U+sMl3k0jXZQbOhgaMyiCZ
ZdS/7SHXP3uRhmbE4iyq9rXGSt+6U40RXeAi10JRkSF9t2TDq5tDuqSBBnRGI4DEADpjlDoEyM1S
c+/3fMyQ2qQD4zT1S3Y2K2q2QU99GQ/6AMIlTmhDVYrqCXWdQ30qe1iO7H92M1+zfros32juMdvu
hE4HcVPNhRSVihh6dr09sA/Tx5nfKM55jnO4tqgNPdaBDpr/EVvOe0lx42AhK64sB/zcWEA3hqqR
nJje41XaYYlExWL4Zunj42PJgUWLLdeT8ti+40rCXLXvjuiyMTyeOhKZFNTVSAgkfozP9Alp3i9o
1GdeCgNLgUPLtuAOTjcznyyTT1aSaIGMZoJ4XYoKcmw5cIZxC8+TW4E4iQ+2aQ4rGewoCEJTZQlm
rUP4NH6gVzxJtH5qOl9VwjPmmO+rv9ocLBjZvZFnAPFPH13Mor9qM++ctOnnDEXQs/iZoKMnZ6RP
7BFntHV67H1RBBnmT4Z3r/7OSf84D1SMebVbrT/182IlB6CFAOCQBYCjfGCjlyIx6+LpfZry9+ap
LFJO6X0Y/oiYIRb/14DcvkLV6G5Nbl2xFWB2GEIyzIO24c0QPxp7AeHgMxCnNbsP3J39XNFE3NOO
hWl0zKNzVms3pVzJld5XqGMim9OxS8Mv8vX2KPuGd8BDFwKqU8u49NFbaZts/uVza5gnDWGysa3T
9VABIVoXqrjYTUAI0LOQh2IswzFuYFEmpO1IHtRvbGeqT/apX8zMrdgL/emqFPFifi8YtiAxHtEF
GBejg6cABrRe9APaMMCgC2BQ8ZslynEkFyMRD2EyHRcw42ziyvnYmxi0Me7iNsVgtzCgUY2rPN1k
kmHK6clIirarpG2neqtbw4kGUKO7nJ9gDm0vJRfTmXfOMIVtehBEPOgQZEf2KIjkCsBytl+kamAi
BgjtEZ6BxJIuin2Vej9ls4Gft6OL0W0ukv6kmdMJWhD2oIABamAAh22AwzY6bDTzQlF0GaSAMZ4C
+odrJTYPPZ+pu0xfCnNp349/G5jPxERutajGwoD057WAc9JbbAYW+ZL1vyNsnyLDLNyEC5hCAHkh
f5VTbWFS1EConAp3zTaLIu6l7inJhEftTw27SpWuXUZLsSXbG5ZSU6xbpXTl+X/ziodlX0h/Cb7Y
JyU+ID6rDZEroGXR+aPbQB/imsMtSlhLsiIz7TChvjaW8YRTskvAeX4nOqaUaw/Igdy3LcgslvoP
Gev/mGLe0ka/shyEP93WWfaoYzPCMxr2HanyLil3rNLoYuvbUlNaWdd2JlUA8NHIDgy8E1WWmOOt
/Z4YAxegCAdLP6RMKdCQUJ6U51JvLmuP/zdPb9XL4qjnsXbQbBwXsB6dFWaxck7zFUGIfM7i1kNT
5zEpjpSDlCdvjYCca24RrLp7RN37TEXixivR8UooCQEPrxDblcKE5fSpkvTCOySeLxvfmgJUhiUN
s+fNFGPnU8/m8BpbllflK/0SBM0/XZBlCd6BkmHhuTB5Kv2Md6WVfiSG2TxvalMw/IM99T0hLBNY
Dfx8qbfmcak48iLf7he/oTfLDYeGy2UqggRro167GiYdCMCSrJdI8+jlGf1nw3s/3/kakP2dbvYH
p/JbfiPtqCdNNH8BMe03VepuDrtJfne0XhNiDZ7gGjf97Q1qhq4O4hj7KvIeu213g8ABoT+pLW8l
v2hi2i5AuVYbEsMpVTouAz4cMjVv5fYcHy6A+MDm+qavUdv97HgcCLjUK8vtqLTiA7YhVB3bekZ4
PPiRuZc/Kx6bagSdhQ/bEm4lGf56nmKgFOzWHJPJui5f8cgpAjNRvE3L9A3JyHtXxo+V6XIfmPMQ
bHRPhbi6KLRRWqjPTF5Z5sRsoGAYDnt7ksnWOUbsFPriotyHmPUM2A0Z/IhiuF1ZB8rZUGB4MSSr
pp/Wfs/gVilJ56M9w02ve43DfgtdU0gyiWcwxZ0GDuLJXeYz710nvzIxaRWevHmLPwKPuTHJgPgQ
o5PDSTCD7mU1q/F631ttMDOVxnNVmtvUxNJG1QFk0B48h1NrPs+jtp+XvQ7QcHhPeJVHFjO2YW5R
ae8UayOb40WKs2O8XvNKv7dlBh1nM47/Cr2942igc9xG5G/pMXETLeG29qfDNMQYkX3z1Kg8Nc5G
jp8UnDxcCTSSLBvK3rYkkLKVQ71guRNKOYt99B9LhIcHjTrtq0r0Q2qA5H+3MEHnGJJYTPBPwRuw
NDMi7Tkw8MsuLIj657jT4gNUgT/67Wz+hdwyAdk9RO46NaBh2dEsW8zxiIGSrW7+0x120HHvFxo7
I8PwBvA+bX0SA0dHstOGAW3SNQW1aubapoy9pM6xos5+P4LxWFyKns/+vc1ITsNm3bHd0ZnWsOaS
mZd3IyBw8Je642baBJGHc4tpPHHN/vMcncV0nFL7hB8Ee1jHzH64dtF0M8z+PkfpS4ch0PxRiQoZ
KMzpsQhda21otbiERfLtaAvelYWPCv82lp3D5CNBSGCUnp8K7aYpJ5Up+NgNl6hILuUINY9FEzMJ
cJyyuI3rxYFA0stIUPeSCgdSGgOFvZ2VsQCODpxEi5mAsiAZpyFkt9jJKV41RXFV7p1zJCkeNn+8
FYwCu8ajopVZgxVLfXIye5tbVJmTccFsAD1pD3B672SPGBmBPWDifqBd6LL9GhHDhfNkaW82fNTx
cMQ+1AK4GYaAwMnA0pwAbDpw541W4VsdfL3OOLCZQeq2j76oFbXL23NUEtJr7K1FGbwklt/lzZY2
t273gujiilV6C79FIGhwsJE3/2AOJ61A/dpec5LNDBUmf/Pz0MwFt8v3QMfM9w1USnQ0XyonVLaP
emyGuryXls2Y90Gj3swh8SOMLrmpBjlI1Yy2caAzyuRg1RYmY258VTos5+K5IAABiQ3IknbwxLfg
G+MCXS3oRj0udtB1t6ONNEO5lBS6KS5Gxfikga201wFZSS7P1DR5YI4JjvdrhMxHZaZB+Avz4Rob
3zzaB3XqjryOC050Az+c44RtBqzRhvPoFIeaCJcLLycOS14e7bVAxT9bbG5KGujq4TS/ckdIXB69
yvHwEm9MhJ+0tc+R+oWPGrlizlEBvPCso9Zwrf/ByR9hMk5t0PAnju84fwZk0RE/utLZUf/Qu7pu
VfybeqZPOIBalCkzU4TkXtfNixwLBInpm/G/3nUT4eBnILKtvjMCaeyNSXQTsYhd/duK5SMeMBRU
3UfyNJJqn6S5UWgxQUadP75pBnMQ5FSZEoc6vy0hUY9hlJCvC+ZvmfZQLYkBoT2Ue+csgQdePLjm
p35BXQsqKf6wyGE412ImFA1TBD4Su4CAO7rf0qlr3uP2VDccdQsz0eJKwNiVWgn46XwzSuVWCm0z
ZYA5qYvtzLoqyslMfDmLzxHT5+FeNtJ+Ns193qssFEfgLFy48tEeQPaoBCye89fV+JAxqUr2TqxM
0X/+z5jqtK2KDgeHRzJgKj9qX2nPdKCIjp042pm4dDg/WLuzJlgOIiNoDxm5cSmj5ZoxIRyS8aZj
Fi4E4kvtJtP0rZZDO9jcHOtDircq1+Eq8JhnClGSONHRMM8MsbpNhgwenQ+q+Z2FGEzuQN8qGdbA
NqigJvRYsLrinGivTxIM8A4T+nuD5b7P9rxjQ4dKBdEd1A6kxwVd65zdR5RHpd/zh88bEjQkxCjU
OyrhWTM5LuuKq8jEEn8oP1hTe2v2ok/g2NFTMPbznzGE8isfXFeZvqw3jIeLwwzhkcOEXOXb3N15
Dw7thwKtAGR9N5RuJu+q9g9RW4yNaJF7x02PBJAIFtERs95nANOR/pax9rTfVUhhIuF1rKxjMCEc
LmCs3a7wzJVav35Vvrgr6LYqdybAWn5ln4TGFx+Z3jKS/Jn5fTX1FXRgWSKjz143jE8nTysJ3JJ7
n3NI43sfZvM6VYgZIbuqh3HA140ZTN1nFG6lU3sDsBvtJPWrHw/ZtofUURzsrjsKbxlYkL1oXb+7
WsXO4faoMbyt+odrSsC/p4uDKsPxBCKJiZdKO62136nPn9VqXy/w5ePeQ8X2ldv/9PgN0xtqnPKo
Kg9wHkO661FYZORoKiibMUYbbHejg5adlu7ifJvdpdaSrdwGRdlRNG+SPwkERomyCnBfS/6CKWHw
ZYdViXNLnyhbs4vVg6KylVQ3WYn9W93lyhiK3a9nah6vnRr8aNYWtyIF86c+WFvqO5ohIwbysx/Q
QJT8qHnfs+bxrHaJFCJ1Rl7ASXMp96yTlhExu/yv6M+xkYZA2fez9GHLMONlv+f7I2vRVaoklCV6
NYcoS+aW0P86RUfUy5iyITUy2WUPuEl177XpWWOznN06ZPGmeu467KqoWaawghhMrLHcNRubKAJx
mdJz0/+bZIB4fj1inJk7Ph0vRLu6/H7h/NrHESXH8LdNflhj8ucRrZKSQ8K2bjRCqliQ/oTBrNFM
Ba8RkfJYY9c0j+ZfhVJwTrZdYEs/a/r67G/aanC1Oz+56NdJQBQA+ydv+P+15RPMScGccM00D7m8
a2g/YOar0E5skmQPLA/5DDnrz2qeii1D7H1svFT0txDfUmdvzUk4Ijgoc9rVEgUGaT4zpPm4ZGSZ
hrSrZh/MkF0ldAZCcDQRLGLEn06Gqmf8WxXVhrux9zLRn+fmMStcVq+sKOb19NU//coY+fHYfEnw
v2c8HpXJM2F1R6Un88GSwzrT9z1j99x8HRi9Fz9oKv1nxJEcN9hc6HiaaJsrLSOEdTflSGa7bbvZ
qzF6js3qUiXgRdJ6aau1iEISQrzIvELcMWVva5W8KczTyw05PUvPHjkPjfloE4klLfTgKCRUOvOr
TJfVzruIaQyxRcgJgW6q0ym3q5OQ5YAQTWaex7mYDnYOGKmK9s1BL+h0EB2BX8I3QeVQXqXfoom8
RKD7sGc/UxGS7ZjTKs0OrdouadJgNEagcWSe5OJDUYVPT8vj6viD91AmNOGeYkpM1rqjzlamwl9a
Yy41UvWg/LNi6xj/Tev5oG7jzmYVve7FPr+aeD6ij2fGqb6d8Ja18VsFL6FsL2/dIJ2LESWEvhxT
NedOO0rA1ee+9VXjraVhmJxQSl7M14UFd1tt9L2QmO3GNP8dvPHJpY3hkRuSH5mHtoEuwVygeNhR
oDakHWWwG990PpxAPTp2JuNmLBSIQ0+7RUO1nyY9KkY2cH9zfIORF6mPsn5DiAFHQ+WBr1Dfs5Eb
fWExpuEr59i2lrumf9XaY9Z3M5yCJzGjZqzBLVd70zKSpufpGlU08HHy2i1gpsaZ3pXXEKgc1Kbx
HV/Un3J4JrhDFMJyKW2qB1NJKH3uwG+RFM1Vr9GrJnRGsorb0xJLiGRmDotG9KGlsiRF5qifxnWi
ZBu9mtPEItZBRkahnUVJCstEuSuu43zHDDY0XwmGYw7+Uj9w9gHVXdTHaKgbIuSGgQIrJJ8wkSnK
OWnsIzFlAsjqCJbEcndp9NdmAQejoechavDRZm5U3J8nQl2iwxdBvnm+K08dgjTfO8tV5w/1SvRe
6eAO20i8ihVpoa1DaEAdliDanI3tpTE31HN8QgGvbWc0ZWX+J5uZ60WcHZLLiyxlN5g9bg/cTVO+
JxX3qe4BDiaiekYncW07BrSL1zx0glW79gXkGynybM2Zmi6Mg6ugHcHGh1PXUuD96p+R0254Zpv8
JhMyr6ovgiF9lJKhAvzkWzewZ3eQgxPgXTSUKNryCnH5q16gp4M3HP/Nerd78Fk0EZLAOm3s7cih
1qbvhRlqHC9iwCCSntWMiQ5BKeOtV3xGIrFxtdsvExyb4Mm03yvGAfC/zmJ87XlFbCQ8G746p9jw
D3QqWobNKmFatLeO8o3DaKP1V2KDjBGSSraxy7vVvswzsQ+fU/Qvre4FHruJdX56GUYfuw9ZUQ6P
Wgotb055eLg4LrAST8bA7GyzAjbnpNTjv3KUUz2DPES0d5EW+9XixW37S5KyMN1BdCRhBKE7q5I9
+i+JdFt4VyhEYOir1Xsci6tWczR/MjbkD0BN4+vaI3/r/0SZ34jZW1IVqbV2iqdbsvzYvCdNcbqL
aLqnb7xGKtLVBo8XM8KUaaLuNtP7PWoFqVIB7M2+lTa/5cbE2SKPezVTvXtnnBxeO22kE2YASfJI
6Y5YjKkqlOEdTnievU8Rj0y1t6/9QzCxYg9kstZIaKXhcjPHktjWvThkHuepRap1Vtw6qwGpfrFR
wiTMLZ9+hkcbh7iiRJTu0BVlB6E16Azd/pG2AwZVelUtKE/PL4ySfOrEG3+4npHJgSjx6WqsJJe/
HXeCrTCgZdEDJSsSu9k4RWi1PP5dOYhPfhmhTo0SkmHFz9L5QqUtLuOfnByJghRGcWBpMS8kqk4I
vL3sMjVsAp7yyZhySvmj5O3NqgPEfLPUPlbUt2Yz0L2iWov7XdbKj55KsRoYqjT7pk4o7bVgHSei
GgvfyU/cQ7t+6YCNEl9LkQvApCfw/LnbLXAV5oHzpk8Z4aYs/RQRYs+q+/aEwOs8DAa+GPMYKR7r
Xhw+xGS4jVQz49lyh6bpT8SZUI+sd+cda2kuXjZsaM+MBtyIaz63ba3PYMO4Y9jUvW6ZQuuMt+9I
QmvZvCSm/Dr4aGHikGln2CGolaMrATsBjbHa3VFGI95LZ7KE7QMSS5lFASvf44hLu8MR47B1eC7Q
yXQ+6v/ys1Cs9zGd3quOHqcSmzReX6dvqs3ogr7BBXqwz6gF8vvsPd03Vha9q5scTMe6bmdxWzvZ
X0ngi/OejmtBl2AElk63sWg7CwjasYwIrNBAD5YobCTa50B8TVbrbnMfBLnLF3QJRQrQ0rt5ViMh
Zvon/2A19/HD1PBFLCwfvXxaWvieNh2ZFZ+7RDo5JtDSndE+xie7cShhohRv7t7OdvGX1eivM0a7
2usxhN1nBELLdW7TK7EoF6lxDqLe3s1P0bE+rPRjd4hHnj8uRr3SD9ivQml9W5lAL461x1hKZZUe
sR5XzbZAYqndnK+WGOyxEG6EGeVov9gre/RZnPuUCOZGXEb/2KTNQaBnbFHALgbnhOXNJtgwwB8S
QcmoKHpWy/iLnw4kNnHAaXfGYIOsADHICs7AEeP4Meu3dotZaMIqBu4eVvN82tDIOsVdbbXrgg+6
ZWuZxt0pB7hobmqPPQ9MKGux/HpLPqNi7Mfbm0Hwr5l/F8HbknrSjJfAZu0pdtmKI4X0TEYXJ1mx
z7IEvAE7DcddpvGO4tuxP9uI7gK8UWV/aiqRqbggFAcLSP5BBmgSPXnCMLaOmrDuEhZXbnDrWXNT
3l+n6Fda8GL0KIyx+TJmGylFJ265jNtq9Af1pR3hTHKLjnvUQ0P8V2oescluiT/aDDP7lcSSJG7c
WsJ+2LJnYcF2dSgJuAgd5n1s7n6miTLlpozv00CkN5cmZiEmkb5K28SvUNac2ggcf3l3qFJyZmOM
DaJf6oYyDgWh5bqdeE7+YY+vbAfpJCe6HJc7imMzsjkrZ53zmrGca+Li4fyH65wzSSTGi5zOfcTt
xkmspBdlTFBxOSe9+o6TzI0Jez3YaQ89KX217gROuSQsthyTHOoi/i3J1tlGJdmk5LwAPOACscbf
jP+SM6wX8WmeFOrFQLrP0GfZvjrJBb4+seRJ+ZHYiBft1/ytmwgBNfH50hxl0D5gBG1Ae6tUYRzD
XM027P7x0UeffcT9ajz0tj7E/JgbZcMGaqOmPBzVXTSDO8S/k4PZrGbxikVNvA/dVwKygcVUpDGU
IbEwyREEBZw9iFdOxDNoqROa2XqMnOiQth3MIizzhrpXTTsAWLV2G422FJTl5ES++rSPsINPd3zB
kU15Jzb1W7NWl+jTqHM+rFASBzfxgDClFbp6GoBk+o325dus8jragHaaJ//WnR9JobB80dnudSjt
3OhzDvYjN4/NfcacDTrUYw6IpfLve2WgG/yEnMQfyz+75TgjtUgSl/OiTSemPrTDPBWKi9fGi8hI
ToFK27dRbFjrDF7yEpOyBHeFWezjlf/KyRR7paKXpOevZhGAd4jkD3QoLw09WAS4kX58djH0bZ99
Cf+5j0PsuLG/PlrdzV6cTn+Nb/WplQePjxdvDFDKt5jw5N97+lXGtEhcUT4/eUK079en2LfH+M5f
+1KfbGXc3GU2MCwOBbJhc85kIlUBT2V+yeA7u1RCfMRffCVTXj84ZeDhZJeM+yzeIBk4tqm2r9Vt
UrmrS6T4S8q3iqj9Y0Ib0r7VubjxjGac79r3vneGTexTk/Cwprnb/q6TRfS15ZKlZHXnVBs3mI/B
mAowMxoyZdI6f0lYLpAT/RlR6/R2e6xyBvPzrTCLwMDIlX/N/SH1i4tNVhumJF7CdfQaqqlX5Y+c
IfFbqrB+A7pPHmP7ti/nmklzs+dVecRsVws//eJvg9RwzvHyP1+/aiQTxrBcOdO9+sTzwrthLT97
aqi38sQHYq3wZ8LyH3a83awhx4NNrMmE/R3qgcOUjN/XrUe5YXqZxxR7n0kj4ZDASLwyG5EO9NeU
PHr2jp53nX6lMXbpXIsXbfonZRcFKaHYa4h6EkbFhbIeWlCHeYrWiYzW+a9BNIpYFxJ9d7za2QWB
Ca5tOrolRGeM1eZINEn6N+6fNTA8KCZSjH4oz+r7MCIvdWf5bhbNsVt/kil0BjXILLKzfsSsHCYO
OKjWqPIW0tmwGbmlPvlpHG+R68CZXCDcofFhniP8Gk0WbUTCdzLSDHSQdByyamAr5mFjIYq1Nkml
HVTLOU6WFVYGdXfFHtoTw3qcRXlaB/lkRkh4Uew9X9juFMd75THO7/lzukwMlO7uk2mrHBJcGBOK
JyOv9sqfqTjkwjwWuX5qacdmhlPawwaJsu6IcDivenWpE+WCNPaK6suBcPip6em9a/IXFbsESinS
A/e6ji0e0Drajjh5Xzn0JEJ89ec2txuuT2Rd7SJcQwfKU2XnZ9WMr2LRCYj9ouFqiDlbdfKWqZJs
4jryfuG296CF2MG8ZtelyC7DEJ2UXD2qfqSywzN9xupbsMW+Zg1bZSEMDD1QosRBPoyB9VjN1Qey
0j0pCRW8m7oj4HWricdcssm3Oi5vhq73OLP9p5oGt31EEPu2H/sD5rCWbk+8UrWSJgs1RWcGY5Da
Dk7DgfvvQOqXZ3bPN4ZhjjYEZdvtsONLyPvllHzULeDVcBnEXj611rZJIHLp9o7tzYamlcs856ZD
k30eyuQKQOO9LYglj8IYoi+Dhe0CKx1h4fqjYvUdhT9qHXoWFYG7GZgLEmVEhQa4uBFSho6srK0a
5Guuw8JOUWd6DdoQ9Eh5WQR2SAa8JX9U0GNgd2bMKZhoqBsOxmREw81T8Qp370R2y3GOtIMFGcCZ
7b3FKy/nv2zhgALWpXauBHvqdrzHIn7FgQ1opJM+U/ORW9pm/6rD7KuW5NHVnAk6jFATYhR1gqOG
EaOzdNkZ1bBLPJTvpgAdUDDudTuOZHNdfMjQB1uNEISvIfMUywHBWIs31WBLhJwso4GFnKP0oIfX
nYw9OsO2KHkrG8FkjYNIFgG1ltuU/AUhuEPdOZTITgTBYDnKHQ7ZfVaa+Mj0w2qpZLqgSIxA3Ek5
nSq/vsPqPrQhMzdriY+udR8tA1ZVHvaL2GO2moMOQUTGaGVdWFOeFHsKkmwmwxBp3zT86JvZAUfF
PJgqNahHPutsdSXSfNC0T610KAoA35tIEe9O3D0Qz+zKxfEjY/jIGKZYCkuNaMv9yNWSFO07cXGt
dpCefgQ3JnYrdwrCfDbAB0rSdvOs2BSehAGYT3K6MxiKOBlhIz+yTox5CVCfPUBFkrbgaKUy+is9
DDzpI5A5Lu1lRc7q7CS7wDKB73xYETVYnmo8NKoQXl9y4b2o/V6ViGegDVsifZckJTyzpzhRDvFT
y+O1avTGd6kO8T1FDrlfS/0VMk9qshZT1lBU39AjNGO5rPF8jtk0B9IKM6EUKBVvo/JPwdu7inbr
gPoGOLIlMqFU92uehhYq5SfvDo5GSA8dNkDOK9U62PcBGw/uOQv2SsSD8EcH3VURmHy1vNVYr3Jb
XbJqORladHCYxUGcXTqgpvPZrLRthDTT6FXiKvMgehqxe8WVIPNGiJ7nbUuI2zhsphU/MmkgkzPi
2OTrJ2s4pCutG5Lp0AGXJTTSCOVLl0y+bOAkqxt4uxLbibNlKp5NDqa+0XKdcBVQTCnwdbyJcnmq
V4w8bM0qEhGfP/4PErTLQ8c9n+gnaMJ+0+XAjSm2cxN4cEIyUhn2ah8mtuIb2jdrj3D+QwFC107Q
xRip2GCjayTlt7bsr5L5jpLoTI9eiDAl7w0FW4BD36sKHXd6dphK7RhnaHetN8SFoaGbzEIkIlOj
OyRBGNJSvXKG1yf8fCFhNJWunxyI0ZqwT7VsnmKmz8zTRlEf02QhuZr0o+GAQZf5L+YXcpkm4DUt
exvVn8550XIEeMnqhMtX3pn7yeEpSu2D6EzIGVfbSWhHg0wnBt4mA1uGqpiik43vTTbey065y5Nx
pzwbVTSt2neegXmVDuXJLSsNjsa0iyjOeoXlAmXnaGknfVxOa16yHNFB6QeOHfvtEG0UAJhA2RgK
2kGi9oHKPGssjtGaHGaCaZzv1ElCp2ALZJ2jINpymLpl+2FL1kkRyOVigpTpJ7rUn8Nxk8MiYB8I
PnjEYLW4KFF69vMoGcpC9W2WSzKrsEWJmX/Gmzm0Tl1UEP+w7FpWVZ1SBTNdQ4MyPIWP57DVk4fN
YEM8UGESa0c7NiDrAjWYPlXwKWYmHZjFH0BGlxq+UIEGwFAPAKGIkXhOoKiNU308aoN4KZXDbJd7
x4e2tzRIFkoU8vFRcFI0NbcfjKB2hvDh1hBNtlWqhTIfanntDg4VUUay7BJIkuTWkbg7jd9Tu89j
ekckhIVw9/9c6Rk9p6vbVBm3QPa3ECIgy0W6z8i5NdnA1uRyjUUwDt1O+n2+go8oyRCqObdl7F+M
G0a/UVUuTTRdIRgxeC6EF0G6xj2BEUdi/LmGzw1jXLvohVNfuXF8AFZ3+Ojqyq8mxbtJWT25OTlf
bo9pQzMOZqLd8la/W/r4MqBMxBJI+q2yQDYgWKVvmmu9SpcolS9qR8dq7gUJVs05GuYglstgIPHa
JFVS1RxOzG4LRkbXUFhxnAqOXsSlKGS3iEA7jrPSa0LeS7pv7SDWiWZfeLZqneZfWJZbHpcthgs8
AUQDAYEUZrdbV+yZ1rRLsXubp4x3dqzxI5TqbXiw2pxa5SUzrBdpP+5i0zqZRPu0F02MMLQ31Y2w
0b7WIPcnIdJ4T09l35kM38B4kMM3HB0SdcZ0C6dt1bctSJ61/igz+wN0Hrk4FTysyGECnQVtekc4
IY4p9Sfir0/L/OgKSMmMR6nTzxbyJEEeeWKfin9l87UO5a6Fo8BiDrDSCRropdR/xupKscqEPE/b
lzYR4P/Qy6W/uUm9yQlHVrFsXSel3IpuDKXWCVmM8WBJ6w/jPjW/Jiog0ua+0kskFiYItUcVhlEZ
bEPf7cX0WQ0dosjusozNJdfdRRk+WHFooYSTiogrMGnRVpIArVAV8lA7MG8aPy+IvSHUNhnFVk+0
7Rqxe0QAjVa2rrj7yYhd2Ugw8154Zlqv75yQguBgSUz4N33bXo2cFWpiXiPGnE15nv+srEOYUbG+
M6FYpPzQDO4ACAQQtBKvLHrX7PqHpKcf9BJxHObt4DoljJDs0OMV6Or0Ne+Y2fKB4/HOJZn04pbv
+PbEuq+QXy1X5yeb0dykTAfxskxoP0zGHzImVtU5sGoWw7GRptP0S24N6UF4UsRk3/Kkvy9Eohfm
aVrCckU4Qitk1BKNo3kcH3ZFGBINbj9EwXhQonJfm1JAg6Es6SkSlwyZSItWH1ueeh5Yx9I2Eyna
5f2BWqlmu78CqiF8MofRqbCi5E6HezbTwkX6Q49xdGykdjpoFlO0pIB+Z4Vji9BG2k1WGs69sk+H
Yl89OlaX7CWYk2wZOP3H0nntOI5kW/SLCNCbV0mkKFFeSvtCVJahDXr/9Xex5wKTg5lGd1emkow4
Zu+1vVVbaWFOBxhVx/gO2RJTto3yPiOmyMYDms2Dp8mRB97VDXleTBBBq0JSKkEaISJoY9m1YCv0
1qFTHsKwjrTTG3nVcWrXvKlvEpm+TQznkTIJcX9tD9DCy1cJDoPs+a1l6lz1v9cBt9Pc23C4zSzk
QyZmuSZfeOVLVhuAChGGZ6iyRtJIYS8o/Er6grBknT94b0jadg5DcnhqYiM72zmzkiP6tHfwrWVP
3LZoBViHAczUbo0/luYlEcDsZPmEMt4g+Fhj1QuYcDlEBBwPTGWNEpNAf+Jtnb5JfWBEJDEFZS8U
Tpj4gLbKElJs9pMJFEVQaUp1spv6nA7tRW3Lq2DeZezV30WznMuxvBbhCM5C3QlpuSIPP8URlYGV
3dHi3xdCKwbUleMuF52v8WXP3Ak2VEJR+XYY0umzT0BEUcnmvgb/T8qD3V5YQaVlgSkodBdENTyg
BvQkOxiGn0k5FMQo96/U4fJQ2MYiL9eZZuYmFj/ZGwjjHfI/JmK+LEQFMQyIBnl+CJbUPKUo92Jn
gh/GOZAAQ1CQguJbNnXXlncxfJ5UaMBFMy8F2M8cPTQObwWlNcQK8EF5UHCqJiadlj6dHDnDJU/7
qyfMCLDm4q8gHa3KVs3evF9sJBSWO00vzLW2jXiINHo82b4pGvRlW6H7ZKsS78r192XV0kbBtTks
6duQacAlu2CYlbeRxNO6/exNB1kBON7h8IehvY+LgsLwjM+H/e1OZ7BdhfGzi9XzbJzZTstJTyxl
eDBoLrIfyJUkslzCuDu3YbAk/SGsQr8sfD0dN2XiRQr1jlTylW1nQbidBLz/AtoRAE/IUjLHyUcZ
M4R/VPmBSh6PYEcZwgc5hoeUs2iEELaz6rcEMFvdBap9nM3QzWAlCHU7V6lLAfTsistMhNSS19dQ
M28OujHgeZg/R0s6Z+GveNmqtuSx2L1YWEDH2rm0snHRQ+WiIK1oH6LT7r8qkHmsC22JXrO96p5O
MYjXFGCLOuDsznPMyRDh6ftjBo3qQGRPp/qYqm2DhRDu14I+Xew6BQEdbp1M3mVyfOz17liig2PR
cHWUfqfFykEdbJK9c3i4nZ8UW4mbumRIXmkZ623TT4ednk2e2IUfsRHtB33Yt8LAhgrPh1hV+gnT
eFZCemmF+VbM7fsgf6pYn/6N1dGIEtB4MpR0Ei7hOCfyjt5ks8Cy1bo2QOva87P2QrpptCE97SoQ
fhO0BcjGhWe2qQuPEGG3jDDiwKwo3Grp3TE+TSI6LG/rj0eCZep4JSwjwkCkZzZOPuHzvq0SKaiD
w60ZEWbEhbakkhmk/5ge6XP7OsYZxAc0TvHBQklsYlhTrEMO93PWf7EIyDwbd21ZK7tZ6y7ocZaT
kSPAlrNjVpE8DripojKrKz7rnypJNqAm0dSTP8nJCTXRK3hDkq7fS7whLblV2o9uYipf/uRS+YCE
ppTbYhUNwz9ZEK3kzE1JvxMaG6X+kjHJBP2Uo3uTgO8aFxHjX+130pdSv0nK8ikN+ierks2STI+Q
Cb1Mu89EFEiwP+sH0RMNtRnmoxabBKlBMSUqcAx3SP+o1Jor8K6YuXbdbsf8bocy/OBL2yikzOLG
yG4WScx6j3JAfKiZ+Bj95m9mUzg6R61aIB7Lp7jk4yg9Kd0n15AJMMFseK+38sc4/jOlV07JoIHu
zgCIxLgak26rwFIpIH/b1CYF2t/Q2FMA3Z0sGOXfNdmzFGy2eYUacaOjK0DNYVoP7e+WmYjtiNek
tm8RSKUW2cCyn8tPK3/v1O8h4kWybyOX/Qi7X1n2aod2PkfHYs2H+km0QrFyVmGqNqVLBHzXvqtZ
DmXt2naHolGD7iG359ksdwshAnAQCbl1uVhdgk7c1PxKjQJsgUzxwo1VYPElOZU/CIhDEX2whyID
yZ9zEij/Wiz0ZJV+J/nb9k9WVictZMG22JBRlys1Us3CQHetEvK/ZjxtEiUSuEwQez9CtI/kw+lI
X2lVlJCCovG0ZaZ5d8fllqovq/pdAziZIF3Y0E06ABjRK4qBUHyT1sYtwwwAUQZxDLCHTaKIkvmi
/45ZRkX5rp2ednWeJSJS028FtNqAqHl1Re6yNnUXNnzGXGw+yuILP7eVQDIvWIy/EWpHEvIYvzG4
ty82XHe7/uyjnYT0XuFRbY85WsJwJhsF97tlPcXnLOjN8Yj1mFMwIZF+9YEtcbmHvt371fjbKKGU
dn977mBlwlRQ4i3D1TjvFNi6ebdNkks6eMgWVIZGavg3+htKpNdk2n/+ihp/BdT2L935q5vMp0uG
HR0UKRSacuzn4HIW3LKh8dFG28LcjyNrMhXxpi/4u4XGdz1EhA93gcmkpckMSBjP6mp14iyoQKPm
kWTJ02iUp07JCT/PQcEVq1v93UDqEl06aeb8cK6jPfPS91wMIKaSc4dBFgWIr3cdtENQ48JLF+Mw
hYY/mJinEHbXDBuIAJkkSkPVZm9Z+0al+m3+HpU/fH/m8Mgb2HHFXjKAGxQfjC2OnTkeZMx3dEvW
gg9Mlrd1/WgmCU9NT1z5apDGnsepatMcaXMLiuiDdENYLDIagCfKUqgi6Q6U2+wkhzb/3W7lmkF/
fCYZLN7Ohn1cTAeW4HaxETum0Ta1akYT1NkKFelUkrzwJtmUjIzKWRIZvM2tgshp/hspXP8SCYut
BlBf2msWWju7Ig19rRpD7v9hKrlHO182jI3KyL/HU7cgUglSHeOVVp0NlfX/8jC6+Fg7jFxWCwfj
zSL/XGU3A4KVsv8a7XfrQxtxXc9/FL3wTMcKKnLvsnAAKsAZxFkkK+pJnDGd+KQ/+U4K7fRh55m3
1HuFiVauoumGM7QszR5H0KRVB6Fwjw9AaujqjSoIqRooBErpT/UabPtR9wpTn+PqnoGAJsNHFe0f
jM9DOzCiTvj4UcjQxRN5UpT26Ud5hUjUiB5yfxIKKofLst02h7CNX4tjP775nyNxV3r8wEw2IU7o
ftfUe22zuJLFtCq4WpME+AdvfpgfYtM6FOimgbw0ZK1ICdhKGHo8U8UpTxVE1BIYrI2mkaBRNm41
YJrrW/rV8Zgavxisk8wAaMA6NlfxaFo4jmviEE0JwCLObAuxqn7MhAL3vDxYxYysE9nPdKjwhiSj
BUg698TCrRppXjpIGM65x6j0sruauUsInI3JvqULBGlb7UMsOJsmgLOozJMNfBCOOYm9Fsp2Mdf7
FIsioyKulVgavZqdX1agcT/Kw+iKjr+K7U/SHHwxBHVtoBqE79xDbwQg21T72rmGd4F543P6UP6/
J1Kj9iiI2RmPWpMdR+yAouo81FdFviA9yye4yn/mr9KZvMlOGDko7sJeRDundeaifldbuvbZdG0d
pd4/e0Qbo6I0h16p5baH1NG4C1iYGKGfs4HcUHnVRMAMFs+I58ADD5/8PWw9LlXeXwdcmOYgXcfd
yCq/ME5JaZxcTAzSyFYUMAbYsLBJ9toRlxaqbb3BUAAuQ8GFRTiA27hR+k3K1XZMSGJbQw84d2Zs
qXV3GLaxDmZ7vnRjt88dJdBMVoybzleQOzIC22pIOuhVh+7IXNppA8ThKLX2U6kfqs7yR+blq77T
6N6skfyZDoYXWvJd5AzX0FBvWmoQ21TcHHpk6L1/VdQgcr1uv0J0NuGxo1sZLwQrwmQ0NZfkVI1M
3IlsEhOVD6QEpJUo8gTCaTTireEKFwYivFiHflQ6SZVyKaYag6JOghGlfz4Hely9ljZ+mxztLZu2
HE1ivrNhVcUjnZIHa+60YJ4cNne4PjdRR8jc0qsWbfZDN7nSdmAbMGweyZmxy73rzCt07ZNsjNDX
tXObFrvMYiFLkibgDc2AVEKilcXP3eQK4ACEfSpQE2ZXs+5V+HNQ9CeMYvETj/hNetOifzwuWE7g
jQbGIhGvku15brk6sPyoD8IzmvzFT/yWO+V7hoO2E+gAphvBZvs5j86RGG5xn9+SGyg65HrWkYCF
oKqISOvLYxtdohCqdTYe4n9lnbqovnwZYKYyt/jmlhMspw3ixICU5xN72auu8vy9KYzlOndfuX11
14F7Lip3afc0r8hXF+6XrQEeLDLWxKz+5tgh7NsKA0OTiL1qs1H9jpxTFmGyXnkL01Yuf6QfYBOS
TDSYqLY6AsG+1M5lRxSMPQQG8DKNSruPP9TQOo4kaYM6KNAxKRXw1Gnx271TvmaqBEC2Mx7l1k07
NhzND3hdhIHNMV60Y6J+LWQS/Jqt6oRdThNABH/l9UErY1fn5zW0R5WAPia7Om1d+S5jBwE2OjNL
rUhOC5cn4FbIvKlor1oXuxjldtVJilGWxVUg2R19/BywG9PVe2acB/rDCiUG6MPAdmsf4BkgAOYM
tHwR9y+TON/YCds+oo27mU2C1vwD21FJsWIuX0rpeNikKKvCPS+/I+RAZQJqSdIpivhcfqHUaS0U
KZgMs1/VzM3e2n5PtoZWQImEwo+IyRfIrjufY4/Vcep3obVmdmJa875TCTeFkQIpQ1m0K6MXYrgF
ZuL/cCE5hvsVF5LjPO1pRtaKk6SCScS8U8N11MgtL9K94fP/pOI6V9F9UtmegeOJfV2ynjXNl07z
Vdn9u2wo79G9N/rnA1vHWvpn1tYqoXutd65xtmDVEwfdIGdpRn3frCsp0ePIRJUjiFrVVA8Kj9cE
6lfDFbd6U3f27sE+g+MGwENQ5gpdpH2IQ6xlY+XXarHXd9Yg7evfxI8FCj66MpwuncVczZNUjGcN
TfQCz7mATaOrxx6NZNxd23l9IRD14NFWX6jKRU7tEzFmdpWVgJM8TEJc4s7201dNkFSbEzhQHRT2
RBpOft7NErDdZLg6EVo6vhBbxpe3QOyVjugtFBpBlUZQkQnOzUzCsbeaST3cEIbrMcFw1li301D7
UiCddLvaWS8feCyEuUs9qtdAO6RIZ0Nw58OlsOdT/gl5XwwAnqf4rNn8gKV0FYwgGMtttKl4zGUL
f/UpzeZTj872YGJR4Gbjq8zBXDzKX5Kpkg7O8Y7JLopGP2vgkyLMGYj6UlZ/Y/pIANczSSgF82NU
P0QQadApEiKIVEvFtghcGTwCMZzMzFrIyppn6ZhE2LInSPfC99LS1+cHYOJ+uJKchH6JlXERHamd
fmXVfOiS6WibemCyc4Vd4P28IhURcbklyerOqmdTAaMveaisQX91qmsskxsB6Ee0NEMpow2kBLNl
lGnJmVgKuwYPiFO1JFgzzUm+Ql2z7ZQwmAlXGDhHsjY+R/1y0fXoFlf1vc+6R34tKLYVXpPoJFn1
yRGfMJYocIiSbI9p8lUUptunXPSUFXV8mGFIxuhvx+a7V2Q/x3q9SIk/Nuze0ZNizu/BkyerPIsd
Tbr4/WLwVCOEmFCekV+Nf0f6q5CFOlPT1IPHc0sOL1ay94qrlGb2VpYUiPOpbJhXbBK/uM2/CoyE
WbFbBuVsqTNPVxuUWXFsviKWPBPhXO1IAegAiZmWE7b8uTk0bHUVtrq5RPIGzKk+YpXRBEo3Bpa8
7oFK4uiz6pSyF1jsCjoEOB39gq1eTYPsTWLzZhLTsESc5Ip61dBfZxJ2eP2mpC9kqnZvXxeuxKFP
+Oeic1oe7eJkS+OhH+51kZ0xA+kAXnsqPnZLMrDZEbdrSGCMFnU70z4TOKgqjA+5dfp/ofQn1FBo
UVLBsDkuzJcz5sszvqGhu9WqCjWr8pSOxUT8qvtXLQfmCYv82odpFxUU5bQECqM1dXArY4/kKl1H
LCFD5/RSOC8C1T7H5RNZWIEEIZ7+JJmbIe1iGE79l9VvNIi4qVfdWC4ZN+QL9slKqIccnmBm4aDY
kDdsy7HamtgPNKB6C7q+fDrwQBjr3zQeHOTQg7EfELzZ6W7Qfq2qB4PJCPvzQXxGSItiP25BSEgK
jde/2Cu6GK59zsJycW30xNTSpW/R37wcTSBHbx/d+Fezl81k35vpPS7YHBPsQnwHy6lQ8qPRbbqg
kXdzXu5RPi4ZZpkMejeCKhFC0oMe20WGXy0YeEkLqZX8gFBLH7OzUghcGrt418uMIOBjRKQMo7bD
gbtnTMhtchgZaVM3UGSGWDyb+Y+ldbshishBbv6riq1vZnan0WBByU5D4ieTx6+e5DerOi7ibAHL
s08bgkxmxLqzExS0S1J/iZhYjfwpyZfRbjtBLBw2ISe/D+CZsmZi+fqYhotkJ9s+ZUS1I/gstPug
y7Z1XL4TfjKIuwzW26Gi5FDJLqZG2ljq5fZ4bOFn6Pz7Y3OPdEN5dVjRp9JCKFW4gt0LOgluji0t
sbeKoieKCS1XudA0/U3JOcvKLf9xfgRRN208nkzuIHQRuSmCGGqu6nUOQa1JDNsGxzXKQYhG59jT
nJfT6ieQrwX8ZFGhrg9M0DxQQ+n4UNsJg3mR7JWsVPWvGAqPbL/bcL/YTbBP2U9W4lKGLVQJeIda
55+xGmiAW9K1eOT4uu2XaorLaJJoeu7rg4PeASOYbcSHRH9I9U8nA+0Wo1cAPCTNQ9dc+kiXlsp5
GGCl0cFWAvLuEbctskDdw8vk4woL8pgRhBweF1Tu/JKSr7m/1uckRhguAYcbLolDF880MJoB5Q1H
BgFOREavsp06FJVL/uJQH9BYaV1Q74sWzIF57vTFRZcnM4ochss4EVKn+agrqIhSVCFTpG0th81+
ru8c49oQKQ/CDbEA8Q2UESL7s8Apzpj6s5InlCbDfHTT5hFUZpBA/b3W45WQ2q1ignBBwq4VZ6s4
Y1PWaHelD3J5nHSH1i02tuCFsPbzz4sTmoGN4ySbuf2bBQqQhLFdthWzt4FfOS67Htgc9jxHOqAm
0Mb+yXc3sO2mg/DNvPS1Tc26dMSZ0aUeKFzCaynJrWUv/pH3d1jfI9ZFNH78zOwc3sLkjiiVpwuO
FH2UxQGhOh9l0PQ8Kmzn7L/wJDzdpo62tlLaHyvJc8R17GfqNsAeEhcajY9zbXZDdS8HNB4NFJlN
255qa7zZiXH/HEW0mXG/qXztZsuER4Y8DKBgSkI7FKAtERGTQTi25KdxcjCIdCd9gBVsSnAQ5BoQ
vov5wF9JIP2g7vpf4IRnt+ZTk2vdb1QAAijjmxesFDO9KLDG9YLwG3neWgxsNQWmk2UdyjIJFI2R
wK4BQRYt8lZt3mTi9dqhe6FdRUSKhbIVUtDWsGuySyVVF45CfT4iJDt2xlWjI0fJuOo0Uxngnbyh
6U6fhtxdDNLRaDE1X5MCq4kPoUOSHF9j4kDeQ7QBasZIPrPokHzzxlME4OG9h+0a6YegEOpkvJE+
dZCqykTmJcP8WkEkNDU7hYnQmqdYz+5i5C60WCDBv5M4Q3Ytn7phCiJD2tgENucZiYgxu1Y3ZmwF
ztZxQcFhx9qxZlucA/SqCCKGaTYeoOFUh1RwHixlB8EjW0O25tGbDWZkw/o5TqAvHFd90x387lq9
z7Mvk0lWyIqYWVzvyH6KQEiMzWHM4T2EO9TqFyWqL0iQiNujEICJ03bDRWjNpVqSi31onejM7Skk
5Sy6a/LXNkLqpfHZBN2pL3UGUYycF/AmEg0P+fBerkrX2CivelkxSirOEWTfIM9+maC58Xqp1q75
A8e1Murt4qReEr9G8tIHkD64RV0LeJpC0c26hi2nPR3yJD7la0qlC6A1TWjufWwdaAAs3yBYcBVv
KvQXfU0LUTksqFbApCj/O3lTWjlgsCj2cItfbaBHbAKwrZIHhCHgykxxDeMkBdM1ik9jVDcH56eB
K01QmjWZ9zBPQAcx753D7VA0iHSVH6Eun6V567k+heotxBIhMpDY2tP/rIJjKXWl9KXBFDMdGFKR
n2QQJXTyY9gzUgrjZEs5MbuPdPzX6vlVF92HHUnvHaoO48zUmHNz4dw0iijQCwW+5kYNkaGNl0hn
r3ksyFTqwmSbtmhJre4oMTQ0ucAsrsCsQeay/Fbk6bSKlFuNMWDf3wo1vEeDeM6MJRLkwPNWNVuS
RcqzVXWsHBlaxB1huDt9aM550Z1ZFVMe2sZ50XlHOEwbvSP5c7p2unm15pBONblZMPwh93Edu5rB
QNTcGynAFwNfOHlVA9mE2nD5iRZ7A/URWFbJrsix6L5QbTiAvRyZ9d3Eh5/8cSSLkS+qgfBKiPuV
jgX5StAiRqrm31PztB0GxuoawcPkCIJN8xGT7GVoJLPtLfhDznAbUzcX+inUyRTpz4oUnmivNNbM
PboDrfYsth0xL6NFW0F3u1NBL6fKgBLlNZoR6vbCqzjge8uik4aax0KLgfR+HfuxNUnISYqecvGc
wEAoprrPvxRNDuqKmmCuDmojUH52AazMAcFkZM7nUB4ufbSdc4GuY4CwLWhqzE0r8kDKWV+uBiN6
e70HatkHGUgxuwpstBAZAlZ5TWHBTIgMG02ddbBktK6jhdFpY2rRubGMoGtHzoiSc3jYJcl3h7G8
zHtvNdXHOUyFDdeCaxHEJ5U2GphrpAEqTZBCIyEJ62pnz/NOzpikP5mE72S8SD0zkwipaG0eVV0P
9GFhRHbDDJ5Fxq059QVCquqS2fPOJlF3jeFjVtAqa0W6byJAOlK1X/pj2XS3ph2v8KEYF31m7PPD
OT0lMmDuhoGtTMyNgrOKK455Ws0+zxYMJBprbxFC1yNMtTvTL5GVr4PWcv5KNdY5Y+/2e3bEbjey
IZg6eMSTl+NfWpPDaHaTDoOuJ8fY5tlg53wtNQszHHSDxXOoH8ZYPsBAmtZKw9Jujv5t2wRVq/Kl
Gsez2ucnTTUA2tZHFj/Kd81/tX8jGvWe+WqrXUzOfpyEj8JaLmUKyqNdilcGHcWMH1pxy6ETDutk
AabOv2jWrqKWrhiF5gsAdy4mYn6FDvX5zRRfxT8HCcdMbt2wdtW26dtGRi5LjV1xHU/TkF8alBfW
Lq4YzTN0l+75xB9Tvys27FPt1Z+mCc66QEGjf4u6JGOdG147xJD4Z+c9nk3WYztlpgEif1hEwTDx
tFTWYaBvHDYMRH4LU2JiinRxGyGpRjswckLa9D+KO19/Ex92ihRyS+0r/exVjxmf5juyyu/SkD9i
NXxoDWjikoPvUp/Awkdi23Tn+cL3ui8Xfn+tfKhUcjU0rxcpdN5+33Yac5p0P/6tC5CRDQpGRMN9
dnsVrE9aQhWUFhExXz3BCvS7EEwjKuC/Xdr4+FSJpmPvCb1SbhingOSXrdOkf8OfaOVtMrzS8WbQ
MzSIp6ND7kUVeWn6pV7aN1ML3xa6ooh1r81fym5FslyJd2Buz3IsZ9gcKacoM1lkIrJhbJNDhOu7
9iRH2P4zJUjRStp0tIhGERwzozWWeJ+jXLNfmM/xYBmRuIl0uFgRZ5CIIY5tJFH7orpHDlAvc1ek
90Tuz2rxIluWkJCG6QahMDehPQZy15LGgtLCtpgkjHnzWydm1ild9DpZC9NLP4nFDDTyZiSiTn85
uKYV7JJrDAIWbUk+Dg4pQLNvqCvTmqKOiKPxuFLikt7G39gFOq5EIwmPqSYfMxDbtsOK320Ux2Pt
NcgS9UrJR4aOtl1cAi3dUrd3Oqvg/HeWDoHMcnOEv5rk8cWWuLRmluc58aGdfrcQwEQckKlHE5mp
KZTI+IqaoBzPVWsFQElOYfo3TcK93k3XvozuGb+btmD/W2i7HPtQ/kbFL2XqZ1YnX5KafeFb4glA
q4peQBvPqVKdNaXB8fBTNvxSZCsw0zIYDIWMBHaeFIqbPRGWZ7WuthqSH8FwWW5shstJjmWC8KQa
VZWy/2jbI5KLi+FK7y2FNmxhLCO/W6CbdWTslTt28ketyy9C6RYQ1XdnECeLri5e1DeOQWYODP8b
7HV8Lf5hhmURol0nMG9t91m5m4u810J7J0KWZXP/1IutYFxLMFCgPTaGIV1E125n09ohy1IRc+XE
ETll5I5T46pPCyxDmiFyoxGg51r0Nep9Y9QaplEgy/EukQRGTv2cZMVlqUagKOdlq5HrR5ZrzN9a
xWyEFS5W7DSdtvBLqdnsGhjACDMZMsbZ0QszXYY3epLEocMbXS3OdvU96l/ZORxemSFf+9p8STR3
QqA5ZCi2TfUOoSuIXLZdfPLaMB4H60uyIdFyhhABYJD0WtkYwXlo0dgZ32jgZnz5BICNRFSwsMQO
mPO5FtL0JmXzu0wud22zHH3TcGyp+kciuhe/2ec401QqbxXueDPpXna43PkWMme5K2lyYx5n6N/5
NBxqi40xK+evOQnU28yqtGhPM2JTi+2N8nC6v0ZmneH6ncxk57C2aXr4JMTD9DKT6erMPbfXw9In
0oTQO4z/FLqIE8wgxbiTSPQizlkbJwS80bYjNEJfM7P0SwwKUVt+8qQ75810apRf1Y/oxBb8K9Or
zui369HAgPpaGVgMX3LYMIY0DvgzYumE0DGY5F8RoyuHGeV4gxaBc2a1DBYZQRj0q+HXWDnI8PzR
Kt7DJXyz1kVvCTuy3bJffEhu1lTXshgu0zSe46k+TQsR64QpQVbrJQylo4nhZMv8SLIvwupvo9eb
PRu1ogwZ7oHPmNvLNkWUVUe8qIq4aqq4quUmyYc7Rsoojp8ibh9L7txaxqjbNveUrDpk3XjoYOuP
2t8IkaBFogtsC34z+zSUAvBqFnwqbYtsOOXZbhf5farn9wSmKNS6Tjx1/R/JiqyW+utUSxdH7Cg5
/BThG6L6xR0NHcn75BVT5ekFxqPlaXW/wXonMJE2MRFpnLKNTlcQUWZ4xkWFfgKLgveKfSKaoP8u
8Wk8aToug/wUTXtqJB/F+9EBw2a403yeUwt2M2NvTDODoCWCg8ygK50+Cs082uUffd6aanme2S6N
AoMdBltjs+QqZjXTE4RA9i1+lB7tGQGOUfeQosrv4kdFZSEfWwY8qA22uCAWIuN7ZW+wDGApBEpg
ANfXxeRBD2/2DJSYlc5TbQbSDK2pDpLRDnIIfLtigWqx2A+qT6j4I/asnmtiwJRBB5s/k4eaV2+S
7LyZx+8BbJpc9VdLLq8D2DTNK4GuyUXDRNhjZOZqOMzwqniIlLgfCZZLKW8NMshHd9JSNzFITFFa
TFUEltpIaQu3YTWeravxH8VaXFkLHIwOLT9PquqHzLpJTesVCOvkXjmGChBVLx8SrPfiljXZLZnt
K9oqPTrUgno+Yoa051IWZKKw1Vce3mvWN/2bGK7OavQDk67hqJzU+YCp5zBiWbVjaphZOUSuWijY
Is+q05/jUtmGEb4ma7lhJk90aTWbl6uBKfOm2KTrxThR/7IL8xQ34qwn4lhHhwx2G/Mwgg2OEBdw
ivl4icV3b+vXmaKjErgJs/HG3WDl2Et6nVkkbEzjlsXtUWNcM5/kbuX++jMqnWl2Y7SdEd/HDH4F
N5ujXR0iw9QppAkBEFXxnZgVfh7YQ6jwScFxBZtaiVC9elR2QO12BgSiRuwbbc2VAGIdSy7J60Qm
TAxWDAYr46TupdC1lPRo4R+S+oSMM7BXIVJ+0mTG2l/40kzWqWYKQxTH9mLuQ5LB6vqrTZlIUVoO
gRpbKCiBoBchINhbZ0GPMp2DA/0/XGnTRn3Q+6Pzr1Vqb9C/enU6hj1SS7s+iK8BIGw7GnvMkXsd
4hPZCUPyBAN3ieGVkN4m/6PguEWcNJgQFiRSVbfWmn5GZhWsB0LbSYjLCPXIqa8xq9cx1vBftCnl
byYTVrtveYOn3isAGFvEthXmXYVDtn5mTXuDdlTgScGUoJMloIbdTvTaLqmlnYq/qs1RQDODL4lT
Q8llmzYcNTwHXe0JCvXSXDx4ETN53grbU20cgjqfAlvbps3vUx3Lvo0ruuEIlYmRZHbR9Y+mCVK0
KTrR8Oyyt1r6Wclv+BMsMGUOEcvPanjPoj8qSdDOSoLdVSR7pZdKxAfIv3TnfaSzdODo2yzDe7zw
DU9HB9SXWpycFL9f+ZTtTyGIGtV7sDxMsu9m7dw6laAQMe2aBCzgQDD8NSm1TVx9NuYv4doMMBxG
x5Gc+Vk+sxkZtiXiLswZh7GaDoWsH2bGD81e45EP5flMR8n4dIrI2KIRGoeLtuAWhlw/bZP7JM72
SshmzJR8VR6GKX9upwPz0OpqV55goA1zAjUyqA4iwAkmFxnPKlztkqcylw8dYktj0snFY7qbBoIX
tU7oqPAawu/KnIT5brHsdGH6oTX5Lcscvbb3VMajEBvV+ZcCDMpMpqfdjn/7gOQUR1HVnxqavJ4J
sNHprzKGQiUVb3OfvslctYA/ZK8tJT7Yf7WafqTyj2mdUOU9mFtpz4PJW0n7j0WFzOSJ3Lz0tDBd
1Xxb5tOS/mqoEoFzcZRQ+jwMq7pPqbjZbH0wCQ31M/nfwmTCFse4nUuhq46h5UBP5XBf8kM2cd0+
ygQfsYYyQsl2OLtJZJ7YVMRhv0FrtKBOMqSgcO7yYHD102HioNbeZhsWU07vBcxrbwA/EOyY2cdo
TPsXjDh9jvH3pZaPMf5npt1+lolR094wHqDjk3qIlnxqKVMx5278MHnEWKTGfnZUpn+cn0l+m1dB
WvwPf3XBmCJjTGF0nEFclF8OxbQMrMpGSXyPLPs6C/1GupoW/B9J57UbOZJE0S8iQG9eq1jee0kv
hNRS0SS9J79+D2eBbeygWypDJjMjblxjBDbxbfOYEIWFho5GzUCKZxI6TgMsvCpwOoMsRjU2LNT4
OQ5PiH+5k6w85UOuyVagr6rnba0gonOZC9XZh4bJ/a2EAVQCnsRedZPkmZJeEi1ZBtrCMEhc3EUa
yJS2/EmDAD9v9D1ofExyAsyAE/4GoTj/EBWGRjpK1EDeOq8CCUAob020NoDxhLwa8MHFX968omQ+
ZV3r/PGbvdQFiw4EQosYyrYVGYqIMztcvp5B7N3bCu+aqFuoVc25bC9MuTmZRnUo/ebYd805SfHL
UrpFuqwrceOsQoztdVg5tFtRPUMbv9b0NokwfbVGBDKbRJhE2sixuSrzD6CLntg/G2OK9Ai7wg0t
N5mVOjQw31klWMGCvDEig6gnpHWjEUhGIY9RLgIGtyqrA7r9Q0+OlOpkB0mNDiHD/SbCumGwt/Jz
xIycG8FoPOu7ZUZoloJfjMXR3elikeN2nAyuhml6aVHotSQwyYxe62YfauXBapOjrpjoojY5qGDE
jAvRZvbobe1B0skjY7DYMWfMGMxNhWbLgxoTOdPrqwIU0zfn7SQjWIWVOKuNf5ZVnVSx+mR+Tibk
+GT46iEim71SCdwZLZz+xSx9xdDc0/YuN+p+8keHMoWFNnACrnRXM2Cx5YgE8XGLCgWhubZuVV50
r3YoHOmQ51Va4FMfldC7s0O+IKB+LSwGUMm4CaN4m5AhXP7Q2A4WfIV4p+BFWkBsUSxzv48T10qr
Xal+ZrUxM20Pq9az738XZGAnMZ3fAOPTpYcAhHVWDVapVoSIk7ClVkvdOPtTYbpIZBD751wzPrL8
s1Bd3TvpZ8lAmA8pONMw2LXuHvaZfVlv447C5Vpbdx/Dc5g7fTtu5fJEHrA1AIwX2itjSi87KM5K
1PGM2pzUdXQftpG1iGlEdIg4I3uuPzesOYI4v/wwDhNVzyb1iWSyWt1T5iazP1hpTr5i9pt6xdq+
d3QOOLsrMl4dDHj+s4i15trR6Z2VBUv9DBvAHsydbMmHEGFk1HA2q/BkOq4WALC0KIirNgxQR7oF
Y1zGBkl0lrTEbWs1Ualwhos5F5GyyCOzHZLaI85JkPFEAoDzehbdhyeT9MqIokCCNcvu4NxJ8uUN
hJj6xSovQEYCc8nY2PvxMBqBAWTsIvqLhQ+XI54Lh+GYM9Ms0H8YlB7EzTLdepTy2Nv5/PjkplMr
0tUPdMLK87MRnMQqHIBFP6+2mR5T3K/NdC4Lm92tPacvC7K1DAUaHdUwygsOA1J3XnEIBtP82hrR
zoR3WFx9JTrg6Zcu2xlxZMsoqJZh7doZju0IzstG2eifmBRh9oaHyp1PZFnE8rT3gaFpPvVc4hj3
1j7Np/nEvGgu4tAI5Yp1nWnF2wo8EX+9jSVG9FDeyoCMUVZHMar/N2nHndA3dm0YI7QsINy0p554
4+js2cUFcvg19LsrpQ39WNoi38Rm2yZ+NsKTGnrerEVL0zIZIxo4XlZquY/Il1Q0e2fmILSt2PWF
umWHwTtfV7qNYruBSNwuabZ2CxDSmEjzuzmwo+UQ25dizkZdRIW/mJm1fjWgB4Uix4zUxGSvOaXj
Ql1mHguvSVfESsbdU3ZVOLZGqh224wK9UWWsamJf8pKNs2ebcjvMG8ot1g5cNpK6bKqNbhmTBlSd
oyi/Ovg9yN34IMwnwf32EG0nsUg8noZOu8o/gqLAwNKz12jHtLVwWHTroBWoxwmD/PRVYHVtGqJ4
qOzZpLlpMkBGw5bwVfUdYhANmD45qFK9zxR1F1XWNsQQtFLXjdotXaOBjrto02vwsCFLm4i7M7wK
U0bkMZEW1StYqHACZB0fZPFr9MpWL7HTafHYQFMULbE9eiQ3U8ZVko4j+kVNvGuSehcFw47/q3oP
1qW19hi5dWsTQxkjAwTk6SFI3Ap2tmdsVbi80aqHgW1hzt6ThTKurbOPqKvoBsQ58abzFJjCz0Z5
1NB9VHLATXxu0eVP1QPgxkiI5bhV0qWFJx8qUlu21tWrJT4Gral31DKwR3i1/5xPrPayZTW6sRS4
8Pfw+921EauIRT3oLKFDTivMoWgLsHisK8erp61jHJk4R/FHmHtlMC/ML2vMZ8hDZO3bQVFjx+2p
ZCijpxujm/mgcnCy40PHm48Cc316Zb6/YtgMy6Csc+5QmZU5O2wxS4ct2kXS0ahK8G+DmxRDoWb0
xMlgQX62YbPImMt4WFGFLTpMF/duoiQOZo8sC0wGSfBOc55BFM4ZnMqQYtTuWRTdzocwrXVzLolU
kTIBL1SHLmIR9IHE2lp1eGHQSGAe6EjXkHJt7qVov7RuJkX/Rol0tmwdGqdKceaGTxAfrksDnkB8
OvT1NvWmEZ39cvX2cNJqGJDy4aqWt+N1O6Zb/1TKbAo7k88P9gYpfO+xz3XQbByQI/KUUp88KHEv
QU8AdlL5AytZmwCnBLN2FPZxsK0YM3c55m7dWxZ35iYmCnrfQWWRLT0+S6GZpxyOhVe4ZBrPG+07
f/DuGO00sYJZw1JUguB0PEqpItVAXXlTtx6sMozTGu8TyuAq40+Di1XTmBQ4MVoGmlmGkiRcOFH9
Et1zwCFX/IMqwLd80e6DqCzyjnEEKS8maqIvjLtW+IIO2zqI5x6fUOeaSh3UVhtew5up+VvIcAsw
u42oG+hHJOJYytckzeLF+VpVWc+D7nMUR507nU1PjbWpfYZCrBOZC9jghJWSiafA3QKI0Y8tjKhW
HAXEfVytwmVpzmH8PQLUil7/q0M1GxT1iycQzjSIpyMwrhjphWQChBhn5fDkYeoHEKD9AIOljwRl
Bun1Pp+TmMJZbZ5L8awhjkb9PfiCRIrpgD8Er0ppXzKXS49OBT/LAkLeOXELHtO/hDfmG/4u998y
TBWvnA0MzxPtQUI2oDM/CYwdIgkN4SzpXMngr/RpEJNmP9iXpFVxVhBzH6SiIXqGveeW2JyREkZE
9aIO/vJgeIWnmiDqOrt165YmIUMpRqFmrAi4rb4K2gwqQRWSkDIJEfonUiuZpqTBQgqtVNFiX0fI
DNSpyCCyqf/luiFeuJb6jbnaQKPwF2F3PI1cwFFC71OlZWSF0OmoNDOoWORp7jHveD7hGOzi6W8m
4R2MzuQ6cO95z17EHxYV5LqEp6Qmd+mM2RIDnmUocVQt87/ee3L781Wn6aB9/Sbrn8iQ6V8z+uZX
C5QruZlcIOcGLMZwLejv0idvQ3jDrB5Wog+Q9HPY4SfDt+VWMGngH/xrZGbXMNuUf5zKK411WsIK
dS0kFZqyVKZvDfbDGmS1wmbwtUca/GG4YOAxGTn+USg/tn2xhoqH9pf0vblGg8sn7gpmvn8ps34r
DA4qU41iq9UD1TqddcoAFBCVRTZocLlGmA1fPEOhRUB4/0wCdD9iy2XOV753D/qcEdJmPrTYAWxM
bpc4NUayWyPMTn70EV+vr2ksWyUIYq+V/m2UKfxldFp0lV2DtY5+Q8YtqQvSg68xHRu8gObUpFA2
6ew4XmYRjdtoKQySVjg94W+1H1FWpgpes/48zMGvlI+eBlLrEZwFf5Yab0y65vQjh3nVlateUKAY
2Lp/hDCkbLRo1lcE47UfVqGr699mVc9vGi9XYuw27hWIWuhZpwCso5eiXe3WwH48QHj4SCkLmpeG
Cs5PTXdk7SsEujr3MhCvrn/30W+Ic1EOC6MNMQRFEVaQ8xX1cIdwqQnQFitLFTW0bVszG2puM7x1
EzZgYtJXltCGQd+JeyRhMyLUpWkUnnJjjv4hM9OtzdZoMgei3GrCdt50/SyEp4mHl93Ph5tdp2hA
/YUcpK6m+ngdIhODX5SqU2i4Sp4aI7civvS2qxVHspHa9NbUJCoxFlQZ49XF2TbLBeKYVWa85QQT
RZoAI3tFKTE9PEaazyQ8OOMzng4u+gyCpzMLr1FxZ5BoY8pBonQtmRBeV0UP4BI0q1UaOTPLUS7k
PSGsRwTIeiGwNVBcmcgfhBn5DZ+fmay5CVwMqMOMt+yVHfZrKdrWUjuXcmy5nFMDeNyDP4gC55oA
JO4aibVUKGu1AFP3DwmZHY1BJhgAVZuN86HxVinOEQTSKmG8rg0ECuZuNAgkapO1JjBzakPqAGdF
mBx6JzdqjYuWOOejieaS+WHJVfAwN8lOA9UgA7xD4BGWGHwEcD8xVrN7Y59juJMaySIhSDTz3cF/
fKt1i6Zh40x511q3CHprYVeAopjYadj9wVPn/jpxvcIyZcWBBksf9RmaSxqPCFAqHshOl4sb6zQK
h1fdW5T3vw6B1xqeREgRGcJFCPZ19Th09TGg3ojHPRaah7g+QQ2zu9+mezouVcJfBOqP19puKgGc
ttwxflsa1CwDsw/sgGcD1N6hydYV4XF6eYOFD+HPwwA6/K3ZThTIURn1EL7F4e9Ialg+D8pHOJhL
j+e8TX/Mzj6i1jxFln4Kerpnh1I1ZFe05jkhcA4TOKP8ogCiKAAauVrgU4QcJn16wvLsaNRunfwQ
pBAidMyUgrLRrRQwWYsW0xy3eMNMxyW2NHnylGfMXhadKJaSjFECDBsPTGpSIHl3E9MtpMECBYXN
poo7P7AYurT+NuBEEP3qDj1sIm+c0MQDeJ4wxlW7YIt7zybnj4enc4GDqO9mEH0U7VZTGeVDO5VR
pKzMTKhznNUGSKCHg8OamV78pUQc5iNup5MhUM+UBR+TVDzZFxs1XQ6vUZgPYWoP59O3vtJCv4SN
d3HgSKWUYx7eRNY57BDgQ+zI2Oj8+gYxFXYvtmxuiOlzJZqLmqqYdQ6X+JGpC+izHJA+lwwecUeO
Q2C5VfIhZeY6bjUoeOMavfzaqgmgHZdh1yzzhyL6kwqKJlPODmQvh3SETrSI9JuEW0vxlAHi4tVb
hWxbSTuZZkOxT1DATgjLfcioeWTiGQ3LhPOT0qLv4hW1JqcejIkZ3nqfuuS5lNh89BlWDAasFqYP
Bs7a+befT6n1BOJ9ku3p8zRg0cThjicLx3xvKjMyViZj23FVe8+C11Nlb0E501K/VFOJCH84GxAw
8k9yvlULxALRCT9CDLLDk/wyqH5GPOh7mPLcUJovVASvOiAzJvjzErFB5RX0M05wAdDYAcQ428lQ
iMM+mOJDmVU4uwKwN/U3PUPuvi/xN161xcPyoy3z6F3cX3KeoHCZ2wuUtCK1EEPYK1oEnHFyTkOO
bNrO/RAuU3iDuHj0pxwuZn+vundSgahBPrK0Rxn1V6dl2r1IV7FNRihsYrCODFr20jNPsZzMvR+G
pMv+UQ1vNW+vHVWgQwsoY7SEchfeSqlBroG1xGSg89ct6kuTqx3zbW8NTlVVO651w4KkDn/zZPLN
JB7AmNFhJCCWg5hQ2t+aap63BlFNKJ+cmxIlNzlzKUNq2tBmakN/aGqohAu8Bhw4CY2db/hh+o28
0Xc0QjlTxu4ddNXD6C4eTQmUenO8co1N7nsapWtr/JhuoE77EBmvon+3BWEn1dOpvmB4s8xHt3Eu
tnGKI3/LMZ2hKTbiCh5Wt6VaMyyipMHqYxXhvWWtu4KEyUOwyG3gRNJ8ckD6RgZV476pgPQ+f7xB
n6P7pbuHf+vck0y5aT4TNozeFdm5qn1yHfsVD7BgUQTZVcZxhMmKRUZmVvCbmpuqPj4JNujiG2Vg
4mz5dgF1rG3bIEe4WlNq6NYNIMZz1ehUGjF0nHhf0OpQzCVTrZ9jttychbXFV3zZUWNgssrfs4MQ
mjBgRceN58qqSnI3OpLyyH4bPwCFVBj+2ZUqOsO1jh8tBxhm2crjiaRNlZOPcPKsFfMo/waTCaf+
Az4tpJGs2awjzFaGn6mcLXkyuQsQ1Gn7Ihh3DVEHwHU3D4mYROnqeTyzP5wf0x6d9h6f+Pu/J833
zt0uEjsqeh3+qA91OOj4lbVvHvwcwl28gLVDQbyRkeFSoNo0ND19EcZSM1Wlt5+4GIP5zCjZ+nxP
CefInJHPyg5WHux1hzwU3yxRdm1CB3ImHhT5gp2+iDs0JNqKp7PVsX/BmpCHSwOh1SRiurgZ1sb5
DPPqY5xMWjT6cyu9Zk2wdTBFYlCJozSzhE3r4L7of2oSw0VlmVdUTWwkRvbdcm9S6kmc0CFm0tsI
4ySm/nM37AQeY46/TZgg4yoPNUILkbW42HHwtdPsWiED5TNwyTky6Z7Z2Wl5eQmaJrqPEI9TcS5D
3FBAAsL+2WCi+4ml7dTOVByOKaV56T3ZM0s2E19iChrQUPL8YUMAyojD/IXlMHVI3La3wN+yVImX
Ns+0SSbLkj0s1B7T0gINJUmxnaX5dxAwWZPXTvZNT6AjZaE0DZMFrVauLqdWvjehh2Qun9LmGrDT
EVqcfLAeaFwA6460qT0rI+jkqdc0KkwMOwZ7O3r34aXGlxqvRJ+AxuYUwgTCgayHzk5rL/7xbBYc
65LuhnyTdykWJo1FYU4sXwjKbs3LIjRgy2SIhBnww+5/G7o2uk2qiT5Lbg1FMl/elocNGwQv7gmg
HgiM63V4ArjravvI7smHVQQtWXIYlHnCiw8UKj5rK6PPo6Gl56yxkHLaT64q2AnPNTUAXebUafFw
0vqWnY2+9zHs/C548ZvDS+KcRhNBm0uU5loXKnx8ujAfax4EmRwwWAAkqNYIVoGA/RxZRIzbada9
Tfcaw1+pN4+yfQnwQuD9bR+9FMFbkhuebB4nHEcSa5vyj9PZ8gWYknMuTQ/aUJD+CiWr3jU8lxwT
xlEK+kdaPALjFdIB6WOxHRzyWY4NxAAa5fDG4YQFz+g9fdVh9d57xDFSdH4TCTdLH5xo3JTpacnp
d7lEwVcvZGYHB7v7E525ROc3j41gYqLOaBahnk/XIgRdudtQ//4rbbB4BefBpiRhcP7I+4vuqVtB
rxouB3lKo5jzIMTiX0QXSt63WKnmFwui4n76p4onSceNlr49+amRNgFcyKw91pDJVxbcfj5kTiQE
PSjdND1L+qh5pdi/lepSrToUQE920mLaeR8lJ6yNqRsrugYBkD8G2CPEA8j6tNtmbDgyBmUT6Ju6
057MtVF5t8HEJ+bN8pZ2BryWHFwt/QsnPVV/5zswPs0RRMiom1HMkP1Dlzm6k18VXojosVwGk+y0
7IMpmBIgcLtaA8+NfXGTPlnHhXwl4HTkSvBr7BJcGJ6rUhxvZWBPl900v2LDZesedOKSafmlDRcp
BxPJXeqb6Z2ifN83UBpDEr65msR+OtNCnFbhyEPFBY0wLT2B+ET9DLbAJqtuAuI0V29sThEfaeQW
I5lom5PNV86JB+Hh0OGFjv/yPxw2MCRCkYkzNOnBEQL4bk0kOqxK4xre0lXD5jEVUewSpocAlQSm
G/iRvlbtS8NdmpYuJwSP/YCKEoE91DozX184bbvPRBA2MExzGtztCPQ98z1OCVbpITs5+gNpSr3m
6qzZ1hnwGIAz+cFLPopKPmD1WpgHCRbHQmMlcjtS40XdUFhbnK5hoHJtMA/rLwlyFR5Ool4hJwI5
0d2yG04AVkgjQEUowc1eFjwHGvXi9DfcR6JZa2XLbpj/2VxKO/momf23VMXcwPzRIcykAvOjYS6x
YDY5j0wCU4elXzwAKN3hpwXHUilQ2D1UlgpHgsJuoHK5pkvCYcSnw8qnLpIba+UQiyelJCUorz/A
b8SdBN1nruzYeszmiNBvDoj47oetaDXKjV+KzUvARkav3N+m04A7WmIfmLCY88P0fhr3TWaItyxg
pZqck1G64EIi/CbvgLBpjv30w0cf1k8DjZPCM0KcHXfy0wnEIjxBZNzDYuHHJ/wnw9InpUTlEoA7
4h/UshO5Wv4d44jbATul86b/c2BOOPAEAj6byiUdgEzNCO08u+XQ9C4cf9AaFZySJUJGOBB6D3+1
X+p8AwPLF08bF8lkfh9+jt1aBssDNIoblIfGQi5MmJUYqHafWsDSXFKsliiTxn+gLNCJ2DZTrney
SHEqhKmBKOGjAxaFDkOECMYTMdXRAfQGDCZcmjXPA1jx22yCOQ47aIGBNedl/aUiwdVllCPwPLxl
hHNone/xnTKVH4CjQV8PQGlUIenXkA04mSIi//Yke2lSO68FNubi5qcQRKw1m1j64USk0GYmCYgI
G5c3wWDdW7YQRe0zIeMZagxsXb78+Hssdm1Og16dmfP3UsvWae8sRuKmvBcY2Fd+h852VmCG6+WG
26YC+tNTo7bOCJ1wMCatbmmtHursZxDFLsbhGkr4vhTZgZiFuY07Y10fmuqVnAb6a0P2WX6zvgf1
HPemiX11/DSt7YiyBmN7vVikHlZcGi7uPkGI3AcArqhK3clzrHGWXKwYCx+lE6hg03U50BuRnAP9
JSQOtHppebvFDAb/bgwTp2qa85H2QPkpvM8REL+WLbjUa3YwdSqESnKyFiYLk/oyMrchWVyInvEH
b2JzZ0T/OnAEqz2YWnhgUD+rQNtb/8+UcrfTacdKpHm6uuvjjNzyg0fwSom4FClOyzIaY/g5uJKj
TFaPsXqTSnWfGRWX55L2GIlkhYvNogvK48bUvU5/JLatfU1zZm3hx++U5MdccZF9FD72PflirMgw
wiijxicBR+cE/WqyjZnHMqIne9PL/rUJPNelVGPNT+tzVMyHFEWubAI7qfJcFJixaGfcGE1UAir2
mqlyK3BoqW0+Mnne4aUayNvD6ZLRhbaBipbvmOXLyWwcHpF/VxvyO5VTeWyGakWD5qtnUAOpwbUm
POhKtJD3vV0AB2HHfEKwsx5sdVV8oqzzPX0ZR0zGR3TtE9HO9FdFsBcFUV4pYusF/o6Jai7t+paL
0DUsGYG2v/azj87PZhgdqPo2LM0dDdfehA8UbG2eS9UJ3RKoVxJPexRbK2u3bHsqGXpuE2HkjLlP
K/DIwzrb4Cxng7OR7QxsVsHXaJ7ZYBljIGuaKf57OpUUkBGV8QUTAdp0i8LPZB8GRpfjS0T+MjUk
myBFLhViy9QnjncdO1TIcT8tFLIambqSzpGb55hClD9LShr+13HEetStU9WH7E137jnzing6pA9T
mRnkTGbti4xugoIFfTFzl46UN74HtYvNX0111xBfFOq3GMXsWnifVGY9p+0Ig0+M/6gl8HmbyUxo
eMHwNp2rqGEOnvPJ6TvB8zGVStBfKAAcqls8bP56JsP/xxD8M+gFRTyTJkdt5zaNl4Lae/TfBr6l
QF/FRVDRV2V4JycQfIN6s4DYzamSmYfQLt2k6sGZ2c5zFDaYv6MushFgSIjSdDpgROHTGMXixU3b
B1w41LE6J/VyExMbQj2k8OnkMjnealKnHHbGgD3V4TNgw1mSxDMZwgAcQtCSw89I+YhFezCmSoKS
SlRspLG4cR4n/R9ebcycMEuc6D3PoX9aBLWUfxZn48h5Sk8EAilRZ9bijFWGkn9rLQ8N4wDeQKPW
NcLfNtjSZG0FLg+Umjbnc44ZyTDRGjDp7tBm3dQfXoZO+NDm30wX0ELgrfpDtPACpJrz9p6AtjH2
A7CdsQvnDttHtpmOK3ROA68xxjQDDmSxnRqGFKocI664scW3gJ25hYR6wPzYngXBW+PqQQ+oYJw5
vnLC2Vcp9UsMEG24zMhTIl5YnwaXUBvEfS5yrPk6fiXfd/Siwy6EYMq8wS+wORaw/vQGP65hRa+A
xHL6OFOjgGw/h/sd0TfqVMKo5nWCYYqqXsDdWWBOjUdVvM+c0nUQwA2qzSh+wPgOCaT1FaPwRHbW
zz0BeYc2MChI46J8H+l1A3/bMwIJ3lwQFVXkWK3LQ9HBXQd5JdhNQVQKT4yzeiaaBiPgU8tWlHaT
8XYqyPcV5Z4wakaC2IexHBUdGsbSEMXWMCMoJ3QMUNWgp6UYySotKJqCM0g418ffDg9oRHqrFM/M
aeahZvwTKtpa1XCqjDeJMWxKQHIcsXJOSwhWCtADykaN93FwYvbRAU3oK+VMJ2M8VB/AltaJqmy4
/fGiZOwcYOcs4RQySs2NWQyEZAZovk1tDWsfu8yYdemM94IMLzW9dJOB5V8+3gEhqdSliRw6YFSE
V6SaOeBIcz3Vl5LKBjkZnGjLIMA7haOqBNNHWUxei4EVqrMfQyxZYxZp/fKN77F8jJZEUAvcm3Hb
H8Q/6J7//Se1MVL4ujEJmHtFjptD04CzpJQTDNQsg+pdmRsNFhpFBiq5TVea297Q8c5x3LjK6OvW
oZzdPFo4e6uEf6HEYVkW88IJGb7Imx68a3JdGu6FQxEYMl0A9c/tEitJGoIYL72o+KKhCFIV56WE
Rr44m+BE9gQA9/4Kp7pirLdJm24lYh/RJbm9p24q8hUHTSPxXdqrLd7wXgIowM0N8lVGIzdA7i1t
8KJuERvRou0A5py9Zi+yWw0dl0FVfOkkZC/xJsedn0daBqNWZjiZ37oxeOWcHDdZcIYN26mpk2YT
oJOLHZWaiepc5uFnOuhQ/TrdoXy0/oZB3YiFMPE/hqpAMP6Jtg0wt6KTrazCi956QXGsGRwSslIk
l47nBuYQ9U4R3xV/uoQa0zVmcATMUsOsqaW3Wf/OEJPhalHZuJMT8cSiCEtyGD8ScxXK6F/wdE3B
KNfipBO84RPMwn4Q5FdmAPPItucjskmKRB3mDG4LSvSITe+hK3PKon7Ut5p/iy6ifysogr3J1X6c
Y1Sxhkjo+Dc+TMxnQk3qZNc6/eF3LCBZNpY+m/tE8PCj06QxYVPgZk4xSfeRsnfEaa+BcMleRPh0
y5tOFyfHjp69Qo7mhjIcUqrhHwJZQxKv6Hbbc33QgrcSvH2RzwpA0PpRxuc4K6mL8V4d7tzTuUX5
a/fPd8Wtqin1VNwaVXTbwqvX8OnD4QnnKNoSQIXJK6fz2shw7TLUveQ9Ey5kwyi0zpcZA81i4dUB
rREK3vswrfAITPPG7XX6C4W3Ab+XkjgEzuMXIFxhfk3wkjk5eZQQhQqWsa8/+MmQgU39GIZfI/xT
zfQUjuE5Q/jWQBiX2KkV/EQKMe9JK8rjowWsrZZgC7SsLe5p6aykXQupZTHhjeJ/XL1guFSdiRwb
/Rq7kpY6a48thbjBgTCdJtDJD8eiZLg08HgCLENt7iZWbrw49TcPncq+Qinbyf86HW9ZcDAfwnA1
ff60Pdmp2K8R02fKNSBfoWMMwzApwu8li9HCpD8K5TbjI4IPW1acNkCmQzsfwTF4xUl7qLFg6yiw
tIAgrxESKiVFhtgC7gGQg2xKH3ghzijWbCJkNMPVTLaS7CTjBpBNqpRwVdtuLZId964fa3JP4JVG
iDgQ8cg49zMCTxqKdx4tbREhViHPZ5mOKP0AgF6QhSw8Klvs/NuvGMdvMz3g64D1Fr7kAHuN20iu
7Vg4ZtUbX0UbnBF0kpg4ygwr9YV/tGY2O9KzgMZ2OHNQ8r2CixYQxsCf9M9+BYjb4VPZsFyV8oAh
8m4oV2rVHztnZGT/nO4H8L6nty+eK0UspgmEr0xKowY8R2ycLtvQNMskfXD77K5dCGOT2ucEOTRI
DRFatWMcBMyevMVvATxOnVmKWPsB0cmyeenJiW0PjVEf7cw/mWI8yYl/yh+5fzNhpdScITmyG3o5
A/thMZ2+8M2zncHgJnhjJmJC/558VmFsBzXurszeYhx+emo6IGH7C1vU+hkF97jAogv7J+Sug1Ns
BQL3Jr3YyT2jx3z7/0KZNAF8yCgI4Sliu6QVJDxi5kZAxEL5k9SEsdRAH4L9XfhnYBMdcJpyTEAR
Azrgy4f0npzriZaeZBS5oY2KravWyP3x5LhhdJp149opK1ZFscSwzatetSKOJdxmdkVUA6PGgtA2
6vAmAzJICGAY5wbjZAnNsaa1EKHWgdwtsNbHGqkl8Fhd8ywFGJdRLzTdsn2USovBGZE6aXVxNHFl
39GohSB5GH8d36XXlpp5K/GUoGv1w1VKiZDgKjEKl8CsKMOrxzYOdfhXzoshvHO8TrzBCA9e2s1M
PYKDeDWh6D7STZSoOwjD+6IhYhHGe1MPWPQhG8IaiLokHlc5xkBJiSqCeaxXbdg2a/4zS9qrxfQb
TPA1PtJt4lJDj9y68RFhCV0QiMLIPWi+s26nYsSONePVuMj/hl5zudyzxBT7qn9p+LnIsgk7aQYP
QgzksdPYQAXFLTKAM8B5yqg739jxvBEMa4IBouPwwN2vt/CiPuVI/ZhOcvckMHn+H1v5V4sVUHLp
w/pSh/llCBa2U0AW6HeZclbG4Iz94knXmmN2NnX9qlu/YZXPMLcM+/Bhli1BtSSTjep1LOuLP6/u
lL8EAem9ukEMvCn5oKZ61gKMcLD+kEnpLPF6s8SvvI+DdBtV1UaVfnDYge+irHDf7np0dGTBd8ou
S5X9QGiN0n9mojiqPC19yjBylSjTGHgU5yFQVwMDzGAxtfL5tjWbD+kc9e2sJ/KIZ5RBG97xzBbm
cu1sG6fbVohHcupssmtzbKlYBljkz9IvWsZMXOx6pouTYp0VtBRS9Es/ajv9IZDxWKzznRMGWw95
FvwPb40Nt/M0kFdhQTQETOyVjRFJ2zpEJARdVT04QYJgAdkMoXZC8S49xCaUP4NY1+zWNuL5fGQa
9mNRdQrOi8LeZnc18DlbobVAHo+wjcGhY0naQpsnKyG/smxYSNIx9fFH0CPGDAQLEtNI3sJ8jEh9
dz5scW1+Tet3DHFXD47Vr999YLGQlcGpr37H4CJjulJ7w9JPl37HPjjPbWddf5sfsm2tCv05EF8Q
U4fYCDJSsqMJCDVx/B2ySzulN0rwbXGw0pRklWNd5Y8W3l+MrnAE6IH0O0bxi6LE/Y1MonYjt2R7
5PhZZPIy9MUymYBnJo7EjBpTGhfC7WaJleNZ6vOrIo23VOjwI9W1X8iPUEmeRHQ8Pal9OrBpZ3Fw
sOXioMxDHbuV+Jw05TbWeNRi4+HX1b3xyKZn0yqOvvm2Whi78d6uF6PJAG04VQXUsaDCFAMr6Xih
BOE6a27bipIjaOdGni0UA8F9ZS6c8kG9XnvyQlKchcBnuB7qJcbvDsYVA8UHQvhZRfFHw1bQE3He
182Xb/b7sCU8AfWGb+pUwDOMaDdgg5bJiIvRepjc01xmvvcvk93WA9OHaZdcSvOYe80uoXwvcc7D
lYgSKd7Ok6XhTWImattFNv7qFA328Ax9Hr7kToKGpjC2n2nTJm5eBKE/y5bc1eGSfdL46Ht5QCz0
n9gN+7lyBje2yg4m/r6yitBpAYDjZ8QBSeyFEnW6zfGIFYvQ1vX/WDqvJVmRbIn+0MUMGcBrKkTq
LH1esJJorfn6u2gbszkzPdWnKitJiNixt/tyekaRwd03OFkDzIIaWdDeC6oULe3PiFYVgHa9WOzS
RyCam7gnmtQvh/IwkkGXgHc0GyJ3GJ1kCQEfauYk4dtIOW4lH9P8QmSDG0LCa9rcycV0gMNa/uXJ
jOxxszG7ExBUt8JyDD00XQ48Fx2SpsiUnNw2cTUCKu1PSY9Aq6Q1lW9qz6DpfW+rksCz0g8hmCQv
CNIuckdPr8dktRPX0nSbTuOjd+NM8gwxnGNdP+fxo1uupdZtkwuTGDxExZPSq4+0JtuLYdFAwlsK
IxFUwUhaUYchKktOWtmdeg7CI1nRk+RrGqF4MHgHQjELwMItmLVMuc1TQlTEWBCOPtDtMY4VJREL
F6N0RmI2dpV02OsB2S9wqYVGAEZugGYX0PCYvpByDmeV42BICT00G41EgYLGzqEpYAOkkyP3jRv0
kKAwXfW0LsPsWo3lkV7ZMT0YFPUttynNN4PIW+xPTSD58xMT0h37LFSI9NuuH3zG2YjuHFq+vIeA
iVW8qqqjbMi+jLid9ag+90V2MiLE54+G4/b8NBLKU1X5/gWEWDto96jvbnQG1WHTmYwllBCn7p3f
nfuJAXkuH2xdBoNQO4IcC27WyiCPDRE2cDYpdWjpr4JA2ocboDcJfOSCAzi+pAcCMYlF26BqItpw
8SmhxFPEXF3bkY3ravtZvRUR52sEK+SZqzGDbdee22NpTD5f1PQ70LoDoVkHak+9GJlc0ho1Nugg
egWpN8DR4wjSUeYYrGNgAygcvw/LC5AIIX6XhZ+kNL7xman9FjQf3lM+Dm0vbHWTuZWOHkbZ23A2
YuVJKXZt+xy5muYb1WrojJzJJhKB8tEAjJV1r4u1m8zEyWEsN6xRir3J5G0OLw9ypxS9a23EYe+g
zxNGs93wAOiA8TSRq0NE+putOr42nKxhE8UmQS+Ba9PtgNEQh679uwBvGdR/ffMxkY0FQ1jt7hcL
Kv+2Nsh8RhKHcWLhWPGlQ6Wm5wKyXWnPeRCdpksvffGDckpZ9g4AXea00ZSrMn6pSg09BMra0e/o
RNqBDJPzgVhORzyoXBK09tOnRCfJBjKwNl40v03Ui9ZNdxLfroaeXeYnnSBmGgUbVqMa7/FoPayQ
SPQTnvUiQMfaOaxEL1L83nM21H3+m/Qh/kN3WZjSVejbJih2bFIJ90kXPrftDsabEyab6iEOUT6e
jVelX0fsIOJrrzdep+ZnMPQnY/hqUJv0/qwVx/Ua6+DWBuNDrQkq/bNsj+hgfpBSKgeyjILqw9IT
erHzSR8Cwi2HjS7jHNb9ub0bzY+2XbLRZ3JrE/tec411au3hC075to0YNG/G6iMYel+fn1TpM7EK
18LYPXZ7O3w3fG00L301c8miy7QsZ3mg1XleZM7cmT8FTy0jA1XyP+Ry4XSmape0tiE5EkaUUVLi
hjOS4JQH+UUFhx5b8w1NLFjwCZ8Eqv7yYgliA4l/mxvwRG2NYpGOvXi35x7dREvvdfHFLGPrUfaq
+E6tHEaneVKxqZUdbffNlHb0lhzFzI5a1R5jjoV6MP93RHd6/ralvUYSjRfWXVk86vQlJ51ZFNI+
0T66zFeG5cyp4G6kykGWsp+m1FgH42aDjtMAlxUqSJdQjVcW5vjJj7KnpA5OaUSE6VyfaQywDIPR
gQ1wIAtEzV+6QfKbEPgrIVuHbj+1dCt9s+Bu1I5K2J6/y6i9Gqp1axbPlv1RLIyHC88ifMsEvCdC
VzX17ZhwBEgXT43JUCov2RE1gKcIMgd+pEcfhs/A1PeNMsIXoW2E56Y3/d+kW455qfuthslmiD27
5wQLoku2f7TCD5XYj3rSFpCGRcrg5xkzWx4EfWOVRNNAuiEhUknIz9IGTvvbpCBkli2h2T4ss7mN
BuvNh92u9ZRlvuo1h44WqrB2YItWrBgr6uRYJis5kV8dnSAm9TLEPUyABGAHcEITT8APQ6hz7JOA
JjGfkfqKyk+H3ImZQDnx/Nf47QFU9/0z/TeE+7c6cFOYQ7Fj17PHqrvnazNJaSWHAomqBds/Vy9O
OMEqlV+lhi+rp3hSWcEuOPtK7bdpH0RPH3X9W7HfEjPbDdugzN2uIoVmZMnnwEGbQVELUrT4KSqy
JoVlhEABieSWqe5OtdKwqZenMsxOS3Q2WPTB/xrWW1FcVLbNFrY6MIxDaguC3wh5rCfHbqFS4/MM
9Z+2wYv+bc4QwtovrbwVXe1CephjVtO4Os52B88m3NN9h7DJ/DAmhLGh7sCs3Wo0T3ZN8tbLiTv2
PfBEEg2QVitkbpKO7SWcASN9zXr6pbjECxpxoiR82UgMv+A8shn17szk+aqi8RmdYrS3bJIU+G5N
AkFCr1mIaN+iAZg11dPpHWLkyQMG7Ys7SKXXvqPvUVDBVzTZNxHImgbhtyGEa0QV+hbVy+QQ+H7j
tyVlglltDRl1UvtldfYhbfjY7ok8u72huhMDbOb/iMwuUUT/w8SZPChkp85uIzbVpmi/aRbXWYXD
Jn4Tmv0S8Zfqb2Ju3ES8p2W7o1foNq0Ca4h6DCu2ZAzvlQErkVSEjTIC1ozbwOnCszJZx7Bqrx3b
o36S0r/OB7DBLPZE7o0WRp6Sg4mMEZmu7jbNpxN+nEPjhKPoDGdMPOUAa2wLBgT9TxEhpWkk+F/z
TbfzO0EEd+D6Y+fry3S21G6LZzQcWdM4dhuHiRSJcFTpKWOlUNGXhShCWaQC3L7oC88yHtgIZkRh
QRQlWAMPrMqCuF4wDcBLhwc2aN8R7/0TcJb0HqXQqUPpxkgVKxzB24eI8FUt0cnBmXHxkJhTgmlZ
ai+Tes/gTziM3qBrl00CONXQ2QW5j8aug52anjQw+wXstDxGHcs310WJ/7w9t5VxWoerxTlhQVaI
Sp1vsR2DiriLq6oKvwih/FBGjklziyX1BkQj4DOIlWpfhsm9ieybmvDAdsVtikBqIxTqnjoM5OGI
4Xd4gODeDJ+6TJtt7rxSBfPLMmuX1AozN/N2mVCgEnTRleiVq2ED2pTn/CYgexftoxT70HYVYuKH
SrkNSHiygH1uwCXaDidbcXV4nwon3YCJt4IbIe+hj8jbloK1/DMG9VE+G5lxm4JqOyUdyvt6umfN
dKuk/GodjKw6q5uiIdDZKXGR9jpuOazpAznY+tQ7JSPecPIZKJG4mZ1MuJ1j99waE2ogy6lMMkRI
z80mfKl64S9SgAZjPtrkXacV+jjkNTTQ4vRj6OQd9j+v1BWvlz6GyvxoBhQ8HbyV4stI0QDX4mbn
CgolrxdAiUavnVDbMs2N6Ag3+6zKkFlBQiEOj3buwSaWSM/1Q8TQpclrLjtRpMSMGC/RYO77kiYL
yvtquHZnianPbCiHlI6wiZZhQYKTsMGfgXbBUtmyVqydYKY4OCBaw3jqSvWZ72GvD62YTV2/pAMu
E/DcaiTtMsw5dQdunFGyFbFArFbGnLwH7SwhU46IDxTJ8iAijW0TvJfI7o0FFRwAcc+rZfmMgFRu
HJNXgd7wImEUQ0WBBSCKcj8YUl+Wv3LkiGlP7CCu3tV6i7S0S8Dd/BlV90z0xLPdpc/paDyZ5n4g
20av8Nifg4aV2Iop2g/LQCqKnzm5uWyCnjvhnGrZxu1b9CQGK0B6GemN4mhyMzNGTQsYHNFXIFo0
1iz0yDxVo/VCvkduqSZGjnOieg+1+m0YaBHJ57reR/shNzc2ISDtzIRWBdQb1geUNnYjyGdCWVPV
21UQBwnJhdM1rrcILhhUs6IzUfesWxuAqyLFKmVuNDGRsHRU6n9GrR/7NDw2gEusntfbIG8LUCey
luYM3BEphgxR67cskl4hyr9GoniJNfuJrvJpKl+ox26LZV+aQxPj+yezN0XVxoe1twvSIQdAQQ0l
8banG2LbsRO2bNh0Q7i4h6yF9lpa+06u/qGZVGeQktwEUXEa2FPqfa3TQMQvbI0z81hgSz26hzB1
km439ecg472QYbzJ5dGR0YWU7kT/hPV5P9DvEidJ2sm8Vd0kWXnXSQ8K8bNt9edFKB/1WxsP+Fsk
45QtaJCM6dhR1yg3Y/QF9Ia0N10rZZ5aq45J2i8KIcMMXVkmRL7DFyxfelDjPTj9MR/2EQM2gz4G
fPt4ZDIYuhNZqFrjmSXgQpWFvqRy7aIfu8wcwmJRBXQnG6R0CxSoF1dRdZcBg5Rl6TuGcUfCdo9l
UCK7xzFZEZfDeWY3EvpqtgkjgFvrp+N3r1WHNsZfLeEm+J3Nu5ljecA4bukWWJnfsrSPhGDkqOQZ
cquZO4aJS5Nrm8K10A35JPRzT1Acs0kg63m28nM4PesWYV23bFZPpmIeDdhBRnyj8sc0BDAj0QAH
g1hdsutU0lYOfptJdioLS1SpH2Eq+HLJ1RPa81xELI0cbOn7kViOdW+ff4XI/IzeeKR6/Rgi+T6T
SBLa4b7HS0u++4+RQB5dE/Ay1yQpN8lopE/RN/XHdUnZ+glTQv4BGT/PuaBjxEQf1cnqsc7Qeypr
7y9eOuSJlvVcmcqrGbd3xJs5CThxpL8WxBnMb9Ocik0z46BKMXLYo/xnTtYXOkUp9JFXxOhhWgQh
Zjb4xUivbHwewso3AQBltuXVPEoMcVJlWzcG8eSqREgaeCWFiygV2yVXHuTWMgfpda9XEXcWHoBE
nN1BGR5rQF893T009MgSEECSeWXOrBHGxJOGM/U9PKwcAJlQB33hvKBpaN4o/rvpNBLakmoE5pAG
IQ33vglgkc+exLejleBUamwILS0EP/wv0TFtprr1qkXTK9MlVXPdAWmjZGJ04U8dwI0kgmFYEO2O
4DsCmFVIVSt7VneWlHtkeztoxnZy9r6Q3xTaH8WIJLmqn5rEumtBcQsjltZFpCQ+LGemMqelF75W
fEZ16urD61K1/0EKgKhzJQW1oaY4i/UnI3s1YVgKMjGq2aQOlQ+JabzUkAY7OEqBfm46awOoYD8F
D2s/z488xW2m35KqJFoTCzyj0PftaxH1Xqwg/JO3SvqVQJ637F1Iijvxl654NGW/X5VZ6vrg7TAI
gLLpuGPVnKt0GYbMa4+4e8eq2bRAFtTw4z7wncnyMpY73dw0yLRqOhzqp1y/Lcat6ixnriXmHS8s
pMcytn0otuF1ISheFz6Zk3beezWXLl+Bk8KGKx+sPzYP6xcbHhPZpRK388zuUbSYvZTIkedHDdWw
BsCSIIOr07NMOleX9cgpOXzQ+8FDCD5sBEIpg5808tMEXIU4Ai37yJMnJbr1xCGNOm2Jxp/s4jTb
t75kTMN5HullFrsLNEiLBaTZBw22bZQlAGdK2GKSdV3NAK3sgGFnnSbVoEK5q/7Iykz0xrhN9eVC
7Fhlos9ZnZwwnsF32ywvE0kLuRdPNqzdr0HDcKUyLl2UXVn8Btjm3yN2aSrXyBGDcpAO98bcU3Va
r1Z3G4OjtjD0mBEbsPhZMOQz7ULw7m6EwaHBAWKVU2QESK/JcC/7XzUrTsH0qKNm39PvJpqhn/c/
FrgMGdHw+/04l74KDMXaSj80N91Rtp2ADcHCU5OWwCHijfazsJ69Lzw3vflcQsQN/oZI26w3C//T
gbFBN1W/hSvYb/3IJAtUAGFZEp1XpTzoQHAVDonCtyfzQJegPirDM2QuSPL30jjb3GPDgAMo057S
DlKS00/MQoihB7nJEsEXzGTfBPOTVL7kOBlYBJSYUIb6bQ6qXaG/TcklxYu9myI8FQJsT9bssW6C
LKjGZ8ELMoOZJNcNCfVmjdml6DfJ7qTOMkaHNqzjcnfhWZpJ9sFTW2yVBDDx+Jtw8h7QT+Dy57Zt
n0pqDkTWWXrr5Hf85/GhRTWNjQGh3ypBm12gBFr8g9K3CJ/Sg4nIS36z029L+SoQN3ASwzW7Srgz
Z3UfJTiWkIsKKdzzRHEyzMCeu/QogNbSz5NcZQidkR1/zpdDogwHHKCHYZH2SAuUfYhrmP470Vba
iKYYOPZCtF0GdwXo9lYnj0wk2xiTBE7HhawgRsUJBRNadI2HU0+4RT16PLiE7A8FjJoSckRkOzQ8
g+SQtY5aySRc0p7dy0j49YEum/ngZhSCiM3PykgqfOim0w8ygr8ggTL75g5EtxvUUf2VvieRarC3
VmkrZhRp9xRVpwZluAZZBPMRv3mCQqEhOVbFyl22+2h0sXQNFfx2neXxbTU9xE+BURPhizqefZIy
wnCyX2w1ixQdJPs1iD60Clbqquz5Npt/XfqK76BF1r8m0O0DytL/zPv4s2TeOspitDemTSEESBGe
Bcaeq4JAsseYYor+aRT/0PMmxeQRNawDNi36a5vO9yZs7ynZMbbNgeR3KE8WQqJueTdyeOoJ83SA
pvKmBnXzr8/PUSI9L2H5EnJst5DS/SLTb/ruEOO70/Hm2uOzCdV/kP5M8luK3z6qscen3kr9SJ/k
OXAlSt+0O/KOF4aN/docrCDyIjSNi3fscw72PUjmjGen8FaiEi8t26mrBqWS2yjvDYR0BvmZQJ/R
QHuDeKnioiLfROX5hRJx7OE3jeqme1nieAOtD6Qty0B+XsU4yL5RExHz4a8TTH24Lek+W7sR5Var
TrH+ggSNTX9jrr7Gw7gajtkwF4QXOicy5T0xb0G73U5V69eN7QckbOgkEXEsIOtSLIQPJ7scqRnZ
GHxTRVuAYVOz5qnm3GaxT/iJMeDsspwSYZoaG65RfMXB3frS3Sr5Zc6OjJUI1iXCifkOrQsnArs6
JsiQk5xJSG+JHQYI7D+BIo+EZC6G3V1EtVtiX3mZ8viwDo0MyCXMEWIk6Uh6ltd4zlHYEGUOmfVb
R9yFh5r+Z/dErtdGi54MyCqV11Yc9obmM2YA2SBlL3xelwHCjDc4Oun9Uz6Ko2mkZ/RZHQ96S71S
bitfTmWfo74xnSWYcgm5NTM6jPFa/i9/O1W+AzRF4anCq538DiSTyegPIm8pMBif7TzdGyR/pOOF
IfFm/V1HBnW8B+tYFMHObFHk4MULOHZmIY19nG/wapR9XCubkQnPzJ5WkFTakIcGDDP6h2ojbGyG
x2f7d4COBdkd6fq2ZAbGX0W2F8q/0bzNQRBgBhSS8rkw3umbec8IBH8id0aYbMc1UcQklYF4HMBY
I4Ro6Hgf6TBzpqarPxKnUFA1MEim1ndqiwWUIBHFU4znbsq2ZvML3ZFIBpLH9Ils15eBOXNewfHb
keZu5m9ZP92yxcQz8PaiojPVNmU/bEcvTj//E4RbP+quAnOFAw+8DsLrQ8t6PtouraZems7mxOn4
JxB/jEQIwVba1wxuQIx5Dds3pewmSD5zAy8R5D8E5tWAlPE5it+FNuEoyAEF6E5qnCT+Ua0TNjkc
wgNnpmcN3Ac0raKxuXHfajmnCEVLyhif6C4kvndr7ThuwvRTiYe90Mg2fDaq4zYn9kEONvPyJBmJ
I4FCk8bmvTW5zZvMpWuC/AnHjcFgPkiI4CJqKEP4y/XiDlQHkh7FryQvyFSVbZna+6FWkRV+qCf5
RJwjbS4dVTZRefFuKZ625TC5zWUonYbHTQ9bN0ZLL9W/DblnBABWR4HWdrS1YwvC0OKy0F83Fwa7
JVJyr+xjf+pIz2k+1MXmBsKhl3zGMaKOcZsMZGj4PeM8YYOTjJD8Q+zF5aEAszAZNssxr3Qb8rdc
MK3/6OsPIxu3McMPPZp+FNv2GExp9U3RnzvwyQJsR3iwfbNXHLTTBZEX6QvvIYh2usqUiaTpGBTt
Ct+YPqeI3bprmTYoZEIRBhN+kRi0EQdhIVSjN9OcCD5ZXy/vwAu9CKY7SmC7Vit5OpkyTnVRFaLk
AWw0XO9FPibxOaLpVG3Wr5PxsQcIEkaO0ZsvSB7DYVthizD4y6WEYLRiwwf5JhvPEmObOCE66b3h
N9TC6kxjocMIZHYv2/LZtGmELstmq0PAVqAiwbgW0hk2xT3NTvmNz7yDyymxmYsfRbuvc+dpQPtX
wndSKVr5l1B2+QkVpg/wvFHOd3zOO6oCYQs/nfAYwGMbCHGjvsvO8AHM8piHNOXWYcHdAO1Lv2Ej
4nGH4JpJbTdafvwj2AYRg3S8E9pJJcuqvtUxdoLUnKbPIfVi44/W1pK95cQy0i7d1gGzCmdUDeJJ
krvA7NS137xshDla8613g3G5rYE2smAxWgcbbdSSel3qqfzaqXLLRLEb+i+W07QcDh0HZKbSVvFs
dbx5LksuxMasVlomsRzxzjbf9dBRpHYbqQi+MFvajTtpHxU3Kr7a4YVEcTiAGA/4dLUtWkYcwphY
pc+8wQK4MGMvUcPO26YG0fRA07Bc7Q7unADJ+rY0tK5BkL9GtDkbpEs24wSjorKan4pPVa0wIQlO
GahpQAX03b86DvfGKhewFz9FnC6BRuhpHpXME5dYcF+KV116iL5+YlRKJFnglZKKP5MJZcHE6GI/
yPCRoU3oMKNb5kDJRTNYJDjKgijwWuXQaRS8sIU3IO3Qij2EBzPulpSmV5nP/KzRwlhGwoQErn5J
q0NlYJED6KILd2z96CsKVEYBT6WtOy2LKV3RgvVwGufDrEtcDiKoBloyRIX2xNZohAD7iEgkyCBQ
HjWiC+reN/J2U8nqTjaE3wr6yrNE5AkxyG3ulTnsLdlPHsE4nwyybCUHwmPHM/8ZILqNN/4Yf+Z2
t09szcNFAbA78yQfGa8Cc7ubfJuc4TIApz2wK4XjbkHcMGfg76Yj4hgH/RimHm/gwNa4hLu78TNj
HSN1tAgNpdk7ogMiuaiOkr7JFbHJtuZEAZAHwF0gJ6faHcd5qwwZ0wZkUiSJFtGadTA441g42laR
yPgdlbMWBAc5+lri5MiwuIGyHBwjdG6WO8ZcTor7iRNvuct3JbSeifyfUF6cBrU6beOVguJpJGRZ
qGpzYL2rUe/a42co8CjIxygImcaGF+lGfVlD/rLAEtg2vXSkjBlVPidz27jlUX9r39wYWkSnxp5B
+7wg0qcoHnnUoNwatjFaCmOUySupHByWVe0okUHOIFjPAJkDRa+J2luHk/xd7crxFFGC5vK808/z
o7JQEG+TmtSQhvMvAzyFrG9BZkQWDQdTg7LUmpt6CQ5N46XlzAibxs88u6b9ma1b5kX27Uq6hxdx
N5iWhLHtdCphWUw5KgVamHc2OdMP7zKz/oTnPyKVKkYMfSIbWWzyUOJp/p0kHJs5mlXQGYBzVK5B
+83pwnbQgaxM0AEOgMXSlNIGG/Gi1hdLTbeD/A+HhRiRz2kfLf1HNQICtFWb+zSjLSpxlMmXof6J
mISgxxzFI2pewaS3fEfCCIR8XUxptLVmNEeqvLM7ksqD8p5lyh2VcFrKDx0+ROtpfX2tlxInjKsa
Dynfl+I7CcDr3Us1pyS3tqjdt3Yd7IgVUQUVGAWScKVeeFFo0EdE29u7OZyZGtgRCw1P1rS1/5GB
gaDSOuXkTVWOaCenUpFADYITHkhMFpuYw7IJur0iERe/f/3DjL6WzrHR7JP+S3SIKDcmkcGJbKM/
OqxEzvp/RE49wKtm7mjSM+CHiHvJ49irxsTTS7rXiO0yWqaMyz8lOEaYB2kTL4dp3wiVLBIm8RZh
M43ufHOdbcTfz0B59z1Q+piAWL5YhT2yrATjtY5hDcXI4RuW9c42qM/l6JzM0SULpQvB2ZH2XETz
C/PSa669ogJ4LZLujsKqSarXjpeb4+BZcj6qMbppFfQ+mPQdOisFJn1MfJ2MGHA3ntiLCyXfs885
/giNm2cB6aNcV5zYDScpqS/J00LM5VdUxKPCoUwAEp8OthGiWUTZXScuhXB9Hc7gNyNaP0u+nSjL
Rc0KR/gj+vWWU0qVm9upTg8059AYjNKh1x+TTXjBmF+XxctPsqZchjm/RgKLIQNmQ2/3tUrZZ97D
6hqUSEvYK6KHbGrXum+vSyURJzpfBrZQ2NDllYHdoZ+zfYoIpyou9WCdRdljTIjPYX0le5vX1dns
kkdiUCdF8lOhfijBvtdxU7cnqTQvxgxmICLjtUB/GC63hvvQDtiY2qO1yK+p9FmxApExPUl7PFH7
npm7TlgQJLLvOLCPwYCRW/PSyL50SXbjNlKYNatzfQwX7TigfkiwlO2GjhbO2HnyfIjt9BRW5Unw
J1zA6muQ5sdrzDxwKokwa3fBbLhFaIKpwTew7Mkqh4CxsxqvlXmi2StIfkUBwgOKMheNnCFyvxAh
UV+Wl0Wzl9sFyCjbpW7EeG1thPFTV1de95pNEDayOwlot5pMMCI0N2bGYjLslX0mSY6E5UWoOwVx
01ArhwFfEWcAOUCFf+hGhQA0ojq5poZ81FGt9eVZrzwhPoe595S29ZO5PGZKfNpyKuwX+SwiG9sK
pMIJPio8nmp6jRkvmTFR3Qv2KtwfKbgzjrIKmTiV2NKjYDrMvJ4Oe/Oia8E1zdWbOX6kXX5Jm+mS
avEFqw2oC7g0Ob10CAUrIquFgmEHFgpVhCGEGCTfIKRaFpJo5IzC2XnjSlb5jMHp+S/kyLJPrfFM
Bv25Svf5mvxGxEz4ZBIyEwjItQTMyHJ8rlvTY2RbBeiIqN3zZfGxuSaRN5Wtm3SyU3bNYbpyT4AJ
M2wCFrSLNAF0JcesBxVNx0dWXzq67dlIN4qquzLIvwOW27s2PsnNjua4IDdszIhkHPZMaCud5x1L
c4iFjdRzjdTzZmQ/xP8Fg5XojB7jW0eipn5KiEgVaGjKHtl8t2/eJ0YojL72oqgO9rrvTFh1gUnr
0xr5BYj1ZwjOOflJQwROtfiNggUHlL0bR7K74xfyvWAYOgmhtLb5GRt+pNk47HblHnG8sFCobkKV
tIJO5yfu89hj/0pqgoRzBGekCgVjc1ApEB48cVu792h6aXSYd41BestmgtkT30wJchtRzomk7OIC
y3h66Hn4mIAvVFQ4CjvUbeVMe9HGaulyx++QNezYVt/AAIw56ndulx57bBU9ixnoPP6wpd9PNf7+
OTsswZr0uLXEVQNrT6OjDjD0Bbs2OawtRQIfpwifqtcN5W3I0vvYi7sUdg+4qk2s31TZfLSt9tjJ
Qf8gOtKuxCsdnBetn56rwX4gJaI3XGJhM+l1Ntso6jY/gcH+h5MNo6wGDFyKbik19IDAzweE2k3P
ZGBd1P7CBr/ukS/a2L7whKU0uuI8erFvSs+imZGgEjeuRKyTphkO++lET7cNq31UHjJa7gOOJ1jW
w0dBYjD3n6oyFxlhxpoAuP7JA1CK9zTaZihk6voQaTjH6X6r5r5UWITVloB62tBEy2IZP9hVDNET
pZ/xzZ3BhBxnRzIRmwwYptF+Y/VeWlt5ULdjeO54O7ZNmOewt8iXC89ZPB1NSxwDAwr/OVXvNbJz
qpW0+hFySIFwLNgqNLBs1uRB3Q6uCmDDFe8eyijpTlL4SZuyOEW1/oiSl5xjCVEmOed3ZNnVNvgX
Qo0D+ZQ+lYycrMWVYsnt2DmonUIifDon8QohjhnA+UnbRoIjD+VFue4f6VvPrCPCYZFtmGhvWuPA
K+bld72KW6KtJaM1IqPbQrxjInyK7MXNKVgKeI2zBLyrWjwOxOGcPTREsQrJaRXpo+pvgzLPwkut
7Ja55J84YiFpUR8Rn1uHM2cmsodO05ZnsAYvqVgAHKvN0l6TVGFA7VTaZYyfVQbBmg6Wh2TInT5+
x8OP1V7oIis3aTDXKfNWn3Knaqttq5p84DjRa/ytzPvjY2+x5ikZZKt0w8sgFHQNwvaseVeXu5UR
GOi7JX/w/8eSVPWdZIHR4yPGSPAHcZjG8Lxpeyyo3G46v/FDH36AW7fYeMFgXGaLlaGlYRXF0NT/
WgZRCZPvsn5aizsDVglhghPa3i6nVZI6pfWh9WfGJuIxdBaaqsMKYvZytMYpob7GzfCUBIkStfU6
wkj7v2AGmUJ7DkATbdJsQaC0bdnt02afm/eErAY0FHW+I8HmiN4zSePzS1qax8GUOAOiO2SCYBdH
uxgZLpF47xgKKtinJb9trbhne/KIaMSr9AGKKqSnqWA41mTflN2eEqU/EXoSpoxnGwk5+Z6Cxvu0
W90t1NqtKX7aFR2xKQRRQZTASfdaKxzhyHWZTCJJE0YyyYT+OnXV1HChPHo8XfxOjDLoTZXZMQAG
hb9Ua+xzlBP9ZzQXU28urV1dNA4ktWRhE0AWEtTPDT7qxaH5OXbbaiZAeN5LoCNjzj+R3Hixhmt9
VnymaUczPT6pBl1JNlIV/8kkyBJOIJ5oj/zJZOpohyeV6Bb0yUj3y5gHnwN9nviWxMmZVK/VU5Dr
4CvYh10NgUbPkSGQMMIGzWVpgwvafykXZL8w1IP1a5pHqyR1FmJ7bvtWKFa5qW+akmswEZ8IOJou
mRbCTK/OI6PQkfu0Sv0eBYi2JunJL0O+hvhCYMhrtywSCHjCixHq1BPiq5Jm5Lyt2ARNlB2YB4Ti
KDE2Lu77hRMXc+MD/RgjcKSKhB3OAEnry/PXZPEGu1tCNFDbjuf/a0PZVoYxGP6JmTvnuY1JrbJC
T9kx0GFtcADXzbln6KCtodeUjsRxmqQ5M4Adtl9o1FI62tV7oofkleOaE8Cv6Soyd1HtI1OKmuBZ
RRodxv31PzP7qq07owan4jAfCQMHIq6aRyh9jCYAe/r9se0J9IHQNesJJRsEKWBm8XIx/p+v89ix
HD2z7asIGou49KbR6sE59Dw+XGZMiEhH7z2f/q5TtycSLgRUoIRSmjDkb/a399oCZS6pI6ZfVT0T
tcT/s94F4lm5CdnHVf5sIiW4NAnsY2CMVVBT2dUDJxiCeSC4KzECFqmCB3U/HwfllFCMVEf4VXkR
T4jS/9iW2ZCh3s2fOUQUifHxB5nQxUgu9FKimt+1WjjpNHbm71Dy17gkZ+go1lfREmpHmqCPmgUw
Ee6T/sUxXnrT/Qbh9o2z8XEVR3fUMUEg+/8jLfdiMwa1+TS2x8qLXPBDbAeDZKpwMcRjak5XWZHO
gC52glnW/jXVQJBBXpDQKzVADg2K4P9WJpkcDsr195Y+qZuNX7e2VgIUdTbtY4IjIUFwE3A2aKUE
6QRpg01bp4BUHTWI8Y9CRo3jlToO22s5RX0Bptd+JcRsmo5KELRib09J/tXGOauVYCigZWL5DJg2
I/Wy10Enr34gU5zydQDrQ46Ie5ysgldj70iy3CVgeigRSiaGvi8M2SVjjXItjfJ8oyohDiYFtAFj
Rwu6/PNKt1O5mUW18V5t4kkS36Xko+ire1n9NPk0ZnD9y43UKw3jm+ULVueYigWbC2JM36Au7FgI
cGEzS8iWi0wGrak2kGVHzJat//e//Z//+e+f638lv5tbU25JU/+tnqpbk9Xj8M+/S4b197+1/++/
B7/++XceAVOVVdXQdcmQDUNVNf7/n1+PrE6ev/wfZp216tqM1idq07nI0xuTibZegjRvwn4UQ7R3
UhB0kR+HP+mi+Smw4JVCXDKzQYlTu9CUgIIL/rccmF5X9t5Iz6DJrbCgMQZTgSdL55XWtm0DekCL
4Ia6vhN0FelWSUfRQZ/BR5NRa6rbg3ZH8D6oAkBoW101V0sIpcmJH1eQuwRcaISsNKDadQXXqZvD
6Q2tLb7Vk3wvbZEqwzWLX3KOsBwOoXcCln9wsPlRQMOIYYUpJbiF5wcQ4S2r/WYo/B3LCK1V2wJy
aSbVuZMJLma/Eip/eRZLZmd5wWkVma9AK9ySWf8IArqvmMjhYbjNeNxlwKidAHRhjV0Za20FYcyI
Z0/7nM2LIGE2TM1AUvHlbFmEGzooFAPbduYreKuLBR2DfE1PPzhV34X5rRXjbw3KLpf5SzbrH22h
vKvcgXRRfkkAleBnBbvC1ZzpPzn77iTqdWSyJ5azGODE06xIzMEXqOE+7JcMZCuLMLVU8l0t5kdD
GLqBnAXdby3OFa4k6Kxnk3XBmIO8WANDZbogJqwne6QFOdTsY1MvUZxYIcNctU3D0cAZrX6CA7jN
mAiEeoIbw2FhMVxC5+5cH8fOcvD7idu1ttaQAybuVOXGv+Xzf36AFeP5gP7rA6yZmqmrishbIlmq
9K8PcNZXY9xYYv9ldmgY1OzGRXpTjeU+EFjaXSjCyhJpw3YcuPqUWuup+M0XRKHGRL7ko4OFz3xm
D5d0D01vtjXyCwklL9pKwAwD8IxrttER1u8SIpHIye3R8ChUPAoVtg+V5wAV0F9yDJZQyXTLMfPF
bb+RrrpF7oDyBwrCHRk0beEWakA5hfA8Lwr664jrODnzuWXCpcSWXRnSVRON6+I0X8a8UjIHobrm
iCI4lsSQUxsuuPDaP6A/C7bmeaDlBD6FQJV5ib+r5oGTbCUtfAyxXuVr6PT1Lrhij66KVkN3ZSHY
Jvt+LFgPrelf5aJ5o0Q0akk6tl3rldfhbMJLGUXy1kdS9meJTrEi9wf4vOYI1USF1RikV0UyfFJ+
3lxXF3HTzlSdnqWJu6AqHQhN+hZuvpFjI6U3NzJTj5XDIem5gxun69Ud3pq6uTR04bl7pGAJ2P1a
4zOGlRxjNEivWQ4NgYcx63riJSUc3JEJ7L0ROb8NGKW4MBscgftItbhxPxjdZSPoaOg2wahV9P8N
fuvD/sEKREJ6IxTO6PaIC4isct/oniA9neK4w90xzU/FAu1WolF3ko8GF5v68JTn+639IHDe5lhz
xpj+pf24xwkxqOxO27gvyoi1Yko8N7xl6OyT85MNfuVLN5tAmMmTNHX0Id2FOvNXTJs60ywy/Wpx
MiXpxM/sPBQsjXl8XuxWoBYhfWK7rWN1NMkKkZIxadGsBsuhudghE6g92xpVR6IxSaExablZpJQS
+7Y+wMXcWEg4khPiMjrdbnqOM/LkYNHdsFBx+csVA0tm6m4jGjY5iuakGlyRGT5IoaMpGMjJTSwK
/muxC/J8CDKs6BlW9G4z7Cb74mRSZ+/aH2yp76Mlv7VG+cryg4F4N3ukwctsJdxL2LwJf81ZhrnG
INgvMrI3uHMrA0Ufqn7JBfUKQOg2/u7PE49c4cJoERlylwUn8vbE3ZvHP9TZgBPcJ/JQn9pUiOJH
7Cjm8ibE3XFu+kDB0DeU8R1f1ZYnkdrUoYaJjjSor4MQPS4iGYB5CPQSKPCgXacwUxvY86vX1TCQ
1MqeuFfWWnJpp+2cMBtmkTNAqkm33Fvh0lKQaPxiSq3efpVHdViOIiTZ3EvvrXbhxiUJ3ByguoLQ
9zG+OoDeGq7wSTrddRO3fzLdFPw7cnnsxoWOg460SW/rK1c3RfCFdmBETleeQFanFl3xU4YoU34v
DlzX2+N/XiDZ4f8/K6Rl4Z41ZMkCQi0Z/7pC1nmmJ4pm1F/4c4MGmDd4MJxf3WVISpSPo8F2D3Mg
nFclhJQaTYst9X7R/Vy5CE/POjayNcqq+dyj4zuwegJMCgEmceT2TYBpbu/7E8cyUhVXDJFAhkne
lhMTkJbltikWLye2T+UHFctTPxHKfs3wA6PNxL/tveX5opu6fdr9aFhlisTVfAaMN/LYtrvubPy1
Fu2lM2YXjkHWXRFc7sQqb1mGUtQxctXSp4iKWHQ4W9KpVh8K94LHhgkG5UiJylQ7EawRJxwbJ/W+
xE0kV1pUI8biNqFbyDZXytjQfgslvcR9eWl4F1HZLpqYX0ZTPQ9fFIyhQpe0eaw9bv0efDkgJk7r
6p9PVSD7FIM0UKtT0mBLY1WHYCjFXjfzH1UMIzo2m5e6jBlBmD4MZCOubkZnM7S/DvEO979400oY
Cc/0sOB3eOqPOl/O3FDB1L8J14Q6krO6I/gKCHWc1VEkOKPoQMyhbxnVsdItXw3h6RnCWxvE93IU
o1GT8SooB6mbvVS5ZB+7Sbet0Dn2xjVEpWNLhfA+2rtaRHCXNAbGYI7F8qhtTLJl5HOVHyV+h8lh
AccITXgAXXKu5ks1t2dMuIMW7rjbKwWhG8aKatljZ78LDVaQ5qNGDJV21MhVdzBixktic7icjvqw
+aNL5VqAotesnkbNAD89Jqpq6fYJ1CPTEyaE9Xk/FJp+0pX5vDXlZbRZpkzAMFBpi96MuITG4hk3
xCgdOIF/q+XfCQjSn/JKib1TM4SrceblOI/aKVR2JWQKZn6SMk8wKk1Hkc62gkDLIISyBLBp9JBJ
ZAqy1lCQfu9L7uJMXilSHvCr9Uy1N7cmjrSioioMRnUks7QfoDQ7MSQRjQGIM+fbJStoku9L0g/I
NhU7ecqMefQzg2uliBrPH7FAHuO3FPkprsdTW2mnpr01o+Rn+mF7KHzbEhrb26nFsSo5Br6gLT1v
43DJ3tefagxZNDMDwUzfd9XhH+knDPCluO4qyenmMDhTlp/o+w03Zjtzd65m/aypTj9yhb7jAaVf
rx6ZRNrwf6TyuZoq/qKFo6khHkElpffKyhzQP7hTNsekwgZn74RJ8DjROF/HPg19OJXgXOD/0X40
cx7GrRBOxG5oz96n/jTMbwM9m0ImnXF0FOOJKtDom6nI56o2LshWSg0egu+4sBAHUw2veZ98uTbh
5uzMV6jsTsdzL/LyPO3g6003l0upHauPQt2uwK6m7LU2Utt4VgUylNVwF1sygYyY7uLW4iyeEHfh
3X9GTWU5Uh8TwF5tOm9DdpEAdiJXRGjNSFw5RNoj5VJHKNboAkWZMzsoMITXJO4LpBxqOFmc8k8t
JXIvEhSfMN3sWSTSamn0QHGZCaqWEA3vZNR8EwDLAIClw/Uh48wcaqdNb+ugnlmHrpYl3+V9fsnp
hnPawSKahCeUwZUOmgvTFFlq4i2tn+o9tx0QFX+Uhox8M2Ad3L2V2uBMuEn8QtTWGQPeJmnfhmRG
d4qp0BS/7bXw0ZS4RkbxZaA8KW1eCWlbDKjAq9viSgSUYL2mMK+loJnlcxpClWumIv2ciuWktXTc
9FG7kQfpEzuh6aI+VOCUcghw3XFTEfYWX7Fb5cAdCLOrHnSQSo/0jTyUur/Hf7qNzjk2hmPBsBnt
0ZpNP00wOh0TUwnUPyvlvMrVxLPD6nIxzPVcDeIpVcTIMFgh5+QYdzODq5tSYbwbdqw9y52YelAL
rEJdKGnkUyB1NLvo9lA6ivtquRLGOd4+a6eqsuZKCANyh/lv0MiyZiRKbC2qaiKgrXyGnbehACaY
NLnDeHgpKNJecHez1uSegYJB9+amKd7cx97A5ax6ZqirxrVMooe49GROMnCpCyi6MV1A82Gnvp0u
nkK5NUN7U1AUc51EutrAnY9pSDRJ6ptRN8shEN6qoWN1hkFqcTAIdxSIximQ+1IjdvKyc8cXQ1RP
mbaBpt3OzD3N8oowCjSTjm2dUw3HW0u+LDRfaVD907m/yuRIhrS54+fd3/jK87h2859982xBwLo2
4jwAwrWceQTma+3WXGrke5LPL+11L+MXM23eAc8KFMNkgA+Uo3IaaGQiXmsbde6sE4WzEIb5Y5qp
cHMNgK+ou/AbKYlSq+auRHuSvEhk4wZqrLhyNwBREto+GujcMdcFYs1EsItXqPdjclvz+ZqSqJpi
KCt7jzX3jzS/30iNGAiIBsbqLbsJlCnmkhxKjwUJUS8f87p4qTUj2nW+NCSBmmpBRyZY7J/m3dob
t2v+nqEqDtesIGNpJHcCRvdkFO6xXD+GaiWF96Vs6WN+X2KMDk+7vGy9FbX0St/Sy97Urv5dlnCM
QR/SF7cvBrdvaFhyxYHp9ggwshtOfaSwWmDOp+EUnkjIeSsoJWfr8YZyQgfKI7kyLv+eYshMflkR
uH/Dewkr2HtkT8APa0l1l4TyLmBmfvQx9bbix+ybhpP9jmffapVHi5W5aG6JnoMdZURm2c80smRq
EfUaMLVxjaJTqCP24wEvVoHDnG+aUQVxe9Cq/pqt/UW+FfdiGAkS4TDAcbxtZ0Fdzqz5Zy5w53Rj
b3hRFPlqreVbWwdzbwQzo7kO28l0axKsS5BvZGrLKhxtHI21KZKTLYqfTR6EQSgYBiyT5b4KNysv
DI/yc5xiGlQsvKYZX/e2HhicL3rlJODqNohvbYsZlcuPAKMVpgn2BwRvifn+jjnfNnK0DAtrikkp
S8PRM+OAMEbtM9q6Kb4M2HblN1ILM8wcDfgrRURXc/bpMAiG5qRoCTxNGWDZ6C8tDx1Ds8oYPIVb
upeTwJcZNaaUvbCSE4D6PQ8MzJGHcL4DBo6SydaFQ4xVX9FGX+obvyPEpRIQK0hKUtcqUtjI1I2C
IQ02w+yLWO1742zk47ksz1xfwb2ymUjWi+UoJPyVCtE4S6JHmx9F9iiTPmBWJ0HN/MN4MBwDzuP8
u9BuQJOPavdJBVhcMBZ7Zgplyanmu0rfH/ZxkVPUOpTv4MpfS24hDbDMgjnm6opd5WLUQY/R6U2J
sVioODRS7lN4i8YpIreTYQfuUII2NExEvEOXmWdprOi21V+ERXNGTDeywWSk9lUC9OkXAb9+MV67
9YWBAoyumBgdBjoev/U+YoB8AhPPzSCfvDV1YWqRzK0CaiJ25UhCnh4n0mGTmTrK/AsCvpVxBWMs
DiNqnSTXOsaia8rPbGdG7x7Y9/mjI2A+EzCXCZjrBMyNcrnADsdRiGp0BYFmMWhitYCdaHryEu1A
L9D92VYzbxHAqXYgBcjkD6i4BurhYCJahG2XBzAVeB88IabstC7PRWDcBelexlHWjIRjEsJForMa
FUFhJ5aWo2rHTxLUgdtyou5EOgbawKqApEUgD0yNxozk58+SS4POoLHAFlv17/GafVQDA7nOTwxE
xYXliY+WQ0v/1WfcYmgI1rDdpKLure/ScYw1AoUSktDKObpzt1P8bW3X2zKVoSG8NNp0mcaauPUw
UZDO01phlulqoN+1uyqJy0XOKX9kJjemuCZiIdg7tsNppPwCLxqpcjuDMpN1pG4Jl+1HDxGWBiUw
MpyYmmc8M6wjlajUdH6yDvKpO5lpNGms6MzfF7MECF/5uabD2/G7IefunF9iumSrKtg1lMGut3Oz
xWach6DqxH76i0KS3E4GEfitu5uWflPj7L4l9V1N63t9yXbhalR8iZJw3WyuVEFCzsTy8mEEvchJ
hg5qZy2VMyeOc7c0px3STzcxNlQh68t70CY7yZzdL52hp9y2yUOrs3xNY3Wm0SBbyI5lnHDFM2yE
SxgztVGZyHUTf8jgmlIMB1ir5nOaYp6aNttsGlvLsmvD3kmKKZCVrz1f/yocmz7AjVyzTYXx1XLc
vG1WFeiXZtavGyYOMFnHzSjvWtbcmGlm4/AyT+dVTUjUx9d9Ti44lFYrdvAkEjaTwwWsL3u6C+cW
ewDOgoPZH1XEqVqYQPKKoOYGu1wkW24Th1o7FI5rVf02N6h7FBkj1pSINSrzLIKVnJVVvHV4FLz9
G/eYRobuy1B6gYPZLqTVUc5A0Yo/JuoIoiSffKN/G4vMGVdGiPQ9aMRL8nrAUKowGDLC4qUvk1dj
VsMYS06vGC/NwqnQkIm9k0iA8jUHz0JobG4Eq01S9VZktc0ZkIBxlLrNy/Fk5s6+P7XGybPM75LY
nVpO2zvbEYtFRzK7SSaGI2QKBf2AI2YmWncygKRcNYehVqkcDz9LXbdTqr1JEObqN8l4mdGtKOeA
0dyE8MGi04dQS/5YstTgykuq1afjY/sWG3rUVcSBYjhBmnSCLumlhuLp3CYUheVbybl/AHQqd0c1
wYG8VArjQC33MaG1/W0ShWtJcRBG1ss4xOdugzhHtrtOTox0wjA51iAB542TGk+jatK4Ll2hjbtl
/xhiBu8yP1lscCOBmYI0Vj09E2Sxz7JMbObJsd1h+G4H+UkoFNfLCgVTsYg1l25uOTRhCGJz3gBt
4iakjwQpxTQTv+dyt8jyYT5iLQxncwtL7hqyPkap0R5BJrK3pieccicDQBluW9yUkowAZ5+AK5+V
Ij5DtSo4auLb/JJxj5mDyaNw6MuDloony9JP8i57FWp0CQ3kD7eFogPugjFbc2emN8zyvBy7fYZB
XeYdh9Pa1cSBaoIFyMMi45Q//DD328JwGQpAxa4zu/12EHDqFPxqXUD3xWSU9l6BZ1hGr0BEtSAW
ySAnkmUNe2EO2XHCAlt8z0XJ0HOykCDLdvlIJ5rZJmdQIaeCaEQxpFE4vcqyyCVCDHlG/OGX/nxP
CAVMX4k2AW0nYcl/xlOtmQtdhJ8qGJgioYPbgKKGnCmBglnsuZTDSRTDPVlC1PGwyB97WbvZqGHF
Y9XbUXPygACBKoQxD4PydYnVMZgypMD3Zkj9HUl9EQWsVApzhOGZuGPaotE/MK5BZXDYdxSF4x4i
kRh0sHlmdkIUK2IjGJiKNugZmelAUZb5hzWXIYcNGpuot4E9Bcb83dwkRxJLV1REt2TbY9jpb/p8
DNwJ8GLpZTL9NBXBCZqUgXjrAJaXN5pyGY0RNg/kHgIlFwUJvnEGOndM2VxLBDy49RZNwdDyq+0u
UdFoQeiuhfaOJVIYoeDJoJhzO0tESNgNXbSmT1urr1uxl5NIlR5zBctGRmhjZA81AHTwiXmqMw44
gtl1FT2Sr/J11klVCVKYwzLVheIla/LXzcV67pG0JkKtYAHQPGsh+LWyHeIdj0fZMTSXtf612ya/
f5cl0CfjaR+0aC3kSBoHYrJpZPz5MqciKkwUHHbKvvtjkYapme9btFGsuwQDPqE81cYi7cjr6Lwx
eqDllEn4UVvFE5UctdwH5TiErdZHz+6JOR0CCfUMmXGtBBcqbj0t0HMOdBaf2chPnRBgDeXtVlyT
/dFif2x5h3qmNxKlZ5n86J3eaTb6ZqkVH1J65Bb23NFuEFxW6zLrzC6gAldleDpVlh4JVX7qmuZk
xe1JCY8znWcWHymv28LAlGjtuJCrO8MJhX2ZDRnkdDnA/EMTqOHP2FLQz5n44R5xWev7iaFEykup
JL626T4n60AEsNJSRgggBXbInp2aQjphO7+XEHQLygLa7p16SFvIto/MHtTsmwmvXZeraDGsD1Pt
PjRqhdYxVLlbCFj19AePmbkCyliudCJcWPfO5rHzs5kZaaIjCvnj95UBH+dUkJGyU8J76lg7AA+N
c89nLgZL2x0t+hXm1Aq4K4YLtSwEF+2nS9NAU6cQQylpwWAiufNL1CUONgKSxV+YkxiZsqNKAMyJ
bd1SDiskCBOSxua+hNVQhDVGyw7jaUV8I2kaH/cUiScnWX5q5p+xXewiwaA1Pb2HQvgu+APrrFHH
Xk/D8c4MhVs/Zhh+u+HInPFUD1/+Y/qTUs+VWmmE2hwObIkJjmkyrJLDt6MlA4KMUInn3UjOsoCA
p9rsElL39FC1cR+Cbsdt1fn3yjBAy3lNOToDhu9FN8lBwtvDycgdyl7Z/6UXfReizjGoPJcY+VAt
szJotJInYUWxI+VXIZlojp276K9PH41qwuGlD6Uj9FCCozliyMyXo1yNlzjuz5FEihqXGO58CFuS
p3HAaguSOpxxLXviHKPHw1n5RTrL4prQlUX4n+cNsmL++0DWklVFEy1DFA1NU/V/G8hquVSvq7xX
X61lcE8vqeppTlUBSMnBxYhsAbeHBZ/tQsStnSPib66oEj2G8yQhrGJH8BZG4as5ebKyMZBlkF2u
EWGRyFLetSl15T9q2UZFUkUDCnSc8TBYeUhCQxmDfTc5wjJTXx5jttmx0ZDklV2qY9w1ltyrRFDV
hA5kSq4xUbVNNlXj0ObA33Q3UEFMP2nOmImnyp5IYjerkPNQNeB1vGmEldViolEDtB0RL3wZEgVv
lUXJ4ZyymrPKqE+2hRHo1GM0Xm103E49TWY05RWfTFwdWHPUbtU9fJzpOmMwFdP1QcYfjklq+QbX
WG1Z/JpbKDZwcReZIzRHGXOp9aRRAJKo88kb+sTjzXRJtrsmwdAyus2IgruHQWYE8EM/VA+VzZm6
3FkwBOMPdkj9ORBn53HiZRy5thiv6ReE6jqZ7eWbtGOQTTYHTeiaLCKJLyuc/6xsWTPOTUEXAxWX
R3JzMiu5ktfSpfGIh/CjH6gxMl/Qg4Nh4pmaozgmZMRyzoLX7P1pIs9uNGeBD7OozyKCNY/OwRk6
M2hGOUATCuYVGicBR4AX3RXfCP5DEIJWdWICkCumPSXgTcdf8vJtsUbbGGR7rmKC7BiIn5FeJ9vS
wNS3oJDSsBEmqDuLLZeAD6g04c1gN1EOGl07KQlH5QWayUtiLS+iKjyMm7meevhJG/7uNWUj1/ET
Y1OsftRPdWUHrk9ko2RQ0jgYfUHD4I1wpV+pvPr1N1F/YhliP+4hp9DTGksJkXkrmPCezyChZeBF
kGKDRCO1vzlaP/iNCPGYfdV4NbQBycMCAETth7pdrN08VtiE//MLKQE7/Lc3UpZ1WQaOqBlM5fn3
v72R1TIrdVzF6hdRWntnbD0OsF65JnZO7w7mxzgdxu9In175Td5ZCT8bR0sv+hsWp96FrCR45oa5
H3EnS1wFkX1ZYlefRs8u/oh3a34hj9j/TM0lMgnscITm5ov/eYlomTXfliH39kH29AYHIHw8ZmvB
zClx2QNTxLgQc8hN7VxUwp1nrpKzSKOug9EjDzRCKRsSHd79i8I857X5agjFrYTinjjG8mjONjAd
GfBVbycf0vAdmHIKeGJD8zTgrj6JWCuKyVbjakatGiefi4PPDHRmnDnkAXZn9vCOkNxmoB1XGofu
YGfar/0kF+xS79P+XAU1KGL8xMbFzPnLKQhiJsAAOVnYPlKwIYiAjF0Ejuw8B6pH0Y5XFtxHKEBF
jsavTMd18qFL7Ud6G63+IWm/0q2OIM+drOxRViz41JQ8LxMq3TL0rsemw5sDVX7UH4K1vgDmMTm+
Y5U2rqPcOzsI+2HYkUw5g3M2N3q0nckjt8+rRSXSbM/Z9sL4/MXY1Ie1C/etoi7VeGhlHErxj6xm
BKHu5/6WC8215bLClaHGoZFA9sPph0kE+aV6eotABGd5HOT1kdA5riwnlV7Md5GSL6Xugqw97m1Q
UkVDbZPTczytgKkC2yLcMrumQDmJObs858+cLfqdgaUdg9R977FFQ3ylTGjDLKnAN8uceGUwzkfz
e3kbFTD+n5ZiQoevwlH5UQvVo12kF+opp+Y2/a6cFFFx52+tQA9rSepy6lDJx1FkM1C33qeHCU78
W9vNj2xIXhd5eOPZfe+fnShwSiY6LuIn8fjcJc05Vf3yV63nGGBz8nXUAylm2MNevP2oZsmZKvzz
f5mBod5z/Bbxd+G7zahiIQ8jizTNQyWwEp4bwAkMKX1myn/aZ3aau4/lKY3w0k3bY+MmrSscf8f0
arg/KovaMCe+D4ycc6O7tGxxDdHapr6sNocmMsZf2nMgRCBTqUgnZ9A1W5yyHVVUILp7TsWiEIq9
9pzDKMB3rQii0CoWpy52RqM670J1iefqKjOGonXLpMquf7Qn3qtq4bwjv2ZSwhR6gui8eD2OI42P
oV5wSGGZowdmhTVKJo742grWeT01F3Y+Ty2xoEZ6N9obJPtlpWgFpjmNn/KT27O4mslAQuZBtlpH
OdXb4BZ4YFcPDXiVaSzgXIfjNOWSpnBJi8s2EDG36x+Lan6IGq8JmXHqlX16ZAQ9FFgeBNlfrCTM
KXRpb5j5LX157ST5cZUw4fCFbXZJ7tqajbtWCrf6ZjA5r9G4fg3I8mlHyRjJ/IrkyRj/WBXVoYzj
r59oKQu2Cv6KT1/n4SXeq1WdK8KuHlsJy3HpKSXoDlyr2aG262GMEExP9GuI8uzNsorygfkHPqBe
1aDTB1+jAYhkvm+qoh90b92cnfIXrU+ihoZBM+hLKyzxUcOyvOUT83lqv2d/9YUh8QWsiD3vr9Xf
VXO/7fLiqRNcHEW8MI4YC/WkBgqGTPPduHR18iiOgQiBSyTjjNJacvCFmMA/kxF7m1x7O/poAv7N
wjDZ8sMoErcg/CE3CBr9ggPAMcwX63yQF9HpOhXVUAcykgbGmzgxsSy7K0eMnOTmp3Tf7xnZRqI2
IDgydyQyscUcUXhv4FsEcreAmdWDBr+54xQC7DbDr99HPEeA7qSaNnvjjgzQF751P+kGmQyOBnyB
p1Fh8BhmcRGoCcPeyZOWE0BCstTx2rgJR8gkKSLwlqeBGi2WwQVKwjkhT6LCSvneIph8oJ+vmMFK
xUCYILx4rqFtcDtof4h9H+kt50dM6cY2PEdHbFzcVRJ/qcgDg8mDi9HPemAUZqjoSIptbw/MeRGh
849CK4hdAUSjeZb11nISUXRKjvNopQ6tnMzof+kJSLvOblFg8b98z0Vv+P6UYutZthmL4ylD2TMW
ZxsZ1j/ZfURbCbisx6y3l1mHhnXEAeJ16Fb5FwccPb4lhXJPYr75+blvfs9PePMrwfHv6QBRdh+j
7bo/wM/LgQH3Qbe4wnMNrd+7nwZkLPIZdD8eTEzzksxWd5008hGLHhQI2SR7I46RBgBXXlI+jRzZ
R+XgzXXZSXdOA9PqIm8LhF9FfpYoSVz932bSumr+5lCPoyNlIKTs/FnPGNlykuX+pML/bXIjauWZ
b3caJXvHmY2RbWwFGBgwF8gLhcM9Q7q88FMDAx+8GPBqMEvxye1JhJLYkKxmFR+eM14CJHW9udUL
zyuhIfokXs1JO2sX2mq6xFe/41+knWNCQ4U1f5C4A/HDt2CIsE8zjIuzwcn1jM1IscUOKEIFinDB
X63b23XdxECR53A10cSxSujXXSJ38BlntedN30t8rZvqK0kViIxNsTFJA0YKTBAjp+hJpxXoNOgQ
+PgmziT416NwHmOBvPxUyS4lYgmlGRLdE0B+OyYVUl55S3ytcZTC+PGmUyVKH52afeR78W6hnDVm
F7WXfi1vptZQaJATqYhP2+uY1dftxeq5QpjAOOEZ9p8yW0yqDDClDTbSTz0nP9dwy6Y4qhPBiVYk
Lz+zQjiLcgZmI7uQVU+N+USPadnYE/MThYRZ0+5/Jcy6H/RQ0rhAY+NJTklxCUNkm5eGmFba6pd4
V5jJAMTz9cskyhEXBqMPZfFNquHYDO7eWI5kUs37NH4lB45SUNl2t6b7Y/xpt7aqch9C2467Q2NN
pKeEUP80ceLNxXDlHqjmHCcl0mj04ZE8PprN+zf1rgkN5jPJJ6TkVJwVVVGhGEk9jp/yAcMPbhvG
ZJhSeoC7wyvkoteZU+1RLsoXtM/R6XibVO6R8QsMMc5HjvA7XQXvNMuzP1GgkzFbYfwlYu1ZG0qz
eTY70hpcbrwGj4mM8gJcRQHIBAebR2UoGXPwqGyMnLeVQSLBC6UezktjnpmCpFvjGVnPdQwYLq0U
Kxtpxx1VwookBumaOdgsPMgbHKj6GKetIUTsNCX9YhI3SxDYOSYD1LcnA/le7gQpswrs3FFTmXPs
SfB/CTuP5ca1LIv+UCMC9gKYkgQ9aCWS0gQhKSV47/H1tVCjjuhBD1T5KlOiSJiLc8/Ze20nMhd6
h/OmSI99PbhEIZ54vr8UKMnkLSx9CnNUC2eNrfbQvhsDWl92275CPdGv7Fk81cK7CJZjq7D705yn
hve/M8+4cUbdv2NyvvPrphYaGuY9GnLxU4okBh+cthG9I1BMgjQE279SXUXmCLkB3TGb7zjy9syy
qMW5iXsOoJ451fheLbIYoUM67ti+8SMV9W8fkL3C8Lpk77G24c2HGsnw/ribKuXq17hZKH3JWMWC
xR5wW1EjqTEj/x5KR8scPoPcHd4RXSytLWXpIWXbZnqGG8rWSTxlCbPGTMMagLTIlauNtlOxDMrf
xRXZVRBu/Zp9tcr6lYldBR7LE65eoT0lfSsgVJkgOyQuJMTbO3aGe8X29kjKDzJxz1PP7o0OnOAW
EeVxBHNMKF+NTkNvH77lP2Kodw1pacQFFst+9HaFi83oWSwxMus96bihto+whNUdUDXCmyssR2bZ
LmwDZANf0soPx0uZvuJCfvYLVQs2ChtSUVNKQZqpFGoXOld44WRmgCkzQIbQKglXyLaEE36HT9L+
dEH/TyFrjmI6o/VQ/EbF14AwJPn1K/mZmuLVjjT8TiDqvCB9Cr98qKKlIF0q5ni3HEVvXSWtj3qd
HkTs7ep9iuYLzeJQsU20/5lILq3+Jxq8vZCXiLQPMmyNLNlUJmQUCgyaWTwJAokKa52AEe23zRhs
0fjgH/c3crWMvwNAGt2HT0Uj1yt20n49OHZy82QNNxtz9gRdC2Qy+rXsoFYIzzCwsuv+V1NETx9z
G42WvoNG19VZrCYGUaVWYRRfDl58kLBH+5hxSg6NevLXjZm9X+Fbwsvd1d9jRgwBGgkbYKhM7UXT
dyK2rAsviq+Cdku46k0HE7kZdicZzk1t587/mF0appE3Kl+df1QCulf2dRRAcdZeOW3pTnpAqvr/
b8MutP/TQ1N1Yup0oamWOX+ZGjv6/+XKMZthqCytb7/QFfLO2D+BGgnM/pAApEFznqZzBYwmrLgG
5ntoJxu05BsSN1MeJ6O0MRYwtIpMBWkBLJJHb32rMEMU9llGqWCo1pJCvCXaRVNwMsKcihjfIgAJ
WbC9djvd/0nhN5xfp+grJ6gojKHZRMc62heoQwmepxHQ4XiZLLHOVMHlx1SYsrL5EV1wou48s/Vv
wnc5Pfj0Ckp6BbJnbWS9dSL1WP4pYusjJiZzWPUulpv2mLneUeYBYKy3QDxb4zwYJW61c836RQfm
3oFL+KqZr2jAbFCgLoDxL9SALuC0BGAc8CkoSJmLfulUAqXOnUJNrhM2j5qjvKhTdI6/U21nrubL
kv7xpoyktUHl1rQ7ZPdIjeu1CCxyQ9hH66+u25bPxjyWXb3waWpghmVzwqRgvroHD5Bbvo9VfRul
6Bz9n7pskJkya0oGsHSvPrTWyrkPm2NmNy5S9JMmx+dmVQIjTQEwdljbC/XXmOC6GJT/6z79s8k1
LNvuIIPoD6z4qMpujCzU616YUgIcvuMyuLBNIv9iI9pon1j+QVWJsdbFEYFeXjW4OwlXAWmf9mi6
7uTPwizL88SVq8ntVpY5gPa9QheZbwFzrqAuXnNJ/BTQ3qIep6Xmh8u6UnaDaYFDS9CFVJtS1mD5
DGTQxUubJPIei+CXh+49+gYiXpT6wYfDHTAETSBoZeeeCYuJObSpl3mwNrG3ErKkhKRstDsJrjRX
sAieaHezt4Dy2DNPoS62ujJQxBR7mLcIQXpzOtlpfbanaN0gy/YMa5E/JEM5qf1KU/JX0gBGDSjo
mF22wnoOq3m7g1ozpQ6pCyhpgN5GR7sXKDpUoJ2e/OED9eF2PlVZ7BZI0Sd1XIoRQ3cGoAIrEI97
kmcgGfAuGMrbNkKnBE3U1RqMMy3eS22ubP8L7LOnFDckCSY+d6lOtzRwEVkSnWsErih/mEWpueJY
zGPTUZA+I0g20CC/D7iKmPkidzBhlWg8BjnvdIdgqeF8ZEOVK5vi6BXRQmMDJdA3pcrIkUGLoY7A
00fKAVhLM4prxSaUUM43TO85phgAN3M5cpLiFvnqzToVZezGjCbyeiLKRGH/s4jUO/IMFOlQTptH
S1gJ8oDNdKazVfkIE1qo8oCz2GjvsqTdTeGPbl4VJdgmNeLHpVSV4JZJUdc38PgSw3fzHmRiB55K
NXbebwGKN4eu78erjkcGTh6Ez3h3S/NsxclpgPkyYuPIrX0mA1o3FjUjWWu4J2H9Fp7kXtwycmv7
MLpnunULQbeVCCNJiZg8/M5lurWuPTJZW1O35qIdP0c13bcMlaV22GujvG/LBw8JVGsyXB+1fNiU
gh1ignDBA5dNANdEPc1QANJy5A3o143aNZu4xp4PAlhHDsEAOcToMLeOg5kRG+4CdRUU6o5e+0g+
KF3f8jqxIxIhuLbihxVW6p5qdolTB91Gg0VhpMXOY33dszV4kWLReAKiarwZAW2QaC7JAN4LElZ0
p0iGbZTQuhQWbQCaCN5dD4iyGdH8+O84LN57EoRCkGwWI2UT5jPSR9JLw71uspUjM3FcTMZEvAlm
Pi6wzlxEvo3SYZnogzslkO9wLXc/qJDwpvE07djH4PrAYSFfMaGsfT59oZgsBdl2AnwwFNZWZOkO
k25+LouHWrAFwUxnNjdpsm4KpkdYsuPe+8xb8y008wc9RqTIJgoqXJQWMYFDRL/lDTS4wdC38cFn
2dpGQm0QqShMcJbmpMUEyQn2Kzy4SbRg+BazRr+EhdtY77Ct/+J4a2J2iMVhgN2EWHUTGCYMp0Uj
M575G41iH1v1XvAlm8V+qPJ9Ce9mPigmJHLT/CFBK/TRipprG7epSdenmajGR9WZApw6ZGHpEHi1
dX/qUpvvgWutgeDXvW3IHD/M6AQPyj5ZUZpBZfSdrLT3ksGkifRZOb+N8IblyT4GRujKwHiLXDqG
Ko4A5EwoNCbmKetBZSY0VTDUxW4Qzb6qcD9QTraVcmCvHdLdxA00fvowEKGegZ3fgDRgO6MvVcl2
i/khTDuvJUI4b1nnabuohLYWm8nWcRMhGtd/bBo48IfNeK2CShz3ONMOvT4P1c1l0QDNcGTjIHnx
SjDjbNBJ2Hdmalnaov4h983CGFIs1WSlYmJt/b1K+yPSxSHOrH2hLUNrGU/Biapyn5Su2ebnRtPO
mom5naOCfTmW+mtKgtNKjdqzacLPYv3jiRzZX2bhJkxDLLIwsLtayngoeaK1sou8As2D0+Oni1pv
42veGhO8gWw+i2mUI5vvUzh0MdlRqG0BM/Vz9vc5Q21F+NBCICBEjsRnZ1a1SDlYkDJV0jV8tuUi
u5Rgl7HM0NlgEEUdNCmPTp6fGMZ5FVryxeItt38q60YMTSmL25Vsd/sc02fWGgtVQhIUbSy+kjf/
S9byhYIxKB2AfyTyzQQuxEfMmaMmO1JZMI6vB46M/6WWOSmAiOuAhYAb8WCdZLnFzPpmIGrIcApp
fA19ikTlajBhT1j/TN+prJFeaIDp+D0LUaCyOuaDhOMn3HQo/gXmykjftoOPfQQfv4kEFpzmzHkh
EBVKTfROC3Ch9AQ0g0rWppOSf+Q8oWrSqV4pkySgLQEBn/R3WH1g8TFiJpeix4h9xsJCg+oY++4U
vmvhe8maR/kwIt0wfCfkCSQULgOB+h9OWrfosGkwkhdlDBrtd4RTfIv461fvXYaWvqEFenrNqjZg
bsxYJVLHMJoDiKrC/DbmuVoGwQbZwj8kM220rWgwFstWs3AhrGq0FN1rtO5Nx+LNcDJR53KmAeRG
+MJ1NmlxefnSs4dMwEsadBSj/IPlLEuzZ/83mN+T5V3SLxYeLs489N/b3H9KZ1bIge9nbmTZ92yn
2qd2gGpqdu8TA1TpUpf9WkqWoipYDEN4uh32mMR+74t/XKGw6RQ67t1woJFow2wY7HOQfYRMTkcm
SCqSyKjqdwmzS3inVnGc3T++202RG9aJmymRux470oRk7YgLwr8NYfDh09VXUWfwFwUsz9gomeSc
MxRk/itu+5OUfCr1AIJicrlSmJU6lS6dDdM4IVsVYPp8DwWFBPYAXJfq9DIsvYOKUyRrXcsP3eEY
wa01fpvGCSH/aUQtM1XK2FpjM1iXQ0gPBh3NIeUlTBt1dQW9NPhmIiihOfMPQzldQuMNuIQd+RuD
5EIGf+teRx1dP4a3PAeTPG3sCp93RWjU2G5kFy2HBy64W9QWgWo8tHDJBv3Dn1mp5rQyIdF5mk4K
TbjgPWjWjuejpi1NNHu+ghOx5zPw9Or1bFXBoxxba6+XIxxDxpTFOfVfOUDSQV3V+LQ14xx6yrkS
N/WPnIuFwZxZAiZkltex+xpRXEpUTq+opoGk3mzFusFBjxHVQv+cdLwPRJ2yMLTku2m4cMn2Cc0t
HuUB7xrwUbP0lwOQlAkhgYJwFuDrkpU6bqi7y+RCc40N57ie2gjJ7o1mfqAv/S+augyzf7hMfCBf
GR6KPuPiHnbGGU2b7hD2skksRMUsOurv8AM5n91mNW8mF9mEa1BFnqrSWvocUwpVgtCTMbuhab8L
q7kFb/70qaUfCuX3iEWOTVYFKid89Mtmjde0IDlOKmdM+4E6pHiRpIrGClJEw+4Ztgtc5PI1VUzq
jH6F8mqJ1oT6DGmQk/T3Cq1hyX5k4k9RYfwQ3w0ab1ZShTdoxex9Hj3bLSxn6r8V5QJa1FHbZZit
Z0GrQGCv9+bRJvyF1u3QV1sTgFcTVvuof9oqO062rPxYRtWjFsq2Vef4mFUl9PeKPmuFqrWHTvNp
lytDw6xfAYnD+5Sd2DwNTN3yZU5aXzrQVUu36MLYLRGfYS1pecV/KMF5YXdUKYH/kpGSCNLji2kV
vzQUVMK45LriLaaBi0BwzEnfjpxAmrbAIvEmb3On7MFOU00077V9EeapoVsLklXBXC6ojRV1bbwR
NojZnomEppIdCNIGVzz6HXS7UgG1AwVZv69wehd1cPQ+R4LU7EuP18CCa1h42zxaBsCqiAHeKix9
CDfInVgOcDBy4YZpedbEeIkj45oqZBIgq+exozPyWWbGsDKLaw/F/j3tB0z4GQouCviipLggiiI+
63FyoYyeIYm6utcB9uSxd42C+KJpGRD9hWjJ7sPSpnVPm038xI6RjZASXjBOy+zaRJGh4GZf1spb
yeMa9JUF9DASPFigQgi60lrxiUz0FMb08Px4co0d5EqeFZH2q3gBDO5Vaq4ws5NovCeFUTtLSryp
p2ybZR86I2Qm5ckxRIcvjFcY2Jux5WN7+ame83r0u5UEb1Lp0uH1wE2eMqLqSSqeNpH58PsJ7a23
9roRgR/JgKkFK7Td9ViVeZCNMOHDVYICQInqc0tNYkrjVU0dJq0VmB4U6YHn3dV919CyxqkITrGh
pYmlNrOG1WThQsAtAhDsK7LJcQFCrgK7w7CMxlXla7DjjcRXRp/BNp24Zkuv60iUHPpmAip01alO
tQsCqvdsh0t0m5rjNoNG7vvTSg6uWOw2akSKBHGvpN+WJpZvAeTIAA9Qs9mgaz4hgKdiB4/YDTAs
aeRiEyGh2lRkVyOv2s/JqK37Sw0UOVbOpb+GzArAs5TNpa+6tQ0JjAjT0J/hU3is0PHmI3Ql6xBa
OU03ZZ1j1lY9c00wHIgs8EbRuJCjnCuQQJVrRh61pn4P9yhhK2ngaYnjs2jqS4wiKrFM2mDhrg2K
NxUmRCsr7yErQX3nEy125vAIGDkYarOnAopA1FCddQYg9Shji5PAQmNfoBwMUobCkFZ3iq/uYCKk
KzztEYv+XRDpxVo6qDj9Je+waBg/2JhtDDyCKwYut0lVLqZTwOpSJ/+EYMnvobGQht2evKzdyWWF
74Sm7mpksOgHEmssevm2w/TzBsgRLV4E0cXo16ROLFO/QcVoQKIMj+zVPIbS+U+MLwn2EwrCzNFi
KmImWm3EGG5qn42XPvryF0dXkblJoB6nY6b9NQB8KwsKFfIvxUWx4Ra0mYYV2MFdbcs7QTh6wgUx
ZhQER4stVUTh1jJtT6ezrjFD5iI0za0XM9zCJBcBjGBNCgiC7FGkSui1lUzaRi0i5gltQCZJrl7C
Pg+qBblPIymS5kQl+sBn5qQlG/Nw403g7M1409PUJcIafIOJlDbPi10hxbuoxFFeEjthjHAHsGc9
DPnU6MdEsLse4XeGKVZxeW+0IA0bqpOlV/2rT0rPVLoMtkGPUKJyivmpv8rGp50prux1Ljxt15NQ
rIbLaLj3IFVn2zoFcklXrlGhulnUgKrxgj7zoirwY9i0XU9/90NiGmGUBe7jNf7Tk66Pm4rprykH
xIhixOdc81h8o5zDTXkiCfHU2+GZCurMDbnwTQtbUoPfZx28mVl+5JRAGMjKNyTMLC0z2KVCazzB
3DrX0pOgXhpvGLtlB3AvOsB61E5dVp/BHYbsWy3mLxHfXz7mfotkj4skZcvBFgX95wblsyUOiGtm
SjIuT5CBgTtVV5xE24a9VB8yn2u8QxO1UEEtNhQlSsRKBTBV/6MnulSKkVnkeIx6MiajhpQXAk2G
s606hAWc+mq4DQSo+7uuKS825r7UwDO8gKqs7BtCbjVAbjArSAixxuDUF+apj4lOMQcmy9gD0+IC
We9ivJK65ggtMCa9qlYg5fUeMnyYKdEXE/mBSKqH+FBN1R6a1G6On6uW9kA1Jn1L5bmecbBEPBDJ
pGY+FQKMkYJ9/FVDwEEj2kFnnosVaFznGwGlVjAiFhtQhd6OihDox7hLKYJyJ8B1OpKWUeM6pQVI
Rom2jky36tOVDe8jJ+uE9EN1avhbcoCcGgdP0aRu1cmuEirHlGTtkAe2Ok8V1VMJ3bXsxYkPn/kv
3LhPZqnWsosyt7RmQSEQF4+N5z1X4Hztp0o84wFcPs4IlNXnDCl1LpMYVazK6lE09FwkyA02DXIy
FQYqPFFUmyn2N10EfS1J16pTIBbNtIsRfWVadJlyBiRYkXJ5CQVfNc5dL51zQNXdF/jcu4d8dewO
vgkAE7yyXlKNYyi0kILQudBktpY5GQ1ipy5zxlpy8OJaStjtBj1xrBbuuwKFqbXqy3/RUK56Mg4m
7tZIi3lyauwPAbHTU/dOmqqSwdVvJqmgix5tiswkKRoNerc0cBlFteTAQakJTaOs/O7Tu5qoQA5e
gj05FQvvdh4wtsPGRprEFZ7X1TLBtqRR4KLCB+tJZ5VaF+UmouKjJvFYLV3QLkHwRdfkhHHCCmfq
7+gAE6Dzb9P5byuglvsIpxL/pV8rxtUp4qGDMmpnfZLey6F42lP+4nVlgiXse0JjyMANIIPn1CMe
WbiZBO5/DAE6X1W9k0XtmIq60dBRCEq5hM9r9OHGpJ/TIlCrzWptrEGB0R/CyFVvG6/cVVa7LbqD
FUAqNRzLbxyzXmnqox9zp23IVDvH0sXyB7KL6FgE3DZy5q8LFlN21nq8V9CySnQ9WhDrGRsIGXIp
a+N8KMCZRoGTPlQRnhXPta4pqccp9kbGGznNmx5Z1LSpG9JH9kosISmSF0V+1kZk2Pyyhu5mPhTz
sRxHSEIpNmgNfelpTO4F9i22oT06WbYy85mgl6yB37fmZZlBX7cCApA/tDK6EN5KEIW28ngI6LxC
JtJ3E4WKd25Eg3Tio2DF0uhRWAyMR01mrrJKK/CaWG5KIpRVtj3GTyRweG305tZGyO/mUidsrp0J
BQJdEn/witVR5scywCEtQJH4xL9I6AsHhg89Y0aEZ+ynBTBdG4cvNdTcM8lRNRhsm/LArcYnfUuu
cdWy7rRQuO0zgiH84jc3X00M1EdfhEYGTMPJtQ9DiRlplO1Nb2o3xwmUMb0vfnGomfMbCMo3yTsj
leIRNgSOgiQnpuzin+nz580lVzf6X6mXjrJO/SssFpxlFgc3cbCZBuka35l38ttqVdLIgExJaR0u
ykhz+8yRy39ysmgq1zClZbVTxrsiue0jLmycXfGysralRvY3zegHN1PNrzWTz76lFW3+8CpFR7fn
a/5OLwMqmWyn6s3KNtlbJJ/sH6nG/i2au1CZc3c3YGR4BJb2qyC+RPx59GgnIBWMWmYLN0KDI05E
qCrLOLUvGj5J+Vz02aXvboxhDECe2giW9dn31Wowb8zfR0IxUYRKEw7aH5vhOb1plduWbjW78JXR
M/4rP9IRYlyCqhgtTt8sqvIsCKLJx3er+ielwPXJbUFlh45iguZgR7diLKlpXyZJJczULjQ6FYKE
A1KcBeWFuuozlQYMiUw6werJKvk3RV9E9q5teqxGJTEauKbjVy+H2+KSJD7DdSeaYAVUHyVVD4Q/
lOm07CyNKJblxM6nw39ULDygF0q6RS8Eanclh0sPtv7kYUURxBJw0o7JR9j+DMzoe5p70D3pR3Sh
U1aXurporHw2T1gLUxouk9HAN9YddP8MWCkIN8Qh0G89tuKj1w+p5iJiiHIgUzaO82yhTIcMiKxG
zCFjo2rpD6htt9TqtBwSmIya+WuP/UIGdir32cKjw1F1xcLCiju1TBr+gcFaFKB/axKrnIYnR8hZ
CHHNqA3TbW8dDw6pzIucon5Z44OnFB3+JT+R/+OnYpMo0zbvVt4jsmiaQH/NbORhLvc59yn8Y51n
Emcsb6Bc9zyq8B9l6zyclp64WxpWO39jbiPxHg3Typ5+zWgdvbqg371ZD83D9piFa15eW1UwlmCD
rCLlXzh9TP0r4i/G7Ge4jwT4wcioWG6mK1hbWjfIva+ZILDvmUlI9gjy7GnHr1p2x9DUjfjDyED+
Ie5BIukBUxfihMdKL8QuCjj2bAe7DbEdVnkzyXdeFDTZNVi5oVg1YkfZbV2K5KPUXkpwGvlk2Fk4
5IDjjOYtgGzY7mpCQBoUooS8SOxKtP7UGtr2GzTLwtxKE/ku8bJBHej2Rg07xKlwecEzKuKPSHwJ
KKP2IBbokqGU89ZFme4VCS8iqNhPahqcUMBRS5taegBkIcK9JndOXhoEJu1TppqItvRD5V/86i8m
znaw2DygE4i3VeNOdFGuhvjT843n4QGG+pD1eyLo5C9N/EU2+B52YH547Xi6B4RgkcBh08dWPmsS
PJ9qPO5KRGPGwwNIdq3e0hAcwwR9AR0sAy9WBOmuVG8jRsgkQHh7RXO8YPOVLBLvncirfcLerxf6
osMCrOiPnG+MWCD6IMXGXd2F/CmFXy2VKmAqg3nIRLaPQiiQRHg8ml1+xOxJZyh+G2L9BvEvwASJ
DZA8REK5VV9iIrCvPXmXDysGmpOgnqQXN3DfFyf6wcsSJKWWwWLQwiekWFyqy/ZRzJWW8Zt43EKk
UeWHmOd3sNLRtBXnlgmULe193lm7CWnqjY6NxqV5zBA2MBtFvpaaV+TRhr4JonBQX5bG3m9yUBsy
wKFXaQGtzoF+Z8AU+JWm9uhyinVc9hlPBJP24eQImrfIMZXphFAB8UkIUa858E5p/25aCwydDrqH
J5HVfyF+4IcadAZsp63mKNjg14EbnyKAX6X21lNBy4H+tOhpZkjA9RQlenq3Nn4c3Sd2f2ry1qTj
3cj7m5UzHtaCyzR6h0Q4A4h0tJS40+VpXIUQXRU06k17D5gfPlOgxHZ/7GVtrURfgXBUrg//0NVu
qUW7Ou23IObVonfLAg3sltsFDGyNTQ1vjBMV2TXc9ll5HHwm7FG2FwL9lgKVCDG3Z5vAOQlOHqTj
WqK9UcmXsAbQr9NDmOjonxI4YVpnr+Xin65+jEikvXPLHERraFKiVKVlkokfCpEWxKGCbFGqrGVW
gXaorT1rLBIo32bp28jZn8T8EjZmRJ948r6YQJr1PuQo0i5NQxBu/Xv6pYtx5d9cCXhOUF1db9rq
uIZqRhWF9c2UjNlqwR5Rx9ZMLgt9+gJEiyYcLIMIHMSLiilXiacAKBQ/bUYRJQFGQQ8uvYd4pf8b
NFhamHu71TTcZWEsgzeLZA+DStbzmjX3RyRfiuHZUIykZuvYenka/4yGmX+ss+ScUbEWOU8DfvXL
pO0mMVeYAo+HsLfQs2nZaL+EaLRst1U4qnC2zA1kyLEnPZHEToGtIwkwqbudxfdDPB5ldxjXxFOt
MjpNE+cPCOvIZ66qFU14XSSA8jFA0BNDwczbZNfaOmodvIwfSsk6NUAeP2UfoQAONe6RvfJiQ20g
2kt1OutIIDAuQfH/yAIU+wSKQhGbdr3sViXCuelk0uxdiw0a/9lSE02ngWDP1NiNDKgg+wzBDd6G
g46GZjX/f2wlTAPc2d17iJOGYlduSZGO1IXnMzVh4EaHzbQuCerqon516kNCI6mio+afdGORGgCQ
SleKuLEXNbMZKZbpvYUMBaW7wffU9kn1nvwvKfY++CjvuWr1zjXAI9UOkdcLhSPOiCrnkNI85CXN
atj74tWoR6mhEZmSofUOrvno0hP2WnPOH1oWHB3pnjLRKa/0YWPU3APDgJREjP7JGI+gnJh9ctEY
J/yPZ0Unljv743LIJfmi8vQxwXcq1cpcBLpYNLQew3RZxJ8DerCEZLYRFTjREzlRlJizeOAN5U7X
uSgfaAIFU1oZJQjyBYIyKkn8dGwdtKLelGWx1oOlTkABfjgkC7O2ge2Tl04UzpfQ64njWFWxeNoy
XBcZZNq4zDi3Y/EQyjUk7wozUvqXszGxizert55GjN+GC9OOPv0TPalNgelHpVpR/yQGailpYdI8
FmUoN6APqmIoB8zMQz9bm2Xzskay7YG7kVAQkYQM8GcxRcRoF6pj8SO0nxqdG7JfpY84zu6yYXJI
OIUxc0MIWEz+VMQR2njyE8JsanRSAV4fwpYYS2esE4X/5dffWfHmVd8lrf3abHfjkvGhVX0rhrg0
/lePN7BkUKPuEJeEKb7TXD4wqyM4wYxRa0gxf4bvxJlDg4Kd8rTbAJDZnXGkwqDUq2/DdJHMXXac
7Upwcd7h8JVhsZuiekm/fI5JKi4vlYtxoJmf/fKDCa3+gpEf0hzinZmiDuOpUP9Qxx3sem9j1DKz
c8fxkxkg01hS7IVxhkC/t/RuYd81QMFD9KmgiFCyDxh6GjLhnkOpzGI2Lj2TfJn3Qf2NeD5aprfU
tH/zGFqac3CHZQ/yCFWv331VJOx19MsrA8FUD3GYf8l+zXmJ5I4gaIIbJiLNgykw/zlwvStjjINc
JvPzZjMHCRm1iKvnYu86qESESYUr4UtQOOVoD/n0sqozE3d0sHvGXCBefPA0dT8tbP1WEyjP2yT0
pQ2RC2j/6DTNQpqovHqgcbjX5rM5Ij3DsW5SdGI3RhvG5iz7TdS/UY3XMfvlvmarWV4HBNKFBPvR
u3DwrNRf823KCBh9BFrNJDJ68rxj7WkwqUTLdCHvpZpNcPFGdMs4FbfSPlWMuodXFBlHfcN8uGRz
yNq/0LCj8Zk1bgpic7yEkcXXPCaIhuc8pGaZUj4KXnNeEGyuvBgY0JR92P2z8r9KIch9BXfLi8nR
MwtuglPEqsDlokWfMlRsH+9VQ8VTacd+PDccy5FMtIGTwvUrc8p1LktJ/W0ZfXv8sKqbTsXKwh2D
LWGFQEUDNdFwveT5P1zNK7v472i9zC8c4zq/qNxLPfOQlQcw2u5WvlVfIagl47poIsfkEj9IMSNd
Bl+C0biOE46zc876wUV0ardz+E7Emsb77V6COUnY3HTvgokn/VO7AgbOGymoD8/AXHE0sdqAZlX6
g8wV4bIKcXarlnkBH2hg4KOhE0G0xsUWcO2x6rIC8D7JVPH6qwF/u/UrZivftfecONjmzDWkPxgo
bs1CpbPGBs2+p8ego4Tn7m6XbicNjhiXSB4QM3HDmM1GgEEi2iqelWpca6l9bfVxFTVIwfAXzBjT
p8SdzEka2y+dIp2oIb6BfO16Xlnqby6LgjPuh81WaxNnzt1Z9VwNrffkWubjoSXIOHyR8SPSXyU0
jmr7Ja4xl1G+iHhszNfMyJG3UEzEdHxzri+0u/cagHP38lDC1ZHThe8NM0uyMmEZZvg8NcdmfBqb
TJ8czJX6CJZwKbJ/MhQT+C9ra/hsuTv6Kd3PK4RQ3nojRXx4KP94AiGfyesQjcNtfrWAxdMkzC+z
v/TrSzZeYNs8FeZmNQshaCYJzzvls6CCZSjlbBWatKSzafDGIuvd954h/ygzWFOuLfgB3vOK1pnM
7+foqLS+mQF6jbq00t9Ov5Vcm31tklC7s8rqPnBNWwV9hEvSkadtu0a7KAeMPf4NkqpATOHtZ6FM
/+RvKhadjqUjYRzxaeAAUkkq5qGC06nkDlBZt1rlY5LWkvTJqmGgyfposeY3RECzshgvY5H/yQTE
ouzhhgiNV8Qr+vmlwQ0x7vXqW1Ie3mdW43RQ2ccyovKpV9/Uq3ZmZC3LhOmxtnm+QBW6ibMDumLr
M69vwBPOKzqIJWlEaDcNtmNIBRuu4fwNmt8iyT4C+yulDmCiHpgwZtIPf4SxPy4PAJEMunTyVbOk
I8sZJzapXmryB2WGlBCnKSA1HfVoHwfGHu2YDILkK0Q2rcGokJiMy8lfzVGWERCF+BSGeu8P/h7R
lADql+YXjl0UfaZQIWJk/ks6nMaZaf48gRw85miYv+gGVIy0wYrQkIqeBu9Qje9C/+/FNDWoO+M9
91MOwsc8zxdLFKv3qH5JvFk+Q1T3ixeHKkPykyH5qdQ/Kw+3bftlMAJWIh7/rQG65Gig7SoYZBPW
xAWT8diwuGINnmUdS2LPmQnJaHjJnNbpUhpIa7iDrZPGqxiF/Ig49yiNFiW9oXni3PBOJCX4ConP
CRg4ZEBCcUtfNY4KQCi3xVs91OUCfYAXIREorxJB2pw0jZAeIoXIf5hLGCrNeKuU8r7x4f7x1wgh
XJ2JOrI7X3kz5elMS7uIZVTK4ijnD12Id93rNgB+HJRln/pEJPk4Mv7S8QdeRt++/oek81huHMmi
6BchAh7ILQmA3ohGboOQShK89/j6OehZaGK6olUtkUTmM/eeW6sEZWvW6EYhm0/7OfdysAq5CIrw
aPfabk4UadWlv7LOGAgNOpxHjhYvMaQQ8eVVyVmnFtR6ujfIhpdJR5wwjj7OXwHvfNNYgOXw+4mQ
OZbJn7tll1wgkAx036llvOn8qY2FW2DpL636q80NNAGfeZtT1UwPfu5WG51M/mAYdaiit0FuCSlU
BbeEEDwRNGIEVA6azF4pQLuADmAkKXae1F9iS3OAxPZt0v21Hdp7I3hGiDRYjq2lAYVE9a6nLtl9
LOwJvWtADT0igwJ5kq8iowv18xEvelCymOuCu2I+8068ytO484dL1Vyl5GxVMjHqC+5ZOUTYb3Mv
0L8av0RRjk2J7x7SzRygmUBoQIClH+0tYe+CQdmVjF0UOdpJARcAoeFhsAUb5MkJQmubzzTGflqm
ytOIPpSJO1ZsuLa0iE5kfuanvDC8Ngai63e3+Ncu9aNEaGdWCWq95tCX+l4vwv0hwpiRa4h12pMq
f42ygdF13XWsKVQAk2Z5YDOcyT3BroxUNsDWm0/xkbFwUwjNI2A1FsQCWPI5GtELR6Ty6fIxgzXG
VqAyjL2i0q2t1RmIUnasWDzEFiNCDCama6M5x+QAt6B7DfFlaQHBXxsN1+uQa+4kP1IefHhuUgSn
UyZiyp2RgKgIwxPuaHwrGwEHsui5UQ6Wk+KMiyL5JOGMwx1ykA6a5mTtRNNQnVL7S2O5Bl0FYYgB
wXzCatZxiMzDoQGfLE+3FuKlMshQyvjUkJxosa7/GMv6NAI8Nn5UdPQDqBkjHtctoIoa/bK89VHP
d0q/b8VwALSsK8DH+djxsW8GCSvRd/aX81hbkLBHAlrlfQCKeeB8I80Iex19ZuRRxHs9ddTMlTjS
SrXqX0UEqFSgT6qwqDFBfo06L1qCN1MXPrQMm00ryAqeZjjthAMW9TqmAJZQZoOoywiTa5gifXN2
l9otgY9EeIvchCvUwm5CBjKih5lUP30BAt/IBPFMv9pgjEVmKW38moUYj3/KNtsHV5xBIMGaQC2F
83PaL6LBoI6cbgEP0ttYKeinggXwJcb+3dq7SHlw4niaii29fh8psnyLtoACGF/+TpAX16bLt0Uc
z8V+rEB6MTPX80dt5o85/bQiNzN4ISqvtgo0R/GuByxrf6am7VL+RS1MGHDAqTF71GSpbOKUkryC
ZNvYLKHSWKxrGj3fhkm5NWFAajAgBzOHBZlvjTTE4GKuWDLineHWj5jlhdMN1ctcIGoES+sb5S2z
yls+Si+AcHApkDyiao6tFviE86v/l9cdOsLpOEI/U6CflTUKxeBFoplN4WDNTIS0zJN0GI+sarA2
FilmxnXepPdBD28SC5mQ0dmHpaN+1EkZi26hYpy1uTs3X/0o40YrD35r7DHI7BNU/WE6YFFNd8ZI
Pl9sb1r6PtgEMTPJnNF+vS6V0JON9DR9SgPbI52ZmOkw/NZZHko54tMDHkUOEXdRWUvyBpm1YZAX
IweHnMkyu+iT2vtn+mocnT8KeZ5ycjCnaoPyRTtkKFx0ZCed5PlTusmiYhPVxC8nzJtZvJlvM1Q9
gkwBgBNZsirtepPlEJxrasrJ3sTpYzglrtbelXIXJsKLu9UldybVflELvIPupMVPTepeq6Z9a43o
HZ3ROSNCcqyadxCLGo88kWw2keHLtg2rLHHfQfdisFcM9V2YPnTRH+VyPtaSfOSfu2PSNUdQwEer
YQ+OKnPuDrYz2cojnqWbULdatZH4bUPUia4Vdkc7+An1eT3FxUlr5ZOvGcgnyax2wql3xvGniSEA
Eayizu9WrDkaNl0FJO0QEFUEklYlpBo4ejg7dd4/ity4kVu5RoC6US0kEvYvYg7eTluiY5SlnaZt
Gl/fmT2z4XmzhLuuDXxJbw1iElUlTmVvadiiq2NGeCmHdMTxgooxnGdXU55wKs43nimUTD/sTi+m
FV7KroVAjfwjBvCLJ7q9Vr2rUwlWw3ooxVESqKhicZhvZeE7IbEONlQw1qqehGyDEiQFX9AeZp8g
ZPthW0cJX2p3HWT9Ik/pRWjlmQuXJ0o+If1NrfGFBm0k+yBpjloq7Q19Prb5eWLYw3d0H2zQcTOy
Zj1EmAGLwivBmElbqz4E6Tfe2SO5jIeIC6jjoI1wIrJuYIsg15sSM5B57QqgBmp5iElzVXWDbHHw
12ihsis4Wz3UXySA5Hw64euq14C/3ucxr3TMIdiL+55cYyA0jiHFTtoZ7shZpw2TBx0MMhNY7blc
W9l7WBG5NmAMgbNpGYtYMsDy+6hnp4r/KSkRpuEPCJvkrGlbu04e4dDctYQpWa4fbzCgQuxrN7Q8
FwlSgvostPRIbyXPpAAwhxeYjQcXccZrb3NgktmWg4FuL90v4WrgJL2hPOoFvt0Kr6imA/hJ4f5D
3WetzWqv0gUDcOaGWekgMqxC7RyPwSEiUsaE/Y3+hxXJrw1EtM1YxHUzotztRakrPJMdrjuWVhcG
lOZdMZRF3Q9B2FOUm4JjmQwf0Je/FTPhbVJXLmj/ghjMqeG+AudOGsyoje5M/aBRN4/bREGfFf+l
8k9/j1GrYasNGG9LIWpk6dGyaZsABmis0yK5ubK4AReWdYB//a03wxbRo3ujQZOz40MBmKXtare/
2GyNpHKH1aDhXqJcc/LKsUvKHKouXj4Ca5CIcC8vw/S528X6tw4xJUGxME2MvGIHZEmO7KUF5LSR
goaSx2Fnxdb/lQWiYSZw1dZpPrh+P2yUHCMj8SVq5O+0WHDcM3aIk2+ZDJAy/FbF5LH7yh2l7UlT
HfksL3NPaQ+TpOUYD2EPNe2/dFRxEbFM0F4K5dNqg3Vlpw+APCuBEC2Rh8/EZCxdqLQdokSx3cAA
ah4jIgKqV7b56CU6bS8ROI0OrYrBUi1ikDq923+29hHLqTvUryeBFoulc1T+5SyDOvmSaftAMjwb
GGfpsbuIjb/CRgTdOCgxZ5PFlv4AEIYWEv3AiuxqNj5xCMwUV1LmWzDutN2nmeHs/ZamNzgGe4GS
6lPVPtBiNl+lld9Os3mrGixYuEiKQw1lMew3qfWP+JNcp6kgR0UiwNpEDkFtJR/bHpD1ltUQdxfN
EPJCk5QQFtN67X4qCZPbGAvL36z/DhHaVKLODfHsuwH0z3iVivrK6okMBhQEoXzGMr0A8sWh4S9S
xT4OWdpAS/gby3Znjtm+oE6zpM80GA+MqHIcURl4DIWMx5FIZuOM806zuo2pThvEzJsRaxNwZSW2
VxaGfsSmnIlDvFPb8CYLxjhcipm0VXuWO2jN6apylC3SP3n+ZIQ/68pRZ/cuvSQrg/FC2VQ7ci/3
oy6wN7HfXNmZdoSspSjJrq7fE7yzdd7tWyk4THtGqAamBCZK5ngphvCcTeiQ02IgHk8lF/TbNmSa
vt9aCvC+g4hnAVOnXhughGvOsijA5D/78oVgNzr0vFj7027Q8apD9EGMXnJWK/xzhbqV2QwRibbE
DRuUWwZKJrOkgWwaykiTzn3OPmqxkgmLBs+RswtjdIs9aGWsQvN7AO3Q4UAa+ZcHA+lTc/HLf9kM
DNJmFtmEt1B7VZh/deTZy4hnqMNIoqcBDb4i4iiXAThDiAb5Cm3vAFhrJDuvU5GTJlsa3p6hF++V
ZIp9PleHxbevVCu5GI8Z0RzjHvzuyvrJiGUOjXyD/Z4ELObjkVtL/1LxG+gnG6N3GH93WJIBoaCD
wUe1jsV49itxGdVl7rNgE+JbONk3zLr3hHcHbECZDrSOK3JCkYawPv+chvjjvZrijyrZZRncfBOS
mantM6nc5+mRzaFVO63B8gpHvYlLutkSmDyu69CAqcNmAzCxf88aL+JJA+N1GkRMT/lXo7QhrLMY
nlCZ87zwmjilyGQd5J/b0CFEkznZz6IMMnG8ogKNlg/vzkLllTEjUqU3o5dg2oATL/5aU1o3MvnQ
PFioLjH9rvR9fCztTS2beyUWZ3SkK9lGv/LdGIjp171mM3mv6f3glm/6DgU0217bxUiMh4DoDEFu
AiZxTA0agn+dDMREwiu6rGZXLTOKSrcRh0l0J4G4m0BQJA9LICOIelonykedwQKwiyeWKCDMuFSY
cjC/lAmiYpVllC9KQuouYSl98GUIclTEqlFeMIeaeIWYY0bFmZSo9fKbNv0h7MMjGnCFz0Jdy4dZ
/xkY1kU8xdFzojXAZoi3EBcU02CFTComNIb6y8QcD1PNFoXOkI1ADD6ElQKfWhCUPO1s+gz2BMPy
AV+mxzckWslsH9T9FMtgX4aNGmj/uXzVRZtKtDQb0cGNKLpZ+O0jPJyW8WOqH4MYOeHrtcILKzEj
bL+FNaxz1bGqU4jQt8l85MQMigZEI1+sXacGyxWyK8SL78izIF2xGFxSCwWCVdKeRiqQHHo8hviy
Ud1K3imluhvozpHEsATg2xl2rRUcsoMpPbGLzixW2TCN87nzmUQwti5QUmIYZRFq0m/xojOuNycE
EflHjtmeniUf4psdT1R18m0s5VtJ1EOTYa6A0KTtI0HVSrVbIswuewqOv7YeD2HGszgUe1/LV6J5
yVC4focTCszBAKmFm94ArdXhKCkmHFXpDlVDzUABRUmz+OmMSF/xsofsmXXzPZkXZxx2SHUn5QYT
FrFrMdmFy0uF8qwsBTViDRV3YCTHfiVRCPFg+hVsQNmYAwkT0hs28hnrebqt8ali48nm5Gk10dPu
tFUT9rvTPAy7puSWiKErDVwaSCW7cVuXJfJphMAube2Kq4I7e17bewhjsiTvDJHvqJjmmBYR+U6C
WqHOTwXIneBQI75t0XBNd5QQtO5A0VfkVw9oF/jj6NaRmxEavwIlomog5oYAE/r7rkRouIQITIf4
OiV8PsQuLcHjI7Q2qaFj9kMRFFH8Gf7Kbv61u2ArIxmGGrEN+WGh/plo2+ufiUIexRtqgNYNdI5+
DbPs4t1epdhS6u5dKz9kLX3weDvQPqAtErmAU4q5w1VRnYDjjQSo/2oK/tvI3joUqEboJjd78WQ5
5SQ5pCWtiPUJ6rM+PscwW30KkTlm911IbG109DseTdUiN+H1EtO9F99W1jmck7sckEQH/2hWq3XI
v2DmYtN278zNg/6mBi/1/DZb/2yUYsMXP1GefSbSPYVCl9Q/PY0BOhUfYZ6PtJg6ZzxK5cdUSWcD
+tesXGv/CQ4EFPamaf7N2OVHgsQ+lioILR6CZPsUzausYnDGdGK2oUyxOPvr+H2t5JjMGUBzQBOq
vK9tCXo/EkimzEhpYnJdm61sJx4uu8+m11Zpb1O2fM3kOiMMRq7SMaSsk2fEW9d8oXy3sQQVzb+E
v5tfaErfhjJ45sZf1dfrfhHhw5gxSe1uwEQ6opBX9aOGoDaUXqUyOXJa9ud/hXpSeUEhVbfb5Uxv
u33DRtPwL4swR82c90kqDqzv7SpkljpeTz5q8qGwAXVELzJLXQkRlrSpUR7bk0nCGslbv02nkOOl
ECMnb3WJaBNmOPzYNh/McR73/pygyCTtHAmzXvDUBz5OhQ5zkM2heAgxS8n3bo7IddKxmqTeInyb
0d31MulRS+KoL2+bdXcKCm3XGUSVWrLbpZBdAu3AtEb6N9sYTvZF011QMK6sTiD3pzb8banyQrVw
csXYWu/FmLxGZflMY2Mt2EIIFB6gt7T5GhrNKjHfM+VDZ4ZkLhB6ofz/gOfcH0AlQW8o2DCHLIgW
43BJnFvLyozl2Ki+pnPhSEq8TRb/Okm8WjFui8UFEMrbPgLr+y/WtT3nFoa2bp8x0slhTPateygM
xPvkNjFcD5jaxyMRxxieclUi0oVUlOQeAlxT2Ienf135r8rcPriX5dGsxnOlNndj6Ckc+r1cFXcb
H0yJAb6On74m7iy3fN24ioccZudptI6awLGo13vdPyrM4uLoCP8W4N+81cZ8N/BrTxsM4KTo/Vua
TVxiTTBs+n99bm+1HgGDQnf/VuHKUgH20WrsZoB9uOONZMeTuMlAJxMwHfNV4GGGULkLOV4VvlQD
qt9qcO0W+ikiQDJPI360rL/iO20jAx0JbrhquLCgy0n1sXxPa+HjpJ3nUWgWCvIuGuefDD2cAu+a
ITerYE+fLNJngI0KrEnI89rGAnLCsizZz9Mv+UA3s4X+JoOG5x4F8KtzdPmw6l1aNot59oyxJ+uO
CqFAtnTzIyj8YXI0CtJvb0VdXcIQaStlJavhpL1VmJcxV4IMWBES5AZwV7uVT4TR/0UAcjF4FcwU
VQ72gQ5igAR2is9pqamwASrOzB1az+eZQIUMqVnTfnPD9WXsdLlYDyqZJEzqUUwiOJvDr6BGVcYX
+TTHqmbrxsi5TveZ/ihnz/zDDsJ5VYtdEAdHhqkHAZQVBWjQvDZmu5lq/PzKp2SjEV0lrwVqHFIr
fWr9p/+ZldEW1fY2mj616dzgLspMlIOx9qBAsUClMEfSby1la6+qPNVUI4t2AAIjrwuCoAnZZdl1
54yA8dBt4/kF81nE9HLIiD7CsN6RMz/za5AAmTa72KTzwtV7rYmpm3jiyJoQgDJyTLcjCZQWQukg
3VdN8gqq7TXj8P3gacTEvA9E8sLZBq3t4HMqlX7/qistrr5lnWZDqJWZ9I7vHGH9RNoH+03NQvFJ
4TbG4wGIig3dQ0O/Hj9OCWXM8oWLB6rJrQm6m4+oz+LnDFrjRZdc01KfVTA/AKmE+rFT2d4G7+k1
QTVFwvla52NAMG3avC9rZlD1XsfuZx1XpwVowHpPGUg861BbrcawA/PpLtvZDMYTXE0W5fw/qdq1
OJ3fdAOr/axd0Ossi/JaY9EvSNJNNlqZb2rUUrwT4aMm6EHA45Wbc7vYihEaheAEEPRnztjuAxTw
PXWIQIRUVKCbQnnDmbOpDIKpc1cCETg3gAa6Wzej4soYF7R7bnIaAycPqLhZvFug9lCX9g+VKc0o
i1VlfJQ/LZmjqT7sMq61ONwzvgVnRmKKglXRzPnnL/wvsEArL1WBun1x4LFV2UwFeOSJByb3oW4e
i/KmwBTsMfjJw5bYrrHYMaTVjfPYMR4ilNJcjVAsu/dgO7QBFuonZRE1BMl7qnXoU3k9fOX8L3uz
1ZJFiPQheFnKl2J8prDfDGT64Ui+03RnZMBlNPfRJrEdFKVIB3GQkp4TvKOQnx2Nm7dvmH6QNxD/
UEZgXOPSXef+s7MOZuGvqvDU0EkZ+m80uzaEWSb5a/i5xvuCWQ6Q7Zfobs78bkwhx3XcZ1uK6d6/
4EWfQM6AlVf8Sy+eU695lfU+m/+ykgEb6s9lwUfNH9yU6jHzBi3NwQ+9AnLKgv9QNzJKqrEuyevZ
U3UCl8bEDW6iOgm0imZTO1157nBO2PmfjrwPEwjbi5Ca1SSGhkAfSvmB2tR8j2DWVDYpItJpcPv5
3OY2LJ/l88nEPl5+9hOXPC9PVdtemoVbgdW7QqVWNy8F3xv56xQ/RVUc3vv4idtkEpT3dFwB8ygy
xgcLQvnS3Ej5BRW/Y7DM0AHd5CwzyiXHlCk5sD16mYmvkUoahc7gOA0PcLc05ShnIVK139Xr7GUd
nS+3xWlAhySCl+xr0f1NRXMyWJ0AXToa3MtU7Baw6qw4nCwkyGhLEdIJqKZdeq9J/PrUCZOazENf
YV2rG7AzEPHlghxvp5LeJkjgiUgPC+kYe9ewQIllHlGabZlYn5L014tkqJjqYzyI1jHAZhHr4bEZ
yUYBDsuHUffRP0DHl5gdrnMC7aIn4Q5mcIezE0f9NQ6kex9K91j6QgN7su3gZQz7l4ZJQQPcpzvP
8rXlic6VcRWdbYSKxGhh/ck6/a4yrEjDL95R9jFV/hdJroXC6j+sh7c4n/Qse29G/72iNcQGjNxk
BQBmMw4jIcCWlz8KrWWSgUcYToNt+jQkGqTii6DzyaIGlN8toEVHWgOmqIDL1RwKfn9iCUJqbpNP
UvJk86pwDLfcS5PBEgjPDpabcuzOg8sSOlauGCWvPVlHIVc0BS/55o1yCtsFlVFr6GEhBes8+czV
TJqqThc7Chvwu/ZusIjsxNBaZM1ueQ4NV7cCVCU02ENz0HtjLxatqELGNZtiatKrBKYaXhmqEQ+7
j6Vp+y7B4oIa2+opnuyMeJJVvbPVfWqSkehzZxY/Fp/DZqlBsLIa9S2rXgm6OYaqfas1vkxQD11w
8oN0K+PTHKBixdRmZegGRr5V2L1pku0WmNt4qCNWLLx1xMbgwqOTQeW963AKYQayTPuWWOktz+MX
nEahot6T+jcsLW/KOz5RaKSxSjBWaDTwNW4t47bHPj0QDInJpfMqgNpBObpVS1tBza/YblKTBlXq
XgMkmu51zv17Nz38YFfm0DobBRR5h5VWOQgrOM4DUeakQch2f4yn8egPK//DD6VXIzDegkR1dJtl
izE8J5LgEmFvy4C1l1VelbE8q49K6BsddemsYXtOY7CeCKCafUsRarMVzdiYIqiKxrdMO4vxVtNX
QkHI5+zQC2Ov9y8Z71KyHmt9B0dlRzrcNrN57/Nqo2ey16FCaPp7xZ6IMCuK0WNLoEr11f1axmWK
gDd+RlTtlvYs8m9zfJSMvr9RXa8ehr5lZycbTio5JKX1OiL35yytwVVk444xdRt78jNEkSEsbXUx
v5YNYbbW1xejDrd99lxk82l66dgfryexVl8bLBQRuaEH+z95fFZfZdw5FUI8zw7fy+CqvjIkvCyZ
12LBDG25nyuOhXxV3SZWGj2OCiAUTMRlG/8VIUBYpEBp7oco2evLnP+z/6nw6ZBo7/Y4XQfMH0aJ
IyT4TI3Oa0IQUn6I1fJjwXwjSLKtW6MmD8lOn3iFV7ECBh0sSsS0un6Lq31LjkLTkiR0wuDFfiFO
QnxKCwV9FUPYSpDX4GDJjM4RymKQwM4+roNq2hDlpPQtgUPZWQ23um8dNFFhZ1aY+7LPMnif6zdQ
Ig8zVh8tgyRJ2jUSPnPpT7JefH++kpfzzPwYx9biAsOQ/FAS1tARmY7tBZ2Sq+OK18E9VKw1VeQC
lCeKGw1uMVQbttYYpd/VSDr4nQ489lqFzV7cYP5zdQVg1vtLKQfHrvCUPjrDeKTbmH1YlClNuNbc
BjLBWajxeLKYjUDRduUa2tnwUIjFtPB/VPMmkwDja7t2ilH/o7Oq720Of0ewacWlzuERvAv7xQrN
qyLAKWotvc8ZrPerit4jFI9SsR9lEj0C/cxTOjRMvEW7ocVU+nWKrRqPJ62FDXZg76MyD98BzXTt
P57xxiK8VQXdfQv9DeLhaYoOJt6GAbES0t+7lzbiKSXGK+txck5km/QPCwM/X4PPnM4itR4w7rTU
wUG6FOwtsjetgM9UbtMi3KqRvom2kfypSafyCO2Qj643gi2HhB60f8TBsxLLtsVI5k/4Fpk156un
WuuEJIlRAKVEL81Va+uuTCi7v2SlvvSsK1Dj2rFNCJR9sDXCtmb9hCw9cOd/JU0sZxQ8bhLRz7YM
9SyacOSgY+ZVbA+lf/G/YtKCgngg0iTeQC5yCvGmCBBnrbEFgEHoBq04o9Cgz7BPKUdMBsEgLq1x
Sy3xMGtoiJcUwf2MEw6LaypeKiu6oztppl0n1YdE61eJLVyrjM9FjqvQb64RE76FimjB9xJ8EeEH
01/lFlPGdqcAIzgZ71zbBUZPUxQnkQcnM5ePssZqfUm6fw6vWTXdxmM/gn38/14LJ/dlarDeInvA
7s/Ietbso4hxuZ5ammBpmyNMVhUaVvT04oKhN2BYO7CaSCVOyoDARRwCVbbT+cqNfOfX2S4ZY/Bq
4B/o7DBVlxOsOkzGaZCy1CE+ilWDiqRIxmjMVUv3MxY0WklJ56sywNZstgAiOvjjl+jrK8I8nI7+
5/xvkZbD8yajBxGvmqc4IxTEs2h00NYgIfkefP8YA8qpCCorYXgZgxvwMuLg94jbBfiFK7v+tvgY
GQh1YuSDAv12IlMYUKYNeDc6XHtrFPs9GfIzTYdGqUXxPBV0gXL5hjEeT0LwwVtI1QNZccIWX9+H
dOJl9NKrOooXv/uusnnfTZBjOhjPNoBKDfSbxuI2RL0hQ4IjDARumLSi/JIRXpfEcQ2beFix82QL
cZFSYxuhq8pSFx6is+gZmIo8CAOVlxmhPVbbBPhTZ0sbqVooDOOGy28TVYkjoHLZk9c/OEChwQ1f
WdSyH8EXeI6285GhXjjaoC/Gbebn20Y1N16p8O1ztCmG795I1nlfUKOufC52y/K3WQULZrgUbHm1
NlkzyWcyQE8UDGgi7f5QX7lDOgPtUy+70zkip8zGhqnOzPAKAoRY1gO5Dma22QhZWEnj4bsIdClG
m51xS0mD/8Is7NYk462oOPmzR7rU1Exy2brLwbYJgdMAFR5leG0bo4tuzBDWc00qm6VcGVtAMmkI
9kI94YI3OUVJdMSAtDfciQ2cvqyinYFHPkz/LNR+IO5PvcI0BnuFvjW7apfP5k7O6n1N5BVN4HCx
wKy/t1ickuoh8l9BD6x4/bFjEhqCOwhU/U5eBuQmJQ+3mq5uIBpj44g2/BgsvCtvTL6oF1c95wiG
csLiZlbrCWENCsXraQIQlg33rh9fQpbbkj56Bg0OOpwKamuy9rIS5eSzofZB2ec1GSIdm96VfKoQ
lQSQSqVQt3oY7CLoNePNyJK7X1muDBA4loZ79oudH0NAeI/j+abG+gtRg6Q0GOgNp+qzMFOmXLAz
AMGGnta9gn85BKXsxWnqzYj7AoDEwbFccJ4jwCke95FoDplZR/fVN7c5geAroXOMBjobbVPi8OcV
a0C1qgSpcHBuDVIeDY1d8N6O85MofotpERcyxXLs6KePdNfCepo2wUEMMazzEKGutJYna6+ikgmn
dp8ra9WkXoizE2EM/dbq5kNpMw8+VwGxApbvRP4vjdvORu5YWh92e0Id4yJ136r2KUfHamtQF9E3
n3UpIx99hTevbs5qDr7XqF6CSL6Z+Udq4TUbdchwLAg5iCJfRXKD7t1+4dlGDY+yDdkr3PFIDjZd
FG+qZ6pCO8rAGq7ntxDGC0cIVh7XjjfWMB5HxD7wVdr0NY7CJ7m569FYqEY0lfmbTc5Wqx6KFASR
jXXeAlD7g1703KxB9/UOjrV7G4PMbMvNxMSgnAOaDnLutc08NauW3EkFRdYnBjyYWqmjp8WplGF/
aIiGZhgehmOH0d0s8FL2p7bMzpkqbqGjataB/LNes44DutE8MA96jsm38bo48SgMXGmY3YDEYwWK
eKyz0lEde8S6vr36/dpadx/CN9x/OtbdAbixGY5bMhd2JoVs25pOj0BbZmnugyQk+xrDlkh/07+4
h2Zn9KgXNDeheSOLtVosB4RgoHlkBckQU3FCSBVV0nsEqm3ElG/frBPUvpcomM51sq9d/twfn3on
v/bum/DHy9BJFwEmdlsWDIbt6Zwh/RjFOu5+7Y75jvSvlTsvvthycpvm5FbxbpoRIBq2JKolXSeb
KKmENHjS3DPS3JnKkmmh8Qp06luJURhfNa91txV8AdQTRA5M86dafWcr5a7G1lko5QaKEn4aszcu
teFfwxRXEbCuMZFv+PcNOkaM8rRpYitd2kW+SN/YAhyKwOF1g7JlS1SxXVHSRehJQmEMCUzdBmQ2
FxJbhJZnS4bJ4TH/YQMY267UkgS1UVhLGUlwriIyo9mAmYJRqZrgN5v34w7qkahRrn6iF9n5EWNc
tdnoLonlWGTL1JXE7GaS5Krxb1RYXLu6pyvphnh0cyHF5MvxkkA+qctNoPSbQUdfWLEItV96tFTK
NLonqtP3PgTvzZYPRfI2Y7AZI8tMUPgkhVijTieoL9tCfxXlbViyA6ufNLOupBtfWss429p8UmZS
hRNSnYo7yDQS0xZ1Y1PpTpERUYWQaTAmN0EkPBakXfq8AMC5WkyQpaF4gWF5cFARUhCBSwI5+ziW
7JupoaW02ZmN/kWd7IuspJdx5TvBiwhSlzz6rktOUy+OXTofJxli2jN63kAb6/HqppNJAkxb9C/Q
X66mGl6UQD5ZboQShRec2PJZZ+Q1s72JgOn+G/1i1wXRPo6QduqcUMx8TiEBUF1m8cndqH5wCdvq
wuBehyOSfyUPgpv4Q6P2Ydk6xFr6irZXCoPMCWOfZ+p+jOc9FK4Co3awKUdmlFO8DQeyKjARpU5u
RvdBqh96WG5n5uhCFK+wKbMIaqeI3yuCUGcBY29gqOlRslw0UFS6+C4m+9RY8Umq1nrDBc3nY0Dk
aKm2ox99R6jDiWFIrHSvBmAvYxHFqeIeTtXNdEoMzH6cnBvU0XJ2DALACS9arh2FLchCyxjQ5lcc
npntFbh+/Up6+cAtJfnFEzr2a4uSFjM70r7XtkI2DrF+SlyDD4kAcLnCPrClDy3dRm0P1ufIhkcB
/Tmu7XsqhutIvSuF6GPrFWmqNxGu0/rf3GleP/OjXCf8IHZ960R9m4z8ZjTGCzLwgW2opNuHOGFu
rFzBiK5qgFHZjzSnJyII2GCQtQZUBYHAvJZZKST2NylYDtaEdalSI9mo3VgK02hlayX/W6O4nmwk
CnB9SoZ2hAhyGTMnQQtBRF4KcEuU57hInBICkjEQCmLbx9DMjuvqofkTl660jz6AJVnJ+KIHwVmh
K4vil9HSzjITmh9m5UyAqCB2dUczowe7/FbJ8WNUEqgbi7GciKyVgjKxtvpD4TDrhJ1UJir4jeGc
w67KOCGKjxhzFgdBpYolZ9gp1Mr5H0vnsdw4lm3RL0IEvJnSgCTojUhJE4Rc4sJ7+/W9UNGDjPe6
KkuGMPeYvddWF8tYr8/jkB1R4FE4JsJfxJAigvfxTo2BbVH0zFfgy7jxRxkiCLaxM+qlW/DCUVfK
MczVQ77qrm1NMPwf4RYokKU0hl7VrjOCYgzFWfsEcKCVZ1RDANPklhi3gkXeqW7MF0IqjeZA2+VW
uYtams+KA3qVTG9OMGsfR+gZYJXsliw5NvOScnb80wFN5CavsE1k67LyKTAQFMjHBn/JmCKibxG3
F5TZHHZNS3YnTYaz7ZgcwmlbBQ8MiIrFvWM0N5Fm93Iy7+UBk3hEnaLQ0fkj96wImmuW7x2e0YJL
6jN9zKx3p3sr8DCb84H0qWa5ZzHZlQgkTiWQmN8jep8G3M4T5yVWejQws8Wab1wQHNiQ+y2Kk44Q
PqyI8OFPX11Lu3YNz2T2p9An0K+zcN1AvdrkqZvodNzw3GULxbfqSgwUpJicFMVjU6pzQbtzRyRw
bj8bm3sB9OCSkXHTFscmdvaUt3wNlUjsvJi1sHxJBQiSv6qdo1kRMCEzqKybHar6XUX4okb4Yi8j
T4AqYIdnXJuJiO72j6k8mZRE/h6eyaHS8qNJUxUP+xbFtrrQSUZUsOuPCkujfHz2svxk30PfLvVv
BP5aLa5FWj8sH2GR4FcMPV+SGF57wjJ3xj/6KjdC65jiSRpJbgoLEgyEmwCAi4x99q+huwU6Y39V
lYY32nNwL5S4FxR8zUV+Eujq9OKRKZs5ckii2jQBog91uGVIEfkm5qNXjxx9cjpwLQr8nM5VacfV
6BaULN6o6GBNtdMuYcLaod9X2Iv1NED9uJcN42S6MZp0JHmvnJ4CY2oYj56D4pCssAvnPkYuBtIF
c5yHQUnkdM0q9rcXxrn6jqHRPs0RZFRn5N4aS6SK3scoqdBfEfMIC9cl+dRx0p4kREEqq2QgC4c6
O09VdY+4beTxpEefNVPFrDHxjYqtPO9TsVCMMKHRPRNGC6mBeGzn0Svpk5xXcyDYyupfoxa+JNZh
41uheTGYjK4arqPOHnSj30cQHtM8EJHWxBOVJHnyViaKTprtwm3zRvCdGAOiIuamlnwj6Fu7vi1X
Axdair1hZiRSuFArb/MZC8LRTrTpMgyzE3lgxCpNEAOy55T9zT9vAezjSqjLrtIwoOLU63JoEwBm
+J1srK82tvjgIYI5yPko1Qf8mNZ3yUg6ZpnnO181qNg0/2CZq3DvgOuhbiIjnS2QUnHfKDx9kOcg
Cwqm/AW7H6aCZ9L49i1aFtAnEUEGAQqfTHDnoIn8V8dv1ciQf563wlciBGVOP/7TW64+cnGWnKNY
dR1LUo7tltECD3/O4wCRKSr2Gt0iEwlzX7A/lEAH9Pq6hCpWqFdkJmcLzVrILqdmwMYQn5NYD74K
liCCJWLMoLZ6tvgaSVHiCvq4Y3D+unJ5lJGQGXrqBfCwYjBxCqacbq+QsSzmjGXnG2XCQthUkbOu
CJuY9jCFzsUD/do9Algq4RtrAhTw7VMb8epHHd279JHaYo3ZCvoWU1jFp7TuUetTSqpj/qgoilZy
+dkr0aqyH0wvnZtNzMqtHS3XLM1HRQWtVjCo28+sb9ZjRISh8lOhHWdnyS3ttqb1X0nYTyUv3lVo
yDQAxsaynI3V0YHbGGt+LIPZTunK/rOiravl95J81KleYnB0SB2tBcHRqAzGDTyjQMYPMOhAu+Nj
1MpHuMfj6AVkKsWJisZHPgSfla0diXJapdhczU/FKl8dW5+KJX2Ec5b5T5L0hIcz6RSLeMacI3WU
SwZ5booGhJ4fnaECJ2Hw5KDD1rkrgk+ncbwQlXzabB5aCRUQPLJ8l1XeJKg2yXyx/il+De56iZJ1
26vVztrbIcUdew3pkcj9MuWnh7ok8mSdrmM93zWawFmveVWEKlb/Qp7vFiJYyqCcip6+0AyPGqtV
5dvqXOxPqMuXDORhcrXEnixqU18FKu2neJSQbNQMHqsKHGhHyBiioA1NZZqcpp/Rs8htU5WHg4e1
D8AsKXyQqy6nRKiMhwHUNEZlmMvNW/7VNNT71U8urANKprNdjk8dNYDDUipI8aAsyARI1L2vV24+
fKHx9RJl8JBtsRdLKvQHeeaKBCNFIwPUzNb5kC+1mSctg8JUVjHj/ACHgN0hcWFbD3YMxIrurJWV
qZurOH+pLeJ4/qaeBmu5xpGAYHYEVhmrnHfonu/f+ugc9dhflW22qitiDsr+KgjNZnCVYpBKla1J
A9RLrOUYOst04zmWN0GZIMk4BWPNbbpigwo8/WntS+1E2I/e/eKfVvM67g4l5vk28Hc28EMdRrix
ryxaoEoQPYVlgS0JW61FxpdQ0MPkQbmVCoYpTrhLehdfBaN2FTtKq230yCfN7xwyb8HS7Lg9Riiy
bEyB5j9d5Kg+k0dh8+wq+n60kwO1rTTGXqyrh7rf2bEMFsA5VKaFh2mlMWdJZv1RJN4Em+OkbzxI
J3h7GmJM53cstK9tb1EYCqbWHDP2xQj+Q+asLcXZZ6T3ma6Fb0vxH/oI9aEjCTTw2Ad7FV6hsuIK
fcef7PU77j1zjI+aURDi1R2D4O6bmPbMbY/HBMU7olKCMCO3/WvFPyYep0rLzkbencde95Lukoe/
wZoSbkk76HcfGUFsliMfVGMWXMYHM1oT86cOmxvqpRV2GG2EgUyEWqgC29AgWO4C8EUKyWOFlDOr
DtZ1tjSSOcT9BjM8NNSdhtNWtp6GEq56RvSqAJGLtTMPnBN+ymtH1kLsD3hA52PLwlHAFF+FNhzt
/e1QhuRS9m4wmx2pB5EJKpum5ZmUTVaLrOelq9SrbyZrB8e5pwdNk3dCcXZpu7E48hg3yCzkW/7X
Ok4EmwRCLyB/DyrX/E6stWhpLBF3qWm2Me+5Cg2CwNCKlQyyaaJm5B8FGaBE0CCHVFhUnjSkfDq3
VvQ3SDdRErwVhfaYwvJheTb8p0BFGhXve6vZ5xPbAR0S201/hBqmrS8jof79R4y2W+Q/5gd7HGk4
2B9kOzFNr9XqNMe7oWtyckw0DrFamDVwPwaAKX56NkN9Tydyn1L9iX0YqXbzavXoNUbPUT+NTFBt
Rd4Gbb0lxwXJnbvDEHMNDe1iUd0kuk9XdLBZRlUTQ7cu80rpBm/SjBbddGvMcDXhX7OMS1oGl3JI
eESDE97semlVd7uNYRw7CBEd9i3pffShdZWfY37LiTSMx0sUU4fQWgkKFSDfHOoB8cLSsnyzpuFQ
k/TSElXKFjRYat9OZ781/geKTEzO95Qxko6GwKuTgoAD14qQznO4xP1xRJ5luZNDgKz5wGgjNKov
41AyJayIy87ML4G9YxlRoxkFg/z2EFrxUbwH09WGlIHJ+CioOASxErCRx8bNsFoVbiI+e/+QCWQa
Kf3gcDGyo9VcA6zx8bhFqn4ig5HVI2ayT/MvT8IVMdhLW8T8sXZkHUAiW0kOaz227Pa0Mjk//ILn
aWOYAzNfH0WwwCCCVDsoN87/wx/ObZGhbrqGIMV5IerSJaQQsvkTVfkhUfHka7gdtqgQalRzJXEq
TTfgbEcCS6IGe7PG7uGgYr8rkF9BdVNvYdgyIhc3HBLX0GE7nBxmSQoiikPUFhivF9aE9YBfapEN
6Jt+h4Ia2EEgtq2p9ITrGNFaM42VIw6SenJay7W6cBd3CQuuo1n04PbxVIAqiK7q8A1RnRxRHs9J
fKpH65AmzdJQVGIAICmW35TE4Up7yFgWfUhdkNRNZatVHrM1g8emvjTmQeU7IHP+Nf2B3EN7FasE
sTfAnpPYy5OVEqJLl66m+QgmfUtUbZD/yA22irZyA3wMA2JXveaF/pHolxh9LcL5HH93hoee3MQg
X1UBwqoJkwJ6ZO6FKFh1Omnm5odU46GDexOSUIciIOx+Tb1wi5IjkPeiDKipYwPuMzyXroPE1oNf
rp8+amb56RmMf9n9MpHZZNgfHD4Urb3qtb9WAEK2RxXJqcmY0yzcUIIWwJi1Z7eHBjPiGemcmLzK
56iN54GoNLZvJqmpMzfhFL8q1tL+b8FArEDDtoknxZ14w2YBaF6LC/SbtxdyVRAvYbo+5t/a7G/5
VA3QfgZnaFkthm5dfxc+r0fWJkR6kltiGJsqGDeSb7C72NtQ4McRy5dzq5QInxATl4yD/9ibOHy5
+tZwaQjqGBpAFFyFYyMDPDGWTWJuGQKY4z10lGuV28TRMXq19kjVj3kkLnroXINcRyB/A0HcwhRD
DEsO7cuS/JeSau/oJ+vo0nbiojXTzq5+ilA+h4ys8D054pQkwckeSdRbD1K2Kwp0J8gYVDbSgbpt
58ytBMNT0WxA4Wyb5Fxa49Fnr5RHLERCZGupeTGTcKlyJjfoCCIH7XRpkgTgQPcJjzWRUj5kBsd2
7QnifF96JsOXhCDO3rrhkrOVd8mxVxMia8AMVPFI8Ab8tKgrnp05sQ6QGe5BJcAaC02F2Uz3pSIQ
UGv8FdiUS+r3HsNxzJAYVSO03C3TZk07q+X0XucjzGF9rUvILmuMBy8/bvDID90uImg5iEjPDsp1
NKSbqT4RAafeTeIXAET9xOkt7B5O+6Scgp4Wp1xpashu55AK0bbsrHkezUOp8OXiI8HRMEtYMOBK
zj1NATPVXEa2ACaiFJPngciPdHZe6p+zLxcUdqSsNSdkeKit03CfSO9yvzF/Q4QoIobtjlQN6kL7
QPsiJ8hmnT//kRG/4SAZsOMlX+DmpDz6/KlZ3krK0iFK1DARjWjYkHRuDNbg0Top2ACITZgTykQw
cS+BiHgzhltdfJb+NvqessyrRjjMl65vwKq/0/MtTEaQubj8FNsc8UTyJeSvNHtDbJ18jfVHsVW6
n9gHd+RvM3XLWP02AIcsdQ7JjQUkQ7sojbV14P8pd0D/NfmzHYVqfdF3CbOW+cY3eH9TjvM7y9j2
+QyjF2o3SyjoIH9NVQFL/Ggtthfx+9DwCIdkPQczWAKVOPks5oMvxLjGGyA68NOAY7mIYVqKnsVE
CtIvhT9ntbiZeAVJ4VvnMzKTlJ2fROA2CJwdx4GB/E9lLMyRcbqFfZ+lpUpVlKq/DtEByd8mmqy1
OfGjMaGwAHJk+hGnuslJFSvdQZBEKMnrtKi39gFAyjiwVzbZvSMwzVDQuwq/XKxKEFiXabRelAyW
lK+enKLMXi/i+QYiISQx/JXJnPQc4PLDaNasoPsk1sPB1CfpGhTgYZ2UMARA4+A0qw4JRBeJf5D5
a6NC8y/WNmAOtj+McoSOQX4uy+yNWvqbmLhizj9tIyXSEmc3BqN9MnaEk8bnwBwvWez5pN8hBifR
XWnyjWC616O6T4gpUPMj/y3eOBhsBmxoxI4humMDc2VvMDZWAkR0RIQJU941+Ppouivpxfi41U0P
hINrjZ89gpjrFPExgBRnkcCSxVg3GHIZBDCvje8qImwHEXb2rOYBDQOkRaf4N7wbqBgHVogzemtl
QYOeJLbLCGfbpQ6TEnNYjiGrMPZxzV5qH+MGC9PxxFyhjt50jY//jE77YKF1v1YMyPMppVtmJ0d/
L26yTgJOE+KNQBJrMr/U2FSxM4oWxXPic7WVfWMWh3Hit6lgwSPwtNJ1QyaF6FhxWOmbzLspXSV2
uoRHm0BJR9atUilIfufxgvL8H1H+TMDmIiRTAvVMY4wrHVmMuHVgGNuQ2+UeCGR+2U0p1BtE8h6d
bBqQ+y5hctsO2T7szXvCYwC2lAsSC2LbIEgBCaQoFl85UV4TaCLlo1GuufNFuCckK458KjyNkHFH
xUw0aPAkKS5HrAEd61xtPWIx5EoR762A/2KW7DNqVFW4wN2Cd3cDm0Z2K0zCYeuwI5zosJCvTsWa
qsXVfwDIqCyezl35042fefZRQVbQF0XlWnoOJHi4KfAvR1ez1OPk4CdhCkk5degbiTQYnwkwfSKg
05EhUAOlBWSTcSiYEQVptIydjZH/Ft2XeS4l8ZzAwgeEYcRIkefW+BxiUE3QbSb3+eLVeoRS8qXy
z+PuUpC4Rcx3UraPVr5wf9T1ewmTdMD1kHAbaQqpTLyZuVZZ/mepzq7PMHmjNVgP3BeZ369Cjskm
35d4BppngbA1t6ttg/jDDgmHUy5NNKwDcMUm4gHk+On04tgLJGJTzEWESHxm5Sw1GzwNm8kiLhDl
gLiZlx7dQh6MlTncmTQm3Nel9m8gWaslb30YF8HwIl3cZi7J20eC/1YYzKWgc/Eah1F32SylaL4f
EkQ+cvhW8X/4RgHsTKZ8vrUrFF7MFh5QYEHKKmF66zALVHAUd2wNlWgXE8OUAsBlqQMlUk6f0Ulu
PBp46yrQqRrM2CZuiHnxkvPXEFgpMHw0GK3qLBU2/FvtB/d8x7i2YI1NsNbPvMsZ8IOA3dRuSlQf
bfpHyQZaF0MgRpLBwrlm4cw2nvfutGE2Gqleh3qSsR9fOJ3zjmUqRTTHPau5CtEPSKOkRn9dnppp
uyjBM6IcRaZ6JIxt+tCZrPFrfkG7QkTi6J7Nq9x30ouokluvo1Sdm+Bbz+I7hqdXBsHRPEs6qd9M
4VVWDAiXyNF96+GvawiQiRrFHfSWRkw3q2sdKQ+AFxEyHyV456/X+q+iPjISKbG9qSsTZtnc5qE0
LpOTWb8z0M/0cU93zX0MWdbN1YXgrvSHVzNiO+W0j41Ny/hcR6nBxL4ifke1X2C6XonDx5hULH0v
w1rqbG/EmFbTYxrJnR3HMwj6p5ovmme+mwx3+IelayPzhsD8vEFas7GqnxE184BciYwDFfl9rme3
EXRfugqiYhnle8tSnwx3e+2fKQ/HilFu1U3HkcTeMc2OOph/RMWr4dknHSRCfy+vWNMdW9/GjvVW
MJhWh5dp/KQo8JKviQiGCM//R8NWXQ/DnYT5H9UQhpkSDxi2aeTLGBrcssCLuEjQHMm7jhUb2VBq
vU1YAjjovMegA/G5ahLnYg3JpcR7GvtsngQxnygsxNY3/6A1oBPaBMF3aJC3k1Ubg2wQpFFY9dhz
qQGAnvntqJtEBGWIdDjuVeggkRuQ3wcQlj072iLPiVfVNXjHOecaiJlz7Tucc0Wxs/QIzFlUG4SW
IWCRwh1sdDjEBqQjaxdXpqc35l5WZtmrS+xSeE/I4Gt5q08YgHCkohYAHzC1674x11kbu4OPl+QN
ZSYFL++lhWNTiWS42J/T9JXjUCWImE5QRZgTntOVmhA5zHfHnZJOOSuIfmvgXMNQk3ENQm/6pMFx
HCJO1Z1llKxC51r6n8NkH+bJ+GW1B7Ppz52anPyA6OeBA5WkGh0lnTIbWI/VKZRfRoH8uOe1mCKK
GA+WrAAPOBgNkweoR7X5bP3IreGsp4ep8d2l7jO6JzQoJAxRcwcOo4WFc2tySDRFOJc7PzZZMiia
ivanK6Nz2RyFeKDUWfl7RtFMVbj2a3M7Vp5v01vlmC1SDWeBeVB6jqbyEAxu+I68XsPaG2AH9K2F
VRRQc0h9BQGenvCWrbPpGlHUBKv+bALM55PmM/dRNJNkABcwJzCcqB9zNd6n+quZiJWTsfIxKIhI
RKBmJBHB8XpKtrAqMdVzMXgTY/Oz/iS0S24fNYjjnfV8IaeruRU1fNSGB//QM49WP8Nw092YxRYI
t0V98JTAzQzYylgmeLL3oFYGNGwd5tlH2hyB49dFu0em1hOuwNS0NZ++o6y09EI/QygLe5Klin4v
/eHdo+nXAPIHNWjbt8eEJpYVi7zMRqBpwSOwaWylhVQDkGuudtORMM/ZfiaX8NT/cnV0+RWF1yw4
s4VguaCumHEtuYgLI99oX5YYDoHKzEt8FqJcxCPr4PQstmEhow8AakaYRUVkhpO+pJKbhvnxoVMU
srrwSCtQRFNPbnZaB7TKeETk1pXQ5ZjG8MPbqF8cMqRDb83VQ1rMmxeblHLOwTmhIDX/adAaPoIO
6EH10YxfKtpGqVBcba2I976Tdqr0Vi1SGsum4eF2W3bA9r6U+UnqXRhpW63/rm5JuWeCYHwoo7Uw
xFVrobenrTvGqfvlQ5JJgd6VH7lySvjOub1oTO6Ndi3x9wI+MHTsaNKTQ6xGFxLggmVs/iscxpjw
xmv24Fm3MtEMIeKlzIChrwYe670OHUj31bJucuDLsjsn65Z2HkQ8+4ihefq28xyK4JXp6pu4cWwd
KujmY2gTyOlKeCkVE5ggeqXUJziUP3Xx4ecfBP8C+HlNy9aOd7gGd2BdapxMeDMpaX/o43PRkthu
Hgkd71NiWfIPbej2RAiE2BsBnNTITuQO8+64zjPVRTuRGoecdNs4CY5BSp+q03OAk0mGryIXG5W4
Lu6ROvTMAa+AfoWCN1OB29vIbKOZTKYd7UkIYrmoeKamd9uRaTOJWoUPMKdbkibsGNqpMGrA3LxW
hvrozJzCdeHLS6381QQ+rrszhfh5TtXTogolipJLcqwnAzD1x8Tpjh8bGBrCVh95Jo5dxMiRxYSc
t3glsfOx3yeuhwWsA2rypSbuRGIlmbhWGR0aHiPm+evSf8uQDrfqOgz2Vm97vcIKIfpqwiVRMJwJ
y4YSNrKyVWrXCxVrOcwa/PkVLjuxCgeFa4goWTxY1A0WNZG6m2iYtw04n2y2/xMRgY9K6I8uvevE
xUjsNDnvdMALaerW5s8IbTnf642HkvFaWNKbLM2W5oOqiEM3MWxMlzYTJ9DtjCuYlLfVkrgAsMvZ
0UjA7B4LLViF7bskvWqBCByCSHgrmMmQwGpHIGpOBX4S8or6Giam5NVxduS05zNMkI35d/b6nPoK
6hdwOG3H0wxZgb8nsEyJ8ldlfGGRqG5NLWYjUG+ANMgtbYu7hI7aXvaMxY1kvNnAJCic/mubaPxc
gx0h5rSa7Ug1nU3HXss0Fuq7DNaEdKiCk5n/2kYZ6OuU+L2z0FFAgEq1maPPZdq6trb6hEDMuMnV
biRzqjBctuXq08CLyvbcUj4M6IfYfqGS+R6dYsa+dhGj7VAP6aE2pzP/hqY021uA2GNM6vZ4EvQb
taVeIK1dU7x1Qf4R5x8GQYJS9icdjaw5sDGXeNsFfBZ+DbqXrL2Kh89ADlLy/+vllXAseXSl8Rwg
2z34rMBznnadrKsiAhT1ZV1takIcG+BCj8EDPu1C5RHsiMkNyGzQmlsDdKYrfu3oMFdxKb3F2G74
QFQ8gXMlXGp/fZof/OCr5adTQqS0FqPJbEkDjmQlmMtr+kMg0R0O+p3NU7tWab2U7otZB9EN6TkG
e2OWV0gcS1WXljnBJ1gK6ZAs9LIWyhcYr3TZPVr4QIg9ERk9CXYGcPKavX+vccJkgX9sxnXZGcgp
lY0EmV1Wn1r3Jsx9jya75Xgn0YbhSeoWcn41sVQ7Ad4jPwVjpp0oNH+jgm7dru1FgtTdJ/nAao+G
HTIiG1DFtrcABkGx7xPdI+dvZ3WFh2qrJ3aPXIqzPpSETmvngReaioMY5wHMbJ24b1lW0Jsj5QBP
CRTPiwDGJHTDWOZINuXqFACkyHG49Gbw3WHvUMkyMPZa3vx0AnIqKJOx5ZAuHRhZYLjsD4k5CaDI
m9ljhNESDw7arsZ9QlpPBClXDoh8T/6GYhnC/VPl5Wvi5J46T+J4odsrhjMeW0omHKxMQPDtTLmr
/jbOyki7NaPJtZbzW2vdWowLp9d2xXRE0qejV/LzbTPzO2P1XmrOIyWGDOORsM3DtMyn4chOi63F
rsLHYTinWvuHtaKgtwkkT0H9X16bRLnGlXVNC+2qJt1Vd6griw8ceRfca2eUDm2ETQVKrNAwqK/Y
l5J/O0/SAaK4OuiZIPY9eWw9zQk8bWkH2lamC8yIS1eQPhMDaoauX0duRaQStjJetks4BCbF7Fxy
IezPAG8h46yzxbZ10oeVDtj8tjQpA2L8hBf6Dts2WtPqmKX+amDbHlvnLiDThQ8DKOm7HOr7yIE5
wAAGrWjSfSbmh27903Cu476QzDsVVwAg2L69Lb00/zTTHna/S4jjloCtrUBVg1t6a3wZiHgMZ93n
n/O/k9g1oUxGqkF/z1mssx2s5/AV/x75J8IerowvriJMmBzBZbDe6csKSq1Dr2n7lKIHD0+MX/Qj
KX95FufpAOZmUjQZLFF3IE+7hgk8FpkwNf5ovAO6cKtyKEXgWEwOpYlDScUhY82tBbGDAivUzOa+
AzS8tmN2UXTrFBHEXGjHkaNBP+TEeZXxl5wAkVdgW8u9G9soAMk9ISotbQAAldWmZm0dBM9M2Xb4
+3TWZlU07TlgU+MpO9PqayTFvCGhqsNHU/5Tmh8RUA3zHv2oJrYUxCPm+C5h/Z55LPDAlgQ7h1uE
6xs9kVHeVhsBSkFvVbfvlq/aP8IOWGg0/LbOK+CUQLpQIF1o+F5lSBcTpIsGz6tCO9ZT303atYIc
04JS431iVmu205dA6OcxVk8++VMtQmFFSRFPscmxhFfyZqZyRaxwUnH0lNcIt0FggmJwOmJFO+rH
txS2jDocB3xQIFkJofIMD1/I0mgwFGKumdbFAI2lBMaQkSoHE6x+dMNqPKSjgIBlo4EP1tUts/GK
ya+SGjsqnkltvTkgZZrQuSvNeMt/49A4TmwZ1PqsmNPR3wcpVj/D3jiBssXtYCc7AVh1MR5isfH1
AsKN0DeCHkaQ9WYitkAHieuVTZ3rt8gt7HytjcMlYS+niI+Y7XdGfNqXHurn0jZOg1of28HHeYWP
AJFnFk4r3HEQVUd28GzkDvaEDaOg7XfGN0WnS6h3NhQtiX8dqbva/i1JT5Mh3Fp8oq3Yj+bAhIC+
lIl4lBeXWMHc5+CjmqRzBDwoNf6Mf5jxzkYqnyIubhSHR0tCwnjkmz86cc2yFTHDAHJB9FggAGTI
QRl4kgk5iYA8ov3Z8XhqseKPTAtgZ5ysUD4p6cqH+BIBKSydb8nBdFlLuxZTYdVQZAM1CqiirNbY
p/U15h/L/7/flGcAWEeq3U68t5xPWFUUFCD9Midgq5sA7uD/jjO2Hzu5Rk8kb815GKp5TXuwPkne
SCpehsE+BjbYJv7eZHodMPtDi6FriK39O4ndRwresGZuHLwMvXmGYf82TGvZBlSlPXLzbyDnteuV
q29J56LcW8+sv6FtPuQfhMVxDrw39S+1Aa2FqP60tbZ09A+HR7xmAko4SrgdugSaSHVCArJoenXJ
txXNt8I0qjYZVCMJN3lLADNRmCTYDHS0fStaHPzFTmKcV6he3uUeJ+4unkHCSx7lMT8UEhAQawBK
Tb9Js9vyw2jP5amPvjrYFdlgLfr6iuK4Glb66G96tdmlvwrgIcbdSy5WppA5f9RbL7kVs4ccprm6
kvX+kavZMqeIN1iSoFGTGdNIxJhFVAp1sFRqV86gd+GE6kFoHODp0MOT2XJFxi736p0iG6QXSiOZ
i6ohaXyPAU2ogo3HSy3kNY3hxVG9+dcMGCFHw0pmZj9KX+TiAlZD1hoEm3wuqA15NWv9VIyNRml8
mQSwdQhRUT5YmH278jftx6VNBYOK6TKHY8yBWxpsjvjV1MmSj2A5kMYZRNXVKZ9W/ifNMcPFKTeA
QRQYByDPMhWSDXJJKf6ZpY5F/fDHewzuCjNtgATSZ9Jtr7IJQ2x50FnPY0pm0t4wUeJ3o28pOIgM
1LZqsLLgpyTtdyXmESIeV4LjZlX6POlSdyTWL8J02GuTc04K40tuW2j2mkabq0ZuU+Mia5v3mgg1
H2p1qB2QSBF5uki1mBUCtax6LLXuWVB/+eQNTYLnUhrObQBbgR4ZUiZDQsHSxO1ssGwxPhO0KaM9
0S9RiUaUNTCliTfk3NNU/yYiIAbz/K9MLkNmvbWpfEvLR9CWi0AzvfUAYDSd1w6+fEkQ9s/HYi4y
Ps1wl6X3lAakiyCIlaVYBqPo3M5hWNCiSGfq8WI6KwFO5PMgmXS+sNlEKKKybHVt37M4iWqEO/nk
OmUniKThVLA4uiNYO+1Nt8mLDceAYpO4tbwEWFoh+M4rbL8AD9FatTDrCjHDAyBK51b0nkkd6OkU
yAOABKvEwjTPJA15gG8RCUoZ/CvTySTFeLyb1NMNFO/Ev49CnCdG/3R6G7kZADHE0LaesxSXWmqk
UxfKRlX/TPXvFdUa6lDiu3aswr0qvmdGfM1hWPZGcGfsSYFqs+9xcItY2zQc9tNg70X/tubmrkI4
lF3/iNIW6TAD4LNkYYxmoRDl7TlosbavErIBNYwZbIL4acrGa9GhRmxIkMhuFIW9xMgap1zrarZr
8D3Cmo/BH9UMmEBza8Tx1d8lGpASw8beV/9k9d+sgSfIBfWRbh6Ma+lM3EnSphnSs4/MXkJmr5Dv
Rlpplj8D1iZZN26HqH3gsllGzPQLkwM2WLcsIWTQ9wZh27T1ZrJsnHsB/6vprcfoH/uousSSl4NF
5xctIkQKVXIKx9cHuwUN+7B9nqatkV/y4XVg/ZI57c5g25ZzomfExWUbmYuaMhTlfdAW+k2E8j2i
5cGS3cjHAD1emi+gXuA5IWgGCye3k7Sw8l+dEC7lI0pXBsYT/yD5F4kPxqKMnrXt2V9Nh+cgKVdp
7ztaeyrm8kfLL7ga4sTNEhzQVbVEaJrqazg1QFnGA8k1x1QhsmN0GzrD9KArGGMuZY7475Q68xJU
IgijxRIW4AlikE4IS4vKL13rBfL7AftsTVgRoXCk+wjnHjAUrhGApysBxQ/SU37g10lANTU4CviP
dap9gWI7/wFittCONpMmDLk18pOB+WCBpIH9bwYJt8uJClCkbYt0Z6iWyCrxIDrbVPK30xVJINJA
cYyJo2FkureKHxlpXDdBYgM5RfzBsSNr2pEfvvzsFVbaEx/vwxEYuTFKV3hk1YQtoM3rJ512qb3R
1O4os0uRrGVlvCvjkp9b6HTQFTUCMWEolHCEEgSoeDXXJkIIlf6T4H+xGmaBHh5sklJyza2chM+q
GseNNv2PpfNqblTN1vAvooocbiUkQELJCg43lLvdJufMrz8P+0zVeGZPd213G8HHWm9ExI7pp2d/
hHXqNEoG03QVbW1qPUUFTV01mU6tCV/Ka1xydG6QUGWwGnU791aCKF7defxKrbwmGYEUHiiO/TC7
pVFCyypOlI3YcxcOdl59KoeBJE7VeoJ4VK8A51NKyDIAS0olbxacW/Lowv5gZXf+jxXCdIuuDIpm
/gHbxbv5QZ/3XDoo0DG8lQdIljHbWTynEZXOC6hNJHqKHp0GmCiUyPoxob1gADyBJhasM5AHPMnC
r2Gbs+cPotyuxuxK4mNsTT9uXJgqql+2El0lhGCkd2k+Rd03R5sAnxcbgy10yrlPE3bW+paTsRV9
J/iQp5J0MelVfyTS4S/xI+ymmpLTNgZ+RoavGnlslCyqKCX0fF9EhBB1DgrdAPYKNrF1OomUOfL+
Y4/Vta2mU/nRixWMhuHotYeKeo82FEaDvXDZBUrl6Jc0x3hr6W6GkyAMLibHU/YtaKK3wL+3lACL
lUZxCCsLknRiPyfol5KMB+YGXubM6V1cnYUU/w5ZRV/iKsnPLYf0fgK5OhBWypTA1UDAMuEuKJ/8
p+G9T7wo2uiK3CUsA0VCixlejJAzPeoBSUbBDkqWh8gF3B0s4VmOzRPQDeQuLBo6dnYUYXQBWjqm
FIAp+JYW0uHDgOyTNzNiRRx4yDL9GfBNKzB1gcVFDaTU1yAM96x5MbUFPrRRjNySt7k2Ptc3n/6x
lMeFju6KUOGkAG/hnNS2DcDiajmAIgZMW5EYsoBjMvSV+pXO77qsHDOSgFaOHZdChp5PVyjJET94
MzW8JPngtjsD8fNYu9l5huEnO2u9n4tPCWyg5Z4yRzviJLMa1j8nkW6huuvbxqf88pSRXN1gbVfo
MiEvOiaIrcJpX7oBzXu4FHl/9jxjUcSo3I1ex8eW8rEBDa+eCAotBu5lDsbmpvLy1NlqrSRzY+Fb
Xc6aSsL6bzjSYHQeh9FL+YAbiW5yTnHm8ZGsW6b8tvsopGLDM1RBM81niTI5QlFO1OqdmqZCMUdo
HRdO/pRS15S7ew0XydCnbdbRjRdKTrgsCx7vnY10qOj9xDcpYrdAR0RxbIahmRiLzJl7QMAarzpm
b+mfGoOoy9yi+MQ6svwSsvx0rXca1lJOVTV+qlV/QElRLTPfmqqu3i81ybfCU51l954G94SMYC1S
Ttq4nDJh1Z3kMyN5PeKVhi/OqrPJyaMjUsAASPdPQSdETCQ+CIksHohvOQj9H5xs0/Q0ewoK6GBi
wV0XULmZXFPxR4QWK8Ouk0DzZiWRE1pPeOgKSzUCYYlQD5lQj1zb0ZaJBI+R+v8/GYMUKwNcr9+E
2o+4zyQYYiYkcDx6GN6xdpnRW6sqVNYD22X7dbEJTkqM+4wBZgS0q9f8UPoHq4NSS+5iljeTaAco
ScXTnEp+ACLlueZhy87CCJEvOcrzFyNLzVjdGbZ0wANiTHbNiNm4M4e8DsrWdXCcdLSOaXaYR+Oi
ms7wK0jk6VOIo2yCZdpIRCR2IQIaSIAEnQY4sXQbSCQ0uFGwNUbP2k7jcxnxOaPCivWC7vUbTW0A
HbbFJKB1J0W3s1LxIx7RrvEjqTyl4TdOZ5tpeUMTkUbKCRuz8hWj56Js04bjJAck4YkgSQCzGiNv
DbmVQtjjmAMgHsq/7B6epsU700SzaewnDCQL78aAW0rmlmr3KPd3gKe7mtI1XK2EqZHCTQWdsqAk
AUX8pHFqH6KJSd9z5cU3TeN4dWoF8ISmIyJmUSkBR8B6MGIcGOzBOuW1IseDuWmVFx5qHAokAPPN
X6RK8foGk1rreA56SssZGvDxKM31zgxtEwdIMuIfRMDUTiBJ/eqwIqYOP1wG7A5fpNEJLAFypn0P
zdvzuqvgCmKcf2cB08cAWyk4Zugwgx8yM8Hfsk2xgGlN+hLhTdK6tTOxxIdPs4EcemqD5Uc5TOly
CMgTk6PvIYxuZJJeG9J/FNbtaL7nWodH0BYxAUO2zu/dhKqH7CfZ/txpbXsi7uAUsHHrxdvZovHR
mEJ88pU3cfJ0JALpSNxQLUjVTxSduia7UpNopo4Kc5OahqP9j7lJiZHRhxYqnhgZZuLE/GAfDnPK
+Fovk8lEqjfxQiQPevJ8P1uEvvmaEGwLTFU5SqaHadbnRc0vVI0tTXHPYa85wjniCBFH4uitU8SA
mAQGowayoN5ou80QT0TMQAS5LqRnNLtpZdKpjW7tQBL2WkzqPZkFcm66w7YmLyNC4JZxzOCEdDYj
A9HAh7VO8aZqOIoiOEX3BwEDSo2+I3E2lo8WfuPorWiIU1HxeJKIhLuIYANuAqAiiGTTJnFiZMzB
B3Hu+xxzXsHElLsaMGLV/9GXc81PsLB0lJfRZtMaQoNRAo7J+OBabCai8cxNM/zKsQyPPDsa6rh4
8gwr99rgV5ikfTT0+7DlZVuauyzGc7dNo/Koic/esM6MlsMkHCukiYhG+zznbus4nAV3Mu85bVn7
oiJqZq9Hmp+ODA99cs5E5byyCcRoPNUkOuJVlxjhpS59qVn84rMp+/ZSsAW31aXibtQos8AcDJhK
+AcQM/3QVY4PJqLnGpcDJ9lfKfemMXeCQtzr7Wf/mfYPJKk6s3Hee1BO7Sdd3BFGTBNbh4XpX77M
g0SfKPHunB84omcUHhpOVdMfYuOsWVfpq2uveS/5ZYiPNvJz45kI6q2xlvuqjBVCpA8kTnXNYPex
06F/RLKKuY+kR1LIGabqSCZMqHTmTnawrjA4T7yXuSLmiPYV4lf+3cjC18KwTDFDIrRX3jw5XY2J
ie3N+KPROKnQ6SjVGQnTF3EtRXBns3SzJvcbBmnjGRNyrDPEm+rfqMq2raofQxpDBSoVR1aicqBs
hMiNsZc2PL0Kmo41CXRnNuMjSoynGX6b1aPEw16huh7HR/PiB6gr2ZtLDbEySxCwrNkAEVJ+UBI/
zqSWmtQb/AKSYYLf5ek+9GusA2Yo7mbsuyKoT1H9lQ3EGdj2M4Jcw4RANdmLKSVYOeN5uWpfE5ne
scofLDFGIvwQtMGt0WoKHAAaQ7PA6wX1E3/dgHl/qE84aC7LSGLPTb9XM1yL5Es8AmWMaIBGmHUk
5lhUrAOT3cDAHEmrwm0c3y10pjO1xAnLnQHlV0AppAdZy28IpgQicoJ3C0Xqi4VlKF9Bq991hlgZ
PrNVrdfMhemGbxzo1eIZdfaoe4TdJPRLyiVNngUXupSZ4cghFSmnkNDx08xrTvmLVt/3rDz+x6sR
4olesIVhX4T3xMQ9RYI2I7qBK72zzilvw4BY3/w3n5Tjf9BBcNdV69Fl95kHpUXAZmZbtMSwFBil
e0dgYKlSFwQCcouKNHoM9+bqm9WpY4NpZJNoUVBAd4l/R4iu+aO3LnJluhaZxVCWIj3Q8bqwME7h
6SDMMHdzIjum6ucztjoYNUKAOXxagX+WN3XrLpx+QfDNP4mmlzFs4h4WYlptEZBxHb7R6VJTR5Yu
G1W3XFQuZ8Je9N/LrLx01U8D1jQ2NqfoIW9uKy8+Pg1lfigHSqNJxTiFBPWalP9O8GCIuIrx2fHN
eT3O9UluYidKcgc97fTbvDIIfACOQbgqhwKiOKLXHakqgdXbDEgdSAW6OF1lfyMq8Tsx6xtNM6Dm
6VmY3qPid1WzpsKuV3+Qfw7yVmw/WjAc8IOMtxXd2QrdFOUeJIcmaDz40RsyuOQl0mDDjYoZPVgk
n1ie08T9TU9YLVuPgjZbhumchziC/KPUWoTbFYvWnpf6GNNHnyq/K4IijX41MqwIum/xtZmRWtD4
YKcMiz0LCuK4AG9170/jd0qiW8FQAuG/IA3qjggU3Q7fpUk7uo50+i+ugJCxbF6pzOoHhrxjOqMQ
nVJRmh1cnGYVziHG9AJ0GDiJ7Kpl+MaZvVjnof0TIvcJ5F8ZeKipGxZPIFSFumAdx5IBGMvqQOwa
i7qZfOmXaIW2qDiFBjG49TF6bqwTy2lhYVwm1o9FhkASMji140IzYrh02wAbb1pcGuK+GZoagASw
jFx9K4U9Ajmtzzf41dV65AekkKBzWuGran19eI/WAL5Q8xc6Z9uPLh1JLPptq4dKDQkdwZlhq8xd
aEwSao0jMKh17aTw0Z2FCM868tGBT5afTTeJYiivDR3bXW0zx5PlpReJDYfdImDu2j/ob2UGwMaj
lWKbvWr0xyr2emb8TZ70trYQYo8IFPm1UpdIUKiqO+nDtFdzNHA4twtgXRYzppVZBovg9kwf3Ggp
T1RGKnEfDzc9Qy5G4MwaloI8t94m0eAtOETqV4CKogpvxhix2QA3GjGku3hdGNTXU2hWscgS3Y5o
j4lbtfW/svKv5vlCzW/D87Pim7hz+V2B513S1Z+KfOAhpf6ZlzUPgkRXPYb8EB6fXJR/FupRtNZI
BOXfxFxD4OlBDTDYT/W2X7CDznuJdvJY8+CVDsh2/Ugk+oFg7pY+7QawtUP3m9P50xIXSjcwzRuu
fg+NeSMQyz0MwVvCOLmcBmVwNf5V1oAJoCYXLpJ5lmY3yv9RhSbh+Y19hc9f1+lg4u1ofIFRyDjD
q/wfOrxOemTNvt/3lHp+KZKxmywM17EnzGxB70q1gnEDCEdFPlOA/5VcOta7saObqKS7EuWe5kTp
3Yx9YbBX0GTurI3F27m6JfJsa8mB7yxkuzVy1Zg9JtqNOBwHLcPVcCyxXHCH0iQwDT6uhGCkGuor
wH5TKJ7Bq38USagibFKLb1gGC210FylwM7uqcGgks5uEmpssgdvq2/ggaWTs01k8huXTK4f2SRrh
g5bmWvUrUnNbITjy+geLcHF4k0NLWn2EHLtU3IDUsC/Zw9BuCqxqxl5h7Qqb3fKmGBwy0XW8JqSv
WfOuZy0RhnkfKKxWt4HaZ2GGVk+wgliIoYI9YRlsMcE+oHNTAufpQa/qEvmT9a5w9eeE5ovdRL46
W0WQa4/IKF9W1F15zU14APhrCIE3DvQxtLifWdx6FZS3VZjr6tNgyScJODe4pGLtqXwtCSN8+Stb
E+MwUXbrcYCLi0ZhiS2+Ny8NQUYtICXF3vofVWxc6h4v9A43Qr5fuYWUg9RHHtnQtpwDxhACsE94
z2nQRyJ2+X3N7EEfsbo44sUQdd/AJLwjiG1b25LoGMl9mkLbb1z+9qTF3Ypg25FOqffujE95NDS7
kl09M51+anAqGTt5OutCxIh5GGr9ZBQ/o7CPvY5vJZsb8TKsXdVQEZ0jMfHVH9NNHCVurMB2ekne
AEnQdO5YMrFWw1a9xiYPitEjagjfYn24aqutHKQx/25p0cgNbzZeekOp44/4E0ckiN9QQNSzeNHI
XiB9QwALFnfkBYQEGsRk/gQnQ223JMXbwX7gb2R2W77FFGJWVpxw0Y8Gdcz1x8znXzfMlOrfhcSe
KCZ+DYUWw6dAsQrZB0yec/w1s7AIVEi19K1aVMlWv8mo2qSqhagbyp88oR4EwBoZhxydYlE9SVN7
XmLhzNBv5Rr1bfMFNd+mQGa9wOeMtrQIKBTNw8JGGA+kCsHcdjWtmFhhRkTlouS24jtMg0mH7B6v
kB3yysVlQPzVsJ6+NiE9LvNItlxyf0INLwPs8lrHZJEkNHm+TBQEUXVmRC2IqQmszXomK+GhVkBb
CAQylEsG1bysW2HzoMaaGwdMbADVkzKqMAgC84y+YEwrjkXzYxbFrVOiq4QcD49OSqoZaaJaDLwQ
w696PcoeArYRa5JMyiFWJoIr/tUi6cZ/l9dEP6Jy6SlqLX8WiNXCKeYOmRPQ9fqBgC+EJK3BIWfL
lzYJB0uJj5z7lTY7q6vnJ1+RaRTwM/lRCUFDE9K4DGcISrgxsB4hgSUtOgDSWQvdeKAZzOpr/Zig
Ewn3EVkG1w28uiQSoDP2FEVOWEbdFGn+1P8JPkqp88Yo84RG5ShsXaU6VmTR41dfzOnNwI9S1qSJ
ZqsVDa4flBh+0KIAZDsLjB4JaRuG5Dcq4VL5nUnDJJIFkwx6fRQ8MbxbD6wzkMInwX7CVJCyoau7
jm+myA+h/5Z1wPfEF3mjiu1ODr9lcOVq9ErEbabFE8QbGBZKMO9KTg7yDltd2e7CMIBN2wbCCLud
Mh8tZHUnp2W7bk7trgeegzgYWxYofJPlubWgFyCaZiS5hXaM8sTPvmsQuCkbCVJK0AuSIURzgMEV
rgl/H9nVkKT0rZMC9BYanZDCfZXbNtF05VUvaxeSW+cP42YlldfCNmGAKWrafdnngm1NEe7qysCy
YE73DooIgGveL4h+zADhT22Lae5KORIJYa+AyIu8XbQvZbo0RAeEbDxINkpEUvTLp5CMxH6SNNNF
24opp/o1vupcuKFnzDHgSJHy+My7g7DO7KGDsFx+LKDclA8KhBn3BJ3id+cQt9h6UPnhccGsNqHW
DAyiysQNVdJq8jTNlExdzTNQ26SsdBMp8xprXQ3V3C6RPQHXxGrtDd/iCqOgNbLQGo1ojXp5gmkG
ky4DQvdF0j839cgeiXlfDjyNaJJk9kzqLTTk8EEk70Y92MVGgcXAxDhvltZmU9sDxazOTDndQEkg
FlsB1oNbZbJJxo1eKRcjtS7Fr8ZWPDM/t3vUeFdCGrkgMtNFkBi3RGSmUMx7leIWr+OnklTPT4tT
J21O8j4LE5Tm2jlALi63dBXocNHErJmxcRjJkxgPyi4mb3UhKr3FvdyV6Y4C2tn8Zs6hs3TUXVUi
iDwWdzXUpkhHN9Xw2P8Rm6zaTJaJxVduk1r5oiD4JK9hSnkxfNqt8o9hsC2NG54gTrYCgirjfzsG
saAZETEp3px+Va9WNN96Jk+qYEUGbkucXZKEUu5LfkVr3xqewzArrhqOkeUmtsJNNZq3kAS7EMkB
U5srUlTNVM7RF81PjNsvjS2GljDwXUMYd2MuEXnsMaun7J6aA3fahsVJYN7OJh1lmHCqtOhsgF5P
MRn74lc9BU6r/TP/kkvpM7sFNEoJ7SpgzXyynkbsYhQGbVeBsIhrtBI8WAekqJXgZgL9LeKFk4x5
paa4Bn5FA3NEwIRKxkHqHnCbUQQwvKTi3IZ0yU1fkJJ7nuwpTiin56lqPCD6UzXop57NG0uXtnr8
OAv/8wkhVh14YgW+ep5aicND+V0gWOppJqdhdVwd2kU84ko+dgnWWjqiw1HgqtpRQQgrH+roaTr6
f5U8tNQWiZZnO983ZFoa8sATQjsCr2HKIcWWOqILT+gwWvilZ+KZzxVYtLac0L2yh31gk6YxXZQb
V6XWJ08Ft+neJOPcECJtoe5U63ofUbtQ8O7iB+V4zbPkMcrD0+iHY8s5yfYezd2r7gCfmNZlcg/F
WnuRXLbXQgAU8TyoHwCaQ78AD97QothMz9Ad82Go/g68n2fcv0baIcREvwx8wHAkYgCAQdOkW8aL
x+LFQy8ad4N0NAAcdvLHChQs8VFzBBocgq2ifdS6cJqK8fzf+3QNoZyO44c8FW+VeKoxTlpmu4Vk
t0DoIqRfxvA0/xe7FT8UylKm8h/ImaKOa+fnTr5TgEV4cbTXdBu4AQQmhRqPocYLLLlp+xEk2FXw
BgTVI/lehuEohfIxlICLeHXLgn6cMiRZ+NkR80S8wBaSuibRBSRVAL0svns15QcGfT5jP0850pqP
uLH2acHbdg0ZxjzIMNEHOASVYzHkPrJn5FsAlP3QrXkuC77GsaGNnh9Hwc44U024vI92kc1PKLoK
mqgbWTSLz2qAedfMuwzbBB4LgG1Zj4y0lo4dupHU+whPmP4kvXSj8Ws7oaNVyWzCZBRjbWn7/jSh
rE/3NJfurR4XHFWeUf+tWvyIOfVCCc0dpi9QWaSxWCdUQaFJUKly+m+1DNIblkdUe9DmlKHxpaNd
VImHXak08D6EYynIC6cLqk9afvr/5B4xjoIM3NH6Tjjwcw9tCuytCLb2bwKk1vntvtCcVTZWUn8L
mrqtUGoh9O8/ZXnYWXyMjUGkBW3hqJMDkeOXO9ksH8y5JtOwunmHu0pEDF9cd3SHTohfcL3uhCWQ
NE2qM8Ug4GNjjekv+s6xdYpMNaVs+mGl+UjmjCfudl/DlgGsMmBCIK4B2C8TC3epMSRQCTBt1YLS
MItyQahoxgmd2w5dxKAfu91qSY6BN7TFnZCIFASdBPVtIsGLBJuX4oj15GiI9A0o43UUaSDvRFV2
BRXXH2F1DO9r1DRtYj1Y4V2Zo/P6bJbKP/jPlIs6Nl4XoVc1B/R1UBq/WjzdTOXXxCRNXvuty5n1
C3HD6zV00653BUMnpyTxDLP3UkQInM+mdYkw6sogAgaid6g4DcivNIA3+aLjgoAZmjhho6Yvc7wX
JU6lb+3WBvWVCyTDF7DAJvTCQNYXv4IAYtUnB6OnNKGJfBlIUzOCbSQDFREuIt6SFSAF0MPoMHIg
sUPzM7SewO1uQZz0Laq8DLi7fsQQsAI/PB//QgZUVtFNtzZ0MXcwVMIua+ZwStjXexC+8ai1iWde
ECzeFX0g0vjJbIlXormLQ3UvUk/K0QVj8MXnnmEmbXig2SKPGrYayQn04TkB5zX03ZLxpGofVtF8
lMETwKRnrNRb010YU3TJTzLRp6J5jdxrbjSo9aBgAPsINdC7+CRCxl1LUB+Uc47tFvRkTofbtJsC
Ws5+Qz7/xZPBcTYWQ2TXN/fa0q/STL7K/MDVARUiQUljYAHsaT8iOb5MaXY19PSmldYN5eMvkxUp
FNTRkPZSthiPsrc1Nlb9MMRTj92lGpFHJsgNhZNh2PKovhlM52dIVYiTT9OU/LHAr52glIUARRRL
gXM9n+XJhNbyrcy2NN2Pw/4UxcGpQQDSAwEyoMmT+JJpizUNVN2gqjP4bMoVxTwSyQcN4g49v5t9
W3JyiKsSifLK8PZ1idUmOYQwdg35mXR3MLMRGEJiJVfInakeHQHUUqYs1OXpXkEIdmsU6aIxx65m
h/ChwjOF6FMGkg2QX1kxF4iLpHOxkAG4pQ5KPtnw2ArvqkrsXvBVEGL0o03WpWU1ErM3lRK1WF9s
wjluasmsIm+QW/SiciTyIJs5gMUGucopric3Cmu/91PtrcSPJQHY6jh2wIBFY9xO4Fm1/rdHVzfr
6UVE0Kj9JC3C3keEVwxZeUaRM32sAQEV4JgdZFFwCZubgTqgLbOD+lHjc1baAzuIkmq3lKLAFWQN
ZD9TsqN6Gf/WlFZrIFwEt+5FLNoJbLoWwbSi4kei4cQPg1fjhLit4AzzB/Ekk7nQkv1QIR2R8NbI
yEfyVTNCdeeqQZH3zHtJr+wgc/koh92K56LvUbuR9/bk6pHIwjy73YuhJuJ1Awlj3YbfbuqeYaA+
KYF4xpH2lAgPhtbc+gEE1oSIZ+QRal47MhWd1v9kx7yClG3GRmHeW0gIWd4rrSLrcH7hy8HBRSsR
Orc1gZPtfJz9uS399anOVG1nIQ827yn4dakS4w6hbYBjS4fGpP+ymX0dRUOHokQgHyLliG65lZuO
u0/H2UW/PFIlmnVrreYUYVhfVUhV5po6PGqSkbRK1Zv2aB8JOePJ3KGoF49crw0p6SjDHKOAtCZh
BPBxYvwdOBQFHIzrR4ZoYT0QY5JgNQ3Zf+pzLgaU7QkdimoE3uRyTghoESsSCrNNqD9FHQs9ocYh
E722pY3JzuO3FWY3gSQQe2R6dtSBxReOoaLWjh11wil3Ivkrx4W7KUVBClAXBDQvbzPUEkrxK8/F
roEIDzOq4/VjnLSEI1ALK9FAt5ZQPdn71Qmpy7GO3wZSRTuuNs9HnEVuYaCKBGpgGDYH8Skp6ZOA
7M1KpXYwqxNEKycvYceeUlE9+LN+zL0CGsb5EPKo5jyqE+EAEzVpCDSykdAzy0OGsTcHp6WgmXx8
ObBBuNibZtsi+nF1HVMAtF1zvKFjArU+1mhoaLnG3ivY3JV9FzsmX1YeOcMLUida7e3FOzlZ70Tt
mOad7Np7EEX3GX31yu2jEBi1X0m8BCmiOPQ8AigONBZxzHNGCcCNoFuXsEli3o40Shzqh4Q8QBXP
qwic3p05PEYE1eP0kcgmnlIV8WxNOtp2WUEMpT1jIyyXjmAwEw8YOwg1sVSXMdMeO1U4qCyWcXi1
CkQ+fCZmu1MYeCqzPZh/myn5FCzxY+V/cVgo/9PaMHmcBhrQwsiJ8vcO/b5M2EJ4VPGKGGsaD22e
zRl5udkifaP/1CiK/6zE9I6SmKijPAc03EZc6Wgeicxyi+qo6JhcERfPvpVSEkY6v4xK8x0fFEBZ
jJ4sdDfjvlaXvZTeFVXDXbfaBUGhIBKToL11u3exijhgQJp8attJWlDWKYSRtwessljS8Vmt0bVS
prIobdIezymHSoUmTeOr42DpkEatg1lfsbd1mIJ2tM09pHxVU2wlZvwkOzc7yjM7FFz8aTLH2kgY
jcKxFsJO5dCHJQQZ4ctwOfGTsT/nAzbS6soxRboE/pWP/KMTUfga9RWKrhg9NfZ9LAFIxrVo/G98
CpnnQDDsQiXXAPEu9eEOog+nZaSs2mabwyEt7ADoK53RDnh7iSgjO2GnEvOQMyWEPwyn42RcZi5x
6RicsDJxuBHuUAF+P0PyVuI7TtjlJr4Qm4C/GA8SPZfqzil7V0TrJsIVbNBNH9OwP6YL/ZFJcDBo
Jl02q3+gpJcEteEn4fCL+W6o4geUtWW9wqs+GrbhUIkMzDFgKgpLwdOAOj6xTFZIKTfpI19V4zzL
1L/nkXjJH2jq0E0sJhAkE+5mFxIaKHgTjsBFo4eWnO4zvJDYl5eVV9vV05pDKTqEslA2uVbF7NJp
RW+oGCStIhnaExUDPi4iHEShlbiaxFTajI7ygkmz/mhxuI7Bb7TWxlTCiHaOmw5TeLMpr+NUXKNI
v+SheoxZry3FX77OtVRcTSE5m/sE/98sDfiOzF1Tv41DB0Qp7g0FPbrVOMA9jomRJUdJWBRYcDue
Z46aKLBn5VmrBqmcgdsEbMhuLcXnVozPikL20DQBxY7vHQfgKuVZcAgjV6gxf03xk7DEEhChEv0V
KEbVc2CqkKUE4hqOOXUy1rZ1dZvwG1quPN81XNGSOhOc2rn1jA9NMBwePCRJhZO4BgQWymfjygUW
l31q/Eiv9hERLCsgA6ZKYFcGzW44903stSq6ZRWYdttTBjiTnKjrr1CQ9pNK5DaVYqkxuh2RGEoF
04FThKjHgjKt7A2LTzlHuxHDUYkWKKcP2ZQIM+SPUddogeafTEeRbC+JflEKO5imI5P7icS8y9B/
JVpzNCfpjtzQCpqzUE0vMT/Nm4KrigXBxV3sTrPCosFMkrJcjMScsf5lKHLSXXUay/oaVX7M9gow
MFUoqlZzL7PCGlYRDvoOx+A+oqnN+FVVGCxcvdkb0xs9TlxGrA/QmHvYFdn6O5SMt5lHO6HYOsou
YETM8NKSL0FihM73XQwaWMrwQEKIXnHX0ztIIwLXlh7yY1AoB0HjElrSinPuCks7NU7Zdyf84xzQ
0pkk3kt0kzpYN2n2cEcJg3qo+CrQc/JqHJDgEwKPKU4kxz4/0HXB+4Ytd579UWAsLNEurd3G2UeV
du/GNSgXfFj2FE3eHJOV8UnVD3d1d2nGzUyJSrK9TWZka813pVGLVFN9uUvow+0ksCGl35PcuDcT
QrXNjdoJ+2HOnIawaJnqtdNWD+vzNAxnwrfPVbKchc/aqjziwLxim7eFn09kDRWEw5QjukuCIyXn
VvzLI9Qqc+YVpoCpT3fbCNIngvBBPtEpmmPS6B4AMiL2neRLqgQnSSn9Zn+sWnEj16nTmTItMu6c
dceiJBEpOgm2qsSnZbT8GQJPals/Wz4q9Uzy1EkKNH91FiZEc/9EaIrU2vCKgNAfsKfkV585qve5
rBODXxHQRWZbnhP1wUmcRvQqMVXS8aMX0lmuD2mgX/o8uIqDftOK6a1dAmZtzPlye+d1fxUw8Az1
PdwPhfTWzznrS3XrrOGqvt10kXwq6iGao56xcozXwGy2VfpTZEcjCA7pNB5rKyTJoPU1UomlODq1
WnwSPIuYg9FcNu1SXNraPGeLdjKuXXgYSO0Z84fyGVgyYZbVRUh2Ub74al34EtWGeg/xYMVOQ364
QtMDCcSS8t4eJ9E46go9lby4ug4vsIy676W/xSGCiMqk02Wbdij81MNP3DG7hf5E/5ByVpUGWf5u
GLdhJ3lTlyGOn1w8bI54bggZlPC0EhHD6BFpuGJkyekXc9+gQpMuYsZworKb47AwrJOA5DdFqJEV
TGlWcUZ5f2oMvBVFciSDpxkwqJXvDCa++Uy7MyZcOSGVgnt2sXNl8ER58Po/2aAeOwvADIYoJ/62
kGJITlt/QwLPTXzvjPGNn+A4NC2zQeAQAyXJbPA7AtudRDepO0eTR6ABH3yBy65Hi4SGc5Jsk3yN
d0uU3RmPeqxNYApEnkFM7lK8L0oG44b6SaQmUNHeUqikxvyjYvcABMIMRJgOEXtMJnRv/536TYdC
rPkoGkBwaUMYY7BLfGjKifoxHql9afGO1P/YUvSao9KW6D546LtGK87yeSqhJlfB66dJK5VUfEdh
s5fIve6KC0PmuZ4Mv5AmughtueQN4QuSvH8tUbonR4UPI+wHjyzVqEKcjQRyvskQO6r4SIrn2FR2
T6PxKwrf2pzuE+g6JCnv4Z/SJKhDPNIktiFwCl3UsmdB2+OV2JvI07WDtbAFEdiYFgFzU+K+JAZi
aa+GPcoE4xjWyTEx6WiLmRWW/VIobjJrvBFLV6UxNtmWummPMPbqCSLoNM427ZAdtnOBDFhD563+
RmCt9NMP5FMhMLZU0EKLqLKMrAzpEJLTJbsjv6mW71n1JevmAcW2AItOSaChMViAwu6UgL/cRw/P
qpIxn/QIsECZiT9FMTUGOogZgw2T4btVfxEX6NGq50mfNVVkAWnY2JyCABeTynBmZqfcQLCyRnni
Jv9bQCRP4eRxfabwYA71gdZP3o2Y5UhdqmkGnwxXiJ20oIFRoFexxGwMxNedk2FH4wIFDdXNfDM0
8cKFCwo6KeLpPNTzSa2Id9fbo2b+07gWWlV7WUI9B3g8hHZXk2RlwZxSoIhMoLJU8rOxA7MVGhtG
0RD5ncIvdrYGKphB96nc8zokY8bASONesHSbMC1IgIWGeySq3abCHggO5UQF8fNH/D++zmO5cXTN
tq9y4owv4sKbju4eEIagJ0X5CSIlpeA98MM8fS+eO7ndg44KRUZlVWVJJPibb++9Njhdhl4D/PxZ
ML1/XJ/+LNZzEVVXmfdaWK+8EIb0vTI1U8dTqyMdYEvN3u15Eyrj6JkrxGQTBv1romLDLjw1HjwZ
TremcLzAhNJ+JlAjMqJH1bZuTLyhY0CHMjlC/A7vnsyjyCS23cxXoUUQMnmi6uwsJu2CA4g5Pu0B
puCRUFWKTbhDfjOUO+nl7/tSbmMpOucDg5FfKVnOPS4tqqnZQt861PcEUyCmwwpobgMkrmTMrDA3
5cNKlHsT8XpH4YTKtDatB656soI4bTet3HlMhwg1eIv8LHGkKaTglSLauaEqlcnXND9363indIaK
TMu1/VHiD9Zw3DNwVZivYBfD3DCbeE2sIEsPLMZd4Rz7fVuQpnsX4i0qz9YEDQzNQrl05rqN7Dxs
a8R5Fp9lP8/n2TIDPYJfsuwym8kMFa+BiMorTt4nazA5qhv7FNkzEZtFXqgy6t6cRHqjYOF9NR6S
RFiS0eDSvzHJF2LoVAgixoSBMbkbxElyZ96lAGJUvE49Va8VA8qWJ7bpThbkA0KcGLYkkuZqT8sK
pfeFkZ15j45R/z2SSB4cCgH1Z70FLyBrQWb6FujsJQVnv8lNLh6QLkiyo+cnuhMgN88rKfjij6HD
1lCfrKBd/+Doj1/N+hxjqKL7Wov/zLjGVMakwnzS6+q+/I7lEKbEaySrC8ehAKyGEeO6guppPmAu
g/UiCIRRmZgOd7qCkxnzAb5N+LkWDxNwas3Sjw8GzITRJSExZP+x9XcBPm0YdywmGjsYc2oX5x9W
A+UnIhjFMpO3YCPLcUPrbpV95W9ZO3ka0X4OKVxB2EWTNbgBq5fsv4kpeakEDOfD8CST2Aqyjdx7
6GJwPBIIvpb1qme3Iko2K8RNiSe91beZ6ySvGpsmHBLYV22xhvLCRndRlT/0crYkCMsZoe3YJeT2
q1CrOHsZdDecdCvGOLNpG1+lHvLD8mLjM8eGwAbeaG/12wQn0qJdwvkV1R/hYPyo3OSlcRIvUju3
UgGtVTsn/xq7iB91DIbqjzSQ06lfKAjfWfrV8szhWnB6IKaoDKxwkDd5+qeFPSn1V3GLHC9Z340i
v7aKT6di3L5JPzUE5jV6GtNLV/R+AjW3P1TQl9XlSR+n0Hq8ECDZf+aIfg6W0aIz3El5SehGlulT
HnRE+Ba4xZx7Fv/HaPFajTBIMrpeaz+b1k0RqFXlQyJLT2X2QMlRqfZkmlOGfxYVpzRVbh/TbSqI
QMr4g7H1afdecVcF5lpcHIqtViMPinPh6rWXCfIdde42CUu6Ti8Uty1ji7F07T5pK3OTGBjcjqeD
TrvNeDAzLF8onA+W/fVBs2qE2x+xkmAifQwn4zWAw3XPhPo0rajEZXVri+MouC+U2aWykX87ccw1
TIBejQs+vmTku0DkKTbxdkJBvI81jzWuinI0/dIGzj6twcMjtR6MdDrCA20MCjgTmMLpXxCqJBKe
NSV7MYlpOxMgIZU8oM5R+RjndJuOHFuJIgmsMXzRn7ZVsoPjTC9jqT9Li3VXTGln8XA5P5nU/mun
ryxfg1cCE31QGNpybmYf6bRzhOMJ6mBfYIDhAYhjXOkgHAjXLha5V6Hzc5rsEc17X87vatO/Z1TK
NnhLy84fBhMZy7gP0d8mrw+EMeJ8ZNqAxuj8NXj3Jzw8BUc6tX1biy9p6l1ea4s3e2hehuTHcCQP
8yRqjkPLwVsqeoLIoJhTOvYm7jKAfkJG2WNubUeHogniEw5ttAsEJ/FKCt6vJDrjUhEuThpO5brN
Gi40tRwkcR7QU5O2Xz2Bm+Y9hWcSA82fJvZmqn9l1RddzJvbnqIyv6ytjn1M3sXVtDHa9U4pE20f
ulkyOqITq8MCYk9bc1iZ1fDFzUzaTW/T4ZHBoZxNcjxnnKCO0SWXDW9O07+SUvhobOnaJf3VATaF
583uojAnoujeVlvc7KS8YqRzFDCmlGxP3dbBLqt0xMgkzrxtedGVGGFMfyo3p4YJjQJgzA6iT3Xb
m/OFW9RI2Mtg3Eog1davZVRDulFuU+/c8oG2Vwk/TXlnz2H01t1mb6LxcsCyNJfUCfR62Ct0xSqW
h0g9s5JbOLMYH1k0CGu29xV0CzSOaDlJuE4ihxle3996FyA3pKrlRZGIi+Y/NGr4FiXVUkl2UXF2
oiz2MYKg9Xh6ID7hobJiQGSJN1ISVtUFwR9WfyV5Kq4yqAJKg0w0yDWQxlMaeYwfef5zAnfQtt9b
W3Uz7jtltUtiiFE8yA5HVuDdPqhKbIqP4yxB+ewazUe5sl90MYVNgv80r++5Nd8mY1+StLbQF9ny
IsGb0irSk/STpd+DEx1yY7hJ+AGVHw4pFOp1NrpyyJmOntTHMywevbw6TRp0C6SWbyXniI6OsQpa
CXkHIIHKSG6SIOluKuc3SzBJZyRV1lBdN+t9vdrYIZOwFx3BhJguAG0LkDgsyLPxBgrsvwNMFPFe
CBIRUKw6mszni0Z0jZuUDPIstdJLPdG5VeSeEa0Xku7CqJ51uXiWG/k+p4ybayrWKuqzq+I2Wc6l
VCau8K5CzwRELdn6IAQ1E/92uM+JQd4MbFTMh3b2xJwHhr0RAaY5yhy28jJ3Yw640fDX2qkrqcnh
nIjTaDVBjAxoJfQjMXHg6h3V+35QwVyCvZPWHXWpbsP7w/4gpDB1PsLKxDLEwppJv2pJ+4zWhLbC
DVTAHcLhOSZ7ueC8UKVfAG7cqhRhUfMGuKN0UA2LH58LW09C33Tj3BUZjtvas8crH7eIxKJ4iOgK
YYxNkSBNnY049dt+3hSsv3KKnYtThoLes/J4OKMr0p8hvsvGpSxQopK/Sa88kcCUPBGTs6fflq11
1F5kdSW46jszV0vsZ7lKjt2uaX/DnQ+IdGtn3ZPDyrDE4jUaExfpqN0bZeNJA3mRKT6UueUZxnl0
boZVuoU20et0lnv1DgT8npr2UxUP+wLmoKyONNqDsK6uDhXl/aycXuSjaJ2r2vZgEQ0/MYqTZHen
wsK0kh71eTjZfN7mnPtfvV7Ug6n6Sm7TxVBApSCzuVMGTODqUyXvWxBN6nSOJkgo8ZZr+ECRRd5m
gJrYp7nNTvW1qPubo+dPtmY9qYzab07RHK24PsU6gpPEfzPmpyYxyVrPx1zKjpABlvy2AL1tLHTB
JEh0Cc7VFCYzEbAMgzo3osdcl0tZBcLoRwbftEa3pP0zCv25WPsXmisob45eonabJuZe76nvAzC9
ZEQcqCWQ6r39lOlvrPBBN1zWMXKF9FeRrXurSk8i+lXtyGsYglSQ4cqvCaCTrIVrEu+0pd5l3biz
xzPiaEBsBNgwDvJE2/22GeZmu3lvoZ2vMIlHFJQoOgl7PBm9c+xEGI9neYEM3TWXnhXlyqHton2Y
9AQiGTg/5JFgBFN4swieaKoTB885ogZuuspVfmSm/QDLKACm6dx8WZI322GwgqZElm/Qg7I6L02M
b7z24+rAg4d6B/KHPubiNxKewbRgwTU/gp0YzK9pXw9ABCUGAEP2ikuaPEq1mOehjs56Z/MoqOdY
Qq3i7IIfT+jxGbXyJP0kA2KBr30sROoKdySKp7MY97uI+14Rq26/5Bvb13a5tvth36wCb9zMXbxN
nDloeDOtCQCWE4XtGO+ps2kJUSdwfP133SDZ977aME/oD1gIgOh4QpeOmwyjPZTmmhQRU7qNRixI
eLnMSJQvCWWwzlVkrfkQ0a/X4CQbEyxjbiWR9W/P1c9pjngimSzFZcgoiLuSFVx0ddd0kWsyIVAp
rKLM28PkUDJm9Sb5UXjjajj0Y6AJxmAdRvZV5c3AbdhzJW2rFGT4nVCUCxCIEQ294+CLd2u6HDNe
9Hp8iarXLH6ixNZj+h3Q37VRMoGuaDKEBONPqHgBtGfT0vVZ8puPQJu9nTvqejWT9it0Wfz7fbdR
KdZeGSUlJO1gi2huKtVXs67dcvKANS4CULL+nWM/iagyOBrKa811XmfvBoO+e+zhgjA3hYYzfbL2
dpGIaDDSeER++OmQv7KHvu5WCCqG8ju8j2bkSjhUovEFDIRNQPIhyTunNh5C+zPlPxhIEi1XityL
ugGCiP7Mn1T1vs3dv0Bnw9sBy4Hxf3lRaG5RcAb/xK+KfbFr8DGMVPFllsa7hY+Kh77d9eQV0k9+
+kQjK/DZ53AO+/Iyk4Y03onie22sU06JcyPbZ0w+/pUUaYPyN8/v88ihrEdEwer9u4wvckZ9za9O
9Js2jVC7zDQ+x/i1lms0YHwGJgg3GDD8lyHu+qB7Q+DYpzm3w2pq3X7vtAUwmChYiiYwszu3a/NU
tUTJPDGfgdN5LUlC4rHjvsqDybpT69h2TzMZiD67U2Utxs2Y3esKs4WJk51El/icbmXOyV97wqvH
rU2ixnA7WK8rA5qOZ64OW+5/VU/NFuFWbs0r94RqvHUjLYoew7fIITz0ost/VOawenTQs1M7/kjF
CBCZkoxjI30XDtXaDvsjk0B52hTOX/k8U/9CWvEs+LXvDnJ2W2j+sZiCKCHonuZNHn5p/CTjNJw7
sfj8DJ16WKT4tXFwIUiJF0O5YthiW6fF0LnUL/uhLQ6y7BxE7lVN68tOINON2RleUkD2JDKFjByl
2mFW+uOKiWKhB47Dvq181frgSYWDuiyFRPB3RLzcrqXPuMx3sbfq412yk7sEfQykm470VVnbwVGR
QrnoS1usro/1AkKRhJQVhxPg6IOlRvvSUglscaG09lYi9hb3kFIsdAt5smAoGbE69jXHJZgXI3iX
FWqi4QneZVg2jFhtX3L2BOjaHA+KKjYHfnJyr9mjttZheD3B2mC8Wi742UbdS0liDkx835dbQouc
REpar79H2V3rGBeqy9uWlDYJuevoNuaLWZCHsbdAJTjwCfuvw2BISdkw+9+WMbB6nqZkm2f7iZot
aeYUrkwBk1VuHNqIVk1GbGAHjY1gKJ4q/Cq4DGra0ZRDVj1lvEGR+Fu20JUKVsl2KxwOqwppQ0zt
BpvLo+qTkXslQk5r4CMCJb3a3PcFv3SIEcNCX6kZrgzLq8qd6Kwp+Hiqk9uRgolZo1b7IpJrvpjH
Ij3GBUjA+pCky165Fo7hReMrclOYJ3hSuUn88x//9z///Xv+t/gvrCc4MXX1j2os6Reshv4//qlp
9j//0fy/39/9/Mc/HUUFbkG1uImFSTcURbP4599/ntIq5l9X/g/7r1YYU6b+WPV8OiTHSisCiSEg
3u97JwU9KBAtpevoMtPu0MFpWEkUDSRnT3yDxAjF+wI0sHDzV9KCsNSTw/hb1aBLMTbpuGnJCx6T
KD8qnWfr2Z7ZPJ/liIrWEYfE0ht7jR7PTV6u+9Z+T8BUakGjtsGJ2a2+bBogJe9Oj9+DPacvzrGZ
nJcqOjWtclJ5v7PBOFpjfQQ2fdVhEqS4eHqbBQiubsyfu7TNoW7WfZnquyVjNGK+SjBCJiRh/AMK
xuFI0lBEMUvrA8eqkh8WUAuoxQaYZPVIZioXeqpwsqADAsx8XKKQ2ebmON5gBEVgp6s0mGjMRH6e
2igI6r2SPUwM6c75skwl6ARhKLnYOhZXQbFuZwGUmegQH7yFTxxptqEFQmxN280alvLiJ+Yp9ueD
0dkvZTS9CCwv1aVUVcA+5Tkyx1PzFiUtPLVQL5/6OdqrJaS77rwm+lGClx/TUgFO43M9a0ynehit
bAdNl/smXv2kUHynz/2UFkjeTJU3s4WjMZgngbu5qX4tS4Qq9LT2mJTJMz1bz4rrZySIBf0UK+e1
HVS+vUXS0h6ZzPJCySzjxOWjO54NItTkkvDmKTeuvTf9kuD/ZoCmbbu0umsFisnlkXpjyTlhscBk
YRXRETicPlJfb257j67YNjvPVXuZujBl8mte3oaiB3pPZZYkPVPkfcvlwZ3deZ8DEosPSzzzlH3U
pLjjdjl+5DuV5695HXwN3M2iuaBWImrS8m559+Vg6pf3elzeS7PmV+bvfRzExfTaY9kqZFgO8OuG
Wbn1VxmeJ86cWQBKhgBpmf0xic2TmueXeTCgUpTuvW7Gm8ygrMC7NR6aldpSMz6md/0QD2+c798m
p+QJVMPR2GkY5jPVOTop9n15OZUReQKO5yxwcDIKeLoeuMHDrI4HuCTlBn1Sse7UXt7br9sc4/OJ
pe2t53siX5lQm0MWI3KzU8Q0fyzehY3crzCiyYGMGRO1rIHyoVxv8UI9RjOQfCpIddk+f1G4C2CB
AEeN0GFD2zIcL+wQk9RASFkAmG2TIApoY+1FPENCORbYaSDkqOcc9xjj3JZ9ALnnIJ9j7fN/X5MM
Xf6fa5KjyI4j24alKappmsp/X5PGqsgNUZjR1+CMvF/Zlv1Anlq/J3ZXdCR78X0QipjcZU/l074c
00Dq3mOjgAQvDvat2E3t9/vgrYbzmlvaGylW/MVQtkXtiVQNHjoD7lr7E7JDeSpw1fTaQc6jowgQ
cZwT3GFW6radICstW4MzJ3swRF6SQpygmdiIj1mWwtxIw4gEB+JcT18Xslf3PSQvkgPNSMEoSYxW
qanmWNyVBb+tDnZhHFJAPRRvKdWuojaGCfkipP1iFYflVxkomauhN2F/IhDtFp03zPNJiOzcjeO5
VUH3Jz5JHtMyCB9j1SycrUJ2sEwOnw9HRP2xYkDa6HxMElt/EeS8n5pjxMGSTuNKu2WGL8MQIq0L
7+aY094jEQ01BifoHiCFBzgdL3pNeVIkfOXhU3JlJIcZGFUBkhPrUU05Jm7x3eI4YdTqYdwN4YCd
GOHBJrZ309INCK3OZRLfLPLLOGjPcT7dLU26rce+J6bZAJNxXFPZ0WdMlXBxNfr4XJY9lZjLtfRb
SQ6R11OqjeNa28VlubciQoKg5lNqm7JxOnDzqsReNQGk2r5Zs+mo036Vv4SCf+jRtupg5EASEKFG
3Ir+l5o/zHRE0POhlZj/UTisYGBHFdgiO25bV+WQjw2oX+0tkl0zHtXSPD4zRtFHxMe0Z8UfrIuo
Mt+eMSw5/nDHiaKhFpMXA39OVU6yT3EkiJM529zi0uBRAUyJzr8qgLVKXGxHvpj1cCnxLmQHthmz
Ocy56Qvx137kZvtqr3X6Tkett3ImTQ0Kie5eA0O7ONJwpMpYysGzL+u+plhwRuT7vpYIIryUR5HT
MNNd6u/akk/rtnhLZlZvJHq6pHbdBD1ue406gqLyb2K3xBqiLS922MGXMYEQdivm6H7ePwA7+aeJ
mS1+vqp6Ecjo8zDNeb3S7exumkYHIMnBjSMVUlfud+PrAitG/lHzkXNe7Cufyww2unHLd6kjXLky
y5ZAB3GjMri64E3yTFIiCXFp51NYoHNt8cTqLJ0UEgyCUB47h/jNVBIeBp6V376uj6DfJFxpGESd
R9azIp0okdydUzb6ELOGalE0VuA51IxQSSdIbFk4ZCiqsLprWN2YX4k96cLg7+DaIHqOy65/vLm7
xNJ8sxj9EuVPh1WFab3SSaLzgeaez3glIemLHra6lhO7Wwz/jQZR4ahJGqdkVF4YS+ZBwMGsqoLW
DntX4YqdcJ3xcX20CwiqoO6FBW2MWxvaofwoDATWCBE371qvJaWnlNGxMdXTUE5nqCyEnWHLLIri
LgN7H4Q0A+fgAIVKhvJBIo0Tu7H9+OhgYaC2Qrk0jsWiHRVYq8mpUqSNxiszmxN+uZJvSz2oA7gP
hwDWvO9wzHaPAV+4HzVI6YeXCItcq2Pf3tg5it8jog24wmIPJ3FP0M8KE7v3NE4LRU3bUxbv5bDI
6pMrTJfCcG3ZadljKGPuVPwmDc7uNTaxwhg75l88LRRwvjjeUpkuU93hJVq9OOp3nUOzab5VqDbS
CqREczqll3QdzjTxbJmnbVuN2WrJS6GUW0XE2wKeTLxgIsWhSmUrU6lMmreWR6l1cpg4ZFtcPCaZ
9ejNBI9EoarCe7EMBzONjmoy8VGEmQ7ClCkKte6rR2NUgdlsFRSBOaFYx4NYIzL/pFpulocF0Qak
1wXVizIBfftyPkhHo1B4itYf9YgOcCvlmmqeVxm7/VJQKet1DQW4c3yVPIxYr/Wwvg5Gxe0T8SbU
Sh67LadCuLLxnszwNnlZqfzVz/ZT5NeJesP7YGlqMLBPPwScJX83KUYo6I+c6I/s2J8d47jEyuZ/
32sV0zH+22Zr2vyOamqWpTimoxu68tiM/78LAIETDW1+Ur+qjMWvAACsw67WqOWFhIA+2GnrJTVo
Tt+YhadjpNDaed9AnqK10fwS7/SkdgOmETSTJqV30UAQEYcpY7zIZBdo7rKGKP1gf9KiubJNre9Z
8scuIQsT1q8PuH/cB66JcQ0zgMw5Z6w8jEIk1dxnFW1HhN+ILU6CWyYDGwZRuUL1Q9DVKH+dh4m/
9C1SckjlzH2Qa+YM9IM73QrTZPn0+zr11GU34+PBbB8sTCozREPYOWGG4l5oeFTAwkgFIVbpWhY4
4ya2NIk40Mhtdhl2I5bujPTAvv3D6gAOiTkpyOfeCfTpkb7bHLgCOUAgdbncv0eNi5EXtQJ2sgyE
ke7rmQzkTYIRkc7hqlL3d1G3SvxE3GXxRusuDC7aynqOX21zPTqZfcp4GVI9vVTHFKznabBsaCYb
GoCMJtDHiLStAjeKGpUvipyQlxehHvIOg/rFsEgPxcaO4COfhHEZ4F71If+M3qnK4iWIqevj3jko
R8E+kEIasayEtP1MVS4BmdGVu0De0+pik+XwcTBY6LoSicpe83RbgNi6mBXYv7bkStee7LE/M+P/
hBiztZpTSuFhBjeLb7tOopO69GdtMs4T1IGSiBJBjwoabEtW7lmbmJfP43nod4pt7nNN9UxettWY
T+ZUnCJucakFqj2knHNbCIyqj6qwTctNTjuajdhp9ogTXEVl3whH2/SELgl4fqt/Zoq1dCN9HPMY
yXol43FboBvOK4lnaH8JMTyv67rnRrZfFP3P3ImLI1fvSDLprZD1rTQxkM44tpkOTBQJN0TozPNx
zjkZqMWR5PouGrxsWunhyA5irgADvRpNspe4a7R7p2eD4cYvm9E2Aez1I3HtSp/BFZMvsHYAM6QS
8lFUho8xOcD90drPDa3cybjLFD38xiLSGfulxHA1s9pNNCm5HbxKJiqNhyRi93TytBsY47R0+OVN
6LSQrVvqU90o+eU0kzOchtrYkKn3LHGW5I38165ddvwgX4n1XMYt7ulMgdvoKgP6rGccvrLOt2A0
90WKsZkRCwkDwJzJ5kJX1EZc8oMZEfDuaRPZNDSSLJvsG0/1htIsF0hKTW+z24Ja1zzORHMfzOaf
VN6XPkZhau+IpGuBGH04X3BwcOKqOniByuNNLZjcimMmL247fncidjHQTJhcpq+F8nbXqJFdmLft
+u66KmejQdimeC3GLEyeoAQ2B/iQ9hKm59zepmJy1+Wgq2ieZusbyjUlsQDVfkRxptheHEuOrhlZ
MCRDfB2aJ9OJoFnfKYobv0icuZ3dKKcY87A84sixq3BQxrBvBg9J2euZPlhLG+j7fGX7rXTal/AU
RXjGpg0TQnXeGCBmuVPrcEIwzDs2PBniaxl4BnWPv8jh2ao23eQEZXTG9e/Kg3Nb24zzBjNkrwb0
Y4JG4p5jCWWT4GQj2zSWHh8gizyuQppAzUOyXptF/cgG+GPNFdiUmJ7tG86idcwIpvIG96lH/+hm
JtqcUfakjFQdPoBODLPrR7voA7cGTwAo1ZwS/CVlaZHnt7kn7rpBR++F1Zr57ZczyMyJD22F+uA6
njV+aA0UIDD6lZyEa6ZtHZMRD6F47WLbw3Fcm4ODEbmiO7rADojJKtL3Y2cfZO76SwSgiP+1Ba5v
pSwKBxJgc5lrgN/x4xZJuuuOjkPwmzqIBmQNXidWpt3sjTVObe4eXSuFFRVgVYrDY9F8YfwuPmWA
iZtD8WkHlmTNXZZm30/pgV3ebaAv2fN01KABLvTyxOJaOdGV+dFNeD2MIsGRaoYQX1a+GRGL5QQV
URo3zxBUiGGIajt79q/BAXMe53BCWSDJY1LUshLaFxlyQLMpnZbwPsmkuPelvvERORXnFDegFort
M5tciPlq0LODHjMUS6Zjv5WwJ0NYe4rhhKh57fd0o0vOuCka5W5Uyl1q6ntbKk/4wuf0jOeNSZMy
/QTcRxtj3auyFRTZZUFjU3ryxkpgAgcaERENOtBxe5wtkUJpr32ZWfUCBVYaeypj5D1knp494gEz
p9O3mVWvye+JxX0ZmWF1BW0DOClhuGbJbmZcfUhMPOsL8yt3l1aQU5wW6/57o2VH3HvHitNixxUJ
+cVgFcDSaXa7mKFhhcWTOgLmGwOl6ezrJYOp5JfHjejcfJ40yKIcgXO8P7n2YGyJp2gZ7ihSAPy0
Z3VENktvFdOtLfJCmTLy+LsShGjja1GcrB6Fe8UjrTKmMep9DukZ7YdV7FzZH52ewpCfEPHzrYlz
pJQ2V9pv9orod9/T1dJqWqX3hlPvqMbWSiXMOdA7swPpY9ybzOO9lWwSt14v6jCZg21R6XpQOZC0
1KWa3zr+Y2sjOFE6wDGFkRPB+KzSCKMLTzHjANWhggXC60sCXOi7/m6mTwvZgr4Fb2rfUyPaaFF6
bPERLpC7VLBZBVrOt7aEWcm1A/bojWnAN/g3YSp7knw1szKYDltGHBn4C3RFRtya80B2Mbw39vqz
XAWi2baV2xPzw3Bg9Fcq2+caM0USSLVvVqQ5CanyjacSchIH0/P4N8nm+7Lkz1rGjijEs7Quu5HK
J2f6YZJ5LOr6Pur9kwyGqrBvqkFx2JLBJmebhFfk5u4cw71qNULBZ3orA7vi4jJnYUcmGxHWNe/j
d+M4J4KlV7rkpw42yHzmc64gq4jFa3DnWeaHfM1dMjdxiFVAeVjjsViP7T5BM38YmzEGT45N8uBS
TfGxFtFeOcvpYce6OZGwpf3rqc3g3n6UDl6VvyZO4QinsGPsx97xVacMJ+DhCjrEYx8ag4RpmCa9
y9ij5QYMiFX4Ay3zc0mVi9csOM+QBDHYJlHQSVrA9SNobPz5s+fwkhIyqc7zhKyO/4Hmd5VLEv0/
gjtxfxdFdMuFn24L6gRmrG4mV/b6cXMWRUgaYWm2RfE41xhk4WEWxaUb8WmJFXNv9OIQg2Ewtksr
HwwLBYxu7AfzIaVJlAdwtl1DnY7MLwLV/IbGwLWYPqmSuBggfLO1MfdINM64fuuIl/TaOhQtwx9t
CInmDojwGdhn4ifhLCBLFWAOdfY2hQJjvELNkGzLUbCOkCxx22DDVb7RA3TrrZMRUDU9wCWxaA/L
CB1hujPjhjwEEIuSVxdeTR/vIMZhRaG+2VFHf8XSkS/H3mGmlYYz9WEbJuqsCgVfpvJK3+4j4cQH
d7ka6Rtp2orx9GJy8aFhWmVZwFsxam4Uls5pQgjMAx+Tqsc8A0N08tsHk/ZNPQzFcuR6tJNO8aFw
SdfSH/HdINAk7vx0zQevTOBZIO+eHR0N2fTIupZRWDOZ6w5WWQRzCiYMF3AVdGRprpmXKFOo1iK0
pTmU+SbjzydUvjp+F5FEoShpNHl8LZL2BYZmJauXKo8PEF57tTq1RnRoQvBeN5Yco519i7UhlrD0
strK8w7jOqjm2yxMTrBMfpbl0IEnmbmYA8nMOYwwBbeI3UuflF0bt/lxF0KFi2gN5ADuj6DV9e+e
kd7SEVkc0peFCF2Z/jH2zZ9Wyo/0M7QE0im13MY1B0fioKWmbhmCAK8wOfmoHUP8ZWKJLnYLz16c
HzLAuOq4se0/rdKFEd0TtBbQTKDYd4NpImN9EpIK/qV2kLyc8TopX4whhE25L9UtiGq+9GHct323
77uavy/2VLoBEnvEUbOnByJhIK6xsUf7hHcMH0rKtWVjqriIxU3hiZTWyKN1NBf6k9nIT100+tbK
3W5ybg2J70mRLsWT1MPjb9erS/JkUnedmu0okq21wm8SZEu7xnsCpYrQUDRDkwehRWV160vz6JP+
grIkkZiChtjNu6JwdrXW7sWq7zWL+aJRHqQcTIZxXiD5VVBhNqq+HjJoiwlxH81oOVJTBU0FNLTJ
U95INDPp4OtBKYcJqaZiVQl1t0fG9qR1PY3hoeUDcT9pk34xckH9WnSkdXCkPYH2T3l4aQ0I9q5e
IJuEosWkSCZCPVE2cOAIkUTd3jx3Vr+1edx7IhpWUwYPYfurg3B3cI7aIvur1Pix8ciOyR7xisPI
wI/Y+h7z6uKgsjauPkmb4miwTjYnjD3arpzErki5oJzz/IR4YHBZU7xu6b1USdHtqYkoXE0FNNXh
aGhT34F5Z/OpAtqQg+U3D/rt8Lg+Slxo01ezaUNTYVgAq5Jz2K+MXZMs1qcJEpvoe+MqKrziRdpC
4FlKWmk1SMJgKgQ4U6KyTuzLK03jOcioDTn2VmwVywkKqw1m5v/VO2Op3ZS+9bbDeX6DSWA90Waw
ZKGSg0qA5fbmaHR+Q7B+tdGUM6AkH2q2YmRMw3h2oC79F2nntdy4lm3ZX7lR76yGNxHd9wGOTqQo
Uf4FISkleA/CfX0P5K26R8mjFrujH47NTAEEN7ZZa84xPQHCit16D0on0VWuaOvRfYJGRHtDd5Os
9CD50ndusPyoPOoFNQKSfCKqkhmQgwX989H1ydIpPjEwHQUC4EQo+ry5J0Rr4d5QrTaBm2wy9fZO
QpwwVqh67ZfiSoV9p80gCZwqxk3co4O5nnu5CBgQ3ddbkVokrwbBV4n1izr5WjBjKhDlSgrEJfaN
nN6DodRrzGg1mESsGKaBgYZK5YdPz4j6fZgR3XA9GjcjbZD1KofBnp9A5zoLauMI8iJY7NlSABan
4+fYBWRF5vfCW1WDQfTL9dGpi2k2bEXCLZTO6Aiexs3xCaxx7SnatFkdswJg/qc8/+Bd+LJCwBKX
m3FF0augFUOdVRw3YI1uWQ5heiB0Sdco6Op70YDEu1J85l+SdpRVihx6ORjuaLWffhJtYqUE/3d9
CnEWjMKG1bOL1zUMR5If1xKb/rFcrCpTWkXNTcbhrSrKVX7bgdyEjfdoCWnBTi24S0/aLdSIlkNg
QG4dA4KTCiJmN3zN6QnpLA8wE4Wn3mtYQQXat/DjSI2VMFqQSLqqBhWXIi7HmaRKXChQUnr5pOe0
8OPaT0KFTHjzwJ5cEqNDyrEiPOmT/0qsrr/pU+lICtod+jZSO5MN5WwryJtr6Z1wgYAaUaWQ38dG
EU6ejVdMY51E4RNy1uqRv9hQf7MThGoniYsrSlZXLEfqTSs1rj7ai91ieIGeNX+MpA+dPipJOBg4
7BtXuVrs3KFqdiMEM7/aTVASR1BkLudRoDLG1kenlQyVVfDkwAhYLXlxpjBvO5ahT4CS2K+N6diP
yXYcUP/5FXbLeJkiPaZZ3bDtacalItFaSNRVtyu8UT95Xe0jmAO4kN2NUucM95IcczG6nYsKHyk8
2IzfQIFY0ftdQ38zYjOwEK4WjhyDmo234Y1cNq7QeQHNp04lQM4e78aR4zi+HmN13wiZw+Y1hIXB
yxv0ZHcIu8xU9pGpXdeZckjQfojhR0RfehC8cdVW05XQKlfj9h55m5U86QVrwAlDO3lYpxYUCpq+
sSHfN0cd2mNL07NtwqZ4eCiK7DERu8es19fBsfIlO0KI68QKptcGyWNGoOaInS3Z1kNKwY6fy4uk
5SUn3YwDd0pf8uT5t2xIl75bRrqN1VNgs2iyWcxRnqnA/1t2nxFrvp6dXCwkEmnzxHu4g/HZsX0X
FQ7UDXSw0KX2heJWQw2VS/nNKawhTkPB9lWEUg5fynMcwx+gNLDL3jhORVXCAReofKeDSMCIlFmr
CdVfUZFVKT5GLPqPCMpvAv10TSVwKtP1hdKxbp5VjnVT0GRNBwSnSpJuSvKflePRH8txkUv6s0Ed
veLluDoxx/bmoXIdjFg6fdCkCty0h1o2R8/1SGCjBbFL8MHhqzCbGdIuJXqt0zDvgF6eUiJWB3UP
S2A/Zou9Kqh7JrH96HZtsjV9CsKE5YrmWgzSpeCmv3yBFtZ0slV0IkFACs/ALtXrOSSZCisIAsj6
WVLIdMHFqMT0TuRmFVKSK9Jthmyi2FFd2GPXZaNAG/AU2JOur04MEiWMttJUb/1w3OIW3DY46tNU
2yJC8GluhFnhmBWygnX3WMk9pr7aFlAH6XWxKpAGzfm19VpDTbtATTua/hK41kr2AUQ5BXBi3faV
eiM35jqcUprKFE3aYZdEpM+hYVJJ7g7rAxPYJFF83DOREWU3EjYNQxR/8OtgJuTOt5RMyBVxVa28
RbVziwHmZnhQgQgIMPElD6Zsg45ol/2ioHA4Cc01aV5Bfr2AzxdI/jbKCG4gXHjayfd6oTnGNsur
rXQ60fVud9OiBllKl3f81Us+6M3ToY2Mw7iNEwfb6YtvxNdYkveRF3gmteVlvlTT5tDlxQGJXTeL
v3eCgL+yBXWSsJMW0lVZk+SKoVCflWFLDTmXQQToCD2figStC6/19EV8ocUhicrfx6kuybLOyySZ
mqbOv/6lwwHN2S/wLyrPI1ZaBT3DAjdhgyAGgvaLIDwL5IUvAKUBU/S342YyT4fAbG62+ZVJxJHa
z6A4n3RZwC4NMR3+Nch+V3+XT5xzzW5FJXCvE8Bk7+Q032NwIs5zLnCwQ6RSROhLMy02C0rcC5HC
+qneZIaDpb/Kcq/spHVFiGllteuqVAHMFtdiou5EKDaKgJH4jqawp2kdzdEYY7a8yp3TMilVVw8o
V22GWV+EYl5JEyttkmU5fLYV/FCho2KOuN1Ulw1/xaEFKgiUdofSSBq7ZcZfxW7to1nDXOEqcAjy
xVbIi21l0qCpAPL6bmbjqxLr5YiuJM0518/9qZUu9kskUFlwkKRhG4leo6hXdZVtl+J+AMuOurxg
1tN46axlMdR8TonGygvKGRoQrbeMP5UR77Caejr/OSaSBx3RHlihsDARKxXQkJHxPgKir5gbqivQ
nmjJJmOx5d9F2IE0jCY0SSKsSjYgnH+A/gpif8caftQ/A4PZLsUoEKdXG3rZyCnoSXoLRb4CINoP
xSbTKBnL4mqhaUst9peSFZj9XNpbC1q1IVwb03Rxc2TPMqI2KJOrDkxGe9+2L+aU7MJN+jIGym4Y
k70k2kXl0vYgIq27Bv50nSNN49QAKqtgymGZKIN4+dnkydKXQ8YQpMIutKJW8xy1t/Q6vo+r5E4S
FreVMdwQIYNaMJKvVUoSLbM6OOjlz9M2LJK/vQ4SgEtTUSTY3LoqzorAL69DNOrBogSD8qwnSFIy
+aozs/1ESyOGAuXAPCLchhafNEYkWbTbNPOpj0OcKlt6U1ALhUOOnq93RaBXq6SEsNgM2InMvVGb
14OXRhbSm5S3RllWHfGwbMWGmW1D96+C4O/fMEKRuYR3ZqPc+gEy3ldzLK6lcHAnGeYM59R9tk+q
8tDF+oFDyyFMhWs2E3t9MnbIKa2FrEA/kLa6Vyw0dgcNqslmn5TA3eQ38xHMRjbDlxXoSXA6kGNW
dn1MBc2TwVWCGqXAKeRvU6pwDNE8LA5CvhEfT4p1Vxn6Vu9ouwU2ij4LGesChpOob6Y3/h3HXlHL
BCy+p5VmQ39cKuhlVfSyisI/0csOWwJSdbSi/iEPCEGWonUGO0NGKrrI90Uz7iL6uHmOtNeKEGCZ
mCwamXbd7YFYl+xWvGVuaJ38MVIlV2LLQCtI3Wvxm4V1aAJCn6qeduiQnfrITsvpTe98fhCROaIn
CAy/mryvvrvCQbAdryXtHo3/3oqoFtpjL6yEA974oOTnG8a0Lksfoz8mHo1euq3d+erCmU6JEz+q
2KlZch1KJQrF14h0IuQA1rCYkfN8WnTcsnCjEy1w1W1mAKwdf8KRojo95w6QVo5AYkByb+4ex8V0
a+4onYCFKj9HYhIK7Eww5SZISRlobOl9wJMbp6iBKHPp/8IwduiOAmBgdcgWJ0JgxdG2fqUht57w
uxkQ/AT8bsOrLmrLoipXWWigN2mW0lUPCWchRVT0aFg2JwAOxEGP5ABh1KQSQNaum28w2PSndXWt
pAqnK5/AzgwYSO0dY1dCIRSNDzXlQhO1L9F7CE7s6ESWaSUvK9yaHe6hHApCb+cf/FNGsKAhWAg7
8AF+vlzpD7HAiVK9E4x2HQ74tCVxs7of0+u8g6EcbHRdR6GUUszcwui5Uh6R6F8HunY9Iqgw+oBi
r3YQWmvFwr1tC3ErLQJ3kTMCM3ELoMlpoxwYkd1opPARIiKz5UiHkfoVfUqOujFTD4feDDNY0Fqg
+NY+7oqQRRaOJhCZTRiAd+VT+5j66eldh13pRojr6MRfJYun6bTKtmNMqAW1DAXKD0FbxAug45w4
nIcn3cs5nP+el/7HH1Lk5rc0+b0oKU0FYXv2n/+5i97roik+2/85/7H//m1//qH/vC4/8mNbf3y0
u9fy/Hf+8Qf5+f+6vvPavv7xH8Bpona8OX3U4+1Hc0rbf4um59/5f/uL//Hx+6cg4v/4X/94Ryza
zj+Nzkb+j3/90qyxFk02zv8typ5//r9+cf+a8ed2r3UTvqbpf6yb9DX/1fztj368Ni0/RZf+KeqC
aIiSriiiImj/+I/+4/evaMI/dVNHyq2asPw0CYUHCus25A8p/9R0SUfioWiqYOgGd9IAKuKXlH+q
umR8/XP/+Pcj+Jdu/L++ne915ISm/LGqGPNKQnSTrJiGqKgmWpI/V5Uq8E9aVQjBsaHHqqHATLah
U84bZhOyxgKwqLOwFYsotYY9QvERPyuZIxbPssc+LLBD2j+4OANIHnC4VkpA0eSgJAdBfVwghe3H
5zx9ReSsP7aGFSUPKWjjQvIkCRuSjWOCl5fC8UFVqYVMG6FTALg7tekIFAR2GROA2/YoCOxkSXod
NOEoOE7FWjVuRGoIPfACAbHEJqbx7y/WGqZQdq3sFEZ+FK+vrQqWL3oZFQqEWR/SKxB8DQIa7QKr
IGPJQh6iemqxljsPNCTmARA7lmaNjmRViU0XdkpdKMPNcUwQz0L0iJE/LVC4X9U+qkIjtwpCLVem
fOz7DxV56aleR+BSBpTSdk2j9LGaCeZs1cCXZjuqKn2xKjuSXlm1/P5BnJZsLIGy97T642t8fw3K
ih4toZMLTwpG50x4GzrIIhd216L03fduiqZgMjglaR58X3cTsX7KThlWrCOAUpdUYjAcFgZFiywT
4p4oNn55N74xLIh/7l7+Nc6+XI/X4Ov1Qvk0RkXG9bC0eYqdOtOb8UwPyqa86Pq+rTs/X1D+Ux/1
9wueGSTKcjDGRcoF4YnZeLFOW9G8oVtJYwDRCbW3CnWcMlB/cSLrTqTYxWYxfwIRTV5IZ/esoIS0
eqPgBO9DTfF2uqqUNXxyk+8q7G9K8wGb4aXbFufb+svX8e/bVmErogYWVPPscI4GpTOEVgqOLbJR
8rgcYCXEOlZ0yjbEFuFmqGzBWCqEvDoJpUIv7+0LT25+5X+6hbNz18kQK70xeXJsComuxP+Klt5e
VK4o4C7lxdgakhe46AD4FhuYYASOsK32BDuWIWrOslyoGbiB5pyDBMCLmweejEiU5DF35JAJAFDj
5gtCfprptlAubJUvPsOzsW1OpoppQA2Oyk3xQBHijnwwO6S35SLgFFJOIdNDbUdOwQPNLzw98dLT
OxvopsBgUWKFwpRLx8vRPelDbi3fSd9oh11RY/BMR0Z9e0XBrALT8fOXh9Xlwrd3Nu6TRUevRWYA
SfDza2dKvbi8njCsr0ViPggtcEhzRWWjuJA1qmBL+kOQOLKyyrBuUrj2r0TyMdmvRS5I925lIoqW
toPyWhqbxs7VV5LA+X9CwGnrLlzTSC/XmN6JsyUxGn/OQ33Nw3YOaKRmkNCtBGKTDfld6zvCQ5db
U4uJz/YRmqI7tYRdWOC0RNFDKhr6pOkR3x6aRMRGaE0Kpwc3DOeLEfXYvovE81rUZ+wYeJ4FKYXx
eKLi6wY38XsU2YAvUONY+hHbiWjrh/BD1mawn/BGRPaWvqYTP3FCWJSkGQHUsgcrfzvIDML3QgFq
aZGkbV6PN/ovPhTHS1fdKhuoo4iDgKlayEWndym+oxAPEEFiLnjO79Him5Tqr3138EgOzT32tWpn
yajJe1dXdgzxSbyvs20g28z1rB/rSH/LKPvasg25MFVvKo3gnZs4OxBxJA5rVXxKBjKu0Hh7gfIW
6o/N+EBCAVXi2G4m1D7hx6RB/zxM6qM+Pl0YP9/uB8y/5p+zU2a2yAtjFOT55dc25K2FT5HLNprW
5eCOyBMpIl0esxeG7NkeJC1PERtwhiyC1BO8zc5JoaqhS+sH22DNZylnAqduGlmFzNLMChuXXnxh
2tB+fnM04UxRG46+pg8ib65CNvYSo7ayURXQk2BLPJPUE2Y1CfB+eyi3i1sACt1WWeOXulls9Mqq
0UuDgH9K14W7OKgfA5GeACHp96C2IxLA0g/adq6k3k6ucNVcUVqWb9s72dGoKVqxwxFql8CXclqb
M/XK8Io7wSmc4GjcSoJFX0cmT9T9+cuWfp6rqF/zxXwpKaR1IhRGySeermkScmKmTJWtOrQ12uP8
AVcYbjqXfrSdkBEHfcyZOAWNVnG32PTX7WBNL5At9xgQPOP253sTv1+//z0QyWv4897opCSNlHFv
0g3KrOvybu5iM2+gNqHCI1n03Y/xy8VB8Kev8nz9Jf3gz8vKTesrmcJltRdohLxtKzBf1tghzrJx
tdsJg7NypJNTt1uWFJg+0x2GRaSkj6GjyU5juB0AUYW40J6pnlwtF3f2KF2zn+QwNmL78zBLVDDa
hBsc8aO0iV45jc682MgGP5M4gSPmNq7uB0lbJs5pdp8GT8y75gpIUW1x0B83oei1pqWrdgxN0jtt
T5f2h/Pn/D9vAjThbBOQIT8IELWyD4FrYUWrarmwVXeewmQ7cxImvJ+/798bzvMLSgKAAFk1OQ2Z
Z+tW3FXdwhBJYYjXJ1eydY/e6yq3gbY4NQtM6iz2nU110skIHCYakpXAgmDn+BcWcPm7l+LrjZzN
gFE2ZEU+f3JjF1H7PEDbZ3sK5JFe1C1ps+g322vhud0cyHRFI5OsK5rTVBcDj7I6DaUr/WnxjFbI
VgQXsvBq4ejPyTG+n2WYVz8/NXHeTfz01M6mzkJucOkbbHWqT3WWSaLGt9GsKNbAdBWznxenFekQ
0OXvofPuL1z9u0PEX49KP58xM73U6nH+zvKret3v/LVC3IzAGGWOdrSLV/tuTEoiw0Ok+ikY59NV
3ODOVUuDb6a58hFnk5GW06b8NIYlsY2C7CBZJ2QDVBDA+xDxygT7YKfT9rSpwVAWLHAbWfo9kOEZ
3b54kUZPu6YVzf8cVoFqJ3eE8qEw7PB6g1EvPMJRrQoFiYe0iHOwFmAXWZGmxeG1FfD4owSnDe+w
h+o+KxRGb+QfIjkQZiOdCOIOHtXGNB01ofmLQtOQsVBN1HDoOrHDUCgUZ0BPTbZpTGt0VRH3kX3r
zOfPGO7SlYCzzDE5mdGHtN5PToFOsQE/Se17GKwAatZOCcDX0wE/XQdokDkp3sqtxy/S5e8Uwybw
SYQhRvyJvNKmtwUR58Gm7e9O7d4P7wThwmv87TkPdJIqygLlDv33kvNlSVkE+B/Exp+3v71b7YtN
QdshwudUWzASA+fiRPXd6/rlgvLZqt36RRIUqck60Tn95+QkbngsHykh5IUDPevxSl8WTnt/M0Pl
WophFz7w727p+Rv49fpna6jYnVo5739/YF4/dIYj2PAc6T9WDMu/09FGQua4jonUhsHNthFpzosk
2kGzi3lLqrcL7+R3C9jX+zlbN5syMEI14H6o12Gcm6yOHgpb38bONiECOQKJyEpbaM588F444e7n
63+7pzD44pnCZRrM5y8pjNMpmrI8PAqb0+mWMOjEzecIb4eMDOHI6Us4TtS1rUF0u9gutyOhHfZ0
v3BAWSWAXxo0CXZO/wVbNbFRXXlpZftuY/H1Bs8ekCmWZVhkRXhsNiw0qaV70WCVb+M1OhKC4CSQ
3/SC4A1deDDfzF76bI8WADcoABvOFriCUtzC6PXgGE4HvIuDw8loCjiPlbmV4b5xAxGY2hazGmJ/
9rtAOhHiYo0q16UdGu4icuAZ/XxT372uf9zU2WInnsQJKhxTqgDQAQzijsHqX7FsAK4vl/4eku2F
K86P9+x9+eOKZyuW2MWxNkVckXbJevFUekSAYDEljvEG58Sl4/A3x5mvVzPOZof+5KcTgu/gOG7m
Mte4U9/M24gKAMLEo/Zmrv9/P59xNh+k+F6ikV7dkZSUE6Semq1L6Exgfy0Tk1uOlOriyvjNyeWP
T3k2pMl6lhZxyzXZEwqf1b5Zdlv5pQIE7BmOcZxs/6k6QJ6fd5M/f53ypUvPo/7LfI+iKwF+waVV
Crh2thcdfUJF4iqH+jnbdCvhqD2HT4Ta4KbNkY4TjAnuwcqeUEM995AdfZWwRrIDUBu4UH01fAsb
Voq6sqBTxoOtr3++49990h8GoHG2s+1D41/vYfaJkoF5kVPFHapgosRX7Wqu/I2tqz5kPKvh+cK1
v9mu/fFFzXPTl6clJVpaDjJPa/BopIfPuZeSFG2rL/M7h3f/IV3VNp65ix96HufnH1oUCOmgq0Dz
QDm7MLbO9iRLEApJ5lr39wY7NSJmD5nXXBgQ3xXf9K9XOqt/6WN9EvWOcJOaHLKaMosTEz3h5E62
63y7SfGcsCNNEfbN9UtoYRfm2TPZyO8T3B83cDbPCpqaJUbKR+3R7kXW6DaTBZ+KQ7jsELC7jGn0
si5efhW+WVj+uPDZXNqHk0ZofBoeO9gwqCAIoveIaPBrmhM4U5p3v/zMdQ6vsjdXyCBV5qOD1j6j
oiQz6hwsDiIddnUEgQTNR/YwsVivecqDitotdSJiGeJlIl36yuYp6afBcTYlt8jsdDJiWRHdwWnX
qcdq+KR4+Iac6fDzG/DddunrQ1LPJmS5y/KyH8KQ8zUqftw5rWdMdyINHbwdn8U6iK0amYHdg/yd
0+7YwoOOU50hAMp68O1BvjBeLt7R2YSNx3qA6MkdLQYUxBw9/YgG0pLEqZf8kxgcuCOIhS2TiC2r
wf2zmSdTaaU/j6tLy9W3s6koqHT8dIWW4e/l+sv8MMmCcTLniVx4SR6SyA5B1R7T6/CYcwJZuGZC
gLaLcBypT032iXQPR+I62BhUkLz6Ud2dnGaNGm6gIJPmwJEd3IrS6BAZnnQHYISXXjb5+6Hz1w2f
TabiAvq3UcwTGqEbtvRQY+UkuNup7vG1VTCOaatVVtPdGKrdeCdneIBr5KrdutxEmJpXBG/EzHwf
KP4hBiLLQYRwsST/3az79ameTX5GVvqBDsz2iG48cw2OXp9UmlciFRukr52dgM1aE207rhbeheH+
/fMxZVHRRVWDHffnhN+mJQ4xjROyodvqHV78TXnI0XkPmMms4MV3pPW0MayZVqDYDcI+RN+vEF3L
+MJO6Lt+GC/eX3dytkcQ+6GNYPbM1c12Pe6wI2MVFpXruliPmO5PBx0Uho1TXF1iHnMHiJc2LVcg
dS7vXmjaPTG4NFw9Is1V4gx7PLyb/q06hi9wfLc/P7fv2pN/3O3ZtqIUFTmuQr4ymJSrMZkHUYvQ
jIBRr5LcwNHcny8oXfqizgZykVBY0A0eT/c+eQGIyyX9kO60H5/FF87yI7FpcDFpUw7vGhHADot0
SM7Spd3xPNX+fSr+61s6G6pxm0A2T/nceC4g0jk4WgM4BzSfaXHLHY0SG+we9GTOKfHLqYS4ruzz
6j7SNj8/EOX7HcNfd3K2jqNmNQux54EI2BsR3dvl4bSc9JuaUpgQY4n5lHl5e020Egga2USxc7xa
2GO0jAwqLNJsUFpSUqGpdJ/gCpOISN4NFMfHjcxHQk3Xds8mqoChuzONBwnvK8hxaCQG6Jzo0tf7
7RSABEMVNMNUkD7/+R726hRU5FbOS1wavkbJBr8HjA5gNwtXIOPVSaXbVFumeIOlFRbUOn4stNss
cgnsQ4Zuy8QmoU8IQd55F0uf89j625f+182dr4k6HhohOnFzsEp5pmi43rthy3lMnr3+1JpDJ1Ec
tGDT7eLDOJ5CNwrx9pDzNx7rZU1n8dIwvPC41LNpCwuoICsFdyTcgIXj23QTd7HX0NZbmhXvT4f0
Jd9duqr07ZD78hzOpqhQ78UTEs7wiL4U39guKg+NtvUhCto0odzONsFbg7x54nUEZE9We8sm5VIL
4NszsfjlNs7mnhzIfi8v5q8DPNl6guVB74ec1Tvq80S+tl57+ZrfHaO+XvNs+umA5MfGPAREqh4J
QTvbijohW2e7+siIOjkG/ibAcxcuqf+lLqDz9OnnF/7bcxHsG6AdmibL0u+N/Ze9R5ymBNWkZXiE
F5c1M4NuzaIOeUCx50N6hKXnPUDbnqzKW1qTnn534Qbmr/fvr8FfN3C2f9YHE5O1xjMgXDO1gJgs
Ma4uSeBiEgmc9MIY/36v9eXznk0Jqhn0p7JvGG3Y/Vahf6/5x6Q+6EIExGCvN7vTq9qsO7T+dhFt
etNVCJ3ifti1AxvcZacnXVwDXy4qB7my7PgIGEXlJkzXPvkE8xSdObmtwL3cL+QLtfBvbl6XWMyp
hWuY6uTf+7IvXxaA8bgjbzRlPos0NKmtB8XDRuuUoFh9SVPRbiE10yDXuw+5vlIAQjg0T2AVUN7q
5VVjPIcxCY+iG7vaeBU4pVOWOPd9K2ehAwmFyc68QkBeXqAEfvN26ZIoyKagqIQlKb9lzl/uvIan
FeVhl3IEhmODox36CsYPxaJlbhsrYSVeeljfnAj/vOTZyxX60tS0CZfEvrSKydJa/Za04S2mM1KD
xortIPx/H15/XvRsJdf8qIfrwEV7O6o9aROzz8ydLtyLOvqj8Tmr9336QDCKKt4O2U5jmmOvrD+Y
hOxioM6fB9xfv/Lys4YqdR14Ve+7QvqkSPe9dK8or4uS/GYXoBGokv7u0pqkfr8Dk0xTFlSVKWGW
IH4tVYRmmUEEpLMk7YSNf5MefKqR0CiRWUQWYosi2OVrYyPsEgACVnociQJcx+/xCUqAHdBxAgfz
y7+LP0W8srBA9qe1PFgN9gNrvJqVBBah0vvZ2BdRKXcGO7oP1kV8j7+TwzGYm+Sme9QOWL7VvYFT
d0c4q63vELKv2mOxxH//9N6+0c9Reoug2oa/OxDXKvav5bZdUfkq7PjIi2As1rK8bvFxAEZsnSg+
ZPpceu45ahbRAZ8/bRlkjsQLjIZL7CZCQNgZxYfYHXoMwp4CiI9lpyaVDEGLYFPsJ7WQDEdgsCRF
t2ya72gF0xPq4Eru+WkACLR4z/GsUKgkk9YWeTF2UHj5Ml4oAGmj8lgKpp0Ur0P6lBWInz+rE0Oh
eqTTnApcnnPeUNZQ4d5bkjFAFSrLBGwiwZsLYFk2qOyEpE/8cIC+VmW1HHRLA/dXg94gzMWGYxmS
IMHdjkgW3Agz/hVgdxNLl5OTFS5w1ADEGm+Haln6dt7YRs/t5/4WmbrvGM/5VtdtRI/KLzmwVONO
iA4AavrxCbX04lX7xQ0E67iyA0JGLASWvte8L0yb6WOGIXKK2ePFsieud9XyMcDRx24DWXnBd8wz
B2ZrRaaF51/GRH1KA1tUDEfw35vuGMKC1wLDmoSlHrXO6T0u31Ol5CbZ/gAfk3f1tDOAL5fvFTSa
SnzonzCXBqkXKbd17bVINnScnx2WhKDayeoTmZjWQH54g1tfrG9V7Xk0PpjGYeiIOkJ+iwSgUrdG
7T4Or5uWiVG+rqe3/ATF/de8+xamGex4WJTUNuPSSYcHP4Ywat7xbHT019C6BwMe7QAY5trvdmb4
HCqEZzJmsCVR0QGDMm6q5MEflgxKxAAW9oXGPgFs8vQOtB1nUmr+NLkjFy0V0aMfzb3h1NgTbVLb
4Tms6go4/UrtPN1FoOGU8L0iTys3cbiRotJa0DAUzLtigmwUrNCWFuSW5v0u3iDaEVZq9AsHL3Qe
Sy1u9ep+ztaEIInI5VV606XtlOwx7Ksgx/vmmJR0+OXwCIUQXn+yT/QI099NIL8S5ezI8lFWHtvF
LWkuxMt1POkBQVZmj9m2aV/zYZ+Dl8RqE434/jFL3AmyjhqGb9PFLVkRU9e4UjEizX2WO6LLEUyJ
8cLF3L9sysLWFKot8GVQo1u18p5ihR97MhIok0X5tm3CmTIPyUa2qhWKIWHP3jxeyr/MgvN1ttVg
Pp4gkoak7F2LEhIObU02mUacgfkRk10Cp4A81a18KFViiZmHmpK+oNOj5o27dUEaWMK2O2o5KHND
NCnyqyK5KWN36olvcyZkx8BpgMgrWnx14i2TSD5tZv9IbgWca5q38GYaCe62GoE8u1tx2Jj+R5Pc
nKT7kwYrKjrxZjH+Oc5V6q4uXk/VtMRGFkfMZig9IRLdgjuf/A9loCrdkx3zKhqhl3c7jMfUL4ng
UB7VBYcsq1FfTt0DYpLYpCW8KeojBAOEygzY4k3vra6by+tytK+jh9D/0Mpjl73WWCAIDsON/vMW
7vcx6m9bONZ1Q5J1VZW0s0UPrlgtjPEwV/diVC5Oaa5ESychXSIDzCIzJ2whdqJzcxLN6RHdRaBm
yKoY+E4nV5SvpIVrII3LvPLkKq+VbgemiwwwrSCH3hJyjuOMgiATtxPJh0x2i+p6MUZ22XggWSzx
M+iXUXrFZI3Mz1lc2KFK3+5Q1bk0h2BeZpf855qYp13Xd8oUHoHYl5B2BI/+mP/afDLTmJC5oWTA
3rAT1ZZQ5qD5YvCJm5yiKkC2lenIl6qp31YtvtzQ2c5mzLrElHGu0n3pHFLnCOTtoC8ZdvQqoJ9T
hjUsgIU1Y8dtMEWB8rkolhJzyYdx4YT9/fFB03VJk3QsC793rF/2dYugi6qOHAJ2pKJXdFfFfH4B
IWdCFKg2YPWRPixukMCod8bpCFngUivq+29H5wgj0eegenQ2+NSiSZTJMOeH0UMQ9zlD1kQfok11
VANQ6j6zTQJMxI+F9jxvN+NVv7AL+vOoLsYQbLf66+fX4dvqqCzCCDbFGdN5LobIlKnQCnIWeSbl
euQ22O2gAgCOSj4TOere5HWU/VJXC9aUm4wExAG5fXYu2izWGCo1S1/Ct2G7ispDAsx6mzDJJRe1
j9J8tjp/cb/c6bmKoj81agW5mylfhfDvhChe9bndfEodQ3M6Bz2LRhvxgekNCGAee3lyzcAqqPBC
hwZQoKF5YV/4q+UTXjXF0/9FL3d+u/52j7OmAHixpP8t8iAp9UEK1Sw6Rg/KBtvZclqxI3zBhLYC
he4UF2qQ8vzy/HS9s/OoOFVq33Zcr7cFG+Y3cbU8AuAnht2bgGKsORUJ+E62XLwTkTXYMHZipxTe
jNZp2EzO/IINYZHsDVjewYfJRHw8MjctQyqYl17As0SI/+p7YevHzaGjmhTOS80nNB+ZHDL8QU/m
S793AlzHsXd69p9FaCTsWdnAz6qp/p5oN7BI5AFK3XPde2B9wgrSiFMGO9FWgKfJTubJfOzF06KD
Drnqwl9lD7UZgp2d3l9qe0jfVT++3vpZ4UcV0vzUl0F0fNh1DrdZRIjYIKthA4xeWnijBZTrYzft
BFbOBNf7nhfEQSy8wkw4mbuUSDiofwviNH9+gy/e2dmMj00xVDKfh9ojj60h+TRu01wRXD9AkNFJ
G3NH1MCJDesn3mpojh6ytS7uVHkj5uRUOGpgUy4nf4JogEvSp+8kk3jKJMSZoq4jaTnrdIZpFwx1
Ks3TS72uj8p9RG4LquHlbEVl9wJGjdAyIEGuaOf01ZejTFIFBxKbWDCRcz65p1A5TxeaHvJ31cOv
93X24vhaVEhTwVKgS7aRfhSmQ0V46W9O92SykCMOFBlDbQ5mHoXPY9A5UeJUvduMGzALxCE5YnkQ
fIsaCv02AJq0RwFNCFZBQHa1DU87wvjIhRVPF9awb2fBrzd+duYVTuZJW5i/17CJFZ1XN/Owu/ny
jRKjibYKrLLqKoRC1swCr8wNPc3BO/9UPefZRqxCq0vBBewkVHzcsXOpuf5tUf7LDRpn3VOYflkp
JXzjhCo8ECRbmzu5Xpf/m7Pz3G0cy7r2FRFgDn8ZlCUHWQ71h7BdVcxJzLz672EN8Lat1lcaDDCY
GXR1NyWKPGefvdd6lnnqGlciGgvjMexC32ufjdQZvfZBD18HDgRUlIwQUHTrbiEslHgFbQdsWQc7
4bnD6hR6KSMPsOnWQZv4w7X1MO4yKKakTvz9jbq6qn79CpetZY3w7EbjHg/gare1+GPEEpEfy0Kk
0ThDddwR2liy6Ghvn0FOCJAr7P5OpgcQ/RQKy1El9JYLNX/0d4BYeL10HHr63nprjB1crRsf99qm
o6qWauj4NFXrciKrxhYSopGKdkL8W4I0MdUHSlrdsE12gJ7zkgWriTlaETe2SZwafEmvgjbm1Ot4
I1KnqmsdMiuxjQSBog1kjA+rISntVnBMSkShcqb6hxDd6BBeHWh9/eAXpaFf0Gdoznzw8+fsQwpp
6bk1Hk4e54K4BEiBtPILzUOWmuYe/D01oc+K5uas3lhEr7aSMJdCnBFVRMKXneXOkqpB0Oi0Ah30
dEdazUabP9Y/dYvXkGTIv/9o11TRSFz+ueDFAnQGeAmoog2PClFuZ4RJnoaLHGGD4NVupXlZs+kj
u13PXizpRk1+VQAzf03MjrpJX+3iATe0Js/POje+qD4Jt0IEnHcHQlp7+7NWPbzygVMzTQNl7Ywr
UnX//t2vyhm+Xv5iLy1aPawwP3J59NGozlyYQ2cOgJ5MgUvOCOYF3FQmPz8xon4Ly8UFs5qPJxio
eHMJE3DkWzvC1dL864e62EbZ20W1IGn0yJYTvcN7iuhNdA4EPiteNEerZsjk0MULn4l4JdZwGb3S
vaiavbzt6c7euEXXil3VUDQZIaZMiNnFMj8yqS9Huafzz1Bl4mncS4ue1DdOKnFpw9EGhzs5Vr6M
YEtj483/GC35VGJ+Bz/WSeq1fEeChd3sOeRTC974fNeOmaReKRYBX6L4L29urldiOAX8hDMo9k7d
mOkKcFIqONMLGHiagYCvRlcSDoZuM4mZOxJ9vPJ/YVFlTe9vvE3KrY8zb/dfTnaT1AaRqHezopfN
UPYiL3RT4IXJc0TPMtfu9OkVDeuZTHQaIJVdJHNPlv/mr7S/SKVZacvJo4vp5jKqnkDloK/RD3oC
Ov7091t3pdXPafjLrbsoiUz0t0JQzj+tmxzMXzRT9o1dA5zpfzZLglGdmwqPeR29PCV8veLFWkOM
jBzlZ66Yrmm76QddeaJJ2P7wg/WYJDh9llrpgcsd452Kmagh+sZmZKS0d43/bBDaHhkbcgJIzr11
IJ4f44tPZqqKhpFNl8AnXZ4+m3qYonLMZ0fNeQ1ieNUuhOVcNP/9nutX7sDX61yeHekZRlZtZrOi
d7Z2M6ptDoN8kj4I7OleohM81ZCB7Qux3MlpmgAHO8aB1MVucjMCAL3kFNJv/OWXpEVw5LBJcCvG
pfxGZz4Hnq0tfZfnKSSrHA3Y5nycrcc17Hk7XOHBQDK6yjfJIvTayU1J5oCsQsfWpIlLtzSd7IyI
LVojnfHnsbu5mFw5u3z79hfLvTRZ2Vkklu/Pt5+HcMML3U5y26f2vso+NMLtCic8L6OTqtjNyxlJ
l+6OC8lLFln6IEaaawi/ZG0/xFvcq3//aa7tvN8+3MVmEFZ5lukpH26W0dROzcmP+72bnFndh9bi
75e7tsybqg5FAgOIJjKg/L5SjGEjNGavCY+K+ii1oN6afplsMMhk6idCR5w2531Bet3ijNZbNCjv
PWIrAnKwNTdyb/000rWt2OTdlHUT2aum/Pm8X1auajLEgESygNPbrP5myIEpWVsKLOmoaE7AK2TF
nkdETwYgrpK64E5jxAPYM/0ITvFHBnr6bNd03HXWjhc8vJW+kg5R51XNmwTih+6fMtfVGo+ZyrO4
7VtPKZeluMy3TEJqQC7LuQ/oiZgWs4Y4juGx1RzVetTbp55US7SNswBYUhc+qiKYWSS7LyCwhQvr
LX2IzmRmscuIL1Vj83TkaOpAjx6Hz0my8e4IuCPUxwqP9CfVv2i5nYJr2SA5nAA4jNaDBtrQETAs
Z56+R2rbYElFxLSD3y/Z/qlZZC/mQ0sFuiDb1Q294ojztxyXTbEYRoHM1N9/f0KuTH+1b7/IZSEw
1YDsfX6R6Ln1NBwHyXJ6nF2F6oKcT/A1N653Ze/6dr157fryBDDdbEQlZm1CsUYVTFufzctfUfB4
0eJ/Ua19u9pFB1LqY1PyJ74doZlL3UHhXTuz0Fry0NLy3t84nFjXvp0miqap0l/UgMV8/3YNaM+p
833hMRJ2CVOTjsCJ8rOY+b0bcJrgzMzs3so58Llx6oBj4qdGWJarKBJcnWk0XCjBK5SnaALG4qhE
QtR3JuTSBcHC3jxyDU6N/qAzuJzr9bR6nsDHEjQFxDFZMUDThSW6XWAtCaVb74YZfkOOM7tIoIY6
VDC/hWhlVuvSAOwP0w7KvhtD8RoWgbRDrIr8nxFXc2hsFU0fLDz7DE/umOR2a8wnfgYo2k9i/fwH
a1EmTn6vRICJgbPb+XkVxktmHcw4bgmRrlUR5tf7elFF6Gbma3LEfQ3xomLU8eDGMJRbgvr0UKN8
ZsdbFo5rHB4uOdN48AdR8l0snXWjiB2nSuGxAFjhTue9GjnDTtjqS1m3UWD1z8E2eTAex3t5uucn
SGSX3NXfkPEjR+RO9W71NOuCgGAdus4zyb6qVuImWjF96Y4zCIKOGkbmwfMhBDOsurHVaPObe1lt
fPkC+kVrIldEbCiaydp/hPG6k47gg4iUiVncGmJs9Ad25OyjdVTSCVvk8AyFXXhRkhMt5aMuLGLz
WKwlwuC9+t7axy808O90GPY2mRAeX8jG8rgXP+gd7ZheIXlBCm+AQmaQD8/nVtF7rfH39ffQL7Z1
I9UEUxssHgHg106q7EYvIKIM/AltyQfj1drGi9A1fIdjNOm/TEVTu3nocJLNA1vFaZbhYAOMvWmg
uuZPNjVV0zQafpaKPOP7Sw/gs7DaWBYeeS8apGgDI9GV5BJTwsSZKaoFfhSaBcaycIF4wk7eBYth
yMw6Sh5lj7BaXmUCUBLSFSPE9tiT8VVnwYev/2xmRUyJFPvmXnytTPr6qS+WKrVWR2nw4SWK0ToE
layCfdqOXuaB+XBibWFM+9GCiuGTeGKX9H3+vhFcae2BtaMvzqkP57BpXZTpQhuMhagFGXtn9JyH
3jRsLVt9l+yzaUM9j8hIU20GaIY953C44xng1cLIvVFwM9Q3puhw2DIGp1+REGv//cNdqVNQc+GV
nZv49JguWwaN2Gjn1OrTY6RtySnq6hUUQZgAwS6eR2dFdoehW3nqzRVH4tgjNlu7Ife98vp+/wgX
leJUWUpA2n16lA0iCQmLc0fQstmWPDGCZmVAOiIaUJBbxQkqh8pZrnIlDr8EAthWuRkae+wdfM5q
RU93tsX7x5Aw0YgB7mrAyoincanvfDDDj8hTuoBJOYLOeWuMN0IHuotg+Du13iaJg6j8BZjeLW31
H4/T9xXqm2bu8jwUAHbgP+2smTNnTan8Ky3h3KJp38fRssMm3mBjjz/9Abk5ETWnTlu15WMy7NXh
oQhx0/m0k4oduVa28jDL1bIF/PVKhKCjE8+CZBW7UfOS60dNw9kWd5g3ixUnFGKG8cPTchLHG8/1
lYLq25f61+Gr6wa1kvjd0AKR40yfT4CX7ajrhv4pwVoqIpMbBz5ZvVp30Dcx2a8UWTcuqrgyKH3h
PJ2Bn2aIt4oScg7oUD2xTWl+myxnFCo2rVfJV52+e2+UX8qn1jqKeC+poa2lRFGrjoqWHnpCsE/E
1aDsEMeZPbgiRz8Rxaer8yn5ZzoCuSgf4ug9kvZ/PMwJ8jDavtLGIu1Ifq6nxWB589yKLjakIyQ3
n6HG29JGzrn4XVdPxbgYXRiMTc1yKT14WfUgGuu4BtzxB8hylpf8ewJ/TxZpOnqg8Egvj/Hrc1o3
zT383jBeATkP5J2Sx0i77NLfiuFnr90LaExgRTc1DfajHsPD3kDHdDNzp886khLU85Jw3qBcGGhL
ooDMND2zU059w8bMH1N9nyrvgvFQVD+M6kUYPwRkpGZoUNy8dOKHpK5FGJLhT2EgXmiXBL/z/lcJ
7ryZRtuCEc1LIvgm1jbEcondmiiHoGv1z0MrEzD0RAZyydQxgT4V8YW6xdl607r7cFhgcMIGXpAW
3rikkEfavZ7lrpQQ+BI/pdq+ojE34rsKa6BDz328TTS8dMqPuZbVF+WyNSCGx/eJ/oPkQ0AHj2dp
q/pvpvVmmm+lfBSnj4TBZ86hR6LDgYjQbGRbb+/pehLjUbq6+dApxyR7EIr3oj4OtNIVVUJch/0y
X3UQkc2dEvyKsZUKj7H4SjiOnQ2/kxLe/EOAd6g+xuVOqhEzOUJMdsZPy/9pypHTNsRUferxU4H+
sI/uAv3HuefnexLEV2wshnoIpA/TelLVuwaKSgZN9oMshhTdRnLQ0z2w7uBOij9n+t5kAZi474GG
+rAWpBM59H9f9415q/6+IiGtZBtn7VfAvF7qSUbVijujL4RHgpAXmPRXqvWbtCI5OhjahoSkolg0
xoP81lEMN3PfpO6dQDmKuWO1z4r0Pkhksesb5EizkpG9q3+rFBZSO2G6Jyh7Id8IUEnatUamJAbD
DHqTlXyg/xXJxoaBiAVPYRCMBHFTYzqq7wSoX/HcQxx5oqEeG5wWCWqAdHzKlYOerXlUYodZjRYd
OJBa7YqZE7iaeFl2Hk4zi+hVfac9GTdAJ+pcb/3rVlH0iDI9W7bwi3rsPJWan7RzB5kkRmdguJKQ
tL46gx7ztJVBiR68MOEojY2GwksjM2Y3Kj+T0JPDkyU9Qe5QLTw8sp2fgvZeEiK7p7Xqb1vsx8S6
Wo5GNt5yBm9oyTPoWbRchnTT33NtKoOYFnUUKifLZGb7vXjTw0JrtTKbRyEJ56OtxBibiQCikFnu
fs95f3yZGDLxUdk2Krt8TDkW35I2XNk1Zk3vPx/johqS/FZo4xiravB+XgMGedO1HVSU/dwfnJP/
kvrGOOoazunbFS/ON4Y+FKDA+eI9qWayKxBYCsz9oKwgG+9mW4F1kDzpF0TuG4fka66Sr1f+8+df
WgDkqI69kMf/0UjNKEhfO5D2HRt3kOqwGECscZtw3fu4LkhumyOS/4uZw3z8+dfz+88dvyzx+uEc
dfnEHRc3CZ1ODmNoQgw30umYltCD8PhEqHw4BFfnEmYc0c5q8sYT4L//fdG5JtT6dj8uKr2m8cm5
qLkfpBi+UyCcjBf/Tf8p7Jl2dASzzO/AuEKknjX2rdf41mPwZ3r15ceIBtnspYGLz0dTbdo199OK
XC+3eS4P/jaFoqRH/5Mn3aQHSPOfMGZL/COk+HLV9CxqCXGD4bHVbNiZjJnDRZ241qPljQuVJEWb
YNAFA+abbLtrishvl74491QkI3d4AZgfM20jaQYctfI8+XuteFP1Vx9PQvQomPRit1p4CPttNzu/
t1L8Q6pXqOcCXn4AOmW2HYbao40O/FxWH035ech/kYxLFNGKvxQPP6rz2lAXE/LafVLvJRTE6k6O
3PouQnii2P6e8kw70j78++OkXasFv97bixVNEVK5s0zubfepDS/itCIE8lidJmtxvrOQbzzEaO/Q
hxNgdche2XbRlR3l47mEjuuOxomkkRzm351xKs92+0qhkeG5q5wM+O67wug/RPdBNI/NGZ/NihCl
6CV/pSM1Sc/laz53QhXkSh9WvhMf//7dri8drNM6HWRRQwLwfbW22qGQfcUKjhkxYkCOBbwz9IOi
ETsYWbb1Luze29I+I5XvAOWhOf3P6dmoTfvvH+WapobIb55ekyAMVbo8vDTW4EfSPNKe5ZVttxPl
BzHZdNV6pOhXXGmVsWyZO8ToVC1uLO0lsmXI35J3BIYl4G7H6LOuTkxOAvY5xUstTyiIwyNA9gWK
bGju4m6VyDcWG3nur/5r2fvnY18eT4JaiHyzYHZYnImld/zcSwn++9kh2tbts+AqHayqXyCbRYVX
MemWrULmNUEj4lpfBPECzULpEU6Otnn59zt6fSn68tEuflxZS4paNbijBARrNsHzHWG73MiGJEun
RfSz69f/zZLw53R0eU/+yCBEqIYiv+f3p8pP0kHVijPjXXrgQ6ra0fkn3jNShRV5V4nrQiS9Ze7T
WmvzRZP3UeACwO+IB1a9M1mMJHGb8oOU7Expb2melDm5/jsqf2fSGkZisYldn70EbwZcutjkSLWK
SafHKIQGMKODaH6E7W4y3DNxbuiYiY3AcIIepSQr2NPMJduzVa/HakvsQcNkbikM5JltheZRC/YW
Tp/xRVGeTJpHwiA7cXuG92JLBcp0L701wZLn9fFvN+ti/fSHDCtZiikQnEiUe6JX1O8VgIzcYs9k
MEjnCqU89TE0hE0cPBA0hJQJKRQR3TJpTuuOiN0C3rYbhjd5DVefISZLqqZKIgh17WLx88VxTLuM
8w2T+pwdGzCbl7rNqv8caQ5CDn2ayC8Uboo9r3SMYC58ufBFASdIZmooWE6OSbymmQ4T2uvusgEY
u7y2nJApZOU0+EfQawa3m3nXer1fr35RzNVZVwlDhTdcn1cfBmuoH235bRbnTz/Sh9z5X6SOX7/v
ZXd51KY6JYqaK54A1buDjEzDbYS7O0i7PKONuYBoJmU0NZ2eWGRbDAipQIOX/rBQ4jvR7wlXRLG4
sYRc2/u+3IfL/UGVUnNE2QT9YhFEztxbNUj+7N3zf5CotyrZq+/CPz+6Pn+cL2VMVQhFXw3c9lnt
TxIXd6EmjhKv7G8hBKftyCcyH2Pnk6xmZxJXoej5TFa2/ivhKykNkZkVelPQd+0Q+/UmXDSDKsH0
W00DWVB7/tIny5W8Pcx1jk/Ehls0Cx8GMw2p3kvZdXhlfX0Xkc/7GEHDC73cK7Q1ycC5vAxrAHk4
nXQHXws5GJ2K/24Rubd6wdcQ3XSuZDpX4uxRuWSsR5OitYQzg+gKvLN1ioR7nigCMhxFu+t7OyIT
u16M1jLqHFlwK2ut7mZU0c1T2LXN8evnmP/8y++Zx62oF6QZcudEAnsd0Nxu9utMmIJrmY7ChJJV
7Fb9r85Lw79W1C/f/mL7GaRC1kdlDI5Wte5neUJe07WVlqoOhS4+Rdi/Bf2jFA9znQyIhzYEFlbT
K8D9QmpDgOTE6qJpdiPP4JNcL/O5abwU5HXn46gVDNc31o26iBovaJ6YUynh3aASvrUlIVObazkn
qoDB9+WmyB6qdH9r1vBn1f3XN8RtgU/H0qjcLp5Iq5iiYJSbP1Ca2iwdWQQTev7wc8Yd1bpxRafj
s+W8Krs+ke1J9eLMQdJLyOqAIk33wt7zPaVxWFytcIt20/TOrz1/14+GAxMMWOCqrUt3t12j30Lz
9BpNEDFwRGxU/SMdoSnPgRQPU3EYvKp+yLTnqaT757XnZa9gTQMCOgu3bi2T1/ejL9/84omKCBMj
w6cG2rHRFv2vTpxpbILXci6YMxZFIJCiGx1vnbGvDkwN5GqSgtxE0S7NP0lfEObTlmgHJLdxw3vZ
ET7CRedQyhPaNEOtxdub77y5/vtn/ueiF3tgKpRVZhYV9FmYWclCmimXGYlQtvJiAlGgvCS33NYc
dMwxTru7m1C1q8v/l299sQ2qRp6rulCwjnySy+CCcoNi9EdcM+0Fl4H/37ebqzPJL3f5jzr8y3pR
WrlqDDp3GcRsTO4UUXL9XLu2nAB4rRgbk0eC6hxWpDMdjFMqrgev/zm9ixZtQt67Ut1qMEqfbkMz
rsm6SaX5vx/jT//uy2fr2kofhvAMaDEji/wxytx+9EZpo2S8Y3gO77r8Tp9htyNHEzfEJd6jxCCv
bCD6U0RVjXv4mCpPibmWLXtiYvRDiFeJsDdlV43ZBXhbbtGrrnbjvn7oiw11nAJRClXkURLcxGQ1
vCb+sWGO4+Ghvq9ZBIqFvC52/ngUMo/KMszpjSS8uLeWLLTkVx5mSyZZUbbQKmHo+L4XmEVudmTO
Y6qNN2NMqqlXGDaqfpI2rX1yXoSElZDRDtpXP2WQw7M1wYB2NCQ2mWl4PdbSqg1+5X658CnXJUzH
E0HBZkflPzzNCPNA2ebamjV64tar9jmVDgrvZjmP8krSpQb6f2m1yHIMyHq9SnoSK2ma9neKcVdF
D0azqpfNigGomw+pXVd3irTWg8OZAbnnZz8IvszTdVgcDebfmNaCRYOb2GblRcir6KTP2lbuZUgx
SauOPPTvWrOIM4YwZKXaEVCGiVmhGdo6bW4filAJRDdSOXkMJyM7BulunBZ5zdPbrGX/o+o2mnRn
yPtYWZJFbmkLDjuGtijCJck7oUj09rtFsgTCCB/Lw5aMN0aM48tAWAPRto9T7oS9E+orgxfChL4Y
7yVq+IkMMAbCf39vrxbrMDqgl5syB/hLvbGWqcS6TDWuXfgT2k7DtWaxtS/I0EbZMLqK5fWlK/KX
OQveLHfMa2XGl8tbF8oMIRzzSDK4vLpUiKiAy+TQeRtIdZBexXBVziadrX6eGJoda5LOjLvyLYzc
9C17ZE467GrCuc+bkeyOoQufm/BHjbeUYCfFI3iuSImFcdv99CJgK+oW6HMWpOYQ4L4yM75NGm0S
pGb94mwcohRqxHMjbs7aAxGR1rAypvc2il0Jjo+6sYSDbK3BQQiw8AtP5TxlLaHY3U3QAdL7Ejsx
uUrlYwPimUTq4h2+HdLsrlzoWJushdCvIm2lcF69CYW/2jD/eg8vmgWSmGcGEBHhUbPljfVatgjJ
LPZV9XXWA8UP/wuEyPx6wculKagzQc0ZsWJm9WYM4E90tQ5DS7CpfscidKuOv/kVL6qmcyMBJ615
TGYZb3cfV5gHdbgcI0ox2+LJvNkc/f9cElY0Snzejcvjcx+NkWwq/fxk6qYzE3+QLq5bF7baKt7e
VoHcvOBFyUDMSKWV9SA8DqS1CNS7cBIXFqYQgRwuj6VLRlV04+2/urIr/3zJiyohMAZ8ZT5fkiiZ
hf9cPygrWrwHJk604ZoTsyboIM6Ni17Ru2g8P/931csDc13V0pAqfNNZ+duWH5OAONRNP7s7ztG2
In2ytE5Pse6JJ5Itphq1NGbfeyoIMEciSX4ttPkBCf8RlovaeTmrk7GJ2+04bcZwHRqIXnlVmxyU
h57aWeYjMXyL6t9N/iTrRzAwbfyrIsE2UV7L+W8eyIQjmSBaCf7DiAWG7Dh9yZoCgOFcrTK2m2yE
b78TKmJIPts9E22Wk/5UpEtin8VpE6d37FXGC0T1ANHbzC7KHxqwTCjMzqdE+eiawTkL3cL0a1so
UzvJn4SczhD551ZaMDPE4JKwJzbrYt46SRB6p8ks7oaDNQGesFWajdwlasW6f5V6ZqGBbaT3Qb00
wk1RbfI6Z7ljksx8ptwJPRmReyHZ5tGmmUi6ZEuLhKcGEUTlNdPSmDZaekDg6N34aa+Juq1Z84m0
n5QwPF7fSwUhb1vLjBiMz77keaAll4smXvRQspRtdQoSAmsA8mT874N5X/wKHvjxzlCGZcQT0ULW
HZwuDaLNwGIcMpDE5JnKIjMWJo5u2fJE0BSiZ0wLQbizSKAe3mOZfUB/zIV9Vt6X5spYTNsUefFK
QqiUHYTUSQiPyTwFq4H+AOxBAUdFQpSxSLDEvRcHfUmcLzEeRCrVv6CZ+i7i53xyB1AztCt/itIx
fNbURaY46p1BzvHWEFGK16hHAOg0G3PYltVBb4CjP4e5Dk9mZ8qP52TEInwUzqcMc32OVDqHw9NX
nqa5lXoyxUch+tmV72R5iwnFJEaL7jZi/EpXZjb4m3iBJdCCl5WbOMpRO/jhrLGng9yONvCygGp7
pWz99ag54h29R8qwDE3gLUOoOS/KF2egbxe/WNDSOC7NSYzmFkIXAlQ3H/S9aDiouzP0MSS8fpLr
a/RbaCv15izY1sqSHYb/xs7fjxwegIN44Vpaawp/dI5OJbq8eCUdxUPEwXFhPvjLYItzTD1JLADg
TMzZtpH8AgoUE9H1Oz9/MMBRDtpjgMsBG9ewnGAQMXEa7mLroB6bDaSf4VG+K4t7WC9+7bWQdZ+b
g0rNtWCY87PJl8XTuMs96XRKgcPeWoCvHZu4RxB1eWGgsP6Rvn05mkS9L8WNhZRzmIvidT3X+IPd
ygStO+a7IDm65kKDxTBijwEoBlrMpHAtq2bDLK2cHM3RK69EBMe75iFRu9WPuoaJ+PYBL07tY6uW
BAAHf/oVhuoFZkku3jpWEVR4FeOy2gbqkd8LnW1ZC0y5IuORR8l3AsODhES42ODMnflkzVm39UJ5
heyqFd1pcNOHW+IvWID/euQYh2mSpooacaLgtL8vP36gJbKc+MnRrxY1+XrFc1ntg2SdtxtZXp6l
Q27gZ3nTK+AnHLpVR/+FSpB3M15ke4HhFGwOvDsu6LP4zlxjhdoYLNa6B7dnfFKe6beJnZ1zp53q
CCsmuyv36orc+2mri4dqWpjmWhLuLf9FAKOUS2+W+poUT734HKToz/W3WKfJaDwzuXNTkTPA2Dn6
GdZMc5Dz9xB4liWdUN54voW4Re8XQ0b7vFsD7ZL6n2eBTbm9L1DZGDsRNI8uL0BzLXNt351JPqVB
NJhPY8iICERNY2r3o/AratEM9XYK5qnyQ2rZ1Amxkyio/7r6KAe/6+Rz9FlDzy9ps43go4UbQSUy
eF1qd2l9FEGmWemerBdZWAfFSYkfEuVF0eapGJrK/PcE6oLo7d9Kvsl62+pcglFDSA6KLfKbQ2YU
VoX1zFzJMYDlCtqPSHztYD1JWrAzz/pqQirWEIgyZK96vBWDFQBpWSW6ZgXRyv+pRiQhs2FvLWXN
v61EOyV3T+2wqfN3vpP1nqieyN+FQ8kZHs7mUTxa8WvxqgoLhrbn0WW+PsuOkCchval7u37rP9FE
W8bM1ypgMFXY0sf7cuSu2RFhzfpKf9L28uf4iWCU7nQD/U4/8f9RgdGZtQPzVA1H4DnWhCZrow8v
vnUnq7NbWTMdEkMU0nQQ4zMRQq1Q2GKpOKbFsNiTDLfsXUVcjtVrkL213TbWNj02mCQubCVhc7c2
ef6zH+/1aq1p2z7eFcaqQi9lHqPopHUZWisGvN17Js8cMtc6dfKKZewHflnBcEZinOVVIdFUyg8p
3DHT/wxUNxx22WsyHip498wbeqcVUENyOGju+uqHFC5ibS/w8OjdShr6VYkZTIcb4XPCEtEUBuWp
iMbFIE6IBg3cEL984XeGdK9sSdsagM6lxpyXKA3oJ4di5Uv0iOvGaeOfZKQ55wZbHaf5c3KXcsCH
aO5YGcKwFHuTCLBYZgc6WuPPvNqMI8GERroqU7S8AtYhLK8lv/5Ed4b+bqEj05xHKiP445KqhjD5
ZVtwaFwJtLdAITss2rzNAR/U1Qu8qJs6uZP5J6EfnMpqG1XupLnyedkKBB9tIe375xc0T7yajop7
lKGvvG3OuatOn+zVhrzI2u05/wj1lyY5BPmrFfqc67a1OkdChBGrCqy91wxdeO0/EcX7VJaO+TE3
GQzMELtoMr2IjBTjfjR+6P5TktxFi0581fAOZ3sZr8HY3efhb7OblomxB+UujU9iteFTlGnh1elT
VazJQEHxuFYhD6t1RhF4UHmy0+k10paQt2R1X8RPvfFQQS2XFxa4MT/0MBia6hKNYNc/+MNOsp4V
Yxcs+m6B47+vXirjwRK3A2KAJrpXWZbzjRU8Z+1p6LZF/VsyhmVKhGT10Z8NqImETrbvZfAuQavr
ktipupPVLH3zGMY/zgEtG/joY+fKE6A6l4T6oHieMJBN5j5TsKypm570b+t+tF7EfCvS/FQ2uf8R
h8s+eDjX6wa17YjC2X9XqgfLejdph0fdSajWU+CNcE6D/P5MpHM+3qvqtuh3ZXbXKJ+Rsi57uzIP
SbTW9TfC5rGQnTAVSe3+3K0AhVblZmoZS8d3LUf9cGKUvJ0IptKI3lrlyaEMNxH4Dw3a5w91xHff
HTJ6A0oAkmrFr0o88tCqdv6D9odyPvgV5ENWrWM0PCvk2xYLyQf2xtkAaJNcEgr5KCp7ywRtsq7N
Q5EcxXhjQDRIH4PmkAcs0BpepuTBYptYCQLET8/o6Qs0tiQv0BqHc5JAM7wl7daCAz+sUgXhH22L
wGVFcPxmO1G9CuRE72ghNSiZwR8L2wI96IRRnPxSulK45ImeZnAORQc+dIzzU+Fl838V6g9JfhGa
N9AR9lnWwBu4Mqx+NiBkvvAnBSjC3lSc8u5pAuFRJJJbU1LluEWw6sFtpcem/Qhoz/SzGd/EQIwt
kUZAfJg6EUmqbgvGrha2GbW3xq9mM35mVwPLJwFyR6xbvsB7q4fP1njwiVk2WrsqGNpg1parF6Nb
46AKpe1Z+DmaC3ReqJ0JYhLWyDwz401sarTSVOvRvdwzljumfEsrWhrKfQyP3DyafPv2IdUcK/xh
FA9nMtGU2VUoi7cOsf8+Oc+Vhko6OmpJmcHC90qjllWaTl2YHqVjy4QMYy9gXZYiF3LAuzE5MdNt
lqJb9diVKcr3617UY3KrNiLiyPSo7mU2WS/9iXx2sPFkkhnH/sL5hjbizUO7cuv7XlRWkxhiDVMj
rrscPQut0aHGywXkZSm8UqtS/wFZTN8U0dWR2Gf36L7zo2941V7bmmtlGbwJqR3jVOl2MoEKsIes
XzocHQZ6LKSbm/dp7kF9P3x8v08X2oyQDHSzmX8fnEitF6zKOzoqvBIjXSomYys8fDfOvv8+a32/
4kWXXIzHXra0gMPtiASaKbjsIAO2JHQPvF/SMsBUKOL1xwf3dOPS/x6bfr/0xUlLnfQozRW+rKy7
KmImQFqGtvZNb4pobi9xNeJVIPENxTtqtdcY1nK0+B+cid8/xcXZP1AMPUlFPkVDRYaNm4httiHO
e8i++oVYr+KRtBhx3N2q+68MzbkyFAGTmt/C9nHx/ZVW7ENfj//wjA/kPj/VXr7WFtoqORV72fT8
9RxtWImL6v6/GC/90Xf/61n7cvmLL96kPankZcJa8Bm9UJ1sgsf4Z8lCoHtn+R4Oop0U6LfE41l6
iUpKeX9WuFNvsaGc79v2M5AVT+VMMpzfNO05oitR4zAJMZyi/Ir9DdRaUtZW6rTytYUS9m5DVFAP
LrWj0hvpWQPILfxjKWxGBuaFf/CTCfwpAOv+JFqHsTOc/OwGNECAHZN4pDiK/OxroCCDPc4cMdjj
72qG49g8moB7e/ltHGiQt4/KdDCXYYt1BKfDoeHIed7XyIbi3jUD4M6GsvGNrVwdGnWnzY2Y+iHU
dScZT3X1qy63IFkdlGDjc2wwbWUf6fzzo9xSz+N4SdVfbfmzYayfkCP9Qy3/H2dn2tsqlrXtX4TE
PHw1k8c4iTN/QRlOwMyDwcCvfy7SersSH79xqaVWqUs6dcCw2Xute90DtKgosCV5rR1JdvD15jY2
3up4LZo7ZbhW9LkoFTN5/6h1u31+VUTWzNLWVbQ9YowL9ZHqdhI1H6UVbX2prSqUAgbnNSUlBzqQ
oF0/YjVFot7+TwXREIwumwl+v5QXmJHDtVulb+3zeIPVuuwUa3KdBxYymKQnbsdxIe8aYDnK/z91
4JTz/CHGOxOQYRa/0RTUb9Hb8R2FzeGzHbwD80XBSwxyzW1F7Way/BBDZzAHxosaSvvgMeCOrGGW
fVTPEQb27YzagHeHBwc0Iav2VNO3kqVoLgxtVn5OO4fVO/SiNfLUYqvG983AQV7bVXCfwtNul8hz
iuveVynfcVNL58c1MbRxAHKQLjtx3o1uD7XlWbo3ka2ukmdDcBml9aPb0rC8RpgPP2AGSrxYsnc6
i1BZ5P+WLUaODJOnQU2xbiN8m+cCNWsws/iv1U+rvGZ2K4c+fybCvFmfda8yQdEykRU+WcxJ5OcH
T8scc7wq9rf7ZC0hqULf80r4cH2VFiuruDYoLOEGBvW8LFZhHpOmPe+kG1F1oYoB+9k4CBO1fb83
3+pilUebxroXK2Z0CI2IPokXdLRozAphqRtzRKLyHpLmqkPgR7krs0RmVMvxo/yMOR92Ctf9bf2J
/G/MnBrRsVjMgGOhwyUf4mFq7o/NPE+XQ7+LRLy/OprYDyG4Ogg7pX5AMlgmi4CgjcOiJCanWUiN
B4dCazxgwbpFzVQ7krIccxeK05guYQ6FU05HBKrVz2QQ5Tt13GmYT5tOIl83VCqh8SmQwqUQIB5Y
cwVUOmZrqMSHjIFjW2b4Ba/1wK/5Mww2NZxk5WA2KSF+P0O+SLo/NzFAQgTeumIBnZBj+7Ogsfqw
1aLqkO0QFMmZI7qM22qNRHhb23tmd9Ply3yct5pbdL4IU1z3ML3b4ippN5G97x3AIFIgFbwIIy9N
7axGW3ZRMHHGPevnXZ6MnkapEKVWbLJdM5DON1O8RAOP8pmHo4Cv7TFzSx1aBSCTnm00FPjO74/p
4g2c1H1KkdXDMe6yXTvYI1YpXoUxAQWsB2I8mYIP+BlKpkN/iTgXvP9C3SlPr+G313RS/x2HphKP
RZvtgMhHu16Y0aJBbk5Q2dNUZ6DPEWvnoHmBMe9MGAEl4246wWVN9/f4+7O4eC8nNeFerFR96Fky
CrhtPEeX27opZ56ObYKtSESlOSJWyahGHL7AwUGlLBgrzj2ccyA+/n43ZybZqKgxJ1DxQDawYj15
M3FWlbkc5dlOmOdr4X3PJzeXVqRYfYhbGUusYVF4YzWzrrO33698hl/y88on76SIBkQUTcaVV+ED
UdfmJhI85Bxa73VP+9fwNvo4LMLVAUkPoZOLFKgOADz1wJPk/krclQZbwzpckE59Jc+Fa7op/RZT
jN9v80zr8PM2T17XOOzV7qDxgCaafvcx/CG6x7Y2+atFFtIkrMdw8xLrC1+wMwv2+2s5KcTHoEjH
MC2yST8+ig+RtVGt1gn/E0KYUhbJaxxg6tAfgRVKc3EUfQoJUW3dgriAo/pE/SOIa4xtzWER0VEW
jbfHVrELXq3oVjwyXZsgCRVO27WJk6gUBAyOMryZYNQp67TDDd1Pk4ZUsEfkulVGaIzaTlDAPB1E
X+xhFezfR/RW41wI7zURnRsHr7Rs86vWTVDZR0xOEE9ASSxwgKoa7NcGL7XmDxXm73CMDU9isxu3
weG2TXYK3nEtQ4ZWI1wY5WqBclW38llw2PWD6CFswBM960Jmf3cI+WETNZO6H8mBynCmM+cHTbK1
YltwGJaTQTyTdXPRk5NAo1egoclUbBA/jsK1OMAKhMuaf0x5F5KjcpOd8mlIGD0IW971LFMStzcw
/06xrh1f5KRzwvY2bpdKso73twGPS+5eu+hVLq4iih1D+VNnL3HZ2HsS5ffRHYwMDf9Q0h1Lv7GL
/u7QXe1DUhSYk2StX3QqgmQmkQd5JuInRaKkPvnEo5wYMSvaF2sUo0HgQbwNCXQrrw3rsShmZggI
arcfDeL0cp5hehQ8CN0GL/ojlE/RYTa596J7Y62QyAlxV3ytSKqdTPdXobiNxetM8sXA1XEDEBZ7
09NBP43jJu9tM58nWDYWxz8NeZ7wlEq33eMhTCmt263sWgfoAumDad1Y0WfUOQrpbTUhW6bfpPi6
JOtMmcqcAjqV7Mfp8iAuRmMV0c63t+P4wjjIGOd179Sfe/FqMOfWOO8HiKX8aLbach3qtyGVsF1j
gyC1czXFuwJ+DzYt1CzKgyZuMpZlpmP1JD/rR/xicWgN3cBcxMV+VrS+aSDs9qv1CAcU7NGXg80B
J9QjpXNzeArj2w4XDeoKyS/UPxSlUe6P+PoyVx3kXQIkJeKpzGxaEPggkgl4+hM2Twnhh9RJGih4
6GMfochLg5bCbJysr2CnTzx1EhoUTDctkFJXyZyidoe9yMpliaAIl1YHgWnys3B80I8bMbnu0jtc
bvM5TjBkEMFo126P1lKyilmWfAj68oANrrSz+BAGFdYMpFyCQ6uNirm4G2uzuFrF0rxkIi0e/Nra
xeP2qHzucTwQYqDuW2Rjw0Svixt84QQNPNYJkTFFkzvD4T+GKwRJZjbTAIz8iCLV0PVjF2yrkaOY
O/QgQbmRDtRrZHGFmyzYGDjiZr6abw/y3QS1B/mdaPrPWWr33Fwr2yMh4DrShKOXWemsx7JoGHTb
rPkLhzc+B0wyqdsIZ8Yl+x5MrcdiHHe3YSclvkyWiOFd2K+nY+P0qP++c54ACkIIS65G6s5+zc5g
PuReCM2GVnG/Jo53Ak0Y9hvu71f9Ylz9dVVFNiVCBL4S6X7WgR0WXdI+2mNGUj0d2QKbdNaCxmp7
kxJWcariox0XTMyl4y4kWuAgeHJMWfjEXho1rsqGSIw6jiXjhpNQ/FQxRFhj4LksVwFcLAfWK40q
sSqhI90MT/w/1VoK90px3ZLSyQ9MZhGDnCV1fDHrP9XjLo4faZumN1MamBfO0k/0SFAdM7t8GP38
jdCfZX8lLI9rwvPALFMvfhgNe4/ttA6lFPOnvnrbK4iqKyePvEFgnuTg8GyREIjd2+SzKrTzRp6H
gXypWvwbmOHIVXSZwa6CX6Z28gpNYbSs7MDh17PKp2NX4yyp7f2IcwpZPEbhYnbTu6LKsOXLaI6j
7M/F0n66yt+v9J+7OIFHSiMuGkmqMvAHR2t9BFxJ6YIdtxAS5qS9EARTEDWvMjOJll2Jf/UcSX+O
nwK+lCHGN8OwOqI3mAiAnSvm89+X3PnK7dtTOsFPjofaErKpRGhcpCo9QN2R9WGHzMuYKzI6o6TW
Z/Y9oGEBF7G+UBidsaX98Zb0ExJi23D2STrXz1u7hah9HAnVk4ElmXDCNHVMYdbVNpI0uh+NGFiy
GzAByqAqaTaJDYtLTcYZwu3PGzrpxQRr346GXGdfYhrCuYaDF0YLOVoymZZw1vMOTJEG8qldAIHc
Lc1VnK4Eww0B++lnazRI3jS74hy/hPKdIW/9vLeTDqzYV1UrVSymaTmTkZZGa63CKaljsBu9NzkC
0Mc691UKOuF6dNUS98TU1rI1XgzYbqD0ZAJu19YtNGKtdqPuUiM73cAvq/2LI/CNUqEVvWxFBS1i
iCFs4cJQUI+OhJmwQwlRMdhBtHt0C9UpUfurXg65L/XIlgPvmJxOhctN49neGooH6Qcykkoy8X7u
qUoxGLks0CBgMKBzYoMSgREVWwUuY+rAcVNVvFBYaUXsQ5koy12fIhx0SCCTMKACPnKl6E9WODCt
w3zBdzv13Re+wrOF+rebPOliAKRaHXXK1Fkmk+tiL11Rdk1RwGQzTdkR+OzhZCMx5cFC1GnZPGVX
w+jswqZ5tq38/rRO+pR0TLRYVaIMMSf1dXXFCYyTxsZosA9yK8kj5ZNRL4DV5AfmM/PrkMAwG7zc
Uv4N6bPWvz2Sk97lKCoRXMWEO0GsuCixRig5AImAg2AWwcjGVyl7lr+mhGZxEWs4I/H+efmT02M8
6lmGsCIjNQPgU5MncTemYAkTBf2jYEXbzFQYk2fP4rx6UwqauIDIn9/XxfnX8c2d7OQuLGHMAlkU
0p0WojAvdLYV5qs4FYgbaQZCB6W/Mzz8R4tFgBwNq9D34bDCJ8cw3Evt5BmBGMmF9PdIlzSJ0dvJ
2hjkYa8F45juxnfJO3wwZZJWmW22CyvAVC4YAO4gzm5H2RV0v9a2teZ3b0m1yGj87YPuNI6u2NqU
QW4wOC6R6rpi5RbpS0qdk9QLbTllI1jU1esKoaw815ONfriaN+1VbLhB7iQKM9sLn94ZJfrPX3Wy
zsxCSNXDvmd+s1GQ/b1H8X2BxC1HqoSqeja8g1eGoIifZAQl1GLLYUE/RST4BxmAy0tsa/XMDvrj
IZ+88UHKx9YSh3QXA2xT5xFG18NUWTf7zWFcqYcHMaptS55L8n4jCTBXRnoGM/Sb2j28DCsTctEs
Xej7hWSuTTgT/SbEDLYytm27ZJuVpEWcOwCpuUYzQDUESmYY/pGisPbitpv9voDPcFJ5uqZOiAtR
R38Hf5WGcBxlvJ4Q0zPNvztOU9qpaRjd7qWuZhc5feceHzZAxqSVwSVdPVmjRt1U+3haowcqGI5B
x1JJlnIbO2XLpKrwjsfZuF8wxxY9BtrWuEQsIEhACrY4KzeX7ueMqQqmnd/u52R1adWYmlkqTtOx
DNSAgzA6IlBXiFOYIrp9auQuIRpiwTiBte9Ii0HZ/v4OzhhD/ryHkyVVCXqaVcq0pBb7OQ+hwgmy
8w11PmrRDEHW0K9xoCb3Y76vVpzTFKKjtjFzm/ZQyhwmEQh0sN8b1kwqVGGjGEdGNLQMcLaMTXwF
w2oF9iLMm/ju0NNAaBe+UfPMWcBTNDTLIrwB5eZJTZZnkhQb5tcv6C0fRVbNWIcRv6M/tC/NS3TA
IcfWVorDJrLl5DqY2xJXp24n9J6SP9MbNVgctF6O2y/xLNqsiOfGdn+FX4BCZS3aWuT01Z3MNsRk
iIYWdqHiSd2VtX+2Cid/bJ6Orc2gYhTcXocGwd5lG5/plbmdusHuxmSAUDtB5BxNrCHaZTzaDfkr
DK6UW/iwjaf1rnCftVTzoPcz4dMKPSFxYI7ITEmWJfxIWimsnfA5uvDwzlX4sqwQrYvYWiJp46TC
11Um8Xyc2BvmKxBhW+qWwEl23V4JNvQ75T8bgcY5rl2l/iWg+sx8mNWnGFjsaBL/ME9WX52PimmG
8hSyK9ocpWCA02cwyZxkcjd8HPCA4FAq2tnBDgRMEfbNpUdwppv/cQ8nTZhiGFXXR8r0FRbI+TKP
UawnS96gvWk+boIuBJnAVi+FxJwrIsick3AXVRHfSqeweIQFjpAf1HQHPF+b4JQLUNFce6jGZTVt
AEeQk9BtYSUu0u4tF+Ho+iTkOv/CuvhMN/zjVk4qzK4NJKsR9RRrhk3jKjWH6VJu1w3dlgXdtvd7
bdnh92oCUKZM5Cbru4u74dnv+NvzONmdK5ghllZyEwS+MEwfPTGbHxXPMpaFn/brwNwWCx2rilkA
UXFfzo3c+30vPDdC+vEYTvbjvDOCRA+0dIf5OdyhaJOpyxzdiKjMJttqykpY3dr8gPDMv3S2nz0M
pwhC7Hl13dC+euFv3dExK6O0mLgK+gaK8AKE0NZcYTP57/0LadrZRY8xHpmLsKRAIH42PvEoW3Wp
Z9PRCzsNJ8CXcT6ZiQEpOPDcwXO3/9sv/HbNk8crdVmTiArXZImBUM5QnfiGjyMMBZRrXVsX3P/O
723frneyuRRGKeV5BfkkXZQLYYY25I9KKu9CvsaBGddHZ3xQH9UMVHwO/fD3tXRGP8DO9u3ip7uK
phEAZcG5sQ52uihID2+KddGAFRZ/LFunW5CXpvCOIagM2N65wn5BEbanKZZnMgacxrLrFyLVMbtP
dvQgnV/o5s4+ngn7soCPDdMyTh6PYTajnocmRKwUC541tCjOr8DPnQN0WUKpGwdn0725EDB58LP0
Ti7mFwGwM0NT+fs9nDylJJPHwdgbdA3b0cugHmReDHvRblzrndZucGtcunCmJVZXSZawY7JJTn15
yH62FPt+IyfnYBdKURA33AisNEvHt3XZO022hINuZ34fee/6bK996OqXkzssoUtv42yn8e0GTkPa
Dso+MasMa7cCeFXHl1ZnErYS8puEbIhlpl6VEOYxp0lsc5GgYzs8oJRCYKlJc3VdIC4nzNJq/wfI
5vv7Oa2t4rTSGatb09nYSr5Gzdwt89DJUr9X5wgBLG2Z8CFBO2iT+wyNHJAxPuEeCFKAh8sysy6t
2nMb1/fnNNX437bJw0EcFTli1aYL6CnPKZ4ikIhxI2+d7K6eHWFkl+748fvXfMaQz/jxHJSfV80T
VSqikqvCHa4ngtBXmx1ulfmxm++j+QEggHCjg3MgRfzKWI1rFFOR4RIUG9sSsQmRLXn1dQI1ghGU
N/EAwW/GbBM4ivpypNpxZDgL+QpSSvMBgmMo3r7BDX4uwl4IPbREsKEvbwLyuUNXsdDS6so0nD9t
iZqUsVcXgC3pUHkmd33pLro+QhQt6L1XVoDnoVVj/a6TFhlSi1VMdphUwWqiEpEJCT3ObmApJ/2l
zVs7+6K/3dnJaRHpslFrEehG+Z6gH2TOpifzsFs35qpsVy1ymN6GiT56SXRTiCOZYK8DORAdFDNZ
WYr51AkU1VWgPMfjbsAgLXtM2ydCxDunqK47Joo6009CEkY+ebF6aDGPTon5yK+JfK8egny1R1F+
eFJ5daA5Okyo5HBbRRtxbyfp0tBdpHvpC7Fk4XyyvInEmZLeHL68/VG2emoMqYgyH60H7phqZyvJ
3JKWx2JrxHN0ibl51S3l9CUx3CO1JkKmG5JfdWvzPJZXZr2QoS1nqC19pGaQnyw/61cicVBY795T
CKPKjOfYPhaagw3b5AQqTEBl+7nX16axPlh3Zr/UhUWHgST20ECsfpQsJFecl7FvavcoEWAzJWCt
uM/4ab1GhGERGYbxOmwp0QklBshbUoghravqYi/t+vAuTwD36gcVEoSxgqF23GEcQtwEq7O/joIn
rfzM3Wpc5/cxcp1q9/tXeP7E+rYkTk4ss99Tfe5ZrIcnYnKIL2VcRNdu3GbEmNuyd0DETyYQu8+F
C0+f9wlyLX//Sk6OKTM5hm2ZAnzKvgwqbfMdX1uv6ju+z3wG+K1G/oUrXlr9J+fRWO8TSTryUyt4
0U8BuTCxNxSe8Dp58hxw/p3xaoULRcsZpTvb3D8PWDuZt6TtUakwDJsqtIm1mToCTFUf/SyA7uE+
vr+UfXOOoMMFNaKZFTSWxld/+G03l9Ne3xOElu1YWC2weuHUtZNGfmzNW+EqJEJ4FXGqwAfolgRd
44QMRCSgZ2DuyCKFokmIc0KsO5RINyIYPjaf0PNBYlRS3xK3gHH/ApA//3L+e9dfnd23ux76Y6hL
4jQ8lCZnWBwI8NpWEHDtgdskl7DMbNaiULn0ei5d9wTpaKC3pWU4jePQz8mz/m64L/y9XzPaZfUr
bvdvArHO9qnf3tFpHlZ4CBoxU8pprgSxhTkpIZSwZhZ4yscM2wQG9rOvMl6dm5BwP+t3CSnqIwzo
/+mbsBTLlAHv/nLzVpI6b5sOVhuzBwg5dyB2u8wupuQNcB9cHWeWg5zm96ueG/mxRP+5qvzz6KdG
rtRj9P+uGuCJ+oCYSuNFo5T0CiaSoP00ysFi9EX85/CiK/0OU8PyFqkd1unPF2vF84f2P7d0Uo10
USmniskgDfWX0Lg42DcvveZbVIGaO6L2IAsXMb8DN0JKUc92Nsm86Rozv+SpwLgFUTnkqNITkLPa
vz+usz20KmLAQcS0Qj97snHVh/CYZBGTGW1C2crFlNWiX49XCFznk83V+FB5w2r/duGyU796ukN/
u+zpzqWlmpgXCZdNFz0NpYuUvWccRBi0Y6ESJaIU1r72fGk29xWW9fd1qUVEYCyW5MmRBH6WZWHw
9XFg8Uvau1Rs5dGV+zmqyTrdxuRo1Q6B7yRtOPkHwdkQndTeroBzMizp98JMQzTmWN3DYaqvoDZB
GY8Uvxlw8d7f6vK11q572c/qZRb5MFq0il2OKLnVHqLPcLNPtnp6B6H6omzG+Gu7MVVYLibBfDLj
Lt06+W1J21hmsK+S/54G+/1HAT6WHN1R2xYIr1lkso1lRCm77XGhGLD2A7v9c9B9OPUGqGrsqjEz
SfgNhALMdcmTw2XdfRJyBKsMMVTpSMdP8sj8PIvnAuLSqnqla/aTBhxS1a/IBLcPB0yKh+c0fZbD
bTsyi7gKS2N+zJaIMTJlmeBQK1N2vGrb8MHadZTXn2kwO4521D1V6h1Cjhu5dVAXsEWnj0PJ2CbA
fAL3PvKL41do9Zn6QJyxVLGDO7qKHMkddW8sV7qGTk//yHsMQSI/5Yr4ro+z/ROqOLtS56hX2y2s
bwi9A3+07+9j9blDypT3rwafWavprtYAp+7toLnDxK9HTWoZ6Ev8hPNcvCXGUy6XNXBAzgS5wlAh
ibe1ejWGcytedcNS6p7bZpVaDyrK8rFoZ8fuT0C985wcH2JVm+XpmxNWrnn8k5qEhDo4qmTCClAj
e5s8u+DOvOlX7VuZXDXa9nB0cS3vWJtowGBQFY7wPGJbDzwe+6RjRC89Q7oXqJyU9bpoWx/RH4JA
L2wR2l9N/7Su8MVWRf4HHfhkXUmd3iRJqCLBXEJXtNKtEfFBWE+K8KqFbzVauXpkJ6/nQUc64oKM
dxGJ7pXQE0sFQuEItt4uwvLmqEiz/nAVByutuU609zp4pOR2gvReNBrc4Dy4ieXtwDwYaZUcxISd
3OJKlPXeAVML+HV75X5MH9r4WSwWWB9gixZddPq4+GtPasccoaIVJWJCC92RXWCE17m1n6U5xljc
UtaRwXczHub70GtQaVDu67cIjuRsyUbevEZ3Pbs6hNl1OM89NMU4om/yYWaMi+TgHll0Iu1LwKwm
HB8rlQ3FRgtRtUtRc1mVtbnqpfnIR8MUpEQx4rZowSOFrX96x79vwvL5F2tNnueSCqh/Aip2hXk8
BkE3bRjGk5i6cbCoLHGGmPgrTd6MV8TwqD72rAJJdcRMQ7CClTjYxe6yO94XYPpja/5aZv/czUkD
uccaryU4INmRRsVO65QByhNluqu3sHCVqWfPy6WK6NVRwk2AoTUko+DN1PAdKl+lYA11gdb24gl5
bltVJMVSNFOj6j2dlOcV2S7pUeApwbYEzfYFc4afSP3W2XvmTaMH2zN1j3N9vPB+/j6beSLfr3zy
RBRFYgR6MBMOSXZHE1FRju3DIq3cOp9Pye5tBL5Vjjei9AbB9+KJMi310zfy/fonH37Vp6mkCEay
K9zR0zz5tb0B49glyCOOjgHB0wnt2N3v2rnm/L40/240Tn76yVeox6VV5QE/nWS+8bAMDbR0NwKd
cw7a3aWwyyQ2DBE3cHSz1n01RVZDPloM3Q2qLRxdk7mIj8jhSdojppNv6vYtQ4kkbZL9bTY+avZI
LMoU+Pb7fZ/5pDTQWVHFiIZUeOV0sYi9YHV9M8A7QriKn4vlQ+1sESQyoejZRWb7e/1OeYEMzMzx
ZuhmmTXPgoU8z/3k0sr9O6mXBfv9Zk7WT2yZydjKYzkZlweUl5ktvENcXCmPYATP4kf0WYBXo+zA
EwcCQZNuIS/DAL/wMv8Ga0/u42QdSUai9mnclzutncH5kJcTnpYs9zcwSnzgwAWxTXiBMjH9F83f
34t4egh0yVS4RFeeju2aKjPSQ62VnF71YgquxplFClYInSbVBq4x78JnbQ+rkoSpdHNxiDLVzz+/
oZ+Xn3aXb71nkIs9mWlKuYPKgWGUmLshYdaDy5B65OKw6PDbeN7bAz6ZS4XxcnVwadluxEvH+N99
4ddb+OdBnOz2B7knxlyVSma38d2Itq+bVa9R5NTrcY3v2Y7uQ3eyhTjs6isDdwyfr+zCjva1/H97
GicrMuqOUZwwNdwJ1uYo2tiwSp6oLA2gMrywRU9FZOVH6lrE2BjFa2HCHR/t9A6UQRuvRMzHhE1y
OxQrM7yZ5CsIgFi5+q10cPO9X6WrsL7PKbUxdau7K6G9Fmpb3kUmqqq1Af/0blCuCPxYh+1zBQgx
UL+1diduQe601LHCrQYmYUV3lkQIiUjmgPi6J8neFgTcMb8m+nl8TRAK8x6UL+rjGK800DxGU/hb
Cp/74HlPPdvKPcpbZIvJrD9uu4K4zqdxfBXGOwEy1zVJWr/vOsrfBzmLzFQBZRRV54Q6+cCox4i+
NPVyGl71Xr3In0vtj5gtj1fDn/6tnfj2SECHFBckV7dmwksn+coVOACQ7LXiFsTHNI8HEtxJlyOs
KXaSxwt3eO4rhPKBNSpBaDA/lJ+fgRqk+yguuUMZd+DmtYtvmZaoDGxuFXKZZq1ukxmf9h9x56nX
yi2EXAjqiB3I80KeGpER+ypKTvdJcAj9IfsmJA32/7nVukYARHo1NviKdAsp9qtL937uE/5+7yef
cMIAQRY77j3C6c2TFEJUbPjB1LWTU6de4ypS8S+tT97hcIVcemM+a1eNV9czJChwTZQbnJMk/+jg
mTpHLD4+h5JdEIprwpxzmNxeWA/0fH/tOgymQUEshKimJZ+2uSxfS2sPabwbbpTZ0dYMvw9v9Sh6
sgKQ7w2+Kx94+ETkCBFpUUuz5JOatRw88wU1Cx4wNDdDs+7ec2mNM7Gm48raLE3xpj+uROk5t7ag
7KJUe3V11xL9WCFqbUCWr7PDGoUFhbGoz7LajoQbo5wDBPbdtXjcYFOe0zPqx0WSXsOtORizmpoq
5v4mS2v+HHECk4K5InMaOiF2aMerNnVL5BmO8iTbNJYbAWufVXJ/OJIdOMMw5TGbU58TEcc/ybh7
nTK5QZmd9A2/nRFLpkfjCqYyXpWWPKtkX5GnMkonKp7F3iJicRUaw9LradAsDwpxiqmayf3AxnPC
/k6bcoyFz6olhWIkVRtXJsx/XDQurcKM0YbgjymWTpJWNSsojMI5afF7zRkSV5LdcLw58JeFtrkn
PGNYBphwRvgzaZh7fXblQkRqBaMSKzQSnG62cbnoiKaVI3zkdSYi+CPhP4/P+Z3ReVVxW4V/2thv
Y0y9HA2DxnpVx5hALbgDeB4KjkF3PFTiAFl7QY/aeHWYskLtsrKDdz2aWgxE9BJquE9hibbXXFXb
YotbsK1vTIJ6H9CcUOYqlFfXGE5BBQ7sKV5Ybr3wU9HXpb5u8fIMBqfv5kTBRDpaMj+SV728wgTI
UnZCOE920C1uERrJkt1NmYvTgPzALIqgSFKKh0V5BfbJQMTRb1tjqfMhcBBXM11dNOJ7I7s1Xa21
NoBJXfha6Bcc0xZanLbs1K5WDEIcrEBLJ+7n/PX0YTEQGVKiBhaZNDvcW9ca4SQr5PtwAXHh/5O+
DNgCxS50scPzXlugqYWWIkXzYd4+CusKnNRWFvkGDiNKNRvUBPevFSXlRHVgaySL3DOHyZDJvAof
6nCZ25kDwQ5zmOFG8GjjowQzuhlXrMyZKr4PybbZ1n47r9zjCou7EjIW3hX55stSxljsFBcfT5IB
uqeYcmuYq4/mitSAw+ywUQhY+ZMQCky5+NIrKyakJUigegBFUlfdjfWJwG0Ay/QJqb2rruV5M+89
4V3bCevjvNqVPtmNpV94x4U4eh2tqZcssGtk3oWTMSqddN4fPKYgvFoYVIge1oIX/Un/lEvZKz8H
FMbRUrkObpMtQdf9C06pWrIwO+6m8IJ0Ta00EU8nWwNxWIkEaKh2gbo/XjPgwp0Fu0UoOMUyeCBl
0havAyyGr5pF7ibk6nLnoGF8UPCnFliN3fCZI59bW/xlFbP7vc8kILKjOfJFR75N/dLv/WbBmRUn
85FUWOkGp++XkhzNiS7LhUCt8i1xrBBEOBvy18OrhJx0VvvRy+GGT92Rn6JXfMSv+nlF57CS4ALc
YxC2Qw2TLHSn8gPnnYrQ5r0zQlt2bu2Gi9Dv3riXcFK6Jchmgcy02QT4XavVnBxD1+ptJX9IgnWK
fbLJEdVVb5PL94gp6jpwmnsk44v4szn4feYj9yc8jNouhFkoTf6TyKt0bAho6jGiq2bmncEVhplc
z2Eli/jmFwSjZ9dkd3hW7lTvUb5inIunxzF0yof2DgOEWnfC99JPfeFC2Nvf1AZ6L8OUZJkwPfwL
TvGeHsljUUiHmEIRP5JuKd4rRLsw0drStqjA5sKGM1iN3Pq2/YAu+SYGDkN8vsINGbAXzrIztc3P
uznpBOsx7fMxbOIdJ9NIdBcxPPje3RFgat7DdGYg3B9cwAn1j1phTTJjo1QiCh3kbeQWRxhdVF/Y
Yert71IS1EIHyvWitS48ta8j9Wdp+/M+T4B0enVcyQqemhKijnNIxNWXuTKrRv8oe5NFMvF3vZvS
dLJ+FF98vETI+5r9/3IHp8kReLq0odzzpGqSZXzccXYYmDvELbJEktfyPT04yrNxd/COhjM63Yfa
LxjLZ3zkmL/aOEDDEtbXeDrGbvGEz1Fd2RLOCLmL+lMGEcL1xBneOI7ZkDUHkfiFV/3/eYSmhCZh
mkboJ48wroJAbusiBo/C2+2TYCNs2W468giiK8b2dvfCDmPHy0tP7m9B/9eK/++FjZM5qpDuw2Om
ZTFACw6I5qzdSCvBVR3lhlkRFjC1HYzOkF3ohs70xdOS+eeyJ/PBrFOqMmjyqUpLXidrA21dLKV5
5ePkfVWslc9hTdVw2AjP8u3v9fgZnOLnpeWf9fhelfpclnnU+bp4za+1NR9PgvnkNngu59pNfNve
WX9it32Mb9TV/v1f+IqdLVG//fjTjiAapbQceeb4b5CodsOHPDL+mUE0DLHXvh5v2S0pTzHfIVPC
qmZUIxvhAm1Fn37n39/MP6/gpLYnEFIsFNIoWHKjV+VUZSvmUcd0qcAYOjoZrqTSUhzmwWv45QTI
Vmddt28A9ggx+mtt0b8TCUe7qiiTjQg+zEm9Kj6tbb/IzReqyaTHr3Q+/aLjjE3JuNdeKGwkZFBI
91Mm6Pgrk6Ve0tQc/AOIOWVv1T82JjvVig9vn3vs9Bi9pS/t6hJCdBZm+74CTzABMRyKsc5ZgVNe
UvkxMalDPCOGu+PLcN/+qTYyKHw8I5K0adxCWQuoiTE2euo20Yu20DdHIke2/TOPA2MGufTzteGI
F72T1ekt/PaWTmCD1jCjYcSF/kvGKT4YrV1eo1piwH0jD3b4IHaOtY4rYp/jjXKdr01yZ6fX8jV1
Tl21wIBqSk+vOCEIvkagCCm6mHXgUGC3ezKYbZlN81M/uJXuYgClzv9FbtO5tWbSn0uSYRnEjZ48
7D4cjHDQyv3Xr5hy7qXHCYDCl9TNN82F8+hv7RF72qTVsTAjApD8P9LOazdyLNu2X0SA3rwGTVgp
pJDXCyFlSvTe8+vPYOLc21KkkHHOvUCju1BdldxBs/cyc42pn10tayQTV1NSwHhLm3NueT2p9/if
hWGrTY5terTqJrqT4Pk3qXCAr0yuLdSe6ECTwMJ9Cf5N7NwWn3AJOaHvaLFDvQTj+eXdbzUbKpA6
HwoKr5CESxcySF7YBPmXtucfN6uvP+Xs8evl//kp85+iKqPxYFfu26P/aFFcPRnvIS3Zp+k4fhKx
a8V67g4xgbcYrC7smj8+wS/39KzOUgxmn0QN95QqBYRI+oSuyqxR4sQwkrS1Lmym6BG5WN94fr+G
K6oVnhbdDM0+g6G7kAL7l38v6W8J0NljPguP8rIKTSVnSfkzsrDeHtb4qdrpfqaeZktXoXupovlj
n+br0zg7pf1AHhSh44qjN6K/I4gFUoTzH0kxqBMYLbVLzWwJ6x3sG2zMemAM4ORiKz1avKMwXPRR
+Xso6vtNOD+/GfBuDHliSUvPTu4hlTqErIEbE+bAnjUh+cZHPdgWpKjjb71/UdXrYlpHBWEjEVID
HPp9xih1UdNnEJ8Y47+XhG09PUfCPiq2SrAzhnutFFYlmXk3fswaNOeLzm4/lGi/fbPGWUCgZFVd
TRK/Y7Yg+Dnc3oSxNjxi4XtScAJ0oN7DyUuKI54W2PKtlqwbSzL3Ur3u50/OEDVedlqD8nlrMC5y
ULrFnzs64LTgZhPn2Q6eQTRsTQjje0FcV8iLXSl16zXyfHWd5dtK2OOYUZjehZd8+cDP93/zy2rO
NgBKwY2VpKwm3dbM/73NDr4TSuHAE2YSbMdhuvOflox6utgD+ylMYeiCUppmmpp2HpNqkSiPmpQs
r9bgSoBqWjeWcOTE43KcHCnZDcGaCczFpmTpiRLKhN2xVJ1/3wF52Vn+vgP/dxnnb7gR5qPZBn+e
hwj1gnTYS3BPmmmk5CbsYs8oXRnuMK1ke6F1ELdbdvJbYwYNuPmwbqkaSVCf15C6L+7PPx3PX+7R
+WsL46TRO5l71LjtgXKZaj6jRx606560Gpn1uOpeQvnFXIyelr0gBby+NWKHcnPh31Pt+X9q+/Ap
/ee5GctW/qXv0kaJUosCawrhJcTMRjBzHWwtyQ2CXSJ4iBYS8FI5Raii2KFjhMBcQF9Y//u5KT+/
uf95bmdRbtcEWV7D+ebWGPEhMPcm4JtVVp7C/LnKT91wP0HZVF/98SadTmUP9tsThWMICiu6WiaJ
Yoo0eoJ8eVNXjomPT7RPfeLJ2zgiOKzAQrghYaR3qWn3t45u2VOZbcIDgq63cT5u0sh9VyaaEMFl
Vn5pXnbbCztJduB22QAEcPXDAMChgA2GZvKCdcdf40G9agt7pqtwmarw4538sp6zgy4DK6I1abjc
SYTvJPxQDJYqfC2ufHzibcad/cyGS/dndt+6lJv++I5/ufzZqRfEed4yCxYtBAMiqRw3NOu09OAB
e6LxoJ7XPF1ql/09bskzsFDd8CIbyHz/HP5fXuJUKv3Oyo3oDhgJBWtydfoz+3zwKuGDEbtfQuoY
1Hc/0x2GFH6z71Cbp8H2kgHN386fZ+tYbs6XdeT1yOuAFzjM6uYtp7rGd2OLW5W68B/LUWqOCFuu
//3t/Hgafv31ZxFs1E/zIiuNSE6yN73xwtFbdPNNewRupXpw8lHURFSD4ZUtbtQV9b/Bpkh/YR0/
HQFf13F2+vR6EDRSyzqW6AIH39BGAjgMbjvA1m+PonxXmI8BOrXKXPeal5NPuDpL5BtIxHXTU/au
XttkHcd7RrPbdaPtUmETXnJR/+Epoc1CxIlpuKqayp8z/ctT0tNOa1NTLf+ss0dpC7vJJQgjoaNW
aoOshkICa/RCpvFDCMp1DVFSRJ2X9C8202DgUSEptLgDaLsaItv6t/bE8UiOjPlQ6vXrgC3/3w/l
h1rR94uebQeyVJdT0/Bj4WXmW/SEieWEv/7Evqsaw3vBjUhUrbV6WMpVhuhduP7y8n0/kL9f/2w/
iHMhDBtJ/iP0KKCE4l+2Dmgj9B7keoM5kIcAsRfV9nWCgkre/v9dXj+rWOH9UYtTwc9nGl7zBEhu
KAkcBeF/55Qyhi/boXyRnXwdqEcpe7tw9b+/iG8/Xj+LU03gqZOZ88RHr6uoHHqQj03mfVw4SmDa
ORk6kNZOZG2UT2ArhCCasNUvct1+fAaMoZPcMg+Pi8D3bakNAmvSG/QtybTyDQcU6Lwu1mVFWt2R
fszX49v4SulKWPvNzb9vgfLTtS1F0uF76KinzxvaVQ/GYJyaglRwcKfHwvByYz3N67Hc1NwAERN7
JAEU7G+mZ9h7o7xruVNITJkN6tdV5Ggf8K9oabXJja9sKtLrm9ozaD48oeSU/UXtWffuv1dt/bBq
JrYZIWXUEMnAXxLhuWlGpWzLO/MKAINe3FjDPgquOq0ENU4BcNXsAd27+dq0ye6c+h4ZVbipEodW
prFXcyfC8NPpppWA7AJZFo2QZwWs9ao9pscMOTR2ToYbPShqaktm5LTZFW1RHzsgcmF1q4K2VCDt
ZM/ju/mitNdz4fj3UIchCVAVx6HpUDj6e8tAAg4uyod6MN/R7MqRp0y7NnHUp/p2blb6pn1QI49u
GEaD2ePiK9vTDT5KD2A6011zbDpXxhV7pBf3lP0KnmlB4sV0MV9TlujtbBP4djvPNqHE8IvKTPty
YRiL9Ur7pX6OqEAZN0Du9VoR2JpeDOfwpfjVPTeAhKEP1rctexNKAQ997B/w0Z95cRlGx3VNBB95
GTNpL/9+8D9sl7qiiaIpmogwFPnPL/lyNsidr1piL+OqspvSHTRV2MLKRsznVaseJ5IJJtOgQ3mJ
4oZuSpMkwLX9gpDihwYF6SQaFagfoir9pUqIxnI2A6EZT4VG1W1lHSdXYB6wepv4SKeDSmFUZyIi
htOR3HbdMQno8HfyKkVyDX643wQDkyQMz8QFOm9/TaRXMl/ro9Znm/Wgl2OQ8pvsX3FG5boOPgSG
CuQFGYu/FWqduHebYqupq1S7mAT9EKvRKUN7s4C/EV2c3+FCTNo+lsPhNC2jyKtkt5B09RXxPlqG
sN+VXr9RmTdaNMD10sXuZudSbeaHEOD7Is4CtbHqQz2O9B7XyNkbmFlcAQFd074ES2FTEH0qgOhc
qKFLy1nz/Svgosv0vIg+VlXOawWmBl4zDpKBdyu/UfbtBsyqIx/+BwYRfwfh3690HonVYl9XVr28
xdFmuBrfa2zkaEUutbhmZep2sV4K2QNQFrIRUvSKSSMGABgxW3KpZV0abQY63LObF2vQriWRo3FJ
j/XzY/hyR87qhDha53UtRcNJw72kR1/XrUcEu52DMQF4W655Sd33QxD2/dacbUVVqXaRnPMQwm33
qBwqMjQcItftG+Uiev2XrvdDQeL79c7iH70bZK03+JZhIenPYfs8oB0dsPzel/o2KtYdO3J236Mx
k4uDQZc9PAwGnTx1eV457W9/qyVPaLi5IfN0SwbRfVpSdSl2/7tiyzLZ8yyVjiJJ7NmTwHhIUPwM
N6lqvorbHZASeT2lbmVr1r0aYg8w3AfSPjdAjGMHL1013bOGAaTlpNZHpl5BKkKzciF4U/8+NnTF
ZJ+QRJkj2DoXCTfVlGq9LA0n+pzu3G67dIOYcYBkVGygOx8pXIdwmCb84BxLcgTFNnBPxxieBITB
RQ7AAB34qscXL7XpIM32+Ihfx4hdp7oVc5sCLE4jb2OyzX61H6TE1TvNyxYB1oVfsjzk8y9/6Z0R
Aqns7OdBUBOXShH503BS18V1jvxaWZfXi+7lwun14w37cp2zbS2U/TpOY3M4SdhoNZ5ae9QiX/Fy
7LXlowpu0XIm3qXizX+fSN9/IMeixJiYaRqEeucJ+BzlQjyOKS2bfl8bW2X0wi2AcOsO94jms5Sc
QNt37OdIJw8mIG14SDnmSJUq0nwKVym1CrpNZrStA3e8MW7qcBNeRZ9+tFXkD4YicwJ3ZK7i1aSt
cDczr4q3tnX5w3XV64rryLQz9rZ4cXWpKQNvCnGlvmr1RjWQxIWlHSM9xPtEuh3Sz4ILhsKrP4EO
vJnp1JmQKRLrTjO2MWZzMyzqIAtPQ/qRdA/JDMmP0V1jIxaPcdg50my+WtKjUNxr0iEoUd+IL1K1
TcOHIP0wmH6BuMWEQQobtf3Qwyc1+ayljzK1W/k31PJ17e/MbC1nIcgBN31WbgIYITjUxvfBWzYd
uTnFp1/aEt1CYZ8e4trpPhmLJeqc71r8MAFSm8cJgHS1XSqp6NBhR4OtdLtbUwdBrporzd9FrcLw
zHMiYfq8YmAqszzK8HY433BV/5ZQFI11MB15RgFfiFA9+xUgXGMrxk8d4wpZQ+ChrgpFXY0dpgE0
O9v8RYNp3DUHswFrKDCxj/P6p1JchebaMB7E+arHc9K87qR7zTyOtJjmG7ne0/VEwtZhk2ZXlMGZ
wGawGcM+0co8RaIiZWzNXYlHLo1cu75LSvKz5UBKr3HC7MorC2VTt20cf5OtpwdxXPmBvezaqLDR
0WznzwBuCIKbci8w7IKSqXKZb7mmKZ5aTpfbluXqDl03qjD6Fp4nVXkGMrob5ON3wut0U2DLt4FR
4SZecCev3gYPuyMy0wR7GInRvJNCb4FK6FyfKieoN7m2qg6S7ohejNVsQavDBQ49PYMKJ37IY/yJ
1jq/AH43fr4gEI7yfSPu+x3umLSd8LRjs+Ld9PQ7/FYw+QTtfh/dWJ/9NT0T7bN8TB+rZ7pFacGz
AbhvA51Tikf9IN/AIgFAspo36lbDJ3isrjMmPW7Vd9pnhMyplzTbWnhCSjv9an6NI6Pjb7SZePMo
wdd282JioZRfBxDxI/Abq9jp1sudpJ+O/jGO8Z+dT6q+QRCUW47e2hmcBTRWqX/DiTTsre7BPGb3
xm2/GldWu+o33Kvys3dlBzuHO1Tm6eqFag8hssVHBzEvf6mb0+hTA3Lwm5GydT9vyO7ouqHOY0uW
X8Z3/YaaEAec1b5pzWGwVqF0a5XVxhJQfA0lHswxPoTYDqAZ2LD2NDxa/evSi30Qq20yPjeanb9L
1zP13SR2iummqZgAJqI00OzTkImeEgz6GC659aVDZWBKtWoR0r1opjfHNumvPG617iF9K1o3Q/Zp
XQ/1FsR/FL8K0RP6esbuuLoprQago41Lm5+3iqedal6Dr0D9nKCze0RHKxWOgsKrWXrn5YRkdTtI
joiCTgadYeObRBN9nFaYm2bxK7Ziq0YS73XuZFj+CucNMAsDWq/gUi8UqVhgTdm9pQylIJWqmZPx
iufykyKVqNip4bSPSeOEJ7KBJn9JNcNNTGzib/UDkkPzIB7rTwnY1rjXHWONCZYX3FPisjJ34g7j
doHLawD+fsz3JYrW+hlbAElcK82BT2fCTqIB3tf8Miy7m254V0hOldMie+KzRBPA8xoN0OuOUnud
hFGUa+kvuPAWo6e3V325NoNfgXINsBJAuuGKo7gJOQFGxBJCiGnDY57clvlWVO4iLOJugyvhLWNc
mF2bNFXMTqgpUPI1TM7GTg4uT8DzuHdnuA3gPzQmsMdfPXdSaJgfAJcN9BzKP5JO6B9uiq6N/7TX
WtxeBT5qLbTyBLFwqSLlyVKO4rgWckwwr3rzJYhwa+VcrGlXmX5iV0Lqahbe78qTTrlyuDUH6I4+
Q7XbKl5bnEQJVrU5W3f/KGcnRb8VRLdVrwz9lldMHHYY5EZYgeKlUPn9jdGzEc3vyN5wqWRuvXCm
2NFA+fAzTZ9qcMfxcafmzELDgN3gh2TPSDbN6FqPbhr1WmKAIiIlK59wO9Ab35aV5XnjWr/uxjV3
UOl/D/02CmXAMZ2jN5hMX4VIOKX5HS7lqsHmqwQ8XZau+GJ1H2bOfA3TTJ3Hv2t2KNvWMneY8xLn
29gWGbbpGXapevy1tV0x7nLEtvw5EyAmBIGh13GzrX1setwTcmKEL0a2JXkvm/3cUXDfpMlt+iRu
lVuhJzp0CuuTB9cYbtzd6L/93q5QRNR2MQDxXUkGfzC3f9+1jlHv2R3L6IjzM4ViScUP44qfNih3
Ne6p6eIM+sztMqdnP9qbwraKftEL8v1NPB5SwjruBQFh/4hps24RmXY3VX/FBx6TUQDfhmNerjPk
2G4K9rBcDbEDtzOQvEx1+MeFzlOiY9dvKmEl5I6su6Z83ekHzbivkve52NXc1IymvHnb5rkdaNf8
dL6LdFpUqMSUvA9djFwftfyLTxsNi7wKkPVgMxg+xY9yfNPGRy17lsTT2O4lstrf6ZP/21QdcEk8
QZ9/HaWstq3UayO+94u3YcG65f3OqFu74SAYGpz+tDtLr/Efk29UlDoWY+b9jdJfw89YRbBCmvUw
70LxgHtXEuLylT8HuWEX83rGJjOl0Wi2VBuNo17fGOqhD9eZ+mKW+wbrC6Ff99J1224U3BaSwKtW
Y7geFVcAy2N5SedMzCTAnk5JC20ff0dh1wicRmj/KNjoeWNnbHJaeBU02GKbSPVDGz8OW0COIunU
83RyT+UxkW764FkWr5OSKdl2OwkPoQhl2EHBxv7Kf8+0Z5m1EByjc9pxY4SbOdyMwzbQr+B6QkRy
VN+JELbrdqADkYrv1fFQMX1E6z9bFewWkn+qkluaPRVmOIH1IuFJTQCs2+20Nk2vFU6zcNJ59dLk
WhT287TrkN5jYyux3UHdKV/V4JrjZ8FuocTuQ6qS3XYx5h2S+5yqCONT1PswFR/JPfRiUwOCxkRA
8E8SAA8WGQYfZvfJuJNWPizLpSqH7WyD9YywSPBz/gF7nJ/LnpJefJRZZgNbuqJJl8zUqdE1978t
4uKg3Fnj2oj3xfSryLfNdFI0W60QaqwaphramEzRLmWsfnp77m/TlhByX3eZVw63lfhemm7zLvW3
SOaN/DTT9qmJJ5hTzT0hRzN90NlYZJzTmcpNgtxF4E54hIhT3/EPS62jc1AutcXpfZFyaFcRHXwi
mHpYqQADxIdYQJBH9AUTDAqB/JTkGzXbToHGzvbRapMt4PsdXg0j2XW8D+PFYRdmwYHWfxlspmI3
9b9HY8JgnpHHDdeYh1WrN2ve8WhqnSqHPtL/7vFd9Mt1WFEvZHfsCgchFf+Kwnar3hjZKSl2cbxO
jUPcET7CXCXiYsQ1uc2UjaYfqvZTOKTMowXNfjJua6ug2r3CqzCjsBzdpAGTLa7cP1YpTvHvGcUf
9lMgZ37pIk1S2CMUya3Nx7rHkukd4YapDl6rOrqxQi4wDitZdLXuXjgw+5GxW4bWo3kq5pOuHoGS
q/3j3JV2E+HYdB3JC8+gZEYAIV4reUrraP22Vx3ZIPkY8HFko8Iunc0xdhPWSnBk0a4E6oWdEAZV
UXZllA+YLyjjui48inXiddwcLeOx7DdZsUGAyZsx4VHSHJWYb6pEcMRJ6++Lah1VaxExOoZ1kzNE
x6p0fdR/ovHSKdt5XMemi0ax6Dwmc1PlGvxZyuUz03Q0EVWlJjCFNhN/V2j4laPKSyMyUtzG19AN
WbSfrTTNHvrfbcYmiktvhnOAnDwHKU7jaD42NB1Hfi+bL4LIei83n3J89e8kWPm7lEEuahADiDTk
SbfPKi5t27IXin+asNj64JC9pfdp1z4mWgclJ23orqj8ukwXVLOHaTxsBchXlL0U+o+8pC6eCZ0B
R8Fp1LWsHFvzMSwfGHsVERNcaM+pP3TrLYqgFAboXEvSeU1Qquomqk0puuvpl2fljT4duTUw2aVm
Ry6MRGuDu/iiGvJd03LVFuNTpwjtMXm1wDz7v0ZvxqrG1uZFkGrhYkUnUWTsiZk65cYUH7XQW8dE
L+pJt3btvDWs64wqCSC2uiN5dZhdiUuPPbHpf//7QfwkgFt+kqWJkm6ZfzGYczVDJ8RV7pRj52Im
IEjQ5lwBNyjAgLaAv8lKHhhUx2V1T3ihOnOygYKpe8RI0UswQ5i7cLt/apVbgMnRaagKSDDtrBMW
iILYjHIe3eE6BYCizHFWoRqXISeBeJa49Ksr3JcYqKpNJ7n36QQXx8tdWXlp/J3XS5YRTwPfI4wF
zhuDghTJSlxk0V1i0PLDhIsydJoeitbzI7svnTQ+Ru06Ea6Eknkn4yZXPOZwVI+hoovzENJP7+DX
xSwf1JeeB7XHoO50FrOcDothEIc6Vs49whG7tfBo30HPV0PqsQGzODMUsAvlsT+qrPPbQVNAk0Vo
adAAzqqPWVT2gBB5LKwg3/fWdi7JMIObQHlmZNc2hgBtYrtSiMAQb/Ulf6t7TAiyJ4w30ZmtCXCZ
agISotZHQ7/nCIsf+ArWOUbYwWbujkS2rwGa3dgFq7XHyeK52ci3mnEI8xOYP58d3e71jdk/Qp5R
cO/+M+ELLJDhOwsV3UrVbyWMSlVtnVSOSKu+vgoQ1biYmyFGqjmPyfMcLXL+/RH90C5RLcWE1CVT
BbUovX1/OFkhDH1q8XCw9hSvmP0FbujmJS+pE9UOrUDsZicnGFgCsQ8HGjEXIfmFZcg/vSNfl3H2
joysMG+WFzYGpNEt4hEqUuCQlp4mR2UYOPCfYgcM6ITE5JeiQYeUqTJBmBbcCvsQBrGQrxm/kZD9
+w79QG9g+GqZD6GpJJt/ed2MtSihqwuiO4HqBa6oXmbuDcb1g/2Alxu1bFxMHFG/KfJTKe3U8SmZ
7ibEoJ/4JTKeFvgvzaU16UsX4fyF/rom9ftTK9pmsHA1A/kxuW3i9dSaneKRWB1XUB9Wx4vmv0m/
a2ODg3YRXhXzUWB4t8VQGksCuwqu9PwzEJk/tsXRzVXUwzdZ7XHvln4VAVAvAuXChBmZT69sEpKk
+EbPPX3YRcDITLaVjSzcqlSO9GprCDe5uV/4T8MDRXGhOSQ1Adm+fkMGobmQO4k4NGesbzCAVihR
MrJLhsvc4//6SeHqwtarGaKhKH9pRGMttGbTsoq7nGHQtRAw9Yv5FWqIV+xtGBg0U9v/PeIW7Qjq
Pttmv1VmRzFqIENPL7X4f9j1vi3mXCkaznlR1BqLafwbRpPhTejOjCP0QndIxn07OniUggbeWCh1
tYumQ+bftfrv1z/7sLVozqowNIo7gg5q26lxGoKj32DUzvcVlMWVUox3sim4yNhmhlorPraH3rgV
mJW9TlyIJAplMaY+ySXIXRtqCWHkMTVz0tzuyt+ufjHNyYjoo3LN8CSeOeGbRd0zeSgXu+h19ntA
frskBdV+6p3Ed4xgJ/afBJllBebR8oa76AVwzgCsVQUQX75293ro5J+LNTgY2OxKIR1SSeVzQUb3
/JFn7AMTSo4MA/QamRljvON2YTI5wiI7+/fL9EPvkPu3TO0rogpg83z6Ugxm/K1IBu6MoAQUwuS7
tBKLBQzYLWhPCxd6grmry93VH/bC71c+ayFmJcMEybi8Oa4Vk+aOT7F1TLCMq1boS+97xAH3kzs2
V5Z1WzdY2bhT2jO09TnqVwJQ3Kq+TVOOkmFxBbrUjNGXreX71vN9dWfh75xC2xeDsLwDstZR6PGv
CCurt2R6kPr1JG308HaInkFxaRTxHod0G2JNtDGJkqNdV820Da6zV38LGGC/jFkNK0W0e54qKp0T
Q/rMy4crX3FbNphVsK7d8pFRaIygrJv8tU72Adwl/GUQVisa5fKdnN+mFFt8Rs2jHBtAaAH2FDrI
e7ptwXEcMBz+7zfjJ7WJgg+OTi9KW2CSZ0Fe3AqZJsdxeYfqlxBz3nbMzX0CW4hfSEsDwzOemDOD
OOh2lTMherMwuARiT4UCp83mD/sWp5IDmTBcldig+LwaniycaX//e6U/v0lfVnrWpy/zNkpL+c9K
sSfu210j75j8D38nGzhee4vGyasyuXGG3GU1SKt5J+2MnfZRedaOPGUTHnBMvbCmH9+fL2s6i8Xq
qBlDc2RN/bPIwAAgL9DftYM4Y9l2QJ6s53VIYTneib/mT/+ZRGPDDQpfqV1IN8YF0cTf7n/QeL4+
zLOPjaYjXfCS5ZAdC/VSZNAfiNmrZJMJLp99ux3WzYP+YpxQtFFVObZ7/dDXqwLr13FPPwS7Mtmh
+LBWL+hu/8j1z780TSSHETnPcF86e8+aZvaHZLlTU+21nnWYYBTc32p3JRXfnvds37xluqdjNXOY
rvLYq++qncJ8rrEaHqzeQxxMA4D6WsnI9n0z2vy9gi/Es3rKwjgZq8f8Pd/L1pUsPvbiTmmuo8FO
DoPqqnfT71G9WmTV+FkByyB1cjuGzyW7il5UHKbH4VaW3ypskRlYbbAjbgdKHCBkNsS0yS9Inste
5fz73dH+jhIRGLIlg1MxEc/9wa18ySQKqzOErM8Qm2LgimXbXN+rtH2oOObtlR/xtMqtVqFQY1oa
uv1e4xQy1/FbzEwRsc2DAivTniCb9KASvZyuKI20LD/IEAzwZdbu+t8gycGi0MrCkQ+3lBUBaHDQ
pl02P868mFSmdhqVQmrIDdHT1Ldw6fcWNQrbfx+gdV74yT/MJn/7ydaZwDTzB0O2En4y2Tlp++gk
OEdx+FFwcPzD9LsK3IYRWc/f0/VsbFq0l/a7i0s4iyRGNbbaJkkXPXMigLdHV0WPNHXGdym2wYb5
EFZBLshUYmymEJE2Xcqrlb/z2e934Sw9MBrTKKMu4U2mz/7K3Dz5WxEhMPIg2OvTOikPiXlA0QV1
BcsZqXDxxSNvoXGH7/RVdpcZu6C98/eSO8mOBDTelveX5PnK31E5qyRUQIfB5Dx/8T0qR7YgzH1V
lAunT3ImeuYIOHn1fk+MfO7KY3PV4M6mPuTJkdB6fiLBfDJzbz5prybFAmoXIF9sDHWJSt+t5LrQ
tux89VVBgXy4snQbpYHgVJsLX9VPO7JmqX+AtfrCiD5btqbqqTGVJbwCdBOcD63sGJNXpp6muglA
13Btvk0P6XFYByfpF65SjSNMnyFdc4rKlBM2nYwp+inQbsK7Ym22Dkl0K66SK3E7ed2BQjSef0bw
BHo7XWsIYgaMXdcClTEOPwibpkcHgy+oJAoWtpfSgh/P60VtqciiiNpHOztxrGpIrSJGHfoM6ZnC
zCQu8+EzByI9IWfoTxFpUA4hFTa23KyUg7TCz+TeGlfFM03MrqYmSVF7G2WU8jBpXhX3sqc9LGOk
/34SP77mDPowmWxS0VLPZcGqKQ113Q1L5Ad3E+INyJ6PWnHVB+tdYaxXeTA6Xg/hs8Vhgm7JskEL
a6jtWHbKJV0pbwImnt7Wwzarnwr6UhO4HGVT6DtVXf97sT/UulBPfREDnR1PflCgMomQsuLnAIOE
Vs7shd2GQhfeL8N9VJz69NlQXmVEIeE60rdDhaJ1pElUYNxzc8lsQJGWTeD7ecmCZCzZ8DbWJLLA
7+9xpGWZGAEdPxW+ixWUeNMTXMzHhruYiijNGldLoZVoz0X3Zs5XPgbuhX/XCE+SzBSL+jESAfnl
TVB+RMoLWhIF14xiwGAucpkWX7dku3JKX7K+DQQ2PlRg41it+gi4cLL1u1OB+XtgPncWJDoMg4Uy
sDP0NDQV1m1VrqTxyfJ3U4g+GQ3CoC+lDGZiFyFt026TLjsOWHamSb+aBMjjjcG72sFuyvGgIN8o
8AVk/CgYp7UEHLrjFBOUj6z80Bo0GtKN9SzKmG3j9wG5wx7ktR88VwWCCNY5iR1/FzUEDGzMSG2z
eYQ2AAaTjlKQIBhHqa9doaGYcxdVJq7lIqZhy4igqG7r8mSKv4R6pq9rrupxa0IGtoJ7jDei+gWE
t5Du8vAZ9k6RcJLi51fSxJsesph+ENKqbGcVa719RqKAqJk/wEmV24l6X7OoYoBFmRUhsgOix1jT
JSwOKOfIAZBUJMm6e5A/lTtEMiCGlnHqHobv3B4M4SAsHpsOJ4853ZSPDX2fd2WPrgg+TulYLnj7
eREmBC9Qqj5UWv1YUdLz4QLtLkbuLjqJ+T7Ij1XiZeBsDEcqaMci/IkWuUoV4sxOW2yRTKQV/EDx
Voxerea02A8a2wpMZO31/B9VCxGDTh5/XxCAbBUUx/ynUUCCWby0yE+K64w4W0JB9lJihcLWmrud
iU4L90zHjx6YUOlQ8LfPgUlm81qFb8H0lGOqkkRugh+ttNBlU/9awaRWWk/JycS6NLKFcGmRynCg
hDtB59HKeGTv2sllCnXap6Ibl9e6woNo3pMYAy36aebWDE45ijWj+Oil2x4vIF5/eN6N5hLLUrKX
egCFI63Hq5wLSmsZCGS2w/najw8J3jXN1kfRS632xLWo64j+rmaAU/DK9hT2DziJsH32D9AL+MMn
E7Mjr4zuazql+UlSj51xgBwePRTKZ7jR9XXErQ8OAcHkSiwhPeTxWmaeDa3QLhx3fuFe2LH+jiLY
INhfl0oeW6xxdj4HJSj6bOoWraxcr3QULporwi2zUPEcZBKeRYnmKqatexreJC6jH4mA2MxJ3W4j
Xhqb+aGw+H05y7n8JZotJ6UBg89y/HjXM6Jh5xpTsasSSVTqyjAh5kVAgOqI10V+nl3yW33x8YPi
Fvi36FIueTb8cFIuK9JEWTJRkRPCfF/RrPZSWhfTSCHT0VI7hNp+r9L2uau3RfOgVTji9PhKAhLn
E8VhrHEHGFmUKdYiXCL0fO1+OW3wG0yOJtmG4ubJsvPHAT2XYYPQBezgvx+q9EMG933RZ7FhrSlD
V4X9eDLurGecX6jKUjaWGicOnEjC3IJJQd8ryH9+oUEcGORPbAo5omGjA6luZlPbhCR0mdJs/Drx
ouhDUjdy+TZZ1mpagEz8byY+C3b2HN2zV5koWJa4F4EZ9U1bpiyOXEbiop7GTDPFfrq2qZ29G4+J
kyRHorlwl27E+9jFOGKWeyo290OM85c9WfdCf2z6a+Whu6fI8SHgQPE+UrtRbRpnFrVSO0FkkSBK
9eLpjyAaQ03fBd0m3i2Isl8LrZfvnR3qOj4hnUpP6qa0abL6J40sn9clOio3Bi3jVyR8MluGF4kS
Dq3rgXAGipN1sJDmvYWbMtrhyGOCQ0EekfHAKnCkxqV37AfG0/fHdfYRIuUwJivpl9EIXnrMSAJK
h7R47QUiMDNFSrvQcsYLfr3qcvj/FRwYEuU8RiRQe58FB76slXPSqOOpE+9r60j6h3CuOnTg7+j3
1zBgRgyjkGkVDrozkFs8Pc8oPAmj+A+q12mzgsAnlDeL+FEBzIJczh6tVfSGwa3/CREXidMLlagM
kpBOGM+sA/Zu+eI9Wtp9wfDjEF74UT/UKLmXX37UWfGi0JLWF3x+lCStYDpXjwvNJj4azNystFvg
cJKrXjQf/DPO969beZYv1FU6ZVYnjqcguZOIZFAqHqh6MWyQpNtMewlOMKRSHekSh5X1nGsHjJkR
+Og2ik9iDNfYZU65bj+Ut//i7Lx2G8eiLv1EBJjDrRiUHOQcbgiHMnPOfPr56MFMu1Qa68dcNNBA
dxUp8vCcvddeQfQoK1LMBfOnUX2p4ZqsYJLwht6SiwqaDIb96/GKoru4LhA23pVkC9tKhP1geKvZ
5pP2J7lAtGZiSoYeTdVcGW/NWz47Cqtzp8e/3d1fD/s4aXBOmzhscxZuUntT41XYosorAjnpxRW6
ThNmzVoJ9ov4ZVKx8kZ6V21pNEvLlh4kuD8wi8RtfwtT5X8gy1+q7X9eCra+yyxclf8J+ZGiNitT
SVmqcW3cW+IdQAZybN+ehv1kboMDEx2ZtAg2nM1ZkOLcxY+2YCSOrTE1XDxldLeWydtO1zNfdQdZ
o3IgRmFqXi6+mwHM5zPv5aSkjuEc+pIFFfonOUdO51E0Yz6CAXsGpC1MU70lfXaK16O401MvjGzC
UgsHCpZ/BRfm3M8/wQjRFUvESIruXxL/aTDTrtOGtJmXLc26VjzlopVt9U14N2+YWNjNuib5Wrdx
Oje3uM2vi89gZGvZy8iCsLCEYl1gjwqDHwhbglLtFOcay5OlBtIbOBJENss4uPx9sNfSHJWMztgo
cswjXX8NTypXH5pkL6pPU7Cr9AumveV8zZZV3opMpcN4XzK7Ed/nYBtja3IG1zphi8Uzw9Jiic/G
4EI82kRSvc76vvXH2+nGfDWukY7bIxW0TVCU0rpIN8MP5Qnqbt3scUwVP3MaKcNJH6N+VbsqtpMr
/57BlZvuYgxnCCG55MCENXdp3qbw9+C4DPRZtqFxEM9nRMe81H+/NlW0JIOMH7y0Nfno7rGAMYPE
nCndHvAZB/rHwjnadNlubO+RLUjqhQ6te0KwS0vqitTnolqsxfJrIANL5TRQTQp8/pmk17KFzIty
W1RXULjbVdJd68lVgPHtcKMUu3l0jejaRJVs3hTmRTKuZYjk7I0aqImU3VGyG38WrDXxSaVSoaPq
gLybFDTUBAQTVwxNosAJBSA6AmtpUfHthP0DdcHHob3cShnuUIpLKysA3Cn4Tk+rwbopahfHVN9O
tv87XgI3W9Nmu59c3J83yZM1QDgLYG4y8sguKqQEYXCvVF80Ilr70YwSjN9yo+pfOdzu+iXkPNKx
u8VO1wIcOuN98E2sOdr+VAgMkqiKEskw35Xtj1q6M8fC9wV2oAG+HYMYMs5Kp34KXg18qaWLBTS9
R6z4VEB/srvr0BUOvu2/zuOeInu4gvhhTmv8YBX6EFS3afpc0n1O9XVibotgnWG594UvYL+Ztpww
yCHieWWYj0PvpeN6mD7E/o8leVF3ZfU3tfCVUzf+D7Ku/8W/9b9+5VHHUPgzDO0I3aV8CQBeX8i2
sFL2DJPfYSJcMvPC/8Qb9mcR4GU5//Z0j7aPSlY1K1e+oR5iNGrSG0YHYwtJ28TaJnLj6q5PdgLB
zP6abincjf5XrQFVnh3Knqji/noARwMtqZzGxgqX12zY+nqs70vFgZGM3qERtk1xPQPEQLv0NPIO
ZyeEoto/lsPu95bjFPKFbJpwL8ZYsmEet0ldqTRakfM4MObFiBFlsc04K0SMfwEljanLfdVyCiJ+
vkHDn6z6fqPMz0V7pcSPZuiduZuTz+TH3RwdvlJeki0iSMvSx+92SDZjv84VN3UqbM5h9geqm2s7
ZnxQqfVV8RK99DpkGdqPAgZWfOWD/JQdGxT8ZxzEIFH/foOnDui/HtdRxZ8Nwyy3xF4gszQWYJOB
cAqMv4PyGkZbMG+oPIRHUyaPyt3QXZ2t3JYn8M/y/fGEjj4btc/beVye0Oi1MgRXG7PAgOdjW9Ro
TXyV1uMq7zww+KCno6M+Q+RWvKkcOB0aeKembbv7/aFYyzX/uSdFISKOBYS/89EnVUtpR0AD9zRf
41caRCgjbNIyMpzwAlusaPgwjRHi61mBPhuwl2eglTOGTzrVJUEMi5tx3R9CXpsBhZsJ3CCmoJDJ
JkoOUOv0gZAkFFQ4B+vDvdzhbqmt8cFAboF8BxwUu4Fn/bkHjbNgIq8FSvab+g88WwsBQ/iZtavc
QNGABGHTlTuC0GIOn+GPHN9DLybqLF935B/9gRbS9261F6+0rXWYnnh0AabfySEjaiAOoabjBi/e
KvLe5G6W3/XaNvqmAwgwlwq5uVPorf1HyvsxuPM7luMayeK5E/vUElBlCFwS416ZsT2v48f5IIqF
hYEIOyeQhdv3NmKcJThi8EZ3LHDOO0eTONXmInX+74JHay7MCj2rUA9xwfQeq6aR1ueyWptO43Cg
PyYfAqmSZ9kZpzpClaKKlCyGBZZyXJiMfRcIQtwsv9MneO+hb9ZSu7IYh6leONndIa1v/we/9tQe
9OOyytGUMjXHzFQzhPaLOx/ZBerO1OmLoEGMd0sjUDm9G0rXSIXsc9rnU7D/z5/8PVT58Wpzv9N9
4hyWr5vDKdQukB64FU85Sm5bsr/PnoYn1xKBYKYlWdiOHEMJZV1rfm9q/S1cOoqh1DNu/U3vUt2Q
oDyeW7mnfx8cTVETFZjFx3QTdeyKpEvb5ZWOyIZWinE5BXeGhehlfATFh1y7CqTnfsL9pdpl+pUc
7gpiREzwYYkKbSITMkg+RbpokTjtiKowjtDrptMmhuXV5e/6yFyhusgQ8sj9dS8u2tAtMdwF4QPW
Zc+cpEw2/nTQekckRcVO0aOtYuG2tx6btGIA+JBJ70x3GnpiI/6EqzVRF6E2baPNLGFTVj+Mw8Z8
ynVnyJ9HqEAOjHFExzjwAQhfGCZSa8CVYAdTMiH6caKQmfnz3fgllLcJY4oM5vy4TYxLVb+O2KU1
/UlNVVTdVwPBfMO9/w43LXYZuWBjqJAykDhoa0ISN3FDKLZoLSU3Qnfb8TctaoUWF2h8ilHdecnT
71s7PMwTe/vCqv0/b+yoSgnLutCHYOpva5Is8sB9Ds1tKR2qNma6CiCH9jCRXtUMEE9KHocJMSZS
pkm61DMnI5xTRQ8jTmRjll+FemN2CUNjiubuqfQ/RCCmYlQ3eabZgfw6Wh+GX7v1Qan9eyV/FXlB
qYqBT7mPpgdiIS188SKLBpSraYSvpKbkFH270fhTTa6vdIvsMyGzQ1NeFVbj6vQqrToyAz502osM
WzKslN3IyCc3UB0lt5I8ek3DFEYmH6VBtaJJNgJFyMkGDIgJwJLvP7L2WfspF8x89Bd9fov0+zl4
iEgs1O9FPMXn/VQfUvwzx/Bd6J8F/U82pASo+MDdmLNYG5ImN5LQrREveMYwrvsxtwlwTvBPMMzG
m60lNRabS1PAz+hREkCRlMOU7g3/JRedVHsrm3CLHScotdF5CBSM0tYmFwGuNl9ih+vWNnIsYXwh
/seadjJ2Ye60TsuLTHTKESzb4T8Ys62S5JGuIUxC23L0+YMBR73Tn+IKEp6j97uMeZca3w7+tY88
3NzKzSae7TbwLNNu/BVa//ixugQco5miodL+jPCZSOCOPiB+E5mBfw5mYVX6CgWlAn09MKlTrjKq
2HGtvo8YoZtPU2uiVztEiCilJPdU5pg7xW5dA4I5uX+WU/Ectq1q0xMwlr/EYonEgPGhqZDGPyg5
SRoicG5xDfb0Jjd0e1haXfrvApVFsdLeZmUHn5rCtdr2zG/Sq3lcBZ/L3Qe2pa9yGbbwam68Et7s
hLUU8tqGKNR2RxxUPT6U0kbtV33GkEtHsAvpzWVOaICbPkDPDmLP+kPUq9F6UsqJhATJ1eR9eyO8
ylgGYIdT70SKieIpu6M3LG/GL9GZfGKHrzoxxO1gM7R81oCENuAf78Tcd7LjDv5K3XTMjMyn9o0D
lZUVurVwNemu2FOIgzOSrlIccsMZHxlxtVR11TvKtbdxclPkGHc492Z/GA/k1/11+rkARv1Kv1YM
0tjSizbbpHjY4moIJbXD5DJNt/qGgSj/2sW3gf8xqzcdtkJFt1mMf/dhsid6FaOE0dHt6SG3PO3C
ql3EZjksTN5pueenCNVXnLr8rAjBa+kYb/ljuySd9LdpjzmLHae0VQ6MMkS1GHp2IMwk77QPEnWY
hEAadaTO+rerT7B5L3zATysKcd9awM/+TVz1DzwpjQmsC2FfN4m9Whl44q1aTaB43DN6pt7D+6Yq
LrkahFE38T1ol9gtm5iu6qh1HEm6FDFzQmLOwc2jFUlPZnrROGJmK62niFukloiLW/lSIWWq3Tb9
GrElLg6iz1jYzkhgQv9DaB3oKMHZuJ+Mr8EB//KH7i5kVvIWNY68gvnIjQT3LH6Y5eSsIuFdx7Wt
mHsp2vgAQfGtyM5gPDGqmDWHF65bm6rf8QUG/pZhSIW9QdZix+rVgddpbp2uMbozBWhQDlkBTuaA
JjPzwG9RI8jK3HH3GV8ZxR+U9xXLhKFVL7qYQE3VNUl77YxZxD5pN0mHBJ8J66bFZf07zJS5m7ko
UXcxy5B4WL5vQGZ5pX7w1xmEZSUXWPxWjpx6Wb9utM80fNahN1bqI+qb8kUIL5epeCtcFeby13Pl
SXMLcO0D8k/Sk5PMy0e+FuFSwhEE8PLDUr1h2KOrmssW5fRz2f0JEoGCvnbGcsRKSbcrMdr2/LuQ
5rYCBt2r14t2fLQIkEB76h9C1JWdteRpxdp1nl7KaNs5un38ICcKCdwCmanTJYjBtu89cFt9XDF1
prUXGP/g38A0tnupUd6FkENbiH43vfguxo8DjvQxWjDtNrjRlmRhliAOpLNlc+ihIULvRYkho/Mk
PJcpIvFC0x6RsbbtCVgOX0bhDzLDlKAHEZiElOjKVdSnlOmnz94Uoj+uHkJsvgWnTCLcN/6EA0PE
uyUUj5pEeQvF567YMD5Lp10ex0h2ryLW26KCFPw/oDJG1bkqla8RPZrVnYk/Y/dYdjeEuNrlcEMm
lkITlRAOdtMgEdX4S9Z0OWm8N/SLFmHh7yXBCZWNrkJJWYB5UwQ2PGo/hsyP0beU2B+p3sLmBENi
meBYj3KQtijk6RFAmljX3xuiTRnz/1m3/ryJo5ZkEq2h6k0KyaVuVW1pFd3Ue5gm69RFeHUO4T0J
yf283FGHmzezWRsd85IczSvnOjs0QZL0Bx3zmwTp5nUeX6fqpteuSX6rY28xDS1Drwh2fYmU0FEd
WB2LmUrKMlk1lYukVjuA6Eromkd4ly6TyoKkDKcxsWleN8tuj08DTpeYFXjzofjqHTyCVaZIL8mB
L3XJ6DrzZk9MhQC/RJGQWVHFmvwICfbVrGrUiCG++qrjgsDrvF5S7+TPfHI6b8nVLl7mx9QVqEGR
A/5+dfkEo+Hn1Y/ZoUbexKmg80oXzy+81+yKIkZf5/fDmrQlgtewrkKi0dH91esAGuESWsc8+Pfb
OKF1YXn/9xCsI94A2VCGHi63EW+jTeokYCjqlRDfW/kGuSHVFp0RTgza5YjE7SwoeApK+Xn1pV/7
0QBm9awrgsbVzdcsvGT6s3j0UxG2FAWKHXFsuRxnabg754elnCr0wRJw+V1gQPmYcaaYVZTHzDFu
YY7rTAUxLYJAuWrseWMZ97WCSz+K05UGLQJnhf4+jKFcd55kh3uMictddRevpTskwTHqa4LPOvhn
7if2TjhtGLJXQYkcttX7mbd1+nn9d9dHU+Mwl6RU1zoGmY/1fbaBs2BTVeyEy28Opo0xj/v7Fb8B
0WOwy1AlydIW+OWf4WTTG2kc+AtsuwOdV8ztHDrCcyldDZYdDhi4kGFASKWt5kSXYH6wqpmnYFGg
ugHl2IXqpTDWHWNX3mK1thHus/2wKpGvOskHlRSV+HxZXYPoZyvc48Jxfeb2T73mn7d/tMBqYQxy
teeB+chkKwy+L5i16Lv6ZULJlKybCJ38Nk1vyLdo4MnjpFGx2NQ7PdmbyEBiKmvqqHSHDJwAMr4P
/7EkmRIi1Qr6HJXJOF7KDLPSQyK8jAxuyumlUN/C4SVonvhq+nitaUjIntPkQ1Kfzu3UJ/Hsn7/v
6HQqhKKucwvaDwpqlAU5JCPBBb4WnR5RRL4V3J5oS7iLVDf3C51B7Q9du0dpH50FV5ZT4belcnRI
zVPcd+WyOJHxf8javtzmHh4nMsJEShJcsSYyONA0QBX+/S3/P56CijGqJBtMNI4wLFGNTTOsmOk1
bl87oGcYdi5696J7oSWdaJt8aEXZ0rHYdekFXkn31TmdfOZI+cbo/n0E/93I0W5atUGfGAKvwxA8
Eq1Kcz1Ia1rzvmMFpYSW6gdTeyrlh04kz2ZlvaYYY0H0AcUWSq8MthRGXo+ipy73sEcXXWz0dOZh
ncLADL5mUcH22YJL9/eeO2VRq6c9O182E2q57R2Vw4fHlWPgwAEIWUrYCuolkkcbkEEO9ihh4a1F
sCw98xyxT19ezT9PTANywZMBUdax/2Fq9SkG/UwYKm1Vw8kBKk9hw+imrVFOYIosuzLZ0/Q5o1OJ
NsQwaTMuEZRLdYEt+wqcprYZJiMNjezGqS7IB1srrriH94fT1tpfTR/Vh7VukQ1k7+jMvJ4kPGly
/Q/IogvJvU03wzbdLXP88Mz+cxJLNnTsD0ls1gGVj2qMMeQVgPmOt0Qcuzq5vupNUq6HZB302Kde
SfNrwi5IYTmi2cQbZPX7yz4hu9HVH9c/rjKU2A+saIQoD3k+4jdHWywGo0fps3OHx6r1yuwCG+NB
wlPgU8yuSqaQ+5JmxvBk0zFAW/CcAvaaV/2huSle+/fyyd8YN+VbCKmKXhyUiMQ51AdAUKnnf2hf
qUJLuLXUF5wBdDz31IsuL79hlUe6LKv0CszaYPLH8PLP7QMnd/v/nvZxMSPq6ZAPEUvbfE1YMW57
KMaViI3FJ3NPF6cdfD6Dz1zccE4B+6ya626PTfcHntqPEIy9c/qM06v7xw0dHT+GNnV1mLIlxvrG
Gq/UfD/M10w3F549scTJVUXWr3YFFBzOF2XN5G/SDv78nIwvYupmjbewUDQ0tN8qaCwnMQGK/nTz
TShQJVIxZnZiz6GNfY3JHBDhx7ZpN2PgqeTKio6K8qF5UZkDAZe1QMVwOo3oMyZbAOXuujE8/7YO
L1tMQB3DUc9a7J8qV36uvqPTSar8vA38pY+ARZG59TZzA5KWsJ/GvXvoVyz97wzfM4v+VGFvmEsA
pqlAnTnWYiijMhtZOva3BthRcUWZh1ngw2TsJWsDXxBWLny2cQffxm7V18QO5cXeCUsaKpKU/PkJ
OCm3RVJ/y9sUUmhylfcHY/5QfPQCpbAOPYaQYBCeVO5TDM0chT0r0h5mxJfBNmXcJ+GL6/dfJaQq
gHR8K9ckh0r+YzgNRN2ShWlETqYpq1l6pnjEzdh0nVw48/GfbF1x7mXSbUoK/gdHp1FXFEFXFlCH
Fg9lENmhutLmRzN7TwZsyao7rEXkG4mgDYxOuv3YXwtOja1cjHfUmS/z5CTk560cfQh9Lht6paiw
bi7Le5b/2t/iIQ7CQukMuvf7AjhdD/z44UfrLhpG3JK0hTNlbKV6EwqXDNZhKEXu1G90RhgUSyhv
ujW4ZPBiDA5nLWPYEPfZVXU2/+rkrvTjbpav5EeTI3O8zU3Jb09RMOJvuY6MfZZCfjCdbtiZCqba
OrSdbQsAj0bw7GTxZKv58+EftfNlFMy13vM48BgWNx1cO5zPNnCLsJvyPprFDt6aXOQADKz1PV4u
+Qoi83mXh7ML8mi6UghGlykGT0LVHYZgYb82MHlTkBJsfXxaESTKTpd6mJYQ4J0RIjtdmNMjR358
pq05eydHRVCU1taszcx58FGTUlu0Z+heCBwohUgGM29MZ/A0zTPktcZCIaiO4udcwXwiOlSn/VT0
xZ2EEkg6WqZlVqhDtlD7hA3WJAGSkBUwWpzBOWafeUQeLDkVLChMReXwD4dEibkKTg4GvgruZD7M
6tq/UDnT2MfoUlZ0rOaFat4IwpcZVbCdzok5T9a3P+/4aCl3g8q4WDZgMTUXeC8r1g4r0oB0Dmx7
mUtFTjTDmM5uiu5a0XZdfBGTZE6gyp6MO7T/iHLFyNECrBgOg+LIaMuaJ1F4ERgq/r4FaMuGclxX
/rzTozXfp0mOcZ2+EH3g1fjpTreFtltPKAjVDNSyeVCL99ipigvhjwzBld8xXZX1977AfCIcCaCw
cZjVxfc6/RDIY8kh7lGsBe1TLK9lJxiZwJWkoy+BSuLi9VttwZozxBLVBkPjxhM3UPDxOm6p4n10
C+fW8Kl9BWkkimpomMBYR2tYjcIsaHEe4rM20GSh9N5i/scY1p7qZ4UvjN+whvm+dBF5/Tp3Z27g
FHmWkKT/buAIjYj7MKwlbEFp+MiM5NMpyosmXufC3i8uLOVtFPbdcJmq6Url+WzQzbq8fqY94egw
H6vXc+8WzK0iDL+CXaQ8iEzHFpdQR5M86fP3FXHyUPh5t0eluNrMVaUnFskHZAsRWwt4L+9ElHxu
z/zNY2iOFTJ59eJ2MN4R2pnL0MgJ5PPxn6d6nh938n2nPw6EgJDuotdNukRp1fqXpBEq6zn28AHQ
sHJSHSxJsdNXkGnjXO75yMJopafdMH0u+Yi/P5ZTwqGfL/H78PhxM81cK2mo81gEDO+IdWg2M55M
MF5FvG2NSz/c4ShU6vRGxs4gIq0ncYdcAndAfrsmWORm2uT9Jg52sukJlD4Kbk8psHS9FsIblSif
mSbsXMd/qq8y6WxMy1BF7YTctsnrdtC464EoR7JsSQ5CGYNp6JpIyXlxaUODl7VYq3uScqaYUU98
eCZiZBE5ikEb/Y0t/nhkfmbKqaLBSCJiAEMkDu+lnMGaGQ+MVHZnfTdg6Wmbn/h6q/fMhvt7mCbd
AbvhjGnHaKNSMoyV9t6tFyYTTxTKz0peASyGGLfC5RAKeyzsQbtM+0tIXcI3sw1LcPUauxXxzBI4
VR/89XuOvuNJG1MrGaHh9F6w0cgfBYYNQubENyoCph3WQNulSO3eO1RgqY0lJoh+xPdy5sF+H3hH
mzbxZ7gCgkwwbRGPCtbYn4qhqIX+tqI/I847dxcqHTo0O5uvFoe2ED7F+vcP4NSv/+uiR6WpYjbg
dq3V8+s7sDPCl3MPmhnmkCO1v5OQku1KmidmaMRscSMxP+Us6ZwGIt/GOmNqcqpQ/utujmqCqqjD
uCh4F8wKQWZKEiGitbqy1qjwzsKHpzhnf13t6DyvSlGazCVxh/SlEiMiDrNxA00fPicG77QGACbn
juZTtZclL7aPJqnayj/GljGMykwpgyXyogNjEm6Q9JH0hb1u4FKLs9Ug4P4z0h+zJ+LNYuaLne+5
Wuab2Ha82Bj8SLoJrK1TH/9dljdyoEZ+lS6TD95utDMDZp/ugHGyCO3tQ782voZ7E+vrsIRitcIQ
qFPdvrLRlMM7VHB0cmblSW0OY7AThnU4Xi5xhb8vzpMv6OdNHlXMcTAnRjF2CxdRewaEdnsGswem
5HazXWJwamytzhyUJ7/Cn9c8qiuKsq3CTPu+5lIXN3azWHK2K5gA8K9W3VmS+qkzyMLmHA9Drovp
5dEVpxBLOGupxhv8Nu1ioy5oqePjwt0d4uGR7LgVBP9pjYF+Cz/WCR9nu7lvb3V59aBYduavDVxN
EkQURXiN5AXWttVhAoA2/PH3F3KqArZUDH0WqBnR0nHRVXXGnFu1uizemIm/07yWTNl30BcbY0Vd
iKAeXjvB2Zrk4uUdevCEF94oJF1N53VdQECIq3iFgCQJnKoFpvz9Dk8uGUBFOLEWYkmIh3+v61BI
jCYL2UQhfRHW43ZrUk38T2wC1untcpCEr2f30OVbOf6Wfl7z6AQprSaf8hHEJQLPxmeWy4xEWd8y
O9MqYkO2fX2nDrtksOkwr1UvI7LMLSJ4Ra4fvEbBhdDfG+3lLHp6fuZ5GOfu7ajua2BpcaQAgUYN
hSrqB9hDZJhgXToznnDwF3epuUThz4AKI1Lu/MUWP7rOzfsuMmwFq6X+0GrXnfis4Ewg1DUmL9Oq
pqfBa5HJd1IhnnawF7luxK8aXwg4X3Gxn7V9YF7kyhaLe0F9K4dHCQcqVy6utaVbILDtXZvuB/+l
lPeJ+B4Xt1J86BK0bhGK0JnDaPik6Rt2Q7bP0XjJbwJoSbyPgbGniy6+7+MDlt8DcEYm7DP9jFLi
5C7w45WqRzOVuNELsWn7ZeeJbhnN2bFnbtUt+Px2vOLNvfy+bOVlJ/tlCR0rMwT4CENVc/C1Ttxs
COR8IsoFimDh0PhyQKDTCD0EU2sikt38Etf3lPEh7RgSTTRBn2W8+v2OTtWYlkbS44IjSvhGHx3F
dF30uyl3pK7NnQ6XJfaiDVBhAIIpfnAo2BJiV++c5kE99SR+XvfoUDa1UJfUhRVN0ODjlD/BNIEK
jKM4HNT2qiafZtVp70SKUKhjceuZDma3i2kPh7axXmZcKfgJaZGFna/pUDHAbe05B3sK9FVHAM0E
wdabxNUXTE0hxsDB6dO13y/DkjMt4il6Ac/QMNmNZOLfj7WCWUdyd1bTo4o7sfGS0Z2xdOY1htpz
1q4Xoy75QtyU8ZUQXWHU8vsbVJZP+3hN/bj6txbwR6GuBkY6aRVXH73JtTz1bSrWxjPARbDxoNKh
HO9gKsXzRZgQ5LKPs0t1sNEsBhClpXVe7CvZqQ4FU4IOV3jDHftLgdhhHYDGw28dFX5yXQBqcAqf
48afSoezsBPSFnAI7ad5VAuXgT9WGO4tRTm+XT0GWVVMRA/OnRAVatHTEhuyRg9pkEM63zRO+Tbm
dxqNR73Wuut53Ab5QzA8K1Azixx76AATEu/3B/x92v3zgH/c5FHtnI/IyfWYweuCMNMBlaptzV7X
O9zd0toQMOTF8Q5Sba3s1LMUnpM13M+HdPSJ+rnctaIOOWtJQzjIhMCZDvGXMzsVPb7dTGu5RQO0
IYclML8Wtaxxgf1D6umJp95P8CtjqPg2U6muv1LRgcXJQa/3JWDk709KXU7Af5+UuqToWQShqUen
UBon9VgE9IwIz96WokrqPVXa41eN1+eY2JHutMMaRIowjSxd9+24ui8wOdDvDLJwJd9TFtIeXEbd
nSFVzJs8dzVxY7YQwC5ilGoRA1JceioitXR1E3htv03iXYBRDSaj9Z6PnjkuXzgczPfff9sJ8zSd
pWqSW0llpKPi5Lf/+MxkswnzosHGI48vLKjOFbR3fXwzFuse9UbahDjmTmSnhAXEteAJnMMnFc1D
4vrMJr6QRId3Ab8hWHjOuMRbNYfYrSo3ZM/YN9WdcI+4oNF36JIMcdNgoEg3evaDW9bKP2+IGGTM
U2S0XceT6Lk3o04L4CIxhu7L1RIsqD4OV8B73pitJjKP5E0q7DF/SiN2sMlbGNwxil/TC761pL8/
1ZN9qfbjfo6OgUDLjXooqmXrDMWrXr9NElzb4PfL9ZVEPYzJOQCr1rzBGTXW6vxUF0wMUc2I8lsW
3f9+Nye+dOLJZZpyWWIj/6dp00xLCAyLL23YaXd6tiZkpvRm7RqXKptoFjSKXXQ7OaMFYUzkzD4X
zX6CsAXMw+NYhDScx9+F+Y9FlmpCn/RNLN/WHwtVO36pB695hXwkXgZ7c2c81/XNNHMjtvytcA3M
w3cWnHbICFLGkQuYxmQnXHUfJAJBTyTLqoPtx4C7og69mvLnQbyt+zPl54kT8K/7/t7Cfty3EVZ9
oKSVxBYlwy1TLvQKJHoVe7pDaliv3CsEHt5mToM10FnV7YmqiqtzenCEqGBVxzVM3Zt+pQyNeCsS
ObbW9ZX6p4NHTgqH3XEYa1t5uBQJNgpcAVSUsYOjgWDDj2DHtjXTFQByewj1976L//Tva+rE7k3W
L6QyjbxfrN+OyRGdHOfok2Xp1mJUTXAFHAIEjlH5lcxQP+frkRxcdEY76pgnXE6HYY0NToeDJGFi
7fwaVlf1TE/oEVOPrumBfJEg3oydC2DQTc7vNyub/5ZlnMSLbJjUUXOxDvh7l5v9IoqSSpHZwWGk
BDjGVclWF7eBAC3lU0cDof2ZcE6OFYiSC5DkhNlrbZJdeGN0M1L0G708JKOjdOhLHudn7bnB9Y3J
RKfcWIlo5wy8gvpTFl8n8VXQQkKwYFdI26RBqExrfCWqN61sObL8aqRkteDJLIorExOieSeiZhsu
cwKn/zBLi5LHOXwhxj6H+PQp6hcxFaP/FRMkSUpOFT1a/mg3kifgnyPIEPenW414vil5H5iDaAQz
gvPqKA6IChmUVWE8WvK13N0Ts6DdiN2WTk60/kRErWFO5tQTUkHyhvgzkQNKYiGcpjjtJxvmVU0e
HoGIVMmM+yIc9dfFtDfNLa1WguEzwpM/1rCJh2tF9hRGWa/FsEZzYcqwrK/LGaaMLUIFv6jontzQ
2ibippLom5NNU3z6BJ/UePrbjNnn6GKUHIWNkRzEetcHTmbexTDhKtRXmwqdgolXjU9W55POUMcV
EAoEm3Zco+3Oxgu/e6RC7up9qjqkBQVIzqSHoFqTwhOll8Z9Bhger1RlSzrPSDIPs5Xe/xow2uyB
TPttE3lWvE+pJht1uyQ3mdV6oi2bP0Tqw1bed8auI3BzQDMQR3+a+MXUr/GeG+7xlJPeRPN2wqrQ
9vt1gbRAbBW7CV0EB7G5V621cFNcaK55SBbage+U7/NGJ6vS/8hvEfTiD4NkbiNflbsQ5j8qC+FV
uhrBwJdu/4XQwWvBpU449FfL/0fNj0l75m99Ac3MHiWQmYkr45JSsnhAIPGFpQR/Dt+pcl3MT0G/
hiUwSzouirdqgU+eb6DquQlzd2LVKvNrOT4Q7EhuYyxtBh9NwAfCEeyVZ7c7QPn8JKFoO92Gu7Pg
2IJk/H1i//1FLl/sj61VUdO21siQvg0yR3sW3ck4aE/1vnWLe3X2RvbZ3WLYoyz2i+Rf/L4h6EsB
/tvVj3AWAysLKxAj9Tb5yh4rARUE6ix4UHV5rac7dmRHsuKVPDGmvag/cwWACCmbExGdnKww0wTJ
EpTrKV4+Mbm1g0tJ2aIxFkg3Wxn9YuutLUYAnqjYI3syOUWW3WKi64nltr8ZkfsQvYQCB5otvSh1
bAWDgbZvMi8tsNN8pc8O3Uoi2EG1qOTyDgLdinx3UoR+fxQnfNxMDbNrRVZ1TTdgU//9IuSqj5IU
sPd2fGbbM7+KN3Cg5lFrtiOAoZ67cMIW/pVyGTrTA5aSTrE1dA8GEIb3RncbtNtIX6Ri5ydF3zjF
8WvSNIxFRJ1c9X/0G4yjFHkwU/nW7zlw1wRFc86Q6dC0H7J5p68ry0YYuOTCObHvYA+nSyuqA/z8
Ojsb74AfdbpHj5ewFjeIHO/m8kEeLhp/mwxQDxGpQZIkB5Eh64z/j4he7Mzj/ZZB//YTjirBORKE
WTIymWEXMmJIYpZxkwDQ50/FyPh9Je+KbBPnlzjLYrupbyQcEgXUTKtOJbNmVVNj2+0t4Vz43OX6
Qc+2wfhIeIZxbiJ8eiFAw2UmjZ2T9P3N/PgihToYjCAWZTL08B529GTH9AQtI/JZFd1xQqm41F04
eyMUNhAn524JZ36mcfMiD53JBkUJlpIb5G8LNaw9x4nSTn21rNT/e4fy30s1mARjLLHduLVkTAQD
5aZtNik6miUfVeEzPgxfEt6bGQJN5TPL97Q0ZJIx+x84Dx39CxNCxhEDQGZ31UIP8D3NOqgwZiZP
2qVXuvUeqztr3pnqY6aT5niLrZnhGjdoea3yADl+tsUQsxrEdAuCDxvicOZj/Bfv5GM0sBLDMuqE
n06RJIJlRdWyWjBGFzdWuE7+F2nntRs5l2Xpd5nrCYDeXMwNgwxvFAr5G0KpTNF7z6efj+rBdCoU
k9HoQVUBXd39Iyiac/bZe61vJVs/vh9VzHnnJF8K+h31Hq1Yd7YAC2uF5b1bbNqU16vYuoWjYkO9
uzXcu2Kt5roM+tHMbWXtx3BPFRsIOG4p0eCDPJ0sYjyXaLDvY80Bsp2YcxNdry38AVCjvcvjYjAd
qaDzp/e75LE8kufkMgSSH4hDoIhSPxUcQxWuNfZLRWqguJ6JBAEDQl2WoHBCWpRbqncXVkh4Forh
aO1KsQbTCoV1Bm6GmO2KJE9dWBKF0mL8zZaxufXGz7jcxcFJ1p8Nb9d5u+ijwWY5nDxz8wVCZnVA
+ocPfzOLWFAKVnmnTp40GsE3W4Hi1bcVPhlnaw5dP05dUaTXnV70Ev0V8wihZ+sfyXKce6+3eyni
z/MvzwcqAhhmzeC0cLGfNaKa1JrEb5Fp7jsm9Hxavmw5zlCtBBDft6dbV3pc33/yYmxQJmIjuPkg
3U+VLTIQpyU2ZOexQQRzYsagI5DWNLyxrrXbu3YuLFgy1IkS98vFBZ0s6idlIfAN3XJFqVe/ob/u
xUVHQ1VGgE3JKN1XKmwTRwO5iyWVPUuyUhivAMIgk75wuzCWniXoSUjVlWoRp3TtKYssD06AIW9h
U2VLkmuDNxrZTj8H0RYVr4H6B09+tZPsMUMZmmyB75vlYaR2y2J63cUrNmlqZ9nArOBayCxMYpqS
qVSeOTiyST669XFeGRqB4UOmrsOP5SP90Z5qhoqc5K8txl1qDN3bYunRdbennQ/DPQmvQMTGGzvb
teOpqkkiH6aooo+/nKa1QSG0fMDSfcTO7BBpHtgpE2hjJxXkYNpJZPdY7rW50D8kSzA/dH5UBSwa
u4bDlosr2kRPzLaS3Rp//Gwdc0P+urKLV7M1MylKo1GcNDrjSy3ciZmFXt+eHII1kYBMQo9kfJtL
bTGsSAXFLn7Le3V1NwVNOO2ksozY5aKsmrlGw6oZiJN8mvQL6hYfNQToAV4uLMTjadbd9cNTFS1z
c2EeOJ6dJH3VoLX2HSzftXcUgWtqz67IYd+HO75vYOre6Az9P67SUHDH0l/AJfZ9R5UyDveuXIow
RazgqR4PVYmToeacthcV3FI2vCY4R+ELDnnsGr+ieWOLhEDH5zHeYNlu3834uYnuMYTTvkK6Xt6o
1K+kTU7P8j+v8KJ+CtRx5P8YSffpB3vP5CxBc8YGqKYUGDbhGLD+EOmgP205MiG2MVYIl9iasfrf
yn9Tpx+7LOb+vpiLhxrqHr6c2hXu1aMxQnwin60k+wIs910bOMU9W1oa72ivBabt8xUAWQfwO5v6
xdUfNkSiT0baxf0qyBgn29J5ePHv/frJE84TqGFchji/dATtu+GlJ4QneCn38BWQIz13skPgwOwT
SoH70vprBozSm7a9DXu7Aq3kjpsCvEpNhu55uZcYfpYnfemK9zUwAacR1mq16gqcDQh65F8kY9VW
YSsfQmmbQNlxSU2IAqlaCvX2dhMMJte1e24CfWMERbvpa+v7qyx1xaR2C8UX7ukPmWSlJ0vvwNF9
zI59tDOjR63ZaRwHaEYrMZFGHNtSggH1IgQRDfwKsPQqnNlDNm+h7TdTZT0MC2gsIMfJ+PYGzv5r
DDH1wX2OcjtR1tQXoGOxZgrHAkWmOqN/tRcrKq64nffaQws6TR3W4bg23+BSy8lWVbae7hSzwGKY
sszu+mW08JcKDqWlj7CkWFQ7TZoUMgNJHclpIMX9GVVKx1mRMLNor4KRGNazymoIyhQXsWCNAhN/
MoCWKMtZpcZPegf6WzeBjlG1CHdorsmPDwAQ2bJ87F5hMqSffjEfVUthSz3JG2FnLmmfbBU7Whe+
o4CgZ8bklPRiiMpl6bV6004bYD/8DZyfSCeVSPbKkVBPRhXqu9Dhk2ckniwpJCx5iVv/vuFPRGfI
EAvBBN3qtfQhEhhJdJHnZMg8aK3ZmruixJbvixf5hFhi9t4Fh86HdpAuXP9JKWmmAObQ7CJ8a6Hl
0qsS4OOgUAEaUb4Pi2BXdIAP3ulpSOeiIXwOUg5TU1Jwll5wEI6oTLj7VngQ9bmqzwttBXe51xdf
iWwTob97cTVHHOyQ04lqxe9ApIkzO1pyuR1yslgX+smdAdeZk3idu/PSIJf3IJPmky3KP8XR3xov
E5ZVtcLwlAmQ1shEBjUF8qEE+WB4vzlp+tnGHFZtuM51+Axznfp2tnLFRSWzZG9j+XGgcecJJBnN
7itYrgXjtIhi5MWIn3r1URpVOIDvWXLnmU5LDcF7480rxUJxGPxJV+IpfTJe+qV/IulIWqenjpqf
HA9r9jn6axOJobcewMO8td6iX4p/OkbpBMELIDY2kJvPwk6dkcmLUyo/8DoXoI8BkIb3vNcB9jHA
p94BfNOznO9a8jLDpyRbM3mUgHEbixCIeoet8AOnUUxD4i6qWd/u8n6jGA+9Ynu03eq7MduHENYi
4VWrsJThSgkOruCI5n0I7iEJgYgcO55PR+qLH+yicNUZh4jj+0EWCM5GYWM3/pGzG0ValT3l5l4R
HorqThR3tfg58x8ljg06EtG9UT+G4pNakNsNfmAhqVbCSyMH9CZfaPKR0WeE8/SxfywaC9ALNQWr
f56+pyANZrAf1mV9NLuNBG4F+zLKNc329IesOjTDSkq2/Nd6tkzCVVHt2oBHs++yJyn+o3H4Hs1N
KnzO1F3SfSjBQ0/vc0pxbyMmXvRtqvI8cBgdCk4sdk1IO5Hg7kq616WDURMzXN3KcbsyizSI2iRE
AQoatdeXHOuv5VDVQnFsO/bD+kPgsQLuhSqhexMDXA/eC+Gom+ss53RDN973wDV0L8xUwla0zcoe
q4Ly0AgtmWh7HPEY0V5HzNVgVqNVjbTFPLkoFbxhq5T7sbmHuWKSIaCtC/Gjke0Ag4s80nXdJ9pj
pe87zQlPtyQU4hX5P3+ihrVyGjBoP+IQfA7GpgstH0YjllJghl5+ED+CJ7+lNHFmxGeSAYAhrhGX
OIZF6IZivZmyNqM31d30Ay7FJViAWP/lYxpQ0UbIdFYNcImEghCgEfI+qLTpTEu3KA4j6n9XABcQ
vVX1hGlkkoKhzhcXCMasBKp8OQ3FfIfyKDFBCqqSJQl7mcAIcVj0/rsxA6GyJc2oMWzs5hIxWDNv
GTZOsSnm/TZ9Vo70ARX3OHjLWiCpZ4kJoZSWMCLZ6LEQKa+NSaN20+EE6OoXIXxsmuUM4kYubcY5
xOFcepjk5M2cwfEscZLs1WUfS0dqxH2nfpAkUFXrSYjs3yv8nWZJ252JSs590vM7EUotxxD4TycZ
dBHwBCsLd67uEvG7KbJX9vDcdcBB4qAo5jE5HOY+llZ+eOo+tJdOmRt5ZokkerXLAKkzoYHFHvyw
eMq3OpxilE0HFHH0vMk1iWDBy4At98ZZdEInXpYsabeow1d6x5MlSpF0LOM/kyCbHg+0nnflvVAE
Cxm9tWeeB6hNOqGY9a5JHAPBs8ZUA+q9VhEMs0/Gt5ElLaGU4lSmfaIRZqubiYwe4Jw9afLB7ZZE
Afkpbf+7dlyVnN8gB5RrNTvsAhNlDpnMngnTSfdOUevbFY0mjdO2t68U1N/eUncdX7NycUkz3ZNt
w1wgOEO4Y0yo4jH8ZSg3jjnyz6EWoktjAp/TZCBa5aJ4n0WNJmZ5jDovIkPbTgAPFaeWeAzOGi+m
zI5LAIb+Vj8La3pXlbGk0zIm2xFIlcA4brD8Q3JXL4cVqyX5uJLkaBg9RKsjy+iPJDqufPTFrVff
ybdU+PrPQvr7pV9U9UPtV6E2S8vzSDSYcSxF6FvERIEZWxYxlDx2hY5B4Uz7YEhnABYBSzEwGTyp
xBGIyEhFCKnVswmJUXmPOR95p5nIkEW+Jx8IpNogz8WNSGVqWjOaRCcifNRNfA/b0JJewBZP5c99
/jzNWUBRueapGp/cnGiX5YxOfNJuGs1JxXXaP0rlXjLXvN9mvcvFfUFaieJQzy0IMT675VnCMAO9
F9G7BErxxpt+RW493SeY58gzULIZF0IiMQpH0deL8qxVu6ogbBpc7EMz0sakXTxPfxV2UL+Iyacu
voIy+p0tgObd8kB+TQC+n3q+X8RF2zV3pWIsmrI8Cxs2HP0jGteicFcQW14QXN0z25tXbzOHtglq
hpFquvgYtFUApgslhs1wEvGKhoPCudEs/dn0mq5LZ7BL+sIktPp+eB2SRAnzJCjPhUnUM54DrEB2
B/ElQeFp0WQHvdu6dtpSGSP7g6M1zchn7a9yrkfLEhNR1T79+5qu9GKwAqIwllDTGEREXjTiZKqB
OsGXc6aoAV5o0urKFzJyGFvRdt1CWUQ1QETUj4AP//3TVyqD7z/9o+vhqlqhC+WZrsfMs5XwuYRG
WlozFM6QFEfLVB1XWvaEnm21P9lbegYH+ad5qzg2Bwui1bJsF4qIfzeR7oThXH5zEWEjsd3pp/S9
WReL/o+hrBWEFnvUBWJOrfsrTD+8aCFtU0460o0k1q/uw+WLh0WN1Y0qAMfOxc0M4zpN8oyPrF/E
6u984nB4pk2LMfeXOvsfujq9PyfSMgZL6B2L7NwVvyt548JvdKnFiHVTn+phG6bzuFrXeJcnXZvu
MAhVnjh6zBkfxfMQfUnfAKV8zPIKZtqhMtdC/qoZq8AIrNkmJ4qLnkyIaYrpv+hM3dRbPbwruQwT
CNnUZJodaMwuGzF1KBCmJBTVWWFhfk7SpTksRiIzcXShdEPm5vbSvCOnjBaaXrSgK1cZqMK6OKKH
iQ80sDmMUZPOC4+MOSeSi7lL56lUHpRocHL55BZ7sXsMyhORY1W1CuqV4u4b7V7G9Xi7O3wFnsDf
o9MNmWpUtumLhUsxYz0Es12dJ3GhTwaehjkZ+qO0BCNaTV0T767obf7KKqNNGq1BWTFU2o3CIRCO
iq5YQUstVhzZrkc+GQzXwbzHzOMvh/xPkzy3OfoJBET+iYe9EA8cX/pgbgCKdGnJ6hHsCO8wVA85
mrS0egLVbvsi34B7KFUCEbmCILz3oYeMi7x8StxfYb4VKF5wXN426uEv+NHFmO7H5DtTdf2nXKZO
hDDQOrk6N5t0zaijZ64MVrJEKjL0HFOh4qrKE2CFfjUy3Gh3oD6aiaHSb9v8mINAmbIqRvW9mx3c
/DBDBiVRcLj3MSBN/35wD0UDK7beRMk6r5wU0rhGKGuv08oDPM8Gn5KzSeXfgYMZhQrCJ4yh9i6L
PuI6sYm3aMgt6iD3c7rRH8meeOXoXEZTGPF4F5N9XArHTn5KqhelfNE56/tY96C2Z5zdhwcOESoB
i18OWum+iFU7UH5RQE2o+bNq3PXqCXVBt07pkGXeVu14tulzKZ10+LixCNZcWg7ukhMnSRfMPn8X
2F4RNY1bpgZt6nDc99pNGq/L/t1rX3INc5u4ak//LZQ3T8pApYar2xR+IMuHzBOLPIimN7cjJGYL
S2WSEZpsdPQdDG8rkpjFMOvfq/cVqdn3n72oiEp2E94PfnbK5yryz5ghGiKMJelOc/5Y3dYjHuxC
87bS6qYF5NrbiUZfpumHKxPV9fedtBYUgmFCszpHn+MC5/yzgBumtHpb3dXHcPJIn/v5OABHPTYc
fvhGOAmSnHNLtn+l92hyHhRFNnVYAhT33y9EEuuMspALIeJr8i+hPZCZ2Fr5HQ08AeH2XDr7ug0R
iwRbe3IVgryGOYgz07X//USueI6na1E0Pmb+zYDj+7XobiX2M5drgT2GXKp98SqLCTJO6TfzXr6P
vGWGn/JJ3FQPtHJXkYGH/5ZQ5Wo98fdFXNReie931D9chA6+BNRgssLsZs8YeM8b2KehY9zfAvtd
kQR//8MvHkJXVLoyKvwm9Sb8ZiQgMUMLb91FukVrbihW5fCRtocmsksgLdKaWzI3Xmmu/WY+W0k7
HVfeHJZkNk/EOb2IaLSRWcnZLmkBukwrLI1wNz4xeVdnq1t76ZVhKNdPujwNEprY+mXGQyQZwyye
cf24X+INA4PlDBB/yPkNtjLJ1Le3b/nnrPf7T16omcYwiLoycafte6ZDLLC7cY7DYyQVxXBc7B9M
xfCGN6jQHJSa6mArDZGAwm5SERTZqm1tCLfSloXTw+tA+vSf7Ahl+UaNeEWX/P06Lz70qkj9TC25
zto2FSd4N0Xy3OeIFLu3iYmaPtPBbZFL0HKZRuWIM8uvDfGWj9S4VrsjO5oeEzsiNpPvH1emmpIi
84mdcZ0DCMubpUktQqTO+KzWGwIvC8sEwVxsBGIJS8iN0REPe64uJd1R1LucSAedG3vQtF1Kg3pc
M9Y1AD3gnIGLTt8zXDXqVphO++IDo5olB3UtPyROfEwo+zhO8v8mHBIapmz3C9Ph6P4UEuzjFLa6
0ZONKKxiaq2vkZJQ7LPiFH/SofcA8WXCQlbtdIl1XnVhvnP28xh6i+GyntGzlh6VZ3gIFVCagbgN
wMi3DAnXl8m/7t7FZqGbutG7Jncvh1FE8BPkwkX23u8gMsKVzKfpMzSWmo/W4T3jJEweoY/D0v1z
Y438OZzhffrrQtTvj1Edq1lZKFyIyAc97kdvSZCzDraLTpWldCQRkNLgH+lvv3Mqr4sJzq4+ESQQ
fk7kk9gx1xXjT8VOjuGj/PvG1V3d1iC0TOw2alH14m3v8gQrrDCt4HDTwKnPZW05JY6X9gg5HcJh
8ofxQWBR8zN7LUeUSyt1rjc2HTJ2t/9GZB5366/ruTihNZJC+oPO9WCTe2g0q4W7sddXk56HYQMt
tQmeozA0Z1z469ZWcmWSSnIaXSKD8hMjy6UIX1DDug50tzi35UqnUUjvy/ZLh36wfEbDgjtyiwCY
yhwBadfcdVJtQYyP9GWbbeV5gf3jpnRBvfb+6Cp6bF2RGdh/ZV5+vN8HqVf9r/8h/k+jqNpqMIxi
UvvyLue+LZe28DQcuj+iccopccfgVcW22coi0yPMAK1kDcq5hktSLWUcoc1gBYdy5y77h+yUPWp3
fmYr9bwf4HJNAGwAgZi+CZsdZjZg/S5HeumQzVb6HKA2Xfyg5+9RQnjYUwuVEHhSQX6m3aDGbu8M
RlAF0+/uFLdO7X94twbKV2sM/PQa+ZEqTYzLdoEQz1SvZRGh6vsPkHACPn/su7nqc6pFXypHe/Dm
7p7hK9Zkn9xbisDOOLnYckxZvm3wv/bNEBCIHAARGpiOy6pH0IdZlcrlOd5pS31RLMvVuJmi6CYS
zc13clqoLk74kqAx1jVFlEs/NCSdG8beTKeFQ6odMYPjosi2ZfVSDmd10cmL4i3ENlWj6NuN6aaf
NnCOAVKy6IW1Ek+b58Kr5v9eNa6VXJJACNRENxB/aiICtwt7d2orjclrutYXcv/Htwuy2vX1tGaZ
/lohKwkFwI3N+eYPX6zqdVG2bIleyfKQQpCgYxEfOcYTieFZk9sy0ZxkUSAEkdf/nT/ZxNyGc2LS
EV100sJBi6pC4jVkFIbDEj0HNBQ1/9IZxtgh5ubT7Y9fu/bwRQHNksJhy0B+/H3ziKtZVgU5v6os
vRVLswKXwyODflMpgxOQTFM32zR6FQaVg+8qrDNb69cJykK4sLO59MckRJGWGv+72PHJARDYgt/p
7KM/1Fcy9n3ObHP045+ofDl9uqi46JqAlkl2SFbcPESP9FCQJDIoc1yWxKJ3wq6Xt25yGgMmqrWT
dkxyAsdUOyt+k0kqzG0oc2TaqHfx/lbdfW2Blv6+HxdFZNjO9HyYmSyGrIHzkGR5yiAYkiEgnl9d
6wgllh4spMz1Y82a/clYLefdb6JTXIYMQJAZUP/7xbh2FJAkds9p2kJa6GX/2atUeVbO9Kmu1V9m
qhMTrOAzSkbsyTlEtkx4mLTu5+rbONr5zDZFR0Am4tIKnra0IDviYmFKEq4lnBDlYsRVCJu2eyAQ
UzAWabbockA/IV6SW1Laa2/X35d+cXKSpHzml4lBhVntCCWIERE4EadphlaeY36AEQDbDt7MRokB
vgS0IyorBnCMr2bQ9Dha5QTD3PjGrxXgEpQcUzA1gBnkhX1/59u6VaSy54ZOC36qzKWn4hSCpE4H
NEzFY4Swd0p0gMbtKMGif7ytqNGnz+pyzf37Ei6WmSGZ9X0jcglTa65eKwaHyvSIdA8QGHE/xpvL
6OyLitETKPIE1cFp2H6QD4zWjEPu2wx9isS0BtVct046B2xSqO296MD0tEvf+VwDhvJTyOr0ZyX+
PZITgZLew2H4zEhy/ITEQmt+U4bzKaEsP7hbiDHeR/rWKfiJeMssjoxZvM/iF0WWrYKmQzhs8saG
PCGTkNutCu4U0GXNvi3cvXaY+/aMLtalXG/+zzMqHMQU6+zES/4wayzM+BFduU//zn813tGHkjB0
wIZgWtEDhyXYaMKLUS89kvqsYkHs/BpHgXKjKX6tZCBTUReQ+bJs8g59f4PqvI+zzNR4rz/xS7rJ
eXSPVcAJanJphMhSbaiU3QxhyD4B7cdclgCquza6gxtwc/+efuzHu/TXxVy+S0FfdoHPu1R9Ykmz
SqKuQaREuz0NJK5Iyub+QhO2hDJgWnOPSr8I7ginztZ5QO4UFYz97wXritGPqGUSwGAycrjEz/z9
7qhVPRmauSB/FxzMFzIvcoJSk4WJPOW3aBDRtAGRPHWJswlzInu79Axixch3GrmzdJ2pEVEbznPt
TZpZ4oEp6XifhFtc+jLiJ+GoZneBvsI1238iKxoelBypAAdQ7LsP9JKFaq29DAtpDZ2z/KWt7xsC
ISuIDiudiQpN2ZwhmaUjh56ScvJ9Ja9UkFzls//HE4AmzWskYFPCm0TzdgYW3qnl55gpjj685N2D
rJK2ZVomyqwmAGNwX7m2dusNuzJX/nYPL1ZON2/isEm4h+0CyQM+wMDOhR3UY5KULcb52XHSJTyH
v/PFDOGqZtVPMrIhiEZtdJhCV1Fr3diIrqgAKZMFWRU0WNy41C/eerGN/J5s5eqMnY0AzrkhEGDi
+MTYAaT97BxtnKb5noNHRVct+jzvMCoLBl4fWrF2YQYQLjxVb/WyWYnF2rhFqrkih/9+gRdfguwZ
YtALXCBpYLFkSxRucEiT53SRPbbEcdBIQ9RRJIusOA6PnlNbkrjTy6mse/Udz5ZhDtvVQA7fDZnA
1bKC0lrGFy+QVP+joq/IoQtiRjFSbHP+BcFC5SxtZNo7vYPDgsBl1+57JHzkgnWSnXh3jU6kmX+P
48jxHTJ6fPPPv7/TK8JjbtdfF3XxjoleLhLxyEURfQdob97W8zR6jGtqOTbkRdMcZ/gS82o7BE84
uszojA5HsLUteBTBb6xZciaQBuWHrRCKpcKWK5vXNrgxf7+62P59mRevXTQMUif5PFWC6kpUZ/Ny
fEbm2d0nG3qKrwgfE7pVnDIJFyJtZgQuZ4v9RtAX/75fV2go0/2iNqdMxq9/OQoVeqkQeqOtzh79
Mmj0CsnLkMUt4S1fK45PU2u8N84SIWD7abDp7jRmnYFCSN5WaDHo3TEXr5HrNDgX0jdyFBT/dchX
pIY12GReAtu8aRq6YhH/fs0X7Q7RqFxlnK55CkUV65NJpyo+Ak+OnmqDdrbbW5XyXGSLlu65u8nN
80x8QLNhI62wA5ZEaRFrO4yalk+xq+pWSEcJvUXzfHMfu9K/JXwCexNuBoGp5cVzHvGqtklaTpcK
aHYawTBtBbpiEOFpz1Bdkk4QqE4zHLyElRuGnLBSdSdpFvJN3PZ0Wy731L+v5WIlGfN2EHD+T/XZ
V24TzAHfw7sQ+KuRXPhp7lHaXYkD25lsdmVNf+AWyXDqjP3rGi5KoL4aRUEY6um9l9nPyTFb9eQz
LPmTd50dBbZU7pnThV/NYaU4//ttv/rZ0bDTyPKUdGCDF+dRs/KD0I+/bkHjxLVD0w6PGccy8DjV
NoEQl955w7nDDLojGEaElSTECOtn81sFu3j1TvznpVxiiAqpL3L+MxXs4mKsHYUlca7IW5QBDrhS
Uk/rXVTZnjpnFc/W/q2m4dWvSAe0ACyVs7J4+eW7otAqSZxXZzfcTK9l4eOiO8e2OnwI2WOQ06qE
YpawAvrKUqmXerrNceM20ePQIFtDCDt3D3mzBtFm+ttCGaeZSyE91uEvn0TGG0/uWu1AkxEFDMh6
Lvii5er3ri5HQ8g2SCBqvVTz0zBPDvpC/OXudBzME+kqUbBTUTCFlvppEnPDmcdDXTlFpqBd7272
tKTpi/nxNv91URcLkRqBJk0zLsr9UzlISHHiVPOGnEHp1wSARofPVIGEummFt1H+GUeDbFi7hQoZ
rxOY7hppkjdu1E+OsAmn5j9v1MUrHkljYphCTKEKawJ0Iuw9TEoWEz5npi67do9XMIEsm/CtMYfn
RKhV/4XDztWmE4IEXIM0hQ2aw98LZsmLjaxxuY4KHSATX8nJBdLsnaAGbQ9lJMDR8l+YmF09CP/9
u5fNDjPOqjJNWGHy3HKhuBxp/h0UJ1uqZLG/usi4QHVuqNsQvI6OAcTSdARqv5uZ4VdrS5rQPAtD
BCZ6OYuSB5pQQ+JX5ylGrVqCQLyLNumCllJBRxq7v9X+Uji1pDsI7UfKkqh8MI7Aw51upQjvNQRt
3REx8dO2vXGe+TJd/3h1NaYGEDYlXpeL80xudrlbj950bWD1OF8vIdzmxj4XkbU+BBEsykU52ka7
V7WNDgQrxi/GUkUGni7NVXUDFBvDWxJYBZrVhk3N6cxjrduqSuTmhixN6qpceENOjK0lzT5jhv7C
sQTS5M45KJlnKf9QorMqfobISjBDDIITlFsQneJsLYd4OtO5pltmdcwHeKvKoQuPRMTclChc2aG/
VkCqIHyO5uWNKKSg0KoGJeTUODGQEQER1JZV8Zi1r4G0hSuaMMObBihJs1V7C/2tSsvMBbzfPnj1
jc/3mlzj2+Vc1K96xiGRV6Y8N+XCA7G4mGbgXbiU01XuUMPUtGoZAOpr9Zaz8OuAf/FKkBomKDK+
YlmHuPr9i4U9nmS5UOI8mAfxWQqOJNrS71x4xrPW/XK9hZzbKqpVJ16okGRksCgrgwwvaVHLS2Yh
Wb02ywUJt9Kd4d25AgiSNNkKltTegVS5scxdfWxQ3gRJUOWfDMFywDMgcX49k8fdYoNEXTItucpa
J7gajowzzQl/93OGXsk8pqxiHk7q7q3z47VlDiHA/72Oy23ck9M8qXutPGexXZvW12hjnv0JllMh
ykqDqu92h/va0evbr158vQXdhBxVLx1981jQZkjXaFNhuvZPgD0U2xg2aAMmiDhf5jgnR9kU10Gz
IcUXP4o9BQDdONtff2//ug8X723Q6mIJ9q+ksPNWLcg5XluCD/iGp3ilOfm+k/5N7qzx9//fm3Cp
Vm/yWNIDSUWtzlf71Mf3EfYe/yjksK3+w5orC0SZ2CpdRoKwZ9R2ZA647vL2ii8KV2psHoxBlUKB
ydjpokwhfWEMpLAvzxVvI46i+l6MdjOAQBiE2Yz9ubuPDsbo2nFgx42DMNEctkk+Ol0HxspPkNAd
SPygF67Ad6zW6WwvIFSf3ZWY4KEn5b6TFOhL02MSPmefPls7hrnT7CyRMqg65G2sklOOsitadlhB
y2WZ7CNtLsolwOZFH2JkXcBiKvQ1C1hUY2NAP4cgYVNDCDJNB9Mh1jopfcyDB8o+18WHMqHcUjid
KB5Gxy//lPGac0rF/J89vF5oiwg5q6B5cIuCsF161X4gV9zogIuVlT3M3pvxORZXQ70ySCju1522
FGkIiL+IFS+abf3INER9VXC2ivT0UGSQZ4KeVr6Ve/alNvuxwGniFA8gsClf6nfIywolMVHQdcsC
AJqnfvEVv5YF82CVMK+O9nq2EdbFhz5a3Z3/pJ/MZYWh43d4aBbcFva+J1wqzQKnGqbgNSytA4OG
lfZ4MwLvZ6/YFOhLIVGm6WgwIbko4+q2DWGi6wUHxwSzjwSSWF35Z+OOTTh7lx/ylwlbLLbI2EoD
qefSpTkW3OkE4CGxMdOlDi99PE27bTylTNtid6P/83Pp+36Jl0ufXg1qY+ZcotEyVirXpLihYMQH
z9maXsG6eUgwyS7KWz+s/ihxL374YvWbMX/xi1Tmhwme8PtzRXBY4e39qLX6vEMARm1Fjz/Z0gPi
sU3MjyiBTmZYgbbAeA44M6xXU66rGSxCW+qXpsCniN0LDZljoAk4keBVpw4mcXvGiEneBbO9IX3W
6WeH6CYR7gLjV5wo8wYBT/WSgYW05Xc69Hau3CjUforOLv7Yi4V1SImvE0yxOGv74L6d5rZr94E/
4ImusewMYHKdfy+onKYujzXTT4r4Hnjx+B8uFzHSBmZKV/bFmY5wnEFhOWB94iBBZFYRb4TZc5Ao
Kxm3WUaG2pBYcAPdz+D+xZds5VPH1K26i4nb0sxL1amNlSbu4QuKO3VXtDZZaynAIeA6lul0ZOc2
awX7BEirZp5JtvuCxgiGgof1ezib4rLX7UyyCj2xPewBKNH3iCkMRve89WtEvOSuNzJO7c3g2+9Q
xwZjJRrzqLSRc4rBOmvWbfacCduQ1GLsvmK2KWMWKFrlja0t0rf65JOTK62bZIe7VHBPWspX479R
LNSYiz1327r4d6zsuajhJOg3OiI/z5DTzeZf2HB0HdzFxYceZ3KZdxWqAOPRxLyhLFR5nk+hrYtm
meLvUFbpOYJGDrKWNw/MjTHX45XCYXOwJQRm6+gTkONNeteP8/b3y/r6Bv8S0PTDwGLZzYqzWL70
2qpwOdgqi94eMeXbCRZQMJUzu6Ud3m9KLOWexWaQ2OF9ynhdXEkVCuyNj3J+CgnR7v/9iv5sil9c
3cUKEEqICmR6WWcTdxfN92o9pSfO7kkrTYjH8A1LEbaR4bDzt2Q7WeYSb5oIv06303tyaCZ1Rz1b
eQClbsk8fp76Lq7t4oM1qzYnhQa1RcZ2jaNXXwtkMM0cIfMtEWunewwDzsLnAksVPcB0ncor+qvk
TdGPDnaKaHdkrvVs569u8zI0Ly3iZIsZ5a2jjzgV9N/2w4srvWhORpWq14PIM4Y74G6ESRJAEftc
W1G3jeK58jFRXsBJ6u7q389P/FEmff2yScCGpoowQi7KpDwrs9E1osmmdy+228bJ0cMEmyo8+OVS
wFTw0X6qn/pTHcxLgXTWm923r8/q59/+n1dw0bopxz5JKwGPY+DC8EVR2X4MIwuLt6970dLccwew
xJNe5fjN5cGNAdSKhjWFhNPkreUDNfRtgUekRa25nA1neXYccPh4J6H+cElnUopPD4QcqKl63zcb
sV4L6quorjxtMWOkq8/dyCkevVM/ufoLILQFnsF0L3pvefZSm6dsD8Gl6jdoLc/hrwor/omuZC0d
qWRN/lkDosvEdgebbItv/bwgy5hyDfrvE1Fxc+8BFCMMK8gMUvesus/slGQrvvOtzP2TCsUY59aD
R8BU+NwsPWeMTh/62zTI0ra+U1BM9MFvP6otqqVUeOmbo/aM6E0gn0u3CwdIhh/ZrvQ45jtVeCGr
IU1/DdlLeFIOzQwmAGN3BetFBcsts03q3hGPTAMaAMdOadikUViZdo+B2BgXpg58ggXlzaVsDPLj
ZJQFeoHHn3/W39xWKlyvXGQTbquqyzJ6ie8n3bhU+ir/35yd127jWraun4gAc7gVKSo7SI51Q7hc
Zeac+fTnY+2D3basYzUO0FjdK/TiFMOcY/zjDxKdrnxonIK4VNMZD7Nnvjbrj43axV76uu3uvJN/
e+U+XXVGEz9tqVkjiEUVcdXiXcI6bmngwDI7t38MKhzJA7Vc9Y81EcCg3Ey7boHtSO0drK3l34c6
QMtwYpgG/XZY41xaSS//BW/u4rb/aY1nGEAW+L4RT6xxHlUA/6zmtnpYe7FTbnlvoSwt1UVDGHNK
U8cRhdxmybiZjmTLf/FuXNko5o3gp3t2hubVKIpqdX5SzE/26NaK8K0u75ANzP0lPm9bLEU17F7r
TW0e/+Uw/byA7/Oxeaf6dEPOdqpaUFQ5HlmAuhqELaIiEZxrnhvEOHuZ6zJda8+deS+1d4n0Oycf
q+fNnrqVOKwqeG6VPRCiLS8tuwo3+C4DT9ezHe0h4FyS4wej24jJvahuBGk3BwsG3p3sOSEAz7U7
Ob/TP93Jsw2vizVPF5D6ciexNCB8zMFW3tYOWclHP+e/XN1jL27yAMBzWAHF9TlLOtTEMtYzaGfI
yI1bFQs5fQUO/EjRkmGv6CDhta3Sxpce8zYq98XPj+47SDI/OjigCoG/4ncOrC70TWrB8UVe3GdL
KORN4qKQKya3HpwapRri2ajDtb3nyEW67S0NYRkVdy1UC7KXt6K0zLqHnxf1HWQ7W9TZYyjqqgxq
/gjuSqmSq1tD2IK2eURcNXt6vHmCgNjAImGm2QmkdaQ9WV/wDIddJILOguQLvyhYbR//n1RaFMO9
qh9IpvQidGU4Vmm9fXWKeXHn+nQnz2pUEScyWSPkho9A/uCAG0ebzFrtz+T4EQmPgV7BbVn5Wzgp
M+yFKHNwc3BrMtgj2NAP5F0Svg5wiFBvwJkR4iuZR8q1B35x8/rfZRr/+ppPG2w7qEEWqCzzX/5f
LG5inZ3BpQlhpk1ceXojLP7RJuDD0Oi19Rq/DCFa12StY5Jl4z4b05j8F/Kzix/fp5Wd1avNMHl9
F/HUQVyMdWOs2Usmp1KcFH2Ov58ATyJ9la4iD3becdB3TbrMiqdyk6OEN+lKiYAlkPba9F++dsfO
atV0iEiImHc3LHPgJkI0Q8dtPoreCZZwYBtET8w06a5yDf9QWhsr2lbtI6UogcF2EmyyklHywrsa
N6ZeWBivFOxdCzMauqOzc0jvzUpoO27YgNeUoylPCWAa5Uzi+vIqZAwJu5OhrbX0BdcQD2W1wVuj
rRzvfapdWIDp3zQEBNv0Gb4FTlGvx9qla6H3f8YYj/yL4qHy71UMaSFF6vF+ViPVVDGrRr9TPcfC
culKW/1vyWcb8JefdHaUKfMeqTObOqV8O9ai1ndau5KpN3XUPlsEB4OTWNz0QFsnnlNhGtWudO2Y
sklhS+qpDIZXGD5Wdj/j/9eOB/X78fBldWfnnJf53WjV8w131a2P4PlpPmHJkSKYEnnLInVCt7tm
vPt9WDfbwc0UbeZjDB3+Tak+fbGJqAViJXPVTJrx0aJiDs3ODBMGIU28jE7+o2XjFjCkyxJeH2Yy
OF7b0czYlK/uchdqjS+LOfsY8L/v2lFjMfMkCO0Y1C8Jzq7vcHTwXZgTSXtYdAv6FsQo2TWjHSN1
65HMu6MJ9u40q0x2a2k2TXlM8IV7/fns+M5eOLtb52VrlHudKbJAvOoGbVndUWsEoVMvlOfAXcl/
QN/iNScZeAr2X/CjMU7Muivv8XcU9WwV85v06ZnBGfBlBHYVhYRh/G7qewBqYmYwmQu2XsS8oXBI
4dDFYhERUKNu4IAF7phx1J8wNutjV8cAzpsZ9MLSl6GZ7FU34v8J26q/x0NMRuYYb3ylwYmYKISl
2F+BXC6V/wq4Fmwnc7YhPFcljGqXVlXc/M+DRk3Jvgd2+UgeAnrKDf6t8wD2WiDOpb3281X/8TE+
3bfRmKws9Lmq1fyjATGlyptHwqesxLXaVfUAiGkHJyLFfsESUNCuC/pOwfZHh9iOi7zbBNtGdeTm
GqH94l77n9vxD4r+tDA10n21UHmgCZiyVN0bxjFvj2oF8fig4RaB2Y2t/SaGcxmPriK/VvGJcah0
U+P8gIfcyiBsA8Pjp2vS9Uu10pc7dvZBmoEVS1LAHdMWpYm/szbuuhiA5NCGhwxVwLTIu4NKuozI
uLizvaZcMKZgLq0dgzUBU9HNpDmUHQGnVD2nYpKEruWiE4y21G9GJiD85WvbyHdrnfn7+HQ7z75S
s1TTPBa4nQ0Gojh57Ur5EPg7dRnfB07I54FV8F6Brk7MGbv5UD5W4/YqtnPhuJGwGzAYd8gz8ex8
rj1xrnfqpIsncTw01sFQ36XioWm2IvpS+pZi1zSbxnuP+ps4Jf2qpDyi7RDGpz4KF3I0LoTpbwcT
UXvwo4P6JmcnaHalTFaUa1ROWdr8UVbua/j7Bc2ppL8TzoJdRBIdR+HEIH2SbuRg07WnytxO0rtP
Z82fN9h8zn5QGVKkZ3aCJl2IJV6V69x7m23FEgD7kWQGLUT8ikzA28qcPphllcIvo96DDAc4nWlL
KNHCRAnyXIDNxgPatoNQ7Ctz30VOj9sKbM4Y50S70Z/HdhcKq4HwGqSa1QGJF/ZkeFwmIyqNebjV
mTDH55B3ZiZhvyr7VZfsMgOw4tdg7qrsWUieM2UrwxcLVmL8liJD0YVHBFtV6Vr+hkyFPH1pq1Ol
nEJ9q9SFDX2D7MFs2Coh4R3PPx8E34etlmQaBm4uhB5h/nEOn1VRqWTCqGanZi6KGp4XADxO0cWf
8THlxIw3KRqjbp+61wKxrl76rH9p+1Ee40nJwMdQecjtUQiWGkAEAA5slUW4Ef2VpdwTOwXOz8jy
yulz8fomrkwo6Egy/SbsbBLfKqvRyk4qLpqIbeu1bFvuXKhKxqIakX+YeOsDG9pE3NXrn2/8hZZS
wivrP1c/q+H0JJXFaTSyk48Xm38v1+9SeatpGyl05WQ1xbeQERY90PhSWEWGPTBQYggXpGvedzO1
h1+s7Url9l1KxctAZJIlSZJCEtb5VFMPGwvTzwq5gQY9vUIWMN2UvHxELRiuJi4QzyADzvhrlts1
HwSO1uFdi80ZwGImoB3Qbb2+Tciz9Bo7au7Kud2cPoi9x4ElXqHxsJzR8skNIms8xre8uRuFF6Uz
3BjY+ucbrH4vQ+cfw7utiPznmy5MVdDu6VaencSV9BKvp52IpPm5QizJuEuXTn74FIbvuneU5X6R
Q1NSHWs1b6NmTuaGTQCzkjkWXTBkVnHe3qfXqUoc8d7Ex20RNat+PKjpOv5dirwdCO96JxB3xOcJ
C8H9+bcY8/H0teD/+lvOji9N7KxG0bKMQklysTVxqxAYIjlI8pu5aZjyE2NaeRj6yctYjRyl2OJ6
fhCCV0/4O1AOmYJGUhGF9/91JNGj29Bc4DaYg5u8qpg7TOUK3fH0OJ5yWLuP5W1bOFi44hiS3EuP
8NeL++wXo4QMk1sThRyakOZW+NPjqHGsXuoP61aM17gZreJs4nF/BP5Ww3dH7v6uLX8dYL7BWCdU
HOHhGv/swlhTnj3WwGWAh+jvzvqNXkqCXE2y/ORBjQOPovCn6s8Q0Ls9loN81t5/Efxy4XDmsmj2
ZRXHJOlbwxEB/Y5KXudgQgJFlnij2mm4ztS1LqwJqyK2Tthq4y3Me2UJ7E/607Av8jdMXn9+Ob6b
qsE0A5YS5/xTTudzgXbTt70Ul1V5ClU3ow01cEHBMxPJAukFuN3BrlDs8Sl6EfFzVpElLLxisZDv
phs/cQVggnfrIIMkVk63JYGY6RF2y6O0CFpXgkNBLYvQFtaH8AaC4IpMUEOn/8OZOOYboVtO0VMV
rTJ1Nqj9+Zdd6FJkaZZ5S5KO04YmnrXuSVr4EdQsftmHvCV/6UDLTWGm3LTRUv6TzGlyNlPkdf88
9baccfOd8coaLj7mz2s426dNMW+tVEvLky/sC+VvZqxROqlAVf696Sjevu+eR+HeElfdEl0KI8pV
hOGg+fT/dSuggJJULqkYj3xtlabEyJU+jiBxCD2yhLsOP2vEq3Q8H+oSD+GUDoA0Mzfu2Y7l9WzS
fD/JB3EtKlDyrxxe//Q4X/ej+cH8ZzVnjVtFzdkORVCeqhATZze1iFLY5kD4LVa8AzMZp9R3HgL4
SGa6Bfrvp+t2ZZguVdQMAeEqy5wLMw6Rhzi+ZOIK9zg2C4LR7pI2XeCLoOEIymZcyr9j2uCyWqWM
Da5OUi6QY/gl6Oh5u4CISH/8el+1WBoHrTGKU/iUPCR3k383AqRS7Yw7UTqYycJYa7v8sY1WJcSY
2WfAWoUkqCXwp2zhAH1zbyq/jZzEEPp2LMCZOdrh889PX/8O+n1d5VmpZFqJjhxFK07Zi6gthP5Z
nNa5eBjTZawBRNtNt7BeFEd7rlsnJz6Yc9qapTVavpYwh9A2HWJ0kPmXnBicHcjXr/QQotHGABPb
3957s/IbE9PixMVkI9xY0wKB0Eu7z3Q3/EO0kJIslsFO3VHV35ELLkQ7NTmYfIZ2WtvEg9e/rT/h
72t97r/i89tr9unhnIHFZZtNsZHxcDj2KK/f5lgF5olSZBFW7DAA56WRAC4Mvjpy8uQmuFJEXN6B
/rMCdea3fGpos0IJIn1iBT2cNewvcGbBqH4Gqt2yW858t+GWMDQsnunAQv1WQmlok0l2tQmbn/AP
t+JcIUdiNxm5ilWc8CiHzI2ii2sGjuTMpN5/3iyJeBD19fChuwPOP1cVCv+O0e8rIJwScJFh9/lm
rPZKNApNT0w6BhMNZjVbrKujAKLzgyfTvMHzbn4nGvmD/iqs3tXgYKS2JGOOvoqQ/0MZrHcwPDrI
fS17AP0hUmU7ntBsu9WNMeDSDqqzIK60h+nti3eyoNpjtYkSZDXyAtc9LTg0xq7fS8uELle61d59
ApkIpcCt6qQfwwDpJwHmkTMef/7+LpBEZMxPRPF/7C+/aa+CAK/IoZWLk6ru8t4pNk3oNN2qJudR
fSuaG7YJZv+W3as31fikiOOiDp9M45Z9LJNfp6XqbXTjEBPV6PU91QHe19EyvvKyXvxcNNSnwFFU
8N+IfokopFY1tcUp/4AwiY36IkHqR24CcRiRvgPLnsdz+D2zBxPue83y6UJDNd+l/73+OYsv7aqk
8dRq/lxHmpr1NNyxd9rjK8J56xFf8Hnm32No3SGfv9K7XEDiuDh6TEtkSohfx1mtoIWz+LaOC/qp
G1+480l4XfpLc2NxuXRh6BT3UAB4Sa+1kd8nWvOFDRnvY8Aa/Ny+bhGV2QZBqY28G/fefXlT416P
OMOuduIm3KjoU+bMhmTbr+u1f+VcuNBE4kgkwbKnQoGHet69dwXyxSDuaWFXMaH3NlSqqnou9Tt/
uDejOyl+yPNj2B2wyqVyc0r83jEUCl+l6Emd3ucPphF3bXClXbnABmJZOEIT9sTj+BbTl2ntlDM8
m0tj/UMudyjB5De+DlwIcMfhHRwnNq+tInCIXfkILpYmOOPMilh0MhD6vz6Ovi2MRjGb7JR7yxio
r17W8To9Sg9oZGrhrxmtxPJR814zNKXdrR5sRx9/MrtQlsJvtGqPGOjLZN4zXfwnYAwkSH8fZKSO
3iJ8MX+bk9OZS1gKQrceisdRfiz8dZyt8+Ha53zx7MEgUFZoYuf4qrPTL9HEqA2zHsdgW7SJni4t
3NsPYtzAmjik4wuECcgeCMnJP6hWU05d7+0qeYfTJAG0V3bACxWILMpsLYQeUIuff16Z0oF1k4d6
CjZw4Umw8fzDEC4zhmi7ONy1+C7OCu1br1nhulo9zWZMmW1Irmy55QifHrbP5sqa5O9nIoAknkDq
nPxHEPXXRy3KuWApIWsqBmig75b60an7OttO036m4m4hY5vUBQTjYKUODybb5Rs9dSEaETudqSfP
VvMr9+lSu/B5TdpZwTAZldVmGWuKSGR+0fHNzUtwxqOwnMZ1OOwopuTsdU67CRcWrO9x23cfAqzw
BZnwP9+fS5/Cl7WcjYplY8iibh4TqKsx3/Ugj/4uVrYDykxEjnJv8+rD/9JIFL7LnHRVIV+GqMNM
dragnqN+dq0Ha2zREEHqoL0jaRepjs0baFZ2QBpDdFNYS85nDQXe03XPyksn2pdfML8Bn8qvrmwU
MYz4BfWyGnbjsmekQRi3j0lihO3qkYOseDLyvyA2Kkfr09WyS/yOIskyx76i6ybWDpp51h/IuSIF
Zlf8cyxXJWQvXGm27BSRthsvBHnE/O/+sSzuCCOl7x7ZGpRmlahLQmQAiSrkRNLz0G/1ajeNLxZ+
qOOqqH9BEY/8ky8eCztZS0/TocCsSVlMLskIZWXP1Jbut7QTl/J2oNfYD8yZb+DLesZLzUFK2xRv
TPFX8srQjGYvdhTTNW6MG7R03h/QoARrONzjyxE5trkco5X6KgVuNh0RlEzFUqxvM0BO759Kw1qo
DJGp8oEpkP1QJmTLEh/mMt6H4dHUYekSRlBGaF88tKBE78aPRIEELTvotv+D7Z5QuP7tNT7z5W8J
u3FV1w0kMOeT+wIpH8m6JuRxTGyrdQeBHhEC+BoT1ZFDpHjUvb+6vpy954Y3td3WzUNj2DgH4KN3
5WP6fyxGx39Mx9/gW85vo3VKWtWwPNORsHNGIbdZcMS60/wL/cnYJvq2zfdGfZc1e9k1mNMgScVB
qidL5cpSvltr4h8j6v9Zyln3LeTRFMcylFfS0cUPU3WnclOR9jhHWSJOQ6PDFCZeJqQ+OfhERcIy
UbZ5sGr/gCo7+bUx1YX5kEzpMdukgk5A0DqrgLJcCtNeLGaTtNpjXvOQaMe2wJWFhBjrwS/IH0LJ
t4kcnXgTf1tW64Yon+JuWg7SbSCvM5PBVuckv659vhdIAZiJgLEz3ZgxpHNvMN0HHJtKUJNJeioa
i62XFLXiFh/Wch4yLPSTQYRwfhOk0qrRFuJGX5SbtrFbbeNxnNo/b8gX8HWWY8DPpzCxMJM820ya
rPAzLOXmArlO0dw0PbSMk/DsWXu1upH9UzqLz8kzQLJfvnuQlck9651Q2U8cqGzF2Qq4GViktUtv
F3mkm4GHNfkRG7BIOyXM6W0LgSedPpTaZZZd+QGXKvwvP+AMh6BUGXLP5AfETx5xPY6i3xrPSHdt
Q4TMqTF6829y6B1p8KpdDX++UGhzcQ16hwbTFqz362HQalYKrcQrZvkK423ylSRHvScA+q7B7uIk
/wXcJGH+zl/B2xkXELIyat+5REqg7uBEPSebessOODy70n189wnkk1QpOtkX5iHauffPpMljMhD4
cyoxSZUWY73voYDXMZST4dbQMT4oDvSOHvlIKpt3NGx39F/JPnyLyW5KaZLxfgreMxFI0UllV2eT
89cie7EagXw9NvnaGvalR+gTQe8UhJsc34SP9rVYq9keMUrvGttgV4WHAT9yizQlhp/p+IyhEJZ2
I9pbw6mre3jUOZNv5WHchLdSRB6KHf4OrnJxLj0pTVQU+jEZuf43VoQslkosqsVJADCS9uK9eDT2
OD9svW1ouPJjf2gfDfLQ3em3ipfUnj7pne6U+KIg3UIDwOLwUAOiHK428peO808rO2dOJH1oTGrE
ynh9sCv3x6XFsdva+of3YSDPwcjdxSC5WmsHJcXNEGIkgZYaz2gbMvTZZqtrxpYXVDs4udGz/kNw
vhOXoq5XpKboCob8mrkSU0plt12G5Z2C2rh2AhTUCArJiIlsaPf5bureZNzua6Qz9POZQrD5tUHg
xbrr85rO6q6yVMvIM1gT/CUCqhyrW8DvzwrHX5YREYpDflPHex8/EUN1gm6TX/Oq0mdY/Qxt+nJX
zs4UyZA6v5TBMoS1uVJtbZ1Pdphjc/kIhClrTomtn//RdE91iwl/rBBozGNL7xtSokQMR2ZDUiW7
QUDYV7/Chlhrv9kO8XOzjDDPSCBP+4k9yns6u1Lhn7mn5cP5SmeTpSpilKe7s6cEIYp78ximyxzQ
uiqdqi4XXkxINNkcE4mTxpOCl3QdPTCsz4I/QvfQCH+FCI0Xm28UEktv3F89b+e7f35vdCxpsYtW
TIsg1K8bYZrQ69Hnzk9HIChYKWxcloqNbo+aU4xPXsYIu7BekdMXD9q2G7Bi2ie643mPiISc9tqx
dvFU0CHuijKhFDqr+rqeIhLjuhfz4jRg1VyjhA3J7CKQbxUyQz3g3eDdIBbpjwp2kn+vvav/EPpv
d+PT1c8GNEqSRJEUpRwLBiQOpxweVQOhVkLUFdGPYfNmhPsx2uC/ht9ftwuLI4iYQTLPKlJIHnFA
xvRqm9U3YYQ2c2v2O12B/eGkxopJuAmbe0qJJQFsbmxv1v5fJSfNfdhPv+CsLAhCQekzK5p3gLz4
U8Dq3QTvaIhX0gC+b5NbSv/lHbThFtgUYzhkw9BOF7NPnIJNgAfPOOTUBTglqjVa5lccxv5VSWfr
m413LdyWqaS+ZRxpgTdHkWigTJihW29xcG8MO7n7bWi3ar+WUpscQSRIw71bazcFJxVBodrzhCWs
RWkKRHprBC6hsbmxxAFkGvd+t65lRlUbJYMKQ+rjQowcnyBIbZVCWX+IypWsLI3KxbWoSglpuKn0
nR8e1XI2jszK58S4593qNLhItzgcQeF8Md0BfiljD3MpCwiaBN0R1NEeEAOk1S6O2L2ZG2q/Mu8J
9Cm33Ga8tyg860P9h5RSiD7eX69h0xD+Wv7Vt5QC/ftDtgwspBGpMW36ZvSut7Whe+IAHaFgxGrX
KYbJ+PAp5qodl8TjCCm0swMrrmCNC+7MUjNXQO2G72jhoxmfzGid+G9yvffElTUQULTGDVYwVqpE
3FL3DF3SYtszEPwvGFIy/rX42zobFypmB5cugknV+hjjElPlDxLvvbqE8dO+Za/xvdovqnAO9SVi
a7qJyeTyXJlCg1SIcNejUYeCinUhoA6JRpmdzYbP8LgXaj7/UWbfI2XwNcMoUF2khWsALErxvVlg
hU2jvs7fxZaq5YS/Pql31oqKrHPi3i0xLxi25FWm3gzNzkyD5piHTi48TpOtvqhUtNIiJ+c2fpa0
eTYlIQ3C84e5F2mHAZoTjwiB3qVgukUKZkPeGyqX+cJwzFCrM6SxFuZtuElfpi1eBXw+qG6wyIbW
ihJ42g5PYXXQTWjoak1hSPFFItrsmZWnR/KK+5f6tSOjVyRpeFcA2isbLbzlR0fqOg22ZbzTxr00
4LYDXyy9Dweb+ovAr0eUlnRlx9Ra5PvZt0NeJ4/i2lzDhD8WN/Lee5bipSxCUcP4dMG/8tl/wfVZ
e4t01N+VZaNHjp1tfac9Ksmd1R9UzP1ypySkBPs8Rm4ecgnsOg6qtCya2zGHmEH4sHxlzntBgErS
F5oMzcJyaIaav+7sKUVALhP4PSP6y+6Pmdv1XyM5xIfiucGaGn0uRFd2IopaODDmgWgQJz0pf1Ef
30h3PWlVK+P12vl3QfL5dVVn1clEtmUS1Kyqt9FYb/Wn8TCOq/yX+QpPqncQMyO5kaH5OTKi+4ef
m7hLdJMv9+SsMsm8INSHqM5OfKiICGRbtWcpAR/kcnRnt4puAWVQu4bmXWoev1z3rOv3ytGIzbbN
TsaJWqgBXiRqFsNOh3zQ5jesDWVaNNk6fOQYdLvZRxFvkoZ07nbbxLjQJ7a84vm4Ja+uLbjekdw/
Qi9yu8WSjvnANZjiUlnwZcFnZYGWNhMaQBYcP82eXRYZ5QvjKG48UCbbe5+TgSJmpwDHb1ce0fxv
Pj+wPr+2ZyVBZvRxVWlc2X+K7rpboELvD0ljnDbBk7VK1vgPbI1XXfl15boXitYvv/jsIG9LxYoz
k+tCEiO2e7axYDZLgnjk2dpSvdVW/+PIJbVXPlSSCK785LPO3GgVw49Fxh7W/HaYvxofIZotTwu5
siXsqQnSifbUs9tyLeOsFC7CNfk0Dh3zJngTN6SFK4f2BTETKGHwuynsrHVb17pv1aXxqNzMn7q4
QKm5l7bGVr5VjlgE4+PFbsfWnvROTeiSsWwFCl9hzn8fhY38amo2pDvZX+t3BdN5GJXzZsisghEt
JA9/20PzxEyB8eTBMvfMzaecoCyH0C7NvM1ejHYemp201+DecsRV8oD97FLAE2iRvVsPyaN69JIl
FsTTHyDO3bXJ3iWcDbgPkxfQGh1u8FmdrfehnlQzHbJzO0d/khYajiTF4xS4Ir4oZHST2fhhwHiz
TehAjiasaA2weAizjYUK6grsd8ERiEAU4g/g6Wr4alFKfN2Ns8mQBFVPCcUc70zDnrlu/Un07kzt
pTNXlbdl7hnr4oLY01Y8eNOavdGWiRI5aTGCkxnVp3WzUz4BEqa0WWDXqG41LuUXj07ySXhU/3TE
zeL6omzxvMDjiD0l3rd0YEhXbKj6zH1u9Vuknrvmt2U3S/NlfIfgrTqIV3r1rsqdVjkFhKFEHUYD
/QeY1mS55rgygB63VoQ3KIjMytz1m4gOq7gx9F120z4oMSmWLYPqm7olxHrR74u3cj8LgmGSq7ti
uo85J5ludrdx4XiQFZW1FO6w+RH891R8y0cmcMcrn/OFPuvL/T7bRvwQNajscb8pI11Q8ArzF9a5
DPfCyg//G9OnixvIpyd8toFMphiE2nxFgNJsVYrr2pxjpmp1QQ0i80k7Kp5TwG2mY5lL0KwrAJ9y
aQGWqKr0lfM4+9ybXNACpCWilYJy30IxVe91aJtEFzsqHBvKwnE5vnVQ9N+Zro78yVJxUJ3YQeUm
+OKaqyFZtA9MIezxRQKukN9zdamleJcxe19ea/3MeVM73+c/r/asELASVQ5iFX95cJz8wzKhixMC
gLf1QgId3Bcv3t/M2079aZoG0tgfqJzN0U4IUm0J57w3up08HtLwmR+nJis4ZjTyvbeTmsMIEz7V
sPTYM8nBQnhhWIcw2vhtvBwJDDD4AKN1791oUMAwXLWTEpyfv41H1aqhPoWXROI6cZeYFCBFSON9
lt8pFUkgLhYGIJcPsnIc/MM+UF+C8MEQ30xmF+lO6mlism1db/XYDauXLvtTG/FCxlbCswj82krZ
Hy/YCxC3rFVHA1iqbvcvGtu86pN66UixRLQBDFihOJxvf1ZVpEEkGunJ8I9Kdls0W2dsjn38HFkb
ySl/dTtlhX15lKxN5Y+V31XjIgFlHJ7nTf46KHVxO/60HuNstBpPeLPRvuCqPWt4UOPKdrzGMV+w
88JNGAWSWrwMzbUlbXunvPOehU3zKgYumpSsv7IZa5dKDAsgWicAUv4ebN6p1oQ1apue4OP181zS
NG2IeDMXU7D1rnOL8becvmX9PseEzOtfhuamC9yKza4FCb7Thr2g39d80To+jEQi4CtrZS3+0Y6K
YBery9ARzWwht39xnwrnzPe1PnDYberwFvl7YGcHdlPKTXWlo/2CbkLCo+WU0nbolqZ+XQYkXdoO
P//kswI0icRRGU1+sqX+DvYNQvuW0WNhPFrpbVK+yM2b2Dx2+h4acpMcK+WYSae44OXFa7NTI5od
ZDviNqlv6/aPEt5FA840403G+y1U61p4lilp83Jk3AxBv/wTo80dycMDl9X+6DiGtEdL/SsWfw0c
CofitRZvg34ryU64m7XF4gmxs1qva2VvlE8JWcRawDkk3wuEpmlLvbOtjzD9lUy3jC99xpvEvQTK
q6lgVQN5FRuW9yxfEQejMev0j1P/y5geQ+lpNFZWdUzDR2k8hOxm9VuuvOsmmkJ9U0snpSB8dTim
9bZVFqKyTEe6W2aEUbox5HWBoLlYoVrUwxvpiOdSCU8a3gbOvStxIivEUeQdIRPZ489n14WZnAIH
jMm1ZqDo+Fa7tMEgiWVSpXRuSfkgCnvY/4qL1K3/SMZ9096V1pMvuXTpEa4qBfz1NQ5YuJp3rk6Z
5j01za05/NEBQK+OB76D8F/Wdv4hp2ObNnFeppxyktuptg574KHsl+ALHiaxyaGKH8T0KAc3zbKD
+E3Tu9NVXCfRU9tVdGcQdVppttZufr5pxvePegYxiRTD29yESH92/A6jhG4sFduTZR5wUujM3ym2
xjJj8V5VFy9V/2yu/F27Gn73WEQtxMcBzzS7NG504tIzHxnGy+BE7YJCIXrw14nDkAOcSnyDvaoQ
zgJkAZhO1MZag57b3GKVowUPXvikR6uou+nWAAYpsRxoTYq/Qf1OjRYqT4q0tep93D+3vHSpsWzw
GsaG2rWUZw3j+X7cVyTAlOt2puwz/Hlq+xe/3eWiimPIjricn+/SBfXpP6h3TuKFcvZNJRQZhDVU
gd6eGhDIjKHJ1h9/NeYq7R8x0GIrZGAxAKeBmygwqR4IY60JSQtX4C3BISk/wnYdz5qaYGvGh58X
d2FM/3VxZzUbHPlJrEqlPY0AwIm8l9QPvJnLpdltjHqniy5tiEjojAGDpF5QKAz2qCyrVWy+ptH9
z4v5N036Wp98XczZ+8S0N2+HUmtPU7jXSxdYj2F9hhPktMxqRjjEZbNNJYj13bZbQ2m2ZpnVVpNQ
OW4lWycHYXYcJx6nF25ZN5ku6+S6wvMCjfDrOs+ax8zXfKWouGl+fSzTv362ZIYpC3sg2yOenXyZ
y6C9C7slZneq/9SrR/gEiEAEZ+icsVrh0nTlJVMu7BHzPOF/X7Kz3qttktEn3JSXzJm/dnmhTngZ
bIfhGZRTK51/iRy88LdiZg+zSHKHW287uPhtAlZOIJE20YT43NGeEp8pUTCw4G6FJokFR7I74ep2
jXx4+dNQ5jxmBhI6CZZfO7TQnJRCkaz21GWvQr1Om30yktW2QjLSSDdVuTZ+c2RGrmXX1nbAJxXB
P7zYKLRLYYtjISaB0rEjgzd0Q+TuV27q90QT4hbF/yxPO6ugBN/sc7U12hN0h2gOXG/fJlcndmyJ
dxzusqodlGtS0kwAi+U0/J7qI45IEoYS1RInvkJzR15H/RmNduP0ycEvlj9/MZc/308rPAMcey/O
9Vplb5n6XclcKwZlwyowqA8DKTBLBgRRvcuHG4lttXcrSE06/lo1Criqv3K3LmjGv96ts+5C1Iti
iBSzPUmyvJBren+cmp4UtCH+nQqOjLg5A6OQHgNvp1ZLOp0JCljjBLfvg41MqmKTVhy1ukcWfOQc
6ScHeW9prMpJX2B3MvX3eNf8fAMvMF6+Llr5+gYGZp/KksAjrpc9YDg6a4O57T0TAVTO2JSmnLH+
Gq3msPS6kxccdXgwq6DY+9b9/wdBc16MKarkLBiwb872P9/M4kEMhJaDfiTbWHooaF8x0CleE8fb
jAwoamMvWXfW4+zjH9cPsX/jo+Uw1duJ8/3K8X5h0v51OWfbHILQQLBGj2SKTSDNNsg8DQ4JJgBw
tuWIFPt+vMNpSG5W+uhivFdvZNkOtuwTaPfIkiulqxr/y3svO4VkMVxjinb2wMRqEJtc4R6J2Z1I
3YiYQa/d1rT1HiFjpixwRw+cNFoJ0uPAQNu8JafOx3O2PGqYDDnF/+HsvXbb1tZw7SsiwF5ORVLV
kotcYp8QjuOw966r3w/z/1jLZrTDjYV5komZCQ6N+pW3qNxy26Vi0+KwZsF+H/p+1kpBdxZEJ64f
Gm4LxXsfHNWFSlQi2LYZ253Zbo3wltznrJZH5ORizNXpkdISmZABzsLWni7Pv17TLzM1RW9fwKCN
oRejMfrdmeu/KR4v7OtV/Q5v/BJsLtW9pNpWt8ZkyIKiscIMbTDXrOh6wLq7n2QB/nBz8uYwRMfO
5w6Dl7oEOLt+f30Z4yz88FK9zdWRaRs+rGoLTgtHaYve/MRF6FbjLzV0dB5TmuTOuIupycc/F2bp
agxryoYEm9/4213OSNsh6bWw4+Hs3ZLWdQIdZ3D+dMAnDXM8EBG7Q21aOXno6OKn4Yq6i02VgR4N
aQteLNgK58XLwrims/7X6n0Z1+w2HdCAjSs57s7SLfI8+ehK0jPYIK++MccVkhFiTWhhe+OmQ3IB
IDLWaVyqZMDmeQC7tw5/UP7zJHI1J02mstQS3PSKPh/Xw5cRzk6iICiCPDZJd6bs4vwAkdU+X5Tn
FNlJbqcPfdxFmFLr2/YZcrxOn/NIeIs9ZAG7xLA1Of+TEILEijZetDFO6m313ty3Gv4bVIUcH8+o
bm28KneIVS7cbMrfqfn3oc9Pa3UpYrNmcjP4oBT3A43pBSBrZ5zX8j7EZhoEzw6JknPyYlE6Rpyz
3AXBbR5PquzZc1odxWbvtTZqhPTwlDsx2iqyLbfrf28DdWkbzA5xnEsxejxRd1ZWwaMUuEqyDpHK
A2g1vHUTxHvowPq6wCLx/fYuG1M4dUTrstNTeUIdcqsaUH+7wuZXFNoBGaC6+qGegZncwhobAzw/
ERBZodHbn/WfHi7IqHtZN35RuDDaK+K+2A0+8+2/f9YVgtj3BZid+yijVDTG7J3oBtJJWH5cOgtq
4j5/j+vVcA4+yidAKSFI63jtj+vWQsZ6bVYUz5C2W7XWpldt8RHMW1BA4HbThdN3hR01jQ+TFt5h
SfqLS9KOXmKg88qtoDyQhk7vXml32kaubylH6IeJvtjAb1ykAk0//O9j/58Pz3P9WChH0wrSjlYc
SLtil1Ig45FNp0p6s8VACAxbF6+AZCzdxf+XrfbfT89iSTmtgqBP+XRUPObZp3fZmZfbqe3Vk8jE
P+MCuqC+xfeTchxd/gvKvU/RD8N/NqEYWnsDIYQ0ONbPF4dXWJNsaaBmVLz7wzFyzPCgazdx4LTh
A5XeHOvm5l4aUH7Z59KqpSpOuOqM6k7pjvVwk4pPCxvubzjJtwX9oxjx5TGUe7kVdI0fBzOCmEra
aMNZqXa+voofZFeOD720ZstHT167CeMbPD8D9p9jOYu43KW9ZczuTTXWhDoN2FugVZSEko76jHUE
ImIA05Jkpf+o9sVGilb/noHrTy2QWwDBFGH/4mSmaisYXl9153LcdWsk79SBE7dVRlxD6o3gyulN
nt9gewYtv8N37WexCSDCuQvDmHbRXxv8yzBmV29jCYMR1mV31nHkxvtoOPR3+g/Nzm+XNXWVpY/N
bs+oMXOLq6wDae9vIXKUbhE6qrhVIGQFYH0QU1do0qxooKr35p6y+G1wS+uI3EXCRoG8oy23oXTy
Lmcr3omhM8Y0eoFMLUzK1VDty6TMrsM+KJuLoDfd2TTPF/x0xGGHypzk0AlXt0Xyg3Zk/cNqH0Cv
EJwdm8hFuCr+34oIaDNbKgQeTVVnN0AqWEbcxJdpi6y8jeIoP1vEc6RNjgcB8l7cRZg8Y0HU2gZn
iBqV/FqQmeRvuYXmzYvwlAHVbh9Qz0iJtPPCUbodXrejR2l+tby81/PzL+OdxUgK7bfOGnvysuoh
FhBD2kjSjYLt5LCmzK5vwu0FlDe2v9LZyPZVtqUxCAdZk12pWw+scrrLsUWFSB1TtU2dbJMuzunf
PTcuni9jnJ32Xg3TJJG67hwCiJK7J0jfOHXbDKO2IR11FdXuQ9v/hJdOTRMHc/G5ZUfWZMe2QIME
R0b0wTCXhb8lEWq6/SslGhpnjqSse+lDlyMELd+7Zm0FwK0zxMnD5vPf+/P/co7+uzFmhzZJfE/2
9IEfoa1lvHih6KH4psMBeZ5MSVXM3uXq0xOP/QXaUf8OYIbYiYDqrWk//ejUANOaCtOxZ6zi/Kgp
61Q815df/VZ7/PdQryZiFFnxmIF1af3lrna5KGFCJZ8qxK3yEYLCcoziNqIGzMWGmPYGz+ZaWmvG
SqWtoNip0wRb3XhAIF3vNhRoFyKdK2r3KPSC659sHq+wMDqz9JXyUk4FBm/TIsqiZngR7LPqNrYO
gXwSrG2s7nvI0M/dGVwaskSFvhfDQ/2ah7h2vJhsD28LMdKK7yuPUHQ1aKu6diN4Z72DEwqBIMUd
71WvDxUlEgyMKtKUPv2h+OMKQSJJdUBrdv2uzXcZzT2MV+yFSb8WpcI1gUSsSRiY67N7NpCLqBEl
qYPAnF7coqNkY/vSRj3WkQ0OZSfcGi1Ar/8P4nOMQSF85uYm1LfFb8JqZSPEO+O3ul2a/KsVjK/j
mt2rbZcUpXLhQqt8R8aRJN5fqq16OaKwSJHMLjeCPYrrKFgr5QaQppARVq+1CvuwTR1i5t1AOVys
1V7rNaGC9N/ZmmbzSyxS6MpwuURydx6R2GxuNL1e9bQBxOrZC2Be/ZTLbNXJ4sqrHSCZHraEkbHu
SfhkbQuMwShuDARhVi1Pg3qOxv1S5eAKqoE9+2WAs8KPHo5CPvrKtJwXLvrMBSc+jrdGft/JJ1Xc
BBQ0BnmVKve0lCF37zzzuRluMLEKaOEn9UNinfCvyjz+2750ysqx7of31MlvZdn1rMeqvY1QMLbT
pYLyFRGz7yOfHtovU6vqal0npTiFeeEpU29k/YCHTlZtcVAB4ovMAzhfYjtTXg3dvlNc4D6Kseo5
VDCywg2q8eOr/KhSUa5wmlrBzUb3UL2NTmhVe+s0Qhp40jyUk1u92NXlNsdteVffTEoNSwH5Fdzm
JO5NKZBaIJ3zPwXXLz8m6dNAjwe1w6oDU4YXEC599GLuG2A1brctLOcy0ACX93G6VuyA4PE+dIKn
haN97f36OojZ1d8EWin6OoNonAbHFj3cGeM6veyIA4AsjeVdlJEw3g+Aiaem8p3w6U9SpnYcPEvp
J8V6eFfIfpQ3ovBaFD+XDUWuJvNfRzi7fJoh9ENVYbciI+zy9Fs4bn0EoGzzFajCBOp4ei68DUV7
ukHNiX7C+Ma5UqpDk+1VcmCneODhZagApvNfKBgQ68krIT5UPG6bf8/n1Z7p19HOrqQ+MJXsUupT
xSt8sDjFmSO1e8NbqaChkd3UiMDFibA8ahTlnlpurYzk5N7L74rhgHFy1mxzaNGl8ugVd4L+S6ke
44w0BRtENxy2DehUnNGkA/BCQ95l1sFCUiN6Q8F5oFoq7qDiqBIeo0d8WIvn8E56tii/664S2sUJ
+A2vS/TMHYivk9/Zcrdv0SYMMUAqfpS0ecONCnYclGawi4BTROilb0VvI+QbJL+W78opPJqnC1+n
a3ZXtpHVpoagdef+HmRkwsO3FqF4RS9Zs+/A49HoQl2ITqCtltuy3aXBA5wvhEon2YxSdpfW72qX
4+uAZndjeMm8bmjZbdGueKQsANWrGA+SuQ0TBC5u9fTcoHxU2si0RvgQu/WJrpsTHvsPpB4uiaNX
2x491Q1/yX8eyrVuIrh61jk+ixCUq+019HChFKqibhrKbPL8tiqEfLB4/j4ap07PAphmdF4moJyo
rwO0tSltSOx8kKrgM6CAIYpWmHBid+o6/siSjWqtlxf1Tx/jr0X9Mq7ZHA5mK1uXgHFpK6wGzeJX
h+MKwoy7yakXmSptBbegzW5F4dZv/x8Sh6u58NeJmT0TEobsejpNTDZO/pA9r9boZpQrTERhEtxo
Jtm/351wN0Q7xR5ONbKOVMaWUvJrxZ4vw1Dn/UW9atLInOZBfcDIz62qW7wr17n3MBl09M1WG7bE
dsWb7yz2Nq+VQL9+e5brDb4fJ81IT8t/VqnA+QCZN8Ru5TOJyaYYbzwqgiiZ3k8GvMVDL96UxU76
jF+XnWbU69OgAh2m90Xra3aBZxE+BEUqTI92LriWSIGPy6o/92DdFXObov/L7VIefJO1QKJnuG8u
KK9ffunDo2e6l8bO9GMc7PBS8siZJg4a+FtvvPOVT0u+D0qaZJGbXog/5d2kTntvXSI7Kh/yc63f
6tnRK6CxnQrd/3+B4V2rPIF4Ix2RZYUUYJYAjrFXSLHk9+cYtB0qGPRWLBRhVlUNKhBlka3w2Yy3
RfWgNoCNJbRB4mJXqou9Fu1aMeTrQGYveVVE2igMDAS1f9mxrKPevQ3ScymcB1ieyk2AI2qzLbmj
oui1HV5zDNPsifYn3kfjTxrI5rCXy3d/JG7uXuBQpxi7JU4cvBvp54iS9LMFVqza0pl8VChUCK9t
uakgkSXHXjjoTWD7ylOAxoOH/qelnxrl0G+7JbjNFSasQtg0/QP47m9+cJi1EbZC/ExFcRXr6DcP
LVPe2u3vAWzpxQZz02HlWtyptOflfaJgPrhFDQoxVFva+p8mKq+ovz72eFEhoAd0DvO45L5QCYCa
Q5DiDnYq0LSFUtc/ltKh6n51yk6o6Va1kjPxaQJst86Rojqi5sbWz0JHby3RV151L+SHCSz+lN0H
bo3goy2irVtBvy2z3ai9teqtivqsNGyKyPl33HGtVkJSLFrU/wwkrP80wr8Gk8Z4GYZIRYJSoe6w
Uatfl/po+mtDekhEBwpiqt81EBHVUww/Wb8Zom1K4d3nUoDR6Ra6gzJ3l5xy8aFVngSUoXL0Q07q
op3xtA1nj4MOhYBmHD6Y6l/CZL6cW23XtSKPQ4vpA0rKl606sdgm8KdmXz6R0FvIX82lb86CssAM
68qfvukd2RsZWAR5pYQrDZCjvhJ+RB6cwBXvukFbyw4esaFQ9rDgLx+c6S6nWLjJ30u00qdaEprY
6mWf0Ord9k/tU34E33oD0BfNGAgEYautAu88/oigpCpug3tr8SJbFKOybYf3EQS6vee7UnaS6O08
w8xyTRfyvfAov+CZqCFW3O1kdYMmXN4Bj9q1k0+q09aHxrgB25peHAM7h9e2Rl56Zbxi15Fnq/Fw
waHiaUln+dpD/m2tZgFG6w+tqPfMGxKLTojRsLid3CARy5yoham/gScBZuyTRg3iVktH/VqtBxkA
lFQAIWLWO0+QrE6E4KVFfH6dsGdXw1rcZLsLt2p5TJ8ycaUWq47OjbX3d53Lxer0SDGBJP4ljkvn
6wphVfk2mGmPfTlgWZMog6okIuCNKkTAzwbjiLBhxOEngA4cZIkUaZVr0DxWXXu89CsCigirE/4N
10NXSuyUTBSVISTunxTppjRPKL3XcAb8ieET3JQvw6sgOGaCnapbYChe7qRyF9M6wNtVO9C1ZHOZ
b2Ngi9gsNEdcMHvUT4nueFGhnW4mVEu9h6rQwuBVdJe/drGA6r+X0U6gtO0r+SSCXHow0nGcsCt6
ooZ9sMIbcXCVam+mW6Wxy2hLfRiZc4PfhXyS/qgFBx2CKhTcCoguC317KY8X67agIy2NLzo45U65
4R33BFfFcBs4171CJb2BCPSWjntp/BCUXQAG8kb4FG+LcYUeCTa0Wv6bP/TDmsJM13+E2DUiDZgc
S+FBQsWMwi5bXbQBEgflT4+CTW/rdz15KGKRIbpuNjxd/ZFvUuoL6Olj2Ww6dbEy/HvtmXZV9xAg
x2JstOfoEFUnj1qHAoN3hQoK1zS8kcs72WBlHDyc2+ptmK67jMLQyscloZIfLe9Oqm8GaR8xo96x
hhdb7YArUNpK4HCYxNsOdVwVDQTVoMa1KgEXX3YwZnkoJO1QSTgjc8NsS+iFGWmEU1TGatAdHQnq
0S1vTOTsFRGq6mokDB5uk8sRhXteXgNzUFoWCDpTU10LymqMH3Hl8fOlXX0lNIOqDp0BQgOwpDmn
4RLnjepfaH8E4wkM/eDotvEy6s7QHMHoaRCobZ3yIsffjt7lCuKKRziNGw9G6p8JvMGt+iJEi9gW
/UpVAp1EVZNR8JYwS54FVXUqlF5cKZez/NZWCMP9OWmpzb6U1sNNh2voJDgNqlY3b5Rw3asYXtxB
RIZvnWQchmDV8IhB8uRxl3H4CgvKfuegPQ3K1npIo4MvwYF3AjQaCjuqVqxEAcpIAuhBUSjZSc26
1ic7dTh4VnQo02OGrh9RgffQZzsFzY+SbbDC+KQ4+qWrYOr5mruF79T1KUtsGHlxW6/AVJrqfvCX
pBD/JHazN9REYBNFR10E1G7N7uUmLvqhTtqRexndWc7v5CipSQ9Dd9ICF8sgnWrjk2HAT5Z2sXjb
K/RoveqNg5VXbHQbxdFk663icBNUhSMreLY0u657aOz+oPySEV1R3loy1sgxxm7hNZameP+v0aMg
B49QljV+wfebtFOlqsiLEcVrECycl3wzueOm/b0ibib6NMU7/KJHAcHEYYmocoXCDZT9y8dnPaVc
l0OS046P44fl+mjRXt6K4m2kY7MLt0qpOLgJtHcxuPJsq/t7XbPpbIOgUGCui9ljsYkBlIzaU0CL
vN9RF6k2/0u/0JRVKupocePeNT+W/uBlWhVK47lA8OCDl6PB8HtX3dGTTxHuiFzz1wdiicFRgdSx
C9daj4fdvwPKP8Kgf62SoYJVlJWpVjzLof04HQa/iS6kEzQ2KpuaYDwgsBytBVev5VMMZB9NjoB+
i6OuTdERniczpZSqE2LL+hN/QHTLRiMnOYvlOou5JRpM91Rlu1TQvvo204FBiVNi3qiHfN9RUSDq
Q5mEl7Mf7QzoiTSDX/WnDkmxyUUREQ26bDCLACsxVCXZoD3gLkzXlTQQ2pNJDI7xFb2g2ZE0Q6ks
mtIfzyGYA0u+kaW9D9CZbhmCZZT23SzfjXhf+ftBfL2QbXnCh2U+Qq4ZHgDPwqe0Ux2Ll5vizdLx
SrARM2nv4aJnS6nCtSI6IlTIUE1mDX9ztS5CIJadJAzweBHKqdZw81F82hhr6SCcyOcoOr8I7V1l
vZrtq0FGEVlcgvex+ZxX6krMn0pHXGtAGrFtDhFS9xzNJ3N8aXi5ZB59DTvAQL0Ln/vf5tF7QgA+
Ak4XQb1fbExdyXmRilIM0TQns4f5QQkuiiJYPVfJkOM33EO/LIxjurHQBVklwNZG1+gIWHHYsv4k
36NGJL5ZMq+5QgVTTF1Up6aKTDd4vvi+Vw9SKQ/jWTKPOsa+I0bpxBL7qY1bFDC8l8qU13oH3744
K7H5ZuEro8Y1xj4j9gtKKO2IZTr1vaqdeAUNt3bqG4RKuxK/usJewjJfvcS//uTZ9SDUembSMR7P
pZs8qu9CtB6f0CtDdqRylb1P20TbNk/BEp/lSib39Xebs5JayXL7yvS7hQN0VExfHO1GAr8t4rhD
K6Ih8V66Xa5lQd++OXuv6IemXaLw2qob1MWMFVG+jd7w5gOBFJvljejQqQBLY8pSCyXEa626b9+e
PVd1zSJ77PCz5pEDia7h7QYcNLlOJjdVdFkctJ1s7uLIQeJyNF6majQGj7hygSWD74dG2+hgcuug
MD/VzK2d/mTCnlk+BFNMNn8wvuwIcxazdRf1/w9KTHwfoEJnXH2ut+vvJiPQaATHvrgy1yKJr5+c
5WSB2Iw5uOzxbAHnRwk3BJF9eZzsNdXHZBVrLs9SvCgHd/W50XmcMckCaIXZzffn5tIbuSoJ9XiG
5Ogq6/ggbfXX0bwDKzNZCo0nzPtWnraNXA/E7r75XDz+1+L2ryOY/fDB1ywhbBhBt1bWPM6xK7iB
uQ7wf3My7TDVGTtMu+vkR6ouHME/laS/1vnLr589tqmGEp5SNdNxwFQ9/hWgo0CdA+fynZzc0Fj7
nbgoQfDyN1AsvedKeFha+KuVga+/f1bQafUi0HWR349klJqipkJUYqsg87FXsbFQZvOhXDhs+7uG
W6HKnPEHijTGZnkPXmsYAST972aYPfxNmygYmzEdJPOxxA2RJgRGNNAwIETbqSc6csT0ebqvTDBX
WncCpGKhRiOBsjp6NCgSupHTtRU/+9Dhlvv911cMFidvpEWMIs7u6rgUC13Nc3aLsEatQLZ96g7x
nZc/W+qzaldAt5wKOSeaurwUm6y66bpbfHVCD+Xgxc7EtUjJRDZ4ejIVEzru99MTcIdncqRn+OEm
6STDReWkRLDvsT0F9hSC6MBLPVveaRuttMVmF/9q/hexdCRDDGJGRFoVk/7x91FoBc4Tgq5O0hKE
CeYPIVn3+Z0X7bR1vQk3CjUmKIg8Yw6CqWL0hkhWB4SMKhCSd0txzLUA4ttoZufZKnyZJoI2zYkK
qOfg71EJu5Hsdpfh8rNkmPwnLJod4W+fmy3B0Neq1gd8rvpRo1Ig4yOLPzp1j1Vo2P0DdmHRLz3e
RhjA5YeJrPtR5Cv/vQjc9jnCjGQroatUcPekq09U7BBz/0mhYPLL2lFeyfQV3qo0Yn577QoNAgWG
04PsbVBLAQUEn0d1kXrAHRwYBvFvlzvQMsRb4Sjco6iGcoxpR/diuUdoo/4ZmmsjPOBUmwi7f4fs
13A632ZhdomAG2qysGYW0LuggYAdHqiR1o5Su3g00fNWIQBODRxlU8gbqyd7uXOtEmGFZGWuxy2E
f9TEm9d/j0q7crV/G9X8PgmVwcoUNmb8m7alpN6Uyj2tmxz4wuUWVXCs9lxQrQriNbGjoUWKaQy3
nYxo1QruRVu7sb+ZpOsQrC8gyq6GF+MhxsVeWXUr7SidIm096N1KtG7rbI35VJTskcYeUFQjdBt/
9I5QTpxQGSyaed+br317Vyf33vCrZDmzYWU5wgJL708j9K/9SCFq0lgxUJafRVgYKdRS57ESkINa
V3RJINTeHXO31mhePbb6WmoPdbkevKcB1E4qPLfKAU8PnNKbz6FAgbVA0ZJo7JK4pfJUxBsqNjjU
wnlWqQgXTiZTFRz3KGA61nCUTBBPu2hYRH9cP8coElGxRiFOmyNsTYMav1CZyE7Bet/Vb/FnQ6nP
hnE7Sb4IO0Nx/r1drrW6J5fK/3xxFiBmUROGiYlvJqx5ZC9+ThrorrGNzuFG/tBv/Tu67bXxFJwA
BOyXxHrNK/nXt6/PblEzytQgU/l6zybcKGAfuMJREkSK14PnTzGN8fRufBoc+nAkj8HvPDnosTMg
5/FZPujvzVnwwXM4Yv6QmPdV4TZACunUR3jRr1PNqSFBCasWOaV2GyXUKREsxxcZZtQpwvQrsX38
STc6sHpyjgqhk25VJduIKyh16RJn1ao4jOtoC+8Y5a9sbVquVt1ehI2W3VR4lkSHPn5M2ztLu7Py
m4u8FuJTXL9Eb1nyIca31P+WzMbNqyecoiYMUFSFAFV+f3rC2u/q0uMBxOyC8LF9QATkJjxVj16y
veifHdJd+qGACEQYM6LLuUbZilIZ3XIpsyk1WsKkkoiC5D6AIrNJfqnv+f2ItFX+QKnx4h28yFU8
QDSnckDI9aBJrohEdmZ3op3z/0rvxuhADC8/RO1DrXbRA9o9opOlKwIlJEbrzs5Eckbksu/Vre8E
G1pMpbYD2WpdbODK0eBkdLrz24GmSwGmdqxx9u6OI4Z2ws4PsGG2Ua1Yrotdifchhv535mab3W/i
IetattuIdLYYg9RbZQnii8om2DYQTFTkPvO1pi4+0NcQ0tj30G5WcVj521vF74I6ywLWrLfh31sV
hV5AgitNdvLffr1C2LxFT3MSArqA+NaPXnRXdM8BITJ1J+upr3dNtfYDtxDf2l/itjXXKMNoKNaj
17taCo//kGTn9+mX0c6J7YHUV4k3cJ8mEMnkzQShkqSfAxhpF+V0r9tW6Q953KPPhA8UrLGNdESV
ShbueREC+Z2Gi5zdIFVXWY7XQjvHrnQX4acqrT+SamLoo3mHAYoYH5vkZ9Mde3OtrKJ6r3jbHuQ9
daC2W1/kU589a/lTYtwkSD/H3utSHiRPj+FfP1TGfo2TJCnWH1miL0051es01QvlbFJWJwMMXPG9
fQ+31F9ywB7trdfvIe8DUY4Ixr1qG3cbK7Sl8k/bVR53mflsZ9kDiiaLBZIpZPvX0GbRRVA0nWzG
DA20k6P/Vu38svHJC7SN9yPz17hTvizFDtK1m0X+Mh2z2EE1emFMer7Zra0PKhUYTV2ctiMicDUg
41O5giDfCYHerMVis/AULS3GrCbFK+5bkcfX1SPP3ySxu4FxE9uNNKGwG/G1nMRuowOFQ9tUNk36
vjCApSmf5TlicMlqsZoGsImBfCKERK/6KaZAre0r+KuTDNcStuBa/ofZwX+2oD6rSNUixqBDQLw2
1R9702kxNxjuUEYQjF0wHkDzXohYYIRsChDoyi4s3zw0kWJza0ZPCkbqT2H7Qy/v0ROmpGqBt7Ej
YYsCUt1+NoYrpgthrzJdkvONqYhUrRQK5YgRzGZJsOS2qw1xmiXhw4jWbXkXhC53mLIewnVFk8tO
NdvC2Y8sXrmNo+chgQYIO9BBG0p0wh/iNi6gMNyq7V0nwCkXChKIbdJiobBZShevicZYX4Y7v8vS
kSVVzcuUGnmbMDrexofQhfXqx24vrxPrFct4C/quIwubVUInWI5vzAal1xgsuq38knb43asYO2BF
2n2Ki3iWK61KLMAsTDFFdQpgZyHQqMmeUVkIWQcARewLrH+fdxrd5U3AKSRmtWVj6/+aUvwYSzD8
qqPDUkJ3fZK+DGKWPyoVvFKF7c+a1jq5wT77la0rpEE6qOxu8JxGp650/WErsM3AqE0N50DcxTjS
0OadoLQ/WzK/2s7SB0TBwyKmh2Nt/4fz+XWqZmmn4TdNHMlM1XRU2ocqQPolPlp2Mq70D/p+22AP
x+vfH71W/Pi2PrN72EzRW5MuY3aWNybIWDup9kG9oTQZxqcLyWW2HbN1CtW6uhed+kzRDKVugzhR
ALhxu9QquPpi0a/AxImWhcHl8D34y0otl1Ozz8AXd44Cbwl/gAHBARRpMRqTXA0PWap5CBmvyh8q
QLoAb4YBO6zsEwmcCy4mF2fgb8an8uV/mSlTBMtoSiIGu7PlMVVhzEKJoQU7QGREg+zZ13If4B+u
7tCux0l3bNApXw3mZNL15PcEMXdVsC+OS6/ntTatBVr0P2OZrRqsHmHIR8aiP6Eg0yEkWPevRv3i
87IXN4gZtbvgGQUmqV2rE2VchM3jU3TD7YfM4UxMYuXvRnfUCzeLASctVWyuVCBV7lC0ZyeEAus5
PYZfIo/hEldqnzST+uLksE54HpzN1NpVIxy/4T5FQyXamIi3Sq+Q7Cd+eb0ZC0eSR9dM4MJHzxKS
wJg9de6/l9H4OydjZHCAdaTursjipomfxXHN1NVugBfBTtwAOqKJey/Vu0iB84/e/loq91z9abDD
Izi5De8N5OEFmyJg0Z3KT3xhVqP1HLeOYqRkFI9rMwi4MPilxYBa/IMY/lJquyld/N0bvFhQsg7W
xpF6EXoZrWSLP7XOtagqyij3o1oITYMmlYJLwskLcVOnCAql5uijAdid8uxHarxdJuZTulJiTKfP
bUsSUb8k3S17ayFlvvIAThNkGaJk4N4Avuz70inipU96j2soouOPVZzaHStEXOKVBbjsZwAwKu4B
iBPDYBzXNg7MMSA+1qldowWMViqkXXT7tzGBhbobFeQ0IW/qCIZrw30Rf+jLFidXggyGbLCif64O
eV7BDXhgLmLMJRbtxucMjfV+ZzSHiDC833rFTd/vcnotsETWONNBeApuWR7vbmp68ka6GSWRg2hS
XN6k4sMFq0dl2wX7Xv7pO4tM9D/z9z3AgI6AzxiESPafos+uuLADTlDr6BmK4y4xN+Nv4wPkAA5f
5j51S8DZ6FbsxPZWL8kThOc+jnnMoS4kJ8k4hrBZMiw9EZBFraxF6/jXQHZ8qN/CPU5EPBbEsdL7
iAbWOipOWb1WvFMCBbkQzshZqiTsKTUDPXy/lL/86CEb3oPcRXPkotuBcdeLD6G1loStn/0R8u3X
dXYsKGqRnyDp1qzEBzmnj4bnxFtv2B5avuIB3JWk3i2a+lyp3TBRzJRBfAN4Yb6qfq3HoVb3KYiF
kR+1Jr3UpZ1SvvYwhMjNeijMtO7klaw+t8aDWb4qwzHZ5Esx1hUe5TQQzRItEe7LX+AFL5N7y/IU
FCijvb6xEP/UaOx6HZjm59K6SRrb33/UH1lxqi5bId6bHNNdYzfJoZEAN14O+fjpL9JOr6QzDMvQ
MVqAsc57OdtIVAoNpZDM9FxGL6VxMJt1hZzJxENr9qBBQaMLtxnNLw+Hje0y//yKxYAqYk+H7vMU
J4vz0C71Iq32/SleideELJmLSUkBZs9aW4XTI5yyTnLkSwV4kMIL6g6Nfs+lD6Qi3gIIBtSoKo4J
vTNfB/ceQlAuih++Q6oaqqShG5xyC3g7+d7DBGzJefXKC/p98LOQMJC8UZczrgwMPJxhR1Oqfw2t
GwVEXOmfu8Itu3tP2CKene5KkFb3yTt1oq0WPkv+Nu/uWoQFBx9fwrVsrqN+J8pPSzfx1UcUiNFU
VgFkJM+DoTqITaGdLBHy39J6zByj3GOMDrON5NnRJYBot6Xyq4LUlrky2vcp2BqgqoFAAnLWLGD8
PU5A9pLal/p3isTcfRnXrM6UjLUQjh2eFlPHX6Ypce7L1ToMdm0M4nNl5Y7xoD6C8hx/lc2rIu+A
bYp0sdDpbfbjDx9LFbAI4D6EO+1OPCWSY4TYtLqmZVuKExaugfztsIE5YSCQtGiseCXmZfxTpw9o
zORPPzs4ISe9qrx8qgOM6aGjnVUjyl2Tht6J8cl0hCeGqrxjIM/lYu2zkNxz0jlamsgrMJXvA5lN
pCgX8hBKVQZbv2cEorrqRBTSh3JzAe4avfSOJbjl2QC15RkntNWW87O/iwLfhzB77eMyF60sLaek
w9uoE9ZQnjQNcg60g1x3i2CIZOPVqy/EYVci/e8fnh3AvvX13OtYBD3aC80GGWv4IG6yRqEARdGJ
QV+vIqBX99bPQXZz2yL4adehrRo7nCMDVLIhkeTHqCRMWy1Wzv7uwn4f3SzY1y1RqUajmMpTyLKh
FmOrIW0/B50cI3xkj0+q4b5Ce2mPbqODM2IV3AXRRl/yiry6R5AZUyz8oDQEmWYLlGdqblpGRoJ2
T7k7F7e6svY1JEpXlxdaca68jkCw0KammGPt+l/LMv9XAB3qpHT2nyHMlsq02rYfZXwGuCvzVUCR
ULHrmuak3eKoJL3VH+JHwGqxQkBLblSI0Nv+sPQMX1EO+j6M2ZpUudDhK8tMIFbpBuiRpqs/SAIb
YgyF98NkV7eIqJqmdx6tff3ts0xLSdtKoHIwVbbxo3u1zFW5AcDvDG6Y2cXbcup0BTr2/WfOUicL
TdPA9/hiBUCzuIOIY9E0JkVYdUSl/NgKMvJumQZ0NTD9+lNnBcq4Hwl0Mj6MNDW91Yy00v4/nL3X
buTalm37RQTozWvQhQ8pZFMvhKRM0XsX5Nffxty4QK5QIuOcAxSqNqpqraBo5hxzjN5bF4lZk86t
vGtLLIPucgro3GGwo1fSOeTko6tcXCbRCz7tjZx7HV2S3m6f1HolW6S8IZA24FsxbfJN0jpIMe/v
hOXTdmBgidUSq1fIBAI4mearm2G7ANhcWXbMZE/AVfW8RHowOFsl+47IGFn0hcAjuE8P9uF8CMaT
FBBousYB1JTehfpXG9dya9ObuLUX/7XYMtmEOc0uMlrpas+YaquS+kvCzTFg8O/NmXbQqnwLXcvN
90CjOPS3Gv6GFelWOLJvtGn+uuX++fNXO4UlIOHta37eIOBkonUstU7AXFe1WSNZs0tmUg+kjM/p
W9CdYUVrg886nniSyZq5xJ8RY+klCo7E+2rJNRtqO+PUcdkF5mFBhs9rEnBFa62gzXQvCc2wfdAd
k9SNb1Eq/jIV5QX/41ZerWjDpQpyuY/4jrfGQ7M3+L0YPRhgObj4SN7tmc9LITbdETGVyavYxD30
xqGJ14WlHq95cBSCg17uBGFbhUdgQkFpj088f2iK/XifWI8JT4dTBW+hcqfUjPeD86S8yJInB9Kh
MIkNslPmmQvPlWLe7iNXV/ZC/pAJD4sDButvaHfzNoxDe+DwoXKXS/mjzu+jtxHGgNGf0pPEybLb
teLZlD5MAYwo5y/tjqzAi864dzW+5O1OVU9FwSxR8+GH9h+3+izSzRfjam0uRVEuxjZejr657E/z
WyihHdnDhY2aQ9ntA+Gu7vaqdC8JGVQPvl+J7qJcuFhZdJ+oP19v34Tksajdqfb6X/Hwo8bgAQLP
CQp/Fg6Vte79PNwI9mh+Kb4kroXsZx0eL3jOjHWPIoHPeCeU7sW414Lle09eFWXxm2KJ20iwb3Lb
7M9du/Y6BSGaLCB/sThF+VPAXnIu0s2AciN3m/eZFzrbErfKGPvyYVB7fZrhoTV2PG3xWcD/1zpK
9WN2WF6WY46BuJOONtPDIt/W4EjJ4bQuzmh8CuFh1J9GY2PF6wELZelo6b2FEoKQGWHFohXzT23B
gCfzR9Z7KfUHt8XcQL6xajx7OdygZTuRk0eRz0WFmWswiUyV91mrV434qlywR+GjiS2OLrrlWsF6
vmwH8bVfBbdKgG/mVfAnxFhjW2XdwRd6LQkLoibJILWKD4axIUNuBsdJkscXjjfsZh1x0OQ0PXLe
4tBvpwLBZTuIrTJdtBpAJ2lu+c/0B9REs1sSG26PeK6PA9eXd7VFDoWaKqrJ5am+WPiQUKVgdSlW
Ig7qBXmom2wUvkiO9mPypZ/qTbYuT80TqUwAkqX6qZQ+0nA/qk/xaVy3O+lH8jRcyBC6WT8s1/Hn
Vv77OjU0/QbiR3ovV+tOMnVTpF4mccEexJAPFV9rDmiDPMEOxd0yG9Gkg1Q4kUWU702t8jc9Fc1a
USdaHkXu4tr67Vr6oyUqJqSG5apsPkggfffgOl5MF69hC7mGRlvL9LPpjjoj78pF9mWw2j0jFdO9
+FP9mEhO3N3yr36zkf3vimhrIDYkI+6aPBBaRTjF8WA+KKdiL52Mgojx+jg+FyRn/ay0DSVHeFli
zLCTcapnODJdgA1sUNRW+WMz3jUNyDm0LHbT2n2NL+/FiL1Zg5DkIiUqSLskNU7D6bgijjpvlylr
dox2GnS8jkztrzLc15DhVpen5E1/CVgP3nrWGXpUDyR4jMTnPvTiSlMfrGED81MSVhNXF2BIm88D
xuBb2t3rw9DvG0JHhf/S/tLiDys67lOdWg/F6zTZ1nSM0SLwWuBSP4X3E3bLY7azKuzHToqMmYXh
tQ5Wcg7knkBSVCdWvBtuoSuNW1d19X2NQxXUlyGykHVkm5SOF5iOTcYyeqpHRAc+NblKJEtGgUrA
VCr7QUQ2bPwV0lSZweHZBeFf5Oz2oImxz1JJOhWGXOaAZFtfnmpIal5GlN+qImqqY5G1Tc2ZBTsC
Yb7VdmRG29lOur+cyXPojEVFN9YOnJyY+OTeL1HOzKhCA0YKd1PwLpY/5OjcpesOdarTP9TVAr5K
7fIhfWCpvHGM/D1I+O9H/b8m2P//yK6q5VZv0qmUQ+uhF/axcm/QWDDX6E4urIY/YV3Kkl9t0p1O
W5rABLx8MHNd4ZcseAkGkHVtosGvdhpsmpUaHKLaBgzB8C+4I9ZWGh3KJE1w0x+513ck5a2En8Ke
zDCtWunH9iN8IDl0B2la2OQvPZNMmzjDmerz4is3hI/fTj+LHFjUaFbgoYEy91vU8sfykQapZFaD
CADEJVYGez1tIb9ZT6d2n6zhdpH4dv73qATcwPWKefWb18VFNcqKEBvk6/jGQ9qi7SzJXGQ6s0fx
CR3p4lrkjlnHjAX98mBe3vR7yOFi7rSxLXym7/AB4ODFBFZddi2jZ9StTe+TUdxjQuP/i563Bcne
5wMDBBUVizhOhOr3dTlp40pE5piuKlJxk000H8NuPzQOp/GYjHkL5PdqNglN+iJ7DZArGVhG9VgU
J/zfebrOhyepWQ+9r4y7FpCBbD0o891s+lrIWaNdReYGzW5FQBOkK68v77pmo2SIb8u7MF1P6VYK
tkZml/IW0qixyr9gTqM5G+X7AH+2EJ2jDuHgV/OabBKEaHJ5V1I3mHYxvfTzCQq4nmwkgqd0fTeH
fnQnWIt2Ngxf436vK49QUUAUOhpEl2ZTtWsp9MfoAO0liZ0gOlymXS7krKr3BhzUARs3Juza1r8i
1a5CXzUcQNgX/npgPSa6taNmbUAaScEma32Tmh2vd/+recgutFM8rT2Mtde+Zz97n0lNuYW7pe1I
OiOHUVj5HA7C6qB0PweRDXEFH8TPT9FTSuNwjUhtjaI07P3/jcMVA8t1syV5BKBiRpkrOKlwL2Wb
2lobwzlB3RGYH5a8raJD03xKePKBqxT+ot4oveEpH72OL3HbnsbBHuQDiJDQ8nVu9CZaW88107YU
lpzoSPUzBYzcYqBfqF01ut735Nl4ml7bzeXACWvwzVdmHKSkuuqw1s7tDwWf+H64R9SK93SYV1gG
48DXWmbY/iByZ7wY3tgnNBR3cmpHOy5pxH28ml0UmTVRKkz64QlEbryB8vUjVFfBI4UV8+Ug9zKO
E9ZqeE7WJZefrQXOBBGx1tj4Ub2T1zI62cxfMU8czh9Fr/6ZPqJn0+4N//JsEaEa2SYglYrIFBI1
nNZaCQemiMSvnWkm+USCeOUGkZkYumiBSLK6bIN1YkBVoXEaP87P87sMXkMj08QDBsLyJUvQFGzR
E/dAXt8jEE7Drn1tvuLHQlxnGVN8HrBbsRX0K767PsCvsEp58jERrmry1JYr5W1EINr72fhUAIXT
vJzPe1or9+pnA9k99A3yCHJXpwwglJAmxPv8Ht5NLHSfIZCQZ3o+QnifHSfBq57zx/Yuvcs5u8t7
bhX7Q66v0031bB2kt3QzcfU/zMuLWnOSqu/ljDmoox14yEJDIDeXJ7/CFpC+iPjkjbOSF2veJHxr
snUC8mdNp/3wZaQv5WUnANnYT053Pz8ZnNJ83UtcOCCLFSD6dWsRtK4FLNfr7lXXSZUFfa550I8M
B5+zdM832zVQRXzjwurRbKjGzXa/dN7R5cfvMaBkCLVzBKUWZU3E/+RcBniHzam1RFuHCyr5XfqW
MIrU2lcc3knvs6vT56l+1ltp3aX3crzjK8cxpK+X90L8hHaKBqrizP6MXd1rNybUftnP3jM+f6Qi
2VadPIx/q07zGqwykRu981YSK959Fe9494fnOn+rYGtETKRKJPKzS2hJL4Bt+ODwS7pqj7r/S/8c
h1UZOWl5Cgh8Nzf0vmXS8DzjizeeUQ2mZb3alsxSf/57s5G/nSLYayQqcwZJqqQzb2Mv+mN/U8xS
MbNmyB47r362FnjhKvqkm5GsTCc8RF/q8iomX4SaIF5mekDwxMuUHoxbKsFv2LjlgUumopHTY1pw
Va46PYMmhEEk9tmjnn41Hou/+pbtm32wTXfVAy6C1L6cRWk1GzaHy5QlKT+lm9nNXGszsGr4xujP
N27Ot1P+72tC8QHoBSAm2S//vTlTaEhdYnBNlC+Q23Xy+Xa1tlIPhXXC91CWMNQuq7L9rPRNgoeB
kPP4oRB+wATD/qoobxa4hRwFQ3hYSDDF4AwwKuqsYgu8T9uDZrmVtR+zvYYmEosDuOvBHxsXz6b1
Ixd2t/oW5nVb9foPunraVV7EOUim7HEUtxfrNA8vkugJO+TD4l07QuOLdNuSBUdRNKeKXXOMnXD8
SOtfYclnA9Ql4n21jPuctV93MrQJx8F6aYKXgih5EWqd0MpO290DQEusB3MVkDpd2uLqga1jyg7C
uC2ss/zB4CwPz5O8/91VdQaoASaxBq62RNKQWdv/FPDvaDu53bJeCj4IFHmncuxPVomb0XSrni7v
BeBnBxcx0g46Q9nSWrOa57a5BzXlYrAo+Ojf//21fDPd/u/+GfAhMNUvqaL/fSEULTO0ZpS4f/Yl
2dMAQJLUQ9jYxYqXEBimL/HZ5eCnFA+LFpma9d9X8E1zcX0FV7WhpFmx1ltz9jgVx9Glz5NZPiQo
lWlMM3smzsO4i+1c3lK0VbldLjMU4Dgm6jFcmPnSwziWM450NBscSZDYvPCwOvHAdEeDQCr/Hzhi
vwkBry/66jvCEmpUYSP+vm1cwzYt/TB6DGmIal6MVoJHK1hPTIUVZS/XNmc/lfvpJDHZQDXtSvlR
DP1K95T2p0hsYzYQ6oC1uf2VpLvauHGLfytB/nO2YSViHTINDRWVTMv0vw+5FS5VmhYYMCCNBsVR
pVrAf6X+auajZawb8c7UXydbg7FT3aFlIoVvnjxRuJOg8TAtapy5G+EX++ZW2U81McJ2sxZyMNlO
/NgjYvCNwwhr5wt2TbDNalKNbcs6su/G0DwQkpSkeU/st2ZFy2vNB3WpjtVs1+wXhX/B55VTBSCb
3hZnmDdPt+wz32b0Jk4vQ9X576L6l3jp6TJfDFVLkvNASENI2z//KGe3yzzB9DEYTCkdCr81bEpl
vfIuJd6KtelE+QbFJFeraY+j9jMqtmLtCuJra92bxUYkaPJGc/7bPPn3dWoADsGRWOa3PkqkB4My
V0Z8Vk7mPSYa4FAqzji28C/VjREe6YUHd7YBW0WS3jN5ja65ux15/G1UeH0dV4vqRcvnNOxi7le9
EWEXulpuFw4aKCby0hEC06QS78oECfIURXbKXFe5RSX7Nr66voirA3nYZ2Uj6FFyBp9FbYTHSX/+
3Zuke8S0BJvviuKlg0hl3xrS/P2FWWoHQH8LxOZqVawnuZdnI5POs8Sf7cBoMlJvgf8Uzjz9jJSn
Sw6EAciktl0ax3PARMrRKCB7ESyLodnScE/Unkh2AnboHuK4L1U3vupvk6TfN+iPi7z6qse5qEQt
4m2RsTPzTaHWHPCCN5vhhKW22EOAFQ/mikiD1Lv1qn7fN5ZP6o8fv14As2mOpISnExlrq9umkI96
JFVuYXm8K70nk/BE1N8qBXTWu0P1QQoV8IZ/7x3fG4/LVRj0HU1T/4ugypTmLupbSTxjbx63OWSt
V/FL/ZphC7XUv/tL6DeRI0bNcsSvF08snGCgod1nscdfFBCp7tXbYjjqTGXpUn1284HCMDd9Gs7j
5E2Zx/qmFK72ZRWc3DhGWi8iLeXAi54D0siR3b2SYCW8aW+KDx1tnb6qrGVM8k2SJS7bhswefJaI
l8AH1af4FM5OkK/qD+mW3eBbIbTcClOi5WiQTPNNxFWO8ZzGah6fGyeqH6tNN/pp+FLo7lj40BVj
JxMcTBKXx0w4NJzhaJNAgbVpWiU2f0mAMu+3/TqfHwYwy7GrAHZV4F9Yj5RR1Dn/fnTf21BX1yv/
d0+CLtSWfcXQCwoW3zYmAqZJiFKZuiKgWdLcQwaLzKLc3rj/92/rf71XlomPgD76d4hnnKhRFXV8
OdnGeo1Fd3js3/NnvMl0aqT5iLSfHAFBXpXSGpeBIX12l7s22MeUjLMgnCy1WYXFdma8TWxYBBOF
S04WJlrKCG8jS2sl8Epggk/hW/NS7eQH9WSeOOZf6KGqka8xK7xkcFyh5DC7ysazGN6lwec076r4
VYP3ZjR36kynhn8ELLh8F+My1lunkk6XY3MzXOPv6/0f9+PqWQxNA+hUZX8Ei6iSfeYiXq4qUNzH
NPE73BaIhDdj5gGDtzEodhi+7EC+8QZry3r1nyqFN8LE2qFDMEZNZVwt+M1AqniU8wZXr7QLZIcY
ZfpjlB2j+qjinLPIPV8HVMi0JcCrXBxZ9vL8Y+xO1uTgqOMqNZckaOrGC/BfpzQOA7jO0g4FJ+82
M1qS8odiveB2xcsd3xXaQas2JET3zgzB2y6OAvlujJ4ercum+Y2MbgfcoRMz3LV6M6LsWz/g6s+9
Uknk8aSFKjStc+sig4mlkxU5nXisPEvY8QRCxmy0uwzO/No+afYVhv3sVtjs96731UVcmZRyKchy
sejEs2b4YuZUbKz5j/iyl4kj9Qnp/WLoWp4B+M4yUUZZv1WfZYxXmCYqL0F5l3hMzKuH+knkJEPM
L5pHO/3V/2Ck0UAxMx1CHjRiZ3PyAVb5afpItpqdnenHJenaYDo8vmTv0RqUb7xVzZWIIaNYkVlI
S/DCieRG7/u30PHbK4aL0cDFKOvitWAvH6Ykg6YUn5PNBaBqKEIRIeyAmjbPXy7WhxacsmaT9++9
6HeLaqZ15nrLYE99IztvmPbGhUy/g0Rb186qXT7tQgJj0Q/g8ymbQ6D/EtrnBBpOkJzDmlIgZDuc
PwftqCXudGv7+34KWZ6eoVLUiibk1t+b9B+tjnkypc4weIU4+nzpOA+LXae6yX72ZodsixdsyiHS
+3r1q/jQ0cj+1H+oTqR5Oh1Pau47cJ0L09ZwgSzf6nd9A9st5cmfF3f1fqdmIcXyXM9nDtlgbWdH
MVePkmDjjVApJm0r9M1fzHYj73MTkzMibHO82NpR/zGsFrBOaIevjHvoYwd2DexqPMBB63WG7fa/
t4O/FlJ/XunVRxAOhT6ZMQuPcuJjNz6HjYRjSikd9W4ByPcb7bl7S+5v1lB/XfCWVBJMB8QjXo/j
c0UrGsviDo2k1y1hwOHEIGaw9VV+x2TUtjZlfeOI8f20zVOxRH6RWgFP/DXSMoojS+kbXpm8ek6Y
TQsXlcJWthuKtHobsuuqAy54YIx3BuUuI7y7yg1IQKe5rVbrUt+gb6EdPjI7IkcDoYVyb6mPYnBP
7mB2sJjkef9+PNpy2rj+aP+85KsXyUwCFXBFGp9hCugch5yyvitL4L1UYiwzdM95/c3jlK6X+ry4
U7mTeLtMYKoUNv3lOPaHbADcW+7V8T4HCauqDxF9ZJI9u3oLIqFFfpXbwhOhEvxMJ7htb4vQZ4WX
rD5O7SNrX3oqrfsJvKyp5+TcJZzVMaPI7yWLNcjS7BDdWpuVv5RIMnqNBeCjatJyFvlviWQllTL0
kZmea1B7Nc72TShvgcXMwpbJLPVrNe6Gnq3MvsxeomkAcI8R443gQzemdWgF3ltkSLYpjkfxoqxy
ZhZKve7piKgh/+u55wgTOYm+pG+M2FnQKoMTHgJciywcVvIhiMemfbSSs5TtRbd7lL8YGQ/7y6P1
onQkkNmxb/4Ufyr38xcrevqofck000CitV7LMq+sxx9qc9KMozzskv6paHWnJUEoZjoXG5uJ839a
MgO+Zz5Kq55xBs74zjWmFctTde7uc95LjBixcqrbYw/ymW5ud54/+Y/U+rKIgXZVME35RMxWYLbE
Q5UQOUwffSU9cOzC/6u/jTjpg0Nl+s2nCquFaheyCq1Lc0/Jy98u56BbV9qwyae9ACFdc0SLLCtm
YscKWymdNwZo4kmXHYUcw2W8gAodz+7FrpmG0P141+ItiQgt7sILmg97kh3ZeoojP2ITbR1L2XZ4
IuPzOL+Qep4SNMtkCUR14zbKAXgsfxa77mc9+miOLsOZ/3NJWnvhERLTz7ve+Jmo9xr9c9qF9Vrk
nx/2GS86VAYNXSNQ4bWBbr/AoIfwqUFIEGhflQg/okFgOnACAjK80aOzQljwXH7O3dPIzjDGlK+T
g7kPO1PwkwboRXoa4tOU+Jf+rpDseH7Vjb2GGIeEwtJLdbvW7bxeIbHs0Ff2GvrM9h6vxpiupA+C
LthoAvBfT6CMEW7k40F7URIPBY9CCNdwAKnaVQy87tLKnsej0TerwjxIGmnQ60lhGnUazTuBo8C7
3HoC02GC5B64UJlNSzgwYCMAYKh2DSph8dhiOzfPaDuT5pckHGfpzeC0OW3i+EOEj6TtrcBEhzA7
KElb2Z7pwyq7uFpUnYbq8Jqw7KqB4ongYgxXBhcurCqRf/lJ7H5pZm2nxBpywC/sqSL/4EvJ31UU
GWLyGn5Mw2dUsdtOKEts3fCsfhPeWvWM6/LQwhkBmVYzJAb1C539vx//FHSZGc5Cem5e6y/adQ3q
xo4aYhvkW3V+EktfBVXELRS8jo4yXwFdNjjpwioLz0wPLBnfkN1v08qtPo2HWt4Kn+I7sQiEGl82
0Wsmc+Jldr1O2POafoQShfYcbFk9g/Kco3WcfpQXkmu+1GANfRaphomxHxLuPSH1r9F6esjus9Qf
dFsYN4H8kZtMqTHNpn4OxiQ2kLhDI91JwyGQ3Izc3SYEQo7bz4wmW+lOYezh0r4Udvjy7w1Dud4w
rm/dVWPEksJMTuQ4OysP2meLGEWtl2SW/j4enKYAF71CYzRzkdQeFdJiwnm2lcsUtXZKu9xGzme6
MQm5uKu1fdc9ayGt0VV66l/Kj3z372v9dvRiY9MspkOA7VSJdKHrNd6cDKwb6kztoXxeQHJlezDA
PvpHdwlqiO2JEahbuEt+wY2fvj4F89O6KJOlouGr1cXr+ZQgCbOmKFJ81g/Fpjwu8U+xP5PMbktu
44eOcQM/JYnf3+mlby7qEGQ1CFTXyrWoK6QmLiPpPG5pGwVvrM+GxOAf+P3OoJpoNwaT41TcSL2v
YxuROPJML1rMrlseR/lHd9lJxprApTo8TNJ2yv0oOotIliDo+wDyX/odS3w1omxehNx4DzlN5J/l
qd8le15z0PpWhgkDmQgs/UR7GlDhp8R6fUr6tkgRLk17OQRH9xAQ1MyUmkXHKl39wboXYBnDZkMr
gvSJfDhlE8a7xngIYc4Pu6jwdWOdyT6aX9wL6WcO0m/ypXolBhsjuo+7Awzw1PrUw92FdET6pnQx
6b7sLtqjGPlTSEga6XMK8Rhu8Bh48km4r478q8R1feuVW07zf9ZTv5/7H0/hqp7KCiGuy5ZXLtro
WyKjfYAT/pLEjSrpJtHn96n9268tM1CIBLoMF/G/61gVz0FV8VqciTmIelsSPHQx8VeBWORd+VTF
TaGfG4Yko0NEQ/ouIvYP3RgRo/pcPWZs//v4RT70X8WjOEPpoL4bz+1lZb6H1isgmuiH+g4GAheJ
lbO617aEaSRGa+W0B3Qb9qITFXIn7VwNtbA5rM32tW1z0K77KTIQsj9Sw8YkjymPEiDXo3ToH7J1
c2zvzF32Jn7MzRskgLpyJ8uZ/q9PHsujkFT8MKphgju6Po+2ulDow8BWBOPPu2yED5ZJSC40+gGe
3jNEPCMhTqHvoz25UVZ/O59d//ZV00cbBjUsc357UY12gOB/Ra/BlvEPU57RM8RVDjNLXZmo0I6B
h5DErY7jI8d4NC7tqb6L76wlsPjCGLjyl+wECHAxDfCPW934b5OA6yu92gpnNTMKWefMArASLQ/K
7tEpsf8veXXuDPe5OlKaKSkfy63fVpbX8/r1/fMJXe0lQi8mZtJXMU8ougOouA5VJ5fonYpAPkgm
EF/GaF0EsUumLK5w6AikEnhj4xcQxY+Xck/+YdY80UiCYYhDVbgzXVW5car7dlK4vkNX3fhUUcYq
7XiWC0TeMCkEtlq+QShCwQxEMWiZ0Oiq32u3urjLv/hft2fZiv/oQAjdLMmpubzAn7NXPMbrxfNn
Ovkr39K74GcIoNtb65f4twXsz2dy1SiMgkgIipTzev7VT6sa8emh0Gx1Wct+RYEzZ4cBENfgDcGP
PL2DXnMBXyFXe/I1sSEV2WnQNvXlUPdvqYFeK15ru4yYVeWDwCHF3F6oYwFRry+yrXxAaj8rBxPx
zeWFYSWSoUZfMbgtOF4auzKnz7ual3bwCdmYai2TMWM7vwuyr+VOjLUAOwplj7wa9EU9NTLDhoIl
Eg7PxBoiau2a7QO1RTbC82TK/aQgbyMHeirXk9k45iCvOpJd9NKrGz870BRDcUXktfpQCuSBo7Id
D21HLEbzKkd2+iyd0g/gcAHQTEizd+X6/6FoWNwDSEdIC7J+9xf+fOCCVARZlS0rFqPUxJZWodvG
R/54NJzPFVkSffr679/8JqT5/Xb/8ZtX32BIMdEH0PT5TROJJBolux84MaLEHTQ/LT1UhDPeYAhw
ftoTM+UC1GA/42AvwdfpsH2Bt+jvb6dc/PVN/OPKrr67i2VdpChP5zMcDRk/V31cugn3QENrFXyL
N3MiPaqnOISShOppODZv8rQvCGzQTuFDfePhfPN3LDdKNZjwE4+Amf66g17WcikzpJjP4j1vOybf
1WX0RFKtj+M7xCRFc7vBtj6wvP4gAffBVN1JoiK+M2tHQWJGTNvnIuchXRw0VhQ///s5/nWVolVp
ID6SNZMItf8uFkVt5UGZJfN5gc1Il52Kdvd4WRf9rwH9oUZu0gfxL//X0Kbfd+WPn71aoxrIBmKU
8LPDdJw90Q1zmv7AVNTDNN7zPplO/N5stP3vGOsTsx9SmjHsePgpGOj1D5GLcqIU96gVbq3bf3t/
/rwjVytZJwfTiClnpoGreQZZNzZuoCORZqsGA+Su+Pz3E5Cv3cjXt+Kq9FNLZTa1EtODcgKIVO3E
7CFJ902wWfZSIfLC0msBMXsml1F7lekorddreH1ueWi+SR2ur+Tq3COKTHummr9cSz3d513N3CUC
ZcJOtgSJpDZNJRsKSQFVVHLH0Ztu1hXfuBP/uwZDgzjJIUi/rr7mVqvlPucaFvwAARYZo+uAlpZ2
1+jv6kw78fLTfMo2LDcNV8VHDcvUDRJEXoikGjeOKB0ZHOleTSxL6c3GS+pZDHzfBQYLNDW61djf
+Ij++ghB94oQO2jjoiz870eUDqbY680k8so0j3L+bDAygUkjICcc7P613Iwb6al4qzjJ9ruwcYen
+OZC803Luty5Py7CuoLxyVaapXU2iGf1QJOI8rpgr8Pksaw1vsF/zI8Ygbwm8oF3Ysrs8Q9Ss4kb
NUKu+6MocRCuzANiSB976Db6mR9jTuMBY/q1XPgAsNFRLZDwBKn+ZrBW4ZEYOBxhzV1/MOWdRnvJ
lRzkat3j8KitS185Cs955yONydWz1eyz6kFRX43+KVd+5uJdUD+Kudfk64Fc1hbakEu5WISoykEt
b+mGZm/Sxc6jffE2LNYtARG+cDLh6i6Jd0Qosrl80uxrCS/ES/p0eaIsLwEw3er7/LXgXGagTPHR
5MGJ+e/zbepLXUTDIJ0tAN0wCmmokvCTu4FhR9ZhbFajWx7JlNloO+XDUtaz5MKUXsyIoGg1Gx30
nDtoEOQBMOerTHVyYOpMq/NWaQxrmUu5Lv4WgIGEcBAw37UPTsukKKJMmM/SsOsEz+j8LPMK9SdR
wGSBjkxUsXYwIehQ+LuliM1jFej2gALuV7y1DCAeDhc9/Wzc5YOCl+kYDt4xgPhQxpL1+2wv4u+9
lm5Dmvz1odz0G1pQTru2TumzsSfo5r72IgRsazNymnck8pNdZqg2bOVNISesvQMOI0wfc7mdBM0J
8OJq9JKDr6x+GegHjIkrtEdgyKVS0/vemI7WfRnSewscBZqnumKm373w9xHPGi9BZheDEeVq+Fis
TZvZV6t7fnEMnbKH2uvNlEAz+C5EgLb8Q9xYmRt9yA+XxpvuSLmKJW9ubLNYCckDxjxeKZTb6lAh
+P5ldD+tGkdYQEThtre2qyjeBGgI74WvLgNjYosDZhFokQhbSDT00444sk3B/COO3Dl3M1pqxVZS
D1XyKFz2s7CT5V2XnpJ6m6Z+OfnwaA0mF2G0NSoXc2BLLxO3fMmx4K7Stxnvcph8CgGAp/wVXk2m
rqFHDRTRfMFTETqD/NSJOCI+L+VWih+ngU70QZJwHv5i42CGPqXHLvb0RUe7nWuyFxbMnoqCjXZr
VK0SEXlNTAMgXwmSm1aezly5e+OEGYYP+sizWIG8Q+fAr8QjPZjBnmm0xG8VtgQw6RceLoZ5u8B3
gU0iXAFD64cfSArlxxpHTE7DZZUczYfWE73S49uOyrNNfz+oSGHIDuFyiK5W4UfdeMqD8agGdsll
abQ4i02UQp5a0WCnA68PNh0/OdrhNpudUj214ipDUCDY6HSlwW0GN469hG44vg/1gKCHoeSF7jEh
cVC5qxW0MgGkA01zHKwckAmK8XhDOcajm0aN3PF5rjH4mel9BBxYP8yqExabjLjaYbMgfpPVYLgm
BIAL+XDrMVk4z91om0gC5CezXMcgEOZXRVjzS8awrnqTxtTXCGpaEFY0u+46NLKR28kHy8RastLF
VWW6ZWqL+b2Uujqle+Uw8tXxs5NoNEouv9RNr1p/EPR9gZuHfJVuh05JP8YvJlbv6Il+XQgPQGy8
noGIqwM9Uz8z6L+oZgaYX8xX0vyXhS1Ikvad/BMhtnC5q+V1Jz6HwS5LXCxYff6zZ1OU8ndFIAJP
eB261p7jI/pjXgptZT3KJVItwx2qJ8Ri5lmiT1+8mv1dk+zK/qsdnkWGdiNBWbJ6KBeTMuKOhdVd
B3zZ7LxPN+MLvk2Hf+91uGw1+pZkjv0W1/5x4hn60Zxak3bZhL+228i904iLdh91+zZyH0xXIS6A
levfpdpff3aBCinkRYK9ve7OppKemXRn5jNgvN5HhygSt9LaIi8QvMHN6FmwGRCXj/NNHepfC3VE
EmgKVFmEX/v/UXZmy41i2xb9IiLom1cQIMlq3dsvhJs0CETf8/V3kOehMmVHKu45ERWVmVUljGDv
tdeac8yLstSUwrDIRGoMzcbaz/HADob7yDMcVlg/4MhKlXFz7SeG9/XDfvLnx15Up0lhpVNR0+cp
8YQmdw2mxGRdTtCk39KyWgzmtGykaRHJgjPp6TaWIkdgHj37JzbxSL3wpEtrOO5yBsUlcq0qAs+w
qYvCq/NPjSWK4NYS4WzoEyDOf7rF/1ovUQrW8pp2c1rGqKMtbHCZkwa7vL0Vpl2jf2iZ6Jqc3Z9b
eO6puIrOpp0xjR6KhR48mTmq/qDxiIiquAbVU1Gsk8VX4W0LQtpSEovVYqyc6iM24SqsmnwvYuYr
70/SdupKOyepdKQ6kvh7Tf1lUnsPfLeddAi7d3l4QJpM0mRzonxyYPKOgLRRZMGTgKGSA2bX9sXT
cNTyQy+spRps57yOpZJ90vm0BZDIKaeSB+jhC71rnVdYd7CtTTdacaMo64gp4okszxDZn/LSkRTL
tFA89Bh4yvtzwNT1dsKXyTkh/8x242ra1vcCE/R4k5bkmdvoXs370wNxTItsp/hMiTrNVo6xuC3e
1ASlgC0Uj+gHVG5HCDkizm9ExJY5XsbiM+E32rOnyptTR6CoH+H3y75axu182/xRs4532tdgwXYG
9Taks4/Pilfy8NQaS/7DTqc9G9ozYDUMThGzY9tkqVuXkU91Z+K0ZaVmpgxVpRzgMvqChj6J0Lz+
LTXhHkJbemBTDT5k8oOwZiezRXGOXOXstcB/gfoTEnM12q1lnxjT4iEjmaNI7AbBLaygwMXhSzQC
+QfGeTF8FbvudWKPGGzKRxEbFoMNc7SV9KvWPtJVGD/k8iYg/KOEKvlQpD6kg8/mRkixg9OpDon7
m/lgpzuqBI+ggF2wx+43HC3LweaAImxYj97kZvqi9ND1uqXi8Gv8xs/6fjgvVH0lPMxunGCrHCtt
JqXFX8a4FZRnXH0JpdkX1kFjWzwm6D/vK2qHVdrZED0QU2xm7QPdwj09K9T42NPObrA0jjmVZOiy
haZQqlHECH7WfZoC0RBPbf4w5EhEbpJtn3uYJzuM3ErpQ4rpSszk6woS5nmrECN7PjPjpxsRLBJc
30m/VM5blS5XCX7RgPWEorrX2CXhcgxh6ACWDBI3fZXgpN7JLiNygJaO4BDGed71G+XxTN635eQv
CMAHmj05zA3OzNJDVW4SxuoMNnpPQ8EH3W6e2LAN78gXNqWF+Uw6sao6Y7lPC1s4OZF6M5Sbunli
E1WxPgeLUnnrQHT0/FzVnWA+itlSMtyICeAdVSJfbh3Z/ZPwyb6cKKuREdHUvIzBgEL9XicLt6o0
J8igjjtsYSgLxtYzq5uuYZT1jKu7x+Zx2v17s/ixQ0bM6+zqVvB3XCqJaP7KM4kAjYGDi7lLvQHl
1CjmLi0gMVoL1Z186LubvFpO/SIybthrMRISmYXpNTxE+k4K7zTeYGDEzvkhv9KxxVf+w8qO54wB
h860kV3070ON2ocCdodiVjpBHCKBquTO4+IxV8OtEiJrsIEea+oqQ5XTpVuUa1v1fkRReDB75zx9
5C1OQodQjQz1CLkQ9YFa8n5yy3002DwHOKXoQFIdkrDDU8rRfC0j8dC2QPn18DOPuf8Hq/sU+fcm
KKD78aUlcCi+D9UdlT6X0FlzcR+u5lKSXCrCbkZI7M1Cvw/p2j5nb4LpMBVBCrAo412u7uCi8/et
wlq1ngpf1DdTcxiSrTYuavBuhhtDlM4OgUJUijunO3BQq3sneqJzS5b5VjyA/AUEb9yKB5ZM66h8
CceY4x0TeorWlxx6rIbAkpC9cYuefzF9VSShY3N9yN65GUrsTIadPAiaf2KxIxJUsEN/AsDv0PWP
IYi6PalWPacRJMwn3/q02CEcdQ4JQMnlnhDw8AR/YUbP3WzLSHJ64HBwCL/0WyrecqlvMZNqH+Na
3iYcNO2zCtgAruJd/SRlG7X1Yot4oFWb8CYfy2FDLUyVJ3hJvj53y8zYJMmxbQ7ZaVcM3om6UQfL
vyjGZ/bCpGttCI1CuyQeQRRdELACqqTC0V85AAJoonrOtTncnUKdUFvSVBZhcswK/Hq5J/tztEE7
bKR2m1BA5psQsanAWbKKd00N/PCaGeXHdhVIszlsCPsUecF/P8DjyQhTQQbqG87Ws5UYgzmkXSHz
FIM4h9vdChik0ATF0pa97UxiplsNTD8YHl7zPJIg8P11wvQgz5lqKP0BaP59NY2saW1+onHVPM8l
ae1bt9ChtenWqm866z4hiXuscbz25GxvCvG2Rq+WRsvSz5K9mDyyOCzUkTnHulA5+Eyb9HxTD0vV
OAQ9sXiQihWBc2zfcGLfauLCLLwgeUzrhwRmQ2OuxXAlh6ug8IpqreYOYljLS7CtTht1PBbyyGlk
IfXUQohq7gEJBKcvkSn9pLt6+qGONH9Oy3CW+tReVC6tCAN5e1MUK2PaTFhuYM+iBQp19Cbe8Fn0
PnM2fnUGnlFuLG1lUP806b00fk0cUZpc5Qxs3Na1BZkMzjZL7AkFGEHk2ybwEeMXncMO0k8uf6N4
lbWSCdXB0jF6ffGLvK+zRtDXYFfk83Q+v2gQaaXUH550sjFpExsI22FP5mGku129IPKW4DbkI/nW
zDDCBQTf82fSPWdSWbzJ4AzQrbG2ebUKysX5q2PBtzlT+uy1KJiqk5ODe4Req6znModKAcMIv4mT
QPbDzzibf48K1gxMl45Tejh1/KFtBK5wbN5g4z20xoeSkn4s7qcBTjzZAmijAhgXrJALPGojj126
UeWDmUITUCFJ9TthPAooHfLnvvbLF/UJulhbupJxABqe6/4Qf7YJsV6Pk3LTnL4iTnUi1vs7YAZK
z7mbVk3BfKCfJr8Py2143tPyTEn6KOLkq442IWJEiNLUdvsUM9gvuVkyWjtpb2PsiZlmxwYIabB/
VEV1QjMgfJJ0tIqsbTCCVLytpfiRCC9D+ZahqwvRn/ta4k/Z+6n2Jf1Jr52iXRAc1d+IbAsnY90F
jxFWSQA6tZTQTfQV4VbPFzJyJ5V/YogfU3WVP13byn7ayf589bSLzuegqKIYhfS8qjlxusXtGW0B
j7QYKFGkokb0wXQQU0Tfa6aVd65II4lWBPXHlnmfEXqwF5CO/E7QUB2z95TwGLsk3LfXpkHzmnTR
nptDxWfuNf/7dnDtrTHNSp1Vgl2HuIxhUX3Wr6ihOuQFmgO4Tv9srIV6h9z4PnQUF6ZbhKOCcIqW
L3tprK55lL7J7yFEzYo2xOr67Nu6bBjWp6g91Wc8PzXNiZnu1fO52t5MFq3lxoxgg2PQvAIw6KFV
iXPUkzb7k2I3KYfZtNnHCo/PDUpEOZ5pe799KaWwx9Qlm3Y7PDaa6J70bWi8BojOKn2H3K+DINUN
L+302S/F2yuF1/fC5u+f6GJfCMyAWLiO0eR41D7KgZGbV5uLM8066HXpOnR1Ooc2YIRJt+FutNW9
4s6Q6mvP5Q8aib8v5KJtXBppNdViKN6ikAYScW6Wo+YRoiktZTZRRxG3k+zjUrcg7i+uTXN+ULHx
6bqISlmzJJ3//70hDXkgZvFQ8elbgeYrUiJ6UTjx7WCh7FSbmnPZf8qBncZ2eRde3xG/z7X+/vy5
s/BHj6YvYrWStJPIow7OhzUdIhDoB9WhWxS6OPg4ezjYSyJ/etRGe3ib5fXC55WH4fsL9/dVXOhU
UjFJz6WYiLRsYngEyyB8PmP05yB4H0k7ctROa/pG6IM5EzjTlxRtG3Nhqo9p4JukNQXutRfut5r/
7yXg7yu6eDwVNWljocvmKwqO8Qq9f5U56H4LQDkEkpLhx1GrfpTYCqFkTB7x5rLPY5zRWzsVbHTG
B3oqiOFM+nvLHfVdfybM9i2lzdkoDyOclpRQomlD1IvW3iTmISxvTTIQUiJOtbuk3ceZnfwSkcu3
8ER+HyLnp+Em2J+4LaYjrE8fzFlHvxvX1bCK8QAS3XXe6cxlmFvYSWQn06MyrGDg1+aa430pux05
OsL9iKiPPWbUVtVpnU74X5an7H46+2V0kym+ld2J4Y7YJ8jTBh68ln/G0xAArkO2tutCtx9KxL/v
9cUbWKmBhaBynDU4wB6jGdDSAAPXQYZtmIUgjCFCwQHFcwYLZ+vCWmfQ2axSDxHHtVyX32lY//ri
L2beSZ8X0yiUhFDsu2ftwyDghh0d5coL6ZAtqzwZMziXITzQM9E5gPhpYsfweUZfuREfyi0AitvQ
Fx7QzR0Za6yNxxLBrHXM1sa63ICpX4ID2FkrddmuMPDj1XTjdX9TKbZJuJb41JIrK3H8XbTFgrFL
sucUMl5lR3zvGM733CD5WVMQ0f5+/v9875t0rOKTPt0GOls/4rXaUfUbRIXdjA86hjCyGAgySOY4
byvLQCHpoZQJ/BUb19KfJ+hGzSb5TD4tGgzteoDxpmES9jjih950+Pf6oP68Pvx3tRf9zUmJGjOs
MdvVbrHKPk1/8KwlWSjal9HZ0XOBj3HTABeI1oz/9HAlVX5MURY4GYfOj/aDI64MJ4jSwaXN5bT0
GkpbTRmIcu9FZhXGVqfdFzyG4SbRfY0C/SG7nuty7ce4OH10QZtbWcAuTqX5Rb0caF5iUiLOSv/c
b5b0rDSGe+GvkucML8gv4/b8NO2yL3ptLxT3RNQEN/U+34+1UzF1MdZxyCnqV2Nurgos5uf823tA
wSHjoFEkWb94KXulsKJxnpbzgFgD3NNbHC69hui1i4Eee5p8j90kdExzLfUrVHrXcuu0Hx9RQ8Vt
qJo6gMyLTcESNJofKsuCRPqCcNfkL5pCxg9q5wljFT1cAY+Se6K5WJxsk7m9fSoO+rSqlK9TBiEb
OwSpRrSXkrV1q28AaAXZntpHb/yuPrOOeCkysT0ZiLRFFNvId6L50KmJlzJdlCusxPZgLGb+dejp
Eyc7xFBecGusrj3eP0wNeBn/+EkvNpu+N+tkUFoc3a+QJMM5AiDFO8mybxkOawTAt6NJxs+VOvdb
vMvvqpLBjKWrWDq/6djNkxJ39cmaRS1sZGCJ4futjJt63m+rZf1MNMhwh/vFwYKJo+MQXVPx/PyQ
/XcBF9WH2E9xOMa81yoq8Dm/JFuwuNLFYfbLIHFxUh3Ol3PwA638q2vgj7UPtBBKfXLeZeniAROG
tLUa/TzXPvDEJK85nWe3WJ/f4LE8b2rabMGiP8jRmjGtM6nkr5OVUgd+MHrRfLRuXLIiuhu0e3DW
LXeewv974ftBs2JJMjFQ6txCIV3pov2XIPvSukKYhTZ9/hXVW6VeKcGDVuzTMyI+JsQqpEfOzXey
SfO/XqXVfZz73EgfbNaVi/mpZP/zYi5W4VKrU3x81IqzTzbDK7SDKgQ1vH0bPs97zv6Ozknf5hyO
TxnYywp6RPR67Z78MN/7+55crKKGnCmaYFAydx8gJ4GUqQ/tQ4TtI3ocviQnpiv6fFpcX75/rNX/
+PnNixNsOsTpFBbx/LSewuc6WZ1IS2E7RNziRAv1E7ChlaxapPQIux3x6epP/tP+IeMHIJGZ6SKW
/7+LdaWvRbiSiNCs5XklzFcg0681FzUJYDt2gv11os1v1czlPsBRWEd7qMrkeF/c7TTrxlyKFaSH
W7lCz+CP/VtH4wzLPTMP0KIbdcW4A8P2fZDv4zeqU9Gbnz/t3lT9q0LNH5/B/y7HuvgO6OJLUzRv
odEq3KmjrQEpwbRwEx6ZZy70Pdw9qbJJQvB0DxkxOvMt3tprfpwfv4g/ruLi1DaWYZLFJW3DeMWR
qWjc7MTShRCQvrY3l0f6HJ+LnPjKevDjYZXRMkEkbIg60qG/n4D+HMrlWUE+NmT73lgoXkrG0wkQ
ohtJUFTKew2Vz4nR+r9f/R93ij8/d74hf5SLQV/XVXhihwowkIwOXUpz2Ryau9JBzO+0cLiY8Uew
ETFecVLVmZjOhN4rV/FTRfDnVVw+/4IkZdLEVZw3o+ACoPHnZ1/T8P9U6PSvtot/2iD+/LyLs0DR
Rop4Kvm8fFp29VI9P20xm9vszYvgk/pLpR9lM8zsUNZYABFpB1r0DK586T90zljw/vjSLzaBMKG3
rk3DvO5g75LVdVgdJONDLUg12xriZtL3knVs6V1rGPL67YnLU2/Nei2MKxkpAGl0CkO2wQkKN9X2
VbePq8EJh3Qhsqli571WPP4wVfv7ii92CtHSgtoEdHRrRXawNZ6Lg7jNj5hgx5wtla4y9yx1s9uS
tEeWSg6ii2IlbRjT22dm+bTRrz078k+vrIK/USYBdwalXCwcehamQx/w5kTVQkcd6OgPmOSCXyrM
WiSR5QP8xfpWx8Rri5+BJx2rR+ORfFEXVPI1/MSPr/GfF3OxfpTJSSyriotBrxFXKwR10oI3eQ8N
h9P6mXIE2G573z2UT/9+hX5czkk3JHxzphZSWfz9IityWWd5PLGAeJ2whtEji6htN+fphi4i07du
SYLctKAVpC811QvRfay6jG9JaRfMvkpAwaeP0FNv/31dP96RucxnRESLU/rdI/hjgalzqxD0nusK
Z6qC+oWR3EsbqOU7wUXP5qAfCRfh+f7aeV/5qQRVkWLOMam4yS5X1FQ2GwB3zXQbxgQ4x/fTIrVu
GnLa57Yq4UbGvaQ+TPyR4gFdcUeAEzSf1TukCo6Sxzb5jlSG3Zy7aW2oVJmzdcvaYpVAJ1/a105F
bPd8Q5cbMm5XNK4ayYzmb3faH3dqbOaQhXOLVSF7HHQyY0hzJnnacpvMI/9U5Tw/KyDpJOLviu3i
GRBeC0XVusszyRWAsRADLTyhFKZthZ+TGKcUeWPh1LfnF+F5YMqPs5de0ivT1jB7EfWlHqyl5A6g
NIxl5RhuiiVNZ9h1DvmT+hKLD0adFlW8bd4xhu7vGQa5cgMEyknuBl/70nCrjg6yCUkHNrlGU1Es
o72xBCvaD4t03SwRiZj5vb6PlsNWfDr3yxTCbvNl3qF7lBUXGSm815GZMPma5QfxBkvRq1zOacJb
nC84vcHiUl6ZBot3nWFjyx/ZFLGL2Qx7AcaigF33u5pp8PlpPPQeYtBkEd9wsRqQRliibvqMCDDD
0wz/hdxu1IUqUYgvItHTkQEebmUw8qbHow2bpNnz2+d8GdGMOuTxzProcABs0weFODsUEGL+BukR
FehELHHpavlS7Gku43m30ud6XPemW3F8OM42y86NU9gZhO/dd0fM9u0drV7cJFs6FE0PTWllTgsr
9lVliQSS1JssAd+OcW5A/eqhnzN/xzSknQc2T49ZYUklAkMZuxzvFiXNY/CzhKeMerFCkCGcyAH5
UKB/Dxsz2meD3zN9m8zHQnNITvtUJ7uo99Ah/v1+/2Cwob39x1N7sZV2SRio40g7gdD5c3WsOl/E
PdIzVN218WE4vZgRjUvttbEOdYaVBB8JkTmOYmAMO0t2OXwm6TZUZzFotU4QOzstPIIrO+2PFf6f
V3mxOqIDKbPpxCoUnBmxM7DzwLuv+l247ipUFpw2cLDR9ODh+UVUooEE9qqzdf6Mf73fF3tnmydG
EZvcKdVnGcIIkJDhszh7YsyEFFrkTT/NYifPCNcSs2RnUq58V8ZPZY+Bo55zhgI9xbgoMgWZ00dR
1jhMSI4ud0Jn9w8yidHHs+JaT8kx6FwTzZGUWrb2LhSLlstJR09pbgqv3cELqI9dcC/wROo+tkFt
U9+m0lKw3zkmAcaVpYXwKhzpKyeTl4x36Seo+Dyky0Sf1a+lW1N9kFrighCFHFR1JRoVoyCvJMsE
dbXsFbI3alvERhWvEUOBJ32HrDV8z/wGUS22tX8/uj/O3gwL0z3HbwPo3cXtyEmUjs0ZaVlDrkCi
Z9lS/1SNO9z0IY46ClEZCaLTvhLQRpw1FkNcjSgd6DdB2cScQRe1QIO8MEHGPys+Oq5hXaC7YZM3
561eV1BioUzmSzUDB92DGHlae6WEl396rsgvMogx4qf4Jk09DWXbZX0s3QaoH78Iyug+OkBdbLQL
4XaW51u34su0TF+7JfL9lfCKNAjUK+UZLgrJYb24Xgf9UJSBUdBNWowyFL3LFt85KMxRsoi3i07z
TEVobZQzPOyL1O8PSoq3HtvIeX1twCv9tBz99cHzhf2xiWq6IchxPEq3dA1BhIgG8lTiWRz4jpY2
axVMTKfIhclfqGDVlF43PaYktIjRKhZ8ZjoFIAImz+cbg4tnNKQ2r0WiulZ912JbHj8VEB9RuTjJ
OMXeO2TY7SFitEY6mkQcH5KXYIlCqcgXo76ZN07xcVQOuuyY6T5Of52qVWaQHbuQW0Aqs8RSJezC
WuvLdE8gz9J0ICjGoBsUW16Xb0R5PA6Kg2bBQGd8mFB9WnbpGq1bSZ60ykenRCmp7Cx8xfHOKF8x
OmZktZ3GTXI+9qT/LYv0vUs+FHNDjJoIu0/fRsQz4IgC+gT8pdPu4nIj5s9UNeVGCVft+CklN5bp
CuGqGZaW/jSwIQETYrNR/DNns5OL4z2LVsrko2A9D7bxcnr696v5u1q9WCsBPQFwI6BawVZ1UUd3
DW4qZSwl1koBCTGdfROBr00l4839CSwXM4J2hcKDF3N97Zjz03bx18fPpdofT9Gk5FULCoCVwSXC
B0XNwniWnXQp3XQ2Kga7+VI05KiVX19NjtJ+qFv/+uyLVUks6mmo01C6TVI/Ozum4ZSmc5J9BDst
DZFwl6e2RHwawqreSzGNCEtFWWL90At7fOlp23wi3jMCRwL7mPSuQtGPJzp2xBfptf9Az6vvtVdM
IZueSA9o7AwWO/jt6upMDULKw7u1whWC7NM0aY/jVFlr0de5d3FInJ1rQVnqvOt9/6YNmObkfyva
pbC+MKXsVPYDHRdSjIlV+NBgyLqDZFPdGHfDM6Oq0848wmAPd8YzSCo3vqveo/qGLC81/DWdjxYm
ECiuFDs+lWjx1bZohZb1ZkRV0sEBc/t7C/s6rhrMLJInQNzubetQ/LJeEsm92kL6YTlGVwq+TldM
AwzvxaMr50acBQaHeqOjyL2V3f4h8jh8FupK7lYJ8V6+Ou2C0IeiDdjDE6P9lZdn7pZc3FJOw5wh
cKNjk7gcAcppKUfCKUU3xvfVrAm9R/SAKR0wF4gI+Kl34oLGv8hc8t+frP5QYBjsp4gBZ4vGtyOM
IUeKVrTq7JLoFtELQCVwAQ6BxwivG0osiGullw+2/it6YfpbzvSrANaK0thxeWeAnD07xuhOp205
eXmyOYceirvitw2u1Mh714+Bjjh7IyGtbpdyQfP8Sqn4Uz/BAuOMB1ZCvfFtPlZSJpI0F6u3uHgw
/i6U4W5SZ8wK9NuM6MxwFZ+3EwL70XvZMLgrOI09ADCohpdUd02KXXoQ/76vxrc1gTcD86MF9srk
4HiJvWvFQm9PIddUu9EhjvwqWM5bxIyQ1N+Ed5DGTcOWcNDYVNsnBSlQjLoZZGJ0E97+/v4jsYde
trbUfYEykSM/p4LKhcGNTxZ0gF856jttgHiCuIZcH43cWscZ/mximuAfS7aofwkPxMA4v23xsjmO
SIdyYyEf82I5D8RDqmbH3M8K5JC5Eh2gnA2tuW0eNUcYnGH0r465vj3ov2+LReSpBK1JMy5a2FUg
t5oQT/LtABWJpKENqgxXyJYc99A1rkXZ1nnfnHjLAe3f34j8ux/910s2f7ZhGWh8KB6/vea5VRVi
kCnybDou9qhA0x2ySEJPHeXDep6lDVPHambi8aXcYoTD2RhwXIg+gzkk4VS4DqLNWX2ffxHGeC0s
tPFo95hf6/TSphQrC5kB3nklOs0BZWpsbMvzTmvsCKOoRv2sJvTTxl9D17iJ8izRrO1DRPubHEa0
VHgKUT/n1zh8n9INejLdcgKCQU93euYKQOfei4N62o7A/JR1hbVCfwzGh6RrlufkLVSPSjEvF9vY
8JN+z4urABQUUb6koO2KCirom9luWktEf64sxHbTLWQejSj1SGJ0h1GyA9w//FVdVLofwcIxONO0
7xIJYyEsxVy9F2EUIyaVZRVPgc9hBHmqjByUmq34tGYMFQpUedG+hTctcVah1/oWyqnObcMbY3rt
R8Q0TjERwcQoQGd5L/dasEPiC8CPtK1PBbtptJXbYVml6P2AdGbVoSiKXRIiDS/2ZeO+aQmUCuu9
4g/bhvQmpbWbhHaGwqAJkcHZSY1fIiFNJdaIrmNc3PlZBfq3xNr7IUHEhpR3xilPvFQ//qroaOgV
p6p+gJB+x8BZo8RbjQJSzWxR9NZbXj3PR2Creuv1W3GxTspF5pSdh7KzBZhzXoqnReL17/BdeRoq
L0ehZTcPHJrtmT8mcyrzosmHpSWyht9KPolW2IdhqdNgA8o7HnXZtUgKL9062yaRf/oU75vdQJJr
6JKC5SA+tQa3cyW3k58LX1vIhP0k6/G8GJ96Yw2e0RM/aGE42SuuYlLH0f+jYFoIqyjYWOISYhXM
h9ER7gi//W2q6m4Ff7Yg93b3Uu8h3mM8n2Ejc7r0IAAgKukdMf11Yovx2XjT9Q6lsP/v91H61jy7
eB0vKjYhH6RKaXkdZ3AsO89L/9AtKwhNE/37qyuP+m2Tnz+OAfPMFGGz0y42+a4d1DwqexUVGUEM
jTcGbn5DQ9kWTyv5NsLfusCar6Emi1xLhsE6N94mX/Gbd/bB6oU03/ZYGk8ciBzNNTgPhd06TB/S
1NMe4lsRRJdIt85cGEdsPLTeZIfwsMO/b5o8l5Lf1rA/foqLmyYHecOaJMq3RvQQ1t75HkAiXyQK
VOhIu+IdBjg9L8RbQDhJ9b0LcGk8ymw93UPPKeXfV2N+qwQl+hKEpVI9WJbImv530V3n0Wilmajw
FfauKL5WLN+MN4glEZF7RCM8uF99uQO2rXI1bXhUmnXWrlGoE8pi9g8l0Akk99lzEPsslEW2VUGm
J9oRkbvWHPvxLdEQpdt54sf6arJeEeIZ2OBjLAHjuinWo+ThTcFjLnvY1CF4kpN4C2q576PVRDRS
f3suvSbBN4i+bz11GXjMdUbIUv0rzLwoBDmwKD9bvAelM1ZrJjcaHkC4GNEmip8HI/fLGQmhbk7N
saCcN5hEKOuUrrO0YxGZRdtU2NPpyrvxe5J78TWDNTYlixvMXy9b8ARciXQOe/FWP4pndpXKGYJ3
K3iIjVs1rmzLo32jby2Ihz0yQN7Uih5vIzlqpnkhUz8zJua837b1axRFaMew2TCOUjxFcMQJRrnL
RlUStXd+jsjsy2zcbQC3qrs++pUnC7Y1EZN5bgeSLcGSXitv0WnZI4ajTOEAiXoxb25YvMreK9ub
smPt7PY6qihRQ9n1qIsB8rz3rthU2hOObaSOs7L5c3jrW59UQr9/0u4DaS365VMss+uSNPpgqU8p
h4Gx1T1VX9N8OVn3Uo798j5+/f9PGrivOlWISpwQ5pPLeltSG/ptDEBYDESnWxHNrTqC+hAg+Ym0
FSqTAg/KiQZZ64UHJpqvYncYxjWG1DrZYxyWUCLNdPcHkg8mJ7DzBcGawBcX5f767PN3stHl08BM
hIdhloB9U18JQ6u3llYqs9ghvauYBSiwgDXCwh/O401jrpL2NsH3aj0M4oHA1xoupISgHPWr05Qu
ZIS+XMF4kDFCRW4d7BWzcOTq2JN3IwpvZwJig/8xHwv/ah/3h0IYyIsKONGgrfRN2JTraiKGZiNT
CGMAru87YjoAFs1J0/pCyg4Gpv2HWVbUaVeWp28BOPPbw6FAkTmjWsY3vYTW56p0VrL5W05o/Alr
JX01sJWcthRXpf4EeY8t24mh/kYxWQxP+egZ0zJPX2XyGRY8mjT+630FhhsEF3A8DkOdV18T83wj
4HOdwEv5dtmdZun5RVFspohZhiRRb7F2F0wCm/ewf1PzA1ToR2OPVWl7Jg7WtvHg8VCa2kY2VjWm
2+oRo1Y5n/jNwDYlOuJkW/jWIbnGc9F/+BIpmTWDtqslM6u8uEKll+r6NGXyrVDC9rBb0qd8zWNl
jopVHz/mEB9B9QnKXm23Qb6hnaYqd8I7urn4XjHvO/NeeMr9xJHvMP2R/0RZHbSpNyX3pvnIzwSo
fWINYsPFB5+v51GM7nEwU+G/IOXCHLU4x4dJ9jqozMNxbA6ilDtn8TlQOSm8R/FHat5P6pPFQK1W
FFtFb4jtt7p7bFUsS14gXjk3/x7tXbyTqMDIDoJtrHCmmDfqP/pN3VDKdSrH/3usTXHPEW9U11q9
TBPWEi2zG2JYiFnSAAfF2QoPcIoP5LzIZF8NbO2X1Lt66bZYnaCTaHAoDmqzq/INmvPotFXQNTDv
Pvut/e8t2/rhAPbXdV90W01hzPRcSOTbwlixHPAe0mU2j0zV0pmWRrhu62aq6cmtG+EqNxCww8QH
i63ehQxcl4Y7el3u98hM3sfygcToFF+q5svh2nJOgtcpbwYIcoeqH0G1cqOozKtPLxNL+zSBKu+X
bbE5C7QI8DtiSPdRqEVzI6wE/swhqabVswgDO2vnjuV+tl2g4DoiInNOxv15FvdtMFWyNQbqW2WN
TnH25Sidg71DzRebJUqjhQLdBPVuwX0VKOdhX5/kRceeODHZ0jAIR/0xZ9ZmadYiainX506HujOi
w5Bd0SdpP1RsvDQkoc14VHCD8xfyx4MiFIGSFwE3XDR3qvqM9XLGg5VoPuCDYcXPkUcx9BXpEYKH
0cVnS3koG0yD5rHAYpzc5CXcRrF2Ut+oHL3forN50e3gI3oUKV4F+/SLSHqiJrodIhICBTvvHN5J
YKrP9IJ5oM4g5wmSUQwJE/ymy2/j8qHvHqfhWb+WfmP9UNMbaDpksm/A/au/5zd//rCZWo9t2M9v
xehqKvOlVcp+7tC/T7MEkB+j+vy5CR+b8KbM38/W+pxuSnkrw+J2gn7VqBvZKuwTNmDVwVSH+Sbx
EWEo6pIgTzACBcZvoq48DEIiZxq0KwVZsTd6isLM1Ld1CdL9Bq4EjG54Zhv0Z+S7TQgAGFA1tF1t
cqphA/pycSuAiy11TvLc0nKTw+xbkBIUkjxFRJEr1QfOIpPbKRxMMehPb3qpelH8hQqF+VC8TcVd
ACbpvhiYTCoTzxIS2WUgvIjRrkk4WVxr1f1U+xsmabDzisNNvlyEhagN6+4szTf3LJOQxvuIPJgy
FQb9fFgBbjDPMZ70jQhp16Uqgx/Ek3SqeJXXRuxyd/69mnyXirBzMTFCATGHsbOP/f1wh3qe5HJ3
UjASSp7s8JCed+VxhqzwhNragzhtQi/a/vtTf74Rf3zqxRomdXEtj4o83wh8uoQiBSRS+yDlm+hm
6KA8rLHk45RqysMQrU6Cn6cbIXeqXzmI7Ww9LnnE/n1JkvbDUYigGHCQMi+5Zv7OKPrjyc+iXKqF
IOea6Dhq4WP1f5yd13LjWJZFvwgR8OYVjk4SJVL+BaFMSSC8t18/C9kPnaI0yYl5qI6KrK4iCAL3
nnvO3mubb71yUKxrmbltcFta22i+DskZqDuUKBOvbaeQK/cr0J+R9KsrHOw1QT0i1BHaME02elFz
awR3mjjsZtIGsluNCZUFdSqU0FGgxamIlelfVZHMCSRacBfNcVXTP84IwyS80zGWed28GqudgZAp
o4vtQlm7ziheK4adwXBymoVoJFP6Th6dKrBkgpvP9yfISKS7Kh+Lm2smMnB6UcLnZNwBwXZ4YU6T
R+j24lZczySGak6P3lV9xBgh1puhvgaDUjNeO73Nhz8z+il/KYeZns9zDZyChyUGN4HAlZErKxLq
DrfPVmOw4ygCNoPaFWXayZdCmwaRsA1fx8NkMsrw+/GqZB0YTtsx3gvV0ynYWcGVOd1AWVFwwt0h
dX2AHHXU1beyRb4ue21xUEluiNY4cDUZ/9RtK3wM3S2A7PmoAci5E5gXb1TZo7Q/eahkah2mn4ri
w1XK17zdxxLX2W/+/bj8cWycVQ9o/GHOLTE2HObONgVNSut4qlM2ha3mV4rfzFvs5BxDptfpjbcI
bwdickxOxq2srEzc5o1xezqCknysGk9MDwKcAgFiVNl4Zvarq67khh5V6ZGPZ7Ip1jkW9oQOIMjH
66p5sCIf8CN8ESyzFce+m4EOPdM53k9GZnPiSaxe3KJ8uOu1p4D8kiRmGdZXObfdvDLyQ0AWQh8/
Juh0FEJjYhSO+Ym+wr9vjPrDbsmN0RmKm6asfQuMMJI4neP8pBxKwWcYLBgrQ34Umi2SRBfaz/L9
5l/wsu8gnFoPHau3F60pIRBfnzad4mPjv0/NbWRAYwGQ6MfzIwrMHEzXquMMxBRda32JMsJ4E0n2
rksfIsRFYdgPiwEDUNQrkinSajKWXtRfi0EW12VdyNXS2kKee1V2x0JZhWSaSCoh9PmdiZ+fjihf
x9jDvWAyAquHgEbDek61F6W1oCTeahQHKRZA0x2KZ8G1Lk1Nlpr9/BlkkVx0fpT2DP2/XmQ9JlJf
YwU/iK/gmEC0N6R82TpjRQSHIETpbYA6jG1B24okawXrkZmmu4Q6QUsCSqNRFBZrjdhnnHX8IQ/F
/+dp4AinoEJUlnCps+2lKxshw4uasT6GHMtucE7DXGG+aH5qPfIqT1Lh0R3FT7G25c/gs0IEl6xI
dSvJKlRvW8PXWBdoNEw31bBLLbfv33ubUYqf+dHME0+C+V5LSa7pvRzdSAISzLobPxCjOv9+sL+P
x5c9+6+vcrZnhRLo50mPl53SvAu284bDE1gYy0MKbCOjouGFlCld4W4VLpSgFz/7bLUJikqaBoXb
ODhaDXiPiEFfqV3V667rJ8MRrT0KB/P3kDkthfbFDsBPb8MyWMVbRP2inDezaGgESSpY6kFYd97Y
bZXUyTeseU64HTiqtQ5dPMNZRLYBsxPirOILj/pPx1dTsUyQ0qaFsPS8BlczyRLapkiPJph0zKId
NWChAaaxyK0EMQtwb6VED017CMVrVVo1uWdixKzdOvSmeZ0iPytuJAnc87ESr0/KVa+945Ai8KPT
7ZFhyqPwm/ya6RN5lDo7mKQ505i3tPyfCWyY2mdpeBiq6xPjFtX4pTNzGnyTkIKJv6uUdw01Tzjf
1gonnWWHHJ/Mej2NTyeJWcp9s6drP/0qfrHLj8OFV+ynHsmXW7Oc/P9aqoTxFPZGHCrMfwPpRVpm
lJ23EGEoLUPPDNaUKdHkq/dm7JboMkGlhF5lkMtL36uwZYx+sBsDkoZYFuZ+fanH/F0etLw4f/12
Z2vppMUlvZEgPXYYRwHvguK9yl9kNL7AQNFBcEIAs0PLU/CJfYFlFtZrrHqz010RgcGq6xX5Jg7X
ppcbXme5wdu/32zt2wT97AKXx/+vOzinUhPLw4m3Cx9kHD2ozWGa9mHtp4INZjMQIYHZErE41YG2
NhAbHo/uVTfdQNnFOUtZ/FK9Vkz7wnUXrgXkOnh41K0AII1s75ODIilzhtyWGiKxGL/vpHyRI4S3
UnkjKo5FxEyAPhZwlI0E9fRx0X//wz7BRkyjVJFVRTt/fVOcefUcCsvYNFzj3/T+aHZXlxb7n+ZB
vJ90ZKk4GZ2fv6TKUBuNFFj0mNbJo7nNfQMw2b5zdV/mDXQvxWh+Vwzxu/39eWdPftkYstJmgbw4
Ln+Hug12R7abt0XfGbjBWknWiMGQS89eSnFxcXP78cH++/PPHuwBl2FdRPLSnazABJKWmvkdRB/m
q3B/Zv8E2cxRO1I4XfldBlUJU8eJ0ydGhKGj7iaivVBaNPgBWvWI6ujSjrXsSOf1wd/Xd/ZcW0HG
AFjg/gxblCHgbiT7vvtIVsNC7/MmLDb7i2LAH/qMprqoOHTJQll0juAwwVNVSkrHFrYDrTyJ0bIn
MEwoffTei8FoWLJAenOn6Ivo+OJi81NN9Pfnn43X2lqMT5lZqwejuG5PoBnHnaL9Vq3UNSY/+xNX
OLrBdvGolPlGkJGUgHofmaFgEO6LrZj4oMsU0HnU0UfBHfntsKl2t5eu9Mc9XVuwATJqO9QtZ9Wb
WRVZpkamTJyE/AlX1Ts5zCax+OCSRWxDOeaQaGOhzb5w1P3x7PLXJxvLevjXepf3CKL1SkPCgUKp
/E3yNZvjgHFHA8hgB9tqy3AtXNA8S76gvIEtecKzxbCHCIuWyd2r2r4k49ZS9jEQt/vKtfAQRLf1
owCUEhvhNW580Y8gwV3NrH65B/KGCIrbOF7JN6er5hOBDNQDhG1AsR8qIt2eJjpAC26tgvDBmgqe
MJRA9JY2IK1/L/ffHWAsGyyCi+1PAwF0XttLySiQNUwXJmE9DLwc3yeZC9G+zyqnJaRPSSPO9qsK
3qVcXi9fYBle3pWfpr2Yt9NVmV8VGeYVACWOQqjwi0hNa4bmBZziTwqkLxd69v4qYlsMQ9qPByu3
tZDCyxF+4zFB609yVGxtE9BmwdCuxdaXaZ3ccnoaCJahjM+hteOo3pvvpcHAy7feNEY1rwaAsM9u
vMHhqNLrgXYNH9B8EQBvSkwlCKRXNrH0ML0Hiid2CzqwQkM22eazeNXCxos+W9ZRKb3tFxVMypq7
Nzsk7cwxD53k5cGHiXKplHZKAr5006+WxIYTjrgKPJ6w1tDPFn4dbpX8QIs/fPr3D/tHO/51vVsy
iJcMBaLsEAmdvVHlEIZJpqdLhS6SssbsL/cSeZU3a4Gen2Er2qYvNtTsZX/TwhVrnpIcDvdDdjoq
uE8W1e8UIcTiJPWxxBhoJ4cWM4aUCtWtRldxLgjGvOW5FBMkCG59T/7p4OGaJfzL5oTeALezPA1f
BvmUC0/10G+zk6uZzlg/KsztfLN8RpYfpPB51bd03urTO3SyADzn4gVTyI5qKMPao2ReRbRBT1v4
/oC4/32jvruekE+AvaIHpuN+RgT6dQEQgiFRwlJUuVEjmCY7BgFjXYH9MIdNShsqRrZIcIynOYRQ
Ds4iQo3fyeylH3jZFK0tn3b+s9Ff16xFvYn8+OxnC0pLG3ItUQ78uJSuYvVeZRQPpexJv3KyrtVX
udlawtPQbUbjCAIuR5ahfgBY0NYq8A412mkYm7zIW7KSAad+qAT0kR04GTbkzMk7xYilbgIPLIWx
GRjniMZv/YoU54CZxdbQt8WARFPGZYxMO/QVSVyH4Oat8hXN379v/Q9rr4phE0uewhBOZ6v8euvL
1ipLReQUif3BmxHnK/przWKr6rfxjHjdJw1ThZZI79PYovSad+0SZglmaB8n+7pgbHiEnCbHOyb5
jeFV/dF6MPf6ErGgzA7CBsBS7fAQPFcvHI6JT4N8ZDGuu0k1yR7RqZ/UgXioffNEqnPS3VZ0zMgd
R9H1JP6CVrYw3536qmpwcvIoZJsMFm1c8of/vhN/hILnP/tfd+JPVf7XLtThoLAqdRmHu0KwNVUf
WoTV72SUUuaqm2zIUDrq79MD8vsgWykty5V43ch3M+YYLB/XLdBgZVGo17dq6OjcukN9jF41Yj8e
FMg0xARwQlVtnooObD0tdXR3Cea+Nxyz7GkWKvpDpDtSTYJtDFwR/Opu7n2Wzum2UV3cac1wZ3U+
XB+25X16mN9OrCLVVZxBdMrBCT8iDVPHWylcFBLdvhSduPwlWY4OW6Ky89XFJsTyeHy/aSrSEubx
bGJnJWdfaEEviEJ6bLYssdY+u6GB0rzOTyHsa2YgRNPC5XmE/nkUn4KbS0XLn5XhX59/tiXNlphM
mPKyY2vZ+kPyRCSiJ35i0OzuptO6oG8j4wSm3LM1NPSDzY0rribS6FjiWNNUTk4J570LK/93Rz0L
mmVoCIepubVv7YFpnNVTNarpUdwaQDHrJZdveJwmj7SPx9Pz9BF6mpe/gd7KhSN5yIl/8fDzvdjm
Ekwm7IqEkko7b8ahwG4Hior0KK8Q/GjJg4Z0GWksvXGv4HehV0Fz/lIt98P85svHKme1XGD2eZNn
wqJSRpA7+oVutxQsnuBp+bbzG9YD6nAn/rj4KPz4KP73C/8ps/56f4tiFvJAxhuvTw5dT+VKGXet
CmS73Zww89KHu+oWXH9Lxw4viXoYT37OwPRWXZgWS23lTjg8VVyUH/EAD7BC1u1Dff33OvODbPDr
HZK/rrhdOGnKaHGHllZucUiGB+Srcv45eTy2CqwL3CzQkLtnFFM4OHKiyjTX/BCJALlXTUdmoIgq
1BkO02iPv1hd2tOe5zud9qLkxjcTME16v8SG5dfAtlPwdHDmguZpUQbQm9z8++vI3w9Yy9dBq2cR
yPxd+NTkjMz1OtIW0aXqVcKt0DltcjXh3Ngr/vLEUR4eam2x4V+36/ix0xDIb/WKb4dckhblZa38
DyX114s6WxYsgmvKOTtpGFJXkbw1532VbMrbxgmI7Wzt5nByTibSAaiYrjxtI5UB67WR3zD8lu8J
RUUi0jqa5gpLJLrEnLserw30Cr50CaH8v7ww/71/5xuwUkil3IYah3YuJ4M2E/sTEgnCXo3rpcLv
jhDALsnmfxiL/MeLrxNSxNZ/XnKZUTPLSmbIfCxrEnNWtnKpPgbDvVq8IWp3lO6mXQ5dY0OUJHEt
BPRQ+kVPuby8LyjYdFe1fNW4DuVbY1hHrtZt6mEbVMdCBqtQtDcJ/gj2dah/hIljiusfmVnq8rqI
9lHFgPnCBv7TkwhegDKGyTHZIOdm/7wVetFKOMDWHBLc0gSjEwF3XqxwcN3vsZwo6ioR7Dnwhiuo
oyfYTqGr2AikGfVPj9DtLleT3/Ff0nKjzeVMTWb5twZEkdf5JJxodi0ThwYTBYJa6RUvhEd5t/C6
RedSA/GHFiyfuRzVdFUVFahGX5eYWdWivmvU5ceVfJ0At4mmZoT1qcE9aNK07K8Ls7Y7aztuGRN5
HI1eTLoK+bqBxk4iBd76ONxE6iZ2BNHFnBs0O0m9ID2WlG/Fg8bvJKNUo8pmxn1WPFT0RlJ1bBnN
/Y5uovVYrpkPaTfSFulJ65PhQpyU9+/ligyuCx96tjTIpSHMGAB4SijyJieLNyf13UoJ2ipuaAGo
8fpUYMN/VRFuK0SsiQaWChaEayG4lmlhl5Dqqnu1PaRx6YzjLh+PyBGZXwH8dPNwN7S/+pgsSw6o
63zYRY+DB2WS0cyEGConl55znhfDupOgr0ZYF58zw20z+rgbo1onMpZVA3D9q7n6D6nBav25+J0Z
D7Hglbipow0xVfD5ef2MtdZc9aYj5Z+WETuBdCVMe5N/u6vdOFSdAB0n2Ea6eh7HlSmDHyAwqgi9
OedRV5yh3ZJsQjy31r91wbVOcmz8gKfF74RtLK1OjHSLaqPQhIa73WeuIaBaBoKcLYQDELbaEnQF
xfnxVAhOj0COErDL3/qKRC7YfNMKeWPnF/cGKOcGZeGK0N3CTj0SqafIb4c17yk5MOMSkwe8OBYO
FU0M87HGZ+jPNf2fVUdwmR0FO0piYqZ4OnWkpxfjer/XSpRJ7GLLNAf1rnW2BpMeOqqZGCxWT7yS
6Eh5SwmDkTiTgSZhF9Dec+n47yfxh27tUpspvJ7M65dS8etLWhRlNuZ5tkzso3mG7bxDscErSEQh
kSeio66oGzmRDasweUdY6lWhq9qQ+vgtwCImZIgpAv0swirkct0Qz3Fpb/phRf16iWcNbbW0Ikxw
tXJIiSfnCUurOyUG5BOusffAwEAh9KG6hPk40bOg+TOVSZ/ijLlp15is7W5D2LxrXEIY/LBlfr2s
s3VjPqljPJ4WZYzHlFmkre4Jto4KAU2ta7Bv28r4gLd9dfGjvwNl4HQvCypUVf76pj02k37oTgZP
SpWtCDQZJXfSgO8KTyLJjVN1i9pmFK5Vlly67zBYXmOcqAEZMnTqUhC7KOmH8E0rHpvxpv2EGs8w
YloHsx2JNgsvxAME1KYfqxcGlj/fs78u/KzqzLq0kNo5XO4ZXIOcjK73kwMBBw1HRDxwdFge9NPF
U7X246v11+cue8BfVbk66EUmxdEiXIhPrJCZuRuHDSF4+AHRBMRPCoh+vdq1xgO2mTzfC3WMxQ10
0dx4RXOVCbe9CzA4lW/wkCnNbm53pjvfdMHWWCih+W6p+MlZn6vfBSQb8U4ddoP5NkmPXdJTKJPw
PflCQ5jq0AFyv5f9wo0Ed1iXWEycUL6rzLtLA+ofjqU8JpbGcJoBl/7NfRtoWWVGw6JiQz0dHnp3
IKfHnm5kvFanDc9p6NENfO6Zt7l649JOyV+E1keB4OZIjFgATtPzv9cbfXkrvh6Vv17T2cYXNEEJ
4AmiQcw5eJZ5TUlbsCbc0tqhtPZmEDqn6DD7kfpSYN2dbqTogT3Mspsb3SkA7giTk5T31mkA4/E4
yB/adZp+JuHbpPw+lccSJFC8NDY4i6jZIRM2wkc/7qfOlmpfIHEIV03ut/R4iEK8qcKtGvMzFpvx
pr9mgX0ZEWjDBDcGTDXXEclAwfpd1rYtCgMmVljQGbjGd/++Jz8YODVDFVl7mQ7BkThHVAgEtgqy
oHJPNrMLiAbImzPyPhdXKupgwcYzmGKqxzZb2YaIzvxKLlH7oCROqVEIyDy9t6Q5DnZiLrmYwvCo
j43Tngw36vYpTV9tdqsFKL0faIqgVtZQ1g5+mMCexxqEORT+RblvT9eKQVTubV5hZnSmZg2CmezO
Bje/aTf03qZtkF7Try7Y/sarPvgcim07bgtWDetlKLcdRm5GFDTi2k81xqbhEnWOL9pYRARQcmk9
9v1mfhlvI7SU9Zb9per8ClsMo1Drw9QhW5mPLcvo4d+3+IdWyNdbvCwQfy0AcjS13ZBoUBw4dBOQ
eJyyY69vmPSc1iwIAX3t2UluLcoYigNGkYOJe/pSo+p7iB4LN7RhmMeLq4zT4dfLMMVhDMiIkhfG
oaV6kt8Tro2/eWJggk5yO+SOke3ibGXSelweV/vmZUADTKhxSKeEvaRE9GwryQpRcJ9gLriWTo9m
e3OpD/nD1PrLlUpnHZSu1INOAYbISh2sljdvIBkT0fGyUcSr5v9xbOLzFPg3jJ80bs1ZHZIFlhLX
OdO3WIGC5EnBNtZ1nvZbQbwltMFnFIFD0fTEcduXK6HyJyxazyNBIo+FciU2dzUDfMtHRsfrf6FZ
ov10ROCMIBKOtajezs90hhLLsRURf2PhJ6ufZbgAtZtr3qxA80Z1Y7dHtJ0ZqiPlGod665mTz7KP
N4DU1B5V6CjgbVJXFoPV/jgRp96S9MFR50WjHtd2S63wSSyqY7wEEv/DxI/opIRUWtxv+SH5VXXv
MlrsclioheZNIuyqX+zVVnd/4T354Zti+pB0RWS/0KXzfl0cyyezVhqFM5uwn9661biDQbeq4Jsk
v4WLGqofZi6ckv/7eeeNOq0z+t4QKaI6lezS2a0xK2L+7K8Nww/JUCVbiyY1rhOP/TmDY69n193w
iZHDCECa+VV54Wj2R8p/tkF9uaKzU6uaaEKqRwOmNCL++Ob02FFcfhbFJ/q8kCWyfSY8oI/eNG5O
s5aVu1O/6hANgYW5z14FT7phaNVgsh8nwFSLy+R9tJjOcAQKOmbo86sgrZViJVW7sX7HPzpirqc3
5vz7p/zONgdk8vetPau1BkUZ+lGK02N+NTwKrafHH6fRH9v7SmIMQIJiF+6nYkUyU3F67jqiooiZ
mMob6fSmt4k9u2H/q6lvg+LYpi9d8EwLOfH6deerHQycNfZ4iB+bpL6vxBtyLfNpExmfiXAHVJAF
ljEMTyoJA/W2LhREPE91vq2kJ0nx0+xRxe/wekk//1OVhxJPVGCemLrCKerr6jqdwuJUnFizJg5w
NfwgV5Ls/wyyrZvh9FgNd7JwaNCY18dOZ6MdSkdlpFgcBv12bkZ70lwLWkr0MsywDrW9zOhWuGvc
uP4dy9cnaGzqHRZasz0SqpvxYmAGMx9HUtOYfuoAw+jzdCxT8yExAQIUvkYn71c7rYrShUaCTPam
E3aXuwnfayo8tcuiiRURyetZTdVr5hRVrb4gikLS2QDKndzTyUeB+Tv3xB2JD6+sHBcer+Vmnr8n
SJnBexo07kCtfL3ZSp+crLaXpcOI/hoHibGe8fLN823AEY0VXJ/s/N2AQPBKd2Ktyp+Eclb5QxPd
JNXrRPDMEpTNzWqMK6LyTPLhROFdIgiQfM1oZyzC4UU4+tFL/hDaZCDX7d6SdiKDuQdSCZrh03qp
0ucyXOt8bb+8bj+ifVm/wtXRwnXc7Wk7D1BPuw7TyIUv/0M7DVuIxrfnbuvYmM/Ofk3ZznmEW2g5
Na+7FUnLTLvvAUkuPcmF3IfW8xKJ6gdrHk1FuGrqorjlzH72oaWlzpll9P/Zks23yAtuo+xXHe+n
/rqcrjiJoztBnjHjA88ATlDIL8xQpui/TjyCvd81Oz1fg749XZcEpUt++pFqrgb1Bne4fldcBNh8
L/a/XvHZg5m0Jz0yqxF8WbtVmSxkL+WGxgakgXL6Rei62F0PtMKZq/5WN1HvweVfPWCVwA1PVnax
EUtvSSEMdnl76ST6vQH39dLO1grJGOJWGgYuTV8zVm2vaFBi1PQ62HsNI254DQuZV+AOunldXlic
v+OJgLXIHM3UJY/JpNnz9e2pFAl1VcFvWbvk9Tqpq8duuC1hVMarWNtHhSMHn1b4MqjED3+YIrN8
X5pc1EYWxzjJHeDIzY7stoSQLL+gQHsQKidlhqiuOLCkJGgwpYY3t+bsUhikrdwml2xSPxiWSN2m
aFvs5mgnzp9IEbdSlBeifFh63Fp/Yw53YrsncV7hlEK1hqTjTUgZ9VX+sJY2cfWaWS/ji2QdUMPE
0/bSSvhDy5kkD0WR8G5JGmlvZ7dVTLNcl3MCIMU7DInZZwS0LfKiyQuT9VxvlMnvkg3CO+uJiGYM
ub3hz+LKlD/bZKsuZ0TbrskCgzvAROYXC8z636vmT3dMUk30HPhjFOBqZ2Wu2WuNHFhqdJyrJbkQ
QM/v6iCgR0jcmrNfZgfr05vyCRBmfis2GT8nIE5A/+vwGEkXSp0/q9TXJVwHcAGZWBLpO34DIg+R
RvhKmrOE+xOib0hN9rhoM3GOxMSs6kgSmZQ2cHewsSNN+ve9+CNl+P7xCyZShNGFPPHrO2BOai/G
TR0de1IGdXjiPt3pNPVj5WpxjbUkVxJ/5FrWNfkwlcHusepluuEkBLjSfXMNIxRBSPTBmKBB8U+5
hrESUE23KonXqDep4YYEUWKcdprOiTlNEPmcOiMtQnRq4YFoyGXkfU1qqvB+YgZxicH9Q+dSl/7s
kND0ze/muTZPmhOZRdFRWI+Tz6G5sbWn8NV0hbd5vchcCkdw8k90ZcAvCBt0WMI9djIAirFN6qB+
QTv3p5Nwfss5wEA3od/ASets01bnQJyLOIsIDLdrsr3ppUCXLTtnMXXXcJNACNnWL/oDwUB0q5u3
NxCylcmNx0PPmKJ2gbCiXqh+i/64GlGRPFiyLyON1CFWkumNvO7CY/JDs5Ob+Nc1nx3drUmWqkSP
oqNyLDh/EiLPNEFaZfLd9Bk9LonKkMTxFeseelXS33vTjvfGzbTnRweUzOlLS7dwULCnL2Gd1qYH
PcdDRMi56ZZviz3FcrUL+8t3mCDr+pIqtEgqYZ2ckziqmtRbDHIkiPjVW4p+U4s8U9lZ+rUZPMbN
UzXe6zQBpuhWlDRkZVJ7kFtndFRizXNXy1bVgI3cIkQR7dbgLR3lfsIPDcGhcuWejjb9LAwnpoEM
90ZN933iIboPX4yZrFL0sRKN4T72aM+08OvWQ3SJ7ffHzHf+MP39Fc9290gQMLMTYHCMN4nun1qP
EdK0GH006Ia31Vrbl1cjtiQp8grcit3iDLiDx62JT2PrTaMLn0NAawRuGxBMhQkwthN5ExZelLv6
4rS8bnSbsUw4P5TWGquZkfnDAp+kCVHuwuWfQZiyZ/UqDX4RbfeB0Al3h7ybOUjiWaZd9aJuwEax
jHJm0bxafNXS9dDezxEdNW8yDmO2rXWfhWFMt8TY5zVjK8uG/dd2D0qKcdoWn6vN/DheV8negLEX
p7sAIExMA0L6rQ63mnGrxn5mrKrc7+ZdPb3RrxnC27R9bE087sRfrs1mbUKrwZ192VgofyvDlwoC
0YPKhJey8OyN1osy7GphFOnTJOlWEfDi2tJVgx+Qlc7VfObkEpgGJHPq6jcKLyUmsmE9wBciysNW
YJs5p+MSfDh6oWKPqyDgzXgoMpCtJUmJii9sgoemcuh86J0PpeNCJfSnRvj2FP31Bc5eb1Mb9abF
fnnUX4vH7AaFnfnBQ5JHq2m2MQrF4c4Clf8Q3rU7+T6PN/w+UE2I0Q7wxCBiLR1eII7c6rO1BRP6
BLxcIGNWWGfZc/pRifDPnPHS0Pj76YfbLsvLWFtf0LBntXgldqmR9h21+ET/PqVJxjkAazMII+py
FxCdMl8Tc0tWCpuqh/RgA8H33xuoJC735tu9++sqzt5ApRbidBSk6DhSr0rk8h5K801BKlu4Eszf
0auFFVMdaMw4MYqD/shSGTym+3Y3pi7vXIkOuXqK+jvqNRj1RAEDaR7LVQUKBSXbHwKm8QpBj9Eu
DefRGzNWrCWdjQIhbe3oip8BdxJ/oBwqbLvP/BTiO/9HVNTS6zT65MHX+TqlQWk+ztFeUDbhuMJQ
oBuVO1mPHFhOvxiYdKAgruI3QE8sCZBERFehb0KTICE5HEfmqkVKAdHa8DLxHuZwQ35CftVptK2f
TIOsYvdPp8wJkCAOV5xI8ShZ9R7a/CisLK5YWM3KhfLpjyj1292nm7uYnTUwGGe1XF7GbRULXXTk
3ShRyAhXgbpTU0/Q11QuBVle2jM0u77fMX9hRjeYIHmIOyDAerGChyq4BYdo+yn29KsSOUh5Dc5S
S4kh+41MTZBfI3Mf5vux8zXslMtoLMltNt3gSWRIhy6IskLlP7XhtDQYvOf+vx8w5aenHNCQykZF
S5D2wtcKTer7TFfjgfplhERINGyzVfEAkq6OeMCyo8f52XguDv2+eU33KIZzyx8Svu0uSlZ0sxXT
P6Hfiff6rXkvvsfJVnhjDcFJr3kTcSzwrwGFGk9jilcYTNalwcpPxwGoeCrZcyBtECif/UJ9IKdd
W7fR0Tg2zDVPPFwUPdS1kA9vkm3yMLH72mbFFspU2ZFT3zDcDpPDs3nVeqd1yc+2o6ghk20HJ+nS
7V166GcP0JfLOxts15mcF0NB9k8mXJnZKp1u2b2KdUKrcGXRwiEYIP0QjuM9MeSMbMeGhdrQ7gDa
JDBWZk2EAQ+/UthKuLxwdt5LpN/sLo0RpWUL+ddlnj0FGo77zpJIkllGARJhAbuFygHP2Msir3sX
L25qP/1uC9GU5RUhlf7tdBxNxOtIfdUdFgT5iuRrcIDTDSYPK/UJT46YTzYr7BxomEnfNBHGGW4A
Y6rYNRwQMG63DwmnuWETSktrFYNN0FwoS3+QruHm/+81nqeEJdGi40Cufah/W0Sr+vmV1HgCvkWE
h5kjzw7Wsqx28nf1wexc9OsRwwvKMnRXs92hs47X4bX+YjhhBuSmcMuVOfvDPi+cogTCPjyBM5dI
oYCgmdvRyzKLflIvnAd++mmBR8KNhc+lKt8UwtloKLOSlB3t/tN9u6n34Rb37jtK3W25DeHIXDj/
/rSifPnAs0d+moPUKIKwO2h2dAOd7lA+B5rNcqm/pivkXvKjsJ/dvLSJF1kvtJX4MJ/YFRwmdoQd
SLa4734vUGGY4O/zql/MGNcTw5QDc73dpQRx44c39Mvlnj36Ercn7CIwdHSKwzedmNojSzgORuu3
uh2fhav6On9d1Huk4zDC3mCruafn2OYOatqGo2fhEgVVL8hdPDGVPWKowWW3vD/MYx3RlSE8jjey
HwHWLGx6JQX0jofmZbBsvEkFMi04qC05Dk5j2dahwkDjVe7omX77IK8b4lLvtcVEWyao6i8JyH8A
9PGMm9gRpAUr/G3udRrmLgkrnvHy2doLEYwjO9a8IbzrT153gCzio6rt1mDEvcrp1wnbnGOtUGVu
VdmuCJEn49LOfstP3S+e5pgiEzYjeSL/3qZ+6MZ+vcyzErJVs6SoSy6zdTvTyQ6IV13UGavWK9/S
g2z/H3TtP+imvn7m2dbScLTX8ibjyYg5UCSejq5D7h6E/hhEG/jgxOjZ/XBMh52W+PK4T7Rd1s22
PF1X5SomDVSwpc5TYOog0AF2wn+FgIjZMwKWKz+DXGL6jbAu14V2q6surO8+a3di9TAsO4Fdr8Or
vHD7X+wIqAEzOm2O2K005HsTe8RCZSPMOuy9JNzKTBORJTW2/hLdwXF1lvMQxQQxaMO9RbsrZ7hf
OEPtCTWf5SjJZmo24rjTJbepwD/vevGuMFfDsJODbTl5qbSVRx8r3GmM2bD8QtoltKAxFzHtt2xl
8vD5D6FbWq5V+U2wxSeJSZLhtob765ck2vItGRxOQRaJy8BziKCVEDS6qkx/np4rRhfElMwvUnal
dOu5g7yDBZODM9QnBL4X6riLj8/ZmhSa4WmIUx4fjJuBTQhfQkwTXerwWr6PYAXJbgWo/yK5V1v6
W2f76pe362xxmdOsVCuRxZd4hVH1TvcTAO/GU5olWJiwh0pcQ+4Vs61m2slr9Rq+nnqfjlem7ILE
swI3+fhTeJvyk9GwUNgt3Y7fIusEOD7+Ftc3NIdFdF8QNosRP7CbyKtovkPQxfq3+K1jUEgtJoyQ
KvQ+Mi9UOD81wL58xbMDihrmWWTpywKiYDMoVccCMTs59GHFxj8tiVSuCM6TBxHjIxZoCWycTXgP
BaKQbjXQz/NHEroR8kzZD+cLTZo/Fv9//QJn7eImTgTF6k2TwZni99a6ET09dLrREQJHj71Ogqy0
BIPJv1sqrNCPOrv+EP8AeO+masUE/t8rmbz85P/7BSES4Z//JVNJ53E6MctjVcFsJjwrrLe9g1s8
i/jR3HbfPARLk3i4Je2Hhmb6SKTEJh+9KfLk9TKeb7aXxeM/+BhY6yyZcwAmIk4CZ41aqY8idV7K
MUtii3KMIwD26cQPSq1DG0fRPCVzRiqyzo48NLcqmP03iOg6Pp+GvoctAU6GP7fDYnREfayZXgrd
6OFipbosut9u318XujRL/rp9aizr7SlJuz9Ih2qLzFj0ls0AfeHz/3B2XsuNY1mU/SJGwJtXWBoZ
irKpF4SUBt4T9utnQf1QKZKRnJmIjuqMruoiCAL3nnvO3msvoHF1wHNd7v79o13qY3+7PUv9/Nen
kreep5LO7cFgS96HR+ydvnjzANjKpg9+pwKMDgKUMxtUawwnWHxSnyWe15lp5/G1+gEH1ZEPEIlk
0UWcVtK3A4KXeSn3dXSM0Od0MjwJgFCLTQ2ducYmMWLDhXrsyAQbrQG5Vr9pvSWJK13juF4aWvAF
F2wzM/XzXuaUN3ok0mc6BLf/89IcH0OaB/ecun9nrY1cnnkKFMTXYG36cFtjLyQpV7AG8u6vNT0u
nw3+upiTJWVK9bQABd0dJlKhDYzGkU1WwfiLuTovxoPhJ9Di6WolXrhNp+3PUXPi5+CH/owFDPt1
4dtSs+0jrLP+v5+DS/PZb7fpZDUZzHkAJ856PtjSNturN0VvN5VV9o4xuDwAvBnDD6NeF686WR00
WkDTKG6Z28D0HvOnYcOWDM0F3xShdAlNFQvMwpz4KtWwaMWv0rXoiK8Oxen7gsqH/DWBCR6t6u9P
rlC2UT/nBYWTuQ1GlwmMnty0k5uAUJoc+n8RzNtFwYQE0YFQM8FTu5lhdh0t8G1kssEnozgBuo19
XIfiLHpm/JCufP3Q8QUWq7iq7RIdHowjG04zulmK5eDDeOPQ0z4lzFah7v77Z7iwhurwqASsYIKE
lu60I1pWcxaGAx1RxW8ipqtdBwFqC74oLt1c+jGbfm+sVwlVImOOyKvpLB0tGVDhtjHehtW2kW97
9YcAN6r1q+drxapyfqTg8hSZuw1FDZ3VSeEojOloDqswelT8CVNB9LA4r7fhAC4W9iUaY+NPR+Rb
vZf5I5Oi2VvlXrEPwfjHWxJTYsnT2zvliQqMoREoisFb+fHPFSSZGPI1h4/pdtkRiGAw9phurxe/
Fx7071/hpGAagq4Ou1EPH+V7zZ/cfkOKBlx8csohPvClwl3y8yg4oukt7GPYzZzPHqcXzca2/Woi
JxO89Gf+K9k1mQujySJAgvKk0sibuGZAvSAw+36tJ0XWFORzGw1B+Nh7hj9LXM7z/CQ8a5mlfRQC
hYZDsLuHBBbBCZW10vqF+hBJ6+uXcvm2EWKgCfDCz8Wf1dRJSjUL0WPzNobusbOm7fzGflq160R5
YeBBn7tYPce75n7+LIU3baBOlt/1B5VDjXKjpDfE+UWtFf6YUfmgBhydqoI+kFnLeH11cxWPfQEl
xM3774pPRaCqVulDIZkhEx6gESN+nh8m+FOguwwIZStAYtS7hE7UHsM1OfMb/9pE/8IRdLkEpsMc
QOFR6yfLfTXLRrmSk2XINBF6/4bpI8dWnf2skRhw+qSdctMC/X/v74sfKY4ga7gtwOllfvYYkvN8
twQLqZw7c+M2xO3A6ad2uNr/i9/3vJ7/fqkn67+S6QE3M4seGcVoVtX75R0Jv28F6Mr6xqw2o+Ap
po3iNwfAk2JaGX6Q00hC2pfNkvmwF+ZPvAh6+dkSt80vvTJ4Ja7d0gvWX13HDEBNJ6FAkE5/VbFS
x2olmtEjpsvJIiw1AX0tsr47ESt+4vTFTb6jk3GT3rE2keuEHaTaTDQsqi1BOFHixQwkExeFERl/
f6IAKgqoBEh35mShoG4Mp/vVPUqvQ+Cov3Xk7IQJEGEPAnvb+MP6atknnHcodVInwXjR6TWkszVV
nmR5mkoD55bgSxx+EKJJjIWGHWaPFSY3CHlx4cbDRxb6Tf1UrvZasZtFh8ZdNt+pzYZZOAFSTBSL
o1t2N8HKZYzGE1Yc7Rq7zIN5yF5nf57XnKsyHCqaFe85aEfVvv+TE82JqbfzA8pd6MXzHWNyAWgK
p2eUcW6HkU93hswOIeTij141HtDM0EWeX5k7iaMNaESB9IlFVu1wTJceOWPzP3YcQYkY6lnVLSV+
CWvU8e0uXv0e04foVX4gJNHOtsA5jJpYn+om0vay7g7FGv0AG3c+3sTaNilv5phjzO852Y3E5TCM
IQfpmpbjgtWEX4CUNVD60BDPhDfVnGh9XauoK7cg8H0yiNCMp7uYefBgy3eLuQS+1l1MYAsLLaMm
12T8QSyQBQRnhF7OwOZKHXB+GPh2SaeP+RTFeZWZ2oo6gA6c9Md4Dz+aGwXC74u844FQLCyMyevX
capEmLvVvKF2lcBpOS5gsr6281++RyatayYS4hIx+L3aSqNuNZQhF9Qi/MdsyKnJUmEf176CGQUA
8m/AuPhgs/d2N61XT3hNpldxZQX6cpMgGD79+w59jW++l3/cob8u6KRvlvdzs+hJV4ceyg7C5dAn
PrSvn7LqPng4bszdAHkAnOizwFB+6dnc9IqXqvSPvPGg/aTPZw9rlIWfze20CZEA32Xrydlj7UCk
iRTkefarNWIiS3bH2ppvGz/FjkfaLgPSzzVhnsP9CFpwS1d8/++vdmnb0NFfwlpbLHJnk6uhJkAm
EOvoUfBTHYyuBbWssxgMMgjgjPxy2/3JP7rF1eCttPsOv6Vyz/HruI1eaMVm6bpuN/FxQ8IoJLpW
XJB0DR1MF5UFxrArXfELHSj929WebHJHWQ+TXphX6JAdw1/AW1mMW9o1bsKnRYfYpfb/jbRGXAq1
0wfg77t0smO18zwZVQfoaZnsNOFOXy+CpGxn3pY36V590X/z4/jXYA2XPhZpOCA8FbfrOa4l7+Rx
WrXqfOgiewx9tF/MqVfoLJ90D7+BtBbjV8ii/1PmRFeOaRfMHCBbccFjnwSKRVTO99ewb/WjkA3B
8aAIT0lWWmXjCZnzdnzrnQAmPxveMnuQ9vxpEWUxyQZ31ZKuBcxc2xJ4N5JdixlZ307pXYleamJT
MMeXpNz0VkYiUbLuaOFVBFatmOQhws3cItsLgIsMV02dIcUHtY22nb7VzKcVub7mj7l/uhrlceF0
9/2LnnRDxCEZRC3W54O+0Nu8AbxPbcchVnxgwg1BjbXIkAFW2Y2g70xzXXFktlix8Y5FCFuOj7jz
jPY5Rc8QBOsa1jAnUkaiRDQxtQjUzWjeCBOlKED+GDbUAfz7uut2U3gDroEYR9XPIPdfWdfVCw8t
xcuyxzCZoI4+OUCpWjSEmKzmxQ4s4k+Hfjvf59NzpB05gmzknsYLDj6kF9lo2Jr+2pZMJ+IlliLF
8lbX78zgomI99ERp3kSES4T8o4qwwQttTY0OO/ndsMyZjpoMqxGqeidj9rifijdReczlZwUcCtP7
dQMm7nifS+sxBkjoheXdFN3Hwmzr81s10rhfsAqfR7JhPv+9ul18gf6+BScHsGQVHafKMGcGHoO7
khyJybo1bmIgpknGjMEbJNTzwIWuA58vtHQX4vF/t//kQNVlyZRoIZ/dOLGwUao7eL9S45HUuC48
ml5WGmyRCqIBWaHiSiyMEUQmgDqS3MqmIlyBWvH7a3YE5AjnaxnHg6UONIiSoBT8/loPNIZWXcGx
Pw7czl39NGZXtHrCB0OP5Muot9A57ntPsFUvu1dvxvvRW72VTNduW1eQYdo4GdGT7Q9D7+2WBE0S
MTkkloVkd/JuVp9bEkeT5r4MEaUqDxPlsFpRux13q2JjgK7AMO3X6U0jrKX0Lvbx+9CtI+KM+HUA
t5FrZEgUd7LihXg58+Q9UT0Fj1jQQUd3yHHtqaXz254pZ2vspOihaZ8m4Z6JkFk74ItQtEGPwmWQ
bWT20WlbLnL5/s/E+oHSy61CL3zKn1dIIOkl0uYAetzemYI78vci+D2Okr7Tj2vu9HwrhH4q7EWM
4/dGfotn/4Cdv6iZV+YAqcxH9vL0F/mSwFc1gupMq9Np7QJ/k5nGy+sJPWjvSvCKg0NyG81vMY5R
XbuJDTIryxuJHPLuPpSfZVgfq5xlsH1Pg6cjhH/+FOF7W0EmS1OvJlVstKHuH2sLFvQKczbdd6qv
/UI7kPcBFHHk/9faXkBILj0rBjRenmRIf6cq7EQuoPVmkfD1/hz3KRtg/UyYhdtiMmRWJvXrEHK3
RsIcz03yu2NxroFFSZ9a6mbdrp1+CBWn4OJBDPx+Y0g+1OwIvjTxE4S3+FFhSwScknag30ndTzKm
rELCdi6Wlb2EktH4w8npGPmIWnGjA4kKX8T4UOEuF+7kYJt2NwxHkLai4Ft8j4Q4lg7dKjw1/EgY
eJFIgTqXLBPtgLVK7jloCTbwCgOP5ugSmqvO79OArpSOgZi/9s0+L94zZskrFI16/MZR9UOYiaIW
XNlgvoIYPa2sbnopNJTpH3FlWmK02nbDXjEeZvm1BBNT57ep+TCl8Lquuj+Xl/OkEFli1PASADxU
z8o1pR2NldQdF4lJi6WTFQ0/miSskVQY+B0qwgXspbttq/fNpnA6TM6HbLxRetAB8DgVfd02T4K2
BNBasthZ5FRePzhfKuBN8g/gvaOz5OR8svMYTdvk1VQuV0mgnjR8CJI/3kSR37BNuPUBXcDgJx4e
9fd+duOjC40CgF+2Lbs3rKAEOF27cRck/Nw2uGqQhQUimc3TM4XQjYS0c+NIPSG5N/Ar1mAazCD3
4B7JB34wJ4NjUjHN4jh7zS96QVDO5y9tBDItNCg/J7dEq6WjWhjB/3YixZ5u27toXwl73oT2bn4S
ux0dGRGuE7irn2kEbhjiglW8hiVZr67BsrlMDBJqbuhNHYUDx8aGhefajbrUB+T5WlIh6CItwXTf
twcgU3mnpV8XStMjCqxhtqnd+sBLh7U5M32048GuSXzf9A/9s4JsNHGKEWO7R4pKK1z1Z15QiC9P
vIkdEmUdUqKTnw7gbmYUWiVQNtlzu4Y0vMhsUQ9xWHkjCEknPL73tfp3ED4EKtDo+Q4KkqA5y+7G
JubJkIhLdypcaeUqhW+a0Cqwj7MiJA6lyZ8OyoObdttR2hZYO7XkGWsM82TDisIHDUF0lJP/9G6Y
m+u65ItlAk41QRAh/8GfOKmys6ZbIQ4PeTCZE2IdJQNojlApWK2dQXIefgDRIA6GUGY23sbCgb/w
kksvkTqnnZFwMh5x5uCFHo797+pJXure08XGUGUsLxJFJCkh3x+FaBL7qOK8dWjKpxCASsLWaEnb
4xPROtF6SnZtuFGGTTLuuY8VbSOYRk6ZewpuXzImha2MlEJbHxuvSrcqqV3O4iBIUOfQLgIi8u/L
vaA04Tn563JPDoemEo2RFKASNOn4m5uBMbS4XjJCLA+CoWgbEgMwSwZX1clu80C5Y0+2AtiC0SGn
lN3UMedvgHn8/zQ0vl3ZSck1xvFYa0dhZj2U8aNtWpTkhLOKu7D6yFd/lOD3VL9DurIWcIBMwImj
ae8CMtFwLR/ve/UuNrFxH8z8sMK1f+W2XZizmCjbsMWKi8LNOHkAY1Lc0l7ntrWu+saLMRGgN1vE
8OLBKRbVu6PqHm6W3tVxVRDZvW0JY3y4hri70EOnAYHni+Mur8PZcaU20AlGLWf7hYIWUZ21dzL/
nbCpI5dZoOrju7CGFnM1YuLyR0tsDvDHwKKelsRZVRdJHXRslTcwTdLW0iVrug3GB8KFfO0+OiQc
3g5F5hJy0fzObq999wuPLt/9vwv4mpz/NRkXlbFJDRTq2GSptYlywGSZeFROum7ltm6P2+metZeU
i2yHI4SdynhVf4/P6WqZgXalMz8mPp2P/JrL/8tf+X0N4MoMHYMOhL7zxVeIjWTs2Q8W5UfkUOjP
slPJTh/44UG9F99oE+JGgQXHvCNrHURBA/4xBDTvIhf2u31QCrdGLZL65UMa8zizvFrVDqKp3jut
uU2CnUZ8X7+pXsGboVIM+Ayh2tSJVzwT8bUx7+OP+A9OTUb5mU1XioAYlY4P+g689y9kd28obHo3
O2BYeUPdhbb+0Ljhk+KN7yHSO+DIiU3gG6fe4X6Jed4wkv99VKwIel0Jn3ybPSwg9iuv1XlX9fuN
O+kZ9uoQzVVD4T/Y6YeSsleBcip8IdmgCWR6CadDIOas4PctduTYD2Dn6v0c30rqgn+T/yzKs+tr
0QURxvfrOilE9PQ4B0W9Mg9C76AaZgpJ0CIirvQ2+sxvSTOQxxf2eLH3xIBptWWQr3ibvaRPDUzl
t9Vte0Oy9G3eOeFvLXZC0cFB3TDTsrp+0Q0khf+VLe8xtSNLuHhAetnjMdBfQjiSzS4K1pX0+u97
fcH5xncyZXTQpiJKdMy+b1Rpurw8SWAeVNHCSuVEdrlNUI66yS/6szeKPfj/S5Cji9wQkECywNFf
DgK0k1sraTzpTYoc0myYEwtOhF5ir9CWpQgLbSnfhMV6vGYZuCCp+nbNp133oY5SiXzx4EsMEzLu
on36Xj/ntrIHh0KnrM+WwaUEXtZdFL9QTTtGHZ9Xd/nlQTx7w/+7eeLJ+l+NdVLMg2YeBjz6wg9x
b9wyAHaU53irHsrnntXoF2SCx/ag7oK99nRsAIA5cr6pGlzooKv9eC/byspu0WUwtvqcr3nQL1DP
l3tFE1IzsYnSvfj++45DYCRiGwaHWnyQm03f3HbCu0FGEzEk7+AomBN+KujesNuQkHK0u2mrxl4a
2jUvt2FN4g6wSBcT+gnszrxlgdoa686p3zQUAUenV3k+vbqg3biJarv5kHpLxWVX+fPopIzlbcHK
/JEX4Yh63lN/oMsqxs1suLFhjWjWs4fAAPvr1/qWRbhsbVm+6/Tro5oL/e/vN+KkxOlWgloPUxIc
BN2OP9B/O+UzqHHpF18BWfTSCCaVLb3GJ7i8aPz1A5y8YGOfF5TDcXBA4TIioEWj/XHE42BuMoSg
PSR5exgIJSWCctuA1Cc8HrEGEqMGA6KFA3lbPFHPOkzqO5lJqh0DHcQB9aj6/P/vIEkpb4pHMucn
OJ9BvW3ltRR5xCa1nGjTXT6AfnbaV7TA/145Luj6v91Q40RHmE5NHPbqip1/Q88g+qWvo0dGC/d6
7rBU+OZVkM8Fsp8hobnBEEFBQ1F9sv5Svzaz1OXBwbjFTpzQyZ8/Z1SUBCA7i9Z3vFM1e7W5Vh1f
KOa/f+5JK3Tqh6qXIvajGpW94Ie5o7xrd9Gz5g6ceqwvHPwCd2ghGfHOJy/9VlwfdwHblP48QEfY
qr7i0aG3i98ReLVrGXXnrabv13fyjkudWkhNTqGRgv8GnRncLAkpMQsPvA5maSESytDF2iv6i03w
unpTOT/ucAWEFmuCCnngDOmkT4pgNJNhHprRw1xn5y+LyR+nwS2AreoxOKI87HVm5LbUPeXhluzo
0fBa84UAbN2e4A8Mj0RLzx8UJsHKFl4TG7Txatf8Rg7gKfDbiCLPN5K8Eajgri2SF8ht9Bdw11HD
MjWVvoaYf9eQbdkEfcs6Pj8uAW6KGz6kbrgD5rDu11WFyD8iDg0EhvRqbsynf79IxnlXedETLCkc
NFg4LZ78fF2v1fMME+RgZj/KnMngEZgdwbBOY9w38k9OkFH1JBP3nHrHYB0Wv6SMqYLf3NAzIOx1
VG7ND4EYyc6LovvkjyB4ZI7jp1eF5+hI7uNalTeM99vYZ9tpgtfhB4sMbFxNc7Ngkfa3gFqaA3ZN
TaJ5axv9Q1OJdks6Jcp/3eLfpj3JD9N9k1vpZiYCukQflBUog+ygcubMldR1otsVGSqMA0iiDZwJ
ygSBjLOlrkj6QX39mRAthwlAuT3+uHL/zk9h3D9JhhGkgDsxT9sutT4vu1xtHhRgdsZdJ/g5Dcy3
InSBPabBPsd0ungIOAEscwTofFOyLc07lUgSDfmhNXv80jfqOlzTZM2t5m2Z0N1gr/1UFCebHWOF
F9tFWQFThJiZ+wLGQ3gQxe2cbCWNjAHLfG4aL263Ag/4RkfrlVv9diI1SN0ZIxn1O3Qb3eThAuw5
nBV2Kj9Gn3qwzw7JjhIAAnHySv3NQX9LZEharmXRa9kMXsP78JoAXLz0ssoSnTweNpnz4sky2lbT
cTweB/Nw9P4HrkIdCl6OWcLiRsTk+e/f5+vtOamS+H3++7yT5XNsY52Uxt48RNOebLBO99iCj2/V
RvekF4TnyGAKTPXOAqR5LltL2Uo+hRBk2G5LK1rCKbFR3HHdErjMf3o3QamAVKZCrsWemvvqbOFv
DVlZ3eGnSJgXMlMAjGTZQ8oT7WidAZuHxIyx9WO8nTtHBQ9U+0Ll//ubXtyg/v6mJ29yMYmNvopG
8zA9hB/xob1DXZ06AlGl9rI/9QSFgLi2Sa789wdfUE/zCsCi4a8Yqc7mzdqUidpw7MzD+CWjpXMc
bNV11jCmXDqj4E0jb0mi1NYNAxbbfNFHlDELu54WmI1VqL8aRyddKI6X3hc6WYJBUKKc3IxOMKa2
hCZ16HQmFS9zu227D3MFbSL/I1ZP4rxHRoWRnJOdFLiRbCOeYHhcEfDK1KE/IoiYkPdb4g8tJQMS
uVsJE/EHQ7Wfs0fyc2rl66q5rb+YrcVnG6774y79nX3WP3GMT8QarFBV2Hm5hhHKtAkHH/yBDdNz
ufa1Tec1f8yPhgXr+SjQE31WMzdJGN9ugcaa78b9l7FMeMtyd7W6mQCQmYvdDPtcQFG7iJcBRxl3
s4q8ymkxmzQbWNWDaMnR/SDuGv2hKtZBj9KhyV1Jdotml8X3g3xnUAk/kU+ssknXGDUhsRKebbX3
euXVXKkzyq9T52ls1ZOVE6SEnw26UWCbxyf8NW9R+Xzl6Tmfdhs0T5EMAamHa3TaJa5LQ5pUheZi
cgMkF6f54tMs6OyuxcrBSYXCmegntu83KGrHLUbYxf9azb7YLW7xonfnX/GndBVtc2mh+vu6TvsA
eF8lvY/Mw2qH/6DcDQ/IIzbHX+ZnqgI7vAmfud0lGExylQVLH31zsIk2ENarX/++QxdGEN/v0MmS
eSyaeRXM8dJ+fcF4x/F/HVa28cJk7oZj/BawYeXxw06D3+kvI9FhqfxaoeZh72Tf/AO73DNgxmTY
14itnQ9195vuiopUTdnnw89/X+5XIXy64iL/xkWjapp01pfMhaxSk3FlHEpC9oz7Pr6RNdfsCrvJ
7/toD6nAaHa16VAsArpBnDJ7gpsRYMKDeyRw6lc9ern82pWejJU02WdMLbtNB06BTMTVekheqA+C
wQcAKGoOhSWd/iD0y8hXItbiwmp+96BGrw3g9eU2n3wvYiWYrIAxJsPr9EHNukBsy0E3Djq9H5UR
6TpU39R6Ha02Uwl2/0UVUHpz7sf/aAYezWxWFjbzoPC12e0FL6sXBYqp+pHkCvv8Zv5TiTCy3KMA
twvyhCvoPpAnBUtpWt1mqMwo/iaSy7w+cPV2H4ck+vY5VdJrYj7MyvqIQRxQ/WrXV1vM10a0CHqm
DPfZMjAsBJIl/kDrk3GoJm5cu3V2G0nepPpGucaGTUmp9086WWmGJ4KX0JiBXyPLXlqIv921k9eo
nrM57zscaAYYMtTdbyhUViTeE6hVbZn4VnQsfq2ex3m0u2a9dIuNNa919BuYW9D/7JItrcPp6oT8
wqojgzdhzVFlcptOpzeDVgcrKZWMQ/B8xJXQEjdsHXfaRmBGvhiphHUAZuZac1G9sKjIPDzwkmga
M7Y/OY+LoTQcj5VoHMT7WvS7nPPavMf4+RVCMcvrEj1OXn3Mwx8tBHqwFeVNvTqM8CGxIfVW8oef
9kjsw7QkuutbPdvWyc3qOd0EP3vJz0ybNKU8XjgaAy6trQni23xicrZaB50XAtIGLICswqQz7yil
2y5Rxc58ZcHSLtTEf3/LU3KApCphK46ycdCmW7V/XGkbcj/qdB3tl2NN8pRaw67aJrmVbVcbw12C
q2WPDtBiuKKAogZd0tyS0skHq8jdGJOQDuRssd4Ghg/yimNDV9Fog2yu0+NTb1cl0Xj0O9nW+Iem
t6Wa7FMELBAg2cWbzhEwlPPDEovNLbjmjDLOHie2MLDO4K6IiuepOik3Rq2cTHFGbyH5+n3ZeqVw
X4cPkXBXTY/tfC+sXpEBygwrV3doT8v6FymGj/kM38HipUB3EmzDyo9dTg2lY8R7M7Bbbd/EntCv
aeRSKNAWVQOnyp7CFMoUempbhXTJfPNV37GwHKt1CFtrpTuKwHmWYO0VYFCrFJ3gMfyFl+LY7Ass
/qHDi2aSN9TckTq5Ku1eu2uixxEVUItVrzEZ6cNDf+tIR6qcWMH6bU2IrCcgt0jrbmpAIdEzQhaJ
PW+JI7om3j+f6UiKtLSCBeAYVANf9ri/jsOaGclCLw0N0MAbgtyLyYtrG/wwCeJ+6afK3XREstLc
tzxJdBK942iHnjn1V4ao53Krr+uAtYggQlo03997l9GUTEraxc3BbNxK35T50ckKXkHlj5qtmIts
xPYJfYwJxDPajisCDLdq5Su6r09onbcSeg75EQH28NMIXbrrP4psOzXrCi6RtFaD3ajFdrHCV+4G
Q+8rtNtCMl/49W9ohd7JS+vyIcL5jv7NcOdhfRwxS092SbYXim5xvEVnFhYPc3dPrOoc/BGZr1fl
AelxKT3P+YcsPv57Y5fOXuuvO4ICjVR3pBBf3d6/fhlcu4YyTF3DZCS+yzo7VT2zdSdXK336meld
ToTArx72Fih3vb7Jawdaa4Fww/v3hZxziZYLIUMTELAK1+P0DCnkfVErA48IYhn5BfLT/NModiWL
IR6e/1mw6yXclKGVnj2YhhfoLi6Upty2pafXfmJ6jfnEjEQ8qLcFpsSX47aYDsGv1jN94YYZPe0O
p2M2kqEPp2aKNX8l7SJaxzpIsd/N7WpvjgicLNX591eTztoxfDXm9mRrsY4oyulQdyjF0kgKoTmk
gbv00VSw1rMbRXcTWGlPTZ9U+hix3zmGsYlX25FAIS9QNmngNdle2TH6iF/+fUnnWkyyNZZ0DeKj
TCCap1qyGZtfpAVqvTQgCdOW5jVCjdHRaLnYuHxF/NquROac5sWAua4qgM6FLSefv6y9fz12QmlK
WnDk8/PktQNr+SAKJL2rlZsbhCLNnzW4xmXR09m4jf6NvlA1k2fxdFytleR2XjBhB4CsV+7K8vp/
qwZPrupkeUimoVTGUqkPqejPOWtTPawL+T6ctosR1gWg4h/tSd00YNpg+8TenLj/voTz5j4PCBU2
7Cdd5W08da0PsRCbfSY1EBgnV0cIl3WvZn8HpqqR13r3NjV3x+ATk2V6lyHkDB405VHVt4KwcksU
b/1TxoA1V36FOHLz3iUyAwQXF80EAJQXrU+cDCUBumxPRfIpBEiC7xuFYHT0oNJz2D6axAYzH6Yg
UetnBrsxQXZS7R/LKy/8+fhEQsrIl4XCDZEa8O33R2A0xICMZ242w7Ro3/m5Px8kLOQobycH/Jxm
m074+e/be+lVBO0A1FTh6T8PahebQW+aoGmYoKt4+5tbyWbCbyy6nc1sMcA/3pIlLKGB7VEPvsee
olvkYKbOMWX+sLpyD86PVcs9+O9y9JOJh57roS4GmnYYtginhtZTajvDer/RHqR4Y0R2zmqBdxFU
TmEphDVkDvD7CoUuTZdysa9ipeRBBRZADJLkDRAY3JWv7ITulbkZ47K64Ce2q/fpsSemiDgCGLUH
gSO2f82icGGTxyIkGLTlvnJTT9szYz5HWSQirMmgpG2K1lm1toCqOFzjpiKAfvErww3yyTicawJX
nPL1qtH+vPFOIYp4AzowKhoo7yevsGROQYyhEWlfyLgWg0hki7RYQ14YllGvOO664Sn0Ec+QNdzc
QICVRiCRlXtNZySeLybLlaDcw7ZxQfF/7MJOM9JUAOsQbLWR5GZ8u9bMkBJh4XpBV9Z7YjJhd9ao
tt+v1VwXHnU+n94hk1omKGfGLYWoL3nI8kUuTIynFm9EaNsPKC7xjUR7xpVHu+TgOG5JU6IGZy8l
pKiI7fgJfOWWqOlrrub/qYa+ra9QwyVURVwM5QZw4e+v/CqR414P6umhX3lx7pfiFh6fwcQ/bBhs
IV4cdwbdYnRrGfFAa6btxaaKN0L/oPUPBGugYuuw+lc/9OGZHNS2dfVwOR4IsiMgdHAJAKx/0iyn
K4pyqN8creJluqdwHryceUMBywK4BtzmXwRbQqHax0/VH/rtXfkccr5o7tH/K4Ol4gJBjhjZE3KR
xJV1YsnvGsZc0iN0YeBC07CNsluFxB2noXsX+5zrecyPNBFkAvzEiH6ffJ9B6hae9VxkOnA3p7eV
4aFlZjistPeaDLWyuJtA4ZCExer7rOE3hGmPnSf4lSd+ffSL3YJPhMzoJAyUu8cIiKvhKcc9eCFt
+pww+PT9WhMbpyOCqNZlZJOsBtzSoJUshYuJ9NgfElsfsGlS49CXhR/uaMCFpWZYS3S2wDFOpZdm
t8fsoEf7QbltlMhTqtdYf4IMwb8N9yeA+ysl0Xlf++tJMBYIKX3cs8W/mUQzjY7d9LD0Bpu1GNxO
hAcirTyuG+OODnzJ0YoRHunwsf/vPeB84zn57JPuxaDlodAh6H8YjXvSygWQJRs5f0i8JvIwBGvR
R1K6CfpICczQlc9e6przN+C/7336BsSrITBrPrt1Ub72zUb0JPzg9lHZoDqJmFFu5Y8sY6IqM523
rnz60ok4+3SWAw3XK9PJU901aq467YNmous5Q9Nyu3d2kBRSIcPUighF4ild8pwNxu0rji1eVtxc
2/LOe0fL3f/rGk7ufqKlZjPrx+UOlNKPdnxPSBsBIdNuA3WHCghHyPyQj7dy4PTC4jI2UuDotL4j
lP6gmpc4nfT4mPy+tmCf16RcGdLfpe4yvjJJvq9OCivmUUnT5coUBkFYJmCc+ai/5Y3eeytlPZqe
QZu2R3B1W5NVcrvKt2G3k7A2BMNLIH6kzRUZ7flk7eSaTupkdUj0SCm4puB9+nPciGvI62tIaLPL
WfGqNvZ8zzr5uJPdsy1Xop5XX7cgPmh2d0uIdpn8Yu0iWaJ0UnWDLYhZce13rX11Ubj0eMoMm1SU
r7BQThtpmVYcj+LA49lTdlGtOpG5EWK7kV2sExGcdqdxmWy2vZ93Lg1VwFYaU+X5+vHk7FS83If/
ruS02SXHrZIXMhsV00Im5yuMJbgkZUsA7ryudsI94rriT/JZuRpZB0Lgq7UVbfVfV97X5V04fV//
vowTNVhOZu5YHbkhRyf/IOs4tIFGVK8/j64QuVhzYO2zujtXPvXKz2Au/c6/zmaxmhtRlfGpFObG
Q6TSZbbj1ir28ZoTwrt+F6y1x7jzTSSRtCXRFq6vFi9nxdPJD3ByOBC6eJiiFT9ANd0Jtv5GuN6I
St2eNG9Bs9ynDxBGfzD1wMNCIYcdklwreuMdVNJ8X3rDZypaAWF+4/+zNObkyk7WL7mshaORcGXA
hHusTsdfOlLFX3jsfM2h35/NXEK9NzU6WOVau3ZEvfbjnGwgY9Vp+bB8PP42syM4x9L+dHx9N5zs
6SPdhs964TAlEGCMZ9vcCz3Bvzo2ubxO/PV+nCxLZTdpK/3IVSj+kG1H6OuKpeA0d46f3Wgh5ISr
BUmBzCkXQ0SgP1wDsJ8rNr9+BuCegkqZe+ZqKjOhSXOjmh4kQN4MUdtNrS0lrVDd0FU13VD8k6Rr
mbNPKmBC9MzBIpK5gLUy2MTjaI195a05k0ydXNDJLSnk1pB7nQtisFhswHkdJZJKjU34O195nGkB
R6LIvsPMhqLfIebgyudfqixk2AEaNlIEU6d7+//h7Lx6G+eybfuLCDCHVyZly5KcXwiXXWYSKQYx
/voz6AZuV0lG6Zz70A3018BnimHvtdeac8zwRLBaqPP3E7RZBACYIHrtdlvu/gO3cxN9Fbbf2SHg
um6uGdNrd7VS/fHXL76KSG+arh6mrwLBWO2NGt8BfgH95IzzQL6rpTVNpsDOy7WZL5Ag//vHXwN6
p5uvTok+/LeO1e3vJSsvm7LNQjwCWIul2bGdVRhfnNLJTwvBiUR6ft1Tnb/3gRtC8RPWYvfQnbdH
fL3WQ+Qi1UcpM3jYSQHA4kXdQW/ULf+IYFV3jOijUg5x+6QnU/jaR70SEo9Eqn//hB+r0j9+wmUr
QDJyKRNDod9hiFO/JFf8rZzmvc2IdDoqVnsU8+R3qzdYyt+d98sHR64KuXOiDirx8khGKUS7XjD7
nXmEAyg7RemiTKrpXBPAEFPqMHOIhUVtzENh05w2kceJgE8aQjw5DTloSUTSyLYbl2S5graqBnG3
iFdn9f7GDfpp5dM1xHS4s6bQ74vNULJ4yFar97sChzrk7HReQaojdEvdoK8A9cHwQHv7f6njr2OB
LcvPb1p0ftqUpwIaAwYtBgI2/37XhsHMM7WR+l18ukOF2K/kL2ZCx3onV7a5LB3lV4fVNd8L7Vcx
fqQzyApK/UsCJJR0a6nbiJIjD+uao9qNG3S9AnHYp6HLumwYEv6Zvy9MNDIV2SH7NlLWzjOKrfp4
dKtfLIeCg8JEmoWRh5c6XVSzGG00ypTnG1dwfWumdgOWHbxLGNq/211/VA5iVkqKHHyXjxJsGomR
ly1DYlhIkyQzGA+1guuMtunN1e96/fn7L1+svtJRT3JF5C9LBx3BxIpSIdTd+nfxjC++ceLmRbYL
TIqrm02N60pFJrxxOjgwdOZQdVEyB6FFmNg5muqBY2tnEizt0R02DeYBeTG1EXKvyRy8DBON/8ai
f21VAlzEyITVT8UzdhXmYIZhrp9OyvGg79S38KmYdN6wn3YSgQFE3X8SjwXiGtXwpj1UxJNg39Jd
mF3iXQ5tEielIS/rcJW+qvNbNip9KhP/Wlkuru3ikZh9JR6rNFH2EaHt8brTVidEjFZ/B/yyfJUp
nE0k8wFLjIP928mlTYCsGeVHNRfQlBlvOSo8Pf3F5DRsd2rymYTrjpFltmvlXyWjKhIvz9XZa5ve
DVwOihwOCILmNW9NhqbL2lqkom9Cd8s2I+vEyWu+0npVyk7kDSAI4q1WPGo4Bkrxl4K370QvjLh0
c50FKxawf38a15LF77vBWAsVDVnilxiloa/PFNaRMo0WAnTTfIrVrtV/I97vF8fjQ3WI/Jb0ERB1
hML4mW/B0fIrqCdIE6GTDeAe0CBu6POWMGdokhFypZIB7WkN8K0gcpHi9p7yjlSGQG7QFgEui8St
DqFneKeF7JoWun1PUp4rY50kK2akjpDgNzcfYoCHLf2Gk7b896++rhP51SzZk9sadM3V7nIKuzo+
SWl2KF7UmeiInqly+TAt+Ta0HTgWuNCvqR/stYV4Y2e79iF9/21dJiBABV11OV8YjqXeDvUxO2Rf
HclpyzRdkmiS2fr58Wh4o8QY0Wme+odiKz33tPUE/NWcc5aZYNeJbXIfK98KEKXN6YjikMtX1gww
CG8PYpyFaXk3XQFXS8nFFV8UUaLUVrqeGuoeGaMkr/VhMZ5niom3ZymEa4UynvlnftoZjKeJiyIo
qARtOmtUihVmFMVDXzgGvoDJF4kfxkhWo/gCHayI5jGTa6A3def38dd4/iwUTga3fsA1xPTiB1wc
Tkqp7uRc5pMH9MG5fU1/FvoqHzkbInD7xC7NNU6w6T11ekJyltIAYwWX77ZkqkzyLlNZsqrdf7+F
142di8u6WIkyGQ1tmKsqploDnaE5RxI8JXW1a/wEuHxfc9WXOtesXCXwEC43ruScnVRgUYEP6gIO
+fcFXYv/pguSkUfKUGzJ4rnYqdOABqR+slRa82hVE97AfgUxXYroKuizuKPc8tL2MKVeScuwt/HJ
g9ydGdAZlhPTDBC/DRHuRaGDz952JySyo5nrIp3Mn2vkILfwRddl4sUVT4v9Hzv7cI5PhtyZ6r4n
ZyxnfL0w9VVNotl06FOFOeyRQaBRDw2AeVRNPdZMcv/pYeOPd1NS9urnDq7aL+ipgzrXoKbc2gyn
u3a54fx5V5W/rzHRWlPNKl1ltldoXqTvxXTBoTQvl5F/imcV+l4KxamnXi3xvicrkbSQcnkGBO3K
+38/Ysm4qoWmO0YGkQYP3WLMefEtiLEQZW0fafsCESSphNtYwii3OZVPtcJC5BESpvbuSfoPGATn
bvKN8B8jPLXE+iwz+aXRDlW67SLmU+1GFOYJCK9uYwpzHLq96OB1k21AlQkCu8xj2SKAbjr0sMcv
Ju/6+TjPCYcbsYSC5PZ1kmiI5lRgIodu17zqwfx8WppQvYn4sy3ZFqPNucZFE9sJjEOvjpYKuxE9
4cXY0ArmuQY4jwJPL19CYR+ljvoA2ZEPiCGx5B4hA2sOce9hfN8zWTg+SW+mgXUBsUw8+ob2Mgpe
x7+/tIPQzlZ59Fm9gbs8+dDpMJqpp3mob9mB23ZtHOdht1SKkAE35HGSHShsLHv8CjCDwtzdGCou
C08lO2WuhzYU/mQhGDNxZBdHlw9vZhTs4Yy5lCHqEczVutGXJtYW+IWdraZOBUvLs1wOLufuuZDW
HcFVKyn6UMXHGu1ZMz+lLz2NAgRUhi+1HgpLEepZSDAzIx78zXAL9If0CD20X9IZ9YdV+X8/EU5v
0BS2iwNFpMi7OGi0gRHrVRDISHNEZ+K7qfByvYlEmX7mXrIzGU3fem2v6mhkB9DyLabyRKziifv7
GyqPREqU6Sjv+21VzWvqtXIxWToIdXJF8WnA1gIQAYXYrY/3qn1hGJymJvGPwZGTgOq//3BWj0fL
qo7JAb8XvFMCBDoUSA/ogMonVmH1N/1/aGiGN/jJ/PRgdXCHNwwDzBfxJcuc8zv7yOxWca9cLynT
VZkMLWGzaURm/31VociheeyK5FBSMLjkBb+TyXW0JT+et4fcDxYiwHARXm+EB2DXmTOUy8fTalxa
jyOtp8RbRhu9JGhxsoHiYPr3IvPDxvb35V2symNkmENQ5Nw0AIyTAVVaRYfcpAEXzuiMyhge1s1a
dsm9eVYWw057MD4BtN+4ils36eLRGXpnGfAsk0OwwQ78QKRg7Khfw5MFyz5mlQImFjZL0LIuEv+N
vhcWt4ZK1+BM3h6JJyTprLao1C9eW+XYSHIUn2WW/vMC/kEbe1U9O7rQepi6qqLfNUBTSOcm1YbR
MwcAGSnYOpJej+LDGeUJEuUJOJRLvk4djrCmYex5Hzdf6um50zAbs86K1o06wJiez987FpetWZCZ
dB3B8qXtvMq6qMu6QNo3MBtJiZ2xXUTKlwJ1VyQc3Q/PazNdTpSSmHiUE3pPtxQ8OVmI1t1o2ap5
kF7SdCGK5GceJJxB5Ke7LPl+tI1Eu3oWMpuUErHA2yvAK5KWJgx8I/vdZxF2PsdU+JSTN8O8k4jU
DTEzTWG5ixg3UaoS7WS9GyOGKIcHWABPdMsDkXdD6XXPZxAFQ8pJA2uJHRSzWvLMeBvIc7WYabpH
kuO/3zHlaiAzPeA/7tTFh1glQWEZA++YdDgbi0zz6XHQsepfWCByspK+jNC1tiMsqaX+HZ0hPCWG
i2TzzE+tUG5+tsvRsZb9HTxi8073/n1911PN6foI64PVxAEPf9LfC8VRaMJKz+TkcJbc6d3BTFxu
uq9QWYYIgt3Ua1fyQjYWvGstQIHiDpfDuCwX3bqALn3cYEK9cUU/fZV/XtHULfqjYkuaYUpQ4IqS
RfkUbLABSOVOMhfw7/xsE84y3nhobPQrMvf8JD2ht/vOYrlxGT8+uD9uzMWXqSWdNpQ9l6HZQugR
hSyCqWK3fuk2wb18f39P4koD9dFC++see5cAqv+Fm/j6ZPXX47l0lltxQ0pMPiQHE1OpMQ/CTQAL
5ewK/coYDnCgPYRX+XjQFdySLkO2WiO/ZE6uKBmj1bCITCSmKwNfKjbacdGC1K79IlsKvds2a61Y
MeiQy21TbsdwV2UHg1PPeZ/eh85pK7it8BnnC6GflXCZ1Bl69X/f5G9jw9U68t+bfCkwjbLMisug
Sw5ivCg7N+MNizlrOWpKzejo7yQdNKknwtJWFxXOce/0Hq+MZ+iBbuENgz980FAg99Q0HtWD8kaQ
S7tsyKt+AbII1+XkiALUEKJcggkfEuE+vKXMvm5///0BmRdbmU6HTc813hMmSpqfjh7QHWoO1S5M
krZsobLrB3VuLP5955Srnun0Zw1FVdHmwhq6vHOiJYRKMu1dx0V0r/B3tlDxtP5Ab2D8kHcWcwE7
9LE641gARklHYFveafP0EapsGT12oUdQmCHSUJ1rqNrw4FqbEexgSEFvFh75cSZI9hvNpJ/KEhrQ
FCbMyElAvNRKK3J7Tutaiw9nn8ulo1RpYPfHO04WSWJHEl02inhjGTzR85AcAhwRM8FQROClZW5C
EBfgSxSWRG1VIt04XynXtGICULT3t45l1+TbCW/6x8VenL6DvB+MWFbiQ1cQ1wt1AqCkrQoeAltC
s+vzRyY6IaKozpOeCZuR6kNz2kenhSUhonfC3/J995puTpsTx7ffqu6Uj/Ii/wqhS35BualiJ3kC
g5P74ujr7WyIVhFRdYWTbQsGFZwTUpsTHh6JFGqoLUK06J7EAtfc3EJP8H+fRF382ouNwGpTacxq
Mz6QkNfoE1mgAqvstubcsh4t8a4T7loTtCpT4shmoBR085QBD3Tl96OLzazZaACSODaLPjRGxXzB
3koe51vCDl1vwnR6CR8Sy0lW6BlfbzaUf6j//3pYF7vGYIrnU9IY8aE2D7z8BKGbT2cS+uI9Te1m
3UczeLM8lipf0CQT3nRlXZevzejL4l0w+CMNWI77w1wMbrzzP+2wYN9BX1GNc6C+xAolp1QehypK
DjnTDW2KhsZkk0YvVuroT+OLvjwtU1QioyuInvRGbBLcNgbz1W+4nNpjdqh/kQx0Y/X4YXMzZJGU
XlOnertCleFF5vu0Ummf0iREEoK8mPzMrViRxwc925lc5gS+NhjAUJ0ex3U9pSWskCVWPnUxp0hx
Xlak9izkao7f5A6NodtErzc7YDcu9Ft1/kcxUI+NZvZWKYFN84FqK+Ge8nFCM3UUITQMFOl9UopL
mRtEMzGCmuqr89s8yx8aXyDjJQZUaNwVMpwuvo42zLWK0lKaWjTC5owM1lxI5mNWPJEmqUi/4VAE
+Mgx72mtE6WvefpQqFv63OJ5hmWyjx4KhEFuegaakLDKzR1Jgh8xD6wZwwxmk7MbT1i9rtD/uuCL
76EV0uE8DDoi2tPOKl8IPOw8VGDpfX4oo6VYAMZY5My13cRPnRoTF1pPuxRmGrOLgtzUnAh4RAiQ
SLB7Y3KuIPptatFyDN7ek2jX8vuIBvTfV30N0mER+vM2XxRdQW3op2Ne8BXj5FGdmL1rbnF5kxMA
ajEL363z+7Wg8+8/+e0z+uMNE60cC0zMn+x466v76IMTwpS2/KX6LF8z3DX/Hyqti795cSgYAy1V
qy6PD2zNQXAPPY3WvdPPTSrcflaLqzRxPxp39LKpx5QUvoCgVbTN8cYJ+Nb9/j6n//HjC0UPJXO6
34SJASf0TzMoCMv4YSKIE8V5d+sBX1tOp19OrwQWKGrOK5dI3vSKUmd5RD4UKRHsp/xZ5B7yb+VX
rdq0SlLlJaW5DZqw2wx321M/6fHbT0VwYrIiA2BZRwBcfrvql7DPNwr2TJyVHBeZ02JCLXw18QNy
RXhZ9Vml+OfsiVme7aTGBkh8RMtL2IXlPC7nHX0Z/9aC9fMd/eMHXpSDx/MYmal5wsToK74Su8Pj
OJ8MOJiMfxvTCPnWX/xhdsEtpfWFB22yoV2O9atME5UoKci5IlBBdXByhj5WjPMnTO2KfVrcMsy2
TFt/GjbSM0haPvQGUHK7Iek61SosuqjPt6F7S7Wr/tAl4MpM/GPKdIq56iRncW9EhhgfhqW5rF5z
1KbIP6nrLWdAOt78asQ5rW7zSX1sNtljNW84mrjHGvhRfqdEzigtK3plL8NwlzAW/zx/yYAZF3jd
+kWFQ7sm1ZsW8MK4p9N5niTvN9ajb8T0xfkEAy08EWTt4La+t4U/vg89qwZBJtLooG+oV5nBCORn
jF65PG4ZBVKewnqXP5K9LNvVk7nVmc3ttOXJ7dUpfjljv6QQ/PXvRfKawTV9Q/RX+ZD4lFTx4hUT
z0F+LnIjOhzNmVJsaNPXX4nshqNT4kaonGQtLnOIMhqKdARCHiPk8TlhMiTa6kP9Iuy6SeTkWWPD
yXYj0llndYeYf+Pm/bxnmjSIwMGaaOUv2mtRUp+bqhTEvb4r3Oy58svurQCz8Jo2Tyr0l3J+XABW
diP/POzP6easbM/5fPhsPhgaK0saOeU6XYMO6yvAbsaSw8nNd/TH75W3U1RIiIPWdXmOKhq1SaPe
mMDJJUKzqQXltkBPxgkQRvTUzdvy05nXUGn4YRpV8PtfRqz1uqDkJU21fThsU+k1qD4ixwRply0r
cW1GtLCO81F2BRBNa3SJmEsgOms+5wV9WBnKrtH2JnFne1l1EKaV1mOpOHK6hjvMfMiJCVKKFnF2
aE0PR1zfbgxXxhJwq+D+8emy2mBI03BhXoWVI+WzTmI7wEmWpnVc+FCd2ql/Jxml2RyZ0+STflK9
tH+N3E67H4A7o+4byOMkNHvZ6Z6QfIZ+4gTZCnFDqs4jdVd+RvToxFvYpW/h7+VnTBaoQY8LiyJR
kH+3lGC2K6ZQ9eI+B2ig25rfHszGjdstSqvQDYm2gzyu0Zj3GfhS1Zy6AwFRigoQ38HLA+/i5MEM
0g2vFj7DkBOE22szWg8Flx24ORtzWmCUbu6q6rnvva7nDBLZ5hn34dRhyQjctmNs8yu13BlQmoiN
DNyRMAtHXPTIbk9u1M/DbEP/VEX8qM8tmRyV1Db7vam+15U3Ia8F5DD1facsmuQlMp/qaBu2Ptiu
828sYcqjCNF4sFYnDhKJPTz37cJQ7VNk5845/miCFTLvG8eIH+8rdHeDnQejsHl5tDkO2lkaLXD4
cu9ph/4lLR31jkiLybiH+VbwCTJ/6mX7/BCv6EPsokPx3O+MXXRHosBUvf8S4Hw6EpF9x/taWaXj
8qhRQRM/7pQc4dpsk5ESmTIwVO/SblExzynm0RmSEeXqfQLZmD2g9KxV/yDN1WCvKNsK9nLRfgr9
vgvmpzPh6LFnShxcK28cN6i/MehARNV6NxnmZT3DqSxp5I/MK3k1JFsegpasLGllGjtq3AFaqqrA
AM/VdcLAJKFPnSOOws57UuaRsT52jl7b/17hOYn9UL0bloZkkEE7M5yL40ZxlBqxCIvwYMbzTEQ3
wRDgqx43SirC0F/WZuKoTezXp88wqwkDbBzc2/aAbTLTXoruoJxnTMGA1+fdc25tlOgxGzfANc46
d09xz/FbWd+FwjoOgPIcv7TAD1WmQXHiFKrp1fVdLayFU+mWwzzloeZq6WrZey6twApJ58AByxbB
GhdmrTFLyBlBCZOvlMoViOXrY0fRP2MiS4Q4s1FziWS9MTkWtgJIDR0IN/+4NfaS7A4CMYU7EuFR
Fr8HxxWeCbl0UFg1wJXJkDHllTKsZWFftJOJ4kyAW+IgC2Smq7vfSZNIxKQKTtpaJR5XTsE+3qsI
IdIPq/0laaFLvLcjG6OroTAbkYwNkzLGAjQCGl+qMLXRb+yPyWseL/pkzhQvpkVAD3Rww0cOe/q8
z1ajxRY5LORsjSAYqxPAKjZNI1me5QfFnCTCp/5uADgmzo7N0xg/mHyAarQK6iV/SZVcAXF9Nisa
X3kWnI+stUdxM5KIiLDMeCxd4TgzsPcdLbccGenX+yibCYgnhmIzBrjYmNtl55kqvBnSTsdM5Iq+
fjgJjIacFMltQRLHOhU+9fbBtKDPcmQLhM+28ORPDf1t8nIe5pL6YiIQorfG753Mf5ydczdTkBaa
oxt180B7E+PtKPlG+ivMdK/n30R9FTb3pnyj6ftT6xKNJUA0UWT3QIn692osyFImqKoQHQBHWwd5
XCTNrBmABzGWsZVtHoH6XuT3VM4Yb8kMxvdN0FXuQ98t43tZc6T9/TgLUPCCJsrexNYWdDuk7/mY
Fi7EKyDd8vx4gg1w47v8cc+ziN9AGUbH9WrPC3oxNbSSmDvm6Upjy5PR0s1hBpIZ91ZgUictIrXT
t0E5VDQByd21bEH10fNTvxqGSzYJIgUpn2rc/h0dx4rP4ZztNdGXiZawpjjQfy8lP9bgf17y1Cf4
o4LFxKmF1pnQQe2QHH1okL0rUO6zaOx7v3iRfIlkRIy9BnwJFdxuhvv+t5Q4R8DDYPMNVwKTBOp4
sLV0iWCDrYYSpX07b8Rfx8YN8vlKTTfS5+nXmO81xVZuIa6lnzrscG6nHwHVhgC7i927rq00a1qR
3MTzjEmIFHq9OdMJ/slXkjFXVLy0HlMijeIbZ3CEfcDFAKSkPn1b6WAyFViwhmGF6mgUAS1tZ9K4
qpWX2PADaZFiUR1ndT/P+rmq3Unsy2BC4TAa9rgUZgOW9fCuG1cZqo8Y1gPAGoKCJa87uQVqoS1z
kpOjnP0IsKGyHolSqvyWXYdUu4IZcjTvf7P3zsv1OHgn1Tmx3ixPlWvx2ssPR7ocaDGeAGgOL2pF
6hEqFBSnDo5a4iFdkiY6X3ujZyxvu3ujX1e4bwHG7owjGc52QegE1cM0Jwe7QlIO2ZW8UUk4P2Hw
Aj9GKtjp7d9vlP6D4OHPx/E98fzjjbKStC5EgyM8yV9Z5lWspGk672oFhP+6qyehVfCmIjoMlieT
yHIsPhBkGeLYp02FIgiFj+JnldPQyK83Yu/WpgvqXxNYWN2IgkqbQQMw+EJ2pxeUADTOGnJisA7q
qxGpKCASsExMN2TEQDON7PceTz6mDZMeoBeQ94RbpLyLjAkoFGpzBQ8NrYW9pdm6n3jC4nTjQPaD
YBgkHnJN7BtEjV9BA2NqFMMsCX5gu8TadNQ8ROThnf7I1/P7uJOfm5WyaF/orjIqcLVV/IYy6pSS
/bkU8Gd6gT/g0OM3a5uIio5pv+wLx53abAXlUctfQuMeCfFQvLMZknswDZemuX8hLtPK65DZnB9C
9dcxu2vHpRYtiTvMO888cSLck/zW/YpKGwlH30F6vbG8XB+QTSTciACQkhMvyWL+9/IiDoR+JWlV
7TMqfjTboxeeGBSzDC7MzkVnR3y0NEer1c0+Um0fIOWKAqb288HXnmjalrMyfI04Ld84fErXIcXT
lRnoXDggm+aVsyZLC6Evx0rfZ8jnEuVLRqCdh3YkU+rXSAruj83yJBwkfS8HB9xoqs4gxhMhWWi+
DJ/U1Yu9UE17tWWnySIke6FaWDGMi1T1xpz3Ungde8Y+Q213sO9O/EdEGBwuIuFVKNzSJK6QjZtv
eBM/KiYiaYPtgUaQ3AJYD0svBnuI2S+tZ8FzKq4BNbnkBoB2Bnm1MLRDxBurxC99v0jjWdJtz0Bq
TZdmu6qtqxwBg18S/QvCdMbhX2Q6xnJwfJ5aTd1pcwS7bb1E8WbsHhV5hsvAlmN8+T25y+1LKN1X
5sqIl2J3XwaLIwjv7D6JP/Nb5hd1OuT/dfSaHgM+A0Yg9KGuvo2wL8vWFEd9D8S6OR6iGSnYhCM5
0ir1aErFK+I+hrtshzQU1YvTr01p1lqz4yvzmV2o+PHb+Zckz40deYAhKwtI5c6OsvlwKP06mJXk
fe6CX100w1Mb3+SsXw9vvi+fow1LHpin78P8H4tdfIyzDtO1jgI3uzMh2+mcuChVXHSRTF3z3Dd0
/JtYbOcNYWR31tfpvBsAM1TLLvEjg6H7/6K7L33rt65v63+v66IHVOa6Lg2dpe85AsFJPPJuZvmK
NDyr3Bjj3UD4xMD79zK6QbZsARSgas6B8M20eq7I1PZbg9Qwx0r3/CLUVporo26eM0tZkhiR1zC8
3BoVp7huRcZ9xUsk7/XUPUpUtsVoc5q2VaIGR6Z7IsWQ2md+Vhoe+k6tmGKQEKGDxRT9aFyc2Sz7
9CXsPPS16r0kvYdWNs/iNZ7TslTmSl4f0AM5Cggl6lPBLnjIU7ebPXhmOsZ9txo4QrvojR1aVhrd
cWT/BB+W5bOW3InDWsj3JZIVgsZCNu5z8Qigx85k4prKRw1XY2J6beJBPToLEJA+a75zFamSIWA0
wKrWZcTingh9eDq1R79uGX0fH9TgQVOXQbjqdNWTnmhG3Vbp4XG8/jp4qUxOeVMixdUcbjCb5nQ8
nbTvr4PmAnxdXxJ8rXRJLdDvmmcouMkmFO0z8vjID9n4Qrdu3xN6QDBiVF8h/ry4O9FGCzZJ3jpN
LIPLYMCpz8ettjBerYfgMcaDEdwnbJ4ZGTfBJhveVOgtoo6WdSahiWzcVvaMdAq9GDnjHsBLtyq9
WDt6fy3SuYixJdxEwvMZQu99QIeHpgi8uMEuNNvcpg8TyaTBV470ovzAKzPelQvRPe9Ivxw8RLxr
1lBAdA2fKMG+5DH4CJw/hA6Gh0dtI4aY4kmCoyrWLTIDiHUwzSnFvZfITRIP6clGDwzZndhiw89e
TN0bdxqT949moXFi4iiH212z0c9G5kHH1z25+2wU6AjIYrulb1jP5dUpdSzV1V7lG4YN7UqLYdLM
++9TvBxSVjmH3VE4anviDwYOki9Ip9gVUETXsdOhQWuYRDgl9GTUaw8wj2eKO65P71MsQDtvXkX5
WczeB+UOkQ4NZYjKPZIHyLpn96OI/AIu6Qo+p1vcqSt4O+S3FJ6mcGzjYD5xqwfIzR/NZ4oPYS7a
RePS9QEZl0pOcUszafywngNENHUF3Z9ynfQtDYFRAyLUWA34TCbJWPxOWp5AtCpvWfs40Lo1HhEQ
DBj8qVVAE/MmnHyoRijfgmTJXoo6OUhAVM96Y3akRyZ/NigseFCVS5ChePbV/IBFsntLDqSTdjxX
d0TN9DWmSxXERegqpU8cnBKse5F44LnwFH01mjNsecMj7jiyunAWcyiYMhkPp4iiGlQHzGoTa/nz
qD0U5ooYPvCAuEKDfX//7wpZumY5TS8EWmBULkCbryzNVj2KRiUg6A+/EI6FEtackmL9rU6eW1YS
WXq1eGkD5FmoHuUlNJVTuixpMx6qcqPCYS2QxdTyqxK9t6pDh0z7xY6+st6MHYYo+M9r5ThBuOVD
80qVTNg0zh4U5LRWpWzWEK0iuZSUKZBIQJXcMqRBO2GqU2DoAOyHZO2YGolg6ta0S6bAozOOTl3P
EZiKuNZoISj9B8cxmHGtP65M9U421ufGH86gxw6h7sgKAYlQUDnNxM+w/6V8WVrLALYc78Jgs+uR
jnfSIX49Gcn9OWIBWRrac3FGLFoRhwPOXLPPr7JhG/U2iubgMATVRvcgH/3m5fjETsBg0JEe899n
siaKWfqLUpZZu9Ds/v20lKteGw+Lp4ROy9RNGtoXJWxutqe0Qb+xp3SHAp0+hftwlTzwPmrVUt91
pGDIHq5I3dG0DXeiTu/T8FANa5L3JqOf4oU0FaFspPOWzjLxo+yyvT02rmr6FmxKWpcSzA99yXnx
39d+PU69uPaLMkC38vRUcaLes2NQlJxjjo/IAf1MXRoM9aeD6Uqk/MV9dT6Qnlb24BITRHZsc57w
Hj2dv457nrb1JZnu+NVTsi/0Z/LgTqXHE1OB3h7gZHTkBxirlBTdp7G0pccUxZ1s14tiKc5DV1jX
xjSeTsoFuvt//8JrGNj0C2WGSLRbRA5XF24UK6h6Xe/HyXEUWbNUmieiD7fCfBqfKScSO1bdIV63
kKWn2YcCDLSaneBaP+X87616a6n/acPGG6NMCSXMjC712lkcFQa6Z7h3WBvML/qa8EZJ2oxaJ9gc
Vc+K1yMYA8JOkV6Lbk8x0ZHAXOrPEmZOSpp+XAfRQiuXYILS5In0lyP0oJccBY28ig/K43mjUrS1
fp/O4Gi2Ba3nTW0u226bjA+V/EKEMwhWrd0a40wPZkeKFH2WFYuIQRqhJP4tosn1hGx6AoR8wxhH
YSV/7wh/lMCWeS6sUTCnEjiYoVH2ZRWpkjMZdSSPD7P1lVtk6m/dwUV5+9ffvOhaCaEeKnJJeTvM
Jhoz9l/cK/likPB6ljZRPponflh7/DDgfciC9lKiSYwHiQ34fEss9d2PvLwYxq0yuYXYS9j4/j7j
ZtM+WIrcAHrftMsS8ORbnWKah+kENjkyznHTc0n01ftldkM+RvDcDzUiI3QOGXwC1tUrd1TKc6ml
ok64FL0S3irb1Fx4ior0Ifa29H0E/dRiiob6ICVbhlDHZAuOGSPoKSF106GqGKV3gh+TAI3Wpxl+
mqfHzHo6afciqLn2q+4WQeKlqpsa3jF5gPIWiqsOmTWpyi0YCVj5M7N+HeG2ZZR4JDnID3h1xYlZ
Y/rnxxO2BOVzOD2o7SHK70T5Ti3edGE2FjPTnEm0Zwp5N6aHiHJEYi6mVomXcXbFI1gSo/jtS7WP
BhMVzTfF15H4wDIBzUJMWF7s5PJXmcCxpCgN6veY/yO3cOn5xOnoBC0kMUTJ8iUYdwlBKYYnduiY
MEuZneoIw4uRUB3Sd49XVb/U6Ykdx8JmvFMNSzLQ6/saMadiR617GhG9WL4ueXnj1sZSDVyjex0B
y4ZzrKh5N9du1Qk/1Y1sOPBsLUPUpcsBuZTUTaIbGS2KjDJ8bTz8J4OGmB18iLxezBpqlrqXgACO
qYi9JdD48dP+8wIuPjNDOumpKXEB8q5143k5w/YIctBEEZAQ0XVzZnyl5mMpwTIioaAD40Zl9PeX
FPVjK54EejLnIy7V+1H7OArZJtYLJ4I9UDtwQp2qWgmcCVLVdMyHEEK6H9+bWohTzj4ZW+tpfNex
jIdE/wrL8p7kFl+68Vy+RfUXH7yCOBLAsKlCdP6uGP5Y8YQ6PcZ9qmt7RWf0sE4AvJ8Fn0O9x6zE
keZyMhNGt+w8jr3UUaS/r8+iq5FcScpqNT8+NOk8Tio7BGjEDK1cN8jt2k0euNDTcSYedHMW4Dh6
J6RXlW1+SCTPBpXC2eGj5STFCeBkzEtA/JhDHq1dccfYgJNMGNDFc2sqWYR64mPgK7seOWlMEeUb
tN4QPlJV7eVVSn8RPzKo7k1PU2udNna00+u7Xj4EzadhVPZZi/6HszPZilzbzvWreJy+jlUr5GG7
EZKiJoCABJKOBpCguq719PcTe9tJCkxcu7EbuTMhVkhrzTWLvzjTC/wqTk7qHaBSJlVcHuCfb7fh
GknHZlCxn62BUJCCOuITQ2wm/0h03nnM86ZkU16a+KW++hdnMoVp88zeGhfzJGaBxSBTpdlYyewK
TRHcHqYv8C4KR32/EFAa2FVob1nNROw1aS1AQyxUB9+W/mmEVInDd2XJ/cE2m+336/k8LEJKRFIM
lfJAhm03P93giZRUGlmPuB523lNP3+1UXtX0qSppS3WIHdEmZ/Di1A7YDhgkzPMYFpIqFj/bHiZ8
9Su6Re0CrhOG2J7VXIVOXizp7H+/0K+qlT8WOosC7SB0RSyzUPkRCR+sh5o7hihYg3nbQLunTpj0
OjWy4dUEs5WXC5HmiqPWR7O6/H4pn+lwPDODLiEqelDMP4lNyMZQoUMBwgWg5zp8gOFrNLtk8bAQ
t66qLhvhSvKBadg5++umsdr32ULx2t7zfmk6PBiYCqBDjkYwRw6NtyxwpNHJSkeT9wsM3s5s+Xl7
UMIWgGwQ9qeC5bPxCQDBdndHI5fiE7gDdCmBdbzk29DdontsyBDf1dvsRUUV2t+HC1uzNDjm8UE+
RPaw17bZuRc5q83/Xo0KLY9EmWxhdgLkWi9rMxRwUtsmJwQyaXwzRtZ/GogrIOYy0mI+F9LnV8jf
nwkKDQ2rCdM5y89LvdYyT3djDr2frJqjWABQsFU8IX5k29QptZv04mxKOh87/PWpKFAjEzwht+Zs
31KtUswv8+QkXss7Og4HDb3LbhkBG0Ba6VcQ2zJSutg+m6uwsEETpPWGNgDMhcBJftCBIqRP9fOt
BoiGvgu8SS6kixE4XHntP6m3AjO7dpXLDq1G8vgcpgBwP/qVFqDpaFyK3spXnNE7LF69fqNr9lCs
vNZG8TGEp31HXcxRR58D40Am+xTOmJHJ5B74YFDDCgd473TQqIY9hdi0HoS17+4rEkxMkbMfPqiT
ALUZ0hEUu66K1uGfeTiBOcEtbjD7hKsSN0h1U/qbFJCPCM4QbwYrFzZSu63KmzQ9oS6JbV6psJzm
isQmvDaKZQWw24KDniMj3AqvEiSVau8xhBDKR1O5b8BXYh/eUQmP3XXdbrNzfEh9lvP89eZoeDLG
VSVQcLNkWvfqoh7TOD5lb5AhjWqTaj4NkYux3o0oM0aHuPgZKLuRWqbWXhfVS66/yjnSFtWdNBZ2
xLYWEJ/xriZwydgu0UuKYmgLkIeL0qqSo4yoDNTh3uZiBvghhi9Bc6ljXphuFLxiUfhWMF5YjoMV
Q9Ci3IUmGt+koGRpnlgqmAQZJwH5RWtPRr0aHw3/YUT92AD10XDG06TYqdy4CUiMNgE0CCm/0l7R
79sA8Po+HKpfPawJK838hBRRf79iPiQiCuRyb0y0+FQ4izUcHB0NfWxwF/vCWMEyl5OdguR1O/VF
4H0JygFBxQT1URHJKuTObAhViX6FATzqz17KptuOANp6pBa0Z1Rq2fSTrPlwEy12snYZICQc/YrU
58gEQcOdnRhvkvw4tGt5c46fMPdxeN8HZINQnony2DnMOhc0Y9K8DvX4JNGuDTfIwFRv4yq/Mp/7
56msU5I385pp2Oocc26uTPvXJ5MhTCPbySFwFrGCuMlNNTHiU/DmPeVbDuJlfI+ASXzUN9HqnJrU
/Hb99HGzrMiQBL8yikVM+exfTeoA07MFMeIU8l4SgcHRv10pjqRb6ByVxSrSNudB4tp0h39Ijv5e
BfBHbiyakvMivnG9Vqx6M8adAeY1CrnjRuyWwat3Xf3IHs3nBuHJcurihr/wYs5O7WVc2GO6jPEV
Bjq8uJJ/Ylr6hCvq4gqMJJ1Xxo4ofRNS7lF7IpqivZcuhZ/I4HSLZRwfW5Trc7sxccReRpdEqVq3
0AE6M+eddwr++mILRUFB8t3gbRZP2loMG7nm/lHXi12C6cUEMGfGKxU4wVjYEyWWVFrRobWmkTlu
zEgxlBxlbQuY9kw6MAfbzBczp8XLbtaabd3Gp9hzSvmA6rO/2MTaq8wGYwYnOpVotfo6Q8K8dXr6
0eg5XvhavOxkYMeIpxNo+tiOITaTvpP4GfXBM5+Ft1i9JlS14uW7pYMsLvXmTVHtxMC1auG4peU+
NcV9eJYUOCvY3r8Q4hEIYdEbRat0llEIhW72RVfFp+iNNvUWEn7/XMMtbu2E8lAC0b0VgcPGxxGD
YqgY627lLsONhH1ZQ2PryLdwFzsvuQ1/jAoyXWApL/JzGnrzDsm0So3/YGtynBmjzfbAAqlDwxQW
EdkAzjsk0k+KP20AjTniY7t3sTmitKfk2tBxKBcW7EvhjZzAQmqWeRuXP7bZ2J2da928v+/Zqfu4
sDlURit6odYqPzmVNl5JjGDNTSRdoto+aYpFG3gudFNP0UFUrGqFvTIi+BddvnR/FUAH0v5Xn1xI
0jNEQbPeCIql9PdDYo+owi5RuVGBuOy82GlzbHTXwC7qK/RoLgIgQUZzal5MbadK+1O5uNa9SYLc
tcaJMFvdqIxEkURaen627l4prbNIAWpJWxWQ50POUD7jjFglpSScNSYCl3195dWXSXuxSDUc+/iE
/k1Yh7sSq2MdLeOY941q20K9xKJopC5OHwql3UqA8qrqXs11qxUn2iCaT+oPCVmHpEPL6xGLcs9l
vcOuH1CSz5CHI0x4b6m/GeRoKS+W57lXc/bE+2ah1aIBWRZxvpuTUnRoV02dBsDfkJtayc7AYdRs
cjzZW+mYljXgMa8x9lLTaabJvcBzUAVMFxYxQiB6tTHQxbUQhkthbXXXwGyyxUr4VWB7A5bvLH5v
uo3mW0hSSJWAGOlTXfRnUW3WZS7rCTn90PwYS8wIA+AreNThcjReJN6FYD75gP/RKmMv+bDJVoU/
1ZP0D3zE8EnoImFZ5vd1tVebbZfGa/zPQ9R45Os4pvmmQ+UbbTO4ykRarb1wEcL+NA8LbR1xKTEk
Xk4z0+xwLlZK79Cg777ZrOw0BUl1g4YXgTrNxgCz5F6L/tYtrzL5ojPZrPvSAyN7t3iT6MyJOzc+
Fuqeu9MQbV24CVMm9gRPC4+tFF2o9rK7SMb1aEJ33MWL6Z1NrnP9Omgd0z1QGQK8VWjMxzsZRRB0
SQZe7cobVlhtkCpTo5XucTT43askv44L7C0rp5OWA41QoJs9WNQ3xpAdjoUkTvoquzFeY8NKMMvW
tmaP09ImuSl34bV+TEHbIjtg9d2mGO06XMvaOhD2QrtpYfWF9LMeGYzqMVDzY6FP/uDIbeLfEfbX
Svezja60bCXUdl/b0jlzwK9KJ1xMfm+oWfojVron1LobnkRq5cBKCkyInXybr/wVmNVSvQwR5HZv
gWcMzhBjR4/w888S+kK3ihZLTbNkLIKZ2Z0zkJrX/n8dzA8LmyVKqZupdaUsQlKUqeMfrlrG9zoM
L9SOCyGyxOBFrC7BpcIIolnG7naFZXofHcKToTPxtfXRHvHfBfvhFjcqI3RveJ6mjMNqMUzs3EVe
Lsf0CSjImTT93Bmd3ZKNKEVwxLzoBPI0TxCLNJ8ZEhb5KkX8ijYumyZcGxKoeYAmMHaWgkGbYilp
2DtvOZ74pBurENSp5MT3KJ3Vd127LGRmtsDQmWrBIyPC6hlQGpoaIOGv0KkJlMtG+oERoCW4m8o8
k8q8X02fTqcKrE6Upm7CnNoBmKcLI00PT2Tm5UG2jFV2HWdbxfzpd3fIrynuvq6PDQtVTonKUN4x
AGbGS/HWdW0Xr9DmggORw3hZ/AwZ/2tXsmlLlEnymT7bVxngRJQQMSvCe+3TfErpml5XcAI7Teoh
W/RQIUL4O5dyP+Lei7SFFaprFawTBp2T3JZmjf3G6LZNvkvATvFAJX8KqOfW9UU35o91zeLbQmuj
NMd8+DRejg9MZiclgnxlPAvCnrZar4O9mxiEErLQy/IJ+ZgBQQBSbeiZerpl6n3OCXXeoH0/YTiD
TqIhBqX3+99/KCe9qDbKAO7IyX3snOKobDj7rQPyTjnWDjD1HZgNMFjDPbXk6vsz8uW1Cw9QATyC
Ay+EsT/vsbCTFn4sZ8lJQOTjpaW8H7onGfbTQVMtxW7rTfziY82qr3FCVBa3FTp/AeDQjQtWBml2
lGQB1pIUbXyg1XGPLhDbqcEqYQWDISwm7sCZJX91rD8uearOPzwuvZoqjrBITsEd9ATGTNGx/DWk
tp46WbwRQJmAUaYvj85F4MimI+UbzO38cu3apbwR0mPRI4O4G0fkfK9yeR3yowLX1TJtLv3sPWtC
T7vtMIk9c3rn8srvb/rj0mcZsRd2qSCbcXJ6d+CQLkwVg0Kg55hkSrR4l8OxuyjWqF7WiGGl8UX2
MDwo+hLNHCL9Qjw01XWkvWL76W6DfItXxrnWBqZmXyQ2OgRWQ1U1hcn+LLGpC3kQQ7cjaVeRdj30
5k5WH0aJ+QokGDG70scLzXtSE4esdwT1nAB3ov+rTBgfYYLMCMiX06wrbiP3CAlA0VCfRbxkmyQ3
Ghg3IC30iWWMxhE5dGBqAHF0Fjsz+1mAV+p60IWNiGE9dg/NqfMv8vIiNp8zWOlt/KjFj5J6l43Q
zZY9ln6VjcUd/POESXSFf4hlgOYFIuGMp6ZEjXF7jNGPVGwd/qJ6MIwH7U6oT57Vr/O78gSFQrxs
HRrp14oFny3bxm9IA6X5XgNVnMCPfNBlJuvixhhGlvWsoECqgwSeZA/i8qUuXxCZ7vwnsVnLArWM
JFk+kOQr/wSwTrgeZfA9iMu32cBuvPI6yGtbH+9x8hajPKnF1qt39V69RBINijKkFHgFAjyoSVOK
UbI1/FwoTsUgzgrWQnakSsL6ATnneqczs9Es4bpNbROjxhp1/QBIQ+CE6m3K+K26k9k/VwGOPkN3
xrFkjv34axd/2CKzCFr2ZjtKGgfQfWxtAbuDZFXKkGjAKTr+T+2AXAAej8x7g2AZP3XCJfjEGlmd
3NIRVvxx3vbwq2aO9nHTzpKnbqG4YVcRxcJtue3Wyr5/NkLL26U3AiYMy4VPLyfcYF6COVhjl+Ea
u/Dvo9KXQVxHsJ2Bw1eKgbWiD03jsgQN3jcgsnV5heDuhg2zrctlCFXnTWdv7aap+lm1uC8aknz/
//5wYzrUH0JibRaaH0XEFfWCIjJ56o5hs0TDN4jsUN3KpF6x97MrNiOYCNcSb5Rr4VpfqfcwEBI6
2y4Mv8u8vcCudiQnCNfJ/fdPR/06qvxe4GzCrFa9HEhJkkCuXtrBcbQVWwMwkR1k5cYfX7z8VFIu
L5xGfNBRR0VGDKM6BE2MqTWAJzIQwbZiP9k0ZbKfIyAXTjnau4RMusswg41rLX9s3ZMROLVm+e2G
jsb33+Hrq/LDQ561Rt3EHD2/T6lQqT/Nyw77rIqGLR7sSrsSuy36LbK/87T7bnEYUMx0T4L7UPUr
smeyRviqL3C5NHSkVKhA+lUYXqkx7g4pThzHNjk1FFffr/jLPUlaYcD/mDzI5olF7Nd1UohRcspf
2BYGSmNghQunoJrfmz8C5KkR7MGtG14kZQ1ZxvefL0/JwzxZnQBZYHCRj/mkdjr4nem6ZpicFjQi
wev5VrTLBZgC20jeN1CSNYTgth66eKWlgTTOlsf6zrPSa/7nTe6RrP4cQDQOzaobzl3F01X7aW3a
NAMmk6bdMEt8hMqvNL+mzK0xHlm80WWV4YQVu1b9McqOllwYuSMh3RuCTnHywQKn2qgTL6T0rNjb
Gv2uo3L8GWr3GVj1bNX365LS8Mzk9etXSAYNxGsyjZ9fx6WRxLiTkhtC509vJZtpK5IbNPGKtabg
R9lbTBQcN7PHaK9Iq+4c0G+uw/Me7M0PC5gFey00woURUpcqJIiMqRCwwPWddB4e11OxLUAGLesC
89Wz9q9f5XkfP3kW1KVFEWHKxCd31+DHkmO/rV5dFKEnnDr1pNM/Fjf5xTnW2BwfMH1hfQJKcJ9M
2J9517JT1KwRwjI+Ie3YZFeNtpcZM2W3XXivMJ6MoFNFJDHAYsKVPqUI/arSrELYYNKuxE49bori
Ao/BekDJwIkHS9CWpbj187faWynTk9L+DyUNS0ZJwYTtxph5vpfLVgkQWY6nUkvLb8P+JoTUhvZI
QBdvG9vhDSaHYEvejOGxTl+79HJMHB2BLEvfMCqILdjyZ47+FzfSH0uaJemu2S0WXSUyzaEzqhwg
RqjDY1QzVGnoFIzUg5OiR72EQpholuu+FNj8mGQzuSVC9sCnT3f8eC0pK7cmv9loJBT3wu33q/zq
dP2xylk+Xqqe4rIPpimFx/uz5fHHKFgoF7m4Zza4cyeBk+t2CeN02P3vXcv/3mv/9eJgxf15bxdh
4xd1zedDe0F1dqBOd4rHAWGpyaoJQ9kViK8lMO2ejh/I3ge6tU/qJrDh+3z/KOYSkH8thQqQZv1i
0pyd5f2Lsi8ad2gAKaQ/FW6r0L1cdD+q5hDFsOA2TbYX64P41Fz4tnYssBRRncWlNx6hx8vysanX
+niVhD+wx0iDC6jUUbkbsB6w0fF4/n6pX3UWkDBXVSAetBU+Dc3UiAYyKufhqdCWVX6X9vusWgGz
h5sQPoBjhKwqhnC59wBkoE57mgO0Pc+cBEYdWiweE9nl34CLf33p/817za7+ujmq//x3/vyS5UMZ
eH49++N/XgQvZVZlb/W/Tz/23//szx/6z8v8Nb2py9fX+uIpn//LP36Q3//359tP9dMff0DtNcDS
tHkth9Nr1cT1+4ew0ulf/v/+5b+8vv+W2yF//Y9/vGRNWk+/zQuy9B9//9X213/8Q556UP/68ff/
/ZfHp4Sfu82i1/ip+fQTr09V/R//wN5T+qe04PJamID4sR4m8+te//4r+Z8aIyIN46vJ32nK6tOs
rH1+bPFPjQIDiSKG0OQvYP7+8S9V1rz/nflP7MUMEfzflNrAwZP+8V+r++M9/X5v/wLq5CoL0rri
6/yJTwMARv8e+KMh0oLhT9ps42uQD6JQa/qbQdu3cDyXALbRKpRRfVYgFtjKo3YtlTDmrOZQW6l+
zFy7RsD1WUr/d0Hz81Jmd63RmIM6JKjUdJbGUKzahdprWO+k1YgYQDfNcUEOYMVDhsxcwdzETgCg
BiFkrDR9hNjRx4OvR2e4KNdq/CCeq/xmjuyfFzi7kkMkN4wm6t8XKNmoCYH5kpbavRZjGymc6KIw
SLUEhMCWhs/hM3ZitunOgpv+zAw+L2PWkhYXqCiKCssIEdkdEcMGZeKHl6bVoc5X3CJswyQMeLB4
7gVN98HvpPHzB88uWlMS0tSN379/Y97ACISfDPD0nfGQBjbs+u5dZ3hMtz7jVvG536MDRJINyKxH
HS9bid6V0l6eZ8TOKqzPS5tfuGK8kAeVpVWxbeTXiU7/bQPhTQPZiUj2aDHRfoeWVPEqd+9FYafg
CqXZarHMIHFihtGsae9AeEIFwIk6TJ7y6CbKLwbvZKwbOmnI8hWMA8Ejo3gknEc9i9Nr++7pzm5j
QeuqLg85icx3nKg4mp6DqzTsSRn9WjQCxJuid2T5UYpOkGZH/UlFRB5CVrBR/Rsxe85CYv84IlqC
hvG1Vu0Dg0OcXKig3rDrUEjdgaJtYhfDRcs96NmFEO0ygOaaBbCzlVeLk4eFOondjzH7Uf4AmFX/
GIxHOHu5ft9oQIRxeF9Ve5CCt9mVFNxoTA4yC0hFCnjn0t0n7S5moBXClGOkYYtASHcgSHSMv/ca
nBwr77felKT3FzU+K4YdnmpLiRymBeq+/uHug1uxRqgfaCSWQfS1Vv61EVz50RpUfUe1iRDL9kO0
/jsefox/M6vLTxvnvSH4oXeQxoruyurY39TmhRje++Wt5O21JNi1zN7qG1m7SlugscSfPQ5/SxRL
kbezk3GXM4bU/Z0A6ZQUuAdPLIZr0yrR6xEvSk+50BKne7e17rEa8i7bYm8iG+ndq/1dsDiTysl/
dhg+f41Zh6HS1SFeKMROxDWQDnFQOkD5bKlk25C07oHWNbN7vC+xOQ6iSwGzKMSsYfGuv3+cZ9cx
6xL0CyEzxZ5zWNtBtldB+mGjIXRvDW2JHC0nHBOBFvpLsbUG/yD8XAj7pnsj/TOc71cyg4D+/UQU
YJiArhksvLfxPrxYIxyrTopaNM9uwCwiAfOMyKRpxU8MYdMlHBA0m84ESOXLyPzhM2c3GJDFZFG2
fCaQyfCA1lWo0aIPN5G6EgRyQmwW1ori1HazWCnALXAgR35kcjwZlyqGQOl+aLGBGpZOphwXw5Vp
HPvsDnkb7KmX4v4c6EyfLvdPIefDemcXWi8uvHKh5P0NGikJ+lkJ4Hj/3fIove/SVRSADd5o+LMI
sl13axMn5pGu06RDkerbArTVgBkZlYt8Goq9TrZAe8OJLFcBw7AS/Guw/35xMLeuAsvfjnM8CZfa
4piFhxgLX4fWMtvxhlmzWF6k2Z7fFl+KyYOcWP24na6NBWJL3WaRbXIEi1++3yKzBs3nLTK7SOuy
8EypZh6CXwjEdcR7guSV9/NO7vL3RbzX7mFH2DRQFTTpoQ6gFgEwM4LWtqXDDmATxZv4GDvpOgrO
9T6mo/Ldy5ndtr4Q+o2QlP2Nj/EbRkEb4SgdEctiHI4zj3GmrT3r731+GLMbVOjHsh119u4grstg
rSCwLDCdWccV4tDHKt2ji+83a++EV+3E+MIP1KcDUC1+gHLHtMp7KjCH9b3rmBY+mlg2166dBpsU
NdAz1doMWvV5rbOrUkQ7V3RVot3UvfKkbRmcxHCTbrn2I9HB8w3qvkXXKqsglm7zbJ/DROHsLyc9
BxdQB9gMzLzWzebMjjpzoN7n1x+DTuFXsTotDF8Vuw1OwLINxZIUtAne8m2zDnZM4RgZXrp2+NZb
Xe9PDptAGyfXxjMRcDao+PSU3mveD4vxPR/PkoHFGOWDHz+GtzhBaBWNSK12chFZEwFDZ7t08rv4
yczQAd6W4f2IWyajCthm59YzU8z6vJ7Z3aAPtYdmekXeSkO0KO8irMYQ4UEUOELP7yCNjxNr8Ty4
6utL6XeYmxf3KCGklW/wIIpoJwMtyqstSGw6ijfRelGD3LGifuch4GUh5oSyhOqtUQeIX9J1E51p
o89moJ8fwuyK0I0Yje3pVJNFYvDkIRVl6deDQ/u7y/c+4uItPmFPwSHRD1CCFu0ecQq4VcODDrER
ERRiTZoehs4FKr+UjTMT8ZlqxOf1za6EWkmKXlfJQgXF0ZO3QLqV/KfcRYW7g9gS5ftQ+2WU1xh2
dVdNiFjzWpe2k27fQxMeQYTctTBfh/DnqMA+fs6Fm0h4GtzLnMaEgEcP1NQK+QvifpWj89KiVXqi
bqgUJ8W6D9LRoL/00m7E8VfCJO8qHJzWcd8VJFKrK9Yohp45slNc+ybMvouhfDglqdEs4ljmEgj1
DWYayspPLocEcM9aOMo67wWfNOSAnhdoZXCai2VR7wfRHiobnwFUzhISmWVkaxOKWEYLcrzx6nPx
btoU361xdhVkVZsPsVlPpUFebSBieytDudO1h5ARRklcwTIQkt5lFBKM1zWg6QvoewqtvJU+Hnm2
a/XsxO/LxsGHQzW7L6RMCiI951D1K//K3HsOwqgQZ6ub8wd4Bvv5vCln8b4xFcVtSz5LW+L9kV+a
jSX4p/RlsAZHvlOwYFpAGVa3bBtksGpQiPJBXkUv/TGnb4p8FH4mxS8A1zfgatzX/8sOmjoyNHLk
z8aCWu2ro9ukPXL1ykp/6j0Qr6hHs9GvW5QsaZxGCF/hBrF0JXxIdOSRmSSsfYbk6Hmpazej4FlG
OBkZznlOwwxa9/fD+728+XRUDTXDMyoeXsm9TZOwIeHCrEwDO7LzVYxS8kntmuLY9ZdafYXaP/Zl
gXChpGsynWQlqTfm2S7mjGnxeVWzgkUuvVEIQ9INxPoQhYoSxyjt+lfkCMfCdlUH2+pgsY6f0D/b
JM/fv7EZ2eLzh89uoj5WAiVzk+k8uWs68asSmpMNnoD94tlxcC7GTL/v0/n98AqmtOFDjNGDyE+M
nh0ibIInA4Xx/EJFj7kks54iPrhXc59Eq6TbAedVb/A7XNencm1cYYDy/Vf/Oin4sJTZ/dPLlZEl
Jl99Okppy7fvsaLRrnT1Sut+ZYxjaSuX+S86xUiEebhMJE1u68OFj21krd4XwyFX7e8X9XVm8GFR
s0tH8KIWld/3LeojABZjOxGTd5MZGDaS54OdoKB6Duv7Psr67q3M0n9/1PGCNbiKJwWFCfceZCdx
fHDlAvdASzKuQ/fWXxnh9dghwIJBOnTFAGceMPPbTAbxdaeHtz3qSVG6jRmg5DUwKts8k5iffTiz
4D9GmG73JkUaUsOL7YAMLc00uwd6vzIBwwK5xAHK8laVeq6Y/zKb/fBaZiFe8+SkMqaGLFN8/ynz
L1rfEYivwHR4Q8Gja8d7SqLaYZaOjmwXUfKuSsGRmMmmi8O55sJsGPv52M6uAdFQx8CIWQ/zqnGJ
orbsjBsBWhbwIbRqbfleZzh0zjFA+/Km+/0Y3on5H05v0Si1VuTsE+Um32ampdEN9DCt2bXJSiA3
WRxaYxeMIfl0J6yL5laqr9TxoVQ30doTtmpxgfhqMlxNIkiIk+gRIuQg3yRgl4iA2rm0Utp9CsK2
rHdK6Qjiqm8ujO4WYes0OsK8qtfkR2p8CCjBuw3GkueOwgxB9OnJTmOKjwEKL/NENjsSDFpZ6bqC
EtTaSnJRoL8QLU1HQ+GMugX5hXyBEZMj19ucrt/ZBsrZdcwCcxZGQa9icfZ+lVamEzckhNC9/NVi
gaAGBOaF+oKz2rK9HtC4P4U046LnwM3OhMlzh24xi9hV3QeKX0+dER0/iNE2VMucWgFSazMKIYkN
bLTk0+W5Pf51ffBhs83js2pmPIFoegLyGyqUk7SNCoSlvGl0K9XWRrPqAdOkKxCRy+NUMKGuKyHN
G6zC8GgIv8AF5f1Sdq1uH1vfx+mvGyYfFjeL06WYu/1Y83qit3Q6CeAC3UdQ3/JFCwGoOlVrwcHF
WSfJoXUDfjYHymmFqWMg0WeXWKyBPbNQZy+lM3XL1wOAD0ubBXMjaxdjAOiaKz0bLV+/a4OnxSRc
rFyP0NNC0ber8VH1e1C6N55ICz/4QQ4pirsMAXr1qATryakGOa3q3rdfAlh5yMEwPggQh9U08MeB
S7IPrC7JrTYfrQASRo+RLGBDdUNf6NwOnILZN7fTYhb2a3HslUCiLpExsuMrDU4gOsoGFhTHInFQ
nevLQ9c4OqZYWwqT3pbL9YgP5Vl43bn4N7sGfEMQvGqqPrRmGQkOeqMFXiDtujbXTbjR16IT2yAe
ked6IcRJ+VHPf7r6CdEPfEqcM1tw2mLfPZbZHaCNKsOvKZutbQPF1RWiVvRLvVOLMgP2JJcYRVaT
lZ2P3yXazVuEzhvlYET3TOxHp300hbPR8+v+wu+9Z85wDHU3DpKSvd9LIzrTQnRQLXGE1N8/Q0SI
nWTbvYC2pRTDKAUxRSswdhjxnIsdX88nP6xjFsW1RTqqjU7sMJnU4hrWQPe5Rxsg45I0ArQti62/
l36gZH+PgsvZLHc6Yt+8mndfjg/3pN7pox632XSJuOvsmrgVOiYy2/S3o+Za6mGuX/XhZZf/CGC/
TrId2Uo1dmO4R4WO8VR+ga+E1x+a4dQZizM5pnpudfOI3npaarTs4trO7oJkl1WIPhunfLiRED8c
MpgxV2W0Qi/L7Q9FtW+bi6Dal80mNpwerLb86u3cZusmT5G0d4tHYTik8nMVr12V4rt5mG6Fvj30
wKfdG4EAk9Dlqsu7YbyppGPnXRUSI8Szw+Av2xcf3vnsvnAzPUsWAzHNP4wrbZVc+wd9LU/EOwtd
rQZqK9JJigUfp2MAuPn+NM6kAD7lDebsQmjSqIjckSA1FVINMlakD6dafBaVfdseJfFeKm89EP5K
+RAB4hHa6yLdlPiE1svFGn/apYc6qkl81lbT3UENBtTAPfpAxrN6N5SAd59cf98lJ8n42eY3NRLG
Ob/mh+Y9ROiL49djXLnlWtia+qFBYMz79f03PJdzmrN7RQs9MTB16iVGkqscnQ4nXBkxed1q0rif
unGjuIfgdTb+T6nOd6dpFv+T0h21Sn4PdJ1TXgU7FU8ecz2J2zVnb3bjTIw3ZzG+E/U+1ur3EIbj
+0oIcAVYVQurc0ZzO7wxCcp/VVbzOo2OFdSiGluGKlYhDIvHROBZCpdmBAN3iB6bAz1kaVmtg73/
y1h5yj5YJwbTnOAXM0ArXpsb1NU24h4lDIzgnH6dHlH4BGGKXGVz6z6XTBMSovR4OTzTs1GW8gbA
V3RXXkADyiQrbs9dKl8/a2A1UIB0AwkQ3sWHyCVljdRlJsBB/YILNebyKNblaKc3wDyLh8VtRKkD
vhGpH1thaKVKiGteDe3Zlv3/sNt+L2Ra6IeFmFEse1Xh/d3oOkyzOBRXcHjqr0G9bOLHNHJU7BV+
/p92+e/PnQXHFl+f1gi5ORjmIdst32EYIndsdQrhehJZWkpWgJrrwkEbtfPO5DozSNt/hZHfHz8L
Ylmmi0I88rWxwpZs0RKwlGID1e2rYMpW6SKXAMOywx4wdDRqT66W+DYN74Dud+n23BjX+Dr1+r2c
WVRLtCgzjIHeVIVY+a6189so2YjZJNN/NOprwzsU5cFo+qWbraEFUxoAi5BXarTvTKfA+bmPfuQ6
xctWM7dqcDHk+NNvY2gydJD1twWUFf8CV6EJQ8tQvF7qy8Fb47taGlARlkULBRDl+HVp7g1t7TFD
G+mFtI6Ioj42EzdDsxe1A9BgU7oMhSPi+aP+INM+Ql7scuy2gYuedDGgiTW8KsBf3PYhTe4194hG
v4O6v32+cvsfiuTfz2wWJ0N/HPJG4CaAOOb0tSOj3CraI2Z/t1BOs3emjI8iI9KIj0glL6f2k+gI
97hlieq9GoJz7y7ANw9X2O+s9XYZCD8L2eoUpsZXCdK3Bab2S9FW94INp0hCpgKdaSflxm4cuOKd
to36NwW9EtqsZ+oe7dyGmMXiyNdSvwuYXBVv7rouNsqD4NkFBnnX7np4HEFAwZcNs12AdPNiJQOd
o16oUOJZjckhXZzK2hoaO40wF0tNG2oQYDX5trwLQeRIS1FcZs+IUAIvMv3dot3VyUbSVzguN/HK
mCiGyQovpGRb7UrUxTLUpJeqSUDCoHsVBzdoXkzh8kxIOBcTZzdCmBt1kxdT22kaGYpTFd6zUGHJ
CHqwU9GKcTg9c9uq04P8fOn93kWz7H4IRVWVDJ8KDRmDxbqR1xPErt4qzY24uBKTo7R40cuXsNpW
5jHj7qVljFkaD45i1N2k3Z0o7+P+l1s9jvpWlrbSSGIRrRMGBtHOL44yIoV2Ud3oGNzofYXa/NrX
bw0kexUtQ97nSq6vd2OykzfnJHfe9Rm/+W5zPfZFpmleHEzodPwlsycd/V1n4vXdpraHbp0tKNs4
tLAmmLS54K/xP4HgO83kRkYboHsNV5WwFXTDismOqEo9fHvwBi+Q5RrV4yLdJP6qTU+DvzqzFabo
/93KZ9fj6Bm1KtXcDngrTCrHrxJ1TS86w0tBfYPyV6gutXMOS2ef1+wuTP4fae+1HamWpW1fEWPg
zSkEEF42U0qdxJDSEHgCD1f/Pai7KyV2bPH/3Ue1a2dVQizWmmua10CxO19kyokpopS3heXlINhE
6cXEC8JIXjr5rrg8ojGB38bFi1YXIiA8Gqa4fb1X4nUGJbBOmCzfC8VOtNZSsUutTR1vTQkcFL72
W7N0LOV4Mh+Dcen0LESMOay2lTPTLEehoxZCeGSyBkdvEtdqwa6V9Xime4PrE6kEkPHWNYS1KPEq
/8dr9V1+6UM2oQzaKYxqVhBxN3lv5jsNIY16fZJ9LfJEGDPQPYMDfhlO+Cvuj4q0Mcc/AjOfVYsG
yiLE8V8a7v853drsXq2FINfVkSSzodxr/jRQeUZuu4R/xgITViy2eMJTj4R2scYvoYKFim257Jc0
kFL3/DqWNkK/2X25lXfik7UQfP6ljP/7erMrzOxPbVHkZCGVW6NZIvnoplPG+caIqnxsI4z3B+e6
exWcvZsO+0tyWMo8ZoyMfyRCc1pWlJ0tvH05aUzoOlcBQNkwy/Ssiz+amOChFLIWWx/4nlhgbX82
wSytzCXi3FI69o4R+LBvwpOgZ6cwnErl8DhhfZKVpKENNFHYGPWXD0VznAgi7/7nsUv1o6fPhuEu
3bv/0g7++0Vm10FTn0Y9BnH9PqyK10r/Z5Cf0/ZeFlyV5FRwpHCjia7h5+DRji3NhtCz/ndoIyy0
/rs6mENEhbGSlbB4D9yT0vbFB/XW/D6v+v6npaxLgAKia27QUAOvRm7VbZJ8r5Y7pTlwLxPR3QYj
jaWzfb3u//tSs5g86RUG1sBLgV1TBM9gaqf7QwbV/NEcXxT1V78K8WgZNpN8MvVatEdwxsK218B4
Qfmu5T8p1rBNmHwpcq9bzJmWTpM+C9+JmavnuKFwNnu790bsTVs/EvwUyzndH9WNoG3DyK0uG7X3
epdkVq+ekniXlg89nlHCQqfiX+bNf9frHxWOLJaZxnqNN2q1t8xNknoqs9fUxxprvFH41z/xKV0t
oxf+paX/99Hq56LulJz1/KLQosnHdaG67QrYZ7Orsgc1+32C8Z9KB9mZlG7MBsG9lzMW8Hwc1TO7
Y2E8XLTvdYrWgGrL+GIuy1//S9fw7+vNorKktrqljeRc/6OkX07Qn3cj08JH4QVXVSl5AyysuzIp
lL3Y6VhIL/RZ3A1o01/ijE9TuYNbPwJKbzchwngj9koMu4BsLMbZafN9kdHos4S+hsKfnGQeOWGl
k9vU7dfRk0rh0foW9jAL/YV/mSb9XeJZLh3XQSM20zSJsC55upNbbmO6GJYYCAaBer0U+AbSNHEv
S5ob/9Kh+/voWQgNzuNpRKprmifVG+ST8/K10G6C6BjLDyWem6bylKQ3ivAtEp8EVNfUTnZii0BP
/8bXrKfWNbPIGTMGT2+CcpfEf1xZc4Flgc7oKyQq7mUv9wpU2eGFI5Of9jcWugvKQVIeNPmpbVB7
VR/UYJ/5S+ot/4Jl+M9vmyNbyqS5nAXx1D0ID+0K+eqUkvDxchwOIfEEuzCnPDtYN7WCe6nBOY6u
zETiAgK5daN4t9h+Xyhe3ntsH65NJTIL0Ohcm9M+Pv+QMCNG0vuuS/AbtpHTmTwhunUKnVuk5Fd9
3Bm+TtSV6aR8sa2NWczV1VA8CReOMiJfK4aG+L4czig38YEAylavtOxs6MuwQv7gt1Ly7ybpeGzD
G2kT4gyYr2g1Tc29ZlP6Q7HVKDab8+A00pTwLB4LYwotX73vLChjhiiqsc4HvJhTcEQNi16T/hMP
xF7ZD/nkohZ9m1QKowqYw13T3KsWgglPqtMi9hiHv0Xhgpr21kjuEuPlEqHHgvZZFuxrfCWy9thX
T730Jqg3Yn832or0preHBnmFtvujXr4BRUWJoHTk7pCjf1KOP418raZvsGVYohadNGRV7PYNipl2
9hMRkFQc+WfT1mlodBsI8xGGaOscdAQivaZzCfyzsj1TGbuDeVeUwwqqR4vfW3KrGoEXMBDrtHRX
DZTvpleNe1xWkFPAo0NGU3ZCp7W9HwsMlqEHCGcYt/hDWKMfAxIwCz+o73WmSPIK+DeZZ5Ptip8p
gMmzr3a3BdMkYw/KrwK0A6D2XaOQ9iqWRhalJcMmXFEPg3g/aCArb6dGLHJYeuFGLBeivPapfjbQ
XaOlmTNXA+ouuTAkztK6AZlLoRIOezZCN+6Tapj+x20TOh2QBYxQHZOTdt9h26zdCJiOvMnnn2cy
xX53AfOv3CFJtIp5ePcHqEOJzOXXu/46hfFvfmbM7temFPWqnkDX4l38XQp863TQnstf1V33O/0W
Hoix363819Q9ahFKtnvC7m21ExdMeBY38+werXUhuajBSH0/taVAQ9ag2OrXs+KoBbF9O9BNjzbK
TXF66RVbP7TPIZ6eWB/LiCSivOaOmIG3tvoNAZnLt3rXwwWvfebncubp3VbGuQR1IGWNuIYcbCuM
Kg07PEQnB+Sy2NjYzxbZb6B7LXvkGQUfPNuKHaDcAZXcdtJwEywXfvmIkv/JZ5eez3dRjOePE/4w
LV95lbFTQhi8dy44FhEiaPcDaQGqsggdXSiO55YMYasrSS1QHI8M1ohUCsfIKUGjM+JQNpWHJt2v
yUc9Xlm3yD+LKJQt0YOW7sW5Kr1kFap6NskAAOIFIrCqSHcrINheWz4F47ZJvw/SoRwecmMXcs7T
bq0261HaRvW+W1WP+Uq17kwEqstthpR/hJmVc26Op+g2wjFhNeFxa+kHCunQUWmUJcO2Ll9OaKz/
KvrHtr05u0gcnRcoI0sFtjHLM7I+HAuUFKf4j8NExRwDPZjQU/vtyNy77Pdpd6dEwD3Ht/RiR0+a
fwpt/WdxFGMHc14yvSZbN+qhVY8aziaKcL/UVly8s2f5iHRRzoJa8e2hN4a53wBCFPDM3p/ClYWi
h4quRmADrei89vvJtuhD6IdSuDeHe5ZO+F3SPF4sM68moCZEaMswTFS/ZrVULov/PUNVUaBLblGg
U23BLV3pD2ziO+F2aRGup9wfHji7p8XSyPQ0pa6t3H51Aq7ipKkMc0pGN2e4E3KARgidbPLGNfRj
IN/n6HID+P86bl6vrj+8xez2HaUwSjLJ6t6rawN9BeVHWtxO/rGraKVvfiaSH4mb0XyWXqP30mMp
Db8O2vnwBrPILaSXoLykbIYBERq8A13V0dYgG4GT9xsxXEPFzMLXqH/CcIlchaaoF9FFM8hpQvcM
x8jyQxAN7f3pcojBpOGbnt/k1kYTHoZhlymPQUoVUfqJH4He7+9zbfv1Gl6/ez78gnnQvyBJmdBp
fNCrfWb8bCGLjuODVa2ky/bi96dd7IzwqfLbAGBIhMZ/sk/MXW1BXVd65CrX+ZK0z/Ue0odXmpVT
5PtVHk7dm2oQQDhUaERxoRjHEolvhtU01r93QBMSlGuyFsPE8ih3t1M8Ei7mwhZbXJ5ZnRUVcZt1
JVG29aLbRGRs9yQUmy7xQ8yTUy/x8umkTaZtfbMXJErzg9w8BPhv+UvZ5jvL5x/J5od1mQVHZrx1
HafvwRGafoUu2WMu3FI2SDZYhUTEJ/VYiL+lnbrpyrWJnkd1Fw3rMt89Kakfpf4ZTI1bbazzWkYh
oUUHWrCDfBNaHs6n7ZIk7r98RxMfF9irFA6zSKm2p6AK0CJ8AG6cylvZUbAdaAFGXwZfzr+JIF4l
fJChG5Pc1bGLglkVPX69v5de4l1L/ENNk0nlUOCM08HZ2gwKN56j0gLMz2vaXwykVvLpoFt+4FRU
jauiW7bmuD57M/+zDMhdfBqJh8CK2vjEG1QuAooIREwuJ5DLY4aDUKVkTyofNOvOGFXcgbJVK8Yr
Nd+fk7usQRTje64eQ66yQnKb820PfRNvYPObUPwGsDaSYvcgEqODYTHmxUxF0GBOr9XcLSZTb1vM
n3Ta9XRio9tT6LURzB+XQVwhgnC+jINtGoYtj/eF9Bz0vxPYsW8NSLjIvxTO/+JDmBqXE3bMuvIP
xe08DsKokM/iQ+01btT6DQAzxAuCuxHjaRdFGuXP+R47FukJFdLwYZG8N52O+en5+PxZqK4so5SK
NhYn3trg4DiDlGWIfY+AoySqyArlbLIabjRfFeDFC5TjuD4uvcXVpuLHt5iFW6sfzpaR8hYTZP8C
8Qz7QN21qvVAX9rRdv1asVb4HxJrYyyYK1oTZUdfOtUWItvVy/Pjm8yi7FnK46RPQ77HSvuJP3DI
fNpX1jKNhhN2ddVK9bItwLLkqDnR1uicRWexq18EMzjFxDxD+y8z9g9Hk3FFNoqDPjJNqfck6weA
Ky2mvJJdw2LLS0fa1HtqHcubFFWDH236izkiZsbjA3/Wra2Vhg3s5UWRvMWW3pTA/GO3fHi36c8/
vJvQXhIh6Y2R1GKyT+l+537oGHc68LD/D1ppVzus5ofHzTKZrmu7RAxz8cEIX/AATVfIktjj2/ny
pICBNJD/0EEw1VzIdyidu+oOG1bL2JkyzAGIWhPnVQDpdCptpvPqwQgV/+vje5Vp//ENZ8cnNJVY
72veENrVsVone0aU+250rHKtwV+IHhXwENN8RY1vWxoOaEPWl+3ZiyGb7HPI/7ktPTF7xRD9HWmF
OXlhOhMbHJ0M6GQNavlYNIRe/XLGVn6yVEdFmj8QTV/0ukfg+g0Qnrdc2ibb+o+5N+4kp3kEz+TU
fnJYrvGu5dQff/DspOKsoAZ9Zo2cD9EJQQautMqp2h/4Eq0EH4EeCpAl+vXVvPrjQ2eHMhzENi5i
YSQ8oCCP++3ZkQnHVBbrodsUkwKGNTgGWrVOJa4iZRfpCHa4X3/rq93ej28xS3rEoMzlVmTzT31A
Ce2idn36oaUMEHvELyI7eaGf9vUzzWudv4/PnCU3RVtKVSFo0zPD82GczMW4zhr8u+MDr1Ecw+rn
mGQY0L8UOmD8OMCs95iX+VHJC1RMmsttpQS3KnK6VdjtsR11kDb38Li6q6x9olTPOv8XOhyrVkBV
x6Bb5ffZbYyfQ/tN9JTyVoh/FVqBHbAv1C9GcuyUBu1PFEqDl3PwdNJObtfWbhdAhw82JtCMLHio
8X6tZTD1Z9BMN/r43UCqI3G58m3z9AMGNirorFdyK+ROkaKcl94Zxm0qPKZnE8GKcqVjyGF1P84a
0k8kUchth24ZT/013T4VUBp1Wr51bateMvqZb8b60r087eOvIt0sS2vKdIi7/DQy6D9rAGVQXbFQ
cP1hrppnhINw4rVcqutEQ99z9fVHX9ruc7UBocmiMYsIKmpsV6CEMIP7nrqT9oF12Ff7SbbzeXRN
EFNLldtVdZUP+22uLRBAitLqy/vxxqQWF0GcxtGDgPSKFFbgJy5en4vOY0sn613D4uO1kp50MBVc
//1NEdrFo8LholxknmLHm9HVd+eXpVr9asPi4y+d3S1BbMUakuBcmqtsMw1v+thRfxcPk7bV4J3X
2laDg+3Kz9oWlNfa+tX/4IcvdRcXf/rsAqnzMTIvKd+6XmXk3j8ZwOwq/4RrcA/iJShsqA2b8Glh
hy3s7nfBmw8LfpalWrnEJgE1Qd5oI7oITglvZ9mtsFiInYFb1jkna632ou6HuMTNX/zRs3je1cow
mhK7TAWXO+D/iWqUhpcQJvZe6WcM0sh7FjK7mXvmf2EwPn7wWfjuxRbHyiLlVA2bZFOba0Nzq8Dr
aZAcYT0ibxPuMziyI4pbrpTaEqw+LhOwWtFrjibMps5eFz7D9HG/CDLKLLobtXEa9IrPoB+Kjfo6
0csBWzPxhwmHN5uHgM7/+YTPAptUW1kgVay9WTiKV98oEkbIOEMw2XPSW/I4GTXTxacubLj3jtGH
DWfEsRaHAyfchKLut6U79Xlqu3bN0I64t1C3o1UxaS0sLPH0c75Y4nkPUO9xEC7ThBSy3bX47vpW
gyQIhWbJcRd8iJ3qw/SdlWxVnf2mcWFDaqslkOBSXFVnibMyyokaGqw6jkrtyvCUHV0H4eSQvSKd
Jdswfbt6YXKx+NBZiBMxlBjOApXEBMrF9aj1eohmZCvTBL6Md9ZKX9ISXHzmLJ5l6K0Gw5SySzdS
bg/fwUKvtPvkz6T2MTxE2//lyqoympnmpBM8I2kFGDRj1YmKXrIRfqbrymfEZxuH/HHYRC716nph
Q13PyP4+b9a3OCE9XhgZBXsXrWGmKV6c2uUNvqB+bziMh5guInfFrrbVJ+nHwsOnv/yfu/nvw2fb
CD+uLrrIHCPVz4/5tl1LPvLMTrYNVkt9tX8J0n+fNds9pcbvZNtONXl4vLwqk3IKSX6+D26ZVaLn
s3glTxH4q1833zvcxsVgZeKDmP1SD9mm3+S+Bvo6/plrT7r6gBBiztClx3zVAUwbMA3HtuPkJjpY
C+Yxxi1GNNhbHXIQwAojhXyhLby4JrOLS+ykBnxWQDS5kDXQ4W9j2vt55HeoDLk4IUCmYAKLT+Ji
9XE9gv79HLPrq62GQGpKPr1mX3Bh/5OAhEBuqr+nL6MMQLfHF9wwT+6iM81VVQ1cPP9zwma31Kmr
wvp84rOod4nm1iDPTowxJv/w3FacZWWTq5iujw+cXVEnMUnjNOeBNd26O3OLQL0brcJD8iQ9hcjg
SH+MV/YBcs5fH6+rWml/H4xnOhv0wy0Vh5lh6VOKwM6i55ZsdbqHFz8ovWy4LQIflUiohEniiSil
m0zaVoJjorxS3A3GRj3fFwiq9DS+L90urbdNwf02uqjGLnfMFtYI38fPr4rEXXMR9Smb8YVyU73C
J2e6VE9eK8YJvaVJqyFBaWSRK35NkfLjGs3CQnAaumxMqYJVP8IpD8JD4ZkK89AKVa3vrb6tw8ci
22X1XvXkk9fn93HNmoS3J6Zw8d1iWa58HZCxZfi8EvpZ0M5mwI2Dml650hS4aytoBvo9HdXvyY/Y
vXwzmXkG0CRt5U6lNzIgaeGxeSuY4fbE203AhyXfEtrG2JsehLW+Ri1mIRNZfM/pgH/YXHCEpMCY
qjrQ9voRRhROOG7yo4o3zbpxkIQV70U75LlgqDnPoDF8SIkTjWalrwJsewJf6HEjcsudakfppFdw
XgfPZ9ei0bd0FBYOPT4bn992jOoksBTOoHw3eojj+jjNbRRf9ybB3KXIb11PhP8nxGjiLLjpg0Ru
PkX+MGKKFNjy4ExHrPumf08Dau+pBrUcuCrHE/AnPEkz++yNEuZ3yQpd+zP/9QZ6rPNSOZcDVsNm
hxSB2+FrsOPSwJ4Hqr/dHPhnE8BYjATta1faA6rG8TYr+Cvc0FfpuamrqNpBZO5NL8Uh8dKJECO2
6bDt1GhVNogvn39H477pnYKGgINJXazhcLTP8XUKnNMmipxEQLulvFR2+vPsIkAwtPjrXr4Z47Nc
goMSfmcCf3NepMd6pOzAOBjU8UIgk7++STVxFrJLuddkIZ72muj3XklW8lBBu2SwYTpa68OycuA2
OdL2vDthVZvZuemn5kbE6+wVdtdL+5s55jJ4eHFXzSJ7Imeaqk4BNnkGxMTMsn5IDwItTHSBM5bs
/68h9v9Uff/ZWfNB11mU86Q8sxKA0CAmNG+6OyocvMny0XJyHOhZhwZSBM0las/ksIRCuDrbsEQV
S1X8DfFXn8Uno0zGRtFJUGnb4P3zGt0Ox3ALguqtXp9ru3VEbC+jO+FHcYQ5nxEbvr7Vri76xxeY
BR61jA3tlJM5EGU8ZDRX6e9yh/w0Q5T4QbldeNq1cPzxabPAoZmFqg8CPzfa69vTxeaUBt8kf6LR
Y4/m8tSJ4ZA75v3XD34vlufZ48cHz2JIdBLPzXnkwRP2V5Z9w+L8hoRPzc2P8uVXqHvn824iZQ3Z
PciefpKFRYTbr7RffXffHlUQd4z6LVq5Q7EC/BaXiJ2iA3K+rwf78qjTdV/3hpsc0gUhsasCwx/f
fXZeg9NlrFqD+Gc86FsEsZ/anbSvvgcXDBoZLIjuJDEaO9FgT5JIvwCMBXi/rcT9ZZO42utUXJXc
YxoutcNG3HOPLMbod2D/V+s7O7uhrLRapk7veFM+Gzc9GNP8FUUhaHjAYL9npb3p3ABgpYcG3WQ5
jf7YgXLMgxbrE6QH1Wauu0KmubXFsxt/a1OSdFt5MRtUnlQPGsFd4DWmXe3Aaldb2T9NvYLqT4G8
JBzh52kDIS65Eu/gV/lf756rDO2/X0Cfp37nRtOMVKEVQwWhbluEV8jst3SIVqfGF7bEBodLmazi
6+fK75D0f19WXZzVk4VQ/vdFqyJUhhne+y+vAXD7wXFKE4JjsRIe5YN5CN5033h3FzyZbvWtfIhu
DM94StfljbSLYi/e6t8xpd0o8KzwSftR667ojpvLfcaoTqWAaw7m9+6b5A2Wg9hNdc8D8asJ1/VN
/Wg9UVBIeDoPxxhVYkBm7S2xArVxSKKvld+imQwGcRUCtOQdLG84KHuQ58wj7tpH4wny4PpdrZIa
/OLU3JvO4IUbvJ+R/btJKhyGVsoW5pdXOya5ziPF+SbaxTCfM7ve9luGR+hnobWB2CSO80+qhFEg
SnEuNq9wBgggUKLWIO/2JbpVUJR8bO+m5C3KHYUTe3JOx/itegsfsIxvd/oG0PuIvAQyVymikXjl
Hr5hDQDmVrnVuAQ6BpbShVaX3b8VbwoF7cvgjf6kY24dCtc4jPxTtp02nfhk+Mk62uZedCevReRN
hpX4TOlj97/1nfHaw4Q56m+5Vz3QHs++mYHd3wCn1f3+Rj9KTuG+o8TbtcUp8CbUbf6EP/33AtX8
3A288nC6J7jg5wypaNjgr8iog5GLd9r368I1ab0/l641ZfUOMvS4oNdE0tBDWNepdX634HWo+C8k
rFcxIgxfRQmfM2MyLfmcAgqioldyTM+qfJ7QnJd7Cu9Cnvp2+AgDIAePYcfgq5nJuZQc4dK9df0m
+fv8WYkTCFpldKo6zb6Uhm04tk7eE0Ni2oQGORU3StoQEbi8TwjSL+RQ/xKT/z5+VuhEGkiAKJaI
CLVT9mjen9lmbYVF58YMPE39NYibAs74eZeH61yHA445Br5+prAVpAZTE+eSOuXFS+mqn1ZjDwgb
22hVfBgrTxXYWO1Ea6velr7bO8z2nxHl74vPE4646/uT3owPMNk7TBvbhHt/XImI+jEt/jYc8q10
Pl6ccX1u7M43dU+IvHD0kfsgG+bN2V03wv24bg516QIg1FJcn228Y6zazu/QtTwGByAYjVNn2/Gu
x51rCwznJtf96qa5RaPpPr2VvrEzEXRI2dfegBjz98smWkO3LF5KdZLbNVT7rNlWvEL1oKudrnmi
aXPaJdv4xjxqq6/D7FVY8Me9PMuBCuVS1UPWMfCYjOc1FKWsTWVfYjuofzWltUH2PvHa1uugUrw0
z+lLD+qnpG2K5SjzieYbX7A6NuixDcc+Xem4ZHNWkRNGXl/YlRe7YE733DviSmiR4K4uTnfycpme
lFcET6EXA8ldOp/T/v/qO88yrUY+nbo+YIJlrfFQp1g8/QAY7llM6awf/+enzdKrUYizPimJBvF3
0isEGs3H3jFRbki9bPG3mUu/bZYQ5UWem+pAl7VyJaDbxTrAVlvOUS0BLRpmsW2kd0Nf2+ccNH14
J6QvBjeTNnwPoq1Eaz8s9/roR2GLAcCW2U63roJtlyQIWoPUcLE64HrSH2nvvNa3yUNwMO86ZvrK
ztyKPgyomoHQaWXscj/bGcd4T43w57wZvXhXsKG5mehG7WRsdvF+HUlyRzu+sapvUSPe5jm8FgCa
2JdzCO0QkajTXRv19njizpJ+9vKuGFix+OnrPX51bPxxj88StLw34rRuezoz2a+K37QWA+umvGGm
1K4j/Ps2RMsk9utsZVQ/a6iramaszlsm8Qsv8s9WpSHKmmogmyzSkxdnh02QL9TyaT0+nF4kT3Wl
XeogVxU13ng3aTzmXuJ3UBCXsP9XJnyfnzs7EJWQiGppTK2pg+5He5SoHg2v+Tax9KW1vhI3AgW+
xjuonroX/PzH5OO2ONFd+vWzg1JHA0LwIb9eQY3CA8523/i6YOc0EICt/JwSDBKGC/+5WVj36QN/
Dgiff//s0MQmRd6YlFyYZ9onPWIeD8mqile58KcCEIwmvo9U3rHhNqD8dZNuPVTHRUrulYvz82vM
9iFgwljDOHhaAGQ8vX6T3pNbYg/lTg1KUqkHlSLMgmo+4Cai7ieo0pTXCxvTiTbVWnPyDTwMrz0s
AxyuqE98erl5P0BGSvKsGABqUER6x6XHN0Eo28Z4OxU0ZfKDxk4obRLt1wUpu/IGzB3ZqhujzrGq
UMzWXqLqqOrrMgAdAMzavNwMD3T90+g+kjY0ljCJL7ap+NNa7OpcqVE+v/ssIUvEJC+1+PJfAKTo
OSIoXWzhvnxS5DUS5EyC3OgFt+NL+31hZ/2zP/f5yVO4/tC7bNM8NYrLwJNVzxI8E6hwYAsVTSRE
b5DSR5j+Uq0K3N0XtWPlf868Pj97loeVQRrlnciuNr+hBVlvps6NPmmVCYcKEFrpnsge8EfLcHe8
y5wg3AiNG94szcPkhXP9Phv6sAYIShtFYhbT6hPVlO0oG6tHWFYq8hbHS++lG2R/RPADvo68T79K
5MOUI2gg/nr43cCEst/KkrnelaD/eXVmsba9FFURxNUIRBKg/bvPT34nvdXjKnqrYs8oqVXMlhxM
2BhAervl7/PPgcDnN5hFXetiNUUo8wYTItBMV1G6B8CyMpt1q01tipCM8PKAFmD2nZj3XV4jNdbI
SxSppbeYRV0hU6NWL3mL1gPVgBF65jGlKmzAY6glGlRWfwzIz5vc8KPE1xEid8QAhqajLlltyP/M
XT4vyCwMh0E69MLABTCEmzA/IqfawbPUMdGLwhXSetyBq4L7v0T/a21hMhRtTiZmMSoOf4YjdRvR
WLqRxemQfHE1vMOeP2zeRD+XVThyNU4aU9vJXDBwG0pf3D9UXEqQh341a28EE+Gi2blPVrjIdV5+
V0u29Cb3jBotL7rJHozd1Dod3yQv2KmvxhrCIp2A3Nd/nTwCwGvmItzlkOpTwbd+92Rs8xWdqt3U
rcIt52wHD+rLL+B/yNOgJObjFuW0R3kHxGof7eT11JK0Vjl3QbxCxN4X1xn6eDFNw2ZzuYEx+zu9
7Q/nnbwLHqxtwt+8dM6vTNY+fb73fu6HpYr6i6VHCksl38Gbc0WH5nRmh1vl2N91Hj/jNUEaSb1f
CLEL4eU9DH54rB5Zkam2BPfJbSLz6FI2hzx7NdCGTHDJQlkZqm6nQ8ZY2hzTfvxib7zv5w9PLktR
aNSY/Qq4eCr0dVS3vHGt4HkiOuA6z90q3xT3F69XsbeIn8IlfuMV0MjnJZ+F+DTRilHUOLxd4ZR7
JGAQBqQjk8CfIxNAEfywONW+0pb//MxZlQzx4VSrAqSuQqCYv8cG2Gz2mYhLZJFvKuGXNmDstq7E
2+5y6PR7hGsRvwcZNN4POHooCwXqO93lnx/BlOUJxiLqxmwJzNMp6pIyp7xK3udS4TZ1aJBO3gTl
78Vu5/UQ9fdpsx9flt3FLGLuMlnjadONCuJwvLPwR0J4fFlp7x2y+tXPm11TsH1Gs7eyCYokprQl
8y24OwahYME2jT/Sd5Q3ytvZS7lKO6cy3BZ1gpXx5+KdxhWAjtoOufDXmmLzDYolodB/2YB/12N2
h+WtWFeixepPGm6VIz2pnVOuO2/q/rHrg1UtLJ266ynV30fOLizDrMu4lHhkhfOkik7MqaOwrCjf
cy+4SRmSLBmqX2GyT1v+7yNnF1Mftp0sD3wEqVz3K0sGDicAYCLwa+JxiAl2obzVLNRZOtqhwpvS
7NLkZxAfEWAi5ZXgu8vlcxbqWPPuUmXfBI0NSjRDgC2i4XzZDeGKvghfiAUzXL1BztfFYz42jzUq
uwZl4LfStCnU08qL5QwJGr/VnHdb4HO1id/GlxhRI8G2vmsXZvV1iOA7puWFi7RCnZxQe8eZibxK
GO7iatUhLoYyM08c8s0psJslMabFbTGrZIrOyGKzZcEE1iZYT34FjFLfuSa1b62khQLuCpXRkBTN
MHAcEi1Tff/zD5F4MKXupLIZH2rtrXzWuODwBvNAXjnCfUB6lTnVaxu9DBj8jEfOrddXD/0TFIQT
7GnVFbMbxJ/4f9kpgvaS05WgGQt4c2iMLcSra0nOp1edRZAsMWslbDpwfhMvKTr7GS1N0QWx06+Q
n2n8itm6n+CJl99a2bZaGb6OGVHiYjVCH93/+va8whT6vHKz+KK1qlTJVvUOriCpq/7o23E/bqQC
BhlkunZXri8KIjh2Ta+aKjTfJGtAK/DQZZi8Fwx3KUL13bKQ97WC89NCzUKLaZ3TWjsVTF+3Q+q2
ko3lvB8fix/5PUOY/mx3AA+gytPHl9YluPdfiuDw0vk3GQghRV1935jbaH3Zt6cHA0kUu/fzk6dZ
eAmvEXYIVueFxbyCcvu8mLPQVGlZo8UlizkNfAQbjcrentgHkzL2aVfSNF3m6l+5kT4t0yw2iWnW
FIV6mRp+oGJQjb+ZhKc7z9qe6OYt7t/3+3R2IX163uxo16PQtxcTXEDuJnSKEIWm+QeYQ/zdb+Bj
nbblD5Ma7ieDy+pgrKPCTteaaUuP+jba4gx3Nmy6vtWbvh5oL6K8i4TyNgdW/EOlCdDbKswW0Ca6
3WMmAkwMzI8t/JG2OmhKFlL1xLNt/ek2KbtyjewhDAsodJqT3pAkM2wKqCpX3Ub7hkO0q6BSuLgE
2sKSzzHZp0rTL5FcTkueHov9CObpWYu94JijWbKqb4npzFvON0O+l7BrjR1NZFyAp+NxEiklN9kB
w1HGVb8zUJxDGsl0UPqWPUAO2DpBS+t9C2vO1/6Fn4YsOIuyC59LABfP/LyLFwIhVRd30hWxjE+7
d474FqrzSQumUDAZG4ZrbWd267Mn3gbbeEsWHzuC5JiYqTxhm/w9C2DWRVvrVt5pv3m14OESOQaQ
TnOZxXblxv+45eYY8LEIy6BN6wmyF6yVlcwOwUEbKCUK0CDSnPPdJGGzcKfoV+qKT0+dJZbCJRdH
IWQ5IuxuKhvoktB6WeZVhzhxgzvAVBmmKSBS2p16C15va/jGVtDsCqnmzqZQRsedYfA99ELdaXAg
YHQDnM4ethK5sqBuBm2VrmuvpfeA5VvnJT0Nejs5TNMyDCNSty59rbYl0U63llfuBY9LvjxUAtbD
Lt4QdCoWAti1bPPTb55dTi05ToRzDPeoV7EvkQdq7a706j0TbY+2WVfsz0yzQi9/Oa9+t2jSQUNg
zmykfBU7B+ppk1VcTlB9i0O3W4JnSVfcyT/v0dl11ckhuCSV2zNQvUB+BLR4OogmTNYD1N3BM6QV
Cl3DtqRBWvGqzKFOvrzlp3C97/PEr45RZ7d78ET9XgB1jJM8ik1IGKzaic5yBrpQ7wwARvEGhilq
V9BDj5d9lthoO8nnFedPQS8IIp20yo4lNB8Upvbta7Tu9qCYJ8H+fgewOLmQW1GiR6VDJb+vfgrl
NDlpnAaBYP5FC0F6U+/GXXYT9GBTvPNNc+BOO3fb/0fad/W2jqRp/5VF33OWLJLFqsXOXohJ2bJl
y+GGcGTOmb/+e+ju2ZZprTjABwwac+BzXCQrveEJ2TZ66tEIhw8tmKhLyEB89fcjbFxdBdsK/qjf
zhCDHe/Z17AK10qwIJ+qYEhL3Iaoa6LXCKfWm3RXbRwr3LotN0phneWfjS1nr7EFi8XUWMI6Hj5J
YQLQiLyCiGEubGYJ2d9Yxyt3xbcFyVlYVpXV0OCCwmz1CUTXwX2MAwQ9jfeKGREtR72P5DdQgXUH
WIQWLJZCG8wSVZw2eRQzEJrwoUuOh4s2GjqrIpCMyLtIKh+TZLC4o67dptiM3MLcZg08snEFoGOV
SdhhPjUYOEge4uLoVtARiTe6Rp6TykqggSzj7WVogkmdXbNh0YRm05gRLJpWSr8VQhuRTaJTmCBC
dZIsW7qTY2Ai272Hv1TCsUNyAWTcB3qF9QXbssZKezvhFoMcJSyWbtu76BBA5kswO+fGLU6oeIIW
fyrLWwrYqWbkgIaGVp3DFc5UawNiERAf4YGdpboPtz8pteT2Nuw+ve626m3K7h0RrjVWgtDHt3Io
qov36akoV/ErP8K0ft1+dK/FKxbdYA7QcQDDYFSqBf+d1a90l97U21QxFdeU1+K2vPEQnBgD6CXe
El249AhDTr0w/GyvjIrIVgtezV5ck1PhmZJvRxL86hcAT4A8rbpfXgyjvwVkuRZpYXDhkEB6Ap1u
OGx5ZlFAtuuhsgmqmOFTEy0jNV1wf9fIm559JPlnK24l9yjiHEWekvYnCV5A+dKVH2rtHXaHkK9F
Q9Zo4pUifXIN+l3AZ8UQ888XDZIkx5JqI7IFYY60OheUK5PAzRU7mnQyghpiK4gx4S5wSNc48UE8
j9fDsr0LLFA67RJ2QeoDutOtbBa7YMYK+UKv/efhNgnlgrpKe63FU1BqODDbWQDbnMgLyLC4txVU
/ltLlNFr16sPmK/vm62/hNLKbkAE9Dk6O+EGGUwXp0ptlSvZxHTxg7dO1u2Kr/mJNKAR1YgnsEWe
2lVBDaW14nwNrPuMQeOlCtGPW2QSIpZ506o1XI5wX+elBW+sURBDrIwMRunAJ6/6w8D2OAF7A7i0
F9+i4U6AnmE8c4NfADb++J5Tgfk+FTlJR4oo2yG3Qqtqi6/pvYsjtvIR31F9TNeujPJss8H9ERpl
/ifi2ZZNQX3Et2pehs/uBT3qUTDFXVC2QAzfoN+N9XjnRXZmz6WHl1pV59/u21bi7Mhs8yhPVRex
ZQOwWCMb8hK+ZpsxhQBRBQfVq6t761ll9Eu12x/DjiHv2bBO8K+Q9jvECvXiudzxDUEKiPSlMmF9
U9o0By1sFh5xoYj6Y+RJmFWXoVLUOYK7Fq1XdyNCjwKFrXZ0axrjC9Fo7npkAmvgYaC9O/e9L/Vc
fww/iXhSUQsdQUSUV0FtqzkA2DKq1RHLWcNpEsYv626rLrm7AG0KvRBam1G16KDHhwkhFoRMYbDB
AWvbBOvEhnJ9vcm55eA6gAnFHCXzOwC/cp1O5eJ74jk1agdoTvNFsvUOLei3w1KF4CHw8SLMWHSl
XSnQ4tyJz/lOyow+26b6oC2gxmQOr+023yLB2EDO0FurzESwSTaEQDhz0S/dmxAVosFuqI7PHM3W
ysds/dqzT7J5NSiF/puanz11Fto5rfZYidC74hC76uDqDhwiuC5PSBDn19hckUOdHO8IaJsC6gji
0Vv1gLADYGbDUBQ6J/hED91mVHRnkCW1NBPYE9N9ByQFXJfcUpZAWjlvsaDPYstncpqppLyqlknQ
hFh3BZp/yC/0RgEMdBRwSy1g2VFWSfS58Pk7Ubo2CZOD2Q9IjEwKJRXtSNYV7AV6PYHwCrfidZEZ
TmDgLuFYLvGt8JajK5wtxoR1U7Gd99TDbmPUKsExVC4CCCJvXMFGgMWW4NrzNWKS3EylhQqdPnKX
7NSD83q9VDW3/OnYyTw7oxIS1H6qYPk3lgQMwrqH+ncNimUKvwTVGt57qOXBFQxvsUHm1OYLKGiC
BlQGdoOphsGaYlT4L6S0x+YZNNUHqH7a0mfs4x7ypVFxOgE9D+fM2klnSZpzJ80UFSrFddJLHAdd
AM8aWP3IRkiNrkGQY+XAfzNIR0GWTlhABL7yb6pAz0duBUjmz4JHgYGE6zeUaFM4Xbp3fFmpuiyA
tVg9D890H33OHTZkZsN+o9rPvnaVB7WTjah1FRC9byVCXh+rYs2TXUFvfHmtaIZUPPfdDiaswKeY
RWIDoFN9+EDMEFuQNzXyoFQBDD9dhbMWLBfADefn9re+0Nnj9WhBaVUwfs0VcNhInIwRFUOt7nP+
4J1Li+nkklAjRR38EjU2CcL9hTmWtFtImlliZsXclN2T7KxQrsK6Q8o1rLvSQi7YfhQow0MeYl0p
G4i45NUoQxzA3xi0OWEu5pr7HpPEmNFe6RrAPY6+sIULTOXdoU/U1DoH34CYAdFRiYT34aKGqX1b
oREAWFsW7AYPcJRZNZTZrTo57b2grLJB/vNSXyd8ATEwPE64jNcOwOddvW8D28/0nur5WsYNZuD/
wUmPrpxlvNLW9YoulWUGkea1/Enf3BtoQtcbodUhuo/DsQBfvLTlz8pdCc9zbey5XOCbd3C2siiR
BjIkeHYE2cjSkQzANRTq4BoqOsi10IkHdZwYQ3Pjtlb2oCzZ0j8wK9vN3RHqGPpcOa7pJB8IGxIy
Zyztsodo5cDqGuf0AGIOWuviBqmu32xgibWhD3zZAbwBoT/4WQRPw7a1oWi7yHcUwYn1XYGV8NWT
sVyeQKURmTAsVJjRbgFEr3B6bjUUVOkSqSMKjt2L+lnjLXMjvpktCcyUTunkBtLk0C1atAyP0Ra1
G0Vv71CxR5G0B54ts6TNgFquCeUQYB5QRIstQJ7hPOW+wFh0ef06ucDu+pEdaJPrJK5ieJgkeJS/
yp3fMmLjEZIf/w2rnzHEuDKXUy382hHjUOtxnCp2sfLqFdy7i22WLuK9iBPEwcwCMSJ+hmvu6OAT
QgPdbCWjBrLljnursDpGvgtj0H/DMZXMPdok9peFyAfy9zvlYCq6UMTsOLz7jHI3zsYG1JddvsPN
qb45xvtIAvbIMlqj5EqXRF3Vwr/hjKTMLP1pV98XQ6FTBKRuio3j/QhtR43iGtfBTB0RNeQLtmsm
xLx2WPE9M+PbsW7n7rq1i1rEut92iSEhedgOL9Ca8o261JVll5oKtCtXFBI1h3JUFxcsn82aW3xL
Pf2aaspE+DDIuKO+G1tnB0hQ8oKrJQ6QKrv1cqSezSqxmkfQorbAVUHGK9DTz2zra9+3qiaCdG2n
0SFUjdBOUG96H8ya2ly2+vYp845jNWdm6V8sbZ894eRg8bWyJoWGGYd2JeCcAJtCN4p94ERbx090
oa3RpEFHz7w+7AXlKOy4s2Enm79zAiYPNYYdZVWgTlyY3rv8iNrGwfniGdhPUIXbw+3PDO68pf/e
Rjcu/mehsXD9QZRxoCszNG3gBHlakjZDgaLuO5jHWSl4OSgXr6BVaaDo7aN/hdB3dDNIreExT0ch
zRWywV0CsJkeCIY/rFv/PQ8tdkyW1WPr6sMC5ksa6r1j/BaCqBEvOIA4KOwbKrErHXdFCU16V29j
BVrHST1bvL/cffz7835fymfrTnJpUgcMnxfs/NuRrorHYPejDdMoioR98jZnk3oJYno+o9POTKgx
3xddnKHwewBJZ4F8VFyUDyHqKdDNew/2bDlyr75lTw75plbnCyYXEynKAT1mCpGJOAZGZ28t9m2h
eAQnRbsGvUIXd+0u1WPd2ZZgP8bP9I3fX1890uUPrUkK5NFFVeJTIeKIJo1ARtU1ATNat4in7uJw
1TId8RbYa5pnKCZKwqg7d+pNlUEiKi6WRMwWJQQ1pRaFDtRxcdPi6FhU6m5QXqAFKj1Dg5fIH4lz
lN1dIzz23WOXHRqgqOMBXLgkR1c02fmGBL0KHccXfU+GfVPciv0KhXBEdqYHtFVl54qNBAmOBXe9
dOM7+6Szg7Ednd86ylMN57JVXuNSbfbsDemO8tiixQQTXfA0w6N7LG9GVKFgCFuIX2uH5i7HdbBr
oNm3QMsgNYMIXD7nqSfAWy5zumt7QwVyu9fRtSoEdDBRLVGMRjEQBMeqSa2oesnIJo5vW5B6oMAP
OQl7rm91OWb7e0am4PTBLZyIyoiUkKygIQW50yh8FggMvm7bfNMNJ7SUe/XA9eRLtDqIKeZriJhY
IUgrdDd/27OLRa2z55kuSo3wfqBjop3cDFYn7R0w1VFCDpzbPNykBDuhXZBs26Mg6aDMnG/hp6zH
KTqaBEbSeqEZxSMHwMLbRnxdwyqoA/EFviVtYDoc4BRwQttFgqUHh5r2A54l2c6F9Bsk4/2b0NM7
8Fq7W5VuQ8X2oICpbaQejRNllRFAxkxYwkIxnkKBoTiF/AnOu0KImoha6ow49wLNQBKEJX2wVpOD
778I0nPX30juLi6XrntIyI0AHlqHBlcQ7aXw5CrRIoXBTK8se3cbucc6sLxu5ZjIdhfXN9/sTE+C
lZqKpZJqEFeCaIn81ZsOjJmbalXkS0hdGBqBqii08IF4Ar0S3xgGzYnQoG+h+3BjAhLuX+SC/3zv
/sv9TA9/Xhvl//w3/vyeZn3hu141+eP/7Pz3Ii3Tr+q/x3/2v3/t5z/6n5vsM0GG/PlZ7V6z6d/8
8Q/x+/8a33itXn/8wUwqv+pv68+iv/ss66j6HgRPOv7Nf/eH//H5/Vvu++zzn3+8p3VSjb/N9dPk
j79+tPr45x9kjGz+8/z3//XD/WuMf3efJu7rr7//+VpW//xDkDT5H5qsiTiVR7U0ZWwNtp9//Yj+
g4ySYxIOawkegtg8SVpU3vjP1H/gb0ucyyII37KMw75M6+8fEfIPWZVEyiD3rcGSQiR//OvRfkzS
35P2H0kdQ9E8qcp//jGNAERVHUeXucZGA91vLMTZrUGKxk81mfKTL/Y2FzS7zAgu6mGtaaCnxVCQ
L/t1DCjt2Rf66zHOh/3dwJ4M/F1qOBsY2MWM+5ARPA2tt01jBIdq/ACTKhuqmosYddAOAUjllYZb
FzB4iMxo+OpBZM61YSelzkEsPxnEXSvQoDq0x2Kk0y6Rn8OuNrlb7HP4P/WwX/RjbSk3UBSG/hj9
0PJbBTXXPO+XzIv0KgByygv2xdBBKB3HjcAQzA8itH+d5Ik28DsCBb5Scj0njU7V4MH3tNWQ4yJz
3xA5boIG0MPS3fUayKChvxk08F+D+5I34MBmdgasiB+TXdc/RjluvuIlKXeszr76qPpooRYoqD6a
3XxLPTgvRQBLSsj3geCWKVlE/Pu99ZDFhyZJjlKarZCQtwsuxxT1yPwxrot16ISIrkrcJhrqMKyN
BUAVXMhED1AnYVshgAYn79cEvNmYvfCx25V3QInB/cit31iMzprsoLk8JGYPeoPCyhS/GyQLHuyr
srd4Qj+VwoOcvgvtUtDCsoLc96hvFvDxhn0cTk4CDu4hgF1hho59Bh0J398Erm+WVfdCc5iVC++1
WhlphRpq6aOJHN0MWn1Uo+ZLAHCgijk4MC2FeTtn8HUVrCCpbnpXxFGlQow5jsD98hxvlmR4eekT
jTCiaYr4XSw/W4GaX3c+SQNErXp+SgF56CHw8lAiVjSc1SjUrtniFsTjCrIS7WM1N/409/hzA/w9
/CQJcAPk3EWG4ZuhQJS8y9mNFJ+ub7OZV5xusrz2airA6fcx2gIwtCw2rTWY0Xou7Jgmzn++isJk
mYHqL/JJWyGrNS+S2147tQC/OA0o2hku8fq+yTzb65u5s2MaVEyHm2RtcRu2XpQI9NSv1SdUwHm6
EB7DF/FhRP0XJvYzXUANAUXGZo/MZCZ7+wW0nw4/mThSSEJDhFY7SR6o3EBAoOM/GHmmmmFWrNKI
P2jEuXMS7YmS+pm5/dz7T2tHPx9AmiqN8FyhiiNK2gkGogtay0DIol1P6ZsQHxXy4MXPjfvZ5dso
OjquNJMzX59raZpmBGKgRUB4a6eqBzSidBaM1EajQVtCKfd9p91dX8G/ENR4WVVTOO5QWWMUnic/
0xqeC/hBWdETFNmgt3MHJi7YT9QgED8DzcefLQpM86jvAVUZF7esEkVhk5A1kEnXtGmJAdVnrj75
8sP1N6K4oH9m3RiB4t7GoQOCM8aYFIVZLlbAcIv8JDoBKOfUfUs87zPnZbPs4qDV62KAIkkcpcig
YJgRAuoSDB6cx3yjaNUt6MEPDQtXWXsYlHDlFCXsyNpFqD7lFHj2EALQ8d4R13Lkr7y2eGuBagrY
TcgjtHGBFS60t8gFzDKBS7xf6UHXrvqSvlCJrjQGru8g7yXRsWmMMJvg+HbLhyRvP8SidXQvQ2M4
CEqUocL2zpdl2HP5SxcqWgvi9yDGHWnxUmnojOGOuPMlxOaMwGMsX/YEaRPvoGaojpw6qC+qTWyL
mXsXSdDSA4sNVwiUVgrXJgWxo0CyHa0AUyyF2AuIJph7TysXSsg+qham6LEL1GHdQc+/Q1bvh3Yb
PIZSbHKv0xssTbUeTjKqF54Cyx4OYd4heXJdz+qj4jZpWttNm/vKh/ICBf5ZyRdtiyRCCoFIwlUq
gFMQoRDT5HbhdDB0BF5RRiVEKU34CCC3yHTqonfbnwjCaVyVrpOiikZQU06+hPi1altDiDOjbqJj
D0xuljJA8SA4CcMGVYpt3yGHocd9DsGPMICnl48GReluafkkSa45JCkce6R7BxWTLAcumA9PKtBZ
PnoWspianuzoVITETBMu8+w58Z4zfwkl0z6rLOJ/lNk9VyTbh2HXkCJhBuaMtnDsK+7jwtmXSXXQ
3AN1Ersu26eI0UPuK8u66gDSHKKVm5SW7IqmUOVWEDhfTV489CpaWH3y3rch/JCalRS2ludmm5Qr
JnGAGRwRIZUAcZNIVzPZHLzEzEJ+EgTl0deGVdB6dhs7MKP21nEDjd0C0RmrUXEX4n0I/KFcUGhV
+89p4b6kBOjhTF4M8OVRonzjk3oZldWdVgN64OanogFyOIM+a+jtnMJF0FSu3Nw142SUJoBVZd/e
C0G2IoH2EQPm1qveMed3BZIzjrQoht4/nOU8aOfIH0oGqd3wQVHl26y+c0QY/SFYTKM36sGdoTyE
7MkPd/XoEYIeZJfvPWkwA5mD1QbiNJYXTAEp9pejWQNa9pJH9qUY33QCXNAzuIf4t37RY4GgHds7
T02lRkbMUZBSoeBw71VPTIPzELa3/1po6wCexj7fuulHju3hejtXfpXElco7uDMgRougvtezkzd2
QXO2p3KBDbpNOnPoNGivBMDeYcaFm5Y/Jn6zVHwV0iiPInuuPGqLTm73TnoLdneZfrbdiUunQHgW
W01Ps8fIU/VK6cC51ZaV88Dpgxy/KfK2kDZCtRbYiUYrUNYkYLHS7iMX3TX3DnL7PJQhWrVAvNbY
4HCa6hrUvoJsIwzcShhUl6jyPIIR2xY4N1JFzzhh4CbI9HAg7zH59Dn00QE1fJblJ7cHY3Trk9hS
4wOEN2Bn9VE6r34KpVQNbcS+2HfyrudAaUIhBtqtMkS22uq9QnKdte1yyFBUAqA8grhZEX+kgsIW
ocvgxi4YRQU+VMl0Oav0OERV3N1IdPB0pyxjM6aAqBeoA+Wl6aYlPDq1T1IIVoTjq28fCwHOQaCl
DNKKll8d2WXJlrIXlycwDS0XEdmU8YsDsqM0OEbifLUo0ivxR+QetOaekjucIAs5VYBstNpsnebO
pq6KHTLDtwqrXqr8TReADSsmqySEXG3fHyhNkDugcYUjNYFnC2+A+IPtawKTEA2IQ6naUEj1KvJ7
VNhD/SA12zLfytDkC0Bws1IkAaEv6oIH+3dx2bTPWVMbVXbw4lMX7kR5I/d3krx2OEw7ko2Q2ynZ
Ua0AefiJUaCdgUbrALFiVpGDNpWiAQOjjPjWkWoA9m06lNC9As5R2bbekabPA35cRt26qKBJisq+
BAeXmGxVtTDK7ilI1rm/kfN7NXhWxdvIz4B+BYXZQ3kM8rOLWLlDwiVBdjbPLblhpzLuRGAUoDcU
H9ThLZCVR1l5KjBlWpLZTQSxFolvGMuPNSZDgVx2JeYHrR2yRVvu3bipF3Liw4gLBxjOmAMAN0uK
dFAVZZsP7JH1/kg0k2DelQNIPsgxHLtCnLShnJl5CMuoFmurzM0o/YoU0K1VCbdZZroQ39KQ2WWi
8uQVzc5ppCNzxU0QhGapDHouuF9Cq/CF5BTPWtQIS02CFIy8I+Gd7Ptm5nSl7sLcUd/ABUwTUxS0
HPfEGmmFa/lZi4sVYMIQ4O3EvQf8ci1Xt02PTLhNoPlet+p7DWHTJsXq7tGGDQPZ6LzqxuEEbGzt
eRBqCdaudyLU8NJy1EOCUDzwj91zT6EonpLb2KNmAcNUMUYSKammClmB1AGMXTqpKiRnUmJkkLhF
glfngSVFwoaixO81oDPKducVFosgTyw7ZufuIqw/N8iNFnowReFDMhjwcWi+BY5wqDNmZiUMEETu
vIlSDTLKQDudegoMbWv6dD2euhQhUlVDwCSpMmGMyT8jRClIS78TM35qdTiVboDPt2Kd69ErpGah
jZXOxP8Xso8fw43x41naKMte0CrM56c0OanZbYx2PQdSzJEhLQSSMcE1ev0Fx3DwvEkzhovn7zeJ
gAve5kMUu/zkOYVuNZouQJELNjzXR7kQ9qLgBPl7jSiqxPhklFjovKQePH4KwNZ2KQrYtJp5kUuZ
048xJoFv45RaUZKGn8oOQDtVPnaAVfc+cNJgTEvirk/5fdVkKxVl9AiV3utv+AtSOn7I81ecpKmB
mLesKyV+Uuz61Js9FMw8Q7yhUAckIDGMBhLy8/UxLyTgP4acpKquwPo4oSrDkAwAD+DpRyFIe46j
M07OdImcv9kkJe1QxEMpBZOX1ncx+ithDxZl8Hb9XS5utL9H4dO8M3B6kSYJ8hb1ZixFQS8cinVf
FMrxEtQZrWQnH66P+KvI/XPG+DTZjKuiVAjD5xsVUzQrhBAlon6wjA617Zogpzxk5gCfM5S1YHe5
G7uXOp3Z7//HskFnTSYSl8m0TtRQx6njgrMThEFAXOI338QTKEI36X7s7DzVH/0G7ujL6y9/eUP+
PexkTrUs0EjTYdg43vd8V7j+zHacGWBaHGJCUvQNI+yURDecHTug7q6/wS/8+5/T97+v8A0QODsq
kaJ1jaxiWY6YYviuF/D8U/TRBwJRAlrDNoHx5ghtFsHkPkJrZnX9Ab7bXb/3xd8PQH6e1VGnRh2k
5tlJBX9LAGN+wXzIE4zQ/6564jGa7vCCa9oEJVR35ri5vCf/HntyLcGFsSpzn2HrsydF21bCkRXH
mfcbn//a+03uop6IfZSRBFcfnB5ruPjG+jvYkQfIxP2rv/OjvfOjZD/3QuPPz2YzE0I3kmtcfMGq
Nkd0DLRnoM1KF9xW4fF6vJ2rtM0t0Ml1wXw1igcPy0cDhKWh91KkWv+fH3ByJaS1g3OTx/yUQ0NB
NlK7TwBoH+8Db63sh5nzTL50laOO8q+jZGrX5CLb6jsV67EyvEONcEU0AUhzbpUvZ53dR/fBc4HC
TL8gu/g1eUbSZrYPBPSXJYK2JwniZpCW9vUWcLFyhWDKK3Tg2P8N3OKvzv50504OHwYDjQyEtTGm
EvVR/xfpJK7JHOLLsj6aDAgfMzMx82mmUBQZkt9h0zjsxLpFXFgCvKsKYEwSIx0vadRxwmMCLqEB
D9tZmObMyp4CRtq8Sjj6A+xElKcYup0tFCfycibAmnvByVlUiiIRfZWykwieaAlxcAcktAgENyAp
r3/LX/iiyex9g8rOdqpXugwqHZg9BzqJwOgOcIEdsSA+6JVWCvNQxRiALuI22kblDSSllqh9LbS5
Kb34WdHgUIAcESmd9hYFUXTUwEG81YAgoqsQcnR6oNVck26ldTGYEFE3EjufkUK/eGr8Per0WkNq
JMqO1qG6CrkQV9639PP65704kWcDTArEGdeEAsVTduqEYssQcUgxgYSdthBnTTR+4Yq+Z/JsrMmi
icOoLEjf8pMMQz1mg6fgvva3yQpEMsM5SHvJhncuCpNQbo/N5DU8AFw82/GYmcepqEinBKmiOnjh
tAaEorMzpDxpNBdnXV61Z+86TuzZqm09D/0iho6wt3JuiZ4v4NkTQgIERIqXAKiQDNrv2lpZRg/C
ttVRbYvB3pxrZf0igE2/+Pgxzp4ilgQxFSmCXLYTodduIuo0h40Ae49wC0fHL9RG9HkzyV8g3Omw
46I7G1YUI6VPOwyr2OVrDO9KkDNuuD2O1m7mcH9zEzq59TgdKlYjsAZgxTUy8H8rCoa72BrXN8rl
yPlsRifZT0jCoggY5ycOX2NQkYFs9KwMDkw59MDqA6TbDWVO83vcfb9CorMxJzeXFKDo76ioBig2
lB5voIG1gKgyNNO99dxJM7dWpndWEUKjt6oxaSgebQega5bpju81Ex0IU0KzBQJ0nknv5nbKOD1X
XnF6XcEJvtXEEjdJ1Kr3Hm8BkW2gifgV8mYVzX7QMU69NtrkCBIDrnlKIo9hn7fF+bOEk8SObaGt
tUbYNwuOvZxl/j2B08ur9HngSR5ujTH0gGa6Hn+OJOsW9tyJ2S7nSLoze0GZnjpESmPHzxEB8j2J
QA8BFhGYjZlk7heLaLK/lcmxgniqUjW3QixbQK6iALy8DAwXZMW6UYAuUfUBkaeau0uFwnJBwp3s
ptAPb8Ym2JK1X1VPDK1/EJNtAjGNlp4U73ksN8Uw8y5YY4h+YnLKZ3bw3MeZnEq+53u8aWSkvqC+
+o4lCvcFCWYG+T9mnMtoUTO41tNJpqQKaup0PVq8w/uotzK6BGrDIn3SbgFWwJSzZG7Ei4eEDJE8
DaGJJH8fXGenrdriZIJVIGaD7xTl2GQAl1YECM5GtNP4litbkQMmx9i6n2v/Xs5Jz8aefFOaq4kc
JhhbXLP1aHkRglfswRyinllzl++Us5Emx3xauWGTtcX3hWoPK2cl2f23IJ1nzqeH4z75dUycDTY5
6yUWMo0VeK2uWCro4DnurIHhxcDrbIjJ0d6leZXnKd4ne+/etVFySTZiO3irNmJojWYb5TE9iMs5
uP7vYSlMVRRUfxDDKtAjx5ufLRbF8VghkQ6Nt7IDwgp+JaG/HWLXFNWX6xfmhXrXz6GmO0FyHDhE
onGqLsBwvIM+EioVDzAnC3fZBmpemQmvt21iImpeNp+RDr1oQffnMpVxqn5O5c+nGKf67IUFOQzc
QtG0U5Ko+w5mDuAIwPQ93JC2HpkuMMSdyVh+32g/R5ycjlUnxplPE3YqYEzT+GRVKM0p96R1k2WP
WT4X5P1SYh6hmOdTOtmDLYw4hppGHAiiMQeXlxS8OmGRAR8uokdoS7fuPRmtXlYaqKjKLjVBvBvb
C9KzdDPPy/69d34+zmSjql4XankHEGZCiT3IwKU31vWVNTfCZHdqJFQ9Xy7YCQ1tRj465fH67/99
Ufx8g8nWJEquqIqED5pScVEpig75fltwZ060mbeYOvXWAqv7KsRbOPlnkJ1CbWb/zex0PsnsvIgo
SQ+EySnIFbOFiEvps2Xi7gJ/5kUuhAPj99LQtaLAcsraZIu5suCWtYKoI1i5y9CE3NuwzdC4yo7o
jPY7KK541sj+k2DZ0xsQCxoeekibgJUOrvMeugX29fm7UKr9+UCTHRgCcsK0AsW9sVQrqKa0FT8B
WPHgjwRrROgdylD+x3PkhwjeXALEclJvMVuv/R1r/nyKyb6E6n8rlAJaXW4Ij6+wjVcOAb5d8oxc
jGzmCRungZN6ldi8gVJenx8HeWx3ivnMgXR5pXFGgQNDUDLlvsKd2c3TNKanEB1+DZCRdjbfvbhl
CH73CHDTyLfg9tkpK7tJ24LdBxQfnD1CcPcVBjltZBHXZ/ZCEoZvKstUBAidoEU6OVxCYI1CV23o
CXHQ1odkNw0g6NnJ0AqELFYeHnIKfUhtwZy1q74OINMXHtlEuYeG+Exy9ov6P567nDKJSxwvTaeV
BC0tvTb0y/KUKuVt7KIchSM3K/L3NqutPvRNWete6nDYq71kFU4PoyrXaTY+NA6FwPtKGbEaMEgy
IuzLsNsBRqdAtHW4K6CE5TQU/OQGpelaAozsBqeR7YJ6JkMhIPOadcDg9oJuxBLN232f5nstBbu0
Bo7w+gcfj7rp7Xn+jpOtnStl0nVDV54qUbEi5m27sj6UnnyoIw3lNmKKab+o4jnvku9k89q4kx3s
DH0jS0pSnfI4pFYiVtARiRVfFwHgKFmxalMAcmmFtosaiVgA7Z6nDtzSqu5IIfvmJOWho8MikrnV
BTcBrUdrQyixleJJApeICzAj1rxl44a6lqivrVosHTg/JamnexV/47VjujFggwoMziRvm9fVE6gN
r6Qos4XrQ05F9NpnWJfqZQTvr+vffFzDk3dHJK9yGd1/UVPUyRqHag6A8ZFfAZJ7F8NqUUCpOMgO
vofiuPt5fSyVXBwMRDsF1FaIIU8+NJQcUPhLteqUSs06FdwXnzfAQxT7QakM+Ku/pkyENJgEVYQ8
R1EQfbXeKQ0iqreKCr1YJ8v2GWthGSImr7lXGDXobGIBZFrVoPMAeV7Jz7aip+xER1oFhbgqXBc9
EDWCC1y7LgC3KoHviMSXykN00pVGXLOloPKbmrOXqsuhoVFtfAokTw4EXV8MCwnyuqnD70UnNcUQ
tZCc3WVBduMCSRUwwEbCXIOcWv9w/VNdCCQ1ieCSA7lFVZg6Oc7dbOBqpUrAmmXJraj194P24St0
46UKIID1LSqbMwvhQi5JNYky5JEMX4R8W5udnaqg+7iu64T9KZAA1lMB6syGZC0pwDRRBMouiGQq
Fx7aAXo2XnzrC+r/I+3LeuPWuWx/EQENJCW9aqrBLs8uO34REsfWPFPU8Ot7yRe3U5brK6G7gROc
hwBhkSI3N/dew5U1KZuAGSth4IevBmLdPG0LP4Qq2J0LWv3IJ5MICSeVyBpuJph8VBS6iP2E+IT+
p2S/h3gCl0O4nTD/JBlakDmwN6BKAr8UN33otiBLqsD6qeawUiI/c1wspoNeRE0Ka9/lDqaJBfF6
DehVUNe2NfmU0E0i6V+qTJ7Zhiuf5OxglDMFH4PjiC6OS9XzoYmEORyxq2FS/aZHv4ziBosPATG6
MtaZ2GsxCtbUvOZUX7oWa30gx3Zg4zGm7LYUyXUA+k8pyVVCMa9Ry7eqke9V5A6XN/qZxPHbuIv0
lw9hXcfzroODFvzCXvrAclnaOzq0GC+PdH41/3uGy13VZJlORtiCHQewaaQSQ+/qD1c+5fTE62ll
VmeSIIuZEBOnlGlcX8rGgWdhFUldKYDev4j+LoMW9+XJzJ9+Eba/DbDIt1udBWpWxNPRoB80+LCy
fZG+Xx7iTCeTfxtDw284CQhWYKQ86YoBXQVlrzgxsu25mQA2eGlDZxkl6DUk1Q/bS5z8b0Pq34cs
dCqDtMa0OGjPWp67sD7ygb29YpAZTRVAIZqXNiW3jdBBkm/dxFQcaHjaqQpzyuQz7SKHVCtPG3p2
41jgGaI8zBlKbd9/lN4pQcFLxGJjoj7A5JB46l/SDOGvafa9AQFXVjyEBoTSGCivmVK7sXzOh19N
/VRaKFcajTeGs3KO4jcDEvIWOVlqwkd+4n8pIqgQnV8amo+m3yM4hPC/giwxFNVCI4NSP6i2A7vJ
OdvSzrhvKXQVyijYxAaUWmGgyrvwS3JU536aDH9U4LAb6NQmvbSjrttZ7VprYm015r8/2RV6LC2z
qHBgWQ41m/HTVD84hWavte/NYmWXn98PJ0u/eHybYRhHqaLhGpSJ1yY1UNyVW4GnIFjxpmjSp6Z2
z2OoiIyJV4fPJE7v45geZXZsJThzQ2fX04pO0rmL0pprIIapI48By/T7CmiWnukmT4bj8F7tuDNS
qJSbwH/aFZQVgb9VvTW1jXNBEkawePAaBnhi1uJYdLIBN0OphmOaUscIdoAb2iJ8LeNfK0d+PtLL
sGLiwjWQemiY2SKsNGrHoyGxcOPMRqRR7ofybaDiM25gTkJGbxIohJbRI5QLHGsAQjSvV6L0mSIv
t2DXrs9PRyifLOV9kg7k1qps5TFVrZ2eKFsxwHMWuOi4YA9VpW7NkbiyofeJQrzL0z8XVE0NvCWw
jUGNWgrqiT4IilopwX5JoBAFSHYY3qmAMF8e5dyzEjP8N8ziyksDtWg4r4ejBnp8VqLdFRJoXih6
uTNC5SkO4V6KhEu2OYgx86EaWLkJFQlXovwFRPmtSNdu4ZWZL3XxeJDruszw3WX6HMQ3hXLbJCsv
2DMZ7emsl1trNGheoQuuHusOInlgvwjzTQNT3oFcqZ9LOD+zeLey0j+380zz1iAYA04a5eZipbOy
gBa9DEc0xCZfdTNXvEBlHQrHUMXeqCsQpS9QxvfD8220ZY2trgddr7umB+NjLwVWEMo4+oMZE6cG
c5qqwzsR/bZBPp13cPFWFHcKbqpxZ8KZw6h/m3pop+1jJsAQA/Ozkr8CdqXH+WNd/62KP6OJize8
r6173fy8vE4/Q/r3H7449Xk20BSnSR4z/hDnjUPBCDfAyijq0Y+6tUzz/Ggg9VOEUF37um5PLpAK
bGYSshExvbF8ogybAcUcG+R0NxtUD8I6D5dn90MTWQHAnar/BlxcIjKVHDz3WDnSqj1And6rqGaD
KXhTQhDKsHqn7GDIVgcHYsU3BhevYx/B9AG8g0gf/A4q4CWZNmYKvpPSbZMyv62RgmtQbkkoLBvQ
OozgNj0koLyoMHOW8W4YOdSRwTpL2EaQ7E7Dp6XjQxW8pqH6NMEUmtSBN2nwAxgBOTaz7dRqMMYD
3QeUqMIBYPAtF1VnIyWwWf23INvLa/LzvH9fksXBwAsAlcHIQraffFr0LSleIrC3/xdj4AqBRgNe
lZBJ+H5NWjFR25obiCn0oRsOefgQkqfLQ/xMszENDe8HbCYNtbrFTVyBrahZphTHzHqbhveEtyt5
/M+g9X2AxRyGLq8VU054iaKLb0DzQOu3fISt4PhuwjUihl/W5RnNC/8jhpzMaLlX8zgdS4b3JW0g
v64pfpdrDgPPpayhPR/11xrRruRQrXyrs2fyZNjFfmB6ltTQfRiPQfmXJL9GcPuy+IXClTys85U1
Xfloy3dYm1cjgP9IZsLpSc9HuyfDyiKeSRu/fbYvNsVJiOEVqJ5QpxiAZJmdpWtIIzlh6gF8pcFA
AGJ9ELQi+/5RAiAV+3l6f/kjro4/30sn4zMA+6S0auWYpYpdqmB3lu1DrwqfhFDNJ+NDECm7mAf7
jl835msAJAILAsjhh4Nf08bWYFhK0nLlBl5b+EUWqYEkWbZ60h+7CZVqcQN89/9tG329KE/mncEE
ORVqhAakCc+e6CXQTWeyQgcvHLuOqpV0bWXTLqEIkGVJraTkw7GTz9Sidg6xnqThABQivkbpymhn
qlLYVMhJocmHQgnqU98/ah0XJiXAPhwN9t7mMHqg3aeImpeSw1NLfuKBeBUpjc/CJxz4u0ofHCM+
MjI5rRl7nRIfYgXHWBQr7qtnV+HkZy1iYFcp4RC003Qcy78DlLPA6S475Aggv60e3bPhEM0QqJZp
JtoR8w47+b5c1fjI0lJFkSiAgUTnhDAnKUm5JwnMBobgfsjblWX/Ibz9dXufjLlY9mnMUj7JoDuG
OjTUh1RaNq9h6IG3IXHHcNxVdPBjBW4zcXRg1UuCB3lmgB05ctjl0KLzoBQTFOl11dEXMjU7Msag
F0JuY+z5SyeL3B707CEhOqyVJjyYjX0eJluZrrHfvuCzP2I7yobIRwGGYMpi9caI0qk3enGcyPQw
lOU107QUnsWpo9NrLb4RFQTYJWjCKCsn/KqIxJXVH8xC86QFFuEIVBMsfgm/z6cPK36Z+CMtf40B
yK6wetIzSIJCabspvDaDY1kFPt3qiTt7O53MYPEtID0t2tZQu2OSv03gcDuqFl63DDkKhHCSBs6D
SrBnIYzWLgfUM2BeQ+EgEOEEWtYsmPd942lBlhEtHLqj0LRtqgJnpoGinxByXbYYlsGiwW5zoJ1a
sHJVA0JiZqC9BupwUIV8NRK4XaK6vcnM+Jab+Y3WFc8F+oaN6D51ZXi//Gt/vtbnH4ukE69I3KnL
lw6PgZsapNEdO4DURLthcePRYBNxc+Wem5d7uaE4tD1mFSw8b5a9GxqYLS9G1h7b4HEivwRQ21Oc
rqz9GerhPJMv0IdFEUcXa89QFM47OKscOQyppjiATIFpc5FCny0E0fzR0pJNA3izARD12tjauRli
TBCMOTRylm8FQ5nGVodRz1Enna+E1R3Xkw/SlrASE/4At5L0RSN08HQW34JKXhXTyi84F125ifua
K8gx+bIPk6dpnk9GpBxz0LrzbBMr0omyTyV8LnC3/S/2zclY8285ia4DSQNh0QZZC1d8iIihfAUt
Hj36AGrq6fJQZ3fOyVCLNLPNS1E2VTYdw/C+hS00Qf+XrFWtzq8d2hYqBK9nyMb3+RhxWglSm/UR
pH0nCxO3TDUnb3t4Yt3pebVSljPPpTeGoivoj6uolC33KaqSkxJoRnkE39ub6I3eK1cmngaQf0Ef
F2LATqMDEhLmV8mEjFCU19A0QesFmidi10bpnkOjUGOuKON9MxQbVoLmOlaOiGACSLW9ltceBe+7
KKBfmUMuQH0i02iHct8mijtA0Ksdb1iYFWhXbdL6yrT+JmOwxUMLFd7BzkL80/mVio5nGgWOSq1H
BkWGkgQeLgwPkBZnlAbKBLU9CuGV2h0E2u4jrfG7gYHyD9pftRdd6Fsa86z4sbUgtyLpXTHkDvkb
3FeuAf+y6k83i15Dj4wn9Mgr7hGY+Mi0v256y+sNYpttcS0zQF+Hcpeb7VU84ej+z6HPOC8amoh4
mUHZii6xwXGLViI49+KopNUVbyB1D6kpLUIfM4JIQwDma/rGp2yv0W6rFh4dhj0Tgq2c3p+lNtAN
UC+lukmBFeJfifrJkSKhGkrGIvECxzB3eGpu20PkxocC3mxIADQXODW3Vr3Lh+tn4+T7qF+IoZNR
zRqd3SCNxUvrBZsMQXLDd7OGbfMATNQ+2of+Gi3hZ3KKIZFTWArKigBaKouzRgueVLWmZ6h0Sdfw
5034CBV0GPP2tvqm7mfqWfRGcXECN/1irISTHycdr3yMi3wFFR3UqBejN6GVK2M+pMcu1WBr9zYq
0s7kB416L2jF2vL+uF/n0VA/1RXdAt9+OVrYRU3JJpke9Uf1vXkSf9nLLKn/zKFua9ntTj3Ig/In
eFiTKj47y5NxF0Ezg1J301RjeuTRq9FUmzqF2UDxG9T/ncz6lTfk+UmaqGqgBK5AWOB78EQPqIeV
ZpYeIWgDY+fEBjvLT6J7c/Wx+tWzXqYRSKyoxnC5Q3Nr8S5kbVpM0GAej3oD/zWEC8gdZfCP67l5
p4dwTNUnX+soalaRJwP4IUv4PmjJ1gp6ZNuZz3roi3ezoE/icgtFVh0KJ+20b3pQVkzVbTl8ZXlw
nZqQJLQgrhI3L5GV+OPIHAIXXWUMhGN0nQKlqBqKmZBchUx7SvyWJy6Fr2vayLdaN3w+TNe5uQkZ
s7us2ltE9zvrkMNIr7YOCOK5ROmMsjuuHUPYVWglXGU0azOgyNxj36dl/UjkTcnezaB5j+VtM+Wb
UT6k9SGgN8KsnK6/FfwKSIJOJm439xdjsVVQ/Iv7jZ4dUh7NENdieu7id2JddxGFfBFwxhAOmwjg
2+JOjVMHkmT3RvWHjQ9pmcDNjtwXyog692C8t7X1oUrdy9q/EhZPNVwGEfX8uIFjgoFLgjeNV44P
BnRNxEdpZpCc5XZETLuPx7skpHDLg/xLrj92iOIiLZ0U7wajv9XgthTJl3gYd1aZ3KD64IoW5tCs
WDGYO1vaQD4IlTeKbal8BaKT2DYGoRaRpi+BdjQ33WcPJ6TubVaDaH31M4JBssecCAaMqzZbP/PQ
+Uqh1qz5yikDeuj7iUhINOZBZchjYBkAVAXo8gmYqhVQ84Lno6sFb7GEw1o5yYdmpH8zpr9cjus/
j+T3H7A4JzMpQO+BWDoy2t3Bw9iLg/xPD2kkGccrqeAPQwXlK8b9O/7zbzlZZpGPKomzVLxYkJaK
UO+jGbtPVX4wq2xLOACtyWhH42hPye+4g8wbig/aLBlpHGqkqGUP+FlBhA+dHuzAXZ3BJRE2ZGJ6
zHpg+bLYMc3KnwQMlyPuXl6nH4nY4rcvbgNZlwCSWXl6tLQ7Er2sd9DOB+J/i7MIxDiG8ZhFOlSj
AZm25OAWDMLgeGylYwsF8TX1kx9Vj8V8Fg+gLIkNSx2N9BgQAHzL16HHOxsGlkYCh+lcIASQlbzl
505TVcvAkwvtEargtH3/+gNHRpmYIj02OiwzH3VgzfDWs4fg4fKX+tlsxdROB1psMz0ZFdI2ZnpU
EbtR9d2wPPM3FQPzT30TEGaPyt9Fkvorw85H9duNsxh2uUPA5BpUY77cNH7dx4XPTRi3kt7XDHhU
wlFXaNZOqNzN4JnXQGLQisOVTfqzi7/4DYtNFFQxQ40gES/Jjn6Oh9mZDFpcbnWjozsIXbmVEz1/
sktTXmwiKbSwxyWZHY28cwkIgOIj7v/HsKPvc1r60VhhVlltzxJwFVBMbl+Neq3C+x92zFwI0FRU
WJc4ZMhmAWRTxemxFbDMZXPJBxbfPXTacFMFoQK/+mlXtClu92Jl25xfwn9Dz3HnJCb21VjN4P/0
WEKfNodmWQvPRHWtFfITz/+1iP+GWRw+llDAOwKaglNHbvVwA3+hZ0jnIBQ/Tw7bV/t8N3n0Sv6G
ICUsp1YlFc6FG8u0gP2E9PdP75fSGtW65ohuXQsi7Kx9giw+EfC6pV4WIcDpj5eP47l4fTrg4iTk
ACmZdWkkEP3MXB2ew0b88X8bYbH5k6kt2jAYkuOEaqWo3iWSussjnI2Y/xbtC+J9sjeMpO0DbPrk
iDPgZuE7qYGIL97D6NflcVbWakkgDtKuQQo0JoBkPgT0UddWwGY/K53z7juZyCLLETUZy141k+Pc
Gbcg4JhTYhNddRN4/uhtdxjpbPsgN6EBo9D8F9rl1DQdrQWHTxAvpJYzZcGNwdKDVrFNoFkOsdbI
rT881Of05PRXLlIhA9p34ajgKaTXqHlwCIwA0KF246En7C2VcFPKHlMo2w5AqVEwRHvlISqfVPWm
hvdpUidQunwvtQ6tGmj+SThVgTEEuKETF/EvMmZOzgc3zX73wPyb1iFO4OaGupGiQ62+L9A43xEo
dMYK94okcrIiRfseK9X028tf+ycPdDHPRciRTJNMlvjceMF44q68jwCAZPfRdqAw9167I87lNaer
uog88JGt6lhr5mv/bylAYCLAn89KnWp9MHu6uTy5tSMz//3JkYlIGSWysnBZwMgTHosNeNA9rx2V
RCuH8/xde7KpF/d9xHrFaDWc/94Z3ObOegm9FCINpl26EJYKV0PombfC9/25CGntZBQdtgViuAGR
RQOGtGHigJLtRY36OBTiWaGfJSgGg0QaPbbxSqd1bWmX8U5lnaiaKgUrcXAh92wHpe7kYOOwlefY
2bsCTyL8Bw6StQRACFPJpyYtcVd05KpsYOgZ3CWZZqtxDKwp7KnR4b68a34qN8xH4mTIxbdMWNZK
pe+T49jYza59iF7TN+LNEkfxX9UbdzB221abtdr4V73jR/50MuziixJuGWlkIrXps88G5nKG6A49
skOwRXZ5rAweh6d6PUo4X3Tltkh7VDir9jNEP6TkVmuzArVZ8p622S4vIFwWgMhTDa9Nrx6HfjzU
obVXICndUfaYQ3c7pG8m2shtb7nI/u0qyG66EdvHgnMSxYsfHTcKTe2hiG9Jb92zZPSTobwKm/xG
6uPvQgbPfTu5TJhr6z+H1ksLsdhbBKqgZhsgd+5NeB2GN615VSvpwbLyXQsLzCSnzgBV0amAFErZ
eT37rSDAXt4EP0tG3zfBEsMR1Gop9ACpmGEELw3apmEWXokEUijso4Gksm72hwIIMpqOvokX7Cgh
ma2NTtp0HtXKHQ2FM5SjM4W60w1wc+bZRgckymyav8K660s4OldrW/ds/vhvC30FjZOAlwsDz4om
TI854Ph5CeMt5JF1wf83mf7JMMsbXCtwUNUIsafrtiAn7Y1I3LE831/+BmdjzMkwiyt4dvWMJyDA
j0NVzYLebm99VPD7aPo1w6S1dVtcgnSaGiXrkvRILYjv4oldQEAt6Vcyq7Mlj5PAsoRzVAFMRYiK
S4I9Rnfqu3HHYKXXXM+WzOiH+zB47ezqCkxE0wU1zzdupJPdcHiOUdUx7la9PWfQ4+KcaXM3CVIV
GkOhebG+EH+IpmbgyTFIxXU5dA5wHl6Ggh18wK/GlGyBpHEU49OC8kmuKys3yJk1/zb6Ys31LDXQ
zkaUtYw/vSjstvrVJysrvjbG/Pcn58Gs60qHzCLy/qLd9JPhGKAvUCCuL2/UOSBdWshFnhEyJWxk
g7s4gQGtviVe55MNnGFW0pkvDMClcRYXExcRkQSG6Mco6VzI5e7yCelTWniDErk5zI1CDsf2/oMO
6iaMMzdFpw3pnauYwS94uLpwq74G1txLinfK13zTz5zWb99zcX31ous1syDxUWSwE8hVN4gANy1g
PDruLi/3uQv621Dz9zj5rCF8BXlgIDdXc3PH0FwLOJirIagJdbBhAzT14XUxpcJN1NcpfStgJMhK
1NhRSo3vwD1dCYcrM19Cy8ORNN3QojdERsAgCN9p1bSrAgMe5CsR8Quff2EHLIEXMVXgjKiQBKSo
+BXMJZ9L085YCUhN0D9DomBjJsJR1QmuHiFatm3jNVQCRQMMsKWFO1VVbxMh5xI6zO34W51N98Ok
HUL2Yhq/eQ/htJIYW2sECapvnpOKv0CYH/AhywZgDFSc+nYwrb3eadeDZmzYCGAMgClIHKAIXzhd
eK32DX4Q6lmsxeNO31XZ6Cp6/dJ+lWvHTRtCy725l/SmquG5UEQgYewUHrizLHlFGFroljOsvufm
aPJj4WZCAkBd4OUui/oiFai450p8HIffXf84hI+X9+S5PTAjYkApQfHe+EonTrZklZZjGXZdfMzr
q4ZCm63ZkvBJH5SVGHCudjPT7f57oEWsKbBEldm1OGb/r9/7lNzR/QQPAyguQ69+Q9+7yCUb3atv
6UuS2muA5J/tkRkDd/IDFkGo7VQrsTKBldzDp/GmutOvgp35RG3CbNVJbHgv3qQwpF1jzq2t8CK+
SDNr9DLDxNs+9FqUVyCb5Uz1NQs+Ln/Kc5fG6QQX0UWotdaghRAfi/AP0TsfFEFPGMnL5VHOtNDR
5vl3+/JFEpXjC/MhwlGGp4SEnk/kNLCyRLXfYwfptU8R2NcwhVl7ga/cVUs9LSWNdC6z+UqMKrwZ
0wcZhdCoV51oJDYj8DhpyaEvJ//ydM/u29PpLq/7qR9HXQliCLO8NvIu0o6BRB8teZbmXwUGLbUh
7Ryxy4BNieh2ev1rVBIwwUqPD5lnTkAxSHkXQD0G9nHu//HHLfKEMVOgZBSK5Ch8SKKGNnmtfLGD
6duH3L73fngHl72H8FftN4dssyavcgbC8X0nLI40mwBjjEtkn8Zj7zG/Du16AyeOX9wud8WDvKmc
4tn6e3nK5zb56edYnGKaq0jwShS5u/wxG/4S+H/EK0Os7vDFie2kKSwZI8ObGPWD7hlGjbYBL4yY
DY7ZQcwoGh2ZTduCik2bPyWa8TjiSjN6ZeWCXpvs4kQTpShCoKHSo4K6HFVmrQpcQv3H5SU9F6BO
lnTZmiCmEfRRL5Njkz7LpnSNfCegwIVik3d5oJXpGAsyE03AJZvSLoEQTr4p2VMqh42prXC9vqCV
P27Mf/HJWMSnrNdgs0jxANZNWErE3YHDm8gKOPo64Q0QMse4yd9aiaqsHLttk2FJKZ/PTpXtBEDS
tVT9Di5ORZTc6YNxazShM1D4qujRvTC0PQvIk8K0e81E/a+j6GvHmoDEln60WlRPgYZM9fqGCaCY
MqVtXLPKHUrGvcnGl6bJ/VwQh6NgIZrf4KLbCgBhE3SB+hSSZMYmaEtXa/LtOBTXyJNcyj+ammFg
mHNlSBSbQw84W8QKW7P42h298rAyFg8rhvI0jdoC7zygmVFE3ueRifotsWvYlVmi9cPQ9Cy01QP6
VirA2yXHTgNRsnqF1OuOQ5ik6BoTzVAggOuY/YIUC6B3SbPybDHnQ37pEy9icpzXRjSh6n6Eboor
aONxmuzQ7r+PofnS90Bkw1eMCGCt47uWIbeVhVcHEWoZBaovr7y6g/hwIuGibv6pAFRgCupIE/cM
rvljHNrKCLdMlWzMvvWyEJRwrju062wQJvwyDV2UruB5TUHxDv5mHIp1HAkEtD/gGYqHDTEJJDn0
TVlO15LGdxIPHaMRV3ko7Jgnb/FUAk9jBL6e9ptqih04HjujmHZQQPDQ+fw94REvY3OfRtQ1ongz
hcY+Zne5nHY9Gglwk7tCT+hRGaWnROp1qTSbtMgPPWAqfl5AtlXtbFLDIg9uFhKlN3iTTYReNWXj
lwAsqjz8UGjsqa3cAJvX2FZeuPDlsUkc3TTqWlns3KkH5BP2jaqKvvmSIU1x9KRoCuQ/7cdUorgM
7IxRrzRnfmYHGkCEFmjfcI7UoQXw/WUluybth4SExzgNfSHJLYgIOzJAkT5CDcayGAqQGmxs8hXR
kbWnrbEYWNegMDGO7Vw/B3zqVT5FrwHgwU7yyHe9P7ryoHpaZIPSc7PujH4+cgMeBrN6S4OW4/dZ
t9QYRJ/pOK9q7WjVAJ2dFwqsXU2ClUxjbaRFUE0irYqyCSWXEJExy3o3yAIY6pjXebaGTf4PacW/
WS2i0JRRvRdifpDjMaLTj4jA5+0TpBLfqqptYbwNsFHTuHCartyAY7OLcu2KBMNGydbMGs4+GhRI
hfz/FV5EmnJoM95kNQpsB+uRfg7X1Glu83t4sm7EvjpmcIyw68fiee3R8B/Szn8DL/ZV2+e87Blq
iI07OiOgXLHXtDCAIs+jDz2K68oJ3XGDdXAMt99aK4jt1XkvUrspxsM70PIEguGNZoud5U9QvbhH
hDevh330MB3K2kNpwgeEdiW6/4f069/UFyneCAM02me4W8xDcpeGduYTb5YNHN3aj2cteLddO8Xz
9v15ofwbcpHxBbqmDGGCLZfsJre14/3wB91Re/rk/rid1oRB53/t0miLtE7itS9N0EmPYZ9DNoM9
zMo6ulbYEG1C+6N2YZO5cn7PBeGTfbz0D4BFo5qhmhYfTTMH4vKjzEzbWoWgzKfhwsSW1jhGX8V1
LEps2vq2k7/SbrAvZ5B09oi/OMQiEJVFFPQ0yFB9HS037VQ7huC7bjiwasafxEHHDVZyRrFr1PaV
6+FOGuyx0dqndDJvB8Gua1BxlKJxQwAxE1zZVcYeWKnuGWwjCqEAg50FjpXD8FW2W8Mc/FYr3AQS
pomKBAGZfwS1MiN870Asjw2Q3fDe7SBZVlVo9auvShnYI3sEicMu9MhlwIeR/mY0WqfI36K0c/Iq
36iRsGvxXg63GQsPnThYaA2B6m5bkemCmW2rBXKT6hVO2jZRn8GrsEUGr59RcbpJXg018UmW+VoF
o93hTgjjTwyz5g7pYsVVr3gpcFT0Y1iNHmfvMo/vYoU5HHDaILS51RwILXZDUF6XMfVMra5AbQe9
ATSAITaBaMGJ7wFwmUS2b3Nk6vI9GH/R/gmekz7nudMqoL9XyFHS2g0MuDrm010BHbA8zl1BrkUB
rQCw+qKqdZEWOBHc1xMd9p658LI49aIc9qBcs3UwOAaOhn1heJBuS7tpoxkCq1fZZvMuyAM1kism
/pLgcTBUuywhHPOpTZ+NrmyhT2ZPg+ZUwy8T2uZg94Nw8c6SmX6Wb1nQos+V2cF8UTSG3YN72L0r
ObyE0YRUybaVEC3Eh4RX+Y3gB5oNdmukvmbCobAoIBEEExqje7C6D9HWDkR9XCPBEHpH/k4Rh6AT
90aibFQoFqhqXthshHGqFTs1jDYtbJU6clBXc1tNdzQTMD0st9n5dAJ4rTW3df9H1ChlRlsz3Aei
fhpTuNAKHcBg7rdT7zeV8PiYuYEeXRmly+AkxSBTGlS1Hamxb6qj06CFWRPI60HqZYQmwqAhXzQG
rypgf5lRByhsN0phblM+Jgbgl0hWAxRMFFiY1l3hgCb/EOTBTSmk3VVyy5LEK5QXS6VIdv+K9oZS
UKCL0R/1uyop36cu2ckp3zdt6QQhTpDGpAsPyatAGa7i5EabT4KoN138h5AS7yP4pVu15kIR0CvD
5sCG4DpE7iqZsgMUDUXZDG7msKHsKpcNpiuCEUweuKBheSaj3MDpxWOBadeSuLpebqgovITmjmrg
jQpzKLudY1lP9xz00o5gtDKk92XbeQbQ7+UjpD28wcKn77LrGjth6BqAbbGGaUZ23fA3mzd7r9wN
+S+LGlcdNZ97/JyWw43W5I7EcyvJjpWSblq+yZTkPgDJrJokeIqJmyG/LgfiEISSCh0gCeS3LCAK
wGDOmANZm9ToWD+pY7mLudxzyN4NM5qejsVWZTEClWx/w3E+tpsaxiPA53Bo1VXFkzH2+z7BjQ85
yqop7nSICZUKFC0wOTytoFpRSB8ajtsQyiVqo+1aaId29MkCxjzNtD0EV5y0wsqK+Bp44tgMnCno
HS40RwzRttBh7MqNjdHVB0VhfkOK5yQNbiLDdAyUl9kfCM3YohjtNLqySLfN8YbVJ8M1SHRUGrbX
gaw2yHub/tKDal9b4qqDUz2cPB01eku5fDX1tPawiFd9md30YPRnAQwOgmKnWRB0RIndy83aryfl
SSuF5ZLmpuIQzZLRBsJyt9HQA//P51Aor1DL9GPSo09dgDueTpE9WNdBMLvy8nsVQh+h/CXw/44M
AGLpn2kFAB4sJFTbmEpPZOG2oeMexUrY/7Kdlv7By9aBbt9BDaZDBd9gEBP9Kh8wauioEEFP1exB
VSNHC0w3BDWmn7J7mqY7wSCEgNdRnES/U2bNGq1+nwRPodriiRfdppwcymS6RY9jJQtbu7QXiTAM
uju9gJjsMZ90L45xx/R4LHJrpcq0lnB93bknPYCkTAPaxRin21fXwcbYxoNtPMi94muueC72UG1c
yfFWnhNL+cS+1jmsPgCniuIut9Ec3DeldE140bZoCFzOGf5D1+2/k7sv/7KT6ZW6ofRtjFS6B97O
1n2AYP1wr+k2MOIe30bb3AVz+XZV93klzVtqFAO0FY/qhK453cBHNr5i1q42Xe4wYQ9bAzoXiIFQ
mDI+uxamGQ7drv6CeYNcyscWae1U0ZE2KUphjatAMcuWtzAUd+hj9BA6YLF/rD3dztdl/q30IrGN
U96qvMSME+vPTMMC3dpmMDaPESWafE3tbeV4LIGl5L9I+7Lm6JEjyb8i6+eFFlfiGBvNAxJ33Rev
FxiPIu77xq9fB6XpJkEua3ckk9r0NT8WUEBmRoSHh3shCiHnBah+p22TbvwSZsx3v6+dn5gPaHb8
+Y2WpFJVgOZa7AMKzkbJUNqQCkrmVpjmb/pIogPoa6kAar4Kn2y8wk44MhKnNzhWobsnVOOGLTzd
m81LmaZAXJYqODPX4CGBAaTy95Kf2rH65Im+2SI4C7fGYr5bL6Dn9fn2F9kykcI+RbIX3YV3kynd
8Zd4AHHfTMzBng5dApPT2YpkNq8+R3ZxiCaN127DFDdvY3GQcT00+eoMmhsdv26SHRcBZlPAiIUM
+QDNWl9hLD4QDC8ozKw8VSVmHKrQYHjw/QtULFDpAoRWk3GNCTkdWC0NuNsqaLeOweVgbAZyr19O
fnQXQP0qBQFpGFO9Cs8NKGyZgvFUgFfiLAaVR3rEA9iUnny+c4M6uCXU/n9Blf5adovqXxWjAJ1Z
sBRnewbWQCbo8q5g1rTciHtQBg7JUbhLjMCQ97fK7x8LLHGW/0JslCHhhDPl02npxcmYhL2KhrCy
qotLM9yStf5x2/51gWUpmgqNLKfeXN7Pj5hrNHkW3Wf9/9Gx/+k6C3AMyU00jKwU3pVI3aLWoz44
UskY2SAabj3klmoAga9Qfciq3myCU9PCpbwEbxmDsqNPrCxMjd9Pk5/ItjymOf/72QqL7VhC21Fi
Rzzb+bV2CENw1jI6OHNyOP2Dp1vo1Y1XuRwI6ThhimJBjO5YhlCZjOBtqzcK8h9P/E/faL6FT6ul
zZo4SBs8ZH5gNJS/vPcWRzWVmbuEuWXte+tai01Ri2JUyAqLwyyusHCAxDX7sA4tZKVa17X6v/my
FhCY7PNF0s6TEeRUoKVaUmXPOgA+P47I2wzz7wg2jupPT3KBemEzIAR4+HaRE9r1RjaIpZhg695a
gz9mJZ+us8gJ0NYUZbFT5jUYP3drf9Vf1FV4kI+JZvQ6XFj5dXf1dUG71cD/Gdf9dOXFycLDAi1O
Wx6NAJz73nhM+doeisdZsGkYSrMPBVMExhIDggjSiQJNQGfCPwgzohLe0h+4cQotk4fOG2EGIGHh
gjmpiZgSjVGkwp3sxiL6MdH9i76z9MOQmnEamAKIWA9frNRA6hedYHtkz/bsnOHdR4f2Bc0a8/fL
/rzx/yQNLeWMZE/q+dLDk/bLfQk2bXCba/7zMvrrEovNCMmMlGUjXIK1RtpgGQlr9lJanQ29I+jp
aLDUNSo3Pvk6f/z3vtxiX0KQPCCJgPiRFY8h/MNDKblxqN16fMutmDUjM/hIVxQ0O+DUwav271/h
58X318Nb7MGWb5nWE0DqCjvU9Fyrl9DXEPJbCjk/zcjgTPnrOosdxxVdkcsDh07KQ7VunHaTb5L7
Fv0DjNqfyI3G+40VsSSe93yfFzLgKbjLFBumR5PbO3LRPd9v4ZYBSHs4/VsPcckZb2fJrogDc60H
oqIopZ5EqdXLyo04cGMxfDzjTxGu7EcxGnt0QiAHQ6N+0qT+xoO7sRo+soZPV0jlYYxaKUKgAbOJ
Fw9jq2pBdv/70/o5u/1rLXz8/NNVBC4smwBCvqBthRJU2RHSuBWmNNgdNmugc7XGXcObxpc/jaN9
XoIfQeHTZVtxApNmnELYesK1YthGAph2RJjRrraFrUBfQLo1hHjVU5bKGgllTYAuH0Myi41jXZoR
OwU+8F21ypnBafLpUpbHiTu3AdSBpJw2kPypS++pksiVNOMqG0C08rptFA6GB9U2xStMvxR0Pios
dco14hOwjVH5lM3/hBf+6QEvziWMflQDw2D9y4xbBI/KuLop1PxzjvDnfv7o2n1+mJ7XwB4C0UQB
DMuVdiNuMY2uOTW8Zxjo7ff+4++r5iMMfkUQeH42OWGRtKoKWLpf8zsJCipNN/rB3aBsJOk8QTU3
HDuH98i1HXMjTZODpESWNEo6x2AWt8RITwDp4Dl8VxSVk14olY4BUBpJD0kPjGeIKRsnWqsiZMxe
SfVzW5emErGWH+gJvGKa9EUkR4Fvoc087ZlGfhwYdESUzOKwMbhEhPDIPmUE48ZX/bYNkTsq0OpB
J11mMdq/+Ko8y2QFzG+7SwZQNm3AeGka3oAT7pGkg7Dz8sKJPPacJfUVQpprNWX2VVUfp6BacxGQ
+FzITaje6p040Fy4KOQuDsEZnuTuFOfBik3ImvH9lRL157yrtmKfKVAennZDmQ+aCJVtrCAAVMW6
ggujGLwGcQC0H9PNdb3PMKCjtGgKoGcAue6L1BaWNzLAzTPBIqTobuQtPz8LURQIVA5mYsXX154m
TKYMvd9dBkByTNBh2BliMsHb74/8W3L08cT/vMqSeMaRtA0b4LgX/IPWdTrPHzM91sZw/f1C387w
xYUWrzYvSQJiGy4kljnFiUDrIrzBcP9+vi6usajt+ABGuPz8yASWf+aFBhwkVHXQCAuGDgNARzix
mkqf0XGC6yxMEcVMZ7zSKEj2/z8mv7gV4evbQ36EXobItJdkLT+wGMp1ih1kWJhtZg901HMzLrTC
He6iFb8qrt721kTFt2Nqcf35dXw6pkac4qI4YicV3nAaKowgAruGSJU5SD3kclINdgoWOG6/v+Rb
q2le05+uqnpi17YdrhrLrFPWAQhyHjp2hd6SRv/9Ut8q0cUXXBz1RccNSp3iUmTI0QWDz1C+h3uK
HrAymkE38t0f96KMokzgoCOJc/jr92q5KZBlTGRfhlHVsuTQV4U2BTd2yI/LF4pLMHfCJbhvO14e
1ViCpHlz8eCqBnnwTAu96hROIN2ogkC9RAZ5rBksT4EAK1uYCoSitTTlVKh3todCITceMfcBj38J
PVDPhOERpIUwNCDx7OIMisY4yeCtQS5Dh4Z5rElIvJhC58WnulSpD4EdHwkEAFqbk8b3Ogv1JobD
fCtv2aLAFDqrleUaFXykQRwM/WprIhyw9xJU3sjk6vvAxxyq+JZWz2UX0gChK8Ex5IEBABsNa2JW
bDH3nM55gbkOtCwFv0dPXtx1gvAQ1gOt4fLhA8AkAiiH8X4MH3rZ6nIOjkxkA0cZ9DFlu+AQL3Up
mTSBmEwJhS7FNwo+1qMJBeD4hjmg2Yc2QBckjTZ5MlDg5/hy/jbN7jGYQUfVYlIo3QtI0qAmOLyV
bIV2oGfOPtl8wOow0vKhLctpVQ4NjPDcRdG6kw4AM6HIK1GY04y5gkn/ygCmapZyTyvYY7FmJFml
9OIn3CZmpJcWwmBlqaAKRi9CiiHdBEQ7aTB5BTl9UVlPEUb+o6cY0wVcBsnA3hpli8Pk1jC1dJ6g
VOCGMxYA11peyxN0cjn5rvXgmpHZUstRTBDqI+9wbf3aKCWNy/ICd2zHF0v4yEn9qRxrBzaOK75d
D/G+50a990cqdpX1+8794WjCooKIPpxbMTgjL0q7tmRrSDlO5BI5jSPYjU2swP4T8f7fr8N/+Nd8
/89lWv/Xf+LPr3kxVjDDaBZ//K9N+Frldf7e/Of8a3/+ta+/9F+74pqdmup6bTbPxfJvfvlFfP6/
rq8/N89f/mDAAa4ZD+21Go/Xuk2aj4vgTue/+f/6w79dPz7lPBbXf/zxmgO6mz/ND/Psj3/9yHn7
xx9IBj498fnz//XD7XOK3zu33XPSfvuF63Pd/OMPTmH/+Ft//fi/svR3aCJy3JxdKjx0cv/4W5ZX
TfCPPxjyd0nkeUWVBAVywjws7/74W523Hz/j2L9D0UmC+gpMRuEgIPzx31/1y0v56yX9LWvTfR5m
Tf2PP5ZUcYJQDKc4Dip+MhTT1OVqYAqkvP7UjZcGQsXcOkshz6VA9M7wKhOtQjZxS3bHx46Y6uAQ
oIm+j14Dz2yJPmHWFU5ohTETa8DaTawaVUqBmuqYvwap1fo6K9nVsPNkK+p1wkDkU5cqZ2RcEXrI
Z1XSqkNuDpfk0PSbADxK0RGjsx+CPG6nE2aENgr3zO1BGfZvcQsXAQXfGirXCCUKkXgVX//rHvj0
dv/1SD8/wiWkPX+YjBcpQtpVIcJ3170ubhspJtVF2FWdhtiOM9lzRJ3Z1A/NRKdNYAi3PNOFBdTw
7aKL+MvHoycOolhdwl4XWtpzVskYcW5NKjigthBobE4JrEArC8pj6OavC6jKdhe10xPRmmZCjcHu
skQLRDOujQA6eeCAo7KfRSo9zYPMDoJBGOodY0czZUpMtbG4cRItwZlvX+Lra/hf9aTmaPPw1YUH
9mMWkE3YxhTK9C6hFUKAjo7F7++KX6TB3664gJ34gVNzhmWrS0+js/oKPYTaUWIXhYzX6+0WNLeT
JOoxbsUooaNG01dPvE7lGxjwMxR9ayIPCoFIXT6F+G83tAjxfipPNUOwePxEgxtrJNIwdYcJMvJA
+HHiadEjU7NGOcLIVzw39SEqd5HnzALTI28AOKPpiFnMMgf1DN3Y2KfJEFAWDP7JC2k4PmIxItRA
AfIxLSE87jseHm2WF0YTc2tCcppjuKENFX0s8z0ImVMSO3H6MhWGFOpIcGDD3EdrrtKCkKJVr96l
OlLZ8EUQ9giOCrq5GEndexOALgtcFVRspHeQScDQmgFdjH1Qo30Fy54E/nzDOWT0CnvdKK4d6GKk
hDbACokWbhD4bB6ZOYq9Epp1WgYeBNgegokPbOMdqEMT5O0e8fMY85GKprygJ5o98S9yvBcLnRGh
uw91TqPZBE9QivM42sR7/h5uTukpVjSGN/G50wU1Y6oVG3zt4dpckqex0bInqTnlJzgZzRQhLSwc
rjdwHdjd4FMrsJKeJM9qk12XbqXaQiHeDbbHUIGzhy13HU9t4/Q78NMSCH4KBrIFOTuRGlxAX6/I
YeT33KDn/rb1LIjQY/QAyZibO9JuFnND/kzjc4e96Y6gB72xZmN4GsZw3d4BL2/SwMJLjhWtLonR
SNA+1fJzvS9ov0K3wByM6YmDMCpkZRkXaTgtNhzyQTq5g4GK+QibvsmYaLAlFs5oG0y8CupugCn2
SGWjZt0muSa2WrJijtMqpfPoe3sarnKyxdpKCEALPfb0glulL2O1qlfJpn4RCk2+QfJZ6gMvN8Gy
H4pZ/4hjFRxmE3hFBnhpAbggosaVRnLKr52Gx5aIkDTEt2hPMYj3Dzl3+f1kWPab/3kPiAYCRwjU
45YzGrEaM0GiTNUFfo2pTpzakNxmF5mKvIZoKroVox7Z/kO9BoD31Ms38PYly+Lj8pjbQPuTlzlw
7Rf1+cApOa+K9XwwSRWAcJAxaaJ3NnuKUVTpFdjRNsEuseUNGGnevA/RnzI4eIdlVCAwkKFQLbnd
k1u2rP51Y+g6Qe0RbqHLGgS1alTxUMC6QCQWDsUSEDbaK4an96jBKIhhcUbrmKqQEaLh/e8vZWla
9nFxgSgQ/8U0G6csnwphuXhM1bG6yJItIrMwm1pn5qF1/qwyZm73lDzMfcnUAu1VZR48Fv0zLa1t
X3FqxA/fyCudo8JExdII1QMQ5ps9vSW14583qaqQ38cQDbDCRRTzuRzTal5eXWqjV2hZQzCXwueS
f8lUs+hNUK/sungOvdycknNQQyytvVeUfaBsakwkBVupePlAQixOimksjQYDcGLEIUu6vRzDsyt4
bzvVyKpU96IXYTyq/WsnbkgL2f/CrkmsyVDHIObcuITfN4IIwRHlMLoKQquoJxd+g0Jn24RQZnsN
oieP79D438qgUUDPTNzHQPYg/l2aZLBq+TxEe258KJNNIRvwc8Z5ydb6mG4U9XGMz5O6niZLRuZQ
N4icFJ0bGcsAB3mrixAiVCYzbJwm0ysI7YJ7zoUPs3k4yk3e6tI7UH2gvqOxZCeBMJRRljOSJ2i8
ZhBaZjXCm4ANq9jiC1SyFviaUDOCmBn+jQCxZVmT0ocgQUXIvjI37V0/Ut1lKEaxTZB3i/jf8gRg
FYjVq3mIU+i1Eda9rMe1yU8G/8ykZ+gvFJXluyNjd4rZg+e0qkDbVVAixpRJdk26FvuXIH4WppMY
OxMxQJdnxceO3Qdv9SE00g2SrsZVL+QgP8EDhbZwXRt4t8dYcnoPQBUPuaz1YQtArLsWmOjhC41V
Te+lu6aFruYmNlnc0BKTfsJaNFENw1WWKWEuvlKOPCbXCujYaW0N7X4dARBKEniQGjjnjH5L7mpJ
J/xY8SJgYsy0cTD3WUpZVCOOCY/zygs5jbR8nkBWYk2V1RKwc3IYjYKlnOD4eqp3xSa/cSZ8MES+
vSaIQQjQg0AZu3Ru4xqxzjhBLXFSxs8jMTH/mOW7GgkKkm9FF6G4RzNg0DCHxkPItHnuQLRFvDKw
/yinnjhIIiN6O4GwIQh9nREjO3ZjOAbfYhp8THv8dq+LdNNLSNpD9LCcD0802KfA8Ca747XhxNl4
/4yMJWC03rqMdWRv/WjJEQacwpZWJYUSBTKIEWJikV7xJkZwE4KRiTkPil/HF8/4/az9oML8dq+L
TFRU+t6LErxU/snbQKUNCXFRnDOn2NdWKmqwKWr0+kmp4P6Lw02DyXlNvdjqTsJ9oLP7sV91xvBM
Ej1v3F4fypWMdRGatwiWPyYLCEf/ev+ImV/BwIiJqmz08EwbHf6uSJiBHtcDBlgBw1HGqAzZjSMN
cFM3GeMpNtt7wES/Pyvxh7NChMEunBIEAo8bws4F5iekNRPGsO5Sz79UDwNq4bRuacZd+yzS4Bnn
KVtSEU3iHrnKqYR3Ga+6CvQWjHoByKL8woM1X94p/gb8X1jFv/s4/z3IqYzMPYyLwBjfcYnZNW6a
1VpZvCmdgkQ7xnFwYjkr5w9p8yKDgRfWJuNtOt8ahXPerqPk0kqmKGklKJXpnoeFkBT4AM3ciThj
rMvjmyo/dcQJprccgaEcHuvxHCJJlLttSDrK4m+LqA7yYVNbXvYSyagh4x32UCydeExOSFvAdlVt
sePBR4Iuk2dxiu1ifB8YJJV6G7rK/Bt0TAwP+N5gcu0pyQ8lWphDh5gmYoYX3aB3OGyAjw85MG7d
zGLpZjpuSGRWxI5DtwyckJvPxxWTY+ACOvYjYAgZE8kWoxzgbWIWIIpmBGMy10Rxy1zU/ejaAodk
4EwSYEZFLMww8jB4k2gpJ9h5eC1KRF2S7WJEFGjkNbqEpOkoWIxbFzaqiTCFHH2rS+xRmSsigrq4
06tr0u1EWOQV9kxwTaFvr6wb5i6WrAH6nvCJHfAzPXvCjmRRjBwCNPEwgwSp5gNvV7EOVr18rZ5i
Vh9xt6VndrAeCE385qzvA72QYUAgdlvYQ4AjAhYgDCk8vYPvprT3o0dutGIkVoxWlFrhU35c8y/x
KWlh6KkRp4W096QX1yRKYLUN+iBB2eqQVs8w1JUYZNhUgTPhdYUuKibE0bxCAWb0Jz4ypcKpdyM0
e5T7fMeDUkqTA0xH38LH4onXmHc5pJVyzz0jtfODXFNs6Pu0+aZJVgCMC9UoQpuXN5V8z6nroX1K
0ruUOZeSRTC8By33mqcgdUh2yuglJFLvh0v9Ng8AWwhhKOrU3igGG9VWvlOxKjG+ZILF6XTBqYt1
QM/jtRnsAWtREDUWKpy9SQC2z4Pj0AFbq+Uz3MhV/zRbT+IBJ2/MbEGB0s1BSclzsCGbf3HYsp5V
qZQMOpuaVXdEwPRRumCQocURW72IzriHz4oeuayHVCWdqeidRdxGa3WBVi6Zdkxst0hi6HgSkYFD
JIG8gwGh4Q8DRkXW9RrS9s0dQOq1IqxLYqA7yd21quO/lTzEuhWNM2Kz62lipfoQUpebjOSIFC1P
1j251rUzNkb5xoO/g9i9jraFvKqrg4THMmo1r8fCmlNoCijGhZkdZygCZSxmsnHVIHGV02gCaDZU
/AteE03MWXWsA6FH8HV2rWrhM8rWkh5SfEXGSIRzpdC8Q/W8JqkxllD8rB9mXT598jdDthrcyg55
LbOZjW/lD02Faite+xbmnIzUyC2MOlulzr6Ogpa981AnrDTlXLxzh/4BqbeyKx/SdRVQwP+ufIDx
RKuND8QtMRxtZu8C0chTN2r5Q/I+PsRrvIJyTsuN0UYldVOd7jvIMx/OooyhQJzNyrJdJIi5Egap
ChesB5mDwJUhgmserQdFQvfkDLlaUm4GHoTiHosD4pumiD1vQQNDbxG36PTMbdK9PD6xwTHG6Hyb
P/LeJiv2nNXrsivnoZZklrSLJiobzAXfWnDx1MUEH8IcMXtmwELDJbOMMOVgF3L+Pfh86FF9DdT4
egpc+jCKRpDpLLphA0QUmqIo/Avsf6HRcS7vYMIA4yegKDD70DCMhg1BcTyapIQkOK9XVkB0oCzj
feSGN+Vsle9Q5Nf7mV/Hp1hYFWHdFEruX6J1D2Wp0chApbnHnZQxMMN1MF5TnOd+siI1TQe0ZCh+
Rl6aVWVgNQo0sUuneh8O2QnqV3dsZCS71gpM1QidlDORFwmrboXqSdQ5t9Sxls3g/DGifFAR3SAv
aY0PMM2myJBQkCgvkdW72SWJLPbe12NW8y5zDQML85ri5JQZG4cpxO2BOAcGIBoTb4qDkUD86nvn
oFjL7W5kKNgJtm/eYpbDSfEb3gehAhlIsYjmCwD+RZ0fyxnbBmoYXFirC1HwaNw5C9YwfSQveH19
FOK0d/GI4HDfQchNtIXcxrAoE8KFwBjSTcK+qsRifcREsu3KwkpRKLL9xg/dDHEl3fvwK4/xyZ07
pnabOAxyN/CQo3pTD88R8QEx3g3hkav0SVhLxbZidn7qYvysVeEwg4qhQPV2hvYAJgwwKzfGFsxq
yk1o9abqttw9PO7l2mz6I5ef/NhE35FVnuraklQzGJ3mWCRWt03fahwc63lQ3deBNSaH7pCei16P
tq1IldqWHoItpDs6re401hwSLQIiGGzY+NIycBF5xLEdPs6nroLk3iC09gAHWv25e2bX7V60sZq7
I4JMfe7ummeMtCYGgEJxxVjVc0Mx8Gk3z/l+ugIHlKFYdA+JmkKm9R7BwSMOAhNBHx6gYl2gDWlV
VzxECbnqVVFNgTaomTwqIcBCsELqTO+eXSdGRr1jhdy7xWyhVgQ2EJfEjozoEJr9CsCbwdtsvcp3
QD0zZG5airl5RI+eBpOVXGaZADyFGri8hm05g32ZyWO4jLV9oDnqqlglmOujKtHwDbYVzS4ipvAx
lfjQrBkTzV/mPPraeGQCzPTCF0XzKhptsLJrm80Nbt/b2WFEz/FC3MLIXuY0ODNgGhSaPOaZMdgd
GRDlunEUfUevv65mtLA+b31ouskdi6nAS/cKVV+e1lv5ITxm60GHX7peXqAOn/Vv8hE3bHlA0GMz
umDgn5e1ZCu/o3rF/ENhjbdgfvTQftpmYDFJInwZ4Ti22Ga5LOZMyQa4MVXztwNRzwJXGXz63uGp
ohhrwdUXJLspDlAh0LyD5yKPNYfS7VbYeEaDf2Z3tRM7xQqHTDnQCYAvQ+PEQoM8CXBgwFIodTiZ
4mgr9dKZsTc4rcQABxpkOgreLWh8RjiZaC8rjdvkVzICa98Ix+Ydw+PeqTwLbg2hsNQpjHrNGdNh
NFmd3cUOcWe4HZsMRWOl142bMEYezA2J3OFfZUkv14E9WakjUG5TPUMPsn2d3jP0bipdPYw78TWD
g84rMgfpNYO2jQH8RoeExdU/cbeIm3OwWQajmS723w96sQKY2Ocx5OwHAL+g3+lp3anPLQ5d5Vql
I3r9D0BSLJzYZqnzrwKY0UcoQYd6qiMX7HVeJ1aEnk9cQFxIR2audxRYz6ayOWQcIYXjybPqwm7L
7AFpWSLZsLwRuBh9PfWrWzA0+d4V/BCR+fO7LAJry3gNB+p9cKlM3sqNLFxDuqARDT66R4NI5t+H
nmzF5ljKqNa19llFIbyv5qiFphU8u6k4L52t8B5ByGjcsfxaKg+ibDf8Y9UcI0guVQ4GcKAFIMdu
3Fri/F+tLvX+MV3LT4Wdvw6Yg8mO6awp8hJE+u/b9Qc4Yv6CIJJA62zuIS9KfCno5DqrFf/ibdLn
dNIqTwOVYtAVV7x2DpRIEZImvXkD9g6zNNAkfC2GTMQZaShy1/pNepEY0EuR15ZrzKvZt2Zif8B7
v9zgkg4nYLgFUpG4wQrL6YCzxMakHm+Mz8x9igf3NGdpsFo1p2feVE7hNbr318EdUm9yFz4MAMMU
jPk7pXrjwUkzhPt9laMdL6FPLyOr/HrOTSwISJOEcr93o5SiQdEfC6z1c/4cdBRgPXgpbG0q/AYq
UoEtCRqwJmz4+lQ+DWeohKFVdBZWKSqzDpTOCgr4WrbHkDE6DEhACwQz2F5BfBgj7ndhqDHI3pRd
JUGAbTPFTqboBCIKGltCR8kAuCGaPsbwuR1Q3gIH6AVFFfHNojTrbMPEe1SyJAMSd+Mp/NCjgGHm
vHQAcqNJsgQ9MBNYtVyBvJp1g3ElzDmxxm6AwaAfuBnfAGrKT+m523YbbM79uJpiLXwkxuzvyK9x
j7dzT34+xxcvBsQJSQYKCfoURxZbdkrrLCeN5OP4wdpNnOQ8pDTaY4DoyOmJCThQ49472ihUVSjz
3liI4jeCoPxD/vvlHhb5b+gr3hTLuAdpE5y7dfmOXV4bnEDRlxfzFfAZFkEdHnR3cAExfBfQjlM5
/NxR1UanPKMy5U2U33DFpLWdQH5HNEKkJPBHC0Husro11oj6EkEDSIC4/0E2ZMvHtFx1FFs3WckW
r4v38BZmIFingGpkKQ+oCD1V68anHspBoskckeveBSVFC6GAEZJWmt0GxTmKbXi9InDdaOjxP0QF
hQO1BDpkCpLdj9f2qSSQJg+aPoOMg+YSbqHm4GPOHA01zpUwAdStcDaixJ5sdHKq93ItuygXJ+rT
6iPx+v3Qk37IuL/cyyJCNWrMpjAq9EEFVVx0L6c3lILFRkpBcDMDWHK2F9FbezLl62OJLkqv+1vZ
170DAFs0vMpB7zAokFuS7u0SzKpvWBHxOi03/Imwc6ksm5DfG1wc6zms7nrUx0j4ej15R6E+uSHs
N3UfLhDzoc9wFkeBSjkezEWghHJjKao/RLAv33WxHdqSFOEg4LnXRrz1bfEu030DrWe0je3IlR3h
BJxcbTV5h3/lxVrLHRRkYT7GslpM4VgwTNDK5CQMJ5htJhjglvJVviXQuekoFhNwp1VO5zgHbANG
o4BWKP8AvkBLmU2mADRCou4qotGlRi9APkQbwZvEJyOsdPCnit9gJ5muOUt5851hJRtYi6/c+FSN
Gud2MtV8B5OnBe9OsECATE3sQnkD+ARrop1PCzra9YoT9GQNoHyn7gYM6d0i7v68dGdKlIoFDNrl
IkZyUTEUagsL7XSkPVqer1B1hWv8WrzUx9AIdCgX0Bgg0Kvw3hEzwLZzK1oQXdVvm339uI0Iup+E
A13vW6sjGUUuKcUWYYcqlghnCKMEywr6NGQ7QHwk2k+rmS+DFUth9qV0exGQZxMbhUTlx/R+tH7f
Sj90OkUFLFReYCUwUlVlgXqPbedDAlRmzoSvNfDxOx3ySpIGkLo3uMIYwA8ZKgonMKGaUSaBBvKM
lmElGCJHa3HT8DcmTvifDl8eEQD/IYjPywAQwcdbFAbCYBqGxpORhps6sevc13po8RJW99BSVA1W
MeLe6MV9O1hN/+YJegi4x5wg+J28Vb6Tk+co2U+TG41YtfAypbcMAH5+dpgeIeBd4lhctq2GjJc6
n8v8S/OQ38XbaU3s8tLtogLibrOSHgw0cUso3C/dRTETF4rsdm7//gI/8pRluEQGIygS+M2Il4vz
QSglIRZLCeqtEPdBsQDdzpZCEKH0TRmpFk5kS64op8WT1hvgwIZ4oZzevxfndlta06TLKCSRE7+n
cJshpjRtu9iWZb3K9JJDUQRkhzIYkdFu3Pf3c00hIof5G9w2Ht+yxS4zfhH2XuJfAqdY93CBko71
seLmqKgDG3rzN/lD6NtqYGIkyuD13In3bGJ6trKDQzDt1+2OtQOJFvihR2GqAg5w2WjpLTMS6fty
xMaAaSWBCy0PZ/FF3ckSfoCrDh5w8ZCBw5HAhCjbo93hp1q3Zy/BY7TvdtJAhZe61Or+0K2Eo89o
EEhptegZA3zgWLbAExE6GItUaBdoyG5T3+IZs32VfAha2V6CijOmeBXCcXBFE0AVVKMiCniAA/bx
zvh6VhsK0nRO81/akQoozN1KJ3rxGt7j3+NcL0StZbVow9yK/D+9KXDVQaSBehNy5UWm3FYZz3YT
9mP2IFqj0Vtz5+NSTw/FfVdTSTbYx2mLwgoNxLfeAWABR+f2BdtXsIcIsbkNdr+vnR9SRLwSUcYU
j4LWPgi1X3P3PlUh+Z/wWJb9akLFHOgT9Ns0DLND10gLneJOOkGpCe5A29xhRo3XWJh+JTdC8z+v
83XvYfVCm5UD4xbIrbIILBCTkqucH/hzGrktaETqjs+wm4YAxFo9GO9Dwe1yDZkSSc3aPySehyaZ
PsaSprJI0fgccsQOyTVILss5NJN1Tna42gALpNYA6tv1JUSX1uog33QS9UCPFA2UhQxpnmqo3FZU
/w9357XltpZl2V+pH0A1vHmFIegZdOFeMMLCEiQ8ga+vCd3KTolSi1WvnSOHbkpxUwSBg3P2XnsZ
TwiXgbKoGKxlhV0qhDbCCBScj9DawFNJXIu+DjXxFYsEMVRmHC3zK4Wzxt+DqbNdLxQ/aHiGHyEW
JG4wPcv2CRuHdprHk1xYoBeQoB8YNgMBsdsrkk+FoBcvKZNFMq3Qlk8xYQjObtutoNWBn3UBbPtJ
yUXHCwMOU4BSaCQCBrov4YMSzrRwHkVTDYqftNPrKcBhGW5TpnyDU1I7lxdaVsC/In8R26ch2rT0
XVf7VB6LV121K0gz+VayJvHIM3TCqrEVCIsq43gwUeIvqMJeOU5zfONe5WSBFV3fOacv6IBOvdDe
zRBBmqsxhxc8puGZMEfLJG6LaTNNXkH1mieM53blBJb+t1CtzKvh6IMTwDNE3wT2YVd+6MXO6AWv
nOwEAP6re71OwQ3tkcM1ubyXmo8M4LQdZldWXgbhMmU6iyKQ3ne0WbUk5/IiYXv4HjJixLfPOac2
3cEUjz4qO8sroecB+vXLkeWQAmuRxugAeLnW5PxKp+qky2GeHiwm8jqTDOAJzT/1ftI8JMlGvobE
lStOVzDHEEKvj6ZK6VetGxkrVL4yQUaQR+d8h84h3qgHt2DuwahS9XLIAYZdn7zyvOj6SRjvmC0x
NoU4nCxSV5hhu9bYDVHoiSOL9MfrEjST+Voyy8XV8E3hmFhuIPjGeapdl1I7MU/vOLnx4foP+nKP
URNWluYiV1xlWBfKS6Z5wDFB4IXfjQWrKf1QIxIkYUrZInE5/HPCH1+2hrkJtQmvTnNeNG/5p7Vg
6HA6gtOp4OBB8HkWbDwtkaU0501abnEtzzBAMIFQzc9LI9hEtVn4fvN+yMY8KtTUbrXOviame+1b
W2/ChSE+t0ykz6Ml7HVTR99GcvJUSAhC9zIk+szqpgFWiPUwN+v9iQnqMb9OGR6LGaPDbioBBjSu
CKuHjD9aO5i/eFMxU2O023mZM1J5mGxcbaP0UIw06aomAiZ2S30KYZOfFuqsvsco/wOpZ9yf+I+O
jTK13c3OPcT9oJoh+9PwYTyDZC6khfmCeNOPQLRI05unE+vhegc//ANQ++unjgfqT51i2OfDyUz4
VNGPHtIpiQKLeCZPQmecHNzDl+5+2s0eLJhnPQ3bTj40c0Z/DJrGgkG1eTkmDMnuxB/+odr65bv9
6Ex/+m5q2wvS0LTyAZoienbNs/bdNl2rTjGva3s4jKJv3poFW9r4fhWWnQgP4IhzmGYT4ZBOBDd8
Rznpydv4MyCV6bmGCpxy2O/+fkbeStQhdHGlzBIl0nVgwP3oK3+60r6SMeAqK/kQvGJqip5JmTFw
DydknS50n0by7COilL8yxRaVeSrChXayj2FEC3FinGfvyTcEWfY0lAjWLBDXUT0RzouYMXTnnj+z
ebCIXvU7tf+fn+ZPV32jgTipV45aPCAP+Nj51+VoEH3ygVCHx9pv7pTOf6jfuUUmch1+kWGe3VR2
knqNRDVI5YO2Hx9h+9B8xa/RJn/Hj3BWr2G82GPMpAjQPlp+oJdoX/7+lOA43aJdkmgYzDNUCVdg
UJWbV1Su6xLbmkQ9yK/Fd9A74veJ8va6OOVec3IhDCG3M4PMHZAsB8KT2B3TGDkfx54Gj1IpZpL6
bVXDLNF3AXcLLx8DfkU1sdLXmmFB7hsd+sqZZs4yTqtIhlWlPJ5w/8lm5jx/IfVAnYuZXYivgnXs
wmepZI5uV9XkKj50j0m4kE2n1bzLMKmHCYBo8hk9nDmLPiDm5KeR2KwbboPpWsvA7iNkyDVrvMLr
txC9Z4GBNOU7hjn6GXIO4YwJYnZdjhAwncki9vvJ4EVXt7y6quLoz4U6kl5jcwqbADe6rGd40Owk
XCgfkmKtKNurdcJ4l3raF88vyrcsIVD11XRpNs7wbSbL+EGPbfM56Q1n0Bf8Rbm0krASP9vLHkPa
0B8kv2/8zFiApQkwMZA7Xbu3oul4Vf0IdpkCH5MZJb6slgM7I/wMX4S5xdyofsxGIAMLX6vxCFKZ
imrtWMPGEJ5iOEfLkGzwmE5zBL7UD8m7+AC2yuzv6+X3JXuzXG721t7SQx3jHfUAH9gV01mTR356
XsB+kHNSNiaV0xyDi92W+DRvQ6oMYC4dIBK24YhOETB6RyEOY/2PK5hyHFmrCbP7phg/6QSuZX2p
HhhgNuk8lrdasDEsXER9DmeV8Xy1iqXNWXQCfaLooV1vrpULKnUlnQ9RVbFrGtGNk++oeUrbVx3V
UqVtz8NbDu2syfcqp6NQHjCsphp51a6LUv8oqhHoyu1ktCo+KGy/ZMMP9vWzFd4VCPQMzU+6e1WI
hXZbHIj1xyifJNb0YuxO+f6qf2qXl/rUkG6WTVOGcKrhQtKmEi8YJQbV3GQB4Yk3ZK8scy04XpF+
NEtRmtUB0pu1KG6gdId+xkzs7CvNs0SppzRz0QPhbXToVUwSs1lYLKzipats3KFdFRJJN2MAoGso
x6H7TInowK8N34R6Vhmgu3hLM79hrC2XKwNXess5Lcejo4OpFbvGWEMxOuDFuXxJREGGEX7VymOj
fYXBibWQufp1wXeJTvsSljM9CP9dKLHT8YGNE1wXfdfDrFwEstvFdvpSiQw2p2L4fgkn8MuhtnWB
D3EMN/Cc2nZAQuSWIrbiEKJ5S70O4ULlqh9QmondTbbDUYeIkvMGR3iN5vSe1aSTsSDn8I0W1V54
iFbnabTVHmtAQcvukaPIY/vbHEDuIzpiFiaUKsXJIWyhHLyK07p4gMpeDkTRechyTJnK1JHwe4rh
S0OK9K71pF4PkAtoLsTzec5EVLsQPAZJBn6TNL8yWv/m2DovCR7sJuqsFO0vCYrEU7w0fJxR6a1P
+wQJEFrnDRPYhbbJP4YNDbQgIA1yhqsNdY2EEjt9j5/C2lYDB5p6fcYk06s2zQwvyS9uCONKt7Q1
y7t+6Ytsm2TuZUe7X8Pe2iChKAfn/Bk8QU5IXsfEZ+eUOgoyqKdT8hLq/ql6upiefPEUhv9Z610S
L743xZB/g8nHzUJXkTEQoAxOcVMaWd2pg/seqwdpIyAJOlyX3dqYatBnHsZAU9EtX0V3+B43VFue
/g+EJr8XoL9ewa0KSBv0LqoyriCZpbsBq/AVxovQjNOFoS6lahvwrvSx0zz2MLp6gj5cdRuvicr2
IK9cvMuxUDw4EIvEl2bDJo/Z9CRXLux4OsS7lUBW2+xauBEdg4Q1+qwc1lfzvRRWLQy5cCEyiT97
gTQ1jYek/xo65vdSb2vGyR5AVRXl2EXxAu4Nbvd4h09OXzLytteuYjy8VJ/bt2ISmQ/xBw+xY3qH
lrUeFWxdNxEPvWybmpdNTxNxCkO/Q+IaezmMEss1llLm4JTfzYPdBfqj7BWCOxIoL+/XeA5ts0Bg
zpzWat/jC8mh9P3BGBgaTXLzGdtlfiOd8LMoWS7ePa79bWalpvx4JKPpjWTIJhnpv1bnraVd6jHP
5lB5xof+jX8uzsFcDF3ew+VzOIzD0OXwgVVd46H6oLMVHGAebAKCl/iLMPpV+824CoL4CJvHh/AT
9+r0mdcGBmi+NidNO+4d0PffezeYjFD22YVXtEl+MLNOb3QFulse7xHzfx9l3nyxm6MR//xG0s7B
+MUCX1rWEoiY0+6Hp/SIyykWHT4D8Bd426fnYK/N8R9vdKqjaZwzhiCqaKvu7rYLv80yb67p5g3M
WvQWZWIqtAudN0B4MhFaOZRKQJ0vwGiZOkU6g4t99RJ9m3v9g3dR+r485jt01BFG6qNoMtiJbE6f
V3nSTe+Nl35nHo5XaJgQK0WLecQtqybXDC1IUgO2eWZ3bzL+8od2k7nw+hR9nuXTsh9JqmPxuYkW
532QbNR3a5Y55YSBWo+XITlST3eKnD9WFD9d0814T29O5lCRTnVgb6RTcniUxRrooiRpfNYfpSfB
Effqht0dEyZOi7ny2G6xGeolh5PsDsr3uzhhvEMm9D4GNnjH/mgJf2qkOsKvMrNUlcNIm/YV93zd
gjVl0JM38ZyK0mHuKTrKEVJzeQwgmd3p5H6XMd5cwM3CrsJQLS90MixsaSJT+Kybt3DB0HVaes0y
hfH40Mzy+ThJ657uzX3vfv2bJdwZYaVlAl8fGK1wMsxnluhBfP0Tf1IiyTxOEUoRzo+GFunezf99
dMd3p32VLN3Erous2F93q0izgFiFRgF7Hl/rC3u0PpPe01VOOthXvBUgQg1eUc8Sdpx4k/hjcIh7
N39e+9NR+vN13PSlSTskpyzlOvRV8cb8RHRohJyR3irP8heZ6A80Fk7RYVpGYomLy4xd9Ni/TyPN
r+KPRkEVINlkEKj9JIYQ9VKu9DU2xy9Q++F7NLJHORAmG6Pjm2CtZC7iyRWIDiN/Jh7KCq34CQ5g
9m59/v1l+10MOt5hVdQ0AH4FoOjmDuuVJBitobC8ibqDGY7ifJq8t9OAfQkqOXQiIpIu7v9e83Pz
uTd3lKhj0Qh1UTloGwzshqXqJZNob6wZncTHjr7QnF5XZG3618Q1Dne+9B8f509f+uYQPJt6nuUD
H46J/bzyUx/E2G5mIKXTO580vpy/jAhuvubNy1skGHB3jO4OOGz3HvQyaVk52tP1Sahs45guxYlG
3MsPZToxKBSedz5/fD3/9vk3r6+i1mWUwgA6ZMuxADQWZHKUZDJBIL3awyKaAOPzDiMvoSZGdW89
6N7fL0Edt+u/XMJtERgmdWb0LL4DfRV5jwxoolX1Jh0AVyvcCC7q9AKSj01u7zfry+EyQefDTAd+
BmyNFdCCgNiiXCVTRfav63wLZDrYtBSKbseFq6AqEV5aGnh0dp8x4/078y/tT8fRT2/IDwreTweA
1kD8VluNPegD7QFYjBw8MY3Lgvk5ctSLQ3D2qYP764s66PR1P7yr0H+Y2GEBUOLFbXcPl8AJPjHg
G8ML8VbBp1jZxcLu8p4kzoiN5l6WjoJZqYNNuAx+4O7lW4MvgAg7jmkInt4f0Vbp+MZ+W/updOch
/ejS//aQbs5cs9Xj2khZp+XzieRxV19Zm8GVPRFtvvaUhNfJuUc3Be0jPL8LT8Y02TB9Wp+8xA1c
caZjjdJv0mF9pn5k3Nl8XKy15NAXqlPAT2kFfTVhmIlxSnQcpAkjI4l3bq4ykSFv0qXHrw3PMnyY
LMzL2D4Hl7YegTMDtGF/fgrWl3n5ZcxEP65tS1rEuY2ZE7PpUWQV47XARCqxLYZH88FBmXOZ8wPz
PFf7XdTOwN7/vqgl8Tcix68v9q0NeZiolqWOW0jBrKgf0WBoRZm4rlnAChoA8pNLx/ySpoBkLvYc
a+0txJPZHYPXZS+g1+QbXGd5NwkexBeulamCS0dMLlTGA3BSlN575eKqXyd5do1QCU36V+zSYIlD
EnkSV3xCuGslhKQIRqzQK3IfPb3xrD9ak2RSP0Xv5ZNMXuMFs5hDIjJIho8Y8UTDaQitklEWo8lq
NoYwkQHhI089SQ9RsT63fn5Flr7rjJ1MsKsyTk9aFNsqHQtpkAmgympgenIlwnNutF4ZTqXgS6Bv
Kx35fGdh/rH+MFUFQrLGVPc3Cbcq4MBLIqRyqCfGRp2H03iRTwo/cvMF3rL0/PNsGs0zX5jeS4L+
Y/+McdzozKRLpnJLjjyfzCCR5Y5Dv59ir6jK8/NloZqugXsEAkqnnrNLlRrpSFhJYtg60uFh8L8O
AsDrnY38xy7z2wv608XcnJdaol07KRkU5kz2CVaMCPNmfEkgmiaTCrKSPh/UmSxMxcuRmfwQ2sYr
MgSMEV9g5CtH9kwAJ0YAQ+qN9oHAIMzGhSnackm7VzP/8dRBsKXJikJhcSvX6sMmjASxHE+dYEve
REiaUYXRROgh7mmjCayc9elBO6LvUY7F5r7y/wdu/vvt+vcVjJv6T5u2JWfJOTS4gs7JZTvkwFjm
nxSuDiM/sA9jW7R2+6Yuy7te9MbvTR8CBd2CmwBFAf7qTXFRK0WaZtkpPdTtXvQ7gQNvwEeixrfh
DOTZ7YXazxr/HOxTtM3GFMqO8oyOvNMRBLmxsbfOz+pXM4qALjuEr+GVmLrZGXr0eZJhooXPLImV
yfv5eRB9BtQDXW0ju3r8LjfbMcVFjx7Vbq6cW2+MEcQNot1L/ewU7hQTrnuBAvNYNf71vCC6rpT9
UPeKYgrx+MxwqiPwnGRoYIG4XVcxIkRi+aQLmLai2E1BwzyXmpl2j/SljKZpN1UC0j6JJCtVYxDy
212rRCXLzzoovQY37rQYipkez6zaT9RPnLAyIEMfJVVaOCx78AqmJLkwZybRfRvmbGz0MRrXmMct
xMduTNhcJC/BY7Gj1wYAhh6iMXYA4M0f2occh3Wb/82wq39D43TQv7uMF8Hh5DF7Xqrko/+K54Gb
PT3pe2nXvqdwGxYjimtB9ccjcYaqSj2mFqRsGzgKNZf+oq0BcJ7E526J1cYsmtZwG8+euYg8wHjb
WpFaN6PQ8mB12zgx2aPABNefKYbHE9W3ZmzxAKu5l266J2xzIZeamB5gl+FdHk+0XXOU4zIlIuCm
9Aj8dH4QTvMe5sgYttTPsrn41L42DxXN8gPOxLHbLEqcr7OtOe0ZPJJLtpBe4o060aCfzEVO1nm6
Go8m0w6RVxWT8/N5dvWzbbzn73JrshNnMaYwWIiNsJhhwwTBb5UzxIXVBsabgWtumIdDyM7eGPvT
ihnfVYZVUfLerfQEdqxdslafoG0jBLHgSMDx2Fl+vmgmPzjkql9KDpATubPDrp9cPJA5YzrSKcCF
CYl0zs/GVniD4/dlgLiPotVhZ3KAPpoPkGR2yDSnwro5nteSW63GHzM8EJ+HJ0zNwXyjp5ZAWcDB
TYdaRliNTgJX8l1RUe7wrOVMNJSZVvgmmZEgkhhuCA7KxmwRD740UZ2hnEekYWe2VoJLnnmMM6Jy
vzi4L2BihReVfjyvtg0jjif6vsLH8jk4O9me1bMVL0teJMGRP5WtQhj6NwTY+MBAuH+OA1u3ZhAP
KF3bbYkm8eWU7iC+8IQZtxaRF0ceydkm9pff/AKoH6pOEHk0hmJ2KDaR5ZYA3oWtLoWRpjmRl8lc
GiXls846iPlMFN8xepIlB0aYRhuZboOdBSSJ+1oRwOoBeHKJqKsUSAfuGWLHg/ZiyPsUWV/itRkS
LxJPhOe/10zm7yUTrzj+CrKsarqIvOjXPVlVK/HSDk1x6CiLr266bpclekVH+9SPxuziVsDmk9GS
Sjsw6dgXXkIM8TRZceZhmP4+MLNsGcUOTjzNWDJ96MarMxXBa+Rvu+2KIjw5qE7kXBeXabloUhhT
sa8VkxKOySTZYEo6YyVbK/ETTh7uL9MLekDgWAgYW0YKJs5ZoNMvb3ggMKQYxeATasnBG5kL/wN0
/N7tuDmiyjhSzxqphQdqC9EZ5a/JXn4ZJ87WvNyhq/P/fv+NsUT49Uz89f7ftPqq3IunNr6yxVJI
XZdYKtDyZbYo+VcLlx/ssBeK4UE4pLWBNh8yU3ssHmnMeM0IqFwwOUOSa+6EZzgOqWaPQ7grfeOk
AzLAYXXKCnaxbUWeFqpehnvH1dbDUeVaCk41wq+zFOgEV8L+ozzNeuZfU20OYryvW7caFvXZZ35S
oRBDVZM8R+K8A3OEax75oLW9ORfSBcGZD4LhXbs7Bb187+bc1FeVpIXXi8TNac0NxTxho9nhtVqf
txNrlzePcjEt2VTAYBbGFhVgaCHtyH1zLe5k4Gw2PyYA94DQ38EDHhjinNEuiwnOb0ZdQa9GWl4V
h2bce9JdhFRonTDVnYjz/hubFNzEIC1ZK1TUHygvlNcYZQr/RHYBJldNYZguxN3fl9EfyuJfruo2
EkOQ6yuMY9ZtiXvB/vzGdTnG4nTMn/TlCZ7JSnwW5uKCtJ0ZbYPl3gMUjN8b8l8v4Ia3YURNHjPF
KA7DD7IzJ3m3rhVbeZHXaNlKF6tgN3so5s0x3NZTXCYOyC61dboVV5dNujg9ilvUs+pW2CiT66f+
xQkwo7MpGifB6WWvbMWZ+nDamt/nN2WDRT0Cl+tU/Aw+a8zc59GbsL28acQ5pNP4hcGpFDrUav0S
zQD7xBeEyMQxV1gs8wSIwfn73TfvfXn5103UCOQuTYKyAK/LZwU05KeU3FyiEOmu9xfkSb09KnKq
r+Ah3wTz0/oETDJtP6+fzIvzDf28UvljzZLa/AF8SqVbi9m6QoKAN0cHwc+x3qx1skkL+6xRudss
+nKBHq934NQuhTlW2VggeiXhCF8j6GzMOsT403LeHYolUb94n0woXbxuihGii494zTiPw6+YmvLO
fBepa01bXqDjxpJRLvj37mnytT9urf9+cW5J8ZZ4SlPTZIVEy/QtfKwe1e9LNe223B9lf340xVX4
aO0D3/zqqH8eeiREGHY5pyNt875kjWT79ilEFXLMFxfsFrN1udNMp97BN6130iPZa82BdOuOEfuz
tLoe2119FN8Zc7nneynu977LzTFhoQDqjJzv0sxrUFKEtzDFK1d/ho3yP3EH/GMh/tO9uzkllKDJ
pUxi06E6mzVkH/2wv3CQht75ZrI4rtXfDqSfPupmz00TuQrFsOAEfO286GKXLyLiPril2POQ6Iw2
hiLuYkeQQksW5oTinCJG1V1ykBHxMk1TJrl7St0DOqarNkuuaxyNlR5nOlsT3Dr2zC9mNaxhYJNo
VDqcSPUARNMfSIqXu5mEdzouEtHUuoBkPIiFnaCkajmsAmmCywKEa7JBCujLHdbfhOTYET6lF/sK
9IS5qWqrnQ0Jt3uB74l9XrmKCD99vbQfXWJDu6a4iN4xSWFrxl3v6jUHlJ79vn1l4eMPxAYBzf8k
ewkk3jeYJWii+SM4khjbvHHERaHPqyWoLrZAzSccdsGxSqr1djUam8WPzN+Uy0TlwiB+yz+OIPr7
ffquHELhSQVECz1kt6fvYZ/U7vVlwAkUSUq+RgzjCbhNPZ9Oo5gr2Aj+2Y28ZiFMy6/wNFGoeXMU
iQKsh2NMHH3pUV62+LueJ5ghiEBwtAQ1857gFdXjhbi6bEQ6Y/KnYfMCeeKaxd1JbCDcEYZAyW59
w+nAG0J60471K8Vr+py0bv2qHasN4Eq1KKAn0ihdbAsVGfagz+n73/fO37XI0q8Hx01nnp3loW3J
Pj8g5KiXl9C3NkIx1pQoULa9E+7gmpBiqyH9K5bkPIf+da7NQXiyNQ82BkdofXZ59DB/v7A/DGF+
vbCbKcGpb0rp1PMiCFT7wCUYF2B2toDpxykaOacH6l/kaPfoh+afih6cXpDfKCKO5bcgZmbU5skk
XJ2KfJK+XZf4FCM/E/cFT5pC0Cbgw+4+8nfeSSLuJcnrpMmA733oXBiEnn3TdMLLGs75ucB/xRto
JYtlIXpDvmqGY6t/6zA1YLfiRRIrPrpNbCsm/GaI3hrdpsSiRFerTYKxHxHWmH92s5MOkOsPLbH1
yxh2zeGqLBtseUhdf+R9frjqrihN8FGJnI6gcpiOog+JQjpvugosmmBws9ho12mfB0/nVpgIleFl
fp3YBVJVy+vko9E/J6p75wn+qVT7+U7e7NKZ2ZSaEp+LQ+2KPSjDMBk1v6d5RNtBmup6nAR86ov+
HVHh7O+fbf322aBM8HuIt4DtA9X3pq8y47KT1EAM9kyo9QFK2netPmbmx6VusShctV3sV0HvGo3P
Ta/0iRltBwmFSVt6bZdgtfaMI2Ewa05rKXyN42lNwrvmcvgzoTkD3OsWjSh6HgAAAk2NelGc3it1
Pwy7+uIx2pQlgGu3avEOdFLZiTfCof4Q18HK9ONdMBed3iFO4bNanCb47S6N7cgfC+hzAtwcIZ4h
0DE3Vr7ok2PIRl5HBK29Ma60g7PgXeiOSjNeDIOXKDjcxW5mOfh/RaKXhxsdNICwpSx8qvtDc6as
0ZgcthCqomSu09MkxTEa96PsWTzPy/rOY5d/N22XQYYp0BW84hXI1jenZallhTJ0jbY3V+q8XQ5L
3g3EJ+p1y6nBjZTDvRIYy/j6kphs5fDcEupJ6sUigxwI5RBlHkdHAQWyygK3OkPWy+O92fRzFd52
k7Df1LWjgE7F3ujtHYXaVMGRtkmxrLm4Jl5KuP29EwgSHD70vTFMRWVZZUdYOfISlACsN4mnyXAw
tD3FVnCeBvrKqF7Nd86a4sVijuadgplyWfBRGXJtrA0QHSWTovAsrFHD6YAQHRcGitsy9dozppsO
0s/2/KarM1SyCsIbFYNenxrvDLRF2ptpZ1ebr4sYz2KC9YDdnvlemTu6uAJIGpExVmZ4aciZczl5
0roCqaT+5EjrVlW3yk9bNXgUsM2AteZSl7VYioi7CO8vtqRJytlAEQTT3pG+JR+njvdTOFPxeH81
RBzKXyzR7ji78fHbawvzrfAtY2s4mJRgRhLhm/6e7zFshDvWexV3tX5KHR3YCArZzsRk4Ut5gglm
PCimPRoogeRMgPsj7lbnIDShtVVlZPe2squfgsSngOizR8ppqgufA/vDeA0q1y8NmxGv9jou90eO
TPQAQo42zMnRg8AXsCb4BibpIjq30yT9yE285hZhMjkBe3TT4XI0rMerWrlJ+pAZ54neGasiYbVn
deMN6dnLsOlNkX73LVZhw2mSWsOcMDjaPo2ipApeMv2h0F9FZWpcjozXpJd7eZzabyj/uPZhMGk4
j+jK765l59Ay+i7W9uorB+lzs+6OwGDddRXp+En6VTeFAFFJCzH4JlFI0FYcHUXuxCEatIMZ7K7x
hhcbg4nSTZkaSm70qGQu7ncMU8LPdh3tEtyY+qnpSVCuBZrtMvFTzR/UddnNTGCrxM0kUtaeL80q
E6ZKu8oJWxEds3e14BubvhyZxr0gqt9JjXxtTIV56Q0J6oR1U0UIYZs0qRlpeyor3U4+zcfLhCxr
FmTj8tYpDD3t0ezpf+/RO34wEDnCaG62fsvVusbiJbWEQN13DvZGPu/KOqSv8gQvn7IYArAr8x1z
yXtEUmk8vH6p028++KbnvJiCCXbHByvldESLWgcf3hQyIO09hbn+qdDo4a/g/P1g++MCI6jNQnkJ
Q01Rbu603ikX2EGKuteLCQ5P2IFwgDGnmCONa7bIyNLc7V/7YtcfQaZTHJZxVy5fZZjW9Yb89Slq
JwP9CnYcRfZe58PU0hs8NHYX2Lhd9FGJi0v3Idau1UwUvJeAb2vfEleGtFKtaZBTzj/oGlbapS20
Ux1FmpUjZkgYwTNKMg2kjsFMUtC4BYsOFUWqvqrRpBQ+dX0rNdu/343bSSgCU50THj2Xgmc7drk3
T6Ey1EutXTQazU57uGraaT60JRj7P7/++IN//1JUMZZlhY7i+48/p8lJ5VrDcezHVf53Rs/DP6vi
JhTo5rf/v2YEaVTP/+dfwTy/ZQQ9vWVZXP0H6sP/mDR1k7/9Ehc0/n//iQsSJEKCJNKllHE2qOCn
Anz1T3wQPzL/E72WbkjkBRBlM8qj/pUfJCn8SMEhUsWgmI3H4GX4v/lB6n9iYyTBkjNU3ZR1pqH/
us5fntifA4TU8bX66XUfc4PA502cDi2sIUz9pqa5YsGTalkVPQapcpA6caEKfcKCxrkvCvWnUATC
katHpTcRCCGiGRh1Va86vgtE1QV0tsMaV/3X9pRgF/+SiJyVZoVZTqFMOz2ayWcck0CSxSu2Kgme
oRh5X4sPLUY72VjtTtTwKEhz0WkDmhAsvZMhWxEA5reWOS0jfRZfPnpJ2tSpOk9CaXetVaR4TbwZ
tZjQBTaJGt7ZiSTxplP6556MN593j63oBx3kp3myQsKn0Vh5RF1dvJsFDQ83gdm3VxenrzMMNqNF
SWfWPZ7aILBWoM2v13Ri6N3kRPvfNYdW7vwQp/vosjhX6AJrfZOFsl+ehtIRrevT1WDSpVg7tTEw
ZdGMCCxCmAQCzhYtmHk8QISt9+ZATZZgrHxplvIpOQ5djad4v6h6kkVC6zw9Y+JQJKOSFWNkA5Vz
/m3q3kl7yXMMkaGb5AbR3OnGzKJFp8uzi17DBbOqXXQhtSyJESrKSGmHmHOVSkfUDiYjlEC4rC2J
Yp3VN4kaSAO1AmiGBEc0X/q82GbW+Y0YDLduWj8Bk9YwB9WreNGaom/qtLTVuguhqlrs00q+ORUq
PrLxg9EV/snCplHG0Slq3DrIME8PEQ2rvlRo07PZbAyE3npo+cWgrKpBfAgqGr8oJ+ksTU6UFYar
tcA+0lX0DF32TirIYnm5wwK7bdH/WQBoKAjuGxNVf6T+/LQAYlFPOniSEUnDnafh936Qj6F3cloI
7sZ38dmTLXP3BLzF2vk0Vr9Jegl7gYY3/g19L9AvbZ+oQ30MOenH5Zbp/bOKk3Cd6Rj3ivu8/4yw
NLr0FbafuZ/KAfUeGm5VYHaJjhFVelghORfr5RAaywJD6592uf/ePX7OyrqpDW6v8Adz9qf7Uqp1
E5adVR8rq19kPQQssbqjuv3t5PvnLlDysCPBq2B7+4XM0ZjXMupx4TgSi+2pzGgVV5uGHjAonqOD
x/uzwFvZxbH85e9fbtzpftkJf9z+f3/wDS4j6EkrXjO9PgoySHuUelfYsJlyL5j2//GY//05N4/5
nAilpQx8TizEixD+Qv55ZTNrpWOXdVhRg7ZL0ZPR13MVy/EMZZ3VM2pGh6mUq54ZrhAREoawJjkJ
20y3vv5+G25L3vEh61wdYnKMgkTp9kSwYuzQrKatjwzBwze0nFPG++Ix2Y/+du13NWNKR4bnXXnC
H+7/L5877so/La5ckMkRz2UWl/zSNSeHAUIT3IGhSUr8/Sn/8ik3yysotYjYZ16yWsOlElRXjuE2
SO0K0wRiCbF/T51zCS6lNpsiPz0RoLMKchJhIvEtMglERgZYiUvjhLbfUh76M7FWYemLljATUNKK
Ib6Z0mlTyZKtWKQF0PZGJ7SCxS4NVx2QSklqRNqeP87FUjNyFLXt5Golu8i8rpS6mAinoxlBrayv
jjoI8yF7yY1o0avirBZOfgq/yYg3kljZSAVsOJzOgPPkRXgQFFzazEVRmuNxgFlCMfoP/Bd757Vc
N7Kl6VfpOPeogDcT03OxvaU3om4QEkXC24R/+vnAMiIhkruPzm1HVFRUkRISiXQr1/qNWJfVQ4PH
XFqfBZQdIV4Fq74e7kX4mAAqTEBkRj4mQH1PVtkPVrmwl4lSPpQ5t5sS/fkYoCi3+B7r81ZGgdXb
aXZ4HncyOSNZX/Q6zkaNLC98qHOKQG+XVE6Upt9SvBQkPfomssu0l6lU+auktuduUFNEji88iapK
ClRE0Q5DGc9Dy/2agYw3B6Bjenv0VQqdbrDHl/o2bdqVr8pc88SyGjVXCussjZS1YQerQVh3noIk
vvRVBv/giAgfgYQdmxMxbgAhKw4oZBcWZnmmhDt9QH+0qJJ5pgw7l+QSMcg80Mu1W0S37EhH2w02
QoPgqcHuQoS3ERudMzvstUUBJ9zLAV7IgIU8f9so2Y3dbwz1OiD1WDglxgsG1NH2SaLgXenhNiMB
UfTuzhTdAdO6da9G+1ZcVDriUNgp9og4ubvSdmYJwoCiuiY83Hn+ed0HZyrctSD3TxB4T03+yRan
RLoeGWHPCZN6K9dH+lbcnNg9JhWlv3YPBwElol0Ueya7W1DFIrLKDnO2Q7mNdiOKitHbqJtTCIcX
ssJkv2Yl/9PSFGreyTXOrQEtNV/KbQIxddZsMQCkYCafF3NsEziubQzUMqhUZLxX8ROKMygUnuKt
vP9Rf77HtEKdeGmT1+wo6XBP8kkJT23IY0r3s45O7oId53iMozujdsfiufDnIwybQK5d9Qug/Jf/
8ZcdX+jVTuzbcSjCjAaBqtXzZqsA0nqULkcXNS7/cJHM69FkARor5Sui2sOwGGCvUQr/fDJNcRrT
yaSNn/7Vi1iGiQxlz4uMDHhvH+yMs2p2o3Cd7Zdkwl5KCiC42BbunCf93ME2iS2hnefQ37UT4cGU
mvXny4x53zEwQYN3MrPVpmwaoavilmt2jbQAvOQfzRaVMsiRcTHX1tTE8OfU1voKAWCSiDtj+/n3
mOT+p28wBWPEphY7qcsbNNQ8/Rg7GqvaBcLY6DI06W7RocPzeYsvj/xl7v3stDKZ3Jnla+wVirjV
g3iTdQ+Kq61iHX8O8r6UAMBVyrDnDeXy83ZP9XQy5Qs3cvs+68Vt2BdbYX9R9bO4uqrMdINmUZWd
6OW7kcerTk7me5DKcdHjh37rQGxHpHA2xPdGf2o2j/HLZ59yfItXk9lXtFCqOd9u0XF4qQMEmrvX
/WJhivpEh95pypIp8oGsHXOX6mTU7FpWMiWoxa2sPJQlDFQXhSplI2XKiXjqnXF609BknBq/DBRL
EeK2j3fcDhZxE+3U8HuKgGhfiVlV6ac2w/dbxG8ZlqBswGl++xXxbOqclEjrZUtQ72DjJcWqmI/n
jHaGNyda5BTqV/k8iObXxf3n0/KdiUJ3/2ncGQ+/V0M4NLHIWjp2W8kQIpFbSJAS6Kj8/2fNTIbP
k8K/+ihROe/rpT3gOBAWJ1p5WbuTCfmmN5PBi7zKSP2W3rQAqqTR4jxzv8omNf/cBf0ClK8DbiG7
FHf0lnyBZnSPn3f0l+QT5bTX33Oy8HwR9n6qME9zRHm9HA2iHhfFvW2BmEZ69qWx/81W/ksdif+f
ZSujp//aiph05ds8JX/rL1tz0/wDO200RVFIotYwZjD/cjnnNwZwRH0UdrdlqA7/ZCkV5w9qoCY6
shj1kCYbE5h/JSn5lYqbpkUKzXyxP1f+nRwlXtxvtk7I2AhBIWxmQLRAmfKXRY+TSZhZrSEDZm1W
Ap4sdwzwG8aGmlCMhkK5sPR0JQYQ4PVXA2uCxGzOwrhbuy1mNgOZS8wNQfHBwrfMZpuzU1Xo17Wm
hWOxBgNtmLkdvg8BfNTsftC+Z9GPurux8qXhr3wwMVSbES7qkIQ7OkmPVenBbPeehB/aEkaVkizR
92xCOAcI7qE1spaWzdxIviRzKoP1JZgkoDqwUJaUNEHWPZMHnZcCbkr73M6cH9XKvDQuygWiGHP1
VltlOhTv4JokX9UtoGUp3dYFl9s9wBeM8kVUn2V70G0OKTzuDuSKzuVyBn66hZyo7sobJHd83Iov
0i2eitFdF89j4AmoMdfzDuoeN4s78yswDBKTxhWEkI0TYB0NOxMTgWKpPAX1NuTL5Ig4Y0K+6FG4
LY5OdqFk+1jegP5xQbQHCx1bFWIcDLIYjhkGst8zdGiWY0EMy3GJwtGaAuW8uavWSGqU9Xm8tuew
QpNnexk/xdG6gIgAEBu5GMtdtgc8Yo3zDpgyfKuFte2stflVX8trdDKf7M2ogWin5+Lg7EzEgJAw
GG5recV/2zBZTaSPjjztSwzEEP/oubQ1oqWh7H3oLHbIvRyBL0zYQKqGc5+b/7F2URM/q7FlEfPI
xBY7Ok/Rc9v0gIMAvlRLFRcvay/v9K91jqAbFfTePyOLOrODq+ArCJmFjJAWQqQukj7b+FtT/hiS
azxBL7icg1u3cTx2ANVlSAfN0j262ehozrIVOykvshLt3gT/f8HnWo/uRovkpv2CZigoibNgJTY5
rMEFIHjAa/XyBwbnCAit4cLADs3PHXXrV3sVPMdaQNzWZ1clCmEbaySpLJyjADt8sEAVaVsTaIIn
XcXwM8N1Zsw1YFj9Ng03pXZeu+12qJ6b4CYB5WkeLOWbM6CPBN1178LQLK+x751HoLrn8QoXvnMY
EiNLBMdCbHbsFdIf0UE8dLt+QbU/22bQr+bDRuG+/Ay7wxDop9eP9jmqZNqz+PHQlbOSBO7S1M5q
MGnZIopeLEP4GKSpMVfN5kie4VTUqrP4DnpHoS+kbAdECIhK0F/mHZeeHM1TeaYFiwgKSLVBGGIF
V5WRTw7pPW8tXVVoVjZ8XMRbrm1vqV+H94D5NM63i9Qo50VzTLynRCAdet3jDm3Oexzt8C7vlqNA
+Ii3DH1Wyap8zrnrRMv2TNm3wAEguVAJFO0MO7EuXUN3Ma/tQ41dwUpb6M9dd+2Ze6ndM3HcZ5Es
QJ1dpLj2lUvne/YkWBNQUAplb2IQKlPWvdCMtVLt01Fq0lzXT+PXCBe5mHcYwYLAk5FsTe/BIefG
zLvRUNqvRkYUN4v8mYg/deYd3lksQCQ0hflV68Q8by+L+IvX3ulusBSZMrftGz3dWuGFlRirdK6b
uzbdlvBsU/DO8KXs6GinsEJI1l+bybNp2NiQzZ3H4gyY0L5A6CDcpCyhYCXDEBYVzoDzrJ7HaOYp
SIAis7Zzb6IXJ3KHDyTs2954RPp4ZFEc4XrA8c8w9LjpvJ3uPMT+ppE2wXDIpeegPnPhpFlc3Hp2
j+G7o3tHzTq0Oe5LJPUBf6ZEVpH30ANB1FQD0dVqjsz0DGDOFu6CkLRVgBa0oWarnNyPDT/BD8nI
7VykVB1QAuA/yTuE6z5baDXmDO0P/Uw/Eyf5wcYYkP2MpP46n6jkEXDLJjfDSVIxLQbRGJYlo9oh
7spgSQK5XsMICqB5HDBrnFXXxj1OYB2uheEysw8aXqeWed5KFNYeg44r7VOk2/MB2IRnoYN3YYQ3
ZONYREkO8J8t2+4Q058NV6BJcJXA0h6Kwj6Kzirl+5XfP9roTTn9VYqgI3QAOAP10roErYc3Fqxd
MrZYXg7tsTtiRJZuCrA5aLu+qKioDXvwogD5DBASoGzGBhk9K9dtOBe4YvIE1PoN4DmLfF2xzVbA
jvJ5h4TNcKVS4KnmIULjeHCyvpDOyq+yAHBvfgiU7/yCSQ8voMPjE1Zbce/MUVpFQcwx9kIXnC9b
PwCq0y8qPBydbmfXz0O0KnEAxi2oh7W6s0AkK4jV43mg3cACD8tRO7V5zOHMSbvMORPiQo8pRc2i
ZAmZycmwClngHYtLiwkxzgxulO5Li7nTiijX59hZDNKfkfT/RpZElsR7H0eW19+S7NvbmJI//0/t
W/lDcwANoT1FZElV6++gktq3+gfBJDGjZiGz81IWf1X7pvKJCDsplrEGMal9y8AeeSqS4Lbq/Fth
5a+5DUrfGDFihTMi+niXt7c5OQqyXjJNRJD00eFWZMu6BJ9VKEdXZ/aTxHwQ5l3bkqDNPPv21Ye6
+HNzeF1Km+JsXmqMr1uf5LY6rVGKQTG6G0dsQutBDgEDlh6+k7cWa6rL0LbTkfF3iR1kHKT1+ksZ
hOhHR+sTL/J28zJ/eZFJXqJ2c1UNWh1R43MEmOAchDJ0UezgUTtDiuZEa+NH/blV0hrAY3BNY3oY
Zwwk5t9+9KCU0wKFnR6VOHunLBR4cBWmpVgM4biXH8XmRHtvrw6/tje55Ircr1VVpT2D3ikLZ6/M
0BZ80B9hO8/kvXtWnEiJvJMjeNPByazS/DA1QeUNN4M3zGxQjaF0bYTqn5fZx+7/vI/beJmcn33H
yfRRZa+NI7fp4bwPKwlRcZJKiNbNjHW/ELCKTwGPTzY4mSZekOVJMNCgeWwOzTU83nk1Q+3+GZrg
/LQa1HtlyDffccxxvcq1FLJTo7rhjxMFzcwlTiUjUwPxkdEgdzSf1Tft/hQK7eXS+un8nBzlvd0l
uA+yLJPOfixL1Vo4EbyLsnEOGZQMT/f3cgOZqpGliqixu9YU5ZviGpxRJRqBsnOhiG4vq+UZpTiO
2Spz4DTCRC+rZR+lT32KlmVjX/pWupFVFaqFoHKvSxD9PLHXPOvc8JDhKML4CuEilN5rzOvIr5kG
mv+17c9NX0ZXwInXaV8+Nml5Jyf61hyFZmr7a1qUm1IZvgXOQAqlyL/nrjhkFmxvtaJ6J8wlzMcR
wCt+uEmIoFUUXiVm/sWXEmjawso3ci9Fx6RzvLnT9Weu4j9aKG0mWnEUtX6bae4uTc0LNQEiUhiY
w47ohOGYSc6XuAq+aE5CJSuBQUO9dKsL5d62kh+O5z5aHTDhThLfQuE+m4qbrEzTAyuO3LrvtXMS
/dxfoxBTEh9sh+0DIclVfBN09PHtLN4GkubORZonszTwt7UJbqbscBf1BNKRCgFrW/rr0iN5q0XZ
Bi4l1pu1j7aNgnayXKstTo+jobeXXFZmxj2ijQ/CVe8VCKe9ZxEpZ+rBMyGminjrqMho9LW8Vqzu
q5GDTcWxd5OL5qayqZimZQs6Mfe/YwLOTagRC8eFwl5r/kPnoFIQOj/qJL8Om+oYW+0jPaeWmhU7
Z8T0JoJ7VKEdAk+O553ewTWptE2R9de12hxyjbq+mz31wdfBxbsSoIz3FFTSeVlxNA3WJkfbXjel
eRInMKNig8hZWmm9u807/dpr+6MfcKU2BvU8Ulp21YDALXbzMz/FbrUY4AQpPlf1wvTWRW08t4lN
jCpx17J8X751elDXVm8191KJxr1rxEgvRKhMx0O1MHQZI1AvM7eGJXFNU1qxcDs4AQWy+6tSJso0
6kKeDQJHDDsk6g49LOYEqIpVkZiI2YCo2LVOsg6d6FJLEVqRiwepDUnfFup5Vjp7U4Owp1iH2DIR
6sQAeEDxwJHhOrRcdwZX2qaF1oJybO8HwV6eorIWQ3RmLgTkSKyjKGpr6+VUJ3QVyQfLwKg+0qRD
Y6DQQzWjQY0TFJJmXxtmCKgIJrMEYj3FeN2IXCCuqCW4wTAPA/W7JOvnru+gEdtK56ErxGFQzVuD
oeWe4RQL1/POC5uLqudxh0zMH2amLGsZf/Wu/e4wyeZeXyozUftb2xoOklEsNTncCKtBBkzGYT3m
lqekVFNiQ3lS5eHgl+1Gy9Vh3nrWMpds7jwewbypIxhnGCJbuNqAaZNUfMt7Dai49qPQMNQ1DRC5
ZZYgce3M/Sz50svtU+N4+SyT4i9OWBjjcNyFVYO2FgrlIMSqOyGrALtq7cmoQLOmDrpctuKet95w
F1TBjYNI1KZscJnsrX7kacnRVyHV36QC8IArAdprDUQmuuYMfeZbt8P2wvKeOwlCWWH4xswEQ7yQ
yyA9G1Q/WwVt157HMvcbzYBAmkTV9X940I+Fg1fnRebEdmyr43kBI5h7wD0OHmCW7WvcqbmNjpob
n7f47kEPEBN5k9GTaQrXipIqGOq27W5yHRosmM1jG9sHEdWn0GjvlNQ1nbKjTmJ0ROBPIoqgtyxp
CEtuiZW379q93H7XmFxdQ0LBS9amfHBxw+sRrvi8g78GyGOs9qrhSYwRNarcKZUicwTDnpgpm3JD
xmIp708q141d+CWaedXSJLhQ7F5YgZLIRDMaCqSr4LKZPUKjJA8wc/c5ecMTXfsl6J10bRJd2Hkg
t/WQjw2OKDNyLnt3g1rJMl2fok6MefBPOzcJKUAUhZImBfJNv1NW4EJ38OxWznqk9P4PcPTvNQZw
1bIoVJq/4HmFUAKrTJiVZnxfmxeCUEVxr058vXeHC1zkiGpGLU2fBPGubCSyoDAPbXjUbEXFbwu9
bKkQxI/cgFM8+He/IH5nIOG10bZOm0yPKvRLty3k7kUJH/EMtKWQcVygO7/oN9r2RO+4sv4yXq9b
m8wNWYkGjXOM1s6xs9mFD/qdhQhJs1GukHShSIVec3tPVaBcx+tTS+E9eCC35Z99ncwWym9Zb8dO
h5yWucN0Z2mdxQ/lDVxRipzmjXVJMdCdtefyvp0leNycwF+O2+R0JeKOMV7OR5LhtODftG7vWkWs
3OiFyOdVnm41L7lX1HobN/D1vKo578388vNP/t4l7XWj00uaE8SV3ITKTSSCWdVgHN2fmLLvbdav
W5jsoXWnGlJSFv2NpVZfB1BgTQv9tiYE/rwnv0KH2VheNzTZM3PPb/o0pCvdClmhJVHgIjpaLI5R
pwPtuo20PXU1e3fI8FEhI0KtX1YnM6b17FRKJDiRVqHNZVzizf6iMM4MYHVVdVvW8ak+vrd5mq8a
nBy1vpZ7ZUTBiCmKXy404nyZ3KgLeMMnpWPfXYuvmhp//+pUd2vV9oY0UG4SdUAuy5MFAPDROK2B
g6ji9NSSI806NIMqST0Fo3gPf6S96ugUYubHrlzmfi+PHPIR3oTjr4N2kXmJgv0820FRRu3KX6DQ
5m3RRjyDrraWKUiM2cxTG8N75fo3LzPZdPs+NUuQSfgO7bQViqlPwRoJzR2GnRv9lDXPiSmlTRak
nme6McQal/14gR8h7qWoogzgH7fpftQAaxcFO9FYeQkW2fcTS+jd3eDnmE+J6r6j5xbyhwrEYi6I
d+ac6iw2sjP5HBr5ajhirnQqxBqXyC+73qsmJ6u2rNqqsgammTEr7oh5zV26CCC0zMplsU2p18oL
Zt81aZWLzzv7gof8tWXY5Dp0H3bdSctm19thlRFjiSVek4tw1VzQ+Nb85p3hzgHCLTtCikV/khfp
t1Qfy6vyrPqGTBUm8/UuuT+FcVE/mPU/X2ly2jZNbw+dNig3vtM/y77SztKh8qD9zAD7sg5tTOoU
JEU9Ev11Zx5NqzXXcUNVy5eMa2PAhjDtEmwUcpQMVKmfD/gU/fAk7dB1wdfaSI697+98u9zYhrRp
C20r+whImWa971X3m63lN0ne7so85tBton6d+jWSpG543eVYw/mO26KOVhpbW03keQ6ueRFXib/O
FQn68ADa12vA6fqp9IhCGW7elWIvZN/TZz2MqkWieBrVJ1lblHF5JrJsH4Fom6tRKrpFXaGqlLqp
gwiEcpkm2cGIzTuhSl9Mm4peGp/Frcv+Uzv6MlJ6vFfiDDutoErRaI1ZIHGDeamPTJHGdbqWw4uu
RDwdcoGJFh/SbBrFvT6Dueva1ne5H9C4ahAqi3orWpD6eAL3H6Ex2CASa1F2GSxRLfyg+9LXPfWX
ukCuv1eiReQIfeuhE7osAzmCx6j/gCxKVqIT+BQarrLsLSmZmY1yn2Xxg5KVBy9FISTUR5NVEWIL
k1bGLPXgjIS92EXAbbJwQO0ujed2nGCVjYmga5aACgQ0fROEY+ea7a4RtbbTq9aBjzngthNQUAkN
hEdsT8EUMKsg+NfOTSVUzC9lA4PAEtzFwB+INDLrlWve5Un+7PTSnVKoCKUYSv0jrUlkcLsPF32V
10vPIO3UGhSqgPeGc6lxxKLpsBKy2ntJ7364Lv61qeH+aBplJ3rtWFXKgIAK9awU0eI+8u/zMt0Y
Nc4QpOkgZEUFkhARfG5/qM4aZA8kL3NnsQpK3/RciE3ORd4NeGghZjorNNQQFDhZSUMKwRXcrv0O
IT4jxZtd7WFWqSl5OODjs6oW7bIpuKg3hWueDeDoGbwI6rMvQ+GvSMtZSqcsUz1CkAlJPMg78Gp9
P0/P8hLVF1QP0pVJtW4oqnoeaKF3nbv1WJKuG2r1VPUliRyMUpA9y1tsNxuNHKIrVQuzCs6seCyM
kQ2cWTXsdFUjPh34ODMp4LZdjXqD7WNkF5Be5VRZSHWEMKOWXUSGfAhK9yLiDFd7PJet4aEwAyQc
k0xZBHZzk/qjRtyQ0yVNRqwmuHBSMl9FVp6Eob13mSAj/s8OOAm31aFsK6njkI0PCoX0YYOniIXd
CJJRRPfFxv32+Zb73vECLFJD38Ggnj01yyu9xHAap1BvSsq0gWTOW+XUCTYej5NNndqGReqXO5ih
2JOIzFYGV81MY7gZMT3dAssqYBHmtl3hSISE1uf9ee92NOqoQp02DJhjU1kK24SZkY6qyfGBu+xy
GCU1uV96cwQSKOa+tPa/tc5/GbDtLa6XGng3OKE6BftXA/ELB3geB3n+BAwhfQdb9+6z/q6Lys4f
eDSReGbOG2DtmD1/c4L51WjMMA6mg0vgyEz9qy6qyKDtHKxbIAPDAXspmf6NtpP/UG0LBi95KG3M
RNn/DtoOfO6b2fvLq09nr+OJoA5q+Ct1sveRdbKUp6QBA0quVfJHt9qzyFqo4MJApQ63eI/jLemg
xGeQtp8b7g6TUxK2ujVHtivDX/wxIm6Tt455VRQXpns2OOsct8V4Yw33dn0IrR8BSiMpG2tQPRb6
paIjrHLTuBQGFp41VyIgUd8C/9qOzqT6zMp3hboX5gUwCh07brGP+PdeQuo0OBcdMkUpmpZ7BRSS
GsCThK3bD3O2fUtfe5jMyNF3Si+ue9U6d0ZwnklPESKvNTITA4AvJA7SZpXHxyS80Jutqawad29k
SzO9gdwTkVAvFlK4Ucutj4MOIlklwl6KK+ZhfZX01752M8hbKbpXhq9NtLX8oys2SbU1e5h+65Ln
sAfkmzBeG86BKghI8zvHoAwzr5Dfic67fm0GK2BwvnNQ2mUY70W+6fyd1h775qKXQXIviJ2G5gFx
rpijXm5WGuAedCDQ/sAkZviyGH2au934T7Ya9Hu/u6yjG7YI1FL2SXJMjbNSvy7EtRsfQ3+0dA4R
O0aOBcESdLoGkJHr3tyVEtzSmRodc3xo8nXh/+nr/W/tIzdZwj//d/w7j1nel4HnV//v7f8iN/DX
I8cF+OZ/lmkVVP1l/VT2V08Cbt7fNPjxT/5Pf/lfTy9Puenzp//+12NWp9X4NIqZ6RtYw0gB/xgG
cVULEXAK/fms7Y///hfr8ycOwnQA14JbZUNBXB5kw9/rHZisCUjfwJKDc8IhcfDPcreVPzidMBsn
4yXj3jX+pb+Wu64gDkBBDwCFjhD3iJb9u+cXfx5Cf2o0fFBIfntWSbjcWzrIpSnJvbZLEUZCx/ys
tWsP87GgVIW+rCPZi+9B2aucHaZvfVOSpiAyyCynBNIpBl3o1WWcplr83euM1jyIXI9PAcPfntE/
X2p82VfX/U6LKc5ZeXqIzTJ6MORSvaV4duLO9TYX9PPhkwu0Wap+p2ZtcohFXVL4gUkw13ylVBah
gGr7agb89Z1f4zs+6sGEIpBJNgSdXk0OfqIkBEx+JRUL0RanopgxKvoZYvzdCUDZb79QYtXUvNIo
OQi7BkoVe8OaYu9locf9pcr++nkvPmplkuFBaiQMhzZJkLVWoyu09C5lz6h3Spfq87zJbj5v5f0B
sX6BzWVtBhHaQNA65D6GnEOuBXgRaRQ2fIrRp+oZH3Vm/PmrSVUGjjwUrY8pjtqnyrWlpHKC8zh6
/sk86ExY3lY+pl1nn/dqEpf9HKLJ/VkYUpl6fuYeGuGZ+GSYYhiSNTefmjKiX4RoPDpCsTNqNppI
/C1/2oz1lSW5fXeUjEGv+oVsNr2+yGqU5qwTGd73ZyZaOm8/Q2e5ItQSu9t7StDd6cmAd7tiu7gF
f97vjz7z2O6rz6yUjqU3XRYdskScpXKJr0+by4va65DVTeVTmdYPuuGM14lXzWAlJQKPUt9e6v37
VhmFGk3a+rwPHz18sv+4Fldz/H+ig+rrQI7bKDo68W/uDRbwtbev3gm1UFzf3hti6OeVYcORjiVF
//r5y3+0nCYDLFuu32RWiCIceeLiUfOrPkOVJVRwqwydtGiq3/tKUw5WlTuBjIJlePCjBonRyvUT
9Ne0XD51N/xgGOzJ9qN2dhcreRseLCuO0b2z8kpayFp3CkX1wVSdRrhp6qIbouTW3hHsO0kGvFyr
pC+e6rjoALQPvzUe9mTfSdQgqtO2tfYpNs4LHcnPhcudYhHEmJt+3sTb/OU/W8306gdPKywDTYkP
TlyCfCmaG6dq8i+RV+PEmWcrNetI0n3e1keDMv781cKT/RwxF6OLAW+nYu1kkfcl9RrvBEX9oyGZ
LOtc1fLGq+X4kGqevJQ6UFEy4NA5cBMgxF6frD7vxQeLxJ6s8EbxhszNGmuv6j6itZCF1q6lgZaO
6+BEVvmjDzVZ5hVMq1iSlfTgpG143eoSlP4muv78/SeFpn+G3JoEAKpRCVlG3uAAJElClkzFV9dc
Sf7gtDeAO8JKW2b4uJC9bTWveo4aYcsPYsgsfEviqlavy4IbJKqPkmzaD0EsOSp+jl05KBeYC6d1
uv78RT/40NZkDRtuoMa2VMh7yRbPnZx7WOHoiDqGw282MK6JV/PRiSI0o9DH2neRpBwaNcb0NVKU
qyiWvN8byReThddN9KnvWmGp7vtEE9sSBM9XO1LLEx34YJ5YkzgBi+IoVUjDHjR5hKYXvfTFGIog
ObFe39Zyfk6UyXotTLewK92KD5LUKAamdC4eVxUkJldDZltO3eab08dR90MdBYOBGoewoE859X6w
nK3JcnZKUxJon9SHtiLpmdW295TnzqUmLO+qMP1w8/kk+6iZyWrWRMalysWuPQ9xbCDbjfqYOVTb
IgJYVlan4KEfjdRkRXMp8XwZmNm+HcKw3haWnAPHNAxVBc35eU8+amJyeEtDWXRmDKeDm2I/x7Sy
vEpci/zvbz1+pHG+Xix6Ru7YliRnH3ZBYy5bmOjNKmnd+AT6+YOBMCervVcrr66ikLlc2V51Vyh6
jJGH2pi2tTTa1E6/ZW2ltsqJcf9gczEna781awSR2qbZJ6HIbwbJ6A+FGyiXQZw4Jzbaj3o0/vzV
2relqjMLuRj2ulPL884YRcvQ+VikQX7ZG+G/hyb7Z5VO1ZZ8gxg5LfXgmBfJrVTraKVm5aLx5N+8
/ZiTbWAIkj6RMy88Uva4t2NzoRlQ6IyAm1xbCnv1e/Nrst7drJL8OvH8Q9iZ4qCUKswdoP6nYo9x
XN+59U7lMAFVuJJWSvJVNHS3dpqki9Z3f9RaIc3dNCV6G9rF5x2ZgN9+Dshkrbdq4btemoXHOJDv
9Aj+bnkWgHqd6XaDjnZi3SmRNjM7J0PIGdTv581+NNsmyz+h9BapXuwfstiFmRUCW3UdgZsTRutd
oA6/N0wvIqyvJnWRS0MRmrF6JSeIMIkkR2jMCeUTq/KDPezFjv7V0+MW4Tqt1fDhSHsJ61Q1CvK1
1akIsn/+lT5qYLLsPc0rtMoItD148xTp15QvVHqSeiJg/2AQRhb86yXv+5Y/FIPvH2o/kdZK1ODk
3FcBZVfNW7ZZ9ns7izE5912nlAdJS/1j0pQoaHX5uRF4ycKy4f00BRzT3/tY40d8NRqh41cw/jMI
nr4YRfG14L4n8j0RvHz0rSYL3jc6q/Rs1ztyIDrzII33meJIq9b0HpLasuaf9+GjVibne+nbEvRY
LTvETW05O8ZFG9ZdH9PwStcSJ/RnqIpGenniFvLRBJssfrUbhF7oioeOvqPOtdZW9jEZ2tXnvfno
6ZNFjsR06GkomV2hoth9A8sDZ9KPLLKrnz//g681RSQDMUlcU8kZE6KiuexG9/A7zD2kiS9VaCon
xuSDs5dq05t55du55RAHeUeCOn9da7Ky9Hyhz0OlP2UIO7GE/2cT1icLvYuDSEPRSN+nbuZoJFDr
SBXDMm4NGAobUXVZ1s/A80T1184TKSJtbkgGFNtEOCxo7A2hZCBFGsXY6aFrUbZwBvzExkI6tONe
W9ZDW1jf5Fa0/blVGKa2c7B8j+/jsJXrnUUGz7FmrlHpCo6CtpoGP9w8re0TMKsPxmkqda3EXLd6
mX2ybVp7USn5Ufa6eFFq8LClwHZ+b7qN1YXXG4Co07L2jCjHyIjiTuZa3TW4Ku/u88n2wWSeYnIL
RbjANuXsStWb7GCHiNonil4vP3/6OJneOfCnyl9u2ommkXQcNZ0w9VD+lhwB61tL2+g5aS0Dpo0R
exYekaGRWugPGFnTticaH4PidxrXJx8u0jW7Uc0mPhZNdqeW8VUkuyj6181Oj6svsYYkRU29LnXB
/X/e3Y/W1PjzV3t1q4WWKfWBd8xk6TYQuB2qmm/NnSLPT/TpoxYmp0FkitSMW4RLapdyaFuDtXEl
Ea7DcqhPHAkffbbJkaDXQu+SvI+PolKezRQfbhkRi7ot2pnuGRrIExkGeYtjimSYJzajD2ahPjkg
WodEeZC70kEvq/hK7zRELZGBP2XMNY74ezNheh5Ehh44vucde9PL1q5kXURSThovyex5PPbw94Z/
cjC0/lAOUO0CxA+yMvni+FrUnDmhlxUYXBaeixTE5w19tKwm10Cbcafg4iXHMY6uPeXc9RqAjejX
iw4LiobkgzP+5PPWxt36na/34qfyalYXeZu08WBIhyz3QbcVlTFPDMZfDm15juQPkOi8//Z5Wx9M
hCloNMIt29LCIb+yDeFf1uxOJDlcuTsR2n6wfKaA2EiylEzLi/wKcFazVanbpPgRhcmsg5nwm9Ng
FIt/vQtErWb8f86+rTlOHdj6F1EFAoR4nZs9tpN45+bYL6rYyeYi7iCE+PXfIufUVxNta6iDH/0g
DVJ3q6VevVad4q37PtI+NCnLMRD1jVumBXoqBc/9w7alMq2N93MYFxRLJRauhnoERUdfhdmXTcP/
Qbxe7DohvYAmdtN9DhjUmikLBrFvJAEy7vr4FqsiRv6RhEHt6cKb7seZsMOMttc9OkaAFJZgxihl
8Fzh4F8JaZZtN6H1QY5HtESH7ecSpHOnxffR6TUl+XkKxujt+vfY5jBOm7INwTcc+NnDDAwh2CrQ
SyqWGgFhSFqqAeZ2fR6Lh5Bl/ot94WityWC43efMIfroOq7f7pu87Nf4823fscx7Mb7G46IsiJiR
s2nAqNMYsiHV2O9xcxcrlmubwjhhSJgqZE6x/Kw1J/dlxPmLGLR/16UI0ivmZVsm8vdnZHJKww6c
hp9LNqPTJxqd+0aUa01hNuM1XNwNajRqJD29m2LFQPgDE1ZoVOzQiVOBAjgJ+TnKSrBEHtqOuvXv
61tvOZn/9BxdbA36hFNAr+fwn9mZUonOFKWLQe2KPAK/J+64Dkc7K3EQP+VtP2UszPbNPE/oRcd5
TsuV13RiWVoT656JiNcZOC/u3UC1lTr4SqH7FtWdtkruQHE98AfUxROi7udCDSA8FDGdoEPV+IUD
JfiEJwNDv5nHK1C4oM0mhj4NBAI8dxE2zIp539McUOIDG1Qbo/EFAjAJHoqaPIUal4p5LHeEOBB5
7CcZh8PtSHlUlfui6Mvc2QuB/ubn6wtu+dIFvXPpC6USjM8JuOnaKUjxkCujWxaFyYobWLKSPxT6
F9tZ02keNAV1UwZzOmkSndiY6rscWeo4qm/XP8FiqSYPf0Y7yFFMNT6hHMk+KdFeX6OMtU9c/e+E
KavICVYOV4t5/qGCuPieAIqnTd0g364hxrDnZXMnaxyqtUCasExFdPE8T4Aejnz+9/rX2TZoiTAX
U9Z+C1DTrJx7zlDwPdfeyMiT34JG8Hx9Akuo+kP/cjFBBXabIdA6fBgdNYK2BaiCE0htXZBrSlC/
rAQr2yYZAbEfNUx9DNKHkIsM5u12rO3LOzbEISDAYx66v9WsWTqdgkT5zlqMNHqS/v/9/A/05eLr
kMWFieh0/5DEVR0NB1G3IagSncxnQBKWAj0CKTBEkPLyQFQixce5q3OQDMiuzYofYUT68OChVSGJ
V0zo/eVG9+vf+xmVblLXTjCAjq1vUesSbfgj4UWLFuIxzVf87n2joWY5UDfeTLKk6e5ZCi7HBqHp
zSW+erxuMe+/PKMVyPiGNvGaHv2D2St1x+zgEWD7u6Hai4z/0qCc2ElWPygx/PCyWD2Isfh+fd53
lw7TGvlHItGcAnejZ1o03/vIQWuDV37vRroGqrFNsPz/wljcnk1eMdHwXHO4N6HVd+6W+R5Vz7Xr
87sb898mqlKFdaHcPn3VAuzDzKEg527CqPwfzKqVdMf2AYaXER6M4ZjOIWhHIEO8fIDb5ugH7NO1
+obtA4ykIyjamsrKxxKVuIjtaCmqYTeNMtwSJ7BARtoxRK3LSk+KV4q+HCDtggmcpCNJ4h9OnPY3
i+BRBAFg/W2bSRk3DMGEonjorD/KAgRIrlD/QGWpgMgscsItMwAt/7dNQQaFxlzM9ceAyR+tUvM+
Lie9y71qXFmy97cElGN/z+Bq6aIkX6Y/gLoHm3Qmk/PAwI637fcbvh77eS28akp/jLxWUEHFbTUv
PAoIZ1Y+XZ/C9gGGX5eZntTME/FaIm/+DLTIW9TxcCWXsw1u+DRz84LUoao/ugRdfjWe/w4ORz/Y
tp++zHoRMUgoVZJB9+CH6Gr3NsqmtEVQwmPjivXYfr3h0NAfJHUb5ekPRico1UvU96Cmw+vP13/+
ssL/efdw/djw5nogoyv7FJrE1fTNFVx9bWl17zgNu2mcnhyvz2L7CMOnnYyAYsenDFJBQfYgigFv
bWEar7iwbXTDhXVRudDPjuOnhFBI3ChBHhXUX1ayI8voJoKQ0TTp3CKIn6aUoq0BfJ+Ujmvt24sN
vrP8JnqQCT8GaDzhT1I7w77qykeA46BJGuHN9vrSWzbYxA9mrQZ5zjhGT7jSfIXiJNTYHBh/UGKG
qYIi6vVpbKtkeDBVHfEJr9oPJaDr/l02NEV9ZA2kCVa+wzaB4cWy4JCUGNz4qQQX1CGsQSbalq1e
q0fZhl/+f+HGYxMD11008VOdhMUtOlaHN5U6/kqt7t1bA7RmDCcux6Fc8NPlXVY14yFIpn+U/0Eg
zWBSfaudHJpEsvvgzOmWFBPzGV4tY7cE3U4WQZKN9Xd1n4Gu1wvU9w7tZCv7YbNcw6U16Krc1K2j
H17FgttmjouT1zqgYG5WEaPvo9PxGYZj0z7NQfrPijvS0kMmw98sbx4leyRRfYd61DcQUYJLvnqs
K3ZLQsgvz+XzdXO2fJ2JXByVbGXMq/Q1HJEIgKIcRFo8RyEiCwfHOVyfxGJzJuzQrd0ej78x/ZGU
lLzVChKRfsS6tZPD9g3Gud3yNuuo8KOnSnRvKUnSQ1tFr9EMAbdtv9/w+UCUFM8wOYPadCKfZOOi
a0w0X7cNbvr7UNWMECZecsb8szdJ0OmNdcrX4Mi2xV/+f+Hw4MOCHImWxYsuuxxc/CMUQap0Eyrc
xXP+36N7MuzEXOnipRrBZ0+8tAcJWadXFv79Oy2GN/w7SxmLpBOLF7cvQO2dVPtuBB1bvjz5olri
jGga6aLTmNKHHFFmaKvv13fFcvHz/zRkXizbIFkp5dQWL0mYvPR9f4vWr09pV93hNjPgeQyE6L46
dG75luCfK5Mun/XOKRn9Jw5gcM8pxEsZgPTeR54elqDBdQiaEmnoQvBu+pmOkFODkZc7D9Gh4PJE
iVq7k1jitwlJxNP6FLQNES9y6D4k0DOQBf2jJfo9QBkq9Caw8GGddcVW1nlxoXe+2MQoSm9qZOG3
wYckcL7XRf1I04EcORm+dAFZqx1bXMBEJrpJk2Tojqju2paC04Kj+AmivLXeItvoRnRwIL8U4DIt
XrJ4UWfsHPaYZvn0c8UmLNHNBCOKdkZiIxrxohsC/QqYQ9VMp0qNpz8+UeVLxQ7+kPcUqg8QS4iG
8mEKomeaApFX45AKnfx0/cfYfosRS7woJo3jlvQ1gQGiglQphKkedHQ/gcSKtp3p1AgpPdNLmaWF
1uywPE1kCTgYZt89R2W9LYczkYucdWUQ1DH5wJr0pUUJ9GNR0jXRVNsaGflC7aGLjXEVv2I/VHqn
WRKdUicNIHIoUYlZyUpsRmdECrcIgUqbeXAmXvHZBXhthzrFWkXaMriJSHTRBp/MLQbHKQe2Rqp/
Co6bzCYbMgGJ7aQJGCkZBme4w/e5811R1h8rgsarbTMY+YDKATdvcsyA/hUodAAg4C6nXgeCy5UZ
lveGd6KWCUpshZCFV9Lg3DrdmQZ3RNGvYCg+1jz5VFBwzzTBCoZ7+c3vzWRmBzUNZKPD4OwiPgIb
CjkHj0MMdfzGKfkt2RqAzBKHQ8OzpZ+PoYxK8hPd0lCPBmVoswMyLtgH6RB844VeK9rbJjK8O0Wn
ywCFSPEydbI8ybkQu5GBpbYlSB3wLP5rmw0QrOfl8d23vTM3GtOEib6lWQEU5NR8AJHeWuZj+xDD
z92xHKKBEve1SJMw3nWFBMFyheoI7brhE2VyLQmyBBRT4Fn5k24TyJy9iBFU+K2PuhW62MQu6pN4
xZ4tDm+CFOOIgTha4NhvADz47orOuQ/VuDFWmeDErBbA9M2D+4onYdAuwHjvFifZtNEmKjEL69rl
QVW8xGVWfEYlOjvTLoS60uYZFgO4MKUkG9Ko75z8pZyiaJfh/qr11J4b9AuvnEcWJw8MJwfxTapy
GeCiD8X6SQcgZ4LyW9xGZz47DWRB1EoyYdtnw8vRpybk4Mn4NctG76ZtHReqHm07O/vrm2GJi4Hh
3INgGRe+H78OAICfci+BAmnlsDvmgyXJmTU/aAGxGhgDOV2f0eIcJtYM9eGWTdEU/IQ2IX1qtNJn
xnGcsKKoVpzDNoXh6HzSsZfCJV6dCeTvk+/Ex86vqiO+Yq12Z9sX4zQvUw2O7NljT6OTiE9egnbC
3Yy/jXdAf0n3L0xYo3LvDInir9hs76anVfSZerJcgc5afr0JKdMuIJmeI4IHhpLSV9a6NUr7Puq4
m7bYROY6QiVg6p3zF3cOP7kB0JepGp0zCbvg6/UZbB9geDjplcrEpL1XKAa/ziNT+wEH+4qFWpzb
xOSCIWhMIpYHDyQGYrkme7fH8woRib8DF8FL7KJfZttnLJ93scuKaY7JOv5ceAAXn8qgciAC7LNg
5UssjmDC+eqo1HxAa8crGHniOx4hsW39hVBjTNO1k8g2h3FuozweNHmrnNem6KpPeZSgWOw7/QcC
1qYVf7bttuHPVAcVy1TPX9k4QtBhCtkvJ53WrHWxmXcSNpOeVGVV5Dnz7Ly2YOU7pQ2YzoGv3SsH
GegwrTaSWqYxAX35SIusz3vnNUXdZM8BFTz0sQBBZv8/8VWsPElYFssE9tUudBmL3pueUcPv3D0Y
7Xj/jwNu100gARfcj4bRjp2Mhkw4r6EYUZGc8g9T6oCizQWEcJNb/KHWvHCLdvBD2dQqgCbb3P9s
mMvuPQZurOujWwzWRPDl3hyV08z4a9Y3zimE/sJ3dBKQfd8Qd+MeGH4NvRoSByEH6xcNubpxZal+
p1i0bWXDP/0eF+sjNZoG9JQmbx3akX54Tk5vhq4Kfm1bH8Oh1SRmD1XJMN8Fbez5+9YReF3SAySk
qZMer09is1LTpcegByXBwtmpka3hTdBRTf7BAeZ8XrtUWlIbE64nkojUdSciTNHM5GlsR2dX9+FD
kuf8Vqkq+VVXeXyHHs6Vl3nLU5wJV9OBbEHqHelnvCXRh6bxoFfUAgz4AExtlz2UFZ6CTskcA6e1
GzTvIMKDXl9/JUhazNqEs2Xt1Ddslvq5HWDWVc8fnQT8LumYrc1g2TMTy9Zn6FRqCx97llTZcHSZ
ck94w1oxast2mfA1OfCJqmyAz8ioCCCJ56EMKPypuFWFr45gQhjBnTpW4anh+eis2KFtz5bVvHAl
XceVdCFB8Zzk6uSw+SbsnougOcfI63le3/nh15Y0K3mR5Qgw0Wxt5oa9AkHHW8Ly+AQ94KOrYuho
VujMa9C6dN21bIZgpPTxxLNWhDN/HUGIdohR79SHaYjEZ62qMtpobUaQiKXoaQna5ecqA2WKE+A5
s1qenggZNqbAfyoMl1vjzuDGDTwHT5cOKAIBERPfqYtPur5MNms2MniKpnpPiJi/ttyBWuKc4hMG
Pw3HFcuybINrZPDlnCS5RxJwqpNKkaMKAd2RJV4BRl2+Xf8E2xSLK12sUFI6btfltfOa04F9A5w1
AV8k3kySNNh2kP0HTCd4TymYtKBY2/iqHIAQHgbQQ/uhg37C619hcUETOScm4eaiAX9ZSdljTcRX
IODBGpUgbgVL5abuqnGfRe15Lqf06fqctpVb/n+xcj3eYkHrxOJXljvOs/air33B669tW/IVB7H4
uonSLvMEPVpNx85yqg6iD4/tCDCun6rTHP0vC+T/EVHnm+SDjJW55w8uf4rw/n5Iyrred8DLHqs2
i1Y2x+IlruHndQtcKuTKyFm4S5NLh4Q1ipJsJdGzLZKRBSyKQGjJCYs3nUXjI5qT/UOugpcShEjT
LgYkZGUzbNtt+LpfD7V0Woe9dpWCzG2Qw7SSKAEJKP163aDeXydiIuncfJhCrX3y4DI0aWkCLqSB
rN4dbKMbjs5E6+A9UVJgxIQr9srF0cjYWsHq/dUB4/LfztAOUU/jmfDXxQ9Ehes6yJ0fQBu6hrGy
TbBs/4W3Sdx43BSt4GfwIALf46hvpMVjazyLz9tW33BnUk59kWvtvGYK5dADr8O8Oedy7vPjtgmW
jbn8Au3n//MMJ6rQd36CWA3yhAly4vZm2wTGoV27o/AFqh/P3eSrm1kU5BZcio/XB1828r83XGIi
6SjP0bZajeQhq/oPIJsDl3uNUiPlw9F3wnPXR/6KQ9sM1XBognQ7Tmsn+0GyXKanGspz/S7mUgUr
WaJtAsOTRZ5piDP1zbOYovolSgQU9VhWQVPn+lJZTNWE1JUZ90heOdHZjcD3x/2K71gRebv1x2nL
Zpi4OqHrzI1R7Dor0C8c8HpPdmDwVCehUN9WtQM2deJuWy0TYScYkUlF4uQN72VOfAp6J0wfZgfS
sSv7bQFdEJOdL3Mc5eG2yKCioE7ERc8J9z5lWfNQooStZXsug+HL2JUQnmC317fo/YsCnpH+9sVW
BUgy4z550ymAieB/9HeVyj721YxuM95VxznPbsfKibclooQZzh/gmBr7rGTnYPbojjTQI0cv2zZ4
H7jHjc9xApl5c0uel7pwyoNhnwXF2v5Y3MVE27Wtm/kRGrRes4KVX5BNV0fP95N/ru+EzVkMb4dM
RFl1MbgFdgJqqYC68EMgGcTXV6F8tt9vuDvVvT9lmeM9t6TNodk+0jtwfAUrUd3y+00oXT0DTJmD
HfqcTJB8pE4ImiJwi4DkIv61aYVMHJ2eZFqFcJBnAohr0IsCmqK0OLalp0/bZjAObzxTZ+i/W554
s+iz6+gCXA4Q5uD5xpPJbNcJ2k56Xd2j7Yh3bvcbFBtZEO/jwgUy/nD9G95PA0GrargAJH08SRV5
rodu3CON5dCYcdk3v5t/5q3frFD32rZ7MbKLQzzxAip4prO3oHTpDq/K7NBUaD6vtEg27obhzDE6
U4esK8lz4c/pTalFd4y6GpwejVrDZVtcwgTYQVc5Bdyrh7SLIO2XoCvqHB19tT5f3wvbIhk+jS4z
BaIz7p8XiwVH5r/Q00z3cYigd30C22YbLq2moIfmZ0eeO+m/DNJN9kEISH8xBPWh6FZbWyzTmLi4
bKoyHxSd2Y+WV88lKERvZUeeWKALKNoU2cp+WzbDBMMJMEOxvo1BYOaCMYG9lCIsxRNPV9sTLIed
CYTTrIrQ5NsBt+JGX1uw2Z9ZGcd7kSMIOuP0DQl1vHeybE0+zPZBy3Je+Ahg0rqLky57iwUYOqCX
0h2KPK9Xjm7bphiOrkAuRKMSStsBbkgHMI6wf3nmQAwj1uQ2lX244umWHOs/bH1hplIU7+rnRky3
UdG+JtmI9EdM0KGgdN9G1bY6MDGhby2IU/ypJvWz7CagvL0ekJK5W+uesn0H+Xs30phA8Sobszcw
2IgMLWChQht3mO6jNo8/QqPUOaLbnR+ve6bF9anh+mjP72LcJxAfhQhvScKgITWL/tT4ECLZNoXh
/GKU/Uxwr38GmG/KT30ZQvszn0CvpQmJ1rIey4eYaDiVejkXKo/OZEDHSj0W8p67S/U2K9YCvcVP
/oOJCx2oCLWl/6wFi9C3QrNzKIbscH2ZbKObhzpyV+JnPHgOgfqQP32XjOFd6EiQ22/bCBMPh46G
tEoj0PLuElmlATiGyP888vW36Vx0a9eDxXTeuXmaJH2CyVB2QlTPXeE9BSMbTvnM4y8DhxxNlADZ
pTz/3i9wI/X8Wn6paaVPPBW/ti3jsrwXwQyXdPRJqKF81lWdgrOsvQtjkHZsG9w46kuhNE+niJ7L
pPnedkTtx3jqVxbOZsGG47fO1OZhk9MzQF7ljowlPy7owQIdoZtedkloOLtMUSyCUAR9btEhsUe9
eCFvazYmKSYCru/qKSiyqnrm7tDdC0e2Xza3MEDx8e99LaClUlWotT0DmKoBQRxntQP3I6QJN22t
CX9jED/S4ezmb9yr8CBM22IErUiU6W27ayLgVJuBdHEW0XNQ8Fu82AtQ73Rnz63/V2bM+jBsiR8m
9drUZDXQ8mn5zKSHYiN0s2m6Uy0LbrYt0GK2F45VOnrSKkd8wnXWL0/gEiH5TeSA//pp2wSG54Z+
hWtfLHJ0urXTbepFwxekvMOK7VuOVRP0JiMh+JhF4s13lMt3WeSj6siietz1I3xt70Rd8xHcdZsM
Cmrif6hcLtbL7yBAVMzpdNT601yd57XmvffCxDKuEYNwSRozN5rVket/onqAsOA56tkGL1gGN2IQ
uqlz8MMW6phE6YhGNv3FH8S0gkCz/XIj/EST8guoKky4GYEM7lakn4vq8//ddpbfbeQYgFOBk6nF
0E3wUIegGtuQ62Ncs7zv5IxXfAZ1Du2zQyX5kRRrndrvlcCWoZfs/8I+OimLVDTYRz/O5WnwnGA/
eRSEZaHi1alIQDbgNxV9RFOJf6ia2Ntw2VvmNfIMD/yeIuDYYu6XX1AO6w+g6wgOZFqTQn7P05YJ
jOuEMxVsYmmNCfrO3+u6f+ZZKA9ekM53gEBAPgrEXSsf817QW+YyghL4vnCth37DkbOP/fCJrXGL
28Y1YpHbt35JpKOOVZ/dOHlz469eHy1e4Bn+K/ze6ZwCQ3vBvzQ64r10J4sfm9zAJJeRaBKtgwjm
WgTVv+00Tb9K15tfrw/+/g8PTfmgMPZEp2qtjiy8Z/1LqF8Y+3p96PeXGwnZ375QFz1ahFtvPFbD
bel8dvWv6+PafrIRcRr0kpQgAxuPMj8P8nce7+fxn+tD236yEXFQIICobxFAaXA+gUqKb2EbXSza
+MlOMwXoKId7Tu5DSZ76GFLIxUoO8v5vpn8e9C9CTuaCJk8ToY5dmv0byRjtSLFYwblYxjahD6nM
q7rPJ/xuXuzc9LFYEyywhBPXiJOyDlPCumQ6JgX4Jsp9kL2F5X1dQUJnjTT5vScKrLmJeCj6QmST
wm+voTgXqDtPP+MiKaGxfN1W3jdDaqIdZvA5zTnB+DxnEJ1UOyAoDy1Uwa8Pb1v6ZdqLba0FcstQ
RYvXx/uygZBnHK7squ2XL1NeDE3BP1QyXNKPE/sl0l+E/qbeWnuWbWONQKhFj4RywjkxOB9AEgQ9
Lwg86ccYF0NRbqHtX7bWiCyTk6YyLsh4dPvoWDfY0k7NG/3J5AZq5BjxtsAXBI0IHsnQq5thwNvd
yr7aFt8IMQB7EuwkomKDXhPq9zdjyg469I/Xzeb99Yd07997W6Q0ksQD9XNb34/86+wV+x6EGexO
x81h2xSG7zbo8AOd2hLXm39EcTPF1S6GXo4enL1frdQ731+lMF4+78JEAxqRqg4R46PkI6Cee8jZ
01XCV9vgRi7jjXMuNDp7jpKlH9AFdyOKpYi7BRxIWWgKaueKQuw6gXXGeXuayHjnR6gHR+qQVOmm
DGmRPP1redKqSaIRdJHHzL0TcbLzMrlymrwfNSEH/vfIQQfjSScs/Bz9jPOHSr+m1e9xurluOpaV
N0vmMZldsOYgZs5qOjRgqXLx5gaKrxXjfz9mhmaV3AEHus4pMKZQhKePvj/gQQ/MuG/bfrxhNkHa
qclZbHJEf34b7KBJzOunbWMvC3Zh753fpLXXIPEIKnVi4OwcJQNvJ10JOraFMewldqZsCFsM70W3
KfvYJLfbfrYZ7aG17gYVxo2K9JtXoDw2Vg81RHSvD2/72UacJwVUQ+lijB5NHqJ2PAB78HPb0EZG
pps2mVQ8Y2gkTCTku2SqTteHthm5EeGbPh78rsmwl8l0APnKK51nwJCDDV2XCC//qXXLOBoTCjVs
Ejyj+78Mfst8rQXoD4DZfOZdBjdie1AmrjsP3PmlS+pC4tz5njeM7IrIv5ca/xFAGWV9/VxF0DaH
7AW98zywVNDS/VS19eM0bXr5Wn6JcQJEGYnaeHJRJmk6wNjwouP42zbILIQvDW2g8sLe51F/IrQ9
lKI+Abi4LciZRfBpplUF4Ic69iT/FkGcZRfjhbDuvS0cAcvSGN7M8b9gDHB+Re4v9KLsx2Htpchi
uialTEucMg6X2+CIppGZQxO62oX543W/sBwtZr07npOIggcW56If37kK9aKY3mTp+FAovvIeaAkY
JnNM64nUadWA26wKkHaSp3Bg266GJj8Mcn2dQWMNIXTwDk1MD+GUrCyMZdXNCjfkNdSkfTUeQd09
pR50Sx/k9Hp90S0rYta1dRBRKHUs93s2fujD8ucc85VrhG1ow0PdsOUg0cRhrulpbL6I8d9tP3mx
n4uzcI4JmtxGjOvFN6Do1GoLLSp8xKRzCXMtHeZjYLc7ddknWa9kYxbDNovUwQSgIdMI+BGaHHYd
QMmHqacvrPOK2yAnxdfr62IzE+OwnaJq5Gh/x9WKfOfinswT+rq25R8mLYsXVmHsDnCcbvQPZRke
Vex94KtPQbafbpy2GVViJr0s34Ix73YiKN8y0ahd2JKNv984c2OZFNJfLvtx+4E21W6Oj2RYcc/l
7HvnTDSL0FHbC0dQnES+B6p4SBjvGAEPSNTLHS/H0yiz5zFnawBlizGZ9ehwjPoauluw/gasO7sp
zNtp16raPYM0cDoBgrs1Gw8NBxbK9XwFoMMR6vK7kMQ3YCTcD3FxvG6vlvhgVqZ154e+FyIbj/zi
xKZy2tVAt20bezG0ixihWwcibst+z+xD1UPX69v1cS2GanKxtEmOSvBysWLSudNTBQqeMdmPafVr
2/imD5dz3xOQlB9Hlu3qufpOWbeParpSjLEtuZEw14DTDqDDV0dV1UfcVXa9652u/3Lb0IYLd3R2
wK+FoYWMdmkEctW+220b2nDeAXfkcOyR0XpM79pOHfpgjZ/Q8qvNArNQrEhKH7lY3bXeUY2aoP6S
kpWcwOKrZnkZPIoqkCP4YFWiHhRUVliqb6C6exjdZK0CvFy834k+ZonZGUZQXmpYZMU++CQ59f5b
l951kN30212j7t21I+BdBPiSQi5feeFTKmMA5Iop+Z2m6CmIY7wcJWgQUg2UBioSzbc5hKV3DWgU
Rk6KGxQ8thDJLzMb3tzxMiCVi29suxOtPhcbn0mCxSouvohTMMRGoAI7BjTfB15zO1XkcN1mLYHC
rDxr9MHUAYdh+d2tih869YbG9m3+YBKr4EG/oEksEYQitGpBzwvKH17/5foPf5fwdFlsw5Ghaj23
KsFx1knnjdT+Pk/lrpfDz4FOh5BLyODWOznT/YB7PWTEgNaWdOXuanMYw9M1ULth1WLukCdQAPEf
Bd7NBy5uy3mNws7i8SbfSizbnLcUG9OW6qYg7i6Uetu+mGQrQ+TOU5EieGf+HcUDkJ+ttc/ZfrRx
Eg9Q25iERpbu9P/w/gevV+5DlvU2JQ9FHox+P8OShnH+5nD3sSoO0bTLWb8t7zIZVvoAyCxeIlvJ
ZrDjPrrRbZes/HaLh5mSh1HDoD7CsvItrmN6VxNM0qouO5Qj3Rh3TFYV1YJLzlnMESoPNywHRWsV
b/z1xklMQ1/4aQYPGpNyN8uPzO12cbiSkdq21XDhlIOtPayxrV7+bYjvlPqa6mrH1e/rIcJmjYaX
VjHJS5cjceP1fe+8RMHKz7bsqEmc0sYucKmI88cMSPc+6fYcTKrF2lukZVFMuhTX426LZkRcAehr
7HwLfXQTjcXer39uWhWTLSUBhX2iO3i/8j4EeHOv3C1qF4jIJktK2E+OFgFGRjCE7Pl8TPWmzphl
7GUvLo7AtOuR0w5YFVH0u7G5rbInnW57ADDBUGNSuVIvJ0nTnYPygXrH6yttsxMjSQ7xqgxANPw9
9o9O/km3/6RrQcVi2iYUqlQ6lUmKdklQBaDbYkh/BNBdWTkfbBZouGUMvXfgleCWqZ+AMGYCRpl7
dN4JqM7uZNBtYUVb9tTwz5z0Lq9ZJo9x39xGXnMe0ZXe6C2y5RjehEdV7UTdKYuGYx3K85zTvdOv
wYgty2/Co1AMRnPviBUiTnTvpfyIwudKp4BtaOMIFWlA0T+VyCNX5Y6h+wS4wJV9tQ297PeFD009
ukPc5SmaS2B4M7cZoVDXrCGEbQmZCXca6hBykDMylsxzht1cZOFDysb6sYr1BxBmeXuSqm9D44WH
WtFwX4+Bu8tBTLzr47lfKeRYPtEEesSJgNgSh8tJD7JEH/xx47hGPcGdgsbrMjYc005ANKbZ84gd
rkcJ2082NrwPg8KPZCWPIeNPHu7VOzzq/9g0tsnvEoupFCTCZRdMAM19M0zej8YJvG1lLRMs1vEq
nBSt8cvnbhfF076Qa4BnS+g0sWJKdU7XDstVWoXPRa9v8wzPOqtao5Y1N3FMrAuhKx1h+Ih/CmK6
T6Y1KUvbyEZME+PYuLqGj8VQWjxW8ORD3JdrzLeWZTGxOj30pMB07MjjrKHCnH2svNtYbimaRGDi
McK+6xVz5nHZPKBbxVW7fEyHGwDUpnCXT+iHu26Rf4CW5jvAMouxQOArBM93peL7rhwn+H3EaCu/
iLRtgh91LOlQ72k6BwVU4YNBUhBTFXmgQe7rQqFXnomeKP+im3EKb0s9u213ozl6kX5MAnQ/w466
ncewPDUb3NP1n7w44ju/2IwpkO3mMfD98ydobIo6uBsEHperfV0MaAy5A+k8g0pEO0J/Odh3fcD6
aH994veeTLBUJrgsTZyQpWmZPAzt5KKsm+YM8n/Q9ATlkNOmFVoho5x12akhXgT6CjyblfymaBnT
7Urcs22XiT6rulkMYRXL+8yX+fgjLHU/4sG7IdjGE2hYpuwc5M0w9w8KqODJ2fUgrs/vejl2zbeY
5iEoU/Qwota6CxST/2a9VNMvn/plkx2Fjlx/l5WTt6qc+J7/LWtmnHFK++2gfD/9LBAtAObp0qne
0bheIwWzjb945sUZmji+bJsuFl96MscPwlNNcUQvT88P1/fcNr6RM7YpCjsFmekDlIPxyAfdGx4c
x3FYUyN8L4Is62Pc52Q7+XGWZsWXJEvCBli/KvwOchsQT3eukCsJtc1jjEiiimpmFRPZg3TD7FDr
ju1ECMlDv570ibD2/3F2Jc1x48zyFzEC3EDwSvYiqWVZUlttjS4M22OTAAlwX8Bf/2XrXWSM2HzR
MRePDkRjqQKqKivzAbL104qRvD/nPjNPw6H4Tqbasgzd+1kqz/V3fs+77jFxaO+w27ZtBm1tGZDx
pNtDiKcCsx/XoCbsulo6X7ppqoKf4G6FcDbQAVZO1GYQJMxYTCRL7dMkxtGfIlpmwu/vdMpHK39Q
hev+Rl91n/krYfbn205NuFvJZQjiWFcc+2TkyaavB785BBPUbVfefp+96QObmrJ3OhB2izYBfu+n
JUjmg/a7mrA3c+8dS4h4rmzG0jSMtwyxVQtS+z48WMzL900lKjcORGtnK9axNAvDutOQlZ3mYXYP
bj4rDmjyxEAhcZuy/Na1m3plFp+iR86LZRo52vwLELnYB6eS3jjtEqdWZN+VVhC+KW/gim7Gaepb
e9fIalYvYQvUhYhrns0DgabKGBYvEgrjCsRFfLIQmM2BUwex7IggKz9yYSlMhAuKIoJpAMgPCW8K
+p7Z9r2dq4HKzCNwidnIS4Cgy5eP1zgmakL1RJ+2bR4ofS9QC9sRloRFxGw9ni5//nOXQU38fp4F
eAzY83RvaR1+7arqOLjD78Zu5p2ckzIO3LWwcGHhTDg/r6QTtqHK7mmjUXouJ9kXe7/IFVeRizeJ
ezPbqsqmFcP73OFC7/vvC2PKyt7mFvapsRzXj90pQKdpnubv9bK5XmMkXlo/wwsSvGA1ekuDQ2pn
04ycrsQb6F/NW6RJVRgK0DEwKHKMTwNCjCJbOYQL9m6iLCkEPtqk0tkzDxPSfOdN22TPHnotr4gw
YIgmzlL2rMOTJgkPKsuao5+400tTpN8uH7mFnTFRlhKiX0VbE7xEAwvlLt7eMlA+HPsyW0sTnKPD
/15NQHj/vfda0xZidpU8WFSdo9GyD6ofWWvVPXLXoV3Zd/D7YTZE2QA1k+8qg+TceN25M0mJMuZN
E8hq7MNYeDY8GaUg2IYwDq+PYsiDYXd5EResiZ1Pxof3UBfazC1S7BCoeYcYouwvTHTfZoE1dEh+
vG4Q9+9BfNvBrs9zd9Bs8OjJGV3JeZSOclb/iEwhveaNORS9Vk71e1nhs30zHklT5vE25ETcgaSs
m35XLOnnPSsTZz5OttVaUT1AEM2JrCBtwiGqk0wMPO6mavSAY+ycoIhQvLG8p0Ha43CaM+AqdrlF
wjqPRgXoS7kRMH2a3+ZDqkmMsA7MuPHMMqaf9Oxm3temGbmjItm3Fm6WrFKyoNuEt0X6YA/KdiCE
gVhzO9NmstQ/vaX7yv9VogG8BsF2y4JYVZQhTrBBMtO/OoL25evcVyDFirlNIZ+RN4oOK2b6zkz+
yYKZUME+madwTFlzPysflBBR1jPOHyiTWn7JsybQPHaCMHdBRjgErrOxRugGQ87BYlX/3EInTb22
02CT8XWiSCJ4saVIop44ImneI6YLFYThWNhXcV/73gbPF9cFnR7SGy3EUQHJ+FLKzsLiFpxMRzmg
wpXtxiSDzH3rQUtlip1zF0SUZ5MAW7BCJnDk25l3ULuPtNO4bN5ePqqfZsHOLsvw93mqSt37eX2w
SMI6CcbQqpy/ek3qzlt/rKpMRyVOxfQj7yi0o6IMPYreQ6OLlt84DsLvF824pd8S4Wdet/Krlvy0
eTsEBeLSnFOsKEm/cB1we6/63i5WvMDC900sL82hu9vKs86x5adyF3rBuHdH11ljZF1w1SZS1GtV
ODpV392rIuMvAWLf2BuSCrpkfVNdOQfDyYQ0t23tO80Bl8Bk/VuCriX7Qauu/vfyyfhsjSjkGI09
EHXSJTDa8ac9NXRfJ3ayD4CuXkHMfOaH8XUz2Q3SVYak7qx/Fh5H27U1of298d09g8bQtp7qa/iF
zuMYidBwhsZPwun0kzqAUbtOiCZar5Arl9bCGpntvwnoaixoEuTfHfjziAbg/VCDVCt+/bNTdP7t
57X7cFc1YgrlMAjrzdXoaNEU9LcI/LwbZs9rymRLEzgP/WEIIpLQ7oHo+kneiUV96GcP41ru4VPf
cp7AedQPX+dT28GzWPb3vvHG2EnVzocmfNTkLJ5k/YJkzeHMR44GHbJ1PW8DwOy/lLIVA3lPBJpe
/jy8YSGshyJOTwb/J/TQdmd5WXiubRbqr3IkX1kvtkHPb4T+P+GkqbouF+yYueBSeGTUtV2C00R0
XZxlFkVQIJ36tS7DbK3bYWnnDL8N2flRudKnL1Ai8UUc2KqZYt/qypU78rNk3nnxDPPvZwJptKkO
XyyPHlKurcjnuHvaYJfQ+Wvj0ec2z27Qdri5yt2YWctSpHaa41H2UkMWPdJZ6W+sMwzq8tc/e9li
NmZq0vVSt3CylL2Ms2qD3y1i0eGfMekDATLjJLE5uqGAlS12RdnN+pWFw7im9rHg6cyMpJe0PtWV
xX/1dr2lofxH+t0W6Z09ICL7y7NbGsJwFFmOjm801ohf2RBsKFTAwD/1jYd2nPfWWtvtwnkjhqdA
YJaoFNxzL6TVeUxteercVZqjpY+f//7BUSTMR+9bpb2XqsCiOGdu42FOrqpQOibJd+PVBJWkeXzB
k/NHVvI8kuAJvu4GMPOT4E1GO13mjC+1qg7DVHRRoq+9XsyWWL8HeAC01eNLliQMArykjEVaX9fp
7BDDwusp6EFfQcaXye6HzVnr10cPzVUGZ/8nQVih3Ra6feNL03bHrmpOrIKDnYizR1vEg8qFilI/
W+MD+vz82Ga2EGT6YC+iND8pNDy3cWZZcxuHFr8Og2KbbbFuZYPabaLhS+pmdpzRpIXqyvBy2Xo/
v+bt0LDeofHR5zy3coNAbP7WtaA/D3An77v6z+UBllbHMF2IQtqaDlxupDfn8RymRROBcSj4dd3n
DePthtaxVSHx+8H6XFVD+VU0TrdyDX3uuG0zz9a3bom0bC03M7Nv5JRWcQm99gjpPHerC7Fxnd79
UsvB31w3GSOUnu0+E+B3lpvK9jpwUeB9zShg+td93bi0mWySRqtRbsYh3+qwvJmatVfH0iYb1qxY
5bERr+cNR79bSupfrl7r2Vw4oGbWzLacQvgoH72MVYBOqRKNQaFP3Lj12rWs4/uz4r9vNdvMnLG0
EqjAyeBniY4sS+09YgW1ikfk4tmj75UiT2MBjUB0gVRlouo05ioVso/xXKhcsZvk7NI1SfClCRtl
gVkFBa2gdroZ6nATMHdnpTviuyuHYOnrhr3nNBg0R/V64zlDkm7DwROPspmnR9H0xLruHJvptNKr
8wottsVGpQEENkXufwdJ5LzSebU0BcPk0btSlzwBqBX92NgkL/SiYk6enWqNH21pAMNQkDxykwJs
kxsZcP+hEvmw8XTnZxHpx5vLtrh45AyLEbayvcli6anxZuaLbZp3ZQXu6j4MIQNiF7yWh8Cyqopv
kBMq5ipOSz3bca89y6/iXKqBXbldZkKCdGnWT6nwXrwWmucScMQ56OMQcufkdHm6C/7BrL8gp2pn
YpTsZa6CDuGXDI8qBdHTdV83LEYyd3AQq6Yn8Fyj+ujnfVRx7/d1HzcMZgTvRd2ige2UJLUMgAMd
ky+4c9w1XrLzdz7xPWY2EKmscmodsNkRKwfJP83R9ZXe6IzUY+wOfuEVNwraJGtg/M9KH8i3+cYV
002OW7p2759oVTyn3jBFg5KPs6jAM0j1NzkOKz5g6YSbaagOamCpl/X1D9X2D1PlRwwBb5UWW16r
Q4pKS4CgOAsfqy5YqQsvXNdmIzOySC4RSK79kBTgJzxY99MoDzRlt5kqHs8Ro1uv6YQvbZuxjokm
lE1c1D+I1gdazV9YjRq0zY86q1eAAUtGY7ihsJsCD+zz2SnIIEXTASe16fJVUZ2lrxsOiLCmy3LF
8IjhyZDBvSCmB6mrkn2+8gpfGIEaluPghLFurLpT7sgxQybdHdqocPq1DM/nSQLb7OxlYCNws6Cz
zizawUOAtH0kNWjIpfb/0ClLYmdGHK9Z68RhC76Cy/7APS//JwZrNv6mJEUaTHXlJtHjkCUn6XnJ
12xKoVEfWdAoDxuobZWNxaGp6YtGbgIn68cfI2Q2uY/VHtFLfui7am7eZKYggjsOinZRkDDvtc2d
zEqjUrktevHL2UIZAEkiObCHCcIwudwUrdADcvdDo+Q/IUsFqbeWo9ClfsMG5vFjkNdaFGD7FzR9
A+LJhZFNc1h2sZU3WVhHFtInodpnmiZTvsY1suRWjLNKLYL2PeXDwTN1j94i3PowvWzideQ1vIiy
Md9dXv+FU2Vy0zKoeRR547AXOJcwAoRWR2BzXtvdhavfbB2cHTitRrvsJez1A5pxb+GkvlDXWfFQ
C17D7B2saMq9zsvH00j0HiRE9DDWVrtFUUXvvOAafAx8vNk9KGnXpUPYkJMjeysuZ0Zi4I3frlp/
s2FwQMm8wE8dT3gch7tmaHQECNm44vMW1t9kRWgzScd68pOXYSymt0Jbwjq2QxfqLBKBJ/RVWRkU
nv5O+Ug0J/eokqYnYpM/Ggh1xBRVur28QktzMJ4jJfU0zUVmvbDBrcpHUKvk7FujKi/4U+mGXIfe
tqn79xwoJIEtBjHfm+YXeVyTPVywY5MSIG2aUlkoDL6VE70l/S+F90Bllfv3hDVbU75b8tyGt/C6
tkHBL6QvLR93fBqOrIU0D8RW4gzm3KI+A+Cm2NFkLT5dmpZx2WkhUCBMLXFimFZSVveKjcc5KB5Z
I3a9BGr38tYvjGOyBoyQrKjGTPcnYAn+QCL33qdIpfj213RUj0U6XPfgNekCUFagykpqfgIu8bue
Zb2rOL0OYm+bBAEIZSfghTvyUoRNFjmeyCHnskYPumAbJj1AKXw6NoDIvqHEewBA8Pf509XQHy+v
/9Lnz3//kMqlcy/blifsjdTl3uFP54x3Y1/55jN5AuiEZ3KZ5eFbUrGdx3lzRun+60v2OGerxYKl
+80w67EAew2AB/6JSD9wfiMC0D76fYRUK3fQwivZ7LsuB+Cj8xlYtFHR54m6h7ONF/a467j1MPh6
nzZrQy1sh9mKXZfamsugn07O7AB1J5Iulzyixdglx1C7ib+/vO1LUzLWLARbDKscdzwV1rApu+Ce
FeWjsKavaghvziFN39Yrq7ewPWabNqeEsb72phOpZ7IF8AJ5mtViwdI8DL+YyBC16MKaTuDtmf8N
rHL6SfxsdA8MBaIE+sl49lA3PC8l2Jfr6y5Dz3COPNTI8o9j8BYQ6NsGVlBFQmVrNYqFJ4/Zml1r
DxrWQ+W9hazfqWDakDz8wmT/2tTkz+XtX/C6Zou2V/WQR9RqOk11d3sm5Z8b+V4gtEm/zYpmJe+0
cGu55+E/OJeEUWUHqnHfzrfW2cHnAhWX3Jr7vWrKvejtN3cCrLRq13IPSxM7r+mHERnE8mjXj+RN
JsOD49MNuvS+uVrenSeWAmZ1ef0WzrTZz83DgXjVQMZTCrqPTeKVVjyB0XXlTlw6AOdRP0zC02dR
z7IJT7PlRoFrxXVfHiY1PvDMWZnAQrEdGnh/j5G4iYYSeBGe7AkIThwySDK+2mH6FfLpd06KhYMY
eOcLEY0SggdJvVIgWJqbkQUAEJeB0wjjtkOzywnZtMS7S/3yzVsTw1naG8MljFnbFXwshtPAw1Mp
gImDlFQaX974Bf/8jlD7sDXtNAYgdWH9iTBIqjVO/jUr8zAi05o27cKvN5u/bWiTBlZfDqcuLQgq
QE57w1uoGF71883m7xG8hAWBwNLJLpSMfCK/oYj/fL6PL39/YXcdw+DHCiF7qdLuVENOHpWTh3OZ
FaJHzxqF0BXrWFohw8S9si293AvaEwFZ+CHLSfGM3P91QCfbbASfGtwYgFCzk934UA7FwSm08ywh
VItLf3d5lZZmcP77h0Pkp6z087kPTq5VVGiULfIo1fXPyx9f8ICmRIbttSAj9+32BC71k+P5v8/G
DK02PEw7//+RrVyahGHIQGVB4Cah7Ruf6JsD7e+NS6CHeXkSC2bmGDbMKJRc9VD7p7LwQZ+Th13z
WqVW+t0BR+uKKX+2UEBSmjyLAzKfU5NZ+gD59ZF9gdiUah+pxzCpqApbn2xLaok6EnKwLbkysc9W
7TyoMbEOLheAM1/ew23oFGVp7QztfcZ1Wh8vL93SCMbbhA7UAst33t7rsLaPnYOunJip3P911efN
dINA3dLFLdvc+439vatU+zD7Yq16vPDbzSQD0t6252czuzvzGkBVsCidaB4EXQtqPztWWH1TXNDO
Ak0qN0kPk9SpevSHsGZyQ9JcBPHo1Fnx47pFMlwUOnSnZEpEeRjnMacxsMENfZxDljUrD9CliZz/
/sGDjK6P4isc7T0FjsiNJOhNeSwtmycQ5bKDNT2Gpf04//3DMB5jTWslffLci1y0W/TQFurGZdA/
XvHln90X5w1x/x6ABD7jFbdAoN2L16lyyHYuaBmPSXgH3PU15c/zKIarouilCjGD5LmWYOvCy5Bv
yCzZtszneWUin8Uh5yEMu/ZIajkpsDOHLK373N5Av95mv6Qvs9BHO2sYDjc91UqjTZUydeq9ktlr
PBcLu2S+SVAxynldeAKyY6KY9zqk2bcWbbxqc/k0Lx02w6PU1ijSLCzYc66BR2lTK7zxat+NLYgv
rDxHF4Yws0DQqPRyarHwuU7m4Y74QXb3vjmZPaz1Di4Ncd65D2c5lZbCBnkBeolAlJ+HCtQjRenH
4vyvywu1sBFmHojKyctnFFPv0UXSP4qpL1BC6EfgXy5/f2kKhluB9ngLlREWPCdFAxKmOSEx8SYa
dWR1lRbOsalfKJFNTF0s+iEoW8gWDn3If5GSNWRndZ2V/vGmJJt/zY1fpl9KFV4F4YD9mImi0R2a
uh+Icxc2VnCnR8d5qpDCvu3UaK0kyhfue9/wNZKmDZmGTt3ZgTvFWiGFUzvg+Rp7Hbsp9Oj9oYsv
b9TSQTAcTk7mxEpx1p4cr7N+l0UzvjgD2gkuf33pGBi+hk7ozBF+J+8bPxTiKIBscL9zmSBPrucu
K9aO8zss3qzbnTfFMHzcihJEPXN+6BrKIW8AqWR2AC0QTXbIS7nzo29BdtbeKSDWnCyyFbWGk0oy
r/zqJ4o3oPQZaS0eWcdTejuJLh//oNSWVl4sqqLsv4gmbECfjeZoUq/pPC6sjhlAkUb6VT3Z4x3K
6ZObxQqVhdCF6idYAl5wTzprmrsLm2wWvgD8AE61C7xn4g1Ocpu36AuP0pIEV/pds/RFaOd2Ej29
z7036umbJrUK92miJrYVeemfLp+mpWmczeWDX6xB9JQX8OdPUAEq77UdNk+qqNrddV83XBZls1ND
dzO9Z2jZk997LQKyJw5vxisHOB+DDz+f2MCEgwsVIRq65gEKokVId1ParpXMF/r/qZmRZZYlwMQp
gkMHOnzvqct6iK5t85Yyd0NdHwCj0YN+Uhaj4Y4dPCvXQ7svCemAmC1d69wfmwwpiJZYM9MfXGlX
pXHlQ1t+OtW514Tjt6oMEotHdtERoJ0zIknwOIA3E92Vl3fhvYXiE0s2+bycVFNoa43+HVL9pf91
BIyYNjGV7kT2eWI1KgFLUg9m0y3xZNACsKkqKFQDmg9m2Mj366naam4r69XPOsvbBwjAveH58q9b
sNj/cIS2RT/IIEmPMg+tLx4L+UPK2ua18DK9ErUs+H4zB11NbmA1aZodhkC2cZ5k6Z7Qabxz6xI8
+1PfxCMCsRXvvzQfwz97s8Z/A7fvPI/A7XWz7UZTmU930iPJWkP20iCGbwarDRllY+XHWtV5Gzng
8Aui1nezMQr8efWBvuAdzFz0pJ2sE9C3uLPxtrQjAghnv0X7AhDVlzf/7Ag+OZlmJrokomA9hDfv
isadYRf2b1Zn9V0TJuhdlOUaP8US54KZiqZkqBpfd+SQdmGJBpxMl5Z3AwRKYN87Dp/Dm5zwkKBl
q8xziAsk6G+FSfaQzaIbq7RE0KDUWiUAwk+hM7G4Km2q842PBlC3OF61GO/AsA/OrK+VRnm1pg9j
gDy5IzpnmwIUFrl0fAmrqyAbuNdNulPqA9WS8q44JjLjYApF0+wNKUrdbQQALytP+nco8Gc7a3jm
qrXt1LF4dRdkVR4y0J8Am/Xc0jJsZDSmPuU/yw6dSrsAwr21gOcRFY1sZDzLNHKQqxevDtiWxt08
l3xIN6kDHOsms3Kbyci2eDJvp1r3uruXeNJPXUQIH6vHuQLlHwQFvKwVyZ1IUOn449eocG6GAjX0
Hwi/AIHZauapjO5Sziq5Qww9pi+F10v7pehqViR7C1Jm6mnyQHlaxOEAWaAdy0Eg6Ow7JBvHf6H3
7ACOabNRqicELc7QQCc1t/lvPhNiO5sq6Rr56llu1tHtVLVZ9lM4bkaeuGvV4l83cEJxi05hT4oo
KKvaeRyHLrDUptKIr0GDkdZqzzo0gFexJ0EJ/wCC6bD+juiVubEfsqDO46QuvQxklaHtN1EBEWTn
bp77JHxAsqHydDz2bj+5e7fu+eAfypbX1VsOGR+2rzvP9r4Hk5uobjO2urFvBRYAQSPkM/GeBKgq
6e4IESIhm9ACR9YBcFuPPYDWwk12XU269nubM1HW20b0Xdmj2DahcNi6uQVE7Eh42tZxMHXWuUu8
sOYvuXRERiGbMFTdE6JIrkBTAFYnN4yS0qKAYBEllFg5fwuey0x1k9BqWetVGv0AnLbQgMGsNknQ
XKMABiMyU90pZHd7V9nVsed+GqNF2bmRjHWQ6hLDTRUCf3jZJyw4epP1tAPvmDU3yXAXOqyiO5Gl
YfiqRk+AdXoWRbnyRFhaLsNaS8AhykKO1XOt3BwZGAUCLWiM8zUlgvcOkE/cgcmCmrRt65eBlM/h
wIKB3Uo0S+XOW0nzNAXsnaFVADHECHLasolAUMlKDE/8woEsUFvn+1lmDd7xOmeT+NMPEN2466qc
lY8j2vftTYs7BKzrqS3cL4i++2wnk9BLXiukQ58g+dvPh0ADJnOoQcHibBj3h+nIA506L8TW6fQl
UTaISyLu5BVw6x74TskGuFtAXeLSH1LnTfek6ZG5Gfp6MzYB7e5SS4qq2fcz0tMn7zyhoyeRt3pN
nMyTYGHpQAwVMzz/zmrnRUfFwQ0BovK2GuJB6L4HeEvbkS6bQc2bEXdRl25bap1dTqu7roqA+Enl
HuRwvegABCVdvalxF52LqWImd5ylzQC4mlM3LylYqtIumqp5cp9l2ZN0X+ViVhsWKgekBikjfrlF
eM3xxkylJvrOC6rQVbeQp5H5FBEwr5W7uqjA0nfbMIgyPzhFA4jw1gM+TrbbDOmNyjoQz07AO8B0
C4Kvloogfx6HURW/8U5W4WM+SMp+jbUmQYfVDO2wjylKNaC1SEEQWsZthVbYcs/rUFYvAR5Gtt5k
LA9yfwtlZinbGxR3KhH7labltgfHZ99G8+iXObsfuiEv0RjcNQJKq7i7g2HFzD4rVZ/vxLNdfLh6
z9s9iy4jd92g8HQT4ajpK85XJm/7ebAFO3OJgjs1HjuN4DtSEMfmxdZVXaEeL1v6ggmaJVkbpBOV
A4owgKOTOm4ZHgHYzpJcUzg7T9H5e4pWRnMCyPJ88GE+QZw4lsg32k6uQS+fv2+8e7nrOR4vc+vJ
6yEmgPIf+KOwhK1UN5cXaGGPzNKWI6zMd+CdnrmAyyUBC+PcCb/kcxZsiNu38Xsh3m7sryFPms11
gxqzmpCPTlu3yO6zcGgfHKeWwG/mVp8GMALue+zGshwv4ZtmrIC7jB06OxNFMv7Mc3wFhOZ81xiP
/RAFYafkStxLt826eyH5lGyFQN/t9vIkF+Ijk94hFBzcBXCkB9EwTX8Xne3zf6q0TdSpQT+00HCY
Q4AuLgruKvXj8qAL593keuisYUzTEimluYFmetT3yvKjniTJCtRg6fvnyX4w6baYWijvQRECYQSD
wmCWgqPZpoAFXf797ymlT640k/ABTtxXTgbak7JD44//pQe23kZHt+9oyDNrvO387IaEHiT54nSo
SubEUDALniH3PUo/yl2/xp8oB7kM3/c2tO71RgVJC7S65aaV3iN7MgQ/i8GfqiFKcJGEAkCjhrxO
uICyfKsA0QQlIe6CRDqR00o007LQCsc+mr0pZIh0g9a+9ZQj+DbzJkHuSlIU9kOh2zmYV9ZhIWds
EjM7fV8FSgnnCVVbXNd9UjYTiRglAuAo5sw9v6Mktzzn1mqRXzpAAYSrceXkLsSPJmdFEhQKzYhj
e6SB1cXjILpbHcgUUpjIiVdOv4acWDpM7t+Hieq686uBNUdQKOBGzKrw3gorZwWeujQLwzWzFLeJ
sDh9oGll7ZyGfks65GTycyNA5ajT5QO7NIrhypKeT4I3hD7U7lTGiQ+Ckhwk6VvS+bdIyK7xoCyc
B5MaYqwg11zNbX1su7xIN45dBPWBOTVpZQR1R7d59XKi5bZuecWmaPaDrl1x1gu7ZPJGgAFvHNMJ
XG5ocQ7/gAVUBxtVILRYOepL3zddCiYBsi2HPaVFwG7zsk++zg3Cscv7s/T18759cFhjgPcRb1V9
xOM0vR3brN4XdGpXzthCIGEyQozQZEAKmWXPxPLdrw4/J4y4BToXFTLx6/IMlsY4z+zDDJgqBqtr
uXgGH1j3psMZgtfUt/WfjnjpdUTS1CSIcHKnCxSQnk8gB6+CDe9BIrxrRJlWm4KHVbC7PJel3TBs
Eh1qpAISN3t2lOc/JFWuz4REefXt8uff3eMnt4fJFsH6SYaZw9OvSUc6F0SRia3Jbe3U4GnFPVGI
6r4WtP1W6iqZOBgASpC3BLJXYDbriTi3TzM1k2JfNHwu68i33SIg8TwzWX4Bt1eHjOPln7pk0Mbz
g/lWIoTVps99GUAqGgh6Og1q64UjReQOJ9+UPtQWa3/FDj5/jfxHnH0EO6gFeG36DL6s9qFN4Jm4
8sQ2scHeDbVjGQ0FXWO++HybkTf5+8jSHrTek4BZcIAb2AYCiSjjUDj7tdTj56v3H412oN+yCkE1
edIuL7xppwGaycIt4EZUc1AzlmPAdqhV1dxBsQrEwmcssZNfl432TbqKvhcMXUC9/ZT0WTE96DGd
g41rua53owqfFytQ38/vlv+oueuwC5pR1dWRaG79I7mvgUTgIwvu0ITdkEiBm3nNCy+dD8PLOHka
tE7pe08UPS/bxLPIra7an6UYnSc2Di8Q6ExXwsKFvLH/H0ILMVdUShU8yVKm5SuZ2raMiesVtIXg
V+EMoGKBGrR+cvrS64o4S9xceXuscic2HgDQ+au0INu3Ay+221gxuvHa4M53piy9Cgvkm4SztGRZ
1ZbKPuYBXom1mDVUSZsJmVTarzyyPnfrvkkyywFIl0jPl0cE6NatlvnZX4Fl+qbBi+LKaRhOBsuK
qmMiqiN30nZDKjjaakIUJ2zrOjpZ3yTGYM3Qoe89dI7g/Z+ferCnvQpLrZU6FxbJpMQ4k9V26ELR
R9YUfMunEoSaFC9RVNHZyj4s3Bm+ySlbOqk9s6HKn2ULiZVkHJxYuij+J+eiKlJB5/9h1rBLghq3
A+71jczc3+//6CGnsREkiWf40hXrWDB6k4C2LAhyRWBoOyZ9C7nXsX+VfutHdeYFaA+89vj9hxyD
F4LVNXWORHagvEYF557UFgXdR1usxIpLm2e4lARq3tXoB/LIoLu3yQFy9G5cotIsgpgweC0uX6RL
6+X+fdeURRjMY2onx5ppt91QHVqQp2kz5JPyIGv77aDqzH+6PNjSlIz3i6fnuvSpSo60Gx9omTcQ
c8L92Sm61k+54IdNLlIZAthY931yBJyN72QRoMVCdWQLbqrnuYY21xzotXbppdkY7gFwuYnOeZoc
maV/1N6c7MH5VsYqJNfo8AZo4jtnnT68XWUVIg/ctckx0dCwQYoUTH1xmIeiu7lqQ0xKD7SoAZGa
YEMAEVGx9BHgaRQ+4rlJ194aC6sUGPEJC2ciQ0eFqOzV1q7NAMhm6LQ5dNyeVmaxcIaD898/LFMP
zqI0Y63/BLibekX/E6tDEOP2PEzjjoQV+QeVHU/9j7Mra44T59q/iCqxCXFLb3bbjuMlTpwbKjPu
AQEChBAgfv339NR3kWhM81bfuhLUWo6Wc56lWQmZpR6d//5bcxTuyN2AJPFrk0J5A9JOSBFFRbdx
spHsLs/Lp7ob55m3gt8TTjWYwuevmezaV7gGTt2BQ9un2Ch/aByInWOf0VVF7hlsj3GvGc44jaGF
b/nlX7DUSWtfSIcZ6QpUOV+hjFDdZaBAM9XKG0BZXi83cO7Jf98aYEH+OYoCir9z7Hr8lXVllzSa
5cfCr69xrzqPn5VXCByFgygOpuegoO2H1EH/HftpzleWwNKPt0JfIzlp0pCb50aZ6SfjTbvrApVf
NzQ2oB3121l70PB5TaMSxN1+boBtaJq+XFldC3NrY9p15vcmJnH5CteGstpk44zjhIq5c5O8c4E8
uWqGbWg7mxuTVZWMn0nJo61E0ecmpvrKO6YtTELdFHcxof1nnWrnL10odRihKdHAuilrVl4Q3r/A
tk9W6X/kSfyKO7BXps/GdVVx3wRjXR84Rym6gj8olsHPgriyfORpMFW3Je0jDjXy1In1DprTvrdL
UWEqDsQJgniLbGdoEsYDQA/5lBOagWQTtg9ZIUPnEQ/aOM5geBwXI0/YbER/60oUF2mC+pTaxWLm
+R6HJopwJvKc9D6F6s774HZTf8PASPhm/FJ592NYBOke2SBklaVUsn2VRV6yOzUWxEDWRAMomTR+
NchbE4yk/RsJsLre0cpB1TtzW4isMOTe/b3JyukOV/n+b5NGIoWL/Vy9M5/77o6c2Sh7ShoeAbY6
N+49o3n65OUemw5N2xJ2h0tydHKgHjT+pWfelt+1D03rA6lgJwJhgEnSx1FHXf6XiPvAyGSkAoeb
Knotd8KFMO0GqvF4q6kypRvaTyUuJzxq/hadmNqjdDw8qFjUdfdUyPBBYcSnF1WLsZM7L23R64xX
VQGR3nR2thTcVfNOK6+pDg2UbLxhBw3VtDcbhXoqlOrh8djepLmJdYJMOcRmPCgFmp9NVA/hV+rL
+Yk2zRzvMwFJ3kPmc2+C+l4YzvuyxMMyKcuqyG5IHgl3G8Se8hI2zZ1zLFnagQqRkNxAkHqOIQWW
UGiyV7d9MZmHEW+jYC8GIJvbRMfwdxaJLjwSzVtI6kP/XhfwMzmwzM+GfSkg+65hqTKFElVnBTvB
+ynQ3bSTc9P8iqZpoDfyDFBJanilUND+cVM45JDKFI+GGfatdAtQlyaft/8w0s9YE5jv7043+85d
KoZ5/tXoiOvbpvLH8lWhlAsXrGxIHayI3nwfcj1/aNhjBUnqTDrdDvlcs2RkgfOeQSGmfWx0KdsN
hVZtAT0UbGT3unczqE/0fUUSPoVNu6Uy9OJNAwKEf8gjPt0FJHb9TecpSCubaIrvUbnl4G5B+x/Y
GM9IyKpAJLU84lCSZDOBejr+3QLs0W8y1WG5ZmYsyoM/Q0j7b8jny4/Y197GESEXN16bReYRcj0h
SC9zF+HxAyme8nY0o5NuO12ji6I9j1kXU9HBuSsT8QaGHsOmgB6oHLbGB050H56hxptQDUiJGIe2
78oH1BlSb331dQZGpP6RtW5PbkKIKAfo4zw4UJo7H9V1DlXgJKNnZyNH4ZWwa1qAmCEs1LX/uNja
31hFxvwY53zmW6TAg48yG/GHVM0w9Yp43cEtnnbeXZu6JdkEfQT+VF0aNJ9JYBU2dY5/v+UsaH2R
+CDWHbuR5+UXKZh4gSFoPOAHgcB211V9XewGUeryFjADQ/YT0rpQvXJmfhNo3xeIMVHN923p1IGX
lBouUz+6OHSHpBQotd/PlZEvzuwqb4clX+dbP3ZMkVSCVN+lyKYsGUTD5kOc6x5SnqNGTiEFwBnw
qKz1DECqA368r2c32EsnVm8V71CaTKWn421GKFGoh43wb0Bi2O3fXO1V30fuZm8On1UMFD4f5SZv
AM5+Ne4ZXTvGtTlOhfK+w96vmnGRAN/hznHGlK4cAkun5fkO8Nt1Lw21gDeOZM9BWKpxRz0n9rdw
P2/1Po5ccY1iB24sNu9IlKQrgqDwnxV3oYTqQSQs3tBav1x3GFvXrSCC0FaQ9zGIGuG4AZeRfQkd
d7hyjKzrFsSwqYq7On+hZyaTSoFjZBoosqmPipVLy8KVi1pXLuVrSI+NRf6SdqN7IOcXd2v8K+/0
NtuHRBoOWEHjP09eUL34WjuHPvaHeqPzPrvuQW8LvtBceS0pa/95CL22PSCm3KgUXx0xz2uuEQuD
ZNN9wCVBlbya2bPv9eNROz2/h0yHXsmtnJ+dn1yGbN2XkgLNWLYTezZzO2yhzKIUdjlWkxlSZigL
jqTY1b7zPsRsDVO81OQ5KH8LPkgKeQA9agZGw/hEMfFG+9lGKxjpYoszG2wt2z5EXTUfQfe9HCoL
AW8Tf3gtzyBQN3oWYQmrZqrGuk8aluEsGNpar2WqlubKemFB5pAOdQHqlIKGgkpIxCP/xoH/2pqL
51IDVsgbBsONnjXRcyZaQJOU8p1mOxA1f1wep6XvW0EfhGlBS1OB+wUBhXbDCBRI9nlEYB54uYGF
ZI5N9kkJi6Igy/TrCAGdHQdY8ydYJ80TjCj1QaCuJ7dDGPEVuOHCtNvkGRr6aZOmGq2FgMTrfBgQ
QJlIomyVU7hQd7HpM9qUMo4GX7+yLP1QQxiAaj926hD0Ao5Y82S209iSR5dm05WdsrIvxExdUXOu
X2GHoEHtRpDoHvTc/Nzs5VlayL7YWnIwQQXxPmzQKRFUO913D4LJ6AYOgg8VWELby60szY61EXij
4DQcWP8KyodOWOirozsNX2aEy0oLC1uNzaoBTScIo0q7zx5OGKACWLsh0iT8jNoYST0kLNBPzNSH
OotXCgxLTVpbQFPVtW4l//8miT//Mq7YZD121X9bhIdSlwi3Syas85WgWoham3eShVWddvGEIi7l
njmaknO1EwPKAisNLM2UtS0YT7FprIrhNRugULXJinDKjvPEPXJwULW6jjwL15c/TwbhljwrWN2/
khwCzDIK23czM+dYz3W8UmReGCqbaeLinUQdIKqe4tGfsy/ejMv7BpheZPwvL+qF/cBmmox1O9Ep
HuZX0uP+DYPjA4VH9LYc4ze/pvd1G0Ettq2c/eXmPlXYwR3TZpyQUXWz0qF8VWbsxmcGDhIug53D
iLkV2awgsZNDmeZlhP0u+8WY74WPpamB0EmyqHZZEgUqcB4v/5qF3d2mfGgB2A1PNUoo+ezfikE9
BHjaAsXr8ruKRV9xY10Js6VhtvYOiWyAW/TCQxpdMZgIyfuswch6oXfK6nSDjNdDR4any91aWP42
areZim6qUAZ7ZaRMn3Qvo/c0js2DM3rhyl1+qQlr22DT5LlRpMdXpXnxhWgFeABxS3OLi1KzBvJf
SkHb2Fw+4KoaMUNe50i+zWxOE3DvnAevliOe/8FrEKdJP2G5xsUcfumLNSGJhfPExuzCCNiRjUA2
HwKxcCvlQ1zOWxpQF8VryA9LSOA2Af16ebaWloa1i0jwB1NISJKXZhI1AJneBtRcF6PpABjmoVjp
jOHzROLroLtIdPy5a8G+AVkbJOJeCBgySVk4G+rg4//WKIEwrzdw0Nvl3mgSaO6NKyfbAtcytIkn
yksH1dXx9Iq6f1mTDTJtAEInvA6BBE3iXuN9nmY98eMtKg3ufM8hMJ69IyvmOXdVEzf5sIW9Y2Gi
naE+40/wusZdb2UKFibcpq0wKWZRgkPyrIeMq1fmU6d6GFWcRw+zCpFpQPZDuD/huikj+F60HFp9
v8qhww85DkWKW3MJwCcFXaGoszqJXBBtNjQUza/W53z8ztsYuOFNPcqS/61oV0PjOdRxBgQTsL5I
ehzBOj2XqisZls4th7iOJlvatRzZtrQkSJxkPUSkwgSaGkMA14WuMsO3aQZNFcOWzvIVujCV2jZE
NxU4ciWECRLpQgbwo3SqwAEkKcTLAWwDWnjxSxaGDFVc4MIg1KZr2Nk3qLWKxr/Fq9aTv0ZYDbeI
ut60EAWZvaBLPEYi8uIZzNROl1Fqohuo6uTevgT3w1W7siAUNKI0zaGrsxUF9cYnL4omjyckDAL1
TbgsQwUxbYDFeqUBnLxfgdb1ne9gS2RFuRF1NkGRUMvK63VSwPKsfQL+cwzjDXP6wb+borKiP7gC
H5glQpY5vXEiiI/TG2ocVCS3HLZ7BL80dcCWRHoqRj60k7LozFYOo8gekdTNvGA7skzA5V0FfSj2
LqB08oCz3FPZxofkRn3bFP00qASyRFP06KUxXFSAXGBjR3f5MJH0dHnVLS26899/e1hS0gZjRGj9
YhhkwQi2MVL3DhAq+qX1mzVfgIUbhC3dRaBhX3guj15ISPoWzphVLw6oFZbxSmgvdePc8G/dkLD+
4RMxSFkAAzffQGu5/drAg/S+ge/ndFOwZg3osdQV69ApjanLsQYcIZiQ0YbVRSSd49D6A91dnpHP
GgBQx4Y1edIngBN6Cpxk+ordHkaIBHIi133ceguXXi1wv8ejYcxxmSEMF6wOl43LH//sPD7/cuvG
24xpMfgO8+7KSrNDBkgAlHUanlTllN1ebmJpcOxzSvbgeEmjjllVRtsmHdUmk/nNVR+3QUhcQYfG
iSuwx2AhkgR1+u6gkrG9/PGFwbExSCyWnAZgPh715B6kX6W7rC9ewRRdE+pZGBobgATV2P8ffTjw
fuBmQDe5L9ZSXksft7aJLBxgml3n/ZHFU3U/zs67KuGfed3QnIfst+CFvHirqzn27lK/+DA5sCMy
6/6qxnENAbk09ude/daABKijTQ0WZjZXrwr2eLdpK95cN1IrN+ul4bE2BdKeCdCsUkcyy2GjadRt
2/MUXx6fpa9bQZs6tTPLtOyPSmc/KQ1hsznxNZb/0setoO1oHBUOrfip7iTZiZw8qiaVV/5yK1w9
AGnBwNTeXdNg8W/HngNPhfJM8Hp5ZBYm1gYGEdYOc0CNfyfyptsIACCQ23GgA2Dyj+taOF+Yf1s6
QeDJqKulf0dmFRQbUZQovJShi/dFj1rmVbZ7cWyjg0wFWtJMR+9Ol0G2GWn6fq07Cj5uBS/g7CWp
56IDdz8l1e0ACxayKUnUrtGMPn1QY+e3fX86yiT4n96Qw2c7f55aKLsWpQvwY3c7qxxcyZTfVAJG
54rWclv7NTlfhla2j4UVbGOEwhK6W6VnVAZHbdWPdzMrCr535Giq0+VF8NkT/dw9K7zZ4HSOyiMM
YOhG1S2ELz86v30LOUweQXj9gWvzSqrls3vMuSUr1IdqKHQDtaIsiTWcLvK+rpI+k+wWAur3BFJv
K2O2FDhW1GekK6l2XZ0l8Hl8LGVdHSvmfgv62uwvj9nSrFihD5PuwZ28Ci3gpIB7O/OabWiadOWu
sfB5GxtUx3WPFLiLgeoyOsOkBo4XqF6TKz9vhT2teg2YeIBfn3XTNygxmW1f6LWxWRh9GxE0FGJ0
iynE12OhH/K8xG9vzJfJXbXtWBoeK+SLNIfHdQwjH/BiAG7fSebk/XPgeYFY0zZc6sT577/tjMJp
aMuLiiLmA3obukUGUKlf7SYP2ZGr1pDtTgRkAwR/ZY8m4CeEWzwSjy+yArvy8ueXemCFdR24U0YI
84EklkPAk945u6E54Wl2vbUs8NJEWAFdMWcG/KOI8qR3+x9A7zgPeYZX4OUeLH3dCmOIUXfQfALh
NJEp/zib0B78rF576iyNjxXCTe4XkacZvs5nsItq5ER3SpQNRArwiFgrbS70wS45pzBil24+Qdkh
nKrp3tE0/ApCwxr2f+nzViSrTGgBFwCwmLlbPbvQEC4SkYfBmhTf0vetyhKs0Ts2Nj4EMgaFN2Bu
mEz6LiUrB8LS561ANrWfS8hbB3nCcnAXCPBIxDPXAKtx3NiakrGSPMRFAD/er71fDoMBRDvka8IN
C+vHLiCXYUGR6Gvx2wPpzfCwy/iRZ93t+UC77j1rK0dOrA7aPlBYPG03A3/s1myTgnJ93TFgGwym
kwaMyj9vQNGMayWkitwtofoaAth5+O3wJV0DZKCbfuSlaBLcv01SaQeq+DnY4pd3iKU5sGNYK1jJ
+WH6UZmp30ZuWuwj0xSHoNHedSe9XTD2Ze9wrQkizFPV19b3w4M0U7FyU1kIALtWLLlRApZiWEQ+
Yfei0vU2gJXcyvAs3OxsdzE/8gEOiTS+fr6vIv38AHHQO+0gawF/+4Og7uHyPCx1w4rjrIcZKtzY
zju1qfk+HiYUuZQeVxbqwjTbPjgSGE8C5jaOMk+O9B7Sbc0eG3ezD9VaPWKpiXPPfjvvmQe5qLLW
I8BnOAx0GvwkIGIks+rzlU4sjZF1HsMSbWBMpegEbbBQExROQTdL2/b5ujnw/uxBNkbG9SH09yF4
9DqC1H/rslKscLiXfrwVy3U5zCFHRQbnAMq7CcnUBAxtVYFgefnXn1eKjTrCZmEXegOAmoYGxmtH
CELdNLlJwDd+I014C63c71c1YRd6WRaNJvaBj0tYr+RWZ/HXuMz7X17deTuY+4UraIyFsbLrvYEa
UE8LYKaTEB8e7cienHUb8NS53I2lz1tHMkkloJMgOeWJguN5Apiq3sGql2+v+7wVyhIlsgag6eEI
TQMkAFJP5O8BslVr4iVLP/8cgL8FmmfK1FUtJDaTCgYHSd2O1a7U2TVS1VhHdmFWdPAPhUVjgFwV
pO+FdstvAkRrfwf0kuHXbXe2YBJPccctp2o8jiZQv8rAr9SmU7VZWagLe5Fdky3zWVKmgEzi/UTv
R6V/eCN39qjqvV43x1Y0l0Uv43AW3rEZongDeVKzcSTyhpe/vvTzrUOZqJLmFVIVR5rBLrDJaxTG
9Bd/mtb0nhYa+E95NW6hAoAX+BFpEWB4ZjBbIMAGF6SC5ublcicWlul/iqm1AcU7J8NRjCrbeWVU
AcwermBElz5uhXADGjMKlGY4Zil99iqfILcj3i//8KXBseKX6Ry1j2JK96r19QGRxg6cFM/wylhz
TlzYqu1yl/FaN0cNHS3AXGvM6b1EutkLkavIw5Wz7Px8+eQ0sDX7GpDSHF9lkifn4+DsdgR9mvta
DDsPNDjZRftuvrIuYot7wRAHgB+Poy23KXZdz14jmHtfnoylibbO5EhQr5ejA0vUbEpH6I3XSFaU
08qhvDTVVhhDXxKpVC7nHJx4XidnOzWKW0sSQvXv8u8/L8jP5sEOZd2ruW9c/P7ONU8iGG4cUu1l
WT5TEIsKFe4ut7PQE1sGDIJ+hdc3I3riTG62CQsD9LoM6KYW8xqRd2EubNWvWtSgB42N8wGpW0hY
tloee0fWP67rgRXSUrReE3QzRqoRcBtM61Ed8kE5kCik190rbNWvgDq+mEC7wGS0MAkKIQu3yXKx
JgW1EHO2mpaoVJ0Tb8Lnpat3woN8KudPGclvIlWHidOGdyNkRi8P19JknP/+2y1Ay66CSqWHxjIP
nDYxgP5DZ7FWZV5Yt/9CZH77PI5LGBsBOvwRTJOTxKTQe1d2EuoY4zeSd95XSG5+vdyTpaasEA8B
nwnJfHY9HipNvilTnnPa+bRlKvc2wyCbfSbHNSzhUmtWyPvgcRtTpWhtNsVNYLKfEFfcnTf4yfN3
hLTX5SZtQeg8G/pxbGSZJaQhpwaxs4H81JVpQ1uoCxpc4EWCn5UlvTbOJp7TduMGa0+5hfPJ1uKi
VRpEfejkJzFR0NF6UJoSkGLyVxQC5BYLr+Qr29bCKiZW0OsBXB5XzNkp08S/zUvsVqB0OqgCXl5b
S9+3znI+KQaN9cA9lnnxKL1mBGAG59Tljy/subYsF0xPfNXBYOeELFx6aM9EnjJndB/LMbouyokV
5ZwMMM0LcFEbR6aOKcvnL+2ICuB1HfD/3EOATnT8SE75iRnAuriU4da0Z1GoUPx9uYWFLZFYsR1I
AracwU6FEl/4vS78TdoAje4Pv2IZvfZh/eaKNQPRpbm2InuOvHOihman3Ch5ix2XvzR+nT9f7snS
162D3ORVm5ZwNcsS2XIiswTC3jOUpuAXE9Or0vUsjv+cD3DwqZvRgRxTeC+OfQ5Au1q9dH7eAQjH
/PlxXM8G1WbGHGU1z5ug6pELokhaXjM8LLYCWQ7wCoEOGlQqc1yaxyjmL05WkpvLX/880pithMWq
yJlwGLigMmvgSygPjEmaCMJMiUuVXLvgLDVz/vtvh54uoK2cB3VxgvAthMvGcp+GMTnWk3tdQp3F
VjwTiBNnTd3XJw293UTXsAkYpnLNdmZpiq14JqpFYszo4iQ7yAsZNaCYD3by9vIkLH3dimXmkrCk
UNY5GT1X2ynyzROFCNPKRX9p7K3oVTmsNb2icY+CZN72nLtKK/f7NOq1tMznhxqLrQD2Sh86ihkr
T/2csqRDkuauo8EdTd3ha1w1EBC/PEwLHbFRYjRqeRvI0j1mCouomTjf4URD+n50rnqgMhsqFrhy
RHbMIUftmXrHuDPfZL5/DGPw8a/rgxXNTjP0RQ9i/akp0oc+hrJAZ9x/4ikTu8sNLKwlW37KUNDC
nbhsTni0NL9EbwBvhcNjtKb5ujQJ57//Fsly8FiYgYtx+tcykDeIs0g26QEaUeKqCx5j56791gQv
57bJJlWdgqY5zHCf3f0PVY1/E2H/fTeCQvLn10sX+u0zDaZjI/HD936DAj34434wIu+XnX1OjqKe
xvkZOgvQbwCxdKoMTHGivmt33OU683YuNJHK8DDCUELgP3GeVd1m0ECo/wJLv52/hKifo1pOCheA
TyrIj6xowJaHm0Dot1s3hrzOO59Bg/N05TwXcLEqf7jAPbjNkeA6mB88WCbNwNXIcArZzuFuHJJE
eKPbvlbFDOmCRHR9XOzhhRG5Ky/qpam14hhUDiWGvqlPvNLhBv4Z3ldZgAjQN2rNH2yhCRs2pqMW
eiBO7R4N13Rn/DCHPIEbtA8Y3ytrh8zWlAr7MYa5ExlOMwvT7einb7WBFehV8fUfvFhdDxReOe5R
6/ELbC6qTT2tqgQvDY91qYbevwTPT7j/VhqkDzEs6AzcFhGMDi7/+k+duyj8UKzw9aPGgZWWrLKk
iE35JHn8leQT2cOD/kFmHBBKrLetL/NhBwT+lIRyziAkOcwbh+aPtUB/yeBsIGPNdm5Ft/4QPiso
RR1dqL6vHIdLo2DHfz1BrhU1l9NU6zRpp4kdvHyAsAPJ+Upxf6kJaxNIqd9BGUOLE7xs3mAnA31R
wlv4yiMjfHmkl1qwzvTJBfEVyh/6VPki+8IFwteZc3ocVLTWxNJWbzUBm5+piqGZdIRixjOdcpmo
evx2+ecvfdu6NPBKTnFjVHmCro3BGxXunXxfwKomX8kzL1wabH0sJqrMdaqmOemhmu7CrL4LHY/d
RVUBrGcKOMRV/YisPY0Baxc1GW7PSBl8Tc/P1LiF79xVH7ehcJ7vgVPDh+GkIlhgyVAUm967yuQG
oWqLZAVdHwxDTPQpGMAEDnr+GBTgZ2V0jZW4sERtMFwEZLkDpo8+tf7oA6EwfalGqSCnpK97xzNb
IisVQaZG6eFiKyP2zakj73sscqwnJ6gAZro8C5/nndh/FLJKZWa3n5pTmaJ0SlMoLuZG0CNq2u2G
0/4lnoj+uNzWQljYuLjAYfCQcaU4TUHH7uDMVpANrlhjtLvu+/a+NICa5TlCnzrDo3YLw67p77lo
/evut7bpM4FZUJEyVZ8m17/L87Ta13X88S/b7/LvX1pS1rYReE0NCHBVn0qefgQxdDnoALLbtakI
+CX8eXvjAwlacIDFqWBhfQhDQm6zwa0Ol3/+wvTaiDhX5qrUqRGnpidR4sUQ9J6yNF3Zi87Jhk9u
nrb8ikqjsYMUkjkyMuLkbYGdB75SdLe0KJ6bNrwFD9s319WOmK3EYiBPnOMZ3J04a3GKcv6zVv7r
deNk3VMUicqYDpjmsK6fI7/8YDT6uPzphRVkA+Pg4ybMpCZxihw1/AsMpUK5h2ooxf66Fs6T/9vz
AlkNlAg73p1ESZstkShhDx3fRp35dbmBhaPNhsZljewMbrPdiQz8MdfBczj2XzygnJwwWLm/nH/r
Z0vJOvoZRFXqjnvy5EcR7HXiDIYVcGC67lz7DzoOXntinGZ98lzP+07L2DzNGWS3Lg/P0gxbITyF
Xh/EWShPfBj5lub0LY6CcUPTbA2GshBoNi4OWCk48uA0ODm5c4Mz7ge4sTe4eD1opW/msPmY/P5/
wGd9OhnMtZ2IXBfJ8GHswjf4QtPNYDgo/um4MloLH7fLjwSsuziATfcbKQ1c2dph46fTVRhF5tp1
Rw/UKSNg3vQ2DqTckBa6lXAt+7tO02J7xWSjBSvfAcl3MqY56d6iDk8H+A2BaTxCvDzA7fKa1Yom
rM2IjeCKV1XYvfmTzvYQQFZPIfHKayINXz+v4t92C+j3Zx4DDOstL/sQ9mpzJeeNabLxdHmAPl2r
+P553n/7viqJbybedW+hqxJ3mn7BWSLhDSzq/BpE3ejeJXqnqzWZsaXmfKu5EO9iWH/3bwPn39s0
e3QVmhmyG+EUe9EUz44O79pybSf59G6G3ln7VErBGicBFpicyr3P2oOphl0asttZ+K9wrrim/Ixm
rGvHiFQs1ESp/wYlzAYqi7h3QAh0zVphKQStDavJSNOEeeS/lUoZ7zgIJd0N8jitWFnBn+6IyPae
J+u3NSDhIpw50m3fIOX8oF2I5A9QDNn5wZokyEIP7LIjvMtTlTVowJFDc5tBCTHhRTqv1BAWJtku
NSrYVE8Sy/ftvJ7UkJVJBVeW84ICjaeFUW94ezlWPj1YMU5WpEN9AW6rPGzfYqb3XjS8xCF/7mWJ
NFoqr3mXnjPvf85FkBnhQ8/bfaOsu61MWic15Y99Xl+/p9u1R3hbBl1XK/eNjaZ4VPAd3tUsUCs7
1tIoWSGuA6ZjGqTkjaeohAQaOjNCPui5vusjck09DaNkxbXrzzMKCbn7VqVIE0GAda5uRqqclRvU
wi5l2wDxDAqv0Bslb9AKuuPCfWymZkiacdj3Xr112/CnX/Rf4MG9xiVZikArxDkrGfF0SN70EPrP
MWAM800DPc9hD+4HvFcvr9/PA4XYVciomKifQzvnHbL3+6GM9o0cn9w2up1a76iZeL7czKelYUbs
eiQbS9CrNEYPYhrPBmiTRPjR3gfnunCmR5zGh4iuvTI+HzhiVyf5CB9GkSrv3SPt0RvpazHT24CI
18td+XwtE7s82Rr4Jmtfeu9wHr3NA/6sXfoVsOsNfKFXkGpLk2IFfAwJ65ylZf2mhLgXzfilbKq7
OYgfIPT60LRXIaQwKdY5L01M57515jcF28o7IEzYoej5GphvqRNWzLewjxVZXZG3rKv3LIMbXyGn
p/M045FfJiB/P12ekKX5tgI/7bpBiSaY3+KzR3c/CveQDhrZ4bFeU0T6/LCC9PKfO3AjypGGsp/f
AujsfE175dy2jr+WwVnqgBXpceiUbRTV81sXZvF2JiqFxPUg99p4Znt5jBY6YNcpZTwCBWUMpnpI
YfUHiv9ehOF4uPz1hZCwa5R95uDaXpH5zS0D1KgQ3TogBwn7dX8WPy+3sTBItqJF2xUFXlB6fkvj
zN3VKR1xdT8/NNPxqlQLI3adkk3nEn3jNG+TCfuHgssfpB3LlRvJ0gxYMT2KcYAOjTu9mRAo7Aay
iWf22+WxWQg1uzpZdrEbECjyv/d9/VxSc8Ab+ecY6z1p5n9COaxsS0tTYEU0iU3EHF2yd07dRzc2
jxDKe/ofKD9Ly8gKZEi5pBB1d6L3CNzJ85ujDaBV39eHOWtWVurSSFmBHPQ52JOcZG+z379ArLdV
9bEa+G7WEKLS80orSx2xAhoWToEY5yF7CwgEzc49UeHwxHAVrYd4ZT0t9MQuW2aikVC5Rxu+Cf45
N4F94xa6krfnx9n6YbqwbO3CJbS8CYP0b3OYkqiBjfb+8opduA/YJUsNGI/K4tB/HyP+OM6vSNJu
zwu2wWwj5diyZuXmufT7z1P0+ztG8bA4I1ne05Fug7j+uh4OC7Ns1y0ZqouQIkcfYLC4rcfoxlEq
8aYQ8u9rVuNLTZx79duvh3Y7jc5OQe9z2RyxXE3YIXEdb1z/x+V5WAhpW8xiipqK+2mVfoPk5m2L
m4XLDPTj4us2JlvBAppvLMUoef8OEX7/+REWDvShwAugomt32KU5toJaV3A6qMfMf+el92gawNyc
EHC6yyP0+b0fuYE/p8AjfitEKaf3wqNf47ja+IE4BHg/nm+VefxV9vCI6qJrcCaM2OW7sS2mIZeB
ePdAvQ6OXu339UsRF+4aGWhhRdkVPPixDnkc5927U7fc45vCK6b5ICSsPmDc0LhjAwkHmHsXp6uG
zy7ooVKRqUqa7n2M002Ffb1z8LIUJpn4sM2xVQ0af19dCgv7il3do0XbhaSj7XuMjeQ8UyVWWmOm
ZKyHfY27ZxGzlQ14qSnrQM9cDWTixNp3SMsl595hfYOcv42RVpqgWAxw5/byGC5s9XaFL/XbcUhZ
1L6PdHwyXrSnyGP4cbUVwV85rDeua8U63RVxsqCVpH2H0sZth1U9t/9H2rc0yYkzXf8iIrgKsa0L
1Xfb3WV32xtiPNMjhAABQgj49d/Bqx49TfFFvRuHoxeodMlUKvPkOTwNG/oY9y4AFtOGPa0tm3XJ
Jz2IJNpwAjFxC+Q/hlrYncWQ7fsEyQ2u0wyKgdfNyPILkDfvjECi7Gcyy0POvvtld8t4ti/qv4vN
mtaKf7Crf6Jy3D4DpPAnlFl2xpenbArR2yAPfWZ2y3wofEaB+V2e08ry2eVA046hF3WV/KkWrtKg
PlTLyxM25EJo8v8UK9m1QWSc/NhDxPSjdv0bFvM0HofbDqynY+4dldNs7NKK97aLgqVSXlj6QfLW
llH/Vw5VJLJrZVi3Gyu24vFsgQbldbnqpCh+ClzTyg3vmFN/7b3hKUGZ8/KmrNyidoFQm9jhfPDy
n5nfQaUqlyflJz+AVtuYwp/M+//U1ijYSf97CUEzlHPPUc6bH85zWO8Gn4Ul3/cF4VoeutpHtnOP
BJgkaKDKmvq+8usiqfa+72knQQd9G7XljdRMl0i4qMy8hcAj9LcQPx22JGFW1tluIqrmnhCgYMtU
esmNKT0QcERQ/UVGemDJFovIirXZyXt0mVbg2DLsFSpbN21YgwP5rm3qQw7CLxkk58I9T9FVNA3U
tVP4lUhyRvrCORPmwqBrI011KJvBvdJB2W1DNPS7NikT5weoY0FwMO2WMHia+6Nv+r32aXr5eK5Z
mOXZ60QHyolr/40kTdjcdBJ6KGk4A3Cxcf5XLiibGUUmXVt4eeS+ac4z8B2Ezggu9R26yYrgpKMO
JLpgRUMX9X6MIRa2kRFYm5bl3pELYE03JeObKFkQPaChwqvOA8iBryJyhNVZoV8bsZnV+dC8+Xkj
/9K4an+xYQy/X7UrdkWYDF05okao3mRTl+ww562nTrovIrrxCl3ZFZssxSBNFSeJ6t8cwFhnz9t7
JDwu2I6o8u9rMmycrhXnZ7OmzGGQz3E3dG9BVnP9l2/GOPtGAzC9/+rHmLCXy8u1NpvF7Xx4CvlQ
B0kSXzRvPJD3y4XOeY26c3i/3OgQiNlwtSsOxuZOqXLops4+lW+LSS7362KWXA1PFWW7zPX2DcK7
LrsyiLT1NUTtQXoXqlA//Kz/vaTEl3hVteER0oqvjH0P/emq8ogbWk4gUdCUzkzA35JSJWdlqhxi
F7N8vrw7K87fFtBoGJsJ/Ez+5mDdDmJs5rRJvBtfhPNBzc0W8+zaWbNMvh1owtEImb/Vmqh5h4WC
nOBQOUqgZ6HPtwgH1oaxDH+Eenfoeh19FXHyqIsSAj7xT5O3G+5yxXHZzCpMusgB5i19hULbqKCE
UKEfpc9qz/l61W7YlCpQuA+F9nn8OjXgMIodPL7YzTiHYHzYAuOuxKG2akY8y8LUTU1ePQJiobZE
62jWdhlQubBGXF0HtKou3XNVcLg8p7VFs+yfMvBragd9hZDhME85VE5fSwJii41nycqWB8vfP7gX
SdGbOnQ5FPMAD+1OIfBk3n3iDWo+5mQUW7z+a7NY/v5hGOY7YeVK6L8ZMX7zFVQjEop/Li/RihHa
PCusUwASFbQAmbRJl42QnX4bwviuy5KNFPDaENbrTfujAzIi0b9m0Cp+BSiLZUE6ymKK5t2AZ4lr
vorEdbaWa2VX/geFMIOnWSiaH8Ne5zsDHJAcO7SO4z+Xl2zF3dsoBK+statr4vwoyvo+N96+xG+H
wNleC32E5OApqx/bqr8uu2OjEtB3xoom8csUDzaNRnfJoDE7RGZMNi7Jte2x/KNUfkTCAYpzohvo
1yzzoZ2Rce+u7QFVZHUY/Ht52dbGsRykJAnQDRBeh3QlOLRbFMK5L++ysX2cx00k2Iqt2Lw1Pod6
rJ+b/JiNeFW1UJvcb2/82scXv/bBEAlY5NxiIsWRDtN3rvF2h8jDViplZXls8Q40WrRtN8LKy0FB
+JHeuCH7spQY3GQLNr32+5ehP/z+gHskkJA1fMWFS/6COHL+2oe5uoqHEzgDyx3icgJV6aTFa6wB
7k/rks56X2cB27rJ15bIcoTa8ZqEq0K8QlbwFV3p/5DChVpteLeNNl5xHjZTTVtIWYQBKV4FE+Yx
nBuQjos6CqfdwL12q2l/bSKWR4R0IBSTR1KmXObQena/xmFwBNrhjg5sy7GvbbZl1tU81p6kUZk2
6GtF/xM1uzlwrwOauDZWdOShDosawPuRddHvCAG9PhqQpp2hvFoW6WWPsTIFGzOq2FhAUCYp0xnF
pL0n+XiazbgFJlt5HNig0Yb1E3omMYXMx7uzNgmHwnNY3pKRAUVdqwkJTBNtPBHWprL8iA+mF7cM
Qi7w5enUFS8RnOpReio8XbdOll0jbofgTtRgnYrwSz41ZD/W1zUHIaFhWTVUxBmXo8BOowPmVk+4
g4hGD+jln75yl9qw0cwP4xIa4Oy1hlDyrtH+n1RoAlF4DT7W3YygJKj/zvXWU23Fvm3oXR3pdowm
ROdtPI97bwirFGRqwWmK2Bbp8Ypx28i7SBHSBFNcpizvYhBEQp1blYugNVB/O1o1VzoRG32XCAgR
FQ5Ed2gy6+DOA8EsvQkjTfYszPKfqslZ+PvyLq1NyXoHAq0dmKnFGVCaml/DOPdPdRIZZ0/L2Qem
3km2tCNXjNIG5MXQ3NWzr4q060zx2PnVMyflMWvD/OQ0RbCL4y0Q5qeybIS6NjgPlZhOJkMV//Dx
YodW2d6D41q4mKLZOcF3nrSn00VkYKDh8fI6rs3OCoG6qqzAZtOBQXcublzGUlz64CrN1BdE+Ke5
iLeSv58OhITNYm4f3E0DWkDIvTfFAuZ4KXU/7if0hO6Dtr0hquNp1pMtZPzaUFZQFGmH9E7AcAyF
fkeIIQBiLe6zOLtxktrbxXl/vmLxMKflB3yYExmNF4y9EGmUsRdqsvfCc97U4J+Cyat3QVf8e3mc
T1+pGMfypmgljGWCVHgaxrPY1cGMroLytomGGyqH74BOf4MISXp5rE+vBYxlOVfoo5Zx18Ui7YMk
89G7WBTqWJZ+PWycuLUBlr9/WDTpow8Pm0N+VOD76DvxUwt+5X5YTqGME+iQObJIUZp7jEuH73RS
PfVVcHSgub4Dl+1GZmJtDla0xEE14Y7UQS3JiNCBuBwtHqVXGL1xN6+dYCtSit22b4xyUR4F/8Mc
KZC6+MNRjvPtTEW77znZwGSvTcQy/wEXqOajwUBdwH+SYJh/KholV1F+xYmN18szA4E5xweZAlHa
20Evoxh3ICgY8+tOqw3Zc4IaER8MLXVMMaFDdWpThAPX/nzLvh3wGmUT62ELLHd/Br0M7hx3htjf
ZVP79ObH6lhmrQveZzwfUMTonaeoBD96lJuU+tkWSmJld6lly84E1aYcRY20p93vSPTBrxgcGFur
s+KVbLieEwjXUaDySCNcHaPwn5Cw++qDa6dy2E0PlshhkltqPCsGYVOL+JFjIImUFyl1s4cxR6Jx
yOcfEPFNwwACKea6wBV7Ylm2z3sPS8aLNM9jfahEMKek771rumnwdcuuk4jQ2fXgyGdd1dnNnDPn
qeoHIEEvn6jl5PxPgRXft8x5qhkP5wp+aRJ5nLKS3ERufdNR0RzmXmwkz1b2wobs9Z5hURwVRUqq
GSmZBA1/XJwG0BLuWDO+uXG8JYizMh0btdeCzcqfIoFdd7z7cY5/ReAiBYVMilL1hgNcG8IycQPs
uAhBtJfmbfeAFNYumxy2H8PkOE7xy+VdWbFzW6uqhfJKi0QNT3lddkdaeR5CHtk99Emrr5yGZek9
muYlhKaLNOnqY0IwjUS8kUnfRTO/Jt0fo3H0v/d2X4NXXjNcrgrYhmNdQMw2zObXy0u04qlsAB+0
IT06uFmezlzHX0DoM9+0fPa30G9rn7esOu8qiKBOWJ5GAFuvzMD27iaqfm17LaPOAg51LYMjJOp8
zxr1vQAebKybjYrX2gm1bHpwyiLnhuapcoLfPCA/fFf75a7xPLlrQ9NuEdisjGNj9kg/BzoOMY0w
Hh7zev5SuT2m4b31atpwTyuewwYZkamMGS04T3U/Pw55D5XkynsEquWYkQoGvtU6s7LdNrooiPyo
BFdXnvLIAFThEHPrllW8cW2v3Hs2oChhIWmBUM+ROGF3YUaS26nuHuvAPXQ079JAQGgTvadXJNuh
6+5bR5dyVrA44vJFBbH3F+MQ434G15MeNjzHZ6d3+b51ev086UH8ELXfwtJ1vF07NEPxlJRlle3A
ThluMfR/drqWYaxTXJFEjyrp8rOp1bAHlpbeCih67XPQK4A5d1PI4LPNwTh2gq5loygoIBXnrHV6
pMuie913j8It6oOfkH4vYugdVyA8vey3PksWLcMtP+PDY0YHgzGtW40vNFu0Z6VaiMxi9VsW8m/k
QhapaGAEsyFwb/0yvnJQ686qep4NOffMywSqgv0ickxo/FUH8gEuIoFny/YL8jwXW9y6a7NcNvXD
LBkcg4uynHkxGvSAy4CylF81G8uDKVm3I8gSxCx5jCQ6oi4v7MqxtHN8EmWZri5ifs44i9Nq4RnS
KgT/zNw5V1xoy95ZF1rGK4wB4reXivbFjZmi4QlqYFu+bm3NrLeoyaaSKshovbhc/k21+bNHZGzB
8NWXf7chwmZsWhxt8gGsWJiNKVM8QauPodWZzkVxG+YBhSJsx6DsiMpsEW+Os2ZhlsOAvlNhAtP0
LyhbO79ZPYl91qLwVPloViP14EOH2b2pA1jc5aPw2a2x7JPlOvzJyesMcMGzNH5wmAjGChd7dtsw
2QOUFUJXst3Kiq+cO7tUK4s2idWs0cyJxtvDHwI3N8x+lrTcKhmtTMeu1UJaBUrSppm+VC3L69/M
HYLwlLRRBjJ/vPmTuj5oBXbJg1IgcLyGCBWLaNdsq2IYVQG+mrPxKNkb1slv84QjcnmLPrtwl69b
DsJFiNt4IMU5m7xvnpBt42mpCOQHL39+bcmWzfrgf0CxieiT5u3L5M2glZ6x5e0MkiKlwFE6Ev0C
VsJ2Y6y1qVheQbTCCQrhdi9Z1Cc/qtlLwD+Z5HTrNK+YqWv5hWnIwSg9CHnOyBi7NxWjCqDPya86
PGrNZMKm3uXdqOVG+Lh2oK34wfA6g7p4rc9ikkqix0M6iCJD8U/tmvj58v6srZnlEjIe8aQuVfti
ggG0XTpWLPqdJ904ni8PsHYALBegQWUzad2UZ4COxL6qoVoqKmi8L5qNu0CCjNjLN0OIz1cstDPV
VGlo4+oyeZ7c3tnjSmtPTEXmkEMoIb08n88XLLT7yAXauOegDsoznzX5VlWxHk4xb6P8dN33l3X8
aDBQmEFlOmvPYgzLE2V9Uh5rVptrAC0Az9sJ6Wlmpqz6ujirEnivg+wgcbZrXRrRdKxJElyRBl2G
seyecQC/YhKxb7Sdy4eK+mafuQwc1MDi3jWl/FHXYbixJZ/bZWh3kbsOn8BdZVD8VrmJdibnKrsD
50nM7icRJc4hH/BGvblufywnkHFfmESS+GsVmugR6Eg39SeqNqxl7QDbJt9zRZBaKs465uQEQXH3
IEeS3PBSbmlUrq2WZfGoIE6kAXHleXJievgjBwQ9nX0YRcE+YM5WJWfNTmy75yRxA53lqOFDIfRm
QhFJPAYUpbGNXV8ZwE5QhyKR4NAx/KzrQZ3UWPS3UQ9NqcvbvLIRdnZak1b5FQJYyJvS0N35A8h/
q8BE+bFr+mTjAbc2BcvWBclaE/aj84I4ZWhBo1RkzQ6cPex4eRIrW21nqYGqaXUJwu4XdyAlrtzQ
u6V1swPXwr414vflQT538KGdqaatN1MVse6sor4Ao7aakRtLiRpq0oL3H7XeL4Fw6PCugegxW2jJ
taVb/v7BTU51DXgnUNDPrJUa/J8+9AUEBGm6Df+1tv+WmRudexVonvNzq4bJhdCGDMJ91tcJuZvr
sdi44ddmYZk7mU0I5YSWPkNPBxVV2lZ5D4FAPOAv783a9y1bB1yxm/J4jp9lRYMvohsZOsOqDmXi
y9//04hiZ63h5u2stRiGzHGJF3zVqiy8U5Nk8cR3yD20jtpNdZskD74OzfCG2vSkX9GNPgT9jpOm
1yDgEBPLzkXihOw6g7Lz29B3IY0oy+AFqGa6p24OCma8uQ+XZ7uymnZOWzCvqOo+DF5CKDfs21m4
D0105Zs2tBvSs8oT4GVgwQse6km0o2IsHv1GXKN3hZ2yM9k8jEw4ea3/QgcH/SnEwfN1X/FazBA+
2tJfWXE4dkO6LAH/DSITvGQdVGP02LgPrd8+dnFX33lBc+UVZuezCUOupEmALwUjs1seVSik9+oX
SR/cxGL28kcoO7H2iv79ZeFsTxA4qpEV9kUULHmjUnllOrh8djc8zdqpsnxAT7KezpNm/2agJ8q+
xODyeosGgMl+XHdqLR8wQfnSUUXJn3mI+77i0S9kpLeeRCtu0u5NZ31X5X4T5C+Qcy5uJrAwErAL
F4E69l6ylalbWSE7vU0ZE7GpBn0mOh/qNMu7/lfYeU2xUdpbmYTdkY5KMVi1tJe86HnmDzzLvF9k
UvUxkrP4ftUm2E3oEsDDiNPEeVBgWj1wREZHz6s3dviPyuInXtjuOZ88OQMyUXhfhReo4k6bEVeW
ikoufkL4NC4eWT50cpcjYooOGenp3mW0To5ymAf3dhZQXj3FJd6UugpEc5sBglN8IbJrnAPTHZ6F
VCs9VTvN2wb8y3yIxYlnbYBcFevG5uQFtG8PY08i/1fcQa5to1y5tvHLhn245EUDgsS8yNizivT4
oHXe3jVR/fPylqzELXZPe0s7rYTDGGJ4vHp80PZz7Mg0INpTZf3V668S7oIHIZYHUbKpklwl+owa
62yeoFEFFeYWXdTVqZdTebg8nxXfa9NYa/CAeD64lR4Nasnp0tNeZXmwUx401Gb/GjGYZS6WNwml
x72mHKOvGdXdfQiBzD3rA/NlJM1W1LpmjtbLgfTQAKnKOPpqmF88unPc7Elb030rUX66aq3sKlNI
s7lpWMMe/5gjG/RbyPD8aWkQ7/Ig6Ta2ZOX82uUmECa2UwHq8m8TJdV0q0VbQX91IHwj3Fk5wnbj
ekugCSxi1Z7DQE23HFwgLIvIXiim71UzpFcnV0O7h30qGt+4QdSfSc5jfTP1NUT6/DAwcJNRW2wh
eNdWzLJ4FYeO35Y1hXwGd+8JHeg5j4Z44+0eLEfoE0dpd7GLoR4DVESShcOimkXq1Hrsb5BdRYu6
i4Z2+uT7AmQaRASoagp4xuiGDU7esD1EZiI01Id5DLsKZbbXdSDVDZkA9g33simzqjhUJaH0GKJg
3bO0hhbTHSvpRM4CXbsoZ4G7qrtjyShBM5+jezACXXiCOLmPiuCR+SHkIA9G9kamPM5UfpqqpIqe
GIWmzUbAvmJbdpckLTvWBjwWz2jMqdGwPgVgtSUGahy72pkh4nrZvla2MbS8RFZ3A0qSDX/GC70R
NyrMPXNyHOfKmMkWn5+cEsVPLhsQOZYhStGggyYptO2jrSzfijO12coVCjFRNObquQXC+1Fm5ZlM
1P0hw+I811fJocCZ2l3r6BrPR+lM2Te3issaCl6C/WJENMlT16hxw0ms7EVk7YWC8hIQ43n3nMlY
3FWxE/1VO3qLZHjlQNkd6hnQlO4oAvHM6JwdGF5fOzcay5uOsWvEhbBKdpt65kDZtA318MwIT56I
UeoJ5ErR4fJRXfGhdo86q3nA0ZXAnk2uGxLvgBkfgleILUrQR8xdAD4n9PXSnyOgA63cMMOVPbE7
1g0CDMCXOoFB67ncZXUp6h10RpwtypG1AZZz/SFyMv7okimPEkjmlSyCHKnukXbttfd+edVW7MNu
UvfRX2Fiw5JvaL79jsKh8wBeWPbkoXmkBk1bDgz15YE+L1mGdns6zagTO7MDKR8aDbdto26nEApQ
psxZCobzn2E/pEWHesLl4dbmZYVqbg/ukqmV1XOllqZFXlQQI+sh74nOJEQGiA0vj7OyP3YDdjs4
8Vwav36GspWfP049EuTfGjGRa/jfYTR2A7YMldMFekq+hbRkEK8k3TzuwI5w5ULZ3ddTBO3vqh3l
s1Q8v4FMcwpCveRG+SjrFbHaSjCtrZN1jmk+Eh+0x9WzTkABpBEbPjjdlmj92setYCPrxUgGB7cI
A8bsoHUoD5D48jeCjbWvL3//YIJLspM5kOh+DtEAe+8i0r8FOO583fmxzukUR6Xn53H3r4hk9Y92
6Zif0KCH4OO67/v//fEmhkQgRyXqrBnexIdF2CS8T3iNuOfyACv3RmDdShAHnOqk6Nh3BUnAA41B
Tg9Yfn0b61qll4dY2wD7HTH1fTFEo/eNUIil7LBGjdolVfB61eft5mDXgTZa5Dj599Yz5EEy1Bq1
Dq50EP7iDz+cHoG4ZirREXGmfpefqOwghDATcKdsrP+Ko7MbhGUDyqagnNvnTE3U209h0eR7GfgF
/wF+yk7veuQLu+fLS7Wy2b5lxVPe1bmjY/qt7Wj1gnvpl4gC/jK7W+IyawMsf/+4WjMeiDj+/jcd
e+1tW3fRHpjUMEVOZN7w2CsX0Z/cy4chCM/zJC5b59lomkBNQRxxnsYHSRt6auNc7TrKkrQxZgs3
/zkKKbSbh0UVNXhjF8FZiPF7WwIWtssWKQRhgru5AdtqOIp9kMwF2XVAp2+ci7VpWoYPrLPwaNQM
Z0oAasmgx2Rc+o9GXXKHRKLeFTq86z3cwJdPxmc2Cjk3O/qa8QwnUxZV7wI88F/mxkXmG9hxnMXr
vr9EfR93rZNklJNu32UCfJ+CytpeeA698tdb5xqtas1MOyahJuUUxxBqRmKfyBnE0Nf9eutY07F2
Z5YV9buEIJkfQhn1/wOmt7b0y98/LE3rJl0G6MV0x0uhdoKDA6zLq42V+cwgl30N/vvxxsUDikGW
4B2AH2jocLz8hCn/hjR7uDHC2s/3/ztCr2opyjls30fRy5tsFs9dTsor7u7l51u3E/NorGQ7QPR1
HEElniT1yUHt58pttS4maKSO7uyW7TtS5PXvsaiTchfoTb7YlZWxY0tTgMiggJTGe17z7zovkQvy
imuQl1gZO66cxkDFgT/27zEarXexFvKU9J1z3crYUSUQIj1DwbJ9n7zo3fRg1uPVFene5Ydbtoqn
1RQjHm7fKyZ/6rC5W5pzlTt8QyP1V+HwjZPz2XNyGcYyWbcG3RnU2tp3oNzYnuThqyj7N5eAMyYU
w7cBhIRX+YbANt9ZR+NgSp/veML/MQKK2btmMMUWz+HaKbIsmObQs3Y4o6kIOpXSqHdT9ONu3aZr
X7esF5A5ncRT3LxDsNy971RZPco89A7XrY1lviNvXRPpqHyH1iJivoFo5Lrcohfn675vG7CIXYA0
iu6dKjevHisXKi/3+ZiIb1d93w4tkZymQyOzOOU5KmlE5vrklO6/lz++ckLtyNKQGXhSb/LvSR2f
Kw7GCj7ccNH9XqDgjXFPl4dZ2WE7wCy8UjLZOOq9RLqRL/TEQbGXUzVtIXTWBrAMGrEEBP/qdrqb
pvBd9PE/0B+PNi6Xz9v50UpombGMh2FG56J6RyX2V+9H7m9RxOZIepmBTT+a74seiBri/AVlNWh4
FewaRkmMu0z2w6XslWMWMyTU35PY8dMsdKJb3envl7dkWRk7+w3fZEeUkOua46Qi4p1LxY6j1wGA
SVv/fmIuxBSKK6Uk7bYXv6MhZHw4rjdoohz9KnxvQZJxUOhJ39ieZRc+m4hl344PoFcvBvhyqmSx
jztnvEtmz+l3cdHoDWzOp9iWZbksKy8m4JQDFgLiO7i44k5N3Sn6fdRUkrekGRuRDhpyovNrA/I5
OBhoN2d+iTin6UqJfsoYOujPo+OMxVZKYWXedoeMP6IQDgy9eGczkOC0TB5dVGb3zrDl2FZOiN0T
k7SB9EhWi3cRAOn+PVYiLrN9PFGfvzEW6FMmptpc50VtygxFAButdB/eU4XuJfjoH1kXf7181Fec
g2vtHTFjtdyIWTq5nn+TSVOcBjb/dfnja9tgPSpax4T+OMvpLgP7xY7lyT+sQNorJ1sF/ZVf/z/i
jWBzCtA/ACFTt/T2BR/Y0Wu26t5re7zM6oOLqeocTHY1V++qCjy1J04+eocgQqn9IFrpuYc+Yf7v
yyu1NpHl7x/GolAhrpMRPrp1Qc/YFjnsQm4RQK593IpQamJclQRD/+50vVKQCiOsSmkglHO87tdb
QUpbtYUPNhDsc6PMzmTmO0nAK3T54yvXsE3t7AOYOYI+MrxfRLyWar2ErhrPybnN468j3WyKWDus
liVwQ7yoCVUCAawySXmIRjo3HMmuAePZ5ZmsjGD33bgAgmRMRgmUMs1T66HbRqniDJDklnLtykbb
bTcTKMeGpB28+5bJH2quhv/DM9jurpFjBe8d49ezpqenyluqS9WmXP3aT7eCFEGGdpIjne5VMXYP
eA7I514qtRFjrZiyTQ4lHFKYfpyTVDR1g0oFD/DkCPPu2I6VTj295TJWzqpNDlXJBK+yqJ/us6DP
nIMGOfgXg1L4qyIJaXdTMLER2qLF9PflE7U2L8uySUanNkMq7x6IOHlfkTyqdk3hZL/cagi+zANp
No7u2vbYFg4eXHAGBN69jzcUBL3mfd2Lra7sz+0CfDz/dX6CcZfnFWnuwqFeIMrB7NwDkOuWh6CM
q/fLS/X5DMAb8d9BJnRCjslCkAjcI9kZXtT7+PopWDfdpIz2GjlmKQRhxI560f2EwC518mtKMCSJ
7W6UzHOlyVSTge5HIMiCXncxFK8QTtVKbTjazw9TbHeiVJyjL2vQ7n3VGh+iXgU/qrgediQps12w
NNlctxPLDn286+IqC8oelPm0Sxqgg0udRnmy9aRdO0y2SRjHi4Mum+5l4f/LmZ4OLrjUwd++VRBY
G8AyBTfM+yxui+lOI2O6D4fo2WSILa8NasDn9N/14U7QIJCswvusc8zJH6h3YN0W8Hjt11u3XNM7
ToNcOeXgdBvzXVtP9B41drkHuLM6XLXBdsMJRCv8vmwSjOH75dfBiGLHan9LdXzlmNoNJ9mgVDdH
LTtVhn5dKN+XeICGxdGnVzFgJrEtYFhFqptk1TspBdWMs/fbbpb7JNBbpLMrvshuNwnx1mFq6vRD
O4zToabRc04245jP76DYbjPJmMMb5E31A0vi5pFI4Mt9UCWf/LB7ZJlCeayMMep1W23ZsuvzLMlz
ILt2eYlwY1S1QZN09/u6r1u27EbgQu79Bl8XOaW3UL8FbQ2UUfaXP79iCzYPEu1DLdGU2t6BHmxK
TQV2g8rvoydQOqrj5SHWdtqyZb8Ee2LfhcE98RVc99j5+3reiuvXfr9ly4Rnui8qNwO+A6zRjySE
zOCRmrr0ntzRDGZjj1eGsXtFwmxCq7Xj4m2St1+yGKAuQxkEH7fIXz6r3+Fqs7tFSJaBMjNn2GXT
NiFwuOhQCvvpL110v40Jn5cFa3R9cDa5U/5kWP43LxLbLSTGyCCTDZvv/QxsVRB0KbqhP01w7M7e
yTg4O6BuySgyGfn0d6VmcNcD1w1hPxmBYyGVeCK4LwDCu8F7kMURaMBKdNR9cRNvlv8gzmhaQO2W
SFM2/ah31ZyAr2JgwMgdytLk5ePQkeEq7Rus3+IoP9ynldMi9yLyDA8XnGDCF0Z/vyk28vRru7/8
/cPXZdmVgT/H/KTdViI/Cf4c3o+H1pVeCSWHoPb/vcpU7F6VjHMycuY4qZbxWTFy2/r9y+VPr7hE
uzOlikqwmoD480RbHR6BmM2Rx43lwYBKHt3ieGsE6GDY8CorJm8LKbIAUTgRWZK2fUlOZsrkOSlb
83x5KmtftxwK9zIajSxx0knWYlcluDaccvx++eNre205lDDpua9NhHsPDDk7P5Y/DYdXb9VWbWnl
19sNKqabm5pK7HHF++jQFniGhSzc6E5Z2WW7O6WSXZ/3c+ykraePyP89MBPeVab8mTnVYSyG6wzC
7lBpc9MFo4fgwB3LaR+CppIslDDbEsFri2TZM3dG2hsvr+8RdkwHURGyz5DquGqLiWXOolMufKtx
UtVn/5g68XaVE/xqqLmu2hDb3SKUuLX2h7g4+eD22GcG0WtR8I1U88oBtRtEDPSqG49VTpoBun8U
w/iNAT12RCB+BQYYd5HdG2Iat/ZFkFT32VSDsxKopX2lxdbTYW1nLeNF9+/Ay7Kt7qnkIKVmwACz
aQvpthIX28RjXDhOGQSFk5pg/L5kmFwQU2sSHdxx/Ovy4Vn5/XY3CI+Z3wYMPU06ABkv2oijhH9v
ImHC65bf7gNBv50ZQmOqe1f5wLkpkKB0ZMs/rP36xW98uMlE7LsAuQzV/aQh++fy3j3mRqTXLY1l
tBpFfgpFTs524FgofoOe/6EBrPGqahcCiv/+dFCueWDf86r7ENrqT5mLXtoIIvGH6377smAfFqaN
QM9SQS88bRPZ7cOq7B68aWAb5G4rNmt3COiiKmYaBNU9GeAQtIfUNnDi3dFzN6uQa0NYT/IQKolT
NAYgy/FwbKoY9BnGn/7tGx7sLi/RSoxq9waYSDU8Z1iiissfxmTsBugOCgaqwdllVRjvvDxWN4Em
/4+za2uOE2eiv4gqECCJVxjmYsd27MROsi9UNhdxF4ib4Nd/h+8pq5ihavYp5dqSBqm71WqdPgeC
z0r5O0u3caKZPQMVwPt9N2qJq65zsnGayWkES3L/Cay9FwuQjOsft+EYZt8AmpGTKZeLPE0TXssq
e5ljxMEdOMnW4EbdLZHCrpkj5Ymw8dOA5ijQWd2mOwO6TsOlOSre0tEgjce/epTd2E9rvBEexDzD
pW2B8DaTpbqv5CyjWVcidh3+8/qab5jsX30BUmSWNcGjsyQD2QvF+UsYmurQv7nX57g1heHW3eS0
FmFcntq1x1wUTRNDg/QTUyLb6fjesE8TvEbrtCzpHMgTlIwgnANXGIdP6IA9ewWohKbbXvmY2Ys1
tKrx7Uoud1WPhChJETfsZP59fSO27NM4kytwodktKZa7zqMvss760ErEHiPk1uBGQg06qmrBxbY5
QUXqAaonMnT7he7EpI3BTfhaRVI/7ZFInGja5JHNg7d02a1ybg1uuG03qH4kvZVdJpC1RQP6Mo9l
Qfnh+qKvLvTO/duEr9GqL6HZF2SXhDcfWtzth7F+Kxp+dhiI/K7PsWH+Jo6N17UuHGdqTjZUW6Hb
5YRyycqQZXv4oK0lWif+49gs/NqxKwhxn6Yyf7LXh211s+WYqLUZMtSAhQbtPWm64VjYAE+X7bhz
H95afve/v7waNcvmnKm7abClOEEOG9lcknbVVF9ULYZOXSwfTVA3dKcjqXaN45kGI5SEAMe4Gwo9
kzNiHUcZrCjcPUrwrZ0wfBhAQiS/mjWo4NRDaNM6X7nzPl+3o63BDR+eSa0S0DTDjhZthQWUbEPL
93Yi6MbgJoAN/Zm8pW2l7iddgtDGLkBwU+yxMG4NbviwF4B5c7bs9l4CuXsUwhFviozlzsG+YUQm
bo1OhJeNtah7OSFBmW1c+IB2D+wqCtZ7/U2LbzZEeEI0VKte3RdI2k+Vhu5bBVK2+ProG+eXCV4r
eAGC1LLJLmuIKDx66ejnDMrzs3B/KXuvfrq1Devf/4gTEDwmslJK3XczDGhwSvHU9OB6vf4NG2Hu
L6wa1D19qGEq3GpG9B/12VOFeleEKurX2yYwvNcbe1gpns/uoeBAkLsXAnxrKhU/01SXl9vmMBzY
610cX3WdXbwlEQfJ06ekdL60NH+5Pv7WRhs+zD2IRwaZRgYxdg8TQHEhevTvVFnEYxU89GKvNrSx
1SbubPYYEXiSUveJ19IYlGXJU1+uBADXP2Njr03UGVGs420AOgnbkx8hoNWHnQ7exhR1hOsTbP1+
I5/OGAHHc1Cr+5YjWa8756RAU3+6bfA1kPzhB3KQHdOJi1g3AgpaJIABh0rnux2wWz/eOI/xFO6r
0c27+yK3QDBKSZod+wUU2TcujuHHdjMPU5EMyx2E2eZjy8oXPmfzjhtvRFPHPJJZMsFl4WW29l+S
iUGBwL+w8gde4ffusFvWQ/67/m2WFNncO+qeLPJN4on2Q+bj5upOu69dG25mQrU4+PpFQHx1PwCp
EGJDPq1PJ3etSyJkS8EHFEhuzO5MwuSiyzSAYSM8GhJCwBersLDwCn/zvcAEa9G2dOg0du0J9D55
f6oz4f3WrT3s1QI3NtzEahVdXQ+gElruZh+IEdsdvw6KfJFL8GbLPbG1DY8wIVtA29t4gHLTS6Kg
QzX3ZLyspHaHm/zZJESu2qQH4H5JL1DTKk/C86aD2+/huzdMyURsTQXE24OJpJdqdr9US5uESInP
4Iz+ivZjFi5FcFuNxYRsiV6Cah7kSQ940XoTzLuftX2C3OVrEoC+vNujl9/aCsO/ZdG3fOFNeyJr
E1lF7ad9U91aK8OxE+ZKNfuquysooRNUM1JuRRN4PmOiaCYepZUN94wsjrztuP4LkGwVU4czNbvI
zMqWaJ7AcBUPi9M9yhnCHbeVpUxocmIVivtu390Rd65jAJW7j41tVzv7/v6GUBN0hjaLvmPN5Fwk
Wgb/n3Q3I3o3b3ENYOL/G2q7uimUbyvnYtMSJWH0hzdzlEIL65+d8f8fhv66QQMOZszgoxrVV7aT
vUKd2uMXlgVLBpKsmvwKfMf/JPGqQ16pyhZ1kKMjLQX9Z+CjX5wgU9O9mu1MoOk3L/6hNf6LBjTm
8E8l9TNoEEBLM/kHPWBpcugrgAnRaFGA98aTMqOHIBHukbKGP4iBzc1BLVM7HsaZDjyqCk+zEBAK
CLimyrLFSREOWbqQ9+AEOVV9VX+taW01R56MLEM/Qu8Xh3HAPf3oOwA8H5qRCffQ1/XycxE1/0bm
3KlC8M51XxcPCvVRa7v6XPKJPheCzGXE5dI8ltbolAcdDBM6ju2ltNXBr1Hj90e+9CGum7N1EZZY
0k+k8D1QkIsVSF+2gw3aLxALPS9F68l/STIW1tHJicRtaXb7H3UB/ufj2vdNkZSu8rF4E4X6BAVA
i4TCVZXz2Ka4OH+dx4pbL+BEWPx75TjFGHk5T2goy3yY7wGdrJ8WH511x2zyqKcfKVOzN0R+uRoG
p4ubHJdGj8XJAkqAn5NeqZU2ys5K8ZE1ytO/yIyG4+ducYXfRthzN8rtcvjgCeoNh0DZw7F0muw4
ZThCDtiCgD37TQv+wgZCm96D21LXO+ezyJMqpCnUIL5Vi1U4j5w1SRkus5VUEVWST/eEg20ndKoC
jXJKjsI+lNB116ELzXqsWspz3wKGKMvYaZGsvrOdRI5e6PeilL/R2DFZa6cd9JkqJ5f+I80sn515
LcbqxInw+jrM3Ra77LsFYPX+xNIA4jhd0+B2lNsNbZaQiMa1q6MFUlb6ZI2UvwFqTyFTxvKuj2aX
WHMIQYb5B2qc86dptrpLrkX3EcW2qYU4SO7KkCjQGoQgRSleatTLAYpIPZWeRZAE7hHJlsLLNvct
N/uegqyefpn7KWl/12Mpgl8L6DJlpEt71iF4Wt3u5AHQS0MG6cgxnOdp6U4CYPHxkiF7erOgb1u/
1Gh3ciJJm8krD2NgdcB3acelIZceDKh3CflBXTr6kZ0z8ItU4LQBmxTomf61gjb74PF51h/aYPTy
sBAl9OZlAc7xAwwdmnxA6v3TuEAO19T1y/sWMhtTBIHYfLjYjq/yU7mw2n6xNQEzbtVKOF+BRRNh
MIqsiVST8uHVHYqagx7BWl7KSuv0IG1GYm9a+CdoXHT6DPEr+r0iLkBQYz/aZ0dbzI4on/ir6Gz/
bZkbP/k8TUG5hAVr+qd+Ziq7Y6LDm3tNamc8A4uUOPcTEFvOhx4acMVXzbq6PFiFbouHiiXpEAN6
LefPkPbu1SNIwxxx8LzR/qoa2+vipkobQAcn0Ak/10M3D6EFEKR78m2N6k7rWFjBmXueClGyDdDW
2ZcsvffSpHnI7bb72CUy+JmwXGmw9HtqPuLhTEGZPm9ekmUGg3cBBoRX0eP9KRo6y/NjBroO9dGZ
fW7piI0lG16GbJmKIsSzUqCaEN5YuyeKBl6O3c+rLEyXrLOivunwMzQZEUiszvEf1tea56wDnPVk
OT0V6yPv8rPDYvZhnnqZfUhlH9CQtiRgpxbYqo+OA/jWoUuTqjuATdPKI7Bn+yS0gCb/rNXQfx8D
nLBdSL3E1wh4IkujQoM3jeDe/Bvr0HfxKGo3OPpCZ/5BVu2yRJ4jYTtpR0UwgPegLIufCF6qjGhn
c3SzjKBVDH2vKRagM4PUbc9jYMvxaQKlnVuEZTfZSzw6PsUlGQWMjj7ZYkAFkpcp+4aDAHZHmJPp
D3qoOhGpAPjkj1NRKesOOSFawPu2moM4KCtQeGbMlvjRrCPeqldUJPc90UScGkfb9Z3ELF8sKLt0
iMwD644WHVC5CpU3dOQoWZXpQ1pOzWe1BNBxrjLiWqfcaUaOCCmRTnlulZy6VKRdH6KcU9ok7NAZ
OsSVI33oiiYpYq2XD1m3RMiE/Q54kCDtf8Nhu+5glwn9ZjEKWRxi9eXnAafJF4jyyfIx8LrFfp4g
v+1fJq1lc6icJCeHpvYoykSV10JGzFJkOKG4Nvgx9H0H6xiQvplf2Gi1/X3Qor//gAfQ+oNfkjmJ
R8h28TNIUFjzjPpA63zxEj1FpE/w2F1yJFAh1AU0CadJ6DeSoJMNoSKVjBzHsc/6FwBmJhpamavJ
yVONbC+WUot1hx7nAnRCXeni5AmdhvHsUkoPHg3BKwEU2rSC3sM5Baj7AML8unxZbH8CAhvUSnhR
0QAWRej7Zj/qEVxYr16VNK0X5g0E0+JxWfB/Jgj+8twQFIzjuvNJEY25BtdoBjr232mwwuSKRrXF
q59XzYvTi+qXcnoEeem6lH8bdNB/0YgM7WXWCKSXspQ+lLKQu1L5oCeog/IoqKGB4uXAnH+Bpv1S
x2DasOcp7LuiEC99Oib0buwGVsWgAcbprMps5jGgoWq6w/5X3QNPA+vOhTaQiP3J6X6kMoMoc9gp
lQWRnJy8C0mwKpHmGYUahSvagYFNPvWs7IcjbFnFK4zv8+S1QXOCkkkOBTS7EO3xeu727jUcmdua
xf9RBlkaj/QthdYdE+lwD9GnIEqSgj5PXevuTPFubosp1jvnH1P4otdycKA06JdyhpayLF7dsql2
8vKtDzDqLHPeolVwropjt6RdCp0d2k9xX6ZWgSNhrPZUu7c+Yv37Hx+R5H5f5pSlgDUOX0gt1IGn
KC7ftgnGdSwjdCxy6CUfLWmX58AlvyswcsWgKxc7e7C1SsalrHJoVdedmx7tdsjPrVtU0QQB4osr
sj2k4bqd790BjKppCuYpUmhIAPbMsy9g94DUnDeRE1V9HaW6nk/XF2tjHpM9FZwPS7WMLaQG0QB2
mO3y0U50e/DT5pIve/WQje02eVNTzcpGBzI90iFPQzYW9ZEuwy0UVxStLYbNgk6pUOkyZ0cpk/7s
llXVDCGeCMdmrzq4tUiGueqhTZoG1dNXn+tHh/cX5nQXLNMDFBR30G9bS2QYrZcXjnCbLjsu0kpO
ueuV5zT3b2GQW5fIMFgORqHEQ/sabmKy+J6m0IwIEVz9fsfltn69Ya24vvUoBK4OMXnAAFVtChJJ
5UOE4HDdTLcmMIr8hUajNDAV6TFx3fRRwI4erSzdwzpsjG6CZJZ0nNyhxOI7NFisEPRZDR4Cl6By
bqkZsMBkeCqDGfcrd0mPEjoPOMYFPWgG0tvri7MRjkykTCK00NLHBVFbUMgK3L753jDah+BaRbZ3
fY5361D4gtU1/ozYonDHLsMO6yZ9WlLoas6WPKMH6y5n/AmNXufr82xtheHMlatGXG3t9FgjZ4Ra
Ui/DosOT8vXRNxzZW2f94yvGLJ3TBkfbEVy5T6nOXjSbgCcb02Pu78qib32C4crzHBSUgZsXLNcU
3Q65N4cW3SvPbe2D4cmTzDljiy2OSTd191WSnNCS9ZDLuQ/7pCkOidccr6/VWm165wQy6Z9Sexha
ViFmaK+4eGX7wVtiyYt/8qy59M2AW2f947aZDOdu7NRq+OrcVRdcguCfLmH3CrcMPCnFLsQ6s3y4
Lb0xYTWooOLVWa/fxJgf0RWv6KqiinOJhrabPsbkhhqTtmigLIoppPdStSQCD1KkG+cMCsljOT+w
bk/qMXh/g0ygDUuTFiJfA2JivSDNdCOdFU99wo995z0WoPAcreCl9NNP1z9sw6xNzI3I3TRREpmC
DSg+iSzQASQh8P7U33H9DdM2WaNIhgMjz3IrBjL7O/jAYmf01hKNyqO86e5y7yYgOAtM/I1ukSHU
qrLAJ+GzeFJFf0Fn3fxyfZ02orFruD8Bd7sNKOQaKTtZXhwLt5eI+3jwiEuiUQe9Ps3WdhiBIBdK
eNlgJzEarBh4PUlz8HOhd0bfCJQmMylYiyan1tCIluAVPo2ozT+JbMpfZ9qnUJcHTPy2rzBc35VA
vHbOlMSNU9af0BWkIpFnaqdrZGONTATOkDJPt0h2Yoh1RJ7uh9BNxj12v40lMimkMttexrLxxNFr
U3kHGLelx7AfdZmFMxqsqz50s6rYexR439dNQE4xNCmjFMdvBSXZ5q3l4IR7TN0CzXo3bYQJxlmo
h+Z2gmtSKWT57HeJc1Rd4d+4EcapnsvetnSCjRCJRT4s85xE0zDVr9d/+/tEVSwwCaOKZIR6p6fs
N1RnS3FI2FBa3RGq3FbTxqnjdE517EbcO9KQ1GUyihNtqgwOSVGN8/zIqThNdz51I4qZmJ2eJbyv
SpnE6KyqPlh+6j1Cy5DHwlNJVBOqIzJWezDgLRs0ggDtXSXSxrZiIHf0YfHL5KTydnoYPJUdUO5N
4usrvOVIRn4PKVRRjXmbxHVayCOEJNMQ0KG9wL8RMU2OKcdHj26vYR1cTdZlQuE1QoHHO3iOI6Pr
H7CxUCZ4h7Uld1y7S2I9Veex99pw0SgE904RWrP7/fokG6tkQni6MQuIPVdJvCxOfbS5szzVvlfs
nL9bn7Aa3B+5q+OPdMH7tRUPGaehn7bJMwiwVERQQDypecx3HoC3vmKd/495EstKRlJTK0aPYxJZ
0q1RQ67FjaMbkSDzGzfQeEaKC/D4PqP5GI0WCd8rNGxYkimJ7jQQj8jdGnaqoHgKtYL+AXzRxaPu
IJBx2yYbx7uPCjT1OmyyX3vlxyRgziWTyR4BwtbiGw7Nc+i3+WsYti2Zx9q1nKhNwD9522833DgI
FPOh25rEJaLxl8HP+osoADK/PvrW4htn+bJ4Cgi/PInRZVefpTemZzLm0znvyxvPERO44ynoaxA0
4K4+gKtCOhZ3VCx4y7n+BRsuZuJ2Un+awI+ZJbHTa/fgdeW56uSlz+xfvaP3lDw20nYTuENzPLjm
Wgd4ux+ihg4gknHvClWcCzkeceuKGfw5AB3l9W/asKi/kDzVBFaFGt/Ujg05aMfLD9xy9piyN047
E8pTz8zmVYXRhR1cWj585mgJiys6hxpP5ZFN9J7WwtZ3rH//IyyBgb9WgooktokAj9DkWngHyeXO
Km19h+HV8IeqmESaxJ5bfG/apggT0X0bXfeElvh/mwz9L9e3Y8vEDAeHsJHMIXmRxDCD4AuEkYoP
Tce7i42LbuykjrixKGTieGSeqGCqrSBOMpVFvFNQJgSVY5RWtn3johkOX1o8cBx/tiChl34kgFLg
slZ8w+PbmVK0w7Si3aMifX97uAnogWpQ5Vu+k8STwDPZP0E9p+KuyvFyeynHBE/GUI3BNZhPwKNc
36f3zQ36s/81t5pCvaqrtBWzztE/KuY0zwnX1stto6/f+YcxN3brKbcPgtjKpyASGP1A8lztdNqu
v/Hvyg03+aRc9G4ttisxOik+4eU/i5upAqxjnM69BZABZJZOrJ53TvT3LZqb1FI4p1xgc9oACS94
KmbwPx0de+oghwIhnxYKFzs7sjWPEQBQavdVCRDcAY+X8M5LYi0RSY6du1OBf//4ggL4f/eEgNYB
NEkYX5AHa/qQI6nyP17f7q2hDacv8QqdOymGTsE4C6CRlYZ+vYfr3hrcONT7oZKZ6gFCYfmrrU+6
/eFmN/5u08EBywN0C0NT77OtH4f2bN+WLHCTR4owVTZJ4Acxy2l/rCkJonwgK3Bmuq2UDCLk/25o
u8BYSMmCeKgmdgDR8xINS8tO1/d0I0CYPFK4w2lo0jtBPAUtEpC+nwPgfRb1dn34DWs3aaQAsyk5
eJ0BLfJ7cCCUJzmlkVrqY6aKHcfdMByTTAp6nGNQEw2rdOt4cOqIeORYAUd8/Qu2FsjwV2uClJDl
TvSgKj/qxdcR5ZfrI2+cBtzw1Jq3VYPHUXpIuA3kIrIae0SJRx7RWBKO9p6wxdb6GF4rUruxCuCs
D256AhwqClQeUmfvqvI+szKkhAy/9ZA6AZyyDj8CoHXfCREnJf/kid/MOzK/isGFcahFcoDc6M7C
bRmV4c8FoS4b1QigpxqBpFvulFtGdUfuc+ivXd+bjV03CaWgc15V0DdHNKo4ntCeNWt3Rt748SaV
VDsEXmN3WC/ZvfljGjEAPqwnZLaH6798a3zjTEbvTQmaWPxyjorQ4DMA33jUaGC7llt0Aimo59ap
/zj2i8XLwDuPKdp5vhNucoDHnfLU3enF3PALU3g8tf1aVDlWCGSedzUIbPyFRcxRD2quQZxzo2Ob
ZE6ysIFHX7dYJ8uBavQ13ERpjvUxHNtNqaq7ZMD6OA8thFI8EbrypuIMN6mbZNtWAAFi7FVEqkFR
Iy12ln3LcAxHRvZW98S2+YH24gIP+7+WgPTFkz/kv6/b5kYoMhXGOa9HcE3hx3fFp2r4Z5SPvH6+
aWiTtknSfszQ1o9TwKfhELyx4NOov10feyMYmED2znPQODCvP1u/dgMPdblH77dh6ibQCtRV3Yr2
QDBof47LV0AgL1IemTcfebAnm7SxrybSauH5SAobdr4oeZd6Z05+MVofhPNyfXU2NtWka5KDxQqb
4RucSYfUetbyMZU3kRMyblI1jVBlCUbVYXCaRrP62t7EqYCBDR/lDuSAE468J3OL9C6dS3JyUyV+
3bYm5L8RMm/9cvJrrPlYfStBQK39JvL4Th/e1oIbjppTJVhdY8H5DF1TN6AXxea7Uu6Z+9b4xvEq
bJzpQHXTQ8NeG35X2/0BhFw7x9PG4CY/E7FVjdQGvpTYNRCz3xYZFwOJb1p2k5tpaSAxCQw4ktly
+BdViJ+Z363Ai+zzbeMbZyvLirzPAgVXAjmZ48YM0EXoQ0TXR98IMya8rGocToIR607ae4sdif51
27jrVvxxXKP9glQsw7jt3D33jfPRYzexGoDHdf2UP4Z2Id2hixJDV3bwkLZB1LntbVbuGw7ag2d7
RCMQ8krvTeEBxe+OQ7AHoNmyQsM/g2GcPZ6vG+m+DSULq/LI2z1JsK3BDf90h2AAjqmlyHrvRY1O
EfSr1HuVyi0jMZwz8zmInmY4f+BUb1ltZ2GXTt+vG8rGDzfxY4Pr57gn4Icz/SkIsrPOHhJyG9j0
L3VAxSxQLOUY3KXFqZzfyuJuSVh82y83HLPLe4UOMImsaL0DjpCQCw4T3bHEjSU3MWPp2EPSHUIx
h6ouz3rMjsTfc/mNs9mkWOr7gOEBD0Pn7lte++hxysOOvfB2j2p8o4ZmIsVAtJsOnGACsOM+lD6K
dLgyNVqhI6RCb77fFP8y+yayX/aXUKDI8AojnSKIqV0lUVJPecgzNp6CYt57WAoQWN6pCZo8S+NS
N1PaVNgLdWQcINx6OPjBtyL9Pjd2mPY6uonHER9jeLHOuVdUSwF7ndrL5DMQ8ALpPzGHnK7b7Ebu
Z+red2CAdzs/pwefPVVcX/zp49R9lfX3yRnO16fYcGgTJ0a9iuWBhym6/OIvb5ML9qi9S/iGZZkA
MaqB6A4sjC1n645bb43VorHl3zIbD3YfFcVOD+yGh5josBJdgOVUYZox/c4kD1fnznElr/aOgq0J
1r//cYThkQ/pZQoOympEp6gdPC7zeEkX+tLK9vX6NmwEEBMR1gJJ0TtWGsSVKPWTTsr+46CXHaDG
1h4bRzC0wFtapHhQQl9SMxxaSGoXcTs7XB+gA7bHBbe1SsZpjEfQxiJzytHRMnenTNP87M+ChHZl
LUf8Avnx+lJtWZVxMLOptBmrXR5nLf2nWAJ9ysk4RiN6aZwBPW2enUz3nevsFPc2fNDEh+XLKJnn
ax5rWZ1F7v/g0/JV1N1p8abHoHD2ij5bm2Sc2kVOM/Q6SRaDVlJGGUf3L2QrwFQzIlm9vnIbRvYX
SKyZRo2GKRaDDUXdecA+X6qmzG/LTf9CibUg70b3A41tNtuPflLq4dyWQXAbdoabwDDlZlOJhlt6
sFQf5RYFspmc0Cx22xFuwsKorToHis9QsKNqOIKoL7hrFiv9ddvSr7v+RwgBHVMRkJz7MS/BgXpn
N3pBydPNdLpjplt7a/i4tDUF9n7yY0mW/iDwr3umbPrl+s/f8DkT6kU6sCR51ejHc+mc5uRrJuV9
xkDKu7j3Lrijb9Q5ZdxUE0SHs7QG2vmxGCz004qgQ1/rTVx3GNw4sKGMpbuOBF7sJZmGRBZ0evQD
bsYl3Ym0GzHQxHcNqJBBo9UFO3vOwJpQ/SBsOTmV8+Ray+/rW7ExhYnvGjgoB/PU8mJOEp6c7XFQ
H2antF4WQtwnKlTj7aQG75kUczxztTx/0WlWduNnSIrJg/B1fyiD9Of1z9ga3Ah3pLJs8AtU7rNX
QDHxSGdJq1PJ/eLtpvHNZVKzXtBqOeSvY4PA+jBYddJ+FY2F1r6dePeeT2B5/sLAOe6QgUJ3/Gy3
/r3w03MBWEtIC0jG8QE0ilYNynM9enZ42xetB9QfIWQWKqENXpieIWwkP0yiJY8OVXsQ+439MDUI
oSCRuNAoqV8Krt1GhBKKpEMQ16A/gsbUbV9gBsHOsQF4t9IHyEqTI/XlcFxKebo++LvQ2HU/1i/7
Y30EWlL1GPjZwzA0d7PXoItjOgDe/VFY/KFaye1Bg/vkB9W3oN9l9lt/unnZWCc1kp5KU39e8sV7
Hsq6Onp9UR9WDbgjgzrazqq9l4CsUxj5ztRJCEwHk/Vit1BmBtjMAhUD5EsKzbt4spJvIERxd06R
rc8xAqSkvPBG1qsX23KSp67Ji98TmpQ+WbZF9nBBmxtluD6oBKoE/P3DZzI5T11b+OfZ7q1I+PP3
GU/8H7gQdZjUjRV5gXdnJfVO4rhh4iakji5eZ4Oo3nle2w9l1DqLM75AVKPJdy4iWxOskeIPC0Rj
uu5QGqXPZMkydYSQ8xLENi7X366b+Nb4RgSYLHRyCOgSPNt6bYYRC12C02KJYedo2dh9E0DXeh6Y
QUgePK/SwRpvjqDvuOOFgz5cBZoTvvOKtPUZRhiQoFYt6i71nvkwkscWkfVzinf/w/VFeu98hLuY
TFitbJDEQRTspfLyKhzyjsbQnfgHJpa+1CWkZa5Ps/URhuN7s91I1QCZbPdsWI6isGn2QSl0z+6k
ElubYbg9qmyQbfVt+dLyZDp1AmQgnl+flumWZGhdKMPXk6F1oHk12M/Qg56DM7dtUOv04AtYdgLX
1hcYfj6XbS4IwZEiVGp99wiiVNErkG+ytrK/3rINrgmXy+pi0iBLl68ZbjNLCBkvcACPPk7e6+O/
H3xdExw3Q6WwkOA+/YH2s1GBy4fVmVWGRdEO/C7wZ5Z8dTooM6eXNgsCvJldn/Z9I3YDw9M7L/P6
vqnZM8fTivbCuk2d8se6i+63ySNdAoZ1kpKdq8/7G4XXoP/GLbsG4xpuJPJ1DpbykEEi4F5kvhst
XPOd0Lg1xfr3P0IjdYTO7VrrZ0Th6sEjs33skjn5Dv3z6XR9zd73SDdY//7HFJmjJAWRkPM86InI
L5Xnj8GzCKS7gzXc+gTD4wm12ehXOYhUSDr358wLuvTN5our4maBhOmO329tveH3UI+lPnjpitcs
4eTeq603aSHzznwIcTLZ7/XJb01jeD/Ur0BYBk2s5xZiE4yDVxninEHIFe/lIYPIxeiGaFCe9x71
tnbHCAZkBLFiwZzydUpKxaJhKH15X2KP9vrrAmzz35mYa8LsBjSe1iSpmlcO+rMqnFg3f0KFaMgf
kqXC8+005C856EjrbmWyUtZ56ru9lGbDNP7C30nbpwxo+meZV5+HohWXVDlPSwBSjuu2vbFbJgSP
TIR0YGVwnjlfGUuEnRymAbYg0Bn5aSTDTjRdE5X31tAIBBn6uFqnmeqX2R0BotYaKpVgJPWQN6d5
TnHYFZmXPs5pNWRhbunGvwVMxRzXROjhg7KFCaFe6Th4/mEWy/ATXWxiD8mztUNGcEiynPggv6LP
Fd5/P3hdX4O/DAK159QdAde4vksbNm6i9WwagDo2691nWsF14rYa8jZWUGfcidNb22OEhmpBG6Ys
UtyfyjVfbka9Ur+BEqgQx0oU42F99ShxSOx8z9aiGTEiUUveAecpXkCHubDQy0R+4UWHE7whuyIK
W4tmBIbBXySubcXyTGzHRZ+i7bveEuHVgEGp5Pq+/P+q9I5dm1A92lPic6dLcHVOxvaF93YVQLQq
Q05ShjN646o7kfgk+KXAmJCCxQqouwO6CcA91VkVmAl9sEilXzIrCPrj9d+08dkmxo+DD94fEhj8
4Fnq2QPT0RSWhBf+4bbxjQxCuK0NXWIVPLedaq1DCyXIlW9N4OHltgmMWDGINsitrFWvBDC2uwHM
mfHSSv3v9dE3TM8E+HUemG3qnOAqBVVIgrthr2Ro923RRz6nYq/VZmuadXf+yBkmNQ3SgWgnGClF
zT5ATdP6NVWOk9z72uv27gpbsxiZgwDFcDGDJOy5I6lGd7llg6GM+ae+df7H2ZUsyalr2y8iAgQI
mEJmZaarynal21MTwqe5AgQIIUDA17/FeZO6cil5LycORw1Qqtlq9l7NDqLftpqMnYG0ax8oSKq9
SOgzLkfW5Q2AVoXv7UyH5fyJjJ1gzDe/NK/qv7mums6qgO8bDBaLzNUhO/TFVO/csWz9MDaDvG+L
tig89MORJXkoy2Wi0MRsd0G7lvu8iQGUvU9X7kfDN6JV/7gJ44mMId4Jjrk1WV8KXBj1qaMBX3cC
0dbitpm/WWIuWaIqDxW7jo4X/ETiuUt5vvADc732UOZd+QSF2XsomzhGTbAgztDc1Z4bvOjai2Ay
FMNZCiRx+GzdFZYmUBAPnSTxYUF6pfCpzDBky1nMNcsmnN87TViWgIkVpGOT0AD77LcGwqofaLM4
z/7g+/cdoSZYkIPCo4tgbp+QU3PPANfLS1NvOk5BB7P4iG4bfj+nQ7+bIfS3tfvO4WPCCKlTNk0U
xR2uNr0znFVVLcW3cZxROaQSWlsspTBvJtNYfhzUxJ/XobyQwk0kKFMrZP9D4rBjDNWILKAtP5Jh
El8JbMnrlGpXHBrdS5rKYkjkM4XI7PowrutQQTO2KqND6ZGpSB0dRf5ZR5BV+DhD2WZ4dieIjPzR
jXSRML2uCledOg0b7PPtdWKbRGM/4pGEGAUpp2/acZIXUNZ0AX1HZyY7z0nLfkSN/Ui0U1RXLQlf
OKnd66Kh0sILFT8vG0P2/2CeZmvH2I9Kv2Z5otrpmxvUX8uFqvMoxjXzV+Ql/Xr9fHu0LOeDCXjk
tEwgKi29F4LX/vRQciWXbGS4tKbe6oQ772NLX0zk49g6a5jAEOAKy7bmk66pf+JwFMkU4ThbPa73
EEu27hhXD7eElHu9lORFqD50PrlRoKKUu83cnYI51sN9a8zEQsL5NQhziHU+6Q4EgIZF43FQe/wF
ywI2lfbGUoLzVI/+ixiD8VR2y9AfZ1cM/vH2lNu+v/39zalAoE69Km+CPj/wQ5cld1ifOjwM9/JW
tjkwrhykbwamS2w6Wqz+8kBo0uvLiNqO+A7tbale7uuGEefjJDtRsTh56SK3eex9Xf6og17trFjL
0RkaUU6DmnAIGPFrUOKpI1b9wKB68MDGCXBjWJH7frlH8LWNlxHoI/PJmCzD9E3MQ3Asi+SzdvB6
L5j/466RMoGTqJ8EkEQKCwjfRvSVxKBDZcm8QkX69vctHTB195actUEZF/zKoUUISWmIl+RzodIB
epF3NmHENelwvVcNyg9LJJqPyxpCmNyFSvVTPxDxersblk3KBFIu3dBGvRhxP6Pep7L0mmfllG1W
+/OSesJ37js/TFClm0A+eVaY7qDQArXamDjdD+VCzvskZFMuGQRO3DBPb3fKkpr692bwJtib2ffq
cMjHK4F4bzqGgc5kGP4javGZxhAJlyLqD2DsnEFX/ut2k5ZxNKE+comWpCvb+aplQRTy4kOjD1QB
LnNQJV3mzGGFs+70z7b2zM0s9uCh1lXrC4vHvD4GUdGl7kIguc9o4u68N22NGDva0o2xAyEqPGgh
2nJEpvfjUvf1pVvlnp6dZcxM4CiryKLLOa++CCrIM0ySoMreVV79WAKo8Lx6ebPHiLT1xdjY0NLQ
JwUSkvD8oxkMHc+wlVouzhqzw+35t7Vg7GcqLCuBIzF+UVVfzEcaDcl3qM55zmkt13WPm2RpxQSP
4mFbQzQg9F/cMAwftUvDRz4DGc5UcY8jNV40v2FISzjoBLiGYd+E1+IJb2efzVnSwNRgbzYsx4yJ
H6V15EGOnni/ysXpvSweG1o+VCNE17NJUoChVejmRVqNMCvZmZ4tMt55E5gKg9yPJeAVrv/YIMH/
qrVch++FVzG+c6O0fX+bsDc7DocpQp50sQ8Ht9mrdeqSJPefiJvM0c4Oapv6reU3LWhNOS86vb64
USWCA+s1+agh6k8PnAf3VYp9U2AwBqoNGvyB+gb9+nBIRS5zMJlKeOceb4eJbZyM+wtcABJwn0f2
FFcRGNUQmxNNNq/hHlbVsqWY4NFx8tapjPr8UZKgfuQApCxz7B04ck4PTtjsbPaWXpjISwLNiyFW
yP6Iuat+ui7O/hjGNDsPcstMm7hLKNrlbgBbl5fJqVXWwEj0OKrS/VQ6487vt7Wwjd6btST73oFr
Yjm+AD+vMlBA24z3sG+f4vz7XfNsWmS6RRHKoK26bwrhMB54vdIfIiiGPYdkywn/mywf3E9ydxLu
C+wZ+icwY3WVaTHOzj/xRGCyAKODAD6BHBcPKPPBuoCVP4ZESNXdt5B/A2gG49gDNzm8jCv2szTO
h+gHV1O8U5T8F8/0zoZlwjJlP7fT7OfOi0t8eGYsQe2q/wRFCJdsplcevjYLknRwzwoXXHH8DlSe
zyhSOPEBpi6Fh8tbIIk+5kjDQ2Aomrpi2um5BU7k/wZTdKAU7JJJXzVN/KwB9+4IEfCjYMmzTPx/
4D5TfIirgGadO36pc0/vXEgssW1iPSmPYHUDntVLUzoDzGWSOoP/nXuUMXHT2d8DSlqaMYGMTcsd
CVYeytqiG+UL6eBYdmKM9u5R87hNnlcHV6CdeX5vJ6FJSI1rQwxmZLGGjF+YO8szrZEFk3lzF0Ic
6vVb9LyJc4pE8TpoZ7pAWlUdGsChT1MLR+v/f4zjt5v5DdFDH2OKoxEidSHLAjxNjySHYOx9Xzce
PyKBU1EfLjCLy53vjQ80YbIrlmAZdTOTMSYAXA6DRtovdPSpBAr25E/h9fYPf2/9bMOybbpvBj3u
ug32j5ziAuRF/qhDMMjzM6/nXOgMmwYXbsbWetfS8r3b1Nbe1sk37ZVRqwYK8d9T03gnweiT68Rn
FTWf+4l/HYbxy+1u2cbMN5opgxwS9tF4Jk7VDg/CX2V1SrQ7sp+3G7CNm3E1wOHgdTF3MeE0Cr6h
xjqk1EdJcplD97LCIfTOhWW8BUYawy2sweQvzKmOfGolzOn0XWK3mA0joLnnqsBd8/E8zqMTZDmH
e9JD7xTLzjS8d3Rjts20hi5bpWGJNV1k1c2wCHSm5QjTtPmMIsSee7atDaOCspRdDkWparmUuCU8
cAncg2yLv5WAT9DtubYsJtNWgLKoGJU/T6egGpwma2Y49oBz5+6Se2wNbIvsTVCoCfxqKPdO54XT
VxnrjRM+f7v9423Ds/39zbdFBwy6G0cDMgsV+RSDs5JJIp8rku89vW2/fvv7mxYgKuWxHkSoixi6
KtUDTbJ2ZnsqkbavG5Esij6WkCbG74cs4avqAW3etorbg2P7uBHFZRRVsR+G8wU6CG66dG2cRXIX
Lm37uhG7DQGlBwZx45nC/uwHFRIQREcR9v2+H28Er5uvrQ7gQnaOg/XX2CZDVozFHt/M8tvNtzsu
bZ0P08j5wrn+SajQaZgEd2TxsCuYj3a2to2qSYdKsVP16eJVuQNa3lIf/Q4Fh3DAs3onci2L33y7
S9gPh7zk8gOL8vKRsaT8GBcKLo9y3uMT2wbKiF2qZ2BA+lVcylkAfNnFJyigkTuKGNtIGcG7jNEc
S7+bL3KewhSQ3/5YOe20MzqWM8yU/x8TztQAO/HLWNdXSeBUA1xIcdr8fEIh79KeRx+MAM5BEEiA
il0vlEQxFJncGgTDbgcRYLlO+EYAI39RBGHdTGc5UTflZMxAiPwEF+ITKqefZrgc3xVrv73UizIB
OayeL0FX8oPLAuxxci8NYFtCRiCzuqujtWTeI2pjzyxaaNozcIXu+uW/pXqB/vL8whnPjbMsqVKx
m4WT+vO+jxtnL9zxBPxlg+kClQren6CdB1fMkBWk2SnIW4bGzC6UdVEUkQ71Je6Ab8uYW40hvHTd
fucaZ/u+Eb1jGwzeVC8a0VvKlDXzt7G791FgphUIcpPhlI84XdiGI+m4egidZjrcHntL9JpJBVS4
Ni9Ioi9uIeRJQHX2GV7l9Khh3gglw666bw/6LXeAVJGS7qQvVHEwJsjI0ojuQUotG7SZOBBjG/nt
gPEHPMl93FAOT+OAF2W/n+u2TbFxChNZjB5xXHXhVdJlOqrcQ6uXX7cnwfZxI3T54OU+UrooMoww
V1i7o2qJIu5zCJxNR/5zuxHLTJtvfLmOmyTroC+aVZ9ga/w5XvU30rTfHfeeHCEOGpOtqOXi8yTg
WKqTR845VP9SNwLG/3YHtu3ATA9tXzdex64u6qrjergEYO42DeDksE1a5ughdsqvK8kzuPret1Gb
REXAtnS3SD0CiTrXT1wgf6D14t/5deM8xloSjdLFfBm7RWSxy/hDUZf+zlZtCQaTouj6peodfx4u
AjKxGR/KT4tDgWgso6+358HWgHEUq6F3Y/j7QmR70fVnVvM+pZAShqzqUO+kg21r1TiQQUKbxaJd
9gx62CuDV+sJL5Dk3I0gcgylHB9u98TWjBHUanDI6CEMLq5qMF6VR78rOsaHspKAKgneLDtz8l7q
dlu6RoA3gZ+HRYgDiIeNGz3C5nL96AJanaTIY1R1JhSYiGkTwwdBRMlYvTj5DDzL7V5a5sukJAaU
96VgUl+Q5mtSxj1QmLrmeyvhCXZfC8YBznxIStBBoMrMAGGK5xxwrLbpjhPPu7v0qpPQ1PknfkeI
nrDHa9G0hzwfv4il1Q9Kxs8F3nY7PbHsxL+xE2GI0A6umC6kn8cngKSmKV3h03tnEsAU+A90HS2B
xjGSb3i8BubuF8fde4dalrPJSqRjHgWi0OrS9PPyINapOP17D2x4z57XeS/ZZ1tPZvzDdssnLgwS
wXFJaEYk74/ciatDyN18Z4u0tWFsAALGggDtr+pSJpN4IoDKLN4Qfiz0XsnX1oAR+rykfhsnBHUE
NbLXnCbtKZziOpto4x5uR4VtOoygDwpkWgX8ES9QvyqP8DEaH5ou7w/ujCNRE/CtbrfzflcAW/3v
zImsXJHMpVKXcQZjQzUqhvSYqi99V+85tr5/9AYmQ5E7oYxkNw6XBqWmTA5g8AEYF6V0BlAxUvRS
yJ4dk+1Pt/v0fhwGJjdRQKatDZJaXQJ/5RmJyA8APfc4o+9PTGBSEUdUIAbutvrCFFlToRugXANM
DCs9fQwnuUcJsXVim7C3Ka1g0DnptpQWvFYPpRtWx5DBUvv2ENl6sbX65uuknjqnXch4LpE2eyZd
rM6NBD4RkILks4/n4Nfb7djm3gj3GF7uJU/G5VGrJR1b8Si86YEBVdjKMYP/7XWl95DnaRIkRtQv
3CHFFA44igf2A9nAJfNDpzrc7odtNoyIR2VinRmYeRfWc3gwuc2UQrA92JkN29eNYC8F9+tcQLJL
tix6ADQqPEHn9r7nd2DyDt3K9etJwnkkdVsg7+SWuy+Dae96YvnxJrVQl3mVl0geXxZ4MX3MQ49/
mOZyT1PJ9nXj3t50ndfDsR6vm3jBtEoMfMv4HqnPsvuZyv5NlMM+qqgw8CzUWVOhIpAD4HeELenf
dy0ckzZY5tJ1KhjmPObx9IWv7poCY3kP/Q1LPt4G7U0UL2JqoqlYMDgY/zAtgTc7NjUf07qQ9Hhf
B4wIpiHJvTH35n+rZSCDNKnjOX/c920zZEW1Vq4spgvvcC2LNbRMuY7+uu/jRsjG2i+djsNCAb5m
SdZH8wpnPndvA7WtSyNkWQ7W4bJIDD1NoOKgO9R8mmT4ctdvN+mA2PgDF57Ly0UXI8C+A47GRfr/
3P64Ze83iX1IUyIDJ8Zt1WhZZaT0qtPSKieTLh1+RPG921pkxC4ticfiWKOhBYw48AVUdPbn7h5E
CVa/qeAvesFa+BDhKum2ErpGkvzo3HZnaVp2ht/ofQsYMdHQ4reXA2IpnnyaNXGB1R+1yV2ZxcAU
729EI9nkbRMhhDcc4MOCnQe00p1TxdYFI3JJ16gW94blImX0tRFDuKF7CnhMlOXO3vD+yzT4Tce/
mz0U9pDYVQl7JQETv8CP89QBGNuYpQwOdOe8hsBYNqp5HTIn8ZudNWzrmxHcbhCqCtzU5TSikg+S
X+xni1NNhzv1ALblZUR40A6503NSouo3Fa8lYVBAnzGIt4PQsn+YND9ombTw4luB5mYebEVQEx3g
rz2QdWdqLEFuyv0LR8HOrPWWUzN6nwDhPkufZHQSiMW8erjdB1sbRnwvMYzufdAgS6C3G56WXftH
jHsLBNOmlwn+1C+3m9k+93vqLjApfZKEoL6qZAHJJQLHu3N/LRNw9iJo2g9dhWdXhwjdactyXzW5
fbyHnl+y5suJTeUnHtDLVs+BUv0JEpvHhfn/DEO/g0+1NWUc3qPyvMXx6XKCwBRsqLxP0m2QkXRP
Yxl+hVDlw9BPd+gZYSmbBL8APJuCLOFygm2ayBbovx/6Su8MmSUUqXGIE6n4UtQr8MeshfG5yv0B
1kUMhIHZY9092ilbF4yAZ3BQUDPwek9BXLMH6ZB/cBvfo/HYgtEI9bhaYZjp4eMSVq7bWf4TZ/o9
4G38chNTlrfhmkOMxy9SN4GwQ/i1HMcvyygvE9MPEDDcIVhbgtEEl5GQT6obffdEBIpscRM+iiF4
LEdUMqCUlt0ORVsjRsSTni+9oxysUbD04nIGeUsfeBc+7YeFZS5MqNkCwvMchsI7SZ++0hLPlMgH
4OL277esVRNqJgIIqI6i905x04Lm7MIHwU1L1J/DLHSSYk9txdYHI7RpiGsPEyNe19H0hTT069rt
RZtlMzQdBQKIz7ez9DeW7nwIOP+6FZuD5M8aqoERmXZi2tYBI6bHqO9aiF7052ZCTRJqjlhEuxRt
y63BJM3pBAhXFUF8mTf6gSAppyBUDbD+Q1nhEVBOL03cPjrrtHNK2ZozgpvlkKRjqiPAZC0AgG2g
v1yQDFStPyDB+WnbbTvsvNGdBbnARJxxeNv3cS6qM/HaCSIdxd/QWtx7sVpmxmTR0WjRUL/0sFV1
iX/NcxZ9cmI57cS37etGfI+jnINgaZpnoC9fiBdNcPOZgp+3g+9diDZ2QpM6x6Zc8a4vmmfJvRMJ
gVAFYIUeIdoi0xjTERTV11i1VYpUVH/Q8ZDNo/pzXmYCx4LdYrJlDzCZdZyQ1YlwOXrmPGLfSDkS
qPx7wON27T1CXFtHjfgnPIZcEMudJ94MUyb1luOGe082gIpy3/0uMC73i4o6mghaP49zrdICmK4f
pOvzdMFmzw5QWWB7ySnLnv8b6SyCVTWNCvZcivFPotblD+QNl0PbsNdZL8vOe8uyrwXG+S5VmDvU
qRr0pz1IPh1HUJpO8Uy7bABoNJ0oE5fb69C2AIwNIQjDciyShD8xby2+lrkiR71q/1B05d+3W7Bc
7UzkGgcmqIphY/ysQ1I9x27o/MHEWvsPLWztXtkkxUs/+CEMcmBptbMgLL0yEW0QzkeeLICFcVNM
6sSdqro0ThMewFW5c1mbUDY20C6CvRp7RobSBY4HGoagolVpQu4s3QQm7Yw5SMYVTsmfG46EVl6D
8q8KANqQbNnTQLWsZxPQRoaAa7cJUR6uh/jEeHRBzgkZ9h5u6V1Lv95eArbpMLaAMexyt3NzzL7i
yYP0V/UnK4IPYQV4ye0WLBFjgtrG2YXWidfVzy5B9qNMnPEIGHK57QVeBjCU7x/BJxrv8qtPAhPm
tlT97LlUY2b8f4VBBAhQ2eT1ND7d7o9tXowdgCoW41dT/szAcsQrFWXZhiYETqs1lO5914NX4O2W
bCNnbgBzn6wKofJcrQNaAdSczV8Vqm3pGPiV/+y5xCF38VUCE/sWiyqRDMzqIi0hkIfFjPJd7fHr
7Z5YVpnJq5MNn70B6spFykPcZ6UAHSYW86+uJ3skom3BvvP6NuFvc1VTr6G8OfOoukxKzLgORnsV
bdvv39bCmwR2M8fRwoCQLVLtic+Ed9CRmYJrF+ye9rafv7X8poWShSDPilDjdRp4/wGSYcqgq7MH
7rWsWRMAx8EtLsDQrM+8L15zHT2IYnrgUEip+XS+PcW2DhgHveoZg1pk1GGKi9z7NS6TA1O7IeJ3
lrZM/Juc+yhfYr8+04m+eoGA+lNVfLv9423jY8R0Oc9J4HGvPhN3PBI6nXlVforb+CxIvDM+77Lr
cNkyWW4c57kgOGefeKAPukTZuiy7pzysOMQnAbTuByctxv65GpZfwM/umdJblq6JiCMwcfLZEG6B
vYrhq8v1i+i66JqQ4J/bg2eZeRMQF1cdIDCVrM9Lrbf3ClSfulp8v+/j2974Ji74IgWqgQl+Pi7c
EE2Ef/Z5RR/u+7oR1wBoRpNT/Ts4+Vo+LQEqmq3r7Px229Bvf3/z21kJUZJ5ivHbwSeFP3BQjwCR
9SQrZql3zgjb4G9/f9OGjCe8PxZcRlIlPQqxd7wQPKyi+8bHCGpee0Wl4GlapHTYUHwcWln7bD3b
+Biv97hRxRy7BFsG2xQ4AehZM1FOKuu03FNvtET2v07ab8bH9SD13nqAqKSS1Fc9ItVUhV8rgCur
eg8rZJsD45x2WT5o7hToR8PXJcWNEGfntAcct4ySiWxTvIc+NfY79KBTOgXTvgMFBAWSgYDHcnue
bW1sD4Q3o9TUXrmCsIU2KOXiDJ7b33E154cRzNaH201YBsmEtkmoz5Q1k2iCr1H4CC4svYDcvAdm
tcyziWkDhWGCpGvinIIW+mKEZHGUfxc8vHQA0d3ugW2Qtr+/GSRVibqPdY0eqAb4hLJl0zFXbXio
4mXPUNzWhhHOgUr8cOiCFhPB8uivpgh8eZobFerD0Agt75xvI66Jgml2RAt0JafY91Qy/oQN4vQx
BGp3Z2Oy9cQI7tqDqr9Tl+6DV4RnSANnvWwPXrEH1np3viPo4vz3ZIwVnat+hQGR8MpPtOMP/+KX
xxXS1BuQ+faM2xoxDp8FB1sXNEtwlCPAjCC94+r0uRLlp8LflQZ+Ny7Qka3tN6sKuv6zrykJjs0c
Tp/LQIon6LJAQuN2F2yfNxatALh+gLE5zLjqXP3Jc9BBwl4n329/3TZAxnJtPIdMEXeDIx25nzIv
0EfSd06VUdQIsyLm+Pe+lowVOyTrtDasb74gY/EMKtaHPAQ8qGnFkxt4v2638e57C1NhLFnogucb
jaz5EnPckpvugzepL5OiVw+3Qm/LA95uxzZqxm0zZvBNrhtZfNkKLa4CHxrzffIG9Zn3wz2lNPTF
PJNwHiUj1Jegne3zD1BrdVOH4X16uwfvBncUm2fSwAZWE4DYrhve7OsKH0qQ7ermGaak9U6izbJw
XSPAGzH3ILPGw5X3uPMvDmFZTXehl5apNk8j3YOqUw0tlEqXMsHCdX9pABfHcaoPLg2O+2w420gZ
4T0M7uCJ0huuCcREIagJ1iauyezij4o83J4M20gZIR74Azyaonq+Fgkssqcp9rIpqfbk8GxfN0I8
d6VWldboQDjTFGokXZrE5Mftn26JBNeIagEQLnPXgsDbZ4EicnHW1fSS6P5S1Pf+fiOoSdOHfQCi
9RXI/fOStHla78NTbYNjRPLA1jnvvHy6dpAezpqR99nCds8429oxYjjXMR68nlTXgozgTLRTm0VB
vz74y64n8vsdQIr8v0+fMqLe7OpRXQPnacz/ifhd209kYqmHNgCfu8UzkyXef1xK22M1R+3x9qqx
/WjjWJ6riM8FzzEuHj0m7fBcBXvJPdunjXAlNFigS+vi0yiyjijosOK+PTNKjDBV8EaUOZ/7K1Tq
Hv1Jfy/h3pWSeE9CzvbTt7+/uUhgu4yLcIz7awKMQP3sJZKMV7/V3V6q+P1gjRIjWKVs/WYe2v5K
O3p1WvVTg5qGmsdPQLS/3Z7Z91d8ZGKj2TB6bs5deS1D/VEPKLE5Nb0Mxe6t1DZIRsCqvq7qBnnh
6wyZYIi5IVehPH7XkRUlRry6EAZu9CL6q+qSKa2VfkWedk9lwDL6Jjq6y6tEVL3Gx6FpfHLcRJwX
osYPfUIBlQmqfie4LFNgwqRjh05wCojh7dDJesrWsIVKoG6J+1dQSqIOtyf6/fM3Mm1YCh86eiIQ
41U4/OPs+fBAJT8aKS8zI48+2XuZ25oxwpnB8rv0Oj+4Tn14oFL8Uev+Q4daLpxE2SH0o4fb3bEN
2vb3N7FXw9ZVKV3NV6jZHNgwpbIRhyLcU7axfd4IbRWCjTQgz3bFvbFOcUklWYCaPUoodbnTA9vy
MoI7hDjdqPJOXrtIPm5+q9vVOqLTA9bYt/sGyTiJaQ2TpKAqZuj3f6Zul1bbK3fYS3FbIjs2IlvH
ITjXVM3Xf7nLMmRQ4o7uAqZBYt6I7HD0W69tsW14ngOZeaKC6ZvyK7WzcVjm9zcYNe2GzaNOXiUT
35mo/4qH9lR4056OuGVsTCR106ASPqicXLmXg9RUBwWgBLtf327kv1VegDY2juO27qaS97F/ZWP9
tUaheALn0g/LI+/is4Os9ug319tLaLuWvNeUEc/hsiyQZiDkWrn/i5ABdSar+uBVUUAfk/ElL9vv
AvF9X3PbfL0Jaw2RgE5OgX/Fu+C61NMx8uVTNKiPUJ/I/u2ZNz6osjvdbs42TUaYAyyYDOuUd7gh
dOhfEZXiZVVht5cLsC0zI8YHVAuBhCbddeDR31okf8M7uE3LmO+dUbYGjAiHz4sv297DPrWC+pJD
WmQo2gyHSZXeHiHLfm66pwxeWHSdW8nr4A0/XS/4UK3NCc8rlrad+hBBqPC+dox4d4Ar8yeJkRJA
PsOx5dggnRvV4YcwjP4PzVgm3ARXs9bJI0Jkd6177ObD6HZZtax7O6JlNkxodZlPeAa2WiAukV2f
Vd6mM4fu1+r1xX0r1nRJgYOuH8xad9eK939O7TAciknsiX1bjiQTT73Q0J8Eb8crTPTOBHt5ovUX
5ON+1u1d9Y0oMmHUeb0Mng6FuDrJyj8wr+kf3Qa+l7dXkW16jXjO6zAfAG+AWvkY/hOqoeQQFRXL
njSxJRhMtHQOQjoA82N7FVNy3i7Mo+QPtMY4xbBs9uc9ayfbPBhRTeHHvFTQVb66gJzPaV2u3itf
kYFFpbeKvyp4dn69b8CMM1x5eDQGhViv09KHqbfUcdYvxZ23KFOScwFyK1/qVlyp4+uspKsLM5Im
SPuyFH/e7oAl5EwMNcDYKkzaqr160HbN5AyOTI7EK2DObA8UYpkNEz8drs3U+2HfXnu9fqLI6ZZR
eMBr82F7Kd3Xi23BvTn2igW3Mxy0zVXjPlgJ+QEwpKcxCu88h0zodBWtGhLCeXP116bMohaGbbCJ
645w07iL/RxFJoCaTU4HKxuMUsecz4NUgOIz8VQGm2p/U3+/PU62qTDiuxypq0jctVeXQDJtTlgH
hC7Lj5yhXENGUt6XMIaYzH9PCHDasOtoovqau+K7H4/nrRax3UP6QewdrZbNKjSiXBLW0ZaiRkr5
oFMYSzaHYIRB731DZUR2UDd6BaCtvGLD/VQxJPjC9ceWae0qkt1uwhZ7xplNuzVRqg/Kq9eV/g+k
78ssSRbnrySGc9ddTZiI6SJ2YIIdkeIaRv6j9mae4VadOjH+c7sByySYqGkNm04txFpcZ9f/0CbT
r4rviVvGwb8X8nduz6Y4Z1j0FEAyZzrOfFnL6uD43hJ+kUkfeeNBh3FUhQe/BUy7ydrQT3qSMrF5
fKGG0HQRSZEZcPsqlVIErEgTiD0MMmOAwxbLcZa5YEsqVMXzE5wedeQdxEgJDM7CusdcNGqh3p/L
grPkb9cPK4d9apnuHBjydmqmP2mnGvm6iFKjKrl0a53/RTgEeD7IQc9Mp4WPhNYH15/jEkXwKexY
l5W6V7ObhuHiHQdB+Actadjgh0pXld+IM7ayT33HD0HM4GMwb3LSIwxegjTyoiTHpQiFRSSZKtRZ
p89DyZzWTyGq2MZPeUyX4bs/evBJ5F4PEXLHLf+umlXoOeNRXPsRIPqd450qN88d99JQv2efKvyk
fj22dSxIlELrEHmmrGnYEnnP7Sqp72ReomqHH+N66Mo19UbAoz/jeZbPfdqghh2SDHZtY1ClZGBz
/EqDgdQPcyNhEXeizlpGP/Ua6Cl8qQe/pWCV0cWvvQPNY2+ZUo8ttffLH4ay/9jNdet0GSfBRmsl
s7dG39vJ58GUVSufoi8qgfroaxTK2G2OeZ2zecmKuhco6E0lSxp1CMKOyyb1knHamHMaOvx5mvTe
CviVJrqgp4LzGhnvqqgkpyfJE8JJGrZrSP8UDCSGJh3iMvd51gM4Of1TdTJMyOeeBoX/WAyr85zE
c4LOAtKfY8BgtHmVEHUJzwn0doP/jCouqr8SFS99/dBVvlAcHjPhxGCqDW2G9a8KSuHlNyihlfnw
OMU+7IpTGJgVoEGOdNJKfuCTHwTDw+LUcNNIF17EC7xK5+SvqB+mZTkSPWhdPYhwKUifAlKKR/gS
TOvE0gqryX1tee0kIquDOGR/R25QanZkYcLpR8eDbVr96IYwnPrlOGzwqgdn7Pz8tWvXIoLxs6eW
4ku+4qd86whE+T+toCOKZ0UDiO4+9FMPrl5Cw3YqMxKvgYAGl9Ms/XFC9s37BHRpUfJjC/wkbYCd
Fb0cDpHi/0PRlWzHqUPBL+IcQGLaAj24PbSn2H7ZcBw7kRBCCCEhwde/8iZZxMfpBg1169at6taX
AnGvnNeJztbtz8bn1fR3OIhcdbdlRd6F1mAC2Cb1tBYFWE6GEHRkDBdTH/H9QOA7Efa7auqV/OOG
HFMujSqncr/Tuiyz3zqb2X4Z432poqPQntCPKomGsjx6F+X7P7+p3N3QeLZFaJG4yt0r5thJ+V/k
Vr7SW53HOS8wLmoUPbpy0919SrtCXwlWVXKzwydvfcgXHa2n2Wfc3iLKL1rdMYo3ou52j/iYX7NP
t+it6wiGLGoDvq7OoC9Dh0t4GOBfNMuKUbRlki30bdpKt3wUCEnrYI+QLqp7QaQ8MX9CVLChqhH6
TKbz1FUpSkfks+e2pplJPIWqTPP50VRl1WO0QhIdhQZ2gXze6kqmdjyMbhPDt8Ccz6jqaZ6UfVGp
c0ktowSyA8QROf0ZuF222yjL8VdL2bKFyzgMCfkPjn1V/ww2cIlayeGqyo7IKtvzxzXxPf1VJfsY
LgLnINI/oYWP4891GEKvsMb9uqi7roDAC4RTwBQuxq87G0BwRUkyv2AObB9Es5HEA2kO02pJHSgc
YlWzI1c9P9EJPrH+iwkmx+TAeGBlXDMf3Hyb9dusWR3MGkdfmewQ32QG0uVvdq0QNGB8F/f4uEP/
UhhYzR93rvfp0S80uRibzRWFdJFaNsLSC5aZv4IcfProYMUzDfWKAb/oC4PuiZ1bQWW15mCcZtL/
TuQwRdduqxg8CKQN6To3vRSBRG0cYQ09RjlkqRHCe1NR/SOjkOSJ8SJeWI1EUT9dYEk/T39TaeX0
Xlh8vH9FHs3b79TidkKSEeBqQD+oM+yYrrrAYaZhCGffVyJ6e5yTTNHQdMuy2OcwYBoQaVU8svlc
J0hnnx5x3MzDA5g+jiyWciEjx0TipsI/1tseNTodMQF0Wo2Z4DqNF7tEyJ20YrSfebmu2xXjuDjb
EVgAGwQslY3Jvk0UT/TFLFVXdTXfV51/qyRms29Kkg3hSq0J8hRH2FYP+5iU4zvTZOcPNHF6QaCg
DOXa9Iggsi8RpLT7LZnGkf8Ha5TKfiR9lFXnbPfMJ/W6d/lC4Ui+j/ljquMykXVYu2HobgFS+v66
w7I5pu1AeoMdQXOax5hbQb011lWPu2mqVzEh8r0GX/MzK10QjM1MJ4bbedZnVICYOP7VCVhKDfdI
rSBM3C18nMpwC0PWyK9NqrWCtKGpWNYvFxvNVaqO0DXrZa5DvzrzX7WZOHrAaYnv0sRynqKvcVQp
hs+KSWVD3RFhxtMOf1oNAReycZNv7F+i81qk0ZrWO3DLfyULWAszcQVmbphJ57w8bq6s9rehgOZo
q3HPU1w7POM90rk6RXFy0iSj7YxUe3Eqd132rbKYNi4uyKgF59aIwsZ9XJsK4sCLKGgRvTvIsH76
dDKjT9sG7HoMxuVkOokk9sXTT34bfrGJAWT3GhOBeziFbLDZEWc9335X48RJU+W979eLFKxHoUmR
UZXB1i37cVGthE/L5w5e6X6uLayMAuxQDIf8pB5ho47dvkEdh5b7MtNKz/VCImiDLg71pZyAhoK2
dwFC0myvNSu9J0e8zM09cg6q5A/P4RRT1gSBwhSvAmOebTFkEGkfugLxS6es6JT+E0I6U30wKt5H
DJlGMLk/sj7GM+7S9TPFF014zbckrHM7kiJP0+OMfxZ5o4qY02co1JNpPPHIi/zU9ck83nVaMn5l
OAWmGM3NsG2idq6f9J3ogS9Mg7RPptu9JDjQy82xFV24KBJTq+Jpmz6oJgEq+8qZ+BxnPL8kaGdW
Va0QPLICezqtvKxXQMdxb7rQwZWgCWJdC3azCowcckiPZpc8wI0szU+4VrKqBegMHWmhUnbdYyKm
QK9DBaA6tFXQA/2qRGf6J4ZEE77VnJZ+2Q9zXLz7kPb5i7Iz3/8jewpo0VRaFIG2lnWC9wjYcduO
MHCbqwmxZglVnwUCW31RTzSaS1cXbN1Q+a9eJ/YekeHLZe2DxTYdSZytUSPTCEcLFAkLLtJDxzKR
Kmghipj9XU2Vza8jHwQ9e7ljfP0mFUVSbkdlJbycj1YUIvrD1mrckORIh63zdVXNoruPAB7U32XT
qV7qeejJtLZpBiPLtKn6aCrR8swjTBUvjiRrjSftcyiHUzdm9wqIzH4XqwIiRrgM7IPj875mI/83
7lwt6kHtCEIIdSLGcg93sgiMHHRJ9EJbKGqm4E8ZZVmM2chuKXGY2xzZutlN8H2qHqATWqLnVPFe
vm8iJMNSq71P8rwN2+BUeZPjwA3zHdLpOH+KZrnfIk+31LrmBu/zeXV7Od4xKzAe0WJoSZPhJkUO
KhlPMYcTgr4gdVrrP4amKAdb4asE7pZVqQpnLgZ/DGtjFN7MdJYiJXQHJMhtuh6g3uA6P8leOacP
gDOLXlEVuMwMpwxx03J9LrfcpNWhIo4O0JFs1KoLWrya741iCTLojlCPfUYwCmogR1SYega6ztan
UllBLcA8QvAkLLfh9uPahPQoZMB6WLr1zf4DhPpW7F28IGeyrDKEvu1D6Rk7Dq4HOqit8nsngYBW
RDrXQEmGf++Z0QsWoRu36j0FBBzf0h8XPqQxDwPx64Gv/ToPtfWSIqgOZwvMgG5Kg4SU+WaAd7ZO
ji5bSKExDhLZeX2CAxcCecEhSrVMNb7P2tNakYwEUWdRtpS3yNBJVo63Iuj2WCi/ZO97ojVeZ1zM
/i8XLJUbyrdKZ8cNbF4OEDhgq34t1hf9J88d42Wdi94QbObE63Ju4PHTl186NbjvS74DwrUlhuuy
t4R5IR+F44u8ah4z8uG0HsbnYXFdGh+rwZcozPrdZOUAwTWai3ktYZoeAV6UHiql2iXoXBet7fpB
wgxbmcWzVnVric5jtk4WxUmI1uVB5kizgjWLnPIRoZwxRfSDDitdpzYNuPnUgcIbGbXU1uMmSlsJ
86ryhDDyAm7/souLvWqcclv+seJk2P+Ts9XufYXx9MbaJYwq/iX4UGFclATs9R4ON57hTt/WzQ23
rJA7/UdiR/up3rH7p7kJYzLn/LAWMGBBELNNO00fCcEq8vBuH/k21FOeLjEeZpiqQTd5z6bwTXPk
+vHzXuAOHOsJFqMxEoNlpjq0Q7nIRIK7CmMPX7PtkISU2I5FUKzjTG6phFNJPYqUdVm9qwEpPW3l
iiooZHrTLWMHwLd+//J773GO5yhFplv4Vfad+Uorw/sETUWlthiRFn1A3bX1Q09VbcEdzNUDR3Nr
uWiKlYaBOZf3yWucbOMS46sWP0lbOOr68TuC11CaN51ZN5k1Bk5AogQumEz5KnB1CN1ojkXyw0L4
pTwpxP/1n4JPffZf7M2UPu6JRHVAoDV3oS6qVdoHRZVJH5zB3IiFK5spxD3n2xa3W4aBYVWjMMr0
LRL9EAwFN6AefDBwFCHiay4WrMQ6Rxtiu4rZSQA7hwEtJA0SOpW3mAozTp5ggUj392EtGUMRr2eh
4M7hhV3eUwpHSVdTz0oUYXLOJYzJpjgR0e9yjHL3u6vmaEofoBAcooeIkh4xDzCsiGfV14g7JSyr
19j/cr1LiheMVwm/Ikpz1/sTVqfH+S5gC0F1XYoSVMKtTlUV06PKxzGKam98/reLBsTA7ahs7NYY
DHvCRCIFE0RQbvloUVVDtj0EeYxDsg0e8G3UpWtHLkt7Kwsr5+Wg3OwQ7tqZtPdZs018KsXdOK4l
fMrWubNsOiBSMPV5SzKkrq+NBwVDEL4Ei9uY1gk2WfKdR1EhbKO3Yo5OuVin7dcQ7w4QB8ARozHb
xvqXscxGAkAF2T4Qs/e+It+MYe7ro8di6f92yHrdAoD7vJirWHDc/Ko8pJWvsO7v1qHhy54Ut2NK
7YJCJkqm/DmedxVj3nThXKKkTxxDRcXING/vZcA+uM+tirGtAlaWeYZBKgIym6Dn3N5ZFml2KqJu
JGO9CNf154yhwXmV+xyFreVxic3bkAnC+aRGUvQ4PFgKm5+l6WATvt2pxKYpDMhBA5yImToj4Lss
0vyFcr53V0g3dcXbIHvEGNQyTvF76j3JrZ7fJwaX271JNjxPciqNyTWuzjjApopN0zo9e9QWnblY
G1ZwtbIrjEQkbtiny54vfssga0UOzFLnydABo6L9heH0utyXcjmmCdz4MEeq421GGARJi/hjyuCq
vcOgWZGO16qivKPN2KE0JWD/ge5elmJU0jaIU5nGP0msK4zpiAQPydQhoinNmp8zxrga+ZtY/fhQ
oOamhv4QRrRm1TKnb9iDZqB13tkItsNzMW1z3hhgV3QzAiycrxPwQg+fEwgTC4Y6q4+g558BNYev
Def4fpnUPIgrz2mCEf9VYv4aL85RYMPOVPOxdGmWPJY/IHs7xKVT/KPPh24qr3HVbbk96Ej3ITqZ
ZKz67QJnYi7SgzWZzcZj2vM+DyfqiNtAIKH4HCf4gXZrrm5+yrOswY/zX4DSuJwaZHbzuTz4MAmS
nAqUHZk47xhDhQJoLB2satsQXII6l7NEW3i8Eu/sq8Iuj9VbrENZ4arKQKHON0KDoGPnCCNpwbxY
5NI92oAhjWuOfcOnhsB5S1AkD8cr/5wM+ML8mVYT0gSbvuhLZEX9ZAajm8KRKrisEEgePNkGibmL
CQJbSFhEvtWwZrXLWKtp1uirUbFE/8HwIT2W+fLi0zh0jSCDJN8YbfduqXvDgR/rQmOkSd2s3KBC
xilvJ/kIe6O8/5zVKvUlxyLq5qZD2Ac2GvykZ2vwvRRYxuOUYLDyP2+AafDfYzwbJGWZsiR68Svj
a462t12kriGvEOSIu091+uxQEa/dK4Yjw/SKYUg7fKHLCAsvEO6ztf8GO6T4IBKutq+zzOLltshw
81UH9K2gUTyM05CGhxQ3L3ZXVVlLXR3jTpPboSNxIOw4oZQTe1NNLmGf0kdZiccx7XlvbvCBcYo2
PmNbehEUkQWHjAqVvvitgiKkCUsGvot0KcfmwwBe8Sf+sVNyNebMFP0FWOthRjORhZhjCWYvR/9s
3qeTHqKdgHuD6WW2IYg7YSidUgvsMqKqmK9W9jTDYZgUlB1BNaDh1uDlUPmR5XGonmMUzv1XOuLg
fJ4jO262LlAR8HsabSR/06qr2Pc8YIQB2hjp/AojONAj1RMIl2h9x2JV2wsQNCnvQ7Ts011wInwO
Ky7yrp7FuleHzYHeg5FOIqr4ngGhxGdGim39lAOiCl5SzFh3bSWGSreY4Z/F3HYbp7DGR32ysiaA
RpGP6Ir1ZXhnGSoc+GxJHbqHKWwpwpPpWMQo20olGYbLpnwz/5zpc/DGVd/nn/Fu4NWU4hBxW1PF
OK/8pUsL0aNLuApbXnDzJy+jsqxokZYMq97ZAAPXO8f82oHA3zU6YlYjLppIoZi8Q850mC9Ys+5I
9qTHY2E/TDinW/7DiCJD/Jah5IB5NYj8pU7SZNoafOERBLlaF3Goqmj/6Do1/IbfA17U4GYa3Q4z
qXJc9Gm0xLXUpBxqWZkFbFi+SiR6muLqUTveEgqDCIxzoZagnVMXNsJbsU4zY3/nPpS/un1M31Gb
519ZvG9bW8XrejYSgwGpIxGuqilRp1zqDkm6OOrtCW7hRYwnyvkbaPztZRyzeWu62aS/kagIQ6LM
uTu4OZQLes+BDrXpAjENekrumACIHDkZ9cPe6YEcvMj8X7EjiO5FAmznz6QDCrxB2GMiQIlPy3pQ
TIul1VmnPy1cxG8qshFg326AR6Jne5XVuMTVH3A6mf2CYv+n9Yns1PUI+lDrdsBmAQVR+Xk6qT2q
zGnfeLJfShtx0rJtIvSc2gTrrXIdjy/Ydg5wNiMibTs7qw+ZbTE7TfsAAw+VT7QWpoLhTrqx7cuE
eLsQigD2el8lmRFU4uZrlcBU+2fQJXub+iX/oyKLSSrQ2FQ0DHdIcXAD7T8yGZcT+BWGcXubzOX4
MMeuilqyIDd62JZlbQLNBnJfGZ29xDPb9jqWg1RnYBRyD4Ix/SOSEkceX0d4PizYwHVflCmYriza
s+I8eqnU2YAymg/YiHnSVtuePTh0ufKHbMUIZJONMgvoyhj1otUmkPVqU6FqAmnqJRJWgLWWgH6A
HWH65cKI1wmidUSaUh9EdgNeuxONhJMo4hThaTlj7Nex6FCkzP2j++TM1cO0VjfcwHMHdchGW4OY
VdmWsHN8T3Rh9xaUI3p+FsXM0MBMa+Z3eVIFcrIEwPtUZcMSwMsUe9RSuMEFWqMg5hAPxntAp2Ld
eHbbh8ShQVTGyQvgLe4zjecFhMn7PT3TH7bjoFDCPyxZFsXtDIEeOjewMHJ1iFexn0ME6q/pUo93
D10AJLkg9pfPwW7gVFi/ovmFBmO23Kwu3f6Bj6vEZRWxWc6GzaikVCFEuGfRz6MCa2EG+JMqeqbB
dENTFGtxJTQTz0Ngozumo8CqLZCNlOPEy5EWtgKZ0lp6umJ0Q21RaHEI4GeqaZDT36XY+GtJ82Vu
WeoNOc45fMKbivR9dhQ+A8U8RxWjlxL2BHd0wUI5cyCc+WmhJnuQyLTLj34vqqfRGY7uSD4C3le9
+y8RkLc32ez7W/2TTHeSHjf/ZQ8u/7nEM+QZW9zYVUPj1Kmm2+F5W8vBFslDqbYdbKtFdYAbGtMn
b76aeIzqYfIZODc5z+Au9C6e6IgJ7tpMIn3gaJndbIFspp2rgf/0uaLkN7hcw895Xi7JgQ5z6PHw
cMvVsEMgr8nakVem+bTeeW5pQE5MYuZTgp7rK+TO6lrmPMsfGfHY2shGteJgUQXiP59hWnLS0slW
sT3fr52U+N7ATMtr6oPktdFll7y7sUr+chhE/Ql9DtMIUBk8FVf0C013AOPRx00PnJ80FENsFCli
qfG3yaBsfwGT6bv/nIErWr1rAP/XhZLhn3RroVtV7JmDE4uhuJpsnmm4mq0Lh0BKpBJb3u8xfc0o
R/MUNu+xffNR4XFpaijjhovQxYamPuU6aaDLs7y1lnFZpwU6nS2+Zbz91Xk377eAIun8iEw7GBkK
s0RZ40Fgw/LOsfGzCzicTyBLTILkFXTEaz2YbbvLAylsM+LOLuACq0EXVWzuupcNaG87VwSsWW0I
R9NjXGn2MBKc5yjAfw5+3I7ZeJYjDQ6xwsOm2+7n8DosGNH/rfdy+K8HyjPfg4YHzRmGw/F1DzM+
VjqFbq/3uSTXxK6Dq1PoGO4oBcZMFww4HgFBxUeYuLtONKwfGBlVqKGraAI0R1o1PeVlzP+Oy1C4
xpnVihouUVAoMAiVGwP3w0vSbxGCXhZUFwj7IcuFZmhjHS0Ct75tklIMx2dpvqvTbJIsAAh2a3Kx
I5PfEgKmpwSoiNbxXCXJcSnR2L1NoUK6YajG1dc0o7WOujpLbzGKtjxvC2jMYz7tVQ5vvr6K/1C3
puaDIttAHiG6KwFSZknuYXFn+VHhAopaxM7O8oAGK67B2A64uQHaoNBB/yB85Ui+XdoJRz7qJGui
8XtQvhy/x7Eny2EY1dYkXZU9Dcs4EkSQj5N69slg8tPgfS7uuxkN8lOEVgU/B2e6/DznqFybdI+3
opEYArzGsRnmc8qhN0BqCZ7c/SYQIXseidvpjekW/EqDiRjRwignje9ItIoCq4VBK7C4Qo6tY+mw
33UDYAucbKOhR8htBrL/BDyS9w1LM+TQRMiRfSwHP3wlqN/Kyxa6hTT9BOUKUP/Gwz3MbECiQuSQ
46jskqq6LoDh8nUdyx7TBUXFxYjs5G13lWlomhX7yUE1N/9Jk6LSJ/DIyf57CgKLZ9kqvdXalMtd
j3sIfm7GdL8R0K6vMZgGc1vuDtfFCifL+ZAQFFqoJ+cKkzeijxLMBieMdxuaNGpWA87lslPTP9un
k61OzktnPsqSD4v+2ByFNeE1ZBgh8HdWxrEWUF5XKIbIX8PLDtAGnQEYV0nEl23+4ItpLGABhHlq
4iSkhFEfrn6SKnnoswQTkm6GVOhbuiop7lFoDwD0ZQliO98iBNCVA4oYXWfxGPEr5CNRhUEYsGeN
GBQK9RKoumiBaGTa2vAjeUfVy9502pnQelmBv8urjuJKZwkHEZwmRN3mhENREPMhom06l4s5V7up
HuFVsBenbt2XhxRrnh+yoDcwlyxGyrBDbwQEoxPK1Wj39xtoFpSpDWJwkRefyGKYHhX07rYuSTW9
odwP12JP5m/cBfQjruDc/DTqHPW5tFZDnas2oq8rbAUdVC1JZrFe4NRYT2Lg0cGMtgCiR8b12wAk
Cx8IJGLkyDlTZYSsUSIptjZLWcsQDXeZfhD1Ld/Ru2pkkekXIK6uO4ypKcYPZ0uLq7Ts8pcMaSqP
yxRJcpBTUaRIpNB9NfNjgsYe7t9FqDuBdnHAacaX+OpUOowvy95PN5BKyPE6LoXpL9Xcgfnw2dj5
M2SciWoWzBuspIFqwa2HpDTpUsOeGMIZYJt0byEWwa4YR1DiLSCqBLQqciIOIs+ZvLd9CaHIusa4
CjXrYQ+7MJJO9Q+jNNxojOWjEY1XJg7UwtO3NRRuWAemRKLOOYE+5XYXwryAvyz/bUJWd8MaS+Ss
hD6OH8VQ5O/5POjhrUSD6q+AT9T9qnmiQFKwNL6PElhtLrXGFwEB0KXL645uQwld00b2OzUaHKtF
F/RyGmHS4MAw9L78kNrQ/bcqOsRGNljmTBWNTxe2H1Jj2XVExm0/HXwfjeoKC3PB2qrQUXGTxtbJ
v6gk1+q6xcQCVHiLMw79Y4qEKfAD8s0WBaQeCoIdGDpvfZbWyCWu3lQ8Vvoend/wm5to3Y9LlLPw
S2+JH/4M1ShjkNNzEUEWBne6MlmaeEzLtx8PANiulWmSfOZeqCvQn7cnMFaI5EvzgDHidty7eUUH
t6L9fg3o+eZwRnIOzc3guSdnD0uv6QYlDXIudlrw/rgMZE7hw0A8OQWE/2CeGt0YfpplCfCX+iUn
tZ7KXoBgQJf9QH1sWCtBZf9yLGHFDZqwhLUwa1s/8nktvnAipQC4pozsYTH4cE0caXsDrcGIFKZM
HRbUq90BVYiubqKAxM4ThxhmmZrVlQIaOMg+5Pyw6MLtLQzkjbsrZxgJ9bUBCuvvlGOzOGgTMXPI
kPRmHz1oa/Y5onCMrlHX/7CGE2iolznM4TZKvX7oocn6xLBXXDaT99Bbrwu1FrT0vpLLRrrd3kjp
9uIetxX+NXcFFtIORHhPwzZeB13s3cGNnXmK6VBd0lCOZUtEnJCGqk5sj9R0068dT6VvvGa81WQB
fxwB5/0hAM3nZIeY/7PHqpzOARW1PMDO3HyOpaevEIaYO8hqq39VwuwrDGTzJw3tzMsoRxXVOzXx
Ry6AfcHcDvs3qjt0F1DV8Ucvdf5IUYr/66RQDBz4qN+2vq/KvwJVNznNKiuSBm1FFOKgm9m3Vxto
SKfhT6KVKfwPia4edvSfv6GyBWhDUolvpyFGhbFCr3NTAlIc2Qwlw1kHs6NhEZZ8isnRp2Gar8iv
XlYCGrgqinPZw6oiQZM2NGjszBMOlh2NqxjICxXXJocjnJSWN1vS7Z1V2G8/el7WWrmiRaCFXU4I
7xID7Ndn79uKhuGp3ObuCUdqdLvmnfiSGFG6oTaAZbUeNqvQB6Ort6Hff6NjoLJWxosgFzstZr0w
VzhxDvsALUmPfB2nJ/8LhDU92IRMFDyzc/G763FgcgxSf9mVmuSIEANULcNOAK4BE7P9HFOi4iYB
iVi1NNaQaDDI6dEHWRlQAPos9A3l1g8ZTJFweOgqwvIGK66E+oUHfSBwS0QrGJzIQ9b3Zj0wgD/4
MRVyyo6GKCcu42r7O77AIfTIIomAUDCwYPi52bd21ynbDkPeDwzN+3zPzuCspjdICAnYbe/GGFaZ
g99PiVPmTvsfDAjOEXI8WaJcgpsIZllLmccDgLnJs4PtCv64VCtbG3wwHtdxDAU01Z59D4BT0QnI
Ws53U65S3240SNJCnta/oJctrqkuFX9AExk5h6afSXeEMArOraHQbjq7AUCQ7UkHYn8Glikry19N
gYWXdtX2MPofS0fQ6cU51TFk40xw8iSzdb3AMjl5TZck9Qe+ROglQK0So+JazNgQQvlQk8XJu2qE
9VrtFsbEGewni28QDeLHRiLN7xdOxgJ9+F0Ah4KUUiCPg/jEawabXcQwX42DA9DQU4FFpyKF7O8f
/rIlsw++QZugSpqxV9m9jdOixjx8OOOVgv1CEMtVeFAIa8QKVBIgAmg97r2JfhqlhUeRixISvgsE
uB3N65ODLgT31hyppGU78cNrGqT8VoXhT0M8wzhGgfhu5lDh+04DPNjCGJnWGuF/oVhQpun6HS3R
aBDDP6DjpbyxULqZVptUnEI1Fn/7uCzlGam7ywFbuEP5Ae/Ppe1GxKsdKpksuk5xYwL/pzAiTUZ0
3tpYjuxm6SgO1rjEKXQZOk/KC8jC7H5Jx+Eryqt5QUcqxgkDtjOydTf0+/3Ii3WptyXnawsaEW+H
wCborkTY9mmswnbIuABM5p7lvKbVoh8GVqC/VvTu3RGDwkFl0XPoivh18/lw6bmq3mgCngkAm26H
ouuMb/xmyHM/DICKWkHQB7VXXj64cUj/jJ0s0t+D6LaIHUeRDNWZMbJGT45BodqMA1zKUbWDbT1m
i4cAMh/7HhGvuHPXE8gXlFwL0QiLydFQnlscYYm7Y9EIOU3Wl+YzWQawgqhqSTNPM3p5vStzebuq
qkCHVhXTb98RcpOhPchxP0KlVKcTdsACUQlpPXQWt6PINBQ1Y9bfgXzXX+7Hxr6LVPHfLtBuAfOq
+XjckgxtrLyUXYkYaRBFJ8RADB/weczKZoj18MuAU+B1+T9HZ7IcKbJE0S/CjJlgCzlqSM1SSRus
1CVBMAUQQABf/06+VVtbV1epMiHC/fq5130G0YlmM5L/ghAd3HZBJKPUt3hPEmby/CXahhHdQRKV
MZ7tnKaRzi/ytl8Ot658XoPWDnd+Jkpzx4CpGY4zZGUyhORtHgGtJ3nO1kHP99oqcg8u2MF16ZM1
9OO1OWPmfhm/RKXXj6JfcN3wrLvZwY/n6reVkwkTa5DTi15dFR2KuSTuZdVW/lRXUT+faOq0uyPZ
YPJOk66NRqmtJ7XrEMMmaHN2vxKBtsQHgSq5b0Y2FyfRxEmRIRZ/x3xG1a5eN0MGQgMr5dRlcxGz
bl6mzI/+eDMxuklOiV2nGTLXcJg6w0fLlpm4TRGavF8xo4WjM4Trf/GaTx/SXsr/3Dp3e7Cplqag
y7P5psnKuT10o3YWVonUV2ZIwlhfACy81AHgjk459uon31ihpm51EZe7yTZ8ks50O4u4/Rg8HcUq
8VZ7nP8reDHWQ6SsMDpd0YhbwjnmVGX84BZZoTC9dQ79HV1jrU1pqpvJy2Jw8ch9ylTk3naK3Vqe
tqy97zOFNy3E6uRff2iGzfaY+jMth5SLC9ELAUo3XrKmMy65Ni1ZHJl2RJTmS1H6ZP9CKIR9H5jH
LN7a73GskO+sePJnxi7++OXBtvnHjp029EN1E+5nKwr2Ytt+t8A4TDnZoRidr8pWvcM7bZ1pj8H4
p8FwOTK+cy9Q++EX/HIXHQYGAi+ztbhfPAP+Q2D3xbt2g2wGK9BoklS0EEOcwuOHduzhjzvaa7ur
GfbvxqhGifF0HLCms8r2c+xA3ww2fpk01EUNKG0q50sV5TBduoyuEdmGZfVp7G5mLzr+aMTd0Puu
tm592SKOVo5Tvsk1cOY/FkjlEe18YXLprneskuluyyC4tgeNr/7iIyh+KqIevoYRvTFxQgbdySrV
MKV1bzlEhzKBPRQAOG9k0E/DwbXdbj0BqfqffhRXBPuBr4yUiDtquG09IHXLdtf0pcN20GoKHD63
NeDKa/Lx2118QNDVXrMhndxme6JBGm41QvBtsF6PfPyxu5mZKZiXULu8HtHC556ommp15C0kzyBS
S/e12uPWphwkEHV+nF3mnG3QkXwKNlakZiJAue90vudTll3aDuPAE6qU/2t7XRDu6G1i1Gkn6E5O
63rD3p2wTybGX4I/wVKEP4Ywj1ftLtMnrgt5uSIcJmm8tj8YJLOFUaTr/K0dCE+yY+NHVUddmjkb
R1dfBaemA2ZY6iGjrpgo+epy9W6CMtbvHMybR0xxlB1zRIkzA3zDnBdaagXSlM678QBVdpk1lVxV
0UqYhOCs/dEgY2Oixx5Wa+5sNPTWv44JoLa6JvGLVn37sx1O99GY1RecLBnnvBUOP6SGyPYbDEUP
yQa9X6YZf9r9mulsb9WldZgq4ex6ERI8D3QbH7FeoDJIpf3XWDaImhl+giHRQDH7wWkUsxnKhizN
Kn73Ze2xaHRrRdXQed10N5PE2CbBVgxz6jQEWacVtx1j9kiOrwi85d/QAZNnrIU2P8Z2ezN1PVIC
59+lEsTuWu3G0T/ia5nSkpnRvqvr8U26lbotZJs9xiARrxbQGw+e3TWHCXbxwWprRjTWWJ5M52oi
LMLwu4+vcnUWLlBI7bzcSc/luFuLajwJgZuBhPAlgqapmuDEK2u823wanB+7pddIBs6ddl94LoLk
CHfO5tEBndQJK5aJrUacKV51sw957XRSWcH8z7c2GIiwJxdeWMP0afrccdN14gZ1aK+5f+Z6byvh
k4w8LqeA9XMWumBeOSlxDO5+pgb/L4hG6yfmwvLYFVdWIm2R+UyKZYlJnd1XVGtz1UO04KvSb2Xt
y2BvGbeWyRRa+Q+jlPzXl7X9XGQ03Be6El4p0c+cCkVIQ0ocp/nmPnWOs9f7f7jf/fLc8zd7AwUs
//TZWj0RCt9ZR10v4Xct6GPZ8GsjacaN+G9psNEclmAqv0ez1vuJQde9o2xZHKS1oHMvGzlHuzxY
vLM0nDtJzLGUbqtRp2Fy7QfiuachjZqlP2nQtBqHrMrtXS2ooc+a2MsbtdTi1oZheSsC7HBT38gB
h+VSFMy6a/vPrEE8Os+4e22a6dazV/UGN1N/FlUwP9a6Q27EZ3WC17jukGI+A7A5KUxaFREzwzTG
d5njieyomFz3EN2NDTYlbD7TAji0od2psjYFE9Yu7/vI2MZvaZfJVfadXVEV8W6ZDLpBNiuePcMx
OoqpvGe0Z33LwegrXj669xzsYtcHXn/WjbU5qVnG6le5Rf5vbES9d0PKcfoxFGPDTYHEEOlTDL14
QKi1bpClYF2Yj1suKQpt/zlsObpgk9t+vN/iWAMjrxnKt3LjUJxdF3Q0MSidr5TZowYKiYErtqwU
4iavqJYYn03TLg/H7d+SA3gwV1d+yobj8GN2QrphPjhzX9tF9GBnLRAcwxBkFo/qoUqCKVLl0erh
DG/HiBEpyDzTQtdiySlGpnEkkcELwqe+aXoPdweeHHv0jH+q/V43VA1yaJfDqHhncWUGJrjpZ7U9
bZ7nPnnoIAcyqYNiv7bw6MlKmXb1UqgS9dTz7DsajHz40/ejxxYhtrg6H5qCMuMnjJi+WOxeLQ9x
7I6v1KzLnVjpyLHvoVp5tFf1QUaehVLS8vn622zeAhRpwBvsXmNaZ5bz7a8xyzGL0Prs/2918SLJ
gznZdB3MXpw6f+Oeit+lXHHZMBxTVlSkQVVewSPOXW+8h6dCe4Rhn+R+7rQQ+0jnUryCLRf6cTOM
zReClBZIGNmbjuovqmQ3pH3T87VFs5kf3SJrXgpkx6eosdWuaWL1XPe2m+K6yNWJvn8mlF8E33bV
zc5tEPlj8bZgtHhDHo/CfbP19NSTFQfumchxB8sfoplaqAHyrHBufDmO4ZljecbVaDo2wdsJhlln
2ZJqVdEz5sDaewg2Lp9mP5hq2TmQVazKLfrpKcyBbYl2KR+WYenuMTxw4WVA0VxuhVB7JDBveIJf
iIjqJCk/i++czVjZnnhZ5ZQPlLlUUOVmaJTjDGEzbZHb4kTx+dephs1ydtlUu9OxqfxNYtucTHW0
ZhrB08RkwmWuWkJX9MrReWpR0ZXplm/NeAAyU1h8+jbeh27Z27zxjn2Wftg+8eOjMI8b+HZStDY/
QOay3yLSvvgTbA4NtNI14/95iArBmWxnX7GyaDGbZbvo1tI31hib73KQED5DkK3ECsFiSHI0+CWA
xm4knwSWGi+xl256wEy2Tggh5LAduxgnUeJEHm5t8ILwJy9sJhSBKobbcBb/Z0kwRKVBO/Gbw0jM
8W7wyBBIBpsneR/jWetBQqpMMJpzW+BDmu0u8epVwuiBVrxhNqxRoqkvFcNfPr3b0Gmj/8heqU8U
qf2DY80W06PrW9xS7Non32Jz+t4KvWmvOzwahyr3MLxGXIXZTVHY5gCwwHTNEu6TNq73IBkqHuRa
8ag4TrddwMmGW07Y/NxWTE12tbJH5P8BODa1O6s+zKwzPyIZuYcVufwSClRmb+LIqSOozYe+8IzF
WGxm7PxST/zGN3oR9StmcHJitq0MilPB1/MaqEhcdB8wVWtAee6WIFavkSn1ZeqmEngu8/k2vJaP
waqZGSeMPMddBsZF/ce9VnKaLaT52yJk1wHV9Z1kMvihkIMeBUwsjCYF4Vmzn+YaLYueS/5x8RGR
U3zv5IH76ZVO/h6P0DbUv3zZRR0UnwtP/B2SwvI18wQ4O3eeR3BRxl/YUXjSWZwspfstgmK9cYcY
zQ+8Dmq3nxSzAeQ6511nAvt+5SvSeCdxa+pMvkhcTMd465npTG6HJZN5OoPabsLemTK/D34LrRq4
1bmM77o8t47XhOIP6AxKs9kVn6tNx5UUqmOqw/PgfFuE2C6cyPP4pccuvjGFFz5Ek2xOKl+yB2Tm
+A5GLHhsprihZMGuVKJED9aha3z5Mg6ieRisLjtW+Ll+R5LHI8gQOeyjEtG9wSvZwgvYsETaY1Nu
EwTLf8IdeJaqtgCEMSNpsMxIiK1kSnPANlxVn77vjvpZ2yPSEW6h+uSEJE/KEAw30YXwpp0/NgHU
QVXnYq/w5/wEzNrBOTFeHVpcB7zn1fbYgN9earrhlJaVV1t5LnurZRzUP7i6IA6GoT4Ts9UeRShh
hzRLmnobLO7UEfT66Y71dXTjXYsvwxyfpqAgBBY+Mr+1c63/WlKoBlTIth8CjFNHq8LcsHPmtSr/
+mE5nqucFY8oLRSpXEbAgGngYRM41Mhc73OzYBUXVegmnnTwNw54eeMb1ILNeXYEgcycNB31JWIS
PaOrNkK4G78u5wQvZTHvtT05MaOv3qs/y9IzTLLDEEtbFK6xIomahc4HtWJyTUkfrf7CoLImUxAa
rnehKKYPi4FodLkKMhzOcS+iHd386O2jcV4EK3ABXZx50Uz7uAXj395Yw3IKixAZPcRxlpTWgAV5
q6SMTrFVSDyvsSjqi24CCn8/FMQ6bcMVAc2jScxn0uNL+zQynb6psFM8qbAPZqbgw8bh7Ajxrwxp
zUg0rygVqr7Ms9NEa4w2noXg20Fpgw212Hjvwdf9f1aVx/KyRU0W750p8LikYnjbBNa7pxHqifW/
l4EdNLheQvMdGQYWu0bXOa4BqIjhMF+LAthLw2dMWAMi1kyJ5yW4FpxdtDUCF/U8mx9uxnm+YwLg
vEdrQAdVQoJYtJBZydJOHb8uorXpSGlQsBms/nvYYtplfoS789i2hGT02jd499eKzsKfu2wvqhKj
3VYtfoPIEdvAqJ6wspemIPvHbGwogl0LEMWhtOd0jQr9SnlYLEeoV++Yrx1OtRWJ4oHTh2UIbR5l
LARUNo+byRdktRxIvmA4U5ZECetyGPA2q4K9ffmEaUnEdXnL4JiJTgsBHSWsBA5P89ZfxU7n2rb0
EA2pso3Xpx6BAT+WGCrxUKzxVu/6JRofVuDjS9j17nrsNYLm3EPqczYuWbN3O1x06WQG2PScYFoo
J37re6RBesPNxVXfkPJnYU+T7Bl05yHkee/XPJVURc4e2c23U4CP9sd0KM8ddfwXe1z6k4n98VeI
ueN4Ad7922OJCp9c1TU/TTatn1gAmu7or55i41pfd9NlyFvcS0Ud7WI30vdmNHgji4ze21pLP8rT
vKxtDhiPV+HAQbegNCFqnilRlf/dsjbwH64TZnxc0jEfdDV0l0mwJZR8Y7YDL1w3HLfIEn6qydAO
/kDpBF64U6HsVY3cMRZX1+TaEzDZevXSf46q0CO+Ec/xjzk2JPmOZYExu7xRnCmtcw9UVg/5HbQF
UiDfwbRc9xQ0XpMK/M+/I+xJdlKkbj5HcR/2V4plaGy+STVhqYyyyfud3bl663sXtU5vm7rNtt6m
MmI7QcTdV4zW2SncSGCZG6svMvKYWk1xVR42fOxTS1ldMZlfyzD7WNpGi2Dn1sI9xI2/3ofDXNvv
AL+h/w9Tq6uzHQCpWV6tsjLBD9EwMxcQHSFO26SJLC+i9GRxYdKsGCmhXaqwPxDjENs3cIRSHtAU
c2aAi31leLZO/dLRRuYBx7rT71SR6Rs7cLlXM+F6z/VK7EGC4aPnMSEO8VjWqKrCrco/PP0o4C52
/U+cr9dX2hHck1rW/b8rEf3ckLjJ+hkG1TDFjQ8o7iyMI518iIlHjduJtZ1CG+WcBn9dop1jQeOm
2M1gzlTDGe7Tva3hnktubt20t/0y2DsMIOun9kpzVynO+cm+Xcm6/QsHXqtdBSstLjgxRb1T+B/Z
N9ZUU/EcAzb3nLkZMnAhfMi6tgZiIxABc/gOPy1/Vgy7cseV0d3H8+o2ByVxJybDMPMFxRje3w0J
LbiRJN90h1Z+ZwylEDNY7EOnprQc+SznWJSv8Vg6/aVC9wVx4V8uEbtx7vzQQlTx8qJSSCcUyymI
y3zJSDAI/zNTTSkwtxAgvRRNzGy7DJEWgAFu+PM3GpFYwK6yT0vdRPgy113UVPonWBThDF0w6P5Y
cM8yTIQz0beq5GVjIEVfrRLkUhrHvhyr/dzg9nwdrY79RvjV4Z+SrWlD/3qJGmfJ95Y36u6behMx
NWFBH/43LnkPuVE5eaVfSgxF+g69CM13jURY3vVwNTMuE0/PL9CzW7ibI3q7XQ2yMaTcT8v8mG9d
TJ/AJLB7n8Aunh1H1eF+0qVcjlPQzQ+B72ZqTyRB59ZpyFBouHXsCMKG0Zuk13fgRPc9Zk+Gvp32
HkmgWM8Q2x10K671G1fVcBTD2vVHW2zOGwfx0HzapKfM5McjdZ0jH87pTBJEU1L1RGt0u9Krd7y/
VT58xYA4p5ELNju1E9sk8WOyF+XCyaBB6DQ77Mqn1fJppHpvPkehGtVdwRK76QeBzg+/VDCoAtmi
Vt8t4/Rwt2k9lU8t/kxGPSrc8mMdKFtdisaeEftIiAuXT97qKfJTMn6xaowEhIw/BaFP5ruWI5Rs
4ra9bP8ULQr7Ixrmah8KlxRwWOWgs6jU/EEcmWVFjE38yGicV7Yzi/rZCZ16c3ZBiCX63MQMMp7K
SjosKzU+Ew+f67y9cRlGRX/phhZ/RINVwEpcHtWUB4S7tK2/wkVfO4/UZGSPransUT8uPQ+Af2In
iZd/kZbgDL8+Uk+QMcniWL12L2XknWz8Kd234C3RtyXRBT5zIYYyn8RZuajzrtDE+LRsOG2apPaN
IaAlb6f6sQtx255RFoPmMq5LIBwWDMDiSoCZT1WAQBO0HmzVOYsFo3KmZPFvjRUvvDOQVQSvWP1o
vK+O2dy1h5w33ydBve/jw5L3YXYz+85IYAeDkuLOGkdd/GzwAe7Kt00J/5ljnm6AD4DnmreRvLLy
PRo8V3yUpEd4WSIzjsd3N29Dcvaryt1GRp2atZPmTBiDu+pT6clpKNH2KhFY+96EtZM9y6I0Dg47
p267e0Jn8Hlcn53RHHOyd4uoZH2obYq9iOMyP609mVlit3T4lRNBdwW1PajeP1ROs20pG2r9jvuu
CYRt4+Ff1vh9mN3ic93yqLyNR8p40jiombtjPfc84TOijz6XrV4sMnjbJXu7slnOnviHIn/2S4f5
wi4b/Bb1wbb9Mbpxowk7dzKAAYxvA4jSeGIij2qeGWX5H7aZQDDy1YGPH0Y3bvYLI8rxBeI6ap+6
fhi9W4gx1qIyZl+rQ2G5Qj7xmWyPWNh8uc8wL66Hklnec7BGgUxlU2GxJNLBI+Zk0JTETs2Yjtl/
nJ86JF1zyIKoQmkOlvjULNYIlDIYKOfK68bmIzL84BSDre3EZ6YaeXHUIjYZLDzC2CWsUaUug0f4
072rq7U+2fBH24ORhVLDzgkile9lTfLFSYYy468+L/HcPUK9lR2PuXOdXs/rtmWJj6LKv0Apa5/D
2hqCtTq2kY9/nviChgER2grjSM7rwJHHcAy0FlyCIQ3xXregSfxjVKEz4C8b3G48mamLq/sg7kwI
5NQMQ5TOOpTb3dxmy2ahKdvMUjNiTqYbRtPAp9HqobO17M065uzy/ek2fKM4iOcsuh+6hjlRK+Hw
eKp6iKc1diibMfC/4BgZosS1FKA+U7nl0bTXfXqE1Gz3UQ+PnugoMuqQTYv9YDPu3PYxhhPqpcF7
aIfKW892E+EpXyZXMtvyZiaLjhXbf13SV6AJpNeKZEVrK/ey6XFthiEyswrG/K3kpSOhMhyeLcLO
/jrUWpw6pQ1EG01Vv2+HmetxrbloiYxaGbGV/VgcPeX6DhEvNuodYQeyumQT+eEHR/m0cc5Y5Ac/
qssXRjxw0UHMTh2sbHP9Ua7tBPpikE2SYhrojFiUxsiOu9D9j658utNZRAzCujiIuVHdxe95Cy2a
xsUCObptC6t+piLvnvsghjqMidGivGwMolgfDo3D5ZoVe1ngsiCsFOIKJz32v3Jm/n4NWNvSuhqs
v71VA2YZX1l/xbJN8sZhorKRfy6xbmA7I859JkYMrI00h/XaNJu4tXHCrwxB/FheIQMmJllSkiv6
RtAU/t7WLp35lFudfarRnl6u5+LtqlmmmuQ2uOYzIyF1DuucDpGKAYtaHAS+k2RM9t+YhTcXBaVQ
7avJdAMKelcTzTS4/N/kZO5gs4JLJG0EKuBajr62CJJ6nvKzHNV2WSqIxsQA9MQgnU2W46xcbK3+
hlY12h1vhj0u9zoYI1YqTpOO9wzZCn00JbdgfTR4guMO97qDclURZzLE5yDYhOyoL1uZPdmr28sx
nVaQ9sNGK1IvzFnHdTwia1T2QQyBNp9ZH+bejWYAOx+KeDExhc80y5sxbvC/VejRjCSb9oeQKQ+M
AFPZXVYs0Sdb7KxvijI+k5k7pN6tPZZIZunXilkal6IpyxYaj3Ujko4HTFvD0Q9BwW9qzxLyrVv6
mDmaaDFq9dZUmDNmYJ6Jgiyqc2EoakHa4CES3y71H/REimp/o8o9ycghc67jjnF29CLcKoa0CnXZ
lMrd5hkoBV/abPd2XqfNZjuCnaZFu7iEDwOcMCeDIir+sCR+Ku6z8DqF3VdaxQyZhIPMjFkESrqo
6Ol83E40xkgR5uR5OHm9J1SkaXvfInYDQc8EWRvuML806wk8a6gOQdQLB7V5UnhoIyOd4Xmu8GTU
q0uFZhhjXDpQoWo3qzySpIHNcGX9aoNFQMLSrQUmZ54Huke1hF/ALB9ATgHOZR94LIk6IvMSmW/h
dCuhNt+Bxgt9UdNilkNci8a8GFrfu7bMN51GfYkTQxJrFCeVO/f6lmgfzHRNZovxGIWjpT9yv+cj
gKH1PQBjzwv0TeFNGCTmsdkon3mLQYAqq1u+zAIkcpv10l33Bc9j+ypqarS9hMvB0OBb/h9cHHxw
0dbWMHOhA8HXxKOtPselDO906Mr52FpGy+M4occ/cPRoe0m3sV4xzoIvNBDFfhweHOlet5vbU/5v
HbNQnvnVxt9ZE1kcdzw4qmPsWij36BPQN35q0IxfS6DMMu1f8chnlN+f20BwFXhN1Don2a/V9maX
at3SebTCADtMYWUx95Ov2G+ed/MNNpzVvtkgLd+JlZJFqmNEiFONWViQemQNn14+TX9QO+k5hsYK
WuypZVcfNlfNy3Gt+w6nzhy/DK3DOG9CQytJzWJCS1pS0X8wYPV/NwFEmupw3jAi9vPVxeky+liz
cP1sjCHxBaUPvq24Sm9R5bdi52653+JFlUL+Rcdzn8KliMa7qwalUeXVAEtOxPB2xpzpHfH0Wj/Y
7JxzT9KpuSc8ArO3VsCh2t2QGuGE0DPLCqS69KZGHXym8je6zKGrgzo37SUblWqpm2qcXXHURlyq
00LFBCVNfToNGqUEDTck+Ypu+hrTwyF4j86KbxLlkS8nxk9uzrzbbvCZKXiJJMo8ADXUJa60ge7x
j6YjwpmBupgn29hS2fZLw3/kvi3nNO9Ud8GJrN4dK1hfWit0vkorcP+LArS2HyuU8Xwu6d/x/WEX
r8x3ZmrKETUS8nW8Bq/IHX7CGKa2dmjd1gFK51RZ6N6JBMU9LgW6HhqbuQ02q3mQVoSBdLFF5R1d
QsfgWVhNBGoa2H6GYjxy7/mkLJ2nxs/tfVm54Qfua0I6GSyyTjeTTXwoGBW4CY0qB2FJzf+KNjmf
gnKTP6uQ6ikiduieiNL11yqpi1hRiPiYzlcDXFLkPikE7lhlBEMS+XIvtmB7dvre+vEKi8Weiwri
pxyq8S2cao585uP5fshD97+C6fKW8FNfp6OkP9xtjK3pQLgFKXtleercQhN90Od7u/K4GLst10+x
m3kPA16UW4k7EO2wrJnyym50m11IqObjVaMFXHF9G0lrZE4eL7CRXo58Y7UQg8RC5fV7yPs9npG/
GAGPZP/AVZTiosKQ7rbSgThXSgH3l639PGGrWvcEI15LGVy7Mm2bjAwHhxBLAlDMH6NZtAA1QsoZ
mGURLjxNdfHmeU65YHyRaHB1YWNob/Pgze9Ie0j8Lrf/eL2a3APo3jolZAdD8xJUF+z6fuplMjqM
D7uhyx4k/8c+W1roaX5fl4cvYLH6DT//8uUPunovgEYZ1m/BQlEyCJt4m2UgOfKkZBn5O6pCNdxm
U86PF5LqIw5hMxnrWiogFLZw2S8qZiiPEls982libuliy3sjRGje5X4DhqGLsHL/KXUdym/ECh4I
TywBeaKrr9EjdOCZvAZ6EJIKV8+6NU4dH2xUedJlNj6ddxdrMhsb8q4RsLNBfQH7wchPfpY7PtBY
yeo4rlVVorDThVwwhSwBx7Hqnu2RSKhUEwV7Z8o1dvdbxFKUvRw92+ZMhgNAp7+e+7U7NN3BN/3Q
PpYjeak3RCfmE6oIVwogj6B2t71V1rtZQl/dALugioZbRDKroLnMYpI1DzjMxSsMlu0B3SiTn/QG
GJRUDRkT1LHgcWnv2frSQFmSpoaO4qX8rJn5h/gaLce2Z8lQRGduZc58NLPPRDzJw6b7Pw/I9E0k
PmNc5681UVLsgyoy42ll/IufZXab8ACwHLzAbgfFwUiS/Q7IOXlPJ6mhLt8H/EPLfGxEP9Cqha73
O7HK4SkIw0ztANtEcTMbkY/PVpmX59AEjNgYVJtvl1c2TnoI36dNuOX9QETyP/5zu+4G58qz9YAH
PAwzjsAE43BVP0ITyuyV+Rg2X35Lq34ypIBER/hUE+3pcUrIxNILiTxcagiCrNb6mI0kFu1Iv7G+
TURnkDqtMF8BwZr2xixrbfMHu2hwZc9YHL5an2aDL0xiGjfjEuH2FzAVnC7gczD61L5hBR2O/jgC
Z5IFovLdfE1QBMlsoZN89tW354kABcA3mIlgR6CuE72JNmA4BNnyFpIsfMgxeuZ7zNpYu1WGZeFI
tCPOgDrjzqXuih8j/BPE0KJSUsA6xj2xx7edjnFFeNO1KuFbqlB3L27Vw0asYW09U2dm0U0DFumd
Q5HTT7dKS3XTTBHezDzLuFKSSrohOUBT3dd8xoO9fhKrF5/IcVkJi+OVxbU+2gRXKXwFuD1UXdwP
qDMIsVqEzp3ceoRVe4QeYTaFyQ14M2B80EcdGpNFIsCaRGuDrJ6Bkr0uyA1HMeatDcaL92+fhfn4
GhEqlOoh6ztigGu+wriJg/fC1eV3szGwM0rU4lixyptostBvXvpJ1q/K12b6L29Wr/8L5UUXNmC+
0wnX09Wrk+llPG6Yu9WDQPpUd+R2TncD87o97qkmOpo+uvILo9u5JPu24RMid83IqCmxwkMqzMF+
4peotJqn7MOITZz77Yoi9EQWHZhZeeJU5SZg0ukO2/BCum4uDji4+5KM0wZ0inWUm0z8adWPGlaO
W4APh8KBJ+wYLAaDfNsxkmfo7TKymQp7+NtvBhMI9BQwABk9Xgp1id4xDeX637JhbD/34NEMwwij
PKL3do9CS9PeXTX2JRUSh3aKvTgQD6Ug2/cQoYGMh2zunPfQWctj6XrKuYMXEsj+TUN5vNhSVwfg
FTaWOAEK8n+gD5TEOFfCR/rh+uq+sMv2RnTCIFe3Ftbkx8Jep2Po2YgKymsquUfiaq3bBWT81kFv
flx1G7T/tGlNvAvtIG8/rcLgQxFTFZxJlOUZb+exbY8Blkh5R24bExpyhdRXX2T2GVIJfIWBZeWl
naWc/rBqBzxIwCtWOwbNYI+bO3X3ub6yj4XU/fDom4rpPA6/GP+fEsVrHiDh41uAHtuv8IH+mRPe
/xW9G8LAYgchdZmVmuDwdE4w/KxJBMlYqiNqMZEVSV54+TtgaDkfY+w8Vx9p1OpTE+RdT/afFw7h
P5eCixzQZnBe8RD4ryASVF60cbl3CSwSuFImIph14w6r3u2sJz0fSrmBu6lI2+W5k77F6M4rMQbk
PO0zdprVt/Bl5bRMi3ad+hIa1iEf6q4sw91grrXZ4KjyJIOi/ofoi+I0kTAPcMTqYbhML3Y/2i2G
dJyp7B9MFVwnsZNvv7n2iI8jmzNidFWZ5fd+jMTy/T+OzmM5clwLol/ECBAkQXBb3qhUct1Sa8No
tfToPUH39e9wVhMxMdNGVQQv8maeNMCrgiMbckZVk+E1uFTwCK5AZNhY+apszalyFg3b0BMpsa55
YoQ/NAv1EbAyJUAEtw5YfLcpM8+GiB3NS3gKurg8YLtr8i0kB4AYk4j7vzVhen0HX6b6O745sWfb
wY1NgUNHT26mcj+SNCWD2OT+NVBZwosEQibBp4ybzdq7Ip/nzA/tazRS+36GlLhGZbgMKsJovVr9
0QUMHjXHCTbi3icR3VXjDyRs961RkuRFFrnktmOO6I/Eczm+87peyl1mQl55xOiwymJVjIbdnBJY
qZDul804NHl/ThMIgNssrdFeQuklrEdqoduDxYaGD7qY8nPkLBjiQKXOsAUz39/PYQnkM+xhIW9D
hzcKwKmCEUtWUfbpE7VMNxEm+SeB5IkblHjXFhAAWZCmYwDfVrltjqGbyaeBhVmx5a3BQUzAZTXK
hjgS+PF0uNbLYBqea9IVuCAMaIeNAtUc4f8DXLjXM2ysDdd5q4Ag0Psv6DOMENTZ53ve9BhoJIUU
7zbxEGuT1aH+Xl+RYuO6g3qCnqMeiAAT//JLsDW4FFdbKD5RHNjpMfMrzM3MT66z75TgUqBEiSWB
F1FeHcTUD/FeiBAqM/vPuD0UURPdR3SD56gOx7fEXxhO3cHUj6Ns9S2xOR1wB0YAExy5AjFQUSlj
wPOdPMoBoN4BuKX8q6MBOHjSWNFrUWMyYbiW/EIzjiR18xZWuzOb1z3e3jA/cX5m9aOSi/4VZYXz
x21xkgETnFcNjYveqUlZAIH+nXwSIm3ED2QcSc1sx3zoH0PbShGqQGyfkYq8eh/aLIwwEo0BKWeX
lALzn0PsjFPoxoeW/0k6iZ+G/J7WPOaDvHFkEC+DtI6rxqv4FFwcOMWWUNYatIrLcE/Md13k1CsY
ZgR3OaFWTvH7PPgegdWOA2KbTDUOYyZnJiXWsx0L2TJJtxmpqXPl5JyDXmRwNxRExH4U6KFgb1KH
I9p4S/CaVH38UgDUew8ARjubpPVXW8DiJx9mWWEOsm/5b3Wryy8xQFHg/w1+68wnbSBa9aDZEn2G
ixs4u1UQareVD1J34zVsYRu8QK9M+areJyU4/x1X2fg5NHGAEazuKvkKat1KTvBuMK6BK+amHCnL
PSUigSzAlj7/hgCxgIxhNfQpugDbR1fo5LUi9v5ZUMDSnDRmbERpRKRul3kpVoVKoVVtlG96nFgF
e/2EFrEAMVu3EUs6D4+yVWB0I9fFU97NJic4lDiYMCIA1A23OF4P2TJzyhUAzXlBN55XHNXcxS9V
m093lKqBIxFQE9o05mAzKXYQmhEpJdYFfA0X4poKDNuqm/YuurezVxEL093aB/eH4YKznWUGMeCK
Y/l5lLhFMTzyp2kiTEMF75xqi0jP96TBKvRpBTPXicQasaGRN0kw/M3Vv6htywgIlitPgIYRAkM2
ylRHeH1W7+e6mv81XYBFMIGdiWld0EmdoBRwSQua9pq0mvuhzq3+D+BZvuCZZwGM8+LVno6lmxwZ
lx/SElgWv+Wi1MIJ59bvpkPz4s+JOLljr8JCpOlb8SvM3PRLkrauNqOdpDaNRaO6RERml6Pm20Yg
1qohzE8ZjiTBRaRBRk2s8jg5I45GvMTwTehKG+LLWE2dvzFp78aHuMP/tu/sMsg27HqH/Ib7HZNk
u+DvOkkYxuOlbLqsO0RdMRIdXpSYz64UxHpw0yCR8JdzW8yhIJu6Hoz4Z5gM/F1EX3E89sGAgE54
qjnD3sRCWPVquTYRU86BS9cY/qr7GWiVXlYl0PZEi7rZDd54nkbOBy6c/BkZovVZp9gEdk3FDQbh
w6qBd0Rr3Y1Pk89ZxJqRrwdcCZMHaybuQj2p5KHyjTMfhppJaWZmTK+YONqZxzNN4P9zNfCwjmC/
yR7klGTl74RPIbm7bOLa51plSJcQVrXcRhHjGjcVr1bNVXmBPxjkTCidZ9eF/XrhnCnjJx6DqeV0
ZzbcwkVqg7ub5jgbsHp24kTZb520W7B+CshPOPJpcimE/J6x7v6h903RNkZKLkE/rg2/AXCTOB5P
urdLI3ZGFP3Sn1wQoz5nTbySSMLQH7gKtpROPFbUrsxoj8GY7bTDVt/sC4xEbfNA41QWvowzX9a7
sTvYx0kcIAPjAuXlf+5T1iqPEcx3dR2Rpa09UCWuN8wiWXs0Nuy8CnjxOJbRJXN5BF1UEbzQB2Gb
hlAsYURW7xeGJTxQW6nI/xJFStnGtqdoxF3+UeDPi4iatEKewPU0bbETVB1U32IR6AeSYzL7aGTJ
DnqPKU7zdweA3spHr+hJmaoFZ9a28Aqz8GKdQOgcuD5JC8+iacgLGn5yhD4DrFb4eWAo8V11MSwz
PAwDHz/Uo4DrB14PoPj4NVfMi4rsQjzITibsD9qpjP1NDzgq/Mr0+s+ddDJdkt6YiKDi98nqwvsU
FswZGiLg5+8GlbAGSLKB7zHcKencmnoA/htlxrI3MkV9xgWpYFVewynz9IOPKx0WfdW7QElG5fo0
xfR56n3C5gpWQyZeNwLEzoyNjTBjXZ7bkg9gNXhUMuRDIpZ0HhKvrm9dsd7MdW24486ZKAH/2X6s
ht+AZofiaWS7nf0vQmdBVJmnbLm7Dejh01xLzNcs7qS+EajnHBElEK3nqIcV9wTIqsDmKtrSvXUQ
zq3zgPkAWjG8fPdVuY09P0XSRW4TkHAyDNVNX29c/GnNKYQHhaRMlHw6REPqxG9VEanyU4t6duN9
1tgMqfAIcYvgewoeZFzBJBgE8CmfS0G75cs61+fJpwViM1v+EO9Gm6ZCOA9u/W14TLe4X8bhg3cn
sKQg1n0BvGHiprqBbkhoKYEDHZ5NiSKHhq6d+Rs7uYjNDgmoEVCsVlN3v1SqOLZkcCPW2uX4Yhwc
/dvEEdkvRHwGDPrACJCESuJUBrmQI0r3Su/YDVnVNzlhb3hDyXCQTLA/sWfKQm+m1dfjQxdfvSqU
+dsNTgUOma7QvjjKxV56MFvS0XfWaTZjpRyz4XeRlnX2jjxikb1PLewoe4Wjg+yC0ZGqLnLy+oVE
NIoKYrghDH6pUZ2zw+gT0okhrI07NwXQ90EhRB+eBhCTXEMLzV0WiFjbNIfGjwDTE9yNuIdjGWfL
h3wcM1PMDIlkqBhYyqwyV82tfg55wDtQPExlQUkPrwbk00EwHDEgDLtmNo48htOA+jQnMhrfZ8K7
YAGjpIn+kflKowuJUaJW2g1ZyIBBZRaBGk9kBWBDdGNdtDoQuSz3uwoCSsGbNKPwY0O6y5nOMB09
67csE1zuCfd4p9/qKGS1wR6PjUVsBO8qjJktwwi2C7CfUrcBmDPfnp87UuFsDK2Kl5OkQa76Eall
vAuHWnO31kSbSFZqR5utAzzYWMJ0hV0Kl420yLLoBVZAXf7QfINjcWaTKZ657WK3dP1pSg+YDgb3
MrPCL8mFrdtsNACuERyK+ghErM8i7mWz9ji1K3UueH4JT7uO/ZUUQojHaDDWxk+Cov+YIShQkEXm
IXX4SsJG/8F314UXZqq5epTViNXnMLc4T/jiVvxEX2CESe/OPSU+VGAbhxOiAZ/4Fh8wtgFjR5V+
7vhpa3/jMJT2rG4d3A3utEQTXMIhQSVpAu60m8Zhxr7WWTCZXZ0LNZd7dOh+3tFohFKF4jLVT4kp
lqJ7oFlBmedkLIYg37LlhqyxmeqI9YnwzAQvdiE1Eb8alKD6u+hCXHHgJUTYPlHpsDL88FxCPLU0
qy8iQLx2YbghU0QJ+EmoPwl7fantrn1c3IWzRILUnE8mrUlvC+X1Ty7QQnHtuPy3JLt129wqEvdf
pocLc464qrRf3dI6+r2SVHbuNIjc7joPeDifbWPpEqSGu7wRTXfs/aib2b4UMTCBD2nX4XSPDUiS
Q0vwQHQYnCSH6VzNfXsyQINssBs9OY4wNF120zOzw5UiU0Iwjenq5HO0ait7V3q2rP+NycI0zOKS
o0BCKPI2qk1d3ePbZAG8Xzxs8Wfed2uWJe2yH9BMQBTSRewlNUfVayOXYXkEdp0UeCdKHTh4jMiG
5SdQUvxq0Ja6zwb8NwufPEVv7Xyum9w/RO52e1TyEChxjPx9c6O5MYex97xXpmrIb0LyJ9xqHg25
VQtKzFZGWNV3Iyic5FmVSGofDIr5CtZy6uYgEHgcQJ0x9yfAKfV8BOyER44LtosXf+D+PG2C1ME9
lWVtwJ1HdI2FADJVxKqh9zkeD386vxYiLay7aw2VfnBthDGOf9oM0g3jXGl+4e3KEKdXSCwWBqwe
RI1m/zlJQ3+8El2QNxJcwEAgr0jSKuhInFORSAe8aEpExn3DSuP3x9nW4HJdeuuYNIekCe5Ku6SN
UFT88S1lX6bWR8hRG8j/4boACOYvN4gG7ryVz9GcwYht9+MgoZK4LKACLgWIu4eW7PFCFn19M6w+
fesAJo+Klh1Pbz6/Kv43AlacHMvFkoYoQkcRuPU3smTGSnhkV3xasHGiqRDfN7uwmhP9R0Vs6g42
yBfvMIVs23ZaBe26Rwrq5NoBPvG/KjeFIMEdlJ6mC+k/F/PeCNfc2hMftndW7fXNoe6IPUPnAVZ+
LpoQ9cyF1mQ2I4a79yZoKkrMaK3ZK8zNJe9uJ6n/hiM1LzOuQ/z3fI0ITk4u4mQy5hhxekhRO65Y
hQSDCET4iAwz1UdqADjRaEiznAe+rxzCUdko96aGmq1aSLJdXCqfZZ2ZrJAupcHWE4nZKLEepS6w
JUFpCvojESaI027nN92zTrAwXY3p7ZiBIbC/uBVk9o+2s8p+H8nD0hMnclCfxYwFaF8UGUKSKPF7
PSTjCAgtdJhmbqpI0cx4uU+CHI8DPw8Gto13s5pTf9cop+kvOJCrf10BBYk1YlTNmNQkh029ZDGp
ISk8DywZJHMKkZbEffQA1i1n8gE6ubF4yZqdxu+A51cthBAIlovkZIMVy49cOEhqckOebOudtUWf
fwrglOo8sipiHSXQU3/Vlo1FPJq6drrDH/Beu7oc1R5hbSreQijB7AyKmldINwzMjcqNAqwUedWR
tCkRA3/rJZYeER8/KqszQlI+XxRD73jmnE2bJ+4dXNijHpdfSJrLf6U5iSs4tiyIFCHa6K4RKasY
nUWz89d4fVGedDmlXGL9FeM7C+YdzWVasFjUIxfTLiCatWODnssTROcsvpGJD7tnM/QUeO8R33iL
znnNrsIsrCn5LC0cAgUmVnViW5ubP8pilfYtZ833nGViRQtPiRkQin4ymvLAm52YD3GEKuB3Iyh0
NAX/5kfBb/FPs9E8qKEKwAmzwuYmx9uVeJRb0OFzktqBxNA0/uL+641NMCCqW8Bf1Rz0FLY1C18Z
n172Gy6pWTz3IM0/8Tp23b5rZyYQWp4wCG1mx4z2Lsc/pbHMLBOe2GpJ75U9cEObnZFor2E5V/A0
aPsLY/Fq3KvgWDJQF8qut53lhHdWhYJNKzTg9qjn0ZkeWSIocTL4Zcwum8hG3tyyEfkRO7u4szeK
vGuc1oy6CRfK73FaTa+c1o75yJYu1XeYsMjsqDlE5wUeq5LJvuOlUxiTJl9J2JiHUVVEUNq0W/xr
Zq9OPPArjIBKFwD2MrtaG2GqHj0cN0sSglJbo3Z0HyKXJBRmdfvqv+u1G7Mw346W674ZpfhPIJV2
v6I0jazXxpO89YiRK0RhXGr1w2T3U31JhpYGOvhcorLY9+br+yeZ0MSBvuQOaDAUu64Te4HdhdM8
1YHeMvuGPSbNsfvrYI/xuYilvGRzJ5cfAS9/ktp0U70z3IPzMeEAJVFHNSknX4wBoKSeqJFJadfY
cJbRmexgg++fmHjISjFPOWovBxcqNH2XXHZbRiRzo+2BvVhU4ZMC+hOOw6d0wn59RKauf6PPJxev
qSIG8p7Vvd9T1cgOnFKf0GJVgJAYZHdyCyuIeory2wKG/RhUYayugQyY3geHPcxrWSvPYXrvWdvy
2PLFQZZDeYVhaWf/8NzK8Nox8S6XSqXqh3ANhE7Veqm+YjqNf0LifvHBzXxb0NpT8i1p0la4ZzKy
tvc8F9DG3jP+2MNjPkyyukyhXJp3QaZN028ETXabgNL16IxQ7Am7Pqe5jL3xbPEqJKyR7DpB9hKW
FeIawhYWrleWM5qHzivz5VEy6HvHzkiMRRKLOUYxhDv8/AoaQ1Hkgf4tmsVqhn3Vhaq8U5/V2t+D
M5bLbehjz4GyVBt6m7j09T/2MkG+M1iCnUfU0pJbdTa6BTZuNt6AHkxjGPorr5nme5fMayAD5j91
PZNoikcQ+yhIs19Br+fc9OZPd6K6dq9hkOaHhoZPvVHl4IsTN1xnrQDwEgxavQtD3E8i939s+pRL
AzLASCCokMu4ANlwaj/wxAhCGWLyplPkq/GtKAkaQn6UsmMwLJKDwyySHUnArpIT8upf1l5ef8+4
uVpbBkGOITilUh6bmVXMKvSgbWuaOf5Da5OG0K5sPyILJ0O8xQIRimvSlcNwLvEgmqdisLz8StsV
Uo6wowaNKVHSC27rtBrdOExI3EYtYKlTklICcKqKIQM6W4f2qwtIsad9t8bvuoOSNFWPOCaXHBfy
EriviRzG/Ey0FLcqer/TUR4lhK1IcQ5x6v/LXJz8F16FLG5ISKkfoevxJ4G2nz/WdAi4e8oj0leF
dzN+QwWvskOUu2F81zRuVMzBzEzu707RUPSasb/5MrbtdBlrxsK29iE3dqAIpYiSu61azoukE2tN
QCpUcBNs+vm0+M365xGD1fSlOoQsno6QRtiXKmRi22p6aeyDpkqkfuEiRCYXe1DSa+zMjg0UwkGY
+N/gsLFCWbbpcakBR01s6IJUv8xI+qDLHc7brMOmFLV0LScbvIQsgFiMA3eSgR1D8PC5Pb0QMIyr
E0EaorD95A31nxm1U+OwIhm27Lox7cVVqA4mOz4XRAZQn+tRbq8DceLHg9nxKcxsEfDR+i+FZa9v
VeM4w4VQKUfF6GRufHJSqLavYq4VCNcKcCM0Z2hr32JklGBjsEDWc0mq5/sxKkb7NZgVAqCLt8q7
O4XL2TViNvYPaT6hwQqnQVjKQ6MFoclsRs/sZOhd2JaQn3DxI1BaObcmurdKcSQD8Jr9I5p7YfOS
9Loi3o8qYn5vXB9RpneIQe/gFQmxK1S3vs41IM1mZ8/0umzYgwPg28T1QGyGl3S63GHpupO1NTZF
Bo+FwoNTH/m1Z+8BJ/O8vKxyJN+rwqcjwAw1pHAEJz3HG+IJvHtUFk3jaWb52T20llfYz9KbVQpi
IPJZLalKgL2nfq9/MvBg8gc56IydG4F9hUuGg4VoWpf604Xfyw8uOsjC5tITa3lxIPFbRyfJwgPK
LGBBl59e8CNmuy53AnVtxNMyqAeqSsivdGKdyKbCQqGse3zQ+eQMzcXEFYcJ+/P0ho6wUtRkY9D0
wU1naq+woKzG+wa7OlZMdIqqXnG+kpIsTBN+ysKjShLI5mNvd+kTQyR52KQYxpQ3LREx95DUril2
IBFiHEiqrvtPowO3tvdNYsr9PITMtng4IYvDlI+qbJfFxRS9V63srecUUp5zIh2HkitGQv+7BNcv
ycwMuizLOofXtzRpPpzHqTb4EhPoBp+GzHzD78/SHtFzWZzAOWQwuHAic/SRepyDoaj2I91KxM2s
IBOvZvQD8ymqTD0ZDRjglTnSjR997MWTfSoL9sF35hrTfbQNuukp03gTcdMxGm0n0EKy2eVtuoIV
xDint4WLxgwOg7vAKR40t83RGSBRd9RY0SeZ5iSDXbKZSCAKOHpUQLX/Al7aVUcj+MYfC3aW8wtv
Ffw4mNta75bkBUmwoQAg18zVOFMME+WsVxNDlgyPZ7Doa+gSKDuO/LWTM5tHUrWjHlEHWIjHzh+e
Wi98ZhHlEoInf9e9NlUAkTixXfbnVjY5HvfUWs+PYgmd5DVaD+89LAad3UIX1ORlpUTjmtA+MHAI
z6l3lD2ENaoCFu0+UWIpP4MkrOq3ik5u52CM9IOncCLJuuGWH/d85iwUD1EBeeC5NcSpqaPNEGp1
Nth/WSJjPyX5hJ1uhEuRn/XUOckNNyyB58x1R/U2TOHo3nOJbdZuB2s5Bs3EK1w0nbmW9oRrDdUW
2XlyU0Z0Mp1FD6TbGai68CVkZIemXJzr9DdqrBeyArNC1dV/nS5Ti4I0DLTq4hGq2atmTYeWUjMK
KTIEEylQR2L83jH+DhVOxAKfzrbhJ99uIz4puDw9qRV4v5iQJHQmD+oc6f1Q/htsq3KfOC5AzQp4
pcm+8Tuv2eOY6OQeFF/dXnWqyJIyl/HipV6P5qlNB6OFDuGYBvpjN61g56zycjo6xpSPgeWk0RQy
FU1+kI0XJv+KFpVt9GGkXBQH9R3YDl8fs3YVvXkeZaYAt9kcjmdBtwLTBH3o9YdCzht/6JdhU9S2
uKj2rTB8ExgarMhQZNmxAnPpik1eMGeo5DfaXsUXazRwqlI8VfGHqIFyQGJkoPM7bMVrDGVmn2iA
Db2WvHU9NB0JlJjgplc/m15yUPEiqHiF0nq+zBGfSA13fK+wqlbJcUQYw/ywTH5b3Wxjm+CxoTsj
vEEHhIuWELDFFOMPrdj7kPMLaOJZqp6gyszekU02TP0C0ga7f68SAJ7SxodhhqT+373HksS0dSUZ
6IDsOgKB2xpNUfx2DfsH573JLBjWtcNWUtoFKto+zHDIQ4fyNS/CGaucpJ3Dbsxrgfk+eesy4PdQ
dFBb74AWWK9s1sw8BmCWynI3uGoCjoYN5d0xPMAMP5l/p6shtY8sMeAVjHbNHcYj+UMu0GKwegPF
gz1WtkPh3sTojRQteXVe2xtUB54s2t+4xBjqY0EjNExlJ+Te4EEwe47vOHU4utF3iPADTXHumojR
0mAO9CiAw+02AM7iyIKH1RcO7eicJ76gtRuxLBJ9SOiyygV4jEVYzO8DqXL/vYvXVXhMEcpv5RIn
3y1jbLHW8mmj26GR4xPwpNv2l7pyJlFjnFj4XkYNBpIdDhxH3n3bk96wAepMKSVXurY9ZS4Ug4cl
yDsIaBAo95PbIoThrfOp94M+gC1+mUXp7UEKIMpOrJUjjAbr83+Khk5YZyPs5AGJBrEpaRe7edBp
0f/j7ZXbTw6LGRp588TJ/0tt0yGOLZj2OO55NiFo1oiBIcUPjY+1Ywrhw9tLRJ/5C9SPSq8dUztD
ll6l0M6XdvjNZgBxDdw4skdLv2USxz1Z6qlRz2Figf88CeXyYfPs5HxtwsHNLz7WAXvLDYlsHhfX
qD35fqrQsgmLRFFzcuPOafunFZTm3UK95vaAu1blj8IyIq6WNTanCkZc/L9oLqSBwU2Io15jI/bw
2QfgPbc2FmdzRk7q4eDryYuAiwx2rl6iFP53stHa6plN42lVldWMtE/nj+rCTQcke/UrFy4/9qKd
+IPd1NJWUX0guYqy0NQeZ1YSa/2LWIury30wKVTBUjImfuFxkfKX4/rcHpbBZBaqqtviTIOy6xeU
CIQxLT9UV0Xqdx6yyx62VEshcDdh4Y73AbtpcZ4o6rV+2ybHblOZhcBR5/POeSZMxEJEqKH4UfX6
pitn1N69GhCdjn0FzozNW+lkz/iX+aazwicOP1BLsHxRAkptyzyl4wcNlGH2kFcjj5M7xqH/FgRe
4rx1eQncA1yF/YZLwwo+mqru3zJSryx1rYJVXlA4bMr6Ja1OkaiRTPXkZuWFslh8VdyXcFejSrFf
Q12a7F2S0BjEiZN73I6rZiHmwJxhRd0bZrW2rOgQcFnDsUUl9XGshqE1TwCVfH6PrHHlHy+ls2zT
UwmKaoH3v3qkdSgn0C418RWoaZBBqYQWBGBxhoRa1de+4BrA7lmuDb3ssti/GqYTQLIW1pSQtXq9
rYIlwivFXrm6ZH01OLhwZih4+0LVQfDEt4c5v/OHRh59NJvxoHhDQAcNGoMHgGJc8StJR1l9ddgC
sFQpsvNvVVpQoBy6OKR31OYi8c6WEXe8vMtgo7Ox7dnT5A28rZSC921jW/hVFZdK9r5BhlunYIG6
xAcBRjpg9ZGq8leVxulH3KGwEci0oF4yjfcQvL+I2NvZ51yztXsP9AiEdlfmdApLeJXUBJGXp4Nu
PCB3O9NVJ11QnzkdMdpfptHufsHQmwsawlxroSChqTwnr7YR4hCGENzei6D5OxrBBsUms4HjgbGv
oYwHbhURAZ1i7nbwkngJhqx85ueIjNLyp/AyknKCdffCVICyQ4gq9v5DQhpwpX84I3MmD4AWi3gs
EZiw5TOd5NzEQKhhH6KciUcHYSd1PvgaD9FPxNqz3mYjcaB3hEp7PoOBXaytCssuxlW9ZiA4KNvx
L3MLiBRacGQ6USBYMsv9BPwVKAVi3cU0z4IcOKjCLfvkQbUZcDZ0pIAZfIhllBvKhZLxfzYEnHLf
eyPFyxtcOis6l4m43GOOY8cA53eJtqlyix8TlZjSUvRR/1Timv7G+QngjE6c7sljfpdPliTcel9X
lcOGTlGsgwJz+KOTVBTyRKNMkt88qkUKzseTWFsxGc+EBmhHqLAoDWVHmRZiNPprSAieZrTJuvqY
r3noJ1c+J7x9eSxbptL90IICvfKjnsx3RCSvurgujwQUQMlNgi5ElJg5XGUl3oixA/6Fna5wOz7h
GEls3A6hkf2NdWtTn2LId1QYywYZmGBFqC4hBwUr8A4kN3lfOryJC896OdL+wqo/MQnNeC1p1+7B
BKOFrj95rn5gi0PyKimpztgM3pC2L3goMcYFSSQ/hYPJiH9dGkW32ypoLpSwQnQmWX21+ggbXRSn
/E52MBi2TbnLAsPTJSwu3nerlEGI14dQmXnjnZUP41TRAkvacp3O9C6KCOrARe77+ltaJCfOiZUE
EJULDVgG2x+Lr3NGrgyioKkq+aWcFlXlKCl4iW5W02Jl6grJY4q+zkGKUyWRl6qftPfVFKoXGYTx
LCBVw92L/fGmm6owPdHSRX6KHj7OA2QTdGVezVzNxn7AORjVxBlPVU3R6XLgSoMNI+xAOT9Zg686
6sOwTg3Bxc2sUZBN73I/4T5Nznh2N05R+AGpGiYEtfHXwCB6BwUOMbYjaJz6MmpvLbfAgiT7EsbN
gukLoxsQrVdVt0i7uyDkFnuhq82ZcX2hBUxQyNjwx/+jYLhU0WlEwYKMhBNF2XuChgtTjzNWYfJr
AlWlubXz45Ts5utooZ0xEU1evpmI9yhbRdA2UXP3MqgLP4qBly1Vihy43j+DWgfc1MsQkC+3NvMR
D6R9b3k/13mwT4ZwPTX8pKU6t5kApVE+VpvpJMrOGygncp2pP9VUGylrF5FnKsA3p02zPDGCOdZf
5bUltTMRvKYc6QNPPI6c2rcn0JVVR3nUklUOX+iRa0L8l6UKkNPNHMtRvIc9XB5IoZXBqJQN7fya
QiKuHhKvIRintL/eXYuOBb7HnSZcR9MyE9aXx8NCZw8BXGxYYLlfVUtVPcsl4/R77qHdkU9B//F7
u2j+Kj3xK7Lv/OFhtvSRFvbk3+Jk652lEcgaYiqyg+1if237Hrcu9Yt+feM16oPNAIT94uWrZZfc
PWusZC3mE16jjyhGzkOXNukHGC1MdE044FBDz1+6O0VUfrWN8ZJc4N8uQFHouaRIDzuFZoeTI2Rz
UTerDuSX8Hq3rH0pyxji2uN/ZmDqnu1MwXXbGSrHa7PFKTYKkJyTL9kmB04bkP/3l55lkr3GwVyY
KPASGpuIAxeV0ebGwVj26hOsXnYsnECep75vh+eRDUu8l+iC1OC1gnVEFce0m7HTjuy3kIUgq8al
WvzHqMUlDr179AfMfVYq/2Wom3TrMJ4/hyILqpPl0ly698gW24cZ/U2+iTGcfxMuZ3kUzy2ZnmoW
9roEnOzUAAEbGhZJgX6LuqRLrgYniH4uOmcuH5p89tqHZkhjtc1wt+a7wo2D5KL04iXs0xb/Hy9o
C5HNCt3yLPJ2JUblK/ggdJr8LVqsjvGG/3wiDLUyPJIdrNKg5kLAQjUkAeYhqdNrgJi7cOf7BhKF
VOSmmGij3sPyDWcISVNkDZRWEyGSPpCAABwQBqX6G/lNc4Q2MtZf7WR7V77jVos+1jvdrlsIIRx4
5Q7gIsiyLcWN5APfpbqeQCu25CmghaYp5V+hmKyb29ZTfMYgVesHfNB8FHiG+38EQrsvWro5t4rF
Ytsml8BPzjoGJP/olqhCWwgf+siCl7+15kt1r0ol3W3Vaxw9iPuyO4G5NN2PYooxsLd9fMEfA6bX
35BimQuLoeeNRPU5kA1GV//u1UlCxRkwEf6I8ziwWJIMj/CVrUnVP5Vj98XvzJXyDxi46kSSIKuf
Z2O3zleEo6kn8FCIEBULF3aGukmvfdrum1zOyU6NSf8ZZbx6jsKp/ZeR9+SzCRVhkRVLPDLDLvmf
KvS6FLG28JznDNg5h3k9+fqPTABt/IG62bCZsJClJZ1StYMJO0o5GQs7JNTc+Ab39tgFELQjFzQZ
N3Ncvv9dRVGMMNw2blcW33XooaqAnh1fbFfEL9h7mRYaDYJ8v/oHm0vu4arEQ7pu6qtsbQsg3I2f
Im/8mPj7f7DOpW3RHnfslHFVtAE5uC9Beym2h4pdvPhauWMj1QQB9UfC5RQJ2pW+lGYRUxTPeHOH
whANTymaJl2YlLqa7gwFoYmv2HkmMphL4TJXwpyhSSPDFdP32zhKbecp4Yc34KKWuDV2cwsT4x/p
92F6jbqlTmyOhlynf7s5nJAe2FYWLikpL5v8z9XXwDsXHIEuzqU1RdQsBsq3rhA5eDjJ9xOM+JIS
ptYHO/nKOks0Zofdtui0odovii2e916ebLzQt5JNpvfkEalvj32RQu+MNDKqp51InMHol/GOXBa+
QA17mNhAphX6T8Aqum3RqE5dn3KRAbEJVl3SrLGbc+oDEJejbPw/SWe2HaeSBdEvYi2mJOG15kmz
yrb0wpJtmXlIEkjg63tz+9XdV7aqIIcTETsO0qlcdcCxNnywJ69cxDnlrRv08BG6HU/6tAJZb0xZ
EhLCC/pjdVxk6kdnJ+ZNvOWsZc1H2wqykyEmLfGY4Ni4yDSzX2nx8t194JXO90x7RvjS5wHfrA2B
dj0nZKhxc+wxdZQk5db5C/2C7Pu8Oi5RoeyQliibYSez+oGzh/swSZCC606G0I+bn/2ljgjAYF1n
Efb9CmkHH/Ggsu4o2zr6O0lCcLvGCUheL8vScxEZA/0lW0be2MIRm3c5hpKHrI3B1ZpojRFIfB0H
sEqcfTG3oWMEs6MoOi7bpuApRb/ZuJwWaqgmq/5k0kJJdqKGY17TrGtC4uH1xp1lnvj/6nsY5+kJ
ZKFu32RKTg2UPzU3fCpNYRRWcUN376K4oG+aEey+iCckBdtRPkETy5LP2DbxtoqRV/aW+IKLRhSk
CVfATvaK8xF07PcBw2J3QWAYI2z4lmDkj8AWMy6MMXEqOttSytn2uKhxooZAS3zuycPCtQ0/WE7N
/djT8btNEarqS9Un7u8OvEJ3wNY2+Ht2LO6UmEchn7LeyZqzSRq5fbiNijH0X/MqAh6pYzImDzTH
R3Lvpw5RkWHAq2VD1QBGAIurOAuytT3+nMzqD6JdE8YDsltzAt7WR+K5167vO7TBCpCMO+TiAZKy
T0Bwy+KQdGdOVnQxauXGv5FtOLVu8BZX+uphNalWbnM3xI9OvY6O5nSi/wq/roFgDypGRMS2fMBW
V72k3GdgI0CbxI82rmDAaOFo5eLZVQduRMXdwfYkL7a2M3PyVTW/FXymEcrb1LlBvum07p0zIiRG
sxOByZZ+mMrwHwvOT+QYOdHNe5r74u4B/ExZ3q06YYdtQ5k6u2nJDPXRSDbljYQt/i12FTM5r/Yw
Eg6ifKzRCd9Yy2joibyiF31HHKLTaBuIuYweM1/UIDkpm9bZxsHw5iWn2Eex2cea09sDw0C/e13s
AVoqsnzLmkNGkNVKwUYIr0Fk5VQte/16Uq8423NTsZOC0cJuIDgXg8xrUld9V5yCy/4Ywsynm5yU
27JTvRdy26BmmxwoTJ6peuCx55gZZA6mqrDS7PXwPipd35jLjOMLrcZ0SLLH8Y+m24LLSrrBHEEx
PXhj5fxLyizXfzhDIvAi2hYeWmKY2b9l1cQ0RI84T69JL8nMZ3rkkpVIF1wmQ2LLLz8rQBP+fg7x
CMhd4tnJ+Opm5PgfFPbP+ZNNt30M4U4g6oZ18GasIXzQDOpOzGowDBRUO9k3TC8iu04CJs0zvKAg
P6WtWaPHnuizfSX5AzvIk5FBDRrcpcL6Cd8vh+GHTaGa5G/VIy03dEatrozAw6zBNJ/4xKboIFJQ
k0g5CN3sDYclNC8aamtIl1s4K8H3JGy4zpRnZB+1Pwq9xRbq9tdFSmLLQiJfsuG2nDQbh/QTux06
alWQbYHZSPavGfrMg/RA+2fmu/gP1WgYIg22h8uK0uaCzCORd6oWwkWt9krquFfTH4cuynRWNtMy
0x4ReARCtn7orfFfxfylynpm5dXozx9RuLra8rJYKx1VQnHkSN2DfZrZyzSZapfkZygF6ohnr5d9
5ivmV93kpP7rHkMUfDimDhs7HJ3p1cZgWT9ngMXMX/Ja2GEK+LbdB6nEtSkFgQZ76ryaLzBZuw9Z
3haaTqAFUjHpC+CVWlcA74YBtXTWsbkyukZ04OxJt0WVLp2D0tdQ5ZvQsvAoyFtUx/a/IaUtosQa
DtzNE7rL55ops01OfNiBbI/6L79A/iHMnnGvBWhrhjV2UDuBxZAfcmznmWfaTO2TRPmND6koAnkc
Y2sOjtkSEnuZeVO/1oBgcrXVeiyLnKr/JB2JAgIsy//rVZasiw3lRJ17Y/u16wcClvOE22dJnW8s
vOae4VkptnxQ3OHDIGAfsq0hym/oKvqb4x6fdxiQTm0qFvRt4pWVptDeal5n10E57Aqn+xVkOYq+
P9sAeEXVvhNtMhpvUoqUFaC8gOBzuKhArYrEWy4MchxDsfAXDqkyfKoyy30mUq0GzDc2yMUMgmI/
HuZUSvZqEdW/oO00L4YpNSd2oDHviTG4axm1mINfNdgjKx15/oGoTn1SVZcPb8qmG8zuHXgAS5ga
NIz/ykMLBw8KVWau+sGIhQZIss9xld1GsejXkIeUOBvbQHiobQZBUF28ZdxRvM1VocloJJxxXwzx
lqs+0K5rwB2Jhg3G7yHSlejdJxpN6/xWOGuaXeLcQrDuMdfyvYPRnYlJMXM/1hMRODB/Bo+5X1k+
x0V6LseNIzL5NMwVXiYgufkbJTzMRo2Twk4zHWa5Y1ZD4/kDmRRrPcFHUroZTnxEcQi8WCvtSP/I
GB/A7qHNPiZ5SsWGz07coJnGtXdugokEroeXapuUvbQe10xvfuT3SGCKwVYgBwBcmjedQar8hxDV
WSdbB7a1t6XNTr51FWrBnZaitPuwOyb+98Cy4RNueF+aEiR8GTZJ/MLkCgMrPKBasG+WkzNA1Sp0
8m/mcZDhLqWfwktuDEZ880imjqkOFv8akiYJvOBq5xkcHzxoFAa8ItPmaX1GJS7bxxgjw/jGVKXv
aCxu10MdmNnJu/ohSiwGOoXyeiZ0z3kCR7FjPVJXYQ1rzN0pfX4kHLZ5F6ajPT4bBTDxW7gDFG++
dgfjo3ZmdksC7IE1D6+ssHanNkHfuRlGyJDV71lQKqE5lOEZ++OoNlbzuw5nUvqbsXVVwEmJQ//d
StI0e02IcXO2ZnKNywM+iEhvBEGr6dLDqIO4iw0hMxjn/TKet/Uk3IX54VjbN07GyKmAzWR3WhCY
51cEd/pZlQdbbGuoCgG7DLexMJgg3dneApbDVWLHgtwlZrMpOKw/FDpeEBnx6tgZxtUBkoe4zZPl
u5+e284/s7J3ihOHv5zqAS6CorkuQdel176FHUEJQ9XWVwJMMOEcd5jMv4Im9HoH4YaxiL8wkKkw
La62tzWXMSwlNmO4RZyw7SjE15d4BvPVoLrgoqKIu5EU1aweyLPkHRsIBxQ8hB0YPCTmdu0KjKPu
JcXUTQqpqJJDQ0gXXxwl1msQqvfK6JdL645Xs0QtnAs6J41P4Vzbv7LQL2vqlmEs/vCX0twmIFTu
OiAQ3beAbsTvR44bfUfYZMuBebrJgfgdAIuNnHivie3nf9ikZSnXgIQcydIwjUdW8V163LFbemEu
scGydsUvdTrLfu9YhV8UVNh0ax+dsh35k/XWOdRT2w6PddRwU/E8C9sr5CQS4FTEo0UydVoZV3ZJ
hAMCNqcYzcCQqRHlsmrPqJopbwqo47NK14htWROjBmc6pVS31ZStgyyKKnEz3Yr7SbijoivHDJaO
wCGc6I2PE5pJO4cU/urKD7udlyH37YclxD9egci2NhV5Dw29iFHJwaq4dIAttt9gxuL+L7rJng8J
IVkm4rIQwzUqZpLOY2zUC+m0ZXggxeX+8my2qY2Py+7qJHlDaCp0yAaHo+3/ZB90XM4pFDI7nJEJ
BfF3KjtWiFTTpLrngBDm94Ik4MFJRwJ7SAQDxcdshP+4iwVC2ibH9BuBuvIddSrbMV/RRjQ9blzX
0988sSJ7BUG7qF/FyAX2BFUBqxMxK15uhsgM/UnHKP9oRN5yyGg80cKjxdkOzAWSRObBAAjr6Fnr
zimP2B3c6snQxSl+2LR6KDb6Ag0a+IcVIi8jFiTqh9JZh7Ox9yXF22gpBK4LF/vdkEm3vCw9bulD
6XCKeXUjg/EohTuqbnoMgBS6FkSPi4cBWF2X1HbcfeqzMXwzbu5tAV6zXcTfGSEhfWHs57O0iSoD
olK02XgAUiI7Ao5jtxaaNjO9uWRB0gulLBxgZqHh8zP7Y90Y7Khmy027nPluwG91KJaKGQJrn4of
8eKwFaM7zfqGo4m4JTCwKSMU0HE2w7kzy20MmcumnQF4NDODEs9jJqIBHG2kB/aZJU1wCCnPll8D
p/F25coBKZGo7Bu62KlZ4/oK8oh8Dps3rrjV6gzKTl2yjPa2my1yyCQDqe6MalDD/8qagi6gIu7T
u6IrpbdNOq93D7b2aMoE4r3gSa1cRh9kPldzAhQYm1nNb7qXebXgwosfruWKx3kp+cSoymAkBf/F
7n9wBub6rZIQzA8RtLE/royFj9h30m+eL86WIeb6L9fLzWvYNTwialjZUgyKKW83DEDYmXFqWpsB
vG2xLdTElRYbGmYTuOr/3TFXgE6V2diMGoz9/LKu4MGwKQ9i5Vrx4psUet8fwI8ILgVot18l8wEL
k2deMIkQDLi2ftt0n6FW+QUFLrV24N0CmmE9jdLMojgrVEN4QMxnZ5I2O6BvzNACe8H8yAQ/CX8m
YaAvA9nW+ZoADP6DdZ5MdRZ7BRueoq1s9fqRrtAuFWo7TPYMXA3EypfYAYixx63WtrukcLlxVQzI
qVCpcvmeYb4Nd/iuyO7FrrY++QXDuxvBLsAIzD6GrylT9ZVwH8Y+vKlwL7BB8S8seouJqyP0j8oI
fHq4ZaAiA68Nftt2pX1CVYzI/XNUenw1GLyq6tLRIgvOwWnh+xAhpVqD2pP1ogyIeqMNzFRGQzji
L1yaOdo3MVWoB0jXmILteE7kY+GBk9gCLaW4C4pveXWhEOgzYH/GADTejCM4XoySxD6jCydRNtvY
sogP2qHPyVYZ7I0bRAJNv1tX2IgR/HQa63PFjI6F7qW1J85N2m2jG3RF96c1tEQFJUco/9l2Edx3
ttum4iUYwZVAiFuBJnNGPIGg51qUBGJ6ukG1KAmq9Hh7Am8mDMhBrXiOTQZ0BNuDjyWbXOkepAy/
hp6Zre+4q8zTLenBD6xa64y4tVr8lFtyc2L64+8p/DPg2anI6s8hFmj65ocR9hMRHk7dipi0++bn
BUfmeFJUz8WYxX4ntWtdeU+I5uNhDl4CZ+KC2KgMP3cGNY3pXW1q/5l9iFNkgPVXwrpsyXno2hH9
hudfp+cuFVZynSNN/U5hEDJuKZYjaBj4zpItM33ncyZDsdOMDxkVdznRuXBaAz+s80TyZtQH/z5k
VmvuRRZBV8sj7L8VjYhnYqDrMYR+C86VOKBYR+k6bQAswkj6U2AdrLbL2Ph3neSR+yFrwhPXEHHu
jXFBcaijnH04DGEQbgovr/yzimxYBS6uXr7dJMLGHC+Nec19lxG/rVNnP89TN/HpxxDNgHiQmsEv
OU0/e7XCD+MWsQoD06KDo09DDqc9IvYkPiajxZYhc8m3rMs1SQTs6qVOMNYdlOkA1/g0THi8WGVM
7QacG7LCh5yxQviTIREtB2AUgChri6DKDjlRnPBRtNiaU1+9EZBiZ3f5oIq3gXq3teVpWsE7Ri3/
YsIIFLENQ0ElNYS749AsWOTzCA/3hUJJfSrK/7J3PrUEuLRbDHakhYKeFYS6yzOlfSQSLVQOeo0D
OmofE5Bzihtl3l8M9gOuBIUTPpeIET1gjcD7UI6XPMZySN8dLTVGOA9axZp1HCb0+ib/rXxF166Y
rCrcEPHoWMInJ2pqBOYieAr7xWk3nUIcOMfaip6xetA8U3KkeTMJqJvtMEorpLqF3YMTVBwdSaaS
LKdyB/WsIFuG3aOeMeDKIHLM68L4ETZKP8C+l13vTACB/BC76imIS2xWslDdLcJxNjy588SHAyEi
20sXh9JhYMbrP5InHK2Dq51sQsrKR0xIPkxuurZ695NQjYmZU5cy37bNtL4/AA4oDKZBzODtZjB/
EB4HzTafUW6B0/CoqKCdvgSdIVTqlBn+iagkF0+t9VhaG/pyUT7+320OMIs8TkwTXr4BEeX80F2j
nsaqwqRCJNGz98wgag3iaGzpzaPk4m8SDtZwbsaAZZdMG/rI1AiO1w0AHNhZzcizkZPEYVHOoool
x4LfMLPrXb265nKJ6cfqdxHD+eUcIt5/d9OA8bft0cYPU545wdYj3/RTziPUFHj3TvM3avOasSvV
tPKnJFvCT+RLYqIH1y9O4QHCND1XuW9TAjhYTXRwZ6EGXF4Z7sNtTKZdX6y0b9mWAED1+EaJ/JLS
qGLhY9r0tKQsxs06UMEFV1CGk6h0TnufYxB82Fhw/D1bBfmK35MzR+VXRp8fA1gmtrR2BqlO1bnC
7u5eytAaUU81VRvFk269NZw+pSAuLlMie7fY4foOGMF4i1ceM/DSdJJqgvkadyAPDiN+NL6C621x
IWsJIKBqTcZHSfc4xUgJVazLSXd518I9oonIPENowKoh7DUxN7NAmiOkx/Idqh2mkFBbWJr8efR5
l7FSpJcMIWCivahjsGBzXJ1uzcDpdN/gDXNf/aLH1sU8ExneZ3H6UZFjJQKViwDZPRBD+VYzha/e
LRoLps+A+OnPhrTowgPXGVANNGhgt8wH9UfV9uSxZ2Zd4jCmovCYxWyBYvCvUqY3gIvnEsvYOWj9
kSJRvpqu+znEix2Em7UdubW3kgC9vYUAF3La7oYRSRnnA4RbMATJPe5H7TDI8dRSXHgWvKcqqU3f
PRA+5fkKBMsLZxtlQkzpSNkJLXmcSYCp1w1+1V0FLvVgY4D8geeOMqZOu+qc+wybSqKlSem9FyCf
688miijuBZeZ35o0sFBgFWkj11PBZQjdyalOvqepBaD8h+nRPqnlkpy9drJAXTa5V30p31bywB04
yn7jqmIYTRu8177WoveTe8lqZT7KTjIoQT3vA4imPbY8cU9L6D4QAdfDajjY/P2x4n77jylZ5GvO
FH3LxEMtqKT/hpGrBHAFjV0RlIbnLxAYs7FQwdvQEYJjpx7BLDNPjtIZyHfo9lQ8yL76NeTQUK48
RZPO8Ew1VHJtw5Kj6wVlfB0/JsKhvEOVkUOTTZSgAGQOZcpPwzSEAHmGQZk7VonSmokA8PxYW1wp
+RrDgeUUDqeCucuM4CGagGqupQtZnkZ7JuxlSFfqH6gNjXWXVSir1wGMgEeMx+2TArkHhwez1QR+
i0tUKsYmnZOTfh4CP4ioQeJm0ExnBDaT2axB6AQfQWGKKtiUGNjl08yRZIw3VpAO468QWLYrtksw
J0Q0KgulCYKUy0nsIBAfY7XLUxGlL57VrJkTUJ502+Ly5fzB20oqJUngesyElvaSNIRlDsoKk049
LPm8GHEs41pU/X7ISLmKzVh4XQCimcaGPzrCaUZKyuhXQd05bIrGGj5IYvP2XXA46/DsidK4n0WK
y3ZjcyNzsCphihuZsoRIGFpFhTpyqxubaB/7TeaqbZiFCh3AK+kTe1kCy2seGbT3tCeRUDJUuNNy
TKMf8efxxnllif65IfTXbU8ZQ3dtuWzaj83CJnJpw3EGAuuVffiGPz7NbhUu1vZRU87SHYwSBrVP
t+oVKEUvdwSVCJQw0IdHuCXSyewdHbLz77jIhm/MgYN4cROPiV6s7bl8SnpOstuEr6w8Bq0Y5UkZ
6TufiIRwQJmTfiOw5RkGWpX6pOeEhFOYDGn+LCNj4/wrQYgyc5GRTB/Roon2bjWjJxLKvR9YX9RJ
O/kLLO1ZvkHI4W/Y0r+hiiNZcyfY5/liOQeL6679u2Xc6d2YhmGcVhL4/rRpXT96R/4hxFCjvjuv
rKrh+N2UZY3sWenBGVlveDDIMw2ssgyRUNLTLdJSd18dXw50Ezfwrjl6ZPBYhB3ElU5h8jhTDg3Z
emMogeL4pKPuX6K8CnFI8N1tJj2Eeo+uG0UJ+S18ik8Gn1v0yekumc61FM5XYehfmBmvcvp+siHv
AJLh3+viNW8tx38ZloamgGXCB3/D9FjkT0CZ6vY2DpUHWRJ4vfye/WXK3snv4lbnvZ4Un5rDSWM3
p8KBLDg48qGWjkRSYs2iPCPqW0BqkLeOvY4ayrmmlCFOl9ErvYqKrctRnJaeVdQpksLCC+JS9bOR
MDkxGuWpf2lNHf6OyZbmW6ezR5xq2sGynGeWv7OdIvpVLy6WKKxOseDf5AhzxMJHi6stLP8ddFH4
RpSgZ8DOFt3avvlqgf+mu4XCCfgfQ1D4lxGTmGIQxwrNLs/XtyEs676zFswPXmggEObgdSk2rqDg
EPHJhwdkn+qDmbSVAHJQRBjAdlb/MA3M10aF4yHjtvNzSLLmmX5vcRg5ATw42HUfraCMfsTCTB8D
VySPKgAICoyUiuw2MRr+ClnUAPbHdhKeLNdvSGzTqMiozEpsyZkXfsZ2MV3/W9ZtuBI1Q+ZJXHTa
g0xiKt9K9OFveGPdp1sqL9jKLC1eV+/CG3W97hvur4lwWJbYFxBObGOYCLhKNX3yWNaahmFPY2jn
FgnyJzN4FQztCv/cVnpXuCslKbgugUCu5+4f0dHpyqGedpdFU9HAmaeevi1nSIK9XzHnhCRB0ued
hu9oJkSEXYSfXOHNZ/qXVzz2Xso8ZfX6cv+uqSjgs+TXvo/YWoDGeEJ9OqlQ9yqB48FpRiQPfUw8
/DTVtAbuORoWdLwNrKVYeBGix8I1T6SlUSFDFTTbyiqF/bh0GbCMTY1zZbnPHMfcbDuqpQMTrgFG
bVUaRH9FSyRhl9ZBeC1LxdSx6fCVbcsWoGkVCoyU7AhcR1HqTP5Rx276lbiiuFUe9RrbLpJte0J3
qcjOySo9KrlKnMxC2+AU5bYJDnT1FPJn6g7VCecmmzqwM/kvoRiNO2gBuX2HFpOMiFDjYp4D1ypJ
2iejfwYalExwMEVtb2qG7OyhEOgkQTZnIgpYuYa2zzjQAb0cbprtwVNUBL/isLm1lT17W2YGlb+L
ylqoM1oAQRXyYIyM61kBDCTMWTqIoXG47CKGcuV2zAvngab6aSdhUMI+D8pQnxfceZ8jfBexo+Gd
VabpZKyJZ5n03RCKKncD+mtzl8GIsWnQ/J1/QJoXRLt0IUOW384fd3TQS/8UlHlo7a1C98jmObHm
1V1EiwiFOD4obZqrPXKFVaKb2DuqUI7VlQOD4+NPssqQy4acC37Wf+KF71TlL5R5iA2mrgBbs7LR
4Gr5+m5EGUSbsA/svx6coS8rdyw4IoknvoDFDsBpFtyHqKNl9SFDBxcy0UGijiPGU2jq8A8IhELe
oTB7aNWLED2TqqYeEIkjN7xM3dz7l7jA57mPhM9RJndxXu1n5fVs+Q6uNVQwZflPRWvc39oEfX0j
cqOze6N668OxnLa5BGKqHrlJIc+TEqblCGKHj3mLqxjVc81MD03Xe/RgU0Fg3XHVdH9mlxM4hbWW
ndzcLmTZmyw1ZZyk8Kvi6LGqL1sVUcGplUscpEs0VLXPKq7ie+TY6h46qeIdpBLpJqd2Srg/pCzO
vckCSaVzCYw5IB/6oochvTQFd7Wd1Uf5HRtDdxdc0i42Fx9ziqhlImCE/yGGjtja6XtUE43+Q9Sj
nh7qBMmMKa4o4t3kLiWmojRxeWaSvsXsk2I0d2555OXtvW+danog/9ro9yJvPMLJbdqG5QY5VzX4
E4GqHzmV03pL3kCIayAtgpgJM936C+NUYb2HmQcRw7T0GBH2Jpu5BQpAJ2EY1T0LJCzxitndVNtR
Dsw9t5cdKzKfP4C8xtwyO63KvZOWjYXqI2zsAtZkxQ80Elj+McP4CXwzmyFn0ajJrK5GuJHn9arZ
feSEUyKfTKofV+cCojLIMZso59bAjuDZ4XsaHyj/ydwPQ+5RT1uQPpmgnRZvxk/bYXy2ayuIxe/W
wvXkR0RIHQm2MLH84INRPnMhCkFOXjQl8x3BKzIHjXgGPAu7uHskppwTzE04QT8Qa6nlaTHeiKG9
GQXrbpJnBDZkI/P4oP0+94/DFFnhnfw2HuENc3WT0xobi590QzkU47AfyV1umEwSX6a8EsRTEhXp
puSMRUWmJMq/p/XRBQRBP/lutqcku0VMmeq9S2yiOdETqstnKYOQn2AaJb0XZtMzNjW3gDbw0bpS
Ka78czNtUa+a+l7qoRwurHZV9ZXGjeUf8ip3O7HDppMTOovtpnsqCfe5z5N05uFhbNKmeiJ7IBf0
nXxGLuTcH+GgsFV06Ut0pZ8zzZ7uHs2Almve9mQ+UBXs1u9YFN0Z1Cfb9N3FLJvO28r3qbdflrlE
ug0yDGRsVrVPQpTo6r0kgCS+nT6t5fNKK5v389LyMe1qGNo+ZqMZ3+lOjKmSe8SPqsThlqBx7ifA
XCsppVMvKW+vd6hYhmDCYzL/F1DV0+8tk7Zs/raQn9MkqzeBkpMfShkO427ICgx6QZAyNxQGViyD
vxk3x9RE6tdSBZK5ky81qarCDHRwMGoFOk1opdhFRnbxo0oj/1HlITmzSlnz756zNieIfOjJLQUT
0fhdM6YFWRl0vY1hncZY6kbuj46YKVH0ioMv6Qrm9AyZCG1tbZosnlrOg6vtJdU/bXptmPEixFxb
NqKRmbyj/3rGOOaceHkPBz6L9HiyXcRtGAMJzdiypRAQmh3KAUzMhqWG1we91J6iAEfWHDFfNbzG
NA8lXYFqRkcJ42UUsObURvRMQg9hgkhsBO7RnttA1O3nkjrcM0xgWW5SX9vxtrOY7ewp11A4IT2k
tStFcwrnI0N6isurVYYc0QW2aNtjuNFemSUHEHfE+QUOK4rA1kvthu/UDw9ayI7G5JYtYgNl1f0p
Y0Yw+zysLeiFSErcqXomYlsdKjZgN/dL78Iz1vwcs3I+MrgOhn1LHjXfL7q0/RPrlo1HiqvTk9PE
QJqXOXcXGHtx90P6nZ5/KIyOI93slpn/ZCb3OWE1ATQaPlUznaguSR/hwzjtq3YWcOLhrGbvzJaR
eIg2IUAS5FjdDO4GZ7cyj9g13eYUCEg5APLodDnEJuJsqLrKJVfTaSt7yCxyE1sU9jo6pVY3N+TT
WmolN2E2hukVunyOsWEYmhTHgp/8JvrvuyBlTXrNDRzLR65q8fIQmaEPnqAjLgMQTUg+O2FZwZcE
UsuVt8s44TiNKotTMSNb0bio8/VPsu4xxyR94cUaPpOIeB9P+1j8apMiTJ8AAETFmda7bjlUSshX
ID5m2tOwRBaIFdI094WZKNYhEsYF+XJWj6Psgol7CLWqfBEiB6kFi6+9EheO62tQZfnEJ4JHAP91
3zPji+o4gJ2lhv3Cj6FYA4yvtRssMDX3YM2Ew3HCm3/gG+uWOzanyN1RTlG3PERq/sI2RaFl0KQO
uHmLwe7zOHSiveUmMPmtCwtKFRdimM0+WuoBeCZH2T9wpDDb19XQfS2iNeM+pvx55BfLKl60xauJ
pI/LfAj61Jf7bg5h2JR0inrvngCX8tdpbeyvqKi5eV4oKpl31uh77VF1zKqOYcmOtWGtHChcmb0w
3DVuZSSz57Gm+rxhNTnQ0NG+FbPb/yP0DRuQwF/wFCt8SPjeBuz0JgDOf86x8piTFVpZuhuZoQ5/
K2bqEOZTpG9QJaaLjx6TbWeHlx4qeznL6D0ZLBybLiCO8jJWVl+fUdo7e4dwbI0HnFhMA4VIm/ZW
EcU4CXoIQw7xYGPwXRIUMi7iKwjwb6fNIA4BEnv0ULqPc1g1w5eohhKjyRh+hi3NpV3tqqPQtXUf
PRViVAG0/lpmc/skaMHgfYd/t+eVoC4nks13T+nuSkFzMOKVcWxx1JfuS9tayZdmDTwsWMwvwh7b
5pnzg/Pox5b0j54suKx5IDO/qy6NsN0t+kJEOwCJ6E67DuH1jeXMPWap5VR7svnBHlRudYS0ML+0
o+0RHqsB9Hk6+M2MbnxrU6rdzwSyxJ+Z1fgaORPjhD5ePmGswnhtQqm2RJmYSmqKL095Bw3pYA+T
L9g9bOnt2jrVb006BRetCVlvi3bEgJohLr9Y4Fk8qKZ5cMQPle1rh5JRANzBgYoIbDVVNF7wsg42
V/Q2yB7BPw/ZuXZ9ydNATeN2sGD5tXkWn1O9zPRnYvXbkKfNfnV5DtDVtB5XZivD470BZ45XXmgv
xXnByzPSz4q8y3y1Nz9hFqeKLtqUELoVOK45NUp0rzGjHSqO5gw2BhMBqv4U2aeHic4L1W4IvQ5/
6R6TYKQ1nH6YC7Z+sJgk6J1AhyAznBczdaGqXjjc6VkQIoJmMhwIqc6gxj3nibF+dEsLcs9EBpcP
aWbvTm8r9gaulz5YSZIqVz7jNDvTpZcTv0NEZFm1+Fm2cu2PiQSnfQKcuJ6NmPb1qGtjAxKgL0Aa
8SAm+gRzZzG3ufbyZguOhrQGHFdEpbM95X7EPZcKsCMEX+8ZWgk007FUR8fo7gqHzjsSPQIrAJHr
R6Eo6KAQpDtw4tevSVl3+hhmEXSLjosbq3Do993VLbDiMkXBW7HxstBCEGkAAezqsZiZPIAacXf0
68HPah0/MDibyTL8SEoo2UqZ6q2ZtfvAXK8jHQ7H5odZVENhmQqRA0MszA7qSDDWzSkklxXtSwqH
IWyCN6HGfWREt3Fr07JxxxE0eiqB+QqxvqAC0/kR75N2yR+GddrDLjAxU+ZTg6oFSeIF/u906lrH
/EJchQa4xPZXRoHEOfZncSLPVJ+JDOXzXibk0XamXKzi7HNorj4tBZ/x4NWFwW9JTai/tduog9fK
rY9bQT06+T7JEcxOGONpc8rDChg+Q8XKCQOYlnVH6nbMPIuuVWUavu2eWx3tlct0zLpi1BiwsyW+
ki1YonsUUrD0rlhvORYITZvmnIdxeYNVP9DWgv6+gV5JQ4wtQ7Fzwjb7nfNsXmXS+1c81ZCtO088
49yaOJjxZ20zltg7lUOMuVX51gPo99c4vKhR3an55AWrmNxBhKAglWQjN/4pXqipxup8HLuF0GxL
j1b81LRAuODi5Mk/+Kv6ufaZeO2aKusuYz+9AZzJ/Ue7zAmCTKzvNDJ4SwbmCVbRLvfplzr0EHkh
ITABMTDurFFfsNc5utyQiyBmnLX1wqvqoeBkgHRRd4f7bCE+sSE4AAOzYw7FxKEKMKL6NyXIz5Eo
fsIPvljTzsJYORwXzyq4GVqijap3HJ9O1u8qbYtQH8AR0rNKXA87iumbZ6mJpZjaUhAk6VeEDbav
eu7A/e5/nJ1Jc9vI1qb/yo27bkRjHjr69oKkKEuULEqWy8MGIdlVmOcZv74fuDZylpK4H3YKLZDM
4ZzMPPkOkTYrloloWGOWzUHhmt4Vdxgbz+ln7JCV8ss0ND2/qmx1c7y1tIY30Ju6cnjgObjogdQv
AB37Gp4aXse8IwwB3DGCHNZ3cLCoXi9LznZanqhQdpz2imd6Ty42GpwLUIxQplubPTv5k2fPyUEb
GgyNWXGHwPP3ya8sQ7/597/+9//7vz/G/xP8SZUP8bUi/1feZWeAu23zn3+b//5X+fd/b37+598K
ZgcOykyG5vL/Hy9PEffj//xb+1+uXioWv819AeTEbdpFFdmB2rq//HVH8vXl/2++jkBOaBi64rxk
heFfB6lNoQHjQLZGxwqfHBBYXypFs18ut2ZJWrOF1lqYlhT+1EfgquoRTGdxHOLlaM1WdbzchK5L
2ljaftMj9Kx8LevRtHCVOJz+8G28hRdfZDwRuMVYEwyD0sk765vNMCbHCAmR6AYhv6r76KdR5aPq
6WcINIHOgHEJByPKs3LH4dIdrynV5hp4oprC4U7v6sj4g5s2bFDO/lP4qiuagc2L64yVPR6VCfm9
28u9ki2C5f9vOtXENk9zWb6srIWFoOIWOB5400EtaVsDxu8NKJY3NNwzzZ/hVOXGI+8uZbS8ReCn
U+wuNyFbasuEvelDkvQjujzO+FRZ3aeG2tue2nR9hXv6QePEt899NV3pjWydab83hfpEAA6pcV5q
aMLXsadRx8Sog9eGu8t90WSrTP29hcQzEbxx5+mpMbS/BjR6sQFWb6aJZ97GA0xZ9dC0oNFBjnie
zWq8w7YDs9bUXFkQS8S8kxVU7/f2KUq7hoLv4knvRwONxIBbR4O8XoYc/me/85XxZdY7Y6W7staE
HNQpVdYoTm2+JH2KOBzE7RTJpSte9s/V4DkrC0SyyFUhFyVRXLQ897Wfg5QaHj5w84e+6+efl6dM
siZUIfcMQ801gBPui8o+Rk2Ay5Re6ld9Hj1cbkD284XEo4LLmk0jt16Gvgr8hRDUlp+cojXVjbMg
JIE6n3mEAJr2AoukRUeG55IwhcMVAou/SlEV2TgPQi4oXJ/a6tx6j34Mo53XMo4eQPyij5fHSTYR
Qh7oioHPdpb5UvkgycZZ+Qmk0bgCAZWubGqymRDCH/St0YdRFj3yKBy/Tjzf3TeovJ0u/37Z14XQ
R8NTQw6rmZ5MTUcwxOeoRt131lDK3tIA7lC/x7YJexiXxtR9Scq6vmu5pH+oAH38cfnr78cyFLDf
v07NvkucNm1OQxdY5U53guYQTVEGQxGniJ2Rh+XKOlp+7z9zlO4J8Vypk0X93lXOfsahhTMUotrI
i+mYvewmlMHgAQTUK0t0esy8X2n0/dnBr+D37nkIyHix3zovI+4b43PNiRewKjj++fry+L2/jeme
EOaIrEDktMfkxTNTmPfl8NHxk3iX9y6gwsI+Ix3zdLkl2fgJ8Y4+N8iAUfPPVUZdF++CqyzFfFCf
sW0yasRygLqMWX0/s3evRM77sYm49O+jVwVpD64oocnAUj+DsA8fkWQrzig5roW/bIKE8AdYTO1k
COLHoq7LZ+QNw+eZq8hKB2RfF0JfdbthgPgYPGI1DnOz6iM7ObVYUySHy5MiCx8h+lPoWzHsXxPV
qtY6xG7dc5du3H1TKvfIeenb+uEKOcBGxoX4jNwXNxnhMGeNfYfQtr8SJJJpdoUcYHYuIN9wbE86
ZYD21i06bItrn8j3tQ7XictDJZkLV4j/gttMwDtjBzpdDYF4NsOEoQRgX3O+v9yCZDJcIdihqjuD
0wJgqIIcxPVkf0cjEhi1T2Uwr4bHy63I+iFEfINANrw0P3wK/Ga60b06foXhFa3s6rK5WFp9cywu
zNHGHdrxH4F5mj2odE0F1se7nJu62k1oxlDwLvdjmd138rErBHcQ6IugnZ8+Mvu4lHkLj/3cqJTt
f6Vk2P4l5vTJ8+XWZKMmxDnKJZkydl36qMcFkI5IH9kgDfx48pXJlw2cEOqwekZk97rhRE+gzxce
oNGy4nUTV+9tXRBiPdE0Z7T1IH20PUqkmdnrZ7wbN24kjhDieup12N7oySO6EiHqeEi0B8PjYDdE
iu79ASvhvKkbjhDtg1mBh1fb7tHUZgjwYZIfHBXd1Mtfl6wqR4zyGBeeMcDwfemBjRvOrhs12M3N
K0IlkAknnvnyemXOJYvKEQLe53GmpJzWfR56FZsbe2SfOrUqAJuVs5esN0KsuyYkzTb128cCaPjO
HDmpuAEi1gb62byRN0eltp6onpUrHdKWtfROUDpC+FdmBLAvwkEqqmv7CgAdSBkewz5ACt5PHvfj
qVqKpvmUooDZIr6FOsDKzEnbFhJChGKYbaMUAh/GPU9atveVIt6biIMecLqp9505P4xIPO/rjH8p
CIFsy0SOkBt4zzIzf3LDR1O375I61CAOuM+FSlkLlAqK0pPf7i0OO5eXqLSjQqrgcUBFvd9Egyye
1K+oLaa5fw0UpExeKgT6+1MGbtG8Ki10ioESq3aDZF+HBuIhCB0VbP/G3yEklKm3W0BAY8OSjabr
EYMp4CTaX77S8RCJCo2pBJglxROKLCpcjtRbWWWSM6stpho8xzwVD+nHYqi922F+BgB9tl1ILr+2
Sl/JDpd7KNmQbSHVVI7XArlu+88tEjDn0K6ra5D32Y7tM/85BmF1dbkdSe63haTjYxWhUizvXyoL
ZFumVvB4B+uuz3lsv9yCJNPYYqZpY7g7QVU+NBZSHYd2cP0vPNEor9s+L+QZu4xtTITj6pRACbWS
KyjRkHUy3hLi4Hi5CUkqs4XMgkEB5sy4v56LsqTOT9GmCfC9h0ReHZSi26NfeO41AKuXm5NNiZhM
IKbotqVDorFCK7pXDQURBtebrPYL7xa9sXL7llyKbCF1VEGtomk4ZI+2Ud9gD48ldf+DI8api9GF
/ZU9NLW7qpdjzeWOyda0kDwilG0yULd4EmSWpkAYBkiTAJTOSyXEPCLJIudUB9aQTBu7KGQJGO5d
P3ET+wwB7YvuGs43tzQoWXVYuhBHt6AaPo2WRR04R4BppZeS9W4JKUL1eP6AhF88Vh3iTtdqueiE
w70wv14eRUkKsoTMgCiv22rI+3xuFvxyo1FZh1v8wbc4G7Y8peeuvbLuZT0RcgO0xgi7gCh9nOwu
ffZR9nvMkSm73A3Zx4W0gNggL59AdR4gxyAmDz1Hd46zjq724XIDkjCyhMTQ4KgFL0JPH33FD60T
+gIpaog15V60EngqhR+6raGlh2/uHQlCViClGKYO8HoCHDKALTI5aX2yFK2/udyIpE6uW0JW0BFb
0ngUL06AtmAygwOElAamP1KHj0FD/HD4geqaqQNckza+LtrntqjvlT77cfkXyCZMyBfKhNELGhzO
dwOI826OkvAaFxt34yAKuaGxanfCbTD7DCgXh7JqNg4dynP3ACmKl8sdkCQ8S8gGdm5B2UO797zo
3EBKbV8bLKIxoLrXg/oGMKa2AMkpQAVrpwXJkJlCKshiN5ws3bG/2z5wuRvbLJTgkADwGf643CXJ
GjeFXKAPhmEhzOefMw2lG0qQ5fyIwQbHLZza1tK2ZNxMIQ1AV8FsY878M3BZ9EWj8rwYMO26huPI
YM1/YfP6APXrZzqbf27rlpAbPM2uIcQGyWultRiwGjZ6cA3KpZEzKCsHZ1mnhOwQqGFkjbqpnLM2
AoA3gD4M8YTEdGShV9jnrlSvsb15AtEXrixxWQibQqLgWTspTK2efmZ+FTxEkxXsMzUsrgMlzWGM
tsjR+mjmww/1r5Uh0/dNA+LDb7xvDqiPw+Wxla1JIY/4CHoZiB1PL2prFZ/9AeonMKT8+vLXZQtS
SBIBqLa4s7PwdcJp4UjBHSmpJEKrDbbRSgdkTQiZAtaNA2FsCF8Rfb6LtN6/bh0k10FklStrQ9aC
kCiA8g/gicb87EZFda122XSbjbWFPgnQ68vjJDlSGkJmwCbAQcs5cM5FT7XFRwqrmIej7yw35ELJ
EbQyrzbnIUNIEwNYMRX8efgKg6y9wmi0/BjrcBMv90WyogwhPwxWxAXCbOqz6bcI9WEzi7hejXvj
xsKIIaSDrvJLj+q2c24M+26Y/XtXRwzu1zgh/XyDMuHDfxGmktk3lv+/2c6RSS1SyL3lGcaAeYU8
TX9jN8y+Ysf5yhKWjdjy/zdNdKir90hqIWRVpUhsURhTweD501+XJ0TWAyHEpzBXFCsJmnPSUIim
xt7f64X1jGp5//VyC7LlK4Q5EtVhMOO0e9ZHgGdR5zzbavOahR5ekIA1ft2IxqXcc7k52XgJIe+k
SEzjcj+/tAp6aicVW01ejAK0WsOVs4FsyISQ1zNKiK1fZn+fDTi541wCsQC/jedNXdDFgHcKZJGs
wsM9RdEQ5jXcm1kb1KvLX5f8fF0McPRPM6xJsnOGjmSElgAmwMjlYIn3ZCG+OG2bB12IdLbC3LGN
fDpPjvHFh9ACS2jrg5MuRLmr4ioS2M10ruL4Z2cP0w44xloKWT7yTnFQXwbuTcS5s2IntTJNZ39K
q1vVyRdF/dQ+g8Mt9ka3esWVrFRdjOxmaDsrQXsf7qyCOezoGX8lTa6v1N9knxciG9CilShDn7yO
5viCmU99KEeODZcX0TKL742RENSoz4R2xFnv3CzSjIgaQQzGygw3Xlfd5+xTUOD6lTqabMEKEe3D
jMeoyWzPnTEjcjHrYG2MMbmFezt8vtwdWRNCSCcta8lq6oEm8mbeJVj8ZUjxaR3gTUxdy+dNzWhC
YPvQCYLMg1aOIzh4yIgn0x2KIdGR+mT+erkNybSLyEW/XGy6MAg+65Av7rC4al7ayh227d+aENU6
NG087YruXCB6uatc+zxGhPblny4JPE2IahSKYoRv0v4MVZGHRR2cdbbspiHssF0McXUlNUlmW1v+
/ybAl0uKqSdud658689hoppj9u1XijtrmCpZR5a5edNACHi07McpeEVGH+nMum+gWBlPGCFEp8Jw
Vt4wZTMtBHimIq0HRLU6ZzN0Li3w0MSyvl+eCtm3hfg2ITIP6NzwbWQrqI7z/IH6/1qZV3Ik0ISI
ThAqj61Oz34sv9yMrFvYf9eIXd79amh2+68IOBQrq0rWFSG2/UFLtQFtYo6cTXXQl0ub76XfNo2T
iAjEPVY1nJk6a6UpwzWKedYnr/bWbkiSn64KWzX+sEpXe1l1LmoNafemGBf9wyLdBqrS/4H9G8uw
7jq3/O6SS094K89PSPcGh8tjs2S1d/YIEfuHa86AdsJQfi8gQ6Jh7VWtrdVXnjZOpX1Ek91pTy5E
nBYCg51aA9Vyf/bdnYHUvL9pfjRXmHwzDOu2bCv9JXJLfxfAJju0MUqnl3v4/vygFPF7nMMuM0bb
jayHCSO6DM0S+EuHssHWY2MDwgIIXRMjFDS7XmJcBtSzGg/G3Qz701rZ92RTJGRCY/ATLIfr5AdU
TkBOY54dG/s5G7tP8RCOcOSr4hCp0fM0VtuSlroM5ZvUiJZ0kWixm/wAb4etrhLjza7yzrllQnRV
SIlJZ8Uh1ATnQceVytxT9ER80ITZ/OHy9yXHHlVIi8WE1UqolA4KWIBSuiB9+nWypby1CCS0n7bD
IFQhR9qh0bftYM9YA3kfKgf4mYfn+cZxEsLCti2FWxKkQigkfnLfaYs4/US1x962cEU0JdRMNAHj
Lj1j+dBe+YBDX9lQEJC4PA/vb7DaP+CUkRoHejt3PzSXy12F8vc+Wc4HMYaNKA3U4abjjiaCKdUQ
TwfYq0hhNWoS3hdo16J87/dRfLWtI8KRZ5jtoUtrBDqBhA1wedjEOwNm8uQAAjAc9eZyM5JEJcIn
C/SHR6VJU+589uzcB9S/uqOOw160aZPVPCGssybA9KWPogc/0Ai8rsOW5DBr6pStDJSsB0JkI9Nk
qr6rpucoKOybxtSCP6wwdtZQ5EtU/XOv0jwhsFVewjSjpTitDk6ETxQGHd2fUT2WzYfQShfDublz
/A+zYQ4KOhix8n1EDbs7YlqnfwmGHgH9PDerHgncSkPreIgCbcZNfK74G/O1CB/4Vqc+TS0Z2tPs
FN09NI+0vPbDDBNTXZ8Mb48QaZrfW4iNs4OUiduEWLLrNjLNZtFr95mFe+1XE7otz1JoaOCftqNw
UnkP4ApxRZwTZHY/mDAbE+wdYr95JBwQ8tdnzUz+RJ3S5OzTeCjMUBzpA/9ViSHirQFb3psh2zPF
hJWymXQ+qhfHym4+6I2a7ZG2dg7/8wW8fFxIWG6G6L1mYOCyqCChthNRf48jHOW2fN4Q01Wl6qGG
BJGKCh3GXkNLVbUe5jX06vsjY4jZymztKsmTaYJB3e/Gur0uwmQlsJeNWly3yH+LCcpP8ZtqxoBx
oTCP9Liu/tVBFzk4weqTjuzXCylK0dLQwAt2PuaY98wmoo3+sPLrZZ8Wjh8dkPuyNFr0A4zkOI7N
zVS1K/nivR1iGZilyTfnjMxofRc7tvloFOO1Mt81DS7plCrytUdW2W8XEhIK9/ibZ0yqZTfHSHOQ
l9qCClh+u5CMTNDT6O1U85Hr8DHTv3l2sQJy+HXDem+9CKeKHgmcwK2YTPwUvCtzZ++MvXOLRMlB
gaa9ckqSLUohWC0/VzRP7eYjxPQna1CoK1pHQ6m/XQ5WydSKKG0Po5Fm0dU+qmNxParDdZV0t2FD
wabOVsZJ0gMRql22mPih1TEfbdswD0pW6PtyNPGmRwB35Qjz3lGSSRZx2lWaeSZiMDRRwDMw4RZe
Adb1rxoD0cCws75rehqsbW/vZwkRsa23dRhmFmu1j6YrxEduhmLtwVc2GUIIm72L9IZSzsdqUYuH
u5ny0h8q+FYq/g5WaLESz5Jwc4V4rqZRjRa5IlxAPiNCcuUVycpq9SSDIwSyiQcV108zX6ThgviE
2nr3DZmqgvN2EeD4Pf1VdLyo2qH6gN1QsgJ5la0wIcYLVL1crhK0ijIcHgi19mD7dX7Fmemvy2Ei
W2BCqLcI7yMJ3U9H1HrinRdoBxSEdrnqXFH/f+KatG3vFK/YftgHIQ6g2hGBaY4/QQA3Pk6S4+Ve
SOZdvGLjQZYGuGOx+4z9twnRCrv5dPnLkpUrArQ1jFTjULGYAasovlaKc9TG/iuG2s/YKa3U4GVt
LHPzZhequtbtldicjjEuDLkSH1X8YDxz+oJS8IYrCnlEBGfDuxowJg5nJHCCazSiH9vQWok5yRp1
lv+/+fVqhm6VHtisIESM1fYQq7dOtJJhZfMqxLNeTjEKFiEHlyLn4dzOeEHThrVVs9RH3tnmHCGm
EURMsn5K9WtEID4EsfPkR/0HvW4/xW30YHTmbVwOh23LSAhkxwtA7WgMkoHR167KhpthxnB7QKJD
t1ZCWTZYQijzjBbWfHE6Jm0R/UDkpdYxyi3LbccwR9iv8YTGMg1BlWNhzi8oe83YUQN9vDw+kjQk
oqA9WPtodDrTsU0S7YAZWfw0xc23NuG+G/G2vdPLOt22qEQgNEp1vlJ5oXr0W8TGsCHCc/F2xois
XslGkogQEdBQJ0NslfCnjtxAuy0WaAH+KtGVZhnZSlqSzLUIgU6szIiBhAIZbjFUVcfSve6LYe0A
KPu6ENJR0EwwjXFkQuzfv9LnaHwxALv9cXmuZV9f/v8mYSQ5xj+WquKsCEhKuXf9Ef7EiJzr5c/L
Rl+I6mjOM8/yGZoMPNIea7T8OvB4lOj91dUqa0KI5gk55xJXV/WIM9vnybCfq6b9tI3URrK2xUA2
sfatjIZ7ZuXqZ5ujGLZs+MmsPTzJJkCIZNBUk8F9hD0NMsVQ3TZ+ovs33aw5W2hN9EBELNvT6IwN
18yjb0CamZo+vUGLNl+ZYcl+KeKVKbKghdb1fL1ynhu2/uPfMQbTEIG02N6W8CxhWx7iosSgFvWT
JFFfqJ38xCY3WjnXS6bAWrr2JgYG3fW44rNIE4VCBT4EyCxF3bjydcn6/AdQ2R0GnFozvp76GFlp
yXMAuuYawvXaq43s9wsxPFdKmAGp1I5ziZFdn6bKVa0b4dWmEBaRyeD2cTKmBnlU0SC91l1goaa+
XHgwaVtZQ7IOCCEcNRnMriJQj5GO0ZgZ8wBu1XoRbvy8EMKo+Vr1YCnuSfcm74+iqPHb1hrDO18e
INmvFyLY1xBmA5DjnZoOdWTd7ILxv/m8ZP2IKGNViapqqZueTG2wu1vUR7v8GHe6Oh5bjffGDa88
ZAkRa4x+e5R41uCcOrXUqTQ7eOLtGyD8KyUAWTeEAKbEpZu4qrmnZLKf/B4/ASwHq2Ntgla8PA+y
FoQwVtve8yfwr1QEOai4eYBzchvZN0aGb8K2Jpam32SKStFRVLRC9xSoQfihG4EfWIaL0qWZqYfL
TUjyqYgixnl45gF2cdHTnOcsLm+jpH7tZ/M0xmtHbcmCNYVNeUAKNPXHZDhlSYwJmO0g7JyWo75y
O5d9XohmDBAd7KgjF6ZmjlFuaj1ZaWCv3J1kkyzEso5bWICRq3H00+KPKUNLSO+6j2OOS+7l8Zf9
eiGahxGiZ5abw8mH3oE1LEVZnbV0dfnrktkVgcEJEo8jDqLGsTPLW1shl1YaQoale48M4hbVAkJZ
xAOrAH2qPHDZccC07lQ/s/6o+1r/mMd4SV/uh2SURFBwUw1p60WdcTTV8vxrO0YMcCVdS6o7Ih44
as0Cp7qhP01x1336hXPoUPLGJnK+xjExuhn6xr0f4v6xbtyfl/sjmxchsAe8aQqOGPrRLSJEzLJO
vzJLSIDoRYfXvOE4a2wi2cAt/3+TQeyW6ifi+8ZxSIofiVlVh7oN1wqUso8LgY3LMiaCVjie1HBO
6qcGl8MAmdUEJ/iV8JO1IMR25JgIGoYJfhV9FxS7yS/teY85r72yC0nC2xDCu7FS2MTJMF83WVFg
5oMngx4Wx5I/Lk+0rAEhvFUPeTXMdp1TMhbY/UJ6uzGnojp4Cs+rm5oQscCYYeI04BTGETGd6oPu
QdxDxpfDGUSDyy1IZkHEA3ceTtN+og4YXCtMLZVPTz1hIlnnf11uQDJKIhJ4Unu0+OGiHjuDJ6rG
57awOAicwrpaE+mSNbFE4ptAQCRTw6ygMtitYxg6fZIdJ0X7ErIbXW3rxNLymxb00DGArXMzCVyT
ajCiYxzMlACjlh0m0c4a1Ug2Gcv/3zRTlA5uEgkHGxOF529+Rq0eMe7xZVsnhJCe/GrEH5Oprlyc
vhA7eJxwld/NKa/p21oQQrpwqOhkteuc/Nj+jiIpRmtFkuxmw9lYb9PFoMYcCGdMsimuQY9RxqGg
CPujkw6PGAl8udwL2SwIcY24O148ceqeXD/wP2ADrJyc2R1WDgXLIfWd4qSIAsa6DiFDnR1VtUuc
FUvU3tGI0Q95Y/AMh2k0boQ4tG7qiggHNm0VQeIwG09IbY8xGrVt1R9wOcMicFsDSy/frFi/T/Ia
XMZwSiKU1fcuj+enGK/7NW0pSWiLoGAzmTEbToK/j/oFe/e9NlvfMcKIt50wRTQw+iKao2bLhdfU
XwJ31h5wPPXPl0dH9uuFeObhk8u/Q7nEnbI7XGAm7KiN8Upxy3RjC0JMB16LPLTjqEejRgXVjMbh
QOXwkx9gkXm5D5Jo+EVRfDPDgY2mMT6F5rGbrO+ZFRq7uM+3CBhwvBShwKjbtxNkUOcU6AAn9qYa
FIgezwidI7w8t9bGPggRXeGgZvXuvFQmSYF7O7K1Q51yqds0RCIMeKo6m8KeM5wmt/AsvJzaKsK5
qaW9bQ0sDx1v5oCHrywys9q6Rm8eWl6WK0X2wysB7K2BDpat8p2sJGKBTbz53CmayNwpEmuImd9N
s31ukKzfKbG3LdZESLBveDZ+Vqi373j6TveNR3Us5N3zcHmUJNGmLv9/M0rJqFAMw6iSz5foHk7N
OOFYhS2VVbTWykzI2hAiGsp5TE3MH06/ADd+NaWHxpnSD0oFdu9yN2RTIYR00U744vq4lEyt9hDV
6ROuIfhmG0ji12sLStYNYaPGn61dTDf6U5MkziFolcVZHvJtr6xymCV5QwSEDWUBpB+5g1MA0+wb
elgazkaWYoYrsy37vhDTRY+VCedU51ThrGdh5N6O0cPcqdXaG+X7G/U/JEHVoENGti7VU9ekzaKp
5eK7im05Vh/dVWzo6YdShatwedKXSP5n/P1DIbSIUc5GIV09VcD7nnDP6PcgQbWD6gMbDLoR9zsl
zveG1m6rJf9DKbTwB+wjpprbS9I2Z7WrXdqp+j3MvXpNfvr9OfqHMGjHs64Wm4p16kI33QdF5+OM
hEHo5TGTTZAY71rmFG3s2XiJm8VnHB4/2TEfD5Z7/eQh3PJf6Ha9HzD47/6eW8zSGnGYU2lrVOrk
s53T2Q9+owEUIkG6jbrSJ9mICcEf6YjTqWVvn4KmxF9xyJtrK3C6q8sjJvu6EPYY8QxD6yr2aUrs
77qKA1Sd8cJ4+eOyIRKO5rhBh+PgFvZpMGBDc9eud4neqkd8ede4mbLfL8T8EJVlinWMetKd5YW3
szIwsNgzrXVB8n0RW2aOszazC9qniPvXDnNz5aY2gm0nKV2ElenKnIWzhk1DkeMR+zRWVpZ+dBF7
r1YewCUzIILKcMHDr6/urKPvW+kpiIv+w+BF+r2V6mvAJdkILZvWmz3WpqaJDWpqn3RFr2yUmNQp
OsSa626qiuvu0rU332/CLpimLFHxhOrjD9k4UmY0oy6+70PcjVd2WFknlv+/aaSzC4c0G9n4dKO+
nGCzc+P0ZbktyETJzylWWiVsGvvUDPrwp94OUCU931M3FWx0V4hh3+oNG9f2/oSPG6BN7G53+rRa
VJYtISGI536YBq8MjGNe4BTYOEq4B5v+HTuuceUsLmtBiGEXSyk7LnP7ZA4hppa6Yl2judVdGRlE
98uZSDK/ImqsypETdDLcJzBWau6bMusBeUXGyuqRdEBEjnU6NN4cGfVTNGLf5fd183nKwulqoGSw
0oSsA8KterK6HiOexDr5iXZdNAiiWEltbbqtoCn0++o3q7rNUjUaTo3dJtWuwOW928dVn67UXWU/
fhm3N9HFmSjtcDZl9JvCuq0UfANxZlljCcu+vvz/7de90XDz0rROlaE02DTqWKQ7mwRKbE8XkWOA
AjW/7F3rpFPUu59wCL1zLfNp27IUIjdKa9VA6oKBWTBpKmzXu94Z+sfLX5ctSyFygxmavF7ky6Lv
pmJfqUFw8nhn32tjvjFxilAxF/UwnKNtjsRF9FNPmuZ6tqd4A9GfsRehYlXt4YGgpvoR4S1tF0xp
cfRrQ6VEVm+rr0Kd+X3xmLqFOAEaQCcAJsln1B+HeD/3E6Jyl+dAciIVAWJNZBZNWiMhh/yjipc1
8sJhl36bjPYT4ojOgdefbCWNSuJABIoVfu0EfaSaJ123TKz0hlk3bpyohGt0uS+yBoQwzuqs7/xM
n0+ZOXDK0jG1Vm7xP1G20JuX+RYiuXJNox392jxh4+c07DWaZe/TJp5XAkLWAeEonUCeTeNAVal9
Rt6zjZzwTw4RnbeSRiXxJopiajAcLZAl6mluGm3nB9kTFtI+PmzjSjzIfr8Q0FWiIHRXttqpwxPw
K4RcG19nJ9pG2EI58fdYqPIUepilzZy08q46BCVg2UMZ9la2EgyS3y9ixbA/Tdo4K62TCUpjchC+
xSVwGxhQF6FikWFbadH4LB5Catcgd75DM75/1LxU2ZauRZhYEQZe3eoYxVW/DMfBEGnTdQ8zV9sW
Yf/AivmtkThKr53wFIr3BQXoXW5svY6JWDFMCUMrnFLzhDOetfNHJb3TDOxr/ovrpCQELDGCA9fK
UVyiCRyiz/48+9eIhxXH3Nkk1kGSEBFjhavbSZkl+nGKFFtBATadRv2Q4PMYfQ0jPY+2ToawOdth
bpuV1Y8nNzXb4GNmg2Tdsdvl3tfL+XQ5Xr1T4bGEcMbBBlu5MKIe5gffI6u0r0x3GL+3ZU2tO0+S
v/7nzTia5gnNmGnrenPhJWc9C7Xnql5cTMrk2QS2+Xlw+s+XW5Goe8Pn+j171K6Z8nISKT/aMtWu
1Eb3D/XYfrIq/PJCdJ/2uII0+1GZvL3n5Qe99dZqSu8tOjoo3tEHihj4bdFBzjrW38InGTA8DOZW
RcTem6qlCeGYkIVumyiZE74Glv2ktakL/avwr9SYR5WodNdO+bJmhFO+14ChyQfG0FHqGClJxOe1
qNn9ep0ogmzt0CNrZvn/mxOzPXZ1H+rFeKr7Lt57YXHnJCbKr2Nwhcn6ym743slnGbJltt40kroo
IRY8hf+YPf+DpyjVrh2MfVq3HzEfRD3Gy1euv7LpF3LOgMHQZCIq96DDfHavBlwnkwe3iobksazy
iAf5yyv8vd1r6ZBwemhgSg5Z3fOwObvjvvSD8dCp6pdtHxeSzYgrc28pUfI6T4WR7fU+zj5aXMR+
bvu8mAMgK2YOXqGfpxBk7a3rDbp2heFm/H3T90X7CQtrcVdPZ+NFawr/obTbLrtrjS7LV4qgkhUr
3lA5+sfD5PvZS1J43uIHn+/zBUuFFNhtRXZbWbOSpSQSnHwV3a9aaa2HZIRKHjElu6INqmtUm64v
D5SsI8JiDZyRF00vz1+cOrWvRnNR8bFh+sel9j0plS1lUdaqeGsNMD63gX5ZD1R0vWSn4i8EP14N
rZX5kA2UsFzdWQ+Hxonyl8C3n9rWN4+A8Y9l12gr4yRrQFiw3aTlbaGl5sNyVFwctEHbmvGV5pTd
SlFiSd3i7rsMkbBfhZ43BbXb5C95GA9PsZr8NDCP45ElsKGR1JN51Tj1dAiKbNyA86BF8TqbjQss
YpizV7e2n5pA/WsyUHFJEvc+QsUTyUUn2LaOxVttls3KNMat/jC4FN6HkLNwAl5pb5Tj58vrWJLd
xXttPVGBxTIhe809a96pOfILY8VNJHfR1Gp6FrIxjmuQD0nmFW+2vObl0WA41m2jYG2Ai6gzKfvZ
nOctHI1lZpZV+GavGkYvqLuxC181L38aYeIeHGgCK5Mh+/VCyOuaog0dkNlXrL6U3TjHxoNSBtHK
7if7urArmWme1SqOEggxl01/BdchbD7HrZ/320JdvNUG2RRVodMpL7wZ6OwZ1O00lw2cKvaGCv8y
+kKs635XwATQnYdCRQvsoDIdBiz4gMP9mIfNeLi8ZGUjJQR8l2Z9Hnbd+ICpQ57d4o9Ua0S7Mq9p
b0gaEK+39mhMzth304PdDh8xvUfG0amH4+VfL0mI4vW2GXsVsYZM/3tryrr+QwRVA3Fsbb1YJWtj
CfY3YdDAv+U9bTIfUNYJDkXqf6tU7YvlD/FKVpeNkHDwhEqKfl2dqA92lnb1B+RximxvZiHgnm2j
JARyogWKgl2T+ZAMuK1Apxt2Faqg+xmu9coy+gU0e2fjEO+4kapZpen2LNc8c4KHZkzH4Y/OsfLh
PLrGiMHCVIc9crpN45b3WZZn+ZehDG3L3dtQa7P91Lia89VrMMh+VTmMj/mhx64l+pK5+jyrO81t
Jj1fGRHZkAv5IRpthU8vG6mKaXChYwTYR7V5dXm8ZV8XzgGUQ6rG79XsRTO7u18SzkiYtht/upAX
MkhIKUph04Oqa6gmZX0T7XNLhV+17ccLCUGNet0aE818WOxDMeThWRQxyA21OpKaSKxSpqYtAFNk
L2EUZftyAprFm1+rblzpIqNqyBQDKShPfQim0dPveBHV0yMSqYv8bqk03VrN7j2+xNIPISdEQA3i
Zsz0W+TAsXpTm3s4SncJcnrQqfNTMVp3Dv9YJ0tIkpAp5Ah39gxIydPw4Nc9919Hvc6iWrnReMNY
SaWSRWsKSaIYXACkpTo8mAa0THu2tMPo2s+XF5Xs5y+NvsmhCyfMNYeKk/dQYAXAw46hNd2uyZuh
QNmwqMq1p/1lmb6Th0SiVR6r5JZpmn4ko5vgqqIZURdGuyzy49g7hf+fsy/rkVPnov1FSGDAmFdq
6KG6U91Jd3KSFyujMbMBA+bX30WurtSf0xRX9XKO1JFwedge9l4DjWX+cfThztjsWyeP9dnU9dQF
SCsq6j3VHOfhuI81ycjt3M4df9Fp5w7xYwRUjpnAUAlkcxNLFnnPQ+Y7wacWZxA5w7ibqziRc2MY
kJnQeTsbB+JEzl7neBOMSROmVWESnbPsR1U54XfRt9MZHFIij3WKIU9myCPIj9HAo/LbRMWkwfKY
/W6ekkrHdXwT+oOJPg0oWHWPzVz5brYLYySOnx3Wl94HyaUqIK/AifrDYk9n35lPyuoAjEPY/RqV
hCYfdbJZxl9F6Ew9O+KVUgX+TZyXAY3v3NxXpN94RqzFh7UD1gD+z41I55/gFOW7NIpfShhDgfDr
3UQwu0m8Kvsl4BeT0B7kwctrbOXpElgbYwfgA/VZOCPjQdzgLidQtroLgBH6pqZ+DgFvjGgdtwdG
PbdC7oVCdO5yy2uhY22ZIyrngipB76Wp5sdxHPw7MoZbYKSV2LH5a1C2S0e3RL/qImR35ZDOH4K+
82HS4MDL5HIPVoxUPJu/ZprORCSU5N7N5O1fMudfAxc+PAc0vOtgeQSA8y0khV4N9XaL0WQh0q1U
Jcom70etzW2rF4cImM0536Q7M36fGuRjX6KJp05xYIEzhjcK0mT1EQIoVJ04K0SQFGFeMZkMEzdP
YaWC9iFG8Z/unIF3qC9R7AJ7Ksq+242TX4pX0kWzuRctyhVPVFfQaCndGN1+HbNSmuzGtDXN93Xf
sflVmjKbbsoejsrwBZdT/jMWE6nu27SrRoCjR2hCJBzWns7R1SgwigTJFyw3PoJuu4MeDH7HPFXh
6B+yXAzlHxfOZZlczGyn+BZiD3H1zHMYn34ce0D3H3M64Bmh2mk0P3IP5+GHuYcq4ivLdTv/pyBN
aB5Z0TXV7w7QN0hHip6NYZigiFrB4DlLm8o5m5YR51NKQlTifUUFbKv6LPefawg7B7u26smncnCW
Uq7pc7Gjbkm8l3ScpPycOnnnPcRjkcavzei0MPp0W5CRuW4lvwmpmVudeLTv2R3Ff9UNTOx9um/g
occOVQt/JMDvHLjvxLjytLtKFzr7EAF0sIDPlANPqM5z7kTnmPw3bcjcJLTmnT6Tton9BwglDOxI
Cqi53VQyCMXDAFHHsElynwTeLcr1sZOgJ2H3A+KuQZMnE9JD3WHA3sbuMgXLu0cxREP1UIEWVCbU
H3t+o7s6r//MTTQweQiycWhvCg/58LaK4/xBw/eiTkSHG7e766OOIA0b0LLiPypl3PDZ7ccZQqy8
kBk7+qDIRUlfAuLfHRo+BfWcjFU05C9RAPLCcwi9AcGgUZGZ4WlIwwh5siCTDONIZ8mrn2oo8Srh
dRTIJOrjOPpt4JUknscwC/17I+LsB9aRhvGOFhG8V7ikc3/E6hz87itq41XwJUtLkDGlJ6JxZ3jX
w5e3qWMQJuHaQQI4k8Ue3/vwYij2sKPh+WHQkrg3bIRvwp10kWpGBiKGgCryEn37MMPr0/OSoiig
OLOrvNRR960h/Dzpqht2PBWDus9o60xHrr2a71o3N5/80AzsPx9Wb5D6mgRzjilcVugtkpqIOSjJ
zPUXEUHXdl85ohR7oDg6cqj8vvdvx64quiP167aukxqvhYPoAA86AqAi6C6nUZPdjShWsvu4h9rh
vsviSp8aCZX1G1o3ATmEnmHqVLSyeaEihjdb5Yn8Z4fDenxG4jAFtXemallQ/aDp/STySN9HrIT3
UIIyFZawJjNkx6Oyoc1jDYlPAdJ6pEgq92RyQoUSJuAhO6y6hnzkxq/HZ4gW+W6MTSDWyFNI6N3p
XZoG7itrO5B4ErhYDnyCT9gQOxiShvCjVzn0e8GHoXiMQsKb1zxswnifKR3rD3VZ9MUnhwQ40Uvo
2ZXnohlq8gH3+jn+pNypym4yJNXbb11tGgj/DCYtxz8FcNTpS1mPZr6H+KoXJjJiRXgTKiGcg8AA
k30KCcrspqiNoHuAVmvUZfwgDA8IKSrvXZ4pB+LbvmA3AhKn/Db3KlrdhTPs3HdgxXrtnzhveuce
xo0R3JMa6URp0hbNmN7PHJ6ZTzoKsv62qrOqkUfkgtP2K3U6uHI7bAAovmgJe+WFP/w3l23EZTLW
uuP7wVS623uem07/4WtaY0vtJRJ8R+jB4hW2j/lcbKVgV45im8g8RnzyiUjbczmPqLXB+DOv4cKZ
bpUN175v3ZIVJKGrsnedl1ybtj+V4ATSHZlUxK/LXPlLw29uygBlZ904Me8cdtSgOlRWGbl3IFMb
HzaO+uWN+84N2bfevrAJKSLcJMqTC+9BYCKxawspvkgXqyauHzqd3sLsFyz5LNdJPUa/pK9vU7iY
OiG7LnvmW9fDAERaqGuy6Rx4SEggi+MkJoPJUa+nK5MqNqtZaSI7h6bzWUsRv2JfZ8Uep88m4W55
eL03itadD4d+XLQ6G850QmIUGMpu3xVs3JeuVndTPny6PFsrF2mb2OxCECELhCxPzCv6JIinV1bU
T6pLfy33MfiiIsOpP1QLiPxygyu3TZvnXAsd0wyZzUXVnh1ohD0D0FxzgL/dll/eytDZTGdJ5opM
mRzO8wzfj6gM97Iv9DHz9T52na1s/0ou3jY/KpUHR9K0nl6CClpkieYFhXGXy27GvBXPooh+TbC1
vjxoK7uC7YUUsDKdUuirntkAlDpNaBiQJXiZ62/5c68tBGtfKNEL3x9b99515VnAMJnVwSnIFyX0
tL53K47ggf1Iu2lOurYQrG2i7ud46LQ7nFXLswNoPQEMfsGrz6YtL881cASxtgGYN5a86aPiREuo
x+gMWmtGqHsYbqmjSMMHEmqzVwYMlSJlTwUusLvL87U2mNZTMfdLxxQxHT7g+haXEN3FbLGEOwDM
3nZ1HaDUicf+jDekCOK7iRMgB5vAaT228QPWFoy1e4wAZTk8h6IfcSHneMN9w9M7P42KrfLK2tja
9GkQPmSVR5N3H3TwLJDjBx2xJ+2R3cjCh7/vuYUsNXnlLlr0+a4aV5tGjazhMDu1C04FFilMiYDW
ghLd7q8eAy3Dl2Bmj1mM5mKoiV1uciXMbasl2cSZ7s0ykpGHN9zg4U1c4kQJE5qF3je/nuWMJyHc
0q+bur8J8DcHdC244ynBPJRKclfuROr29d6rJABEl3u0sjZsprUE1K1AhkK/aGSRnQSZKkCgGo84
V37f2klyUgvkps2MwMZv5i1bJG83velXQsuztg1Fg6DPOTVnICvSiCWKILt+O+iIxhDxLYZguoNP
eAb6rzuObfifrJpikEmmIXZx3e3CZmKzrDBwPI+GM5h77sGAk7ZnkEXawc+g3l+eo5XN0eZjj64P
iwI2j8gzF22B53gG2AiSB+HcDr+iOOLNn8sNrS1va6MoGZLP2iv1mYNE8eo6ffHAStCB+3Sqd8hR
FCcvGoaNu+dKYzY/m8zDMInSK0+6Ae1Yz+MHiWufUmW2G031NNTBRkMrw2c7NglV+JXb4GxhWQN8
Go13fOxrCDrAE+HyuK3tfzZRO8/9yIP/r3sfLC9lAQKqwV5HqXtGfuFWDOmtGlu5n/P40ePVRvZ5
JXRt4nbAwW9pxaTOHAANA7MVJ/d3qZnjeaOBlRynTd2Gvwdwo8zLT38NBd0AL1LMkMF7CnUmFMxS
+tD49Zaqzlp3rJ2ibObBBeNdnlAto2KX17mc9uHQRl8vT9LKRdC19opRLTxUJfszzI5mvNFjzSM4
0xAdIrEwEgI54mPFZlFtVSnfG74FJWtFE4M8uvIDqKIwn6PCOh5Hk2GaguH5rzoKnuDJXIUfL/fu
vUWOxuxaFy28Ms7DKDh1Hmt2EFAXn/Mh9Hdz4YrXy028N0FLE0s/35xFNAX6B3kfyO/1kzmWKfyV
skxuAHPWfv+yS7z5OArElPuNY07CgTkRngNQbMqQU/WulQsidlWrnKAfi0IdLrLlYlcSAxtDI+w2
0witwuuGaOndm17oQCAxqaP5JPyxfjag/PwM+yt1p4itHAi386KAMOd8QjaQ3TEWwrlw4F9btony
WZsFK0YIE9JTcvKOwoAGaGBSufsryFYgX3Vz3RCR/x0iDg+taByz+aTKOogeasaofu5rJPCO1zVg
XbfduW9KZN+8Iy6l58DxgYubg27jLHlvE1liwIppGRqPELy8b0wwyL007vJkKNsdUmvtyS/5lhvj
SqzZZZiygIYMHnQeLMUNngNggRjcKEz7+/IYrcyzXYAhNa5kNI8xz8AOuou25YCp3zmbcntrv98K
Z+qUqTt7mOXAd8Z9bqLxvKhzfb7u5y+z8ybMVN8FcVNgmUI1uDtyZKCPg5i/Qx003MBDrf1+K5Bl
VczUiQPviBk2iYoMOw0qnzdiYOVksNNuBiq+7SBGfgo674+h4e+xmL/D7vkDF82YdMS/7yXgXdcN
lhXTZSi0G6SzOTXerLx9PM5pZZIg0irCHUhH8AS53NBKbNh5NlShy7isvGVRiW88L50jLWp6KMTw
aSKbAoJrY2eFdxdAZBaoFH6qg+E/N/8pKkiAgGS/p5wevQ6xOJWw1LrcpWW52nk3hLtvhbvqBW9L
0403uVqyl071edEeHz0fJM5yF8PA4HI7K/FoJ94ML33dFJSLxHUqcgqykBzi2R/vYoJC0uU2Vpa0
nWtDSiXFJaciR3B27rhP+V06hmTjqrj2cSveAevjSw3eP7mGsMcShsGAwBQsfbr8299752Ee7PSa
KGbNSdhjfBRt7jX0DQ4uAF5JWcGtGeXMPUrWgKTHw8lxN5OTK+vZzrNR7JKdHDg5lgp8dQZxRxnC
GnOcq5vKA4H0ctfWpn4Z0Td7GTipWaSHgBwhyGGqfR/Nv3Uww2UgIk103bWEWFsAjO9ad5wnA8lb
r3uto9zceWnYbyVi1ibfOtLNMHcT6o7mVAtgRMAZLb384Egoa2yE4VoDVsxLvhzoRWBOOtTIimkm
R7VjZZT9vDwHa9+3whwcs3Ip6PonA2flnalDAh3Aqn6+/PWVdWQnx1AdDas6rf0TUO3iCMxrgUol
0mEolHkwhfP+XG5mZSHZ6TA4c+vC9cDUFlNV7WpR/UQaVe1990pNYGJnv4TSOYHai3/iWv9AGdQc
Brfqjpd//soc2JkuXZWjalPHO5W8nD+Mgcz/FEiU3l33des8N3jkVVCww09fVKUhmLwHJUpct3t7
S5fehDBgOAGMnVL/VGf8saQgYCiqyC7zlb+BcFqbWyuAwcKvvRJc7OPSglh+eTOE3yYG0MR142OF
MMQKnSAiEvu3GvwHU+K6r1CLvS5+7QRWLqYZ9MMMOyksHnZEotTni025wrWVY0WvCmKWx3FMTjDZ
aA+5jOR/HtnkqKx8/Z80FZBJk/QmctR5jDwvicrI3Tkqn7aU5VbOtn/SUziSNSuaGAt/+FD6/hdT
GQFhMcjP9+1jAM/EpCy6MPH4VgFpZTXZ2apSITUBxk2MVA4lGdAy/nBXz3iAJ0MWbb2U1hpZdsM3
QaEzScelkiwgtg1XadmP0a0svRopHRRcLq/atTaWv79pw7i+H/stozcKlcRdzbCkAIyDas1cbbl9
r9wA//HGnoPKTKVHjhTX2EB6Pp6UFAdbvcj+eShY3w5ASm7lD9Zas+J8JBVqa6CcHym+DpTWF8AG
UTDPg48Q/Z53PmdbD8y1VWcFPCvojCy1jkF8DsOTGwNDpDqsbwBKP+ZQ9Nd93/2gGqar2RBsXBKX
qX/nNm2LD6q4b7y2qGIkYDR9gjd3ne85h38gBFIVP6K2cZ32NLGtaTNFjcaagCdURvw5ER7AJwmt
ZvUwzaL+fHn1vd8dzzaoXcBPQwlY21EN1fQ9wjHwoWGR355GlLXl4xiU4cYN4v096B9rbVq3TE6T
7x6zIGUPouXDQxA5/13uxtrHrau7ki0E2CekGgAdju9htuvsOBgEGwfL+yvai5fBexOiuWaA4btY
Z1KibrbjpJBPDLgmN4G/r/uxdBVcYLRD4i147Pt7gmfbahOwautRYVb0WH810B5HDdLpT5Fv6tfr
BmwZyDddgstJ22Ypkid5CDENuJz43qepj6MtxMLahFibAFzAhnqoVXxiYdp8Zl2U/YEbjH9z+dev
jY8V+GTKieHYNwEihfHVjXDKnzTqgSJpJ7O/3MRaB6zrui4ZUJAswkvTBVBl7IJm1+P1cdVl4h+R
A147Qw4jW7ibNpF+HCBjD7d5n18Za7aSgR6hUONBtvyIUHbdfS0Ncb7MKDR3G3e5ldGxdQxqQgGv
Khg78S53vtB8MQBvWaE3Ntm/F+Z/d1nP1hukLG5C4HUXGoL2zoT3P5iAAQWPgm8w4xv3nJFPpu8/
oY5ziMr6BvC7m5h5cVLMwiTOPBzTtPi4/P+q1WAb3ZqIupNoZvyeWhCagCpZLzLM191c/9E4gHvI
oAuc/DBnKouEpGmXgMu2xUZ//5j0bItbFg+gO0sSnWhQlUcKyt8CigSjpMySMuwPuq8fhvkFynNb
alUrp4otcRBwqGgAkEyOXRpk32mQ/uIMt7+RFtODA4Dexr78t0T+3jKx9gHK4zGFYgM7UVw7uZbd
HpB1N1Fh+whmiJ/A8f2bKcIXGgMqR+WQ3QxIUoKc+ACE+haLYq2z1k5RMpV20A71j1CF0ieVSYRy
Odc/50k1B0iZZNcIR+AX24a4XeN20FpR840h/hcdDvUO7lFbKLaViLaVDZG4hdRKwWFX9/fqzqH1
vnfyTfe3lR3bljaE0uDQZY1BAEGRsbuB5eJXlUO5ABTCb5dDdGUabOkIBQ0ET2YLc4mJFhY87KsZ
cA3IYmC8UnVNHR5zYAtIODj2IWU8txLmFq5MAug351P102e+2jh41vqxjOCbk5kCAh9AVB79CFhe
78vWH4A/549jOHBgq/ON4VqbkGUdvGmGRU1QNe0yXNrkSAMH8nZq3YcsAvro8oSsrSjrClA2bhvT
dpnyZf+WHGqNeGVcw+VfJsIK/TqeUZrR/TLdPQeI1AcoZzFwuO63WzFN2AStAMBxZCIlLR/zCWrD
ZPESuu7z1mtfN9EEuBx03vBEntQt7toc9lrDxk17ZQXZ+hCk6KDtPTTBEUq3YYJc3Y2K6hFiTdUT
6riHy11YuRPb0hDKVNytijI4LoLPpuxkIoADAHrzOS+cr2B0bLSz1hnrZl/7YF1E/dJO0z2qfDgE
dHxVk3rsIUdx3XTQpe03sUCLtHbFOAZHArzmgSvwCNve+Xx5oNY6YMWz7lzhNYUJ/pogj2n1c3kJ
DxXsoq+0ivZsvcOyZIOR/YwxAimIQxt4h7z/A3g8zW7Kux+X+7ESztQKZ5opooFnCo5YXWLfLfV6
yORtDNLax61oBhlonLNSB0fR9s2hjtkv1hVbZoVrH7eCufRbB5STNjjKOVWJTMuv2bW5Fc8WOxxp
X2rHcYKjgvVRy/sdLLueUCl8UUP742r7V88WhRhngJVLhmWkIZKSiMJ8b1Cvvy4AbFGIgGErhagP
FhBMDhJXBx+9AcfmVQvHVjskLrRR29AFJpkvVLNgRloorK7cqW2pwwDU0byecwepJomva4IUE5Lk
W9oBK9ucrXWoU/A6ZEcRveH4DJNik7glvHHhq0mgwBD1m+fZynlsq0GA8eNwrbBp65q6SeA67g68
HyigG31djsQWPBQ0djQkaeH4FhcveQ3paqeohysn2QpgDTH7YgSSFc9lSATzAC5KPpgJVxUnvL8k
2DcbNMpygoNnhr3HgYKDAckezh/00PZbwPq10bcO5DFXcEYfZv+oqsbDSgq/mbmsH0D1dDZSFisL
yca2mVH7UlbUR4ixpxHbP9wpYTs6fc+hXAr08gYEbWWv+wffBiuoYQZp8ojS3+fO4DJXtAAxXBXJ
toZDnYWmnhTBLr3woDQe3LhyYUu9/PWVObChbWNI+7ALcQp3vCw7HGEZgx9ePhfmrh2ctD9cbmZt
hJbm36wlaOsGgdsFsPRrwnGnMrjIz2n86/LH1/qwNPrm49QBcW8KpuDIUhM/EEfOz6MCvn7KrhRZ
92y5Bpmrzmv0BGUjkCl3JoZtVueyK9RGcKsOrDDO06nIkJiCcW0IaolWpQblsPp5eXDWRt4+h0M/
hf/W4ooL7jTEbeAQCNWh79d93IpgWCUZ2XUDRp7WUPoQfjIFV6qTezaSjUILI9YT9h8DwcNDrgEz
M45sN1bkytZgA9kMLTqFwfCPeeeIvTZG3EFbROxdcF6e4QLwYxj8caOtlTmwZQNomwd6gIvKkQPp
9MFlc/dRNWrLAGBl+dtc0rhQTR4uxsEV2M0LQRkPM4Lb9Bim3v6qefaXpt9EmIsKOIRosY+WPSqM
dEBpqXWZf92b1Qa1yaFqVTF1/vEveTCHvNrOrZyv1/106wbduQGUz0AKX1Is46cxFVXSd7hvXfd1
K3QNbf2Kkyw8wgzVS2D3TpIU4nobX1+bWSt2ReYA4jPCEZhHyH0IUZt76EB9b4Jsvgqt6NkwNZJx
4Btmjn1tqL8yeEjtwm4zwboSYjY2DWw0OnowLD/mNf0oveIjT+Fs7dIn0WcvcVNv5K1XRsmGp8ko
7iBEgOWjQbnHyzuM4PBe/syKTdWwlfi1maBd5pIKVy3/KEb3ezfDuCvKoJl41RL6B6GmF8WOGhYt
tRz/G+VMobywecFd++VW4Io4SAWfKFBJPRjMIq9+MlVuOX2vDfzS6JtdgUFbw28rQ3Co4xHgUqiE
qw51X2e8Sn4RR6ONP3OnbmoFnJlBjQGMb8dceG5Xg/l93dBb0QvPNCifNFUhks6fAJyrwR3G3rbl
I7mShLDNbTWg10VVDEtBcfhEquaBN/lHjixKxbZ2t3cFcZYBsk5gt9buXPbDnCbjVBPxIhwZ0Z9a
D3nzJxDcz3ZRyLOfBlS2+clUfjpM0DQpWJSd89qD3uSuj1Vu1A72kybWG2D3lWVnA9fcCPSOzmnR
8x7kyjKEkp8/Xglxh5jz/647EcF4hYWAWCu3fcyL0d9PSJxfd922oWoycjOXxgDDATX1gvJ/cUh9
vG6vWnA2VI2TyaWBIQCH4zVF8OTaR3rWG4+dlXC0CZmtBMy/DHCN7OsRyokjTDLBbQ2THJbv++t+
vxXxAWV4cMatd2TB/N0XYbijoBlctxHalMwazLAa9rqojlcosFBom0DDBq431/10K9bhwJSOOqyB
Mc+GFGaieXvw0kJurJpl6b1TE7NxaqCqSkwkqCM6Nke45UXDs87axwjlor5Lohi+W5e7sTbJVryz
OB4HGJf/X6h8DcOV/ehD06RVICdebmEldm3Y2vLsb2oFQ2sicNczI8io2QyX9+u+bsVu51fK4wu+
ZtRAPHpxu5/igh+u+/hyEXlzIJUw5CNuVWIFdfWT8Af3kDlc3l3++MpubpMmdT9lTsjhLC1yKDIb
lX/s4FGa+F38WDQu2VhIa6O/zPubLnBaOKhzKbQCh53XIKPyxODEcF382pg0o71h6GoMkAv5wOPf
4W/K/sflAVr76f7//vSyxyNhKjBAY+p1O7etg8NsKL1y4VjxKyB5lHVd70FbWD3kFG4UXrlpNbz2
062LdjeljhlKbA5uBAQ0G1XzYY5Aprk8MCv3YBtTVs9eAF+kKT4SuP/mAb2jUKQ3hPxmbvCxMNFV
S8e1UWUlrmINeGdYOqBpQI+8gM1FLzdWzvur342tuBXgTJE0HmJkwr3zQlGGFu0HiGDdblNZ3p8E
N7aiF6JwE9znGwzTPM64w/c9zIWLuBk/Xp6GtS4sf38TWlSWAsJ1OHzrDle8shg+kGi+WTLKRXGl
Jatrg8hyD0YHDjc4CBy3+9DB8WlhZqBEsTHJ7+//rm1cK/2oh+bCEgYM3HeF1yfEvsjviUPC7vIw
rbVghbGkQoC84oNA6FQtoJ1I+3oA7MOmY6PMuzYPViTXoNIiz1WhgUCHiYjpQ+0NRyKRE4QC80Yv
1haTFdFu0y5yiMiaIk5gPzDIXyqCNcDlIXr/tHdj6xAeizwsWY9rUFCF926Y3ooJL566BhxK16c+
C79VJt3ILa9Mh40qgyBzrxVkEo8QUms8cJaIyn24nIZEVkeUpxq1kQpYlSKw5iXvmDPIqspPdd8O
t1wGv3UcPYmwvsmXyl29uMBAk6hNHDG9ttOV7iY2tpe6TpPGkYZkcCBmAqgKz1VY7+cWam2/L8/X
e4sBMsj2Blwu0+UGGgIBIIDeiCjNj1Pm8o3V8P7X/9l3g6jnEKWroKZQzCiDDZA/DAXYhNf89n82
Xtng3qomQc+ja9KXHGacX6MUGlvXfd3ac2EsBan7fsDXmQKw1o/aw5y27RWAxchzbQivqECOgvBf
cSrjhkZgQTqkOUE10RVXDv0SNG+29FF3cxO0c3aSGiGSMHBQbkGagofx5eF5L/iWDixT/ub7uZtH
OfW64awNYy8ilUqdDOQgDg54xHRjS1/G2n47LI1YG66eRSGLKUhfc0gg5So4uR6kh0w0nwvIgMzy
qmTK0pAV4Jp1jg/RTKhycNc5AYPcPI5ms+C/1g17x10wmjHQmq8lZU8CehKqQSbOjcU5zauveJNu
UWvXJsXefXMe0jaOoUpdOtmBhIA41RPK21W8mbBfacLedKlulZepcDqTrnmQVP3oiuoJS+Gayyxm
wkbyyhFuWnmYD+cANpwqcSH4Ie58ApXVw+WF+94ZuzRgxbXryEAITfqzlI1zzGP+mU9IkYxArCTV
dj/Wxmlp/k18yHlQAyS79VkSADDN3P0gEE59QnnM/3i5I2stLH9/08IixQth6SA7Ba0cw/vMFOJH
WE/+/LWZHT/beNutnH2ujdatfTM2A2mxeJf6HkkVTzpoZgDV6HwGGSlNSojkPI4k+lWJ+DHOrsH3
LPNkxb5KM2hNdI08qRHCJYnUIcTXI6gJb6l0vXdVWRqwYp5xyPW6movXMoDlXe7AeRTySGM4/1Ee
+a3GtEwWzczLk7VyEjJrC+BIPvZRnlcveRicGObqEMV4hF/++NpKsMJeAwAlMzNCyVI0nzsISifE
zT7+f+CnV369DcatgZZOvTIQr1qX6v5vXlE6SGdf9fNtLK5uRRN7nRrOXYzTW3GkVUzRZzeQNw6v
G34bjBtAZwkKBuH82ukIbGop3PCDGSb2erkHa+NjBTsdQCOtqqk/s5o1X1yBxHMCtXC9VU5Y+74V
6rj7Z1oMg3iVQKyfjKw50I0svr3861d2xGhp9c1GEoCqOFRFpmGPozrymUzjVD14hPEvZISP8BH/
tInsWmvLimoRm87PfDO/MqgM7kmW1Qnx8BSHzQfb9/4meGNtxKzg1k4fYdKDEbc390+dg1ngwyJh
4+K5Em+RFcxg4YQlLdl4nup0unVQDk8kmB9f4gDH+uU5WWvCCukxxR4xAa7xquhsoK4akBOOqU+e
udKJDon7/531rohTt6Dh9ML0CJ+iPCeeuS2DJvrac5KSjQTPu1UY7LI2LldAzNvtGm1eTeBDgUzD
BcUc6NRpnuSGNCgmQIU7v2mcSU43QVvO7n09FbnYB05Tj7fQ3oeGe8gFTQ+XR3ZlZdgOb8wLUg9a
8vqMS5jYyQJq4g6sCzfmbeVQsaG7PE6h5AZV9Bfi1+rIRHifL1oBI5//jA2nMCd4SRWYIJf7srJK
bH+3LoykV5UO+mLm6Fb1bjhBJrdnr82k4ZpwuZG1LlnbA9fT4Ic+uiQV8ip50TxJ+fz3BtvlqPea
HMxzOFdG+8vNrfXJ2iF421QAjbntmTtTdZAGcLRcO92dP26Wg1Y2Idv6DcIwNYUimjjlUTgeci/9
5rZoAXk3L8maqxL6y9K3tgnqOxrYK2gKkzJ0k66D3H2zHG6Xx2ltHVs7RJfrGfLv6XSPTTvc1Vle
PIXIr12RicJvt+G9JqrUoBiur50GobFzZAwaGNDENVj7zym/Coy7tLMsujdnjwFy3hnLejjnAyB8
tVpUs/zNGViZaBvq6yJFAG0T17mH8oj4q8vFFMrkwjh18v+huL0SITbmVyGrWTM1TPcjWA4JWP9H
yCfcMmymu2XThnvPDyffApatxIeNAKZQNkjj0OC07pCQx3PJPQRI3yZOA3zE5aW18l4NrYiHTAJB
ljPV5zHOor0b8F9xHRUHVDB8VDXzPIlduDdfbmttiqxwN6Y3PVhLWACBHFsvKUevSBNSDkELxwrY
zzUVWM25T58ut7cSNiGxFpzWDq2RuTi7PfVvdKOLL72Mxpvrvm6FvAQuaYDAHyRKF83SLkM5rG7m
P5c/vjZUdsTPrQdzNI6US4z0My9RxVYD9pPlsh/BG23jgFxZYDYymM99XM6m9WDAMDh3qqR7VkPz
ZvQgr3NVR2xQsPCYQwrDPZgHzHxvcheIvOUlyaopPMUTBBIvt7N2+bABwkbBzinqK3MPPbhvEoMF
3/FOQ23qRcIngbfujXJ7crtAmHa5E4AL6iQwi9xCEK+sNRtBrPKqyAECciH9W3wsa6mOrQBq4nLn
lnvaO7kx2+0NwshtNjMPfkiqvqHgPu/HqL4B2CtKTCzKZPT4V+Qvj9sv8rVUgK2VaSLF0STDcArv
RsTxIw28s+y7uzwOH2gH2U82+CcAOp/hGLKF9FtZ9Ta+WMNQeGjgonBvMrDHygHpYxjdOac+KjU8
YSTdSHSsLXt7Y4jGwIAE7551HUVghYzg7mIsYWW8vzxhax2x9oacTsD81WiAk0ojiYnkXA6i/TGC
qtTMyy3Np5XN21bTZDGOHCHm/7cF9fQhl0Hw4hYLNg8COM7kb0GsVta3DUPOB1IRv9Xu+a/AEaUm
/dh0uOpcHq+/QK13VriNQx4F6xuft9ELXKC8ud7rPh+afQZ1/wSQyUp9Uxrn+62uG1H/p9s+UB95
6I4G1kUGsl3Fne/2MWUHOJj6zicWTW7wgVFDyjERw//h7Eqa3MaZ5S9iBAiSIHiV1FJ3e5G3sey5
IDwbCJIguG+//iU936EHbogveOmI1gEglgIKVVmZeU/+GfCIQ/FSmXHWNMekpXKghyZVJiWQbQk0
3QPtgJdjoyShWU2KtCLiee7N/KeCml1+GJch20DJO7aujZOc5RQBCZg1Vxqo6tNYVR90BArpPJ2L
x/tr4Vhpm7ZPBXmI+1JB/dEbpj/qNPGA5tUIeNxv3jWAtdsXXqBYoO1liqC6zjyXb0iDl7qqK/U2
XiCQfr8LxwhsoDkEhcAFyGpyZUs5IVcIcTAFDvax3DiOXe2vVv9iCASMU9NUVvSqq6gB0AlYJPml
4MbIjYyRY45soHkPgGLmg9nnSgEXlqvu75gNH6duKk73Z8jVgbUIsmJkCbJGPENcgJyhdkaPmvXy
EPNui4fBNUmWs4dIA0ewmixXIKkhC8hH73sZ8XQr/eFq3jrC6wSQpt4vo+so0gmyPoT/448T3bAB
x4Vr6xHxDDIElOXRtc2jN6sWB270ANQb0CyDHpt3wNM+wKHS9ShD2rcilsMHOrTpXyFfHUErgC79
557E6YfE2yR+fZXYZD2ZrCiQ4F6NAn9ofZgZsd0Ly+hSIBYOfawTpyLN35MqU88V5OLm40iWkj9m
UFPz3kOHh/0edtKrvhhv1vm3Wox1/7Utk3L8ppB+qt8FqKENdkY6bCT7vIgBqaFQvAf1YprdlgZU
yx0S71DI+7NaaMerjVvHYQU2rJqN8dKEtKr/dQNqgBZaHoeP/4+TyNWDtUv5NKiqMbS+kmr+TSA2
ec7VHFwqKBt82bVvbHS14kPlUVR5X5nAvoGQ9cdckfEBkrRbFequMdg7k3ZhgMiquSJYTB90hw0Z
4qF9zOQmNMzhLtlAabM0GuWIsX+VQ1IdDThGnrVi0SH02WfUx+e/3Z8rx5lhI6YJFxLKFa1/FQJ1
TryfcC0Uueo2lsI1CivbCPk+BjGumV7DuOEAv0KsIAR39DnmJTmVSP9uHBUOr8+GT6vB91jcBnhS
BUsOuVQ03CNhB7EnvfwYump+6obNk9Cx+jacug4HjdqVBKtfLsUT8fvgSXHcFIMo99Tv4lyy6T8h
/kH6XBTNdYR4YQBZRi9GpiBu241ld4RsbEQ1quVEM4P5/5qXKG/QeR9/hyjo7yj5ZOekNl+nbGTP
qbeLC3Qdj2X0s5BRoPwZHs4yq7es6/GWiZFdue3bxdbbQs/92MSzqK6GqSuevfowIeN8v23XFrZs
XeVdK+YBLz2ZF/mZ5AQEQnwIP+FhzUF2lW+GBRzbyoZXj1OWyLKV/rXmQ2FAP02L+KEFeJ8fJtFD
fXXXeGxu0DDxCtzjil5nApDdCjit46a9tB0Jz9Gw7GG7x4rbhKAhqton6K/5VyN0/88oJxScLESR
DW/ENVmWv9lGA4KYQUKuc4YnTJ9o9qOLse5VztqNZ4XjTLGlasI+JmascHbxCN5Ng/CiWg1ifRHH
63/VWip+f01co1lP5xfes4jHxusgKoi9i1c9CrHIKcLCLMsmn7DjnLeVasIQ+FmCJNcVuj6feNqL
azDjz/3PdzVuWTco4LJ+0h29ShU0oFFPtfwrS+pUb0yPq33LvEPfjwvwFZMrMLrDRzIlFIw28KDv
f71r8i0DD1Hk2JaeDq7gRPIvYvBV8DWjWRKfvCpQw+V+L6+OAVBAy9MEXy2d5yhJnlVKsj/yopmh
XczrZiPD/+pmRfPrQf9iB5Gxw/5JI7y/UKXxVPu+0SAdlzH4Z5aMngI8OB6zwWub877hrN/xoj9d
lkvD4O1AAKsk3wTw0+wYkYxulSy5psuyb5bkoa4DCr8k7VAYPTZTdk5NHm7hel491TFf62Z48f20
HjUpaBX8m0aAIvcXzqfxt/UFs0CgfCP96+plHd2LXgyosCDQnQZXCEECQ5A35USfRZT5fydypo9R
nhXjl30LYr0tx5kbuoRddpOlAKzZA0mpiEFceL/1V20E02VZOPXmMVbG4DRXYfuj9aj+ey7C/iEt
UC11vwvXDraNHPzXWSLa8lpDfbp6A+n6oH8Q4FgVfytoWZaQt1RpQE8TuOuCraCka5tZts+DYYH+
FAoXclOZs65o1h4ij/N/7o/JMW02WhC8Q6Osxyz4N+aZczynBqkeofO9RVftGICNFxRlN5tc+uom
eBoDoI2MeHDs08yrN85e1xAsQ++HshMgtMIt2KnqMOYgkaGdVx26us427nKHldhsniOEcYqo8HH7
IU0xjgmEzc38FMbie+UDnnB/KVwTtY7vhSm2UJZLByhWXDkyiJDrC7wAiTxTzs3pfgeO/WsDBWlP
43LKsRI/PZIxa4O3q0sdaiRb/QjJqm7c1Dl0LYpl7MawrvAIFDAJ/R8Bz8/4NvQs9uS/AS237F23
flqX0Jq/8qAZfoZeZn+k5wrZMMiwbKn7uNbEMnmd5kuW5h72VtzPTyJlizgURiZb0A1X+5Z11wJV
oiaPlqtJ0uS9mk3/uasZ31hwR+u/oAI9n4umz7PbnAio+ShoZp6LWvhiZ/vWlQ4S67QYyYSzCVJE
/W89iMABailYJ/dQUMWAd1i2TVGhZWJ4DjeJgNIzWFLLCl4tMX/etwiHXdvknH0ZFzFKw5ZrEEzs
YamnHyNBXWSIV/Mlgtz0xt3kWgfbsjNkj5qmQPGZrmcGXj82NO8mrwXc6v44XB2sv788Oko/075X
dTcYG7htGW0+gjR9F+AHi2DZsvKbBXHmqL21Wk9fQ5RpP9HJRMeiqza8EMdpYXNzqhrlnCHczqua
K3HoWxBeLbK+xDHbkhR29WAZMh2KUNK+5s+maquHui6/U502DwHf2qmuDixLRsEW53ksmpsoPP8k
DD3KCfpcSIbtux5sOOCYNkJwXvU3hK8LdTRqSPoD1JqSD/f3kGMANg5w7lWcDQFpbj316SOCBm95
aYq3qJ37+34H66nwS7YQBTWWLY88q0c6tOgAwaKn0NAofT8ORZR+oSCrr086mkn8G2givfKSNmQr
kPTauFjyS70C5dpQj6A+Np/m31TUs+cEajil8raKq18zvrUDa1y8r8xSx6gJzCuVfOORSW8QntqD
S19bX4+uF6aNjZslSOOCdmFS5pAnFUSWN1lrXXOz/v6i8TwfyxEZAihGSHDWK5B5nbQfFccCqdYd
R9P6/dbRBHDaQoTOUfSZhOORe1DBpmD1Pd3fU665t44mQGyAFRxG1GM2mfpg2ix5joCv3Pj2166H
9dttH4OEiKy1gMASEr3hID7hCsgJUPHtL5G0ziXeLB5GIMFDAya4g5xHcm6H4WMxbcIQf/I42Ha3
jsI+mdJlbPsxjc6UQpo+8b73S3xmFUjd19LVxD9mUfQpW8LnLgVBbrUZ8Xasje19iLnz8sqg3Hec
PSx6hSKqtFJ/7Vp4uyRB1KHnFTpCrfLK0qLGMjpB3WFPjglTZrsdQ0+hBrOs1D2cgRpx4Np7M5R1
dvBW2oT7I3DYnu17qKRqfby5KdD75EubNNlBVOVTQ3dF6NdBWMY9Zl4LoBikD8O00FD/LvqDTwu9
8SRaT7dXdpVdk2BasJyCdzw8j35/lPPgHdphle+hHzwCeOh2ybVrG9kmjte0UWVdoZI3J48khdJh
PO3ybdZJskwc9NNjE3k1jCNf6vZiPJp+IW3D1NuiT9tlY61dY7CsvOcTwr9iic4CCslvZ5Y0y6Ek
Wu5J26+jsEzcpHwwYKjEMbjM5cOMcvdcbTLaOj7edjwMtECJl4KbgTY9+CNpDOdsU5HJccT+4nVA
Mg7FDEV16cPgJszSXWvwfp2aDrVdJNmTp8f82K6HqsJAd0RB3iRJP/UKUXEKUmcvIvLhvjG75si6
pVvWx2UjWrCottHfbTl8o+2wRbzkmiLLjlWdtU07yOjcI5wFEMjbPjBvYWdpvo8SGTRO/3UDPPD/
TAXc1nMkouE4BrCusFBm59xYBsw8swB4Bt1iDvDTYWZAJhcq+vv+xDuOIbtSQJVNi/utgPMFBs8/
sbz+kftIfTCgWK6UjvpdA+H2DTN+zYNdt5FlxkIGFfVX9ge25GfBh88/fTIOOHnvsw9tlJanptgD
d1w7s2wakPs5CxQ8A91V7EFPAG+OU/K+gGTkBqDSMXd2CQFbSJfqaKwuPCr/zPv8AaSiTzwv/lxF
cgK1Vb3msA27gqD1OWshKu6f2xB36SpFqf1GbozB1bjtfC9lgDQOiFZDSKo8Sj3SP+NiU3Lb1bpl
1jT1KkSxVv94BD3jGALRoudwq4TM1bpl2EyG1ARRCu3SaJ4eJMqvjlm/fL5vGK7G199fuPZSRqQO
ExAc1hn7e4ygWJpEbXu53/j6ha9c/pFl0mZA4UkwwfsiXh49mgIoepXm46cknbKNLhynnl0GYNK8
YUUH+vq2r2nyhqwQd3Zo6woKeodJMT9Ux8qPwq10kWtIlm2zEuUmTIMXBbeyuRDcPcihQ7KgAtp0
4/hwLYll0SNotoe2zMHYHi7qLS+85GMH4Pk+S7CrAiplaFelPUKgHRkOs4Kogxj4VtmcY3rsigAm
/Q7iqyAg0t3CnjFVQGD7QXjOwH1z2rWpfqkFgOTipAnoh0D0vOqlBgAUT6V8KMJx67noGoVlz/GS
5XUxc/88JPPH3KgrQ3bLBOH3+yNwLLCN+Jeq9+oxXN+LRbt8AF+yvBYGNXL7WrcsOiw7SapVo80g
T34UHMSUPd+pVktsFL+JIPviCdzSuWkHvBa0BBxts4jINTOWm137q+6mycA6lOru0C/YnBXFHro/
M65ltWw3NH3htS2I51AC44HHtRxOIfLNpyrfJEt2dWHZbq546qkUAmXYnL+3wOGekNxYDl6QbFFh
O6bIxupr8PT2EEOvLiarskNuwOcdB5vAXsf321B9I5a41iPY89iCMEyYtt9RHpId1lDY/TVwOBM2
fLtuoqhvInCP1k0FSZ8pCuYDBdtUeYjDUP/NGePPC1vk6X53rvFYlszyGEQBPjaUqLsIhSDgYVQt
Ct8Ajdiq33R1sf7+4gYF5ytllGNEVSjat1Ec/x1OMj/n6866PwjXkq+/v+gh7/IIOEk4APkMm9M5
6qqiad4DF4cDGViXdM7KGfw7iLzVM240GYwRYhjqmqyBgH3fb1k1UMXTFA5wj3S9yCfJUDoFxZkt
OkmHB2DDuftJdFQweNsqlfkDT5j5CrR7fUjTzr9UoJR62DcKy7SrVSinhUNxLsYoObfx+Juv43Bf
4zZ8WzdM1I2/xvey/g+TlsNxSjd1Gh375xfMNRQfp6zCDNEAlfKo9R6OkSr3XWZ2SYycAAbSKUKr
WIjiSHsyHgcED+/PucO27IIYOTQRlOTWL18gBEbjbJUSHoMnTwIIe78L1+RY5qvDOfY6hWfHqDJw
zkFp4KHJm2pjXR3HHbVMF3xmMZkzvDtHP3lcueFVC8RE03Rv8xi5n2Xmf+0bhm3FXdDls86qi8wQ
jD7VDCmTd5UpF29nB5YRhyPVVRPjZqiLIgBRv1QPFQEB577Pt65mSqBy5TfcXMLa/DlGWX4O2GYh
rGuJLcslU+MveA5AYyAPxuOq0/Uz9rjry214u+pyGcuqx+Gm+z9aH7m8aYj2ZOZxNtug9rFroE5U
jRClKLLiCBH678Wkttwhx960acDHEsomKsKxnAswmeHFcdCI9v+sOYXj8mZSW2lbx/zbmHYm53lq
PDwKWO35l5Zmw2PMgh/75t+yX1P50xyAef4ydj55GDlLHr3RGzags65PX39/efUmWhRdn8NVr6YQ
GWcIf5ZevQfBvC6vZbSiHgoPujXiHxWN78NF/9nW5QfIsX9tRPlh3/RYZjvWbReFbSf+YaX6a6y6
b10PBM++ti2jzZkJOM3S/90rvSGIok2p2kj2u6beslrGuUKRtUfOSEulhzABtQsCQ5/uf7rDabAh
6jyhcyg8fDrz+AdqwH4/Gv5YmGY8dAib3u/EcXvZAHXKTLpoOlWXWqASmdFKPshmzI9NXW+Jujom
yQani0bIgkLO9QL0aixWdks8OeKmDnYOwfKfQ5Ea5hOT/ANyuBmwT5guNEsR4+Jyq6bWcQzZ6HS9
RNDjHpoKwRT5exuxJ0C2rsxkn0Y1nKeJXO4vhmumLEtG+mBi2LDm0nuARvJi/EirYR+vP7FB6aCl
Kv1YJ+TMo2o4jHT+MfpQ4dn35bYJF6hnbjJwAoCK+cFUPDsFU7XloLj2qGXDOo7KoAkbNM6K4HvL
mqk/mKgJvGupoqjaMDdHRNxmp1UqTEDM01WXthzPxB9PipDLGERvQeJxnvrh/YR00Y7ZglZA8t8T
OyyaIKWR9791NiMXSBEV0tvAE766jdD8OsIXFwIoPg3eAV0CLrKsPKAODASKS7Thi766GGh8NZEX
jTPRFeHA1ywFVMHeqs68CUsUs9TDrno/0Gf/QldLEtOUFaxgjEHRByikPKwFgO8KUrOP9xfgVXtG
F9aFHEKdIESiqLrooeVHuKHlSaJy5nvvg18q5MIcsqIUu+TF0Ztl1gwUXZVM19drgN40g+RY08uN
xXath3U/EzY1wVz4/J9agS0TxDbqYQ6g+D54++wP328Zd474eEsaXV3AtjGewaxcgloNrExRuMm/
4BqFZeJjOhZ6GjNYRBcN7F3eysCDuDikWd5Wc9urjWNqNbBfgv0YiXVfS6nztF/q8iJAJHxKOdja
zVC1ZwC42k+QBwIVfT08932UPehC1htegmNwNjC9jhbzb+qFVYA0iiE1j5KC5Sabkd27v6EdJm8j
02WQAC+ECNhljjyCKskpuKRjfr7fuOv7LZOvcWnkeSqri0IVylEkiflUxpCdW1RqNk4Vh0Ha0DC8
pmKUnAu8rUDlbsb+G7yE8bTersBANSd/RdzcH4xrptZBvji/RDSaYOHwquZKtifKUBtpwHe+URn0
6iXCExsiJnrd66htSjDW+P+gWP1HW+Rfer9+alj4Jk39a7MMO1fFMnwheRESAqtEERU9q0mQ5yGf
6s/eTtgNRmMZvu4mk8RDV15GXUfpCSnpoHtYuphupZFcO8syezI0/3NxpR8UF5AY07M/De8HCWnG
+8vt2liWxfMQNbdBbchZhuNHHsibbvJPTLAzh373AMXzXd3YALF2WWB8LAFHPzjGnuUYPrcMNA1j
hVBNCpqYcxrkWyJHjkmz8WIMOpOLmXGIrezemrL+AZw0X+MKBnN/MA4TsSFjAorSU0UHgnCZf6HC
+zMgoPnd17blrCPOVOapGctLXxt5lUUb/gbdgWJPkQN8BxsoZkQ68D6qoJokcFj9qaQplrey7Yr4
cv/7XZO/ztmL44PPjWyrAQtde3iHsZSDoDJuTilijBsztM7EK3eUDVEHAkAWZQxXeoUxMFUALUsu
oV/8WeJYvD8IVxeWXTOvj8YJQjU40ItPVJCLNv2DKcJP60ba14Vl2WEy8HxZYnI2BlyLbZcXB4E9
+22RszglNSk2DlzXXrXsWzVLWIc1Lj6ZyOjRM7o8et4mpMux2jZejAXdAkA0Ug7AoOUnOeC+7qNp
ekxB7rPxenUMwEaN1SLoEgNIwGVGUkBQFIdnppDn+6vg+n7r5gaBOlQVlS4veVuZP2Yes3PPR3EJ
jMxP97tw7CW2/v7CIKAaq3wqovISojxAgAqMQ42oGcLnNNwVo0ByZB3diy5YU0EhCMGDi+rm+TB3
kJOWg1i+BV2bfrk/CtcqrL+/6ALvpDQoKUYA1i95JqYWV6i+7oqAYADWVW38xAg6KHi32nwXEsU4
jfE2DM315ZYta5Aeg8ZSom2GzEMWAPNcmWZr6l2t22bciL5LkPS86Khvx6cZ+tvlMdexJKd9E2/Z
LxnMBN2TxPuH+dVkDnVZw9nPJigP3m/fcf/bwLAw8uHsTZAc0jR+MI0o/o1xkTXGxWLBDnm9bBxF
DkuwwWHz3IIrVSPOtaRvC5WdeAAy5mAmv5cqvt0fjWM5bI5Z6tGhJCmKSnIQPz9JKsHN6dXMbIHF
XUOwjLmuWtZmQwzwM0WlBuYr+2rS9itt5yPxyBbDvMNJtlll86YolYK0+oVXaX4a27RATNx7o+Oi
OVLZz6c+jz8wJv+6P2muQa2T+cK2Za+WaPQ8fYnAVXKcKnHMU0iUIJwDGCK224Zn4OrGMvIcwNZY
5ERfxlAcRTp+BonXGyClL4tUG9QPri4sW+/zHhJEfgkKzplPl7GfwFYdkVPRoHyqRsXtw74Js4y+
xbnaQj8Cd2oPNJyM8Vym9Ts8Ya/eZszfNRTL7ucxaWcQzJJzyOXv4B44sjwHogbcwnGbf7k/Doe1
2DCyGeEWYiYwlppZ3kQLSILfFVsV9K7GrSBbG2cAdtMWDk6ytMdZEnOq1GY8xNW6dXHreKENB6Hf
xYTDNz4hqFMmu2Rv4CTbVLHap1Gne8RTGWUEpDQI5Ri1WXDiOHFt5Bj0h9JlCdZwfzR+nBsznNb3
/PqUT1rhn7bBuA7nxmaIXYZlSkEORc+LpDfTed/raZAomu+2eOBci2BZdFjVPRj2sX+o6P4AQas8
Npm/VUfh+nrLlgWggNyAjRyx/mo40a4tv4HRWZ0Tsdc3Di07RlV8PHkFVMfnPNUCIU0vY4e66TN+
3mdglhHn4OWKlxmXq9QBkDhkjmV4aAhJdyUfeWIDyYiIPUQ0A+Qs8Fo8swlwEwM0P6Qjxdeo2CKd
ciyFDShjZuJhViUAtsj+77ZGVQ5vh49RH4jj/XlydWBZ85okzFnUYRhy1f0m7bscjs6p8Pdh+jBR
6zH74o4zIe3zXHYgVWwgnERIWHznSPkfVCTDfMOVcpiDTQpaeqGQo8ZTa5ITjZ6aZKlAX5dk4y6A
EQaxdvxiEAwKfnEKAg/AXGYF3RwwXk4xyzcWwfX5ljVDapdI7oOuGK/2SZ009OtRuIR36f01djVv
2bNXpmzknfYhai3Dmw/U7JF6/pYKjKt1y5RNk8xB2/gkhYi1bg4pa8wZPLnjw76Ptwx5brOOynad
eT9rangwenhcBr3pUTjuBBs6FpaVCuiweOdxQloHDsxaqzmT7DxBwjbaJ72L/Lh1J4/j4JeND6xC
DwLCQzjK4bisKtG7JslGkXn51DM/iIsLMJSnUoBKM1g2MgSO5bUxZL3RAfEbNI3L4EDz8jJthold
Ta9n0gujAmui0CXHLSk7/wOba3qM22Tn49+GjvG5iEVcACbZ9ubS5PRxGjQ5CE+fomwTwuE4PW2W
1BDiIPkYRsuZQYzqMDYwWSaBjw3adOvd4+rCMl4OZh8SjO1yTuOh/rJoMf4mk/RrPJTers2DWPp/
l4EgOw5ulGVFiTQs+7FGoXU8Fbf7W/PVwmiQi9hRGJF6A15VQf6DhkvZnQWDLtC1TlU+tEjJgyiu
xqN69PD8rZqMtcG5i/0+/MFDPSJwGbeE8DeRBkh7C0/72oyuH2Rvu2qciJf5/Q3i1GyEf1kVn+Yh
EL9XS93vcD/WPtYt/2Jrc06KLh99cs0bBOkOoOfP+mNJff/H/Vl9zXTW9q0bY5yKph7iYbiFi2lR
AwGG5KdJ1HO7IfX72qm4tm/tOkid+2lTE/V7TzOVPptimCv2HHkS1U2HlOqWvvVFRMP5LDKt/Oq0
b1jWXdIPaUdDFfa3tlkToASi6A8yYN3W89619NZlwliJj9YNlgV0sKBlaM+eIP9gc25FNR3rYsd0
lO9pMF6G9Q+p++JT13jlbwKn3IalOj7fDuOgmJ2Dyn/qbizkip9nH6/6B1Z65GvVxmRHvhNLbwdy
wn7uhr4R+lavwlMDqEjPfQp9K7ABnxGl4gdlerPh+LgGZPmGrUhwHOVJ/EwChFvqEW4VcMSoaxeb
lJquFbGtnU1a8FiYq0IUJHpoU0SOnivU+u6h3ljna+34paknfQc9b6JvpE3a51mJ4n3nb/K6rTNh
p1zW1i1Dnz1eTR1L1Y3rlAePOc1V/j4sNY/eMeXlf020Y1tvJtdqWEZvVAZHtFDdTUyol2Mr6b0k
7XTAiznZ8CZcXdgGbvyurpa+vf3E9HGIdF6wp9Lj1IP/+/4Z4ji6IsvGeRxDRTpfGXY6teh3FE9v
9SWPgeI/k6bS7VdI9+YpSDehrguesfudOnaZHc/hw5AuGZP6lrFMPBVV4D8Ak/31fuOOPWBXBba4
lszMCn1r5RI81aT/PK5WqZZ+OcYpKpj2dbNO6IuNrKKu9zXg3TfZ0WUCGHKq42MY8scuK79Hc7oH
c4Itbcd4oCgrUyKpuaFytoNuXi+fogYQ0hRVd4/3h+LYZnagp26Lzi8Cv/yXBLOHBubhpwB0VAC8
uK8Ly+whAOJPqlPlLYc/wVbXSf7GA5GoQxumYGK534tr6S3zH728ZLnfN7eflF0KuJk8B6VSLVGR
mChU6NzvxjVfluXjAuddLrryFioEM1oCaoJ+gLBtsi1j47IQy/LDegZxaC7q20yj+btEYOMdzq8t
+kvXACyjJ8OMequoLHF0oYQ8LBELMwjZniPZeBt3lWMAvwR8aAeZyTavboDymgJaFzOwqkFIdjLd
/hLqqQCNAoeuuc3TyN4SI5JHxvTGEeKYH7tuEHQiSaUDitlvof7lrVziC50kHiqbUQZXF+sWfnF8
CNQRiIIpULM10MfEATWe8yYnp8kAJXV/m7qWYO36RRdqmsto6pvqFnqcfszDZHljwpzuKFbAuWTH
eERUadUtbXkjwEH251p40YWNupke9n29ZcsIFjK/hGt1ox5I9ZkO/D+afB/1Pb7eMmGE8RTt/NDc
Rlb45UF00I06dEmTb/lqjqPILhTMC1zWOpmzmxaguZw9gGr7pI4f6Vi/W5JxJ9tlYFkyBwxyTMCW
ew1ROA7CwuaU7CZ/tYM94BoyyOEs+Q3Ute3jmHYNOUBEA3SX95fYMUd2lAdMHwwndl6DXse8GT2Q
A7V8/NFk5sMEtN1GJw4Hxw72UBaOiWmNvuVpJh71SqAJbHj1IHIw18Q8+tQUSFjtG5Bl1HkZqSnm
U3YLSTEfW5n8Rfp0fs46df35Mrjfi+Po+EVWC9gDlJt2NTh5+XiaPa8LHgEQGcB3AYWFrcp+Vy/r
qfLi9GBkyjrwV2MDRyuyugYozeAKP1QMEnT3B+I4oOx4EAebhvRDUMGCJmctlAfcB9IKYNDdQgm7
OrCtHLCSYvKXGjKhoP8iOnrbDOAqvP/1rt1rXdFEB4ufa5bfZoBMkGZvo3dqlYRUEhkUkG1Hn+/3
8xrUGQftT6G7FwtR+97iDZSyz1pNTXHUgCgetReZk/TgFFSxyI59FrSPJkuvacO+3O/VYTZ2pSFY
3ac5TwieHnOpzgp0w2/GDgprP985c+XNH8HLuZVCc6yTXXkI5CMYfialf/TLED+SQVcPkzHFxlBc
rVueus5MbSZDshvkNMLoqNoKWrGCEr6nNA0rZJcc8lmWOud1cZsDpIOuUnhEPCVDGGyJq7oWw7rJ
SeR7vmBa3zhuwBUycsX5mJ97qsRDPCV/FcXmC9o1WevvL3Yb6uqWJAslCPG9YPodwoftMUxAlrlx
GjtOFbsIESz72Mk9bZ6FMF9VhrQZRbHvGTwueyhn1sWwbF5NYD3zRdo+gyTzzSiBQ4gQjNn4fNdC
2DaPiH6bCerfoCy1HHKZNclbolZ0UBs9LLxMnjM6iD1sW+tQrMt9XsZ68PK0gA+RjsOhFkP4TU89
fzNFXvr3fTt3rLddmwiFE4laskzdDB740QmU9XOGIqN22lHVgjH8UpZYGx0jJjrANkqNmtzhfZvV
9WM87wIirz1Y5o2bdsIA8uZZen7xnaUmRFqty/W+2C6x7nQwGiPwnZvx1ufA/c0z+2IIKJj6KWvA
jgHqh8Hk3UYw0WEddnWiBLhzGsSgb6oQy/KD9KiBf+K8jdTnKQP2+Y99a27ZOAuags8+q59BMHFV
PpiMshrKkPcbd43B8ts1DRCYHGZyq2so2/A6vRR58alRCMHc78C1Yy0DbxdvnMYxljcy83KBJGoI
/rs3hHhq3BcPIZaVc1/TXopkuAGmGn+nnR5Oc12zZ+TEdmZV7BpFwL5igWfm8hliJ+/6EHCRqUT+
psxwluyZJpRI/fcghzr11EjIla3vsz57DLEw+sRl3n+/3/7rR+EveTBoubWFKmT+w8TJX+kYveUU
eAvt+3/5dPjs+53a2FCvrzdKAf47EJPOco6bLr+FadW3n4zOKXQDsqLX/9wfyes7Fqje/3bQk54n
C22Xz6M3fkSeqDgCGzueOwSpdkDDY8LtKkVBQdAHmeD01iLp9Fz3ERtANRXHu3Tv0P46dS8ubaEK
FnMxDbc6UwWGEORfIUq+89IGnuO/zY/9MqeR6ebPuma/17SE+5Qg+nJJSD9sRLpdi2wZdZ3OZGY+
mz9LvuT0GBI1+8+B9ge2YdOuDiybrvsJheUJOlCmaA+iB8oPgCe28RZwtW7d1CKoPL8DDfNNBCat
j6SJk+aA5/4eag5sILvwEIi1SeopRNFTMeMN0ApAYS9pOsT7UoncLjsktUeyhC3zZwYZ1vd6keFf
8HP0hpPhsDBumfAcFrEBTnH+TBc8Xrg3dSeNwtBDQDdLWx0rYNcdGjIbWjWpvIFYv8qONav6M526
vccpX4f2wsQQCCFNV4/9e6FxTmuvVaeFyC36CdcEraN60fo4Lj6B6ED/vk3FO1bE/YOq4zN8zXlj
g77+iOTcMmEd42XVA5f1XtU5CAk8yp/KJGjrQ8Un/WCS/mPU9vPZ5Mm164RUG92uR+iv+Tj+S91h
P5cm86R/YyM0NGgFHrHaVM0bk2RfogKFjvdPcNfiW8YNvJafwS7gEqxJxdYAWo29NbMNf8m1OrZ1
j2UtFAjLvsk66C9Gov5QDe1xLTzc9f120aEQpagQQGV4VqweDa+GOH5a+NQv530dWKCVWpqI8MET
tzyuWPiuh7ar/JHU4EDaOF4dU2RXGs4jTScZYH8BypMBOAdH6affNHSbwTVXF/Y13QzEgyTtfJM1
gwDgGPSN90AIKEb1oanlpiSIY8/alYe6CEK/rOLlhir2+lKn1XeFMs0PANj85hUII91fEYf7ZFPV
91OR+XM4pt9Qt4xSN8mUf5S9130Pmzb8P86+bMlOHFr2i4gQQgjxCnuoeXJVucovCttlCxCTEGL6
+pP0ky/H2/vcio7o6HZ0s0HSWlpDrsy9Ib251AhKPmcg21FEAcWAGM0difup19/ysByyZBj0cvz3
x5ywvy1hvVuK0Sszhuuv7X2RzlCB7HdFvYgzvYZTW7+xb1m3npeZNnurRPAVTVeUcOPGfCn6Kjxj
gad+YWPi/lwDxd2H7m6RnQl3rHVc/hil9eKUIMnvPj61UNsxREGgWVz5lXojpOXmSw6WguK9HNsw
+5yhb4cQadNPI6rA2RuNMBSv/ILsfHdOteaEZWwZ600X1QWuVPUVSPF304I7sF5Z2eOSAXiG2uDn
1mj99T/uwnzp+rzsOu/VrkDWfYMO7pBGPvSJd//+gdXp/eVS2iLaGIEDAUWB/MKs/zv3UJZASfBm
bd1D/Opihg7rwWfdmaN7wjS20La5AKVXRYrgq/AAGXSK/Zq8T1EgICzc4tq0b/wo8+vgqxr85UOQ
wF5pT54DuJx69U1MTiRakcZv+ruqisQLRM/6IK0L2Z7DBJzah41VNwbkY6TR2XPjNSzReXhVeV2i
JlSGHDKafe1lF0MJEY9/b/sJE99y13NfhTHa9vSrtaD7xZaMe1blZVK0Z/E6J1Zsi2ezZUt11/TZ
c95yfVXZzrvs5rOw5RMfsMWz6apR5QCpxDcMezcXVEI1KsCcLqp1+bmyxAkL36LZlA6jGiS53qsq
hu6mCeS4k/E4XcwdZo0jiA19aivCjYlr57nSqJ59zT0aVolQFcRwm57X4C4Oxdu/f+TEDbsdTpR5
Be3FJQOaCZMme8IxRBGONDws/XA9GXX0B3kuuj61bOt5+MNlacemcRixM9zA6/rFAPUfHoijF+ZF
+n+gPDl1AjZRPLOAA5eyyd8MteFunqXbLxwVBTAVffx70U79wsbmDWyyITR2d41FEiC8aLwfJtDO
L6xcHj73ExuzrxriddCNDr/SAh3g45jNi0vBKDC1aVEu57TtT23J5kKfy04CluVnb52pyn2A07Cb
1xEF5+Y0QsfmTORzYr22SDbA5YBazWz+FjRdvgc+W1x7Y/iEXO7c7Np/1f6/XFdbPBst49aEE8bM
rYWEC0UBvVXjrYjRCQKPe5EY54WXtfJ/g9G3uu0t5Nz/vVEnvNmW+15ENA5JqYc7OQbgpZEQi49i
cW7I+tTTNz7AFN2iiKeKNzMCwJOV2bAriv7coP5/vbe/rdq6YX+YZOX4mMcjqa/+kz4co4XsWaeD
96UjwT20c/MrNhQLuCxAZnEpXRglQhr7nWTgi1ZhCRVaW5TP/sif7VJDIiZW3udwOWI77jjGvu+W
zOdfKRKLNsEtATbUHjnNOS9+amk3biLve0gIzKK/4wGk2VUc+EPiR4CLf/JgbJxEFWaqGeIuf6vw
Q1Fil2BJTNSa8UwEeCIw2I478hKathnmjL6qkoDvJ4B+Du+6YWfKnqamzj6cH/UpUqTsjBWfWrCN
s/Bz1QdiKIq3tipCtL8CV+uDqCByfeaLTtxFWzScJsJ1g2Iov6yaLTJ0X1RR2wfthscas5a7BcOi
Z37qxLdsgXEkMmUWQnv1jZQ485HKMEqRAw97zh+dev76iX8YlkNZcBRT5L1Cw/LIWDjcQS0wfvz/
dzkYaKabuwGCQxkEASpyyMv+h52gAf2f/t/nHr7Z5ZBBbUBXIAxbMqoTQsHoFBlybl3+duHg1beA
CTehLq4wQn5QkWjTldxYzk2erKiMCJqG//6EUz+yWswfi88CTA72DLPquV0JCMEptI5L83UCcqKf
Ii/Fl2x2WPhe3aGCQw4EV2diNQDnUd18plexrtPG74u8MWFAGYidPMQwdIGm5NCNnzs//sbrS62U
lwmwRql89sC7CqhxPZ/Vq/jb0V9fff3zP1bf2d4PTQGXRLv4QU+Rj4DyU7ft+vCN0waxEtxbk0N3
oc31Ls8be8wCXEufOzgblz0HswxVGQUHtnjXSi1XyBwfoHz78umZzf8m2v5YHcUxZ8F0Dh4FLFGi
BzDMFaQ0Z1z03wKtdXk2xqt5UXdkAf3bmC86NYC+pX2knyJweH3CceIXtkgIOlc1n5z0Dw1AgU2G
uZrBIEf89/qfODpbGIRAFADPtrJkuPhjDgAW9/WnpLzXN98YLG+1axdOKOAVIMNEPFGAwQLKrZ97
9Y3BVkExFVm+0g2vUnmrY5ZeIz656BuD1UCElyXEKA5q8VEPg0zaPR/Oxs6nVn1jsATMxWWYQ4Ky
AT/h1QyY6RNq6uby3wtz4khueZhRZyOk1mFwaDxMlcx94x97H2q1C3DdZ5iITn3A1mzRCgQPf0cO
cz1+aUp0yzC3PJ4xqVMP31y2MmzKiXXwCaPnB/fBpOc0CD8127ceyo3B2rwTGB2GVEFByyldIndw
AwRx/730f3/1/wVuwHC7pU0BXTGjmb4y3PoYiyUEEzj/fv7ft/Z/YQ4MKxk0QBi0Odczz7y537kA
DUsM759T8jn1CRuzsm0PpR2Cy4QA+YwZ+mJtq8P1s88xyf4v0IEY1RwyXxDMwJDvlY6KfWjQWPz3
Ap16+/XP/3D2rtPMdHx9+x6oai2Bl1ic9/rvh59a/c1VyIKJZaD7Cg50hnJsJSbysmSjl4BLpzxz
9lfXuE0PQe6/ZUKmfOmsxyEwogowa/OlfJLQmczBdMf7+hr0yGcCknU3//Y7GxtblOYABudQDMzo
0zKhCNGYW5kRZGXnsAGnVmtjaDyMONcdCw7C5RcGvH2tq3eLd47L48Tjt9ADVmS09tbLBRIe8U1e
lfkBNOfNczie5UE9cZi24ANTASW2YMLkABwwfZxHOf8OMcF1pvd1Yqu34IN8aUnWgu/hAPru29yK
Q6PaXV4VT/PSJYFjZ37m1Eds7BmTZ+B0CzxEWA7zbA0FOHpZztZ+Tz193Z0/7E3UQV07yxmiw8z7
rmjcqWRgyGD+bXGnHr/++R+PB11cPUUxXr6K+bMAqds+k0Bi//vhJ2xgiz2AQvYMfnGfHSJ/uWdO
PxtZX4k2vBzD4HMeY4szgNza0gQViH9Uy1i31wGgE1cMMgbRrisq3X4CxwWvITbWPIYY9ZRuYQeM
3X8Ag1MlNZLgz63SxowF6fxQZVDfWY8pIavc5wCeef4QLOfogE+Y8hZm0ACU14wdhfi6VcUdDXL/
1YiO7gs9lJ8ZwcQSbTmNqRnBcFDB2nQ0Pur6pwWp1PoVWf7JTdhCDVjOzSLcyA6irBYQ3k7xl6yU
n8LSrR+wseMc485xKzM4o8LcjHX0ES71507pFlkAuYtOFhSulEbNexPBykQOzGSM+fHdvw/RqR3e
2DEzBdCYCteNnNsb3vnHUbNrO4gzlnzCTWxhBMtivKEJGTt0WQwqkBAZsBzi4kzQdcJRb1EEaqht
NeYUG5tnR5e1N3RG/lvF9c3qpYe+Owd2O+GQoo0ZO5TExmiGGSvfe5F1w79XEWjVoEHF953q+s85
1Whj0U7SyPUyCA55CNRCm314xefqHJCZ+n/9tQygS4sJW1zKBLKrAPEXSeTn56i9T2zEFkQAPoZc
jxP0q02cv8eTvh+XZx2LWycLt2o5nMmfTmzDFk7AJ+LnE5SuDrqsjlMZ/QqgydPL7KOvzhHCnfqS
jTErjoCarl+CeOgmiKHMSTP0ycGPXfFd8dkYaYsoqEoxDkOkwsPY8Sw1Zpp3ouQKwutB9rnDtMUR
TNCqb3I+MAh/zsteOvVRRfocauSE29jiCKgEZXhddOyQ19GdHsUHhkAOcWyf/+2VTriNLT3OSIYe
bBxwG+CPXDEQoH3+P4AgTu3xxppJmPl08UrscUnew9yup5XXwFhw09wjLz1TBjm1RhtrbhEUxREk
4w9FVn6REJFNGoQwIiNf/71IJ56/7e5XY+Z8qLMFyKgAT2hkI4590N2WUXlu6v/ENmyb+3Qaa9x3
cBqkxvDS3GPQvCWfUuYUYtvSd3nhr1R5/EDc/JKrrEr8jv3699KcevF1yf6IThddq5H4bXgIQvID
Cri/xsj6Zy6dU8u+/uYfz1YareECdxrC9vkohuYrNaVKwro5Bzs54eW2lDR6RU1ZBsMVxn0Hfg0i
4uiolu5uyD4zXoCQZStLbyjUfGwDEW6G6GUnWfhc+p+sHItwY14Omu1NkPXs0BN3Y8h8WHyZY86j
OJyfmz5hwlsSGun1uFmaLjzwFtJ1rDoI0eqUUnMZe9EDkMtvnzpI2279SPMOYvcIHdmso50wQ78b
onMP94P/+CH+ku1v8T9G5xULrVyZKT0a/QTSj2voQI9iPADKXT5wUnlPglRRl0rUGOaEN/MSJWPf
T998R8hLHxmKfxccukU0mAZAtQW0gA+YUAEZHFVldWAd2OxlW3kHy0RWpWPYut+kjtHjZZHHXufa
NjdghRrqZMzAuQFkMb8ywLo8auglxfvGRxpvNLcXrPSDnR4oHhKBovgtKNvwgYuAJJ03xRr0ps7d
NLEmQB3kzcXKGHpJecHMUcfh+NLFLb0ThrUfNb7Y22kOzs8E4ilF8KgoyF0OCHhlsGOhGsxPG9dO
/RK0RjdJVbmaweqIYZWd1X1kwaHi6Xav+OCOHTS0n5agbp8rCo1HsN5Ax7aup2uXC/8H13WPAbxS
H9SsqyAxfV0AoVmgSocBG9unULrt0VNvW5DYjO3MMog9+CC5pxEqs6Sd0ZVgWV+8udKhCUur+ODY
qEXKS+iEA4S2LKCk8WNPJQKTnDs98eEOKrdq2Zuu7MH5WoGY7150DOvrzdM8pjrU0zMayP3PTANj
nehWNga6BkWezpjnY69s8cFvKKuRf8eE6HLNPUblt7meO31LM1Zeo+wEri01YmlToKKCK8yCBlc5
yeiuCn32RvyZmkOb5fZ5DuJx2JU1QJJXFVnKSzACgnI71uoa8w/M7XifY1TUSgshAVXZTO8VWoXl
E/476SV85JW85qEtLrximLuEgO76FXh5NA9nIJxzFJGmiqW+B+6Q1y4wiiZgKu+xrhzSaoZV1ZzE
Y5zj9lOd+SJLFOcS24gFKC4/Yi/Ma2mYQPK+vW1mJ465byOVAJQK8IE1YfyIaWykPET32KWaKVak
WvpyfsrnZnyaHV5sNlG+XFAso7kVDQo2KZ3yrN7RzrkqgQqwpXuMB6mPBkrolzqi8h5YB4A2yw5/
pW0+QN/dMYJBcuotQYJVNTtbNI7uSD/1/mU9WDrs9cKKn571UEihtsVLQtzB/06YZC8KptklzIXB
VcnjYrqYBKXki7ZBEOwdDh/fk4FqdimWPg/2aLiM9zkvZxBmBqL8Clr/qLiI3czeoEA/XdiwUx8Q
7+PtE0WN5Ql09aNNbFk68rMxzLM7PtkFAnmLB/E3EeAfDWR+U9Ga7sb6OF3VwrzbLPKbX7Nt3Ddg
lMubIuvEccQsp0o6RYMj7bFASVf0zSMilSy8jhlkn5Kl7eurPqjYhzC45eaOieu5FlDiqttGpsr0
YMgsuvJBqYH/6DX4Jq/8fPCPDhh+txtNXwbp0IyoZMm5RCStl2leQHUUi9/eYkq3YyNYsB5L0mF3
AvxP100+0js4A1BgA650SSZRX67EiwcUdoOdFFkmj6NEkEO7VQYk94fqS2XHEPQVWqLanrmeX7WN
Lf2HvOs7vSSqhRvId2hOdPldy0A4c61M435XBfVwgIIJmlYVxMzB0NOr4d7X/ZxDB1DPy6WjkKA7
cJCkdEc1V6BhkQbYzJz3WK2gKWKwmmuByHcp8v7JGMLnNA/r/lWFffQkC6FfIIAT1T9aoXH2Qdqr
xBGy4OZiahYBeF82+2ZJwZRd3AYjEPUZLWaVJ45GoUznucx/WShe/qAQW3twxosfKhj2k8hCrKL2
1uM3FoP+DVRfcwGtT7AwSSVLvCbO0jOfqf/D2bk4TnCTF9JEzQ7AhUC94l4OiuMqZhruqoh68lbC
rz0vwXpmWtnVQZKNc7FcduBLno6s6Fayak3qbGc5p2aXdV1hqhR1yvrVczWZful8BDRqHvvwQOt4
jo5qEMOdUOH4jCK24YnMbX8fZAAhpvlYFkMiQlHPu4bgcKwcBXFaUU2/cNxFQ5L31HZJHdj4Jgb3
/SVfmv6bI3l1QImoAU9NqCxN5MjKrzV0Hdr92GJ0OEUp0vNe8riw7j7o/VokDeraBOQdXXcD8bI+
3nEb9+OtVCDcACe6eJlBMfWOSSN7jPKIp4xHgCizdiofRgyH3DLO7JMXDpBW0NDceNaKBUegw8w7
Lzr+iKtr3NHZ9/oEiLTpWU5FmCc8qsiw014QsIuJNYu+GxUUhIANcgVZnilEJbmBM1rR0Aww+/on
4x5uz2ieKE9JKUO8yCyCe5TWvCqhQeM9UQCbyKUFprLXoNatTXkQ4+S1h6YNcBM2dvCzW67MmFQl
oWTvCg8UFWMeDbfaD1DKpMPU2Is2Bvz3gBI8xkmBVKvdBYu7OX9HjOmrpKzQvr50YmijpzZqMQuv
FfAoRAKcktAsNLAakPq81MzQO7DJlw9FvLAXB6YEb1/nmT/9mMMYZB/dOJcpRhhbNyYZMX31rnB6
/BfjIwIFP5zhv1C37355EpZNGBcfgq5MXwGa0XuELhVLFLKja6gMdtgyOmQ7Rr3hjtNgjhLQcVT+
nTWtH1+zxoU0oZEW/U6qwXuaCxea607P/JsNvfwNWiku3LducR88nuu3OCtMnFiQOwLLiTLLDPZp
Tq8xV+i9g5UR5oiR57C7Fm2Hl+d0aG568AB+tKqaaRqSttApQqmFpJLAHZY8rO6bxjM6hdAfLRL4
gx4+GNean2LdR5kaKoOncZlwGXEQJYQIsi3/Pg+N+xJZnDnAZcDOPo6quPRwt12ODbPfQyjt9Oko
oaFbyIr0aQv14R1vKxfvsijmhzY2JUmKAFRyyArG5gZyP7g94zjDVa1iElz2Oau+ML+rQYKdO+6p
HWoNHk1UpfivUcKJIISU9rbicfA0z6z5jWHp4hgALjodeD9xe70AXnucc1xEyRgoq5IlWnGPoqf8
G8kwVXPNhhL7Njoxg3B+nmQEVSNacsLBfBaZDFApghssmVyOVYcL0fUtXJKwZQK5VUJ2Xu7Fpkji
Eo781gIF1e+CyGJLMZygp7sh5qrc93jFBSOTNRdfSj83V+PUDY+QeFjIbkFjzx55zO2rXgbWJmBU
wAU85WTe63DwdRrHmOlsBsjT+rUnv4V6qe4Wlpc36M/m6VhxCBUUxGNzooLC5inHiJh3MYtZNAlA
HX0Blgbfz1KNVdVJaaeA7mpRy3Lf0djQyzpi4nLqp/k9Ktv5axMWPt+pwpmdwuXIQBdTqA6zi1lt
Dlg5SNzEIBG+5vCQXsqnGSG4QQPinmY5/KRGxKn3rgQYmA0KxD02m66pC+Z3GdflRwu5lAdrx/qq
bKE+NkHD8so0RZulcKLFrejK8iH2RrDHxGQxwW5A5PkwSgxYJUFp4cCHcJyntA7m5pvKeZyl4C1D
5DO4KctAmxzAaZKOYTGismirJDeeercFabwjgZYAS0Q1qJc+87Mn0G/qxwje1qUmWFBDJ8hhllS2
TIHzwBfFfgx522LgWMjvkLB271ya8rsgTXtnpMMVqgyBY7El+OAP/UzLrwjGl+8GeO4oBb8vAkWH
i/wK2nQA+ueAfi/IK9aDJLyuAoXVVGlQaIQme6Q6yx8KyG0OkHKyuAoafxB1yoK1i5Mj9wkvgJXE
UPsMlH2Q1Agyv5mp4N9Z3Y0voQQFjgYJL4izw/ijygU/8KDJD0ZkiI2zpXkZ3cwTL5r7ZBpF/J5n
kX5EsqzSwsXjs1UQU8ExESrtMf1FUuYtWGs8DQH6HPewEF1Nr3lZqfumHqYfSGgCh/xMI6WoGGYr
FQdhNR34BCrCABFwKjGOj6jmP74hh7IOPqagxc/M4lWbtp8vCz0SBKIt1DzkPAxXKmzGA+es/yqm
Jnx1LdJAbUfvmiF3u/BNUd2JUBVfFJBi865DApuieAGCUwoAiuOQH5nrQV0CxCSAIOvD2ygHXArg
+mm4slUDpYEGqmJ5BwwqYeCgy6d6oUnWKnXdBaOcdpMf+K8Z6pcJMofxNsMARZ52AfosDbqmz+3i
D5eCwuGtXe0dFz3+dxuQuEhQlaR3M2T75kTUhj8wV8HLjKRdjnKkdNy72to7Aamj4oACIAAVJI7a
1AVx96hNBKMPW/DPAiiLRcegC7nQtZleZVXwSxN3mHZoFXtavHi4NbpvbgxtzBWiFp3mQ7k8dqLo
EzcZ/c3viDxKR7HaMkIFIZes2RlXu69kjY2kj6xKcRI9sbbWP/ncV3Ga9RB2DUE2cAWqqPqqI838
lWJPb0cDvDuwB/LecVbsews3hNJQsVNtXe8mLALIypV7p4iapiR3rZ1w18ml3DMyl+8AptBi101w
GbvCZnnaAON3ZaK6vkXFGMfNzST2kqqGf2hCJLUaEiavsQzXAnJQYv0mvTrowDof1ffKHSpd8KNP
RsCu67aGOeacJD7i/QdlQDaNThKKJ+CAv5wDVeYgqAG5i+Iox6WSYgoUaRUdy4u5p8ObiYz7gHCN
RQiuKrnXIHS/YDOunZ0gUXsr0c9+MIJ/o41y6C+UUl24pqmQRk9RcA/rLOKEUuQsFXiCHxXvyxvc
yMENn8Phsof5fBmYgnteCYSDXd6GAO6xGLAp0IR4YYBBmSiDgOUR6RLxklmA144kZUby4Flns2cu
SFaQ/KL2Da+/9Qxlp6PyPKuhIt6OGJBG+otsg/c9m3ZiUuRNo0lxaeXKVsVDWvygxNa40pbBf+p9
SaYEyg83M+liiwqlwUlFnDUFBzeCN/oLgRyhh2TZ4C5kTdWPVYJSBoOLWCQYmKZgKn+70dd2Z0iD
/G5NhoqEOohKXjAQfdsr6A7C2GLSTWxXZNBIQqlbYKNMzRW7ko2PXAWykL78JTEnFh5dVGU8FR2P
uotgqYtm5zUuqK+UVvICiiO4czOQbB4UpAzXaDJErG0tGAW/aESiSEvLWun8C5gnsnxIAJuA+J6t
wa28z5mvcUbBYNIkcwae8NfQgwuAvjvuRqSjwBs1kcQyyTkr+ENFe4RecL0uvGJwXRYuOgjHnQ49
+sgaHfHvweQhbYYip0XMRRvkRddLXnvqAdFFHHFcoH7zgolilSWaT5G9opxG/qVtIFGVCF27ZlfP
dPRuudUd6lUVDv6xoyDKuMDwfh9dMcx9ipcytkBBuUxRYAGhwJwQXuJqV3LCCsgJEfFB4lSUCZz3
iLXzK6SeMorGaD+3sQa9cC6b9jYW3fhEMFRvQTyrWnpcHZ25sFk/egfhzVrtxlmDC2QJEPZzyniz
50tuSzwrKPMjQ8zSASMiYm9XxzjeSVBnkD3oEeK80xIalg9VF9bfaVzAHBrE7VmaZ67IDhXvI4Iw
A+7zrmIViMEncMmg39Fzeovh+3L4CnOqsn1lCS8uYGcIg2dbA/WVx3zQx3ps+AO4csG1jWijf5Vg
eEfEQqo138ibWu493usJ4Wk79jWI5lWrJpnMGG27YOhd2l1V6WH85mNXhpRCXuYnhuAq/3sAqTx2
zaogA5RbBhSdaO9yGZDiXdqRARIzd8hQufAzcsmR69IEZWsPQX8vjg0F0STizIl8uKqPmr2qBNyG
HCwv0yKgCE/7DlUACHD3ooa0KqTI0jHuFgRHA7F31hXtK+st6lNinXbHNMTYPM05Ec8SLP1pjgT7
SGROLkB6zC91MUKQqHIKlSIpeTfsywHAUF9iyHxfTLX6sJ4JAa7Pp0nEV2YZoDRYQxAOWQYsUOgQ
CengZp3agcQ3YdzC8tZzk13KHhBH2KLu/f24wBviclxQdKDS9M+qa5aPkVD1GrGx3wGf7m4CAkRk
L3L/sSCjaa9cPdk7p6LwTnLMdKQziK3VjuRxdYwQlQYYHgmDlNW42+QEp5NIHfY6LSOMrmSFWksD
glddce0QepdH4YN3JbET6obIU6pbHespTtzSunxvQwSlFl47P1Roiz4g1w3vgEkWlypqfsJtIBvw
hQeidnAGdCkk/nxkY9yTu45EXCZoNuDLpIPlUzaBnZIUKDH4RuzJRKZvZAiL73JCPRW6d/xmIY3L
DkWEQRS7hMgkq9LwG0dJ8zPD0NSNP9XechGgVv1TQFgBlyti1xJKF4eYRbl/6BwrYQU0ZGB79pDM
XrPZZcfcUZVyvwhQe4QItYib5YE1GQpQEkR5IEktRfdGqh6cByWmfhKeowye9ShaomIahS/MwrPO
YiBAA9DhqvHWYSxBjLvuZxQAwLo4QCx4jUCgJ2MPE6oaF7jE27veFHGYqKH3rm0GajgoUJXI0RT8
wXPdYo9jVDf38EbDo4Qr58esBxthVSq3riQuZa+NIAHVD01qBapPybiApfQ4V1n8QeUSP4iuLp/Y
yJDSclQfu64q3uTC/W+urZHgo5yPPBn333yFegXwNWqGikJiQoOcHMJD48EfbPSuYsBuJesRJyAf
eW15vdSIFST6Twg0xnvYuLr3mrZ9zqE+dj+ySWZQuwrU+MNXKqZpgGjlpY9De0tZJL8KIA5SPpZE
IvAkaCBIJiH72A9LGlS0XBK71tdBZRc0qesDuF8XeCxhGMVMJkAIHqNw1jX08aqwxV2mVpaeHoPg
COMxWr43HJNKiYl9DE77ZUG/QXAq++pE1CmoZKELnkwWWRvTY3aMwqaqdvXiQJ89UJS+93ouSJUM
6KK2qHrZcDhMqGKmlQPn024R5djsw0gX800Fdj0v7dAb6HYE3ErlAU2U6QsnOuouBejL9bOGbXuX
ZobiMqpIJH4dQWBYvebg09bvmOr3DtqHRA6ABaACtKXiDx5gSbuxzJH398Hc3+cKMHavC5t1m7T+
OeUMR9XReZ/Nednsshg5hHU5iDbdAtLjPPTFC+1HPqYO5TAUmV0ccOTvbfYIX9n0+2VaHNnLnjbz
hUQ8t+Aa7wb422BBJq33LZ2j8Dm0vgK7h5K5u6z73NRrdXqScBoDe+lr3c0HT88oNRS0xbuiwYNK
TO1H8O11zIJ75aNgYyU0w5yJRLXvhIJNND3+pkhcq33VIf+GJa3lI74qEailW4rftlx8lbZiRCaM
wpxvvwvXY+QxVu56DgrzbmmLy7ZqZ+TLYVu4r24KLTKe3n2AfGr6mUuoddgFRdwJMiF7BOxE4ws8
kjYLCkmTD1U/bwYW/D4DVUtwg7JkfmcaunohD3xhqsaF5YNY+Kibyj5084iTGPn8mxQ+7voCE5sf
GQCyhwa1zduxWEOKgFUvnkXcmZgBzJc4t2MqxZR5CFrp/LsuUW9IUWtFOwY3T/MNDh9xjQld+exh
4M7ukG15T01Xo3bXjRa9prAx7sYCsg6iEudQaWkkcPVGe0h1Gt2QJ6eK9qke6+ItYB29o23OVVpa
z/+SwXm0z9ky1n3SI3BzF1nRR++96gkq+qgtFHY/l8H8iJGMlQBAhOTShY3/CnJ0/xuaf8vT6GK7
r0DIo3c9go/goq5QdMwMeMhRJqxXwqqpD0h/GZPS5uHOLKAgDNyaxlGj2woJHx0M4uhAYIWQAe5o
2ecI7P0u6q6Zou5ovBmtCIykI5MCzXkxXsxgT/8FFWxcNa5uQQClPLZce3EXsR0qU96cdCH4O6DF
XfyG1rF6BcHHgMxV2wIQRwRf7x3BpZpmjJobFSGLvZizqriomIQkxSTDSzSGWH0JmZLq3hVDUB0y
r8uLvRfVYjiiIYLsqK3W/tznGrmbOTi7FCBHDQGWqKIG/TXMAPUL1HD+/fD1IX/p4m7nnklsCSIQ
yw7lMpsEOnH/w9l39datc1H+IgFUo6jX09zjxEmOlbwQN02VorpE/fpZyocBfHlNaUavNkAekdws
e69yyZHCw3vnInw3OOTZcLGApl/vzIBt0O094J47KJG5MGoe8TJFLcod1beiD/AYX+/AgD/wNPCE
V1olvOhq/wL22h+8g0+j1UZez263y/emb9AwFHgAAEWah+6l5dNX3Gur49Bt8gUN2ABPIwM0UKWL
s6n1L4AQfRd9fnFmYHtED4fYgKp/xiDdORMa16ZNygLM+sS/CJmect6+Bp23QeMxgEx0QrMifZ1C
RsG7CA7sh1iOGJwlILsnAIJsrFpTHxo+Sfi0KKoBIBmUyvozHXHqpzNUO8IFjbZrKeksZtnDq0UK
4l7UhD1EhOLbguxFDfLB7vvP630Y1pJOX1ZpzLOuQmSncwBqOcETgAqyYbttanxZY2/APoPvO/BK
QBYZ77vuKMOmvIfP1VakmVrXwIaCoK5u25N/gS7gLdQ45XEqkfBfHxfD9LrL39/8dAxyi9yRSy8c
mYiDDMGEaa0uqjidN+CYpp+//P1NDwSUwaDtPHpRYVgc8nHIj26ZfV3/+YZdyNWiGEmPZiIMP186
Nh6hHi7ZAHmGyjtUXbLHcwY4KN3Uo61yVpQS5cu05f/UHHlpvyD7TEOZbujRWllJKwAAwCVUX/th
md0JSmHrw2OaXT14+xpGeBSMp4V/kfOsPCFnMhx8r9+yczBMgO7locI2cGLZ/O/nM+xsCzI87eVj
lcgtWy/DV+h+HmMrvEoJnAO5WEhVIcZIQTz2aBVIc68PlOkztAhu7SrwM0v6S/3z46CmU9Pkvzyg
VXFl2pK3MJw4uocrbwMbOr2De+Ft8eKUzhFazVcO7sowf6mwk29s2IZ40208co+xLAUB9sK9wfrt
52H50ynjYgOqb5oLLZrbZEiAflkGKlSoVpWPC+ms9IeP6/Ng+vFaPDu45jeK1DjywwK5KIIjGWnM
H/sa105i7iq8wgWiIfXhjZQjt3+yl0N/X+saoLEVcV/QDK2TdvoUV+AwBA0UjtYbNw27Fshp2CWw
hoUtaw18ygG5gu5YA4851ZsOjYbVqetMjFCtIXGh/EtDx4fZRZoH5zAJw2MAKlJh7QQL65YcLoXM
KUssEBcFAEQoQ0BzMWi3WjcMky4xkTaVD1SlCv9upgvgXAT2ayf3zrEuMpEWwYBUzMwueA1GoJEU
KEIEW7pIhj1IF5lQSCcmMTzBgKMWjyqtH+lyE6rwsBfk065lpCtNpCIOFQOU8oIcaXECEHY85NwN
jyjJbOGSDRGs6014A+kDpHXB/s5Ro1FNCqfaTdVD0xBpEYzMdAbmegZYlcuQUyYgsyW3Mi0/bsNt
Da80XW4CBVDUB2FvDtJ0bH3krHokVvkxcb1fVVieSJwhI8eP69NhGistqrGzIc3aNjhhYjtNblFg
ai8zzb/sal0Xnog7VdpuETA8PNQCRiz4uUQe8rKvde2pnHWZZdfehN9uwz/tXNVhcA4S8n29dcNu
pEtPOC1AE33JQOsQgl2CtP/sTv3XqnHPSJ59L9xg47x51xcbdzuyrLQ3t9PUkUne+IuG5mAhK5er
m7ETl6q2f/+vs+pxdMcTm7NnF4E4i2/r32eYed2RQ2Q18oWFz3CMtuF9P6AmbKt8SzXZ1Pry97cf
RXk1j1kConuIMi7KQsGpivstnVNT69oZDZG7gVstIjwl3Q94G/CTzfbSAogW4TzL/CrxqXvJ6iE/
2Kwvjsz3XuLEdXHijTsXr3ZW+2VF5ex1wcXNy6+0xjYI3NEe+7FlSWlRzWLSjaHlg3VAOh/1IbwX
hnEfQy/Q7Tfo3GVz18b0Ake4LymIk8d5BJBmz6qE6N6/140cfWTcee9dUJHyDilA9bv37kD328hQ
NhIz1LVRhwW0PG3ETVeXKUAGzn2AutnGRen9EwJot39/AtLhAQDv3AP83n2tl1v1kktoyHiCr+3r
vmFabh9vwougRMrDXgAIBIDYGRfK8cbNN7/g/fAKdNONzBVD7dVzi3Equ4+TO0+PTiOzHbrBlAW6
5wbvagY8X4/Wa9t9dVTTPAwWcAH7RkaLXqLIBAk/idZZL7s7lObSU+9zcl1v/v1TIQi1sPUgBz6j
nIyk5hzG4jDBrE75tX8sa/kj9NrxYDvV1tPZNA1aFI+odAJB56GvuHDcUxmz8Iy37Zf1LzEsU139
ooC/N1wwOVq3C/Y7AAztOOUuEM30O7XcjUP0/asMuDb/Xqcdiec5pNbSyZDnZwfSM6hW8g8At8FO
0O/k0UHi3yvyXYdawJZpexsXkysL9Ffh6gQYFdQBZyCm2mJLe9MwI0wL7al2nRxmKDVQk3GAeobV
tQ0Q8lNSfV2fFFMHWlyzoQ5ozijGq3PwNkSVE6j4ct5IEr4ruIrQY0u3b4aHx1BLg3wsmk/9/oxq
0VGM7NLa3kOQiI8hbpqDemIVfQA1aVfuLdAlMhw7DktFgBMFOEDeoHICTojrq/P6eJnWlxbtfGjw
4GIlWo8dgMps6wcC5mRN1YOdwLqyj50bgG2i9c5Mk6PFfhrIIbBgx/aLiH46wNMENHIU2G/3ta5F
u1eDQFAMQ/OrDAd2HGz5A1xW97SrcV0fA+iiRLQwcvzVDmPkMeDpshBYo/XGl8X536pSoAtjIDUG
rKtrWz/TLpM3WS+shyDI+W1SOeHWJXmZ0Pf60AK7aFRt1YTF4JSM9h8rqP3DohFZ+0t6RjbjwcmQ
kFZed4bZwTFM3NdwribsxnKXCE6gi2cMWR6OCgSRP8vxcgR+DliTLN9ykzEcK7p+hpxARiC+k/4E
ofJUIKOCpfABJZsviz7E9keYutHiP+/HMHSBz/rTp+2dsvrPZDFaVf3tsgvPFnTE11eEIVJ0NY0e
ZxZqQo36MREVo4of4u7T0H2Kj4GuplFIb05Vl3s/25lfbOqdkUkARSFPnqkfyp2foAV7BdOuFNIr
/o+CAIY+NuVPiC1sOQm+Nz5wN3C1cwRAlUyEadV/8KBPd7NkDv5q5f7/D/7SuHaGeFnWqpjhqgk3
z2cB25Ib8Gb3WRRC2uDfJ0heyNESSKlEZLDSB8GCj30lrR1nxfLLtWddHkPyRkCR+7XthukQj+BF
ZROIJ+vj8t42tbS+bC1vDr8U3lwUMrb+UzyhlvInDv2c2ZewTe0cNJu8gY7+jrWz9KStnY6BLV2F
3P0HOF7/1k8SIGpAx6zqne1rRwWHSnUDEqHzmhMfTIGsBlvBniyx9fvfuxri9+sVlZ6BfyNDmG+A
MgCYsojHzj1Te567u84CiumUjCye9n2MXlpJmcPhOVVaX0VFUT0mRTXNt6FTATe1Pu/v3nqWz9HO
jh5wLGcGleWppXb3E2yk2hVgASiwq5xpDrGd12kIiW/WMTeG6nwFVUaQvoFpzcbjUEJra+Nxa1iB
/ym/hKqW3jjYrwIAu+wU8Ly/n4rOH48hB8tr/XNNk6eFP+SjRJdiTB9ZaVPAv8YEeFD4WR46MPhx
L1YE5MX1rgzbmKNtBi0RE1hrof0KjKgXPHpZ36izmgbAjfZ1oG0IHpgCAOMU1tXpShSzuQXltqyu
OLmst2+aEOffW0IcV2kyll4OHjoBmNJB1bxrAusMg9ethIapC20v8CjB1SVl7AujNnsiLhDzzwNH
ahGcTNXveSouS1zbEYp+QEYDAMMIqZP24sCi9Gy5SbhvnvXCDDCvBCaETQ5zDgH0ZRbMwHYEdbil
ymRYR3pFxkkBNoSJJdaR7bHxgQ4FCMDx2IMosT7Ppg60HYA50gH73ZX3nj26j6n05ItdbZZk3nuE
YPD1kgzEFCrapgy69F4pLz5kjC4BSktnPkABHLyY6TGH6uoB2NDf659jWFN6mSbO/DCnw8S/kh7g
9Ie+EuD1Ktcm/idLpdAw2deNFt6SFylP3FbCdjCQ34nnsae4E+5jHNv8n31daAGezSrGZExZBERj
9UX2QXETxwSSC1mTbTx6Dfuh7prOaosil54WEZgS6QUg5/oA8kx9qrEPF8m0lXI1zYkW56gYpyAm
1kUEvYMa8lgCbDRWfOtne28PWoyPOWjEoq6yqOhAZ+Vz/uI6jCL5ulWtMXyCXq1hns+6OBiyyE6Z
19+jDIT8DLWI5GdqpfO0sekaJkQXDM+B4irsjsp7eAePD3ElpjPtFXvgcI8DCrvcOAdNX6PFPI73
qgWFNIscaFnfCZDbz8PcDLex3W1dhk1fsvz9zY3SypSde7aVR8x3LfD7c37MAJ9B2sb9EzbNltyx
6UuWv7/pxnHmYEqGuYiAqnAGbL/YHo8VAXuzIoX1sh6Jhi2SaMFez3VKJlBnsMcP1p2i/efWYcmO
xzN2SF1P3PGcJONWEzzGqmo6gLlBg08/txZg21ublen3a0e5GFwox1kdzqiw7dxD0TV+dRhmv803
dkPDLv8f6/Rw4PANAjvbc8H269lH8FMf5Ijib8G/eQKGHkiBJPsuPnoBJ/fgLDtVrfgACDRIRG0c
P7u1t+WZ+f6C+k8FZ+os2xvBp4zCuehu06JPH53efmV29WN9MZk6WMbwzYoFnWYerWESkU2S10rM
1uHvtUqS0dkoIryXyQjIf0o5zsCygpeeiOCmfdOAQHpgVXeXkS8jLqJNsgsxtfSjhTi4kmVYlVJE
eBtMIH8v3IW8GI7FpJxXGZMRLOak2TXr8C3997AxYseyKISImmKoQa3IbOt3moMZuG9WtBBvQdFw
vRBj5lnjV5FDmnUi+UsTwrN6vQPTpGinOVG9u6R93H9YgxobrMMfm5TIY2HX7TGMv0AdxdsIRsOb
DuqE/x6qOoDabO95/Fq7U3wgfSNBMS6Eqy6jjEOwCknws0ElVx18ZBDyA2q5IEpV6dYV7P3t5j91
IGX5fcnnuP+gHNafx25wn22wgL+uD6QpfrSjXkIkTUC1RESzJ0rwk7v0YOEdceh9e8uL1NCFXv5p
udsUQcP7DxQqYUflk2cCZaZb6ChuAcYMQ6TXfsTcgrsHc5NIwjfyk7T9BzDK4uv6CJka1053rwit
rrDi/IOjSIx3rgCB2W2gdEXBZ9vXhRb6QZqRpEyYiHpYN/1OMkHv4ZLcflhv/W8yRc9oY2fRbdcB
65nBda/JPw5cxkCQdhqQFQ/I/c8MQgMT82QE9rNs4UwKaQPpHKCS1tMz2GsQsOhhiNokkKGr+Rjc
1TKp8/ERWT7P/yPCxoPTV2GPTfKaOo7rf6orQtNPgdVAaw3yQ+MzGGqlOnSxlcX+zYDLXTHfYB3P
BPRjKDXl+akY5rGujw4vIZQDPWTXdsqXouzElPyMKbTxko09wzSRy9/fHBVCtdY0JqGIwNwHd4C2
6ix692V9kJepem+MtQ0ptQYfniuQgZIQGzw6WWuDVox7wqGoIKVQtZC82lgspnDS9iNeCOg3SS+/
Kpd+wWUkgHwIyDQxBNrWP8Wwt+oC7YpZCXxB2uJbDKmfI2iZ1gWUfZCJKzWH0COh7c9K9vFGrtQ0
cNoG5IFyHlcg1V7rwf+tEv87H4oW8iGQbbU6AlGP9Y8yTL5elpJ+G5TQPMmvAtVOyGRBxWSq3Hjf
carXpcgc+GHbi+IKFQT7kIdy+m7BtHZjjzZMiC7WTgriUlgxgqRVTuDUkvYHT0P7R1uW3nmJ2BMk
qpyf+8ZJ24ro4CirC2cRxdPYB8gZDkJ9pmmr9mWpAr3+5GCnCbntZlePzfRAXFxkUSUWcIXZXFKG
CAm0QE+zzk4zt4TRxmIUCIL5B4ihlycr2Lw0m3rQot0rmAM4IBGRH6j+EmQ+dAOgZwONP6DP9k2E
FuZ90AVzOKTh4yJkAVZ7fIaM4pZ7pmlFaSkEoOZtJFri6uqoikMpyH8hjiUm8OwlMFY0U8e5H0Fj
3fcpWojXOXRDoZVKnqhPOHlxuipWZ2ZBBv+83oFhD9GV3JWoikWKsLqmlv0Mw1Uo/0Fbjx/KevxU
DP7OAkKga7pDJwpSAZAUfJRJO38cWyhrHgLCh42XhmFV6Vru0BpyutzJ5dXBi/4MGfTHnIDFAj3c
DYyMYROkenDbEqgMp8mvMWC+DGpli4ZhVvOtHJup/eXD3pywTt3MHCio/Fr3efpRAfYZHLOmhbzZ
+jybBmjp9037fPAgr+uF5ZV2pADgaqlet3i0FNgS13swfYEe2FWS2B1JwsexRdGRlKP1zS0Hd+Os
M7WuxXQb5xZo5csNJFhUJYKu4xDw9Kc9Bnm46FEtrKVMiT/wJrtCawHPx3qy+wbU4l3Uv6V9LZCD
wmnlbNkiclX9E/I2iwBZsXFLNcSwLvsMaUVlgWYvr5D7rW9j37qDFKE8w8HqA2VbHrWGBaTrwzPP
ykefiPJaj0x87pM5/+QtqDcouPzatYB0fXhvoErmSVyizgONEC8rqg/DmG8ZOL6fGQp0gXjWV8jM
2oX3lPpJakGtuYN0C/4GuQuu8sRqL7adN/mZ+pCe/Oa4XU62nB1N86PFNjSnGARuJhnFAgnnzgHt
JJmGU0fT4WixTedd0wxpIU7bthHDnHlPBOzMb6Shd6yeq1/NuJlnMQShriXPqQwBqyTJ1UN2JTzm
fTtNj1BI4FusMVMHWpT3IoSgsT94V4YrlHfOc2hgHCVrtkpMpiHSolzFNHEYBISi1MJ7Gvq0CrqD
JXSIFu2f9VVsmmwt0NM8tjiMapJrm8P/uB5QwHJ8aN8GtfxYell+We/GMFK6lHyL6n9PpJtcY9qW
97Xrk/sQIuwbe7lhnHTPdwXhQKsE5/fJg2frMwMs/cJIqIoD9C42bsuGe5SuctDas59KkJSj0U+m
53qRyiNjVd9C5kl+h4jpF7+BhPr6YBliXxc5YE5eK5YN4aPD5MNyKawr+dADrHYEfAW6M8BYBXYu
d06NFu5jNsGPUNrptQYoQd1C9L4a/8lCHuYbNmDh+w9m3cDdiUtfQETZvuYhtIDSTzLwId1aDreQ
uvwG2dpDiT8EUDLaWNKmtaaf7F7eNZ0fe1fBuuz27/WQ5fO8MTmGgPG0mFdzlosgJDKSQWWDtut5
v+2xnm9CmzmPjtdvHJKmJa2FPq05RGkJL6MW9s/TuQI652wJKGryumT5cX2hmTrRgr+1nB7LKvOv
ULsU7dFLWnvRBoT6/NktLE/smxBdCCEPAg6aue1fcZZBD7Co7Jts3oShGiJTl0CAIK3AYCno8o9D
eQ/bg+EjravriGrBN3ggtE82pOr2Tf5fJ4s319KYBm7NsyG5JykdzwyeDk/AYM0fnYln36FWwb6u
T4xhCetYvrhX0G4Trbyi4FiycwxdvxZSyh2PT+sdGGJSx/PFcFdwkz5cpHaCizdAC0mAdkjL5klm
5Q1zsM34+ENW7fF7xIVSx/jV9lCXrT+7VxCUkFb3GJLdn2ZgVrqdi0yLesjK5+nk9P6VqYlEOCYh
uB6Cze1sTL0hVnSkX5yzyUMS1L9COVJA3m9WEFFTHfRCzpkaldoXkjrMzxGFCzB9Vl05NKGOyoad
ERu8F7eHaM/61Bs2MFcLerjoKiFzxIvyFL2nZY4y1xBMnzkRGUQamL2xxAz96IA/6YawK2uK6n8Y
iZ7Kb3kPSbxSJj1wtVvkDFMvyxn6JiJZAUUyp2A+srHQJBMZNpgxCzKAkcHGyuCeuT5ohnjR4X5o
cpzLwrGvUBL/LmmKS0b4lCM6BBCTkrgPXVy8FIHcODINi00H9VG7mJMKuOOo45N/zKCOe2jz4Jfl
kz/r32PYYHQ1BQnZRNjstva1dfrwEf5f4jPE7qHuud686fcv3b6ZFdG3TQZRoypq0yR+clJvuiur
RsD2w90q/5u60OIdSve8kSqnVwWN2+8UwuE3wiogwDWV0EBe/wzT4tLO+jSEy5VKpjKKFaWvYUa8
LxLatdBmzMcfLrbQm/V+TKtLO+zhT2LHVtOTq7Tj7ymp7oXVHBQ2tEvaJL+WaxIr2VPHAWhZ79A0
/doeUKdu4EGyFvknH5oRJycrbHFvZchZbGwyhg50dN8YyBYinzAfoMiCqAcJY4QMiFhf5K+7vkCH
9wE5pMDNLuiVKohe8NjyQRKBKNu+1pe7xtv1a4eyaaETeN/6OHLTqVaXIgXIa711w7LSsX1EwKMj
JqKK/lq/pIyI58IBo5lkkPEvp/LTejd/0WjvVKp0SB8tXRqgfF1FkDmEGuH4cZzE3ZhPHHaL8iOp
IQdW5OQEHembGmAQFibfgwz/Xe/e9JXaHqBcP+7HGS8msCfVJYWhLfXr4R6JjQs4fTsLwrouwzg0
qNImVXoPDb5vvG/vYo4AXf8C0yLWwt9nwZzKlFVR5np/hj7tzpazWVgwNa7FvAetbZjYM3nt48Xz
iQmF4INqrPdr34/XQrwdhDszv/Gvo8zDC5stdRPYe1hruM3pqD4VOEEBa6Ti6iWEP6cNpOgnRr/s
+uU6lk/A8YRK8C2jv8iY0IE/leuxLVyw4dzQJRjoHECFAVrRUd25OC2sBNY/PBkHKEo7m0QfU+jp
+gsCpQgPYqP5dYQbCfXPtEIp5HEc/ip4Fz6t5gOgADAWg8CsaGDjBxEr6MUCK9dmj3HTluRlKJLE
+jwqqISf1gfW8FLS1RlQtQZs0arKiLmQR7mhdek3ECGsIPs59U74aPU1s06E4pa23qEJUaMDAOM5
5gKsMxm1iTMfSBLQV4sGvDgE3FNnl/XR3yRK7XXZjaAlfeQdPALWOzdNtHZBSPjIAONIqiho4/mm
UIF3KXN+IKhsr3dgiGBd06Eu/MmehCMjlsAQacEzfCHQJ9+C65l+v7ZB+LPflEjPlVHj0eqDHMri
m+Txc92E2WX9Aww7tA4IdEq/U77biysNBufs2MULzIDgIdNhB53ybOvRvFzF/3sMUV3bQSSK4Tab
1BGdISYuc4idOTYUQRdlzT71+nMr+DEph43MyfurnOpqDx4ENsJ4aqsrwi840QJQLpimsCOB5fDt
XIW3EPhsz+sj+P4SoLr4A4SGemvRbb72NRSUHWQhfs6xjYLbvuaXiXtzDUno2EsgwOE16QfuicLl
4cljcF9cb/39BUZ1ZCAMLIQdwm0u4qPbuUeVkJB+mgFvIUgGDPZWHJrGaPn7m4/gSI56kLxxrv04
pCfYf6SPQ03pxkeYWtei3POdvMhlX16hjgGbAnwKiMLgo4pdKGOqYwJzIOHjAhj5CB44v2pbZkAe
5i/rE/B+/MHn7d8j40xN7UAe2r72eObfK5e1/QtWb+Lec89m7XVOk3Aj1E3DpN0GvCJtffDKybUP
8umBLNXJY8UHCK/v+hQd+UeyyS8SiPNfvYb6D7zrc4RD6g7Vt6lwePtpkkBLbfRl+BYdA0gLd7FQ
yCpsjJw/A6BZXnF77jcWlLOsnHe2K13uoYfAV1lWI3kUudM9Cwt591s7s0L3OYGMgvenL+nkzzcT
nGD6VxjBQXng1nG89ge8NxZTv74TqvjDeTCBssbqMPe+OqGNk5ZmSaLOlgWH4E8UBamphCL5wHsb
86FS+VlM/Vh9ce3Y9eAHOLtVc+9MCQ82Psw0bNpmwkTfwGIAGcvaHZ1zW9nx1SZwZ1pfAKbWl03m
TZQv2teq6Gr7CgSTewPB94JGeI3PdrTe/vtPZKqrTIyBygcJpi0cPoG6Gz1kLMcweWYlmQ+1zGE+
OLNbl/p3HdkjZhUQOPn++5NaZC0SamV1JMO6fuZ16z+pYSxO6x9k2H2Z8+/WY95CzJL7zhW2h5kH
UwQ+xrdkgHzNsYFW28a0mHrRtpjZGlu8wuPgimySdYltKItiYQ53cVZsiU6ZutC2llhWDKAcWj0N
FM/koUx+wxgXXFixWQY1nOg6og8K403rCYVUjw9jDAbTgKhlPL443tjfcd+q7rtgUznYsJB1gJ+f
EPgCElyS7QmV6Fu/LAP6OYP14nRen3hTB1pugfgkzkfXrWDGASbDIRdd8gVGYPA1WG/fECm6qIQN
Xe5RBj22Rw7V5nyAbi0JhjN8PbtbGFPjnKkeKgUNrLmDKvJ6n6ZvWtbGm+jvmeClPQX2tS4fwO9+
VeX0Y71lw+rSEX6+KxRsYvCCqOvQ+8YsBic/B/YGcz26v9a7MP14Pc4LkC9a2BuC1AULvz/SZbT/
VEOFZ+tIMXWghTovqywgJHbAK1AOPzmixclgiSTbuPGa2teCPMXWNXRTWUW4yw/OKbADX3y2XL6z
gEcDLcQpzwH2ksP8v9uDSmD0MRabFVXDFOuYPpqNZSAqH/dQOY7JCVJO7BDmc9KcExyvG5cGw1OU
6oi+vHZd6uRN+6QEUm21j7JH6uAgzF23v2lhSXvyILp9aCchPynbfi1VspVyMESkjvabqehINzRV
NNZ2/oXDIgvmQtU9TpeP5dTww8j98AjlFNjPjCV4TbuWtQ4BhP0i9+pe0qvsUO075x40Kc7NBBvs
9fYNt1eqx3wWwtkQdrvXunFf45H8kSHUmUUpH2HlHG9kEExrY1nybzYWXouQwKmljEa8444gZYRH
p4PFPdwNt77jXa1MnPNUi/+YQNk4T2p1zUkLCq+gJ24741EuCyBPIXisHOf3SNx7N7WuXYGnZMkh
DrU+iobYpdrekAJMTOKuRYYE4l/+MXUL2zrD3wQGLfs60DYHr2nmcPRQSqoZAJUHLP4MWwQRW6Q5
Y2Bpm4OaAOTKRqxuV/XkVCykRRGCdgGtyIcp6OfDAH/Iz6PNv+FWeP//kPo1rA0dR+iM9TAMIJNE
SlnimUCgLztUPfOCwyjqZOe1WQcS4uln9yFMi6I+b8HHhZnqXRZW00ahzzD9OohQyF7APLZtYWSN
NM+hFwSCLmWT+hvxY8i96DDCmkKxG3aC7ZNEsfKQF9XH2Cb81GflNwmJ2Ms4w7iw6rdetKbP0fYE
2HDXHA6hMgrLunxuWFL9zIBXOa8vZdPHaJsBEJew5e2d9qlNx4vnQVp4dPpoqcDCFepBtU16mqqt
NJJpdWm7Qgo1by49nEowRSbPfQt0F6sEeRBuu0VtNI2WFvuw5nNx+wOUyPEruzjMpL9LEj7/WR8t
U+ta4HfI4MVzVsmIWCk7trBuunVtGMmut27Y/X0t6pFxkTm4Ne0T1CIWn87kV53J+9jpojDeLJQZ
5kBHDaq8hW1RMtRPfQlNTGDf4DyYwQPTykGFWf8Owyj9BzrIaVhaGfbftGr7S1+AwLpsVfsa1676
Nayoc3jViQ+9m8J2ASyYut8yZzEEgw4SxGO+nr06UI9tALco2tD2Nh7FTxnHKJcUwNCG5eTcDsvV
Yv1jTB1qse14DD1VCsnIkb3MQw6F+xqsWKYgZVZNFLaIYjhtS0mbulsm7M3J3wNmmdgBsuvUSX8p
2R4kgxYblKrxeLrnllh8gn+tf9kyHe9kfHTPJCH9pAYbV3xYbmXwHD8tOhgLuKNPnNdtCJThGqgj
B21VUBG42By9zC6OhYJ2aSOh9xmyRQ4fDqBOyC6LaJ4Tsy0oqWl5a5uAtMK05F3XPP3dLvsRL3SU
NS/7xk3bA4Dl6CqnKNsnsGNCuIsmsM9tgwuPK0jWdvBlRDpmvSfDYtARhLGb2LVAJuNRNUBFyWL8
VLfJLyKLn3zqPpdYGYW3RZ0x9bX8/c3CqzvZDKmPHSGb5aPPp/HYCHb1qHMjvex5nDsUa1EpX/8w
w9LTAYXERSq8Vrx9EhXvz6Kgv1sfiolwwKpvu5CgbAUVwvWuDEtBxxT2fTOpVAjsdCSVBy8Q6r4a
2nbjNWAaNW134PkQtGCrqsfa62GFt8jiLKmHJWAld+mRVN7Lsrb3fYu2OaSKVfCRxbXm78Hw16at
7reAC6aB0k5+mXUlAB8Q5VC5w2/A5x0OSYLyzvpPNxycOo4woMnke5ziXgFR77NN4/rYQWoA21nX
ioPIRvu6ryM99L3GisdwbJ9Iy8IjlHsv//eUhrPty3ofhgNaxxJCFYHlbb0MVQkvBgoTphMNrfJQ
OV162tWFDiPkNh+bbrCaJyEr2CfHDdzlQeeIr7WK5w063l+0yDsngK4XqJraHuOZNE+8GJz+QmRS
insxzjbeeVMLrYmvINRnqFvDJXTkkJFsYy/7SWpo4l+touI1PxEI6DRneFIE1jGD97a9AdUyDLGO
PKRW7qvEG8WHUXXw3YTYROyW1Xmv6gTVsYZANKNkY4VAmuMhCmIr1L9+l5M/fl2fP8N6/w/SkJTI
QRd2GVmJC796h//sE0K+DDNe11NV9RsPKcP+o8sGcpK3YwcFgoiwIZqQvz2G8wQp3byCa8RlqdlB
eIy1xyKp5mojlA0bxd8K0puTAupGmPIcN2y/I+09U5zPB1zJoOS9PnSmp7WjPRDyQAWlleOBsAC4
ylpFsJ9/gNCY89SPo0LqGG/tQPkvPnz0bgMIU+3bXh1t68jDorb6bhAf2OKS69m4YEKfYSPYTKOm
3Rrg3BqHReWWEeqF4afO48w6+C4kJTc2DEP7OvTQr6u4S2CAEQ1F6Z/SPJG3LC+25CkNlzgdd9hY
Xk7KzgEktJT90armGClD9ms555Y0UdKEx79XBOmRnXc43f2JxrYTNm5TRrmTpEdnBNiqCIALX19k
pg9a4vbNIq47x89mGCg9wlXhV1tAxnmK1U8OfcmTV87FTcbANFLtHD8l2Cg2otU0R9ptAdRbfyId
zaMBBtTfZdB03UEmvnu7/k2GPVP3g2pDNnrAaycfxqT4stwWJTC0j1bs+Bubsun3a1cEVjQw6uUp
1lgLgolrFfYPYFu2GFmmn6+FvUOgO8Ph3fMBNdWv0GOozrLKuju39Vm0b4C0AA9G2sEREApUlmu7
6Wvtgff3AyKu8fTIe3hlf9zXjRbqKh3LEoo9eFgNiwNqMUBTuIaB+Mku8+rPeh+GqdChiCLgFktI
n0cwd8vvR2bzOzoT0PX3Nb+cN2/CQ3QiZkFQ4lzJiRfeTVWZFl8pk/4+lVWq4xGF1YrCDhgm2weN
WNgpP4d4Ta//ekNw6zDEtvS5RIWhvl8yZnHKn0YahxcPmdobJO8/duCaHJd/lbD/3Bd7OsgQoPUx
lGkgIlAxskNqVXBQYBDgCWmxdYU2xMd/UIW+gmc8PC2itk3yk21lzW+klv0jBXd456rSAjyQHk4o
3PyioRn9+CsjA7Q4IaDvx8Gn9akxfYQW5C0r8qmD4FzElweT0zdPuLWIJ3Byth7Nyw7+zqVWFxeU
IoOlT2fnEXLW7SmdpeRH8MiyHyxI2ojUMyn33Rd0IGEOhTbZweQ+ggSHexztGTMfV4x+2zNUvg4g
hGYhrPcGWkRkqll8UDGoXVVQWMdGWuL3eh/vbyO+jhoMaNw3RakWNZz4BXDU+cZF5G8cF+/PhK/D
BNO662Hb2xVR3tGXPAf1UaEifFfiZKoCV27stv+Hs29pjpOHtv1DlyqeAqZ0t+223Y7txEknEyp2
EhAgiTcSv/4scu7A0Wc19zLwpF0locfekvZeey3TEJbe37kq0ciBZJCSPcti/FX6aRKulhJ8vFkD
HSpY4zaYVRN4TyUBCw5gveJopwqIXtwLNu2hQNeH4lSQvoNizLmoHRCSNkFHxl2p2Br7lGkImkXb
pajK2Q8rYCmD7hC4rfe9nlFhI+uGr5yqpgXQTNovWc4gG4F9yuQL1AOD3YBn4kqAxZCmDHS0IJ1B
X8zbDJlCOOxF9yYCuDnp57a5loS5h3l5I/j+fhxkt+sD7K8cpO37y+Zhmj3tJJ997jkO0qTn0Qv6
fe6kIWqTOhZCg8ABOPJyJ4b500GELk7ymvdpeS7Dqflc5igJ3/EyX2VmX87s/zrEQAcOWnMLrsOW
i7PTWW/dwhEFUNx5iUwt70Mx0zLJvXobvBZR1X/N0QWDEC9yuzpPvuPt52mYSCIUCruA7K5XPKNp
xjST7xyg3oLKB3TFQ2A0cd2++hbWtVDbll3nExS2P4TQtl2eHm2PgL9o6xsRBc4N8dNp7Zlr2Fs6
tE+FE+9m5ucP9gCFjtQFi15q29Mu9PkaqbKpC834RWTPqAiGA3ZHVItVQXjf9766duY6O2zbu5rt
F7Qg1EM291whEnHN8SjvaLeGFTQts3Zdz4jl+/2AGAod+PdoCqdPcdnGX7d9uWbaAkxOsedxOEar
uLGCUOyDJhxWpsUw8f+B7pUhK1IPD41AIkJRutW+qMtDAZLIlR368Q030OF6LBoixJlRJRFJcvSp
3E9LYElISJD3zVEFw00GAQa4ZbXyIDCc5TpFHwuGIkZEFacsj35Pc1smdW1nexS6VKBSbVdcoSH0
E+govtQpyxKcJrA8XBkGCUBlJCAOR4Fh+tpk4n4ucXdADgSQ3vY+7Ms1/VvTgi2/v79EYL2cDp2c
u74Zd1Ph2F8ruyggHuajhH9lDj/OegQ6qA+iLD1tKo+dO2Dt/pqjV43dreNFTdLm/mNTyOLm8u42
jUez/MxSHu3x99DFYNjuZDjtp7gmr0WZuRuxZYEuHiVI/H/tcykSCPviWS5ZonS2qpMVd+xnYIVA
LAqIUedNbn+d4q7cVJ4QhJpnCKy8ckbEV8+h76SoIB2g87fHI9J/vjx9Bs+jI//s3gpgwGCjLwsq
jjPKrL/7gRf8vNy6wXh15F9nZTNEzBFMW/LjDQQWMxX96ttJAcVN34ruTdHyV9XQtXpuw2h0DOA0
eMBDWLivMBDdh0ldkjq9At2mJVc2tqkD7cwXANr54IZh56hv5T2kCJDWzZs+rFe8nal97bz3xIjU
pI9oRG035DrIaHMTutVKUM5glTqgD+IfIiBzjWROKp1rVG10zgFgFw+UWV0XQrG6o3tIGq1ZjeE2
RpYxvvM0cQ05piiVHNHz6pe7ID3/KmuOMCFbfRuLuIEeAVk7iEyD0/yA7zmEd50qHzKkW60BwD7l
lj8YR8mjuHKh/+ekJ0iV4g2+Q87M6f3D5S1uWDGd/Eh0XVwNYoqPaS6n5wio+Hun6V+3Na4NSpVg
wZxiLz4yR5KnsnS9P3JEKuBy66Ypc/9doNJu8mYgTQVO1SAej6qsrSs/lCWCCEo492D0evJARLdt
onRGQz5TFKIiBXrmzBnP0VwyL1EirrY9wXVCQzrEbVUhmfKgZl99B5AUcieE5ize1dncPThh3/Ur
IzGd3TowkYU+7WMvzE6dwPE2xSgcX7jQVQSBSVHIn2oeqj3kye6cvnx2AJ26vF6GraYjFacuh1ZW
EyBmVYVBc8jmIa5uGos34ZfLHRgsVgcrlmDTsS3Hzk42UIOHaf6yjMolzevUQ4oI+s5Hh2+j5wx0
4GKVkbkF/SA7uwXEp1jjkscx3VivEATLbeGd71FIEIyjwp23bVX9vYlC27+2bRs6spdnamnng5dm
sCzRu/ajkTM1ej3EMBSirDysHlGLah9tSMes9GDcZJrt2xbo2ts452cGprBdjlKPgss/CPmxK8pj
eqqi9thV0z5Oqfy5rldrCkMEmldwBuWTYHBxxDXOnxaYPz/4ki51kVkLNBgALeVuQWc5obhlRfmr
niDrdXlSl8n7aFK1uw6tU+zoIKvOObgzDqkM80dA2sX15dYN93od0AgFLqifWwWY+RHvhx5OVoE+
qmmuwbf4tc7r4epyN4ZB6JDGlKcglXGW9wqLa5QHLhm2odoWiA10NGOap42FSwc7k4GXiLvH4bWY
HLLy7Qb71zkQQVhQ+rjh4Nqep6e/0aflvsby7BcUOpKBVCypgtxbWW7TDtcRjlZQ8bkVFT9z9CB6
AR3bvE1SICDGsasPwOXsrUy+zNL6Pnn2tiupr3kGTikvwCMGbZYsuG9KcVd4wvoWyrraz3Z+00IW
+CrvQUfsx469cmCY9oRuUtDCE14v0SeFqPXOdZuh/j6UDrT3VubS1INmOnWq0hoikTAdz4WWBTQC
+ZTQJh83jkCLIZAULNndCNOseR64SZfydnzqHG+sjpfNxuBQdQAgXiBN21HKkLaonc/QrlIvitm4
+CherzylDA5A5xHs0rAFJ7RbnQGAoXRXdS57RmXj8JLT2rf2ge9GX7YNZrlwvTsdCKttN+ROdlK5
qnLQ/Kf27URmCHBBCyRbC6sZrFXH+7EM7/WaIyIF5ho3sRAzqHxQqUBR5huJm1ffKQ6OswaaNGww
nU+QVBEKF2qoPwHZ1u6aYBhvvWqVSsjU+vL7uwkrAfwe5BgGJ8Kpc9t04N+jFVs7rE2t6ycp+OND
annZiVpdsO9GyGs0DkQwLi+2aRk0446CMYr6JshOJU1/RRIi7yQgV0OHl6Ffj09jOr2E6+VEpk2s
GXoHOfF+CqAY+DeriGtov4OqB/sERE+VlJJuU1UOdODfUNVkLmIObdAle2kjhrtf50UwGLsO+VOu
1TrNUJRnxacHLwoJqC/a/hM0d+tvlxfFsOQ63s8GTXAexV0BevZwfGxCBNUKf1VWxfT9mn03Ds74
mM/F+S/BeVU6WcIBKr5hzPu97fuX5X9nEEWPIDBVSMc4gRs9FB3pEV11CCOHy+2bRrD8/q79BuiZ
oB9EfioK3/OuQAZOiqexr636CsVE81oO3LQMml13npB9icziOWpLEN5FoHRLaqfzNt4YdYBex7Mx
Ax0gP/v+lD+h4QrUJvOk3i7PkunzNdMWDkvjyhPp0UXqL6Fjxw/F8j7e1rpmyiVnJfNj5FxZHllk
X8SOEz1mHCzgK9c5g6/Q9X1TqjIZUcAoAFqFepHdu1eOy+aHJS2Nm0i1zdZ0PJ7dtFPd9rC1iQU+
BLnjsP5dKwdpvsvzZBiGjsijiE7kDS/pmfTI7VBsqr0EWRJEBarpWLo1JBu3daSbtV3j2pFP9JzK
ptiltA12TZs3t3OFcg6XM//lcj+GbaXTA6pqmAGnLtJjV4/RdVbO6c8w5fnT5dZN06WZtm+BPkX6
HgWm1PnDRiu2EtH4zwUOo52DG9sa65NpFJpttz6fPOgwYft2PG92Iuh5eRWnE7AblwdiCB7rzH8g
5hEFAznP2ZnHakLl7Dg8grel+VRAwPRHHXbut9Dhtb0PFbiabbiYbWavi/+qcmaVirv8LGTlfe8s
O/satlm5vzws07xpZo9MPskFL3F4uLK6h/5y6iSkF2s4F4Nn//vYeufZ63SqCqxFdQ64FA8IiLJb
Nw+hWgAyoBXHZehCR+R1A6lrNszx8a/kEOPBDyqhXQbYxevlKTJsYZ0g0BnpqNw+pecQkGg3Si03
WYSXR2XRY+OKbXKAgY7MI8yKR2+08rOtJuhA1tH1GAi17UGjI/NEVfezFRbFWUCDec/hFK/agTzL
MQhX7MO0DJqh21mQTSQYc9DT+dWB9MrdpyMp97MPQOm2hdBsPJq6zPGGjv4NCKjYjl7sdkmrAfmw
t3uUMW+zCV3qdwE1KZT3xkd7Tn91dQ7RKrnKzmAwOJ3Gz8+YTa05zc8NYhtPnZyIs0eVf0VXzMHU
vmbQKO4HU6aHsKzj5/FeDE6bgfGhjD9fXgNT89rTe4DOIxhlgvxMatl/qvIyOk8IHazBsgzxPlw4
/r0KMtxwBqna8QRlOHq/JOoyG0KsQ853NqrLk8kDV7wteHXvM1ZAUhT15MhLbxmcr6PyHD47WV9V
9BzEGXlM7VqwXZO71ooj+XjufB2X5/qEpX2GMHBQ9nV8zeeh7e9rSGVNm9be15V+Cch+Ylph7VUX
yJssbgWqvWZHrYERlqvHf0Oivo7LUxkIvSggnWc2BeULx3vjvlf8magC9UJg3nyJ4218spD0/Xcf
DCz3C2/OoUsueMwhDhll0yEexNpaGMJ9fuz92wEjXmrVPeIV7iC+1mC6XPhRpFMG+3BBbywsxYjE
3DsoYky27zD33149L3C8qglwlhRBdbScpv7SjsFQrTjhj48qxAT/bZ7FQHaoQOIMsdv4VuVLrTwZ
xU5EfLqyIU+x0s/Hzh455n/7GUQ8eT4kWpEuaW5ptjyhSDR/ilVQrQkgGPaajs6TIxRhrXFCF2ry
E8HZXa6YRxK3t+AFiNPtQjD+bYtYQqbw3wF5KZ3DMe3zM5g1fXZVWcKRx6hlwbbwmP8feF4+o/IN
4Ph7MU8sycZKJSIMISf8OctQqO8XdLjjfbOWBzbN3rJB3t27aDTlWRbjqOwtaYH8qUdZ5sIB1vr1
Trj8sUDGaCWQaXLZOmpv7q0ybkDpfw6ReU7m0v0Zx8NT7rIvgUjdhNRQReuWKk1RPYLK+XaqrW3+
WofyZdzvywjV2me39rsHkY8kRcBRDSvNmyZRcxG+8uzGrzAwoOHyBIc2S4jrQudYzj/BGV0mg5Oy
/aajR+fnQ+ygDaDsBjwyysBlJegeMYq13bA4zQ/89n+Ed2cEJKJiRJ6mEd+7DsCgmoN29fKXfxxx
9CPNFzRsDoQVqBhSLukJhdkHKhqaiNG7i2dxF2bkvurXKABMe00H+CHVCJp3nze3kwL+bpxkosjw
eWDNBHEU7DESOrs5zD85C8CjiNTPJTF4eZyGSdShfzbzsxTiAkDVu3E1J6JKmUyK0l/TWPz4genr
SD/FYlkVdYroFDKdCzUEtKtc5v+e+HAeQgg+N2BvkMNGaWFfh/yFIK4PO8v73/4cOUd7SLWu1S2a
jtf/qPEiClkoNlTnqm/vOQ5Tm5d9gmrGP7UFSmHoM32qfeDh60jctl6xpgRiOAB1qN9A584eMzc6
pjVuPTSF2lCJQKtrwTP9LT+6vBcM51+oeYYu6DiTtGgfQIXXPXZtW7qfCsqtObFI61s3l3sx7Tjt
spDW+ViUjYhPE4N1LUog3ANx3OXGTTOlXRUa8HR4liWiI6CRY7Qn05jdgOWsO9ARtzm3t+PHyx2Z
RqH5h7TjLXMbFIM1Q2SdAH+bnouY0pU3oaF1HdPHrNAf8x7AjbbKrOcWYkPyqvcCuQ2S7v8HwxcK
x56ojI5Tk//wRwCJXQWpH9zg116bhr2k0/WlM0S+w7FKTyhxKcZdU0S45dBRjo+QydsmHenr7Hwg
gyYed60KYZ7UmXdVSNipWe48Ky8P0yCW39/dN0Rd1sPoNtFRiOwbtaHq1MXjCxABa8LSpg6W9X/X
gV8OzlCpNDyWaTvufDc++TyMb/4fHuYGg/gPL18qRw+R3fBU9iH8B4oilQT7WhSk3wuhfl42BlMn
mkkLlHamOThLkGeSRYIMU5aAhfncxMQ7ODHKIy93Y7IKzbiVQjXK3DnDA1P9K0sjfh1u9hw6ts3O
a8efgiA82iMvzpQ51Tdw/jWfG8ZAIzircpVb1nSK6NA2O6VZUQONfrYs9dSWTffUpQshRw0a5nAh
CyiRW/7cjqo4paz8RckaIN4wgTq4zQcuY5AC7G6iS+Mnu0fmJQmtWm1D1vo6tg2hMtnZbktOfowU
LeMdxcMmZ1ebll9Hs4k5ot08pt0rHjPgXLdRp/OdVhuRURCh+9cWwbTsdhmUQh4UgdQhuLdxLyGr
DAGmqdcsfei8ZrIrMj6g1Kvegau+KBLUOI4r+RvDpT7Qjm7UBrN5Jtn0MA3gqcFVrt2JAUi/jgZH
vJMgRLjZtevgNerlvuIj7x5cXvyKFKomaDtmgOavVhqZJks39JgMKZB/0wMwUjddCQmpeZisTSBW
X8eoZXiTME6lfVIzpBTsKHd21LbVIR2H7mE9vm4Yg45RY3kKYTV3bh/cJk6/gWs/pyAVlvGa3Jnh
6NBRahPpGj8ffOeUNlH3anPUtQD/zT6PealW/K3pXaJj1UhFioUw3jl1kU3HEZRBykvvHFrj3Eqc
OR6jPqED8gg3E6jFe+8K6KJBgNrLtsaI3vpx2VUE3GwB9CQu+wDTqJcT6N2Bmc4y6i3VOic3ih6j
Dpi/AWwhn1sydStnmWndNDcgHNWCcq1yTjZ3+j2LUVmcB5DbuPz9ptaX3999f5VBzr5rEQCkE8SP
sylFNTnla+8TU+uaFxjkFLViZOphqqV1V0EjYYc6G7Hf9u3aKe+XUk1ZS8uzbwE52EWNd7SWV/e2
1jWbb1obdejgwH+VJZO7YvbCm5w1/sq3m85cX7uvOwjBp+nIAK5DUNR2g2cohsVfg55EkIUH2y2v
4hODGumVrYL6dp7k66Zh6Zi7jqiUMkKxYXlroWzd9j6pyfl2uXGDNehoO1G3FKoX8DEUNKjnspQv
WRrOdwOBlMO2Hpbz5t1+nXwb9i8JOQ5k/GzHZXNNa5YmnLprfswQINARdpWPmtKqiK2fOaB2VwUA
/VQ6d20JTiAHR9oOQcVfVljd2Xa9cUk0C3f9AJH9sHZPwH6r6JAGgmR3uduAV+XypBmuw7pML50d
Gjuta5/+3urpRL743dyivDj7NY9qjRPMtPiasU9IVSF/UMA5V7X6nA3p9AX8+EGftAwpkpUjwNSJ
++/6u8TCpdvp7RN4esrEXZ5AtPTsY5U647aXtC7WKzrexVnk2Sffml6GESGNSm6sKPZ1iJ3dFj2Q
4VF/ijoCTG0UIxqUhK4VrwQzDLtXR9mNdBrTzJvKc9ZGbiK9SiRDQX+lontVeeYlmWUxcBIHdxYp
1ngbDWui4+6a2Cr7gGJ7iUWb6++a+C33D47XOdeXd7DhINH58kQa8Ew5g32CMnv+3BDXAvc1XwOd
mAagHeKofGoKb0j7E/yU/4tGQfzY5ARk4zKvqy/bRrD0/c5xkT4PW95jBE3IB8DqQd5NRLPiFU3T
s/z+rnE2KSkGwB9PNGbuD9JN4XjHQXGtVqbf4EB0yB0NyzgG0x85uiFtEhUjOmpbjXXH43m4thaZ
hW2TpFm36FA0QfraRhplrO5RZieewmjo1pJdpmnSjvSI+az2Jpsc0yaYQMgLyC7vwaux7eO1E93O
Kj4GMUfrY2qdVONZJ4Tlg8+bWtcAd5fbMOxzHVTnKivwQjAKQiho4Y33neowpE62qxZpn8tdmO41
Oq8d6gcLJVNJXycL8rQLe/BklfUXd4lR8QaVc54Vt0ndIHQ4pk5wBxLgNf42wy7VIXbROIDzzrOC
I+sX7Qr58jeQiKfUHxmwNZoqwx7S5XezrmqGMMzJsfOz7AdRs3iLczd/vjx9ptaX398ZcsNtxvN5
dv/XzyGNB21A3DpWFsdwOOjgOigZVtYwKf+40CqU1vzHdtibHU321ULz3kfivnD65sbDf7YNR7Nn
VccOksd2cExJIW6QXXYfgGVhKwo5pu2sm7MUzC5mm76CORbIfi5SsKUUoN//Mo9sFepvWhLNrOns
UlRX5PSVUNK9IBHlvlXAIa6c14Yx6LA6CMqBxgBqk0cRpdMeEUU78Suf7OIu3Ybc83VgXRRPNQRo
neCI+wy/FaIHLeOADN4+AN3hSrgnwv7UU58gHdYZBUQ+zF08AMKj6j7YBYOzs0b2HAcCCV1/oWjI
x10HOoUNrhbd6emITAKiy1hmv6UlcpTW9DMIESL7/9+zS9vLEN+ZoGC8IqWovTeCeA/eraBdUr27
8cO154sd+ZFLgTd8sz1gWMny1WQut8Sjl0/X7jG0aRzLBbzxLcdLNeki5Puiimy4Fi+NaxcYXkil
RoVPn+0pC/cin+P4wCLEVDeEIpYONN83EGKFLp/tt0g53nEuivSmBN3niqF9ZMZL696/y4qwm5dB
LY/9iXKUaPoVKO22KWcvjWt+jhUx6FX91n7jneh/VsSpESkk0Yqf+zDstTSvOTo55j4yMGn5J8bD
YUnKkKIZ951ErKOyGE3GOj0Fsj0NTdYkMg9+NOMW0uCla837EcV9e1IRec06FLyzgnp/A2zbbE1P
PPgg58uycfRfLVH4O7vh4y6ttohX4tP15IJL5zlSovZfUak1JjMqShO7pT82eQk9s+AGFDJcrcj+
qJIg9s8U9GoWgY6VC7dht+qpBYgEKJXObfzb6hlPRhk4SZXTt23frlmyl0MdpVSEvOY2Qgyp04sd
a+SWS8Yy7ZoZz8UcxXM4u6/dDDgPj8LfBLCHnfLYd3dgxc3c4oY8I5qST5Ay2TYizbhrSPp0I3Hl
W+0HJU1YNjfHtm3E6+XmDaebnmCow8kD87NFfo++dULOChUi7ZFP06kAk0nV17egCFzxsstB8MFB
GmimDjmvIShAev4myvxH2/NdxfuDDTK7GJAf1ayV9n507VgWSTPrsPWyeZpY/xY3ZXzbWqW8Bj4O
SRNrRDX25Vkz9KEnHKzApi0LJ3lgM0/awU0y9sNV2w4LPdtAhpxm9QD5TqcGMhIkecLadkTrOQYo
2U+AWUm0XH5y2qu++Hp5OgwmrRe+uxW4FrMI7bZBOgHX1P+cKhKsfPRHTx+sp17grqAyM4D7Qh4s
cqOmgxxp0rZfxbTNY+h8NwOjrXSdRh6GrD7KuX7NmnCFOP5vlOiDHf8fnZ7IUSP1bXlAzPse4OOk
33eHdq92Isn30b4+PJB9vv/y5ifODjRfe3nIdm0yJV/FivMwzZ12eLdKzbGLCMoBvACZUydD+DUn
X+iwdqE02YFm0m0ezW6cYvJaIT5VA7+1wITk8vzb5X1l+nzNlFFb3ozF3ErAtjlNqjQ/4hx64B7f
z5xtETvF/tKzBnnHkFWzsUjS5lVSCLdOWlA2XB6BwTL0rEEjm5hGZMbCZk7Sh/0VcaeVc9Qw97oS
j2UhlkuAMYAPqoc9ZAqrJzENSA+S3lsBLBrmX88X5G1a9nmPqSmCN5DTi/oUxJBX4Cu70zQ5y8je
PUfiuMxCWncwD6kYUkPyt6uyNVEc0/RoZzUfhqgDeRV8nSRQQRkTD30ETXzYtrDasewC2wHyYjRv
NV/E+M13Xy63+7co7wOfocvt+MVgUxXCpKav/It9cO7cIqm++RDZ2lcnvstWzn3T3GuWa41c+V2A
Eyws6t048Kt4XJsa08xrVju2pSAzxwgke2ntKsnFaxt9vTw9hs/WcwC+IDUNg1Ee/LoZ/0Rd7/Nd
UPCpWTlsDN+ux/u9wS1tOQl5mNMBqqB/grJM0mKNRtL09cvN6N2GB2kUChkDbBoeHrNBJKX9fHla
TM8oXROnbVk/1xFaLnCbfg1Oj3LXX38ur8R+2KIrCj+p6+J0NkTgQomp4RHI0mOxF/FGW9W1cOZM
NfagOIxJXjXTkU51opp8ZUlNk65ZKgniLgZqDo0XV8r6QTZeHHStG9DsQ9I9g/fKkT1Xz/EaZvfD
MPMy0ZppdukY1yKH/Xhhv6MDey4d+WXsgmPkum9OOVzNg/fZ6eZdZ/kr91mDo9cr67nvZdDYwlj8
4tvoNLsMlLeUJGytVsqwBlqE///MeEd6GRSRD2F+6NlduyYkbnhS6FF/MQJuCTIieSCK/ka5/vOk
+KGy1INfpschcleQMKbP1+xW1SQIfIkVcft7Km8ruu181aP6Km6ECEImD7YfHtw63AGl3yagZfgc
UfAdXfYNpo9fXN07pxMDA6egdgzXoOKXzGpAOYASpRXjMm1WXbmGo6wZcRQ4HtKlSQ/lKjBCJQ4S
sZ5fHy0/uu3DCiLeIaog10rHTIuuGbTlcZAKjxgQKM/2jDjQoLuieZSk5NO0RvRhOAf0knlnzOt+
lDAIOSFH7nTHAOCVjLKVl4FpTTQTjyOnLhiCuwcoQaNQUNxJe4uUELzH34V6t9zNpDxQKuLLo/7e
n55Ie6zTlcPX4CX0gD5pOyetOjTtUbD39+1uDNpdT8t97vKVLgwTowf08zGyIC2M7RRxnL1/pvLL
JiPQS+Ntjqr+ccIhkIXlVeOln8Oq3HaL1QvjZdROTuDBOYRVupPWuPOmNfSBaTY001X+RKIhxDap
qx9O+yyDlairqd3l93d7JOOgauiX7WeDdrMJ5N4qN2YB9Mr3gYFJjaVYQGeg1/FYgmVprbzJtP3c
f79a+qqb5gkTzUV+5UOyVXQ/fTvfqW4t92Kwel2ApvEpc724QA/e7zr4UVZg5dgW1NEVZ9qx4I5o
lim30l3XNXuZrRF2GS5/RK945xN4d1CKjBDGoPaolZwdflVzsuPQs7dPlVXddlG9n5s7EInvt9gT
0evcZQYRDWBD5SGwqsTyvGTs1xBdH29Oote4p44nxRjBVLvqSNunNjxs++RlW73b9JM/50M0o93Y
8pIQatCI2W1rWTPTSgSDnF34xbq7qeS9t+3aAU72f784mOuQQRNwid48uMOekpXXgmmGtQO0HBR0
S2g4HRr7ho7Y7FeX58HwdiWxZqET9pdbZGhY3UJC/JqefjtPwe7Wesz2a7eZj50Aqo7+nRN3gDKG
H+EmSeQPydtD6TUJqqBlGFxfHoRpcrTXq1fktet7IOBxPDfhKt6F+Rr5wd+nwX/f9kSvSK/iLO2q
GfWeakeuwYG7L67EKb8C8/4X9eneu/Z2uzz5DJBC4j/fZd82DUgvTA/aYQzDEDNWdcdwupfRJo+G
q8a/KzGAc7SJS3i0oHGPcAW3abTRBUSaqS6h5Ao6m9PBq8L9ooAQkrXXlWH/6KXmLUy1Qw3pdIia
7hSx8Bsv0oNN5Q45tTWH/PExQvSiclTpB/4ASroDSJd2EAA7xTXqROq1oK5hh0aa+U5tmXNS4lhV
gbfQoHXlYcrEFuQ5iYheRk7ALdl6HiZIxA+ZhVKTLSivpWHNctkEQtTJnbGoMU+i8IbBBV/e4R8/
CIhePz7MNBpqsCIcZN/edjOAMk71IvESRJTuLZghC3K5n7/vsg/sV68dX1Rgy6rC3JCn+qq8zX6E
D2Nybb14t+KquI2exd1N8OVyX4ZF1mvFxzL06pajq4ZBOvmTu+beDHtTrxHnecwjq80QXgRdfRGk
uyI/97a7cgKYWtcMlwKDV4BPAeGz4JmWbw19tte0tkxNL7+/O75ngroYp0LTEERKmuan7+W7gW78
7mUV3jVu8TaueQxfZvn8ME7tdaGGXZRve+4Rvdi7d7ySNS3OxXqIHkKPHbxxjc/AtE+0I5dNTNZF
Cl/jSpYAEZC0xSqf9ce5YcCm/p2VoJA0AKh6OrTnaZf+KG/6G2sXHuLd/PDI7tl9sHsKj7/Y6+Ud
/zcY9JF1aSevHN2C28trxz5Nv9NHd0rIow2mliueTK9/0gd+qk/WsTiF+/TnGmuL4TjQ0VZDZjFc
yuFLY/gOcDHYMRjB609kXB4BA1tTpjDMpA68qkEj2EvUCB2q6CVr7lkEXq3mKXVe6HQdNGtRPJN/
0gvBrVjYYae86ZDRaRcE83GI02t3HpJoGPZx5H6qYfBNPEIGQ97zKL1z02g3c7Hj3D2Qcv4klXW4
vJqmidU8AWreUauf4lPc4aXI9l3+mNmPDf10uXXDrtcBW6lkBa4GzXRgNoNQ63SFp/LKc9704Zor
6IuKDkM24YJAq3jfWN4etKZPU30rwRK4cpAYfJkO2Bq6sLfaFM49s8g9yfMmESm7s4tsU7yS6Jit
IGtDcInCV0YRwOyQ3dkUryQ6WCvoXDxhGaxlzPcuvRHZzyI6DM3Kzds0K5r9e6ivEqTqp0PqpxBn
qD9Nwr2SvFpp3mCDOiBLUNFFabMcIAtvKLIX94EC3Ut3Z6mETCuXYsNVRAdmjbPLnLlYZr7oH926
/zI3/nUrvNPAABJunP3l/W+YKh2iVVcdRVEVusnVHQvv6XxFixXTMjWtGW6psm6QpYTTh1BjwpAA
uwoVuLgjUlZXl7/eYL169TcugcoeQXR8mOQPFHZIuXFWNNOtC1553XK3kf6zir9OzQl1HJc/2TQr
2p3bq/weYjw4m7ru3vJQkvVYbYsMoTLq31N2EEFXolJBHpTcx9Z9ty27TnS4FZUFrfxlll3PT0j6
FpJN0UOiA6wqaIk31oyGAwqVgbbHE2TjbUbHVbE059Mo0bSvDpX3ya42xduJDqmasrpwVIBbUp2x
KydybmcQWlzeGQaL1zFV8LKpb8U5gjTuUzEfUe1mRd/D6cUZ1qLAhr2no6t6EcrKmnB54LY4+3R+
6ET6ZyjltuXU8VV+kC7WiAG4KJDOSbqb2jWYnGluNINkZZkCcl7jYQYazNRC2XzfuGCmGR6motlD
l2ctDWU4tHWgFbg9C8bjEh0V7hWt1DUhLw6dwf2w8sQ0uCxfM1Lhh1lJCTYmybuvgBFyLr9c3j+m
1dUu2SnqVELIByDeJMJfPfihdzZFGYkEWc3L5R5Mk6Odq2S0/BS1UBNSNsQ+WKwabiwA8/cE9AyH
XLI1tR3DHOlAKlcVHW9KXJwddxeXt/GaEp7h4NYxVFBn57lfYnFddl0hSEMzkH9N18JtEk9mj2Ox
8gAx7FYdUNWXNUilcsxTiKr+wEpPWVjvgJd8FHl5Q9m40o1pmrQD1gcrwf9w9iVNcqtM179IERIC
hLaqqbvabbfb7aG9UdxbtjUiNKHp13+n/G364TalN7SrqAWIhCQhOXlO24Bd7uA34U8gzyV0BMQW
7l4kWUxZE9UQULIxOPPgpbuUachtr+xzlnVqFlqj7G1KgokPh9qP/Nzbh8NrCxK720vUZhMjvNYg
9I7JhM9W6QRWyyJCMmdby4bjDpqNI6HX3a166PRdO60c4d+rN7sa2nBbJUk9lHV2bbeLyuVDilRc
DpCx1s2+JF9K73M5rfEjWhzYLKz22t4fBeQYDywYd3jximTxErIHuga/+Vvg987N20RVlahiD9P+
av5v/3Y78fQ8P52Cxw/ufo6+OECDr8yyZQmZ4KqJVu7kY4YPQXcm3beRpBHfImWP+TCrqOsSTKF+
hrYL9z6Zzunazd2yMk1glTeBcLdc0G7XXkI3j4Y2XrGGreWrld7knMKOX0tWJe6wYKFGjI96po63
F/17hg5cYkarsENVSyFVcRlAtYxPRgGEX5Ilikc/2d/u4r01ee3CWP9Jj81xnjl7dblTP5ZtEtBH
SFbOdE8HPaS7EqKYzcq10zYcI4CJLB6CwsNwOIr9omHkv+aMQtUTele3B/PeVGAwZuRymQjSifv5
pelGQAn11MbT3s9Uolbm2jICM4TVtQNRkZTwVx+DORCqv4xh0pzE0K7lfmw9XIPam9VEoZaWBY5f
XFQS/5IK8n/c8X8OCecrG57NRkbYInFRLnh2yC5JpZk6qZLR9C6oiy5ZsZGtg+vI3ozAF02xcFSa
X8Bi6J6dTBWfxaLWkGKW9WqGr6SpwZ6czOVFYWF+nvMmjjKw9P+oeZKemi5fUxiwjcKIZKyJK5Si
l/RV1mnS7rtEe+oeLICq+L5trZL/NRPxkiRdWJpfQKKSHCqq6udrQdUa/7dtHRl+zVTVTkK2/DX2
O/Hc9CWponQS40+A5Oe1Tt4Lnld/Mxyae40flF3o3o9p+XLl4QWwaIfsz1MzBk+61x9F91gl4+dN
FjOjG5L7gSzInF4YCJIrXD/KIY3Ab832t9u3LC0zrEF1o2eDR8sLmQk4pEf+DGbGeSeXrvs3d4Zt
oovEjHA5+NIL7Kr+a+GCtrBFHc9Z98mwkva0rFszzmHjA6EKKMguIkBx4a6bumUC4K0Mt+3hJno4
cYOsmMrCf4Xe6gWy4PpYplJHQbmq7fHe8R2LygQRS83ipJSpf6+W5Z9kYs8JqU6xWE5aeDs/FCuG
ss224eC6lYMmA0svMSAwX5hYnGhO+DdnUv29N9UreUTbdBheTqEjKlXasdek6xzcnXGG5aephzb3
yqK1dWD4eQO2hAaq6eVrG3TJPSA35BLG6aYCuetkGB4uUO0PQoaqzSOB2VB11T1VUp0WEWf3t73u
vVshejAhxbgvpGVQOvmFD0Ps7zuw0Hx2PMS/NPQiIZR3zxRj815kdGUJWxaYCTa+avCNI4S470kR
vCRZmt/Ps/Y1pATiV1RP5hcQ9NcbElbX0Rnh3EMiXDkUwbCZUxdCBYLVadRXeD68bT3L9JvI41C0
JQ+aQl68PGk+gXMduRmuVfO6rXkjlnOQKPMUkjQXry69YV+GWeEcIWberCSpbZ9//f/NWWFw5rTQ
OaJskeaYhpQXf2rSNCvGt8RAk0ukA6/5ICner1nJvOEAhYCh3QUJSB6eyTCtTYFlIzEhxhzCewEB
WcWrPyqReLsQfCtjEWGiG5AOFeniUWCDl9pNwhWXsVnN8PnK85cGPIXZJY/jOYhU2EMumqNyrN9v
m3bD61XXQz++7XGOHpuljlzWj0c8scb5yhnUMjEmALkNwipYqJKvU0ade6iG1s2OJlX9TYhpTQHH
cjYxEcg6k2ngllPxSnsIoFx3L0r0rukVPyjfD0H3Mf2TgTnPGZ1tzmJik6FjN3UeH3yAqNS3rhQJ
jULQfa7JMtqMdl1/b3ylaGeG95YFUbdnL+31pBuDevH/cDOwLGTXcPbA81ifI8N7oSFxdm3Fvgdh
W38vC+gNVrVeSy/axmH4PCL5BC1JKl9xI/+OTZ48yH7ku2xc1qjALBu8iV1uQnhk2yLohmSQ1aFn
c3fH+xgENpXiY9SRfopAWA29sE3uYgp5ydQbvKSZkgtBSYMDEbL+fvAbvZYUt7i7iWYmCE6VVh1/
pZOXf0pUn744kN3Z5usmoJmCBXZRLPbvM0HE166rwnMfl0uwyTaeiWkWZTOprib8Xib1N9KBlS1I
0nCl8feXkmeil6mP6mEGnc0cd8DUA3ARrFfFoSKgQZ72FQ6qax29PwWeiWVOFq1dyAuy+zF2ujMv
3aneleXMxcok2AZi+HbYzAWOb11ycTtX3ZWiLJ9UIvI/ZQ+B1NuL1NbF9f8328fQgklp9pb0krtN
13zWvAz0XZyIoQmimOT+mvPZ+rma8E0/XT+7edhk1aVz3X+yuAm/hYS/+Om4pZg8cD1Trqt1nVRr
1WaXNJfiRHleRbHL+53mqjt1VbGmumqbc/K/AxlxBxnbtBevvPb4mccuw64BpbW1vOH7261nIqBb
VeHAmMb8laBY7AEKKXkUJ3Oyl7qt9vnY9isXHduEGMG8g7Q7LVXIXhdJ0lM3FC+DS/LHqgO13u2l
ZbGUCYeOg5KKBm9fWQQqUoUzNSRX6n2f1qypVlbv3zo0M7WNWTfRzzGI0+reUeXr3EDORan4cZ6T
4BhDWIiW0JPB7Qr0XYjpSVs9BbiiaJo/V0N4l2fON1RIbxyqcZ53WRLEmdLsnnuz+gAUbAXu2Lhf
NqoeeiZkOquHyhcSqZRsVMsjrXtw9at0BJfSmDuFv0uz0UPJA45lqIRvCV5uZqRwj2nQ5xIyR5JM
KyO1LE8TYF2QXgiMz3scM5CjiTFfTp3Oq90iw19OreNNNwDPxFh3frq0Xl7w10mCAyHyuHb+bVs3
X7kC2Jamcct32IgdiPbVBYwKasmjcMq4/tmBka9eSxtZ/MsEWmunAJMQp9WlqoMHVGTN+6oSMFvA
+zUgum0UxoG/66EA7dZx8dp4Ddsnff7CcvzY5r3G/tDwGTOdzSBAdFGH0fVFCaG2bE2AwrKMTKg1
mTuZagXrcOp9wum1OTVj1zRHEVRnwrQWp9ujsMzCf3DWaeEgw+JXF0Af6x2qSYd7DZzFPpkzb025
zzINJuY68Wm+5BDBeK0rPYx7r0CNSURxoH2+PQZb+8YpALJ8eZrkrXgdYzDvCS/NINinwDS3cu16
/0rkmUpcXILsgg4LEh857b5KlFG2/+hh4sCYzpMc9yKYXbJrQCo/g4sMz02fAMUK9Ar0yja66/9v
DgaugsjUTHEK135QfOUDtJRO+QCS+eNt671/6vdMcDbYlsZsrEDkmVBUCmia9C9NKZ87HBCgYa+6
oxM7gJzf7sy2rM3DAWjE3WVxrqbsxiiDPGiWFO1hluqDU0Jm7HYvNpOZfp9pcLuH12NnMP8jcb/f
AV+Wr3iMbQiG35eA3ubhMohXP2fuoRpKekixB0djMYLeCMiGlUBimRcTmi3ioZQQf1eXDmKJsZQo
0yG0O/eDDPazE8tHv4dYyW2DWXYBE58tkFPoHE4RTSDWfCrdxj+hAEnhJX/1CdAyJyY2u8ZdQKIC
mb3OpY/ETpm2V6UVXa0RZNqGYG4CDi14QAL+OobLl4R6P6uBQLrX3XghMyHXTTs4ScZC/jqH9bDX
LrjjOya2hVuTH7MbZcvktNDXDsXwRw5axkj3w7zidDbTG8F8chTISXO8aY3hIP1j2NFYPsVNXBQr
ibX3c9GeibdOWV9oNTP+6uXyFxdDcDcO+SHu1bnTw4E70DCleb91OIZ3V1Onq8nx1KUKPTeOxpr6
zpP03KH4ddsbbPYyPLyA0OJMyvr/J7qVqvAAUeMywLdNhwnERoV/B5kOzV8ZJEh6JDwTR+3b0aEb
DWSCsHUFADw08NTFxVIFd/JY/pKEBZvSdZ6JvZZlslSFRGZCCahLzTHIv8NCbilIwX3FZMcceleS
KtbY9SQAG0PY04j64/A5VtdbahevlVNZ5tjEYJNgyDWvcF8ohiyMmgl8leAqW8OnW2KESZTZQKjB
GxmonwlUSIuqbfZi0Z8TLh7DZpVw2NaJ4dZUS2fqwi64b2gdR26OV90YQu5x4447D+X7t53Bsq+a
8GyXtzGUnL3gvsvnr3+ln+KpeQRcim10B8OdY0j2FrIegnuk6f7MYepHKd9Cp3FdTYYnqwxMDJXs
4u96wWNl1qS9D7rKjbIongnXBuunThkZ4++TSNPPo5jcI2F9X0ZITSyfb9vfslBN6DZU3IlSziju
k1pVUxSnfEoOHmp4v91u3zK/Jn6bLlkao2odF+ecfv87v2Df/pXrVX1RyzI14dsQ8AKntMCzoUyu
qTM5JGX44EtY6MgrUrGPXgaxn5VrsW001//fHJYbPiIHj8fcR95AzYJM/CfnS3xKw1Wvs83H9f83
PdDOJ1mWCHFfeEu3I9isIi8YNj1Lev/BcftAlCFZk/xICSv3ZTv7dFcSJtbYSWzmMY7flLZ57SrB
AAV13SNvSHEWDU/2eEleO4fZ7GO4M0lp1kDdgzxCxQkz0EMnZgic+bBttRoO3Qm2UDAukUcMoMcL
W1wtT3psx3w3TZ74uqkTEw6nktxLZhAd30O+EnuqDKvT4o1Z1Itg2d/uwmIlExCnlp5Bwnd0vo+5
F3+qs9T9APq65rit9euV4s0a7bQo4jCLne84cDv3iwoekKNgK2dVyxoySTGTAvC0eeHBvbjG/79S
5VlMX1oPyo/bPv/a85vPV+AsHmSH81fWep9ikjQRnoU23g1NIBzk50kKLSOGeFY4HCrr1TxC8Hwj
csHzjahcFajEKHPtfG+HTJ50ljdHl3VfblvmXaQyAprJjgk2vNSTGfU/ILIhYELUunL1KebB05hL
dYwJmLinSux4zI9T4J76ESotaY6DzZKUyXHyhupQy3bl3G9bCoavg3kh1t2Qyl/gwSARYsZ0CsaW
HpxsFXZp6+I/Dg8etakOi19znns0avrhIw8oSNxKnExX1pslQpkAuYxBrjhrE/kL4Ka8iEY//obI
JPYxXfxnD4TBtyfP1s319vRmWUsUbRQC4lP34JV/lK1/cAVY/pM6fl0cvKxu68Rw/VgGLWvTqr50
QexB3Jerb3Oh3TFynCnep22/rMm1Wbaw/yDmwjKf+mWgD8TFWVACvBEtEieg2+P4CzZ55+HCBMzF
BGGwq13/nsZBkEP9ymUk2TWB6DOUwIRjyr8RN2ky9dCCPrN9SMIqntNIFQHwI/tSUBSs8CaU5Qxp
gBFi7Ie4YANfcUTb4K//v5nLNCiZFr6Mf+V5EaNGX5f6NUDh64pj2Zo3NhEddLRWhaYPcvbndq/T
qfWg70a6bfkek7uzUUAQgU2CPojAEVUVFa1e1AskusYiiJYCKmAr0/ie+3LBTGxEFzOseJIOIJfO
fuqg+MESufdpukaO/l6S7Nq+MQ+hU7Ze66BmqaTjb7z/LCc5E5yZgoAdRLG8zB1bo8Z9b06uXZlz
4iFlCcbp/lDH/WEM9AlwmBWntTVN/nc1FU6z+AvDKAhV0VQXyJasnIff23OuH23s0Atv/FQVrD9k
xZdp+eDOUxSAuoWtrCPbhxu7M7KTfcUEmp+m0d85YTcdJ52mh9t7wPsfT00MRJmBT6tKUPhZT2rf
Z9iKv4dLsmf5/nb77389NWEQdc+TGoUV4yEFIWLasE8O/76tZWMXDsCirlGfPoCAIAj3tS9JpB2v
X3Gq9xc9ns6N5YJlOBYK3911/HRV3vad5NSXU0TyZe833or5bea5+vSbPa4dE5kv13pAz/nUuQlo
RseV9f7+rkBNYjcgiIgHsLUGFV0cJUPjRnE1Hcu6+7XN/IarAmjdTPzvl3v7Ln9Q44rhbRYx/DSQ
wK9My6IPqTvsmxkXEGR61nBqtlk1XHXMdVqIFMQb0CqYGhHl01NatzvNOhQgrPirrQ/DX72smdwp
l/ow1I9CQK4iOfa43MRtROmaTKBlck1UAyANftiKSh80SJBGX9zzuItQm7z2hGSZBBPRUGZKlhCo
7A+BgqTAVN4twn+6vW5sn264raRqHLsCny6mr8J9kMnHali5Ndm+2vBZthBNkObXh8l5mf1vxPt6
+5NDOKN5TALTmgk3mJYua0hSwJWmj41+bsRTmuBxtWsij36s5Hcc0Lc5rYk46MOymX3Uhx3c5X6m
32n7o8zWsr42wxsOC5AkyJmv1pHLz7D0EAN/1XqtNOy914mriQyvrUfcf8oYs9pWnxrvR8ye2uC1
8/8w7e4CuVKwcJ3H9+bB8N7UqYdE1gqelbgnB2gSfyb7Rstj004/bk+1zUiG82rZ1j5NIAEzNJ9F
/Ft0d6ukJ5avN9EGSZ/RBFdD+CyPv0L16BlU91HCxr1bhyvPBpavN4EGKTDlxYJ30kMPoqlEPtfz
/ZyHK2vT9v2G42ZuzTrmZfqQUH0g/S/lp1/oEB6dUnzeZPzA8N+lG4LeL3Dy4+7w2M36h+idz5W/
9gBr2ZhNiIEqF5WlJRxgdIa7maZH1v2Swrlb+uCgZnnaNojr5vQmoo+tPyiPohdC2seg9Hb9WB+r
3Hu+3bxljzORBLNfJIMQKF1nXrqnYjiMZO2yaZtg04ebQDPHLfWh8D4PXX9QCc73dNmBMOJ4++Nt
69Nw4DysHXeCYvqhhTQ8MNWHsUp2vF/TlrXs06aKpu4DviQtbFPK6QG6QSAngO5IWu5S8ObquIj6
fI6Cdkt5E/Y8EzyQexkodQROWC6rwp2YAnVcxnyN5cmyo5pwgVE7UjooZ7ngLNFEUAMbd0UXPo5F
/6Nm/j0YS7N9jZzU7Zmx+IaJHFhSqsIK6d4DCz81zhTR2b0r+yNEG3ZBuAXNdTWY4d9iAHmvThIE
CRcULXgvz3YiABnJ7SFYPMMED0C5PZtDsWDdkuyCy94TIDf7bU0bPs3KYgTsER/e92PUjHqf+MvG
rzaicqA9qKW2NZpO3YPP5nuh4xVQk8XbTMRAhrcgRTrRH9q2/6NL9R1FFId6XHtHsTVvODOTcZgE
DEbp1DdoCe2D5RTTlQdR21waYVg0Qe0O4NI+5JpFLHCiaRIrYczStIkMiEcklYoJvHh+sByUOx2p
2qYCQ01MAJ2DzGn9a4SUzkc/Xh6Ltl852lr2ZhMQECBu1W4JY6fkQ5WdAIAFsPypCtaCu2UyTUjA
NLNsbGoc+PvYk/ugX1CO5I3drl3ytdpiWxfX/98ERsAM5rlrkdtpGQGfFy8j6KaHEQR9V2xk2cNM
QIA7wCtJB/OH6vMY7kLkrv3uOaWfnXjt1cQ2DYa3ZnOTjC7HNplA9h31oj+ETH+hSDDfab1Wlmmz
kxGGddFLSFhiqmvWRuDxibL+Lq26w+2tzNa64bUhANxtp+FZ6aL2xZzv4uWhWd2Dba0bfjsGvm5Q
BNEfmpbelXH45Ap+JkR/u/3xFt81sQB5DDZF6OT0B6nLXR3qvXa2iQ1QEwIAZeYBhPU4miABEbpf
HcjevzRqctYezS3h3IQABE2MG06B6ORNugSJ7mnQ/h+h5iMyt8V+bskh42G/MskWxRxq4gFol4uu
ZDhJ9yo9NPWliAnIyCFPeoWZo0ah6rNdTRQUUNbgaRbPMBneeuLlAfgCcHYff8p43i1tuYv5qVdf
t029EYLrvq37PCDZb1rU+iFJgAnvvGbtbmzZOkxMAGZmcsMRs9PEFPqS3jGrm2NSJ7syy3a8WLlc
2taA4dkkZYVKeNAfqtEfHlgM5uqwnPZkVk+Q8PQOxMEbUjmxfluoM/lzRp2Hvquuq4Dyf8iQHrvG
/b5tOgxHb0lHBoLn6EMi2gfeJ//2wl8rPrJ4uQkN6KceegLXfDpb+K6o5n3hrJH+W24IJiQAhcMD
D2dW/XL77M7Vl6odDuHc3wGAeAI0NMIpaU/GNW0NW2/X1fYm4pVFEPAOzB0H1oZH3/+ExwG/zrDD
JFGnDxxIozC5uz0flqX1H8CAU2dVlqOrWT6k9M9YPvHkm25efPrZ5yvpF9u8XDf9N8MRLCiBQeXy
l6IptGT1XB4W6f7ZNgDDvxmr+jQXFGLNdD4TXUS1AJfUInZd4mKrZ7u0X+O6tGxVJnogk42eXIEk
m1TxP8BsOp8m3Xl7jyEfszCer+xYtm4Mb/fzIaSgoRwOXtjescW7J4v7iRF5LIt45Zhs68II5qVs
PD8M5+pXz8AQl7TFSx0Of1w/PLaE3d+eGIvAMDWJdMqJutxXHciqwZZe01+Fw6A97kaD+D0kLJqA
QMKT3a5Cpnip/WelP1fJJ4FSRCRJT77w9qPzu8ohLTMDyd9+I6040CY9SNbvBfGjMf8eDDRiqfs5
k2uqyBbDmGiDkLRJSfoZZ01wXneMfZirr1xL8JOzP7fNYuvh6ohvnEH6JRCzEyIGZIrKY57hiWL2
g/h+rCjfhSiM+LatH2MPEb6Hl+KwhmNPZK/LPgIy2IGhS4jfuWuABotnmzCDmikNEgh0UoOKeQ8I
579xNqxBsa/bwztZWxNkkI68Gt10Hg7u6P7xgxdaL89pv00IlpqMPH3jirRZ0Lq6kuFm7uidE+Av
otxv+f72FNgGYBz6qfYKN02m4RA77mmsy5OM87shiVfwiLbmjX1i6abKB23wcOighunN/Tlxi50L
nettX2/sEV7FkZgvYaAuAGmNL3InqpvwF136NZo+S5gzeXhmp0Tx5QASE9Ki1lPt/Cn+pPtXlt/H
QXJk7h1na0/tlq5MQp5EDU0vwTgN2XpnL9r51DbVU+gPL3rBg0ncXMom+BCm7LjJdiYbT+16dCpm
8JEWXnFwYjfbSRJC2k+voaIsjmdS8IDCYvFUTobDosPm6yAUD597PjZrCHzLLmVS8CxOyFifJpCe
oBLZDqKO/RTeoXxupx0/X4kQlgX8F0f3ZisEi8zSTCFW2NCdlf8gnJ+zXklL0ut58p3Nw5T+JJ6H
p0KKtpcP5T47ZNH9y/ShfkkemlN6lLvk67P/0f3knQ/Lodr9caMvX9pTcYTAFX4W+7v44135eBUG
86O1JLPlqmAS9yxk8VLdu/ii4KxLSCCzB4ibNeEI4e+VsG5bFcaOMHUiSxKOQTelh8qe8jx3ette
9lfe781cdV5VFkzi612krJthPoRZugMP0cbmjWsBDQc/1gXOPCn/WZd/yup56l43+aLJy+PWE6lG
0g+H2Q1Q8nRHqxAP6smKp1tMbjLycCbV3JdzdtFzAZn4rNCoi9lCvoO8t0m+w0UdOxkZrhtknPVR
rUnq3V2p19wVN7F4oIkAW3hVp7jtQchpl92L3Rpkytbs1VhvFkviLEtXDhkYz51jNgyRV+2HbOWT
LRcWE+ml8nbKiOjSy9hxnBmzOx6zfYdTKxHlq4KmRUW3pcFNBhyh26xM03jAvSsjIKt2fKf406RN
4x9kPa5vVe/uVH5gOO3Icn/sGVJfgwAHBAf1fLLxZcNUf21EXIciWwakrF20faXzLYrLbbd6b+ED
7PwfIXA3YNInMHYj2XQ3lhDCy1K54rO2xo3tABxnOBfTnD7wpXzOWjLcIzm4Rs5nadw8C+hrLll2
YQ0iMCfwdhRo1OqUSuFlz7dN894ShWnM6E8XQb1pGWYw+KAs9enK69FlbvxpHopnFfphulNLVgLr
B4Tx7R5tQzIO+5qTZmnnwvvNvJjgDpezu7KCcs+21q+HhDfu7IPj3m9DTn4jnCTjxzApkIhYdN1u
USm+Guy6j7zpQOVVWM0SAvI6pQ2PiFBBF0GSdg1k8t5+dG3/arY37eu6q2e3rr0Lw5EjckvH2QOX
6u9Bv15uOMtcuzDO+qjRBzFDL7xLL12Foss6IGxXOy3IxJ1s7Uj+9xpqnmquvRh7RaDY4KN0B1Tf
UzG0yQtqMev4gNlvVB0VIffUazfIvPS+zz6ZRnYA/5Vy8xOphqFFNREeDN071POreEerdvwtJ6qK
fVL0wfKVeIPjPyRe3nuoShny9pnQuQW/H1KbCs3jIRO1qztwtJVyhARSl8YLGBXaNnnQCc05qHgV
xKbViZG4nYdjJ2jJj2NXj87Rc3K+piH+3tEUNjBjVgYI/YLTAnmIvYWf5wz49sIT6VnR/OA0qySh
tm6MNdMHPhRA8LD1m9VNFR6W1hnDaF4Kf8h3fa5E+ESJrL9t8jAzqBWpANtC4PrQPGPefCrCokOe
Hc/4euWJ6+8KeWflmMHM5bPGfrOAcV0FoyoaXKrzBpvQLBtf+HvfX0L+AxFvdLK7IiwhoHp0B5Um
9B7PJi3XDwKF7zzb+1OZ5sUOh5BMHLcN3rhoEoCS4xg6xffdwp/jHmxqTNZrrIyWndFkggug+ohb
kSx+0G7+VzPsK6WLHrZ8uWtioDuiqeLKleembPNdB7aJCMw/K1P2/pe7JgAaHAaFQ+s2vB8XUCrH
HhV7FEKPGz/diBhz6bal4Jw/qC7GPad3l2gc6UoAfH+/df+DgaYayQPKm7PI66d4goJnuQx3bcPD
jV9vBAzIvNG4HD3yu0uGgSBJlzFyH/JgQALn9tRa3N+874wxFrooRv7gwjMB+Xd2Wa2/ZIX3vfLS
u9t9vG8m7+8j3JuwxAX2EdDW8YdZ0XEHbNaxG0G8Dyn2bGUU768hz7z7ZEhwZRPDXinLUNN/up52
5CDTJKhWZtrWgZHN5CzDzPK+v6AuOVCHTFbVfDdM0E67bSJb+8YyLeQwwEycPHSLBi/6OM77/0Nt
ma316+S/mYA80HqMxax+LNnwdeg9HrWQxlux/fuz65o4erqocGCo9rwnTf9vIlGyLWL6zGSxRRc2
cF2TM5D40nNQNMxBMQCGB5WNPwqJUzhj3b+3jW8bAflf8yioVkHhkJRn6EolB9crXiAUyEBIt3bD
et/+rskWmHhZ2vdQVTjPo+Pt3bYedjJcI0q2NW7cIUicEzlPmTyLWPBdw93prkdl0GGTbUwgfdZ3
VKsiJ7/V3IKjL2dPgoXOt3b01ljeLNY3ofRcJ4NamiA9dxPIUVExiPtE6w6hjlo6bu3E8C+8l4Wy
KYcYBbfDFAmcqFDzOMEPUIW24geWeTDJ/3gdh7oOaHEew67Zd3Ps4o2frxy7bY1fjffGg2OJynJv
nNRZ4Yx/oBKlrRAL+GfbHF87fdP47I6L08k5OWsCDg+RgESOgkAsmqppGxuMa8qlK9FXDYd0wpkD
khkpb/5T12wbAatrYuuJz6omcxSOxtdicKJHKEDJoN8N+drjq22NGkc3128d5JByHIAGhbIJ/kK4
niPPz7bUq2CPM9XT56Zx8qrXzXnOqyJysxnKOkXaRbnCSr09y5YlZMLrZUcDiFHm9bmRIKUqAOnY
acgBbmzdCJAZb0AbCnzf2SX101/rQ2lqC+AB1jG5+2Qj6DS4rDy783jkdAG1TNqIlTOWZW5NUL1O
l1q7cyXPmmYqArqMRXFeFJHnDGvAcZvpDe8VY9N5o+eX564FP4EUy6d6yNZKYmyNG94rFyk1tDzq
MwkDsAH7utwvXF5uLxqbcfz/3Rq6uHCKMoFxkD1tEXsR3RPJPvjXDWhbD0bw7cJ8DBI8WmH7H34k
I6XHa2icXIATt3Vg+G43y4X55ZSeRYprF+iMXTrG+z4O8sPtDmwTYATgRJG6TkZVn7WXdHtoArN9
W05fbzdumQATQy9wJwJmcIJ5ZmzLQiRAjnWgzMU735bHbXiXCaTnWdNK5RTyXAgw7yYV25fJ1vOD
iZtPUHEzOgLTS3L9LwfF8G4Mhq/tNTreNpDF+iZmHhX3eumRrD7zSmns+6742kouftxu3Wb+6/9v
QmOTdSkwyk561pM4kuumA2K2U76+/G2fb3ivEBocL5BSP4P8Gj7VwMOw/3SSH24PwNa+4cAo6Fxa
XFLR/qgu89SQXT2v5gVs1jF8N5NhCz3mvjon8/CDFu6fwp/6fYUSnE0pE9fUOiel1zEnLxF3iwZC
S+AHat002G8zjeG3moxeqwaan6lPFj9KaNUM3/28csgaatJi/P9A6Yei6rTG1uyPtbMLeJB8nnpc
r29/v8X6Jpo+KcBoJfJAniVbyj0fxfGvf+FC8LytA+PQ7IYqIWBhqM/cw7lQYSGdaS0ePQIZjts9
vJ99cE1U/Rh609R4YBCFkFYSzSMIsgQYDo5X1vlSt93pdjc2S13/f+PFkCVyUVeFKwZEXsb9tUKI
9sPRX5cFu1rkv1lH10TWoxpY9dh6JB6imw96BKOVe41kswtewrxYwjzylBy2rVtmuLTKRY8UkMC0
JMMXFCEsuGesUp7YTGW4tMp07+cOwUiuV1Xdt4/8SqoS82rltdHmE2Y41n5PGkCezqMD1bG/wSAE
u8LtibY1brh0MzUlEyF0jymSwBEoZ5C5x3V+U+MmuF4HLMctrCnPAni/sxtU4YdBVPm2Y4qJr4/x
BMEqHVfnxh+yv4ZPqM93vl5TzrLYxgTY6zikYzoX6qxnnBOV7pu7vozb/TbjGCkmCVVKPJ2J4hy7
0BCYA5Ddq2mtBsyyKE3sfLPEDOoA/4+zb2uSE2ea/kVECCEE3EKfpnvOB9szN4RnbUsghBDiJH79
l73vzX4dHs8TvvM6vN00OlRVVlamaI9j6dfCWHNfEmgCC/nZu/noC87v7D8XhJ1ZmSmZoYJUEFvT
HUxzIEhu8pDqv5NDI5cMeuLlminkKHj9wVD8e1Mn+CF/9/YvTq2fqkr5sRZoE3lzHkxaC8SxL3/3
4RcnVnTdOrVl0x59M23/XdqQf5o8f/TmL04siZJ2riW1Rxr2Va6rxW98NDwNqvqMpPFBjLlky+tJ
A/qkC3amiOUjhT3hjioRwB8yvh7s8Bmz54PjdcmcL+PYqHk6pyk1lPjLflUvSftpLz+M/+2H/CbG
XDqjp7OckGqhzCBLat7AQbDd04i4+WVcWRhsKcyqfsCFpm53dGHu4AYIkJf5yte0aXM996QB8yIc
Fr6lS9fIHGyAbluNeDd5XbVAa+mcKbpxlazCLcBKqu/C1Szd0WDwTR1SMapUo3lCPRPbCk+c6q/a
9+2iCpf4ZcxVi0fczXDUoBsTLVIWlLBK7lgi6ltTkaHeQJh07XbGanpjKdM3tDf26GA/Mp9m5NlX
kC+vlkLLoN5mSdy9ovycvhEj5boV5Rp+J3aUDwkl0Z1dynDjMxo9emnWBxKV1ZOYWnIYI63xbXTM
inka+f3Y1gHJQf+vvzHWxAeaBlptdTmMu1mrlQDmhXBg6OfkkLbTvJtMrH9yrfgVQbIz7eGQWkNX
32XpL9U3kOnjsRqwwNnibkdFz29MllDe12XLfjjDoK67AlKAexiol1cmXpc3jpHeryiE+MMYZnzn
Y+gDoJGNNeBcQ+jezyLK07Yf6FbwcwGMLvMDRGjFCVPGXVe4UGMsCRKiQ9FkLY9yV5fzs5Ct2FEa
rQPatWFzkiV6HmXqgmVjE2zrWYFSlYsI686iptqullcnkMtZk5OoTRjkw/txR6x1Sc6C2TyIDqMF
OVmzbgfZY//WQ6KbQ1VMVUgAoaMJgGHA7eg6FzqghHa5JtkKh5OxXIY703mIrFCUYHrIIrpRibLj
3i0pe4FLVYOJYK7GE2FNwiCPhonAg80M+2ZaDxcUMS0h25WBHr9meAvhAcU5dPYm4t13MjRdnKeB
DNOTdty9qBG8M9SVAvzWsjOnli/9Zo5m+ardEP4UYbiIo63U2m4aY1m8iQzs6a7BE0HPnDgYPtRx
kJGdaNr4sPBA/VDWjq/jqsVdOWKOOR+7pd02pgl2MI4SVxK6vS8GYut1DqoC8op5jptDMEzYqmO9
pmm+psqHRyeiFKoMuPofyIqW1H2lJt5fQfIw9AcryvKnCcJzXyob4JVJbeoMjP9wWVRLBoZMauv5
JsmAExW9KdNbSwY8SwCPNZC1PUToMASXWF9QhZZL4ddM3jvNwil3Ax2g4E2m5J92/ddUxkrHNnBt
OmsaDV51V6QCCwSqtEN5w5uVKSjliZXmmKwbMNLVoWW+YX4Gv8mFqkm2dVym7U3A5q7eCVHhbIOI
FvrjKDl5gSJW5bZU4TooBuXx56pZ0DIM0xFjq7HF4X0kzkr9UHuhS8ixj21UYOqxZAVAQuMOmjve
PrIFOyiezfikAwjY5dlUAritkBqynKg6bd/nAMe2SFG19qoYKs/WQ5h0pbwBLS0ckfoOvdtA3S0S
jygt4NAJFwch87EPY7XRqHN1obthwLKVDm5iMIydk22SLUmLCVhoRO45HfAu0riHm1xZJkTsU2hN
NftZ4WKCBB2DqlVtHc0hJ08PK2ylu11g46QHo6btyB4PO1iXr0JoNhUl4yW9rbSukoIMEATMkyhS
7YtvOo3ZnHGs4zXnzRCz7RitYQu5AhtiRpOQamhv51hXKHNpyY8sw7DsUxUBGMtnPS/DoSFzF14v
fulimQdTXEMINhl83L+mo6DLZtQ0oP8IK+oF/VU/jn3OlWizbzwzLWoQEsAT8huUQ8bpWvgVw1VB
VfP0apHgJPltnEwxn/KVhkvwBrAVsRjHnM/ztQnDge5EtS7sVGUK4+DbeYJn05RTvP5pF0C2iXxX
6B9MP5RopD0C34fwWD4H9dy43EP8dUTUGAV/ItFQYTLVk14eqtU3GSDuXq1XLFy93lJdu7GQSdaF
uykMXVpo5x3fxH0881dMW7hbNa/Z+qAmC6VFFFzK5apLMIitp8Au2xgX7Fw4WjV2A3qVmO65THRb
uMqX/CqcErbekKnkhRGMih0Lu3UvE2yD775bx+lqzrwdd6h4SlhiE1lDGnOAUPpJt0vkNkMzREmX
w8+hJ/fhWmb+S91DK2WfsUxVyzbTZefuEwHhKdyI0DhBbA26kpxAReqzXzIOdHRfliLjv4DABSHs
K6XUu7nMEBaTNaumPewb+XwVSB22K86RWvufXmSJeAHapOYdCEHCw36jruY89aIenx2j8hmtLU9e
hkxPdZhnY01dixoafELMZVZjFudVrLg6oZawSRF70QxzoVWo5+cynHV7qBy0qpfN3EDrEhqSi4UJ
36B5Jr+LTCOAJHNZkQIiljR5UctcNls/rTj0pRdBtydT3JO8wrXYbbwZmmcwltIYwtdK8kPdj63c
jFm9RHuBi8XfzLY2/XUSxhOSg4A2V1CQs10HXDMd6wNc2lBmEoabrwBpx7YbmnonCuwSS6+6ijG7
9WM4zTd8JLrewYQt8I9gNNbdlUuX8DvlLuZrHg1N07+sdT27E4Un0roJpglPEqto7XVuoLF/3agU
rH/ep8iYClJNZYuz1jhGSL6I+nyFRZ1jaS7cPKgFNwhEP3bNOGXrKU59/S4HUsZ7DdaEw8TyhMk4
tsjJbnkFNaxXPoRJdrP2U5O9s6zLwnmj62Tip7Eek2jXR65sDhNrNdmlHAbJ3y0P12w7DqtLWOHT
tvP9VnEwWY/NHGXzL0OG6HpK2jG8KbGpxRWGteQrXuFSRfuqjIZo2VkGml+Uo46Jl3QP0Yw1eahg
o2q/0gSs9gdFINz0pawD1CFQxhHBeJfOTdtu4NBAO9RVQ2CzO6Xm2lxDxbJXjxZstmxL2zQeSxzW
tl72RIelGQveDt0KLwGtejxvh2Hmn4xSC51TIztfvTJAO/bey4b1EB3kw/yWeo7sgseZDgWekSXT
3lc8Uk8C5bS95bwV7OQWymmY41x19h262sM/sQDL9F4LLUHUCnkQzRhkGmAMamUDRnEOYyLiDyXv
xmzj1vNFaquR0atl6mGEZCOBcY6Gocuws8tgstsRpGqM3qmlJf6KK4i3XkFxLUFF2Syz/1aGST9j
cBqirxqu2cuUvA/NOiBIyM6IAVaVWTy4gkC+Lt0ZWcYnlrYsOLC6WdKNb4wLIR8G57UNLUOJOMAr
o6CXD7vAoqLQ1m4QYWAuME1KbFPCWvZEzkT3WxuZZc42ojfmHbzGTF5FmjWPrpykudboh/OrVEdz
fBrnpfFHD1ZEaoCYVejKAwcs+x8NqHsW8zcu6O/CIIrKt84R7E7HZQ/5xFTBgYhmXfO8xFN8IwJp
JoM5e+Q+p0F6BN0lqGl2GzgRn+aoY/owgoJCdzQDMi035azrTOceDTJcNEo1CiMAi1csHWDMFi3R
riKjZ1Nu5rT1ciO6WrNXZuc2fFknGYDVAq3r+p4JGJGfLF5a/MXxqa9NHq1tKQvVUeRJc0uhk4Kb
2JM8MQojwKR2GZ6OJoHgB1E1YfB9DqxLjxh2r46Lt2je5U1vEXXZWCmEppEutkwL25a8uoIEOWH5
SvolfkGlGZW7oV4p2ULLybzptO/E9xQmZ/BIh8aA2PjUt22fp1W7PI+yrey91r2cfuoq6tNfc8d1
9RA2U6zzwC9pfZ05yZvCxINYthXcLeUOua3Tr7xiMWY4cc7JT8pAwNkgBq7ihjaRA9bsykjeihor
lKdL2/dX3lFw9mir1+SJhlHav6cyqvstxkUadsVY54dd2hi/FAyDGPaGxpLPP5XFy94kvR3ttmmX
adpbM+vqxaVJJDCHRajbELs49xUjFqU4BKFEIsTjqUfxAedD1u9sWiET3TM2LG99jxj8LqYmEjyf
ZMqrHdL8QTzPY8a6xyjRw3rKmt5BxBsCbeE1flLJnmIk/ASX1xIgLSG+HMv9HCbVE6aTnbyrKMeR
Yk1UmW+jGFKoSkpuomrb+ir9KeYQfFNqISVe+Knx/ZhThvppF0Ofd3yuLIJNIeqhS68zvPdV5DUG
SGdge7PcR1527jpSq223copIEQYx4mNuM9+vGKINljWn5TRH+znLhC7U0KI2JXE/j0W/OFkh5q6T
3nBXI9UakaxAqjOmVpxiU8NF10g1k6sYtLUfOkyxPnAjDDDoNvc+zGffIsXrkdGv2zXOuq96nWi9
H1EYn0g3I0kE7X7FmcMlRK4UpKPD65KM6YuvO9yK8A9qhiKFbI0+cRThO9GySRcoitw7fOQYO6jQ
Zb3KEQHZlwm+xNPtMvDma0aSTn6VMo4ekyntDWoQM17XcqHlKQx7vu6GhE1qr4XADTHrJCuYPJNq
NKYN+x2bujN0NmUG3SZ8amH92RDXo0cEdkxPUG1AyTojGzLOyWOacqG2JaYG2T2SBpxowiQCM1tc
AqpUU+PPsDMGQauAnlW6PngTQpCxgZXUJhNlMmyyRWbtM6xF4y8mGlComJYhELCQTsFOJHS6TdeI
+w2esXpSiXXffcjM/TiRjt8B9VPNrQHd+Svi5+i+zemIcepEnf9ta5nZIz8W/YMOeIKqf+0SuD1M
FSwKZQtnqTMJtseN3JYR6iS0Z9ebVbl6PpBQJOFm8nwNNtbhAFvWzMD8yiosSmxDKL8sa9tuVYXQ
923ouGnvTMkBaYwordLbNpnJlgTK97mGx47MI+nBZGZJyr/SHmyOdxy6zBUz66Jr1UX1TZDRJd2O
CtnWFqcMp3NtwRP6N5pDAzVY5p+lPkeJcrDwquWIzxYziIusNgZmYsFmZA4uf6Agjj/KasVeBE4s
QGUSfZjmWpCux7OYxuitmOK13KYhKqjRROO6R0PChDqHJA/njw7VW1pA6rmJdgsszr+R6QzvRMzj
VNHANVekPb8G4oXzpyEj9mokUz1BHVchtS2jaHI7MsO2fgvCuHxVcKb6iTCr7AauHmhKozhB4dW0
uH7fpioZ1DZJphkHPc5UHiG5ujIoRqoC6Avrt9CSGdKdCwZsJ9ctiFSsKV28U2C9n+/JUD6vsQ9G
wBcqaJBqEIwX5iZdsfGrapHpzuM44jQuDmcSDPbyJyzEFygztZ3DlpM9flacnF0R50CjquuxV/Hn
pEMa3XZ9dF0iCTplFfipuZp9c4ACm8UuCgN9BxH7NSmUH+o73sRJeSwDOtgN0zGOE/LiUBUCY9Tv
Jib1CKher03eNwmuzUyv4XSYo2EO9/YsXuPaNUSNMmkbIM9tsCkZRBXwIBHMe3KfAbETsKbTxRAS
10P9CZFmX3bh9G2WEfYJ7btFP5sF/qEbkTIh94ITyDZxC129m9kDpnm2vOfX8Hzq6yN0HKEIP1aQ
u9z4uUa4qgbAS5p6wH1tCu4PTTw/KlfWGz0b4E9TCuuGFDXXVVA2kD0NJgdgCNyGsM3Pe/mLRyq5
oZqgsIBLnzuOU833GVhKr+dTcoLLLb2FnArgJbBdoqxo0hlKgiaga1BA6o6/E/D5li0Eoar2ZGDA
KCAD4N0tIz38OOFuDf8dVQrsCaSF1F0x2UW2EBwnbTTjdMYw8TYWp9cbJPW03LRqll8FncQXVdvm
HtnhOZJkTr2o1NnDyOfpfuWAYG3AphhZgQzISaHu7bYcxdKRL1XSn1qEWYStMpoaGMQFLZJm0yMy
X2NMIbqB7eX4bPXadrn0VfOjSXz/E0clqa8xsQ/XXuelPa8CkjqxLESiJPUQFoEWz7stp/FJCTvD
TG8I5u+2xZ2ZDzLVdw5i6xPGZpgo0hDjJ2jHQA2zSFK93tNsTsDCluh+wndJP3EHJFbLPvtCgH0c
p0xiRVrkngcBlA64iQr9tiXwT98wFi1vjQtqJD+mSdaiEuXMkbkDBN/wsSZ3fEpkkLcVcY8cPZvr
mZdLh+gYVbeQa0uqzarOu5LDGWabwcSrPUYowQCjpPN3uXSwusas3dFM4WA22DD859CV67QRLHXb
mkHhEV6UUVeU0uGuAJcN8ArG6+tDR3BVpC7CZy+Sd68U/GNXZKW3a0GoAua1QntXIQoEspgzAlBQ
gaP8z1yl0y1Bn3tnJpzpsB1pgdsz5sWihdmnYRyfcD7nl6YTqsKADF81pDJK94WAA/4YSe6OVTYh
gW8bMmw8pDrf0mHRP72v1l/9MtffCSA7JGq4qAqoQOFIlSBnXf/7z1e/LG9pppZ3PVdA9j2b9906
CyiV+OQwJXacc97XwfsI9apHQ7N6M8+4lTaeV8AMmEeqtjGVTtvtuCh969JICgymuPYIJRegqK7N
5p9dJ4M3GBadVZuCrgX7D8NnbCHsZZYhngdne3L5LMf+G5eLJQVmV2pMJmmbPMZ2mo4oTPhXQAXq
OAYJ+YIfEe+rOln+oV2vbwmm2GROSLM8e+CU9ACVzPI7Q1nc5FXTN8+KteaBlaT/Vs4GtwZynHMY
jKgy0CRJI5VbsSTZtWiael0KoGU4jKvsgnpjQpSMucUNPeQlDK1hHEDgSnFYpxV4JRRq1x+4n8p9
j3FQVqBDMZ6qBCM3HfaLvCM6HdIbPSmDJIY06YTOGzDuNjPNY0M73p/syPufI+GiMF0MW3JeNnWd
U3RavgFqweYPkxJl/Nk++J7wwKoXuDLyB1zT032UMGjD6ZAipRwRBg2sASw8azKWnrKEjD8Auw9f
uq6KJNDJONk360wAgpkQL3MC6leUExIrTMBKvYdPkkj3UAOrr2D34cqN5hAEydNOklPQVxXfgNNZ
3gFNhiWhSSReR3KeoyjViioUmrf13g9ZGuwaDaJAToHG+F0ElOkpCaooyKcFQWYz9Au6d2uGeIa/
Jo9Bi3GZAsMweOEzU9ltDSqV28C7bHnCnlY7RIPhylOp86lNS+BsrceGWZxB9ZTGgZ8KRkSHQqas
3xJ0CSLsnVS8cIjTX7UK/q1F3yoLA6UEi4SaTN8gAncD2HFhdm/Ts0mangZoC+HqRQYQwL+W0nl+
nIiZDlWPKwpxmu3CKsOIleUpDNXpiluv4XJ4hscXuKxL1AWPBPzZA8BFALy4UaNfwNaHVzKNSAeX
NATu6iax7jv4W3Xgh824CvvOetwBC9cRTNJVOgMb0PMNEFi7CyFjCrOX5YwXJ3S0h2UKkPWLhlVP
rYFQYwG6R33ngH0WQ4qKt5rg8HrOEK54zacYwFgQf8fh+pVah1NAuzTVW8jBVeE+9YHc9siIg307
ZnilOkjSl7KssdoCBuEizyT0QvD/dOKOiATUDgwMkENXu/q9ajLgfrUkgPeSLH3G+JxAeszGvYRO
wwthhGUbQ2zziN+8/oI/ViAw/ymAVocjDhK6ZtHd2FskAAyBBnuBU//LxLN7BOujvYo14kEpafpr
5KL5wdtmfjxnJAesAnhXSZAdeCODxyDpVHctmEbCKoKs6x8Tyk0PXtnit2u6ukfgzMijW7Akingx
wY7ZEjcPJ6SzeUc5qKp9IPDSCIw1njxFa6S36LqN3kCeaW7597aJ6QP2MuCHJqjQ3sKjP2ZWAzyt
ogyDOHWA7NS7CYpt0Mc/q3jPU7npmgWhOIotltiITHzhkqOnlKIFc5dWUXWSo2Y/SuiEvlE9QCaJ
OuAnCUlN+LKQOpoOsRuyClUdMOAStvD36EXLnzhCGIqMkFtCvywsr4QBKvSgQ0A3kAGlJcljpwd6
zwIznjSA2WEThOeN4uxa93sdt8i2zCyzH9YkNW5PSlWNxlGMK8ZbR+6yXgLtNmHvdm0fu2PStMoB
GnFDcoVaF4gGCcLuq6mCSW7BXkqQB072aZiW5NBQhYIiXBy5znoepodOQ2HQB9iYpCM1z8mox+w8
+qbUWz+x9ArD7CiolCVEXEU1Z8/j6LvXpe45ZmAzzG+HPYrbQunOPrUp2KCZhdnEktc1ZnE2Jefk
2AaYTfJw53xXYKq8i5gN62ZxVD6ugJG7vYIN1BamGCV/WlGw36H7Ue4RfXElpMFi3QlOw8lwRGSe
76Sb220JPN9gLiANyo2Y4biaM/BheN7QFkqG1cDCujAzpBy2oPH5H9Oc9Q8YSIasouPmzTgD/x2N
zGpLUOE+ghue3nKkOzfMVOYKtfsYbyBk4gzqMYrSvpoyfbdOlYw2tQ3WU7IqRLGuL9Eps/GA0CCA
dWbhYJeipxF9oF3Vb6kcxye3dA4CcvpcmOPkG4yDxSjUaCDV27Scw15TOcCFAL34d2VYdbuiOx5t
EMWU2PCQmH9EjXw1WCokoxDLUV/QfUF1IaYaue+SCJZXqAXnLRg7aselCd4bM0IQPCMRW/NOxGAx
mHmKrtcU4Gkei2jhu1BIDrueZv3RE+z3QwCrqDq3ITy1O6xxmAcJH+QuRXC/tTDPVVvqByRJiCmA
InSr60Oq6vobDbj5BxoNui/SHnZqZR9ZsvGlScbTuKzdqxrx38iZqtt/u6RItOSzweAjgii4sgEy
/+k2qXj3FQ4oNVwpoeHfirnyqFZ5c8BWQ7F3xukxpKRa+t5nE9q3SzIlbtcslaq20DBimPlHWYPx
aJZ+C9IyYodpiow66DhGBRCwGCmaTUrYkHatpNVjUDKKvgz6TZjM7eAnlVsfSlxrmjwyrXHIQVVt
HqcVDxcFQB7zIeZoP0yhWn8YbLH5jq4leSR1qL8S1KpPcZK4L13QpWMuk1QG4J3WwZpDBgJZd0Ub
yEVFVbMhbhn3aNq4l5m0dt/HHboLQkj8MUC23XSLf2UTDeWNEWh55a4a/JUGmeONYpEfo8aj48tE
ZE7Tgmi/qRYV7JBRorkPBB3LaOPptkMCbEHy+7cRoBazRm+ixo29SdH9/IXkyYrvZqlgdMIJDfaq
XmGvElT+n3m1A9saFU5lnTtooxyGySYr8rUsaN9dIt/KcGyzvZjwwJ3RwSNK/RUlqdcAIOzcqHMk
KreoxbqvYtUVAmw2ojFtk0k/+Sp2h9DV8hXwtH3CdSLeOh6iI4o+m/wJFz/UBS6pm6io0C68g5ES
2YwotNkrWvb+iFa7CfIkjKZ0D9wy9pugAU2nycuFq5dUEHvQpQNYx+dgng+uDqE6IFG15G7CwP3B
eIrQBxkCuxGLs93BdbCb2ywjHIkBamcVxFYdB3klE2S5m2rZqRtNGa+fAwknqj0aoc0jk8KmTxIq
Wlmhx7D5quoGGxJJMewF5yEYyInC3zXeoE1Eb5pKsvoqWady/IaPCIdD5BOxoi9DQNUgcdmkX5Kh
XX60iWqLoOO12JZmRpcpk6TMboHE0LbIhpF+bdeVQGoF0JE5ZF29VpvAr+gd40ibeY+6CXgMEPJK
3GaswX2CqhOt/0x61kHDZsVuvAfRYnyNR96AJgiQlo2f0NI/IhtdsO0oabnvxlH838STARhzWIM1
+jsuX3Tmav2HDZeq3vAwKs1RASjf2fV8C8kEV+0nn/8B5+vS/ZKWTVee5RX+j/VbRTYuLB2eQs/I
J2TKj97PBUV21PE8WYA5kNsCye7kQXoggDFAJ2r/cgUuGHcGkTRFAWaOPsBE2PknwCDQF3/FuIsu
GHcVs0ugGV4Qq6s7BDaX/w9MzfNE1u94ZBeMO2R/VYZ6BzyyGPa71Mp2QAxbwj2VkdEYmlsksrkE
NQicRRj/O4bipeAkqRak/EuqwZvFjN5seFckzfzw5/f1wYb6V5nzPxu2DB3IYbURRwQGXoCB9oo7
536I0s9s9z76ggsmPEeJRykm5o4YF+UPsD/1W4Mhx19BmaV/oXKIKZxLiUn0B6YIrUSM8UYdsHqG
FhLt4/9lUPuDQ0EvjrVasnO7LcGhYCh0X3gw1ewhDFbzyYzqB0TLS6VJarWEfXASnkgEoONA0HXV
IcheHjVS60Xi/wHUsoKM+HeLfnHGgZOjgE1AtUfudOfP82LjWj/+D4N1Hy36xREnczDGjAfBFfOY
yZ+ZbJFD2vdM6c/Ulj/6hotzDh9R0fC4AZMfjQ6TOyjoFJMYs+ulNs3zn1/TR6t+cdzhJoYOjhHN
kWYLP0L1HGn0wsdk/OSu+mDVL1WmhEK/jw8MiFYc5AzLW5AZ5l+tBSCOKPJ3ExyXUlMGCbH1C8jr
NuzAZok46JX3fgYWl2xWh8rkMx7775YEH3Ip6SHYkGXBYP01I/BeoDUEWvwIMYCkRmr05xX53Rs7
f8XFOSSQ23W2hY2qzaAzlCYaKKcGoYqNt4n+q3Hf87ec98N/7kReB01Q1gm+xdQ/UrSPN9Dq9J/8
hN+9JVxWl7KcYtSWmEWbI0EwQQbavkIZBpfVp2OPH+zaS11OM0TxIkOBFKRcEaTOE0daRz//vAAf
Pf3FAqAbL0MbtLjNMauA2r/MybJ8r/tPJyp/ay9wfj8XL98yFVlWthNirHgTcXXH4mcBKXCQLZ7A
hn0VVh7a2X9fafuXB+TiNuSTCDsRYDilysy0Oc9Ja7A3DxPu5E/u24+W5OI6VGMIGu2gJ0wqlkjU
aKIA7ktB6OHPq/LR519chqRsONq04dnKGRZwgXs3tP0k+fhowS/uQPShytD2dXTyLqX3KcS8phNB
KwxQ+hADd/vzD/jducaiX4rQpFS2cqkjelIyJDtQw0SM/iCd++VhsJ2ZwQclpvtsevGD33QpyGkX
gA8UbswnH2FwQgkjH0ok0f1Q/o1b5Pn3XCQ9tqxwUQ09NjEto8LjNOayGd7//LKy32ehl5KNHMV/
0MXVcByzHqIcC6Qt0x8iiB5nSP6zKsgBhB0biu/88/d9sLsu1dTA6vHOMzMc56xp0C1mXRE0n8lD
fPTh57//z10Lrmm5Zs4PR5diSNsCgtw06lOBgo9uk0vVNJjR1DNPqvGI1hy6CbjP0RB/Or8suLVO
wI71F/BHD0na7tv+L0vMSyE11o8R+HwUEGAKUXWdQlYGZAy9+/NynPfQb4qQS0toIG9ZG5QLftI6
35YjhKBEi/zKJvYGtXuQh59OyX5Q7lwKo+mlGxsBQ6V/NbpGTIpD4gEWn5O9InwoFlSHif8rHVvE
3PNm/88+4Oj5k6ALhyOr/IvFBM4GEvv0k0Trd5vsHNDPP/A/H44WepVEVTse0wWaNXTs35sI0xd/
Xo/f3SbnD78464LwEnrXdjyqJPiCXiTY7A4OTkv56dTqb78BGr8X1/tYee685fN23dAt+8f+xTjp
WTr44mpfcI0A761BwZqTtGgGfVeZ7jNZsd8/M5wi/v9XbuDekRjYAW3BtEYnqFuCfEb4BliGdtNf
vPg0ulzVEAIPmQEBET0nNOqjr8KD9jP9+vOH/y4icXz4xaoG3q+ti2H4NYDyCtfZ1nyt/x9p37Zd
J65t+yur1Ttrg5AEnLZrPTAvntOOEzux4yQvtCTlAnET4ibg287b+bHTca19tqMyk904rdVD4pQF
SBpDQ2P00bu6E8XKtXtp+Pnnr3ZkFasooTWGJx0E6Kzrkd5Jjg6iTTserz8vy6vxNbSKE9Siu0NZ
NldDhoTyuHZWv2lMGNrw2O2cjqARph29Mwc0Sexlv7Ihl/aMEYgxYlnegGL9AVpG6B/d+XGzm6zn
ywu69Nrk1xnpLeTNUAPoDjlFQz4FJHpY2SpLIxvmmSYeOFjQMggO/Opd3pFvol1TvnrrqJ93oWGi
vQSSoE4wtCpubDUCjYVKIyCN/tGtj9gsA10J8xa+weQqQ63SGgqFqZ8ZpisnPvb+WspyYaubJGU1
Ss6gi2ga9HmMh1ywOOw79EyV3pEU7pYIGxPlG+bKgVuW5by6QMPtI08BxLPNUk1uMmb1bVGR2ZJg
nx29SdFZ5hAIgaxs+qXpMSyVo1wEyF2NtjDARysQz/vjXRvfV81asuetU3yeGsNeA6cCMQrICQ7W
eAcId4K2nOgP+DKX361unwXLNTnK6g4I+rrA9LfTUwPB0dj7I4v4/rLlLg1uWC5644FpArr1MNAh
9Og1qWOoNq24haXBDePleUDSqPrLwvDyg41FcL5se3HDegtt1ymRMKqG9deBzuFy5L4Eh+fl4Rds
1mQli3U5oFfTHg+E9d+iyj1F2l3ZlAuzYop95xPzlKAgnNfdFFKJ0uDIdwziQNve3LDWcqwTD30N
EC/rnb2LduNm7a4yj2AGx9jsJiOZDCwXbUkoWiWZ6wEm7zU3AK/sWnBRX+uJx0ch187BpUfNc/fq
iC305I5Bjp1jM2iZjsc4u5l3DyR3Q+Y+bZsow3Y77mXIzdMRah1oVebFySvjFY+/9PrGYRsrvHo/
S+zOfk0UT13w7IvHyrmCX9j28oZpOchEOTUETQ5Ozc5Vc6e8dOPONwxLo2TcOwnEB50hPU2tc2zp
to1vcoZFIMFNgwSODHCcMAGtL/Ej9CBtPKZMvjALNIIp+jcArijZjQqcTwz9I5dne+EcMdnCgLKE
HiC4goH4vcmjMqTJDaBZUHTYODPzc19td40uMiBX59UkAKq3z7773BfTNodg6mtHfUziIce0i9bb
NT3akb0/tk2LYUElswCPVNjmmAjPfU6L+54xDL9JAcvlhhWVUySHDFnvQ6bu5uAM5ypmaWVWFryw
KbINYCA6KdGJOg8+x/AIO0qIf1yemHkC3vCUJj9YNAGZjqZ2CHjighN4fB+gp+3y0Etb0TDPJEKD
pWXP557/hIgDd5to3Hx1MpnBNMVbA5zdHibn2Sm/oAcI87LVaZnMYBUIPkHgOrtFXJw8Xu1Xd+KC
wzVlth10vMcO/WtWcOObnctf757wbaeFSQkms1ZZ6GGEBmzKdlOHBvCtJzYzDrvGddEPMx92Wj3r
Su2HYC0Zu7APTf4vu89GZBSxnHS6L3A1m/XqL2/DBfMxyb4GTxQi0Bi5xw63recGmoarYfvS4ORX
d5iz0h2nAasJ24RayBw0bo2mmXFwojU95aJwx0Ma1/oxAjGDCnO0V9zLPkDrzeXZWZp3w0g71AR5
5ljjwYvHLyWa+KVXrRxFC0ObbF+T23M06UIwlgJj55Tsk6j0yim0NLSRyUtYDWYPDvMkGBraS4CT
rXmtpaFnu311wJVxK6taEcx6I7+0OrmfVpUCFjaLKZktyjJGHxisBzcMt33GIUFxVmxaR5PgK3Fj
hr6JAFfrYjqjdfURPbjny0MvvfY8U69mJPORNEw8twLxBGomoZ8TcGB4jrSKXQUqrrX73cJxYdJ7
jeA0cMYSbqvtb2BN9awhLp9XM3lL62pYajwXsMQANzAQ9eIV18OWpTc3DHUQ6WhNGuuKgy4fnnz3
qcd9afUsWhreMFHUh+2RlhgexwUI2MMRJMvIhwVIb1xe4IWpMfm9yiLrSk5hqHPYlQTA37Jyv21o
w1AtpdH1HmHWcWCUMRrTnHrFuyzkM0wyLx5w7o3Kbw++OEEUUj7baRtaKTrAo+NqtnA2+jeiI1Pz
OmnRkMQ7zMyIK13p3NXtnVfesfTJcY7bJmg2ulfGhW7xyBkEWF0qcBS7OwcUFCdAG9x6xS8sbB4T
KRi76MZpfd0AOZ7f8Fwd3OrP0kcNfa18sLQORuhLhMrQXoHdidykljdTCWZQzJV8/v84Cl3DeNu6
QKfxnJcsWXuOgvpDD1qjLqruLi/CQn7VRAsCGt31wD+DyCn/c0LLSQgTLqO7uqC7SlnvCaugNvl0
+VkL3tQ1rBkOzsuHEUdXWqKVFk4OkaW3lihYWG0TI6hcoq3IxeCdW4LE5ZnSP+CGaPt8+d0XHIWJ
EhxUG5QFyLdAYFPZe8pBkhRBVXtlqy6Nbp68gTcWzZyDmws5o8/+B/KGS/My//yVlaEJFFRjLeYl
6J78dOaEmkKwDIZbBRRdExroZK1d9s388qiwzB56+9DzfL16efC7Zb54ST1nVfhSHirbw+UFXfBv
xDBex4JOW4q6+AF34r7/cz5d4NxQ3hJBtXICLD3CMN0OXZV/pVJw8wYvU4irt5U/465mbwESI9ln
6kuClwWUNxWyBnblDo+8yaYf9aTYGnXqgoMztafFTN8PFsaX1EECm01G/4S7LOYpEN4pSP68vBQL
fsFEAc4kX32H5vGDcr5CyDXMfej00TV1jAXbMtF/bREpgiOz+1mVaFUF48DwJEs3f3f53ZdGNyy3
S2LIhrplc6i6xB8OygOZ2dF3FGhltj3AsN/c7gKfMjygnouNYgRhnHe6PPSCazAVJTO8ZFyiVeMw
SfHUufYH6LhecZGc6kRuu62YWDaQs9atTfD23eDt3EhdFbCzy2+/tGsMAx5iSGEMvUL7unR3wZDt
WVXvM023RYamimRVMj3liRwPbgB8kV/uOuGuDL305kbQDBaKPACrU3OAUuV1BvKzIR7u0aC0cWKM
Y9ZNQUhmZWjW1DpRX1Sb1v0nNOLyAK0uMmlXnNvCxrfnn79yzW0XiaBFQ+xLfDgXSGxkRTetrAlZ
AlZeWGR0pwOo8NSxHqi/43YZH2Qq15okFjybCVDypSViOoAiDAmFU5Sodyjlv0fSS4fOxJ4LB1RB
TkGft32Psd69ImKooUaAeJ2earBmg3MfTE9bNGhwCJgolsy306FqXXQQRgBqiLvCVjtQg64sxtvr
TEwYSwuCMdAvDc0htp1ryMX8ydupXjGEpbHn1Xm1h/o+7idXI0IHccM7Mch0l5XF2qX6bSuDfs2v
g091B3rQDoOnLdvHxA5Lnj/mdfVweVHffnfXBGx2doYW8maUh1ghmvI9NGnF1po25IJn/hs+s0hp
XbB8PGQOi0FDqIJdS9l10VbVI4HA6OVPWIhPTIzmiHA56GtQeHqtE1JRh+N4VefTjkRZiL77yw9Z
mifj/BrqlqJjFsAHrdjNaE/7rvJXtuab2MZ5589L/2r/WKocpm4Q4CDtQZiDLtU9iDGu/EEf28E5
g7piJ0E280Gzz4S5h8vf8/akERPjz0GOKe0O9iAypGrlPeKhxC33aN9azX6+PWXEhC6B3lQOgdM3
B7AsgN+3hosdV6Zsaej5569nLCnk6OYwirnmCXDXnZW5K7mypaGN8zipvdHtW7BT1/XwCVyYt0G0
soXetgYSkF9fmvSegxswphxpiDgBf277HA39oVFPl5d06c0N/4zeRNKkNSbFK9mT1zRhBdDsyoQv
vbtxGMd5mkGVHWMjO4bdAqmnMEBsiDB3ZT8uPMDELXErQC/F/PIAt1T9Ded3KriumjWgwtLwhotG
ez+r2gbDR3hr8JjsAD/R1vWA5pPLk79gTyZuqY6npGBzlkawI6gVQAEUzegi6KeBzjlamaSFFTYh
THWReQ7a+wGgadP3mQLgsM5XEihLQxs+CNwkjRQ1hh5lFKZ4YzAEXl2emnmIv6fgiIlbSpyOM7A2
N4cMiCvlHYHATIqVPb+0roa1wi32SaCBSauCa9xS98jtwYWBG2tlWZfe3bBZlgL9P5YAdYFe9iO4
ns5UZx+SXG+6dhHfMFmukUyCL2sOGrVsnwZgivlyedKXJsYwWNDNsV6D2uXQaXFA976FyIFN7KDT
tZzzwo43UUsTOAZKy8G7W4k1J7aJc0QFMKyBt1ityi98hQlfmhmIQNqCK4aw71l3Nbsd3NoH9mnT
JJmailpBSgJwwxenk4N+VTvgI6L7GKiLyw9Y2D4misnVdWM5doHt6TQglvsEjbyruN12UnmGyVae
8CwKgczDAKgns72TW7Pj5fd++15BvNlLvDpfbdBZ2uDOBHFu/ieT5RWWF6goTf7IQGPK1nBFS7Nj
GC8gF6wBncDLU4pRhgW6H1azMQsOzTMsF+SMFCzufn2gFd1rwneWoPvLs7M0tGG1VBRjmdpefaho
erL0eES/5MYNY5itzSw3glNoDmxorws7/gDA2w5Evl83vbmJilKCFzYYl3Blx3SPaCIFj/eKLS0s
pomIAodWL6FiguhDivxE5rbnCfogoNawx01ZGBAI/bore+z1nLVR84Lp0iS+rfJtCR5iKiiykYqh
SDnKW3auQSuafZNJunJGLWwXExM1CtCDlMytD33fVODk4QF4noNtCR7C56e+MtWGj/HUuw396kv0
zAsodOzYtHblX3p1w0ItFrVOUvX0ax6A+KhyC/CI1vzzts1oWGjjgxOkTzr6NW0StWuZ/gLelJ/b
xjZMNANzVwURBPrVAztB2IB7CKRseb/bNrphpVlVJxyVFOubxcCT7Qnca6oKwgmXR1+wJBMXJWXV
jkBHWN/8Eir1ILKZdoNU6HUYsrVzaWFdTXAUn1QiIQM7/gS4SJ04GKsemiJuP17+gKXRDTsNwJMi
mlLTr5YNJQIf7XgELMkrHnJp8DlUeLXfixh6kgCPjD9mHFZYsgYUtk285n+XRjfOVKjVgAYwAOWQ
7moQmI2BEwASBG32lTN7fss3YmETJBUB/ptRiEr8BG/2l7IHfXwweu/auMl2g1OsbM+lDWRYrTvk
fTCwrPrGgLA5+xDqOCH1Ds5en26iCPAJM2zXV6rK68KuvoFV4UG5kN1hBJ31AFKLT5c30UJ4aWKn
mkbFWYWy8c8+5/U7nQb0OEw+GMJ6kYL0KyvAmJdu0eDk+BzDoEdwjQtw8BY/IT/yVLflTnrsHUQA
3nlqI2SY/A1MZak+7eIh/e5WY3/uQGtzdLLu8fJsLexbUzmx1HlQ5FkTf29jdHSOAGqDd9CN99tG
Nwxag4GQuzX8HZiNH0ZBNMgwV1UTF2JNE1Nl8y4PoBNQf8E2+jTUxc4Ffx7ybUgTph/TMd8V1lrS
a8H6TIgVPNwAknRPfaFgSA770XmXWkiy2SrdIZ5bcVDB2yZO5yV65aDAp+4g2+miZKHdp7p4VBx9
cGjmjjPoW6XtF5fys07T0+WlWTATE3NVJp2wJsSgX0jP947XngIhvrHWPTQ6OoGJc+U6ubS/DHuv
IFknbLcgX3gbo6/bykIKxZmVGVv6BuOwhlZLBGYcRb64YDfHYXSnEwZxLedJwRItsOFenqqljWYY
OfImDnhCefUlSPxngRY/0cqbTta3YBh9ztLk1Mi1qvyCBzbxWLwGnaVsmvJ7G0SaXQ1a+Y/g4AO5
MydFJ1bmbekp84e+2mleQbuR4Yj6ylwJrguXZffKxvVbe+CsvjxnC+tuYrRqqOBCATkvv9eto3eQ
C9Egt4u9lRVZWHgTnNW7YI4nbVx+t4PglgWOHXY+2A6CqvuRZSkEZcptIFli0rkFoJzHAdW13wJI
9+zjGpyvcbV2qC8k8IkJ0UISAcTGeZp/z1r+0bfHxxi83PPOmndVPKYPHhNHEQk0ZbJtmSPXOONR
MWZ5qknxfe7rR+tV0d+BgdJaWfalnWWYO/gdK9uOquqbQwsasiKH5jvyg5C86dZiaGe27jdCIROy
ZUP4CUAPGnwb/PzI6XVVu39G3LtLCD8lcGakKiAFz55E1N7XzF/xl0sb2nACyhONF8xPhXBZFeZp
Ve7LcRutkU9M9FacOcDKRGT6KlgVk2ffA48c9RKpQA4L8nTKpW2tcKUtnGUmkktlDdZmkNFXZCQL
7+B7ziDBoU9ysB63vfQlxJZQNvxw2Q8sWCqZf/7K1VCoLlr96EY/gGHPOwgDJx+TVIp9CmHSx1rl
OoFC52pebulpRowfg/+ktOqu/plY+jSHY7HV3ysoQKT2A7T17i5/08JWMAFfGVitrcJpgx8v9N7U
SgT61RH0bxt9fuqrGdMDU8Ushfrk6uwLeMFsiDihxHd58KUJMqxfAywP2cTA/xFT6BdY+r7T/Xsh
u1Oj+nur3Vg1IYYb6NsAKjP+5D9BFPWpiXAbVWA0doUV71UerSzDC4jmDUdgor8KP4q7ikbWj8GR
Tp7uagXiRXunwPTbQSRnHIrSOTaQNsw/UUjQjW4ogPcEO45fQ7ThEcK7JfjQu7bPdOiiG0K6N8K1
MzBkZz4TzsPlKX/b3hyzMxpt3EkMoZJ8X/H+M7W8B6gx3tcNtAziMdtffsbbO9LxjfnO2lGiKFvk
+8JqU8hoMAuQEaiorslAv+nWA25iCajjA9vIO+csx0btCVJzIU9sqFhIXKwuf8KbOxOPMEwXBOd2
DWUN5xy16R+g3k2vKOjlp7BOqgaNx9Dag14BNL0uP23pg+afvzIyjjbhFCIt5KyHLoFUSODsOw1V
gZQKsfKIN9cEHzT//NUjisLPm0y3zhnwYhp/hHYpqIhF1vibemDxAMOWC0IUBME8PAA6LTcRik1X
0C5aC3qXXt/YUoqDvjEBIfCZI+UL3TRwPgXWmgd90ybw6kbgzovIQYdqxG8Eg6wbONGqHW648/aF
rEoL+N3Kplr6COPQtluZg/M6T84Nd2r7Fgha/pyNYJt6vLyNFsY3i8+4lU1pAZaka10Ht5EqUhAh
K7bfNrgRpVtZWg72MNFzDYbWbI8OHJCDQ+LZ+355/Bco39/8Z8DN0nPhVw6QHFhiWsFD227iQIg7
bvYZLppy0o/CKxG+QcZyB7jYA2U1FLNs96a3vTUk4MI+MOvSTTeRdKqD8VqDVjDM7GinoZ3DE/cZ
ksQrEcjSGpmmnpIhD6Ryz37L+vtY9FBqtqBRvBbyLn3D/NxXdj5y0IiVLmtvSF0KFjY1dWtrN0YW
5LNDyx/crj+kUCEr2m2b2jxQ4IGn1AZi/lqgdhJyV5GdR6LPlzfF0mwZZs/VUGvaNJDKjJ0PWWKh
biqRttk2uGH2o0xIqblkN25Pnnu/y8JM5p+2jW2YegeF1aAewTOAtjSI6gbIZrkBQGmXR19YZLNm
bUe21StIVZ+7gdX6eoz84IA+uOo21SCXR2Vz4241C9djU7lZkBB25k0hT+OQkOxUtuBLvLr8IQvr
a1auHStTYCfPxzhkpdO/TwqozogpzbfckgJu1q0Lu46jAVqj51zbVf3otlMh73vLdSy5bQ+ZxWte
qQzCs9COVZYDiUbCAtvfARgLXb5tM2TYcwSa/LQrXOtUpKmCZCtur30a/LFtcPdXZ9F06QiFjwC9
lC+eNgL3/dHNtlApIoIyS9cAPbRVHhNIWVT6fSZF+iVx7fxp26sbxlvYUAxKAwevDr2LbN95cQOw
cLmlwIxXN8xXu5HbFGAxO8cdLglRxvJdbkOlY9O7m+VrPUDTroDM+8keHQZVG3Q5fictJDi2DW+c
1FBQZQ6H/lQM2fs6OGYe+hEnaWcbh59D5lcnjF1BsTd3BIavpU0PwxTpKwZs/opvW3AJZglbQici
i5S0ThDvnd7HDfSCwdm+1mSxNLpx/ELPAzOvIQoYFn1zSyfQWyfoglt593mUN0IYs4gNql6/ryO8
ux2Uku792gUvbQRJw2OyDb6O3lLDZoU/oFYY5Roit1Wqv0zC07vaL63bQMltp67J80GCDKrME0hQ
Qjk1KGKgCBrmMN395f25NEuG6coIArxRAslTCLQgyIsgoOJ3vr0L8IfLT1i4vXHDfJWrPQ+xML8p
CudKC8Q/ktkQ6/NvpxiRXdquMasuPMiscWduazE/V+xkA049B4z+HKj25Y3TQst5NQxaOO/NOjek
urKIQnnmOg6QJyH9EVDE/ehNH1K6MdIy2UBGF5SeYzUEZ1kOyF3jnpLEoWU1m8jBAm5ygXSTo8Ci
mukbfwTRiO5g1mkyrdwdlpbBsGqZDr2mUKa/URkEaPlDk/J3POMPtPJvayjKrZj3gvMwq94jS0Ye
tG5zJVUPXd8O2nGbQy2THWT0tAR2ZJbvLlAlRudmA3nqdsrGn5dtYunlya9uG4TJQczihp2yPEVv
gRQVIHFJ97RtdMOmY6eOB+l76lqiwSlsNIVyBKL1y4MvLa9hzpma5dZF2cYhJcGJjNnHGOKRoS3Z
2WvodRtsY4kNQDXw6yRBAs8eCyvVN9Su7sBR66OFDRpJSTauFVkWlsGscJOxb1yIhrZXqq3ejTkC
i6lWmziU8PrzBL46mguIZxJrcryzaoI70rXqPFnQ6by8Cgtu2yxwR34yORyyWWc/QkxkB86stVuC
GVm+cxmtqm0xu1ncjlIIdkE9ChPE2HOWsXif4AfbYhezqO0LSXuoJUYnmkF1aU8iH2KWBHiw6PHy
JC0tr3E6Axoe9V7espOAfKC/Q4L1HlSmEM3aNrxhxLKygzQnlKEaB41ldEaQ4hatbM7VtuENKx6h
+BbXPK6vyZRBZJwgxcIIIo3Loy9tIMOMoy4H4hR1DxGqfJp2RQCXAc1dSm6qdtatv/yUhbPSrFmL
ViHxQfr2ymZTtqOM3kBEEd2cqQ8BT2eKxj8vP2dhpV0jylZ2IKH4lkKzBtoyIShvPoxZuXGfmvVq
EJaVs77ZcJNlCkLidl3x4NHtC4tkK4ux9Prz9L1yFb6vIHkvY19A1Bna136v76GOt9aqvjS6cSDr
BjpsFTA8Jz5AwfmqjJrkaohsvgZ0WthKZqVa5Nialiv4KWaI5zoKB8Hr4rM3QTNq2/IahiyKsq8m
VGOubLf/knUQZIPe+1rReOFAM1lEFE+6GPgv/hI2jh54L0MI76hxB+mVHwGdleotNOet1Uv8peky
7Bp1Njb4gcNPEBWui1B1HnK3w9BzFyLrOin30CSf7tMK4rmgi1AQGIWEI9UHq8IGv3IhMq/vPXT+
/lkqBulHvGVSow0DcovKKe3sfSTwxxgBkbsjwaQQII0ELFsF2lUPWZUG0SkF0eQXqDD65UeQI/Af
Uk68PFLCrK9InIj3kYLgRugIB1rjFFIFaIXTAfnKdev1u0nO8ppdwl2wEQel3dz2UyLjg5Z0ivyQ
8xLxZvgiorFXvM0ErowVRNcJ9Gwt9FrgBuApsNmkGU0+AOLQZVB4L3U3k1cP4PhWBz9Fde6BTlDu
feCQf/Z3GopwYlfQyW92JCUxmnjrOmh2XSOQ58EPIkhuO1N/x+sEPy4y2/04ZX2b3uUo6mWHUqHs
96AcKIG9h4QMuJQd3kXDh3Hy++qrV1oQaAcyEEqqpBxaF3rx5fBDClY861KopyTx4+RaFxxYG6QH
IMtKInDAh72rkgJQsr7r9pOfCAFB7AgCjrnXymjX+X5CDrmdOD46wwrarqA0Fnyqyc5B8iQtM7Dy
nzRHf3Y771T0SULnNIm8I2tyZW07/M1KbdSnZTcG6AHJMssJfcubbkqeTivH25IZmAdQNqWQGeP8
FNmJuIuG5I+oHbLritW3l53GwgNM3IRUWQdB2IafBJZs1yAU43u/Yud2SHWyLQQwAROQItK1U2t+
UiK481XfopKrN/ptEx8hHW/0qMy7q4xBM1ZzZI4030TiHHBTFi+ibpelA+OnrMsetMehveuxwt5D
oLBeuyosHDwmGGJsrT5QvsdPEEt/EgLAZGatSlEuLe/80FdnZkZlgmbguLsSFs9BTkOtWzKm3lcW
KHvF0pYeYXhqmct+8MF2ffKZz3dNnSEfLkU0axuQw+VNOgcobySpTBoZu6eBrgUeQenw6FtEA2M5
tvY3u8YhJ7FbB+3zI/iqU/vH5ScuLIrJKOOrKPc44q+/rJq243ea6MdtYxthGPLAgXbBOShCaUP4
GWSpY5gAp7gSBiysh6mOJiHhzZoohhyl1pkKKW/qL2OEtuqAefnGZxihmCKVI+MmwSdwXmShlNHt
y/1W2d0KyGppAeave7VxFZSJU9XXoAtqkFPlqOqQD1YMyuoVv7c0vmEYsT3rGrVDcGpq+dMerWTn
6WANirE0uBGJQZSVMwiu4+IfONB1D4ViLwrBw9Deb9tDxq2qK2LIS3seFS9hsE7oR4sjP7VtcMOi
7QjUqW0x+Sdh2bnYKe4k3i7NmjVo69IONQ41wmpaA5aFl5eR9ZnMyWw5BZ+dzVltk1sjbkkTUPCm
X71kjroYqVSAY9pwe9LfZNjoOjvIk2TUN9AfrA+RFytAAPGITUtgMmv4XYo4yiH6Zqya2y5AVgdR
xhrzzsL8m+pnkVIyakpH3xQ5/yYHIHJHMJl9detZ5P7y+y+EXyaxhu/7doXKRXAW8+zYmb7XgYw+
jDGILqCZdLj8lAU7MymEwKEXeJ6dBucC14WQK6/dWXW79g1LoxtWjARaSTpHdledB7ICHmN0L5d3
l199aQ0MA25w5bcgIe6fkbtzwxcNsqKcldu2qmpxU/NKxqnKoInriBCq5AoYco4SW3qV+h2h6bG2
aG9vi4FNAiG7kypGMz3BkwaBku/QyHcligybgmBmMggJNx+QcRzlNbcBriFNoY4xRRSZelW1aScx
UwhLT06lAE72z6Nf8wNuOdUhIPzh8lq/vZGYCf7zA9lCw9dKbqNxZLcZusLuoRnWboLnMBP3RwAz
o0mQw5t2reXsSQIYmGclm5aWmVQyBALKEndWeo5jt7uSLo9PfcJXQseliZl//uqQH8lURMEQuAId
0eyZZk5+yKuy32+bdsN+RV8EPlSB6LlDCHHbSJ+rEEwkW+fdsGB/ILYvxcvLE/cpsmu1KwvdrDjQ
t/0DOjB+nRo7qEYdJUGFvDgENsccqs9QYiEHNLuOx23zYxzDTTrf692sgvfEI1QlihDpus+XB194
fxPYh/gZ+uGOX51BAHvd9anzOfPH7qoH+9Ga4sXSI4w4OpaCgLosrs4xksx7JB+CkOu03g05QtLL
X/H2McZMgJ+ObcZUS6tz4+TjrrNn6jVlRd9aVrMd+EM2cVwFuCf9utoF8cYmsIvqnKnqTkO6N0zd
1Wh0aZ7mn7+yskxaEuIgaXWWqKCFUuHOkUlIPtdBtomqGu9vGLJuc5V5QxpfoxO+DLu5utUCF395
ERa8hAnXk447eghB4+sMDP47zuQJCc5thzwzgd886LzaIwR21nf2Bz/rgg6gHLGthMlMmhk7c8a4
zWBjlIAKZuTdp7GuNrVWYdYNAy6ixLNq2WJ3BjZ/otAi+bMvdJtu859/g+yJdEpE5tjwDcjboI+8
3LVkNTOxsKomTs9u3Jx4TYfRJchswii32FXV9+Vh06YxYXpcFgygdHcUoU2dP2OgQj72TrHGn7Lg
F0yUHgWfmC8sKz/PaI1MyqsImyeu/VvX8f/Y9gGG1cZFjLRKqepzMTANkAZuqElmrXWRzz7y7xkV
ZtLMqFyKUULw6BbCCuKo+oYfBOLFkAa82gEr0O5n3fnb3l8FgC6tt3EaNx4afsVE83OWy58EiN9D
0K+q0y6th3EWR+7UaWgMYjMVqgWfUwf/EJdivAbh9ie3ww1n26IYp3IG5WBrmmBxHS1jN2xIxLyw
q6dhJdp6u8rCTBCfz1Lfy4ktbps+Z2faeLO7voto8qmTsfWxFygIbvoSE9AH5hKwEGoF35FO6a2M
Bvk4ORbZhjthJidNZPGqFZGbnxVxfaApK/Gu1uzj5XdfONBMNhro0VToja3zsxwm96yLmt+JgDUP
kH9ckwJb2K0mpM+uHU3Rd52ffUt8UBI3jip3yPHy+y8Nbpi2tKbO5aWTn0cwjL7rNBL6fbwNtcRM
QN+Y8wmpUt2dtI2EgerYA5DzayH1gtswkXwFC1Jh2wokz6P7JNLmnPX0JnO6e1DGnufutzzrV0xh
aZFNk05dFBzzrjuNU0eewBeG+h8Ci+Rrm5drgrZLzzDMOVKgZUaSsQM2QR+jKmkf2tK/8/L/Oif+
4+fwv+JnefeXR23+9Z/4+09ZjbWIk9b4678eZIH//nP+nf/3//z6G/+6epbvvxfPjfk//fI7GPff
z91/b7//8pdD2Yp2vO+e6/Hjc9Pl7cv4eMP5//yf/uM/nl9GeRir599/+ym7sp1Hi4Usf/v3P53/
+P23l0bu/3g9/r//cf6A3397+D//u87E+Py3X3n+3rS//0bpP33H4zh3PBvs5s5c9NDP878Q9k/u
gfE88NGP5VOUtn77RymRtMEvkX86iLddjzqUgVVtDqYaCdH0339zGcZjHvM85uC66wMl81+v9svi
/Pdi/QOc8HcSCKzm999ekH3/fSp6hLpeYCOpZtuUgRrQbPGu6rbvPJd3QKkGSP8oN/TG1rvOI3QR
z6RDUHupsuo7NEnTNMyDytu3PbUAc0eFlUZ2fER/Sf+JunH1gRD7nPuPUrxP6FS/E1U6XPsMDElh
7Qwg8s9SO3Ts7AcZKD0WRdddBzMo0Er+qP28qEOn0eBEKfp01w9R9ckuZqWcMQHFV01CwHaGuxrq
U7cgoxA7u3CSowsGmqukZfcv/xg10L0qJhCmSfWnDgJ5LyxIbUFt+eQA3n4zZqQ/jYgtD33uHYIY
PV6BKMnRSiP3GNv2j1JnKxl3YtM5MP11fn0sUmA73EFAYZunQ9YBZ4+6fL8DZAF4moFFYZE10fua
kOg9SEgU9C5rcbA6/QNix/l7p+fkMen1j9ZpdyCSyD+R1nH2tRbJXeU35RVRhX+TpKCvRl5TJGGT
5cW7ibx7+cWym+iDim/RXuQ+DuSzXxXtDeSMSlBXCveJJsNdifzSfTUifTsMqBRjssj55Xdf/loE
ZXOWzbGh/gBJKxCJ53KY/2RjGSKb3eSZuEZTgnrIqs+aF3on8i49OTQWn2iVFee4CXYuKPc+MMBg
i10zlNUThNqy2ySOQOsQFeW+IY48BxNScgEwlXsylMNnd0zEcfRz90jHjj/K4jBkWfIuYfmxc13v
PWeN/z5hTe+GJeUo7vcZP9r9rPpdp1/atEBxjM3DtoH4IpR/TTof0DQuzgB4A7sgsbgAhtayOGoa
jXu0TYdTpfsn5o7WTrtEXL/8FdHBB5BhD/duQr2QukO5h4aJdQudiLlfr5i+9UFzZL7KsNea5JTQ
IDtPLsLiuLx6+Vhgs8j7lGfn0m9v4s5LsK51HjJ0s1+XPcU+R7EngMK6OGjAnb+CvVqd4N84+sLj
BGxW3alM0MS9ZyMkJY6kt91bTY+ajc2NKKpjAQEs/X8J+7LlxnVl2S9iBAeQIF45i6JGD237hWG3
u8GZ4Azi60/K+0bcs9bD2bE6tFpuW5ZIoFCVlZUZOLJLJmVvZ7QX8qs+FL5YCDm1C3uHu8WaWUZr
hZBnN2NzVvYU6ZQZPtxBxqADjJz+3EoFUm5AMZkL8Q3tz7bXLxWONjpImZR0pidLs+hJGvLJdKkZ
O7ltH38elL4Kv8WoJ6Rg5JkUVX2Yx6E/sQJaRtsS2YMg57adt2yemsAScNRF1TyHQOK1E8CjXCHV
I32yQElIanvWFZZ7KEpGT7NW2HE5yweuWpE7IW4kNzpcfp5p0HE7SLA+vaKYQMTN5yHQt2r1QEWs
HzKA4t1etsWnQ1ucxsY6c429K7cfz5hhmi5yoU/rrjVnjCQa3lr2W+XL31ZhTpceOt6jsMRpGmRW
beNwWoypTVjLWh/UG5BXNubAS3ohGS/sbwwfW8cePWa1tfrJwrlt5pXIBgLrAEgzPD1q4LUZv03B
5hhOVo7fjMpGQ2C4u279OUiIC2iQUvCks68fnLpPdu16q90PJzH08900mHtQTuF1+x+qpjd7YMUT
UbPuI2V2snVlLytl42s10TKyYRB7HDcTg8kVe9oGq3gyR/FiiO2ejy6mV9b+5D4eOAyIjwSyVtRs
+7NgGphZ+1ofJoy8HywXRJxR9PTqSEWvoAFo0bRA8GwiMjELqlKH9PRkPvrRMEYWfjfL/Cyq0TgX
syceT8pBj5DPr6fRyel1MXYzMKTowp8XrMa6Diqu0WhEAPEf3aSD3hn8Wdi40J1dOqAR6Usme/kB
nItdkQ5RT3XSjbXRcK84aNh17k3Iewupgv//NQ4VsmQyy8n7+RarK7knN4cc13xoA9PqrJhtXfeM
ibzhkCuz8+uats/oVdIrqevo5x+bfS/iHiqhPozPIU2/1c2HKuT/+9t/viY13VfK0s+23kWLXU5/
Z6s8NTWl71o/G/7YDVbyn4jMpqlHc8aUodzM5b1t+nBz3C1mo7lHQ1lZL3bdGoeqVDTQIHPkVXIU
d5Bpe39USxvPNjf9nht1gGEMyFI47q/CESrUKNcTu1kRQiSpzMDJmXb9eVi27t3NZzuVpWOFi2bG
1qTdZ+6ed9qEGyMvGiyZAtMdXtbpiImqwiNCvQEnvmGI/QRk2keR7w3GnO5NcZwsMyzIHhfDKxhk
d2PVYkYqX1F8aXJiVUzRDhOLptOTFdyQ0q2xqLQYnMV0aD7mVZ0kJsl61g1ex9wI9KSgdcZkkWYE
zQ3ftZxwr8dUA+2qZZ9mNUZzbkSPlzKNKugIAstGw1Xn0KqXYWURzxVOWOuGr5sFqnWoCmjGQeM0
dmwzMhsLJxYsTBtE+B7jwTgG9K09jPAnyp0pXB2UymUe9F0nvFljt7GsD7nNAoy4zJt9QTiNrJHG
i469seQH3SYn5Dn3hpOoybdTsfaJIJHaeNBKFEclxXm5n5DoeSZGASTPMZmqhVXhrxMJrJyGY1HE
c8+THErXtTuFFhCAmtf+UmzZ2rDj4yI+LoSi2tWqe39Z2mTJ+XGhgCZUH8DfvKehOb8vDB9Pvtng
4zrlKzj7h07TPGQOflm2IR36uDBEUGumTwrwyxC4mtaNmtqIxiFSueXPxpZBcyS2pBHOFYlLHaZW
ag0acAFnSx6tzYWL3wBfJ34QuxUtmgxaRk5KkkuuoWKWU6gP9Su8aANo+Z8mJXEfZDYXygd2e+A5
umsrCYxhy4AL4dyQR21vXsfePa8QgdYUKhmYwZcw+uFDF1b7EjCrj9AT9OjVhEsMl0WoSU+ZK6aT
YUIt+8OSfzd9flixXNquzNBM9RvhgAk7JsSC5xRETmGchZgXENlG+wqlGM31mk3FvWlGhjGEc6Pi
gdMbemjhzHVP7Oj2UuZ+FPhtOtaWToE7D6SJ6NZAX97xB/RjCl36rXuw5/I8MazJTgWWhhdHDsAp
C6QOvL3YjhZfL6bboX3DQ9eqwEpw78CuCnOLGnywT0gL+VXjnhy3jVy2+4yJr5YjsUbb0H/8Tjbv
3mKBRbfDGTefEkuQOC8DLLC/czN9lG5+2KciEz0Q+IWFecCdItGp9htab4ELaynXHIPVHlNdiFiz
H7YHRViYbtRq2rXk9mvFp9PjVcrnUVXxmkMaTtwNjGAqrJyGPqIevy0TaK3MPm+jTKCOFU0VCXpt
j5da89m6BnVlRjnXnlbxjdoRYkljNAxbkLckGKcyfqznctpP3Ty/Thj0z0t1bcwqxTsHAxWMS5ig
zG0KPSqA760P+4947Z348XU20lPt9tlQmYcWo9dLr58KNqaYpI1sbGgMpHpEbwPL2S+kcT0TKsWP
/0+6C+MTgpv3KFRObeceLIJO4yhT2MvB2qj2VzL4I27l4x5P9lkXrQdL7LBx99SYssdNzsvmsLYC
ByCYo1uRWc2c1I51gQjUz5vbTBLIVaZCbd4m2tdHLGzZfu5RWExvhWEGFjJV1528hba3ul2SxdTf
983wzKjjPe7Dft4o8lIj3Pcl2o3fj3jWHHG63cjmhKNih9VsM9utEMUWH/fV02r7GUkbbEs27JD6
atRrAFHTSFoi2kzratut39fszbJVasnqqARSzbeR8XBQ9elxFzDodjM4XtGxYzX0QW7sJ8bKoBm7
t9VukFwgA93wYz25aoVRe1Jov3HQxlsn3yeenzvR+VPjvGC2M2wNPXHNzZvL5YIg4WMYNh4L8A0U
Ng6fUulakbGPkUnXi42ACWk1i3Jcf+cubbcMOis/F2gfbWt+Wirtua/jHCZlwMU6a4t7nHq6lh+a
ivjjzsHvxJVa9lMlt7ugbsClFeQ9un9jj6OcqFdbXw+1YRxhWpiYykp4Z7/bq3NqzdmHKpk5bYHb
mtxDWlN4Vqf/qmqNe81QfqiFBLvSG4R5N9z2/eUh5FPXtzxfj9AaRqmLi7nROaZwk/cs4iaOZZ7d
kvr2vOBaOW/VmHeBrJes5PJ9xvp1dPHW7cleQuJECC2lk/s0LWW2ddTr+Ic13XLOfs2FHYDse3G6
4TQOzrEx+hRivtHOumNuQpqvaPk79EtedE0LSkj4gbKzxrYm8NPkszf4G1nJCbz21nNqaMUTpnuE
PGtmgYi4Jk1eJzA22+1aec4OzX3l0hdRNGG3kxjTUK03ckoDk7tYpOZthYTWUOithyTqD3L9DPOp
38xZP+wFYnHwaHyMkYSTiV2oqY+ygjw9rrKlObj89e2PObBs0J0vpwMl1MrFb1RGmUasSOxzPLXq
Rkqr8GA4fewGcnAhc9Y0N7OG9mVtidkHlfRrk/nTJM9w7oamhvZMlumaj8Z92ZIS84DcLV5YQcBF
r6NuJIO36usb1A07Tw7iPua+0UoYAlKV8b37Izrzo1dvuzJedTETbx3Hj3nh2Vjon2UPuI5srxZ1
B6/K+5NW0+fZcSNVVFFdigRldjxOKjRsPdl767On/NPC7etkH1scht/lFKtOSysVUiyqhyrocYWU
p45F6NV0wHY8F8P4JEv27jz4t4PWpeX30BfHUdhRJyTqsICNKLN767XusN8Ju5tbddb682S6d2tv
TlDxC2hRfa+1Spcx/6tDcZlpOFz76mo3JfJXkZaIhz3Ss4nZWcUWJClGKvVnW59ulbF/dbK9DJzd
bcS/jaqDKbzH7iyV/oIcNyC6ETBj/rZKlFKt8cpEvXva7C6+dZ6E+Wtinj0jeWg8JQ3c695+7xuf
0+5gVhJgp3gb3PWONfMKl+t3Q0M+Dmrf0DffSoozATnRX+YpcbDxO5zwa4dqmtTygjIiKYWva9XR
zD+M3flYmJOOqv/eJk0AM1JndAltf3B3bxzKRG3F2em8UpALBIQr3G/te0b+4JHvGT0zf4HlOCw+
tWBs9N/9uDRePjeYT+1ZQHCnGks9axRsAVFkc45gZvDTwq0YiaM0UvhEmICOuktZsRNZOnATmZaU
e9xrmw52v/VV0iYtlQBvdMRiXWnEwZlANlYfG1NLlUmI1y/9RbQEkRYFWCyogFDIFswz0X1BJXgo
rqGFaoalMFICT4dk6UQSUZTY/uyXqliiI8SUrZ2IGWQPpcuvVneiWSD17FU41+77blmBbVo4XPu0
Nugn06ZrT2wY90D/DOnWSF205EOmr5FalyPmRMPV2EMDM3hVJQN0ll44MbJVDr8cDl22Lt4b62q0
M87eD8phhpU3yKVPmI/pEgeCod7So/ehj6dSuqeBu2awGIMbAP5LFo2tsZTiuHYInUofYO+jN3Bq
bDFmRssOtk34Eh12BIIK2ARiZ+Tw4Qkne+cP0GTwN+n8rplbeHnVtV6NxGQzzVjTrLiTpZ+jb4XS
3sFGK1ZQPThoKnjTsaqtkynobewwm1Jd1ShvUnKk7fXyIbsnstoxc41Lr7uJ1U6lB3UJeFsvv1Wt
jn3RHwBx3Gba3UDkH+OuKn26Gi+rMX25LTZCDn3Xqu+8kS5HWKTilLmbu0g5187KBhxzWkW/ehQ3
ayB5aGjV38lmvZfX3Ude40hBtf/glJEGwA9ixazVfoXJQbMdEqzEo93x+1KuF6MF0DmNx4KbEV/Q
adRKZAT6oTVLv19e18UOVF5nbKOxaOmvgaMtqBVRYW1gU7708JaZ6zwAezY0mi8Nh5C+ixNmqR5j
cvmJoeLJN2SlSIs9U9MjsZUHYr2MvAVDvDgo8dVsY2DVZcgqnEU1DdtijXck9AbmUyZHPjXd5EkT
4Qfo6dtS7r42o6zSp6Mx5V1MhSmTul+Q1rXdYVFgtbMiFIjtIVTWLyvAGG9VxjuK2CcXSqDZzHAL
hw6AgMajfaf3NYcRoA1JKK3KHFV5uRqQu03xltUQTvOHwn5xpeFN64jN1p6ZMhtPFyaOmjuQNRyz
ptdr/GLkbTS4zhPX+gvA3agq57ho2YmuTSytAUfQX4Jzv92/3RkVxqBSbN3ZH7rurBtQvICjGeu2
BB3SgOzOjVAe9WIMKySAKtf+diKPxro/Ie/Ux89ec1+loUdTm6dDP/3ZjCrUV8t3WOOzluMcc9IO
rAlYhudRWY2V1z2qL13LKrePyVIfJHGC3oT6arFFS2P7zDxpcvStwsrQCvytOf2Ba0bYOq3XFKUP
DjnzypJfGHJT3ZpTeKHGeaPHdvlQb21exW0qvzbRBPIPHde0gA3xbFuJzUQCS2hM/ZvuO+ETel5m
uNh2sOrqtJP8gLEAVIYiNNpg1ADOryOLK+bcS1NPO8dUXmkD6tso/3LaovXmxQr7af47Gvl9b0vH
s9xfkIrHc3GwISJr2cYVxpgI2r2Ie6mjSoLCCrhrMVTpYBs3JRI6Q5jm+FuLk/M4jSCvQEWcT/or
5kgSJtyjnmOnbCZmoIoLmUVYW3exOLGJZkpp2GdLrcdR6cCD+4gUelAZ9rVytCP4VNHaz1eb1i/Q
k4M8ury67owCCRtOLzKlIzKaIkYp9Davv8ulPBQSbu688HXB/XWpAOa4/ljVX1DtC0bShqsaktGl
oSI8bURzmowxdGgOCANR2xAlbM/NX5Ah9kmNBJqJrGjcNTFU/7U+ysnVDSQZoylvorzaAvR99qxw
IB1V8aYPGuAhsAyB2K9udEGdK5+0+Xuey2ic2LEqXc3bFnGxVuI32DKN9bGYzW/pInY6lADzeLUJ
xuC4HnPEst3+nkbuF3y/LEN+VP0a9EQi9jt/cRdxkeF5sqrm0I3d12Z/Uvku9DwYKfl2tfk4zcIb
1s0DKhy1ZH9bt+ppYmD8DzamCRsS7QqQPdc8AOpe7ubePkB4jM6/+okFfEGZLGHcYkH+kjnS17jy
MQoY1Vb7rBGaDvMUydEAiGXlARZZ+HASNJYnVsAQUVj2SXSLz8Y6YJodbdy6bnhVCnAZO9VrGqDe
LSqZ3fZsvx3M68JQDjTPufPZmSn+DAOFvStJuDI4xN3WV7tqwcOUUb+x1NqSbl+9vi0Ou04SVZfx
XoFNoxEZEGNKK1vdHH0OMPAHMr9Kyzk/zs12Uk0eAi/8GFaXwKOj+5vrDJN6+3okisGGUr0qWTV+
AagRR3TayEL4HCaVPQOX75FKS3idNChsod+OVMTfB+5PZgZqh6chx80djokW3D5HHBAfnuZ58kvX
Tl3sob43EIKKdNJ5UjLlGfkI1yojpmue6nZzI72xeaKro9WqAgvwU7fbkdHloais/lBPgQ3pmMjs
2bmEaVEzRvtYhWxuWpyh5rUGGkCN6Wy0JsCQDrF38nbzSw40rBk3z518bh9pG2X757DIoF4wA+kW
R8DYz5v6M6BUJlXxvsEReM/zEIArivzp0A5Ad5sK8n5rlZgEilZ2vGFodDGzfZSx7rBnPpcxcvnP
bsszu9DOaI7E6/5FDhMKCb9xNG/R1H0kecSEOOt7FVb1n2XbfJ7zkFaoxzUzlAKFLtAesrov9kJ2
L7eSdi18a90iw++rGgJJQv9TTVZWrqaL89nxcw0f1cVqV8Q3Vjekq/ZJVtR+ZOwCp2izcWUf4Ha6
sjkYs5F0jXYGFce3KJqXKwHKrrPhNI2XSbmHDTMA3sOP1HKfasCBJTpFIbNab2rBDu1Hv9D3uNP5
odrxgWzXL6s+dlyITxww3uozcCQKIAI2AE0xRo3hOaXpS1keUVj4HAHI2kTkMDtRog/pMnLPbWTU
zOyqYWsZFab359LvuPPgyqWodhMytf6yadfKRJLaoXlmi5NJe5/2EPbX+lCDaacrnvZtChwyB9Jc
Arrc9TGsy2yqpt8s78Np0YKinH3YGGV0/mj2tMKI+oy2W69OrWGH9HfdfzsLSg8dBgs3FPC+agHw
Qh5HQB4ULH2XJ3qHwd9nvXrR688VH51+5ya7KlYEDEfBmuuPqd2QGaVfGW3sHpxxTxGKlT4DaqRw
Y0FPCiKsOv3cFH2qLBo6GM9GuxtQHDyhYHfhEOV1seBPVWGEm6xCFIFOeZzy17bava6jpxX5lmms
wP4UerRJm+FcbKcKUNKSuluqFUOAKsnD9I5vdXVY0De0K4+mgQxh5qFTACidzSvvPmbtFxkOLD9W
hJzHVQV0/rO1JVyGujkxdnrW6YEZBvpvf8uKjx6Z3qgb1vZRurlPbetAdAeA1oe95oES2hlorkmd
1Jznt6aVYVECt9d7MAft5dGqTl2aGOV0cBBFGtX7hfYLMo8ZajFkAG3pb7r25Qp1dVUG6G0Zf3U7
wKpc83XLPmMIFg13PW7QUay6HHJ7hl87TrR1U+zq9QW80FvRVAcXIpy0BfrX+rboQVac71WLIq/G
7d+N3d8A2e0Gcpfd05viYVa4osxyH5AfiR2+Z5bOd+DZAJf6OTV5tOZA6rbVZphCUwaOBV1EfNOw
tmvr2lsw1x2MrOCFkVkTS9CInv1qMfNb8XgYgXub9nJzKqhqtEqwoBNszEbkDEhMR95gKe700i5y
vmvNmC6iTJZWaUhTAWf2aLhkcqyLo+lWvuVAdYUZm3Oq0Vg5rEUPao8c7SfdKOqwr1HRTkQ7s47p
GYZVTLRFdqSBVncY5Jb/mTYrA9T5i2l8T7SyJmedFEas0ekv2pb7UTP2HbU6348/T0dLn7y6hY7W
z9Ofh4HZH+Vi/3IwyXurNru9Uu2Vr8MXunj2sZNmMBDmXn4eyg3zYlbtFkEHO5TjQrjHGm78aoxa
BDYq/MtSZ9jfLtC00sgYMUns5jX69juHF2A15frdGErgfqLGoPu663cxOvdu3weIlECxohvM/WNS
IFEohbVhw2vdEzmEcJsdh4bduyQiAgZIrRibM5tz+2np6iPfcv5O1xe5A5/TKPi4Nmrc0XdgXuwY
aKzLfEYtP00XOAcKX5MllA3qb2JrG/BE2QBYdB3Ivbc8/flbB1g35maLbIqiF+Btjx63JjK3Mttn
MTPHr3cy+SBCb+Ggu+aLEMfFBCHL5QswrLEbj6ViUafL8k3j8r8Q+36GYv9NsmAOCKe6bUHC8d9G
QUNHC9qsdIGPxyL9xSpx5tqseYW2nhYRAjmEeZJ/ucj1L4BCnRjrzBIOz1RMxz7ucxsNRrO5tqtC
UlTnbVjNkwHstjCfDRTy/4UL9zOn/c+3y6yHyBazTQP96n87UtSami2ub1Aft3hbBJgP55tQZ23W
kR/sPNS1vbvaW5mf6+XR2nZGcakttMabXOVHR82o1ndRI85He1WrW7c3XPgOGb7HfsU3uE1+BDkh
2AiFUQd6zmHRVezy86Cq+U9rvPzf7D7jn2TUB4uIEd3UIcVIIQiP5//k3fPOhHhPU+g+qnY3m0AH
uIwT3mbfa2dpoJtg9Rryf9oDa3VEmWo2Hf3c2V7qtgUWQR37jhvr99Bhv1qz+G8CpsaDcfuvKw61
ClCm4MlOHOPn/f+vuYCVM3vVzFH3a9xsYL9wRO4sXG2r2sBlqhXwj9IAbk6J5mbF+qz0fYgbXL3z
zwNf/5u57o/e/D/e0Q8bjBDbsGzXBqHrn1fMKDR3YQ981J6MLVwMbQ2WrsdAvLmqrBMJGnvLc1Vj
Zehm2juaeeCFXgctb2okLZs4dCQdrebMnVrC1aQLxgUgxmPW/dUeBiAR1Ub/Cwf13zfZxhtliONI
8ZgN0eB/vWVTTBOMHSH5RPgNbXXbo8p3v/7vlWS5/1Ee/d+Xxkbl5GBbuYw64N79W2utrtCtpRxd
PyswIAc4BDZ0T162kzZ7k/SwwdWxPc1f7oHe6d19RofssCZ9PPhTXIeOr4d6uIdOOmflvT235/Eg
nt0UXQD21j3baBwenL/k74Zm5HX7bO/IRJ+38/rN0f1Px6fhw9b8LkC74egtpy7aX+gRCItfPL4Y
mHjt5uqmGHJI8xtK2XRPyS2gT9ZlT52TfTFvINe8gfx2nl6X18Hx1qw/P37O+WwTfjSCPHXT9kzf
ptfptXrOb/Sip84tP1mXKpsjEYigD/ujfdWe3fuEAvNEg+nYJ0XMksUfwjGoDiQmMZKqbEv5qxk3
GX70gKH0M5rKFxKrqHg20w2XwIq6d/msN7HoPHom1/KF/8nfi0t1MZI6tJMuKHzk0YGRDbgKk6fX
HsrVN+PZysZvfnQGf/9seaS5CVEh5md2+fOnxI+QMH/tcfBpwXYuj+YrTxRw6wDOtm+dHY4Z+w1s
p76Pz0jIwi3W/1jJEJcpGHrGsYm6yCFeM/vTh/6nDvU/G37xVxuyaIvnJxE1wYDOrW8f9T/4JvJH
f3lEN98M879lMpzB/tLeSuXJ1ZsP4/NDW+Ass474MlsAqapIPE/ARQugqsG8H3cQJ97wM/g+7Q3v
qvjeXs2/0+eCxbtDIh39F284D2czJGGftmGdVpfiyX1nwF1+zb/KF3aGU/gVxsO7jPsq5i/me33C
f7Fz3WXarqf2VDzx2is/yluddpeoT1lkZUUFjXJ/uptztPWhLAP53L1DaTdR2XIuR796Vxne8Wf3
XLsQi0k2Fdp22DO/n6O6D/Ed6Cbqpc+hoZuUM3gAQT48nsnce3wc9CP68KS1UZ0sN4rlOpwelxgw
NyJX0AVLjOt5XgDXrrhU/saxGlaAc4mOzBFI292K1qw+N4clRGaGteikYCCcgR/Ip+WG/ok6GMF0
Ru14h8s7ec1T0x+fgWE4ysdLWK2PwqpC76gEMuyVCcH1E9GEmyodtCcP6AM9UGys57RZUPaCBBXm
dmBUkcn9NhSX5URnbx7jhR/QIQSVCX+WwdtewPhcOAYbgtzFQeybxOMs7CI424R1gs+NK9F3wSNu
J22yn9fr/lH4y8k4qqSN0S2DwFD5Z5x8Z/Nk0vt9rBAd2pf1OB/p2Q1oKJI8cgLma6EWFhEPjWSK
H7tb89r7/roeUIn56zM2RjB5TTCd+I2n6681YT54o34R5UER1bGLWebv8mTfXeGxc30CsoSlW3pf
A24Y5jyr7+5qBG1iBY6/fVgB80w/wBbyETR2zxy95gDsNMRX8OjEgLy83PZc7IMLSeGs59veGLgv
QwgnQn/x0ZgIlzCPeUKjNpEH8lgL2psK6vvjZXAaHFzcwfXwiFGRClRmBBJP8nRE+Guu8yHHP8vv
+QkfJmG4CEPgINHHHParSocAy8xTJESJUD2jsWGBrIr6DAS47/FQfYsK2EGC+opppxbpRxvkMX3L
4/ZefRfoM3luWnwL1CsJKImlr7X+PkfGhG0Y5zLQlWdl8xU1NYTrMAmD/VwfJz3kWwa4kdY+VGyY
hlWx3EdIJuEfjswMqikoEytzP0uwnkB78+VBRPUNDhPQOMBK40O0fKAFnR86lirnQLVArEc0p5v1
WLG0khHpgvJowCp89MdvzJ6PS4hLN/t4P49tqQCmevonWhrNdBpRC2abkQBOmrAxRvQQYq6HcxmW
erjMEWsjGA1jP013NK4C8bxmHO3X9nEtzMFnPO7xuXGfXtHYQTQEzW0Hi8rHy72StDmAAJ3mJwNt
tk/gy+Un3Jy7gwyctLwXVxm4CNzqjT01WeuRm3uCimyIdCqAXj9uNzr8nbdJHzumTlVS3sob+oXY
59iOPkCBtPoeSh9BEe6z+qvMeOJiPbRnZ8fl9qw3dM7aT7XA4tXL8a6uLSKmkdGIJiKCGmLYROC/
Yv8gRMeAYcICMb5Mivf2vh6Q24e4CGmZ1qlxfPzSGludRjrOWHyCyInzU35qMqBpju0Nf9vX/6Hp
zLpTZbot/IsYAwQEb4vGvjd2Nww1BkRppNdff57a73d2kj3UGISiajVzzbnKXg+2yT59+eHicelH
zmtsDoR2VJbFTPPzsT1seiLd1fvBrT/hYe9Pi1zONMV0B3BUsOcpbkskCy0T0cqY9CbQUNzXGEag
HwwVwbp0Xrfcr4d95oThlJjvapdtyE1d5tCwd899gzgAFgYeWjsasGNng21/HV6022CpHb9EATP9
mFwGy/5Q2Wq377HzKzedxWPpSrmWG6D5zMCZpzP5lezVyfNCWs0xNRYX4yM0bsXTwz4IRVCP8wng
vHiXUnOsHXutHeWPvGTzSPr1XDzxz49FzRtzApBu9vHSXcKFvi/pGIe5TGfm0tpWR3PZcaiP1/Oe
04qVV14IIHyO/eLcPpPiSA82skFjbQyLmTGxh8ZfvUdNu1D/kgs7pN76NH+7pWPzxjjPCIA2xThb
9CfPjfFXzXqJax2zi7zyaCfvXf1Xe73Jl4/MZ/2hyfDks+4YjVsnd20n8EL/4T/9xC+GpInuH+3W
vcB5Cl181iE5qTaDYTxMZ8Hc5oQeF2IPkOCZfsv2ytbgF/3hx5HHpvjJjP76xvA17o7P/fuvvzYJ
XNQJO217uUu26ZkrfdVf9Bf6Sh8/RetUPkDH+rEwJtklWr120UpauucixXCqf89FvX/twk06zmeI
uuUbX+NwQzFuH60oUQyJgbCZHR/b3YAZgic7kkzUYeEro8IvfG2cTK1Zdwqv0Bl4jrcdNv7bM8VT
uNSDhbS70dB2egtt9R6tMUy8YLoxI6P4NYNQY6Ll/7Q3xEjHvLIH2ualym38aNz4VHX4NTyT2fOq
jZ8Ht0fxkAJisjLfT81NZcsZu3DM2IydMinSUQh9On6D3/Sb+n5WL9+Z6Sf5lLCl3ocb1kvr4qhB
yR8COhdrJOuL8lJe2B6XeJLiwuA2OGoNaLSMETDL0iSXAkOFeeBxCeBowE11o1+sFe0ysoX9h87o
txvTPu6s/vR++hdj/xilv++vIIRhOZ3Vt+jYOdgWybl9i5yajvtgGFLxPWRv8X6L7J7cn33HPuEk
r9qBDUm3n7k5w9Z/BhCrRbkGKDevSSd0uCrXBAeZ+2NCpteySAXF5HT7WvKUMroViv64//uq4FaK
hzIqmxFMJHZ1or1Tw1YddFW1BX8Usw4Vp48liiY6nwgqCQk3f/j6d6Nkbv2ZcJ71XZ9Wy/eEjTjZ
ZfkL6W5oGiAVI+NufCc20Jwm3sCwBy4rOyfn51q7wkL4VsIeB24z7aRFPJf3dJuss3UXiWKrmi5c
lH8RKbkJQPLwhUt6d05rwF7wyidJt6Bk9FLdwSE705Vn9Jy+LSfoRq8b3fj8zz76TRb5uJoFQ7Mn
7wzcCYjhl94Pb56Ea8Y1Zjiyp0jW/86s/AH8hzr4VRmvZNLz/GLW+e0kGisjZdpbVK14HnqbbhWz
FrvjYFnukT94uqvO41tJhN8uilWki/or4uOHdTWvf8JJtPweHmt9KuOwdNsdQPrc71BdDs4Ze2Oe
9XU4rkTBEGjT1Ce7xGoTr0zY/c+ef5Cni3ChHUmwNtVqMM3p5agJmDv6lBu51ikehA6xnJKNOmME
G5pzj7dpKsofAvxTRaz5XGAorCXI4LYbCEgcHJLi0WMfk0jgJBcZIelzEa2Y3otm/Mb1fK/cfqtX
iQjOq+n2PhOYGs91vh0cklG7KfFpJXbiSdYHgr2PTx/Pb1k2ytJauuzDsu6dtTFNqU/RnT3sDk8U
MKdBKggEJu+PaD8ebSStZflXZVycteS15liSzMBHeW6kv3+zzmqyIsXD4deL7w4iQ7WEaccENDXo
hCNYit3VPr1Kxw8nosQ/6a6v+yzEClv9WKiTwlVGeUyNga3ixZtSxcBpkIRfHpHz+At+BmS7ZIKw
m3cUlvobmFG5oJaup1QMRMa1//QS8T3p4/cU7ukTRdXpjXR2CuXjxG/MXDwOBtkkHpdQjkup/yo3
XISXwZYvjD6hwOCWXYzWzfbpzP2sk+l7Crub4v3g9DkU0Biz0B20orzCDFilt9dAvD9OEXo4Hmi7
9pzDjz+hSNnZgMomFTJWagW5jHNjY0O2aHSC3Ct+kmUwRXvh6BOd+iOsIFihs2ymUt2BjOyoh/Ya
bOTVmU5XuRo2M6Pu77fVylKn9sB9hSMlGL0aT418LRfq5rsaqPdEXUdROKc/6Tr76sEWbNWhIdX2
ewTrdQaPH0WHO+T002kdoxYZg55EgcA/IFqIkZHFM6s3e4AVfLAhM7b+M2PAULDmg6Y7+cvX7J9P
677DeR7XbtQgr5oMwkteDzsqm0ulFm1LnNDku28xSq2RtQzWcoap1K8SL9trR113BvaQwGGsLHmM
f54A9BIT1PAbotXgFq0eG7t19aP6HJWmPyiPRQd8XHmh1R8bUTNmh9qs9bL+SppWbG8JfcWJIoEZ
eD896rk/5sG6FktIRf7AP5fkcu1FOUa/2HMCz8dGegNuc1W4L4U1MpKRTnYB+sAVaD04IKKbfWcy
e3pP3hNzlK0B4s6kYi/kZJivw3ue/YRrYulTcS2udHe1Z7TsnwUj01OX2XHw85omJFeqU5+sp0gL
2vEMH3zyLKBpLBXSkf7yvhtjXI0qUjIo/b5fLC0+70FIA3OEqCCdvWbxLJpp227ZLXtzc6durJ25
exyCn96amOyYEr/2HNOXUX+JJZURncl29sJ8zwkMk76gwz++/rebkYDC0vVKtsyjLZM04NDQ8cps
8nGyY+lXIKDKNG3THOLldxT7wOBOzxlwQ+KdHB4L6vZeP0Y7/Wav4eCx+JOP6J/D/WM/2DJxuqP6
gdGLDtHJ7TGUAv323pu3Hv3c3k6FO+4LQj/eyHdiubTWSLkb8OyWj/2jpVDLZl/SxjVH7aZsgzXV
YlJmdd5sm606r7YUFpY4kp/kxz71WVD34mCyiUg3HER+HLj2SlridiiSkRtOA6K58qLcUsKf5MKn
U6XLxKsng6ALlJe1rKr88WltQUCuEYy994QM1lG5Rb9PJgxZzKJevCfWNFv7yVo/4PoOGOmMXPus
Xct7zkwY5oy9Nit27eW9UI6DYwlYQehMmFFiEim6bNMZV/WtxYBQGwK9xrYXDrpFOEnUkAbs0vbH
WGLRUx1KvJ/LLZjkIOhbNg1r2UDOC2FlJ0MGiP1eeRPJiYKkgnVKR95GhImoN+BxdSdSKv2qkCS+
zgliGX2gVm/jadT4ejYJHtO7CqkgdmvTebR0J0Iw76cfVyVlfrioaJizrPUPCoUxlHPlEl0ZZSWR
04WghLyKoxs/jyloiXHJqU9eqt9sYrJFtNCubJPJusCnqU+PoivxB0GA0YluVwLlhZvuaKN+Q7SB
URTG+fkHxYGeNow+mxXSjp+b05LfQDL77xJ1imRO3hMkJsYa3O+ffW8DrNYI1a3ZCse2fYjh8b2J
BRvU7pLp4JiQruIbd98dFW4e8VxGehfE4iztHhQvaqFO/XB6l0b6WtYC19dNrY2++ZzYEIhGX5/W
4ZvF8Dml6Exap21FjH2pfWQnmoUdXxa2X8HIpo6vOV+NsphnYuIReZWOnTrAKsArdiu+pcMcsa7t
prd/L9LVi3Fbh3/pDToxfLMGtAOrRyjBSi2pGAs0qNCEn1PAKhsyM3mpVykQreV5PkOHNYs+FPJE
wGWnIiXKo1qP9cPu3XRiIrZdBfjqo0KVk6NNoLW5DGdpS9uKqcPIglnEv/bfYxodKwgDmvOWEIl+
qftoDJziCeFNfOb1BqoOLNLeHjiLOVaKHrX6yCXI/uzrRbHMznw6K+F5758aRgnBQ0XoVZ6Ni94I
VVqcHqfvQmCnSG/qDq6B739ZffuHt1F0h9ItZI/XzqD0hIOqRSkJcE4+EOqZ223+akQhA2bgyYHD
9Tq/KwFrp2tFeM1vZCq4WyhzfLMvIN4KNpodOdnl6xeNzJAhfhe7+tLs2jMDVM+JEW3BjYlcNfO5
O8xa7g6FZ6Ih81b+vQktyFj+3i+3ZUYCKiDnBYAgAH3QLE9odLHfgwpWDT5gmJbuq3S/9QSkh9mV
/pbAlvWcgI7IjqWiGhKFJxAPOweyh6GICtNxD8+0vWagCYJSBZ2dG+cubguB06N2ed/Thknl241n
ZS6dWLTcQ2EzCOQdj55OmrtMCWJFHjC5KvSh4V3ZYMP5JdfDjEayAREeXjB0dbV2CblwWN3DD+3Z
4AF01uAXRkk0Sjqnyl3gks/d6BwQJU11s7evE5xFck6BpZSdMwjcGvbVvyyA3QXbzecS//5LpD4i
hD42EN/QrUE7WMWdSEyRojGjL1Dr9D+uXfs0aIIfMIiHkA9aArNOwMRPn27Q+NTN2ZxBiSY9Ba4g
nE6vM4TxdYvM+ZQORJasRPghQnb+2uZHU2OvLhgnQkJCMJzQm6LHS72IOXpRQG9/oTr0urHKtdgT
iiGURHKQuxC2mvs+N+QjnWiWIKE7DIIGsIPQjWg/S1b1D/3BSogy6Tj6zF5kpNbM6CZxhobAZY3D
l4LZ+o69yhIovG3auw9E9aesazzeJSdc6MPiF99z2nnlKh6psxxo/SMevx25JwxeHNxZn+ub/ul5
Z/0+uSvs9Fuh8BCEDXSzr3ORm2SSjnbGBBmr7kpUo7MO36K+07+SkQfrL9fvSbvIV6xX0LhvI/PW
wHbSHY6ehQ1shanEd2BRv69/jqIP1dU3LBa/CP9KNqtKUIDSiHkbat4rdmke39zQ3jSCJVpQBH07
3Y4e96HEHhOik6cT9Zx+z8eWY4M4obJGeiLCGkmWNH0aMNzvy6JBliDE+dw6ZgHASz20tDVt6d4Y
HNbky0HLBY1eP9en3qogy4HzEYl8S/OBKcn7rcb7dkcyCOX4OoXTilwl60QJfehanwMSIwWzO38M
PFBuXsXmMf3xb7o+CmLvBc6oeUi92YA7DqZGCoVGGt/nObp9KdOkvxW9zQgrBzTudEuLvNyHAguM
m9dO70N7OGlxehaBLbQ7p85lrlGBg6ZOCgUQRSu07SuTMdhYtPDXnIrW+B1kEedLZn1FWMHs2dKP
L6xh6roQHq2TtuqWeOrnXjo1XM9RJje7etEu4psN8p4jkhP9O8Wk+JZMtFE1VU86O0iSm5DQgCjc
ZXqrXUm8s3UyabbfiM0BmL/8Rb3+nL87bRfAktnEtzdZd0YLEHJhJs37Hi1R3F57v/XpNaUnwRrB
OFgX9xOsemtv25uSY00F/78zwQ2L9tZZXT6JjP64R8ZW+SF6vVk/6src9Ff26Tsq5/myHSae8fOc
UkqKvFczHIhP6T9eIyaOS5akF+NHQidX138/J2rgPf9sHBbWHOQvniSIHjQRw0aHS7iwJxxs8loS
sr+KIaEFQSiMOA1AwkDVSesB9KEOfCEZwTylA/3MH9OWrAEZu722Lcft93FEbgUhsRiXCDtAz9i2
IfGIL+HIkSjAnuj98RDZoy7f5eqIE7gCi9q7+/0lU2JnCp3ty9kJu1mT5Oq5CH50SjzvvbJ8bqpx
i7tAIaWjRNEcHVZjK6SIm7yV3kvzZAR52Doa4Gs4L6DLcqHO63m+JfYiM8G2guMMrmA6G/NfhIbb
aInFG8egrMqJEdqw7CqoYsxEhIrguQDjuOYTQQuarnajHIK+QwhAXajHprR7rFZv/9krN9K0jKWC
Mv6G6yOENOBjXPqlDKvIMkGIsEVUPmOZuHF28nN25gx0CZeEpXt2SOTJS8ATVtmwG8G8xSlaZNkt
WY11KNffMVen7hUwUPAHPs9Yk3u45Sg5kF8bcFV48wZaZnKVEx2R/GcSbqqAAlhbgp9Uv4qgjqJ6
702+KoA+3ud0+1hXhw9zUj/bBIFsfcU9CNnHTmBeaW/4demzgO0F2ALT/LoZm0NwW0rSZ1nJkDEt
y0yyG4WBzOCkrqLr53fwFLAh4cXTKfdjeB8dfa9rs72y6SHsRQ+Lwq7sCcrwxZ+2VrfGb3oVTDa+
FYvd26Qp+h5AwRK0XfhlYqC+gwdl3TH0heqCkmvgCvIZxqeNRhX74UKuwjzhDZ8inPrxSjtidYub
wdgaw0qdKsmshsj4FFEmwAMIcglvlBdTHFSBfAxZODEa0rp6TYgcgRh0QlZT0WAQXtaaT9WMgUED
FBlDKLHBLrw3hyeRC27NpkuGo6H1CMXjJz28DnAm1VpUH+eD/aqd8OUrj3H6Z54tMDO6iaRgMUIl
aOImW5yhINwARyQM0eGp5/7j6YWZtJla7CDsR4NLSgC1ntEFPSWtNQFaPaIYHWuM08T3pL8ByEDA
1aQ7LoYX9cZp+h53H5f6L/7DNxHeURqrTEJalwCSxJuK1dQkSMLggXDBLGWmqz/5FrCzONQnVZcT
I/2wWRDOGMsh6lbQjQALH5yye/mTrQ1K8MWq2gVYm9IFr33ttGN3A+vvP0VvAcvV4gzZ8PFUtMKS
irt/mRVl7VqQS6gknfjunujbDkk+C464mxVXfkXzGx+7bXFqz+0C/HHlfo/ZXxI5dkc0CpIDJdyG
m8ggtsItkORUwriGFW7XgahmngY7KAYs48R9fh3iWynk/gVfpkiWQGJK6eQsmu3nDvQZbfODuur9
GicCPpZfSB1fg5blKqCzaM1BRgdw6PdP8xAZowc0SyAyzfu+hzD1EmPRvYcgsOahWOIW4pu2o5gY
n8CiKTYTUGcyzyVYIr8tjj3a94EhIjFcN3JMIGhj65JKsHwjToUoFd4GY0dLLXlN/UP/wFNlR3xN
Wkoyz+Vwq+0PGDoxx4Ob9pX1bDIpvqnlRZVHNYW8OuoJKnfJH7AA6VwffJ7Nu9lKGDU5s2U3wBaT
9n8FlXKM4oA/oPHohjrLXl13p+zqQKyPIPV3AnV1TOWKLC8WViqjQNC9ZArOcHkmblMPk9In4inf
Tvz7uXx3GMjPPFl/7gStoPAFBoZXYHwqCNOdhhzp3rLVOjFVJNKTsf+P6UAuQ77vtn/ZnvVLsM9Y
BZRhjtFDEG6GECI1CbqyPYnhJR8PNatG1Z0YuoOQDllA9DbaKRi4gQOjEWlwJeNbdhD/ngMiDuqM
hJesdsq8DzHr0UyAmJkZApW8JgCS/7e1gNqFJdPYI4OZL3Qm/wA1lSggntfOq0MgLDI/9qK1shqc
SkzTVcFvadDRnQ5uqOYn+rjT9UlRf2ZN9Z52arK+Mi/aMz0Pn9FYe9LNHe6tq/502/5evUS/A+lD
3n+PPzzG86qS32tYGuJ50dw/zOVLtjK4aayPSTzt5q+1Mn4fwgNldi7ggqMH1mj/QOWrcbLBL3W7
HlxIorf8Nz19d5Q0XkxK2txsmq1y/TzdFBz9e2Wyt+GkKKfF6/jO/EJlBRFjlQ41Cxw9SRGqAWvg
G3c6QVVsubWiEPcihVTBnyBZ/JCvglK9rvau2xBvRqAFnNDH79Hz4Fbto77fvRe56iDdNumOA1pP
HgFvDBQ6m8XkME+3ujtvn+3FJ/0ltrIoRLepT1i9GlBE3xJQ9khk4x1NsEjHqCdAxiGbqioHYghO
kfo3hq2N5tmFWPIFl4HCMUYecCkUH1AQW7IyLAQqNKwgobEm1lU59C8v3dXtURzCrnZorDHQXGjQ
rSmCOx5bOwHwGpYwSeozJ8cWGmCYGMFhX3NIiBKuB6NDwU8XyjSegStR1FuVhSMbH+ASo0lDJpdf
Bs/dq1m8E2gkNXBjSOa9zvJZnMwbckUag1RLk9CYJguBa32J9eJLAdAt8ToBsfkRix47Oj2G5cOL
QiTBmIZx/4Ngy3fU22Ae/32Wvd/gl1Ah2r5/tGlCJAcXp78nWolPrC0fDk2DOUiH7zfnL4piBLc0
s0lUZd5mUgUMqFirMEq+WxIOk9Gj9HIm4yARHVgTakRFeSgKNFPDb+6BsRAdfJBUWrRQm0jppF8V
Pv3VXqaf9URwS1Ov6n6Ql7aPTax46u2zfB1Sdncgu8nc5uG/jFH2nBKQKV+3p+yzl5cA8vxSSc+r
Y/JGCEWa7waGH4bzd0EvitU/mG4YxtvwaqSsdDrc/FW36sj1cBmQFYIJ+ab6k50JTR9MZ5SBmBB7
jlFNBpDUMoxznhr3QBtsH0qqTYrc3Fh6flbszs/tN5uGWYQiitkbaWnkv04QLJRwahuYRWmvqnRu
h+O02saDRGjWOTubs9dvugvy1UNf2zZmyIjE/LFIiekJvit2pSF4vOW/MUDe5BsN69SVGEAkUAY5
lgBIfprjkmZDqJ3c6kMzq3Jipss4ApRr0WxsXr+PabPMl587MRHlRYMsHquGeUCSZDMbhQGhRMGU
ToLnb6p731RQsHHVC+VVUPQ0Qhx2twcLWYOGRXLD3L77i9S89Ftt0kvhKVAGyfiIbeKltCqwd3V4
svVl3dTMD5/yBo5JC0Z15Fu/TcyOYiO+aQG1itcNjE5fCfQpYBlC+dkHw1H01GWf+dR3ILSYQGHm
LMkORbV7pNt+y1pKfvr2SmELFBwXtzn4UF0UpYXPWRjpZJBcXjZpUer0No89fo6+LUCxxHnEmuh8
atsBnLbtw5NQKtulDUdI93Z0qPtu31oU6jSuYMBgxmF5pTdcAYOaf4AMUUgoYvAbHhrF7wUeu4zA
oANsqQUpCFs69sxpNFgWwYRNpFrGlVBaoaeI6hb3fiC9175qTyowRDtOiuHbHNcgPb1p2puWWKsM
v8bmSnRI6ceuYst4l4KqYZE6gaC8d4B09oWFP6gV55u7D6DpZJ0u2wVGqqaBhflroKyKqGyTbSPF
JZEAq8e9/itcPQ70Tujy6mLH67wZvet7E/wFUeSiYMvjaUDkn8arGlF8/g32L2UT160+Lz7HdzrC
f6g7ijdB2F5eqDSWZrIJv5uwP1GSS5Ne3tYaiLdUMHdKSXmiGNfZCulOhKAK8IEYXUKXpLcaZi+f
qe0IK2BdZSoEZEvfh1J2YMBheGUyMWc94sSp4Vbw/Auh9Nn6gYgHIp1n2mv62wQa3daW8Xdqhtfw
Mf8wKVCT9/o+mijAa9w+ySsGD42yyPJt/D5+imkSTNkCUymXmn6wPkczuj1bPqbLhTbYxMHo/fHQ
3knowBrTGkiDeVs5aPqSfbax9wQdIMHx59b7HhvQrXu9obNBsqn3UiUb0nYAigf4JEksqBkBWQDy
FE/0ZqrpXqIOn8kwfVEAcNxPjN+fULg0M//DvhMN48oqC5xSHxO7pTGLexp3QzOgzcdYUYbcHq1a
Ri19Jei6hEjIp8RIZ0BCn6U1zbfYFDvbZJ2jqRLtxq2RdZd36wrAA65kUy9ExudOjbu9z5nDl3SV
Q7l5X+IdkaQNBUVSrdThZ6hTayJA2L2OwcXsOYrqUs4AMRkEfrsGP+lT9g7m1jJcqAW9jJz+GkfU
G0KCkWWswgd3mPZ/9J21U2aWG7o09lg2oM7D7jtp5m+GkBR12zsAEiY9L+1LkeFgZa1GxDysFPMU
/4AHAyTS4SlcfgJ3sKqxEtYum1IxPqLjGoeLfEaxh5qTRtFB/bMt0AmXSvpkDuM72wcQkNtJPelW
j0NFw605QWm/9O2/3tcBh7f/CHJN/72BEZf+2lSH+vA/8rF2zNEKgA0L+DvMw49EFSp8GhEhhd8b
eTgJHzAHSpFKc/Ht+paURN/VpMteaPexor2ChDwtHwIHFb7JyYh5fGAfkjOsLUKFvv6vAAet7uPS
4fPVzajXxNA8Tr1WNFPqtgt7zIYq1YG+RT/JsBOxzyBDbvt4KssYShRsG6Arl9zS0QmZsxH+dyQp
OuXEkhXzqTKleaMvadIt75AkHPobCiYAvKxwk0OzMiBGS64TKpV97UmKEHuFiYQV+hbXKzGtkziU
CeB59t3HsO9SnXAIywTghqDZh0u7EeclVlDtHGMXDvOR5aUje2Z56Or4E+LzUTh/wA1uRgjphhKR
J1HbhJPYj11gfGOULs0p9Bjg86UEt5AMDeuhDN/BISGav1zg3JrKmzXiFUuF8ytyH0zJj5YwC1qJ
KAVgrYMNx49X+DNcwaI5aK85kA7jF1EqJH8GWQdxIPntWTOePu/8tsxr0Vw5p+c98glMJQmkG3G3
+GZ90yj0zlNPZmcIbSP4Mb2y9h5l5QNaEWPhsptDN8KVNIQDfNQ2+QFrYdlF22iZzaMlxFgXPc2Q
llWcCD0xPW6jfM357wvr/I9nmjjQmBnszKGGNvrvrzgwnIlkHnqcwopnS/kco83rvG8aehwZ6pEc
x9h9Tl5bJNXTt7MrBTpYXzJf81Uzrnb5KpiUi2zzpcadr7KN/A0s0NkDdjNsnBHkbPcLoURWvpNJ
MqHKN316kslnjtCGuHAAptyu5WMSnuFEXomWOA1YvyuCzWnCrW1GzyH837GwXXRNw2AWMAOMcW9l
74xxPl1dNbcad7NijN7gyDId9och3LSPE4/7c0j+R1RhLFNIdvzQuH3fQD+UTLXeRE50SZOTk9OC
UZ8JthWBcgjTdhH/yrRulsBFKXbZor18qMt+Z++F5MXLqy1hQUqGPI1y4H/qfraQxD/0DpSL0511
jFc0QrwRpxo2gjnnfaFPKISk+FeH0tjxGCK9qzpykVhCLpx4DJ40lOeqjCQZT50YQ8lCNiawF5yv
DxetkOVgcOBilo9V3EBKWE2abh6fi2omj9a5zb8vFvGN90ndQzCs9wRXD2rYxt9AIKQWRLAwlSwf
wE5cnx7AFPf0CdXZ8lFPOGg5YdNK6qTmywMaEwNYTllKkgXScchJQB+cQQW3wIDN+IXZ+Br3hySD
cuRppwX7NlxIgicla88UrxmNAieN/5noy2iMatx9Q/9ThzTwmkkz0i3xCJgbaXBqZ3+E2GdhJ2Da
8LM8+7RwQhCSolhI4ftTM5xAb4D/nvvqXMpFzBHhG/X6YklQCF30eiW9Zb6zRsVwvBkOpWUx3N5O
/e02yuW7eTgDx/Sg+w+lcYEw5hvi82u4t8APfNMLh6+pOjY9wIERPSM8Rm9G0RYIXF2qS/laNfny
nv7sZmGrOLaArTGvJvyIasJBRt/Nd8H2gjMUZYNLeQp8y+m79JYSkNq93uoxLEb5Ad7L9fHzuBsn
DLmsCcOiWNnjYlqNiulgoWAbB4sKJv1jrniNUBxeH92QKQ3ppki+H18tj0ruTj2ppwhs82Auwrl6
0gCZ6Ml10Bf5lLpQ2Qp7Zy6CWcFfG2NCEV78nPTNvz9qIOulEq97HUgCZwUFhGJqUJInQOAEMa8O
aLmbwFiz3Wp0Z8dd576582/ciIQzlOfFq/KB7W4IwaaJfM17OgOPt8pfyx9p6OWj+0b+2YDHFBrl
r+XXfbUZcjge8H2/y/fC4v3fu+7IxYYD7zGkdxxnwZigC+iN0yn+bBz4PW6U4YZDdVz6yBGct/v/
9yTndctpuMPVhAa+3NrvMPfkK4b7hn8X+HTn8vU5d4vHtODhljbMC1hh3Hpmw+1wWw1XL3G7rf7z
Teo4HaWj7+I1Nb1u05+lcHTkj/zcxrm93drPvd72QPbKnGgm3G7Oh+0BPXlcw02ZOg8eUX/Gz91u
lne7yRn439GZiZyd5cBMHYI7o4CQ1yXnJ3AanyD/6iZ/lY8MNx/JtxuuOv4O+7PX1IImJIcAzunI
clZ4TSZKxWfQ6tFdDRhLes0M5ZgS9DgrOfw2qoxqJP+XI1z87xFdxXhFOlewtX9vRzHAONJ29J/T
fToc8r6Sd/vfrafuwpSQrkW6G+lmmH6CONX7oj6STkQy3suhJG/C4maBpixcyR2nqeaoRUUmFy0d
BZxdAkXHhH6fI1oaTK0pDQ9dOq/N3xP1Rz6X4jB4X5PP3Jq+J3hqT7oWyjEcSOqArBElggngBNZB
2od2aI7kR0julvySBHz6P/Ga+e9VWYySX/JTpG2BYTaSVkYeM0FJ1RIaAB8L5Cpwc6XrQ1qGNEpH
ksWXU4olED5f8qGBas2Ay/8d//N6M33W36OOxhP24O9jWXncjZsxbHYO0/OkrsuCOf9E/zKA+9Nu
QKw8HZ2A1LCgvplKjJrttLlg+ANoY3DFPmKyCfCtF9P+8u3IkX16fLdzGehgA+fFUv2p+OFqp9mk
wSK2w2Yph/ffYfnwOT0QhT8gDDvL/2AAISWTLo+e5+P35T+rL59Lb0aatu9P+qjolJt0MOdg+J+f
+RDKAVj5yeLj5WP5TIXj1Z90UnWDWAHpwO21k2obm7/oXLo0Q8JNIaNKQq51lPROKRiMV82smcUr
KSGUH2ZSLIooZdQd6JPdOlYwmPTQGYHF11DgEvdRPYBxRi+wjAEuw9wH8LgcBQ+eP4dVs9IfvTUd
YHLJtqF9SEXZVUEMlQQ63VYCJDZx9FNDKAGUMOJp+JwiebfxHeq8X+6+hI1hAUDv29myHgx72Tjv
r+IIc9t8R0/1T2mXdfTzVqkehc4z33zix68Rmnc71j2FltnNtkMlTOmaSnYLCk+z3yqq3eeT4mV2
fVBS0zUIL8pSuSZEhXoVT/M820Zmu2W/RlfZqMbCVv5eJj0pNkVzr64ZbEGqsdsUVNgO5sYzn3TF
oevTmn/Kh7pFkfxUJJO03x+9EuqzYAh0lHnBDK10uk+ZrBLgi9QiM5y+OjohDCPCn9TyIwu4Wa9r
36hiP2NDWUFzDPuqa7Q7TgN6o9De8zvTdSrUH3OR0YMuijqfnqc7tCdWDq686QDwA7olv3tz/VUs
1HajZaqs9BtUgwYfpAL0EIEMWkabku72YeyrJQ06qw5qMQJ5mnt9UN0NQNOyWJ3ZEctIAQcHNgqo
jj8f5DE0nwrHVD6yjuLrsCZPTq1bvzfUZjWpqCzoUefIs1EIPeMHTWUPwWHyzYZKH3HIZ0BX1xkt
iUb4M/UBVFOGE6gTpoLI5lwAaMBCQqCUbZ4vYLmqhD0GxPn1k/iX5nYeUnf3lcz/j6TzWGod28Lw
E6lKOUyxLDknwBgmKjAH5biVn/5+6jug+3TDASPvsNb6kzAh2NEqGpEXN4Amhzr1EnwjxF/om9v8
iIwxrU9sQhghPLv+haFuW19DhpqOfAIgYrQVph+JY681haGJWhvrIWcKq/OmQibL9sG9bk5N89mm
t2hF2btSzyrMinFnXtKrBi8Mf5mT8Upe1lS+jo2JURenKaTKbuBMh2iQZ7tO3VWhjxO3aShngQG5
A1XFCeQ3c1ABjgjo/FEFbO95HULhMhQ0d+1DSt6tBzq8olqpxTpwrDXID916lQAgJfKNsd4AhmYl
3yOhdRgPNsymhOY2qfJZ6sVrx3MTVvWvko5s6P6Q2fW21aA7TgykRuNg25NHIJQvY8hRJ5DJbMs4
knX0njbfujGtcWaNI8J2nO41MKT1pMIJHUCCWyXa2qm9z2OqyGE+J6b9HjsKfFMFLmME50AZ/UK6
25VvguIX/2LtjG8ok/UJ6/AL5vu8fIaLtkC6O8JPmGnWw+olYh6FF5x1FNM1GLctIGyEcsrymuY4
iu1onifjbWhvTPmcAjuRciXX96i5OiCVA8yAYF3qZyn2oVNqaKk4MAr10EDRaDzXRtXCUDV575eN
xfSq8JV248woi8Rmni4ByjJ0QsohKW71hldeaDc120RoyWcATm2tlZzHVMQMqBLrvUnfM5U0iu5h
Q564KXT1Tv+IzFuekIJwqDXfrrya3ExG0xo2hy9jt5NBWcmLKJRLk33l+H3l6VUNj70SrZDL9idJ
/u+dSbU3CbsbdBH9TU+3dcVws7kX0vuAii+owSuaU+ZsPTeQP0WybaN1KrwUvmi4BpLsiB4RV8X5
AXhTzLXnOL6i/9X9rQp+WvnDJLIMtnPrZUCuSDPmZ4GiAD9ojsicG6+H8I+MsFlXTBYXl89jWa6B
rnEmGyeXlNGo8IEL5sH1a+kFJodeHkbbMywAmjVfAcbvTYyVOJVH8aHgutROzyr45D8WF3TFPJY9
7qr7uPy2KBb6NXOr8ZddGFFW6At0oOIbg5AQM5IRwyB3cA5Ou+8B/sa30eI8qn1eWhBuMPLmhzmz
Cy1smf6Euct7Kor1gCestMbnp/nUPsQ77seBtNHqD/xe+tqHZo7Nz0JLzOJbK9busnFXKZWd5IbV
AZc1Ndmb0qZU9k7l64nrdWjoxo1Rn9Nqr7ML5GPYHiT7PWRuWeh/Vvqlz+dRZ7VfAvVTWHsSHlgF
hMgM3SGtLiP0zG5XoprACA7pCQJomAL6LSNaFfBd2ciqX/O9Juigio2VmUcjmdtw2l6aT6Ayfv4M
J2Ax8XuZAtycdzJGe+M5Ug/W2WiYyq7Aruzon7IxU0Id3ATEBlXF5E9cbs1KERsUAMzVhe6N1rcW
PKsOKxS/F48h2RKgiecQagnmvC/xHi82wMR8egOd5q1xftRvHhWQqExwCWL8haXlj1ThwPh9vUGU
5awxa260tYxhOiiyWA/JRnPeI6rw4EX7wPMclinvBkfbNJ1nbGZtP3K2kXJS+4OJtT+jLSzoax8C
JIxGnrXLMwEu6R0/jo4OeqUVwHKzgWvKvK7+p6KdftNzPEHP5FtAD8xi17OAsAwPuEmeV1i1S/iO
Tje1XAcBBmW4EL0w9pOvufWpluCDbgUmby2nbe8s8DWixH2HhKVdwdmwFd/E4s4+Gfa5L7yo4VDa
lwxF+NJqeXNhHeOYF+P1mLsLMXR0IwS6wivlrY3ze7GGYda0EE12jNoV9NpUsR2P4MK6YSY+V2el
94HDOnvNLBywPEhfKT6iYeHwAcZDInB+ytTljZDQRkXkDKxV2U/GfRewXkF80iOzyQG6/S90H+Rf
mHoNiIzUBbOfqPeAIKCfO8dR8hIJs2WX33pmvIUwFchoNQ5Q4HwkWgt8hlHi5AYGGjgkCx4S5Axf
2cE19DW53Qi2jP30zrNhe0A8hbkGeyNHqGJhbApDcAvMDiPCRoxi/YDVs+pR8aMwxtlrYC4mnxXn
hWoTNKlyARWh1ksf/cX4cXhRA0xnjugFEjYClz240AEJPWIqOr20mG0ZXkpaCoDcjwJxAkiLfr9y
eTUgzw6eg8jMNiiSMRoksjC0LjktDON6UhYoLEBdA0zujAdcgpoDwdwH7Ep8WPOdrvr4VbFu4YLm
jGqD08KroW6wPWhJ2NazEC0Uy/kyyUfWENJPRYehPhT1OjcuZnEY02tTcXDiYX+KPKN5DT41468s
Vy8tvdxeTXfcfNguPkfzMijrKnTDlp6YSqfnFezyF9e2XjI/G+HpEX+wVrpNucdHf9i1HMyrOj6L
iPsDu6nQBDSzADSw/Vw3tnlpRJhshQw7IbESXD2wol0PsgKLSr9MBc6Mg7qp0HPGzxhC7IS51Gjn
9s1ozBSWeTpvrsVY2Lji8Y8hnuyTjtlwIBCNJoHk6rNFT6vizlgfIx12kYpN2fSVTPtSmYBZdz3z
FabgJZIrIhU6LJqSwk9bSNnghSogtQk9tOX2/ppwrO9xSXCd5MLVXoKUFRtp2M3xvZ5vsGxQRyk1
MQlXWT9kaeLCLJGZpvWv4QBA/xIGvW/HKihjq1Wboo/sV7wH4QyKm80qlIPLXB3z/N9gnxLne7E/
LBvTdzVkkugb6Zwoeo1Nyi0vATO8mEysdBiYK3Njetn3EOwU+RrUbr41/JX+aqxBtrBIVCAacuPi
bfVWXZsQo82bJRHQBPx06Ejy1jdue5St6jTo0jfG+NK6UtDhydz3C+1edeWrBher5bjtXwLmLAEx
ImRHenjWFn7s5XzmYxY7WgI73mIQPRgEUx1SC/KZxxlQI+6cN8hH8OexNHeEVQ849aps3dpTb3DO
sgfAkoAEdSnP/T/nF1QCQPHZ+uEZwOYMfq29qrcMUu4X3Jb5CU/wfUHubtovawGuq/6FwyIGqRCI
Z2mDQa95M/cr68hL2cBMwI+vfjV+eUH6iRSS5N34Ha7Bl7mbzzamBYy16ABouGFT5gtzu4ww+VuZ
GIcFrpasNWvt9gNWr64E2f2B3TCoXHnR3sUvZB+oJ5OD7ey6rNeL5M1eo+7DQLChm4dpZ127qGU2
Gko/g5m/RYpxlWyYdjoNTI/J4jBSs5OACwOxLQGa4p0cjn9zB2EO0NEe91MwAyBzZjdDxolB/M3Q
nIb2tGqze5pb6DUz3yrLeWW5E7h3MGAz0t/tW5OLdTcswbGxK8bUTU3aCNWbC5K31gbouwC7iy6W
dg/0igKqeFWQvSS9goswVICuhNCnOpDCBv29xCWuk8Bgk+CUz2g1ht/S+rKl7IhvM2FXuJ4L6aI0
Nld3+2Vo/1y9wluA6UiPUG6v4DIgPw2uKDgiqXKrJdZChehQ3Gtbuimdsss0e5UFf8ZITZ0C18U9
pOkWDngBzb/MBAaLkL9NhJ5ljTXiqDJX0sy9M9YrWzLfCR0BOY7WBp7eUizWQTW6RUIA3V7HcBLK
N0TLb1d6nS85ZBY4imel/czRsooVtYI6b2aP4imjrjEhTK0nKOoP6y98EhqlJ1gdlx9zfo6im1G9
UbCUzKslYK+vdire83EidfmOYbm3NySaU7DFmueTPgwYvpUNF9j5q1H0V/1JK1qu2PzQM8ITAYht
8BbL1dXEU6MU0RULz11dGK8RNYesN66Ky4rd1/+U0ADOq5V/BA3+S6d5l8jU3/1o/4phqQJGUP9c
q99mHUEZ+hFFyje943i2EjyFrVwrh9gI7LPl0ap3Mfd6E/XhMRIj1FnShb3eNtKD3OI6JnTYa46O
og7LLgfHw1U8qauZ29UOsVveR5ATY7op800OoUYoPRzK9LuSP9qSECEuODVLXc2s/Lg6JfjBtNbo
6lRvhdZs8Co8iZzJkYbFTIdMt0w+gzD6SoIIT2pna43VutIkSA+cuuI2dgAQcyo4KtR/pi29Ca29
CSjhStK8ax3UStG8pg0j72lmwF/ss6neZ4m0zaFi16MxbgoN815n9snEMgbEV4mVwliF8oANPO/5
dh7lTwfNiproSPgk4vtwhPxCD9p0xX5eDNfbjnZ6dnuiRxHWJS+ewY1Vw8/SeY0dart64nzZ2hMj
1RarC4gRHWgwMrjWQVQgchYhmGUFTbL4Xj5lIotQwPAzefYGaFdORRRJjInk2nKOgZGv5hp9R4vp
h9Icsilbh3RIYfNUC1zQKYVaDesiKjys0BCswUgE6p1Ad0Og6dhtcYOamLiPWV/ul/JWh4j2qpcf
qvk2BjZTBR08EL9TVyqoAJvW/s3TdDU0N9t6FdlfvWj/uPMofKwYtBT0l+vpJaoRoRl5sgrT8SKG
b5v5ggHWGAwzdK3F9xY2j1L5+GIzlHUolXBpQ4hADUS6HQmVKttA7m6xM75zxTKMnKE19vOLY73b
/BIY8rHoKGHoMfMClw5GJkH+D36LquxsoSENKVd90Vs7o4U/2fcSTKAHy47m22jITSwWtgwvpnU1
uOmBAcbVETcZ8qNG46dR/qrlLOXDautjHjrAMTqnZlj8q5XPdN5S2JCGCAoOT7zvtpTIPaUIF6Xw
p3ZDwbEL+8fQQOAeGXVR4SSS5nbxcbbQPGsWt5My0Kb+aPqHw13dDXfzxr0BB1SdbtyEugJYRwd7
7ggaMDOiVySWQA1ybbKuKhI3KYGHlO+PKGMU17bfpc1BYZBs76xS/C2DGzX9tahjp1NRd/u2+Gr0
gycrmPyzu9/rFtb8V2c+lvJQvTrNdZyIYrFXZXDSpy9dgX8Ff+1gAq3jR5FNpyr81svfbLBcyfrp
WhKxvkfr3YK+MQvLw6OQzZpP55gCAANmfTwP08bMfOU37TxzOHTtJVdAn2JIQLNr9VeoM1F+q6dt
l+8JUsK4nEDJHJqy0UKGNrxIv4f5To7VM7ZcGOq4af4aa2+ijznpbNYoF7NN+sOvoxw4I3AuXhcB
rdTS0NhnVd45xHCYB7XZw9Ap2rPe/cF36SAvaydWt2b8mOBS3BPy9EVi10IqYjieHEITH7BtLZ4W
gTU8idyfeF3ioDcHer6odRmZwpPhfBaw9oDdXvXMpwyPtNUSg5r270r4nZnP1iC4ClwdSG4+y+U/
xXiK8regSJtOHbM26VuEj9B+ZNazMrnLaVyAOKgPKev0+KPQnkEONUb9HfIIHj7+AH28mtnRblKe
Y55TCKtKCt/T7p7YdwF/N+pl2OGPMf9OojtZWdJ4Spqt1gafVmFvRs42Y4S9NbwWEILYNi9ZcQ6V
T2s6zfhEtIcZd45x+gindyN7N5tTaF9yCxJGcM0wlrCRm8KVrvgiV26ADS0kKRsFSmjRUDIXcN2N
H9t804cnFTUcFnEm/0B2MG+KtkHVvjAWs4a1Iv9lsPKT/HuAEV5CtQpp9W3tKxTDkYOcmi6825Bt
LTwEBHQyDAiIKAAqlT4qiH0pF0e8qwdSQWl0p7MyX/pi/Jb774ahVpaiIJSXwdGk+Ip4mAbHn6T+
SwI0LcOHIf/12XfSfhaRsi+Xbl/NIeTyIkq7eEnNaj+IcNNoAsnARN4L6iccpNKxRcAhQmyuHQTF
pkmTGmm+VZRb2aFvCWT5JLI6OlERKhNEoP2gZ5zByN1W00ljh0jMXep+/h7gQY3hZ1ML2kiqJKXO
1ra+GweyDC41moggKukBrRWGobQ35kNenk2bv+VlcZCbJvQ6MVPZGMolkFqikexOWee6FfhqCjib
xir3hgUNXnJib54H+8pwQETMCQl29Qlr+NcqmcEECj8hFRry9NRt6H+gtXXD+AR1jomkl+ltj3hY
jhaJjh2AMvS8d5OxNnMfMlsdfOjSgbNBzvdQoQrnVgSbQr8E8ZuW/sRIsEdfS05GyCHAmglfubXT
4hrWm0j2LXFP7VvWM9cZbinna7Iehq7bqrW+5Mid4qqyLkEEWytjQlMyPgnGw1iYmxr0oathBi6I
8QjoT0uaoDawa85JyNM5oiyCSraCY64KNDQybaav1YDLrU+ZXYcW5MJAIqw78+XsMUdV/AhT3qEu
sN1VMq3ItmCow22bA80J2y/ChklA6JbVulfJLoSEh4KgEVjdKaFnyvSb74OzL6StVhhQpghEoRNk
gyAtGZFtSIYOxLhcn2OmQnkt5NpVOnGT1LGit3a+IC7N+hdx0Q502ugrxzlhNpjiZkTnTXgLW7nY
pAkFCxZpEhZwpnTXm1uITEHSmrcgS9+HlSizm6o6EFODDhpms5cKgsMXfj+xW/LX2JVuBI1nIHgE
8yHzP0NJhvEpX2mS2ST/xT2VELkm5vtwFT1tstB2gSV/OaNKXigsTNsUnzE/2siNU5fFGzXUVwQI
rjS9/q3y4VdriRHQjlpzxoPVl7xYytOtoatYbFtPreWgoK04NApeSNxuGcTNjBoDiVloVD/0OMyw
1OZP9OF3ZNf0a7pyUTXbM1NoL/2vyc5TI7qfSAri7exEn3aKhC8K6O0YY9vNJSiwVjB+tdn8LANO
gKrTwS26t4qQvmZGXR3D6Cz6q2bde+seilNin4usO+kjYUkFDBwysWxDvmaVde4Xoxr9MSBe0EvT
b0eBzGgKKZWJ2pB7FErmMOKh2M6MFn15xphojtVtrHdbDRqfrAB4d9g7QqbvYnE060UNqar/YlH+
2AKqc1fva7FoJuT6aqOSkhDbTl2813lTU0lsLBkhRzJ4fVaeqUdPYYOS3OqfLZJZ10pdMKkoN9mV
OT4FmNrZ5yxAKGexMCU2eG6gMYg6AOF2ghmlLRmx+aUp4V7oA7OS3iETtOXvOvGbqNmc5YQTPF8m
Kg7YBrYmdRWJHq4kyi+5qT4sc1O08EBV6Tg03LYmGCBD0hVnSrgqczzk52pnwQ5sRuVQohsJMcaL
+SDm3I+Yq9KqyxI6T1yhgbcEKudafY8z/dVMFEp8galGV7HI2nezhkJg1f4gD5da9K9dhDUqEhTU
OYQ7ZPWjfcfU+uzU3cY4wEGD0seh2hCv44Bj7uWJJn5bMQuhH4mglCCs+x7omkZry/ZfaWL0ktZy
1RgFsx3jdEqOHuMQBa/S5h1z53HFYO6pcuGQBk3ASTR9SjZyBqzJ0oBYMMaG2V+Q0afaIRo3RC4i
efRFfexiygCyKQBwQLJMRsF8iPqnCHEiTxSyGecbYWk3TbqqkUMlFXAnx01GnCaEvqZyFbr1lKJW
pkOYEHq01KaCiGAlumXpF/MgkJBE/dPY5RUNjwNVNIppBNgHFIgwdXvrR1lqprjH26LFrafmeGrR
FWAJ3mOdI9d4YZxbQUQMGzqcvkK1Xs+AT1W7VTT5rYgNP5q4kmY7+wnywUsTqsoIMVwxMaHSZ1Zq
Nxr/MCfmh+hPYQZo8OaVEg1PpWI9IV2wIC61BrEJ5X7K//vWy//n1lWjCm6izrKGSkAiipik97JO
fsYM3yzuSJNFZImr3tAYmjo9kKq1v5VYJ47O/gCadlglE4+HkLTVxKEUsdO6Ob1GE5oFh6x7iKeh
Vb5LAsdUJ3ZOFU6h5rQuVcS0VXaJSkywU2ZutRcEF7W8VOPHQDmlaX/ing8Q9zmItXudffTWkxEf
56r61wmPzoQh6jztZ5i4xvzBvBQ3BEmhjP2qs40jNp5c/kntbpxPenXX1LvTPNx2+NAQADettlM5
LUNhuhKnbPY3DV8zn7BxgUu9rItIq5be9SK6UWlcxqJ9BNS8GRTxtEx+qiTdS9DxHZShoCCdrBFI
m34Q1n4kyAbleRmErmpVDM9z1nrjRLYXCv7UzedKbJJSe5hpRKACKTJMrDrSz1NMBiqAALUgyaZ4
G4tmpzeeHmBeZenCK+wA8SbOAiJmzEOtbvWvS8Iw0RgcTmTARCClFYDwutDBrUMZB6d5pTZwHUaa
jFYJXqPh1dKiu8yhqTTTKuTN1kwmsfZ47mvn3aAtThLx3Szdelg/zaoRayclZtc28Q+OOzQyZvDh
yO2X2cSbbPwoxtcECRygqU2doXIGI07778iaxXrZS5QDeQ2QVPK76kT01BaB0wMa90A9FnGw6vlo
R53UMWer8vmoWvKoLgE5qMzATT10J5tM2Pl16m8tI0SYChAjABV4Fkwnomlf4UJhAY6gbjnqKjaB
YXJVtHbJwTmGffnsaMci9p7J+ekEzVsxaTvU9hE8HWQ9QKxdMPw3oojTnZ79ibV9S3bFPB/UfXas
9zN0WYk3uIAeOh+cPcHIR0rfYVCW2/TZ1iX20w5q5FS+i4aZYGE8BJ+MLedXbbSTWGKIa+dHM8dT
ENfnsCAUyciQk6vfo41BmJowOm69ph4+8kC5yQWT47p9SXF4CBqTJxchQVKIEJnVufNEUjGzvCQK
GsGZ497WSaPhKiFPIPiFs7A24H30TYzzMUadbOgQ6nJsMm/pcAYaIGikMfnHscPNMnxZ2lPk/8gW
oNMm/Y2/zgjBX+YRYUCgVWOjg8RjQVqX4NYxDiGKkAidhUk3lH4PuuRwfYbxvJatN6fHTqdxSLnf
lAiLJ1qijKtBYclHTnSP0+B36vixlEEXwanCm26LGC+AwRMkDcUidiPI700CY1ANPFJo/GKqt1EP
9B2xqFJ07i1Gwv96TtVOJs4tZyuHp9YZdzrBJrN8X1qYTIXNgSKvrJ9ddScVCidsRCqUdxlEaDv7
S8UtYAwzgueB3k7TlrhuHoU9HbX+w6SRzmkvG35nLtukgfgID4dIDi6iJxJc8uOkaE9adT7dGkQ2
1eJKkVwdHnjnae2RTrmJv7ryriF1men16f2NW6LUK7eRT7F0Sh3JV0m3Ghg3y0W2GWzrLbYf/fSa
ZrultwLnR5PHNBKHJf61akIAcsKFEA5ecwomJD3SdlT2cbt3nLuClCJBv26id9ZClBp+IxELdLTB
3pIrhQvjvGCnE96iN+M6KPp1DZM3jSJIvpgQpR+xUoA/0YEx+5GLvwgZe61eW9INops+MydZjyHx
KSsgAg5KhCYzsfEDAn+27U5J/Crda6hEZu6mqFD57AMJsoWHyxTkj2JWDw5YvhLF2OEm0rGO9c8Y
OIL5U/lpBLuSuDiVETfpIm4kn6rmbVZdhgmmchyN+yR+WRbcT9d8uOnKFqaWhaMOoSChPwivht5H
Dl59REqlulVJ2MorMbcWow3pEDSIzXgne2IYosbAhAfYhFAWvYWd3Gs7R53POvacDhmmtm9Q+IO3
1PANwAu0h0YUKe709DL8asW7UrxLNmcbj1Am/zLTCco6pdh8yLDCNjOahB6eB/pqyjV6NLefLnpx
6rNV8wBCGXK/wt1hKR4auvuOEEam86x466XVn7U4mISmO0cuoWVFNvGhhNm8BDpfB+ykAoR/qPiN
N8W6Lz88RymujRbJ24iBqaDjvjqSp4FMEka2hjQi+ZniN2fY6bcxTrm3zBNJ66jOSyAbNcyPetmv
TVUmCarbBqQUTb1O6zizHSj8a9vfj4w8x/w26Ed7OMxIBDN/Mj+dKUKcYPpJH73GbYKNBjJNtKXa
3FEmxngEn/J8S5/cFu+zhKR4ZHEzlq4qyIbVxzyXXmnCAWXi5sxYDDDRNudrkyP2ENk2c/7CGJgX
CgOV3lVudL/UlIuhFsdZFujviYejDvdSFkPVZltb3arOPmV9j3F/GpLr2IS+DWiFYA8g0+CeZZzR
X5KKCg2yxma2ml2RFVvPhkoQqIgUqy9NzqHbMDGRbNpzziQjgbDvOF8GqiYEcvp8HBEh1VzKsnJt
9Fvb+m29lccbrh4HR5xjRhF6sJfMg+64v5K5BgkrRq9NvQlqOrfhMH7Z1TNjuFszmOMAYh5n6g+l
fsT6o+TdhavC/SLnT9FB82eeakXppYLyEjCCdCTKwt7r6xebqC3IQ2NDCnp7Khq7uU0qVjxlXzwm
C8XOID+7CXmkTaOoSwMCwO4EF6MQbyGy6uRZDZ5pI5OdnB8z6P8ydMqhYng2b6CR0u3o64ZQVptq
3CKtOu6Vc22PdykI2HQ/Ohf5mEov+HchFcLuxaRf0CnZ44pt0ORrU7E+w6xHORkO+zLP31pVOWYi
IXEgswncNdKSqYqFyCoHvYxDtdxVpo3hVMz4TQ4a5Faors2p/6eAog3dbXLCh2EwIg9KvxpgPsdN
BBmw+Qgbm1GzVyS30tpLzrmN+APHHxd39pcjnS1it8wBsmRuEEHmk+4mDQS8+EuSo5c+u6XDM9CO
kXYbnEtNXxNqOI/VJHOCgoaDb9rDuqMsAlf7r3zPQBZy1PcGCqWp2DpD+xUkYCrmwrnrIbgk1T9C
nb7DcaQ9ZPzC0A+6CtVmIO9yE1W8RKeVuQ4QAKXh3Gv7qOxOxMHsulFignGTI8WvFvYkr7ExUddP
zrtUypx3Fg6TGIXKKHkMOjpH6Q4jEJXL7W5Y9rGM8suYhpdS4VcWOq2lstMrP+pZ8NaE+3q3HpCF
WhjwKYryq0kUL30EPERF505lZO6MyjQPToUNe67CHrIzF0ZCSkAklgzhwk2RVIyxbA0TbCnAoVDZ
RVZT+LoMGJDhkJCQIQVnI9lW8r4Gr+nz2C+M7lAWfLecj5gmBSgfVg/Z4bbptROsg47xcvGbjCRX
kIliTghDQ2B3jrYBIHgYIsK0sIKeBEYHgEbVc2TGHnGAJkm2w5pmYDKlgCAZUFJN2vwFB3DAJSDD
MtjqPyqLM46HlzGPBxtwbTRb/yU62I9pMBlnU+mknJ0TiaIWpiJlyxgsoggL5nkny+Dw3AE2a2EI
seku/F77G0YLF2nwusJiJM5wc6CRa3UcPVRmz6R7zz2DrFB+DYPxptvkmgeUNTlp6TElWAVbrTBm
qnTxMgQfBsSNREbnXtGRiqq6FwNpapZy7pTGmydjo5KXORnx3o2l8p7z24sedydN8oce5YFsH2QL
cXWreSY1XgOKhWV7t2jDi79O+VwwGIiVw7y1oluowFuz00OQN18R7VVVEVOdSqciYGRP1kA5nJoE
2mYEJXNAxoNUBXAaDa+6s3BzAiuS1AMK5NLKqSJtVvPOdl6D6j5TUdv8zLiCTUqsMhVESskYNJ4K
1lMSNrXDbGP4k9ubYf0wEnYwmgpKXFeLf236lSHgzuq3EAcxFAdc/9mryJnb40PhGM98gBak/Qv5
oU35OZiL3lGZ2NtrY/ImKKrR2lY/2+CMPgmQBLEkRiAQZl6b5k2D+G3/R7CjQeS4BPDmS2D8PNW/
xdqIioCHprp28JrgTm9B7KI33Xf3Zttup+/mbTHl/w0xwPKQo/WYf/AIXo4ENm+XkBUModfNFhY6
Qib5D61wqy6eS84zuErnxflc8eB1Yza8EPy1DdZNOMwkr4jtXrE3+rTR5qDPQaX0Ia3H/aKNY8Cy
CvcwxuU7QL/0Gn0mn+Kk38WNnnD6Vg5LCs2igENasMenCvvPF0AtCPhA2Ki1IGs94NsaD2/6a+XL
gq9maJfKfXuQ/+ARM54ucGJHOPqW30A/cE2hVgzLD5ouzOLyXfBnVaAVhBZ5TvNWY17fu2INz2Bl
5IeioBvZt/D63fsip+JSemmqzyT+JjdGiW/okBcp5nAsxw0Yw/9fFmFHhKj9afVVlo9ZgEF+DrSA
z5GnMu9iZI257gs+iRzc//+OykIORQG+KZt7Tu7OAFUoeR3KD7ZvkVK7D0iM4vYAsInNAPE7cXcQ
c431OrI/qCeDlJ6FGtPkVW3hR7H+YebdflCsW7AwrtJdGVwa/EBaHhzNTgm7hL5s248MhMVBUIi5
8XTOFcjPt9bZVRIFz1Wl0FKYgsbdn2cwbB8EK0WEh7GS/ow691o7XUwRj231lhhPA+5KJR5h+2NJ
LSZ20laBqh0F56Wj7TNPI8zXhBXLFDVVrgwOgak4re32oop9kcJuSle1TQZFwWKWn7ZDkKCSjTcn
yx6phJpTrndBhmsexxxnmxiITWlzvwkMEA6x2NjA91MGJPQpF5UnGfGPM5f7JEnZ3uOQHHo4ddDx
dUlVfYlxKrio6dcm5gHlQKBuIDP77Q3BIKGJcN5F/R3OaMpqB7abgn3kNCHQxT4c7kPbbVvzMKon
IftShgS6L7nWx+AvLYYOiXGDbp15p9zqfsQcuqvrDVsZUmnD2BHe6DAe9eXA4H+yYi35pLVbc17T
HYn6ki98VY5uk4R7a/TS0IPlspjxmtk6bvZ1/WqWuFpDZQ/IGnc8Lp2dm+Q2sIGD6SQiyGjeyrBM
+vCm9slBx45A0vp70N7sKT9MUKxGOA1ho73U6MYrMm7GkJap/VaMH2WWdxU2Vd2APjcLV32KXUYG
uZoL+wjLyKwYz+X9LwzH0mBZwj2g8afRhYYaJdAALzFQ+9x/jBiEpLCvUwjDUpvfNdM+Fkaz1uH0
5A0zI0O8YH5tXy1rC9e8JvfU/oEfvMlxaKhaaI4V1RGbgaGFs2VQwwpdHoVsEhNI/w36jJmXCgzC
oFmGpB1w2eQIJNK2d2NgHwVj0bE9CgOpqSPZBNGUjv0CIbYBFTE3nR4cdBWZFuZ/KZQmAwudKTiV
lfw9yd2HVPOuiib9DlkoPDYoaQp2suXTtCEiTu2EfcdbhfWHqee7WPsfR+e127yVRtEnIsBeblVI
qjdbsnRD2JZ/9t759FkMMDOYZDKJLZHnfGXvtUeU6Jy7RAMj5YhRPcQqQ+dZhBOlyOqiddlVhyxm
+GAhrSc0yziFo8vKRnogp4UNz0+R6nYoutQgfrgZrKthXadqDbkiIPwgWHdwutf1PzDKPjl055GQ
kP4K1o3w46FxTJA3lXJNK9v75qgYBJcJZFGgjEfxvCgkqpEN0zKqXNZQjAinbmn0tsK/QhudZ7dg
GcXmuKyPXXiOUcPSlCi/bfsp50e/OPLZQDGyqMMU5jXaqmgenbbRh4vMyGyRw4HgabaIqKYaiFHQ
DWsTD2kLtITNiROVTx/EoWli/LPkhV1I58b7zrFZ8tcx+61faNua8uWrB/afpvdAqUj98K/UPvx0
g6BeiMm8Zm/SI3VSBroAyQ3lbRrf0O3MazflVUZbNIbsrnviUyZgLK+B4KHcieNHnK0RVzfytZ7g
tCHhttYt6TpoHjMmuOFTB9VqeB+C8KyZi2eAE3c1KTf53+jLOw3kj5ZQSTO/9S+MN3NGMOAMKohK
2q77UUrvFFfsB+z+Wjy94ZsPa6i+2FiuCkJFo/KS1G4ouZK2kZPfrL5F1boSbXla426Jp0PkhedC
ADesUyvwVuduT4wWu2WnYegZCAcjQ5hLfpV88serDhyELV/wNclMcvhAJHkLGYggz48MsA/YXVbv
2rQPwRib+Q2NmdaAALT5rSsuC1TXVUibsyBqDAacL19kA1LwGkbUYNlRsS2Lei892kudO23A3gSG
ZmXH3rosHAbY8XzbF5gOE+QWq+5sCzPxL6/JrsCo1WwMmWaO1pwoX+AdoEA4WVGNIUDB1FygBWts
epOUP2inV4iSzXMADk2cm5hoOP7Ys0I6ZFAzDmtf3pYe59y/OucwdaTsSyeItoCvSP4UVQWgGfGd
wbqsf0oksB7jQ+oUL5UuhI6J9a6rdzQyT13zz1kqPTTdlWZYN6ysuZmeR7VN9JrGr8oM1m1YubKM
erlc+1jdTOMLXvsIMldV0E971k7vIuhPnm2W91RBV/tBkAaD/SmybXLmomduAgN3ZrVadjSkm27w
q7CU9RjgWylyBf2zAjatl+9S2hTjuw4VR9G3ps6OkdTriPbEF1+0vosJ4Gysn7M6se1JJxEB0c5H
p7CP+DDxM7CgNU6M3BnZSr86qpCG3Y/vA/1lC/RUSlYqdcAmrGlQI/yTkDZB3zTbnxG5SyPBpirv
fROulJG9YBQ4YmrBvCBrYVJX4zzlxJAXQsUIYub9mGc4rC1EH7XxhRovxTmW2hmy+6hzFErELkmX
lN3oyhLPRYNqFK865ObGnjseS/PIsGQF4a9Q/+U6+5kGmBZgewVITFrtWqaMhTIQYVk5pQb1n4+L
doIAPIgZ3UOpt8YzTZ0ycvVcpsIrWHVT9+QsugE9wPlBp1Z3P1kIcLSsY3Dsw7/E45cd3YHzQNhP
4l+hQfV8Dtm8efmghRTJuWeh8auGtL4xYbHsrj/ZfZxUTDDHeOAskZnWKDkp4GpYDpchjkkh6c4T
y2hJPJvBQYk/Uxq6lgtaGQDdq2+j/NAZmxS859YnRbXV72g0BwwRz5aGWhw3GuPzXj4NKEMjuBYd
Hn7kyunTH9foZsxq7ym2QUyJtGXDJPJ3lhTUVx+MGpnwaCZ72aM8nLghVdEJpW3IIFaS/lk8gmbk
CgMH+64fV5SVfA1M0obsJPQ3VftKAaNwqHcwNxOUnud82iTw6YJTMRwN5Z2o/4qCsN7iVHARezTo
iqovBe1uUXlIKiUCx0vrY0ZRCAf5avijSHvT6MnxJpROsgWWsnXJ6DOIxxJgn0PIKHYlOWSJ0xFr
UDijcWYiy71sYubzl4p/nUcMCr/zjAD/FIIXehIGR3Jy0LBi/yFI5XxL8qUpuwwH8tAOs00W0Qvv
I/2MkiewTmH4CLnisAZpVfIuO99wOPRK4ZxNx6g8ALsdU6ruD1KMLeoqlmYC7+tXot6VYI2UaVQu
FUwBfhlROnjDWvMONHQstdhvzBsTaU1hPAhYzU6a/NDyg8zSvbuF+iUNN9xnmvo7t4PlGTmqZmzE
F2M/Bn5MeIrBgZhVemt+HjYr6MwQ2wEFiroL3/E9yvaMvUf1UEY3D/1KUBw6Nm1R+VK45hsuIdKC
2o1kfksFT8E71rbV8OUPJwMQgULtaroMT/p4CwndRB+g7Ofao/HvRrXhWO/oE4P1dEPIV+IvPDCw
gM2YaGsZH2K1wo1mt7IbiQgqyBvcdZQ/0lYcr0N2HZIfHYpCWK3TFs6li0Gn0l2V22I8Yy/BsDrw
0RVI69b8BlpP+4tgip+2uyWmo/S3tPtEXqz0y0vZ2Z7mtOT/dYQ9Oz7A7qY4DKjI9xFdn3nTGi7k
jZ4f0+wv0n+yaK8zxZTdrDhYxslSCJ104omuYF0wIjEuCLNo9MvS6QK3hjOmN4ekCKp1IaKVKbBa
Wmb9Ew8MRe9MsX3yV+VlPIfggCfGeox88h/B6oE/ZzsYJW6XJdt6lRzfb58VwDdNCbi5HqnnY+TK
8Ci74x9WB2pGR/6FWKWLjxWa5sC2CFOyTj5IFeNSaxUAYlpugWc+qPVjE3OI1pQfefkTkSzXvQZK
Uh2KT7hR1DNg/Kx1KLFXDXExo9ukp9Z7oIUuzO+u3PDit8pGnq4VjXp9FrWX0mOUvCcvHwWtQJG1
T/JP9CjYkNjtnBB+Y+LOEIbLRu0W1r2f95NoEvuVKtcEvdEyVVoBQaILDzmrmAg1Y1B8GaRgZi3v
S6VyxbERJMSo52Lojc7tO93JC5x8IRWe1TFaCddmUbqYaLj3m4GFd5q7Eu9rW5yJdCaAmuFH1bs1
rqUZYiwgCAIUzzoukVk2hbL/LU/stzJNb9y2rr8y4swp6z2EogIj1NG0pJ1vNZc2SvNdHuKt0XV6
v8yT2STU8Jm1dnDRqvhokvtbo4KBa3weHvMpDxNH3RXn7VIe17hfIT9C0+6zhVICmANWRejzsqJ1
mUzgDwzhClK5rDFya/Z+EQZS5shWK261AD9AgMG5TgNn/tt1FfgoEVCpAZ+uxdTTuJHsPzWLGXk2
tWz0PcISRfTNidLNytQygTrAFTtO3OCluSrzcG0Yg6u22K9YSxd7b/grJMMuYbuUNZEKRgQjpoeH
pvGF7EWsoPuRpsQqDzLq45ABUMwAKKu/JKbu+AZ92GAl414yG1lm0jYU0wK5QQN3RLz4kyugdjCS
DD0vsh/AIwEabpKREu1H4doZuWXnXSFrmGiEzBZyTPfZkvYiJ9iyJI4CvaLChk9hcNtCwiS9nWOT
R95oTnHMyJtEAf1HHKCu1L/ZNGLqPud1g8xVpKJunwHZLCmOiOaYowfs8hbEKpB+c5epAqrEhriT
dt/FtiGAv0qdhvmIaRL3js+kTdcSokMt2zeyXUqILacvn/qBtcvQHkL1pbfvUNtadbROQ7rIdsLm
RRugGH8WALoYnh0CCgHcjakcRu1lcbdqicEyI6UJIawJTO9QA07GPNORBWpa3l7vZGOXWYFCjTxp
yLe++sLseekdkSf/05ss1urh2TCdRjiwjNMantvPwf8ReHDMA3WoH2wQuB90AFaYirlfjB47n3HV
BfRxcK719uUHh6lFvmgyzkFS71k3BXFonjGoWGCGHAh71HcakkQNHdlOHl0KARaUY7TRfEdqwdUt
0aUj7DAJPQm7eeyjo0uHbWMehuRKX4UDhCWjPzDwGw/zs9dkT72b8bN/qQUfJbzX+gVCshJh7RvW
co2tUfrrpydreERjB4HPPWW6T6YNiUHI4Bep+GkIf6LKODY3qCt5E+7ax4jOcDYiFLz/goivEwwi
A9ld3EhOKmTuYEqrKQCx1ayV4KpLDu1KD2UHfzk3j8UQga8pKE9EOhnJPCI4cSZOPdmyUePKU2XP
D6MpcO2b9EynwHzGLLL58oO3KLEzN58jHnZjYjuF3pz/26yUggQb0XIYPdEJZf9hRNbappYdTBfj
bjZHvvgnvJ6mcOaLF9k7okRrhC24TmYFevooCDSQfFcLnl7zagEu8/0hMoNmS4T5pNGApEdLv07B
1SR/A/kahb5gbX3KLjXcNLJOM70yxafGclF5p8Vvwadp5IdpPPIJtLqdcjoiczXLfSV8SM0FU3ea
3cTqM4KlPeEy9/8sGH75t+nz+HPOZpiAdfTz54E1hGe3CjNBdd8T2MTMfcE3QXPRcgmB2pDd+eeo
mRSGzLjz4jGMX6L0zTqkalmVorBMwWHovz2KDyX/0FimSkOzXOnpcSKWtOZ3KHmgkn95dh9iu2IB
5YNrSwPmevFDohAsAkf6CDmI97iGYAYK1oF1nt58ziOiLvjkT1XBCmkLUPjhWxsfFs2x8jGlIpUO
WLzmgDIbZemik85t+6Ox9Za+8NJC35xiWsBvmayLhfJLsRZQwFT8OweU7WNp+R/7MCfViS4NFQPd
9theyMniqi3veuSmIglBxZGoNOmXlTmv0GSXl/JCzuRdZZwJLSv6oNiR3i0CRnxjyV6fNhFCIBI5
/qWQ07C88y4hPZxZ2BhZ4LAAvYaB063wDWyZE4PPLvYrcgpP8r+KJABlqUpO/48oHIS+xiy7I/h6
UypbPO7o+jGKIODGuE2y8VJxiw/G7CpBLLg1LiKYbVCm5YpDFNE+g/9UXzCgJPC82kPvyt0Knkuy
L8AE0v8yUwL1BrKdLhdyPymMybk9dMgxl+QgfNfb9OH/K7FbMpXE2U8y15Vo0gNQ33y4R8rXQL59
7iTwyJiwHtIbw9YOIs240s6etyzidUtviW9tduCp6NQd3lI+fCtxBdI61T0mloJgv2t1iV6xPDsC
xa1BQrDJrOGej6vMWE/9Rf7BjsNeULfHEJP6iZtWKQ7T11w+G24knVXWA5IDi5mvSeR0kdLTrPZj
ncQELbf935DmetnOS9y19W+JGyztHP4QLciAZLFnFObgV4jKDQYkof/qeLs4uYJwl7b3IDxTf2rd
R18vZcX/6IPoJ8l6otw9iESFVC0ODJz4KOU/C5UO2c07u75LN1o1Vt4hYSNMgL3oxhusAkMatjSl
03f4W9+yz5Btc+2dUYkX2aeWnliUkgZh8Xh6K7VbcQRImBdI4mZmB/Z2ds3gzClXVHeBucEAU1Ub
tjJsaFB0wMvjdA/srHPxyTKV5f87/ZaxW9FPi//gsaXLkni4BJb2yF5iNQkOw5/+H+IOJnPetiNs
N+Qnx8kfZNc42zSDI7xZ6NOhNNj/ww15P+Cu+3GeuCHmeRL2vkyPLBnf5B8RrEqm395cMxRSGd9E
G1okBeK4jyZmY402fAFsqoi19PADA68BJSll2b9YlaqtoFvTeNLX/P5hfsbDLJQr+ojko/qqEXDP
xaZDxVf4mxAVMDAlxrNgxQDZt2savVq8SvAI+0Mk7UaQM/KWWrccuS0PTXdAdF+1T097qcCmfLdR
jrQk4zV+FC/5hwbffyRfyqm/qFeWmsxQsRGXaGMWwEXZuzbmLQ/GZdkYBScE1ohKAChZruUXn0dH
IC5L0q6hPsLOR+Zj6K0G+MYEtRMO9ufTmDBw7RcGRcPRRzSnQovPd6tZ2PKjvccLc1qZ/QKiU6fe
5T/1j/D0dkxVmsVnKWCpUWMeXiEQiHfIJOKO9PZQGWjhyhI1u65SyI1n7oIRbnyBHASSqLLz392R
N3T9DxLKlC9XKjMoS+c3MjIdnwJ3z///RSgzuAwB+uiJxn2aIPGEeviJdk+BO6F/m+wz9l6T/ubc
Y1o4iFBWAjQmjL+REsM2U3n0I6DmvsAouE/Km8GLGvtFvu9n8NA8BxlVj29ZVCFBKve0qs4ydegy
jtp/ApoohGgEEwd806liwBlS0AnJQXux9BlBMjSxI/RU5pOmXcuPUlUk21fYiUuld4xLnz5AAS3k
s36xwlo9lpLwRga/UVt6VuZ6gXRvs3tOLknBmkXAjJDVIH4mkjVIPjKq1wrqcFT/VGr4raEFMklJ
U/51JQzlg4SqeKrhfk7rKn3l1bnQ7qxQGTKl1i3jWpH6O3OtyvjNCwd8jjId6+wvbmPMFnvFY1pI
Yara6Fclhhued0yAdJf3MT933sms7onhVuP8SjQi71bPUKdmcuuqwY3ZxQg+pdBowPYtuCYgBlVq
Efa0MSofw/dKba5sJbT4c2yuI5gQm6UuufOkc+osh715cUMNHze/BSO11kyXcsKkLbml1Kj09Rqg
dpmvb8CW0zOX16jGJh9gC/uODGnIgOhHL+8VU6piV3esyw2sbYdW2XJEYr8S5t7HfFizCJfuS2uy
dUaZXwMWHc4apJTcQQhlWmeBhPlwhz+fFdJ+HGCyKtiyDcgXGJL0zwIaJzFYOrcBYvaB3E7M7GqI
S4pxk/UxtTr1GMMFiY0QO7RWI4c4hi8rIEAObvH4GcZ/ZI4Y/G9jGto1NHzhM5IAIiVD+ZQksAOe
rl3AxrCkVvInY3Kh3/XWMRxeuXlEU6TrzzHdMeSqzYdi7EO7y6+6ejKTixadrelLl4g9Ebpln3HI
Qqv33uGIiSCMj3i3FpURyUywqVzdoHHaqrr5tOAV2lc+cWpdI3gVsc1WvbRuU0JbZNQLdlnVkh2e
Z3zUFpsnysMdTqnWgDnloteBlpZM0tGjhOj1HQCgSEVMaG4GYlvkCfY4pmB9PMWya/rjMraeQXNK
EX121Psld59CLY4zNz8lfMlNjezgMRm/fnMtsyOGpApLoAz4W9nUsotl8dSIR47mwvukAMAp7NVH
snVH0WVJFWWviVJKI+GZubJCygsCz1H89iRGq+VdgGpNXSKBKhg0aaVHUPTYR6ps4nqcJ6l+Cbt7
Y/3p07VoKV35sTfVRALihZGtk0CeHtjjfoioK7yRaYHPYk+kr4hf8vhq6IKqiy9/yOOBqkJlCdl9
6pj/BXPTCVu0ksUskM5PTXHC75xJKDyhlMSvenzhz1SjW1efjHQfC3sEpZmEXmYXTx+YegVprQpM
/RGcbpEqbjLYj9KmJtBBuRAL29WXUbHFfsPouD12EoeItrEKF71M1Z1j4T5shMBpAhy6awhb3Wiv
GPKkHH8NO9jEyVCaeWuNTrrO/iX9Q7QennbhSuPiwwe7K6t9C91FUKEyehumXBBeOvMziK41w9hw
nf2Khl2TQGY6c+iIOUAE4Di4WS2DRtzjHDu0nEtAM6gxI/Rz09qQV7j9fQemk1oT/zThXTh66SGc
9nxCS1gKFDeW+lPjNc3IpXCH+FjImwFkMjyHwzxq3cqSAyQqzP75xTottmh8PJwEE8RKzH2zWYH8
ooro1XEdazt6EHqvodua4bvHcDa4Yfds/Xcm7ACsdPpp0l/IWswY44+LnpwZsx2iGwu+tfhZA3HY
zmPt1uniPUuiFDLPcONlxKEI1sCHJGDd4HdTPbBkYIio+N/gWQLxjEDXMlxCgbMRteRanJgM2uX0
oXYbCdSqbwvFk8nO8P9GkDmfLKwhhhno3BYW48fvNjkL6sZKLnG5xxfO2s2WePyNDa521SGxJiZq
OPs3VZdaOhgAQuV7WOwQUOnSdjV7n/AxlPpOwMtlrPTpFFQH0/HFA3KWultZhFxSE7WEroUQxrgc
7UjfCyXAQ0RkPP3zb+TnZ5gzsvzkV5iIwgsQDn/nycZotj72gCi4hli8WGOloH765qyqDv8scYsB
sLVuqCbK7pNJbz1SYNCyn4LWVUxm7PsGfQdNU5kfE9j0HnOnpyXafbaF6CBnGPy2DK6SaI85gsSw
vWIx171xJYTxraX8YDyRel+1bwPc6QpAe0uT8AYW58zka/pml8uZZ9GLtsjseOc8IuKgWE7LGvgB
/At9EeLgjzargPlk1LBje/foTArAntORBOfmS8FpzyJY/Rfmu3ZcH9jkgPKflUW40nPwO0wkFCTf
gIg4hpHZw9zJnPkAarFXhOLBzI5ze0jaCAojbT2BFPS/YmPnh0ugeANIKM8xpY0azhGm1k//TTNE
U0ksTfUECpbKNkglgZcBxwxeYaTPfux23U5DbScS+s0/CWUw2VnlSnlTAVrqmahtairkD1bpSggZ
A+uq12dNX3uJQ9GaWFTsNto4buwhpFx3kFME+hoZjipukPmIAfAtViGHljJRXEkgiBN6uHUHkknU
Sd0RgAe9BiI3IM3Wax50ExEFahQ2hhq+KASXRI+nM9nJM25WgGZmiWlvWU/vycSxIRc7L07zQ5H4
SAwMtoP5+K02P6SDh4ypwU1b2zQ/p/5XLvSwHRokQJL+6YuX0AMnLgzuNggqYoQQ3rbs04tfne1j
SIOlNUiGuKX58ZmTj4VAQcw2giFGUJH6kUQdSAhNAoS1FImeRwrez7EXAf9qGCixvF1T/obm1SPT
Fodj8WHUDvyaeA5xTlAYeE6dPMxi102PEBdk6ABgp/HhshDBcEkCy5yB4aRkGSvoQ+yBArAD+1r/
iGk4VNDA1d4fK0YFaBd2SnPL9aOJNrLgux+YmLaRstHwZ2DULhiBhhTfU7iJCOjpYUvB6bTJLVYO
hYSd4D3176A5KvJ3ZD79KNkl1mtgYV0oSJgTNkC/kohr+uVLYG5ZJIvSyUCPhIYxkj0sG+1O40Rm
hwbsff4ZekOhXbbclGyNgQ5liAe7yGAY0DVkLW1gAGhl/BbkqwVoLXhKPO1J9sITuIgi8gQUBkjk
WeklEc4z9Y0Ws2LLITBnCqggKqRFwcgMAc6mKvkrUVVXFM9L9NIL3w0n7pPMqFdice8pFdvueyoI
1yni+3zTVtOs6GHkwmiWfViJLJfdUVMGXIr7LCD01kAsiPSrLO/FdFRCcVkRAid96MN33V+VYJeN
M0FpVdc49sCesl7VppsnnAvxWDVfNVc0wzNcCtkSPTXnCp8HYhZsejJTho7lvSCeKd34T8lydcaN
pXah1DXLb6N6TORkReOfiS4vH9QdsNHqwZ2bDhqoTYfvmHO+tiCMSF9Sc6vGf2n6K3MSznoa2dr3
GcOfZ6dOW0Vx64ALF/ZAkgYrja15jXPF1BG0YxhZoM2WFDcM7xMvhewX2x5NiND8DfTG5Hl1PDpd
dGoBwqZYLApmMbL31yfWQWr/ZJhc/btBrlXQeevWXYtOObljpf4Q/VtWgLTC3VlOUPOqh6fUV9W/
B5j5YDD4xQFd6i8hQ4MNWMbzfmPlKJp/AoOAoPNQhtiVeuq8nZJ+idifw5AZNbGA+Usafn16mLB+
8YouVP/fIIN00B5J3SwtdmrQiUbvSoKEqBI2iLd7Km9j8DvvrXheUnJaCxV2d2RtEfMDaUCd0vJx
Dm+RFcJVZw2l4mDNeORHBO6R/Nurtx7tWFd/KEStSGzWCwQYgeGAlRFr6un+OECpbfRTmriJQIjG
WY8o63+7IFilIAoSNJqeGSwAqxR2ox0631rlZKCJpul6MQx0FPqUTeIceEY+mcwLHsIXwOaGbgD3
HLwgvgUDgE6FAVzdVDEprCBp4LpF+4lWZeq+/XoDBk6mN6LID72/RiGawgtgmvEolYABJCQ9oSNU
exlomdJDcNSPInJvGe2zGsV2KURIFyCTVwSaNXA59SPr6Awab4aewQsudowUHmRmtE+z3UjGfb3R
8q8s0SBvgOXaT+Mmbw9GeEmYpYzYgmJaN76QORtiGu5jzzAw4dE4z89EOINJm2FV9X90JwBhMnI/
PyVOD55zQfyZ6mExu29jNP3WcDeFu0dBrKzH/EeqolUj343xkTQbkw5ff2QjgufpK6wB4fUHI4ZJ
AzFwLIjk9f9G5daBTYKT02RuB68h9BgBMJuOuAETHgfxlOHDienh+ko5GfG/Wv8s5ZtqVKjQ04MO
dku1ZvAUXQbcvwyjRIm6EDCc7cWjk/eHKY83oj4uc5UFe7PSeEnq9KcVkCBmvo3TqFN/I2bDLZWv
pPES43cTRlfS/1UcZYYVkCcVrlowm5mFIy36N3k/HodYEH/r0DWImQqMb6/QN+JoMjkELie+9fSX
abEwr7qw4xP4WunZNphTnEYeXGKkgl0JrS9mKYbIkks6RB3orzImfvzZxI3033FW9XXWtQjObb6N
x6uSPVGpQqFl5md42wisQ7xFLVoP6F6eSWrnDUPdV4TpDhVJr68qIr7YlkFfbM9t4JbqBy0Bx0/X
33rdHtAmKJc6xY/3Bo2ccaQFw7kyrmG2lb3bVB0U8ehDjgaYJfU3hCgpeh7hAvR1jZtGI08ckjhA
27dn8uUDE6Um3MmEfBr+rkjJEsweAjMwbwWU6qQ166opaQlIdaQ9YzHowYZluuzBK8I8sTdqGM4H
RtRZq62oKjTm+7WxNKtPotpq0RXRH1u2yNJZP0Qj7GRm3rtcd0UDEcQ9x09XUkze7VS4mvItQcRc
auinc39TqS5zognQtnSFhqoM6wSniLUSWYwj3FM8R4Ry1TkVw2jNoqM8l5qdFQAa1sYA8tS2lFm6
UoqO1/yhelzAz+ADojKWiGVO1kJwrzXHV5keHUSmicnGpyQY4Uar5V8buqq8M7VjSESS7lbiZzPu
p4Sq9ghFLUZJrmsrKAa6v5UIzsT3gcgOs6tEMviBCNB3PopIfBapSsHJxkfn9OOpnPiFpJ+0B7Nn
YXwCTPzuNGcg0iS6+GT2TYjWdj0fdBXYascHhq6MztC4lP0zpML2avLRtHYjShcZw0opEl4I+1bo
mAYznW7RjZmSO5Z/RPaZ/aYiv4uL1Ewf805PbvcJP0PBxlEUX1pPH9+wBZP4C6JzXtK7Nkc5eOsj
T4n2MrOfLP2SFMxKPnbQ2MEbU3L4j4K/CE5WWhJ+VttWQQZzpS1y5NFm+DMxNFig/UqGe9HDfwJo
GSZEF/jIMM1xqXgSUEVuhAZArgZ3vUV8N/w1xmGwFELPgSBMuFEOPQbFRidxBbyflzxzHi0fCYl8
i5KcbYG00DcBKzTNrGjdf4vpr49pDDUk99O3ZfDmzl4Nxu9pMYuXkQaYfBGobyokTsSATTfTYhpg
nrlrMtwg4YUZW+Fdes6tsr5HgwZeh5IUxUkOgVJvwPKSvjLhwPeBFLGfNqeMjg0IPWNR/IwZKdVa
9VFnZ3wwyzZInTHc6KIjBZ9GG+ByZa+LBSnQIXJyvU2nEM6hrnyM7LQifLmF+pbYLrfIiIv6gHhK
YioztPxz4I744h5tY05VJpzYWwy4TvHxI7oabJ81U4yiUaPbw3shCbA7mB6WyIBW+LLot5BzmUgm
sP/yI2K1DzjnLdraAMzgkDPFDNjOF0sgb46IrhAwACrRK1K4eaGLOp6a39sAu3NGYO99+Ve1N+C5
bcD8ouTJZnQGEM9MGJfyxRUQfzOSUfFvJCUbdMCM1t1kRZKyNWoFuk4d3QD7svgnbeb4iWK8tvGP
5j3b6dIOhI++ynCbyjt5uOTCNS7wZ7Lk4XKLYCqKHrUqXWs9xwC4HdBrAVFlSk6dCJ+oMqa1lW+M
wviwNKIzMjLrRJB36Tv+NBjqodpHvKwSBMAQpnAGrHYUfcWeQaBiPVnGxv7bAJiFt9u6W7Tx/t5I
PwbRVgs7NrByzo5Nvy5InGduIlT07olkOhHe2hS8E8IpTc130OdCV8tYUtSrwIISjE9lCzCIKJjI
YMtKTte+HByRMXEBAKmvtWXaOiUyMpH5BTU41SI+TZVSLKUOG7hYa3xduvhn4R7H6Oh7rhKRPxXY
sQmZctEXex28PAWmcvP9uQ19SMBKopOkbvKIQcH0W6ASHitmEQjeUaOuViqyjIIGRI48dKfvWgSK
GO0NkJa9qSyNSFgpCUJeQH3+2ohYfpAN2o3yweiMl8Y34PX0+4QcYEPJ8YHrNdDy8kssYJfWJHIE
81WJo9WjOILpXwi7bp5VVxT92dXqkCedh/pRh2+hnatMfuERcAALhwEur0E5v2orQFhfav6JAY5+
hcubVUsZYP0FT9Q8su4dknzbIQoxGTn2aBAEFC8VEpz+ogf6SrNkdpNYy8yt1DlR6zaWG3MrUOSJ
P5iKtll9EMZdPT0VXD4Icj3l/8OhQu3Of52snzjZSAIUXV4nGp+Qne61A8BJNdMCKonochK6D4lB
tZa89HRbVM+03OlE9EnWhn1AF+xo7ab+WBSuOYfBC89RozHdSj2yvj3pm3XI+JqrpnrNx2uXHkyS
cGFhedFvypLFGn5bXyWJmIlnfBybE+FfVbMLJJUt6XwyKH74AdVhEeNFjxEz1DVhr/8HSyorRkQc
y7XymxafXfEoJsL9qPQL6NAd5OnKCxEFt8xWsgWL9/wcmcV9POcsYJX+lY9foa+vRH/ciZU4EiPZ
/ExWig4Qn41vuF6HIpuPXgWCHF9Y88d2A/1dDYeTKnB+Ta+2fC4TvHgaQ0A5WWpYmjXzFgtOBzfD
bwB28w7KAlzpgTWGtIBnA7zfXPj7hKrVwmxd0j727QEAHt6pS5Cjvf0XlBico98OZlY+fgTEbfcA
0nuVpeDO0L+NZI/dckT3PgL8bdB5AuqvsDVk+TsAp+fjfqQLKh4AVLA6oBVjFDS0fyX+6JFeqglP
ZnRfkP1odQTkojBKgBuNtwxBlRR/VvCwQ1XfKHW4RXLMgKhgZ+mlN62nBKYET/p7W7YLm1VqWH+m
xbeoMBLhejdxUFBr8Z3+/+QPybrTkS+E6KfM9jMKr636nKBbMxUQEkS0c2V6FocDx6xUHjJeMBaF
AihoEecxScXMrQm5oEgTx28wmkKzM5N3Q+CnzSBjweS4Kw8F1EbQZxTALyniPTA+M8K9Imd2OtM4
d+xAj6XyNL1oKRIsy4jRv8wVoBjcoEOtBo3+GcELr4NOaVie6+JvQPujsjEQn1LILvnVJ79TlgNj
3GfmFckKcwg/xwi9HTw7qg90RzUdrf6poQ+f0ojY44cy/cQkzuQvRFU7pd2GFpumbttKp7j+mVFf
MSBv9c/H6yEo+aw8W+T3LumoSAOE/YfAm4CdUuMp++g/js5jyXFrC4JfhAh4syUB0Hs2TW8Qbabh
vcfXK6GFIvSeRqMeErj3mKos6C/6N34riYAew8aIa3eDOyA5yn918dD3Xwa6nXlgtek5jJVbroHw
5XUjJV3ejywZ2dfMQIuMCaRXMHg/st+fujkBVhyg6mgLN5t2YnZDnpph2xOXOERysvRAG0xnzMyU
csFCqDacpXly67ivq3FGS9z9FovLYbbD9XdFWlL36YIj9lcEFX34h549KJxF4BOyvPJqkmFTPO0/
DdrNUtJxpTK7gTZsbt3cNCE6vJL8XZACavZfQDIIjeBA6gTGBv7dSk6Zuo/ifegd+/Yr9Ho7HT/5
rJc6E8228ew6eyQt4QgqVnD8oGbDPrTmsOUflwCpa6DgLdVDjkRDYd80es8Zrt3gjNUQhZLdhGsU
P3jKZCUbn4UOVxEtEqHETfJZWR+1+TKE8ijWUAZYW8/iS4nRZ+3f/fELoldBAhbSwOICn0RpXfoA
gGpBwJyaWW0r7GtKCgwhsHASOwdDQiZc6rshJ0cOnUMpLh1pPswq0+5LQinPR4/GFwKDJ1065WHW
e8MiZNjFZIErW8eYEPsvbAik6MjiDgUUVih37hQsMHjV3qWQqds9aJ3upoeO3O16HhqkR0Z6Fvtt
/5Pnp9onMMg4Jh6vzLbSNp5645vPpU1A6GT6PYGhby7j5LhyvRdIewgwKMv4LozhFvC7qSXg4wiI
eLP9XyGBCrHnuuYKRNROZKVEKBT+N1W6M1TnZSFNzDjm6mUO55lv3mLNdZVpf70IIMZ8hdWZddT8
DY3GTgJVrTR3I6f4TZlskXjMTyR2nzyPO9E7UrL5+q73mJJsxZJPaq+r5JYgFoSForpYcQveJFGA
kCbA+GtXWJKMk9HLK+C2twgju9FXi0D+08FgejPepqbOz9qF6hE2ZniEJBAsWK6t/lUEV0F9WPK1
93mYInkptjacQ6IchEOLmBN7v5vmsaOoFu5ez0nlk+XRZ3wnBRB4UzqbpuwWFXDKjlBS8Gh9rzgF
ed3mL9Sb7QRGIbwXuGFQUSTmR8oqGbxLoJ4nNBy6/GUllEtb8dJ6Z1MGygDwarKussdXsoV9ojNW
SoIdy/UWTGZwnt2eTfAjB0+rYLQV1DtZ2EflPfHiVQUlVBhdKuaEMQFXCXtmA+5VMDX4V74EenJ+
H1V6kSGg9ifFpL9KHh2yI9oFXQS2Od44SHVoomG5MuZRaoc870/WEeR8N+Wzl19F9imoJwsxvOzf
SpRimav1Z70htERyzBDCY+K78ujbFnBytURMo9/c1pc2MoH1Bju0sP2piLVROGPT6UIaCVJkFpzR
YjPfMWCK7Gh8ytgaDCoyCTfL1FySPrUlRj0iKIB821bHfLwYrOSwQGKWnXvhox2a8KJOEIYgZ86J
6YCGFnkQHiIiMxqyBQBAtAvuaF/GfC1oS61tj0ZsLgbpaAAtmhCGBVXlMFFaJRaZ4AknDrc9nuB/
hWEspAaAZFq7aUFrrG/68J/J4r2HDJjWD5FpTVHdG77u4t7HTzVj72zsItF0JM9YwKF2J2gANEYp
224FPJef0ZkiHZub/UWJiqYibSCkwVPaRTUhfgNbVnEn9zUpTKTq1gjLem1kARxtEIAShyV4J73l
YcqHj1R5KxRRRR7dZ13h0GnrWWCB1kHxtWVhfaGSnPXws4yhGII9Ari4eujswLfTuGcLmfg8RYyr
6gyb4rbANhEwhP/ylU2MLiHAoTu2m9bLL93OkFAnXzD9icNbj0i1gygrOEAyFwU9JZRjcU0b1xN9
wxfn9IyshegqIvw0D/K0xYUX61jEqJ7Di0xYGwU08rrEyURSHT6rYs3PbvjfmYXj1K2rZSf91PJB
QCcegkjAJJ05JhZobyuV62IEsMreBj9G2X6YIuBeKi4w5Xss8SXo94AALR4Kl5I815a+8pTStUYO
p7QarQ1ygE3JMpgjOZBWrNVYdQiqstgUTG00690UdgKot9tWPiwfnEFfw6vwDmEEeYnRv4iqF6MN
fXCHhibn5yeHxwK4w1vU/pXeQ+7vegvexKxXWvoradumANaz1tRdq5ug/ohgYUyDJA1DyoeOGA2h
Rho9OhW4Q3kThJeErS04DgwNevMRQFKCHM3Ui0OyV144w+No5fZBvtTj76lCas+6fiINqNBJEnvW
gWnLKRaKgp5LQcZOoSmBxp+JztnwZ3XndEKMguA1SBiL7ZS4cAX6wnEGJMQ93D6FOBRIIQpS8Eg6
jPT1oIFy3nR51aBa0IgZ8MECGgEiZ66GXPsJ0XBHn7516EqAl+GH56HKk995/q7qq0WgUu1tmwoL
BTN386bEf4J2AbRBbt1Gzbx3JSmrHFhhq0Nhm72HEVMI7It/OkSAVH4EaGuS8jvNPvCIPxW+pdT/
0opnii7aosL2WboyUm5ibcERPibKJk9RyvRujgyGD98iplteaxrBJMyPR5JWxvtgrdvxnvp/3XSV
OyfQDpq1S2QFDZIcuYwPGe20arMsUVSNz3bceRPyV/OhJ18ajCpLTNYNI/g+/ACb3r+V+jwAzyge
cn5KKaqKlRSSS3+p2qtUGYuSmGmObummBE9hOEUgT6ms1M7phWGBF7pil2iikh+DxxTe+QfsMj5E
8uChBjTVTTb2GQvbha8efVyc2fDP6FmdtIybQBR22xz/5SA+q8FzFlFGA5X8JESolBeVDWrQoXNi
fDdw0vbFNQ9n6dMIiIpldIg8Tzvzi7qOsRXLZX6Ksxw9qbageqC7t6wVMmO2pkeqUFAFOFKjiNL8
zjgKIQKzuwErwnATeOPK3eyCxlEvkIrxoWn/Yv+e6iyJHoZ38UiWB2rhfXXcebqMiKDDe9YSddE/
1fra7aV607MWQFsM/VRPLDao29B/NqxOMwKHO6Yu6U8gffPQa8pHpbNmNiBcb9vgGbBzHruT59+C
YKcwETDjJ2ZaqDGFQQ4cjKJmXqLXzbeMyN9atUA5dNnVyH/M4iUSO1F+stl025GR9kpleob1cdAO
Q/kss6WUncG3E/Ej62caC9PcD9bbrz594U9STnG0G0cUJu6sHZNp8/Ut26J5uyEx1ZPzq5W/9ZKF
PDOxETZdZIxcGCha9mx1cW2CBunayGbqm2n0QW6e32BGLAaiRUQDSSsg4EwGMOI/yjo8NRovlrox
hGUw/AZuOiwA+py8+JiL6/KS0fLMSuhCxZlIU+fUyFBjDDIEsHes8qUtq3xscLgdaJeqZsvNB+aM
pSC8qBBmhdPd2RKicyC8In6wK0DLBgSZ7xfXcDK8+r8BIMK5ZjvZIWTluam1IwBR5CPx9JFlh9Da
YaLOWPSRheBjZt/RyKb5PmWZn6MuUp5m9qSlkXPo1wcZ+D4HTrqulRW78vloPflwIAMuienTqPO9
hOEi0lDhqQsL3nRr7T3WvWXK62Q5XXNp4g+RsUSin/To3Ec7nn53mvmtywKYq8anQ5xp/ZmIV8Z1
Q3TJB5Bnx9zf+sFaIVxF3c/meBic+EwXB6FY972TJJfW3FNeQYJfzskjwVKHRZXs6p4P95/Ggesv
qc/9xAlQMuP4yfCqpCwFHR9tMFNoeWepp8y6pBBsKeA48BXSxcddP237xBFHwizsOACdbMOsbbur
gmMQfwk+WHQVAbM26yWrDCCtlwYaU0+xeJkEvWAw2BDWhcgHSbPXfTE0cNFgMiBscwyOq1be1KwW
6xKo6CLt16OF+Iyka4b8tXZzjXKbB08ZPpFWcNXhwLwpPoZdvqbaTtOnjegEqBmeB8qRX6k4Wapi
h+kzkM8KMqygTJctxsWsccr2S0IBDojIx5Lpy6JtSvdB+ScmeIJsrz0BYpMY9EL5xL9wG819qjLr
m+9Sf8/Hrg92zOet6NekOvSM0VHGEy3Kx5OJT7Y6Ayjk7l6N+45FnzmgC493jKQK7WRUt9La0ztC
QIzwsVHjE9WVG680nQ+9oTtKFivcqQYeCAZyrTPxU08D6706sicOAtyvyXYCdSbm5+oHjItElRzG
2N929ejAEkKaoocH8kGaDHvIh5TctXplDBTs1bnqyVBt3Kl8h2PhttV5CJA9AdND+slfhbqh+9N7
8kKsN1cFg55q3lLy8CrcPXGMBM1xkWIA9ah5arWUvp9m3pv/XaZ/ioCczFurzalu3753HeSN7uGx
4FmrG2xfzAeDRxVfJEyOQvls20OKfl4aYfE5Svc7DJCmjLfg48HdlukphAojwyGPQsVWsENZHPhU
OSMflVGQRea94/IL7NoiTH707i1qWEo3dOy9eDIUCjQO3rk0RFI8cAMIdFX+Hxxi9pQKTPVPf/ok
WFGcPvzgGUlHd2SVpmEzieVNWk9ISTGzdCpwwEOOa6e5pNW54WWR1H1V30vaBeJ/8uggcyPFPyXL
GAOiX7cZ9fO8VqqxgZgDj/Stbk5DiGcruWDr4kMkarpaoSQSS+hMnx69xZhsJZRu0jMjTKP386XA
QjzVQP/0h/Az40k30dmhM9U+WvYrYtS6mvarBwylbLZHDgvuRaCemvIWixrcl01lHSVuENikDPsS
Bl85zxH/dgU5t+HiMf27ZKG9XlnGdTJZ+DD1rTRIJuiCGaGBlg7i3E4GY522J8gWYnfNi9+ZsBhA
UcNXlT8lHPB5OLl0O6jDJJxaIQd/+pykR9HdGiTY0mb2+K+tUw6kJEaJkCz1fNUHByBrHsd7kb4j
9dr6wDSfWbAq8TXl3dygagqqH9eewp2i7wHl0A6qCaHHEVN2+V0rGGGYrxm/AlZceUmVZIbnPPtq
CC4etwBMelk/DtqXOsBJGRDBETbxS9Yl8gUClxL5L+CRpP2eFzU5XtWB/Nj5uL0OAbBchTHUiPyH
ctlwk+wQsL1hc9qKu1g6mPq4ZrkIdQPPO6pQEFKcWZZ3MYNbWXyXsW1WnwXzzDhYDwg2+szgqUDy
cMjJu6U50FubBnYUmd70aBZ1W5kISXb19hJLu8oDOjVuKf8lMk7ZYasEYobXXF7N0bcyDgXpLut4
EGbFryWfY/bt9BUaimDTB41Cq4gCjsGPBCmqPWrl1opaJPSnhmC11hGVS1JdGGfktMut9vakAzSA
kA0dZiQcgjKjK5bh1T5Hpa16r8w6+MWjkB4SMWXiGZ1Rwr0Wtwi80QCs0JMo5tbX7Ga6Gp3LWJ/B
GqhEKhwp2yTxJQZFrK0aHewKSgjlI5pVHlFui+FqIQ5rD9GDxlez4xoKRcbRblu69bQddXGtoTk0
+j/YooZx12txUeBriLpfts+FeqqwK07X+h9DZprfADmwsheHj0bl1zDRNdR/RiY6RfeSSV0KnmPa
L+UQIqKAZ5Wp2vjdkNU3m62onRp2OLNgXTAIrcn2cnvvwNnjvGADS69JJ6SGx6w5j+kX4q+FX9xU
rC88QV1j7Qpso10ZukETHJPxpLGTrOY1pXTLDGzsm4C8EQhDpf81zjNKFZDYCEgZ2/k1aCAD4hW3
Vh0DahD/3oM/FqeTK+DF08RlgQmImwONYbn0ZPBFnE8XvIdTf2YjRxiT37O9cOMWemDb8+Ywl26H
ZdYHuFICt5Y2hhFsYc2o/iGROTSyZ+F/jsqrKpGf0zG0O8MiTpHlL4wJDi+UfGRmPZHIFBl+bnxW
aNQ6lm4DFgqT400gxJIRhhlDDqRWUXF2CrNfYIHyoEUCVxtM1XwWIiLwWpMJP7YdNpdSBaVGdqmM
Olh6Eu9YzSCNUBmCeidxF7E4gjBENJy/YpdFqmOouI3ynQa4xREkhclOmH7ntXLQ3vILzYFdWlzS
Mvpoo9pVaOsZ3SuFsWhR/kwMHJAQ4jiicQZnRvyF4er5d871jQ6MoO+9GCAn7rZ6YOxVFJsh090J
7m6j0hmRGJar0IwP4bgRIQOnAUsabCkVjVIc1YhPUY4al8lCbxdk64Q9VqI7pfCv7yhWBIYijl8r
hyrKLpX+jwe5Fc4d2qSEOSsrK7/4U5m8dLOPK2dduPEJJknLR+K3xM6wxZFbp6mgu51M33MD+ase
7ob3Rk8W08sRaNsYs3zUDXGhsA3hpxCUTVeSKdDYenWaf9KYPkmphKXQ8PfkLgb/p0hsFP4AskT9
Vh0jIupLot3oofNyhhG1WHmk8VkZf6l6qbQ/gwW17J9UrV+UVxvJLWxAmOFBdgIuJkHVC50C8wgE
F+YjLlMGGh+PQX7VYkGdQOfDCWeTeoljPjhm+ZKNi1QRXSsELE2k0sAeBsE7CpnxJnk4SA3vS8W7
EsHIkBJvF9UButtZImptiP3yMT0gl9YYiBvmujEPhb+XifWrofHDv69vvfcgEo1EDAYW0chZKQOT
0ZfZXEOpyNH0gFqTNW9jkv/IQprYw2FC491CqWKAj71mLxb/PHr3eMCUhNORdbknLnvFc0ssnToP
cS0zCAABxJ0sjEjAxx+txTMfoxwq5zcGOReN9zi+w+TY09HL82lGqBk7JIRhp1R7BvNSRvzJK9j1
nc190Yl7mbBTLg8LQAzBskLxkPTgYhFFsS/JWbNBljKVhUqqEcw7jHRpyRSEZIcjChO1Vb0VBw7k
0Ce7r1QZM7huksN8IkCjdtk/v8WJJ3QZ9KDSekRoOD0yOESZ8KVAo0rPQfWeuhK26U+m/2PH4o+W
k0FvnMRrZxDPSXHcaxgf9v52QOsY8xmX3QbOlmMETG+ydZAeSon5uvYRlGjOYiiKrQANDyiiNG5M
DoiC367s3koqoTx5Fx0FFAkJ6bEd+HmL46glexOYCDHh47XjcQZa1DU7Q9uYE//vBneG1jKN3nJF
tgOcDneQnIoYQysE3J3K6656iqGB3qt2qvZs+ki/0D0wI1Hie1Xx6TOv2shmOx7M0lwJaKM9wkxj
3KlZwtYLeSgGN1E5iyLOtnVnECBMWMG3wqE4q2vIIVDUndBZ4AbItwEHTufanIXp22wPxbrAAyYL
mz6YNQUzgPuoJJfUkN2aCloj5raf7kF8mpMGdT680X9GwTebQqU/NxZDSnipIFD8t0HZXPDu+q1H
gi0ASBYpFYxKESd/vOS/ibAgAeM1izaHxsF1VfLZlUeVuGKS+nhP52XlZGxDg3uisjmpR/7nKSGK
3KgXSSc7qcTl5z3ZoZXlbztLh/d9C6lAONTqu5oew3TFj7VJ8k1XbLC7z98nTk16cukTgPca81LU
MlFwqKnbhBygJXbUgpFGEpynFiOscu8QWXUynkOn006MP4NpWOvyYeZRwE2JyQH9x0TVa0W35jBW
uzV+4ncSWEvRW7cmhunGW5qiO2IbnwG60WqcyUt7MV4p1bO1hnVSraDKAbM2cSBBU2PEYVoktuhb
fCFmd5kVL4jWAJdH08yU0XTtLeFE8L96+d61nPiw0++0amySenqhYqNI0EqSM9lIgYUajiDr6pA0
r3QK+aGQn9wSCyteaBv6prC7els020x5QDbHAdB2e88ALAJRY8CeARfTYohEOgmNHas6Bhwmc9vi
gDZJUg8pZrc2BZ1xwkoD2otQ9aBf8YvyDIwXxinJEVOG+z2I+Qv6XgMzJ/KUqPlrapa+UD6fFaxP
ic09byRkDWj9nDcdcKNDi3vaj3boC2QWLBHvWhnx5EAtP/BlePQNisDAU1XcCBPdoPFrxl/0pLTU
JJMMGCrMZMs1VhBr5GIabrekZ+v1T99/D8oedqRFfUKUAPrtikDW3Ol6lKGkAewb6VudBXjDupbW
RUghRvE5wiQsCBok1gXzWXisCofXWsvXriZTzXxV7Y4uKqrAXdwMYacPq1hx+TTjHU5Qr2dGkK2r
YbD7niCz8ZW3dM+EbqiB5oQoCYacmE5XIbaofVYd8sHvBESPP1D2vUb5t4i3IbbLcF/wDpMa39eZ
bRhXivBWPMnJusJ/60WKqxTQaflqUqaYiwwthkHvU5joQl/leEwlSMnswTvMOTGunyidXEAhi3lO
Z2XKVi+uib6aVcwJN4pA3W4wbSFUWE3OsxSsHJHAmz8S0Gv8Iml4aPMjkJGFEs5crr0tBOaiELZT
Zy5tT3+hnOHpKRF2MmVC1BNji/BNAkZIjTCjbfcum4VqXkpmhxzEXvuX7dPcc/OMv9CJBfpqwqQw
6AD8GPfQ/bSIku/9wJ5wYB0cIjdiW5kHt7z/lkpUTFXIKhSMQst8TF238gkvGdWSbULq6rCMiVV/
1On2dIXSm/laOWOmkthttc/S8x1NEp3Wx+EpDs8CldTovxv4UyS+w1koWEz16ARQ0lr8e0y+p/we
4YrqiUuZppixC/9ZbpcKuVT63QUVbRJkg5xRNccd1zZpx8+0mVlwvaNjvpVICbBylCH+V8gnIhkf
JZ9llPUwYOlU0pUog94s/JDYaoYQIGE6ZAO/SYW8VDFWKkvCYfacFe0aVw2TlHFdWSelVk/TcBRy
DhtW9FKQb/XIOMCpMr296bX3oVD5GbGlkBjlTG32l0drUUGIMK3tBNiMQYagCigmVnUSwTG2lLZo
LPvk3xxnBBOqVF9AxWpopOKsSwgWNi5IFlQ+PvHC2tbzCgWPPATdAX2hyEW9HrGs1Turxevi9PF6
dtRDC6I8YxVllaS5wJ7Af51tsfSrHQvKkEN+PcHS5j6Eux/d9O6nD465hp1QM5ihIYZvErtF7xN1
PHP+RiqY/edLqV930wiE9Uh4+ID11QlDtynYewJf4hGlnlfuwj3GEb+AWfXNZ8E20GzdnPUaRsuW
m+pDwxQsNDy6LqneOGBnPH/ElPo4UVv3rKKEfxU2/RYy467gHWHOyZX8bfdsZOOfZRNsY4Gg2FXB
YREV3BKK5Awjh0M4yZBmPsifi8unXmFhQflWAF73KfkUQ1vp+sWK0Ohy9JU8iAPRIskfxN/+S0ly
N06ZSLTMX7x02bWMHCwCA2cSPhw6husR2T2wq2x9LOk8kdfJq2waDuDuhSjc5jsZAo8EcjaRagK5
CnqOlL0Z2UsUg0JZwPgV2RlJWxJHMokunEXmXELHLRs5z9ZR/Q3MrMOIrCie01n0YeJ3rQcIGqK+
LcbZMZOznjBuicYUiX/ekT8EadAJchHK3TxKIUx6RKt8s7KDZ7482lcpZ7u8EwkNg5eYH6mMzeys
tdRadlF+xgWtYYTMPXrqXFM68mz+9Bg8oOBMasNComZOJ6KQ9n7U9lclmKAF61S0w1MEY+dHuitR
gciXMHyRjFq8ROee0PcNa36TMVnYGfoxlyu2KG0tdYVvpV4illum/aY4wdoUvtsE17hdr/VDgj5v
4X+RsaG4/WdoEUK/4KNE/AmkbBHsFc7SLUuzm8kmAW0HO2IMVRgQfwIc2KS+itf2ihhSBvO1ihiw
0kxz5iyZk/S2jBUx27IuMkHLUL2jCXSNXwx4ys7kwzxWP9QEAsWzIz6YkrK4pxyyJWYgS5za5jZ/
NL94SPyduWreAzlUCwy+HgUt1yambq7c5axXBwC71Q0n/HQhxo0bzrVWZ+y1JGB3wO/gjB+W6aYO
ywYdT7otfuWO/D3zrlcVoCH25Av84AvJTX5gwcQXkP41//4lze36kzGr6sTcKmeA1ciOmOQ4TN2U
n26TnGoo3iS7oVTUHNVfus1ewVO6DSS0Z26+OOCIkB01XohbfOqR2/1166q2sd+Sd24Lj/CDUEyu
+PyKp3Z6iY+h2tScs/SNNHmUKy+WDCXuqG8rX6sfBE1kAQKCv2LNH/ZiHJtiyRbP6hYCjSJvib3w
P1DvyEyL7FQgFMpm9S0OK4o16RuwDv8pFeGEutXTb9V0uBGp3ybJgV7D0xHqu7g6ggKLdzLqG3Sj
3KnUTvGv1LlhC7KeIxYvtExCyoqavsNDzMQAn0wdHcpyH2JEqnBnoYu1634dKYDEVt6wcvkhIv0g
iddM39wT6cb7lhirTodHRzaI2zOATfQtPTHKXRQ8jlYOgDiSZU9wA3gMl9AwDo75q6U0gXnWYZaw
2JkqsUpYJaS3LuQWwvSFYF0HXaMFjlbB3pmDrTX5rKawaFonIa17FEARxR9a+CUEDVFfNe/eeLJq
oHtAs0oqVZ9D8GxWMNHkAW4LhCy+KxNq4Lek4tzELqSSOswGr8ZMpfMJqcquTY9uh9sl5APCJAX9
+BiRd+whlENnNv8tY/yaFYTqoZE+JSqDASzsUUb3P9uvhngdBfsqu0evpj8m2JAgHFTTtcm30GyG
8DRVbzZySYVygrZ8oiuSszPLhTQx0AEzIbpBuWYoxHlNRinWPDNWSU04loyaS+2GMxgHjNXgb+EU
7v7xsSXpa9TsKn5PPeMoiqaKEZsRIJdRWZ+geMvbcq0Ewq3HQI21gJ8mZ1iRIjUfKqIrcnsc+Bbx
6FTrobTcLpRvxGza88Gl9p9jvK2ptUeMFl5Iuo7XsazyfjOUPlan3fVSGO206edMAjnCr1rMHclr
HqHy3bID1YvVpAM1qiTRJlPVjbz+rhjlAR01bvkZ9MbZxrgUMWen/2F1JMNm1Em13eBWUjRnzOD5
I2yk8I8XnMfIyGZFqtn8iOaOl7hhSoF21HtL3rurb6KMWgQ13o1FTAfcV96lCa+1/jWQ3mIeVD5c
X7zH5ImY25LqM7p25iHvTzE145g+UoP8BkZp7c5KD6my6uN/fvJLZ86styNcHpJXefRbZgnmWfT/
KmH8cHMW6z5fD0P0sf7AOYgcGpz4Mp1ItGWjF7hgCKc1Yo2FWGJtRJoeXzJYBz10ehwts8QmDkV0
nIKUOzE4C11UjlZh6SffGDYyfDhh0nQonCb1GzdaD3p848dKyQglA7I2glLtyhUEUnb+zPm6ZAaI
13yDVG3pHL1eCBWSMEvfDRpuy7DQdrgx7F7fWTRXw46zhRH+PjOODE9bYTegApEldaVoNzPyXoBB
10Wi35Wo5dhiXdAwK7EHIWeIivuA4RJaBD2hTgmgATPN5HtEomSWfYlXOMEd6jsNaUoM41AKWn8w
2LoL8stRPy0n0izFpUmgqSOiXd3Zuunm1NMIn0ku+6leEr0egU021W34nT4oKfB9Vy9fWNIV47f5
BOtWO/YguTqqNRzi2ER+saA3P/q1+CRpaDgU4J9aJ8Pdy5Cl3LCclR9M9XoZFhXV+ZLvr/OuiBxw
Sdce+xpCpVb4FT2GBf/8Z/m9VL6Q7sTwtX/03B50qriFvIMEonGPkHusL0tw8nSeo03EdeFSUmNE
TG+lZyOIRJaPi2MHkalY+eUKjx/HDMs5dwJM9QB+koxb81OFpRT8ShgesRJS3kUrvXMDE/A92vtF
qB2we5foi9rTSE+kAyqyRO1QKctMcuXsl3cbZjqtGxXspNN0fUvDUk/dDtuHzp6USsMNtdMIs5Iz
ujfeBNVQ922YwKIzXkOlIO24GbdyuYp6J/cYb3BrtEcrQcRlR8Zy7NAZrs0JEoPbTnaJbMhb6jAi
K+KiEP2kflm+wcm1kUFfEGBD5+JRz53waxnUxFgktQ9fwW2OerqFPlEjV008CoKqvBN9yP4K4pdW
rZIm3ZWzmqi1MrC7C4FlgV75Z7f1qC8KvqqZzNEBKxUIu2Y8m1pADHxEr/M+lCMiw2V+m8RxXeo8
U6xcJdRqIwIVwyBTvYAzyiKOAR5/fOEIAcf/ZJ5mwtcQ+GUtR38UnScFvRcuntJi0ikz7ef6MvVn
UQ8sOQWebLqq9DEOB4nudUb+FXX7IdfcTIVdhwTdm46HVk7vUR8clY68Z8ZxF1PnmWKv1TFuLvVp
rbcdrxNtCg88wD62wZ9Fi+iKIpEwI4AMyTWjgIkFV4RIHAvKQhk3UghJhGyjOP8oeM7keQWMmkwM
/obwW7HA8DEjbmJyNLofLDwNGg2tvqk0pllY7sQod1L8SIp3B9ZhIhmNMMTFBnqQwlQcIsJBBD5U
SXUrnsOuIZCa9Y3o5XsvLsiRHKE5TIwH5o3TPVImB+7TqRNT4E34wXGJ+goCvuoYi9hKxNS9Zhrf
4QA6zMO/2TAqpj9ggMVRyj4y2Xawakdqby7HukPORSVW0I/zikes+/3Ih+FE8R99jSDMLfLG2uq7
4nLqkQ5MQ8a2H+UXePcuNpcseag1/qmUd9rIp3n3wfybKsxYKHnvDMTGaDdavcwjJNFNETxX7ZRt
2kAGioxmDDu0CLsdA7eU6o4PtDFUja1Yabzf4ymfjTzU0743XQL+SFWfrJkf2kxDz4GG26KCaRTw
5UXMDAr/IOM6MAnLKGCqSRpBAkzvSEbu1WdhXgvzJ2QmZ2cVrsUk3lkjrwUq1tbHY1FULiNlhNUK
ucsZPlDUBS8L60MBfchH4pSzlEgGlUUdfvceF3REfRn52zKIHd7qnR6Gjjabf2XExgEzc8KAcm07
DBR1ZFcY1AymcJwwN1vM0lscmfDBUPx0jpTztifCSo8LHIq5hEd8pdpK8ZMrf7WIan+Q7kpNtBLH
n/9nhiQmYCxWmGGNnIih9W8KDZDDc2MC5aS9hUYHK+SdYOLU+UGZwSNGcfrEevnQOiLlK2AwWvhM
Zok6L8MXMScLwf/iKfOq31jhrErnnARKq4cLgTI2OdsjFhZz2wIqjSMPrS3xI8vg1GKZ7nTfFfAO
MvBYmLXsM9YjnsPoNuVc3CEpECVvKU+JLZQ1K7ZdhZlQSEzXku4hlNsuewXsv/LvMjOWwvCn8qev
uQw4gEKu8mCalio1OhlZNHXvrP0naLjjWetkdJxRMwMoTVKpUIVqG4VEDAMuTY4rViiBhCCCR/yV
68FOZb2ZT0xVBDafBsyY1LATQHelv/H7+KANewWn+QRjlyXIZoS3Xc9LwNmiL7pVbtPcnqgpjLq8
+uGuy7eqCYnNY2uM9NFh4L3uWM1XNZ/sMNFTk3Rp/Iy4HnJTWxg8wgF6qpG199Chc+qp6mWc65Mf
2EpIn1nnbs11HlJQmF18IMyQmMzZJ/1FXocDwC7nlkoqJCNSbKg7ORQ3SRnAtqLF7DnQzJimQuxw
kUj/fMp3El3cAGpA38h7Q7sooTBnmXshhcCspZ/WQc4yiy0ZnVrxhRm11IxdgzoDM0NIkFRlYPIw
0fI2MGbF3LpqUqQt0RFg+jRYthUR7SPJ4XxH7MVUV6xfIoMuPTxjFhx4MLpNm10jcRURPLw0mhCe
DFJvPb54qvau/2PqvJrbRtYt+otQ1QiN8MocRVISlV5QkmUh50b89WdBrnvOfWGNZzw2RQLoL+y9
tgXZJK3tbauwKzv931qaaI3zAWOG0V7HGbNAbMAqHMVDEXty4al8k9dSX7T6tEljFIQkNQPgpT0c
ZfWthdmeJQvTu75qlmaGnHXy9WTlaVqyUjrhIYNF21P1LcYjLiTUsXk/MkvgWabS9jlhYbq1Kwy+
pF0t4D/wYV2cx67Dbisd8Rm1JqItK0VKdhmaxDlk1VszlB3TjIH1mNYcTQIBWU9C1HWptBLK41DF
+aEY/SdjCD/zoLobEiuPX+owObSdnnhcQeGaKGSWAJ33N9Ts7VjkIx1hCYiGRbRI5zsaEZSy0lU6
Mask8nFDMPNWJd33VDnpOg2xrxnu8D0EJQuZhMU/ehtjABtOHoFeU+Q3Xu/BSgyw8JYOEhb8QUJs
wnpgsnujWcJvRVFtj88JawpHqaXUv+L+ocKkr1FaojjpFPGa1FgpBhdknUSOQmfxxB9hHHGnzbRf
vDTo5FAZUpU6yXlgeY8k+ZmgG8e7zCoKz/gOvIcKjQ7aumagfXCI2/XANxsHgPbo4VC4dAvWgoim
9BD/6kV39kW0B6PJSBeUJbVZOR2Y61HZsZFUGsBdWL9I1wlzILokXKMg6WjHp7l5RT0leu78CyVa
jFcG1uNMyeZefMgxH5YzCDskuEf/scRWsbGuWGkqjyaNZF2A36n7IgkdVeQAFFwCv853VCImDnaD
NNXqKWAaqbBYqfaGYl/cXFBycSt3sX+o8od62AAbNZOvetYn9eVmTuBcifiqaSQj7HL0Kh7nmNBx
6ibAzbzzfJIZ97mVZNDOcRDKzz5na+8ijT9LzbxXFBw5ajRClDiKSvEhihQVWW1vss5FCdNpXwzw
sDo3BAqRTlED79lhMEMMGbnNt9rJB5ZepcEEcDlHYfd7zHwFI2WeTAUa3sp6jZM3LX4C3oH9plps
4IXICugywnFGVrb9FpbPpH2P9vM87JsgT5CSW1LwDISERl62b0i0mXjCi+YxZjTmxOGuhjqwDlC+
u24BmSgwzwJPl18UeHsbwP93vI5R+FZFf6v4OtiHnl68woXivHFa7eI03M2+raRDzRPWK63c18Nr
jPpxQMbeGaee4a6p3kiZWBC4U9u32eQZRDsdI2y33IAAeMqGSz5dk/IP4+rGZFaF51wQhWoAaz7X
ZFgGf1km27K/1IjhWOzYR3fQURWqDycxf8a+fvcKgb563NnxdzoBO+FPICznueoYSQQ7RIM+p7Db
tauJ2kH1L1bxOMwNwSxpjrH0hrR1he894huG2GGfpyYiDLYF26Nr7GzFMCWPtvZH8NtmYxNLAX72
5DDxGRpTzMnZQdMnq2QXojqDGI8NhPBSLAiQASXOfjLSnbJdNcMZXXFoqtUAsQSEho9eXN6oKB9i
71KlTwlUYjWPHy2GmaF2V0zBK2yEMAk9mB+I8TXxB79dqkMFckH+8xTu5yGihVkMYZB6xLSfgzUf
xp8weTaSa5s9JVOE102uDOO55kavfmxMHNqlhj5Apnz2J07fO+8e6M+WUa/Ah/oSXte4m6pD6qDC
YTwdTLiFOu2hmj8mbZf233b9Yckno7xqczyXCxPPXMabqmJ1Hv+BCcPzxDlU27p5jVuc9tqXwoM/
hYLnxNEndMn4tsAFt+85BNI0+eh4bgk0uRaKvIb21byTP75JSbox66cW0YHLYBXAsZ0cIxQFdtfl
AOF0aAdkjBCuhMQYP83YPvfFBozNFm9ykzKQ3uPFqYRzwIeg3Gc/ftDoZdmiiZhv2WcIwXdqpNUm
FxrqR+hvALaQgyOkisj5ZdeDuVVD5RF9FpijBOYMZe8YVE/Fh4vnE+Zixfry4Pr7jOgZwmhr1tMr
I1hrmIq8lY5wPTtDTNngGHeQX2RM0jGnBtMeYB6ZDEm84x80zCIowp0xWNvFBkpkZW7mpLN0wzYc
hhiScuUfvGpfZT86nRuKz/SNbK0hOzvEKyVHdpRjsKmSfULJUe9i0loGVkGm8zXBblCnoHkMuu+V
n+9aO3ryg0PfvydibVdXk4JRcvOBQR42OKqYm+OL1fishps+PUHSCYnJXBnWseSbmvdEOmP+iLOz
5Cqd6r0Lx0+DDundLXRlOT9jh1GSPOTC3HsDx2X5qmOFMQlScJcUGssUsX7LCQ6EVgwA7vnJ2Y2M
5UOic/ccQz5uo3xxjL9N82jMY+51TtFl/MYbaDdTCy6LDWA6ViXsl8D5F8VhbnARk9EaTT5e+V01
7gPneRweR+JJYtl8tUcWIHxsYQScM0ApR1oU4FkNbnvQfvducdMj41T1yLUqebXo4bDEucO+jQk3
MFadeAyQNIj4JbRZYFPJAllYoyGdgk/epemd/UrfiRGD+4B//I7z6Lm81+7abY85FgaT6EKc7W27
6sVdAJKxkXwTX8NgVhykOmvtszShWu2VRwAwTzZE+OHfCmR4yrfv2lhxoFVRCPfxgCkAA0JaRLeI
v0t7LDzU39GyEDT0yLHKrSMoD/dzNeuPAurBXLfOS6KDYsrEqK/O4K0WK9V0XFREcDx5IGW0BIn/
T83P3zQ+3jF2xdjsR4MNFVTfCm2fN1F6mKwJUV4XJtmlrs9yFPVXbic0nNkAB5lBZ2tvkE32xRXQ
o3ySTJGDyT0q9gNkGHZ5vk555JniyWbPEBIu4PsRA0Z7FYQZ8kR/OafaivLYWvHBUcfAuGDRcYxr
031qw7BoOMXXyldHo9c+2JgtmQjEf5A64hIkl5Q1d9t9mP69ch+SEk2rwZISzzO29UzbGr1cpPiG
tNxb17AuUI2fZf8kA7ZzLJYd5PfZLdQf8/aoNXvXX4vmQRcb9izuJ1df7b8jKagdCJAWfJCDY9xS
A6rSti12aZftaJtRUQI/uoUlI1u+okVs7wJ7Qfo8scEFqhLJo888mwHhv1xOdIBAWfE8CZsdzka1
12i49d4afiL6+2wmph4zAwXixi+PkfgotTsasrJcd+GlYpY77Hu1sTlAxi0FBTyvjd6siW3PoIX2
xcuknXWupbhbImA6OOW7B+W5ix7Zxh4UHUneHwZt41ARuwuGzPX37P6sb331J+em95nTslMAuo06
dM2CstNP1gx0pS40liHtFpYKon/NswwfHXvXtbsRfh22YqPHUsIUB5LCuQBo4O7EwWN59Iwxp3tG
9TAAPkTkCJrF3XI2LIrzsJ9DQNptxkkXp6c8IjQT0dY2Z/Gtts58/lkbvdwqaz+Zd469Jj1UmNmK
yFrq4q9mM/lEgaXWTcGIHTUB9XpsbdPLiEpJ/yPHP+IefufmN01R/6jkOUq2HALzdR/tc/nG6ZY+
GS8ugmU2xK+MPjRYNMMSJe/azl8oXNHhJ9pjFD+0pKi795SZ1PCVv+OFPPJW3XA3udta2wnrMhMq
0M8YoLG6tUEkiAXhZhVqb/ypU3YTJc0OAo+AZQTphMSkynVWL+Wx+ZjjyMCL16s5aZlZbauvTcKQ
SnPkORA2j1tkM3itilsAhpXOFz5HsTQfLG8R/mR7HBgoLl/FySYhp17mxU57ZRgjXxm3D0/BvctW
dJ4m0H/2KvxorG16fYvJiABnrFw8AHCpejp3x6ZjLG0s299dHyNw21uDFeOhn65maMIOwS0YLnw9
Jjg3lBvDCo861gICA8l7yflhwxXbVii53Ahz7wPVDaEtusEVdpAwXqU6yqtF8GpuJodBJ26qY+nt
kauVd38OkVjj3aKvaniv7qLekKQo/q60ek2eNpgKb8uby3mLnIvzBGGV/VSfMczjkkThJQreeu9D
pxzXI2pgosYWKa7k7w2ymYBA07ulNsrdZrVxrAB3gMNmekklCrtuGZ8aFinW1XQX5qv2YAMRtZcA
GthCc4QTYkrohUgJBFoY99bYTM/tjbVl9ddFRCD4LhEVLWL2fjyWF6x0PJZYq+5P+Syr+XoGTINY
4C9vaO7wfQZNc52fXswYPe9yw8hG50Nrl8lBXM0PIhX57WhWxHuPKE4HB7RIQbHDAcbFu0R7jU+q
Y9KFzanbgs3iaqoO9ZcuoKcseMrxUVHPMweLMQ9mKw1TwSvnN0pcUNXLLNm2OGi8xQjUE6Ylcn0I
h1wW4zwsZFSEZGepug0rlcqaNZAu+K1g50yPM0HZXZfYMWAslSv+N2/e4C+QVs4tCisYRJ/s1WHs
Oq/om+W0sV+YE0nCUT+js4Vr/BvdgKrWOOscJl8JZxDLYjax1HcBzKpbhTC63bAhqQ72O9U8+7zs
09kggg/ZirKBmMNjkwHcN20SzoLFqnl03uI3DhugMe/zbfFcfVhsX2A8MD2LgStjEwLETFFNvByy
V4d+hK+M3Ro94nfxwTegtz+YZuYw1AgX6xa7W4r8B1caEqp3vCrhW/LXfA3uAGHVU0Zs7KJErEqS
6tzOzbHi0SG218wESvJGPdjQS4x2HoeURyHP/HKmfTSMO7jFMdD6y8VE5DU4JIZjtPfxH8oplnfh
G80+lgCoeNCXlz1/OQ8qbBxrHX0x3xr8NJYOOqZ8riOUWouEpwfjf65RImrekA2xolecdLQo38OR
qRwb3fIbkQM3/CM10N6zthiCi3LDbMvR1whd+hiA92Iedi/5yUn0Afc+/3uAiNy/HncVs5Z2RaYN
icwuiRDo4gmuN8iRXmvWjrhrO1mjghPlBuVJjSHF/Nww+gyK9czftLehtefdbVxWetUmyBZxYexM
ogvIjXSWPPfGDjXTlSVe061hAmxnx9uwBIHAdTZND76Br+KqZ2+gOpDqWuTD8cVQ+XTmXpm7ID8l
MFDV8Afrz8+mTkGvs2OiAJ3Mrz47xOopqu+FN0IeYn/OyUhBlalnQTD2coIsifYZodoYxIdG1g/m
L45h1EElo7QdrXA1lhYfsuKiYVd7bYJ006F77Sh3HA9KHEv6wf9CONzC09MxxW3ynEomPOD40aqL
q74kYaQmkcxTBA8M9le90+dE3IZBHaqzNtibeJJt9d7qYCbC56Aj2qJExU/JVO7j4OqUgMaxbSPm
quiS1PREPhVT1JkQt078U9j/RKg2B7VPdIS6zMvlSGCsokwjo8lxaDpw5aQFGvDBDNm1dczu9bi6
+ogOzECh12nSZtsKCmWpCIIYN13Xckf2uEGhiZgNuigwEIXqVyA/IqTDLTOItJyRZA95dNEJqyEb
w2DcGnkvRNvhX+4ouhj98dgX+hPuT5fJBx71spFf5Q5QqoUMiGVS4+wbRvdq/BDmHwzTbKA0lMFs
9lz13NcYWJFa9gHcvuRRb7uVsAqO67T7Vjlhvf7QvoUD85/AKHdZ172nDfJ4o0W+JqNtxuIq0Zjo
WdOudks8X1S8HveDBXac9zVDOUYtvpk17tfIMz+TEfWWSVBlo2WnkELLiUzWBSFIKFIOuESKm+jt
hwo1tV3gVWlSMbuBOb3Mj278dqm4s7hemhNwvzrclXJmBnDMFAobXWzrq1o1oGB68mmb8KSZ2c2p
hoZ2psfLB3mm7hWYlIohXh7vXDvGtOdDI89imNhhT0lexpep9y914bUkAAPvikfvtchKjlkDjlPG
pjPJsDg08yjdh1KhegLpKEcdkxlvWmmHyrPYEssWzl+QYFX3qG2rJBYXy86wPemVwcQCFqN083ez
BuCCPjIVPM4znIFdOmLVQB/SSmQgGKqzfRzTHfR1Hby7A/0D6pvB9hMYyjaIDoGuiVyA0GEgkAtB
PRlgeawzrob2ObC5/1qFWhPH1EtVRQB6TfXlB+VfYi6OTSXfWpFSrSJjq2I9209gL3JjBEcj3J1B
71H3BAnq9rm1zJ3ppZ9x9WqOPgHL2jwiZjDpVuggAuotJmE9tSVBH7nBhe0YF1u3PthG2pvaLLH8
AhiIa5ePKGTewewqWAc2ePUqEtfKDymCfPA76ZQ+YVnopb5zSfvxXA4+j1u38ppqnWjiQoS0D/gR
yHzJZkeTHfZctsNGXixzh/cTpNobh3rVCBNWKWWH5cfcwMMrtp6PYARGJ17T+TcW859YMPxPfT1e
e4yLMfCNX36c//EL/yMe7eZkZ+QdRsBxcDKPdU/XAXuAYbLAvzINF32MvgFUwzZrK+SRgbf1DLou
19Ybbg4cE3Cp4l69S9378gf7GhMCMmecMKT3qLy4y8q+/G5JFcbvVQVmh+g/fTXGuUluGAD4bNdT
6+bqNsVc21+9hjrDKJAtjcF8OEOldjk4CqWYlOBH44zkSYZek4XUHJT4rBRK1nkJWkYI0xVwBREg
cqrlHH3Ylw92IwZCz/HXug57XyxOj6YgoJ5JGKO6QmcTYdktIbWAgHSDtG0v4LjyS3hcPgvecC8k
vZRKte/BkHT5NpyeAPJnkPKntT5+S9NDeZKXf/zGI4LGpAv0NMgknnrudMEAvWbFbDFiM/PIJhsr
3MYIyPsJAXdQz9vlAuJqn/5Rg7MMRvXWjdmb0fivgWG93KvM+5umff0gLOeiN95b5OToICYqoD7p
EL74m7F0zw67WeIs0RNjct7Fhf9NItFHXiGWJ0vYahnlGARY2qiGRFXmKBWgCUf5WyZLUiPZEec6
OlDbHg5BPt2i9lAMzrZn51yzKhN9UK2S+cfNbIKIrMg6qoSqf0QGEWuEbpTOk23VB79bDjYVZJuJ
YSOLQ2DVDJJ0Sp2aqUORet8+yH/HLQ/hj58bxnqygJJUVKhZLqErSfZXaHec6JThSF9gtfEHgB6R
giCSu4gMXFlsZFlQExJ14Ufun9bDirXX2QXz8EM+6nrNj1b4AQXlMEFDjx6kCd7GLSpAPW61Tdvi
nDNiEYw1BMDZybiHVnUa2uAzJoaxs5jEuOj8wKaje7WrN7Nm+clz7cMb81Vpdj9Vh60gOImc50eZ
/gWdm2lMq2odO7hh4uGLs3Rj6RTegT3dhoCxbq+YMZnt52AYSDnKnOxlwuIiwUA06oslEiW5T9ha
oUMeFlcrWpG4TWnbfrN32nlJ/dn3O9+KX6LSaIGyIOKzrQYrQiDIkEC4EwrUykmGbwX78DZlj6sr
DqdGvnVeEKx4OhGKxW4aQ+wI32YGJIZPkvnHzpMV5SByASmwzfn4BXOdNGGJrrxRlLiioUUfNZS9
+k9EiWrrCiNvbD+UGSIFzQJgGlk8o3oOcrJRQddYpLrTEriavqQ2sYiecdHWhq9CAkcvOtAoGmhY
MyNUoG4IZJ+s9I1vB9a2P8Jl49gU/T2Op/e0mh7dvv/RSbbL+uzUhhbaKR56Vs2RG+jpu5cV5c33
EV5PlgNYZ5pWPTW/Ywz3ONM2rY1OILXoW5zAlGdb8gj3uIE44fwZcIzxyjIYguPEdDN3WOgSSWDF
o3JgD7oSAontEGRHL8f4lohJPs2/sryONqoshkOTW0w59ICFGdKbceIAd0yYCWWDjl7z7e8QG6bW
mdmyFH6/Dbx2Tu7lBVJkEffmJSibbeG0+nPf1+mlFeqpi+Sgkw0eNhe3G8WjqyOmTDFoLz3p7To7
Gt5lk7y0gVv8RPK7rvStk3FJdYXr33KetFsVWWKpYaYZle6dYy1z547UhlDJQ4NF/f+92J11LhMe
5YaXoZ6xChCgMv3qvJl6rrzgq3Fntv+lEjR/ntT9xyzEwtrLKv7s4ENXQzi+EgZ/1htm/XaFLscR
AtluUerewYiie+V1F8qX4lhZnnvJa0LDuZdZKDo2l6Y+mftA0U51Kdk+4WBinKSmMsoINxYrSZUn
sbMwjeAWCBvVUleCUi2Dca6jr0PmcRhnMGgCr05v9pwdFU3k88q8+zIY7DalRxhUg8t1lKWNLkhj
hl30UwYrODvrIa3G/AYmzdbBI7MSWyf32PPGN4Q6KDFJatSnxyjhCJZuP1yjUSeNsDXtIxpE6yFS
BmP3MQ1wwsmQmaVPWho1Mcto4974nfOYRs5fv3ainbKh4OedYhqhOvGV2rb/qIUwDthgoNClArv9
fncEvV3z0jfZBzh/RzUCJ7Mykx0PDVisBmM7ZZzlVSS9i4yeiyZnhzokIrtN+aDddRd8fmYba5Vk
0F2QfB0JyruE1lSfymFskAXi2+yVrr1MPKAQPtT5yTEL8g4ilxAbgolFU43Ltg6GtVZ2/bK3C+Za
7Zz+UWpdunWrkmS6FDZB6/skUCX5YZiyZ7Zc6UtRJ8MqmEhmCEMtexiLZ+4o5xw7yjmrlGkvmLhD
3XEMlv4UoBTkxRGzrCBJ0o3u1MUDdVy7RBG5QRIkvlyymny0XQevjJCNiIpjwsyTjT2iA2lQIY+9
VZ+E+WiAf3iqTSrCQcAKLJdBG9VPpk87XFqPv79Qro+9s3G+8R+T6D6iC3Z7xjbxS5/245vdx8vG
1eXRDTu+Ytvwm03DAX9o2Bv8fj0Q3AzG/UWXMJd0xarkLjul44fR2cZdturFbMx1Jlh/Cs/cmm1Y
PWZbraqoNsNYcWBIH4yGjUAvCnSipQb/IZdcUrLOD40GLyBpKZDczh88EtjhwBexPI4NHzcxwKZm
xxej7uNLUBcKJ+l8zZlDU6z1Pjtm2PXNqfUgwLSPtlf8IALiiPQzHBbVMIavWSKuCCrGWx45jFQ0
z73PLtluUDq1tfbw+61GegeUXoueO62tT23buRttQkDSoBA81SMDSpXvKT0+MXdM90kR2ZGg8wzy
wXsrvC/K1+7e5sOxlzJeh93gH3s0sl0dpmuLrAa2J5Lp1XyhhMwr9FHPGNgzxwkabDeloZ9rlFFZ
Y3hbf+KDiSvPYThD3kFYdl+qr7I/Tihfg3kQWg0xPnEc2ESuU930zWUMqUvkQC/Ulc60QyXnbS0R
51z3gahPg5W+egOeqCZnmkwrY2+wvRWPMUOwPlXPrmGVT5WBY9oK3eGadxZNsagQxjhxRmpN6k08
ejApMD+9Zor9FHZtdcZbaawcrU13Rso4yOxNB+mpTgaWZZzqoZZP4/w3jPXALs0y4EQ1rN/mF0WR
tWuk9qo7RnN0TYWYZP4n3xgfmiTImTgGKBpMNFeFQVLLNGDhpwYHw+OyHenrsDqlVE8uj5xdn7uA
+bqMEhb9WepJapFxeA7Mqlp7aME3sYZAqIXZHAeWuM0Y0jQ3mWTPL0qSVt6ZCFkifLkXW+Nvq1ga
TAHtt9mH5V0bWH1Is962sNxPo9CJ2kbQ6tj59DQk0bSvbd5cj77qqQrBQfVm/rf3fwRPwkf0CunR
RVi1SEwgBY1ZfwK0WHqZhOLfhuaDO40N/JP6uXJLaHZ2o72nXoC+wRmubIw+49GskVyrYhM7AdPG
WDKODuWUb5oCTU8algUEFB8Fy+TkO83o6Kwcxk61Xst9HRGRNfnkwVR1GV85BcWN9/9itKOOsqWN
tiUt8I3ugjTHPjdpUSNjaxo0+Zq0xl3qeSiGVYo0O4qIQU0VBVfSkd4b65cJ2PEtyajadRVVO7eG
4mTGSOjbzA9InxHdGcuZf6wrlMKObseb3lPO1S+LZqtRxi+6qSINa2RPNYopwxBZm1CVFfHDcYCt
MXMy/+H3JWlxXZot7oGsJqvz915IS0bNE+Wp9Pzj7+/SrAbsFGOYyoBQO+nMQXVTax5/XzCbGWwB
Z3M8Y/ZQGPe4mmVLQhILzepBa4sXWVO8BbgZ9rEdsg6NEvb1gsrNsLCbWEGrg3GNUYzGcHVG2dC2
hsTR2FO5kS5vrjOGBmvv8BSX7niSRn4QedXfkprBZlWoRz83i70eIq5LlMdx3iLIbss1oJGGXNYo
3Admqn+xuwrjIHoxbWcXSE8icU3and3Fwz6w22uliE5rvfpTn9jA2e0e4Lm/NweYKkH0V3ONYF+K
EosxIq1r6KX4zCZ+zsxx38bu7EZ6DYtOWv9e3CG/makCBigia0tL+N47TM9t19PfG+yGhq6NX9NI
eq2Uclk7nflqzlzGqSj7U1Z79UsHWBg+WSdUdpAGljVnfgn67B5GLnTsvvYODiyPw+8/CSU8TG5l
uht9OPFBi0iY2eC/l3yo2eglafjjesb04Iojxsyd7okPc2gxe0Nl5Y6NtOOc/oOK2Caxh5d67O0T
kzfG/v08lkgnOLT/fahQApPul9p0wnk3g5400J+DLg7/DhMX6Bvcyl3mTyzwXL+Oj06QsLYJGGJB
QaExi43OPBq+ZR5B35rH318GaRxtayNlNpKXJzm/iDRKmd1FqJfDrO2RujnnriwwIM4Nny+kCwmC
KY10O/cUI95d55NA3mWD+kaAqw3b3sJbCtIwLSbCkkQ5nDAmDUTOePjXnMBFnVa3eP8JJul4XK81
ILaOLZnU55pzs0gPmH/BfEc9hl3X7Kqgi5elNexLz1Gn3+KzEoSOInamCYq6eRyfEfY6l8JFx4db
qsdId4imY/zk+A18xalgrThkLKELO34t3JT4EerkLZNzVSLOtQVAwjLADPr7Sw0k/r5rskupeJOg
Yqkp5m+NnvL/v/z7d1hibVVhEhkFWKgeemozpLtpwu1q9Qrr71w2TfQHZx5uVK+sfNrOQvBngY7K
TKCc6LGNu8n4i7cUIx/Km73kWL4XQz9bhuSx0NprgPRzq7LSfnEyczimZMqdAgdbU8eGVqQeP3I6
skdMsKF2bXRw24AquOiZVsdRDgzUj77538tF4iLuzhzBAZM0PJjGkBgOANMLLSXuYjC7narq5pK4
wNhTK3wgcM+Ys43EoZDobD31WE0jwGvfqBFu1PXVqFKL4AjQ4/zC50lAUaR9VHnR7CbRcg2iEn0v
nOQ0VeUmVn6Gxy4375EkRtk23BtqcybxIbucTgKDCpVLJFo+Q+DMyduVmgtHwcA9Lsx0eBI2C0KH
WNd9GODZlHFvXfoUi1agLraXcoa5KUe+CSpTJXb7HNntVstd49q3CIn0ri63/548esdVh89OheE5
CYS2dCoV7bpMZ6OlMU2RVa2d/V7XzprT+/sxrf+ohi7Fo454bkcG8JbupidDagaOYclzSFBvJGFw
sCKo4P7BScb49ltxFiZEWSY7OpY82ueBb+73xHZMs0FEMADLKN05UoIfaWPo3SOTIJYpPvpIe/Yr
yhE7kMEccD1VPt4S0QTBTpfyGCUF0tw6JTwVnXWcOvopn0y4n6lFZmZP4mE5/5Jzbzx77Mf9mqSo
tgVzls40d2lnPelgtrcKky4DHdJKPBQCEI+ysgzWOSQVEkzYdupTgg/JYnknBi9FXGEOX3bDklWN
M4NlrvhNNQnI5+m3kZvBRdR4GX6/+FioP7mQF8NqtKOIQmpsG00istCxwCeqg/9Nkgoshl3wEQzj
7JT9/YGlQob6+2jt/vt8NXzzrRM+aqqKEr8wYRVPQTMbs1zYSKF+jPTgoa3glP3WA84MznKYk69U
FOknNx3BO3jsNu1OxORw1nW/0aLoKjDb66a9I0a5gONCL1JV+Q9i2WCnUXsxI0msbRBkGd9eqBen
vBnWYwGDJ5/qn//Vgm1iUhCq9iX2YK3nTAZPvk7TlRqVubKUgR+9ddiqFhQT/mT5RwNn3dqzazaz
qusUiwdWnnVAS02HtW24nA+D5boriWXHSST+eCvduFLhiorZOYRWB3wVcjWuQdFuo2S60GO2Vz3F
8VNkfA3hFNKaSUlMuqEdwjH8ACGMSjuL6ltcpQ/eQExcxAG8agf3zclmK3QzPFg6N9+Qp+rDZIve
QdygxtafoT2ktxhXGKNg5Xs1jIe2JsuhnvbxhC7F8m0icfQAgYNkswm9G7FyeIOZ+BnSfLp+hW6Z
NccO3mwPSA/5t+4F5r2E6k5NRf5yoROvIxnHoiohNonZmIx06ozCt5lnZwZ3RGGNw1Wj4I4zyY0e
UZEsTD1n/GmZhLIZVKm/YwsUyEyq9XPmmIiyWffsLbcHFdyExtFKLP3YKgOjX1klG59Rz3z60zOE
6j754UUmmHj+/V9MJd6GJM+vTcV/m3ikcqu1lZ3vKgzw2Ap527qLbj1opfXAiHKZ6Kh+e0aXy3/t
Xdkiav294SesQgfGQPuo4Qkqrche/bvsG3NYmWMnDwlmiX8NNZggms842/+eKYoPZl3MCFBrEQwY
50oj6q91hP7RiLq3OGskBxYkyjHUgb0btyZ1yRxiMkgrPiDhT9VAHhIsf3tu/EORgMJjk0TjRZxP
kI/OvuV4dCxLPnhhE14dpA6t5qcPw+gUD7oWSGuH1Lk8kKoxnG2NDLR/JW49Ja9RUN//3c7wREBI
NQQ8d6VFkqTh3DFMkG/KUf3vWNchhA+x6LaaoRFmnDoZEhoHEQ8zM8Kc6+bA2OSEK6TYNS2F7m9b
PnT3KQVdOnQ3TrT6FtGNnPXRP1gNMYhjZr2TIRlCbe65R+pGnlOJhDntIBoEFvd4ENV7p5/Yy+iY
igPgIcZ8BLlGR9QwgSeotOqFWySHnvuNZbdvPtASCp7IjXEIosl6lbNjxhv3ZZ5m8HQ1/aS3EUZF
ELxwj5CtIj9AjsP/zEyBoTPdcadSdfxtLrTMP/07l2yfkh7n73qouvZxLFFb//7exhpexy5mYGH3
LlIvNrrzufz74nU2ap6RFAMvdV7+V4MYo8X+Z5K4tpUlToHP08N3gVL/e7pPRQ8HKA9H4jF5EoW2
/haGbfdEVvv131dn9NvfqvV/9etkiXYtB1nUJ8kGd7BacWrnP/z3pe5tetc5NNa2k+GEapGqzkVS
PIVlhd6MfwexytyFUXpNeC5fmHzU61ixqf0dRZj/Ye68lutGsjX9KhV1jzrwZuJ0R8z2fpPcdNIN
gk7wSHj39PMBlLqL6nNqekaMiZGqFEWRhQ0kgMyV//pNbaMyBnRgBXc5OUemT6539Ai0Ple3iUX9
IWWWvNaDADFOLc5FGiTXqvCiG6+Cdc5e2Y6b9F42KS/9pKpwdW4opk06xQBEuNbKD2mOcMOqU6Sv
kmZXW6unYYPDXHsMMKLpE1KQO8/bvxfZYY6LcM8jWxjSrSQGcyeLPL5n0rfnSeeRqp6r9ErQPWxc
jx5rOehf3EbGXiLNXRkvmCTamlFN4zWvjmFOgyHuC+2QZLAnHFpHy0jJb3yvfo7ptp1bFSlVaSrJ
17LEpaqg25b05L8LOd+GhjPaWzlfU/RMtEDZC00AI0UiGaeQSPe5KA/Tzr6GxTMVOXRV2iXxQt5a
QXOzGcB2RmEX82USSQA2HpW3aTSnHBB4bQiJkN3xS1nVrowm7E+eUTcoEDQM0YNSO3V4x229tHTW
nRCjxlwz9pUUnqUA5CT3hHNMbUW9MeX8kql2S6eY4h34B3qnIbenkgiBgInt4LXpTYBx3Y0PjbIY
fO0g5MYjsL3E92jsFJQjRzEYKS267luzIO9MrH0o8ouhAgFaiJwkmco36ZrgY0hAXPY0PeFUrh0e
HgY+kzGkr2RUDo4vjt+8eZmkX6TMg8pvBLYH+wI+cU0LcDEt54OJwQpuOtFSZA5MkVGIryeuuZye
S9VwvtH6RrMvCndTGAiuBeG+Z9U19yYWdXiyFygubNiGll4q2DSSJST1+FvquUPXTzca4kYpi1Jj
8LbT+6z3BeTjMbTXj+N4a+AgNYReugvbVj74PRyZzKYOEqjPtjVsb0eHI/qOSitWX6yEgpGAEXe0
4nX/a5hp8b3qwU4yililMQ/XZ0JdXch3au+NKU/2mPcH+4eZx9nRrCDTT6O/TsmHVaCn1nMw6O7R
oH6cpyri4sozllpf6yfJEy9q3ucsBQwNnobnITXyNTz6Yq2wH9+fIhi6J8AY5iPvSpON/kY3fLro
xaj/o0U9zwyUlPo0iabtEC2llpgGIOruyihffElLN1WvwLGWoLgVaJqJ2YTYXuX9OQHxQsSqs+FV
ZN1eBZIakSSSfGUzn9zYkvwliuCiGolV7AaSEELLd49mZWy9XEtu0xJGl1tf6KrepBohSLypWGzi
a3Ejew4cTl9qjn7RtCe6wTeNqfTravqsxJUrqPyyvc4i/IMruYMeFsMvT1qXwnAIkxD/Q0j/wwjo
1CO+M/2XrULVClXzyuuQI7BVRsTWqAjLvELVlqKDLDbYxMKwDafpAD7NussUZ2nJRo5SZ9F2aNvK
cXtVhR2xH8AkENnzsSCUxoJwqLgkoqa6Fst2ecSlwCra2fSDRmzFV3FgEOIlfbWagnemBRryEHZ+
X8CKjBeizUE5dOETBO+aqJpRqmTzoM6xWjHALHVY1CJTYRjm/hkQFfZ7EvRXumxhMyYqVk1wZjTo
MtHeto4uwJHZ5avystFyA/Enuw5V2EhO329aKuyV2kON8mVHPQR9MQJ2t7qvlmfDIGtV9eJmkUtH
n1LmW2yLZ7eisKDgtNddnZDWrjso/Ery4co23TqyiV06pzfzGkHHEXB02epOgQyxYaKWSU2V/Xyf
tZGCz1sOuVvnrQmZetSK7auVrlQyq49DbENx651ogTeicXFRSdJxm/W29WojsaO+krHu4iVey5Zf
7eiIYb3l5SRyO+TBTwVG6PbJQYOjOz3UcuXKb/pouuGnyr5hXmEnA2GWTmO9lZryXmqT4VkKk+Im
Fxpsi3FDlNihvCudlWiMsY1swCUaaSOSnjp4dbjOmpLlKe/b7uTk3bYBPiBgAKWbDTyzoBIXWBvW
xn0cUcwXDvtAS8/khQKKvzRdco/psDRrOwNwsApct0QT5jd94F6ajmzIoKNfYbsuTkhNAcSNs4KT
JxsMLLorLC2yU+2mzaU1tLXZqcpGGVc9lXllW1rGLrS46QBo2lXW1jSCVKp+rW4XRjAFbdw1Re6s
UxyDSGck4QEWwSxBA7hFgpvTnlXJvSE9QKRBcLYwi8hEYbPXBNMprCKas0C6W9t7YuqtltOhyhoS
mRUQANsXcnjiQtBei6/q0IB2RXxwyoq9C1TNviqDrCFxz3oE6Y3vCjorkhGG+Nu27BYw6aR0RTFi
Q4ecWiGdBZPFF369kSDUw4yzSSDQicJDmid5krHPY1WcepPcmBS3bK1Jqtk0pBqPHh1x81teKAp7
dxpiCaGW7M6whPQNkiCdCu83ukPIUZMw2+PD+kWRQL7tXO4OQWYyn2rsjbMBHnlmgpeRa6ilCcYa
eryTfSiISop61gvr4a7ua9JiWn3vGrp5VkznJoUcRy56qZ5SE8vc6ZxEWmEUa7MDYOehHa0YQdcw
bla1MVejExZeOVqhHDQywR0jHvZEnMBxLTFolaJlGUAXNah2HypMVEmhNXYxrnIbKTO5LFF0R3jO
0ZDbOB8t6kQv544lVVjoqinKycTbhBj/bPx2lPOPPVOv0qJ15bFRVEsrv4qHd3RswsQs12g3cnuJ
zOamr/2aSF+g0/34pYK8cBAaKtqug61Vjza8RVZjeot5jZmxrBhtfZ8DZ48EEmcL84x1WVGkeZ9g
JJTwTO/yEuaso8ruNpfAWcatTdviW9gMjUDOQp4hr7R6l+YVPf/G2LOcaaSpqNJWVzEuqFXaeDJI
Jgocj8mE/YSmyadMCkhAHbsUGcU+InRRklsBp74FqoeF4B4bF8I4Aas6BuktZDdsBk2h6RsxrnQd
/sQynaV9o3nq3jCtEjsEXNyjqocNWw/KhvW7PpdUF/eqxcRWGZDSzdr3TyaS9I6yeoEoxr9EsWCe
gSushK9ZbiBkM7pwTe2DasQm/o88ONau0iaFCOLoWikGAAIferjuRskuLaRdE6LQaEaaSirpL9Kg
saWUhwdbleJNirKaScElLc/Gd6mzoxuMJkh9tvkhZQyrDavkqo/UTRtl8WNeG+vCMj3c4aQ79NTQ
y23is9uhOjBvgKT7z3iSAChQa1I+QOdzSacKBaLGXNnhXVftezzCF54Oa7OvtBtLuPY6TXDpH/Cz
jtLsa2BLZxeEDMAsvKSK7T9bZNDoKID1aCC7hIYhTPPXkZ6yLgyX4EKpu6BulHeWlt04Cax6WdyZ
doDJvWOWG4vMjUWXGtkmIK6U9FgY72MPwbNU+dmFj4EA1M3BwaiJpbzdRD5k7zATtIzHyTQXnb8x
x1ZGlXS7NHFkygwch/zcYJ9iON7a8YWECwWpe1qzT3X23BUIXNHx/rg35djfLAUq6ExWD/J4c/rx
NoWh/M0f+3LTH7labfQGHkNU5F8CWJMkI6DIGRQdLEvtdO6+qiHBwPXZpESzDZ3VoKbB3HfK19hG
DAJc3D8avY8Ht23l8+mxyrJUPsGWAA3lUvvcupV4309QrXaDASXITnKsY1Co77WxOUrmerujKKZt
Z50aA0l3U7fgcM2uaWz/IDfZF3PwcZZrM2upyQCjVZWbS1Sb5XEq7hqs2q9qkvh0HMAvAnf3TUfl
sQr6XD9OS4pO2u/Ks1x4E5n6xBAtc2gCdd4pF8WEot2yh4XtKzlzCWuGZTlESLLIVjgUZudCw4gI
HIBETXurJPVEg1xUxE3/tXGIgytDdh+lZG1qkSq7Sjav0Gr5R62FXjYNgCgV65L0LO62161c8LdH
OPPCKM+WJRDljWueDsXo4MRFReeU+kZt73VXy3AQDqqd2tnAvtTVktzbiwTawLySqnLnlkhXDbFs
Vaf86hn0MplkkJPFmn30krZeG7DmDckF6Zsqvd7v5jow1CIdMXtwcUKaRnwgDgq8XMYevRK/tZxY
wRvdkOUxDkrbtkythejbXa361/Lgr1tZlTGrdAl4D8T+HaQY0MPYnUTQAKiYrPvll9bx7uX+pSjC
L0pn4qk27h2Yyt1dEpNsCDgFXWTojbUmvbYyoQYdcqvBpvhJwf7ZHFvFWquw08vi7LqNI2yWIBzQ
XfFhl48MgrAbvD1+ySC4IzFQCsroVk+HB19CMQ1/osBGo2Xb36rsb6bJtT46WDLAtMQRz821B2cA
kuAJHY1bS9q9e8WxZLifGyl2kydIfJBCG8B0UzxlUbAEmbVmTp6fiy7NHkZ2iGI5+nG6fwUG1pZG
8PdgdsZaH25kp2R2ZIFme8gUUkvyyrYG96qMFOsGBJDDVq1YCwMHB1hhw74FLV1HA95JuZPhBVOg
VyrjAA/iAfKs7kP0nIZQVqjfgZ4BNdF4gYUinYKYiq89k4akRxgqObAJNCvp6EoQcxf3A6a+9eBc
WV5Ca0hgRdRUKkaNtlj2lpttY1/CUrvGQGuqqyMbSSC5E8FS0tx0Zw4vnqRF7xu9KM8Xva5Kt76O
h6/aKPY6t5qbJBf22Q9McqgTbJzC5yK126OT+4QLFHDGAHyo0uBFY+7cJyvPCzCZqO1y72fUZALE
5iqHStbIin+rqlR0kIaOviH0DQQuWPyxTGhizvxi66SOFLA2b4iS6A6l1zxnJQwMjI6HfdiE0l6T
t7WmtiuaWTLaDgZlRAGlroqviG/kkxfC1OtFMC6wTc12XPhtvA5GzkeLWmmow+7ZNh8piuzb3vK4
Ca5xDlx6T7IsFZusbbiv4Agk9mICmQoL2dH4vkPOIGuQrCbXiMj98uAdGLW9NgcsLOtW7leunSiw
QW/VOgY+jtQIpTkuKYAAtmkvBJtuvDQoeIF/EF1M9b5no8g3FeGcU0tJF60GbuXxdHuJQ8tiZK77
OL/u2wIoDNSWRr/iWc3K8Ir7IBTDRmoRLcJY23d97u4Dv16Hutg1UIf0zUhhLFWe8WYYnLPcCdSc
UbuqxwaF4VXF0lNgxDu5Um2EFF3pEcLD6W3Rs+aqVdpur5JDvZJbGTdKHbGBH3arEig6mT94CYJ/
o4q7a8+MK6hy+LjHubzLWvGstF58DrBwHeO2pye6Jip5b6T0eAvs3QUsjo0lxlErW4zKx6oKEGS0
xKq2ue+1tzU5u4uibL5azACLNOru0wBr316VkkVchaNXslnspkd5Wsg8Nc5WDTuIabGIQAHjCZyq
8vo+luwvw9ByQzRYYvcxreCxaJEb2Lb0E0jCGtdKYYfDQVP7vZINzn1G9CzUsVXRo1UaO5kTQAa6
+DCBjYPjG4vESHFQcENsAXwlWwIIMeM2CuxS0rE2KWqDZRQ1aGV9JtqpKZRGkJvsDjltFzp4JqcS
B/aBrMsayy+zIv5CUls20gkKUU/0Xx3gG7R2q2nrIvWZmFc5dec0pbNjsc66Zd1UFvlukt3PQ7k4
WfBftvhqFQfijPA1oWOQYzJo4FN2x34RIt+4oSorHkqnrbv9dLtLTY0XmE0aF+k1jA0ouymW/YoJ
1kAsx8qSS3ejmmin4pCAI0pf9mcONs2VakuLOHBIozGqrwrBhwu7i82Fq9bOXta+aoNJnruLqisG
qtg5PYIqXUVrZpTyLNdodyxwG4igjI14hIyxlhPCjO/JvT1E0K3z2CJpIgk2YqT9SY7D5toKSN/R
cJTsAQJpaTTpXhJVMat9kz1y6rxvUw0buTZwBgIcj+Ibeb9L8oslQUjc0PiVMPSAsgx+3MmY59tZ
dJUFBWdjiWrLe9nPdcO7sPzlYxER7CtjeGo1fMIHIWXXfed7J01Au36HPdK6wMVbavNL34p05cOx
utfA/UMlo6vo+8FBb8Lje4Mm0lGMSkQshrLd7XxXcTFhsUGNDS0/8cjll7JQxhYrerjxTily0J6h
EKHK9ary0Lj9N9GSptJjO3HjdPKdkQzyw2BKdOIhozf1SGSM3SeDwq7pzOaYNfaoNCZCpFVgwEiG
cooJ5mib2xp25+PQkEzUQdaaTeQX7sStgwclH26AI3WYxamKcmfXQA603BDvObD7wsBIsIByCE3S
spODAXfUyyBt4wpMh2/txGF7bsukhw/bubeABzDYW2ehs9tIJuTPUHB/CGrnvZigr+gco5MMoejS
8j6QE5o9tjpcJtQCFBuWOpbCWlHdJLjpqBECtzCFX16XkoGJhxMugkEjkQO0fRXpSIvj3qp2IsOE
YloyYRji6Gz5uMLIMnaVZPW4eOAG2gM7qZrFIsIkwoDCEHjZsGmrjowE27kPpPYRIvMSVgARZR0O
Au70U7nIdRY5ChxyTC6+3d55HjYb2NgYlzCI5/G4s+3qGNmuVXbbLpW+aA3K9ZQCBHIJF9TBituk
JQpU+uAoIUzI6zkRaWLIc1IcZHlrdyHdPdAVWNzRGRsi/xgP1iVDqFN0XX/TK/nBi4ixNWrYW1nV
aqupCk51LO2ghpI+CSoziCff83eqp2NsEiS4Kdd2s6OGidnAbiU40/34VFe4fmAbko+EqzJUT7JX
mttcB/kyLSgf06pWxeZJar1TQIsWO/AEwvRYVxWeT5+l1ZZjR+OclhTQ0JGdhSR9i03yzAJnKPEf
bLGrM91dE8PX0WT9WeRGvE0rGNNaKHuPWVIDUeBjKBnOfa77w87F5wjXdRKCJuKkRY25YFP5Gtuj
FR5o8G2qSd9amrxmqZpYWGLMfl2qg3gQtRTt/LK8KxzkkdGgag91ZsPb7yqUhrKGz9JYpk5lwzQ/
Sg4N5UH4ydLwbek+KjWQfNVfv7/cmsA/BvT/iKYEPasr46U1dnZyjeLP8bBTZb2NNrYOxW/a6pD/
hzgrsRXo9FxfrOK2CEnTsQPkZglGzmltRYveJRt22vopavJUcA3bFIZQyuupRFG/kLsg/+LAl50d
AWzEDaRySEkGUtf3skHEElHCYavehEq1LQrk4FgN9jveytVgd/ohpTJbTQ9bUVgk6TTwxAbbu20V
zBMwCztXIgoh1bAOqV47rIaxOy4C83UaHbMAXo6hzNzo7ZiYa1AETvxYoJ3sHQkyIdvCsSfpapqv
y5Dg5XfEWzgBjQuj0u5gsZezkAhVIBflVHqStYWO1wAwoptCkzfuWWDZJaipAzAou3VWcp4Sr6DG
0aHrUn2jYlp5hg7cLzGNC/ZRdlVIvnET+XTRrco+KWqF0ar1UqQqCWsddudJgSFPa6IGDhx7Yfdm
v1aT6jqg7bCZOrEQ1rZFfu1I3RWeiv3XIsjvsXc7UHFlX9Qsg5sZGdC284SdGkZKhRG5d2gOae93
7g78ECVWa9W7sk9TakxR4BBM28EhUjgZjOTRRTMme/GhcmDh5I2FTAIt5Sqrs/4rQvmigUDtRsAf
IfrAdTs00rUXAl8Kc1nWhrTMNNem60moz5DgolsrhX7VFg16vSynFUUV5V1ntw4Z9nu8WfVZYzqM
aT4qYrKL5vXJi1YjjYXYMkqjyXhjIg1306MwEC+xNzVa88rQxecOuIDckOCQlyVGFROG3w6+tAOR
JPzETZqVCYb0famG6ZnMB25rjuMigr6pdGD9TqDDaHCAMlrKhUlNBHmHzgO2lscBq5id7NXQqoPM
RWKBz/DUFAF8FFs/lBeV3yDDlc1Hc4ijm8wxwhsiba5HDD3pA4HZae5uK9tnHFKFaCitefCwT+0T
/8oNryUvCc71gKIvjohWCPRqM2SZNrc16DSO5TcXFCIlDSgUarFCzT095e/TGw1gGMxQZlhEbhFj
N1eS323bSA+vy6BYauR3nqc/AhiVlUXIawk0vkykzl9V8HFX3VDVO9vKxLYVBB45qI8gTfaHaZ8h
cneTCik/0i1jzyX3VOmJp2/1gr5hUzb+nULkpQLBpdFUAWZFxWaokkP0WAVy0acY2eluvEbvqKkF
ft25jHi+1yEQNFKzbiS450GJo7Js5fQo21F4kvhR8uCn4sqp/Yg43nIVKLDmsyDU7qIMkye3i2EX
4hvtIVV9QEWQLHKdDk7i2NeBQ4NnQpR0x6Fn68E4gpnFxkCDpO658rZnZeaI+D+nDZJPikRpP7pA
i8C/TRvlTreGcpMGUGLmkEmT/q5oPPXKs40rNCHyRN2HhHQiFGYRKaV200G52NB6DTeV5gJ/whHP
6Hwt2QRUC7+U7BsvrkizcVooXogqZ76NMUevg+DUmp/Oy8R07ktsieoxGbG0sjvTsZWjITQN99/A
snZt1F0r+HadClxpK0nx4Pv4eK6pwHyOg/l5QTcZhOa5DzokNPhKTBg3yigc/1KiCnq9wk6sBSny
A8c6+oGWHb9v2yxL3fWlfe84rfdQGlm3YDfJsloS5tgPAy7bVclWE0XVNmHyZjsBgbhwaL8RTRPm
BCPn+V6JlKPQZKIHVcSchLFt2gHfVoOEK1zmHYzpExxsxy5CyG4qstByGSr+BRYGcgD7zS0zpoRW
VjaagzzGJkKjAWF3+mDhwH3mpaOy7Py4XuiJ2h/e372JRrSpYjoCTp3513EDITNlPzgHnh9wLdBQ
5GayfNOFrr9L6/QhSgd/6+bhM1fjX6ASVbMmVPAuMa3s3gJvXnZSB6+9oRaQ64ogZDVEamL3xsUs
r+Kx4ssI+9pJNvmSbRHc2MQGjWuN0cj6AbJBeW35SbGUkuDVRrF6w8pPd1CT4zVeoKyrqXD3VWD2
C4za6NMY5JMoTTKweyhJiyjzYQ+9EIupwX/0wyF50R3x7AU6Q2GOTO5ebshHKpNiX+eRfggrea+0
ZJYg6iuebVq9iR9/06LcetBhnRhpaL5ZvXw/dhwIebSjbRJk1zHW/d7sCNe+YV/FQKUwzRdKwUqA
0hp7SXwW58rYE0RaE5GuN4zc0KYAlK1gpsqx5ty6OdlsWkbncigjcw9xK992RWw/NG0EYVn3/K9y
LSU7R8HNvakVcjSaeuQr6QrWqoE4gqOHi0Smgc97EBLfW9zao3NpUyTKUu/UhmgDxV+ZOklZBTb3
bolPXY0DwoH4HbkJ4Gv4LTDD+0NsWxYe2EqCNshr7jS653stQwdBijIa4Co/Bo3bnOMywK0ulYbv
pUchQRGdWnbonkBJCXxco2fFUw2kiaS0QGxqFT5oLavBo9raQFFxEh2dJhgesCwG5qRyZnu+aEb1
R+vVB7PKDNrmSEOiiG4ZpJ2LbCEPERBJb21HTneFDt5VNZ4OgUVYWHOiSBm/apIkPaQRagS2psa9
gEW6MHW6jL1oA4xi4AS5CMt125K+n73p6wcxbtXVADKnpnBjIjYsaXCRg9q+6OS2Bj57orSIHiUj
6o4+0cCBiqZD8+k0exo4v1bjtpX4ZPEVqSth3coLMW2fQjLHEcEIjGaSwDt3stodGzpfZLEnxeEd
hHDjp2iiE1aGJcjOi/d6nWgbERb1XrPXcl+3y3JEH5mfNXrF9Tu8jd8nNhR41JQd5S1GV4FWy2dD
d+4HWqj3vmW3ewXtARrm7lxIdX0bwTbCgisfHrzIwYKBn8VUlr1j50kwPkvIN46XQtkstRXdfOVL
FADH1ol86L3qyzDyEFtNgQaIq+ius8rmFgXLUwU9c2nFJWJ8o5buuxbnehruNw2hJdDskVcVlXrN
Sk/UgYjpridlcC3hUOqiwuI5rwvsCYW6dDloY9YdrJ1kG02lh+IEOGEXOGyolhOenaRA8xLGj+Ur
eFt3jCFkvOMw2hAja0mEcQQcIEylEtJWoSG3iFo0iD5845Uzqv98yxC4qjSsSFGhYi/qeTcsDM+U
Ywj5y7y7MtF9xVFMVBzDZ4woXKhG3+QIZYcIWmXRxf3N1KgcqsA5xbH4QuulPUitRbOcPPHEwEG1
6fW56zbmNoasu0WHTorisAEkAPPP6J4XTdKsJwh5II6lqWU6gXGEiVTVNWsrtrq5EBHuq10qXlqc
WNzCT+7dunwkdmOYGY0aXYW2FBwRv5lzLLUN/dnDTidleSPYgrwcO9fyI+Ew5X1YlFe+XMLLHb+K
ZQJotS7e6b2aL5kUYxZpjBMlIV/cTih30IGqdUU/L3aUZJUE2Nf7pPH1tJ+JcO7uCFF7ctTRHQqm
StncIRKijZ7MhdPyciLXh+UTd2sJ5xTNdRl5Aoa1ebsLD92CkJcFJjTlGvfohfsF44UQTHrWbcT8
WV8Gm+RG8xfmN/C5K2tlbIKlOEqnZI5AdJ/t1W22b78gx3YP0ZoMhxmmYYtok62oAhaozo5rZ4lL
4Vrf2gfwpgVv3ayc6XN9TuzmquYEgmJGNAu2/SuPAhZtOYZkmEL3+AMuixeFtn+y5q9Fj2x+Ll9H
hErhO2TMgnv72O9wvViysqyDVbBQN8VR3QDcn4MzoqxFe+2+wR8Ve8TGc5Jm9+pJ7DGW3HRXSCvP
UArH9jaWDv7WuChnsqi1S7+zzljy3ZJysbVm/dyYYRhBblG5YZ85dxbZsX9GnnyV3flfs6OP2X8+
6/c9nyptvznbeu+vYRGstJm8ZsptXvRr9tYV8Ab2EDkQ3Cy6F9+ie3nnnYpDu8RRawnLd9UclJV/
NbbRb6QzfnIX69zv9LVzkTAyJiwvPXSrZsUY0DbHqKxyZvGheNTO4WE4D2cyXFfMc/SLZ2yvlxBX
uCR/q69Rph5QG17rO6g1i2KLHxxeO6TjDsEsvh1WtFDO2stAOnmyxHbpdkwYcWb1N+RCCeeo7lA8
b1G2ruNDvpQ2giuTVmRK0/TwsRxFgoZpw0w/Jc/mkuSclclnh/NkX+6UrViOZ5Ev+x0gGPZw0FsX
3WLgN2/Vq7cvrtyddvD23l45EI61IqQP2gRAx730iGPHjpjAnbcRJ8zk1ux6V91KX+vrhmEoFhnh
WNmiWvGJR/MYH/xtuSRi6dt40vLOv0Uht+q/QRnK77UX5RHjI+UxOOX36i46ocVe8N059psHFBXX
XKu5rpc4ID5a5/GvOpiPM6y2oifnrDya645hss7m2r6Ot82iXQ4kWmVbdw28y4FYPpfVouVBIYlk
XizuoxlhUfw7fkHDgvN6/5NldFUux9/jD+eMDrD87J62z1rZ6sf4kbsmrWh1Luw5fT0ItF/EXrky
XqMHRMB7ZzNc7Dv3jjbooloE986l9+fkex4scJ+M2OG5yWZsxvMC2HxtcGiCP+b8O3ud/rFPiNk2
zqt4ptFzlA50I7dQbjlVm3cDMvZ8PC2dq8X9HO0MxdxL/Q3hBNfHJvFbdrCvpYvyIl2I2uKpYNiU
l+ExuZ9+c/HH8RPH3/ev1sJbtbN0Tl0+k/kNbWPBk7eHI74Z7sqzuU9WtaLh9a/gAFXnZMNnjXGj
AxcvwWOBLRtsXwpMTKvErkhZRRPHErXh4d6bS3tuLynLN/aSbJDl6/hWWgZ2Q7MxSwFzhhkXSfri
zDzl+3wzvos115bM9o94Lc+qhct9tK+T+/abdDmOl8K7fsAM8bp5bB7TAy8ZrylTUElv87HdkV3P
3SRO95qEEvfN5wWT18NZuRBycFAuw2VgJil30qbik7g3K3mNB8qSF2KLHcGVsbW2+KUdjat64550
JP9Ha2Fsja1J+sOCFrGx5aw1bWa9+sdyD+V+72zju/jY7tsNGSorJCkrQuMZTBDFOZ7GDGOzLq6z
XbrzkBdBbShQx9UNPFBhnoZEbbZKVV+UECy21W3YZYX1kDs4sBQpCZgDACZeCewTWAJIRmmlOYEz
u99/+4+//+d/vHT/w3sTVyLGuiot//6ffP0isr7Awqv66cu/34qEf6b/5x8/8/H/+PsxeAHwEt+q
v/yp9Zs4PSVv5c8/NJ7NP47Mp38/u8VT9fThi2VaBVV/Xb8V/c1bWcfVX3/3/Tq4zPFAVwIxPfbn
Px/i3/qh6Wr/2wP99jYd9LbP3v72+wv5FdV4fl4g0t+/f2v7+rffVV2fhv595P9xStPV/NUR4icu
un7l0JrzhwFayr7V/P03eELe97+nDfOHrNiarsiGM/2y/nyT//FR/8XV//WF/Rjkn075w3H+6tTf
x2W8ePtXr103/zBV3YZnyrX96drVP3TD1izdsd6v3HH+f7t0VVd/8b4b2h+Ortmaqn2/RvvDEEjq
H4bBM6HLhvz+6/0D//QW/XcP//+r268onDLTzk8P0v/Bs69rfxgq8m3Z1t+vUfkwBor6h2KO3wDr
mn7x7X9Oc3/9Bvwb4/SPSQLUKX6d5pDgrfzTRPS//YEf1/6vB/jTFMH7qyu/f/jRcVJ5P/g/J5m/
f5hjptnyT98cB/lPX3742feZ90/f/THVTqf1/bO+j8e/numHE1uOcx6D8OMvN8Fb8VS8+JCFxkn6
+1WN0/3ffv+f8fNTGjz9eTZkBvvnafzLrPmPR+Uvj5q+iqL4cFSesl8+al1WxcdzVZi8fvWws7fY
C+rkx4GmBYFn9JcPi3dQ8PTbU/r62+atGN48AaL0YUhU4xM+5S1+Kuryx4Gmk2ee/eWTrwm8/2ms
tU843cVbSgMv+nGC4+manzDW24JhSF8/HPYTHjhCqCHLf7hnlvzjQ/7LmuLfejvmw9uL/9NhP2Fs
V0H68yBYrMi/+iisngrx9tu2HI/94TmzP+HGrYqn9OXtx0n+KEd+9ZTXwXPxFFdPxZ8P7HzCnVtT
36blW//huCzpv3zCb0XylH487CfMbOvi7e3j6Dqf8FbMC0Hd++GtUORPOO6mTplzPgyCIn/CXLZ9
+ZfJQVE+4WHYVk/xx7MdS6lffRR2b8VPD5iiap9w2Kf0t+NT//Zh36N8xgp0eKqan54G/RNG90Bg
Tf1zaaJQg/3yCF9i0TxFP5/yJ4zxIWBer97SsnoLPo6z/gnT+6Hu3pJngXPgjyEYp0tF/4QpntCP
V8bkw3GNT5jWjiJ9ehEfD/sJr8hxnNs/HNX8hLt3eiPAp/iXVU6xPqEePomiffo4V3zG0gxG9FPV
ozif8IJc0ZXCpDf+MMTOJwzxjWCV+/jiqfInzBXjG43/+IdnQlU+4QG+TLNmEaQfHmLCxH8Mzf99
EXjJnj5OEqryCW/ypXliQ1d8qIRV9TOGuH17/bh4qOonPGqXNqiG97fux5BOW5jPWPLucHMO0g/F
pfoZ68ddGlRvr7/tg9R7FR+3jSOe9KsFwD3F1QvPHZ3aDzMGKp1fPzgzMgvUG03lH8eahvszdjWX
t+L5p1fQ+oQnhI3H22/iG8XLxyXVUNTPmZgrn2O/vL3+vNNTHPMz6rk92HvzYbQdR4E58wmF7f/i
7lqW20au6K9gNzNVcQ0BPkBuUkVSlGxLlDkiLVe8a5Jtsi2SoAFCCpVKVTb5iKyzmkV2WWanP8mX
5DTAVnAbMJ83I8c1VTO27OludN++z3NPP/1Vq/+i0MyvlJF0bgDhVa5XQSuCJ4fNeX9NYxWllp5z
+PmEE80/H/7nm2uSSB9A6d9jZu3TBA8Uq2hFBZfhEjehMYdCfaYDM7iYzXBum1EGm9TCM80zMZbR
1MhgcuoMG9FdC51OIsNyLHga24fGYPBbYbyQKrvWMsNa2wIxwZjqXY7wqx8q50os7ohPxWHeoCpo
FpQjNnqNiptzqf/Vb95kt9gtMZzcG2SzFzKim+y6HMZtYR2d6zJci7cCT8+TXfAY/JLLdThZP9rq
zC0zOJcIj2CFL4NQEnEDOsF8xdesVlq12laK6Ad4rqhobAbBuBSP4m6a3xKGe30lgsh8vFaXMOTm
t8fvBfwcEeSuSJVhl+FXToKZdUOqDFuMWH+s7iXdixqDrcPAYm3f6RrDyV3LpRU6+wxH1xMhnNRZ
kbPn1lnGv8u5KmDGPl3meijLquUSgRg5Q6/EIHV9hGBiCbVhlpm6kwzSMZgKZedWPI1vODW6G4jP
Kr/TnsdwhAOhHqje9zg8jAFAYNottNUcWJ9O3473j0NZsB0cSc1bJVcLQeNzDlX3DkXo4N55A36I
eOn87HRWQGGv4s3NNFuS6OyqV2IQmc2El/FCRFMVYkrzS1U0qV/hyIb2l6FA10uRvtG97gyXt6vG
Y4T2HVBIZjet4m8fHVpkryLrZtf6U83FjXTKz87zL9NaZnbSWqPh++WdMfJubyOxKgIHBAbgf//l
b9GdWAvnIlyLscAKXoshMqDm1Ig+9Ev1WrnCkNEYqHkQvrqSKEJkv9D3QAhQKpsfHe9D9CWCgjsj
7tHPZ0oEaLrFV/0SL8aCZjr8qu/5DJOeBXfjABs4EHcII9VcmO/Q16zh1yrVKsPhXQo8aqQIOMEt
uaUaSG3MfMfvW0+8mqlXI9T9X0VRbMZL1EQ6B8PZI109KRiZQQddieVqark16bJ3GoGXSyyVGyUk
Ng0Kqq3xYfr8CjBbwEUtYNl34LWCkRSLHX/nm8B0fQqRQc4Kgp+P3DefvKc2bS6AphjpxHR2WBAi
5q7dgeNaHjiqNieO2InDYElUXwrdszy3w5aZBqjNubQ3FvSheRjMYWM3NapNWLGTB3tw4kakgW/B
mstuuZFTNoet+Z2+CTTaq5XrddCL1ivVStmvV8t4h82IilGah83RAzIcAHhrlgqen/SBtPZARO83
ANzO7VL8X4z3vr4CZEZYglirl+sVD+8EVdAn6MI2l7ZFFftO1JVRsIQ7Mqdf5QM+26jWvWqthOdx
ytVaXqaO+KqumExDOTSnoE0NqGN9/U/dx/E0fHd7FLbvV7WBFBwOIRHOV2ro9Uq5AYx0pVFGkbPk
uY2tpax02pczG4lW28dqZM7k/8EqFKrwaimnCjKflUVqJ/azgzucQouLzieDuib7Z/6vvf48WxmC
FvT2MuCZNeeOIrvSjf3P/ogsrnDZ5ofb0owAEatHYnY8BqexHSDqdm4ss8uRV+vMnL6Y3QvgtImC
YEgUX8RiJedIr2UHzjsKmSPb0wlBln+sNXV2XLjn5rfGzBw+8DU2OBSTmKzYhehZTsPhI/cEUhB0
2MbOYYuk87cpxRZZPSP92/znzMa8zPVD+1o4oUaVIyt6E0eWX+BxxNCDp3+Fd2pN1cVueP3LyYWO
H06Vg2+x92UCh57cTgad3dSVEDLoNhd1T9XXClYRkrtkWJdjXCR2SamQIxHdQmYUhU2jPbXjyZEr
bk/FODsmB5brRi7xBpAaaYQR4J8OHkeYkBRWpWymPN68nMl5MEI6FdPsno9BAoEJkGFAW1y3xkl7
CiEe30Gqm5jfKkOFqC0RsYmZ00zSFovnPTIbr+Wnui362nf5YimdWxmOid6t5sLUjDHbc+SzzwrA
7BWR+NpOM787m4wnsJar7DZw1Cc7X+CfBdB7M+ciRtqL6JQag07pgI7aquRzAAE7K7wNv6TqmiO3
PMC1vwCKho5cZ3ArL5DuJ8q1ziBrFwCVkSPL54kOF+C8ILgcuOz20z9X0hn/8OY+ULRI63IYr0u5
WJOtKEgeHr4XV2poewV4hN7cwuOtAEoywWpKjAtwoAzjqqG1C5WdOfndqqeLitVERIiLzAqTUgWH
GUEbUrCi1Sl3a0JoTy2sa28PRAe7mo0B1gVI6uPPDcNagzLc4i4M6chujWHQvV0RQ/vauVmXwxjh
bR2tJb/ExHyC4fL0Lb5WcMTNMImccSj2ZFSq1V2fwY9IleWrlooiEZNV59Pqh6ufG7j5Y6LVPA4M
Y1+uR1M5m9koHIbT2xQackUnj6N5E+VmabUieRzNm31wIoTCuZJAdmbP0OMAYPZR5bcLOi6DKurH
Ywvgw2FGBwENebwyg7XrP/09cEBN9PRrwoDQC5/+sRgpWpjzygzB1SAGNInecvQ7mCM9Xu0PxOLR
1qNgeTl94PeT3AXnAGwj6L4Dsto5FxHxMTwOfDW4QpTlIHssWWgkNVB6J/bVqzHElB9zDr3HgYr6
qOZDMXygGqPGIG2pDs3fb47mU7yNCODMgyL9nCjQni7KzeGadjT4ADICEd4AhSy6p6CodwcnL5fU
TJFmp6Y1s+vX2gbokuyPOpuCWVL6InOZPzE/3FpdElPdy2hOLHWRzO+O13Ht9dLijuGAUV0AFe/0
wdSzNCtM1ltisCpvQBdCBuWwqm+iUEhyOVyOVlys9QtZK0e/7NsgtFwAljbIy/hBKJJpwttuZvHH
y9eVBLkUTYEAe3L6uO/QRm5GSWSLQwX/ArwJDULyCJbD3fm+iMfKaYbCNp9b8SR7Rrx9kELSUIGj
0ed92t+s1+x05gqJayto4KhsfwBA1UFnIEFbAgZjjvV4ofuDBFrdDKOlw+NgmLoOHAjdD5FjdwWg
vdZMdvyaLzSRg9OPh2PA7IExI1ex4oE78vQ54CgPi+DcqKBD33HwRjSHsdONIyKRm9EZ9uhPN51+
5+a2c/ZnRwsPiJicnPwDSFWqwLVxvbqH9y0q2+FhyS0rMtZbTDhj33MRYs44A8cW27/BImsKmsRh
iXlgicbpQt0CcRaCYjNQct0Zwod+MEOta1F0XTj6HVtBfC9XBc0bHEa3HYyCyPnxUgKRtJj8VPQN
HAniBBKrL2FX8wQi8CxgiOPgENJ0/4VjM2Su3orwXkUF58DhT5yrzySu5egCPAcJi7bHY/jX2iwn
xBia3znXnlxnuAXnoVyMpo5mos6Pz6DRW+jmCAt2v86QFtqsPYmrtZRqooxnELvubLe4DBkcD+De
SLcZh/v4WoLMZ7NFyTd0R2cg1ZqZn5FiPIDuRhEe74q8Dh60i1NwLC5HM1sL5QkVTR301ENrOAmQ
3BkgF4t3SSzuPw6WpbfBFHRs0ORNvK9CYzyObk7NAQS3EJAF+clsfRKQcKRQL9GMNER6jA7McDfa
0xBu5lwUaT53Nwxtd/GwJ2bzNbLr+U3XROvy5IKcrnGpmMo+R9bwWj44bTEr4ALiIEi6VlbpjAMV
cSsWgHPEZlcT4fMZNvkahUQ6KodF0Rv8UaJOS7l6wVVkPuB4xdVTq5FQUPUFjggaOBgmEMtYoMXh
oQA34/K0CM7sgiKDQod/FqF1r5g6gAOW3UdmcgWO65lciN85zWgEBkw8sJCYq4HWNFCQaH/Fm5RT
6qhzdBEPgjuwuxJJ9Thc9AGAgHS1HGQkgxj8fNZiGSTzA44Xfqw22+fxCn3iRtiTeIgDBPEBrlqB
S+BVGbzwXGDocaQ70F4Oys28CUKHIQeap61JLWSoXYt8O3kVXU6+j5YnvPmBBEilupvs8+XSEGkL
4/eXeGgjKKWZAY7Us6bUztGsc3CjduUflQUIqjGohlQ59zTaQaYBhEbw4JUWoiI4mmg2aeM0MCWj
czh9zyDhgh7cpEvs624l/MS9GCOe2xiziwcOEr2LW32fdPyXu8DPSzz1Dmc/Qfth/5NSZjOMh8Q+
uWa7j3f9ENgrdG8l8t0S4dDOCHLMMInVjLZ1uAzOmV4tevBoKMNgUzWouSWm6D0jQ3OUh67FvQDy
rcDscXhIbbHWAXWBD8/BCdS2ZI/DNToL5kCwUGIEDqyJGbe4IYKDAg22zDaRHGUg5MHGsDAxBXtx
YCNfo0hN0yEc3XhvcUus84OPeLrOQOClsU02YJajZUbTOEcawEgKhS5H+bSHJ05Wge45pjAyjjJn
6oxcqtUqDVauJdLvZqPT2g0Dtjqd5SoeWbVxDjZnxLMLNRbjNLgNhmCoIOvneFBDE66l+9OGXKKW
U6AMvTxNyjHYBB243yq8wIP/6uhRt8ClWiHH18dRMzLJ31uFZt1CJY/6rdnP492B93181Ndn4Khc
IAdvdbR4PsO4bbS3g6LTbEFyJTig8H1BfS6PI0UI9sWV0wF7DXLUNBnrccDs02sMB2k1ffp1Jufr
7K5UeTDg+ICuwAwUMAIAI0ejXfoBqRVwfkxfuvop+xFlpAl2hnhZp7yzARP+NviElIPo1KDiG0Qk
FBEucbwWgpL4p2BmqtXZk67htQJEkY1aDdz/deSFdncCvty5p/xQ3+G5hxNdeqLZUY4cNN7FVtYT
WBxvU7RC8UhB2xxVRY0sklnZ5OhBbGu8jIVw5OBa7YwQS1CGGo6k2AYcgEYuq5eWA25/LmZ3mQo6
8W/9htn5472bixivHtAMCguXMoqq4KohouFu5SHbM62mmauRnCHm260z5E560q5QMgQP78PYXqzH
cUNu0cf2iMQrOTgwou2Sh5czA7UCqr1TjUL2a3ZnGLN/27g+SR8FIwiziHrvO/zKAt6/7+8ri2gG
v7Gv3CHSm4z7aAbY1+//AwAA//8=</cx:binary>
              </cx:geoCache>
            </cx:geography>
          </cx:layoutPr>
        </cx:series>
      </cx:plotAreaRegion>
    </cx:plotArea>
    <cx:legend pos="t" align="ctr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Medalsbycountry!$C$20:$C$25</cx:f>
        <cx:nf>Medalsbycountry!$C$19</cx:nf>
        <cx:lvl ptCount="6" name="Country">
          <cx:pt idx="0">USA</cx:pt>
          <cx:pt idx="1">URS</cx:pt>
          <cx:pt idx="2">GER</cx:pt>
          <cx:pt idx="3">GBR</cx:pt>
          <cx:pt idx="4">FRA</cx:pt>
          <cx:pt idx="5">ITA</cx:pt>
        </cx:lvl>
      </cx:strDim>
      <cx:numDim type="colorVal">
        <cx:f>Medalsbycountry!$D$20:$D$25</cx:f>
        <cx:nf>Medalsbycountry!$D$19</cx:nf>
        <cx:lvl ptCount="6" formatCode="General" name="Total_Winnings">
          <cx:pt idx="0">5637</cx:pt>
          <cx:pt idx="1">2503</cx:pt>
          <cx:pt idx="2">2165</cx:pt>
          <cx:pt idx="3">2068</cx:pt>
          <cx:pt idx="4">1276</cx:pt>
          <cx:pt idx="5">575</cx:pt>
        </cx:lvl>
      </cx:numDim>
    </cx:data>
  </cx:chartData>
  <cx:chart>
    <cx:title pos="t" align="ctr" overlay="0">
      <cx:tx>
        <cx:txData>
          <cx:v>Medals by Country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Medals by Country</a:t>
          </a:r>
        </a:p>
      </cx:txPr>
    </cx:title>
    <cx:plotArea>
      <cx:plotAreaRegion>
        <cx:series layoutId="regionMap" uniqueId="{6066D276-04B4-49DD-BED3-AF9550984127}">
          <cx:tx>
            <cx:txData>
              <cx:f>Medalsbycountry!$D$19</cx:f>
              <cx:v>Total_Winnings</cx:v>
            </cx:txData>
          </cx:tx>
          <cx:dataId val="0"/>
          <cx:layoutPr>
            <cx:geography cultureLanguage="en-US" cultureRegion="CA" attribution="Powered by Bing">
              <cx:geoCache provider="{E9337A44-BEBE-4D9F-B70C-5C5E7DAFC167}">
                <cx:binary>7HtZc9y4ku5f6fDzpZvYiROnT8SQrE1VJcmS3Xb7hSHLNheQBBdwAX/9TbJkLWWP3SdiJu5E3PED
jFwAFLEkMj+k/nk//uM+/3LX/DYWedn+437841ViTPWP339v75MvxV37ukjvG93qr+b1vS5+11+/
pvdffv/c3A1pGf+OXUR/v0/uGvNlfPWvf0Jv8Rd90Pd3JtXlm+5LY2++tF1u2p/Ifij67V53pZmb
x9DTH692b//j1W9fSpMa+9ZWX/549UL+6rffz3v5bsTfcvhRpvsMbSl5zTBjzPWou/xDr37LdRk/
iBF+jfjM905SF8SnoS/vCmi+M3e5/cb60a9Zfsvd58/Nl7b97eH/x2YvfvgjN211cPriQM8/cfd2
+abfX87ov/55xoCvPOM8m/TzKfmV6HzO393+F845ka+ZS5hwGX8x2Y6Ur13kEYpcJpd/4tvUnmb7
XZmaL59/uzV35kv7TfT3Z/2s+dnsn0nPV+Hd7f+AVTh9/x6O22dd/GwC/r1DwMhrSYlHMDlNu/Re
rgt+DQeEceqyh1OAv439Yl3+xu/68XF4mPrH9j9emUfx+dJs/P8BS3MD++PnRum/8XT+3XPx722L
/z2n399ePzSk59Zys7r5f7cZNv4vB395k/zsevxfy2B+uOInV+aHovPNsL75L7w6KX/NMfVcieFq
fOan4NeUeURQKR4suPy2AU8Wet3clfdfvvH+/pX5rd2ZRf7GPrfEa9h64H6dWbrvGP+trsq33/Zz
Y/z3j8D/Tvl3jvz5Fv+lF/zv3Tv/3/jkZ+fkmVP+aJPDO3O3WmKdvy39ZpXOmv7MOzmdld3nP16B
3XiMn+YOXkQ7/1HGOr/7ZkUe1L/cteaPV5i+dj3BiecxKj2Xcuho+DJLEHrNPewKSRBDHmMULFep
G5P88cqhrwlls8nCGBxQhBh+9Vuru0WGvNcukURIhKQniAvtvn3Ztc5trMvHSXqgfyu74lqnpWn/
eAX6r36rTnrzD2UCSyaQEBRRKlyPu/ADq/u7G/ClQR39Hyc2juvm/Sf4FYne6K5rHS/oTRW1X20k
OydM6JDW7Ze8q8dCf0jzArt+msep89VUblmMPpkKhuPQpkynRdiM3GV5YEdMpmCIkc3LXTuR1qxZ
LSIWB2rIs3ctbzvBhlAJL3H6C8+pCbMrJ6G5zIwfpayMTVAZBTPvFxkbEPe9xAje+HmkTPyhT2uW
K78oh7H/s+TGo+sI46l661T90G3cqWL2rsknFpU+Ro3T7zXuRXHH3aLIwrS2ptnaycPxReGpckz9
2I2i6S/jmNrR/kRM2biBM7oT+YvGvaze5CVps4sU1xV8aYTGIfEr2jZ0Y5u6SXzVt8O4Gbl0x3Wn
KhpZPy2oO9V+yzCsh+94iS6CtkADu+STo6oeFJx+LAOpbZlvYypGGHhsiNy3o7BD4Ha0esuNk5Mt
0QLFmwYXo4z8Efe1iP1Mkry40qlrYf4ow0MtgyRDhLt+EWOU35WFjerOb7jjjLGf1m5sjwYT7XX3
6dC35ogpti3zZV64HfHjeKJ6Q3Sp8LSP8GS8QKjG0jdRjXB245RuP32IhDDxltLYcfysNUpuLXWy
r7EaaX50isbBjV9S1rYHHWfYazZRmqJ4p0TR1qlPy5QXK+ywpr7oBI/bgCNn4h+SfqrRIcWEJz5L
PO4F5dAUifIt7b1u69icJXtk22RcT3jyxqtipKoNRm4Ssx5ZZazPyNiRFUxyW/jU6ewHbBr5UVSV
+DCmTa/DSnq968et1qnf8sRiv+3STgQdSasxTNiomlAPTme2cdvWsY+E5wyhg+qaB7WUKgowROjW
T2JM0tU4iIi+LUuSJGumctr4Qqee2A9N2ja+IzJEQ5w43biz2qbuGrmo6sO0EOlXVJrOgVVBSR0A
rlM7odvJqQ/bMdfxOsOqrHw7RIyGWVyV9YprTd/GDcddYNCQdL4z0UgHbGrU6A+C9O8tZonxp2mc
0kPXpYQFcJrcYTN2vK4CJyrol6FovNqnjVOUfqsz9bWRQyLXo2LTR2JGpUPc9BZtGHOmaq0rTHVR
+SSOREbhwA7VoH08GBKty8RhOEgct/fWXoS89EopLm2ACqP7QHki4UOY5anbXzmNimwg+qRUgYZt
Er/Vca3kkbW5y3d9VBXOBazbJDZGTbl5i5MproegIcxxNnGpHedyUElX+lNPpDP5SVtHWb+WY+Qp
MA694clfMokTOcJ0pqTYt3nmRXzHBrdk+DJrUBqvkt7KTxpWqy78IgFTuJV5k3s+tl6qVllma3eX
wdm0YWEybwq6WKk688mQ17WfCjmCbZBlFQ9hN0VjDMdvyO0xSuTAPiiqXH7BrPF6v+6yUXZhm0ZF
etE7bk432ZiY3MckY/2uZlVZronyGon9upzSZDvksON9SevaNf5Yp2Nf+6jNcrvOa9YMdJ3lIuUX
sXWVlwa1jawOOcsFavxUR7m5qVg6iU9Dq8Yq81E9lM68l4hNyoAUbs7iMBmkhRVwdI1Co6NiCK3C
dNMyGWvlC4ePpfLdDrbY236MRheFPeqzUQfGVkO8MQ7q4veewnr4oEgV1xdla5Va27TtnE1FZG2t
rwfaOR+ARd1PhhC3Uj6p+aClnyRkpGB5xiSeVkPdShM6U5PXlQ/3YpW/RTAbqgswBvMRRg2vsgB+
yig3whLPuagnrlLtl6biTASOV0f00stIuunzoeV7pDsuLwtTURUobU0xhunINd7iEg3Nn0w1ffl1
YLiNsF/leaNvwSiqPmxcV2e5P2ZTLqt1r1oWj74t3bq4QAXi5jJDWTTdFhBU9G9YnySIruIYc/wp
kZrwS93XPCmbvSzLXiZhnlQDtSFYfoc4lxiBHTjmBfzA9dBOjORB3tCuq/yhciNiV3Xfls4J2Dy5
4j+4w89vcMK92YHA2KWIM4QBi31+g/OsHWKH4ivmDCX/Cr+3FVtY4ElePXNq/tY4kuAZ8uUuZhwz
cFiej2OoHQeWxZcqS2DRwFSbjz8fYPmlz30Rwl+OAHjb8xFknvBRpPFlhv3YC+vLevL5l/ad9xcP
m9UU2LDfZB/5p6b1o3wNyxqUQRb8/Deg2d85/w0MESokB49IUPbyN4xd7GUF05fx12pXrMAIWB5M
7/tP7q4LcZhdlG+SvXdPVmnY+YMMfzH6d2spwNkjElGMEf3eG5vKPJNpUh6z1OcXJMzCeGX2POxC
9dkEaRiHv/xecCVffu/LEZH78nvzztaOcIpjtku37Tt9lKtqFb/l62qTvFPvf/F5AGSfDUYQ5S5E
5Fx6sxf7cjCNded4RXdsV9j69sIN4CoJslsnqMO2C4YQrfTa7pPNz4f90agCNq7EHueSy7NRU1n1
boX1sYyUn9q3mqV+Zy51sv/5MPPOeLFzBEECI3gzES747u7Zzski2dOm0kci79pGhaRtwiaL/Z8P
gr5fL0IkHHMp4QhSfO6vG0MyV2XVsTw0u+xDunICdfB8EqQfyo34xXY8342UUD4fATiWEjMiziaO
5GUtukjsqjQK6rEPupz94nPOl2YZQXocI/gSIhl5uSGY9BJrPb5L3OZaKXTsijScmuxiiIrdzyfu
R9/iMcIkF9IVHp3n9Vmc07YQ10xK7LDG4DdJMfk69n5hIdFsap9vgflzPE4kRGVojt3OtsBYFi7i
ROwQjf7qaF75Xd9DoOBE4ZC6EB6UV0IUhyJP39h6vMzHZPvzjzzfgsv4whWCc3gqgnvh5UdOuPfc
ElygjOf5NWlbdVv0mpuAMbjyfj7UdxvxNBaFleOEQGh7FjiOAx37XPLdEIzhFCKftEES9oHe8a3y
/OwXZxif22VKMWcMuXC0CIMo5uzTsrRkYxOJdV3hYWgCb8iTNFtRVXC5d2KSqz2cygoCo9hMlmah
cFCkURA5Rg3H1pKkywNjShOvvSzNqk2s3LgIBzcb3avOzTyzbllB7KGXddt9dTEEeJjl49bqPB2E
72LHtdu+rslWkr5OVeAVWU9WxlV87MCswGUPDiPc8d1N1rmW7fsqjZO7X0z6d7uYCS7AAEgXbn0X
7qmXCyxL4Qlp8Lr5UO2SAPn9J+OzTR/IjQnUWobsZAEeEJbr0949AQb3urIN/KSHl+hH8l/Hb8/b
C4D5xJ/fsp+oq+pLeWuaL1/M8a4615zHe1R9gjlnJOURBT3DZV5Cyf+O8O8hOpjC3P7nmM7Zs+cT
ErS0O4E7DuevpQA0RkgqMfIEHMcHcEcA8ixnH0IwLDHcOY/gjkCvCYA9hBPsIQwtHoAdwHXA+Znt
OsICSQFI9r+D66CXOwXMEPTuSo4IFmC+PXzmS+Uoa8ARVuxLTfSRlS55N9Y5DqtkkhvUc/xuoDUO
i6mRm0Xqeg46SXFTkpM0z9WD9Edtl64W5R+1RfIujXUSxn1V75fCy2ff/4mWo633Yi7OeFk8Vd8U
nfbASzMCPjI1h6cir+RzMqWFs9dqK2tJ3sdVXhzA1YwhDgayBud+NQyJ2GBe0/dYmM+qNMNVPE4+
SpKVFk22VtNgP7KqDkqD5Ps+HtcMgCgT+a6YaJhHU7S3to72S41XMtqXUbygUSBZaBUhctH3ma+s
G6+oAATINCSLQ2+Y0H7MkajX4PKh/UInvLtydOR+qlSabW1Gy0M2JfqQz0USjSLI3YoGZ4KFXAqe
NvqgKuW0/lKtwOMf1GGR5ePorOJkzCBusf16JJN3mbVNv46ryLtM5to0jhA0Swa4CNrolrR/Srd2
rk2u1UY5ifbHqteX/VxEjoJC1ICxVOXgGzPEEM7QghdhVcdyQ4y5RGBzL+PKobdIp+Db9VG8bsaG
3SZxNRzjqn1XF0UUuonL+hulsvZiTALBWXvTuRDIwnf02zJN0xNvEcxnxZdpFu8Wkk84vvlZo6Wj
nPVb0mi9G0aia5+lnd0PnnpeLLwKi/GZYOH1tHr3sOYeubRZv6VoyK8akia3UeSwTUs5ChrKk9ux
tWB5h3YMMwBFNrUyZI8Q7i4qMfRbD9XpJRszviq9Sd/g0SMBc1TyXuWi9IdR9nvAddwQ/JA8yIY2
+3OpQVD7UGsHJz3xnmqCYLzNID5aobxJAyRKtpFJ1MEdMNND2bNNXMh42yPbhf2U1L7TDsmtGFW5
nZq+3saj691Ubd/4vVNkn5NxWJk6KT6ayCLAeJ30yAyODjFRNIyMjda6o8wvqiiGq911mQ+bXq+r
HOvLxCb60hWNvrRzUYuB+aNsqvUiaDybIDg3IHESw3yvru5FNx7rKP+Is2JIgkrWEN4DCSF0nwRa
TM4F6fRHOJ7wQY9kU9LmTTvtEADM+4kZuF+pomiflbmKQ6O0WZFhak7Mkzxr0SdeFclWFCxd6cTh
Qdc7mbdhzr0DEMFRiYhcAowaeJnIpz8BSsh9t05jr/S9GNAaxCrrx0zZazmx8VSUNIQW6XNOPHq+
rptpE1FQHfMxGAFM3eQiTt/oSGOAl5oCYNZ4O2bd+J61zaUo642a7chSgNWL9my2IwtZLMbkiYYF
vIqmMvVFg7KD6VFxTBoqQrhupg9x5B54i/nnJJ1u6cTS94Unh5XLouygp6Y4plI+qPbldMhood8/
uwofnILnrwZo8TOeHF2I3uCplUrIfZEQUcFFM98+z7xpgYq0S3jifVE8zXepVOBfYplWF07F9YVR
GOilek6fqz6jv6uet23tpALHjHRFyeS+6+r4pmYW4OA0zd7pIYiKtggibaNVPi/zUiA+UbBhhTqU
uTnxC6wT4i9Sb24xOk20WvSemj22eOIzPMXEX1r8eoy6bI51OZS3FjAuv+318CbFTXOIeJKFjJvq
Llb9RTyS+M9COumOelGxjhuvuuv3Jo3VXVvodg0phN6W56r903GKXZEpf5jM7RhP5bXDDbspku4Y
W9F9sIwl24lzukLCdB/KfkY7mza5Klgbb5tYoAA1qPBlY5OPfdTaoHDd8dCXnr0tVH0tZn7rjcnK
LaZoV8P7y/upc4OF38lMrK3J8CYqVPIRmavBjuJDZEtn23cNXS3suKc7k1Xpu1h6Zm/opMJoiNOP
BGcnn/Q/xbuQ9zIGht0nBAGLN+dmgYcDW/Hl7psy4rXc5ennDCmiABx1riEonj7CgwsPBovBZ6gi
ctNNHlzl2n50IU4J4KWrPUwQCdwksfPewoFdo0FnoYUXpUNDXHUoquahtvAAqbhW5RRvz/iLLoDr
Y+svek/ijNfXDWlgxn/Q3cJz22xTJd0bwahejV03HFxTsINqvGxV6Cn+YHh2JebDzSJ2XUPu2ftF
FcMr3Em1n/AzVS1y8Vk75DqrCvSeA0a8QhVKwiYxMU18hwKeX1573bCDI7keMgqAxFwDfFpBqNQl
D7WX0nM9Z0zhrUBDi5d62mvRBW46GnildA+OnZ4XskK7jPBmd8Z/0lVR5R4WkjN9MGMRbVNlbec/
qTy1XXhMl1d4gLBsaboIF/55s0K6N47CQzhqtY6m3L6FyzMLkIeaD9ya1E+NN3yKK3OcVJzAa5oy
fpo6XeoXaeUbJpsblBZN4LDyHcrG7AonLn73SE0yJu/StH6H+yK7QjM1yxYKw031pPm32k3zCI+9
PI0XwwgL9Sh7Gm+WPVGPv4yVudipKu38DKXJ0atiGowM6xAA7fi48JbaU6EWQZxTeI0bH/R+pJyM
UfQruOIl/AMPzoTMYRLGzMUACIqzg1x1VgvYvd5nJ84Rc3yGarxaQgqNNnmHnbcLodR2YJXztkq5
vk3tXV+IfdRm8ZHzBvyJR7KKXPAnsiE6SWUqmjcytqELlopNNT4QmsfbtnLxgc01MvOW2sJ7kuoq
cjZPekttSIcbBC83h0FI8F4pHtembtorNcUPxSLQnRwhnPjGW1QmMM/BIqgAUmA+PBm3V2hmLt0s
2ouiVFb+AqdZQLpnV/U8xwSgZEk4onIOLF8ayzFJHZw0xPmcZu6tmRrvjSey7NiqqA8Wqwlu131X
Eu8NuJfpsX7ke8BvH/n9lA6BrrGd3bR7gOnlM/2FT2Jxn0d3aSNvpMkneKn0CnSIHi3DqTbz3Kmt
V1nKqS+T1gXF2XAs4qVYTvRSWxTBA6E+JxR6XJinzj0UlUE9JW7oaAg86lxVPrzIlPt6DjwKTdxN
4pI0XEi39PI3BmUnSs8aJIoreJsq9D5lHyeTB14EoE1em/ZqwEMVmFQV9zUsURbx8WMBocjqSYOz
zxG7aHtALgGtUb5BHDbeE12RX3hcfIZa9ZLOMadpzCdFQHBIvRlU9DDE9C9XMWZ96rhjQj4zgLCC
Fp7VD91jwdsUZnGhjaHgHVbxipi0vXhi1SUcrzwFxGpKGb10UkUvVZv7GUnaI7UdvcRzsfDTjOYr
aRENzgSLdJQ5RLY4XZlOOmanp1Tkl67uIa0CFx/qMUU7pll71Y5de0Xm2szXlNvtSVdlVF3RTu17
2uN3E9byWoh03wwVeUeU9a5nWe16z2TtTFE6vNUwZyuNnXrXDlUGSR1Qywb7UMsfa0/Sp1o8iGyv
cNv8Apr0vrNiDHMKL3Aeh2cxwMnPTpjhqZtZVUb3ypYhQoJrv5tqiFlcCFw48or9QtYsQj5rsinU
E3jJ/iI+U4SnaAFJCXPrelGCFJSHjp7Uly4XcunSq9hVjkmxTjNjL1NKKuybKO8uq/3CmQZiL9XC
FlUWrePBHf0cjiD2n+SAY3W+ELnaTCi1lyfxQy8I4mq/aQq20vGqarzOQAzZNQeU6boIl+pStE4e
7Yt4tRDuQJvDM+UnNTtLEniu2Tv5Kq0q6G5hnapRl4JhFZBqELW5PrZladcVeDG+ADTiuPCWgkGs
NfpL1RvEoXJts+OJSR54T4qJNA89LDxZMXnxi3CIfLcDiCc8TjmDFFTAA+nZI1oikijPrNt8Vqac
WroSlVw3iXWOuVdfV87Y7xbqxBIomvym7GwYE08G8KI/07P2UmQqtReDaHa29JwjgaSFfmOlftbN
Ilh0U8iKhZf9AVKmqiYLMj05fzFc3uiqQbEPCJk1gIg3MbkecVl/HKIqDnJTurduMo0rSLGIjnXl
ZjuclvXO4wk5KvCaVmjImltSlFkASTfxx7nHRAl37pFGsbrxSNJsqFMR3wx1cQ9/QrSpx8F+SPsi
Wk2OGC5QzqPrRSNv+HCZZ1nmm8VezfZppJ17EIvRGmpbQfZOnK+7R8mTosZdHpK4LyEjiLRvJKRI
5fWY3NJaJrd46HCYSq+FhAngPWqYsVYhGqObegYQ2JSUaxxFadjO5MJLc1GsawnOv1ggh/iRLiFU
f7MoLjxHZlk4oax9swie+ioW5KLEFFI2HHNB62RVG6+87OIRAJG5JnChLytWsj2q49UZf9FYhHPL
RfWpEZtbNnPLx24XjYW/qOF0PHW7sM6av+y2lfoXThui8yPDi7uIwQMXhF8Q/8MGhbefs7tIThmT
lXE+qVatDGAXxHcgvyiElIwxXO6Ip7vE6+V46X1cGCnk0RB/uVNsQepQQc7SSX/hLS2ndBov+3vY
SHOv8y116utl/6dB00x8FWDy1Fi0b4q56MVN4tL6+uT5ze4fhOBPnNgr1HWVHWiHA3i/at4ok7Nb
6fRx2FJNN3Ek2W058WzPa1z7i3REI7udG9AItsHCAsQVGgyTn7dtuVk8VEeqLoQbQm8XMi5qyBbI
kd66M5ieRN+kC/L+JF2Q90XqzspnbZFyy3e6GIrdVI1fI4uL68RNylPhxP3nqVIInk6BtQg7L+93
GW6+Fqgtr3MXT+EoMYEvKXTZrTMSh/3s1WR9qwKLLbuqrdvtRcuqFWuj+GMrnKCJEvJhmqIwjmu9
icYuCcG2JLd9TZJbpMaVhIzRq4U1pqMGJ6tKQsgLARPXDXglTVeuEyftA4a0vKohK/ZKzLWKxZBV
x6d89yQYlaTH2pmCRe2Jv3TSmbJ/JgCscPKJ64CzkUZ02vdNDeiGAp88q/S16/B7Y8X4wfa6XEPK
g93wqrIfok5f8c4bblTyq7dW8fJFEl54EWTTUpcyJODZhvAzDKwbIq9x62n8NDaA9Lt+OTqlz+nI
juCnvdGsiKpAGPqV9IncT5nb3wJs224hGXIIFnIpekjyLKf6ZiFwCvsGslKi9UImqGTHOGNvFqqL
yv62T6OvKq+7Pe6d6hKwVXrCuax1VnoYnP2CYZ2wqtyTyTrpc3irfNQjC4olu2hVSxY6+cXihBUS
4h1V5W64+F36JSmtLEIjqjWkP7AjyfXtAu4vRaWK67hvqsuFimAJVjkRfHV6Dcga/qSvkSWQWWzo
Bc1GEi61go/e29o2h2HGaRY+tYpeSBN5b41XnfPJ4MJtmKVNMCA3jn7hySE2v4o9N20IcchNIS6k
p8D7NuCbL02bV+PW2JbrT60dvLCMomZniu4yG62y/lgm4zHWzXhcalqV7Y437SXEGi27WJRnshii
zPqS3ORuLo4SkqK3lZTJhXGG4iiyia8EpE3fgh8l/SZNiztRjHvVVS3cr5CZKHqFPwtrM7902SUG
TPAIIH4JCJdn4V0JLqR6cj3P57ktr0uhfMhl2HQFpLklPVbpFwx/FReWNimCaXa0ngqepO3Bm4sn
Xg/Zpi6C/GDIE0crCbe7udE935VRsy3wSN6TLNGhrSjbsdwh7w33DhGW1U2X2+EmM9EeTKD6sxKQ
2DCpA/wUdVhqS+FNjW39rDd73eZou/Aa2cMLEY7dzSmkg4ent3nVRpunIHCJG5/IaI4gl5jwUXdh
LRrcqVYR682urWK7fyqmvrL7Ii+2RWHwlpC4glTsR5UTLRJ4sOLRtGPZQK8mSFztyqI+kplaWAZu
nb1rxuNCgY154PfaTdc2cyFJ+5G3qMAbzkfU2XYzAMbbfMqIW64GM/IdKTmEX5WN/ypISQLALu1e
26J8j5rsxNdRpHc2yeachjj5i+gWsCiO5BUtSv4GUfOOz3wGwftaQQ7spnRECY9INpkGP6pHZPf9
OPDbkuj0ndHrBXiiLVqIBT+iiZfMkoXIZ7W4f6YWp+s6k8nq574xWdKeXh4psI0Cc+Hh+U+b+dlD
9EiGspLlRD4VCZwXQV3vsBSQjpOta5sb/4lHE2N7HwMQftIp89w9wMljj60W3TNy0WeuLf28gE8S
tblNnMleZL0EYHQuLHMDSsETeWLxtHV9W+NyW2NNT2oJ4WrN3dYLFh4ZFApZLeu1K70xqMa22KGx
lm9r7rgrTip40Z3JaqLNVhkvAa8TyMyW8B6oK+MvZOcxdNW79LhQKpn025idGi6cgvfbKMvEdSzT
+8wtyn3BAXTu6Bj5yxOYnf3PM54789RLvSeew+Dl+vTWdtauI57dswErf3LivzpVqD/bvndWCCdw
pdg4OvLJ7cOcKfcvd4p3Lur455eqSsDt838p+67mSHH3609EFVlwS+fcbrsd5kY1nvEgAQIRRPr0
/4N6dtrr3fe39d6oeBRwaJCecM5pd5rqlS1A7X3frYKKEVReWnYMpqY0kc41TTZjPGNH3yuFGelR
bXdBf4Sv726Mys7MSPeFrceOlQFct8OGfPFpXWnYZJUFwAGUjGUnZ2y+jUB4PSc+3DRXIHGjzUp2
7oqkLF9os7YzvnCCjq5ukzMKzGrWVjttxkb5SjymTn5cWc8MXILA8T4UVSgmAkL2OHglP0jfetWn
mO5CbW6H8IafSBGSfZy6F3coUOfU/rglRjOSFjKCd0f97pXrUbtEWvCLu25Qs9j0Fg+24Uix+zRq
SLYldzesN0UE/gRK7kO9c6YmFrJGwRBXY5EW2O3C+b1LX+lpeoY2dWM2pN5RatUrVN15lMQqWNmU
OAvQIPgrcN+gqYzDeEi7mD6Hw4mRlr+a1KO7keb5TJt2KNw5AXFmo82iyXdtbtFLUiVvtPa/p9ZA
5rFP+20Iisu1Ydmuytrhm+7nU7/tmv/aT5BT33LDGSNdDu39MF1oU9dEdTVUD9zLpvc+NTZrOZob
ozadAzVZscThZ6LoDfPehH9Manoi8kqXr/RojNB3uM2uSjs5jHxDZekckjApF3Hv5gtndIJDjygs
iruufEPcOM448+muRX75KhXFy87LNzc1gPS3M8DHRlO+lbZ74DjZHwOXhbfl4zTty3IBXpXuh6vk
Ljye7HkZGJ/gD04BTH8iiLPV8Ad4AtapHi18DgBNDDkBpG+ElxiArnAi6sp7SoIIOSgEByg2zntu
VIs2QQFL93m+hQoGuYaq+Nu0HByGDpFPxKQRPrjDZURyr5hZYW7MU/Bclp6j2KMZlnQaLCfsA239
/wJNTmy2vzldNhJWgEgB0+d4wC1O8hd/KyYLIy/bvJXfJHXbmYD/tTNbnleRwy20t2ufesDUEQnM
MPPdmaeHbhP00K2pPLlKOp5FKH6Wq1bk2a2cICczwLO50CEXLXy5Kow6W+iAzG+L36NJK4qHEK+q
xi9oPIO+UrW6VkTxzb3/DoXo/hrU8zUm4j4tNLtrMtaXwgaRJU/5NU36BWnF+Ao+At4psMCQ4aiG
17Ab+wj8MXZMw+42zRhJexC9Yc+0wwPvwlxSz+K3+pjuu3tCX7Lt98lf3Kkv5v3OOKf4LcN+v6nd
t3sgjoNT2DdHXZcUvHuwjLR7cSuvXLhJ1uxDIw33RjywhWEk4rV2qiOvUaZROkEMJl98oThLI0s2
5cn14Pt2trnFqT28OgBdruuhQtVnMvU0G1CmvbTaPCroUCKt3Yvz/VmOB3FtZW9ubw+z48t+7QjE
uHqKbkDkQaTsF1fVFeb23n+fq+95e2kMr7jdLwFTa1aPrJohSE0vyERb8x5UmYUMveSiG1vwb6Nw
h522aGcFZ5q+akOvYYTaG6cJa4BlsObf7gPGjfkfLhaEef7xAjk28OaghNrOlIT+ErWkfVoLygr5
rWG22CILzQ6ZG8aHvh7ELEXwMfdqL6/nuvPfhvVAI723unblTgeaTXhSftxetJFWVT23acBW2jR6
ZR1M2l9uQW6amh9lQeJ9WwXeerA8PqN9D3ZnEqp47pSymHfV4K/LRL1whD6LgjMAeEYwVDy3swiy
5c5LkLvJVvf5U7ogGQzUiWi50hYQvQrMzxHYpq6V2AGLonajnIbuQ8DGhf6lhI3MA9C4bKGjZVoo
9oBC9swv4u5Rz6jcDGW4PCs22iyJH2y7KdGjTcvJ3KhMebfK3DHfS7efN/CWjr4chuNYNsiqW8zs
FrEymhkLVO7P9VBtmN9CGbjrIYzHWRzHbA1GZzuP+966MFK38xHJnUucDu28n66Sqa+ggX0wtNtO
UivEGclRSs/Y2WM2yiZTU09VQt2PoO+srZGbC9Sxw13gp+Q8Gu2b3jrqIh6XrTTEyqq6eKeaBIj6
nD40WV8fNGStsfN0w8KKopCGLV03hqAPaUrqg7buMzTkTa/6cw89g8f9EDl446P7vqg3O9uq2aGh
P790a5O0NjsgVaWN+5ap90c9RtXP+2apr0r30NZBBaoVDisZJOkebGi2RdwIMAy4wAfTKgCWCbIe
+T7G8U/1kmfF3DYSTVl8L0VzDjOX/vKb9zYfwCk1LLkogCD8WTfWt9wP87c49eNZjnz3VtoIqG3D
IYfBTsghIQ05cK8uNrmVPoAa7IxzNvXpgTx49Bl8wNY0pgC8j5NZ3trx6p6a6/NsWYTtAU/BQxAz
98efiyxObj3JXxfTUGORk8HadOebWXAwWK3GqKuQWlSeUSEUQWdoAcE5Lxsql3lH+ANPPG8rTfAS
mWrMbFa7YPoZZhoutXOA3ad6SIZTZgSrEiC2/X3/I/hvLOHvidlt62vrS8MCY0EswCw7nmZPmP9q
UVe9KzB1o9ZCrh+89npLTOksygolBDB5Iz2jUBafN1WVHoRS5OhTV87SktgbIyhw6Aaht5OIXHfV
1Gjz3lSlueqcjG3uXcpPu5UDgPr4bFW1WqG8s0DyjR1tVCPPPaqs58BIfIRU4Iu2xDVoVARgg7LS
N2d62J0mgmyYIPKIUcgsk1XAszByWidcJVk1gt+X5/ssbaylsio8PK7rzmqPkpeSeD/60cs/ZOpE
JASMLxrjYW2UVf+eGsBS2Kqm8wFJ8Shoi+qxMFgE7r7/kNVB+Vgkii9MBWKkHnR4Q07UCJd6UHfF
Vm5EDRKSG20aZtbtvBg0JNGljUSeJrtmiZMdxlLmc+kBj7ssa1MsuEDxj2UoBkJZABVDfak7dZNO
w7crMPaKSOYoNd7naBPbrb8K3N7YppTZJOrdim/BnHjtwbQ80VKEp3a6Km1uzMxUDgs90KVFv6ZV
bESIXsgspRzbStCDV22jcNKTF9nadBf3sp7lSPGUwk3G5zE3TTy4YIvrJjauipb0bCDpfGm8vN9Z
Q/XtPu5UbrDoZG/PdZ9t1t+Dok/gKBAAzFbZwFEXjOX3xhP+HGyoYs87kxwtC+R4PCnix7/MkLFp
LTvpvoKrXVxi5D8dBBlXbSVe/MmaxuBpoOQ8zSwsY3G3prHB99MPgSTuLitUclbAzN3etzJD0r9H
JvTmrmvgcV63O+oCsAdS83FoLOPZC+pZVY3tEzXq9mJa+SbLCuPZBYtlXzqZFXXTrER2ZJWUTC70
aJawes5qCXSxBBBE39ouQOWxGvUpOGi7tlhVNPn9GySxI1ZNnCZRnQbOvh/tixJkzPDJ8GzR+qj0
WV1QX3SDctmxl4W3aGh98jSooqpRD2a8QfJ+yrTdOrPBK1atjUoajRMcYb6B2Azk9LN02hxQWKM7
JWyje+7d96nM8sRZD2TC6qepJjHCVSvBjVjzwrQXyJHXEdCl2UcNcJlV0A8iAo4KQdNcvSwEZN9S
476XlrUjRtSrGZxEY34DmmR8G/pjezVjUm3bOPjU7/ZOcijG4l3Ewrng8JmZmRM+6UxLEdBZyDt5
0VZCyavVUnrLy9hIgs5aVRZbPdjGTThH2TlbaZM7frNKOLHn+m7+UA1bYhsk8gJaL1urSJDSDFEq
pJW3N11UVioCyYqONuwd795Da6Xx1XVwgElbOEuTF+VhmCpciKZXdWXwnyRzRIQtWD3SMTZWCrS4
NRAy7SUbAxXpKQnYy8Comd+yzsAn0jKA12zR/kcOXHPUik9IExsENTDIJsFBHBiO9SUac4DrjK1Q
Zt84TyO/LdXZcoz6kjZ2upV1WkZA1DQX3SdJbWHTz9RKm3pgdMjXVb1hgUYVNsaj57dRPs6CPhRp
5Kr7BUrr4sExY3uBbBQqwsRp6p1uqPDKZeGZ30fDqHd5THoZ2cSud+bU6CnadHOQ1m8j98Wf1uj7
9EP19r/zm5au7f/t/0VwDoH9Axw0kKn/+H/VlVmzTjjdm93mYiliC+oBkz9hTY2+kizDsc7N5lJx
kmx0H5+ciq70MIA6QL0ihpNAbwCdKuXBQdgO2actQQgEVQiT+Nbpy1VrZ/atr/9z9f8/r7OrZePF
40rXKT0AgiPmIrGmw2Jtxm6S7nRhUpup2yefTD16n3xfCzWIIPoy+W7GdYUflBl0ZvYW2QdFUZyC
IV2LqZCvG+TrnZkIHWeFBCx7zMYwP4EZNwMjtnyv0sGIgFFuHsDTsNcyRRDJAjdFXOA4UdK3/s+U
RjU+7Z9+CrUNkfXJVlrYkn1ZQ36gz/LXeMCWb7DeWmkz78mTUZD8IbdRjANy7Aj6snjlWVGvIeQB
qoE2kxGU9I4Ohy5ph2cn/0jEmL92WZ7vHBfyEfpeYBrweRGY9VaPQiJlFkIyAIBRs0c4gd9A38wU
PF7q3+BmuuFTEbTQjA3z8lK33lHEzFuAusk3CvBIKOsQDyUNSc88mTCyacnf8XK88aBwHh0zcTY+
txhojEn1LSDvRkPY+5eFVFkv//v5t/2p2v/5+UeKyrcJkE+ebUKDTWNjPlEBRge7phH64tnv4Ys8
uxa0eGqW+MMyzuaqVXRn+A7dsbZ8YHHsrrSl+1FZI1BLmUa1DTYNMu+Aga27zhWbwU8Q4zFIkcyI
rayI0LHeOK3XXyDKIs+Fr2ZxlQ0X3ZUXfbtsjbyZa1MPuHb46FcKsM9pEQE5Z1+z8aot3fTUkiB3
IavSAvK7SGzwlshYk1Wh6LjoE8D44GSyWWU22d4DGOGl50AlBGK4AkkXb8qEJDPWtl4zoWHGme2S
YK5f4tsrr19l3hQr1612sTLtyMOxtErCsT6BHfy7kalrR27mZZ8G2DRFryDTCj05l/675VAf/BkJ
flwbKxSnwrTcNX+uKj2ibRR6g2AWBORHL0MAvqeJRm8eG9M/f8kDaPPexweIydTuXvcUOI4O95RB
Y8clqmzUjViQsy0YIMZznNBvLvb+k7ZUc8rcIrgKm4oHk7ATyk7Gs61YvzNNl88qTxnPICnxlY9U
aw1lp/YCAk5+wV6dPNT4QFhqeo9GgqZk0J0JZVLudJ+Q4apoxLCiiWx3BjXUziiGdhdmdiCju62v
7nOCabY2EfYdGZLMdmv161sQx5C82DIqrxpGoYET+splqoz6IgTSfJAI9mKkku/zvAIMsNpIRrgH
lnuyuOfN/AoelDOZujGb2DvlrnyY0KbbofI4iZo2pYeqpdGXaUkJCaMbO84cqbtL64qddJP3VXoM
hrM2kA1E2hmZ5edC2eMmHzvhRnqE8Kn45FpI205LQzxMu6BJDthxkktfkygruuysLemnAvULPu1G
yUU3IkOJawS/Cu7FX32uZPDlZTATacsOeTX8rGnrXFNfBtqSPHGuiTF+slBzu1m1sO1rmtJPYy1I
UXOkXsU8lv649VhibvVV0/Xj7Ur3gYfpRCakcSKusnJLvEBuncKiKLcRlWfR7dpywVMUSZZHBDXv
TQAdmk0vVLa3Awo+njHQo+rEuDBQ6rxAyYjP3Zw11xwKZBHtULfoW/6RIJ784eUWHue+AQOAJ5Hb
cgQddQU5pzQWMegdai9KI3j3Wf2LQmXsNQ8hbONKS1wLsMTmNAAZ6X9vqBDE+PuGGkxsegSP2FSx
mWL4C7wq9SnLIZdDrqyhZqSP3k6qcpZ1SbbV6eveAFNVQrZtq49ePSp4/XvUtLLfo/e1etT2+o2y
C/nwb+v17fQCZgNh7FWVPezysgeupWF59IUR4CvAwREMt3Z0S2IFSdjtXZvXM8TL3VVWtJrFod9d
XQTtClhHw7BPrsvlyxjwcduTYqrIwkSm0FwEsTNgk4TpxwQw77IpD2NjFS+eV0D6qMxWymvCRdww
fw3uT7nyWtu/qtG76EBwaEYWBQA8Pyad563r2CxXcZOQq9E6Fw6q1Dr2mLt2+nJr1kX+5hmAjUMB
zzq4Tm7vGMQvFmHht8+i9p91lvvPVFHnv6eSllq3qUHYvxSdNOZgTJKDG4CWPLcycKeSQu2akMGn
U0McHGyUYA9O0wXvthgvPl7Kd9MpPwjr/TdHChWFgo4vYK2BEun77bUnIGGI0FaPWZIP81IhSWEa
TbsISuae8txol8CFsiOtJMQklNvs/c4la9vowy20AsXWMYp+Q7rO3AVlWawHH2TAkBd8pXpJjjLx
jIUfDOPZBioUJcBOXfKkyOYJD5qnurIRy9t594yNy4mU6K1XTowMqInO+EbG8RV/SfUDDsCBjCX5
8DqxdFXBtjGKNuuyw5/Tunl2guBZ+ZDL8r1PHOvNil1zXsdWuU1rECGtrIt0v+gbsqqAbVv2MTHf
WOytWRawp06derzcmzEckrUEVRpMqZrPUNRKf7hQs2Nlqj6GMogj5St55TSLl7ZnOLumzONDEHti
kZll/JJ2/nMXjurDSJOlUp679IvEXg+IaWaFk6qLKKizdJTZ7giw29gQY7lUFZOPtUiwXTJHvHvl
uLRk1ezSgmczkspgh8I/uTXahApHDR/EY3M9YBEoT0X60hQJLvWk22U4LXeaMd+l/NNt9OSAN92M
mEW2sY2wnvedWR2pye2t8nN7GQO1+ATAI5TbDDf/cNhbN7LxR46DedZXuflgl2O+NhI3WLtGbJ8N
FuDVK0n5XsfVTK/Jg+CXss3iKoWbLhUevZ3ngJltWDkBYJ31SEdXJo7FRGyxGz5y7X1MjTN5Kbq/
UuNj/Kfr3o+q5KO2OmqD2pLx+naP/2efvon+CdAPeRUOYAI+D7w5KBDxk2rL+tiI4GwbCXvSXb7X
bGsUk0/m1BWElQCBEmoqejDxAgE4GYoB2gztAfk4f+USM6lndd8uQK87OtnYnHxoOz42jO/iLEUa
y2qzdWl5zqKdslqgTidRa4f1qXQc9Wir+NM0NQBpKcIXJyXDWiJNJ8IOmHW7DKp97wG7phttinTA
5+d5+RzpI+dMrSI+J3wLai7ylbrL6Lxvjhk2v/tGHy86YADlQo/Cy5D/oUqEPMOX8wSEkQAoT5RW
8XJalvkFgFM6uRiLJLevqH+iGLPEXiu33RisfOTdHsrpIB/DcAXa5m9rGrtb05ie2UzHev+3mf9c
p2fW0z3//IQ/63hqVKuuyseIQv3PjqjqUF4J92bdAjMZ+MNR9+hmAFhqZSQZpAj+PlD7GaIAnSgO
AmHOwyrfstQDkH0queEFL45eRdfa0o1bc2+FjaKaQeG0S4FADNSsDYNhxXJrNgK3BA6gCk9k4HTL
neSB50l40l36yuAo16h4NHBi/DWA7Fa1zEU8HJOwXrhitM/QkwFwRJRy7qdGCdhJ7j0yKzF38B+g
ZCns9wp53iduBR9jY7NrZbXdcsiptbVo6h1d12FADMf1RhZduEA2CsyixrsQKeRjKvMVhG6KFz/v
kr2nkBvUZg+8InYtr1lWfS5fhtHmM8Pa+oVURyPLxRw5KRtsk8LHa95NomaQUbNqQEZrw9jAlWgW
LRRJi9Uwjt89u+iiIW2bBTLTwVVJ++Kg2PpDtCih9AUYAYAG+evMQSX9X2Ygu1nMG2rZKxB5rOUI
8dadbwsIi4lRLoQ0xTPOsp/gCdAP235TjarPEHsl7pqSKkboJD1kbzLv3GWFtU2QKVkAc++9mtJY
st4TPywD6lN6Bn57cztRBxcQy6kPtXQhPSRSuOAT5BcpdQXVPcTKtgTIBZhTbgTd7gaRo0zFez70
+96MofJZo4rSGDX4oHXiQbmjs3/FlntEmjl9r8ALjlpAYV8CWeYzOKXp09Bya07xx5wzHjbLHNDx
g8fEsO4bQFkG3rId7b1iXQRFcEC6MVsmFSQB8IlBlMFBQXmIhV8v4YOPB6ccwASyC2cTm8bwmvY4
A2QfImdOq0MPtg00adHv0nqcO6zHtGnj6sv+0zQzLb2omXYwY8hxt8b7PS1NQfFOw1842tMXF/9C
iChUbzHkDhaZH7B9k5TVMbMgaxqDZvluQXkkNv0fHOKIsxG6rkBGhfa2biqOX9YuX9JCHIWf+j9E
ln3kRlc9kbKU/+X6armvT7mEwEUN23EhKWVB3MgF3Q1b2adcQtOnFslUMVyB1gkvlfscOAobL+Qy
th6EmeZplpZvAvJNkW806tR2pfPQ2xakNdCfjumiHbo5A+to5sg+3ehARJu89j6betQvml3J5UM4
BtmeWrxbsqqXl6xKq1mPbMebI8YHrnG5YbCRHil/1b787gxZ8GKAfjgTnSU2KP78apra3BlmjeKN
ksM3RvJLDcWgx2rqZwDjz2PXGb61+zKhxakzkXrXEX2RjuayG4t4puN9nRdAgas/cFt6Gz8jbrPy
CjOPSs9JViRr4VmCOI5aZZBXv5PppLPmQEu3e5LkMRwks+/22qZx0e3j3lOoSvTJ1wE9xZc+luiJ
TVj1CxH018b1zxpJqLGHYLln+6nLAGnggUmSQWIi6Oag0JqHgDTlgphTMGSaEhIgvP/ZcLAq7dj7
RYLyktDAeIWggDdLocZ6HkFWx/5vIRf3ZzmnwIzp5fjP3Zb7Xuz+qnh7GZ0hPimXdmvC+/xUg1YA
0TY/f60q3iwhuy1WRlXnr4z4b4q63ZmXI38MQenU3UOYB2uIJ0DiZ1qUD4j+XLuie5eZzQsv1q5D
xWtYSH+HKnE102ZvDI9gm52SSRAor+iRJF75FHdNtussp53r/jiPTwDVlU9OM8zzcLQiM5NLt2ng
gsOT3wM8/rm595mk6RZuUTmRnnIf0CaQot0CDD0yz7samqK2yB7CMg8XcDdMHJS8XfFElPu4HIpN
CrdwK4Bc2Dl4QddOohQ0QoS1NOM2AHx5FItBJP0ly0I6k0FeX1NIwEa9ZalXk9XQzk4G57tNpxqw
LD4qWS+HlFIWjd4q8IBFjZyBRiqNeRyZBYowlDQ/VMwfnXbMk18twBQbXTHra9QFqEofzKmaVgR8
S7G/PegxVHRuY85Eiv8zpmty/1wXphUU5LrcvrEHQpf7AJWGbK0RmODGOttCMlARJ/5uExNj6XaZ
BNQVT6R6DM14Azc+/gWi2obRgr8hF2Jho+jTYxZmztaEtM1SJDZ5DCpUsTmkWT4SiHsGkFCorNKM
Rjs3LoE1FqsGzsAWar/BMS7hb5Z2NrwVZbzjYdYcajN1VgSZvAiJz/gXIKcid51fhmzeChSXXwgE
wOdloMaTQ+SwHh1bbhyq3GVqZGwHpRS+zFht7ZzK4gezKbMFQF/pCySHn6EDoD6AcoGGuMu+Dyl0
O6Q/sDOIEdhpypyt46p1HghLGcJi23sn3Te4zKAbQJ+8O3BNU/B72e2m+mQ38RX0ABBBv69ca+ih
b1CMETTq/HPbNW+VDPvXNhiGJcld5BonIFYDAWtTGeHTkHXlHrwmPjMbl7+qIgFcDY/HWpvhWB1U
HXeXijbNQ1ekj/Y0C0K52Vo0A0RpJhPJO2Q+DfYj9zp1RD0B/woJMtIdJDXygaDSzJHL/wO2GlQ7
NyA5ddJdJCd8XWVshVqBs8vSHoSLmIQrV9bYGczMmNeWUk8Q4/Mjs2q7b00sHxI8HXEkjUWapgWL
8kTuBqeN35vRAuk85u7VHI83x8BIf2CjfqaN67zIxhrXSuRsoc0wbNXMMPCm3UbxZ3V57B//d97H
/8KqC0A7cZAgtoHgt0LzHwxvqxtBkfZL46kLcwvYJseZDeXYnsxOpNu6q+hy0ql+ogXcEtcW5KcE
LjBu8BLf5w5g8W6G9Ai3ANO5zJ9kybJIQrj4Pl2YUKTSt87Ab9ze5k639iY2SU0be3YjaucjxLez
LNs1yPh+VI217VWRfmvq1p3xJsnPblrZ6wJxxzourOQcgyM9840i/ibAyI7hlOtFbUdSZEGB0xiB
m7CnnUB6gj+ROInsqTrPIHj1lHYo/k47iB77Yw3p+HVsWgeUy3+JnQIy9zVQAuPEgRKF6UPnGNIq
X2B0SN9QF3BC8uSgtDtP1ZDKl8yjESBm6QpAsXoXmB2YyPqyUihHQsq93t1GcncIZ7qzy2pUIsch
mMXCA5LUHw8a56LhMPrqCybmi9l13gBlg8Z31yBLQRsIIqJwwNvgEaKjcDqDVu0soyT7JvXbRQ3Z
hyukSuJoioI+hNxDUsP7qRcJg2MRSdTSdBDz60V1GuO1ZIFzJRmUfr3sZNuS/VRdtwjsGm9JGRcz
fwAYBuy+76Txx9fQauoZuCzexRxSkMBT7h+axDXW4B+am9RM2cEDXGDpjp2xDZn7zCgSahlANnuk
6MId8KHJ0hBj95SDE4ezshs+KODNjYsHBHg84D3a5NqlobfgYfV7ERLh/LYIYWv5Z9GgkQIVpLqq
zOa3Rcn0k6aw6faTqG10Tyb1USIBAGjVuqFY5AB28uexib+DE2btOydNtqNMQji7yDLWFL5s3ffT
VxsgB1k6ZhF55RDecpCQl4qmePMqMw+CocBvGoblv8r2Vz3h3BvV9MsK+ZR14CVk6i6dpDjHbvoq
iKCQRwMzva7tF8gY0qPu0o02Q5EtkXhP9l/63dq2Z0p01SIfLqlyIIo8CSCiAgLq/HR1b3RfGrdy
neZ77FBBi7jNfMT3OABwnFFvb00UVOIDT2sHub+3W9++6tFBmd6+Ch/jqq83tkidl3QMlyjS+Y9m
T9hDxbrHbCKBFW4dri2R+hBwt/E1Cwp6QIWs8nWH/Ptcv7VWMOTrcAjUzdSjwpcbag0rfEPDL28K
zXoA9ZdI4/jogmkk1qEE/vNCi5/OQIx9HQ7koB1cZi05McvDzeeFrnMzIjtvt3Mkp+HOpFB3g3Qr
1NNqBnQ1XDVEmfhijpqxvUyYePTG5HP/iKivzz3xOM33lAjfXHufDUD4iwYc21Sxhat/Iy7kBq5/
MO+c1lz7o4cPQLAxEk0THJqUFVejiRc6zhxyBYVw5IdnXWqrx6FnciUDJ1nqQiFNhROJ1A33Kf5l
L3lylqY1PAN99nQDwQDr5cxHxzCX8I3JVlBlHIK2QXiZNOWr16RnfFmC+mgTufVF7r11aZ8AKB7y
U0k53YRGXa94HLqXLM/sKABW5Sd0YfG9GL9ycB3e8uKCZHABEuFfF4bxtefzUA70QhJ9npOXDXkz
Qe7TJQdgX6YaEUG6dXqc8holIxvf7bHUoy1okmUxvAckygfE6hQf5wxUguaYcZLuFb4ZBtprNXlT
olrUWWP9EIUyo9BKx4cMThKAgH6whNBueBVN+6RnVIIjYOXZtZFZuVJBzjcWvoTmoqbkm54Bze+V
9NrhILGnzZtJb6Sams4EmcZkwpoHFhsQ10Mi/9ThW3pmmSLJVfT86NhZedaHTwELC+RZP8bT2N1q
nPiT9WcdpXgQ//fpH5rkn+f/BLdB5cdCoe6fOj341ovaiM1+eBrDbWVYndpwAUxSGLrtvC0Sf6eJ
EfoqVhQBkAuO0zypqfF/tJ3XcuNIloafCBHw5pagpyiRkqpU1TeIsvDe4+n3Q1ItaDTdsz2xsTcI
ZObJBIslAolzfgOWrPO2bYYkDeQUePjkJk6lPthUz+Xn2IqdjcmtajfqTbQ1vYys8AwtFiDjaFYq
anK0c0oIayGCOyeTO+tn7A8+Z1g/PIiWjEeClkXPcUjWRjEz78h9u1r7mWV8hXH90wIody2cWrqP
p25YpTDM7kdHKslBDNeg6WrIf+1PtI2drxWZNbAL3fgSaW3ohlVyiUe/v88jWOihbef3lWN5+0jp
60PF22nKO+RmbMvuaVDl6S4J2z8UdK6fxjJT3ajp/K3pUFXATCT86Zj1SuO728dKJO1Lr/k+VujA
pXpa8H342rpXnOqbwq89UwvrRR91bwcdONthlNJeA7M4J0B5vyapthZ1JblBXWrs8+BiReW1l4Lo
gB+IefIyuCjiwOMThGJeIrc284RmXlX3u1d53lKhCUvnS5B7CG1qcnWyrbF5oCTGo7QNx41mDOUW
hxT9oeLu5PZeiaFKD6JgBWsbRaE2th5tT37QgMF9UwDMrPIiz1Yenja88IzbXLZfAiPrvts2Lhll
X9WbaGqjnVnJqF7LRv/imGa4qvSg++FDh6/8EknrVnvuMt35bXTSlZfifUN1fj1aMBZwBnGbRmlW
fRrYu1hvnFM+1MPexIrDm/Jso4yw2JO6W8mgq1+mrB22Hbi4be61vIFnzYNagN+rAR1+b+P+YlNs
/UXJiZyN5bi+F9hb5IKaYwIsRrD9CPiTFpiNUwdtIbkb/CC6igOuKMpJioHwzV2xJFVumNrGpjBy
5dxbI/yDvvgy2MWlNLPiGVTus1I5yQMiSvKnXFI+575i3atRUZ9Ho7pABADSn0YRr3C/IrnN7uTQ
f3TgdR98Kw11iNi5fieRgHY2U2CmX3uTrHHRytVWNKXRfLALXg9NtevvW7MZVr6UZV91KQrXldwG
J9Vpz8A0bfDPKFx5M5IycDgr0WyKi8DfpWP/2i8GY5KYpGvmENFGCesPycqzdeeNn6iMZA8lPlns
Tur7cYj4JU29cuz7uvss29ypgYanO5IkP3nu9tfU7rTzMFh7I9GD0EUWjYSeDgR9HpRHr792g2Ud
iyn+To2RiB6FhIMTopl1a4co4q5GWJMrb8i6TUFm+TPbmHYD9J7H2tw0NdNxZUdpDxn6zFtcFUa3
b2rsslpTy063U0tveU1ix2W7/dwb+zygbFVyg/6+wHJodpC5lGNkPNhps+Ptc6M72s+8V9jhRc33
Xje6y9SkhavmdrWtwq9TBdA34k1nbKP6d68/9bbVf6rjwLkrvQnucJlAq4hbSCQRt3Qk/Ly93Ifp
quDnfEmltrhk85mlK5eUm/5JdInBLq/TXd9rviuagJvSe0mpvseUhPPaMp6rWO4OWLlUrmjiTDKR
eYu/RVJmPqMt3D+mbe4mc6vIYWyGftduBnmQ7qb5AJrs9SyJtW7XBea3pWsJW2IdGMWUNrj620zL
rE+geH+XXmEfh7KODnbrOVBCh3Qf6op/7sOw3gWVFt9TShy3WqGVD5NdWRsHV69T3/sXhyfzPk/z
9IQecXMM+Pnv2zC37zSUUrfqKE8PQ9nkG6y65McWiwQ30Xv5uUiuVWWAOrCn9IqudbTv9ArLCd9p
HsawDcl7JdVX1cvOcskvPU7AFihZ/UdUtZoLUi+9aJRd9wCp5H1XtLFb5ip0O7KoB8Vktd6Q5kdG
X7q2pSnfTF4sVLkyf9lF+qSwh3BrsoKXXpM2iIsUv3VIZQH3wq9+xyfsgzi/GFnY7quxubf5Ke1i
1cbyygArI1s2uQUzUF9ko/6ummn0OzPPoDQRWODHfDGpPX+1Aq1wy06pH5F7abdl0uR39lCdnIia
oOdL9QWGUetmNZWAMh/cIK+SX3LAa5aTsScxbT3bQi/MT9OkGWcVHMkaTyjli96PZ3IgNoVKR+GW
va1ls/wWBgYWSLZcHklTWo9Z3f+CW8GNkqo9b8S1eU3rNjppoY/KXNqN96kzv74YxvdIKXxoGc24
V4Km3Zk+WyQEuq4tKN0fDjC5lYLR2+OY6j0I80reVlnXvpCeoEBCRDhvnO0yT69qX+fgAOq9bPnJ
wZpwblCmKL/j/zLejXJjPjh66azDflYrGiJnP6rheJcVwPGH0PGeDV2vL1Y1HGOYqb3W4/JEudcf
muQcIqO4o4LcbAS4y+e7XJt9WB4E9KtF2BykiN2gaQT0q27tVYum6bMsd9mj7OWkTBvjZFRd4mp6
1x/aVvE3k61kXyFi/KLqMlxKB2pHrgU/w/mea8TOquikwg1V8rCjM5uJhd24G7o4e/TV3iFf2dY/
TKdCzLNVfkmULEo5tD6Vsj5tFCX+ao9Vsc4zzbmk8wGCfb9SI/5QPVNSpRWJIGU9VVaxCbzKuYhA
3Db0nR3p2Fq99SHsBb/F4MYyryLCEmMwL/Zt7dtiiansfFANXT+9jJIfbOy8yM6STwIQfiD7505L
7pzI+cOKNeeMexuy1fXTpGmhq04qgrUOLPfKO1qOrZwLCCruhL420BNE8Z2kVg9Zl4wPxXwI99mY
ZltejsN9wZvCWjdb9QW5029aNQy/qc9NIJXZqPC2XUlJuqobJ9/05L65XSb+dJQSbtS6ZFwH7iN7
nAWjdVKayicz8q29F0sZUpsZv1cl+QJmJllPds2GSy7Gu8kDPZJibr+NTG1ADyjOt7Y8Wnd52bYd
Skrtk5Fb6V70LQeltv8MqW2VvJoF/IvdCIqEdf1i1329yiw9/Nwh6r7uUkO7xA6+deCRavDcu0ib
oAhASADfg5xnr5b9agqbc19pvAKSoXpKqTOtIGUPB9GnpJq56qYGUrFkXzATs35Ri8IFwW08337E
RoQUuyp/kyVpPII8nY66BNNk5aGdHI5zaqKUejaC8RepDpOvvRwAWAcONAOXbRLgwRFUeofcn2a6
8WBXGxMMvRGEFCT9NLyTiyE7hFPG76GQpXVpTSqlPcd7HK3+0Tf9M9xoP0AcSCLBErc7T6nyK/k0
KMlSmcFja6CNm+yaoNRWn8x8jM4DeQ1SIU31KS5y+96J9Wf+fsznaYTNAx38T4a4NavFLFSwkre4
ddlRABYEcTEQlbV33xQ/RMMMAnmTW328tqxqusRIY600pRlgJmjT5daH2sdOTWywF3OIGOBtAY0U
CQ0Yeoo+il3ZyNgAz3KBg2OVGBQmr2eJVsQbZCMNZL76uqEOS8ztlDsRf1eJ3G2RzEcWz0ByUpKh
dqeK453FgT8D59DCtNLQFjkblckDII2u2HfiaJdzW2QHa12VaUAchW/mYFSGdRV9jZ0f1bie9nlk
qwhMwexqE5Mq/ID2oZyhqVKO91SdtIs8joareYF/xTym2o3WmOwlXi1L1Z9go41zCuEBBOu6M2Sd
xzTITadQ4eJE+tcOUt856H6OWk6htR2LrWOTuC3C2DrWXs1ebD5TYuRzbp2iLQ6NdU+Vd9x2bdhs
SJtSoihgQvZS8tWLg/gPzARmRRSp+cz9XnGbyPOfwKKEGz2qvAdT5o8ijL/xckUBvq0A77cGj5a5
KQ69o4KqNRyyA/DaGFIHyzxmmF32iYpp0GOo1xAbZRPpFY8vGEkElJNlp0oOnqn28DcUKXSLiXyA
HhvJOpwk7SoOZQAlkN1Wu1V8+bWvalo8SAe1PAxJpd/iekW5p6Bn3sW54WyLaMaJW4p+bEIyLQ4a
1s9KYNaPfd2vZARan3Wr2zixLF3njbrX1sqLBmL1jgSBd2saRZq60dhH21QtIixIOxwwCuT/d0gw
JdRi8x+2F+U4B/T9kd9ayBuzPlwNlDTc0UmmneF49imupM9BlMePPQxJva3qZ38cq+ccNFKhNcp9
4UvVs6P1htuhUc0dliYuLN5O6UjNeI13b+SAqqBuefdZZP5Upil68dOoOoRyQEXI8eMXE7bMRu/r
cC9GYUQg3RjoBegVRrGZQKs4lp5kW5cfeX4AY6F7sDp4i0FurkxeNE+WNAEY7Axtb2h1skZFxIQx
FdcINoEegwdufkpJJeBfYctr8vqMjrKyK3Ie71JsGaRYAuQbgYluxFzV6fxdoRTt5ja3BXTG0548
3xzMDq/e5hPIeDEad+T+9HEqb01gWjywxkHeiuCsT6hvDjrinfN1ZT/ONlVLYuw2dxi8tUVBeyeC
ta5R11Vge7fRBEtg9C3Scn+bG/YU3jpKQuKfEE+B5FJhjXeY8ewxT+4eOqTvt2k4FXd2fAJ9Ej5L
tdspcv8sKVb3nFbDZ1hUzjnXs2FfdpA3JW3oH9oGCbqwc+AOSaF562uUb+WEntqtq0Os4F6n2OzJ
BTq3EW/MAM2Do93b/YNYI6vCBM2TLNzZ2eCmVtazxQutNfDp5OT7EL9hvf3ISE59K4pAXYHyMB5S
z4j24WAfm2ZKL60Rf2rl2H+Bj6we8bVAjdkZ/JcqbpotufZxK0YBD9QuNULnKEZzvXpK67y7+KGt
fW6/1WXq79Ugl9dFb1QohpjVuoa3uqsjipx4WiCD5BS4g2wiw/rzNJlPdSUtVfddwLtTPVWKbTyS
PvCNRw8S5meTf96Tg9ElWFP/M25b9dVL8qNoSUavP0T++Cha0ZShgJn1P0Sr4h8NfTvEGmsog89T
hXaQPVCjE6tGzaRtPZAp68iUtIfRk18PunSwpN5/WLrZ8BfHxPM/iaClP9FbZROMVIo/DGBALK9K
D7bAEixCyEfwroOOWf92Oa/jhdGoFOUTfPht2DfjV3syvfXUAGoelUw+yyrpLrDTaxutF/jvVeCG
swuKOOCr9HqWaIbNzzvjGW7hfyJGlbezJE+dzdBBKPkwIILFaN9K/rtRyD7Yr5h9TVaC3Ott1bq2
V0k9AdxrIRWTYBmn7Ihc2OshYqtwTOaDOFsGlrhl4EPcPwhZlp8AxMcrsf4yTzSXmOVK/yDkw1LL
3L/9lH97teUTLCEflq/9GZj3YfjDlZZllg/zYZkl5L/7Pv52mf98JTFNfEqlG8ttG4SPyz9B9C/N
v73E34YsAx++iP9+qeWf8WGp5Qv7r6724RP8V3P/8/fyt0v950+KvEPF7lDLXQRChLMoP0N8ALPj
f2i/G6IUxawssV9n3dqtHue3VW7t24R30/7yCqJTLPV+luj9y/jlqkuMTN152iwj71f6v16flxle
vXs9Yne+XPG26u06y3Xf9/5fr3u74vt/ibh6AwfCKPtuu1x1+VQf+pbmxw/6t1PEwLuPviwhRpL5
v/xDnxj4B33/IOS/XwpMfbsecfhZ6dFY37dDYG0qEPGuaAbdLBmgZzXIHUbBaBmuXNreWrLrXN0l
NaZ+deWwo5yHReAw+mDiAK/cQVKvjmqOZ9NaDPvdRtcT5wzmFwad6OomJzmVDrvAQi3UnTpq1lqn
qOTC+3MpMwC9nO3abmZuwtdNWLrB2UPSU5wawxRL7mL0plqvE5euxQrO87QIleM6+eaFtXTQkXx2
szSNd9SkyEfJaf4IKnOvl1lzj9hS9iiRfbkznOYixkRUyS9365jVsIYWnj2KMDXGSiwg2XIUIaon
s0XK2JqyqghIihwMlx4BFpwvIgb+4dVVu7tYhuqRRP2LKzsjykuq993PNDJwmd2fJ5BY48pE++Ms
2phNBu6QOK/Dy4D+FmLqEiH5QEjev04Tc8VBxDlvqxhlHGxzHfKuUsBo0aqIKoA4FQeyhIiULu13
QbFtn0Ffjrt3c0Ce/hn+rhdxxcR2B03ukelDwh3rN/O+U0LrXpwleFd0XdaeP/SzIQrX7E/5G/ow
YWiCuy72UWv4cw0RIQ4Fr7eoQJndbukTZ0FidXtokL8+9ItFito+VcVkHsWg6LKSfpvKY38owduD
maROiJGTwVdkuZlZObd+MSj6xdlyAF5nnkRzEgJ44tSmmOJV0etcMa3WQ28dalWD51k6bIEAdG4Y
TaqzQl+vvqxKrOwdTI0k/mqBUJO2M4dt5OTNpffl5lIphXW0OvtZdC39yG89G2lj865BqDikwJG3
pu537jjPFH23a4iVlk5xHdvyx9t1xIBcTF/SvKp3gqYrztCBur7ydT9QdxHhc4rVbex2Lji7gr2L
LCxoh2btoMsZUMM9yo2mJeial2l9lErJ5NyT5OpfzhtFq2RXhHtN1Q2nBivjlV936bqOtFfudCy1
jk12A3b0ctCKGrFOsvmi613IR+a1GPcjGzr2u1BN8noxXRCxkS/AF7gNMU4jZ61rEKXrxDZPwQyK
wCFS/iPNUQeajRSWiMBUFESD+9RVDx9AP3EK+HwrOq3ZLRT+q0ECZJ2/YYPQNDplpk/laM4A8kt5
DKmiIlyJLJ44IMie4ivXdDfRvELoSc9xDdWwWxxQi36D6kmNdFxRX2eFgm3YVNE6QOo9cEEKZsBB
0mjde051Lfqxuoo+Ze5rIXVjh0OOdivaYvjDOoMcPdSt5x86s+7vOtno7pyeCvFKtCNU6E+2ep+3
+ZCtbwMkn8ADDFb7PcDchsK92qG/7BfrZYU2i17X+tAXzOt56v2HblMOpZ2kDtf2zSX03XPl1UW0
8iaXHILy7glze+xQAjzdYkT73czbQ6b3Qtn1AT25MPzQx5WomOL9/dLDC9tls9mcOCRvZ6MwlVva
Yrjr49uMD/2iyRt0twP5/6XuWxtLc533XcmBxJzqoXReDplXvzZ1v1m1wETuxKDov83FzDty/ama
Nss0sureuitKxb2p3eoQDqFB9YgB6loYAgJWyo1k1V+xvU79Y5NZ/V0WZbyYhjXGPFNSHmItseXH
3iB3IA925oqYag6MBVVhdEBGt1TdyEPeiy47UHOXzWiPPEityKnrqCZ6xYM17XnMKQ+QWdUHcZbi
A6pOYXte+lWs2+5SFU/sOdSRAdWulKEwdhYfG4ofncuBtB7/ElDf61BCxPo2HOoOUpVvVxPR9XzJ
IZcoyXC15QMEVVbfdbV+u9q7/iwpQcfgi9dP6mFKwnJHnlp+ctoUoUrJM3+qmNcEbdp/t5usdytI
/RfvLTbUrOlDbG99qbhMUqKn7CuUANoacbTEqUknZf5eQ6+pvw2XZkhGEqTDa18OsSofSgxW5hm3
yWKdPpiTemVgr+p5pELHTFmLFU2M6UXIxynz2lBrQ1TfmSFGc6NcJ6plDeYDmPVsY9cIDfNfZ/40
A3giSlx+C8wIXQ+jTh7KKsb7FzPDrQHP5VnECrmWf42Vu8mgTAP0QVIraWUpPJIEZ6DG9QAyTExz
hhHLGrpqYlSwDcQoBunWbVTMzVvqkLKj6U7leqzj6tTJV9XsJ0W+ngx8CX5qaYrRcnaiEqNpjodS
pQNoqhVUfp12pXtJ/YBQCQye+WwZWPqCeRQEh7IzI9gKIk4cetSYbwNwN35OVPimvqeIukwQl/iw
krjEiNoJitAsLIKXayfzhwJ9VZ9LYE2YiBUbcwSOF5pD9BUeFOZH8lefL4BiYYjUcN8qX0tDAWRV
jE9j3sPPk+KESrivfLUy2aL4KXtnP5lkDBD5g52ni1WzJqsOA/nef7aqN6hoY0gSblZsHg9Gbxs7
xetgZoPPWqEf1t2Faui/BMV08Euy/Y0dTc95mbvDLIwGfy6/V1tcg/w5CtIie2cTjxkx6sRqyT+F
JcWoWBJWXn8nRkNdfrdkNmYUilnDbvKflBQSKgxODoLeah9lBMcPrR2YW7yOzM/SFN6L5/ASkQD8
PBShZWyD2kB0WUedql9Vk1HuxD55ikLtpFuZ+2GvDKmSHfgky9rJiF5HX/vESFhX70bGgcfP6rZV
p+Cz1/L6KZ7tG7UkQUVHr4+N3Ev9/VuToqh/Focpsw6Qo4uzKeFKyEL5vlbs8FEcHAAeRQwWT7TQ
tlDPpd6ctE7HACYd02GXtn3HTZYJE7//RytNGne2X9rlSNFhEtPIx6JprbMIGVWvvzftabdMUM0p
3nMHhVUvJkBlNtwG+fRbzO26U/xQ5HlwW0RD3vEhGCl8ik9hAcPHtt0zViJWHEBNJ2uwTf1Wn5ef
JLtwB1wRnqRkLUf4qORt3T+NfqW6YY/xregbQNzegYr66cx6r6KrzHWkglL5bM1dPej0bVyZ7CLn
ZsFL36NmfBFjIlyP4JE6KZSdRvb045h6X9EO6U+O7/en0RtAoYtTceD2Lkn4WrwFfIwq30ZEjGh6
eeOXK9FG6izcqMbU3dZcYtI8Gj13mS3WNarx9XPclhDtIrWe5b7ydx9CzFrmieo7nwKjwkmldfSj
3Ukh2MFJ5lQclrYYF5Fi2EIq6zVStM0l8jYkQilIjK7iozMigsQa4my5JN4Ekub+5dVEJO+oAaqD
IBNltR4eLAQG19GgxBvR7JyAvk4bHjp7slY9GhTbDwNen/wMqLccPvbnwzEoUuVUZVViYqfCIoP9
pI5Ff++rfgM4KbW2Dm+WV0Ttq5VXTf1BNMUhbu1HWe+iO9Eqo0i5tsawzjAQesjnlqP7/hVi5jKl
RIXj3LbG3hvrKXSdtkFlwEm/KdC/QxeNl4mfiIrYn5g+X3jQg35bhyk4pbJygff018qSgyeIAOAq
vSdx0CKzAUFkeMdk7rNrgKrTJGHuMjep1rcPma8eS915naB2QBgMfOREF1S0dGNNHbKxczzY2+yu
y63fSzzUQOBdJuZmc0DZlaPrd8G4F82pKVrAaGboiqZkJ9pjVnxO4+T1aqgilaQvTeugJU0M6ibX
SNrYs0sfWqIR/7LIXyOxnp9FX5gbgIiXtn7QIMqh1U+AN08SUaIpDlpoRuBocn/9YWBp4t2ibwPD
BCP4WVNsfHJGzccqxabYNKBjbwB8XDd9PW2pwiNdb4fBVQ7tVTQW6b+Nirk6ljwiNtFs/0nMh9z/
cb6ICBCnvUUsV3i7vhhc1gAUjJYvIHQHqf+tEaDhFVcYRq5MyDtnW2o2MDN8hASM/kfVRP4xmjHW
KxHdmqHljoE2XMShQTX1XHg1svbNeMlMSB5p5KU78ZmQmMaSwajubi2bMlotGcMqFl/H26j4dOlf
jCakxN7Nbee5/fzVZXJs7KlV+zCcEqg3cVEdgQuiLQUA9nEI3CScC/5zTy5HztEcst9i6BZUee0m
Ke1ws8zx+zxZjZ3/uo4YQMz4/3Gd5drD//552m6SXc1AoaxMDO0ur9VdF6nGofE09ltJ12l3Y8ky
bL0S7S4xteg4QAHGFVC7E129GL3FiPASUs5GaRy4JPMUESnWFk1pwD1iXfoIPjVxOW5Epxi+XVGE
D5CQNpCvqlVoh/HrXboYwfmsCl0b93hibHC/C3WXpIZ+DMvUALrNPb/xeeRhMUHbEfd3MU4uZ7Q3
Rdk0+9d9jTeEB7J80j0/EP/BbhN7O+SNhtbxn33yPID/HcycSr31ZyjvYOQ7h+Bg/qVTjeIg5osu
MUHhz2fNXwqyKPN8MdB3qX1nqqO0jdIBPkdf3IGVKO8mxSju/qopBkTIiKq1WU1Qa//3WLFSEvrf
LBNFtMp8KiRNcsWZDmjldpbNfUUiYf73Nvqf47ADlUAFk8y0k80HbSzRVIHxSlkIYHbex4kucaiC
zn9nw50ALUg8Ddm21D8rlg/5jPqyrqdgnAddA8AcPWlzt5e28XHkXdoVTaOEeo9GkgSAecpfVIUk
PFkgBEfnYHb0tzUm9jSXyAqefMhKLxxifrY6+xgcLswUv7ddXliPtWfinbo0IYccOh9Bk51UO7dR
H7Gya2Tqxh0S4cNlQibFGLX2hAjaePF0DnUooYJdhura6gpuXkNkxneT/TpBzBIHW0tuU0VLzB+M
ONpYQGnWhV0m5DrbcZcroXYtIFpt2oI8mW4YWOrNfZ6kN26Rm/UtRAyMLLBCmY3Smzr+an1DOZIa
1q6Imh7lKJDPStvYoZu/jHDFrs08NLaNdFbMYd9olhNi8pyOx1hSf98idchaoNP13BXXXD5M4qP1
HQGLKcCwn0R/0jiNW2LxsbsttXwYMSw+YGQltw+yLJe/KE5sHbJI9RFM4MVOm98n7VDq9kD94W1J
vNKvlk5lnMDdivdFEQ7mm0hE628xyxLLwNK3LIPbT7Sa+J3idT98JoX2AqFSem7y0djlrV7sm7RK
nqUJzTKAjz/+NWAIMbyofNIyQgpolOHJaAh5CTFAOTC1tVmm75v63BTBYlQEL00x+mFubgJPb8BY
u31raOc0Bg80ePYX8K2Kd/QV5NIh8aDyVRXSSJom0s/kdrWziK6HZh1XWn/Km99JbujHAImnE0xS
/qtKCZ9KmKF5hYgYvbjRDydSQmJ0nEPEmThUNSSp28jHthk22tHsfmBpZsKLnuPEcqJNEqmFCl0e
o9FHrt2PuxQaNAdtUgJpP5Qk7CeeI25nlJn9O0n09AQauCD1GabpqQYR5caWp7hiUm0nziZs25C9
VWZJ+hmrXljr/QgDcPa5n5uoRo0PTuC1WMk7r6OG3FXXCWuAMwS8F9468y9tGk0rJQ+9l7YFjqR0
+fjilaGxcpo6e/EsbAfz3HdwUaillWTA2W01GE2UDZyjghfzjaetR5F3aypC6gG1mnfNZVTw6v7p
3CTxQ9fqeSVvZvan1gKP0apQYa/gWGdzVjuhfAaKfaRmeOr9ciP6BiCX0/o2PE9Ju1zZVPMKOoSu
jaOo1caupGKPfIq9iaHtflXj6HMNxeAqd6X60KdlshL9Wdrp61QGRu7MoF7oz2zNlC/eVDZHvoAa
p5I0/gq7rV7VvuPdgwWcHgupuYp+X03LbeLpBokxLhLWzbbVgRM16Gy+hH9oQTT87CcfuwJua9eu
aKY97iflXtZT/5HXQTD0Zmb+DP9QG/RPRCTyZuPVjJCFed1ZozcJ8wlPxzUSFgkcqISsUTVz+EQn
VINkM45WcgaNZz1kpSS5km/wNHs78zNSpaIvfDtbRm9n0ZCf2wxxrNA3rwG71wN/i9q9OEBi1++N
yMO1EefA1YcB0Rwj71oUqX0QsUsEOu9kwgwwp13iPyLulz0pVRJtPBnYf15DHIukonCNzkp+NEPk
Tvo4/OHjLraZqvh9RD2XSP5jhNCJSqLQTcMAN1FfgvCRIbW5Q90m5VckycGDJ1zFA8daGzKaYDfL
8EC8nFiLw7gPv0EKjZODZmi7duYBMeokNj+apDqPUlFBCpnfad5Nm9emBjyc6urczFa7akfCVyud
4nEEmHjobUndDlMhfSaDdYvQIP2s0hHhITOCEpVRH1ZmvXVMoL9RelZOKOs2j+gojvdon++1jI/t
yvmYb41R7dciVhw0OfmGhJ1yEq2yDSc4ld0ePff6wsul200VZUkPMzdhlNvU5OFyjezIVDfjJ0vN
1oICjTwqr8PYqawFy9lWLWVlm6Z8hqDoJoHSSU+hN44bVPdzE6YMsrjiEJiyfJSM+QDWPOUuwinY
Wl2FUtB+T7k3UimYR0T4zGn/u9PMxwSygg4L77Uch2s4368R+zKo4SQGr/UQF7Jfk9dk28XScwJ3
i7tfiVfgaO1F/0fXTxGSRdpwSsZAX02ocKxFoBhYlhJnflzvorelPoTF9oPkKGkd7pBcUaN1kxrr
pjGzi1EkvGjqcbSr1CZZ12rIm6acQJxvZXxG9ep7X6TOVu3kCSsC/KmFd7Xoa5xucgdpqK9i4G/7
5HkuDD+oqUuMmJJUde+246CsReFxEYi+lS3f1TED3Iu2Xt9/ElXL2/BNO/rfz2/lTV3Dku6mOd3m
rbnt8vaTHa4Rv1wZ6pCc+7Hrgk0sQfW0sn9rxjPLOOvJ0CVdsxOtt9Bmvo+Jm9lbv1hRtES/iHiL
F/36bJD0Fi8uKUKdP8wSAaZiVq0Wh7zwzE3dVdNq6RNns37mWc0dZGxFjGGjSwhf/3VeY/eQgkRk
H5dYafWxtcnL+H3MsmKD8NqOatRP/BLMY1ka97fvQzRRvYIWzRew/Iuost3CRJedWdzP36bemmLk
Qx8Z32+eX5UrRe3lTd1wZxPqAkWt/QRQ3z34QIvBsCoroUFQ+2V6p+vohIooMcnyO9QXZinzf5/U
1PH5tVSihApO33oG3a2IRzyksGdexYU5nEXbxx5n242UEkWfNMe8D4R1veFuZd1mi2FywgqVRfJv
YK81hIeiXzqVt4OUjdpFHKams9ZWX/ubpa+CXkcJUfZXaSbrvBZj1d7PxmHiQLYavdWKnHc2eCg4
zsZhgRlrmFH/IQLedbedskXONnVF37IGOTlwT7Vl3dYQA2amOGfVZ6s5X6p9ux4ooGQ7TXr/cYA9
xw9Kr91hWbx0+BkUessfn6PuUVBCEmY2bUXUsLpqag7P2tIf6gwXeswhq+scILpEgDhE1vsuETpP
BKxs3Cb+61rL8v+61pg3X5wwUo62Gqws06gfxSFSchzvFa999bVpckSR1MnRD62cNI9dlzqXLg3m
HBVeMr2Pv6onE31rk7iiFp8pr9EWdJxLzqvMx+jlemKGPK8v+kZ9cC4D64tWWygvYRq8DHFoXYee
7V4Za8FBNAV1x5msEyy0+iw4PGnk+NdIOYmGCApQpofLqD+HM+9H9BPt7eIO1FRlQAZzW6zz1krN
L0fMEDEwkF8vtSw1X8oiiYvtNh9GafLg6lXw/OY1ZJhXdz2XSZ25siV72daXA0AW4PQvQdrdV1My
/g9rX9YcN640+4sYQQJcX3tV75Jai60Xhj3jIbgv4Ab++psoymrZ43NO3IjvhUFUFdCy3CKBqqzM
A5noUoHVaQtRbAYyR4Qh8wgu+QRxpgPwQGp49b4e7cSDkjBkt+/oKJHSK45u6QIOx3DVWpa1oGMK
2ehYQnc3223GbzZawEbVb2H6ZbcWaAAFZAh8YZ9Iw9As6u0aM4MSg6YTQ7vrO2FYqZq14zBQZPYQ
F9wY6J/cNLpAOqVVvkGbQbqpdTX15lUR+2u0gKBBSS9eok/JW/8Gk6cheSuUHGfvDSZPcHpUacU8
9zfHvJT2phO+ydA2RHYLXUTQNHqZKjB1hRYY/f3ecl7Cjr1BkKm4kLNr2QIkeeypzpvgUTGxJbPI
IcTHB/Thjix2X8bSlLvCrNIVeZ1IGusoSFBH0x8QQvt4/oB5ydH77QNQTPz0AbEv/Q2oTIF6RZtL
e3REusQQaRca5g4Afcpiyyzt9yDw9I9dqOKVdOL4e41GjomB/xRCcPZmYKULUosyfR6N5oECAKD0
QHYR8cttJuQBxffawiE4CO0v2ZQ7G4i74GvlgLU+G3Pww2jMSq/BLrcL2QoIr4Dettje7EHcDJsa
QEnkuSAO9ttUGhoEptRz0acLvaiPhdVjEuPL5HRRUy06rU9BF7fskKii2yYBBKvVl5ubbGqKxGoa
kAgix+9LzOtUDQrFyEKvOGvc4+0ydL3c9xWgSx/2CGikIx9BtLf6eYuWw36Sn2LKNh63aRt876Ox
PIMrmZ0aY0MDUEND5tnFdny21/mW7GShu1bPGVLJTtjb3MwRBCXBaYci6y+LflrvZv9l0QiCWH0h
Y99bMnRO6TMFHUCc0He345i+kel2+e38gUbhLxD9Ap5WzwS+jG3iZES2WA9vsZ5erRbx23wCIu98
nunrYQVAk39IeF4jpVM0V5mhgc80JjSj5LUHHuHae1IuOtNBWPMPJOz8ZwvPT+TwrPA4JU1zYBxA
SOgX8St+58NCGK35t9FeSOdLz3Fq9j4ntIzwKKMY0txpqdbWoJYqL3EqRkb7rcXzedGDxOXSyB50
HmaE05fIpzfpgfsBfJFqmUlwOXqDKleoqCQXQI/HnesrY8s8WT74VlDj5IM+LB6AblmTh6l4uB97
yb78NslqGwNsq3b50DbgPfAV83b2EKgcqhPYQKI/qPE2qVPwl7QZz5nys79SnqKTEru3R/BrNugx
RYQwTP7SDP2Z8md/ivhY4z9GoInNXxboAl75XfoMXor8noAO3dpEdevFUbJBA5h4IkBFKUx3P4Jj
a4Y55BUH1BNqGBs+gr2qA9/utuJFvyxLG2rbGgmRFPG8KM1vV7SoAlqSFiUMBRo7vXnRzlLdOoFo
CaDF2KaY3nAfmXVxhLYBTiAQJ5uHJFJPvLEWTMidgGFFb3fIrk1NYhZHWuJjHTJB0HPpJYaFXzPo
+12AHtF4BZKP6Di5LL1ILaTXCVH81QkgptogeFOTGa4yHLTmCKc1+4UASCcA0m7jygQNVB/5VNAB
yEtZZRYckJFTlD+9GR3wYEPm0sDRhWajaFMvGDgf9As5clflOCG9pvL8klfgEiVd865ORgCq/u1o
XANnCe2IkFGbZ6R9gG+xdkRJZR8ZBw/xaUSqKi+lKa/v+Z2Be/lmRIGa9O5WYa/Mb236CqXQ/C9k
+sxlHKjpbAHfdEQDOyjC3gOKPl43mQE8n5H4W9V2G8dsvYOrQsdbIV2SbgoQKQJlBI15cscG8w4x
/j2gH4JeZYbWu13G0MRO/zLArNcc6P/XbgTTx80Obpy1naXi9Q/xrrazOCiBbJTgIitB75GlDf5K
dU6SxqYfNQuUjR0I2iF3EVTWuLDdvIVkbM1fJSovTYskJJIDZ9F01YJYNsGzAkorA3yHNLRd+79P
qi0b4LxCnZCkKkF/qy8GeCoBL4R+Rjv9tGlHApkyKMIMgD2Z7lqB3biy/PqYSKUehL4Uo7OWVQl2
dz2iCwD/diyx6dSWIO/MS4daMY1A6Qg+DiD7IIkcHW6mZGzyw9CbX8lEF7cLyp1vsnaeKeNG7IrG
+QGJnu4A7k/IGHVj2kMctOyWIEJ3UGMaKuTbtZE8FEl3cziN7Sj/UWSmCbxMOh5xZLLW9dQPC8Ja
WgO6b7Avh4fGFEN3dAFLGngL0uPNDPrepFtUXfc+oZGQ2K4n85IyD1JGRht4eCYbDL+5rgnXqo78
VZJy9SR7gTyqEzwwE1guMVZgD3Ut40DOaTBNNFRCaJ28Puif7iBaHS7J6+NVc3KV9w2dxerJARf0
FXIAZdM03bJsjEs9gFuMIksH3dm1KswdrcMa/OlIZ1Br8jLZDXsL/a5gw8RPBBxHcp+wak/LUgSQ
kCDsM+pHGsUFiChx5KyPtBpyVh1I7GsFGi0XeqM29PAcq8cxbBLsOUQzKwoeMWiioER6N+CLvOOg
0T2hKxuP5iaqnmqQYyzMAcpsJX5pIRI+EeSC5MqMkvGuiwoALnROFcdpaxnHogYrHoY5KwVfAM2Q
nvBSAl9LZaPZxrC9VdIm1jIL818ChQcRgLDON2ZRQwVYl+AMXYILdWkuQw4o6Mf2TCZyuhIENmZg
DxuKIIfbgciJ5pPttojldMDo5t2Z7KY0BkjSQDML/frWsenq4q4S4UM4GTaov4jSKsoZiKwscKRO
YfJXjnc5yFW0R8gAt9CCSTcutIMXZAR3M8Lpdg4FdWWx7jqUpSBPvQqCV1G26nJLASjDRltAGBt3
lDggRyztEULYslnhAcvvyZExiZp3ab2CICPbe2VZ4MEXsK2dd8G5aqFrkDsxBBXCaVqajZe8toNf
LrwpD7/Vfn0eBiTkF+P0VuHAh99q2aKDpK9/pHb+4gxp8dYZ+K9F/7J6xnkgX4kikw9dXyIhYDvW
yRfjdKcir9vXZjBAlZf965PL0f78yY7+ZENU50qVyLOU2RuK9p8/ue/Sl6TKzWVS2P1liosNSMzA
xj3ZxtYulfGND/ieB13KQIbd+GtQ/AdH9Pz3e9TRrS0fEvM+BaHZ0pN19cWR3asGbWP+P6A2QqVz
Sr8ZlmG+Rr2Xrhj+6O+jLDS26N9O9nGayNPYJtPaCabyyRMhCKOFbX2HkMb7j2HhxzDCKPrecSQB
f/sx1BT868eIbb/85cdosLE5ceyTl92Iv+d6gHwFihD5E6hgywfe4rGiR3Zg4gIsX+Gp4kwm7Lbk
KpC829KQposJWCUatnycp6Ov25NLPRWNAegxBymyN9nxqufCuYallT/gqAVgQutcoSfgXPtIJ2Eg
gnQgWxNFGvWrua5AcnwFwih/cMP36ZAEQz0xdpBNsDvz2LX2+0XquxTwd9fogS7VIzfuJ+RWMo7E
qfaAnAeqPZa5M8FSuSJdB9tCdgElkOkINlho6pl/kRnqopCK0VGkU0NRxaTUsarNB+xbwmVcVeDD
VIPdHHvNoEIX1vY99scgg45B/7i7OSCNgGjzI1qNzbpswzvIdXZLjvzZjop3WQruKzBM+CBDBc6a
vOC8DnZU+MvZBDleH/SybhiuZ+DANAixCMPB35ax1fAV6b1b2ghNBX9Lwu4kFk935GVgcVu02lu3
wM50QwvVdZCEXSbBnxix1OqRcs0norAlnx7dfDrS/Ij8dR4EhufIijccjWSAhYWDo9ZpCw4l2gLO
u0EyjnEFnRC9WaRSOV3maLvl6PJFaf52CZSh1qrC7ncQ7l1iGxwghVi9Adi1qrIgfVVxU6HVD3bi
pk3jAEwWdTbbfaUZxvxQvWn7Ld5i9g9s3wY8w5B7GTVjO13alKFbZOhipNtgu3kjHZd77QSwA50W
iywX58jCi6ttB3RaKG/8EgRhtBp5zvZU3fHK+2lS8vW3qMFLdG1xn+EE/2DgP63jLgoXfuzZK78Q
KHBqYdaBy/GhVvgvpbJGz3Bmo/LayA3vIbNNfgXLztrA+waaKU53NDKc10iphmUWtnNMoIlI69hA
9qUANF3IA3nbzNkr0FY8RpGwaQ0y95AWPYoca9CSHHkw4JHSfJGLMoWCVSeulapr0O8AqFTzWFxL
EPeDrMVfTiPYZ5c176FpGIbeprbdd2+KYzVNJdOf5usIcnposFs70KRB70DjtZX+p8iZwNwr7fqI
f4qcOctNRzRH8k66Mk5eVMcRLMBvfvPSXxMNhcc+z/1TMP2t4amWHodDEXvjsnAD48mI1L/u1Mje
bcPH3W9xRgIt91E241YWKT+I0Qfpjv7SAgfxqKpRXZ2+5YeqUxlUDfHlbED3zXF6+WSnL3P4M35I
wAU69eXgmuvK9ZAgAonJYZKCHRRr3RUk4fmCbDfHn4bIJbB6QfNubl5M7qoVUMj+zWHp9TO8cVet
zyHxZVjiQpe8zJ7Qv+oB8fjTRHfgdQuW4JTP1iXpZZKxSiRoU1wfFGi/RscCYPfM/X4zcxXFt0/I
vfL9EzwH2C3NGhcsWSSyNc24BbtGfo2GfGcYYNlE91KyqPMx2bRQ+YSWnM927WTWZ1NXeg2RBwez
A8RAV3rxppWPEjknyCzU0G3VEeTIpb2z0EM2T0J7cbeSEDdT1hSeIUfaLowsqL62FcqRDsvFIQ/7
6hV6ZLO9UVApgiCRva7Tpv5aYa9qWWX5yIsQbEW5AtJY23s9HR1Q0W16DcnVa+R2LxC5KFfQ3kuv
g4l0C92RbdA2pW10938TZ5RILxQmuKbHUVjLgE+g29dPNGc79ar9YjOhDsoEZpmsaZZby3HAE6US
HPoV624CCXYAER4DBHmbRibWloQuJo+fHas0H9N8TO9jyf4mM0X5sW9uC9tWX3SUGXhbngMPUxr2
FXvN4mA5eAigHu9cyVYKsRrR5PjAHe5cEwg1rzygrrcUQRNshXSnFoC9kk1P6F2wt855AJ9FMUB8
6Rqs3eIVcOlmF/YNWwud+vJgd1rns73EsehNx//JPkwZ1GfrcCFG0Z3TYvA3KevLdVmI/BmUhfwO
upTBUoRt/jyIBk3LXuQtjADDZAqRlKhAj0nBFgefT58PZ3KmVTI9piAhi7B1GqCztcqjkj2xbogf
Bq8d7vrU9U2k4dx2X+FlmS0GKwp3Nt9ajpT93+QwStBdHXI2tvs5HLJ90JuBCBXQUzVYWKZqPNtx
2b22K3e0h1fTkC0Ep8ZsQcOo6jTDpAEZWO2FKmkFcQW0stAwH6FgFjnDFZXp4MHv3BOZ8dsFQ1EE
kHuVNljShwpaDiGYO/J6lnoLbdVu0gznu9vrFtmRTC1iZEigBfDpNUxv29vLNxzXuqn3UwD5BCmw
wDlB5mV+V9NEhhx0DDKkow12d5whrWHT6ypb3o3tYzyFm7YT0YVMnelD71g0f5OPTLdJN9uvk9px
qg9WN/xN8f+/k+IOaDGwPeBH66SPPKk3XoIkAtSjkgOvv6smOhgJdpvXImzLpyIN/7H0rqv2mnjh
YzN5Ap0gn4fur0Py3oKRsZKn23BI0XFmZVG9CoxdaOvO4pH70z1GEfUZ938cca8oFkPm1o+AhLCl
kwv24DNLbSAr3RxBBNfvBwmxnMDz5QX5Zb4yAJh4nmoIaaiybr77tdhJC3jbRQk4N/gJIBSa8+9Q
3hFfXOaxZYpy27xkb2jaR694X3KYAFjqBud9SbSUHyN8d+NWDl+MkvWgZsSdQg/eAjoHw5dC4jPp
btC2P8aVfAJNbADC0uXY5mJD2mAh0ion1wPFRQ3i5DUNm66BUDgUOUkpjDTDqpx5pw87SYu5SGDg
ZZwm2Aue/AKywQvc2CHePwtIdcw3n13/JcYE4GffTzHfRB3vVmLywl0cBOqLBznrbiirF2mVySkD
Q/RihK7HFwqL49TYgSMYOpu2t6hYH9wlKQu3As2KKzQm2+t4qPB/XWVTt+JlBt0PGqvW7kArYtvr
EaJC0AV1pzU3vS2wTH+Hjop2xFsP0FV7obsP+81E9smx5niiuCeTowEjI+x4q0Y7spOJnP/T/tv6
+I5/+nl+XZ9+zoAQHR9rD8zZBOhq21iGa+ML+fPSg8hWse7SFSl43+vBR+miSL433AvTNbDtyP80
HUhG9IQ5hk8JhF4SD6owCZ7S/17qZvlYbp6egNLXHXMohGs1BLt09LdIVsvA8rMN2Ug7oQPz6XnI
zAXvGXix8SrldmTtUBo1Z9zY4Gf2wpF+d/LAMv8c1/z9BZxU72EzjEyHBW3ZncAa4j6nP8OmdvzX
ar+G0fQyjPBf7OLbzyccjKHAdGkrB5r0vPYeYhnbD0B7Dugfxhe9NI9ZC2YLipQ2b+9cl/vgSmQ4
lOj4ZopBdSgacN1SjDIcd9FIoOkYaixzjP4EsC87nz7BXM3h2RBOR9BG3FM0LTsGeG7xuThkynE/
ekCt2KGR32XQwXwxK5QkQi+MTjQE1d+2ydv4akCR7porvlK6xzXNOEPXkywXNJwmi9+BjNmcvdko
AIQZi+KOvLSkgODGiYZ6SZWBk4+WLECvk3VRe3KiELQoRoBkhVgyypvoi2xywMQhB3ekXEoXVRM0
8eJoQ0MrFcOBmdAs6mtRPEWoG13tbE6lUEBTg/L5Nl3K2lwGXre2Wg6VwigJHsYarWpMq4VWQw/a
Ca8F0Ljrwf7w74jBbw/NiFf9bxFATiEtrksef1jDw/l9NcYc+vDYs+RsDSQOUiout3GdNO1+nxgb
ItKfbbMfpPog2a8bsMA6hWFtndpGVYKB1RR1sPro0RAlk3lICBvC1IjBmU03TM3HJELrUNSHiUYU
+jGRoR3hKCK0UiesvHRZeoD8oHcFNNi7eoy9oI2rOYEk1oNkee2vkd8e1+RsPSM4KaSsWu0kU1Fk
59LLGFhpMTuNnWSNlvpmQ9N9U1o4iTbf59l6EqQ0toD3x/dkMv0emyoQP2/pJxh7vzsI6AEvyEtr
MNTgCpP1D2QaKgMdRIOX3tGPAHXteu8w1wQA5OdPBNIfqH4Zj2RpzRyqT9P3MIn7HSXgJAhyt1Pd
VXMCb4h5e8aL9oGc9CVDNRai74l4oC+YSFu0ffw6XeZVtRIuA31zkfq7GO8BYHf9XRvU+ZPDkuIp
xz6Jj+l4iWqO77jD7KXDhLwjJxDS0x0HUcKSJnxMx/MqB4mr8ta+WyZnzq8EmmB4Ca0A6Z3AvgO+
+7RGUbkZxvg7aHC/uR30fUA0EuxyATVGL8usN0wkP01UleGvnASgmWJlmAnbORqCbxm1ukNZ3NLQ
C/mAurCzCKsm2/hgLRggg/SlS2MOttMMFYxMK0lpKRdtB7KWfbL/Go+a4YkFjeh2aF0eAWFNgVTQ
mb/fcoCVF1dLHqOgcXN8ShY2lAn0BrBqFjGe4X1fgktjCB+g4hU+uBaqLNgeB9seMrYP4AhAzt9F
69fgB0eKYGFi3Y/dt0k5TrLMAuFq+vAfoTe4ydLR7MCNXpJiaQ1a0qkbaPbpT6h7huRtB/XusEfT
mz7Z4bnkQsYvanc0bJi5EmCFfY5x8sC25d9h9KroHShoB3n7x7Bar0ZA5o8wfY6ZVyM7fajR2fL2
obRa14NRuU8HACcgTLZtpzQ9QBcsO+SWYW8VUAgXMZSAsZeWf+1CpK5r5pRfWSy+xmKoftQJ9O5S
bxQLPgIC3YjyRxfUX5Uhiq95XSSQxkm9q2L4Y64MkV0gUPH+KbU1fv4U146TNepgDeiP32puvrPG
QGl6OACzRRwxn8zQhpxpZf5ko0magsOPLEhsBP46Q+7tCpGYcu+gZANhHse+ki2SX9rB7h8HC6+D
wIHscDOBC+sWD+krQBqliV1qYzUP8+W1byeIlpb2vaNGd8/1ZtUFdmNjpSpBGXuSFxTbR6BdfzXO
4vFk5DoyWdv7Ufr+32VqHk2wnNxuPNeaLcHPm19iyiRQL3Fbv9EemXbLtFFWPcTmZWjuyD4E/kVw
H9iHbPraRZAduKV3KQ2s7TaD2LntRhvqPFDDSxVBqQJSEdYqRp0RknPJdOahNJcU4AQvaVvbS1Gg
Wb2RUbaUkxltptixzwYQt/PFCpg4BtJe93mI9BY5KGSA3NKywB/Zhmw9+v9WphNHEKbr5KUfQBfS
Oum4KQuJ319dGkhASrXHplF9AXuuB4lKx9h3esjYpg5G77UCec3B8aHeJ7R2tJVP3rKToPCfPKMA
E1b1o1LceNM3flq931jgx00lBEEcC9XFwsqsl9pv25XopH0ZLGgLpE2c71EwAKNDOAXrikEVIbHC
YplVIN+JtDxdoe86H2hvAHkwNi0U/ZLRtNb/OYYC6ZIkYDsROvq2GN2J/FtRtAGOW/xIR86+FNM9
M6YjyZClCVP32kcnTPI1DN8WfTj98P23eeBDAcv9aL81kGVYgPhIXAUP/Y3ygbEZQGN4YkkQr7ta
Wi+l0X3LyxFq5jF48LCr+wt0z3wx6kkG+zkJ4NvxhIaeBMyahvkyjeM8CbKq86SmREILcBMj7NND
XDvGMpuGZImcU3qIwhEk7eRpw0S935JrSk0kUJx82vMRBbRCt1WWBhrBYwvC69ACi49BCAYNI5fN
o2En1bKspHhT+XDxHPR6LfrhWy/99gdapv4RvuO/eBkHD7M/2pfUM1PoPkmxx2+2OqWKs7W0fe/K
Evkah9F20vUjugylCoCtEegbp3HGUS5OnXFvUQXqU8yHW/hC7WnUmlCcb1UwbQkSVI7QKe8bZPRm
hJCGD4GS5c826YKBgkSpKZjixo+5hDqi9SjuP67nNNij+2l7BP8G2lNMz1jdMiy9bT6BJR2YG52k
KWyAAkvHBVWZRkfrC00Koe20vtmmJDhbxluNY/c+9oMKp2TTGPE7jFbzcBxy96KGPEHnbhwgXQDi
pFhfyAEmu3DBnUJsP0Vjt7xqVNafbsGOp4m90+r6KQxC7vF6dPIGXOCvIIgJTrKsHL5okQ/YBTx8
rRgLz0ri3LIC/H7jcjCQzSHouZoWSRwaeLqofAU8EUQNbs+nkWUVyKzX9GBqyW6rzj4XWZuvBh1M
njBDBW5hSgAEEzkH//bwo9Vzxi2QLaItXbMdupoeMWIF+jLp1iTiw5uLjIOV2ED1AZuhp5AG3qc4
0VulWFGgE1toD+KVx3fMHmbbvAJX1V0DmTZbLPIqh9yEZdn3cTrVd07cZruCO+oyQQgSGnFJ/XWE
3KNnRMYPf6jv3JJ5b62Xj0ualLtJfTdkFphHgk5dOJacJ+Wme6Ingl20d8gRufOkELi2+yBRawaF
vkWuOxVc3alAl2qsl0haBSduDxZwNfpoD64NAfortB6AkPE9DqcmMJfIqgbeHCmfxcdks4yHLfTR
IG+Mcs4FmOHxkqdDfWIuFOoly12I74ACxYwbtS8D84FGrjbRHXhLsrvO1e0JeiotQo7CiNKNWQF+
54VN8b5KkGXtinXIpMaWH8brwsZBc0wZCAlvH4XaEn4aIGjuaLVRJXdhksizBKnC2veHeE1/UaX+
szLj4golN3akURMG7amoO/D+wUeXoDaHtQvExTopg3cbOlcfwtLw579FdNUWp2riF4qnP0WQx8t1
JIZ6fVtoCOU9h2zxidZBchj0G8pLkGQCpUql+a+sNP5HDol37/QQ75YhWOvJLl3HW1qNxQ5NVIzP
LBHbVvnW12ywoGRdNGpLYSlK6JmFg30z9Wz/n5admFEt3AE0XLRsHg7FnhMssDE6foeuwXCdO1O7
IRYyGibIrX8aCj0kyjKzqcP1zRsOSEqYxT8RXgvPPTSF9jLFv5KGtkC2vHR9NCJob+JojkhRAZeo
h2YC7KHUNP00RMkgPqVVm87DSA3mKaqMH/NKqHick6j4RqNIOs65b80Xb5qm57aQ7cWAjhj5hMXF
fZMFZ/KNQC7eN4qDMwCfCEaN+gEbrLsQBCvPsTEZwBSpDfnynlmPLggDaV7ndM1VtfGSfNUUxU9u
/k+Fb952SIB178Kivw55kYKWK+sPriZ3AmyY3yXMrqClA76oOQTdNDV3nAcaJUXGgAGMrQ0NewsY
7iINzjSiSQU26AskCPoDDWlJz+8evDR5Upr2JOub9NHQWduiEvYWG4wecjei2o3o3T9TCIoy4gwN
it1tQptLc4tGACAo9CJ06fJYzotEed3vOKDLCzBMBChlV+4iqQOgmSvbNhbMcAREtmSwsrspvK+y
MrxHt2R2F0PeaGFSTM3QZldU3Zm8dKFgtS+CyL2fg9IGD5cG34F53TQAU5LppNHdbdLtswr9MVYC
CtsgLZwVGq6AIQkikx0c/HI+9gL5EAOtTeNPb/8xVtm685AEr1pzm3RZf+eiW+gaCedvkUz5X4UZ
oHLglc856NL+FJA23nOgymoOwIu3v6sUDl16hQyHpUcPPDKL2IWmfWFF1cnLDP7K5GYK8/i1qsf6
PMYRcNra3BWD2KYAjm9QjOKvt0nvQ+zWE2Sypqk8zG/GkQX4G4lFifY+yCN9unQhAG+iV1D5haPR
71a6g8y7d8aBJ+ZjsCJLwBj2OWlZbsOsgBqeYweQdc3k2pEseZY5toJxG7V/l8hVGcy2/5EoY1We
Sr46LZIaGfDZOGl3OB5i+723qgbNdnp6CLGbefrkm80zSh79Osmw2280FsLV+AjZ2Hhdet2ZRp4J
NoWpTeXSUhbwHdrb+cO7N4rQLl87JRBTeurH/MAfi40ZgME0BoU1cgFohO91j0rGQauCP5Ar6vY+
uKJwFug9Zr51wxP5Q3C7rRgPpgNNzPTElppbpvGpzmK193RbRd36xdnRdzSM3BB/p2F/tCZobYOF
A/yMdTkcKYwiJiMqt20HstgdwEfd0nfyGhVPZcy9AWGWlIvYMod7q/erM7AvBtCsKJ26Q1Xi+1lp
cdKfM3iUBg8gBASHeWb/5UlfHujl1DVxcIYM2rYVeNMvGxb1GzDpNavbVk9PcIesPZBpAE3fxvQ5
QNJIj8rEHd/CrNqBeMf4YTnWEcKl01cJZoGlh37/C3izjDunM/s7tJcCtakneQ76FhOz3k2jKC9T
aBeLVBXilOmu1DQGPHqAJNA8+rA70inkKh/yfcHBpXgjmQEsFLo+RueBXdUs9uTI8PVal5mNGj8L
oeTamepUgyHttfunGqzuNWJjBI5csKIFdcBfJfi/Nok1jBsKAmvr+xzm1var9ZcdZXdDXcQPXc3F
leUcwPjMBH1Vk8TXTJbNEU+cr+SchKhOoKg+FaObHblKsxWUcSGwqIdBhzfggm7pEhoJHmHao8YU
Hg/CnVqox12TsXe+AxKXPdjKq88Z8KOLtg/ML6IZjVVZs2JHwxQVC6hjDs+ppY9gwNkuBJhhvoRJ
PQJbYfo7T/jJAV2n7hLboUWXSvky5ZE4mYYKQKALGACEZNuVUfrRvtRDHSZ1mBnV4oR8JTTRogbF
MKCwVqCyEXsafoRZejWAxcCNRqCCqfmOzg4wbFXlt8BFTl1nzBOzGYC06vzzGBTlER1x7uojAiUJ
tAAkw7B0dUTYglKeIqBJVH6L6vc1KMKA4hy4iMCRjAeS+diimLaeavSAjGVtPaKV3nrMZLBpkKW8
UEQeJxyIg2BcIDsFnl0vcacFnjZqR8E2R2O2VA0wV5hKMxq9JtKRzdouhylfVq6xGXvnK4Om1i4F
HdOi1cwwzhRWBxpCpIY/O518H0ajijcxWpVXYy3du6qAYBid1V38q+9kOcQrOsiTl4Z0Wr8F2+0Q
HpDUSRZU1WrtFlTBSdFv4sY3AFLOu720uX8wgdqaq2NpCEquERVWmkB2Kp01aoy3ChigeaXbhN/X
RKYIqoSrVGDbwzIA3UTep/dBijfaOHkPdVjABAzBYWT+283UJy4kEex8WEZt1iVLT+RylRhtupnH
VTRpzvKY7+axFeLlW5fFmZYocze9V2OH86GeDLzdvH6GFluQ1I37LD7k0ZAesdt5v0x+ArDP72NR
Vv0hbw5kpxltGHDQqJpENcPPngabT30IwWAPvZQ8NNiCbI524L+/XBYARa1vNCB0hzQ6yqhA2ok4
v06Ocp5GCZiMii+dNJwnsnBj2oE+oruX2tRzs14kVecdKKJARWLVSCihNUbjYkeFVklZg0OKpgpI
ye7RjBUsaIiWWOv8Pz7J43V3HwPi0qAKH3SZg07pqc4Prb7EI8e4UyIHZmjKD3RH7tLuRpAT8xG8
jR9zIgonP0VWUwU+n99vyW80fb2GlFa8tbMoXZFu+C7X3WEVvicr1pjDqQMA/+RkWbrKTMYPo1v+
kGHaHa2he79Eid0dyeb64Ndz7OxAzklHdGBrQB7tI4Q8IzroQOkMXrXceLiVqabeEwdT1V/lR2e5
jTIDmahMRRejBUWljqIRhdLESbTzxLmi9XOt2/K/rkX2j0+8rcV+fiKtzIqCH9CLjccnHkZ1is5b
QvD6H0Mcd9hz0uKxcvNiO/F5SF4UxEXGmpPtGMNpZDLc4dW2b1kCxA7Z5lsfAJVdYll7stGlcCv0
M+sL2gxAUvoqWpwgwNslPfVsAH7vJ8Zr1dbl94L7rz6+CN9BBT3fAE863/ziMsPRe4FUxl67Cz3z
fyzxfx4DCTB0eYG/e+10jnOsR9deENFDLjKxaaBTO7NDcA/KLlVlOucW/+QX5j/FE+Ovf5oU+qyZ
2SH+PWlMKv4acTs+DgWaL7vcGO/p0sZeBq3M5c0yIRF378Z6Q54KLfpqajbLorK2VowzqjtY6tPU
rFsaYV2G85K9Ba4Oc9RJCf0JOqd3X4fC2qYhiGDJZqNCuWharwA1aFGte/TU70JPZi/KmLZFzQBq
1XaTp8HNPkTlu90DY9uu/n+UfdmS3Liy5K9cO89DG24AyGtz5yH3vSprkVR6oUkqiTu4giD59eMM
VitLap0+Nm1tNCIQQFJZSRKICHdHfd0HVmAP+dN+8//VXlTAr1H2ak58TdkrUF5Ck3mYk2UVaGtP
yq+fbvmzrLOrbce8fnnLn2mkMBGFjb3NLSmm3PAlC93+SKbZHi2LAIgyyrmNRpCeIqd8un20wgNn
W1XRsLxNUwfd+6mpY7CyeWqayASV873i9nK0gBBs+IjAYIaSlEtWcr406iYHDqAPLnMPnlDDHriW
53yykV9tB1BQRAXJlmaYx9IEP2fRYPcBoGma9OcBy9N5ppvpNmcVp1u8b8SROlEH9pCwTJ06wPhX
fS6w4p4WMvPKAy++cnCRmp1MHnimd0U2gKpratJyhckQuTYdpEeycQ8EBygKv6PO2W2alyMVvrnZ
pP3jNq0xeO+npUG+gWBWopsU+ygsg2jaDozW1EmH9ue0QYOtwlBiVdW3BtuXLVZ2tJ7xQtRBUJPW
M9TkXqcBREJq4takXmDZcL+kJy/ErqcDgngb9OMXv8WWKBRmdwKhONZ41BaTkc7oEAcSErFpvaWh
AVjW8dqYhlD7NkNQgODf6eqH3+zzzO8+ZMj8eCE8qTcIcXT7XoSPttuZnwWEWP2Axd9ylXTLuk+8
CwR/2xNoPAAnHAr/i1WdyYFBlXhZCHDKV31ZniV0RFbUwbcONKa+Qtm5WvFKx2c/CvNLNKL2AKmt
+Bu3n7rSGr84AKWvoGMrp2VzsEWKGLGHBsKdeOcOn3PTbRZx6oT3UnL3Qh3YAgBbMXUYgNjNHaUB
/uXABo6irw7CikCtyKYSqL7RD2TTLUOV3dANDxUigxsnNPRdkEX2nVWb12Za1CZIJVFLt0a0McCY
D0VgiDyGQtgHRFX2BGq5AV2oCXVndgD5+dxJ/mSnw4DU0oHFfPe7fZoW7NDGobDa3Tv/yU4fkI5G
dAQgZ+78bTjQu8gfm3q+vBvehtxQEimPY5ltb9PaqKk/J55eVkbTnzlHQqdHTf5dF+B1DaBZ/NCk
Psp+Cyg29LUvl5ZrlR9FUwPGp+vss+ehCkBr+c1PQZ4kufqhXLlK01xAP/QByaAEu5SsWZa+E/xA
6gxl3Fn6tY9fgdGrnl2lhnWER+OpMmVxtJBd3Yyei0UlyAcWYe613xw7XBpjlv8AB/cHxQb3o2/0
CO4j8n7hhmnuCxfQfYE92TWRXrfUrWl9Htxur7mV/TDFeFCDX31G0SYEusB+KFSziHQ3Ppq2TLaB
W6WHSjTpnetF4cryO/0ZlfTboUyz7+YQfVJZMnzodD9g92nJk28p94Q7u1iLThQfhUI4cHJ12nEf
Cy86VnXMlmWYKFBgs+YYe9b42DbWI3g62GdoNEPNKXDbE/TDygfQtH0lO/4xiMp0lT5L0NZd6yZC
IXXsrQwf4DoQYIYXI5fxubIibPYdp/taszVPYvkNxTWQyZoc7IYPW2Aoo3Vip/Ie4Bd5XwQAeCHg
UCJez/J7C9pr3qLMccVjdkcmYLgMZKa170SL3ih2odEmGz0VfeBPbVxtL4sXCBvrgzO99+aOAGiB
MSjuqRXxoDjndnS+DcoKvPWHKAaJ58+JJBLGK9xMycagEhEsqN8mJh8RWc0i9+pvRPY2TnycZaqG
Y5svJJso32bit/lIPnR41y77cDw2qHVVlneAhM2CcbB4FJlzmWsWRkhjIDiQbKjGIZR2cwZA4wN1
kolH1tl2ujf/BhXuSJOF7GjUHlsSHYVb1J+K2LUebATNTn+wd5V8b0/s9hPLmjf/CgVAS2KvwO/m
kx8k9kMfAk01R7Jk0DVv/K5IgpwEBzco1SQQVC0H/0Jbt+CeCNx7fDHFcwdJpl0LCPemHRzr04gH
b6hE9BWvMNCnNKlxGhQb76BS7YEoA4DkaSRyusVzP41sCgSGQl7OI8mBBQCB0UgHFRV3KoHouPhr
JH2mKVCiSCNZ5JmfGhQfkQNWesBehOs8rN0HVIgnG/wx/JNOY/ANQ7x65zROibxA5EAtXJnQo3ZA
r+rY6TdIF22GUowhMInRGhxd1rfEBbIQFbPJBzaaeuXb2r4rdGhsu7FrD7xqhxPy7BAfF0X1UOEx
D3heJ1+wjHgKUhT3LqKHUdVgDCtFOamKuC+NYcrln65tVM7fri0szXfXFhsGRHYn7BdBt6K+yZeN
E7WHGZw1NVE13x4I9tXYxgNwJM2+1GmqF4isgkKOwnVeLaq1E4MxYDZypG3XXh8ZC6SxJXatrdj0
EDNbRn2Ab52MTRHjHR2y0zipePXTQSpTbJoQYuei7LdOL+TBQEnIWXPVn+mMDiopwFAWcL66dVRV
8DVuzGCR16LfOEno7D1RRg/eMEHaBlD9ovLkBIhn+ZE8Btexkd90noH+0UvosYeHHo8S55bWfxfj
n0/JaYQTpQBEErON7iNs+8FGNyC4y4QHDEqQrauprLhxmnZhtagM7FAW9MQZSqTddPxEboEJmlNW
lojAddhrxHHbXtrJrQuB5ZuG/8mtx52/lShFhIyVUM91nm8B5UZeD3fexmbRuM2nps7KZQLdkI+p
rMxDanPIjhuj+WKy/vuQ+N49Es39Hdi0gVif/B3L58tGCWSupmlzJbfkPyTibdoCcePdmAPZDmpt
MOxuPNSMLZFdjPe0taVmaSbJft74Tr1AbMTvmohlxvukMpGJroAu9ahwNYxZt7Csjq196ZsnRtWu
eEl0fAN4xv3bJ0Kd5hi2iNNko92eADIBvUQOouoTBDoDexOWAJUXotcb6qeDIeIvCS/tbS9tBQwL
DrEMu3PRVAWg/BkDg4zH+wUZ46J583G4UsuyaZD9nbypQ4mwB/8llBbSEslbaK2rs9IBigmhL7Vs
C0g06hTV/Ejd4xQrr3YDxrd24SE02S/IWE89dOahUmZfVOLuZi8tG9Qfc69yVlaJQsMeKwOG1/ix
oRsNt1B0blMX9xydRt5j6WQJFM4QN6cDclSZRkj3r3YLfiEJXn+yvBtJ7TGNLWiWL2mu2xgICSEU
Px3sXDhrt894dgE9WLsxwQV+Ka3AOZvq2ZrKvehAZjobI+0seTLIdYyVisAeJPBOY5gvySUl2+DL
Gvo9kbu+zVDH5jN2JxFo+jwlFwZUyQ7+dKCzMGWtBJMChxH7OX9N1nasXZTvTl5MuFA6b4Yd+ZDJ
ZcVfo2nKW5t8qFkUOXOXtx5uiWJlcQhK1hoJIy3jt0OCaGQNvDzaWe9VIBwKv8+2jHrIndWi2HS5
8YMikO+ClGkcQ+UnAnl6i2r2E/aO76OZvwU3abDHwmcjNj6gCto52wb4AbUTDVCKH5JzNWQS3EvK
uAKEZi+rNrIR48nCBRgj5WsfpmsUKUrUfsQQrmFB9F0l1dci5O2nekDe3uCR+YAFjwfuycbE37FI
93hpdWDBqYHmF+ma4+WK+4FJfBeJHk7zqeEo42DVWFPJtAKSaOqhA9eozBpAi9djN9jGNkB7oMN4
QeHlFWKd9aM3lv4JYMF6SXZDgXyxqKPqLg2c8d5nPdYv04AIXAHIGBXs6AJf/OQVkNPVpnwOi7Fe
9GDkO9Fh0EZ+MqfDzUZNpVWzZJm9KUYUhGvZnBseFs8+qmAfGi9YmnYdoa5lVXOZPbO+LZ4ReUV5
Y6keyDEssguqpLw7atVJ/drLapgngV4daFWzCPfhNGcxbWjxINJ7amYjG1eoBXK31Gy9EulBBLg3
1BzioMFurPZWzvSh4AqN98huOEvqRSbeOFQF6C2o1+NdfG5brFCp1+zt+g4hgyt1YukaL0o2mLvc
MJwRbMtpDUBGfWixOEAoKU+DM35bwZnODF1+Al+23tlWwcaFXQUdAvADmOCtHBvDHMrM0xkdQqgC
HIIYh1vzT363YTSCXGjYrfn/P9XtI3+b6rcruH3Gb37UIRqt9p31GEQQWTagElIs6PR2APEHWxVO
2S8glJAdbx0iBiV9VeR/DaH2rdubZrw16ez3D8haZCQtAZbDf54mqn5eGH0KXclsvH0qGXlducWC
u9Z1VDH2btNF3IZQc3ahUxpSlslHKG9We8OJi/sW0pAMqaCTnBg76VAODFUgRlAuB9t5s2k6S9KN
AVGj8zDdAaiNVs2mVimwEj/H0ogiQbVcL+zzzT6awG6PGZ5E9Km3jgH0Oprr9CK9CCtzFXV8nZax
v5w/8efEiFIBuA0Ob02fnSmJXXJlJat5KhocqZdM6OhunipTVrmOYqOaXXzDvzggIdqCYUIduDLV
YT4TWfd29gcbufSeKzLc2BhHB/nz7Gbj0zS3WanjZqvAErpMXNzxoHfzH8pOgJsqApM6NQOW+g/K
hoS2Tu27aPKoIK+2i1rWLamzcj3/oUC8Ja+0eZ4HaQWlQIB4EPlCiahUjbzzHOcCmpTqtRzZxeBm
+eoqcYkETiQsXpA0JxFn4GbyzWAv6v6ZCtKpDD2catERCZjtNxN5kD2vxjugzBfmgA1BxpJ7EOi5
1yROxAUPpDW16GCMYHPOnPa1G8IUmb4WFXmlXzVLjwdgMRB5eKwzd9rPV/yl/XmWJtabjc66zOUv
UTRkC7PIxcvcG25Ny39MlUqvjLH0Ct5rfmra8UgmiEOk1xaF+HcBnmVQzevDJbl13TUCGdM9edGh
rZtd6hT6TK0+TtJrLYuPhZBg0phmJlPfgLOCG3a4v9m6wqmXXmKmW3KhjkzlAF0UAPGQjeaMKsiJ
hq2brm6fGgrlbNMeDNS3+UIns/fC6lGvZXm44KQYvaPL2ysNo38S6iIqKJWW72a3KtDwJvMl3P4J
KXaUGuxfl5tJBvV974vodLsyJYJ4YYEmEZhUfGHk2/A6WBgGF+/+VZUdoIzUBl0VudDBH8EB0liN
Nf+raFLR+RDdy3O1vH2s2UpvZ1SoW7/9S7u6Mw6mpz/dvjgESMH7r7L97ep6yfy7Inyhuea/od+X
U9R1uJubY+kewLChJzCN3gsbIglGkfdfkqZ9srM8fUog2XgQpokK3ckOPTvHKNrLiHU4ij+9ZtOC
ymjv5aX7rEB0R04mt61ly836HDvMWBmsyBcKAnyPXW990O0gz3pq8dIfN6gVAXNy5VuPNe/rew+k
V62XWo9k6ixQe4V5GB/J1ndhucvjwlzOA5gdPvbWJlDKAhMnSvSwru6SPU0OTtz0gKiItaAmDfDx
YzG41V/J1I0IJWZ9V29pcqBN8lPiyO/USZdrxNYRKdzwbv701tGoNov5mibzRKovplteyJ8OfpJ8
KVJhnajVY3m4DYTdgU4E/6DR6MMrKlVW1EmmAhKZC7cO+gM107F0diJGsI5c6BI0kHHm+EgGQ0Dj
xa9Gc0cXAFoP8xCqHltJ7Kl0/NGMne46ukLdl6N+DbTvf4K0+7CGIuCwC3s0I2WsQLqFGs3E909l
nUOBDwjqT+ApdEGJm7fHsotRumZfZ3MHBT5VVeALQYxm+bbjBoXabq7Tu9Xmp0h9HDtZLt4V6jlJ
AzFxy3kwcNllGHyk/HVoyq+qUcVTiSTbTjWQ+EGU1n+aHCi1jTXgV7f5bCDI+TVhKIBMtfsjdbK7
NhvsF5W0A/RAbXnlTtxtvcruD0HFU8QpUhOsgW7/lA5QxpUQ6Pw2DYdGqfsjxnCRIxiMn2iwCZwM
P43MBCRhwpHHngFmCysF+CyL+g/QqACXM+w3Nz2hzzNfII2IgNrsxoG9JzegI95mGya322xx8i0g
ogNIHg+g+Qa8w1jkw2suIlSX+vZHyA5XKEq08l3Tt+mHqnNPorSir8DzZMsS5dEXJWzzXFgDUmvO
EH/9OVJnEKOgkQUPUbbtOObKSBIkiEKZfaAzGfJ0PtN/sP3JLzQtE8/NMnuXZzO4MxzBDLZ7l9Wb
c2xseDTYyPeUXpt7BbJka2ZUgJn8zNGRM82SVc2O7H2SLeSIxO6l7Mpyy0E/8NHOy5nPimeetU4d
r96jCgnivFkx81lhLQ170oJA2/aND5O/hzgZUGooU2BDAR5lu9T2eqqdX0bcBw92FaX/pq2XiVoE
sQqOfgrZEZTKpMUlHxkSLpZeUQfyhMUlhoags0rGfoUaquB4cwsGFm2GMBPL3gWaU6NQ46jyrnuK
tC3XYCnrN3NzBBGby2tcki26J6WtEQSu2Yk66aAFCMMA6rpSi2brU+ttNtfSb7OFjhFuOiVbRLw8
O10QZxbkh07as+oLtRoza3aJn9dLatIBQV4Qc4bNxa18FGxOHg0IxJbuJCVCtj/MMXtMA36d40+f
4lTQfi07cE9Gg1s+Gql1JG6GAOqkuxRYq3U/3RTQ6IunWLS+qyDa/ejq8WhC/HWNh6M4Rk0YLVtv
dE9NWjgfTNClz7R1ShYHsFCWqxBVc5/ILcgq92SZ4daziw6gev6V7pimgXBFhZjFtTXN9tiGnbcy
wzT+qvJzUTn+5y4F7erYjvHBzDP5OA2k/jotoKFjo1zIiVO+TzPMwxubv4YI+ERRq78iW6qXnetH
96lnWRBzHcEy6hQjRJTTN18GRRYFOUa5spA87cDQC+4P11z1dOZgq6ql8hAuwNncO5050RfW9lBx
9wATmg4gxVThtkFB75a1LpKyCk+iFssI8PuLcevjOXOtBFLrE1/a/MeI2mHVcARd6W+ZRV1yhbLc
pMF1z3yTfc7AtQsxRf3ZHntzqdJEQ0sv1LuWd8bORKbzTgMSvkRebnyp+v5EHNq+BHtnXOjPZpVB
DhL4C0Mn+ZME9B7QbZyFdQnZUDySn4xEvdluvXQmTbNZa1mDGcjFgxIQjfxAlxzwLDvxqv4yX/H0
T+ElyL7II4/UDooFybOfl6eiMPynBIRPBzxRprtQD58ne2bibWFHkXvgAlQpv9pHJDIWhdVUOzz+
+jMW/P15ZFxDH9ottqldxovK7CFCQD0iisdFW7FoW+gBumYGdBA8fwpqTc2bTaTZsENtW33tpkMD
Yn1kL2CjJnXcbEUjmk0V2N2Sqtyo3g174KtwebCn+rab3RDJuDVRO7zIiKb1pmzlO/UVubVmLRWe
HqFh2XcyZcY6ns5CPrydke1PvSgsBX0OaiW3CX49Bw+pg00zivK5ruWrgyjja1w1GwTi9GcrD9IV
6qeGi/I8RPasotnITPClLUdjEXi5dfKIEYECxdRmiMhhnRMeyEQHMUWR6QxpCmi5liOEaFG8ukmE
Alp5AtxRERfZQAAA/RuHnxHIKS7+9PiVyn6xx9bcJS7DI7k0+nTvmgbeElUKDfSuCV2I6VjJa4C7
wrM5+1L6UbKyGMsvfmp6x2gsmnWvpALWG3hxqHm+uk3+Yyi69smL4nYbBEW+D3MGpbRpMvIYHSiu
xw37gtB+sgrEKFfC9IYdKASpRp0OvpTVOhDMXlNTA7z3wN8cXIdteZ6jXHxoH0cZANqfxvkeOQ0A
DKHwcIUyyJutEmcjSPYy4us/aVYEDl61U+c4peKFjMwVSha18YjoGr4FHYflirD/KVJXO+R6bbzC
oPIEIsX6GiEYM9uoSR2obm93ztIQIEDo3M5+Bgy8O7h2OXFTewgf1pCGuDU5CBTxvTrnxAlRIe1x
f5lODOOQav3Amzp8FKzNTt2QBkti9OZ/2VXhZKfCmeSZEIFfg8s3gyhhucBta30F34ZCzb+d3QvF
B3C94A+Rsbh7NL0ahEPTo3aI3ny7CIzGjq2ih8gCebUKkMjC3nD87JpQ5unV8BFyMW92KsQAR+Zs
J/9RJsE6NEZgDNo23bk6jjZIciCv5414LiJXDnYbgELSLNtZad5+Io+ojd1tAnG+BRZb+XKmnm8N
s9/+sU3E88iXASXDPH9nc1DDRbyB+hl9pap+36ReRPz1nr7/KtZ/6/1t7M25m6aqPENtx3A86AFJ
V0ihV8ceEYCNrC3nUaIkDDLHcnwtgruy18F3Z6x+OMzznlVmYWcZ9sEJVeD1PEblpbGWA5BKdL+Z
g1tvEyMqEHua1kBqWvDo6ZD5o7M0zS83zPQNV12CTGKfVxD3cYG81jxvIFA8qDck9s0PmgxYm3f5
s2s2Jn6nugY3Te5sMobi4jityjNA8HKNsqfqQy2sbwRtNPg3PLbS19sYMx6jlRGwF8XxxyTUGiqM
q82t6Td9tYE8crTJRBie2ADoFes/UvV7UXSQpouC4eK5nj7ZChuZuAqsL006Ozj9o9lbC2QLKlSI
4JYosMJEWNgtTyRDk09NNjWp1+mA7aRe7BXtZ+r909iUR8hc5BIEqoa8YJmAdSUEaO2q946VMrHU
nOy65iAMGNqXSnmF80OlwnuAHu0KDLdhfo3CCcCg4hOYupn7TQJDvAKthntnlFD9GwyRPodZUa+h
JDWeAfnKDrxM+XYsC+feSUq27BiPXjpbPuRZ4f4AsB/1jb56jaq/hotIoXyjS20Q+eNdAX4EH6EY
Pz+xtgtQPdB/oNuf7LYr+VaU9aw+5A92fg9s91FKCCPdBInyMmq3TEUgwx0hSHTrsEoXgh/GPRhs
wERVomofwZVFxWJ9pGY7FG9Ngh7i7fC+d/i1Sb2JCXjYvx1bjKjRqWS+ArXtiTVC7v1pgYVqRCiy
eVUenalNh8klKEa5T1IRnywsPonPIFH6e8CK6J7r3n0wx/RCZAiO1M4WZaPJhryGfPwOlF54j7Xt
7EVme3Dg1WfwmlauP+cCf8XsJZuSb5TXOGtEKFEg3Nfmx9gBNxzu6+AqowZ83Hj4n4GRQQ4q6CIE
XbRzHlEqDnHExnloi6ZdFpbsPyW+86XzRfrdrloMn/JQLKuwVTLTV+5DaLUPmQlBthD3dNiAG0UP
SJN0VnwOLONLZgTuvKDsUis/FUn0hZZptEHwgHJdeE6XHmix5rv4DQIMX66JzYt4vVQfZGejxqti
Yv4ie9srQDsmu6u95c2V7JDpzPBi8KsFCHvHLUAz+UcBeXFpedHXPAAMWoCL7ZJkkb54AFCj1KCN
viaQBmAmuDdsEQfbX0emVjzey9z5KLGyOYOCSZ6x6pVn7ECSHeuND54Tx0cniTehnVePWZZ09zwV
KGjRUAbtEXNZ1oFp7qjX6Fh7CkPv89xrDvy1AfjjiMURdi3cNSB5iQgZ+dIBxHUbpqVxR6248vnq
X//1v//v//nW/3f4vbhHGWlYyP+SKr8vYtk2//Mvbv7rv8rZvH/9n3+5vud4jLngsGA+2Ec499D/
7csDkuDwtv5X1IJvDGpE9qPbFM1ja68gQJC/JjIIgU0LK4RufXfn+BOrApD0D206AIarlHhF6hzp
c/mtM1bzPjbUUXoEYmWb0gpLM9btUGrGsgsfo3zrEa8c5FLdRTRU8XZWGUzj9pc2cMSXCIUwt2VG
krJkhWxMDoEQMBPRIUyD9zZyrvJsZeI3foA8MapnpwOTeX92pkOftPWmwEMPjEx/9Wa1+gQy/XzH
OhMrdpbzGvVIXje70FhypgmgpmAu/vmrd+2/f/Wcuxy/LMaQg+bur1896PEKQzeCP7Y6HnZIAoeo
mrLGde4a1UudImkyLSf0CBx05bn1PXlwYJ4A1TZRJvZnr1oGxiGPvHfzaHOi2XB6BbFi48BYE71k
cW2vEifVZwFJzGNVgidjQG7qwwjSZ3y9/HVyBf80arwnVzOA0kiYDSe6zax6uFNR4hxc18YzF5AG
8R9+l77z+5fjmoj64ttxURrCGWe/fjnaSysPpfPycV6k85IBl1+4H5ChKK5QlO2ugOo/0+MwbqSx
oUceNScvlGvJ61BCq9iO/C+IAas1Z7kEaxoeTJFsINbAWPvJVvVZTGtEvBQfZGIWH5lRQjKo1HAd
CvfYiPvIKOp7FNpvkLBnj8XEpl+B2xZ0B2lwJBsow9JtW4L/kXppQB33Gzbx8iNqBtXaOnaB23Py
JYJTyX4UEqz9gQTksQ/AmeHotF42AVCEUfsI7Xr2+Juva9033N57UO74bWlPCnO2Yv5h6iT5ubEL
gU7SCHpg+WueLDf+Xms/f2qnAyKFZc0SEIChkce8W3SAHh5yv5RPtrLqjWGNxZp6abTW2Ty6AHnv
3RxvdEvbXNtum74jl+9aMT2VrXZDHZVtRv/hF+H6v/wimGl6Fv5nUMwWgCELZ7qd3j2p8GSxB1DJ
hI8MryjIx5n9RVugVyacYVx9sPzG/kKLMNfo+lPIgv5iRD6WaEYNKcgkPZOq7KwSS+KxszwsndZ+
WZaLdlJ7i1EECO2dKoG4TFodaRB1UPPf2ubJQjMNtk3jocpmcLxsJ/RoHU3Xs4505vapUy1kPKDa
Cokic+d6yf7W/Tef2eDWavsfnj2/PvanLxMEUNw1uefbIKLz+a9fZhrVppXlZvAg+mZAKjb3Fxbw
C/d2bPgo+s6tdZf58qUw2ZrWuuRR1xFQetrVYLgF8SzSiKUH7HFX7hrkGabnbD09Xd8dADI6dwri
bXAgMzQ+EHSyIoTTwlEu69QCvatt5lfLT+MFBVuow8yNtw5kZ2JECUDrbrhKLpOyBJdN4GdXjjqX
f/5WfPG3n5jjCpMJywblruk6v30rWFG5oWwz/mBCLvfsTIIZoDZJUcI2qdwSJ2rIk2TVl9eYj9nq
HfVyAUEDoksmG/jzAIz1QCVP1MqBGFAH1/N21dSJAS7uvFlSKWDBQM8BKeTwyKaKwSTcClWKjzev
hqM6TZiQbtRTaKgMEpBixEa4o6aabNoDQikanL/ZyK+cQk2z8+RHtqHxsNR2jZd6ovdeiHB0H/EY
hq6IHSZg6uLVnnriChpbQQ0ZLup95+27TQOBXNc/RcqefgLDZ/ycyk1iN+NOMhSqTHaz6DmeEQgq
gjUFO34Q9nsoxmfeomv8/tGeACQlgMhI3WKnNLWmPj1AQSlrEZaDRFgUStA7ayvYQ9y7vKg2Bs38
2AZHLxefMqnaBzIVeHWtMuQwNtSkDisDhMq0vvzzb8Rmf7t1fOht+BbEBXzmYhc+9b97Dg2+idfd
4FQPUWRNUWf5MWnq+KvUKDoMem7eI/MTozwPBcDg14u+lmDEQH4/eCmRVtpANxUsGYLHT7+O9OvO
xAZmOPm5EQPjCi4WrpMaMSnQ1VLTi8d1VKrxsYsEWEVCuYknRbyyMIozaGJRajo1scNod56YWG6m
Zl6DfLTyWL+jJoBGb1NSE1LI6xilZmvPwa+cEEFxYDfreOTtO+g10OJYGdX1DBxCoGrcZy6gbjP0
muUgkoASmDVDr6E2V9wFDnsHvS7Dvlkrnav5I+hzBgBzUPdtp+LFtoW6ctsP79IO+NceIJ4XR9lQ
CjfN/IQKBfFkhdU+iErrBawi7QbP1GBLbkkC/vMSuS7deqh36rCDIDt32y+3aZ1wRAR4Gk7TlqoI
EYovT41yR9SNQrpxqLroCZzrLupzEK2rRbMfGmQEACsQS7BfxK9YPslFPlbBc9qN9iow+uxOojZ0
p4rO3tNMrEUG8DaTNvPwwS97gJOhk9UF/dKGaByC08Ame9OB7Kxuh3XDHLW0+Phmow7y6zHKMU1n
nsOLtxCxau68EBEU6ar8MwjgD6QM2SbtkfWj/4IiRr5MxBABPwH5VNHW1q6PEbC3bMfBFXj5Zy9u
Dk0gnwFmSO9MPA6vAzZG0LyAwDUruifkuULI2YXFU5GPDWQCym5LTV5lat90KBynJkSYnfumMTeJ
coorIuzWqjAz8WBXRXZnVmJrDb14IFMfB+0qsINx40w2260aKHfM7oHO5MUu5Z6CtRANArthxvcU
MIooQzbZ2l6gNrozAQjHYskDdduLIa1rXDME9Ypm7wR19aOz0y9OMnrAvDbBEtt0976ynGbrZo2B
eqARdA1AcW7KWBUPf5onS/d9XlZbBCy6ddVBEk/G5UM5oVFQBgmV5AmIIo0Coo1NJnFLwUYHBuEA
8uUjnlJeXCEn3w+fvKJYjUMxPCcpABpexS3kWrBjx+rWBUCjwIt0IjdkWbkCsKg/6LqtkYHTnU7P
TVJUy8Yy/Sv4SaOt45UxFGeK4ZTaiM6jJFE8chuJAl5E3ldgqtZZHro/QuUfuxYZGRqOcgD/6oZR
vEVB07j55yeh8/vbEqsG13RMvBi4ZVl4pvz6IEQYqmrt3uggGG8hxKoDpJcIMgC6qXs/UtYOVGGI
iJCtg3ZU1HZPY8srCN6AJZ+L0romncR6QFf5twK/ShSXuR9vHqjhD5GoDuKdmChWiGdFgWQV+5/O
XxOpipoEbOkMEo4Qxl2GTZPP6wgH1cdL5Q7pRUWtfU8dJjIg9//8NVi/r0unr4GZWDdM/3FOO+x3
7wPR96jz9kx1eatpF/6EJMUtb0L5GCReCAM49gi+zNtNn4XOyu2d6veHAY0oMxT5090fleCzQ6Ys
Wf7zJbvWb+scYXmW5+Ev5+Hh4f5t5wmkqQWhwTi5zAv6MRA1mNDD+DNiwtkUlAfbTrqt/MDc/mWm
d3xtoZTq7+YQvI2z2XRU/BlSGzfvJmnFisWVBEfTmsKcufDjZ5uBy6XI1kPUgDgYKY+VTK3owQir
tzMIIbgrrQDzkKHlrobp7OYnIZH3H7bjtH+4RUIY3unYBrvYWDjcd020f/0562Hs43pk6W4IAPVi
SweiLN0IqW2BhSYCSOJBjxqCuhPgRKv/R9l5LbmNZGH6iRABb25JkCBZNOWNbhAqtQTvPZ5+PySr
mxpNx+zuDQJpAdpMnPOb5B7QW/166+FL+kx+SB1XQ+Dj2qhCZYjGESunEIHplDUHFmgRPhlyVh2G
pVUUxSEgETyZY3AMdRmvqn/G54ORwBNWlE95uPvf3wF1iS7858vlx2tbqIToqmXByfrPlwvVIpvI
ZAW7K4dLK9fXiAyxfeekBjmJSzRU6uWQzEGDDjj1/ZTDaUOgepWYqDgGXY8wn2wRtg5UzZvQcg55
XoC6+1v51i44YXb9f/k28yFpSzTgtxdjyCqvxHE0lQiPbtt/RrFkXH0LKwobL+0S/dBhF74GKQSC
bTCC9yhzkMADeG5bNUxJfYxWoh4EkLVFi5EEdJSH745cpJgdGeZZIefwkpEXFd3ywsjvgpCwiygW
BrLUTTzIiDpG7JbHtjyQMfsEbBX/ysozm0ZWpDzQyEj59sciNbwmMtg96n7abjO5qo5t2lsHksiD
19b6fA83O3D5K1fflnn61o9+zfPXPKqE0qNJMrEsz0oQsoCgINmfAdqf7CApDiq/bmUJD3UoUAXd
aZZeanQ3zqKXqBbFqavmHezn76JeVIlGcZj6yncVtv3r6xVEZbNM2Shjv+ryPPBE3W8Xs63W66a4
ufutLuvz7NjKlWsMFX6TYoi4lAH5y1PTOvu9TvSRjLpYPNB6Ahb/fddYUfNMaMuOx06r2gcyKogp
zDFcHBX4mXaau7D9VOMYlyrh+kTxkcnrpP5OlAu7CNZtoETsbqdN6jcmrmpzMq0RUGZFMdvsyepC
6zTr/sXUQ0pLVZf6yqppZQOvECMjfxPod5Ke/br1GAz5FyLYFn/tesJ+kZEk4qx9a2GzLOZwlokQ
Tke0oDNOooeeVsmO2DgB6KVR1GmJviF0Fd5fr5Q50zabptm9zhGx443n+GLVXtQkKMUt49TGzjeK
o1ib6wyFXz1o+FveJrWUOXIhepaemFWfS/8cpcHBNmSjWEMHxJGi9KddKl+v0wa+fsS65U10F/OM
pPVXLUKaB1H0Q1tfWDvgOpdbEIcqQE8jNdWjGBXYgbSrSz4TcVeiTlOhI5DrPov+kR4hzuEroSve
m2n0v2lFEx1ttOH4j+m3aqjrjwg96o/ajBQWfhLOpjWNMF+PUrLCsSV7EF3AGGhQ2HAjjVS12Kix
3npOj5pwk35PhzTdjrMe7XVJLV/T2WcDYqXfQUA2rtkW6h2uo+Oj1PefSuUn38FFsZXIW+VsB05y
YXdqrkRDbo6/+sqSHiK/SI5z06auuACR8Tt7gTMW/XRGqg8Z+5GPQlwk9Z+L0tFQXx1TLy0Hx2t0
qXzHens9ybW/VdMGaqlDGkdq74a4IvfQEQxc8+8S75XEkuFY85YReZRX5RjJ1drnT8xXgvxBtCpm
1LsmT/6eKIaSA54J49XrVDXf4YoYzdl2OvkJQ4xo66sE8kSxymv5AqVxd+3bjvCzsQootn6j/RCz
WaUleZjsGmuewpUnVRr1x0y7E23XmhwmRAbi7XqrttTmB55ZsFpZ7lxLeb5CRATaUMOiSTz2656X
mGhMss4T99EVsn7U9PzrngfTvgAnzq/3vHwdtmgbFBtx1dQAwT5bFpn05QLLQdw38ebhel//657F
oLGR/uueg6RGsJ+826XNx+0gJYbX1c6+JDcHB60rAXZIPVsLcTqlXQ1slZxIGVnGzhEttlTAVsxT
bN2uPVtIHbFhB7i2LbiQZY4BRPXWj+y3RAsxkhZ1MvKi4VGcXmvLXpVXQO38XErcMGIB0JKnuKng
c9SovLEFSZ/gXaZPVYYj5eA8iA6ABrSNDJVqI4qlnKiPDBYdxRAcwGx3CId8K+oam2RxF62xQp32
RZ+uv4YxbxO24HK6Ct1ttU+f5MBoL5NierceWTV1vMyu2Im5url1Trwjeb+uyvJO9BND62DEjk0e
m72oy0d5OE56/DFXc7e3tSp1iezGnt6OxkFO8uwUjDU79dH183JvJwX2VnKerdKwnH6G8zbNrebX
lM4/eIJWX+2C5EJc+zmYcITv5kbnwVJtg4fRR0cm79Xsm6rY5IoZBGCWJ51W/R4bGkL87Zw9iiuP
U2Ec4ng090gDeqVtIi+kztZdG4c/tUGtSJNKiFuatnGKWDW2ehkosOmwzJ6SylnLPpgHqdlUOsIc
KSiL73Ygn5HQXtKfRG3skTc5BigQRmrxl9QFPyqcXd/NUU7W+jD5Tw36lC42DDK0j/nr2rD4y8Mf
1426wH6ADwFtLgyHV1DCEJwVEAX/cT0suuHzFU25daYSBXPUz7c1GiCun2Khk/cKG+6pV75DzFv5
vdp8OA1U+xDVuJ1MLOPV0c1DlS2z1o6ytmeMjrSxVy55lJDLESOJRfphNT35jlIeLMykN2JAlnuz
GtvfoJakGOQMzR6Yvv08O+a9aJ/NmJiuUg3nsCQ8D7sRv/PlSpkTIPSlW8/87Nr9KIfJtlJr/5tf
b68DNbvfqN1cHBSZCBcmf+/XGwE1u5Jy3riEB4KTSv5mXSwTAlw6FFGXv852OO1UqODbrO26j6Sc
VqKDpMHPw7svu0N8qXp0bMynxKUaA/J2w67hPgADcTRRwHRFg2Q0W4d/zbfO1nTPRqrUC5NReit0
PvnlmkjcVe4c2ikpXBA/eCRX17erwFh9Bd4leDQlHGr8xURYjKhjED8Ekj7a2Qy8cS7rHS4k0+tc
4LOyvNFJhq4CApjZyZwlBwherK5mlqQXklUv1YSDRwSeYFcECbZh18Q32W8D7QTiWSapy0UIRjQo
gfUkjZhzLqtpLcXGY7kc7JS9XaXF0kYsn5HT02D/CM2xuS6oZRbNXoHuz1oMEr160LsT28mTKJlj
5+C6MbAMF4Xqsc1VDjCoVhaomJdUl6SHJCjvFL8P3kar4M2B7HmNRda1AsxJzsaNaDWzIHUlUnd7
EXwESforLW35LErLjCooipd8mRF5OoTViV8aFdf9myyehvhNQgo5gj21j53Rszvtq1HdDVZ3UZcG
uG6QyH5rlsZyx5++uZ/LGA87cFn20TfUv0+n0MRlZx7/CpRvgx4g9t31GUEwR0vWoRW2a5s10qs0
WU/W2DF6am9r5wa+yeNcy+FJy+TLV+dcIuE3dpl7LavEC2FoVi1ON8tkTY4PqRw/pJGTPpIaJ+Af
Oj87M6VN7exso7YNXzNxoUYvfnRlq2xAossb8M4aSlxm/JYGkrnJJKfA2IZiNSDJ7odJeRTFUVN3
YNDYRRW+8ZTP5aaY8uQtCGsyGYupFxvp5A23BNurZf+rNU7HxEWxadqL1l62vutFWF/EUCnYzJoM
YyGtynuCLy/iOlmuVwdxU9kyP5Txf78p0ZoRfRQ3JaHwyWYhqTx/muWjQHle8Z5LMScBvvJ5krmK
BYguVxmB35ChgeQTYF86WUJM4DbRtZOYM1o6GVk2u1UbbHikXwNLip/AgcwvGmj3pIUdLEryULBF
Q41dlGxF22uznFxLaTkdtaAY7kWb3zoX9LrsiyipgfxUIS15LYGqfOtGSzmLtjzIPpXQiK6q4TIO
8+RG9OF0vYRcpyt+G/5RaIMjsFqvcmcCELLcnN8VaBYoqX0nWnPW+ZWS6eRpRCv+7/ymUpC2XSC/
mJaTrjP51Jp1sic1VjzPphV7iSQrrigGqdye7Np/t2Qz4luMT2kwoTYmGuWWSxVa4xzyRiqex6Qv
tnlMiF60Dr6WHZuJf7Tr2BadFDt9Fl2zHKlyAvVs3JeLht3Qb3B8SMm+M5GDAsMB9H9aD8051bAW
SJNMccmvN2ejwucXUA6ncQjGYsKxYXutrEKHpqpR7uOs1/eEHiYs4ZY5ZIAgmZa910O4H2cw6ogj
5k+KM2TnKgrPsqRIBWDRmQc2RcNOaGk1oqa98ycQZ35WFU+iDqOrb0amAsRaqiJnwDR+eRCaxAST
AmtBLRr+fRk/KkCn/BBzR1EUI9RyGya9/ChqlJC93mSkyVa0hVMy3BMGuXYXPYYRw+uuJJIkijZh
T4T7+8fZGr8hldMeRXUrAWvkC9ofRDFoKh2mEXQBURSHoVaftTZNT+JKzgy9ImL1grLEjYqDbLh4
b7h8UdL7QR/ljSZ3/YZ/mmqbt4XlioF9oUiPw8/rq20qZ3YnyObA8phljjX1kqSxp4ZT/iS6GzmJ
WVWe1a/btwOdZyDjzUnwm1rDF4WPH6xxdkLZ29K0+8RakNmSfbhVibNktLYg+caTKF2rMNwgbTiO
HoTar+Ho/GtAx6d+jdLBPixHa5Pq8BwmULD3fWxn14Pf2Ivhgn9wugKZmaxB7m4c869+mtMN287C
2M8Jy8gdkkA5kc9uTyABMzcZ0/CHvxdh5lu7rPf/s12MZ2nOePhLiy1ZLsutSBHddS3cfOGOfisK
EZ1bEeoQ8jNLZ2iKdGb7/XJrFWMbYJlu7cjj3iaDdWk05ZdICZt2iERbXZueSAmzaztNGBE8tuxC
RS8/tl6mAb3iIBuc7dVDSVVe+i5qHxzdqR5SLX0VSJgyDuytVZbOtmPpJCW7mkxolZCMC++ms5VK
dXYMeWxJkigsQQH93UVobCVjWLlI4YybaSiSaWU5+T26h/FeAKSudQImZY5t417N3fD8BiBSjiig
m7LNm4aQcjjrQHZziDPo/mkvohWLMQyO8XVIkyHYjgFxulIaUNNU1EI+hYmzUciO3WvLYUL94j7I
ys9JrZODKIl6u1O/hoo6cZBNaXQnHtouhobWcYQ49d1kNf2zkXTNpq3CZjssRV1SrL0ZB9FatBZ6
7FyqWj+IRlFV9r3raLLyIEr45SDPO2XFHR7sv88mK9soqM0HnLLbRyk5dWo+PCiL/fmQkUJ3/FZe
iTZRZwYSNlbRQEBo6S/qnOTU1p167OPsfBtoTqO8EsU/Bmq5QVqcQfDBBsIU89eVxIA4y/1dodp2
es7ZJyC6oBDCCqydJOXqXe4P5n+dscPfKpYP+qslekQkjSjFwkIAHjBUvXEUpW6UjDuMMb6LkjgA
+Z/WMU7nnpYNCHX3dvDYE09dBotp/KiVll935PZNgur2MmMbGsZxGKTw0QwBSaU5HpDzqypeUoys
tauHpo0EKm+fOMR1fZdqmnQSpWmARzsOyqso1dbQH+vCnr2UzNkxCkIcJZdD8s+ZETmd1ybVh+iR
KtVXD1Gc0nRt6GWMLaHeIkELCWjGsnbloJZ9HqrUuchLQ7Y0FDpgVgRhoekXg3OBbPw1Arbrr7lU
oesY6b5fIAqaMusPOuqXs9o8ZgtMweKvfdeUhFFEB1E3LGJAEljY66CmkPQHy9nm1sk0xrWZqBFg
6Vw/i8PgjNiw4aG77TFU4oGehtBegM7T0qLDXxw1Qmqin2gFXPjc48q2E8pauWNiiWLad0JYy1HQ
2F+JBlFeWiU/+AHmE/59iJdQ7gzq0+0skKbQLZc6KaBVT5zfW2/9xsI4YnbzGQ5D9UFwlnQIH/+Z
vKv6WJGNFPU1HvSEzZpyJ49R9RHymJSNpfnad2x4kODkkXupvw3Pcam5q4Fm37cqijUzPk5vPEgg
gL6c1UudOBN1olX0G/o6/LPVdoavsUXt12tnCFVPmjVIcm2ISBJK/AcAKBtRdasXZ4XZBqfO1hvP
MZL5WU/9k4RJx1/LCZDJQZxgCn+tsWqcfK9W5D6fRBd34UGqlfvU5xkiEp+cOG2cGbMeexoIkPCZ
mstBNGizGh6cv0fYvNLzlQpkYdwCxkObXbUYW2+wK+WZj1LyhjTIXVFMG5DGBmGblSg2Y8JjGjuF
oI7Ubq1J6nYY4hjsEEMdEI6ril/endRqyrOYuI4rAqtLMTSZ2MmJtftEeNEJnux7BMY2ZaiOZ2ch
ByUjFqGyEbg9rCdS2X6ra28ohiFpmGTlWnFS/U0yc6K1Ul7Bc6u0t7psPiZDS+8D4p/P/zJIUibZ
zQvVPOXYaktSnLBXcoMA1CW/GDcSJ8PssmKZO1MzjW0mqbk3gfEmPs7iK4pao/NktSy+otjip7qe
s7B6mKZUP6ipI62RgZreZUST1n1nZEdCLv0bmLRcxzNB9ApLXYJu5ozvjo1oL4JP2VHrJdFLDP63
XpoEFyRXzJBoSNK/6dJJzFC23ddlRfGPy9KrSYdiW0mD4pI/zM63Q6yhB1fKp1tNprCOr8Bkreva
KI+iAXeR/Az5vTvKCPu+5xm/ZdaZF1zCzF02VcY2IfP53teNmy6YpdjCxCAoW/sYowR7GXssz69g
Jkb6dZy8pFX7NVLxs+tI0SH9Z2SlZtp1pEA7YTH5MBXtLsKr4nuTeyOCVb9qnChXVdmbLwYqHZui
H6JTXUnJXS2N6tYxzOKJSAu5LavXf3RztxKjkmL66MI5emsJxrugysJzqJNaVQzid5Bgk8e48cN1
kKXVZzTYqDyQOUt8VlSpbN7nyKnQbGnCC3KR/d6uiw82/ZlbjTqxKIyX0Hua7G9sOMHUdtGvxegk
gfX2kWeKtfYLI7pXWl/d2XZi7gpNIUkE/h6b3mH80M0CGxvWVkXyPzoWhE4xnLNfKcVzD4VgXeIR
slOconiWSVVB93TmdamH5fMwDfKlxS2R313xLHoYo70L5im9F1Vm7TTr2LbDveg/B73hVZmSuqKV
IH57Rh7tQVxKVNnh6GK10z2IUhtqDnwjfEzE3FFUS1sTT2WkYbkZM9AKQLDlN9F3LLL6nEUGjO9I
0jDTibJnQlfnPs2Lb1oERlpH0udQ2zbY2hlSR6MU3yZ/Qs2z0/lS4OXxXsqforukgE0abTb2oogu
g1W0w0ehddUOZ71mK6rxMXVbPc7gUmTqvlDDaiMm7SXjUPBjfDbzFkqepu/BkCWPSaHj26MD7m6s
Hn+qovdZCivWaqLJj2ULyiicekhe+ZCszaDudqh4SSRIl/L/4+DrVMvV/nUCJcAFNG4L1FcWxYYW
Zj96Fi+xghhZp5TGStTnyji7ZTBo1251Pv7WrbXT37uZbJb2Mvvk0xQJS3CSiH9FSeusGkvBL6Gd
9TcZ590cPehXWXbCi2lW4Wpe/kTZH/SeAzdjI4pmZZCHJ1BwFEVfe+kDs30NtVo/j1mQkMZkst40
IBN3SBzG/cok5/8DNrsrqznBCYBNd7HiON90DTc5rBPlR8Ra+u2YtNKd71TdHeRue6tFpfQQTwi+
hXC8vxl9d1bF+DlBBmqI6r/KHIuK0WoHFFrxHi59Jz9b5dTtkbGedrHftJdsklAVxorklQTRzyzu
w1+BvDNUjfuoFPXFTu0RNxp+e9JCMovjSvFgBnSHNpxxa+1zYxOh/fksL38UPL2Pn5LZoGVNTAy/
yH6XaLK/m6Q6cNtG1V7yqLV3ZUUQQhQnIGW7REriaxGTU22nOk1yLQ4Bv9IM6zNXLmL9JZVHsuVa
nrO+UmyNeKRoFtfOFunqXYWR4rXVrIN2ZxERuo4NC4t9XhpiNbiMLU2yJ82kYP+43BX0ngzbOKm/
tmYGRNLOllGhXFodp4x2gSJN19bU8SUv6BX52jqnse+RYoeMscxcWyRCsATXrq2GgtOzoSI4LqYK
I1nz5BYdVVFkbVO8uWuQLVjG5uMwe6rhY5qyXFfp1dHDvg2q1tTsG7tsd/6Uv+A9NI4rWJbNSRz4
eL/OYu1iNfN4/LOH6BZCeV2RyEs9UWxKTIbz0MA0abGPzHTVPjlzC86o9C8svpqFOIoZbasA8VNR
KfqJQ1DEn1YEslSURKMpoT/ZZcM2XsbfusYpsag0Jhd2qxNnrSo/qzmWpre5G5xZ7+zQODSRz4on
uvkxnNsKrRxXTKxk/PmsItjjGSzru9vF/AL7kUoq7hMeyH+7PhSOBpGjPN6IvreLWWqyN+ymPN7q
u0DKDmhXv4or3+aOctVeExhTrnNYT76lQBVd7FbEQYpwWgkdXLKnhVX2d3Wahka7EmUVq4x/Tg1S
aei3IDmgSZkrA7A4Xk9F17ZMpVXY4scnWv7HdG0aeaofkFpYLjkt85hBx1ORKOuTZCMx4qgbJbbZ
m6GD6wyKs68CvuWiaBqJxXNTWJxkwwleazzcRL0y2tq+qmW2sYCv3pUGKpjZAHcG5ay/ZEQDRH2S
OeN+DkfIgWJybHnIkYArJAbChlYhFSAOZRs7x3o5iGLbGtVW9iGKi7qhqkhSk+MvV7Iq60SmYusU
W611StLG7RxtvmMR1omNLQ2mb/UbAl+sK0nOPlt0FC1KhG3j0jtcxt7qxZnjK1/DRPE6tg6Mg16g
ufpZpY03Tap0BNKQ2np2EodJjxCsWg7iTNRFJIxccND1+o8GpMYhIC5jRedY6r1JLovDH/WihxhK
mtzf1myXr1f8t4uJsUrtfBJAXCJzhH7TwZ+28mKPOC0HcF1fh1IYKKbQSvZmIG9qUbz1GbRAXsuO
NHhqY8UrQzEiDKXrYG+VWeoNYZC+Rn7yICglc+PHfC3a33s4gNH/dw9fqlp3mlvkYR0URJ2uJXjV
BvlRla2NruG1e6uy0hhxhFv5NqJWk26nFdUJekx2FPXXztYkW26f4WhndF17j9Y8zBYdx46R2IlD
uq+2dthSFatqMtr7a2WZNx6AvkXIlbpiOTR1Gm14xpZdMc21QbHwj0lQ057lxcZp8XYapUlep6nf
rW91sR1a1rVcCO+mW5OiIKe6EiNF5W/totw0aGH8Md2/dhyXOxAt4iBmNBX7q+5W5FfHwi762HmF
I8w2gYDmOmRcxlUZTOVpxI2RzE5RyXcV3BRZCymKls5v1M4N2hpuJZ/yVlSatbmYgkxa7CY12qfa
0DxWkcx/iRpZe9tJCJcMdfKg2u+iTdSAOI13FpHH9a3ONPDxiHLYdEpi1I8hWIHH4lF0F4dUc9i2
y7Z1vYao00M5RjQkbHZqYQ87JZPBwGRZeiIYl54aYh+7EBWIyi+Uge+uzVG0iD5gOVvw2D06zktv
0QB3UtkWvYZkWJaqh8JI+ubZzzD8NSqs8Bw7eMqMaPxQMjDrtZG15KErTOnSAIBE3kyHqYJUz8Yx
uEdIE4NGCQZmwqPzasj06S+I9mtIKEOwSrsBrJHmgFnSERRIo+5Z8kni9VqNdIeF9LacJvFeWvZd
cJeKjTZO43PZACaPTJT1FTvZX2fC6JTgio/gY8fPL83ysz9niKi25Z1mqORxrSktyQ79XRZn4tBE
TbHTGw2xpyA4mf8cCK3BfR/5W8siW/Vku/kQjbf6P/rOYxUu2LZ/neM2NEzs/oAn30bMfasXZ7e6
ubSjY4Rs9nIHf1zpViduJpmRXrZxIfynq53rkVeZOUJbgdGcEIbFqN4KtO1oZ82mjmfw+9mDY0Hk
lIrWfi5z9b7Efukik0h9bjplXs1Wm971Q+Y8z37XuMRdLN4DWvVmMLca2/+NuhSdxUt3loDgiJni
vlbwjQm/i0YDqaBHn58Le+5jnRglNmwBP3W81zn6i5wtGSiwDKIsTpFJHw4gWhfex+i8ZD4+3+k4
nEUJKudTlsvD5VoKdQJb9nh/LZnWLpsL+UGUnIQIiYluQK5Zb+DPoQ0P7XwRBxUg7Cb3NRmIAnV5
pX811CAqsVyx7U0rG50Jw39pQVRlFfAPtbvNUKETcImD0MvTCDP6f2aGHO9scg30pYMJJ3SnTN+g
PWbet4Bu7vXCineTbsEs60ugJctBIypyyrCeV32eRtiVUtdpgafV88j2lJLoG0e6uqrNCLo69j73
HaZJsTQe5Wga3IzI1icqPJViftYo7blykqlHTSqt89STVhMNFWxzfDvlj34w4HDO7U8IWbY3NW1x
yDBrQATwdhoDzz6Q1m3mdRyoxaFVTLy7RsnfY+lAzBlCpWnU5XPYAwNnha/3BPfK54wNjldjhe2K
1gxy4akesleC0Wm77oZ5ZXdR81guSVVUZuaVYeHi2AcOpgAwpLAV6XL50Cj+fD0k+fB78VOazQyh
Xym4IyoEL2U58+ci/K0oGv6oS5d+pZ1jQSuGKHO74b/F2NXAgcYwJOMxZeHGCuUaVmwUPyhGDROm
aqrPpjefnVHWnpNu1HeJpfvbtOz9NwkawQiU5rOakRzN+6k9x3KmnUayneuqHvPLGIVy4wUBTLQc
lBd6GIO/V5oEr8hG9e/V5cBTU3UeFiJbTLh/AwaWTXoz4BpDo+jGEv2T8HV8EHOIQ2hGgMCDLbRU
cGmhPuNtjpShrk3ftLJEaZNEOq5QXexFPYhwvzfCc4yOw7moQjRfG98kEkHx1hAuxUxvgT5pmDDd
GiTTqE4SwE2rylHOzRvrXQt8tJbD2rozIRa/Dd2nuVT7eEDtuyU4SJagWoFgDnYKXFcUsAYJd1RT
OkIe1jdDkJH4WRpEnWg1FB5zEWunD3DYao0G4UrKZuvitCDEbUuPPuUpfWyqSnougXbtmllXt2mV
S++5Ia1FhwmHbberEv0oRvo5UB1hvYLNyGOmyOR3v6wgWiNltUu0S2wa6oWI5LANMgkHkX/qxFkd
h9V6CWdsJ2fq4RDyZNRPo80Xk7HiYNSpenaKZ1HQCv4gVhmgv/1YWH9Z9dQlG/bd6UaHwefeRlXL
+EAr+1Uz+ZYnGsSt+GAfsPAJEJlfXLEtqPhS14SvE57vl75UghUJfQLO9Tx5VtVYG9HN9kkRmLrD
uru0/n+PMvqoeukwX5I0tb9HnKi/h42A1IeGTzKZpOOtvotyEsXzbPM4SDfRkKSyfCTEuheDRD2v
F9GHdlhCXJZ2IdtNhH2wzTfZkN+FqE7seOgOWD+loEG+X7HLV6uRTLd3wNdpQdjuGxyjdiCztItR
Nl+jeUffQQ//0oLuJ9MFp6vOn1AAtBZpmtDAxSnyMfS8SQOKhrYfL3mayK6aKoCBG/s0KaiqCUWq
uFe9QI7skyiJ+qVK9HLm0PeuiV81LwD86Wb4VE6q/yBlj4CEobwshxlLJjeuxmgrisBFFxvlavKq
eEbY0u6OjdJOF2POELIk676GUjXvRWNkjdMWF+Z8I1rxux3vshwfHtFaZyh6TeC4RKOogmkB1Faf
LqJk+MQY/Obo83iTq+7iN50udho9gFI3BZC+FsWbX/XV6EaUx6VPU0ntWnhay5Y9wo1WpifbRrZT
lTAyZcs7P0mweniYGF+mpSSqZFV9RSY2PYn+DV9ZD5t4Vp2lhw2M6KEPdQL4TOZApkBkA6SYio2O
Gp2xx2ILOPLvU6YPk2yye9SjE3kp2eWGhgdk7VQ2tiv+Nx/Gui8BV6rJesom/PakHpeA7j1oDec+
OZj82TxYcLvTaSLbmmaWpxNd39qWY271In0v41ICpG9K65D05I507B4h4OjB8flzV+AofrMJdOst
Cs2KqmtoXOjjWZxJBnCjqkTAUTX5WGNpyLBvLxfRY2dN/IlVmlAskTOW5EH2cTtufN21C5UobrIg
yXfW+DA5y47IQdo34PpIYEzFQVPref2iRrC8kc848PsfV8DYfhRI7D2WshbsAzv7cPrgexgHjudH
irNLfInYFo/DrJIR36L5xYim1DMXNIPdjPu4Lnmt6OfYETbFurGakJO6L2EibkNkDxIf9HmlPHea
8s1RVHslgwhz9c4n2ilZq1ojQSRPAH+GoFv3A78eogQ5nlMttl1ohsj3jiMjf06ecKXOIQQgEhEb
QM8WxNNybFwyHZth6FiX5TS+G4EtrsKiPXWE4wMi9n8lRo7EbKW1m6BQqm3ZStlq0AGYqmm/RlcS
oFP0oZjd/L2tOg//wn0zGxetrOU7pwHbyuLUb5yozldKNP3yu+91jvoyz74/kcLmvWg+UBn0Yid/
6zPAJGrZQcUtHlXQaquhxlxeld6CPFkbdcWyUrXYj4X69zR/R/drq/HO5A6meaPV/JTZJriG/gob
oDoAOebpBLOXlR73hAwkaVirc54CsDK+qZE6A/hmT+lERbimwwdk0k2Zs8BOGWZTVZmcIxNk9RyQ
tzMSPArGovNAi36Xhjx/7vxfFRK6HiS0F4noKPuE+VyOBJCyaBGcGlMWj9lyZUU9g8fklcwVqkyE
F4BIDj/TOKjPyqRhhpY+d32vvGjWoQdBuZb88FmBF+IWKBu4I/8BRDz1PfbiZ30eD0Uo48SVZOeh
xfNJgSKzmRM+DBK9vReBJz1Ewd6p2o2lYp7oFzUWOfrw0ClRzeazrbzIRHSw77t7oB+uXk8DKGT9
oBS2tJKjKANp1z1Zc0HCcipmt/Pz+hDGw77uwOYitURqFvi61Mm7YYBjVug5wFdwXcjWk+2PLCxU
StJEbYdbXI8rQ+SbZ9sC5oxrTthVptd2EdqZkbw2QUCGSC/s5hkeg44F0Erxc+XAY7m9HjqJrbtf
74lhr/SqnUBxyIfYCeGHV1Wkbqqpag5dgnD6RZxW8N7S1W9tsypTkRdm7zVyty9KAl2gIxklZlFE
83WCAI+g2FdX2TgPHmSPHLbz/2HrvJZbZdI1fEVUkcMpCGXLQbaX139CrUiToclc/X7AM+OpqX1C
qRsky5Lo8H5vMKVP1PuEj8bSnoWX6HurVx9VvW7OEMkX7rDEJS6F/fGunSGZ9Pr8h7nKRiazeM+t
WN3kWRn4zH7x2dYxVyjjIKodMqhy9/cLeU7fU5cN3Ow0iV/qP3XbuYuo93VqeqcYrWropMOvuuXr
Ed7yVJs2Br413s1U4KtyNckevEeZZwn+wQSv2uK1TJYmzHuIyLL/Uzh4lkDUdbBNretwURL3cZDR
qVhc5R5h8BvNyUUz+rfS6qo9ziXfuzJXQidq+fIwdsT9Z3hQbTFQwqdQrbXVvU2Gf2JpdjgZJvYh
symo1GO/jwZZBrzf7FIU08FL+ECKGs8WvbCGh6biw9Jy8VqM1PX1hq1LJA5ZWuwXAOWjLdprUVRY
+2TV21irgVizYcipJCaKzDQqmtm+q6KrrHGVyLgZVW14qiPtI9EdoJpWXlT2G0G/DEOIctE6K7oi
wOwz85QLTC5k1/wVWlX5ZFIbqvyLS0/qT2ZKNHmbE5gaP3eloR1x6JVxb+1wQK6c9q7m4r0x1cT3
jImtr1vcEseO99IY8ReO4aZKrzjpGouEzM0+Ouktfp+5c+C017rLfdeebV94JYHvRe3uK8o9tx7K
oozb7lZaPWgudiSYqaHD6oSKJ2Xbv4Hpp74YrA+jilFkATk9CtU7jjmeJ257rpT5j+fgf2V5362x
IP7TGE8llSc/EZSLmZynYLag81W65wbA0NORnVdOdQ03m7xoLunYMQa7k7knPEP3+zXp08i1dwTd
E9xVeTVn19ul9UB2RoY4VYzpZTsMwkovVEcveSFtpMN2AY13uLsZAguQJb+wFb/v5N/UsN6tcf4l
9Y4aWGJeIWNfalSIzgyOaNpus8MH4VtL2GjolPkrtuLWbWK69zuZy2Mdt8VTMcPDU5L+WfSLb/ZF
HhYs6nY6wixMsVISvrQRLm1hB71GsnKjCwNDIDc7ysKNr8TSRLj9GMll8QrrFLFSO4sk087paKDQ
TMrlUqXZeCwxQb5CDTcOmhDzw5AUMYtZZK3QY5r9MBKMSK1JC+s0c56KLk7CWD40PbIeU9gUUwmA
xDuDJXHZkHOYYP4brCzIoMtU6uYmlHhLCOvVNjziAhfRvLXtcVBs8gbK1H3rKNoH0rF63PYTPIZ7
aEDGTCQTFvnqt6Vh56Q1Q/WhNNREvaybTrVlWjskr63fMVx+TBZKnwRdywey4g5yMtwHeKqk/vXC
+GACI1kRqdbHZPc9Gb5CJVvTIj8DXOQjxhDFZ1gfP8DT2bBlzfChedHgF7CkPjwLKyRrceVHXDFE
4GPYfCAhmzDVxuItVowzgYP6Df9JD0DCiXZbMxWLfisVVERT8rF0WR2gSzLhdMfdvjEnJlnTPCc2
e+IoNodbh4nrreV/vUyu3EM4Y6/MBLSrvQKpZe5YD6y1QZS8J2WRymuX8ZGNZjDYvEsshjKsvKcR
j2RMYfrYWFFQ3HygRkH7jUnQsydTC2wo43tVVVqCU9of7pBTYsYbBI1/daemM+8H/ER2MIXsgDQs
wx80I39srNHxZ5EZYQYE7BvWcNCrzCOTPB33S30bsmY+9m0a3Rb+FyW1r3AW3/IkEk8Aqb2PJxVT
llTUR6zQcfQrlyfbnJmwKzkHAAmw63DupjDFTlYd0j5AzNDtjTUEtS/TAEV89miPfXXyFpJWsXYk
g6Ve/qn6ipyRajk0pPKFc+29Qw7e9XJMEb5w/0cLjN+5cQX/ig03hMDhboGt7dhhlCWxH+UAra3E
B0fwcJ+mSIZEhMeXNuZPtpLd9HXojnOAK7vo5a7HO1TBh42JWyB8ABDAizWygt4rHF8tKgqRTA9d
GtkvY+0BqlvFvu2N2h8rQI3Ki91dRgCc31JZDtuktnezK4czRh32Qyq0lB/dAm+hBS7TTAbUkiX0
o1Ol19JoIOka1xlrunCw5vSCtqM5sPC3eGeP+KY1Rw3HDKG00aXjVsUcqv5lOktPEJuwjgNWNEmS
AiHPjhZ2XVQdqljkgZm+tbbWPMXzpPsgav8welNhHsV8Li1/mIfaT9pYebTrtr9N9qT4JeX6h1aM
IsCzmX9c9c4J0RtlBcyTdfIJtBtyQw/xp5I4UJYWAdqOpuFMj+eljymtq2rZDXnjnp/EdOtaqo3E
KHrnOHJJTC3cB4zcD0Os5P7gqo8mgE5o2PPsa51y7rzqTQjbuZad8kdOfFGTpRkPZt2UYTtnv1sD
/o7EVJzknKeql+k1H8bJV9LZ8SdSBjrmfVwhmFZUuzgT5B2Fc0R6kBhQSvdRROga1h3CUf6Ykzle
zAj61lQnQdJPVtAKfid9rRdnRQxIQA2A0XmqTu48kAziVs0Vz7GbKtlSGVBFDCIRdSI3IMuyIhOF
fZGTR6LLxOJJk0N7QGQbJpOCZK0Ry7Gw8hZqZf3atdWzokJ4w2C7PTht+10TuR4YUjO5w3JuPs98
XPoJldwSn9yY1KIVE+2HJAuxg2YFH2vzTmX3UXuJOKNRUqleLf+0rQFXjmXBjpsCDQU568EyTaQP
9d73PCpNv3MGsA5smqYcb+jWfqRUOt0mSIZ4FrX73I3fHcxqwsnTSTMVebhMsc1meOADGgaxt+NI
DYWTvxMINO0aILMQy1U1zBPYhJUSY7Si19dywg+rjZiiCts0fAdLuL2SDk7QFWkXiCg5gMHl5wzr
XVvV7Qtr/Cthlx025umToWnKoeZG8qP5KYfAMRapeG7Zz8YWhWbDpW4i0JV0TcuOVZU6K312drUR
T4eitrVdCsHGFy52suljLCaL5U07BAUMyZ3lZM+JJy625cqwwyKXunWh7gfkeMfFUT0Uv5icMIYj
pRmyYt9j/L70doWdV0oWA37q+2hWw9ZxpY9cOd9HnsVIEok4xOXpu4bvTtj07XjXCmChAvVNo+tE
fXkemaUGxl9NlE47wh/vfFUuGIv7A/gz3wuFpIvZ2Dk5HJkYUA62viNJNJEY2ulRAc1nEu8J+Aw6
10CBGwipvZPBwJJi31g4mDc4QcAOr7qXJkfCZVAI9Kj5ywkGfT6Zs6+ykjZ7osEYf35iszBeRJo/
K1GzBIOqRQ+iNb7bJnX4ZajPaZ+JUzkzXJsKdK6KakbtXBx2mUhPL2Tv7jRS6IKm0XBEqiKkcxE8
paw9d3oJyWvK8XSMGz/CYPWgKuxZhsaSnwdrgQVhVgXRSLb1HHnZskejSRhGhiC1XxR26lORQgTw
mhORl/15GsVw3h59HWLb7M9FCnUKTQ0ztQPcDr/9MJe5e+DLrc9GrtZnG7xr3y3Vbcbs94wl0nJO
CzZtHrqkYHs1t6MY0OfToaHAiA3NBfTC9YH6b0Lz5DlrynfpFgAopTnK45IUbJE9VM1uPmNL3M/n
0ejxMndasnBtrSh8y8KdRS/N06CsgXj1YZqX8swsUrIJmqLQ6qt3O4EV0A1xxesDtbTk7BZmFShJ
lbCXcqPzdmD5yjo0yW4WsPs+UlR5XnqJX9ZoHSTD4VmqGdzFhGWp38jqNc26X21X9p+f1fZo+5iS
xcL7fI4WF+eXXhyiNY1y22dsj9y1uUbz8X3vZF1OvGkO9hSNZzt+Q9RUM9CFGlb/7C6oynpO+m6U
cakFrdpkp65bKLgvO23MnjXFS0mz5x+j+GZhQ4kTBCv4to2igEFqfQPN41C1t0xhuMBCN0iyOSr8
RI2iw5I3x7FtMFYoSUVMk9PYoUtUWKxBg52M8/YOMPOgLuwsb5TtavIqDHcJtoetltRsfyPDTzpI
lFiFIP9+rUqPrdVogtcQSHWG6KCfBRrzoHbQsTU/3SX/Ce7i8slGeMgNuuWyO6ZNBhYxqIk4bd9V
rU/VWa6HrbkdTMw8+JmvX+X/dzoiiP6/rh4dr93PowBcLA9aPQaELX9nc9IHrYkrXGgrJgYjZXYc
msKjqMMFcU3+d+WmmKXPvvQk/EzhNFDuOAww/vbzb0GmBBXASVO6a5T3ySlXCuzcH3tiAvd9MjyX
UX3NGAfOuGSTkFYXP7CTiwHKW2RaPRmzi/7Y4g0PHK64oZNJxYcYTTkhTpeXqClKxu6l2Gtj/OxQ
FYuKO7nrb1J1jcOwwgSqZRXnKcYmUkr9MmtE2xwQIjj3XnIPe4MLX7KoXr1NBkn8QBkjpBzGk1LZ
GbeOO9/EjCGb5SgtqyZwRg/zhmbIz5Eq8OXuFJZViLEufDQnvGAUy1+oOvvKBEnLNXQ/82LzjuNR
WdfZ2auW33zZ5NNAWj2ZY0m2pp52u4QSmT523m0Ui3EAVK5RjQUpW4idJdvqUS0QNQ5sowKR16nf
53H1aKVUnDGywrS/PCC0X3ZUYTyuwvDZmHC2JeNGd5fsA9a/vERlagZEIpe7Vlmaa4ZxhqFVynvN
MLt3JumecnKJnsnOpCZtLd2vKRMHZ+nInu/Mu+OI6sAtUB4jcPT3qoxwTEiVH31k1gH2tAOMUZHf
FJV9T+sNYZ0n4kdcJ28gSQEJ3Ob3IRbPGKI6fwoBnsa8oJeK/ZhHLF/KOG18qRLbZrb2T5B5FyyA
McpRu/4IWPJCaRCNS98gtAIt2VVxm510HOd3TmEuR1xMl8NC6WAHS9PYLUrXhiwfd1U9pge1WfEO
D0SqBGntRG/fIPoTVyiGlxI9iZFWyfdIqW2U4BQT9HtWq9UqXklC1bCXl3ZUv3et9lGOXYM7OYJJ
qv3UYchqSd3UwwdoLHd4LmfPIs0KxK3ZzCAVdnORX5qiHi/Wit7NUH1HQzZHb5DKG9HXofAMIFUU
e7uoz8MpTuM3mII/BUFTD6bUlVdDtRTiM9QxdPsCZqNVJftcTu53CX4tPRdufRvNF4DPeJeb2CkN
VJCPOPLvXJzcf7TeaARO5miP7ACMk6yT9tCiPbsnZofqnUr4H4l9sOWlvyWBxKynNePZq/J6zR4x
j54xiGejiYA2FFH+yus/2Aok1EiT2l+k7d1hG0f7OHEQDDcLGVtLtjwCMfye9e60zKK7j23nPvcY
WyQlfGaCpuUBJ3CGo63+nfNmz1vNO6OWlvtf7c/T25Vb59beDtvlX8/+6vt/X2I7bS/RNs5jVqac
YpBP1B9rqPHnw2ok7nhrb4+2+WZIVC7a2v/18Ov81+Vb33b4n77tdba+WevKnaHWk8/eLsf7rSxr
JtX1oeqwhAFO/XevMZgsCNbzuQJlNySP7V/tz6d+HsVMGVCxlH2ciea8Hep1mh3NCvOxrW2287/b
uFezihzSazXr8YulqdwObmEEkIjil62vLmxG99QcD1vfdlDRpqvJGF0/uwo7e4oZxr6e1JHceDJx
8//s206U7SKp76xex+uLf/alSutr2qCevvrYcQaY2RuPlZlrYeLW8cGqsRqvlMa6qbWp3qLCS5j6
pu6HdLX3AiLyXVeV6bxEoghtAoieq3lh+xTPPhZv1fcExsUhJQDySGEE1TLqREL2dpruDbtB5mAp
UflgV0N7NdP84DLHXkjyZIm0ZPkJ5dghY8t/KbFsPWDu8lbK3LkhP1RDhW0Xw0psP4zdlLLCVx+y
qTtjhlJcSO8VROpA5IZFtYSGp9mEnhT4x1XLD+FgO8kH7d0B9B/KTqrf8Vsrd2K0y1BdtCfKzT1b
zB6bxiqbghZ3w4MpKyo9KoZMmo5QjqX3LhsG9a1xRgijXbaqKUCScvKhiKCKjY+0/m20fctOGUJj
H1vvy2jWuwLt3EueYFJQT9VPsPz5snXJWO9vXl6cttZ2QCgc71uk37vt+q2v6/U3zxrkdWsNSbVQ
YZoeum724Kl1YlcV2fhSiqhEBpuMoRKP48vWl1QsdiFH3baWRyrnJWmKP9jQ/OuCZcKqGlQSDsr6
Gtuh0P8moyWet5fx6iU5qUQX+l8XDD1xD6Yi89PW13DfXjslunktNfy52uGXGD9pS6ES4pnNe8eN
V3iCYXvri63kuSipoG5dVjXAus2rX9u4vnUl4zIHaq3ph62Zzm31MoOKf75CSQS2DlFp47xuJFfo
oE9pnTrHtGV8xbLl36Tbz0vahfW5Fn376v/f64D4S+iQhr7fXu/rwkFL7hPVOHY2xRjg4FQ9YBlo
noxp9c9pksnf+rbDUKnVQ7ce4lSBzqnPy+r5hDTnPye+LtayxTnWuvr01bU9mvOoevjqc9Pij+pJ
Vj8y8XxXtulDpVMyFoT1fj766rOVDhKB9M7bFQoVps/LyrjJj4oOGabTcR1Pa5MwFLXo3mKAoDBi
zbDfmpqoCtIQenTXjtW+iShaST4rVrhenIyiOKZCQKpem6PoaxKD4Zlg1cTeS9hvhpfDb6tMEOa1
aVJUP+otzP1u7O23qZTjUSis2Laz+dRmx07W8y420coPne2cI8mixM5A51RFE5ik5farM5RswTzx
vrWsQsvua51gayVuZL8apoVLUlc8b11VH7OaKOrlujVhTJkBGY7fG3wedvrUeK9WMihYgiVKaHme
+6qxNDqqJYu6rVlh9YL/Gouc7WKD4eIJBcNlOxnB6Hj9pvOzHoJxNriv6vpJXV8061judp5XXrcL
iSVmTTf3JCMRXOhvfSMzTyhaXKg89vdeUg+IaJjypm1i2+YmV3ci4M61jNMNyEUCw9aXo5O3e+EM
OdzPODmUuIW8xuNzXcti7ykEQ+fj6ns52ndAAovir9aHFaysNyUbQKdy9VsfZ8zuc1m8Wdo0s85n
lCM0JmctbjiXJUHujI9o/jYoE8UWL3rHDpoIjgnzZ683D1urqUf56hgnRscktMmydGAFnR1d95Bv
ZVhRl5F4ayeQrLyhJIWMRj9qZewEgprAivI5wQDTJUxys98DY63YmMtyvrjPvVEGpl7ER0/fYT7q
PtlrHsx20POjYSqPRim/9bpCFI/bzI+8aWw4qgm8OmfvohjIIlOKx0Fs10gNdTwEcc2qfnTl8BRF
jfpKkuHGuPGl6UX3Alwra1irq0rD5zNrsIvWw/ZIrGsMuzIf4jLOP7u0KUrOijG8pG3+q7Zd49gS
Y3ETFv5wM0vcS9EUH6y921+uKW7DVGh/iNnYZ15rsVl6bOfFZ0FeUsPuOugSVuZ7mCt/i1f+tSil
H5ON8Wam7SmByPtLKzCGU55yYkxedLu64Mxb7isNnLZU0jJ0x7Sm6J18Y9HXHAYXIYPoPIE/fdY9
mUMlAQLs5JcUP9R4sQ9eq63s/NLdzSoYYZmKiuBsF9BWhRlrL/rzko7l69inq7owF+etmTf4jUKa
uKK8t5+ifqYO1Y8NWg1jekqkuerL0nYPKzg9tg0eIZZSHol7IsQht+UR0E+G5iorZ2duvLD0588v
1CApUOwgQYWpQqGfolbup3qXAN7Yvqk/kzr4Ei+MQAZD7T6O9Iq07xLWl6LVb7rT4VlblM8Wu7W3
YXG1567V99s5rE+9S0+Gtj/Zv3sG5zdTON69qLHnJyLjbbCMmRRtQpjXcxNGcGDNpJquLRW/xZdm
ALlfWwPF4peSJN6thR9w/dJ62V5EtfXWVQ1hu2Vx2M71nqU+O5E8frZqs3nuxuVkqpmKrYV+zJp8
uRXroVPHy5J2OnANrbpvh/3gKjZeRrp9m3TNYc87Fz6IDp4BW6exnkkt5ph5Li6FLu2bOmqcjeZu
Cc0kGTCsXdvbqe1AAZOYp+G2NT5fqmhai6JqBYxajOI4DgWwZCsITHMtKRAM4Ry2Nav1D1AEsHn2
SnumagGdiObU6Vy9uOpy6sX8+tnczmiyHs6Jld2KfPgwq7Q6FSBet2Fo/nXAAdMJyZVrgv85Mare
9KDzVr6u7QxHM/x20hofAjnWIuurJB1g0KSnGAaYUfxoZO60FwNiSi1X40fuJEQC9rDM1zXDaOvb
rnOJBnrcmm5jPqG4A2VYn//VvzQt9kXSVvBljCVLuUjbiTkSKE45lGlXQjBGYjnmNUXktS8xGT0x
Aoqhc9jda2GVb3XUiNvW8rw5WqmVJJKvJ8cuVQ7KaKdspMv+VbVL/cEm9wPGSAfphSsaaKlsju9b
Q0hqTPjVL9etqXVQORDj5YetWc9leopGD+bw+kxsPIvHZUw+//DWZVtzkMg8ftlaVjECsY54omzN
hOz30DZXIHp9urCt+owWw/a3Zq471pNEgru1tvfXxfoxtwv5tL33YuV5TVaqkKe5vu+VWDTrWh1u
zZpweX6aJWk323uzC2yQUoyg1tb2akk0POU1EC+FZUprllaqgdK08mxTLABInhvGarNqj6pNZSgm
/PPNmarZT+PY+QGB+CJ5RCYd91NrLX/BLd5nkNDvdY9chKK8uJPzzVTP0tAno7O+weDIj3VlR+fO
WMQlipTkSB2yPFaYeD7qRfqeY8/2u5udF3Mmr91x699lUdlELmfTWasJNXZT2DdgP8nvE4X4FgSf
jYEWu+ktn8oUJk4cXyiRHtJpebWX0vCx44S+Uef2Q7f01eIXjcbPmzt1yIvH7aDYdv4IGopFdvTD
weExGDIU6O7YUE+LmwHCFdRzNHQqHps9Khavmy6Q5ZeTbJufxGYqJ0sr5lerb/jZTU8aefDv5K79
Khc3oECPc3cd7YUt/jR9kT0maYJvbe4oe2T66nttpRqL1m6vubr9JuwDJbH8m7Es495QkjR0lfwS
K94vluvq2ZTJHzOpfvaTMCnvNM5RgzFKlc0lOAujsUmmOQ5MiB88YWT/jBSJ8tlyoSI1FCsdbuys
mbydLigvNRABXqrqACKfUvIj9LwrU8JfcCemSqB9a5bYO1oelU+I73nYCOwxTQey0ggXvm2H6Gr9
46L6vo2l9mKo7RkheuNThYr3agUiZmF3CfAygfeqrM2lYzxO0z86iSfGc9XZ7nEueuwPJwjKMgBn
VI6aQl0NTVOzRzuvYw8SGedfUD3UWw4CtsNfyd6VdrnmyC4npkcsNu34e1O48r7oTNp06Y8OhXvI
3Y4AMeWgmJO4Tl76ay4JXZxGvHOJWvy7IIOpO90jDTBuA2sQ3TPFW+1gNZY4x1YJKp/U7i4uVeMd
5ufP0UrrvyYumNSC/iR93yD+FoD1VY05xNj1vopJ3YnkvvFFrbTkqYGlsrW2Q2N12h7hPODYesV2
iGodpsvkXSLEKi/YqGjQ/tIj3IgwJYvhcdBM9T5TWg09nVr31rQwUrwVKV7w68kBduF9NBBjT/Zw
3boM1AcHJ7GbXetm2t0bjA6WJwSitbV1aYaF4VuXZ+ftCevsczKYmVm7JMdKi1a3z7q/zxGUVjOp
n7cWmVRxmLsRETrryYmdDfXq7ry1PF3r74mSwxBwsKTf+nQyQk6DV9qoaHjCdmBRsufWIF50fULs
KnOYNZkKG4ErWFWnT71O9WE9qayHaQT4UxANnLYrgLrHc1ThAvX1krGbnzFfzT7fc5GMVZB4831O
gTtmS9PvbUQ0WinFOS8EM13VpX/tzsZXmrXTiyPsl3z8XZOJ+wqmGcyGNRFNUhqv9VT/EhlGE9s5
IFo1wJzSO8IYNV9tjTxDZfDGcLu2NPT43BBTE2xnR5VKD/Hr1iEyn5jva8gwci7OnmAFgRQtedkO
mKNUYZNFVZj9p0+fk8KPGw/zbltPXuZ4guUVeXh/m4dcJMbdrXrjni0Kgz6cltPWTBWvP2kL9JDt
Em20jTsT2OwUyef1ZUsZecKl9WivT29iuYfuHmGIjratUXrnZTtkacto147TyYlT56XDG/02pQoy
cx0CWmXGqKNJpDlsF4MIime85NjTRF0ZwPptQz6gKYTY/K/Xk/3fqlCiEGU/xChiU17Q0ulE3LX9
Z3Pr60y5kxrz2dYixLQ6LA0Eu8+mHvGspThEEDcet67JWCjn9alKrEcT37e+eYnOWsmNsbVkpwzH
zpIVV/BHt8Ngz4815JCHzy5UkCRajZ5vOGXy5Ljc5h3eWfasmz61XSrFxhi/bAdPFQe1Mpbb1poi
t70l0j1Uep5kwdKuKLBsHH87WyXM8rmlA521Wbr/6jO87I+nqkx6Q90+awmqsj8O2aJTq75sB35H
OHgMVKu/+iJzfJOJOl1x9FFfhjhKr1KzP74uyNin4LzRtoevPpe4sm76fNF2GDGswEYosCZ7vupJ
+tRNXnFjDixulNDPAyKI89YiKNNW/e2hl4sXrTO703/1bU+z2uqn7KJ4p9VNAcmndJ63gytBCR0E
ASjU6atVBZIutRg57jI0qneZRvU9ymrgNS9NDltfkZRglSkUc1FWdTA3kerz249O28WmQUZrhUux
YUL/qVXisHKG2TDuE3mXS/3SARQ+4Pcq71WGya0plChQkYOS9TBenN4c+AA4KaBP7SikwpTSbHlX
Z5k+tql72k5uXeSMaYD3rXfS5rG+zeZ0saUY+D5H4601x/rsTbKHFTTHxYOM67CsQ0Ud613bOnKn
WfEC8Shq96ZiOA9DhkQjHaJsjR8LyXH71hpRhR5+uEb18GANMY7tgpoUuoSfUZ/uLYHhQWax06lY
AXi11hynxP69uCUMNnlShxjlhCLgdKuDvutYgwQtq4/SI19IL/wFlnAwJQpC0ojZfKv2wY9BXW/C
QVeV8Qxj4k2TTnKImRAAuFUo6ZCUh0G/qAtec52mGBQXUCe5yiGf9Hf2XQw2sBd2taHeij4/EUat
XJu+Rh47jO6pGBDAGcZb2o4p2z+XfTJsz2IQ7n0pLO08U9EG7+gAE43KL8q5QzPlqxNJurgTU76d
SQPw6iHzu4U5ks3wgzo8a6L1nlYTvhkRgz03JrrH2LiabaruFYJR/Cp5X5bllYrQLum0el/ZnXsZ
CtJgAAJ4+HWYRxzgbaO5YFr2DYbFRApdN+xrR5DjquvRbSh/8zLijN2K4eP7PAaOaVC5rRTtWrBW
LaxJfTZyXnlsiuViYTgbC0gihULkYqajyZuzY6uN8iz7SIbER4671nHia+7KZad2+rd4Ij8AxlQf
xgsSDXWpny3oH8+Nbr4padIcC9war9gkwithTgnz1umudVWBkugj+q0lCuJmHq4QCY69xJCxk1lQ
yvrgFZN3Ko252eWsG9hamcI3SNMK5NAfrWZlBMa9Fpqjne0hCP/EqunHGiZ6NKmSB3xaQwAdrg9w
ZwPB43djtwp0vazrLhpHfBKga+ElwY69N5jtDRu1jfqzyfQZXZ0pLyNEg5OyAh5G+7ytqLV1Wc0S
hZ9RTx0kFxizlBmWEcnYqW968WOwlVueo/PFHCXI02fYy38X12jO1N9UZsJM4rmmnueq0V5MFB4m
P3vKvbYcM/g3ThMYpUiufdnE53hihVFo3L+zIJcn72vs9sb111sXQFbOgCeFk7wR1MsCMwNDtRsp
D8Kef7qm6l4nN+sCoMBOAIV+kh3IVqO2ZDuneBAkQsSIabSS0LJKrkjJN4QAZTCmye+2qEnJTswj
c/mQwVjB3kru+UD/ypyImAkYnuoDoRxdYz0BjOh+CrtsF6Xt3XNbNGZuS/qbalQnIRkHU8UMlnFo
g7oHE5DlE56m6nVIEu3arQfHJLDSQYSZl77Q4yg0e5h6QtPZoShOz9hrtWGcZW4AKWufVPFvhcoD
TgwJjkJAGb8Ga6zfO2zNmbSPfUmMneOiadJjaiDqhDzVY3n8ELcQeZZndiRdQN2zqc0bseaFTxrA
W56qgj/vWCuFejcjLn6cPAB2qfczVeH4BWMVps+ugaEUqT08fDO9TjAvfWKzWFWwKewzFQ2P2QFe
L3m8t73VfbYZfsduVGBQZkBvdPUcEoNZQjyMDmIhqlFHMO/3GlKm7s+IaDCB9hu2HnQ+aTugzo5v
lp0aYDRdhWrVw1DuFQJYNFXBPhK/mDiOKCzU7n1u5pdJ2O0VqLEIln7GFK3oHlEvv4A0t76Fn/zJ
m3VYoHpknRzbPSvR4J2VLHLP1srTadL+R+t61zphmDVbhWEsb5rjgsMSEar/jBBRD03f/0P2gYEm
2I5Dpc7mh5GsoqsDeFytAuI41++5417gP8yssqeIT3D8Z2LXDroRQ19K01A3+shvK0QURdoAVPwf
Y+e1JCeytusrIgJvTstX+1a3WuaE0GhGeO+5+v/hQ7Po1XtmxzrJSAdUQZKkeU0bmOy6ldalcqti
ZyV2ewa6XgCK8yxAN3wMTpCZb5ycTSm9QHML6diX0upcVnkK7ZDE8bmcWvPc15X3NfVe4TJ1auv/
nO36AOedb6m3QGSUn5HR73MrC270McAfsVKbAzN179IDPDtb4EDBnbAlpfhM3joI945VsOihmgfG
jPfeaA1P6YBGkUMKMZnk2JrBa54p9u0WVEPhrEmbkf/VrqGIYfP1YPmMHb3BAsfoZgA9K887+YHv
7UMP9TWNrm/PlHmnqwGvom8at3Mds23K6OPPNNePeZBMN+qMfBNCUc9aHPxlLQ5RUHXu0C2Wxsjs
jA/xEiziOWY+aneqWbfPQ99OD2289NykvDJon+uIoW5Vp+cycNRwnzo8RjBhV6Vl/tH1KSMPK3pL
Uh2dQ7N4sozRPo15xPx7CXz3fvY6eGitFh+b7jl1muQmZHpwk/pOdDAKCACwsaNbyzaf9cCAveGN
tCjsHgcQV6zvxcdBqZ9nDCpZ2GNy1i0CZ1p2EQyYvexIQxUGlmhai9cVCMz/BErHflGPtmnhYZdh
hEhq+SVIjTHzWpZZ8GtwkD1fNgKUWT/qPrauGG7BkcAM1INjHfSgsaZgmJhx+hzL0sgdgtJXGmpx
25jTkxrOI9QO3z6MqNLspyWJTMG0700elpm6AM2cMIVX0iE9OWugizyzuAWRcRkmGCnAlR46s3tW
WvyfcjNODjommvNeMHPhQuC3wJ8dnWHK4RTM7sOYahpDwS579Niau4mb6m0GbvQZrw3QhsWPcIjS
z2qOS4zX/ukWPo1bVgmcZamgnnVmOikNyvFc7V6CiU8YACtPOfhSGw1w7NVKCRXAnj5IganOzRs5
Da6Vr1Ed5NcsLumyx845YNgNPIQtBUBwxbwvUEyLnMLmvbD3Jl3e/aBB6a0BCuC/NpyShushOeLf
xyywXpI5fAuRgkN89DRhLXdwnBGC+4I3AqB9SDSeLvq/qbJP+/oX85r2th2ycz3WfCZBBSYOltZq
AkmohcdZ11cn/FbkpfEFCXkUOcdPehJYl3RQPs0sAiz0VvVcmYvxQPxd7YxL7I0hu/UHL569axhZ
DzFbaftUR1apVXOE/wwQ4/ata+rTnZbGr6PKLDWsAmQUQyjDi0lT5aNrkzRcDyjQ26oAEWR1d7LZ
8AbLVdqrcEQ6/eoGR3sBtusija1MTARM+mltwdXnad8citT2nmABOI/q9DqD4HsyACPYedCcqjj5
UjIwQL4yAlpZspkqyTnVM8Z8ZQZAU1HOSeeGjJ+MFPiLdciDzthXZdFfYEcUr51ZN5cRtsheknri
NOCNawu/UKW5Z7jM/2k7+6CXwZ+TrUznIk7nW4Q/nvoZsLfp2sljgJTLY9BoNTvDSGE6vZMerdqu
ziU0cCOAnaEkSMxl/LyFqeEOSAU7IZuMRbBz5jE7Mot+NFjnoBc/ZNljFwIW+5Hbr5iWtddswcyU
C64uBGFxNZ3HaMGN1sakXgFGhAuSVIJJj94UxfCP8X+yJF+qZ8trV9+UAffVa6HT7bIiJRSgZ6OD
nNbqKjj4pwlHyIsVvsYNSAH/ZWyC9BRA57VbA27RML4gVI66IZ53q66GYIQEN5SZTBjc2EHJexHc
kILOTyFJjn9MbhPcgMuy5iODVX6JROWNtiq4ZBeJJjMrSLCw+HtDXYD2dVsdBaFSOU8LpJCxbHZT
9MCtgwavB3+XKNqyjkBuABbryK7KN0fJD4ka4JD7p9kPoJiXG9csZ5TYhk+0tUSdjwJVlMxxzqbs
IjUjp+XOIIsY/D6+XU4itbRQnXa2k6UH+ZUJWtNswCJ8trj6nYNGPYvCiOPtIbkPVzCcP7vl+Y1m
5Fxy1KhlD1iCRO6/RGOmyGxpYXwnySyrzmGp6PjPLL8pB/cZ4J1xkUvKz8B5OYyqAXGSvjp6Zfmn
HJeOARzz5TGuT1gyBS+V++y6WAtpdMsbS707I7WCJxOgjxX7K60B2i071OOUjkdVr38IHliCARh1
V8OvYz0VyZGsGmzMiConpY93m6Nseq84r1ANvvcwF49eE/JEbSRET23SvMiztxP3cWDd5zTXBt26
NUTo7TF0Z3uruEkdpn9tiGbb9tDADutAqJvgII9LnobESjw+k51EpRVYoe6zr9ztvKLPb/B19ECf
SXQJICLQNpRzhdc7fcuQzAARgDljNYwR6LuoHO3gSAES2TXymzU6pz1oKDu6yPXGpmGNujnEbfJl
HvUbuXPrXYJauiusdDrIvZa7krQF8/9WQ3xlwQDIM5EjJCZ5a3OQtARGimNI04VANBF9HLpP8uDX
pim3ZmsNUlKz8rmrwLAf5FbIj9T7mvvTBoW+ZwWdUa5V/dEutiHIXa7318ydfgZ4ZZwyRgO0uhet
yluYtuEpnyE6t/r0SV+6DvlsZ7HtnOdgBgmMHd9Ohc6JEm6DnpCV5MX/c+F3v0Gi2F5BdtdDfa25
Pj3UZHAo7Q39IF2AfN875MYvNoCs8VMKl3e9uSuc4t1b8w5U8fEOGmzjFRGsybk5GWGuzcfYDb8r
XaYetztMJ3ijOy6U7q1zUfunDBPLk/yW3q8eU3tWT2g09vO+ycK7dtAVYB5LP7S81nKkxP41z+vK
GeGAMDlIS+jj9MQQhqnL0hD0EWknE4711nyWCnY1U8HU9wMSbBdpwWNnDZcpt5iWVMfcGTA+chdw
5b9e1y7Sqx+CFfZyA7jCAkjZ2t4c37v6AmA0Crte5G3o3pZuWVqSJLe8gtWfpUey9Nk5+k41gFlJ
n5xAoY+U+hJsb+u7JrpGpXyuvOHiNeZeWsJ6CLYCZ+WtbdggkL6QCXtzRqH7ur3hW1uWPEkGSytU
+/7UANI7h050kjJTGrvU2I7/2AQlLU9NYusxkl6jH8ol+SFvbbZlZdu/ux5s5djgT81rAFdulwKP
KVJAbr0Nwnn5cOgeRNNAZ6I66Sd8KNinZ1wgT3ywdYxBncd8bp8dxgbMD+90VixmtcBjO3nOAaUM
dXdrLVjVeSyf88HtTqY5M5RodPWgBgVrNz0CMzs2eE/CO5jyxS7SnIf6EETlo4N58fbg5aqSXF+n
LS2ZWzP5cEgxpO2lx35QGqME9dJdS0xPoC+ZMZwnuftykgI84wRmhWbX+9Dq9/KWwGonV6LvcgfX
+JpbiCjJvGXCNfgIqe6bLVyKkBvWxUp6ZR0caki84BvGRP8c9cDdkTE5yj2WQB57vAxPEMpljjyl
f+STfuPFRnZS5/E2MUsEyrzuIp2MRq/dwtktUc89hEWwfgGM9k9I+dlVTihPXmL09O3ChrGj4c95
8J4wi3NXzLKf2C8+nmenXFrE1hmomupcOW77fXo7aod+gni/3cUyc+hJk+Uzk7mZdfAt6EJCKoEX
8BVcssFI3EN+VKqwtwblxEAXZdSs46pjJoMt8LrVeXKd6wQwh/3cM/RINIoje5/hGLaOrtZZVKQF
BXtuurZ2wnCpH2ojMU5yfvldvh2N11Z/nI28Pamm8SxPdXu0Esu77mdsTNFuLAqU/qGQ/56gbR2H
It9+Sa8DO6anJY40TB/A+B+1zM5h57f5cI8gu3kBmlbdCGtniLrqhrbwqwyzbH2+8iS2PmZ7MHyg
/0qhZ5qTVx8sCNLIYjgGDicFL4FLD35AIfBYcsvkyUizDlTWHi3gwX6Bb8h/OnOpsPXo25NcG/TS
3283YSuVmFT5/5+KsdoIe+l+6+rlx0hyHYtvaYmtmXOE7QcDWoQZZKCrdPZFxWNRqshl1yGXRHHY
5FVbo+xr/4bVrx9K+Z3vRhnrsWXu7oEF3LEhiD0GH3oZv7I5wtK1vCZzgRzMPpjM72itsJ4c9sml
aMJQPUr1NeovX9AIMEgXpOs4TlqqjOi2YMub5owtBw2lSA2Y2DIIk7+zBStKUtLvxrLrry/nESbO
/Vig69YTb4Cnn2x2qeY9er0Fm1B/uPJDzPpGd3X1KsMyGdRJTIL11MuwUJJsBKF5HUAA2SpLlS0p
sS3YHuOWt13jw7FR/rlDqIM+jD5TOs4OIEB+kbS8edzxhGn8Ur7++LnUil2kDOq7YaQ8wrXlzT8C
iPZXaa4RSrqAppdnEHYdkhvSUv45KkevXRWgnObilunhIxUkgCmyTeE+cEKE4CGlW8E2B5QCCbZ6
khz8n4NW59f11y8teSV7bO/MOp5ZG7PkenresX/yn/dOYmstiX5My0HrWd/V+niBj0cpGhsbrf2q
zUjNSr+yjR7k2H/K26pI6TrOlugWyPPYkhKT4/71rO+mM1JbKn641D/lfTjrhysFS4eP0VzdhTD6
llccD2f2Kqp5navKCy8BSymQM6ERMXlfltm2YMubMzxBod9Rp2oNomsl6W7l5FvVdyUS9c0AhBBb
8GuLlpdF3pPtZdleqn/N2w6T907q/VPe/3oqf84Xcn8Rg/YbDy4ObQxrl7GwfLi2YJ3Jbul3axX/
VP1D3jqfWE67XkHO86HOeoUh8e40Zfildl64l65B5qAS277R0odsSYltA7Kt8oe8D0mp5/cIBvQ/
tRpJhKSwIfLxcrL3zvBWmvAalVxJzyxlM63Oquyke8XL1r0DpoI2vqWVeaGRS1p6fsZCAStKVma5
69KRH1jtvJfugdV/JFkblIF/09XWTsNWWUOQ3qUoZ0iYiL8d/qm73ZqCI5P+rc7WDLa8D81FklI6
Bk3KkoUL02tQZ/PQOXo672X+mwAwYLkoGV+DdohO6xsvN2UL1m51S8vt+tekFGyvriQDFlJ+d9+S
/nAGyZuzBOyElvAabZ39OrBey+X5bEc2eJUwecuuFgsjxrJC8m7muFWTYyWQgcGWlNiHetKJbnnv
/riUfDhk8CrlOBv3oAKfaqgUuAZIDVbKDQ0kx/LhKnHEa1+k6/KzJMsucmfKpM+zy6w6uyZzrIu8
7NsTXd/9d4uZ74YKW1WJyeONip4VvbXSusiVO4ieGHGETIqOVvYweyXbMai5aNODvKLrOqW0gHHW
4+arvMi/V7VqNThinc3WScPmYJ5n1wSJYFjikNYkqBt2K3db2rcCBf2z0NqVi+6wM1sYkNEhbysf
lq4FZ1P3b4WzbbEBEKlo18hdledSZ1CZ9Kp4LWN4JsIn15cHPLeI7rTreuaH2y839d0jWqeu612X
OYtE19c8YnNy9szpKHdZLrsF8gO2pNzYD3nrrE5KPpI5t5pSvP0lPQz1vY213g4bQ6zigtx/64p4
PBsIAR51GLMkoZ4hQFpc8Zmk1NLZOzMcZHqWUs8D5qknCd5NdfASadlZW86hJnV2XwZ1u5Nac5eN
F2UuzYPaZ4D0hqHYNRGvugRe5pp72wPgqYEpuksT96RGoZUfkQzCcJmZ/ZFVSVDDk3Nt9KB5hJPF
XjOisRDPMwf3oli9S/3xdUG0fwqQgf0E/6Y+oBo3ospBUvIyBI+yhO2JekQFIrar9FPsOSgLmt39
FKOF4ABbOOns7Z89y5+f0qr5Cd/x0pta+TbmJq5aqf89LxmS1/jA3/iBClI8a157b7Z+eKzWs7Pr
B2w4aC3qOMOwC5q6/lLPYHqZkpefdTW19yjqAK+KkO1Si8UWwGQpec6tCv0mVT1USASjDFWC48aI
sXoYlxKWkjATGHAUCBPt3BR2+TBPSfUgMQmyonDQPctzhIVZhLeKODiUFfJD/jR8M9k8O7fqIuWX
qZWBHQlKHIdlAXjn+szc4iJG9VqF8Gn4GImqKBge2qwAE+S1A/PhpnBvQGqwveax2N6i+jX1U/Q0
LAFEl+jJV5PvyGoqV8kqM0y60V1ElatA+Myw2K1xgqcGNewnlZ3Qp1TRtP00jgEzCApi2wNaldrc
yxxLUTxkd9MwdA9a0nmP8xLUGbA9m7YFu5oaW0GoZ+leKx1c0QZ2Z8wJs7lx1NGF8f+akmh+WFOg
OVD+dWhz2/FVZHmPqMxE+ypsd+ieGkdHs8zDNDU5Gm+A6QtDM29sB6gzsFbtoNt60u6wgkcGAwfw
0gvLuwqq3V2zBFuS9nlOCtZQB6SNbLhppX6Tz2Zq7DXT0G4kKKbg78yir5T95MFy98KUxWZEDV57
H8Coa4/9t2TIvxpspYMLh+7Pu2XCZwaZCFqhqFCJ6ee/2O78EuaJ/m1qEtAKCOK8BmMG7BodrMdZ
Yy/ZmhLrtnLz/kbv4/aSpnHxwCPQoPy36qdmVGhcWWreq0b/WqMadO9GyeNgVw3UV6X+FPdsHDmI
PR4lKQVshX5Gfj0/1uOux7hjNy3VYy3FlC8Gy7Ucxw42WY4C7ZY+4/DuYCv/7qSzeSunqhtTe3C8
8AI5DKfODFm0Ex+c6rD9gjZIfoXhnKznrY25fWy69piryNrsfSyW+yB7wahwZtG+aJgr2+YtRIvm
E9zz/oGl46ukMNptP2FaBxkqGxFrWmpInmOUHw9K3FfVRY8L10CA2tB+WLFYogoMujv00/q7emBZ
uUxRO5ECByWLKzKYCWg2boVuKu0ZsU1tL0m5PVmqLp8qB0zYcn/scQToUi0Dvfhsj7/Wv5MmuX+2
ixrO2XL/UJ0GkZdNHv70tJlxMFFOkagEVTDDcN/S0trGFgnJd5lSLCUd5I7D8AhwBgReMOzAdWGp
UFZ0Snr9ta6D8NLbQ4DGe1h9L8uTlMdDWJ9SHdWmalYcFqwVF7dw1gOvTRAFd90SDAm6J67hn98V
9H2Kncxb4NvxEQpDfFuOGR6GSyAxyTOZZWPZYKOoFmtRg9/gv1SUQ9ba29HdiDng/3JI6g7gK1Tt
/PE0bVcgcvs8PpQqq4H7D79OastFpqLUm7u0XXgUbDuaVgsDFkXK+2gJcgQm7iU5+T6KhZE/QF5X
YxbXl+JSRbl8t1WSGA56t3z4OvaROTh2WVUJy8rDE2NSlBvnzQKKj7KUlH44VJJy4RbV0YuDEPh6
qFzt3RGZbh67EoDGx4LlV01lDNnxeS7sryn2pCCXZje9bacqvXXHCMCJhvJml7HPqLJbcUyKUHtR
y3C4c/X6jzzU1JfBLtQXPawfOjrYB/amYbogOsjXrzfQ/3LqVr+1gZa8uRmnYjOnvE9RM3iLKuUL
fOTgUQrNMrj3i9h+kjKQwscUQt2nfKk51m/JoJmvmh8Vn7XkKlX45mQvatNAv3wI63S66wMtvR+X
AHE/fdiZSU3UbuYdfTZovCUpdSCaspHju3+pyYB7qcvaJcyl9C3zanS0NaPdS9Lom+Fi4Jp6KE0L
RfydbXX9J2yskC6yRv0YQah8a3psEVT4eueFX/kGFKw82JlvXkYsM59Ke3wFQtN9s8ofs9u4XyzF
bW+yMkI6yda7b80MkEJ1rPwJER20dMP+V+DY7TcgW/phjnERtxv/VQN8hoZtO4D3JBaH7XHGGha+
8N9Z0CJ/F37I0y0HVGw235WDVx/xaytRmHOK10yx7Jsm7SY0t/viVYcx/Qnr950UKsDYXkFgfIHJ
q95Llu037C+4Q3mW5IiaxFXzpmQvyTp2zaeZXTpJyRm7Qb1X0XrTYUTfBtMMLqGwQuO2RisGWnTt
o8Jm5/csusfdASwesp5Iyx4rf3BupKRvfe9oaoNFu8PtZPbpeRCMid56ter3cHyiG0k6kWoDU4j6
W0naGBHhA6n7d5KclemHyzf/QVJTnz3RX+dPRgy+xx+DSxgNynOatep95EMjDn3sqoa8egLoc0R2
on8uvfZzErfqLWCF4VnXW16VGFX5KnHvpILko4t4KpU6e5AsCUxUjiIbAkPd6RiuFrjHZnbwLNVj
6GhPufncNMXJ7dwKw8L6iIx5eWtPTnEbdZDlFrHg8lZRCZqucpGZVadD7PWIjttR8xhqDlbgk/WK
Qlj6TbUq74huZnmRJBwdIPV68VaaI5KURg+WYKmm9ZO/Q9MPVE0+4q6stgDFq/QbKOrsDB3fOens
fXyzLeM2dxXrxQwz575MLAAWS7V2Uv+aQEte+bRp9wzrNNyIiLlLMGupv2cFrwG/+3feVkViltL+
VfW6dv6n4/UWAExnx4/1ODcPo1IBly5cpO9AdZl8if7KVf+zOQ72W+OM6APlenGXhYaNsnGVgogb
5i995T5L1dFI7+rI8L7WTa4e3Dq27tPSw4ClrlFLQRf2M3SknwriV8e42LvAhu7UkpfKHeMfnQZA
zDLc5tEzu+BGsZ3kHKWh+oKqSr2T0zvzV7X0mp8d+0bAiMwYHcbJuLBmW6K6W1rPno3mOK+7g7Cl
lu+SrC5QxkWj6q6kT72zy/DQ+3p8UyNO/rtgrSPF5ZYLjwTwMzL+B3UO1Pgg5SG4xzs5W+y4ZNoV
dMLKMa9rUop1T0vGE692tNYMNP3ZMhPrrNoD3O3tFJZj3trAy2+c0FKOqVbo2FINzsUC73vF66a5
0wzTOdlJNj1N+Lgc+lZtPvM2qkB/XOc7Y+dntHmUX4336g4JQ9KxsE7PL3ZbmD/hJCIWadLP0/p4
abPEgaQSzMe6quqHWG/ri2lUw03kthbuvn6JLUHnoI8FWJWOD2amXiKL5ff+tzgYPyeRqfylgLRc
L5TlGlJxhfXnlA4/QkVxvmp2k6F2rM0voY02OEOU4BEKtXvOFlFxVfHT2z6NrTPLAemjCxUIjHNj
sX5GR2b7c/iNDvg75EPlTz3ABxl0EiNsBuFJ4Jp/ZSgj613/GmDN0bSf+g7MMjrFzavXMifs+kp7
BLfRAc/BYQnelXNgcc33L7pu4EE1OoukgZriFqd12a3EHKdmCxAJhPsuQdYF/5pPmjN4r3nqfdWm
WLk3e8/jHiDfW4dpfSPJzkB5Lnfi7qrHPcJUGuOya1cCdSsa1/scQEjfVUOo3vdV6X+O6vmbbgX6
g6TmBQHu6NajVPU05zbSLP9JUmEfnNu0TD+Zhe5/9mf2EgureSkNx/nsn0c/c77FfCrP7ai2Z6cd
gu+Ffq6H2v5egsjCMqeqL0MwFF+xudv3VuR+Yh55h8lD8VD7CuL5AeSNrg+13Zq3FEQFO8446y5M
lvGM2NHES4TwmhEZf4ndoYWYWugE3eetQmPUxqGyO+s0YCn40C0BDWM6NHgjHyQpBWzYFg/NjNsW
ltW3gJ24ctBVoBswHN2xdlc8GEtgI8V76yrGfe5U8ydWAb52ZTR9n6IF6NHC50AHCsm9VP8az8P0
fawjaz8u+dGS/9/1XSSXtvq+63Me4Gn7JnARfPv7/Fv+v53/v+vLdfVqgLntmUczt+L9wIT9uRym
+ll3TP1sL3nIZdTPUpAz+V3zpApCkc1zueR9OJYvJ3JWineOdb6JElgL29KrGvVEy8h+56nYR3u5
edqqSeEYe96uruEbBOWjkrUWhEk4X6NWD8HR4V0/9OjYHLJRKx4lGE2eV9G/6TutqY56mKh3QQUR
j05KEii0q3ftEkjSNhRI92s6qw490zW0Hv8ulfwtKUdIHtp2t3kEoG3LWs+0pVM6vXl0H0tu148e
+w8UybxvCXwmGlWZXz0fLqk+Op8mu/d+GAjQsVroDY+W62I4mqC3UqRqxO4rbGKIx9emVE6G7s1f
UGQYzh1nFcHTN2hZV7lGmAHn66vWuscJ23vwO42NruXcmFc86ty1z+BGLFwHDOOkN+14o9chmt2L
4Y446qzmOlZYQM5l8iUFEvRodR9dQFYw0XvnaqZmibhO6z9nTqI8IxDdHfSLh41YMs9ouhhoxyBC
7pg7hiDwYuKxPitV1p+Z/CGLb/yqzPY7EiPDlyjGCT7p2v4xanrtosZtdvXH1HwIAx1PDKWc39Iw
/QXoMPvFwSF28DeKaaKOhfXvM34yZ2PsgoeqaJrnYgkMleFhWCCXuFQw9IWK1ADZsNryQUvhxSOZ
rB4Hr+gepL5Uw+DpiGnkhAEa4jTJ4skOZB4v2T55DhDrwFetSZ8QHcIgwsIYzejU8YQPWv1gBV1y
rqDW3CcZpApjNOc7xwVZDDvevnWyIboWSBnfemZkXVn2KG68aR5usmocr4oalbeZUWDs4/fRXdL4
SDwNjnuXlBNerzWLJFGX+Ke4bVUcGNT65HrFCNEV0WUEoPon9ifKYxo73bOP2hO6wWAH6XFAA1V9
/zJ3WP1g7jy+RhbyyJ2567uQRamgUD837EHvw1E13kbXRcsb3dMveM/0uyqaxnsfHyokqPP0UE1h
hBIW+nF8myB8+On8R9K4Rx8/sq/sXjfo2kQL136OXsCS/opsdf5DSYw/WPiFXm4FLJQHrn7KWj7O
/mCe++UMbox/BziwEouHkQmVPSHSCcTkjwJcot6ZPzywBkwBs+EWbdTxqcZIfVHjnxFdq+89a+qQ
QuYNYGZUXrJGQ0gG8b7xIUathUH5eMlNJXr1Fc95cDTYtGIEH5o9lDvLHy59OkxfTZu5k6YFr27B
m6JNeYFsgDp+jQAAHoNy6C9ylB4n19oYtJvc0YYDa4nFDYygmKnqggy2PAw5/Ha3ZpkTgohSRWLv
Mu2lRDI/lmzVx0z0CbnAdh7JqyoXHhobePsMx8AHq2yxcmyV7q3DwPJm9NUM+QpuSYbeNuuWA0yP
JYminXec2gKfyyWpmxOkJdMqrpL001rbwU6Md5g8QJKzHSYFS6DnIX5PpTmVt6OXVDhYEJNgqyMx
ycNpnNqNDkRpyEFj/Q/HzQhGlRDU/+vcknx3aQcfgSsjod27vO0Quf4YlfNNln5tpjB8pc/1d0Xs
WFfdh1vR58aL6jn+2RhCZT/nPGbHK+InuyoukpKDTMN7abvMu7cs5YJ00fzgdQ2UwjZvv/SjU+2M
wQl+tIHyCqHI+9PUtFPu0h2gA74PtFyPqIAob5fFv1jMeEQdJP6jiuqYz07Tfl3s7veJ1ZX3rHPf
qoi430MUqO5zrQpPyJnOu8RUq/utQEoZYP2uZ2LJU7TOXu3egMjg3LycQQ6Riluyt0dn5ww1e5b/
uciHUytjAl9I999SMKoIZi4X2U4gyXRQL2x+xTcHd1Ccu24MMCDCOhTHF6UPoZDozpOJkuNTai+9
r1aAMDBDd82D6YulUupeHJYK7h0V45JYRep/TS55OHUP99ESSB4QTO2ILxq7IEvpViD1JK+q1exk
DrgCSLK1jfwYIQtz6OKJ5f2q/iOCuOAVav1NCybob305vTklk/Z6avyXfM77A1Cx/lnvYtQwnTF7
dA1EVWJE3O4nqx8uBahaFBwjMPvYVl2t1EMTZOnFB0eNHvJUrU4Zc90nFa1dVgxYvU6tWmFhvcg+
8+vCPWve7pfERgHFmk3zO56iX/0mtX+Wln+jspAZoIQDrympE4bSn4uytZHvY5GBDY3u1zh5d36e
Fz+NJv6hmKxS01sCoAc1ZFk9blgmUgsWkp7ZnA2f/Xpo0DRnAiGloxOWt2EGFVBKcyw87/x+bnZS
GqdhhuclmnJSOrV2+lAr5vdkORM7HvljWlcvUhabLmtOCC0xJo8ey1ZVHmKchIgH1hw9SkwCNQu+
zbpaXbcsieGGGh5ifHzWo7ZS1cmcc8xG1E7ynCZEbtJt4J0iDrrf6m3XUYfsvjEL+8afderOMa5U
MJFexsQr2SLy2TzRUu3WczvtVoVHBWc90s7pjFSMFEgwuqgG7ZWlTq0oU3XajtF85Wc5lyjb/ec0
76pYTgyHTE6+na3HpmPfO1N5WM8rxX4ac4l3NWdbUfbYYZkHw/Yggi2nV4YaiiAM1ncHSsF6SfmB
Yab6J88039Y8Q37BdvHJS2iCvtOp1yZsD//4n7bav8+r/ZkF6Dasv2G5CxJ792OXH7f+JilZL9qV
2WOMsCtU8bPVuuptsVSTCr5Zs8wjUSmRYJLbL1HT7ZBuGP7w2BG6V7rhxGgDO7WxuW+SqNrXGFgE
EVSzoMl/WEUzoaEHprFXr3boz2fH6/4CljsdUoQV1ehnrydYR5o2fhQe+mDe0F3DtP2zznzvxJjp
1kXCNKr06KDZ0yJl6/20FSyy426n1HTkCM2ayOG7HmuMDe5Wbp28Mc+8QML7bDa9t+t57dD1mF5r
vwJc3H3WgpGTQfNDETt56NXmzonhX1agnljQOaasbhWm/iMshjuFXc+pwBJxQoKhXDb8CoVNhwS+
7wUeMdNUL7mNFO25bhPlSY2Z8pb4GT1V/q3JWAR7uSVrGHtoUmlyv+ZpmLjs5mLIrttRASt5h6xG
cgnfVOVJCuCg/WhnGFdV20PlnF+a6qVJzeFpYCDUOjVa6DlT8mEGMoJ4WcwPCT4rJSYrOORge1B1
DsoO7bgboZqaHnhDK33otREHsCWYUv+5HuDxZ8WtEwwWqH+CgtXiPRyz8aQXaI1JXo4Cw3nGZY0F
07/zupmBBJKm+rnCRa9wLf8xWwLkKLzSqZ5aG7mmtEUXZ2QM8zQvQZQa5cWdnGknSXoQ4ylGjQLC
ULNmbfmNbX6JrNa4kSxXqXR0ycYZu9CmOEqeBIbu62wTodkoVd4VoJhnTM16Ycm29IL93anIr3Jh
yfPDYWd7rXFop5od6+VHSmGUqPmtZSNAuGRZLKs/OI5yGIIwfi7KYwEh+KnVtOiZPfNfY1T510Ez
7hEiT+9GzKqeJHBntP6RtbJOW1469TkmbijzJ6oSK1AafQPP6+4msRLricV+az22i+zjXPi4H4Vt
g4uWy6TNT/EYmq3SPa9pHJKqU12k5h6cL+Vhaem3y+A5btzH2WN00M8Ve0VVZz55XqI8WtFtsCSM
KP4djFb9rWPV8mYy02VaCN8H9z+AGVu9MUHlKJ3peuVEjlrYeFdETxjedQ9lMR3WFjWXUQDWuN2h
itw8FnUWPJsskj3rcfFS+sF4K9UkYEim77AFKi+SlLoaKusHqwI5LkdJHoyKFEpCcs8cbtx7auA9
pbnhPaHLPd8YRvc98GtUQpZ83cl6nKTinR+7MP+lGgqYV3buw3upwcjvSY004zaaaX/FFLUXJfDs
J8iizhMOYtVRC128DMbZeZICrUXcUy3ZnJGkFCCYYj5UKQNGnDcUlGPDlq1kw9j3Ef1v0lt3W92Q
tVPMzBrnnOpVfHInEBPIWYbPJWyIA/YsydFwUEbbO23lnwzPQDkc/ZZnpJ6jZ7Nt4IYaCesHI+uh
rpFiKrR4mUjA2GXGLev/2HqP5ViZLtr2iYjAJAl0gXKqkvfqENoyeO8Snv4M9N24/2mcTkXJqyhI
Vq4155ikeZqrotpoYuLwNMJCoo3UFwEe/v+ebR/C13utBrL8yNbw0N9t0SoR4dBXf8+Iay6ZX18N
m0to3CSMf8/+HuY/oeT2wKYW4eTfJ0HXjgfPZOKtMoAv9fKU/Ce82nTeOmV396abK22WgV3sZnz4
3wM1MlaHv4/LP9fDJMpXsRmPxs1J023/AtlEOI/kn//IbgG7QYOkKQB39+rvwWwHtRJw1G38jf//
qVl4X2luwsDoK7CPf1+ephWH6N/TDOwMyP88Y8wBOJ+hHZS9/46YuxBBksMZyVzJCPHvKP73ZWAv
560rc4B9QtwBDjPsC2KnLZaGxW78WUbxHUGLKOr2oIj/Cm3jMSbX8aoepzeHw3pOiQPbD4b4SBbh
7dSmqs35NbV3ZsUpd3+v939H++/Z3zvADCvZiZhjpZGSdtZHM+zyWBwHgtqupFU3J8kmIW+zztf0
8TAL+Vzwqm1b4dDH1KHzDnMKGB01uQuQftXsMOswMW+mtGpTXDvbm/X3rATasGvBgnDfnYyrHrJF
3EoGXVYDiS8v1OX/OjBYlDlu0utBKDpGoGllRL+fhlub2F+iTLSdZV/quVNXfSLn/x4skaqryNyO
XLl8lIbZXmH5ba+8qgU6/ve0cr3J2P09/Yte/Xv295A7UYvayYOGsWnn6y2OpbFaDDoUHf/PE6vx
nOqUloAANo/o9jL/Hv5e8P8+HEsLsoxBbma0eZjWTaP4dzjqP8/p39NhpeFVlc4S/u+d+TtP//fh
3zPPmIm3wsDL4l3DCeTB2mR//3uwR5EcRmGf8017/3ce/D2k24czI479mvaXv081kU24Q+xSjfzF
Gkx/iQZSm3h/p7p+KIy+I33UqvCAba6x/546ozmfciBfmOQ5phsfohXEGPw9/H2YpVCIjVT77Sgp
5zPBkIO/9s5EKoqWqbPj1qFFTNdQq8WPS6J1E/KpQ91t2cWYenSg9/PtFerJaDawLvUIubE1gXNY
6RdG5zuznPCN5tdl3SY+jDIGpWuTXCRamOs4GgPm7b0/L+VNaXCLqLzWDj0oq2e9HQKWjIYROp3F
ph1P4Aa2re2q3+O+N4/rTIKQdMmkdV6Hbqj2giEMKvZxIoulj/fpQBClqHxtKpmPIBMMueGyaGS3
wjRksBiLtou0gViYydzD/gdPtz5bojhVTUP/jkiitBfv7dySWbgUe/BL6c7G6FcP4yWJO93n5ogz
OanrsMeQkYwXwK/oSTJGuprO6DXOaKrgpQqAsqX7ud0yogcLFS4tCobTwdqYM/nGbh82ICp6l17j
pH57hwPjTh5RKfz8OnmXeMmzICVgK6oyHa4pEaWpQbt60gHfWhl0fEIz2+k3i3Bk6yipArXa7iGC
daM1w3EwEw4CHLpUSI60SPCK97NAFzO/eO7WuiQIknqs/3a4dW9ri2HAjnHkqcoPlrZgBNbQ+4+z
dqCiWAPmjx8Uz8nOXfDvN5rMYRMh03FXak+BN8cFj4Z8kxceV95yzN17BQLpyMRTvyCmJT3DJYFB
r3ijG1y6eObHGGCwG7s6WVujgDmF6ynRfoeIbJlOXW9nkJnJ4bpI1h+bLwZVz42yZZOtOdFNbY5f
bQkdyeQSDYx5IqxpmZk3Jg6JOXomQhqilzrvScCV+MRwcIcF7QRLYApfc70I5LAhRWAt+8ocXiPu
FyGUV59cZvJBS0Y4Ln9Ltl4KE2KdAlQ5C0Qv+3pstX0Z99H9AnF9bd1/TUGqXqzHn8uk7QeXjeBs
TOFWAE7SSs5o5fa2l3xrcFj9WpFNbKj1zWtpWNCANLQfh4hEuEZWerIMOnlept9DXHADaynCKJme
FsPdE4SLfCRBiqUJnWkrOyQt/8pbY9yvrRrDJSmavea+JFpV+XZWRruuqOjPTNXellp9WRN+4TzQ
GUwN4zZW2QCacjmN+ic7/yTwFmfajd1jnxPV2pHXRT9/J73m3Rgm8CwAklyL0ONhekGRawE7ypKA
FM/Spxo0ghX+qu8RmOoPiyr9zEmOttB0fwLZJTPxAkisFYgkwXwV1EetHlYZ6SsuxFDdGI+GFdt8
bXmNvekzitsOqFP9na1vq5kDXyuSL8S5Zdibz0QoPk/oJZm6QEudzx7I1G22MajRDem1qWV0aJkh
ApaR+Uv7BoSJfM9m+6ZWDO0L7yJMvq005mtLp/pnTc92E6nDQ9NfonUkQLZaDsTzStJlq+S4/CM5
m371U16NH8ZIoLw+LHcio/If1w3XW9MIJBqdQZ9gha6ATI5ohgEbxpwTQVePAMGyz4mD5HcNocCa
pZ0aRZGVCKMNhgPHXg8Lh4Y/kQJnq9l3pR3dk2047BjtZIFqnWepytCqRhYCDQxtUbyRcV+EhsfA
u++G1O/78hW9KCbHgT20ylPyklBvyo4g4S0nFmW02vVa8QLM/x50muv3r5OEQNemOb77+eSm5net
5d9lan71rUVYYAeZX2cPRYf7UM3jsndLhgWpgZbdLdARJUv8ZtAFVSWwv3mpH/WsvWm3RlW1bIPY
H6t3iF6Y+YcTpLL9JHy4d91OaXKzOze3U5L5aS3plmxC3TZWp9rgplCiEZLA+2C9sGrKOMiMU1em
tw5CDL8p6psyr39Lyzm1rfzsUzZeStwlblGGQi+OCFXoB0UDeS1zhK/ena8G0sxiUNVhiwJ9N1oZ
RJ55ykOpkUZvasPia3alwsjSvlzIRkk0IURPrZ0gVMocHHlYVPdEzBtj6FIc6AIc7JVOZlI9V0rf
C1K9924i0Q+jWUltTjOtfvP0OruagjhxN4bYw2Ql0MaLl2UdihD+zFPSrV+1kq9mvdxPMjBL2e5l
rK5X0Jy5hDzXkz9pSHldg7F26x7OYG0yURP9KY8iZNryMKda6KZk3b8vafPhxcWTbMaLkmga9fkl
GYpjjwYnV5wT2dDvQbKBppkuCeBABG2A0brCDvOGHbjWhVbH9QlV3i6ObV/PNHEXmHHwoYEGkF0R
2x/LoD7Ipi59p9CeexeQzZCa732Zf83g9KxWveMv+0G2iy7WOqxTehpF+bRgIw8KvX5oRuDlKRym
KUdRzfF4FISIHWrGAGj+LHpH/XpgAAlMrT/F43hPphEZgi798XlwfnrRg6bgDkvGNlHvlQD5C0DZ
18RM5KVegW0qLuZQ3eegeXxjne2d8LyDkt7pvewB9EEbOtXKHuDt54jlF+QRCTmapLGfCcWob/AN
I+FzwKabXJFNRGeHrvBgf+nlcMn1+W3kn2Lr95oiwoD0Wbx4nXZm5XtEXNb44+hw6OMbg2T62jYP
QzYfVR3t+2M/V/uew8Iiwc6f2aHyme2l1P8zKGCnuUnpUh0H8tT0nmAx5V3yGtbnaOXMU6r9nHL1
zm70UxREKOfo0yrVvcpxuJjecDe6RUCew30zxB92yb4RCxnRDXPx7uCph09aTwGjGVIeBNGfK+cG
EwGw8RVlQ2fMVDRq51o6AuPxINhnnDx2y3V5Q/RoRx2Q6vSquFzGVznQVF4LV/lweG6LTPV+60AE
1AWCI6uMn2pZ/DSD6vxyKOaw9UYSIzEddol+mnTvwbEoIpcEcnYVT2erp8puxuhjHLju1tHcS2De
Tj9dW3TvIKfkIYg7qRVMQ9sIlCjaKZC7rzAIETrFtNAseofdZHGQHQ4jkScrC7pRhqPpeBj+Xdef
srkMy8e+hBE15Zq+Ny2YDX2XPhAAP0Sw7bnBUUnee9+6GseLAYiM3Zh9dKPhSRML2E1v/BADpPFF
S9G9jB9d7+3jCaRon5JR7OVeWNAi6BhwFAjjw0rXuHgowlqRBW1MR2DU9ZKOdX4s18k9ETL56qTA
e7iDj1PzbQzUxsvM5VnD18nSi9BqEuZmGIoZp0ubPhgsPyHuJFRN5PesaXuJ0/qXkNHEF8bIWMl6
jnqXoJLqnwG5zl07XBIGiWBR6pLPWV2PcXuWFIvxUN1MHkND8kVAXV1jIHqh1n5xGVoEdrxlRZjq
a7HZAeTupG5cj1uNXMLcHbeEQe7mkgCprIej2r7mZsvVMQeyW/VbeyoVxXiR+8KlBpMFuo04/Z3o
Zw9nu94IWbaC96bmZ7ued4ZpKworQjNSB7aDHO+0WTWnVMvvrJiCnEzayrSrg0Vnqm3XmYI2mQ6Y
tK1eliENoWeZxP/gW8FOzdHsJUbLFcBJo/3S9PtM6/wUSUuRDDwwrbwpGzBmIO6FX6C2Pa523IU9
RExvzoJsta+70UObOv7Y2hVRy5eUYNaKJjTAR7R3ebPDyniXTULs9ap9B7JwNVYrxOd6QzR/tILg
auUZmPXr5LkRDpUQGiiXJoHf6jF1Z52CmUSCXrkHREs20ZDOHGQSc49ccIXYn9kIAnKaFzLbpbkX
1vJk6vLSZlyBCUc4F4RKMJX8sZ1oCosB4nC5Swx5SKX6WNUVypnnAkWqTy5IuysNjhNR4jc4MZCN
rOzXJV6lYdla8ParBplv07YF0EPezP6sGXtJ4JHv2dqjqMV+AnC7LVK1DwcVK9SCgPqw0eVI/8hZ
2DTrDDrwfUqsf6bUln1kTsCSsZBCNGR7WhTg7agIbY+zv9bwDlCYEJuY4F+hxh/SBEZSbv1acqh8
qWj321CTWDdpIdrgBU39PnV1E6qcE+aknPqax1ni2OYnDZcfMpSb85QztTYZ3C9EFeWm8QCwrwyR
ymCgtIxQz2t7+4FdSo84NE0G+25+EDZcWkOpo2NMLnVA1gSg5nroKcNbZrTgqIezlnK21Z3w+6J5
zooKO5K8AowZrjX18zx4pPrSpPBlkRxmEsehdq43Egl7I74Xw/tqyjULEbI1nKbjvVPN704/f0ES
Pa7LEkjT+KhVakNLnkH0Yr6IVGfDJ5mrgDmI3ojHKXfux97FlpGV15M7MkBpdQbZ3ntmDyTal9ZT
NDyMQgfVDUOUBDESd3QnClVSXRe2uAhDcunGA3lOzDE63blt2HVMdTWHSarfETjybE6kYnpjtY+T
5SGJ7AktoHPPQIUAlyyC2by+ud6DKzVEIubG4isHFQxDRoFNgQm+Lg4zsw4XKLbEnPtTNzJvSA5a
U11XxTPYPI9hZ3TknAy6JrF2KjPYiU0G32qm1U4zpRW4V30MsJOmH9oFssG9Ec1J5ezmVn/TioJR
y2geIgVzT0WE4RVg0FpnDOJp+EpapPe2daK+6KuCAmN2fJuqkt3XfKvnJyppG+pwQUpV6gVGPUn+
DHkIhacFEdrcqrWMwHWz78VJ3hLmlMsyloE2wQbMPHM5OctrLdJiF5mHQjCQrvCh4kGNd5IcmFqM
b3kVbx1qdv5RxrvmyS7ghsCspDPotJJXpx0yTKSLzJ+V4u5tk+q9b2ZKjkkOjAl7xsMJIdGe48FQ
/m4iMjLypLkZ4mRvESSy9xZ1bnLzX6Fh2E0yyO8bb6gdvlAkPTMQr/caGhW/5YrfeZrD3tDjUprn
/qZa9h4U4GWh3Y6eqw2jPIbOVmMLbHEiFEy1sh7vXxHRC0nT7zoqLrqjATXPGpKFIpvRU9ofEwAb
PqIlx+9q83u2wE4Vz4Z0qkNcGx+OoR2dVdE/8VDzWM13XYM6hdf9DW/mk4p63rdmcrOCHIbsm+cB
abBQCNbbLiHC9U5xN+VSxHBYfSKJQfo9/ZJveRN5RCynrFEGQefl5Lx4hjovHTASOHNkyVvd7dSJ
z4o3CyTKfZp75kHbIpeTZrkUtg71Pa3GfZqyT9Op/ZtmfuEaRQaCqH5bDuWui5cDP8cUfIwB3yYn
YoWec8PUQhKwDi8YSSN/biPUQ9+eem1d65Xe9pNTjlSbCFPtFcUZ0dVYJ85F7rFNZYmKLAperk1E
tvR62w55zbsuzY/WQEtVopmgYftQc/D8arbutSKnZSist4m5pRHPU0j6z8ZT8eJLYouneJVHo6BA
FzGhfKxOVACQ9tjDuibs1na0EBpDEqZhdecl8X3zw8IbMfmZcVaqZLovBDs12eGnyWZiUYT+lnQE
NSxmTR7U/ASAtNij4brLnOnCWAGjn1bciCIeQjaBl3kjty7Wo/EZV+6nM/Yvvc6JmdsvZF88mrIK
RUxOIRHAUMAJkl2u+o6rBVsXCvFjb+lv42D/05yJvjJKt94iuy7TacZk3P+dNbVwTEyndrzJWzjg
LADI4DZ4s/EebZtXV4svK6RCkNqX3JQrjbv+q2nVvnW0l4JIYt9JrDmYawpv3UbNEHG2UMWMVe1h
FRe6b4viqo6Gf5XAQpGMK1BK5E/d+OgU4myVsg9MbaSmqpDf6wCqVaZpodjyeUfP2GEFJ4o+q7+S
MjkCrrjq0mSv5/Z34nb0qTqmgCSpEqWYHsylucklgaJdW5yaicjUUW92qMI/c6NHLmqS0G2nuyxn
8JwN6N+iCnCwveNfOI/JrZNWiITnS6UZ8J2kkfiYHqPZeogGLBRR9LtW2pNJlJCSdfKk5R8wEyt7
NQMt1lFjzebNAnsstAbjyxmHk+mlj/XMZB0H4PcQbQc7KT4WY3rNK3zVpC1Av6p5zel8s+TzdZ0h
z4viT0qIT4JVE9+pp73dLB9js/nydG7kWumhCFxr2OMmajtq861TqQ5M8ZLQWmjN6qlJALxJNyH5
8GwSKfK+upQFcUq1/VC6s2CCrr2v8XzRWxDSXnVtsoQLxz0Mde0G5Qzkrhp26Zy+pUUngt/Wbr5s
q/gXNQ1aS7O+L6E1Dk7J4iI70pbsATzeea3mXUR+PConvNpGc8Zn9GhqE+J0nL+4LI7LDJYwIRs0
y3SaemM1cTaiOV+FFerMVGFwxXhBqjnQg2FVGUmJab5fY+eMg/JTivajWNfbCc4XYzV5zRXyKnNo
bdoYelWNBtOND2aXBc48IjjWSIvK1hvMS1dQa9dDa1s7G7wB9x+DPMoicE2urmnVpyOZDlD0kYEr
dwSyzotqLO9BOTRvHPopvkVFx1lcXVvFyyjykADVuy4Z3pKJEfh2Cq4LEVMIS/R9LDlR8E/crEV0
oCP+FjnDDZ3b2whQPrsEfGhFa+xIIToXonwcEvO9VFKw0Usoa/FTuR6UJzFwY6zSxz+pQKzTlKF5
3BzZjT0Sqv3WDNkXu98nXKDDCWw+mcprFOJ7ebObS9dE75QH6DESSpSIRv1FY5DTGYStjIud79zS
PKIyoq2XLRYlQxuTD6ldaqfRbthrvqqS3u46OnvysquwtuXMnl55+3IFRbOKIj9W3XVVawwI+AU7
N9e+2Pf6C14IkUbuUa0avskSZCUhWbFy46spndk0Qk5gtq8FTWYTW7zYh6UvjSutYILV4kRgEuGw
UXMTHXuGcVgWrz1hj0v9biGDSRlW+aAtPdB4J+8Pfx/+9zkw9BnXZV9EoYOFAxB/Y3KvGggbd8qa
LIMt/Um9uSIFxk2AhXTUErTecqodLOmYnD4kfWRDoD91rFE78nr2q0GhOoqITh8Qe7Y2L2vR9YeJ
Cr2buYdNHQ3IdHgkX/hzHIrN2cXdZ9XmkzAm7+BEvw6ZncFSGJ/oyLjX9MjdMl3E5BwX79oIULW2
KO3lbPxElctFQ4VdRtE/KxNjQIvIDcEGCM8C4qxXvCbJsuS2V+m8lWyJdk4cNHyR85V45tfUI99e
WISjMTpBYgaQTsdq8MxXLwf6be+bRbtutz+XbhMYSyKfmiHfe+4L/DywhxXJEmsVTEt2WXX5UDa3
TSYmPyvmxypm+ly47qlrBC1N5zY3cZM77nenbCD+cXu32MV9to0OPK2kbai6s9DjOeg7iyvCIwUe
V9kV+RhV2MatYoY/hBTXM5e1daomQaCOze7taMWJADaBskOXEAkMp4GJmlsOhMa422V2c9tl05sq
t6BFlU2HyCp/53TtrwdIGzHtbd1mp2zFHjfYxWI+YFk7L9Hf0sW59uJfs7eYyXbkoblsOJvUrVge
s8dyfomsFLqQyx4tia3Yx2LtqwGWg6pV4HoZe2fHnn1mqocs1Y3X3GO1hh3L7pYWiyrJhzLSsxjp
vshJ3LDHfpJ6+dqXbrHTOpEitIjfYIxgYXfNA24mPUDowTK4iQ4dYofoHNKkGoOt7bmbTMzqJu+x
uU1bV41gSDvPDwSZ8lPm2WIWttdd+bni5C9nWpXRxHAFhAoWdybu86DYw2nkLrlV4Qa5lAaOpunJ
KAAC6hbIl6lukFXRsLKb7zxrYb9U87FY6DMbhe2dTHEaymH0l5jBVL/SfHKc/HOkycfdptb8CtFD
X9TJKc6mrYA2320sLj7dyhjcieru9LJksGLa/+pt9BR9tHRYAiPXqF2HS0/PEplsdxVjDRwpRu4j
yVlZ1TQ7Rx3fyXQz4a8L0Kg0O6+yoaQvjD3kllgztnT80nWcmZdxwkBGyA9dAqWC8s5XXT7et2Sm
hz3xRhuQ/0xf/jq226AY6dsoiBrGTFuTWqo5ZVML8YM7QtKKKGjHVL8eZn1fUlP6i4NzOl1JLBf6
rdcI6yD0sd1DiDytbeb4Mq92iUlgyxpzc4hj0Z9n+u25i8A9y9WLrBCZ6sMzUzPe/2pF+kNHNkr7
7Kqoaauzb4VTm0miV6Y9LAYoEm2VXgaH+Wnb0bRvLKVhioUHWXjlbh0sbsZz/waiZ1fZW/1ZY41b
p5Ods5IWaf1SydU6OmaNmlnUy5Xot5lQh5yG+A00fE7eUdcW5Inj3diJhNNCmwUG7J5GIBca2yxp
v5RFVwaOUUUByJUKLSeu1yYLiGyrAEBtl+RtofgT+cIlbBWdHQghtjyF9mKL7HWQHNvIGOQxS3ME
TFz22HxeOskrbm3+JH4iOjGxZFljJCPd6dX2bITFeXkB9anOcX2v00LhjKr8iHdll+Q9uO++Y7vH
3zaaZU/QyMTUmSrLYdazk25TB1k8HQUbd+KFSyJWR1EdGBZbMGL23nRdJ4S34JX91KUYHkoz2k3Z
8mrNuC4nZ3ruI7yeyIC6Q0UQDUv0cKvSlW/SfgUpQbR14n+NJcfQccermBkqjUPPBIwSL7TNZfMN
v5lDtGR3kz5qhE+7OGAml9iNCmNC26CnNenQmYSNjCRsVpzJdgRujQsJ139zLZaB5UZV5glQSb1S
Vticc6IxvlVsf+rm76TWb9AzhFsACrfbu7WXOmSciD509Al8i58WptzrBQ4KRobQa3pMJvQ9tHm6
mZkxS1J8smTa9Yn27nXC3Y1GR+BamtfXTP6cXbG6pOMJZjqMvQLdoNJhn4O5l4qVfe0BsI8IYGLk
IbftU2ZFy5WMdGYbbH1EhSTHiWu112DBo0N+HLRC33fuHYwLCkN9eZmUcVx7na6w6p6HiYmInIfA
jKs+ULNnUCgWK/99fJ30w3shGZFZv+aU3rns9tkEc1ecJoXUiO3AqBhAJ55GzX7s8I3fxuSRaDVh
1oQ7hXOvfXf19G7F5HoV0XU+oq0U4/fs0tBvMlrwqCufBpoC5L15cH8rSfPDep4itocZ9IYdBp1P
bXOvJc5yVg7RBWWW3WuigZ5vL5xya1P7NVKU0JjY8zkbE79vqh/dmv8Nk07FIuejwdpz2KDbc138
Q7tBeiX0U+a97IxNp3vgFWWcVUlG+8UuDgkIXMSGYa5lx1In0LmLrLu297Kruufcttow5iD7S+Mh
D2QIbrSevUuGeb5p3J2FejZ0lSBtY/xclvqWO2xGFWz5osE+19UVOpBmv2SbYXdg30FoGwL5tfnO
MFmxVcgeTd2LgqSl9ZrUdsozGidFXI+3lcSZq33Ra58/tPjI9FUH7SRupp4x26qqL8fZ2CyCrVHX
I6ybeFcMfT3E3trfptuDTfetREl79fcpWbREGdF5aHLJq+23CJpIHUvkj2hyTdZSgtVdzYPi301L
2LSsw1FjPGVjmnEe6K89eInQME0niK2jK6UditV7jdNE4HKjp1335bzrIjYy5YwPIvM7VbenVvVP
k9OsBzOz0t3UFTcKyRizY6ZzVle0By4ego3dMYcjrJjVMomjhGONxaUPpoLu8M7q+vFmatyHouKA
Vmvhl43R3Qze0JDhvXe56bsNTJaB8QbUsdsuWmjy02YcEvVvHg0o4g5j+Ww0XiyJsrDpP5oWkguO
Lkqhcud1zm3JRCxsVtEHFK27COvgxIgVZs4WtDH/ZN0SRnIaiC+8yrtR7QF/o1yMbrw1vo4lexW2
ZfvcbJJg1nL6McZ8ZZA/QJGjflhygUc57p1hdfftmNOGkfFLsTD/FNyXYgjSnbb8KvKDs8gyblLb
msKhKuO9VpCM0Brur2Oj0SyHFzVMkS/AIAfOogdOv7A+W+u3UO6xs4jJzn4dyQm6lsVXq/DW6s5A
7acRYlQt8Xm2mucuR0wxcHKZ/RM+jrPXofCJo2QXpR0Uj9H0HU98bY4TCnHoJL1nWkFkOhcT5XXB
/GU3xfLkIfm5wqj4bGwx43GjMW2vOQCO+O4LzJb4iGqar3sVuUBtsuLJk8ypTYeMIlggV7JebieL
6YEtovfkDgUKq0oQzetuNJHuT931MubFAVnGaZmiW+JCsL7Qi8gNhVTH4XfGy/JaVvZPt6prIcZb
qlSwxck5j/gOzk4NQVC/z8XI2b1VZ8xRbmWWCMrZvqRzYh1bezgZihz0Uj1qy2pcj2iBTHTA+zo9
lh0l7uBZP2ZujX4l+1etHlb6XDk3A46biTOzRfTUucl5YJZGz+3TFMNwMQiLzRJ32WvD4IX9Wgee
SDhb0vsCMkMQs9bX3QGs0gnNJLfyXDfx9zcfhSROLFIWidPaT2yPn7nI/w1dsnL2m4e55X0RKeGF
5K3v5dp/xBZNyCzb7PQZEzSLjCezduNAgCijw8DE1uYwT920R/jECnuVDdkz7/+D869rOi+M6RfQ
pqXp33u6r81sq+z4R/XqoTedn6YYXt2lf2QKEQVmpsHJdwjO8iBKtRHbAWFs6h3mqBqpwVIgySby
wPXHcm3Z8utMnZ3IOgNK+2dEsxu0FTqxbZpVDdjz2akVIbE7p0lJ4A9Xi7UcHK6gKq4PJQt3JLU3
a0x/gZtVdJ5bdah1ZG3Y35Pup3L6V3Km6EZX9W0r9kbEnZM1HbqydyzFBP24+mfmLtp0tRvdFEmd
LhpyGfCdNlv8jLYgsIuMb8f8YaDp7pLVu1ZI0sLKAI2A9DptdTS9XnKl7NXwszS5bmqN1EqrvEjc
annVlodhsfUdsjmb6mIOxkoejFnF0MaalgiW9sHkF0NY4/LPxVXHpjTG0Um6Y4Lx2msHVvjD0mQ/
Sd1u0KnhZFUar5tUTiHp4lDesgnbMtCW+cVYE+9MZyNQPdnjrp0aO+VUT0nT3VkjQRBgqvk30nAu
0bq6dMvxe9vXMmcr1DIuD9JFJ7jKyi8w9e6RfwP9Uw0TK8UQQxHuhHLq0A5as5ub22HVjXNVTvu5
0uKwzSnKmv5YVwZ1Kz3htEp591S1c5P1Oi1ZgKKkrXZ6M1zFLsHtsU7sAoojw9P6nVdo2JWnt0J1
u27qKQGG+E4zKPrnqv6OGei1GWGUXqylobaYn3Job4U+HEuvWHaDQb1bDLmkH2RhFiogskTz3RBb
/xpxji1WTXICHcZhvx4ah1rY2Nwn74eMlE+aX6J1X5igHBQxcHhazhab0iSmjFCxeYth5TaZ9dt0
HlF7GKcmLsq9QXtAlvJOmd4m5aEcbVqCFBe0rk1nvvYqfUJhSTkKh8oeJowalbypVusxsrIHwZqy
d53xkHfrwWuMq4g7OWbRYKwZkBFNucsyupEkdmZp55utskJklHzkxhQ7DbqYvqRrjpc7rZPDMhl7
ZxioSmg2emQW+I1WXITqvqNs+s57ZhXZ6hvtQ9GOIxcNlr+ofjMT+Z0q+2ecanj9ZmjpRXMAfs+8
bAGs0LJrl8k/WrIM7Juqo3mm3Vr1+pTYzkvmqKNuWqc2oVTVBvMCfge7h0CjM3JDtHt39C+/htB2
rd5wwwANMXlib7fcYfX5X1eBDcz/CUuQw5afaOreS4dOXDHUr2vkhd2yikMyGM8eOaxt670n46aI
T5OLNiOkQGhHCkSpLnZJ7mlt0uAu3WcditsY1bcAjyaUV9NjO9GLGWLMsLUjrzGOEWgXNQ8lRgbf
W5dLNXphutqkKPEtTEwuFpwUxqzu3na7B8suP7uerDLt/zB2XstxI9m6fpWOvj7YGy5hduyZi/JF
ssiiF3WDoCQK3ib8058PSbXY0syZOBEKCGmQZYhKZK71G91Fax9Amt4/+DbhZcuHViC8+6E1WLCJ
DVMuGWg0EoDh2o8pBp3QTZAXE1bzWujdRgOlWuMaOsbmjWO4eIaiG5gQc++q4LA88sgLPM9FKlZ2
VMBNh+oT1OK2tuS1aEZvTa6RbTemdSutts5Z58htAaZn8EA+ju2l2ZENDkmnNNpXlByweiS2uhoa
FCTBpZouf9qBfHmWGexL3SMheObG2Kh4rs37zuiecp0QGKpICyN9r0Hslr7DooSF4gBbZUkDoicV
IzuhhxPBAVa/gfxce8aua+yrznXRQ6lwhkyZsxG0cEsCml17Giq7PRll3J0IQMyk9QbtAHxkWEmt
Go+5tKu7xNbSO7bVy7mqKCX8R3SKeGw6AVqQQRQa60bocv+jmY7a2G+xNaxvVBVwAPIQwn75GCQZ
woR53Bu3YpbVHXGY+g642H2lI96hqizsXa9rXz+8d1h6ZRiY7ni30eZjIALpsPQHUzuqfoCtx9ux
xr5+GVUd4JYcIgiVpK15Z6pOOrJdg7ATyLj8VZfF3tpA1OdG9UC7awLtkhDQFulwY4/9jwN7u1vP
LoaL3+pt1gZI6QwktP7qb9QOKhb2FXlS8/qjOsNa7ToEYaQGVfVZOWE9FYkze5FdZdbBOcHT86EO
AE6V1dBeqKLjl+niATdv4zHpHvwmzC7NmlhiEQ4dT47Wu8UDYZ1Bv2nXhTueBp3JV106Nb5ch4D1
jqqYZH6yh9hgb94HDoPhCq9CgmbLyzYZqnOp8d5VvZTnV89kXeyTeqUhxrJxDryQgATdh67OD2yn
tbUqxjBPT4NvPua1xvvQ9RurNuS9GsfgSkIZTX2lBhIFoL668IOdam0TsZ7A9MKqycpbdRBZ3ezS
hp8WUllRtO6cEq2LIZdr1QyiubzlBeNDgwczs/jSJ4/nCNQVSa2PcVI5jewHij1BCnPXtlZ8Q4g9
2pXDmJ1JwS/Igaq6RaLO3ZRh3N+lSGpuJKoK91NTO+sA9s0Da69mHQ5O9tQSfeN3J4bnaEbPzs2E
+6kYRbHKtK78bDfVG6ay0CWb4tnrk/zrWBXQBhPrWzEDZM+88ns7sqLIyamQ4SjXvV4xccz6ORhZ
0ayaK6JVQHJzVGhsJwF+gDUxy52e3nO5j8iFvJGIuLTauf6WNe6tC8L/SzwkL14RNa86ewJWb9J/
McndrtIkm3ZxFWKN4hv1LWby6GpmLlPQYris6sK0glI5ayx++rq+VQ1GaLhMEkG1VUXV0MQEh5Iw
01juMNR7vyoctw4Qs40qtssApWt62370UNT7+Rp4PZfAp8mjiaEuo/XcuPpOswxUiJc+anyfnOB+
rEX//lZVQyGDbl9Iclqqixp/1HRw/n1Evr+swbPBSD/MfYpdJCnQG9yC8kNXiwRL0Co68TPTtq02
JveIGMTrxhDt5zzTrk1RDSE54tvZC6LvdS5eAXj7z4Njelggt9BmBzcjquLXl1pRWpeuOXg7Nq89
v//cJC9u9Z+GoP8kSqRcIrGFPcAfaE7n28KtnJfRMct1GA7znW/E5c53cuR2ctlfgO739rg2BzfY
msqNVaf6E4jCBMGk6Fzr6V0xm+a1VeUILVjOQGqCXGCXRvU1Nw6JorBMr1O2TnsLrYVTmtrZvqtR
SckKElx5OkynVFjt3ipAFRQ2yf/ONvKT0U3mHmWb8GT4prPnh+JepSlEgJIJl1/ZRQHoZF9B7T9Y
IoluWY2wpDNc52uYXaAr4Xxr2YevZBtOd6prLGaNqMxfXcde/tbVguZ8p+Pxve9bwezbpfegp5Ir
vM/2Q4C2KWrLhDNUHQHPfV9XQ7QdsAvdVI1O1i8YbnNT4qycBPPWjOfhVh2wl3XXFnISO1U0ln5G
DxM3tCqxr5jaMO5OiGWj6hMezbge36+LEoLKnhk0FyTBv824+SFURaQfrP+5rXxkb+ApsRv0DiUu
KmAsB8jA8BJuLVSFN4B2xq2qG0ovuGV1D0YfxU1yQvRTde5gbYYJeSZVGqIgv0ai7KBKaiD4af4h
wT0PODNjqIOwRYBxM7+hjzrwnA2pXMc8dj/7kf/YmEjb3aiqyvcKJN2aQ9lgoT5mWbvRzQF0BQGU
dqclNn877CCjLWxE+JjanBLLMuWNy2MBIMBSSWwyXb+XZd0gwEcc972nKiKcT6hpOXwMoRpKEbY3
Dil1NKc9ZGAGeWMEk35QgftCy3gT3Jj/j8pQOPpBMwjxqwtVR3VQDfBQSQcvF89zBXw89Z1juGxA
66ixrnviPzdhXgNrQTXwM1FDSZJHlGezQqhCzPBxyo6Eo+UWb4VZ+rdxCPHGr4mnq/rc9e+R+9Dv
/WW5W9fQYrSoo39RXpYVqlBiwm06mIp6q+q7iB3R0FXPZHFcxIlG7FUTUpe5wHLWiAbtUrrcTSt1
2k44lxZjj5S50C5VVZOktKry+6mq/WjvfYhrWa59/61eFX+rE6ZnHPM63Q4eMVR8r6bLyJx+HHRd
3sYdn3W2wYvnkSs+GQnkA71Kq88k7b4Ju3JeNbd4ag2jPdqOZe89I4m2fm6h+oEG/JNdGqTPYHgU
psd8GhroMjVZ/IzjJabGTJigMrSttKZLD5WtYEqsDahw5r9ivJ7qOn+bKkQ9O2l+CoXUQZCWHjv2
QbsYng+m0SMrqpO6X+mDFR6CvGBr3ULt8sz8tfKNF/zJtTsEs8vLwkRmMHZnAAljt6vzKnvudZJo
k5YZOw0K12cnWDNAvu2e+yasLoy6yXY6BLFj2YX5kzdNR4KRxasxWCWspyC4zKM+uQvs8Lt6udn0
+AvWY3njlnl/HYRkGcblguV9gKAkp5WADSyc0N4jJ/klQZL0pA5WMXan2u6A1woPiQONXXoNQPJk
mbE9rlQfuJzLKTBtOHD25Y/izyFU97yqnvM8Kw8fQ2cWsGBb69ttV0MNGMf5iG6Lf61KRQoBze2R
vVfFpAHFAjz1OHjy2iUh2B4lERDQYXq8LmuteZ568qpJYdcv7kzeOh4z+Vpm+TMwj+ErFs2njvXo
m+wdKFlFiIN9Oa9KD5rASmMjv4Sj/RB+Sz6CkPFCe6Hb5/DEW3jKi7hc6dYozJlGtYqxlt6r4kdD
mmk5PsjgLHvC3Tfxk9ZjI24hSH3lOVHt72QFxHcYHXmMrO5CldRBdRFLP1WsF3aRPYTEy1r3Nh51
7Vh48LpyWOrs0ntEFEzIV5t4aVZ9Gi3Q11lGTLQRgj48Vr+ypdcu3i8xjWzdmKG4ee/M3+nawFlC
NMK9hTDEID9f4/36Icgb7ixeQwIpuByrdtitW3DYd2GaF3fBsuWI9Qaszs86T3btJiUEBnQHSTiY
K+a50T3vqjaT5gouyzN7YvGgQ6tCb8w5V9JFUjYBT+5yI16pRoGq/QYcSHXQK3CCbW9V+8IF75q1
VvgYB6W7rXrEEcxkhEcFvRPznB6q25g7D3MGysYvQ+1tR34teCt6lqRW04qHnLG2AGTTq1FY0aZK
MghEIAXuiWZuR8Y6W8IS93MTEDh1TXaYkOzYmyPqbtltslKtrkWmc2rd4Ir0PAKjcZxdV9Jprl0Q
a6TQm/hL7eYXTZGIp8aqXDgVIXIgcx4/VxoBhKWD++uV5FIlQXUv+gJe5P1KhxlrXU3SPJNbIuLu
1tnDkMFQQsAzvk2CAN0ooy1JkWTufpgc8zLhGQEcJu/IaCflFfNbu59y3b22+X62bppat2WG/V2s
a+7DuEgWoce7qmvb28sumKdVvngwdO5knEh1ZgQuUd1aqgoQ/KdqObz3axu7xNtC+3GFammnCYfk
wQ6wIITcTo57CyKxu3OsLrqvHDQrYoTetqqoDnSwXae7Y2W/sIAQHvrooOroYNiEA4mADMfA72yc
afvw0imy5jREQ75N86x9MuPkq/pTG9b3WAzRt4R7lWD6hNHFco2HVNGlvVyTucQUmsSWT7O1pA+G
4M0u3q8p/MxYmV7+45raAZeSZsUllCr/0mgn/5KUJ/mtwSQhUSdFuEt5NjS4YdNUqKbfT1kEWxut
i3fZWOcdJgU2PD5cdVeST4/KMz7qU4gIw0roHsdiqfg4tFmMATCo14cZIu22G3Fcl/FoXZWFmW5j
kWjPkORvBu7CbyLuz7YcrGd4CwVpcfkvXYO8u1FLVzsaz5Uf/+j626j2rOOxXtYpYcRXsymsRz1o
qoew/1sh7l+N3jHfWwz/by2/X1P51bCXTQAIZa57nMWlPvKMhfFPQlS3t+o0NRAEiJdD5ScoTHo3
Orpdl0267NfUaYEGrYan6q+1qowyfHMxW4Ss/Um7KER4CWXE3mekii/IymsXqh7iO8FTVWnko4cu
8tKbpJ9frFSvzjE6cVAdpKpVp+pQe4JcmdslqwrljB/9VctkhJ87v4kuJ+b5c8hP45CNBOaMvC7O
QWEUZ3XGKvSpJZl68VE/BqFx8CwS9+rSX/uCNv3Rt0W7d4XGQYfssBee1EEg9Ml9lNtbt87RLmk7
uN/q9KOPnEh3/N5HNTu6QKylx1gmBmYYPmiIv18WRasTn15OTQ3ElzpTBxny7AKeFK0+6nrTm+rT
Rzl15nSX5OiYqYuhOKLU9Ns4hCtJ0kjpMF155Mj+NgYLJ3ddTKMOvqaCq4VcX+/HZ4QMinOoR8W5
ziYXjnhgbfzJzP/ecGh7BPw+aivLcjdkWq2NulAdkFYuzvLQLD1VhRzAhzksOfbwNHKcZp5n0o0n
zBDqlSpCZSr30kJpSRVNG8qoBlfzShVjJ97wgDQfKt80z2luP6jqIUa7tbXxkEumYnqWBqlethDu
UbVqQr/BSXO+xSjbvpfF/D60n9nd5ZB0FXpKXETGY9qiK8R+dHlbRoaaYCk063rAV+nZDHAm+dd3
ay/vlmVYtCOTND5/vFs1ZMq7zSUCzTUs/b1SQs95XOzaMgQXvYilv6ujL3rqH8VaRjDRfCA0qlU1
zGPGzK7KmV68ZEZWHFRpyutLpkooPpmx9RPWutAC4/iMttu4kcSzt6N0J6BMUb4OECq4LlkKYZ0U
CNIPDfJZqvf7ha4VgZ2uvcXXIz4LTcZn8GYhW4vhNsX/4goB+ctOG71n3eTlJ3+EdeT757pPH+VS
XfjwbJqUdHrbpd7z2FrJmkB8fKVaWyfBE2NKn0ID9HRrY7EzDpr33EAa2xVNMu7UVaY5EI7skuTa
1zL/aU6u1Et6Wq9fofRKBnB5qSBJSOQ2hbZXxSmdXmZ8Z9GwktWDDIOtekm/JTdmzDhfd31mPtmw
xtLYO7WZRcZD1yEXY2R1winbPQ21IPeSGE4ALtS+n6bMRm7oZ/OogWH4uGSe54lJFIl9waPVErBO
ov4+jLr+HqMlQocZ4NAgpIjkDQYyw/T60cPogschsbKT6o/ridxbPURLVWyWAZcs7jKWumZocrFG
U8Tf+5bYt93U3IwFfHsWAEDtG41fq45IZmc54bfotov68hseTjk4wXDxGrBh286tB9F/SB6FI7/4
llZ8SwMT+ItTf7JMUW9blAmviEY6p2o2ajyQfPdzotUb1bX2yPOZg+7dzRnecJMe8yQRzXA3V36/
Uq/nQFLMeqd+DSqgilo9shjTUnEpIVVuy9jxngEOnFTXNjFfek+Hg2g6Bm+KiI76DGUw1GuXfdRf
nyFlD/X+GcqcNZX6DA2soce4qL8A3+13QZ3au0xP5wPggHxjIuzxqIp9kxYbM9LNR7uVP1pnP7T+
VtRTsz6QNMp3sJ3Jk1ha8qTjk77RJ725Bgw/HGsjlQdkk9ER1eJs46Kb92ma+mcg0PZ3T17KTJvf
2pppAhHyBEI5V89+0FxL4pllh+DCYBWvQ15He/SycuTvsqG6IjKHZdRy9luxQ+QZm2G7XbMPoHdd
DxPsCGyggzZ3rjPD2gajFl+RNvLWGXHXraqvPRMsEETn4soS5bZsBywjwo4rLD/G+MUfvfcBhqPl
2rhqGYu9nuvqV7YNFnQp1UkIiqdspvfGvomMbdP0KBIsDaqLavV7s7wkgYCKfkKCCiWwXdaE4mQT
3zw5y0EVo2xwLmfMJVVJ1aseRk7+iKSPizJ1kUB9X64dSjyOIpHvIlxv1kqAHabrY4XQ/30cApiU
BjgLJYTuzvLR8b30nnR69F5fZe66M0z5GbUN2Ob9N9TGeYYBf7kNKzs4hEgH7b0oK+7TgSRHq+n9
N2vQ1whAd686qk0bZByNa6RTcUDrsng31pp8anTjMWzSAUkdjLKmwn8WCR4qieGmV11VD3iAWBOq
/VN4Zo8BGbsIb6GVD1eW2Tq3YjnYJrhFUd5OSewsimLdCQjmJfw/sJaNnTZHc2ZZ8dG/kzLe6S1b
NlWnLusjUPhT3OV7VVQNety8IVsvLj66uSCpXFnmN5A3ndusDuSN12vrjw4oy7A0S6avH8NIy633
7QypT12kGrouHjdpFgVQLhhI1RltMWJ2HedHVezLwNkVcQUaQscbxw/Fs8eW7nLwAQGoopymaItS
jX5QRTctH1vSXWfIVME9DPWdbDvxXE0hBDb/zhgT+0TqAgn+UP8ODEvfJ03FlkbVqUMcF/IKzhW0
Zfrqc2ntgrmpjm1fvIAFhnruB+bG0L3kbpgKcbbNLx2xBYgz2FUckTGD8ro0lk2Z3ul2rG90skNb
VffeEFQv1mQal6qElKI4+8UX1V3VxMLQjyxa/z5OkpU6qIhW2zZu30MkbeVLCIfqfQw2F8C16/kF
8ou3bnwy0wmpf2OZgGL0Xu8/SkHwXlJz1YjKxUdb/0vp53VqkvvZU11Hzmm4Nwdy1csE+LPn++st
bYvgzr+5zh9D0I/hcAyHKT3BbExPIg3uunzqD8ixpKePenX2XlePJMwGkA10/6guGmb6lSrLuf+a
hQDz8Wc4BbkoT+pMHWQ9oaliZh0GYn81BIYej38r2258KPUwv0gGfCjfh/kYoZfatDWSRbtvGV8d
1FgsCvrVn3/89z//9+v4P+FbeS6zKSyLP2Arnkv0tOQ//nSMP/+o3quP3/7xpwu60Xd82zMtXYdE
KgyH9q+vd3ER0tv4P4XeRkEyVv5XPTGF83kMRvgKy9ar3zR1qz8KcN2PEwQ0ztVmjbiYP96YTgpT
HOjFS7AsmaNlGZ0vC2poZg8+ob+LVK21C7PvecAAr1Vd1MHLa29dNOB965UWDz4LFUwCsl2YpPZ1
Mwvr/ZDPxrXN1HpBbpjvGrUk+xpUfrXXjLBbffRTDeTcMNAsYySTq5igqCgOdeENJ1Hk40mdWT/P
lh4opxQs48CdRmxNToFpHNu4K2+rGChtYE9/K/mFfhSRP+3+8zcv/N+/ede2HMf2fGF5rml53q/f
fCwmcHxh7H5rsHE9OWZeXg+dnl3jbrGcw96W5DeWmnorJpzJgG2MSIcshx/VSeMjG1jL4KSR3Nzk
ti4QvBnlrR+7DRIK1I2BI4CT6n0Eq++vctU1X+us6XCfiZ5q4Po3MdnwJ918ytK2e7QgTd2lYLlV
rde1yckIoBiqYmaQVBktDfH85RoB92AbZrKBvN+JJ7AW2Xp2i+xStRZl+rfxx+pv42uWfhy6BqJl
YOB6GgQtYh2yPxF9/s9ftG/9yxftGDr3uWt7BpQv2/71i+68wmPBGhZvREQG9GL4/tQ3HOY+X6pA
ygJiH2p56jv+aB5KZFFlUVy894tkB1MYHdGLyJ6bK8I68GFTbrjcmTpMM5fK3lvww+o0COzl1DV/
9KqE89bXrLvqsPKPaFZZ295r59e2XU2SePiMQcxOz83u2OW29yAC46zac3Y5RMzNCiZn4Fw3yBuv
Ze/Nr4FMH0ZizA/MAb8NmAE/uNN9C6DheszQLZ3FeO5dN7rqhuqkSogETucf9f0Zn2cU+PqqCFa9
hfIjMBdrE9gfXbi0tYv3S03NbjYz65NDmYDyiJAOQcI+Hu/0oH6YRsPA4K0nluS1y2cJtU+uu506
ob/oqP8fAAs570Vniq8LOKz3lodJUFyKHMNUrv53oy6XNxZaCOrW+O9fpj+ppsOvZTU1cRi1vxX/
+VDm/Pvf5ZqffX694p+n+GtTSkAC/7HX/q28fs3f5O+dfhmZV//x7jav7esvhW3Rxu102701092b
7LL2r2l86fn/2/jHmxrlYare/vHn17IjLcpo6LQUf/5oWqZ9Y5nmfz4mlvF/NC4f4B9/HoFg/Uv3
t1fZ8vyw/suyLNNxTcPwDdR7zD//GN6WFtv+L10YMIpM3/YXBTzx5x8FumfRP/60/P9yvcUD2RS+
ztU6v1AJRYcmU3AV0GfPtizPcj3f+POvj/3j6fX+9/r3TzPTt9xff+y6pVum6fNcW/5z3N9nVScZ
TTT3onJbNAWr4QmJnXCo5utMc7FRmj1QkRIP0IvAiQFiQ2Nl4nIXelkcjnsbtJa57hELeCx7q3wg
f1H3dwQBSO4u6gwseiJDxkA0fbKCAFfJTbjVtitbzGSJouKXzXNCGPN8jXhEJpcbvTln0k2/E36K
vtlp1pOrYO+ENYJzGTmad5EFvtjjEuLhH4KupAyKfFc244AC/wBhRRY5jvSe/ZLPkUUEJbIOWdFm
Xx0nH87wpS1vhRcKJhuTVQO+c4K9iIhl9InW3/VmIHe1nukPWgGKejbIe19mBj6soREZ8RYaPQJq
EZYD4sT20sK4xKnmbheirDBvKmFN+crvq+g1iZzAxofFnOEOzIulVcq8vy7TekHQR7aM4fvkGQmC
KfdR2ahbDWgpTxDAq2GeRgFAzRyBLR9kQbObvDnWPukzSaV1IPANBOnNn/OJ2KeXAwIrjFfpsG7Y
aQUbvwfhaw3wfb313RhoXoAeqwkGoNmWXp19J5FdIaWlG022Kbwp1B/qOjWB6mmxjhAzoXNbFuZq
MWsa3mzIFwtmJBJoX0UiiuxNJiQGLpt0qNP0ySU/b6wxmLCxs7GI/Xv+yrHYDm2SipkMYPYCo/Ts
viL/70yDtrah7bnXjakPiMH1PAs3qehlayN6pWtvky/FEpWcvICY08pqYfrsu2lsvT3zp91f1EMR
il1hiHQ+Wz7xaLQ/PG8iAxqnVn5X1l6IWsY0GEIn2VCP5JsqkTio+UkhSuC4+Rzkurciy5Pq7s6v
Ew0xn1ZqMbLfSWW26xFDom6TFAER8RoOkbeWg1ugIRabOYCjvgL69Ko5WGpvCCINEo12Ow/b56LI
HO9bUQoLTos+xTnUlNr1U/0z/I3CA0YjkGoTTOJ9gbllnhH5CtFxHl7mQDbdFraQVu3nrIBhzY5V
d0YwyKGyki5hmY1BGon9FPV+89yZI0zeGDi9/uBZwkV8AeNM2b/NXp9lm751FtSk7UBbBWPmGFLz
YbZGIPO2Muh19+s4hwBqsFgZIC/j79QFN7i4hOLKhMUw3uNy32jVpssNa0RBEwjT1xSVmQ44+YxB
51etQgX3APTKti8N5KhaPF+BQc8t9HILsGv9DfamjbK3XUAyhy8OOuAJ2T07u8mA8svXAA4goNJB
55tIZHnXDb1XIbeGGYbzCOg9HB6h9PX13ZTllXXZTx56KXFUDDX3Rhn6ERyYnlhQjAqU08ZfQG3l
NsJio6F5L70WGuWlJrmpAV7a9QK1HpARevS4j7grABDUbrN2TQFmXUuCrL6Ns9kHahWAOWpepREv
ychAlgb+VsGMsOVl4ki/ja4LnBo6sg6oCyRS2wAHEpN+W/thoBW7bixQsdxKoqIIHYTgDFjKdAIe
tbaJIrQ/7Y1oq8FD3QAiAeLAcKQ7gL8lRs4turzMlp/iCrENuEWpvo2G8ssQp70Fbz8F9Q13Cjjr
KkWYuPvGyrTGfRPRFv0BevAA4Aj53cQ4WCa/nZQ4MmTqfeTA77JWcsjBn5J7NweEyxpvYpJfF0Mu
tJ5fj0QnkCQmFKdjXEO4v3FcOzIugKI5iPfJvkBDZAly4s+yknaXgobWRh1S+U26rFjWph5byCQV
6Wxua3h+/eLz1qQ7YozaxA8tc6vnsLZd+HdNTkgAgTrjmGYQCvRNLBsPOOEggZdtYwfLvnCFBXzj
rkeEVmyMVdrA3eE5bG4CEY7ptq+tEZKCadbAzss+HzQci0uZhOvMSpvikn1jOZ/B72vMWoBxw7ZE
/QvqIpMrmjdetJbo8vU3uizd+HmGt9btJimNdaB5+LhoFgDxCphSCOMdltExBbTjkKXM4UtafTFr
j0T08X4pkJwFw222VmdeDcmsFfucFQDuVFL6ln6K6imZeGQ2rvuCJ4+/RTlHE3dl1nloLo9YEWwn
0bUeblBIX7wA1c/Hu9q20RMeXNS5joMvzfCu9YI+PUIEH50NMGnsOaCP6e0m7xo9eerBro1vVeIk
ENatdHS8U4jHDt+zZab9ASwrUBm9mzUyyEkXLE/DdPTNi4wZE/Zs78JSXwnC4ah+2f1MfK/lmXwo
LWvsb0qS0eYWoTkzXs9l34hn7mvcqfUI9Y4Le8j6ZDeaRtwgZR837U0UGJpxtPM4TD+BIgs75vsE
rhfAd8OdL3jb0N2RnTTiKyEcmFyyjDPEhtmrmpu8tzU4GdNQVfZatzoNw0+o1ERRKva++9Ac5U3i
ReEbM4x2jvBo95HWKd1iM6Q5lLV5DN4CqIjc9zFr3g6Nur0MoiVrie3CZog8/RCQJ36MRRQcbTvM
rY0xmuXJAIjmXLXIliZkqaZ2K00WxSsdAybE1gaiz5PXWseuF9otm35+CYUG7RznjuwRS0ogJ1AO
w+NMJOturJsCksZsFPsGWne0tjPgcCgTOHh61zlfFPRz6A1yBDxUGrmJYClMgTEjt8GyxQigwpsj
i62hPaaJiWI1a7eyWmlam6MVYUYkvYjRxvkK5Xh+z3WFkTfJzfYhcVHPxJPDRbtAyy64E0uUpZxa
3BOCQToeQQiYFLqvFf6hjstJ33cBnrh5XY8P3sSq9Zg5kELXWV1JlNfc1CNS7phY7jZl2B2DBt9n
lhQDQO6ksZ61EG3QrTv2gbGpmBbsJ6RPfP2xAHUa7cKpnL57k2Edq4Jf6GYce+OOuyk/YtSixdc2
YiVHiUYv6gWx88n3tPbCFCau3WC1vgp0UM+NjR5klo/JCUJigHCYb61RuOyPfd8DAWaHZm86wYeJ
7aTHHLgZmdxk4qz8WhMXiVsWBzOxp1sWcSYgmt45MBGiC5WO2UHXSlwpu9xBDibOwwPzT/Ts8kfZ
O+4wgi810l0ohmST2W2/T2diUzJLgWQP7Nrsyt8Aml8FvpbwKNcQlUD24iB4QwcD/bF7Ky5YeVlT
Yd6R9MDSN669M2yb4MnyCSdbck5WoyQsCE2HaGswwdAoqnnQ7kTDccOTNOCpIVhWt89kwcP+RUt1
9Jo7BAfKrT9ZcKjHEjfT29mVBhoAXhN+T0uPn3imtx50kAR/FLBb0JoO3TTA88ryoPwyOfZ17PTo
n6Ctei95CkNin/UvA+geHW9xEe06HQQnlDN+e32Oekdi27clj7/90GfWKvfkiACnj8uc2VjwqS0E
IeEe2OnBS7Rio42QKMuoRrUwh/iy0lKJyF8idLIeGU9dlLWyC7TPBpxBqkX51Rw/W2Ar9rKs2h0U
jijfBmkuH7WJiNpar5sYvfPOe61zoulB6iErZOdy01nxV9OMasx4cGZO5ik6Ywser1jERGukhIEA
N/pQ3NY58u/GBDfIyvxrhMOtvYn+zArPrTctKr7VZQg6ByLuAiFPPkE9sHbM6cBX61DunaxFxMXS
yF7UxBabys7hY5egcph6tQ3RyuRs9Nawy+MO7Dbw+F07ddPWzJMvcZ2OWLnonsGCwnf3JK/79RDb
/bHDeWjP4gTlLeCfB4S/EZb2RtK+2vBgj/kjq+38nFZ6tlhNuUcjcaCtkhjGBmjCrAKc/4R/fdkk
rxjguGs/L+/TFLPXug0u6gllmmG5A6SZvgnN/9wRWNCeKqyD982IIM5sY8nSu4jS4WhjIQLSAFZs
j8KN1o2LGgFKotHWCZxul1vTo9n1m1r2B4Ran+oGQfjByOHkEx775A55c0m22d5hNSfvNSaiz5lG
ONsvg0etQWsdg5IkPjqVhZc872iOKvec80w/IKAy33ViTg8lXN3HwINOJQSCAzLTe2bMUrtiL+1f
NZ6dIPTn6luCsC+GnB/iwryXBjptfmj4GxugE2EqVibJeK0VePnM6d6pNZQzrPgbi4uLQDO/WmH/
NOhsppz2PorLu7Z0P0lWPADyW+agTyEDQBy019D6QzJzZrHOdXmH4/I6ksPn0jO+FJF/22RusvJQ
SowxfCpD+wyUaSXmt6rSzonhX0fzuGHThOWdvWk05HwLR3xPEmxW7dc4rTclj1tkVi88W3/M7S9J
RA5vTu/Y4K8D73n23U9oUn5JpP4Yee1nfny7+v9ydh7LkStLtv0imCGgMU2IVCSTWtQERlGE1hpf
/xbOGxyerDKyu0dt1vfeAoEEIjzc9147wrbUsHgqYlMS+1RcjsH4nETTKS7jW3q6z5SOnoZjlAoX
fwfWaiu4ygKsPEAT9deW5S5U9h0vmGJfMYkQVnOspE8bQjOGkpA4naj6VHPLRZRv+FJu7Bpx2dBB
X337UvCextuayEjUywsTssFv5hpnonpHZXVF0XZsejrMGpliQo5OnKFeFhn/vG72vxBY+l0bHIRR
hB5f7BF6xENK+NBci1dctG44aY9CRacctvm1ndmXCTJHibMRGa0QYiEfFAyxtzq0R0exB6LIydYy
mtuevDRWddZxZp2kWHHorxCH5spe7sQJUP1jXc4vTdLbHH3ri1XDMXX2o9VoV/ViREdLlkFZ2fla
b2avoCxeI4TubWM/j2lK9w3Fl83iIeJ9DECptxQnSJoNcn13BTEM2X1clfuh3bZVe1HBczX6FwRy
BfDUqu44o1zLU+bnmOaWZbtiafJ2Oxaqr8XPKbhJiWBL6OkKXYLYL9YR5WwdgkZzO9n8UNXWzyWN
YyHZ0w3m3W4XQfkozLtAi4HKg72h4gnt11zm8Kc5koFB1Xgtu9wd6WeUcemWGAdDqYSc1l236NaS
8jojem3RdCedwbvU6WdBDUKr5oJ5OqdR6VBh+JTLzG3UO3zerlCvW+qPtH7D+oNgYjCfKmlvDemd
aioXLAXuovwG2HAn5OZZkXmJI9yjOeUPwdkEdgTbsP6M1dCJE/wxAr/uJdYNWJdYkZbuUR25vzEt
dmklxTBrge8onCbwNdJZh9ndNmjrZyS9dtXtpaS8HZXdOKP1nmxPGQGRMrTvl2E7cWQdpPmqskmA
Z6cIktO8hAcTPBVcK+WTXTnZkPi2FzXWZp2g5Qw8tAYCKZ8bp5SBjvQHOB4+Im5fpIkXJHTgh+TB
7CpPsvdaZH/YeTjvqjDcDsuHvrxBtAe3rFe3pNCPDwSr6UAzay8Ul0kGfYq+9pxQ6VqtghBVoLJA
5JhAK04uCU97IhpYV6tbgf9R9DbadeWgQGpQAPKUxkdYfApMtxTmbo2eX5cHqK7JVTrtBX4YY5p3
Wn89E3PEuraJq1Wbw742lMB4sts5DD1hDbu0JbxgIDJOUyAU9O0+hdbDqQU0ExYLhcRXBDjAAgX5
G/wq4F5H5tx4k5QbLNJOytHAbkwYEy0ZEbP2iZBqpzGtktn4ZbW8HSC1wuSoHPQwHOfnhy5i7+Wr
iUPN5+DJ8iC5M6uHprT7vKMsDvvukw7TJirCox4bGyl6zsfhba4j144wfEe217fHbAHHDn3VGIVP
2PWjih0+VD+Fso5ITMM1q/DWQOAM3diPZcOr4voer/0/OCoZ1YC6FhvvtXTT08HIABsrCSgirSaO
scyBmswWdCjArKNSHVhit/zJGzgrN8l8X00ZJlZsa9JwxJbnaP3gKDn+XKH4BAxxbCHgBhZWV/XX
MvJ14FOAPnDMWyGlFjx2XCAO9PzXCc5SjB2obUF4IPpyemg86MQwlI+XCUKLsjROVaShGuwUxyzJ
kdeGC4tfEWIGHn1jjUjCfbUw3CGTQ1avrISdkP1IlbcD2dDRvBwluqy2PQUbJMY+VJMISyWndrn0
6zU8yya4i2wA3yhfRC5Odg2FaeKeJO1oxd1lw+xJrVY5YX0Bqt3DaZWsQxRghBW/eIASXBaDH+Fe
t7O7SOmRteHLBy0tZ6NvqgVFvI1TsvPUbt24zfssVe8rIh1aSpJQsq+TgsLNyLw8CYk6st+1Lt9C
VLKGxqGXMFbhJkOmKeJsO2JkV7FdEC4xRY8p1O0FE+akvhnWTV1dccSNtMZPDKJO1N9QAnUZ3G1+
R2jBBakB3IbYLtDpG+uu10qHoxKJdm0hiPe7bhKmPTc2/BjikJwWA7RB7dEpSDXpZFfDbVu+D+OD
QCoMxeyQDs+tfUVetrfauiR0/S2s07Dc6HydAMaoqkJvmSqCKIi5kxUn5LRmSfJNxRdeWt3vvNF2
kVlc0MkHv9ER+jUdxiY+tLwElUJsbGS6KH5uSqW4IxD9SYqoQNr4UDWFw1rsTSEEczPxRv4nag5a
PnH1xbrEHYnioXc7BOqRXe2wcxO7zVoQZ6ewTi8aMpgqUdwZafRGz+06nzXXHBbENzaOOBS4b0Nm
XsfN/Eh+HpSXnEWpjZ4Wto8YeuhGGC0UuenWxsAQT+HOrh+L3noaAhMw+GzeNJNyn8TTEQFOwoo6
RF7SYWCHmYz7f8r4KsDOYlSLlp2iBCOP50429O1oKoe5Wi7lPPjsJQZpsj5x+wRUyS/2bB0BvP8W
Ui3Y+EigijhA2Up9MxjSfVn2+OrLa3lWTpJGOFrVXcjxcNNwFIN/vSV2z9X0dJcG/T4fbZ+em0va
RrSZhukpgcJaJWCgKRXpITz1snRHficEq0UHXLlmPFlkvTbIO8bwerbfEgJqpazhhPRMyeJDRyek
EUVIp3WuJfpjnGfHAZ0kICW3VdAjBvTTkUwtkcNFdzpvjzJWTmPFniXfldHkQ6C/b7HFhPpbpVk0
io191w8IotRLGlAUMWN8jVX+YdHku1kXj3D8Ys+ExZ5a4avFL4pHep826kWOSNAeqEECzGu9Tk2X
UU7U2a1iTukmEwz8IlvvNrmZcJxflB1qM0+p40MSigeOWi1wg21n+PUELYEjO2ezIqz2ktW8xJpy
CuferfvDpNKZ1aOYMte8TPLnBd+QM0cy1TefUsuOqw3Xg54/FROhI5wZnrJAfbPD+ZjE4jaGig5p
4K7qlh0S3E1NpJSN5eVBI0SYRG8gWHFovNImfc5L7T5NcVxNAWmhQBoaVhw70B6EYbx3U3+VWzI7
NDKEnob7AnuHgJkGzn8XjVc8+a1o+61s4zxaM7wZMBicVCrZPsWpOWzqdnmBAeDKubo1bOV6lHq/
x10xDc026jECVM8TG2ulqLs4jW9skVabpon2QcwsSwG52IXhabANAgdspIx1Oe2VuSOdYyiMa7XT
ADPKUfMAke01HuqTFCenNhIXSCE3yI9cnoubSR9FJbk98Jmi9Cpjl4G+zKfoZlQJyxmSl1HW4Tsj
xp+21jRusb4eK9I6gwgyVKtv9Li4CDW29fzSNO7ZF12VcTPCcU9N8VO3pNlE6SqsyaP6GuwNhjkQ
zwGQbGlw9GkdDJGzoFs+uztHuOoGyk/ZqK5eyW5Yaldl0l2SxbApOJIQeO0w+IHhMp9mDSQTuc+b
ReUz781dCTSOk2F+NAwFaxlwXFIWoqA/Nf14iFudmn3yjVVAptKimd/kejlBTL+bpeCeI7SzyPWJ
0zXNMdslDI72J03uGM9XxGIPrgfR2kOvd1fSkO1lYjHzQr5flnifh9Nnbh5MKfDKLgEpZO2ISTwg
HnHmnllUUj/kVgJ2iyaNMynFb9QWnj6UTxhI2EmGQzKApEBavHQpdFT1s6nnrcrWogAAg1DbxkzV
DJaLvo28YiSIgayteVw20Ee1JsaxIwOjSxxIzNQd1NRk0Vtj9WLCTSOhxR3Bx4yxy/F2wnCQVb+Z
27iWZh96o7tRpdqRYU/PYArnAD0nR/oYJBOqwhMxYvDVSTYRGUXrRZVgpCRlV0YxhiPIT5ruMkoS
mJEgERMSygT02mX+6FRtv3Y9RfFsJs9IaDDZxlsask4rX+UA3eByLr26UTi+B/aTHeExz0k3gatX
6H7Jqjzzyg9xRE05HNKF6tv6sBoy45L6ZmKLEGRBRaAIOXb5qQ5N0ZKMlxylOBZ2a4T5zelS6BAV
g+IqEMFJNSOvwYCF7KPn75aXZgstDid0dqTJcjIG/XLgKlgB6LoMG8y1TpCuIYbyNkhIpO2l7UjU
xIrq0wcKrLJmhirIpqJ/u3D4RortK+AMfJTfOKHkT3CcTsmxjBw5R01oe/a4J7tyZyfYMZuKPA+G
ojlIQGUB+BTsS21nLTcJ0ZrDR5T+ouNIgXwtzNzptVNk7jjrcFbco2p3Zm3X9JjcDibpHonVOjJ5
5dlYupDqN6UdMfu2gai5NQxYUYXXZb+VcB82MVkk8z63GHBqwN7Gz5hckbQnotlUPFFRrvOWDxD8
5JT2rwUmFd6o0j3V9Wva/K7pfoY1a5wcOJJ2X8Lpk2zLJQqarDzLr7XjoqjuCkRAFM7tkTIXvoX2
Lzl9t/VPSd8mLP1o0R2tlS7jLNlZ+V4nF7IjDaSbrE1VlddtrkHF+p3O0gY9yEZudzRMLpgYHhco
ohV0JM4G11rwHhiEAFaRm4bWRWBPF4awnbpEIKPR/afdhX1wfjZ1C3l2tc+IDYX+vrCXpss7UYOA
9WaWjPVYTcaf+k6z/aFtacfLXpy33kiR0CCy7+LQ1xWam7m9WYzp2NtPIJLcBSGBOT5VHXOOiuo+
R1GesqDoPMf+qJg3dITz6jVQsn02ESKy6pSB8MI1O0X8aw30QB1aHEXwoQJVWRXyMa3ibQGXrBUF
xiKCtXLtkCZiM/a8ipwSasHEVM88U9HcqKOqmtjNB/ugq8E+IQcjixWvDwZPWswrVWu9as4PswDw
3yX+rKbbjiBREr/6f277GBqBu37TonhKDOUi139FnAmaFvqVduqrbc2Qua76oznTdJVTPms8lNdJ
aj4SGhpscrpW2PqKI+Pal1wiq62sw5dJK9EjNUgIhvZVNQBLZqVeoMBdGnxW5g6d8maolYMW6xey
bWuQtvrMK5sWNGpfQmO1Y3urC+UuR9FCKd3e4rVvLoyiRLcc042cEzCHmPttFOTyq9BBKVr5MVQW
rB8jEsBqQU6wpOklmb6vrCCgcatDp8psNtas8VlVi1uiwrhWyfs5xujMPRW7DtXhJBzQZbQEQYMM
uOIT5YBS/W4wQHqO4S+74IPrm5oGrDLrwIwEG44CHwU7ZRzsOA2298HYRuZWJz6wvpoUNMGoqXJb
3wvYJ9TfEDhZyitoV3m0GA+LXBq/p4nJB7ENaYSDOycIhMbt68CgpjFJHpZ4pWCFMBthdYV0saez
QpZmNu/G1P60c1qbRC7Jo+aOBa1pSxU38lSvFfkLirFDPgU3EST2BBnDLBs3I4EqQTQdkKrBWaJW
GEMZKpZ8G6km4bPDIbZSttYYOb4Ke5kx4FUSml5rLfcinu+MMd1LffYeVdq7XbXvRm/7RIMhyo4u
VLKg8n74aNLPaSaaMh/IBIoT/o3WwyeALpkjAWBhYOSaXwFeZuLMyTF00cD4ofI2JNr6A+4TbXwm
pv6pal/QoJyCLryAd3NMG4Vh8nREkfseLtBLGn1tWUqPgk5/YFckj0MBnCL9XoQDPLVwpSLI+TYq
K9jj/aVM6slozE+WmOnlm9NTrndvosa1Rd6XqedrTidSCQC8RuSZpeXP+XAaWRuylQPWqECa1Cd6
o6Fb5PWTURUJAx2q09kYaNxJ+uDTguFrw66xkZF8bKRiYHsyRtwOa3AMHEc7rOBOUOjBYjHQ+48k
FM1YyTfJ0O2kmpALYOkjxOIu6rYN2YqB9awEQJvi6NbQMOATQpVk8dYeVH/p+Guzz06iqpOotvh/
KV21ZaLKXULqUuyTBJB1wTUcBZmros0XtXaN4MCJR8yEJQAfhea4om24YYfF0IsY9gbU4TpGpShL
b0QrdkmUH4SUMgEnD3d4W3IZfH3FzG2BoBgT+x2G7NER1nTNwCzFVzIs+q4nFcvOowsFExed0yvg
gU5R0ykk8UjtE/qt+qmIs/Wgvhy6kmhPdnOV1I+2MPxYmbYBgQcDrSuTQ5WZ4PoO73lYJFHJp3mN
Gs3To8gZukSZ8UkPmi6Q1H0YwG8A5ntGNtwsE+mOUc0Ekl39Fh2tz6b0izbIwVYq4l9s677iY6Qt
oD/IUc1QsjRm1F/SuAYqYCPYSIpEsJjS3xuktTxPpt4eulFRr2J6Yt5SCf0mlHMdO1YcbhnsrZMX
x+oGF91QcjEnVkP8XNXdcPg6gU8bf3VdbF9LjZncS4liuaBRSvq905YZ+8BcS2WnXwB2wgH0BlUQ
apnxwEDYv7UBYzKiiwpZuSpjVkJoIDR+1GVKCfnpc1dSoaAMsqp54ZjFoStI7rvSaij6tjmuFCPl
eWQ2TTREAyfCRqMK0u5RWQOLslDjpGBGOXzYvtWIs2YZHQlh6lSYtfIQ7BV5nq7NMg5x1E7l3sRn
e5E0Ro+xlGZYNrGkBNJtzvTcjTtgf3M9PtRFkuWOodJMDQoSYANwoY4IWADVEaa+yKP3kZzwHbjA
JzDWwV6vCagZh4ZaMNROixoMW2XpWwB+YcoKld2FHWHgY9Sabj5H+Z5sHOF0eUZiQw3ChqTl6tVU
Z3HQrQALGpbBTT9By2zD/HePktrRbKIIjKbZ5qOu3jSaZuP4HAkPV/tPkSJCWewFHXBREfBot+YR
dCjyNDw0D+VMhAgi18+5o+rseCndQVfzJ2RZ8w1/ckB/Ig5PQkv7LVIVFf1N84vJFfqMsGdXp7Vc
OnHby+DckJqbKzJyg+Kl9OI2Uy7rRK1BryRU9XpM+hDN8sRDokXDKlFsN6JI8+Fbf+oBVCgiYTKX
NIGPsKzV2s/M+qHiIKfH4XItm6iHyAxuLBf7iuJ2oc74Qsoh1MMLDvcmIqNLs1KvZYNqvsYTdlXK
lnlrDVSvgzUeGWs1sK9bTrqWcbHoKbELBjCLItSqWyrI3pNqFEVx3t8x79fdHpgpPL8l2mJY5+Qj
zQ2dFpE/hHpkXC06b/tkZfwko5YA4pwxQ9RrpWVGL/AWzAsYw/ldpi+1L0JFOYyL2QOnqnvTNadW
RRjJHIYUEbAnOM5KnK2qDpnU6PKXygzvJGIPKH3Svt7qGD/4pson5jQSuKusXEEDa/4XyXRJtWTe
RFACUSlk0GLGXmeLgKLDEQZoA2UXDWFAf9Ga2LXZLvj5ALk3cTfoh7kvrHqnV/FyQw0xkqNsYAI9
6t00w5DFb1D6Ii7UB3qIxQR0uwZEwfqo1SaJB3GYN7QOizjhlCKPCEcQhWSJQk2nzl4UxIKgp5gY
LqAeI7RNdxjGca2GjbbWPpJigI2gZfARL+tF1xCqUqJJjy0am+RhXvjvHGQlRce6GYaIr9NSwYnD
E0lHCuM87pT0xkhAye4s8rMZ40oMqEpOb92kntBbTZ3XYFLVTmZf1pPTqCosZeQevXWl5akS32V5
CfdgDgZo5SrNNRaIGu8czCqEvFtUn0g8iPakSaAOOl3U3FqeWiipgrAkm6RA5CBVQyJAgd1YFq1+
Ucq5fMgUVZacKB+bt2xNIkns+JPoUxlSsJUotxYBAicaF9oOqZu0xSmVOpqqh5eQFzNqhwgPo6FT
a7XJwnkrmmqnCBv5TkbNtYE3EUPgaeT4F+mTKZj5tjiYWj5sWHojZk6Y5LJWS8m9YPw3a5XlT5ku
eaRl0y4BacWzbFJAuEVeJmsfsYaVFnZOmi3UTCnncAHJ/UKBJjpv4GxQcTUFCoHM5K3DmXi9WDnj
slypfKNT008zmtRdL1uqa4TIddmJBmyYqjX/7ieBMWAouu62oxy9sXA1IzoK58Ns0WIsU6niYC+V
pHMALtkLlSiRhjc59eSuiDVvsULsGCS4uyi/NNrTWAi9RmPUTv+sIzeGusuUyTXgSJdwNnvoE8Im
clSplAyFgQOds50ZL+R9BBE6R9R5yNOqj7nEPQhFRbsPKiO7XpLiXWnIksK9wlKfsV+jEI58TWbn
MYoRwgEkSIaJTXY7mIJhVjMeprBVMJ4jHiabgWCZbHyzDZo5RMtBjGANdKDH1tQk0LlzLSUpVFK0
U44LAJAW7T05MirqnoU8T8tgTB8bL6FKhJCVdzRmWZpcRk5s0XaYX09qoFLxokZiTLYAIG6QVjWF
8QhbT3XQ+MTPmV01LslM9z0Hho0eUPvHBn/cMNQf/SK39xJY8aPVBfdl1KTXUm52NPQaPlOU2GPi
09jMd9FMi7MS/UaqwDAWlM+DnBw0UUOIZvrf77D33qC0BeQ+y7b4DJZObAnFeK5UBJ3NFABjsvVq
T4QSgvQ0QBqNgCB46nIpvuNl3OrzuvV1BBoVURYx6bRfR22+h+2NI7CM50OI8tWv82qgQJjepTxQ
nCXgkF+rWuEY/ZqSYqPi0nV+8bCLLI9tGPVZpCV7gLvLc5Apac8HU4vHWe9I7Yl0dZuyJLhqSkdt
6W4sHOsW0ByvEvNDD7TuRipjcGUo9hMvBeK/qooGNbwwagq+oawbR1OC56DoCzZh8aKW+I7JUnKK
RqU3iz6gS6qPhrGHM+oR9uhJu8FTNO7bItLeDCGaXQuV7x3wWhjTuaxg2E7mfTdEw6eMUB+4cst0
E36T7IQ2ET4pwXQe5hhEC0szLfDdaRuBqdS3mGI+zaQRbkraD1P2HtCommqP0ODzvRoa2cZSBzT/
ci/DNWq6+AOt1GvO8YrDvxV1n0DecLvGU7oLzLj3W3SCGz3T7iSp4fSFvrhK/LJF24bIOh8nd2SK
51jGIB6xP1VuKRYagtClK1cydKbrmS1zw73odK9uUyvbSbLJuZSN9zEKwyHcj+HIa5kYYfVMu6rY
CQvKLIPMa2s2PiYADLRMBu06wGa6aUrlNReBxUkBjafTh0YFapfEn+gmw7DN08CycEy6BeIFKLHM
hYFG60voYGZMzOF7y+hjgm6LHPN6oTIwqK+rZeXjh91tqcj607JMBBxHoqUbtUj9W9fhBZW0ssLw
M9Y3msCYp4ID2qoteoBZyaqDIRM6IIAZbBpkuW4gwY6rMujDgyV9SFNH4llNPqsZVCexwAG1Iu2y
kxmhhFpte7Dz5H08J5Vf9AKkHJpWwWm6eB846m/Q+p2WPhCeQhF/wMI74w/LiXClheCKAmU8y9Sl
3qPaxg1VV9YCrjCnhIsiY6c29X0UWwdrztr7tCpSD6AwKqKlmf1+jVVOEO0/ATqk49UW02dQFAy3
Aey52TxCXcpDWwfTvHaAZ/mt73h9K/J6ORyOnxrHz11jqa/sEvo1J2xSpCNtIo8iWhzUQcUuqBGw
OnpFcqfPp5kdUClxFqshjkQV2SNAaOiIC8pYswwYAcFNQ77FkaUcyFZXe4qBGs7XPmjx9m+yhslH
HGvaQ1KsfZTRiFuvD8nhGjFXSikaeBY8Es8KWLYTgurn2bT47+FwoaZTCVGh7UJrb5dKjQFLBf3J
Jkam8sGw4WmaOsDKYUKbfG4RIBMZwwi2zFEV8W2Vxvscm1hQ5RXszJp0ly3GsaxUiC+FCqgtSWzz
My/V+LafyeZB4Wo4Iy6NQ622KbMDdhRTWmnmqZI4ixCffZbqWA101VXKhWT1jgYS/Zsg2oxB9TYN
/Yp5LkPA4lYJDw28YX5lxPRJRN9cWnEAV2DqMQ3MFq94HdnIHCrQa3dT39ePNLF7R1DUEl9DQGod
BKhtJklw3IZKd9nibbV6mZ01iUtyZ0O0x4OiEHIstEOGFHpw5DjILw0+qrsarsMGN4LstHX3WkWU
DqrcnFpruogUUhqkGCRYrb1I4ETfMfchWc2FhLMj0EiBzaZqN2tEq81F1AvEZTRZFQ4k6zxGJ0Vh
sKX9NMbzvaSWzSkzh9QHRNYaThYo970Jj45UFvDVwUtl6HfSknzSBeOOOu1mqaz3umWjCcdrutmp
zwiV9D2qfyRVIlsQK5SRHH9wvq1R/pctuGiTw+Ibky/1V4t79IF8m/QEF5CAJwyeG6uyQq+bg8bv
R0zuFS7SfVNLnKZhwTxWndz2bIZSoF6YWZLKLDLasCtJ+8IPInVmnXLsQaI8SrZ2q7SrEl8J0z1/
EGfw2ao07Qensvi7swsmjG6t3i5d/q+N07ZrAkRjUoh7x9hOrnCLE32X9CHcjvRIfeElEGAO/bHd
hW9f3G9/MUkrq0P0i0kaYfJ6xX8vvZqov5ikDTNXp6nUArdyueLVevHysDxNhBZFu3FbO9RRx5Zw
a4e8ITd0+JpCQkYtbzzWx+//FoHB7tu/Zf3Pv/wtgWoPpiaIYIg7bJgFWeMjAi06NHVHEmB3lS4S
RuGGzpW8b829Yv/gW/7xD1jttl/+gKoLZPiJRu6Ri8eC7UNZiDGruMRFOkwBLiXeyO/v+W+P31YN
y9BUAxWhjLPw6xVTdFNKTWSJN3Uw62jWQQz+/gp/vamvlzi3wXdyWhm4hTxtq/rtNt8aMlwDb/Ey
z95nHWMY5Qdb8vovnr9TNs5v08B2b2vy+rp/eYw2wa1BHaqBS3UYA1UpiaI2W3Mn5wTYlvh8vO9v
cX1I313vzG5OoaCJwAR+S9LXptZV5EEWySfv319FrP/Md5dZXe9fbmuKpcIcsAu6EHfcxbX9/CY8
SFfaHsWvcYKrwjdBQLR2a13ZFz9c+4dbFGcrBEgf4nQMPo3WMw7h6+ICEt/bs8sK72MxP9KSDd3+
h5dT/HTVs8WhrTl/VMSrekiSfQLnCFv+JOLBhW/kLCh6kU/1rkHf54cLK+vtnD1qC9aYrhqawPJq
n/2irTXIodSwKhEOCkh8kyx+WjvaZ2jzR5CfhaSTZv4mvw/mu+iWKpVXOfjpw1m/9u/+iLPfW5Y7
yTSiMGY1GD3NEZtG3+db0Kj70jXKveSa/9+z/R/L9ldihfhzNbANVTd0jYBtYeqrz/jrG9YEVhoN
Gbddzhvm5eluvCSzdse27pIdzmlrI7nJD7f558f632ueLQ9LSZgwZuTATQQpxcHkRjLB7CGmpOiH
K4k/H+h/L3W2LoBrtcoORr+7BgeXt9MHwhxX25DGVDJf/h/c20/P8+w1MmPQfAkp8O4oeVEODpgw
6x8+zL9ewmDnVm1bVfi///3JsmWQSjJMGTh6eXnMmW7tCUrakVPSwJr2UBfjut21u+8vewbYYNfm
SX656tmPhiCmn9G+B662nS7abbodfcXXdub++8v8UZcI0hyR7hvwUUyyvM4uA7Mhje2Am6Mvdigw
XTVh5ysDm3FUbFHB/7TKnRFbZPXsemcvCNFONEdbbivZx7v6F+NvB8aEO+/Tu8D7/tb+/NaEzfV4
hoSrKpYtn61tiVYLqaFIZDVfgxT8+TFymPh7rSuMo+w2Tuz/9Kn9sZyeXfKsvolpf8kCB5yrLvlN
TlaXmROUIcyfbm39d/6zcK3X0aiUNI16xdLOXvuiaCVqfHJ1GPV7qht7auXFDhN2ly4tU4IfvoG/
3taXy52tk5PWm2RfALZfRkRwkdynj9Bq+192Gb99/6P9cKXzOjnKk1GJEh5gVZ5gAbj2GDsy4dDf
X+WPj2t9fDpHQNZigbf47H4yuSGGJh8DFw7d5RzgtW5KwxlalJOMcdA6zMtj2cf2+5xG2uH7a//z
SZ3/doYMY0LhifIjruvNlyIjzkezr4jwdOVDQdgMoPgP3acH7+EY8XK0ahs0jPBknJ9ezj8PIdz2
1yuvD//LlVN8toBILbqsB+sms7cgEIWLCoUaA60xHaetOCxet40O1k8v7N9+V6pO3ld1/RIhZfzn
0plqpWlU8C266p19hxkc1oDHquPYyIUuZpcEsZ3+w9om/lxs1vv996JnX+Mk9LkLai6a7e3nys+3
MrHYDvFlfPlyvvnhd/3pFte98cvTVRJkrzVJ5f98k2QrejYYJyhT8mZ1qZvO4giHUJMtuISfLr3e
yJ+v1L83evZKzW1OD49sCy6N589JfOt6ftG4V8FjhXT+w53+9FzP3qMlIcixmLmctkVe7k078Us9
hE7lxHc/vjh/VBT/vLP/3trZBkWqkdEWEu9s5y++7mc+SWD72h19zQe34eZP39/b+s999yTP9icp
hB8Q5/yIfSpdBR29z7BBKpQjMfphg1f/9r7YwBmFTE64oRtnP5pkgVQtAZi5i4b1qbYvbGQJG+ZF
1N52tTVCvIazIRHUafa0YnqRHiwp2MmWve1HeYGBMf+2Vb5Xep7whF2jeQFeEDhtpfb+1DXIdRFa
9oCD0f4OMyPIKXXp5V2VmPcVRXnHA01ccCiYpY/Gbja16YFOQncxY995+98/VrzLa9lryBoY1P9+
GyERCUBVYpb1zMTRg5QtUWQQgBH89OWHJsP63M5/wq/XOntjsBvppE9VvDFjQkiVrsyQ1yT1h8Xl
z8LJZiDy7x2dvSiE+cWgAPj17I4sUBE5snI3TpWnhM2e9t3/5QvnsQlUgOvOpZ3tWN3cINEMjHXD
Lx9lL/XwdBBa40nbHGTj5sdzyt9WlC/XO9+HS9qUuoF1gOsFWw5ktILvanfwVG8GFk2b1P/+Bfmz
h8GNfb3g2QZRwevtVWLFuKDKbhj5enJDwJ7HkZtxC0OKny741x/w3yeqr0/gy3I9A6MEXrSKIt6T
e92vfEZ7rnpFotia8sFarbjzjnzV/E2++v5e//rhf7ny2UZBjrLBPsGVzVS49hRtJdztVKvu95f5
s/F39kjPFhharMZotjxSeD+OX94W9/MrKrxdvU0UL95OzuzObP6Uwxz2CVJNTwh/Nsn2+z/jL5+j
oAxXDVuYss3+/9/njCWK1qrNCS3VtfFg4pTr4mD84ddcv+mzbx4Kj05S2PoWCWX9z7/8mJYsIW6a
lwCKUuKrk36FFOaWXWofmfIP9/OXX+8/lzr78EsDXYEecamkK54Nm5iodsje1Nr6Ycn88/iigIwy
THXFXGpE9px98kQ0T1PFuIquraQSVOeYNApsp3UJaJ+AjNCv/LlX8GdfhqvapqzpRETT4TPO2lCo
xfLR6Llq56Mf3wJxvNQXt39oJwTE23JL3qqvINRBZ0dWuyM/2e7/emn9508w1fXHNAGsnR1uBpmh
HtgQNkZm/psSdBiYhfyaqVSC3A68aSaL+oea5o9f9eyaZw871IFqjQG3DUDqV1Q9xvJTUKqn7z+F
f3p4/3lNlfVTkBn28znQlD9b5JICClmR2hSkUkvEdncZpN12NKRDXLWX/UgQRz8/F+H/I+1Mdxw3
lm39RAQ4D38laqyq7qqe7T+Eu9vmIM4z+fTny/K5x1KKKLp998Y2NlCAQ5mMjIyMWLEWl3zaraQb
YtPuTIMOc1zoJC3PkUzDe+kBCXKhtbBohQ7MyO61jMSjN5nLq1vd8qsYSuip7NqVu+vubMK2h0CN
y/n0rFeSvNuzGWdwbukMpQ4M6236bP4ZT153prUHetXo1krFS+Z4YZiOqUNeA4nebSiw8q5TC9Bu
fgYkpE9Gc+8NgNIUlalJUMjdr4YDVndtTnKcETYy9E5o7Chpb/Tbam5UNOR5uHu+BdS0XAnq936K
OUZhyBeZkScy3K7O0BGQmrOAxyMkaRd0cmfruw3cfsVRxa+WvOXGjPgZV/HUujhNBhBX1PE0ysLo
vTdb1y8BVfy/64I+2inZXvbD9+Dd6kP1LunXNXiPHAYOLM1zTVuKsTBP6ElrYB4Swh3a8hW0+bQ1
RCk8nT5XLYFvNeNZsknAcx0qAg6lPmnJWQL5Un/hoQEcujvAMYJMBsVL+GnqF8Kvvx5r76ulLPPa
pHRrQd6SamaIyebsHlByEi83EeAZrPp30X3hbBABcBLT5bLkPXr7WbMWYmolxTXRNYq6nV26EOh0
hlGCvUhdRIfZA4a233amuwRArPLKqBR5FLhNignFB98a/1TcjzXo3rcNLO0jR111XNvwwFGp0qHQ
2qZ0owALouqsbxkOBZ/BKP2280U5wykeV2uLCzt5Y1LylibUW2jWMdnux71oqXrdx3QP3/hO34/B
Y/jT2LZP4Wp9cSEpYOTraqmSy2gjONdYYUSt9YFRnkefcVhGPWjeDntmwqINEwArIee+jKILmyZP
QoOwQ8Pv1msglJ7iqmSt1c6lYARuFSQdxQV7z6CNtnv7Yy5EHotHDtHHoyztymm5DrQF4hzOhBO4
oMJ/zva7/uL9DlJ+m8CEpAAnLwdjxejiEm1dp0HrkQjouuSjUzxdWpcWI4ff+6HvwjNcIOkm3F58
4IYr+6nrd8HVUHVuJkvU/2gKS9EtvLgQksLjj7v2eE4DYeRJ2Y1wVNKTr3feQRz+/GkuN9WYbOgK
IZ8I2fV27nerkXbht7BaIFU4lel5r2+Iq0BP2loE8B2gKnoKANUcmwNTzJ/av9Dt4KW3WpG7D7KG
bkLLr+qU5SyaKbeuNJreYJsVT59hG33iZtlVBwTsDgyJ7PVNvF9r8N2HHho2Gi6rQu7rGJYUGEwt
QiY6xRwkZlvXe+8q39/21jUD0tFIe9D3iu16fpfN2w6QVpH88baF+w4tV/r1GqQT31E7ypLGEVuG
quWmOjcQLLobim+vtUwGf+v/VCuWzEpOmgDTjyBHEyeCK/i9kW2ZHUbShFrx4DMhYpyR09j14RYQ
x1p0Ff/u2+yDJeuqgYqspwFlknZ1SqKKNzJzio32yZrMnQ0NYJTrZ2PIN3H028oGL1lzVKQ8eW0R
4OReig1WEeIJUn/RkgL5A8NBWp1FGxjRYH+Ozoa9NfeFH/vp57VYYCw5EM9iOm+upvHikTyUqUdg
4CHGh615BtWpAjwYdum8dyK/hlxok/rTFrQcu/4uPjOFcVByrrTgIxNEx/SM0mEJPcu23U3gkf9V
9/i+MoMnuIZhcloRW0DZ8fbMdpDb8LYnRIhfNp9gWtkymfFROaS77vvahqxak9xdV3JI1BBfYUOY
B38UdXS6ae8csBfp72tN1oXM4XZtkpfD3e4ggvUa/soToCx6BObJeILUZpfth2O2Ei6WVmeI3FYD
j2WBBpL2cm7w+GwiIGV/DTsIULeQ4ES+fpq+Fc/tZ23NtRe868actJlBBpc1pHg8RTbFX+pWFNbi
nTpsLo+X5/nPf5HRLlwnNwal/ewhL6thjBQG0Z95hi74iEQA8LbxM0TZK2/2pdUZGi9Kkj6EEeRL
2xq1C29pIqOeMe1bfC6C09uh4T4XMYxrA2K1V5djlM/DrBcD18cBirrXHjzD3YdVL1xciG46jkaf
WoOG/taOCZ161euJwML0vo5X6B1taqgI6FXNvzNUwEPZf3tpaybFRX21tIvVNi1syp5fQqfXXr6V
zee3DQhPlmI4ZPn/rEn8gCsDCtM+lxJsnR+mX+36s0XVWps2b9tYyIb5QFdG5OOUQls79/+7cbPP
FL64GOPt9A2E2KbcUstoVroLSyHjxqZ0prxxbofIYGEQ8fWbcj8+iHfGuEsBKZXbfwHRErnnWzsp
nak4gfi+F4sU6D4m6qN9/rXyqxMJ2uyvXb3yZ+MY0dPQLVM0Tg0KDLefTQus3An0wIFy1X4GIF37
cVW/M43+69ufbs2OlAgapoaIh644vtYyZ6xMyuWseGXG/JG35urig1zv3+uSYDU3eUx4iKhIuT1y
4alA2zh+Aqkm47Zd9KBEzJiY4XgOGqaQ317ZmjnpMNdMpemonTg+zUNo+V8s9xt8Og9p8eGX7QDZ
oTrCQ8nVXTlzqCOna7PAdfzYIUfIYn8KmgOzMNs50dbqlnLxkC30eLJQNTDFtSUnZCZz1oGrhzpK
AjDlOKCE9D/DdjohUAW21HjUYbPPYcyDUuBox6AZyGQMdd4m1Y+iYAjHMj+UcBRmXr5/exPkMEY7
gfapeBAbKBGRpty6q+lOWatEqekrrvPUespZqT7/BwsosTsoziAz9fqYu4pj2pw5DKDomj+VJjN8
DGeHBnNB03xZich3if7rWq4sSWvJ+dbd3Dq6bz4p3SZ6trdw4+x+WC+XA/St38AnH9Z6M/enkF6J
yHvJ69A3kdFfM9/Ntnms+p3KvOT2QsiG0BFcbw9/JQpUa0sUvn97FGkEUQoCAOlZlKDEhXu1mYhH
MPY5ssRqN20ZJd0m793HaW/s4n24X4OY3t0ObCiXg8ehx0moeUsH34yr3LBidKjsp25n7bVjttXe
GQc6J5l/HI6/mo7I5qSDP0RM0wBpZarF6U8ThBpWdHjbF+/uHtmE5CKRDVk9o7OG78KK5x6CQ0nJ
Kd7CQmHAybTjjbJfA5cvuAitShpBLoo0GmI3t59sQpIKNqHE9ZVCr7eTo3WfUNTMIEro5l8/ajzR
OWk6lw/oKOl7XfpgNmfY/X0jVKFzYkpuV/VcDG9v4uKCrqxIn6lqFLeac8PxRw3Sl0NetcwgRhD3
awdVZzrmbWuvXTrJ5W8WJe2fkXWZpcKTyuDHvJ/9bIdGS/2++wC3/yE8QMZJcRkCSMbc1E00btbw
MwsB8sa8+PvViUPMldEg3rd+UKuQK5ZK8hg6c7xyQSzuqSuCiCO+nS7+fmUFKF0W550CNwR8yVMH
tSvcXErY71Y2cyF+gHb8x46UeyFLr0RQmoqE3NhfnI+iZe8+tjtzbzWf6/XEXHycu493ZU/KhsqL
Edd1Tq4nai+8wbMdyHRkdUEHqFTpt+G+TzYra1yzKWVGNCdS5r941SQ1bXt9l+8DP9jb75lr8zOK
EGvp0WKYtHUkViyTGxSE9u3Hq2Lko6eQaeh+b+zTR1SpN0DzIBDfiY0t4JXw1+py8sNKxDEqLQix
UVO2VPnemajvQO02Ajzct6d8L8DN8KKvXm93z23ZjvT97Dijiqw3wo57Fm2syC8f3I/6Xj9C3LeS
0t4nSbeLkvbRqGeYKy6F518Yb3bT6hH68m0kSJnsyu+CdEuqcnzbWe5zTWoIOjtJwdwiZ5Yipt42
Hd5JxKTH+jvEzT8m2EVgtqiYkutPb9taOuMkgVSsKZI7UL3euknQWkM219jKkuSgZQ8pj9Rwvqy4
/0K8MlXdI9c0mI/QDKlDFUZqEWoGVgDG2YyZ9sbuEilrqoqLVgwbUIqh0YCT8xD6ufnQeRFCULo2
/ujr2jlxe+crOJ+Fr2OqIl2m3+9CwSGtZYJgvdUcXgKze0FoBUInpXmcLuO+b1ZLCAuRkVebTuy1
qSKoMsommkMrtBycz3zK3pX7+IyYyUv4rG8uvnJaDRlLK+MAe67n8kQkK7j1hVqfzB5lBNd33jNb
ipQa/CIbpth3yu5H+RczO0xW+tPDqt2l73ZtV7pMUcdCyyWGqLH1nU2AaBYcS4zweTtG6RXKJn6y
g5Tr8Lbj38GmiSLM7v2zWukOLSIzHtsIqykFYu375cDb8X0LEH48KlvtMPii2AAZ4/e2XoPaLhw6
DgLlYcPhjXqXMHvZ7LZNwnG4qME+SGJfbZ33uRH/+tm2ePdbVNJA//CUuv2eHZdi40y8Jcc6+Ajx
xzZCd3W+5CvJ0MJqcFFb9IN5isOUcGtmCnVU4HLMVDO8Ys0FShZnkyX1SlRc8JIbM5J35knpQe7B
pqWxap7dOa9/QJRU/v62W6wtRvLFlqF+q+hYTBo9zlP7Tkf4KiyilS+zthbJ98xyqkpNOMCk/BWH
HxxG6N9expoB6dOnUdQWfV64oJBBc9kfR/oJ/8UC9W4aqxQs5JG3ccgh/WtYguVd3ruJeupSZyX/
XF7EPyakvNBrizrue8fxbSPQoRS0oY+Do+M/bdU/VqQbME/VxDYQv0E6bji5Q/SzCtI/3t6rhcBq
gT4BEO4xzE5qdHtCatQ2hnHmYrJi3dvEUzV+0JNOPblew8xE7Njm2oW7kLXcWJTOZG5nfLPediAp
Toqzq2rl782QGF+pmaVPOT1sqFTV/gHc9vjh/2+t0jGtg9ludIu1DlqsPmiDY36haoDyYIsudDPM
8ae37S06ydXeSgdWHXi5ZK8sv7UZfrKnNjpHFrJRb1sRTiA9GW72U/yKq6dQM1dTCEef4wNJRRDG
G8dN1cX9AX0U2B8G9DC8uND8t42ufUTpEE+6PtlezEekNmcf4fWEfd+Ius85WtZfQ/iP/NHLkI+c
Yn3F8mIUpDhAqRi8KM2L2+VmXVCVTDK4vhd027z/ko3PQKxWDt6SEeoMKshJIfJuScsbM5Qqc8YX
/XlyfNhpxg2kfbCgGIhpvL2RSz5ybUkKJAhgBm4hvh60mRvg/BC8PL1tYck/ri1IQaTKHWbPIE31
Y8N+jGfzY4M7bNogsRCrsH8ajfb5bYOLSwJywTuB7hIz+7dfCCrtuh7FDYLo9xdYvbUtc/TTf/lC
GsVY+C0EskX6Qo3XGOOgsKokTbJ9meTIk+q9cmgvSJi9vZ47rA7pGE9HCxk75FQp/kou52pj26Hi
jDcUsf1HBJXtk4XC7AOagclTWczGQ460J7MyF9A1k0L73GnLk+MpxspRXwrWolpFT5yIzRvsdmfd
ix7kIXN+ProHh6GrYPUb6nd5MXzzEEBc2eGlz2gBZLFdUENMa0vRK0qqyW2Qt/HdXoGtpPrUFd7K
epaO2bUJ8ROuQlddMP2kKr3j1/pofNCZDPYrtzQ2cxWEK055NwQpPiLppkXfFvCRIc/mQjoAL13O
csS4B2STgnxAYI/MfF/59sbcM77kwrW7WhBbKsjRL0DnWwXs6dm29NVQLo6Z1LPQeoUcCynGdq4u
FoWd2M1stBeNbu6QPhoihSijA6wLrL5jgg+KvaAbbfPYu0RaHZ0eU+s+MnUXRx/tfAIjMg4qZTal
HuZ0o81FNQQQY7futG3qvo53K6dA3I7yPXO1DBnKmQe9gl6y4FB67HYOxW31udvPoizFVNzaE2jp
fuG1rJuiki56uree0SECYOWKRWW2Vexd1YXj1nDSYRdPTXrS00wIzGj6Djoi5dPb61xye9BPeD0N
PONu7olp3MpRGw57hzbXEWbeAQXUelx5qS+v7/+syGkXmoljHo4zD5OiDA5pHU7bNFUK33OtF2j2
9mWrWZ/t9BL6b69u6cRdrU4OZXllGqPbYDcY7ekw5hUUPaY1HBkga1eWuGZKyrZg28oYwuUTwjNd
H8e0VBAyaof3TA7WK3FkKS5er0oKVV4fj45Toc8N3K8AxhgxxWWPY7pBhLZ7CM1UXSnprziJDPMr
DFtFlZlA7Jn2i50riINAuvsfPhXFSsvWqRm58lhBkWZuNMKk4INWr8/ZzCCBlca0x9UqWyNJWNzA
K1tSiAo6FYlUNMsBZbpI//k5XfJNcejtM2yXwO/Ae40Udlz3ZW1KZNFLdBsgKPR5aCWJv19dAUY8
1J7XYzljCOfPsh8uP5Dwtr7PgWqurHJ5kf+YEn+/MtVlaMUGE14SQgK7revhRzWiYtq1FoQQCqKv
b3+/pbyLVqYYpHKI+nKimgbBHI0z5iYmfJ9SLeWmLud4F9p1eE7JH/wptP/Li1GQPsFxQ3kWSPPt
Gh09bVrzgtOo1DEzpjX0sVrxy6WeoAWGmN60mFvAyq2NPDMQOqpKIuTZPlyOcMkom+An6onp/85/
185/+XL/WJSjJZJCijKLrSxzbTrHdeLs6wHhK3Ocmj+8Jrl8ePvTLRXgwJ/T44c5GXiUDD9QvEEt
ElM1QWiGtMmqGIqgeGdDyr6xN8kH1En+jJCfhKAUuPZaW3fxSJCl0Nmi6g0o5nZ/i0bU5XB/P+8T
HzGV49CHx8peG0C7Q4WLjMg2HWA3KrMv5JS3djylzEc9iXjDAQKLj8aRRmHzYjMP8nv2O8IYfbux
dij4ovz44KI8uQVSVx7X1yv85S6xuPodIthencu6QMtXV2n4UkCBDsq7XM5J5LpHc0KJHA3q0O/b
qj9AZ60+po63dmTu21FM/enAcUG1AELSHSkuqGhBeExVTmSGgpPJeojP/QOtgE11giTiwXteq53L
twc5KKeG5pdGeYEhAOmBlAfaxRznHPhY/n1G7aiassPbDrxkAVE6iPhEiw1U8+2WMnUWoNIGdy8y
PzZaKzXD8IjXFE69f9vQ8kl57aELgClvj1tLZtNbQI1jjkaxUX6A6K8/DYeQsrz1NPjoz+5Ncwch
wC46r1H7LR4TmFTYRErVXJO3luF/bCdIKG1/Dv/II5RZhFqbuVJzXWroMdPn0jV0xaSP3Li5XLJq
RouW6Qxfe+VMQayy34qx9PyJ45mtZDKLb00eA7DYuQJg5EmramCi5Khjr9/3j3RiURFoGNEQU0Xd
MeD//4fvx+rIdiHwtLiEb3cRctcuzYFB+OO++aLvqqcu/tE+VObX7NJu4kP0Ttu5Xy8Qm87RT6Rp
HPfLL/8AU6DRDZsBRYuulZTp13MGSK7SdL/2L+/MbXeYdva22oIyOcyHjk6Hh+SaH/rKmufKZwQe
HEa3bZX/QRJBDLxduVpfNDsyULFn/K4ABg8rxWvjG0UV8O3lVl2Fmt97LEMhNL15vTOXCvT/1mKQ
hS6VaIuBptnT+53njPWI3KimBQ/uxQiblVtz4aLGnhi7g5za4aqWLuphNLU8il5XGCJo+1nbJL55
0s72vnjfjM/xfrVdJrzlNpSLsRdqBsB2yFjlbC7ElWI1iXSYhsRkj3uKT9GxPjCtsuK393fGrSFp
KwczHxyr1fWdofyepbHbP2TUaF48rTTeTQh/6sdUccLoU1hD1/ZBKCAla1PGi9tL+wrgkK6JYoy0
vUgvamOIuoafPrrn6UkAzy+nv3tz0S49GCtLXqhgMJv6f/Z0ubtbDPaln3Ts6S9P7oGzChalPmaH
v/Hu/WcQBmvbfH83mrc2pdOp1mZsJqHCzNgOmMYHMYoxbtSPaB5zMqEDOBXfV+KByDokF9KZqxTN
QZOJY/mQgDANU0c4rYOe9fwcvMTH/H3waL0YSN1fTqJO8+ugRAKtiLlg915xIrfnkp5A1yVDySJb
BoE2meHV6s6qh/ZrkURWt11Z4f3b/9ac5LuZ24AZHloNTJFV+0/NF4Ejnx/Sr8NeXJn1wTmHP2v6
u/9pnUQeUkqSacacbteZNJk951Wg7gwN+WIFYcivVWlrG8Qy6t9WFikWIX1GeGNswSJB2Y3b5daW
h1AhCkQBV/+jGFdVd7lfPDm7YV8eadzTOL+8D/3q+LbVhQCLUagGqJEys+5JRlWlraoYOIdPyL9s
E6UwjjlDs1utHNW107hmS3zlq6w1GhFEiSBwAKkFgf2H+MH+s3kSuCIT0sTuY/WzPKyGV31pUwFE
g4JgEN8ypA+Ypk3oIZGgvg5GmdvUL/4UW1qdzCOYi09vb+ZCKmLBZmbAuOuYgHLvhkTUJDa8i62C
QrD2IC0+6D+Fh5L5HKDZXjG2tJ0ijnLuyYthj77dzrGBDcNthL+cystnWiE79Oq4r8JD9Zh036ky
gkT79ZcWCTiwT/J/Hnt3RJtN7Tq0ejTVj2LAOId0QoqHWqyqpPZR4GzU3coqlz7gtUHp6ItXJcgO
RzjN6NfP6p+R7+w66HCMz+3ntWfGQu4qnq9MVgDWh1rlDmRRWXMUMki3C7/0PuyrgEfsx8tJBO5/
4Zz3gRtrFL4EzyBlbpl22rUjBKEtFfWgzfQ6E++2F/hjwoNz4LRP6X4937hL4cilKK2Y3IWUkJhJ
uHWaSxpAdc3MiG8MdgvBbPLc1tXaeMX9NgoSMTIoHhkgu105lClQaZe2MqJW/BQe2/ck/dt+G7xX
DvpxeFhzyVVr8prAI2e5WJMYgyW38Puj/mwcdO698P0qB/TCDt6sTTp2amj2GfOW1KK2+eOwUzbW
g/agbDco1fpol0BlcPrVI3C7mzLerpphApoLLIq4mf80jiJv6nfF8/iUb9dgnyvLkwNmNs3joIlP
ZzrP0dBtssFcC1x3R1qsh3EGMcrOjLnMHGKbitEiPcVT9wDr1a7Zhmf1GTm5Q+GH79faIvf5mLDm
4et4I2nS69+vbh3wG0Y72CwIReZz/ShG98IzkkziQRqdi/fr1Zn7NBeTmmbSEhE0mkzj3B6yDmYb
ffLEHh6QmdhWB216nQQXYST+6P1cK/bdlxTI/BiaEhPAjgD7iaviao1Wz3YaPVFZEHXHR6v5qH7O
f0P/UhBsoDl+Ch6y/AnFACTDfv1r8toHzshieZPy5L+1PRtzlw4VtVnth6iJzUe0ObbRO30vGDxX
7/O7S4+qBTNOZLvcPWRJ0kqT2YhN1LTFDdueytJn0O9hLODY29FZg0vfHux9pmx7h7Lbv2hM3rvu
rXnpNir6cJ56G/PhH8MONeOj8U4U+7sTH9ZfXezd/SAtVkrOaHbO/eBijU75oT+J14vpF4+CCg4e
z9W7/T59kexJgbQ0KmVoYj5l8KTtodY5B8fiZP07W4s7SfWEwSY+I9CUW7fRqtpOM5W1EQQekck7
mL51+HtlKMRvVkKo+Lfd5NZiZRZ1NdiE4S2Q8W12Amt/meriRE67+n3wpfC2xvHv+d0Eqd8I9gDx
CVHLXrue7tjaeJZhWzDrMTFDa1ZE3KvDmZH2ujaDvK9tdC/Y6H/s82d98Edf0LLGkML0gDnnje4P
MAjAnrDuSOIM3i6fCWyHAgPhQUzgSafG4z1q12aNMA6Y3PBBjEmbG3cznNZfTMJH7k3Rl1IB+2h0
qG5XG2p2VrkOQmhuYL5o3dD4BWX/IhuMbWXZ32f9NyV5fvvrLpj0gJgAuRC5G02WW5NTS480EcXh
1gqPGaX5gLhbJ6c8v2z1yv4YDcNanej+luSdDXsZVXYdHKA8r4rolecUF5OwztR5vlefkv1lO3xj
bGijH6Pzv4Bz33/CW4viPF15kRVpeg0t0+S3HhQw+T7atyiy+PkXZGnO/bB2YO4eo2B3YDVkaSSK
8ElIe0okGAsaiqLCL6qLyMP9GXa+R2sTmTQ/Dbf952CnHn6VVtCUzEqXSd9DJUJ2zhRN6yHoHaH/
whSn5kc5gsaM2p7jzFgLDktL5daExozqJtmI5LFjqKkN8qsTmqMOqmABE51ZWG+CMjoqur7mOXf1
PlYoOPxV3kIOAz3Sd5yqYWhQspp8ZTTnbZpZwzam6/SQImnv59VFp4dlxv0+RmnS26RzEvzmOrn6
8vaREUnq9Sm1VKoM1N90h44kcVHa51kfOjEUMaF0k0XBprdSJDiHNjWYXm+HYnrXec2QPdhajixd
Yg3J8NilTIauCjfIVxw/hB6SIeRp6GdRd7116z5FicsSnaRhK3irUsHndqqPgqLLPIZ77+fb675T
j5HtSds/1FMF0gd75iE89h+VdkOdI642zs44KAckDuhOahA6oRnI5JixEqnuMkPZvJQZ5vPFSZ0M
8/N7qGT+SHkYiTNV2vBYlTDmrfn2/cCycDdel3TPPOoS8uBYgA5ehTouYSPJT5UWnPU03hp1/s2L
IW1p/lKTfGfM7y7RY9sWGwcSdu/sZtoG1b81z7+/g/kpgJOYU9eA38o+Z7Y1cdoZJ1990c39XO+s
n/mpP4mBL0Pdzsg/qAf47aG0glFrrUskO7xJ9e51Bp9EWXD4SBs/hN6cOhf77+8u7r+auTn9uFYv
vH+LwgUraAwop5EMc3Bv/ZkamzaaKXcRXF0Qs45kw43vHUTbe73WfJ9aYI2UxiGjsZn+v2N9i4YG
aeJG3OuCVI9RNnguqk1xbp/Lj9Fe8NmrvvMnSUXyon7t1FWKknv/kn6BlBCHQxg1ZssvcD8PxMwX
OjVbmOdOwzfAeNaL2GPntPYx7990klUpeTQzBV1XsW5EEogazcExjuVD/WAcRLHbts8OvJcrkeMu
cEs2peR4tDJNNzpsquf5UeSOgttLOf8LqhkRg66DM75KQwhiYYEHZqRbShjdObPGSDOocf+vUoD6
m4ANQh14DLbjyliGcMi3jEkO25QdKJ8UY0lu7psoRW02Ol6iNdDSHa0uiwI0wCwpp5/upS0dwG6A
otBKVOycjHjjPIzHHu8EArZeMLlLzoQpx+WpDznp/eRgVKaTw23FqXCGQ1F8c8y1gfu7a4SxWObt
YSAF3slLX+5xtwolvbj1Zq4tQheKTb72CTwI91d26PbOoXwXlxt3331c58u7S1eEafFi4h+Mlcpn
3qtaVS8mhY0s7OjYCR5STfvDMEbtpFXj57e9/t47bo1Jx7uyAyWf4O9BXNxlQWF5dmqj3kzdWpFr
2RD8f4y3wa8ll50MN0erPo+p0pTDDwSCT2ZgP1+mtTmnpc1jRoGesnDGu6dCo5uTmRfB7FeVqv9J
jzv8rYvMaHcJK/egxEbz66VQPhf/FWSZECzDE357IUSlZvVOiN9DJFls0FM6QND7aB2CTfKwXh9Z
2sZra1KQ0i70mLsBBdR8tDZ5157UDCCktbYq4z5E3a5KKoImtYr36dgRQ/cRbRXRVxUBMQKI0H7N
0EuzDtmLc0z8+nt/ZvRzV57L4egMn3gdfXrlgOWhG+xWE8qVX+ZKDxcFCd/GsPhlylF5Lyo0zs4D
VxNu9U24Tl+yaI0XIMgEOLtRKbr9uh261yHAlNev64+v/GOXxwCUGx3802oyJ5Lh21jNrl9Zk76u
4VFo0yObwEYp06KPXe6oYm7bQ7pdtSXi8Vu2pC+s5B4DKRW2xLfKPnSkTJVvHKpTwncbHlYj6oo9
W/puUzsYAy80cenZB/2VVLH43B69F3vPePTzGofWQqLGXkLxDpksnXPgHrdfLm6SsZjyivQI4gag
AQLJcgmO1TfnYCBnYa7q/ywukCI0lKo0ee9m89UL4AplLkUZyDyj7bBTLUqzMJJCEnaBvWFe0yO5
T3nFCv8xKHmLXeczj14MCiKOfM+zatdQ8Pn1npmIcFd2JE+5TF6SxSk7ab8ABqSSN36wN8ErMa+3
noYtnoF/rL3mGVd1kDEqmstUYk2jC38WklzldxRdvql+tl+7lBaSlpulvRZMr4zBQ9M2fYix6GSf
kT0/tYBZq5N+XEuP7lMW0MdUNig/IFjjyMi8rNbKXDcjCviBm31vggasQ5KWwdoxW/AJOi4uk+oC
5MT86q3X23Ybx41LvGpt79OlRI0eWu5Hq82gJsq7T+VgvRQ25bKpG1Zgegs3E5LKJr6voijKoPGt
5RYN+oBuIbz76sekjzZt9VzF1uaX05UbI9Kh7mMndCa0lvwgRzDZNb6VantsE/fXAd3U/gQgDcAx
rzwauLeribLI6YPcEA2X3je59YaSilwPyaCxDSvoHKYPb6/s7qElELAAiwhZ1DnNO+xdZ+qKaqfx
jEX93Op+DOY2onpB98H5Iztpu3JbPq0+Z+Wg9WoViUubJzPtLBm4nlhGH1oJheNpqOZt7QX2yzh6
1rHT0+c6bZ9SdNA3Tjk1m6nW8Bq7+D5E0UfHbvdFaL+s7IF89i2VuoHI3SwBxkGn5nbX59DI1aKn
cWhf5m1+As8FrYRrDFuxfvVhrXUoH0rZnHDpq9NP7atRZ9FXLsZqV4Uvk7Ym0Xz3gMcE4BTBsmOz
LnjQbk0MI+QECjJbfhSZm7BHix7laVvfBw4dc7vYRvH8OdH7U1u7W3NkRHj6UCf6BlrBeDMpFYXY
cuNMwba+qC9OmkUPQdFuV3ZdzplffyMPUg8pRoRIVeEjV9vgGIWZtRm/MQBD5wBrybZQoB9hIN9t
S3T61O+oJK0Ui+RoIduUvnTfxaFSKhxkJ98I+JUVKXsrbT+9vbS1lUkf2DBCLe1jsTLtxeb+dZ1T
UZ3VdGWceGEx+C0dCkPwE5Jy3G5gbMd90ZM++s4QPpil9mDayrGC1mblS8kFNjaNACuo1EWZja7T
rZ02KKc+bT3V90Joomr9J8S7pd/NbrOhf/tSlGuA4IX9wyDr0rmxRH3x1mA3GK1nlgr9Sf1T2ebb
YjxHU7wdp34lrt9la38v7R9LUrxNLqOd2wKmZr6MSHDEu+xzTLFQ9/t/wVm8tiwpoakiNVOTBGNF
PG/jSi03admfVLN4tjPDf9sFF1cmNLEYeGJmjdh2u4ctZBVWqEQCUy2on7UHmCQfxXCtyOpXua0X
IijV/n+sSUuLS2bG8hRrCe3z4qUAHmBAUp6/rKMglrxeUATi9MQMNHBvF0aZtNWKkt7NoL/o9e99
9jV09yubt/Slrm1I932YMr9uG4lGTa49KV+tr+iWeB/68+Cb++RoPrRPHmz8X9dqgQsXg6Az/b+l
SVHbC1JUC0zMGnn7pDjaJhhX3ydrNqSgofV9184WNno0NQUWFA3YZ/skmP29c7WfHsbfVjZzKXxc
r0r8oqs4D9eXOmZQLII821CqUP8KH4zj2G7CJwshrN8t/MQ9zk/FR+95TW3vDqgtzve1bSkSp9qU
24OC7e7c7Sim+d0B0NjBQavFOXhnHcmUcL+Gfb0rI79aFfeuQ1GSpEKymltu4gwVLpqepi99cxQj
2u0xftS/5fZm/mM8pOfV15Kcgcs2hUtf7XJqzQZcPtgUoo3NpvxYfGAg8LE7zJhu4KjOko3xxX1I
zv8CKbd4Xq4WLAXscjacgr41x/+x+FKfvH2GkuJHRFT32jn+Lf1iIEVrOpvVtteia1mMV1Jxg25N
nrEM9Sap1BTpd4Fgaz6M0aZ7qV7cP0X+1jKpYz4OLUqj6Df9MjxJ7DdNFwZ1xNDTXUNGuYwUs51U
e51GMvziMCgb95MJ/Ev3IZdZ1ci8P7d0Ymi2iecc0zkyyVvd1HbsTCGs30/BoQo3l3Dj6ZvhEPD8
Hnel+6B9Xuf0vzcK+IuKJvV1ngYwzN06VZePiZVdaCpXdl4yFah7qI90VtOvpGXiMrouCv3dNjbY
Uh5xPCMl57WdQg+TUaebOFTV1nSbx6bN9qqL1/aID+q5dUTDbeXps2iUbhr7KsSj5Kz/EsVB0BoG
PdN2+NCYQ7YxnBhqsuZ3s8iO3NOnWk+clYzj/qTQIL8yKoWGJkls0wwwqjXlYaKAanqnFB6kC5iS
t+Pu0re7tiTtKZUiNGwd9jSZkneF6f7IhzxcWc39XcxqeHYzWw9nL5N/t/4R1XmbVGUy+YgTV9tg
aFsavJV90DqoV95ezv1RF9AfhsMgbeR7ya6Y9IFxsawK4EivviTcKRsjKqKzmmSfaQk3+4vKUt82
ubA6piVUWC81kt+73i7kDyaDVUBjguSrGh2r+UIsWXt7Lnwmk6IdMlvCCmWa2y3sOBRT4ra8hCdU
YMwdKgbhrg039g8huWuhQhWN2zVm4IXNvDYqF7OjpozbKcBowaRmmT80oc3U//vA/UN32uPbu7iI
TWBmwXEhT+A9Kve0EH7PPSdLaHBOT6kOPI1a/sHbTv3Xeetu6vNlv1ZeWDhkJmP3YobBg19Gl/a0
rb0O6nlmbsdYOY5hfsg69Uvv5Ah7z//BR7joecDiKpwnOZ1yVIWpWNxSrarHMrl0+3jOp00d6Gtz
GUuOwhYSicWD+W7ixFbnwolnIB5V3Wz08tOYro3RLXkFZF6caNQSeHtJ0b68QHylFAUBMY7/0Lrp
4wBzVKx0wO2sn1Pg/oete60YumDB+I8UPHg2Gin3yuQDZkLE5ZL3kP4olfWhvqCC+h+c8AoPJEeq
YA6dIbqwe2J6TuCBzAFkfbopPgmtkPTQr2W9IleXrrRrAJL8aL6Edt6nApEjRtmTb2LiQ1TVwmd7
X382V66yJYe/Xp34slfJn4Yts+sxpszPubdvgr8UJgTLtZLNogv+A6qS35RxMEMiriijn2XTvo1P
QT2vfaelmHu9EunodnWSmXXLStofAzMX7cdUAbqlAHaZdyi6j/MGWJWvPb/tHiv7J18ul8Idplqg
t+wq3gyaujOZYq+KT1Wwyt10/1IGxQOunctM45y50gKVHKpF5QI9WWn8ULxTnRb7LFCPsTdvs/p3
53/Y+7ImN5V027/Ssd/Zh3m4cbojDgjNU6kGl+uFKLvKSQ6QQEIm8Ovvkry7t4cd7T73+b7IBlRC
oCTzG9YgnyYH3G41ZnUTLP/9Vf7lvf3z1D8i6ssYKDHvepWyeTPzym6DNGl+2eD7y3v5zVmuD8Y3
Y9HiQRmRGmeBJkmQwr3aRg/Myqt+oZbBygaa3t9X9+bDr1oQf5F1fXdnkx+m4rocpAquJ77SdRTA
SnTbf4oXX0Vz6pf6MfyFrNIvz3h9Xr65VGhVai0lzthBkYCveQ6YFPTGsarBtvZkY35Z/Uqy8y9X
02/Gz49MsjAuyaivD8gVQOte2arXBuqwGPYxcDwW+6WH+y+v8vqDf3OVlmyLOboOm3IDdv68p9vk
GOXR1Qz82v22PpYH+un/ZaRGwJFCFgX58w+nnEzPnJpgVe3j7lPQel8qHek0Sdivosq/eiQSCB7g
cUS8ALTb99dWFz5aO26CAJa3yFmhjyWfK8BE4pT2rSrSf39Zt77ej4sC4mUAZFFIRWHuh9NNbUDl
ZIAWbLoZcB6oFR8jORQZr536aIGzv+rdAWIPtkYSbRUoE4wowpdl/asK11/kPv63X+SHBaOBFWdF
2gDUcRj0pk3R1rklqigdypDcJW5VfKGOW28r4rqbf38P/vKOgzEL9CjydtS6frjjg1VyVLUxCfnK
X8AEPidVC5iq/lVk9nMFFOPmxpK6VmCu0Jzvz+RwOc/JBB7rtfZztYAB0jv/yrmkvzbnvU5r3/20
YHFf3TbQbwFjClnz92fzaRxz8CEw89yka0DSJQD/jtnVKpG16a9KhT+1kMHNBc4IuLcISjnXNs/3
5xPaR85Voonkr+JtteWrz9eW/3+AGvxpwfrhRD/M58XwT15iv6DHeGt9KFAsnDNX/wcIO/en0YEk
EkVdFDigfwK41g8h6MxE3ckADLdu0S01cgWYFm7nTbcRsBoVDzNq9HwbbyFyj5igBQC2cFh+i+B+
jVT56RkBqQ+1w/jKSwaw/tZj+2bes/1ygokAbfGLKtgtB26qMrbgq7LIrvgYJ6+3kErJko3a/iqB
+Xmi+OHcP/y60p5qpwxw7qvvZvzUwnUz3MvNcJ7WvyKe/oS5Cq7nAtkEFshAJfwkcjUwBa5dVba5
2NtYrGvQXHuWVaJKqbS+aFlvx7tr/xkmvdCRTbGsFVm180Q2308mydghPJhgWzrL+DCL5lTCIhR2
X+YzLZ3/9fyJBhTycUANkG5dEYTfD/rEItMA3FuTT9v6wVvMYDkpAGuCrMx/qX7x0wP9/bl+7DNU
Ea2loqbJo3sUEJ+vDPhuHTso8F2FIaDn9u/nxZ+nq9v50AuHzscVx/Pj0G9lXDEb53NO8zKSGGwQ
qIPO4OKK0AWS8JeyCT9F8z+c8IcxNms/iftqbPJ6CBYQfb3C2iApuqgO7FMxsbVZOPmvc/OfAQc/
nPaH+URRlfQqwnUWUea99csY8O7kg7N0c8jXLVxT36x3y/yPzsd/fR7/D3mX569zsfrHf2P7s2ym
jpKy/2HzHwf6uZNKfun/+/pn/3rb93/0j1PzXt/33ft7f3htfnznd3+Iz//j/IvX/vW7jbzuUUO5
G9676fKuBtHfToJven3nf3rwb++3T3mYmve///ZZDjXoQpd3QmX92x+HNm9//w02yd+Mtevn/3Hw
+Frh7w6vgv709vdX1f/9N//3qxc5EOFgemPWRcXkt7+Z9+sRy3F/hxIDPIGuEr0IkK4LWi27vvz7
b27w+zVfx5yB4AwL+ZWlpuRwPeTYvwNmBHlmSABAOSJGUv/P6/7uF/rzF/tbPVRnSYF5wAffsqE/
V9UYtCl8s+SqfYF/r5SE7x/42LF6MnC19NVoAx0inRGZRMBEcW4jmpBLAd9I+xKF5YxlFwa08q3q
CKk3VFtjeeeNjRsddGCCbjMHgzu+0JrVyZ2Boi1B1xzKehNwkcOathFPtp3mzCxDMgMeZbQsnJ03
y7J55p5VqpOj/akdoL7ZJEpkcesE/C02Y4hafA9DCLtKZ1hJ8ys+xdAPAW91u4C1Bil2ZEaz91IM
YpYfHdmBsQkNJB4+QOJGQZOhLZ4Md8ZVr4p6iZXokxohRb4YYznxIzNGTF+A/ZPKzSZiarMePZd5
DLg+MLNzM0cM1oSFB9rXUjRNT3Z9YhzUsC1mzavZnhvreYxLTUhKHTlPB9kOgNWhglR5zkepEN4/
e5UP3iqLIOL2OIU20cfKhxbBfihq0a3GyffIGdHN6KyKxoc/wGCZaIaTHnFL9jQL1hfrqO0j71PV
uNwHVZIM9WvJh2TaDzIIuycJ7xZ3x0vRiZeISWe61zHudZs6RchF1rUJqSB7EBGwh1I6BMJ579t5
qGzAf1TSHcVY2bWb6kZ4Lslsh/dVv/LmyGu9VCpn5t5aRZI1cxrB1tDeNPZI3c8h/HdaksWGWO1m
bp3ePs2ez025pJbF+jCNvbKbU91hjdMrFSeFhJVNDMKSl9Z11NTpMMMOtVt6eoADTDTo2s7ZXA2k
zxquTP+gx4HbR3ROmNumVqdi/uYNxJ1YquyEiqPtTRK+l7FHh26ZmAY+DpA1cRLtZI2HYHHezzLA
QE4hM1cWLuzHuXSzoIIsw9luXRZs/D5wy60JQjo/VE3EvU9j3yZgv/oBH22d0qSsu7MnIah9siSZ
2Yeii7z6rvUS5mwHM4h444wS3zrtp2jk94FrdHOBz0IXLU0/FAyikklivINN7TLYhw1L+iZVrpmg
+EgtMx6jeBwwWzt1qL9w4nrWfrBLRgOeFZY3UEenyGGgBt0tayuUExtWdWn5zuCnYWxoSJ6HmHQO
OZdILoTaewOEoyeSeZRCWypOlWU50CLWbl3V0Zx5MSuBf2sD3ZX2PVgSrrLHzSRKDhBoAcL1pqma
iXyCaGdYvBIH6bdeSDbxbh3KcN6AsRsSlho+wqq+j5uliZJu8LMYv8r4Gvu6Zanrc1tWmTeAjbiN
YVpt7qhTYYAsjA/f7GxSJDZe2kAAQOJipsbLxQSX0XdhxaJfdi0tq3unsoQHEdLZK+3PIp5lsoLZ
AhdfSBS3yXPjQDvwi6axbZ3Qt0NheA4mUR1CgAv42Qosy3OzrkGa9Slu2z44TEVHhpMYAcJ5HJgW
3oOvRxcBl4/T1GCQx411AEzVZfeWJTFY4lGHYu8U2thvtHWlD1qn5ExvhUsbugghsq4PHCRQxKq2
cNiBN6NjrbzCsjHvTVVDd7UJG7EZtHaGxWxXbQCGouVWk1kEksIfsQrVeobTUqMzy5p8dalnK/Q/
uH1nTR9i5dD45PQDEx9aWZr4nim/8QGsCitr2mO+szVdF401VFmgK0dfHDNMyHgrOx42nMGG+jAl
mHhPfRgN3atHQMbdWROUZatF1Fe+dXAtCGTvPRNb47oI8CyeK4BdAREsVcVoyoxqyF2pBh29GTbp
4jEuZdKu3GQMUA1xZzdccyZif0GlL/qcCKs2uCrH8CMekKnaDB50jgn0qerRZGgGSvIc2KarVwEz
bFw7MNqdzpFoR7YDiyMKjhVQrPzFmVVUDCmhgVQnzerhyn1EIL2BwwOzFq3L3eA0QohAZhpuY8FK
XX/6wQiynT2vJtitWOwd/FC3ARSIvbnfiVlNLLMCr4lOUxER6ATqmmLa7gl0U7bwRKE8v8UB/z8k
+s21kRr81z9Dj59CovtrtPK3//nS0c+v34ZGtz/7Ghp5MYIcpNgQwIP3CGC5iFO/hkZO+DvCnqvA
qgsGO/RR/hUYgbb9O4SYHWguoauMkOVqMPBHZGT54e/QirlqvkGnEF0cfOA/v99/Ehp936wBNhgp
P6AzV+kxAB9+JuDGk2FNVdMcZtB6aTeAmVC/0albVvpsop4tifLlwhXSv2sZ/2B35jx4lTqAu20d
27hIEEg0n1o+WscyXqIMRPYipPcsjifI2JB6iZiszY3UZi3KBJmPsYC/rYsjMDUyZWX/K1mSWyPw
m2DvekmIGb1r6wmMJu9HqVzTXldgeNnkPKQsHbzw0lWhhhq/T3ekEPYHaCStjDcO960qvUVNhvkY
l+oOyYB4pwZyODpCI6nixxLd4dHxT3++1ByWBS5lj20k7kOgGfe3l3lwwn15qRUzKzH6+lSUowXx
QUMeVOHSDJ4AQTZHiq+11uUKVqdgSqpRrWWjsk5V/bmzJ4Kmd1DAkmQQj1XPZAa21rwNrEk8NZEa
Uu234x7C+BsU95odYjd6HBy3ygRKufltM6ol2J+B2CboGZ2Cyos3FfEfblsiGMjmm8H+x2D6Nq7G
cL018/682SirXmmgsIZBpgmUALAA30fWPlWAQ2sXSb0zDtsC119DJ/2+ryhZTkl3LwnvT5L0wT5I
oMk+nvy4rB9G08kdqjTDAsKe08uA/aFpMVEWrp3a1uCcZ3vstoSHL7ctU7Ji7QsNzZ5aAJza8HdE
AcXKqMrdqoqkk6NNmxGoo2XCN9C86Cr7vo9Dsp0Eh3TA7XBLTFb4QaaIE33U0qJZVRXzcSwSk/k1
3mZ3tfdoCXdpWUO8i73mAWo+5b1QXrkYUaJfOT6h97XtWCcETznpiufego/QkcupS0lSFps4luSB
k75YOfD/yJoptu4HBAq56xt7L5WwUzPw9jUeoyzoeAbpf6z9ZXixCQtOA8yrFmyeUKYRU32GfV59
jkXF9kIASlLPE5KLD5XHx13YTWanx8jsqOW22wI2I/0Q8L0khu/rYGoRJ/rwRLG8hi/cSchdUJBU
KSt46Mr+QwvL8yMiieCB0U5kGrZ6m87qwoe4H7/oQlcHJFPVIwQBssqyi0vc1fWjseZ90QbBseue
FdrHJ6901cmegiLtcY+WOhnEAk3ecEmVMTCaa/IgkNGqq4WfRVTj6ZeBSMXUxHEqHFWfqzl8DltW
b4dWBmtgnV+TcWp3YOG3OxOSBphnO2p3ZUmCPHT0fWnDm3IYi/vbS+w6J7dpxmMXEW/r+0pnVIuz
ZTofaVJPT0axt2Z+KwPRpRhydDvNLbq0uOS8Iz6Cih4Po4Yv/cdB3FeJrnIBLmSuCQcFJUZtANMg
NSvP8qIDvHJOFiv56UqsXSAcoWt3rMenRtqP8SgvSucDgt1LB6P7e47y0sIvD9JW+jgj0kx5qNiz
simSq5anSHnaJ+pMyTIabR/0TmxWHs6PZp+f4cQHB5iYOnVx+7b+9UVFVbS2ap9Z68Yx9K7uZoW7
EK7wjacPA1HVziVen4ED/moEdVelbOvd7WVq5no3VWW9szu3gOGqO6TXlSVPAoFZxbF0mUfGK2Ae
hZLYN9vquu0Z3m0DA5+afuzOt5exDTIaIfiJ26o7C50TJcJDZ4XxunfMZQJoYWf/66UMoIHVcDLu
bv+7Hfhz39CwYWvF74Ou6EaYco3ucLHj15emhUTWFMXzMiiU5y5EqFaCiTFjdUCXfln5585yTGoK
ix8Q47wOnlMcmIDrXewDPExb61xdX6AeUp27Ynvbo/2iODPlWOfJAyOyQi6G5bxOA8bbvVLeI6Cz
46qdw2Z/23V7ae2+/bqJUShW0dx9nGMGWkk8JdAx4LFIYWgzqq/PYNB4clraVvlCEbFj3oIThWtc
vYiUXx0LNlRHFrE//gd1kTIfR8fOWgXd+vR2OL6+Zwjx2XUjk6/7RF94ecdmkTHfa1zInhR2BhZk
nTML8pYLT2tEgu29hDxFADXlu8AbSvxqc7sUQ+MDNuMgjuyR1ET/Ojr+6+gkrXgrK/kWNtN05LWV
HFy6MTS5Q7LyDNH7Oi+nUh6rpiBOCq0q/DeywCiybEjqRx02x/lhpnG0w9K1bx1RHtswanOX15jX
wXRn8On75JNpp+F49FE2UAH3JiyQuFvOkkEVcjtgDTwOtI6y1nkxoLTGqT3HYllCQjmzxNiuQon4
pO/5lBeBx8CxaxMACVlcnVvJ0rJl4TGmJVnMUcEWZeEVYRYVHduJYoZ8SGxmZ9UQa4UOYD5GSj/Q
LtAPQeJuQOfg59uuxq2tlHh+uSURp7ALwv1HA4gehqFmB0t3YJQkyl3cNv88gMafs5aFPsKGp9yx
kdEdXMUkIpw//1vJ2ckCYgvkYo06MSRhGxBsPsSFSBZUON7RGfpjKPv6zO1qePSQG3cTT5qFPznR
LrTHDLc1yK1Zqo+1ThZwUy4+2TacABxP9Scdt3Tfgt226AHaeI2bTEJwMqYNyyBJPu3LaDpXDKl5
ZnrXWXdonaRgEwAzZvkRVhxdbHvdg9KimV9s/VY4QXb7r2N5l8ggiWtI7R6uelOHciQwCHZcQFT7
CoCH676Qju5BFr7OMWvS7Ou+6wFeg3IRJViUGKprY9qUvr8EFbpOS8ttDmj1y72C35uPZfvkMUAZ
hrG/aFv0F4qYY9mDLAo3ZziuZNoqvxhTi93tqEpsnU1OYRZFCdSDI8IHm+n5MnKWYT0NHm67HG5j
iFK+Ei3MYm8rV3BdueALVS89r5fZbV88DMjtuiFaBpGCztkw2/co8U2rMOHVpvNodedbJZxR1Hzg
3NgHJ2rFnV/BYawUvdzcNm8v1cggdOK20+q2SecKXDh4Xeiqe2pGETxXTg0JpaYZVrfNmdSHanL4
PQntlKCBi8KZ/wZcmngmPhaJum6cpVVq8cw4IlPllv2JDso8IDP+uh9lB7Jta94sbn+V6M5kbe33
u1bBX5vX1DqqDo1p1rRPU+ExjDJLpSTS9Bll03JpxDCukj6hz72jP85uNJy9Woz3Dregm9tNW9JU
8QIeji0IkpV77LkjtqFVypWM+/gSG8tJ0RfXb4O7BaN52JJ4Hhe1pZLj4NobUGIx9zhmnjJJXGt1
C6umniZHg6OjJ8v7oA2dBSFBsKBBUyyEL71dRWR1tmMFm2RPxzBED8UO/nJ0ia88bCYyFg8h7c+F
z+xXKJY0WSQneexGPz5SPpVZfD0AGulDQoydlrU9Hz2EQbnStFx1oUoeOjmf0Vx+CWrbexS4KbkT
jGrp6NB9rLi2clN3anmLC//cdK9h4u3Nt6Pt3AcXzBPLuoXA+YSmzNmPEa+2UcLWBcoxF9vGJYhB
6TcfI7XqxFpPDgTfI79ZkMAUO9Z75IK0Cr1e6jSvkxjgut0H88kClm7j1mzPNRELGs/BswXlicHp
+ZfR6/IypOKT8sBqojHhl65E+iKko7a1WiPrKbYmDPpNWHhm6/JCbb3BGTdkrvpd2Et7PXbE7F3T
+KuwTebDHNfFkjciOLrwZlvKav5QRNY1AHLpqSjKEuH3HLw2hl3mkciF07J4o6ypWjAo6d3RYBDL
0WbuYTTEXk98GraUBOMuULW7koh4mR3LrVcGeqebYFoGcUUviOD55ELOsVVqi4Ks9wRvF4SRbfUs
/DDzlOeleBymZyChwKQRo73xSDc9V3OUESDcH5EvZbTqmxxTUfAxbp4CVlSvdl/UeQ9Ged16d70d
zqnTTd5nd67yqDLkpZUE/uJQP9wDVMqPdHLIArOWnxaunNcoAZod6tZ+No5tf0CwyIG0anLQMciH
uhrVphrmT01TYmgWg3xsUHJNI8j+vAOpxLXbvmgjXxzvbWa2vscH6fsmRr036ctpfducnM7dlVVS
4qHEW6hIMhG71cJE4bwsk0044ATcHdjCC0R04HEX7GMhvnA74KlTK32HEaFz7snoxH0MUqioN8ek
atQKfIJoj0xVr2tT6V0NEeclLUaZNV10clg3HG8v8/V/cOalSwxEMA7C6cWzdfOu7TYzntOWKTE0
pzPt3jANvk/oBHwgvZ4yihLVBVj8IkcmNR0irfgm1ph7ahYMKHwTCx5Lc7QLhnJe6WKIjiiazjkU
+6qLbOoisyFD/ohavZNGkSYvsDF7ruxkePNiCD8GWtJ0XIwBUxTZ+7QMC9t5oxb8hMOh2SgPswNW
63LBk8k+8oCwnWckWxaCNU8Q93lSPBzfVFHCzYXKZ96ZKq8ipvfgOPJDqYtgEWMO+1gb6EsipX5D
gfxTMA7qUdvFuEQLSEOFDNVOpVu9EHM3pMzX8sUYzCis9pKD7LS5UzR4k6ijvrhiCJB0SrkvdGju
nc6741YiXzR4EAu7C9wtZm77URGzvu1veTznZWLeTInJDk2P4tFE1VYyj78GSQP7vpgmmPqc9iIc
8vZ1v3KLlALOe/SZX56EAQuGTUK8urb1PpmovJioXpdws93XBXvxu9p96mVFd1Ojqwz1V+epm3t7
BZPrNr8drQtkMb6Fqeh2VFUdoubQcne3zdIOHgpHWafbVtjztLej8k443V6ju7hGYOXtuqavMEyr
CJVHrD7we7c2M3yethgVYtMCDrGLSl+tbbQg0AOizqoFWfMgg6FY6gSLiHpSsx5SYdd0Z4YRwZJu
uzYLRO3knWbygjKYvSlbolOAqPo9pHCQ6bsR8hH42y1HQBwfu4l8NugDv3kF3wTwRvsowXJdyLqu
DsWY9HvUQKuca7t+tlC7npI+WHRRLPZwM9YpIQo5AundHSG9v4g8JvBQn0yiiheft15eTKTeYtwm
l7Hx3m/H/UQg2g8neglLB0Hr5GZ+Qq28ZPawK2vm7izpREs70s5di2ZfxuH99Rwgm4YvsAI1eV+V
EjN9N9MPIIrPz+hTuGAEBN1d6cpypYp22FGt3J3ED5q5DfnQWUF3HE3MVij7m0PFlbfq7d7Z+xYB
LUy30U4yu9xYo0d3Sae8TRH57RYgsWFb+t68sfy63sWSJ2uuG7L3p0quVcd0WnnQYJa8F/deV/qr
UVr+183bPjWBhDT76syqQNzHcEdYIuLCMv1aB0lxT6N6hhKjOXdeDxxFYlcPzsSWNfKh89CizOPN
4DdOceaGTnGqu6JdGRI6u9HS0Agwgq+tWQfHQWHu7sC7uEfRR2RhQ/hHoDM+ctyJ98oMGbRMocjQ
oBHqdEX4VlfVJ1K3zjMgAAhxVVXdg7mu83bGzMh9E61qqa2VPSInDhoZbGk8tWt70vQ4a1bkCVwz
7mCzSxZBkxzhVIQMMCobtYiRXptUjoPIYUpWZhGvvNXcYE6DB2uCab/8BB1K68Tm0jw4SY/2PHYP
nATbYvSWZMSqHfZCvzSJ/TFQfnexmBfvJ4PAvfdL/qIuDZXV1lfJynELxVYldTW8tmFzM8KePZ3C
4SGEyMwK0kWw+la4rfvbCwwvzybs+BY/brl2ur5Nbc31qfeC4eRe/xe6RbmCuHCQ3vb9eQDzKaiZ
E+nQl8Cb/zzQdglkA/oI07FnpQjbydkzdnWpp04u4PINwu918/YyNdMpFJhSAVOtL26CqlkZuCsV
SMzo110cHrYr06DTnWB9UPCcF7U7XhhS2LROCmt721db/XCsLG9z2xoonS6ei0VMQ3gmv/3B7UWy
amcZnx9vW5YLZAc8SXZAEBR7lXpWl+xnOhdfXyDMNXULdHShlmy6aqdUsOZCyIzONozwgC9Dlb0H
8Iu9O0Po5AkvgD4z6PGOvd8t8C37bYVuXN/gSfCHaUx13ImVItM+YnStHTqmQSJTD5IGyfyoojZj
DDXXEwznS83SQr6AEZL4W11vo/mRFsM6YWKp2byCi1rmhzkhPDX4s6R/gwvuom7urdcQ3SLLD3ZN
h4jdhhI4toPgjjIg/dwXIfqsGy/xXoV11qgvTYWFsF0E8ZjR8sm2wjSwdBrWJufRE4lRATCQthqe
RgqSe/zFxO8jJ+sggsbweErwxeMw9xHvUztMm8k5g0GgP+P7Q4k49btT6HxwR5QoAOGMmjG3+qdo
EpmwX69fxyueZ7dZhqHIlXj15o9N9XaLWsYaPrDI+NsslAIzzNaDvOEAecVCrjq4qltDktnyoPSu
D3g+RBAgjl47QB9C+ZLEMh99ldnqI4nG1FOvZRdlFHgC5q6l6VIn/AgS0IL0H0k/LATus+6hQoRV
GF+0cK4/RZfNuFwLlZBziEJ9IIo1zlWKKUXQP+BqHVumxNk3+Jxh8iA2j8xJYcpDscaOD013Cb2z
bVYNliDX+VBDJWKGyAV+qCFOMhJ/QaiTuvZ75V1aCAonBmFXgDpR/Xmin8IWGqT0U1W1q04WC2Y/
cvjiFuPZww8TuENWIncW46UAkhpjQ5gXo1g2MCulzZT1TZi6EV9UxYtNdQqv1hQUJPzGZ6v+7CF3
TFrktxnHPZs8lrbJmwJAwVrV+NB5dr+Qtn6PIcAHoPGDhgJuUYq0t65dFrIi5VOnPxPregsZbC7d
+gGQ5Zw3oJ5XXdo3MOMunsPEyeoamXi148GUWjFUqcH5xXDTHT6Lt0kqdcrV2md73X6eu+WAOwgf
9GmjwfECR/XN7RfjJ9bm9oSfO+utLLJTv1k2ZimggNIsOVgq6VgHuB+zYSmUw76E97TYhl7OrRSS
qp3czugssQXofiiKwnxT+c426cd8dsnT0HQH1HRov/DfAIQY9GZZIhJLmifP3Ti45hplhKztNk61
8p10SNKg0BmHepXadtWqhISrzKnO4wePpEav0cmddN4hs3TzBoV5VDlaoFBdvuDVExOngWSzv1bv
VuBjicgk3aG+6DXI4JcqegqHddShQJrOoFyWS5fukJe17r0f7v0mrbFyDsukAwJlNdcbxY/SXXI/
7VusQquEZTb4Yx5ywTUfQQjxF8pk4XCIh4MJk9S1LChOGga0R/hWSFOvc2ALeBZA/mDYJXFOi6U3
rm1rgTqyB0vWOGvL3J2WFt/a7Z3qNnzIdJHrIMWNCNplXJ1YgAQP1cGcTXmSfEich7ZDZ+nsOVv9
xYUeW7fBI1Gh8NstXQQZfj7IU2ttXWtbwHOizUb92ijYn7V3pFzY/oW0h3Y+z22HitB6xrLbPruY
2sonL7jrAbC/Ug3VaYDFafyxtZCwLbyjhthROgUTav/0wSqKRfEwOxhdzmME7AxbjSxLgm1DTRq+
oS/Se5uxyGqgY8UhQODgxUvEzOG4vaIayDZG0dlPbbZI6ElZX2zv3rcuvc1TEsPuHeKxfMUPjZ3C
lZo2r32DG4hCgZMlybLnwB0gM8EMEp07JyUMpYEUiKsG9ys8JZ+gVImJGF2a60juVpjy4YA7t6vY
pCiACOSsya7gVarNHo8VAiUF24Ho/zJ1XsuNI0G6fiJEwJtbWIKelCh3g2hJ3fDe4+nPxzmxsXsx
GqlbLYFgoSrzd8ntZpIhYMfCrgliBTB70quHAmC3tJwjFBOdaWd9sCCtknOvEpxKvI8cPcMS2zUa
pUYP+tau8ota01DZegJl6khaMMIXzaGuvuhzbWviXe2/RvFjXgNArGG6JtO5J4QnT51G/SPN//Tx
UjU7muUoD8wYNcLB0i9p4Q4y8hh362tXyJ2tutHlseNPzS5Zrp02gJwWBzAct10qGXwtUhzKSDsW
1+TQcW1+1tt9fuytRynsmUEgzhAKZz33V32nfU3ZXqjcHvV04T0ZhcaJ6dsSBGVOqQCD7FDIZPMP
z+4Gtq3YVrZvh0BQfLoG9gO9sbWYAnyHcogs3j7aydVRBAmefLOCMPXn2i+wTxnA2YPktOjg49Zu
eaAh65a9FTkxEdisj+wne+FE+a5zniwWrM0K2rLnOtoGW1GZNuKMiz0u7BWEsOWu2vzZkJWEZUB4
hBzv0nmHkEL9HNqXpbTJf+a6JeswcvWSN9mK5a5LwNVmPYTdYV0kx6T8GgRVdoCmLnNki1Zmi3WK
yMpGR+RuJpvnEF+yhnVUW7txO8grZA6iJs3fUks//ffBmLk800WgtlfiuPbafAoiq9wcqVzDqvCo
QwOUjIHYNzu5rOyOXa1KskO3PjqS0QoQ3EpdJnuCeR/y5sTEK0elIS6OrdHMXHd36FpaXwJAQtR2
C4jFBKRT6YcN0BlDphjZy0nZNuVQGTz3S/rSt23CpN7KkYHgDkXffFsxCgBD6F2KW2MHZZ0ESqFf
2sXKDmo2AVcwhsDWDK0IQCDpUWqW0PITm8neoJumzqhsGPrDsrwOE/rqOSIYqh/qfV/5edwb7vPI
SrfloKBqspWOJ5WAHo1YzOFN48QtSjUchcyfpOEKvWqnPQwJtX7E8GTrTx2n2d7conqv5abHacHJ
PJT1N/bPy2Z1X/UWn4CuIr/eFk4da7BFrboKbd/t//sA9Pa9lOZbXbAUZnJ0DglQuUa/OWgcStnc
nBHrqHYzbvuSY3DJc6eh/VbEPyg6RyejyipIoxtWwe04f7eJucrDa6I+n0fMKKkdqxMbHhWImKn7
UhSoUzxNHcEzN9vUloDbIEUf0RN/tSf+LDJBXdg+6ylQYJPiJFTkMowosCZ0dXY+6uSMWArqonHd
k3r4vdR7YbtJyesgOlQI9eKj+rWfpZxJ6bEwGdB4Rs7sYi9Ksj/pNjHKowxi42imB3Hov9mamVam
iryICABqgjUY/ihAgq5huXKkI2RcCzLnI+1XhWszfxXlInaqzSxOLxZ+G+Zny/w5ziLFZNYU/1lF
EmotaP68fkRGGpju82/UvFh3/ZCnvDZfh12zVaMPtvGvnEiHjSz/TGkOc4dOrNrFenzib1Y9ejPM
7DjL+NMkviV6/e/Tdi2O4PDHya44ydacWqIPiQK9TtJDadJ71jWfqd59Fvx/GvXLuH6otfQwfzut
fSUw7k+r8xgvoi2krwjjitsklHFYr6wBAUZt0n66NnGGAkpfSthjK15jX0NotF3ESAnUeTdt3Zxs
jryVO2FVg4OHGgUe8JMp/s5yangmJPdeyTSyLnw0npAGWmfSwl3zEn4l15h5PZeREGqJ6gmlicUv
0/c9db7K5kFsOiVlRgFRjLPgwCYgT1ATRh/0esjGNyfL26SPy9swYmSdu9Ezp3nad9Fr3Ufsgu3Y
2FbcSHtt5LtVufqWkOPZdNheuTgQAl5eB7lwVnLWTLbYvXAGeBTyY4xa0UKUIl7MLrMhbiz4h9dY
ZxiLHDRWyD+DyrcVhDsKaE3f/t3i+bOtOu6K9GotrTvn805LS3SvXwyD8lC0hshDDpggmBvBCOk+
yJazpr+lYwmZ99IzpDfyRRJ99OxfJ70nXct0i0O2zZxCQUa1Piiu3v1rk9eZsKvVxBc1Lp/rvO5J
E/PXVA/K3KtPyQuTRe3FJsyE9e0qNOQp+5OtU56tH0m9G+rdpOw4WIwqFIk6bvYq2qBW/Eg1VyIt
nZs7MvSGYKG9YNjYysxfk2TeNjAkL8Y6Y3g16cC1OzFl09go6S+C6Wd4h1pmDBMtsjWutit0gyJy
zV1zWxsHMdGsOWixTelgEueiO6bmilwl4ZJsI5wH2U/RevlM+ebGVFS8+RvP4lnozolygXoXHIpj
oYZqdCP50FII5t7AEDLJX2o3msKKHWd5o55dyIbVXKI/usTWQafirPN5IaafxqHU7KVttYn8Fxqv
zj1WBP8u/svxz98iO8IM7WKxSffpjVdKUj3PgSn5hXmz2ndZOqyqWzRuNDtVvWtHJJAOd0Oq+KfM
lc/eStOL1HM/71ZSaYVdL9zx42XYeij3hotBDdQOFy2/zcLOMm4WdV1fH8XpZJj+Yvp17Q+mvxUf
SeSCLkmCy7Ne6d4seqMSoAIxt8DSwoqtgjusBVMbpPFe5Q70Dq9300hr980MIHoXT6H6Ou3yQDkP
O+Qiv9thORh39Qon8XyTArGAIp75fMkWAn1GW0HcUnjS2orBpOb7Boy1U1a7qBIPUOimEnOP6MrW
gUwTmwlI63KAvlaqf2exOS3PYvq1qn8HXQwJOADFz3g7gKCqul14YVGGIXIGdtGVQEebwfySiUm/
lnkaJNOH+syJArlqHY/1N4kZOZMCpD0iDzl25fLSrZc4gxS9UMDXo8OevQo+rU5EgZZnR1Hwx8Yv
i7ch+7SyCzWrTuxce9z69yxnzJh2bp9Q+rkscceUJ0E/ifkbg4hoWlOQxyPivLr6FiRnTP8mxqlK
bHUOh/ySZZ+TOLH5+NSiCthEa0fPfqV/PO9eZtCgk4PRERy/vY5yWMrMnpYLd23vKQqGshmd0jgv
3Mih28vtvRwelmXYecHsX6a68/RbX1Nk2GJ7t4b3uL9y8HqbtlP/jimFoMoK/9uNuSOBIqbBogcx
DoWhnsGI/wrCq9BluwR7mOAK0a0vfnVB9FYE7WAJOZ7TcOzYG8NILCk/GQEk/yAwD5NNR4BPMSjv
JB5XRNhKdIu4p5H8Ia+fy8vab8CGjHdmvpZvTXBkB4VRFB0mJvneWF8Jrzqv9oIebCVn+3eLrn8S
XJUb0vMplNlEBifzsasf43nfEEK7cXmtWGrR9irzClQxdUv5koIHpU3w/38WugB3zBBZ3PIqcVj1
nOxqe5DoTbrPtvZMaSeWu9miZf2hIBSptbPizuUJ5YNL4fOVDmRinPtT7yLtTAIhFJ5Llt/swshX
lU9H0jSiY/6RdG8tvNhysaY4m06v5y3JuR8Fnv1DlvtKHyhMxJDPjNxx5tiyGyNo9U8UUE4xhokR
CBjRZTbOHJfDHt7Ycrm2TZRsqfkwl9DqXQXyUYbAT3kjJBCVCScyZKzmr4BoRqIYvkFpMxjr6sXc
BiEKGnM8N0NmuXnGftiN+N3TufBLbf1kjLsQdKbGaT2SDf2JjCm2k17bnKUsHaaydZ6UCi0LxFRc
sxvxTso9+JK3JqMOaoF00hQa3nWT8Oz6r7koxzWldhvUbDkRzuxZQzvw7KeNtxUVyZOAYJUgfsrN
HKwVY9w3v1X0EPFvbjc93VYVbn5skSYqXisw43lSX56jUW3yl3Me/uxjnjr1HTNKOFfjb1pAAlbq
uoA8w9/1MgVZ1NgzDinOg/E70/51oblmYbrlb2TS/pJQDcZB2nE67+s19tY8ua2oX5q5e9NlLkJU
GPpjQe5UREx1wFJxbjr5qvjFsjoFAKkQ4yclvUxZQIyIKuC///m6VvYJwIj6+vyD3oKmS9l01Hkb
n6B74sQ1Pae8REdBJ9utFy8TqipCMg4Rj1OtmIAu3AO7H5MI3n08J7N1VjvhPFMsLKXhC5ERSOL6
QTizHW+K//y75/c8rTpjsWvPgKdWUtqNeqRqGkj7LFlBO4tMhwSIog8nqgbGetj5HcPUuDyk4gkv
XGVzslXlE0prXP5ElNH1dE9oGdF4BhNykvxIthdvlRv1/iSsdl6Cvsc3OFx48o+ZokWVTmTG4COg
ZMkfbXtVoocGH1XYrHvLDofoYeQ0Vq9ZfO7b68yNXSl9Nq8dj8pAM3zepCvu+aR4aLgEysbJec2q
HEziOeEr6iQUzWl75nti4Szo99VT/FZ4GYRLrQRLe4lwG7V2z6Sm+DAZ3MSKU3iyC1wsoi8vbq7u
e+tjli7Gh1q6YxECNt35JvYeyB0axLS74qYZGJTQHKz+teJx1b2J8fSxLyr7McZkYjlDf6traI3b
wJnTxQVbUjjRjInva3oSdb+ev2XhrC6KPd4nAiWkEL13WYSiyRH9k8/f0hAu/U3sf830pE/fcntW
mM8wnivFnRlyldo69D0UpURZGoV6HQwmp4h83SZ7Lfem9JVM+7H7W1m7lZ/NBXK9Utj3drvRCfuD
8JBKn0/ae197+UFMPjIzYZMfbTF13qqwLqRbolf/DHMM5LK5isn206eLh+dhl5RmaCwU0n3900zc
TBM8778PRWWGqjV9zHLky03zd8bvU488KEMDaS4sL/VmHrJ+/rEgE51qlt6Rv+wmhC5q/KSWBcQ2
prjuxE2iOpRKmg1jCsy0+5ggg8hW/1VlRrFq6+CYhTEE+Oi8QTXvXZeWfkGhnUYGUqpV00NM1o/C
mvgXQnpBfpIzUdAKEiVfQ03fpQxbPTdNvAUE7DT8lbfw6y7x2poh3r19oiyu1Sv7HCwX5BBXcLlM
n1les7Cza55kZjBWvR/J8fTaqnMgxNauEiPNQZhvjslZxY3mrvogQIPQphRSfR+myJGsKrAQOHhN
Jo9hvdCrSBYhbkukm0cRfnTUtJ8e6aOJasDtq/KumVLjtczr8re+iH1h5vDtZv1TJb9GzZf+LbVK
fZ825kOcNvAYq2s/+rT4Swmwm7ZpPa1VztGfiotvUMqiialsIztoejO+gGywhfNTMQ/aSOl0RGIs
2mYuPtXcsmGsQc36SPIqhC7TgjYfba6lCS9zrNCCHMQnzixTnBf0yPueBDxbTkUDHFilrEbm+ZLq
aGIyaje08nXeMHOqgZUTyRq6d1Fa39CI2JFgHCzUaGe1WOuT+VTp2ZXxi5kvuhTCo5rV+tI/M4KN
TbNNzlBhWpHijMW/ZI61oMYURgth+BmZAzZzpEk63VIBMi5DnAFvOKRkfmhRvdpbVaxejprK6VXa
mamkiSpi0U2VxDoq64CCsUx9KRbflNGYvA38AL2FweSFbkUdnW1SZyeq8JNURmgOBrGqYs9JPftV
/JMfxmrkaAKRtFbIkKgoj2o3fTRGgZVPLq6iyuEiIlpTLV/VdQpppcQkibBprIIlknc5jQhWBoci
23zbWrCr/AV1Mdv/btYqF3r9aLXiU2fyPnMYqeO3bMLS6vWW7Nj9snq+J5kOwphpPFmgTWYbDop5
Src/+ThZe4xH7rC21T6F+D72eNkOqBQ1JeNXapyOrRJMv5LbSSPwWpFJds+71OdR5KsoPg/4ddMw
R8i4ivyw/z4ow3QcRE0McF5uKAUUb2nyi9xNUrAhKjwiWRB2YxPTRctOEZWgsol27tO12a0RTrTN
WkqnHfIBvaBRumUiP5rOw3DNDDAB+RwZRsNy+O/DNL6reVwHcV+f5ElhfHY1/t8P5GT3MHB14XVP
HOx/P8jpAF7739f/59Nkm5Gt8KK/kbN5So2Dw2BRxaVMnrrZq940PTG0QqGPx6eSN9+yWv1uIlts
Mkg7RnnuF2luToPcKGE8DK9S3q5vWUwkEg7Oz6HKY2es1tkuV6H049JqPrecAX4QaNekSFhxuCTN
vTmQkZYXXecaZu3oJNWHOfj2WqxKaFZ1IGRFSU8kR7UtMNfRlwZrOopxNR+77JmiOREmECnpJ+ol
NEsRBMU0Rddo4LGsNytsGYgpRWwP5qdQ1uphFHuGB8Y2KSfV54LlKeQLSGovjdsJUEJcPqoeanKb
zmXykrZjZRdPPl7MIslOgK9HZQxjSytfijKvDmMP0GPWukGL0voxgT/3ARmDLbW54jbmsth5alru
IqixG0GgG7m8Z+oHWELJoExi/vaEY2vusIzHDa0uyI50VuduOsitdMde+mgzsDERtr6SNXcbn0k2
mfwx4NPmplkDXt/mo5bMbW9GRr+bcyE9D8MgudKmOnpcr/ibwYrEBdjMnK3BnVQZzYL+BJFUI2zH
emWGZuGZuLXPUI7HlqkNPkYoLy+b5iC00qc01aOfZYjexxoNrTrUozdEZW3LI2Bfe560xmtaCqHe
oCXVjt2GbqZEfAgSs5r+vOjbzi+66qmBb90S/TLtUplBVUwvDAljJnU8QwLJenWF9cKcU+6jkfQw
SRP9voYMNHr9IES0X72RjygflXDEUe2ambqxi5g/i/AtW/PoVc10T9OYRlabOT2rXyBTaa9O5nhb
Vo7wfhS/tlI64sFJD5Mlf43W1O4GERisnkbYjxVzY5o0d2MslNu8ZNKZ6WtADwssi9KdlLZM/KYy
G7dM159m0ZEPLK26x5v50w7JcuusfrmlnOZhHeVQTIO63Oqy9LDUUxfloBnzUtPq6YO7NlLvNZcu
TnyksOYNcZp5y/q+o1/MU7osjvKRYACsrkHRdJ1TWlbk6po5emlatwdF2d6E72wbB9fKVT9SlF+L
q0jM66pqtqLBGESYmGhQLUev/hjPc1EWWg6J1qmsVyZU2GL8T9sYGVlAVcUQPpnpCiIyG+1cFa+K
Wjsau09S3tY4zFsG2G7Hdj6hgbJFHfa22nU6VZ8KYdGtwTgBOC5KgbG2R9PX2WgGD016QYFvG+Qf
NWPl48Vz1vLOEeKXlurxrtuJsuvbj2Rlv9z1feGpbbg2JwEl3cwJTiyN/IQZVT+l2u6ajoGXGFDu
XbVbWRoqlDQqMcxEs+yqLGjzJdE+Vogr1dyc1oxtgWYwuXBDwU8k7hsoIghqAfYzyge90vw2O8yJ
GLKLVuvR2oj9IQy4PmUyV/JI4eQG/Y+Zl+WublPcQ/PrlMuWr9SdvXFwGc37SryHKB6s7KORdxZ9
SrV8VdleY448QW3ifjLPMlhJ/oKG3xHqn9JAjhnLNr/HEcxzAm6g7ZfqrTNwKOX/0vk9pfXhfwsF
y5iK3hx76eqb6aPIcSR7UxYKaRjr35l0G7NjOgSM2pUypmNbp0WAeDIf2Tg6iJPUEuUEEt/6VSRz
RI8K24DJM+TXKWPOGDKh99QMgLJtPWdjhc5upFvdnrDQd9bZgEzPew1GfnTzsFcHb5EqV0tDghNQ
E/Ce4qmcutHpmFM5zXQZUJZ/SA6i7wOx4dflTsGt7msa1jNsuskkPHQGivkkUUcJ2UJ3kBNGd0f3
AfzTAkmFtqz9VfIHWryx580uoLBYPIvbHMrK6cfaZvfRhAWZ5lt0rPkH7XyLwE7l6B5PaP8OneQJ
EU55SefAWOunrnALDG24xDMcZFkFykoYgYicw6O4ccSIEeZfTYr9/tMUQTl2QsxSu6vKtReCOAtg
BEH1RmjwNgsU4HZxPIlgatH0OWWXSLiP+JfX/AAmla3/etwgRXUq0ho8dt+p/lQT86R+LNkeSgk7
vuXMbRs2SKGIS1CM84hMhIS7ameNf6PeDDqoQQGCQ3709WYj+ymYcf70Gg1d2JtYBeSzyDneJzD+
JM2XpzwgVYDqbHST4Wq+iktN95XZNfqMgokcbXIt4Bp5DJ/LtE3hkobyeR+ob1gOyWUFluS0lZhB
sUXewFQoc5cRmdttl0I8ldGFxAdorb94wdXGdBa2oQ6GTrz2yV2i2199KWGSHSoMMz2uvceKiuQf
OoF5PK0Q1fyWrhCOyXiOR7fRuBu9E2VeQe+uyFZgxDbyaEe791t/Jzeb8AAZQi9IeWvFaIdnfa+y
tpBv5ob3JO8hdLCzqWl9gKKYwHV0QgEwebkG0I0MpKQiJFJOFLC7Zd0tRQwsxCqR/mmLx3W0k7IH
P02wB82A8J0mOsa6KxQNURNgWfq+xmgjFNw9dcNd5d0pD4CdcReKjJsWE7iR5mQ8Z2ubwfPbEDPE
8l8iTxxlwWvGOYBDp2ndp50TNU1sBhaJgknkcRQ13FzwKC4TlZYxg4MDmE6p5UiGk1gT8I4/wBTL
7K7gZLnKohpvlYFu7zRLx7HfT1vI054rv3rN6LrmTZ4SN9H041D9WtVP2oJnS3+FgqhG62piPqlP
acVMHP0htKkvJg+rUjyTmpXchx5mQHdqXmSamLYQxU61fkmj7FjSbdE+8K6GA3zvxsDKgtrq2fEf
pHVxSrW3u/6YxdxkrbE37q9ooar9wV/uWelzW19sAneQROYobb7yAuYtOvTKGXIuHz7JHLC12jOk
5ltZcrbtzI7HUz/uev0op7IrabTlDWG12A3QOKldCWqLQ5KhcmJxF/6I0lGwcBnlfiITylhlLu+H
ZL2UReYsAwgIdEZTwF8cLbXGQeS1YuXgR7ohMnc7cCs5pjBrUhaf7EYK/cWbvBzk7pVLJ18Py81r
tByE4U7ig7SFlojZFDkO9FB9bsMkOlcStE7mRN1HFp9M4zFB9oEmZOCknfe8tOyE7lxJb2lMBxnU
062cQra4TDtFtMjVPTFv8rJfrTe0Ilv3ommnVn1HkyMOaOUVHtqwnkMrl9hvchxaKTKHINWvZu13
+WvH12l+qIaD0uwTLK+q22z3qntJ/0J+bJl5ngYOKaKmxEPPfUPxJ8zcsUMd/cbRPR8xI+7M5JrM
KyD/qU8P+eBW+q3jBILLTRCd7bsmkGncbS3/t5WHET2F4VtKUCOG27IXeYJGxj+179fzap36bte2
p6oK9CFQnxUry+ZQYG9h0ka/N4QjES05UTfVWV4Apv4m0XtqkHJ0gVCQo9Pceyjqx+yxNL9nc31X
onOyPLTuR1M+SY6kYBv0QzcqiBcYfBCd4vyY9h/TBJn6Vml4MXc8EKAggOBHZE5xeW+nmzz2Tp9e
0+k1IflLht0YT5V2SiVsb7Y0/ebsgObyoci7MT1PKLUq45ZFB24ArzQSfqQJJrj9QjlVsXs9DxI2
JB1zJ2W0bXHwWzh3HBLuHWN8S568xYE7jHBgUi7m+LqQJqe/jtZdmH5E+Twr15TxYqpfiVS4DZKr
kyz6mnqaEBe1LRgfJdKTNnuaCR34utj0VoWqa/JnkdwOLP7xZ1F8yHikTZyCqECEMsznPdMClApm
FfthQO9plDvybso5Zxe8JWWAC0fpcLo1vEfhaIRzG/blxCN/KeXjqnog+7RpOYhGJP9rR65rV8tv
kXrXCOYxHxVVBjMKNsQ4E5BkKNaXsT0dteqg93tpeixtjWGd6SY5qD/zqqN3Ceq6IzBZs2f531T9
7Zd3BB3JAEMRDprmSOJztWT1WVBF6prHku+HCvpVdXJz5azeoaNdjcc8v8sqFWIo699tQ34IVaE3
URtVzyynvbn46vP1gSnqLjHkjfQamZdKuk39sex2W/1WCgga92Lul2ZgkpyHaBBjoZ0iEauua7/X
zgonQofZuoLN3RUiIo8rA9QN3R2NB7o0KYMe3+vSMeu+GxaZ4JOQ52TLFwFEpXUypWMSXQ0ViNPT
bkK2W9L3llMjzY6rES6oEB3QAavB0pa/xJyPyINjl5+YZ18QZaP+rURemdJ9vnDDs/Wirudm22XW
OZn+lJgjgHrlf2w+WaLbhYHU2sE9IjevSelOK5zLtWzDBfEsEhTt0DcnHrcaEA39puGN6IyU7KNT
g1p1qamy9W50B3HcjTERQsGSXDjzdSSCiBouUndAHLHO++iIjozMOrvIT9p8BLbV9sryncxfaITR
zvLjEXasy9lCKBF7HHWacRb1h4W8yQi5iaL826df3BlEj7Hgcx90Qh7YO1/H5kSQlXjpmFCveqv+
QItcouCdBFvQP0frV+JxYeTQe0rK5Rj26TmPkcqn50j3tv5cyi9dQkDQSLfoDYkfS4c5fYOtsNvy
PsosupuF0pjCHg3OpdNvqfGG3hfxH6moZKhthUvljQJx0Q7PU4n6WNtOUWpSub91+a43w0g+5nRx
rULi2U2m1k7csfc6+ZUmFifLl1IdNCYCQ4DKR14/JCWKjA39UH+MrL2Svhf9He1ZnzwmAoPrW5f/
U/VQeJuFYGK/Wb8XgZFAn+bw2U1vlvpVSgc9j92nXOxaW4gncedFLjJMvT7q2ZuaBanp6QiMpzpc
ckLwb2X/Jc+vUMyKCsIdI2x7FMqDc6FfXvv5lENQd+K97h7V8reNXzgg4FVb3AvaSyV/z92jUUt4
slbzqmhERAQOwK8Tnxr/gFSPV6SNdbxf2y99PKnd4OO1s1sijZT0YsKTJ76enU0wlCiDVqlDkWhK
9ZFbptNlfgd6Q+0pUdgiCy4g1wdlLZ/jHZ4C5KhmN5BQ2b1WHE3LpTYvrIZmOxXZTlg8ypoleyEe
LZ9tC5an9VVrvzH3ZUveqZkatA4GRz6CbQvNGdH5R5b+PJwayqS58tPhs9ackcixlfaexWK8pdXj
qeDN/7HdZfy+DwFRcZQcqbip5EQ8yOt1qc60MU22y+eDoR6spbLL5rYhSDXPffkZm384tNhUDfO9
pkbkKEMXjGhXnl6W4q9iXdmGWoXz0QbyGRK6b6bSim8j19mTwiYGKwgFox/mr+dWZAQxVLp15ddT
LozqvWZbkt6GzjcmlKj1lWLoVrFLNsJ1zr70wkliigmVg175l2MASJ5rkR1ZlaCkpFvUf6j8ZaL5
JgmdTb7LpADXIsTNaWMDbV5zFP5pCEiJpNGAb2dFRl5Mlxjqld9kt7X5Aj7JoDbSnwmxRnkf+sOc
HRrr05I8AxB9uQnLL4KLbf4b5wfy8cQYWA15rwIasNQ7q5Jcf86QVSoR+QHNRFEusoOq5WI5C8ea
zFnLHJ2HoQZqG98bGYlAlFzqLv0mnfDpAAKWJeTElpjjvUb2LE7+tGYXhnTu1hL7VGMeNPQdvAJx
UPZW0vsl+qs56oO0/yIB5z0T0FeaUhxEUFLYIz6kYdJBn/48jXeSVZyGEtKVxyxHQmwmhrOZJh5A
i+dYQeJ6756Fdmk6KZJbvVCcEQk8mCqACHonETLsz6QZ9tYhQ+8xPFjbU2inOk0b3RhWjqZbqPeS
mooQyU1PzEMa5NOnOmSpO+w1WIecNH/xU0rDmRXf7+veM8XEaY3wmPX3bjuh46NdV41Hx8DrlSJA
+pykV84GjgqpfptY0nUUCKAHe1PfNWWQzi9oELqO9thGTZ2B3YkeSJAYouythr8ovBMJYcpTnzPT
facHY/yLJDmgqABOrdAmjp9FvRuHi3611jsaHQzaNGOZeUOBNIMAEL92FqyWnK7iqdVWFwqnEG5/
Gkoy/cjb+1mxfMiTTdQ44TA7PfINiObWGv2kOvcfNXm5uqu/zNML6aWOgue5+umSi4I1oRcP9exo
ZNt0yPaqY7Pet/ZFwd0NMtOjQqqOZMi4I91DYdyA8/lIx5AiHUxPOVzvu9S+kOv0bCb4oitOwnDV
DFg641gOlzE7N/2hwY6rpldjvWvrvWn2K8JclisZmGrzQN4sCAfDwlGx6jl2GqE+DkSV85nJqug4
RKtpcEvjSf0pdEk1Mu1eSd/+H0fntdwotoXhJ6KKvOEWBZSDJVuybyjZbZNz5unnY25OmJpqq2XY
e60/4qjDs6zcueMQs4tox95MYyzCu3Ip0JYa33qw19utVu1FugVWLKOTocNrfJndHYm2qt7GZJql
9fFANto2wWoGz/dpE2vt/+t0xJoEHYD9VP2hw5ScLhitBSfmdOw4CiWNDX+N60IP4ZLcQd0kmLLD
NRMHxL1tUb7dPbS2+IyS6V0WCCK7TBpwlGO2Hhkm0SAi/ssv2HB1LYDzxEbmEYVwhp3g5LHGE/PV
wHPVPzIZUm6PSj9K/kZ7Zw9nprK+cTn1Mus2w2tR9psVsJgzjJRfupjAi0NfXe3sb0xAN7+qmcWF
S7kr1U83nRsJ5f86SRj03Em7JgPI1EEUJ6VcaDKKLfjZiyl+Sv1g/+HJ55/h6+ymFUdNMQjcWSiU
1h7t0fU2TtdBilzsLPsuzmxD4mq/9ewH6l3tH0hnvRIhyhocMe5vgbITwb0EpFcfHRNCfLTYkin6
RXYm/eNdsD1j5aHNJQuI6KeeGbqP/8ldwyNasoxDyTpS954obsZsMxuvjR+9fno1moybMn6l0btE
mZZeHu38XxQA8AcrZ7aTyPYLJXqlXCd93Rh7Vh2+QXM4dbLLPNl+9iZToREtCoMVZVj/DIrmFj2r
Bt70XZKdMq/k0DnU3aPFaZQxW+KdGDFPnmvlT7bchH4rxnmJf6p+pvLF7l7+9BiG98K4mwAn8ZuS
u16znRiKfkxj2wTb0NhY0ZpYIaQeWbjJucrCTVWi9UcKe4gKDiU3oRCnBHxYsePV3jZvtrHnhpeG
0o7pkXrvcAKR/qnGB7t9021XLT7JyApU1xSbRLo0xFAWF8EI5B0LOpXTPdcOw54ibtidMC+ZBlZB
eM+1nB58DlgkLWrhYFxVzKU0vI3qg/FzKNxUWedDAW0Khb0goNuWV354gSTQ2+Ogu9wcQj9KNTsb
7pkt2tkx/IC3bVaxMfzLvHATI5lZjEHE4SPEe+qZQF0dCQqlRx1BNRyzmGWUhtcuW8r1URRvpF+w
Z2eOkiDjZWLPZH9d6MUsRF1UU+sUHyJQWRs9VJRk0AOFCA5rr+BsAuO9x+1VHRUcFeJDGOlihSBm
oU7lojT+tRrmBMeqlm1V3DwL0BoYzre7ZWrnG2H2K4YgLXpQzOBMiE6cZNpmKSvXych3Hg1ZqcCd
ayx9bW2bLiJ2ncMYCUrA96uQN+TBbxKaoYytY/YENyKYSJxAfpdJBzYWsN7V1ZIalvN3q5b/PEl3
QVfmH4UmsanCU950miOOJGXwAeJ0IQwn3ILJBbhxQM8tlRUYO7IffjHVQdh3jXOfWmQPiCT1CuyL
a9Tmc8t5vWQGsfyXkq5687vI/vXQMnjzOXQ5ivCaeB3Ix8qP3eJDEkhXNAIZHCGLaaOr2EnIA0Ii
tObyrqGi2eh4kbl7lkn+I3G7wGE5Emoy6de34yUhZasy0xYz4Fbb5xbvR3GSq2PVJ06K/ba4TB52
uVOku5V9YR7qgVTl44DU18+cHlexCqQ9Eqrmm28lUNAIV2j240LhwlStmkRAEx0rgwkvWhITDcZ/
e8OwDtNo0cmMrYhmSo5dvvfepLOH4wOvy66U+PZbpni8SzWiXuaz4qNs0aZf8H0vMDqjGTvZYhbQ
Tgjfc76ctcr7FUlPQ/HXk0I4XffRdtdyfE5YgAt9FRlPUfygSs/7R1kEKK+yZTB+Z/GxFK+2fIKH
xWhwEVPxALq51hwramLHm5m+j6RnLZShP3ixtMXnts84J7gJ0IbaEAUVcJ8ovz2Z65F2ChRbTqzs
O/2YjGT2TSNuMCQLo1Is+/CrhAVWeRzAs3IBbnu3T0mDnC7grmV01N0CJZwDHxDq/ywSalN5lab1
wmdIyfQ7moYCzj7AHuLRBewWJb7nfVPSYP8yOBRw7DD1M003AkvajTPaQ4caIPtP+XWtSkSe7vyK
s1ihJBTLCDsgRlNaPShZ09wQNCqWlo32jJEH1lGwTsJyE0bUAQIFC+PTxzu3IAfKWQjuLUwEG2R4
0M7Vhv89JwytC6aTQADFVKvGxrjmN6vwk8rdDrmK13ruOIBWow0IsmYJ2NGZe7U3b2YdHEhOhET6
K4HjQWV9y+krnuDEc7rmIOJNVp6GZDOYPCDvZnlnLd/iVOO8LMoLxAiWIYAVr2Pux6qEiaa2fiRa
g2Z3nbA3CohJYYjVKEfrpCGUpF73Jr5vRE+i/7ZSaZk3dyKqYejTrV7WqOg8OOkNKg7lUVkj0v5u
1dpfE7HOikn0E6QXq9CIe9LIv7vBO4rcW7cpFsESNXZZzR3UmMAS/nU5GpkTeGxH+58uzFtXk2M9
+PV2CLGQEpcJKVTv2i58DwL6Kwrqj+rgy9DVZYrUV0XplXs/Kkx+YVw9PVkVCjn/qNoSyBkFKVyn
HFPeNWIktmmBXt/ay9ldVHhh0HVkaNQMe8sfrHWED/dyue1QTw0G/l09ePUYZCbbWJsq/kwUdvNH
m2JyY261SXcGM6OVge178ZI9CUQ8ZjiCPx7Cu5Ipi47JlrEtmSlQBJ75opIicgN7BN7sSJK2nP0g
tS0tlc5zJN07Mm5pPb+bVl+XzG/ZVuP8TyV/D88hWaz+KNplZZEIZV838m7UJc7rnrXuIwE+b1nU
KmqhgupHlgmYDshNzE8KmZhEtC3G3ti0FrmINepNZBYhEnM9nz0MiHzSkKmQIUF7L2p6ieBW5fxp
1WSwRJeu/WkFIlFWgVEgWNS4dZjf7dJaOrqh/ppys+eE5DH/aQq+x8Jlsqtj406m8appNJJV1K2u
ckp5LKwDivcZpas7QrrrJwhUpRrrulEc4DllBviHUy2r9F0QRD6/kvibejYmsOrslyQNRwzfVl0v
Stm72G0BQlcjsv8ySCgz2oLleHag2O0BzRgScdHBJkmLDhNop68OPkcyrgCNE6mybrODrU+i5cz5
hoEMDGXdiHGbFvm2sVu+v2WAOi4bVl78OaIqqesrlpeNjQtYQ4sQ4PPTkk9S1o4jJGu5xGsg+eep
PxhE00HiOrTZLmpYYQNLt9U9oq5xsz/DpAvEHJad4MgIiSloMQh10lWaGXvjVxgaeXdvUT7o0JMd
2rVb0SVvFfyo3AaHHi5GhWGFH4N387j01epsKbdizw0W5ha/poonfqdqGC1RK+SaeRnq3K0RO3ve
V+QTqojfNRYBfMRFopEJpW1E/ubSjiJl0aANziJeLdEj2DdSk82Nj+bVC2Hy1/WaozmeErTVSU/u
Sm+6YOuEYSA2l90SWkEDb83jj6JBl60ER4EcJprvNPsY24nTqemuRsJJLy+s1FfCXB/EFFf6q5Sz
jGHBMYx+ZTMTp1wknrJhKh+yeNvRoDGr532BgKdI7WTTy2ZGfZX2TdzncibPZpwHDdPLA7GNem5U
rMl+9GojjnwgTR8c5jr/KsrZ1waqWj1lfcJHsZfku9a8A/9xLgocSVZWH/R/QU2MKFsvM7q801Sk
pbGFxDTXoJ8sr1uizP2tC057ramQWJPjgukPGCtYShZmmOhl4SzOz1UfQwOuKumhMb1EXAw6HBeJ
blD0ojoY8q7gDtHOlSacXxxaS5nAcGEo4wX1nUQK2yIDCiBVAU20w8CcNR92PRLqSM1tfW+5W7vv
XvyI6dyiB+7RlafB3vK/Za7DJHmk1TEycnZGKVoETXVLBPSDL/UL4qxkdQk2B82hDpwwR9XbLXRu
R2qe82AxEqwguGe1o55hBpzy73jKCrhjNSNJyTiXGV59rCBZiY7ZIDxDfM87ORiVnULXt67Rc7Cz
UKFe4F5Od33LB2KqDIkasoZb3D7RT0oYVIF7kLdXi6H7qnuCvvlE7MfMfzpDOVopZLd07X7LBoGe
OilffN12PzmqJa0HYni82V3kTtHkzYVjy1auiCYNlwbW24qoO/LYOPFDATz9neK2iHrye3KTjRLM
kO1EhpqLsZw6VYw+2bTxKzdy378RH7e1LQSqEX3UATkELrFtAat8hOh80BALQ5DJDMCDqepLLssG
w6xDdJLDS+TaGR4y9MtK4U5NsZzind6qL0snJyyViN+qMus+piwvq47nmbIF+GNOLhDOiNFzwtwr
sPWHto67Jv1J+xPj73fKVqV8T92nlV6pYEcDcpDagykjiUjk9tH4uCNLWhFWAzBNl9uAKEY8s3bj
fUpNsR0rMtWr2Nh1PvxkNo53kmr3qaIcvF6iIqFHj5E/bPpchfbFe2fJ1mIsKbAJtXuYqt+ZKmb4
mVffk6iwwCeIqMopou4VEQ8BNyWcTmbPisbhk0wkR2kIFsP+azYwbTlOxrPPcKIPvzb6tqD+bZh8
hAHLpVrLOb9zqvQNe+mIf4PNIw4EIIiJYmLkFfI6z3Y0UhUQKYVY1gDmgIH8daUGEs628oenUyee
uwmWtVXd/cjUT2C0uo2MTKXmpB4IX7E/xwT9T/TrGRvZHHj2PqLyMkgnLOuGeVLN89QeQj/5J1ny
M6+OgkdNn59JIWM4Iyj0x/OHDakYBqYSeVPMgGIy/URDd0zL8caAkFA8pxNbzLIOWtosJ2Lyxx+r
/4ilTwwXlOdOJzsc3d4r1nWHmBa03HgNySW7pkCJySkbgAQH1RFVvarVt36cPgwtPFQyWhpVT98t
dBbrQZOfSqjmR7/OED8gcnkRr6Vp/WoI/wzc1VWJzv1ZccVjT323xj1ZvQu5RkhSE61WmjbBgnHz
lOewYhULfj+2KmKHomCOGTYk+RLjkMTIj2XgAWMaHxF3ZT/In8OkmBxivViafrhV46/Y13m1vKHh
ImS76aqQI6NFyR7HeHILfYRtHJ6jwd4KsxNW1b96CD9qxq42f0ZltmlLHE4qj53/57e3YtwqfeN0
p6D+AbGkgXWZlIw8dZHv9Ck6Fmi/3FaYPmZ2e0uWLdoGuX7kPo0ZZVTAw5nRqjVIToqF/Dnq/iZN
THTvyo52h8WEz9VqH75yCqVzUf7zQFkJNrs2yrav/OmYadZj6Dlyy8ZAcNaj3K4JTCuMEm0xy3LT
slJbFpdTLcmPQCNregzbchd7zHU67FxLXCOfzHJKj9DkFP1AQZA5QZoTWn0vWdQVIJi31LAmipLC
ik8Thb7X+AsTBwUZryyfErZLJBwbtX1kHFX0d6yjchbxdM6iY+n0tL8mARxPePSiW9u4YUjwg9uD
FPgGtZV6+LJMPPmDJWHNDNgcO+mRDuVGa8Aisdu2rLfJWdNA7KZ2Q0g7EovmPRjIcSauq6VrM2E/
Voa1aRO3k95HSfqxIpZ2ZR7pozQKWLClR0awGaZFsPCofDPk+OX3wUrKO+GGkX1MFPXcyfUN9eMy
JwXJ9z1nXMkhMu4OLLskZcV3oxF1Z3npup1gpUHUCrlgLNTmu462+V+vxJe2w682jmW41Mq1rBNE
Wqf1b9Eu6+GDJGavcw3tani3mD8p0jDfkq8Smk7Ol9H2e+o+wnTRtG9t9SkFV7IKxkceDN/TaBNV
IS0s/6D5D7N2e/nEi79glwYTYjrQpTOVKXy+axb/SOIQBhlK/G1Zoebc++YmKS+yfQz5CbIbxLuy
3VjhjxIB22dvg7aXazew9jq456nCbNerUBmUKAXiezT/VewZgkGYBAiwpRaj6+yMS36UiXQAn8kT
Gon8zbXua789gw5RhEq4S3TrZo/qe6z7P1rHRcVteKuJxuT8CSFlAk8sldp/6VGjk8AWvOTAqxaK
pf94gFVBcBjVxiFUOoyfAwoB9TySEk2yc75bTPFPkZAjs67ytw4P8Hlkx7G8pY6dEOmGxUYLiBs/
y/iK6F8KNobC1d2kt1akuM6l9pXxLLDNQkgZLb9YQ/CjzPbJRu2GiXonj/s1VRiWyaYneqT5DELl
kOhuMx3MadXHF0FeTvg0gg2HZpDsLO1tHJ5kAx0maZ96wL2/ob2UGmK+d+SgYuSU8XKOcJE7O77a
01s0AH49rIRAsn9Bd/G8j0Al8gKBhPG0PPk+xW7a7Xt7UwVHuHG4ctIL16GKdLrngCk7gbjWAxVv
lUXoT+eqlvak/E0vTHaDo/ZgbMFonEd12EC0EVpFSRmJpMhYrDX+F3J2nrhfYdoT9GwBWT9bIscL
gz1cph/mBMf0xlwEjtpnFs/mmqSwZ9HJv3LZv/G3znlRTUJRulFeBMle79extsobFKmXgj3T/xD+
2TRflbkuij9JuqjRexbykZKdrP2DCdCiI3zg8PIvhccHf+8LDrt7ormpdGZGUsODOaxjbxcPSC74
jOuWvqt5uopOZOedh7AyF5QMkgdXksgsiGsoA+AkQT9Vqrq10hC67izH7CPwCao7mgY8jFsNaLIt
CDsUyr07EaGgvlfBb226UuySQthgi5k0sMKaRGVTedE1NGcUjaiL7rJyydoDuy6JFNCRCHkKjdbm
DzVw/eSQQnHNa3iwr9vVVOyD6hIqp0YG59pIxSJEx+q/8Xf29VNQPjTp2bZOZSNTaoxiARQ6eu9I
R2yodBtkZCJ3MJ7TjwCJw/wceQ+rvxnIA+MNZDzqHtl4C8U3fLyeIXB4wMhJyrXGVkVgmDqeGhha
9bdBcALpTh4Xepq2d43CjaDjqJnx8EPsOl6mORxeO43jdJNzigdglMNPj9kuhm8v0JhvqporHt9q
e9Xkh4l3LkPN3nMS6skuVo/4lTX5YElkdh/1D0l966xj4H/U44u4ALjOlVnYSw2Vnn2cqjd+7Srw
G4xXH+K9IZY21Ql7URDQ8Us0h+u6Em+9dAnUP9UHWNGi9EFlTwl+J+zwQNCh7BCffrd8bUOvARcP
ryEv3NGL1tH0rpOKU66B9YW5FwL86STCTS8d+cqa1C1Cgp/6Ed0I+1QKkucQdKglW+AxLUebOo+j
uROP5i0qMeOY0Xs4klhcSukyM/oO/jvHPIrAzRUq2cgQFAsfpI0p7hjReUELunakzhceqfnKPeoo
tQug6zCREsKvKeIWMOKTrr8PI7mcb93kBtUhtja2+eT1EvY+jPKvKjX+GaECPgCG1TchUsbkBEKX
Wajs7n3+nNgBAK7K4OTxVvokOYjyn13+o9B7H4fZWyHMD73E8KC09ZXaN5T11TZTdcHsoG4661lG
6QbMEHoNjVQG8RdCIk3arSBqRVwDWMbS3usyv9uNPxzG8lb0d30Mb35YE9qGhg4z73jsgm2h7ccA
/0p/KsJd610jGTEDssbvZOY7cEEUwJbVSJxVPAUoZmzoYvWwovkIyXfwJYUdeyixf9g7d0ZZfPdJ
E66Ro+YIfjJcE5n/oOZJW1RG9C2Z/SEs7YBOpPAzyhAgKTYHWBM/8yKFde4PWiraBbbCcNWrVU0U
KFt2NnPXCUrrugDM9rQSOPyPlBbJETp4os+DfgCnGM23Qd52mVvk+xhf6vyv0nF2UNI/VF6xtY3x
GwAewccjHMskHdNyL98Cq+U+w57s9HpxQpqlO1OO3SJnzBE1cUiKwgYX+ZWyiAL0P3D3vNYWR1TD
Nl9k+aklCSNY6F+CFnvs6P1dgulBOlKgPrb1y8y2l4tJfcOpVFZEBS4N/KzWEuMHuUp+sSb7oFW2
40TC6Yq/oNEe84T9aJfnW5P1R2ffB6PbpDihSZJGwwNKgd621w5WvelIYXy3tHct3BX8rWhCKZFA
LPmQDHyQ7Qb9dshwyIdYx4WyXMzFY5MSormtYXnI9MGjuPHTw6C6Y7gCdlObfUo4QHAdBMYPvjSu
034/Nk94ONQhQSwf0tq7U6QBWAPTKMfilURIw7De9WvnkwLIs6gBiygLc2VqeLboGdE1mRfRfcUG
4cCIzqBE85zotKWm77lmvQaXenL1YmJyRkTYa0VDmD+4hrp1CrpnkhMeM+lbpCf+dqRx6g3aRBTM
mynultweTzIUMqiH6EIQN67EpZbcqFGvyS6Yl4VMZ87NDQ5XKmsQ7+gDJ3OQ3ab8ldrkPJhOoO56
7zx4DzVYyQH12dg9RzT1zYYb1aw5HnHxMnmWR727Jgjqa/XQILilw8hB8uYQeOEKgmaffoYkv3aw
roCnDu8C3mReGx2j+WvzBbWDrtGtt4j18mMftROR4woce4706LiwzmGwwljYhh/aMSnIx9S2BWAU
qxcprzZOwsvQfUA8j/HCV18Ex61K2j3KLzwh6nCDAv9NPKB8alk+e+D53Pjxp2ft37rqZla/qvqJ
AXmcf8v0G5E5tR+jf5SdBdkR1oRzdv6WrIJIobO8nayKWJofT/rSLxyI96zqv4ZmaRDFpU6XuIWf
XQ+48APtIaGrbjYF/Z39PfgLCEJjL27PcbtNxvcczU7SIDC+Kobkmtb4R4O2Sj7rWgGw4Cdka4Me
mmjaxuafPQMpn7SfqEmy7NtoTZiqrhAERYC+v1HtZ1UdzXhv4xBX/3HVxR3xhp493Cht26XgJIpL
FI4S/QrzpKBbA4qSCBWB/yjek/ZPTr+R/qP4cHT7l8nBEai2+mKd+JTbDNMi/RHdZ2E/PeXPr47c
d5KRktHNhSKlMFgDN33fxYdMjRPHbrJbVKFW1ItPyoVwUfTc/UirR94Xydc3po48xCIiofHQn0c8
Eopyx+w2y/6RThJXsP5tK/Lw3pN85Y+3OfKsBiwlA+ZDyldqj5hwBTDQBRxD7RvS1WpAHDEujWSm
Ux0g+Htv4uz/NrFOYV7W721/mbgDq/06KLalAE88SZid8uCtQm0xbSZppX4WHRwibgAPdCrCda3h
m074gWWzrMk30VG+h68UIXnVvxadWkBpTkvUxiKHMWb6Ef0BMD3S/rU2LSQHTUcEoN+Sal2awaEl
iFYZwmCNi/ndM+ItiNyHmbxSJAXaEWhHc9Syh6d6yyx3WfXHvnmW5Bp3hHFY0lJr+4DXyF6lsF3o
wEBxlgZ1VIa5UGIOPJZ7UrQygHm7+RORspVAqTLyBJopQSK7p390JYES1/ZfykRHdZPcEQqNpmnW
XGF60SKSOIKQPaA2IaQmW9v45V0YBEuHk70GxfWMfLmIYTwtf5hcrinOJrtEMsyaZInMlWOjepPH
ptikKf2wVcucr7phrtcfo538gE6tqvY7Hazf2UtEcdnEKkiAWNRcoVvwENB44kdIMl6st7FJ4di3
rCsLBIOK9qIKN1t5jOIm+WKeTIihnCMK1NbIRwEh2HDbwjqy2S17ZYk6SlGH2V67YAnIZW40GyWP
KTqi+BLMHCmNW1qPlyfDeoS5dVfqwQr3QKtm3FIZaTQGGZFaZK0bPNuOqRHINwbjM6SODSQA+Lls
/GTGZNOSuFG1lkgWFP5XA1vCl0gEX1vYCynaYeQowd8oFV6o5M23WE4AwLBjqhbPe/vu2haXVpU/
EwFW2YIOyZbOmSuDOJCG/G2yKRR295Uh16hYzA/MJzjbFOmoxPi/gxhSVPTjOtXFU6nrE465Vowl
gSvmF51FpwFYCEIbq3YdUVnWoPkU+YzoYoomaxjlWEqSUE2ylWVyqVfG3jKDPykhD7xtGkjJoHJz
w/4o9UZinOw+m5GdwGpIlymcUavbRWlDG06J9MJE+u7liGrlTsP0TQQfhHjQqVg9CC4SZLyWCo+D
HHxIhfxMkCVSt9X19m30vqiJ5QCR6GA3VFohWZpIjZDNlurgdBGYRQBdzXwSHJCIm0tcSVKCMFsa
Qc588PdCst206FgCiULS4AjKpuFnt+q9ivLOtfXZtlmh6wjKfNjHBHd43kgbSt7i66WqKmRpdkpR
3IC8r1M9iEUzwv2UKc1w5ATb3J6zZl3tcSfV47uUFVcl0ZVNovwPBzSMDUUkX3mYDVkQCuJPSEgt
a+fbyK5oQPntm6gE6yoH8tlZ7hLgUa3E7BCUyXtlPSF3GdPV4pErhbKOJ0jRhjSwOM5+eVQzLCRx
fjTm/6CGC9aV5gBoRQ4cQKc8uqokmUXGZ9IRrWiz3051vTxJscxpO+oJo7l5KwftqnVvjXoUpY0M
wtqpPlUTM4BnZSPLHDdOazALpcze7YClCOyoeNOhIzLKXFODNjDqLBhITf5KUJlKyNfpVRE5yQjy
nQA/9xpn7MIIqpaMNs9691RVdYdx4q6Y/29CzSF5pMocRx4dSvoQXEnZyUr1TUT7hE0nP+rlF3rJ
dsJz8F2a9AMTkCdfSMrBheNdmr+B0hSf1Fs9P3p8hFL/NcSzeSXdy9QoiA2kVYzWsKv/+COK6oeI
SWTaxojcBok11chtiQsEFhaclkI3g6W0QaelWua+rNSVGR+67luD/TQixqocfvyeIqyfZ5muBLjA
zbEPPTJeuaRAIfGk5AQOwR6sxnqb2x0htupyQudtZPqG5Ykw72aJz24+hAYnHEfele+AGrtYvljF
nR+WQqhwzNvTtg4AYrhj8flhIjKXOhtobW4AmcqIHGj9rWWa6hPSxNoGEy7cUn4ytG2p7Mk87Vng
pQrpHN7XAoHuX9IQr3XNekFGdMztarFMXeIeIk7aqtLfQFapHvwjBZifDMeeA3FCx6loWzSDlDAr
gW+8ZWjT1AJBhUJ6xRq8S10141fTwidkaW270oQkR5LhxYTI9xnlL5HG/xln1Yzkz2NbRe6K+k+D
BPnhK4X3DHBlCWWHYICxrC3o7OJPIAgYTSU+EN3nFzJtDR6w2ZURx19tRZ81z3rCLyVHRpcQmVRi
Nw6NHylZMu5H1Q8CxvlrC9XfUuAcBdZY2T5RWqROG8YaWaKfQ+nK/P7wbhUUJGOUM6JNp2PfUyC0
83sAX6wzN4Zag9GaU0bGsmHuh+mIyyhSjrp20IdHzRNHFTp65neiI53AvjFFocsxlLvIEMysO3VT
dlstWU3TNjD2qBUos424Yg7esJPaP6PmSyLJTHOS/KPMsVRusmKP8jLvbn251eJbL4hNvJT6W9/v
UXIhYcSPWAcXzNKN9qUwkdEP79SgK5Kg8OVfoqKNrPeJIJO8BTUwr6lyo2y4xFdLqZrTExUwUfAs
caN6qN+/leqAn1q1zmZ292Rknq6CuF6+ptE3To1iOHOqhuZBqJt+8hcjprG2Prf8geaGWNVRPeQm
okIygW03D2cpt0MkivIlD7dZnijfESxb9ac3kapAeg5iXnbv3L+VXgDhefOKIy9j+eOM2XsanlL7
j4FJyNfQfFt12Z/nv0T6l3lYP5hLr0GvL7Tu3xAfo+Ac6c+uIU92djaVnJCYf1VppkcJYBy4XO59
B792+lHNrTecfP2thH+fE9PJjEf/1ap8w1hSemwL5Jxq55hiaF7U0n6N40mT79zdq47aroo+qtT+
TSUXSsTWn2hcFSzSAZvcIVLd2Duq1VdvPLzwoqkvHvKg/+CfCG8/u8rnDF6Tf29jlRtQrEnZ4Vkn
A5cMaZx3qnZS8fX9Rrl55vkwLQ9BUSf2Q/Y7Z5kj9Ecu1tRvKeak9r0u7uDQaXflnNSDk19cTfmX
BY3KoArhI2pIDVbrZZtfefFKC0xFOs6qo2pcUkKUW+QR8QhVJK4qTMInAfeIlC3oYox5fEZD3Mky
f+BIhFvXPLqFNmWzq/wnJMw2zM4aGtX0kGavsb/aPW8JFn6RQnOhj1aoTAUzjm03rLhw92EFNHWY
BDXq9hkSDU/5fDxmCeEStXAClllfwxyWPwLrPpg7En0gJZyIfEqSCHyszb7+oCVSLg4ahpJ2qaXr
0b+pRu9EOXqfrVC3BRJa0OIWcik8GyNh+bu03xr9WuTnqWbr3zXaqpYe4clC9heQj3JGLWnk2zQ/
6NHeVE+wVPaqLJchMeT1bk0E165Bz+vvcsH175YVsJpbRfeieOCZCa196W9rkicaEmi3U3VVeVU1
Tnd3sLbEHzVUkfd7L7vcBYGwCWpM5Fz+UY7eNf8YVPtGIEg+kofRWFcZfjPwj6b2U0prSezwSBXh
BpBxpTsYFXtAyQFrx8aYeHh3o3An0sZRbIzurFmxAXpWRQm/cVZoa+XM71Cy5od1apPDMo/7+8i7
EpOV0qVqHrP0GpAUkp5kG+PJsqcsMj4ZqwZZ3c8lCEmzFPuIHWp4sED9LwnX7TPyXY66cNz79GRV
2zR7MjPuSah7dsonEfjJY0Cgn+/y/l7BmYZ7zJGqRozkKjCeDMHYouLWbZUDj1bscf2c+MyDQXDR
ybMOhOp13ZJooS0OMzN7E90fafWsCTG/C/RGxGWGK808prtMHDXr3icrDD+qt0F1B0tm5JvUfPjj
tgcIIuZWO5jWsh+2uGkkdSV3G+SyNIMhomxDF3iOBxNsSXM5g9II1syNonMordGgEFJBeh1KJi87
4JNVtRt+t15n6tuEK4R16sIcy62CuK3tBJlBKj4hznB8KGKLf1+m17LaAyUrGgaL/hLvAsJvtInb
4TqHqrT+bq4ibG31ktBmOw6wa0Q2M0ECgWsALXj7s7MeeLuB0gq/JbDLnMrPwk9RkiTpsx9s8k2J
UZJI3SGbAyPDBCmeEL8S/hvI0TIQ/lY7PJcJhFyXTKswuS8dtTjX4Xv3H0fntds4skXRLyJAFvOr
crQkq23ZfiEcGYs5Fb9+Fge4gwvMTPe4JbLqhL3XDs8tORo1sxkIoKFX7tw58gjOS74q6mw9bzmi
Rv8Mchf5P/KlWNI6avWcQNjyDaWW/1GL/ncMJzDJqcZIU9b9YWy8fw4tshSoPooQ1kbFrxr9rw6/
J1JkKg7b2Mb/mCsa3JdYJfpbbxEtcC2JG546Y0HYvLMZhT2fADHAtmELGTBc0Yvu6UO09k9nFGi1
l03FNq+90Aaex+A981CUJp/+gF1oHBQorjSapz/RTiCv9V2y3IayvSPf7+uT2b2ShRqEh748xMPa
1s18UbDul15d78qJMiu/aZFyjka+Q3+I+QBfkjf0/ibxfMYUuA1Rqxf7utqhCrH6neFvDFTSznJ4
UdYT+u+hsMdt5EP5xUJcTZ6xd8kbMK3tVPTTTeiyeLYakR5sAUUw+Cm04RWmI4fpWXTZFlOZbQzn
cuLXtLhs+hT6svdFwusWKSBqDkO7+9jlVkje/IDiMyQeINu2NFYkVI1AJXXARv5+sH99KDohklqL
uafCVMtKtS2eUnHCe16qXW98hjVjYWCurwUmYdNonweMr06gFm1tnoN622ZHUe4Z2hHVjIoU0j4K
MJ6CsvgBKcfAxJwpuy3GoX8qe3acCMqX3KNUhx3acKny7rGgDtTDn3Ajj3x1W68/hhjeMmJgzYuN
RRMvT6FtdC2Ryw7C9DLGbql7r2l4IIuRR5wZIYuranj3EX2zHPFhDvqBcdUszfmYjK+mjZEsvTly
vKFyGCo2grCaw9e8vaUtYQlXCwaiibX0aBJRBHkxO3SMTS3ULBpjXRsqmNr7ctshep/3hOmmB7Hh
+5RmM+zChq0ecLTh+q8wQwzYbROs3FI9UOQO8QsStD665Pk+s7d29G6ytxm8dZ5GiKmvsQq3GSKq
jFELiKyczRBnjkZ/OD1EiPVwV+k7i9scMhRpJcjEPfY5+JHbhY0/IO4+E5cfHtA5OXtFnD5GIZ+1
sXvOaDurQdDOou8q14IGG7whsTyfKapBGnuGdS7MW4yvZz7MOD9R1myS2WUpzzUDiH7868ZzKkkE
obq4Rt26aV7druQUg7G6jwS7rr078dxq8tmHNVP4OCTxlffeO3syFqi5ek4aWEL7sb1W2k/NCql0
9mV07HvmOFsVvjkus1MAg8Kj1ylCZnddgG3WQv5QtN3egVuGdctsjgYnt0xNpspfffI+qt88fAEd
S8oj6aa0YAbhtz8lUjk1ofwaNz1qRQ2QtsPVMJdf7Jrqoy33omdLfYjwIJZMRhe2dyurdQ4FZYgO
sn4Jhn3NjBQEcOnEoKtVkx+rmJ1Imm7qBwolc+3Ua+auLBcaJzj6U3nzjQOE4qFmR/TOxRCEr1G+
GxQ6eJltAgM9CMCA9jJndPAqJT0LXRYSzqrKtl5x95miI9mUxj5qbgbCmjz7EJYFZxLJI5r28Fw3
3anSBn62yIW7aH60aAw6olPzW+Jd7eQ3s46Bz8x2V5KPhvqTJeogWcN5kvPS6BEaBO5wbFLSodwm
RKfXnjI5Oz99jNO4xo07VKAFe/HVkD9rYQ4jAFmg26L7xT9ry+Og3RTdB9QFPWgZVR0kYFDd/mHJ
SN+qr8fhDKSfEHp/fM85nwrGZeTh0UaSPcgahJFjIFchNY2yIdfTCDqh1x5GVjS27bxpWQ4FR+zq
mJbSLiRPJttjyTg7GNUHjrPltLSSD7f+cpwdN6oMdpQ0iQld5qwDTdKfxSwTuIUVJ/od7asboIfZ
MiRB8wMv7BibW3RKlr92Pl0d+joC4EfunQsXZtJbjtbFZmfZr6b6kJJ8IxHznb3po53yZVf+QK8N
scMESAIxdRrt1lcOdxyTs0PXfLERHMpfNEl56qMDyy6tjxUWGT+btUQsm9p9iBGo1Vhpy8IPj6Pj
MxlXS2omO3zLqx9UFUj8tfqUJTePot8Ijjgy0KDTlEOhI4Rr7U3HSr9rIGUR4S1Cx1nU5nscLOB+
LVv0kRk/WquduvCb3yMF+6B8NGDyUwveiKkBvLiIY6L1Hg05rcakr3KQNCr+sPGH7bwUrWS+jJNy
pQbMVqTvBBkqxxLuUUKT++JZ0WVGKbXqS+eIb1ybA6Vdpvz5cIs6MXNMADWMhfTstUIxNMRvHR+8
Gz4xVVpiOmO5D+I5Xw8t5CsTC0LaQMoin4zpdBz+zKwgkwJIsIIqvCc6PNHjMKMD8YgzSZ0HjNGy
d5DsXIvuOyNGMwv4WCQOMCtmUo3Hn4HlIolsa19l2nakqA/xxGodqxMKHFp46N4lL3U3/TNgAm3k
DLqs0cVDqtDs56Tsl+ab61aHxsy2YfjntUiYTM2faWPTUucu8+k5dJodpNc0min2lNKH2hBamy50
TpMTLxV6M2M2nsNojykNbXathN6R6+UzEnzzui+l2RvJzytRc9dsrAqO9JExU42lQDY1FVtDh2zz
gjsrIOrLfnoSE4LHmOeSFEEde1ncLRuj4EO1kZ6G4XEg3pJYUKa7+Urw3pmg6707ctYtIMwVecUr
iA2xmoGW8BdyGzCYa5+xW6aoAnnp9pswzMmdNH6yzAtRmofIX4EImqTQjIRjIXbWV6UF7PM1Z+wW
/r86iN/tGv+Vl9+cUNG5gRVuhcacnqIuNJ9I89PVWkArZYUsd4YX8e7ClU3gFiQu0Uoqfy/qfZ2S
pglpxzTdXQ4ctu31dVEijCjhdTQq+k50nuOQm2vsip88GY6907LVbJ/SmuebBmyqFHGi3ik20hdd
FSADrT+AfM8CimstbrnJxIG4hc1CXMRMcUvybgNgkAdzGUyvbm9gdNWfcJ0tmlO9rr0S8mfPOSof
xNKCLITViEz11MP/boEpQ4HOCA2Y+Cuq4aBI4PTq14p/dYAOkbxYa31mA4meb1LnIZ8wfRCnNfR8
W4dKP47tS8zb7dXDSjWXgeFec0yYqaTZVz38ooDSRl4Hc8MKNsj2zqFgLpeWvwRuLxW3QTcS08lm
p+WvCL+YhjWldXl6RiQZ9SsK1wJEq2r9N4GInNa6i6kDVXBgrzk5LBMoxESinqICYF+O9TDFAkoh
6GprnVgL5mGDMdJbHweKCR19jNrDJgljHOPRPxsJFVTLKflXp5j65yEJejl93vPSThRvzXTrpk8d
mUWdfdrej/ItarB5vPVP6946+LOmRgJ9nFMzhH+KjE2wPN5twu4tcTiEHskpMBECMDg9q3/BL7D4
mtL4LUXXqqXRDkzqU9KCNybeyNawKPI53QPXeLddooTMi1PqiBhHRl9gWj+jnqC2Sn14yYzHQgaM
pCPBsz8mF/BYCzNhtHBWeoP9xlvjvz+4sAd06rCKUYeb5PM7uJ6F/6o6R4WxNpnqpkWyqgYbn44L
2wQiwkjIHjIFD+Bw/1KWRMLWcqdTWZE92KcH2BMtEeS9cxiin677qJ11UT2PETbmBc7ltoP0YJqr
Oqqfiuwnyi4VYmfVXVTEGe26iwo/jsRfZXndEdYwKRQG65z4ZOCPc+LvKPBWY/bWg8mLYcH3Ox2+
k059xDEW2v3SqQJ2xu48JeaAvsuPFglXF6R4d7B616yggkPE1ZGaqDjZfrmML6X1rAhqRO67tCd/
aZqfCbqJmsM2iMBTOYuq/pFU3xYK5ISf3Z/TynJuoxK9fmGr3bmwbmPyHmiw1eb9KVE1aQjAnbxC
g+ATKR5U9sC4yHC6Gg5BGeF3jWmmb66FuupYQweag7AfEbK9tCy8VUjCmkhfTVSxvV6uChc+iqDy
IlghbHeRb79FmB0s1cEW8O5R2V6JhD4RlLo16GsmJou4TiiRD02SrWbzrMTOlKMVy4mUrGB7uBGo
b1yoJnk08zYm2Vj4+Rukimoz2Ab2sX9lxzK2Y1/58W0aOrmvAZ71aZWBoyDYrseWEXh/tYiXLjZU
Q2IHQUfQ/JIQK55MYaO4sVdEYA5kKZpwkcb+J65I63O9pa1/9ykZHqLYR+G4VVB1Lm3xVjTtP4p7
LUXOyRU70P4Ag6xAjwhtb2HniRU5AACm8HvbYEXdRixD/DbIYFuhZtMa7JQHk17NxLfh7pmTp/l7
SsPct3iVYSuVzpHJux/2qxJWEFM2Ms30/uErd+cyRaM8duNliJjOrreVUfJ5pwy0eUDAdIr0qnPC
DFT6sH243ez2M5GcKXaw4QTOonZp4AAhGSoZX8bwLZs1uh+tozNtQOk1dy3sSUpt4EOdsPseCp4K
oFnSfx183DJfQfRThDj2XyUhnDYk09nOnfzWEQGY8DiaXG0iv15J7vWmxyiXqhtJAEsTf+ocEoIP
jn3J74gYhJgBAoTeWaR3nb2qtI8ONA9Z8tuBtzTWPgwKkCydNoMvKZ4ZcPKiOg8EHMnEs32AaAoJ
1ImOBc5TnwwtnTkokoTi9/8pDr9tVoGm4/tXRMkN98H41WISd76zjH/RB2ZA7CQGECIYmFWBkmWC
0JANlvL//fx+2dZunqnyz8iqe/JzbMfBx7zK1tTFD+kKkg6ioYmG+5eLqDLuY32a9IPMXzKolxru
2glOFYplOuVpbZNoK2h+ffWh285hUoCcKXIIli5ZONn4z0y+es3pdzZ7HOBAaJOptdg2WdpnMjNR
zqnQ2HY/ouoos5fQ+/ZYlzRVAgj4o5zfJXbIbjhsveoNGukwEvpjs3i56YzjRc4dg0ZudMXMPzP6
VU61MVQatuJLxeI25JYpGSWZfbDq4IcHg2JMCYW8evLSF7bw8EnRe7JykvuIZJji34RfG6siXugd
CawhRZdpXnokaygJBFVQhQKI1zRqHm6JIsVlM0I2DeowBugtOrOZzGx7LGmguKeM6Su2BMZvNNe+
iOb1gNFSBJqAehc8/ugRzVNSRqYPP3mwUMoGyZqMLDLGxN7DVGf8P3WDreuzc5ha1N8zTo420cT5
7y7z+rO6pM5n1tjrJsAL2Pz00VsX9lutI5dhytchqjlPvCJA1WqTQvKPAUtcvZnkpyDqkQZKQW3b
NtBVJO5k66q0G/CVkCJGhiSP0nc4C0P/8oEXipDobYKUQCriI0cEgfDEK0kgo2kqObEtbB66e/Wd
3yG6xUzeBBmSMtx05sELbwZ50tPoo6HlkzIpjKsj+xHYdzUtl9wF9oYbvNEPunkkYXnjYaH3ps+k
e0RlxdfMhogUxhDP+71HA0FB5ZQvTBw697V0bh0dt+TTZXQdR5+xdhBMgzQ+13kzmfrwXRkjbavg
q9TuxrKWj5Kgit7HETF7N2viB2S/ocYHUQC8Ua+WHtM5bV5lMPpJcB250x72OC0AY8byXQn0icle
f/M4C4OeIotEUXdD9tU/IOlqjqXy/zEvyR3c+P2wyhDpFQUrJ7gKQEfTEjlq9OvGCAErEHlQXEJk
VjUeOXphD7NNWmxcwDC9PKI9RJxQ6vZnhgG5RbUYtoRFzjGcB6FhBqTBaLsPz2V76q9y1JtaetSa
jn2rt4xMAm4epE6ONnqYib6RAtE89kTECOT3rNvryV1amyZk7wPXCxUbQgtoAP8afnqbzTi8UbB2
5Z+o34yKaobpKxkHK7z8i47HwQCwGG87E2ypD7aTv5FAiuCan5nBlLCa2glzlZLD1N/lLL0RPxkb
eEv8ehaoHo33v0zbFp0j/xYhetO4a9UZwcdy1AI2rzwqwSWIPzNXbYW6y5+CLIg4+MTFViHXmV/u
VKJVzd8nDhjXVitZ3Syd+QrzJy9WTzXyWoWzZJhv9/FO2DlNT7VgYs8SPqleNfYZQFAQnqr2oOFP
r7GnKIrduQ2LAjzx5MWtG/ZANX1x6u2H6SlDe2r+BXxCJWNLrXxtgbzP217H/OEIDTt3lZmUzB7E
gP/DFZJt19r/DCf5RbzqdZAiUnFxws44KO+bEvPhZrWPdP1WDIKt1UcXvDQ8vyNHVkWJE5djT4lu
7yaFAQRPGplrcDySqL+H5fBcaBljgZLHHC8PfmfWL8V4N5uTg1MyXWKFWGTQgxhqsnGHBqMLfT1p
RCRK5zWk2bEN+i3gekKnvnabrbCu1kgQaFHsROldyESYkGb0RwuJP9toO2dwpEluR48GtgBF2gvn
1Rx4RmtstRnqPD8OvnKd4skNmEaNWf02QGhJDpZ1amVA7+stKN64rtm/zydfwIchGdRX1FplWW/7
KEcW2+dH3Skg5lTt+4jWWthhvLVckLaOGfXrrOw/OrTNgG4s75azFFb09lwXn0VzHieuBJxbOjfJ
2o2DdZKzjgXJ5rNr/dNRSxkDQp3go5CcJXm7yRsHH22EmHUTCQyNTngro5CVp7IBIpC9gB54ZizM
U8bsywuwC+KW8ML3PJl4ianYioohBiJaRokMEM38swA6juxLG/uFN9uaymHGIFP7r0cdgaYbZS+F
8p+IKtIgd+Bxi9DnTTZMo3bQFkPBoH5KfjoDJ5olqXhnDI0nN5b+a6izQ4IV6ud4jCBQz7DkdNa6
6Hm8EqIDnpDbL107oS6r2V4KrMf1bQiYTo1ylktD8Eamknp/Tki6bMJz3V/0qCHtZNwmJVLpoLbY
sJIu0Greroy+o3HrwvAt9GhbBgQ8QbMZtHevkX9uRCxqeVHWi6ETztqQI1EN38AbmG8DnfFAohiT
vdaJSOBVAdcRMqnuoZVFrc5dGWccJkT8GK11R0ShB9NLMh87wjmxxWHXSGogw8TczZ5Zvxiiw93Z
OZsBtgN1lrGRBjzwgTHjQgzhSc5OJWd6FY+hvbvEVgTiikq6Lr8yi+EtowA1IvEVOStCZ0LtaPq0
Ct2QHvK2W1uTtTWFAWMgIlVEOuS7FshXOheoeamxyETnH0RfZHvsHF5FRFgAgIzBPkYdV6eZeZt0
TN88D6SaUsc8pTFmX3QUDf7ShjAFiJBBdrK+VBIyfTV3iYLrDSGiCwj4lnxyohsXboy/KZeHiibK
wUQKf58dirXMKabGjMhS4X6PpFrxY9FPlAayuHrerjkBu0kZdR/EkIqCtO46HDZNU1/xgx56LIbY
FgkqxDkLRhjoO8LEbuPo2HUrf2CzxKmsZnBk394LE49z/JKad8J2XsTgv9EO1oD7TW67NKjXDik4
LIAIP9Sze5+kDMK+wk675k36sMzpuQjRs3diE7OTd9/CNnwqBz86W7ZBK7JuSw47UXXDWYGQAqlA
vWuScqgi1M7k35mYVdRbzRwj6M5B8RLQouThakiuaPhyBr++/y5/DX4Jf6xjJgHz9+lzk9A+GO0i
14ydpr4QV+Sg8QfzM1fYgGwNjkcZvMNdwEHafrMHo/gZ+ENjVD82ZUReUoM3ta7xJXW6draUZhHh
LBZPzT+3PHLYWSfUbMScZJBfrXzl6CxHf4J6B5bewRIoFiWAZTQWI/2S7BJQN+3rQaIgLJxtFZ7c
8A/sAZi+fyksA3Ih459aHYY221SZDexGMnfmaCFJ4zJiSNDHq4pXldw4DrvKtQExzQ2e4oDfTr+C
wYCb6iBPN/iNhp7Rgm//dklOZoXscOjaN2wUc52R7cs+5LR/zaZ0B0aQZ/ZkUSRrw96q0IgjGCpX
lblOgpPfvFAM5+6T2YOUcx8uMX0Tcgq8JGKu+1AJExmctK+Gw/TxS43k54CrSHiLCmzJXb2fuucS
DAGVrZd8TNx+BncQoL/8qRrcS19ASanzljKpHCAuuKiBHElZ1VPM4vD7g/FobHX1hOxRuvv24NJZ
1/Gmg45P9oS/h0qby9heDY5kKosLIs8KyWiNGW3mJNv0XSM3k+Bh4O1Q4bV8jzeXEpJOiF/QHUys
+A2WWUca58BlVV44xEErhkN6sXMw1sQOwuSsRr/Fcqdio+Nsmq6muvR3eJey6yMdu91okRUW2HR5
OT7ieJcya+1ksgsc95lhXEi/lLMNkIQzBuYxCsrnUCKkaL7QWQnr1JVRteypiUHg7BLu9zTiNTIN
76D1OanyzUc9AI5m79PjyzPngcFbOtZsHMmiT2m+k1F6K2qsgUMxc6jq4h7JUt1M93DKDmb+6KL4
kzCdQwv0oV0iFuN+ixugT8XsqjVP/MFOU1wduizc5rjnNCR9g6Y+0qq8Qy/NsxITJO4GT4Rnx4Ek
iMxAZcig42D4iXJklDkEX9SdpZZ+xjI7ocTe65zgiXlAeZgqf+UKDxE3BTazFGamLppU3+1HGlLU
OL68xRPhWr2LQi2oyEqCXDWfnuEKIkmKYiFZDy7tSPueTg7UO5191fA9YS06uQElJAlb8arpmTWB
3obARPa5O4ZkJ6MSSUo+kR7+nOZKVoRVPa7qkCmm4xMJLSpmiZnhY7/LcSkadksoDC6L0uYeepN5
/Agy7VIj2ejIQAv9uOHEGtNVH4WnpLgrsrOwX+CTyuW91EaCNtrzGCoCGJ1zoCLib5yDPusc2p84
pqdsDdyVCXGtBcMlL/jrgCSyOADZISQ2iG5ZWMPOhYfTE4tVFPrOzO8EwzNxeUFweTVYo0JYIG5Q
kDNG7VSuI0S5emufUpm8xY19cnhYbesWtsXGQZmhgJ/xYPrssomCGBN3p5sGIU7Ibu1P3TV+ekSj
CBxMSvxSx2VhnDtvuoz5tLRBwON8dAHBOwaCg7piMgKfJSEDp47VeB8dKv5Eu/b44cnrA6In/qb0
XpGzkqzis/kMn1MryXmy6qv2kZN3hQONCYmb4h30/bNRZGLfBEy9hPehavGEMRq1mG5/Oew3KhTr
7ND5CPtd4CNMUt+0yAMhEgn4Iv99VpMiLAqxaTPqzi7hOssaTD6FYPueeLxsADzDc5riBDx59U4w
Scs2DnoSlI2stE7qLQFghOvNpXv9Cfs1w/GaVg5LE3wcuffY2CUrVEjT8CrgYmlHS6P3+SajFXWe
ZmUrz352XLffxJP8LRwo+mfe/OgveZCnwGCaaRmCgpDJWB1cZPztgJZRz3I8GMWB3Q8MMMM6DwHd
E/4QwdwpUG//B3y9wG+vvc38t0kJ58YTBLc1xWnh5vLiBuUR2fXXNHl/weRmy4JTc22vTQ90czNC
XPBGAidQsxG+0X+7nd4dRnt6+C0PQTioP1tdyr+q/BcThkyZh3BpGbBdrTGE8F4nE0bPo6fRHq8i
clzUF2oReq/Qf846e20AAIDhOSmo3cvJOirakIicY7GHoQXoA2PcziBTQXsDy6XnJ0aVXvxKKoqP
CrHzYP+077Lz/0Xc27QFRPNyV3Z1HsE4LHdBN/dhGvTWcYTRN8VnT725meZewULCVmI+42CesAJP
LM1BIyut5qluc1EBsYrvxDvkl7HlP4R+A2Lvpin0F9OYxqU1sojNZjuUzRwriv9VASLxlTvFFwLv
QXFz4w105+XemVf+yWsZQ5+xQmJEAr++1UnaHayEisIeyr2bMLLuXJ7//pNd3tFUF2Tx21x136OA
OdRm8slF+kL+wyyZ5A1AeIc3FaoJ2h376o4ngmAQy/AEDP2u5pk27O1YHnji+N/ErNraS4kN4ZkU
UMtqVkwQWwTx/sKyHklU3eRgP9MPrcLDFOMcGfhCvNtscAxBAuAxije4Wgb7yZA4hFe6xxJ6pQ+7
KKEfGX8HRwOQbawVmdfVp298yYjiYjhb0WGydpwDjYYhGxvnRlhPboZtal6EJk+4R80ovuqSw3so
kic0ygYd7iCSnSnXDGyRkOokp3IgY+kgcEMuy5Y5RbSESs3NXh/JJxbBT8ZsDjmpZIo2ss+0znb5
aMcT8+kutAAOoZ5YOBi4sgEIyb4XnyRLS2r7QfuJh5vJgbQvOiweoMuq6gOot0GNZ4vPXryoHuMp
NyGZkdMXZh/moW/8Hm56bhIEDi+zqLbzUJzYQDeXEv+4veQpxw+jWPnGF/Ax/FcI+I7pibWZNd9a
55m3Mj2TGMG8S38H5FkFO8qxItiRpJM9kN1ZHKNAbr/nXIV+Oep4buSAmCHA5GcV7V/v38cQh7pq
bXZC5zBaT8FVA9SHulhi+u4KWBzetFsodP4uBTDidsalyc2sxnWpv4QlRhsfd5ku6d9EqaulLG5W
sIlcjK38adatgwGOVjn3oGstfbmGi5tqdML13kbTzjC7pj7SNyG4UYvScliCFFoFdFDGC2YmWjB2
yPOQOOXo4rdM2uvQlHfhGT9++RPLiZUbagIMSTUz3H8ajll/O6YPqjhQM5Cq2HqyjyT7jMEDybAG
xJ491mCuyy+f8reTMkSt4r9yjdlLgoO/tdrY5Q475rDg8hLj1Rw9BrSENXbCIh2oo2dguRiGxI6/
1jhzDLvHNE7lgT5Kr5464gBsZS/M0l8wTV7ZM9VhKI5SVHcj758nrbkbWOuCiP6hNjb2dIRmedXc
/ENiNYxqnbuj3Lg5BwJdszHiGOQvgsxAw+W3XIztLleo7WtRftvWgE0HLmTeb6oREAAkTxtrSK/f
U/nA7LNIdT5zAeEuGm3wKa+JNf5lOjNAPZ7DxhBRAPajh62ZHEc3ZWjgrnZ2c8+GJ4KYvWJrNntS
1viUD1366FJgfIHb3y2EQNm5tLp0rYu3KUP5EvbtJnQn0r9eBHVXlGLFN6dHnNtXkx+kxybUqmBA
31Cjc6mGbtm2xr/eBgBaWisWUfecyObcRfRWsBcmag+HEpsX/HMeHiC73g2UIj2/MXP/zKMHpJiR
2b1h86hjAFpC/HUw7Uk6YOgUgJeE8TlBq1eewxj6msN9EJlctTNBIOeqFhxvrzkji5T4wgITjoZD
uO7fBvgyKT3LvF6bH49R/7GFS7QSo5xlp/cW40kfS5NjIARu17rlPjJH0A90bH6F0A5FLUCZ9GfS
oyQXLKynJuU5+G3r6H2wkfOn1odFbR0eTetEODfxlxFkb5SQovmXjfl5XhPn9onw34L21xlgJJqH
UmCvyP11yJeAH1pfNfwig+y3BIZGo45296hRnaMrSftns9tGFjEwRYf5OX4RjJcdRlm1+aswTrQI
nYsbI9DGIkoHypBQBQg+c6NRpZlgVGwy+WZuu34SgbPTh+AnDoedKrofaWq/4Gw+ZQDK8xo1rI4r
KIGNvtMSBMaWsWoQ4Ej3qP4YR3vpYRWycShuqfaWcM6Nzy3lWkb6Bz0AlHRgneZzwM7N98ts6Wt0
0gnRtbZlLYPY2Fk+EU8Bur8PnsWAU1qxcWDa6o3pOhVoL70UmH+DKUg76rX7kiHZw2q3sfFQdUA4
a/xIjv7Re6DNASYEQXbEYNfTp1q/Qcz0zqp3RS9PkaUtHcN7lLjlwhSDmQGBiz0qz5KrSQcdIuVO
AS5hp9fGdtOQQ5qzKp3Eb9Oc7GT89CHmhk2FhwPeNGsRB327FUV4n/SjxQNaFOFmWHd8iF6JoaXJ
D6Z98sZiaWWIIHtu1tceYa1p/Vl/PoitoLW+WxgEcG+Id2vOXoVgKttjXmOVDpzmWsmHwjnDYBCO
qomKrIKkY3nyoPHFiUnR2YvhI2nFNWyZ9P5WiL5wYVomJXGKWHguN9+ieG10QL0R46Y1LpthV2Uu
/SHAbVruSP10wYSOi9oB7a/OxHni81LYwdrqjHDIWLcdI0cRVqewmJkA9salg8wRv7rWq8l3ENrm
aRjJaoApIPvnWlGFswqB/jf6mxqxQuTS17kpk0G4Aww0zZHxEdMh5TKYJhMGvjvXducEd+HOZg8K
0gZtK8KNthc0oyhN0mg/ZcIHUk15GjRknkUa7Kp8oyp4QCV8Jc4l8aHUS1f+1cV7Zk+bgB7CmSOc
gEdYhrYtJR5wrT/4DF1597dYIFfFOCPhn4FcbZRMtqBt/ukmZHm3XdRflmafopKXLHBPeTbyrRjP
Yf2p2tcGqonWD4uNM8aI9BNOWkrJDBB95gbIs05BOG9KioVT/bq6gWmzXVtNeNPT+JgnyNBNMpjX
IgLmH7oEzhBdiHDMhc3V5m9je6ynU23vCrV3Qs7t6p20PZwuMFXtv1kI04LLrSFnxHAEQ/NgMEg1
MRRZvJQV3eiyNLSLpvjC66eYm0qWx7ogb6EtN15dLMWfg+dhipAAFIOW07YaK1i1C633gVR62Kkh
cLF+Qz4KLIDIdzilxbEU1pJTS9JwNslfM1yMXDHgRafKKRy5/lJUn7nb70WECDfAZ9N82jQhkf07
IOpKhHWOeJk4kiyEK9NGMyPIcHSlVc9GTJbqkdeKEcdKm8IN4AtOwObZx/0/4Lny2A5zbU7M2gKo
67WcLjx/OzcfwMRUl9IxD1EcAPT8tf46EzGg9ctI4dvSXieUtqRPrbqGdAxmAu0uRsoVjNmTzktg
BxNPN9kN0yGdBL0aSGrxktmQR+OaEsfuV4VAK8Yv80ps8wBNCZHdi+Sr6W9d8OymN0zMHRWqG1Bm
pIK0prvb3rXh2vofyWSTPAfkE8M/3VsbMTJPnh0737V8lU551cdssTEZUZXgRUZ/78xr4bzgs/mz
CJWwXLXyq5tXGBvN7p7SOLZWRZquPWGh2wtpj1XxUrcEFmGDKECTSyS2BYNyMtauDKrR3zNe5Rsa
yq++pemz1qXFfaZSvHTDOWZBKDKd+XXTXCXcf6sfopccq7+v0UYXTYh4yUX0V1lkk6nxb2rkykMS
WVtwoKKFTTAubR7KaMdG+QzG+i5e/CnCIYCVOzqFirFbtas+6r360KL0WTavfjVdKyWWKU6FhS3d
lq8b5o+hP4Nm4gQIt3rQHXUbBK/WnWXy1DbtE7AeeP2Cb4nE+Ty0OQ3TvdF7x1EOm4S1SYEqs9Ce
J/bbU8RTX1CSljgzzI7VWH9ronNmuhcrmMFw1GyN2DiajoKEC8nVX0NAcfPYOSGcKOGPq03OUWIl
U8+qXwVF4K7Zn/VuNcMa/Y/GVudxbMZVX5D2qQPbHwi0L0hHM1pC+Vw8XdF/RJ3XUutalEW/SFXK
4dWSHME2xhjDi8rYWDlnfX0Pcbr7Vt3iwsE4KOy91lwzHCRcWQqGwmqQumH5IRRu/mtCxbSwLwnq
91SMRFijfrVshf5E7iIFhXhIDazGjEXNh896K5qXqJPAsJJCbjPUm0yCnOqzoou59sjxpLfTINwh
WvKvnBDkk20GRQ2+FyJLHzPMfkZRJNjyigi5iQOljODHIvFmNJZRPE/jRAKPmSHL6rgUYFbq8cFT
9ddIQOvQNxiTNOtIwfxP746V1KOfH9xUEmAjwU2QTeCyVG73SMTpnDnVEsl8SjKzE5e4LNmmN74Y
PetmLtwa+VYEX+LwpmnlljIRl/UInre+VyJt7uLstj999+XRAqlIYHtT9mVBuGlj7U2flBCKPgqn
uv5UZxM9a0rWdde13PnzHHFcN+qwoX5saoKhkNj4Oo4FMuSgFDxZVfeeVK9p0aFfZ+GPJJnrkO3K
yoIvMyHzocdFg/BUhMyYdC5KCHcF5owVPGWPv2/iwoURZ+kyfKQYPImqP9tK4raGHBiQ1CphiWO1
N4FpcpcJvzWT98qT8T3M7QGOBHBOSLPnf4mzvwtgjVVLXMsaCx3V80sPna2FfU8cPWjYgiie1H8r
O4LoAQSY1zJXF6ce79oOYoIcfscNcSAWcRA0sIrAtmKxdMqXmrY+oerUlW7fmxddb6nzi0sd+q9S
wSiVocIcDZfXgYMjQNp/Nl7vlOhyawmL+fQQTTljOdNFfbUyh8TRMQeRyCgxQpyc0FtlnYlDMmK9
TCDgLr7lQA5FgnLIzCfytGqktrYHuhBiw1J5c2wssPwYHgKa+MyizNIBErB6NbI3y3vTmJdnnzpC
R1iJ1OAX6dNvQETz0SEtrTcuHj74hZnvTEa41UzZbttrXzYBjrr9Khf1M+RAs8VahGT5FdPQz24S
lhIdPOe2roZLrXzKxvjeqwyoan7zZqhXjLkQeM+WfewOi4BbUwr1H2kUX9t6wEnA8rY+QeQeVkQC
R6GN9yLyyYBbvDSGTx1OjQWpv9e/xhqf7BbrFs3vjk2pvysYLasEnXvll6ZSRObKCnryBybbx15B
HdOQJZeeoghh/LQV/BhVBdYODMlqWXeBnrhGFCDcSL33ABV6VLPUfHX58KISzDWzpLJpeKl8hNGR
VzmN2jnqrMkg3CWciKhQf3vxO2A2UOeYhuVEpupHBFepLjPGUZ1a7mxhDhOJHlUeMFjx3SZh2e+j
jZM11lLFBSJlwjIkSyxaaX55eJ0jEVUeE5MNxrubIBe2Bbh1rzqRxTKiTeQ1CDRXOomsIjr0VYM0
Y/CorevSLfAHZXtQrci1+LChpbzJ5cx4UkScMITSGYjVrJhV9si34lrdRWSOEPt4CmgGCAJa5kN7
xrX7VaFG6DxA2/CdVDTMFVpHUsB+SahDY8T560jfw56VsYe09EQRMhe2YeGSNhYNqXGig2BLivDr
hRoRlMwfRQm7nUEuPqqhWilcl9UYO3yeHH7tNijStwY33Qx/o+6PVedtGygAYv+VsKRHEuneKdqu
OTolImourdA8CTq5MtFuyGNs3Ns9rhpUdXYDVJbh65eTpLu0PIPtKd4maHL0ZqtbcEppxneyRqNO
zFKlF/uR/VULGDq0Ffal2XjUo+YnDUNXJH3XCqUb7A8jToG3kDml8UwvZJwCldfI7/N/ChzT0bS+
4XHkLwi49SpC3IStPd472APHazVOt0PfMGj3yDYw96DxGIXGjwQL6Dquf6IR4rkvIOVEB6uNyzlp
dBpexQz3Tq/ZENltstYayE8sGWW2aZ4zsIKSVC/c99ykI3RLZlm2J6pFNEpzELduMmPAVrTXKhXz
e2xLnn2run0uOK0ZrsomWfUYgRTEfQ1NuletluC2z8lCZTNb8Zshc/Cpz9+rDPZBi7Ihy9/xgnmd
ZLKTRbeiy6kZnPQE2oczAiVruKafFB/bjFnD74Mn4spCzBMSfgHH2N7ISeUJVxkFfx6hT4NLNhEZ
GbrUuUxZMxtUNqVD6dd91XW4PtghthpsAviBoRrWCeYwLxZeQkWiQ85mNCysO/3bj1IXZXWRFa4v
JSuVoS98hXUOr6LohOUUaOtUI6yO/JAs+mLYMpOVgwwBZDFAx+rIWyIJNpte2o6bo9Hl3RK+v7P0
MTdjyZNq7KmyOsy2vaZxEmumpWki0ILHmE8NuH6mJJn+/Y7Vlubp79u/L9ZvyFR8O+oN22ki49Rr
jhgryFKabTEvxdArM96DccKFSCgzcrX57r8fjbI8yUzOe4m5UDw/4O9d/D0UdUCCbGDj5Xq+nSLr
wKibLnx+S2rV5Ns4MYlMnX/E/5fUBzXlfeWvxFcwLf57hjwmm27EQhiOdVtuuzr53y9+I70okkTi
XNHP2n1B5xeiTA6yzPTp72//3sffl//eVmr4aJlzyyGUqO0gYgvi+EM7cxQntAijSY/17zj893eD
IljEP/u7NDSRIRPyGqOndbrQOxQNMDRjFmEks0boR3KkVUFZihGprj0koWI+H82QOUPwGeYM9+bb
RzOnHL/hy9Tg6tGkJmhlCSV/aunRlWE/Px8FJ0do/pIITGES+DdRXE0MkUFKKjU01gwVkRFZ4THQ
SGKsZomSVfnYekgvoerRYAjaWp4PsQe1MmvkaBNFubKkVt7/He+/L7EC3hPjyYAuhx5Om9/LZIbF
Fr0qysv4OUYDcp5A62RQU/lL/f9TgOuw6fjWotq28A7gUVfF9u8v/8602UBZG4PvWqkY/oXDNi4J
Ds+IX04EZfPfkUmDRHdbRfvs8ziR3L+Tm0nsC6kC1pE7Uc8uk/TVsC31lOTQFlmsaYZcvH/P8fcl
60gWlSwWs78fySYyQZ3ng//3Re+ILYhMrV+okadz1lP8eoYQuFq1bhS+9VYwjXr79106fxT8CaQy
CVy/YBemfPUMC4MCEyRRouX/d9eYOtyAgSQkpMecXxSGyWj++1zwx/73lf9ePp9aBIpWtSxC8f/e
tmYaoIkxPcDfndRn1UvqTaSdt3M6qh9sRCt/h/iVbkOFCIa0YAX7e7JB3QVJuVZhm4CaYb8HaWcv
9ukbnR20fP0kcihjkUXuv88vhO8IQs5F1ILOVCwVHbZHqQ9jgTsPRuxFHOUl2TDAOcOKVeDdpMjO
yg5nrDA2+PQerL9uVodLQOnU+Cr53+usgpr4t1xEWjou7UW1q3beGu8M6AuwCpb+CqEsfCYakW5T
rf3VYH/pizujTqqdUXGHAgsWX4+WWQeOGDUHsUchovXe6CT7BNv2wwSXKF3pwhIzBIAJ6YnH6cWC
Ppo64CfwnPmvrDbWN+m947Q3JQe3u/JKHG7uu7ABSCieg/ToqiqnNFc4xpGQgguW2dg8HQ6NRgH3
G6Kow5COpqBUcUsAuyK5wlEMGyV4AP2LVOLARntP0mCNXJaGsv7K78o37RAgTyrj5aVh6OXKIU6P
xBCbwthCmYkunQ/7kb6bhODuGVz4cDN/jykTLqhgFwm0UTuh7aJuV2ajSYGIHxl4GfcdO09t+IBq
t8CaRaMmcOZ/Y5NjnoA6Toe0DH8CQoQNfpM+RpwKQGTAbh54s6Gl11BcYoFmG68YMROzEeggitgn
2cONcK6XbHDkxlW4reHTZy4xF2JAeJFb4PRgsSaSl+Jg5QYFCnk7oAuLyQvbGrUcbvU3H+HfXONv
IELw/ukt6eDoHdFocaz9cCGAC+BaQXQdc2zqNJuMNTKoO/jKjG8qF1wkhtuKrbQT5Y0zXDx8yCC2
wp6YXw7tOK9jPIcLYQg9gAqZiV/NjapS45RjcMZcwYanGD6sJyS85jYLK9IlgkhadfyikG8QlMso
M7QnZiI3Dh3GVoLhCM/+TKGUUg08EFF5gtN9W8gl0Jfhr40JGUU7UUJwEH49tGvGK5Eu8wCd3odF
AdzJ0WjvfpGDKsQgfvtXFcLWtiyc4ZeGpnrrvqXXYc84Ntr1m+HWY166hhkNv1xeYjHMMOmcXbIb
XTnNFR/Au1c3856feQBvNDtpz4ie6AIJmqMgz4S5RYWFUmr7x+A0PfMzPwGqkvOQlHZy46RyJXA9
VLd5pDbZ3YVZ1oi+faHetW/5PlSL6RkiZ5TnP+Mx06XYh0cuuIYhB46W87/hnWHirEWD1dqUvMy9
ixOP5u3xPuahDYRQDMRuELX5dYCbIcpZuh2Kz2cGnte4xAQghbvxF+aVJ+QPqhvpMkX7wnMLJtEv
vDPMYm7ZCW4k/VoEOfhmEcq6CI+cHD4pp583z0lHSjAx9rD35p0/js86rKpkoV4hOHU35cn/1Csv
4D9o19L5t1ws/iN8NJeez8kBH+DC27SWHATR3FQNQ+0jF2nMkIi4ltHlG8x94QADguDQSIuuwSqb
b1PQxeQiJ/OVbGAjxdrzjYzCk7DipBG0MZdhoRi22ndAkWAtzPfkorzxiOIZvjCOrK/JRUdrAtPa
1Q/me7gZ7/o7dzxLCm7280Hn8yIWeIGJKp9NEgpOqbUYgXsRg8PN34XEhcPgZmKNDpgj+8VuET1j
NAfZVjxGP1iy4HXwYZzMo7qhYI0YJYv2+CVoCLWwu+BnoG6LQECYbjkSaAXbraw3n6KH7T+S+J0x
A/Zljc5Rw5VuDAXCMPEkkgdID01rrmK1Udd51hKLS0u+ImUPSo91r1yGSGixT4Q6vfEh0MVQo2Ee
8ouEhQGwAHVz1soAd0LHXJSJzWemW9Be2UQ2+PszS+MNcHEtCNeBIwq1bjGeMyw/fwE1+AEUhHu6
n5YKFsNwHRmq1Y4xsOrBA1konLnStkrACZuzi5MbV40btQpxjcZv0AzxXsZJx8zjvVSFwP59wNHm
DVZ9/BnXgKBp0z+sFiBjcrlw2EK4ctoWd2hGQ66UopaiMbDpHiBa46KEV/SspSOLgaUaDyVEeNlh
9n0g5orhvsKbdQuI2+ixR/RArl8fCBUP9K0GNwCE0Z8aLAgiaek/6rHBIaNGlqgkNVrCyTy5Naxv
7sXwyILcboynee0uLN5IDl+wQNpgK3/Vrw2rovH0HyzsXDjzEvGMTmLleHfpORucOvFRvYNVHIs9
dwUky5l3XC/nlS7eFHx/4waCoItDDSGjoEI2G1BZIdEi5mDeidgZjO/+Gl2sb/LVsVdQ3gjZjrQr
ueA9dh0IMKa36JJcQCFAi2ch64ZZnl5d8cVqRgdoHC7XCBYaitU2JG9n9Y5R6rpp0RgucNXwCXwi
ypmTHjsYJaCy1GD/iOsmAxk8cteT6fGdtwi836sPNL0jjFzBgQ1uwEhlbmIbA6tsRxdAPTYw0WJw
gMXoSgC7QE5FKC8Wd+iGoWhcpAurOhrNfF6L8CgPHHWZfvUHr1vMsNnB+6wP04f0QWoBsH+2aA8w
EGs2MowXyU9iXsZROlW3DLOAeUnUr9MF1ASzOZY7PhDk2B304/bM6t758DYSK0czj/7eaU78AmvO
h3IRttKlPmv8HajeOTvp915zWdMwtzvFZ47ibEJ44XZINxqEWJdVR76rd//MekT1ysYQ3ACY5LuJ
ZdqhcTHWYiPF8YHLmYLlPXsKCHYQN951yOpkLDEgOVSWWm8CeJQry2MqXpFx1rU6pNQxWJtqjn9C
15V7nG8gEBQYmdBpDap5VNK2QAgzkSNkkmAoTzCs8qb+0Su6rcYUI1tR2p5gcFz0SddiFrRpdcaQ
ED0hC3d+Sy4zeGytTisz4JbQNEOFoIa7i6SZu5xXZ/PSiyXNC84dr+3agFSc26TSQQkHvgAhi5nk
Dgt0T8Sfb811v5EhrXar7gMlGsBg4XSxQ/SLib03SlnZDu+Yznb1jdgDWOqWvriJSbmH6E4Zrv4o
UJ0+kzeQ1xDa5g97s4xG3GWgSpJJgtl8tpggCLFuvnW/wwfeFMmbiAEhoUd02NNv/c5rFcNCp8Bl
94/t7oPnaD70H8gkOLdyIYKC4qyi/VIrlO/d2/RL7l3VOc339JuaCy9cej/+tfkmvEn/TLmoo2/1
E+rlT0gRwfgA6o646D/9d56//1SO1QcHqfPt5hddJ6FyjGwhW+LezyHhXRSvwpdHJsvkILjKMZkH
mf0FYW049CbsaGjQ6BRRP+CpMr/BKF5Uv8E3WguKFh7B8K7nA0D4AG01oe3BPMOXnNNii9gU/o4E
MXOSCybU1idaAWo7eHci+a9QTGFGQ41ZdFdx2z71byjb3K8USijm2TD5HTcrwDuikC/r3NG24nKE
5vJcwSQU7fgT892MQ0vA529OEOGncFZmmpAT/TJj805A73gNkwbHlUAABmGZyLO4AiMV+xX+JvmQ
pCUWLb88BFpXjtyrcE2mQDzkdWI89iujOMRIm5fUIoeBSotcSbDFz+aXc119DMAsBF/+cLE1Op3z
ghtBx+IMGW/vRlijjKsaZDR2Qm3j6yul36B052hyNZWCHeNQP74kvctZkSW8V3fowGcrag5dbEcW
rgVOiyfnt7cTmBYkxAYu5lAjLJuQwXdo8fFjXRBSxO6lGgdM45WbeA6nXVTBcFhASg9xOKCy0udy
laIp0pesQNGJUix+hMdkH7NkEPyJaotKixIoS9bUuhOuEFSPm8maHn7ybRUlC4cMlzGKNTRFva+i
gh+Y8UXVe0+IoEUXRc+Dho9am0pHwzzG7q8jpWAFe3HLZsDaInx35SC7ZqL81iQvp3fQVZZTqHbs
Kby/IHPKFknyEjkuFapsbkzF7o113oKwH1kYonoptqiVnHm7ufAO02N1o0WhUqOGpUjlG4V+5EmZ
0D3Fka16/gVF4gTeZhXLqaXlC/pnWpnY+y+1Z0flH86PodwDz6F1ulKR8ab5FjVScEOgREwpXq6U
mHyuwMbljR47bVf0SEBzY+1W4Djq/HUaceR26EOItcT0GRZp8WSF9UHIaSZHjpvDoJPKBfKZWjri
PZQXKF/xqjCIrebZUV5TUxMy5rlzF+h4nbZOKoEI1BjCGDq4u3hooTy+BxfCgStKUg4B4gSGXlQb
6pIngBz6VtCC0FmOB4p6BnJ/7RzvnP6MNz/DiRX0SShHjkRFaEItmYtT4Tu40cgKwyyYonTkGwyF
0PSMs2KLArHHGEWbX4tf4rtrzbEGdDOQHyAzLWhZiY5k96BqE0tHfs/vlJOhRBAnFSYUAhlqHz60
D37AlRtwcy5Ja+5N1FxcrI/oJ30xSxFe28G3dHZ1lCXkut91akEP2pztgR1ZSnEsh0DbSDEqN9zX
4BCFx1aB8xvlRvcSDowwI5bBqMIILzR4kdZAYywxHMpeutggql60vpu6e5Sq8Ez1QnbMXtiVxig6
mjHomO/gIqF40kqdUDPGVSesY42xRQdw2/rpRipBr5oABmqr51ydLSWgJGNODuP7LmZRtC2icxTG
MamDKOs0zaeEjVmpe4lKgLkNacroeeS03Q9C0blKpP50ITwS0fsZNdKyCxW6TsBQMNfkdRUJli2F
6AP6ooXpSzTl1FqZi52CAOLt9JVKNipzG82A1BYmKKDKidqy8sjtG0sukmTCVb5sQG3ibMLZcsGb
jvQdjQQ9AjQuepX5qlDhKE5HBootghSUwyx/iSXvhJiXbqIKW4+Jykxq4ZUIMays9AJB8bMBQNwY
3icGVuSLYFa98IiIrAuuo8xTK0cUlLfwzwNiwkZHxNOdcSOOGRqFbkDhlQ8d7XMTWS+Q4k9WT8KE
CAxOpAj1ePUNU2fYefDJmN1LBw1bRLXW4EqQb+cm+mTBb/D65TTCIAs4A8FEiaODKzPhPfvSrAQr
p10TzX6/KfmXg5ZcueYm3Itv86oAdw/Ky5P/A2OJ/q7aB8QfjmB2u4AGO9/lzXWGWOq1isxmdEkR
IVLFmtY95pftikm28mRJjYMVNSbTyJbbChtY7KWH3csgqUh5q8tgQA/X7/wT3RNLNQ1c4Eijq6s4
wrnkcCDZ7jGtpGWI1vFs/EVgbwvMigFmtuxbNzEWRw0HYaO6Z6wuvRJmq1FYK2bAO/KoTtHdoT0M
hG2Hj/qklDB+Rg+3Hj11BF8aP+VNnE4t9taa5oY6xoDtyLy6Q6WDkHQRxpRqg68+JbNhKIAXjRDL
2Y7LkVNFcKZX44eQNJC9oQtHhnRt1YmWCf6kYxHUN/qQcVIPhDvpgXYn+Mey2m9qC9G7UKXnZDrs
K3T3NJpLWng6fH3YETYEuMIpAPaZW2jT9udymo0JFSI9vw4W82QUCwDB+gV4Rpc64oeJXwpbLb75
/hZ3BcXsttIADpWrJNEbIbZkIDWZf0tjiqoIo86qFhunkqHljwx/tdhE6WrCa0fzt+jw+d6kTWTA
Y+TWFoedn3/JkONbzklTgiyKU4tcZsK0NBRWQeAT4xE8ugrBvl5a+/TIbZjlq9zfT0ybUNBAZ7pJ
iMljNNO70jso+o7uib3C9LaedmfFRdnFtkISGKt1L5juiAx5LBk7irr2MTGmRf5XukkcUDuZ7aGU
q8+6tmrCj41lRUcZuPOskA4MQRbNhEK28SE+j9GHV7tgDxa4mMaYzOWKrWngohcZqrO1H/SdT/E2
sCsQG4s8zH/FgtsrOHn1p6DqzNnl81BJhJ2D6c0LO412Ai9D3sj5a2csccms2iXWvGVzMBgRUCRF
DozwRuuHV20Y6eddSgIYxAmqKGvbwYARkF2tphaXsybJX2B1fei6dmp7qMlFAtjmI+2j3/QHlnDN
x6LfrOMBPoT21hFboRJoowSY8PUiViWqoWCLG7LT9gzXNU1lN72JvrfVCnQsYVE49QtPCQIlvHHN
kHRN3VBdmgv3ZXEztuoVOhLbO2M5YJlC3k69w35YPZHggPQFuNfAOdsCEZJSrn4JpyF5DT90JDtK
PoWbXgjPVdEvB0HQ3GKATql3WIgkHHKUofgsAOd4jMWglBLkR+Gup0246kXjo/MIJld1JPh9293C
UvbXg1R9ZAnUUATKrYYsahr6m2ocI10GwGhQJmNNtcNlAiCKzA10OOoG6jARDn8R6i03SUFmCetI
J7hm7dK2c1mB6oIeSSlXEA0S5TIM9CVVCwtxf2ehByxQvjXm1UtdJtfRTpGjDydssWvcXxtzF4hw
2Mt+XQkgKrWIaDATx42WDsuyQp1TskOwekobVcN0X1LNVZf1v4akH8gW9UerZTRadUjc6kshVTmX
h0nGOaElLcC0WRku3l8gjnD8rySxbSUTEw1kiPUukVrOmHrk/gP1UoX3SmzXcDG4MgE4dTSSE+ag
dGbDaZREfDeplVoJClhpKgQElbG+yVXBFRis0NVcEv0jQBwMkxEj30pxGWsEb+bsOEnKkIb/eQCD
kmjpUb1kcq9hE8nc2mL/wDMveht0TVt7FbdQgBeOKowN3A8QfcnsFqdKFrOd4JMIlcUncAMUHHOx
DFF3ng5Q87Fy4jPP4sG/UNRJKk6TTveE+S9f9btPVMATcIr4JnbnS7SXryBMYJTdhSIUXOUiopz6
P5yeBp17Y/7nmwQ0AwLPTsViyVmnyKX45Svdsf8oiey4YC1Fqw/SpF7zF/2dOlx44x+GZ7CnRjWR
8yyk57zhYQUKavtX25rmikfeqW2991yei2ne+KMkVoEn421Txgf9R7Cn7KV2B5M08dLmFQNXtxa8
T24zQCXwHlKigIK6S/syXaK1tQUi0KHicoxJzmXAiiPLeE20JdjDPN1g8Mc+jZbMteItiD6wQH72
v6jKAc/JU8UYDVCZSpWtjkIcqDacy1eX482+ydNhmMM/8kaZsnBseQz4Er1F/OJvrGYp/E4rcMHk
ScX9yTILBAUoynnipXnPMyj35r2DmqJfvhvf1gfiDeE2WDv0XCKyEfpIGncEwLiBpov8Pj6AIIVf
8T14DifvxTyyA80xQXSdylo74fxElBTSPMGcYcdOnTA2JFT6wjGncN3yqkC/iA4QHEDjZmma63yW
H04cDEt52NXC1tdP84G3cANxKT/4OmfoacvZYUojPno3ixb+bnOelWMGVsM11j0pSTir8vWvi4k9
LhYOCJcOKwHXJt8L38xJGFV1lOAW5euC6oKRkynNnQZPwbiKI0cHwE3PxRqwecFNRvjAVXEYr/QB
OEIzu06VN0vtjwktqFYVX7Dgz9UPLkxaDPC67rxdj7JPWGj76hN9XloS1bFgvImphUC/DObBIRWw
NZ237wgGBuv8T/3KI5RdTRpSt5QwVEEAiRyCtlxgGAe5lcnK/GNMbXfwGqp0kF57+EwO6YdwSlFo
UPRCzMFnD5C6AFadHx1gSBC7alkhQU8oe7nB9GD4wHB41UGgOUhSdoXV++B7wzEHwCfYqQLjMITd
MLMOnR8Zm2L0Dxkq1jKX2Q6wKFskmcBkDOqRrLcvGYGjfsr75RltE/elzt94XoQN28xegylERm4f
6G9NAdFe+ehlAOUe1u0mbBgOmgX03bEAysvNTV+DNTi0hRxqQHiMwz6xRUJWY/nr8BzL890gfAPE
WQQIFK/zso49ODbjYN6jLeo/Qn5BNsXwURrtenZzbsXLJLrsLfXSwJBwlzHrFkVh3XcyN2STMBET
7WbfbrrbcCuZeNOYvWBCQxSexc6yh/LL8mI8aaoZ29AdM9ya5ycPv4GA6zK+YRbIL7Wn2K6oZ+dh
mLXiEeXZmtzq9K+M4zaj61TvIrvRG8sG19JTvHL/6S3TVf3qPxqGLKxmcr2ecYkQkr8NnElkVPjF
cmICTM6LI6PCkjuAf4BZPW9mPCFrifduvWYXtnLuFn7Zm2S02dxnAA0cM5oe+tEFoo4jPpGnNqrv
OvROWw8eQ5d5SPVFl1JBexY3/6vaR/vyDChztt7KF14yc+ODegc3pWronT1afIZHTC3Jan+qd5a0
aHIZCC0rG2jdBuuc/2wJoGezYizMecUztshYbXHpzbM19apeE1wcl9VeYy5BCsff5Aqh1CI44da/
ic8sjW/KVmPFzbjcbM7537C2adl84rA+jxKLbLOuRtPcGV3/qltCwfC+fmV1DzWXaUIXbXA/YmUJ
eofuPFawcEFCu2iv3oF5VZLN7jys14wzoOtBeM8tBhIgacyVo5ORbKfg1aKtYEkg8SBzO9xGmG4Z
i1QB/1uMTue2S/S0J4br22nrvY93iOSAHHcWIM7AvzZGvqLZcT68HYdxvArf8rtFGl/tsvww62JJ
YqPpKYG5ZEB2TYdzzBLX+oBiTmECF/E049WjWqbRolrmOGDXOF9gC5a87kk1PePak820MEW58Deg
5moBairS9wEFJ/skJ5+/IC+E7pYB7R/oxZCbsQR/OAfp4PzEhV7Z3QnwjNuQIWF24qHCUzbXzEBb
6wf7Cuxl+nYrxvoXw4EYXny0FPq1mr76yF6AXWdQ1JV+AelEOHysdXToWKv1y76mtX3x4gPqlX4H
jNj+JPRDa14eVtvJKBfKB+Q+hRIGUdqwmH5ZNDDtzWGW+Hb5XmKXhK/Bp/xTABKCjH0Y0UL7Mk/l
T/L66NfkxX/qFXcKLjkLdW9RxPxij41kOvqgiuxdtUN28xnVH/H4a+lYOu414ungjRDJGdqzVUpz
sSiMhj0WIFXOWvHQdwnLa4iPAigtmqq1kcBWxGYapOiAtKrmm2BvyZjmy1BMM9tnhAi7aZHROpkM
MeMUuzNjxyVkAHEBz4uvxht1Qzvs5GYrtytGMbV0HMpj7B8Z0TTfNUpk6cTnzx2cCRxj6931q7VV
XAOIPVoW3ss0vonSKeaEMiiPCDkGikZQgzOXT0gtAlxksoxDCtGuW8D6BZZ9XeKSR4ZoR3iyIhGp
gNmQeFYFnLUY6QC9D+Dx3QfdIWYjocyKs+DN/Jv3DOkaQIJ2cHZAFh1EEzwMHJ/zAbgv/0g6y4vT
W0tZO+j52upfOYVkDMV3ACDUofXZu3IV6dfiFjFD17Ql4z5A9m7xRdGVnmU+H2UR1z+LKhcqTQrL
KN9wW0IFRcLFLDJwWGDYkqcA+R73x3zdg+vU45LdfL7bIRNIoNsbbEQoJVgNeTC3l6zOSAK7CZs9
aCM3DAgkv2USx21HxcbSwJ4B78QblnSJb9orMBBFQOO5II5MmRnLwajB9/o5UV3gVcrk4UrX8A+v
hJjiC8u+B/yYp8HqUcXGgO2ZoQCCcy7l3Gabrxh/IAbD+g82Zpe9KJwVWgBmSoq81XCgJCNJssd7
6qkIu8b3MeRkY+P+M4UhTTlmQpQeSM4e1gM/I+hiwjluFgNXJqzRH7yJQeH5B9FYMORBpkUdBapo
i9gDSUsUYeD/frecIgefFQiuYbiUVMfq1rVHG8kWipnVov9hWoLsnJLKym+xdmgLKPgiYoX3gDGD
D/I/XxUULEwoJgeXoOC7+QWvZ1TC1TAa21J2QfOxdcm+4zs4fc9lwhHgg5swl6CbL5h3MW+xeBW+
/nKNUDeN7zjPHMM71yreG83eukw36wmVIYFqBEbfTS5CYHLdsJe7MH7Gt9R4sjxT+jc39Qq6JEkr
+aqMLq0emDOXx5S6NPO1Q81GMUDRR4dLjcwl4zUr2j+xWnslZgtu3e/Mdw895zxm1t857RR1oNCF
5/pcEXOSg81mQR+ccScacK8evvRS9C9kBjTgrhg9w7Ni3EzC+yQz+YMhy2aLhlJxIsBQlh7EqyEV
pGxy1pIA4ZZLnT48aVnov6mB6yWUEkoJ1mDQHrYhuBreHViIJojbgxaPy599KSPmvF1BNfn73H7t
UB0woe9ISSCyRecF0PHgy4Ad2LLpMBojlOYVt2xOgha7LfxfeNOQMzWHcxIyVnqtQ1jhg/ytY4Ue
WcF7hWc3QnXUJ7UNqNww4mkcUoKFBrBnh8bTZwxDLieipsmRgDnwbMiZaqDacIZuE8Wu9verWqRG
xXCI6wXOu4NHFVcMcy+BecYvq3GGd+HB2GibEf8o/CwIjKW3ACBl6oSHBaYCrYNcpKGmlXdJvJpk
hJ9OiohYxVnxpRWdxHLngSAbD+hxLTL/tzUShPaTG+zYbnIkU8yX8XPFlN63USMpAyM3x1xO0wdb
N2NLycscXzmp+M8Vi2hNmcWamIkuhsLCAKnO7fQv1cPfYcHgiNDRqeaqXXF3UgrOKhzVZqOGG0YU
J2KC8sygxphYpVZ0oyxebb1mrgQAR9EnzSwABk0MpDGQS89swnQkjFaYyIQPhkps0v7DegtO/CGt
Eld+c6G7oeTgqmbHvtLV0R/P9AR55uZQzoWNSxWZiBuKOqQzlARsLd0TEgGLYBJtWOnABpnScDNQ
adCD09Xh3d9eRYYvBjMOmxqlxOcEGzC8UFI0anYA2lPZ/RfV/BZKtlbRkyQq04tUo28WhHibq7IL
SsITcU8xhhF+rWJFAnP0UyROq5EUGAXMXbIb75VPEJ6lt/kN3vFfMtdzTQEQotoUtBxvDn0NHx1R
LhtkaM+SDOoVwEL4cIzYGI+VgKYuJVd0mjv+C3LWB3ZWHFdkoNQw3CKUKzWHkua7dppkjfUli4OC
1m6ayzP4ZTy4M0Fjbc2yIT9wQsJsGVNxotuTmJzDPFigFODB0ehAauAtYJrF9YHrfI6S69Tcwkdy
ys/1OcYB6cl2xEmjmA0X5RfXxPge3meAt7D5FAG4IPF7SG9hx0hrvq//nsvsVmPtmOpLjerdglNB
4zZhLSejYcKKFhPMNFqmIogaSpUFWy22yNygZb/kcKs/1W8Tu3A5TNmllogwNKntXgbOWqo/er7p
9RU0UdbWwkREB8ltHkizODM2zYJtqR1SeR6hVvFOU9+l9oAAljzF1zB9Y62eHyTvmIonMYv+Mosv
mNtyN/qym0FTb0iJw0DCVSTq6FWu4XeBF981srKPKn8RDBc9IExYrn3yeWbDaIwN8KGjSoAT56Rk
+FAk1wQ/L5RjuzMeTOowCReO1kPf4z+Q2cqxLNzso/8UHsFH8stqwCLQf+oAn73NTsdP+Y//Xu/M
vfLFVJrniz7anXC2HnCJqchkz9ZPGk/L1L38DD4MDClgUuFgh2bu9X+oOq/d1rEgi/7QEGAOr5JI
KkdLsv1CODLnzK+fRd9+mAEaatvXkiWGc6p27cD/eQV4VjmNI01IuYjeW3E+WEyjxV1SOGxW7EyU
ToOOQnPD6hgM7A12jr3TANlpLqzy5klmSTW5re7G+GzLNqjefLI4TclpCtdcONqj31MxI7L1l1AL
oAKwJlGOmc/qHUIDi3BtzqPrgeWXsBHCsNFnsJx9oQCFevEz+xWjHmgxJFjC8FDiVXn7R0Tg5PIC
xABgPCoBCYAfvOO7y/NEc8FSTjkGf4GN1cTFdMdmy9KHVRbrodksKMmV2O6LFRv1ndeDpVD96Mqd
o2Oc/ZP45HUpkTk2DPYFfx29xzfsDVmkWYn7Tw6ecYYd8ETZJZybQ7vL5mMaDDO/o//M7jmyKJE6
fnyWnzHTDiyAXqAhYFZGechZh2PCbF5Z6AaTp5lfkD7jG0/ihTnBKlyiz5Bf40LCYiTC+3VFIZLg
626BRuXDXI/oylqKzlbEtMJRNaZBOC9BNkhX2b1g0vCOEJYxLQZNjPoAHIblaNGtreqJnLx1a7kB
zh0TALUNm5b5nEe4n/JG6Q1EpM7LMTwtpuXQLXNcF9HWfpkYZ2DvvcJfe9YT6ONTxeYZ1lJyBDh2
tW27n1FHFqhf3oU3OqzEIkohpu+03b9YkbLeMRYbGHv5LoVrMS9dIJoQegcV6yv33/SeZZyYoiQ7
BhVugvMIHSrmDHjOiF4GaYJaFVSLn1O3UOEyJaHUzR7yl3UpHsCnL8lHvv/DIylj8xdCTLD+FRya
C3C/8Dz9UgFDNGASjVjsHfPJ8R12LjKceGF7r/H3DE2cMUgGlMtWqcJ+OMfoCr+15wY4bUg1ikQI
na4MAxl3Deh/oPrYT5LuQm8Igh5gGGMbjwG2aQNTAAQ9ckjZEWKbenCgW+HrdqXuigtpDN7M4Qlo
fGQWwBWNC/We8aOxMZPUREmNnBKoAGdfRhZYyv5MB4VcAXoTfg+nE27FNEMe6cho1uKVhHdjvOK+
ZZUkyov7C6KwITtRcubKhxoSDWsjtpXYFUtbY2X8wcWe+S2cHi6R7L3iBqN0oK4u5gqJRtMkkBTe
EowS3vtPzCJj2pO24leqYYmfCys1n4dPBcmJDkuL3eGngtnCvUf0GykrwXyX805hNQWJO3/Y0uHm
NGnOWNUhJ/NR797nbDTVzA0a3XPAUJ2EZXozfcnt3Z4xEKSS0IGuLRSe805J1cBlVUMV59oEmvEv
iTXz0vnhfOKOhezCsx7p7YGLsSI9gxLNI0Tll6nKN5WH+goUhLsHsCpjajgigCj6FzAABScNFiUF
rX/PM6G78y9ciMaK/owXZ2SIuHVmNc9ebt4CcTfxxmySv94rRQx3ybwhzlgDm+Um/KYPTl149NwP
/8D0GauGiPdFHaJdQI54eX8FdaNcAe3p5SreSxe4/YBXiFNBpcm17cO99cfwzC267iUzDerzW8BM
gBfDLXsWJEDPpjT4GzRk8xCBkoe/4N2akfhhm78IFA+VjzfLc6IZ+TVPYEBSvKX5ZiLgAfDjmT3Z
gPUsAbVwwKiOohwgmQKN59OpU8CAH4XFCceL2aoUXITBxaX5BXRhus3RADlJz+A6IJHQc67KFuDm
Ss4MQgEOOC/NQSwyRrHLzCARcKnVMGsxpMb+cJUAL0gbTmSjOxqiS45JcQr9I6hjHNo4GzE41y2E
IG4OFw8sLcVabT7l/DU9WFm/I1RSGqQalg8jVn5jLok4k+dWPMLfheTJRVHiu8lQQkYjBUfHZlQD
z5358YxIql/Fx0Auxgu5lF8MtLsPEUchThZlGB049uWvXDv+N5cXpxMoi9fjQzNk5dNCHeK6yEXc
ROeWncuKs2Fil0f/FeIuxHoMJIxNNFDnvCjyBegIzdwL10WMxuDvmgP4oLgzfmn9Td/lOodszPQZ
KkhxBXsVfvl45heAF6ub+SW+5tp1AEL5YkaCaoMVE7y/APEkWJEP/8plDVI2t3VfzHKh8szXubRi
Wk2rz4BlJJ7CptFrfom2AyGQ5xkE2ChDF+BF2krARz42TWi44dfqZPlExRJwYf4mTE2pk2Pcoeaq
l3X5KdytQ/CQ5+vKYKGCI4E5DMO4F9YSok1bZSYCgVU0FPBKinWOB8xU0noGA1LMoqcd6433Rpbf
yrx7i/dwA3EAR3vD0v/BB+Oa492wRQBh5HsklXyGy3RkBj2756LKBelW/gr8B3cEtJ0t3/LGeCpw
kUIxYUPh5wX37B9curxSJv5hwTCQoZEwlwOv4kUJO4LTVlGkM4n7nvUjNA0lafK2/sXgie66fEUn
QzfB0eUw8n44AcAl/FD84j7mXypebR6JgI9wNvgZqAnHfYbiL9qFQ6TeaDt4dzxHwm+RRek0fsGg
/QNR2tfqV4ZenLr8aZ4JPpN8zH+JZYtV6m9lgDylvc/21e/gtrfkA0b0nmEe/8gB42PwNZ0Or90Y
K8IVZn1Fuo8e7IOMmVA9PMSv/hX0myMxMOuv5h6te/i49vkAUOGZ64s55B80e2Y0pr1D1aKzZ/jD
k4AGAGkZDfF2eIsdWz2zlwWf4DX58G7hOQalBl7iAHGpIW3IAZI5otYiYrwRYL00j9SLB2umdeEZ
J/ZzLqrH9MsL9lQEo8MXPIN3TZ1AENGFTRvn0od56x3xizckn9ovwAn+ML+JQCJ84RXVr3y+UjlO
pm/P721m3KOPW0ByY4g5nzq2Bc5NjVfvPDicooqEaHbBCja/AGV+vku51djR5075h2KYepBSNMCL
4x7CmHz0rEg0yNdQOLBCziM4MDEWhA8ZDyo0Qf539NevsQXMaxNnFvSZFQJ6+z4nKGjFXkZgR5Hb
9GrwuBGj9/vyBfhmeLCkeSRbLvNvqgGgpfDV+KBpEliWcHNQoR7YNGw8LydnzGMNUL/meTH3NUMH
xNBMWDWbPZEmb4AhHxybBzsgDRrNYXD1vmioudi54znubr1Pju3KaAeCHLWZhFiMGuHBCS2o8Cww
vNEH6FFiMqbn0kLTolUNhuXDpTG4gUyegetRjAmyv9LgKCzUiSVPaaOEYoQizS+yg54Q5S7X2n5Q
6u4YEp3B6e7ofVpmxJMney6WRLCLPjO/jpaVr2/SZFS3ut5Z7jSYpHDEIP9h0Kovk0jOXMNrbdvA
Cjig5U8g1fq+q81Z7c5wUlOHbCd7jKewAGO0AkHPiTHQJUMPFZ2HihtosdG2lURaZNYS8ErU2hy+
7HuXtrLMXZfDFTWtuP5IhNq1zEB4pFrvFg1NXjj03a3GyvIEOWxTyCaxYonEXaKEBwkcOPdC8Lu8
w+bUE+ufYppepUgt33ypRkMm+BxtGS8DSSGc4e8BUbq4lg00NDpTHCtCpF2nsnxHlEo7rDbCpggj
5Z4X+X/fIjHtdlUdgL7mI8RsPxIPgq52T5DEcNSxBBsGLK30Af1izIXni+KE4wjWw2ZgWXT+hoAK
m29HLDgv+NMWS5hzmH/PPyvmB6umEC3MSHH+fvb30IhlvDLLOv4/P5tSa1xNMbS0v6f9/V6VloDq
8G6lKhEh/wTarY6jGZnqPiUE2NVS1cbNUJUj2QeNdlP00ACxCD4qqQOjTsr+lHpif/r7yhqyN06V
iMLj//28LfSt1aUN/hMGsvQserQtXFosuNjzAj18VC0YbkaS7lqa/7UOe0i1mlhhQWXM4GaLvtNQ
gmOueoRzCJX7992QG8vB9IS7HMJPn7BCwC7bgBiblO+FGnpvfdiiB9QUcwuvjqDZvnGwLvLeBkGq
Hb+Cxvf3a1i99WEFCJIGxtryS90GLwKS8HxvqTUlzmyFes9KJgWjVhYbS0LL5+fywDqQq7dWBYIf
o0x7N/r4iGdA+MhKaOSGjIB7PimaZwnnv4ewSVV0kjArW5IJu96ob1oW+Dfq/b9vdDFrbkVhsRNZ
1LBKg1S6zg11R1pBsut90iDauBDPikAOE+kmF00K1XVpSOXdL1W8WJLxWM/fhVhko7M0pf3fP06R
yCpZ4QU16YO6blI/3BikJZDAKpq7pBo6NxPN+FTiA2AbnapfqwRIOKwl7xG2+Me1IY6vcSifDUsf
rlnCNdOY6Gpyr9BReJEAASH1m64gLwd6Nd3YFU3WfymQyo2oK98lf2yImlTKJ9AxiDleOcw7IeRM
ZWFdmgjLINmwulNbxobDApQfNEVv1qBw6U7RS/TPklFuPGGI91MM01cowT28vjcujRUblx4XTFUr
inWXccuXldE98hCbmrA13qyuMhzDlEf379tMIsyDtXKbtsTMWZNcX9t4BJdI5Gj7921sBZbbjt13
HlRPP8F9X1QUVBm5AHMyGaSXJMBaXfB7dJ/ewGiI60XKRFaQ9CQj7H8RSX3lDde/vqF4u8lXRxeN
/9XT+S6sWrxnmwI2blxXR2N+SHXi5yYTECwzZLaY+Wd6D1i5+PuXNFF2alBFH6S2uJ2GM0tMkgG0
UmXYd50S7ZPBbhpsZFNpgnjQZRc5MQnOKtISZHf+MuyDU1WAGmIjRyZyWVyCoPvJtSB+Nyx4IVqi
CLizY/iMa0BO3Id8ZyhNxlJZEvwLf+KAB4O2yavonLRYUsHMLvDoLsYjjls+Jm0ebJPQyvBvI1yk
zIkZ9duwugWhr0H/LkZWttBrsQgTA6xNOxQbvVV8wnP+kEOpOcsKDdKInZITlBXMSRKGz6Z1Sasc
3675YcCraeOZNOZ11IF/4ifw9yAPmASI84NZc/Fxz0Kb1p0RcsWxHpXMxRWoO3iCIjJ8Nsx95Ic3
I/a9zZiY4r7mA+3MGUnKLPEgm4W3TRMMgnKoxsSlZVBbIXdTYfnT3UP9jTubLg+B3XVheBrIMhdL
Rfzx9OZLJymXkgjsjGGXG2K0tBKjBj8Ty2cM3GUSV6dGbe+rkOyGZnKFHLpwHw0yKfPFa4yrDlB7
bT7MgYj33Brlc8q1neik3qYtlmUKTrNOXMsiYhUrWCPIkne9KooQ5CuQ/TGtdx7yQTUo1bXe1pMr
+ayDmUHGLycy/8QPlIgKwkr48LcsDA6YiHhrxZuC099DJIVv3PGwYVtduKQ1xWLnpfp3/yzGYfju
avpJohHHy5gbP03QYsYuysZGtbTmoKoGRIhq0G+iIYBFD7HkstKWu2J+4Om7ZpCfZln498IyLUcT
SJqug154EfLuaDA6RLTEomwFoVMoYvKorELdBpWEVU/2VXdCdIyycaZySONAsUDZ4k+MtcWiv7BA
yuu4bBQbr/v+LU3Ky6BI9OQN4h0IvYCtyEInTe8PJEmKjpwH/XbqZP/YWNFNzCT/pa4Td9QVNH0G
WA3VgvYYw3wD7ROGQ8DYUJ4aUH0hgmys4yKVpX3uWpoobPFpq/asBblTaI1wpQoC9Akjkqa7+C0a
i5aYWsybk4jIKTUL+3Pl0f41QiVgYSNp6zFIsb4UVeGlwNg8qf2bNHCc/V7mvuRKJeBu1i4cJlND
oWFBB0gnUdsZAkSgLOWmaoosPeqoASCySf2qvlW5OhyDqCFhdH4Qe2U86pZ4y+Rstil7T6HapoRH
JGmhvGpkxK/rXregWHB7BaXE2IRL98rxhJnctZ2r4e+o+C1lt+GZuHyI6UUjOrHPkcCFjEfW5pRC
ovINsg3j6fb3kGPLb4pidBn79D0OkA7WgsRlNvrhCSN86PZKt/370d/DMEm48KSEYtVjr+//HpKJ
tS+UsDX++zbwK8tJKxByP45JavOKeyLV2dkXg/8elKAF4iVNb11llbfTRG2ybx43+WmqUGfAygXx
J6vX1f0mY9aWMFSiE1KUWjy0rd4clNZMVqHIbE+NZBnzQ5YwU9UDzJC9/76CfU7F64drszexnCpn
vr+lWI7QtJDC9BZbBiWJZyMzfboatQXX1NBO8pSK17Qs2k079MCC8z9igaiu9KETljXuJztZnkw6
1/nLaV6N8jaCB1eo0spXRf3YG2q8qYdSWeuVfpESmD11ZpgQ/cagwwSRoEupww8smRCqjb4vbjWl
YITvQaXKoj3VI7du7Ek7EcXyU+rAmFrZuxtdjOK4hxgx+RVhixKwdmfk/Sb0ing3jvoAbG6kEOwY
MrJ5DDiDaqjUkEBMvvLKQp6lefscIlnYTW1CFLVaHv0xW0e9pxzyjrlxXCIFUORRPdRT/t9DXIuE
NnkkZIbBlB2EBnCjVjpzk3m0AwKNRKjJ5bpS4D6Nk6ftKIYwRGgp8KeuvluWGf0IEEVbJNBgOuYi
Uelq8zrM90McGpdBLSMnVMIGCrh+UtqguMVxTehn4cfnviQeSy5U/DDVsZdcYjgQTIKK6dSsyKCq
3GE7Ug8T69EIhyOvDuK4GlRFPXhc2xs1phWZ/MKC66ILbk8QwdGP5TVl0mfvp+BI5Iv3i/8pJ6+M
+8HAW2Gwrhk7bDEhpwM4C8SQiPTmNOrBl2wQlOQlaHDYiDdRn+6bivAaS4YnXbRr7B0zBh76VQGZ
8vAZrjc5yd9Y9SzbVnYFMdbYdF1ZkG+FkqG4feGE4DrQg/7ICnNFfI8RblZT9dthUQNnYwLypXbK
Ev0j8rvPolWZxUnD51QwvDPBRalHJVxKj2h30AJnOjLgFvNj7u58Ip556HdSqy8AsqW3BEi7PmPu
3ZRu6v+kPevoKTTvRf0V1F8RHg7DE7VJG98j6UK0bCLdw/Tqdxc5fChsr4lyqqqrme4t44UKoIDQ
Q0+BpGmGRhVoCy71759YEeTvA8UgsKHcEU5MiTCbm6SJA3Tpty41LTgdg0oQmhSvuhl7oDdmydrz
85lCpswwHK/WMBjYWOaKlxdfhV/LBVHLX8Nwfmmcpuu9qGAsRx++DObgJIDpDUY0gDBAZuM3J1E/
qe1s52LdW+Kg8aHB1g9PM3RuwhYnEg14n8nOmmfzjwKLxSGuX3kyK0PabsxvfoeOkQ57uGKwgGtC
OizGb/NruFLBnkGUi50SISxZktXUmifeTgagV+8t+YQ+D6UQTH+hOkKYhbzcn/nbeJwBkehYo9fF
Jcf17gO0XBttX8DK9QeEkTeMbVu4h12EYz+mfyGCGrwgkuX4jfsCOjeuKEZrB2E5XLstf1L4gTab
LnjlYtfDoNSX1rUlIYSc8IWqLWvGW0jVRFj+Tv8KLMQkB+e6/sxfgi1iwqTmK/4EVmSohtf5j34e
rr2PZTVzyuXEDDScCaUTxz+5ml/p2XC1w7C2rr6/rJ7y23DNf3AQgFYKAWS2sllxPAeir90cIwdK
Rd4oBmhIEjDxkpwqW4dLAfYK6AxcyGvuguljxbaA7utveVsvw2X8VqYNFbZy6ACXzGhloHvJQMxh
aI24ai2CAooN9gur4Vp8MPuadDKnV2Pi5K8EQnqTssysnR5cNSwbLKY0y5HP0625Cgz0FDMFzO3l
YyefZJTkXGvwG0DIrJvkPSvUGDhmgY80LkpNXhP2LtW2wDUfrUmyYSHH8UNyEuPiq2eo5/CgIAhG
K6jc7AbLsDxk0Sb5bbEJhfHzImcvnJvIWMEE46pvQ3tMHYYEXozdH/Ghm6L80qdztwWGJC+KNGTf
3xqJjb2UVNICORZx2RBZ+AOEq7MsPLqJSuQuCihdlwFCa0DNatORdJk7ZLy2ycPTznCvYfBdKe+I
y8LXEuZxMVwVMipKVkRiFGUTtDA+oNeymmOCE2K2iZuTlzncB9xwBLLKtwXBE2SY6I+RxMpF/mOo
7iB/DOppXskGl0tNk2z8I3uW4f0Aa61cctuiEKiOcBm4BYZPrn3CQDHxx+aRZA/44TjQkUbONZx2
tpWe+4zTj+gYmHAs7lpyECC7iHZQ7UT8AhDvPKpvnBe5QAgpb8Gea0IrQAq3RI74+R3TiaJwpeJp
Ka+BuolKm1/gwuL3NeZ5uUGOzXJQ53PB7V42bpYdR7T0EQofq3jmzakNYeigdEB5mfOlzrtiXtwe
DdLeSruHT8Z4L9opGhKihTysVQIamSMs5N8uJMttMUCQgqplHAph6TO1l+yp2Ibiq8TzPyUmcr2j
xw81oPrQzxhtxe0Je86e29R70fSTIH/CmMdkmNpOwAoQAxgwcyTDwVOFwCHa2LYH0Qlj8nBgRrXh
3Ygdps3TPjOh6+eH4BbfyTBWQLV8LKp3Nbkh0Sl8l9lD210Ybg2uuszYdvpB+myBo4lFkINvMf8o
kgtcUV62lMGcngyDOLGLdnypRbtTbNm0sf2vyPbS3x3R2vfJ16jsSJjWA+b2PdwV6raFf2meRIKI
Ee6ip7zdyCWOIgbXpXjT9xPR9d0PfwRpWp7j1XdvtHfOezHA87jgQBlzBpNrQSxJ9uGnV090hPhC
8ZgXTqJtjJ2yh/mXBMcuwvrwULW/naTwYd7y+NPoftr8w6punBZV2fUS+akbzBXLBGcYzpLCDAC6
DJMgBtGE8dV7AbaVQRmEHM1aeA/h2d45mqQgk9eOaQ0WGUvkwSQayzkWUMZbEl+S5FXHM0HFkZQx
8yU2X7XijdavLM4ek8pu4e/y93LcdtUN0iUCCtK3ibGOk2Ma/iDaVtfcwF2+bih0xmswflbGS6th
IPAyEY6qn8GTTI8hCmkD5FBu9BKLyMdUPrHd7yNGFIeBpCM2zBaPyFlLLgn7wto18YHrvoSsMMIl
s82TF1wBihkoRR8GKsF3thOdwLWDKuBf/DTUjTGtZCCTYqNJV2X8yXR3gBUZE1rzMeQbHKdx7Zx9
N03/JwzJBvhS29U4uiQfWVQaREgHTsEeh28DcU9kLWSQhVYNMyS88s9T4BjWbr6jvJkYIjncoFK8
lAQcuGzy3iamlJwGaZ2DcR8+tefUOdR8kKPP0dOP0LosvRdeOL73kFgTbDKVGwlimXgZxLeu+EIQ
rxsbQXrzrMPQ3YvmmsRrc/aehTaxaMmHNH5rbmfMPt+j07BOPskbYqko8eyBUhYtsic3kWC8iBpn
O+AW/WgxovBWKEEyxvf9xmC0ox05fXzalCCha0B1qZ4reV12dh58Jz1uWMlFm0GrZTVQAPZfGoSg
q2U6FIc6NBLT2LPD1IrTA9Dz98t8j0UKIcHcvGaHcEe+KcLMznYIJhSekmxXoMkUPjo+VIyCiMgt
dhH6mKvM3Gg2QYOHs0Tl7VgkgHZnLs4XOdi21I1c4z40BtwMWrQty/jI+shR97Jl7G/lm0TPv8Cd
QSzQSVKSRoKt11sSF8OEVkLfiDrMmT04q4/abdiOw7bvNliJlxSXA2m49vBJ+mCgHxp1Pd4JYUDl
o437iJg46DQNTnvIQFknVyxpKXGWJg4PjJvridS8qDvL4cUafhXJriH2cGPW4WvURStNeyTyMeqI
gbJFSmihZ14CHsFuxKZOZ1A4qX7kKJo+ysVt2xNK5+b1e9uvQ2IlWS6tVQ4jCEmg/Doq2xCDz+7k
+J4JEvvQ2rMaVsscjaXO25KnFyNoNv6wTj3uyRrTBe+cNfsg/+JsUyeS+rQo7w75vbFFuES/kPR+
meOeQw5FTNpvhp9HtzfgGibWOvc3c9cjqrMhIvvFMRoH2EI68mBiTYoTDFrvGSuQERuUSOhWhq2R
shkQ0+sLa5+hf8zGghMPthyvgnivutQtMMURCjeFcZTFr5V88RGiJ9BdrWzBrOLAaBsDmPQuazc5
v6F8WqDxxn/gVxV+ZP0sI1Ok+2xf8+ZqxjevGBfKK7QZkVBVH9rLkJ4y4WDEVzHxCTrHh68QVyZ0
5BCDBAENuOHvgnGX4zapMubKZcGeAL0mRko51I9M/RR/AFHa9xpPqEV3Gw/TZ3pPf4IbYjB2a/Wt
GlfyptpZtr5q1gh9Fphs2eNx2BhOfyy30au1g+9wZ7blqXS5lJ8L5Yn5l8YdTi1BKiycxcgxntpn
/8PZ0J4N2t3DtJ6e0SkSVuZPhzsTdedGc7rNRDeOTAND3k3BwAl+V7wYsFjvnEFz495OZDu4Dc+B
iGiaT6Ib67nYR/ZrSjtDWbM56sLapAhUV+kho8oybZ093XS4Tvna7NZ+TFKgg/Fu0B7FbkMBTLWj
qRjGrLDBL2qujAWtmgcyCld+ILFqzT1n2WR6URoST22xCo4r6kAVXVJk6zFdePRW6K5AepqwDDBE
wDJc3mHubci2AF+OtQuWfnLMw63PulGwVMyPZXxmQbbgypMyhsBHckzBLbs1eQ6YIwcOV8mET3s9
CyEhT7e9S80LVIHfGT18jlCJInE6QB4Xy/VkOKyUmogN9o5fIw6MXbfO77hwMC9ATI62ACMqqXLg
8KIxhfSq0tuLh1y109qmJhVG9vC7SgaitBVVkqhd3dticAzhxUD0zUAOSKKST/jZv4k3cEgR+zcM
j19h8Y6EBJHWwnj8QC8RcN6hDIK5waKCx6gh0t8I1FX9gVPI1ss/UTVFLUYNSz8BjpxrX0wkOiod
SJL8mWBRY+qwRNTNl1xEVCKIGKUnWS0EKtaccnMfGKcA8zvmyWw8ZuZqyGtZTIs3nOE0oh/MVULg
Dc4037yisevv6Tt9HRf18EkPTsq4yZwgwoBpKTzMYMG8MyX3yF/RnQGJY+PATzDUQdSNCQIoJ91D
Xa8h+CGXgmMQ/LFC4A7BboZH1GgIn1Z0XHN3aGEOsKAm5xyk/lpCv1XYarYcUE70c6vFX6Z5olnU
riB6HBFDJKNpJZK6t5c/8IANiXX7UCbHhCzy65PDSlKUv/OEo9kQLkMeCeIINK/zf6pla3sKGxPp
EXRRHKR8JADzbSfqbJ1LTz9LRDu3+KWQybPqME9fsR+RmCniQwgm2i+5tnOAr5DyCwn8KiSnM3Nw
Ui+5vAVSjZdNxCKMdB75Cm71C9ZQkBoer5W0JNMWB3bKaSGnprIRiZLJUgpXXKy51ywP/cLSp1xQ
FuZ39llKO/1N01y2NOOTJYebw/pkU2ebmyBTIDv50D9YDqqz9zsyxsICjjaydQ18PvBIx/+/XyXQ
h5CucQUjloT3MXMvF81LcZ42PWM+x9rV71PktDEmE0t2VJjgH0m2NHm5AuRtjnSId1hwd9BLwY/c
lPCr0o4Tux42nAUqYQ2QwUeJtGowP5jtGZZEJYoUVjfhkw0JCIw+iUyDgRg6KszIR0oAARAMgjt5
RXEdvYoHTUBlvCIYlu007vfdSQlXwhMoWhNXPa6aKpaV8IAW2TfS/QZM11zP8zQSi8QlimYKXXT0
ibLAe6BH6Jq7frTk2SE7eLfKkMTNLEE7f+cmkWO7vJc/9KcMwBTWNhKckMnkEMCWPlsqdASTkaQd
mJcCQ7rSZeGhD8EwsUHFW91a4dckiVpzq2kloh2pWVhAFJ1Ac2UWpB9+JuAsHu0miUp8WeSrAlCS
sF2KwsL1yM/OthbRkiL957wOMZVjEdKyuTpDMDRw6XlMkurN2GyhyqqtqyaOHKxgB4KLQHITvY/W
3HC3wat5ETy7TmaHJ4h2EN086wPROowaXC4xoEJJiVMwMBPyg7nbrtYYZrCEsYeLg4NzYyPslWjL
ylipzjjAg3QzYT/LcGIH2wVZdFIwyMjO4X6DJXK5IyxpMWtA/LFgGcVOrtXeRJk9raOz2EjyFnqN
1lOmzTc/M3TkpFjNCN4zk7ez3PuLNwmE7SG7mQElV5s2kbwdrRNR0Sp/d/YBobhxaOq9fofHulHv
KXT5FD5cNuuE6WiMy7e0naQL4Yjx6IAZYIWcUtuxxuLssvJlwq7WaIJWObQtZQlCBhdIibeq/1Em
DksWdCDckeGsZfE6x0aZMpDjA8A52iGJzSnmfYvxRM9ZKos8dsLI5vz1ZwAjNGVU2KxHFMPqG66j
3yJbByRpTrEHcRFsksvnTX3zf1ix+ClcCepsdsvSX5P/wGLCMgJ7+ZNVjnZEqJamYZswsdFaogG4
hO/Rrfxpf/p+rXyWBwIRqhNlCvf9pRFeOF47Y9edjJ22TylTbAGIiZg+Srbd8NJfpb1KKO2yvsbG
MnOKm/GZOWSXrYc1UnZAGXOTxzZ1l/QM31n0Ekd5ElZ+iE7lAY90dvJN9wxO+nk2VGVs/AN8A8+N
wxW+6LG5auULdpcQ11rXOuUppnuuGm9FySW/buCsGOsKZmYFKLMQTjqYIf39bzjQIFBVOkQjerDL
y2VV2w38aLh4uHFlJMdhLj4Tg5WACOJlL8J7thsXVVGVnA192SCVf0dRlyLmw1pEQigCfH9uqo2p
7TTzHuB5hJ01EhEkuzbFnqAsDahPCfBRproBN0YMBxnV8WrS3xvlw+sO3NMxfQaQ2Zwov0bxX/6k
71R3LFwtKwMQKVzHibxMV5CpHJci9HbNFiCRt+6A5EteyfDusGbGIhSBDx9BdRvDrtSVwtzDQo1l
S9LOQ6KFzyB1L8VOPosvegoVQjMDZwKAYDd5Y5QDBSWlVoV/QRgnJNjfmCGZCCi6hZIizjTXnnnj
UkFi4pPLfWPRYv6eCLiHzU5lKhukt8vFnVi/SeJsY6YqkNrXAq6TE2kma0zayN+E8Ac2hs03gM9s
fQZPDRDgy3OSJ8CTB8+TNZstsl9bnQOOMm/+82VLurAtxlA20GWTMU3ACoUy8QBLaj72qpqLNb/k
F7hD9/w6QNkTbG3YDT7b0GkwN0UA1rpQvsSRwe5y5PZMqTUW+jvapOqLviSxcANc+r/Vq3cIsFTE
ng8qJb2TiXHMxhxtGr8YkjzSU/RN8BiR3nOTQjjDhQO4vLhO1pdxxeKHHbkhK4QNl6wzCgfA7R9v
w/1GW6q/0cbyX/PJnkx5hP7TgszRLMpLz953S6lyQK+X/Jm82de/oYwP0gIlQylvVX2HHUwhbA02
UAQLdMtcvlwcZPnBdEPmvSmP8TU6d/tqk527c3Ojbgde4JjVqJXAyt5oq03AXOCAt+pzVrMf27cR
JYs1y+D/GX9wOpgiA37iDx79Ku8J3I934y481G8KsOIz/9E+mXG9skUSrgT+IvrL/l0CoLZ2FaWu
aJsT99CCTRe7jyfVdKuBJ2PydWAQoGCBQQ2FFwiZBTVEK4CzdXAj8eOYf5VfLJXja/hiuFCB4RUy
oqj33eOfjQscPm2bvxhbBKUvw8N/mx7iqlkWWz8/GD+kHkIDUuwEX6Jv6QFHGAI0rPXJjl+ah/7F
tIm9iXUYMiqVcARt+jRddOA+bjKiAhe+Gx5oZCcDUOUov1HvJZ9gHvp3s5ZAODGyJP01cDho4Z0H
/dx8BjdaprkORPaz1tS1lbMsMdMkSxluwXJkxdDdGqH6sGjvUrGal9Gb/EOU5EP+q5LwbMuZquj0
lSvWrAi2PUGjUIcZbViLnvf4d3f/h2ZCqIfHhJZjG4UrD9N5oq6W2l7ZJ2/VGRsVMLXsWwtcqiYM
VSi0WT96xN10eGCdxQr8uqNZokZojzRLIXUcRSKiMGTBn5yJmi0BgRDnhpMJ4MJg5E4nR0tHoc86
zYflk2j1jR6Aj6JTTOHbSrJpt1I6lH9LarEPjcFdB7tyqU70VierWmVnKqbxwWcNUIOBy+GfQTOw
TK98Q/qyENjlkVhFhX0ZZ8eQkECidjFeWYq/JbRQZlT4c034kC0BDisM8cXNjA4gRFi3SO2QPTRO
9sanF2GtFovmezyq97a+96Cys4Rjrgfnu0y2jdK21DXDYhbX/+XovJbbxrIo+kWoQg6vIhEJkiJF
Jb+gFGzknPH1vdBTM13dnrZsi8C95+w4vop/95EWUAXBFfAXvhRwL6DCKETNxBOctGg69z+gQosu
zvW/zJspwzrTZXOEWuJoYsmJuG35xrT/LzzfxXV8ba4bEEZ3yE/xqXoeHoRuIU0lTAcpMMGC+lPE
5mO5zUPE/9+dVzKht/eCniFrhzQ2krYHeyudRDkyB6uI/uOn5rmATnpSjrkHE2o55pv0ANrOfqI3
tvHn7aG+opgUeOb+Gt98SKt+4Mic//K3ivjUx34Th2Ps8ywmjLg4XswQJVWbu1p05BjqWeRUX0Wa
iTuPPwmYP2n6BNS+MHhnH90nj1r3PC/HgvxojAjh9Nj89Vx6qTe/qf8aLCRoALGu535cHRs4VgTB
H/wAIVbcu7AOnCaYMZ9MyeV61EGWnMJf4zNXV+VrPxygGsaIDzB7jlkgLI5WbnVuOP6mRaX+U38J
P/F9c8Y34crDIZFS5k9h9lxeOAGrh/xvfhu/OhJ/8L7wTfsno0gAZd6/7TtLH6wUDoC/8Md4yJhb
YKt+AcdYNZXJhdTz1kvxqb+xxcgkoorO8MsnnyksosOz+UWsJo8D3wrzrWtwhR3KeH9w910ASwu9
ucH61T1PfvO5bpzk7SsAZgagj8Wdj4FkYaf+0c7ZTlZqvKNe9r2TxL86KTp/eyAYPgnoz85l8yZQ
jIIs7tX9ZCERBegGUxR5zKAyHObAHTgI3wGMeXQBhccbNwZa04rxip0JG86n+FY9rI/0/j8JAh7O
SIg0HNl5IP3Qpx7z4kV2x3n3rT2QwehgfESLziSFEwt0bN9bTH1PveIlXKrvmPhw5ekAwJPDXxU6
8IiTBiLUDvscxO12wZtpKMwGu0c8ZzXJbCKC9opPIMcjhs8eHmqy8V8K2P3gEsXdekkQBz8JI6fM
l+5Pv/zic0phYfGbUTXb3iKEfciV32KyGoYDuNwnPPu8/72JO+pnkykG5W3NFywt+2HH6IlIk09j
vDSf3Sd36fgKglP+BejN+hPnOkyjggpzstvhWINB4E0znqCo2+kBYvYNlyaaoUkyMYkWfGTVsS98
WoINAqXAYxCjf6mks7/NlNRoSFcDqrnKJcyMUEtPpR4giiEVWccdn9Edj3EXecIpL/EvnhBk9Nu1
4BNhzKewG7O+6CfbCXWmYnnG4DXpMa7tEiBIRVTP834SF2QeLkGhYhrwW9nP+rtFfCExYb039b4o
ByPg6h7T7uraaeiou3lW0tdoO+c5Ke8HHVCjv5vEJhX8EQiSgTV8Qsde4i3MHX6ESS8lD0GBQj9O
gy0h+UcyUt3qzZUX9m4MUEeWaR3KczqaXzxccwq2Y7c07eYU9nn55hfG6yy6C/sikwLOm46gj5Mk
HceSx5hvMsUuB4aouCVHCORrf2k7Mt85JgzyGBwrdmWmFwo2Bz/iy963B5gIJ3bLQr/tNXXcwRsi
i7n8UjBATiw52YFB70977+PbpvAw7OnBh1Yk2cOJi3e+H5W7o/ODXZGzQNTFbEPfMVxz0amkEmRv
IB581PGeLX3cR5AxotgRNm3VaKrDDJXkzFtpY1FyuImq38brSbI6F75P0j973UMoepSLxa0GKtIg
2kog2Zz/Zc1wqvNfA+9kSVoFSh0qzazzJHXXJJqDrjpThP53s9KLniUXGoqDDsrAbDGk869jhaZb
YsrV87ROtlxCpKnbW0ep5sD/SJtMKwNz5d/RIFUDqwTfJFN7URsBF2NxKjdX5KOa7f3/TsGhls5A
3PpVCQ9+ztZzmWEtstTLfmxE6SEf/3SpyRCcvfYkARIL7FCJFuPyob1nHi0qAERP1I3jrp1gLdyN
nRLSHXdTIcA9/ip26kkt7mvyI2GInRgvDF7nGHpPoQl8rk+rkp9nk0G3B1RIObAF7Wxx3bdLuys7
RN9YwYE1iQPJmv5N9dQRZjKKHHBBK8rPFutVoVqPvlTxuCmXxuSgYpnX5f4NinSi8HUcEEbkQ4qf
AQ8PoQFKvT4nyGXZ5TqQpyy15y0jQJL4lQwoGqd6rEiHSWAh7HqmfbMrJqdpgPhyPZiL/tYVlFyn
oA9ttQAbKq7OJhVJ8b2NqEkufpIpi/whxyaEIzRi8xAF2Wl6gmcTfv/BSu86q+wcdZe2zG9USxLF
umB6vAo6OV1z30cPS8wDfcmflbVqjpLlSEyNXzFKULDXANiUBSehfcxIFmdRJU76eF18BEx2bQq+
3JGCoHd7PneD878thsdKGHqWjs9rHaIEdKqViDSpuK4ZHlKKd1YVCRrwbSfddVl0a0XnucEi+CQL
fzv1K028JEJOdR64B0blfaBZj0pq8R4TCMGtg7WL9CCNJ5aeB/kEvtAWdyM6mdPnJn5L2aOQXuZz
YwZR/YUmbkQzlwmnfv3IOWmK+q+qInE/Wl3YV4fiWcWHKvkccqzHTCWseMR3QCdjnwWoI9W58qYS
WbqPDmRF/42/EIAFd8Wpn856+pwyo3C9KF6+hxnYAM9YF+TUi4BaQVjBptFSX0zRYwRkc1X6o8HC
WzBVgTMBSm+QzH4ykKQSxuujFd46mNaeRcPvSwrGXBGFs+itIEbiuTN9ncDy+Tii/5EDHTR5tV5S
4TkxyfOcOJNRTxO6XT8PIOwRXjJORCRdxORtGB9HpSIxMEK4gX0JiBJRDQzJsS5+5OWhlDdlZ+8a
HMW6u+nXEjtwC+fq1IVdYTUW4hBOfeZ80vyy+hZoHjFviRGsfAwGexFlyJC//YwYBjjQLaM3rQMe
TVjTz730QQLycsgEN+6guV4qyyeYm4r1LHat9bKLyxc7xcm4IoqDWHIa8RQnpBsa1w31EN8e62aJ
9ykP5zJjFh4g8YX5YlQJgKeMrSa/plK/HjVZ+Cw6zTNB7ZzFgi3zipgzgWZDX1ce2eAx3IritSpZ
ggZfUcOasnvzKcFLntgMu3nt8mrGaBK97TE8K2K4kF1U2NSysymJ6428WLkJJxXlPAZCXxExCh6S
0eOeNxkm2XeXkK+zHNM7/2gNQdY9iu4BJJsPMD6oUR56GWyWNyuuuFEFdZdnXxtOEz5y+QRtK9X+
RhgdgQ79sb1LzJYSUWX3cfNGe4ttaTikJW0t1z6/kZE0KS8jC7zRssAw7+u98UojJh3sI1zakhHl
ZI0BE6cGrLTxHiv14MMQIvMu8ivjtskvDp3fuQqP3XhSkrBUXEU+OpPlprk/xVBFyMeCXD8pVGvH
Z615qPmLrn2YPf3LJ672pbq2PHjydh7zYLKuYsDjiPtCBsog+yj9EpSQxkVtdCM5aIRzXRBX7QnU
6fROY/lrdGkLr5Z5SDwTXKFzitWRaEc13W4+ZWlYSEez9DTD7TPaSZxYYkFABMxQ1YIviWb6s3xg
HOLdFOXXHE+ZEvC6ze0lsbyWHipuAkYdopXksCNkWHr0xJxLNyMNK8NLkK47YCWxwiYZ6dAh+chc
g7Z31KX4kpvrXUCMMbxMPPUQl8iSzCMet2M28tz4Vf1pGH4sP0rKEnrKFw8ZtWiS7g/tTYsCeSX6
+ZbUUMCHrhPeK8l6q2+raSvo4IjDVGyR9iki+tizgRERIW6+qRNR56V50FhXJPrzaTRfGimsR8eq
IA+8eOcjrntcW7beZXV9iFQhS/wHXSVpF+Z3FGu3kuroybWIKIM7h44AIzq2CoSPj94gX7wFt+iE
WXPxOMlRgfYF1Nxj4bqw0MLA5jk6hyL+b/DowkNksAlBL/oWIilqXHtKDwoSSz+Vkbp78jvMf3SR
yn3YRGCHZ2S3ggx+Sedx5kux3SD2RD4X8OHx45z/Nrwzz5ExcRX19Y9FB6Wro73Ks2SjDRqVteU1
CBlXoPEnsL7UcHT9ZRpfONS3zuWkNfQAxcGusJo9Yw0H/Rzr76LxjCB4xhmh+Vvj8dcFHoPVOcme
tugVYm8j3cL0DAoA2/O0vFv5n/5N3K6TcE6VQBIvmXFPy0AULhndyaKTEIKrX4TpIrWBhjuFAZDI
cFbPn/Sk2obDy54OTpa4+xmDIaa9rFAS9SnST5UQtO1bLHpW+lrHHD6ES80W9dmECpHdF5+H7FVg
2t+Wl2p5SZvfBfNpLbX2Wa3+NkNQ7VNxnByy5USJtGL6ovBcIp3Fn0rPAJUOJ5obV+sy9TZSpWZw
6c5MUA3KynlMHFXx0S8lTkTMuHJtZ0JZ2pbFUxK3Z0Mcz1qm3NpAMs4pyVR0gDFHl/OV6p1KxcCB
rN8b+heObghXq0TSvvylXNb6/4YAL+OCBq3ZirNS+QMHFuciirDabiUvCjCTk8lH6gw/08FGsYJI
pIXfpUeDQivY/BaKmJ4TuAhilV8q4VMa0Jx5PH6rwshyK1eiaEPBcrOJDi2X3kiJwBMzei/FswRV
nQczNlk2sFH7GKxzvfnG9G4B9FktpKldb2c1C2rZE5JT9FeXVi8xhbNJEmZ2b9aTmJz5NkYQs9aL
IIfK/C6s6DzcN1UMmEW23uZZ3LqbpP1qEBG+WRBrGuYW1hqXM9kw7zRsiinq95BDplFBU5GoYLZ1
+sqVCWKoyMo0NhD9jos1oBjZomxBs7PBBvHlUJX/v4v42tsYcDSjd8pXj9rVtgX/Yvp7hYzrjXcp
QpNjSyn3BcFlLgBHBCvJoZnxG6nKP5rhmyz+DT6GJ1Q77LHswax6Rsy/iL/PX5PP4rXOrlrJsdH3
NbqEKKc/ujn8ARLrWew2F3GIAs+OqhC1KHn8uc3E98BWgNYmgTdnrx8VR0GFgjcTaq6/zSQllGHd
f2WAm2TRg8jtgfYa7KPdWhSxOU31QWawkV277GqI36X+bMKQkd4GsdYASk3bva3ioy78NjrAaOtG
2ds603aCNiENtlMkY+HmxaqKx8JwMZ+X8SIYfzTcmcYVHw+4f4+JKZevk06ek1+qtxmnmrnTKPF9
JgkkdmPovfph8Y0SfD27ZZPX4iB6nzO2rOKjJ2BtoF0WAl3UCreJt1uVEL46YbvQJuFz8M2ghmVS
AvjgFS2VJrxK4/t464BkwZq34pqN7/tCkwkAdegN5NNIxv/fNX4pGm8Bf1m2X8alKnKwzjHMVdS2
xw9cJlIRKnuYy11TQ7M5xWrAB1GnH2z0a4HD8Awuys60r2uNRuqRQ5AnxD12lXa6181hn76uagfT
i8S8i3ZobqNATcXt73KBiIRCc9ZydYwHy/A7w1s4YkyDfXXvurusOrwcocaQEIt1hfpRrpn1VC0U
Cd0n5Z5a79Psyq2DHzfiE+GI/cyyUJNCA8BNCXUsRXYVp5AhlKXrgU4kTaF86dU92QjGrCGwlfeW
vBkYEDRu8MNIa7jsIpNp9QMhbH8ou1Dr3RjROZThfYvfhMxROqZdZ7TetPSx1bYuX5rxrY+8QnXV
0Uf1MLUuO5A0OWIS6A2yYQ96HdshcGisuAPeF6Dbr+YTgKR7oWa9OVY51gOEgm+wCto39H2tH+HC
p8f4/7tvoDoa3AzRC9wLh6aRkQ6oewUovMQaxTSoEjsTfY8WeaFSoKYEs45oiUYx/1sHk3wAjmB1
Xs1nlhHQkRXSk+DlZ4BkFCN8HBW2BuA+xPIdIVA7wkE3wsQ7qp6Tc6I9A9Ro/SfnzRSzMbjC/DKC
wkF/znL0VcbzHzMmBRN4tlc/a3TrCfVhqnHalWfkk+o8oqPkZwV6wfsof1rqfQPMJUZgnl618lNZ
IIj/8UM8CWCVTDdgI3NN2+2tIE4Kmli6LZAHFtD2GFX4B5Jzsb4Xls/rg6ZQrk8NZ1FFmpSgvFlE
MTOZDQ7Ch33+EUkiJK4CWIscafhRKGzzIGDpkIMY5TwQ5FVNAtoENO1cEK/KcNqfMNrl8w1x1LwE
Jv2B5Ue5+KwaIFuVeKwTbzZsWQ+r6a3aCQL8XXPYzaEqXxLjMVjPiuFotIn80gLC1O0KiNWjR73c
yKv9zva0o8aeRjajPfwihrnGG6ICip+sjNUtUESf6JZodMu+ISLulYpgK/XxvFdakIEfNO444fv9
LjQahb2cRnQ0ESy1cHX1VdU/FOWvrrNffiUkTwiEHJzBprQVC9VrX7JgHAfEqZbdqd5i3jj3ROVF
bF51I0Syi3G1zPmW3uuVgmw7aYIkewgiWTIemmadAWoJxMibEgfJ/sb2SJw8qAH4ns4V6/D5laI/
RYGa+cvyzry5DiG/B9ZCaWHKOK8yq86F7UCUgnnz0/g8l0A1NkWcFvLfKnYx0mA/4v08ygqbxjWb
/YETWNTOkXXsCaSrjoCnNOHUq0n+OxGtMx1j6JnkFnXlSR5Dq/egevsxTPYr2YbS1iXkfE5JI0nn
dZ3XsxYztYHGKOy2gSrfzOZ5omJjonNnx6STyNW6szl8my0obb/5ypIgfPSL5QSi9dy151HaL1/z
VsuPni/VB4bhLsItg5o1TAgtLb1sUENKe+vhVefS61tnNN61+ZJaJw7VESOf8JpO4dhemD/Y99To
Iua4Z8OJmMv0kDHPUYIhec4yBqVg91QJz6ciQmntYvKsQVe6ZPMnsGVmeTCZXN9+8sp8G2S4XKlI
gz8ikaAKfCtrNBoD8bJMHwJBYhvUMAqFtXUm87dvQwgaxLoS0V1rqBikb1HGcSqRR0dvjXaNuRHr
O3KGWXasxkYKs063cnH5mzh7bqgW7F+WmWObI8XKH5Z6HeOXFLVa8otmdZ7OS/kxzTAGbOu0gyLr
MTp3TT1dc/a1qvMG6wp8iIZgam5ZxJTH2Qy5Wcnb0VDv9fg14xVQ7ElwTZlMcW9LL7P6RzduYuUv
0qmKPUIOV3ZpnbOY1dBGJZf+bZfVFS122Hz4lr8i2R3IYR/DcvhZC08SrjBDiALqeZcLGaYzD9dC
Ya4J9MjTLTje+rXl6c8cB/hWidg5iPB0FxWtFieH2xeeFrv9/0BHltgashyWISHsEFNu1StzzpCe
5PjTUI+4Ysg9vOTde8K0oT0rerhLCrIamTN6St41cY+dGZ5bDpROBzdH+K5fEuwPxtmKwy45bf15
6m9NxjtZPg0QiVp6ZyRkhcd9IXLvJZ85RuFoAl5O/k7Qf2AesnJaCzdrrzENH8O3plEUHe/bJUNZ
EbmbcNRXN1t/x/lTyx8Sn9AOkQgntpWtuK1xoCENAvCvwlU8WSV4+XMcectyrSJ6N45V57RwqxLd
ZcD0x04/T22wS8AaFyoxT886qUqcytv6vlmvWm8npIbZFS9O+W9IX+X8xUA9HM1/CFGo5tMuOARr
j8JYbCiYJdJFJUWn15+Ohel1KGVQCgl2SnYRUiWVfxkAyS1b+9YL+Xk0xecNqbYSRIJtiJcx53bi
oyIDmMti2S0LOU3fkHWZi16df+Rk2yEF6u00jy8ucNQEehHAKNbJua7sEX0CQWCgRP/rMPFxR3yp
tmV+alG2e+NykfJ/EpzaYJ3SBA1ietKsT72GQ0lzOwHSNqBurEL24ujNyG+G9FoLu66p2v5kQ82p
E0EFaGwVBhqMUNY9ZfitjJs5XJPckZdjxZMQCxDV0f8Y1hoa7YuB4K2Eb1OKf9EMiZmGSXoV40Cf
PxfaZMSXrPX23r7tNyXVj5gS7GikIoshOnumlvkv6AkMpsLsi2NTPzVhSxbqJmH0J9xo/h8U8Upa
QGfoftEfx1eZwLKjalAb5WEa1gk4ks2V2MFeJGOW4J9UktmqoLoLrCCgzeV8z9iVJP0rRmPYpwFE
/pi7Q8eMexrrsJNgIWEBEgPEHlQXcXWKKC7nkyaV/Ww0ZwOf54DMpkIIJtnwZYdGfclWfN+BhSEL
m1p/bYfLAKBUcqH5luHWpa3xKJJrZB3mOwhgupxjK8R90M82Esey8CFJ+t4paTNZ7S1iHTyKe3ma
eNNaHnHikxtC/bj5FRzs3zWysYh4uppbJyq/GQQr8653vwmkG4sZQMU2uSmTXBkW1D51f6P+jeHW
GJETfYAQJWrYNNe6Pg1DcBbwvDM3OXXq911YVGFLRl3v5SNBzXhXjI+m64J63ffBeHj0FogPkkii
PLUBJ+w1KrzeohngIxFfEMFKwqsZ4z4JNXTh7Xs1XNTJFzO3UH1ROeE9KITrkL/q0cUg820MganW
+GGY3qYgzD2tNOjKnr7gPnqsfSBt57n18FvyRDO94o5jBrJquPOwIXhHY8k9t1sgWWgnPTPxNPIn
9fdR2akSILiBdyfBB44NmjQkPGiI0YLUfFFlb0nxz3prHbTvU3Tv+cOa1skaPUowTOCdlWzi22Rw
pnixhwihGyATjoPpRaLXmqiIwUyeJWyz3XZRiW6IAP9/JoaCdAx1ZIibM620prl57MBQAeyDafKi
oA5FKtcmPnpTMJhW8rc9fNCNokvN9lLQa2ejHgYl2Oa3Wb20RogTsqp8Q/Gl9MqPoLKHgZJ0N0PI
xWOaf00R0/55tA4CXDFqIT9eMVd7TDJdDAK6w7/LzHgT1EifMy9jsZYDboi8xVAHXEcwlNPXPCvO
UN6QlNaTnS+uXoVidsJzklTn/k8EJt+7LO3QktHqp/VxNp1R/O4zWq5CyQhj00kTB7y4I26f2350
U5jV5TjMdCz7CGSV+AQJaKCGgN7ET+orhrduXiGHyep0PQCjW3aOSOAZmEGE+dLZ1tOs3kSQzAkx
3oIL5qQI52WHHtyIFrn9++VV7GjkFNHD+KTVzrCXkNvVcqsq0jtAqW8qFA4fX7spfnYUtD/4uqAg
qMUZo7fyD6w7rxaeNStxGckyi4mNPZFrGOr02lJkbN5m/Y+VuZQ7zuOFNhvSmQlpHMTqXFWU6/JO
i2MIBzUWO1+7FkG1Odvoor2CV1oDczg2213oTgohxPp4lipPWkIV4e6ImeUJqx2loLYxuii+4u3K
PRI3vwrrTTu/TsmXLt+i9o2mx0XjnAim+MSclOqONH4gXGubi6w5CK+T+MR3B5AnSXnmw4ZyK/Kd
SkDZ67y+ptz1REwrSFGdtLARhkQYvvjtCE8O7Cgcaaafe+09a7x0/jRJ5I4oKKg8MWU/O0ldKJIl
t/7JlxehddgLWC40Mg4SVoCbtfOdV/x7Cuc/TjtyV9tjnbIme0LjqclLU3/M3RexHg2L8OA4kXoz
Fx/8H1aGpxi8VNpOWh46mwl5YDdoNEQ3H9HpjY8KcGOqyM6Un6neRD+pIWFNFuohUjn+irt58pr5
kWcRHoOVVYEezakyzymRlZvN8ZJtDvsUa5S+Hsp/spK/KvnV0nxnke85ZzOBKakrTPv2XPyOb8fu
J+fjp2CFaGYjHMeLol6OZERHCrdmxonZgneUucwrM0uv6oSFqzYQBK2V9K8wfRQl1Oe02Xm2AGYc
dDqWekA2D16FTtHEAws6uwJn2vV6VIjnj4+1dRna81BzVRwj8TzTj7i9MPihYpnQq8SnLr6QKSTw
ZOkOyKgWX6rR4+uviY8WfgSZnZ1ZcdBJ6IPTKi4PE8Icdou88NQhnKOXsbl0ljsArqMhfcPHlSoO
ro7UClftklmMGHd5QsXr0liAuxrN5jyf0DnncthoJzhdb1pxQlw2GRlF+rxkDzGjquQfzklT3n/h
hrpXft8CntyfQv9dlce8IXsFqvWV9twtMD8uyiDF5Gx1edEm8iu/oIjxD1TJ8bjgqCYZh1JdOh4b
N8O88Kog3UmEMcjmQ5GxVwWt4psq7z4tAgBQqPs1EUEp+gelNDFmzHUomT84K2D6FTCDZUOSEIor
bNXH0nHAg6hbjoUGUwA+OeLZqigEyLR/9RiqCBS0vxLJhcZyIualpfEHdpdGiT3RHoMmYf2HUT2L
yjXnze1Oxngut2OxHEQjqAq2cN4J2qbrX2Bnoz+oKyiBiyalKB6Y35jcWD3hNywD/QfEb6BvHp85
l2+jhKAn6Pms/hYhnmfTI18Z3y65kdkR5S7Z5nQn1GDCeJ1Mx0hdWGxRxbsU8rgBy6mqU3d8moHQ
H3PeCsQVIIB0FMT8CwHzI8iQwh8P4uGJBQhB3j5hIOGwdBS7jqjuWpZdKUwlyH7Iqf4We03MnbgZ
NiSIvvyMpjMY36oZhZXKmkiFl8FWp/B0Ze1N7a3PYmyZfpDuijRu2yAwfepvo2fM7i3dCH/iwgV1
G5iuXXB9CWErd3GI3CvDnoNdcFcQ2dEFrdH8b6osBIuxjBYPSGoj3rrUv7YFwu7GCAX8mAnOBOkk
BCpls/h8CIBdP4aMkzDY9OcC2Io+iK1t/YZSLNZkJkNbMh3MFDrBBqCxOxr41P2iXMu/4hJKivWB
3yvhqX4HAqMIPyPdBsSYIh79BURbsBQ32KH1QGSLI3V91w5q/Xkdv3XprDZoEZHg17W9EOi6Hbvs
QHqxHKNVGX1MO7jVsHSSZ+SgBkTvucT3okBLACTiMT6p8nlYaCePnWJ5xs8iIJotbqP0gbR0+cbZ
Q9wr1kWKEAoW5djypO5npDQIWGD18KXrFbUX1yW77lauFCSbFAYXHA/JJAyfbchvfB6IJKyPmOJw
ME/prIjPQoRE7ZYWHpFW6UZ3MFAuyyeaSHzvA6pe+jTDVPJKhJ4o/BDX/+jFUWsJ6TiW1tGsjomM
1PCscMLmO6UNxYV9Vv+H6EegkZx6y8beMFNJJ0pl9KCSTtZjJhVbITabt1/dSPuiMdFrytCQoRjI
8j1BPHaoBwQvW2C0GUguDRHzigzic1bqKzuWROgNicGMrr8sutQgPQGT1StmkXATaZOySYY3W5v4
cOLw9W9STLtXMuBXtBJQKWr3LA6OiGcBcgnMiqCO2BkLm50wzzEEJmTreFmL79VVivOwhjXdfKTZ
9yfkeDRwgjTg4et9xgQoKRNJFTY22Z2UkCuG77f81d946bXam+DscxhSSDw6yCkjfmLki0UX6iGr
nEx5Zio107+NfjUVpxt8hmDscfVbn2AchEU5zAskJmchbCYBJDQO+PV2FQdiRd/WChnABQw0oZ5w
QLnup6XdfRBVajUMD+q/aFXIFUOVChRiPkz6gM2QxQqNNigg778S20jDSDLkp2BnAOjSOj8ltBqy
+9huNn4IetB2eIsp7AkWC3MXFNuk2ujAcvOwgF5n1PyFGtJ56dlaX0yqVrFmyEed6OCPgq5IUg6q
DORmx3UVLRy1m1W8luuR8xkIh9RC1vIO6W+OjZLMLX/G1092u3Qw3s2/3Jc6wgoMgiRHs77pmIkP
Cg3cFIo0PPA09AZZdhr1YGDvJ3ZiJBET5T6ZSeo9rYtn8H+SFI7IUfPtivsDOYd56NiXkkPbOy3U
MA80ywtMPxkpGBEOig7HJh3gDZ9RpJKXl2+eXp4a/JVEvhTHPg/YNbv4NN/rxc+2UEdWQOKG7Cjk
76KBF7Bx02gAo+WzC2zMuNzdCOBKSD+3lX2VDc9gXL7Cak7dg2kvE64y5UeW5XebIzYXa6VY1TY4
3QxPl1zYGngK0TwiaYVq1/VjQVrIhQE+xueH8F60M+7lxUnT4jbHkjPsns3oibEb1a3YO8knt6cp
0o7rTfEFhNk28Xro3EmMFj5qkAq6pvLFxBl2ZyEiniu5r8hBXQOQA5mZ4vBfzqU6PU/ln+MwACY7
CXg7GjZc4rzL8I3CcWHey5yt9nNQJ3zGTPzG6nAtCYaLFiACxcSIg5DpY2v5vRMsjfDaPcj9iyKf
jBwtK/WLHbw96mw50o8NE2BEnJiv5Q6fGc8GGcY1Vy41CucUeIXcRdSAHSE+p40Iud7m1kRwlPT8
VHJ+jsAGDODVypPtmOzToK2iX4teItL36qBWxCFfVQeJQprmiB6wfinW7CLa4PQoGE2qEIkGSAtc
eoExOSl5KqnNBMk65OocqIRYo5eg5Zx6qNyrhiAW4Ef3X57KJZd9L40/9PatU8OSGrnBMbnpIAgM
rM0e4L/5qi/qz9C1fpH+SRa68ELiAuDdZ3IeiHrE7bU61vas0UWpn8hVRaBBtS+cRoFuDhqVG6TU
gHkAoBloUMvodEGjE8dOZpHA8hh5t4EK83OnXI6zhGtKWDMsGAJp1Tg5sSGROyVqz6gjQZ34lvXz
EYlwLtk7TkkOuYa9m3z4PIq5XMG9rAycs7V++3r+uyd2jcP6mAP5Kxu5v0ApXJ0scFQNNKYJzpLy
pz2spN+K6ICfUKVyx6ul21KiIbJ0HamU0VVfasJVIG4ZXE5kYCLCSfdXxW1K/MP3dvhmB2ZkXHe8
+4dXChwbKdNcYPhEnU8zxcUkNHP6y5dUEb02j0zldD/EnPPLEBeUaKH6FkV7TIfTnKwHaWNhU5e8
coizXEgbK34Yx0uUeigx+QwkvB6KV70AQWUlULbL7cb7kJS7BteJscuQIreEm+ARpnknDfML2hdg
DhSJPJTRtJExL74Dt8THg8to+gFmklnixyeYNP0vjEyi+XBo3Yt1wjCqvtWX/aGk9x0/1+5spUP1
aXonJcYrPRZKJ/5SXhYoRiYOirgwJk9Orp+ZzuTUWYnWYSYEwRIohWCqO7BYLmSYYQnYjgq24f7Q
esuzJSLPfUKhDbXXOcRZnsRYpzCpj90VjywbOufsURYDsTxF6DkNf+TJxhaGswcHDZHiZ1IXTvW3
4Gkv/CPSXMwdG79n7Hi7qm/4zT4hIfge8f5hY4InVTp/9169SJ/Q2MtrLD29EE0Nlsh/KeuQsLSS
b4HiFvA3UtHW1wpCQH3Ij1guYKq3U38Y/8zswk/dC3Naehoe4xtGt5/Wy5g1OGn3qjp2fXXCcYpd
PnfaS/UMgFGQAgFRFkY3LbZnWw8QejjCJZKYT55yN3WVP4QjIa5tvglcQu9mMG48UfwZYi9wqp/1
rhCd8bObw5Amf26SwxgDkku4BvdsPtxzbg32C9ONzuWbiusBJxUKMY96ONmOGgd05Fx5I4jL5/qZ
XOdXk1/kRO4UnRI3+VwRwHSobetq/FgvqH3Sf4lrPKcOTEf0fwUfNX2y6TCUPG20pj/Vb0fwcyQR
YKnswmxLVDx8EFxy/o+j8+pxVFu36C9CIodX22AMtsux0guq1OSc+fV7sHWlo6tzb1dX27DWF+Yc
s/1DKkLPPqkuasPKSd32ixlI7y2XFKU+uKoPc961BlaArXToB/LgpPyAQ9yNMaPXN5479bVDPOKm
1+QFCHxC20duNGb6TfVGeHNwoOIBlZAjaJkO8xdyph1f4Zt6QTRq2bFt+SiAUHf2drOzCofZAbh5
hFXY+tFM2PI/huJD7xW7+gR8CAGs4WeX9JWRd3Aicwejw4bCpNFOilv9st4NwQtVm+EiPx3eAJvS
wU1PwYXj1qmc0FYvYIAvMbzizfgX/YhPXAJUEt/9H/YlLJQrYRLj4BWPjRO7sk3SoY1va/wokw0j
yWPjl3vJbffjifHLd/JCituBlORT+ez5b+qTcoOg6QQvZPRc4kO8Z4y1H+483L/aTz1v2Kg/rvV3
IG41Xsn/86S0y/Qy3/Jv0O443hDyMzV4N20kcjQff8Fb5nYkJSkf0ZO3iU+GP1i6mBC19+6ikovK
LyueYp8pyXFXHZDw7XpffhMOwtF66OfeH/mf9D67wZmqn8ZoiYG/3DHRvfCludUhvKVnySGWzYuv
IP0cZdefQ3/BDYjO4pZ81OfmcBJeeBeDK6qEy/S/K6k+1+f2zFvS84eFO1t5JHbBZ/AMnq+ibmHo
WcvkIL2mLt8QkJf6D3sFD+BCycstrtkIHgLaZsApDq+GvoLMHsxOJnmbtPtoBJQGdI550gEbGd59
E/CstB2/wi/a2XJePyYot5S5RKCVPC+SQw9q1vtBoOfkwsljrjW4FJrF4sczuRKxLwSvSnjkwEry
F+ROnzPaDczkoBdKjLzOwK6lAuqJ/4iFJPZ7EAKM+6jm+e9CFhejjVdKeEOphdZQ85FO5dfijlAF
Wbd6MRkn8SiVIA1nQn1eGSBhKppae2oOODimxCbH0PgI3zBVsGIdJa+LbuyEDaIBuKLJ55CPqFRx
GR654wqIQeXGWd6xc6LXeKXdp3ddLC8CSmRstAeIG6z1pvxqzajji3CBS2GslplcOY4UmToTeyNq
kHORB5p+D4o6OmmTE6An4OScKuwPSvLWSlugy3gCUgAbZMfeQC66lp/6SI7s4tCj+tgE//DGorZF
X3RCG+tiC3QBl7j42/35LL+Kr9lveRu/uEtP8zV/Y7NA5Nq43vWb7E/DuR2uTp81TI0VHrNVkBkO
8bpaeeqO2UP0uvexu4V+C93rFj2io34rTiliu1YowQ4wyDPjRzkquStL473r+3clLXU7itlNxrVw
r0LyvGIO24/uDguN8615pD7qKI60acf2nHNMVFwTiSZa1QUdsd9R4h2Un+XXMuxoXx3H86oRWPPQ
gwcrcE4vmDYI4erbjuO5+6FMZlTRemRPvOAygmdhfOcex8OrELwgMEssrA+bDkebbX5gSt0jlLtN
7xKZ43jOYkbGW+ulew8+59nGCrKiTxDYLXSwh+xRHQuM/rhr513/jR7nc/43HXtG6hvsItULxv3N
IpGLSijujuk0grHoyfKXK5WsvLDyBOT3f/Dz3mq3e4+OtSZDgzEBygwfxG2xR5c3vJdf/uol3tJe
tV/BqfXwQuDQdMu7egSJdZjrYIct8iz/DQfJIcfoe3wrTuIb2u6fUDUxcfMY5fpyj5mIgEEkU3rE
ujEvE+OZmC85mGBrSBLAX1H1rIbsgyj7GaoICo6O6bDU0/Ac1DUrtTYlC/Rp5sKp0lvJCWPxjSlV
Kj27+rM2P9qSZEhOgG0ikdRso0cdeWFou/g7IKug9d7zhTLqKbTt1Ngx2ak/hbXBMJTMDGNBpHja
OtM4JzWebLTYiOOAi3pG9ISNzqJNidHyv/Scs6DesQCZOzbbKRLEiFS3LWsXnlfRH/H5aGsOMXhl
02aANpABCcewODJeBLAriX5FHaFCmfMRa0ysyjJ2YnMeVWde5054rxlylmVhuYnkA2OCpmpxlUit
9dXg9cDlqyg7q5KRatA+lJGClQrpaiCNXqVpb1RBY3nBGDXwcBhbyi115obcDpNX9xfMccQodpiL
f8UViba9qjLcp6gpvmfUZlRy86KPZ8o2kBL4fS4YMFEQgQAn5+lq5J9sP5r5LiqPUH0Uw37in71g
ERPdch0hUl/bOZmxNiMdHFo69rDkGOq+VOGU1W580Dha1llC9RqnECrviE6qcC/gDaInsqb7tJwZ
CwXlpV1ONFka1BRtOyR8UvuSY5PkI1DXPODrxc8MgE13FbgpdWT+Zo3eUDikUSCPH9JzN9qiTsu0
aV8WgDjltrWcGcHGcuMpqXY0gQPBohxfnPk/mGkC5VjpDn4KXT2m+VGIDpi7h9hFVsjESDGOKvOk
/sTqU8AcylRAK5wWi2XNvWEH4DXXAFk72Fq/9Vv5FhFTpu7CYAcEgTWt3rLlfAk1GsPhwLCv57EQ
OC44N2RXlF0ZGl2vUse+0ALpgA20EzwwnHFeRqw1vPpV5LEjsvKiys/QeojWh0nlNHtpjDxkA4R3
w8Q0Gj4U5U1Jzj2G1KI80qKywqV8twR3wZmmnefet6ZTIB4lQrvWTT3ALKdV3Wf/EhJhM2KXv6LY
BB81M9UDN6sfmbfCdFTZAWp4QJhDwH3B0saxfMi1C8usf317qNtToXpDdsgUROJ70uPqR2tiQHyx
lI+kvgi6PxV7iLNNbhcgBNNTikGOaHQQgiz+fkACJDj13mL8eDyCTJ2NO59smoBDOy7DlUsr+m2U
OwtfWJHyU0susXmtB9YOrpZ+T8PDiBlKXvrubFICh7+kbBj9g9wYtuP02anqQrseUl9kv0+AH5Ur
DdFMAPSxls9CzlrSVTiIz+Evws+1Wd6p4c5kHggcy5peFOEYV4+2eEnBj7Q3wm3WIG9mzyGgr/+N
ncmFPSKPJ1bSDY73qvICaIK8x044gQ/zwWV1pT8JlxpiDAmDB+apC/oFFnSAhpj6kRyPq/WtOzHO
NU7qS47dzvxrQ7y5r3J5EiAFIW7L9xBxjQL2wT4lY0U6aiIz6N1Itg3YKS8u3HZGgee0mk+rr8mg
KVoqFwJzjuG5Jb4kXU8svP4cYzRp1HTltnbq6oWvh+y+wfCRy3YmcfK+vjjq4jRnc1hj0WauAAco
3K45RX/SRUxPSXzui9c+PpjdU4d/xuNaenzcZO6Y0zHQr9kzG2wEPOa5xra0BraB2V2D/whayJ2A
8ZI9nYQP3ppxeO2KLzqHBswZ3Kk1eHXTndidn4Eq1LjWJ5/I9n9ptSHZqNKB3KBYJW+JhyatXqov
0zwADzLfx0N+hy5znjmJObHe9VNpAw3c0NxtoDWcSZOL9P+R0gwaf+f79GzpVMudQerDttpPnK4Q
lENnoHyjceXdVWxsbAZDXVBto22kwIztCq1Mig50s2Y7LWiu5vSUt3rpqCTOtDPRWBA9cBpv28eM
iggRCaNV7vhi3NSutpv4Zjl7KQxvqOY8hc6VwhfBL/hd0OvyRRQihoTWmOyWUfnNTnotCLZUwtVU
xHPHaUywXmszFMiwKyi3qXlfqmuPQFWgm6RTJ8wQ0BHKkMUtmCFoP7F8xfJT03FtGP0xGGroZdEH
Y9AjwBou9ZZ1JWIeKkeGTysUIdoO7w0hSfJWDigLeS2ZQo2rJp1Sl/FwhjJUdXIVpxL6Gxv0Vh6f
8vpsWXt020wfqbsFIn95ycF67oGPqiXcMk+FD8OQvNljxmP5mruIIuZ/UAcRNiBZMKSLNGNXWn17
5tfKHHhZ6MvQJjpg91QqeI+L1Zc1+OpOCa4oWG0DjBx2lH0Joz0kblSMALpdaSXGahTCeQj0wAuu
iowFlIqm+ZmHHYNtwWX2EKgOCyu0tPwn/w6qZ2r29kvPd6rHhvFs3Id3/umsvAo4mUTqInBGYns0
fpUPZGNwYzeEdY/qVnpG1/SenJQDybNIszne6aNodLHDbnCiF+NVrBAUvXC6twbBOWea7WbaR6Ae
QLjAl7mMks3OQkU+Gvg1OmxrJ12U/w3utF8V80kk5pvwPSYsTPV1cxMgKKI3YvLyif5oPCxP+Tu9
y7xF+/qFeEyBE4781DUWVP3mFjxN5/KS3YR/PGb1IaWdx67HY9G5vPD8hAVB2uRYJbqkLcnDluyQ
x2yUTKNgQ+6m8D6/pQUa+23PhfRGQc4F4qast27lmwY+msFs6fGvXfd4cO0Glomr794YUdT9KeRz
053yy5XrNe7K6DHhGAZbBrLq/+U9Ck1uSiHx+UuEj2a0kZwXHph/mqJuc08+aQuEA8hm9bv7W/OI
P3Ew2tgZ71zyyutwnb6o7GeiQv+RAnqDfSqZO17nEq8wmCFmAPxdzJVQkDht5wshjCCYqnaBlRng
Y7obB4dfvfjk51+7P2KKOIT4V8ZvAWgiIheQvNaHeHFpP0eDnfpxZlNN5ZHgp2aWwn9U78WPdhev
xQ81JqO3tb39h1+QoTeVSutph2jfsulbf3I0HqJ+RRYkTz6qEQMChD1rJ/zygiEEkki13SKT5SCh
gEVkTv9OG7Q+XIAiYB2glQp2hgGckWkx346r17B87YRyhv+GJuY396PjeE1fpZ8Er/qVBxsBu6Yh
erBDAxTJxtpUDyZmOqxn8D7UX8gAWYFseOBhgCYVIsRfqkvqVn4hFtA0y2y/d5CXSVkmjHnNUx5O
mHcgCn3XpkNhRbXGtIpFAceviMWLo/W3ZoTHXWPCyaWogTn4MDHI05zu4zcNHBxK0Re5Ykh/xl+t
9LbEc0WkIr8MyqYf8bMJb7yafIzmKXyVz8uFn2LjxbLnQ3bObtGtY1A4O9WOoEj02yQYkTYAMwvg
4zZtdpDOcJZkt8Ir/izUABvtqUY7I6KHP3N7VtoKzIy4EdF8AmuiW/lhlKmjfVvXbvbMtQeXstk3
JmGWm+B7fY7Aa1KHoh/B/BohT/OU7kVKztO0Fy7jPfGBG0FdK997wcHlbvwjTLUB1fnHq8iDVgrb
6cSZkc8+Dgluhqi+YP23ZKJh3Rj8ByGSPDE8t/3oT9Ef5Xrrsn5XYmSn9mg4KbM9AcfEiSNQrX7k
lSe3wZvHEED5iZrr4lQhrhbhwuJ7FURDHcajzE1c7wuVVQsWn2sf+IwEgs5hfyUTTEe8mbmvDSbK
GK8hLTkItyy2jQVI0S2xxWjsrX9Ruaftg62zMd9KNotIELpsn5XFjqwf4t9olxcCWxpcmUiCDhrw
A+Qm3LwZLC1Qxb7ARIawr/SXLCRSjokB4RFWGYPk7iy7g/Eag2jnnYLV1Tupcsj7P6mlcGZcuid7
ZWCBHvB37SUeHnFXf9Dg/0RM/LjY1A0zab041ONrk1IebHXTCVG/qoeOgGqOMUiug80bnhEnBfLk
g0mDjjIrxpWLGOYYlB7/F352yL0l013YMvTj8dCob230oQfbf8g7VfwnlkP5GZiPcrmZgT9DzU/2
Kkql3il1L9S9uSXozjcSv85Pqn5KywNzBr72SeYzPZTdNhicLDwEPda/DYneNXS3V/jH6CmFxCPx
yih2wBCguMO0hZiKUIpVCbMFUYIwQzsAF2JXYhMinLLmTSXC4EiZSiFqpZvitfxYnsv/HwZbF8Bs
M0gVYb2iJngL3NYRlApm10hd2OmvweypQLmHfPkoi8fEstdnFIY48iEgjQPEke1inI0/ovZoNtLS
M3oX4XZNXZ7fLOUcVM1mV/DIZ6eKprZ7GckQSP3AxEHpGpBXUHBXdqggNnPo/1CX0D5DYEA+PDGI
uuJXamqshswAdqjbZXR1FCIgUPSdxWCg21DJMxL6xYXHcqA1nDjwMajytMQLElg320ezF6F8nbyO
/GpaPbAUayDlToV4ltqB4naDawnIfw7JcML5K8U/JldOkLNLxnds8/UxHjDLXVQ6+HFrdc9DwgXD
D2JVMw4sLDecD2O3J/KWfVQZ2ibbB1pPiBMAYUqXWTcLp6XB9HVglcH5CZuFyrKXAe0gMHrThR1o
P2nZZ8s+sByjvMkonnhBIGkITJ52k2X3EILTM50dmi/0XiqkdkDwgs9zzmcvTsgowM5cyY+U0Z4m
foW5oER+jhTupRH2hBqW+AOkHYXfED+F8CY1dCT8ZFpckCu08Zg1Dmh2ShXLhKfQiPZngy4RZTjs
TiorUP/5nvk5K3ZewLX+gIX9fztG/aOzFoKVINOm7NndZhz0fGLJPh4cXvbmRCkizV5beXTWNL0Z
SpjU5/PXGetFEUb6qwagXD/l+ks1X0FTk3nempuxYnJw7AA5lm6r0SMdY/ORDSC7jyGVzVpT2DGv
GK3yUhyr+FKaDjdujf0KvJ3AM1+e5NllYjZELHu8DphF8cwJ3Yj9BCFH6C2EQHS7liPEfKTWI5F5
VK9lT3/+Vguc8L4IGTCAvtL5s+EJ+kWYyUjYkvsjl16anRpclywJDOCzl5zWMwbutfKkoenu+BCt
C9d4pO2S7FzMDwV045D8qwXxN+AV6ELUMT3juEnkaeCD4L1kfGZdRyARM+432RmLd1k/qSHkP/Oo
TVcRHkLEZW6L4m5BpPiTYoC3l5jpp5n0V7lEummq5NHqdsJbkrlomljVq8z7mUjC2Zdc/f+ZFDKC
cdwVs4PXFt2Binxjtq3QngufjWggeUJyZPxCmTQ7c+njAMp6T8EvRBnc2gmzHN1tYOa3ZEAgksLu
QBL8nqcLcRIfP9tnGYuy4SZM5nM+AQh7TKqPIHKWyI7IMke3Qd9j7nAbpOU//B994Vsp4pMtYgmm
7lEP1Vu+WyJRfjaBnUJsy+B/MIMC+Qnt8p+C8w+6ENtTdf2z4uoNpOqx2boZhfNbkiBDo1awqWn9
QrvoKrqUrYGXP+OoOigm4QjMdxq64vNUnkICP5rYN5l6S+WJXK/ug+9YzU4G0BO7hBOY2FXoUlgx
heaLqhLGMHvWm1BZKV12yodxYAETneo3NqBu9+RwyFnn2sNTpMGcJmYmG2pw1g8oR8YJIvSCiaxE
xTm1uPi6Su32yxJ+Kk3oFXuGhYQh8hci1qdqCs6jm7/cc7RdrC05W5YtFTrT0vohO6YznFV/ek7I
iTjjnlFI7xkeevZkpLXQkDAek6OPNnbab64ri4CU+SjskFJYjzA/ZTg1IX3sBv2SIwRig/gJw4Me
4q37VJFpbwi97W1GYLB0fzoWCszqPyeYQR6/haVvgE85tB5glCtXhh3HWwWew8FkCKRUHNBfOirt
CD9AJQ6CIe4GV/me68wEYruaX7hzys5bVwfCZebhQLCG9sRcdlLm1Xhhm52Bg17EFgdM4rJ0ztiw
pd3wr6QjSOr/ewliY/jYsjNVQxXjQtxZf1mxa0Bcpa7SOB0zkREp4zPobYsvhg+OcKneW+NUU9h5
hUD1Rn1ZzthqG/W8oH4OEF9YfzqBXJt8rr1lUX1tKH2YBcc2FH6CpEPf0dqaZDhBOfwiwK0Oqh5/
xon1+hsrHAsvskoi5LMfXq3+RBWAN5+AJfa2JlAQuNQlC+74ZSHfAKPNIPk1dANjlaXR5eUx1ioK
OuLmSc7wZPJsQNOULneZrCGD/FqS33pBArY36MS0e6OG22l6FCkl61nlOEm3zXmmhhf3snw2GuLQ
L4Q8kafE7wyUnLpSIpqELLmFnQcHsqPDM+Abyp8WUv0aIf8xNOivQIcz7qImiDbroAYBnrqz+gNq
RFH6gkcyBKAfu4vQHxQmF/lmpsdVDvyDMS5Iw6FgrxFRnjLlICgKueoebjsSVHYM6bYUmKw4sX5I
NQZPJw3OFzoCgTd6bSMo/FYRKC7SFTlwUE2HDObR7Q1PnH+D0q1DPPrXzDrKoHvafcMeNXaH2ONo
jCA9NR4r15Ep88sIsgXLHB/XtMZHMMghcgU7ISAkV46IDem8rjyL1cNkjF+8zpYnNT6OhjJ08Z7W
8IqPy1+jOD2bUFnYGfEpHtfZcTM9FlE+QiAhmhYmPWUBtY5dxec2foz13RxeY3jsKKSy8sjsS84P
nXoZoZ8K+hG9hhD/1CrZUUxOjwoQW/xY4q3NHlnxHSOVY5R6oLSuWKCjorGudffWgfMYLwPxCYtX
NVuN9WVwToOnyJAVcwQG/5+yscf+zZTjW2qOJ6np3iYBDmITMqKmeYwwkid8+L+ZWEU7hm+ATkiM
UNyckBtB8nFxcawJUF23PeuhaZcHAOw0mzjzad/euXXJ/VusW5R/TQAx8IXTvHWk4PHrklVDuMpy
FFVsroe8dsXllR3PMJ0iyE/oeXJfXaPrGNKyyTM26T1+p0qSI1vXbE6StEX4sWLvIRowcnlJEo3O
Dmj0Umhgs+5hmr/q5GZl4r1aphHAfP4hxEhha9V0FQt8jJZhf6cVbIu3MI+oGoOGA0ERqA4jtGNl
Q+6ASksjqChEGhaPPEv5e2UeccElFSNHTtPJmet3UZ/ZpLvZK73XDyrPub9YoTftm3P8WwoIXeyB
bgpeoW+goNGorBFfNGSgeA18SjFVNwniuan67ad7DU4SLSyRaJltIUHAkAqgvQ3t1SJFVILhR7kr
akSnfFgI39c4O2OZdx0cGdblKOi4YCUHTwgSX5TCBRlPlACCiyiLqBn5kaRv2Akp8AFz6/mLhjSU
zZa7TM9afRUrgZfeNcAfDbcCgUNarexWT2DcjNQMdVL3qoFjKeLdAgCctzzUb3HwUtYPYroNySvT
YxafTEAaJMM35Z7IL4ttH1c/al5c2AK/KXNlYW9MdrUQJ3eQH3K8j4ObkB9qLvDxR23XuHcs13Su
w+9kXGPqU42IoOXWaJ81/evkrYyFcKMf04O+fgQVqJkZsAmcP5rubM2fqG5TckpZlx3b45QjU3JT
+R9zHA0oawCS3p+wF/ACssTOjtq8maHm8ovFeyDlPFVFjzCQ4D5CFRu70s/zeOlg4mS+huDKzv6Z
ih0iV6XhT4VPAIHxW8KAFA50DnqeXSlFSGLXNalMdAd9fIm6M0EeVuNryotaIjlS5sfQiXdJGfV9
HfOOzRKpKvHyqvdsCTvPMvOXGsYwxSNMbmYI5L6hWUaT1rgFjNGP5HRl+MPYaaXkpWemNMudbVUs
bw2dTafdWrDqkazh4XPz/KUy37oVyLPvGy+zwNzZYryTLKhZZEIyLKJf8Lha5wxQxIbNTQspQ0e6
uVGumjce5vuMmizbh4HTfba/4S+84xHUXcRA44iTMegZ2rJVYDLzmQGyMF0L7265F+BYbUdaF4+T
cLcNHeVjujD0qphWxyyATnXyGAYOyq8u9FipxpSvxSG+s10jw41lCw0nPuPiGCsuF6E0XGMepJ6O
bzOhFERvbAHX3hYVQWNnDiIkWVS4DB1jZuzMlirKsJ1SnjBkFaj/fpimcgIZay4PwzaHbkkH5PBb
N3aIwQf5JOwuDL+kWyvnZPLYmmJ/Z/qeY6eEvdHdLWhc+l7mNlhQ2V11PDS6tI+75XVWiU8YYZfI
pBin+PRDrQJSYqG/GjvAc7JJf6cv2WaWR7ZVGYRzsymeUk05L4kd/DVE98wxGeaepsVmhcTgpvyw
lq2JAWLaJbOr1ceyop0mhwb7hS9ae711+dzne4de0CI/aT9nx6+wftFwVc1+jYsvQ+hqE+ASMwiv
LlaxH9mRIkXizkPaxi0YYehjNvKhpO9Zdx7le6dT6awBDL264y3jzdAZ3Vf0PKcOcBDPtEbAOOJe
3CXX5bs1beJ18lM6XTljMHYTeQOysmXHuKwvAho1SfVjEzoAYy4vlSnLt0q1Ji12+O8AfUDgROWY
eiaaDhNTFWNk7N5bjhpvQhhjuFp5CeWjSWK3iN6YnfeWP0a+QlFcCJIsFKIGvKW9KNEjb72UXCoI
Py9TvifYUWBlo3Om7SX5UFFpL6fAhEfmDbg7NBT9dimvKTCcz9pTQObF51yA5qSjXFdxguIqKEgN
Rp/wcw0zQUSoYqJRsGxL21y61IsT1Wd2nQCHwHcmhzhlsX8vc6f/NZDy4dQbKKd3EnLb4NTB4QvO
yhozfggm34ygZWAE2XLqGjShyTFoqRxPYuCR9qiJXgnyAijUcKq5TQqMCGcihEhVg4dUGd6i4Y7n
m9tZZA30H6Seij8RjKkW7r9XGQwOGRQ4Msui3Ckw0LMY4uFBF4LwRHKbyq8AxS4O27j8YiE5ZpLf
ugo3Gc8zz4ikOGWqfegdjccQg8YegpVGa1peKOHRngIzttuIHzk9o5o17AZ7+Mj0ciZl3dXm/fAp
QaMk7zyzyVi08Y+zH2ZRwe1OgQeukpoI2qMw7zvSG9HiIPOAVxSjDt0ybSUuCLJ7a4HZBJnEkSfP
GUzxnhc5v5iZJu3rkMVIMmAxHIT2XIQiMisDxNCygkNVKfyxahC0UYBzTaND0mXc0w0faVKN5bZv
Ar53KI9LK/4zytlJMguh4KD/U1Kh8JpJRSmGW6UkBttpqnMnV28QMvFFtBpGQgqeuJtbwLbtXzUO
Cxs0YNfpMAtOLHdQmVq/kRmFBsx82Pt6ukZKxmuJOFfnmEJ+3mEvQNrMv1iW8Jrw5pX6UQG1wN6M
Z09f8GpXom2RzTejhKhUni/4/GXN9EhYxO40YrhcWtwFXS6kNN/SMcqX8RLPJia5zrcG8pMz8c8k
bwkaWBzfqJoSsptl7TVVLnn52XRP1k0mZrdHSRCCFp2K5qeXX9WRfWN9qoOTMdtkfxD0SVopABJN
f6TKXbDAZDPKFn2DNJZ2JzGq5DDvbgIdkVx9iPptHO8ltkeqv7E/jNatql55T2Sdp3OfHtXwJksM
/FbjRI9JB6d68p3EoId5xWbB47tX9ZtesCALvtSSPeUhUh4qXLlWYajpjubT0vxpOZBE1RXQS1/J
1ZV7CBO+ypBiMoTYZ0FCExLRYNTje1LtTbJU/lUJ6efbgKrOkh5KexxwYBW/3NsRmqQQg3Ng2Yyg
mWFsm1BDUSd7nJ5onf4mEqxiM/zuKsviB4z4BAL1S63YjgQ5QHkTiiM95sjYPm+A+vU0r2Eutwz/
vml7CcKCVyOHv6MAdnFWVuMo/WhMJoWe8seTKEHLR6mUWginZREOCQkMglCZ7IlpQOXIN5bPMgey
jyCRSGMGH/onKM25cWWDQjpdLG03j/eJtAVSkq24YqCif2sh51CVoUqJLBIgZZz+3631pGhZzoP4
qNBQiMG/mDpfGn/lxI7ygxK9jclFtF4lIl1bIsuiC99x1t4E66I1GEXOVXPngCdPrIy8FpAPEse+
7lfyOm2uXtN6eKbBnTr4Dcq9kIWd+SFQ/YDfkUcnqU0aB42sMIt8vlhGxOEP0F86HnsqwD+rEPh7
RRhBwuqeYENqQGY5i+WTmXU3U5NeE/Qs47WRIUOL5DXqILnYN1XdJcc3NH02sDI4/gfcGOCL3kc8
v3yEcQgpaby2yT5VznH0EwUXk7tFKn9rAT/HWVAcruc4+o21s4Kkdiz5f3/0zSdxuZX4La+ZLwrr
cAG2JkII3fweKOFn3NZOgdS4EB81W6q8+2COUVcPrXbkka9w6QDq2al2KZSnyJsbR/9wU5Vm3mxY
0sdl8RZJXe82JgvBKGIRLgBeCea3QBNOYTsBX21fPpZ/Xf1aJaiJOFArXA+a/FEb1DrgjoQfzAbs
OAPyIhpf0B+zwbB/B7dNh+IYic9c0i9Tk3K8ntqPcT4P1Xmp/uiLFF4DAAkMZ9h1R/m+H/ddxU3o
JMljHB71MmCY+JcVhJQkftH4MupAq/2y8nMBbEA9jdQFTU4EvLEJWEjiqq6Ih+Y8TU6d5knxQ76k
xa1SOrfn56758cPyDY/S0vuNJn3p/YsCt8ZA4/AeyV+W7KajV7THHphf4wNXiBBLsbboJd/kz2f1
RARJx0YGYl+2bCrjI0dPBJFThUk/srN4Bmn8JJFxEuK7Tr6s9sjT2ySdpPzeykyfv+LgmaIw68L3
gnUfSLDuEfE9oE5ZPotziB4wcQnQXs7po8J3PPIXqkcESCtbO8fD0xwkT+qfvA58bjJwZag5c/gF
P8rob43iTfEdYUdVEcS6Lc5s33TzOUBcQnCcV9QPjFKdFeZk3fL0m5ILzS7FS8fhmaT3rPxJgziC
GJx5RjGSiCZAGVZ4k9n2snXmeYTraEqXqLgv0ikPfXrpHAicwnokW6dyrIDmQN52vI9B6wvapafQ
4iydhLtU+Rni7YldGxpTrI7VKUI2rVcnNX6qI3XIRtI8jcQvVPWKmxUHM/4m4lTNj2Szayva9jBt
aXmyfC//xuMpa98K7aXAHq+xCm99ET72AvbnfZYQ1PQyG/9+gAYQAKsj/kL5V6Fs72E08hXJyk34
C0Mbe7Xob3RIgIn5MPiyx9ELRwidM7oZrtLiI08+dcjYKcNllj/HhE59eJuVm1w4Wu1rKN20i9zj
ZU72QvxiynetwFlXO23+Mc2HjsKn65+K+Zb1X7ropDGw6ScXXdzWB4kQiCpgaDQ0t9zcl9m4enIr
hKBSJG5NAJp1YFsyRY8YmSRuIL+IZ7a0BQOutoAQYhbSPVKsWyqBhBMFviG5sDwhRnQ2iDXC1w+p
mTjECgxjcncIMWJRoWK7jMXuvdOdMfQp4BXwufk9jb8y5TpNX3J2TPGHGbTOI3hTqDC5fKFZlObP
cgad7GifnFtN+dPH7PmBC0MsU49ideiMi66fhEZjjnrlLkFqEblW80wROUkcO4F4S5rngLdAzR5N
BPBsp2RuqB4z6vFj2LKjRA9R7HgWGAI21baRHywCS+VHFa5zdGm+a8MJ2QPByWehtycQsdR2UEk6
Hcrdu7SgV1clfMpv1vwt1fe0AcM1/mjGRzoignEYE/aWW8inuHuowTpoKJNbF54W3a8AzYl7nQ0b
m3puy+rVAEGo5W9qcMgHX6mPPSD76m/MPuflbNSvaQud97soPGPZU3cZGfMNKAsAb2AU/uvZT/cZ
YzHkDbTEPTsf3e2xB0YO+ZGGcU5Yp5vThROOHDaUv8q/MD/2vNMp5w46e+Q87DWrcJvwa5RIJKgd
acQIDj92yMvRdcuerNoELwaBC+yf3Nd09cXSKQf1pya/EG5owqTXL5XyhajRKjxefaP4i6DwBZcu
Ry/h1vFnAH4mS/jfjsu+DrzoO61IS5RF6qI2tlXhJDeUYISDR19D89MalFjG+5Dv8uYUq0ctuAfq
b5f/M3DLJ2+i+UyQ6jaU2Ctr7xAyqyaNK/e0QocwcA0gneMSZhIhINzoj/wbGD8J7bHEO5rhJagX
1MqM5cdcdpvS0p1eB88pDDEiTPn4/6M85izfMqqZEI2v0VxoWyLxNE39JtPQeOjBDdr+f6Sd2XIb
SdKlX6Wtrif7z30Z+7svgARAUNzFoqi6SaMW5r7v+fTzBau7BCZzmGq1WZXVAoqOiPCI8HA/fk5S
fCBDXPOokM4V9OzIlZnAXqQKUWHvMzXsqfq9zy9779CUcKgDFkEIiQAH+RCoM6aLOL6W3Cz9ougf
5fQWhGnE7YkIicMiQ5X93ENZE9ySbLbrEnbLG/NiUDmEzpPotqthoTe+cIWE5eUnpybv0wa86G3V
I06C15zC3ngOXFW1z+oLbl9wmTZhvFGRlJCeW2Q4++JoF59VWvWQcdg5sWgAOvPya2X43YResa4P
2vC5mg5UV2vj91q6J3OeE9hySlSuMl4bEn0GQUeN+lamd1f77utbPuyVKxlEXuYymNL/IEMlDM9t
RzYeChTA+buyhyTspupREaMlEpEXkikVCoGcEi/P5CF/SCZoph5zOBzzm/So1o+cdRtnOrOcKwvc
kA8mXrmayj1ubPYffeNrRytZb6OWuR1MN+zPde0m164CKqEA3qIW1m0Z3retXgrZUYmuTukmST6h
JmiDZPFufEjsIsvtcmCw5+BNM+mmDUENQAGinffpPlLOeCM6T3zJypTg0fgAflS24QsPNuIEN6LP
Ztvd1JF1Hl9T2G5gkKD/GVwwKbv+Kg+uIBl1ItqO7+gBLOKHruACNq4S+uvCqSOP/Llor0dRFaKu
1BxTGTVS2COPmQ/SDQZXWq13uFpSwZq9lbN7vdyZw43u3RIjZdqjSmnMvOrginhmbZjQRD3vtNuI
rOD3afw8VWyzlkgzu1Rpq6P9Jzj3Y4qaFylnGaoosfFHEd+UNhAR2D+IusPzYTqPJhLAt6P8tUP4
4GwsUdkEuihyaKpzlljb5jadLkbA9sga0WTfbHW0o3jp8l3jgpZdaJUucHxyOB09SQhMTbuho4qx
Sco7NSWEfKjKVqVZ45HUiwIGlEXon3jqBtpnSoAkOG0SauWWIUnGnj+dW3cjfRWPtQ6vyWFCjylE
FmG3gXo3bFAEoyYO38hvf/uff/7v1+H/+t/zmzwZ/Tz7W9ampE6ypv7Hb7r629+KP//38ds/fjNM
Q7V0R9NNS9dlXdEtjc+/Pt2Fmc9PK//HthpbG6oR5bZ4X9gwBmzHZ9pObJBTCWI46A1C2beHliTO
6JdXYG+rRjhvN+T9FQSTdZAKN5ShpuBMN65r1Byyx2I81C9cHXJ43YF8l7daBnfkyjdXjVff3FZs
TZZtFaJzWTcdXbXM19/c640+tjxK/nFQljDsCfFwo711DEGT0klUHsCWeIEPnVxnXHgSlG7qpGiP
MhIVuVZ5X3pHo9bQTzz8K0cCjWRRvJKbO4sBtlF13cW2ddOYOuA86OddW/OdQ9151y8r8D+vlqB+
WZKveUEh2Q+a2X/+8z5P+et/xZ/562de/4l/XoZfq7zOn5t3f+rwPb96Sr/X8x969Zux/q9v5z41
T6/+Y5c1ZDpu2+/VePe9bpPm364kfvJnP/zb95ffcj8W3//xG1p5WSN+m88D6Ld/fSRcT1VYsL9c
Vfz+f30oBvCP38iqPSXh05s/8f2pbvBb5e+6YsiGrWiGY5uaav/2N1q8+USX/+7Yjqo4pmng25qu
//a3LK+aAG9W+MiyFVnRdNu2TAePqvNWfCQpfzdNVTYdRzEt1VAM2/rt30P/1y76c82Wd5X1yjUN
0+TXy3in5si2opi689o1W0lrTVMEBdGkWfQndXDMQmBwb6oRbV2Ue/NIpXZ8Mj9LW3nJqKIbtupY
pqGoymujXW8pakXKgDcGnZ5ST88KOa7N+0bEIr06L16GpmJGd1RdsQ0x9JPzguxAPko+ViKAC671
CBNwcCPvsn31SXooaeTnLr4iLneNm/cts27vGmbFTw0rUtvnWYDhAKIQwXDvFefvW1gcmmYojm0T
rWjqbNXMTB0CT2fV5Gagr6ZLIbVhweCGSWs3baXtf2VOk18PqK2a1pAVGTRx+DsUZZHIkdk3EYmw
9+0orw/Kf3njj3FpM8dQO6Uyu4ZxdY9IONrP0FfD3XCVuP6u3kMG1EL1w1P693rF8IvHnd4tL75y
YljcPSe+kus9W216MTw+5wCTKkA3Lk0FMMXuPCh/NuSK7lASovWDZFh0p+/JyOytlZtCWdyOJ99j
dsdJqT5qXSGaBo7yg3mbX0F85vrn8WWxA2h943+mzLHNLu2VBV702BOz4vOT4Wt+WqXhwPCdELpP
3t7wdK4s7fz2ns+wWPoTE2kadbJfY4L4AGAbyoz+Obn9c1RRHmFsWZvI5R3CeatbjqaZzmzzy1Ob
jkrMHmweKZVsqc2d8UQGXA3A8XhOgdmlK2nNqHDPt170w+h842vFWGgRRslZAbPZeUdn2lBVOKe0
c5AuVmZ0bYizQyCV7DbzMqw54PC2g6tc8NxBU/wAxnjnoId7L4YJWdIvOItjmLLm2LJlcfy8XsnM
VOGKCwH/6SoS5KTV2LG7lbEtOaRjOLplcAtyac4OgjgNlaas2QcwQ7n6M2UWFwmPI21ILqAtussP
9orJpaPHMVVHUSzD0C15dgJorR54hgxUQIf1qYADW39O4z8DqFfx02kIu7i9T43Mpi5KR7OsFIzQ
0Tzs1S3t7elZdk3vtbRFvvIAKiSnfnAGU8Z1dFiZU/HLZ95p0y3nWFyIsm3O4+facSwldMS6XZbP
CB7v6cDYWr9rB3JwW/lsbQsuLOErc+Lzkw2vjqOWW8Jcwy0YO9em8fSfD8iRVVs2NVPXRZT02kIi
W55kS/STg+TcFTeD7CZ704WS8Vv9LbkFV/sLQzo1aM3uwUzPNKh7GVKudiQfKUXpV//dmKyZ4/dx
nkhJhAnh+Kntkv86193igUJps41dGhRX/F5ZOJhfDWrm+EWgWHbRinXaQ2RFeBS5QHHvYeRygz/W
rC1dtK+szXYAgMlSamqsUQzaW4/gu/Xz4SLYQiq9My+Iyobn6XlUN1dAyrZbdDC270/wglc6sqbo
jmMqtkXt5LXPmOGkG06K/Ur/HmNQXjmVF46RV79/dgUYTiuPvUBG933heurlZCAVla6Ef0uh7Ssr
M8/PmixvwkzMoo/sKoESwmBwyQh+CiC8aCtA0kVz966+QcFkJVZShJfPzhGM8xQ3DEc1DFncSycb
W0uMekgrjKsN6gwAtQxE3SWKk57yUQsHmKnouqX11In+87j6leHZ2hmeY5apmFtvipGoMi/UzNj8
inv8GNts+SpPUca0w4QCd1kDTXoc371vYSnGfTWK2dqFQWRFuTABzvxCuk5ujL2yCXeAGekKJ6NF
pKnC0vS+VfFL31mzlzU9WbNCrlL8EqMIkp5R5Tnr9/WRAviKmcXdxVtL5o6RVV5dr13D0rVRnWTM
GC2PrhZp365v1y7RhXvMIQH0l5HZgaUOfVKGKka6fflEzd2VtjHlHrqsaWPfQDuycmRoC4HWK4Oz
MysMYW8zlZfJM+0tLHzw80hfkVdRaZPewPy1Sy6SY3yXnlkf+x03601xH0N9ek6alq8muHDc+thf
W6Cr6GtOd0ECKvAGsNHa1lybmtmd6w+eP5WJmJpH+CYJtstLz+225maatnRMb5NLb2VylufGUHVe
D7psyjNvliZFQccRi4qJAAJooonsbipDRROv+Jay6MP6X6bmPuz3WetF4m3Ub+Mn9Ky3Q3YJUeCh
dhG1phuxedCekisgbgdaU+Mvv7CBTozPPJsmDSkzX4KnQ3NsLxs2EFJyH1ZXUBwwbzaqTnTmENHY
jjU7gAKn7gfZePE1GM+sFwmt4p7kSPiBSo8LXuM2iI/B4AK3RQj64P1SOHDyBWYLmhZ2l6W5mOXz
4kjz6W44K3bNAyJSW3/1KbHsPX+N1p4FVE2neYMmdpYMiimMlJvCpAxKA1JiyyuOunw0/TA1W0DN
aFTIGBlXAkMVdTHHe3jfQ9YMzI6l2Esy2RHneqp4j53j38d0BLxvQlne3z8GIT4/OcYD3uWmJLyD
2sIOZViRnUCS6dwD0AIRRrIt3PctLg7KIHVt6KZCilKEOycGw6qPU2nAoNPSEtd/CdR8zeEWPf7E
hPCRExNZ3qtZLUwgA7vvjuFdjjprBwsy1B47cNHjlliG3qPBhP6iWQ9nRNTwZsed2Befn9gf+qCo
qxz74OIAYhq7MnVLQC9Yd3Zg7L828JIiUAMF4FY9WwuIFeF375mfbfhxIhxVXwLGLQDFI6DCM9JP
m/RmPQhYdp+Toc72tt71de282DrXz4EVbEG53hg74IlP8ob+hrVQR7j8O2MzZtvby+WgNIU9kcnS
XPjaNxTon0VaItuupSWWA6sfozNmO5wKTKs14nU2TNGdDP490hihhaQnsZwdP/t95Ra6DDrF2chq
dGXK5laG4aZEuA54/n+1cYzZaYCE/dSSfyYSopiuxVBRrjw0lq/Dk+HOzoIxK8MhEvumcZ1r+Odu
nTP7Vn4Qi5qKgAjy0WswxFQK3fVds/jMsalBkC7RKGnNzgU1yJU4bzhNW6r3CT3gAmVToCX/n8+i
IluyQ+VMU1RtNsap6xWzFKkmu8jaXagATg2NZu1UXbqFFEUTiRlHtpx5HgGgk6Q7wsoALTE8d+Wd
OFcjS3SqW7f5URX37Lan5XNleIsb8sTyPKFgJ9ZQS+I1DCfuLYJoNIoj83WdPAF23yFFunLWilrT
mw2pqJYlk401KaHOzlrdaBD7EMvWuKTVSmIooQT5HF7BwYzK8114VvEu2SNDhNjBBhgBrVXE1TCV
ufH99ADb715aDQKWDmCSblS7REHDcGaLHCIjaU9i38r9dNkmD5LzIUdDGzwibGTR2pQvLvaJNXHj
nR73nVONcow18HNE8h4l8W1OmH6gZ2wPm1O+Lf7wgHAdfiIpvTj9tmraKlXst2WbNEjCCBFp8QoL
vhnXwTdgwN/AZ+z141eQdqD2G6Tb7prD+um4dJGrDkcafy8Uz8HLjzzXKeE0zaNvfUoA6Ly/VZWl
wbGBKHUaZIXt+dtP45mUT6JI1KBLNKBXD0w0dQvE0J/0B2RIiF0RRLAerWmbjC4c1Wfvf4GlEWqy
6lBtNRRbnb9E6lHSUkfGPucuvBh0y4GFeN/E4hVzYmP+BEkMIyi7lzP3K+3o1ZF+zk9Uhzgh5Gse
Wbtk592tvbCWjtpTm7Nrze/D0FLFvLbeJ92/10aJ3o61tKO6cDBoJFIty1BBWlizICgp7cluASFC
uu1co4dziA9A6NIL9LQ/cA7dvT+Pi0ulICRAgl/TtJdj8WQPqnmmNH6OtRrm7hYoTjCteOOSM/J7
/7Iw2+VmZHfVODJpPoKrAVo4CdGyDfczNIOIhxiAhZRf8b8Tk7MrsVHkjAedWKdSp1tQShSAnlGk
Qnz1/uwte+GJpdkp7lPzru0JSzUdQ9vowrz1z7QzuHH30QMhz7RrboPdaqAqjuF5MHc6pTMXscIU
5ck/rcLbepPAZW1+ow9jCyQfLgHl88oolw5qTZctzVJNkknz8n1QFp2qTy93VQ+RAoJvZ2DPRJ3E
+0hfNA/g/uN6BVaEwG9GeWJVONaJazZktbRMkLZacUNPte0EDR2Lk/wpKRJeIgE0/rbTQFjS1NDd
e/WwEtYt7vYT+7MQXbb/fYqlL/jPXcA/aDd8f27f7D+KdrrukP1+wSTJs90RtBWLGTvcuAhDmeXZ
CMTufQtvqwrCBAU83ZA1kSSe7YZ2JNvom5Z4qXb5xtorZ8UHaBZpUo82UF+4K+YWR3RibrYlbJtO
XU2YqyGtR0KDfHi8Sw8vHV0ww4Ft22bfV7fEm1NmNsjZlkisulbjGqvZRf8Qgoq2t2h13iL0/aXZ
hMei3O4aJCAF7I5Br114b6NHYd5UwYDIHN32vKAnF5lU9BXIRxB9Fz701fUBppIz+XGCUm59a6za
m7mNPCqkd0vsQRXsEyv2lyJc9QQwI7ujXrOaz3yzGV4GaGqKSan5bTrZNK10KifmN3aKi5DGFqe3
YbFe2XKLvgNCwFAdstZvU5hN0ftZxm4oaLJGcgpuzdsV91x0lB8m5nFDOuZaNIkNVz6Pz4l0KU87
OXVhm6ZgU7u6BmkpzcYHujlEIucXor+XifxriC9JiJNTrco1o4xC7Lco8XjVeR98eX+ES3NoWCah
raIDdnwpfJ8Y6KdJqYsQYYfeCK7Mojr3urWalzo/mRnDqYnZydyNvtY4ESacjwJbAYfhBVDQXXSm
bkII+N4fj7o2oNk5rIyJjXAr1kRteYKu7Gq4MQ/NvfMI0wr61wKSZG3jCwStYATfBXcR+i1wavPc
/rBWVVk8TE+Grs7yKLzZUksNxJdBhGA6+ufJBxFtQvu1C/dr8eabe/f1PM+hF4rkyEqRYqwLwyPY
0zj6RtOiMzQr2+4tGGJmSCz4ic90vpHYvueJ11D7gGpWAVPvtz8fCuPegPIPedi7/v5pvUy1bNom
zuVBpL8FIPa116S9wxjrXftAB8AOLTlq3/3B/tzue/RZXOuhuBWv/vfdatGrTuzOhpw5aqP0HnZV
pQW4fJO1f7xv4M1bWszpiQERxJ3MqVn4ReFnNB36w5NWfy7ouzBQdioLeOTUD+/bmsGaQevNjInR
nhjLW5oDMx9jEAh97W7oWsrvpI5+bLcC2mJthjPThUVq37veRgMFCUWv2591v6sTisb74ve1ffIm
dhPfhyeeosqarb2JOeqysrNJzG5Qm59kOAsqeC8nKAEhlIPmsUYQtVl99y4uKbB03cauYs+TR46c
SqrRYrQ04UFp5SvqAGtQ1rc2SL7LQKG4A2XwurNgynCSRrYUkI80jyFk5cHbF5het+KcC/f7azOz
IErnYeHnBmaQzU2f6ID5gODgrv9aoyO5S10yP4cVDxIH16toGxTG6cBmAZQiyVM3hqI70pW3/eDm
5iYAmHve79SHml7qjQNACbU1kYHfI6NXb9RPa1/i7XPq5UsAxAaiD/BrHkaZchongQO1AI2Rm0uR
Fs8AJfPOoAX4AtbwM/Xu/WG/PWEZtUKgIVMU1ex5pmIarTLQdAxmvNbCYthp1Scz7Hc8Wn9pSX+Y
mgcevhWGdSraT5MLALUoL6IbtTNd2kONHURsEKqtpuHfHkGMjnkkoaqazhtwtzn2ZV7EeFG/raDA
2cbUUrKd9YFOog1tVOUWfqJ6Y0CZe/8TKbbFrWLIvG44CCzdnt3but3UUVAzYPkcCZ1B5UiqyT3Z
bvRgQ7IOh8lPXCeLC2potg0YH1T7/KmqWkYoSxlGh68w2FbwtHMAf2Btd0IvYkO/+/TQX8ff1sE4
uMubLWRoNATQDECngKPOYwMvbiaw85w/Ta/H02EwR3+CybyIVGh6NH+ieJaYXg5HqdpdG17X1Z8M
TVE4DtMeqvCprSqTmIpb/ynu1fiYWh26Jb5VFeNWcvyO3KjvDwO5Sd1sEXIJZSeC4k1C23d0evVz
6gdteKjyQokh50yCRIMtQa8B3m9riiARZG1BC7zYVcPQzybX8WNVG1zHCmoURiNZ4jB3ZbCgMBF1
RyMo8h5Rxsm2xkuVanAJFZwaTY28d6o+U0poPOKpR3WrmgbFgDmksSP4xTo1K6QtLa8a9BaapGqw
W+uTM/KPRtEjeOUnZbIqhYYpU86UjS+rWftdrfV2fOw7wFSINzQ4D2zQQWwZ9Vkhy6ON2OI0yBGU
paYHoInmDQnCmzyqFMQNfc/KOzjKgtAxISKyR4elblUvoG6vGRDthdu+NAZuvUELfZirbTVTS8BL
EbDkbT/2ElI84xif+Z0qZ3cKij/q5KaqManQ92mFfW0BFWq/VHEF7Q76uTKNopadmsWVHXGGfPHi
qZSP5ZAm7V06hiiIwHHc5PLetAsaodpe4G9aKbcxSoEjgrsTtHDS/FH6US8f21xXgXkPlhJXNL2V
NGgbVVFeJ7nZG2dlEsIEZI+eBQVi5U1w9uRp6kCcNpXVJy3ozOIussww+haOkQFdE3QAkVuGpBbd
rm7oPBv9tHx2kqlSn1M9zfTPRdd1zee+Nyc6ukfbQGRXbp14W9e23ENTYEL8pA1mbty27VDqF7Vd
1uNlnQ8RpazCnNAO6Ks0Q4K9iWMEsklvDAFqW4NnnI29XJQP/WhZ8CMovpw2+oZxFdD4hY03fszy
cEIVR9Ol4cqPDUj/bV9yyhs7jYfxvOm9WocwPiti68iGIIzYjJbhDxqqoTos2JoypeaVJXWSdzsa
2tjDGiJFFdolWZ5BrevENq2IUh1QetnqCNvUFN7M3BH88dFkfNEivafdNfR6utlNre+6e1g8ZPU+
aKwxv+Usa/JDZNmIN6qyAamdE9PYO0yT5+28LhnQJKf2FatXZaHa/lEzvCh01VS3i0clxgMv4WcJ
77V2dG56m1buoPIjfmGQKpTlpBIkwlVuDT58mH01IYZoSja6lYU2QjRZB7ptuJpZ1hnq7g6eh95i
kqrkTDonIsGnOxD5hKkZmrC01xNc91Fr2WfNqOjoA5UardtqZMk+BJpjCo9JazhDC00jfJQIc/VJ
kBv7ggb96rOZ9aFP/ie10hSUkIM73kaVrkjfZanMI9g82iT+IzeitPmglBxEXxtniBCFUjzfj46S
Sg7AudDirpYhVuo5nuLbdkrAW972npUY/YWe6lJVfBydRgudK84IG873qepDmXY7R2polqnqVqmQ
rypGudLvG4uSxkQnu2xU922R69L4scwHeFC6UOOcMktVCvRrcBC6oD5NUMdEFiUbBzg40knPv8Wp
ZkGlLKt5EGfuRO+iXLiyPpn1fatbjXLpJY5K4lIdbfb0wcscuWpQPC0K/SMdnomP0FDfNWb3OWmq
LFQvOjNU8+YacjbV8y6DrExBdTGNVtCuRAdL6RWLSIQXuwUmdh5Wlk0dNkHLA0xC2iivqM6IdmXv
y/vRzkJYaZBo/GFmFlaGUlR0QYMZaPkR0x537VV7gBIcUhbYavb5fr1FYfHFbLFVLIB7C+UuzdK7
DkC/eL63u+AbF9p5Q/TRPUyXP2HtbdDBCE+sic9PHkKR3Km5JWMN0iP0gbptjWgmot9bkgIA/+5J
6RxWe6Xexlmvjc4eBWXsDLlZY7Rxqwv66Z0vAwlA60N+abvDOSw3lUwROfleXf5S4vF0vLMVdcge
g3N+GW+bbGiiJ+84nJMAOcJrQmPN2rN56WFn8fShj1JZKi22nh9Ck8X755yW7F0HIi3+CfjkYtLn
1M78ed62Vl7a2CErfrAeHX3nIBQM/REkiPTXQI3Mi7aDOnXb3XmPU3awIBp+0B/zm+zcd9vN+xvn
rVeZRHX0SIokumKZs8Jfajj95Ms8E2jP2oTpV8kYVg6Atzhynj6mbSimqQE11OddUpWfm6QGMFHp
O+QDo5v+ciBM94HSltuQ5Nb0rG1TN4No8FcGd2J5ls3TG8+Se/Ewyc3gapDHsyp8/IXpO7Ewewm0
E9kJy+Md4jcqHX21L1u3yTDJ+/fNLMX+P6bQkGe5uSJLnQRIPHiCOPiswOgloRwC/H1r+2sJM+F+
89fyqamZQ9RdTRAwsVqiwq644inXobPlHJJdf6Yd/7txzfZCAh5wKA2M8cR7GoyjJcmQvcBzmqwk
x5cmkHYrUckwuYbmILGulwQkQqwT0WjW8mqqYUH5MCj+ire/PUV4mJ680mYuVzdq0BWVWKmjqJc6
O+2AQsgqBn45n3BiZ+Z45BalLBB20Lfyrppjsm/OqopUNSSrH8sLHdjwTxRnlk6Lk9GZcz90Rj8L
O6zqt3XqaoHb3SuM0bitQ8gRIDfcdFfNrw7WokPP1m1dnQPBIqVsSaq8vPbVikYU9XdqQruv+kfn
tnoaP8auc6zXKgHLQ/1hc3b96I1JWTPBNREGiOqjA2ca+fh062yjB8mk+kUL3W4VGP02WhLu88Pq
LFfVVqOkZmKk8mHaZzfdx8T1kG64srb2tUyFcUI273o1m7I4VpN+CpH8U9+Ao3q7KIOiZVkrF84j
Lj/lLN8iTbGBo/WmOM+2a3etsmZRfH4SzKhpWQvIH1nUI5e7FaLrGu1tt3WTJ/8b3NMbwaj7/lmz
ZnIWyshh4jlqiMkEwb+egM3pVq6bhYCQ1TuZx5nPaPhMGYh5bFx4t2Bv3ueXPND3MKyZaATv12rD
i95yYm/mLVNUWJ6aMKRQAcPffmggm+rWqlQLofXrUc2ONKVLw5L4QXhH/hQj5npLKykKOmx4VIG+
2c0mO+Rn7y/W/2cqdcXRwErKRBCvHSSgq1MyxFT2284l8BTtRPpm2krP+tl6FLR8nJo/zM0uIhu0
gtyJ43T6akH9w2YnuI63xS6Ytv3jtIXGBgKVc3UNEvU2vhZz+8Ou9nqYU2wrySDswpAL+zOq8dM9
oogu3NW76K57opIAgcRPZFAXL0QgdBodrYqua7MNCCG3pMYvcR/MVkH8JPXfTJjF1eQ/bqRi7cDu
2nTPaob55v3HcxgWyIBz1L6Ut5Nr0Ikc0BJc7YKzkJ78VW9d2hOOblIf1mWCWnO2zRtDzTU1pWE9
Qn/a+aqjgMZSWjvpcngmiSedQyO92oa86D+nVmc73xiVkp4orPYA7OM7VN3PI/LBSEpDpYz+Vkv5
+JcO0VOjs+0feWNEqRqEm/ORQzS9Qir+A9KE/s44aKTdIfDKttrN+xtzyW9Obc4OgyjK48QQlAcS
mbgOpitp2EEKlSlrdT/h+fM41OGxoAE6gc9mjspu7A4sKQVp/KY4Qt18bSR7EY6KveF3G++a+pR3
TD5KsBNzU9Gat68u+y9oLb0/4MWT6PSLzHZK0fldl4pZ1m8HV6eHePoSHsj/bdPP8mpAvHRJnRqb
ea+pRUOihhjTUnI/gbGFiO398Szvjx/zOvNUktWtmdjMqywn1o5UHwqEqgeZ4BisXIdrY5m550Ag
12mhWEFNdb3sOgX58v5Y1izMnDGV/NJMxV5PTengOLum9ve/YIEiNNxFGvWBeeG1r0sz8TxQkKWd
nRnZjSJ77vsWlo8O+AVMmRgWZMtsyZVc5QVeMAi0zbfpE6wl41VPH9TOuipd/bFC6vYx+74WDS1G
YACe/jI784NgGpW+qjCLbFXgquyfrb+jJ3+TPEH7J1IsP1G2W3Q+W6DSmUxKSbNbPa8y8FES7l3v
nGsqKsS47nAGTd9ueKhsVxQL1xM7b7ufxBV0YnV2uetTbIxVzBUUB/r0rSujGxsWPmoRQvjDhjS/
yJtNh1ZFB+FlYMrxlzFu690vrfOPsc+u+jIejawSY69c77ZEfhvdX9GSTW8dFPvytbiXvO3wS/fv
yeDFHjqJtDtDq3NdcG8J0KJPA5+8TfZ/GoXLnahOPvulV8zphM9duk6cuBUTrh9QPIMSS30WdUoU
cJHM2cHbjUzvTwDQFiNVCEZs0t+g+WjzeD1Wr3WClPKLmOLiSFWhvxI0E9bWOlTU9/3N+jt80aFP
LM52UdVDnFcLiwm4LFv6DsPiNiw/vu86S0Hi6bBmB6k0dFWg6mKpoHeWq405aLs0nm4zVB+8lcB7
YUCqALdYBvUg8C0zL9WmENYdjaUD1HQYkRXsgJWqzv37I1o4uF9ZmTmlkhV9HYu8j9Uq6R8ZxfR9
KKfqiu8vW9HBHzsmvTBzkJlFM+4QpViR0EWulSvT/qVhcGYTR9uGPMcBFLU99GohJkuDYN0fR9cu
ffs/v+QAD0HBp5EEA+48W30/MLPAEZsJTp98pxlhzr/l339hQU6MzG5SJVWr8M8jsgTyh0AXwqzv
W1hKA78axyxjRWU1pprHOIzr5mh9hXdU34Xn0varc4kOTsCbXxz+a/nthb1zanWesYr0kLKeWKIK
LlR7/BxQjOx+Rw62t6KVWGHpnsGWrRuA49hD8x6zxI8IccQjQD+UT84H74iQEyypGwEMXwMULfr2
ia3ZDrI7sAKjuL4B/SJAFTS3Sdq57y/Z4llAzs2BWxT/nr/B1SSq49Rn7jxL+aDIfrXRe+Ui02Go
e9/Q0sGtyieWZjd0qNS1Gf0ZjAw5GnoX4wMPcDc8GLeqdWbCDrtKVrJqc3bSKUHT1amwGRzrh/wO
uMYO7aFj8UQrK6x7aw/TF4zM7EHzaoyzFZPaOo8swUcpn0vtIUi39VPF+/eyc4t7oO4vt6OHXoN8
RNwIfa6fKHEt70HSqNwmhkD0iBU/CQb8tveSaOoFlRt65oPrf+gP9ffw93AbXJX35TWF4cN6mmop
xAVg88Ps7Jb06kTNNBGnx8/FRXNRXqVn8flw5mzNj2rl9sdoJ7nGSmlh0XkdSHwt1dbJP8yOm97P
rVwT75yS5mETebMYralwjcpn0YvY6aYji562N3kqRyqmliaYP8slDXoQE+x40haE9r5DA9wj5ljL
+i1tfRW+QY3cDRbnL2M9GhxSpyIcQLIgBN1noiv0/oZcMkE2WIFFS3AwvYz6xE/ypK59pwCyZU7e
RVLoZ+ror5hYnDlSXzKwMrpV5TkprOY08I6H9F2kDyEP6119EN2bgaAT/znQ4OKgfhic14AUraDP
ShjsvC9a5m+UaOWKWzYAf7StGKS75v0JdpAPfpthIErQ9kUarVaHtTtGnErzU8QChvdvG7OLupPM
jkwTNsZzAGEpW2gbgAJokMg4KDuZvPlammlpI4EoAn2s0CFqzYNqBz4TGF+xSKPMVh7uje5323x6
398WT4hTI7MTQmosK4vF1KF2MwQ7sna6uWlvpw/AlFw41xP7MfhA1X+/Sqe5uGgnw5uFV7xT9CwV
7VX1s7IHScrRvO826BwLgD56MpfB7erbe21KZ4vYIpIn2ZWwuQPH55+hvlxlG+2TfdQO2ROyQvoX
dIdDd/UOEvfoG+85GezsUKyVPDNDsZb6bflUX9HKFW3aCHUe9CEh/kHBvtrQJ4Tw6HWwQ2ICxfbb
4ca6Was4rUyAM6sjKlEgU1bgeyTDR7O88Iab8VfST5AQ6BogYZrRlflLBoEp1M0kzjCp9NFQPOrt
2nQu5VBemRC+dXJMKnpiJ4WQBqY3IdkHxebP9KT9Man32ZW2iz9627WSwbK//hiWmNoTm0GQ5+UY
YLPJ1W9j0x+7rDq8vxuXV+eHidlmDDxV6n2LmWvM6iyo6nuwbX9Earp738zq9M22XmFHUjuJ6RvP
xwSCv40BPcF+OLMEDXF3yG8osZ6vbT51eQ/8GN1s80nAxlN6dgDL3VJM7tzmONyTFylQQQI+i2zW
hbIRN9H4iE5GiV4GSGvbnX7/JUiX+cp/ZtuxcjK4Bj2+ivaxIw5SD4KA1tnW++TJKl7IKX/CqBjf
mzPAgWuJIBBS7/krRYotPR1GSk7mHyBWSDd298YjUEWEM+mE0G6nnnZr7QFo7DUkZ78QlVknxmc7
Jk6DSUlo39vomnNs0RtwhnhnpGuJ4SUPtkEc2o5hy8BzZrF9Itutncp4FqRLW1O/lVF2MteMvOQP
fsykaD5QKNVDckL5jPTCnEYVnMcUlL0sixolnKI4L5qXgPJtUSbY8++ImrnW1rsPj+M+vCHBSQ6q
OKx59CySevs9hMefHAl53TpJKBvQEj5Z3nVxL55OKEWeT/SwwyAOgsx9f+e+PoOEQZUj1SZ3DIc+
TUmz6Z2aMqkGPBeJKTTggOp78eX7FmZnw1sTM0epMtC/Ws3c2peoptIuI1ik2n1yxX0Jaau/ejfO
qI6ERXExwgKk0v2kgoZ7PYso1GlqVCOxVO8Gl6Q42BaU5s/Mo+7G33WXandFhiK+dm7QClpLU8yq
TG+tzzLjlW9WQy63JleJtlfsDW772dj1LjRWonboFGvht/iFr52XvJgNsRJ/w48x3yKjAHzrDU1I
8QONUGRi/IP8KMqG6xHk7On7MrhXtmaLqStqQ81JRnX2PPrmIzt1FKSVzlVibRIgS8GD8kzrhyCX
sxDldetmsxZwLOxVMu8KTFY0DVEbfln9kz0yZJGUZBFafglaiR+a/bgjduZbHLKPfstpjwTpBSKx
2kNyBhTxsvwkHVfX+HXs/jINnLqig0eDzOpNRGLERSxZQruz3hG7W/vyQKPQbsSpxYNnPdwT18ds
iV/Zm017GtWUeErsCT7WGraVfv8zWDQRDszN/D/Orms5dhxL/spEv3OWoGfEzjzQlS+p5KUXhtwl
QQOCoMfXb1LduyNRilszG/3QodBVoeAOjsmTiQcTIiKAX8/yI18vjlmWtWL20FQC9DwOKxP5fsUx
gNNyjY2A5ug5t+GnZQStBBqvANX9HjgmqkF7SzeRVXsgrzNaCfqOoOG+VQ7KqgBEFlqVZ4zRfPWX
M/w04jfT0FRxqxpQqjfAy6nvAHvzSoizZ9tzWb0Fd9bHEZldAg08C7iVmN1iLTVLqBbDMR38+CRS
sNKrwnNf8ytAFvuApMGsubQzd/UMz7pXN/lGSKhfryD32eZrAcQIjtJ/CsD7/rUW1kmWnWOlagO2
19cBSAPkOAI8MX4GAcC9e1KE18Imp7eq+h/vNXrscIaNGZ8MQrFloMBFnAmeQK0OiKpT0nh0LSGx
AGaWNAC9E0qU56Ld7w8PhFwsE4zvyOeYaHZb7IDmSl6gZ8X8qCHVR7kBX1okdgbslHrj7P6Noui3
87wYcbG4dl7nTTZ0CjBAfYCWOSzuuIay68xktUq35zC3H+2YX06zpWFJYYPQFQvv6IOJ+JMpRGbM
ySV4SsGiKwO10vAEmGivaSExneoDkgp1WXupovpxO66y0Th3m2Z3ZDk+rJ9rIgc5q1XNztun8afM
4GirLCo0WkGSfNeCoKJd6ycoh6vYUna2H/6rM4jDi/l+Hm8RZqiNaLNqlgszwZUkFeoLSNlJ/Zx5
/+YUAXNkgNpKxc2dEVULpyiXnA3piGl1g+bbEIrFTfm9Hfr+iC2GWBj0Vi/60Z3qGg8IGm1lwIJ8
RAKo9vNb9ZaG9pV1DQlDf4LY73Uc9hCLq/xzvt/3C/KhkaaB2U/TIei07GTONATvotEg2wqoU30l
Y7xjiI+2U0DCFMhKUJycdTi/u0eLQRdnprErNdPzmP+FSkc7U5ivktWsH6C+nLPCi2zU3HQCWmSM
6MC3R8LLXISIzMygXAvXF+tMIqzvKoY5DtjOhHhiHel+u3KD/BzQaLm730ZdRIN6DvpJXFrUwQIb
BCrIWm8hqBkWxC8aPzmwdXIDaWvfnDxMeh1DtUiHzq93VkRncZDxPbCrloP/5iKwviz7jAlujGzx
nvcRBEOLtQ5zBDl505sqz3noT3kQH+nLmaO9uKSzzw1TD2JMgPNnfsbFBvNcjJAt0QD8XXe/2k1/
7T4YW/MVvXEADthX/X3rtWHyOCI1YFzXm2wN2GnygDJN+PsvsgymNPgUQJ2BPBE2wwYd6OKLNAlg
37394TRlFviHigisjWHebGjsqRCfPe+mLfynbyMu/Kep64047TEiqxwoHeqwudl2gPxV4Zxp7vj4
8p9M77ehFqaQFiKHtfw42M7KQJ++e+wiGcgNUG0f3FlDMEeMeTRb4WbbhSrAp+dzMF9TECjEL9Z4
cb9a00XLbw4PbmzWzViAlagPDftJIudaG46Xuc2ZjNbSaP05IkR+UKsHnSyc8K9vTpehkgJmpvlu
pTcEQGY0O52SkONdn6IJStBRFp41I4uH/dugC3OdGznQKBIbO/gyKo8GWM6bqN6P4ewtnec5X16h
j1X9NMfFyZVoFQd1HoYzuUv3fdUbO6fq68iI9f76zC1ZvOF/TQ3Pt21Azg+UBF/XMzUa0SN7NYcW
6ds8MeQ6ZlmJf4/BXfvxikCHziI6JKGQtfo6HM0pCDETDEcdP1dC8cA7n6DzRXryJj+6he+AXodF
cwa7w34GYGAwkcmWB22K0ucRvCLnWSCWZhLLjY45VK5mR9ECddjX79R3ZWGWOSyWlRfPCtGucsAo
zyzzfB8X9xVjgMASb5IOMM5imRUHPMKApWseAfny8MyADJ8hehL0i13Awx70GjOFb3ruuvywvV/G
Xay3TZumHuAh4+SOga2hOyPeTBfS1305/hutGT+c3M/DGQufG13ZWp13GE5jyi7R0gfbQg1CG6wz
gKBljmc+tl8GWrjaPYieOYsxUBNm8cUsUjJn6QYSJEXUx6H0Cd52ewP+sk54J+0sydZPE50VNdFm
ivSVbi3OjFmbfWkksL/goz6xrL8YquZe0uzuzLn5af8+j7Mwd0ZLGxAVfuwf8lgbdIaXoJoZsX/Q
HV6fOy4/mHN0d/5rVgs7Z5TVZNaao0GSngA9xGh1UVXKyrD7S12vsm1XTOBiN9rX389ykd742MzP
wy7sHTU6UNob8FNo/ktqbyMDfUSD7r7hVx6Tp0rEd7rlnDlBP136z2Mu3up4asbaUiSki5UnRqFI
xM45+UtX99u0Fm+0IxOFU7QxeK2Gbj4TsqJ8I+iKkXvTvtP11h8NfWVBC11pbkU6rX+/qOf2cmFx
hjovsrpSMXrOrxOr2qcpcoRtpq0H014VI1q+3aoLfz/oT2bu86ouzE2sZyCLyDBlVV5o8TuuiZfH
6J3ITL8syBmjemawJR26K0swphDcQfBnr8YG6oJlgf4sgkEZgQZg0bz9fnYfdf+lFf80vWWdIM7N
sYrreUeDOZyg4TAAbNSin6lDzARRvI3uMT89nIv0z810YW1AuqFlA9h8PCGbFQSxkXg1i1B16kNv
a7fmeE5Q8adnGqzY6Nay5/6Cbz0bHS4kuDQw4BwadjW6+tSnsQ2L+kI0YK3Ya+hOQbbOCMoNQXYh
JP2LrYS0XfdIYjVBrIMaE7IN53MsP62EAbAJmq006PgtcecFSemkNTjVgGc4iP3JsTGVg9HIDYhQ
VkV1ziL+FEUgxwKeLxvNA9A/XpzoXugDpwID9g8qUvh3s+bGrCzpiDXxK8zwbFj+kzVEYzhqXeAX
xTO3uLhoMculbcMyIVRFA2dEs02JjCDSo2kEeJd7Dc07QM3NKZyT/HOm/fen/AcXDQy8AB650Gia
89tf3SHQChF77AdEMWX31DimZw7sGmwLXu9O/u+HWsDYPuIHjIXSxUcPAcC3X8fiLcqXPWhi52f8
xvDFhUQkAUGKGXWlh1niAx8N+Ny5IsJPxv/zsPPvPyWu7CHLCZ0wbNmwwFDj23ZQz0Ehf17Gf01t
sYy0kSCskRhj0k7lhCBsEF4KoqOxvPr9Is4ftDRKnyezeMnShGVAP8771emnhFQb1+5XI+s3vx/m
p8jry17NV/PToll5q/T1iAnNNmFun8qf0tx3IBg2N8ZVUXe+Tf3c1BZXITN5pkzmvE8JdFmMAwFd
E5fnKmg/jkIg+EJAKjAnGb9OrI/zzugrjJKmPY2mDlQCTjJdxoZ4ObOEP56JTyMtjnvXEGqC5Wxe
QnpMWCC6rXr3ZwYezLC6Dxta3oAJ7DzU8Ec7Zn4aenHknZYaRUswtLGSgGWBEBeyHYFWefFD4s9o
s//XHUNq0QRyByR3y0jPGJJWuiBO82xRg3wqD9reOlNb/vEaf6jCo9Y7p/i/bpyVoQzYMmxcYoJK
x1Ai0zjnY/x4NhzoUyBkVTXkn78OocTt0Bj6CGLAqliTNAuqplmB8/0MScHPM/nXMIs7PFg5LSha
ELxsUCIFGBpXO8dn8aOtndHsJjKhc6V4EZuBnqMGJTPGmHOh4N8qk0hoR/Cj0XC+xBo4zhCAbzIw
WP6/wqXPYy/CtcZCTUJMGBtUYwcNdHiMAI9Xnc14/uQefB5ncZUndBKDzA/jzJwn/HI6qsWueJ2l
ucxVeUmeR5TebqtrDXXp1Zm7/dMWfh56cbeFZIKCa3Be3njVXhrvhQUAIrh/8EwPaqBqCO/P3bEf
bzVasZG6QTH8e2/t1NpMNhoy9WMUr1gdpChwgYF1r/tJhzudGmfr7/q8hMvn5vOQC0PCmSlNK4GM
8uCr/oznUHbadgqdVbNtITMH/NGvEcWvPGxfZv1tdpwuRyyCFbkna6+ftIhvAQY5t/zajzv/aSUW
F9XOtKYdTayE6Vkr5SG7dC/EPn3L1TUQPWYkruVuTri0v/q75rI49r/0VQFC8BqRdP7A/0No95+O
zedVWlxogPt6wfN5lYweHsD9YJzLAP943j5NePEcx4NVC5N+nDc0jKtrdat7+X0BXmrrvUKHHDAv
FTwpEBuiz6yIbLaSd5R71vq8qf/RNfg828U77TTgHXFdAD+LfXXUwg9hqrCLmn3ssXBuBjoH2Jw/
8HeHcGH5dVbGaZlieQuCJHd5b7tJlDcPWguw7Vgj/jiTLfh5hhqiALwBc5PYYrXbuK+VscZqg/X3
ue38GYZRHviOrCwvA5s7FKDO8qb9OMlPYy5W1VQbmeXzkWZotYD2u3Frv5hN0J3IbkaAtM9CevWj
k/ta7mfbv+on//VFfr7553/j59eKT4Imabv48Z8H+iqqpvrV/vf8Z//3z77+0T8v+Du7bsX7e3t4
5st/+eUP8fl/jR88t89ffghZS9vp1L2L6eq96Yr2Y5DkvZr/5b/7y7+9f3zKzcTf//HHa9Wxdv60
hFbsj79+tXn7xx+aAZv2X58//69fHp9L/N0to+372992CKPfqvLbH74/N+0//iB/B8gdjBuovgMv
iIwZPnJ4n3+jOH9HXDrXIPAfelYsE3cfXK9t+o8/LPXvyHzPtN8OwGnIueOvmqqbf2W4+BVCbSAk
kIlGWUr743+/4eWfJ//PzcGK/PXz31hXXiLYbxtMaX7MP12QmV/cnTGhYIxWLdtaYqYb0rYW+jII
6IeKzRhAmbX2WMGBUyIrtM9A76O8Ny+12Fc1EPneDajBBUr0adl++BLLS/Pnl5jTB/ACUUd3F09F
Qd2xJzM1aQcQHguq1dQnqwGlexhdGqmk9WooIpMsOAet1mZ/4tv0P428eA2MZDAqwTGyAH8PqIX9
TCuARoY0bTihKQxzvTFwoUpvzJDdRGvaKWGeeVZBb2Gj/1wAqBGBsAxZU3vZ8elQI6NMAd/tLHlu
GmvZ6esza/zVQUXMgiQBPF9kayCwrpkfB+FTVJZwiGbqWTyArJeR7qBUNr8RRh93XsYniB+CXKXn
m25UGyVigyz7nZErk+OD4G6SD4L0arkeFZbUKwUHqTqoipqVASly8En8/qvOT96/9gTfFKeQuMij
oAsRF8Re+ICD1vU5aFqJxzuxz53BG/tyCzBaBNbVM0N9Xfc/h9LQyDXjOMBTuKQqVQzSpGqhEM9N
1VtbcYqdO1n0zNJ/W3nMB91brgVNCE3H7mK+n1ZeQhSvpCxFnsuYAiUDYIKSW8PpXn+/bF9fgXku
NspSsCSgEzNhTRZ+pdvDkVBUBDncbqJestZzsuZC0jKwcJ8BADr0XXEm1v++VR9oUugigEDTRH/a
16npSgndOsogSNa7gQOwhswaryqBiwZp9e+nR75e1Y/5YW7INwG2i/9/hC2flrEsLJJZIzxVFrv+
VB+L7pKMu54U3tTfx/HtWO3jck+AOT0zMD58dhO+HknbwQSRTwT3POhfl0fS4CLhTOjoKW7ANYuo
yQYrTSkECJRVUO+igdWgfJXkXMkjQl000nCb1a90NGILge3QP4ErmL4YAgJ1Yd/XXeZnAJkjAW0k
xUtPhuG5tcYBXZK1br86I3eDknQg9snEOJhBPOgdJJG6yrxz2xgKm61uTC9TXZI6TEYC/sS8LEFK
7iDyXPWCaSJqOiC+gsSkDiBfQ8/LdZ1a+bAupzS+NmVM584rllyCLhPftsrHtvFr0AEfbatTrpWa
9EdFtmAUNwfX9tBH2Td+0QEp5vW9o9TgeCjKa4dMrvBUMrrOCvrUirpTrIzdgB9eU9BpVNRtgGiZ
Uc9kSjPTbdOkDMyBa3xVlWJ86QsnFoEQKrXXsdqmSA850IuIaNdqxlGrqgnioUwZ+UU6OeUjj4W9
nSRPotpV3wZDm3w2dbFP6gysS5NsAg2dVuEwp/crpXksm06E6phBatAaO68XaN8BN3CXZUDt1+yi
rt0ebFHJaGTe4JqZDYVmo0autKyhby/G/jLO7UT3KxACx2FZiz7UnBx0ZNgJbZ3GzfSUDmUJJLFK
s3FfKIaA+BLU2yy/bRwyrODcMxNcNaCOD3SF0CMy6UPmgSDbejX14jp1hH7qjca9VkoxhJaTs5XR
SfUBzFLJiXHar0gSR0WZ2r4KvKBV5Im1HhioxldT3kzcl2YyHDjN2bAFTI1eulxttpbWuhBjkv16
RCAfJHrT+mYWFzdtYuphWsnc8MqO52h4y6mLxL1BbeI7HTM3k2aIA85n+tyqVdGv0wYJDZ+j7Skc
YxBf+EVWUO5PGrV4IOPRFp7Z9sUJ/CrWA615/ManTu4nzuyoa3sZNoqS5V6rC7rpkU0GnosB2LVK
9EHiH0wqGPMkhmwU3h9FmjhrYZE899XWfm+L+F5NJ1wFYBIuOlExH86WWNdl5qjrri9YvjIqili9
EMwu152el+pbUurQ2RAxb46omZnpinWx6voOrrXcKk5Th7irRdhpidxxowAFjqWK2nOMPJH+ZLXp
Drt5URKarS3Q10OUgHZePhkoTzMbBauyOOZkOBQ6EAcJvS0laLSZJSCzm0/oW3RT3UHnmRaYNjj9
VeNNU7srq+53WtU8cFuXIYjz7zWXXXf24ONC+XGThxqTLCgTQDQ1rTT9JGutXwNYyX3VLi55UYat
1TBv7Po4KHiTbp3R7iONcAJhASjt9ZVlXJeCjwEWSd1kYIT3htLatBmtV63WmiEXrRo6shxDMo7a
HUHp1KkhfjL2zUpyF9KpcPs9PB/lQ5xlva9kHVl3I+V7sL37KmvKU9FBuJcJSMn2cvIrJ9v00I1B
nvXEmAI1397haO6p0WieTEko1PjOsfgNzr4V0co9qbmOzhEJV6pPUCiqWpFcdUUTCMdpwH08BVPV
DF7qxtAbGMTcyNOWt5ou3A1vuyiPqyoEcDY191UzipONzvaAT6U7Y1rHrZVYgEo0quETWuqncbIN
L9YF4DeArWxMRTd/kb7TH/ScZLc9b8oNLn27URTiekX8XlZoSdOr49hYxoWhPdvmG020/MowQcYk
6nQ/KEADUqhigsRCb6aQVtdAbnqVccFmwUbAtzv9UclcqP062o2jDyvXHqOSF6ucdDsdvZZuXXg1
2OO9MUb1zy6u3awKejteEe1XVWheoXfhIJUQZ2prpBMetRWH35kIwLGMC55eDSg8O6kTpmlzPyba
G3fuGCH7qSCFP0uSizF5LIo9bY6Ds1ZwTWBad6mjhWWJydm2z5QMdPF8U4xDOMwVOveX6jyAp98X
VuTED2IqQhP6sw6vfDAaP+laWq5q515Tn61yC8EET9Pt0IH9Ilp50qQdTk22SfsmAIHZqaBDA/mM
LkQ4ccmnwfG0zlABNB7vO3En7AddRy9Nvkln+mslCQy0okEAYjPFQ4COqjdJHzsDyDDk8UGsYlUn
oOJRvEuvulrZowr2njIzqrv+mJe/Osf2Nb0N4gkoNrTF6xwyiOW0sstHhQNNp+dBNSo7KEvcoryt
ejEudKzpm4FVLwmgHlYm1/Z8ZmtOw4mwPIJDdZ2BOkCYBBx3DJ3P2aNgciPdiCTDhTNdVXJrA4hZ
s3shnauEviVFjTIrAFCuCmbm/lBZ1RvOo3lTT43pD/qkbmKHJuuuYHEIwYppIxNt8AqlgHBWZr4Q
JydeDBr/KE+QbWxRLUnBvKzd8dhZ6dTcG3KlmdzLbAb9kvbZSOvqYugycuO2QJV4ihJnUcZVsrKH
9FGOrLyhDii1XSVyXQDdOO4va9ZV2QIWVYeoT65is8Vp0LyYj1s2ZRdKjWNt5DZoX7Vu30wJsrtM
q/wGzj6MmwksEOlpIMaa7Hg/oJKpdZ7WdGqQKHZQtWxnTC3as7q4X4E55MUdjUBB153R4TzartyT
NvdReUaHk5pRv56G8cZQ3EBtNThBejKv/wACBXZXOD3zm5HuS5PGwTDC2JUUhIaEwUTSOhK6HYik
u1dje1UBwwpaXDfx7HaaPKu1ymiSPaiQ3eYVmf6Daz85mghBluo1Jfz6Vg04c8IWDV9REnPLG+r0
tbSHqIAK6tDqz1bdAVsLyuEQgSd4jVXMQ5+AzUTPyZugbbdyZHNouIvDAj/a0ZRrOQ1Qcs/cjMN/
sBIA+MvW3E1JV8PXoWuauqsyM04TtU9mnvZhmlGJ+00gZiZQou1dlKpSJId4tzZV+D1O2TRRO7Yg
HjVTB/7kUL+KeMAVGN19pViQhq2IuAfplOpJYbbrum/WEE1Bg0annCQZWw+SFV5rKn46XHKQjTAH
MW1ihKY57ZwpFb5OnKeyKnEdgAH2oNOxatrcnSVmtpWKs1w2LyAM3jIo9AwOvZb8NtbxtNTtivYi
ahut9nS9PvVK6rvGNRwvNECOXpldpYo4pd0UFpB2gXZNkBb2qyjUg0V/gcfZt9MqUvP+0BDhN2mx
VuFFaM5Nj1WZGhCSsS161bbFiNWNwaNhJzcdmj2IWz+Vfe3x+kq3xhcyASZqcATnLg0spj8WCr/k
GjvaNN0l+aMrmQ/sT0ZecwmInHuFUMiroegDlYtAZPKWqTejzH03FmglcbeKOWQ+nuiHHt6pFgtf
rd+LqgkNQBppfF80FUiRYHoddjRVcXLNJlL5lk4s6HHY+972pgaUfXXUMkijmld2rzxAWh5TwAoS
PVS7am2S5krQiiBrNR0J/EjgGaMqLw9o3oyQhV7rokBafEovCmM66coA05sEdmMceZZvWDJFJRv3
KjFOUKDxhRRBCbFgx7kG/QfeyOKk1/hME4tiuCKK84euAZceAFFj3R4sjR+41HylN0B/EXuNO23l
AKciCfQWSyOdrePyte4WJ5Epe5eVewaCT4liBFzMdKquoBFsegmUHrTE9Qetf2KM484V6aPNwdYw
HTLXRBVevoLlDoIscar7qTKqEDIiz7YAle6AhhOTn8YE/c6JZIe0VIjPBgsuFaKd4WpUnNaHy3dr
1XgXh8Z8mOwqGuXsTep3toZigflOW7mjCQ5WW0kPgRLaMiHsKLkvXM03VHZK63JftvBlq5a8E9AV
VYO9L/TkY8WtNI7iQn8zm8r2XQe3yzjaxpBHmaieZy+jbiQsdHfDCQ31Ek+C7bA96m+XDs5NojxC
0PgqMeJ7KFRfCYOGFnUB8VCnu8lSN30OX0WcGLj87JTcqnGzLimPlCbe2WaxbhN3rdRYNxjSWB2w
sPh8RRHrwpB+1YM+rjGDKX9pmLJF+/LtJLODlvEhcJve8VheD9vE6S5rRd4iRbVOamflpDD84L20
FCtGyqYTqxwtyf5A+EsaM4+7VyVdj5Pwimo65EW1s7LrvpCQXHKPxgAtOKqFmqpsbRUAzw57NOZH
ZD1i/mpr9G7g/L5MC3Qz5/bRGer7IobBwmuxRwS0ZbJF/KJfSlu/qxxto+s5Wv4647Zva0AaA91E
PzkewE1Z0ZUiS2TsBApoUMSB8gO7mBq2BVvKxo6HyLQA/9aNAOpSoaHgqRuHW4S4cKRbkfq85ro3
jhLsU9y56eL20o7JHfpT8CwCeYyhwR1ygVz1o1RbfyrlydCynRizX+akXhBTBilVI9NMt7Glhr3s
V+YUH5GgjXjV+E4L2Q0BNy7J4Qah8FA6YN0cjcGvOwuq7qO1y13TVwsDUkL2o0jh/RvFdiQwq/jM
kIPxJSIA6qJrtYWiRcE77JU2+Gg23nY2rn58Cd0ljyaG7yratdI+2JIc1QHaDSO9GFUWDd2A+6qg
+zRljqeMTZDXxgsINP3Gcfd9XKwAtqJ+MqiPVkc2cNgvXAU8KQ61BPxsZPPlllvxqhlhIGsjfeyS
UvOlBTGiVon9rC2h4jXcpE6nhC1oTPvB2eGlKTxKIRCqa/mFCgklmYFanl9ZOZSxssZAK1i84+YV
OoT9wap2slBvR7cPoZHkKZIEZunAmQUXnVpzBcwJRjC6+GTUDzNC8mCEu6ammwE0757RIDCJ1Q4v
TRrotYZ6u35K41XC0PJGQUWJiKoDeN0rU74VieqVk6Z6kzJG3OJwhUfwVAkaDZAYtZsOsbq5z90Y
z2AC2l8n3rgWmERT8cwNwPlRSo2GEu4TusxA1t/GIWK+2Db3RMqn0r6c8sQrUYApyVYT+LJpC+JV
iNhpNQkhOOYNXb3Ss2SnltWay+KiyPWozFFKmSA/VrYREhgHTtCAQ+N1amfeCA/BjQ/QfTuYWbea
Cu2ZZ+NT2U7rSULqNWaPqY2V7FU/BzCJ4JkoQESi1nPvW+034FHvK3nT1vFjY3YesaZL9Km/ddV8
a+P0brDRohzzu7Yeb0pigTPUOtJRPaqmQgKRWo/I4ihe57jvSjcciKMYnkYV7sVDHU2qDQnEbFOB
mc6TkNS7GbQqC0wdKHrG1GQNwJZ20dpgUqZqYnsxK5PAZUPsu2iw3TpZNuEoAjaI5u2QkuoUJ8qw
goYabndfaxu3hOLQKC1/bLq1ZT6xJGVA8xUHPrjrtBJJoE04YQPcRr+IofcJDbZNapYe8ie+LGpl
MzlIMoDhsNsxo2w83hSdh36Yp7TIrzmFEzE24xO+y4i0dAVJhIlLj5QND8v4aFntwc3foZmjK5eK
k6ysjG4R+frj1Jq+kY+7xs4gaYe+HXDOJhtFNfugY3F2M+aiXhsclqCq5MpJmoPSmgdhIKcmyp1t
vFe17qU68fL8Fl0Vm0IWG7wpnoHgiODB6lkX8gmZPEy9hQfmwsuxxa+0QfwtDKwWwpo6cmUcWrm8
U7IeL7e9l119IPGvunAiUPYFtX1ZjDkauJxdp/fvEtkI+0bJK7/NXoT2rldod9L1jQnH1oHemXD3
2jj6iW4jzDR9MDDsRppGdufASQExQZpE1J6CdHywbX45UDxLVoNOojdOHa+rHiE6B0LwbMWhOgdy
1mBI31jnIKzWvQJOTtWfkDRlY+ojnwO6chqwpA+pLT0+mzCIPEKLTMu6rWWDqAg/Z4bYZiXs5wDZ
Zk14ssCSSaTOlZe6exz7ew3AJLSY7XP2UqrlQ0NZ1EKw0GvYQDwZ65dDjm4nBD29io5XpCl0BrSv
HOAOQcCsMRMwG04XjCXBmMKE29LPU/dhLMej6PGAAdI1pZo/VWlYWckBSpR+7Lyp3YumQp9tB7hU
NBTAXJbWJdG7XZ/R3TgmT0OZAeGgmb8ENVcOg8Obc1B30rrOL8ppbG/tzFVWE7QbhgoAgKzakioF
V57lMztBXtApS+tXIpGLKLGwt3FZQabe1SnoZdE2vMK7kQStwq9ZroBgDFWAR3SOQMBDJQclwXsi
3RZepYshSwFBN9tUQAJYIHs357jqp8pq7xyczMBypqhNgZxEJQEERgMoz5V3OdgmkrouUj9Feu+S
8sXOk4BYGcgiKrKaHHvT2+1Vinoz4Gj+NDnWLwuPjy+YlUaxTV+gCCv2nUBRR9XaiOr2pqIwqVzD
y4xUqw+UWzRCmnCtiaS/6SZrqwyW7XWzt6jIB0MWowfM1hUUCSfuAdRheUlem/tMncZ1TFseGkYV
1l2ZeGnLTry0ob9oceNKVdIE7FI5+h0wHTXXdiSbqHUBF9eFdrPh0GdRj+2dbVfN5BlmpwyhaVDg
wBTXQhmsKIwEUBWrvitQzQqUnsT4+jG9gEBi/YR+vl7dVVDOlBHiOw6+/97uEASxmqIRocP1g9uv
6CmSgHFRGo9T5zqRTWjj9VM1+C3lBgoWqfqoukhhdpqmRCQzxySCs3vbqWkeFpzWQU4gqomMc3Ec
XIrYTSFlepRTJyavtR205UKm02cFAUM9MnJenTa144Fxve880wKbphd3ZlLsOU8VcMOp907bNadG
ClTih6xoQt2ObV8X4L/AOhg1gt6s3TaDy58dQdgxQbcBiKqRM7ihtMqehaA2iCQd5VlOMg9jRa9C
CHppfkIgIunxPLNXOrLsBElZYlxRRSa7Fp2vTyhfyGvmVjD5MiN3Co/5tsmk4mmWxbdjVbKjRCyP
bIaeN0eBNxEpkWm8zXRt2hBlpoJC3GdfT7aTH3swx2/UbtSDfqgAVnXrKsqm7DbVxgGRBSjtOTzz
WItK0yhUr1MlGD+QQL3IlVJf4c1NViPcqp3jyllVWyGJEekT6kthlRBq+5AkVdAiqFOkiMwC995O
bLBHjwnfwYOGl9ixOVjqEPC+OK3ID2mdIAeDBGuJQJs7RA1HZNZVBDOZYhyE3v4PR2e23KayheEn
oop5uJWQQLMl27HjG8pJtoGmmWmmpz+fzt2pfVKJLUH3Wv9o7Vb+toRRi6bFSOQ10TkZKT9i0ws3
vfbcDw+f/9UCv47jEY463dYyu2qWXm+XjI7hfo2YL9qrBUJ4ghx5diFRgtS2u7XsmbRxoWjtS9q5
/WUO0PJs88AqrWfH6XtTGFFm+AybtrenyusNv0wojAai2yIH3O4xI1mOiuGQnNch0LWce7lgauuz
7tx2rvdPH5L6Iu0m+SoWwIWqgldpjc6JTTQHW3KbcQ3Pzsx8aFihpoQNR03C6i5BbHBPZGOeyScc
7r6hsn9G7SCzGcED1dISojEGFABxvIFlIADSuAd9yRRcmpclT3emZu2VZbqR6fdTSNlj9mdMRT8y
883iZleLq+HQa5ydtMXnalgXRw5lzAla8lnol55o6Q2gGLDTMhh/3AU2eWu5aaFHRgFC1yDAqYLB
/Fc1ymTeVlk37h2h+/nfKW1AiU3hJHu/sdIzwjaua5MzjWWq7apsq7ys3AVVYh7n5clRDUMjk5Dh
Josl0/a+6TX35vWeehdPwDm3sXyuqfp0uoD1eFneXJklD33kCrTaOnvvm+Z99MoT7+grhX2noBz/
LPb4YmY1n5PW7WUh4qlTce47kZOax7oa3qq1vhhDHQ+ZczJ6KX8tHDpbTnjUzvoCYaH3uzWonavG
WP9LZJr49lsB9OXlc3UebYCgMZlZb/XgsIg+ieapk6cprZ6gTI9Mqud8KIfdYBGXY9gHrWKHDgrn
WjV1PHH4lF4fitZ5VS11o0Pb8HFbr5M0v7RGskP7NPmOKV4LMlHVE6hU1mlyaex2O/Eh+ET85ebP
r7YWmTYtJlbY+m9BHXfBQ88YWJuR51qB90Sk3PBqq1eCov5ZZIN6JIWXVWyB8drlVx3QiOx9qxRo
hAQnX9vV070aQGWvdv7SWscpf9EDZihWyxuti5tG3Bwj2zrFG3H8mrNuSm1b2fvMuY3m0RGfs0Hf
2N2bzn7+koMYWkjyeOx0P/RlFUrY9EZdhQ/W9J9TrmBoLHKSu0A+8lxuu8HlVotKl9iWoAJ32TfB
bx1armQqTL+F/5qWf0Xzr+RdfhqDNT2efQM8mcJJT0UTqFWQXGXOfdLoJxiX7bwy8M5ql5TzoZ5o
6hiS3/oQ+/XFAost8k+8sXvu2rDQ3ZqiZrkdYUpWrtq5ipX/pyYsLE8vAuGZplEWy827ik07Yp91
HivcqEEYnASJ1UqA57tfELpiHefpr5rDst6n+aN8bnZONLH5ypNeMPN8D+WP+WzkLCMjI/FwWTdd
/SGa7OB0b3TabnNJGaoX5e6ZYcGxvses3OjBt6PAwMRb0NxF+auDIFui3o/9/ODMPyq9aB1cQ2hP
H7rBo/7LFK+FUHu3/7QTLufqjRyFrQ8hGSyvUr9Dkz77dXc5uz/J10XGWV/HpnMKpjPDWb18iOre
e9+J8wq8IZdTiS4/Ca5zdispn2z8bb2WO7e5FxOXbNZvJsc/uIRjpg2zcN3yRRAb111tdcZgGY/G
93M+reaj9H8L45ka+tKO7wFE1Cjek6wlMaYdSz6IS2bm16Y0v2yy/szSi9eOYtjuvzWd9549b6Rw
NuTUfnFuC2YzIbdkwLzmnvhJgiqFwB0u3Bhmmz5s9yOnjXkxo0DniTcz+Oys2XESYThYLjWSydz4
pYY/Tia2Vv8DMivFx1y858OtLF6pQe7+j+OfdDMm/3ADhbIzlAmmdpqD25I6b02enKbV3bk2V429
W/LTk0qyHBj91Dm6xr9G/bREe/Qs/ULv92ml71P1PhdfWs5qZPwKIFrZz+eZAwGz3mBRr65HdbZP
g12Z37omhPs4qfFttY6uQoqydtfWjQvnNgHrat1OtP4ONDI05nfkSYc+/3TGw1NooFWbqhrDvMz3
bXEe5p/E/tUl+6D60fSHrl+D5M1uw3aBKHWnjbPaO08757RaLSLWsKZb+l1zBPXkREkkH35VnbKl
PWUD1HqyKUd7DxYTEtl/oEs7EiqevTYuW//I+QHcezHEZ6LsEEb6aDIJdPawm8mKNaY5XGSwNduv
Pqn3ZoY0I73kldpIKNvcnwF5GS3SvbRiSyKG+C3S72n87SXpdizvSxDZ/hgG3j/+GZBq1iStv4/W
rZzlNtDfaxlJ622p9gvKt8XTtoax81a16dSz2wbMpfvWZLCxjYn39j9p9DRBXDROHAFCMfVfhfmh
g4mWjJbpYoS5+qrGMTQn8tDgp0aP7G+2Jz1HpmGlUav91+d15AB9uQuyiwUJAjz/aQqsAnxJ/9uB
raziGgzfHOb7RnxQax2PwdlbYqOfN+lo4QNQkaluwYh+zyx5DFvuFATOrrohI9hwOu1Gg+kvk2Hd
fFnlp24/svY3kpdodL+qwA4N57YmnyzetRZLvo7hpWfp9dV2KoqdFpCBIl/TIRyx7bWVzh7mzewD
DZ8vHNZubs051AK8f1pXsZ3mbr/pc3jbWR5ap9z1gyfDZrKu1tiVexb318Kf8Xp+NvwCLIUnnG4H
w/+nCcDpJGnPQamdDU+eZZrsZv3VIIq498kMagm/16vEDZUgA6xW7rBpaoL7LO+DumgA3RomT9Ov
k02gUjW/2IurNoEHWmX5VzGAnM+S88uUx5r27Q1qg21bNzwq3OuldkhaHcavOaGii5A+7ANr3RKr
FipvBkilvruv9v3KvGOI13Yxzw00BSoGXk0z4SD3Z2MjveI+WZ8TQseNt+T7LPmbtQPLMtGJpiwe
02x9jZP3lfs+vrIFhd2iGK2MUF/rR1vNYaDJeyZ4J9G+ZXTKt0sB6jBcJ7aGzLC3+bN+hMH1Oq7k
0uA5yWHQBCMLKK9/tLyGRwJgFLgsXBXU/yi2fdGfu0TfBmhh2rwtNmUJDMZwKRjxDftGIsm0WSgd
+VJu9tdbggk+zGnDdEES7kzIUuokQOcyWP/UrJgTuocxOS+FywVQZZB908i2re2QsMLuykvvd/a2
7Uvq38x1PdUOh5fRV9DFWhe1gfzq1ubaWzyMHnnjTtppEc5mPxLFgKyi8K+GbH8Na1pux5R4QJMF
iZXlpC/+iYuaBZkZjeaFnTO0r26SnTojuLZFcp34HbWJkIigPJQkLXtTf83m4l/vDSfkQjtVdZd5
eW/dieDTXnmbUen5JciW9cV0ZfdwpWNtyK0/tclahDrwJjKC2YnWyZJvbSpu6di7XHTj1c7WY2oG
Z+VRApIGQ30vUv3FTtD79MJ4OP36lg1dbPvaa9BhfApFo9kR+Dkdu0lvbwUNHNvOlIRWFOq0Pqt9
x5VVoKCAO9T1ybz1Ks32vddgDNAB+HGGOM6Z0ioaz8aL6bw4snqpGb8CxfyYPM/aejXOMinkFu3E
t+FNUat/ra0fBuBH3vPosv8GpvZQY73z2eY96zEXl6Hw9m5SchJ9JWbk5yhES5K61HANCKXuL3pT
AVJGc/4yr/vhmXvfEv9UPXL3brolwjNYYtlxIo/JZrac98UuPgcP1ayj0ANO/1WgumjTG5FgWiLC
Xn9JkmKbi58WwITnZRPMH6NBG0jGxk43GTAoeUX4qKi2cyUwIm0+4tya/yHVZRxzN+NKPTYfytAR
lOf95OKjFacnrbQGt9QJPY+BVtv5860tXub2PhvLMa0fUsVBAjYc5PuVn3rOojxp9zwq2qTvkNHl
VLjLa1PDEpbR6r9n1rej1cS8jkgy9kKvwlUCDEQa++dU/2T5fG3ltC8NBG0ZSo4JPoY+Tu2s1QWv
w6kk2VO0/b6oX3yUaM+Jv2ohq/utkfCDK9htrpxVf6z1zql/1+1ZML+10w0GMVTrPU0vFlrRtD3x
AU5Oijjv7nsnrYKv+btCvK5rslnYYx0tHFTsOVygL2N61d27Z1wT/Tja52X+Q4GMK6O6/VnkH8vF
6KHDNa/fGNSGJi6N3Vp99izQwRuDijNdLdQdM3GraL5M8qhqE7WP77Jw2NvG0LezZwGy7bX5bw7b
2FabbgiHyoL6URHANhT9Cx0iYa1boPGxoQxetj89bH+3/qoFwgCfZV5+WcvOm8/LerCCNq57a+P1
2yL/yocJbFBuV3jaCsF37v+IvkUlpm/M4lgCZXaflQK6LA7GEDY1PxeTee++6BZjdCM2rv0y+dEE
FCvIn7DbCbS6KI/tOO286svTYzP7NySv2YhB3ngJehUFamdoYCtI3IpDD2K6mtfOLi1o9/IA/b1r
2w4uYu8lxA8C2Ukbxi9jaGEl7I0xVqI4SzmcgJL2Sjdp03Tj2Vy3DDEpqF2SvUFRNCTJusVx9SjE
cuR51KNxuCxMTKP5k5ux7u1HqtjpFYrbaS/S4lxkzRa/nXT/lNN98CH0bgGjvMxjWzUQFB0qOlvc
Eid4+NIM1XgqVjhB5KRkLPFuzF/gnG/CbS9BcAJuuUzN99AG1zo/SfMKyHJP8i7q5QHidVv22ICS
XZGDAFdpvKSHLoCGdz2QJR5NYJuAIH6nP7hDfkqSUzm/I+AjLUIPpU544fiWLVfN/2vKecsEUpkG
wmNjY9h/R1HtJG/kwt+s9osYNs5ymBgK6hSOPNKqWHSHrPUuJavP4L7WT/bbL/6ooBo3ZubPl5GW
t001t1Eu4dyG/DMNaNgmJUvXkwdJOSQNeN55ccShLQRNtWZcjwGLsu7lx5Ji+8My6ndzdO85hsXc
rB+9zSI0amI/GwbU+bsTdP/QUaL+QITBt5sfXNEcVl39Hvxg4WIdHomN2K2yD+6ix/4T2Mub9nXp
hqiS+ofbEGadwFFUVnrjkotN197Uz6e66051l5+0Eroq/159n3F0Tv6sOW3HfXpggjlpU86nOYXr
8z0k3a1cRaj0JrSV7myTWRvY7KgUyihtdLJDUg6xWNWjnPN9B7K9cVBsnIY6lfGcFQ93ycYtkk9g
Bz4A4e4si9MjMcqtOWhbxxqn0Ef+ZK3lf0sVRKrQD8E4g11mr+M4/zcZ6uEt1S6brOfYHs38eSxH
O+E4RJ48UT2YMcu8qkIcjfSpC3VjBvDDLNyzSlOUhvO2K7IdmFI4eX1EtnHoqycOuBC9xe9ENIGs
srtDBZ6ZrHFfDfxkQt2SgUwjzd85WnJ3/PkHbRZIKbe24yF1m+knQJY4WL87t/jq3GGbGN11EvY2
mYLPZEqOXsIqZCTbtEczlDbTWQ7JQ3XTtcRO3LJrr112hh+OMoiTxOXEVuVBDikuB81/1DrarxS0
XVrVlif0RF7QPk+13ZS7gL9WudHy5MUY52jVkDJVxj9Si45eJl9A+XGU1WjqDK2gK7j14C+4OmYZ
XJ3eujYVVHGunwBYGlQUfQTG9LuoCpx2DZItU0GklLehGiDvtecYwmg5eWh75l3q+ht0BjATiJ1q
7i1nvtg11OPoYUV8qgmCIvjta5xambb2mwwpS66SK11DyOm8I61493SpkKWw6HlJ6DcAssaITtV2
jBv9WB+pk969sTkGafdXL/RqYxPquGr1brLTUI7NRXPze7s0qMecneFLFksrXFHeaJkFsq2Lt1LU
v00UKg7D9Ji2MzdxcavbbAf6GE4dSTKB2s+Jdm5b6+Tn/XFy6h+ZOU6c4kQNk6CeYeys/Zg7r7Pn
jfe2Tx9lx8AoVjMcgr+aObYcufWhoRk6po4HuBRULCya0duZZiMABtwtfwi4ibTYkmcTrHxXTA7F
P9a4D/T6mGr2bnBQrs72m2U+hWz+uR00dFs6Kgvk7wjkq+LXirKNfNSTowUMYfWTWMt59N3F+mPp
vArr/DOr59cwGBvX0XeiTmO76G+Lk0ddYFz6QYVB1kT2kO7rXj81AVrwLntAVDwInHz1zK4IpZb/
LbOei2q02Qo1SA9lQ607i/s6Btqv2UlIsJiOo1DqA8ZlolLivdHSXVGkzk1h8rsLrerPtoJWAWBF
6zG8lJ0BcFtWiH37MBDZ+2AXxySBxlA1g5bjTmqDvgIdztqceUPunj/dsoZQBjs4tm71K/XkzibM
oM75Kvz1zFx81yvvGwpi53bBze2ac6EPkTUILDh5CJD6kebJbmiNsKbh3G2qvXBlaPhQ+vUoJs7+
8thBHyRunQI69C9aRVy8tkDMAlqYpr5fSSvx5Y17vw6T1f2lSnHFAaCHVpnG5mByX0x3r+OSozHl
Y9GIyDVRwmaWdpobktjrbIzLHoAMmftbqc3HVvYHp+ni1ZP7wUxjC9lc7wUxpio8kQY/NSJGWVJA
bTn7cRrAqt4he5CxIvQs/dtEDm7JyGgv/Uuut/esKDGZDECM4jvxNTRU2DmZ87JxruAg+/euNHkA
QJRAJkrcL76uLjPfAkqbfQ4lwq9LcD1jajqRsOGRm+DWAUIN20YrybXp96d84r2c578L1ykamt00
MxkF6YdOAkjStxcy+Pb1aB2bgYnMWD/wb8MXlvtkNK6+W++1tX7v7fHsD96m8gZkJeVbn1qvevBZ
u9khmP2fqqDUbyx25LoS3VrCxkr9HyjvbjJ9gGCPWz1YIxQ3m5E86XUZvzuFQsoR5VdbIqJpxro+
uIW/4auIA/5vH+CrXMkfTZKo8Ffks3b37Thd5Cn1n5aDPLguQ82TXffcfTUXHxmKUkTQsOT+Uw5U
eKdSa/dNRxov9Hcz5ghOwCly+5EqvDu5eyq5J11n2Sam+cIOHPtyPBTWwC/B4xB0N2xTC+h3jwfE
5nwS7jv/Rvh8pTKVf9aByzyYbW2nQSDWpYdEVvFaFvnWHcy3WWq3ZU1+iTL/Fjr5OJaK9cm+tDpZ
Mn4G7oaOmfqDcmvVZrFJyy7Kde3Qjx0osfktMndXudrDXFOxtc3pjAMj8mcrylsZKce5BGjSGRyR
BRYZBiCjRoCb/yyBFrosYbZ2KPKae90I+wxpn7YcjdXecDGGI2BCWlWxqYK3CZRA+M27ZaOItYtp
W3j2dkn/G4trAR5tOaAvHMHdv36YwqfTZDTXoykYrPkmzoR2x3kj/+n+wj3joL1oeKTRX/gWDGkd
Id0/IQbhwJ+035TfNhsJvltx8F6wN/2oXou0Fs9N78QoLqlEAu0enZ9qXMqdVkq510EsezxMgU+D
nU11EnWv63Rb9XXbIh9MbBa6nJ+TiJEtOnvIU96mbT1ZZ1urz3pvXLpmehrN7ZCSy61XDOj2nro2
4wOWEcS+jO3KRb7t7aFV/1t97S1hnJiej0DdRi6RF53eHED3tlgNDgniMl+rdo2LFmlN77UdABRo
20VVh4ry96VuL0WVnIx8fCv16uCn+V6a2hvcUewaA8S1HzV01W3kSoASII3n6Kxs5WFBhb1ZRP3C
g//jJ7m99dZxjE0hjkPGSaKsaya1q5W375omD6m1/MDkPYW7jI29b38FQXHzx/YEgoK/yu9T90Xr
lPsPrVBydCAp+QvZGb0syCLf8fRfoyzdZscBayDdaWV7zUuHnoIyQyZWjU9ON/P9926w4dPtPDnW
pueeTW+kQ7hPnyxcH5AUX0LobvTRz6/JWrFO2TVZIY5Ly6Cc6vMopXXrGE/e3aUAzpyQzmk6w9PS
fBkpWoMF+iaynSz0Buu1gGgk4Y9bdSlvpmZ2+T1Ph18OorVL4tTynCEuDYVYa4whtWMcBVQuVJkC
ZBpoRtxyMUoNkbewH8HsAqyTMIkwfQFyll7bhkNSWv+qvHtz1qU9DNoAQaphPcOSk60F2XCWBjk+
dW+DpfqzQy/73imGbl+sY/BfVuKomIegPoz4e26GMVTkfHMKr1Ov3orAoHVx8jSUA5obizaoT1PT
zYfW1oe/gwlJmOhlebY0kX84ec5pZgkMLkGNB4YEK8rwEFT7nIcjwlSJ0rc5ChefRZiAoW5GUx8O
k+3YqL+lvStlnZ4rfyHrjCT1evRRxRXdX5tlNmtSJnDi32CwKrRCAfKwJSqaQTa7ZvL+9COGstFz
uVD7NmtuwTxNGJ5a+S8XzrRPi/Itc/06WnWhHcwl0UllzjKDWpl8mQla83ydGANmAgszwhVBNW6P
1ui5mhGTQRZYSdhmVXOustx7C4Lq3TGYp8hm1l8xPCIsCaZvsUjvaLgdQSCtKiBT4BSL0p93/bMR
0DTyyMwztVkXf/y92EIelJc2kfV8rKD55y5sMUldh7J867IVULNCqtu4tjrUfZMcZN84m2DqB3wi
9k33xV0T/brNegexVb0CHWFy3KKvkJs+VeO+8Ioe25iiqEnX7Zjtor1NLaHYYhIkF9d8nj6LRp2E
ZlKfLb7EJOmWs2fXa1zOq77NVz9Hvue3p3ksWJ40745TSYZZMepn0v7ULSXI9uAjuTiaQI9xkff2
KdE/qWEYtr3qH4UurXDy5yDyh+xFoMk9eeawBTbk9Kzd36rzEGMrJMKqD37pXhEH4O2Bkecb1Adz
7Kvkx500BJDKbvZIWxgo+DwwHmgW27OHwQVMI28QjLQ8wy6BKImj9gaa1H2JkgmnkHtY7LR6Y6wm
Qk8kO6U5Dwxi3OSVz1HpRLmmvfAVI8QfIj+YEVWv2VGsfiz89B2f0qezLN/DVP2q+W9W4B3InVmO
/bq+aMt5sCZnk8zLtxD8iwhiSJ8GxWQmqe0dgt/NWPIwBzaGfJ18biyXKJhbHD+BPKLUiDwHDMQz
DpL3iLNqq7X+OR0ebW3FObFYnu4fjLLVaWFzorZEBLJ2xsVf2oUDdt4USju2SrfRV+qnwv7ofJ7B
BAWbL8xLpsO+6hmHV+l64Nzuc9bt1bEv5bBXSn0/XYVjs0ZBOYVqCaBke/AZqPIFrcycBEfJqdsm
YlcsK6O+YRwG1F2poc6uA4TYGEbUw/Qn3oU34SDs4jQV5aHCWQOZPs1Pd+ZmknV1R1wU47X5FqBq
jjaCGSUOkBX6iWLQIXazayLR8XgL9AtLysb2cPU2mdgtnKRpybSnBTVpfJiV3cmn6T3gJs5y64AT
YzviKutU9189OB0ZfeX32Pxeen3rOxN3jR00WH/HKMCHMCII0ZKXbG0/J+M6ukGYqPRgB3cPsTQr
3alS5q0EwvHAQVGhRZ12G92ck4sJIk8gdATxwQmYb5lFVlU54dRO6uapBerA1/QsLqxZv8welgAS
TcpQ2PBWljl9lCQ2WmV9nsb+jP8cCDTr3KiHu9xYcFNwpMw5pbJiIkwtNKCQa0WrLEhGvlssJ0kY
KPHld/OvrliJbB54vcp21fCmtvW2Uvo+y0mU8BzzppryPCTtW2ZXD9MCLSsUpQpj75FUAAxrW7T4
tMDagAtYC4jZjpy29R6iVogONSfYZuP6u6xXpG3SY6+fmEsq5ZwbHSUfxxP6nCw7czrSa4w9rBi8
AxLRM4Kyt/+bEoGv70NZv648tviljD8j2mpEhGlx52AR9ymXh8nw212RVRH3+s3Pm6PjZQ4UUqog
Iu3JDd1BxrmLNnJIy1io+bv2uihFfC3G/CetHXkazH7bCOulYnsYTdDhNmBeE/BjHXrhmYV6Ls0/
ibG+BpVgW8pfjdF5DeDMwfAMfnHBiCkn5L6Lvp7TBPc1gmtW6Qpyw6l6/xfW61OuQ+QZzmFeSKDM
ADHQmuxXS06PTM6gEYZyQ/x6QO9AfYSiicNai4cOVmst07uJVm/wpinOzfGoCpQU9rAP/PE9UPLX
uo4PjlBk6HWJfTidH7JGRuX6wB+JXOqt0EFXRUN7jV+nwPhW/cusvRYnSPdfis3Fse0oMH2QrsE+
ykTPeAY4/1zR//LN+qXpSGa3KzqElqeba0KpaloMfTzb/THRGUqc9E2aCUIYCU6tV1Ffjac61U6W
TROHPZkPu2uP3dx/J3Z2Gkar2yvbiOcm+S1qtNd6y7WZZs4e6R0aWePVKdw0HNXy0hqtgUORIgL0
pQz2aIZs5aBXmKdfwlkQN3hakB5ySrsimZTjuS4m97RmMr3LKUCOqnp7uNmuKLaWrRI6BNXohpzG
azzUhg2c32hM82MeC3NAD4TslGqNFwNSoWVTx5CQ1mE76Shxkk/HWHCWyfpeL8V7MlO3pmr1HxJq
92tJ1D/STV/XGRUDIemUgU/9qz8u9ICMWI+Ewj5hGWms8do+Qz2mnJW0RadLYmhwmBZWTekbMQbx
v75MXwriNdI8femz9aOZe+y2ODktk7euGlwaatqKHyJ5755fmjsDCysYAr9HosdvCa2h1rDj6nea
/GiZdlzpRRQYUl7teWExKxtUxLW+U0HHZquNtBqBZXeF+rDcp0sZJ4S9olvOgy94QXwXS4UFoYRC
LuRd73DWdbbxMo3rn+FZ4Zta6WNx1p+pr/458EOIH5yvVGdQFRmmt7XAsZB5iIk0r8wxKRv0uTU+
wLWqyjhAhB9XbHwpfZc4p5miVmqViaKdS21ft7l76dzkD5fmpdaGQIJG+z13mHCupjHanxz3zbbs
PG+ncV4hD/e7oYU2deRj0nEoevU0znt7xKhoWlqHmAZ9IPf+snebrj7XCt0UBjNvM7EPf6+Fy4Y3
V9OL6hctyutlKWirmavvekHtwkkO8YGNurhYJauRMdZL7K7LcOo4k9kd6zK0nbQ+SLfX/vPmZIhW
lteQAx3TJO7Nc+Hg2GhLFPh9Af9N4ca3chOssgpaoUsMdcQtMoaLYiVdHFugFxybWC26zxvo9m8a
keaHrihe5dPMIPw82af1WJ7NpFx85PRd70Rdvi7y0AS8/lOQLsG27tPy0MMNJxVP76xpKABLwyDE
clwy/6JaK3vxaBLkbeKt5deoSKkaRfIW+PqCAD8zQDPBVjFD9AkGFQ2/aK8Jri8TGt5PnIqd06Qy
Ymi10KyqI+kJYTKm/1X2eNQGNEe016Msm2eDzoBpF7Rj1Od+hgUUZ3k31LeurD85+xGwF5emmsHG
sb5NKz06qsIcVV1EJa6c6dzePz1ySwhND3wxuEmwFk/rLwb2iRJot+SUwiwO9bAFcWy2bMsdWg9q
/EZmOSouWzw7K7rmHITM89qwBHWsMQfYz8+JdvIg/XTX2dyvPX5AKwHILGN/Fl+B5b21iYE4u/1U
Mun3dcARTLk5pDa9yG4yPwa/JVKiLj955UCudZfh2TY+paG99kiGiM5YUVIRJxj8I6iHP6E4A/J+
wYW7tofSW5gd/degtfZOpW55Iv84ndY/ER0G/sw8EEDw6bXVJ+zzkeLujXT0wwDNJmjxfPLz5IQe
hCpv5YBDQE9OsrN0bqaEyD7K4aqNiRTh4VcLQtplrX+KpS32HtBqjGU2ublp6SCnxEfktQzmkPgy
E8FGEHu19fLivZBoe56H/14zE57mOk+vbi+GsGJDCFff4LS2h/W2au0S6W5GGmvCE/k/js5iOXJs
i6JfpAjpiqcpSiazJwpTiZn19b2yh+9FtcuVKTh3wzpDXx/VxBy3uV7vY94F2A+q8r3aIXXmxKCC
EWXaaV3lY4uPE3HSqZJtEYo/KrBFfFjVXSfvqgzOxgRGxfCoAqKt+UXBkjlj3cXx5JRNFUxp+m8o
xFfL9RCPNO7YB4plqcqtP0ku1Rgnyr4bMiLpYa3eErzKhWNUb1Tto3bqoV3oDjUkyc1nkiddolKn
0kavFZPfMFehEJe+2dW/g5H+FIU71Z+pIvlqhxVsSC7mDfV6pwAzoQ88J8dOOxUS83lOyip5qXR6
gT+NutyGmFyQDJiFF4PgLSGq2W+Jl6Q5808+bvJx8WWkuLn/tzTvYX1jBmhxvya926M5WTLDtxb9
NSS3MnMOah3rwoaJFdOekPA/oufeqrZyM7rsjPfpVjlzPLgobvti4G7FIQ1TUnOSCNJHs4+ma37N
W78cf4009AcUq5W9VZpxF8vozMZn+xhVC9I/1bmPiHuiurYrHQOfqLHD4aAeWLkq4T+fuc3I3jpT
wSGsYIGDTkbl4ZvoWGn9braw63FwEf/tvL4YEDDSXUJdaJqlIO6GQ8r8uraHrn1t5/VZMzHEyf3n
m6xn55tMg36XCU5HtFMMxc9tm81MDdvdf8K+I9RUPSpwj16uXL8uGs+6WeHmDZoHsKp+NeTX1bhF
0w4ugVOqYtfz5jQsL60hAWTpZxlPZwr0D6+IWpxkBCRstcII7O+W5G2em7tYMY6NUXwpEQWkMEwP
Q8W41+czic/0Xouv3CCXPRZBNXxZZvmhStIPPZNacHQB1v8TqtW+tzs++eqY6/TsCVtMzdEyAete
K+AD1SJ5zCJBgh5vhpQwl+6urigbOEsbpsTLaMosWsH9FLypaEu21U5uum2vJoEhwVcGemCv91a6
qxy4dILFuJS5lbl2drPk21yqAdLYprQ4YjhSVvIXBgjjq/Wlk2ebF443EvnSofEE9sYi7rGxrdJH
+U3iKDo7duGTbiFjjDOmBARbNivDbZh+Zqpn0VPsycCBK6Ct1MXDPkeqzBLKzHiK4SuJG6ScF2kB
PtJH+6Wq32yhY5HxJNbJsnUJmzhtxTFY7dhgO2j8HSkIkiSQu+Zu9raXFx+8jMv2Ha3kyy4hIJUj
/8SEoptC9HpRtxlfUpW/y1x9eqT+mjMP+mZ4H8w6wSkwSHlOt5kZhAaVvC200GVO244thkM4F4Rt
s+NsloyurStMpqQkOmh96Jf9XqvC7Vylb8UqPwgau5F6tybZ20Imtay2W8o133qmnGKDml5CBvDb
RDN8rkasrgKTifu06NhJPixl9GNo9cCNN3NrpbIiqLNh3xN2D59B63KnjcRzXERmZkWOxdOrlFTT
qVo51ydaozsxpBqqD23xF7UZ+CBpplpOx96uwWs8o4pL9a9iH1al9YuUTTzrQr6Wrn+TbB+TY1dn
Byn/a7h47Mlt8z+5e5cw/s31oqrjtsa0ViLct34X9yTkhuOkG9eumb7lhYorMRHVZSCxgTXTAVnr
hNdWZp9behHE5aAeNQpYm4tG2itc87tsj/dOsvct1iH6zM+CL0mzJDG8qLquXAbcH0l0DOOj3HzE
1Y+icZah62JApCFnMVrwCZa7Vtynnrljqm5LjeawEpUjPlujrySztQ2z35nHu4bUpq+Nj105hEgd
JMZq1C00j6o7TNWThnrz+L+W4lzk07+hza+jTiKIWaYoj5Oxr1QIDOsT2PeJvASAKkn6tbjCDP0i
d/MhrL4b46cwz2KiOmMVR1pEO0Wox1SqbkWZUYazTqPMKzmrp0+tna8NceJhal/07m7pyK3xam+i
tPTtPH1eBumvXoAGhM1PBEq84i617L28SH9JF9MkKLjLVu2RK3FTBg0rrV+MaJqcTqoOat/sjD50
CQ/uwgjZmpWow4YIJWOpYfuEBzedTqpYZL6AlQBF6Hvm5VkKyRnkL1Ed2fpNpCHNv5I5wVF7sTLe
F3KFmki0aCqOmbK4ObILpEGAMHbkJuHIdKr6nESbur8VknU1aaOZpIZ7yeADHN0ozK7KjLvADvE9
A/VroigXnXEu7591Hjua9R521pNiS6fmUdft+L4aTeBMKMLV+zU7NUqYbWWl/Ozj9Ua8lidBweeW
mXWTuUaCRojUEmRVbAYFyKft3FI80KpxviYa7/KiI/G+1sbrPPP2TUfmqtqin2QJkcnETzkhKetS
VK5Ize6FucjmHogEW0AWJe6PBlMmD+qqJCGvowW1yIHo2AnoD55S0fjXYENyiYFGepqNqDpZZjUK
N5YGFmeSUPK6NbxI69xt5NyqNyzG5Ssp5UNL4mRjCpvy0JS9jizlddR5OlvobVe9lzokG6gKm0FJ
Zn+YQ4rwhrwObwgcr0VeokuPSfRaC5jANRX0dUJfZvVUx7KpnuCzJvjSrbD47W0JjpuiJY5N8mAl
6BA3ir9E8V0n1TL37blXhp3A7JpRg0frKe3kDylPvbKuuQIT04tI6LgDloGS5PvJMBaubCrarbB5
I/Ej6Sg66cwzVjcZ/coyCaakK5xFo6MyKQTfRs5cMpQbs0ph7RCsa5lBs5KoohKTmWkW+Zrk2Ufd
6NBDpNLCAbADMMBBSUC7tOaAgc1Ry9g3GoMuJel8rAg4ZzRchQejx9H7U828w3CLdAIQhncE+swB
q+FY0981b8DZKKu8xYc5AlI67IgNFQW1EHR1uWUQe/TJXfYtbAyUobAxN3W+bqqvKN1qnGPisoDT
ovCc2YWDP4S7Kt1JBH7o5YKRghbVXGXF5YAqbkAk0umiFnvZ9rkIhf2hGsdYvVumH+lB1Uccg0Kn
MB6RGUSyLAKx3UmkWjBLX/P8s+ZEOS3vqxnIw29raZ48blA7KkXZLNovv4e2oB7YrwN5coWbZ12h
tA0G44biCssXslfTA8fLJGM8b22eKdUp0X3Nvjcsqn3CNKmUdwqeZjw41RObijSsttJPWteuvJQQ
5gHpDBJKrV3FayX2arZVl3exl8dtFJ9UHBDz25QCvHc+iZDv1iRsRcOXO/Ynyj6TCXkBRzeufpuM
+amSfmsDtYHDjpHwsZtfcrede5JTHQuCp/tQj16p7Aza2YlsB1mXOYAEvbJju6bNXQvClD4M3Z3R
tSwygRDFYlfwD42wMh5OjrgaMVVjyhQosVpH7SG/9Bnu9BrIIHJgNT2+YDMldLuSMeC1Oz9W0Vnh
H9UaFuqatY6UxHQHjOsJcs9uGOLrCDVuKJ9raSXFvfp0qX1szk3IQteivFria6JoqhbXSX4b7YH0
ceevGi3/Uyitl/IxYqeR6pqGdJpXKA2RGmgCdkJeV5/IoxnBQ7tSePCovlH8KyPFjfWBoeVfmn3o
4tmI38PkXJH86mBQl8ca9giIge1DbIgL/CkKRtLwW0xfRYSETXgsXE2ux5oDhxnUUu0WBGZC67Lm
pzi/a9UtV30b5ymbePiQ20wv6XBf1d5vYtmLZxNP/mNU9moMJGPfl1wWC8WiAWnm1OrTdurmLaec
YxWurrp279a67jIW15oM5Q0uIIE0Vs6RWdb5avn+JWUNtNTEsfinUKpj+4HDQi7vUfvL+4TrI00J
EdGTT9sgoVST8tLJePnbo3WeQ5yUuOH8qKFxm9666ITsDY54h6rpt21OSXA23ZQYxEMiG0Dn9KMg
c6V6E1aFTAgGCtnsN5Puh0PhgwJz6wcgECk8mhZ3qBVHiNzLdWOv2eO/fAwJ7j+iXFV0HvEsoqY8
kNRwaxZ6xRf8mBA9SZCOtOL00CTHigeeRJ6sfW9Uaf8Ih3UtQYk+as9mK3ZCoqUb67AO7H2i1sfw
geEQvddiuD9EtIXKJ/nUnF5RWISbthueNMki8+oOWc0hKLuUKGTVQPigmbZ11//LBqK/h6XOnUmv
nRwBvN0panidy/a4QqeYmexg8npVg/VC8IvMeAY3jDAZ8Ud3jH5HnpejzUH4UXyy0UzhmFzBr1GT
MOprwdIQ8ybFr8vwIqkXtZVJ/dOeycEPWGTnj0PslyodyV2u/eSlM1c/VaE5nQYBsCMCLhIOelQN
/iyreZ8TPJ/at6HOxH6avTDOjNG1IvQog2UQAsCQJzW5xnjAvCX3syuKybfs6GUVjVPNcP/q5GYS
Vmv1Rx9O23cDrL1llfcATCmfCGpuOfmXayetf/OokjyJZ6KcCah/0hlpJV3sKH3BoIHCyWcaZ9h0
w0+yZKS4JtWVB+qDSfyJMeXNRJ7wLs6x4MQcUleIge/25XTPZqrx45gHTR/tTGm5d5V+iLUGKdPO
tmnOsQzrb5OU884CfLsxbPVNqh8ART3dUuX/LpR4htZV8Ry19gtRJ4Q/zvKmo8/Fa5WbziJZdO/U
DsLNqmyYcFDaFEcPyU7ihFNSwmcsaNmEDECUUD1KMH9q09xAhh/BfrCsiq0oqhVjqD0yR8rn2Eff
uhZD1hVYFg014FWQu9da4r5WAbJJIrHYzvlHNuK2zcWC5qiEm7Azz6Uik9uWEtpgA1icls9UsTlW
47J+xjI0DkGceixpKqcfKPGu3RDvZ+Ry7EQil02RKkduNoxphDWmBZlBClpMKmpHf+dn22Rm+ZeU
WPqusTROEofbCrVtEy/qpx4bo9M1eYWYmaOio+9uJql6BQLgqVJDnxRuQdWuCnQEWaFCQlnV/Ix4
aaD0fbYwzoohw5O3D6FGO2ux4ifboKxoaM8dv3ZoE1jAUVs5U+hM9CMCzMTxp6zsyGl1+Tl5xMeZ
f9WCIAKZO71a2MjN/KvAjrWVd1OAC+nNmZmDx1LC6b6M+HzaTFA6jV+Far9NYfjH3wlwLXftkdcj
XVvSLaIgDaHL3I2tBcmL7uU6wN1T0nSmoIRvTvp0Q5QFQq/9ML37d4tmeb7+Qepxu1C+1bV5S1TC
SWXrFKRzygmSl0qnYYA5JFaQID0WWk7eC/Z8kD9QZdTC1YrpgLtU0WiErhWoM8LYtfFk9suuHcra
YdyjhdE/5brYl+Q9W0SDYtQvhWJf1ljD8jLPdXSxW/mlJOhjjjx+k8MqXuW5d7PHqdp2hXQzGhpa
NbeRm5Ef4wEz94CRLaIp6BHWc6h86Myns78ww9HwT8ev2Lj3yae0noVps0fYTXHppvdhDRjftzNr
jvmE1fzj0ZV6OBTK7FI2X+ILg5+iFW5t7wfJmdWfRDwPSIasA43Jg6/rvW79lhdIrHDUkujicv4m
0ELduyRcDW7Ylo8ZTmRhIZ/J3w2frLZd7Kd4eQ1HrLr3drX8FQTqElKupFRPJoganjODETUFQ1Tt
1/UzrEYXNtg5i/Zm8qklhLjhjvHh2OgiZi8CGNROXQtvYLyUFQMZIz/r5vPA7or1nbIXpypS5s1n
nklb5gJqN7+llrgCZS6dj1G2y7q9bLyvJbiCORjS14Rfx9LPWkXu/lUbrYPMWX/8mnFjdCxTKaQs
he7Li4K7HpHlOra2X2bPVojkilA5RbuuuhbmG7QrT8eCDBMQm7yUUUDtUNuqkNmX1HYa3S36oFGI
SQ6R90ifjtpXUm7biJA4HdR59dQ+kKU/e73ZKw4RfKroHrXlBUJlId86AjKVutc4HxZRYLeUBL8U
KvJG9DdPBzCwlPl2fXFS5oCmYbwycGaHVPyL0r05PbHecNUoxNQfk809AbaWbPhaj4eJcN8GhBMr
P7waBqZpber40iaf6nQrlC1zfbRcwIE96jQQKmIAx+n4KskNGe19a+3m+i1F6FldBZjGdorAYPim
tF/rxoEXY2La2s8lbsxoEQy6peXVqL+KgsAyRbupftG6a2q/mNTwMpOiEJLcoanPzYdW/s6wO1bp
d1yPPbMUcliLk8fJMMJ5YOUMk6RRXliY4jAepFHsRlj5oriTvhlBd7KabjMSPs8ng9KZTvJta0em
WwBcWlZaFabf8lOJnm0EaLYHtzkSl9a4Tf3LmvrT7NMz0abTJB1VkozEDPrqN5q2Ms/q+U1hYJbQ
gUv5RrhjaWBV/hArk/j+0iDL3vnJpiDvgpNTEYzuqcjC9XJNzANBwEvWWMAc0sJhbm9NEK2czEha
9HQiq91DlspTn+J+JA4Sr5Vc/VJqcC/VjxGdNCoAFqH0YQqkxD6jp676Jap+RfxTW8CRwreJwBBt
CVqM/+rl1Yh+pZZDWEBDxelQRtAWOEeS/qcLW/kA3XJ45UBGFe4AiExfY8q1eZpaIgLkXLlQhH4n
az+EW726DDOPxGjbw4VsyfKVy7GW9nF0EvGpy+9CGqkKvQOHC1c+x+9muHElzOvHEMGVhVAr3iSM
8bp/l0ER0Mnri2eb9/sYrZ7MKk7ZD1c/byFyvrFadWMtPxKxajXZ1g9+4KuwUSRT2kqXKeVnL04P
EWL5LvsjQIiRKoS+fEdMgXUbrNmTGu8ftrSqVNAoeTxCAhu9rE4ClCGOzLGEvXimd6c0xAq8NnJm
UrHdIZsOAHbkZlet9HtIZ9J0XBmQeVTxrkHOTz1EU8cyvP7SJcivhqtXrl6ADTnp7Xm2bj157FL5
ML8HC35H0CzncICHfoEZCKfybHDdqvFdJsO7WLuBNwcox/lqpTAZYd/SynfXaDcxemDzTMN2lbwS
vMZjPHVma0OBcY5xwg9Q05ucjCgDorcm5DPx3f0SvV7xGdtl9ZzVqKxfFVEf/S5EoMeEO+lJ8tH+
0gmmEIPmKIsz5gwwK5U1rOk5G91uPUfNceXfM8Mp3EXNvcGhTV6VGeYl8GwVPxHfJqW1lTJeRei8
7UlVftKCgULQnye64UWmF1bRBpV4M5el19OdhwMLjwLxLdmyJwBFmX7cDCJTSkjTfVv6srW7J9HZ
TjvTHY8cXf8EakRV1n/wIPJO3rIHZL8MLSEK1IGzVTny5II2Ax/dVx/Dg2qMuEjrOQ3oSpF4DmjQ
Ni9QmHvbTeXUV4EYhm+tuAq2s1NqVAq/TF4S6NML9r5rtM7IjyZiDkt6QUujCCrxLXTZlnF2QLq2
d6KBFPFPJEeCvjxcjfgjlU6PrXzENh52Cx8KXlPiG6aDKqDKjsF8y0oBUTsSbyK2F6f9jtzVXDzp
0THmE6aXmu5C25+7bT1uQfeN1guVgF7/4dszGgpLqDL7xgpygtIQz+ThZCNO1JwDZViZ3UHIz7Ko
TtRG8pI39JaufNjuK3SHZf58ACdAnLblxzDtiwowlgVH5jTjWg3ZbiG0p8q7LKQ8Er3E7SHJnlKb
Tnt5MNtPtXqOuktluPLEZ0UddzkvPU/priA7hjgyHgzzEY7dxfK14mWjav8q3jw4EeXXHHtxAuYT
1Z6PxbqW5ssqPxf2U21f85hmBl/eSPD/PaeHpBlHDUeGpRjtB29q3oq0/p6tht+D2sXXbH9HXeK1
i9tAGCoOvXZnd0MFRHA5Jylsr+5CL+LxVKL36tkmrKoM0QM4oCo9dy0B4O8lfuFNhxOzR1VT9MPA
n03jbbGi1jW/sE3U0VFHwqtP3H9DeW6l07jsrRg9pnI167WqDjPEMAPZQzkI82AnW9v+ivXPOHlh
DFLLr9xCUH2h2UrJr9MunXqItC0t9aS/2s1JBtdgnZT6ZkJ05LHfcW/k/A79uemPBZmD9ntVob9y
wQziox5/FPM28Xw2u23S1mCnKVhRVxevE2RsxCfpbjDm6jTuG+tlbE/ABwRjxap4k07IbZc0f4Py
GlpANdVflaSI/WSW50QJqMhQpBG4iyNDoLnsxLrr4le2Kzn9TBXzWZpEkEntwVR/k9XXIPMbuqe2
c9CQPJKt6K1M02soLnmzF2QJFGZR7X8E3k7l8mHcK+88lzSV6ANGKHWomqavPdj+OB8xBx0S5lPT
k0L2qdNvqI75qvWx5P/61Sc/6jWwOTmu9q07hPdV+VdPv12pOXL9lXSVE8skVNv3NPrNFlph2Umu
Dvk0cvViwfMDNEwkFPlY03zBH5DrWytz6T2Hg7qpuRFT5dql10gDG57cMzN11S7+4AFmdvDsokAd
T7nsW9Ve7Tzd8jER8/IEmncDmCGqr7nxOYtrRnBRAadZ4+V6YelXCJoLUb3m1GVB1+1z1DVxy1S2
uh5FEphpuXlgPCkXgbpMml/GGgOPBTVpKR8V5cIZJt6NyIgq81UG3XIhOwlkYn41MHCy+E8GeahF
2aFFVays1OPISjCxhZ9hcsUOzHDm2agKP17vpEdYBLASrDYGIMhg0c1ve9w301MXn9DUx/BiI8sB
Goh9uTtGKuSCCPZ9Hm3EvOkUoBwcVNQsaPtzVbtGiFNELfgqgxrJbl2DCHNTIHwWySt7Bqho8X7a
Nf2NGSxopENnvirhVQwnBNmZVcBxfbTBahjDvqwsz06DVWMKIQAa8OzMUYsnEmHjUy4C3CWbUxpL
W7P2M7RPVrFu6JARvNtklB0iBRTbUZE8UR7Js9bla4tzV+NA9IB9eCTofgb4CPJFkAgfQnzXfQpU
epkD6mBta8o3NCrhL7CilZecfq2xTPPv0HiZ1rsOP4TggSWeKnOf1jwBb1Kxlyx/qhtX6b5HOJj8
xj2S7bGNtx2Se/TdEzymdKAL4oOhvzS8lwVm+k2J35DCRpKHdfknrQ/VjWufOXE+Uq2qrZvKDJ7q
Ha8ahakUiVhXTo30JUee3nj5qH1nISUflVCK1o/gJz6hLjUQtNsRQbDer/b3iL7z4IvX4bIxWs3L
Y6i+HgTCTUNbEAC+QbTkY9Z5FX/nqMoTmEbep1HBppRdGiv8uSa69SnP8onQQ6KV2HlGf5SGLDA7
kIDVeCWVCi5VUw+5xaOh6xG9u3Tx0mkJ+hW8XT/L7lRMu6YkVZaXl6xp95gIg6NFoOeiaq8PHOAN
8c/MFrYoq143xccRDG2ucJHPQBeV6SWyeqRkHoNqT/iM5/OyjL468PBWdYp6VRcoZMhHEgUAw3go
xLMvoXTo8nAHEgN3uNwRwPkah/SvC6cjyOvT1E23Mc/IRzzaQ3ZqIDL0OJ1GPN7ShyabdJccsB9h
VSCU65fGzKOlCwOwLe9MRfvNsuHf0mIulnL7niGyRHan+8OI87BW9OPJc/Lw0P50rO72QZ6BqvY5
gJHCTeOiyNBEO50eZg9hJES4zlQGZWpZcUagtNZ6EGJQHZxBIkQcR9O5ZFGDOQBMtEfxKZD6NpGp
fmW8dhINUpvE7hdIwzIwxMxgS4SYyBsRJVoTfa9Ayti0ava2Zopr08bPV/ttmIoXTUUKSKIJL385
Dnb8tRCb6ZvsGxLGnDzFSCpEpmhA8f6Qlmlvpg35xZrXZsrUAiNKKxZg0A31wGq5qQtSJeheJhk/
NQdwUxE4lwSdBqEN0U+ZGccEWSpJPo52ejHn9H0xtN0kG1t7Ts9zknpSEo2bgWSZ2luvdoX4ZVvi
n50rvpSTLtJTcnZ4PqUuSJ2X76W8Lm46rc/0dX6IlB9sFisN6XKcCB8YE4+Y5ovuDLERFe8xhODT
x6Td8QDWWnlqyol7dibqzJUOLo51IreFf2rBBZWydoi0hmOA2eQUO53lrGCo52ES1S+4d9tu7J7F
qP3NMy6p2Z2sUSB7z39FONxwR06DBPylAUbVkUk12CWWJpEPO3zHOO9RJdkwhgDI9NIH7Z4NBzH6
af/ZatGuVurjYlTyRmbmW8f+GFkPmpAd0t1cfuhVuDP5kIiHGXZAQ6iOXN9DcUfjHUcmxDXALSXN
TX+yqmFhYs8WSRJoVfnApWJFp2dqCjOKIp700AYaI22cD6feSo+sh6FUEZ1Y7sQ6eJAYo/IPdqnL
K/ciF2hVo1bv6yb/EmvHIKDCTaV7x6YHnKSMgjIhEKwN9tx8d1MOnV1MH2QIyaeFYMEaHq4QMGa2
aVFRaPfZzFTYowxpNLVtOd2X2mIhxVN2LJHfF/k+6snTaMQ61mzzYzcA6noqwKzGmAQUYOW9TBuH
3UvuEDFAZd1rJZU7Njs7wp73dqNzvMlPiYyi/YgOxamPZurNAH7yB3fWJsAXzS9hD7rI1D7ZALUP
JWtb1bBB1IrAtGISqaDUUaut4SmZirneRjgNNsitQelO8QBL1Swuam4f7HI59xgeZde5AKdYIIQv
NUsVJOFpRwqEhmDeP9XLX6xX2N4cpAiprJMXzoOb1NGTwdu8NaOgZrNRgkcZRgNf4eovqLwmfBgo
kg7xGJhmIekbFFXlkNLCn63FfYB2CxN+qtS8KXLEEwoeaQvHZdDgB3B0ebAjYAdD6EVnpJxvp0VA
4j8YUOgLufXaMbpbEr7YbAWtLPDI9CBsWKjCd8z6s02RtfCfQrdAl5jT3hmT/BnstSfJvdsx1ynS
Atq4PoqSCzhO4HrphBZbVDEtIuNJ1vGpTMMtIHGnraYAhPhWWeazKdZnszQug5bvhIWRrUT3jvVd
km5dJ0EGJeuRr5f4aoNGySayya2U7OIy3oPnYDzKsDofHx7dH1P+xNfmXKc9dnR4PEuJX6M1k4Ed
RL9fQ22TEYOZOQyPrbItUooJZe6Da+agbWnuYPFp0FQU1bqzYmlfS9JBL5p9L5KTppS7BtJeaPb7
FIxk3aEBWepmbJo/y5Y9244/MfD9xU49da69mfMd9WBHZTNKxf+eMu4YpcO0NfdsYEBeHE5gJE/s
B+ICUbZ9VvpIxlt9FM+Z0jLyC09e8xejxroeQWKSLbOknui17UkLxzHb2uVwD6SCUDkksVbiqLWe
yIQJZpjp+ojQ6la4XWEdNUpz19P5FnXmU9XtFulHEbC/grR4GmTw2R8K/Ej5S6oeDo3Hemu8HzZL
5T9mGd5QnlbuAFA16WedfdYoOXXzkWaQv/G+op9e/Oso41Zez26Jtgyy4abkvzFDfri8Sig9PUiV
fcb6ipyNKeEB0nGa/NQrND74tiMDkSa+S7SUsMiCMd0TgvG7EWHDq+EXrln5pIAXlIIRvpQtputC
TbbeQilxqqjdF8qrDWMsfLNxdQcVjXZk6qzZicJ/HKKAVLiX5fyWAQ8ZzxMfZtO8DOVLku2gRvhj
DKQv4szOzGzL5zqMPDN/jQVO7qMG9a4L81iXB5a7OWOIj6n+sqCpkDMHL3FNET5z0HzEQsROSeD+
fLTDUUNGjB4OOiKhkGzCPO7M9aWXNhPotgLONuMBjjuz3Ummchub3J+mADJABycRtqYJUz1V9lO/
7R7RmEcF18RdE5t8wGCCiq2xMRGyzfBVWK4eHgmr4jhrS/GyDj4/LFuO2Fe0aoBeU+QoasgZ4bEZ
aLD/NtAzs2NJ+9vsjgaSWlywxOKZecRbOyJeVN0httYvjbWLFNWhEPigtUIgsxrYfJQfNSgFAqWo
xbKi15Zkr1Vx7/COgNC6afHX6L96wyfTcLyevJ6HgNL/QBVgunVF9aIKDMhl+9CEHoH6FeDFnios
QdXRsZpATEGBngdnoJ3vBOEcC+U5ROmGiClWGozT6mmUBsQ4bHNAWpbyL2Wr2/80xPpS8RpCUOk5
yUz2Vpk4zK6YBVFN8eRuW08rT4hyeopG1s5ShCjGE5Es1nleJ3Iui/6mYM/Ngq98Qv8A3JR9W/Vn
Hp7xzT0F+E3rDTDSxPqvld7r+tDxWA3fsCFZVGH0OyBuaMm8/Me+OAALOKnE5Nh5jNaUsuIQ+t/M
Fsd5lj7H2TrYreW2Wb2LWwrAnGvBVhF4AfkROQDISJ8n2Tmn8dVbBgGEe6fOFwW1XzIQachFFdBk
1+UkZ+ZLVu4qglXIM8jjkdlc26nbZDgIndApeof7cUa3EL5pgzzaQymBqueMxuSM2UaNvdY+ca7V
gDbmIbgTcJI3uMabtC1RQziwjjktULZPPgA2mOMZBRC7ojiQPCK6dPQrX1mth75vpIOXPyJIZKgz
iWSu2GtrAs2swyWQSekbHHoZ+MtVpBvyVxQFSP6K7DgqJFa2PSmLZe4x0eme8Hata9Z3LPJxyN7T
8ruvo1+gGU5KJ04djaBRL3IF2hHSIPV9wqR6xSQLOTY9ivg15klRFzupcLPBt/V3JcZNoKaGoEi7
IUFeH6QXqX8irumYy6GEFNnIuVtqGtGa3JElZBfZpT99GAbEj8L0ER0v6fJpqW+adQFy8BFLupvz
gs3j/Si/6G0TtHTXMu1SiH/C+EoA4jXrfbQvOoG1KI3eKoYkY/6IivxqGetFwiAySIOI0XbYGk1q
vMMZPYEg5jW/jWY2aE7rYbHudJc5BoiDWexsurE9v7E+vTfcUUJjwbS8PFsYsk3SepHyDJVBM2JP
Kn/CugmovzEM1qgSxHXb5T+OzmM5clwLol/ECAKg3Zb3Rr60Yahl6L3n18/hrN4sXveMSkXwIm/m
SePqSP8EJvEXacnJgewML9EMAY2/S/zSPDk9RtpEH5ZJi7d1tFfZBB3SA7IyxtPeRHVoMdvoE2sA
LuWVN52kle1lIfd5oN0JXuR2vB9kuAHAsM0r3HuDsTDLYWeG6aZJwwOxGTN+z7mYEmHNed4JQS7z
YnqfcrYcVsMejXQKo0zTs1fPcd0mBe6qC33WLOEpKNAV/lG5lWq6DK237dJiMUgulMy9+TDyi0P5
4f/CZkYvf7KMG7lfc20JsR9uiW6t4rpgEezswBPwMoq5DXJ9QjsVeIQa8R7W2sFIHnL8iEMYne9h
ePPslsrG36xaCT5ECZmypPiFJfPGyb59/tHzr2OMskF+ZGTNTEcJcx9sPgihdg9RgaOW5A6YU5vN
1ky7YtQlgN2X1xDfA0CpdYt5QoYSugvFqgmvUaCnIcb9luGUzVjDpo0L7xrlbO+4z2V9q3LvL6hY
idSYpYKWubPfa+QCqo5wJrQj1gvpm2W/9D4b01nVJ6rCE5F3/+zhJ/aMdUzSxoq2yp5hR/B55wAz
caqfNh1wzCCbVnsGbVQlivfkq6e9jMAAEI+7CFMdRvKybyiGeDFBNY9htWvRTiJnXcTj2rKqTag5
SxHIbdebfBufXZbyqYdCz9OHfbXiq2Mbs/YWLcv0w9Bfa4aYgMJji8BIU/MY1kRN3QVGfGpUXgi0
2SY5V93Ci8EI+DpEr5jnxHiexFtdTcD1Do3FjM1DpHBj66+df/fqq4FDQb4H+M/q6qE1D3TO+ifj
TW9WPy1JNQM4AT+KLNqdp9SqCRzyZtOqFdwIyqtoLgZWyL5fV3MfJMyq+DWwk50V/ZuMFy0H7T6c
de/XzN944LBxz5+0yce8Tn13Jdh12EOwq5yTx6+kZlbX9bv6DYtiIQrzMN9xAi/EMUfnJKvV7Cd1
30QJ+yyhS1jhpUgJlHLpnD6L+jkeCKTjfzA+hH5t6FpN4LIlx47+N6BffnhKXLE16G40qp+io7VG
fSJg9CMMs3PsHo3gYnab2qoPJnUjs1c4YoOnfYBNXJbBO1YleFpvIBa4ysOTBARU2T9gO0TzEWr5
kz5Uyx5LHxJlN+fBWV1gsGWYvDgU0gSAnerhuULiDyHShtM2Di9uXK90+6SMj5TNIUXbi6yGugzE
P/huiTPGtr6S4mfWRtGVFXFbp1n4s+eRsRIrbND+A0axKRQIoCDYxuOt8bQFJ4eob70hidQFm46W
1zCgdKOahcmChF26amBdtmV1hn2F7rNp+qPLdrBtrkH45WvcV9Jz7O0AkNFYjEHub+RoBo/Ny+BZ
GfuCQdRzcDRUxErj/cSWMdUvtXsIuLvwKYOjWKawVQx5CZCQac5hJyrFe2Zt7cTbNcjpNRc2ipR2
/I40rN1zWhmH7qRFe4vl1VglmMIfDgtS07MADuioSxaYS1wJ/JfP5V6O/lmk51S9I975DkktlIpi
PrzlDxhv0f0M8UHvHx3QueazRQ4Y2fAJ0sDFlx6Rqo8XrrqbIFVzNsIyCbeQ/nPvk9ov2/kqqfbR
gCZaw73Glsscq4GRTdmekntAmWFhZCxY/zStwiLjgIVggZT/zQ59G23e90kC2mCXQWZMI3sl45jX
O4k7w5+H4+QUmWchf02IvoE6aBn9FXe3eyD47QTdrCK5DsO0jLJHr96L6TJSCzSDHN0rKJCBNbDy
PyBE95D4OMK19K7p1zo6YYQXcNQa+I9X0VLgigtZRYeWXVD753af3Oq66mjo3GMAteQEBEnBlnGx
EujIbg8lyYUUP2A7mvZtua+tcSnNb9FekvTP7zfc6RRGavtpkPOA95yAiEJObAyxBlVWdD8jGqZ5
tcM7PcU591DMQDpgzuLdEvfMe7hVvI41lnTDpyaODXWMtDfgHyIgofgE7S8i+hM524QhNGlAT9F7
nJILRi9U7GnM8SUnhpn2Q7AwfcQtE+pyzWmIMvhtgfEXMyv905R/QmwK8Pudw4truvZgG/Jth1gN
hHCh+9yE2RqGQEqR1mqUTu9sVNzNMLBkr5bxZEyPwQUfC7dkOJn4g1CJcI4rru083DRF0IDSATMA
RrFz29e++MiDmwOipQLjHjSoFPleBKSNogBBUC4H5BMYNt4dGxGgqlffxyBUdAdJLwfrEIfqizYe
lx2zhB48+Es51kmmqf4eNBuz85mXS2ygu8TaID75+jFk3exWrLmdt4pO45aTqFb0ZiBgA6KCyEII
GmpOOaW72fRPf8swbHL5nXQp7FswEDCka2u4aNlfllcbReBkwFuSsChv/mEoXnqFc2TOzdtw7de/
aXbVzHMOPaBjuRlPd1oV3OTXwqfmm/+y4BGSkTfm1wM2cmCpVSS2SJmQDNwdCykxneM8WiYAa9vK
WVb6i1esc0oprYfs9h338oHLL3mnHtp7e8Cf2ZDtbDHAiMonut1SIAC0iStdb/2EmJSbxsHR+U8D
seQWnckqur9QDrdQNr/yORYR4znhO+8AkeHaUscHk/w9LrYuPoVYMvyCFgqIAdDFRPhnNBfHbVfE
LjD3fLmy2Fl282dp9b5XGbD/nusBiD4WqRFnDg0LaFL+sc5LnFzepRN8s0LnoU3/RPOaO8PKyGDI
XQqqWPr6wq0uyn/wZRnlR2ZcXbLDFXENOWhkd+Y3APiCgMLXviDrQN6ht9/c1EMWDXZ2jAceoCCk
JQs/IhAf/U0E9T6zLyJQZ8vx1rrFk1A06cnizh+7352k1a5JwBFxQ44tItXlqprGd8H9zUzN7WDC
YTMaVs3RJpvcpVDZPS2+G0sujODXgM5mpU+dJm/thNjUBusmQgsGlOyw0GCD5ajkWCUOBzAXqKSn
gShlcXNU6tYyYGD8cWlxTjz2J/y+fedmsn+UjHs2ixiTlwtB910IEIGA7qlteFOiddRPWsjOndN3
Tharst5q9p/t/TjxX2jll7iBoJdRH4KPqESzNFsYxqW5qJJ/o672hGfuaYo6FgDOwtsA9Qcol5e/
qObPUD9T8JKj7zTQhJ2uefWZ+6XzbScmQpdcj8NHLHCUYkZvxL8gJQtd5Ju2VSc3sjc902+GyXbi
Dj81D78td571phqXhMGraAwLqvVhsADfzeT9N10+h/mf8F5sOuLRilNwYVDbHlr8SSVFwm/G0H56
igvd4bepbxNmgcb4a92T5sEgeKG/cjk6tKACzUAqc8ZrG30nQ3SIWK7J4dPpuD5g5Qo+iySai+Mw
9OA2ceKjLyeWA9cJeuVcC+Jihpt7EEpeS5O+o8WQWy/rrtb9aoxz5EOzDrRt83/Kqrsldb+Lomvu
pwBiBrzqCDDjh4UdNtvPaeeCAWk4WMM7ElzIB1EGeCW+KndrTg87qTde4lCiSqeGOFF2Oud9w11b
ruoM+NM2D8+e/oeWqvoTCN9SKs44Dz8ylKp4ZqIwj7VcFtgdYKxCVcBZpviFjHJjyAcgZDb/EZ61
TdD9FDVklpIkFGmZaZOG3/q09jMo2yReP0rvCR+wyxOOmkbT4MowfhXePFinE43bZX7HqoAK+Q9S
DtuFG70BOSakMvhI57INe1dHl5B5oyD7ND9W/SFAcFBpnC6gAyyRwpkHNeuu+88zMzUNokMMNj/W
u21j/JhWC1bb4wG8sY3rvLNSBAvZg5wq9gfcrMZLglJQw1Q/l8ZHYaqFMeATKzXIPS8jyyCL1zLl
nPW5wSVtqIOa9l5/9iS/nicuEbOsYzXXxH5QE4nR/mn2R4KbwvOWv0P7scitUFPta99ds2dS6LWb
wnILhCfmI1cEVtjuAjlQM2cVNz1VjDrhmnDNwU6XCIbONZ51l0VmZa/z5lMz2J6Do9Otd9faNdiP
HaYu12mWhdm9wTDja7CDB+FxLhGoVazwy+rhTMhWrGLbaU0H2TNO843UqCGHDdQZvD2CRVt9Or3B
m2c3QRXsY6bxHas00SHat6dWwetXxxbaEzEboFrLtPvQCZwEs9EQP9FExTV7DB3v3NlCY5HYLbh0
dNeG7I5mPAtCbP9PVYiJ9R1Gct4+d14ON2jlAeFqXwsfXk621bqHoUBeW5/zO6Xyf8SAi1GcpHl1
cD7Xr9RcLYT5otQ6ad87SaAG8czF2aAgP2h/DVJZYT58d9og+fc23zqdSWZqdoZTvkjKugx4agHZ
Vi8D4OEn96a92frdhtcU1ZuaOVyvsrU3KzdsKUkMy/Bqpn91/DLZxcaaNC69mzaEtT6rDqdGf6BD
RX28riXXuIPRfbKRrMy3Hvej711G5jUuxCPQhZQCPKf7hApHd9kXLZSRa78kzSdMyN+a1zv0wK1d
YB+yd1pzafNsQ8i85GYSK/fgJ8ExnG8pzV/kBcvYjf/a4ZwWr+GUvuZTD9HHJM+LOxY7AsuyL+l3
CCE0nWnOPjdxJz2lsVrhrytAizaAoX1Uc5Zt9cuAGCX4b/SCz5H/sWCCtr3YOEaxtOTWt/5JLsd5
gOtwLE8jJnpYJusK4FFrxfsAtHhVIfJFty6C9sG05AKVHKL9YJgbOB2bhHv3pO8rPgFregtEu6i9
8N4aF0o7PtswXVqzJ6Jm1Jw9lZVLqSvbLK9hgwCljtCK0M11JKaFjmBsW2gMwUJjvjJnpSQ+BYhK
wncOqZPtE9InXPr50lvLCPnRLIirAzHUG/0iaNcNWGDn0kNZTvdUPc9i1ms6vcxmzhQDcCO13YRC
6wBCmv25wn7JM5IR7cGoov2IC7Lztz35r2LuJ61SlkLLOVvpa7wmycMg4dRYXnDzMyrA3wpg1n6E
PXsVo8FpqWEQegh0BvNYcEsBvkbOM9lY1qZK/kqqcoiHLZNZLWGlJyVWTvOI3RNvUYSPwiMc3Ub9
MUbc8h19YduXQd+TghFcuMKOaTavnlz36rKaJqaxmLItnH5iO/FDUZAu4cPNNbpDb9CWBNTdYpJu
+MPlQRP8wrPsycD0qDw43zxIQMX69BgUA0aPi7Kp2cKrrpWX3MV5dp1vG3AQEt5LwAp4AbvriSeq
juKtQPyru/GL1NKz1Xqos2JTcYev3BAnGBbskbEiI8wzzL1yOQdgdZrNQNirlhHaR6m1q3YgxgDe
S+7AkhFRazFmx50CVEme0O6+JBcnmDNkTN+l6e4y970ZuXRoN7abBiUheO/BUDlTf/LEMU+fG6RV
XFHaM03vkG5psNjY7UUODN9cZ4zrjEkeoXfivaT0Jo0+J+0qhsvQPFN5sooV6GfzyWHuTyAoes0x
55AIuL0W7H9gYoLpDdddJNEGibPxqunbVWKeWvMmTKzh7dkxN773M6ojJe0rG8I8WfUOpDb0SdFR
EBQC14i3qZYxrE2bOnnzEYI51Zmn+h1piSU1x3RKzR+0vzfrAac8OTznnaJEvvG42dah+m7sa6yo
LSONYGxyKr58/6ka3whXFSR8qcEUxjHGvlRw/21sDkjEk/rITgsTdSj2Bl4NlwTjhMc4Yhvi67ta
+7T4nvoV6nVwEOF+qp+z/Foa72X7UjBxRsmvQ57UHfdwHLicJPoj4W838hewKzhHPfcHX+Tos1qy
j1m9HVt47gMigrFoMYTV9Fnl/Asyhx2wb0FjitbNTyp/petuWoeDOGCTUM9Wg5OV1juwZ0n5XHNv
qODKYX5PzhWLLQsT+rAWIrgPoYY0j5BzLnDxkLdp4QSuG3KIiHZ/0MLXiDSbGi8EH463CYYI7jMA
4PS9qiYCvp3CEv0PvPjCHLSVg1WkA1ygYPl72cXDPVlZ2jLHGQ+Kf+lyYGjFfuwrFuRot06MBQLa
TCj4qFxAeoii+ip2nHXQOJQCEYse9YsMi51DbUYXZqCggR8yJ7QJGeDaKIgJE+yAT2LYUBfz/Dmo
mXM6unZRAp16YAGP6NDxfEz4MI0lp9mu5yaXhzCEAKFA+NlbgXZrdO6DNNOErbmjoXFf/X848Dh3
0DvKIt3paf3uKawLLsCbLUBnpKd8MzEVC5uhPnO5qKllW1VPSlIvEnN7nes5vK56nWhIsfCOrHzD
6Y+hz6VO5pA8qSDbxLHcxeROhP9tzvkc7ScconPkdssugKpoFXzJmDVKwHQMlwAfKMGQTF/JNqBi
bAKSMPC+qvAs1JlaFjDsDS0Gw/mZYNyvwYRDoF1KzXiNKmKIEM7k/+tGDJFzj/cUoDCzAwe4wFKd
0D632ZJtiCyZOJhi9aLZg2JNMTabFYHYIN6heOmEzOohPFZM5sAxbkXebKr+teGsp1lhMZNc3JJk
HhHErKpAMFDLp0Bx1iEGBG63vj2959rwHDTJCqgxnqJk+sh1sSEUvIyURvPzsKQccx2SVbG1lxL/
EvmBdTXQnGUPENnCE7GufT09F332GoW8Ak0HdxUJ0JEQVkz0pwiY0fFmx5Jw2OAeBDNGDkJd44ZW
Zt4ftNd3KdyXwYDAqU8IB+znxmqX8tOyUO3mwhSHLaLkexP1clfR+51HORpfay/pnX4ytGnRQpTl
PY+zzvwD8fcGBsXEye59KwINzpC9GbQrO2P6YtTpbnT0SzJiAKsr+yzzpIB5ATWfSlxuoVDdiiTf
una5rmPtWhQlhiBc+uWPxmhiIoE62dQ/g4661T1mI0k92CjcX7KBt8LHKSan9F5V8RdMgKWm4/XM
rUug/8Qy2eRm8OUM8iSKWeKm73TiqanqbRDrb03Eyx/T3KLQw+8UIHrP0tL2ZxHQIlYybLIgfjM7
oCbEDSGhWFcvsZ406DcsPNBpMLdULGaSFpWFMbfAQlnR49IXxkExL2iCoB1lYZZXbaUzMVO198az
eS9/xi3uViBVLfbI2mjODX6Awa139uhBVcXYrutvkQh2GZuLkLWvX7t3yepYEd3pqogvpFYuixGn
LAOAORDZzcytFulsqbl9MEmUMGEHCLMhzroIfVpRalcz+k5saXpKjEIcvUoeS6mHmKVr8rpQHE1j
51Bn4kn3oKXQz3riKcZbxHzRUOYJUZgth8VognscP4OiP8KN6nUF0iFDcR3THn8c2kNFMloQ1IqC
eBPMGtpEjVWZLZWqbl1DaUORXYOJiukBJkiOst3id/E7c27jWoclZvdyMPlFkAfLFXW3OJpDa369
Pc8oBjnatBgX1hMQjX9GgEJqQ0kZM5hDkVWvQ0HCPC6SQ6zTia51fH5of/RSrGw/gSmIK4jwtiyt
TZzNhZhwC+wYE42ix2bqd11rvEILXbKtPicqxXZt7u1RfpthT5SBIl8ClQ7sMr433K900rxj738l
Vf7VyBz11PkGA7Y2p/BctZS2l+lflb6lDcs+vIkpx7ekmpLRgfBjEGLWrHYyHXZjb90yZ3px4/Ia
qfGYxu3TOLTHlhlDw2M0KkaIIV1mKHFlP6ylWe2Gruf6397z6lKFqNOOH2+J1h6iLoLITIp0KnlM
izWRkHfV5AdvpM+r9Dd9jmgtjOHcZhgrTMlLAXsc0e4k/afi5A1a8EMlikXwiGzfQibssB7b9lxk
IZ+G7KOcl3xGe9Rs9VLGGoN4vXSx9nX8sMKt6ZznY9MLUMk/1RBtZ9enX0EM4+P3tWzZI8RT6f5E
tw+WCwDMGaNKGHORx6ll9tqcHoXuP21NphoKAgap7+cS9KKENtYIKjO1Z9TYtw7KQgY93Vb6uiMS
iW4Cv2lYhwTffLZXOoU4ui2YvLn1Iw2WJW/i9CsT2iI1xTpz1Hoobjr/JX5VHkfUd3T95xG5Mk+o
JMD1KFouorLi1S+qJ2OQ64GOm7bC5EBf9qrMvW2bVWvEqJ3usvAz+ZrVzr6L47eiNpeayyNnkqRP
oVZlUnFBpAEMk2tl+jvK6FZVZPwGXFJa+IzlkGybjme1C6enCLbYglNgOwiT1EK4iaTax371GUgC
qqwENV/bQua6KBm/e42zpF9ipdnmhuviu+8Di1AjX/+SjkjEPjTFDaPCRk+g+MfJOW81zLKkGWhn
8aKOO3YBxKEDqI3xosdbnJq2Wkl3Wrm9dTGgY6tUIFSrFb0t1KJw3tFRzAIbag6lCXaQbWLimCph
HTsWJ1tDmxMc1CmTo963n9yY4JRDXkqS7oR99WLqwVupV4egLIg4OhE+LheLU5X/sySdsmQdedZ9
9IUU3FFFFizRm1eU0z+jzK/S0B8sN45prpZaU7I7Cc6dP1zdNn3jm76l63ZH7/cinYOP7GVZL3Zn
s+Ek81k5mt34FzVI+aieXNUHunPQHmPyMVpSn8dO7UxyE6Pm8TgRyaud4EtwJxtDyvEq9o5j+Rvj
bCMJ4vzyCC2LbPwKE66ptD/wNjKPNP301GUrIvAlnU7Zh+nW5EGmDy0OXxNk9cJNu5XpDnuwjTcV
TRfXb65AIedmZGQTN/2w4jkJ1g1nM2N6iIFOWoTUinCjInVvcMIinbdvJSoXRNUXyyqspdVhKk6c
9mvwxJa8/rutGafS5tqkx78WxbKFUFem4J+2ZMwkl67XllibNbHs0qP4choZvlKHeJjNWs5LmOCi
CiOG0+KbDtvceLIzaCkRZA1OXyJCEa1ouDQQiEq/flZVlR1NNc7V6Uyj01pwAgQ56Qj8MpUmGXoL
nAYJ4DzBAhZNdBNy+Ye8ybfTy16B9m8H0gJ+zeZoMpRYDabPld8iUsqcz9zaFeJ39mqGTuMSIvB2
fq/hpjCdN52YeUnwT3PUt0ZVqV5A2q3i5hnj/t7Cz98nIUThkIEmiPRfLYjuFT3A7Pp57WEFytT0
YUfx1yRoX3H9syX9h6iIePKdvNBH8SF9K2dYGP5KzRi4q8YJoUv+nM92zC5om+TW4TjuphTl3VBY
Rvno/fTV1+bSQgonWtO+UfOHEUoZt7YLDpVEPxzbX0vjihvAQDTpeI5sRiVff4xhuIfsx/Janiab
LWrhu0SgtHMD+YLfIpexpkmg7EQ/cPxJBRneuaUQZGnjp+ssJAfer24DHEbrtlYuTo7n74Z50g0k
opdZOt9xP6CfpME60ea0bcAhZGhPIqMIMwgxww0FwBb3ZmUpnxvlbYYGnaeYZV7xEessKHy6AbMG
QiLF3wPynczFTeOrFDn2KWiRfnmxECONN9MQnkfyXgHSYGy5C50ejTjPD1bl7WrTI+mP/4YN6Vm3
x78uN7cRvaSxH9/wHM932zMxnZ0xAL5EHxroerFZlFq+3I70phc92cUO5RTD/ELVHM5V+lJwktsk
cWXsn2LbXIUViCLh7D1CXp7XsegiGsYkomMUKN34pW6zJT/0vRmtcwuaJx14kVplAVCPbgmLumMW
PmNE545b3Hw0/27gTpvWtw7jic9IGun2taY+SrKR41vGw1/WmAMnM2SBo9nboQhXE6H4yh8BQ/jB
Qefs0qxhjyPueRon1ioKwTMt9kjZPy65LfrSMUniyCxvcqSeAZYwTzLVJ4RONa845ENFvw3Xtwye
mpY80xcDJKdd58wkioYDqGwbZ6wvwLsO4HLJLsvpeYy19WSRMcFLdAZl8TIW6YGS2aeCTBIfDJtZ
oGpRlJ10GCCuHlzw8vLTtg2NQ9XKSuWenSBFQCkBCazqle7sdJlhlDT+GYqy4PHVFM1bmTlPmKXQ
/+NvsOvvsWL3R9REp7HMi0ZoW7HgwhhS591utIpXYgSDfsZA1SVbHXyYWAH9q6b6B93DOFoUWIei
BuGJEQ/ZvCbVQGYPI8VYWOhJ3slw0XatoTzhp/ocXf48C3eV+090Eu40YOmwRLY2jLREo0Wevx9C
wdoUMfNuClK1fKa/kM1hQ+590sJDCvfPADSy7Ib6qcDgHtUj25F+1U/psW2657aorop+0zjGQF7K
p0aOV9qWCnCf2O2IZUfKXLtp+xHE0xqJZg2XejlgerUU/CMZSdCmcmmVAWQICnWIO7htseiApU7J
RABl4M7flX++6N88ieZDw9PWBqtsMkPEGiXtKnKWlGZgMkiulkiOASIlpsghWOaieEpx/5omPks7
3flWuq3gxtAsZ47BW0yZI9+JR26wA6qSYT9pyJsyAzPgGtquh9fXQZAzDHVzkmE3swQcVstxoW8q
7v1mBv5NBEw84oQ1cGXO0BSC3LCP10oQwpTWqgLYlmT/qjJcl/m06Som5LFyTxEPy5TNSHNuCl05
vmRkFzpruKHOHaXsYHrYF97RZGO8Z4ssj9mDbE1nCGtAKmc0yLuNGV0agBnG9pMTgLSHdH/zYQDK
WHzQ/HfQ03Yveve7gJZMKRt70yl9Cke1JO7Hb4/IlaDQJ46ocoMuNLXJ00RbjyH8c+8QPqUcNZLV
ushoo01JQvk1zTzRne72VT76f0KOZ03DektN4yU1KupbEQBTkE9+gJ7h8pqKieencrp7VG4Kw/hE
izBF91VTs5z1+fukMtotrWteiVVP9k7ZbF2y7Med8KqWqIHAIj+hqXAgKntfzmlvRSfAmHxx6G0l
CfDQTNEXLbBbOcS77p76+aUfGlLF4THzSJoSdvIF35mcJWQvexBugXZ0Bv/i0nFqGMYrOB2Kk7DB
+CyDhI0tJsSMGgfAxPv612jsddg7P6HkPPNM4jl4DKsATTnLULL7h8jV58QwrofpYRg44kds4ob7
Diubwr6My7JzQIdjG+wiFjffpvTfHMVOv+dNypJ8bOt/jU2DbWftar3YJuLZCao9jOXXFExC3meE
pTpCesyiYakOwHRo6rKf57W8MaQ7s1DbDKeDRm6fePJ68KBIS3Gsin/K15cNLVWjbJ59svim5Noa
hVc+NwYedFYaJNdFM257dlOpNPZMKO+aZoAsyN1V6f3rEaSEBsLP0NRZmQHLO8ghwfDc1j5bFntX
TuF9AsAeBc6DdpGDYeevJobBCAiEP+BMa9OPcoLYRfYZ7YjNV8yQM0HVmDOXicBgYPwMI4MC+hFX
i3z4tYCsLqn9JU2nhvepobI86m+DWQwrLhnkShD+A0eNGze3YNGSKDD4zZOFtGaqNFVY7JNx+jd9
vc7IOOEB/N9d8YRT7cBEptg1zZQ/497rvOinzPgIBTywEFLz5CIYTQCVA4eFRKf3b2Fbf9BXv65Z
JJeWuCnsZ46LqlvSqegS7RYu/R8SXJz3GC39EzEdvQFMdt+fwzI9OT0mmDH/jEzJxstkI/NZYzIs
/Oi54fjTiZUmct7u+K9Ybu429i7iISstpRU9z15Bo2PzYvds9P/aJj/6mDtdHbsJ2eK8CWiPxjOl
yYOIAH7xiUoUAwibCxg/x8HuTxKCkdl8KjHp5CnInLU+OJGeWhbZ9wcKXhc9vHO/q+5WE1A86T4i
NpWKsgKNh9QyYUyMqsLg1y0bC5OR65wNx/qAlfPqt9mBO8xyEuLRZxzDkbVkIusxfPj8ewz8TWVf
GsvJ6raG669nYqarO6RV1DoP5K+HhbLSE0psB//B4PfRm+m+M3iZGa6Ga62Nl06oCAH45V+gEa7v
vZETKMwehUuqKNE/cwBHftbd6s4nBFjfdWKYq7Rkd8z07OOwH49hiNaEmAl9J1v3QHRIMa1qnWRT
cIM5+1t24znTbjCiDshJuIC9XUGzI5Y2/9wNMQAUTN1xvcHEshTEceKCBtCO4qc+6Zd2FR/yLAM4
q+z3tGMqwjwfps01h22vaTnWVORINRytzKmBXoafUMLWvc8PBoMrpxtQ0gFVJ+5pmDCsYMLyyEF3
GkVWRj6cB04/2Y0rVcTsQosdwz9jNbzK/JHAwJ4SwFLjxY6fpN6/GsG4ECP2jPY7ndoPFoLz25TI
K2+LzFNvVAoeyRKtUwI0ZXJ0HfXiJAR7oP2VfY6u4B07qo8FgvrUqn0axUePx1AzeYvS9sBPCUch
xsvLTWgTNzvmAxiNNmSoZMKoUEOQ3fowk8liw3Ds+zSATkmuLUw0VKtx6xoYtNP8bApsVzbcIipe
dpmkZkyXv1OOSJzgnmgB/mcyvESlsR8mxAo46PFa+HN33NjiriNdUWTtU0E5tlkRk9Si/q6ZMLsa
GhWgsrpD8ml3/Ny5ks96Y//CmiN86/nq1BkOCVYfoCc106XrgR9CT40T59Us2m/FocVZAIC01/78
adh6/UchzY/RdS56JIaD8mm1IM3dJe2WA7BbDYijS7P7bBziys1LyG1X6/pTZAx3fi4yGlYJSiE3
Xkj+xGu76RLWFBDDWotyNYQuYeO3I4yQzb0xjrR4iRoNrpmW1bZwCShqXBSj/tvRwxeRZc9WYtUc
Us7OJXg/lfqv5ZS/SWbya6h+YyO5TxGyjBlzprXU/HKMLcmsXJO+foSRvaj6Lv1/tZNJuDJWD0IO
RiILgGmbinBd0xe/dzRx7qAemJB+/HEwTh7roEaxMmA+ZXYHMhQu0KfWUcWeoBbEYfpWaBCWi7tv
FR894B48COJMu+lOufnFMoKr2bQXk0xDPapNikcnNwDCuqST0Lkth3hRGw8rm5BtVkG+riDVucai
TuJdaLtAWlxMyybSpU0BVuQ5fBO7tSfFIY6cvdTt49inbyGcyYGYmJc6O4tXplmGm6HLDoGWbK1K
XwWW/9LiYYibClkpnfa2E14N3oc1Wd4nX4LzI7inYXlxDevWl4IlmJeTxffKLwrn5oMMDi9Bekp/
hlcZGyxNSUmWIVVkspj+0oJjtu7YmVaVdnATInW62BMbpffAwSDTHPwGiUDXXnRHf6tUQn1stOtq
8wOtkD5Bv9uOPA5j3tag2x2AixiMckHpVvkSpdz5RdszAIJR8nIa7KzypjRWZ0P93Cd8ZSLeCylb
MK9z3hQR50H+x9F5LMeKREH0i4jAFWbb3kitVstrQ0h6EhTeFhRfP4dZzsSYpxZN3cqbeVKflrIW
fM5Emopjn4/XflhMmmmwFalzGtvqFgB6XRtWQmsFjEbcU4wXwV41NOOe8ICiBWV1ZfpYkzRvOG0z
sSClyOqsqYsE6NrWIHRye0J1bTU46VXgJ5yZCMhofTWEu5HP6MS/FML0B5DCkRjln6GRn3yrfbTN
/tY60wGI7luB+KbGgeFqkPceY2LSGRoa4i8HR2aOe+aco12CQfeBwVetAtWyfLVEEb4PXnDKovSB
X+Gx8Wogw8QcWAFKdmzSbK8yBm4gIgj6NBm9OMVIis1fx4uOWTdP0vPO6bIuDmlubvOdSgR9vfVh
RvCbcsLwIM5tjD80rux7HUPgXJzHmhIvvroozqOwmCVCTPk1STD905f6rJp+R6MeyCJ6/qj0tuql
O6vGd5mZPy3pBptUnI8/NeUm3ACyz2VxrwEOukm6anzSkKX9aEkQEWN4jKn/os6JbT4I9gTbCyFt
mSUPjVl/llTJNC0KtRKXLEOQ7u5qCTTEGG6xMbz6yGl9SgdFZLyVhouPJjDQuQRJYdhCIymKuNbu
LVAT7h+OvH9N5GCCApUOYL+hC0QfxIB5dxUrChZ5sZI+4EMhBtJOefnrzM0I50uGDbtMz5PfKYvF
viM0k6WbjvK2Kbbhy3SPNfCPOsvPHGo7H0+plZUXzVq5z42zndBNzOQxz9sxN0/zdLGWfh1MqpPR
gXT2noYI9FTLxz159XNA5W6LHcPi0D5CzuS6fRL75DF/FOQFXZf1U1ykO8PqkIzCT2nMCUcWntuA
rg025MtCp3zz6TAxMxgEJlUJGqKmVLSEjgw6ceARpSGXZeTvQfcC6undq2ifdpRLRq77hQeMZ0HL
AxfPW2lCch4HwMRD3R90n3+oedr6lCWuyRZfGwLKswuemeUE6i8rWMF3KD02NfV1U0y8CyVl3zYz
Yi1pu7r6chR/BDRORIr56koXTzZmCdCSIRgpZ4aLFHnYT+UCnltT5sS3sRhstqb3g3oMSoNVdvGa
jNV1OYQyEkNE6hCMxxmJN3Uayj003hxTQiip5plbFD9MKWK2at7ZgKtkRD018XKPcxJfjVG8zQVU
BGnU/kql8nPAj7RGtL0Xs7L5WP0fv3GfeKj2jYEkPQfzxSwztWVfeein5kiMfyXa54H1tJ/DX5L1
fqJAYuQZue9JIm2RXlIUqwIJfCU629IHTRml21LuPFlHM6nxRI3bTnPJH+lkae6m7mESxX2HaOG6
W+x9kTi3M56EaR253XFKxUNkVWsBOxkbrMezNdcv7LpM/ry8jaPc2vrmkrkiaO4MP5m4HwsO40dh
v8r6DUw8fqYCExeWJUdfWZHiDeQoJfS8lNJHx3Z2dw1gM6swX+wUNA5viKEZTnXIHqrU7wqMGdhL
i+CFcrlYhvFb7I67XmR02QzPBGk57sbtZODJR0MqumjLnItWQcoP/Tt+qphyRkoHLdplKJr9aJrm
ZGU/3exsOP6Xio481Tt38Y+yupnjq2F9lfEd6XPSThOLBujAyqO2/q0Xl1HfS2/fw4lcqPw7PM6K
GAovOhX+dfBpjF0c3ykcEbOZHR3jS5NRt6OUcrPvDNcSLI+9jWrn4+yDQ7cJTIgaaPPVfjLLv4KE
ZZieJLvbcrIufp+SixA706pJeSbmAaP6s+KWnHHMyxEwm3F1nVeDGnXDv2p3F2ImIyO6IkEbpl8L
1K8xolNNMVkMkhjc/DZw7NcmpdCnGb13z4RIhEe3ommLGh+EsZVPdUsV3YXG+Key4t1yEtC4AlNV
q34M4jFOIdmEIySPzt2MH5G19GYYWfSY6aFlQTHxM4aEOGSwW2LbU8nOMYlfTOsPFCtxlpCkv7u3
uhs5oWD04BDiixh5cDBL1xA8jeRNYGfvqujkOyTvJ0o9G+fWyX6rqMGKxvADf/mxgB6hA4MEj/eA
JrutR+ixsWJ9ne/tlvZvNx9WHk6wwvIPlmMhIPZfijRKRgRDtxPdHVj79Z9pt2tECivxoFnDDXiv
0p2Hw2ACW23ve6QSxfFR9O4loAKomv6SgOu7zZ9XXoDIHqOqpOqMoi/K34cESbaGLK1GveXh/Yn4
j1fjn5VRQAIXCvjCLhPZY+cgKzByOrxF3OTO946z/Vy6W7egB+hQ1y+23gXNrs/21XzPrDerj7T+
DSD+mGNwmEB5FCEnW7KRvIFkZ54k6SFFdAzJzvXsqxvAeeTjJ9xpZL9duSygbebxlL3jPX2ltcvQ
D/sWxbnqTZzrzz2At/mqiktIFFlY5nEpY6JjJhBHq3RurhJrd1gsRbhKafiLshkQO1/+CCAo3DOR
wBFLeRHZhTpYLlGBsH6xyvahEObWcOjngEFLZx8LR9JoXXeYcBuVeG10LHlSsr0NJdCc47U1EmvM
4eAO3T+TlFNQ/upE7zvF1Wtb+ga/FsahCMQug2QDx0lk9jvki9egufXEFdII+w7+yE7S+gGl1q5w
rQvSQnchN6WZgOoMyadlqdH0F4eznwFjX9l7Kme1H15ihRxB1QX9nBunCnYB5qQiNraDjz14BOUx
Gc53ogRb7NQ8d0h5bPm3fhpA5JZgptRd4XZ7z46eWos6dEBwmqhjSEsZW+tHW7Po0da76okhD+xM
KgTnjBPrbzb8/loJIozkWyzHXaeYrF/aYsCAz70g4bnuKAbQM5Nx94SY9iDno4erKkvIeYrXIDqO
w7WhUa+IQI0ke585esBU3ZH2qSgPbfAcgTCUZGKrz6oEXXK/lByXvLh6SqoblrOtK/jYAX4KH66e
v3Fh+828Td35NoG1nZxm42PtLd3vfE4PtA4wPlCQm8m9aYX7li3GYFi71Op3UY+04NIVk9OeDgI0
B1CecZnFyqEIszdvox0hIRgXn/yoYdtvFUuEmt0tOfwDtYW45/2jmVOUEIwfmuEoYXiz0O3YayVs
7YEr5JJfgUeBPL/NgOzkaDbbFkJbgWGfN6x5hmuyMWvkkD485vpIg+qmMfXK7ng+GGozIgz9Jk3K
x2kyP9wsPTtsBvMBBCXeJy1psyDlLBl1PVBRrj4NI0Fm0gwDqfm6edFUg8r+uweNbWLPBBuyDpMI
Moz9KIPqXGXDPuL+lRafI7fPhpWM0W/o9v3TFAwJ21qlIwEmRC+Qq4C5Vz0ZL+l8h+VzUL77uoMk
iLFHvoz+44C9Yb4KvsD/H2jV1spnMowzQSvNlSwDRaoOyGkqeebz537Dyg28JQC0CtoPAfMCjuMC
/FpcmMXgn7rlJ8ScWrLpkK6+MCRuAhfj18R5JpitTZRosqoeQBfXjt5K6T65uLXcBlp3J++hd+wt
LqkxZa02Hhx6daaHBJIQw+qqbCRg5e/Oeq25UiBNEltsuFq8l8Ou+HSpfMB7udglRaDWWf1sVo9e
SPYMAgrOMn4vE5TRnl34jEXPJwfNokav65F8RPZEcSxYC7D4fFarrnwoxnJNC8wuSiGxUPzbjTVX
QUjvOVFL5RwnbIrmwLbyBemEzM/OkBgIkUL81UwfVC8Y+ehMnDRwmBC7iPTPU/c9ZvRA3/G4AhHN
wh1Wfdt/IUbHMmbF0qNhp0e9qjgxsDOfhMG2sjdpBTnD2/SMY7ijpCBUh/slWtVBs8nru6r/tqzf
YP6U7rGPqRg7m85V+gf0d37U6bvG2Fdn2yVCo+8U/WiT2FTZC919gQCqtPTmrmNjV4uj7Tz1ZGJc
cC9r1pduvE2pjiUfjGhA1fJAePbXpKMvOjDJG9Ddnc9iaQGn/ZmeA5YnTJh4L8qLVXwF9S2q0TmY
mMQJ7aU0STENCnfVfUtTI3V11ErtK+dDeNg9u+GQ/bTqUHSnISBcfkyt+7w9WMXGF+8maB6alGDs
FsED7dI4p4KHxmZlEISrtEFlC+7awNzVy8EbTSTRpgOds0x635TKH4futwKMUmbX3HjCmIKP7ZRC
G61ma6d7uL+Y1Rsbk13wNUZYQ5vynxzbjYJ01PfqOAcfIvGuRu8RrNRAw929qpKj00lSvQIIrNlR
ANy+E5AOXag7TvPc6/q74ERrXHmys0Cdu1DAux/IXvgn3jlNvSDRsiXj7Ew2zPo8BNdoIhcnAh/w
sPd5V2RkSOqIlKgfzljPyAKCHjZhR/YlsgE8qUlitifNoGf2APUbsvF6bL+dZtwI78LePWtognvx
gMITh1+5OJBGkJr4XLiwzrhMlx3y/FV096p4aAfyreRdmxT+of3tQOhPaJxLXdJxNF5g4plqmAbe
bbD+mpL9qoMx/LFiGehVvzn8BFqWkBDhbJrnxAbuDXGsHiSNMJw82Olch3UJvZ9062AW2S/iExNZ
MVOEKj4GMlWYBbZJJhALqP8E5s0ZGNxPOAJ6aisGPz5rg/K1ynhMyKXMdn/zFk+1WbMzZiQpk6XL
+uiRz7ajhBywf8x8C+X8LrGNyzQjPH7roX8qkh+sQrsKpxz6IskbzpZw2/b9y5gAOvNgxh28smN/
0hRSHetpDOHDlbh9150ZBGDxZwtRYvYsTCgtAQCsmolum1uaYY3FWMuALLxYQgfNhgB0djlHx8Gl
vhTzVWmb9+3kpV9FzbYFS0z1agXOEp8bjPTRcjqc71Hq45yie55IVa8rn0Us8RLqzt26frR6xMef
waTdhWgCAElzqgYUghnfzcmBF0EQgAbRP1aCbOYn2kH7/TAbS9J0pDqFCXBZmdOvR1dDz9NNkTTQ
PZoakpwvXMEhi5L1Mkn8dCGv8gwfF1a5A9WSKa4CGLVNDlQtGt/q1rGwuMKGSZk4X9waMBNNXCNZ
FcKK5N7s+JlvmHySHBHemUuA+6+uzWLjJP/TYkly4rlBr96UGibGMBnmnxWQByuw3gpLjzQj0mEP
PmX6FS29jXt+Ee5z1MfWS23ADF6YMkG7bd2cLEcUWPCVA20b5GrcYXo1rQAcT1qzKWbHLJF2S9j7
bRy8I518pob92I0xIAfPfWwoDt70DqbJPu7YJHby1Cz32N6KzzarMG8yzmWS8h1tc0JnQeEvVx73
1OcOc1CEjwF6SUW3Xv+Ec2kh4QE15Gp7iViTrAASnaQyLllifEZdRuXmMOGPD/ShRgUnvLG80qYZ
pnsfXfrE/p6Ud2pHiAwONt71WJPjCSi4xQqJ3TBBz7TcN7O1TAz+xn1gZ5pAIV6LJjCLXTdxAzZa
7yknQJZ1IaGTmlEIIhcXThjVoU3zbMLrRnKDNTX+T6CGwAioX9h2rLczvuc+uojPTb/jiF6pzj33
lrkzSo4jCn3wCQPa4DuqpWPs7TrBCYzDdeeMtDulYIO8mgKvcAEBFSq5KbPDu8Uzwhr9H/iPmewP
VrNO48YSFaU3+dzFj2nblehWBQN3NAIjh10J3bR4dcLgJBqfpgbnziiMBmWhP3lMnft5jijeGNVz
rcs3T1vH0Q3JC6p16MzyJdF1STXtfMdGl9JL02OKV+yf/Ch01j7bkzCwnI3RjWtmwc3UgCgauWuU
ydQQaIHdNCStQIVwskNfFNEhEZAs3CL5h3UD14DOX5kzmevYjgep2210arQfkpTCVAUPi7O+ou5D
0EslnezXT8W+MV0CYUVLsLp02a/VbKhDCLz5+N05lLHmjJNu/CKT5D2woFAY1rH17R8uvfuuwQBS
2/Ko0wzkwZIgN7tNbH+7tE9KW8O0IlIcE02QpLHgx+D4JIPU93yl4B2uSMs+es7DotmSHn/MUwdw
w5gfJ9wS9fI6t4NDZeQ/0finMXR5tdppoY5O+q2A2UJY8qEZV5Lv79NMC06JA4ag3rkOJkbU+GJ3
RP7maYAmx3r2LuA6S23wcB/54ze7zBdv5BIa8wgj3lM8hQ2ba9mCW4YRMofZY1s0Ifx6+j4UlTE8
uh1G50JfUjMiM+Dc8cRjdxEb6pn4XTNu51VH66MD6Wl48lo8Eu65Zc81Cf5ug2S9ODUVNxTsc17h
723JPiKSHz7lAmH7mhnzSQKDZSlqPNesaPFmTsiGKY0TeEw2vGiQW2wEyRHj9fjQ6PiLc5BPeao+
YwYeq2l2wqyBUAyygkXF3anmOiiEiQcr+pcILFY2ZiLWx7esJ1fIN7MkAN2w0Yl0eETiX9s15U6Q
IrCPqsRehz1tf64HNCPfWD0cfdw+tiu27FfWte885qZ3btxqnfvptrUrZHoFfZFdjU0Qr6cfNIxZ
fOEFrdnt8LYIzGlNTeIuhXWfDi0vHve7ikmYGw10q9BSV8w+V3qNTwkgL96W+jSRYK0guOXF+C36
AulQtD6ElB4v0nAUqX1sqvLEO5aOJ11f/BJyale++lzOc8rYZNlvHRw4bkwmsStxdbPDA0eRc7Ft
MoFTkwhstjeXDkvdkhoF1jJH1SEgDTT442Ngc03meusgJsUxbJAEz6OS90H+G0LFAl7qR92ZF/zO
01ydCWUSsd5rFe5qhFzmQPZgU5B82hivKzr83Lh8M3P3HNHMvE1pzPErYA/Fv1DwpYcnBYjAdDI0
O6xoOXKYTHiC5srb2ap4McYOWmm1t4hz4GvildQjMTMSRFG1igrePVg5gIWazF0VUMyIqG/zEdLN
t3FC9eSIkWKGP3pAzPSlNAtyWLCGszn+dQSuImGyJ0aWzLB8zOZlMU35ucdmW73zHO0F68UISh9o
rbU/0YGufycqDacBdFTwTYkf/o10P3A4z/X0h1awBZbJcguXK/30GzFbE6iRDC3MgiuL2Ojfh+Xr
YFDiXtCdmJqK4xDzfrUQM6Jv9gM0/VruHwe013yOxvBoTU6/HpCS/DT63wU/kM3sJ7R8hdPMlbic
JoXeFX8ApNlx/8HjABMMQBcolEj+GBMlG1bXlV8G4k8ovG7j9XhT8ukaJeNnxD68Sb4B59zsKL/n
nHmJAtxGQ283D/EwH/IwuY9yaJ5pF9hXS7bGZvB5+PPmLglr/+gJ+qwVJte2Ko/BZAHs6ee9n8lb
r8xDNeOXIf5WDNZHFye7sfQb+g7A6vduvo0b59Em+O5U5mVcWEsKRKTMu2jdigDkGHhJF++PXal5
XdKjQsve2QetQlhEMRsV2G8qxFLvSQnnySwwNEbdYc4FAeX54MTTh2ctORzUzjIx17Slcj02w1WF
3GQH1XjX2Pm4ciTXIdWSc54hpDKCKSg1Bdpf/RUI9RW0HOMl/0jqRE9J4rzPWbSfU5T4GBoJMzxr
3XUGz2fMTyaOUqL1ESgzxJu9B25UF85HggG0FZc4/vXYjpjDE4bIXZHQsUXKL25BMWusNmD+go4J
NNQPtvXbCeaFkMtI0u4Tl/LJ4Md1vG0vgk2cyL9C7UcewpB/ITf+YJKWSYNYOt88CLVl+9LTKN3l
23JgTb2MBHb0wedwKDhxPEDJxUIOGdnxu4pWYRHZwybtBi7M2JBztzvnHQKioI8WkOg4NkfifLuw
9Whtf81GSgoKPYCiRHXgyz/dOzme7SoyMKGKflVX5M/sOHtmBDbWfsOqWQ8BHS011YF2JzlCWDjm
U3yIlQ1pqCN5XVZYZGvrL4jjDnoKdBSHTC14FmMnPeu7BmGyCWXPyN0H7K9mVj2DgVbTFcCGl7Fx
qO3dwLXLYwNEFCnIDhnvn45t66HtzYPp9qfBJ7yTVM7rVCw8F6Oh/KVHTAJIPrB3oymbrmKuOCxw
9ykma/qtsavabA0bPyRdYjvFcVLBrwRWyKULxALbWbb5vD2J2YzbJGYEGnL1Nhb5vcl1kuwldDeu
py9d9y9tcBNPzR5kxxOjKw0LyQfm9hOd0Ru3gp/oYsQqwFG7srkOmEo3Cp2tkwGrs/jBs78Ew0oY
Q3KWCa6Lxf88EIMAq4CLaefq14KgV8e7nQi/mYbAAFywS1S7AZiEIXAY1SvBQ8VgXTRgopueiNOd
Sa1o24U7VO0115td6d1kSC1mmxDTIhYPu0PVT8xdrBo0zLYI+i1J/lKdran8o0NtVxT/tPW5oOWS
rv80JxpJGPCp6F15C/cAyikge2krRrYfJku6u+AfDPgLuRxIADF28drn3jaLH6wIeJogR0Xt2dCv
IldvSuOraL/tUa9GyrvG+hoEegeHlYt+hV7uj5do4cGM+Csm/PHuQNyTdp7xY/Hj2C5fqXaLs2xD
MY1l3UL8DjaLUxF3h4F7aMOg5PLHQApYF+C94b01QBWVuTAndq5487HoNuMxtvZafsT6JkRCjQxw
dTZpaObsYtaZcGCWEO2zjwuDLxhfE0ywNb/tT9le4ZUQn6OdbGkalDhkHiL63sdHH87vSAGPDa0v
jrCZ3SayLv6oGF3QW5JtMeTXCT5jSA9rwcbDMnYq2sXyjeaimZneSbErLaVuxIxKKAmgHYfyz1EQ
JCegpWyF4+ErzD+7yr6xDt3pWR44jzaFFUDgTD/r9Mup21MaAJ+Ph+idml+H+109wdHpYVEFXHEd
Dyx+V/8WZrQxC2Jz5QzaQEG7Qp3uHfiOQDPZsCbFM6iHleRiT6ewd9P+U84/Mhcg+DDrUvTd/bPb
J42PrkG8KBtvv8DrMGOgCr2Iud+3y2OHjQ+4/dpD+01lhW2qeBjN8uZZ4jAri0hKtGuXk6inmsnX
G4HjfxlHJz9+LDW7wnA8Axx6Ip27E74Jc4psNtcqIf07ieeET5OVU3vXR91aGL9lyNz0F5GLzSIa
vRpjq/k8fP9JG1+Opc+2l7z6Y3SnI7kpiTcxkLBmeWnc6XekuEiT+p6mD7OD0eNjUl3wZNB1Ibvj
b4vB4mJNxbYwWOeyBMjIA4T7ylHPof2RVcFapAY5+79FkPSmaN+jwk5letcOXyLcpuxgMsGbUgJ1
wUtWQHTHZiccB7WDO6j1KlKxM1RNOOo5m5+cCYNFXKb3JXU9DY9sq+NTH5mfs/b2Np54hT3f5SY8
Tb+zh4+WFub5KfaiN6H9Zyc5suyxHVrHw0cd41hi+Wal2AFqFcHPLq/g7B5GxVBGr6Ei69/Ii291
x552jik/ARtaea66NRilSmO8+gv9E23do8ZKNMMurWZc3jS6Jde8OMfNe2ufAe8DzaG4hfaPxALn
mLWHCuEk9n4m/dQHTw4ampE0eGYOqX531dnxTpSdzeqtjkgStmty9kXMiMqlgFzKxvGoGSwfXN/e
OoWHYsXbCOc4fhWedibgkPN0aDoC7XAu+NokmXGp2BPNTb+Zo1ulcyzqD5aLJzc/mHN0imKfTXED
Y1v9S3BQ9PWwh3B2lCHbiah9tlmksHkUKxN0QO6NTyows52LAcUU9TvE8U3FlakgI5mLEu0QKkg5
EmiU9NamFoePQwgZAPlHsMg1k5Thui/rNyPSP76LVt/a4U9W0T6cVkcfTrlsmJSdosMh7X3PrXNr
g+ha8uWVbfkqDDBFOFJbj+oJ02A4JEjDh4AJrGgJdU3zBsvKw6ijJzOiGRDPhOtzzZphQtfaQChU
h2wCAuJKlvjIGI4TEFm18Exgv064YKcWHe3ciGi9ksbaNP1/aqYLYYKDUhfgSUwEGG0Et6BmSuZe
qgi5JPhr63B8jBMkCKTfpnVvcwfCLmPVHkA58Hv3qlrohh5YsQSjahE6PGRFhEfO+EhF+9aE5LZd
Vf3rJsKZDv/HsoaeXzsXgP/vgaE/OKisdQww1raT9y6aPQacat3Nxk/XVc0rlcJQpbHabZbuUnjQ
jtolhjzgSbnz/OKah6SQTB1yasc3kTbs3KkAKvrZuM9q9PMAGy/lM94xFFAlWASPpOf6oaJdXXy0
GUJqL7eggW+5n1OyGYmDC8TNcNUHYakX3Y39tU1NbnalCzOl+irzYEGPT19Fj5OevzhYMoGYO6r3
BGFwjS8nBAVhPo1USRLh3UWxcEkpCjRkxUqPLe0eN/1D7HjBTuKoHyvS/C58NFfxCmZnCIGmIDdm
J/jGVl5paXpI2lJezSJugHaapXvnekhZdz6hXQBc+EZ+zWiw5k0Sdd24d8xZy13oxxDmAAQmf71T
YGRqsZTeG8pkQROxW9dBxt6HyuPKm86qH37T8B8LltxLpw7hczSiVVEjutHH1znhsVI0FZxSmbP2
hxFU0x9RlVxKuhSpFiR3+FKH8YNK8udWyrzAza6YFMEK11CwKPwL0K6/eeqQM3zfKcxz7Qd2emhk
lTUHXF9dcFA2gRrK4ajpJslYcVSls0q9C7KxJ3eVgx59IA1qslPKsyx/MEtINTWVFkCDwmLGghDa
5MnMuDSejTryxaoyZ/FB3UnBraRTRfGgZIiv3RVe+4sW0v1YVTgxF5FepCCdVymDBYQOyf1PEcrz
47oNTzm30RsHNlEJ9ubj8xhN3XPr9gleYDf60kNUWhvfXVTMye/7L8vWSXui81Pm941UDMVexNS8
K+vBPGEplMlWAyBKKnRIbxnFunwe2SYNX0ZjPJoifpx5UMVSSm0UNi9WIuapucpcFgoXwDdNdUn7
HciBKbuo+Far+0qCCOKkPI9UdNWPQGRC8RgEOzN9gl5B7JrFRcMKjHqdLZGGXS6wZJFAkr3NIkYS
bc7tXUvtPIDva+o+iSS5GTUmEIUrlQMfq3aep+faCL+akW203Z9hdf4FFKtZHuqFUwdY68Nuj8iP
Gc2CiSd1snFnZjUFL1VHufGTKqA6C9vfzpPsIa650dej0e9YTpPMi1FYh57ZPkjBawyyOyUzv64G
7rTtxB0DUkelG34jCeK1lPGbNb0w/x4VKQ9vLnGBxy+8iF7cVLNmETdZw7Eq6R7wgvkhogyW2out
21n4Huo32zKW0Yhy8FZnp07kJMsh9fHbJVILqHtM9NmCYIg+hbjSO+YTsQD7MJXTQ49Hi9JFZsLc
lk+lxfFaiUtnj2qXZzFxwsXkDxVkO+MoowWauPxH7sHVpu6nz54dzmTDNzZFGl2SYlgtRGyHyi4j
BduE3Gj7NMeSFwqg+zPXrYM82Baz3DNpcsHnthaxyMPTGNlw/kJksiwaLrFVk8AyenOLTr2URFjX
cu7uGoe1KtvcEc0iIS8zbXVLd2E106szswkAfBY8FfX8WCXBwZCuARYTdGJDqYLHOzs21Xa0iHuG
5Pe76p85Rmtp6FU9QWnrg4NNV5uRo2EZFjNycDeN4ycrt0sfO79UT7OJZyhY8Ah9fXGVd19H5Zsz
4EPPffveM1n32/bRjsQ6CVVHS65PC+fEQ+Dz/84Nb43X8qPI7KNR+A+1MLYCVOeBLBUVc8l4b6aZ
A80C+1LDsZUa+6qp71PfPvhdi++GHFTFLq1w2j29UtvGcu5TELaGnzzwQNx5RvxC5OEt9qHskpBd
lwVuE9NkJQWZBHaY/VdEajwUdKeYMr0r3fgy0iFkcOtwqH9P5+537ObfMU1fkznk16dMIpDlVlFS
ZDKyAEEqQKRyjOKu9dY0Wk8sEuk7rYk7W/ZnU5JBJDgEtcW+OlAl3aw7ph5ybtcQMa8ZcPB5Q1nU
bfLZuBD/1QkcybbGzTlC7upKvSfHiwRWxievwTzLH+eih/AbHWQ7mnqXQCJTg95UibgmOCyGTH6B
/D3LxIR90t5ZUsOVsvOjOdf3fc8Zw3xWmxV6MJd7gHx1i/OW0aNI4MO5dIPECQOmG6m9H4agh8D3
pjF9uxCYfS95GHILsqKAC2DQI2NZ1076LK2k9+ohBWBO+HMr64DY/MmWAeahgt6QLg7Q7qLl8Jr4
QKLRRe47r7rhjvH3OpdiHULj2RQoneCszO++NLgXyB1kFLgihXfIg/G3zMk6+B6SrXBB3rTzn5FB
8/FcZGmC+2xDUoQGBic4Ce0qSust888JAGihplNf9W9jmZCCz24J/DUkDhdpBud1qF3Ud2V9mCXZ
HfptrhXuysILkQ3cJVdNW8wIjM8Ovy0yCzu/7Q9BAp8snuWrSskvYOExksW55KuWmzwsRhyjcrP8
oKJzNrNucZYUW6NV78HIXEUdTpILkhmg/KvpUIfTKWF5YxkGDjr4wbUc76Y8ksSLQhLTAfoco4QL
5nfESAXo4djmzp6z/2CH1YcAHEw4gzcGUPXWnxGu08eUEqlCBw+Tqd8nB15ukDX6EA/xC+7Ak2U1
V780b6wpz/Xcvkggmibj1hb74T60PWedpupRTThG87zc97wb7RB/iVQYktot+9XppEKomblDcHpO
awe6uLj2InzDPP0eB0uNw9j9Cy3nNpntXel91UK+LpPBKmp5dKAsUuLlFU9NPZ+zGRDVgIGNHgJq
2QeHb1jAYj8j2xdlBJKWO7EtHMzroqGbNfkc0/JHLRzCTI4HcIaa7D5vP/pIoaoK7z4WetnqgfbU
fZYcXdM86nBIl3DqI67vK4Le6yhSUqxeSrdp9dzboF8S9Ea3N+lBrOpHNygfPVdy00noRakCkNmu
i9gVVzZtLDBMh4aEIQgTz0dVigKKqwIvPEcxtyW/bVPKaBq+3op6r9mrqY+NxEPm6eFgGUT7c1yx
9BlShS6bSJ+6MInXzGHxJg/5T84tTViRA+Jn7hss+jI61lU+3qrJ0/DNSTkQzyZGS6kT58j0mDv9
pZQS2Jy1cfNsIXm82zL9V1gM4bGLPTR1LGBa+T8iAVu7mT9iy95bZEmjAgelNO9qTW4e4u/WTwyM
mH3lEqzhwpQNc06tTA/JXUl3uBRmwI8SwkHpk4bwOqLt3siRGSzphj9RXva3rHADNA39b4zMfhW2
wbTq6/piOXw3oppOI4IoxDPiljvFrC5eRy4AdxtZOU2b0BCH/3F0Xs3RIlkQ/UVEAIV9VXunbnnz
QuiTwXuKKvj1c5jHjd2ZlVp0cStv5sl61+gZAltMwL+0gQM6Qc5Q1AdYLjSmfL9qsD9Di56N6GlU
9RNTQ7KyxgAmZTq/xqV+aXMmkMxrnpQHEJLI3HE0qW5D5V5sSVHak1icINaBflT1wAlIVsj38s+p
KDaYqxroTRaUPUSRvpzaq+whLhHRgoJuZoQBYwVAqMSp2vTla4Ujl9UraxYfzG5Y/yl09p0aULHD
/tkz4RRNUMvt4CtnsGahRcOyA7hBT/Y6xosVsAUVM54Ai3aNfuyW8NOI+TF4ge938Vw8hFUz8lx7
w8Wbo03gz9aDYWHVNRrrNWdeVFidSnPYMUmfCfKcKtpgmsCt9okJkMrEm9ADb8G+/cx98WnuyueO
2npKul5q1B/pTJ8WNUn1yJesWS4j8jLHROgyfDnAsG7SZtBxQ5jz/iwgVJlOda6GFqZ/XZVEdUGl
keFr352IooLWLy92xa1+SovxlA/2ve0Hn/y56iuPTbhKWkxDSV06h6CTvKtGiIQm2WZi9RY4IT7J
4lgn0LXKJnrOlYvtAv1bs5LRyZUSOJEeUsiUjkZoYCcMlmTtgJ2CjPkVyOlQO8kOnshrQwsw0w/G
p2lfdZR5Vw2qgH0qcCLaGRPVYB8rFV4WPnenkT+DrtmLKrqUDhlUNT3UPrd1F6oz2Pya6Fyq1uTo
TmYX41AxzmWt7qxs3BtGcuU1uPE9VDv7oQhuESmcjkWww7g/5VCXMsgH/GIaY3eUnBH5Gfu74WNq
zWtTBA9p/ix9wqB4RGpmqJHVno5wGnGuRmGK0hquuUbfpfMfXqJ1zZSslby6Blw2YtgpNckIB2H3
mcrotIDTROI9WCG9hvR880Z0ItIeqABxo081inLZdtciSTdWn+xmUlZFTfpmCUeU2Ovk+JYsyH0D
HBgGwF4fLQlgeaBlhp0RCjNWyU9Xcp9nuNVym/uUrpWzUdzl0wwKgYeDParnBBuFu1UR9nFYCNrS
opX0VtorwhtafGP8Yuwf9lwniCkxAWJCXfrTbToa6BjI+xVXMQcoY3sT9carTFxO9HJg/DWsa0Jo
I2H1hb8QGdfZ6YGeiZ7nZsYv2SwYJzJZXoAoI39wOx3qyDyVJRg2SN74iwe5SeRWc2LT+V6DI6/B
0z+1xIhw7IfleSAolracWLgM8HqX3tEYHofmXPisovp6C9CGy9i6tRLcgKeIaSvFClnwT80oK+3i
sTkQFm0iGn+ZSQ+i3PXQ/KNLhdUi2Wc+UViWFlH2SW0TImwHa3xYlxA6+D9Iy4eYy4B7GW1yN5c0
+jfXv7jmeOiIFuFe6Y+WUusufZ0BbNbgoChbgmfb0MpzTsZLYm6i+cOlqzzVZzHsbOMU9eCBy3zf
B1TUz2RySVNwfoWXnqCdua4pdVv2MnKoSEVMkFt2GUcU3nq5AY3XtjsG07a4GGTaiV3YDGfIfNYx
6nDvU4lrvGG67XmFJkc65h3nFuvPWJ/482Rsrut9tCwsYPhZFBF1TwHrs6zpv9P+QluDk8enKHi2
hw38TBaF8XyGeVk7h1itpnof92snoT4iRYuUPCT4wTHhk0vvsdjfqo5Xy3ipSgCxtwbBvljQM5eK
9ENUv5l8Uaxn4teNDyoEFYQNsh0euqWHM9xpCZ+K+fyt7cH9o6U4gAzT5jVmT90fm2zXG+e6AxWK
KnlHAQ4h8AsCfgotzfkrJSqSi3BLEJvaT2qU/9mY6fUZqCINwiXPMhHD6Lmu1yOgLPtA9tEK4BBj
T1il0afuWIwRY9oDSClKzOXVxrC/W+6IvE2ai7ssVPUDyneQGsDPkIjjW8R/mh8JhwogZs5LZRyI
lfK0p9+o5012C7zvwTFIipJDjz5yAdCkOQn/WU2nSL9XvP6LbFM6x9ZAeE9Xjj4nCREzmuV772qB
C8SXmwaYVdF7jM9hpMaMzF+PlMlhY5PyX1ZdNs4tJnxP7/q5Xi/bz8X3LkaQzjnVSfM/U598fAq9
+0POIU3fbGpsI7I9i4Ji3YUuwikRSReTxWz/MPkZxBTLyN26fDt9CMM5v2zPN7r01XsSuS/RwjXy
npt4v7TX5URDyLZXjB9m3a2qJebvXHwiPMGlsx5MLpbK54W3xAAmLkM6+eihDXnUx09ZF29HS79x
0fsq2Dc0W5+jW/V/wg9ou/nSnjxj6Q+4pljehYwPIF6QnEVw34IQ3rYuZ4cihCEKlJ0yWkcaM34w
WRlYSRKWJaO4OtakHsoaL95fpHEVey3kHzYNmf2eiUdvvnWmxT6Cx6A2/jWxvqTSOCfuM3F/hLhp
U/EnWiA5Vqs/DBiKhbh4I26LsxO8ulgUzORnjEE5uBS8CsY14LvyIaLTJD30Q/qQIapkA1aZkThK
53wngboxDG0zl0UgitlGD3+L5libpyz9jcgW1RUmEy8uvTVvKfxl5EWG2s7WAQEs4VjwK3idJf6b
Y5c45RK2+bpjP+JyXZEQ1AtzBi8XYVoYhxkeHwoG3dBHw4MElxfvudHiG3CGT9uFhznOVIUP0yox
zE85+AdsYA+yWv4LimhDp6I9x2l3/lDcJ1FCGODiOO2354RbH9dL4bKWlm2RkCCPJq5sPvvK4aG0
xS0h3py3GPuxjAf5CJEpxWPOypa0NKdPCpDPplgOQY8Yato/Qxry7vIWa23Y5qztnJAe0Dh58ifB
Toht51R/h2rg5U0jkur7xyiIP3RHwaE1c1/IOwa+mK5wrtMuy8tUrwb6Y0bNcsutW4J6M/p2b1Z7
ttXrwP9JuDd1oNC7ufyMJOutqvdRhfKAkjEJ4duG6Z2V/EzNoAATqGemZgOVjhxscRtxXtB2sI2S
ZT2fHuee3VSbPOLGXikzufhlv7GaEbKKiLlC6S+74BVewp5y5LApKnxdZf6WNc7exI9WsR5y4xqZ
GsQ11ThHU09ATDL5klMYglg+Xkn0fIHDvE19d7SL6XceKGghKA4SCUBbqFDJCnCoFv1smhGXpXT4
lgvzNXRL7g1Nf6E0GtHORAsS/Ws46NU0pe5jru1bSNIINq1DrWuSvLWQd6rOfmxddUpkcZ+P/Ch5
P7Y7l/S7UAI7i4/Pa2ZLs5EOv5mhNwZb7bwGU0ax6G2ymKppA8O7i+VtCcN6ySmgcm9nVwJoC3me
Y9eOA33B1Yr46qWMluRD370PgieZrWJOv3P2iKMON6bnOeuo8K8QTT7siDfYwHI1JQi9Q5F/dJyS
S1Spf/yh+vVChk4nxlDeZfJg2/7OVc6Vvr4SxEd1gmB+ydvqAuvga558amGcd8phy01f4q0BAp1W
9sb3GQ2tyPc5nawAgy4IXYbzRxp9zmbib2JtIXcQeu6KHdQv6zQlfLuQ4AEupBd7CulqVLx8Jlb1
Zov7xC/xwhbzbSIqtgoJEs7mZKwGFkiJHQPmyAl0uPRq3Zm+fPdnZ+9RRT7O8UMMXWNtY3WjcuI0
db1HOISWCbJ7Kg/fEjddHCvesZRlu4X7cXKj8JYamvwKX2uSPIKmnnk3ESamHPtqESbNQ0nCc1bb
QHgtuyVKh2TsPns+/k4+LCsrb73xAkaMRAremSAgoUoIilYHxYQsN5hYl+uvPKg2IF7Zba3C38kG
fXomlO804pzazoWY2bHsa6gJ6XD0899qIPDfht05tHFcVybA9ooyySCyeSVFoClIBERZso8C40uV
dGTIfC/S9rEZpA/1tMA3abO/DCePoinHey2ayVxHkYh3HvGNmtWUV3PGYpFNrYjcQLARtvM+Zc1W
omjH+ELuQGlsSkrXiMnfjcAJU7eiJDH9EDgsUkf3hyCB9o4IX0SMM5lRxH+lPWV7Cl+nHXJzfBuc
eNjDiDB/ws6sduwcg/eKrojXLDK812YWsLRhJ1b/Jp32TGez3E+z8UnWPoFf3laHBAIEHQZSprDj
A8XtKtExVbVNZZOyNpMRy+sEby2jelqtrBLUbFK5p1aOwS3Uwc0IadSKck/uMm7errPcMDHhMHUQ
tQh9IY7WENKVJQSVCLEMJsDCHZgFxjvqoow6BCyva+MRpHZwD8/UumgvBTrfwRaSyo3+RfYYN0fC
SjwjhMUJZHP23KVkqS8B65aPNmzNvz5I41Xk+Vz8Gn/Y0KeQA6Mj+2v3fby2SC5g7SIA8JCqXvyT
uTFdKYP5J0TOt4FOS0Wt3/Iiv8fjdiqDD8s+26XUd6V27lvHyNaKi2TZUrZZ1YeiKzEKwBMCYVmE
6051J7uIz3PmbA2/fc1LYAJNHTdvjczV2ctoPOuawjpUSV9yPTLXk4PdcrRzpkRoUtbO8Oj4HFxW
DJ4uIDopysnCKKvYGlE17tkjRFszZWYP0nRbNjhZ7UUZpOOCn1B4P3NKSQGTXZTdRIdlv/aF9wDP
JtsRIqEpYoZ+B9M8qzsctEEbQdcJ3XPXCu/PFSFlhlkwjps5itSNBgV4nwK+UBuMf5LPGki3Fx0l
ZjjSxw6shNn1UOsbQuUlRMEae1PaQaVcGXMb0/jn2gVIkTSyzyLMwJzzNftiC/E6SFljyE3IpPDS
cl5k0yy1akBgnr0oU8/4M6IbIn6IB6Mxnoig2aCCcvsfgwb7oAqMee3O/kcX9AAgW8U3Ai8z1KdV
3zbRKplK6+TnIEhdxYQThrjwrFjhSkjraWROzWfxWI2iJFiBv/gu62DRx+5SUpGgGofmTySWgcYX
VHFRNhdmgDgAHVBwGGLOtkLE/uA+Xdh3bg0ZyWvjUyeoxYrEPgSsz4ZiSTQ2494OKpe7Hm5rJsQ8
nN9kH5ww4PM+5mbQ+UdbU5bslNVpkIsBVj1T5MuVm4RHwtJvCWW/h4p7okSXhgS7GS0auQka3Cdj
MJHxQjtNrOI8O2wYYw9OsTRMQlyqt79CrzsoegJyUmdKvps9syJJA99Nra3XxIRxsdKaw3yFlQ1A
r6owTmvrM1j6GkUhC7LF83quYxac3onqBlC3aNOx91b6kmRk6D4rV7OKGiY8cZHFT9JO5Dk1Obco
DdSSScStgctGVcXVWboPY/9WmOAujZnEjiKYWVvD0a6o4vp/4mr18sHU4eOsmt/ZpaZi8MgMSzVg
epnEmXQ/8COD2lZd0J/esND05+XWKyJNSx7SO3277CDaFyOwz+yGtpYhDm5pbvKGLh6am3o9v/oS
13KeQiWgUwAzq+PuuyQHwmfY2Z9ZTaw6Sa0dqXAMTmM3//be+CGq+iF0mchK8gZk66Kx+cjM/rvH
WyK67yB6l6o6j5HIaO7jkO/t9twQRDS6nEflU9t0IDCtsUrmrvtiFbc4hnkyf9m+sR/r+cvxfWbm
FJ+vGOlvSYPyVyLw2cXjmCAbcFE2XYeKLSavqk5JXHXD1qmiBYHk2Zuo6dGKcfQSQrPAmhIXcEzW
Dmz4d8V8GVIsc01QPbHOjQmf42rD+5Pgo2yncet7uL28mmeJe7Am/Vp4rzHbGKZ+EGWnCf2PulV2
IXRfWZRzQ+YwoWd4E/xHGCyGC28FgYITBrt+s3e79K3O1HUeDRqZDCxvRPbpZOb6VvcrQQ/bGNLe
iiEJHcdcCLMhHVhQ7RzXvK9oO51oAGZzOHe8BthfSEjiESuqaHxPO3UWbXuu4mTPCucMOg5JItzB
QTmkrfstqmA9qPpApIlzqiRiisYDgEEz4xvLV82E2OOk60KY67Lsd5rvMykSejTODhaZEgu8Nptj
W8PHBTS5HoB7VXOAlkzXeVpce40faGpfO1+v02rppY0oCY/uOtwEEZwPE5TOKvcJsLNsyzdd7P4S
ZFJHotTcamvPqy9DHYCGQ5DGnrDqnB7nToRNtlth6brUZvCahjCyKxw41WDcJZXei8QV29Tlcg0d
mePQIg5L6xHQDyMi53AZrL8J7bqpoZ7IaI0+gDv7ZKkazhHui4nhOBnaF2Vx8gevHqbEJO5WJfdh
4fl7Vg0HvDG7oQkOedjuZn61Aq9s2Lpn5qejDINdkYv7zgnAzfRvRp/92DFjqVclj3UMzG/EOI3I
sOkFOcLcPvZ0/XVByYdGZoaE+Vz2j54OuWq/DR7AXoEq2DRcXwpzUY3K5CFt+1PXky0hhW2O0aNg
35EX9B5MnUfCgM+nHLftYKHNOTcoZeC/x+yTBe+ut0wTIye746znOPXY967jeWn9y9JTIcQ3/S7f
5AUOASzLAHhTO2P0d1pxqSIVU6cTQGez8vTgR+ABc3nVRcvX20DOpMJ+Ug5Z30bi1jwOg9xjS56O
AVjoIfrpE0prgqr9yIPhz8J2SHSLHCCuNMNuT9g249n6Kpr6pvIa4mpzkwpFtFXEbC3s/tjloQF/
NsrrgJV1u9gilWsYRyaubTyHB9Nox42xmHiDmdeoCEK8DGF2An2JGc7BaduTb1Q40I26vFiV983M
RjFDAqKk8+CozVtwuFiWQWIoMNiroMtsDL7RZzPE+Paj5eSV9tkw4WdM5TwfsdA38LKAJY3WsFEa
g2XQYiPrKJApUvFbyj8ZIVBRyUS6qMbX4PjqZhfit+p/PMDCbp3MN6PpQF7Sa5T4yjlUabHvPbUV
VVKtnViqjS9+MvB24L8fwOMQOsqRuIx1j7nSVBrzjHcZ8uk1c4t3mo2oE0GcGVJUrU9XP1OTQBGt
TSIzIYqj4dXH9BhiMJhKh0pJH5WclRhhvwS6fJ+flDCoqWiPbED3JgGLtnkfw3THo7+V2NircEFr
pCdoQsl58s2PuMMTmi7Fecmzx7+M5lSuZtlFgULjQhJuXIVfV2dozOq1mrJroPMzrE3ziZEe7PmM
7V0mI48oXeCTXy4b9XAr5X01RMfQA5/Wzyen9x8KSyfrTuDXCmKWZy4sxdCKsWxgVy6m6DN2GJYD
lgdWdwn4aOzeuy9FdZsTZG/DIxmQOzc52c+9/SOAKxrKvNdOHOMXJPqIqXiJFMSYwAcOPodNIv4S
/i9RSMov5BBIoXpdm9FG0nFjqvpoaX0lvr0deWWkBqZmgSpctwNd3kwAd00QQp+tqCRoFLynsdf+
uhHQY0pFP/VkEJOJ0PBwrLymfnVUzrLyReSsFj2ZXORGwfyfKO6NYPr2JhzPuHqYrHgvdLvFpbea
eXt73Q2IzNlvg2wdsnjIe5JggrLilD9Xyvb9vqmRnGRt/2i4Yxs9h1+z4zMKyhYkTLoL4ad0hT42
UCLwsDw0hULfY0nA8Uy5nKg47Fu6QTryROxjH/yxDZfT/yCBCvVSEk1MrereVOGEDVGgasMGpK9n
DCBRmc6BYvCzn3HPC23F1Ufl56L5Gyf5Y6QkhzOu801b33QTliviAV+O6X27mn1jYU7fFSnsFHfK
1AxU2wUTvqrunNs4irvh7FOiep1d0utpmCP5E3B/KRIGKZ90bucv+7iCSBVkpglZXrbOR5Um/rkK
TeuaZtje0tw7RKJ5VYvDYDLbjmVHTHHv6D/h6sa941r7MOdrm0AI4p0yxDihIcHNdIAo80fb9q6o
Rh+9M503foSTLgF8JgoSxDNnA0J+cPSsmIwWXJO7/wtncKVRDXDvBTaSXrOKqMwKDX/NHYISAXq4
8IOBllk+/ABMPxawR2Qigo5j7G0zZVHWOY49pmnn256an2IOcfLlVKmoGlO4yTaAfMortGbAhi7z
j6wB7CHW+OvUivlzpzb/E54greki1mh/8K25EXdwYM3XevqmUMYapgvpHxDQZNxwsvnkbBUX69D9
xLdG9TbgNaBneKrRdaDghHczbIKotDT4muoTQNi/upi2mKHuQvOCtZGZFVYn2XHqZsxDOGN41zyx
dxJ7EA8V1iWUMoPtWF1UuLnpRTT+IqqUimzrOygdyJBCF/fmjAid7JfCu5R1aEZ/odnzZ/XuZfbg
DHgbMHtJyGvSuJgjLoMvK7HXSflLfvjOsKbtgG5blsUuF+5e1S8ZGLsYMIPfPNSIcI1+xECz7RnB
NVqR4VqvlC2DMS3i57bFFp4H8oz/jF1dcQwNqDpUW1EeEBn5k1ZMfNYxjrctmGgDkPK8Nc3+vBAj
Jgxq+ElRD97o5wasWqEWN3hpAm9ZmtFXdlcRTLHsa4S4Opj0xJQLsnvIj57wt05vX0iWgZHy8P4b
T75/lHG5gfi2vGjHgeIMbqNL1ypVSmR5N0N9ASA6sKb1Qr434R9v502ShDujjABt1Fe3hy2qjRcW
wi/FSFwJa61G8DMps0viah/gRpDZu24XiZDW92gVxi8189mICbahjzWbbvbcl6tIsVVtvEGsCRA8
mhGtdaZEN3b9kUHLMuZPl6UU1DoDUMRd5VEqa+Mnt8FxjFLiLBiCcw9kaCc6kmVGzxLBUT3+FgR+
yGdyJM+GejmjenMbZ+fmr6QJHSLhXGWkpTGxJ6RH3CjbsMrsrqldVUeJGzaTFcqtggWYWYJFyrgP
CYHKZD+NvDS8BRvK/q/o7k2WCnCAwYE4Z1ljZ9ZMoFEWbJU7P9oldiYeF5KubF5Y+/V6emhyJlZU
9KceixWUd4EtO2VhqN5wJNAFbJ+rKIJXssdRfhyTL7C+dyGCK9UUxpsPpMzI2J/TuePmwXWaiQUY
5tPcuwY5rIJlLQvGTlABIQ/SICdkzeqSozyMjFuaa6RtJBvNb9gIuYo1dvioHDBiTxwL3MpIA9KH
NOUOwEDjJvPvLH2pa3fbLSz6enimHmS3eJU6OFieN278mI/T5TWi2vG+ibcdXM5q7rbzUkaHrRpi
MmULed791nJphRczBmQinxlPZ0UPY457HIXmJVSfQGQ3aoS3ZvZ3E9EUgL8nPfjPXUcBxXPr6vWI
zz6LR/qVA1qInR3f3fvRxsfId49ir6UKYNcWj7rzfnr/qVHUsEAPc0tcMw5d6/KNrO6+Dci4Kbz8
MN1Xs8j/iokocdPd1+X8amsgOybTtQMVloxDjJWuWwnnt55eLTiNrW4JoIbgqNme5LbaziRPzcb/
dULPuRtYnnS8xsvWOg4mUmQfnhtUf8axtR82P7Jz1tSe44jAr1ZxklBFeKcbJ6cMwn6oHQMsG1GV
sr1UCli0miEuGCCFGt5au3ka0D7onRm52Lb+uI9YKjzzvsqPkC/8vRF2+pANeQicKt4EvRPsLG/A
v0qvxIdyzLVtScA29FBPhDaJZGxN1BRJIkDOIV6BkPVyo8SOeUSvq1o91GJiC8Paz5cYCEeDjYFd
ZzwKJNZyL3p2WZUrelt3EQxKXiD9ah6pLaga40hBBncqTvrUZ4nYuk9j+ldTyI7ThQpkLwI4m9AV
coeo5V/0jFWzFFD/pcP3jZYwc+3ig99NPScQX27AVlNj3Rk1srtuJeSf1iSHVo25DaNDkKX0Yjy/
AT7Odd+3f0UyIlvjMg3/yYD2LzOsMSZFI7wvwh14NOygRR+pkBWXaj4fMSQuxm3IAnNVl1b2Qv+K
vuVC6veWFkHu6E08cu2BBGKPOHxHkVnfZS+dnWEC6ZmyKMPlaxZb0OFwGzQ+pmixx2e+kTSkdPLi
sVnuREEYYz3r8fRafRcQtUmq3TRhco+ninyrDgrjtzZzirc5Jljvl7Y8GHUwbhKuFFgt4Od5na82
gLI6rCnOfO7lPG3N1FUgpFGF6W3AghDZSVivfR9DEaJ2DtYh49+WCQrS4nzAzTW6Fnigxrbny6yU
/ulz921ubeoF6mMFBGNVxpinpiKhrFo/BkBkt6qI7atVwnWvPTtcFWNKPnxgxdn1bOeMfcmtF59Q
eE4LiZWrxe81FkHBcGmDVgpJgT6DbXOvZk7hUiim5ArNDXMKgwrIl0OYltcIDmDi97s+NG/wUM4T
C5y7um8PzfKiz7OQ/GfRQdtk7WbLX8EBDUOCP57TNEemLCwGWbrxrYofdvygKQ//DQ0gewlJ7w7g
w0IpLr/RBj6bWQEH8smJV+tqyOkdio23Ms4IgUEj/m2bCitEASmqgJeBF0RPnL7KuVkCa9CAd4ak
k94Fhop2FmY/1igfSqJEeABrvugl8ImRYmE3CV74ZgYAqWOh0bbzwWarldjJqSTwsYOIDKldU3Yf
lfI84XCNJ97RYrnMI/w1dLi3Cbvd4BIP1Xtd+KckZqbgTTuaNJNWkUfF1njJUoku3xgbUi/D3gni
DWZy1ARi0TKf2nsLb7YOHNxTUWtsfVsmeKkUr4JSOAQ+2f9WTspiYuIFIAv+kiFE3jR4H3NfkTRD
0rRShCY/AlZcTq7FFTiqeWnHCV1Nc1hDRQ2r/ljYCTg1D4ynvcabFWDGpChY27xbCOCEeq2nSF/6
gjM0MLziJssUl5qfUyxUVA01PRlb29Et1SUEJmpNznDQhtu88FKenueOhzIKff1lEYyeScrMDi3G
BXqvW5MdNYqcmmnZ10+2iMiwpewK9ZhBVGWKZoq4+ibKZOMlvONKEQC/mx66hhYhg2IpjpiJGT8L
nX/+/1sxVdA6ELDWVxi8WfcouetCmiZyYywPPT1X626snvAcOOtUEhAWsf2LNCBuQ8cBFZgz5hVc
DHbDq9CqKILJelOuawIXG7eEZWgphqACKhakb6i32eBmKzx974WP6bbTUbE2WnbtXeyDVqtpYAGq
QkuERYNJEQQc0Fbx6Huacl/yJuvKhGPuTLix/SGFRVZ/xc3AgMAF+ylveVYDi2nHwcy74W/EZAnY
xKxKcYPcXvwTjZ0/zjp6sCKBxtTpHrRtsyT1Eo/baT6tp4njGDF13HXJbB+COaC1yKK5sGMJS6So
b56HuDaPDdRi2qRKbGN1DrONlfx6WKK+SeB4W8eJoq1tt/9U6DJGshKnVr59ZoFS7gbLhySgpp41
rWjc8g04Omsc0/lz3To9diBAUAXN4KCDatgq2sLWiNdy68iaVZKr42ec1sbLbGEr4YVP7egAUISf
ES9ta/8GzZwiwA/Gzld8VIGLmaI2LTB2dv+Bsb9dQ1EiLxhMIAZYnd4lsMyIzQ3BEV2M0kSIUEnb
edcWG8o6p81mm0+uez8H5XgvQcCf0xlzfQU1ZaWc5M/zoLpFMzB3nRDJ5nJXdKDKSdZ7JbHA3B95
qMKh3Sf2AF0Ovss6qKr0IVwKBqIW1uoQJh779cg8ThVsMVWVLuQ8AMUHhk8wa5FB56wPE9ai5m3r
857D3g4ciBigh22NsEzIz3ubSfFsfI2qbQoIy7D2Nfn9+iHCDM0GODarg/AakmiTqyiLk+pQ+Pyu
E91TnLLd+II+A2Y/SbD1qKrfE9mnmzHg1mn0sB4tn9jnbKf6q6OAECvIQBSqwmB4p0wfq6mDqdsv
bRofssF4lzUmB3BPPhy/8dOrKLRuK9hxLI+Y0WsuZdrK2ZlNytwWugclAm97zU0OIr1gvLMwGG8m
7f3FxQTwcLTAAwecOGlN+d0AcZoTTIykXJBzsmGMT6zmaApLyM7EQ5quaqGnAsAoth53MscnEYwt
uVsSwUXKCWPJxDyLiQ2W69IVUxMMe3Q90/gDsZV/iYbaOfBqAqqVNvOz6/fWMjFVJgqKG64qTrwd
V5ZdOnG5Y/ny0Zeg6csEobAMueH6FDJpiJBZDNMHsI9wzBIB2iQ+MOfEG6UI9qktvtlZediggn+D
yvS+rgZxwBNi0zpJKREK8PgEaiV8is3hIx8AhxFEQMpwzOC+zykM2YyQ9O5d0b6LMKc4onOTR902
yZMpXHHNl8KYqcl/JAq+Y+LUgNrGZ2Qjxs6KYU3gZ7/LXGs8MBk1r0kMUdoOm+pegPILsLcLSqKd
FmmVxO2lBMBy9gHIvbiYWE6Z29jehgu6AV6R6tWQ+8jQZ1+BETwMjfvYcmrp0P3XLHUmBLFWrOEY
typEDWu0zlOrWjZc89kai6sAL2Rgy3AF+WdyjU+syBH96w5SJb2PI8yTtIqLa+rT7JAJZCGqk1jk
icVhPgwNl+p6L3NuzNQikiNwi0vhNepkC4atvMR82dr40HPtn7PReLCkkR9wkyCPQ9rUpvUdy/Hg
JtNGxzNSZ7XpyeM6yl63I43KVgBFojU0il1M1AR+AaWXWQjhjr804IuVMQI2iiL6tcaM6b9rMq4u
FXXQPdlKY7gOXXhNaKElv00vEkI3cff5YSrThyQUDzFNZbsOQgniYYn53WuanRw8rPyG+ZJWfrMu
ckA0wmwfukR3hE7y4ZPT6+INKb8/OUdq3rjNdAYmtJRKZThbkBW2Xsf5ip0GgAVs6s/OBjvY5Du8
6sMqVoplJxiVXVey7eqdZV6pjnaK6KdTgoCRE1mXQDSaiJvL1dYxaMGooUx4WAtZWSDaS6yIpM9v
U6OoF7RYack+f/JCYOU81jsVYopPRgrJkk4k2IyQQ7Kgv8Jz3fsFXd2EL5JtPxgvReFRSBIxDEXc
2dcJPHOVpc8+NnJjGn59Ra1l7uhD7JtP8RS4T43TPVqEka6FsH8ru68AZ7u81l0fYXzyKNIIeJA7
x6ZfoP1sG6wvSP6kpLqMtUUYvMEjvHUel/HMiZ4LGVx4N6KlpTnecSgbTj7M50wAyHLELXL8jwSs
XJjIncC36pcZxGwuFf1UfLTOwIM/qb2hp7+6EjtJbkyNOecUfRP83c9Yh9CDYt6VBufXIYarwBLa
AduvVyRumWpUdFqSW6lRbcJGLS1SGAWGVYJ/MwNqZEQgCJO+/2rsrrlSZ7JF2jn1IdBhTQfJNRnn
9oT65PFPiFMJwh+tI+lscgsJMUurr55jpyrXyrX9Pausdj2T26rxgTuq2JfSpbesOWsLzpqe/iPt
zJrjSI5s/Vdkep60m/syduc+1IrCvhEg+iWNAMnc9z1//f0CMg2rssoqDa0WiaYECl4R4RHh4X78
HNE/YkCTl6FC5GwHLgE7cF91VsJqw6tOBt5BRx6NW6CRaI+CDlqBCsUpnRtKjbeNpr1CmKxtPD1p
Xn29ylFup2e8ip1bTsqdo9gfPeKPEYey13qkjNgytc1rStc4sit/fEWwwLrV4m5ttGB3gmxNNXXr
UP2pSuBlZNTBG65k9IMBVK6q/LcTIh3ge88B4je53r6EGUqPvGuWSvBQFKKzMWfJLTa4uszjcltr
YNXo0rzihL+S/Qhd0uKbmrkgw6WNj7Rv7LjddvSy+4qyyCqghLygt0dbl3T8wQJhPYTjG/pS7mKo
ImvrFA1Ev43z6o7NcxVlVy5VK3EUvAzpsC4NdJ5tupl8RVmZTv3sy1L/TVcJ81Qay2COVLWB+xFQ
cS1oHBT04QwfduVQQkO4HriXzYL2gnQgn6cwVUa7AV1fAjpIAOV2vHMGj40c1JCDqcZIQqIDhDzK
ZQK7od2lb55Plz1qXVSqLVUkiUMTOFGi1tYbUaiPeIhBUyX7vyBxo4LQWmlurMLTWsXd1rBhy8gi
b+CZlMCUsExTyby2gPNd13quQ93o9u9xm8ZPhabRkSEhHvZh1pH1jIwizYqNbURQE7TAjhqqo7z8
6jp0rzIV5syN5SGrNkbk6RxY8/KNQ/feK3lsGmx9WUZvOi+JQzwzKri26Bf4q6ur/KIqi/xDLerm
suAFkd0keanfyU1T/3Ri3fhRWRk5QtSgwt+B1lCRGKUW2vIS5NR161dQp5myG6+zMO+fTCMf7EXm
yC6dF1V5V2W8lxMDQFLfWc69P/bR1qqI8iNdMP6XCRXptJBoY6Cx1g9y7a8htV5RosoEO5V1L0dq
8dpm3YrjbG0YeX1V9KL86wLQWViwNt83sknK1UBnUkc0UBofef5ItwOajIgKaBDM+U0DvEqjMHJf
JnDzGHafXRtdAsd/APYFmGG5qXo8LtWlN78L/V1SKfG2Ki2hwVXLvobiH+2/jamXVyVCm+T6KsqW
ZdHlt1kMwC6Pg3oFBFa5BYeVvnZhBMACooeLtO8APkigSmLIlDXyT1wGirmyXFffyOCI6HgqxIlg
mZu66hxa2RTtvR6IAijEtyD0syaGJ71RCmRkZHnofmnQzVDfdCAIIVs05vKlVOSFhka37tIYOBAD
8TwF80zKR1PTXR63HEY5yB0G6EY/ciP9rgOZeHLCVM8XPOQ6IkIEP+gpllP0WvAujUwJ/fgeyoer
vhl0cpZRadZszrqhuQy3jsAkZLYFTzqVMvrahhpKT6nSOnZ7m0GumStmtbWTUoVCXdOy7X/VyJuh
CA5OtwoiuCNpCi2JDjrPMxb//Mf/+X//96P/b+9Xdk/BwsvSf8AAdp/BB1j9zz/1f/6Drj/xv+5+
/s8/bVUxLdu2dMtRTNNC1VXh+x8/Hgll+MvKfxG427oNGTKcuuNV7RibUTd2501YxyYcXUGnSWO3
2rouH5pIR5lHLakiSDesha09SdWvvvuW8+pWb89bOjEYR1ctpNh0w5BVezKYEcazjk0C6wR4NFsb
bpGRfvy6CV4BqoAuGrZsG4eDaTtASkWECV++78tHQ7o4//PNo8myZTpLNVOXDdoiVe3w58eJO8Sy
z4HTAFkROXUX1HWDaBH9al+3ZOiKCpTAsslVTUZima2d2UHGAx8ghZz/iEGANu3Wt4zteUPH6888
qSq4XDRILNOZrEpjOS437UC8ATUn3N4LWbn066senpVh+HnelvjQh+7syIalq7Zq2IopW5NBSVQg
ZDYJPPTDk6FdwOuyRdV0Zo00sQhTK6ZsmyyP4jiW7hwuEtWWrCsCclX0eC+rtblF224lLeDwWgRr
YoGVu4IIld9UupbwjK4QpF3ST7uAj2QprbqFu7ZWxqpZfn3wcGUZiq6aFg1zk8H3kFBA2sLHagvU
oujHJPd1c96Epp4aOpOrqortKDRwHg4dCLLcSTa5+2Itht6u2hXlnSUMDYtx8WfoaNIxcMD8G1og
PwcerdIlxBRLyIqW+er8p1LEhB8siKXImtCrMmlMNQxduODeKUZ2K3ZtKrk02OzIHyh0UEAvi77p
U7VRbt0LKbkyFw2L8M1fPP2cm3f1aNNOzNuH5lv6eyk0Yp7asUsW7sG2lunur7tsCRmotiSTFuwQ
9br4aJcwAyzyxe2w+N0twmU44wFHW42dzLlkaIqOQA6H+uEHqQiRLCpRJlzP2RYNla1u+0DLO++b
CZF6EFoz7iAGdjjvHFEG3qap8HnSuXBoT8kSh8T/aKFsWN1mLoRrcv1Y1YB1htK+VYuQODmZOeSV
E4Nkg8tQx8iGzS6f7D4zdlB79hWYomTzUmQopTyCy8l4Dykldm28G+iXMLXy1pLhJU9R8F3xQr5P
ymhJJeIuLcaLUhqvh3CcuRsUMb1H02FrhmPJTIjxeW7suWFZUVlRSzEd7XvndjtC7Eu4W8k/wP0V
JNBLd5tISe804AEVI5tZ/aPDz2I1HMo/tsNlq9qT1bDUWh5QEAYiKp71NSQHjfqAIvTM8Xdy0ffM
TLzdrmPaWFLMGO4WXAZdXc+d9d7rTwqdrUUS/Yejmiy3DA1p27eY000IBRKQWRLqIhKtmecPkaPg
gdlj61j4A/cUy3foy1E3QtYV0wfZAECsoIjxYWD/qglHg73KotDDEx8I+qEJz+JNJdUahUg/+25o
XXQXk7Z8OW/k2AsQuyDc4l43dZNI6NBInmiFVBtI60iBvFUIf8u0eQV7MbMNj888zDggX4hITUux
xPf3fB12UpUmPodkhPKSdvdyAS6TRqHcmFn+U3YUReNdrlgEXdNLDToFoko6C5Bvq1E9KKmcxS5v
eh+kmXp3fuqOTxYCVVVn8RWZf083UBDYbkI7PKUYQ7/x8iezvqO6ea3Jwbrxre15Y0frRPCNEzAm
h9lzzMk2kjSqX2loWouiddTrwozALgDoWvq1PHM9Hg2L21rVLBFTapqj25MdJAVuo5MHIpdTAtjR
QHQV1+Cy1q3+ptPS/eVhqaqOeLHiMEvGdBs1RZJEnoyxLKShyfbXI7u2A978ZTO8JAwcnP3qmNNL
wKabSwcFC+VDehuULyPaW0M7s5OOXA/+WPLYrJFO8Crr2qGLt2kyAjmjIlYOt23wljtXVvw69t/P
j+ToOCVWhVZRk4kjVcBTk+dRW2uDrcQw2dIBVl5nfTIAKKAdFiC3Qfst3KaqhVx80tGZfd7yCb/g
ktF1IjkZrzfFibi3hXmVxU5vKRA1qXq3LcwByqxR1X52VlHuQjgwF4bWyDNG2Ub82INb0maYROgW
5Dsy/jiZ1iIZqxZ5TXOxWq2uVqub1dUNf9qIX5vNYrPbLRb862az2fCnxW6xrRe77XbxuOXLv/+h
4pO+77aLLd/eLR75z+ffXYvv82Upfi35ZyW+LJeL1fLh4WL1sLq4usDWSnzh95JfF3yXvyH+vPp5
9fLwcvXzCsVC/tvVFb9+Xon/Bx/zamZTHjsXBReLB6RFf6FtG5NZ0BsIw/uaNt6Q7joNNgyPuppc
PozWl71YgzScfcJT37INeXIfRFrrhjD50S8MDYjljfTbDVcmZNcxQhXnHer4SOO6EXvG1C0dq5Mx
qZ4dR4lDB3vh6vclvJqWBPhRl2ZuanFeHTqQpnNgqjJDMhVbE36957duTQ/kQB4UdE6IQON760e0
sICWgUUdVOtgf+jqjMkTIzNM1so0ANBzFYnV3DPpK5GWa6GPwFhLXiuJTWdZUlq7pou7nTlAj3el
ZpiOY8gQjpoG8dyhqaAyPd0gsQsBTGSCmYpeaaXt125QQF/QtDndPhaZ5fMr9zlnh3Oqq7IIGzi0
NXExHVptDT+V+zihRrvIFn/96zGn3dUrCBzWtFtt2w0tuqtk+avbFKRW1u7TeBlvuysoUxYv+Upe
/P5pL4EtrYZLaWaniGNo+tE03nc8tsU+UScOPAYSr5oKcXG/p8qCYO3An88P//hIEk/5PyYmy1uP
bdehOgfCL8kc6ma0TcM90S3dBKyPTC1lCTkviJ6RSvl5y6cci10prhkLfZHp7kwK2+wbtyEx1oL2
jZYDUNMonXmmnXKpfSOT4eWK3QBCa1lLOoUf8obg0EKClr0jWvSizN/YaJs8nx+Z+KGHy0axy0Ew
kuQP0dTno3lvyySx6/p6i1HFT2Dcp94qgX0L4vJFsEB83ZaNvpFJ5szgGToJrO1MK31v5I0QgF1Q
pMtKvR61iwJ44Hk7pyZy3456uEuctKn7RsEOilcrI3gMvTcnYXvAJVnNvSaP3Z6HpKLSgctbS+RP
D21VJo1+sULKtArzh7Fyvwe9O3PUnDBhykRrjkKyQGyuQxMor6VuEPOStukNWqT0vdKok8/sreNX
MW37+1Ym3gcRY6PBG2jRIwfbXvOrdZ5MjQQSshaKkSwlupuC5kdVrQzQ3OfXSzk9QoMrltQ2isqT
EYaNN1AqoIxZRE+1eq/qsijD07h9H7k7lBpMZwtHtFagD3M5uNuiezn/AU5cVYz9j/3J2JEXC9xA
OAz2vZh+z9swosWkgh77Ucosqubfzhs8OWDNVDWCYnxnGlYorallZsmA8xIO1aQr3qjTbc7bEJM2
2dmmwmvbhueVVNM065OpHn2YHt1+bmW90Ed1QcnoLfe8mTtXzM3EDPqkpsYZovI80iebLcqhfpJD
GkySznrWLe/WjxF0S+OPyNP7GSc9HhKPCZpXKE9ww1jTMojUqQVwL9apQQ+oKOwPjcZGVLzezs/c
8ZAww2MZIBmHlKJMhjS0/piDbWMr1O213ycrXTchyh7WZCVm3uefq3A4feLQgCVcNkgFObrwlL3z
19ElGuNbUOt2HGf1iwXDUfpa+GMGIVFl5toDyNo6v4MHCxUXbSyVWyNPrd/wk8Z/AYXP2l1cFVlO
20mcDku9M5udrdTuY5WFKNpSS1W2QDzhWyrUAvYtsJSC3GsEZraR8pj+z1b31PdWj9V+HdW5/BDA
RXonVYlZrs/P6ue0TYZKHkIhbLIsnhXTo5LuOWCGNh09SKmTgFW/JcDO2kLaFS7EhqP+EVPL1uSK
FhSfHtB6qdb5zBV7vLImNSedJIUtk6cwJjeQU44h4sWQomdJ9obpG9I7q1A2HyFAmHlBHW9xxqmb
oszBE4rlPVxYL8ppJW5kWOvolL5OAkQL875vZvzneEeIpDbvBd69Itk6CbJbWhgzrwWRWnTWurGR
g6bDSdKy5/Nrd2zmswSlOiDqFOIfMa97XtqgU9lHQWHTAwIQ2Ye6QPRZoD133szxnInEjk1FSLU4
TJRJUB06LgS8NO5QfAc8r6XvSKu9nDdx7AG6YgkvpPJEGskWH2FvJMxVVBWVQ5hKv6pSQ9AbbGgt
spNi5lI7NRZbA7MKRYAqnu6HhigfR4UW0nPhFLuYlrDy+fxAjoMcXSErRRabU4c3yOQVZ4dAsq00
FDBSbdlaEtKo5ULp350838j63OadszaZttHMjdGJsUb9elVDdFT/RGt5VeSwJMy9T49t4dOmQTKH
sJTzdzKyKE81tHthzY3r9LcqdatELr4TonpLxS9ceonLi/NTeewTlqJx3pNC4nHFfXm4VGOTDmhO
RTBJqi8csUsQTSs/sKDFT2ec4vMFengGkkbURR6HTBW5vsmpwClbJkhK+sur7/T8LTxSItuP1+V6
+TBz/JyIqSBztnQSOCYVXWwdDsonJHAh6veX6rZckabZbq8pAixIocxMnpidyZAODE1co9PUPhoC
iPqRo/ostZaUWxGXXiN2vILYayF+Q/e7uPr+fXXjrG/uNotdLwa+vf/QF9dAXFYQnKyN9cfiHmDS
glr34nW7flpePPz8eRXNxBDH3nU4L5MVMIiIWiViXjrgr6shkKEjJqRAM4/WcisDwYMWRb4+P0mn
jdrsUtOkJKtNXgmjp6BFoTBHKu0uY12vR2Aluh0gpqRf5lawPW/u+Ljm3CE/oPFeJRWiTszl0Pqm
QQO/Ju8gtJ+idAGW9MrWlPsv2+GQJvRzDAt0ijbZOEEo6V5fgqVBb4QsZElh8Rpm3fNGjiuJogaz
Z2VykoLcGoa4MGke4gls0rIQxb/64q4u/tLgVnbVHrbXnKbla6e/NRGuqStLsFuh/hrD/dtvQU7M
+Pzxe8EBjcO9zv7SlaPw3ZSHKoUED0rk1rjzJe0OJpMP8sY0CgOGdpTvI/B+0qpfPqeE6/7xIuFl
e3dX7EpWDTEUXjSakBbQvlbU2zQOwLIG+ur8rB+5kCObOATTzktaPFIObfVlWwJgQDgmUoIrP0B2
2UBufShmPFUcDgeHx6cZXbcMQLxIDkw8CBaFBBIoqFWbWL6V6fszk2TzN0bCKulU3YWTTkaSWGVh
1FIKMg+YSTL6j3nYPFtGOWPm6BKhr1+VVUdhLIrKzX84YU3jxHHr07qjZDn72067J7Uq8xWUyKCL
SX28fHlYoIJAIVGXIBCwJ+d73+lNHcJdt0xlvVlHvmFvtSgyV4oOnc95U8c7kLER9WHNNglmp1NI
GGVXXYUibW6uFQUeCiQehcf7cOoO48aLJRqKURaNnxGY98foeSifZBQ4mt+WtRuymRfn6Y9DbxCF
UxnOr2mAMJYDlSrdpGm7UhQKZEGcg6bJdJcG/yELzKVplhB6GmPjIQNQmPFfvUvov421tq9uotSp
6ruEosq4NiTPQ6wzb/xiGVVB6K8bJQxr5OSLsJnZUSdcHcAHJTdCQtxk+h7XRgriml+huIv0GKqF
dBlY6ffzK3Vi13LaC7Qgz3EANhMnlLW6KTJ4HJbWADkmNDS0dVX+zJvjhKdjxFBAr/Dut6ela0uD
qdAL1HCp5u8m5FrtN6+/z79epnAACxE9U77mdcMVc7ihwrjmvIMnXfArqduhBKXhtgV0BCkrOPMu
VMSNODmHPkNp7kueBkceHg5GkQGdZUx+J7/INGYJ9We7/KUnpfOrViW0/0Jz1H8gnAavAGIHT5C7
jnfE5pV121FBg+FOl1N3Y5RIl9IHFUkOHBzy8IyeHgwLObxy3YxHnVhtSqr8bNB63PLTfGrtlu7g
WT4kucGwLqxX1YdPHaKc8z51armJJMjxyIAijvAqMdSO0AiU4TLwYmgVXemhRAvpwQtpxYGks5u5
EU6aI9HOzUNphar74bKXUQSDlFFgzjIv8jClUTJbmjkl/o/z4zq1H0lbyRzaskLNaPLYbANuvprG
Jw5sSSgvbGXXW583cWos+yYmY5EyGOR7CxM+at/o90rIVoclvU2Q/py3dMIVAA5QmjAVi/vg88jc
Cw2ATqv5qEP5Q1XfMMmwhMHvSLGRnjR9DsrzxkScMdksmCCS5UdxBsiTq6eCdbHskZtctj0sb6Nr
SVej773rZh8uNNqpaPF05oojJ1aL5OKfW1xM9d4AC4jtE8PkFm8bL6ScRRkBAtms/HZ+aCfm8V/v
ddJUvNs/s+R7ZrSRVqNWtxGkt8RxU94MVgzTtjFz3pxwjAMzk5CWSpacWiENMnX3lNuw/kEe15pP
Vnp9fjgnZu3AzmSlFDeyaDfEThkWUKugowVh8ddNAD7noekg3nl0POS9PJqeAoELR8ha99tLGitm
LpxTi+IQBprg0mk+tCZxr9byNgtpGeNw2yFajOwPj42nLw9D1HJtHjGkYynDHfqXocpF1mcNKsFd
/eQP8AU1JErP2zgxDoEhAZLMBUP+cXocaLpXlSaNBigMXmWtvSgGa5vU/kx8dMK5DFEsUmRZEKhO
t2eaI8UGMVIEnwstTkLBzO6hcfoRmjPPvxPehSGd7Dc3AzH8ZDw1TfAySd1oGcIjl0EMhhjK5vyU
HacxQIobhHicVexG8naH6+KMLtJdXKm0TobrwXl07G+GQ3c9ghfBunBpsd/6+Qv0Z6W8LRI6zhR5
ZtVOjZIeAjATxNmA6CZ7yIR1wwg6eKodf2uMNYQRs/G1uGomByr5yD8mxEfYO3Ua6NYVtcJE/gEc
C5kaLvHgOn3p3vu3OWz4Ke/AB3EMlfoTObZDW84IUU2cYctuYIKOr9U4RPJ4NTYzXnhq2iDflxXu
BxFUTULRuLasTrdheI7r8psXGbsEeaXzznFqPwn4pHAQlYry5FyAhdDDtTGRN/DRtLTmU8f2yr9x
MnC0cd3Rs8I7azKQXuklCNN6NGUSVEcMG7XGGSc/MVVU6gitFIXM4FHIM6TKiFA4oMIEvlZEvmmt
VmdSByemis9vkhCiVGByAB2uejV0I91zDMKJAoTR5U1lgriv+pms4ykzAsPEwgOUMKf1FbmiO52M
ZLRMGwv2yEszfCfhtvrysn8Cpf5tZOrBuoyeQIiRAYA2jdBLRXmW4T78G1Z4XKJFwXxR3z+csVxO
lMFGw3yJeNhOgqZEH8ONW8+l6k7EUsTwAhLBq1A/iqW0UnX1uiaGh9QB+bVcXoKcuAwcUC4GhEzo
DM9smlPORv0UR+YC4rKbHKipBpuGohBIkTjeUYi+CbTyPzQhjqC942wwEGFEKDSmtTZoYdlCTCNV
/Ozb+QU6cZAREf4ZyGT3AwQKgtrBCuwCtG/eICvrR88wyc+M5tQKifCGJAsODaTtcDSq1jum1ecx
CoU5vLuAI+ClCLPkorTHN8VGIOT8uE7toT171uRdMtgapIBuJvj/QqhAhDCjYtQ/U1f/dd7QiTcv
nq3whjdNnnfTiw3GnqozfTRWoGq6cqofkf7TVWmFvI/zcVnPtcx9Fu8ml9yBOeGYe15hJrbc2AXm
YC6HjSOHFR2JLTK4Sf42DNcJHfMZLCozt/cxrkVkGPdGOfF3Xck9mVa9GAZCGeqhi9J5MkKUMq89
qE6yakBLLt1UX4aNT6xOtoDpgqLyEqxKEUpLFcy1RFI3SY+U0PlFPLmd94Y32QUqdCKWkYpZbbRl
UfkbiBZnTJx0yD0Two/2Fs5oOxR1oH5ZtkWVw7QFB5Bq/JI9a31+KGIjHTkIOXX6AYmGgN0e2lG7
3M2Ql4Hg1Qy/17EkQx+hPlJaekbb86L1viM+hQzTeaMnBwdNsyhrAxmdxv2tCnaryWtYnqruox+G
nSKETXRdm3nxzdmZOIThkBwuHAYHSnIzQkWKcvnGrL5cdRZ+R7cC5R/uX8r1h3OYFE5ohz1sdZS5
bMHG80tBdf3rU8ZFRecAAN9j8FJQokxT+x1yaFBAK7551SLGHMv9698wQ98Y5SWRYJ722Fp5K/lK
01KBCM302aV9HkVtYDsvUGX9HVMEw2B9qHYY01g1iI1Id/2BWcuRt3HTZQPSO+SZeX5EpxyciFjU
VVgdmpMPF0fS4kTWpDGG+AqpybSO154SFUs5M6r7SL4d+4e+ydAgguz8vOHPjPjh1gLfqfAcVEl0
8SKcWC4cKCLhOTAgF4OVZUCr5BpNe2eFtMZfvTqq38qiCS/ARUBaLZRMrdaCHtp3hq0nwa5qVgij
nP9Ix+cWn4ep0AlJ6YKcxu6dRllmAFIJPOaxa96UeqZqeBwdHP78yaHVIq8Ver6iL8b6oetfa2iS
Q/c6VpWZqT3e14d2JtFBEqY2UpGMQ+p/Sa0L0eilLM318h1Dpxx8k/OJMBQqDX0K81GruqX0pFIq
FzQM/feh/BjcF6Onk9J6LJy3yL3s4DEPHpPAmRngKdv4KytETuGzdHHotakFZ1GhIYwoC2WYR8V8
742tDLDJtvy1HlUrp/tma96mzm5DYybDMF1F+k84aSh6EqzSkjcFhtat7zZEWOUygjDHudect3xo
For067wzCvff3x5TM5PDWSdCoL6NGXrSCbnvIylf6xXMbd4DSjxfjO+EMZKnNBdaostwmtFw7ZZi
g41iMiJMlpYsinoZKPHMqp2auH0jkxFZMbIBft2XyzJXwIaRndMe0F+Tqu3XZ27fzuRggctBHawA
O4V7H4zbCPHFxrim43ghhHL/M1uTLZ2b5dBncodSX6lZN6VU7VB0q5atmdbXCHnBsJXW6kx4MD2m
PhcLx6PLUDXA2E22t977NdSz2LTc7Rg8h3RbnR/U9PwQBnhTUOCibswjcDKBYWK5Q60COoqs7+X4
LuW3Yfd83sQR6GhqYzJxvYsQ0ZgLYNPW3Sa/yaBevaOctrTWxqP+5N3nWx0h9hnPmBvYZOYgnFLb
OMJokv9qgzut+xHqM3nhU4vzZ+64Tg5PJsjClKCHUnqZoLFaUL/ZzEzcqTFA1EC/hy3qkOokwUnz
0ujSU4Qi711mL1E/vOm2PRqDKNkjNnkNv/PCWUHfV3wxjSIWbN+uejiwAWlGiEGxW3g00zp/wZiy
kuego6eOCOJsWp2BHVtHvZmGFYnsgF5S13tAN3s16t+7Hg0QS1ufn8bTs/i/hqYP2lEbWzUQo9Fo
bEVA6zEMkL9E5u0/MzNZLAvu2L6n7ws5Y3WjwnUuh9JOz+c6Z8WGnN4VYNBFm5likiMRo917DaUQ
9/Weymj6/smCJqWMYJa/q+T3oppx75Pztmdpcoarvq7UkcjOxK1tv0m5Y12OpaU0yyq1hjl2DLEd
D4elgUCXQXmIHUXZ+nBY8FtC4BTb1dJ60l7rhblCVuI53VozBSl1muoGGXNgZ/JAoVqE4sSAnXBX
0lkCIeRS2cQb/Rmw2jrbISd48c1epwtvC1FisLFnLt9P6Nu5cYozZW/5PPjAYS7GfrdGju4abrJN
+IZcyiVUN4/tBQJ9C2sdbeVdsLv9PTwqD6iMrIN393a4mJvy2bmYuFIGP6/m1nwW76VZayvoYtfV
73TjrKPr8L36nr9I2/D2yb8BTrnNLs7vliMQzXQhJt7lGINhRGIhhktz7W5RbHauhrVyoSx+XRNj
fig/3Dv7wlnNmD116gBIpWpky5SPzYmf9WVGS7ozsEuv9W3waFx4F/Eq2cKN6V7oT8kuvfT1Rbil
NnHe8KnNtG934ndNBJZKDeVymXk3inSlhtfJHC5pbmgT14If07Qrg+vI8fRF717ZUrbS8wu3+Gob
jLge9scy8Zsiqi0fPDbBXfhtKCE9117U7uf5+RIf9nCfHNqYugf60J2XM18xF14u35Xa63kDpxYE
ii7w/gLDApnH4UZsxkyPyphBNMXHiKJzLf8FHmT9nxmZLEmhdKrfG3hbEz9VkgdX8Bvst+dtfAbs
06kiOoD014Sa5AgPpQdKEgyjwnIg5bAYV3fVFhgcq7LOb9y1PSLXsNAf5xJ/J+dPAK/pr1YFVOFw
/srSK6zMYv7afFhqqEoZZf7oKs3j+dGdcmoySf9rZrJfY61LpEH4AaUPhJMR3Kve6vZbFGqr84ZO
3av7hib+oI+p6VfC0EDqG1yJkD95cdtsWbY59JpQEfyNE2Hf4MQ3BitEslhmAl1njVBEmb7oxdP5
Mc1N3mSjSqqVjXKEZ0Co/uhVzS6Wo9cRqRLfzC7PmzoqlItDYX84kw1rmz38qDG2tKeVfhlvLJie
Vy7MWuNy2JHu2VTDzIqd9EAKvILEjArCNBLq/TJwqTHh90W985tqW8ZcW2U9s4dP3FSCx++PncnI
shERPgcE2lLeVo/gq9ftlXJl7iC+v3Cv22WzQi3tytqpM54v1v9oWwPSBtui0a4xBbeHWpAQgRFP
VpX13Mb5jyLOZ44O8fA6Z2KyuRQjswE0YqIZje9lb21LLUf0hN7GHqmfOvleh/XzjJ8cB2BiNv8M
a7LPNE+xx1QW0bjp3aUkIwO9WqNEsvbb4cJL3SXq0BuUz1c5gmPnbR/PKPQpIHbJgRogyqc4HjUw
lB7z3CkOajyajTho/cU0++fLSTTywAQKj8Y0UWbUat2WNuqNunml10joONdS8/XQSTQ8/DEyeU9r
RdRXbYoRS132V8Wl8gjZ69rcdeibPzS79jLZxNv+Tfnp/p0XwSeoghw197M4Q/eCV1kPh8wEfAf/
wIAiVx0s6q5ZJ8ocBvP0zv7jI2Ih9+xUWdrFY4EdyRwWVY2GWJWs/XDmyDp5Ou554uR07KQW/WIb
K636ofivNSKKnv8mVW/nvW5uMJPjA4WEqKhN4fBQdSIfry2l8P28iWPHZk8ZMFLxuKEmMmVU0UIw
V7HItjXqjYzAdfxx/uefDjH2DEwWZBjpk0uEAf1m/G6hpfkeygvpllfLq7mrH/JHk9jm1xylx1HJ
9vNOsRTQuDRDwxYz8bfAsyo6NZk6Ey3G/hXFjd9V/AMZS+SA+/bHMPcoORkD7NmbbCyZnoY2zLFX
RBcIKfWokHfDaxndl7N5+1POZ5PSAZxE/eGIi3IokjySS45eWMcH401PH52xIWk5V/M55X37diZD
yg0IxKIMO7X+0WlXeoYIRvI3Dr19G5NUW+LpY6z52CBVvvHV4jIbGtR65rB4M0OZUmBlsBUbo4eZ
pP8mQRWWKje51s3cESfX5ZMTFno/2lonLteh/SaNdOcsvRQRw/jW7C4lTUc1ZQ4YcHI0e4YmC2MV
HeL0JoaQsHMMZPOGjQ2z9fmNO2dksjJjomhebwgjVbZ09BsHcqA+/ztvW5o+yNp8ztk0weZUepS4
IlLRg0ZfKzH9bxUqCo96V82RVx6niWAIBi9CBYMq/REYpgjHrkMwmxPBj16c3Hocevk58duVbndX
VuGtOid5qpSvMseIgwhEAA8d4FjaUSymOmPi+R0q94gIr6LoanBpt6gvojlc9sn14hEHJEYV/EqT
9fIypYSlyyIbr8i7ED15BxHRfNie94qTPk6PM5gDQZk4baAJLN5R+cgkNu2PQL0gpbiATtzx/pb3
7dmZ3HzxWFsywjgsVnPt1W8WOh39zM13xOn7uTKftOQqxA5wCR2GCqUadNaQM2MQhd+CYldeo4v8
IrgpL+NvyhK9YnTM7921+8tpLqJ3aXN+Jo/QPVPzk12sVX4l44bEEJvstokXvBLT9/hK2gYrlAyz
5XlzxwsnCCxAIWMWftApb7WaSEpcBzAWZ8q2Qmvdv/Wk1fBVFjMRRQgWLfj3qBLStXg4pWrMLagP
cbU0wh+telfZF1I6d2R8oicOnx7g8RVgXwKQQEFy4ulDp4x90moi/SdBh63ytdoqV9qteulsam+R
bdEnkTdhsYAfbhes9Gp5FazmCh3HgdNnT6FMxlk8DaZdpnDEV0Pe8LOT4TnO7xvv7fyCzf38yQ7o
I5mL3mCUafasmTedPeP+nx/waBohrPj3ACbub7ayXUsRA5Af6utiae7sjbaFZmpLOvui2QBOX+ak
kwWbtLQK18ZO3tpr/WburXoiQDxIq0+ptfVhdDtZpLW9l/KDJk0E2e/MrbeQflnr9CJ8NW6Uy2Em
l3+EKpmkkD8pJPeeCYGBvLMqjNYfA2zh0O5dlNfIIe1AkfxVkjE/v5jHh/PhGCcuG0tdoMsd5kZ1
XSm/7fTFVNbnTczN4zTGaXJVLejwq5Yv+c6+gd3vAbp4qlbXr85l8FTfKDdfrlodDGqKmIa0VkPL
HYNFeBEaO3S0jLnr5tS87T+7J2ekjqIN+GWe3UJHJkVTs4k5obtxpmh56nBkF8OCJppogKocHluW
Bn1PRk/isne7d61Gt4nApLvviBrhVpeUmbNY7KzpzoO+UuhigCLiCDs053W13ncOQU8o/TUEN3VX
bnVlrUJz4M2xN5wc2R9T2qTO7BaGDLs1UZwdDRetkd8aPIcRjFkkflLNRIxiMY6GBdEg3U4Cxzfd
yGUBXDcVAdZgtJedXCEViP8Nefvcd+5jI7eoAKmvf8Preb/+r9GJh1RygWqNzC0aN1C7mNJ1bDYf
TeOu4NWlozDYwBOPDPggPZhZdWs58na0qp07lNcSWcU8mpPvOOmxe59nsrZFXfmZRuP+sm7gtWnK
2yoxFkozN+6TLsTZTY1VI7Ccxi6DiUS80bExMhmJNH2h5Mi72z8rS1rE4czJctKHLBHAkrohVp9c
6m6v+SEPbB5PcrnyBgCuDXDGsL4uwzmdBTE7Ry60Z0o93Bmdb1sdXJWEl2g7IXG08arvSbyqmgtT
v86lj3H8ft5/Tt2y1p7Byc4vm2RwnIJ5DBz/wojrVRI6X84VER/smZgkQBTVc9AXY1skFVSLcbRA
ODJsNKFJOLMB5xZK+ObepTZ4atWYJbMXSgMKd5R/6dTvU+VCrefqeHOmxPf3TJlhn+mpeAc4xYOm
XwABXLj6i1HaM0M6vT7058EDSJfmlMrZ6oF5qLJDOi+gtiq5N0ZszsQCJ3csp9W/TUzWp2CDGVbO
4Z/XkYw4Z6asHVmQU0X6VxtzRNQh2Gb+bWqyQKSHfERpGE2HNGMSbUL/uy59tav1X0bs/0/YdTRJ
q2PLX0QEwrPFlndtqrs3irYCAQKEMOLXv6zZzbwbM9sb3+2qAumYPHkyIXEAsTN84H9cVxe0Ipip
4kjrIdwYc5f0TvM/8uU/Rh9Y+mCHBS4gqPT//e1bXQXFYB+PzCt+pXez+7u/QC0OeVOq/7VT8k9Z
BQgRdNWgEoBlo/94ZgJ7zYFboHGBWRn8aHfSTKhRRqu46OlN/i9e1j8dBqirPQTpoJWO0ei//zLh
gODBBRqYFhJxm0nCIDwsHbav2f8cZ/zT0X4wcUB4hxMTuM3//lGrW/erL9kQ22OR1FZ5XBCC/nt0
+4df85DBQcuHvbaHZ8+/fwTzZjMseTnEDrxSMENu4aGwwMb0v3/KP7whAAJo/DxgAjje//GGINRR
tvOINzQ6dVL75vs6qKwMzcS3WwKxOpgvOvXLf/9M0Oj//zQIJC8sNsEl4qFG9p9TZN4GcO6uoMAr
ne9eXcpxOGDXMbWK3Sh+XPDdpBujSYvaFsbNPYRRfBH1C40bsoW+ddpXZdQ6p0ACq2sPRm9FY53C
T9nqX0y+EY+Je/0d9FPaDz9tZyUq/JGDvXmwlCFXmQ2k2Q/A5O31Lq1XQngSOGtkwVCtEJ/S3xC+
X/p3r38a9BIbYs1K9KNrTTFxfHGGTKl3ujyrMExMcRnhgt6803mIYMM5kbygKm7XHbIGyHrwdApj
COlG0IuOJfzfV/Jqh0iMJzF0EZjFBn/u4Ay9HvsZWHCqqZ/YRb6A6dc6ORl3DCJLynnV4auAfXt1
VPqxvJHrJpXg/1nkqBedQvRJLFXC6Wc4dRE2LCOAsJFqN9qHbtXPUL3NpYTF57bXaQjTeQ/WWhQ2
aGTj9vfQOUxzGw1OE03ivJhPhr0JeoIvf6Thmc007tbLpDpIjPNNJbD1vFnJwW43Lbu608UwL7BW
QviAPNb419hXMe8ULLaNjeumCnZHzu+wHLgRr/R3Cm6mvV2ceGmwAhweYXDsGL9FrbKJQaxNHewx
xQPovBgmPPby1nbg1LVR72zH4rw2WeBnMBCdV6iaGN/duPNaeCqprQ8ACw+kbG9ecS/cfCpuMMIb
9HY2tzCHJ0tmI7jxAR4K5NceNhY9eOweiEtoRW4/bBzok/YutpjIrvfaSPGscPwoDHJhflb0zwo2
1riZIDSrwsgrLl2zwhzxHKrT3GR+WKbCHmNlYVnhcw0zKc24rqbIDdCJ9xhywh+1SWkIv3rx7Uyp
oYykGi8QMqlMsM2W17rIPf/JJbdxPNbyaxlOGhFymS6aJG6bVO+MVxGGwnHX40vZm7afk4E8lT+6
c3ZyhgvolgUfvMU8LohDvPe6u4ryQoN4nXMICvZ9rGZsmjX5Ml17aMqST//h7p54ZopDQAPYh5JE
OgFokuNTr24NvFbNJ1Uf5u51wrOoQBfHWlKvrAPuFtP51BhxJ9IqzCwnheFnAUJ5FZ5plVQ8r9aj
xKfOy7ZebzP9mD4Gb0ON7RrgXeqoGWBxpiIYksbSgtXxM20v1NrawTl4rfStnDdi2C3TFMHrW+WB
vXHIC6YMkVraJOhGMIJOhkyrsYjd8tSjQAoLXHW4BV8N52udU8+nST1vB/OlXqOSpKQ5WMbNCI9i
3pb22SmjeXlzBisa/OMcekltwPP3W1VflvfMh2Tg98rbqbBNuGEnvnMb8NlMpEEJ+LeFV9dyGeo6
gqoF7ufdKU4TTOse897a39Weg8J6jZb2tQGhjnz51qmnzyVoWMEUhUsKPbmEYfDNhwZU8qvTq4iv
MIVMa+jRjkvKqq3jn8Lp3NUtchbc46ZvrKtEtLoueGpepAlkgHY1lLF1k5t6h4ltouXX1NyIEzNE
SOzYmPAdN6x0tGQMe8xU0LP3eHzGApfIGzbhK2MTeHviwYyYoV5G75oXYlOXsU2rdNEZKRHsNgsY
4eMTnDz3sJup2p2sEXbOtPmtO4KJEiQJspAkBINn4e/QKSK45HLOPNiJGdDE8rpDz+8t+2tJ4gdZ
BYdYUiWQhA6rA2mutonlWTMzMZAwbNxMR0XzuuGwa5FrNnJ8PVjpCsiB9+SlaM+dK3PDyMPuE8bM
ULEZWUahxAe73ObmyWwq3s1pP1Svur65Vt7QWzEkhsQTvFoFjMpH6A7zky0OZp1qfVuNmNNd4CTh
kgUTydohC4aL1tfWOXf43A6+7yP41fSb8m0zfzTVhYl9ML16xosz/nl4vNOL2W1sT8dA+Xar7b3P
iCDCfmrGn0nNUYEFLhHevCbHGMRoznV1Ldit0/AG7ZvMM9zEr14Kfh6sIJbVU1t+Gp7cQtw24HdD
vLjG0RtRT7AEssRDeNFB4oY/+DJt9Vd1eQGKTZX05ppyc0h4B3fT/kWUWA+Gv0WIy3mz5G3CQ4dI
lNjaw7vH4nA+tF1mGDZ8YM1I6dScngnPvFWnws1qFwas1Z7j/JZk2ZDyvfX2xYRhh5m1y/c0H50y
jCtwjies+yDIh1fvEY9mkjRVQgyYpyJLKAXBVJrC7j2G8ktU0mBrd2tudXaOFccIoHBqLAhKQZBh
dTQOrTNfX0McSDgok9jz82rZWOKpH75kk/GVRTMtU9p7EWM8If3HWuX1mnotDuKOlEXE6y9DHZca
Ml3JaOFbJ1a7W3yOwI1GlyZzm2pnL6e4maEea2yXTsUQB5DtCyvjutzbVWR1sPKql1h6+Qyd/g57
at78PTgIVkE0ImcE+ssMcjKLSDF7K1qKHAeVN7/b+x3E4ceoL46Qa4xa9yr1pbGOPWwarH5v2gOC
x6dlwcO19PclXoXzZeEh6dBIKUQ/ebAt3BPq+8iubt76Froipzw3giMXHzpg2QrID2a2akxDjKW5
tSPKiM0eHCTGoCAKz3eNPTkEUuMmxIdl36t5D2NpXm94hS2B6VXOSGrru6WaDGpQuTExXMvaTCxk
COamrga70t9g1hZhax426I2VjMiao4bntdo5LNzNsEOvw/fASxqv2NTVl/LONDi1476h0ApJ7PbG
W+xHvlYsdYsX0rxpsffRQjxeXmCpqOjCzSqG1Jy/KwdXQl+whxK7AlbZLEyI1UE+8jQbO7datgE9
iuDitV4W4kRa8CfuD1gfilAfId4L6iZtuEZdeeoW2CeLITMHmtYPxeb61YDFONJs79tRa5G0Q8Wl
Q1Q47z6qIai4RK53IENuSydFzeiIMmpYt3P9DzU/1Q+xUnIAqlQhDPIAJtVHPt8pw7i83IUytco+
GWEfpZacwZ7aKZq4KOHcWLxY9CRg516jDBzh8DB7h3V+X0eA8NZVdS/gk1jrD63MuGNOohseteLN
JXe9NHjKh1lnLlIv81XWVsd1hDeor+OCHzrMr5YpabGQqejVdT88b0OGTefkCkbdAASRJ4426VED
PRfjXzdfmmm7wJvb2duWc1ptaycFSaYSyrYByIxp0+9G9bvgAS/5PN08F1sXZjyz8bBCUtEf39r2
QPVVe0nLT7BhXuBCbGu4wZtODAGUrOlfg5VB5+TkI7k+nNFrmJ20g9waSPyritn4QpudU/+5bh09
yu/yZyXAzdiLg7BkOz+AnR6hoxBObCFu1fqZaEhfDzfFLoHY23i045VWTuZCpbBR+4nBOZfmc1vB
7AQh1IkV/y7k0cPCocnPIx5UPe2FkY24KUbdwGmgRKA1o2l4H8ZyY7Miw4gfMnhXTlgEZwxswgex
MRvRFB5m96eyXsjwEoZ3EsDpYUlMeI4vj68sculcZrn1lh8sfUW0R86Fbam9J1RA7zGlEHuR5kna
sL5hwEmNi63+NGKH1Pu5cdMRk3younFCYdSNNF1+dz52Fp8hshOrLqrnYqPxZ1Zbw6q8inx3SEy5
qarnnk+5XV6ccVfCipMpGnVIlfg00wPrhh9Ke2uWO/yLmWwfIjq6IhDgRGazzhZ4UowVSJE7br24
9Gj7WevH7twmFsI0Ni8iA7CS1NtHOBH9UUxjpsnGqVnkhW9hb8ceeevhZF9LqIH14qMmkRPex7LC
xiMsStWF9yOe3E/l7blVJav1CmXEXYc6fMIGBSqUxptSbKnRIBu790k6T1aRjyJz1mtBPg13XzYM
0QUgp8AkHR/ih/tHsxWG6eJUSdjfzeLDHp7KJhegyPeZbYDRZKae00DwfdOJTWdcKHqJAM220Ye4
azz5V4sjEXpwXCGrHHmqi8flo1DBsZvfOd3Q+tkx38NBxO34RVDEzepdz2a0NMF2cg+t8UNWnbvD
n+YoxGDP3Re/ZYVeEQSQrnikcagaOmZqyH63mPOxq8TBq78IroPAUu/86lVmFKC302E6gBYVrByT
2SrqYXoAjdw2PFpGMjEO15nfjolNWSD+MJl5HLmzhhUsweXwy9jSGPUX+2o6ghDplJfaeh7UMSxk
Dt5F1tBigz3xIqqNXQC5lpLOEALqY1HmTdgnVGLWpqettRrRzP4ge1qhPENudEc3qWReEWwhI7Xx
g02yAPoapR/E9WCcTUoya1ljt/vsprsjn8K1zUYMllFihOTUORTeeSQOyiWSVhbIm1+3EZvPLbqf
MuwiKrpk9a9M4+lbfRRKJ5kdN5q8NVttJDOWl0GZlH21gzBA3FXfLkH1wW8ajbKmD4/LnUS1RRFO
fIne8qJ4i53pdKyvfTelhB1rsdFrEvAhonjdPUQ7fHDaoZcS+da7Mv4WBPIS/zvUWNBWHCYzCcWr
j0F8MF8n+L46Dk8oWnvHhyWV+QbiTVwj6DFRpgQ6VxQdqlaJGY7HMvTXqCqOyrO+lq5Ih/UrxNxB
QHALRxBtpL3teBPPSOdYHk8m9+aVuxKvCerEchPKuzv4SSE/CBvSolKRz1kEjww46sKHjlsMtynT
uAVw+h1Q3BplOg0b14EwrM6aao89AWz9tpnpogoXJSARNCLNmgWwCAjWZUvXr5mU2Mdzt6UodpDS
ixj3Yltn/nD2LANWpG6krCnnKApGCNNwQp51u8ZGcWkfr2od/oUW8OaLYrVJd0NW27hED5OioXmp
hHjrDJ5a9HmBP2cjkgrlXl+t2aOsNZ3k4QSn6HNTbeC4kjhQQmVQCiCIL5Ar3XaF6cauJt+2EWRi
snLXUadODh/FPP3U3Ngog5+ExWk2h/epHvNuPQrl5B6547unRr/utatR1F/Vo7ZWezKjcJawUePy
KMd5F4z60x28bPGhW18yFNA4KUg1GXH/HGuKZweNvfVjYNLXjlFt3xofyjJz7ICOVDZjPrSo+PE6
eTFupf1tu5caSpXUenK1Fw2iuAcGmrsZDSn5KarwSAU6hg5E+dCreygoPwojnvtDqvTbqi8r+/KH
x68LnsvuwAyN6vyZelcpj6b15BtnOj57ReIrgdhtpQGoKKuLRqxrktH/7Pw/r7LREPK4neLJzxbG
zoDa4laNkYMQ5pn9hk/iw35AGO2UT1I+OeGYFzAIrpfyScJBV7hk19gjNCKDt+WhqDTCJ4lCYwsP
UMx3Ej77DJDDryPyxl9eJ0qwJp2FFF6Y5ufSBTFdYZM29ykknGOKRXNPH8mwd9kLugRhvLXTCxXo
z9AO+sgForhA+DOvQHMJzTVhAYTycYtD8z4hsa86Cwt3QyYWVcuLy8jBAueMBXffHzF/hcI+mZH0
ECZR7nRInC7UjvlEzwv3vqyw+OlZk8LqcIs9Q5wz0Po70Lh0+FWtz3L+5t6PQcdMAXbD40waRZB1
p2s7f9o2+OL2jzZOjTcnQaujtUcoUA419mro6I2hZIyFmiJ7nn/MFU1oN9VGNJpjZLVJL2AGtgze
XTInG/DDXSrOBsa78eLSmOEuR1r5KVQkkmoyY5Mo1Beeif+K0vN94GG9WUMN65th+WOgp+HGcxIF
UKyIqlLjSwLMIijCCEfg6z3jUvjriSv2Uym7TYSuy8jjUN56zJbsLjfMexkCUfGnIbEUaLUt5LKi
ydCfnoPJFhiDABh7B2pwNZCNrhTgy4QgddojhcL4INPRDLMW2EDMS6QHaDYgblYwUzfm6zi3WWO6
T6wx/ERJYKeNIzIXh0CZTaREiaapfyCZXhV5Fmtir2c0Zb08ByOOL2Tn/eexxzh4gXOaI9XGmZBZ
TOd3rIpcCUdH8LgoIizk/7rr8AP+UlJzuu0E7gaaIq+tbIA/1b6FxzYEMjKC1lnOflJaOm1CXkfD
xJ+Gyti3dGI5lrIgmVGnQRdkXENh2Kza6lCtaxGFRrGroCz52g5kqxYDzulAGEYYPsJGzrwGbbFp
MJ2LWaH/8M0bcNWdeJiCAwqv7zEYNtQsn4fQOLk+HAvbFb8RyXqxxGa1yc3l7a615mOgyswALNCj
JJ6HMiv4mrXETMS8POKsuId6taLQc/edYSal312xFZcKz9jUk0jXdvgjPURqw6VI5aLieQpS1Vpp
ZbPUgFdx5LI6YbY++ya5F6ieGMzpYiplYhXNCPaf/dYE43ae6IAmCdAD7AaNEcWI9ovrSo2dszon
0fMLZdYbIvZRcrYzpZnBVyKbNaRAiJGE2j53xrIkGL50AHYlGM1UP1tWHbmEb9ZpTdTKj6Phfo4A
w2sTXTyuz05yeqrd4W566iaIfw7swYtcxVPKgOKGXVaQEpgMFlUBfJHK+Q1r+02Moou7ob+sbnjp
J/4FjePfZdFrKqr2ALQtKbvlgHFMriFnoJduu3Lvc5pc4POyullVAyi77BKoDO8LC//cgAguxE2e
6WSiQ6K57fVvTQe8VM1QJStcwAfwL7faFR2qbJMhDD/khBLYmeWJwa/Fo9wH5mw7wHTLM3iXQ7Q2
9a5kAfo4JJku2Dhhmxdmv1PD5ETjwKE85j6uOw6d2bK0AEaF/qEc0oDjeCvo3Rurjoqh7xNh0vtc
u8B4W9vEY+1gnOoLihkq4PAHm7tVUJ/DjCG2IeZe1s5RlvgjQztea9FeTM+uo1lUKQz8smkkr61j
YukFMwvuqxRitLuAAZVk4LpDcPA+kM6IFl/8IrofzFmLrFktHs0oDmzneyhU0kJy1VBmyktv7znF
DaoOWYNUEVo0tWvyXBYtRAqgxdH65rbq+1vldHdlVlurK/fjWJ/gh3UeQX33DbnGgRq+Vh2KFIJe
iTUFydizXJEZULEKco4k4aEAgsU8qF5j/2s6gFdI3wYffd+1yCaI+g4iVmQBY3do+AOVjicLcMFS
kSSs+BWywwAonPXJm7vYoWORVgGuValP1sBfmJa/9qR2vhUcCLXOpURzZejl5CtATU1ZoiKTB8Ym
HflGYUWLOWQt1LNWtWR143+2GACPNX+h0trPwgeJkT5BRvOtaFE8oT4FrWfTL0bszSxx/TnvZpGO
bfPUoaJriJGrdbzC7DmeS2Q44g/ZMjbPHauvRMmtdqxNrcWbX3Vvs4t06PvTL0Ts+sgL0MUFaqNC
41lKdC+tu7M52FUSoPawTvDSrMDgsfPFRJlG5XOn9E5z+WQMP8W6prJwNqT3Nwr+vr615jbcnMVY
fxZW8OoIxEPZbiDhlE1rcep9CEURw8V2TNFty9m9c0ZOtRNuggHXe22VBSypNwEFu6hBHOTEqnL+
LAsjoI7tjQEAiVLibYCpgiHLtxn+IQs8lpKuBqzt62EzVFJB7R7xczHte1M2fib88mkGjkENrfeV
Ybk4uaaTzQvP2sI/Doszx6VUOzvQVz8c5uOI278qGy1iDz7P4pZ52XkvQTFt+jpAeR/+TCw8ToV+
WwrM0Rpc7s4K/ygdfzxnEjA7XbNJTtnS0xd0ShtWgQkBp/XWDJ7Nerp3hQH/BEQUhjxscACbMuux
Mgxp8PPqyGjS457a7NrWbuLUw3ESZtJDLhp/wP30YECs1wbrsuW5pdA+peW+9fSdABRs0BSFVRPX
fvkq5QDp1aK/drzbLjXPbU4QB8Rp7asvYXS59NVlNTSCfddmhajyVlSbcGBpPxepEqjLAXIDC3CG
+yh/RFem3LbjYrRiuxpSo3T3VlkmYmnPBOlEr2U2utUbyE3PtWFMsUXMTb2obcmtpAjqlDYiEjCN
ijHnjuaxPJqr9aetAlONSXdZMwBlD/l8aRfqAb9Cv8GmIW2pZ8V08l/Q/iSB56A6mHB4xvVNiv4h
K7nixwKC9ycRW4ztSEf/iqnYMu8xex6fPLP+6maA2ojgu6nwruvSXkO/pcnkuHvDLTk0Kfqbo+pb
P7IvY128aKTuiyXdBK3iBvomXepX1cnQpMi7Wl48qtG7tdSNcNJ2Cg5Y2CB5sib/1IzYMiKLRLQx
8UDc4Yet1p33xQFyO2e9WPeSO7dF7sK+QO08bZwSMx2sEVsxgkNSohKAb+G1QrvWufhRehx3C+I6
LddrV9ErEV1O+gmxorm4C81NYmwncwSYx3I7qCAzaI15C+1qbXV4ED3MOMu9YnPKBjMFZWbr9OZd
T3C5sAp6HdcpclrQk9G6AEe99GsJsNTbMBnGhWV9z5Z78gp7V1TeyUA0GLFTCjobyqyA0pMClCnp
mCy8TalV72VhIIP5L0bgfBhIY1Ho4xfNKh9mf7MsJKek2yuC8XXnb8HWS5wJazeaxNros06LLcEQ
eKiLW83gxLF0MEfRYlP5fkoUBLnpGHuDlzuqPExwxvamZk95s+0WkWNZAHEeq1jRKpf3FYtPpQqe
CmWeBsv4XGsWO1APbMrAjLgJHKuba1RD6hAWDpyk0LEO477oDTinEvwvkA6JbMovvtu8lAakNTuS
OpByw+Gaj+XQoNDys1FUF87B0vCCdJqtbbCgJ7ccjoytEopVVF1CrzyQn4r0+7YNvxxc7trwvlj1
M0zTUy/7dITOeNUUO2piIjHyvACcNhEPfFMrakx+XThsWAIDZMEgb7C2MUMkbWV+PpZ6b5kG5hQQ
C1bWqZk9SFHL1GbTwao4NBLb6auQdrz6/Ws7gYQuIfI0ULC+prMDexMCMhjBhIivSwYHMuC/c2a5
bWoZ6tyy5lJg0s8AnGOCspHKe6rHRxdexJTNOxeoJlDn7erVuXawfjHwXHAnW2l7HCcjHUtooISI
RY7SkW0uQwTpwAS2Ma82GXYCzbbka977DSac7DC4wGI7uH24cBofYNpsjd2HVw9Aqs3+uPR8F7oQ
4RJLPHRzYoQiKeriDR3abVnBfl+sHDIFx6YajzbF4kJYZU5V3rmHQzYHvzUbPjwBMMBYTqYgL8pq
DrBkTExi7+HFAWfXtk/WxgBwO58CgAMGAdfcxlCk+hFCwvUIXVtX7jptoLWEhBzMpK8tLa+mbeuo
mqqsasoDa7u/oXFP2reqXeH78Av38LNxZYFzl/e+Ls/uYmPTRzx1GmwbEsZmWO/JOCOSYu6P2aDX
hrdGlugHhm7vBAsG8ou4+SOQD+KBxIBJ2th3LLZbiSU179QZaO+W0IZhe/gUGqgfCv/CnUDH+Fe3
znRypmSCddQMHk6XtQI9YfV+7BLEv964hs50hVji3yolej0jW7wQ4bM19n6ARq6fEIO7uKrknlJ0
hMD0qb0A5a7fJ90ApIKLpT9fAwtzq5VdOzNIDQAXHtLkQDDVKynmoJO4lIyCQ9+WOyYwCpRWGPEJ
TI+2p28VE2/1iCYR34zHyNTblrtPsBNE/+ZjAOf39W7u3GcOe8Fz76KyNDjqe9U98JxHvVsY8BYe
krFeYII6R2vwDuwhWVgDyV+9HYhItOklADeTwAX65z1py3odWv1SW80+6FgGZlLsgI/DliZtZHcv
iR8XSsegfUZ+r2PtAfuc7USwJpMYWWmIZM0oZMVawfFuTUqn2WnYdpThkELK8Fg3uG0Fxq7TApyI
Jeu4gwRE1IWwUPIgV8c3Y0Uw9t5NoKBAJPI2uT0cf1Ui6LYw7Sgc4c0xPVGJJ+C5kTGbOwVrzUXL
yKt+vWqNPGcG/PpMkRm5fIZdTabC5wqheFgmgMcw3QWxekCo8kadWhWNyvkZxjwXF50GiGWJK4cz
+r7MR1xwSLUtmE4DcEWgFBppwLo9qlEsi2G6qm4mZhurZMB3/EfDC8ASGDnwgGIs8+CBCPsABh+E
O/LukC2Iz4CTCYp8P8ZfigzrY4B4+TgCcMWwCGuWyYSmdu4UWARGsmDbCUd4qN9AM2qCdxhPwdX2
Gaa6MQZA2KH5ldpPPLhmuW4Z0eJ7YkDswGVC0l96sUO1a/Ev6LSizafxzFFEgxZlAyiEzUkOvmtU
9yyV7l84oLGROoYxZsQx4UJUS6YQHA4IiKqwiozpQ9LvkL0Q1JlF/dyOZcaRgkJvQoRzow4DxHUq
dkQGT6iPUDhZgGjwA6wFACbF4J4eZNAktL0zXJTG7ZOuuC7gGpREbjxs0LeQMqmvNUU34QMuAK04
4H1K7L/OrferIROoMr4E5q+n7DycAK+Dr9JXeyXAhBlo7BORohdBTiBJO9XgU5g75Blg3ixlIY7T
9ATWKKD0ESJkZSK7cSNaMMQA3foIIYw0GCiOB23uZ/m1uuNZBLuitlLHRPosMM4Y+m0Iw2QffuHm
H+1TbwKAx5dYj/jlFsltdwHM2kRFOeP10UjhjNDy23LefDy7GsiUN+znCpimG2zWzk9EnxAe7hWY
LayDPSWmIdTZ8fAbVWtU+C+OAEUcisgm2eoFyHwxxFWwZNQAu5I9qxVMljvGvdHivDKQvzRlGDvN
G2+4B6ClSX0cMbQFXgpoG5Nn+Eqg4vEanriom6TE7Er1kaW/VzCEPAZHzBVrnZxlbL3T9sYw8Ff+
R9B+DNPbWEGI0/2Q/hNpX9wWm4SGA9L3ihkB2qFxPrKwukBKIu46HELQo/QsD373FGIG1Y0woEGK
Yq2Ke3MBElG8raqGAC3WYYUZCQU6BYasDZguKK5R6sK+LGpAj/cGBFT/5gOUCwBfyWpJanCiYKIU
6j6l1QKLE+jMNrc2BLdkrW/27EDl8o79uZg8lKRH8OJwFB1ya8iVoowzBvg3Fpi8waPADTd8Pdv1
mtU4kmhtvMJBI9TXp0qRFonOeRqZveEmkCpmHWqU6VyypLXW/yPtvJbbRrdt/USoQg63JAhmSZRk
SfYNSpYt5Jzx9OeD+tRqCeIma69td9vd1Wt54s8zjDmG47cvXLzgFcPut9mpq54yRWBEDzminnZX
A6nz8k1MMZMwrF9Eqrwau+x3QFpf9412LcgvYpb9gnqGiqxbP3tx+ScZuH1JffoDVJr4p08id6Tq
VmuryZ2uUntwACLsOyR90eRdeoJki6KMH4cvDdKtIhXq+sdRyjcpoKwWMnKuuG0x4tNK6q+aTiaP
RKQVERVD+gQWpriRXCLWYADxYD7kEe+wId0UObCCYfjpTaWs1DfIiipTcmefUKiTwbmQmd6FUrES
iUIHhO8iIdpFvZ4v+lj4m4Tik14/i1W3qj02XkBo1gP0LITibsgmNJp5UFIK+PzvC2hs6dq5j8Z4
1ZDOFmk6IQPjWCNZoDjZdIIEcXHoqCDH4qx5NlXrbxRyrGtjn+VKtshdE3rEtFj1+N/I7JEpS5yB
e9pVg9e09Bs6g7q/hVTasRfHTtyNq6LtSe0PtisnJ2iMQWZmtlcacNPn7ak3inWvBH97kgolLEdJ
mDiNGuwMjrNXFusseqUH9dAPVKG7apMl/DkWog0NeZfaBYmJ+khHekTzTGdo5a3fqTd5Fr4Vfb4R
QJAHos45ABuWWZBEGJwnpKFN03ahU+9KoVuYKKiGokh30ZDxNE6qOiLYp8cSKZraJygwJmbDGmCO
aG3cprGHVqEIUj2kAwCqvEZVWHJIkez06CnlmfCiZtmSsxK78i7XudbTzNy7uXRvtK49UiLVU3FJ
7tIZquCna8Guk3eUEBDYMQEtBChTueGiKrOtaParPiSIpIQr+K7dVPJKMGsUUSr9CJvS/VCV+3Kk
H7xp7RZicwsupYymVSMnZAlBZvUFiWprNxg8cpl5dElq13G9CayEeCzd1B7pOQo44BL3tU7Pj4oK
T1fYsipspIH3MgH+5fbLWOVCbLxtywTVfW2rPJBpqjuIvvASZnxUfKtXLiC/3IAvszEfBO6nIQUa
Z+CCpiq+aAEGbdLZK3ixgyTZVl71KEbmWy2060xKn9UkOnZxs/OTchULwWEIUyTkpZ0xZqsQ3J5Z
+6uEWmFJe0hHQO2iH7/IMwqibrtUm3RNLRZ/pd+g/rR0XXfV1EJJYFmvElxSSHPuBiU4+U206TVG
UnX2EBIEpw07qt57ssBD5aGFSiJX1aVNIsvripuuKN6hu1kESnqTjfW2MXAVTAIdYg2RvVOP7s6D
XLviPfVy0+5G33H1bk3NZiXyKAJs+UFacyECcojA+1YUmAwdCizDehL8QrUVj3SGjFdeUzOVT0lY
b7M+5fJOf+tl8i6QdiYJHp5Kv8T1GhZeAgqLQm7n1kdVo/5uaT9iv3Jwdoh3IxBzUfNkxupey5pl
CFzFK/uD65eHpg2Q8ixXvjYAvo22AeuughoQ88xbJC0dwUG6smptHXj9qmlw3FX9KTBB51nla5g2
S19NN72u4HySxQ3JdcgKyVlf2dRJtO71/ujn4kkuqBdLQFBIgDHBJpDfzpZ0f9GoKMD22krurbWb
xCtx6NaRpjm57PMme1z36MkwkaaaOcGUUtP0I7Df2y7IQOhlN6Bobqf0vKmMC6X820akvSvNzuXc
DlzVxqX83Qyi4xW5uRBF8SiUmlNSaAV8SG4pX2dmtE3JLfdlv6ubhuDc33a95ULwWv2RaxwT6ru3
QsmmxhnLXeVG8/RFPKUcUFZ76CL9oANtSury2FTVI9jJCTN2cA3DcT3p2ILwLAXhXk2tl+mJdw3d
AQBEQJqF94Fec6DpmDDG4lWbGu/UmGTgb1FjS6OtBtnfOjUhiUybH0PQLMI6PxpJ6njluGlN+cn3
qpfS8jYtYHM30n72CBrIZg8ETF7C9ekI1P6VqroR9MhBStmJzHAjmsY+rcqlZBSrsglfe4k/T5MX
cVbvqypeZ3W67vvO7gAe51luN6X2kJTtrdGRfytw6AugI6rRnuI2OUry+JgF6bH3g32PAqsrQHRh
9uuIyfSBKFQAbxTzbigbR0u0X03XUPjnVo1RQ3MlXjxJOWp+4mi8PaklrCscDLeONoFQkRSLbcvt
wIfJG9Oo7jNelcmr4xF0wqy4bXXIiSpkoEwJ17xUtFMKdZXMtpqyrwWOoZqiD+1m1PJAmufDfcG5
pwyLVHQ0oO2TKCtjtO69IY2RnKC+5QopaEyAQYLE+hQB8E+ZlwaszxiDFlCHVZCHBgW5tLHhyHjB
CQUmWK5EGKn2Y9Cu/Z4jE+vUMGTptpFSBKlTAivSbpTufxKMQfttUZfQc9vvyh2xzT4w4l2b5iAt
KrrGAfRkgggQ3VxRIN3B6UGhiHQlhdM/Q4vKR269Ilr/nhn8P2PhEQkxAzEVoDe6ePTT6hdU/puu
J5WT1SvBGA4QMSLR7dLDVsKsE4YT9IyXKOdOHQX5FPTeYDdJByb0kRuahUnypUZdPC6Cbd64mwZk
TT5Gf1rCVAuH3OD0ihKBahhMLRud8B5n3q2ujGuvrZ1CSmyqOguLfoe4Ce7CTCTcjCFaQeSKWE9S
mcq6vhmpbzYxnwHnn092MrWylWRtjNy6qzz3xmBQSgmXuJuttPw9xwEp9PbVa5O/OC73laJHdpzh
gNeCCooETwy4mkoWGunWVWGx72EaznHiUfpcelmxMgVlnVOS7snlG/ixsrbxkS2PvdQZwaWqo0cP
iEd9CeS+IoZrfczJoQZg2Y36QXYJOYrSlkxceMpShlIc/Uj4Van5KpHEVeXlOJymoC0VoeVuMwbg
k0EP6tUw423Rmy+S1SjboiR77CajxUUrQYHr00cjSOBAaRQX9q7O9eSPeb8RPZni8JBVy2rwgJvn
bbtvogrHIC3DVZeaim1ZubjKBKFZI17kLfqmYz08BJeHsqVxtw/o42iJHzqNjH0pBPp0fsaDOZLq
V9TYOgoJYWdeglwTrFp6LU0OjV8QMCfNCrYrn/6HmAaFiWMs2edpGb9LniQtgzizbgsBkLwZA5cI
yzsrNI6llE3PA9lx3bJ7YqGjEcrWixsBYqxIZi6F0oLKNhSahTZYuU3zGBKiEU1DXReHhyjJ30oh
LlFhSWnDqR4kjaiburp5yE0pPvldts5NfVtW6a2XZC+hJ28KZSREKeQfhsqfF5YrohxS0ckiGOp9
UfBHx1Z30w2UhsqY7rourW7DzJX3Ut9bq5I8GlBrd3g1xTo+yWKOb+gF1N6KqkHWgI6Jgdb5Zamk
U8+FqlDGo141JHy36Vn1g6KPp4QavBmdDPfG695GeT12p5g0lNe/edQ808BwvFo5hCINMCN9U+lN
qD4pjblWxV1eKUChvEWjtxsD8Gd2EkJAl+3KpKCkFDnfPMWvT4nOxasuutBYiq7iuPjrYEhK0LrG
TQEwDKUSO1GOvWvaYUMxxVjW7lFgAilkmSTf4/ivaf1A3nYBymUZAXc3I9zU/JiJ62zg6/+GxFhK
YQ/qDWq7uzQlNmxf83JcTIAd+MH9sFkGeF50C0TQ9snPqndDtWelugepCO0wutH0rQbURperhSBw
jg27yHTyi4HdaU5aD8fRJe5Rl2VLFfYXm2PZC78a8N1jOxz94VT4uMXxySPzUb8ShIKbpK1pnxXt
ssxFCmCES124c8mFdJ4F+woIKfYQXRauBgRD3od4nVn+06UXSQYjZE4FbrKt6m2Ho136tuhuqkpe
qvFOahXbNA9UacXWpZXn3iq9e8k37YrSaDHd9mJKRS2iAwzh1MDdq8qLOrT2WD8ZHLBONw4irRZ5
+nPsf3LdyrXktFa8MGv1N+2b21AHnCodcvd3CQO5C7YipNDmLikfkNrZeP640ECF4OUmNWoztl7d
41eq9dbKQ172gtSV4shDTUrhR0yLAWEkqRenBx5Q3pACPVH4dqIcGAiw5wK9s9JPVuQBnJI+lJQs
J5BPUbgzM+Nep9Llpt4mEexCk8kM7gpwBH6/H7kDzde+IskEJLxvTiFwJD2Q1rr5s+5yR1RvlZ43
3zgpJTUGdyu4lhOlxtayxjVK6w6NrY4rZstOXw+x4IyBeNINadOTzh8a4oUqfDTFYG/igsut7tTV
D1cFNlE3djuAuxyU53IcNhLKkyX+m5GBSEnLBX2PNbAz2COPtJQ7EVVhod82gNj7MLVj2g3yNNtH
5GPjO33odh3iWlm9TqO91TjpSGkdUXfQfLzmUtmsQldh1W47Kp119ioWt5L4XjTs9miVSsE2C9pH
hD3fPBEU7eSKFfT8RW1x76loXEm3svEDc3hQIogi6oAfwP2mUJWFJmuU5EjnHshBGODUsgrCtXBl
uXdpd8yELXFf7Pp7FRDXAHyIqmoskdpUeczQAVwOfUMs169pHVnFirfTE2+JBiTQBYob+KCeu8mN
/Ag9548SHyECMmfJ/b3ZPNbRBLS8ZSyyibMTH6mrGlwIpOv3vlhveqFesx9utB4Qq0F9rjRo4VHA
98lLBBgCd120z6D1QGXiCj002nYKSKuK4tZDZuySfpdGO9UgIyDu41iiryxaTR1zAX4neHRyNy7P
gpzTcACaUTBtUTjK2TFrbUEjQ/gYGU+y/4C4EMCDbZMepQxMDBUyWhGslQmgtXv0tYY+jp4EGtwR
6SoInsL+V6FYSz25zcanQmsgZPBXHdiYACp/t+xahBCQew7clRUolJcLAFlvSbEZs6fY3HvSsADL
8erH4S6mMVOh/pC0yW8jijeq4d3W4o8E5AktvCLlqIiDD/ZA1dYJeAfILW4lhbRYLGorPSTdxhOV
sTnJAZp3qXpjyG8h0boECZjXEqwgDOXy55TRs0v7WCkc0vHV7wAIAFAWjy2FjlikSAh6cZ/SaOWH
a8rUlgi82wnqrSicNNwQpSKPYzRrLxtoMLgl4UkqQFpGxa2Sgnl/yKJ9Pm7N4hD3hzHexzIdbfFB
6+9J+0iWI1V3cv/eW++x9whmPZCerNG/H/v43jRaXO1NIJH9l3aV/6bSveV5A2mMl5g1oD8hzKZM
xGrQlIAGcN8HquoJRAH1gI+hlO1dpMT5j2AQrLdCVIVdVTfwCQngmbpuoq6TW8V9oJd8ofWvI32D
6XsEXtCY9jqw+7eG+uIoSY6P662x0CWOjQv606KHT5SeUiNeNDIweNODBTbe9cp4p3qaXQz7sfgN
uvdOpgCMfIxXPPY8C0lWEnG/J/qGO6cOnyrzRxfduvqmL34I2otqnnL9xc8fC1dYaOB5FJ9W/SYg
OcmDRTw0slPgs8puwK4tyU6X6d4nm2mYw01Pgj5eWwEJXZIHI6HqWE9M0GuTRuM2sYfAOgKS6yn+
MggS1z2O7wR1psqh05S5F32nNil30L3hJUcAewsFIFQ79d6Zmd01uS2oa9/bFzlPNACC2OC8jtSU
inWH4E/prfUIEoOKhieSZykQzsBJ5acIGHwp25X4XqYvrfSuBuWmoViZ0BFpDbAdy4ecpkSaWpLM
XEXxL19mH+dTzEWKLthaKDKpBZfCEzst7cV1SDVN+kEDUGUcquZPN9Z2x8uWVUedrGwGjZ4f8qzT
PlVTAgMGSCZrmaq3oG4kMsRt/1eiBBLQgFN49zItPXr/rOiHYrT2hSwezBaAvf94uTVdOtd1L0kS
rDsWehSiOOMU6Swj0cwKcdehATHSyaA1Rjp6aRUNKXv5SvFYjb0dJhaot+ahWUS733qnb/NCv/Il
Z0g6+I5/P2TGbJFJElDDcArNc+HElUVGQyGQ6BUC8GvMLddszUgAYkmIzbTHlkh/adeWdpM3uANN
9IQs8fOVGT7X+s+4IGvixTGVueidIBQhgse0/heDtDbH6j6X/sCIfqdGw7FP2x2pc9rpSVoF7hXO
qzOkDZIEY5MBJwh0OB+kap94Tzw9SXDkCzQ4yvguM/yfWnyN9PcMB84XEzNqlcFvG+g1SrZPAIjZ
H9Y9UKqQTmvjkaiq93fkRS/P5zmLsjjRCMmKrkKz8pUmwpKLTpfLin3S+Y6Wuj+qKVdcFX+7oSAi
oG7oSqci/nnZ6rljIquaCncTJOyKOuO/QKjeU5Qaq2KpLDq1WHgyKFU6hi6bObdiClwoMnrIioG2
89fBEZZlvS8PE3/IXW9lC7pbLxs4N47PBiZ6jE9bgvhLBruIAXnAPbSKRr3TDEF0mkQcrozlrCkN
9Uodog0w0LOF0qUoqQQElnCLXnBDVe9+iK5s8Csm9BlhWNEGKTypmOgDgKnyTjYtel6vUCJdMzJb
+rEyxKiRMULTfp6Rd/5hSVf29LSsMyYpCdE9BWQYNwXNBV9XRRkFbYgQsF0qgZ8seq3dqoN4m8q0
lfvDg6tSq768Dc5dgEhoQH2JULmsmrO1CepGko1RJuc34h/2+kLwx1UVA6C4skKSfG5oBjI0DM6U
UUr9OjRKlDC90s2wzF9Se/L/bstnvNNVss3+QAggbC8P7NxiqSIEqZKBxChn6Ku5vmxGeGp4zuTy
TSx+yeIN/S//exOaiFSjaXETIOn11UQqpm1fKuyHoEQckiKLcjC4EP5vRmbnFBgM9FhELYBEyps4
rI+Frjq9qt5eNnPuvtE1ETlepJvhZputThNZitl47IPEzNaFIm+MtPkvVkRHgwAif4iR4A76Ol1D
K6p55bEBhIbUmdxBltHDMrZMZZgYL4/mg0Vnfo706RBBsmeokjWbtYHHQdASC0KkVf9i0COZrPb1
ulipy3GfO3SbndKNsTJ+wL664NUod+kVhvCz8/npA2bz2VllhPvJB7RgOPTuJb6mBfJxFfzPQ5Tn
WnxWVyh9NGJB2JDFKFbHZFX/rpbuGsaKbfbmPlZ33XP5K7zCAilNfuB3u2j2KpAXyZo2W0bNUJsy
nTCdVbn4NW4ovgW/fGnpbR8IQOQNXVpXOYenP/KSydlqKt44dpHLUMVlu5U2gHn1uxZM0ApM8k99
o9yJe/lGuBM316TnpHPXo25xvi3V0lAcmjnFMrULn4o2cOB1f5B/0Bca2sHa3YDZXstA4hb0pa27
/dPl7Xvu7vpsddpcn99mzUtVcyrEFKrjmatRy2mv8q5cLNMO/D6p/w5t+ohPRkaz7YfQw0h5oO+3
3Yfv6VPg8MBIfy6P5uzN/3k4M9eQqnQVBeA3lgmowZv6JUV2TVhlvaOtrV29jp4v27u2ZrMNKpF8
0v0Bc1kJ3ZMO3vtvB8C70n5dtiOdP+P/zuBsW5ammxsSzUpL+BdvALwvi9ULNBji1n0QnVeSAlcG
dkYdQkGe+1+Ds0tF1fugbQ0MKm8E+smR+EwmHH6pHr3RVh6vDO9cuAKVHFGDiuAsBNlfN4iqZVJo
FGyQIbbrl2ot/4Tb+Gjeajvt2g45t2SIO07a43jyhChfTVVhhWB24tVLsPf3ykNrI9deH8IXyELu
VXXV7E2nfg3X1pVn4uzx/mx3tjODVFciL8Ku9IYcz1Nqk9sPgAXeG7qtLeUb9VcoLMS1f7xGRTht
jfnhMxRFUS2ZX/T5W6gT29NLRptB7FlpYNdV0N/SLofKSNkF+YIEQ5zbiWooj2qW9Orq8tKe27if
rc82btEkSYwLQTio58D1483QXbs5z11hhqID7CBEk9mzX1e0EMNA6ah9LaNRnZgdYJ7p3GjRav7v
/2Ys/zFkzTz/Qa9Cv+2ZSaCyTpYYoKKt9WUT57fJv4OxZo6/r8uNOcQMptvlB+lPRe6Dx0+kqWfh
/T0Ix/E1fhfBAV65oc9vkn+HJn+dw3rMqNDS/kqPDUh6xd2QT3WgMV4ipzBdaSfBVa/caVeWzZqd
+UEQTd8dmU0xv6mL50LYJcPb5dk8a0IVZZwz+FWVuWOeFkNvGi6TmSN3aT3FoITEl8smzu7vTyZm
+1tPXKENh2nzUesz820hby4bOOsEwYgqEl7IdMXN3WWwjZ1IUyU38W3v+CCSFsaNeFfY+lvhWNtm
01+L084OibgQH52MBxP3dS/gtWtmn3H1W/njEK5j4X8tdEWgpItoBouyKmnqbOGbMoll6pT4j40B
wxQUJfmfUrumNXN27VFYEE2LqIxk19dR9GMsdlrHKGLrVoFGoKSF98phPWsCNk9iDDIO4nx7+bQB
CHLLq+XpEEVZ1bog50sW+Ar97gc96OcbnJiCyA81eWImy2AsX4ciwNhk9i3EWUntreTUNshU5/Wj
JJ0886lRjqUZOCK0JXEG+8geIIAabBL/KRkYPEcazpF4uBenJigS5z6AzM5Ulyolyli9h97MTN5r
VVm2AYiym2FAzCDeyf6jNKFcwj1cN5KyrrSjT/Yd3K+cbF35tTMeCv9XCh/b5d0+v4fmQ50dpzx2
1SyKGWqp9HZmsjcU6Fjig2FRQxMeLKhGLhucuwNzg7NtkiZJK3odBrsAOgDVO1Z0voxkpHXgA5dN
Tct0YRnnTPP0h7pd7mGKRlDKwMNCjnckYVZ+RnMDddLL1uabczawucIhRzDSrbTFV/SnDm3qn1Tv
rTC4Mih5ehm+j8qQ0L9FWEcyZ6fZHQZXjxrsWH5OzvdGlPel+6CKT516Zyl3skALOZ2mUPbRQQXN
FGQbEHyjmtqBq0y8XxqdlplwSk1aFSiuCNf4/eX5dfbPRPz7gdN//xR8uLR24F4y7YQ6wPD2qvqS
AzTxEVWlJ8TKnvLOQwcvgpLNX/iSz8m4yaznUD2gC7CIBqo90LWoDKDX73IysWN5U4KMjWTv9fKS
fdys3+YSzVdSZAr3yjzerZqRVrSKuUw45QGsPy1dErqY2OlUGaY3Lxzf2nQt0Gbu6sbysvWzG+aT
8dnRkxs9iF0L4zKwIc+ibi/vKUNeNjIdp0sjnB030cyaMHY7alpNSvMjvT636iAXtkoGHIxFbC0y
SperjOardSrT33jZ/Jm9oGmURVQRWieov6c5+LQX0rCpEyEYtMXYa2BN/X2hXlMMPjONU9UDI/pE
kT1/FOhYL5AS7mmPgq1W23kQ0YTltY0yj5fY01+MzNYqlTWl6lPGUQ7PFXAE8KtZeQL9BSun2/2J
m3vXunKfnN+cuoRpBkama/YK9WbWwqfOwGhcWSQFnCYaLUKvigdi1XRi3nIP1jCrTVZpLTqX1+0j
APy2bz4Znw24jdPRDSqMD9mTq+xkTkAaFXtT3vmBAIVDR3PRvQmqwYXE1aeOqDwrhrCSuoZ/fYzd
BNbefpFAmZAUz4EMz7WFiFRzZXf/D3OkUqvR8WsQk/q6v8ZaEGOjY124dWAk2prJwQeCI0zNZwVo
SVgBGpC7VXzwafS4PEdnNh4hu4nSki4D0Jl7CZ7Z6rTRjmw8H2a72ojhcBTaP2otxP/NTfHJ0mwx
pCEcVKnEEnTFyyrBJw2DXUwPxv9tQLO7IpGDSFEizDSWi8ZTsZSTqR/ymijLR0Xy+976z8TN32XL
bOS2hGBrwt7YY7ucKCMD4U6X43XqGXafv4EWkYuTSDow2Oftjdnuk9GngXgExXXMjFNuqUuzgXy5
WGXyU53vJjrJ6OnydHzLbX08ZAYvg6mphF4foeOny0vPSrhQZL5TkKz3UX+VFHRiI+EhzifO57bb
9j09olH2ChP92gA1v+iVa+7St7zQ/CNmt4DWg+RPSLnTzamv9bhZGs174e9TEBhdBhFLtqvEuwSn
7fLgz2xuTRNVJC4YP2WW2V4oy2HsvITzX9Qunb/C0W3jVZQ2V1ztcwcYO8ASTOIekZjx6wEWqmgq
K/AIesT2djjg8yYDj6/umiKt8O7PXInRo4aCEgmRjK7wglYJOl+vPcZn3skvF/xsvJkehSMYMujJ
CC9UcB65CO3HTRm8Q2U9wprNPr08w2efRraPzPUBkt2aLWxpRImpDlxdhMwbCc7hMWk3l03o3x9/
Uvn/mpjdGzSzD/EwmdAKbaE2v1UISRtefP1KgelbtvTjefz0zM9WkfzFEPpoHyzSsoLWLi6hBGxX
caLRCQbTrk/a1Ou2kWTR6k8YGrWPgpvcCEpAi0J0Jdo9d2K++Bwz/7POpKiutWnrglXV23upO43t
RO9wUFXapDVx2QSPQvHj8lyfN/tpsmc7SMkQRrZybs+omvztfWqsg/At9i36k1+95G8HZboSry9b
PXtM/2PUmBeK4jCJpRq0HchswVEH6z7XLZQiyitu3DUzswzFSJvvoMaMrdTuq/rW65/V9spte/k4
kKn4ehHkFQRAaT/tVRYJKmNg48//t7mabdKss9SQcRA4ZcE6hzzBjGgWof/wspnpUM1eN42kLy0g
oibLVES/DsSDiCkxRZakAigq0oumAuj0f4ix02U7QRevXCPnXlMeKDSlVQuZOHRVvtrT3BK6t5C1
qfU/aiztUyhBeIbE/qdv3eJ2w+QKNjqPQU8eRKNa07Znkesk2VA1N6LypzPfWpi9UojfpQbNiqMg
/o18j+Yp78qnTiOfzcyXL52uq0/vaRZKaZxPu0hAEH0Pv0myrPr6N8wwrSO6dfi7H6MovuLUnLnY
uV15yqZwWfwW4hlNJoGVlpiGhI4KzzMyO/N17aCU9OiUVgGnjNnn4NEkgrC4Kq+YP3ctQL9liXjx
hmWB/Pg66K7Uk7GplcnZeQ5yyE/AFuq947mPurnV9MDuTVh0ZOfyJpxPtYwuEbsPLJMlyWzE2V5v
xc7sCgEUolTS3ygudVD00JmP7X2WXUHOfLv8UfalQm1ZULWJMu/4bAOqQIPaUcj85Yvz29n+vXtb
3TzAjHxl80jzczWZMQEw8FKismNos4n0hBxVojEJlk/a4ug4i8VhsV4vlqvNFZiONX81J0PWNH/0
8pE3tWbvB41JcSZ7ebC0j/bReTn+88Nxjs5xgVn+4sfq///NP6wX2wV/OR9///MfV4tVujgclvbm
dNq8nzb2/vR0evrzdOV9/64XTLwLiGwqxij6d22opKg11YWhYtktq6XjAH74+LG5prsuz+Nf5kSB
vmaSJhZ1BM5mj5vYZUmUQAm+tPe27dgOg14t/osVRj5XUkVgRJBbffOIFCtJioCWkWix3z/t7eMv
Z/38pi6eV1eW+JvX+TGcT5ZmjhH0+ZJr+VjaH48s23J1bSjzW2cyILE0Mui+CYk3ewSCzMrCKoBE
an+07Zej83exZjssN/blY/4tUz23MxuI1CaZH2XYOf769fvx8ZEgePHYL+5HfqfrYvo3TK8Oq+Xm
4T1fPrw/kAfk5/uwoC9v+u10+Ys+lEI/X/L/fBE4NyTGDUWeP0clifvUryR2ynRctrdbpnextBn7
Zrm8Mvxvb9/c2OxF6YyU/AhsmEs2JVeCc7/mZGLJ3thXTH1on30bl6pwi6OQan7DhpIn9IbagpLf
5lrgBGBtOvfTTcD4GKA9/fXfTOYnozOnCLaRvqmKGqP07i34JVoQHy2eGG60DJZ/18/ru8Pd4bC6
sorfAePT/v1kePZ+NEUr+2KEYa7AbOE4j+ufy5trt8q5K/2LFfXr22h4yGWUwTQ8+4iMDjN6t2ar
/ri2T75F8h/75NNwZk8UidZSEj8MvdjOdr24uWZBmSbk2/bQVdUkJS+RL5gdeCXMUiEa/lmpPUrH
i2rVrGxnffeWr97YldMe2UzH4Mrre/4G+GR4dgNEipsko4ThaYdEi5dm+fJUrWDmWQ5gV6pVayMl
7dwveCxprednzD8+QwO7rFcwTSzA0PCTFbjyNn0U5y/NyOzJgOC3G2V4+abF/efnx2/TL449vak8
pNNxnX7hV34c+P3jNDFX/LCng3z5QOnTgbnwUdr0zn1yQYXCLRrxy0d9fJpj//N+T18xfQt/8SZM
P65+wewDiJS/+MCzfZLFhdGKGT6wXwwpXV01IaoCi04tw7nu1ah1XR7x/CGa25ttD13oXaUUsFel
qxQdhy6lDKbmm0j620DUbbhPAowpl22e93nx1D7qp/hQs6VXsx7VZXRSF1pHJmAXxvTI0px5Exu3
FBso+/XKfalfQwV/K9x/jPVfsx/yjJ8WV4/qVNdazI79Q9P99Giekkwf8ozHMd17rk/P8LYRNkp+
UzQ94dkVr2K6RD7vrX/M/xtpzKa6dWV6FxvMpyESNcNOItOQhm9X5nbunc6tzOZWimGrMQasCLW2
EVJkj4OfVkRLm/hzaI1JMhGNmy19VbSAwoJh/s5p3HUV6FGROPCz18ufM48z/vkaU50KaEhsz4ue
kIt74PGIrvzwVyK/qCOaFoMjDn/iVry2q86P/F9bs8cQBLPualRi6F79NRg/A6lBOsU6mpK5rCE1
L2Lk8IyllCYw160rF9Ump5WhBhn2vXElbXl22Kamk7nDHTb02SmGKrmSPIFhGzoS4tC+VgnNedGj
av2WoU+8PMffAqyPSf5kbbaxRs1NBqFk4O1YQme9KyBW9CVnLH82CpSY6o0ImS6KAGkRQW5GrQhW
Dz+79hXzEGD+FbONV+ckouGhYczlC7I1cJsajjoR/I1HI4Ks42HoIHOEbPLK6K/YNWZXtoqL2UsK
dgVke3LtEIQlCuonkmqJCmPJux/9hnn1slFl8jw+n+XJYZBBmWh0SEjEm7PBQs0aazBy8XjxXhH5
ffzAlb1fPPNG3Sx3kztrn5xrwec3uyRrNQvwDCVp2vTm9dIiKnyztLArSukk/gUZsjZcydYaU6T8
ZXAzIzOvuQ5TiDNNVJT22eIW4bQFhatlu/jLPyH0yK/eFFmvGOeC4a4Pd8v77f16u1rsdsv399Mf
pmPr4Ibun077zck+PT3tT5tm8e7Z3eLPtWap+VGbshfTZBB/gvuhwY7BfLrUtQgwAPWJCPadhCY3
yn05zF1kAmggz1BcM111RJ8gKowrV9v8Oscw3RKazIWDmL0xXwrTFYphVLtoCRuPiDQcxhUXsot4
HPUrZ+usKZ38CdAmVVLnusG5mMUSrLuM0XpNDdQH3IVnXmla+PY6fozHUERzSoJZFCy/TiRickak
TkZa43cQH+viKGl/TfOBps9KRrEzfe4nGnDEEW566cqW+x5wT5P5yfi3LQcGIHMxHsBBGpujI6KJ
il52T3M6pK37OD8kYgZ1zBXDZ2f2k93Z7vlImmQydqMY6WLRD5zCqo8DCezLF8b8bZpP7uyKtmD3
UgxY2pd10P0/0s6zuW0k2Nq/CFXI4SsAkqJEybJlyeELyhE5Z/z6+0D3fXdJCEWU9u6uQ9laNWem
p2em+/Q5UH+eKshWEoiF0Mu9bmh1QAACZHxFIeotVrEck0bwTLZDANecF8CYXdtd9fIfjFgk80QA
2/SWzgHkbM9JxWQkeilDVV1Bm1I+GRUMGr//iw1l9npRoiV5YSPtowrqF4hzQ4CJieJqCLeNxbf/
m5HFlSGoALxW+giDH/VEUOAT9PbwbVN5g89ERfP2urk1N6dUCkRXNUyDjqvFoGJ/8DohlBMkMbmV
GEaDNDKaWbCG0EoDY+DvGmzWTtUyERlYP/g7Nijw5bpSHTY+yMo5ovNB/pnd+bl6toLQ9k5FqIqw
eCHGE8yCyK7m3bWgrBBhC49KchSaH1As6MZ9CPf2VqvjqpcCA1VkYFV0Uy/mQdd8w+xgh3CmsKC5
DVxVDQtKt1HpmzfV4hxjkP9aWa6u3KeqULAXZGiVwkcoWFp9X2Y+RNoI1b3zdv+6w8+MLWaUt87Y
FiVD6nnHxJ806BqNbnd92VajyJmNeVXPVk1pJCH2K2zEsPr1UCTW+efIO4GD33DUdff4d+YWUSTK
C68yM2ZO99tPAcQkjexvjGWOrNcWZxHxZdXryridF0dgQfrjBN7MB+NmPbTt/vq0bXnbIsiPCsR9
9TxtiBnCUHEy0idv60b4tiVvPsHO1mYR4UtB16JWwAgywNNX7y9UwzfTz+Snf8yP0SfC5CH+PLr9
T829Pri1pVJEmO0kzbQsOtMXPpEbXjnlVuz4MMuE5T7vtm7Ya9N3ZuH1NX/mdUIf50PdYcHQPahH
4GRCk25WM7w+kDXnPjeziAllFlhFU84D0c0nBQ7mgdwQhJdfISa5bmktLnB7B7etKrKlL5ubSiNC
CiUQ0BMtfjfZZwtwtgnLL3R+yBX2G6F2dfbOjC327KTA3Oazbx0fFGcZBvACgRKqX64PacvK/Pdn
a+QNmZwWA1bamdN9fAktbjPtRoh7mybFxxVQdAr9n6r6BvQThFkq9g3nvsmZPHQ9UsZ7Ae67ydxX
Jap/wVNkdTdttWuUh6T59R+G+K/x1xLU2RBJTOW6WGA8SzsoW3b0TtnwYV03srabKJXxkpB1gyLp
IoqrNRMnx/AjysOzZT6EW60Da+vE1XrOCQBI1JaN8IXoZTI8KzAtz+Th9dMsqJXoj9cH8bZCyTqZ
VHeBTUlzo8LCG8ZeiiieY6UWYemBOWD42upRAAWeOd0QRdJZQU+W9pFaeLNwKTy4SN/s4rCod5Zc
IBQltKUbN6iNhJZP23lbe/ssDnLJMWjYtruk6U7IhYuHMQO1Qo55cBUYN2RnUIEERknw0MsIUlaj
PhPcoLWDTJ4KPFQ0UZzpEqsEfiB7p7nbcZ+qw3goaDdEtoZ2DRSCDejik5+GBL+3KHLDNAYahZQ+
edHVUocuS/L2ShPXMFFD45TH4/TgyzQNWkaH3pyUmbSayT6M6nDdSndD0+W9LRSQABZWjaBGoA1u
TU2IXIgWy/d1jRiXUfftQzwJsHDGSMXSdhc/QB9Wn4RUNsAnScURJsY7DYZK2xeR04WVGQ75RkHo
joaFR6UHdysnKKTTQOWYOqIfQqIidSDo0uehDLl/wLhxF/e5DqlWg1RrW1bHKu+mOyiaK6eUpfik
5KXcgyO3hqcsEfVTV4kwOeVNf0QODF3lVIKb2pNgKLJLNYMpWE1hCrruOiv+Cc4dFlVzBiOIyyJ6
LUbdpATwxmsagg3Q5BYsmBaXu3ebAeyty7LCJZiOpsWJ3MJkWdc1vINZWd0amY7KdIE4jbdhZu1I
OTezOJPhKhTHYtbgMQezsHPooyUFJvbORLb63QQh8547G9LiHDbBI6pmhy0FEqEJRewOxKq38V5Z
HxCNYKDvZTpGFkb8NBxrRZzDhxb9adENl/LCSYPqsZ/UjRTmSiS88ITF5bkutMyH9AR+sbT7iOd9
UqD5ve4FKyZ0U1NU8lgUTeHyuTy0xq6EkjfECyy/dxOzB0e6EQnXLbAuvLlIpy/9rCik+fhlvmA5
b/ewCP9NCk3dGMbsrMubLLHOBLwzdzAs+ybbkqNXFE0SJ7xWG1DeLcJEjemi6Icw2+frc7bqAegM
0nsGnw6Q9ss507ugLacpZM76TpmzuccgbRsnHJGXRW/8urG16bPmvkDEloAQL1snIoRso37kVpFC
Zp+ZD166cRNbNTD3gqqkUwFBLUYTF9DfWTGjkdCxR9BHGp+vj2BtbcjSyvA3iBzor6nOs0sDxDlW
Uqi04qXanWrFX6xEdHw/fPE0HQXE43Vja/dK3u0AyXAHTV+Cqkq404MgipCi7psj/YH2CJWpKrmD
dJpERJrl/XV7a75wbm+e3bPBdYXfjdDvJ05sFT/0lo5Hz1Y9nXraxsVvy9Bio9aZXqHByMAmnXuy
CL0rUmpSFcHWvXH/Wl0v+PwNFf5S8ksLhyB9NfnJmCY0iaAU3SdonmbjgzX4OtR5ws3Y9htDmz/6
cvPC78HznPgDycfCYNe1U990GMy7ihaWmtVKp58AdjY8fY7Mb+xw36P2r4ORWgJ+LDWpQimH0FOe
BpRaTxGaEhMcyVZybMUXdXrwtnB3q4vGdZ1rJogpEnWX3qGGcKEqGiPzPfPRoPTT+7dhe4iiref1
6ibWQS9yXYDbbrlmudoFBjEwcQoJWgElD288n2vfdV9fXaczI4vjKBKNTM5nxyhpf87rH6KSfTbS
LSurQyHiqTAz8MxZ5ueE0UBARSAejUL7Jxbaj8G4xd2zOpAzE4uBKGJegpZjL7XSxAMqam9kq0Ze
oU43ttLq+sP6x5oAMAURebn+Gr3QaQjBpGOkHmTEwfQlhxg906GYiP3y939YnjNji5tWic6X6peE
oqjXXPj/VX6ZYvfdRlCHliiCEB9Idyz2al3JU5kiVuEYo8brhObRSnGQ095wtZWJuzCzWKFkPuXH
FIX5iV6IqO2caCYssERb2uIqWPEFY64Ow7FCX7y2ZBLQQwTZup5njlKbN1rAi0J+Kb3pv0wbV1Mg
qzwJgWleOgKRJjfztOMMRJfCRGU2RwEKgomNaVsJ3VxKKLdaxG6S24u7qZm2ojV5RLjMeNbr9Cjv
joa108Vg42K6agcnUGBGtGRGdTkcUdArXyy4NSotulFxprwk+iyHI/FgqcYHXd0qqawEBQMyMWDF
CgjxN3QmvoEwgunNr4i8eBSr9kaC9PX9nn1mYklkUtVyoTUCJnhDu7p6mzXo2hY31428gd2QojYk
qsfwrwH7hmHwcuZKS2ubYuqJbtEU3ZXwsTw3ELDdjYn6UY79GkL8rv8lcFC6NSRKkOeS7ft0/UOs
uTwvdEBOOikKa+mMqhD0hdpRATHyb1KwD/Q7BFD+bybm9Ty7FqEwkqNdiwkl0By/FtwwQyj5z3Uj
a05xPo55nGdGEr9TG14E3FzR7QpYtabY8POtmZrD1JmFkGYUK4wZRojIV95+CLwv8buZ6vAIGFTR
G6MRZW7CvrShjCI+45noH5XhF+TidijHNBtxYW2m9JksxaBQSNvLwus8Gjkn1RBYDqXwb5t2Sh2/
kaLn6+ux6tyc27A98rOuL3NeQE9gLeyJ2pHoQWsPG3Vl2CKChrWXO1Y4fvCsdJ92livRM3rd9mpE
omROlhfWPy6ul7PYmVFWprPDpToCZMZ9MnE0wUBeQN3qb+A5t2wtDqepRiAnpxPWkXN/X07PdX5S
lIOAqovKjfL/Nq5FpK1ZtTBBDATZbiQzNZpJlehhyvZ5+agOf6/bWvN2Yuw/c7jYtIPR9LpFGs+p
e96aaV4+BbFy35eIeV43tOoo55YWO1fzQDzWmcJ1Vf6Tlyc1O0ZiCBfFtyT/U6JFZza32hb0cO1K
wcMQVkpSEYDDF/tMNIs6LjNmUsg+C/VNFiEfgWpqaHy7Prg17wAXpM79HhrP6sUZbNTq0Pm5Ol/D
hr2hoQocHaJ6bwrxwRy2LphrJS/jzNoyI59Hit8UoUYMzGbZJdssQbzNh2OjoKisDPDW7gvJHQ96
+LmY9YD3IvxCj7N2zOH6uNdiDKEM8AqHCkwMC09F2M4LRp1xa9CoR0V8C8f1xsZbW0La9Sx6pmTN
fENTZ8WItgkNS4gwPPpUySDnFVntnh4tQYDfIFGSL9cHtWaRTiY6RCAZIgGzDCulMKL+7PHkkWPl
oZVHAKpWAQ18aKmu5zf/oegLks0AXwagCcaExSTqfWAi8EWg7qlQZWrqNP7++ojW3PPcwmKTq6hv
i32ABT/Sg10WW/tg0A95iK5pUH/QQ3/rTrq62c8tLja7GVVJgSIndzc/pQX/RRbv1f6Y5f2+Mt0p
eI5J0mf6xsktrySCLmZyXtmzo7tkv/WCzMqZiWvoN6jBa7+6vb5r9urH6VcNu5DpBE7uiI+55OpP
AjhFhK8s2/9sfFdujY/pZ+E+soONTbI6+8acc+dFyMG+CA5oyrRFXo8EIbSURQMSzqdk+l1Rfk9j
ayPKrtk63y2LGVDbJpZ56HKhpfmsTH517bPa36ckR2VaGq971ermJ6aCFCLqwdV6OdvVEMZzkw/F
oqnl21t7q3kvdHu+OUOQTSIFRBiM0vNwzxa0CaIprwxMaOMXK/oMnUuuf78+itUZ08lVckuSLLiL
L02YuVKV+hy6U0V9pFn1ruyNR8MMdokcPIxq818mDUZuXaU+SNZmYU7khtykFrF76qf2TpLQ7chy
4fn6mNYiGCHzHyMLL+jIFelGi5Ekq11F/pHNeD7r2G8xF67amV8TIMUMGTe4nLvCHPxOjJDxrArh
g2BYZDviJ6lB4scQg1/Xx7S6TgRkTj58TVnSa0WiGFlNaHEpUnUKgvoOFfQug3Iua752g3S4bm3N
t03oaywAmTQpL6EKNAP3FINSRjY1CFiHyKIYiffnupG1IZ0bmT/EmXdrftD3yBETGBTByVq0do89
AclPxV2Jivp1Y2trdW5s4XhNUptj7FNhr2RUUpufqneTxBaIpm7D0BzOFhlXFLH/nbqF803KkCkT
HeUORBoBahTjMdJmaqSk3Znt1zI098qAVK5fOdcHuAryOze88EZTFRq/mqczpVLbI4XYosIj3Ezm
U579Nc0fZXGXUtXOtkio1k4d1J8pQZGKpaS2mFmSVkGsKtgNpOjGN6B+yr2THD1Rior0n1G3EUHW
F/Jfc4v5jXTJL2QVc30bP9O15JbBdOul1bPQthtLuboLICoBak+8MpbXOzXq9U6tC2Y0adzOOxRV
sb++aKtbgFudQpVQ1oiJl1sgCKccjWsslOlTRbdMrn6So4wuivth63awasqi2KDwQ6aD4NKUGHlq
10Ul84ZOvc79MdoX7b4pXwLt4/VBrTnEXHCAuEYnz7gs301mQXmYCpFTZ25q7ZPpoYs/+FNJmePW
aDfcYW2Nzo3NH+YsiICnKPzAwFg2xtBnUGC7N9Rs69iaffhiU2uUTmCKNmfeIU7JhZWi9dO4GEjQ
9/Deh+03UX6xlC/Xp23NBjB7uDJozVbfFCX1wMxCACCMBM3aAJE/63FInq7beLN5GMfcOEDZySRl
sFSSIbkdpoWc8AgdJDcrXdP6ZEov8vj+oYDRBuk2MxVA7roICQ3ae1JX4tbVWMGghLDf9L3ojtfH
sjJfDIA7i8iKqG+Q2hAMmAgMkV+Orf6x0REt06xbhLc3gsCWGfnSwQqxijzZwoxuxTeQex0EwUOg
sbq5Ppo3fqxRCQQ4L4MLpDi7RGgZXiIPPepuDu0QpwbhKSsb/sOEcTPQZLJF8DsuyRJ0r9GBQ3Et
yotfUn00SsVW+o1hvIkyDAPaOdQ8ADlSYV9EZ6kSqs6alc21GoEkI76LFLSfLf3LIPRuO04bh968
7xb78sLc/HHOdr88GFEGRc+cDgUPVn6aos8gvB3DevH8x7T5e32NVnYP8Yz9Q1aROtby8kqYKRoE
jamhiYiq98VukFEx76NPTaVszOObWwTkY6jjUD2RZ8GnZatDa5WhkabkzIWq3JfoGeu3bQhY5clq
/3rgrrP80/vHJpkmGlP0CGj0yF7O5BRLTRMXPDXa9EkbkeCUZjW8h7HegMaszSFcC3BYky6dVXIu
7chZnExljp0C2VQz9091BXNaFOcHr8v218e0sqeMuaJKwwOR+41Yjprlda91eEdqSMFXuozURyFU
t1x+bUTyfFMGbAMLibHwwR4Ga8mTcfkUdKoo3ZMuslv1jyjtro9mzSUAlMzc32TP4f+7nDnLikfc
hRdAQWrdnjIfLQZdscvEeuxV66Udu32Y+Pdjln29bnh1gNS9GCSIGbTBLg0n6dhPXkG2XjJLxOMQ
7+21EnXvcd+WWy1nW7bmJT3b0IXXpKMSYKuRjR+hrrphaB4Rr3cGX/t9fVgrgZ2k07/Dmv/+zJRQ
qzJqrsznNEb7xvsoge+Mt6BMq0bAXZBH451I4Lg0kudNiNgoKZlQMXY8r+2mg+gZReTrY1kJuzxA
/zWzmLbQ74B4eoxFM4K/mTW4zag8SPAZ+/WAim+5EXbXRgWEnSj4yhO8fPiO0zg1VTzOL7fdKN9L
/eRMnbdhZCW2zwRCUFNxjoiQ1lxOnSSUotEKpOYbUXfqOrKb/LMG3jbz6o9l+EMrNzIha65HcZeX
hQjH0hsWd2ls2qArOB7LQtkb/ohSbHsrlqbjB9+ur9ZaXAJ6yCnP1YUpXIwsM7KwFlquFNDx/MzS
zAEN9OW6ibUV4gI2p1i4iFF+vZw89BYpmdeE2bGVPrb9+L1vYkc0640S1KoZKsi0lRm8/pY5sGlU
miac0Zp6erAUiD7IsgzvrgdxFnLR+8fIvHBnG5XKeppZr4k2avDNQZOMVLFzFCN62yoLWHZQ2pL7
revl2iIxe3Q8k9hBkmYxg2Lki6XgkxgzvfhjWqQ3bbaF4FzzOBUlPFqIOZzeAPdkX8usscKE5M00
xHQeSp096sbg7QdFKgOgw2nx5/2OMbdRcH1RdN6Ci+us1yiKV2sE2ESFf8/3Se/INDfQ6+f+B0MA
mmhS5jrISXS5aqIvRJo2R3Izr5FeA5BhW01KL0CebQSKtZWa35rEcqgNSe1dWqrVylKHgWT7EKXf
4CT4qsZb4htrfq7RPjHnYGdE6sIZ5MYSOrnGhJr9LuF8LejXqaun6zO2FvC4O/Nckub2oKUikZkL
kNtOQeoYAtyACDsLYnnfJlNBF1clyePN1ExB53LtDu/CMBS2ACdrh8j5PlvOY1RUJQAbNnMTHcXx
1tdA33qulk20J2xcA9cmFMwONyZUGeksX4TABL5X+kuphg6yTnt/2J602g+B1WwJua0O6szQwt/1
gLilzaeIl0a2ZHp2W/31AExLCh0w1cYlem0FebqjRze/31nFS09Eq0IQM48jJFOn/SSkz0El3QSi
tE/i5mbUJadG5vm606xO5NwdZfIeQdVpMZFBCZVmZHHHNdJyrxaw2csemGlto7a0dvkkDM4nFrb4
cTky2YhiLW/ZzV6T2EVxw63G9rLPEnAuRTiW3pMZbbTIr+1q2P55JoDSBsC6nMugU8xx9hB1EqCL
VE85UtTX5241/v5rYllI5tkQmiGC4o7Yqa7EamntLo6fs612gDU7EDawOCYUbW+6r3xNkCIZIXQn
pw/brj3zt0WVxaElG6XxoT5cH9WaE55H+IVHTKLVBVPFlVMJ8lskUO3cNEDy6OMh8pSdPCXf5DjW
Ni6gb4fIKwv/I3iRwHjD4qApaOwUnNOAcXUUQDIaNXN4oyAdyjb22NsNPdM30aKl0rUJ3eYiFM/6
l91glRkIzNtM/25I3xLtNglucxiGrk/k2611aWke89m9I4DNO89ULE2Mp7Z2FtWDaYupaMvIIugW
k98ONKZlTit8KSa61vJj4r07RkjwoJLwoX1nFlpfbN7QpKVr8Km+xkXl6kl3kxrJHpju+83QDUzc
Q6WIc38JKxW1OBBSScwcJZV/WKJ6QHIrt1txS8jubWTgRfCvnSXzToo0d1MoUwblvI9WNVxyVbwx
lFUTkK3OkYfAuoT8avIQ9UKhZ04viAWyND4c+hF8Bdcd7C1MQJt7dxCp1mXSLpASXHqYLAnaYMRW
5viwTLRdbEvt55z+Uk24K4PHSUthyGocQdgY3coWAm/B44rk6YwNWpgF/xtEXojZMo5+Tm39wSv8
fSUKh7zsf9fBVovaSmwAE8RBzwhBXy79olOA5bdTmDueIe475WdWeDdDH+5Hrd9fn9C1gZ1ZWnrG
IDTmVA5YKptPtK0Tb3e+ArX0uK/lLXzh2xNxbiD6Z1RL9B3sYoOfVtiKOmeSnox+rxoPUb/X5S+h
Ye5Ec0uabyVSgJeExINyB6+GZYZYhU0beFGcO4NS22PwcZBHN6k3HsGrM/iPEX1J3F7lhVh4+jwq
SXEtCpim6tGQ+dUSX0xhCyazsssYDQgjvJAhLZvKoGFga5QEjES4DSPEFYY/1/1hZcrATFHuJyJR
tFnuL9j/o7hu2MaiZ7Q2Bczvip6ZrjUZ7e66pbWhkNUEcPq6rZavRYo6oH1kI3Nm3TSF6lqzwZP0
1gCIfcB11FPAABCWLkOFFtJJbAk8DsQugSlXTT6Zsai710fx1qf55pQHKQ5RUAFNf2kk0qQgMUsu
k6VeP6Y0Xw5FshdVD4QBYXDyIidIFSeNxI273log1CxKRmwowi01ikvDLSwZceURkQKv6m57Y/qq
RmZ3W+f97RS1lSsk/W1eDfJBEdTe8UWl24gcb6cXhDrNx9BqMwEs4+UHiFJVD2Q6zWlBl+/1fvhE
GnIrYqzYoG1AJiNDkZwX8eJiVpJLS5pRyOBH6tzMf67SLX6dFX/Hwtx4CMONQiv15SjAOZVpMfo5
AqvW7WTqh6r+2WbH607yqoNzWXShPKCCRgT6AlnBm/d2QvunbBEjUFPeCw8/Bzf9UduVazplbR/G
X9WXT51jfsjuTvEHtI5enoTPcAB8N0BkXv8kb911/iDIBAMso2l8+SpvI7CtiOnmNH9FjqXSb280
w81UVm5Vte7oVZ+aopsgVgre7y0YBmCEaa5U4sJd87rJsk7FcFNFMHbKw0mZ/A0WoVVvObMxn6pn
t08/kcxEbLFRFfAkqOODnKvf3j9/1OoAq8yU/PKyOTCO6irWPRZSHz6o3kOXfQ0V2+pPVvtDMh5D
b+O5ZfKJl35zbm7++7MRRVGltW0YAYsXfsjdngp0Vxyr4lenfBy28OpvyClRXtPnPg9CJj5qLUnb
464gN1glGLsRmoP5UdzljvyNB4nuqm567A7xr9/XZ3Nt851bXAyv76Ox6QWGV079gywLxzwMTrI3
bGS71sxQ0qJlVGSfy8sHvwe2zdSSlNGY9W70+mNZ1bT6dhsP/rekK0ygIktsc2uGdS99HGXGGAWK
HLb2D8Fp2HdHpG0d6Xt+Un9Ftrjh7JvWFt4OwM6Txgxrzb5xhRv9EB6ku+pueiDbMNjvBvbMY0Pb
CTAMjSFvEvDWKKiDKpUsVdXYVgzzr7R1tV9dpjMT8qWzG0ah8fLBhCLZybH5KsN6Lwp2Y+uSG5+6
28n5QVEo2nCOtaABWHRG2/JIJk9zaVWMSq/K9ZqrdvUpj3613QYa/S01OjNHYV+GGo8XJVeESwOe
VsleNfS5Q/vCB/P+s/5bPloP0634FLuOadeuw7tM2ILark2mSpwi4NINR7xaWJW0QC6VNnfiWqYc
o9DBAF1jvXULmZ1sGaDOzcyzexagRlTegqroiBkf8tHud9nv3DE/y60dH4x7yBNf9JvyzjpOG4Hj
rTbB66T+O7x5+Gd2tQJkdAGpiiMfvg92504fslNPzNorT7kd/ylOpR24nW83N/KHyC6/CLe7tnWS
H6M72tqx3HgdvmbWrk3DYi/qQqT7os7HaeqddmM81U53p7vFTn4qcrfeDzvLVW/KU/gh/uLEW5ek
1aUGBUXJDyfjhXU5F6FoNLWV4WBa+Q0WVB7Azwj0bOzOlYWe5S90zHBdekNUVOtGhIZBgxD9GEDa
OrpN/kgq0LaQpLl+KKxZgjMFpAOtaBpv/cvhiEbXBL445DRuRF+VNqOLoqlsSWPp6q3a+crmn3EB
oK7mdwgp00tbmSIVXhCKuVO0uXbLJi6dtNO2zp8190C1G8gi5V8ebst+jSgwfD3tR24Nz+Z349TA
44922qMV2nvdHZzWnW5lyc5PgEE3GdxXvOPC9mKHlpTIyrbENnqTf9OX6pQ8KndpaZv4pcULxVFK
u3gWv1xfxLWJPR/xYn9WJaCfNMFqFJ1C5Une6pBdHRWpBBweaRJxicqLAl3x+oDvb4iDLYcvqXfr
bYE41i5EdEH+a2RxIBVxbDVFgRHhTj80J+lk3E131k74U7ujG0q2eFdvBJKVXAJP1jnpQ5pppgW7
9EcjyielHvHHRIxuwGTSIWWi8d7t0lLcmcmwcYdYXSV1plvhRs7rarFKdR/2de3J+GUaHAIxvy/7
LWKnlQcHj288n+ocZYnlCy6MBi9pci13AGc5AXmL8KjWp6HclebIeQS1mr5xDVtzjXOLi1WLtaEb
ykzF4b1JuJXHsrvtNOMlVorn6z6+ZWhxxEp5pTf1PLQa4d4AFbqOmkgVbp3ka/FwxgogrgmOjkvE
pU+MljiGg4VPNEPjNIXpSEPsSuGHMs/37x/QmaXXlMPZoTpFSV+kscRBEps3tai6UQa9cyC8u5BJ
UyfOTdcRMo3GEuCT9vlQlhQ7HE32P+hDBOl7+mSW2sv10ax4HkAOixbDV8qq5byB3pYKOqmI7b10
73u8vDP5zhPkXaXpt0oCp2St/An8fCPyvfEKGpDO0dWL5YrjqVRTCXT1pD0L5mc9ehb0/8DzyQzO
zWFsKWh5F8eWVJtQbEeAhbUaMn1/oiOt20Xlp+sTuDqSMyuLjeSrDaKmOVYieiAEBRps8YPa/75u
5E3Em6frzMhiE1U6oOcgw8ik/MmVTw2t0ZL02UJmWjG25BfehLvZlgUtOyloJE6XPDupkfltNgJG
TaMQWvabJNhqWV4dzZmFxYN2pGu9HUosVI3A1b417sqhOoVtzXEhf0gCz74+e29iA3AALn3gXRkO
LRfzEp7t2ADsvRSZYF5Ta/oBqmmytUo8+W13zKst1Y4Vd8DWDLKds33SMjNcDmLcBbMt0RNts4sc
paP2llS79w+JQx1KdPqDRbKLl0MiYz9OkQmkAkUMqCfKgxHHkm2O5mksyi1eu/+FxF3c3GfCV0hq
aMcBbAgC+9JcnA2yOimsGLrP9rijiUrcoVyJON79XeXe3d3Jh+hYzRIJKX/49Y7/3K/u3f3dV77g
nt/e33VucXJz+1UT6evrF/KlLtKG7v/XS5plkr6639FKetUbe1Uc+1/RsVl37FV77P+JFe2+OUha
oTF14p8E9aL5X2eWUtoddocDakaPrwJLOySWEFmSDvbp126WXeLLXn+ZtZd2qMTZ/Pe/8kevykx8
19dvYp8ODl/ozP/H4WQXgZM8WM+tq+yUD3+ft5IGay5DoJ8LMDPUYplRokEkalLcBNTeFyE5jQPq
4MZGln/LxmLLSbrQ10qBjaqWQH/R7y0oN0K5hS5fiR0zT+s/Q1m4ZZbWWaLkeP8kWM4gPqfWu2vn
syf+Y0Fb1pFCtVCkbGIgIb04+ZA5aXubbLXfrzU805EDg5HKT9YbSDT3abVUKnConuwJii33bdjb
hapPykkaJe1LqYxIuedlmauHbEIAeScGnm5+EvgjfxdGtWDetrVF5BwTEAx2kSq+CXFsGtCWOuiF
Cqy1ikbE4CnuOFWfi8aRajE4MInuFuNAt45vndpasMq9WQaFeNSbMO0BbY1p6cSgPfKdQnOt6r47
rLxWbnFCOBcoqV7u86ai2tRITepMSdUix9Ih6TwdVX9sbbWa3nv1QORkTnMDDdMhgFySf3q6l4Vq
2qfw60afyjil3C5B6CSID4EQ/0Gp9ugZ/VOhmu8+TLkOgJrR6IubNbsW9wIKe1EQVxKcUUPujplh
w3hgh2Puyv5LJuQbU/ra0noZO7mAkBGkswOQBGmByzmdUi9X6Y5KnX30lN4XBK6bu4937l/Lven/
w0EHWnFu79BnDsrFyOpxCGJfAvfZyr6b+seqT/Ham0TbUjZeCyfnhhaXnkwqPbCEGMqhEtOVj2b+
THJvY+a2jCwOHVPrc6tFhtuRM0SP2H9tbFfNRm5uDnyXqwNUUJufdvR8WfQWXq6OFGtomQT6DKGS
HdM4GYVsN/XLaD3ptF43367vr7f1yBmZeGZuscEKL9GGxgDIh+/DlTgr4u1q9U/j3QV1bMvqUYxv
h/7jhtV5phaDvNjWi0EaUp/Df862Lnm9imN3136fssc2y26CxjuJ9NI1iIn54yeQmvcaOmuIMR02
PsPse8vPcLbbl2J1WirBIYF+q1MnXNFuQAl1H4NsyKPbMcjiD11sgPQT/a4UXbnJpxn5LSGw1UN0
8UL9ekt6Yt51bz4OJRySTWzMN2ivyJ/qJuiG1LGMvj0Ko/xdExQUU+r4c5KHj1pymMpYsaWh/bsx
Ea/piUvTc0DAMgfLnCdcnMVT3AST1EqBE1dRLdLTr43mtOvHpO7I5EtFelDkwn/OUPdTgLGOVW2X
RRaUd3pd6GTgy5xeaBVVl9sxGY09jV6W/D3T5JyWWE8eYeNo8iRzIcJSn/uxzANW1ytVtzGg+HJ7
jeKVmwR6psOhI3cl+gSKHu1C1RusD2CGoEKNgymZbo1SSOMnf0qS1EUALk13eh1JtRsFQ2v8lU1P
8lwxko0TLy0jcwvFz9sDBaQxOs3QjHSXKaWcHPit4N2IemiNd9WYC9GuEHtj2Oljok0Hqy4V5Sio
ZXIwGysv7jlSI/2gWd1UHuWiF+EcDoyx/uRrZQ/2tQ6TZwq2ueBGdcb5arRT/i0uKwv6UaOCrDxJ
p9zYocYyNk6cl9YIaXxLbV8rcjnfq4ISyS5crJLhaPlgqPuGptL6UWy1qjmOkdjQTdiO+S+58uLI
NgpdFpwajnh6ojiw7VCKFGkvl8C2wU5b/bfUlJFV7rO27j6JaW6aH3VPmqp9GhaS/JBSNpEeGr0O
RMcIkqB3BNULvEOIOgRqfVJZkyTj0FUcevqr/DYMGjn7ZZpV9CLqsZbRfgihMKRvffO1TI3+Y6iO
IVD+sCp/1WmY/DEnKS6dEv2ZOx3RBMGO40ExQPwnwQ/Ap+KHLFMywouUZrsGz/mTe5bh35VQyr1k
eVBqN3XT5KE95Un4M4QKvjlESaxkuxAGTBHJhbCNd3qsJsp9ypIUrp8Ce7FVpa0mCKcUsbNBVxDP
ikj27TCQDtKgVC35b03+hmPCgW2JVbWzWjMu7qSsUC03l3s/cDK5H6Gs0YXGg1d4oIAq5xFNAw37
ACapvFRi2xLMwncFQ+0bu62nwThooy+FblAOwtyMGbR/g26S/sRpJxXOxj5980qd+7F5GtJAgTLw
GwK2Ova6thAMwcbx2524y7gQHbI77VNi96dxb+6tj/3NcIh27661LQwvzohU7rSwEjFsFDTUR7kt
lxvVNnUZ/BYW5qGfPYhFSc08Bi/Y/fCcJIEtdlvNza8Q54sgtzCxCHKCgXScB+GaTSQvbfm22KuP
jW3Tlum7um3az7CGHT4qR+1R311fuDfXBgov3H6gCOZKSfpiMTh5KAJtqpArKutnKf8f0q5rx21g
yX4RAebw2kxKI2nyjF+ICTZzzvz6PZzFXUtNQg3fBfxmYErVrK6ueI6t89ZgMCLXlfODCISucwaO
oSIqzlKnomzkEuPjGgdmyioGhnTHML+FFnNwPFNqzNCtAOmkgp+sLzNlDHmMZWXaS11wcPjtscpZ
XbGFkc9ifsBYwD+Pig+lSSs1ldiWeJWrqQKf5i7n0CxQHdGzeYUxAbhGyIfNPh4LukBvmLF1r62u
6Xsl6/QxNZXpHEROHr6G/amXjoV6VMC6kfgD4aUTSt9d/UvQGZ9seZ4Y5JnJLRUFLy4aZtfC+SSa
OJ4HQEEZgFZo2PYdaI1YgL4/03hXVo/MEFvoCqhkQMMK5J5rKVxipIjBYfIggz+Bnv7p6QGFBbBn
Po5kE5ANiz5zRSsMUGB5AlQAqA/S04GDDvavASB/JqqDpPUqokWvWflx+0ItrB28MZdCKH+k8sg6
f3y8j7HNsTjIXfnPecssAcUsNFfm+QLqyk5q2GORDWoISWQ1Pu6Tdq/7tV0l/9rKmSlwJNQC0c4B
3Si9RxNMo9JKfAv+z4Er7otS0bZBBq6k2we2HDr5EYM9ewgBEDI9VqD5gO0bDIhRx2el4J1e9e+j
erAMtXsfkDFpo0eMqADagzqQcnoNlXR7+ycsw9uZ1GhukmFhSETb+9oQq3wUx5QvAd9ZR8dR1B2u
ekcyPKLMD+aQsJqeh0a2VZDn3pa79CfXcilbiXxO6dSmQgEhrq1Czi1pEAA0nRW/s3r8MCJWpWbt
AmA7BPWDecEMN+Fazz4OPbXMasCwJX9676XA6DIfs/YAGULodZ6wB+lfEEJIjjkibbJidGVkFl7a
2i3DFcC+IUawMQRJOfyISzjgLiJH47BElmPgNx5ZgIgr2Se+zoUMyj0lTQ8CmVmGIU0WLxz44jCV
GjGA7+opKQh5djBWlaXZik2gjIanGPdbhGKULYqGDrZQGduZffonqlws2biKarb1oeES+7b5zeZF
+d8Z6h5clPCH8373tTkUmhAWUlNkpsL7RDPuM1U04wkwENF/JQigiMgeARBOI3bUGTd0MhqoYJDY
dMnBwCRJPQik595uK7T2yaDRX0HUhQrKtqs8BANmHm7j4C7vNkX0S+MsMcX3Qn7MJcepZRSLV5wH
1uMAoozXmsfWFeWOeS8sS32oM7NKOux2j1aa6mYfZkTQHrO6AE7EW9gx2p2rX+5CJvU+A8UlUVvg
2Jp6DWpzyRVSb6NJO65mDc6wlKM8hpJ0VSr1FXbjlU+slGAz9Jzxx7p8VsseiW9kjSOrZs3QTeav
rTLvxwJwytCtnzZSIxLQqTth/62XA8Mq50OizR+vzrz8jxlEgPpdCxoHvqu6CJVNPQ9taUSluDpw
gHWNy8Ep254MBat3sXa3LyVSn01R2hAk9Ni0QN3CrYcPVAxAGKo6IWgVuYQ1IjR7iiv9kFTMa+0I
rBCqIpC71o/PRG0wQBpK/Az7tvkz8MBIXgiM0HvhiWcpCOqxOoJQceGJ+VHMWt+DFF59axWPBP73
7Uu9mhxdSqD8sBfITZlH4DtV3ekr3CRbZ9oAZmjL7YqX0PzsCPbmCW+hQu0EjLu9MBEoB+wLEBDP
KEBATb0+QgF12ykP5+Sy3tf5SxQ/cXFjFpMd9R0JQhY64uK2UeKoL1Zh9AMVVdTXFflB5p1E+dJ9
p6gPYWxNxQRWHIYbWbOQS/Wok0URrSnGaFav3DacBWRsUrHGOVky5v+/yJ6jIk0BwwkZKlaWPd+J
RsTe3PttG1kzQkBdofCABhTMkLrKgGoYtXr+Tn1+TiREkvWf2wKWPa6fT/NXAnV1PdARKlE+q+Fq
h4rbTYSzYY8YeZOc3u3tYVNagq3cK2a25yyApYdksHsUE01+AzJOwvKSLI0pxxwFnhgYNX7P2ADJ
plJJFIqM6JQhgqalaIuu1vz5UEf86VJ97pvN7UNdNw2AlohzcgHSp2vT8AA60BkGzF2PahLndjy8
ierDbRnLPHr+cChLyYCUAbYbHXv0aqByajd/uGfRfeus+AX4pr0ruPE2c+sNc2x38XxR8iilUIho
ebGAvM4RHoW3DiPnD8Beqy3xfOgP4kGzMBVgMZSc/RDt6i+VpOw/KbtKG1WcZCVF2JE+SsNk1qkV
KTs1tXqQXVbRW19XJK8eyp5xNVbNBFPuGINBW0Sn95BKTea8oYLCqKoG1V4dGbN3rL9P3bwawyha
keLvh5FsGkpv8yw2j/VP9lcD6i61RawWZQwJVfjcCc7g78E2RTjOZnwlhhx6L7aSWy7qfchBYUXz
rV/h/XToNkAEN4EWtU+I6qRO8Vwy9n0EllgqzA89I5yGHmIBXD8+3Kd/eDMkqRny+/79FeHq9tmw
UhYSwXI+eb4H+DdTziAGoZMLYPNx/DQrOxmk3Clfoju6+l35p7GezuAHG08BboJvVSR65vesquYy
EaCkUw93adQYmfNwIUaFTIGdvzQEA9+DZ3Ou+MqCVl9SIfxIA6gnakvAdKUXNvMU5G5TAl2jQ/mn
fBHN1Ez26lZwh4f8bdhh+84s9zFPFMa9X8STkDsj9mszqxygyam3VcAeiFAN0DIHwZuqWJ1K0ugF
sxKkUP49zENehU27eVcH02HUHRHVXjCqDJR1hXfH+4+N8nT7cvxMV1+5MBSZAPIE3AqsVGFyiop9
0N0BVmWeBuZ+wAqjvzFOEtHdyPKckjROuI/tZp/ey6ZvD2ZjTi/n3lWOKmK/jKRn7M7b3N6z5eNx
cpH9bUXiW8/Jv54B9RNnT3URyrRoBcZFlgSmqJ0z6Z65mbfwdPj7qI8jFQGGFw9ewuu/D9gXzMl1
GVqdtcMnD5nCCPcWjmD++6hxYQ1CUWcc3eu/L1cN8sQuDzDw8D5Ur32z6wMnnRj+ZvGqU1KoU/IN
D90GH1NgYj6R3tuB5Bmjd4zYZBmPQcrPgyOhMYyhVfrFm+oas1NtYDaW+gJYdLs4xLZ0/FVgDwIU
QxitD3edmW6B/X2UT+WTsU0t+FmXe8ptZXvbdpe+DthuPODZUY8FatSCaBZzmbmRZn1gVqg02Ept
13+MU/gQAlJpX76pp+5Pf8jf8SS/jY7XmqpzW/7KiV+Jp17IJAJ/Ex9AvDxuFOUky6BGjxmZ0Irt
zLhDmH1GORgDOpRtSk3LKVIDGbnqW3XsxOWp556riGE8K1fgUoxKJf8gkRPzZIAYH9O6bb3rZIaA
tbNCvjoDNc10eLTLlOM664tGCsB5Bb7ZVyMFzIfB8BPLjHXG+rsQMh/mpaPI6q7sVQjhNumLom2K
jgw58dzy4ek8Wr9LcuZGE6M6leJIePY3LFrTZUmd+gHU7TAyzPznYL7FbrgmkrAmou1hdaz23RHc
5PCvrOW5ZZhNSaRs0DcGwBwOkFhxTvjCYeTCBNL43j+UeADlL0U3C+u21S9XaSiRlEk23ISnRIbI
dpdxdwXmdczfmKM0+bcQXbORCKnFMZfdpUWoPeM5YlsVTQu4UFRor79t4lVF1NZKYAZPylZCOoig
6o/n6i/9R3V+wANslm6zy0hoSm6IXczxUG7bjW96ZmhxI4lI9RIRjhEjL3cXf34VkAAkmDVASahf
JXHq1GFUMjABxH9EMZfoO+2UPgz4Gb0T/VEtLNeaDYkP2fGPZPfkiOFkoh9T8tET/5PxYeaDp55y
HNHfH0OZv16ltdIA+9IczchUgENlySNprOkgm8FnY3tORobSzC3PFImKe8FoW624qivxlPFLGhiS
JOyQml211cKjVhbELxSis6ABfj71LT0pmwdasljWEw59tCWSkvpYOaKdPOVm+tBshM3kPnem7CRE
sjFOdDRcY9duMtNgfPsVl6mjiI+AAaUqcCdTrzqWrTzwFxh4CWvX4M5d6DI+55oADGAhdQaWHjAK
KAHGWNZ9MYHJR7+rtvxdf+wKa9LJZAY1EJbN0Efp7aX2GS/8MqiGSV+KnX/WhROtfJCPhQ3ENl/Y
SEEDOtmGe9/Wt8HndORPigvmosC2ja3Aes5X3ogryYvLFJZi2UFybecJ6d7kP607nWrwQZjKHfer
PNTAADdZOQvrmKlbM0m8nPsCpIaVk6dnVf2+/R2Xfx/Teyh341hRylxEl2HQG1Jd+QiCULPfYfO2
2Ccg/XFuS1l5++YhQUzTYtMCWDm0J8K8pBpxU4ANn4NkRdvU7m3Dxv1HfYBIbvQHLFd3nW6ORLOG
r9ZsWTMaK67w+gdQ5xgaaip5GB8zUyI5IF4JiXDQ/zSHt2/dGXeD5e+HvfxHtGXUxEm2j59kkUQm
vzs2k1l6KNixqv6rB39xIpQ/6rXA96UoBBIgCIsFeeuFrORs6fHQqAfyND4vIpoFkpgCwuIEfgDr
Z41m6mVIWrDrZNMvv3y8/XVnj3bt8SDIQJKCYRtMTtOt+rhUIjmQIUjPW+Pel7Joryh+dC9limxm
ZdzZ7TR5pOxKVj1h7RDnkB/Yshr2t+mtJM7I9Y7TcIhtFQLBLLMNjrVotSoCuQnyUGwkLcA1/ahU
k0wFZTZ6sOe4CF+rJGbcjnURM0epgmcaulz7tHQw5L5tUf5Jp7vB2FaYLrj9gVav39yI+Y8EyvoT
4NTGwLTGLZfM3saCHbYkGqv/mCvVTWqDtNCJyEv8hBKMb37zaHIxfsHy8QdeH5biEHkB/0KmSUdk
feBijGwnZhfizZ+DDvnkn3smn91K+HctiNK0lKMkEUMIUh6Tg4YlGmDwk2IfblPzVfwSHR3QqIzA
/mcQhLb/S+Woqxyn2aTU6vz9SPHE73hTfm9xnr/1U2iC7Ymkn6xpivkv0hKRUmLpFCNLaEPRFiMX
Expv4FnyY48UIjggz55mKd65ETa3TWf56qFbiMIONtdwxQH1fW2bYupHTT+zxXTebposMTsNrDHy
lUQZMgDsjjKPBA4FetBGa0qu6HgUPNVfwwmzmqXbOajvdBvfBW9bbU223VsIks3UYnnhddkokmOp
ZLZMuoKlq9UAoNkGRDWbqCXDY+aAKQ53pDYDgDuapWX8xkD0dOc7w0Tqffvf2A4azf+RT1d/+QjD
FvIA+a3p3WtbtUKKhJFeM3cn52Ey+8ASTIa7XomhcN4XMqlvGg5d1AbyXGDOSbQFsPNOewN+4Gds
ll8DlLcCe7C91+KONZW79ALoBCMi/eH7gMemLkqTpZNSjn6M+ZyBeKHbYYpFRw6C+LSNgfWBrOOf
l/bmMaALkVQ0XjSD0IQSRMYqv23Fb7TGSa0xFmBW8txrKbPiF1FpE4qCl02QUhyk78qZ3tKdvJXu
KiQ6tuxg6qNlXMsVj34lkbabqKnh6XhI5FEz+JVvBis6jXf+Q7dJSHo3mAhKzeyed8JnAUHVrnBv
u4UVG7qWT9lQFgkeH6qQH2y5k/Hoo39WvmDr4aA/jb49bTQMIJrlk3jEhO9t0UuPdC1ZvD7rZNJB
SssHMVaaXjL5N6C9gBzA+KAsGdK1jMoL+6juoV3YBW+16H9y8rseqazLv4zQrlWZA4MLsxmEII69
2Th5tzsAh4M3Iyv8PRoEN0E89dawE/eYkbekp//iCOeyHTigsItM5278FHZTJeMIa+GJyzdV/tKN
/zoeP987tG8B7gYIvsVytVj6HdfNIlLBz10+i1/9bBgYQn7aRdfvIMLbGaIXPRZ0iunIE/iCTVkX
IbDPyqT1nbiT8ndZ5urfnKTUD9ikle54ThUaM2+C/GEQJmwMeXk0fqpi3Eqsz7l8lUEyj/1jrA2C
oZmnO9ddpMVKELU4Viw7TI/oMTnhrnjNCttXzWo/bstHYDT0RH5gJafLCPJaMuVYPXVIvZEHi0ig
PxQIH6uOYTEsAZQb7dsi4icZAoocCA2g7G5kRn2GJYFyoWI/GUHNzRKSjoDSD2vDLJ8531raWpAr
gPt5BupYDPSmniFOWTPgupm9Gz4kluKU5rRRXxygipndnfoWOsEuIrpTH55HUm8YBjIf0pV8IKii
G4iNaOxEI3GnVETHLi9iDqgnvXduserUdaQXX1TlPkNZe+gY6i58GKRhSRc7AigCgQR5Po0L5zLV
agWQfqDTVIlihX5Dqokn/chiX1y86RCDVTx0OGQYPtaBr8XoaM+Jng4xYfshS/edfBfkb7nw6Kkb
pfmKdZFxiGtq4ROiFIOYaUk9gFUbP+k7yEuTgVTxABct77SQRf65fNJnvf7K+XmAL44PwMWxUsaQ
o3C96eFTgT1e6wZLnh744K7rfmdFSCTRMyV/G/NuxkSMWJbrf34B5nANGegUWIi4PtnaF70CzFo5
8vcq+U7CSQSxl9Fn90muc2cP04KqrUXC0O9lTDqhed8lMXbxlKnpXvoatGBo/kr82+2nY+Hj5h+F
MjfwlMGWgN7P9Y/Sm26IilED5lHqk67Cbvt9NZQkAU5jm7P4Q1eFKYohGSKg02SDeurjOpfatIaw
RP4aiz0nfjQR8MTiXzlz7WTxFM96oYKBJABLDbiK13pxcpW30qyXgfLVmyfLmQVfvi+SoDvFlcKq
KqxYsQawRh0QoVhQWjQq/XaKANUYFaav9Yc6xcT9UGILlWf4gGU6jPkVtCRQ/8d8/dIJBIlUhlHk
AyZ/yLBNygtcg2XOngOmRIMluY7Ik5/xBDC22OHXW6nlzpXiV7mNPzvEtjb4Y0kirhL+yFIk/aoM
wWcNlK2cPDh8f1LMuRT5cxEvLlrBoUuUTHFhttE3TIjoxSbo7vvh+58NF54QbheUMphVoGMejLVz
VRal84kXJFJOfXAOVTuuS7ftWLuBy7hkPnY4J4Q/APxcRD8eD6ikCb02sFM8K4Yzlo+Ctyu4AT18
xRKCCItaH770Mmgvt5Vc/95/BdNpQesjJKslCA6UZs81tmGcx+JbyNFgkndK+KRMmwQD99EdYMJD
/11oHxg/YG7FUm/cpeb0gpqvlvLoKfgBRWE4RYcKb2Up/EeEjR2p2sTDTuKOesFCV1y7ThhoBvgo
6nSoLlOP0MCVMnagy8LsDcNulFOofgadxkg8Vl46PHQzxKqozcj1lOsbijzH/0KIYmza8DjpWz3+
xBi8I7ZnUSzAK8SCwlwJGADui24i9jBm3LxZ7YurkY4oCmczFGZiPEfdfeQjp4vvCvFeFMEiKLOq
qWs38VLc/P8X4iS1k5BdYTlB0WOMdmrnUsGAVDKSMdIZ0d7qDbmURflbteQ4YQB/t6nJZjW46eRy
TU1yfjN1WDVpvowcQDD38vR52z7XDGUuB8DRzC8qHYKpjVIBzawtzHRMyQA2vLZ8kquBYSnLQTPc
/wsxCjWwUAJuagIGTAE0bYkU0rZPHjts4UfeqwEG8Th7VhKVaDqrLLhuL/+nHX0NuDpVasGHdtKw
V8t9Uruq9C13W15+yHUW3ifjKBXx2lrECeFBMx+lN538/EMTn0KRNdCzEgBcnSMVw3pe1xc1j3Os
iy84E/RJ9t10ghfpyj+3DWPF9tHJxAQLWiXavON6rU1cVVxSSRNeoXCLnXq+00mXesRjMoWsCcLA
FgZBZMyNowF0LahV86D3uK4whbZ0qu7sJe/a0Jo5izRh5ejQJ0WNeOZENxCaX8uZwLZeVc1QmDHy
wbL6TmUr4Qw77R0mIsuK2QHMEYjucFJIAuipK6HjVa9LBHjfIOdUs4yiRLQNlfd8wofasFMa0Bla
mt/pDcDQtZRRrFlkjlgTvhQ//7wLt1VOwNY1JHBg+KH+7vnVNm14+7Z1LKdlZxkGSsTAVcGACU35
jN6pX0UtVEyV0U1Vzq7Lzg77cJOKPZrBxnDugaMF2j8HyOxupxVWk/QmL06Wp9WPvl9sQYTu3v5R
KxcQ8Qw2NcDpBUY7er29FPJELNOoxLK5ALxJHjHxZHTec9UVKaPQsnLEgJkCWzwPx7lsJfbhnAvo
QMkIhkGFNU2xnSYRqxi+cjVwxOgjYsESoROd8IAguTMCvsLKVRC4ea0AuTWy/cI4Nlh0vH12awrN
CGtoSCE4Rm/v2mYELEuPYQ1RQZ1uIr5ys463/l0EkOjQD8UdRHJBXUBvZohUpaw026KQCaeJtZk1
PGuJcu0hRV8GBTA4FeAC0FGJWuRBBMa60owCnfh9su2SzsE+2Vbhq40EzqNgkk05lHY6lwG6pWL4
zbWnDu1XbNnMQwQq6hvXJ1nIhaIO6lSCRLkFHk1lRWFzl3Ox4ynZUYg9WzFSu4lSN9KBgfPvR4wv
CLRsDSu/IAS7lj3KpZZzIg+DwQgmiTpNtURhVBnDgWtmeSGFfsxb9IjqHpPIZuo/llx17saGhDPm
EMe93tZnVRLUmCcpseMrU56s1aZRA115aUILN9TFrz5C43LMNsJQMpzHmigsOSIFhTdDQDQ/HxdO
M6wMMMUoUmkmgXYeS9HCrgyKe8N91/kMUWt+6lIUpZU+ALjPR3Ru1u2g2V5WVI880F43k+yLDINY
vQ2gVgAWrwEEE8B+XKvlARupbTsFFqHXm1D8JQM9iWRqvp+y4NmrtF0rVIc2jg9GMPzuJMCO3P6C
q7qCNA6nBVR5AFlcy8/0atQrA5Tosc+95XHkDoF4D0B4Vs+ZIefnVl58PhBZ6XEW6qUpN0Vr5WOW
nurSKC2Nw6rxv6oEvinAwGB8EJisi/lwsO3JQQQgZRNu8hlZwWgpcldgPhZk6bclyTgcKnc0MOUO
ADmMkyiYFrg+PHFsdMmvoRTqmXauVu9Bp3/dFrH2kGN5DDEesIyxVEB7ZZ/z6qCNka2l/EaseKuN
N5lhgHz2OWjUfZZtNWXvGZUdAbFexaZeOm36blf4bt7/vv1TZm2utUVPHXkkKgWYzgGAzLW2hdJx
utaGKM1g2rHpXT939AoIffVHqL3fFrW87BD1s0IAiitUJKhbMRid1FUlqk154iEh58wBlIaJtJMz
VktraZeQBK3miRxsotM4BThZcMWFSWFi3ovk/RNA0U29ZVXPloYi4szmgrM8UyrQUoxBkXswfxcI
sAZ4rUkXzLFEy+DfTw1cpqhtg4qRX9Toasy211WA5KMd+myP/QXuLA8iyA2S/rUEmRdjln5NKTiO
/93BQMGT+kiIUvgO8GKFybUGqdN61/os9tlVEcB1QLQG3P/F1mOShKXXpUi6wUoUyL84wA/fPrJ1
AeDumBmQgMxH5WuARiykPkVyk6rnbGoIn07W/0/C/AsuHF8sdm0pRT/pU2arjbwbGxZm5jKdQXl7
BhEWZAV9DfpiKqkH1LcMmVPU6QeEjlYZV0StetDzTucwbS0+j1noPWvO4K/MBbVjA2Y/VWl6+Bxu
4+tOD+5USXdCNQQLEqvgunJHRQk9oRnaBiVl+o3KRSFu815CBqqhG+lEMQaymJgbK0IwLwQ8GfTZ
5kYNZc0jH0WG0CD6jYCFOPoVCApTC3RtRByj18nLHrnyU01a4MDch337PmTyjm/PaONafM2qDs6e
lPK0V7+FqlQYatzUzRyJJyLw8GQUJNt9G2JceKi/5fxX0DYnXEfWvsfKXQALMhpwKABj6p1OwIGp
ABp4GZq3XC/sJE/RzBj7pIzg9AdsgFIOwQbGBoGlhkYRvboy79/pvdZUZnYQf83zfKH99Q4EKBLa
aAc7lS2SzG43zz1RyD0Lom5JOQUySgz1AogeGc4MH3R9HWWdCxQgO1dmjX5pRfxjdgb0TmAptn/X
mdILFlkGNzimT5uYsIaKVxpkCEhQ0EY3VdMwdkrZmN+rAyfldWWKd5i7wXKDvo3NV3Qft8g+7Nt+
Z10Y+ijY6JpzLbp/MEheK4cNzpkD51Lu6lbqDtgkm2wsFm4ixlvAlEa5uSDR/Ek1oFppqzt/x5Hg
lFhBQri7d3mfRQynupLE4SQvlJtv84VX1YykFIQOyo33lYW9pJJgeS6xNDdiT0vObwBlsFey5mDl
QpYqRAg2W8jqd639Oexjt33DOhzhYSDDSdoyvtuKI7oSR1moILeoA8+qNW+tPX5o+450OwApyQQL
II+NWz3fsziwl8NZQDy5PE4q48lkSe+FHDL1+3QTWDP/5mgGB4M4GL0trQYzYYP7Hti8k7kvDH1X
j3cmiJ2JFdH0o57gPjG4eqwgW/gyvuMPx7sTTSB/OnjPpl2+ZSUiy0GwWdcLeZSlKmHLx8X8OeU7
LiWn3sSMP84akLju5GOKCaOMVoJJwn5zW9EVp34llzLZph+NlCshtzULB/Bznw+Ky/Nsc115mSFn
Lm+hpI+Fdcp+EkEsAsHo4OF2otv+Tu8kK7AAaIqJkcruPsLtR7Br9+gm3FZvpZM3n+tfuZQNGZkk
RXLUV2b1Fn+oMfYkvEP1WdmCOdgAmy3IN6v8tnpT0NbHkAqIdrHJRl3MvAXs0Ww5fNBs5KQh2chv
a4HlSZe7crPFXMihLKabAPqYhXgzMLmIvafaPgnb0Tw9vHlY68YmBtGO4vYufP6tkvEdw6jEd9xg
H1ry0Xh61s3b57yqNFCKwD+N2Bvp57XS02BUDaKkyoy9s9ebcvco/DO+HvQV5iEcsGmjFEvHkwCv
B0p4rOCGaL0liKkpe3d9w2qoreR4wObE0J2CpBZZBHUfOBDx5XEmV1h/MsdduJmI+C4T5V4NkIeB
+7E88Fiumc4tCwxs9fFAjIdUFqNv6GhQkgMZrG/1yFdYK+30TXH2EXjY6olzQ965/bFWdbyQNP//
xdMBKNdQSAdIKu1ONsH/SDJW1LYqQoXzRikVsLT0JRCGahKbBB+r0Z+7Ds+ftCnDbaQwNFkzO0QR
IDoFOQbQGqi7JstDD2JJmF3UncVyo5Z2YTzcPqzVVwhFKNxlwJeDNZw6rVhP5drTVKjyNVi9qc1M
mbZP1K1+QCQx2c0uIMee5Bvvrt6wSGNXFURkiKUZVFqAj3v9qVBax4CpCnPk8+nOG4qNjPY/ANjt
/0bJv3J++LAvTCKdhLRsB8gZd2JqdRIAtQlnCm6WkIfeNWzk0qqM1dbcDuaFLmO0RQuflfEr5kiT
jmkwTwtkE3TrEZJSn7PNgNod57Aa9a7+0B/81FIPoa1b45fmVJvgQ5oIhmds/4nfAGf2K3QMFtbx
qt0iycAGgwHADHrfs6/ltBYG/AJPdvrh3sNbnOVu77PoMWbnvNT0rxzKeYM6RR/zAHKAo5yihT1+
1zrDcNdN56+I+f8vPmmIYn6kA0ve5LgIACaA52/C9snQXm9/tHW/dXFk1P2oAcevqPNV17wPoXnm
84+as5oGFBbidtLBbKKaqsSIWn4ahdT5YXAR7Ujsec0TQlTOEknlyKHCADc9kkzftiOwa7E3lNud
lbvFvjxI2CRtHWySiwmWtBs7A9Syw4qKV45YwzYbpq2QnQsGPTddqWEkBByHX5HUwPx/j5LHhGOo
ujJBibYM2oUYP9NR/6ffhUL0MYbRhjWEEMEpTthxdJQ7/ruxOxsDSneiYf37F72SSH1RTRxbo84g
sbYTCyOK5/5sYBu5wShvJTHu/OoRXmhHxYVt7gdlk0JWon7GGvA8UzCEOrcVWrlsV/pQMaDY1VOT
+pBRGNuo+BpSxk1baZdcfyLKS6fFoLYV5q6xxaGcAqu1Iwt4sr31OLra921d1q4bkN6B9YpZxPnc
KB85pXXCV3lUIzHBNwECVErwEGGG11XvpneGMHHpphDPYQMeooDdTHclhxBzWr6S1GBtNk68Pe09
7HUVgJX6iEjkIoK4LW/1Q12IowxPnvQpadIMLOx5ZUl6Z/Ycy7bnb007jkuNKHuLPTmbJDEF8HVp
9feyO+9uOZUGYjbdwiPX2NL9nJEUIPcN/7BwmNaykavzpCxx8PtSnUBNhmwrnytLx8/O4UEsjEmZ
x/y7MoPftw909XZdHChlmD7WOXQtx4FKxm5InQTrvWPBeADmj0KfKJB5MdiAtVsVxbPrd6ZRtRw1
9xxteeOuKTal+J2HVtczRieWG4bgT7gUM6t68ZyJnAiWAxFi1LsIUJQ7ELPYp/OJL0gBwFLfTchO
JHxLPLtloiWsxCVXsim7nKpKE8EIg4LVfUcEYpjeKXY7+0+rERbE4Zp9XqpJ2WcZ+2LSB0WNbbTs
EJyaDXfH3debfzeLSyGUGTZtGoRVDn20uiRSadVYYsYq4W0hq2+0Ks64ZvKcGdJzKI3WiCEoYWZV
Jqc2G4wxEZnE9rCtNu+Bk78Zd+JT8DDuIxQF4s94ZHiT1Zfz8gdQalZ55vtDjx9QZ99JdoziA9h0
emCd9V+y/DXVR9mzJKUitfgSMyPq9Q/5V3vq6lXp1A4GP2t/F23He9UV9rqLecIt/51uwdhjBw6A
i4DXIgDCLnQ0IKsF7nAyyAvWV+3bn2LNr14cBA38lFcymtpAGsEyLvaB1fu0YhVaZ7NcOIF5KFxF
yQOgyJTZxlVYTiFf1WaH0gNCFTcl7TFArOIHKH/Km9BqN9OZd1nXZa3Cq6kXgqlvnHFADKwHCAbT
xbTlkdLy5gRgHs2ENw8L5mb8mke9lEd9Vk2JwASYQF5moCYvIujkPMIM+laN569W9Py5wvFNxmv4
YKFmhvXezyxPtwNlp0ig4EHx87Z5rD5LF0rRPdPOr6Ooy6HUL38Hj/AbXHC4qcCgIdioINglYPkG
hrloc9xx4czTIm3Q/oZ+vexkhVXJZ8XbhglPwP58WzfG96ITumocRRWLP7XJ+a5YnUTRUkXG4ORq
SHZ5fNQLqAxl2ioCZEQH3mx/e0/JnvsVEfUosSaTVy/yhV1Qj2CQoFKbg6rLLLin2j+K2eb2aa3M
deCVvRBAvXSJKje+Mh/X5ARbJE+7DA0awycNLCHe1g5wGDbiq/xwW+xPnWbpPrDNB0wLgJrSM5hK
mcSII6AXuA532l56NVAZrsm5Q6FFJrxTmK9wlmaCsi2/4S3hndUEWz/Yvz+A+oSFqHGGEkBvXT0m
0r2vMsKX1b+Pxh5K0RhllH7O/cLgpT7SswFLtiYHbjJZx3I5x+hgrr92sobaqISdTGQG13cqwPoP
3+pQQXXR7TKj7yAgwjE8c1ZiJ26/9a3bH20164G7/z+B1Jm1kR55gQGBCnjJyNiT13eR1I/jJmey
ia4byIUsyvDrEhW6yoOs3OY9W8VicEx4cyDytnkdcdUI+IDO3vmrePDtBlX9+CCZ4N24rfGKV9aB
jyNgKxnDwpjivT7hOK68pJxHccZpw8nJJvMjRy1qcNegLiyPHamlinHIK44Sk+A6poCAQ4vnlfqo
SQuIEk6XS0Du5RanulJzblNn6lCWUl9va7fmxjCng4lhSOSXy3RlAlLhKsDcmKAWd0INKIk+G058
qw1EbcrnMgUFh6EPn97IuVETM3zAiqO+kk495F2YeHqYYOTPCJHRTkgkSoOgFfDvBzpvAGFjH709
NNyo97uMPCHKugCFt1QMHE0ueRvbOgrJis5/AAt1+hjlSr9lHO1KAoFpOYz1Y04UVM40t1mYS9mY
YqrX7Ib4NGmeFUTjL28SjoHegJMIkJ8+SEZ8I92XXn8c1db5H9K+rElSm+n6FxGB2Lllrb339Ybo
6Z5hR2IRCH79e3B83+NquqII23cO2zNZEqlUKvPkOdd/wM/NxftsfsJbcFuwWS2Oj56NEmagBGp0
VbfVSeRQKnaE/rpu5ef5+G5lcXmkk1VxXYYVu2XDaSpTRKBJM6rWaUnFb3PZDmMzKl0mhtvrludQ
8/3+mC0D9A63BUvfslubmYlpD+2Ebm1chFU8nLqk/Y8mFtGuKPRkijOYMHtIxMrlPagPVkL4pa+E
AYmZiWHuPS3VoLWxzSeTV8CgdIXftZZPa76DjNvKEfgL17fcrRm7ZkJ2Gr2T5W7VZtQ3ikYBHcgx
jedQixsPvZjGbVVCKsTXhMVewHvYGZAIzQkkXzEU2HkjRQx2GDohvqKzDhKahY2GBPSXLYBiWNIn
GNhoLXJQW4X+RiU95e4kZgn5LCPNRsmt5GMC9xiqY7LSvRuj2kIPEVClwpN6qS0cmanvk9AhAVxn
KJBvRrmAiujEoK3pNKPQf0PqsGo8kZe83BKlSqyH6140++ePfQGuc6ZiRPthiYMHzW8rccoaV5U4
RF1SCBCysgUfhmKlB0mxQTl83eAlt8U8Nrqa6FBDWHFRxVaAMagKEwatpkJr3GpjgRJUksbpyidf
M6R8v7kKJAxs0GGIaoD4lO2D3Ezh9bXMgfPH5hkK8EMoFkKrdBFiBqGIVusbhLhEDvpJ+dR6hDmL
BbjaPloIoWHCYKtJ2krGuvbN5gv0LLECvC8uaFs3s5IjlYCUiCsnKzbAtq98q4uH88w5FvdTyTNR
mj22kJk1B8GS1AdmWtq3BCjKlVDz89JXbYQzBeDqv6ThF2uSYgEYueCIAzw5DKXspb3pSQxNHIDv
rDUptjVri4UJZhjjOCN7DM3TpNqRlb2ZQ/VHQVJlqysX0aUrYh6BApkiusM/+pkFlUmeUHyuukyh
qJ1/pmDqM9Kqd5kV+1Aq3sRpHl73zEtfDne+odszEERdwpzpKBQGLR50aaoawmFGhz6+WVOvhnjK
yjm75I1gNpipstBM/YFygQzbLByM5SlFgs9Fx9ZtqsLwgAprEFAS8R/tLb6dzRqicgJ7eNOB0bvC
sCV4wEDHXq1kMJcCyPnCFmlTNWQ9lyPsoQLiHTx3HYmtjJJd/kr/27plci3H0tgoJeJHSU9GlDiS
ddKGtQ7zyjL+KlmeRQtWjEo2ddivKe/DUmjHljUr1YC1dSxCrayVLKLzTnV6Br1w4g2qr6wS+F48
R3872l/vpbOFgLKY2qzEQghIKdr41W5vO3yZlj6lZmhGf/7NCfr728zbembNoBgTSDDb6zbGL8Ig
D9Yck25l3y4eHUz6gHfAANhhSYCDwQFgxwB3cG2sqC5OZZa5Qt0l8eb6Wi7bMcHlihMKqsLFnVuo
vYDsGMKdmoOMRvbU3sYQCwaZnv+bnYUfQJ7e1BoTe1Zrasga9V7n5V7CCNUwszNdt3UxhJO/17R4
JeaCcxPUEPC5Kv80Ys129J5uq0nkjnXfx9bddXMXXorzBfW/KL5Ei0B4XhHDNEfUtNvITNsZKFKa
zbBnOSj0unI70gJKs1ASserguu2LxwtwPswRI1H+oQYhUAHL0hp3YzlyL6tV0OEmkNdUVwLrmplF
YDWFbfEsg5kirz2Vki3SJ5dIa8xrl81gOkJDLg7g9/zfzw4WSCKGJi5hhoN8d0oBp4227bQmoXPR
5XWwgmog5sF3WwRvqxpayeyBgWSREUBAGS3PiUK8x3LMqVg5xpfSQIwN/n9byynPstYrDE8jmaXo
5JP+s4+CljwMaIHUtVeS26I3/41HnFlcHuia6YWJwSw3x1SWAjkuHZP6JV8BBl48YmdWFscZsL0K
8+PzHk4PsXRv2MdEe2g1XzYf/4WDnxlanGVb6YtkmmZDXPUmyZOTZqfm00o2u7acRUTPmYR3qAkr
opX3U1ZtpVa6V8vknlTZcyVHK8Fw/uuWj4Nzr1j4eYvpfgC7YK7vdAeDg15C1pBbFzpBCEpI8sCY
iDrAD4bpXGO07VPUWPJsQ9jLkDxGLCDmY2aFdotSqH7bmY9Fd19ma5NOF0/xmeXFZgKLxNSqwOqK
+ERL7rN8TzPqXfeLi1t4ZmSxhQVKyPpQz8vLd2oj/HqVgu5imJipeeYJGBC7LCxUtpmSjM8VjuS+
Q3YeWx9SvBHQf76+kovbdWZn/h1nQY/ZdOwbBjsN+Q3OSyeOPvL89bqNn7sFLD0YyIAjROsZZMgL
G0SMKE8gKNhmfiPAZpSVa2/qn8v4bmIREcCXHqs5eIvcSbF638wl2x0hCeuYkb2Grv55Wr+bWsQE
ZYg7qeywGinjHkTISPsRNdux39nR7+v79tMHZksYpv2rFfKjkMaK2MwgRTRnr5OXDNWOiuZNJs29
iWL/P/YD2FLwJIOzgb5tOdumWPnEhIZyIWfg9AHAukuIU6vNSqi7+J3OzCy+E8SjJZNg6Bq4cXoq
rNIZTPEQkTVphIvfCNz5EK6RNczNL7y6NwU1UaXCN1KLX1In245oyv6QjBCaz/vqQTO7diUkXDKJ
wwp09cy4gxG5705eMPA/k1FDnWDKNi2IyQQ9lpors4dUvr/uFxcag6DFmGeFIXWsQjt9caB4S1HA
Kw08AEEf9BrID8JR7lAf2xseSPCApXqNXY7HwcrHU3/mE9/tLr4eadPcGg0dQcl5tHbFYbpt/emm
D+4IJmRM9KarkONfm7FjO4865Ov6lzaUgBnW/cbvNjgr7qxfbLv0QDExNLyoX9d35sLk4PdfuDic
FqUNZ4CRuOZNEiaP7MX0E3CP2z5+wZ4BBdg5085ylPvK2SWh6vT/WKDC+v4D5lh4Fk9TjLtD3xo/
oGg2nfphVMyxo21FP64v9OeT87uZ+ZydmSFMaftogpmq9Yl2VDGbCJUIGSyvY8AabeXDXwpE5/62
OE7j0GdVmsLfGsagZZ84eAvm9rEfVy6KS2cIoosznSFOLvhfvq9KVZo0VyUT1+roYgzSscvM7Wsj
tNhjvjZcsmZr4ctNLOoalLrwFA0cbV1gGm8ibpwp+prWinqXjg00ecF6inQf7NSL0CCYkBLkw42b
ihuMH1XDp6ltuP1V1IFsvlna9rpvXIqx2qzRh8I5pqGXdKZyhwY+rWEu6r2UHaLkXQfL6nUbl5Z0
ZmNZIBpwg4uqAdiaFBmaoIpbp8ZzVr9VNTtaCtvHVPEnYa6BY9bMLhyE1qK3hm5eWqcHraYEMi0D
o+vcXM0DM479gk9OJdbeUZd85Xy1C1+JNau2c4rV8mn0Y+VP175n5kadXuN/TNKO8HFuaRG/BjNW
QeeHBQ6gtyRT5zHxMaF6ef3rra1nEaS0SEx5Mc3bKFVhqo2uoiQow8Z+A7Z2eY21bf7bvr83vq9p
EauKAUI60ghr03hqW8sZVin1LkXD811bxCdRaBEvGCxkfZc6RgnJrqg7qKnkUlW/1UGqMWj2Sl9g
5ZQpi0OdFVoHklob1V4Re2RQHBOKROAvXvlUl82gHIFhfaCVl+1BIzbSpJ/gellyXysBySKnQUH2
uj9ciu/Ak//PyMIfWqZG0VTNp7lNvEjGDAwa33YCvUEop/43Uwtn0NMullsVpuT2vpL2U5RtKxBm
Zsbmup3LkeLvJS1com1zkPlEsKOihWmDIYYKz84eqP47TW4aPOa7NWqVy24+C4GA/QZU+YvYZEEW
koL+qXXrPo2ZY+ZTK5wSg8T9v/laGIoCAQVQ3oo8n4azu18tDJ6aDQYcyl7zEuifk/be6F0IAF7f
wotppnZmaN7jM0OR0Ps0b7GiqB/fhGy+8MR2WFp4RC73UxuFwtBejKF2ctTjajF8qVL/zK3pzhhs
IAmnUz+t3gAX4JGIJhjnBZ0eSo76srU5Zo09Zd08DyMf817GDoMFvg2VNoEO/G2vPEnQpSW+Grvm
kDqZLTt9uva8+Otw/whpZz9i4V1aPnI2KPgR5s2N8YY5+BAccVvMxANU7XZ7aDAOnryl7icwr86f
RgJqLvekoPBtb20s5GIsP/spizjU11PfwCFad+QcWpxD/g54i1eV2oYWqqdy3Vxxv4s59vkXWPhf
EceYriGw2ECBuAqAK/n9bp9SJ/pKkF5XWPGcZhtOE7txoG+ljVgLiheP2tmaF46ptk2WknmGqLcf
reYmrdZq+Bej7pnnL67hiNCB6xk8n1ong33QElgLaXv9eK3ZWARdksTRxAvYSKfYK6K3uE78AcL1
161cjINnK1nE20QtWlYyBIvRBLzedAb79zgiLumpa4vXxtxwvnIxXnbIv8PT4mwAEVsqmYHI22jP
EvRlIhBFtLe02XB1zRUvlBnnYPC3rYXzW2U/6JExRyh9b3L0KaubZvqUm8ofCaAiwDC37KFV/Mbe
ZdPKzv74ft/VYJaw8BGa9PlgQA0myd+byEtlgdi4AkL62dxZGFlcKmaC4jTklXNXkw6R5rXil5ZB
b9jmgVwfW+JP7FNZ4zlaW5jyPewn2WRjcbBZ69IY6P2oOSBltXzCRe9d984fB3mxvMU5K+WoEibN
sLz61PcfnK5kG2t//+KMjSDt7RWAGNyyyx1SQRasW/lCP7x9XgHe4mATBMYAxabvm0UbOdaojhWY
U+VmOiRwkxtTil2bvPb/nDt9YWx5tBSSoH8EY20KOHjjR+Qd3YKqyL0IOOPyH9eGF+YWp8vgFohq
G5hLp2PRHieWenb5cd0DfqTusIHtQz9CmfmW9MX+tRPP9CqCDUkDpZ5U2L48SKYjzMyrZeJJLbrO
zUqEuuQVYJXCDBskV0Alvbg+6jTSR6LApqDVaRDqO435CoDi4sH92wZqq9/9Ii6UhBcjoDtRyzwr
HaAZCllhzU9oUI6NP6CQEumIW2tccpcO77ndRcCwS5ZaaQy7Zto860wKeor2vbU2HPrjWpk/G+oL
IKgC9uiH6t0ggyLLymBmqiUAXcAFMEG3GKBMz0DmFVPzpkmkUB7XWsGX9/XM8CL5qNU+ZWSA4RTl
7EelkzEaOg6ZjyZq71YyI55SpFE4pLzbUbMqjkLKVtH988f7lv79tXpQLYOWHlUqZeG0JClKjATj
R9QGPiPKnHyTmZ9SF4yVLzGkRdUfsQaVuOi06gw8R3FMxaD9d4cCr2eet2DpAwrSOkKqzlO6Krx+
Fufw8WNZOjDRKFUB7bYcMNZTpaSFUQNuRp+tPMzVL1vyyzX488WFYO9UiLSBSmP5ok1SKRrAlwtl
XYOBD1IPoWHiXV/IRS8BUy5CCgbgTHm5WWbBUmJlEKHTqCChHkFINJ6YcrLV+rcSDyqSEh0qqmCW
dRFSa+ipErISZH6+nrRZv+xvZa5FsI4inQs9hjLX6B8jz/5M981WOPbR2GYn1ZE8AyXofzxbuLC5
iNgU3I8GLYfc5XXFfcjTaofcTNjKw/CCn8zqO7aJqw80fUsAuwDloDAtBTFGkVOIfBUVOPH5vpdU
zyKQSr/+MS9bw9Aq8Pp/sQF9d3ydNtmAOSg4PpjnOdtnBQhlUxK0xeN1Q5diGhhEodYDJAv4Thab
1xdoTSlNCVnNtvSLxrxThw4qf2gipmwLgQOPtJkvUW0lj7xsFvsImmAC24tgoqdR1IFHPHc7K1Uc
hRb7xKzvZEPxKyVJgsIGMkSPkadb/vX1XthYEHbgHtQwKAo9n0VEYSOlwOAhooyK2I6K6keRONGq
D3pUBP+bqUVKyXq7GMdpDl7ZVDu0HTwaN89CxL4urfXmL92A58ta5JQcGjJJN8BWZ33YKAGY7Jmu
3QCzKywj5bmNOcadVUaYPZh5Y8NGkXzYwBPq0zayvbwNxLA2zHvprjk3tXAPJiXEHGOWu3pbe0K4
lriZoOEbZ0B+3vRt6qF0a5KH69/r8h5CFAiMqjPPySJDygboT/YG1mdMCgSgQSLGDfsE1PyKnb/A
aT82EoMwJhCF8yjOYnVFxA1JKXAZaGH6AmF197k60KPqFO5e8kc32toHyNNB17s8Mm9yokeQ8Glb
sUsfo9f6aw2/fnHZ6BfrCrBZAIItXGcsuA5+OFyAVWQ6U5HvOogYarq4u767F8S1wdINOmkbDRqQ
NSx7xXTWDAaRB5LDO+2eBHQX+73tCVcJ9BDPVo8NDhqq141eWtv8JcFdi7EnVCi/uyxlkLalLdCO
dtxDKkwr1I7slWqWJspl3qxNU1w4Ibgj/o7ai9uvZ0oRM1nDCaHVvoPHKkP5KXdJAGbaoDfLzb9Y
HUgvsDQMA/6g/ufEHlsq91idfYzF1rI/cj28buJS3mKpsxYMJscMEGJ938BkyEgta7hb6SQ5cx0+
1VfgepcCMqCws0sQC7Opi4CsjkYh5AgZA7Lum5Fbjiynd1mTOJq2JgV56dIBBzh0GEEGDqbZhamk
FFbViBH5O7sb6o8xCUtlb1hh2p8U4yD42/W9u+h8Z+YW8T8RhCdDMuFqLaqgpHLQ5qXbyOn2v5lZ
+HgWo5RWDthAGg/0VZei2mVJqQaCCnPF4S7490ykjYerhbCFCZbv3qB2Ld4aLVZkF/JNye2D2dt3
lBIPLBuBbK81Pi9v4P/MaYvnZArvG5JKxvdSYqgJHpoqcfRkZU1rRhZOEY1Cq40YRqSCBrl6bCPN
NfN/TDeAxxMmQNAkmVPHH3dLPZWymmfI56Kue2rKwcPCNpqg76VJPG1c46q5dKjOzC13zoC2p5X3
MCfsEeWf0uXKQSr2SClX8tRLu3duaLF7CUeExYMnd+Mcpfe9hAkAhXxcd/BLXnduY3GObDlNUNSY
9678nTahriVgEEEFOd4Ya9T9a8tZnCVTCLXns6mp3mrDB+rtmAlcOa8XQiouWrwSgAqcUeQLG+Mk
s2QieKY1UWBkIPo2Tff6hs3lgEV+AUUMaH0YAF8gxV0c06aYGqr2qGXitdxuOdiRPEtX4gdUSCpc
SbgOE5sep1KU/2JpKtEB8AaGE43bhTeYRWqT1MRjwraA+4eOQ9utPDAvODbugVkRBq9oAPZmXznL
QYcIKMAiQWI4RjOB1ovZpX5tP+ZrkISfHTc8Ks8NzXt8ZqhJoD3a2+ixqA82ccZQB+uS9kZD+zSN
TvbcHmzQ2F7/bBecz1BxL9kAtwFDvGzyFcjfRzxPcBNKh8IAROGrtIL/ZmLe3rNV6dKQSwlGNNyu
203lMUqf1Or+uomfTPLzzimYooELzMSEC/8GI4NJWoF8kru9Jz+J1IE4rdeD41UO0oN1I3vQEt13
ARgh/nkw+mv2E90RFIxUa+kcVtpbDaSAXHk6ttZBFe+ptpKt/OS4mFc3k9H9PxsLv6BVrvEqRhYr
h6aTbmJfeYtA82iHuJpubW+toHLRJ1BuwwMdMeOHzGVZaxhhn+a6EdlG8afRhDR+u/7BwCk6R9Bl
wJifPEjPkYfh7H53iy4TzZinUubqg+EOFYKeGFHf/KLKQ1Yfo/iG0V1hhZHYNSLoslCNfdofEw6p
T0caQgMktOoTaoBgTXDAD6SNnmXshX470FDRTnW7tzmUvcGoYt/a0lYmIc39CJ1saBugaVxtgF8p
xVY3K6e2kZw5DBSM2Q2HIF78hUryWKIH5E7asRsPMZgDSNAZyS7RAoBEvM4KMA2bs4Mlbecpt6gJ
9CbMhw+13vA2UKSwYrs22RJj23Evkl7NxLfSsCcQswggzqLnxzJ9KPOtoR/AyAdFwHJ6RS0k645i
PE6yZ5UH1XJGETb4H6xfFBglqoSDvbcp6hSOCgenSeKNVgaOuzDD+e0xflT66nDQiSNAOwaNHjly
Oto4rDolmBFRxwz8FWib9KkbF5nLQYrVjfdSE2b8w5L38ZC52iA7Qv6U1Z3e+hkmxXj9mTHb4/3T
lMl4rD2mPVj11MJVZX+Md2N/0LSTQr/wyHLatvBimhzSanLEvHunVNrQ9r0ZPhX5OSpaLy2Oqgay
o08bYoCsPNbqY1+/cmWTxQ8MP6eMFWdstLBSnK7ezfbb6AH3CcB7G1N4qnpK2EExHiOyy5TUaaXB
S7GiIuHbSb21IUhTYJpWh1B9uWe9G2MWJxKYp8v2gvu8dQrmdxyqqns1O4wFRH59rdqr/Jljeyt0
bq1qz5PMLWuMMCobXQ8N63d/k/RfU/rU1eEovcQZdXJ4mwyWFUnLnNFCSSJ7aOgNM98i0wfvM9gs
yPAlQYUn3qrmlrxbqdsZO0neEagjgAxN8wyo/j7TzjOwC9mBmwdeQIordWm5G4cHPJgx0ErROd5P
5uCm+VHB72usYEyONkB3nQQ1Pr8xSq9K3IG/WdzTxyAWO0W6HbojyFgGzYP8bSJ7vRxOuj+297GO
2povjV4xViiio1aTgO2+DA0t8W0T1DHWU1trTqTt+uaVW0Ec46/W7yrrjoIFazxq5e0weD3gxvZd
j+a2MnhjdlPU2870ChCFg+5gKoKyx7kNYqD1UkzMOm2vesWDbWwGEcgfLX8qiF9HD1oK5jspzMvW
EdWXIQEUSjDMuSH1/DmaMnUa7mjpXqKQGTfCnh2r0Z04vMJPjd1I3ppqI3W7KqsgDgUyqHtSbkXt
Fdldap+saNNDTZ6gHSPvFGiKjAEpgoae6OAXkR8NXt7B4UNVDYsEFZ33qndUaAZrGxvxJfcMHTmE
R8DWwYOxCTr2MI6OUj0W3JUYDvMfi39ogFaTAzgZUs2riqBPbjBskzX7PondKAtLyELQTd0drPEV
DL1x+oWSQ8tua+lTs4+VjG8QNG+dve+1jQzkl7gv9Oeivh9z3MCYI9ylk0cLR4/2ssGCZNijIDph
lzrdg2jzQPwen8++hzHpF+F+Mfiq6mjPdf6oVRv9FeVMaP5BWbe9pw+i2aV9oJUe1FTbJihwemXF
A61FkXlEdUfZJY92iwDi2k1QSVugqIIo8gf13hqEKxRnEkHShra869OnjDgo2TgRDaLurWlGAGE2
wDVoIuRkl1hBId/ryexksfVgGo9ScVf1ELAcAK8MzGaLszloTmoC+VjeZWDaMh9HA0OoewmsgIkD
ETqr+KMrGzqFqC2IBBLjTqM6OQiA+97HV5ToBhw8IAXIGOC2iID8LRP7QQXN+s5KTkV916Z7S3c6
LLKkbjseFEjRJy6xbkQE5mwFkR/h8phCfgVJ9tB0DlwlQxQ3M1fqP1uyM8CL0zk69VPLNYG1p2B4
Gr1Id4o0aPWgG7e0CbAKUu4Vsmun12QI6hEy1/iNxsHSXnX8U6XdZomvcK/QW6dKtyYOO4S5WOf2
4wRGNgeBss72JchXpVfMsiiQ8i0CRX7tcbUZyfMEiBPbjey9hxZns1foo1E7ibnlVaBwkAXz35Md
Vkkf1F3hdX3tjO3bKEEwx1RcVbsftZcUKl3y8JBrL3ziYPC/MyGoVnStw4BGMY17G2cl38rtyYyc
Og1nkXflqZduiPVI+yowRpxT3AxbOTMdI61dqTpaJTS5DlGDRb6Xlj9IB7M4MvJslvea7kEVOC58
Sbu1jR1G5h2uv6bjfWsfjOkYN6EWu1oSVBr8K3bK/okkb8x8trvGofqtKR2HKD6ayQnVMtPctOPo
q5Pk290LJO5w7z1GJmRQLH7Uxs2Q/CEJlGVqBQX8vcEeVITHbBN1HpkUPKUhztL6KE95OW4aoOY2
sX6XDKDiMU9CSVzJ9NNiM3YnPm3p8IcBkT42Ke7GL8u6E+xdio4l2dcjmMoyP8VNIskoo4y5Z+Zo
vWS1X0iveTKXKm9lXoUtPHsyVJ8rdzgVHX1hI2h000PEEb7HoywFrfSHVV+miRDDPtv2HWPgB0Ns
O9m1pvdBvzWKtz4f/Uy5i8txB/VMom6NZp9j+dadWZ3k6IFMn729j23oo8o+rzwFo2mq+mS0n9Gk
eEmlumpZeTG+bkVeu6xwwNM1DkFb/5Kax8kAcav8x47v5v+BaA9TihlY5tUFC5oYZACgoK7cItvn
lV9Mz3ayVxCWez8vd7yYc6H7OAWLpUV9TtHl3jb0UA8fCvNTrXcmu3IJAf94Amh4yG1P0u4M8JJJ
lQhiduqsg5aBw6sATDCYFAL2BNwaOzre65anyY92/mKoN1V3kOGO+oanT7K4rTpIdoBFvd7SqPSt
ztG6Y4scBZT09XQrA4M4yY8UyQ6av2gGl5BWPPSg6apvCkVzhiGARJ1TVIciFfgDFMNp76It0D7A
pTOEWrMvuKMkj1K2BZ7yoJu/dOuI35qWURBnd7pugTj+iAzHSbqjUgX58DhkR4mD15pCfXQj2tcU
KaQe3ZDu1OSBTe7HbCObftai1zliPuRY189o5YclkfaMP0oRGE7heTrftLp5r6AKWFJPto5t8QrS
sUx+VY2NAaC2IQanU3S/oq3PsvcaTjdIMfw+1HH8QWnvMBJo5CCZr5N2SnviFAjqA7Mw4XWHvKIX
m5Q8czPITOLE/aOwHngPZrr2rY48oXh1/ycn78q0yfpNNP2yBRjAPsdqwjP9kHKHKA8WLkd9w5Ln
AvybzUiQX9wm2S/NhI8UT2z8wri2U2qgPZreULt1RPIRo7hTaYjT9LEm257s7WYzsvxkJS86GPg6
4UXRZqyPQv8w0EHBOLHTJmCln5BgHQzTt8atrWwr45eJSy2VEjdWQDWsuKJ7M/hnA9IFMNtA6HwH
FwMUOLByn1VPuXwc7VeO0Y4KhNz6LTWCFlKOJb0vlJdyupsAluVh128qc2P1IBnDIwHJsBmbjo6c
gESbbgiGaZuUx4ze1v2N1oB0jfw20YKZIIRc47a1+hw844jVUCUrD60UNN2+BCUk6J7z6L4GTSS4
96JpQ2S/gxAsLzd1HnTdvh+3IvW1MfMmgX0xA6l56xvLN8st6vHN8FzFvioOg3Sqh8EX6FQbIfpN
DQ9TEJo3+yY/EPlTkOOU33PtNs22TR0mUjDmYSNXTlUFvM/cuv7dNfdcMXBvH2L1JJOtonxZ0R+D
WCFDRjbGGys6qDIO6GT5HFGg6H+X3S4XiH7HKQpN9pmruLtubBwpq3gzrD1y6FoCviMHxOQF8cZi
d7T5IvwrZp8DPcQUWGucTkkEUHUN4N9OWdm4/gObw7/x1zenFNIDMtByUHXz477dK4rbqfxQ0y0c
gzfgV4VS3tTvOtK5Kmd+Xj9YtRTo1Y2mbWqd4nVyosZrlvmqaTkG8QV9wx9G8sFG8L5DBW/gIOXM
W0fqd7n6Qtg2lWrcq+B/aW+EPrmamKDH+lGUDCk9Xk3zVxJAAeQYk4l+2Xj4tEWFRNJwgWl0yynz
Gh0vmwLjBexF5vZOrZmjTUd8skx7HrKdrd3Gc9axMSxQYoEJFKkFtTeRnrkR++LjY17aGE3YsuqG
Ms8cXsY6FGLP9VCxQTuc3Up2AcYBJFMPMS5jFH0Lq8IePJRa6o7lb5vdMqZCHhpPTrqpkIziWYDp
Xo802zh/ZMlHpUlenYRpe0rUzKPdppEzIJ3CqdhJMQY864AQV8OTqtOCOgGpn7ll9UuXPFXimcN7
qnSf15gyGNHuYHhIvA0NC7Rqp9VfNIpdK8scrUC2R/eaVuP04Su0r7IcNKDwaBQdAxGNo0HEVp62
DCTnQ++JdnAjc0+ojJqHCDMTk8YtIMoaQB43qeRL6jtJ/SH6BKS3jJxp+JLNW60Iqgg327Tt5U8G
yi+MeDpxgTzZcpsCiEGC+M0O+LWmtbH7FyP9VVd+Z/R4oWR4sNiOPJ26EfzG0h8xlE5WveLJ6UKN
3Rl0kJowXA0EnOj5XUTuMuuhIU5kbkUUWjm09nRMJfC9MSHBK3FD8QeJHBo83a3qd8o1x6K/YgD8
G1zzQx6M7ClCaqTpJ4KiL9ErVBEaRx6ROLLEzZq7PhtdRlTQf/pcrjYymsS0eGiHbW5n+Hh4c/a/
rR6knPy5jD4sZXBSW/P1fPL1DNew3HkcxJnJgH/f5X6ucH+q8PweGbrODyL9mLSbGCQqGsCU1LrB
092JtVDirxC9dBIkaGRAgJrwSgpo9TvXtlRFjLgnuYzTh0o1PxUdZo0y/Ob4yxQnAwxQjRF2023W
PMjF5BsIhcyk7kQeDelPTADMaTunmzKHW8+s+jNWXsL/FPIRNM9Z6SlZaGUHTH9N2bGiaAy3WyX3
JwjRjcjDmtGbkpshv5U1P2ZPU+7F7W5Scyc372v+1lj3GkRzkuSA3pSTjvsCBNVNfUcRMehDgpkB
AlryBhkyirdads/lHafQWyg/DMtXEZlTnjtjcVcL/OH7joe5/n8Unddu41gQRL+IAHN4ZZKoZCVb
tl8Ie2wz58yvn6OXxWKxmKHIeztUVVd/GsnrMDP/9rUQew3xZMiBTnQkfiaKsE+nXS54scohrRx6
mbUADVywiJ1pNG7TcsW5dFmuU76rx0eZyo7Q7qR5bxiGHdXnVP7i6fT+tFSRXc+7fP6p+Fsk6Zst
X9XqTs01Al3Rpj/mkBnQ3KpsI1kCsThMzZuqPnoUh7n6Kk5oOEFF5I3EbZ2DNCfauKZyV0dMfcNt
1ZxNEnjU+6vACuf8dbF+tenYLtu4cWuj9rOo3kmyL5j3JL522aac3dQw3VyP/Nl6UYzcTso9Qwns
0XltGCVa5d9Ivbet5deiq0uvorav5r+80Xixv6Z0GZZ/SvI9iaBX1NCuwqGsRjcmpw/JrpC+jIiW
StwOE3OZ2A3K0IbtSer9wfzQzJdKQeY3yaAnVy0LLOnWKhteYB7/WNapHQJRppa9pdMlWT+XCFiK
36ZlIbjUIRzvqn5Zo00r7UXxWIZX/mOnv5cSi0Os6Tatd41x7q4Jubx7la1c2rLQe91LLZDiyeaL
NjTEknbNTT/s6GSkX1lm58H4K9S7PvoCmAXzMjHPemnUr7n8kNudxq9Zn8XaT59+yhoFzlA48UQo
HoO+PvbqDfaeOulHD3dSee1ENBDgG6PhNENrU8nUBb+vcjv9qpCK9Qr84dbkm6eBW9PsIvFDk78b
oKBF3UHiMRNiz+n3RO1lxIzn4Pu/E+a9tr7TG3qV2WAKuH3WE5EYaH0YFOHpedvEEWS6EdyMwEtd
LeTvam/YQrgR9VOKzFjMQeL21XBVGDou+/2KqWCsUxpXQZqKbobcNZ11MACD5e2CK0uV3cw/jXXL
ufGD4K6NW04iLd++NYKOhcCK6o3hvMmiTUON29bHOr5PxsU0zrPyq8+bMWl/rIrPt0q+xQrGJLym
1qUZhtug4BF7KaerGfZO3nNGTXuYK1cWFkcMz0J7aDoq2fzUxH/l+JMK8l23HEH8yyjiu/y0NgSY
6E0hPmnGHnRwGU9dXxGAT1n0YvaTZ6WHJqppPYutHDJ6Z1kPZTir0RVHNFIuf53J2+21bdNhsOOI
rCTX28aPVyjhvSZ7RXE1m1NiPWT50sZnPbXsVn5VgbLwZKwzgjK9NpuL4+kMHGPIE1tBzhYRjPXM
KEEsMlARTG1xkGO6VDom2i/NLYxA1f1qfjrmXjKt3C5Yg1t/ZvUPvK8EQKjiyUG/Fs9+aM02W1i8
lb1BvXrV5tRViGlpXNumdBRB6KZ/pXAs9NQpZWcYH020M/PCtrLA0MIn/BfRkObJpiaLr4kzN9+T
uc0o7OoXzajpfEBl86AMPaXhaShOxW1Yvoz6F00ag6ynsBfAUYKGKfzI2JeU/7HWe1pHa0h3EQmf
swhq1s9n/C1sc/lKlNhuzPfK+rKwMxDWo9ycpOpPSaeNDN6rV0fJmtymSlgYs6uYR1MTXkO8a6zj
8qz65S3ak0suaf6g/8ufWLPKByU5GdJF7PalvGx6JXJreSsUt9k6K3nA/COwneGy6v1crA+tkj6t
ibujSJuE3QXq8ijbwm/0YxMb30r/FYuzE88pZkC6veLTaCzdyRp+rKVhPvi2DKdw/NRY56Er/jCp
nsDSgCUaCFpDoJqPGgFcN477NXozlXSncv/VMo3tenhHuUAwi7+m5GJKH+lwM5jWqUGrujRze2Mz
Vr8Zd7FeHmb+NeCgPy3BmAc51dwYZnabbsb0pWkboKgrmwvD8o18OhsQExG/JvXTkC7gxVzf8/pM
Uy9xXcRhcHg+WT23KltbwM9ToMQ4p+uR7AFysaKsycO3sQkG2RsbBgE+LM5HTyZDAJEv53Z1a+vF
TI8AStVKBqDcqFrD0dPpNI+SrRj+2gYg7oLY2m15HNvET4WjlVF10yC176n1iig+Ycag2JurJ+jr
AZGUnYgAy5IXN/+KPMjKKxFS67c197nyhWetXvrNHAVTdJv0/ZpdhIJI2H5nWBU2M7TD4FJlyJqr
xXeVQjBfH7361J0swMKxnaXrrouOw+omkd8AtjH44ps0mFIzOIWMNHh+0+P9VKxBJ/dOnx21PGjK
koTRb/rGr/svsfGE/HdeP+fnlRlxDmPhjppt4oSKtd5liDWUOAAUcyXhTaQpHhgUZmzIqXKiekpp
l05/S/hpcs6V5NHVO5XaMPOnkLLOcmTg5c7kR4RAew88em3m6/1CrDdGVGzaMqCkbJ5/h3bpIGYk
MAIBS1KGJ+yxSU9q1R8KAOFm9cb4I08nly3pbmOC8yW7kuGoPL1HeOZ0rXWRU9bO6JpvGInd6AvI
sEXRt+uWnt7loqx89EfWJBRFHc0CdZN+BVu1um1D95nJwUKdI7SI2FptO47hph4uqC7FJjws607k
ybEWXUbaeJ1WG/iufBJpdRc5GrBSsS2qexdek3nbdteBHJ2pCIu1Q71EgQhJApCUvGLFaufTtgdg
6/ug7nVXtNpfq8s8cwbEFIzXcOKAi+IpZG1il9O6sHo9NQaU5jqF2EWcSW2MKCSA52bPTl+r2EAN
2REqfj3xs3TypWb6iRLLwfvX0eYyqNvupUlylrizvd7I/VnnEW6CoZ+V4b02qdGqF1UJrJ5OVk9s
MxV59IcU98Cx8kGiOEyrk7SOX4wteIKmesM0kQJXYxfFspNTLVXjVzQ1XoUhb9H/rekaRKCh06pu
urC7DcjYjCINwrbc5EhM5Tz1Nex0J3j/RlI2Il0eDjF2pIW7OrlzNOxSY8escVelp/maQCMavctF
kOfnQdUgLI4qELoOw2Y6ovZ0e96m3bc07dvwihYMgjKtL7HUODEQNVYmbiY+sXU8iLD9COutZdSH
qNUCGNRNnCkf2XIOkQvn0t2gW1f+oGUn8a72Ew62kGKAL+w/SDrXoHYeYSzT/kVnmjJRWENaYpFS
fqn5izQVrxHqfDyupBsOvnPxEoNcTBFcSQ5ivlHB1XvZi7Bem0VXs76GZRcp6rkydnorO0nVO4YR
RBYrYq3+WOVpQDC3W/rU7hrmb7PCfr4pEBSSjtOYp6r/5tjV2H1I6luNH7Yqbq1k/sKz1htTyQsF
NJhpv4W+3/fiVhHEywhGhAtqPb01erqbpUNVB2XmA3H2kG1RFm+y5XVVruw52oj5JhdfcwbCWnAR
qbQJHSWlkfqZrivw+6GQPsTn6yT1DOeWNjkUrox041rgW7V86JnCVwz3CQN34zkzIycJ4fgwdkmP
YX9O8gIWLMRo6NStp0l+CcOTSr08oRi0jNclcddSDqzxlgoqQqFbLXkTKxHF/jdf7jDYqfDopVsH
2tUml1o9j+pvmnswEEr1KoQnKQXdBJ9oopeiPHXWJWKiemGCnrEsA7vR7Eb7N7H0oJd9JNYrVVJ7
IGCNFThQHO7nFQqZJzdDx5K3VBg6quWWkLRUhyEaXbmhKr8rLLsVmgsm/7aUv0oFNTttt/GGboFU
pzpzcdfq41rtpD6IIp5IOESGx4KAQW0fJQWlMH3FKwa7tXFRCVLk7zzbiuqJF5c31VZGubtIb4VG
JPtnJl60fEFvG+2lUa4JmylVxVa4rGrLOVRzQoIVGNar3kLWlqKt67c0m0CLf6VIdfSCI/w9kiZV
hpnJkRkFYj0PX3r9KcFw4E/eMto1N6/L0x09UZ0B7bCSHNBUThIrw+kvyYJ5B5dXhJsqBK+cBE+u
//qicwXrXsXHkmKCzQNAnEuiBTWwQmO+KuOPkKr2k//OiDACvMNC7yg3U0BPOaNOUAq8PZXjfJY/
RFg66i/y3Bj5I9mzXZptriWBOd1qEmm0/HUcSbz5bZRSBPvEqwh8hr7T+DgyNdrSJ+7T9gtF+zYf
pq2ml07Dtyi1fVi/JllFpJT9We5v6UCUpwQAxulhfLPkLVpU10LeW1IjCr8YE+/l9mJpD7BQt6U5
qYQ3dqwCEezl9LOrnn4BeRBr/1bxIJsbafnuqV7MwdxD7kZG7UQ6bvNjCSipe+wvUFNpo+rEjWWb
0fUqRucTPP1MhB1GOWBUEUZBcGyICShJQiQbVG3hyvw/NgC2kH4WVH/y07/xCQfBMoviti1hQblh
iA9awBxW1R1Fliuap0Q8aR1QRkwbasvCSc78tguALuiDCerWNp9cbX4Ary/DKw280jtLdqt6D7VS
BAunABS78HTavT/3FKnGth7sQbbDxJUMF9a86K+J5c0WUQYOAWg31hxcU82FYQUwQV8Yoa42TeVo
OFRJwPJOXN/ZixhPt6eyQBxJhw4BjgF/yQLpIH7QIr5q7BPfj4Mjl28LouuYp96JRI+MUMONKWu/
Uv5i8SWXXPBMQoLZeUZ/VDuv1Ry9O5DAQuXdaP153Cc9kv/XZXCS/oSiVRk5cZrN8yyrt1BEJaLL
zajUTftpKK4gQDiRygOW21LWwwrIki8u3vJdsvGV1IVAqNgadEUi3eBmrdx5Oa1/cu4aX8k3TQl6
lAaYHd7vSTQ9TJQozQ5b46g49oOtg1AAhSeu3myQjYEL7iz8fu6Mloeio1qnBQMi66QygAftAoVI
6pK8GoORIF6CrAvM5/y700lO8rFEdM/jgPPXvymHoTN4XRv9AwVFW7+E9dEytjJqmMmjVK1SbzGZ
k7f10BP4IzAt4xVRkKpekz/owpLOL+WzUQYTUuqq8Q1WRXDglezA21cOqenUkEvCJ7xuGj+/fFv/
JJXzdFb5nd9WkCDc638Fw52/DRQGSupkRjClG4teijWYxhYUqCYnDb7wKCI4S5oWiHpnyXcIBrr4
mIO/UehK3oBJ0Jr4YQ4cckjHTQ0qKru4AKsrHQnf1U1Ce3lFwKGbDqq3tbVZDt958s8aHUZpw3EF
CWXGSM8dfTyuwm6VvA6VMbRyBRwfUY1P1wQ46GiFvc29k9pDQjscpkTuxh7qk5i5aYQnyHYWb+HP
IG1aGkwFmTKoIqCFqxaKvTbbuP1CtmAhInrvftvSiVYb7RABowX4RipXYHUIGopvR+4gUpFSBzmB
2h2WcN9lW6M9JvKFNL7oblGC/xHtGCLaVSmqAPPKVB96+Vrc6NYrTYgoBuMAJks2KzeVQZI7xQ9K
f0hSddory2OoEnuIYDvclnJY9Af5bck3MO2CxDK5rbIEK4wiOiQT/ZT1bEtnN0PkYxm5K7YuiHdc
/A2oQlKIQoRG1taQ/SL91NJj0r4LAmAIvGi2bJKWoA4tq/qixhAEuwMkyxe699RgH0Ow9htdf64s
8qv13aKkgwrFm7dWWEPzMlLyxMVvPv09eyGAJy4dviLJnWtUL59V+kHOSxOcY08wzIq0Z4gakbO+
PooOjOcf7pRhdZzKj0x61roHNnm43XTXOCSSA5JallsFLq7dRzCvppeRtxLZYU+IzZ6Y/qwU+2n0
sIL0cmNfULyY9aazIEe8rApUDJ8F/ZBr+xy5R5ed85hVJCiSFzrYxK/1wi50yx7U28TtWA6xuu6U
9EUf7wRVYm4zbOrpUCovIXF0EQJrVrwyfX6T0pW0vTa91TL6NsHReXYT0lJFmpfEtx5oLzmHDd+6
WTclXZU4c9ryytasmemo/BCJtPdL6kRL7QF5gLLGSPF6p05CryLyLvQ8GdVYthHNGM8o0ZvaCaQg
dYf6Hi7eJJPY6UrWlRRxz6rfOPpbxV8VY29Y+yg7FxbS2/pr6EeulJtg3jwNi5si0Hf0pPAsZl/Y
w3gLn/MuevbLVIq+bHU1vRT5tptqzxp+a+CzOhaCdR79RULRoRpOlRVBabHuT9SIoz+NeWNLUDIf
6vS1BsSJDGkjqpHXxClJ/sXQG9cS8VqRPo3sO+oORrxTy42mfUtWMDCkMtYwJRYeYm8ST6AKmh2a
tZtWHwuf3MT7l6Rp7Tr5gn9RkJjTeUzfDK69pd6UTrKlDvHcDK1zXTMWxOR46d6y/jiy3YATh5Yx
m9704q/ob019EkINL+EYswVf1bZC24D6HDVCTqo8lOy0dNelcDKqljncm9m2oHIvsruYvhu1Vzap
KxeZLc9KEGrVsYzI//Rri+DlsWLXkIJYsQBYs17EjdttOvFpXqz0rGtuGe7WenFnykRYwFU7PLUO
1fua/AtrdC/FSxn+meUxFA6KcJ3ZBADl0qb7UrtGw0nRfsQ+aKZDLyquRqPaTtuooxOkS32asGHn
bocsxGkrhBw84CghZQCnyrv9Ush2q74Y8WgX2W2VroxU2SbvQD5gPSaotM4Nr+khA+nKOZHQFHeF
dkrXlyjaISBRJ5SWiMGkYCC2rcFKl5qc5RooWV1sC2SyQ0sUwSLfQ/ZkRM0hIs1Q5GnFVsy1swog
mBkalE95tTr+oIoG2fzHHXKN7m6F+2L5XAmpo3q1wsOaH5r+oys3MkmBFrseEpK7n6H8qD8WLmkl
H2QZRUQBr/5eq341bTLIVToxpa4AKkDWBrAZWB9F/IoZzTPumvUix2eTeI7Q0NR8qfutkp96+qdn
Z52yJ/WRaajDthKhwV/jGK6HBSoIHxO0dj8zOLWWH6UkqLWtEl8yinjoXHdqQR07k1+6nwzUouAl
qvw3i7Ij0yvNQHeGeNFynknUWOewMShwOuVtbq9zMnsL0ljmCtxeOs7iTlMuYstW2anbRAm0N0DN
LAOJzHcsDGGxvLFN3QJwLKsfI2DrynsMpbdG2OaIPzrC0TzUSMVmWwGjyfXJaVMWbiASw29cmv9V
zb8yym05/FuQKyw6yEI0uYPY2MmMqJReAjdGu4qAkQdfy/utSQ/VImFT0ms9N4FZd3Ycjm8TpGbK
cIohbJLppWTMzKrAnaZkm0TxZpKLF40isV5/5/TAMJDPlJPbAvq1A7lOMc+yptoyeBqbL11CFwyv
gloV7F11YaXYsgC5dkyGD2V+NMv9WdkLhXVSuooELnmM4t8V5U/S3XzyzZkTP8P0KtQN0+gg62oQ
W/TptR/Bv37Z+QT5uBLcg6UbwP/2Ugvb2sx+QnmdrRl1MOj1k7z7lqRH15yyjAFOQCj0JOYAg5Mf
niBEMwIdaXQ7Rdz3GwjeSw6wECIvy0pUpwi0FG5SaRhoFopzP8anNazeCmqJebbFzh/rR/KsHL/j
Z38h7xNDJdOqvtWeQwHUrc6dcdyx/FoKj1H2o6WSo3TfE1rqgrirtN/W1NthxMZqXXiVWsVTB8ub
xH3T74oJGdECRFzcJlnfTclqi5MOBzt5qsbf3FWbqks2nYJau7sLxXbVTBazcnwEUArckxd1dtda
ocE4NfNrP9BQQDDILHQFbZQnP9X+ZbAqNSD3B/SZbfUvWp/avYiNdPenxFC0fhV+VeLeqBG4HhPt
O5byK/wDij0O0PTbLMclkvwlGvczTYYOP76iskIa3ZWVN00132hwFkVxesTkKp+V8iVmKk5nIXhf
eJD2m3wx/dJQyPp3oQHEJ8+uGVRjOPDx650MDGTWsW+SBCb1WKrUDepr3+UbHTyg01VvKlqXleOO
lZ6kZmso2L5ReIxMNTxV0hH6gbjGSRrJi/zeEbvS8L1Sii9LQAWX3Vu2DM39qzT6KSlrSg55hhwG
7eYKjD6xySKb+aNllTao4pKYIGKGW4J8rFhtaIsb988Oj2tW14Ynyckemi2x5N85LtwGwK6KkfI8
+2Xtaq7uWDduWjys4htGwZS+Vo08mBjbxKy3Tz3GSGBrI5K3xI18Pj5e0QXNYfPUWRIkBEkN8gqm
u+tesugyq19hLAAMqC4qLRr6FjPSP1azEBy2AN56/KshWoyNT0trTiW886zHzryIR0rltr3FOTwR
stt57n+KJMTtc6rBGIepJYqkCKPDRfE7qvp6TdCSrx5Byh3W3Qpuq6uXLIqJf4y0dXUycRgh1TX8
yCe63aYX/Z5ytpW+wuWjxI8ov4Sj+BRPWYjhRO2X5VkpL/a+xNqhSs3gGUDzmmEeaH8aNe0+CvML
lqqHKje8Qu3cFXJVVz6aSZ7tIQ4R5YnRd9KkwcyRS+czO+XsES8IAaG5xOK4jipprdRr3HAOZ71m
e9VQoL8wzimoLa6+LHbbwS5e9RRDYSQgbO9EVR176rqCNJpAq42fV5YvLQDwke6tzbsAr2pt5vU8
NBHbnJACKOcVSEft7RmxBZNQSFtmu1PNQETNW0bfivxnmigq/Kh5a+TXsDxn6i2tH41yQwZbagzW
RhW6iHBfWdHejCO3yD6t4jrSS4x9FKjlPeMYheiBx9rBZcax1EDHsKDIdgyyUv31XlKd0/RepJqX
jtZTUpxFy1va0Ynqv5l+YaAYsaZjhF4OjgU6G6V/BV5KYxr9SLG4b6PGK3M69RwtwExHL/7I6QA9
sJGeORi+enY6TaPfwFxbHZzW3LVRbQ8iJfR2pKBp92J9StVAUfcWeIU0BCzUie0UbHNZYwyb34pY
9sf+NLEFOfdXesFFSTaq8NMzHBFWP0ouPSQTmo0Cux5Jm4v03eO00dCPDOh6ZfTucpfZsfkmACeU
Lrlv/lmnecM8H2gsyU29r0LiLdotTvGCRIInm5ZbtVLCpRoN4I3RrEwnjdLraqXhS9cpdKMs3vFi
I0IQ3oUzCb0ebrMiIypNDH5jTc/TWACggmG+h+rz2OUwM91som+yQvqWFbqlmupXExcJuypVuttO
Wby+iaUNCkuuQ6vOTg0Vu5kQufJSaneeFOMoJ+G3IELLaMoYHkKF2ZdytATMpserUA2qK1Yz8KUO
cC2WMZtr46a/Zv0U4/bTV7thFdXtUnJJtDQJefo+dedyXrfMEEa+kY05N1WibYqM4Z/ch9R780jR
Ubf9VbDAI7N5EKkSkyQoUvltFGTJtZRVhY5SGl+dy/G0ROAlc9oWrglSscXxSwCf037XIStdBsdz
Kj05345x+CUvNbeTYXVP6FfoISQKdi8YvyUzVG7MDN0VlXLPXIEOFNyEoMR6ougnkSAOoRUnGDVT
JyombE9LxwcJPcyo05rfMRvla1snyS408tXJTJ117mJXHfvQMnypEH8Ktf+Lc23wcQcNmUGopi8r
6/hf02i+mDUyXjZCRB+jpf+WXQviUndNI+3avJY/q1Bc4PFEc5sOxezWK4MPQpnqDBwpn01IDxxN
+mWWy3gn5PXomj1rlCotL14wzoq9NkyszbRM104Xpp3SNbE/DiuEVS/WFz2RdT9OaF9TPWUChX8+
4tqI7bad+0u2MCEQxhIhe5Rn5nYSafkRE7Qp8fDE85OIVDBIYncpOgXEqY2Miskpad71pqR4k1Q3
nhUmsa+O5a+ea+le7qmQ+YViEOYSQW5ZSl9Ra8SO8WjB5D2nGQpVv0FnvJmTNPmYLn8KTPMAVmEz
kXe408ap8WJW8sI+dLX2urSqt+MkgYnnCrBRZgh7dZoQjq1h4zWyNJwyBqXhnsZuY5rzVyef1Fp8
q1J1vqn1vCLvJWg/3bCegu82u6UaF02DKqdeBGRQRbDbpzWoI2X5ZRKbjvlhujElNTsGVVSA6SSr
t4VmrDYPGvn9WLOBQmlGfsr8L0zQwg5zLx/UzBSOPSM6ibF/zu4souiuluFKNWkfvUYk7SZhppSt
9tXY2FH0iQflXokhP7QVTVsCWKRgYFvOJyMu0VjQUiOp1jrUpyylEQTqI6+iGO7GoGYS0ZeENHEL
FN+ToHlr99lHBgpJeG/E2ex9Qc+J3qa+wEGkAiAweEA9U5k1D7x0XmCLqvGp5MCUUn5ThX1OWxkz
fKNUgjOlhtMvnzXSCZmx6lKrnXYFo5ivonXB/Ns2lJfpOdDkKQn6qjAx7RIUtqgkOzM/jOY1Q5qd
mWkwJZrbW9m+nwe3GvZSn4IloOmJMGqp8nWrtIvXMfYlZueajJ1IUFIr1bBwisVziD6hgypNx9Rb
jf6WCKMd9oonzNJp1q8y84Sz+dtRmqoFehcD9yx6aqH5mQZazw4pHEtppmjmBD4s9Z+R8gdL5zbv
Ib8ZX5p3xTP2DhDQekcJ/NuQd2A6GBCiTjQNr1vrjamnXmNCexjyWSwbWvIH546PMiA/yVwtGhEV
r5BuhbtKvyFW0Yy43uU2OZnV0yTJcMUm8XHtxGDr2fjqxwj8VRB7b02+24qJyLH1F8PcxMxOSZKv
WBVUg/XUKvZOA748k6nXcb6v7OGKCZY1vUS1Fhss7RwYYT/la+SF6i7tYc707QqonAznQQvdRYJi
Lty+FJDsPrTi2o6TF2PH23GSrXzwEmqNeS5sedE9tDnYSh20UnDm4VWNTVecgN/lLnjqMZMcdIuR
mPg5iLaapg/VUjvFhGQ1rYPFXF9TJt8KRpck8ElqfXouJXoTovjB3lpPh6GgzLKzLn40VbWtzUO2
WP6QCp46NS67RkFFlK2mFt5YrDeLyrbnXDYyCEOyH8sNLmm23Iwbw2SDhHYyqbA02tQceW6d3VqE
6VIdP6qYHScjAI7YbUNE30zZe3KyHDB2+lAGIIeIbGig4hbaqzzQlAJwGKWyyZLYi8Vmm4BAdslh
GN/l7B4irsGzza6nDOLkZAKuCuiJC3nej+ZtVD6K3qC2arZm9q6NlCj9/BItxTaaevKgZFcgQ0hP
LpP22SMU6030qS8WP2rJbPU5dbHTGuvQrYsfY9lq0TzJGnj+7EpULEsibQZ+a1OHrjLK7pNuU9Tu
LDE+tiypr8r0UAWkw78Wdb82BtL8WWlv4vyToFNepMrX+qsqP4gvpv6h6rt4qP2lYRoP9Xhkfcrm
d5r9TQyRrD0jjNVPJQ0bHbVaO58j6Ic+7Xy1BuXOihfO7EalA165u4qCARIakR4pfy/K+yzNPKbA
UKRtl/lDML9pDAN1/VTL/sp8pDuLHSACAprSVVFUR+p1opobCTbrbRbZQPgj8Pygz1JJP5r9RRUs
NbZRUr/Tht+kwDoUo9dG+ktZzi33xxTWS88P5EpGXDbsHyiKL2OKEehcCpWZOn6AtU3qzJehQgbj
MSr0d0REInwsfpe17IU6ct6vNZOomu+WcqD26xgyE/LrIJyGQXNUoCeKypZRiQLMbg0sEl/dnxuI
yrKH1xu9uP2nVTP++oc1y9yq3xSpYfdPGgVEiH+t8s8+YV6StjeOLiAwPROCSODSnuTW8DVF6P/q
Xye+CPVNQyyvNbdRv2bJTz/9q4DkwszTlOPS7tT+LK1fYt3aMVxaOS5utdR2lp9Ernk4MKiq0V13
DpqalhGSBUQIQwd+/b/WAM1a3kKU8muP3B6KKEk/62L0YLyH7DqWVyw3/bkp7IidXTkiKSuat73J
WfswxN92CNExvLX5qULz/dRLyhtd20H3C4xjZqW0ydTWBeqcJhB6NUQLjFyWQe0n5zctzGN+pCg6
9bLyFVk8VAyh6uAsvfWs+jesFrTlsbaTBDvdIfRD2L4qe4kh0gpeThOdCubslLawB6PwQ0085F0T
6BwScp4vTPdpeDPYptMcxwY3CaoUpoYWi0syv4rySe5uJbBtDDHD92Ua0fjP0XksOY5dW/SLEAFv
piRBgN6b5ATBNAXvPb6+F3v09CS1KotJXJyzzbrKqtS+E3KphbXR0a6s+i0LC7MymCqR6rvvjLNo
iq6tThTeu3UM2yV6pRX4fDX75cAQ3H209HI5TfEjb75GMV0KfLhFla3TeHT5txdaQtdDO0fKT1K6
otDMAxI34yHUHa+kmftxLe5cYzZDVJwCkpbMmZ2+UP1/vcni2N+GdtgC78AXhkmd4AoH4i6XvkM9
tsNinXlkWw9DGOEA6Ks0lfjKcTtVe2CAAc0tk+LxHKW3+7Fxaxysskc6zQXi8LSbmEqMrFkorP3U
vc3ix+jvWnMyWhLv6Osjde0yaJd44gRGf3zasGZ10Tkfx/E7MW5lq89MItCtbq1FVHZJ/KmEzqmI
NUTlhcx/oe46CqIW9+9q4cXovgYeQEErSG6lGDgX1brJHZ4nazV2ldajVKJ8p4SoBUyKxwSNWKbp
w5wxkthR0n3G9zPPF1p3q7qVafDUBgeqSpm+VYzKleSNPC0puHfjSdNYw6qzJrqJutMw8VvzX/Rh
wXg0wSxMQHzd8Zdokobi1ueXhJWhDZ61d5ejYB7zBKkKpyqReX3imLJoRt97JNm6pPP1ioubQYAD
9WTpGReD05PVEFq5LQ+nlAqhaL51+WI13DGF9+ahABQI6NOToDwahzMmZ19+kc5TMRoFtCa2UX5z
qv9MgByytJc4aqmA78MzMVIkX0nZtco7SKMkjaQvzac7Zn5QUeZCIXUzNhAYc7aqRvwH5YVl/2xp
XGnzhxxV+CW7bf0R9PvidyxvTX5NmQr49Gt1FlELRqSuqaXy91EpBCj6IsxsFRMSY6J/9ZatcAls
MyXzsjBd7oQgEMSlFCQK+mAt1Qjw2sgi6dsZoTlB36T1d8FtVqgntXoR+CoI/bLN2rWYz8WuWFj8
DnB7E8W1sO/JI0TFLVJImWisqOaXLv9ybywN/ZY1lfBcuE5Ep6kXev2lD6ci/w3Tc6SthuJfmn4Z
6TNr/mImt1pYadnf1B1CWfgAg4vGW/T0mnVzFrLMMD2UEcF7R+hRKeW5js5X6ZumWOr1W22dfhoh
QRzqkOu26ada2lKFXSCF8sLwb6a/N0jESepDFm3kFatz1fxHZ3n4XN3ekUFdy1R48pFzDb9fVHaS
Po/qRZO8LQmDCrW8jF5G8mVEx8Eo7br7GzqOQ9LyVba36k0q0scijZ8NMyE8SMQBurggpfKnsO01
ZBqS7lBkd6k8MklpxT1Jl0WywIYFHyxIa4tBGReTAGCoRbbU32NyF1p1ihswEdwzD1S5aKgPHiXa
F1zEp0GUmOxC2hip02QAan4CFRkeOINZcRx8lePNj+4NlnqALWWuk5jeNYiH+gD4aqXUfJWouY/L
ltJX6a3Fzo3Zu1T1omvQH7J3G710/4cOTM+/yKiv0HMz4Rr4pLFCXKRNE+OksumMF679bgYqOvXT
r/OFQBQx5/Za3eDtHCxjUOqMb7FIvIuis/t5V3wDePhU3pOF1lD/mum4nqg+pPGcaWdhxpAlp6zI
AUwDtp9R/al+aumWqTM8SrHftKQMyi6b9+GmVvdpv6JNM+Jhcz0vMY7I0YtdSGvJmuGCUkoF5tFJ
Np8OgIb6lnerQduJ6Tdq4/TtjQQz8wVIAWZUDGHWOUWT54a2kpR7ZaxROa2aO9ttEqN9uSJ6W6m3
FA1PSQssn3RWN46hUykUSbHxivIOIdPehF02unlmfwZP8WX2V3qnkvEtT46gLMXibgq0oi5DfMrq
U6e/SBaPsmRTJKmjH8SRRNwLnCb8D5QS+d+ThgGQrYnAU80OtJ1iOtmH/kD4t9kY5KB6LDxtCLYa
dgtgWmaZb3E84rVO1sXsiHOASGl2VkOAsP0uEG4wEQq+qGhD1vSD1zTLh6sU7XpqBYNH5HFpmreE
2UgxEE7Mu15FthBCTzFt0XRyhV87PIdh3EYt+4/KbgvgRB/lZYuKqdOyEOUt1D83Kh/1kM5FYiwC
+cbE52MmWjuw1jTKVULs5iZL/qGC3IywF/uSsWTWgc+gwmUbkDRSs+MvF7CokstnD/S58ajG5VK0
Z+VtwvykZzdR5JNi5aylTSpzxIgcqOJdgdStMqoH5TfKpjlxV0lGthe9P5vmddyuS5DdGS5Wa74+
yFtTP9VR/U6zZciCKQr8F3E6DDoh/L8pKjX9h1L//h8Z4rJ+fkJiFomvTz+tx/TihyTsPlMDJyfQ
VWiPkNJH8dGirbUHJw31sz6Nn/cCFbc8J7K88Kpq7bURhty97ZbcjbsJvXwmSURDPgFWPkb94wTQ
CF90KOoad5tN0dZK1l0s0oAmX60D22qIzD4iVtHgGvhv5k5ZfBue0wWs7JzIcdHZjRU6xKPtkKhN
qr+7GA2bN3btb1LSc3Fly9G3TgS7Ct2OgeHTNxz6da/vUuUvIt2OiRkb/VKUMKuqYVYQ7EmCxu2V
fdtf2sCOylWlLCWL+CaaDjk9wCiCckmDcJXITyH/TVOTNUPF+dl26EOUTNLQTquegNVb1jaKth8b
NnRSjZ8HCpm72TXZuYp+jfLVBeRdEh44c5+CFZj2CHG5sp7GlScyEVNfqyTWP/KMHUVXa5lQ+idO
pIYLMzMJbONvcOZ44bXJfqtu13IuGeIuLHliqDNYI+3b/u7BRShrnrOtEuzHqp03aNwKfxyPjEVR
K8s3ic7XjhcxKfSM2XqoEH9nWoPVmB5KGGsRtfSxoBqsJOhVdyIflnUcuZhc+jIk9gYdGwC/pd7L
xsIiaBmw0Patm+BcBjfJX6vkCQbrGmK8BpBgyX/KW5GfruHPZDrtvGPQkRhze7Aehnr3LEp3PTMC
gZBslwYtD+fVyI4BS5N1t+qlqTzH5ImwSQCMvkuI39Fz/quLPrpNQbvK1WmZR5VtMsviE1k959Vv
E7g5llXA/q1FFkGiiFXQ9hWKWTzHVUIWLTh2rWPSj/R3XveFEG5nwtL0eGa0XT6tPXlVUobMl3W+
KXlpcq2CLSpuMVFVadgDVqmwBaTN/HT0fdJzCpqDvK3ag6CQOOcCoRjhqL8aAluUNufSCXKvPyPW
h+kx50hfOR3GIHqUWH1xsvTI3Pf5T+qpHPQ8+KUjM9cG4SvByI9ZaEfEBcjCSyu70mo1+ftq/kqw
dlOA4C+uE5lhdFuKtGmXXG2iUEFB+CnwZ1oBdzBfJD7xzpYQ2a7Nf9ijfeGZ8Y5I8m1MM6i9t79i
l1O3/vExzvDD5XbT8OqvA1LDvTt++DKarYbEBfnA+cDINpy0iVFHSRfcbgrA6N2G50ZwvHSptAJ9
3HlFeiBsMSPbP4mXlgHrle+dD1lG3KMgoQ9sa7q2bbsX2YHkjm2m3wqpY4IfiRgT1GHTsBqU2WHU
r5q2iXO3RcWKcsdv3nECykTn86DMMT5T/smYv7PGhGOydSIH7XswTpNCf8O8+9adAGeRnCz1GQp/
MZXZkYvz6OktAqGFbKMTlCczQz1G1bet9C2GqLRuop/G0J6kX1l7WrRLCgk8g7VoagLd25pBXSFG
16e4vepiIPYQYaKEzZ8unvruMPL3sbRv81OdsPZFsU66j4dVJ8kyRKUMhm0buzAL2pjJl/SEtJpI
eZGNKUVOJPYr2sVZ2uL+mXPZJyaizXwlnFe01E0FF0N/BjqJaE5QNHT4Qjy7xOAZuXiHzvPBTRFu
PgXZRGiOuvfTYdSmCSrX1DuZUC4FuuCWdUj7dN6Zph2kHdwbFiWzWpfDS5eii699QWCKqG/zPWGa
j1ilI1YvlVFibLR5K26YKDo9c5QJKSI9UCKkAafMQuxuJl0V55hGjDn8NBkI47UPNuhj+m50T8as
Jky7y9pFkW1j2YWQNLX20HH82bBH0PO7E5CPTAQZI//G+QaQEiQvNeBLsagZhcjJfiyweFNGDoFN
jQFGnZyqWhmGw3gSzI3syszIxh41DFNbuT5H4l7S5gYtMNbP+ETDgue9tZh3Z97T6leKCbeLKPDB
tBwm7xCTBZbUzmgO/UEl6c5Qqe3UnDLEnBusmnDlo8T5S1VAhcSbzpb8bXKIWFZ9UEhkNwstnpG4
K+y2OoeZK0frnkwttzeCUeOdS0BVf1sTjfiXAdUEPhGqN+EyeTPJ6yCif7yVCmKDcNcZmN7SSGKV
VAwJh4l6EirefhjW2bktFyA5vA22M26u6i94l5rNWoQKRLfp2uePgczGGF9HcZuivNqZuNF98GTv
hD+axBYUAtU6NAzfuYNyO+IDGs6or+EeKFCOeN70TfIKG7uiJli7VAja0E6I8VuBOxG1FVyW2v5R
MaVwfBYLBqm4d/p25V+9hwmDrVmI9UPNvzwSv9VKSWBVbLI3R5oI6IROeroI8e1YnN+U18yf6ZKs
xYELwe1Wo9g0PMXolXBrnAZdYLB+i0xdqFLvCFTqiRMyX3iDMU+sHK8vY23Y1B6EtoXaY8Dlhyq7
Ucstun4hEAVutUvGdqIA+gvHp8ZD2O2HpHCxvotwqVwzYiBtv/D/8GUH4lta60wSJwf3lcx4BWOB
DNIcHhxVGf9t/aaxaxJumwO6DHvexfxy1qSN+VAJI7YTUCO6vzOuaGwW8TccKD7iZlHDczuEiOzE
kv/aPbefNFyMMLoR8SF5jmqFJNTSo62PfLe1NQyahlta0KRkNjV32tK5weVF7UVVQe1lMGopNkbo
ydbeI62NxfoHV2ec++YioKqaKWccX0p7PeGsRdsSpe8eQoqkbz60fhNSISVmlJG9t+Rt4b/1viXw
d6/Eb58DyB+dQIoYPLZh+TOG6358SSkYL3PFCUNnF1mtjC/MadY6zB3INlLEi5bHm2IJUxfrheTZ
FeipflPCMuTBnXhXqTu+kmickcZVdMyRc3gIdT5PcQyL9pj7K41eVL/SgkNC2DFBuyGlK4/rQBkB
LjaLKdzKdqCvEQLwx4h2Nmygy5xC0w/hhCnZhRhm8cpsmJyW/iuqdtJRtWuXfLimn9H+rXyW/42t
zdfKO4U53BFHqTdmPg+rV2Cu9JvEN6+zcYM36NuUMgprZv5jLxYQNSIbzkRLSGA4080jU8RtzihX
KQKV75b436JN9wv2kWMw0w8vw7jrKtSXhdotjPLHBHN0JGseZTavfusn+BvZbXefRLbf2EiWXEmm
X/JL2x3p4gs1WbF5+sj22cM86PtOXRrKLMP8p+/9Vz9E2/q1Tn214eA3uwUqs9ReFfmiWeeKd3Hw
0Dm3YiLIU8eERit2RcBWIYg148sV4q9Dp0LsVHn0nVpbJyeDTm/ukhxs2JIMvLil+bQSp3k30w7l
VAR4yGG/1kTS9s/xt7EuRK8RoPkU1Wg7UYOgEGwewFlaaLYIRQsecMm6CMMCoz5X5tlpOLcPnIX0
G/+Q7CBURYkhfaKS4NTm3tPWVn9NkfeYGNyeq5jGBW7vrDPIk8/q+NTEx4G4ofBlKLbhYySqLIhu
z7c15hZD3mExwaqcXmPjxDikUw2KMnx5JdlX3sQLME1h6cTvEhXPYAfb4nHotoqswUMxYkkr3qvD
PIvE3tHihxcjtScWuUsimkrnVgoTgZg7YQFsDoMul8OzJF+NJtpm8b3lNUOWNtXLpxKPpOi/tVrZ
cPWn3Y7RJyapfvvqLjQQN7nGmr8cQB0O+GLeadpSrsrVkH8WOcwAkA5uqMrPZEzXamXuhuY98P5I
p3I+ECLNLIFjteFj0whwIboqPUkR9rypsBOdYkHpY5PIFO/ANKLZqFjWRozCx2UNqQKSrlgaMl55
kV476pYopl4+7mLaNSk/QRnbEa1mE1kE4uoyULX1IGivQhDWSmXCXjDnAaF9X30LGT/vhAMSH7tg
mOElLRXf3Mt815LE9eNtGR09VI42ZR1F//fN42iR8uaDEzZcc2MQNKqsBwuZDE2aJS6p6MmE78go
ZtpIe6jUZ1SmE/hMGIa6yHB4loqXGtzGIWYHdBrPTjn4VQCBEqLJxMxaYTRY3q/avFN11Td0P5wW
0zQJ4HVqJ0/ZKuidmMGNsm6RWlTpWBP70iRwPdo6StdCaYLvAOH3HTdry9p23Y/OZEDEmUxBMO1H
ycaBnIUU14uP+RMsophCTseKuRizbM6tsvNAoCBuAjEU+PkZ9IT8q+OaZh2pQy7RW06W76rTVzG1
SGjwNUEbVGaAT+gEOh2Ghw88KSei3xnEaPhz6mWBaMOdXcEtKJYRWQXJ2JnhVyu7mbfLu5ecrcWP
j5YuI1Fdwk3TknuT71tieZ9k3EdguE9EWTA9dWXFXwxOndW/wu5X0ulFH4qpZok9GtV3Xj88NB8W
UIAH9XDUM/aq+l8bLNQY4NNF7jN6kMuQbYX6TQq3lgALsXv4QpSvpgY9bGiWcnFJu0fPAFZ/qGKH
gW04tM4dM55ZSZSGMO3DKyIM7V8b2jvwkRoQUTOzyA7QyECQcdSKotFCNL71vofV0WPX3smGSeJd
MDbxyCTW8Ok9jfFZTI5CLrDeT80qJnjFb0nSgVMCj68mlUaBDnruMVRHs4JvecqKgwZSRSs2Jh9B
Af2suXU6epYzdLcoPkblDs4bP8q3RuT64zD4w/7j1+a7QrSl4tabOwMLrNLZOLZVefyApBTvoctu
KfNiOfrY6SM/JP9pRqxX4aLQ0d/W4aru/tVo1sbg1uWPGh4idP7GwliBhpai9abxYGtUJTRxo8Lp
1R2pfWr1lyH/o7jVh0Qat772UkeaEcWq8NyCnFy9L5ptH1w9TlojcDPrDb+6Un+HepkSBJr8NSMC
y2MyH4qz1kbzKFnr8VMYw2VQvIbsSIBrZqHhyhopKgIokyeyH3g4frQLLVtlDMWYnuq3L1quJVg2
zbGJL5JJjVJpz0O7GjkGFOmStEeulCLpWy3i5KwZLrmbmaFOi/gTYML3RsswW5scO+YxlzYhBff4
7N6M++dD2DqCso3zrSytQ4HB6m36z/gDGk5fEtAudXyVxtYzN0GzNz65nzX57Ni4fCzoBOc6Vmhm
tbcY8l5mObGxtcLVJ90YLgmBzRTkDlN8BuHeJ1iNcm1KwD/5Dwb+D2ddn7+hVOXyEz8n7bYSGVHp
BCoSFKxibcR4VQY/hXRMPZ52zUaiY5eBaUA2QjVQax5ehuDNzVM4OWBoOfrzVVHbQkrNb6C9/4Hy
9qQpXhGpduh/0Re/1TL897kbNEMXxoegrf5KgHEKxi4h/pzTRbfoCxa2Z21DGE2d5gpsYr5Mq1Dr
lk0ZU4LGxifp7JntMcICMUlwCMPVYOdsTZCPp0x/Ds1Pw/tLg1+jXGjCFvGOUFA67CdzMWprv2bO
wn5ghSfrKaLnacekY3MSSUL425iSR5XfjPARW+teOyfDSQvOOT5mstX6B2kAD5FN1UAWHSXfhd+a
gtallqimDrokYSgGvXNMQUJqzRmbhcasUAYnRtyJAt9YM3w/pGxTePdofGmDYzSOjLpbHCt9qcn7
YpLnebgcamrJb8lbA7PUqWgaIDcwJzVVmn+Q1hZhXDGvoZO9EsCD0Cbag4UIa4VfkjGxL6w/gmQN
VZjJuUNMzbjrlreS4F1Jnxsd9bONybtvFNnyAedDQFN6SkoDKFvAqfRWMzeIWsEZJRilfVjki7IX
KARNnm53CntKpJvhUpyK1pWonzi6r3WL2hz7S5pYKzH585u/iHHPZGNq+l8d3XiwFNuEukYnRqtC
u+MVlOvlzZjq1aBKNlWlnjUylr2aG4D3svcMRH0emJEdSMdyXEutz3jya5LJNFUsJN6ORUzFqkPh
XOhUSCbNX7AQyD2HV2/aJtaxxJtfql6hUiz5IZ+e1J98Qg/1B50G09hgTyAStRXFmwJ6GdNzYrH3
KBNNYX1sSOCXTIJDGgHkxEBjC4pNwuQTsrJnx+PSaBOHDr5TouTS9BWJ/UWWdJQG4jgSBJSWwFCX
k5uoDi1wCzNG0YngS/THKUXnLB5yKhLbhfRXTReZ+E9CVKz/6LuN4aZIICO+TRvTrtVjOlBxsLdk
qFIyK2qGMu7JKCRVcIWjhlgcum2qXDWjs1Ur2Xh++oKvAbGCYiJvGTrDHREa6jQ9iDuuTuFj0OUv
qXsMEVgAaiHTQe3wFKR5lwhulDCNhgINU1FYFyNfD/zfvj5+GIJNdw8S/M9acoKO7P+WN4aZwW68
wYc7yBJuZEQLufEIeHHC0bdjU9Sj74lrUrON5Bm2Nxw/FojB1JcLfD8JRTS5gpn0EjpzHVqTHTc4
+6xbXn0KYG7QXlEE0H95wUz7aAhXc9SlPj5VnMw1jsOg+paFYZbD62t6kObJroen2BEiaNJpPVZ4
1fd+2jbjMVFSO2weCs+YZ0RulsAk0jmocgCIXImTsr7J7NayP7EKpHb7+Q0RB4jKaZ4SUE0UOJyI
GW2VHcuJrE7qSt5xGKat2a4M5hXPqxwp/3SQcluh2JzUR1i3cxMDRWbtVsd3jqve6L8SFdUE467j
Zcv9DKQ8kWoJB8g0aEVses3PThKV8AqWfdpTD/UscHkev8oE7acZCCS38iodkO+lyu6gebeZsB81
3ijCUSieFS6aOoQQ4UDRwNkwGr6y8duEgMPDaJkJTICOlZ1EPLmtyH/zZC2iPnGsyoJrNiwSGXOg
E9yKv2qfGtuu4L5bw1sOgNAJm6InBy6tlI5h2DRX1ehhif8kwa1j8kOBjngnlfLI1Ggta5ZGof9S
c5KCYgFW/StrtJOU8aRj/0ClOYVsDJX5/DBwJ3kihMF2nHSEY/BBDEDyQMxYtgNl3VEYTKTIyZK9
xNfLzJdGSr6cgEQJGz6goWkmxPLNpRYUcKh2MIT6kk1TtJbkxQZeQOpvBgOA7yxxO3Y0AnPpbuzW
svGtGrh/3jGsYPwcEzwJw5WCZeE9jUaZmSBMOu0kV+4wQFmgXz8UGC5PJevJVe+DwQNZg8ZD066N
tn56GIrfabibH0DoLSy/Qu6Ek3exTi184ynME4bdm7+VekmMe6wfQhqUnxwtNy2Qstsb/mWQFlyz
QHHQa0V6rdQS9bvBSg5NqOLUNTdQdwtN4uq7dYWOE5U5wzj6gJ0NlNPBR/zjat0pulviMqamWu4U
jzSr400rGDiEz3V1wZGEhkOiMSCnGZ3/lxqmzcBgoqiraNijVXL1SOIt6/SfMf2qQBbilYb1lns0
Wc3RgfKgFkhs6o/EpJPvUUktpu/EZL6AWt8xsa+U+BYmYIjXlNFr7zEYJ6kCuLgr+50FFTQpddtK
PSpvn3L5h3iDg0FpJB2uMNEp+zLnsv026VbzbyMpBTVxBAMN2qSyWyCSmpz8UAkEfV7xy1RrJ6df
JpAeS0h644PMcLjij82guUPD+90p26cFRJyFpcPHgCOnpE4wUFp6+RHfo2KdUxnDte4GdKiDEB5H
zgtVpTktUN5q962E9ODFDmH05eDzFeJa33wsZ4NwHI2UshpcvKFYciZKU2pL5lbIdHYb6kR/EVNg
3lrElU6QELBIS3U3TZQ/TZYD0YGgBCaxoS9Z6Q8RLHSRX6uAdnvPrQtY7MFLxLHWKrgQiJXViqzu
vEyen09FHP8FnBq+Sky4m+ufbwGuuTq3pnTdkzPV0G96EA/gr0HY8uTp+ndCCLSkds0o5gd70NSF
uGo82u/zbHjLBLQadt4UeWI8ik3o+tNOQwrHtP10gKOlR0dfIPJDCaAqnwlTrVKhI3KKtw8lPQuw
gIMemkdwn7KvTniLbxiymr/vo2cc8nIjbW0F16bhlQv8jIs+5zgGlM/qam8qrkJ8wseoo2zP/jWh
+vSUWnbARJL0zJIMjCLVSI5cBG1BkqfQrn676+R3E/3IA/8okdkp64DLMPT5dnqu4WRa9YomMh8u
kl/cuFmbfmc8AhHigJoapIw+G55orAMjn3UfcEv9Y0X/IrxgvcgcLj7GlOa8zHw4nQ442cF7GNVP
1/ya2lktH7TyFJNQRgYwU2ZhFHataZ4DMuFGoOw0X1mmfNQDAn0BX1+U+IpOaOBoL62AAIGhbASF
MwEhT3FTw1sCPQthXohOIk54n251z1z48BYtLH0wJi4jC224z9tRTc5G9qeVvMJ9cZ+z/oSevja4
fKWDsNchk5so7xP5x+gDopCsBS9uJPwuehBvy3hD0zo1SJTE9YXae6mjUfIyIn8AIc10ElNZDem3
EUgA+7YCiQT0C+2kiWye8aZuVzr3qvhAXEJUXg4Ag7y2hH7Z/mn6g6SHAQnE11xTvyoB14O0tjJc
9fECqV9H6Sog/Qe7it8mH0/1wYBwC4lHoUWaVRTvML1b+aHr54nCt7LyaWQAQ0nWI0USxTua0oYa
PnlzXgGXqdyn2mvSCxTyh9qsLPRyDZyKDr2vgi0RrGvt3NH/objE7bzYYy0in88JS7aGqL2RHtrh
HyyjhkKV4Xrm0jAPkJcVNGwCik1jEF+/Ed6iMhBah5jsuVmiMDBid7yaixByirXifpBCvYK32prh
MJdg/nKHJTAGcdFT4o9i39ahkBhA6HMoTYorDhcumFOKTZ9tQ/8mA+qLHwa6Zvut8yH43dekX0Pz
LMp/fUcB1CS/a+6hT5bGymufAm5i80m4IqoI5qYl0wsnnroL++WOtHbLXpq9a47CYGowVFMCtMdW
eKt0oWhTtMIr7tCW7632Fwncc0rQgAOk78isZa5B8DlVznSF0BjhO3HEZsCEyCX075iI9yeJJgr8
kJxTohHOM/UsCouqWRemDaVMyB6teW3if8ZIoZL4ahBAW1pziFTBuuMYKzK7BUUXUVwgshLLD+51
Zd9bi+OW9xTDBQ99i00lAwo69vrVr0BBuGG8zNu7Ju0KzHuNfilX54gFN7QGhBvrExyMlSLt6vGP
BGotnDIiGdbwraorPnt/+hYJYaF4ecRCZW0Zf6xBGnxlTLTA+MF/Cuh7dfmD7TDCtdbVS9lueCCz
6DQkz6lx/ei7NOaefq9jCNmhS3Q8TN+1ypt2nHeTtOozLrUJ11L/Ekmmy5cMwDQ5ruEfeXRx2ALO
kGVWTlRnYJXkfiT/VOICTuJO431DckPuL5+hmoE5uo+dwk66gTe0DwjQAfjy40MIeC85pf45tq6V
dcljOm0l3QDo9zRpoDi9MiWfe/6+K90+3mZIJxbxyH0IBqygeLFsjK1g7iAbtnGP287FAyqA5k3u
t7OSCkI/HAIj3oxYGC0ao1TuTDT84CQFKIP+RfI9KoNkL8h9V9+teNZpdmvBqTDefNfk8JEBTxed
UERl4UDpw5IHK3AmcCQy98dAtud10sknnXyxNzPjmx6uWooD4nQsKp2E6WsonMzYFOHN4nKfGmCC
y6k0C1m1LeMJ1Wswtxl1RDGA4XsZapJihOZmmbfPlXMWF9DRYNsqAAAA8jZgTsk+oXTXtGMa/ndo
rM3jFi1WeGjCKmOFakQ8BRoKN8naS607+ONMDc89YNP+UuIGNgeiYIY+HzJux9rQpQqNkxfasbGW
idOogFh3nIU5pUMcrSI7Zjj4cqXtPGpun+v8jBWpMHqNGnAmZZW3TtCgH2u/UbaLLcfsndBwYM36
qHmidImFuQjZYEgvXMzjdagMOCy5U32wZcal0Y8mIm35jM3lIK1GLm7xSSbTwIYozX1L5mFE+rSc
unz0/lmX5o2OACeQVsbfcfllMxDDnz31oEElp4mvsC5G89+HAN0Wiw99RWPIxWZHGraxOVqu4RIg
jZel4uYISwOTPNTCWdqWhHhwaRHy5S9L2kygmzgAIqDWD3AphkYq3c9nYT3yhj6qzVMSzvDdstHJ
J5avdm5gX2bIcaLAkpSd8uCYmFsNTttAm2/g0m9dO1oygr0Hy0DtlkkE2mU4kiuxAwJDWfxIqbtk
fx9NqRB36XhXafLA/1nIA6ADruxJ+LncKd/hBBIVU/NjjYoZCARR3l5ypZ+ugcNol1VwqiyCLy4k
IFDbUnxodb4eHi+fdheNbhqOtp+dMzgbNL3M+qlm97h8eMS6veMI/sjTUMND4FlcLxZpV5WhtENi
b6eewCYR/N6uJuJmPOVNw99wXQsU3MSDFxI1xkTgG+gBsDWxCTMF5FatXONyNfIhJjlXYvCj9Mnt
EyQG9EpXcmEFlCi8wB7ICcXity8dg6G39R5MXgEVNoe14yTaGSH803Qrok0bHYYYXPV3JqxLAsyp
+MMVtES+GoKCij2GOvFMhhv8jfQcp6cUj1ac0z+ziYdB3qfeDjG0+1IZdVH04EYa3bVLNjFjJwYD
n1yXubn+K+jHlmSjyAbN/SklxOI6WGvSeVL23KHQdadROCYJf5aDEWyp8Dc0DBY8fRXJT+b4FrZe
sCbLrVtfWmhrxcsbXx5Xgpgr0D6yeKitYzI+9AD2H8Q1fO8O9zf5eETSNftkoFdCtmcxT62vMvsV
wXQKBPDgJxntoqsPE01ho10V8R/G6BivKNrOS5bxInQa7ZoLT3lcDkjA3FaDg7fLqlPNNzj1LoPv
Nv2bvU1iNB0a7jshUeXfRGWV1eBX7QHoIa+sTv0U9bmBsv8nhVRvyJ77LAzDO/iPtPPajZtpuvUV
EWAOp5NHOcv2CWFbFnPOvPr90Bv/51GLGMJ+DfhIwBSrurq6u8JaMTwlzk+T49OkgTl7LNJ3V/av
fct4Nd144F3LFaMoylXNQPE3Xre0ohnZW5rtkeTQYonrQIslbxogxBJAiPY5RV/QmfM9qLcDQGwM
MXE1UI6Vfoj6n/F4m9WvXfPLfG+tvftCK50E6IvHMMIGFhuwqXztJ4h6e7KaowRE1YvhFcCPMiux
MbIHXg+KdOwA66CD233uXqcr8sTkTuvSvnSu6fHtKDMwqUN99qUuqQCS6IdvUGbud2NXl51O4Wfn
uDQDqYxED2QadiknXLeu8zetl8j+MEAAxMN2BKRdu3fqZ5fBandtZ7ejRyh+AO5f++XD4uVuw+wB
sDWDVJVNHrWpjxK8W7Rnxa8dTQo0Qlch/a3Uwi6GCT2rAiTygq+2KIp0F6C/D8Y1X+C2b4y7N9bR
pwXIX3OkueZlR1eX/6Ox2BK3BjXoBpzTx1F/MrMtbbmtzEPiFrQOYHhGMi3D1x4ss7eCRFcQPGod
25aGfm7Em3EA92iv9ofOhc4BmLV1Q6NmviVzQPW6GHeMVJGG1OMnibdPYl0oxb2dMPU6VVHg29lN
cLkuiG1cbx7KigZPi0jF3Ui6cMMHmFQMsmYx4UnZmVySaYce7xw2fFG81clT6FwPNmg094V+SMcd
GLBxc5l2bwyPEsSBlDICrh7Xsv3UAlkCUVADicm1Cto6kWcabXotADQ1r8cW4JgfZg7F9p5m3pDw
RGWUZjAmxeDoGpwrUBdM/8DYTjPl8Q9gOKdMW2UwfDHMkCBhbwAlp2c3bbePwxtGHCIXFKt1Gt44
vEwyxjjojtLI4O26/iFgP7r9gVav9Ifl7bPkDsAiQ4MNAXaZO7BkUoYaLRizFXDH1Qguz9w6WjCL
KD0jVv57Gx/rIaX5BRKe8nqQ+KxiXRo3hj/BjTkQepkuIxq0OeVrlUH8lt4Df62+Br84Y5lzU4Jf
dsKc66UBwpq6yxieAHiJ9GdHSfyLmfO1LjR+69B4HZWN1T0VzUWv07O6YnWcbFu9MWAEMyYgarl2
2dJES7OLvS5+8GSmf9LKv3Jdj6sX3VT2nQ2U9Z7hCuN305y394ZhpeSPHV1/IOdymIbbNvueg5xp
vBILi/K6t6a3GvdBslpvrvaLUXMJz82aZ02Xuf0scM6qs5y9NtUOx9KoddsCfzMvyb6Ed5aX+oqe
2l35pT7edlvOC3MPktXGYnxq1X2pL9B9n7+j89p51pXVAUIOZXue63SGShpcoD+fInDT+gGXWc12
wbSoAciWvsThN6YdlAFwYGeBV3yeB9fRHUMxbVmWFUGWrpeqF5oTCzM4CCvmSSiXBuS8ySxd+nd4
yQ3UDtwA7tr3APCdJyb0zis7yx178gETEfUJ2W9bKaWjaXyAZ8ffYtptrY5WeVtZEKNMNOwie6wu
G6rhmLJiKIpAu0urvFYp4e/1Bd2ZBkTOzYPdrGjRvw1+nNdpjtr6VJZAv1vw5Gx6CVlOEm7M4kAV
rwHSytMvo0gGwyFfoNJWJuc8p5zApZ2VUJ9mCQIpzGuH8i25oLa+1n/Km3Db79Pn8+rNOo0u26Zj
GJah6bZgS10GwseVIAdX78srin/HW2C5r5kFY0Z3rd6RNz2moLfceLfSwjadFPms6B/JgmWdcmTa
bXJX+A/zY/zuXTH79xLuravzKqoTmfA5QYJFUycKXPqayQqA8PKYvezGPS0zK9KwK/ONCbUH/wfk
PzdeujJv1NdmaUHnQoCuGrZl6LpuwOTM553sisqSSuAmWNDr7KG+tSmcrZRdQcvSGkuvw2/Z3XAJ
RJ2zSV7PKz6/tieSJ1c7kWw4fub4kyvVX2xjdSsxrbs3GatZZT9t+oF35SrYVJfBD9gMoAo7Lkif
deQT6UI4CiTqXX6K9OIFtCXvcMsgQvzSbfILwNd2S2aeiz26plo68FeqChn3R13dwooK1WWRbe8L
TB5ZcVsU+/MaTeHrkx+diBDCW9KYdlZ5ARljSnrtM5MO539fXdJh+vvJeg2ZolauOu2IHTMctAX/
ZNmS7LK9Cr57Dk2gTB2Adbam5MCzv4O+hC6ZV3JkGRlb8yeQDPaX70sc5/NaO6ZC6HZsyxZ2T+lX
UjgG051FuqPDOzX/gYTekG2NU1IxTcUUft9W5HGsW1pp5dK96nLaJT0YRiHkPW/cOdueiLGmM+XE
tmHct1rEvzVpArO6zeyDEixo8vuAFR3kVIaw00n2GoniI4MO/alfBYIADehXeCglMDH08qYB+9RD
1WRUrgvP2Jd+v0l09eK/qSps+7AwfVtOp+Zk7QUqvqZ4SrSFzT3nFIZim7ppabaiGoKnBpUf+DVA
ohQRaTgOH4zq23kd5q5wBpc3ahmaRtFSOJYqQ67AqoWGPqGXiflfbr/AeVAQOS9m1isIGCZxSlEM
WYgapRM0wMDB8gDICExVAIH03f1/EyFEjTbVk16diCT8CKTqr6O6B+v7vIjZ1TjRQlgNqxgrq7Ph
gfelH1F2GwwLgWnJStNineydUrGbKp9UKGESBmTYzr4FlrU6r4Q62frT7jnRQlhy0I58zzSQwiy/
spEeui28M3TZbeqDdslY7411KJ6rX+6uuCsfuisaRmOGSNfxf1wv4VrSVLpSK/pkTH/v0eFXGS/J
+OO8rksGFWIeRQtbsjJUraTXyHiUi/tRWlizBZ/4fYc+WbMsi7ohLBEhDXc+c1dt/vAPOvDYsGRD
Vk3DEpZrkJsIqAq6FhNlIhbNk3fZvTwvYj6gnsgQ1qLV4DaTaZpbm/fJ9+LGuxkPTGtvmh2FHcBw
v8uHBYGzVjsRKCxMFBu2p05KUftzVuAjHe7aS0Dj7rT9s7ORr5YO18lIn3ze0GTZ1C1Td3Qh/shx
E9cpFLIUvb+U3V0/XBs0tDTPibag2azHnQgSolBjJ2pWeghS471P6bmnS6yqFuLQ7MPMMExdV3Vi
qSYL5gvjxDDbBCnufXhr0XJNquKCcWV1q725C/43u1R/ZIkObtoR/ToBshobZrIbK/yXDWTB6qNq
Ck9qXdClq6tubFxSPmp62XXMMgQ/zzvb7JL8EWAINxJDawYn8TlDJfkukB6K/Fa1FmLZrI1szdFk
VVf4P33CSRCIncJVnXrqcfC/F+o7w5h/r4JpOrbqGLzjeNx8/H25j6NSbkGcnQaTm/7gMe02yAsL
PRla3COnQgTXlaWwBIUNIX5V51etSptRVKcAHQ7lTwJTyvx6M/GjlvZUfetX/6AiaSQTv5Yt+/fj
8sSEslK6UaMSEaomOJSATzB6WDpfzguZzVhxlfqfFPWjIccx0K3RRIrHvd4HC5X2tJWxeUxW9n30
3diNO1r+bpob+oq26Uv67k/tjEAwr2Q6PlbRMVy4Qs45jmmZFukVjaSemBXQ4hjsWm0KF0BbDjut
XXDMOd8//X37o75O6oC01vP7VcJYILndlDqBxmzTgl2VOd+xSYVZ3Mt1wxIcVLeVFOw25KSq8ipb
/U4dn8s62Kq6CugCDck0w/YgD1tA7PgRtJyadGPEPTzjycEBS16F8lg3SZ/SVgJSOOxMzHyMT+e/
ctYYJx8pOHjdZs3YTMZw3O85swUj5bAM4rrzUiaTftpGJ1KEWJDUPvkAEtVrX6vI+tMprr1lDW3C
RzU7eEybnRc360En4oQ7o1V7cepMSpXKQ5ffRkt3g3mjaSypDlgeD9OPHsRwAchzck3ogddIO0CK
AOpesD6vhDJ95Wej/ZEi+OlgZnqvhhiNbivI2kCOv2E6cQujxsa8BQR4k74HT82jvXSQzlvvj1zh
8GlHy5fyabFotA1u6juVnsmLcPUGjdNG2jDQuo4W1mtBU0c4jRylc5s8Q2INfSWzhUrxCvQf9fsl
k8774f9Uc6YtexJQ3c6lC9zBMeLjeKVdahta/m+cdb5l0Oan/FNdMTN4MOjNfBjvzq/mglEdIci6
DlSvhYrL+EF+oGJ52UbS/ryIBa8Us1BxCiBf5mBFEwbJbKAWl6mrrmx2/02MEDGsWg602sWGE7GS
3T34YB3AnHReyJK5hIAxSp3TFCbmGqt4a40lNFQLmVllyVxCkAirTq9kEz2iF+dKv4elfecetevu
a33p7oCaeRhWS06wJFKIGzy7Sk2vWCGJ3TzKb/AMrjqtXNhNs3cW25JlLkWmon6KTo0Z9EbcYLsv
3U2xjq6iOxh51sHr+SWaPvZTeIIuUTd01XG4onzcS0DkhkmvI6YYPW4mUPruBrhw/G/GYC9oNGs3
Z0rS6bJmy+JVUmXKIXIhY1978nXIKIfMYAiwjef1mY+3VO0US7N4EP3OaJ8EB00N+tosmCY0r8l2
Wt7GuQ135j64T1+Nawtgnz3XHWUb7KzNeclz4Q8kHHKcJI9NwxEC7qBrfqbWPWew1T8aRXq0cu+y
oRWiCBh8Oy9rbmNZVCV1RdFVxRKTTp2UdGqpoGTTB0axk7u0YGg2mCjY/0GQpToyBUhVBkflo3tU
vZr3uqNBZjPcpPZXGp3P//6cT1gnvy9sXyMPNa2LdLJnvXzMEhp2s/AmHuUFNZbECFtW68zWDkbE
KLVXXkgNTUpyCNZEbCfJghvMLI2lAvLKqtgmFRvBYnXAUAwFSwLSAD5tCg+JaS6E1RltEGGZtiNr
7FsxNGSSIhWlxqLE2dcuvKuzF0V6/+t1+SBCuLVIGtdhHoVA92hXEGd0NCqaCzt17sViaTLfr1sk
gQ1NsFTet0kkhwbpHzIx8Vt+FTwMF0/SOr7sD8auvKQf+oLe4Vt1ld54O+nyHuyD1VKFa265Tj9C
cMC4cEajmj7CVr4yXcFI4cJiqTO3lQ9qCr7XDU5lFRESjBWAYVuKpEdaprftFRzO9Gaqq2o/bFfl
kc7zNVWnIwTC9KSQnbryNvCXRytzYc99UtkgQCkKSQlTkXVLTLG0UJ9oWVkz8jOamw7ChxQWg/Pu
80nn3yLwbMuA5kC2haWNwXd1TJoo4T9UQHeo97oB0hhdvtBjbXtFemYHLV0/59X6I1NcyTqAHCBB
rQ5cvhASZ/XreaU+HZW/laKapBmk+jkxP8bC1MzdoJfopAmLe/DgaS90d3QvZozLnBf0aX9PglTe
zY5B4oi61kdBUq8B12RivbTaTvgn2csovZ0XMRnjw7EviJiMeXJKmr1eGUqACNNZx+YVHFmrND4G
f50JF8QIJhtqfQi7jDWR4yNjDpp237ThgrU+XZQmGYaqmxoDgoYiFsfjRGorCAJZd8bj6BZcgzK0
Bfpp5S7s5M99FUjiJkbIsigP82T8aLQoMM048xV6/69htX4YboL98FM6escEac3CLlXm/PlEmiY8
p6zMyWVfkpnhuPL34VV+5e+Ca/tK3nn7cU/hb18v+PesQI00pUwizvp0gVFoIs1sE/UG9zELWKzH
8z53/vdNWVAINk6nVxp+nzJw219l5cKBMr8+/1OAxp6P62NLo9W57aTA/bgZbmK6Md7K7bBzX/1v
0k7anFdnbpfieQzXy4x/f6o6K5aqtqNW8I7mpQqKNZAFZsYclecxx/WfRImV5x5iRV9q8xzw459K
e5eGr1K04G5zEftEG0uwnRorgTX4aDPSz8f4S9ZfwmDfRN+y/iof/sHTVBJkdATYNni0wkaC8r1M
omIaoqlBNhsSpeZ1SKPCeavNxTiVh4ZsIISHlKDS0CRV7EznXDORcbBv/GgXg0g4Vt32vKQ5V7Bs
7siOpTvOp0R/Avwd/cw0aBZefWHFoNfF2ldr9BfWaO4AIh9myIbhqDykBIUC19MYJySf4lvPNb2z
fvmq6z+NAZhy9+28RnO2QyGeUIYu8/wUREV5psAogTvUsJiN2veOcVcpuI6YAzovSJl+STyJTiWp
Hzetw1UhHmnOX0Py98VXdBLSlQG56nBl5VC4MDbSNd5FxPS4nzc3lg5G1fkvmFs8KveQAlGi0XVz
+vvJUWiHOTclHat2A/QkibuphvjNl9uFTMW8GJ4Ehm6CSCwmrRrXlYZOwucz+zEcHptwP4KW+A+q
TGeUomuGQ9rgoyoqQ8lONOLxKvgiE0eKAwBqUr+flzLrGxwPiqWQ/TbFA7f2nUH1daREhvGriR14
4ctNFQZgB/oLR+6sx5+IEpwDPIIxaxquKbXny6tCZexXaS8Y7bsJLeXWBqbgv6km3Lx8gqChS8iz
muLactqbTo9XsQrWabi0VnOnoX2i2vT3E7cDPlcfGnuy4nCsWxgIXs6rMvv7jmVxhTBljerXx9+H
qQSiiBQ6vBDy6AA+CoBTzkuY37p/RIjHkleHsdrFWIuhILj7oMNaBc/ynQGH3la6olP+vLzZHXQi
TvBuxzfdABok3i3Gl0a7qKB6Hf8lkhPF/89qluBwkWu0YIpNKo1HmAXi6kFu/jaHzC3yVITgY4nB
9LoRoIbFYLYKJUmnLhhqbulJ6fH0IrCSahOWnnrHYKU5EjTnkExAIwuuNbcrHWq2pg2Tl6M5U4A4
cV3Pq/pB7bmZWoAQeaAOQdXMNDXDZuFjoi25mTqrzom46XNOxDVjrYGajLhh32+0V7opniwZqrKN
cmnfMZVhPbTbZ8YNQMdnhOUgXdLDnUKE/kN7+msHRGHNxjscmbKRcFIUtq1HXksIT4Esr3ym/xR/
/BmCfbaws2Y01sjskUwklnOtEDxd8uMhLaabS5rkh5DBZR806n/Q5USE4OhuV1up1CFCS79Kxr0F
PFO2cB+fOSc+aCE4uio5gZ/Q9gUB2YRn8pxG1z3jTjoNEed1mfHHD4Imc544yGgXmQeAEi8lrXxS
mBCys6Rk6ru9z2Bng7dxYXlmAtEHeYIfJK4W1umUaYi1t85982i+6BduC0seIGwxK69Dwy5QCSSs
QwLxheKo1/9iNctk/IFzSBW7r6ATUMJ8ikOqvTGD1zL9RtMas6xf6vDneUnzyvyRJCQTSzVoPVkn
qJbO97z+nkbb878/vx5/fl+Id0rRmiaTutwSHP87t6yDnKSvdW7szouZeSKx7P8TY4vv18Qp4sZC
TAXatWRDznjdKdJaL0C4vSj0/Xlpc+//D+KEIBCUZk+/OF7We1v7GGxl2M0PQNscG2gaQK+4lZ56
Yw0u7nm5s4ulKuT6FQMsD7GMIY9BXlPiJDBAu2XmzTHUg4X1Oi/iUyLA1L3QCppJM+3dLMHEXuxU
mPWI/ynxKRPQZzZw6j0S6uA5a26D7tJuF47x2aBzIkIIoNApdJKr4g19+6q4LmQa97bF5J/zuNhH
Nq+NTqJf0bjXi9nUzIyiSi07jgMqjW0POhYwmr32+i8L/0eKEHIg5NDdSiMepPbRse7rYiGkzV0X
NUX9I2Cy6EmYdltmwxP64NZyPxwGBjZtGELINNDRLvtb1XqS/Fc43sCV/G+KCeEn4LUCtS6K5e73
vgchcMGdZ+PCiV5i+ImbsJImvdz6ucy/VNKdDZDZuGviamNDRnhem9lT9Y80sctCsk1J9X206Ypy
rUqPmfIokXqyrYXjYUmOEH7sMojIqUxOB2KiB4Zv/81RmegC7+C8QgveLfZUOIXnOKRkSEUDWGwW
ADv4CFu6Us1uV403PqVMhcNu+ooT5+tlNzC86a0S5tc949j9z0C50p37sbn/B3VOBAnbSIYYQBsG
Qk+cPQWQwHVXdrmwNLPx80SEsJGkEAaafLq72eO1X797/5C159f/2ErYMGXn8KpwsJXKmKIcefBW
H4L213k7zfrXiRBh19RtlabFlKtQOmOTaskaNqJuAtBfCGsLcsRTWxlyabCn9fD9h9wFNRvcn+Ai
CG7Pq7OwJuKVvQvNGn45bDa0z5Aigq2wsOjqdKAIibLTVRFHkiGkK+LfyR2gBxyAz1fG7Tf1LmQc
ULkpNuGrfKxAPl7pm+rq2atXYDIVl0sDlwu7yBau9F0TpNk43eRCIGhThcmGcFtmV7lxuRwXPreC
GyTe/niIPZn8ZMsWw+gn2fQWtxkYH5k6l5Vxo7bZsRraTeRFO9MJmPpPdskQfz+/movGFsKF72ap
Ev5OPO2UK2XnAq2+U7fdOwPw3cY8jvvsyr0saaSVd/fej+ri5bz82Zh4oroQROpaMeOxQnUrbW4q
I6ej0zfuRw2cyv8mSAglqu4VcTEtKFgJmfsOHFynf/tvIoRo0uuBE9aTLqC+tsUF7LugTpwXsbT5
hFiiuFRTu5w9Xpr7bGIIzBfM9HtY7MzmE0/dQbPyzBlRIryq1tleeQgo5vd3lHvKceNdDzvbWINk
u3MfwldAC1fdQb1p1s7mWdsnm2SpErngHmIuWats6LQl9B2z21x5dt2Lsfn6LybVLWeqNvAaEBzD
ClslIfWKB3qAOVp7P1yIZ/Nr9keA4BbAbXldayOgabtvbgSCSGqnC34xG66ozcmqYzEYagh3mKI0
SjXRuFoAvbp29fsBIEatP/rhUXY25+01f7ul0qTT9KM4NJ59jFYgU1VJnwxkJx+qF+CR4AMOroo7
ifHbO/0GRtnz8mbNdyJuOi1OguMgg12rWKgmye/6cJEDnHRewOdGuin8nkgQYr1taKndQem8lg72
/bCFc+5Cg1DsNf9WrpRjuA8vojtoeBaWbNa1T6ROep/o1Rt1WgQ5UpvwAkzsMYESeb+g2fRQ/7SZ
mTdTyKw5YGtM33AiIwPcw68lOgbq4kmJtqr9WoHP5O2b9smDdaz6AnvZeZGzq3UiUYjnZaNKkSah
VVwk2pWvWcWE57IEnrEkRdizaVUWTTiiV9RaN4kpXSu2s+AVs8tzooiwa6MCWgq7QkSggph6NxZQ
si88rOfK+LQm/VkeIZozdwzymYOMGLYh079pAeqW9jAu2sElhI2Je9mSlg82avkvOVELTBCIrGkg
lQX7xabeA1dHorlwGYy/0uDb9BdyorMR6USEYL8Elr+692hRkFNvlSQ/7FoBEn4akGnDBW0mn/rk
5SeiBDOWfuAaoJKRoFBe0uBrO3zLkqOX/ItnWybzm9bUjGoKNusrl3ayabEmNgXV+BFJ/3JOnAgQ
LNbYYQC1HQJq+0dkP0Oec35rTmYQzUQaR2MSncOOwunHYMDgnuTbHoE0GpNwX3WQTxejGm3Bkasu
fL0KwEj2Abyyhq813bD789Jn9pOpTXVUFt6hSUGQLnlDW2oTZJquqv2q7jinyhbKs9wF1umvRWmq
ojHqMkGIfGrlzVW/jJIMuG7X/GJZ91L4WmYL1+YZbeh+ZmyTxmvaoxTB5WozHmzL07hNQv7RQMtX
dFCXkpA9r8lMnKNzRKVob1EW+jSSVRmWKgW2Ea9rCSIei27ode/m0YJjzCjzQcr0FSenxCgnfZya
SOnd4q4Ks+tQ6u4lc2lgeE4ZlkVXSSzT5W8JHmC2YxWqvRWvk6DZMV/2GpfGwg187ig3VYCwdNqF
DZvBuI+qOMNoJEEP2H0PTql1YSmbQFbuY+dx7H/l4zfX+5arQJ99Je2yjvXHpvoa+9tiqeF3zqCq
blk2lTPygGJntBWYiaHDkLRuvRbo+sorwXQZgOyOKsNYcPY5qzLQYE/VSR2QJ0HjwBtVr5bTZM2I
y6qzvxvDwsadia4MKdMTzyWCNlqxa4TMhaUXUg45tLeusgtjeLcBddOkX+dd/TcQlRCePsgRbg5J
IRnO6CBniC7AYdTgrofgLf/uxddqtdPGn4F7BBQM5Ly4ayBXgCl4XxjHtm7//uQH4oL2GFqPbLa2
4KdtqxZVWzDx4sCAZNleCpdxrm9Ds/oHy6o2fqoB3MHlXVg6V5WLWJITkP6Lt04FPTj7rtbuSg+f
zpt2JvCbp3KEG3SsGRKUosixTDhS/YNWgepor0K4t4LsJgens96elzi/D09UE2xoul6YVVO075II
0DHbbZ1rN0j6770jebd+YEFB4wWOKu+MtoOHQ891DzKYMDdJkUPXxJc5GZSSVqt5xp1cZqWxcfuo
hIBR8RejxvQ1n13PksFnIaKDhPcxakReqquDhevFVJzk8SkvHq3ozixvzfyCejFv7abZKv2T3+6V
fwnxNBfpHFQW3UyWcJIobiKVmlIxLTlRhxUB/CwjNlq4jf2u2IsqMtluAUTP5LQmNsmMQ9gyRO8l
cCOC8+keYeVbA9C9/alsPFpamntvq11YtL7FE1t2eBEe4azfJgfIHY795bClVX/VbB/Vq+IRmMuF
HTfnoCcfJ7bX5KlneWTHmTEDb7TQHhvnyEfK0i63Vx1sUfrCyOhcfD6VJ2y8DugUR5qMAYG6oq78
vDVfpLLyHho1TpbmYj8FaFpTVEOhTUUGD4s380fnUip5tFRGZNZBWBvrWIaaSQZIc2HDfZJisKp/
1lds58kTulmTyYTmPdQqyiVo45sWosFVtht26Y27lTfv50UuSRS2uFXZZhhEk8TqYTTgcXs4//vq
zOP1g0rTB5xcS3QjM/OqQ4D1+AVOyiOp0G/q2r+9UtYT1sgUylb6Fby2W2/hqj9Xkf4genKgE9HG
6JQVPXhsynfrafzS3v7ogYODRf7iLtn362gp6zZvy6lJmJZ03RJPArXS3chtOHI0KG+N9E5ZAqCZ
3g6ftj9PTdm0VYtrkeCEYQ20XVRyIwEWYucYR10CKPlnLn+TjWcTxJvzSzeX0KZb0nF0ZgjoN/2U
Pe+ruPIn35A7dRNqwSv4rZvULva16qzbAu5zy2uhvQh3aRscF4RPu/eTriqBnDumwZynsHhRLNdK
qSGcJIG300LzUdEohHUu7cpj7gAkHlnFzonM/ktZtI+J0phbZQAp+fx3fFpTur55W5u02ClU/h3h
M7IxrRu1YUrStopVLF9X5tLs0aebmSBBuDEZWZukoT7NYSpvVvUaG6CPl0+N9fW8Ip+ipSBG8J1+
HM2smzBFgtrcuEzq6EW6l5KlQ2BJjPD8lUOTJ2iCmCS7G91Nn71o7V+7xm9VuGkxqeUwrzUdRCf7
WqcfsZI8LFZYm/FK35qb5Er6ZVx0T82lvz9vtum3Prjhb1k0QU+wbDQQCrI6W6Oa044AkupvVrBL
wnUb0nWUfjWiI/TIerrw9pm33//k6VM4PdFN0UKu6SXy6jrdmj1dglyVlWTJ6T4nrT7qJaZ/oz6A
861AjnpRtuunCoKHtxJWwT1wffDgQae4EI2XFFM/KgZTgNJkKY5hdZe1fvCjC29c6NhYEiGcZYAO
6ECMIUKFyZbc0XDp/XViVDCbcJrxJhx7L5GBIYDNHBjqLlxq1vsU4ycJ03S7wswjk3uCA5ilH1oE
I5SA00GpXtO8XiUQnAKWHcM1SPfqeQefDT+6bRtTaoIshXCLMqwqzqsUebwe12m5Vdp+PRRP4VKB
ZnZxTuQI619HQ5CO5WS5hKlYqId10Otfz+sy79UnQgQPSMNQUpqJSD7SeFVeOvVNYD1rA40T+zK8
ULydXP+SSJPZC543i+TH7DQz7lzM7U+wBG6XmErj4noNPazXKUgVL66TS5uwt6G6GVPDO/RaCGt6
VpcXvQHtkcTpuum8IdwNfals7Rp8Wrszw8uR/n0ajKAudzWV7FcVSxtvTLzreFB6hkUdWO+UEKz6
KEkWgt2ML1gT5CljJfiCKkJQ6iUISK6pska5rdIC6zMt2kHxYsK4Td9TtJTy/fzAnJz9ZJxeOC26
MlcG1WJs+yF26A9Qt+7XalXDmHip3cNPtlUfCEiHfwHEOJUqxPSs93MYv5iuT0hqy+qujB6rpXak
2XvDH81+X4tP4ngb+5GsFshIlX5VgvluLD0GZzfUiQRh4/o+X59MWkRA9ff5Qe1BIjMW2kSWhAi7
1oyBch9tFsi0Hy175zrX5rg5v2lnnM60bFK9pqUS78QblufJRiHnYLf26a3RvkvuHZRHnXo4L2Uu
rPI+B8qD8CA7vyPHyXooUd/5YBuBuQv1hhHnWwLwpg8vreTr4F7X7st5cZ/zYHg20GkyiUNSAqZ4
b0j1yB+DDHiz7t7Z6fvsYTzA56kf6+3VsIGSLl9dleumWksLkWjO70jOs4FJ0HNhFa55rimloURy
eW1k/fdgKH6atbdgyuknxCsR7w9KxyRadIAVPp7kZRGXQT4CYeMr8OKNlwm0WjB+Fs4Pn6vDeTvO
yiIYQSWjkhgVS59SbqRqDnzSmlLXQQ6ltd/Qi9mCAh0omwieu/PiZq1HNZeeO3I4AFZ8VC1r29I1
5JZLSuOsSnkXQFl5XsLchuJ8mOgKGHjTfx8kJ36YaUU11mXFewKC8gpaz8KX9/GY7c6Lmbu2AubB
uKrM2Btj+R8ViXIr8V0DwJVM9+79srph4mqrGBBpMJW47SrvOITVWpa1hfWaVc8mTQk2D0UiMc0M
wF1IhY2r+aj97N2VNN7H6sIhNS9iQsxhFxuMl35UrfdHLQ00jlo5tXeqFm68Tt+O1bCwUHNhaRqQ
/T8x099PFkrWYjuzpvsKI0urSmNgPtmF3oMxLrjckhxhw2pNwJSYzUVcL7RV1EMhmX9jNmndGv9R
IeGsbQPfzvsBu9l+vQmkx1F+UMiJttHLedebVciZnsxUGuC0EvZQl2ZtKuVEPh9y7fbaCy5hj/SW
hnXmdqpDGZT6DLkBZkg/Ls+gt3nsSYAzJUW81iCdWxxiX5IgHH2tNoahmyBBMpN72XUPWrcU3ZZE
CNfVrqrjsUmmcGMDAN3fFsNCTX3u1KNIbFiOriuEG2EtInmgzF2yHTNYwPzkORm+lMPtVyO56Rd2
5dyqn0gSny1qmHhmPmUx+rFeu/aLY90AlgSP9EJ5fW73n8oR1j3MmkE2RuTIVhHsZWmA0caCoisa
uoWNObs4f2xnCOvftzpVpenBCtAE2dGJSuj+/E5Z0kVY/qDxw8yV0GUorwIeLDSul39d9+Mecmqv
ScuTMCZJTW+GEw8TL2M4biH/M3/UcF+bC7oseJqYrmvNzLHKDjmgy627MdhY9GK7gQ5E5SZL6nUH
g+95681cDWjoZ+SInLxDK4dgPTXJ7aq0OOJ819xJ+e3QXkuqtTUdd+VqC1mZGe2Q5TgO/6e4JgRp
18i63nGRpUN52zHIW8H7bpVMtvgWSHThLomXLnIzGwosWhOCcvYuI/jCMWe2jZIEKueCDCCmjYb2
qy9/M4KFfTvjgx/ETJ9x4h/+oLOjTMS4cnhR6dFNrRfvQ7ZUSlzSRjBgZgaa6zeICTJzL0f9NuxW
cGRdl420cAOZdQvgiKaiLyjN4lJJgYnHT+c2vRCvOozNfvPuQFPrN/dDarz8gw+eCBPOVEmXOqOo
eTAP0KE5xeNqpYFkG9Z//wqzKDyB1EHTBRcSwXpBaNl1DGjQOkykbaf3lxZsG3Ee/W1BjaaOUzGC
NgZ8mFIhIya3ALe/VsxLGL3PG2zWD6aKMmgq7FyxeyRKzCi2LaaokkZjrmEbOo89j/ChWjj4ZoI3
QGE0begkbWlwFY4JBXSTmIFw0qgjTMXmIfTqfwk/gIBPmHaYTRxH9TjsBrDzOR5KY+Wa66i69euH
AXq1pXz3nM3o2KCsxBNI/VSG8bxelTy4xuHmTt87y4gobpcHj/aUlRMs4ZvPGY5aD6Q32G3qN/gY
D8LO5N2ae/HabBhVV5Oh3wy2b2z/3g1OpUwqn0Sd2vPiKIxQaSpI5I1+lbbO0UsZpAqWBsfnFFLp
uaL7inrBp9dqFfdxnUfkN82yfLSsYFMO5sN5beZiKKhKWO3/QygKJ1HBYzHOAjIxXg85vLQNwwvS
ev9NhnCO+1IyukOPGqm0G3t1NZjVqvV+/b2Q0/yfEAAkCC76OAf6b7SUft/Jo71rFVne+/qgbv5B
FOxVE66qzTYSNmhlBZXluNhsaK5GCtypvZEWcQl+b3MhVQF6hGkpJqK4BAve3KrSSLcJCllyc6NJ
Jm8Sa0PD0D5t1f9H2pftRq5jy36RAEnU+EpJOdmZnl22X4Ry1S7Ns6jp60+ocE5ZSesmYV+gd6Mb
G3DkIpcWyTVEzAz+myoAX0qg7pgWHoqqErEFrXkGmd+oaJc08BjiPKNlaZSmxhzuButgg087JbKb
h6MgqopgOOfAL4j8pjHxOXXxUZsIhS7i1ugM7/KerQWipTXcamqky/uphjWGPD5C3vwxbswd1A9P
UqWJmqrnlfm0c4uV4yJEhm5NbYpgUtWYMS2I+aaXxbWiBxt1RP1N96/wlnWkiBwNMoDIQ97V1nA/
VObDZZvXwgcxZA2cNGjg/NQEGA3QPs0ZPKhpCNXTOxPtVpcRVld1gcBZGiBl0qYYwYNOyZ8AAsaq
hOegE0WPl2FWfWQBw90hiJzJ0TAbUjOFyuOLr6q0gj70ZRTRcnERJGtzKWxSGNOHOx0SVlEuOndF
dnBP2tIaUjMfYUeSBT/80r4erOLOyGvBlWvtGrnYd4Mrw7V2SUZ7AAyq87hGjkcllU5T5d93Hdmg
AVs07yswi28AzeLCaosMeBJakLUQQr9NtA060TT2+v6AYgeNMbh+8ZNYZtqUup3g1sLketOq6S6B
Us1lF1j35w8I9fxsL4eo12UfXy66BfdxF14pAduk1eA1UF34/4PiwmtBWqzaCGu0MdjbzbjPLdlR
cgvVWUPg2LPjfopHpqbKaBQnaAbgziukUkPwDdrwh9DcqNlr1W5sGQmbWWjei0XZlFXvW6Bxa6h3
bYssOwyrTBmj8hUKOw3Vu70cMRqb39mwBRi3inLOSO5rADNasqmGuyBibpA9dbHgebGSkwbH+ccS
zr65uPSF+RD2VoIlZO11oh2neUg1qj0/uifSfaq6nSU4RFadfSZVn12dfJLsq3D491oBQNx0d1XF
9pZPBB2ZqxCQWZkp7EClyH9PaMgsUgPDUo7O/CsJojxm13zDilnzA1M+MuZW+FT+WASaLmlF6qDa
Z7t+mxK3TKvavfwprW0OBomgfwNRXBU9tOebExS21cg6UMyhqh/b0dQhZVyN26xtIYldNXSwWOHm
BfwwM0p9exn9c8wg4NW2QUeJdJWMqtk5uj2Mfo8MbupoyFNG1YAW0gMY56gu7S8Dff6wAGQTSEMR
G3VuPjnNegutVilSxh15tpKEds11Wm5kUCLHInrazxED1UzUG6G0iAa6Tx2joKEpzCCoU6eMrklw
q6m45KoOegAU45Q3guNqzQ9xuKO+CYJsHa/e8wUs7aquQE6aOkVf7CMDAt9V8nh56Vbs0fAslP+W
M9Gkyh28kPbwSaJ1+HyrZyv/WYKtanBDtXYiMBySwrmM9vk8RGofD3goFMzzRnyVZ8rrNkl9oPXj
Y2TVtDD2ciWia/y8aucg3NWrk8NAbXKk9QrjcdR+d+n7ZSNW3PrMiNkbFxFP0gY8nU0YoU81tXGY
9+jSLq9jKRCcTuurNQ8CmmC4+zSUM2qyP7AWhlTlbVgeNB+6GIIvZ92WD4h5LRe2tFMf5OMMoQ8/
AnNvJe7QvtdEcEas7QiUG9C9b0BfTefL17gJ61nVDTDEtjFeZu8qu/xyPIV+koUXGbIBiHN8ZX5q
Jhx4PhKEZXlTxG+JKPW0thcWThTTlvG2RWbofKFYWCXR35ygYr438Fyl+J1n0zc2fAkyf6yL3dA7
NqjFnA6Q00ObvqTyHY5XwSf4d/zt/M4znzp4Ds+SBzpy7Ocgw2i1fmag+aPe+G/KC5j3+9OoU+Ou
SvaWW3pt7+ojVW8mvKlHp3gsD3eXv5/P8w5onkCkxsQSxrdxpeTCmiGZpTx0eE7go9kY+zdo7plu
5flvswYBuqTo81E9kI3uQUNnoj8yNDF2B8gQUItKELmJ6U/fC5zwOG5TwYm1Eg3BNIB06cyb/Zlb
sYYYTI58MgQnWuu+S7LbIqp2oaS5Y21hAIG4ciGJhKTWDi90odoKwTGN0MitRs1Sv4FuMD6OqN/m
UXBDQmtj/6ccSRgIgv1KZxaG3lB5sHAlwMHC13OKIk2Sfm5DNFo/fjXxXxAHNQMZnRc6aXtaDHXZ
oEg9Dkd/KIcQXaNsh3nTja+Fw0CN2Lb/KH5ZgYHJGPKGJrmfvKPXWROVtVcixtkxy30JqgJ5QtPE
iT4o00ZpoS6tinJvK6EPJWbM9mhzHunTo8mPs4yQDLeTbjyBkqdSR2dKTiROv/5Rn+Go599brTdo
6sHK4/GPqpZONm00UisQpXHW3GhpDudGA+SfZTsAjJ10tBxuY5BkB4pB9fh3YogC1dp3gnS/gcFG
hPVPbNUjsaeh6dvUseJt1V8Hak9D4862TxLGlaAbfjlgrIUsiFYi9kKfBVLd/ISEUkkdpGaQvq6I
RsuoR/v0nVwzWoT3qXZsGlcqftXSDZEPRnytYEirqnZZ+ZBOu6w6YO7U1WTRGMqa96DWYRjQYUCj
At/fliSgttUJvtosK377ybglRgylxcmiodm4l+1fW21UCCAjriFsozh67kGm4mMSw8RTzvSRU7Uw
hR6U6baW0dJbRNftVL+A31RQkV/FRFDSMHWHYUu+k3yYkkZiE55A4J/2FCvbpbm89cPiWmLkSR8i
tyuDrx/hIOHXIAkDUm9w9M1H8OL0y3H6TpmPh50evPehhTFS0XN/LaqgtDwXDDBo/2kCGcyIZVN2
PkJt/mDHj5Yl4r74PFyDo22JwH3stsEkWaqxbPIzhpmDJ/Iuv46uahw1lMMEh5XIGu6Lb0zo5wwB
sLJph/9ByfR02e9WGq9na3AkgbgG8/Q81XBTT9GE0bvUyXUojg4towZTjGsDT3Bqhy36iMPOd2yp
raDe08ZoD8Podq8E5mPXTqN3+des3MDOggB3JBRNRaQiCFMnru+s5iYe3+Lg92WI9UCDgxjSI5YG
lgLuSyO11WCEFQbXaohC5jYfTjnGTtvkzp65BMx92UVUryxXyQdamPeNdZdWv/z02qzfoKsL+VUn
E1HUrQV21If//SbOpUq7yEk5250aO8hp0igGbWVL22jw+uTLD06CiQGgoUQIwWj+E6yqOPStLkmd
KZQdpCiQkt9dXuLVXVwgzHF18ZEnTWnnQQIECG+Dteo6j/a+KdhGEca8oguMKjZLG8NdKRhoJlrr
N3IiUy3afN0QiIZAMAw6PDp6Zs9B6rrpwPAV421ujy4ojG7Lod2oYPy+DLMeUXRbk+ccG4i4ORzS
YVwPLMy4ktrZdCjyDDLJA7Fv/ZJBjKKIS1qmaXKwomCEx3bMLSf5z+Xf8LftjnsyQAYKckMgg8NR
wNOr+LoVDp0PFxzLEMIsY1SSzG3swniudd/QaWpKtnSoq8ryvaqSWQ7KcB9FpD7VXyuMkisoXUEI
gMoNC54g1GzjpNQ7kHJIcQxldYVp9T6bMoz/QZJlfA6GsXyPiwIZ0suGrH1KuErLumEgGYY61Pme
jawz4rzArXIK0SYb7wnkETVo4yk/w0jg5ytQSHn97WBCzR2cLudQ4TA2OFkBpSBDFEi3feKR+CVl
KRJhAhdZOarPoLhPqo/VIJUGQCXxvmpjdKwY1EpiRy0fkmrXY57p8iqunDtneNznhfNVl+oOeM2o
e02VujHapi5DrHzBZxBcrDciW/btChCt2oIfy0tTHJ/602WQeV14r0bKECpTc2oCBDjnWzSicymT
WA7Okzi9bfTx1KPdZ8z0fRmKxuRWtkiHVBu4JGYGOKiCnkPFnaH1zMTlHNzgTm6CrOCnMT0XGjjC
vcx6/YZdOgQ5Z6Zm6IRxrmeFddWQtESKsrY3OmsdK5ChCdTt8k7EAbu6hMgeYXbZwD2B76zvqwTj
Cj2yoShC0ry7leVntX4cM0GWasXjZr0azUK1HRcSvowml1aQWqidgCSj9fK2PQyJLIBY8bgzCO6U
hVg0uiNmj6vzxtXZ5CXGTT/eX96ZdTtsgomHuYmNDwpqmAyBaUcpJrG0X1Oe17d9zCZBsm1lag0l
TpzdyLEgT/WpryzAAImqjjClMl5s49hIezkvHEV2lfghgiRPzJ6TWSasPiTprg5Cl0QGWnq3zKeT
sUvkjT/KB7WBuDqIg/2dX28vr8Ls7Nx3d/b7uI9bNtM0qyM4TVVHjl0HqCofKumtMFvPUrzLWGtX
2DMwm/vyVHNKmzmRkAToKcgpsVsIhdRULW51/agZvVOp93EwHaaJ6o2o/jv/9f+3qSovNhf7o9KV
YJJxpg7NzAE6TLs92IdQdvnB6mGbK5gKZ98KnuCPQ58+Yg7yPecm62Mx1eAvxK29uqvanKpT7vjj
++WFXflesK7/QPhJOFOtKzmCEA70Dh+SLHe7aTuxL7P9oM9vCcKd16WsJWU9n2xd/FTlTyzyDHNz
2Y41Z5x7leZ+Y5Av8A1/lVKVUMLBo1MBoRAYGWltpu6QXMnyYyEieVv5/OdpOJTE8JhCzx+3MQNY
g+HuI1I0yu1o30Tml8uWSCF+/H1+TyxZgpRGhb/v+7dp8OobgpzA2p5Dj9fGfI6MOy9/5Z1sMP30
Uo+sT7Zl6bsZ733l6fJ2rC4R3ucGmENxNPOEr3WbQnTGhAnKeJUMP5howGTtOg3mhw8ALviErJTb
CNpq6Iw+xuVG0zdj46jtLx855uE6DRAZWtHMweq6gfMCakVzmZJ/RqOQ2NvS0AEz2U3jr1bZD7ng
ZBFBcHfAWm5jtSkAYZrHPD9Ntqezx8tbI4Lg7jBtlJmRwgARR29ZdevLz52IVmZ99z8WitucpqmG
oVAAkYAFayh/jKqITk+EwH2CgRL2sTSvU5/6NG3+ZMb+8iqtNCfiI5xJ9KAnjTc0PytnJFKroH0F
t2NSHnzfcDuj2SRh5CXNsDWG8VgZ5jYtx6MaRgdJ7QS50pUb2Rk85whEbpI+tQFvR0/d+F+avlT6
QNXq4bKZK2EToxPg5kW5aqbh516lkV/Kda2AlhC3NZoN15V/KmyMXYNzPmtFSzpvCneKogcXOpB4
f86aE7NnLt7zZiaNtV8YuKjT5pn9zDzyTtzwN1JNJY32oNYLfoe0+NEerauRXrZzxV8AbeKFMHcw
fBpI820WdlCEwG7aJ7vb2CKPX3kYoI1dmfUtZxZJXgUbz5O6jmc2wqaExPawjf2bMQInGzvFxalg
gsNuxTmWaH+D42IhbRw/oHTzU4fpLykyB1O0n9i1nL18fdEWRvEVxk4OAkvLbJwTUuBU/d7QRCX+
lVh0Zoh67hGxTybLqmBIP0y0wtPa/lH0gnv06mIhIQ1qz5lviqdNYFDqqFkCr7P9/FotTKdtUEww
jOvMUAVzDavmLKC4uDcqSTVXtRG9lZDGwTvCBm2zX5d3RQTChb7QslnV5wAZlBq54gRZTYOC3ELw
xawozWvIgGP2H9dPPED4ZJEdVoVVt8Hf6u6226SPxXY81PsG8lG2Iz1FjnYTXKMz5yS9oQHEK6Eq
7cIjaeMF7pfX9fyncOvaYe5LyU0pdgpQoZel61fgQRcNv3xeV4CgbgsmOdRwMZl97os55hCkcIC9
Cnj482EEd+N9IKKJ/BwnAELQkoY6EO54/KxQw9pG9cN5UcnvfMSEWg4NJuMuQ9eGca+JVDvJ/P2c
R9xzOG7hlCaPoSYFOHLzFjnkpfEe4n20Zd7jL5tOL9H9r6zxIgel4oiCyUZzo+uSpofiIdhMHvHM
23wrUlf4/Dme/yTOfdVkkIMuw0/qGq/Od519aNrXRiQ6cxmF8A82dH+UfT47L5LjSeZYNWnumiBH
bxQCeE1zLbQEJ+lKTX5pGBp4z/1HHpWg7w1A9g5UyHovdGyvfYfg8e3oYrjTRXNocyXtTPer4QCw
GnhjIZ6LhCifJWpk2wehNUrSTN77BmCkY9szAcjnk/scZF7uxYEz6n0G2kWAtJh9LzpXQmpSRiOB
VexI9tppd43oQ/l8YJ8jcrdUs1IGNO8BMU0fpRiDNZPkXV64lSfEDDFXY0GYDOJIzhO1IbamLgXE
aJ/Mn03xq7euw7KmvgY++MfBPimaYBlXQ8wHIk8fFjZNjNzFvFc9WEYiqEedukw0YikC4fywAT0z
aEYA0kOJkZyUGCn598tLt+4O/1ZO445tRZJKk4UhdmU86cOVUnhZBmagqfFsP6ITHl8s+fKb9Wyz
+BZKOTLlblRgVadOrtT7dBje/OnLAjbaOcrslQs/jysGptjZJTAQVJKbRHWHbzSHAQPxH+k7C9UL
jfPsmpVDzGxgTNrP+a7d5q6kWs7lHVp1ggUIF/jzTlLL0QRIBQLPxABxdUWFj9WVIAsZFDweQKqL
pla+48lXUJmB7B6yxu07JrTsUKWasc0NAWnOii0GaDXRn4HqKQq63IKhXavTtSRKHd3cD+ptlzxY
+de96wyCWy7JDCupGlEYI9mNqZyMPHAG6f7ylnxWHsag+NIOLt4MFTIlxZw1rl+SnxoS1DSl3TPS
ppvgmpxo1YMsOPx5YDismwOJ6Z8/8lsq8AtldTFNhDzcc5CK53MYI7hhrIGh3KkolDCqba2D/LNK
afJcbK1rtChPh+HP0GxUetl6ES53gkR6MqhTB9xMujX0Rw2ak2YquCauXK7QU/RhG+coWodKSmlg
gbPyl2H/MXFWKcXBIH+U+Bj4X+fSnDuYPtA4n0m1cRjaGBaR4T9N2jBsoiwwaPUDW0BwHlOmZaGX
FgxKo7fGeDG0Bx8Pc2V8+sbegDNqzgfOPQPkPOrlY6VZVY86u0T+jO0rmx6+QQiDxVpAcIE1sWvG
jGZuSJgeuvRBknaXTVi5LqCuhJIlyJtmqUFu6802wlaAjO8vaZye/IlEOdN1APBCge0KaV/+gU8w
2FaiBIHdViXX7lLQMYtymqsQyMbObYzoRuPbw5hUKnFaAMIvfvnDI8Pz7vIirX2Dc7r3/wC4YztV
R+h95tm8CVd2BEW//rbpf13GEBnB+VJnWe1QxDDCrl+m/LkWqTOvfRJLG2b8xQltpUVlQXkEQbR8
DLSeWlILdpmENt8JWMj64WKNJjPQ33GGQOmLlM2EUm/deiMuaVl2V3eP31isBQZnDGNgjpAIMFJr
OwZ4DYqmQlZ3fAEw//vFarWW2Wu9jdJ4XD5G2mMJwfRBJEK0ioFC6Dx7h7YWPlHKEknPoLw2Twd5
enOlkt9Mfrq8TiII7vBI66BJtBIQTR25lbRjZeXmpkiNao4R3GMZlArokUS/B2Yb+KOxIk2md3Or
R5Lt/N53jPgNnKRG+BqDmOc7Bn1AcQY1k1QwfwIUNr5Xdlr7OsqCD3F9zT4guIgYWlHd+nPNzYyv
wcdG0aaT9N+4L4MBx1DmAbu5f5g7oKzKzjD1ghIwKR8TNXD0+nccC9pJVw35wOCFC9rKsBW9RGi3
h82A9simfbHJwzf2Y4HBvZmqvPSjkQEjxshoVGwbbXCtr5Nj4cJlo3QEsgvMz/D+JZdqGkcgRkPu
h2q4+NcgVUhFnaur8XcBwnmWIRdZU0oIKRKeZvLTIOLSXXn6zUwJ2NWZBRs38vOIYjbmgJksdIzb
feWyUrmy4sSNK2mjD+QYSZglaA0wRWC0TtDS+Pcv858nph7mLD5Oesy5nSPHOUHvdDuhUe+kXGVb
DOu5skRbqm/JQH1viukggPxbaL0EyV3x0P/DqrgBpLrN99H9Y74PGqr8AL2+k0QUaZ1teFLulDfi
SG4tUen3172S4DozU1HO/+HWmqlZakQ5vq4gPUT2n4h5tmhV145TtOLPdwLMk1g8BV0hl4qUWnB8
XfNYfKUFT3F4+Ab9mAZ69n8oPP1cg94J1KPnT3jSHNU6FsmLVu39/pbkN+Q7h+oSjPuWax86HWQG
M5u9Wr71sigzvhaQwFQz7wtYnzA6ce6ItdpN5VTiE1Cq1m5dya6m0i2gItZgzli2v85JisVDghtJ
aR0fHX/zVOSonog+oM0GJIqZblOZXEtE1FK5ZtTfaVjM3IHXjKeNNRJrjEjW426od15S9h50Haiq
Pl/26JU2Hg0D3xi6/V8YLjxFoRQXag0Yaecfi58SJpfvtdpLrjGsdmsNFAz+lxHXDnWwu2AwC3fq
OVVxvlkQPLDAzD3iUm39iNGxI8cFTczrGpOYnSCJsPb8xNQD2sLQRww+KM7xMCZNfAgfoMul2seq
M0kvSnnU2L6396moT2AteQlV2A8w7i4vZ3rBwhZguVLvulA6Gloa0ayR3WIyGhfEnLRofE8qareq
p9fLi7p2yGiwEF8tHkToxD1f1DEfTDWfi9Mg/6VhoOMcMwU3JBEEF3pDUw3UMpFxIpv35bSPJ0GP
zQoFNDxxYQP3FWfKOPWNgtgu3xl3yj7sqHrX/JdVtN3Fz5biSk9+QCcnciVXVAJZO0MX0EQ+Xz5r
guyNPPcPYetyqI+X2lvq3wb5RjZ8l4w3Uvjr6/u1iFh83hmpiiax5ojl1xq1tH0juqCvfWVLAM71
zUnPzWQAQGSUNLZNxzAgRXY7oVzHklzwSa+5BoQnIcCASWEDraTnyzeQCWKrBsA6YlUjhuOKAiON
2pg9Xl61VaNwy0EDCAge0YR5jkMaVdbrFDgBxEhz6xDkP30bUszGQyISM1yHQg0HpVaUW+U5Oi/e
aXJGWGfbDDHeSt2pZOD0AvUVUgTQspK3cTP+vGza+hJ+4HFhuNQntW8rtM/42aHtn1guSMesnSbE
BhsGxsBAcc33ExuJCSGOFGE+zooN6yC3mra79julDhyN/2B4HXVf6ZEKMmAGGezH1C6fEi3Zd9K0
v7xa6/fABQ7n3jVUlbR0mg/HGzl0gvu8c+aU6cn2plPkRPvg0d6CjK13ezf00EGzF70XV/dr8QO4
aO/bWVTXMn5AQh6hTEENXRQO12LScim5j8qERqI0xFjKYaNs9IfwMQzdztUO1ba8qmI6hY55cIJX
+QVUCUL1mXXzQG2C+Ru8vvkhxSwrY2KEANfiP4y0Tm7/ubyDq98XuhD/D4BbP2SlOhLO/l77tIhf
SPWaWDcBSPoKEb/SGtKsM4iHim2gyM+5Cuj58qz2cW71/g8zuZPIm0oiWtue1IiuNmsfGcIFml3B
PYPLDQdlsTRrdPClOB0yhWl8Y+Uymk4EjrEKMmdDYA6uu/zWpCxoiiBWMfEwSTeGX73HMvosa0Xw
ia15ACbF/sHwG4QuIwW0eLgXQmVVHQwMvYhIbtfvngsMzsXRvo1We1/Ba67Wr5iJOotRO0NGHvQi
eiI5KmSS0h1wIFzHIKI0qmyndaHATtFyzuuwCPSFbvhjUeE3lOGWxae2uDLHl8u+vgoBEdm5pQ+p
ET6NHJR1XrEOLX1q/MNqNBpMV5MoJ7NaRkJG/x8It19hhicEXqzIyHn5C17HN2G3aRzLDVoXwdCV
Y8dHt847+8bRD8JIUMvjpNQh/Xu+fF3dNhbEQuCN422h3AxMdO2cDz7+xb8E4PYnS0H1ZpQAGP0O
DbL3FUE3R/6f/XViZ9w+F4bMm7jwg0bLmJEw4GjJg4Z++zh90CTR1ILIGO6UZyi5qGx+IwzSW5y8
DGUAYt/Uk0WDSqsehxklDboZloYWqnNj8jZjdTDNxmCSETgNJeHzZadeNWUBwT0HKlDPBIOMK3PU
ZzTsblvjJcx3jfx+GWY1DC1g5lNysS2s1g0Gxm20sdkdhcE06v+7jCBYKz4VElSpH/cjEJJxQmv0
1q/uMmN7GWP9bYOMwdy2DM4pPi2rlSOZQjK/bbIrc9O9yB5aesHTGdPxNqfNrb41Hpj7E/QVgu9z
1boPYD5XO6Za2lg5gIdE2jOl3MVSuk2zUXAorW7TAoY7+cq2RDNIPMMQyHJFb6OQqWJ+gn2KAwsE
Lr5VYBRJNAYEK/8TKynNQFGePIbFLQqLXW3RXN5bhXd521avDgtMLrgNYQfd0gSYrTll1JKRYqxU
wyuimVdOQfaif7oMuPpRLQC5YIfpzL7QAwAmlhvrbz04KGxInYmKBGu7Bb4PNN/OjArgvjj/qMZ0
gE5pa+CsMB1JMenYi3gzV4/2BQT/VeV6FFhFaOKpdko8CKcH1N9ET9OWbZLfXY6BWoGfCwE5DzQK
PODluQk3vmZ/8r1/6K4wnzvUdPojU/AgSZvLW7X2YS0N5PxRVwM/b0MLD8TuqRx/KeZL2gnebGve
sITg3M9uVKiilTBJVQ5JjLkQA/ehq9r677Ilf5ND/KeF6raOVmzMa2GW5twdcPL1SoN3rhPuR0/f
5KAFotE2fjCRPs1oluD/FC9kpJHLrgihqJEl1HxNn9C1edQ2lUxFl4pVwz9+EB+01CllOug88RkM
bwO7is2JNkXsdq0v8BoREOc02qgohaIAqEj2hbTNepkOnVuzTICz6iwLgzhnISHTp7wHTqYctMRr
410lu5d3cd6kT5tozx2nKJiihZ9zlraVtHpkyI2AdjACh0idH+RsHF0bmoHHdmDyTdlUXkzYLYt1
UcV5bR1RScNLEdxX4Jjh1lGGRm6YzcM/tpTReq4oQMSPyFTGvfqymWsruUTiVlKPa4s1NZAY9FIy
HcxS9a/KfL0MIjKHX8u+mFgwD2RlY0fNonelIDtBSpoyQxHdDNZiMUoxSL8jGT4PfJ9/fISg9Quy
GDhjrhW39q8iZZM+I+GfUwy2FjoFM4ozPeBh/A0TF7DzEizuVZlShmD6H3Ccsie7gPLUsBlThYbf
efuAX2PWgAEpJdosz3EGqC50dq8hKx6/ycWmzK7iQRAm11ZwCcGZotWBmXQ2wQsujh1JDrfpIAu8
bs0hlhDcfbq2ai0MY1hRJLti3EoMzBadU8e1AGfNu8HEhZf9fDijlnW+WlY96EM4z2N1VkurZkOY
vzENUdfR6oJ9oPDDSrnud2ojA4WFkaN2oN3RBN61jmCgH3kWgQY75bkdkq21Wh/h5NImD61+ifp0
2XsFf9/i8vW2zxoIHcICmWwy5U/9HSUEPAZnVT5wKWLUX+csKNsmRrMGEAbyu0+3JfmZkgPGTWk0
nZr+Nxs3RDu10Tc6KxaoPIs6C6ygj+ZHPGkhkhI8FcVrZj1+Z+3+WcZTPli9VFptA8uk9LWR/pjB
3eW/v+rD9ixVMbNhQrvmfO91kpIRQy7IZCcPcfOgQFa4Emz/6ue4gOC++JElekYC5KbApmgkP9Ru
h9QH7QdBm7M6Hyb8mQoVjH+mcJ89uLBZbVdzqo3RaWM+2BQ9BjE1Qnp7TX/8mBzqXXueQXek/M4H
tEDmXte1DNI6zMAi4AxvKghx7eHl8i6t9j4vbeMcPM762IZSDlztpg3d4VFypJPkVNvgaHqVW+HU
8ejgBQ+9mz9p14ErepiuPokXP4D39dyqIZ0jwU+sN+UhOBXPiouBp/jhP+mtuVXuDsytaX38Opnj
nOT5t6W896tjEUutBdQi/8+svLK87fz9VPyuRT669hlA2BOqQKjHIpHK3SGK1vdB9YXPDNTgN7Ye
PI2WAT6OShAx5m3iXXQWA54FUzAazTMH1FLXx2aKmyWEs8E0nlNNyWlgorRzlKN3u67dVGTZ2qt4
CTkH58XVQYujQvIZINVipDhC0Ol5bSkbdTrllqgD8FOgRx+MieWbJYjRAki470C11aEoTb9x2lCi
RX5tmV8mzuYQuO+gaVkQVinkrkLm+SHYKdyBCS4on1zhHIIv9mp9w9CvimaUcriS6zctfZMbwUit
sr5QmJGECC+6wfhJbgmsX1pfha3DflrMqzpvOECshGzRp4RqeRdTq3Px7iavl8PI5x6wv7Z94HKh
WMnrWDHqGffQb80b6T53h6uCOe2x9UAw9Spay3VAC3Vm6Cmjksn3+sh57aOFImqdqLpVOnA+VZgp
qK/DFORIj1K1HfQNZvJRm3N16T9LRD72uctjtvcDnt9LI/XbIJfjFnQQv/TyB/MfiuI6yQsqF/s2
vstKmrepK1jkT+cdB8o9r0it9KbMYLP9C2I+9o/wQbnPjklA8x0U7tH6Bp3no3xVuLIo+/7pW+eQ
5xNy8a0HTeWjXSBpnUFrHcKeB3aSxpuiKFzhxq5+JXg7GmhkRNjk7w1yHDZ9XcHIxnSbo3zwc2c4
TN54a27LnfWQHnHIZjfqvWBt57U7C6CzhWibhE4legrAkHpuISnyKtEnOHDrdj8wdkv9h2B/aq7s
3SQI1cocrC5A8b4T95YdYEKudcoX5hnb6qS/J/8Vx/EGWapxo23022QjvwWvoTBZtf7VfFjJFw3J
2JOCzVZ2rkJtmm3TK/OU716ffKe4EnrN58nb80X9NI7YTW1a/13UjU2V3W3nREe8pB1yn9LAMa/T
YyasRK37z7+N5OcR1cjoB5LDxDE4outdGt8GkRrGapCd2Z/wWgdfGs8yFqJXXTZsbOCgSU6jKbRu
x69e/P6u3AcEF0+LCGrdJEZ86cDTK/UQfvl92eHXYomlQEAOtBuY4OMvQEnZZZkV4IvGePSu8LW9
Io8eMzu079eCosDajiyhuOAxGlIfhCWgghpZQy3YRPVrkwgusp/vkVixJQp30VLrIQ4iFSs2bMge
vYTVTqcDDqEe23Nl1o7+xjDk3dP8bhB90GvRcQk9+8siOpaDneboR24dbav/Uj2cApObeLan3dSl
Y99pm3Qb7CfP93LRSLFoF+elXyCHPenkJMPSVvGPLDyk5mMfbIXFN9EGcs5os17v2xYoxeDlaDUJ
t1kncMdP91fsHoRn/4rPopjCs4QNwwSKzQ4XPFv3AtRbg1ylWY+O0Endok8tiw+mSAh5be2WkNyd
MlaSQsHjvnHG7CodH+TMdBjTacS+nGeZbYP81SzPMZPrcJ6JrudGZgOuln1+pUq/7UHw0l4LR8u/
z7mfBKJcVZr/viyHt1ZduWnYby5Hi7UjawnB+VmdJnoAWuHWUYOjnf40/W1Q/BnKQ2ujPZi9XwZb
2RgVbcEg48X48nwmnzu1EgdyZk0Aq6M3RXnvstabMkL9ViQzKQLiAtMgoe1kknEhR3XlZEmxR7Jo
13W1K4Hl97JNK3t0ZhPnA3HYKXZkAAod8J6akG2gfZl7CI+x5bJxbpCUMfSYWkD42lVeVngF7iCr
Cyn7rx9NwEFiEk0sOraJuynVJYrJ/ogDVvVvVXUT+E+Xl2rF15Z/n2/CVaQWFbUSp+uIlktbClyZ
QYKsC06tGW+zxDqYTKTg/JlT7O/a/bOJb83ppwxNxz0wpegt6LwgnCdmoBeyjeW9PpXUGE/DeGuJ
etLWHfADlnPAKc3C0OqxlJHe4B/VVSbjeuhNagYiDuOVGH62qpwDynL6v++lbJTw50uakNDJ+t+X
927tXQTqBLAXajOdusHHcRKXamf5sEgfq1Maa8fW1w9TVjqpFLwQ1t7ZcMshKfZ19HAZetXABTIX
zovMkmwlwRZ2Zqp4ml5H9zEG4FxUA76spTl7ywKK+wI6cyjQ+AkjScoOeBg9ErXxdNMX3JtWYwbq
QRCxRuOizN9k/SqKBhk1NfRU/Q9p17UjOY5sv0iAvHmVSVeZ5W2/CF1t5A3lKOnr72Hf3WklU0ii
ZudlGiggQ0EGg8Ew5zzNVTCKuHhWrW/x+5zDUMeBFuOI3x8NBW2zgzeXx2zYklFkFCJFuNtDUWOq
jrhrvelQAMXlpGzak/2z3ar3Ze4aB32XP6Tb69Zwmdf8s0fMBoEFoFzMbDvKmClDApndM4gm/QrT
A7XigUEs8eadFWjbwh+DYlO78cG8xR+OsUtvtPtWhBV7yXjAfQh3xklmU4Xm+BDjLvdes5s8hmcG
IKZvA9Gp9qbd98yHt5aeyxdtLyrIrkSmsNS/q8CdeoVKJrF1bHEm3w3tUzz5SvYwm66VdoJb4bLx
kNOTsyYQG2XoWmELvqn92Z+27+3oDbvUdx6Vxy6IXWvaiur2q1cF0BFtVjG9pGW1HSBJ5HIOAG41
u69r7ZgA/l0Lm1NI5g8U0ACdJTqUq25mIZLbziwyRjkbEAtL2i9AwfrFMLoGFZz8daNZSOH2LbHr
rMZsFF4Uh/J4aht3uE/vu535jKcMYAxdzUs2/U/Jf0gPosy4SEFuH6PQihwSQ/SM2qOR2eD+nr3J
cLzrB3Ql4FcBOfnP1nE+gTSdTsYaYoryKbRKr7F2BeZ6bBV1FfOh0R8dETnsqheyQTkC5g1M+vKk
5vj1JNcJJOIZui0je0Oa/uO6UqsedSGC/X3xHCOGmaizxtaO4CFRb+ZZdwcniJXNdTnrqgAWBKOn
oPvjQ7DEbrvMkAtkW43aB8voNi0MgYh1M/hHBB+FUXSOQFGIyKf7NNnO5a2S765rIRLBxfnRSIy8
yMF0bSWPRvluFb8qKxGY2fqO/FWDO652DdJrRcGOpIWV7/s0+whrE7i3GLJxq8SQ/K+rBGBO0BCg
jQMTocwfLwzAoO3Y6hNUCsHeDE80qVvaynOg2lMoSPWLVo9zEVYZg4TDwQZF9NtoBE7yTLv369qs
mhlLZckg6gW8E3dGDau1nXiCS8+jWAtAKhP7hTOK4N5WFVlI4Q4NqOJjzN7DoyaT7Re9vVVLYIk1
AsSedSkYzMTZx6OFH1I3m6i2CPPb7YAIoDS9yPpBG1FkuL5if6VwQeis9zGqBjA3DbA9gYNc9iZt
nVlgZavXHuPx+o8uXPypZqBqAB4mHsjW45wAZVYOats39Jsq8uP4y9h4uNgVGfPUNqJQcA1zNt1K
ABjLE9h06dhHOSOgWbGOc5v9C2+ggIqXIf79wTY9PzrFDKCxpoE9h85bGUt+XE9ofRLVUNaunaUU
toGLA5omdd3ZPZNCVZ863jQEFpA+K3kXavcGfZmz1+tnaM3ulgK5MzTUDuZ/c3ZMu8oDS6trhW+d
JgKlXn13oUEFE0e44IBfyokZR4yq20aFgKF9VC2w/Ox1C4kzhLvKCe1xrjxviCGM+ZiP4SoZMI2/
UrmjWxoSxYgYpEZScuyNZJPG+nNCAJ03p9u20XYtdVyaRXfFMG0GffT6HLgtqiiTt77Gfz+Ds9Cw
N0ell2ChWf0jj/w5ecv64Po2rpUywEb417NzJ3sorFkeo5qpqj6XfbEtzGlLWrIpqAWGKgegju+1
nNzg1ebmYbXHxeNrSKfLoDXrBuXYhOVW8Eny2uovPolzA0Dh75RMhtoKkBcVsgnzXT79aLIDGW5m
+4magdEJJulXVxo8NDqymaAD5wdKVDkh2iRjFWhbbVWq7ZJORam1FvgCtmEXdoVsPvwAWtMvMqbO
3BcYMcah0TDaW9eKXyjJgyS3/oDJvWmOBSu5rtVfcZxT6PN0NgekGcH2lWw7INlEkr6VSClw2yIx
7O8L3yOF6OCZkKJDnhbIku0Q6IPhm4aIkn718YBu5X9WjzuV1CxlNZ2gDmnczs927bb/newkrzhi
qn1X2t69+mS7DnXR+bcTMfCIlOTOYg1sXyD/Q8kkG8FglgbFmGyBxLG5bvwiMdxxTOxc//9Lqap/
xUPkxi1GYb8MWMJuvsVCcgcMpbfGlEYspF4EDtooTCrKQAvU4JufKq2TQ6TmOs9UHsx0Ozi3k4hG
jxnvxVnClDza+g3WhsdZndbqCONmKJGXdzLdN8XT9Z1g1nTx+0DBAVGro6HHk9vwrtGINDdwCVWv
vmhgQCqteGsl8rGt9I/rolZXayGK23Q6W0M/Yf7UkxEbAG3MqH5SQwAtJJLB7blsSG1mjszPO7fm
PHihsTdFZ4R958WSMSwSQLMBn5V/JWR0llJdQ8NKBL4Pt217126tQzPGtzH4cZxIO5ljIfBxq2aA
VkyAPQJ0BaRl585H76swrAoEvKmzN4GXQH9f35v1CAQNGwgQLYDi8MgC9ZCSaTDZ5gA+y4m+h9Gh
TV4ldKekmCWZDgChcBXREPSq8f0VyuMMzID0imUKofZ8Z6u3TRN01a8c7PHXlVtfvH90c7iXagxK
28hG5Agm68al+PnYENTwtLVQCkTZBiM8ZsTonN0V1hRFKKq0mLN2Yw88ywcTlWwT0za7xB3cbG+c
6OY2PXzch77j9e9P7U3v5zfGlmxKl7qpV3uF4Ml02fcK/7f4Jr5RpZZp0wCwCUWru3cpwH5us1P1
kL9pp/pmvk3fQG4RPID607jX9pI/YczK8K4v/Fo/G0MuNEx0eaFdky/MZE1daoXTo0gbIxembUc/
9kFKMnhdkLrZveaq21gQ41yCSjC1FzK5nMGUh0NjYrzE+4xmTzmOb/L9dC+/E/+j9Cx/8tBQ4McH
/QarvjP2AoXXLHopnNnJIkigjgYK+HKAwodqp2+rIJy8bCsBi5hiOlRxk2N+a2+EXbjMvHiXtBTL
TsBCbITnX1hnECvtZr+GktUhAwWx1/44kmf9Dj0ovnmyfNlXt0QQ7K2m6peyOdfUTYTKk4b11u6U
zey+Wnfj5vPRdPuN6SsH+V6+czxtq/uTm7099Rv03gunBtc88vIT2K4s1B/KrqEmpgk89aQpMLEu
eMQQ8Eby/hy9clO811vroAWOL9ju1XUHbB5Q7k1LkfnegHEAAlA0YN0tN8Wqt8iT9+7wDg5739ok
Xn2TgnTWTYlXbEJPWJxY82vACP9HOrfrAwWIi2IzY6tejXArgevlun5rAtCeieMkWw7mWThrjora
KYZyBBdsp7lSMbl6/W9S5UAdxJsXq6foPMqpUuY0TWSIQJZc8ckOHrr7hOHc/Chfa/dXBAwYlHYA
3p2/2qLizlqwsJTNmU0bqmZROpCNlIKb0k1syGhaELUXrdkIYMEBrQB8NgektufGaQ5Nk5EZUjSM
H4AeBOOYd8X3yAWP+wPqZ42XAPaw+mhy3APTVuiR1pX8K54zEooyZGGObIEn1/gxvmenFPQ2tRcN
row59ew7GwUt7n5et5w1P2gZjAwPSCq2ypPcpN2QhoRqaAhSXq0cdLu/IlaRR4POdTmrl9xSEBdU
WolG4yGFoCZxs4dhp7jWXemXN/U+21HDNTVXuTWA0uqlbvI0vqZBhAv6RRflUlb0BWmpJqM8AaJc
dAydbzKq8WZYEhTKszDyah39NUEv/7apwJhWNhN5XDRYOYDcAWsyJwa0pXZpKqTBHN7Ubsw5ld1J
6WXkdZtsc31lV84+oEaAuANEe2TDeZSusmrqPpbbxtMBNYCw9LuW6YKoSSSC2zuwcSOWNiACc8tu
VyHTMomgOtYWDPEAZr8QOKOxk1swO2o7alQQYdg53hxxQPRXWYQ9sbL5GNlAwQATZkjr8m+0YgC7
BRiIGi+VTuP0S7EeiHwLyYJoam25ULTBiVJUcCXyNhaH7UCVvoeYSArKsN63VirY9JWLFJr8FcHF
TlYoZ5OTQkQFjxhNLznIVMbprhuPkdy6sSUYzVrdHSSjGPAMWsX4+8XJ7FAybAqNyIlKsavGj1P/
67odr24ORk9AmoGTg4bf85NZAtCiqtAV5tnKQz/JnpW34Lj6VLLP63JWd2chh/19EYOEekpp1UHO
oPlJeQyNb9d/f63JybYNFYOYuJBxGbPFXAiQrCQfQxlWpmvdMZmibDfZvera9tR4QLlrdloeOdsY
0LMHdcI4AZANigBeSXSh/akdcsEmPgRzSgBdRm8Gv6KKXmohwIIaL1LL4qcRTelb2bXNnZol5o+5
jszZk4jtfBvQvfAJ9NAKYb45xLVnllN3ZxFAQ7l2nmHCKZnn+8gB9m8UEv3WANooALdojfl9g5T6
r2aiGLLRy5q6SlrOqY94p7shVRKEWSHvGxAKZH47y8nvJFLan31S0/vRNJPWv770KyaEJzG8OvwH
mhr/RMCLlVe6JGsaXONehg5oillYA09k472JvoyYYDNA2r+CuC3uZK2STA2CQFvsGvXkdUN0rKIZ
L28RKsXq0UPvO3AGLHDJ8lEJKKwbg9gwV1p0x1xptkNu3eat+fUyJ0PLApwkA4B3Lm4RY9SdLJlx
KtLqaNHRn40IVPWqJnj1rQRZDkj18PRmwKl4aZ4fjpkodLAKqNM5kxkA8bFHH7Wd/OqK1PZkk85e
EYIoTJ4tXMxhRp+uW8ia+OXGMQtaWMgsz21BdVwzubSZWSXD8HV6NOTPpvsVjj/LXIQTITJJLm0X
TROoKgGhgKbkxq8rxVXK6ikx42MsG4LUk0gUd0vnZVI4kwNRYdWhJr43hwfSTp5O3q6vIftkzq3g
eOH+BO87EGR59Ik4RD9JKsOtDBLSJr3s1tVtU+2S5lkdy811WWs6LWVx95wexni5TZBFkn3a31SO
cSxjROJSEVwXtHLMABWHsuif+XkgepwbRjrAkc4R7BKDffajEQPFI4tm7QXl0vLluqiVC8gBxCNi
UPRTgYyVfcrSBq1Er80UOlWADxmk8EgaS3DKRCLYsi5EDGj6gSngvrHrOTDmaENM8vWQAFqgRIUY
F5EOH7A1xOyUNIXDmNVXNSQeIqkW7a7Xl2ot23kmhdv/cSaFnLD9L6cnA0DmY/YO5ClFedHyrQHU
k1H1y1CUhlw1OrQuAd7ZwjQBP701g8a2zHKmmtm6lr6jbeHR6DbXNUGguOaNwB8G+mG8qh0s5Pk2
FQORuqmBdlJN91EU7Yax/5A6ckw0Augfsk2iOAAwj8AJro2ngTKCjVXi2QdIdU6uMneRGjcwD6U1
jtVYbGQd7Q19kX4PG81L5+5xzJLUJejb0ZRkQ+mwT+Nmi3Yowa1zub8AZ2OIeZjcADmSw+MZpkWp
pkrnALmi8C0t8frm2NKXfDxaWuGFZuGSKnNrEf70hQdjkHDYXLwCcKwxini+7rltl0VpQqpTatLP
eOrkXQPe8acubICUJY2Wts2UAiOY1635wscwsQBHl2FUiID4gQtTmqZaUqICgIp3jfKSI0hRB9FE
m0gId2JASpj2WhgXnhGeIufYTrdq8nFdjwvvwumhnS9f5YwUaEPQQy1AYkY0twoFKXGREuwLFv6L
9OnUqWylHPNgSRu8GN0RWcPraqxagY4np4FIUTb5U5DZckXqJi3Qrdy8ar00u1KPMhGSgLaJqETt
dtflrS7bX3l8EZLkzQgvkGD7Rz3Qo+G2ivuvOmW2M4g50UGBNl1Z5W6xzOpYXyREzOm3pJPdLA5U
0QjZZd4eLt8GKJQCeN8/01bnm1OYeTPIhMAnevPGOepedIh+Nbv4LXqoPwECpz3atav+VAGBCgD5
EtAP++zt+lKu2MfZJ3ChDpjUIoNIdeEVZAp14EQNlQrelTBRQaRtIHq9Lu7ita3r4MbBkw4AE2iA
5hHbmhCRAEFhzYsQo05uY7nmPjra7mQL7ru1tV1K4qHY+tYENqYMSUlnPVeaumnjGQBpql9LD6by
JGPeErzdYxxEdn4w5XRjtMYpMl/UUPbytNmEg+PGs3nfhsNdbn35YjxfBz5I0ntTLpUWX9dn8JUb
qrw6id+JoJBXVxvJGaA6o10RU7Pn9hXpcVi3E/hLJnPWX0ESpb/rpZm/1+CYv1FrtQWaemmCYljO
YicV7MDl6x3gIUjYWTILO9Hlxd2NWhJKesp4F0h/dJQngBFJ2Snqgsr0IycDSpRnEi82BVfypS86
k8oXWDOMlNl0gNQpAqjbVtE+h/FYKt8SEaX9RWzDPASasv+8vcBqzqnn9FlYgH0LgoD+khEAML+p
PXEn0cjAygldyvlz8S89uIW+ntgJ2RUbebryM3VuG1F79uWE/x9l4P3BGIAIirfHKqJhVIZQBqgo
BNCJv6W75Ga8qTcYAEXr/tEKKKBt5sC8jQ/CfD3zpWfPICYc7bqOoSGMsP+0By00VGjV2qTFHVXF
Hk4dAHWO2YnQp2wPPqgtyGOu+6BLCzkLHngQUSNDBTnq4NonTLYgnVNEDR5eP8r6nny5h5dptohT
WEPcQrNQbsKxj6EZhrO8JJ2PhVX4M5Ahr2u0FvyxcW7GIWQiR8XH2U1NTHPScJGkymtk46IwCk9T
PvtJCkLJclXpOQUB8dQOAne+cgbO5HIhUjsNmtylTeFZ2i/A3HqafCdLN6W0va4fO0qcgZyJ4cKk
NpEUTHhATB0edIykl2agjZ+69ZzXr0511Md/EfqdCeSiptnGxoUK1lOtbyTQW0p0H06f15X6E0Jc
04r3zpVagikVWqXNzun2TTri4nkJzVct31Sh5CdADY3LTWjuqRHYuuUSexsrldfpTzF9kaOPiTyX
A2pasSI4IavrjSkNHEVmUXzruZZkBUlGfFlfv3bOzwRduaFzHEFhWIWfIdX8SBX2AK64ORvhELon
Gdr7RXZOS4wqj20s+XSQf+kfhLjDjviGlz0bXn+j7EmAHGkYXN+DSwwGjLfjmmJzn+CLQEH2/IDG
qdSV4Lcu0LkyBer38JsasIIlqEaiX+WtuSnuHOIBneFBVMBfCWEhGOR3moWsssE73By0fnhO4jmc
SU9ZelRiQYi8cvXDJMBzjXwnHsV8nSG2rKYgFvBgi67a9pnf6Sc136ih5jrObacIHNDq5i2kcedF
lod6mFFA8SZl2yf3Trmlxf76Vq0u2EIEt1O2REstbyFCsw5zeuq+3jLFTGEhgMv0kMnsQimBAEv1
pfmh0wSR9oqvBMsbmC8wkwCybL6HTjeJEXc96GzbNgkm7HwI/OFEDsCXLHiOiSQx21jcOvbgjCke
Lyy4fJPTT0nZpMpWFr0s16QsQ3l2zS6kJFXdZ+2AEDYuUIqmP8yy9dOidztRjmHFuJaRvMmpM4GC
spNYhm8enzr7gzp3c/j7q8aF1BEDxgGfMToN+Qgk7KZ0iDFth9zbHbX2BhWcxksV8PsW3AzD3kHK
njPeYqiTJkzx+y3Af9MG9XI52zjy+3UtLnvP4MqAOMfSMSgMQNb5ltBIx0PcADV2o706kqePG9q8
KvOPNrwzZj8CcevtMAYeUgDRlzEWINrUVVA/Qkv1grFOB5itnKvQELBqR8WZglwefwjUuwzcIAP/
WTI6DhSU487V6/JSwTQkAQQi+jqe5S1mFV6LQ3i0Tmgp6VzrVPwE8MpNfrB8geTLCxGS8ZCRTRss
OYCpPpc8yzIotWWcqCqvw9I1xqn9lcfjWANIiaDn1tbm7BH1cOmXXJqt4+agPjwoSVLdp5IZPhJS
qSB3yotBD+y5zAoQw+qR6Q52pYDkTKPai2PVyqM6jsB0uf7tl34TVWDWSI1HGMp5fzKYi2Nqp0Om
EcZHW0+KNyRAAk0fr0tYM24LaUd4NrSCXvZr131OqgjnM2yLIDItH4yIoSO4Ydb2fimEeaOFGsUQ
N1QDdYc3OochvJnpk5zeOFnr1vHPf6EOGsOBVIrE4kVbcG/lBTUxAO8V8XtZ7nobReeH6yKYxzqP
/LAnf0Xwb1SLxHVtMw4uIp+a8mFIb6YpyJxjrgKIqRA16qgicdy5CaXCNnWdibttH+TRlV4wRhbQ
7c/8ZPgngNTEvrV9U3ZutK9dRXdzDPm7pWd7NABDytc5T8+V594MYwcoikrD10wF5oyCkt4Pg8Ai
V41lsb7ce6FTpR74TBCBol003FG0eNsBMYJKFwQlK+QNTBn4WiTRYC78w6tOJotICdDIWzxWjZM8
v6vprk00vCsDtdxL1kctof1TrbwRhf7rVrR2sjFLjQsFBEZs5PX8SODlhewDW0hFxXSgGrtCKq21
k42OKFC/oJ0N/JycBKvQhzw3wepR5eChKE69noDmTOCg1qwTpUIkBC0gwVp8CYH0oCbW0wZqKHoG
dr/E2FaAYXbrFB5SCQ3JRZs+LFLGaPr1BVx5gcGt47VsYBkxbMincJQwd0A+AN+Y7tVv4XfNrY8S
gHwdT9+HfvU+AMd3RwHA5h6KO/02/iWi4rgMoc7k86kdMxnKHHVmXJoKRrjMmzDZDuGbbG+v67lm
KAs1/yTqFr5zrsLZ6AeICet7BU2XofL9uoA1OwHyFWiodF1nLJfnlmgii5wb6gBU83S8dwhap8by
xgzTL+fkz1N7nB/TC3XKnJSl9iotSOPKNaRum/eTf12bNe+xyFs6nIOiVqlbAxOjtKZrzndEid2k
fR7RTmeJ2ATXtmYpi/NUIDrVRsxpYuWsN2PeT6IhlzULQ5MZCuSaZYHBiYsI6xoTygSvDi/LQWKQ
AHbNnRqpDcDsnvitjqnlr68dyxigDgm6KPRMnVuCLmctph5hCfF8r+nHMb5Do0ZG9g39uC5oZeHQ
pY2aua2AukNxOMVCu45bg/F1qjYZ/LTr+o09ofB0XcqKYaPFHU08QGtBt/tFqjDF6zmz4d6TGm3t
bSYH06huZlkXjdWtJcuXknjaIWXsEb0ZcLWkSPfz2IF9oNxanbFtJu0wxK3v6KFndmrsjbH6GJWi
epe2Yin4AJgJMA0ZAyS3c02UDpVVwhJpJKvlVo37OnJp1Sc/rSmmp6Ka5FNsZdEPZJBDd7RB8QlS
74k8kI6kxFdVOcx2jZqVpZvllRO5GERU3xtFJ5s+qsZPq+tAi6h2Y1fiNs4dv+wpYHJTI9vgH+hQ
lGYr/5DmajhURS8dwFqbUdeI4uFV0knxMnU1+QhbdK+EuJa2IFKlvT+kxfhAhii+z5sUKJbXd/8S
IQj5EwyLgxaTvabg4c6tudbD1NErsBqkPWIhJMN31VHD4NJNuItU19kaAE3eAgP+7brcVdteiOUc
EAyumm0mNgpz37ZPWSvsBmFfzkWgChr7AE7O9LL59BMKRkNHYh2vAoMAlsFqshyAzGPl/B46y/ms
0rE7AM0VgDqTPDWDS9B69dvSyvK5wysz33xZYQO+Ap0UCgqh+Of5Oo9pNmJEG5V2Op/0altZwloU
86Ocvn/ohdBJytryeL/U22oS6S3qG20/u73jAdNtUD0jdVytebSr703+pNlHu9w3Ve06mSgEX/Mj
aJEw0PWL3hSkls8VjHpZHwpGXWFjZA6SE+szmYp+p3fOKBgHvWxJgdGiV5aVraEsXnznspKihne2
0JKhPvSvSGUGmooAX97Ph2pTIVv83O6+vHtnAjlzTbphKNHvjLVtj1F5aIXncO08LDXiLsnOHDul
tZkAR3ZpPXhGInhdrkrA69U2LFPBzB53m+iVLGkh68OwJ7pprHpfoGn+y6uE1DauEpbfxoXFxUgl
WpRSmlHWTTL4JEHxU9QguaIEAlk2jcGg9zAucb7xYR3jJiNQwqTU1+bZrRQRzc+qCPSUo0CIRmjk
r89FmGqkSDUrE1LyO6tPHfjUrq/SSkKeTXn8lcC+YBGrDpSSMZ1Q7Zy2zhOIy1WverRu8rvwPvG6
3yhEgMpQ3aSY7iMCG7icq0G7B2IxrJ0CjEGbbyrStawLswzKKU/Gk37QAylIP/WHT+MW4/rAqt9j
oB7wA4ULmm4NMHjplopKk+vr+/cTuKNUTbgIhwmfYFmfpLxzROBSa2HGmY7cBqZyMhiJAwHGD5Ct
dSF4YQZX9xMVVaSg/xT1Qq/Ulc/XlNvOOMkxqsQKoPG+PwHervTD47zVMRZ2KF3lQdpObz1GgV+1
504QIK4lQ89U5Y6DhLdxrqtQtXlP9+U+sQGTr6MLzlWYIXndY7b5uiM8k8hCrIXtRkkimyFTFkwL
CH+C2fg6Hd/5cnJOBHi5ZlcwnUo125fy5A/2UyXCMlm5rM7U4G7jYpyREZighu50G9vJfC06VaIp
yJVw8+zK5wxxmmsSpgWEpOMTVQpXo9867TYaRdNyq8osQgvOAMcU1FSGgtAir+7QA+3aetCq3687
LXY7XAQXCxmcpRnooSrbATJIeF8rBLmYm24+qc1DUu5l53s0CsIl0dpxdobhQ0dKbFgBNTZSHnk9
kb26utFEXSGr3mihF2dt1aBSXe2hFzpP3TbMMdUr0OTSHxnoDdZRo2TPU7TAcw0S4ziYRdGHlZdW
yhuVkwAogTtSRPeFFYHeQQv6wvZA0rtxYuURWIXb6zt3sZJMPFrvUYBlnbN84gKIgaoeotkaM4zE
rZz3OTRAufpJRSmFCytkchjyNNJb6M/lW7xNJYp1u0pqJNJaF4+6Kf8u58/XdbnYLU4Gd3fkSoya
fYiZI5ligi3R8crqBbfzH1CuM0vnZHCnNiL1KCst9JCemtJV76tv2mN2KE7NG9jF9Nq1f8x3gLze
NBvpxqKufodXhbqpt7jI85dWMEgtWlTuaDek0SzaQ+HRPuTaHm0Jjvp0fU3XRQCXSmM9CZjmOffo
BVVK6tjQ1wGWdvNtNN7z+f1/EsE//NvMNmvQAmFULD/Y4eMQPRQi9JZVKwfxB571gMC6qM31IBUb
EwxieGEZP+Z575JeJp7RTjeTmv6LFVMw/YSZFsDroLX1fMWsEflqvSgxbK3UfthmjxEer3OnvFxf
tTVjRyCNjnewlAF/hBPT0WYEvhGpPSrT4zhJ22j+fV3CyqIhxGXVPrxIGZbkuSIxuK/URhsrAGPW
uT9P2eCqjVoF8djb92Pj6A/X5V2aGugD0NGOpxRaNYEidi5PC9U2jI2pAtTjiapPknIaUF68LoN9
8/nxhQzcDsAesOD2+Hx3EioArahQjKj7d6XcYUjNjfrXGASu/f66pFVt/kri/brVOdUgD2hWqtKd
ZLuZ8TllggW7uHVZ+z9Y6jQTGUAdA0DnC4Z6BbxdZ1aeirFQuq2dnRS/NdGO0Jsy3lntx3WN1tZu
KY7ZyyK4azqqzyETl9ARxYg9a3cjFgHExb2aEsFGrS2fhnlnsDrhqWXxT5GWqjGbOanQHZTfxKR4
nGi7lfXwq8NNWEKUbEG8hpwI/s/ZeKvbPeqfcAxRDX5IAMxqX565/CMBDobNQ6I2wDnQVpGaMaFZ
jXGUH8b0aFYfNP3yvQclgN6PCAKvt4uugGa2nME0IaJ29pr5IaFV/us7j+OCX0YnFRwBt0q5noYR
JWntac7WrF9s52ff38v2XusGgaRLn4PW24UkLvLGLJ5k1zm7CyQwGjv7trszkGNs6fa6RmvmBaAK
EBRidoYVMM9tOa6lVpXB0O6F07e2Pk4ZwOarQqDMqhCWisCdw4iOuGWzygad0zNqyc54izqiW8g3
JcDD/oUmCyHcijVhJ0elDiEzpsqU3NWl5z4WZNQu7xrsCrq2ECOiwoXerfPVKuu6tbIEMtpG7fdt
CYwwRkH1LxRBG6DMyhkyZqLPhVROCjCfEPemjMgNE8NuhE1hsAT/ixhd5uLtISMmSG4r6GK+y9KP
LLoxzK9W6XDkAU/yH02Q6jrXxAwN0vcUIhR7H6pvirGpk9frWqyeE8x9oSGENTvxaOLKNLR2XAJ6
JI5faPzeGYeiulOHL8eXUASeBTP1yNgie3uuSKyHNdUKKELbZBMVSTDn5VMhRL9cPScLMdzFgoxj
VTkZxJT0rRzu8wEJ6v739QVbNeGFDO4sArUxlawUMibwBakGfY3HL2eB2bYvRHAncTS0Iet7iJCr
+yL9dIyv4sBwv88dkMbIoliu8Psh0PrC4TMFMK/TCKYo1w3rny3ng/HGyWlLdAhRevMpoqhD0Cys
g3awA4WKuvYFm8Jf8tMkqcYs4cgbveNm5bGm3/+nXTfUcwOW7WKK55ot2VAFlTb6jogkSmC7fD44
zQa0taqQMDSnwd4Y6gFNL9eVWBWBjj/W2ogmDb49RB/RKpmDS9fLyhjsDsS1DeAakVFwkVzW+ph9
LeRw9hsrNBmtAXLUrbLpD8ltdVu9tJtxZ82ujmlpYPf1O0sQu6wrp6PRXgYjMMK98x3CkCzJZKtG
aBG/aCTIi199JbhYVk0a8Mf/FcGscBG3WvFsyXMIvdrqtY+f1EF2qxQoN6IJ7JVUDlvAv4KYrgtB
dV+1XUGgSwbYTCTpP8qbBj2Z0jbxnW30ed0q2G7wL5mlMM5ptpqZWKGG919k+0qIXHbvS06Efq+D
ae7JKIrHLzuF/ljHX+U4B5p1Y2u0MeTJ064IMMvzimHNAO20h2aX7Z0XyXWCIegO0lbbNo8JOJwE
9skEXFOYM0+pb0cTDhyW0qSBEb/SNnMNPHuapvL0XuAGRWbJ+Vpq1bE0ahA2a0iG1f3v1qm3tC4F
F+yfV+AVpXjKDsmwBoU4WNUpfjJKv84Nt4j8oj71duIaw06XBhdcZtdNR6Acjyk1K2Ns1CaEWnl5
X6sO8NqSO9LNgnMn2DBNPT8OGu7c0kghRomlfSvFXiOf1PaDFpVbojviuk6rV8nfs8djwcjzf/3I
rE2uVOePuWQJntuiZeP8iNonSlwVsIle/ijyHQJvt06erqshksH+vnAhNKeTlTO765O91d1W1XNh
f/xvIjjHkZjd3FMmoipvDOMUJsdMdHoEvokHABrtMDLTASLssXudJ+kxRSOhZHXHKJ+CUYv3gyFK
IopEct4hmtvOtNFUDCQu/SVOm+camE2WNR1yPTnEKJfbdSSw7/V7BdE34IfAHvPnOljsVRn2Ra91
7F6W6udelQNAWm6sqTolnf5v3BECAJCt4rGK6cxzs4jRBFaTBEepGFTfJDRogTKsDKKRrFXrW4jh
Tqze242TTljEUR/9CDWAQcputTZ6vG6Bl8QM7C5BkxXSySpaQngHBDdeJXrRISz7BgC45FvxgCvr
1OwAT6nucYEc0tFVPtK9KEJf3bGFXE4/q6pVmcSQizqK2yF91TrBDFk5vuK6iqvuaCGJC2vaagA0
aIjpcguW2L+kokGXVd+6+H3OF1m9EmYDwe876q/SfhhazY2oi1H6UPk37+WFJM4jZTSVKrAV44bq
v0vD7yx7aStBgMsu04tLcCGC80hhWY4KyGpg3dFJjt5bw5PzY1UeR/XQRb7x5eEwWB9qXqqMHiDN
wrz1+WFy5FAvMoJXh6bmP1Nd2XRUyjCwAjjYUlT2Wtsnlp/HTLlpGRdjM5PuzJI+QNZs/h9pV7Jc
N64sv4gRnAluweFMOpplSd4wLNnmPM/8+pfUvd2icPiIsO+qF+5QniIKhUKhKrM4hRJYoFuD1iRE
KTN5MwudVw3i4TG2SUKW5eJc3RjkeBf4tkwUWxQltJXdh7yqEA+LyZHSsspSOYBtBOchOQntb9+8
9/XUHnXf2d5O889mPWSuQKBhb6bOYJv16r7qYrFBYNLzU599y2SrkdBK1mH6qHQ7o7S34VbTsiUe
EyjaQfMlswKej3dfQz2YXk8V83EkN0NxPRRPBchqSuOPVZtmx1xYyQQNFQp+RqHMiyecybDrQFdk
BDy6wbUYvwRhIkdPvEnPUNGDutprLFq+ci0Uf3FazY8SaDLEk+FFCzQkN2JktTitgjA8jiBTUBPt
Wh143B5rMXYJw4QNTfMCBHPItaN5cp+HsWOQP+7RmFdExXsUpDjwbMfWJKUu93oo98ESdMBLhA5g
Whq/a7w2g3V/+xcH5c+vISnzJDyxDoiAql99n5pHf6619yEVlYpOsUaLNnTDyEP9veSE99WPiKkF
PO+iWxJ961+RRxRyAzDxwsLoqTJv0du9vZXWjlyy+PvMIpWdqfu5AXeTpGqPGZRrM44gF5l17pDz
zpF1LPQqI6kA5yurx4Dt42NqAbagjxG3Jy15qerQDmRh32oy54Bf3UZ4Sf4vFquzoA2dUhEVWF2r
2HE8UTF/9HmDQRyD2LRPVNIWBLAA0ZKOkh9Z+xQGnJ6/j8bOi9Cq4QEBw/8G2AeY1LJLZJlgtBDn
+50WUO/OHt7zox5Rz00P2bO/G47ZbrTjg0eTI09GYNW+BTYTZjOhbkYy1zDGosLmCgT046kxFQTt
pucejSsrBiareUoMAxMYZGCi6wgaEvyTgadfHSpOd53gmN6vbWdf28fo31ah2aNDJxUPJl93Uzxm
mZ7qJgoSWuuoY7pT9MLVvHRnQit1TOU7xdN3DWg125wnG7xmHrjHFDxtY24T//0KrU9in/UR+ojU
tmztPPLjE3qkwr0YcCuFKzFDUkBzhsdgvGtJbC+3nLXZ6EkIUbpfPDUahGBHfr/6mj3wSrw8oCEV
AozMp+zAEa6nLV7oSlU+JyiKkKE7q0V5NCQluPKJ2B60NPZsFbTHO9DyZbbe5pATaCXRkX0kdKGv
IaPjqdes/ax5GALNHdgyOOS+fua0r6dOm4v8w9BOOwORxpYDEZ2yctRzQsxKfiVjBneu+qKNBKq7
X6G6SE0wkIH8Cg/XVqJeqfldKzQ08e8qHr3MSn71BYrZG7reC4VuAirOb7s2oDXGcL3BqjCz7Qk/
zOaPuzhBk7c0jUlCqj7uxq7B8xXS1WNvmL+qqNkravAX1zA0s8/6lGg5By8Q40RxFShNA4F7K2kG
twEvQyzzGvjWHGIJwRxwba5UIihYYUpAol0ixq9RTiB403a8zvB1JLzxowKA/cAGsCitzKKqsUhh
2Bu7VE3SXTmGaIBsQ17JnAfFrI+sh5FQNXjwLbLOKhUXUxp2q+y3o+WKf2NxPu1hFmeSfb8JCjhB
3+lnGc3YQnEkxkjzJAUpL+ecW/FwZNYG2AtA0oAWIwYsaKZKTgZY1AZ55oxK3T2qUA4k/oShwCQe
d3nVRU9i1aacZHjFSrj6PHyogRgSJ9DXXVxLZi4MHhIggsZHOf5WqOcg+y2FezP49sffc4n0wQe4
qEflTTrmhgyksRGOrR8f2j511Fa90xu0kRJB/IsAJWkGtHkRnTAxwo5bNCB2zdpByHGJMHIaViO0
hxp0TAdgqqFT30wQ0x54tcWVnEECxwZkN7ADcKtmvmdYxVmCWS1UVsaBFsN9mxx97b0r3O2PufaY
s8Rh2ROnPFW1UJ3Pn4igD4FodjF1uFJ3t3oS2rHsPUs6ZsO8we0E4dFQOo7Dcuxkr7xVIXZN68NO
CE1kNB0GGiUZzdD8Tv1wut+2dhUMHUoYAf/g82NPNc30RYxe4haA/S6SFymM7T79HkT2Ns7aLpy5
Uf7BYY40NEbU0G0BDvF6+5zZOQj9zPJWiF0iO9tQqyYpM+Uy2sQgN8GYNJlDBbFwRMuiGK+y+i4T
zUOTHYe/2N9ovkPeDKOwydmOQk8rUk2aX2dVsUNU9pod/m+VCkMt0C6v46sgif6iVQZ5F+jSTQwL
YrJ5jjmLnd6Gaj4kPq6L0aCcsjawhKg+oReRczdc/YQoz8pIdWYqNBamrisjHpCeZ80OYRpXbErM
A2k4fQ08mNlpFtZEMaQlxB4wA8lFata1ixHEnFb55CgCj8hmzQMxf4guUzw2Y6aZyXRKNUFH69wy
nZk3gmDJ4XtcQ/L4kRgp9XgVsjkWMXcrrNEnGHOMirkqmzn0q1GhILQb31RcfYn0HEevcfs7a67k
4HXb6dfObZQ2kSCg2x7Lxjh9EYSdGM2AgoTgm+iQItMcVebVK9ZWjIBvnoAWWJEh8/d1xTAjpgWC
NqdVUO7KuhQav5i3K36M6D/bNmjtC0LKZ+7UxdbS2M7DXJdrvLDMURCRQiCh0403Xfuz1Y++cZ8h
Z8j8n9uIq58Q0+64KSJrNNmG9yZv/GTy8AlLBbrFVXEjS3iPUHjyIqtXRcyz/4PDNtqQAWoEWYxv
aPi9A4WX06jJb0rSPBW+74RZjnGtOKJ+oj4Q0f+2bePaJoDqyNyUOg9Lsk0XeS8IQyzOZxsIRtr+
UUwPxnQbYzjIILXltX+xwZdwzDbwQyVEEzvgFJALi4fRL2y/fvEUXmvf/HfY7bbEYXK8SamSTpn7
YOPpplJf8ppzJK+6Bjog0HKNdyv9omm07sN2JPj7GZHv+jB9GHrV1kJesXvVDCjMooyATBUaml93
F5DTCC/YKJmpGJ4KqAptke31v6SG1mTUCP6FYFPFrBBTMYkR042bHIqFV8Mh3o235Yvq6g86/VH8
lhzPyZ3aITuQ9yiHbfhVA6E+jGo+MQiyLMbAIfcleb7IgHzKapTRNhVO0r3q4AsEJs+oukQhVQ8E
xXwqjUOa2PJE8N6jWEn1Eiv2tj2rfrFAY84UGQoZWYOaujXiWTFLfrXGvuQ1ga1+MwND5KAiwkQG
O1VStplB/PlFIusSzHBGXmipnbrbNmTlroJudxRbEPmQorG5NSZX+jGY47oyFo6u3+KKSWv1Xcwe
zfFlG2rNHgQfFYMeEriP2Mr6FPtNpOvwwC5+yrKfRcQJcdt/n7AV9bGcSJoQ/H0p/FHlEBovnrYN
WFv0TwNQzPjqxIGu5nUWAWDUXTO6yxJbV/98OEFaQjBerMYl9EpqQFT+9WTaA282mWcC47dF1zWh
J+PvF3Hu6kXsjg3YEgqevtxatmBCOVuR0T2OO/j8Mxb5XTjPc3+8gVYgjfH9Qwp9jlQ4dcn99orw
cOZ/X+AkoYKiJ4TDLBE1ufq3nxxTTwcDKKcZ/pLxDMFzaQ+TFpfgYBqLHp+tb82btKqdLJBsiJ08
joJx6jsIeIHUDRx6DZoACzdJouuq5HJcrG3V5Y+YI+DSWDGpM3V+K2yPwo35MN51NmiGVCoZYGUR
D95+tDMneiLPPNlhHjBzOo2qVstjhK8c9NIzdti14EUHKFM5RR4d2i67215UDhxhXsYCUvStOvfX
+uF5GN6mez+5Gjt7kh62cVbjxaeTspwhU1onmPgGzhioeyntT2rKe1XmQTDbWZeycQLBEC5SxU4V
fZSqRbptxCV3xFfXJMyOnmJz8v3ZK6A2e53cNG5JE/s2c4eGTpBXmVt467fuDBoiTeFgc3Yfma1f
OGQpqympZ2gcuXJ3NykqDaqD2H3bNnE1Zi3WiQkm5aT1eVoDxugVEJNnJ5RL71LT+KtYAuY/IuNa
j/PpqzVgDMvHcu4ZNuTUOzTEAyNelYDxqC/LKwhiJJxG0JWv9+VGz2xnpZ/M/zwAF/F30rhDJdNQ
8akm8SowK04IIHC8YI4ZzwrsET9mYuhNdYtemyq088HSp9zeXqGP2wOThi8h2MpZgtmqbBAAobnK
vgfPpmoNNDsJT9egFn71rxRLfoQa8bnYeU5c0fgt/R3zJCM4ZrLVs8kknRRG+A3gm6GqB8rhhJNi
rq/Yvx/SYHazFytNkOVAwLM+rZU73zQtsbrLPI4nflSmtz4ns6e7wkiLwABQCeFou3LTa+hBKDej
k7niTrNbS78zTsOe3E2z8PHt+O7f+paxy+3XEI+3kQ1BDhcSu3VIjWNo83L5lf34ZbGZbe9poyEF
Jn6dAt0KscIZ1O1CHtE2D4TZ9D54fUxQouEQyH0KkWJMQlignOBEMJ7PzCu+iGBa3etqMgFF0u9J
LdGSRxJ54TK4z+HJFK8AeNDE3ZtxGTAqjfVY+OAKb6YTCDPoIEznKDasYpJetzfhhS0MFOM0CIpR
ERkCvpQi7ApDRhwr7G2Ii5P5AwJ8TpjXBPMlW/gskkEwRwnWNJDuGWPwRFoVdBg07aFvas7SXNzn
ZiwoMeBBGEW7C83gutSHtFWDGq83OvXLWyUFk3P0LGpn1NeoUfF4UVdXaoHHeHVpCmmmqKCowuS9
K6ihU8aO6Z+73N3+hjwcxrGDNBhzqLjBI7Q3rd6TZnRC3ZFa3ljtxQb6+H6zICU+HqpOjDskrdRk
pIM7yMmznmcQe9nF4HL6G2M+QZiP5g2YrMkygGTlnamcW/9QKybt4j8XKZ+d4ROH+WgJaI0wNgQc
tFTqkHk3uXnU+ufCJoFzgymAbXAQg04P2hbLEoRXQV1RjfjgR+FtoMs2aKzKhzbUrNeI3kYmySiS
Lk5jY95BYIw8a/fjrf5YX8u3niva4ktFoQ7WHfzfEy9VWzNvgcsOnTRdFPq5gg+Yp8c4uo3DH5P8
vO0Ll+NCX21jK9Fhpsddo8E2cWdSzAlhnJdirJfqt+kx3RUnc6LPIihRSte3QTYIak+BM4W7treW
VjLR1pyqGC3AsNIbnLE/iO1jM9ii+n3bUN63ZHaWlpqZ3PtAiWPVHoNvRndThKWzDXJJIsZ8TWZr
EdL5cifga9Y0P08GzcD9DgkDOhY0eG6evPtTo1BwtNo/PMfnHfHKWvRdfsn5GywORnmKQxEcZrUF
PTjXe9Rvo+faNpwQid2487F4d5FNbNWqDtp9aQvfG0ja7eqXAg6Mobs9KBdNm4Bheq+8Vq54J5xC
3sVntv9LjvTxfVCSxXD6rLw7n1WLXxjIVaxMSVRbMVrGUxBiqDwe3HUEdI7NSsUgiGXWWRdqEOKP
OBHK7rUcb5WWN3txyVr5YcMnArPGVYLn5kkDgugf/OhtJKM1mp7jQTN1bOzWsGriDMG3Sdz1pquN
IsfH1h35E37eTotPSEisTqMIeCE/90JpTU0KD8s5KJfPHoyVzEqhJaHGpQa+1PvurJvdf9MFHcIQ
LzW6L/K9Vh645GQ8y5i7lVAMaaOnsEwthSM0Sq6qqbgz+uj39iblwTDRvGzRr+AZsGyczpr0NHYP
Mvc5jIPByiYomVxOIMmBj0TPMgQqPWVys0DZbVsy/9LL3fSvK7C1ZjNtqjDrZ1eQruPgffCe9X5n
1DbEEzPtWiIeB49nFROp+1iNRD8AXpbfjMX3TrorhD9WZ/nqd2zzVCzpSk5yfLm06PZGqb+oM7n+
9nfjxAiT2cGREZaRbgJDEjzbBFFKM2a8OdxVDLRcoqkBCbHE2pHVuJn0c5Qo9PA+EL3kG/iZ2/dt
Q+ZNeOEAaJEFww6euy46zRJ5mNRJAohSBbYv3pAysVUzcaTgN9S8OF+NB8Z8tbA2+97rELvRUUoj
7ah154i8pt5dwmWXWXW0hV3zvy9inASxMyw9oAYPrTvyQzN8V7L77W+3vkCf346Jo3ESCWFXAcOs
hp2YkJu44WlurGY2CzPmL7owI02iolKn2YzpQSme/QlN9bsp4DjBqiF4JtTw0AkGeLZTQmx1LzdM
5BxS3xzbxjJjfb/9qdaTxAUEs/SZKhdCEmPDkHNwU+2nPaT9Dum5yKiSUuT3aCpDwSKzhDNkxVOa
nIkjc8o4l9WqOTAsfgPjE02rQgAjhq937zeouPkgjCY/Xx5lzSJ2aYNpeWdYkzU+E6e1lOOkWY3L
m+68ZF5gfgPjM9MQD2nt4zu0UJ2x097S7odTvev20Vv5HtwpTlw4AeoRzvb3X08rF7YzjpRk8qjX
JXCjnBKB5nQ4NXv5p/ezVaho4iEBuu1vyUG5wTC/Yjgp5z19/QK0wGdOZk9V49gMga89nE0I7Tx7
V33kyBEV3ZGS+/bk3cvX3kR53AmrcWCByxzVUqdOspJhzaXhJKnnSnD0huNXHIiPPGixR6H6m0VE
npe0vo+Ko9m11IBfby/gauj8tIOdQJa12lOi+cDRQCMbm7hkefovGWoQZRM46LPjFKl5cDITd0at
asoRcIb+rhUDOkdKK03vQ/G+jCZ327RLLuqve+IjXV58QL9ITaGdP+BolZZh4PJovOA/QWEb1xoo
RJ1X8a2xtMfylO2aJzWykjvhatxt/wreKjIBKkinQEwFOIomoIwsyy46u9Pe4ywjD2X+94WpGilH
X5tNNRuUyyGeJra/m9C3t23hxPOPzbhAaXx0wmcDULLspQze+yrlAKxeExfeyEQTTYBeKmjCaivx
I0fQBdrWYI2042FyNOMh9AvnfzOIiR6BKJX9kMKgtLwakl96x1sXnr8zYaJp5Mzs5vAIjfSOYChv
T+JTamq2kPLYIjnfjm3I0cYqbLt5cVLiCC2U0GxNupqGZJ/2vYXLN8fjeCfvx78vnKEgyLDDal6r
gzdQ+ZgmUH5qTqaT0PBcg12+Vqz70X1Kdt0RGiSU14bJO3o+tv/iB9RZPZRkPvoRGPXwJL5G6q4E
hwzmDDSrtpEJOnpKpdvQQwfHrdJYuaPzqsqreRQYRzGWPQ9A6sydvmsFTVFl5FFkJgY6GOapKb9x
abt4KEwM0ct0MnwPKL4A6tSf6nAd+a6Gssn2blgPIp/GMEGkNLymLFTAdN0Dmri1vKG19qcNKR8x
eVYqQ3vQzHX0NVB5oIUIAj3GhgD9REpiK284KcH6x/pEYPY0yQUz73X45VigAU0Mj9KEyO5r4OeP
37Y/2EcJ8uKWA1P+sYbZ3kQLAhMdNsgCSnFvJspLkY8orhmgg+hBf+GJemBLc2LmkjR8qQykp21z
RKpcXkUh2Nsp3haFt6QmGDuDVtCYOQEJkCJCYvU8hXHkRNNU/WrNZngS+kp4kdNBhw5flKo3kHEc
DsYYEcM1R7yhuWYtTFdyL8tPmuzXzV7CqArvCrx6rVfQSotHKAw6XmjMTEmglBCMBGn6KeiuB+0e
gp7U0w5m/z6ikyXg9cWtxs9Z4FmHRh+q6IxL4jeUtVJDG1dIZVcfdMvwwnMWpNepGN4WLeE05qzu
gAXc7FuLkFJlUzRGcgb7uh8CNB0VCXP7+22nWY3TCwxmB+DFN+x1ASaJk3IY5Z/y0FGIHlB5fPAm
kEjwqnJr+2F+p0frswquyg9hy4VN2Aoq1EuxZnKa34m57o5g3yCNYMtDxqlkr0LpMlrHwWiDjc5E
Q+ioG+huTVBjFruz1mdPke699crwIEp/PMmGP4+poX+hmJDYqUGcoYcC9QXTs7X4ocAZNOCRfnut
eAYx7mdUxISWFlD8/BeGM4P0RUYbx2AGzjbOZUPYbA6OEIi2SGi8Z/28SUwxDMwCmVX4XdZfUtmJ
oRbZYFZT9X516c9Io8rQYhqkony9mDWvRzlamdExd8wWhPy0yWQ5bwAuQxrGyyzwnNOQpzy8tpWX
KMyKoelmzJS+Qqw0GxpOOzMfbCP7LefPg/lt+3OuLhtYDudnSpDNsq03vhl2ptRjG0+1Dk0WwxF8
MMP/KpNptw20/uX+BWJbywa0eyVemKOURjx03ndHGVLEaZb9xTsUinX/2MN2lkkm2HMjE/ZIgkID
XLPLsUEucAo9nlrbqkEYycB0HDxBYf3Q6EXIyoZYJFGOXXCV2QU0HbKJR3m56gsLmHkBFzGJxGWH
eW/AyBlYPR41P97pdWprxqHmkdyvWYTzAzzgiEfwP6bJ1muzwvCkFoFChoSCUdFo0JyMlwmsedwS
Rf5qEDRltFyrsYVy89rDY2QiQbn6HCWchGPeI2y+sYRhAiw0/qZRnQDT59I+69Rr1Q/cP3fpJQSz
TdsIXJdpC4giejLb33JzDGrOMcFbkvnfF6sviUoghiIghmH8LcYIOl6Vf/cH5WnblNWT9jM7Y3dn
qHmtV9bIzmJTpB4OCNX/5hmHXPuu1vswDOxtuDWz5kzwv8kgu0uLqKq0IUf6nLQDDTD+DqUXsCxb
/xsK42mgvvNCOcJxruu0QCjw5CelfdzG4KV5zAIlsSGm/giMKXiSjN8xmGsKUOFFO6F+C/oHjzdo
ubpQi7SSCQd+L/m92QOvSm8M4w0imAgMjwI6F4aHIucRXK1tImiT/ZvEMglYYoQaiMqBJgivofIu
jjHHEdYAcOiA7RrURTKoJ776txJMqlqqHWqi3rQTsm7nFeGP7RVajTegpPg43jBpwUAUTR6N6PFB
VFPNyqqF6E6YCTEVP99hzne3DbayPKCawyygClk3sIMw7kBy5JZmUlVWIl1pZH/TorlI1/eR98di
3JgDXAIxfmAqkz6FGrhNNNkW4l9SxJsFXPlsAIDyHgjLoEbKJqhKk+hFawLAqw1QhRs7xde/D5Vv
Z6XKuYbOK8CEamnWbsHwla7OwrdfnaDJoGE0lk1lkTBzkzo+xqpwjrKr5moY8vvtBVqJPF+w5gVc
BNQYqrBDJwAr7G58z7R781fg55xy9KoXLAxi7rpZoOtJDbIs3HUPhXoIyEEwT4nZu0qmWk3dcZyO
YxPbAtxoclgUEuByz0nGkcbNIdY5kwErcW753dgWX1MBCU1RASOoE8cboNEFLdOk7W6EZMKj5S+x
bx9CSeE98q67BuR9lFkWB5pWX5cLkryTJ8mQJWinjiZ67CTxu9/9TMkhMzLOcbESi2DiJxbjhnGj
+wIxuspSpT0uMi7Rm/3fON8nAuN8RaNGhTrBmjE9FtkhKW+1mnMtX1sn9ORAUVKHvvxlb06VBI3v
9Qh0GWorJWicz5IRjODz0Q1ngKiaXUgBJGcTqUcxQpL+whUxRCli8ggKLEiNv65Xm+YtxMwnbOWy
oR4ouuTpWvN+b3/GtYVagjBOUaPcUw/diD0cBChXvTa8F/lLLUdE1yUC4wph0kiVmMCMNvuloxEI
l4eB4Bp2DM2z2dgBFOfHd0FxFf1qaNzeeN02cM3rl/CMn3i976GaA/haUqkYP6fjZJfR9wGd5hKv
xWEtzmM8Adc/sO+hK5LJk8e2SnqpkCur1yOMB1qtBNXMeG8Ih22b1mrQ6KT4BJpXdRF5TdRRhCQF
UNFpmIVw+uBbKJ5Bnd6JkBzaNdFVEp8DzHQS5bYnh76/igx7UJ6b9GcV8uq3axF6+WMYP61DoRGq
Fnq1gnYgyX1juj560KsG/JO63U45J7SsRWhM3mIIV1XR+0LmXbuwHSOZHhiyAVdHdWWbYi24hVag
fbvReA0eyuruQM0RhGgQWrroc02iEko76NGzNAqvcQZbozUdLUwjXccUWu+0dHonPLYRTX5X+9EN
r6LnX4WT3sjXoS3tCBWfEyu4Eve8DlzOD2MbYfW4Eduiww8TdVcnCR24L7Rrn1kGdwFCnzHfyJlV
nZR+TJIMk+5p9c2vNKtIbyWZt2HWzFiCMNGnVyXfa5XZjIlOYYlbBW8JeQhM9BHMScOcNhByvQA9
30sXcF4W1vb80gQmvuR1oMTDvBJCfVCNb2pxU3ioxXNKMatmyCL6PUC7AFJexoy6RxdrKwIlqvdm
+aDEHKKDy7l6RGlZVlB+wVSEgVmFr7vKUwNNDCIsd07LY+3WO7xn1e/h7nm0WxfFJduzPBCr0RQk
wPvc4bU8r3rbAp5xBImgVizM9smVQRXt3Eoyrc3H7bC5CoLsm0BhHYw37CyBbPRBPwWwsRFvw+51
gigJhCfo/wYyr+QiPGl614b40JXlVwqNpnuhmGkh99sga82oSONAJQUdRVlT2R6DXk5aCJ6gQtwZ
DZrObJQzZ+oIBNwglqCSe5NGIibHHA7sXLVibhcQ7kNBUAVfEBhUmKoWGg/7GgVV1JuKb5pe0TIN
qN7dCW1K5eRtkG+qwe5yO8LbwjbySio2FwdnFnk8yYC76+tXrY0sriRTxcUz1a1EvA6qAKXV2O2S
Bl2rbm8Se5T0l23QlU0HXkqQGII0EYpVLFlMGHVg+TT1GoVpv6XSqLlDGHB8cuXwlEEmgYQBPIkY
EGIME3tJj6suQD9IQKiquKSUKB6baBs69VDRkLjbNq3sgS94TLiqJkUppgF4YlHZvjGi3pZcgyiY
cw39OIBYTwGfJzgyFAmvduyECCQQu8ozsTr9MUfvfW95dk5R34/t9pjvwP8PiXvnDY1qVLvvLNC3
WKCMsd9TO8aUpUgN9NtvGz5/yI0fxJ6YUeQLuDPgB3VTTbUIY3i97eseHcd3PecJLKwlvTKIifFE
D5Ih7aLZtfO1XDUyoEkSNalgpaoNm9/rl2BvxhRKIjQ3aDxyUqMPrZBLIz9hmeAjVx0q0jVgv6XO
IGLejLa7HMMP3kG9Da+mvel2JyQLELwxv4MyN6U/zMOPeg/ZRbDwu/XbdT7ZjTtaHi9wrJyS+B4Y
Sgb5EpydLVL6TShGjYcf5j0hXbvy7ea9hRwUFOV9R6roPHCBTOPA6xZZ28FLWKZqWRQKShSgJrJG
WUXt6KmvOZn4WhPmF8OYlF8Re60rDSAM752t7FVnFp+KXuon8I8+aCj7U/9BfUEdgZI31T4GTkx/
bzs29ycwi54WseYneE2zOvutdcJf9bVq50+36fn9tThru/7Zs7DQgk0whDueeKwKaw05X77AHHEW
B54JMky87eELCPvzcJP+JhaGIfQ9Oby/5DsM+3gZFb6DC+rB3Bl3I/25bf0lccBMkbfwrNnzFvBD
hT4YNYT12s0NsfRd9ybZAxpC/bt3ySqsxlGsaqCc8LYWtRUDIzXAxrnERjczLsIineLG0sU9qJOp
kZYQqf/WqwfFexh4rzyXjI6zjYaK2jHkUqE2xnxiXYvUuuvxiac8cMaypUIgYlzVsFLZGpR9Faug
eb8ayHWg2dufd+24UIgEvi0JMu8iewQmjakHYwtkrKgS7DJMHpR/LOszW7fAYDZpDw4/uRaxglJM
9ngJBLudP6G0J3NyaHn1CMBkgA6F65nTlMlegixoJG12FfPGs1B52Hl3xEkOwyN5lHbKvjsN98I5
+/2g/Sxt322hfl7bIx2smktFstY/DJs/fwpjM7rsDcze4bvGI3ZlZyc1LpeRm4KzE4AD8mDa7UR3
OhqcgLWWSCGXkRRMYEgQ3mVcaRglMZDUqEESpbqaUe9Cv7HRjIj5xkG71tv6ATwLrlzzpEvWIjEK
0ioWGtfoi5eDIU7HigzYMQl4GKVnlHz+3FHBL4VkAzsE9yM2jxrBAOXPJ1/TEzyEjnksSA4Es8XI
qlOfN9a4dpwt0ZgsKtVR8TDnDVlXHsTr0ADeF0d57ixQeJ3Sqx8OdqFrDVy8aF37Gt+8yWhEqDlg
B5YRyj3ZXohMzhV21SdwIQJ/FmpKqHd+hUD6GUuCXCC8zOz5eenEXn4qpmSfxQF0ssneHCTH6BLO
fvygg2OzFbTjQckY8cW4eBaRu9RXurbCJujTm7LCpMRQnYsxOURT5FaB7vhZaKWiskva8ZCZg4Nb
wHFUUFER8kMqqpYa6Hu1yCxf1U8pRpY46dTFKqPyirFztICJKDfhuvP1u4h9Bdm2HA3qut7TTPLd
TPUt0eypPL1te+/lHMVc5IXAOziJNRM3OmYJGi3QqzE0E6uyB9s7FG9TSqGXaVoJ9W9QfDmL94NA
eVWky8lNBpbx40hQIphOEpybhtvtB9entDoNVvtSPpSnPy5iMGizHy6O6s731TiTjASS5TuQSfv9
H9+9vwLoDOUSbq1EDmeAoEWhDjVRTOUNnITjsr2fAWFOEUkoh6mUAVJTaEzYPhYpujGuoZoZ0RRv
rlR+8e3CDu4flCPeLiMbDwjcNujLCjDzK5gDJB/aovECOMx08z3EDP60x8z/g+n8kg+169Fqhy7P
9nQaXrcd9SIafcAaODnA5Y44zvipJjaklDG7Z4EiWw9+qirvqfT/cclPBMYl+0kiMfi4geB2trZv
r1NL+JFe9baHE7Hfg0Fm26LL5IoxifHKFnUFGVznySwem7jebnj07/KXYQKZCg0w/70Nd5FQzWh4
0ZYIMhCU2hjvSQwxJoQIiaWpPzP/qpKOuvD4NxBIF1X0hGCZGIOmHBT4Y4+wJRk/Aripea+T/TbE
qhvMGel/INgWF1/oE6+ZACGET4mq0KziKdDzEJjv1KNpcYzSIAWvd07j8EqsOCNBqwuh4uDRcXkA
iSuTCBmxmAZBH6VW076kuABX7ZXZ8vra1uM6shEd5Jcikmhmv7RKZPijh/3S4oLYICyk1HAR2Kn8
EB4mq7hDdsm5m1zWHmYXW2AyO4hkctPh+TWxBlf9HZ96h9jTLr9KrssD2vdc7cBrip0d6ss5zgAy
DpdoTaUbHQDFnX+fPkGW8zA4IDO833a6+XdvwFxMmhRhoKMbHR7thHs8udSuBnO61/8NhXG8KAtG
SSnnr/eOx/g77wodVQKXfIrzydghEuLLXpP0QImuPFRoAtBSdE7o8k7cyzrx16VhU5hWUhs/GoCj
3kk44JtT5aDk9ZLs+rvtz7a6Xz+dTp7/fXG2151GglGZDfJ243BMm4ftv7/ywZAW4VF1rj2jx4nx
sbQMx8ocw9SqlPtCOKa14XTtvQcaJbWjhuiqvC6+lfgAQPRrzXdfkNcy8QGN/pDLiSHogWZyqumt
1RQgNOa1Pc77n/HpOduDTBtu9bjoMt4mJW1Sy2mcWiStdmap0j4K3XiEnEw1QXR24pUSVpbpCx6T
Nqi5L4ALGng6NKgnAnrFP72HoUoBVR8MJYGhD1kCY1DVekVigkLU8vEmgHcLKxVupv7PY/cXEMYK
vDcTTTABopEd0W7j9qgrh21/W13+hR1M7o8ZFFwgoxTnj4GEPH9sless5OwZHgazZzqlndqGwIy0
V/C88GZ2Ch1MTnlwLaHCwALo/tDiT+a3k6870wuNxFMloKhYES0sqCf+iop9CnH3Zq8V3wdUBbNT
Hd4M7ZPAowlbNXEBzlTnYkHpIkGEvw1ptkOB6WeiaDdq98ekl7PXLWCYYxbqQhWutbBRbp9i9ZRo
50F6nQpeUnJ5IUQfDtjNZRXyv5BlYoKQEnS+0E5GZJUhOPxC8n+kXdlu3LCy/CIB2iiJr1pm83h3
HDsvQpzE2qmF2r/+lgKckxmOMLzJQR4CJMC0SDabzWZ1FTtGWommnWqXhRLfuIx3KFOBEggcjIsm
oMja0zZh2c6zlQGsfEeNTxbelN1TN+M9xdir7TadXq77+2VgWFg5YApAJ7i9iKoYIuBgtdLOPCN9
yeInc5Yl9peecGZAJIAZ1DGx9cXAMKRbjVv+wN8yGQ34Su6zWKEgbAZeA892orOjyaOKe/T3zZqL
UjTIQj+pW91ww20b1/6m3FrPmS/TnFqfuz9GBSePNBsqJiOMojM0KEbNC6Pt9dVZuXRiXOC9hz9o
APCJXa9124JmpgZAuQ7YS7/JvWKTbtmeHvM9ek1Kj+0M9mpvK+9xcOkx3dIjkQTENd8//QIh5s5V
305Dgi9oek/Xd1qz1TmumNH79ZGumEFzFdS18EKvL3v6PFrVFMx7IPdGLjnvCL3plU03PcSKJJW8
LD2ZaASFh1AAtUwU8oUcWeU6rYu8wDXMLZ6yV60H01sKZkbXdJNDsg39HKBmL73tg2hTPFPZu9TK
veDcvhBJ0BKkczya4F5wmDean2/Md+1u2ujglXNuf9rb7z+vT+vKKXBmUEyeO3VuitSBwRAisO6g
etlrf4O3yQBYi3Gjfabu4EpMXuY2KO1R6E2ooO1FDBOO0FSdFHQmLB7jK8/pQ33XPwOFZh0BxOld
NGJ907zMryENC9Vsyfqu7EgINJhouwE2AjohQhggymRpWRjl3mRXv2qHAXEdKvnf74gzI8K2J4AV
xbqhZB70Xw5VXR4aSJ6UtrLJzH84eBzwE4DSCIno0iZwvivStIrDusbqmRPITtiX0vnS8o3JJSig
lWlDPx4CDEroePCxhWkbtbEFcU6Xe7RLs495Zvp3SGEkmsQz1sygsArBLkCEAcURzOQQVhisvMUV
iwT5wpcj7bW4fF8By9SpCWFtjCEcS6eFCRpuSOfqt5P3gbuD7eoPlPnGY71Pjo1L9//geGd2hfDV
E07DZIDdus3dhTolmiRVc9nkCZELkgRNxntYsEuUGodD3En2zmVT6MLQhWcAyGah+Rk9FufO1uJ8
LVk7ITaWuvLN7m37PY9zYLMSw0SRXssMC4SNY6QbvslI/3MaHYZcMuE3M52sr2h6039dDyVrY7YM
pLB4KljkkQX3jzU0xJbGAPcnkIbtMewf1w1clhagtGYthOnomLi8XQ5W11rxMqlNu+Xz2wjkTZrs
QUYAxR9vlCJmgYDBHJ7f+2BwIQWGrKOOs0i4JsWzUtA4Yoj/vVID+zim043NaJe4ztioH2wuhi1o
QK3IK7kKWEEYoXsVLXik8IaGlK+VERr70jSnL7ZdZiApj8ZuFyfzIrgHNvvENe2JOkHDpmbybU3J
FdcsbMJvJoAw7hlNrQOnDYBTyZQd7KjnoDJVjGd9Kp2bEXCg/cTy8SXu1eiLUmdj7HaNUb2BADH+
npZlobuaESUfY9WPG70wug+7AWtDHRfqHS2t4tHIh+QJWu7YaonjJF7SFSCFrFhXfoD3xwHyA0z0
20TL201r5eGRGy35MnJKud/pVf/AeaiFLvrVybEJY/ubqRbZ7I1pU9406khKtC8U9j3X7Xm+KTla
KR4wj+RxTMHH5mVpD4Z4x0nt21mZ9B0k7rRPPEyO4IxXMS1owCqV/Vwp3Z1Fauu1Sob4eYwG8qSZ
STwEoHUMXcbzNEhqMEm40ZCPj8CRNO/GZEfbpubm6OWhk2pur1l8BAKAsl8lok3hQpSavYSoHDw0
nWp+1wzIn0eDNX/kLJ/UzVjnBtrb2nAI+moib4DLGE9dHXVvYRYZPxAw9K9QiYyPRZ2bt5lu8J2d
mEYNYQ7aM5fkTapIgvGa65OlLwm8CnjrEeugCS4EsVKXKH8Xs2eOQOJE3ZZ2487OtG2q8btUkZXc
fxeDRO8HnAAqTrhHoblCOAD6oq7jqMU5ozz3lcuOb6Vnz25xa768RHf9TeJZz+QuC2q/eyg+4sBB
totuTRmZ8NoePI0qS9Q5KVklUQzB6XrEyOfyVQfEuWxr3wg/GotL6hWy+CWMN3HGeRhRM/eGNPMr
9dEu/5oxADEbqF08VC7zCSIEYSw0AVNFpsJC3fiNeWvwY6o8cHN3PU6uDQR8zyouiLBmitUdXZ1Z
lFCC90Jtq9rHvP6Hw+309/XzYdCCtVaY4niJ4nIXoTJB52Lzvw1BOEuoSaq8VDCEVD9SQJ3px/Xf
X/OqhVEBMwTHRpJzPoSkn/Qeewo3tIxtClJu+HsIargxlSlfywwJcwVlBQQGBe+QlLFtT/ZTzv0i
+W6nkvcEmR1hwkYNx0MW4o24HEO/tRK/GT+SQkVDgB38w9Sh2QKVFXRLAnB0PnV9Sp2SUUwdgZom
6nqjBaH2IcZhIekpXB3SiSFh53MtMyeGAiJ6x0I36aHi9sYcv89fr49n5ZEWb3l4+cGLPqoqoKMU
BkRJA2BIj1M+6AJ7R59/AeDzA6EOz2VZ4hpbdTfc0F31NlBf9ihziXZCSFjYNQC+Bb4KKsfnxpte
GdOEwHi7oSjDPjseOHNUeje741PpmcqD6nj7JAEfXbGPd8keRfUXHd70mO3n2nPsXQpQ5vUJWeKc
GPdPPkm8hKoWShhIVHIvH5+zHnzJv4bk5bqJtQh1akLYfsXczHU2YdQc4L1jCzmcABDl6dd1KytX
29O5FZ9v2qqKkixfFlZ9H+qfYQlhO9Wn+te8kvmQbM6ETZHWhaMpy50s+U5f1LvCcuej5XOEyKMd
AHbQu86ds0kkUWx1gLia4YyGOjaghOfOM0O+Fu2HGtxBi9yCgID6QS+QjFr7UZXEl3VTeA5figT6
RdMcjbV4iEoTyUAfomUs7B7D2Hg2zU71Na1wE6Rxf794gGxaGNfS3yQiqvRaHwwbHRSeY6CWNQ/l
QTEeoP4decPMzT0kdiV9pGsjpHiJx5kJCBzuVueTicuFyesMRw4ODd67HBisfWfZ1Vvfqxxdl3PT
9JukH+j36wNd2QvoAAc4FkBDim4RIQJkUCGHPDEen0k275n6BaFCErFXnJOisx1BBqS+AC8JI1Pw
hOmY3fIqF7fUT6mVudAEyRbKZVkJZG0wC4U9GmEpvERUt7Xy3KHQbcHNOhu2nb3NNBkr4+/isBCe
lnog6PRUFSK64mOp1Y1RXICN33N6H9pPt7Gv7y0vPE6bHCoBM2h1Y3/0UH8BD4rPtv73g+cEklRx
rTJ59hHLPJxmpXZFGlOdcDZtU4AGNtoHvQl9fpvsyz29ddz6Z/brqLvZfeU7T3/vL6fjX1b7xHQ7
GIni1Bj/jMtmSnBQjJKS2SVWHZ54amI5mU9MGHXj9I6G0eGuneWu+e1burHef5CDcw8Ek2s9tsfk
W/FYvrR384eVuJHpQdD1H/bF6UcIwW0KHc1BUyCmmE6ggf3/4D7WvPXUhFCliXKV4YUUJsDJ915D
Ymh0q4/iy7F/VT6dnfnUZoH998U7imonmokcoqOkLawemTrEtAlXgIi82R1U36RaRmspxZkJcfXA
F8eUGSbK3NfuazdVNjxQXPv+JbXdH6obf1ovXxs01XlNUGxrf6hcB6UDnE7WXXcjvbquTTKKNgBh
ok0LgtfiWU9DPaor4EEjfU/5964eJfnK72vTeURYoJ/InZYSNv4IEZTkRTclSzJfllXn5x1k+zYR
6lNBROOu9NukGj41pie3OSFJtsW7hmV7hLXDr5gwLXyfcqMK3YoXBCoj9oxWMmNM6vgwkaRFc7Yy
tqZ3fQ9fXufxrQDUUgd9josG4PkGC6csCpsGX2xkRIV6DAs9k3NlbzLQpkzg6/AbJdRv4rmKH69b
XnmjoujNUw2cc7oGZS1hW6FM1g28qhEdPcju3pc7tEtrfgdeVpenbnZsg3CTHaOt46PsG2AffMWT
sGTFLl3i/BuEfceQuMR6j29Aiu/qkAUHY9X/aELwibTkkRE7MJHoj2n/GU6SjE8yBLFRjcTABegz
fj+KtA1v203SybgZV0wsAEQdJDGAIgLGee4kZjVNJW7yBZhAEm0zo07/zPvsr1ktwT+DnWPhEQiq
cRcktSNNtZSlgPCB2mRybY0l+7iyHLfpR9lb09qAgHRCFECigxZpcU0qQymHnINK3K7sR6jR8KX6
rpt/zeFkIi8wANwE8hFUdeIDiT2YYOwJsTZKam84cx4hBP1yfRutvNSd2xCCbN82OWsV2KiDHFzo
D8UX56judfTJHeg2drXKnf9h+s6GJfgDT+wYlQyYRCrqsu5LkkjyxLVAemZB2JeRaloousBCc7Sf
Y3R5gxWdPJm+5RabwQf4zXPu7QPzVMlNf+UKfj6bgmcooN2iY9wwz3nMH6A0jOTundzoD4nn7G1w
Rhcb+qq99rcU2MzrC7kSiYGAQjkOOf/CSyqexy1S/IzDshV/NcLvtfE0z35D3kBZVMpwD8sCCeeU
tRQZEO/x2krFBjGEZJqjkYJ5pXY/9XjMnjIvYt8H+7aj9e76uFb2GmxRh+A1EkVj8TEG/Regn2Y9
81L6o3NQJJCJO6zk4fj9EwvLF5wmibZVR4kNC+1bfYdUtEXHarbDHVt5yjftznKbXe7W+9zVuFvc
K6nb4A7c3M7PPJCpsa4AKAHSXiopaIPAW+fv3XryLZy06Gg1R4bGVfVQPc9a8EPf1A4kyybJPXjx
B2ENzywJo645B4NzODDIsgMRFj+n0whax1lyeq0PCI6Ja70OOImIkEkKaJpbPXpl2nY7BJGrfKe9
/1V3mSfrHVwBOWDuTkwJkUyZs1SPG5hiiQvq5FvnZ7wBI8xG3+j3aPmOb9UP9dt151wBAJ3bFEKZ
VtaTPmiwWQbxi7qFeqwb+5mXeMZtfNe6B0f2mCEdpRDaFFUb+7SbmWd37vxDfc0iD/1n+8nlPg3C
Z83LD91exkK/TN2Fs5xMrRDWZgMPF3TEMJX5gdLHCnA0I1247/eS+VzyxSuGxGykLHpitb8NMZcH
Kkbl2Z75zG5S/8F+5M8yrYfVXWCjaAEEO9CjYk4fRrWOQorKQGwxeD1YHjTjvdRlxdGLGEZUAsU9
vPcCT0zxrIxRn+xqpG/N0KkJ6nc2KDqjp6GXXONXAjKONBTO0OqOZxIR15uTHn34fVd4VXaM1Scl
vHGiL3W172cZMefFUJBlgUEZVSXQlKE/UPCESLdqtMX1QFi2esAN9pgU85PECZaLlOAEpzZ+x5ST
6Qors1TnFjbUEWQO8eT1KA7M1d2g/JpHqA7zYMibQM0it042122vDs9BdyDBSzm9KPt0XNX1qILp
IaFeERoPyuxsr5tYATxgClEMA2gZZB8Y6bk3dAlVhiifCi+pNw17glRGmr3iTklMn2ofevwwqWBv
uOd9LLmsXfbOY/FQrdZVINvBGS226ligrMri0Cw8+1npFhWjo7MPsm22RdSaoH5NHxWUfQZ37twv
ylZ2uK3NLQjAwSEDmmKQLwsZCtCnIx9TQArUYnJjzXbRv359atctGItCLBR8iZgDZXECuu0SFoz6
xTF+mpN//ffXwr0K5AZFWQkgi4vXNhPPbVah4cCsyU02+NRlm94dH5Nb8xkgiFrZfNd3sgRIXwm+
YKnG/Rp5wYJrE+oOcwWJClJjVAVOl+7wxoMWBGDgbFnWqXDve1/f0rtqZ9yFu2YKnD3uJZ5N3Ajt
KrKPWUtwzz5GP3febC6aKuf4GMCcNOqmvRt6EKZ124d0gxKM+mY/JV4UAs/i3f28PvtrN/4z20Kx
oXNYomUMtvu37HM6+FoU1K750L3/cH7O2xEtie1uOFq2mz5C1r10Qcggc4CV8+LsExYPPAlNXQ0a
yGZZizKgz8Zb79Y46ckWe9kbA+X2UX+sJM8HaxkUqIYoStHwazAwCRG3Q7Y9RA0QE1q7nWJvCvgt
u5nuOQ+yh1FibGV4S2ULr4gL+Bc8QefDY/o4QjW+wuq2QZzXkDj1IIIsCUPLHAnhHQ8vAH4j/uFq
K+a4DinrpHI0GJk0r1U8lJAkFtaSJKASQJmBjbpC8B6GLOastAuP3/Ft/NUEYeZR71z1+SF7iwPo
EwHbJRPJWdsaZ0aF/FNX4oI5BYwOHt9GO811cP/c8ffqq32r7/R7gpvDJr4tbjTmSRXiFi8QJ3UJ
7CjCAVmGC9j5ytkUJ2NYOOgv9MNtfZvunUNkuuOH/hB54yN7TXyyT96zr8lzum3fr2/MlQBlEbBz
oSPCwQEjYu1JEZLaCGPmzcqGsdtJe66dPQhLJHeJFb9BWzw6pBB6UR8VQemFneBOD5gDqC6/JM1b
6UgqiivOj6oRaBdR0QaKV3w364osQdrDcNN0vjRso7P7LNxfn6m1Szo6vOD5C7QQB+H5KulojbGG
pV44W78KZxviPdxuWrcZ7qfuLpHBDC8GBASvvRz5YO408Sq//P9JsNLiAlLFMwgPhvLVGEyopj21
ILX+yyEJRgSvZ5wZCQcmDrjqxE2gPDBTE+yuhzLOD01yDEm0uW7wwg0Eg0L6pKqhmQ7jYjBJvuh2
8WA5sse/y6KYYEO4ZHGAXlvn96Dqtwja4WmDFrbSC52vaPdp219RicMVDLnaT53urVlGcXqZIgr2
BT/pIiuaumWMOaWQ6r7p2sRl1lPoUEBi3pzsxTSg/eh84dBMaSXp9/LbZ5FksQ0wkYXrOtJUERaj
ACea2hp0TGPzFbkwTlnPLECx5A7JtqVBN8luRxeXF8GgcKYaeUOM0uzB6FQ/qmhFpGx0o/imBziQ
dJK38ZUtQfH2j1IESBmBmxK2xKQDktirYMXnZeZHpn0zkvRgDrJDe2VIZ2bETWFnMx9jqB9VsQlB
UHNXhl/M6SnT7xxDMqKL4IuTeimM6ah9LGz/woisLDZZxiHOMuRl0NrQw7PzRz4D4VPKBFou09/F
FjoDkL6Dn/BC+ahKiA6sKRRaGrLTUQNQpq8cTKTWY5HuK+1LWD6ais+j76WeuyXQ7uPf4vUE+4Kn
xNNgKBHFtDJN+dqwptzQVv/rTn3BiDChBilmNnYYJJ6kN1lhbLs+DhLotlwPY6vrBgkkilcL0NGI
AAM7be1inLFuNFGDuQYje1Y+Z7F+TLRKcuqsREws239NEYGnpFI7jQMLDWLJqQzGCt0/5l+/A/6e
NCiqLM6o4XQ+P2ocJc7jKIWy0xCN97odb9L6OKjFTThMrq7fpMUoSfHWp++PQSFCGxBw6WiGMbHC
3tb5CA7soKg0FKiU4PpCrc4e2orQVmMhaRVZtvGCqpdZWXMv1JQgAReoKnsfWzxKiLhI7/9YENy6
Z3Rq+AALU2s1AFwphhaYdmXubLXCY/714VzeJ5alOrEm+Dftq6GnCaxpMaDWZpo9FGoFHL1zR8Fz
1IdxoITJLgPLFGk0WZFWNlQhMDbzOOTZogAGYQX0ax36AVjrQRImVn0D+CPc0BcOHjGRS3twH+WL
kakPKHiyG74zyf2oybqN145pTOUfQ8LChZB3coYOU2k4P6y421pTi0KVlbw6seNbTguG6ZK/Rfro
aoxuRtIFpcYlm1s2WGE5GZ96J4/xDVGOhhhQXCo4qQ267TNZ/r2+dn9GK65dQ40k1DCtJWS+7dqf
QeGJO+J191w3gnUDuBzKd2JxzBh0FloJVJMIKdy2yDddE+gsltRLZVaE6AFETjbEKcdQCFoh+GuV
ZUuhUWJlPXL8GYuQxWWkBzNKBysqi/wQ+OU4GiQonNVEg/7XhBjaIS2qMYtBYmzq/Th551BLVSZt
Y+PZFn1HEldbM4ambRuQH4B80R51HuSzEMI7eIuD9m45f22n5L42Rpz+1Saz0geaNBJza4t0ak5Y
pJnodcYKhPiZcuZqM++2HHULSN5ryfa6161tolNTwkrVFdhEYhOm4optRzjD3GueRWLfMs3guqk1
pzgxJYKSp64a9VGHKaMhd6OhIb2QcaReckwhxJ/aECqGlQ6qxwKhB6wYMZhgjSkwClQq4zgILSuA
tJZf8HhjJ7NfzKNHGtW/Psb16URPJ+jl8EwsNiU4UJRRagKvbGJ7A/yrF6IZyTH6p4FJG/3X5xPF
MVS2kUmJ1VGwT1tg9Uf8g8EBJO6s9mMozvzTqv2xop+7fliFaRTmsMIqYqAv0Eg3QyNtq1k8WkwE
IHqL6piNTQYs7bkVDYQzemZg3qy6Sl1d7bZ2Yvvx0pw3hl5SOttqsCVBanWXoRxvgZgK/cuixpY1
KwmxlwiSVAA/JsONQ37VuvG3hcXFI0+sCHvZ1JSuGyeEQoXrQc2afYLUIkTouO54q8nNqR1hIxss
UuZ8CblpfmyaNxOY1rb+laNrNDz09Zc8dAv00V03uj6DYBP5zdGBdP581WqeKiatcWQB5r1zQroZ
oDNDqkSS1aw6OopG/zEjuGBHrGmKgLJEssEOTU/vQZcnOU3WR2IvxC0oIeri+4me9XSagN/zOu2t
QlUjzF8UrkqmazU4oDT7HyPL/59UpSqmwg8yjMPCe7V2a1iz27NtO8jI0GSDEU4roLpVO19cboqK
7dib+6LtDggiwfXVXz0UT4YjeHYZl7WeL7KyrYUnSZCZJraLBr8q+myt8W8xG7930Z+pE7xbZ0mb
6QlUPnuQd/q91tKHbCbhTW6lpgxosBqLoEaALgk0E6Gp6HyZbDOHMlkBW3GZ+irDIoXbvPgs+XNe
faqyl7vVxfpjTaTSHDkIPwpIXgFRtC/iXzT7GvbSAv3yyRfh9cSIsFHBG16HKh+wVD6YwyLQuoV+
Z3lQzHTJ9rtyO/n8fg4KP3pWjpbETWQDFHZvHBVNVJWwHff6luTpJtTTXZMnkvT58uVjcZGTMQpH
yEy0vmAAxnrZdzOwDnpgOgF5qoJpw57qyo2h2blVb2TXuksCBMHsErxONnU04JrkVIvZ1xI4Ql/Z
hehoGF7NX8WW7QBMnzqv+UwhhfAvIQsdfIi9wKBfSIRMxszRnA7DnQ1J2tydeDCbXJLPrDrOiRFh
8bIia81ucRyF7TvzFsSAPngq/DEPRt3xFGfTKtIZXX7zwllPbAoLmfb1RJRlYHV2ICPb0OlY9s91
BwgjZVslfbMHUHZ3odvNe0uVVaBXD5sT68J6msgN8xJb0JudNnLHcthWGfu4HjllNpYtc+IzeK+q
upxhhBp9r7RHzZHh6WUGhJOG5KiroGaIZMD6tMwf+vDr+gBW9zQeSW2A0AHXE2E9Ze/Y3MhUFL2y
QzMdFf6U/5N7o8ECPQcEIGCxMW5KQxBf6MjO2vnnWNsHW8+rzTgwzb8+lNVT7MSOcIolnGUM0s7I
Ao2NWmW7uAUfAmhKrbQKUov8SypzYk04W9CekEyWA2uKWhFXc8pNNJF/8a4/NsQTJWZ4SuhTnMs9
swLadq/9BLjE9VlbdbATG8KBkjE0h/0uI0zJ4I201lxAA2T5kmRprCVQnGyTKW8Jgg8mqy24H07N
XZfxHxXJdrnFfZKiyeP6oFaD3W8ddrCaQXxJ2JZgnJvyccLEVQPwHeF7yI9m9NIaOCTt0u3SB6JH
EpOrucaJSWGjqqOTQsceJnXwWVvmM0l3BsDLTu+q5N4uJN63moACbQQ0KtBceDM/n1BnKs1Ei2Gt
pNaXMda2FtNu1GE8ZLWMqm11YCemhIGlSQ3CZAZTphaCSn7cWRYIvDkL4gGUldVzkWT7f1i9E4tC
1js3mtp1y1Sa4L0CMeEcP9jGZ1I43tDeUPq1Gl6uG1wNgicGhcjRVOjRL3sYVMe9HVYPywmVKp3k
lipbMyFiRJURgb8dVvpq3M5h5DdD5GvDjktPPsl4RPAh2rkhTrBcswga99x6GL9WKhBNnG6uz5vE
NX7XcE62tQJhvI5UsBOyh8YKwmiPy7cb4vGcFB9VJwPdrNaqgdQH4BDvnio698693oiarlMjZNgT
m1z0EXjZGPlJpT2NGlIKO9mHM0q6NNpafXuoRvAuUEfim+uL+OcThEiWhyRrqgZJhUbv4+hQprdq
OO9LKtPqvWxqXbLRk7EKuRPPK5MwB2MlVfpkcvKkZmw/MvXHyKOgVUMo1uUb4ijP1kg3E+luarv4
kdV8U1fK55ibvt2YravF/GcSl+ARip6ur/1liF1WAV1KJmQQwWsvfJ+iG2iUNilCLL0tJp8Csasb
bhP/JOpLGflq9vclinODy0F24mw8MbNGD2FwGHydvjbWJrEkO/TSn2EC+ER0aSAhssVMpbYaTFyr
4ILTHrrwLauggEXfbfNNbb0msv/65IU1ABQgv+IAjizGcNarU+HMETREZnMzpca2YCy4vkgybxXm
TIvrvGBkuQCT1rW7TzAku3z62U62JBJcesO5twrnkdIT8E0xGOqivZ4+8hrMS8jr1eqRlk8J9Bz/
SW31bIMsYz/xh3omcxIN2Imhjdbaadq3IUKrIXvYlI1MOIzisEtqguPI09ODlfl2dovmATDfFzP3
G/7NVErJmq1UvkEuBRQc9MbRcQLu6fOBDbGiKsq83JrKu7YEN2J6GHrVo/yTFkETFcEUB2XH3SaR
cmwu0ev8wrbwWi1KwUsboi2+XNUsicd5uQLXkE4JhzcDIjpWHYLpDEhH3LtRgvfa7KvVQn4pvs+b
VuJGl8nouX3hIO7xVFGpi31uxcmhMeJv3Ek6iZFl/i4GScBlCkFOSIyLDAygmGsq/CuS0fEmN3dR
/cL6vy4VYxwL1nnpeVxYLM6XsOYVMukJaa1q82OuJz/DlLlZY5mSELI2FIhDoY9Bd/B6IEKBrH6I
Y4hJcM/RDhncIbF3sZTCeW1RTo0IG220aATBOnPZ297E3xUuq3LKDAizBbEpY8wJRpE7h2S6i/pf
16OgbJYEr5ob3hWjssxSdljoeFXnoHav120skyA61ekkLWHkJBqFKYnRRQ0bA3vOtS8Gg6j40ehe
/sUKgA+oEuHUFbGXlZYk9VxgKXKQ/A67KHxK4m1RP1+3sj5f/7ViC1ibMJmcSc1gpVC/hSVz9fql
aWSuexlXcfrpCwgWrJlLa8D5hEV2gibQZcLCPjJKF50D/dIgE5KfVtqxr4k2VD/0Noo+hxx/uV3M
6sfrw1x1u5PzV/DrwQHbuVHh/M3mrQlR4wa8tNctXLL2YWCnR7zg2XNq6c60HPHNpryrt+E++kYi
lxPodgb5K/HQ6Xp3M/80nm1/eHNAHpWi2xeh9/pnrGDels8Aty9q4DhWRA46ozZmK6qS1jNzXz+M
fvLNeodE9Q4vScesdFlAX5RKYnTViU5sLkfNyYYw9ZrwnEI1N69uRz3Iu00jO5rXF/DPsAQXIl1M
ijyEiYi/TtDEHXbX5002hMX+yRA61s9R4+D3eXZQyL4tPgl7um5iNWygB9mGWvJSIBPChsHSxpnS
39rCmcvmzZi9Nbx1kepft7M6Vb/VdTUVfLBiy1sB2lEtNrGl69RyDZ54mfLX7zrwMRDRoR3CRp1P
pGctJ3PO2GwvqNQfDvqpwYHq8v5fouyJEcGpqBrRFIAl3L6sAxmeteSFgrZgBovBP0zXiR3Bszhe
4yPFgJ1aO+QUtJozlVhYvWqcWBB8ixlGHPIOFnLQlycL1PSFWzvdesnS41T8w+rry23NWViqEXPP
HVnNujFMYyhJmnSkj7NZg4/GnDWjCP5+2k7tCMvTQiy0wLtQ6+nsochurOQfdsvp7wvLUmadMaY6
ft9hAY9Tl0FLnU5bS5VxoqztfEiyaDAGmq4L9B0dO7W1NFwE00X2vvJi6NINsqKozIjgAjyKp2io
cTgoxg8oSXZRs8mZ7l9fkrUAczqS5SNOYlgCCNREAany5hp8Zn4Dwh88TM6x7LFlfTAGIRYaNaAl
IZx0TtEvmxN2JvVdqfwOqhWO9PVz+RExyUKg/K8RIZGL5rg3SQQjtfY+EX/Aa4uB9zgNzQVmJ9mg
axETEBbwmi0vI5ZI+MI10lmVhj3jkAEvco8G+359ZdYGA+L4hXlWs4A3FpzZCccK1bMZ4OkMhIHq
gEqPntRuQ7VAMZwboqAP5brFizUiyykD+AVEBgg6rYWEB3Jj05iCcdpT+++o+btq+L2Nf/6DDUAJ
dB1jgkST4G8sTaqYZ9CIq4ZOu40b29koJYkUL+RKK3O630CzM4dYRmQuTc4Wup2Akjr3bp0kJFcX
a3rum8TNvkdBuG0S9955sF7aG+UbuB5t9TZzyXPV+KpLY08y3gs3Eb5ACHlxODcdq5YvwMHKee0q
oeTMu0iUFwtAhiF3Qz8XTtfzMXYAGyfgQkStPbPTTedUO7Wu9+FUvGL2XwCsumP5vCf62/WFvGwF
FOwKm03TUjz4m7BrR3784qCBKHbzzymog3tdcb8OgBho4DbY030/uKnkAn0Rthbjy+XABCkwTi1h
c/QRL7DVoSXVmj8d5zVHiVwNHyNNJrEjs7Ms70l4ZBBZZtSAHZuitsM1H+Rj+5lUB0J7ySv/xTqi
nLOA4n7rkZsXreNOS9RQKzrmATqJ6glEluvCHWI0M8QeA4V88xRyWRK+NjzUZyGEg3dXSNEIu9FJ
WEyHrEPjF5AF7Nc8UG/sdC83Jlm0XLWEdiQTrJag0xavGDYNo7ixYIkHOdSCzG0S/FZpOfaQ5d6R
zdvgAtJ7n7j0TnE5AKMugwbPexyAZ9dz3PFGC7I9u3N8YKh27dt0TDb967wN3cfKD2/j4PW6d69t
WwJp+KV3l4CnRtxUGecjMfGAZal7moHzrPv1LwYWOSqQFqI5TIhMPHFKFA7RhTxCNdNVMnIIddmD
0uogkM4tDOZ4BhShlkOWl1FOUZobOKNoXMRZarnd1NkylulLaAy2IzRUdCiRwxhogM+3iTrzsCkn
WKriLWd3qREM6mHI/KLeRiD6BF6wLCBS07hq8zYN+z56U+qdln9cn9PLNxHhMwR3ztIogTQjnCx7
RfkTr6sftV97s/er22a6q+zjI3kA933Q7aw7GdfQ6mSbONSWhwEQXggLiuapsVcd2F4alGnx2Gqy
xvzl68XDDMcY2uCIjjRKDPQDVbqBlWCGpbzeECXZRVTZ2LEsI7yIQ5jEpb6rwilR6BUpLCJi9XxY
+uN7a+yANEJp7FPpmw6HpJlNlq9adYGbwjD+zHGG216kKLYMsHuJcV0+ArEQXBooj4KH7tyhjCxV
moLgIwCy+gYej/FjtHzSbJSNwlxDEnnXJtYGQbqKzBG0LyL1NK3LqDMWvhc0MVLjGyAOTvkvudWp
DeHAip0Cr/QT3AOaE5m+S9Fh6qQv1/3/kjwCs3ZqRNiG9v+R9l07suvIsl9EQF7iK+XLt1ntXoi2
8qK8+/ob2hfnTHetQhf2HGAeBnsBnUWRTKaJjDCMMk4jLCRpWO2abOjAnTE8Pwm/YMC5fAjfNO0a
XOE22S32Rv+YA/lKKnnxW64NMjRh12N6tnF1ygVq5/gJmjl9GDulqNyiT668/teMrI/Nt1c5Kgiw
rjqM1OPY+lUsSgAq644hHpG837/pJVO6uj6NoIFFHf3sISgw+b2AbRqeLd0t2rEm++ma97z0NH43
cRZIqSW6tJIOE6nyRfiOko2JdG9YrjFGXLTzzUmfeShzjGuuNrDTTngzabSPktTOpNE28iX4/atd
M3UW9Ypa7WPR4LQ3cc9agV5zwxpdY031+ruhi47i+8tzdq+a2ozhFmFpoc8LWrBzfDNYL3F9h3+w
ccmkOszEtbrtX6nZes++HfKzQ8FFZpKoRHSQ37fiYHTHadlL6TG5+31xl77idzNnB6OaclWzFqyN
0GPWaowqHk/81roG8brk8TGKsXJdYdAPfJw/r5M2TKUSDRN266kQNuiFled0w2/niHH39xVduk2g
LsUrCQFgeNz1l3y7uNWgyLMiwVKWBVbq58qNda3TfMXEObbFHOVlaWvszSwe+uG5XQ7Vtbrv35Tb
6/7/Zxnn9TKZ96TBA7i+Tq3bMuStSH/6nmGcT6TusKUuOgbHxGlNsCiON9ymIeTyRkYGG5MAv3/S
S3EHRhmgiWEY2MPzwkpVFt2QGGCaKdVPYGiZPP1b0AMWS/9/ZIfxYNQHfu7ZMMvA8CgG9kxBUcVf
CiiA4lYrVcRGE7J5xpUFXbpc3+2dPWJjXFp6qsMeGXWmlbsualg3bCP5rvjXHJ+4w0i6qKRjrAqq
BWcecZC1hi8FBdNREbEBWh60+Oxozjp6NyRXaFP/qWychW8wtqrAKaauId36+R2TPIv6pOE4mLZm
D3ejBlkxNtdsfEi2Xah6xWaxy1tYn8DEeaIh9fuSUQdIMxd1+WsJ9N89n3/W/r8/5xw7agielQ3B
2sud5Rugl47cbM8DRvbxVt0kd9dk/K4aPPvY0TjXlUix/sRgVghVNkjBd4EJU9MDt/Ow8j9+vxl/
M5ycLfHsFVpGkNtBZ2clKwK3CGFQ/t2k3mlxVdDiKn7m/G7vUrXp+w6f51txP45WUcNe53Q7dQde
QsoyUNCVR82WXsUhYo9G4xywxbHJWrhZ7/cfcPUTn12dMm6E0Yp/fkC7bxUPZ8zw3qPNo2IxbjIU
SXp2ra/zT6b681yjm4PKk4kWIlzQeaiuR3lfmkNd2XAT2FuAQYTCUisKdOjVgUBz1J8qFIJoFNua
DCH2gtVDUEnihka1nUEwTnqIasGivnRJkzuTeuWr/P2Krr8P5O0Y5kVIeu4g1dqqeFng9+kCRG7S
fZTaxWzYIrtWTFm/7o8PAZwrmIlVhL0oCP9VbGwpARt9bIDErM5aT4zmYMeleW365aIVCD6YUPJF
/+HcZ4H2pTLKBNpRU21lYTplHxnYzq7Eb39FBFgKWo7KWtwGEuacI21QO57RBammUWp236v7nKAq
XIcjyIlLNXcqKViuIqT/2igYRQsa9RYZhGbyOboODN1qjpIeQjnjM5Xv26rEvHrE4vJavPNXiABD
EH1F2QscWGitnnli4MlnI9FBd7R0xp0ZRcdGre6T9poozoWdQj1EA2fpag7iOD8dftnVs6qRskAz
MnrOLe0mXyT79xt/4ZOhereiTRX0CtEk+GmiSaBYCk4UmMglZk4aQvnXJQ8MUIf+e0M6dgdlSQ0H
4xz41UxWLqpcA8qrujGK26nwiuXUFW+/W7mwMWCE/of4bB3IO+fcnnWkc8nKbTnw+TQDltpyCg7K
8V+3olEtRy8d1Tfcn7+kfwmx2hT1LLxEum6bUguHpLki168EMpdWg8oeaDTR8IIDOgucOCl6nmNS
zS5Szqz6k0SghIZsw+/f7NIpgxASSpQKqKyg8/vzCCyTnqXzDCuVVttz2mNCTL39b0wgo6cyrg16
Xj9NKEJqYoCNQZ8/R2HVjsCRDdX77zYuneSVxQ21M1RhAL37aUM3C0taeAXAC+AB001lPgstZhps
/W7n0ufChoBJGBsCD3pmJ9KaRVZ0UMhT0e9GmUJMo7tyVy7t+3cTZ2lbanQLarswUVnEW5Jml+ra
R0T//dgUaAhRaMFXQwcEDPU/vxgFdH+Q+5UMv7tNyreFctvi16B3fwXjqL79xwjeg59G8rjVan2A
EVJGdlWBAUv3ckhSQYt26v9tVefM1tlJxo2N4orDVgziBtC0h5kmUO7/96RUEngjZABnAUtHrfrs
NJcTT7qpA8UiXJAdgX056TCToD7wa0xeF87BD0PrUfyW7BoJiWV1XrkcMUB9q/cJD1HRnLZarsze
76d6PVJnoQfY3oAJpjoI7/VzsP1sknwYVvAtJmLuB67YNG9mpq+ixZTvuMSZMVxDqFxanoynB48o
ntG/Ct55KYq2itGvysDuiK4Rm/PU5tf6JJes4NihgYG3dEVB/fyIiTqMKLjDLyhk2JSd9ZXkxoaK
9krAc8Et/Gi+nZnJoG5eNhkWM9Wzrcq3oo/d37fomoWz05BaGUaxYigwKO3s5+Oqd2RdOQUXTagY
ETbAxA5HfeYROimJpEmGCfDb3gPe7OpXuXgubsd/TFhn/mAiXIeEIUzkOki8uP4m5PSe9vxKzeGC
2wG8FM/Z2khBd/dsJS0Z4qixIAAAtQM3LWom4tMyv4zEZABk/Dc7A5Qg4G8YP/2Lq7cGMeOSDFjT
RCCU2DY7scRXXp2Ln+2bibPNHxLKjd6CCcOK7DIaMA8q3RBz8n8/Y5fcgALNHjA8UGzSOd9eQTkU
mCXoXeRG7smawYzsJNrUrcngFIbbXKtprNtw7nYgDQRZXiRW4D45uzUiwX8uhA4lj4nf5vTdLBZH
7T6KdNslthRXIK7rrizx0smAxrsJq4gVILd05g/yYSy7GSoNCT+1xgl8ULL6Is0PvXwNPHLRErpB
6+rAB3k+I4pSztyLBDzG/cAPGPx31CYDvMLwVGOE8nt3pT50ae9WQneMdEE9Sj0vjebLWJajpuGI
SAN0xaha6WE2cHlT0aEJtFyvQWKkyWjfVE+/n5oLoRfyLWQpKoQVdBTTf35SGJZIMa+FGeVG5ilb
5pIZ3VO3XEuQL90CYOVUDE7hMceH/WmoLAduSk2EvSs/0/LFTBTGr6lEXFzMNxvrZ/726LZpjzkU
gWy1X45R27PG5HYD7vjyGk/+xcWs+gmrwDsy/vXfvxnKprqPLBQr7aRP0A1FuZKMDOhX+7/YnG9m
1vV+MxNj+L7iJr6ZbKJtnrNMMuxmCtTxise9+N1WOjpE3wp0Os/2JjLGRpv7BJIrdMPjPSSeGJH9
DK739/Vc/Gzf7Jztj0FamvMsxXpiDXxnW6J6C7k2CHrp6q4s3f+zmLPno8h00lodFsMbjyrC1tEP
VZptE9/GcfB/Wo929iBKoPnpG4Jj0Goo9GX3o45Dnf37yBjJ6v+u59zpdUaJ2puO9Rj0ruxPWfUs
rqnSXIodMI4LURBMJkFd+8wJaFE+pMlKPJ5wKUwHI7Tm+soR+7tXh+oowIUroSm6qVDV+nmWAUex
xlrFc6EAQNWoMrB3U3SkRNtGmdiW0RxOvD/WleQvVXSlx3/pSICmDcUejAWreCR/2u7rvqniGDms
JpWge15Y2ag7eXhOMPmvXrmzl864Ce0RjOEAefjX6Eplkq5euhzM+M3IfXNJhW0m0ngQam44vx+/
S9uG1h1FGgNSLkRMP5dFaRGVGdTq7Ywmx7FKH4c+/fO7iQvzhpgzhAUFxQUQt51/uoJW+qytOSAm
jL1kMTdTTx9pk2/0fwgaqrApHqqqOaLU4uRzaoS/27/kmVbpMiqBZA8l3LOTCYhol/UGPEaro00A
+aJ5ASRa2JF8ZaH/FOTOw5nvls6itE6u055QWDITDn2kXMYIKdqtY5O5EvBNBSujkpauMc3Q32g5
6RJPpoX8rHfjCI0MlOdmyIIATndvRnX7vKBxhpHzpms7kOcUYqugHHyspWEK6kLC49fr01qE6vul
Y3UMQCXjlpU+i9ia8/08aVDCiHS5jk9o2FPo6WldXjhIbeNQ68uZOhB1qyOXKlWxncQEYe9WDAuQ
HkO6BYe0U0QdiRn8UgnKoGLJKJOMqZkcicT0wewT67ForJI6ubp0d0ldTLnfWLW1+B2u78iSsZ/6
g0KTZfL0yipGx2ojzJXXQocAq+hN49OUJmp8jJZZf+VTstTB0CGO8Qq9z9DiWvh8x6cOdBdco9Ue
/Csgf26NqLGzDpVeV63a6SlWAeVgSpJCSOL/dm7ObzzAv/iza/qtoJAEZaXkNNTQIYg/f7ez/p2/
To0FB7wis9CCPbNDx0o2q7U6RtQPpSuZZaE8Mv0fjZyFAbNSNrLFkeAbGcRvlTpmQ1zdNFR7+X0x
Fy8b+qFo0QP5iCv3058k2dDoFJhX4GqXAJvuTDp5GiX5UeLWFdd1ySODwfN/TJ036q1o0FqxFi5p
AtqV7i7PDVtf9gX3+mlyf1/W361ACIZJCir+Bmqxq4LYz3VZEcUr3UCUgmCera9fo+zNAHWx1nrN
fNssJVrZG6BTmQkqys5Xy2sjdn8fkp/2lZ/2awPP6xjB/hDnTix1Tto2jlaRK2f+7+cAZqANBVg0
Buoh9vbTDOnyatYjiFa2cuZ22rzR5PoKs8zFleAZRbvPQAvqvHnCx8Go8gWC7VEiqzfg8hxtUoFp
AWUpcuWEXHh5sBwoGKB1h2gBk2k/l8PlKS/kDC9PUT8k9DODgFebDUyXWBG91NEz0W4lcWzka0Gq
um7HzzutSdoa2K+9KIRDZ1GdMIY6zfUE89l+WwAuqvgJM8K3xinedKZ+wM271SMn6GEnYbkZXBTA
7PFZvX2X7cQTYW6PTuZca1tpUPm98rvO9hekN6o1rL8LH0Qo26z7MuStjiOdztt5uCFSzGbFb8Xj
JGcMwBDoZIOUGQJHMhNG7Kh60OogcJLCit6Wut9ytx8e6haolZsicxf5o2l5qCoVkJAYsd+I5i2K
NjQ6zukptW4zbTeTkKBxj7auOZ/a6hZcDjLHH3wdIwh2x/4AyJWBph1JhKMljhhcVeDFTt1qDorZ
n0yvJ0Hm8hxd4l0WB3im1C04q5qYdX0o75LewYGCEpSnFjut8QwQSif3eXqU8CxPuUcfy+k9nzFA
hncTSLb8NjcXlt1kDRYI/kYIltD4QMeGqSSs53D44LgEyYdBgr7Ga+1lmRsvt0L2aO7n8w7zxclt
nR5j4dWj0zR3sgymTpYPX0BmlMtt8xzpTj1tDGz7yKpyJ6CbWob62LJ2tKsBc8e2kt3UoyctbxDz
4BEC6IbxAuSoG3ny8buAXu0rz2zu1KhiWW1Pj515Y+YuHn1wQ1SQMst8Q35MMHIlLLZ0R7nxxtmf
31tc48lX001chhJ+DaRCjJ3W2fofybgfhiAanaLy6IpWnVitBODwZ6L94tq2NGdmQMG13Bn9vazu
yduS2mrx2SsHPTl2yO/VQ1Z5eeOZsyPLrpx4sWzj/0+x3SenhcDMRh3cHhgFw1UmrOmQpeFY7RrN
lQymFMwgINkJ8szXVcfqTha168HrhmBRT3XDkq38LM22nh7K1KVi33WbKPYUIF8QUKnP6uipEVgb
J9bmbznuGN+UxOUKiyymNqzqYrYMD3xA58yPCJNQwVI/6g5ITwdk5tZGKz0d8xGvOKjy2DvRfGsU
gaUEtNt0dypAjYkNadv0VEaBMrBce6/FJk3fh8wu9D2QPRPxILvZ1G7feohXE8XLFltLt2but7Fi
F+OGFimbygA02aC68OJDozuLfCeUXTnbuPcm5hSmXS7dpxYmZlncsvRNTYMVZD+7kIMoEL55HN5J
3QGxDVCir9DXwTpMFWa3fKm0QPzgChJiFfLCzCIsRqaYwSTZQFwnPfprnugfarqXKswG7DFo2FDf
+LNY4ShvxAQo9uA2sdelQdZ7s+anFC+oo6puplqMmg9xeUTlSO/9CG9cslM5aI/bgGZetNi9gUmA
1B1jyc2x7+pRgsSICJrudQJZ13RQOn/QSqd/WsDpH4E4CZelL5zK8iT1DpFAxyO/Vm0Faj0aG1Bk
1hRXlUaWeVbnd0XCwDtE5lvROSIKyvZLiD9G3ztWurAocxbDWWIPDJZTe5iL51KGhJ114J2f6TPD
UD/CTjfXXuT+1M23LdRE6Sud3DxjdRcmtS/XmMJ50HJbeRwLVgwMyBYiTjkE+tpNJ5ypAXH7M3BG
DKNWaeFHKqO6rTV2dUsNKJxsITjZZPvVNRU2x2T4sIuSjfy+Vs3F7Eq6J2lbGQqRs6txW9Vc5QHf
Jl48/owf0oZTC7mPsMYw+YyJfASWAP7hbIEg82YB7egr/xCVXeWIOXe09S1pz9PAsKCyie1yKtTx
oFLWsXgMNcmFR9Ozo0Q+O/4I2svYfO7KDoRt+7pzrFC5KYRDaocujqy7fbZtnnl6hOyvGdlWgccd
dPgS0gbw9gwJa8mn2mwn9UWOVEeKnJ4wsa9al1j3zfQVWbtSPiSGXfFtabE2cuY0WBUbCjZJGzjb
aAhV4egzpnFeR/5AilBLD32yHZOHKmGStkexpqXORB/q7EaPNmXE8tmzpA1ceNkd4vymr20JLEVK
WC9vPN2DhcaEjnVhQ3BAZEGq2pU5sWby48SOkzApd+ocNF/1afVj7wAD6fJ9dsxwxiRGIltSQ7gf
ZTxEisvbO6v2Y46qNhzGAqadOt8vzQi/tNP6UzQ+SNMXmTZ9szU04BIbr204Rl6+DPUp6h2QKUT4
7JYbb7qNQj8JkjH1rkbdeLnJo2D8inSfpzWr1Hd1Phkqm3Wwj/aO1uO8ik0t22PhFptG8+O73GTy
owUI7uuq7pkTnDBQnpCdDvi5q8cH4H4wTrjNkvzQxx6JNmR+ksAOv+yX+t6Yg5iEarmrxk0j74bk
j6Zs4L2RGKbQVFYCaTi1aiCm3UI3bQ5G0ockfZHhi/Sd2QREwOff4aXVKnsc9ibAXJ12NKyHmnyV
mm9YDculP6Ya1Chyscm0OYe2Yfqk9r1XxO9Vb4bjURFBgf8V+zbaEYCj8S7jdebHCR43G11V+zOo
TqFudIjc8aDWvGpkZuqM6V3cOzVkpt9GhYH1qloCbFSGsMfEIbcVfBcF7K1PabmbOGSok0OmhbX8
Z92+bG9IrJE9+KgudQslx7AZesgnS3LJEOKfq/Fm7k6QWhBGySRIgisor4fmYNi5tJ31jWba6cTW
z9vi8dbf0+QFtxUz8RiGHt4s9DUw79/YCe5fb8upi39Bp2PJoT5gbkrtrpeWTW75nRhZMeYBlHe9
AXJqI0isK6Ed2tbadsUt8C0QiOVu11ZoboUmsLx9JzGt7ryC1x6BEoikjGg/gWgzYskkuXP1YgLg
a9pUc+XtAnEK0ynih4r64tY46aXTYo7vLbVY/wAkK4QJtMmPoFgi4THv8B/GPwRSY+m24J9pz1Qt
zAh2n0EYJxk3ev1mfIA0FCCyItmWo48YSg9KIzBMp52ddAxGyZetLzXfSpVrVNisMMn3nNiRBoEb
vMM2z5yqPw1hJGMYaTcuAea7h2wfaazsAho5y4gfFRC4s8UZE5kpQY4o6n7pnvG4928yHPrCVrKl
ghI21bWPkNlvhhpsfpndj41XmPu+w1Rr/4keGsD2kPzTj3OGm/g4WcB3n0RBEaYdZ5UEGlQ0SgRG
ymZE9FDRL2o8jYtj5L5JbAQQs3UoOFCTeCWAPGO8+2qbu3Ry8t5iCeb3rfEmJzEISDuW09uuhPNP
HgU5xvPAZmwIKY5JTWyBe1M1FZ7U3Ug2irpgA20rv41BOZi8xbiFEvXb/nUQoUixmzM5jbWGKQiV
8XaVJQopEN3SG0WsQCyfSK8t2eXr9EJTM115KOVPrnOnU31O60DpciaZyAYsCBu6FhCOOj56CgA4
znCLIFlqQdiiFcyKXrM+O07t22KmIaGHEtxPo9gNzS3qbTaPcfbIY00ecsTNovkw1cZZFNTH0xup
aiBqeCcriFUt/EH9M6WTJ5ZjY2V2G98kWorx0ITJ42NBPot5r9Db1HhRyYImTsTK9LmSTryvXewN
VIiaUWYcMc6iYaY8lRxtmT0teoKLX5BWGM0d+uBMr2JP614yXFxFoBy0bIAvc9skMGMdU8WPseEb
QvXkbN9aTpbsSuVBLm7yzrd6DOGM90BXARQf6mqgzh0bwfSRQLGnwYswmg9t99q0+1786Qm21cBn
uM8BJxOD33STZ0jeYgb6+FAOgBmhtdIRu6anPPaXljKzRAKz1cRroc3AHURuaRF7sAZn5HclLxkx
nuPxkep+Btz4gtNclM4o3Yj6ATMOjp71jro8T4unlY09cc4m5cgjYROOCgSmE6sKpzkP1OGhlSC8
jT9QLJUfje7c3ZL2wNPHucoR8aKsVkCII4EOlzEZrjU+AlPEaJW7FUIWznPbaiSbNCbCuZdpeama
u4HfVZVXKc+l9lTDFSrFM+YfK8MIBrl1zPJYW2R9g1LM2YHqGhc1YtH8MPKjkB8ydK+MOKg67nKI
nQzgR84g4CJpT2XxMSufbX/U0scJ+D9e5L4W2e082VqyTYqPLAX/CdUQc26V1JdzajIy1q6BkqaY
EIcB0Vd/oOy4763njGwm3JhZWoDCfW3MjKXpLTd0BC6nZDmhZIjA9IiCJObLcpfSE5XvEcTGhTt9
JUiwErswbDDRpfRx4acMD07+lCT31uRyihTU4zIz21cD5Byz9GlB3VEGygsJF6cbq/Uh54dIZDFt
KXLH0uvlXf5YepMZWBicwNdQitcKrkPSTlosOdP0oqW7ZD6p4oQi6KAEhqywgjBcyagJUClINKdR
NtBZHCdvCBAj8XKXF6FIXqT4JIYbs4xB3FOuDesJZx7MS7MHQfS5gljXRhuCjLBC3nIK6F6oE3d1
7qdmJXx0xGyns7fmRxYT1T6WQr08qbMjmbsxyhjRfKXbQ0JoyHBtwzr12wUPRN4dOow+L4dEtVMk
h3Mwjvao4KVkEngWvIR4UJ8kGDauwf8UwT8Uz7pxD723PPYm+gjZQWjOtZarWHslRXCElCZQwfs3
B4n8mfCvVlK8Ao9zgouSauhwlNsEMUqXbnoUTbQ/RbRpl1PVbJfyRCQfyY7QHGEdMTNn1U6+2ALx
wb3hQQ2DzgBDMEBhoCIp94Ee28vs5GnQJfeS6hoPCPdNpAi4kOleV8NpDpBX03IzmTjKDnkfCQgr
Md/wJZL7pPBjc6fLDk1vkAcW47ZLbVAyIgws39Jnrb/Xoj/1C8rTaqC/o/04kdAqDngGc+5RxLjR
1LMRj4uEYrllESflrzVmoBJsWkzwq5U/Kn5yJmYGahkGHitmJGAYKU/y6PY4s3VxokagRpoTYd4I
uZaM6UjEBAkZfCFBU2crhg8L+UykBuDB3FNoktbQohZKSLSXiiMi1ny8X50WuQ1Kds3sFbKwJfR7
pf5r6GJHgfBGmeNQPEJPkcXiqCO5p9nRgtcbahet2zHFhQRDjFa8CuN9GPZDbbIEWvRN4ZQIJq3O
NaUNJ5PfIw4ZkOBESxNU0a0FiWETqQ+ogA3LGdIbQU4yNO0mPrkNOvR1dyLELqGJKU/2QPdQMs1U
47MppS2P77t5FytNYNCdqrUsroNpBBRsURl6sODEQArXWWzAFTRL1aeY/IosyuIMU7+T02ayvSgL
2PHhZgslaPptZQRCrBAc4fHuPRIPEv8jyspLs23Rh1N/21PFmbWXmd5UscVy4bdamCYaxsLv9P7V
lFOnMRDSvUqT8ArgOxH6tQjUEsQComa5ifXk25kHVoa+7bYFkmXk92P3R+WO0YPHGgcQsIEPuVRt
Y/A7jlJFhPzHCAHlIym1zWabJpMzADputbu52tVosywIJstncCC4JH2sC+TUGqsNIFVmYav8S6Bs
A9cIkEVjEOzabjTdpLqZCwFtGJl1mFTvNNS4LHgb0LShrtIrCyR2DhacUq0+d0qHupN0h+wZOXbU
H0sjZSLZtLhBUfKQ1nXAEZImuC1Ig2XR3JkgkzP5Q5+CyWVEigm9qGV0BXDuBj0O+WMkvfYysWVw
06vADOtwuKmeuKrlSuM76IjQmY+DaNnL80u77GqKmez5MLSaX+vHXtos8RSCJdMn5VcWmf6ogi9M
67za2GpROPav49yB+NgVYDzhjcHk6BUIn5uyAl1y/tJMGz0dw0k+ZQZSNYQamPq4UcAIhjRfWcPT
pGQ9gqHEcq1scWu+VetdIfeubLxZ6s3MPxRy0JL3ieeohnXIJhyNv1jZjSkFqbxp0SgRmIuTZh+h
fFvsCzoCSHZvoXARwxubCxh18qcC3klvHDD3SHitxv6fDhYDOVWReaMU8m4N/MK6dGsNr6q8VXkH
SSzBJt2dlTtzfGqQZ2Sj4ijWPc9flfyYiHfCEYqOfjM9q1x2ehFWeBzTwZnFe0o5K4nsNOlpzjcE
JTMrcyy9Z/LsR9MLR7yOJNUQAVm2VQe5gNqZuz9z7Q3rQw8WmRpPg4Vgx1Qfy8YCGiBFLKg5ev1E
UF1UEjvp5vuZ3JTIKyZ915g3GBiwOfqGhnxTIv0qmgdMqLs1AGJaO7vohtsAkLs5fsdAHxTzgMYV
V3FJ5I2CGzm0qIPj8s4Tw4Ub4L2K/iBhfGbeKWQHkCsbq8SZY8qaAk8+MiM14o6o9/p0P0iSM8/v
SxrhpuwTOYgxCCwjpx+rMG1e5uGRGrsmDQ0kLspXm94gmjdb8KHq7tIHgC+O9VPJcf3AroUYCcpQ
DFTIfjbijUXRruOolyoSA5smJzpCIuIkIN9JVB07a9hptkORgqW4snn9guzXjB7QQ9/Q/DXNBRY0
IFuMUYT7kJJVvzikItTzKbBiDBA1tW+kgAuEtI/fO/nLsMSBDg8NDqWVIWPLXMNEo1IKJIIS84ga
4yFGDVdDvWlCibldhdNGFuk69IuOavzc9rexFfspUDUxKkYqt9wyIY4u/9Fr2RlWx08PefE6y0gM
xvsMqigc9eEUEGile6vWUp1+KKrRV7RH3j9KcuPmMGTgvLS5Oxa3gG6webhrC8OXkExn3RMfUB1B
qXXimObVGOhZ7EEOB7CV6xZK1Cgn6iU/pgtKdjqqfzH+9hoiCNURSr8zeXmnS3dDhLJvi323PBVF
DwuxmtUiFkBBMU73FViwZUxOmKjTNoClJP5Et/I4B7Uq2210S5cnXToizM2rh2YdkkYpXc/xCpHH
WE+RMn1QlL/NTkHHOPZAKrAbsW+pBBbOoE2XYFQyT0Y1u+zcSnqVgbABpNlJkJDo04oeQdy7PKKH
fqdaKNP2lSu45rbaEsrISAzxQSdIi6vzhuAZ6HXxKTX5bVLvSLpgz+5NLtyxgrgzcg0AfaXokIIU
ZoCIRklsiXMXkHDF2FHrrkPelL53w00JnvUED3+F8hKQtnaFymA7vYMvZ6EnKzn2bfWhomKipqgY
Ln6N96EcDrGhugI3I0X1qK3QqtDcZEKeQlO3g6sul12yRs/YH+mrnPLdDIdcVIlL2qeetvcUAkt9
PaL+b7IapfIaDN2FCNuoZJrY6eu7m27j8qQ1f9oqciUysQTlUX1GXUY4oFwEHS8Teu5BBdyxICfd
95BNwnZkKRKPMSS5CqkS1OoqCK1moVJbTiwf52FmMjlq/CMxPDNCH0E6gegM9ZDJNjHlVjbuiNJo
BwCXOqEk0s7hvD49/4+081pyHUma9BPBDAmNW5IANUuy1A2sJLTWePr9MPbvdv2csirbmau2ttN9
kgAyIyPcPTwkg4wF3FRGZZBbTtpLjsJpaoHlfL9zA+4XopCVv9dKuUjZDL39YadPdX7f2yh2Bnik
E3REPPOnuVPW/WIY3mWxLnzLLSPIsNugn8jdX0syuWa6MfN20QHoKBlipWxRm9axGO5yPq+9C/Rw
adbtijOu1jcBZAg6eZrlhrXRnBRCWsJpKINulQPCjt7dZK6NXrgYlMrd4yBtaKta+dVdaVvrpLiW
4r0ySI7ZRGtd4o+/jPzeLFxf5eQVj2FlraTp1On5QRpYJL3VOU4V9V1KFFHDZZvHQFr4twON4WA1
3bbWp1k++CElsy9tSozQ/PElEqchVtlPmNCC/UzxJpXVY9e+WgTiDDRBS3ZJNcAZHXvuIb0od114
K4qc2+UaORoh4bZCEhRA0oRAr5lyKIAKBOnxbT28DOk2HFddYDhGWuD6RMljLEPm30kQG9FrSKtw
hXjB9uybMHowkm0YKSvVuLfFjUQYLganwesw4XGS+DqmRlT6u0KnivySbVrTObpScy1L5WLQtp53
bUB2NeEA7n7upFs705eiOE+6jWXeSoBoDVRYkXxCEkSic9/MxJK+HiRlXfAD2+eh32fBc88T2V+R
2NZJvKy8Y6GfosYhb8IOkUnfx6h+MqybjqTOpJYqx+dc2YU+aTYIVB/eJFW7tOVqjbIGoOOUzVkZ
Lat9t1Rab1XN+TSDO2PazbXsPtBeOUl+xe3CTHZfbGCGDOJpLUqO70zpH0MIMjE5cXudgqwXSQ2L
J8heOuYkrhJh4t9bwo/hcFuMy3Q4xgHPqZPAoJEB3+PUitBJsmytWu6kdI6v3vfMUQzbNSPvMFS+
G3EXU6snxQQVUeqFb6y6SeIOI6ktz6F8zItHKrBOejFJk6Tqdui4rWeukIF5pauoT015Y4vXxD63
8BxBd06RFHFBpuXgoFlbi+kxGTM3Azyp22cr2SkBrwU8X+8fi+geenwReseYrWBpW62LV3n0IqMh
9yndpjRmTMA2jk9W8jmF+JSVZG/lS2gfdcDtOriWh9tmOo5A40WYbmvCqBXfQQBZypUeRUsYHtPc
FsmbRau0CdHqL5XxKuDzKCdfWtnaVRsebOH66HSyOQWV3BxbwrjbUNxG2XXEle0jHcofCy1Z9PVt
JnQKAH/Z08jT1MDq2lXOVZdLX4itj2mwM6JHuXwxgLPDYEuhsaI0s6xtZijb3qcX2GCatPhS8kMu
P+fSbdx8yt7nVCaLFP4yp4Napca1uJuSnGsjNl/An/N86xtchyAvaKeXYbyxs9eevEXnSBR4TuKS
tUA6tVTEF75nQCVEye5RUg3Ozrulrbw2WuBcH0WAvY+9CJelslMpgKdl4vMv3rQsedM2K+fFvZw5
SbWP7WMucVY/lW6XQMdgR8hWc7R8WFEQ+ioYBOW3Un8hT1ko+mnUSZdKCL3rFqxikF9Vo3NktV5N
LQ5oir7sdXE0X3XOkR/CGHvoV23XyG9S6TroXV31XV0cKpUBaapA3gW6q/XLvH9om/5Izt5122DY
h7CGzNvw+KUzqwYeqo1P0qi4Dalhm7lxfWvYt7W9VyRnoKYhUep5c6HOUAYAS1m97bVt/a8EhPmB
4PLFh9Fsq/itGt9KfQ3R05U3Xdk7kbWt1JOhLEV+gDoMunbFhPmtKNOVBsBn6OVKBI8K/68ergup
dE3KHZ9xVdGVIblR2pDqcgL9dai8Zt6tn9/K3XuXrtT2mFOPBXM3w8SVV5ogjVfjtA+j66Y7MxDX
1QfXbndBflIpX+iqt+xd1oFU3BYNwenQlOomS6HAHOzxnQnloFF9Cv+5R6lbBxu1Vg4G+Gzov3WA
fEBXZr/XxaPUk83cA68Y1dqnipiirZpOB8NT1mOwF+1zkdyVxqHUz0iwFqL9iEqGHH4F8CxlhQqw
XQTVuO37wenC5iqkFZceUTfXzVWh7tFt1/1jhxW/0F6adGd4AKATIGX7bONx0fDLYGgl8m2GkxX6
i+2dUlvZ5nUVz0FSVrpPC/Q2iadVlril6UDD+Uw/bDH27yrwPIpf6orCcqbc0cIrzQICbhyVE687
UnhvVGIhqTtB1TIQgChqY7L3zj4ZMzBAajEVLhQzmB/dZKvE4qX6uwhyZyKXMH0KWx+3U7L4yu7W
SbBjqLRj8dusGRu0IBQ/qPbTOSBXb2Z9a8m+KwHTEAKZpFDUjE0BN/UAUTJ5nRAKQEEy+yubrur+
PWNGz4TNn3mU1WARmY4lSLZv9PrgNQyy8peRvxnBSqSqX6bqR5MghUANMBaLItrZgCsS5Eo/Xilg
RRlscmWgSXjsm68eDY8UUqOsAv7RiYfCG1zJLtfJtB6mgHTwtYdgk926ZYz52ZpoDN0Zxk3ckWdf
+dZzV5zodqyVdZsgvOO0kHj4KAnqajFxuIoKi8sCKvhqPm4e2YfY28qusRn/O9wNFSqFYSXCA4C3
SxbFVGABaF6M0U5rnN66E/zuvH8tvX5ht+s8eDazfTtcD7GObrQBcwWotl9D6cm20S/aA1kW+wnJ
76myC9LDfameJHGYgA6T8Fjz+yLlo43XHsibcEYqa0A/06Ih8NUkWwEzC+1XH66bDrSYsq+gsgcQ
h13zJsKwesr9V73Df/Kpqfe6sirIG8M4XpXsSdVol+YwkMY2D7FxmutcBCQJ4yt82LJI/Zi0o2pu
5HANfiUst23w39XcTLgdVS3qCFHsJtiN2ejSiDeFOAuBvWPk7330Y5ruSuLVIzlr6rseEM2ajmaZ
ulrnQKHncrcUar8aAQfk9FbL90K9CupjBhs0AsaYNi0zfCFb/Ur01w5cBkwmgFfIzyHJ4FRFbMvG
8ftzCpVZgoBB+SCXKSGxJK4rU4QL0oYG90sccsk0ol04PSKl5We4EWDb6HkHroI8vLI9B/WHF75X
7UMRn6Ro23CZa+pTNDhTGC4N4lnHPBYUWOItnGWnxFzTl4BK34hR88ThZniU5wJAEstBCxcRdiGN
dDRAbH3SO3IVXoNbqQ+mfuhHNoK68KM5warjZTcYy7QQW9Xy98JwhlBeKQlZt8H5VegC54axAsi2
wq2qgEZDkEH/UMHTWJHTTp7rm75jcmBsswT30kmB7XPunUsFwAn2XS1oHu2tjSJ/GiNwV8LrtZSl
1kG/7ezwGIJhmGm116Z6mw37ynoY45eytFelvR59BMWBBr7gXU3eRjQz5NU6mbbXKXpCNTmXeDLK
9wnsdMWM5xpJj9ytPOvOlN5D+64IAZJtqN/hLko1tgHRieJfkTa+aBcJ3GZKQtc+xL69Dqentti3
FPxG8BQwriA9jPlbwrWSe4wN7ObkjeBdYcnkv1vkx6En7ctiWjQBnPX03DMqu6qPSp5waDSkV9Iq
ozZQeWamlcVkn366CbmZA/vNBKlJ0hyI/rEQhZMBvxr1A74iZHAbPK2cGK3GVMOOS06v3GnZVTRj
a+0uSiZ3qnnN0lJKDkrYAB6gd0PLrs8hYoBCxwNIqq7y3I2lR0XVqSGSTR6eDesLjhoKCUEbiE9Z
vMDKyKl3rofHgOs10hmOQS5kIbYISXPz8P1f8L8OGC7dGvkp5bD3GUTi54She6cj2XqtIz2/7vzm
VJTmfaJP+7aqTxIjdRdax/EOa3R88UTan1dXhRlRoowDyWrkNwCUmU451yjL2II/9/polwzKSzRS
IYWk5Lo2PY2eAGEYHrT2g5kwy4lCf5YkJVME/M+vqW4q7dqXxbIYRseQD76kv7bsCLmXHT/Pdvgk
uiKLN2S3E1iGaedOCKlTWK9Wd4N/7FXhPXQU2ZGfrxAoptmVmGbqeS3pseMz2I0xEva+I+2kmG1z
gsq2Lg03iySY2kmQUUFqMbQ3vtPBydatuh7Uo5auI4WqvmPPKKSApFAPwJADR6FpP/XurHkbdPND
5UixI5JdjtZOOvvd9TQopw79J9uVirQs9Y0SvOahm/oKEOWuoVEwUqV1311bFCdNcGhMyH0hOT7/
OtApNLSwsNZ1lZ8UrVyMtCmZRrWc5PMA3FYL/NjrPf6A8EXW0lABruJBXgyidtRALNTGXGbRU0XR
Z3SxYzKLSYq/RlmlErjLiDCd/CZI/i0mPeeHqTlDp8+EqMZ5HixO2ENPpMuM9Sg+i+AdjstUmUbJ
zRL0m6LrD6hgAq7xcplRLobV3RgddB/UTr7tiNARewp5qSK9651bUHIp5V0RPeUc87FF9EP9WjDb
EhkiKaFhlC6ffFFKL7jALwwfuZ9ZL+z+OuOGI5Q2BbnKKdWlbYtWJ8N6ZoTjmeS1Hb/FYlypVuK0
gPkxJSLXWpSvrHLZ+wrJKdmk4oxGUm0j03yNAwiFbBztte+hGTKMOHU6HBkeC2rFTdvpZEf9CLFQ
FlAWhfKeYrWDqMwb6F4Ap5enIXw3B/agadfxe5Jn+IOY3rTKMwJK70WgQrpafyVFEj1Pda/vWtuO
DgZn4r5LrXbTFXGwq3ryOInPhiQqqm7bIIEOtFIg9pYf1Zl2djDjWr41h3ZY93GOjKaLBeh8vwna
M9LqO4ldhS8NSJqbEjvoRKVoLpa0UqzV8aUZ7smIFzaILx7c61F/UZO7xEeaKbSFb+7H6EGzGne0
opXfS4DGb2V3VpTcLerKMWgYIrLGO/u17l0DGHhSDOz/bXm6AamLljYqj4M/WtbOjBGjRSNWm1VG
N4CMc8oiTkIsRCspdjURYSTatPJSdN2HaKLAoTzt1p7eNMfWh/C2uwT9RjLQVVoRVczYHmgfCrql
bpbkFURP+8GLlEUFzSU3qRPAo1dafKhGCR1m0a4FtIaE+jYtRUQC2B1z9ihS/ms90laaffRVyRl7
eB0LVaQQ0iIsPV5AdGNFt2zWYzxzC1HnKjJX12g7npZUjO+rX9IK2rhRqb8rWdM2jPUs92ZrvQf5
Y5uJpZxe9ZHkipDNGt6kCbkf0o5aDe5CEimteUqCB6Qfi5whBqH+YPbdIvCvu/Gmp/i30y9cJjhk
xULDcRi6aKq6VZYfbMpqXTuN2nXePs0+GrK/r7RtgsR2YiReJ2eowOqFwg0kFf4qJ1Xr89egepDG
CRHh1qbKm/Z1/mrgKC9kbu80PCh2uqqjJyM4WEJFtIT+FZlkgNiBz7XohnEf66h4wTIyu3GDivNg
qQ8JXt8xYGCnvqjarore8LBsIZtj66tF91ODhpvsuz4+twWbv7nJR3ktIW0cpltvcmvDXmjsPFPc
tlTPlfFe2l9N8jERRccEBDQ7KXqxTr0ZC1a3lWWvmiqBZxyWlr8dS7JIJTvGUbf0c8UVFmlGdZ/Y
X2bL3PHWQ4acL2KDPqPsBl3QKhscgdSTNiaytI6rOt4lvUSOiUWeqa8IXK5S9e9e7q/NOHPMYLal
1+EE+iU6BVM7iMFGZlTiB9ryXPUpTm4SBC1+TgWLvZ6Yc1HevmDSdWz0S7pIMJCcVkX4NBcLSu1v
/eTRtr7gHG31Tgolp4YPrSmGmmlfxdNJQ5JeUkQHfEbpVkDj9MN1V8trpv4uJ6a2S/KLzOfXAukw
NBr697m7qwIHVV0FOQbdStsQHSYTEY5dYZzKFqbfVNFBpGvPRNaq1+4UfbTMZI+aEmW9xjG1bvMS
1ZIBYltqDgM1ADZiUBS+pwK/Wx8DY9jUcDJ2CNKFArYcopU+OXLWuF382JtI3etiVSpvARKQ0ZvW
FVl4og4A/9FyZMclTEgdEiqnKEMoKm3sqdupgE6iHBcZX63qCJlg1qGdn2HEoVDGhuI2vfaa9hyE
8M/kxSnJtW6EO3Malw0VqNa+oLaCimnQv3lOJHHZjv6dsNqdity2ZExdWSe3UxO5ASMM0I1TStH2
v5nG8ZNmE0rR2D7rfbg1DVLoGpKUgGFvcprjad5j5zKqSx6eamHu9cw+xk1zov1jkZO72OXTuOeu
AFXq22lXHJPsEOvHXiCFoH6+Sm1629boNjrSVivbtloFhBssbUSaPn8HmZ/LKYibE199UVGxe2q7
7CEXsuJlhFIPe6S5lMPGeMzFc2O+GiF+gGMEGefK+SYkMSnCs8VhCBoHDZ4xcuWtUdtl9EEkYERh
91jua3Ql6XZMX7nwYbTjz5JMWtYi5g47U3BfqugaujvGQdUSPxa8FUFwguP6xN4LN3YyI70p2mfV
MQ19B0oRZueasNKj+RqYRV/Fu6ADAyfqeJwvm65Yr4T3ICNIRuQ0W38mNhP8iDN5Upxez0p6HXjz
QUSTCV7voOJyTo6hMTB7MKJnWSuBwgbU3wVybZAEWmuQnnnc4cxPm/oe2W3gRta7IkMQTJ56LWz8
vANTXmexMi4UX13HgefoxMe8La9EXK+jJgd/xMc6a++DPnrNuQ/LTl9V4N2WhSAqmgihdSHcSarO
eoJoJgmRtmg2wGplrBmGqTqig8g0j5piXHH5eNW+VVf+ZO+TOFmOfePMngt0LS/tl5ShuPJVP9Sr
UHnjpkN8mbuD9zToJSkApdw5kqknQuHCrqzHQ5t+NcK8HxRk9juVDsO582H4xONnGf8Lmyw3GtMU
4gyA6pzXFIH6RydwafogC0XJ3SGjacjRm7H6lKHK5yssRb5MHT+mn7QkTBZtyjeVvunLU6fBiUIM
mRjKpT12ocVczXqHwjdddSD2zBC/dyBr4JlaiEVV3SXRSpmnJl558PcYbKEJMw+TXJ0jYlJQUD5I
j+zAChFmdtWYaDwsLLf25U2p54uZQ+vZEdVqiJa0ktU9yjTUaeVkrcYv/aOmoNL0TxqdF8kREFXN
O/jZ99BHlgioYBT7BH0u58KGF6MbolkG1ZVso8u71cJrPIoCY8F+Tppd1B5N5TYwX2TpI5f3IMkT
dqAg8KkTY5lGG0a4hKLTqOf0a5PJzd0+U4WbwZTExganHrIYke30z0qiQelANKKXiNjRBY49nOrg
09COqf6YqBVlwh5BeGmfNUrujA6arFlJ5lZFcDMGD6O/U1rHby2E5epqSJCKvORNvBnGmKgJMVp9
6MFTVJ2xTHaiXF2jboukW98EHjS8paYe4wJ969xQYvi5o6dPnj1sJmnfFJtkxDHr5NH8Wq0jld6H
m8iztgHjLDzLoxWw3+M34hrjwYSv52Zd6P1zTazIYJN60CS0CPJn/VXRheKBDkEM04WyMpFrDEia
N3oNZrvEA6yiE5mr7oC61U82DfxwuolCA0tZun59/7lM13FNqjSurcAt0HxqxbrgemKWAB/Zm+jH
gTAK7F1sPacw3foNiEuSOra5KaQbU31pShoHgEcG5DO6eaM2NJ2cOvGsdSWf+0qw1aR8PSR3XZtA
4pFiHvI6XfnWvcHGFtGLGp40Wv69Xa1d2/qTJqMyOCjWhrOqec+juRz3jAhaqOZTjdyETrq9npLT
gFOJEaXNG7NEVvSkBNPRFw3hfkY7PXs9BRAXccAo4ztcOKJhO+rosLY6UtR870X3oeYqBfocNBv+
5MwDV5tjb6/s+kDpxaYCFQ5Fs5X6wkVIXKC7sD+FDNjWZxQQ67Bv3lUZHbp6UJOl3i1S6VGFLG+N
vSXfBEqA9HzRPfSUM723V6gKo+sh8Rg+5lik1DGFmErQjtKd7m2MclmSp1unKncVNBpQdQJdHQIH
9ZhCJXf8l0rrylQ6/m4WptZweFcmabtA4gFyGjBqt4XRsN3eA48j4q5oTqhOTKGqmAhcfprFva89
GVwyTEOnUsJPGeWsQEeFSnkmmJMETuE9oDPJczrklp3rj47eAWOm+xEUjKq/eh35Xw1WjeK3Tjkh
viJrRPNBhjtdjz6gm36wTPQJ4EE6gY659Q3uxcGYwquLYyU2GcVeVPUfXguE1e1TtILeS4dPO7mw
tlOyjcUgaJ1aeD7d7X1ORivAd+ZcWFpTM856btV4KzwMZHG9KK79UQKDuAZGrdobu73penoibryO
Qu1gJtfC/8xe4ZJqQTlxUkrePUCcU/bHiNOcnGThSuV6pAjmmo8X8EykIw26P3WrIEht+ztkiUh9
kfnT//DWjNuovm2YP2p4x1B74D8B5oEiYbh7+RGN2Om2FNN4+dqmW+kvYWTCZn3QZmNyAdBXvElQ
tto4TNT9hwQL6qtY1Et7M0Nht65NSjsOu/HsI08FvWOE05Esu0BA5lmnrNSRjkQLekTUr8BYijvA
fBouDJe4HiefqrromKhiHRv53GYH0Zyk5kORA8pib8kUeKSHdLasGY8UdpugpysNjlMuN5DatD2Y
KF4CegS2XIVS+6Cra6A4OgKraePv0vI9t0kWNHNf2gB16ZqCNUvuPCU9mqOyTxEmhhJ/IwLhmmkg
pUTbaOGEssHYeXoqEyGu5AGNsDobhpP70qwGcA3Be6oT5S41n2PrHFJm0S2yrEd8+MLSNcobKaVz
z6eCIUN2RWPedda854E5cdFYipRuO51kyxS7Pm9WfvbQFIeM0aRsvKmCfOFGwLnm1NuAxDeki/ZJ
LzfWh8/uV81XHoGZMFQN08dIsjFetzoamYVcISiy6SdYtNcCKBLE3dsobwVq3q/hqshfGWAQom2I
PrpwrYvPmTyxonhpkhF606t0z7XNPJn0o1Rf5wqsHN5pG+Qn6dGqHVejcJrgnD4G5+FBJXE+CZCu
lRE1q6FbJvaWgSY8lym76vxBOlTH4SOvoR4hhhZKsKGlR1MfCUSJvY61VfpZpdgrI29Wtra8bgrH
qw5mCztIhp+vmnNIUn6crxL1hj+MsFI869cZSokcyfIjDYChdjciDaDsbL84bFm7J9c3/bvU2DUZ
MlNxtoPruHtouJ19sbXETcmE8da1/FtDP9CfqXiL5NXniCF2zUC7gvd8evK5piQ6kneeR089ejin
KD5rBDv5rgN98rnul0XOy3G6/phXTkhRotEWS7NOvNUpi1H1ZauGMDC0Pb3DMX2xNfLvtT/Pu0Mu
9kncHMonO74J7sMzzbGgKQzLpbUJW+vb7gkxqLxMrpV4L+hx7T2nCJBPca9XBxLEpnNoiQ9AxtGY
0c1m3slP5b54L2k9Ga58jMvyep/z9RJ/i83tzNHgTl2QEN+OaKoe7Z380hwI8XMjlLWwroYrqkn7
tZWWxp3/1gzDfYxsq7LhEKWPunj36MLKorOWiy0FaSEjyXgp7rTWoVm0glFAG1htx1N4zh8MwCA3
tKi3FhArtDHnXwzEjUDXEE9tkHHXwwntAX3w/MHB42OtA94qzfDDSuOaF9iNE9XVlRnytz+RbxoV
taKrRfSVIndGz7hstUVbg3HLewqAzLimxK6jbYLwg47el+FlkhZDxaTfXqXJY9mMK2CCYKCZcgcO
EdFXdZgb8K5xHREGTVuL+sYUi/hu8Db+iWbDjHaaTUalRIJ+raIQq2kYdUAIq1vT2yTSWgp5m7Rp
LOOn4muSt12wmVB00TofLnsAhELe1NI+ktqNWoI35yevf2ha5SpQj2X5lkjXVtQ+y/W5rJDnp/uu
sdaZgCOxtrJZCuKkRWMmrVDs56Z3CnpYOxT1xvp3H4l/NztnIJEm/jEGuPBx0ADK1Vgma1KO4S2N
3S/R6hqZ4+o9W4Rr5SrfhqvHfm9uRzcAwfnDO0uZbQd+syW48ENIgzq3O8Hq1vqtJfpvgjvo8ekG
ldXzxFyr6IbGOPNgXnknKnta+v74AbM517+tj+GZNg/70nBZ48+/mZGB69ia5tMToDS5tkgk6arW
/WKZt7MUX5P2gW3MLHqX/2Fr8fO6eIJbms0gTGv2pPi2bmJFKc7zKZlMwQFJDSqwOKA7sVJB+n2D
vrCoTRRUJ3+Ye/27Gwpfe/Yi/591L1xX/CmqtcFn3b5KD7M4P+AE+6+K8d8+4OyV8u0BvVHGkZas
C8NE/aSoxc6uys8RwgCtyrqd7Ds9/2uE7U/PhmsdtlGaysTvSzMuKYltfdAiVL39fhoDOhuclFKy
BU///cz8vJBl4RouZufwC8+Kpuj7XAwspBVU+Sn1YIFeNKI15Or3hX7aJfiKYVuvWgay2cvdqXlo
ZUpeotTRq5ccsfNcWVQ2puaGAGZD9Ucw+HcnFE3Wmd7OgFGVKYHmxUcbWrUKRE0l7YNIGsy48yMa
4u3+j8f6cRlm8whNYTS3plw8lt/pjGj0gDaEvY1RYGQlUvC/TvZfi1xYX2WFiaOowiIjtlagNLqF
AoytkHhIcX7/TD8uhWWZxURWBgFfbryMQV11p+T1sqCXP6rdoHnPrdD9TxYxmZ7L1sbXbv4R3w5U
3IzKlMcsQv/uok+20ty87IXOf7fKRXxILY2exon4IDS6pMfcwIilQW+ZJX75x1v78RR92wUXDyRj
UZtZEx+oU29FAB9CGZV/yKQRvz/SvGkvQzxBARt2aniBYuJ/v7jQYFitJLFO1ho0BMT1dS3S1yBE
1pBKUBDgOf/dghfvUBFN6g8dVeoUqEtkwCjT1bM9YWMtd2vlP3Ct5tBqOBcpOBAS2S8MrsyYDB1m
ucbt5HHMX83GpFPV+uOZ5tPyby9RN2y8iLklDeUiMiipXw6tzTP5mH8M8Zfy19CV+Sv82wKGrBqG
zGBPWb6ICWPYx4aZ8xSK3O1KhfdU0NX/hxeYmCPzb6vMj/ntEEUNIHXTs0pIN5wYgX3z+HbMk1NK
Hhd4FnPPdYGlMUNaTXElebb0x2b86zEvNqNXMCsiT8l3bIPSbExXXhQ+Sony/22vyZ749jYvtiCu
YWOrePNzMvhIv9aMt4xa9fdtLpQfX6Y6G8XZmqz+y9rp28v00oCmwZbcaWrjjwD9mqRrSxUfBrs/
NTVAEk1OOv3xHS4Fufw+5Cq0e/T1+6/4MYoY/+9HXNp35wntUpI9v1BmJ4Z7S9nVKg0MVuz8vs7P
H87ERpYuJgyUL/Yn7cF6T0ZDYPRMqtsMdTp9bKr1hzXkjze+8c8yFxu0FmPkAZVi09WcERBkSEE6
f20l1rIZUND8NQTlx2P9bbmL7dgrAW7R8ycMdRRVczeIEWCZ8N+9uovNKCVl4EsYiUDfnQbEllr6
1ACi/b7ITz5iOrOYZeyLIVSMiyhooUyRhpqLq0Y7Xg0f6nS0UDC28YufbTM0RUXR/ydnmUkV//dG
voiJucrWHgqypTj2DrIdrhHH7f0i+GNL/Phk35aZt8y3YxZ1odRo8zJeir3RVa7f5WFxhV3Mygb9
8m3ay5vP31/mj1fmtyUvXqbkYY1uliyJbs0NK+MUMGhKQ6/iI2SYJ3r/8fF+PMT/rHd5iK1GSUwz
JLfpgL8rWlQrhFglU97/Sgr/eJfWZeZueWFUZCxkx52N/Liw9mHA2CcvNDPXGuGTWgw2l6XI7s0u
iP67DWPNAfXbl0zgo4Z8fszRO/mo4lSIBQtDud8/3o8vE3NbckRmWKj/Mo78topIqiJvRz5e4oF6
uq30YeIGOdFe8Ps6P0bEb+tchCpf630jGlhnDAeog5AmauSF5l8+kz+GKFujTYBBxropLkJUXaSJ
hG090WMY3SQtnkdV/eO2/PmN/bPERYBSuiSZpDl/b0V+zjrrvmS+qi4P2xRp8O8v7a+nuYgZdSRl
GZaqZPG+fdOkGTa5cfqH7/6Pp/fbG7sIGL6dy8gygNq6+KzLX6pacR/66NwffARovz/PX6/uIlLE
ZjC0ecWrK1X8tHrKhQH7mozG2FQawz8WEz+vZpEj0d9AhnOxWsSYZMawslpv5p8ayZkuDLgrZpb2
/TnT4a2Meo/j9lutvKWVupM6MDptVvoxcdLrT0ksrX9//h/vawq///lFxoWtppGVpdw3vGu/QPUF
4tiC9saNo8iHElYxkt5/X++nQ2fIYh4nJRuKpl7sn9YwUqvJKg63SZNZkBmOatDNXyZ/7KGf3vT3
dS72UI6wz6+HktwOGqTbD+DDdIa12Lj8/jw/JpHfF7r4pHplBVErs1BWbxj1NdCGQmtVG50G5b4O
kSxVxxqDC+1TpQXv97X/eJeXRvd9M8ZDn7J0atswX/MMKKQovVxvf1/npzMPvgrUgZeyzGy7/x32
ReHnapizTmG2a9XInoU13fy+xE/b8PsSFxHM9lXDaxWWAP6igWofUgAqGPjhrBE/ePLr76v9FGC+
r3axCdkYmZIJNr06oo7R7iacTerxbkRoVAf/AVb0fa2LjYgJSaRaJk+W0NEvDytfUqAP/6MvZJE1
YqYMGnzxQGUWJHYicaqauFwNRr7vuvz293f284H6Z4mL5wiarm8VDQ20bljOUN2npYyWVYL4GrS/
ZvP8vBv+WeviTE2qlslRw1pTqC86mHp9FQwrC+kbdFL817D3H4+RohsaIzxVAf76v7e3OvW+rvW8
vBh7xQj5d6PjHdc8//7+xI+n6Nsy859/S2uGIlZT0+ehQh0ZF8tICBo5dcv/Q9qXNcmJM13/IiKE
ACFugdq7et/sG8Ju2+z7zq//Do7nG1MqXoi2Zy7momPqkFIqJaUyzwnabYhWLt5sWXxnpI95sSf1
6wBiEO955RsoMMT0AWSo/jNVWMlu0MbRUI6menjKsmnyylAf+dj3KMbFgzjdMFSScfWOr62C2Rmd
AAvrG/T0XVWOY+yiZDRsofcKYi6QkEkofIecujn4r8umrk2qsCLARcFduQdghecotKeDBCHKo79Z
dtCq5hoU2g3kNS+ntPHqolNc0F+6oO8oK2QMJBav+c3cCxObgIxzOvGbFtxHuoHRswbltUUn1rDJ
FHSD4qnOAK90dQt+gGpNSG42QE4whSWRSzlvqtEwCRXWrGrBtAviU+TwmQGGvbJc2chmvQMk8KiE
h3Ic8tqXJsYeuov1HibG9IGHKKVCkXZ7ypBZJ5CjJttl11hBE7dNVPVXNEiAJoNPiHGsPFSWJWgT
VvBmNlZOhNEK4qwzKtCR0lVoz8riFcAlzA1lDYghfxoMtAaBsDnOnP2yXeMoXS3uCYqwxhqiJGVT
o+DYJ2CjLBne/1DVCeoATY/RbvNegSszAM3LMuqabcJCU3BTSxUPqI2GlieUAPjFwTfcl79BMfDi
oeLl7yo7UvccxQ0darPRkusbNz14nLMVLZzZ+AyA/0HowknYrZM8rWtA5EkP1hKQPqJY4Z+sEN/d
NNc1PKkFRNyh3yyElCa5bfuVE/ase6N/mcIUKHqJb27ElVFwywECfbEvVUBeCq3eF320H9Twwc8j
sKWDwnDZsNmxm2AKe9tQxDH0+tAn1aG1u/VrSBXpK7F29N4r755AjH44CYNOEGW4CcEsD3xYEtr3
IOrRmWCq2A2OvDJPa1jCSnI0owv46AqV5r0qMviqULrqo6+y0tYUVuePBSqDuDGeDmRZ1AmtPTU2
qgFDF6XdPqH1PbQ+zioICyGYe24jeaug2j3pwoc2lNEIG5ff1RZnodLZpazd/s00jjoSClTUoJR0
OcZq5/d1oHG0u+XdjkjkMWzXpnHeU/4/BOizLiFAA6dFgweIPL9xmrcI/Qr/YgNuZpcAJFEkJ+vQ
nZFqYG9Bq1IbZ5t/g6CXEK7XRGoyThl3n8ASgUKo0FpGkGc3ffXPMAkbcMKqgfQVrNBBZ92gBqpF
8WAYHUuUg4Nes9I3BYrjsEOvjN7sHjLBFRZyyyNPyglweYFmkPyNotOlfdBQ2OTRByW/rdwfy5bO
bh8TQGFZV5ITVPrYTCOHz5BFqF1IQLgrozmLoSGROCYT8X4qYIRpim1xnK/YwR1dLg8cZLpOtvaK
Phs1JjBC1GiihPYeG2HQU9QOaL2HHEOcnBP0jy8P2hqSsOeqdEAKrgdSJv9SsgNFf2fUfIsj2f43
nHGrmcRc0IVB/B3kBZYan4J2J6M8F10Zfv62DLM2P2LYIY0xGD58oMlAIhnmG1opd3k4vC7DzI8a
05B6G9+/FCEyaB4PA6lH6GHZB3iaSGir6GZz0Ei0jDNvzh8cITxUOQGrsQ6cJOz2saM8kNzZhXmy
sufO7vOjrvD/zBFCBHcGJnvcQPcCVETyW9VJ0LC2r8C9kbt2tPZ8OBu3J2hCYMi9Qg5zFCBb6H5B
V7gZavGKU8/eOSYIwipF4gm1ah2GLVId94s/xN/wpoHaTNSbQ+8g0Z8UvF6uuMQsJlNUFTd/DQKv
AmYZaVxNIHBuyUp9E1HDciUX7bkN2DJSsmEURe9/4RsTwNFHJytKlqRAJ4GEcywBpT4YX5s6B/Nk
v5L9XLNr/PsEplQUTy1z2GWA/UB5LJF6lEoVFejQAQi3yybNLquJSUKQ8CJacy+GSbJnM9B+tDqU
fsqvOcizl4FmXXACJIQJLQ17nQ4wispfB9dD/bX2fRlhftv9DwJKV5fjphWuGif6OG76IQ8/4uB7
2DaQDrpr0QHSkefA2/vgqFpBpfjVq6PtBFUITJ3EIjbEQNUg9dAmYBN3I2nD0WZIsYNURbZj0KjP
GmdbGdKXTs3v+5gYK6M7u/NPPmL8yInLeDwgaInFNCb9G9pCNP7gMcfunV9d8UJQMgPRhWWz532U
odARjd4QExPilyL3WVbg/If4BbWrbgMuABCSluDCOWrgi/wbMIJ3IwrhMl2sMVJryavaFkMsqd9S
FQzlYJo8tkZtaniFWIaad9P/oH5XDE8GMovRlhqEsKtBOX7UBgjHp2WE+ZH7gyD4i+E2CbQpgQCd
NmvUvYIwYAnu87TeB6iAWAZbM0fwC1ZIfNBrBP7K05CRlF8Ik1cWwOyGiavA/yZHLKdspMSRyxKT
Q4Zz54KGo/teoRh+2Y61QRM2sBhNqm3ej9tlo9oSKJAkdA5DXR5t6+5aLdj/EUf+WCTsK4GjB7KK
ZlrQaL8p6Jbl/SGLh62MtpSuvov7bYLOojBcc4z5UPwHdvz7xPV6UueapOMg5YAlLinOiZPuanZm
gF0ezHmn+LNvCms3YB4I2BUEC1Vv7+U4gLyBjuenZZB5a/6ACDNWoN+8YgbcItZOFd10cmF72Y2G
Jru/wNGhpKvLSJpc1VfWXG90J8dkGeiuSdHKhcHjaK1MV2QaZ4v32ARImB4jG1IUPYzrlqO/87nk
d01xGLy7akBdgLzJo4fMGEAC9/Bv9o0rY+IVUTPQzm9g3xByCGG/lm0KdvIfHjoWl4Fm1/HEPuEk
gDfvkuolgLLgq5q+dMbt0ByWIWYdbwIhnAFKI2BRpgCiCdFHqtU/5JquTNOyFXjwvByuUiolKfRH
dwA1dekeC3rXsp/LZsxicDyAazKYTAw6/n0yJdwAExqEqpDwruI70qePRaXdsZ4/L8PMrqAJjOBw
RKFpqyjjCkrvmXcowHjiRRADXOsnWDNH8DDaS2UJErPCChx2Vybex0D7M3jKfi2bMzv5E3ME/4p7
uekgoIzwhm6lDAzdBXHsZYjZXWICIfhXbGhZywtY0mZoqAIPLeQzUrR76yBZ0nS+X0ZbMUgRXC3O
W9Xvxiucy7Z8pIACFdkywjgkV0dLNEgxmeh8vCheOhpSH0mF903U3rlHtfyJqONEEGTLbA00wx5d
Gb3ZM+QETZigSlcjGIQJIvyJFi+sOVHjlUFqQLmV4zdfWzs4zPv3H+uE2Qoh+K2mKazLE/Tk9idf
BWMqePLAC7A8jPMT9R+QKD4rZXnvahTV4yzy8GbrnDpJelqGkFemyhBOdU5JyzrpYAyJyAOWqmSC
jqs2E+LkdutWYIsC1S16mF9KZzj0BEXJLm/v/JGYvygiyMZFSWtCifYjafDu0/YgeYGEwpqc8WwJ
k064PNbnoQvrqvELzSgk1sd6Zb3Z6OB9YyCKhSejdwQKdB04SdTgFyH9T3D5QCcG7DluuwuRQ3Ld
CPTY5BwkqMVcHrvr6UFxiow6VmzhDJru498n4dQ3jAEcUwSMpA6KVDIobQbdp2/UgNBgs6xqGtaS
4GquN3iJrIDez1NA7QKBAjTEguTGpkWjnMsC8qmJ2tYroLN2McaQm0C2n4o12yTy9Mb1DdQEV1DS
UYabMnI+fTiAXTpDvzvFreiqBj7AwzgtO4bmCyjMQLcX9CzoCjvSYk3v+3qPuAASS2TzPm09aGuh
5oaUIGgNsjJ+kjo/iy3qqOhCXvaINTRhMTUQtgfruY5Hc6/c805BaZSWbUCbtZYwp3NzZEBpHsOH
AgBNFbbyIgkZbuMViP72dW9W1ETz/0HdgM/6LjuhW9eOzNCSN8PuyO+8x5fAegED3mbZ2us4qOEK
/ecbhH2et2XUZ1UJ5g3Qpgc6tzvQL4ErqY/ylVvUnLVjK5KGpk/Uy+jCwV9JZCiA+3ycxeSgav7R
TTV72ZjrLRi+jpZSohDwp1+V4+hG3alVIiEOatCMzusMtOdyOl6elC8BtAa8/H0ZcM5XpoCjzZPo
4VRID3Y5AHMfDJ51/aLpDZjMs5XenbmhUylsY5AvZ1dtTk6jVGSoVQQoFu5izrYqmEr/whI8+aLn
QTdULgYpQ0dxrqJhjUUgjkBpZQJuWqp+Wwb5LSd/eabQCHofKaZG0TjeLC/HC+ROQRSV8HjvYOyr
d3oGLw/KZt/b2xCyiSb9gCTydrhl5ktyZnf9fX/3pbD6vbEHP7wJNd0V558b1+nn0MvP4V1MhyHF
5/gg66JlijKO7ysWjxYtWSx4vZ/GCnUqQChb7dY5pztyX9n6Xr+Nj/UXyW5AWYa+zF0DK+MbdNas
VXbMLYmpiYKHtiRyvfJ3jJF/RNGNFzwXeJ6jimJCBGzZ1pnUxTi7HGU4lGPfUYR4FkSGQcq2ga6H
Qt4lyGOEoGaJB2VPZX6IYrb38hgcYw3by2O19DL63FLUUYqM/iG09GvicTVy5CFXS4iKBGF9pLm0
y9sGVYbq7t9ghHNqlLt6X8qAcaJfRn4soe+maivPM7OmIFDK6H3WCREfHZnLM9aCUgQ0WVsvfubs
++D9WDZjzi10jtZq9O2q7CpxoaRx0OKsC3UuSL85ECpW+/zAAuUJIgD3Eqcry2BuoaF5TFYowa2Y
ih1KkkSpJA2geG8o3i1At2S0K30Ms2P2B0EswfHBZE5LlGZZkuI8oVixNMM4snvFX8GZGzgO/yUq
AZOscVXnAP6bRu6yCvQecg4SvBJ0ROhtNYeoG2yaSg52HJqu1BfNGYebpaoiPydreIu+jFNu6VUu
68AI7AVfg/a+iX9S8vh5h+Ao3aC6jtIfvGddQoB/1U87ijjVRV+y8hAEX6Ct0FTfa/KxDPS7B0eM
iKjDwqsZjj36VQe8p0DFIG+hyugkIHVutmW8I/4xwf4JnQltqygHSA1QEJHXz2CBXgGfc8QpuBAO
uzBUJHCyIkSp2x+d9YD2iWLLvz5KrxwkNuWmeP2LhYbWHeQGoUWMf0d/mpwQUp/6sizX8Evoq2TG
Ie7ekugdEg3g9lq2bda0CZIQmXqkH7p+RDKgvgQhr9pduVLMz9wEQfARt9OVjlMgQINCe5T3jQnV
7iOIiVyztPP7HCToz/9k0+8dZzJ6ThpEcjAiFrgBjp0sbvu6jCDPLmg87KBzEilcKhbiDqUO8tW0
qyyorlvyXn7epuBtAyWQ/NV9Ak3ULr+HDBdUDb8sA8+u6QkuvXQMVoCD09Fb4DYvgwOS87PiroQN
Ov7G1VKbYAhxoyGRkoYSMJotCFXoaw5um+7AD6XtPKXPMvgSLcUipma73yLrBGI66/MJco3gnPff
6ArrTQuNgvAIoytpKE+rpW1cdTs10/ZF2B2WB/R35nPJ2nHEJ87Sa3rVsw7W6k9sl27kD+kO1EZg
I7sFl2Df2rINH9qRAxrBIEGjvru74cg/yIf3yre+vfIx80M/nqZRHIByOGHoK1932eAhZJOdtgXv
6e4QQxvS1LfybQ6uJtPdqHZ5o/yUwURsJjvoX72wlfU672F/PkEY+8hvwEmuYktU/YMBURB2SN2V
hPf4E1dDDmIJBHMkoxWxecRzjKqQElhphK1dq5Abqam5PJKzVkwghLCWlBFrihwQrK1QcXNuKqgC
o0J5GWWmFwuOqmvoLlNxLtLFs2s4hNCOcQDjZ8GXppY2KCi66XTtpEMCOXAodIK9c+lHG+6EZ4V1
h84Nn5e/YbTkejD/fIJwFVfLGHqbJMeZTNE3aEzfgOG0bXpUVO45uVXqFbjZgeVozgAVDawWs3GI
qmmkytgKe0k9Zsp9VvOnAHSqy0bNhtcJimBUkHDQnkfY7cPhHBgQ1at2pHxXgl2ld9tlqDWDhK3W
oR1IpQpASdBjaBvwWYD40mvW6EDGL76apolFgkO2LJO72sG4RYxtve6JokdE6u4cY2V+ZtcW8iQI
IDgyGiI9F4san6cZ3MF3O3CZ5uChWQkQc5YYhBFk91EdjVzeZcDEea8DtTosCYKvnmIHKFrnYAQt
+cpWN4szyTEJt/6hSIO2djAxJGc7KHVAISxI2dlwtc3nPWCazBqD8mQH8KImLXQPBjWUmqXxmkBC
Ifqbq9MURIjsNXdYk2YAyYxvvLxre3QjVaDehtTSyl1jbdxGD5mYM4Ro2GsVIHEGIr5wk0EfPo5u
0tXS3bmVMzVJcASk2XkQcAB1UXfMQGeLl2bo40koclmeoDmfNqiCdDQOvQYXL+mNUapRW+M8F0Tg
jAfhX3W/DDAXbqYAwuJkVZ6RqkYKIo+1I5EZyD9PoMbYZPw+WUut/K78ESPBFEw4D6P/OdOdBtZA
rJ7/0sG//q7Y5EF5Q4GjC4Jx15Jee5vs6S1uilvn7D4tGzs7mkiz6Eh2KiOz3aV/dHFT87qDsRIk
CRn4aOPy7d8QRg+deKDTqz5AgBBCjr2rf2K7WPGImcoGJKDRRK6DxkmnsvhQUcRaFxUuIOIEGmnc
LPv3Mtnp3ceotwGFJxZAwhzF5Ctra3bsJrDC2mqKFq/AA+67aqhadanbEn9dHru57XxqmDA7A0tJ
4SP1Z2FxgXH9xsMFUII42lCZg9aif2et6GV2FU9MEiaryTUQK6QYSdq/UFC4lsh5r4zaDAQqGyna
+1B9MNa9XvqDXnbZ0MmAiLIMehd040Ygvh7alYvL7642YWVd4Aiz44YRhZoFjvKdbBpPMtIre/88
7KSzel+g0e7gglXc+CKvBI+ZeCujkQb8LiCJMtDJcmkddR0wHDdIikE60gCVNSug2eKBaYDYy64x
N4xTIME8D812YGwEkOIcafvQaSdteF+GmLusXxgjuB9X66zw0QqN4919Cqms9i5IPXC9vhD+UKBI
M7kvIcCZ2y55bKUV8LmLJ8A5RhHMoiAvEcDlkmjS0IbYI233VrmrMYnpN9V69G+am2rvPdZbyIA5
+/AG5Lbm0XuBcOey+fNT+ecDhLVQQR/R6UN8AOQWIPFRO1DauY1BUb0Ms2qouHPmxI98DThQ9s6D
PdFM11R/eNuf4c1HsA3eUtn2D+59ayY3kGN9znbf2pUAOvqKuFSmQy3seH7VMEhwYJ5xqbEC8tw1
K6e3eWf9M5TiLoe8kuozmJgWN7w+yKPeKmLY8kCuWCFyiSRRh3r6fASB8nL+VWErS3v8SHGUfnfQ
ouEadXK/H6YmGxkUVUNCVSSgDfpDVm9yZTskpx6Ey8qtB6IUEJSvGTQzbFQ24PwgFAXFsCocej20
62cRniMtXf7JoPxAoOTY7ooC8lBvnobAhmfWaJOCjL7ULddg+zg7uc25qw9Q4paUu659Y+2D2p/j
dNdDm6avwI3sbSqQOpNT7N0OBYUK8yHgDrZI1QxwPkyJYSkQgoJiH8RsN0Wpm3h1sWKItNbVSY/v
5TreoikCzV/b5embWW6gYERNB/LHaEgU9wVkBlJc8zRkBulNnb+0GZSIwK8tr7FIreEIgdP3Ieei
oB3aiqodBNYalNYHxb2b75bNmdm6Kf5B6dP4H7QzXm4ErezReqCAabsBQxdviQTdCfldgvhFfTvk
a3hzvjLFE6JVVMcpz0c8jd2BANtW6HPkfp6uRxut+c8oIVQxpfKSTAOICwH4nnu207qj2IZK6TbT
+SEA8fLyMI6/KCw6RQYTl443BSwFMQfmw09qznhtMWOTM7Yv058N6N2LKD4MfPN5LLQsg5BRA0cF
aD8vpwytF/lguEYN0oYKYqynCgodSQqCd7Ztk5Xjycx0ger2D5bghZk8tsgQvbYSaQtZmUh+9pvX
ZXNm4uEFhOCBfR6XA/ScayvWieXjHuN1K0e5WQS86CPVheB0xWo69FrM+DhgaZG9aSQ7VI2y/Qsj
JhDC1lSA5D0chhEi//BlKNzoK+nH2YmYAAhbEw00yYAMYG15yZcs3yg9gbRDvxLJV0DESstqyBwp
1zAVqXYyqpPTQ1UPmq/LQ7UGIuwWIAmvFSkZh0pLb6sq3fRQ/XDWwvRclhM1Zv9NukIvVwnYKtBM
wwDTpOU3JdQPiQpaYK3etRxyjlVoU2hEhbELXQ0N1KbxtpSrh2VLZ2LrxScICxW6QjrSqxhOI33m
6VMOXaqoPMX6vg7A1/e+DLY2rMJKpcTpwXkEe3Ul2zkQ6UmzB6P8sQyyspLE1DH0tDtcvGAR2LHv
OsKhZaSvRNI1CGGDQKN/1zUEED5YQJQbDzzHyzaszYq4OfjRkIQFBor1xkeTaF/40HKTJcG9JgXb
yCFQPY7sZcy5epELVxDiQw5yGoU0UOgdqp1uJBBD3yX6Q6nvoQXcIeGArgaStStDOXMS/J1/wt6O
pPdV2rv36zaXPeiVQHQohmwbel9bNG9wBpJ5iJuf6VrL/9wuqICnSxurJEfK/Ms11/R920IYp0H3
UHyMNeVQQ6yQQk6nHlxb67+sDOq4hMVNdwonDGpbcRrnIezzT01hQ5skvMm+6Wfn6YU+Fh/pSj/Z
TE0vCn0m1gkhmEOBNZATwDUf5NZ/1Z/C2/5nDg2sk95bysbWDq/ag/s3njNB1YTq90ynUAfEA5eF
e+Wm/dXEpnZWDx7Eqsxs7cw5F0OmWEJo9lU0MHvogrEIcW0l06E4fWz+ZiebggiBeYjjSOcBQOKs
PKlVfcqLwO6qZrfsHXNxZAojBN9a9golrkZbfAiOjj35bM0hxp9Y8D9t/ITJTasHfUtfjxDSPjT5
rngPnqFmZSen9F19CpCQXSmWmnvAn3qgmGvgKAxvwnF+yuTV/aab7Gtlo0Vv46OortJM6Wd2os+Q
1jIeopVD2hh1l0wVonIraX5Y5UDOu68tf5WgfhQYj3wtybBq4VUECWWJjM7BzgrKZr5C4+zkH7XE
rltYlb4Px+4ekoaZSXd85Ylo9sQw9RghnKBrmHndaGNkmHlsyneqBUVBloFSdfOF4OV6bSXM7Apj
oRPV+Mjgq19VRRsaSby4klHsSnSbhrc0hoJn8NTn6Enc1/XO0zf9Gr/DdYweMQ0V93QQieGx7dJp
dVRKJG2MAtuUPEuQ5wbLXMV0VJ08+Kstq7J6vdleoglLJOUu95GtgfBP/sooFJP4PaTnw/QUpzdF
/u45h17+RtOPEgTo0Hl1fxgKM+shvc2gxFk6dgm13ap+Yoq7HZTcrvyXvLnp+GtBJQghhBu1gbKc
RyzNfwVRvVmWu2SUNqzv0Vts5mmKh9EI5Pu4HHkQidPcjQY5v7A0teY2CbKdQn8Gw4dBXkr/XDRP
YXdm2ZusfmSJhJjxkDZ7FwQyTNoYcWpDOjAK7pLwWz+cca+DdroRn3mDvMSTo9u9v0v4QU0ece5i
UN7ChcDU5dDmxT6rbkO3sDMkBLNjVj9C1D4J3/LhB+leqsaxquEWbEYK5OfJD6l97ZB2csrWKg00
Vrngavc/wEpA1bNMd41ON2nwJXe+ZuCzbmIoa/Gz3DwnwZOUflP60tb7zup1HSpWPTRE1GMOnu0K
mZIg/Ub6W4ia+cYuSyEx2AT7LC+hBvri5Pu83IWoSjbax7GVqztS6Tkc3lX0Znv5TQOCh5x9uGC6
M8IN67Yq6FQyKK0rbr/T6F2koGaItLukfUaByNYIccaND58M5yAcQ3xjoOCFhBP0PS7dNsqzJunw
lGGl2Q+vOkXVx/LvX6/+SwCx8yLtUIuohwAgeurs9IK4OCVJjp00xluF+4HVB98gZfuKZ45b2ehO
Ok2h4e6t7FozD20o6IWmA7Q+CB6JyLhFT/aUWHOdQoO+NEKPJR/0Q7Gt7Hrjm9ENaK2ISe6Vs/5S
bNLCfsIXrl0A5+AxwGhaAL0+Uq1idMgjLa2LsQotuIlsarVWaCV3BTEd8+2J3bh2cvyorPKt3OQr
m+nv9vXLHQaTO0EWIgVLe6YX2E7H6Fs6G3rMzeHNhT54bRHrUd/o52xT3vR77wDftoOdBKlv27Vf
VtxgJmBdfIYw/qDoSyu3xWdQCzdUQEN4dIc9oN2m7y84t5uGrd+E5rvxYxn4+uh1ab6wwXpG1RmN
jie0OPXMiu3KbBQ0fV8GmXlsukQRtlcSxm2ua+MLpBnfQsXj5G1DWAn92121cU7lvrbWGAVWMYVt
NUYrmFFxjGj8mpveIdniblpsmF3a36rzbbTTrHbFl0ZXWXIlIVa0XQgS+bE8FMQ4Kdu3w+PKMI7n
4P8bwBCbn8H35vtuCQA1rfFe26CFRDV5IJ+SOnnu6Xst9RDeLmWrRw9XHegrGX56fRqbTiOe7y6D
hGFENDPG13gcOx+wSyjb5ABl1VvH/h7uOnt4xOZq4iHGLLfcbCwomFutjbdl82l5IK6+AzET4l4c
NFHQ8mFiV1fueaxqqNNYRYCyS4iY5PKvMroL1zq0rxYHcNAXh8ssM3BoEZPUgRfVYaj6rRVpJVTf
P9L+RNa6Ha4pBgUQYQXSRkFhewmQwjfBtzfgEGimwS7Zo4D0AE2bzkzxuBV/1lcFVGFFwkEaiWRB
a/XJfUBftHRlQxn//wtXFX5fWH0eClFLUsMqKSAg9w3z+K3SHP8+Qp5UM31j8LDkc2h8f94z0CGj
M0yZNgoRXnpoF8slsodRaynSQ9PsOvLSKj+Y/ryMcn0l/23dHxjxLqnSxs96jJ6xR1Wm3G3ZDkro
XyRQVN3wp+QxO2nn8KCBd8NcQb66+43IVDFQUKhoMvh4Lw2EcrrRGn4IlzxgwR10Yr4VZrOBGPEB
pduJuaYocf3ILQAKE1m7ee0XNQDZubrxYzPdGZb2oH9tt1B3PPLb1XTHmFi48pyJhUIUlbQ+aXUP
gLm27Wycz00KxRZuqdvEAs3iyniOn7+AJpa/10mUNj0BWmfLd3zXfODtruw31BpvgMMOhAk4A0Hf
FZrGZr9f26RmAwzuIVD5QePCVRsSd4OBkCEGugdKqWSjG4jbtbZm5Fy8RI00l9Wx+VAV5dVYxfXM
wLDiXFX/qncELa7STX7Mvjv3oKrMLbzb37vbai0POO87UGDE88d4qhP3i5oPtcs4cCGH+6E+oDp8
69jRd/o8WJqV39XfVyaTzk3mBG/8++QQq0k0qjwvbS2dopwFVcyRqVj+rrQJaoHMmqDDcRnxujhh
XB0TRPFWWzsRiyVYyL+60HDeNf422UqNGWyZLUNv+K639Z10QIvD/ldn6V+zo3QTfPaZafwGhhYA
KKVhpK8q/vSmQc8NglHhnVT5l4oX22Urr/MFAoIQA1BT1sZuhWBe5l4KeSEvMGM9vM889VVr4l2T
qnYXD9WWaw2yg5K/dj24PqQLHyDEhCbkYU4oTJTYgX1tv0HxGYXBT9n+MTPRQf4Rb9HsT/bKsbNk
ZuMiaj99utzl8hNEkgmvcaraGM8CEFAzFfmJhJtYfg1X2RJmQwJyMnzMkuAiJgT4sqkIz3MEJBc1
bQoUgiBhvFV1beWBdX4LA1OCDLIIhsYcwXO7RK/cfgyz6MvVZBzL69utdgJ3ff8F1f/P2rHaoUDV
3xbbZWeat+8PrnDfUkCml8QlcLF/7iu/v+9qiHGv0hGuwYx/n4SCptMGJLABEztv8mAH/kFee3sd
nU7cOkZKqvEoynAIFc4aelaAJlLC60lNyo2sg+Oke2yTHXd71JyUpg71rb9Z6lNIIcCVaKKmfQg6
DzR4g20ahVD55vPTM0UQ3EJundoIIyAkzrnvdrH/ElefTnhiKUFhCNLU2JJwUhMwelfNlSZByiP8
JZuyYVeprYNk8OY22AW44Fdk5aw75wsGqNaZQtB+htrDS1+Abp7D+gyZrZyhdzSEqoABQuOVy9EV
CHRzCSj9UPyhEhnEUZcgzPVIz5QccuK6Cxpj9l559ZZxef/J+Rlh0E2gc/TSgDRIGDvkiZMiUUqw
VOBhrUZ2r0sHi8uD9TcwYGsZ7UGPtODbeN6qjbqocOKKfxYl5MoUYifSz2WQ6/vyaMsfEMGbIcpc
FgaDLfFwgJaW2ZLHfwMQBsvPBsfrY1ihyPdaHJgaXSsNnJ31iQnCrBfQfMabI0xAhe6m7JPXpNes
QBu+LhtyFWp+z/qfkRo/YxLNKE7gFUlgCLTHq+Y9SHBm6w4S860oespoht6INSqhqzMjIFH0jlQc
XojRGS1suZqUUz/mNTzAr+w4/uAo4E6lc6CuRIM5J5jgiF3lXlj4hucBR3b1o68qd7Gv2MujtwYh
OnMXNWpNAJHH7U7JwmNJ1ySero9I43CBxmukRcCTt3jUbfM28wlvEquBMS+yGms/YDUeaHW3Jf3O
9/JU2URto0p4Pu3Ur7WuNqdgCJy1s9KcR04/RFhULVh0IinCh3hR8sCk+FsaF3aNXonlMV01WFhb
clIOWe9gUBMemnL5LMuVjYJEoj94VWjW+TFJbrphs4w6O5PYnihoDlAgL7LSupkfZh5tE8v3ubMN
wOV9zGtX++wRBXMJsiDEPnQKEmBdrja96RwJUiAwbbjlEj3U0kMWlyumXCVIRhBUuKFVHo7AxM4S
hXtVFUY+OqGNt6F40PK3AkSgRvRk1NnngzkCLWEc+lmoThSJZ2ieZnFf5Ti511rwjekti63UTegd
0qOrLDfzUwRSLB27LcwTNtsG4YL4MqaItNKRp8FtULd/MXTI+40LDnXGKP69nB+Qtcc0JsOoZsNM
qu/iCMygwU2Dly9GX5Y9TsNvXRzyME3wAI48IDoTrooeJckgfdbJwJJCMIWUWzVoN363VjY25w2U
oocbtEpAEm/onaE6Re7TZOwT9Ptz6taWFD8l7dGrVraSWYMmSMJdDvTHNVEiIFX0Jwi+TDbkyFd/
WR61q6zKOGqjt0F5CxweopKmNBRRmYzmSC223bJD/09VHg0l3bllYqKWGxoZ7m4Zc84wQBJkx8ar
sEgi7fsamLZabMVFZWxZzXcxyQ+uv1ZrNLcvIuuMkgeI+KDcV/DvgYdG5jsFgkPBKc5FA+73UM42
na4uTE9P0qfPm6UjEGEjBhrIri6dvQZjMEGGOLWCBoE2zlUf6lEUvfep9OsvkEAcNZZt4R1OF5Ck
BId1Q4pTcNwGjr/p+rBB7llJs+6oMK1QN5+GG2MRuh5wlFVxGxAMUwwkvSBPZWm8NDvqbkPvZER/
EcunKGIZE0Odlt6MD/KMo9qzfC00B7TI0V9EWFTIGJARZlBNFS/TrGtS6M+ridUF6dYoOvD5Z3YK
quflIZvxPRlbBR4kEFvRBSDMUMNikOz3Os6zkbZr6bueK2h2060wef8LIDACMPTp40Qj3jJ8BdIV
Sa0h6kHfDez3piadwkIzQae44gVzJoFrm6NwD+HCuBo50I+E1GXY0ZHdCVrXTo1jxu/4Wv3/zLYk
qwiuOiBkTsQ7YB6hjgiZFSxbFREo85BJ7lR9uzxs14/5SKbgmUjFw5QCsTxx80sapkodC9Oxcbmv
tkGPo1H0kOLlkRcHKX1h9UmpHwrnTLrXZeiZDeQCWQjrELBjWp8jTPjolM20HU24lVV3oHqNov0y
1NzRTx7F8kC1g2OYxoTzdKB6btwTrCnelUclQVUUOmTtNM9NVEaeZCnfSGUBNgf/0Gr553cWYINA
CVTdINX6PQOTm5BfQ+Qr7xA1CsN5klo86Q6eZUTtJpTZB9g4DiBFs5ftHQOReASAIg1qI2AwZlUw
l9dulCUhVl3UyuYggzEiwoN89q7w+0y9Y3j60fiKI83MJq4SCOyjAINCxIXOqkxu9QarguvvXnvP
Y2IX5W2r/QxkZy0RePXeMh5EcRTFERSdClctJG7ohnSIcRDVlB+eeyjaU908VMqmLW9pfl9AAjXL
1zLKM0OKLRqJM9B7oXVRPB+Akwc83hFOpLqxb1UFbLUS6sZN/v+Yu7LeuHEt/VcaeVcPqV2D6fug
kmrxnrKd7UVIHEeUqIWiVvLXz6d0z01Z0bgmeRqgEaBhu06J4nJ4zrf4z8xE31hCC4Sfq9XPm+Pi
NeJBsZvhEIWrxVJWrPZ7mPB0Q40K0N5PvtXBowVX+V+eKicxIGH28kzzJ3iDtA1i9Ba5M80+LAy6
SUb3GvImF0obHwun+5qPANO+Hndtd/vxbNjmXsaVwM9YnYe43HM2kGS48Ak7N0/mz1iOHxIAtHKg
zAG5jEXW3RQW7zWoiUB+mbyMld/CCgzlqAyLIU/dD3RQ6dGFGFm1beHb2ccGp3Tc5kgBD9iNGuP9
68+8skbonJCjgIjyBOQQXz6zMSmLJel8slvZPdC9X/p2SDcAMByGpIjdJjlTRVybs+587Zx5SThH
5p+/2HlQBwtarEmeflBMRAUFzoHdNsPOs7460BfKz1RGVvdZF5x9mJJC7BHY9pcRLVJOQUpwCsO8
PEV9rMkPRXYss68JtDcs98Ksa1Dmzmw9a8sEGl0WxNSgmGsvsfQ6k2nDfEylycrY25yL/CazOnEI
ODXPTKnVUA6WI9qfDjjvi+ejlqyKzOzqTUnsyHPVbTaNIaHnFJRWwoAWAuNaKEB7AK3MPz95cbPI
4CRqggya+DE1yrhgZTQKeQ4lvbJAkDyjc40YKM1+77icxPGzPk98H/kz6FJROmYx7Z5SN98wYkSm
7ce8EpsWrTPW+pGb/7p76Zy6/4g+L5eT6GkvnUnM2Tvab3E2NJtmYFGflPHrq87Fxyx2AYRBSjhD
9TAvF4NpKA3t3BLnr/JxeWxTcqd4dQOO7hUz3d1vxPJMHPSzWWqwrPZoOjqUlngkz3tsh+tOdVhw
R0NbZ9Lq1QkCYVOgkimUc5cXn96H8yCWGXIKH9zJzK1g6OiP10UynXmgtfwQtxHsz1A/wKG7rCxB
DRfe9lDz2ng838hiT8HWn8yQjJeWsyvSt6P5lZGdyR6ac+aha8+ICytCo14CQZPFWksKU0EVBlCp
zmoOvM2sMB+CazdoHl5/ZytiIzgaUJ6bzTO8uTL+ch5CE8BiyqZAQFdDmBUAI+s9n1vv/MJpwZC+
N4b3pd2FDS1+/RB8Edl8GXkIVJ533AR4slWQGk53VNIzO9ba7EdVMAjQ56GAsi8ezkuEnwyJj1E0
hhg3QcgGDZGbGqGp5bm5spKXATiBeh3QxxCL/kkutLedwe4UzjdJ8l1CvCo0FKdHG8itCDa77rth
FvFnKbQoDVRjD0Ndql9PffEe8R9E2yDH+hMqWFFvyHu8zNqpnLAowGIss7gu+wjOfLsAvgthHTT7
FJDA35hGDnRYZ+V7QPmX2YZnTwIyA3iZhlKbMb/o+Yc8CT0ragbrQXnk1tbB40DVtYZQ8OuxV5Ip
E68Wor24kuKysdjiWszejGucF25qIZty236X+YrFr0dZW5DYA+BqBO1S3EkXU4lCDL7o53Qqt829
T9k+H8vYGvwz02gtDHqFgIo5qMV5y1k0EcvIHVmKjc/MsEqfng3fO/Mka+Plwz4dF0IbN7LleFUq
c3JwwXG4wezDip08Y3nsj+xsT38lA8MOjQQbJg8OKkbzs54ccWM+9Ik/l8cNeVHXMTYyoZ8cBlqh
uWuqXXtOwMhcW4KnAeft4CRglvf14HEEVBsayfcQFzp+4Q3ofn7YXzLgXO8u2LNxB+5rdA6fufbe
TkN7L0P79tgJkkNhzzG/QbguLIIbE4yK1+fg/CHLw/w0yKJoMGAfdphAELPqN0BmQi6j2/aeCisD
bpHWOcXOc+EWGbSwp4GTAcPpG/dOAy3U8nISaQg7+jx9fv3J/u63//RsqAWje42yOhwLXg6gzsvc
qyxcD0o1C2/b3MJhCwXpACtOe04TKu44U2gabZZCBGvq9K4hZW5v3XoYL2Fg5aURn8AbAsCrqEOn
k7lxVNIcwMgqRGuAzJ+UeTQ4aWOEfgeaiwoM2e8pGwWL4fQ2kK3htQqS++3IFTzBR0BFOGuqr9Nk
JuJqUnXwYagzQoD+K4kMZdsrfWmaleuCW9TLT7I2M4CaGmsE8UAVExwjOvJJeBOcQHKXjvfSKS15
7bDGvEiwQRehXRVBd5f1voIYaZX0U+jaMjVDjn1giFBF7oaosdIiiWlaFh8Mr0O1xG27fu+NKhAX
aWCqQ5skE3wR68r2wopiHl46zIS0oJyCvICFz0S7TdcVQ7tJRW5DZ4Vkzqe+pdV9ndU6CbXAk8Lr
RlXe0e97E3W9QeXIqWx91evWfyxH0mC+Ddaly0j5lXST/xkOtjjMciCsiq3fC5Fd0kS01hX0das4
8czOATG767qLsu2T96qi8+uBLuS176vpne0z9WxKlVRhEkAxaWM5rLA3bWt1xq2Aw9oRSldwFUyo
B/3RagLAKpQVZOwvDUfTe1tOmQ6bZkCl07Rqk96NyKBh5mm2zA9rYyq9sOQjLc+cNKsLwgMXDkkh
YITfWYkn+wuENDsBA3Skg4beW9lHk1z2XhlV9o742a/Hml0hXEC+sFfDZfPlekCxMxmNHAdqP3dp
Ex+TZXJDbgTbpgAqphqeXl+BK5s1ZGLQygGIzUbRYLHYA1b4gps9yi0bCFKSisaZFJsEjJYO1yFf
nMlUVjIz5JzwTMM/yDuXyx0r0i6VN1cngrQ1QqeU3nFIPdLvEiryAQXsJD8Xc2WPtiDjDpNnB4Qp
66cKhENBD+sM5CjFbc3MDZNH4pwDYK+crigl+wQ1F8t3sJW9fG/wkW5JKlKx4dLucApBPU3F6Hjm
vwEcQF0MtYYZ8gPJ0kVCEsghqdDsBBBjMiI9kR3tvWtFxsPr82KtqoE4SEkIAbUOmjUvHyiAK1Xj
a1JBFhDa36oN0+BZuFsOmohb7/v2WCe3JjtzOV+ZHqdBl20gZliqUwpBCzltHQKFHCCtje5YDB9f
f7yVJf0duon7HZK7n5a0Zh000UwESvm9a9+Y6bVJsBlaF78jRoji1yy2hQUGDbhlcl7VvYHjaJ4Z
rrPpE1Ayk+SQB/QMvHhl6EBBBC9vxnGjE76YgLBkr1mQQoywg/2lT29pa24M8+G8csraTPdnUCBm
OfK85Y4BYXFhCTRsN0LaBeimvVc8kw76jpGfpJzuS9upIR/hWcUHbjo6DXXrkEvBJMg5oya2CoOc
9GmsFCouIay/2Dmf4pWhePFyF/lSygw6mRVeLu6w3Nt23RD7xhQxsK1en0VrhYIXkRaLJBt8oy8o
IlUlWE7BQXY3jrtvgrhsDlW9QwE2LP3HUT+J7N3roVfeAryJUCKA9CT6LEupFdqiaRWUaGXqWj6m
Wt3Zip+5Ra+sEcwn+LlDHgTiVcH8FU6OPWtQoyl7nAbMgnq08Zjn5g4bLPzJ0UaXbfT6A628tBfR
FvPXyRQnYj57qiaIRPngDU48kX0+nXmqtYHDjgZlLGBtkI8u4uiGk1EQXIOon4VtbV9mvnP3+qOs
FVegHvQjxvysJyMHQiPXVooYnrMHgDwEN/0q68ZIkLdiKiE7Jnd9UsdDfezF+9djz19/kU/PeCg0
hCE5OVfAX4aWDfFQb+gEOHfkaBvso9H6F0GizhS9V+bGizCLIk5alFmZ+nOY7hoINhwSV2x6aw3v
fXVG2WplXiASHmZWkIWtzeJ9lQ2qm6XTis1oky3h7k1p9tsuq7deYm5fH7vVUCBo+J77HSG4COUp
Q1oFxT3LTdJdr7LY6nkk7DEUNDhzvM5b0E+v6STUYoa0vpdOtZrvjfp9AjphQC5GFrX8WhT76Sz8
de1tUVBPAFmC/wr6BS8nhc0zU7NRC6AePznoBWcsQhYWNf3XyT5nn7b2ZA5qwai+UR8loUUsg1RZ
zVLebDxiQwyguYelJNmoLNkYfo0HbbttWYkzWezarEfPCwJW6E8gT1+8uZJNdVB7otokZhVW3LhK
U/TWR36uIboex7ZQpEHf110yTYsgK/y8Q5yp/KQdL5T2RwVC+uvTcD0INnVsvUjwlpBeK0GZD0YB
gKhLCEB7YQMIXQZL0NejzEfTcga6gPf/E2UJ6KUtb6GiDiC8Wb1v8YZEm2Heh0bqhXX1tZvi7Jx3
0+q2eBpyMTWyvgrGYUJI2luQ+hDb1FU7rLFbzwImq8l6XJeLT0HWhkDe3YnxXJl0bX0DF2CinY1U
7KeeWeIzi2qFga1H47EpeQy08ZUpjQPryZlr3NopcxpqmYIEdYZGyww/s8ydUO6BZurMbrW2qAH8
D2YfWSzrZV6ppO9wooDgFIHdh6I1v3Kb33emilnWXRmUvn19wqw+0km8xZbFk7KSQP9gLuJ2qKUV
us6n1yOsTXyQ1Gbm43cR9EU21SldTlzNKH3pzTUS1ENAms2+vR5lbYM6ibKc+BXL+0GPQESz1jxQ
f7w3XPcqq9yN4RVbWFTvhrOCo6uv6seDLZstujQ9zjjA3o75XGc8NsiucW8ZkKOBPLOsV9/SSajF
wZx3mUmyORRLrqfiIZUfXx+9c59vvTxKWN7ItJ1Hr7dpH9q2hBxFOp4588+N1/wlTvKneoA+wxgg
iA3+FCjcMGneSfstbJndXzfKQI3FgmIvcNc+NvXF84xU256qMV5GDm36atow8eyRD68P2upl+jTK
4oG8mkx+T/FApkJWK9ut0fELIXicKBblJv1osHbbW+7GKuWZe+HqWJ484OJodGqno4VG6GY0N6W5
LeHPIN7lBU7/cyzt1fVrgaQIt2XYhy05kSpt/cL0sENoF6VHZIWjf3S4+TtbK2AWUA6Apm6wXEwW
05XVl4hi+KiEo8hp1r9zgUSx6N8hFouIMAFilYUQA6WRY9Qxt66gFbypztHEVlfTSaDF7PNyjVqZ
RKCmS7fSpZfQjNufmXvnYizm3lgNptI9YvAuP+jhzm8OUm8Tf9f0t9qP7EmFg3s5WZ+4fatcHjbd
+zPfYB6uZapxOpzLKdgYJWoF399YWGQ3FFCk3nHCUTahqOIgkaFJtlV+mbSQYD7z+KvT34NuGwxE
URdZgiANIItTQKBAxPONdzWaGig8X6VZsckKr9w4XX0msV9f6qgDQoYKicZPEkkDZMwmP0HKBoeP
g2UNIYAGm1Z6Udo+EZ99bqAr5qNT6prnbp0rbTAUzyj9zjmECPkivaqtfnALf64MJm6MUhrMi6GW
XKGhOFXoGTj8wziiSO92V7KsqzPnztraPw2+WDIFqRutWzy2m6YxCZ59+8oAWOLMTJofYTmTTqMs
1ksHhKXIxjkflqjG159det3mT6w9Fgm47WiaoCPiGXdAo5x5vLVs+UfV1VnikluUt2q0MLC1md/G
5EMw3fr+FpowUccuBuuozxkWrg/n/1R5IZHy8gTUNpZL3yAe+v2NiF2aEBYB61tALoWK4+vDuhrs
pJa0yOxaWnvdNKCWlNNmwzTE4IgEJ/YcEXstDOpJKHhYs732UqPNM0sNsgk4OvBQKDYuiAuQLHPH
uLTQEnv9ieZvvJwnoLSg7gpBQIh6z7vCSQKRoRmIEx/UsM4AnXhAybFjm3aob928jl4Ptba9noZa
vClLgL9upQjFDDD4uAWhzYHT4UyU1UrjaZhFboyWXV5xSFhshtEJTXsIqfExT95n5H0y3DfWwaTP
eXDZOpBMPVPqWXttp1N/EbmofbcUdJ767pOBez3vPxhAyr8+iq8HQVH+5QsDPSdpS4GF3bP2YI32
xvPhGaXI9vUwZ+bFdyTBybxIjXnGwOAdAhV5CJVCB7gdw/4onN+5w5+8riVmcsp8u+3TFE1sJ/mY
lHw74LSlUGb/jedBvQPEHKB+vOWWbyN9nGnzyLQccuhSL2otvSOCRVSWvzN0J6HMl29oHHzZ+BZC
EYNejB3fGiaNKewftex+vQsEziiUGmChDiDwcvAMLN+28/GWSNd00TAUKnYSN4TeENmgujmcuXau
rGAHFUZosyDZApponpsnk6ISvcvKEoopTp0ZRymqIGoqkZ8Zv5VEBK0ZdCEt1OuhcrBYRvBHm9rK
BmC38wGQai6BRGPBez9QIZ3SMynyz6oh4MU64NfNZAG0kpdYn6F2K1U2wEbBL9sLYRO/wwQK6y6I
ezluK9veoyZ4QWkR6ZzE6VS951xtgtHeFgHfkpRHtX+OkbeyxPGdgFe2Z+1K3LheDrNL6hFlXIDU
urYFmOETZ59dfU7LaDUISCDOzGwFzGmx8YPd3DOvR38Zm8mmLbow19Om1+e247WXiRD/DrPc9Cdi
+IFGmKR6X0NhLzE+1yK2yE1VG2d2xpUtCz4eQISZFvCa0IB5OWyOIFPFiYvZme5SVYU5p5Hm732A
S355L0HddsY3zNvJT50DkbSdS8U4Q4aHjRlbThYF8liph9fDrL2h0zCLfYSR3mE4HxGm3hneY5UF
IOmce5a1LHzeDtGFgcci0qjFqKl0ktLOEEXoe4EiC1UytKGIm0AerDlKkAz78opVx9efbe1dzT7u
M19mblgsZl+FSpKhpwliaPwj2OQhN7+k9U1qfX49zOoQnoRZzD5QyNPOdPCmhsJHd7V8kLoOdd2e
qcLMH7NIorCGfjzNYsdSQdcS0iOM3TuxqswLI222OXNB2gDyIG8eMrQ7X3+ytXV1EnKp3mQmKren
DgOIze2pLcS3HiAtYfX3RupvKybPZVUr94nTRwwWVyajEEisAjxiau7sam/4EB9JHhSuDy17RD5l
uw+MfhrOHXDr0/PH0AaLRdBys6OwPMf0pFOUBsWuBEJ/7Nx7IH4ii+N+DNmdNNFbKE/tXx/iM3N0
KeHLLVfVo8AQt+Nnr7vvmzFK009ef87TYnWSumgdYzdBo3V53qVF0Q3UQhyjRb2Bh2ayo/zLbzzL
jxj2ImuE6Hw6eg5iBJ6MCgmYyB7ANmrd/3IY4GxmgVGwKOFbsVgIdS77siDYTGSBDrjZHoPWuOyg
IG4Q7wx7aWXUTkMtATCpJ5vUmtlvwfTewVyoqotkSsLXn2c1CPgT2OhRpgDocnGkAHZYlhLZAde3
dd2HrLhQ6W8QXWZQ2b+DLKa46zHbnCwEgbVNVX412S5JzykmrmRuL2IsygG5LQjL5jTHhRy8z6cZ
p3QmlVodK6DH5vvqd77Vy7GqGhUU3EPWQpoby9chE19zcY66uh7EhnzFTH/6SckkB5WLZwRBaH4k
+ZesuSXj0+vvfGXZgyn2I8Q8lCdJbu92zuAmCOHWXzP6qfIfmNSbKf17d/mPp+k/0+f67u/jof3X
f+H/n2qhZJaybvG//7oVz9Ufd8Xnp+f2v+Y//Pcvvvyzf+2e65vP5c+/9OJv8OH/BIfe8+cX/xNX
Xdapt/2zVMfnFnjI75+Przn/5v/1h388f/+UByWe/3rzVPdVN39amtXVm39+dPj615tZu+Q/Tj/+
n5/N3/+vN8dn0X8psqc/6m9/dOz5j01dpfXyz58/t91fb6j/pwtVWNxrZugUAeLlzR/j8/ef0D/R
iQC/HgBF0MMgG/Dmj6qWHfvrjfWnB3YxGurg3gEHjtz5zR9t3c8/Mpw/YdQAsOhc50A6iub+m//5
ni/e1o+390fVl3d1VnUtnut7p/zHoY/DcGY5ABMH6CmIT6ixv5wndt84nd2JrSjKroaAQSmxtMbJ
IEFUJmoqNnVmk0sGlEkMhNe0hYVDvWNl5XCcnCpP7zXkhJMYasI5wCGAEG60GlUedYlqapjG0FKH
2picIDI4wE1XIKuSfkuKyb8zix5GBEVaTlDmM0ew/5QBrPcOMmowKwC4IUuizqqTejMWtYmGeA59
wmRbByXsbsCXSGAJUWcIBA1oq0uvx5LX2Wwj49j7yi8KZzM4E7S4VKqMPM4ha1ZHrDSMad+1hRXb
09jacScy/dFM+q7aagA6MzDJQQgOx1QKPwSGPBUxGh/4+laf5/xoog3W7OvUJ2CWukle7uBRn9ks
pKat4cGWthz+BzS5ynsL7s64YlqmEY0STvBIoVxn3DqDSMaDlOWY7QSqPCp2gQ6BZnjRlPZbqVJH
7ZsResIXaBYYYxoyWgkI6jS+m+fHSQ6de5w6uBDrDZt0Uh7o0Bb6TgFLNe1twlV2CXmfLHiblWpS
zzLxtYbRmCRi/CTdorJ16OSNpSHRM3ljcmORRsvIG4wmQ5/etJSxSTAjiyJ09MASJEidLI0PsIwW
4rIDgsEAOMwbJVXg5fUuKlNOZyQNpCqpsMYplGbi87hJ7D7LN6LUYCSF7tiqZgqtrE84iyvSDBML
fT3xoQ4LoLzbIeyGAf5voMR4UJlQo8c/EFfyfA9YXzUCmNOk+iHPyrp7AmMAqygkJS8CCrKCTsXb
lPvUoLCyGgJz0yQdqZ9st5GQRytd2X0OJlRTtl7GgubJHiwwUvjY4KbgauhP1DvsOom140jz/Qsn
zYt+2whiyI+D6xZ5bMO6o4IClA/lHy6cvICVqbIJjK1daFCZabrPWjI28Pjjg3fRdHme7RM9tUlo
+oWWe1ZXFaRBsEraKy2ZS1AApco7qKlu+rgL+ty9aHB/r69KQ7fWV+GUJnsCTyflO2cwShQ1WcDU
0Sp4X16iyJ7za0i0GHzjtmbBDkU7sPKCWL3vH/wxE9VOiYTROiS19Mc4yX2a7GRLrHarobYot6Zl
eDq2RlzL8MahN0rumooZoKZaTfaBWZMqwl4obu804KtGiM0NElgqa3IolnmlPYyhm/sSoNYsB4+W
KxBhIgLxOxBuVN6WW16IxHzI/EqATAj8t8qNkPmFm38RHAbUX+1uTvM7S4OnZgFsb8ZT0lZX46Ah
0cuMEVKxwoWDpRy5fidbZVbx4HkjiW2r8SO8LJBUjER3fJPUOVwwxrrmX9Fzx2LxlS/sXYmO/4ek
ovRL1pPhoSxSWJYIQfqLzhVTtyPMUnTXOpURQXvQbD9DD6eByiX6mAK5JXP8yCu6VFQPU4plf5V2
ubC3/UB6+q5zcsnjyiWJB2dbVQ13CfIumNjqOsNeQ0Vnbz3JK/kwdbaZof9qAaA7DrbHwqwccycu
qgSyDkUOtsuhTrueb7wiaLqLzmm4vc9yawwiuxzt5tq0IfB7QbrKqMPSKHIrrodBg987tJP7AerC
RhfSqjFhsKvbjsbC7gK+h/Rk2u6HRtbZrDcCTrzjtJJGxtgYjR/SMnD0vh4VVDq49v0xqso+S+Oe
OQ1sZ1CjgUmi2zRQlyizzkquJUcNIZYGYRA3hWiEGQ6l4OzOLqGBlIVlTlHWyYpxymBUkxXTeI9X
ocqDESgpQw/bcbtjOSkAfstNbCWlmLLiktkpZF/81GYAiamBtWFhmt2Fbloz2ec1SZsLFUhnRAVk
hDLDuwTdmDK2+7oOQm9sdH7IqlT7WyzXsX1ndGVnhV3v1UZMZcObrTZg1bLH6SLc6xSuBC5Y1xDG
ugT/LX+wJxwD8ch6fHOlkzY7OGSCFXeTObXaaRoouA8Dh+gdLHi8YSAqA/L49WDCZwhHN6QXIY9T
OmGCdluwlY4tqy8FH/LmqAoz53d2MDpDhGKfa8cpIQNGOrCmZm/Rmtth5qcarxgtdX9Xadq78YCy
Xf22Iz1rHglo/eq2LXuSZNBYH8RdZkIY544zO2MAFHgtPZia20mYjgAFv2sHW9ZbxoOJ38GPNnEi
zRwttzUx+VHg/Wa3ohL1U0IL65mCehX2anDF1pBJNYbFpFwCeM+EvRIyftlNQpKiuCC5aZBo4Cnz
Hxo4ipuRTZV/1Wofzq+ukVgMFlGF4V0Mpm6bef0mzQYUCIGbjNG0/nVfcgFXX0druNRQK5mwVgH4
2ZRdmnxJK1KamyEDKTnkhQ+rYRMpwizmBoqnE2UJ68Z3qUFTvelyOZqR00y83LVj2nWRNv3U2BhJ
j7S8rkUF4F+qAh4Nknwp6kRFqT+B3uWjQfktETaYwLxU4LPRMk3te1y2qbFxM67Sbc514byzU4W3
Ieppam9oYQtgkTor9x572MW1kRoT59toTCwFxltSK06twkYhvDVE9pBQQ0JNx0VKE06JlbNDSzOn
fQbejfjR4BlBCotFiq19VD1mvsloJ66zYExS5CBczrpraI6FqjY68HaH0hkuCIPl3rF1A9Zfldbk
faPQ1ctCaTHCP1oBZ9YuqQOcPw3BG4VHUzGY8LQyWB+IKCsLp2TR0Hb4yTB5PVjBPtKX69EPcuw/
UKS9Bh1H13QjR1b9wyT8pdvAdfYk67b+1r16F5jvDPedfH7urj+L5W/+P7wQ+Lg//e8Xgq38XD09
n94A5t//+wYQ/AnwKOg0UKJGkRD9SZTd/r4BIJenECWDVDVYN4Bv01nP658rgEP/hBAB7gCz1iX4
JB6u0/9cAWz6JxQPoQEGOSuoBgC08is3gO+V0ZMLAPi6uOqCzI46BxgeqAO/vADwxklkIioCw/RR
7QdrcuOkQ/YgB5NdjVnHrgpHWlvQPob72o+nsfoEUXtI9PidU0FFQKubSQnYg2ussZNB/Oe2cno7
+fm7zaAKyIOYgOYQjOKivkpKQ3RtjeywKoUF7/a+ipyku2uYIm/rAqYXmTJxLRgt+LKY2rsKmsHY
V1LCrU35fTSQDulC7/CrNLdo9PqXm9/bSbkUQ4VSCvqkoDyDYx1AV/PlwNWNk9UJ4X0YCD2FdgtS
OtGDvEkqH+XTj2NH2E1uBWXMxYRNSRj2PTecqHIeBzHUN738LGCfuzX8kl5JB0xR13qskRlEHm2a
g9XkVpS0bXqYhKQo3rE+1sXoR5ki7a5AbdtDonRhTUzuDN84DLryY3coaxJSEVxZdGS33/8J4A2+
zSxUp9HMdc4MwvfG+ovZ4+CCOoOwQTMHHWmJNLfq3k26FHDev0OTlBxgXDeNun7PvNq7kSN8Ogr7
wQxS63G2RKLw9j6QsdCH709TtiS77pJAvuV5wrYOo8fXX5Mz151efMOZaIyOF66+gD5DtODla8p6
18uZRAKlBiC7NmPWBzs0aq9TYevr2pT2bAEfNcTvMLSsvikLWsSDQye4C3G4qRSKhk1h1je5bsoI
CXoXTVOvLiuunHuWlV8C6d4W9nRny0weZKC8a8co7ixe0GMAQ7h0LNUly/MKyVba3o7J5GwCp4Ba
ZEE2zKzSqzbX/EYg73sktLrQwgPctu/MQ2preTU3C3Hk0C8N048txDtuu6yJfWJl28QydSQCJz8G
PGB7Oy3A3c5N9IT78sHqtT7TpnV+mvHwAAI1aOa5zJIs1jzUJzUlG06E5egigWBMfoVxZHdsnayL
Z6Z2rRW9UMK5Q9Zd3UnJrNDmdXorePuNNMl427vtvuBdDQe3IK92iQyOAheU69INPuFvXfAvlLzm
HvtS66q9phMkCzRy2E06csD+fNu4rus0+vE6RgtDBOZzFRfNxO4nE0UMV/ZXtm3cFsl4ZbHMuUtl
XOj5XjnZoecnD9VgNR+1p6xN36JDpKeEb0dhwiLDb7Itrw7QZWiPnisBu5ngdFeW95kmQehCkvWG
tdXXoJgekbBQwKv6s4JIUMl9MVlR3IeSFSilgENDwgcCc4sCd+lnbjA5yAjomOtITa4VQjb1Bsz0
tw237NCgug1LBWGF2m+jxGRBbOibhMMfIoUNUI20wECX/UoJ+skv4QiUDOW1cJ6kZ2fXCUPSZdee
F6pRxygReNdFa9phTw0zGgT9Ako62ziTsiOXmd/YvJC1mXycxiL2PN1fakpxkXP4jlcjEnsCe8kK
zbYrt4HuFdNqAy4vbPoovaotaV72Rf/ADDOEeaIB2ppz9HP/cchJaHLjU0O0uxe16UeTzB9lR3ap
aC6sHh7sLosdKAiElQP3CxE7o4olA1E9A5HXI/w6Y6Apo7Z2abcmNFasUNvtkZXjWxHoAul8c2W6
sOy2Eyu2uP8FnFy8suKes/S9kcBPCOIsaASF8MIQoUzpIxKxe4/eawEEK+gMyaag8LnUfQ/4dv62
dIfPtTq2ZbfrNbbdltPptmTfhjGz31G7CL2SIsO1nUsd0DvfMPJDQLJgA4NK6zBmGnkYILnXsuqm
LYNYG5w32+ptVYGA6ueAy95OvtHpu2TwoVYB9iVE45GdxxS31xC7AK5tRgY/VuikonAD/QCajvWd
SdKd8I3PY0mCbSvVLdr55i0K1f/8A2K0xPh5t7Uw6703lPqDCR0Br+lZNNmmfWHrtIiC1E6PkL4a
4z5g4tZTab6zGupc0boN9lVT3Tlgnu3G3sl2Ti+SOxAUcf/xivY9ZfobqOT+1zHIN7TYOqVr3rQG
Zbff/wm6xN6hjgAkd5JC5n9IroYySf+bqPNYshPZ1vATEYE3U9z25Z00IVQyQOJJTMLT32/3GdzB
0WlFd6urakPmWr/FQ9DabsIf0IDTZTk/5vuR2xVYrlRl/7Wrz77LC7IZmv5UqS3/02f1DxHM3U/G
apzBdWdT7FqqCN/++uovWWy2pXud7VY+6HodqdZo3uQIFJT3gXn1sjMTvfdW6MsPe+7Vg4Fc871x
/LDerYsXqOVp0qb5rVyqxHQH+7Ma+rTMpz0dSms4gP7Jd80LPiSA1MEGxEvIXCyedu77IJic59GZ
9sdlCpDEq+5hmFub3mUriEGuEo5P/xQsux81vrNFRIqraPetIp233nwdp62ICp6hdzvLfynaQ39m
g/ncbYZ4siyHDAdtCc5dOxuJPY3//vudFH7v/O9v0EfM8mafd5089LCTlnb+3y+m9kCQBCvAphw7
Lu7v+FD25bn22ue5K59wqLaPuTkP18HWlxDcJ/gMsodaVUGi91OW5MF+7pxgepyk62JdprXJVu2W
WtJceLAVvuZyWcfIs3X/+r9fENpgGY0GEc1L50XTME+3//+Fdb46Lh37fTDw4SwyO+RmtX6R7eUe
BV8KXqcCrnkZsmtlF1Ya1ETwY+i4VkWhPwtUfaGZ9/MJuDg74Vr9KI1nrZz+ek0+pqqsntt1Gx89
jIMXpyLHnyXragyG+ctd0k4VC/QKChxz2h1SwnkBDqOl0wzf287ZFpLFit+1xZzh/NvU02w5qSYW
+exbpXEVi3MDKRmfp8G+EKE+ncpKLyJx3x4rZx/ice7MoxGIf7IxzfuAA/81OJ+4gV77TVfE2trb
V7/rRgTX7UR15jKgwbLLQwPwdV6Majob/rId9YaACU0KMn339UUK5cf5ZOsHNcdaHfQ/9Gn9a4zy
uzRX+VhYTCuG0zI9mnp9HnwevKxvzGdivM+9GqeXqnSHgzseArIyXiot1uUUvNR5/9JadNOUQTc9
Lbk+PY1bwY83u0MuQRucy0nkaZ/7iWcL42zAmgDnN787LuGrIizzZK5ZQmmwvhnkvwUzwPJSll+O
I+4SO/rSbK9B7bTmxVdN8NfPdLSm9s2hPCnZLaCZ6f7bqsEm3e2+9xJs5d9l5tNr9v1gNCo/+YX9
qi/9dvnvl9nzzIPRDfWHhcv9jlN1VzXWZJ7M+JFzLxgONgVq8aIsBovVpsmUlKPgYPvZL2TY3W3X
JiY9t7Q5RVvsiWurH/mU82gb7eXFxAlyJr6hD+29WV40kTdXyPnPxXHnl06b5xcPbiKGAKlCbdFE
SOHvcNoz3bmQrpcT/NjUd3DDvqzjog5bwXWNi0VcSs2ml067/+V/v//vr/y2nUPfqBLVzflTvZZl
/N+3lsmqvo7252gNyy9DyCkBs0nRjkWQEObV6e0mBplRacPwEmdkqB6tgXmTtyM4gOGSrE40RNpb
O9Mql1HaiIxIlXpbr+NWjQdMd87/Zs+9BiAlcQ73qUoAbswbk84IyksVa9Z6zxqh1c8A3c79pvvz
3/cJJXKahd88eVwkkSdHPQpKb3zel6qJ7aE4GObUJrRsWO9F17NE0rFqZbV8DNYzkrAhLet6DQfP
b6/LRudrvy9nbaDtmywGDthtbcJ1KNq3bBj2yCgXEeVTkaW5lweRVuTAnpT3vOYq3ogUetGc1o+J
2eBshwwaS17t4g1q5cqVtryIfZ8OjY/6Rwgf4zUF1kJf2xPZPozwu0VKWrA/jL3eP09+fpHuPNOc
6Ca7yPsfzUIQHoWN5vK+tb1/tpVP17LvNGnXQW7MvlU/eAQU0aPWtylxEq8B68KNt7F7ydu/U2+4
n5W9t7GpVP00mn0f740uXzWnKONW5X905w693//xZjTLc472imih9Xs29vI6gOG+lpXxs9vK5RpM
5fg6N3lKDYxDRqXRpbPfPeuMpBTfi7/EdJAXYz8KxG6Pw+SSjciKzK3Sb438vQvzj7V2xZvlrEtS
2HaUD7NzltvyMC5YMDyj929eXVEKW3F1sYDUeTGkKCt+lAL/VY+PNpzAtcG4g8ve6/jZu/ZQW+OL
zUV6ZkRZH0x57yVeqqse9EbooKMp+hLjQWVFZvkq7EgU9k9bify0mj7/zZIRsd+nMl38R2udg6jz
WLUU0kvRNOVNDxhN6/G2FqJ636blhnb7WRoaL8sqaZXbrVRlekeYdfUhjNy5SrbrcEIPEjrSfHWF
9WHx1F/42S17nboqo+6nni6DvZXnHl5ApN7S64cMXNcSU5fAhzZktC/fAX9Oni80uhMelhcIJBui
SNWspdOwRIsZrn2m3bZ757vOTujNzXJ1R08k5QRtuYPUuj4Ds71rcasL92jPEAXe1B4lDCksU5Yq
6ZytQAOpmwP1MOcv5WxkqRloDLGtxphmapfe8tWh6x71Wg/9XubPmFXWyBkcGszYYRBEqXzpeLb+
0dtqpUt9xh9wRT4oo47hLiZLgT76gVugWrRQ37afeqWLF6s5aBIKpnsBBPDOyGFN3FN8KXOxPg+7
TBXRHihb+nSCtTu75X1m0w9Aj15YrO0jqwi34WiqeLwMpb4kpROPrPNxa+KgK1X26rZacNR2I80p
kY/dYP7ptIEXOU39d97yB9vtygfFYDaquU1NmwLvoI3LfiQ2atL3o6r/7MCWGi1d19ba34rc6Y5D
5y+YOzjDJqWO5VZfZ7IUZcNj6W087X6h3DAT65sxyy5xgh8ed0s4lj1RP9BLR1QPn6Iu1mgJtJJo
L8aYClB3JbnLCmgJcTLBffiDzZpTctUwHMJZ7fX2N9iQlKyrTvCt8eE0HglZohwvhdbfZt1/Ntd7
YqyV9cdaNLe8Cm7ZaLx7k5XHa+dkh0GKR0EOX1Ka7r+ZQyQhNXu7255o7zN+4AyeKCAQX+Wm2Xwm
zpxu/X62fC1L7UzV5EvtEIHUfbKbLtetXp9k9Xt1x4cyqJvHrfrWdOEfmOvUa9PqP/X3mef+GKyQ
9HjkojaQVqoXsPf9sF9v2WLGKoMvmz0SvOzWfZxRTl39rW9DW+zfuFuOkjjmxACuj90yd870qSRb
X28gNqxQFd3rvYOSvRhUUkzWi7GxoFWQQFtt3ef31uG4nE5rYdAKD2wOjdXqD6Lyb9Lo35xgGVJ3
sB6cntahGsBwXnicLdhedqMNFswAaWy3S55P6upx1OvugNNhrcN12/6KsgLXd9TJnuws0vuGSyQY
L5LYtXBgmBSW1p1A+d7Lxn7aVL+nC6B73HbBX7HR1rpRU6vLJj+0b55ZW1ExmT/zTu+JEyvcOBMc
pzSD7rOU9Moa/rmHm6iWxTvq+xqEppu7cc6KWe/9W17x3WZ1HvWW9K9BUy3suHChiyMQNo/nplnm
Q9OL91bLgteARGhX6PJFQ6wWbS4abL/5xsNkE8uLNcwtgO3uXhg9qObTfScS2tBRsgZ37ApekkqL
AIW1dPWLKtx3HuGA4yhEVNCjMthCN89exFLuFzi6LHR6dRwXzn887d3BC7Rfbd7WUYtcOIDPu9TS
yoFc1j0CPf1Xgi2QSuJ0l0lppN36106rd24D65Lldvbc9u4zQ5Vuat0vLD3Pig3O7OrPvfOehXSh
a5WTx443QjL7TCO+1SJrsNubrAFiG1lTWrOyTO3OftgHHzBwMq7FMvxGdMnVyELFM4kCfiaArM3G
PvRUJ6LSmysybyGrGYOsLiBZqMG5V2e1OhaT+j3oNpTwQkCul8t47xs7lv6DIxo7zJf2D2GhL/nW
OWG7M2K7Vm7HfteAC/GVR3RoIswwYmUN2z3+XUZQpOFeZFQJd921kztHRFuJ2BcNUa3gEZmL7rSa
6pBcC/4k11vx0w03Q2T6ca+qS7VU9mlb+cyccTOOCHmGELwiJNGvPWMH+gEo0JE8+1MaqjpQ+kV8
Sa6dcMo20eAEp1xmDeEm+5y0e3Psnax6aTs36efPCi9d1KwdNe278+xnjMk5c1xEuJET+2bGfuuU
rMqDcY/Mc6JqzedwK4jVBbSr0XMYpOno/Awa2QB8G6VITHp+qFKWYVvYS1R7ZdJqK8mtvjoaS1mj
5GFFZ32OR38bo1kf+Qy28mvUw2JZ+u8pu9cZambqLljFrILOU9plX5XaoXctefKD9Qext1Xu/N3K
ZoiIWevgmVy/PnXjXS7vvnpUikM9CypgF+NkW4Th9q6fDsWKesL5rM2qRCXT8N348iB05te5gC8f
ygUyP8hSV9gHE2Dhxeu351xMd+GfUcWNy5FgtgK2M+MsI9a7mMUttwcc3VU2hf4KxO4MXEW+3iW5
UFCJnWVFueTudrWJsGV2lr7DBcd8L3mwyX4xejfRKRCKXMp0j2bmnAxQQNct7hGcDfTZkJ3Fkoc9
MYbvq+Glo9zHyK+tHknBUMVr0c3xDidP5NBtlAc8mzJdG37qqkEAZUt5ARpyb8DCxGCRaW2aXepU
oMG23p8nvygTz1CfW8AF37f87Gbs9lSStTyLZbz1Xhn7+s6VYrrXncarGNXHlIwGk1E1EwThMNau
Bm+F3/upUdMMY9r0NyzlssT1/al020Ylvr38NJvlYpv1z7Ykn6VrNb4CB8VFPdi3wu7iZoFz8N3X
aTPsFOHYzAsXjdQ2Rqbck8K5H2iA5rYp49XCPjA2k4zEp+sU37rmzXFZTm8kzrxO8/BRtHMWtkvb
JyxJsbPxCTu7ZxxzpMKamXM1ZDeb+yH1M3X0p9U72i1NDBvJ34lw9G9UOVkM9Zon0r2PdTowd25X
rwR9pgynLiEigXarJnaHnTmIGFDfCns0SOM6UWhd+kuoyi22OR04/HN2LaWATtF2Ss/I40kRb9W0
w9UX5rtWoOqoewRg1eq1t0a3KGdrzdjQ5o4LyNPOS8EZ58PpRlC6F6kIM3Pzmgxf2N4os7hTG7QU
PlK1iOdUTyudf0db3q1ATOci570i2TJZiWOJZcOqO+Dsyx0Xn5OnHSGDQ0rkWz5gsZy7jDacnbH6
KpvuQeqIngLHWiBz+K/vnbYnDk1+jZ4/MOkDB9oc7auXgRreZXAcfCtSPBQbx94CwOl71YPrSv4L
E2Y4Uujtfvsx+OuT3oOu5GC6IDHOs9zUY+FX59KB1O41c0iYN7dMO9Rm4YV9Zd/cbL5AEjgcaZU8
kDcvQ8cuyTSFmUoNd7cfgPET1tm3wPB38DTuEh6lYdAOkGljPNzltex78qxZHcvFSALk6Ofuua1d
3EJVTkLo6LcXA3/gxcFHxWDOATiuwTHf7fG4zhPmDjHHSOpZxcxMJQKzblzpY5DWuQr1UdRnexp+
DHw+N2XNp8opThkB74dSK8ybIuFw2RpxHqmDyo3hx6TG7WxMWhX2bsNLr1Phi+uNNXL7sEbbib3e
sIhumg7ZzAFMoYX2xHpZHiunK1JbYstYvMTTcuPBbKtTh54lHF0anOGSnpT7VO3KCWc5/ctdNYeT
Wzw4Zh7PzvqtOeMDy0Gs9wlj70Pgc/kVS/dL6sacjL71wKAREkmbBuRuzfaXHPpfZItsoUpdlAm4
QRA2er8RPGwh4s2j724nf15P88ZJ7XZvyDt/M429VOyeXOxL7f7N5LGAGfjR84BLy078fPmQTqaH
Tu5dh2aYmBT4JmnzeYPiMRDweAj4toFA2d3gUvZ+oDohCslgP3bE37kRL9tgXg1BnFD70GdOsmw1
sHIgYDKXcOnBJt3f/Wp/y8WAtsxFFxpZB17bvmy/PcX71NTq02g2N2JkeJska4uzncytNiK2+C02
3SYWzGWh2/BtVoHxp7AVeKLxBgTGc8c5vjRDkq93Y6RWNEnh8kUKojZQePJEDW68bbMRLV6fxYAm
RMK9T50C39fvL0b5aD8tHZb5LCPIcKmzJbRE/TZ506PWPIusZ7JdUTJNgXBS4S/OKRv017pqP2pP
A0pW/cNYZRI5JGm1rmCtIAHSCnVb2nGeIVgcpg+vbIB/m+V++dmcK8tr1lbjzTG1Y4EAKCXMgNT6
eoFDMRDqzVqNPsbpzqssclY8419QusYdcNlD3Yu9VaYVhJoclQ79hY5P2t4M+p1zdCx5MmFLDEtl
fzPrqHQsvqGTEPz59qP3Wzp3pMWd7FMBLB9vxNOgStbJ4GEuJXmY+1U8zEyxJ7HCwbXcLqEKsCYM
NaN5HajsARnm32nPTq6SN01XqVidjwn8nK+nH8PaWgmwrTKfozobo8KZSM/q8oesoB6PvNbluR8Q
KRVPdFXNtzqfncPAvzttZsp321zbzoj1cvi5ZhrqG18+6tK8t4LVf1cdOEGvfmWspwzn6qtnPw19
tDJhC0+fZITNHlew8jgom4hoHHUbwcKj3GUp76wdWt7cLo3MtM/MqlLPksxgmVaeHXf9tNflEnhb
H2pdUSKnAgIerOllM0ukUsaU4+ydy3CCgr3K5Z27PD/KzieZLqy86XuS5bur7OpFb9mv8rz6GOS6
Hnbzo/WF/qgXaCrzZeSSlPxM6gL967qpMiXsCdDMmD+KgfU1W7ZH0OzysBe/7BE8dR6rKtpQyFmw
EF47sBNlK02DO8DHbMrhSrl23DhN4tN7QOLgN7qtyAICCes8cON2LF4zkxdH3rN2+Xn7r55X/5E+
WoKh3r9EnV1cNIAgtoiGzyawYqhP3lWZ4oseH+Dg8XWqHT02jSrtykF7sndEfjidZWxv2Ys05+Uy
du1LZ0IABBJBX0VgNm9ptC0NLZlKHWxjYv2XFhBB1zWp1lOE1u4rm2A1n1GPiHhweLAsz24ifvTn
wG1A/Yz1YfH0szu/e123pka1O6Ht+hyexNLOm8+wRLfZNJJexokl0gFIxZ9RXUAZxwPHr531v+48
Y2Z/Wci6j6btZCGJNelua5+Dh8emMrGL+ndxWRD8Q2LbHZtNezdb76Gel/wC6b6GbcuK0NbW46jd
rHmm1VZP88UPh17psRy9pM/wqTWIS+H8Qpc0qbjxckJYs6/aK+4Tc/YvB5ZZTe75ZVrDUeNkcZhU
deO5WZyvzt65iypbRXIaY22mtK2sBJM68FkWOOlmjChtnlF8mYkwOIT4cF82/AgML+KHS5A5Q7AX
YHRs+UG8dJVVhyh6vmwJbunejJJKDyJRwMosUKy9PfpDv8ZoPx0giTU1J/+z0qff9TB+VH6PnEDK
gwQ6ipRvygNq4qe2FrEqpwZVnmCzWJhO1FpdlkW8uZl8YSaNMoUOldLfLJ3g69KlT9r7/mRVbpGa
5sIUZ8H0rauZtKJtGUf8JgxG5A+m5S2xKVo4T4SdSRfQ4IYdwYG9Q0w0V9b6iAgXdEzsfFx493cf
TKbl0FW7qK6WFA9di25d37xIeQuti6ofYsjesAJapfsTOWIX2mu2RDlG8rTWh3gLPovCe/aywDh2
QBLAErMAmO0YMoW7hojzLqNhviKAyM+NBlNp1/lbwDIW49tFM7CNCYaPIDYmsqUR8J/K2lrCHCEO
768dLTqN3HybdaxzzN8MgD2tAMatJEjj6nfqqW/lIVfZy+71/JCGJhV9hUoGuDowyv1TSxuJ0gTM
z5CFd+8zfZGa99M1p38cDV7EIVlHC5BWGDTGVw2uHDlTWyVCXAwPXlkZCO1NoCSdQg7jUCD2ZjSz
q9Sv5x/1vlydesge1w3h7hZcAUJbrqo9izuuK7sKyyzbz+W32dfGoXe6f+5iCi40PUsGlT/PHImS
9rQw8Go7nKb76uLqp8JneoURDRGz+Qe3Kjk3m7NBfHrtlP9yi1tYL4HgMmOlNYTTqWQVU8XkHpGk
k/avePmHZqkja+9ntg64lOxpNbPvZYQv8zpgtNZFElCTfItmcv0p9DaZV9g+30E5Xe/VRW51k7g8
Dmc1q3O32+ZZ2GV2EFkVdpt78LycIWVT7P7mr1mbedH0+iPDIxWB+K15F7uLPA0tX8k2/UYBt4BL
BA6w7/xe8GaQKs45aW7mzbTqaxF3lfOzhpn+KJrhaUCuG66Gbh8EwGUyCBXEs7WgXtHdQ6VKKEKP
g6byzIe8Q0uNCsWxtPaEeHyqxGED4wrVNL4x8dtc1GhWO+mOkWujp+rJM4NgUvxhrfaQ68Fj5Sh5
sParxy6Z5E2A5Kr418EsSTMAMrC0UI6T/draw8XzBHcj/6/oE2ZsKOJxHD+1oWYTs2lVmqCPtKWZ
zs42uoegrV+dQjxXVeMxMsGOwrIkJDcieA0mLd0vO5C83/iQYjSERpuASp+R5YxBJdmDOjeaspIi
9+aTCaq9zOtybmxdxS4kKi+vSPdVOyHM/eXQ5hDmiGSrPYTECfPGbr4qCQ9cmQ9s9AMtSDXLo+Hm
v4tecgei185c5Acl9148j0aZwmJnYVD4KKF6myeyYVCx/7Jyx9IAwQcK6bTnwf0SueGiG0TlMc27
86jy+uDa/NDxF1EK6wCaua9FAyDken2X3HV8wUS1m47AONyQg0hfe5syyuv8oFso2FsLguOWNu7r
8W9fD0BpwxxiA8qjAESaf/zLmHyagCttP8z+oiV9hwhClGvsw/eexjfE8/3N7INTVY/4WGdcEjxN
HCa/lrp98pW9Ru2ysmyN7PKVy9sGhJkEDm9KJQvUGq1yD9RL3NCFadfV/xrkkF/NagT7yPI6qsge
oRTTuQbun4ZE0bM3yl958Fp0UoTISv1zPbr6zdGbj33kubxXNKPPKJYHO8ifixGEQ+qz/oVa/0Nz
zCNmo+4QTDC+/RMpm2Dk3bpjuur+VG1cDO6n1JCkTEwetu+czX6/6MTGX2f29GL+zp2cQS5DAFcW
/JXMyj/NFolgFGHuuj2L+XLh/rnWrTvFesVZXVJT6mz2v7Hwi1NR73kC6xENAQ0zTrk8tI5zVENX
J/m8Po06FiXPbbBOK804BmN26ed1PBHtB5WJAsByHttp037hZ6lDPDVVVDVO/qwC2oM47iGI9XM1
lsu5GPMssZRK5sm7mF5wbmbjLvlHGGHLT7cFO95pqdD2ibKNLu2bzkrbubRiPx90MGkSJZcWRJhm
oT3V7aUA0dLbZwOJDtXarUs14DqBOGnpqLF2VLVVJHYR3CaPo9zS8h31Nj506Q3h3GrlqfV/DFCM
lwmvEMVhmKnMQsWd6BJ31/7VonwytuKw8mCn+iCPYodn69aBd2OvE+Az7BDKKMLdxGYCXx/tK9EY
Q+CjiOvydBovfaV+clz5xAqYz22ARUavqiqtO8eKq8E3b1JWDxXVM/f/UVF/XJ2yZq9lDKAHeQjd
jKtdMNNK1ObRpqqraEyVgiRksXzfhPuGl/Z7M3IZurODs0TYMTIn1FJgxNFyR2W1Su6A+6Hy/OlU
ONu73qXbCDVX5bSOkLkRZn4iWySHtdC+W0MUUV+4MLGsdMUQMBXQdwkedVYVngyj9vC6ZOq50KYn
eGPM24P4Ve7+YwDsBESTg9aacM9z99LZ803OVRlb+oD4BHMKdOe3UuIJMb4er2x8CItZB3WrDwux
lXGmz7fdZg7Ng/FB1/SLLuYzrmfoq8BsrpqTPaCUerGK/NBVLmOXu3/NfNBdoeth8OXdd9kxmQeN
GE3N8m6tu5QEn5tjbNxXVfwAH9O0Pwz1gK0BTMpcx3dtP8u5+OCYkFQVm8kEhXhuZYn5cprtROkc
VtTKUM16s+3gXCtoWylGrrHtNhn9j1KzrmXd9Jh71rd9Ee3ZHsbLvIng5Fben8EW6OEMBt0GrBxb
D4E7CEQkyrD50zU3NtWB+1eUfhF1o0KSl6Gvya3l1OrA4mWlrWHhBgeklciLNfvFca713ZeJpwbw
t5+PnWyOetVzJiHbOrL/Rhlas7BQlkxWF2mPvjVjCEsyhHbZPTl6ffTH4BfD2R6ubh/AkjSIjRi6
MGNyDxi73qeNTbd2oaUauTPx2G57ONvm39ottWNJDDolEj/W4a49uyOnKL/bxGZ7mhHltehguIzw
knrNzD1FdhwpjAdXIYMkCI25kXsMCcHZAkYCbtQu0h4/8xyjoU7ZQog78bTtLvAJOpjS2WqkQNmp
zPFQ4eRgv2A+a8geQ2vpHK3i6NO2EjeD9rsrPErbzf6ghHMB3MnYBLjRBlT14bp2jwawZ1a2QTR3
Tp8KwAFy6ssPPnyyIXK9SMzFflkdF7uX0iNQcjtykD6wfsRZxskruloQLFQXB8jRLIYMj4Sil0DR
mJMIu7k0682ZkQO4+9+mNG6cx1s8IM7kHfhZSe9zcvYo83PrVMzslpMhklzSHF2sDRNg8erbeR/7
fYuh0nkqe9vGYwLpNGwIkSrrYdDE8zLtfRqsJbQjpTZU7O7VAYin0bV/uPvcJxBZY/AODXRprTFI
TyDC5MLATkW7zJwHX8dQ1VRwzQ03x1RMTaiJbDxsrWRARA9lZgsvvGdehbNiMHbzlA3uzWj8X/tc
/4WCEeGk0ZiVT3WMivvMHmUT/Wx5kZ63f4bRffNUD4ds8QBCeh6K4hdJygEvkA6TX/sTx1A+H4Vr
Jb4BLLc3/SMw+LI5w2GsG7Q9VobQtVJT8ne2zNRrpX2YXAO2ghLjaPYFqRegiHA/gBGBPnLVBG0i
7q+rPQx8bEBqbtYnyM+5Q5csmjy+ZruU726+jolXcHoPsOvamj0TEova6j6c2v73aCl6PFlXAxTU
iTdj39PHC+6lf+Vgealcp3SfLrLIHkgypeK71/+0c3eAz/zBYIZEaV1j8v4IWm4laNrwrIT4zu9Y
AddRHW4omuJsHGBeqDMr2Vv/c0LP1d4kgcLGO+79ZwXMqGd2mzoj8Hiez8lsBVvUTjYaBbNrjvby
mY1YwdFrd2HVrdxBQXusre6iSsbSBgJp8vQlzvJhCpvZvFbu+tLp3pz007iF3Tz82ALoqH7TsAoH
RFrjnZAauKdmMfgs7scASQ5F9lUV/8yJKIN15Upfiu9NUqBZeZgrLC/7zYvoHLIyACCsRy3sUbrc
Gxr/Db1HQWPnHnCwPna+FiO7vWi13qTKmV+4MjjoqvvHZRux21u/N69A1eLzQi8o0JWtUHuctOXO
Pc/7ezMVBGkMaxE6RfG12fa9H2ViKjMSWPrnySz+zoV22fGwoETx/pHr7ow8CPM0IzC2O7QKJuu8
4nKgdbYNQvsOIuvtb7t9Hj8a+y9ipvdx1a/uCsah7i1iROT9gtJbgwIdrZh/blPAqKpqpPZDVSJ+
D2S8rBWMBpWMRWBVsbBcNLXVBQgqyTOfl2Z0fgUFoyZ2pKPY3CLytfJGCjfsWCuMdJ3mkU9J/auW
AlVcVn35de4eU2/nC3bUGLAo0bwVDN+EwPyQI8nZraUYL/ogEQrJWue63xXkUbq4++c+oBNQoFxa
gwJ2VIIEo9b4NavpMUOKaIzeeHL+j6sza24UibbuLyKCZEjgVbOEJEvyVK4XotxVxTwkM/z6b6GO
+/WN+0JYLnd7EGSe3GfvdSpcV8hAFSpY9BF09U7gfNqQIdw3Ae2XjjFiXU8bjWhJs31gcf5RiMBb
ZbaT7tSId89ZhoRNunVCi4+vMePgjDHeQNSHleQxlOzZD2+06VW048+sY2aYSJxsq3f1H7r/H/zV
MjAD7riWFND8W0LkXS8DYg25WK/Hj8r0XrxEXCOH2TIF9FrMDvaxhOtBU5Ab0Cz1bD9LDrS0eJkI
N1JPhDS5qFsNipmSdoDOwkaY/mikycdCdVxHXtVvYAZ2K53KZN/w81AcRutskj+8jGj3yOpX9vpb
UZe/ezZwmD3uvTY4pnfe8LEstavp4prp0oyw2RXp7ZhO+2lYBKuF2970ZNW45cNo0de6vPjSyg7L
cN/9nmsOXbORlXvFUnMpVenPswPwQLPGTWV2bKyzsQpKZtT13TVxw78yrL9RCx9Dp88893iLaxPq
jpab2kFddDNZpOEg3Uy2JOQpk60zYktKW51tpLS+bfE2lJKd22nudLS6dd4Nj9jd25YMz64rd1Am
VlixOd6lJG2DoXh3nPFmNHa0d9tgXdexP3Q4ros04lHRs01Gej3VPvOieHVL4aA6g0LAXbsxA+Un
84RHBrqDw2+gcpZVpc5FGC5mSzKRadMe6jD1vZqiuDKNg1EBRCoVZ8rGUx6DCApAZfZNZzLegfbz
SedvP+fypMsx3HlFjMou0HxNpd6b2vzGBcbSGnns/XVB/zWnayTpRQQe61qc5BtaQUinmjGuxqbU
1nmszj1uubaPOwLSw9IiogVTi/uYptEatEWy1zmHiCTu9iHl/7oL5SMqRnSLgDNEKZ1bgffesoxk
Y3k6pwpPvSPAo5nOPNa9/FYt8XhzrLHlKfFGUoAqI0k2wBQeRLIeMXcR9XuNiji/BYa57Ss7ZINF
PSGldBnoIa/6gPpiLpEaoCn/UHMkd8M4X+Mq+SjTLf3R7EieZz/TdfNr1zgxtTVbSXIK1CpsrtJV
ft4mm0ljcF8yCqYWZka8brq52hhOVvtlgT220/qXClv/DtM4y592ahTVk61Pbwbvi+6MmHlHJdZl
WITXxQ9dOjhfa+VBsdYoYtgHe05QU4Shn227scxuJVLaQQzN872i+xZALvaDmxbrccIW31OFsrVn
Or7rKYTfYLk/VdjF60QrkL3T0mYiwBOK2x0JaE8nCCQXKyQZPNG7Vx7DyZPoW5rYW6rlYFUb7a0V
HLpc2pOrYDaKTd7QtWqrs2OOX4YzDoeOnFsfttOxsNUPFeRXmREJhs5O3byj2HMmcamsvtsRSidI
mIgtAyXTNVaRkZBK/ZNRi9pp4TR0UWgxgKGpdmXSrSO322TetDXmfDrNxYdlFsOuT/hDEzW4yVr2
+9Tpm41Z/G5I9xBfyt9td35tBoUB0OUbz3q9rjjEYWh0jgx+OnCCfmst43We63A9pxQ6Zdt+tpO3
H+P6JYbnsWdL2AaD+Ijs/rNXirYd87zGUKuOStJf6vtw40TOB9zfv5E1f6GRR+s4ba9ZOby4QbJm
pch3RIiCtcsNudJG3gSF8x1g1TqgaFvrEOuZN3AK6u6T4X79BVeEt55bdA/X6ddM5T2U+WxugZAN
OKMYYBI18aPHO8y/T1s306lTyYi6lBCryeo2kpV+VVEdUJKNn1RSBMbYyKqQ3bTXMW8nBOf2xThh
kxR/abyxTMUE9BvrcxQwJqSZYJIaHiJG7EQuKkhke4fBu2o1PS7Zkb7TvxmHdJepFaIzozL2ywjL
qZ7WGi3DbVDCh6wz7VOSbtpZTvntRZTXpptcIrjsqjSts4eYcrBHWv8zHBlGkeN1dL187SgGZtrW
ZQiw2bd1h0kwl2tGJlFpSG6giirWScSqh+mx6mwesL60YnRSKVCyiAa2WIkoV+fqUGAkCLWB7hMe
kzU2mH/M1r0mHbe0tBaV0UdajFZYLDGiYT3dOIpCuWxCuc+WXZtUYbrGFIoGAS4iAySxZu9Bc58b
bzEf3+jexEAxYf9DLtp5mgEjQuRor90/IxnWXaFV32bes8n/ZRJIutYbAUAgiCzCs7G2TZyoQ9en
dFrK51zjrKSNdDK6JD65lUcfLJvQfa1/iLFol7wZLxPn9wN+/XcaNzSWnG3LgAUyl7doaK5Ra1MF
MuImHxnP5mb3dI7vU5FYJ7NKXnvtOnrjw+mmkhNQ7EfpBHmoCPacGZwjgMAfA+aW45jW27xOLxMz
p9eqjvQdfgvH18sk2E9Wo63KxdKjmZ+pERV7ys19VbRbAobniZ5y1nDkrexrhrFxa6fRey9Tj3UV
Tcb+sEmF7bOM9dqLQxAYQ0hybnyJsXayGFXfPQ7NNuRxlPOmDjBW2jI5xCGQaYuYIkQVxYMe5488
sukFJ0TZIudnkpkHC9IBQhB2r8mdL+Ng9utuHL+dah9It/fDLDwNiOnLvf+w4jC+owTx/LnHYjzH
sttnTlLvAg/Bpks+xjlumBe9SgzLXYedewZgQSjWLY99j82GpuU2ivru7ObNXmOs794hyYbR1Fm7
TcwHIgtf4TVwuJ82ehBtXKR+xHdYNVP5Hs+dRqtPbtwiUucJE6DoInOj1c/A9ksViGJv2fyure7j
7ym2UiYtOl+6jZuACnRGjh2r/BhBceRrOEQmfb0qHYYjB4u7WI0Ktq1gs09c96Ko1hdbjHWqlrZA
1Xf3NMIxSzN16ZaqVcwasOo1ghJms47hQW4wVxjUrsJcdV3ws8D/s7Y0+UXoxcM0Pnp/HTs3P1ra
a7AiNmqY7H3WYR+I5+midfEt1y3UnTrWVzyGL2Nnr0YzT9a92+o7zwlf8yxlXEBFfVOav9LYRW4Q
urYTlgXMpYuPOVnRbaK2xtiWm31NbmA7MCmP565TK40zRqrv8jA5aW18y2YvZndMln4lb5gr+UMT
BxPXsvqlD/bvzCS0nCCRaoGV+fxMeCttozhIFHwO+QRSXIQAhu81RtX7OE/2hVf8o0irH8ca4gXT
AhcF8x+SE4+WCm/XsLWudQpsW+t+Vc5m7pfeeu002JpHse09De/wSIEMDWNaTfkbfTRy+ksvU031
9zKOYMPQPBpViurEzLNtG4MPE9O3a3DoislGMeiY2cbAvb7sqmbGV1YrBLz0FHQVRhNbP9hs2mVL
sqNEBN82tlczQJo+Y1JSntlZHPg5lSaRfCzAkbZhcAgnMA8FFjOhuS8GsQM4wJTrpsI6CFh2p5Xz
jtGV2apqFXGlJutpm8l0XTp8M5OSysBvaujlL76bFSbUJXPKYXY86F5DQmcaOC3y3VbCjC9kW7IK
T6ORGr+hqALfDE4Fiw73Grxu81ai9qEvdfEGD8Wwq7rovavl3yhVNwwY+phgktf6+jpH0ANYFbQB
g6k3+mrgDBEzJMmytlFDW0NGKYzsob3ojfFV9dw8Ol82J91ZBN150oz6JdN0i7ePUixt6x+idM1t
7cUXJGUH31Q3safjbBzfBLXeGjt/BFtNPQzaDfvAcnBepNYb6bw/iWlFR4vcFGdhYz8ZiOuIqaQP
h8F9SVLT95D/DyQevjSsY9iJXCO5psgga3cSaqszEekaClq2I+wgoYVQ2rSCaEu9pEZny5UrT6Kq
pE0dvRRwpao09PZ2X/K+emlxH3qyIm2vf/ccNBGPohNukwpWbYCB11L3IXBdqqf0XlrtJRgn5VdB
21RsMNNbZymN7j76CK3aE1usOmiBRqYEn9AkWj/LovLkFRodpNCYCxJ6rRdyYM1tsIPJnzx1AAR5
87icKNODaWMvKNqeIRRYeMxl1Aqp+finSod2NQ/W+CIJp1/T1vxp0RYvsjP3cnZ00/offIHhcbLH
sx142o0exnclRyI1y6ve7teTbXh+mVb6pYm9cNejbAc0Vg4tgXY1Dpgm7QprVo2ME2G43aKA4FBM
gcj18I5ObVk2kHrsMDtgifd2dDGmtUhVeTWXy/OjXujhiaHCl/8+X2tWvieInx2SC6es5lVJIj4z
Dv51h/FFYMJ5WCNOolQf9+CG8PK3RrhHTwYFF3nBMWvraK/g6i4udCKqICE2uTC6G4ZCl+grX0fy
iI5LmvxqPNvYUvKLrYZIuiJu45JSjIOD3lJzj+54hJCw4XnOv3H9s9ZhgEu1QkLpnfHLm8v5u3Hs
N6PwftZxvNQ/xvxhZjQMdAG/yCqq+aNgdRvivH3EgyPfDXf/tPLR3ozvJliO539Sgl+Cy+O16LL1
9IBpsDcquzg5Ni5EURfm+/96ybZ31ZTzUXdGf8/roxmK4mEvFwwd5RGzz7eOUcKcOguCklv65jQw
WAym0Ep4fqfJ8ApPyLn20OKv9RjsClyYflB41pGxxG8580OZ3ZK7TIUs8OLPTnbxWmsdK2H7Yg5s
nyeeP+zIussgG8f/7zL2qev3iYupy4nnLZkJNErXao+E8qxHkXbyKhx58FRuMLW2Hg6xLLL3inR7
GozmYxz07B2gytVKB/PFc7PoKo3+Q0288RLe2aFutfFhQ2K5F8FnOs3jo5nsbG3lY7ObjMS5aEZJ
pJcwR9O7D+B1QUWlH/wWPL2uleUnC7zMMZ1Te+UoN9vN0mm30naDg71YmRx8I9uW6uSQZKn6qhI2
QrfOPwmYncres8HyafiRo1h8xYTFmVWYs0oRM11NTIfEX9fQu4qbe2a6DN2FoYFBb4n5vgP2I6gK
pMAhSIz0P3lYLlPDLg4qEsmhay39/Ly03ET/fvR8KWgBrOK4OgjEsIM2eB5WKJzIzF1496YovLge
3S4b68Omsxob+56e7ohG6Jhp5PBhqDrGE92po7TabdRVnZ+btrr8d3ECbupCLb9vcRSuKfCI/M8l
XOypg6fDXNO1Y/GMyOOMbTgaQTOQFtgtglQTRwEiltnQtmc8S9sOa8k1jbvl1618GdJyXOklQSLm
2sQbrFFZdJZ5cyCSHh5g6NknrYmEu31+2Mdwt8jTrhsPYIQYynRiEWSDsMGxNFVzh2gWki6c8tOw
cFo0GXxDEar2AEWZXzXMwk8gW1WQE7ZePwTvbOzaime5vXNgw8eSLLAgLFXV2Z78KSiKja4hzuqj
oa9Lu1imQaKdzfQcBLvNs5Og4vYEtK+CE1qdMdZ3fwzTvji5Je+lPv8ojalaI+noDwhra+zp7jYf
Z21v2FeH/NAHv1xHJGMczjZabp5YnyLtdDKrGXEJrcN3rFBO3cL7NQ5R7NvExmkuTLQKGTHbF/F0
7IkQUDZET9RduaRYjqB+sNuNwnqpqsI9GDmVeE6sb+0UOf675e/wvIQ6FpxOjbvG0ik/lrBwb8gL
jnrjyPyOZXVEo41j4nlCzM06I6+yS9uvfxeLjPQAXEw2+CT7oAODTrBQYBSOgo0+V/36+c7rc9Ot
+iSWvIUmBn+iRMqnd1U3B6MWHynJJJpfZn6j0WhtCx5JKiKpNulokhFPi0uiJdHWHaPR18ndrKEM
bkim4f+hOeLj9Q18YZB6nZNiZFydTkQ47R4YyCHhKTt84Jg7jmPIBu7N+aVk/jbUNyf2NVwVQ+fE
q7DeV/Iqa1Hf/70MZfUSO1APwRZgAVA3RgoOt6SedfTs2Ns38/wlK2keWjso9galH0qZc8sbB0uv
3g04hufqPA9JyUo2HpPKzD54o6JTaGjRjkxAfsgUc0pMU/8AntjafhirGQhckJzHslbYFa2vtBoQ
CKU50HeSb7UM+/fKqZONnKkrW8v8FHFNVpAt1Srsfg9SoHwVNm0jOgtxq3UfTorcC4wQz0uW/zBH
U26apsqOdpt8xOYMAmIyXmsxxNeMmyiE9/I9Z9YtQa49hoLujpsO6adFjbXVmHu5wya3Duc5883Z
hYiYusR6IezgNOelq1x1mIf2YI3mugS2chxmzkDY3Vm1SzIyXdETopqMTeo49q1UFprw0DCru1TM
m8YJfs0weV4JkfCzdPpvEFbzlhgCRheOCBta5vm5jip8SU5jrJ44JmB84Q1Zj0QpQtd+tif7rY5H
uXZdYlv5lKdnhrt5+zp2KJXy0bcAcG15HGlqJe10Td0PwovDpdBtbZ0N2ETzVBNnnsLGiz7AsmoX
CtH+zdSYwKqqez+5xhbBiNpERjahnmlID2PXiPXztl8GGdJca3/ZWmu/WsnvoaP4tRGmK0wX0H3I
yhkYIVknImJyOaPWIIJe1IJ0IIdq+P8uPin4hW7BFSEcviG6IiUGQ4MbJypfLIHrvDSBiIbl9FNi
+TBML9vWy1Fi7OBEzZR2J27NLOBLOkE/ZjhGearfCq39LTJsWVVoinMdlzoVY22/Giq9RCSvMWaB
bWBMO0qOTdoDPuMJbEBxm5Mo22o4bHD6EzSwRfvXqcyFrUmza9KL/NJBjDjUufnoDWJHTV2QFyr7
wI8G8xjL7BlDRsjrgZlI8H6cIW3K+MIjRCvj7RAT/S/xmKyIkBmb5xsbuP3D1Ady8Cqf/UBO5p7w
ZE6V5phbFuyAABGjafqo087AUYtlcUAG1ZvpPFpUYLCOsUw01T+NwSYfcgh4rlAda+GOCvivIWJv
EyUuuJLZIWvQusFRRAWkxWIBQA8DAYipIYgdxV8hhIvXMkTApvhzjg7nk7XemwLmAxctT5aWMCt0
8ugxJb24jceBi6VP88yMpLiwN9CJ9dOYoZBXUNXGCHCFQBJ8Lv5TNKdru+E5cDOsFqHXCf95GY2J
87eXF4gwHmVyKmL69LVm7yNr+IGHg3BYHbGGgEclVNHiZWa02Smilbid5Difh+Uytm5zapE67QA6
A+doZzoli6SXmskVTu5aatREIZ2hFzb6ZjXqsj5VSf4jg1F2IV1SnAq8PqsGvjcPaZSj1ameTRYH
hU3ab581zXydyqWMHsIbsB9vX4bC+vfs00CAey+AXyyhxg/gBvalF7K5F/OhllR/zyVnjJqT3bVq
W4jsJZiC9mibA8JgVI9XfUjwE7MU7dvWdfcavld9tajHyGG0YphctelSMR26sDor/AAPLODamikx
8JlMfOh1Uch9oeQqiyg+mj5pz94oB85i2WvOwrMh0DR8UNCoXVbPjLBLJCydfjoTdtH2zJwBwxwm
zqN3WSDmdDnT2zGHTRltJJMU90YmN23QH6y6jx5FQP3QkC4uE2c9q7g+N7UV7cyFfvHvTz7Gw89x
WQGx795mG0arM3HAAR0RAdpZSjwNe7BKCLkVdTVu9OWREQQ5Dtny0sz6aD9psVpjNQl8PlB41tNN
rYoE7MVC17WbjoqvhF3WBHg3W0TBWDewaYTzXlaYvkk+p2fanskRyPBnaSFUjpFrnpJcJmf+jxx/
VWVddScLFqjwSBgo/3BJyh1IC2Yc/cHgQC0mwxLM4SWB4OXJ7NwPX8PcOS82LN+9jlIZEtR7eT5z
jlGJTeK0ziUYrOIU6cZ7nRgnGKX654Chatd21ish2vrFQqk2mBd1IZyLOLbgbWSWMwlWlYuLl6xI
jgMZLurPfJ5gOHnZfHB1xZPKA4sgmIzn50dNdB7l95IFmmUYv5D6kjdBWXqTKa4+VfhjFghsPv/z
aexxgJnArmVjzjF+tLdJWuenLuvT1WDa5WbStb0eS/MqWxpjnBTMQ9J75k00ajdxOLugou0bJmee
k4WZRwQh8J26O1hOTckD22JT9HUKXi9MLxoeQZazzWxO8k0ve9cn9CPXMTr219Q7G/a6be4V8u6i
Su+7lrBALRnFS/IlOE92p3xjrvubm5T5kRm3oNf6sL89L0qYl1DP/+jZfAd2TM+b4tIT4y0L5sDv
pwYOlY3TxpsqP5atXyZ24ddJ591tOeyem8EwK7X5917tSusHbLMXQ+N2EG2avinb4c0IDUbAQKfZ
w/9Mj6Zn25sRABS+5gk6Ud2t3WqwfaPLIOuMPNUz2Se/rAQtc6+h+IOeh13SKB5JOWtfqJ/0LGwZ
7mUxJ+sgJ0yl6mRJUtXh9XmRpgivbWhNpzqtjzRd9U1ZLfM1kwHuZ2yOmDWMRLvz5FFLpMHDE1j0
RIfXt3RmRcOQzHSixLzRQk/ban2cPkzrLQMYh8Nbsh9CC2rpku6N0kVMqVRKCZ1awu8ELZ9EsFfX
iE5TEpXBLpo0uXNYtFfRck+TgQXcAAJjKyk76rBuTnM8Zudxucgu+2JRGNly4tSvnFLtvGom3I0P
422iaujsjhbp6Da7aui8A7Gbu2xE4HcGJ0AL6/WpIXu6ipfvZC4mPOWonwWgOd82u+g1Jm2+VkYe
Hfq+B2SDeWqPZQhnru6QY0dq2jkggJZ5A9ltkNa1DzN7a0fetKuDJrt5Ql6fIKi0H7td3OuTH3eY
tpih4OzblJ6AzBoYa3XxoRjEEx5tu3LxVTD/JW+z0sckFm56Dyi1xtlpVXVtv6tQTovSyK85dOA7
sadqv6BhsA4ZlyC270g8zas5o2XESfaH0nf4SskmDVqWAcTz2FmhKWli4uxlZOrEnO2/yWTW5zZS
DokL+lb0d+djAcp6ldci2sB5Vjer0Z29Tj7zVDMs7xJOoYnyDnY5KfKXIgCQriUGwK7adVfPH52J
ObD4hizaPF8SsGFFKyJ03hZrBQakdGMXHAw7SayJn+lC5hi53fA2jImz/FQ4JflpEyusZP6yCEy4
qU5gXll2QT8wuxqDMjHbZNSaW99CFDNDkh5V632YFmVFy2lvI2YXd8LiqF+bRs3Y307Is20G8XFk
9rpU5SENvPg2FyJ8A3/PBtQk2l5kWAZLMdc+gHO1iyKbfrwLLlw34h+4SAFTYNC8TqP2K5GNts1t
u7gNTrR/Lqga2MlUyAEB4l6Foe5LZ07PWiQvWN0XPXX5LWNCJzZ7ykYTGEPmzmzennQllR0Hb7Su
kJKsM14wOBOOFV4sI6a379EtxpXaqulmydR8Sd2vwNaoXhgV5RiaPGRxdxUiR7Fq+R4ECGm6cHpB
UjHN09T4VZ5I0JF6R8jirnfMWjAWVYtTywrFRLuKrn31qiBlwbR/NHKaj3ZE6pj/Y0+j/Mi5Ntj8
e9Ayino9IxSQfvHCfe0yJQT5JR8Ogr6lPxoumxrrNGIyuEZz/gmNnkT9olF0hnerTD3088COToxT
wMfTyKMRZn9U129CO8EnDUK22drw02nYlt6LEcTJxYt1ABwcfWujB8xgzYfGw5WDMb7cDBxdTk9u
mzSdL8ZX0Ckkjb1tlNueIY5+RAQgr8lykY18GaGznxQ8ETMc9qaT2S88AAOIoUXIJMeXn1QjkRyV
/N0YJbiFdIhep++OOMcuK/hKTe9mX8hu6/TsMRUczqkV2odi6AjS8xzSBxUfQZuHNyBJ8SezHkhc
qNrIdgamg12egM56RpGLqYguHetaVvxyoHu0Am/lGma4+/Lfy1xZ/ckCzfQv+SzVe29f0cYlyZMF
+0iui66t3gWzQWi/aNO2A9LCG2o1a0tv3b3hsfk2Kbbkciko+lSFoAgSUq9x9a6H80mLElxh2evi
WL0S8I9vz0s6URDItDJ9MsnaO+agVa7ftNaJvgG20oINmz8G00X2vZbaB1GOyGzWPhpC9CMYV1AE
iP1tgoJsptQ8tS21PljmSCC4z1PXn4I/aij7U63a9gcdap5V94fTEDytsiB/9dzqLPWIc3hdMKw8
9Syc36o+2Hpf37NiMzqg17120r9K3eT98uKHm9Pkd5r+LU37QzFrwOwUlgA3sptT56qQfceeLhy7
wl1ogYcLZBecMIUTxnGgGppa/aMOu/4Y4K96iTkcrzMGiuzy0Zr9NA7+olThGfc8SGssmizG+M9E
H7l4h7riqo0ne9AVWBZAy5qW0RuiGtZWmmWcLQ2mRy7kr8JR88OOzSuYVetF4OwXUHH/fZURkDVF
Vu506AQ/5uKBhOp8FbaOmDpmw84cG+erQxuCPWm/o6cRU7U+weD123JyzNc8gWqo0T73oRiAgaXn
2cXZl6lNzHsnxLMpWN8LKD+vGjmozfOjOKFR+PxoQPIjnztsrRabcmLHxv15seIax6CDi2n5VDe6
2XXpy9bSpUmpWp9iMX+0+azfYnbsLmkAmrKDUy3XE8CBXscntlxmD8AAWnS7pqa4DzLXd1ZK/x+O
XYlFh0i+i2fgjMXIWSUWiAY5RN4xj2ZBkoYTQTuY9H+14VK641nMGDotg3Jo7I4cThPfWqoJNXDs
8er0TUI8+oJB8knOWKMYAFERi6y9pBPV90B//pCBnd7ZCge7CSWFKITzRxGxufWU0lX4G+kxvj8v
tG2tQ7T8QE5hejf9Lwx9fRdrYX+3TTKJEYr9Hdcyp8ulKktH+CqlGFdJmOT/pHhh0dgZAaQIE2w4
1/4zlLJ667WOmS8LfDoLPOhhUu7INt5snGdO1neYmhkOxAz1scmLs+mE1efG6iimMKy6D9nyR6xG
kA7l8pCUqbpzvAq/+556rIYDhT+h2Tt2lb+rhM49jgNm8aQxpkJwFfrcbsdRI7TQOK5AZ7QgwMw2
92kIvqCdsH9kPbjBHufgFvKqfR4r/Oepo34wXqdbm9GfGjezX1Mh2E19L3Tyv886uC+bKzRkDgBa
51mYtyrJRsmBS3d/EVvGtuvgOkV7C7b9qCe+Gr0EN72D0Xhgle6r3Kfm8GkJ7WDEesdoUcvEHJWH
58bRxFhcAirvbaaVpz4bph+WXrTrJvdod1BcpBqk5mbWJ/Z+fHqz5WE8J1h+IoJl8P3/6ApQyDB6
9ZuNWxKySe4bItdgcW+lCpl8oeMHmKZSvDmEk7ZJ24jd82VvMPRGr8UrGC54iC7ddDsa3W9V9S+x
2ZcfQ1PV+0ZzsWHXbfIWudMvsxH2tUntfEX+zLrmE+mmAk/NoZyx7G26csy26aRf6AWTDFl0UVU2
zX0ByXBu5HOaHTb30ZDZCTYRYLLY4UvCVjv0OW9nrnVnwxsnwIJooXnW2r/0ZPqmPlWPFlezNzcv
LHfVAYBnjpW4al4ahwVGm+Nqnxto4whRJJaXBonVcCADhkwKcUJ5Hmb3I9HMSzfL/J8GalZoGTuQ
QPqDul08MFNg89dxXlseHQUHxsCdwTLYIJWX/hJlt+8VRaNu0n1w63Q+9xaDbublz5o7o9+7QIZM
LHTYYTtjV5nqm1gIycAyPLL0uKeINu8mnJ3+VUe3qQnxftLExcAiiMiHTWL4SCz5diaNexurPy4t
sDWckOGTIgA2teMoa88AEVYWJhvuOqOMLwCO4osblHRK/3vN+K7XGtHi8PzUf59/flRGLT0VDayS
lwfDDpiNTbpJn6//XZwG0LYjg9+JFraH5+cj2Y80CcQf3WhT7TAhQvsj7mV/ko1xDDpLPGCQ9u/d
r9rAIUiCgKRm3U43/tJ061w9W7Gq1S9BATLJa734Rw8eaRNGVnoUCy+/bpsDoa+DPlJaQESxH0EQ
XNgcph89jVDqDAF8rPRemfd1nw3zd2mSqwj1zno3Ejb4eGgOUoD+ep5XseRbx250diV9Wx43XHMN
I+jOT1FC6XA/JjIxD8VQoXvK8M4P+NTdP9UkmA6coCYIWWY+VgpuBwkXskere14GfYSzgcGWP/g7
ssDRKzvv4iwXrdcrfTM2xl/uSwvsvlHqm3//hYT0vhl0guD//6vBfc3gAmbKkL6pbqMz/0bwMI7P
V8+LAhl9YDus2GlKURGHwstVy9GXgvlqlknqsif5i32gNk/I5vcmDayX56eel6yMBA8/uJ3/8w9O
0L4LqV7qCvS220bRRZvNEOJK9unOqjv1em9t+evOFFrGX8buqC/SS6j/cyiPys7zr2mTLf3L0pLi
6NTVjWIVZdgxrEdj9py+Z2F94JjhDtP06j12isdcu7uyq6afg/SaLVFtGtvw+o6w6XYTid7XeSjZ
o5mRs3tW10nh45JmHl9ontpM4XdsM22VTXXAFLSaJR2t6rflRpzAjKI9hBM2CThyf+FYLcG7uoRu
Y9afuq4fmWqHrCzKV4gszdqseAVylKY3oCZa6DORsVVSW7c0CRkzY/4d5SfSP0dTw0n2WUsKkPoS
a7KVmBjm++TEJNXlF6tPzpI+pqXl4SPMljUVj6qDjFBHXxwrdCL5NnKw1Tm4AkycIMEmh4dGEJSB
RVrybdIJPpixC+iOzjimlU30/yg7r93Y0TTLvsqgroc95E/fmKoLhvcR8tINIUtP/vTm6WfxVDUm
83RPYho4KeQxkkIMms/svbYNSdWKcZ+7lJsOmjmW2xg6JDBF0CzFQdXrq9+T25XWoVwUI9rqhguk
6P2ZGIgk2FR0MqDdwWOJrC9QSyZwFmZ7GlM6ZO/NzfJJLkvmT8xBfjKiSFau4nzm8/TTaBHls+Jf
tFoFt4PGcFXW1GxhSI/cB18D82+TOnOBP5gtDZDiqsvLM44rmMaM93z3MupKDBCTdDbVSnaRAbKE
Bajcp6a+cWCqLJyqBFEyHJlhdpcM81oRG6VXyqnBmGoLdIRZuJpMWusWOZqr1QAxMbxYMQUUT7L3
wGdsQ25ngxRitn4a46uP/M3LVU2eRolUOTCabttgR057bKEMIPdDbWS3qeF2EbHPlQajsNkC7xrx
rvOzY93mxzKo+0VDne5N5DYWecQzkvnbciSg0ydxhJoawG4RXFtFd48qASPSaQGqdHT5kcSpTTXD
xFIdvKjFxhvayM7bYhdr6oaspRkrVivrwlTB+kRDyQ0fU5cJjX7RZOWbqgKQSLsS0IuQ/so3JP+C
0aainSM7kYswQMNqoZIeLN14U9Ru4bvkd9VTDDxYq3cZSo5tEeHQ7PRryO720QktfBdjy6wN6bpu
I1o0G/+KVpjh90wUnXxlll7xRKMJWqtJ7+7KTlyYwRDXHLGzB8m/8wl523XkYVf0NEuHnAGMXuDX
phQIyOg7r2GVLRpDb1b9ZNjbSC7D8NvHN37nQ7jsWxntphZWgOHwIzfYA/d5g0chiDUvnWXfeGXM
BvsUENpll9vJsYfIWAVE1kWYjsqxBfcS2APgVtbPo1cVQ4V6IrmDbsDmKuu+wNi9AeEYQSjqzVqW
w2WQmOQwiKYzx1JDmbUc7eHVMULIiIlNqLGl7x0zeUSwZ6wgnnEv6ihce/ObJmolhPlloYlYutZE
STOsjSnR1npXN/OSNFlaNMGeaKWBlSxbq3rn7/0S0WQKMI5NH7hFEISs+iaKOD17TBRWx7kevOJQ
ZdRYfJPHQl5eL9qLjo7UNqAlTrL5xnFuPklulIWrb6bJf44zzKLVyKLSxIi5HyLxqtjY6ArLvAaR
lmGaw4CthMZ3ZNsc6VB5cxmUrvOh3dphd5NQhSmL03VS4bPYa7abXFw6JDm5R422/00Pm03cxPaK
iLQQVBTnm1F+10737SdsIckMIRYvIBNDjuUGtMB7aOcfg5nOIJAZjAR1fRGi5joV86XgqETmmfBk
Eb101Q4Y8PPEY7kjZGLV2g+S+cFFjyHwBwLUAhT7tQgL4xhFPsLpagCgQmINDwBuVUJCttHhfZXo
tK0RR4Takc5ZF2RGEOEH0WNRW/KDaJhzpFvyClmdmXEM4IipBqDIKvmqZ7CPxR6RKa5WLrXKRoJt
7hpVafdtb13G3DhKDRk8O6KrI+CUG+4U7RphRbO8e/YrU3IABUVp0J1asqm8JEb6rXbZHQk6eN59
+daV6DDGEhOoP3XlMhRiNVW5sYd+iOg5PhDJKmY1z3mw86vbNtFKWsEhKbUfhdHPKu/lNulTZV+N
jr+3uPQY6kzTEgN/z2SnouwoeoTfLWpkwOs/CvBH0F/uoWycCE26+syZ9FxGcAvRzq0dCw6KUWs2
l1qfg2fliNVatSwEKj6jQJGmmPBE2uwL5hqswmiRlwFmak2A232qiVddp1l7n5SKu2/8S1nhtMYn
IheoSlEhEYO6cQn8Wwy9fUlLiDRj0KOB476z1q9KzbODGVNwV5GXzhicPlRzxE6vlXSHyRAXf1gd
1TR3zwQ+RSvfIazBuGsDEiAgq58mwbWmVWN8UgblZ0ibi8R9tpEq8RFjr/3IPH9m8oIuyk9+ZNs9
5tX0Uk3irId42bHoSAP5MxXhTDrV4d64NNkJJOOqfB0a0DSt2r+Uo2XvtRpvWs+fY6yFa5tSMU4a
105YjPubO+fEhY2abzOb68NutmzYV3YfaQcurXuAPnQZaU2TNWIogBCHeH4Tj0q/j5GEOXFu7cBP
Hy27P1uo//foFOCC+9E+cwcSKgKcJo1S5vs2itp1lnMuJbhRh5E+wy+zc9Jba4wMXxMBpU0nL1pQ
iJNTJ/uyCrZWlGvPziwPQaaTIpeO3lw34kVFyjLm7+7J2MsZWnFbRzMnGOF6hRLF60H31bMYH0dt
RFwaHk1bRZxYcA8WOhYlYaAXgZ+uqHf48PCu44beDlH+4cLxiZXWXplNtlBVwbRZFM3GEVQepdKr
C38M0Jc15qrF3XwyJP17Dg7KqgRyESQjXZF9MyLszl2DttUgQ4EB1sKd7fiILJfwWW+TRfzFZMe3
DhOYPxyn5iOXhEhklrGuM3Uj0+DNV+VXbg6omcAiMHqHC6HF51w1ki0LBS9RNorSMuBVgnQl8F9s
2LTcOkU8QamLneJDxPItGrpPOZC3SHCas2ZY2yNmHk99BSLWTuUPjryfWM9vuKFwIrAT2DoDFWHX
uKz33UjutaGSe2omVsinEv+LJ10IP3pFvgBCRHPtsKt4kIN41qALY+XOqyXT5dQHvJ0nhY/lebpD
XIuDOsm3SQSYNOycW5wiinYLFyQTMIqVcHpEYCYKMtNoF40cdlnHdNbWyIch1FjcVQa7A02FZzks
kxhbOaurW6SBQ2gZny5MMzg0VW3seqXbWLW9sCpnOlZZgrqqcq2LKZneTpcQkexX1ys3DOCrnjia
x4Y7VzUDKIX1wGldn0tk9lMK5dfqnHX/0wRasxIGUIcGFUmBUrjpXLmTArOKMYTHuC74UAYbG3vs
hF/r5FJceU3SkW8hrXVlZgAaFfXdCaR2kZmvXsB3N44SbF0YknstT9aoqSh9xukpnCCMVkbyhuVH
uTe0utkFiF2Im7SeG9Z2y8TX7hggWIjRzHSL0sTcjrUDToFIHJurZMuiFrqxhEzi60N/yXC1ZoSl
7mmX/2fYsxgykhmhQgA2WMt+V+JFjQNSfUaVKRiMuTmEVGEgYvYI1YmJyQJ5xuqnP1iFPHQ2NKxB
X6LuETpy3kG7DHkYb/PI3tFLr4vUZbnCKnMbJKQoFNOdlfg08gYzx3H911Fv2p8z75kPObqwICm5
mi1MyHfz3/8hnwzhlQ1+D4N2NZE047SAc8LEsFcOiTpsv9CV2DwREQ0G+armUKNuRiGQt869GM2P
oF44ItJZmqE8SaLh/NevTvynbC9HN1W+gaZjh7RYwf751YGKofcZG15dwHMjiQdo/UHq31pzjbmQ
Q1nb0drMiIdOjPFO0xuUDdGzqYUnHjvKupZQ9Zi+HbEOaKBZuJPkgslypmyJ/1CfJ3w8eJHl8a9f
tqHNAXlFOgZFvvv6+984qq6jWo6wbUtXVZsx2p9fd1VboH/SFvTer4UJHNrkjN8b/Rnxtkd0Wtkd
N6d3rKT5dqLC+qcmBl4OfDDFIDkI9xyLa7NnDleNa2WsrD1xpPW+GroVaqTkwRDJQ+CO2TpAN8zS
ql1zF2/RO2bqHRZH9a7F2KXUMOgmzNqkWEBGUEsHSGP61Klmd2zzuMdLXAvYD2a4NBuQoJiVgEEa
xBkUBXgB34mOCL6zQ1BMw7LERUGhpK9avyyuTavV9xwAA3AXCRAKye92HUt24RoTylTNo0ME93CB
fs7EOtlH3LIHmDQNgeReB61tW4PlgiGH96mUjsO7a0JlK7Gh02s1hy6HTJRE2rzghbtZuO0KBBv3
BpG4+wBDIMRZkLZ8DYHPSSibuNDr02QV4cYIx2ARpkazRk9f7k2pwOCfP/z6LRj1pxgd4/r//lFK
IvGa2dkTrAb2Yk3CGI2HBHlU82f9+vxfn2qHFjkG5MYY/hRerPkDObMkFoj2OFUSC0ZBa6qB6V4S
vMx6kzUT9wDxWfa1c0Xw75XzMLEKeuee6RDhHhqwc0H3k3TNCCSdD2kNd6I1UeZjYDv/Gn1JTR93
WoeUJGCQsRqUPKUEb4kiiQRThQJv7q8PlmY9okc2Nnil4hVungLSSmlv3Vr5rOMuw4cM6YPQy2L/
67dGEl1G1jFOrQ77KcvuWtK0t8xqmaMq56khF2vSxalzkYJCEHvRqAV3Y6hDbNdkTKIBmP2hHq2b
qCTSDYekB7AT/vHXh7xMgVTYNVhTI1SOmVpQE6sNyTHUWbeql/pjBFDRVeLpfspzEuiLSSwDaikt
DOy3wBU9vi0QKHpARo8YWDU1ZU8IMck1KRNvdpwo/EfeC3cyrkKeEvLIL40ojGs9nu3EUNZm27h7
Z0BQ0FcN4FrdGmipTX1PGg2Ud1mNx+vAWXnEo1yhcjYD+AF11axZgfitN9mRcWzoy5R5WYrVK93/
0mHysGUCMx0GJcjPBIqVrA+rb6CjZJnaWYMnQy5E2Wv7QXfxkopRuWNawlqUaeiCEWXMoJo4hbzU
hkUyXyfNfHXkKzew0i1JfsVzJ/PEC1hv6VUm7wywgnAyJqIUZpAAGyX3aGKAWPXczknUKiHjkzEG
WFd9cTTAF0YnsGfBsb6mAW6BIi/sZWjNPUyUQuurbYRsU1YvbHuo9gK7rUfyQp3V0GUrByN1jL6C
dWy0H53gixD0HnXKeJwmAyUvrHohSoIyrGLXOHG1E+4cKc30a6uMUX2O/BovaYGSzC9dNibzn8Xc
b8gvw3pS1Q6tCiU0ClCnLHlfFf1A4vOZoLmEVyvDIxqKT99MBpbZJ4oG4+gbJvLVNH9lD28ebL8P
oB1VGAKTOltVBpbIkd7TnxNhdWnQnqh5vYpI4doMWY4AQ9G+UVOML+GMS3eLzIAt2LPAgRFcmwNW
Y9TgGVIqdJ6OG/7g2hVb9pZyl0GRXPbcbhb1qMD07FV5jfUp2GKZPZA+X1/0qDIpVmXySAY55rNm
XxhZekRcGK+72lHPis2Yw6ncdK/bqHiNoj/puMCxpOqEuhQxZJtxnzhx/NrOAOcxaW1iDDSmGugd
sKOj5RB++/HLB0Tg6+TFyjNxAwOMqr0zIgqCH2u2T6h9Dwzc3K2bDfYmUpufLuyyW5QO5TnXVNtr
dL09o2A0VmOjR0ezT8ZtJ7rXomPy0fWYhQd7WGYYM0ffqp/r/CUykOwGOj1G1acF9QkEzLQ7N2Y7
b1eUYoNdo7s4lrv3Q+0UEaFy8X1D2Y25UxEoEnqqr1M7QM06U0uxkZvoOrSeIHRVVN06K9r5gM6r
Sh1jmkKYAvN/60vCFjrGPdSoJgj6fTV/MJigLdpOmKTCQz5r7VLbsmzLHibo3FubhoNsIEpF3QfN
lAoYQ6AxdxH5GEuFccGH0m1B7OQHZjXlJjP9aRGMqJWY8aO0zrKTwVF4znofoKnvD3sWteKfib//
63P49+C7+Fcoc/2P/83vPws5VhGDw99++4+HIuPX76ndf/yMf/z/pYBvvovze/Zd//6l5lfzx+/+
r1e3fG/e//Hr3/JS59/gvoua8cbAcbz7rtu0+fW6/5t/+T++f32Vh1F+//1vn0WbQxu6+w64qv4Y
6K2TPf3/DgD3WPl/R7//+38GgGuaSWA3SFgLGptmkqH7t38FgGua8W+ErzuWZbmu0Bybv/mP/O9/
Uw3TUF2LQENNOIZGFi/6vyb8+9/4HFVX8dGrpHX/+oL/rfzv34pml3JUFwKLDZWdw+z8t3zkSSpq
aGh9tsvtd7g4TE/Hj8xOLc8c3YcmYkLM9pbVLvRd2B2Hwc9A57gq/nX/JYN6uJwmeR7d+O0Px+9f
p9kfs7//y5fF6EVYxH/PB+HPVWeWhknm+xExIzV7Dz0/MO09ED2mYQiU/zyn/3RK//F7ze/AH0vc
X8dAp7rSDWEbOkf+z9+srGNcgVmbMRHzn7GU47oWx6zw3TXMn2UTUhaM2rKXw97vLQzCXFsckPSY
JfXnnPWzUkjpWpjKD8abZ1PAv9KwtmLwVb4q58ftEG1hWCB+Qui0SdCZ/vpYab+1FvPrtzlWnBaW
wezB+i3DndQfGCXkn+4Szf20OjBpohk/0i4TyzRaVkRtFDvH1J1lZYe0yQMSQhrsv34R/8Ub9qfX
4P75GCpI1AiIGlG04XZduAkymMG5aUmtM/pybn/9zebg9z/0JL//wPZvOckt5Ms0qbSUGqj/YBZ+
zmvlPcx37WR/pZH1+NffTXDl/ekbcl0QQU8b9Ov4coaov/10xFVXam0WyQ4NFpZ+Neu8OvZPMjhn
+bdbzhKw3vYA7cyruCeBCDxztZ/K35mkXgbJvtLMh27Xr9IOvBYUP0eg/jKcF0cNaTN8QasuLqyo
BpQcztrWwU/11cFugNK1xlLFz44wUT80PdRSrCEoM3CuIb3M8uRsllj5LO3VIKhEzqrILidNPiRM
C+pFmeWL0rDvfV1ZCT/nInbGmixG91D52GZ9/PdRwJ4Cq3UcYtHK4MmWuCwJxJ2hnrF9TGu5rQaL
03n0MSiXGJyIU9W2wB8e9cgiG8zSeNLjoFHaA8TwzJuwk6BMCVaBS1Cm1x2ZVS4GNqsaMwTEs/Z9
PgagIccD/cUymuIdFppy1XBtLSxm6dgWCQ/QiFcVerGzixdghWI1lGm0mHQ1OiQW8Wi2Gu+ZBZGv
Uyp0j+aCmEwfTOcUjt+to+80GL6szvq9bj4O4k7Dh+1NSF2Yk+RwtuRRgQ6oRvHecJ6MqL/qzAyz
oNj6lrnK4mpDkvBTh+trm0l5rsH91k2+RKy5qZkAez5BFAIQPEbqXZlZPzF5U5azivQ1iardlqb6
3RHpKVFNY+MrLAEhSqS7MjYgAIU+nCKWEEbdXxW5Kgx/r2irLE+zs0scXxrAESyA04yu9ZqO4B77
xGTuBsdw+FDAusAc66n1goGswOIMkKUSxmubbfWgOjUmgiRbgSsQ7OEmEBAM4540JwC7VL7yIMJz
SC07pJrHio2AlsYz8VA3GHrc8nNsoDSHcFtKZy/c94DYkXRaau28eLXXE5wixKgauBv0PqNNXQT9
2SV6zN+0w5KtDhQlaKYyOCUd7pcWTWroSQNGFbwQ6tRy+tFgJnrJ41SS87UM6M3Jq2zu+4IqK6YF
U4wIk1xm/Fh9dRc67rDSNBLicPHNNgU6ZM5Fx6R1j0EPdaUBeWw4BSnsyxa2GvSjk+6j9HLGOduP
YWFfzog1aw45j5UV/aMDnSDr3uZvk0jj0LGNzhDIWrZEXy030sEXpbufhCuBwzTjt7pM3vqm3GDm
d5bsdFsRehk2nRnXzpZ6RHXcxQey4F98+BlmE51LGbzok3rsamr9Ci2yp4Z7NmVfqKy9ULR7R2s2
SmU951F5JhEOXn841KsAqVHqWttaZI90VGrtXwXzEq8gWtyrDPPW2B2WrZY+IUP4M0bMei1WMFqf
LoGdxp5OxhY5Rg7jujF+myBNe9T2Zuo8qn79YbsyXms5aUp2fsY66wCDs4kMC7NtGTcE8yhIEyZn
JTZL5+1g3r8cgqeTdn/IX5b5S7Fq9+KN//nnr4N4a16zg7Mg2voQfdhfaMjpBLnhpN83Ujq89qP3
+m2wThfuK+KeZbT8yb+3Uej9/t8yAgr9H7/I113wb2CzovjmV+891hfgjKdHuN6nYm0dmk21D+N9
lC4i56vlVmJDHLT7ZFXK/BmxvUucA9w8djYQgJ/jBCM8kvE2czwGEV5mHolkkp4lxVUrrKXkHQ1F
wrM7I5+UGMDupUBSKfu3gruuwobIzZ/Y6mFZw+7EUGcYtUOheT9Z+Cqj48CBTbZCubYhLdtNLSIP
qYK37vMnTX+22eBXypMp787gswL3MYyeG8AkSvyS1ufxK+4e65S99VuIeiMktFGWCt6lh7R5Usov
WNUISdUNGW8A/uAw0c4tHeMmfCR35aokJq6Ku23RaAsl+qyZ3/uI7B1UiYsS7TDweS7GpTnAHA7p
w3lZ2Fw5z7J1aQ0eQ4ZLooNB1O5d5StCVhny4wvmXbl6acsbQDFv1ksQr0Ri3r1UWS81Xv7EqmoX
7pQhX+jmx9hcA+1DLV665LlUSK32X2znnoGEDgxdswRzJaZryUUvr95M+Ms0OijYIrkFob4Cyxkh
4im3SYWaEUDeMFGgrMLtODYnEgZL+yW3d01xnA+N4zxE4WsyfnZxstaB+/j9k8GCLHWeefLX4tin
3dae9R4kC5jqa0LSEPkeCgFjo/5R4MIeJ1Z2HCxMtMS7rJm4ONOtFbYnzA0pXoGOSS3svFjyuuCn
4y/3fHfnkOjI2y5AmwBdJDILj3UpnpyclY12b5klDsevBS3zcsARlophweprHd2n3UqTtxp9ttV+
A3nNP7rwxJocY6ZkQQOhSLuBrDqb7FSDZwHclP3zMgffYbF83Y75FwsR322XNkKUYWsX9/D4ubd9
sVEjZvcpLJZ4ZLT2x0TXCdrTG+wXA0BND2aBJKB02TnvBl2Xs66rTWjfq9AJ9eoKqySJV1LuVaZ5
KCmt7Fg0cG85p+8mjcJmuC2QDIRpS07gYax2SNK26YupbJucB/Zu6m86q6sw5YLO1y2QVPD54yVi
DWWY3/F0m4lgHMmMWxz+c3BSupGc1TDZmM1rmSxKe7aAbOzoRl4N93WsVUt72MeuzcyFoeuhbztw
PUuINGBYx+GRrRfcq6DGtIXFnWm5vrWzzLOYgy/a8uLI1wL1sSVW2vhilWs2J+rEzmYDvmbJvJn5
63WC2TXtqvK+ZFyA8LPnKsXOHprPdvwVOCfFv/e5bosJnNXVVteyWBvjtkyes2EZ/cTOCsoDiVyq
uKI/cbTHwX4fJBah4qUFVo9pEQlQIY6i3umgzAri6In6w2AUROsxWmN+9RZxd0cEqM8BICpixvYB
wAx3ur6ETlGnjFQQM2TEstdL9OcJD2rufB1b+9WQX61611lnsvQiHs9psVKC5yiHCUrU0Rktkueb
l4ELu0m+fRhTITl1LSMaqiYsb8GZUEVkCQzZdIBxiGneqCvCelwu8/pJNse+2zrIxPWHJdudiJU5
SUigmxEq3qroO+rPEsVYMFmoMJ/ZULJKWbUuKuRiO/ZLy4RgTOqKUtIWYbxhOOV8Mcf3/MT3SEJu
l+x3SNgAkZbKfaz3EN1Tz+2ydVNjhrD3LYOuptHXcX0duRe1c9gMMQ+k+CB5x+oeVGfRdQuvtx+1
8jl1YODaDw5NFZqBgHobIN6K+e9DGu/i9GYaj/jwFOtQY3bkiVjh4xIwvzJIGCWDtG4UTMhAB+QI
F9ZhR+EASiMxnrphZRvcKV3KoGWt3i2UueqFEOPQLJ0HzJcOzDfyHytONRv14qi89JVK2JInR0RH
I+4xMGEo9zgFqxVHUDgAyOsXYbXeUjFuMNzWWvXUAoO068/AX2uRWFat4WEIR9w5Hibr2p1sbcl6
3izfw/IFXoq3LFkTjIiq3iVyhRnqJTWxtHuYOetwWsthAxjbTdPtYBlLqT642TUzsG9vSDpS0wcC
sUSXbIp7wnHXJlKWwPxiB0r8oo0mUD26NfwgH0UnubscBsbCtPkZST4K0+Fc5b5dLAmoR3zoeL1L
sB4ucgCPUnjeVH70WoxLc48UECSKUSD1Uzm5qUzZz245jxZ2uegBloJKivVDEV0s64C73/N1AsZA
0uVw3SzSy8UbsnvkfIeh5bZC+wQUFasccqLQXn3SRI/BFRc+2a9zgWRnr271XupfpW17U/A5wl9W
KFtR9fGYv6kgRJtm4Rn6E9ZKpsCLnMegqUZLmCQL2z+3JR5gHmNtuPEdpKN44fo4hoBFzGHG2bRo
RmbuU0sM8x5vGcjSBzfpX3QZ3qZSPmrGlRlQAl00+NLT5+4dzuIuhybP1ns78EDTCZF2chLTClBQ
RkhiUTkt60BfhtqaxfqNz14Nzfg2Bk0CtJXo7KB6KYqfkBvpKHDmBBYmQA1NV5dR39ykzialO2W9
fGVcf5ldGEKXTyUAcAvYH3IzB0AQjoenrAp+INydypbVSu6ryJiWhr+q3Pi8bvzyoxq0c5AM3Nb9
N19ruBoswhuAaVYaUXwKy3Md7qBZHYxKrF3IIiXm+ai5jtj3ZcxKaI2w7UcX3bXCLdGtWjVYE8G2
COEgo8Ume4qTlXpcg5gmfMVDk/WYsvp2UP1brkR9kH7buB+SdtxWWMR51LG1kufA7A8mMT6usmAv
9VB0lbZFsXeTUgeKtCqQMQkQa5iC4cOpweavm3oNJcd/aupd06JxAjmpaXgzf2vqpQJEPDRdZRug
1oXo3K44OuGibCoW2mq8HUyzQ+4ls1U24xVYs9S7pAVsa5LwuOqCnKaB6jNMimTRR8PVjKPwULp5
fETvJfkS7mMukn7pwtRZZhVKSuztzOgjIp8cEAI536zLWddE5XDTFZI771SF54cCtyqNoXnUwZ2d
mwfLorvKfhyNvh1AJeAKwnaGTRTR7baHJvzAc+zl9YMW9c/TECOR8w3uPB2ym3SP6aXc9TayPqbY
mzwQn3nLLB1PRvIUGe4lF7wATfVvxD8ubWtvUGW750yviA14kMGN+N61XvzkgPqj9gWc+apykEIN
2Srtw2sAy7ho970F648gKZ1y2JmjrYG2Y4LkJ2ofFNQb1pc/rIH6GOFdJ6o1tyNWG55r9Ecja5dz
FIwmv7LkTe3vO+c+h0Fh7o3sbhCNlxDEKwBSkrYGSXB6Ngo12hUd+1UUDjy7ye+kggnZD05EY8yI
KKkQ7H0kaRkxa6q66amfCoI32KCs0fksg5TwGnY5yWyE2RnYZxeutNEGYFXOEq77lWqtyfEiE15e
uvQNKQBXQ0GUE98uGBdJdZ1qE2S/fA8VGoY8IHmahee2JytsklBYz/N74BDjmFZr0tSBbWZsE+p9
6Z9SwHaBe/H7A3ZfNPrwNrvqTiZ7EnSCFtqPe671O3d6j9tvTdVWrAsUJXvR0HrFQPSM8HGG5cU4
8cnCU2N4Yri1S9R3U1beIC9I4G0nzbx0RK4Hb424A27FUoK62w/6OyLTC7IBKwBeR8PMv5Je4uKz
qrdCkQxSQgJiHMYjcAH0c6pp4TEhL/XoJq9pSIc55FDYO/DQAt8abHlE2OyJMVuT5c3q00M4iNes
uJvVZIbxEDLq8lmvaaoAWKnI+0Z919xrh4M0z74k8GTzNKC6HvIX3XCI5iGpMzIA4xBiUXP/hpNm
vXFnj8VHlnwllDA5i/lKfTZBVoz1ZwbkyW1fzOohkuecgdxUvI5j9sKOjTtZjA1xVF5hq4Ryr7TX
jjCGdNOrK6Fd1KdJuTAE9Er5JcvTRLVaTC6BTVCpJxCVrqTp+jY5kQm7YRb23ZSntnwa82/MpQub
JbO+RrnhWdrNlDee+JA6sWIxEhpsCFLsAha+LR+dOWJURb8xsNBDRa5QEbtGdafKaZFjRGSF7BNj
0UqySTpyo5mlISnovzoyY5SrFj029Z4n2Lrk7UMdBDFzBHsM4oM5VscFcWcygnAscM6T2VLvVEhZ
oFiURfKKtIKmh1Gj4z/lffRTsRiVjvXFW3NOa0oEVGX2c1k2/XpU+zd4Nkh3nKw7mVAdB2iE3mCp
GEBB5jTMO6fWtRck/1FM6TxtRTLDDVA56Nja2WKuZI0Yv3Wkl5soUjPW5YA/CJq2oudQkvnS5P1b
1SbWphibl7jgjQtC98uuGIkr88AqL4F6DgIRdp/oDz1s1QYXQx4VG7yz+8j1SalxoxujM/IVjfYh
qeXNqQiTN4bpy4qLfKWJnkA5woGrdF01eMDGwCuKbsvYj1iFnBmKIE7eM22HJax7mRcdZaADZuw/
MubFeiaOw2Q+sq1e5TWzufoxS+n1IcG+WUb4wmT77NgMNGE3sLuumZ7ZsYu2FzIbNjnPjqN3oqWf
Y63/KMGkLlL5EIQTZp6JBFWP7U9zUPNjV/mchpLpS234GFamzD/kvXnRQ8pNw3TqlVHxgto2O6Zu
ITnp+oejGqnGVfrPfRSm96VAAC8xlPhqKVZqI96xKT4bmSAJr6PkdEufmxvZaqozS8aMx6kirUOG
7nPJUaBIcfZlmt6TWKMtdUNh3Z4HL9IqN3aIRo+TU0/ai9qSixxWzKojLYg9N9aPKRZ4SNrDoqnt
5yGtlrXCyA9zHy4N0rqURB9psByVJIwvtX4Jc9t81WxdWcMKXpl5Ddi88IdXfTCQimU8huhjZnoi
C1X6bZcU5AhVv5qTqU4kTrUzSkHr11HJMYqzeEJ0zT7qQCmwMjOxtWzYhWdvZjOdLKyJEsjPa5/m
Zwa5nK2RDE+Ogr3K5H31UkNMML5nDiyTzDUUx7NKhPWmccGfq31QPjarTjcpDtvoXAAeXob92LCT
j+1zgCavTpFpp6JTd02EsGSK8SO4lk+8EbbuX5v0sCjIkw/6zwnM+9lHyb2elzy61v2AKFEPDkEQ
AIqQ9XfBtc5xjRP06G4dJ9xXHIB9EHHByRgSVaD5SEYLhCyBmr0a6nLStqm4qOZ7rIIZ2tTmyQSO
DYbwYGvtyZ5SncD64RgmgI+nCl+1P6VE7jrmHn+ZBdF/k7RnOw4eEO3SXAZ2e1NidN40wcJ9EL2/
C5mLjyKheB+SLYVx4gOkWPe9RTfgz7GC+44fh1nbyKgSFh8BqMxaab3wuGejccaWT7xNa+zM+q0O
if/S3IplunydBifZKKNGgKZYyWHF7sBY6U7yVA1ebgwPQ2yDaVFK0r/6k1vbq9R0STN+UxyC3+Fb
0iDjl/Zlf8lpxUmaMQBG2/OcEfKI3qv3ZccQpw3+D3tnsuM4km7pd+k9E6RxXvRGIkVJ1Ohz+Ibw
iPDgPBlnPn1/qiqgK2/j4vZdNtCLjMysSh/kTpn9wznf2ZrpvjjmrY83Mbnl6GwBOxcnBakH1RI4
v2MVgeeihBp/flVR55eKcc6qhN3Ij9KFBhMhUFIeKLcEM36SZDFmXeeRzyep3JwbS9lD55TLZkh3
9zULDHuXZw9ysJaRMbgqZzlBviBOpql1r2B6oVv8OuOsv1UvZYp9iJw+O6jgHeWmdk9sti1sdsCk
w74w7OJsoQis14+1Wc48suJBX3mrSFEFIehRGJFFSyhGio9pOzIvY/lEpu+4Isk+6rAelIAE8gpH
BsaFLJznACkFiln5w6QaqaEJIoRwEaZQps5EQ+4R3BpFEM0/rfQgysB+OAQPNHRo1XARAZPQwtIi
fJTPA85VMxsfmeT0og2Xdt4S50LDD9dho828X9I3VqQ+x1AVWGRvZvvM8OEdWFoQs8XhjtIwIC+4
TCZQT9p7w8wDCpDNPD9sI+ZL4g0nC+KfmuFaNI0HaZ/alZ9zBzgTJ/M8H1J3Bmn2PKbf8cKPYLpr
9klLL4S5YajkfFZYrsU3K/6JI8HpiDfCv0YI6NEdfcYS+CjKzjP/uOrBGQJWRTMLpC/k+yl4SLF7
JL20zb7HoFoEJqYRQp/c7hWUIfWFNnPfApAJehGsVYDEmTuuy08ATc3kbg6/WotYBI7UhCo8zX6M
eR9oxHubqWQF9WyU5yQ5auTgRABXGVnf7eEq5wMxdw2UA3791yw7smZ5vFBgluKnUcPh5D1aNnuL
YIrlbZ0IWidglv2PPC4t5GtKwy+AfbQkgZ77aKLKmjYx1GEYODGetb0dMdj5NPisCZkM1OBktZgX
62Gcc9EI7szpTBKq3p4oCgFdoWDUQw2bcF81Huir6tMwA8N5SYjZVrzY/d2S6oyw7xg10fOg/8xJ
NJgi+1NjPdetww50JEUjTzEpWQZCJDDGhB3UZJz9TiGOQ4OsBMqk3NjxYy5mH3l5ou5xYDBrB6nj
rfqzCYfzEUVbfBjWsRc7FpKbgvGF1UWrN0dnI3svIPQqVJ2jyqSWnrBgeLK8Z/O9hTs2FHLfKjHZ
MS+PNKpsuDYDMlgSdCxeSGR+VvayHSx+eH8U8Szy86yGuXnUqUkb5ZBMd2GeO+Zfbhas8bc+H4Vx
0KcDBimNNCXC6bzIGKh6e+JQoH6JbJO71taGBm+r55azqz2J7NUwUKzx/JTvadGHvXZK1XsHFqJF
ApvdqvwNZhfzsz+iOjPDMfE0FzydZufBcTDaZ1sL+ZHjz8afvFWtnuuBjevjwczdw9rcRu3skr3D
rIpboyr2RGoZw7GDeYWjb3mxKaOG7Jqxz+qxsl1QrRXjy+i8SZYQ5fRnxT7CayVlOTXh/+9QCbac
wWszHGKxHBBAboxyucWRfl4U98ZvfrQ2dnI07PO2FBcOYI3ws4cTUhXzZ2QeqPi9EjyonBmgwpfA
JKCMwh/Y2yKUYZil3Ir0l119udmvxnyP5vThgGAQ4p7GWd9XU35WnfUFyvuWL4MOFb1SwjGwuvzE
QxeFPDSsgTq3AsQ3g9k9le4+ZZ1GijzT5TXf9/G5XqDRUBXNYaleENs34qUW1aFYP931E9Y3cdkW
bJ93sz8V9WWpdB7Pm1vflBxG+fr2j2HC/1dF/ReqKM1ABvKfy6JO313dJ/W/66L+8RH/FEYJ9y/D
NC1U+6icNGpgZC3Td9f/z/8h7L9UDVsHUhakPzBs+Sr/EkYpwvmLSY5lqhpqdNVR1f+tjFJ09S/L
tlFqmA+FPRp7578jjTL0v+tqTAupjiZUPh0KKWoL9aF5+TdDQbsytp/o6TZCNPYrRkbHIWmKU29w
GNCvZUqgQULrvBeznFF8VMNnJJvliLasD5OqdhYMsrUDW7m1zINrVMrd6dPqmkV6G8a5WQSNTm5L
hbKC7jbRyldyJiBtwLBEjly5IJPTFESkVrfRx1w5IFdwnD/29RQgQeG24n00XCiTeUP2nJrJOQYt
nSALlPachEpdan4jx+JQS4s5buNmU3kq+effgtEzaytd/aNRB3tLFsPGgwrF+Bfm7nZU+s6luGmg
KLaZ7ZLyyfxvs2qCnUynIXgHNf9zJuX9rhgF4vy5HIqHjXM9tMqqHqxe0T8mqy8VGB7GHGLyJ8S2
qORFcSMI45ksPHdJGX1aazMSZqIZdElW3+9aBVhUPJE/wpcgWxIFxynFHBVWqbVuu74dGdNnLIuM
ST8BZFWes07FedZnDllyGRmDVUp7Ip0W/EOsEz2wMZpOYp2vree+jJKjmyvGRz7n4wkr60Pv28oL
+hH6upX8DseIrLcCQ/mBIUiGtz+r6QeA3MpJg5nb09qKJZJHV5uAjtvr+Izev35F+E6jWpKSTnjN
F9LlGmnDuP40cvWBVIjsoK707ASxNjlD/mGjO9aI9+HakxQpHeO7tGgBRTLiihRO9rN38BnjZao8
XX2sQEQ/QTog/S8b4vaousSo7HqRdl9YepSfcbG22GygsfvA1KZdP2dDqNpSnuypmAKzQpufW5SB
dTlTqwk5v69mScEiE/SyGD8dcAHZFPL1yu8KAs1vyD7KI3qiQAqccxGOuX1WKsKwIwTLNBh97su4
FLu+rdzn1upyb9Tz5UZszXAsoLcFtYhIVorhf2xsKEa/cT7mZ7Ps4iBW059uVyENKSGKbd0JVpil
9NNrltr4dQs3eSWhUXlvRQ29TQVvsrZd+0Plmn+fDBLZe0efYL1Ms/pcpiPQAIx6yH1Eu5frXHxI
V1M/CAXp/NGcY0bSCG9fRssxtoLn/4rpFoxJYmbH+qFkTwzeTmnkJDelnGzPxZXvr1KxA4JvFU9P
muEdZVrjJwr6pYpA+U0qajgeWtkejbFRKUrxrVtpvPwEjt8d6qxUD6tN+GLfYRmRul5+xGOJEjgF
LiVkap6cuha7ytSMEGYgFetSyS/iurAAF+xw6Nv6c60V+jEmYXtrqcu8HZNu3WErIjU6qwZK5nX9
IlBQuZMLN/tdGZt7iODDDlFUtymXHGBTLgZst2l6ApNOEwH65BRDJiI/Vk32NvGvLy4C8ps99wrl
DIADXcvtSzK05K7Lwr6qve5ijIRoy7bJZTpRWgy+0lwgos4sv4t7BI8PK2NpYYLLJyAOkWjF4oPZ
tdCQdSZe46oM+kmod73NE58jkoygtat/AAeEuSYL7a0Y1SlURZwfhB2xjtc6JcxE3KGo7I0m0C10
8aOhLedUU0hgIXkqkLrjktrNKEytHr7ArkuvjWjxy9iyo/0g3xHRMLStRsHd3VXuhw6giS0QaCgT
P8AxGxCf8aT0r8gmewQVvKXHvHJQZ2Wjn/KpwoRFDcp8jmYx1s6esVr10nWZycBFN3akdK7vBWzt
J97wBZ7BwT71mZ5AJTe6kxMBm2QB3C/M5xr3quSN5qe1ifReJc0sIl38GmUl0pGFXmIWorjg1MnD
XI/BqxQYRPSyAjuE1Oi7rzuGzxygzvNiKN3Onrv1lTFzT1zq1KWPwYoFH0dnPz6p8fJedJb2VSck
h0s31r5S8pwZd4n0bKeC7BZSXjxD7yo/UkBMRkY2BIal2rsJbfkLVhbQwDqcNU+vYeJuRr2SDMRY
qjaGWG7c3wu1eux+WisKQnDGrKmENucblHrCd4Y6falT8LMZYczPTpokYYZd3xPDksCeLEgonPMZ
ZLy1ODlkooZxvLPUiB0rLf0CpK35nMlFYHQj7DatkYt7mPQEDqQKuH/LHJ+0nah2mE7NgqUzXImM
rddBrPWwL7WS7C0GZ2zw9Fh58IeYpT1mlNDzFtA8kLU7JFz7loRfCI7l6o/l6u5t0+RC61cGtm7P
xgUqwkPemcxjkDVd9F5qfIzUBzLj3NbBCVUo7IlEfNeTKnsfSLglSbpSFg8w3uwpST796omv9aMs
4QzXtCkcpNSZazXaETii2+/MDny92/ftE3FOzJAjNWHYtmppH+EJ6El5K/PoLs2kJD4ybv1Mx2UM
TjY9JXYK91ksOXD3EQPlMuA62ya5DUkpAk/yT1Hxf6uk/b9T8V+b7+q5l9/f/fmr+X9Ayq9pLAL/
86L18Ou7+Kp+/61ofXzEP4tWRdP/MgzDUV1EyA9tuolg/p9VqyKMvwg1UoWLjvzh87SQLf+rbLWs
v7CsCc0xLQbyhqmjZ/+Xnt/S/xK8zRD06yZ9p60b/52iVbP+vtU0AdZbNlW2Zdga9RvF69+LVl0y
HSLFY/DVcd6m1WUhLLKBG9Jg1sn/xGPtf1jnSk4b6Z25H3caDVc8MSgktCGvtMBkWoUvhLGFDcx9
/2G5Fx1iFwzpUHH70Iz60JFdyIUeYpM7SvAhKFIXBKzdgeO/bLZETXoEzsHUrcIp74+Nxog216Hw
PWsdiw6xHXUfxrZPFiE2vLopj12sHDPUArocTs2gnATuIms84KM8pz702dsoy5tVw7xo85sLqk41
z9boqzX/9oRg1YrfstUzfmDUeq4n+3lT/YTee8Yrt1P673zLngnzwC0y8NNxXAMPO/lg4ld902+C
iDVvx12bTy0T5OxGXOsdSYdpnVSIEytROTYrQyleSjiwhjzMtngzI4IcZPVOWOvb7KtO9dJL9VmX
bxi8GSAdqra/pyK7aVLFQ8YJrGqBLS/9dm7SsM3lCfcWk0MEfSK+TUhHKpuvS6pHb9zJPn9KwArH
d/aaLIaz+xxldwXRTfuUAD+pmbjGiJK+khRt+Gqj71/34Oj3PLVBq02BMZfBqJGl9R4mTRu4qMah
8y6WGTbWcIz/OLy47L/Q/xOD8Ld1ummwRMdE8XjM8brw8P2HbqmvY+6A1Ej8nrhZ4/ymYTnvRoFY
jUxHM0z70q9EzyJA+B1zw2LJdo08aIzYdR2PwsqVmxt7AHYIg/CarjH6CpIHSXwQY4Z2nmEs0xCH
UgF9QEymqsFiG/H4Io29kP3eTjeMe37bOjh3Emt7mCmag3vtYAKtSfeTQwxh58PxL6mZrJpvhlEH
kX6I9sVAQB7ShGZePXO6jACXevVkCuOkT7c56Q+L0Pfz8t2r4IM3elgq2luWRu/F8/qwfV7tbL26
+Ar7KZwQkxGKCtrWQ2l87Tt5layxCWUIjN66jHuE2YbkXSYDg6iTniFsX+bBkES7qDB3S6fuuGiQ
q5b5zpiPoKM9h2dclfEtGaur8SMC2a09aU10BxR/j9vupOmHb6KF8VJmansi/SaUlnnMMZoRWN1B
xZsUNsfoDYtttDO8jqQBX3lr0t7XcRUScrFjc7OzyjQwIeRqBHIJmF0NkLoHxbwPZk6FarD4HpN9
qmPuJ3QxYxit8ddis3MbnpwZ8YCrbgsm1gaT4BJXWtuaPHdqIGte6q5by/2MOs/KxsBhNE2CnbPL
b9HgXpQShT2Do1ZbTmTbIcKHSBt0SQhP2aNC3Nmd3HWFCxuJezlO91A99ejekvCsNd0Re/XLkCdv
K3xBxIupp6LEXS/5TrPnF7HYZzPHtVydkBts7Kl7q4IEzoQ5POP9ftbIG5QtXmB6iMJW9nNp7SOS
j6QTrMwixTKd55WkO0bUhT6HPNkRltkc1Y6+aUN12HnRZRzawCLutCHSAjNghla+fUfhcp26/qKc
6p+j0u7wH8D4scCHzfAVwLgP9yznVFE0r1Uln+2NYje0iX36t8vr9k9TzN/MTSqesP/jnYmtyWF+
odu6bRrOfxC6FIaJqh+NjdcO0S4z1yCP/FQ6oeYop48F2hXB1oGKaXOrqMDL+vq6DAyokxEfaxC3
bybpIG8ktuig4qFOH5uY3pDCT5+9aSupe8QBMOYxhChvxlde7Q0XZsrVYq47GyBAoQJkRdqXJdAi
qwAZXjDCMVfczUeaVyiMKa+T+NX8NRv51YnP1UERhCQM+Vv7VX+5eBuKF4pTdVWCBYSjSI29JbOD
eizf+uRpKRnxSeNJJRCc5+3Z/mVTVtFYHZyAgeSanVnbnmw7CqQSILwsu+nIHjVM5/pMLqddKlfV
nu4kUXgjAPBsrZglb6yxf+W7xwrq9965NsWbSNf3fr30ZKK0BDE/voSUdy4NYp7VE6ixyIa0bjLZ
QUOT9B+fmClqdhEkGi9Od+zsBktGTcnP/tLcm1DCaSbccT2sWLKKs7Yup3Qxw5kHHxhfrPrZD3sX
Q7FhPefna3YC8nws3OoIAlpb8Y2StKtRebs+DvbZcMGho9bSaJcJJKVxSqaQKJBt3iLOxO1cTjui
w0jpRdv2p23XyYtmiyLdat+MPEEmCZZgLa/GeV3yB7avkRutt7uwygvNhzCCLfUB6/nHH3GDHTxT
7MiLYwjgC8XQrgQJMq54TGJL5RF3euRAzZwex5S7qhgbn4QSdaPIbD25qj2GYvhdRU167lgAbNO+
0zwnncXZrWorVEsG4QOJO4QbYAvPv6eVsVFbA4zQWy2cmWGxXjC+RwRoqno1YXtlekuSH+IoBoPe
IxLBaIivqHuHrl38itXNyOh7LeInmdu+1Y0oK5pP0tl5a6Pb4KonxOwSU9VgrkEMafT3WTm0fJ7S
QeCqqCEJKYjAHH/m75lVURS9sMTf1I3f0UiRrhDcZxcacv5zgI2If3EzDucUYQQIHDp0FkVvK7eM
8hv87kFqO1cNmfdvNJzGrdQOnCxEuYLK21AjPpKd/b46pTM3xUDyq7VzzHubuKTYojiCE7TRYVzU
/I9pizRb96Pxs/lVMpfnO9YxKK0kk3EDDWhbHKUwt3kNsmjWNxHbAs8yepVcX7FbKSzCnLGFXAjY
ScffYx0xbzGLI/Ye00yP9M/zPovtbU4T20QH+CCbwrTYZyp0ZsZlzQtCqi0oPYsM4x7wX1p4MyMM
9u65/tsk5cGanuE6P5nOeJ/j+ga8E8/1ZnT/jJyCkRn7SyS8vh+83Ci8jmKV7t1ree/kw9Fi7Ura
I3zR8uRGysnm5QDhdNZHpPTqt0u+g/nC8dXwXD84+wspGul+4JDIpEdrm7CCqd152yUGLrRtZ/Vg
t1ZE2nlz7QkvXVP2pi4/NtrolloKtxTC5Lnu2EmsQZrQbTZHXeohKbnkdY/xsVot3sYkCdxkR+NJ
tGIB1MQZ7poun4bxKwXSnDXiOXsZ+a6kq56zkyaH/Zywn0M9Y+gf0nrlqHcR9Wt2962Yzh4BxKYr
o72+rjcByS/nJJaEXoCK2QIlZydGrkbszNGB/nbby0jZjg6HlFlWD73bLxVUF06EclfjAEiNdWNH
1dccaaCpKtYoDv535aN8r9rJB4zrY1f21JjcDALxSLrajkNBekR1KiZALUDDCmssgDQ9UtKnow7D
GunjM97IeFPW2neG/b3m95b1aEXZzxNOBvCOotln+eS4+o9eSV8td3kzeCVW7z6v3Q8pK7yPeGdH
MJnj/PAQkC4aM1/U5xjXe5v7ZRJNXltjj5DLi5ZnLMhae1smSPEaBYBzR+Stzvh90H1mWF9z8tpJ
47eJ96Sm3hjIR35IaJ0UGj4jp6LQk42+otRpelP1XBuKICE7g7K40MDuXDkO4o9olytonZsELGb6
QP3jFZk4GbPJlVuZumJfOOq5t9qbwbxblrBFYs4aMX1qhbMndcHKDWMT83lWa09OJ7iL1tPzLij4
nSl9dbBiTMUxSv/F3bfuTeO7JTHOq1n2JbX5Q5L7G5dQYyDiue1rpB61tn8uJTJ7YwaAkuxWtI8o
WLGbWvJQlga5CrOg4C+eemtvFxnw/RgF1VxzrVhNBJ0TmwARmUbBs9ashB4gaBxTKBqq5UWD3BlJ
eQCN5xbJLs+nHeuM7WRO3lSSC4W82TE/6+lzKND2KK/zIvfdkpxpHwlXZzRhfmgGpN947Y7GBNgs
W/g5cYdyiQybweq2g8MK3SAyur7APFFHViH6rnOLoLdX4uDhXWT7kTV9McPMBLj4eAuRX2Xl4kml
/+RyQhbbcQRJto/hMEYEE+ZqAidIptdCLSxo5sZZFAzQB0t0Pv68TavyX0UsUTMbOYWmMM9ic2pM
OaNmHXghoqsz4bR30pKq7di5uyUuA5WP5GbIEmYv2X5RtNyvI9wvjPnQbmj3ccqegFpnewtI8lZV
6otJGEWsT6dBgi9HbGeOamh0Xai5gY6FUIuso+6gmMbeW4KG73T7pVa06Grwy9OTJP8cNPEaMcUi
mDC7R4RpOTWeq9oSuE/K0rov+T7HsyaT9SYtQoFibUBad+ojnt8IzgWuQZkecnQOU8TlHLsXJ8XX
A1HPZaEePfItQCcbDRTMyUZr5LpeV363ycBPUkXodElax/DGIe6JDpwJnteZ9a06MD0AazdKhJLB
Vv1nnlD+9aQJbt3MfU0hO+97jUdd4A0Quk1z0qj1GQ1fdspbZSbPYlAQvXPOov9HBM7R3bNU8xiE
v8FbanVBsHwhvsaVKzKeiHg2Dfml5kUT6iUBNy0+rrYYzeMDhCosq9w32EHrPZYJxpr3hWBMD24S
D6eSab80+PPtQFagUs/6MZmSrwYKnV8gSkLxyh+Ah6bDWt9RHcRqTQ/x+CM3xs946pOdXY4D6peN
WalHO6qfJxdPh9PWgY4IJyVr6BEznhFLTWE+u4Eg4i3hBc12+V4nRIioS3yPkOArmjWyBaxvKVUH
antz05HypoZR0wNRRIHXewXtLzsKvvfRW+7cKpWmnIXSX11ruYnSBaO+Udv22rAhicg7J18kGQLH
0gOziwI2PHvto9SXIG2ZHKTqVq2/Y6kFrioC1VyCDK3PQ1IqCHgeT9NAMOM7iNJ07V8hPtYdrPW3
ttTu9rJzomhrgAcGRK9XygHMsw4DiA2VrYQsNzo4ij/FuhdC9RqHshRLplzsmOC29X2YipdaNrsy
rrJA9NlP9pGfZeLi+CU/TmDAqGz5Ddi6OqzOVymIscyiUD26/SNw5DBVxbnSvyeR4NdlXFkmMwJR
BInqU80mPkp7nnmDLFYtGBGTDq5A9IhBwu4TxPh2v5WAJ8B09odCwRXnAPt8Is3v4Ah3fC/yz7J4
lpMd7SGJg5R2bMprKbElZY9YSgX3CFiycdOoCpbQod11SUTokdX/nGUVRpG6y5u3abk6iWgOPNt0
C5EJslXSXPQGKxc6RIY070WNXrhCP5PwuEp9l9jKDllXki4XFTRuhD/ooUER3XHJVeofm99G716l
HC4UNSGANRGm9bSD33ku6K6K7qMpluFspq+ryhho6BT8KcW2ctPkXlB+8QYtU2+p0s0ko4+0W3GN
uc8Zu97gcQewZBVkBcXnobMmanP8CvnbHKEDWcGe+nN3dBi25OYH88a9OrFijPCWTziA+buK7jtF
NstURppMoAFW+Yr506mL7YRSR/6sDJ+BsuecodicKNcb9ibiu53F2yNFTo1RmTbWs6taN+mW7wpF
vcaKbzOWP+a0ebaXh7UwxQIfQMI90LkbtG0dFVkac2hV32t64v8bVeYGHuvIfW2Cx9blixJ99vVL
R/Ie+bqgROtPTX/qFbwoMwsVdWHc8N5QEy5FszMo9hoojGamvXfVTYncMJa7ab4umASdNGZakO5p
0jglzjPfYBr5tSB1scKGEukqXh+xR9k+Cao3zTOlr29W+EdZy4KVT2s0uh+/qc4jJY2n1Z2hNj0X
TAU5ZZ/jcngRNIeEXmJha9YDb/6aXtBeDYJrMPMBm1LEmdnVOc4J9ca0qREwQL6yHij6H+DeTEn2
lvqjmNofQEEr7U/ywEhzabvosQCJlc6lsZaNOb73zGxlc+7IJ53RrsKKcMXWtl5HJUdcdrLOHkRB
0ArUPz0J7lRJ1s9l2T9SxLQTUbqA1bktKKJF/9Uon4pYd1IQavxAva5in+FJGtjjwFd/bHE8Upjs
IG7GUHeuvUY/eY+Eua27YWuY0YXgjpMDu6FIg9Kub1l3fGMSbhE6C7FO2WUGAbQa6So1B8MMoUsU
j7yb5FBXl96ewmaxA5J/OXnSqzkyo6MTqPjF0XMSXH6A9uA2rudiG7RrwlaWe8svmbi2ExolNlfu
Zsbu7uCnSNdzn37aHakT2bMzP+VlvI/BOK3PLGXPpsLA7SNOiluaVM9O4UViPKeAEgx4eyezzMN1
4JtIDxLzkyWfTPcoKdSx4zCG2ujqm4HSsit5NpX8bC856INXa2h9h2m6Dt6UlLJx2CRoPkmAxl8t
vtRGv8zqm0lDgh/kkGRdkBpE1BFUBUunKZ3tjPFqAKG5nGMuFIetPSdwVLJ0rV7y9qcKLr90cXqz
Ds/5qy7Djl6oIpxl6m4K8IyxeIpFf1t/L1Nyh9QJVOxlRuDAlbmJbSeAV/+Kk09brHLbYUExIuhX
8Uc1rZ+dLqxN9IWkeSNTeZ5oF3PMlIlN9Qb3C2otMfTYuprPuTDw6b0gCye0DUcYbIrHNI9mIs95
A5KhhbY4oxFZxgUDTYWEj8GAZHYOGyiccLfb2YOT96XUmW/ggl6Sl2X4ExUtFQniyQZqL8ptcjz9
CfEgI47aPtRpckjHYq+aOWFPb5KKs9ByauYnQSFTUGLdNdjoWn5KOlLUN0bEglrNr4r+23DepdJ7
Mj2VExJ83h9t/SaEw8nAKyYMflvkathVlwKOBGwR2l5uUeoaoZyK6sopaXPj1L80fpeO2RHAOVAO
D7tC/bPWZ8uuEm9saHFmdVR9TSQ/dHVXxYntdU2QjeYfcHBhhT1iS+bn1WF8MK2+RXdleip1VsNg
z02R+I2a1zN6k0xAlJka7DNlRbAwlnWxHgO4rI1LVc/nKW92LZWXKMOcYb+ojyDF9z1W5vlSZy0m
Si8lZ/ZBCHdaUCY4mt0i3jKr4PvFGuJHHHv826IydI2BjDIA49wccJP0u276zBgFGQ/Dbua3EIv0
VPWV1cJgnu2QMXkk3dpM7OJY20GnLM3Dyqpz0lG7MsIySIdM27devTVufsIqcBeZRjtAa5Zmd1Cm
GwJ1tkmc7KWEQzIO+4hpvlEY+7aE9NrT4CIkfWTGg7E8Iwa7TPoPl/ef2zPCn+NjXf4ZpL7B6HbV
LcE7Vxx785dtyKfq0FnMzsgta4R+zAtxbKii8jLIs/XIV4JgTfDM0bWz/YrKhg7TIGIvJqAnapOg
nKUHBnhx5G5Wkx259Mz8sQJ6cobcaxMG0JieZNo/Euxqo6yNMcbqHL0K4/BgWt3D0vDSFeOLQZJX
NVBoEtAMHUpTDCTR+0pBoDa/nLw4O3N25Dn8TruGKrzOGKlkrCROqcGJ5sj+V4Vrt8PXFg9frnZa
BvPKlPvk4iV35qutj08K10w/VduOgR2ayuYhr+Qu5RKGiLCukiL73qTVbezaf5QG9sA4iDsVX0r+
KKtkIX8W4m0AzWlZexxR2zK60YnAu922auWNv/Tr6J5jAsAN3jCtGY7amyTLgHeOS5Grid/cNSSm
Ue8QAWjrT5O5wNg5VUxI9eXW80iV3BQxJa+yLH+osPSGxTgpbNFFBAxVwQt16XtFdUB7BQ6Bx1Zp
cEQ5xkRXTODxPMbPyMyMcHI7JEe4aTVt75mtIDEA3fqUr7tprHYpY7Yc9Tbmpzm5aXjL1hrMTa+T
MRP7vGt1+6vpTD6QLCfLm+w6rJkQVSdtkFReFoF3w2X9mEbr3BOFlCbLdcWy4iTncYyCfnmfMMVp
qtwo0yOoZDPDX+b2PGJbwJN/tPmPpoz+ldWTTafnmPYLuZ3cT/eZAXE3efVUBxHOCMRJea0FDsuR
jLEAc1h6iW2DGQ2/So0ibN0qOiNtDEVqH9Tl9Dj9OOcjlPZTgGnIarNHlskua66xXR77VjkwvzwA
vDzoYM3Vwoa+UMKgoGXBqTCf50gSsZWH5uocuuQdG5VFA16yXiHAzdimzZbeIfpyaAbIeVxke111
/Urrc6tcuLLmKVsKvzogCgn7luhHv82WKxltfgwxJIqz6xyLC3oQouy7cynVU7qaocGvkgWTNRPW
Zx+XUjuMNno+lly2F31ig2hNYotd/CFuec6JiE367EJwzaU5FfECDZTVAfm4jLCz6MvkcFlwRzix
dnPNJ3wzH3TJ0Nbfk7J7j6JLYvx+iFsmBp8ALskJ0EGOrPljZrgRtbYHCBdr9ZlNLV4AqFZTdyHp
8OjGfkc52+tiUxc4A+7lVB612NO5CKbqt8nMQ+vYdgPWBRVCUC9QfDs5FLnAan91AXoQVGeyeW0b
ouaTl6j9hR973+OENXPnw3UOses861b9UdWEEYg6GKsBAJG2n6v56KRd2ENnnpcLyDhKkt1jsZkl
zX5xL6rKpBN3syadfZ9jSFNRI7uVD02Sh3fXzk+LEfsQfPYVTiKL6Qolm1H/Sig/M9a6FHc4o1ib
fQ9I8Lp52Vv3GbLb3MpdItRd6T3LCvyYGD3M1ic1dk5rMZ5bfGZQ88gXDIn6CivbDvPSBQuke8Pg
hib3MfaEpNRC93DvNeN6jy7LULxpbfdasEj/Xxydx27bWBSGn4gAe9lKFItEdcttQ7jE7L3z6efT
LAaDJIgjy9S95/xVNrQ9GcsbelW8LhEC1D9Bur2C9GxMWh2o9ZBVL5sRpNej29BTIR9BwPevnKO0
LIOnOXGAXl8ujsVCA87sgq8EdUsTGlMpL0wBKcJU64gL03PYXBLrxNvHzzwfXqACHiiG3guugjo1
OSmExzuohmz56MX2pOjtlYqyNKbrRAY/rpN9olMt0sv+bCOUosAKSXocu/U6u5VaueWl982K7P8G
WqFZd5PYB2FZHAovOczU0sXc05j1eVM0PfS6bYMUSV92JejkorBUSJU/lIo/IdqSVK/oFEANfb9u
yD4Sb3WEpcg2Lc0tS8MVJ9PtSOIHZnWz0WSn11BWKC67p5G/h7Y/SMMB9011oO0ZW1e7E8N/dcPo
KILE855iEXFnrKdpipNQgn0wT6kxXKaZaCYh3/ZELJWVFw+iu9x6iEmZZzuxKTV2xK50WnF1EjPH
8PJMXEch/w3Ow6iP8+SxNCSTxN1BT3pMAI5GXy0d61XpRfg/mA/9WPATym4gOIgdkzyqW9HlNlSE
tjeh8XMEwTFHYD/ku6iwdXbh2vCopdlY00FlhjLnXcb2oYPaSuEnTcIuifcuNp98Vs4NsJqmH8iE
nXT1YsbSFW5ls/I3l9axpntOHfp0SEvxEGl1ADZmnBXB2vbE4YOENjoh2DKlAXLmFhiGZQwlrHJW
T6dE5aBwc6DCKbPYrlxVTHypgkOcmLq1hLX40TZZSzSNxk2bXBe9us7vUJb3dr6rxCX2xOrTheCX
rAb2OyGQBFfD15oF9QiQloZFhJmwW+EtF6PYUkLPyos8setcHTlWVdwFyp/YpZot/mG1vuC3J01Y
xNPh6SXJJsorPeH7BJdmqU8vSSrccLoZ4l6YTF9/xRVYSu1erYgZ0dEyo9UzGx6zTVR/d+KH2QFC
qT/gbmBLz4mYejx1pq1RRbS56fKYnLXvSAjaBn6bfvqFvyShksUVy0az5h8WJZBK49X8cAzV3IlF
7Yjz4jT4brJ7J1FucIhYdjQW5TwrXeyrdOFIrezqIV7hPiIbaPXV9ntiwgHO1VvMZKx4lbmV8cIN
TgrXVZMFkW5H7NKSvFd++56AhMTNNvSR+fMQe8VS2mL21yyiX5l3q3OlsLcb1CGEuTzFg8+vmCh1
oILj8sJ0BMbIJ7bloJ1Ys6lEPFMNdEZ1wDf7UzGXltCqUvjFx0EAsxKJnzYPSk2yk1hwCN8n490g
F1rnbJBFBe6/DRC4HmZbL7VLrWY0bi12hFqx81LptWHnjVsvWXaKio++VG96xCZknft4Oie4xFGW
ynzSK/FgqTfjnJqPokfL0CSevpxber3asfefj8mSkTctEkGeYfjtDgYw3iISKux3c3tPzPEu/1lr
ejOm+h5OX/h6+FBROA2u3DJphBL5i3EUZKY9qsB38iFe73YDv5h9CyRPVxMkveHATdmJjhw9LPdm
4+gRyUoiLtY23VnAF8UfJX4UECtBj+5RFWPuYdtoJz+OXFWcAn1UAonCcL0Pg1y/VaqCcT0+rJ26
T5Nxn7raynNLjDyyhQFJkSlObq0nrp6sjk6FUrNKu5KxmoC9ames8fawnsVpPFa7BUTUlq/CCNTU
zk63K2PteUlzEd6iuTuZsXBqk+ksS9o5GuJL3MzegN1e3Bo/Of1cJme/hVkX8jMLxkpzDUl2CT52
daV3c6F2tSkBOrKcMcYXfwKg3o1G6lQGjZblvCMakZnU5ByX5A60UnDzIYNAA90RkAGp5R7DyR7J
/CEChXppkMeFTtlmz6kMzdC/Wm9dKmXDGiMlSWHj+BJV/YtUJi/R5jbl6nWhnCVST3lDJjhH0HOS
kI1l3yzJIZY3qqu6MtPP7NRSdu6g5rIFcWaVX8LntdXqu7xM7t204jUjWTqrHpYaPnpi5tYRWcp2
orljfV0b/TWewwcb4ELLXPUdP0oDcUyhBtZL7E6l1ww9rqk5iOqdXo67UMdizdWFs5K0B0iy3LHa
ncmkjEPFXYSgC8n1y/7KxsIzULtRdarV5MrzdquR8IvVacWoUo35C/aPiGJxjFxepFseYDFYvOBp
g+mRcuzNmejxCVm1l6hE8t0HaQSaONym2rqEWnOe9PU4lxqgmLidUbEDQR7a+FN9CvFx3Qo7dG5O
RUbmudoP6giMPSLBSzZwf03gd9uCLRgnYm0WroydUktkNww1wKYY1xuyIz33mJKwU1Zqasfo0aEf
vCnvSbA33+J2eW+aV9o09Li/rhYsIENZATEP7aWgZ6jcTKzchJg2GZeFwFjXjAi8rfGo9h3hOflR
08wgzUcqTONAV8aDRnGSvqtuee9DhjXqtbFCZ7IWJ2lKB6ZsB8+8C6lbUo1l18fA/dZOJXmK1PwA
L/2R73QomL3W9txsqyzdt2q/X/UjKbluJht7EyBmiJc3oxXfymV8MwfpkT2esBY2ULybdCQhRcJU
V4onvp4D4EQarHmYcLXXCFlkRdjLW6Buh3Rz5xlcSiMe5G65G8OOSIuHgn7KkhvbccSEiDurdZQe
KVhFZiux/otXKLgRtUcjSfsSIT5qyaApqiOK5uNUyXZDcUyyWxktRhkANa2uabFcs0K8isl0jcP8
SjvbRUawI0vOnF2fofpsu1vjJkP2w2Xvp+pRlPoJp/9xtVBLoar7KqZ9yDY3Rqajom48ImV1Kjgi
ioHcnPSwrNUwGr3o0l9krV5d/DFpUabUTvZOPHcs1enE/EuVy+DLXNlmTrMc0fMLBtKOICqrYGIw
CarGJBRW58H4LqVor1MUsWDX1PgHzAXqzfAp36oap8h/03U+Yeg/P/PNsGmIW6GDyInlg5rIhwxN
z8wThD2acsgn2oS+lWwmunuohC/sZ9tHLSkH5uZNwj+to5yVOppHBuon9NZT6S52UBselXfKwfyQ
/5ay9j9JJtrI6ODW5a4kN6Umn4/rZgyU7FHrxpnagXNJzfg8y76p7JMlDRpT2Ne0tlW94hNSBOHc
WgtCqR0lS56mpKwfCotRF2T4Zoq0QjgrFvNtQ1udiSFKWWHY6Q5ZH0ZckxPRb82wRBkVHalGDiZ1
DDohpF9uQJjwTpmeMyP2WcqgEsyjWqKsO86ZEFiDo0UfK0IWOXlVcHpjLokXgE9C0KhqBtornsoV
JDg6HYQZygqd2L+fULqXpOSrxsY6Wev3YJaumVw6KWXl15xEHJ08Igl4InJtSI7jLB+A33ad+a/f
WzE993zdOWYcuw2Ciu5g3pGCFJ2iJgxG20BdVgArqvJrVvQ20j+w5OMEIt+wKKRLehOU8oYL4TZ0
2lXKyqtSrhejE3xteJe3lWEeZK4SozpbqXbsoy6AVI/Xib3CM+WrRRoSTSyApd+4uZXkzTCK14hE
MKtCanyjXPmYRWSfRQ1L8noIC15yf6UwGpR/OLQVg6cIPcXJkxeugveZtkt+C+C1sIlYd0ZVdehk
ohF8cCJP6k0fHtVf9X/VrS8NBxTaQYu9MLJV4U5/bZavmhLJaeg9bdTcNs8p7bsgWiEZUiNu4W1c
42cTL/cEqksMOHLPDEtAgEmzYuJ1M5LOZrCl2LVGVwi/R6J1rZmFguNMS/BGUBCOH4vMq4FDTVWs
XcWhPTUBMS9Rco+UeiMkEbE26COb1otr2SvPsXEcI74VbtKB0BayD9zVBN8YVqz1V5E0wA7KZ/bw
TSj10aCoYE71A3Wb9KQEo0d4qWcxfrVC4lWZ4sLycOijRh0lJ9dDOw8BGLaK+DVZbK4ohaTwXSre
Z4M6P30rFt/RDlmJPUzARSFqo5GM6tm4TdGeFBn29ioSfZIM/DA0qeH5UQm8S0mXMoyGo72w5XRx
CiWnAfVlqYJSOEhySzoGpYFh4spE9hXAnLxkgQtPkg9EbnvRzPu75VllviVy4kVNJdrtSOFe/XlV
vSQrvBGdxRA/qmnzU/Z/CtSuzn6WsiV37Ge6spM+40g7hOJfpMIVM3awqsVJ0JevJA3Smj4JpZP3
X+Qajgni1fAJzpP5hvRmZaMIkO9QoNMUoVsXkicDpPaz5RtMI8kku5Z2eCYnC7pwaIn1SB74YDZY
jDaNeS5NRv55OTTTQa6/hky8jEJ9gv5BU0gQaJcSlzDuUhwmlXU0EdrXCGMspUN4HST/4mQIMk4K
gzDoGT5m2BZFbWP+XEK/SHE0iQ2YYb/vipHa5H6vwqrr9KBWExmW/MQx/+fCi57OD5GpWlMLF7D0
dRLDR9R3j7ZQX8xogXmlVaaH8pmDlAwLYdgXc7i3Svg1JaSpLtymvPkNCgFCsjFY0Urj9OMvxbR7
dfBjDFBY9p7pStJFCYfzVGQnwqUColN/TLZRKHC4jelJE7rsH1rj1ENEz+PEZ6H0WvOuVy/CV/XU
1YRgJYR0v4/ilRY/6kDIkVo3A3FwiS7YpMvZFmQ/a6oqvU3DbojIwHyCVymTysS4nLgYSVxWuauQ
70wAS5Zd4iODBtFGiyy4RS4hvUwgzpNSu5O1ujObRc41kiU1lEhkp1+xtFc3JMj63fSGmonUP1da
0r1mLvsh+nqqr8h7wiPka2GIqtQ1X1o+sUJGy2cGy2sozjxILNGeWpOEbd3WPN7P1qHmf318rkbR
IzZZsg5sSMdYmRBFQVm+zdp+7hNITPxU0LsCGCHfsfx8z2V/+iiRnCkrgjmsceecP2VMDlfNlcN+
m+vX3OTp3dCxvJOQbVa8X5FkYrHYRsWXjFJQiMgEhTT4XsV8W6AXRvLJE7LVrX9GN3ly/Vm1Imqa
j9p46RBKS4tNr/OmYdIQSRDlQMhUpIJoKARKym9hQfUwH5VW3hTDUfyYcLAhnS8Id6+hbfo/yEkF
h1ptuupvFhtwoO/+MBwF9Eu5sVNSBBNh4hSpLUmRk2zV4WgycqRcS/1iBEaY+mbpiLzwEOmM0v/5
U/YthZIXYiSz0XCqlbrfZGZFB4505IsLCGZLiXRvEeAYXqZs7s3wIeVqIA7dFqMvVJanRVQ1WQRH
QPbiBeP+w4igfowFT0N40w3BNsk0FpGVlhR+/upclLJUOVRhQZ38WSg5Q/Si5H4/P6/FRu7OakV8
OBFQBcUc7AchC2tWbrN5b1F8shlX7ZtG340UJy8iAn9Ukyz6wleSmVetw8hKECKA3aMf/zVJcdea
5DbzSntUqRJfLXETng/x1M5NoP8q3JPkfNSbVJPeez5vU/bRCSbrwuQpFpvxiPaf1vcKwJBwkOwq
dyrrsztWHyP+alEYfGOYfDMafZFhhCBiHTUUaV0jWpzyJPwUICiR+Jl3FcW4Ef1V86FZiVGuu015
adcO3+eFXCN/KJJj1rMrA1F/FARc4OhACOEkBvsuKk7rYNLfE+VMzwy8+PlJPW4caZOKxWUYxKtJ
HmbVjqwLqIZJ4sDv+hIbwyPM9MeQ6g/gxrE9FFV1MLRk2woHMZv9PL8qJCzLwDrWgLnQCpiBWsPH
gutTROjNIYU+nBY60arI9cizmB2BfOV+P0F6F01z5Ayq3hH+KCgopVdD3YcO6j17kYkqKi+XjnZ4
v5Y4zQxprxUkMhPWOX4iXSbBmxdK7My24Bft0z8N52xlf9B783g0lehMSQloUUX1+XqrSVnFE5nD
aRvI2wnxMZF7m2d0SdZTjVtfi/Gafy/hL/0VQOVbYYjorjqEuRVECBZbMpdbFhxwB+615icDI0oi
krORcKwwTSrdTYMIxTFzcWELyKY7cXFIS4IoDULKpFpvhjKahM8eJfksvQzT4Q35DYr1BtC1+mkH
nWuTbG9YSqBg4kILke4nqfUKKMJPsXnX8aDHXRBaGax4uiV8QY41Pyb0qNTeMcryFdMuqA3EAFb7
orjt8z3nA0+HN158GFxXSO8X+uqxGAd1jXU5zmyaN4O604/oZk6J6acEnMH3AEUphLSkZBzf8ZHW
ex6kyQCQszmxDWKRl58FJfD7vBxpHaTgMnErfXUNk7Rb7T1Bt6Fii5DPOoyaMBSEMxOdPFteW16U
xNryM7W+Yl10xLR0IUmth9R8y/cRI7wsbpsMOnHDLQWa3xmavY4/PyWN6HCp0a3JogsQH+0tbQzm
pgZ93iAq3ZdzCX5DDRgwOPqK0npbT2tVBGu2Ht/Wkk+FZfjMYvD4m4QI9mQmjh1bd/Hb71scQkgq
BgTjt7rEwiqU9jObARlstJUQzPBK2cfoyasKxVM6whH3ZhkTIjEfRd1rIsEjQ4/JABSLTIYhUAhf
Nrptzo42KL+ttl9ELBZoWJ+XJMsQ0u8ZF0yOC0Yxix2nn71cNENFuLrLmHj62Px/G7R4vQkmq5xL
WvqTIc7RKwmjLVcnq9Fe1Lh+DNW/GtV6VGQ2Es8Agjco2/CgjuZ+epXi4SAbCYI8dIG/s3W0LOgO
dfTegR+l/P9j/n+etEWZ8mxSMe842e1yOiBjg27G0ncveSoSBVFXL+xDAY4xlTf0FO5RVu4XYvW6
MIfeLw841oRw35vqQwuPRRpxcFhuko620iePplFe6n5Xw4HVaZAb36qqOUykbJrR0ZrRNJD4pfXq
DV8R3NO4HUk8NcvlpjC8ih6u7E08JI8QDU9+79bswduG/sd6meX0RufyVO4EWWNxmL1MbDxrDdE3
En5Ji0DZX8350SzkQSW2Gr2rRMIzCli+LuyUdkTT70fFW4QZXxk0P+trnwptL/9Yp2TP5iHRqOxT
gx6RKieTqu6lZMyZP+3LJCfOSpdATudZxU0gH8N2xTnvS+THLUqIjh4tKZAsU4WOwTOiLThs88Na
e7BOz4hFm3pdpzUlgDKdg7gii6KMON6MI3HyLu5bLFoftfYYTMNRrMJttiOPmE5KL66SsUBpC31U
MF+s1EX0dcvz1BOseIsyAsYaThCeqTi8AIzC2MLL9mdyqy5Ek1wmNTrV3ZacpvOACp1JlXJE7SK0
4Rlv5HadJSdOXzSh8VaTjK0y4EKWde5E7q2y3imwmEbuVWbNhDJ6gjh5XQQcARClp68pYWtVVu8x
/O2n53gSLuDM5AWLN5SObt8fFOKyohz1ZiTDmIFrSsg1COSb3yQ2on5e8ePUB10M91EkuG3jNrrg
y03jko8Hle4RYLJpMK1gVEfrL2ArRLZbflE+5HHODfQ8sYWUQZsjYGDusTCoMJ1p6tHoVJe6Nzx8
PwWB53kZmMOuM0yPKgGuy4n6w7F+k7G8CWbBbKN7U1GQzgm3GxI1DBum3Mw4A/ZqiLY3dj3uwcxA
V/NkZij5KxQWtCsnzMq0O24bdlDeerA9BuCS3+rWlmeUCfa9o0KlZaXEAsAjo/SVG1O1XJeHAeEo
scIKcltNcYcWv5ZcennWe8V6SkMUCZzNY0mUMMlPiBonyChjJToQAp9RPTVsU/iM4huXAA4oo8Wf
AuNBHAXav35noFodHRIInHYNnRFD78TaGA0E2E4XLZyuqc4Eov5K+5Yi2xr4puaD2YPqRCNpB1Og
kshCuskATI9pbSOgQlMkjHLVuXwdGEPzZD8bNtmoEh7HA0ClxM8EDMFScAo+20BqZ5R7W6v3EyFY
uX5UqzUojDFIBiycGrsFRa5DD08b9Qd9pRSI4DeRWY8cYbioIkSWWU87IA7eGjR/um0SKx16NYv8
pNyq5dIiWxaRvJJpq+qe1l0qRtVC22oaYeHRaz38z5MSe9xhE9v31qWEJUwCBvoYiHitEyeTViSx
hGf2NqGIUQdJ9aHmvZPzZwXZnisFOp9Zg650sUcCEeYcHJbTfkPSwpAcxrEJLJpIqvl94G/pS+ck
1cuUfxvN+KKFNYdQ6wyCZvfGVe2ym6JoFwyBZ6Rzx7AAp5YoeDoSckAmng5ISfUCAY0gfRC6gvMM
bI43S/Yb8ziwyiLqEbp92T29wmT/iId0ioNK/jCWE7J+TfgcU9o7pMwZB80jz8hhx4pjgGtb5Tdn
rjWh004UiraoXZoJnWeMPj/mPHjIKKgmRJfRUnp9TSOJQPhnvn+WPZ7wSfJ6kTu0Lz3NKmV9XCol
0Mnb00vjlLB1t2kwpoEawcYbnlhV21hvrpEw3xT5D95jnujUormDcKZJyw+Sig8BAGpA5jbDW9Uw
QGJAAyBcWExQWnxMpfQ4jWGgUbUxWbjX9qELggbDhtN2MgSGXN1F9+Cawg5H0JVkkcvU/xjv5Dzf
yvQ2D+8jvEnZzqTx44YtORFlLvS3YlKgUbujNsDSTOFBIM+mjDCdglAlJRaPmhjBxstjBFzmHt0U
HVC4KowtIHqSw9uFMfj7SdP8eSS0pqmIFTdPZjmfy+6tta5q8lR6BK9ZZ2yS6mJE2Ne/OPCgCSIb
EiWgenshkLqxDtl8q6jLGM0/CsL9gZtDUFavlMC1Zlw95Wsl0yLafqvGGgiCeOwIoRTxeVT4k6Fe
KvFFwuzCzIWYlwidY1pX564LFgTpGRKuVYA7Rkwh/8FvKFhjcutMvnaATmtN6W2X9jLh1+x+to2u
0peeE4EEg48SuyA8Oy1JtOOWj+tt130va+sckwZXgD+TuzjiB1+9uNRe2rl4hWPLkGL2JIP3xjcR
2bjSdhraL0n9oXwDCyqmvZQP5sjKlM1nTbTwVGL1624Y6y+5/C96zQjqTslBYM4ML0MYvbTWucKg
UyKx6S2I2s8WujsuqYZmBo/CaMu/sZgnONSVa6DmXxp7qL7SFhjZVDylKCJVyPiYFKQZaAPpHeFD
yUFO74mExmP1iwxbkPFYDb+xqkNvunX6afIxydNgHXgwsZVmToyEfEYzjOJHIkBCIGhsWtEO1JJX
yxhjyBnaPIsBngMmIlkcnE6DJ8ng188gAMjpqYfX4S+SV4rLO34omGv65ZJaR7l8FQslULRv9C3w
fk+H25f+iVG0yf+F8FqyAdtIODlDLJpT3dq1VbxTJdZ+kBSEAIt1idAalERHD/kf33+iysdlUk5G
+/6kk5m+8F/jveWP7Sp5S7vG530IeaE9K5j+idICnNzJociNpnFUFsNshV5hK0VaC2h0j9huhM6l
rJZCnV3NKYlqOeEH0ztIxiEWjuajgYxV7oP6Xkacsq8aOHsb+UmBsLwmDzNz5WvGA0F29QLFLzic
Ns+y8+rPPEqG3y8nxXh0u9aGbdppAz/Lm2Ws3qSTYYhyXA4vsfEd1a/zaJyfJwzws940Hk6BmJYA
BLo0h9kpqjHrCznN89SzOSQ1cmOHFdVQA5PSLbthrO0iWXfGebU2VsHAs14URfZiBEoS+Fp+N4zv
kTMWds3jAtLm+7jKblpSfky418B/ZApMhJJZdXmy3k2lvevyeNA7ZI7tddWE81OLBmA+VNDIOvZl
DDbRa0w6hDRf1PyXuueB8GKjSR3hDZElEP5E4g1EHYcYpi4N7WJMc5r8tBHPyq0dqztswUpI7rIc
h5QfrTAc2wQ+cXHXnlqFRT8rneEX9SNN55NSbBZhA4JyX+fm1iZE1zNYGEV/+uGmEb5UMpbr6k1W
bLX6NLbrLWTP6xhWRiyJxklTD+a4HdBRx6knFKcIXTJLiInmWi17wjRbCPp3y6Ak50dGdspjLIgv
g/KjEq+Ek0JFS8FXWvBVMJyqznMTT7lQZJNj8l0rPNyIjoG+sTJehf436ujyYyuvsB8J/0RU3ctv
b9yjHoA7ttNS9UkI2kbDS2T+Td2HmJM3yzPIKbnoj7b5hu7hDTiCY5Y4oydQxkwCDVjZpFlGic/b
ao2CZmXLXLdqrd8lwRJpbLFr4rtGWviJ/G+CzO6mg8WJWU92x5arITNxZpbhYpXQb4FYRbeJ4Wsk
RVvSHJFkCFoULOuN4W2tXhnqKEUgPjfQ77PBEjlqOzwRpO1hNmQR2DRgoNMnSxxpVOzmiGGQ3ijW
28B5XJi8iflGj27ddE84TFjfgQoymuI13a7kXwH8G2RkKc4DTo2eNMKGtzqRwAq4kviOjef+LP7V
6V0k72uG7Rk3eOc2Mo6xmXcrqxsnIW6WoWnGMVnMJ4DY51tt8Ifrrcgzr5hUkRfKRQztWu7pNN2N
8w1HtbETabbvDclT7RAqhEK1+VYCkwDETMBoK02fSTz7AnKuke9tGUkw/xzDwwLYBti0jdTwRcTK
bnFkhbeq0SmzVo4908Wy7kv1Ew7AYvlYt+RBcke8K2Vh85AKHgbpkxzJR/PSJcM2nOUAXCcM/wFl
4AjBhbXvkZqWjeFTfk7KDh9ygg5i7BCDRo2FDaIQ0h6lFL+Z4M7XjRkosBBvvZ54Q0F5evkqKMc5
N0AlCHHoRVet0VDoO138NyBcrtDGM6lrbcDjVWSEYc1o4Kp530zNIQtWclzWfULMw7N/51lv9Vpj
CctT8sQXZ0o/qf2op57qIVKUuRucnJDlBET4FYBnGO9PVAKsy+KnaTzrCx4twuQCQ8wzpKC+Dgik
8+FLQiFONDeaRZLP8T0FcfomPOiA3Az1Mao5UjqSsGmrgmPnRP62KG9c21uCrcMU/xELr0WcRjC+
iJfK9SgiO0xCqFAaHk1ulFMvmG7OaKsKx4JJ/LCGO/UeZ9rBstag4tNSfhTc4xqou7i4Dexv0+Ew
sSUG0OdzjposG9Ib8TSbZc22ScQB+cwXWF7kXNxoIGPhJ99ssgIUo5ahguikHSvj2WDO6QfCksn8
tBHqL0lgMJWPyQEPMYC8dexS6zRx1IcW431/w32BRxyCQsBPVvH21wERBQGtr0EV4oQdY2JvzIOF
fTtW8xd6NTfMLQeMD3s+XB/5/JUP32rMHL6D2mmEc6P96L1rNiFaJmzYeKZjpAoI+DXkqiv/WooW
JBYjXyyotZqGbTqlviaRVtxeY4afkTkWVa3ACvw00FBD+YS6OCo0ssxnKq2GaZ9CFCCHZDVBrTFh
SDNcqCoCizRf5klaeJLMeyVEh1pYg17m+Wp9dZmPXWtnmr4XU5JMIfRl5MrRkLA6XwnL2fdgSxhd
95ZVbDPzq4/Tj0TsnKzsP80B5u3nCU+v3YmIdXpnTRv9qZ2zthS6F6GQUYgNwPPsakANk20CCJV/
ogS+w4TUrf1W5cAeKfZaxWu3SNuCD8gsQKtN7A9vCc4qWbmFJEK3oBeYyrrqhYuC0LBt33+FbFG0
UzCuepQgxmF/jnBaSLwrfLcWdxPtKbA4qXlfyd1ZpL+ObZuZQkU/KDdm0Itk08N6Vz81xxf+Lh7t
hFEBcz4n1bhSrJGj29DthsCPDEE8VKMVRm6DKzuyXSV+GcYOJb5MxQOLf3GzOFhWFKNhpLiRRJNd
X2/bprAROMBuacc1O1Zt4eiNtdOYwwHrOYVmurcxB62l5Id0aqCh6JRDTysShoQuM4/wEg3jMI9x
SHJSrCIYwLYOHJpUAAboNELmlgxna5HQfkNJEN0gdiSQEdGXh0b9bTNI6kV2CTJw24luEI1GFF0K
Cm1X1fl+Qqc+NUhrZ2VXL+bTNX2NCuNiSYQOtJQjGSVLH4Aqz3gGM5rov6SLbp81zLGMnth42j7P
xYQLT2uOo6IEZR4FfHRly6nENwV2q+ZMoA7CI5ko5iqepto1FNNtxWc4RrqlOSBfjrQIpp7cAblg
IAEeokW23OHmE/+l5lufsycHrlXaRvxiIrhYCPtT7F71YToHWzBIM4A9Ew7zWz7HnIulP4fUNHYt
WRKVn2RUgnGVIBxDHty2q7tEtJ2RglRJ29T6sNg1+1IAdycYKqUj9oNuqMsTpMmpq4tKVlbp0S3q
2QKvKsJ/Q71Qf9cEhnwWCO8Mu6OVh+cGHH+66OlwMuXl0tXHcqWG8Bk6cKtXG0VwAH19qBVEJF/r
96Te5aK7xDKB/iRBVFyuwxktAbAcdeJSRgXNW/RJ5TRB9GnykVWR/axw4lk3eirFlNxT5dirU4My
XcLkcqh8xi7Bqb+VpGA3zI5mlgSlae4JfvRHwGeV6BNDqw4J8LGW/6UJolWr9mcNm5pChyed4toQ
eqUIqQKpWECMyLUH4+AJW1nHaMgUZOwwKp9z+neRBQFBbTJkKDML5TK/001k56glF4a3HzE3XfKW
vRBDcJPsSBHfVRhgTYoIFCLKq4tFzfyCoRGoOC84EoJewdmhex1/nEH2cFqFShZYKffFrROVM8El
RmBazXYgSoQmJ2sc/QgPkKERCKrvhxBFTZWBI65B7vCrO84YAZKcDrGtqClEJixojettAhs6Du1e
j4+tP0WE1y1LkGsxqWKpnaNYBXKdDPyos22IuJZAaoz8lpfptWbc5vo4rQaPGPmyCsN92DqQejuM
0Ds9ZgtvaBXI/RkRhLbsVowCuJ0ylNWE3TjGdw7w3wQzwXsITdBVsDui6Mdkj0uwew5LvWwLJc5U
4zR0Dcz3spuSJyds5wYyXqIdqBcW+VKFKDpqB8Bd33KBha92O7dovlKq+RKO2gU5X/dPpnkg7mlk
QAkZSyqWZgGp8WtZ9AeBCbQL240j0XE7ql4X76c2fS3y+VVFXVeOpOulzauuXcqyOGmtAYT+E3aN
W1kJQgj96Z/0FeqWpKHbsBjTj4omDcK1KzHykavfzGiR/2PpPJYjR7Il+kUwgxbbVABSKzJJbmBN
FgktAhr4+ncw9ha06a7prq4kMxE3/Loft4GqgmsL4u9RGXCF+zxkG/zItXNNR3Nb2PnOSh4uvtjG
oW0F+ZUBn1Z22l2RQMPiOFjvMvuwFrc9n3/mTOJ8DZKsRM8JmDFmvGAr1H9maOOWsXchrkumZbA1
a61ZisvWqTXcDQUgSCX2TnMtrOzEbLqM/6RCDYG9jdxlmN8jGiHoqWARtrYm6y453R3veI2ep9tr
zR52mY2EVsbXqqSioAKEgJ4dmdRC+PhpPH4shyal6wmUbdidsvATUrcrlXwXqcOQUP3kf23uk0eh
PBfvA5ZJPiR96yHL7oDxbvtO3ur0tVL/VaU8Rpp5VTZQUxr92pGKsLACNXQQG+D5M1+zeiIMFmbJ
dVJCDkEJVwv6iBcieurSoPlZCudjcIY3UiyZJl5lcpC65rF4z8s98ZoG2T/lo2cDKcOFMLp5rLm6
5Hb5f8AeDQcQgj640UYo3cMwu7ts1resCi7L/lLzDfKXpU3awzwCjTjXhCUrpFoq0rv03IfSiTTO
is3ijv9yUKxNRdq2Kj6oGrgSQuskvpqe88DE/jBiknoMHIkzSTQV1dWtCHZmxj6GeByvLbZYmv6V
FCBz7AaA8cuk0tTWVICV6xYfBeHXOv3TYTMYpz7eUdJNpQsh38GX5GKXmmszxWdtcxL8Vm20T1qC
sOWxfilqcikja11UzmFK2DebS9R42Pd4IHLggd17hSkDDNSyTputeNdjI5fgKM4WgwBvtoHUp2xt
655sx+RJYGYkB+me/IhT+x0Hsc5B7KRcUwzwFaB9c3QmdW/hCgRlq0IKa0Gs8RqFsxmRk8Ox8Hsp
3v2qn4vpIIOGbm/cTtSHJqI6/pzH7+Hpt+knKARvCiVEpJWg5+hrc2lHDedj0lNbTNGvtbMj06PG
cce828RuCL2o4ZCqYW+QKPeqgvcfWD6NS06aemNXswA+xtFbiLE9jeu9qvxCcbe6C+aT2snOacBs
mnpN/0DiAozO07NIkPnxr7GjzJ3A6zvH1/uXVHfrHgofadsGfl3FR+kHoxkwoCIrH1Ni30p0ipmN
Xc0zj6KUYBG8qWdLmjO6Gcea45OaMkBCT7ispsjmjT7tA+IZ6MYMcivszX6QApBmBdBV9V6q+dD2
yD8REVW+VNQcrKKj6J59vrEa52ba/oQBdCtHV41gdj8cG4ZjvXjqLMRH2vEwb9tjDXSepxZzo6OM
foL9aA5Nmu55ytNXxSTuRsg5iiVf5XC+jeKncCibRMsrP8siONRTfgRbdMwnKB4AnwjQYXjOs/6q
lthNGd1FsU7Q0jrmN8eh3Iw0ROJmiFz5KYZp2OCB6/mEqEQOHJ5b2P4rhbQXxBs+Im4Wky2sNwkL
2+EGvWM1ihc4nag9DHDlJp0UnH3rYrEFj7epKkDeE/PYemT3JOFq/Tc4f5EtUaBgun1YudH0XXcC
OvrXj4wMs/wsaSbndGPTwSmdYTXS+ERZuRcSbZGohIX43okPiEEmBVtCrlxeUpfdrTdzYJEASaxF
dMwJuNLYFTnKfgB9UESfAPlWgqwG1ZV6wp3dXJyBnBSW2KiN5sVN4w0zp8QgE4XJXFXiXRG4nQ7V
SUN4LdYK1uUi6F3LSj15Vj0VoXZcmwAMCe8PLC8oP4ARVa8ifDboknvBcE9rKlo7jjmZjDr7DWwB
1KlsMIUZAxuTiSOppSEWtaVltyXYbUGYrmRacsxPbRr9kQDWwgjYGVzZbdtFbqos5rQyug9gpiUI
/KibSseMEBxU9dWZ2PRM1Bh8neYT95QRZNe5ctX/9+XyLcW5vfw5vJgQzTKIjbcxsffqoss3bBy4
Dk/xW4fJw/jQybV0XPMb40eyCNYTigqCfWIaOw2w45xGbsOHupYTt7FTFn5kSPLI1YKHo2X3KX3T
q3CdtN8pzc3drKHilDjfYz5Xbt3GXBy159AbT0vd40fuhPmKG/OlGdVLN+8SwMjYOpbzSxljwjom
WKfR5cHkhozyDZTXPMt3vdKtoW6IbhuyzbRVt8QZazebnA9UgRSbtIKCR55vMT5iaPQ6Z5Qi7+YS
e6ed49HrXZW8gVpaTPOC+MkBIr+XZIU30WosS4fCXEeNfZsXZ6BiPdKyfHgFB3GvZEczwDNaeZVF
nJvFRt9eIt2+4HrkGWJ6aaLyabua+UcdhltpI1t/OmKjVSUkDKFS6I2X7zps/oP0HIyApQAdhlO7
U2agrJO5QwrdzUQG+DMVBGXItxjxTO74ZoCJNSi8YisxBw0FZADqmcOSijmMnELtKkSuA8dxRQLa
VvnAdLQWeroaWOLkOyJRh0kpOCslAArySdb/62zGPalba1bDSPrDv5KA09e19pzJ5llVC9L5ePjq
Fjns1Q5+1zsHx7AOPWXcMz5NnKgH0f+hgX5kcvIqsFTmP2VjEqDFMWAlkEL3FOXuYmqpUwzDxuDH
mQFStHQr0qPR+ChMvrVFuRELUlpG7waQ6PTHdB6P8SaJ9rbEnaIkSkl7Iqf58sWP0Z2Gd93SPUvB
yVi95cYdJ+ObXtbvYfY1GeklkdT3BG6SMPyOjvdJOrGdKc+lbNIeZ70J+IUK0t+Mt8horbXDY7ZC
hJYnE0uO6utsDoNCecVhOa1azCG6DkkfwWM0kdwecmS4Sss7nGzhw5A/O1YkGn4gtOtnzCWBf7gt
EYyVJ4cYvxAgKHDhW9esTgPt3rRuzx1jptRiwh0t38yGK3oxPHWar7iuGainiosrSkX0mzHETKy0
Hec6tv91SnsYpSMvtuEtTr9yyfrHav+TBbtwQMFHgS9LIpbvvFlgc7Dy2g8VaUHjtB0Azhihuopt
cwc1COQaqWn+Ie6IrTCRuUaXaB8gadCVy380zPYGYLoAYJzmMHNq0DSJP6/JrHED6qF3yrAXQA20
zuqYSUcDo5nF78kITSkEjgFIFQG7RUJ9HBkq4dQY41hGg+nbgh9OAJOzPEcwdoprwKJpsKZVyFlX
og5PDpCkcluxGer4S633KIVbatdZccks/atnrP2DzGEusqj8GfHzmyHA8OuChQqLIZy2NZxb7A/J
s8VjlmvzzjHKc5KDNcWqKnGYrmLfStQ7cXS2v1GQevrFfCDkb+nKBJ3MS4wRh1ThL9/QcVpjxYhh
U/JXAlE8C7YdSzlN/tTEN2bhiJQkHWRbRQBJ1dYNGFxIrcT9eggO/ESNEdKtvUpbYzme4po4Kg13
2R/fOVYG1CcHiD/9yJYyvNXEddKdEb+Ur8XlpVedJ4XtsUOhF86pQ8ybbxGniFCOg9FfouZOnWGN
wH61ine9XSui41OrMBreqGPdRaTLV+pTY73ggBJJ8ZA7VbyNwzuOzZ+oy1fW4pXE0pHygbUTlBQU
VQEPQoqvI0G/zAGzGr0hI20ddhAVsBpZulUCWZBVVPbr0BSPaX0dJlslw9YLrY+u6MKiJJDsJJXh
OhCOQ9c9raHxIYeoS0IgIK6tExGYTe0tS7Fc09seFPcki96yMX827SWouSJJv3Op3afRTdRpNVTD
Da/OvUrXpOs9QNBRJW7S9E8iwF3SQ6SIh1yEz4ArJZ3s+3ZM92UEIbViIAwjNvYzDzwsaOFvMk+Y
EIm9cBMbM7/IMbfGwHo0jTJfYpWcEVnKNfUvH0n8cBWpuYpoLbc5ri09ckxa3OMudCdNRfjepkR/
B5ICGGBjJmOaSiYcytwUguCeDnBw05vJeBVthuTc9Rw+Nf5PeoUMlPyJ3qO49wYHb38MPE/hPvTi
2wTfEvW396L4pbag5MTezj7VMjr2cXPK8m1ef8iccMY3xVorGRaVBgyHAAi8Wqx2nf0XYim0BqZx
6GH15IUgaSzWCTUTH1f4ccGu/csE4xbMSJO76IRi3eEkYSDkdeJsrzoOWzh1zGJ0p5CmHA6BKR1D
mysG763uPzW6zvzgM1Ih5cvC8kvPyKS8C714MyT5UQbazXIOgQF0hGsdl6lyajZBhSAa+zMrngnv
St9p52IYyKd7Bhr8PLkBKzaNrK2RtN4MT2LIj+xMj80xmtfQxlcDf9Mm8rEOHqF5r2RuJjgvMsgE
CbDIytkSrtmaLDYMODl4ZSKeJei0Cmt/wR47mVF2v2BV4sU3hU+afmR1VRO1Rav9GpOPCdHIaI3t
1B9mefS7rNvjMG1aA2dS4acpm7Q02/M0kxYVlMx5e1SBEk7ixooAfE2FUd/M0oMdQdYLM8+O6EO0
WJURnB9C2etb5n/7CDZEMw7lfI1hWOgSkbpHSdcNz9FBY4jUf5ZonIWxMjb8FthcvW3BCEYxdwLg
tFajPwy7etYMU45u8vcZ9vnpWdJNMBHXWhkEbXUndWeD5muHQ9HGvZhdHcIpJy7Dl5bYK8uCymnO
CSYgRxA3sbnwCBlGHxuSQF/JfbWqJs2V7cFL0JPaAjMhuI/wZUXroAQhzNVU++jLTW1WO54RCF4E
tggAaPU6+bbooHQy2C7ckhH/0kaDjr1DIzcxHeb/+MngrHJbME119lfU32arujX2LiNh0Rx1l5an
NaoWobeKXvuHHf7XlSRB53Uc4WPlxlGVBZvrnvV7+8iU+gHoo9ZuWpoBMsMq2dC7VMGCMTHXRkT1
10Fy76loHaLogYNRU0iB2/GhEuo+EX+qnGzx7TeIIj1hsTn3qfcF+joC70+9KbuIWKXGgjIChHi0
3HvIeKZibsdSxwIm1NiQjcXBXr7yiFpIaRWLhFsRJ8d/mJlnEJQgfZrqslCiKpRihumbLuXw3n5h
XAY89G1PTbgAD1X7sApEpikevunoDjiKo3OCt5ga44qhrYxpD3MK2jlwgmtycLJtMtE2FyXHULV1
nsgGPxtwGwnMvF3M1baXzAvYajUgfrXNU/aFueYjxdJsJvZpPe1HSd0bhG2Tnod5YmziSnNxOlEs
sQZDSM6c/RckedbvBXkpFEwXcIEb/rZSc0CVgiBd7uOQ5hwKtrSORwCXk9CbdIoBEsmdOvL+iYpm
tZcr5Q42hkip08X3IcKCEUcbrEhlcZ8PqhMRVHH2CUXJIp/2UbVfns8oHuSTSSyJErCgh1IVm9vf
zEI+mDvqbhEzbJyJCrp9k+8qSWGGZ3nSBF4nBa51bikMCuwA9pn5VBubqc682QPrmcAd+ZdHpLQ4
OZM47FGjUunfks+wU4gdnX6e4hYc5DqPUzBo74acXLgcC95b8r0X88YOTV9Jx4+mtV5KFV874roK
SY/EKC8zmc6+KfD+uXLdEO209/jAFu/tPlKHQ5tdamFCfhhVwHizzvazPclySn/lfFby8JIwg1OE
gF3nSsVgMKTn2TE/LEn5UAznRSxrkgZOWPuslNSEYPMluSEmbmqEOWuEaam5ZjXpmoms4PxfnAXu
T4s9BeWFHVJNVflySI8omKnwNbunBZhb7zIk4qxKmz1j7DojbhaUxtkCkuhUEJYYpyIqmaRkIZbt
FnmCyaG1F6uixf1W4XNVYu+zKQb91KAvXTLMl9o0PdGb9wO5tHCQ31uVJZNBsTySw5Q9Q7N4OoRL
F/F22ipRjQopbYCpp/OmN6VVOVGlqtiriQ1YGb219KibyaMg6hIX00ax6B3M9L2DtqKcKxtJ2yA0
DgVa2/ZL/4KDzZQah3xeRhz+kUYE6xJe63SRmWZxsfJYWYAH5J0UVF+2D3aY7vJR3nbLzBO9OoYz
rXhXev5DdkuyDi48jrDQLUnczMCxC6DmJnhtFR993t0MBDqdV1mYp0aZgbl5OkJyjOVON49SVW+y
jNVhmZ211lrlbh1sykg9tXJ1wvh8HBF3MzjVqv0ev7W86zXdNfRTXqUnMz4b94Dg9YiTWSk3nXGd
AhQeTabCbcPTz6P2gxMcrEj1WjykAqevivk6H49sNHEzo2eG4BgNxVjj3ga+tbg/uC8yI4hqWg+L
ZiElBCM4Z3s6cxDdcgOqI7ildDpqgH9HxKO0ei71Gvxh2+wjJA2TBuWRe8MhJRfVEdVhBVnzY2yd
4Aj0ORww7sNzJFtSIWUytsy5tlMQRUBsmDxis/FuRC+jpSFjvCS01ziAJ1JV3QZRtiqF8Cusc+cp
jJcYmIhxOQwu1vsNI8K2NmKimNsEfXTuph21R26EQ0+yY5YgGPHA5JiAPq1Pu7TgufdkFDgRtJ/5
f0IT/poWM9eswjXN/SjlskvmlVMLhTxo0SzEh/OfBNmLnEQGTseQnzb2HRzFa+m/nH6dhgtujGXY
t6mXXFzWWKZzLNNc+rcxdmll8hNShgqPWpy4TPUj30MRwZcJchproPVlKldUcyfFER9AexVrTBb8
hxNmDIg79NhCJzn04EUqA6JDdM4B0jAshB2jIDt0R7lV+W/bhX6LZuh8ReW/juK+ogwg0ycsWSXi
Ut25TaSzIkPfTHwsIrcsOOdN8Yqj4B1jka/BA0vDQzaq975Vbm09XsskuyT1eSbqTFYfLMOqpHMn
z471AiiYH4P4BAFwlANxGOh9rOJ1hggNC3wzy19xSXmMobrM3rU7LAcX9jAeSzt+9Emx7/jOTmbg
6+FXRzZA6b4SC3ESgwxrBgP4kkwzs0CwfDjx70hHOw3GRgpVI8dORxP3bg1+0a0lSEtj6LEZ86ah
9KYce6TT0v3Teg5N0Nktl4BX5afspkRegyxSkFcqQLb0HLoMlqwbRx5eLOXKTVDQCCBz0S8sLIOX
bNbPXKl/c90A+tT2uh/08kquU4qMxcNkwbrAGdbtiygAYQM5+dGH+WNcBdclQws65mTwcc7qhx4W
3jDu6QI9ocOslZ5gdvA3dTJ1F9J2eUZ1Ai6bndGOQESKomz9mYUE3nk0Sb+AsnOwgHJGTzySJDI4
6oVXwlnNet5RlbRvdPMgfRnzdKBvEye4dKLBymm0nfzRL08dBys1Yl2EWNfzRR2fS/IhUo0tN+4u
76/QnXg18mXg0KKMa10b+d1Q57UFqlAqd2yZgU1QGyiDsQgBTVC2k6FWKmcuJ5udgQQlkKBMVoFi
hr1rCfLumSuxVgzyCfevw95lW6vbErGA1V8C2yPZ1XDZJ+Ne2dKdNMUqo++dAr/TFPVYfI7s8Mkq
/oUCjCF7bHp69JLV/zpfhp/hlIEGkam2F5RJT0nhxeY1LGjVJuJcyfmhU1jcSnek2U3QP8kF24s/
go54esJrScLtV/EFLOZP4qBQjPGqSR89fZdPUuRsOGyAEQp7MZZSYeLKZbsLDPIX+rXkf/BPAQVd
QVW6ZLrbYnYBh9qjIxJE0bNgJ6WJl6IlKqw+K04uI0OR349GvW6JR+ewtiz1EKrdIeJPSt0Eb2RI
AvF6UKCjgPsNqVqV7wqTmOI8VUm6Lu+uMZyulLxdq+4qTGiUw7utc+/svUr3LZXhM1waZIi9MXf3
8rfdNZ6ICq8bGrwdmIgNd1DLO8yxW2kltzI515rKWUSymh9a1aLO/YsIr/Y0DiuhuOIgOQYGKcL+
qvC9oimdFCgI0VMFnSGyeQDieaJPpGivAfKNAaJWqrAcx98qyWRe3EkihalkQAThlrZBf06hfmAE
mgkvzEpJ7LXYgn3by8gh9nTdzjzd8VgSQhAfIQvzxBpOXfM1m/VastiqBEzofNWOCqNi2k/JtcVe
10nlnhHPz5o15oK1hezA9zON/pkENAIOpZkNcdBCbBUwOon/KOOPXNPDOlCRZ41XdDhfaa+ksu5J
9yuYAChUnvQrFpqoDHxJ+5pYYonofSjknUW6pcK8nleGR34uFF8Bi66J0LIe/EtIgkUlRevw9TDt
2DH2vpYRMhSL5XPbsIVGWjZs/KsMFfR0pVPq95Nvc29b186haP5CiQ/fP3fmr9RXyjV5HovNyAqg
twQQqNBTmcls7UfJNgqpek1+U8BuJK+Ss8220diNnobnvcW52mL9nh083dSTosZxmYsALNZUmFBf
Ui+Ydlqnm2mnK/opRpAIuu48ZdOZDCRjhlKQyFBSTG8EimT1goUJeCY0SZrmhPrIvkPVXpvqq87m
jTl+pMG/UjsH8EqybQXgEDceIRE6Llmg4r+qMITrPWiWL4usYWr2eIJ2LWyc8oeRouxOppbtI50M
UrHr2NcFlYX9kBZQsjy59TYhP+q0kSJSOUp26Lkdckc2cCW2IA+gK2tQvxlnB95Q7bJMAaZqSccR
v9WQlCxPoLBzvJocrx0dwgTUypOKANaYVOix7KxJElV/ZRcBzmkAgrJKnMUhkXiYnKOGhtzq3I5f
scEVL7hK+FcnUo7gwWU371Q8l85eZoJBcwZCtqUjHNxwzDzJwHfVQDdZDTS1/ECaHw0uBx+v3W0s
UykAcB3bVIYSERkVZwLPZQ3McPGbwmbCeTjMV7uK3W4TBifDbm6THgNFdW5NJt87Aohlke3jihvX
4DDd/FjQbyZpL4KLXRKUNUw/0KO1ZYN2I1StNpi6S/ytkHc71Q/VFtwvpzONwaablzwcNrpt7i2E
AmXkaCC+idNuAI0aSIhu9a0HCl8rpzKkhRoAst3RtR1iQINnkmbWTslIitRI5dNGmiruFUwUrKGY
qrI6Z4T41qm4wR1WwVBt1N9AGg5jR8MPUQuW+CtVp8y1046qBTSjbDbjnyh3c9NSlNudIrLnvQbv
xaSyZmvYAb0+0QnvdKFdOJA9zjW8pIC49MIt44MuZMoOeSr8hVj8ZnqB6PVpzY2GM1gp3hNrVVmZ
a7BQI8zW8kORkZCl4Kh9oW+45kQDDNsUncpoJPoCoayVP2tkaHTeCQk7yD8T+b8QvSwlUK1DypRY
4OCIrMGqUzpp8tGeubej4u4ajPcaJHEcHimS8oALsUL4zvUfS5tXOpycJGo3E/9XyM5StBCRot2A
5Kzd0LRjTOuTxeecfBV2e8qngQIg3rFKX0L+BZd2yY3xEDdEMO1t3f7Xy+sQ3kOo/eAmSAcTFQF4
rWXueu7vBMRSuIYbqSZ+lVmUkq+dTl93/F6D1fH9aoBuDzsi6SToR645RQNAi9S3TOJE4e2cWMTG
7PLNYNgMQZNP9qvQ5Y9hPtvYfvkkz+XGsYO1xPoa70ulKJdAzzcZY1YMQ6ktrim7Cl5lTeoF1foO
NI6Q6XkeJVbe+FDDU8g3eC7OKSvWktaXCkfuNCUftunJeNXNJjom5T+ZhXmwBXs0F/zUjA8jHtyR
OokgfoPm7EMBgsw31VRemodefco5u7oxP4oehEKE0Zd03zxfqLN6dfbwClvjfazf1Ty65NfY+JuL
BLYj8DrpbYqsfRvSvpb2bt2xMMLVVzW70Wx8ml59pDc/7Uq/H7jL1v/bndt4kkbDRuA6x2ROjOk+
foN9pR1k2GSDjisLhFK8MXCAkFx51+OfsNVQ9muvDWLPAUnRE2CLDwbtFFx8PVyzrq4WrhTu2HYd
m6w7o8SJa5E6t7QG/pF6ltGzuDY8ms/9Ma18IyEbNR40WHQyCzvHpJz8T/0IguAaUyPB6KfyNbOv
HbDWyukx4YM+OtV+tsL9DDJqHt3pCCZB9DdbQu9oJS/TrbOg28x5l+GHttg8OiJE4JfJv1Q3bTxZ
sN3YjLjikVUTOkOwtjLa0OLQt3rSwDrH3GRBof/STOYyfemIAW8A+Jwb/ltlWDt16LdttavkBm5N
fWnH5/QNIk10vpWPPhE7Hle0KEv8bAOcr7avmq3HHQz/viusyyjii2ima6AEt1ETD0sLGYYsv1qP
9tYcQgzAaNcWXohHnhV+7DQ+EClfyIo/IHQRB2jJ9lKZ4yVke6Pwz9ESjlNr1eo0mirrCNf4sIoR
pWRWRII/YBqcE+nXxJwpw4PM4h/2ugbmUMwEREHw/jb0nYbKfTJvNS048whp/XumtAwpwzSfFAiY
6ptWOR+GRrHF8EQo9ZpO9yV87ZG5MXpAYXTBg49LI43QfrCfs4y845Z3cQ+xgtnXr0HIypuG9pma
b6sT4Jrm0wY5RoSHXgv2Jtt1Nj+kDc7c9PL4Ca77MZWb0biWJr3caAhUrvlK9wnKuAj+sqimGIsi
DN5uvDIPmyQXf8szJMljt+VguNEKxm6J+Mt0aGSHPC9x0golFtBcNfImFRCkyDomgLIdj5KshB4B
tXOl3jqbgUJ5XHXuMOhWwlnj7XfjoluG72it9dNTw2pdoNMvFSm1q2Ju1V4lipvJt9VhkurM0YtL
FiweSK2lD8++MYntog3lUNeyKK+hUCiDeWRJf1FHd/ksyvhYpu4T50+FmMLaB/8ZPUQrWePpUPgR
CsrdZDlKFajeGHBhGIAFD2lqrVrhVqx/SmhQIYO203W7nlDuUMPHov0BOkyUgF6YGJfvi2LUyFDP
MWZl5NSMbFvXULFmlhhq7zEmYRunvp7FcseVvnCwx0XRwXCLXtpjzz7YdnsQTucO8lWzqEtmzbMG
rQbhY3DLjtcSysC3FLejCmimEkihDoiP7hw5IKkIKGDLHrnUo7KbQJcMR6bXsD/D0ZIXuzT+03DX
9vj6mL/iZb0/bEvd2fJG3lkldeg590LrJJntudSqSzlVHKAL389k4wzzU9/XA7sorUdP/xLDJyBE
DDKGm014GbAy086cts37jCDMfLDtub5/N8mvCexRNzZRdhkqCcJo6SmlCj/E8uAzVZW5nbraD4rR
t+qXDhlK/Ers+nt+0ziGKmuuE9FuQSLUHZN7dsh4bFhOdcj4qsZ/SD0GhLsWTBe7p4Y/6q7d9DUr
7BCzT+dcrLC/Dg7lTRLMQQoMTiw0LNXT+Bo00guN4jb/1b7dUS5D++GWe20c9z6rMyy5fR3vGYhY
urR+boZ+VMJHlTGjWL9KOK67c6LTsBfOqNt4RpQI4DAwLNva1w+nNPe52hwJb14GJ/bthnAC2pAC
LsuOwWUN0A+HkyxgEOUfDjdCqfDlXri0kbioYdyQgzMdWucsz8+Zrp2ClmVh+l3MAmBZd5DGeZ98
T+z48OpuI7xSOgNzjuFoiTVpAa+EkIsF8le9uKFfbSV+qeSXFAexiU7QGStZZAPfZJmiV65oRrcm
SV89i3d8ygMHQ9W4Kr86A7qvetPVEgfPCtd2+rvHdBsGq34bZvG7HhlvFvjCsG6enVI9lLE9msnd
acZrb1hneqDnCbxfBFVeoQcbp8wt1b5Jr6jWeCajNeerlBcUKW9RXF9wKgWLh73ix0RAk+pJmyMO
n4pXcQqyDG0xieAbP6ufAXcqA6aIcZZ1Z1WROdklFg5YFcio5DtbDhOe3aol+VGn+Kj6YfbN3WGl
sk42OGxLzF+zePQ4P6WlL3yGqvCe1kyFdwuB1SKM1yyVQfcBKVMArp7LnV28NZREFqriqqqzomhA
K/tLZquXPM9W2Hj6Xa2hC5NVDPVHp8me6OoTLDEBzBWN1LQoQVJpFuiPOgaiXLUOKtizYPqQO2sf
PDubB5l+dZfEuzwsjB3SArnpO3K657Ezm+88zl9O1Z5m1jNaPn5MJXyUWj/WJv0NInoNjvFGeeo4
/TMCgeWEF4NBAlgC9GB3IWJEmwaJrbJpNydQPtoXhSclTUDnYa7PRkMRnQx5JPDk5aHbBWsegTFr
B0JtKuS+scivIR/vlJSjbkYElIoz3oou/EfRGEVa8R5uPwYoIU+ndCpfiS1eqZ68gt4nMd7xYMnH
T4VXQy/EtU/FLXtQ1U3B5ZQa22J8b0JOjZ7BSLz109HuKzrY3+VgPKQGneCoGw4VoxF5Y5lve0JP
CNl5I5KfUErfkp3GhbtJNH9e1rSqcUos8aIz9p3lflmx9A0blFS8SCmVTNNm6DI/A+U1IhC32ewq
bMKBpaHL2dh685j+lW9HO9WejK0fWUgaMICnBwpXNtxVEKaqNxLF8F11E0MGdLtYUd6sMHpfnOxZ
pG8l6ti6kenInqkWieEUw5WxHpkONSe5OPgZ5pTJIHk62byTOFuK8JNUQ4wLcc5n12j49GecJTRf
Im+XuoQ31yYNhEXcvgTyRhjfFUr0SKSNRI2ngcCbBUZw4VzU+gOAB3P2pcxK1NwEBySoLpHuQ2nw
jeji5CS+2YwTmOVzt43JTVBhSGPvxFWE1R7jJNl9Ks+S40KZkyhT1dEeR4ByQZnvgvAdudADaLMl
JE8/odQHJH57V0cixqTiqeE2D7tN1+wxF6Jdo11wuQ7Vd5nQGQzWjBhyihuP5X+CQUaF5V5izinR
Ays44Fm9jwjyypq0VkDwRFzE0Y6drxe6N5XJLEHNQ961vkJ1386S830jbqkD1u1YbTsFzzcJVXqK
ziP2rqb2HPFNfeE6BINk6DaG/4PEvGKb7E3WBv00ACwy6SNEWKXycBfhxSKcEtHVBZpEJVmURr4q
DxTS4SitZjrtNybCNaa/utxo/J+R0nqxDLfaCRlE7mBoVZ4678uuDfAUZw09qIsJgYXwDlYrAz4M
sbxwjYoyKLSMNnRcCS+XU0Ggk/fBovMnvpmtncLgjyodWObai8XYAVfG4/2VQRFVC2+EkvJpc6uG
bDB7TXC3/0XNfEgLTutK8SOglIH+jbiJazuW6GLleanRsDKRjqPeZDNA5F1ytSOtmM7byHpidkvR
+rr9n24zBpE+8JExkNqhgLIF2xGIXonhFVnPcI4OjqDkjrKE8QKNZK3hFsqx47YTFuuBcKCPm9iX
qRbgEa6Tpy/6t5zfTZuoox/FuijPxRzCCP3rWfAPKWVnWBJqMZ/UPoEXy9s/BDo3gZm0CO/q2rmT
cdhRN4/fahQ0WACGnpYIo8FcNBCiEqTKuLp2Kv5QkvyspaNiExHeUk04hIDHpkLCpt4wxWrbbJuN
Wzu1aYv+KGvVS5UaOLm4Jtl7rd4W/EuUykfRTccp7o8q2RbD7dN+g8kmt4t7PxQPx87usdCutl1e
pHYCDlNB6HIOiPbYfzv5+H80ncdy5Eq2BL8IZtBiWxKlNdUG1k2yoWUm5NePY968Be0ubgt2Ecg8
IsJjhnusW8s9900MNZlwZb3c0UYjeRVvbdHeFPuqGdOH09k4aBcjMSFoUtiTZ+RHaOzKdVobb1K3
Eq2Qh9/Fid80Vjntv8l4h2+uEo1heddEVy9v8F3ZRhEoM6HX9N6sHskLOZ9UY6uImWXZKesAemdi
M7BR5x8z8+mR6Vcf7aYZD8nqBKRgSVBPwgLlFs04Yac6lVI9xfiB+ri7J/2nq94Zl2wD9vcpn6lq
bgkzAMchCNN+R2W2evjZPn/MK5vBxaqVF74NSIpZfwiwIbDAJbCc0UaBdnUO4sEqcTY4N8G7DobK
CwHGkuIPd9uWjVQzwoYWnyTKlQE4wfhzwIxwIxii340Mk9F2kh3QJOkaK0ZH+ledLjsby9GO4LjD
2Bf8C+rj5HZHh4o4XlWmsk7EV2W9G7G4DWgSFAThMea2Ah/Sy3I/4kj4svFQf79E0i7QPyPkyPYe
SJQEcRximyUcK7c5yNBAaB2fFbO64FZTUD+Xxi6eZu4GtJ8edh9YwR4JIDyuQ1drh5BJhI5yttga
oXlNQ/1qV2uylZAOmIjdRNe9k6O5YNMtCXVKxc10by7dqqjyk6oh3GLr5PanaJ016kp/N+nJOpyE
afA0tGzHDgs5wSFZiNaGLgvaefztQHCziGheahhtMmxarPY30fiEm81Afu9alz+GdrIT5wB+m8Rc
Eu6pKI+R2R9VHvniHJNLhPoOQ+iIz3wxuokvnkWBzUNT93bf7kMR71WN86NiNdainFXP4DeQGslt
bye4rkmOdjYxNkotZFcEbLgHNgz+VDiHKvDgyXEpPktxC/LkRtSWCsrurFo/hvyr9hFKjV2p06q6
7KipW1Mr28C+oQbAlTgj6+rEPdmkFi10QAi9GRen3hpnRiYIC0+LGLeO2qxckhmEYFwerBgBucDz
KxGo5mDd8Yo1F5WovlEYX4Y1vKkKWVQN+Pl1l8rvEu51L9yOVD3JHDm8pwo524iQC+pFI+eR4BRi
q/FdNHuxLKPuYGKWsgkYdHu4lQCznVtLYBABTiq5MzEJf2Xq7OxlyB45EFynXbqraBo6HINm9pbq
HwPMvVwz0YKQQkoI8DMtlK1S0+DU8lTDweDNWmXUOXT9pxoWBv1dF4CJmXWSiLWDe8HVTqcmMOt4
zSEu0nMyOMdctge0/Oxdz6k3bKizkb0RWRq+WQxUciqjzvAeg9nezZ2NgNG4p8lZh2laGeoxq94F
E83YbfdyEZ4U5YNUOn4Rjrqt6niQwABcsnKX+zrSNxnIHqWsfQpgZpw2BBn26Soqo7TcGyHlORnB
KxxOFU2o+6+pTKDgwOymI7392bRa4JzFXQOgEKyN4txI9zAsh0j6dWf5wkp3Lfe+1TRLQQmbPhbS
PRfojLvmr6q9cdQSQHkoeWEscl6FTO6jFT6q4h9C3cYiDRpPnhmkKzjdqIiAFhiWfho9+GXPUUHx
D3vegqpSQQAjjrTL/4USQyNDz1FylntyA92y20jL2sSthykxIuaHCGZUfU35K2YZS0e5JvA63RN9
byuTP5CHZ3+HwcXOkmXyxlU9BOLaYyxOfNsg93DCYTRY2O13Jif40hyGRbVmW3+si35XiHvHuoFz
BMrQnu4FQ//M6GLrUE6J7/WjH1euTzQj7Jz5ivC1ZtEYxq4ge4KXOmGLE9fPIgdpUv4qLxUhttG+
KrTO4WxP5M+x+XOqWPoUbIQlPiau56kr8R1g9KiOnfgbj1d9kgc3MI85Z2sHx0mPL3SOokBtYj9s
816Szah7f2aNAq7Z6TIV2RUjf422sQveW8R7jFUQRHZQ0NR9UV3tnpgDo9gFvdzhP1yCwJh5zskL
oADMrDXyyZAkM9YeLrF7k/Yp6EcnbaRLRYvGggUQiNvdLaN7CGiKuvjQjPFZ/OkycD1wiqdzNV1M
ixQ7xT46joWA++kmL/7W2vxlOXIcMvXIZveYqOyoWo7qjqn9tIstpNpWuCsQXFpps9AUsphSwqmS
2WxqbiLx65RYYDkRVbPemY3i2/AabeUCbO4s9U/XotwEnxOPra/yNVTnYY2jA5EO86aaHMWYQzKo
z7WenJ1xOnUKYMq9hnTQ5WauPm3TfmSAdUYOS3LUJPHiCSRa7AhBscv1q5p91fiGkbAMiEKK4Sp2
KIoVK7ubRXOTXQX6Or/Ywd/CAzb1PcRLzil0whRcDpMVb7jpXXYp3mVjnnW1OCn1IQ9+3C7eGVbs
KzZhLGBXYdr0IOgpy23k7YttY35IDV+lK09uMJyDkDfzn6mt7P5B9IMJShUB2PxUmZzJirMcAfYC
Bkn1f1pxjWAelS4GHnsdzMGTablJIaUQKhVqmxLtP4yPTYGbqC8/vVDe4my61fl0y0kfmYgFwtZV
9ngxVXhM3g1jxE2OGUtw5Vy34Uk9Sk0eyz6i7qoaIAULg/uuD0qgGJzfXrnBjMx42VRDtIcJc7N8
G+9ROlyjmEu4+4R9vS+i8VpX9LmGfqnD/SiaA8Tuc9L+A9e+6rGykVq+Fr15qRGuWz1THfc0Y2Dg
67D2Tp23abwXxbTN4aSZOzX7K4t2i3Nwa2JNBTuZqzr4Oh8XVeyFpyF5GuDtvelq11+jp+88LHGw
3wyukcHc26pDAoK9p17nDAnJX+SOo6XWDes0Vt7JdbpjWS+ilcNzooHMeJPWr9ZwMtNCkSjQ9hXC
WLxkHvMRoeKPrekfiwU+XkfHCQpPXsBcTnLhZ2W9m9SVRdxVP8PF4EFwG1pk1tSbkl9vg/6vjRqb
lL11KyQsnuoX1Iwqbm4V36nsHNyCyaI290zzshTGIbLpMK390stIrGhy9LCiOg7o9u0Z6UYWfYnF
zGTnZz5bXXsZZf0W20BfUfSFaM7j4U1W7qtVfN1xrgDBwCEEikdIq0G2e7cRtPom0rmGQbnNXYef
T8G3INnlF8C0VZrn0Bf0cvGkc5KtBuKpLNfeejXbVQ5xEA8HE2xgqmxE8jc4NqN+YKSyL1ixJWDB
WAxWTHRj2OUWasGARQ5xrGrzX34QIKCk32Xgg0jXkDxJdqovs6cmnFs0B3MRiGmP25QkhoCowNxk
kCbdTSf1jQzlRlkIMugIbkcEt2XPsRU6YKRFOH6RdtVpMD8arMgfffaPHOZeH3YN+EE5GOh+Cwzy
NMFwaCNMQyPYHMq1bjWBq6hAaKBXfuRa86jQNOuMtWmmVqIVpLAnSA+No5rZC2+M1s1TBQzr9ORU
JVD6I3OnrdIEzEKc+vaSeDs7Burf7Q3nIoyTwbo321g1Edc8Apl0tlHSAgV0ID3Uu5gQxgZn7L/W
4me6KFqUVj3OGGAfOHEIGp7sh+pVz2Hsn2iSnoXrC4GltNmfoDGKlLF0jy2uX0msbJ1OkY6+L9FO
sIjO9hbN7KGtBONeeRBI8An9PUiD6p7DOrXjQxPYDGwB5jAKW2tV99+HPodR24fuev6YNY+u1SAk
Sb86FJNxgmX+6GbjRbGci54wgZHFOVfxUJD/YKZgIGJEoSivso3Jw8y8AFl8SsRboElOJ2/j6jWR
UfYWyhUAvG7xTLNDD/0wtM/GeEi14Dgd654BTLAw0DGHRnB0QpP+fT6XgIA1HpFqhGWvRoAWwCE3
oD1dcRwdfOoegqYCPoXoQeg798zNn4abvdLCfsVfRIcMU3zPw3jFhp9KO3pBl0Xs1roVl4zwDVpT
1J2TmPyQ3dUUmusUYc/Y+6b3VqsfRgNUcerpu3o/7gQ1yUktSGqtf5vRA0zzSjhHaXc3ov+bBSrK
yHZ3Cb1rrPvhMBAxcWXsHVbsczeR1h96xvUohadO/pf+WD2Gei81ZkssAcvwEnaXWNp+NSFSQ2Ss
9AiywQS055buLkBLHtHdDYFGSBN9aN/h6QE0Mn0k4E+mag1XpJzdnzqvPcUjvXjbr0g3XLshdZNH
MltDYA86cWQBUC2PZRvsXSjpelruvp18V7LbSaRJqAIQKzLqLMf68c6dllxkG58dFTMRu6PW8KuK
TwVMuW1x4qlU9BfDjJeeeWJWtmBFRwbMQb5XNtBMJWVCTRgxAzQxdRujOTRYTTD4+8UhkuA+47+M
kkJ9OMRWsx9JGPLyc6lh37DTBbrYBfHB0x99lAdHtcFP4gSCr1FJuUUzgK6g6EZfq0gPLg6gD/DI
VQH/IUdowiCsLXSwRC6YImRDHyW4VAZQzgTUiOR0kA1rs/5QL89aebPD8q30kncCNKACU0pm26Ri
vlXCIOQrHBZJtBDEaBXjsG6b9GqNJmI6Z1066iU13zvIl2kIOwt52qoezA/Nsz+KDEh4cjFQmnc6
rS5Nqsino+M+jemeBU/2ZyLULlk+3mJCooxkvAFfY8/krOagKFGk16GgzYIEvrQw1nr0nK1+tO1j
1MHCh8FYozjy7rL3loj4tDNKeh8CcLCEIqUXwo+Gflt3iV+bHapatNrH8Oi95EKNvhxuIEJgiPTE
Ih3GNLBufgZlY9w1GGOSc5Su3Za4+IhyR3Gj8VkrRcxLo61g1JfBvdPDzaRp6zEWazXOoGH8tZFR
sc1blfCEFTRIjfqpx39jnmg/4p5w8g5m1TFXAhic/G3U4y7qOzqo0t1bTCuxOh+SFkH3wOILN34F
r2taatqwzFO2ahGyXhDixR+Ab5G5rcoahwNihUxfU3VFDf2O9z60h47pjBnEu8weQXXMTeJqnJZS
Vy5jmlBPaH7WAdyNTygnKudQi2lPwNzOUiSzGSbwLvzOqzoghuN6x43boNBMJ7lpUWjmCDkjAXSj
qbbu8ExjeRektjWEjo81EYU1Y3kldFaF1+JZ8/YxKlrlHR2mrzDObLj/qRs46ACMs9Wy43Cf/i8E
psSoiydkftr6GTTHbglu6Jh8KznppkbE6pJgxw5HT46LPJ82bQ0yGLOGigo2cv8vN0SL2KZ7i4Lh
l5nMF/Teidz9pFbH9rssALgR1zqeWuPeZb8uP3pYAOyOEo03kN6ofOl1CF6G+5awBRPa2tY1rhVa
2oqAe1iMzlobK0Y38gg6vTK+lDdo+xZo66riupjNYlT2M9TL3ND2dgLyAhJ1Bg5sn6aY1jkAFzF8
QAKES8yzCoYpAWfQNFTSBMNwmnCfqdXZ6ZyjVuyhbx61rjx1S2/pqH9mfXgPcs+yP9EiRXv72RDn
17e7Bn6xDYAhDYptxqeVR0xvTKL8rFUucGFhcXfJZlTYQBNIv8KQ2Ml0WcphZ+np3hyYOTn5Iaug
B54NJKIjKts2cxa8owPDJ1TzqzFtl2obkwEZHx2QJXMgU+4NB8WqDh1D+4BRvbFp7J5hzaZqO2LR
UTDNcnsGC/i5KodBMcbXkpLU21ljik+UAG08IkbzXkHxKVjX2hQDc3RGpEFrX1qGt7U65oThpw3j
xGKtX4F7cdi70ZCD5EZ4hZDRhERVWPiHdHc3CcePes8PUwFt4WFxxBEGvWgwwWbIQ7kYibHCL0Qs
7GB0+wDUkRN0bArkJXWnbTGuW7u7sz5d2MP4ZSikJwg2mFQaCdI/Ruoi+q7wZjo4X/paP/aJwmT2
r53yGHct7/t3h95CR29Rkwg+vES/SxMGclrwiizjZYoEq6r26HwYQY+ay1eD9RhrBzbt20lFiDRG
CGyYshDFk/wlTPSghdEO04NCjKoykSjL3vo0+9DAOaMPEIir2oh6lyE5eQAAI4jUwCwcYMbG7dzy
qQ0Y2hN8E//M4qJk/XkkatLUjYtZJ1dzeBjZw6TX1tslATJxkl4TZES1skBJ1He3YjianYmC8zdv
rgRMrEXSzeB+w8IfQghyC1wqbcC0FTESF7nWFk2Yg2C3/EHxtlhZeiKQRyKQ6cX3WoUry7tJh1eZ
uto52lGEFDo6VdC7qDpQ8hzn+8FEvx1ozgFa19QtRzZramhiA62uoTWetTNn3mZi0AbHpcRLo0Th
ph60swpJ3fgTWDobgHtsxuwiFDhINlFhuu/0vZ/yMpWcq/B2IZKIAZJf8mzCdJdbgAZR2AaU/qP2
aMt7aarUQ8QX6NlL093nrNqPf3OL4HUH0BBU8iBJ6XK8tddQeQy4cgU3TLZO4mcOxQBW63gn8U7E
rJbwZufjh+izowFgzMFai11CLZkshN8dS/i035vQbTgS2Z5rnEqUMkUrz0aqnlp8vaZ5rTyLXC5i
BVhDK/8T/E/2bSLfCuEgg61brR5E3i5gj3LyA/wMF2mbL0H7VJyUMSdlgP08rf5oRf1K25UDh2Gi
6GbP1W7s0IC7zhrOyWnh5VZlTm9E4Hs3TWwi6UL7bmWXNPp18P7OmS3e3hblIbTbQxgh5QneEOEs
ent4OnX9aiwIcsobQLi4T09BQrSG+WabyAOm9sVe+hmpCvPQdl+1vwnULQEqq0MC4+g7nYNKy7BX
hIsmcraB6LZWnG4DTd/EzPVQCpuYc8uyX+tlsu7slXScpXDf8rreat5Kh5kLyivRXiqRByEBsJw2
7anqwmPi9uco2nB7BOG3ULZ03yh8NSnQZ0pfxcin0EcxQufvXCAVhbK0ECxyEYVWM3oYxiu4cbo8
BJ9ZcjY9ttkU4drCBnNgeuGBWRr2E6CBxe+EolC0LKK86cx4KTTextoguJF5btIgmGAcpWPlySkE
0mOZLz3jovBtl6BfDQ5tD6QbhHSrffNsxpsuGR30l2qMSbmIdkH9VWbWZgo/1SAjRjEF6pcGOMlO
PaYCBWNGYe/xvxCqmXNoIldTgUgO1mmKLzqkGtfALGg4i6RksW+5u8iodmFwV2M6kVXJeW0q34n5
Nbia72TYL8NvpqGO4pxTBcJR+9OiJ9R3tvm3ZXqeqTf2uXnxqiHDaPB0IzZ5yJfcyQLuQ9Jb/ZEO
uj9jdTTok9qvDmIV1ecSDfqMK8hkxdFxSZkGBTnxjijCxLIRR/3SJoNfu9GuayAjvSBIMwJ+T8M/
FkHfiQOwq69PQaqdRibHQ4KZ6Fx0eG3VqztugI7tBlKdu5oQzNg5aEuSJTPtmVnZ04iwdYjuNiqv
EDNhYb8rJUEFQK5ZzpFgav4qsMaKulnl+IWHq80PY+WikAeCUSvkY7ELJGzCyT9UtmbW8INhlOys
TwXRFJHGSDVzWGZ48FHjGDAADCyuVZMD72YV5z7T5qsWJIpBQ+oJ62BnXwDLSuRZjToKE2/rBNM3
9TmZGqCTDCxRz57yciTq/tccS3qDYq8Z4Uula3GJ/g70b6rLWZMEi8rttyEGRCv5MKPvxGNtUAWv
tj2xOViz4S9DoA7GcLCLjccMm8qYpZ1kPvHqGFZMqO5TRCoaG1bV97DCd/0I1YIG9NGJA4z0wLiy
h8zZMbW0QAoH6gjDhrRoXzOJEsNbqLvl0YjLVYr4JxiQPSoQwsJTwZgkYwtkDBVNzlIrfNaFnPkr
jbQQg4yRYeb2CGKc9UtcekeCuzE8dJsYMLHNBZuSiEUxNHOdaLNgg9AR/rjQ8yJiy9s6Y97B0aH+
UtOsrNZbuubfAHE0HkGJwFqCj+jyw2CcCvwCCg+pUP8h/+baWsAgS3VcNyGlzruVRDsD6XXDTn8W
fjs22YBBQeAmtMPfFnh0Jk3oHequQIWtu6GvwRUhsopSMEWbDd2VzG4Ckb8GZcSxRNYU/rwKf57D
K2RDVhfU1JnFZetuc5imcwJteZQVuP3JPTSqeyCg9OBp7sE1jQO0ub5zT2ngbJvhjxLAE0Zb9mYz
rX1q9DXILMIS7q6FPRPcWYKdL/ruMD0qIw5agFGETWWIzlNSaItrSzc5zFRt50+ghzDRzKszVHcz
dZiILkBKT8Z5aupLhJrniiqNVceezdAE9HVOwbSJUUWKxf7aW+VuTHjqauxuwiM+fSCNe8a5Qb+a
IjpGR3BTnWj9VrPZiU+qCtgj43DtCTSrhvoJyGwDf3oRsA8XMGBCBPQVPuESGVk7f0HZzalfZphO
7plLz3nAWYiYuIAx6Ql3mD/lqbjOmV8DghETQ9kNifYehKBqxBRbzV1B/DDqSOYZVQJ/MFIomVwE
1U/41BD1DQjMpwaB7LgJXV7UtNlaJK5KElfjIN1aPRZXvGzpRAD2aGzSH8a4FyIcd5F4MyDod+Fw
JLftYE7Z3nbNnTTrbeKcuy8zljtZ5nx03t4dCBlbsybUf4qIbqUcNsqvJECtxcY0phsd6m/yj7iZ
PYRzvN7npKwvQdhcoz92uM5a+xQC52QpQ4mY/FFUfkAD74xKKTvhp7wQpfewpuZRiOLRjubdtWPg
UtEd2BfJAmhlGOhneXJRw3OWkSuXb8ofu1Cpn/OtYGKLxZgG9O80/dEaJOEBE+bQbwvLJ5BwVwzj
nnnfeoqB1gB90kP3mG6ADLwqJsrMxvqMUKWcMRYQTqlEB06x4Vb0J4fojQaKTFmwMZ3kPkL5lvW3
uNqHK5eGv/HetGFPlM0bTKoYTRbzzwoLXwadM9BIdSDBKtgJ7CWWuBTJqgv+ud2P1WMsGZ6hxdJA
F/eWcblbwWHglLHaz5Q/RseE35FqWIV3j4POMc69iWmT4tWGXGry5U7q0SLl7BGkHwNKKYn+7Sln
JTCjnrz9lzndzfqxDITqR1Wcg5F2gXKTWRGHCICWdxUXeA0zsvHY5OO0hFJjOuTCwJOmf7NvSNaZ
sEySog0/OmnqZH0aT4mulDNG9LhX1RIs780r1U2LWgpEVZjgh/nlcy/mFq05oNJoHIhmiDVzbqQx
gycVVNeReojybfaudyxiifMxWl/3DqsEJ5XEP9X+dvx/muyAo3jqsl1tmn6jYm6cKMMbRqDRIqR/
MtvfshlALQ2s+vW9iC74otgTrFqGUoaT+wrGdrV8Rzq4KYDHND/2oN6n6GaM7cVNrZPEOtqRBBZ+
R8FHFLIR/5NnfwImTfhOCJw4MGE4lca65uKWEr9VlB8HTSxlbvMxpGeb5RLYJGT9Xq7St9qQCchy
xGMr46fsT1j+ttHEqqMLbspn7mBrVNOV/y+rVLxi5i6Jf7z+mb1a8Rjr6VUh9bW65BVQMRc4GRLe
UhbM8pQxujrKGPW14xKFtOr7N91iVjOLazPfUX6MtPOT7mSwWmudGz8LgQxxbFdF8m3QPWfsTiCl
uVqOsy+8B0Pv9zEOIEe5BtCXy32kFKDCCY4n3NWhcNX92MQzTHVluG8FFnyqOWxFdGLvVtkQ4X6v
KWwT5Sevo+XN+BwH0EEO6opu3Sk/Zdf7xqc0AEngNpxNABgpFYJTVxM1ZrC+ZcsEiEUteUsn8CpA
LBSAmdGrJ/e2Zk3QflbJWUX5atBu46Sfn2nBTKTWdaocrIgb5hT93hs+7Eku7HWlPxqAHAK7F6O9
8aMTl6WZ4vNAreetsGthUQQgtQ3aN14OZFvRujZPdQoMv9gnKNoTbyZZfRV5eymD6YI+5xI6xkXY
d7dlA68EFF05lW2hPFok/Ixu4EaHOHhi5csAWMr5zwyf83ulS2OWgazBuoCLWZfaSif5pGa/XGFQ
6cE9FGJlmu89sgO3Z8oqdrosQY+shKP4CVaELDs1YEdZLaB2iC/RTD7g2zNd8tAVcsip/9Gl6nR3
NunAZJPDR68JIdaridXGzxTVO5enUR3xYNDAqk/Pyl5dWb8iGHnm045waiN9xUbZARWx9P4EOIOE
qwHhf5h8Z0hiC8N4qU7wdNO/DnGqWgSInUeTxr1+xEghfAQkc1M2AH4iiUbHmjVjBrjVK+urVWcu
aLxEzrr2dOPUxXSMeUzwJMTbrUhWuelc3cC4KWB5FQY4uIVP2dQQldqw5S6Z66NR8OJNk3oYAYb9
rPaMs+IQpji9XilD48EaWYtLSP8IbMz4loSnsn93uD7z0vWd4YsNNaEddjJupeBwhdKisIZkuYDF
XQ0fs4wfu/2+ESH9HiLD7JaskLJ7dFQqM/cxKE58Pra8uNLc9wlTbkAqctNoS1fa57TuzhJCLdwo
CuN5TFVgqp69K3aFm+fhfprUOzmJFSpaFIifSyd5Ws6tDMQ2QIeKI0rB/moY2NM5HgHOc8zxBhGX
oKEBYb2IfB0OF/p2Td8b9xxM0MxxkkQl3okAto1zEtvklj7RzXeZXINE2tSEKAEMQU1CDMK8CUSY
dJi6n9GmxQm900C+75j/YeK28LyDjWT+t1KBijJf/H+8s8eGMKZH8EjXVjn8HXJpLH5E2qqDldzq
Z5WdH8T9CiBsbS+7+cznyGoYeBhhsWPMw3JebCttyYIWUVvvq9TUTR1CkeWYyYtVIayHZPXuBoSi
YrpCTEUmSNJLfhzuzmIG1oH/KrlhClU/WBzqOfhhlRlATb/QAEBV5WlAxpdEGwlyorVdf6CzhUEO
FYmghGqlqDRqX80QHh0KuJHBZTYTaPMGZES+qhVijiqCl5PleGHm3pKtLHTtORByVEUsG6V3NzJt
2eEkT/hoiH4uIWLpKsITzj4zOHXQOEbCdMKCtMGRQ5LF5YyQ7bWfFCCYWZ5yJtjfcDRGZP16NO3q
kYIEIY44W/wNIeV559FBxn4E8DWdP2fgIuS7F5DOIkDLNmdWwKIse59bHcYgVW0jllmOjrXzaHAN
3fTNnFxztsQ48VGxWisLPBUsF3eIDjrfDJ45FOsscQz4acgt7c8IBVLtsg/jckm8K81gS1EHISlV
LXycwteiZ87/E/zuZmDNj5nYtl99+E0+TuKVa0UGGx03ZDg1vs6kMSfjIGZYV2HYxWIC4weFCIE8
eMzQNqiy3riSTCGWuY6h7jLN20V6sid0Yl8szFzZxU8Hl+UALSCdkzEony3sTgxDHEyiguBdQ+18
MnEzCII2ybfcFOAxVsQQzR4OT8Mx8j8Ph813EXDL1Ehnqc4n0yXFhgyyoDxUmrqKx+I+dPoSjIci
c6QkgJ2Gcq1NjKb08aCVOKf3GdLbro5XUoW5AW0wx23c9eV2SIhpqFAoo6H9g+xIZTfNHDJ3ArBr
TKLMf9SarAZyHJDloQd+oiLtTYSBvXLWcRRb3DzbVGHBR9jDhIFE8c7WBJuEVBEHcXMQx2zqXtUQ
r0em94Ofe7qPDdFXXTxn+OQhvgLHqT+koV7xWTfVEgXuYuLD4WbklL8qZbxS4uykT/U5SMWli6tr
Xd9Yt761K5tvEjQH4D+qmmUN8xrtPhwUEG3szWdlr0DZ6yB1bDKd611jhBkCxQD2QqIK+KJN0Uty
I1LbJEJu2KSQ0buS87nX1jl5px4Cd/QNmkXCMo6bDrI56DMV9Bl5eb4JDmAgCiXmrgj6vc1FjCtY
TnTQtYZvVPkXMB5moRDw7KptS+JvuoJ/kjIiU2aKggkcDW7MjBx2YCUw6WZnMm4o0CSJ9bkb4shq
7m7T+pPqAajWqHpQyYXNln/4bJ0HBKOVJwpkBJna2SM/idU8azB9GXTJvVFsv+dObsqDQDoRU0bL
2DeHCHXDl4GIjOiJLflzQsPKSN/43Smo5IAC1Eq2iREXqPg9KVChK94ZfTrFQY/EM4tDbEANZv1L
4WkX28tfeE2uzEPSXHnkafQAT9R44d7I0CG7B9HiKm2lbwHQiOH2Equ6scDMl3ixLh3g6irGjux0
WxVmQZ6HD3VCLPqwVONhK+7GxQiuoNvlY7IfVbfK1pGOD8s0WHMTtEFybGzW+0I19zpUkcCc1szV
DrJEGVi8KZb2Jk3tzTXaNzF+Z8OXHN0HruI6XIeNc+mc/haK8hJpDGQG7qR3LBeDSxDWgzZ0gH4M
Sg6aulGKU6DDT7C/AWveCAVn9mw/kpzkNPukyw/d/JE9JSguNzx8ohu2jjkSKsuWQJcMmNiGIBTp
hleMU1/BYOUmkR8P3kYviWHCTNF8m2grZL+xW8HvKdmYk4bDbLqaYLvUKHpLEupxWhSndnCXpkNs
TR3sC2wmnWBQHJOfCae3ttb6yOIo5V2vj6Zqb4wsgd8mGWI8rBbEmWpiFImPTV4dZfSrpG+lhqKl
9yPrMaXGrqxWEmc/JW7vMBsJWdPW556gAgnXvgaZONhnhbG9YupnksjrBfELeOECB/5LN22ndK22
sJzSy4gLuMXyY/bRHiRuZbO7hOTJ0aFZGvdedKzcswlSNst/FOqziQefWrMlrpcAiBTvomsVNyOL
r/qV0s1Vdk16k0ZF4Yw5obinDC4qpnJFutRbEG+9eERafZ+vg7vFXB7+P3q4hsUNUBvsYRmjdWK7
KEIY4nZzqlYA2NH2YwxTjgJvP5l31Y2lnNFp2cxPJQF9+vChNu6CI4PE9JQkV/1iYZx3dZrtcwWB
BfRWbcb7kO+JObgNXEWwa6hKXHk0n3r01iZsSJ+aU90seU3ZHSYjaXJpf8go9s3oreNIGDGdgE6B
HrPsjHgZYd+Y2rekQe/THNqAIUq7I642mBN6PfR/7lZavOU9zgf1kBrvHXUz5KASUVRDgFDg/k7V
uIN1oWs/uMQUa8QhiQ2P/tOJLsYgVzGz45qkFsF5OzUsFUDGTQqsR0bmNVkZZM25QblM4nfQ07Zn
7mCRKpW7qgQ2RHEEDGxQpUxhcCxSmBuIrVnQzC/U6I63DGWtLtF/Tn4zGucsbS+Ni54FF0tW/aQc
Qwk3pu0+bJE8MVxH8PVqPDkYYCNjRCICy5mT2PVrAychoHWnukcNc6dFEvZ7GYi94+R76Xi73ADx
AyXUKZ5drT6Gt5y8oGnNfHXJxxA259gdsJlYR+q3PcwGqbv7ckSl2q690d1oAUc7wIhyneY1C4zE
x3k2Ak0hLV5NXIphbSl62JdDCPRjAt5ZHEWiEQ8TIdCPBkKwsUzY08oYlk2gH6sJHutDjtpeVhnN
Ndoq4isKvOr9P8ma0RyTw8BqlvgDv+R3EuqwTCdkhF18NXGPBf+h6bx2W0fXJPpEBJjDLUWKVKCi
8w1he7eZc+bTz+JgBjjG6W50e9uS+If6qlYBt+ikk2bm51IYz5wH4WLX0TONYSH1EU0zXF9j4cUC
IPQc5vKYQ9adkBqIkegZnTz0DOn0tUQANGO3SsOdBqajFJ+Z3j8FDRV6mbkLI7akIPvKezGXN7GJ
r3WjBMTNDAuwN/ZgPywe+laQhWuTD7RgfLanKPkVso9kyTmI+iT19unyGJlfkaRmDNIwr954oGb/
GQLCbf63nscEv0U3z2lVPZ0jv1ovAZepVD2rXOr4T5v4l5ofrFc2QbVUxbQagXJL70b02TEnGeRq
n9PoOxqcitvOjxrANulAaJiJZCzZ7LQVa08n2Atd1pWZETUg7Bi5CydQquI4aEc9ra6KBCoAu/q7
1eGj6y4RIW38hKow+NkuJgWnjTGfvdiWbxm69vY8goC3efGwrHfmjMFLONSoLtZ0znYhXLglOQEC
uPQtpRQ8/3xDczoqnAMEZloh0nrEjIPD7MxRgWgt7hG/lSXaiGJ8SAPP7lG3/ksbyrqqvcFlMFNl
N8cVwyl0LcujSaOTHr3pDM1EsCVZR+1C1CMxSXgDHAToNX1SwrozAnnW3aa29grIj7jVvZjTHTi4
ZkgDuKQ7a23c2qouUmtcBCO5mk13rWSSTea5nZorVe34vF/hHp6GClt0WOJ0i5+CiMXinY/qXklk
2816iz7I5YQhxZOojeupjbNUC/w5bsV632M8Xw0MB91Lsk4veG/BOW/RDF7AkGtG8dFYXhgLT6xi
70zLfHkW8NjWb0IbvQ5K/bxMi3KXiMRxHEpMNyQ4ktEjqsbnaTwpwfJP6iqX0I2rBQqcqWgPEIi/
GJcTtPOOpYDxOhvm4pvASKdzsuspe2CiVXNjiELfyv5bBbK5zL+2GRalPFpSHMh5yAo5nSstbHJE
N4tYBdQwMIA7KS31UvD08lkj8bsrwgB83r4rqqMI8ougZjS3Z1XBnPRi4HOPFvFIVLjR8Pu3+WXu
8ssnsf6wDk99BgI038d0anCuUQxvAwSPxB03Kmaj/0AaEq+Yr4zpS/uCiwr+d7sMWGARKMizp616
Oibiqx865mmdrB8781WBoJNyDnsWsQmBi7KGXsZf+US2O0JDV2vhWofvEzOB5v+c9PpMdXRKoBTG
QJOEu7h5q5S3Ho4uNoIEfFxjbQ6WS9MdZtV4GdPmRVPbp0zRYVKEGIjTe0bXmmoRre7BqfRvs4G1
EBV8lbZQ51noqsuWquub6TZXMuBKP5SSB8ZDakm9puQXLwyv0S0Pv5kal4dJw6jD/XUTlzNqfo6q
sh5HsimdjFnKF8KH8I8K1epBV9U9QSajQRacHw3IwCD5W7OkDQmEB7hXAU4EsyWjqq/cepXNIKwG
6qOvXoeUal5YOrRQaPAHm2OBkTjCN9h0XD5ImScjyjo6J5lN/fVUCFj3znUMZ6LRrwuVgkaPxZhk
UEWltUYMuj2H/b6SC2T7f+F6TxHCmkIPUgYiXfNjCHeJazw1Wrt8u85X7zU1oyFpGYJw6AIYhsnK
mCIqqa2q1NBDUUYQ2pWWGFhqdN3OGkwKUut7kJiN/NRGTDDUyQbhFbO2f7IWmaOoHXMuoaYRfYxo
EWzjBRcTtqy9RCUAdH9l3k94m0zscoqMaf1rpMdqpKi9Fv+AqhzF/L+aeUzjNosTG1DzQRsxkpNo
L5lpnKBjmx6Y+EsY3nG8LcPbrCyXGLAxsVKlhraSHw0J5kYbKJ0KuzShXqDYp8KXXmPkxd1iRaVt
TYxldvksuOIlrbVg5l+FZdaRxeIHVrM/uX003OmmzgCry5VW+Rgbh07SvHViviV6QOokcu+H3Chq
rfMEfgdKJyDy9XRLeCOVoKnOrk1slv+rp/cmferMDSPtFP434xmTGgikOFnwEJnQbetYOxgbYjth
ZdeHezmaD41Hkd0J5QCO/TsJNaYMCKh6ZxfsWWBlnJxoMPEmLuTuIKqbV8eWWDYUsAUkrRkuj1Vp
T/T2bniXlfQHwKTBwFcV70p2g8Rb2KMgI9oGcNAeQrkGeKbcG1JHjPegGp8jW4uRow2MkURgYok4
iNfYneP10lcxtlUMqIa5QjdC5QChMbCiYhgqxCry5mHARruPrVY4DFL0ZljWV11Jr4IoRDumfhz5
zYXrqqY9Eqt4YbDV9cHYWcHSFRdfGceLKAD1DBmDl/MlM/Gw3VLyRhbmTQkKIktjBfy9S09pqx61
QzX+pWF7r0P5IOOG04hM8CCsi3whbBLg6zmXWnbiCHIYt0zKh5T8RH+Rie5rPCuDQw2xTPUrey9L
3sKedPVmCoFlFVcvKt7j2r33UeNOzLAt8sbGmbkbigUMxP7S8WQ0/V89JYcMoN6Y4BimSSwv/IJ+
CaZ1TDVyRtck6cUYvxmiUapbzgxYU8of8zVpZjbXlg1msut63heU5RR89Jbcma8z28LYNjbz1nHa
HNfQ2ms7ws8lMZNeOQinTGTzKDuBT7Bb6dkJqTPQPSSFXyMc5JwBZ8TUNJFU6NOEVpXfkuy3Afdu
FLLjwHLeUQMy8uGcrxXbD3+e6KW0giTmEVbJKlgnzMEThy8O53ZafDLgYFJVbmhv9v/oD7yOAjut
UY66ejIh7ImN6QgUIndi5+IL4xQOqQxiBVWkaPGUS/HnOvqrlcy7uhSPvfJQAA98EzGlgkVyE15a
kyIjCACUaMiUItDpBWABS4g6ML3/0RRCM7iUWMhGnbmu6M5ofBYw9wnLqpKc4Q7QDbILdYR3Nn48
ZXyyG77twk+HP+ekAQ6uFqZUQ+2MjITziWlkvQbF8qXf80Z9yKnyQjrntcuW1/JQng29uKtTjs7R
7masmD42HQSP5iSpq8OHkTpB/FLoyhKDPhmZcfC6t3BywogiZjZZYT61VrACl6RW3Cg+y+VitYgG
K/GXdv9Ra6Nb0LpU5dE+q0ClQAmEI7NvOdmsbMUyIcCGRG4ZMVwMMYTMPiGcTW3xE+Nj3V6IuD30
S8vI5xIlV8Btxxp1FJMtuhytnv2riu2z6b9lPlt98VlLDr54iXhVzGi/jSz21nNOqSqs2YuiPmq2
8hyA2pKHNufwS1q+hlVyEWYBVsbghsilLfbBWnnIfNR0832avpgPoxounJ8ZD7DK8sxdVeYwOUMa
Gnk9OUZZ0p2QRP7U/uQS3qiif5Vy0y+68xSpvrGUh+ZPZBXWDACTO9N8X/D/1MChMceAxMVtlHsl
B07LuIrUxU39K/aQbdFzFK4R8tfcYJNGiuW/SIXkJSz+WRgCVkXYN+AoppScB2agedlzZEDPBuuC
UE899GiMrmwwVUS/rFHpEvzpBgFMg0Bjpn+smeCLza+VR5xjvgaj/DRhCy/YQ8QKw0iB7HOIRuiv
1EgQ4ZX1T7MonIoquRW7STMiyLym6KklXyk/W1b9hjxPJd3WK/FWi6ZJ6CefFVSpjJVG424Sb36F
Hz29axh1uGVnJpY6TvOjfh6hfJo4VbCzoktFjpF/K+Gvrt1jebmM7AtNlNykf6kxJrZJxIFVox2k
z+2ghBPWwMuUeBn+CQlz+Uw7Vbz0VGN5qQC+goxT9TLmj4LQAZyQBb1eFd2E53ahRyXhutEyw0MT
7OO3PH7rENUt4iNl86FzmB2AVJf4iUPY3iVjbIsYB5Brl0ORkP7Q5MEGAbcEqbNDCw/nn1q9CZAw
gFEZw0E3cMM/pH/d5ppTQ6dlH5NQIpmFnxLjpcelmaW7lerhpUrcdGsZ4S4pD8AdXtuRuwTezQpL
iuhNsXbKe5N1IL1Uf0brpqz6yoKXy5dbHmLzaS1qkPFOsU2RHnpL2vaJafGl5nhUD0cM4ceGsKy6
ANnITl3/E2V+pBc7ikP5eHMZICm4gmjnSsTYEUwVRYVbIhStcuU8LaKOy6mfpxwzh8afcJKZRe/X
oy011XEKt5KnI/YgXxpDbL3MIA0EYtPw1FZyJ51Ki/wogLIsFX5AvtZ45BBRem3Kgddv2LFrBBar
yBltZ95Q6Qx8nNh8q/tPgTsj+7ycED7n/cMrx64njDhTVL9sDpb0pMbBx88Q34C27zuGZyPXOhTe
bVfAldj8JFTszS3fP8RUthTe+llT19zga+WQtbTSId01HOrN1ma0nwLvQ3xMOQlYaD8lFQ9a3LkD
Bd9IFtSiCzjHp48CYabF8dSpH+wxMLR2I7tVpO4jyt0L9WNiawFdqr8uVYgq6HSxuV/YdhqacFsG
9S6sX7vGzFMDKm0lR1Eeej+dhzXAuIAOkHglT0LG9bRnI+VEwNNB1F5e9xI9JpIMyRTwX0G2l/52
zeas534I6m/VW9fMEm/VWyJ5EYGJcn4nhL9fMnUnMp3QRhAocUGI4ArMQKfsiYpnymxeU8NfpHvQ
Wt81wemwkXxZsfw4Sg4tUeKUlqXF4EwVXq2ZVLEzRjz84PYyTQlyowzKdD3XVnhqoMBt1kwu/4rg
9emPgrk+TIKWIFL2IhO7ipTlAK9qN88d0cThbcqaN9rBXtFP8nC9oSxn8yVijhlx6LF4gwS44oqK
Zo7SQ1E1rwNdArpbkCdKk18jbCgTSPYWmH1svxrOuBwzom6oDoWdL2+olxrk9Zg38wQjICWEIw2u
+SpRKAEPiLecaoaF0zxsib3FvX5RRjs/k5tQ5GC1gqlciOTgXXC4N2Frgm2r1IEwZMFQCrjg5HPa
defesujbodz2ZAzUlnYQILCVYM5p5+SgGW9CcprQKax/cdEeZGZtHHSHkSNEtkJI5kQcelX2N8it
P+1ZXvVnldjtX8KDmR36vwqhbkWos+TFKxDqcg6nTQkfLlQ8xhrecEawm3nUlQaw4Cieyr47jTqj
UdWLmFI7EYbUgzH1jonlk7lozwnAZzlemVvSi8A2B7jATahUr2k1Yh/L8eSZXMj5/mwYfcnRxH4/
b2ei+NFK4SNNxecuzeOXZaZBFLNtb4fj5EYxgLDYL6i2jojRUsuB2InsPcHNgaagk4HIuW7KnGQI
m+J05j2L9zIdCi0BiAx3OIQEp4yEc14ah4Zr3UBPX+/b4mFswD4gPKwPfqUc801KllR1NHdmzZyl
0W+43390RMNKxby90/1dnt4N3LMWS+Q157Wloa6prtzEsPvBCDJEr+ox4ko4F0SXLMAkd3ulUdD+
QwKlBUk6+oVDhD2GbPo4syXsFkyKjAjr89aAN4a0dZbCRQWzUgnNRYW7OMZ1cFFgUNCU3aCniHuT
aKq40nO+lcfE9FUpIHZ11ZGZnzX+6OmF5lcax9YVubPTT+m4niuge9UYnRR5jxOf8A9h4iOf02MF
qLsEQFlXy3EF0j3ZVpgf8+Bex4gyZkL6WDvoUnfwDVXwWR1ookmol5dsiXuX+IgYfmcNZQls28Pu
TU3r/Qo1HMXKif6K5scKFTv6U4OWdJb8xYEafrpikyLL3ZWLFczrsQy9/pejnx1a1W1hmZkH+2Pa
FQRBDLqvi/+4fPhKQeRPwMDCEa/WVk+HfqTYH5VOLtuNEarrxIETfl9yA9eBXQDWT0dit3BtLfoO
mfuIxyAsT9n3NgoJ3Xkm6ukYMTAToQb2Y92KXrdxsrrrsrMCzsdQIFXKcMnGsuwdUlrx1F9J0XY2
n/aQMBnX0VJfjoOSHWC2ydMTF+Zd0PpH756jvH210uWtoCKH4RM8IfLaYMS5xVLWhybiYUvz+rey
m/YpBsiZL4zmMDpR6UJtXxZotkJHJzEv54BY9o9GDW/9JrLoNRSvioQ/Uz3ZYwB1a5L/q8Lf21YT
7rurJMScxyZfSmEgzi04AR3AQsz9g46rXQNZlT3CZWara+Qh4fGrKmgwvgzlCTPRkbuIndheYviW
fYpgLh8b/EcLuktbV4c0lrdtdEFfFnS3w6dPe/d+8dKdyOBB4qqdU0gm/G8YjxkfQgAO+8g8jB2Y
86fqlTo7qivetzgHBHBUMp3zcMPBvmUgD2TlVy3+K2zi2oi/IUdbY2Retx5SAFzZung1RLIKOzMJ
6AR+rp5ipb98RCuWS+a9+Eli8RzT0zWUHnb7Y2jCnR5C+C7ameon3Bb5eXUssTwlg3Y0WtGlY7l4
xwZ9iJSUa3HvC6NGISe9vXgpVGwOtHCWgWxhvVHImq8klkR+996GoOrFtGoX946fjE8MI4VqNu2x
bl0sNkFKK2zs0dTrZXHK9riRSVOPH9rra2G/dVzDMSUX4DO0bmQS9raM2WjdNxFFra7ajqcuTWmg
io5yyychDSzstMQu7U7U3Lo1A1oRAu0j0PQWosgA28Zul9hRj+gNNR8ley6Ed07sfNZD70tS1X2F
IbzrQ+6vN8ufrx3HUZEgT8992tjiltXsccedOPsPmblvy5IUyAulz85ybP7IW7tgza9cCfKzfB9W
6bqq/O6LPRrDOVLjIF3mQM+OCTQQw6ISMr4YTO85mMP1v68gzssaCYcv1cSGOKzIqt1hjPJDEVp+
8VgIcCt75rFOnRRYulNaA8ZDM6qUswYic5U4ne4dT6tsWtywqlv8Ch22wSX0IHHFiZaSLzOinTdh
SCvvRbXet8hXMsqBrmUsneaRzBhZN9IKu/ZX0370L71N9oXBzhRsillFBCoOlh0L1HE6ClDQNXwi
XzLDP4HXs4rqm/HsHXXC2XQoIuEiHp1hShgpAr0GiRKcurg+WBV5i7l8rHX97NL4hZC9wcdF+hgd
q6jO67DrW0f7JbiRwVPsN5wuJmL+p/ZPHvintJ/K+tVQppcknZ6FlT+06KQlZHCJbczxEiSqdlKc
Qao4fiTuANxTagUC4dmVbuYbHXYEk6LHVOjcGJ8YtWBnTLF6i7Nd5AJMoCRDtRJ/k1raGoAmFFxs
eWPrKbo7DvcauFdOzVKifsB5IhclOPGZnY0ntWZLL9nSU55U5n4QBBpXVj94yLcJxQT4mwHDh2D1
QYt1fISmpRW7RAwECkBYnC7GlmgaWlojwku5m5iJWreaADPkKLEobkI4XQvsykvoCIzCFMhqUQ6P
V4e6K4reGJOQ2jiXjIqXjTLhDkjH+lYaFFNLEDscpQHzA/WJtX1HpXJxGg2K7Sw7Jnm9MB7sf8WZ
+Q0jV3qC447h566l3tlgscogoPNRioG368WlpdonC/RI3WlVfxDLiy5pODPxn6OaidmhmaxDhUix
VdYf5LrZ9Yl1ME3llYH9DiGqqLLD4tfwPBOqUqrVeAzhgCdux6A9rJkASnhQeRZjqps20TysjuGw
Nw49Cbya4TJdLlHz3ivCrXiPGEIX/Y3rBER9pL1PTqs9zFDm03luuMmMORrVDVe0MsIG0z8HMhsN
ApccRHOJAPcdc14dulvJHQofS4X8Ni1IwRyGqYo/ye1JYNind5deYw3fRsFtwL2ojhY4FGjDTG61
2+DjBCSfB5qgD2d6etyY5E1Lt/JEk5ynZeq9048WRlq0sTZEx+aXRst8KGiYeR/cUZNiLbokEIeb
EWP0BCWu2KkiuS6cEpNO+lOursruk/KCUYDkviSv5SA+KzN9xNnspCrR7l68hKV81sIlgNTX1q5J
fqkmqUIVZE037Ra/w798/E9ht0IQOrTYe0oGWGV6WvOYyQtNeny217SzRRRTOOSG+lG7jQUE42A3
CLOUaoWuWGsXGdFn4Mr41gIW6e7pGyrBRp3VvGFpdvHMmhDYcdtD2SzoTib5M6Y4GdZgBYjxST3D
/Kyqz2XZG5xshTvH5C4wxZlDPo57eQ4YeA9m7ybWhDOFNkd61L+1u6XVL2w/wwSeV9+1E2ZWfFVo
Z/JdwjYuGes5Ltegkqmqe4N3qlDM1WKjwylYqxODBiAgTYI7rXLjN77vPV7CxzslWZJrz1yHLLdD
9QQkrXSEEVjoldUhvxuB9DHAY80o88nLQk6iOYmgPFJQHmMMEinlonds85p/6iXGq5BGe21q2ftB
aFO8vCSALtE0NNhVOfyp27JvJwdEgtz3B4u9IWRvEBV6SjIYUUt6KaKIXis9yKwfbXK4bGByOkvQ
gHDgmObgNedGpXFoeGx8b004GUV/zk39rNT4joX3HpUv63FXCu8wJ47xIyZIdPMGBh2EAs9y6yok
dgGzz+AHdRGh0Kl6XLYYqgoZNIXA2kHhV+eaMi2e13dmKs8FVL8sFDcGwK/a0HvDb/fB8HFUTmei
HGtiYugia3MHH8w62JM1SlgHe9rfk2WfHIjX1dHkKXe6hlU+RTPHrno+Em8u/ySkENbsewdwM9V0
rg8hHq74IqFPovpFZG1CZX4WGAXK9bAemSFC2fbAL/kqFRwyZ0yI69lZRHWUuGCnVDz8wrTep2/4
GSmo9OcdqLJYlq42vm2B3rPlGhcUhEHemjmTigikOU0LAy1lVbMewE++EMADDVN+s03jkfqbj5a4
0NBH3VzZn0NiMFOOi/9ajcJVTZM3tpmuKwmHLa5E7TYwnTnTjmchvAEHOc1gT5PRNjmyY/+g1fQ/
HOp0/DRH5QG5+iS1/bGeOlg8iz/RkrLsNBNJbycekqg9Gop00g3hvGY5UxN0ntV8vs/h/HrGbKdp
u42GQrnjdTxNeveYc/0easatIcVRHgRi6e1JpP3q0foZlV1BEqiKcltnggniSVS1s07pZu0+mMZL
4QccWKtv0foBbapOf0w5AvR6vx9379IcObSp3DuarUtqEus/k1cePkmNcePcu1bwvmJPA1SyZ2hN
oywZCvAalfai6uqrRVi2KZlhQxI6MExIxrs0mU6mtq4IHqtP6/vF8pTtqK+8COJ4ym4Ls0ecPEV9
gVcS4CPEw1gv9S2BbWMOTIY6WIAdQ2qhv6hicTNF6tIk9vuxeLaeaeaExPD26qIvC6q/Qf+njrhq
Gx/iBtIBTsr70CPbjjQcJZYfJTSl5KPftZXf4HfWdYDqfifGHuW4p1ST3U76biEptXhW5ehRgAra
Plzk2YGEKaxx6/ZKtD6lkddCA5IK9e7KJ5w+xAmJpGb6WvTk8OmQmSw/IRwPr0wI20AV2ut4VFBx
awTmjGfKMplDD34pV0EVBiVCksi0W5h7QFBo2b9LXtmJ9hhafIEYqObKs9r4Btf0FsfSjYTbkPgG
X6Mu0G86ObwihXSbWocI4VPDtLcWmTP08lOFfrmqV2OkmobC9QwavXbsmSSX7BFlSB+t9A0LwQee
4hVljsRlJ6iD2Pvt9B2WInXK2sjbgLVKLs6pxSlAkoNbgwTT0IsknVts0nOPgvnZUm8/SOySDMgn
ygqrPRVyRdK/HLhVWFjqetpthEfNEDavnKnBR4MTGH39Fwd1AiK1JzODiqFDoaV5q5i93sAjyYLB
PmcXPNZRkhB0p2B1TU6ljSjsELSDugCgNd4VeXUkcMHM2HzSpRJ2IZ41C0l/vRuVdpdb4z7ErpaO
Dl7bhVqMCSY4hbSXjsxMRdoQ/kDr98phKgciIXQwJVgPsWoPfhdLR6lyTYBjyVaIDro+Yy1Tubvn
EgvH3VCAu0aY62NSzoTEyB0uq0n8hQ4vEca9sp4n4U7NTYi5LPmZmKorwfBpbDwtxuCYYFlc3OID
v05v0NdJ3KujJIOfzrbKI4/1vK5HrTK4P8BwjB2QR9XwOWDBly0syNMOU/0tIq8u8KeXqnbkaCiS
VZAlj9JUPdTtDT7DYWsrWAfWyxYXUkuS/2csFgnGgk20IpNKERTYO4YY+KB+eO2EpURS5fDu1aBB
QzHGDKEH6lw5vXRMESrK8lRQjhRScCv/ZTHZIxri681zasHOiQ9DTaBo6N8WaXqXedlBwugik1De
h823rRnIRU7MbtYvEXpodjDX5jChjYZNoFAQbXJdyg3lIFINTQVCwgqttE+xvmLJQ1gk2yquVJCG
Z2Qv2LkobzJ8vmrfFDD1i2lzPRv0n9eqfMrIdEA1qJiw4iBcqldkrX0IXtQw9gUWaIwALD7nJlVs
HSLQslEhwN539O/lFN6L40FrwyvM0F0510G3fFiVdapr7sLbEZQO0cFOrNjRbyYRCsHNADtV5L2i
Ghww93e0cYHHbDJDDxkuabRghHeczvStvAJ1IIMA/WKbRN1pV7YBvKaS27BRGxwzDKYkGqTL0syd
AQpf+tXUCqFmyaPJSVNPZJvIGQ/sKsWAq5+Q59x/Z6bOTYrCepBluIGSergUeXfFSoBY02jrdVlv
ic4ZZzZPvPJn+JvzJBwJjuccKZSKVQJ97trJMDlh6L63JYFOPssNt4deBtYJEBj/pTS8DXgODMAG
5T4kI55qxwk/QoZ/RJSf1J8E8ZThxmUejCt00Cp4hXiENYyVvV3PsQf5scGDNrCm/ZsZShjYEQbp
OXNpLTJQrcVRKv7JqCoWnbedSj70IPO75eFNgamiUMlUVR1GY8JbYMjBNRb9sZVfBuLD5SmNRoJc
D7kWT8kUM9FtzwVyJ8LYQvMvDL2QS7U1PnQo3uRhK0JqvBBir73UsvGylt5UQDmkdwik/6eej2Ae
bxCP1P83s0+nrQ01F/WD+JskX6G2gPOyla2JTwOSwahlEmRPxcqVGG8J75AZf1VwH4qQxZ95YAmq
6FtDWxeI4NM7O99nHCwqJWQ5rHuC5Uy3LZm9g+AC/ar4xAsi9dZw6/nB1folrPE8+go5sjLXjpqX
6IUzpwCB7IhzTldy9eEjU+5Wuout9GDFO9koXiflHN0shTyBZh3CfN+0AYtnhGwsQfdZp3NBtFMn
M2rwpor/4vda/GZGqJAcXCjpYpC5s29zXJ4ntQ+iyqajofvruH1wa9pBI9CHB161ey1WXDKHfZFn
m+uKK85lKySI4+gUY4jQVjqSO4Z4RG5ZOI0dbK5N0UuPWxSh4/4yqLNfYIcyICDF+r3najcrjMxh
ETKZn+ASfC31RBifpA/3eEM+NKnhyvQgS3ifOghZDaTyFM2nM//TYZ1Z/6B72UsEjVyfrrI8fGUz
9Z8qVBEiq1Jf+RoRqSE96Z2K1WY8ilynlJ72650oKTsSuBZTkiHX/Vxhz5vsCbrSYM3eb6sGjAMi
5b1kRLv5n1u+apn8Eo96zQBNK0LynN05NK2dyjanmapTkYxKs8if0IIt45CLcpDm+Ys5t26bSdSi
DPdb9yE/S0bfAzBdbXh9b3BoAC7a0JCyIpyhPnJ6iu51hucR9UZyjNdUBMKvF8Gm3va1TjHkPz6U
VgvpI/0ReNjYUyQADJMgOeZMXxTTcWP9HCdY7oWEacGjv2GfFxv25BDzrODtOSrDt/WVgCkq5DcN
yS7sA2xwl74xLkqvuK1IMu/OIoG7652D4cqGQno5aKHiTt1wKfFWKxdgRFxZu00MDWlWFTIn53Yj
mgNMArKLbDULe4NORKWD/ArzX9gLXQHpm6t/MHLulotx18L/XZmn1czTuibYElxQR04an4wBLWNp
HNI90krkbXGJC+1ZuBhzUJys/BLnkV7r8mBYwkUBsCeqUSDqFCdgH6YHcuZ9AlERTXhysNSTpivJ
QqJvTqnP5Np/h86WclhuGXeMLMrqtQPhVFOIMEXEV4vZrzPeKSeJ3TJZHkqbvcnh+Na/aXn0mhi/
RDuY+F6yJKIqYA1iiJstNHIBAndTGCd9hnS5tkeZBkW6zcvJrxQbe/3PLtppux2RzbDYGW/Untgg
0jJ95i9qcihGlTCyI3IoANPRv8sRLxzotErdS1Vu7zAFa4dd/VUXm0GoOq2CcRpFXA6hca53inmG
5SCqRmCVyVVcz+N4JeseWeAHZZ1Fcb6uGr0paFvZqSeUwjjrtODfiMEQwROVV2f5MTLhBOQ8aEd0
I8Z4ofnSQmEjAt3KJ0qdL9P8byClnOX3Go14AbG/dR/Xr1ZG+nPuYEN3kNpwb/AI1gkcfrqN1Qml
H70X1ajnGWFAoahOKQ2nMspPPZYuwaQgksMq/DBOGeopKj7aRLxjl8zEJLDy7Ca80BNwldbook3H
iOa7/9ROvvPu5JjLaVgTBfk4dl+FhJsrwzIbExG02P0G9ShKZJet2a+Ifi40+fU7sNlme2lX/dLG
ybXmV8aMKhckfxOo8nQgMYhHEasuWNe2qoA8TN+ZRr3TKRHWp1LEWxdBstY77qUazlhuVANJOj5v
jpIVz17rHmkk3ukaulHSSJ3QkrxoaFMDYJwKr6c4FJ7YVJ7Ic6owt39jHI06gP17PCvWP8F403m2
0+LbGl5kbOLKHO1SLydBTbkLMFHwGK3OPXgB13sb+IZLRdh3tyTEzyLaX7YY9nYLKuX41JMdTnG3
SLjZNILdBr74RHpdSJIPkNb+raNrHKqC0OzwqTMuaWZWUWAwk3qpwTCPb6Je39MsuwGDg9nZBgDk
oyww6/d1Gp6GOt4nfbjmSxkgUBrif9J4Wp+YVBfwKQOOoAYFZ2EyMu3UzjzJjQK4INAiJx8031rL
A6g/+T4JmN6Qr2cGqy2wk4Eh46ziYQbvPDA0wEfTVXDuReS30g5kchEdCUQyKNqdUbulF37HgaNd
wcSPoBxHAZ8TPjtbJNuDi5xoSLWNaary3zyBpK7JRIFwogelqbGFuFL+WTtJzrYaZkdxCtGDni0y
OnO7SvvY6LwTy8hfw0V7QZVCLcal0Lqz9ciwVcKxOJiIdv2fjFVnvglMEQpbjAqUSO2sRb/AmNAQ
SoUDesAfiEPIoNWm77sdd48ea6CovwBtlLauu8zvRsErM4LVzUdS/RacHcYG1NKuI4CYtvF5gGRI
w5fkDJV1rQm4JHrynHjFpFkBauWPnRvKlt/r2aEzIb9Ydl/JZFP0A+L8RpyiWuMCS8/CWTag3OSJ
6Jujsi9KLnbUIA8/XdXT0tH4hJD8xV0s5ZDKPbnJ1sY3Oopvi5W9J3l/U7N3S59wUTjGkjO/fdFA
Z5eWjBeSOsOl8P+HpvPabVxLu+0LNQHmcCuJkihRWY43hMuBOXMxPf0/uHEO0IXe3dsl2xK5+IU5
x3RYz029spsq8BHAmTYmOj9JEbsQwDwgTLRRBKJA1AoQisTk7PHfYvIGwuX6HBklOZ998DmZG53m
sAaPsIxmSOVGwIn8QnF+Jo6uZF5plKsF0UGacUg701M/GS29G1L7NWO17boCPoZxC1HSkjgNrCYe
9HVU6QdiD06tSZYB/ZaGfrbpn9Ng7csmf9aYntBoukN7TikUDDKn4dZtZANnZwVtZTrl1gdGGYhq
MbZVA48V22xs9DnOiVhnRdYggGGxj3xJFyqpwkzTkcIkQkc17M4Xg7atQjknDqq5aZRfncgCgdSf
thfpDtXnQIHPHZFf8I0fc6ThgsBYEifKwCZ0pmMc3IEJ2Ks6LR5SKVzjW3Sj5qn6DphZ8Gjw6sCd
5pZcgPFk1MbZYb9K1ckkLfNZMNCBA1Hog+Y5JsRpqle9hHmuvqpNjQBGudTqoShYNpZ/0hLgztPF
qAw/Ff9kXYd+ar8nGiFa5PciG4x4xATfiXgqCRhxBYniqKwHttjld1y+yuMdmuBRiuTjfOHCJOaY
g4BBOVVgm5O1lPukmIBPoXkDv5A01kHiQacjY+qKjjDho8bt4DiHiHbdfpEER1rxWoWbBHBphIVx
G8u4NY9KC1QR7OGiJqeY7NjhOgg5ui2uCKhYKMZKIGGNq1iorDUvi3inZjxTEE6R2OrY3XX1AoCh
RSIMvg3gZQPPJSUCFwiGNsSAbWBWjf/y9jygy1LN9jheB2BvU0umHG53RFUzWEZLvi/a9AnWY55A
liHJSiVRs1KlvSP2WA2RAI40+Bp6zYa5ZPpPGNmbhesu5d/NCnKuLIVbKHamsewlkMbZp7Y9kwq6
dlQrhhBh7vWyfRDmxVx1K8vZbdbeyOHbzR2Ea/T1xJNrICtxtCf1AN7ED5gK1VgMNChmV7n9Q/A3
tFfdvEkouWDOCM4xyt/1fA2Q5s6osDi2zWeXfZkDudh0pV0KsyJbW85BX2LneT0hXi0tRYuxllUw
lAgxCpzx38jOYxWrEePqhUXB6oXN/EYc2sbcDEsybbfO7UfAd2j/UN67YYVE5ldB8tvKXzEKl4ZU
rqx8ABfMpJ+4/8VLzEDPrYr+PI3DKVzoZF1+NFm5LzZg7HR0ZUoZYTUFd5Yc5P8nJpPo7fCnkZy4
z7POr8vrrLuL4WDSEJhZ1Bb9aTDmsxaiWnQlpXPJJ1bx5ZWa5TrMxJWMcTk07N9khqT0vojpWf8T
w8Bp5GcDrTG2J/Iv4rPt8LsxGeu6xaeF8JnO81w4w/0Wkw2PDAyNlrROWFNFdnMAGbqOC9uVmfEE
A/Mjtrn4RUy4sb1UIC+CMPKDXcQyWWZDkMg1Tz9LDvoSSG2StsHNCfG1hpZWLA9kw8C1ph+L9zmI
DnIlHUbpM/ElRHcDieBZcJBQ9RosCCw6YoJW02YbLemI6BnopOAWDMSYkzqzyfMdMj0CilX0oYhT
KqweKh2LPLFf/AXL5sJPsorlCDYQRJm+g7kutdgUrUKLIRbOFhJ6im/uSCkH68aOBZPATqaMEtml
tDq//+AasUrH1fNr4fzWpEBrNHe6SnIXSaI1u60awXm4KLoBYZRS/jnhfqtytSAybdgoKPXrlhay
WeWyzX1PqQfTIOmY+LGsCOgJEaCK6k3Rm5tVt/sUABakmsBigA2DjGp5w0eOrp8IOWIPbfMWsnGV
sfA0mHHjms+dOQ+kTDH687BSCSAMP+xI25TzvDbTWzzfS4OdUTR6gc1ATtP3NlJXtQSqg5jIAu2P
jSP5x53FMWKe5U4/F1gNIR83NQl2rHMVRNVRKW3kfqPSLedc/lFdswjt+cYGukxEDxqBVGW8T2Eh
wz5QMSir8CuegjyAOI8OpX7JSG+2kn4PPHjfJxpug23QTV5mM0UEYFEzwgYiRlUL4gB1gbmyUTep
Mzl9CNkNyZ8SZoE8f5wkufLhKtMVKRUXGPNeSmj6LoImnBPxTbUmHQmW0kE8hl9NeFfVaSMilRmk
dJyCa8+56vjOMglBtsxPobOPR8NXIwtWZBKLScHsrqXYqqZxVFVWKVQUzJvf4kE9BkHrl8U1MJ1T
wyceOzep9hg6+I0GR9FTFOGjFA3BUjCsFQkxLgz/6YX7AHVn7CcEdSOpj5k3v05p5xobmyWSvKWA
Egh6Alw6wlo3PCiYy42IxRXsWN1316LLZTJTMfE1k1sY1YRw4EEKff0O+kDikIr1ZidrDSjCYpeD
hEcEsitAO7WwdEuV1eEcnwowQVXOjBfDL8NdRnbX6IwXQzU9FCcx2h05pR5FuCMh3JlnDfDk5COA
okX+y6VLZ6OYE8NWn9SHs6gjGuVKhJ6MsEdUrND3TDD3yMWyJIUnIDwUebXiYw1myV9vigLdCkzt
ZIaIaab3KIsfim09mPI+oaeRMaLH07Ua+51mUQHm5bWGDMXTNVfu5Hg/56p+ZKBx1ZJUCY+MYhgF
SJGQy8RX3BMJbGw06hyX8j6mko0ByEahVa9wVTS6/lkjh6lrF2UQqoVklzIVQIIV8Ue6plju7KK/
krx10aX0IuLm7Fj2kWAuq6h9e6vNOdGb7X4wxl3aJXurZcgctoRhoyWw0aU5+dHg+61I30q0S1Po
15agJsu8mPl0/YtDoik6PABaDvIG7G4P5nAttbVbSMQFmoFrxyGYsU8oytspQrjqRNQH1e7xkO3i
knTttQ0hcUh+Wtdrs8SpvGua/GFk8N1mg1Gn8tDt4THLzj3g2YOdaSPh/bM2yc6854a42+5thllo
jxyYHQSgb8cnnz3baVx83XBI2YbAEnJhqW9KZKQJMtKaHohjP6d/MR7IjvT53HaLgmFcB59CYh9B
Lu607jYiU+8IVlMkEpU7NhC8dETJJnuTWfEEaoTcGbaO1m4oLRRrfItl8Yo+/YUp/gPxGprtEUWj
RnORExQQU0XY8bDt0MaMLGJejVVH5UnY12oiV34JRJc2tBwcX0aFGHA19oTHaIQ8cIQdrHB+aLNz
zwmWKlCShY6X6f22K8c1Bc/VACMy5Xe0lhsyr46cM90isLNgs20GdnJqHZD08iKzowxqbNfUH2SE
bKVjJJurV9PteEOkrXYVyH7Z1qw0K2IB2lJDv0rpdLAbcg/iizUy18f8raBnruHmR/iTO8CmAYUR
uDnVobpmnB3FvhLLRz3K0EAdG1Hx8gVOxH0+TquKAffyx9LGfYGeXldixEw6fmFnO3KCJR03lbld
VJkazg8sErKG8R5adTy5ucPYY9FMWWwO3tWg8fKeGac9MU5LKJLLQxK5XaPSEnpDD3YeT2Hgtioe
As53upRCPAusD+NVQbxkocrYaVAUQjithkmICaE11E+pgdnH5IKWV7gHAZWYrYDg2fhzkR/DWfLA
93vBUVdC8GHg/cvy1FKiSBl6KmrzrD8tV7OOaC8YyBieLogr+Ym2hHh1iIKUas0hszOmacdpK4pL
MxiX0dSvY4GeYwDIPLOaYF2LgXSKjF1Z5chjuUrYaLDLTyaxGrBktKNDlzB7UhQ9gTOMefVrGNFJ
jcVJRRRSIgoZNuqcnAMCk8VQb5JEO41SeRqClwGwZJ/WzJQ0eN3Ej68N1ARTarGBgrPkwuFnlWt5
du8cBo0oxdj2UfnaWK3NmiQLmAhwyMdIuSRTeob9J5f1Nc6IbsvrK4d8Mfs2gL6BhaASsueZj3aT
QEn412pUj4bkEa3l4YvBrBvzL/UsBJRKLpGpesb4zrkB9a3ej9jM+ok8cQb6dB90UIcU3LvxwKzo
FwzqB9ZX9Nd9+BXGbwmWuwE5BkrTuMivgaperPpzlmkWqvRcBsepO/eNTr+TkCeL3YT7M8BzydMq
YmcG27Ol3k7TapthJNc2VdkjLV2Yju4IpWChPg50lLQrIQmqBnJjlRECDFMGQXpCr8PwvLAZ7nYQ
rN/1FBCIbB6t/hgwAwmae4d1uy5fHetLlYyVfMuT7KypqV9hfW9he9TvKt2pJb86OA3hy7XoKFvU
hTNEWIYjC3ZhXCmYsDS//EilZDUYr61ETM9UnI1k9Hu79fuGvV6GcNW61KCQFCfCt9KsVBg+bSHt
LdPZNy2tIo6s4kMJZlZx+SkCAv9PJR3WZkPhsGaBL+Ua47weKYaNdToFB6dMD1jYKjZOxj18cbqr
bLMYwAMoJbcZRRS99962/xgGWPaeHm7fZl9XrSAABtfAVTMw8hiRh5Oa7bPdGntiDrxxcjxNqQ4V
F7S28KoKwjYH+RARynNVAQU5J42cOZBjw6hBossJ3IROSWhw0QQ+7yGGfVIMobyxwU0RqPZoQGWJ
0WXipw1oP4W4Jfb4DYOwQaRsVelgeaz15cEeVE9xZdPAkJ5jvn4zJQm+VbTTJGZcIIiSdqK1574j
R6XtjqqEFlya1nLg8Jh5i2P9ZBjIzAB2pEcn3aPEOFsEVJvmI02iR9eTAT7O5LI512AVZALs03zQ
UsWrRmwVEOIwGeO9UclTwifdDdMWPuTMk0CZnX3xxz5KUP7pGGg0BMoRei2kLMWwiRrkNNBjx2Jj
QnQFw43rQF98qvYJwG5Lp5Dkbr/uCT/Rda7AvML3fRNUNgxRQOtbjPYs/AOEDm6pd9BHyNAALFxU
YOT16iDEeHCBvSV99D4ATapuUUf00mAfS+M+1DcTcVetK77Wf2nRW1cRAcViBamsZLIZXjRzykEu
gZewXWh4JKu/ZXK9m2bwrO3pgUBSgVY3BOKAPi2Nv+klArIyhPowzkMKHYXcrUn6/i+sTpfPA/LE
yv7ASsLkvdsaDHUGTeW+wnh5iRKoqjQiuS75RGTH+V2Gw4NqAFU59ECOQSzdDZ5iVg9QmpFhUuCw
MmIBMEPGXrF1W1fdF1lAOvkma5+Y8hXW6tPI4CvjsyOzLrX2YL4zEysfptq5Bm0J5m1Cb07JrtDR
/X+x2hC/tGGwVpsRMdaWZPiYbHf2vwHLpNY8dfZ8piGulFtj9OyAszVJj/kSz1t9zzeO5kbRr3Iw
34usXUm/i5uVVozug6XRfOU2HKLvsGHHan2kNrtz1tqLpJZenmDSTYxCz1nIm9Q2JjqyqWNNC5Eo
GHCRBAoaLzs/5c5Xxsq6xj9SMtpNGe0Wi3+Ebe8y8aXFRjixLhuv6qSDaN2BZ+rYQWHNA4xsL/F4
lOX6WNZP0Bd1zQccoTHIrkgNCmWiEMcAH+jXRApvIkxuReF2BV4g/nTVL5S9NaocCHC8Y/YpYw0P
R5sEkXL13YbtBTmk9Vj40WNysPt1HFNgpvyNfPUd989eBfUFR1xjwCiTPuRFlM6jH1Ba2c+JcVez
Tobab/GHk8InOc2ReWlV7JOgPbFvYoS4lploUACxK2WhG2J5clgz1Ef8P64lk/1gkrKA3W4FE5QI
TaTcunFV6CXDk0Pa8jTuuX1x99pMLai+WAvGbubUvkivJuFbnYBcMzl+wAZCrr5SZMmOnVySaqNN
8AMIA2cCVwqP9HEgP85hNE6xyAha6w8Y1w+FUDwIUTMsplA5Omxm8rUXREznZFSUaH/yrt3Dl8ef
gLghFZg9IuB6K53tbzd8K905bD4jFEi6sa57XhvNjYh/QrZAZZ7RW+XnjFyAwkTaGRgHRXEb1fJ7
mWDkjufyj4FKQAPNKH7rAUUwYJ1Ye5BdYRoYc7mS+RGHFhZl/ArQNyfBLxiPtcp2l9FTJHtJ4mD3
wVtztxi1WMVNlpprnuzqBlpqezFBc5I/3nbGSblbJsUaPB+8+DvCM5T2ing0QR5bXTPS+CR9mR+v
pY72T8Oo+h5wefZaBWF3CyFzlFQKZ69VJQ/EWNB+CBwK5ea3Mg52d5pYCfG9+ALjXGAoAvC0a3kJ
thP/3ftIBgrL3g0UTwueQmOrIyYEbqVnR7ZnF+LQEd+Uo96wCIiZaLYhYEoLvMhLYC2kyTW3xU1B
+agIICiJz9iPB6JPSK/UMW1MMOAADMtYWMBQbcESlisj6B+zE9wjqboXUnUYDCa43dUJ8stsm6eg
6f1wrSM/tgKaC7FkNb5M+p+cffYifx+zbNl1vThW9iShzPoBv7oKsWdhknATDbd/IG9Go2Lcxa65
BSieMz845Eh9oqQlnAfjI8mu+OBHi1oZIfzwbGU0WaPm9n3x0ML6jrGnPYXzW2TSUXeunCE1+5iD
MwGL24klXHg2G4Xsk/iUjZ2fK0g+CnldhJS3A/AjAzkuGNHgKGOoqOJHSaLWfGQBwUIxgdpBpzJW
08L/gqXFLdn2WPjZNoWhh2bcbiWgPTPdIy5xTC3akO1ogyj4c7j4SLxIOCqLBeS+nvXitSZ4hATH
+J6iHQkkrpfFTYicJNUZFDOt/0N0ldnySvjLlqbbLWeOxSQNMVGqFu4wHfvqrx+W4QdmHQ15KimB
uvGa6Ykn6dT+SxNsA2zNLof24kwf1aFhnLtNBQj7Ta6aWyNNeIoAgahX8XuXa2e7m67NWiNVK7aU
raGGO7IuEYNtms5y97Ki72Sa2mU324UPEiPFmDwLkuPLji6CoGhSj65rtr5SrHiqQpVGIy2KZVLQ
76y22KtRsKNPpYXzup1qIDHEHZ3FkL0cASMYIjLnkAEOLIliHuwQMYz4pOb8eB2iLBDALJkxivU7
VW12GolbgmKbdxqT42DdAAMi/IqZo0FFjewznATjUrWfcuhsYvleYODMoRvGpzEiRFfvKRcTP6Rg
z6nmHZq4gcATDTW26o4sVRnhYCm0NosNgI0Rk0Nms6l+0Ost6tkBUxeoipAJpyo/k+gFJyWYIpzD
AFe2Qz/tUhx4FpKAkcdv8JmyY0lRbCJqCFFsI4LL/xwtv2URQ/3qicMa4pjio7dXVhunfm94XjJ6
Rqe29KToSk6Yx2p8Pl17znTcXAhNNeiYzbQ1sN5UyDryhYS3s7rGD3km58rNJKZ+/Ax1mUUdvmEL
+VlJZG3rdrXXEc5MyUDiJpbdKNmM4jmKfmVh+9Zxd23GgSGjIK2c0wrL7NaG8T4A8aIF1AJw67DN
kGfS3jKc7aLvNj2RoKJNdIb23wicxM73qJ9Zo6WQbsYLmij8ydGMZJcw73wV7SSsv5+zZW2kCOfg
LuP9SxFYGNpVd44OCJqYZ4D55CFXfTIXZioeg+xlW7GgT3QwNWr1CMr56MjYMdHyomuD6e0y7hMk
eDHJYw/dEF0U8NoWip2VDcoJ7Yv1BaRAicZ9MxJAHFwzrNf4j6ebLmMxA4PSdDum9pFfwJYL8UxI
FCESKRF5Ahzp34LIQNHR4bKjUmUHiPvHuGc2JrsB44xTX3NJvrUgx01UptjueK+NTQNH4z/Hew6s
XLG3Sdx4xjweZ2zBrdwfpgzzt0I1z4o47aCbCrayCPdoeoR9J1Aw0QkElKetYDeMOKEDchYh/drG
WbudGallpD5FbOaTZSg9UQLIBSeLdhEUmeMErJsIEeu1lF8mmmsl+4qLEW55dpSASuTIYBH1DPZ5
Vn7nEJYcG4sMhx3OLW3QjhOiGyb1i7/NolhUtJ9gio8JRVQzviXJS54768YBGQ8ETON7sFCqh/MQ
yecOREm7cFXpiaJMQUjzbpVUcbeQS7XnmsxXevEzHFp8UVCggnzYygFA2qfeFAcNsZbzrKGQYCvw
SukdEQK4beYd3I6B+C2CP4YS+CIiiof6AE3T47hdGV6PERf2YzonFyLf97X17MUz2tVpsVbvJa7n
lti3nju7yaYNvN+NYPaooQvSmgw5QdMeMloL/LZ0zozttkw1dyrK7PotE/2OjC3Yb5iJgAPCRFLS
f5Hli2l2E/h3rzJGricKEgDchxhi+MjnMrGdD6vRH1oSX0Dc4oEY+UTo+IoXZZTdmmVTBKFKA0oy
3aYKoA1ceiQt2dcAOYvwA9bVcfqOvWXEa28ZiSureGt59Qt3U8HqIma3MUMc5a7rzeaKdWAF8qIz
2BOuEziBUlpdWvGqLmsMLE59L7l65mKDL5T40GfIdJsI8z7bIU7h3UzjNdoXOAvsjxViKudiwTpw
pdF8VetR0r0agZEyeq+woQe6em64FsGKuZGx9dvY+ml1mm6B5Zf7okS+9OfI45Hfy2DAlDCtRcoJ
LQuQQZf5vXqezBpmbrxvyicKewva909QPWpu+PpotZch7E5DVvgJa9PuA8fj2nrWbXcIRe+ZTrnK
kPfpGCdATzDpKnF1OTH2rpLm0gBwlMs3Vnqwa3hvu3BjMjwTUOTWzGcWsJDJikyaxW6Qn73F9MDW
NiGtIIwfGDWGGySPqiRnWN6kf923aCwO2eArBS5kQKOuxlNl9hdW6FJ/LPCptPkvygnxgtu2yi9i
BAEavaiyfYWDybgsyCDNx74aU86zSqZpcKzd6Bx63LzDgR1R0W1yPMcccCO7Dw7YUEbpOHkO3n6q
8Jb5kLaLxRYQPOlsN7A9CqoF+dySyceePqHVYhKHJSvYLbmN4NsSMEql/JHQNCs6zFruMs0xMRk7
5WeKbsLE003TnYlbyf+qvh1IH91P8V1m5mlBZkwKdv/yqa1msQ+pZkFpcSBbpmvlvqpR8JTuggBB
rznY0I0h6+wjn3Bl7L6S7Msdly2F5CJQmCDBRaHYSOA1tDUYmf0MrieVGfMwOQlNnDXtJpSuE+sG
5LwqDKiAmQ1fvmCgepAdqyi3d6P82woqPHgbHNbhHz95gwZPRk8To6SBSaEPbJwRrY0lxhY0q4+Q
QEWbkXR5qhpQqXZw5lqWkO+fjhTNax0OeaO8hi1jWlgiAfsHFmCn3DhGhbZWs+UbS8t0O71FPhvM
ffNuxDRSkeTJFm4D0IlJdLf560gfWk7Hxn4BGFQhbsdJ3S05jwct/Mq5KHQ5ZpZcHQOnXYvkZtEf
tsp0YAC3QGmKA44SpThpPyWeClND7hS7Uejaa+50naS+XIR+KF5hjL8FvUXyOku0dj3G8Ai1AVsp
8eEav8/cAk617nMcr0udnY9413P5rVOOTck0KVoroQQQ9OmwQB5yaRvQkEjWdGY3XPR7kJ54YLvy
BbyzwSJK6Zl0fJQm+xPNlfK75fEAUqbs4ohTFmAYKb7m8iWMt+yh/tteciIGU+1LJLoQ0IHEeY64
ZoccWNy8zUgwVRo8NxvcmSV6B1leY2EaHeU02obP3iOJpgMG+QMyKHzLbgUlbGCfP2u9WzAGihlV
xMozAEgWLdY6yBY7nKrDwgi0HghbQk5K2QGzDkQQ45SQsyNW3EB/p2DTo9ybJbbB3FvTuWYkVas7
22kJYyy8TCMSaT5xCyX+clik43SsbRyFic82C3Oo22F4bgxytZg8IY3JqAjllTY8dOvMzZfzRaif
BToBqOvLCtY8xa917JkG9g6DcnYlIRizh0+p3isIOMdzz1+Tb4gGchS7iXzMjLUp6C36wuuil6x8
5uNFZ25/QiTVKf54scrb5By5FWcWnhnXTMXbMlgOPfwpsb+i6jMBvVImAxq7zdwfVea1JJ7DOHLR
7UQ0FWXu2hYrgQk81UE0dxmIALoXqGzyucEcmBXGWUAe6t8mC+whK1E1eXC/clswfm7jN4zgB1Wz
uSU+iy7a8D628q0uzrFj72ywEByGIwLwhKFf2MSu3EOUhYr42g8PNEk1kPsgHs4zGjwcSw0Vs8iP
yO8BUCUYGFf5dEfaPHfZRe1QZbzlXJwdQLkyAN1VoquGocygqEwefO7hi8rGcJH2UJnG/3JM7Q4k
wgUwNi1QLdy2+kk05c6ckF9/Bb8lJyvPcNTa9gpakaAeMvAu8AtLMnqdP7t7KR1sZ7B11zV6ylQj
nC3/QUGKzZ4MhXIVkUmikejE1h/OFdIhwa+uzYhhf4geNMEmsmROm0MtviroglRR7zZdTz0125ZB
ZdyyzpYJAcJ6z14EDlxgYJ6uQhi+bHWIppiS0/QXFImvYXwf4MzSo5rImRJ95Rh3K41fx8h46c17
aYaHpDU8jLee1KGEv8PIACGVrRHNjJcCLhhzoBDB1wSd00z/wBZ2Ngw4sg95ZNN0cPjXyDcRDbGR
AT7CwzRibQVHUzH19ZHnJxma7MMGkD1jOp3s+UWSNhUDLfI26/67g2G78POs+B87NrxtK8RYdsr8
LJI3GR9ESYkOoFOj3NKWgSVDDnb4RPYRhtzL+67GQdpdLa2/gZuA1MBnw4JWv3ZYQCa66jK6zEhj
ljv6rso8SPnGv3PFcIgSIH4upVwMB2yiAJqc+WRkH8iBQIhfgmZtMvSqNbb96Iaytcotj8YBN8O8
NxmpVIjz0vmexCojwLd28dXjicJZTMdmuUNBA63sMuzyM3ObhtySGbO8zUSvyCHoJrueyVTP5DWk
zENbRMUjPWMEHZJ8VEfY5wJk5YumY+QMfkiQWqU6NCIOV/iMoGPC/i+vglui9eSGnyxep8I4NFmr
+s0BRm0OxbaJulWezxudAJOIfy4IV+I6XZOX5GTmeVOob2pTnQa8IarGkAaJ0aeuIUnJ2ZO6TVht
TOWLWG96OoEwcexvNgPpjkTd8dt2NRw/S/KBN3MrvZmIu2Yc82At2KquAutDTXCCMcfv4+8uEusA
l06B2ZruAnWv4zSHqBncxgZFTqgcoA9qNvWMl8ehRJXZVQ/y2jY/8qTwzZY9ylORTDx1axZgYvDV
u8zkTmHZaslbNrgJwSyo5RsENXz88uDbBuAGRDhsOIFxjAh7wuJcqRRqzSEtruOV+Us3txtKWPLu
GDj8G7BfM0NUB39RXJKODRJNcZjyMxoDlNmDMnWis1qZq4rhJSekIBwxX0GmYVw4l+FdIqjHKvUD
Sj80o41bQNBDfUsvQ3rohAWbC3IOWayfOnC5iQw0DUodE25DYinNCqTl2iwEYsCDgTEQiZ810Xaq
QYsJTD9gxqiqj5LPlYy3gY7aWmK30QjpZCYRP7wtZ3Az4OCkH5OB7aTt596j7aB94BAqJOKX4d7w
pIXrlpGqaoNBbCe2khqlLiJBephOBx+ClJCPNmQz2ZOAiKJL+iFSiimQgHeVAmTDt4MBZeh/UKXm
MS4B8tx6Ck+IsHz2vN3jUXR/Lf/ZM/VJ0ChAIr3XqLAd6P9RqG/ScMJpzwrF+jE+LIJfmxYHOX5I
8t0kMqXCmFk9eXczGu7Z8qfcOaaOfcCM5UVcjk+NT3tQGN8zNBCv2pIKAM/cRo+lQWLgHpjtBLy5
sdLPIw7ODGVaqX9K4lkftavNwnMBe2m8v1L8WmlvSJXPkBAYcPRfatWT2RUj2mBODu0XKZbKkHly
qleGGYVDZqoCMVNaWugQzEJt46sdKQxxaZaVOylfPHe85W4buj+DwykeffhRIMn13TBrJDrld2So
RgtrsQqvDUGjLTefkghPK1/wLb2X7PiuBrfSwDtiqA/bqHlPmdlY11xVj8tpYUWzj5KBzThIe8+g
Xc0JCmRetC0Vh7gqtE8SQZW5zCyRMQEqam7fIjRck/ylAq9gpZAjmSjHUCdlOr4ENiMlLaeEBRAS
T/YzCWF5iIwyLVjbaDCHwAWHDoperzyr0H8dtNtGt5nEn0lFp1Hr5TLjo+Bm84JROO1iuWHWeF+6
15I3wAKD4xzS9rjkAMa8bRLDe6YM2zR7TwlObjk0p4CyIrkllq9z0Da9q1E14gQ5yEs+Qm8dSk6z
qEYoltk3Re8wJihbNQZKOuPrUdgAK2GfM35lfpgyNw84Zoyr0Un6RudcLuNFkGutSgRS8HLXkYaa
NUVt1enVp8EJbMRwMYi0SFr2jouCSozPkmO/Z2zTvzbSjyb9DPaTOJidEoJHwmucE22V9vQrHMwp
alVNO9FDbBWTqr7P75UuEWCn36KXkp8HVM9pDgiaRlkeLMR7YF/0s9qbyU+TyeIPjGVETHAtruqo
n8EfHG2pPebWDJGSQYjPPOM7Ukke4n2cu5oZKq3Do46ZSVrMSiL2+By3galkKKqo2bGYZ/iVwDrp
q2tDQyqzm4S/ix+3ZKQoEpgoTBQxtLvSp8wxjodSZhAzrAxiRjooPrQrqP0g84NLMCn3RMjf3wlo
OdEfAPmKJBNseVeVDZ/SGe7quyntY5/gl20ZQRnyNXn183mEOsiuOyn1B4Uso4IJNVpnnM1VXEMS
wng+1CxdwRrUIdIldOFQC8da2TkL0Hmlv2dww4romTlgIwD3OMH0nPmi9CXp5UfQoSV3zhF5aHky
rk3Dj2hCJzR1MW2rRdWqgQbuo7OU15feHq4o7GjI1O0UYq5LQDbARvdKbIyG6ngyBZMJT0jSKIyI
+wsJ9+lwMNaePhpPrYmeUpE82LmgB1xPYjo3IIMMYz7pCoJM+unx0JGwWLRcpga5KxGzLHjFSr1r
ymlnVxaMdwpFu2KVDpVDflfxVjaGvJ/2+fzdDfbOUYyTWcknI2BWYRcncKcsGmrf5N5fbkHtmhCR
ps6tZy9JQm8RCWAcP5RHVnav9zXq3XYRZAw862nRkPFEtNEWTEZJ8ZrRPNRSyAVMOl7mhQQI2jwZ
RqB8pGj3KDYd1djlb4FbopCOSOtrY1LAEXZSz1JIg1b9n2JEpZkIpXKHgIuSlZOKpEup4UM0DaZd
j1n8leF2MEOEo1BZSHV2bJ3lbFMsdHE3nC4GE38MdSXWdRIKTeFZD2vUWJwVR7s4moxIlpl1zM7I
RsniN6xwa3wzioVNG7uG02+wQaxG85/Fl1WYwjcB0HL8J3kqno362qm+aJGI0POrr/TRM1pVFjDD
TCiUQR5GSa0NhV1V94q9M/AO5iJej+VfMMgvZhQ81S0elCt4okubqmdocn01H2LD5zUptOaz4Nlj
/6Y0T/mMB0L9IV3NjbjhJlI1nUOm9fsIK6HDSG0YyWZxXOkXrCSMhM2COWHKi/PkpIIYtSDO7jTn
2tDzgJ0Bk/c/u7LzUtJQoMgKsNZ8cc/1p/ZmR4+2WaukZNmbXuZRaEUQBetj1gs/LSlCrVM9yicz
gWv4byYKpvZRyOspyVoY0EOxalgLy5swTE71wxEBMj/yAXhHslf8zOqCF1YLVq33/5GuEcaz3jFl
IVfeEhujMjYyKKyR/wv1r1xD+srJiAZHSi+9sAAZ0sXGIhADCt1nd83eASgemDsH/Z1EMaFOOwGt
QPrUjfjRuiaIhQbteo8XU2LJqEvKUbUho0yRHwWpLxCtgHAi8IkhBXvU94mTWGD9FfO/gsd+1v8f
Y+e1JDeSZdtfKeNzocchHT423Q+hRYrISM0XWDKZhNYaX38XgtXTJGus6r6EMZkiBACHn3P2Xpt8
Pj26y49sZ1uEqWw/SPRpOCJe91miuguRAPj0puz6lOvNGWfUNh2Lg6snUOnznTVdezCXp+izc4cc
uibj/mrYgCElO/NmMjGjIr/J9PLo9N2RHtttSmZbmbubpAMYtGSdFMcKyWBOAjFtS89wdpTAziOi
Al0fVjSgMpqJVlISbRosFdb7BIdTX2qHhBV81b0mDM3YaLBrd/jU2gczO4qv0WRc02eKCadIgzNR
IPd5Kh7FuznatzBal3ZHQaO8E86b7SDTpZu/evAxaBs58K01eU8gT0nlTEcGutGCLdR8dhEWhVW3
APeoY2dP4oNs3rrIPhI7AQ1154G7hy6kcfPMjW+j/m2gx1hBYu37q+dQa64D56jrrz2x0xRKPe4z
l/Y2xhYfuw1SrZJf1l0EPze44yguSDtDr5u9ejE2i+GGwh16ZJijvIfF+BSQsOfqNE/865qEecID
sdPZ9RWfUhMWp0b6d3paI0tq9tmUnDVSkr4SK6AbiwmVoIz1benNVs12l/tvE9ZeU8ceCAYAmlPs
0sE3dh3RK+7i96SMWjIDohxRzpLUeIC6+TbRerC21namNd/Y2uM0GWvbLSANffEIiBaMrpnlZMFq
zJFkVPz/tAFutR1hoccfse6u477eaIO1+J04+1jKKmfCQ33pg4rn0/mIhmFFdXUqR2oJsM0Jsw93
3WZf9OHDse6aIFu1JAkQL9MCljJPYvoarY0YvjLqtOYRGrdZkBOyERWQ/rHcMinFP1h5CxMikoH3
siLOZ/17P07xOFlBhQh4WTBTWsnstqHnSxfgqRv3vxdOOpR0ERou2IjTQ2wT5p+m3W+9/SLH8NX3
JbNv1HBzaTzuOusudqONZ9HtTPa/BzmqLlVz+4zJ8JzYvRVdc8jDbkcVKskFMrEXcTQwjIdnhHGB
uHOY5VHh2Zb/hFgA3csiX06JA+feORbRbUjENrcpur1nNspmmWxb67P0shPOqtxD5qITGDEGG59b
m+qLRXm0MdGjlM35TgI4QKMw5BAhjkrfKMoRIYqgwC5mwy3FQkLTrU09pmSJyQVMU54TBfo+QTFu
yWSWDAqydrp9Rw1CR6uoIIUjHPKWVXStExKSa3ec+ipMTiYGlBSyyFRtImYNCdedjKxdkSx+D2yv
bMuR7FNs69GKXclj2GNGGtMH2eMk8OTK/5hoMaXq4PEk6csI7MOcYowOj02rjjl5u+4jgWqMMFVb
LaL23jI3gc6uo36UzjcYH6h7/A07Evq2g7lKR5qv/hJGJWX/h0E/3PHElTa96GEBQjhE+IOUjY+9
QGQgBvgnZrcc+2FVInGo2JxJjr5L9gv1Fmnmltj4eIFJv3NIv6vrcvnpt//61/+8D//tf+Qn2vd+
nv2WtekpJ2+6/ucnQ4hPvxXf/3//9Z+fbDJZlHCY5BuWIU0L3SPff387h5nPj+u/l603KKuh/vAY
yQRXCrEQI/DDdB+6LkE5+q55RyyCxM9nqbTd2zR1D4IbSN6mV67jXM39IyJXh6PGrcEkk6fgZJKz
yhEev06ovIjGx05Q39q3wkIpHIhbU89p8ux7wgzVC5HzRXeiib2dkjmp+ptTNTv6Xdc+myfNvapr
g8CE9jCUWKpnefaw8cntrUuAbmDrY+qZIGC8VJM5RUHb8zfY/DhxtOV8XGbRqyK5xUyvRy5O5RLi
soYG5wZbLoqtcqot5q1teT0tnFIhX45vhsZdD5q24CDf+GsIqxC5VzJF8oN1Q0xyA8nlsUZWNLT6
3ilzzHxyhxKw73HmWLClOf4bZZtEPq2KqiMyCc9aVK8SenCKWJrcvpmQSeZs5Y1Uu3Oy4r6H/0r3
kc06+HqQgoids2Kjs/4yj1qh4YuJNZ2gLqDROfglWh9W3DCxt2Y2MSEv7ruEjXVl3Ht0VYgIlcZO
dvou8fudSzSVnSY7PcfcjdQiAsNXb20DykBC1hXIbwK7UnKXB0EjVdnrAEikmLttmOYQYEIwyp19
1HSHIp7nGOYxMMd1rDF5YdwjhSIhhWMRL+/DVZb2p1ycI3v247unUrNP/a4n55wRLbrjCTFy76Na
A1C7knsAxqsjaONNXfm74GNH49aZ+kNYx4c8Q4YMZZayvaRhIXEeMqhws+AQ2+l+le8wUdfAeezk
PCfxXC6J//rpmqgv18h7XoxV6AfNL1/+6zqk9Knzb83/zL/2vz/28y/967b4yO6b6uOjuX4rfv3J
n36Rv//H86/emrefvqDxEDbjXftRjWemWEnz76t3/sn/32/+9nH5Kw9j8fHPT+95mzXzX/PDPPv0
x7fmi13X3R9Wh/nv//HNm7eU39s3b8n4p5//eKsbftX9h404VLmuK4SwIHd++q3/mL/j/MPRLVcp
x7RN3VKWbn36LcurJvjnJ0v+QyjbENLQLdO2LUd9+q3O2/lbpv0PyzWVgMRGx8G0lfXp3+/7j1Xr
+yH5v1ex+X38sIhJofPsNMnoNwlhG9LSf17EaJ2UU6Nc9hy5qdCNvY5GPsdi9APu+QmbV5ZeVdJ8
YDmVmcRBm7IFSxxnK1vr2RU9SZv9fUVK8tT7H3UZBX+zzOq80x9foKHTYXGEy6OpO9KV8ucXSCEZ
YLjFaE1/3l32RYiSQ/mIRVHjLQtBxJSFImAhc6Jxya9G9NJuSnIB51gXqFJXndSnXevSWU06WkHB
GORzXmh+40Whu/3hqP/x6f54TzB/viVwtJQjOZC8Zlfqwvj1xZLrZ3UMqqtFqKdy2c1UEfYC0wA4
wZQOWIYgPnO7Mldh43ePaEIXyWSYz20colynEoFQTXVUSlPeeZ1Jyl8Pg81I42GvGkttXQ1yklX3
46Evuq8AcADVoZ/Za9DeAfwJ+7XCaFa7FWtwPaFhDMiH+Ou3qP/5LSpLOJYSFieoobu/nDC9NkRD
GoNQ1l2reJ0GC1bNCIJw4aqedJYcG6fpwcbSJGYwK9OA9QgvOv7Nq+DS+OWsUJbNieHaPI3UJRfV
j/feoPUzq4JniZeW4qPFaMvms6IW6iL3rnJJ1124BYK/aFLGQuMEX3lmVRKDXS8D1ym/ElSFtIxb
/9+cAfr8xP/ZFMxngLIcx5COZSoum8v3f9gUTKSyaVlKu7LyU1yGKRxvg6GX37MBAfF1j6/1vdUN
yuSMOj6pImvfNniCUznTc6SZ/80nxbX8yysyhGE5ugSBZAqOmvnLBeSTEuzUHlNqI6pdGgLbtjSD
+1gtjZEAAnsgprrU2xrbcS1eG7d4F0p29wCo2n2mkoxaAgaxL9qFACbVGAlZKUGNzUAxoJqIbuzt
JLvLol6/ViXJWInNZq+mEM7x7j0hFT/ELSGlvlZPJ8fLP8Iarnc5AL0smWE0qY8k1hP20fnc+QM7
mlwhX40alI42HMrSbXDLUfHcREEcIVDiyohzzz7CF2HUZnN5TH7wpUacA5fAI0kW3bIebqFeVney
Ua98tuekmZqbHFn8rdLouqDnE2z5H2IHdkeZN+eKRjYk8BcA7knHmYOGh7meVugPfk+2TNL0/V7M
r3HQ7S/VQLlj2o35iG3llBfsxjwi+3BUod4Ky43QgbQY80OOF34pWpfhl9UFtKez0V5IwoBxdJKn
rKoB2XWFgHXVho63KBw5vFvZt9qUzUfPyAw9hIJep9LwmPtxQ0uP5cRRqGSmNt+PkZ0+86FbE7an
WDTny1sRGq4o1zMOjsF6AZeK0VVg0yE07eLoNqo4m533LfHqBkEAMJNMA2rUK1GeUQATKdlhKrdo
sm4S2nxY/qLXctKKj8bUlyKWA5yF1FpaETqWwe0BUqnq7CTl+EY4aEaKXauevYEYPr9Kh4deQRvB
sdLcjSn8HM8k3L6N1iaI2hd/xGptDDrVH/5VSHacQ+NA3pyPyfmz7mYPY2p/9c2pxNAq7HuKZNSW
JQXQ2FbrJHLz51b2cplLhlgjlPCZbGMmARoo/9ym2nCSTTJcUawBTSlUddUg1l9xyQ1LttBL1WdE
m8YyfZho+19OG6lREVeZ+WjGbM9KJ0GP4qD8iwL1Oc7DQ23r76pAXtc2lrgacuqsCR3JoQqpkAsO
Htp0kDAw9tHujT3mnOgms+vqLvQS6Fm4FWltzGmVkOExs2+U0VDp524F8qKs3kvqi8cuA670v181
qYVULUKapCm6ZfXIBK/vBvnk1i0XBjaicNSj3eVJhIZnMaLbz4k63sW1AJuS5B+ORksEERXQ98E8
D15ZvPbEVR0CJmlXTjtVq2JqUcaKxMITlL8pY8pWoQ4tHaEnQbOBwNZWTi56JiCHVar7q++L6wT6
m4Gk+RybFh4bN9gDPPOvINwA1ApmOTd3wPn6hLyAw3BNMkf3DD3gZoBhe/KijII0Mr6mqL3ucTm1
u6IhwsgG/oXMzb5PO4+7l9K/lpH9QMPTuvEjHkQePiMjH67slDNRH8XZ0zq4/3pLOoZO2zREGT6T
f6+7+RSo+hgUtarYAOhO8OBiyEXj34wFpl2jPoYYQHPcJIfBasXVRADjH2cCO/ibydbxygXsJEJS
fjIjdgkT5tgyE6xMICy56tu90MQ1aS3pibtOehrjHpBk1HLx+JNP72ViqiOS5hz4dbcEHe2vJqu/
G1piei4PdVXm137DBUzDx6A7nIbEVi7T1OnuUaJKbLb0+fV5s6Kl1DBmXYCvbwlDaeWA6AZLDAJZ
W4/0JWgL696d4nBzuS07DctEP5AB3WndRmgRPJL51acTAuwyT3eXrzL3JvbUMprvmV4H2AieJrXu
8OQa3qGYLGN1WWqn3qvXcaVT0HieeegkMGdGq/XCdW4SE91PoAl9U9moQSVNyHNKC7ppXeBQl9U6
GMFiZ2Z5ojBxMNXNUkdeSu26YDs42ugOILqajG6xUB/DeX9WEroq7JljA5WCiwd/ejGWa0dz25OI
rYllC0oR9FIo6GG1bBqyuoeUwBGiujG/JOOajl18Y9Udl7tvv9lTYzxCLiTBdJJvKKmDYyVM1H9G
RGQy18i1ycx9Ywh8JBS73pGsJ+9oV62+xtJtrhKPtJIApe0OHQis/yoUK7JNiqsgtutVk+EnSZIB
7bLQgg2oHgwUwo3OWU5ixvfrZYRp8QqS6SlMIPFHjTltjXn/VEjWtKlqHbrtEDbdAB+BPXAllM1Y
wxv0131QmPfwEonYCcptKW1iy3WUxm0+fs4sUSxHhLJahPgLXG1BbzN+E1pPIY7vc0tiyJPde2DK
Y2XCsUCQW/rIh0EHG7gIzNvLJinoI4INwQHt6r7GfDhBa+1xCFrcYzd+Ubh3Jl1qIJj9u9m16i73
Z06LAyXcShDweK4HaE3vaR/i37tSCTFWCXPFO+rUeKVixh+jm7xrI2IbCHj+DqiTfazNoF3hkxRX
qmhfDAcgvrQLslrQeTx34sUvB7KTA8QqXfrFjYPxIxkexq57QFOCeS9iNJF9zQqcYaLMqrV2WSRM
og0iK8zq12ZEApLodXaqJFV75sTAS0R6lUy4hU3DVC9Oa57HXVQO3tkoUqTEIK2n3UjW7+VVtbzv
ox7FjPHROFe+Vl2xuaULb4CLZXryLq3EPdRmr8hWCVZ5bRD90XbtsQuFj/sXjr7XynXtVP792BBe
wT1ges0i/wGHv46/4s4izGubVwltcMWgg84KyJtuBwEWcdZIJDHXyt3IjZjbRAFiPpnvY0bSNdu0
xM0UAXKJ7fBZmPV+FJ2+znpdP2qWL3c9FdUyttFbpZHVQVu26NmW/dvEUogFCkiRkdkCsg5bEwTl
i6bUazzDvvloZQH8khACTNftRJ/jxTCp9pZNRRdEV+UqjXvrWwKZsDEQk/idl20Q5/j6wsA33Cd9
zvguzW9qBwFYaABQQgWHofJSElSBRZYLO+ENuyxnBWcIAcu8uvmwTcegzR41Nqu0jyBIjolb3WaN
deQIb/t+yp9Dcjmuei7MRe2jhzOdMSYKQz0PSdy9jmlMkvAkgwdDQpcz8+HRFn2zsUoV3MN/KO9K
Z6tp37DVAUPK2JCGIS1MXDg07ETe73Ra8qsijMzHKHmSYBcX3SiL16RAoJ5menZoahe1bAqhsLTH
4JR5MejPKp+WGuvdvkvbYJfpxz6hAz/Nn2SaYyGWLZKPeF5M2vmltarZMrR+pqmeHFq7H64DSHyV
1PIHw64PWteXLBJsQOfVQjdHBNiTk19LHd+lr7p+nwURi0ss0TXHJQ1jS8SvE5uGDbu0cNFUMsYo
yK6mQH2fk05+9Tdl1y/dAlYtZViu5YINMhxA9HNZ9kN1EwFEUyI0R5Z+vOqRBfxMZox4I6EneOAL
gscNzcXtPbprsKOHII/ea2Y+92FJezcP4xItTzDLhkfrkFpsvnz+CDu0+ttfv1L71zqMUkcy1XRs
3ZQ0Upz5nfzwShMxt1PsWUMxf5a5L1+ngNyI3KmJCq7aFoh0hYFAgw7SuM7zpQSpx3S2t5Eo6fo5
A9NAoKRtrT09kuzOTpKd1U/JOm+L8XNFg9AoXr16MO4uN73GLB78wrSPuFC4qgD5hNtGjV9KBl9B
0nr7Gtq1Q+59mK1MrW5v3fpFUEk+DGWEM1vE19Ia3SNeQMJTTZ/9TFoxAqUDuA4zgmVEB1S4HuQ3
reEm+L1OyVyMZHgn+3stahkjJNOm8VR117RR+3dl/68FN5+nck2H/pUrDJN20c+fJ/eLQm/6CtE7
efJs4wG3xwVFTI7fJ3ZlhF1L7aPS2zdjpjPGtR9GTIC7SAfghVBtvJNu+/LXx/hPtTZxayYCKNN1
LFAg9LF+fk0le5IuzEa8o6UFBa7S4B1N01MxUO71jdCuce74yeScu7j4NkHJWrLYjp/ZKDznsPUX
f/1yjD9dHHPnxyVQUAgHbMGlEP/hlKuysG67lPCVoRHFWjZBcJ06iIt7FAML0eSvzYCp20RARPZ1
7zA0sVIiCobM2l925obb6WD2IkhT5EHktnh14U68WFFeL7oWTmNhOcdmIC/XpbewSqfIYMwZA4bv
rHytp6jB+qJOjpnJNvCv39v/8VG7uulKOpJK0taQv3zUGayhmJF7u6jL4smiaFkhrMIXF/hfqPOX
gzl0uyxtx0fXe8MgGqM7k8YmM9E+pLldrf765cwtix+bLJyKuiWki3LaYJvk/nIyqhHpcF7rPL9K
M3S03PywPmbswAm2sPTopAbf2v/1c/7aKWXuKunHSt2YrwDFgf75bBu7KYpYbOAj59yo7JjFhERL
TAAWLYNmJINs8KxmD9QRZrWXdfeUV2qTGmaI9ezFTnw2H/OuCIrCi6EH3p6cjgg5n2v9TcvU+FPL
lM+WC8IwaRRb0lS/dHyyUYd4Z9mIMNFc+TFDxXLQUd7p3ev3RokotHpb9gX3+zxeDT5OZacnbCNq
21dt1rhntUWk1mQ8f6+I7CTGSetyRdWpeWiJR7oRaXV2O6ARQV6jJlXx7VAMT2rA0man2A7HRs+f
RwuU7V8fBsf69eDrXFu2Iw2LCZyYO+g/HweYZeEQmw158FWs9hoojb4xq1PS1NqxCWEflKMkitrI
7mst969cDRKUyIoPMEnG3fw9skjzex/A3jGXeQBmHLceu2wC1KumhMYAW+3SIcudj5YK4Up2k0Ra
5E2btOoOWtiRhGJX7lpp+Qs5k+C2CBHovb5+6MgUnuLh6CVieFSCNGUUPQM6r3SOhrBaajjHmPyl
p4R9KKXM7lPPvPHGBNyEZ+Qb02Dj3tlQVAJRvl7uXLHjD2y6rrXUy69y3+ftWeBEujYzH1Ks9fNW
I8HW0gkzuM7TViwua1zlgb3IphSSpt7Hu6Luu4OLwINopxy+sxEU+xIa232NBNLVIDBB3SfQlpLg
GdwDngAQl5eGEqvmdBt5BT4Xx9gVeaRQiZb5TdGKWVo0XlkxleDQdVBdx1qu/WioiBkZcIf3gX/t
Z22zHKteLQRPvjcsk9owvG25c++pUvzrwjgrvYG/KFgQwwIIDztiyABAJfYMSQNYYlZ003WojN0Q
Ek83n3zD/GBPcwhZXD80huwWk+eIK8AtDkmXFo77ptKMnaWhKZ+g+x+L0XjRHBPlWhpoR5UBxiwt
GjOGXanby0M5DTRlPTY0iAlwaqhhBf1HfDAhOWS0omCZAbvI71Il3GPqeBWa3LIHm2nQ6EcbC7S1
xTjoi71rsAIYtmFeB56HbrzAYNlYH3lnlq+t60dEEGENy0FYgxbSjn6Byj6Y/wXAfxlnbX7XRK91
r9KH2ujb9fcFxtZTxDWhrO6yUZY7O59NhLaxCt1Sf/HdgM5gVpEMZDV44nWAknGRGYcmBBwsO9CO
siFpTBuTr5DcqjsXElVBQE0/n+hJbqV0RjH3eiZyu7J7tSx2LaZCfe2LujwiLimuynD8UuSm8zXN
yjXQhuvLheDinzyT8hnkOQoQkeCG5BRudPKn/+h8ylDeaj4pvIbWEybb6Y+Rb6crg8j6Jch+gEMR
5iTfO00cwhiudQi8be7wxj27ChDmXJeKDJ05q9SBkcvk1Go2mZXFewOE+E6Rgrtks0oQ+dyivfzq
pfGguXQcdT9w9uQYOOgGi6dQdRGCKwJx8tJz2CFPL35QkZGlNd12SDh9Q1yZh6m00VIq3+bH5Gsh
RrrTbFL9PibvgocxMAGxVjhwfNiENVry+8tzi4apfmp0JedwE261pIaHnGPUaM1xgn09fFyaMyRL
OgTRy2ZZu1n1yD2lWQpoMRBL+K1MrxhbmFjIoDt8hIZLRANs8nXYR6hHcgQ4bt54u8uOwYRnsKgx
W9x3NJHAPCBet534epIEh1XGVJD/kxMrkpJwGoDmXXZVcGjMNn0gNim9R6aHLFotzLizj5d34Lft
vaoxQMOzuk412MqhI+Rpnk+h8vSCp4xmHPpWfVibRvseUXChX6qA+tN/nxPrjm1mg0szsmzZWswY
fB+/t2ddGDgxyqvgzpRM5PMs/eLntoWBY3ylIbm36mo8tfTGr2g3d6uOIiiosW+XOYNtEF03yhMJ
8kRkS5HXRDCERXT2sdTGrcp3tdaT25EO3lFhONh5734yOPsiLOTt5KQHryhxi0UQWbuuXw6wh1dd
Hw238Qj3qxczcWRAquj3AapBOub9APM39vX+9fKveu7b2GOHEGWfCDldl42b3Vhj8O/WsZvVDuIl
+LiBzMKNM6Xdg/Rh3phm/FiIsDtz9b1KuG+bchYOmCE6h0ga5cay3XwnbIRxQMc8HIc8SD2H7xjS
2fFsJHcdA+uFIbkxmcOX0LbQKM+9vmDAH9lZas9lYx/DUrePZoHovrlMQmL/QFtRO1AaZWAk7HKW
FGFEigbQWmFA0NiQzVzbYmvEBcONMP5WphO+0og0Rz1Ev4GFDBik35xjrXsSbIz2ftQbBz9OWV/Q
7ZxpxoMnAnH85Mn4i1ezlDfkEOZ2kW06Myv2QQvsyiuq4F7XAO4Nw6GO8+7BGWpwGkgiQeaqlKCF
YO74h9rt0PY3Xt6eqprsOvqz6EyYLcJ/wPyfG5BvLrOZQNNhPc1tRuUg9Ax9Gh2h7E91gpor0usb
Q2AW9jto1V0Dsbpq49c41W56CGhWZGa3KE2RYmvmjS266o4QgX4lR5lv2gSSjwUARpBfUEyKbG6v
cyEv0KvycJYR22Oid0vVuIkOXBDtKWSgc5rYOG1cstQiN8OQoLsh/QHkFkVYJ5vG9Q6+bMxzQZ20
SnydyJco77eti8SzKXaBHJZwFOKry0Nv2sMSHwIBWkECR9ogAsNURXClmwViesDFkztE14lIiMyL
Q7VO7aq/PmRRUOMU58EWmM1cOQwbwuLqM910uQEjH5KFrGFarxkpP6YRkemp6d1GlxmbQnweW7i0
6Ov5j3FK76L3byJi5TkN1W0PuOWWFyg3dVNM93oQ3lZat+tyH5GVob70bJ6Wlx5iPYDicuQUXwWl
iq8qmoO+GUzH0k/js01+UEj8173daxn4W5Xv88gBzd1D0EEDDAKa1ImYO/qDW3oIXKtkJm0RFxuO
ZnUlAifC+mzsB3vkq9Ktrirffg+yCrw/rLeJiIn7us/9VdGPgFsgNZQZOWaFSvVz0ch+HaPv36Wk
vYInbuFDjBKoZ1IOzEFtvKQm6FVj/rOOtHXwQJhS0fpozHz4jSL1ymONbXhZs8ouB9p6x3geQHFB
bxzEXGcvFA+qhEVReYVOWHE9rzaRf5eGJucBLSU37vV1UpyHwYnvJiHvWz+AWDNXAxAF7KXhk/sz
9kV/6muegl3MtGoLZmXtUE5PqW5so5BK8Vb3uukryn66aPDZrZENrz9OyzQrslU+v3Uz88+XVnMH
7OV6cj22P6Vz40Yqu/Wm7kEPOjzSUeADh1DYGcxbP0+YqRn5jePU3O/sMV0XXhNih/WWOh2TK730
+g3VLskAyHHOUw3aTDp9uI2s6cWNyq+upBFlVIrRa5c3mP0cWIsZuLiuhIxRxVy6eucYj1MygFNJ
w8dhaF9MDMvuPISr57tRDXsKz4tbq/GMTwgdfugyrxYkNNiWZ+xbn8P113WE8Scdg0OFRBKLoqy1
HUf/Rb2nHPoXpp5RQkPhF5OLaLodmjNVXoCNavhs1kPJZMM9lCU2TBiLxD7PuobLA1nC6wb5513d
Vl8uH3gQGuahLCBrGH21jZLpb5odf6rpHGnRd5HodQxW7V/7WUZfisSDXkgpl4wQ+5R/bUyht6tT
WV/noXdjdQ6pfy4Tg9wah9Nff1qWtOYK/8eaGxkBEgKLjTmqC+n++nnBZI8rayahd2HO3No2rGGW
pzBZjbHgaJfLqiOJe6vpM6IE5xfKd3PPCGM8XteD3X7RuA8/TS0umR4H+bJKUwv0ySCuevkiInSP
0D39t0ZkoOCX+qBPV0NXEVGRFe5C+o6zwUvXHN0UZzV3Y3dRuehwL18mRvfHNxDHYK7Tm6e2REga
tzp88MAzrqy21Db4hKxbSazbOmyMmI0OuKS8Th6KAXZlXwbZQ1+qaEcynyZwOprzYEifH7iTjOtB
YqBVDptixA7lDarp7mSkBbYiCwCHkwafQ9l+eHY8d5cYTVuJWd6ZkNLmluJm0pr8+j8PYRqhshpF
ue3mq8pUE3zgVmkk3NI6yvZWO8p31evRchjbjQl6au+hy1nW0rUey5YMGXAUW7LDULzPe3hbcxWM
+CnGpxvqw0IfjmZYETg6nygZ7wgIsQLYCXfVc2p3WchWf8h1hKqaN570IEd/PHefVS8MHGlcuJmT
vqVx7QF55QG/NRQOdPW9qMiiS7hc/vPxsHF+c8u+grNH698uAzj/st+nI8ysTo2fbTdyAEKw2jn4
GvDRrO2mqB8UWcwnImq0d7uCVSoNL7/LO3s4GnD6FhrJNcw9rHR3WT3YCLO5GK7TtAqPRWN+jAXp
fWMQvcc9s6nWMpJbrMHB950ot+AbiotZcTM85SmMf98GjTUPOqdBODjIIHikQAp6VaQr2uvVlScr
wmOrgWzqqy6xtM/1nPgtkxgk7dgnSGObBxlJ9ZTZ4Ys9uMVe5NSjVFEs3QpHgQFnf+lE5XNbDfI6
6CXnTapAFqBp22tpOO0iVbMtvpRcX33lZN8XFIw8I9B2oCm1HpEGzW3gup7L97wdsRjmwrpXUWEg
b1LxjYuR9rI5R0qzciywJ16L3xoLufGY2Vhjpshr9+xevgxDEx8Co69vJ8HMRBFDlVtavY66Nr7j
hj+N3FK0zhifi6rdqiifoVndgACHcB49td87ZiMk1/wxFB8V+POLkiLoYfShWQQZkScyvI3m5wiT
TjswCbkGl/KhnKR/Fg78XbLLv5evcU+XunCdlykc6B8H+jeglCi8/YoWjkgBCiglF5nAbNEMxL/H
viCJZ/4X+2oNgEOIfD02IIKJFOPdGHQb7qzxjarcXUuG8NrQpvoobKx8ttbY94yxoe/EI9OSvLLv
xnAwn+2mekyacGSupdtbW/PuY83TnsXgvRC5da+CdPpc2eZxCOPw0euhkoYh0pkqFmDgUaTkFhqX
ifHirVeL7KSN9krV1SPhsPaHoKLushE2q84mSmtC9wNvJD5mDxygE56GoVYPWrVSEvvxVNXTum/8
dtNrEVtFtHrUiVBR2ki4OzvKiDiaQOQqwa2RIcFas3G0GhUcaGUq/eAo2A7w6volCZg6J93YrEyU
gyvTg2EVx53DZiN1N3VUZiC6B7R6SNOh1nQmPcvdpfGTdibD4kzzd5ZVOzhOpbO1LbJ95HwNJ9Um
yb4kqb3mOIwvcVrDanP6pyie1aFVPwhiFuJT66IxvtzBW0mG3JSyd/XIT/HteDypyR5O6JEa3I2g
RMPojdyP5uyIDAtMZp+rGJ91Hbdy0QrNRWIyGe3m+5SthljENAt1RM01dn35V2hAXUaT/32UaA4l
FnoTd/ogSE7z1RpnQnCCze6fkgESVW6k7LHnL0PTItktz7q9jueAVsyIOrRvHqz5PBEaBCQ/JSWI
kVWHuAVrCtPq8jQWDKdiMe6DSjYPuWl/GeE8Lxy39u4EwMTS1krM+2bG+B9TSpUhlc2hLwiBBun/
EXVezW0jYRb9RahCDq8kGCVSyVZ6QUmWDTRCIzaAxq/fA85u7YtrNDM1Y5NA9xfuPTehxfWimdTY
KL8KpVgUdcV77Q/phSkCxiZPEc7cV9brMO0cVzRvdtbu7UJBTMmT8IodkTxNer1fCS1400CWX7d6
t1/wQm5TDHD8JrLLGPTjryyt1MYQFVWqHb2hZChP5MGxuSUZY9gmhJDabioOWrFRKKZ5p1oa+dnK
WrKWRYL4TFj3Hnq6OHBx0ZWO5eDXMjgNsbextSZWQXgW8xFj7p8A5NZbLvKVSsUAMK1f7N5o8ITa
28nJ9LPUaX7ODNgJ0RyeS1a2G+1mMwqmNH229FuX2C7jlimN7ZA5oJ+n98xsyTU3gdqFc0H+jpix
ahZL+WBlRmz1o3NGaoBt06951cOGAKvFox/pS2Jeurp4DgwciXXa4jyh19ikENSvI95xrBRMsnNY
EVcEc8O9m0TQa6H+EpexfLG433Rj1H90vs/t7IPiqwlJTT2zucuZruGirP0fy3bgqhoBnAZnqH8x
V8c7f8GMI965hGUMMi8797LI313P3rs5elwTAPVNWTYTGsr2USdb0wzTWIHTeWxXNn2O8gSCAhJf
v2o/bPROO4CcbT1XcWbmIe/E4AG5kttbqUnkFIzj3OePgm1cG1b4u2jKfCcLMpz9qv/urYURk+0b
wBbRiK0pmt2TW5j/bLJUzsNM8p5XTFduJVB4zLnaKPUvhq1ec8lHg/sU79Jk2YRwQ2YwZ86WLTZ/
TU4QYInZ1PT77Er3/wlzSjoF1DQEwxPtF4/eFJ21nb2Mtzd4op7ZMIMWOC9Fd6jBJFxuf8VQj1ew
G2BEZcOdj1TjbSZjoFWZ3gd9ku8RTkeXbPGT4UReG0EsgeM8ugGNup2Ol1V2fY0Ifym9FABaVLwD
e3B+U5QtePSzN3DjT01u+z1XBNFSws2fxPq+BAbEzjSC/zLBHmwjL3++/dKTiIqhx3q8/TS0sI5m
0b+3ZhbEtdVlAENzAhIjFOIYjDxr/9/PMq8XInzVZz3hNZui/o3LIMHmZQ4RXSkCeQQzD4xIjYfb
X7VtYsSzJDNYMQU5JAuKAddzvJcppCyYqmiBCsgMXpfQOeRkvIOKTLfVIIxks7gQZHxQEwVYKnP9
09qprJ8hCf931/MeoS6ewbIHwC2aZgp5vv+vO7ndyL5Ot1bNDUVPdSsP2oRJ6jzrZ6vsq0dbl8wx
68fJSRwSxezkKUiS4NFqX5QE6Z7OEXP79XTpLFTqQZ9V55Jri0isfNgOPCRnO8FOd/sE5YQhyGp8
3C0hXIg6+TuUyBFy3uaZ3MHnoF6Kq2WkeIbX+fzg+ZANNOZyXzFlWUasu/0SHslgTrZOD+YEFJL3
FESD9wQOrdkE+KyQPljRqRibdM98aAOBITsQcExAHjOxqwvuvC/zaDeZbRm7yiguzuDZ2JLzd7Th
/dMwB3hKfSpSSMXei6Pqs5mEnGLL2CDK0Z/5Omi4/QLG7C4fIGEXi5MhJEv9A9wK+DVB+zS5Jnan
1HMv45tl1c2rFSZxO8jpAR7awXdU9jKtShBPAzhVmJUeWjcKH9oI6k1AVq3dJ7hI1/Ght16zBZpL
yjwySNJIwahYf7Gbujs69oo5W/RZzde6T1vqoQVAGjmxEW3Pqm5XNlop8Zv12XD2QhMHUNNyDBSD
dHcd/2yDwufqBoY+/qdXXSWO4xAM99m/GZ/znZqL8c5vjZBpi/etitq/6yzirysVbhobDOBolcfU
eLYF3nthRWjEGYTdfulz+8ubwobT0q70ucbfeHvibg+gUzHJAdaUnzI/5CSpeZjYKGc7q/cg4Cvu
0Mbw2ucqFKvVCnueQ6yNyAe8yJbQ19tfhQ25ZdRNyODmdnM7DG6/WD6KPATTdWwBMMnDrL1Mapyu
Y68+omEpX1ouK8qbAfITx0sbFA8l6I2gKZKzTsXPf6sd6CFQMdfqhBFbtStmwEH9gAm27wO9L+wG
NVMHvaGTNljbMZp2eZ+OvxgXZHfKHjDGyC+0DS6IaTRPCt3B1kGiHk85wi87zLHQdvC2Rzm/O4MZ
xmDkl4cATzAJftXEloR/KHRCQl9GY5Z0AQ3v0oxviWGZ2zpc7PPtR6asMHM71KQNEkRENPMzXyWO
BgwjS1oYyKtwWzot2/V0JHS5LYc3CRHi15gl83HKnOYQeJXzijbkfjBLHMmlpP7YthbbtE1XcOoW
afbXn/LfTR0Fn9GIR2YQDoBfkcIh4h4Fi5mTXbGOsP73R8Yytx8J8gqOTouckLTVrStU8BGRsoyN
QVjXuZTj0zKN38ngi11Fr7fP7UI+Nh0UMbJlne3tx9BxXoTrNZfWZNasFc0wbBMyTfKUp2okdHgo
MPO5mBR31Tqrs3MBx6VYaDFRdTWtKw8F8vUxVz3BVdp9nsvKfcZ5827omby99W/1S0q8C+uijVBw
RG+/+c6bYAlIEHO3H2u4M6yCDVI2SVx2hUcb7A6MRBegx8HC0DSD1JhWUfPBn4DejNF0zbBk4+CE
+ZUMg//E5bq9/SSqpfiF8jWaYYgELnzcaGFmhIzsIZXiT4QliQkODyiRtOo8LSAX9AK30/Z/8sqH
WiP+GpYcn32ipLdV2yd3ddWdtVNnL62ZH/toWbN0/uoCKM5yK/KEBZs4ouzgXBzI+zE5F24Hd7pw
/UgOm41Gz7a5XZmiJQ2Vokb+52Aol9G7B0xNpcVxrYR+b0tiuOopc49o+fT7TAyt9pqO7J30lzdX
6cWnAYcI0BkflT/DAVN6fKg73dHIA67rc1rWGiX4UbRZtSs1N8Zg2uI9TeeHUhvF0Zomct78Irq3
0EPBiyj6L98biWyW+rfqFdFMWYikG/7HrZBB4dc9UXlLsAR8rj30hSbUw/l21qKdoGv1ymGHw7wK
SA3+/18c1Mzbxvry1GBwgaPl4/09LJZZ/e5KuFpzRH7A7Al8pAH/UYhx5Iey3kwpx7jZ9mKS1sfC
fCrO/GAi0LD3fxE1vikDOPo8WnjCIxK33KX552TdLzP3+xe76B99lbG5GZvsSbTueGyq1kEeJ5zH
Vsw4TWQG+H4p/nsDyvWt6FPVXlwkO8pJgSU742XxfefRzyr3kUVRxko42CQaGKPLHftO7lMbLe3p
v7tUILkrEl1f1EQrtOl10m5tp/8zzCERSiozSVK0GE4Y1pqWR+LbOpz3h7a4n7MwBDnXthtiLaz7
SqPvbp3kfaZN3nSCiAdPTCTfJMPDsBpzfFGCoO1ZgDc+wc5h+ZQRm3cIjLYDr2DQXq6jplKPaaw5
lCECssMbcvLApYWTjRKKuM91BhTg1ood8onw2TT6FEQLdHDYUq03R3/h6Wg3Dseu3ft5ENyb5kMw
2fmz0Y2Eu1njL2pv8znr6mOahvbldjDrIDG2kyyro8NOAcmUeX8rVpteAgycwieGjxNab1Fd3LXX
4vPCcgFWGUVb9MijqGK/0jAwbkoesw+Lp2k9fWbuo1Ot1zLSe8Hh2R27CeGpzsmCqmA3ubq90Lon
T3ZqyUcHxo5kFM7UwiDoavUVOQHSyKQZnqq6wc4kpu6rzMWpVphdhMqbrXTH37po1JMDIEQZigWt
XzlbpoEuuQhAChUAkHyMnEeH+A5vXOYr+8N3qQiLMuYFLVEigbnbKSHMSX/0yfNGR87fH30GD2ha
Trd/6/a3ck1uRpFituHaUmxBZ7rf2XKfh+ghTSLvpXeRqqZle+0w1BxYhqbbm1bgVj8JH8mHlUtk
BT7u/9UnM5nUW7V2jO1/Tfuqu72psF2t3Ot6LG4oPjmmgqWJl0qbb4HtfSx5jRLbKrqrl0KxkUtX
XypWJruF/fbuNm2FL+nVCbJXXjO4dIpMMNRLpB3B9GzJNPQkT9yIOR4HQAvyltFHPI2wi0uq0tuW
PgO2csyn/DPpyQPT2gfhlDmwCJh3bZOSwYs3lNSJvvhDqlD+nEjc8kgJHwf2Que5a6dLN7GhYQq8
55P9kiUmw7wn9PumyRma5uG2bjFMAIqT5dasUyiGEa3pq8m2lduoSs+UPWgvfPVEd/QvKxBQJ+yN
DrZN9kthWQ9pVn53wFs3QWNl367UCOu5GzHdvEpqz60ET3iWBSJGWfJ+WF7HdSIY8TK5IzyhzbRx
YaoNAmSpvmo1jqSdIkapxvRcebCYAu979LW3zwvrGUA5k71MnNvBR/QPe4YJ0T7RyXiMoozxD0R1
GZrzQY2spWW65HFYZ+/sX4rIfTBDV24jVjqLY+aIG0gvZYL/GDl8lczgobBumh5ObT0R80p3vx29
xtstxiJ2UYSsx+WmSIDOvox6IsHAQJ3g2Q24yApWl0jABhH8MHtFib5CMJHKQNhr01720oDwFQlQ
rThfWHQ/dX4H7LgIACSOiJ1tE6FsndkflKQ45kiu8khKSsgO2zrhc3gaqmENhDXe2WdgcApJEEd+
eUqBkxn0qWy/SdAwad39yIhxlqRwEww+WmrKeYKp1BFrn9iy3k0iP/dlx0xRlj9WQ321FL87k+Gw
wwCYAC17Rrf+J5tgZS/AlrzZWx9KMLJF0xesQkien8K4NZv5kXETYcTDb3eCGj7LTzFDscmNXekQ
pxKmFuPD8U+f/JXR/JQI9Sd1JoKNB9nSTIqYJ6c6p/2DbybkqQP4YQIcQcBdVmlDYkS0V97fzJh2
Pt9hq7Njh++VOYm8VtBryvJ9mOZkP0BcJ787D1ACFB5DVoTNi6H/EbTVECkQkOcXEpGQw1ZQnTnf
+cbzkhO1MVrIiCS0Fc7ZEFqLATW9j0h5HwRsczdVz4hHwQ1mdIIYBuvt3LFkmXUluOpJFOq9iDgg
rMKboBW/1zn7vV8VTazYEqSMgULHv5MGzEYnxOLVRMx5x8jUGwjVDPmnpTrYPGelSHZAJ5gRjpwy
5kQaKPpnyynA4HfPc0jcquNkT6MgQnQ2/9Ru+EcanY7x6wFwBPiyK6jDlmUMYoHvJzC7Co4n4mVn
3snK8PF9kCoSPnc99AmjM75ys9phiKU7T4Kv2q/cmHkbiXPkHpiKgmvq9U/U+94OoZdFdC6Xyzwy
r8p6qOS5y9p5Tb5Jhbka0MPg7M/HxYvuuiHCTrYExSkN5t9lKcF3+FSxNVcDJqomQrci7STC4yoI
HpigoViAVkv9NymSjS6ZNyLb2Ka2x3DTWJAtENRtKS5j33OnizylxlxuIgMmPY8NoSPeqB4TT53C
bF1UV0gIRxRyQZY2GwwEEcQRPCOpgW2O6dcLIpryPsrlYTBUS+nEZsZGoaSWutiIiDgYi1ImBhPP
2rMkmbe5FPYU60Gy29Z9cWqlx9GJp8pqjRfdNPdTJE6i7c99yvHUtF6zQVD/PPAHxsnPyWCDPtsw
jzwarnowiUM+O9UJIxpDdJSyOdL9fvCRTHjNPvyprbRiNjdzBpkVMagtn9jku3pvMZlaTLLMw4wc
S5zXG804k5PKYcToj87WBHGyM+BKF0nwQgXYbjKz+VP7PobsCReb7XePlnpNTOBNWYHTbDDKa+FH
n6E5reod8agqK0dKkPB1GmxS4BAuGIwjoMNBWrJPYva6VD9RGy57NyQ4KiOHY8lIeJkgsShuVhYl
vWrv0KJtS7KRtMzaUzU7qOEqOvKRHJLayUEREh5jIDLDEZ2/6h4v9Ji65anzW7HvWHHsVBe8sYwP
Hjy+8wXn2qSIR+Eblwe/yf8181juAl9ADWjnPVVZdIpC1Ll5O7YwYA6oVvODm5uc3zPWc0cBUi+c
lyypGVVZTCmwTMVYedQ28noiW5RwYnxbEMrnb4Y+l6Ws632Q+SzrU5USBoSJa5IN2D8W9l5CDSqz
/iA1r+sSPWcZAztzOmuYmeCHAXky/HzgzDIPLl+QbS/WxlymHxudBz1bX8TubP8tWUrHeYEluzbk
xfZw9DKUbjZzZhErXwuINclMkGn7nQRNvfY+TPEUyteavevGDTUZrToqt1PGwobWtGIvAkUIB8fB
LJly1WyD4gpt6KYJDBShI46fJB3HTWQFJFm4ndolkKkPSdimzPqYxqZyceKgGa7lwEtAIOYK0d2H
sVrBVr5RQe4paOr11AN2I/6hSfNjF8ogHhMgLH6x06KGblPhWsQ6F24rIYCfkzie/jN6TEEJHNtt
yoEUt5Pd7R2wf5jJwn1VklrURtDO8ndTcBt3tnXgBlRgvNhni274QBH4EDj+u+elr/ATmocorO56
/GegrcPYIrf15M9P2BQ/TBa/G3aB3w480G2/IiJdrzhlqe895ePXyGEVd3X3VVlluqmyFJY3w5pG
jH/kZOM6dGbuWLWuPazll0gZZ+SR2HmhfK60MmjxwDLmBC9MPTZB4FSbWXT20e/61wBqreNgGpqT
B8BFOvZLdsquv9ixLwELMIIXcT4Mcpe7P85IgUGNnMQZ/EHLEWy5Ci5ZLhJArgorm0qNv8ixEZEm
1hVbsgQXfu1og4/oo8qNTF/5Y9+5tkkISU7rsjAUZWqnAPBtJtlJviJhx4ztoq0FYI1XdG/jsbBR
aHIgsTKh5kBbOnt4lUbFV8saAZ2yB9Muq+Bhc79pMD6HdB4g05fLdsjzb7yY2PxJTZiT6AsfH3Zd
H7ryCoNuCSusRg7UnpRbd/nyBEVc6AcdzfqfMOjeePJf2O6X0MmoKmSSIYCZTPexK8GOCeq0CkUg
1mAErHr4nKiwDiGdJHNJrtGFaKER1lediEc/HEmQaZqWKI9K7ljFQ4nWQKaypLKuoDGQd7a/moVA
N8xkMLi8R6uY7hzYGL+k7MF4A2q1dfiFt3GX9WHsmMNPNmQ81XQxBvl6PGIvKHEJd0tQG86N724K
SQiwX9pU4gVRJxg3j6YiRyuDD7cN+wo0Wk65D4mOeX69xHk1k+ckWVIOOUtsgJhW2TQgP4Ofsas/
zGkGU0wQrtGpaWeb6FynUNnHickiYsfhHlV5svJ1k8h/GxQXuaurKQ4jdRnzCfNia7x546vt1n0c
OeYTtApghbz2wBT2TUBRkNXUEAgsX/Fw+Agvoa2NLRJT7FD0qdm44vCyd4sLV8CR1aRwDC6qbKp3
YHb5czPCvYMAy6oeLVyTGDyRRsdU1Sybq6FPorfw1NYlavaEc5HaLxMAuJRdc2UOIb5zHR4FK9P1
RSC4ndPA5Rnvoyc3XcXFpX1gS/y5zoTKZPrTBOEmQbI6j8QwpzSKtH45Kv+JWtw0UNe1CYlO4dRe
uiqNaHbKYjeX+Z/SxHxdW4aFJDIkz9b0wSYXxAH42ZPrzOm9sq+sJMR+kYz8hsRhkF/1ZzqmiLoL
ABdi2q9EkuCamxymnm6pjEx+s7J76uz0tZR+e7KNP1mzg1zWjiUpq73kZiVeKPDd4zCOb01LyhRj
cEqvFVzbo+NGctBg3+pedETwiYCAIzqubzfK5MZw1ocl9M/+tFbUZdTfUQMbrsXyRHKr5yltPd+U
3lYmjOAgaWI3H35pOZoHK7COrmMaRPqqALZ1RGNMa77M8wHpAm9AB4vOzIuTPxy8RfwMng6OrRUc
3JbslMweoQctvEtWYfrHdiA/NihUrHOOgnrxcZdZwAYjKqT8bpTnPAkSXnuMjdzB1x6OBdMLbx8N
trOfpa7jwQVpmwJVywtBnBGDqM4k6lUW5XEGY7Qkw4+ZRc9m7et9Wdsob7vp5CTtO94FBmEOjJDV
mrSNNLmwaM6DvD+HRuDFVgRzl2FEgc5qTS4YXgaPw9SRDoFGzvBZRtJ4ntmhCaw6fvAtqz76MANE
TIMgYkd5A73LALO+6jwUtmmwxQyB1cLHtRcwUxOsX9Ik8VkSJB1dkGXHCUrqzSznadNLyO6FcecP
eUJAs4i20kCutSYID2tYkL/sCNkeAIOD7AzNJNuVmG9tLZkwI1Fyq/Ew8RU7MLJ2siOiy1dEkSG1
O6saxmEIaGyLT+6xDpCZtBMxUZG7UKKBcCfgAnP/W5q5sGerbCQgHMw+Dqdd1cxf0BzbDRj27iCi
vxRa2aGag0dG/gRFjaxNag0PWVTYc0LrsedQPoRs0pkGG7uGnFY+7gsh4cDsFZzvGetx2Zkx5i4I
w8NuQX0CambKMLwuCITaGOAMTgXl/DQhswsdAr1g5UX4E02J5kHYJRmFOsbQjZeuKcw2CuOl83yq
jnDkWzkVhfnarZlOmAE3uSyIC/exPIwNBudN2SNCwf1bxMIqtsIFMjEhOI6Hovt0MshGLEQfXEhN
B1zlLXAA1BuM7+2Q9xHrfNr2bxJt6Z5GBYVNzsAP7f+uBy9g6EEc3URtRzLadiqs2BjyF0gN56/M
iwe4qhF5Qn5ZseCoT24C3WuerCvf4HIcdYtOIfpN9KE6dWSlTEHyHfTq1GD/g6bbedsJCMJq1mbl
U9Y4tkuim8GcTAD5gYYMbAXRZfyMjkMQUc9xZquDPUn70Pl2jB0v3dbLTLMPNQfrgGb0e+n79K6t
NHmVhisfW33fGgCmejej2xyKlCMNz0NqSud+6Imidbrmbz3IpxoKEOcDy5MAEKvp5IdGLB81Zwuf
mb/xc3+lGPC12T13RpryyHbPhmcvsaCd4yrkDHRNzegzO+D/pN8HCLmDy7V3Aveo4AJchnHO9qvr
dwv58U4vE0f6HfrD8Ogr8qPrIFzizsrKbT93zLG/Cps0eH9gNMsBMTA18a9iGabt0EiC4BdCkszp
JbHD6D4T+tVZPL3rjCfLyD514DwFkixGTMLFPulz0jsWPiPhVBaAERvGAoeaHaL5at0/he1NT43h
/0be59wZy/hidu/CReMdILhi4YnEoxtZoRvJPqQOI3Mm44pV0QaR1rhxzareIM70OBJcFvb6Oiuj
unrSZCKq27Oy8mCLSCfbRS6xHnn+1uHy31H5ZkS/0bW1yEKAO1IIov8+4vu+lnM2oQOm+w1IW5nm
m6NBeAfL5qtUJWvQCVdzZfaPaOIQfFU1eap2cU6yMdhFVb+w054/iQl8ifidbyaB0mmEgdB5nrfJ
3ktR6V16rKE7Cpu9wPDLxNBwRcp8ZFspkPdBMm2QYHju4OylZeL1QjPaus5ONQ4GDeNON+28RXf1
XDON3rXT94IkFrwjaLZKyru+VcdJqeXBxgXtRSS0ojB6Zv0D9irsQconvGJdKHikpt+ia3yCJeZh
N1vAtHC4xaZVcbEEzlrXonqABxczNQcSUTl35fCVN0Vwb3UbSybdfknmUw/KYwuTot0xC7gumWnF
jZeefWWjtCIFzPSb9LyyhUtq2s2Utx+N6l/drtzr0ubtqHJIq333EKQ1+UaJPnGmNodeqPdkzKxj
bRTfLHJTQieAfjspMstxcpHN2cZugXn7ogL/jMwWW3MERHQJcJuQwCuHs3LHP16Z/1WlwxsTKRoG
gLJJiVRe9L8iWXu7EtLBLirNv+VEoKDTy5hubqaXCoA75N/+SNpi1abD9lC6zJMWqB/xgN+5S7Nl
205MMhY3H8+eKn7XOROhuqzb2CqY8+edQUj1ongFkFWZojw0vhjuglYftUUQKYWTdxzIYc+JA1Pr
2MoPxnlvp54H1GWAdBugS/JylAvuRBy75xSxTU3oumq5mJU6OqHnbFTELDwZGTXRgLLuMVUed01Q
H5JZQ9fNGfS0jTp041Kf7MF+R1ZHevTSmjvLIcNaGEdHvOiAGL0gn1+R9/00LsFjrYdmyWVOQqgD
/av9jDfz0gSQPtqFZFU9LMg/daSvuoPXc3V6vliFkmWblXxHnrCZUjto153pe17668BmbVNMKNcH
g/JPIqqFM4UpFCX/xi/1cWC5u+ms4SlBHkH5THhoXjZbhsINIJA7M5BfdlfeB03pIuK1Lmr0/vUZ
mYIjd4uv2oih5kZmTONkUiYbHHGM69jEYQj5nKv7tkeFSE85dvS3Wc/gK6DpyIpWMg1K9ozeyJ5b
2Gh6Qt57QXmZxl+NFLDjJqMBYs1+zavII+BK+PC7PLt4FYIPS5UUFLyf2BeAlO2aMIcMXSEgU53x
Vzv265gZNhxnebR80GRhw4LXgkOycfi/I6+50EMmCIl5RnisP7OkO6Ylb36F0rw+5TbDvbY11JnA
bgazG/ZCzIZCYhZNS38pszHPKpRfDGNMvCJMi6WlcQzJK5K6315kOse6yz9tp8aOpubv0ZPVlvkv
b0GvXpU0/PswPxCUuc+xrO3kDBV+lqSw9oON7iR7Y9Jow4bAjZUI7BUd4/kDHvt/mW4fF9awrTUX
d4mJGkEVQcP3aNwFZju+GeSwmo2bbCdjlDvfFbwugLc4JJ/RWRnEKaVfEzRf0LopaDLu163EtcN2
z2SgLQdAEeZT4Y3EAhYQriNdfgqMPTZGlFHTuYzwZNOVBJwHPIuttB5zJctd30q1005/AVf8oIz6
j4sonz6OKjIkVYRj92dKTIhiFVeoZqX1lgVD/tAS05gdU7sjCtKDZ9fMpA0VWKdi5Y37rp83TjeO
p8pBOza45ksZVHpvTA4xnrT5imk1185WFXS5NDoMSdT0Buv3wyhlAW/agWGuGQFOZfWSGrymozVf
pHVueqx9C/Ga7mij5fOdn37BeQ1o7ilMUA11ZAHNXYRLxbGL2APMCUyA6hSxhQ9KjFDjTkqMXqZ4
I4H4ThcleVS2oODLDaJHynXaXYziMRTuJgtQJA1sx++SzrsOgTL51MhkgZpQMPNpV45nl9L8WgT9
1MlXRlTAFv8rXKzEgIa8+M9TTdRu5RIiN8JE73NrebZr8ditYTO2mwMsn16GgDmc0q96VM0LwLl9
rdUHTob6Hk3pqw86aSYSbZbJperml7RGW+S3yQvrDRo/+0vMzN8LMiGc8avtM+ZTiSXv1ftomTTz
4OPKTNANDKm560M9gxnvi/t6JNxhGEncxHXG9Uq3y3mt/7aJRUxO7hA+YbDs6D6tSDM77/kXqxzv
+GglP7IT/d2U80lFCwawomNrIExZ3lskIf73Cx/xZmDlQ35BshxUlf6pw3yt+bIfB/jkwRVZj9Qp
IiE+JJPZokaWLTvIbm3nWGVOXndcmp5vvljj5+j5kQLCofnuHLR7HbmxTDE3QWI+4gWSW1nbn7n6
OzME2EypaV16RRg0hFlvg9j4e3bGf6Ki4XE0olP5o1OS1ayJwWfp+u95RMNdkGUwObQPY+l8yswJ
scQnJ6tlzeTJlKkic9hGUwUC0a6N3jqEprB5m7DqI9nYicnNjjZiC3chMgtZq9qGi/+rG21U0CHt
OCks8ZgyAk7HfO+ouWcOPJkQ2SmlFuh7JqqAzTIxQuQlnVzuOfQ0RgwL0w7pixFlh8cCuVCzECTS
d87fgW0DGJXvmdZysxANSgFfPihmpKwrRmr8JT2NjcmoCzEQLZeTbZlUMaWfuTA6gPghaTDI3V8d
J311DQ61vH0DSQL3yB4BaY7V78RYuPANh26P8Iu4Di2a+0adAzP/O2RJea5q+UVn9xougTghmYV2
OvbPPbT6Q8cgW8BY3zpzyHzSZTA0fml3xDbBie6V8+9Jo1Gy/2be8MNnTip1zjg8F2n72aBltuck
odnqu7hu+kM0595T6UqCspe9UFCCl+bASglQSB+mO36jn17A8sLxoreI46oTa7uNRMs2/uUzGpyh
OePcUZwD60rB7ztCQuyPsGHI7Nn0xarVJAnw4K2xXCbTwMwjqzXwqZE4KkuMxUXrXhyPssAlcBIX
XTns6XE/Ez1gTR8+gcfPO9SBjEA8fM7JTH9NeYeXP83DPftfbhp8hyB+dyBV6rj3aq6OMWGZaLj3
RT7x0ba2iEVPGlrIkGTUdFZR5r4s0ViS+TG/qTATu7Soz8zTStIZEXG0I9PzgBzbRPuXjuXWHaOe
eESstbMswopbEmHNqblg/mU7puKFSBdCdlCQtf3SbUeLs8bLyt9iZHKCQ/OM2IJAG9KKzFniSiRR
SCfZcaGJ35rUu/as6FZz4KzRSMhZQcoKgSjDyeh46vuaC8kQDAkix2cQxiJ3G0z11XIYFVATzdvB
zi4FPp+dM37bTuSuCjri5wqriNOaIbzfaDohK3tufQJJLTvZjy3OhYGSUZiVRVffH9y68raFXbD5
996abMK/j87bcRA2w0o7sffAN7GsCDr/RXZuvfVCQsDyDNDAFphAS2qH91ehiY+mj4TuIjLJCrQq
/8XO6ggphsVQleKjT2B6sCxovltafC3eB5OsvzYkzd0YeBBTjhNzpDgdQ+QcxqS3kDV2VeZyAYBH
3STkITQJLM3EYz4fhNSlqmayPi0WNNmp1jRfFJ/QgfnfcRqwSRuJP2M8g5OSscCQ8V8M6dh67Twx
GUFp56c0zuqtQj5Ze0nx3NXlcfIGtTO6hMqnCU8zAwAa+YhSDf8tRxr5fOVns/BU5on9kXpOdY7W
2eA6RvE7jbNjaklcz0OHDSn2q8YmjnKsL9CwsUSAoInDgPB6K2zjAOtxzOd+CqUh4KuNYpstFYHM
nr1lE75RHbCSgVZqW1dM2pgDZnNRbkOAzjtd818KAj4DDCREcVjeswHkj+wHl2PoKv0UaZDJoHxA
2SLyBYTcMP+pEpJ4ooq0bbf+H+bOZDlupMvSr1JW60I2HI5x0bWIQMwMzqQkbmCSksQ8A47h6ftD
KLtKovRL1r0qszRaiiKFQATguH7vOd9hmt+aHxBeoNl0+vRM8wbEriy5yfK6XHcM5vKOPvlgN4Xv
WcXXBPQkhmIdfOmEoxVNax/z4bvL1AiFQHFGR+7Xcqr56bSgawfEk400CTS5dUdi/Idh0Seb2MoM
rcQEt0MddeeFZnBnZ5JJdjaf7ZQkhlFbl7pVnmxLWzzI9VvmDfPa4pSoHuZ8yT5b5SHhtQgRPodY
K3Y1fs6VBw8QVyStZxXPJysM7nUDGoDAIz1OtUb978R0g4KFziAoICoC0BvCmZTuHJlrkuZDsMjs
pf1hmDCNR/TQmtBFzDwXJvl8X0ZAoZsA2jsbIb0F6BOvci2gr4nlJEfqvpuogS3qZECzDV5LQNWd
MtyrPiCDlWoFvUXziADnJOzQ9ucZZzKMBWdf4krmunGPU08i6kw6kZeUdxVRVr5WUGqHnfFiG7Aj
k3u317QtJY61ZZVbNQroTi91fxyrebtI4NyJfGgEkAdsUqtG1pIxndecZlYE2VEEi9AaD3Gc7tQ0
vbKVIyTP5qpld6Jp7XjlFdMJfp+9qYl4NBv2IEpZAHl4Bne4oo6TEtdeW9XbVBWPsrbPUrrzdTOA
bw89ImroQR7yJILCpk35msIEzjh9j7CT931Ug8itrHSLMqBbWw4JztG0QmG4sQtpHvEuciuMabBx
h3FvquGLTkTdCoF3iYbJvqHlSL1Jz8DPR+FvmGfPZAOB/E1zuaUMRjsBSrmzE/Itn7JCfxlwBD0E
i0VkTL9EXpbf4LW+btKvYzbc0qpQV5VNCwmuHiapMcNiQ1MH8c2xhNW1rS2HaLow+pjAu2Zi+GmA
woHEtoX/iMV2gxzzjYGaRcMjujGtMdjZHQnf4HOftMQ7k+h7FjKoUHDqmo+u+S7E+BMncXMyc3ql
mS5ILSbJdIKxXHTqtY9bgiiyQeMhwUm1nwBOo0iR6KlV80JeD9oT1ujZ5hKOMzbpHsSokHtpXy+q
RnuWCBZoVvctsUb19Ni6OvlRHXVJWrAPIBxkHWFiMHILNY5qaSVi4ApDqwRvMD8SFwoPCIoDyJuo
0yHsVHQkCWMXJilDhCUV2wECJk+gmO1ziIMgezULz1mj5HrRyrLzg5lQSvj1bIjDR5yzKMuzzOSJ
DyZSVxtcXg1cvoHcuW2IPNWNGDQIp9V3VoxhIHCPDN622SLenxh0dNFwJ0oNf6AuEY6EnnOU5X0D
gsghAdtBhIb24sVLCexx55oI2lT3C4UyXZdiUQInVwkVlWvLrRzfSNImi65/0ENiDmsu57Fu2FTp
MrxLbZ3+w02mJYQbN9GVjvBlJTyt8mMEsdu8vScjfKL7R1SVCOwjVuZgi2liFfSCHF9BQunY2Htz
Jk21NU1f5joNAIJLrOXZbfe5unJ1dvujrW3KBCKYAxIQPeEARnrKtXxjaE7qRyPxk2x6mZwh8VBf
wCosBtmu3HgTvhYKzh0uOGKoK3OKj3HWwadmguyqOds6R1Dc7am29GdBmxGYRojEh2pQ4R27wsn2
7NlURiwhpK4A8mwE/eZGlXdjp85DYyBnp3yoaEIhAY7OeRB5fsiuHXArbYzxpitgtBB6yu6rwxRs
jo6215R4UfNaxA8DzfeQX6bzTU+/zAV8GzYrLVVWNmrqOqTneBz16h5G407hJGXBa7zTWHa3QpBK
VUtipDXlfKKcrlGfXNUpng07SwGjQkU610hbV82krrWKFOfQNHFm2925wvu2dZJbQ7sldRDABHE5
J9m6e0nttJorLWTD6OpY3OAPWWM18W+43vYCuC31AalWE4W3mHytFZIMVH4e6NnF2AcinI8DVRzS
JMDaBJ6t5DhDB4rIICitsLu5cPiLVPHsyph90sHzajz7gJfsk0M4H40YjQ0Q4l5ZO/belcSakVCk
dmyeUFk6SDlzhv00XR4vulBRsHSBEDd3ENfQpUTeKUJJvw5RiDPAp6V3+TGqw/SECthdXfzdS+9q
QTx1yRInPbc46mKkz2jVnpAnwbyBKNNinqIpCLaOd5HKLE42mKoS1mcvfCwbd6lc1JcRtripuTud
OpegK76gwTZoskU8L3NBZOryRkhroOU6IwVE+gqaAsF6iqzZ7sdzGrubGYHUoUHx+tQSFGTPlbka
LXC1ZYDNMoygG0RIeZ8gJ7MfmPV7pYp7j1C4G0NT68uRhVXismhadRWUicuTI8WWqaLiUXmfUTNT
eI5lC4CL71A3xz6kYyKE+BWB/4eqmfFM7ckPTRk2aB0NLNcJYNXLJ2bH5XgEV3hrjcN0dZGkAik2
11SJIYmvdJ4NR4ZbvI75ahKEnQPaB3wgavMGO3vjB+CYsQpNMUpHgZ5SGYmxNmrr67fchdzszEeb
knlp5VLpUM3jLMZcRrO0h6m8aLhpaoD9JGcIF83lSzHT5Ik6uRN9czszS3kYvV07MnQekkIjRTw/
6HBP70uGwGvYmMwwNWzBduGcL7/fE60cedJ5tkY8iyE6JKkRgkeNo2ixby4YHmcCZj6UI3g4SOWX
s1XWHAAzLjmMMWI+nFTyhJmTiIAoRWR6QQbpCiMmDF78uDyoqUkzy09of+2pp16LkhoCmC+PslJN
u1ADpRm6VnI1qOxxaKsBE6vX4rDDiJM6mPy4eSQPsBbTXFM/skZ+MltdP1gjIipkIN5jWxA+is2O
1Fn/gmPNoclu0j4MKJCgv9GkqVZV7kyIp9Oz0NvRNzE/nMzSgYgzjQTEdayPA3o4TZXW32MmcbrR
3+1h2E85T6UMo7AvRPG6oH9P1eJrxIADN2KeEjSi0XiGZbaL2iq+RqWI+jQCAWjPWXo/mO52Sghw
zWbnQVxMlG1e3xT8qW1Q5ZZBAcrbmNeObjVf+oAeMWqF6K4QIzlzAR9dYjNuGeNu/jgmVHzkVhWR
qp4msPS8SWN4TouPtIWH87Aw+jKDvDE8r7fj4HzSpckOph+rfN1/Y4i0Ir+qgmm6TWrK7GYOMd3k
0wm7e3vXmBSLF7SKiOweqV6JsjbLw61ZILZi6bFP+fy3xvdJxTVTDLpcXUg4HhxIAH4UeeWzUZZ+
EKjy1jCIDAv1nAdSpxyQ0sliccenisaOMbZZuXtNC5HMLpNuw+okjtFhugX/xzgDX/0F4hMr5FR2
RIZeliixzi8oZp6+8Qm5WnNlMFlYx+QO+E2nf6bblB+nSI7wXqunC9PNmWKyXjJpXjdBPfPscm41
q2AdkAR1TuSdBgXNm2mKkD+2iYkxbBC0TBUBufmnph/ZPyY9QGqvuRpQJq5i8ga2WQb7CR/cMXUg
SZael21NAYMqJC9xbYZecrQKSuKOBfhWMi9ePNCXNxVpwqaqElLXSftgWky+92JLbCIYB5J+87rk
Bty706D2KHFztsmLUtDMp6uWXlW0UPpDEPlCOjfDYtaFhhZtA4nbeXA0Y6NnERvt5SMJ4Litw5Su
PD+HN4TB7bWmRd62WHJxsIKI0a7OBU7xbd8ETJKn4Viallhd8EAUdt6qGIbiXksaZ1u06PL++7dD
Xf8C7sC5aXrGHmyes30mo89IzQ8ptvd4LJudSRdyM5ai3bD9LK/5xjb16tOFkFUvLo0ipmGTF4dY
t57LqNteuPyNicL+EkUx5jnKiG5e1o3oYSyMZuVBwbksiBgqQV8U2dZuM6QDFdsfSJhskkuXnhUG
z2EMv2UolPmmzpV+dXnYlrH51eojBckjGa665Uuv44ECACb2SXvDaOSKh/Syvv/fL7n7yTFK/aYa
yvuBXgL1En9l2sHXaoAlfvnTLJOC4n3ot/2eHcH0UQZug9u6Q45QcRFYkynvtaLd1F2jXoqOGhcx
oTyHJenHaBj4C0VDw0K0Rt3z3AkkCO44fbSMk60i71A4fUA8Y558zHqiOCFVs7NobEFTYqHCZuqr
Clz5KXbqK6V/HOsgfoVog45D0KL+Rg1qS4sgheA11CPMFjYOAIC6z5oGtgwpyid6vMqpcdXUBEOK
FBWAidTwwpDpEAisBJ11adf9kutiPFmTeE7zXJ6b+Pmy0AaBlxGh0H50mkRfs6Z4N2MV8CKK8JYY
FeveAGMxpOZGyYiH/lAXZ0Rld2DwNN+UISe3xPZoIngZsIAcMUAG+4Isj80FnaDC4XZcTG5JMlWH
SXOip2Ly7ie4b9dTLeKnPhZ02ZwEhtzyl3Lxw1k80buxplSfWbg7S0tOLmrzczmmFb03XP1zCy9K
U+QMVYFAUetAau2yZtwNyZDetRWLcWvS0Z140h2Sybof2yUUIRkgAIThglfJyDu1AIAFtAjiWt3E
DVZ5TaA3WFCfc6Gfvj3wa1d5KNsZVmH00zpeyijJK8Tf/u3DwS9Vsinms16nQCYycsevBZkwbdE/
JTQdUbmN2mmMcKyg/W2vQpMQmTg9X9YTLSxGYigcE8cK2SMaVcgq50bZX5hwJLHPB/oUbBx6RoxO
WsdfwBncOaxYVzWmQfjYjXvQ9bTeDIMDHQXb+SYsm/FcZ2+XCifnucb2Fe6TMXTONs1Eevr2fC9T
Z7ot3epZmZZH/5bVKDIxBiL4qIlEF/cVwN9r10jM+4TZ62xX0E91c6IsDQ2aNf3B9kibLDoZ4GWY
HHqPU3DgomzWvRdk6xiDic/w+KijqLrpgpK5+AKVZ5bk3n17CYgKNfQ+qtpLJ6w+TIgDF7EdWJe2
qo5asmBcUbke7ch8DjRCh0XM3BFtAGEYcIUqlPZ7r22SPY9YGk/AjHgvl1+C7noLrHbhOpZ3toYR
LU8DhCUs//iI0VI1+VcTGkHX9uVj2OhnJIA2PSCbP1HArzWc8Y/FwN5KS0xsblV7ldhFfYPrjT0D
twNryfQRjzcBDMs5ObiqeqWxWcPuvqVbIK6q0vYHQ2+uLtyY3qr+Qfp8yyKQRqKvzCHM19mAipkJ
P+Mbq6azV0HDjcyvLSMBbqvNJd0rZSIkO2neqbACW5BbB2Q+10kWVesLRkaoxLwNVYTqFaUfWvc3
gCLcHfzPYEU7XNNgKhrr5vJSBE32aqfwrbGsBtom6jHm0k5Cfdbq06c+Ynabt+0NLhzrwRueIB0Q
lJpEn8OsVOvUFPQnY9vbpjrzFPg1uwtTtVdxvu1TeXvh/DsL6VDgj6wxYJOClCx2+X+2LNhnFAbQ
krm5MzqHS3LZZdW3ImrlOnQOAiUSXkpy0C/rPjkhJLu0lJOXfVulSDlGLIFwfNmpIaYKN20Wl7uF
VYn5IX7TyfIo0f9vx5ySFo2f3ONCRtm+sP5UMJiHZFD4oRwb+WHdjRtlM4xWF+6ASLLDkLJSoDmL
N63pJexLKJHtxWsMaYCBRj1+aXVELUVqrOE0Q98tAign3/5XwxlC/6XxRVlbz9KFQ+slsbVH4WA9
Kzdi7moUL0XrpFcFCCtWo75c9YUtfbFk31gYlk5BXH8dTbxPF0Tk1KBj0aeO4K/SdR6mtvP8pnkj
CgJLqpHxpTIYE0YmK57RDwxxFFpajH5bNzeTgxYEjxbEoZuGtadeALXIUflRRd+lHHTvG/ia94cS
HTFIjGk9cSxzO1EhItei0hkClESXLUHlOvpBxNfa3CExHUZxXwQmndS0/lLVk8YYHi6HRY7OquGR
c1krL6smq2dV9AYj4RMYtXLNRhDg/ABlyi1pHFxeVSaiE6Le0O8qq99bDqykQZMerCtjr4vwTdE2
3mZTznD1AhMerhCi5HsPOc9u8uyruOrix7y7oqKvPnZmTv3T2PEjQBDn27pjcgEsv9ktVo94Dtut
W3rmmtuWGF23LY6VVnA72fLBBIdSd6C4naj5iivzSujMymOM3DdD4L5hOjNoxNlvBRElt62tPsyx
2W+JX6E1EJjBY0nMp4rs3YyQZY0yur8pO20/gtEj+Y9JKLMjnJ5ZTOBdyIYsjwKk2j0ouaWA1zoI
qJdFJdRdnhZW53PrztehMTNIZCUbHK5uFU27oqaommxMz1ZEx7co7INCIHNleuNLCGP/5Fize2KN
TCHAMPPKWGMfKtazIJ+HR+JsUZdm5jPLVvJ3nPV3JknLaEPCI5O1ya/o6u+nSjTXLpftKm0YnY1l
7/iXp/0y5KbNNl1dXvPUPRTuWN2KpqY3LagLLmBVSejlYe70w+VhZi326cbUuY0BpRuQYRfs6eW7
Ux1+AlCryHXxBt4Qx93EYXNfisHgU3a9o5UNd2Zm7OvFal5Xxl07aJgAbHWMDbzg7nwFsqTfoD7N
H6dgmgFFUEFlbP+sBS4C4UgyWVQAQCAu3gtimY7cMOii5p4aXYJ6tXTV3P33X6RZYO2BuNOWrKPb
YGkpTFnwhlzM2mK4/kp7VW6bobQyUKpxeLZw6q6d3HWPbCk/K+Q2jMYJatRkCh27ClD7LVVFVLhH
Owa7MAjnThbJA364Dt5M6C5mMZaT1o580rUZg2FspYGsmnWhZ4dobMHY91lw7j3kRbWbVrddyEjW
4KHRrceqlT7uz49oK8mWw7K9tmT9NiNAOGRoA3luhS47uci/EFhzT2P6Cx77MCdYI3k+hjuLXNBz
VSjKHKYZWBKISKyCCLncuNXLcdprNVT5hdV2EzX5zbcsMsv0tn2UwnUnAWrZQKcNrUE4PyiZFtYw
tJ1ocSuwsQZ1xVQlAdtc1092OiU04eiIaCI58sZAo+jxsl6+NQX9kwWdZm3lAiS4ww659eKXWhW7
LM8+9Iw4r7XWeklt+oJVwrpfiAe0gcOTpQDElf0SJXRZSGhZX+cdXWG9tOzHNNHPcUSgZ1dYxP/l
Q374D0pYIxxGJJi2eHCD+2hk5nRtW19ml2bNOkVyV+Mi2xl1w8PnNg2uPfdJaE+O8dzI59Z8RKGy
agx75eC8NyWiamoeQ2o+6y3g2vWxEHtCgiWIlW7XFXu38/u2xrP+MrV3bX+3NHr/QzeiwqHVZFFZ
mDelhctdy45CxxVSmeHzGFr0PWa/puIa8THG8EcRb9dvUIbiOT4grNnT7H7RvUUw2xD+2U7ANmt3
FUnaHANc51q2z8RbMAeNMA8iTr+Fvv6AbnODO4snT2I8DKP3pTLsTVHCFZrLSlunoXXbVoR7AxKh
h8+rMJN9hlc0LBVoPMfKV0wuv6JQeiIOgU93QTC7hXWQTrKAdkz0uulwH/XdytN55CdB88CmEvYR
U2Pc0Z1XPrY4LsCRpfhHOpou00bDqo3ceQhSXO0RaGRIqcJlsllLJlgzgahmLjahQNSOclOTOmBz
l4+P4JJ90fwhvsV4n4Zk6JYUumA4agpbiPdJOUVTV143JjVd7dIfaHddT8uX1L1NW8r92pwqhld8
cUTFF9v554+X74UdYRu6hwymQQd/pnt7lGEN5EArMqJcpY71yLLk3bcvFdVtObDt+fd/+1//Fed9
+400+y5M/N0f//OxzPnvfVz4DzHj/zJ+/H9gqLgJ45e34Fu6+k+Z4muSxZvyxxjy5Tf+SRW3/xII
tBdrBL1UqbvgeofXJVXc/QuilA2k1zCl4dpCci38kyou5F86UB3DM3QuBNNegmOWGCxSxcVfJGVh
vfHIjSFZx3TE/0uquC0XevL3tGDXoBdvkA1gWhzG9t5F0ABNZG88GFt9cKGFMtWEZGvE9MEg0rJD
p+lmszH1XSPDsQVUFxtLajqZuWuGzL5Jg4zBi5NU+CAN27GRBhbcONMuReCT4GVx5+hNqwPup9kt
GxrtgQfan38ijdS9blOwbwazLIPrlgNnxjoZ2xZTtTPEMbJdoErSQGelz92bE2ksDQ3cofE0ZwYG
Euato0MLroA8CEoOc3pu0md/TOMuhaPDWLB0XnDJjLAygzmPMDYwHEm29uDwb0+YRpuDWVaT8xJ7
uYrvbZ20pvsZdHeGhr0MP0MDs4gAmmytxBWYRsUBXeGIKp03A0XktLgjMM6ZWoYapWwd5PZpyJS2
6RJyNOlxY9F6CGggoG11S9TgQUURvCbAVyKzV3paOafBcMgYiF2XpRH7VvB1CODu+8hWkmJYRcyh
3W6txbPTf5h4CNd75SQ1Gt+qKxlPr/hUOuN1COF48Qk0XtGdwl4x5eT5SwcurnKiC3keVg/9nLEP
C/rQ1n07EHqofK2Wg8AvQ8JOceBxNplnigCkF2I0abanLa1FottDgh6v6iBsqs9enuckCeWK8LCV
CY3z7KRpjR4twiFTxr47CWv6ZIRxNl25TgP6buBJMDAsUqr+24zp5DAodyobDf4UuqK+i6XMBvYz
TWlqu44sAyA85tDadyOb/pREsib/O6vsWaEO1JOx3qLJCuxPkxGy66mCcWlHmyzqBIbmSChUo5ft
rXTR3X+N2I1+0ArF4IRI0YJk6hiR2zqnTCJRcYpcihNYJg3oKYxPa48Zb4LKVmtDHl8Y1TZOjrOH
Pnha4wAa3XLY5HZpg/nHSZuvoiG079haacELwzqHcIHcrJ/0Sjfjqwbq77zEbzBWcSuAycQ6lEG1
nh3M5wTdTOSGRWNZfCAGFQMKIajEMzZiCHiwBswxT0WjgxGrSYNG6uxYAZ0Fpmp4tDYzcrxxE8dl
nPjkvXgk25SyEWCSSax5loXTYNbzmMEj0QpQh+ae6Ya4NClUV8bMz9AdGia2UEbp8bU3ZXkO8PSl
vmbj84VxPM+kR3COty7UCpSZOJitg2NUuC5XWqtC6IiixUQAEAHy7ZuYLOSoNYnrvV+jnfFCrDOD
CRhEy1vJ5yIlPpuu0T2iX3tjxigwoiNH9yUg2cYuFtWoZSLrd0gc5CooQVk+lq27JJLhR6HkxI8c
ESAfu+SxJWGSfvWUTDUUSlqNb5GeMNcA8Tog3oSos42JZiDHms9FTkYlpOESv/CczX97YJjh+/Tt
1LYbjco4gL6Gjed2JMB+2tAWzMUBtlhg32m6TsUOaNuTbMycxcmhE0V/m1ZdZZ6GSiCQxHfXGIQ1
tMPH3i4dHTUVa9QajulonjTVaY/NFGKK1QzG38yosz588PiHi5MWirA7KKcQFOBDuEDPKhLanU/2
uNCmmfAYzqYiwX0RKVc5VTC7+vhr0S48FAIDQm3t0peaTiISTAC0mencOpHoLFf57NjJvsvMmn05
PVp8HAVJLz5GhfwLml6bSzG1cHZHAzfpKtJGgzmy1jqoEcosGY+mhw4Yux3aTSwoMdZxwoj8Jika
5IZkTTzSFsmwsMlieksy6KBQLYLips09fgXoWJashZuz5tIgIXQefCeaz9qysxGn9kSAFBsuOT3V
WtkEW4FlkRxTOabguvmR6rklOmFkBF3NrH4iAStFM7w0tskwB84GfqIbDeyqA7ens4gkH98hUxBm
lxazMm3u4xpkyDzbK7Mep4w2UlqTwjFWiRYzcjDkSGgQfWF4RoMyNuac4FqXSVYrUDjsS/dO3zga
7VsZJKc6FYB9FIzQ/IzfTSJmcRXBMEtQJLsXQGxDFO064Y3PA4HNZHvoJt7TEHYcahnDiq/DNCs0
P2CwxjwlNSgowSxmxEN17RY5NF5wN5kpuCG0IXDIyoVowLjI9TH1LAZ1YoRwQQA1ouEoCJriaUPj
IXJaxP25mK4NbYpwepT6Pom1cMVN02/o3vJgmHiAoOTm9YRZjc4g5V2wDU2DZJHhUR1o/IUe4g8F
v+8hYfb0Nqq8JnorNY7SirQXhX7pXFdwq1jBpshAPNeAAotckbzkWq8YyOf6Zizy6AhPo/4EAync
qEQb7ii7o5NL8hYLtJtYrl/kukdhkPavEkjnpiZhxE8ao6KfQEiLFSXZNQ2w6NnpwDweDQtf5Sqg
7CAqIbYX6nQF7q+xTW/vdR0WVNvoaobRifyMOi53YNu5ih5mIG/cpq0pYVX8GSBHsC10+XdchR9z
mVPrAsvASMElbhiGRySvkd2DGnauy9pIcUtb3V0tS3Fl4xH6Cg4Gd0TTeC7UjL66yislyAjMZvO+
ocvDeLCzQBi3sfUFovq0nuQkQdMEdr3pMYgTMqTD4IHUiuI7sDfkNoEsEWZytG2jZastq1tNNMaw
bsiJfCUWIdhpURfu06IQX0rQ7kcl+mKfNKrSVtNo2nvNCJhK1lXtS7Yw+Nkc2g+O1MVq4Jm9j0Jn
Euu47qtzRplA6FmfJ2wWjWmnl67+kd50guBem/pV0Y/TGYU2DoMaFBONiIYQpxL5iYcfZwmAC3E7
MuMw78ktoNk49LZ6NBIN1DW+be7LtrcFns8acsGE1RIptGw+tdz1CDUIOMDf3HlrXNs0lLUF+aHn
KXG8eQC8C9Sjvp1So+uwdjf9raujM2FKhf8k8egdVpO51+lmIu+doy33HkwdCe+li2r7ye56ZEel
KveBWxl+oc/FlpPLHjW7cR6cwKPqqgHnMYBOFPiAcQ6rBjiFUe9lhSxLNQaBPvTO1But13mZNc2H
uPLMbUEQs1i3mQW0Hfk+TnelaTh8cWChICUxvNVie+cRQLEqe705dSNBtD5MdNS6CriBjj4euTrB
6fkqJG2PSbLWPKHrArLKGLzYFI5T3gQqpIcDaJgor7KhL2WlotymrHkOcnlzPBW8R6NvjbEi7sQR
afHax6DO2Ona6HYDtKwYkgQgi9CIGaZNowZ7bNUkSRkIyOJpsM/CKWVCqhTP/3kgtF0fFdLlNldz
tELJ/LGpjaLikRHSL68W68kwmNxvEngJAukGPpKiIXjbEXp9Tu1Yzvd22CInpf0d7kmdUimdMs08
gBMkeS8covqFdkj+NSKuQ62p9vCh5kCu/Vb3QAEqx3tGNj/vksAqwb57uBaJmznNQxijrhjrj16Q
6g9DLLOruIOC6zBbfUMfMzLPmXXx0rgyvJlNOXycwko9zJHlyeEeTzwb5IQT+FsamnWuqqIryC9T
860giKyrOsIRqTrjV8I9+le3DLTybW4dHNqmSSLcWQ9HEjqQ5GY26dSJgzPdSkSZPNdq7vKrBmZn
D3MuQkCdWm0HOVblHR7rjOv7MaiToD0U9EVq3zZIncRhr6GmlDYA3XWlRdOjnXVIoR7pjNsu7ke7
Y1ODjyLZFUht2hdkGi13UA4LsbWrsSNvmFZ1XGqIACcySR/zNDW+EAQwf2Ry2pi73m4QZyrS+/6e
W26tVaEELiWBWoaATUuz/KCv7RAiXBFCzaJb+yJmTXt1FVktq0Qra7IzGWu+5uijIz4XOK04L/jF
exMpvPHZqS2DQRVTAEk9PmPlH59Yzut8S8sOY9d3W+R/mgT/RtvwtoyLrv3f/26923YiOBcupmhP
tz0LY8cS+vNdBC+NltlsFh1XxEu2kq2W1/A1nYffH0WInw9jSmYGdFKkLk1jeRnfHYZFMYTU1/j6
0doiTAw3zK9voj0dNhAsfwgq+sUpmdJ1hGVxHNvTl9fy/bFGq2UPUvvmcKN1z9Fwo/fPvz+d99HO
vGk/HGFpHn13BAgecirBGMQNqeanYHz9/T//pxN4F9Zbj1rEQIYreroZUWUH5KUY6IB+fxDjfcPh
/Um8/0iCgKC9AKbjrr7OGMDovkFFsLafYfphC6x33qb29a31Vv/dZRsUF2HtJyd9725+/0J+8WYS
AOpYdCUkMZnGu4+rbXKzL/HdVHxsGAzDF8MD0v77Y7zPguJcfzjG8l5894HVPVyDgUau2rpHuU93
coep7I9n8ovPzcPaatDQppfj6sur+O4oQRiwiUHL6/KoWNne+KEsAF90gfjD5SfeJ3FhnudAhrQF
qfKW/v6mJZ/YVl2yfHQo9NfxkcD1neHrp2T3+7ftpwTny4EMGmaEmNPgeX8ruUlUGUaV+YTgPPLA
fOjv0yOynWbFbnoVforu5TrfZufiY/3hD0f++ep0PUt3XcfGhkfn7d3V2QElSXJOkcSWjfCRka6Z
juydHeTvjfWnrC4+l+9bb8tZfn8sOoPff24yC7BopZkPgXXlmQyP8LP8/nSWf+GnIwhDCoYylkFH
8ccj2JTpHr4G36v3NrqioZof08z4Glb1Hy70S6jYT0cyDBvgFk1n5J8/HilIEhyNnMuw1sFpUBKi
El7lBwilL39eaX++rXjjGIsuDVCDfPF3F/zcYl2jW8h1SMF8THfIvoh6/NMC8VOUOt1QXViu4VhS
2pR/785pKnPdLKG5RIfyOt/Me2+jHwZP3TlrfUtBt+ui/A/Pq5/vZE8YOleeIC+dZ+O7NYkZHRIW
O/bFXLHnnkngrMEwDf1IzJDjpdvfXx3iV4dbrnJhAvQlkOjd5cF4cyLoE1P1SsHk3dP+3aMgcXcM
FrivYzwIa+3W8f9w1CX2+8dLxWN+wrpoAGZwhfPubR3nsSMYpvCzg7GmifNK81Qzd/Ia4Nt6uurW
6imDCYTx5V7eisPvD/7LM2bnLVxJS8e6RJZ/t1SaXFZssrlMEzh1CUJa3AtpcYbl+qdJjvj5+cJp
2ryrOmGANPjffZajxzjbHdj1HVLy93zsB1tD8f4ua0ljIzNfh37wh/v95xuDYzqGy33INWRb7543
IWeERrZE4xB0GT5ob+j9llbv/TSH/WtpmwCxEiLjV8LE3ZGHOEeP/x9vsMOd4xoGa/cy7fh+TaPx
l0ZMm3xCZ+oIDWJCUIQ3KgaQg2MOf1h1livlpyuJWRuFnc50wXpXsIRuo/BWJH5pOAgqZp25NAAh
L/Qtj7mYaRD2ABfOqs6/P8dfLHYMZpjUOeyRbW6ed8ctbWPwqpRl9YEetLUVe20dHkh446nk0+35
w4f68yL+49HePZLsPlZmoipsToFcI3c4Upu/MamAvxh4f7o5f/GW/nBq7z6/3qxFNMOIWpaE2WeU
vtWuqxvy0W6bzbLM6ntiXIcvyR/O8RdV4XKSVDEsgJdJ2bvrZo4zJ+G4eB520bo/68OePIT0RRhP
8Yu3wca0SU7ZprwBFdRq6+JVS67Z+f7pdfzipv3hZby7gdqsSFLdLX2IbSQ9Y1FmzOV1f7hHflFH
cbKMAl2hO6gS3Hebn9au9QFck48MYQZFD/y+sXMMsTmxiU3UvxVJj2HZ6zEWC1w768IgS+D31/Av
FuEfXsK71cko4Ay5KK9RQwWM1hHVnmZH5i+ehHBnhGzfqY5p2LOr/3b3LGPb8LW8/XZ/vhsIv/vj
f/7L4e8PI+Kb6rV46JrX1+78uXo/TP4fOCYWS9brv54Tn8v5c/6FDtwrs+GCsNDp8Dfz3OWXvo2K
Tf0vVxIswtjTdT2iFLg6v42Kpf4XGDWPQtgWbAGFzd/8MyomauYv09Gp+jHhW4Zkg/hfs2LNsP9y
bVTbuvCk+X9IO4/dypFsAX4RAXqzpbneyEulDSFX9N7z61+wx6luCxLmzWYGqK5SimTak+dELCu9
9l9dFv8x3UJdZrGWLUmVCQFIpnW5cEs5td7aQFhM8+dNWsIMBZvRQseMW3Xz6c38s498Dg/8OQ7/
3hTP9HkZIUArkNS9ROBANsMn7Brqyuf99438tYH7z/rxj1YIkLI6s8VTxcsl2g+7vGhhCdtlPN0S
sHmncGeJ4TiGPF4L07BVY+FW79pfvWjtU2CGQjGRAqKSjyG0GzmSVmWnHEHzv3z/i3319CR00zUM
2ZDVJZng89P7RISEyPcpME3bQ9rK50Qf1t83cbGG/evZ/92GdjkHdUkooSUGL+niZXRTN161m2Zl
rYtVsFL+q5PO3xu7mG2QhlDxsQgGsqgHT1DVx8I3nn54ouU3/vvXNHVU0SKZq9LFWyumEA1pyxPB
B3Fqq3OC0LBJa2qoz0II6gKXX7XyOhXev2/466/173b/8ld/2lNaQTpNnUS7ZGHdW4N1RQz4h576
57b1X+/vP01cvD82IYurmSawZTl5ToZxk22IRf93B4K/t3Ox/NVy14zcwQt28gDi3yVvLEq8vPQo
kOudwcUzsiax9i+v6g9buYsj/z+bxltm6Ex8hGGVP/t8YlZdXKUmX28FunV0G5tiakLUG9+VTj08
0MxOtpID4wQeAoaB0vv+K14chv7+Cyyf+dNn1AbUC2LILzBc5wd9PR7Ks+/2tnkWrwZKnVsHge5P
g3CZxv7WZT899MXWru3rVii4lLEpfHKnk78LHcoBb/Nz5rT2SAmfXd+EUMxt/AE/bXUuDih/f+CL
rd4gNWWC/YGq/zU5gg+qo3+A/YhdwZPWDZkuHsC+n17yl2Pl0wMv289PLzml7DlILGbc5YGDPbVW
juBE69qz1tWqXAfnn57yrzDed6/4YiWpZlCf1AkLdrjNHtLexggje3iVHcPpN4kHmdDpPRgxYutB
IVI88mDdH4+8X05NikUIhogSBvuLqQn+zAQ6RqdzT9KjBP+jQ3I7q8AYCmVeGTX6jUy1HqEfI5PV
fziufPnONdY4Anfico315ztPcj5yUiq8gSDbkJ3lGFSufj94fmrict4AGFHFIU1IWbGSyWHppM33
Lfx5LvlHZyVIy9nA0Ng8X8bllDYesxTPmz37L1wT21J70M1rs9vMKEK/b+qryZY9OdhQAsPLTuzP
99VLctt3OU1p5kji0G0LGUcff1gRL4JL/3igT61YS5f5NBIyLuAMK6UVdQ2nUV7CS076e4m7hLts
Jbg/DYSLq5C/N3jRDWAnC7Gf0GDrjq7+AP7NCQ7GGnz464/z2vKKLgfd54e76A8T1Z/cl9JW2Tkk
1jSeYYsP1bPsUSHiDquO9LXIyR8KSlPc2olWPz3sD5/wMrDFPD5OVk37kvIxk1hs5Lcd+8j/vp/o
osiFvWoYsniZOQnFRAqBUDKXCVdR8Ltqdy13qt+38dXA+tzGxeyFI2E2DauDBguO1tfvKa/4oYWv
BtbnFi56u9H6c2votFADPtTAWEpr8kCAO1lbUfthvfvyaUheJfKi6oQbL2Z/vTSoWm4b+nx2GvR7
roZ/eJg/QyX/6OOckP7dwMXrCklUFJSUTyKU4n1htkBc2pJs0d5DWnP//af5csfyubGLN9cDbk6C
ksb0+/IQA9dMyQexRW9ZVII17LvwIaNuZmuu8qNyFTx+3/wP71K9mD+I54UmmF6GWEXRPwmU4f/Y
wMV8oc/RUl9PAzFZ/LJ1r3Nd/789gvznFOhTi2uCnWK3KZPY3x4CLh2/b+HLWfbTN1IvdpUFhWo1
97KCnW6jDRvK5/DsH4zn4kBN/RpGifTr+waXDnY58X1ub/lqn2b1ygiLLLNozwpN28ymdW8Bkxih
9TX4Z7jelJn7vm/yy42rTnjAWK7KZM6Nf7aJwwgNi0mbyy2j7pS38ytkG/Ou9ibqnvLBSx3cXafv
W70I2P1zqH1q9WL3mEhtrqOWoHtsJ49tq6NxibVS9gE85BId3B4OZrcavWqFUIFiLnfhUAFAjNHM
/vAGvtzjfX4DF/OKpjddZy0dicTUlfnQfVB6Zu7YXOItQhnpJlvB6R15xdE2OPRHHYvzz+vrV2ve
shQQH+GSVDcuulquBqRfzzXTQekEm27tA+RyJOiLd8oMGxAqtAe3yGnX6KfJryjtIt/AAPv+s3y1
8H3+JS76X6JqNQQHfokYNXk9vg+K7hik/P5vrVz0OKIWoZlJSyuUqQrYPPrGJ2Hvh7H05QzHPYa2
xPYp876YgJJIbNSppxWBfYKpv4rNDzPc1y/rPw3Ifw4cXwiCWJToNlKH+U5ckUBObvIPwd6l7/1t
Rvj0FBfdQuiUuUAkRCynhmF4r45ndiL4y49Vbv3Q1E8v7OLjayKRjmxpCjDlduw6e8FA/H++/H9e
2cWXF9SG4i6NbzIM93Hx1Bn3WHh/6F1fhuWWC6x/ffiLqWWQykEcY54DSU524g4epE7i9RuYDcv2
2Bseq1t5lXo/b5J/eoMXE0msKmrbLF3OAMURmQG5fj/Mm1/1OYtYLaFc7uTlyztl8gtTfTJ4trJA
ai2QpmxOdkEp8Pff6cvD/ed2LnZCVT9GU7AsRMuFPIw+x3j1XQBDdnKnr2rmIPV/fLCL3VDQgYsg
KY7pD+fVDBfRhN8eCu0PHfDL1e7Tg11G26ra7/wmYNc1v6FDccUHLV3JHlhWIlRoftMbzamPPx1o
vhrEnxu9mIo6iYzIYJkpGhk+hUGZup5C3BW9MKxcXMve91/vq274ubmLiSkuo9ofZJqLktYeplNr
5T+9xq8iEtCkSWwgJEDS0MVANsNRG0xg8yzf/jpfjRtpXW3bde78dBT78lk+NXQxmNHJYIKoaagP
RJQNEM7hYX//ur74Oii+VFEleigRXLkYtWkYRr42FT5lAU+9ntmifAuP064oyI/a39+39cX4/aOt
i3Gl6Z2aQzGjrexRzl/U8s7wf/w4yzu5WDP+aORiLBHglkeYsD5H9XlVeKgp2V+l59GmrJ4uaCMM
935OHvj+0ahj/XM51NNg6PuQVg1SjVsTzC3LYg8v8Ps3+EWH+PRwXL/82Yw0V7OmwGInTH9lJE8l
8dzvG/j+7SnixegJIBxkwIpA8Y6GY6VoNQXNgzRHebG8/r6pn17ZxeIOfH9uo4am6voac7yNIG6Q
f9refnXQJBWOm3Fqgk1TvMziIvV7CKocQYZ5XDJJgEm6JeAudrNraVe/FC4UatHmZmDapM8/zetf
nGj+aHz5nJ9ONFJACSRlhXwu5SELbiWNbYV0BtCSN8cOnfD/44XqJOsqMpegZDT+2RoFe6VehGCU
LZkCA5Mi/fBJ6LbfNyJ92UM+tXLRQ6jFKEoyr307P6AJw3nfXrHH8N0l0q8jEoD19ID+8fbnU8Jf
y9PfhrahkZAiaQYZ/Bc9JjB9Nbak2IfIQb4fyQ4Vpk67rI+Su2xxhlWkk9zIrB946cvogUb7MRot
U9rLa/z8W1B4bFkWbEkKkjVowst///RRtSiO555exfAIg/xl1E3BQqZQmcMt6VE+c6gC9NHyJqhG
CnCxcAhRsFUJ7BCLkgyD+nKgenbZ56XuILSfZE9Ws4CKxySB9ptJrd+sa7JVJcrHOgREqWDo850I
D/tJyIqGc/BUhtmdwODBFANvT4Sq3Az5aFcY8zBHS2FHLc0m5Jo8Akpgln2tuL2uoQ/nYryTdqIy
t9qNNcNZxNY91FkPN00qp+LNJ2m/YRsiICHWh2HwlDnAQFJjw7OuxtKIhtK2IgoBV/2sI2Ms5dYw
PAPOLF+lzTmks3eadoKfW8p60ExjK1DsFjjDOF7PgvRUAYR1rEI7k5fUryfJR3qB9x2A9eKszpJ3
Uv5br8sScVVU3bQSWkLUw6w3jjT2T21qUL1RC49WbblSVVAXJcsfSF7QJ+f3qSSvOWBu2RtfQS44
h1oNUCQeng0TA3atrxNzulfqYj91oZsV8dr3jWsRHVeiJPtSkw85HXlSH2sLBQCFeJl08OPWUdES
GDgDDEV4mZXczoV8vUjRBupDQTE12m2C4qlCWwY6oYwfQiMFYyZBWSVzS4tAbo39aEd8OchKwr6W
7/JSPmZ6ux0ii3rKzIu6atuFwKpPgO/5mRPmVWszKW5QjnYvoV4ZX3zrurJukB5wKncs4UHyRxvL
nqKdJHHVduDpJChTe9DOCoYZxmR1LRiHanijIBv2jxc029m4a9tnVe7tfISt7ar1MUdI31GE1UHh
B4f2u62A9ZcSGZOAWUmiBHSYgtGdFqSMlGzV/JhSmLOUQDCVDQlxAbG2oehBFnUC4z5ZvEqHqG+A
uR0G80WNruamdWZt51N3Pq+FeAvwhqIybiHJR5b2lrrR5pySpwb4PvhS/6ZC8zkHv0QNzXUq2n69
Q1mZdFjnzL1vHUs93yjSue3KlTAD8odfQsGSGO4tlJeEBlLLt1GOCeIZOsM2aX71/k0sIrTH/cHu
dz/6B7Pu1iLZbnr/5I+/9ZIzpVMB0DerTYu7zdwiurNNueAvOJhLO+OVNB4BvIgCmm1Eddm8CiCe
owJPEPARf8lIpIwuQhtO6ObKFCpHK97KcM91ji9h6Xk1mp3IbYi6GdJ1wGKT7ib2py0kyWYrxOdm
XAnyPqcmOCFTLDsUPhU6ThZfTf1zn/2OVUDb1JFIrhy+D/FzMD/p/e04vUs4M01ELf6DuVCcoSV3
zYtGLvS8XELPMxCuO8q+GbxHQ2m5EL2Xim3RbxsG0ZRQsur3vPES5bGMYAOQHSVKNfn2zKmVSXxF
8hLRoCDnWkEaxrB2tJ7QWJ9TyQq0XGyawxStI6Rt5b0ckZ6A9S9/HZFgI5QdiSZphhMirWl/DYo7
MBFp4SqQmW5ORvOc1x+itssmkzRHnOdwOZMrUT4hEJXQwvDmfbwY4V9mE0O+Hym27pGWzPt86gF6
w3/RCsSiO5NpULsafWHxsoPVvxkE0y3xHDbKxFX7i5xfd/2pVh8RlDRNs4rYAGo9eGqcRKCc0HxO
sp2UmyE6F+k5ld/j+UzhhIqFh5fShoUjt3A8VwwY2b+bxd/j4urrXg22483rQCFpeC/Ud/J4yOIV
BhtFO5QhmS4IcZBMRrZRbeTwGEVroT2ExZ1igieTMdQmh2WDbUG0zpXnMd9jTTbbtdFQn7daTPQo
A8FjsTcq4hMWjAhysaJfh61yU0vU4LVrmPv4+VqociUfAMaXL646X1VsqzkNwTZSH/XqhmklnQkw
1euqfR3l2vazV9JJPhZXHxc7s3lqySixqtiWmEoywOFl8NyVKG99qtip1hOyKz1AI8k1VN28pvq7
ViRONsuegVBOw2lmiZS2PStT7ijifTLzbbAsB9h/Mb2vpOZo1DJFug9ieB36t0OastEywMEcKc+m
38KF0NY5FUaKH1CuToW/iaPZMDDQUr5gMWkmGYrtDKrgAWE4wAL+ZHBzgDomm7am2k5mhj0dHEJ6
Eiw0fIaThgQf0vk8a/opEE9xk91mS41zqyTU/TxIQUwBOS4C3teQxB6VxgivRU+VKFbQn7gAAck7
7IRpciDVMU0ZcJwV7WaYHxQWSbXFczb4pxEWPIxsiENPnTg5AdNlz4ymKltzfKwpaUMu/TALN/H4
mAP9MHDV6MZJ9l9UTJR6IT9ZwXsD6LJqH41iP6bBtQY0vw6P4oR3TrrqgANmOoGH9FcIjCCzlO7R
jGt/w+wyeupoUfwM0C0FayAQGBYqwBmmr6gPygBQXutmaogFGZWfOlGgJ9wOlAZHlXhNpb2t1f1b
B0S+gMvXUD0RavqIbBmpqp5QOTtLt6ACT6Zvnuu+uhcA0FO3jR04eBaU4L1d2AUj9EB3rlI42cLM
d5YMxxQGFllk0OTK7/mHgmP19YsyzGtQDwCFF32wqLuVykw/FjtCAL2sOiYABmRtV1mxrHQkWgM0
mpmax/hQgbOuO2uvWs370EG8ypnfYplwaeFVfv0y814HdAXCqDzOcrmTlPjQC7teydcV0kppn2T+
vdTyXox0gxGISx6qztUxeMcgsI91yjjgSu/q5tBEp7biFcQnuAV2Ur00uQwH7lcu37ell2BXrjI8
BKirNqT3OHK/Kwz8GAhOawMg4MrvPkoF+yuiEfQO2tWsPJJiG25NNeTy9ENmG6E/UNVhRK+WwWM/
jB1wJsw6OpYgR8xf8KBa3Qo341KMbVuTK2jX6pPRxHacQoLQbgQT+tOqBOeo7IrhHupcdC2Ut1J0
Tqa1/JbjzEBNtYrAZoTaPQvLnK0tfR8aK1TKGdU+DxPZqsw7hDYjQIpX6bzCGWrXvEINIvONpAET
dROYWrafPOfGXgVHRSLYuC/NM7W/he4kG3UtoHNEIgYzC49ct5JJeSkLEpt8xiYVyTvdU1Al5870
JEMcAUFj2jrKEPM2qI4+0e6HCNGv6GGow5XSckKO4k1W7AzdmxVEDXALgd8VSW2T/u+xq0bTkcs3
WgrsHD1USIU24pYWHuG1r76Hna0rXuoy/mSRX/VWlnbY2fo6c2LNZUfvQIbQ9Q9BtZHxVNKvsLzO
jZei3ldBCVn2V1nfD2Pmtjk0xHvBv1GzbUzRlGB6/cCMzRoHEYHFNLI15kR4rL+aSluBQoB0bpfJ
UpQPaLf91fImSbWOUWQBKuNn45AWj8wg5QA75yPoXgbf6aYDpj+74Gp1eolBbFB/ajS3crtauOFw
gEhIi6ZbeX62us0g7NPmqWpFJzc+ECY6qZ5DE2dhhGNpxBiAY6hyMWPZYisVhBT1z7ZArZ8BRmLq
9w2Cj+4aheSQB4AsCAZDAWczzNavidfgWqDhIsOw9r62Go76c99AaoEHCXGcgpbCGx5QVvmziwWB
c4FONTV8X/C1jB57Qd4aHNfbTkNOkAHnkW0ZjkDCTY2q3qGzdgIMSUlMtCXskC/cYFVdYCRMqOzN
ulXevYrslFlSQeHYGbubevYIs21FAzD9MRykTXUO+pUKxFryYqwT83p8ROwjhScKT/r5kKguMuTF
1ET014NSZ/ejy0dQzbXcK05oXrXCuxnvOJ8mpuMD6ljre7XeIA+MBxdXVTtyKnKx1ODVjm+U5/BW
Ta+AXxuiExquVT6YaNLfxfmtTx2pRxUJA8UOgUyAIr9ny5kzzokOU9Hcr0QDfAukXVA3zGpX8wIy
OJJzZwQAQJ1ivDay32XuleH1UJ4za5Oc+R4+o2Egh114oFynJ4OsX4URJbYH1piamdCnIJk364QA
/thqgZNkzON7AIfCfPkgCqds4FIQNtlTy1KBSEbIGIpr6Vki01Cxk9viN6RyvmexUudT9wt+E74g
399M86rX9/qh127o1FZuizm6UFv+DTAO5pE8b62n4ZTc+9IHbHAdakjiqXD4y3PbHAOUYvNGO+QS
ZeyeJt+lyIooV8NiCenGK4BEFkhHdkq0jiEfkHWoP4XZi8ZGXvfhtntAUhEfqm52TT+MykM9rKt0
E5RgjY6qtJeVbW8dsD2kVDjlHnjrqNgSJ4nFKwbKUN2MKGMgJqB5+R22TyYTFtp7Y81rZ70hXeYI
9FDl5Yl3RfyIanXITlCxI1A9NzncgO7k/5Lb55wp5xlGcnibNic/2sflri5YSu3J+qVSLS6fgY3P
qadwygsV2ptP4t44cOfOMaph1RHtMlSh0t9JAvh1B1Eif7Mq76AGNmKHZ/PI7Fi/K8O+uDGSo1ys
okcwxUGxiwPcmFf9dQnVN9/j/jCSvVg7KYD8aVfts/hRZmW7g0WDWlqS3VpcNcG2zjcd//zYfEy/
u2IrCVskDhl31M1d0hGrPYaqnWg7RFBqchvKt0oAfgkS2Qc/XN5VKlO2EypuvLa4WphimxFPpFLF
W79JxA0LLZfM2nxW/Y0oXkknvzigClvkZk/o9PrMM+WTMXrNYVnUgslpkru4x9JBJVZbvujVOmUd
JN406wxw0Zaa3xnkhnY8z9Y5NQ7N7yXRJxttUbExU5mCJ5MQi/m18kAfAiDd1/VWJ1BBEG7YJPSx
bMV2AMI7VVC9kHoV6lsVOZfqzMBhGRB1lgEIw1IuxHb2YgYEStbB4BbhMdQZDXHH4rWdi2d53FVo
WmecaXA5Vy2Hm/e43IqkhrZ7GbLqgyBBi7HTK6D1rXrfEjVmtya7EnfNwp3Mrjx1heTeFD66cDsP
v4v2vuve1O7MPCs9N/IIbv5cw2JhIIEaE42bqFpN5VU6rk3tWRDdpn/pxVOqfqj1qg7om858HzCb
gvuCJ4AhzKlec1iTuGSkldgC/Xyv+Fk6AVdkH4k33jQfaXxAB97shgfENcGJCbZtz0p6Y6Y7oTsr
mbL+yzHf4K+v8L/jYkZD4z92zWqqbtr6GDIfTHdSQD3p9KCX99rwETX3SferD+8E/GwFxUHZURF+
QeqKm7soeIyFtZU+x+ZGLiZukO/gxSXVrcEMiiAoN9+bYzm8Q0kvMvgHrh/sgKpSIOvbnYV7jyWk
WndEUDCT4cB0LfHKYmA09mh+WMN1459ACMTpRr01JrfX1kLhqXRgkyLhwEmTtybjrq16zOHMyZua
KaYz33TlYaYIN5v3mOUma4VJHYMtXViCg2ls9PBci4fCEzUO1N4oQzl6EKnxSk5ydq+wGEu34PP0
+pfOKWgqNkmzF0lwAtMpGGQb7fXZbSdUZWintlh94/4B9J+tEtyY5EMz3OZWB6AK4gseo9idpgaQ
7w6tkM0WmK9ZBXCxN/FgK8KHxp2kXu+Tcm/Nnm/Zqn7Qyof+FJucoc6gV5lUr02OqRNRg6jc1rXT
5mQ/JYOtHq2nyqBHZ8kJLxlH8OImY3rnRWAE0QHucKWw6bvrmQNucvTVlYUxUcM6HYQOa200O3Hk
dhw5PA7d6IKldw4HHSbGfCvV7nwbs5y8tmyzDn7mgYICLoxoVjc3nJiVeIMvtoOnbzHzs8bBFsi9
ediXwVvVpBR07eN2WQG0kumv2bb9Wnmv+YFIJLMz90teNjt5sJH6M0kqyIyS/qBrsFZIEAayAofQ
4SCqndT00HXrOKQT26lwt+y4s+dO//Cx/sarsTrlL0OzK5o7DKf2MF71xKYsN8JRZ5xMzRvr1ZIS
QpgMSpasEI0DPiWtixb4FOMmsKOXKrhr0mM2XhGOKpSN3KOXFJ4ADq5DGSHqVdNh5YIpBiIPKOO2
qMnzcUht7ua1qu+F9ilMbqBqLJGrKGFhg2LWU61PUpqZv6bjlcoKtgRM1fcYm0KOMiCrSM5RnUpe
M17kbhVH76hNJ/+ktJta9rCptxoL3VveMxO5SeYys+fP48NMzTDcauDs2orglboJHytS1mmJLXKo
7gThMR3cqN/w5sRxbXVQzKsW1h2A88rBRVgk7hy4snWtUmd4xUaoJjU08RSORfUuyrcl4aLbDO1J
02+AVk3CNpH3Zu9ouF25qFfuOuSdz+Bgt9i5OkKhSvkQgZfnAG8dVIKVqbTPRn/b1/fNTkYaK1Rb
EyEB84Qdyrzm5wAQrwK1MThX+BlDIkSNcFTCmn3zScOqPHWgYTZC7SjNDZL5OL3SLTcWYz62Ro4C
K1ywS5rbJQ68JH6hFnb1el34a7yxg9k5xOJ4JizvBHzYEGnyanzwA3cMN+XsRW99p9psX3z5ugmO
qb7K/C1uX/Z3MdSzeZdq13mCnMYhuZA9L6E6bd+nntR5qNebyPX5PaDdGdsivutf1CuV03m2QljY
i+s53DbpviDy6nDa19nORhvMQ4VByNLWB9uyyIhycAcPhE5BuBPTr5IT+KNaPs35E0FQq3+fxbVV
PQyqIwuuXLh6tIxLHgjS2qifIpSTtSNnDriJgVMVwboJu3v2LliAQakjQZ0177P6KOCxmWcScYmz
Gb5pQ9b1mYTq6ZdGEI/oPNPM77Z/jjEAVlcdB0uGnf+b5MNI89oPLfdYWAQ21Kpn5uvleBueBjZ8
UJa5u4FIHfEeVC80Ytdnv9WgPGYh7bI7iRCY2e05UEkZngeKZ+TN8Ej3GctVV+UHEy1f/ARTCuwz
T0zEwaA+CdhptR6e696eKxeJj36D52I+x+ab4N9FYmcTfbeT3wWCmTd0Q8xNXbIGnsKEqtXHvtwL
gzsmD1njif26Fzz1VsWoG7p16nI7EED+5qw1QN0k18QJr8kEQXLI7FVZq6lwK8ik9EHDG+TzpK0N
NmgBX2HFIRQFcaW96+PNJL2B3nSy0uCIgCiL2TcMwXK0iTMT0V3i/H2SuzHhzTI+y5zeG86GAbS5
Qqb7ZgjkQqJdUn4Hfxs+FptHecqINdSrWcBlrMYnKR5f1bp1g268GvhzU5yRrEbVC5RT2avhyW7U
RttZifHKHc7gdC3vVhs6f60l/X1kxoYnG6K+0oouhq8XwXIV9WxGW5LM0jZC/bOe4jq+KYKUU0Ev
loRyIWb0AItyMTuDVJ92eRvzryyuT/KOI0oqqOKurofwOGtxcG58laOZmqjTzG8f5c1WEZueqFDs
DytNi5OdOhRbTewJ1Qeg6CfztAji5SC7ApbcrwtJl/eqSMTeVzSNCV240/LKLUBXxWqBPnMQPa2Y
0CQhHkXMLVnWqdYmw1YL895gvIDd341ZdCsY8jbNajdRWA5kovlNRr+sk79EHyT7EZpvAh2adS+v
siS+y6SkPWSzfqZ481enqPdx0+xyBa9SYV13M0HKZGbfGw9bAFL7SDQ+WmXZTcA7X2XhiB7TIPmu
VYQ37Nm/UcgyXQURIXpL3FmTyH/322wzjvVbZ9Wo4K2/aHbB2Wi65tGwqvRJrfT8gLKrxvuVm1DI
svgGTBglzzGgvG6YdJyBVnUf4lO19WgYzgrw8tAtu6q7MyNVWtYJrg/dbBKLwTYb8JFvxSBEwWEI
5sHYZYoeqw9UUxT9zTjCSwcbahBR7mXkKcQ7B1m6BQqIv3S00qDbF4JYSvekmKWdgsewqourpJ44
n/hDMgWUrZj9K1cEHYu+IAW0iJB4Vxt+LTppmtQw5GshsxwxTtTXPo1lziloDwrXEiTtFWOx0O0D
sYgWrkVIZLU3tJJLkjlqDm3Up09R1lnjBnlAPmE1QNBlK1pO/qRaaIn4u6Y0nPuUeg44L4lJMewa
cIqdB2WCP5+qohvOQ4DHgM64zKO5NBDswn1TSqwsfVdyFeLD1ogs3hN7Lt8g2B+NirZbilPT/RDU
s5p53VTXBCa7og10oPIKHHn2MX45yFcK0PbhIcyhKRLQtcbMOtfp2PtbpAazvMGt49+YVShHrxTT
IZXNUbnpdst1bWjH8PdZ+7OxU0uS4zHBSThZo3r0Uksplm2I7/MlWKTKhCBLWIpk4RGTHZWsIriR
zoBRF7yeECDkNRPOU4KSaeEvqYzy8WaIZL9ejLB+WnM2KpvG9HK/qd+LOpGo58chZ7h51A4VZrS+
eZv7tBlxaqnRRy/FPVj5iBtCcnumnEGGn4+jFqajeKtYghDHdiuYVkGwUWn75l2aQ6Xf+q3kK+8G
4EYBP2Mp6KtSDMt4HSCyWrWjgqpW6CMV3amsDibCd9Hgbh01arRSRyEu90qhqY2d9kKhbWtdwpZb
p8G5jyhBWkkm4kkwiOzC+J9JXJlNq4fgcyOLgMJEj85XElWM8EqKsvedKuAFEaeeUKmlKj3By7N+
DNdzO0z53mpnOb7TRgPMYJ3FMstaE8vRSo9i/zmLELO51aT5z6bYSe/VoLHyZ1Euj6s0a7iDL2GZ
4BEO/RhnEVQ7+ZznDTiplvV7nAoZPfcY7bossmI0Lskidq3wixOqatvImWHAss/zI7nzSqx5PQrc
gQ18PAKR9/pC9l2C6dFTlSvBa6lM6Qg6348Kpw9SXX4foE9XL2Upc1FginrhY1tvSZMVe/7fs7BT
p9dWF0/pm6XMbK9nFV7zOjQk4aXImaoJMAjiTRMnkeqktaJFmwyDsOZm1YAZowuGiIubrKoem6lL
+32uj0RUwd6M07rggRqvoAOCDVTyOebVdkng5gg0yFhIqeeppJbwbcCvQXl4KnEE6Xwpxeralhhr
tCAl0FLHQjuuwirS3/xOAX2SNQPytqEQ/ZAIa8G8qLRG/yTimCjdMo39nT4WCufNusZOE4TQhdch
avbe4+Ku3SZ6Xx/HcJJO3HANqlsXStmh9Z0J7GpZRb/G5jQM6yabptrNalA+DjzSSVnXs0UcT2IC
Ua5StYmDjSE34+xie4vuNCHT2XlVPVFloavzilVH1TIbeZQWO76Y1YLDtFVOrtxky5V3aUVPKTzI
juA6qed3Mk6rDhZtspOLsN8qXdnNm2QkE+OhniuZkFAzpdzoG+10l+Nz15NEuLZif3oO4nA+kUbV
+h9mY1Hlno0Qm9dGkISio42aippZ7aV2ZeUs7Rs1Vzv5Wm/GPL/WCnOsAMal2lxlO3WeNOFXUE/i
+LtZYMLnNsFDXdtcrjGekkzXBu4WLf11VMxiPFDpVy2H8WBuJbCdHdvYQq3Nilw31Rg5imr8Lf3K
ysIq21CiFHXPGvX62o1eKZHoalBlBS9i7PRPRtA10b4HVFkDzlD8gp47D5KndRCL3VSP4zu5TwzC
JbxO3ZbVlj3CXFoZi3XqF5yos1EIRk+ULQQyPiLVJZu08D/aFuPWBngqcNUeWFLh1PlImKLzxdRy
5HjkMgI+7UAaaA/CxK7gDk122rbZ6AmSnE5ejGaNeJPiG8oGcitBV3RjuBt5EYq0KWCBjJug9RWT
aHg2XCeB2iS7SYmgOI6FMf8faee147iSrOsX2gToza28VL6rq90N0ZaeoujJpz9f1sxBSylC3Gtt
YGZuelChTKaJjPjNcQP8QytAI2cci4PhRcAa4gGQbd50Gfa/rptYLvWwTOA0hgCA5K86cLMaJdSB
/x8li8ZwuAICrLmVe9jqYhFDtI5+Ma1B/d218Wr7VTrkkbs89jBDBPiHcvjvzqet1S2dwUnyl6Pl
9+q4wY3dNffH08j9hE3HEFk/8QGgHJ1n+slBeCcp4+BEkyZ0q6+5dWoRotNAAHXfUMY+/gowvR5f
4rFu6fxgEVCssawokZU18rpeet0xUj+ZsRH3LwGOVNgEnFwj3hyF7uHq5OiN95XGJH4qVgCAKV6g
jpw1m2NWJ6QiSjliIYThZ8zbKDOGTa2ZNu6wGA62X+wo9z6jqE6JzlMTbGorlplK/xEj5dfORatp
lagJiCak1O6OeYTDqu1UBdqUsIcB2vELwhWSlqq6xIuVxpfWId+27E8uct2N5RQ/itFR9UXWoaBI
BwIvn5WqDQgDK6aF2TTy516y78KurbamP1KNrgdkqFd5blT1HepRQ/6hPhmJhxY21jw4F7Lv73MX
vdW1H/ZYC9oNH2eJEW3rIgyWxuma1UizDtCWEq4BFbnjIazUzlsrfdgAGfVGmi5tiBL3PejY3Nq6
Q+hkuIMr+Fypdd0LY+ETZZ8xAsX1dFKO8WnXueiEvhZjYrpYsHeuC7BBC1HZjmoPefcxsMuDjmvn
UoAsneXgtiFNKXyD3xqMxhiD2nrNj7xSjsEG6W3rUARhSdddxek1wNd74KUWiwSAMw/7w9II/lRa
43fkQg7A4JWfJHm3UbRGydd6EjrH1ehaXbQpvWMVNPeO0aFGTt2UZ3W3NrPGyZADCuKq++Woo2JV
Ly4a+T41GiuwGsSD6p7y61h00QqdcztAPSjo6IS0pdu92HGh+m/Hundd2sOdrbFuArV+beq8Nz5U
dYRRr4oiCA25JECA6Q4zjyL76NoGpvJkJpn3ITHTzv2soyv7EheW8uhkvllaCxsz64cxjIviZ+Gd
vJL2KizLFZypRWqwjz8UqGdRwR0KUqpgExxLy1k3dYE5btMrBk9G1VTbVTzqublHRm2oDkGAxMS+
cdrBx7QSFySg54GLlDhaj36615KhjzcJV0G1HYvY154KNamVp8ZB/XdfmIaC1m6nmR+KwC1+DbzM
BiAG5p9Y717HIcYkO6rR6dOpfZB+bdLGUq0djCotWTanAHM7PJKbj1567DQwMNGp/hMmZJQbbJwb
OuGJf7LXTRCGPDfDXjG/dJwzeHlh+3Z84M3llNuxUaMaV3T0lHCKCut6DTkgHPdH18LFPhs0CsMN
Fqg5bz3HeB4UIy/v8Eah+9uPBUmT0rOh77ALsB38eeoEUFDnmMh6BC3Pbo+M19g3akI/FX2pflhD
mCspY2n82gVL3MRKMiapphhnlj87p4hpOuPzF3HFWnq5V5vG4SnDNsVIrw/xycPKw/patSdT3+qd
YrnfdGzXDRBwQ5JTHK6rtN4Cl1bxxnOrviAp0NL8QCLlRTsvQ1deAxkT45M5ZBGmS32SDtYP3gAM
XbEaEDMjm5AHOrKJ+YDO6pCa9rBrzKwnjfVrJaq3hTXgvrVMMPygyD+OYfkT9fY4+9aDvcG3IijG
Jlic4mNUf0xs7URRmpeCrXzBYq5uXw3X4M8sk7JT2jcUrgtqi1ppNBQ9VRvvNjfUcn/Z5j5+Z4mX
UCAuWo8CYxx7x/FpUHSV0zVtkPw4RkPcfhgqzK9eWXjFaaun0Gs/6tZYB58HgGTpQ+l6rsXD3aIy
1tluBRJEV3seQf9TkKH5iWgwiLN9WDNwfDtd/EzuS5X/69ZVzEF/+R+ue78sqUgsWNkIkYelzc7F
NitFFdDMDG8ZRYWNFDXHrLKaAQUL5O0lJhZQLMJ5WOSgmGTJmNioM5ouSSFCt1/cLQVxfA3WgjYY
6Yvoo75KNlRM/k1IVJscIfro2LLOT9rjQXIUhC2UdrWNvczxl136G0y9D/ULzYvf/5SMYbL0hUzU
fwPKoj+crTxaCgICLw0wjkDk/J8SS95DWIZjoW2G7r+snqBHJ692BDbQPI5mvTUh9lGmxpNzIL+J
lFfoTw3O27izPeJPFVBwxKj5q6NW4DlmpldGOSN1Yeou6GY0PFUkJyVeSOaBwCwr1VzE9+7a3kaQ
MuEJ/WoPwybclUv1bh7fLZMbREiTQSPzwV8Hx34JrB48s7DSeDQhg9PjG20TnMDx9fa4dBmSLweR
IPkY6hYwd3xjkf0xfrqH4Zv9x/lSrYe1vh5+hz+1HTWadf+HHnr6AYBS8cjFvQZYgn5PsfXXwwwJ
whCg/POd8/57bGRNbBNRTXTILgeNe73vNQ1PqyBbYZHzqHPLP2R3zqu/BaZ6KD/S9QOtuExX7l55
qLFfqxYZWd0y/I5BAJVvbdWvg2WyypdzfMUrHtz7b3McXEJZkAiqSoSCikzY6tTCXPTWOsqKH5oa
AoMOgagFMcaSGVL62Dh+L/0Qu8vqfqzwBFf2NdDo7r/GaBe6d+eaZjLr4D8/xeOnUElEXUQC3be1
FRtufzQFiQyky/Op/upZR3qR97fXhyQvaAmpWtNETP7/BxI/5Azdf/R9F9lAoFj1CWZcEh+OhvcU
58arG5Z3me3tKKnSWMRSfOFq7gwP8EpnRDoAZGGTJsWgqAs5ANRDtDt+EzrA1tY7IPmxtT/cHqm8
EQjlYVyG2hc6nKjbSDyp+Kga+YnLDXuE7RH7Zpi1j16YbxXF2Hcn/6C7c5Jx4sg4X+r/iSgs2WBO
IOsqHSkd6tAKrxq0vtJ65QEjGtSHETCf8ckeT3Pnl9g3t4JJXDOoC4baawSjtXfvb/UeiogP8gSb
JVC1gJ7Xc/pM8vElD0+a0NEET01JEbBV0d7nNTDd7p9yGy2Yr4aJAK/rik+mSTMYxcPR8qIYdHfl
OHsjSbJ7sqtyhv8qfycRBa0lHPdUE5qJfJnnVZeZSd74tM/Nb/7wPVK/hHrC897GtMfb3V6G8j0j
B5P2m37UqBd5BOtAimC9sQgoUXf08W+HudrXchxp6urapUo2EKfVFYyXQfOr1NY6a5+DM6J1pNof
EEnchnU3txLnRiivxOKoDQ5tHZxf1sqTEDOmDrzU8PBeu6/aMkDVIHhS58RvrjQmGDAi8OQRCMO6
tiOTVP28KE/NCZyP0Cikp8OAF+MOOHhYro9bc4XEhtgH/scWRW6c3829gAru5+S7xPc734fyz5C+
r+EkYawmnQ/qApfuEduwX6pTq1szTzBR8jVnO/OhJ6YbXqRLp4vEEBVl6UJVectbSsq4q7XxxQ7h
2S2czYncMF3Aa62sdWxvmPHVnIOFvP3FxaEbuumqSHMLEefLi6MKAiMsXLBWCbB9pf7u1zOpy2QA
qG8mBpZ8UDk9iu3BrPPENBc4vBu4wsKb0S2ln8mr5c3/PoyzKFJ+RA00Khkow3Cz1z71P6pt+dsJ
lx0OMZXxdvtjyYtDvmzlTQkIO81akp8RoL/iD19PqJsvh8E1Fiqd5ZmhyStDjiZtxHoc+rBuudrz
qvzhu/Gq6XjTZaY5c4uLv3O+5N/j8IVYDrxMyJ4vV4JpjWaiFLWJiwRmQa2ZeodOzzZJC8qDtL/H
Tjr/kFne8vZkTqwPNPc9TUUZXghBSmEV08UPJiJj96t+WVLb1wttJsRURkgyiLKb6ViwaWW2eCAa
iEcoyIvh0K0RBdqCBQp+C7nFEboluC1v5Xz8x8O6CCl9NV+jKPv+1Ur9ObI+V8o4sywm5u0igLRx
u6xN2lqklnQxFp2G5f2v2yOYmTXqnJcLYihU6hlimUNEE51WTtvlaZltW1A6LPTtsAJptJlL3693
Mr4EquMhX2wgayMfhENkm75CNo36J7VSsBYtfNMQCMdRQ8MOqtDtUV7vLoxw6dt5JlUADDOk5TcG
oRa7kEzxdlZ3QZLsrDpeWFT7/3kYlriDSD71K4jdl3OZlSUPX/rGYIW2TlZtfP2HGoar20Emvpgo
ZRg2DhmOanq2NBjeqGHj6a21GEtIYuAnvjZ2dXeiH6tkY35nYn+30iBzea3+Oeo8+hfpz/EYPRdR
/Ofo9d9v/5zrY/Ly1+iXY65rM0kMF9JID7IzcfoFeJON3kJZgc52O9QVvdsmjTsfuXEZq48su6Qu
yfyCptsCG2al4t+FSr+5Ou7j70KmP9i4M1/1eg/qtk0bGUK17qLuIn3VU6LkzckqGGGbBLBiyo8Y
NcyJJ0xMI3gZ0iG8KyySIumjQrGmf1yzIZLEutNbnPMU6Ax9+KQMc8JFU6Ew6MKKnEcgXivSeMwe
b4vSAkJ6NFVYkZibHX/W7b0WPd/+XOLvXF41ZBy2igETLkxUBKU4Ghy1rMIpAyHMcl9thUkSffLt
nITL9d4mjIcrhoNBl67LxaCAlIo2JGFcp9259JbiKl2qx93twbw/X+TRUGPjfWji4YLC/+Xaq7WB
yQxTbhc6SOUCz9FVuKnv3G7b3yUPYOBX2hLA96ui7CCj/PPg79e1qO+h6yIvQVtRhjyO1W4BvCZu
F6fv475atnfpDzPf2OTpzd6/Q7Y9WBlf/Zn9PTVwHNZwczNQN+J/pE3XRUae6Am5o9HQV1pSbs/3
zkaIiuchTq1L/ae3BaW+jlbe/jQz6xNLiOWD2ZZG7QMLFykHKxlyN+oDRZ4CFpCeQ/dswBIDQDgu
uwEkftfEu845wZMN7DkVQ02MTPrkLC1cexxLNUAri5V3Vm7JVBypTx0rC03jaCFMdJJltTIO+uY/
Na25g+ZKD4TNchFQ7NyzgH1tFRlsQ1Mgt1FbgMauh0vA1kuhrgrN7rQ6fcF0TN1gF7L83+hHXA+Y
4wf1IL43K1xeZo5Sm8fKY7pX9Qpyyh5xECjrwc7alEDEFu7e2FoH9wvQjubeWg578+70nK0oPSKt
/GtGGf361OWG03ABZeHjdCDfckHj02QFerjo8ohO/seQ2uLtXTWxuGykMrCK43hCgl06n5Kc7nBa
FDA59dPXJmsRCag+nZzsJ7iFjY8eROpmh5qFfzvsdQbOkYs6hy6Ejewrs4W29oouUJHUiCwPwgjY
Tg+unAN6wN7QSnsEerC5HXHihBQziZjtu46SKq3jMBmboyIGmoKbVaBL1laOhs5MJjkVhTcmssoa
r0wKQJeL11WStI9bC9+cOs9hf2XdAJMR8Meb2yBxOZMFzUXTL6OhcdJnbkCKYQ0edM9yYenfdSXb
3p656zTVcM7HJJ19ga32YaBWKCbFA33rMXTucPWtH6vcVP+Ehtndlzrl7ttBr1c+yD12H48HvLRc
uZycHyNFIBABSeQqlV3hlYE430yQiSxSRCEHQCrGtXgWXk6g7vhFWwajvjBe1WW/AswYr0I00+Eg
opyxQDJjtgpxnXgQ0tMszeNZZFxVISjF60k2pjpAO1TebOehdOKtOX4AhzKzOiaO7otQjvSqcXt4
m5jZwnbRu2/Ksd7gXru3VYhXafipqc0V7cZDkbjbOEpe0zgCCKjiDHgCpvwvPubfMTvSNKe5ZYs2
JwCS0dimaO+rCMPcDnG9FRzxoNfwWxXNAfkcA67eOIUOaNc9+fied6sxhU0dzXUfDLGlLq9D8fFc
Hu+4u/H1pMtY9c0GgA/HiIe8CtBD/KTXw1u7z/dCeFxbUcda04t5YA1tupXxyb3Td8rWfMrvmPIV
gh0b/4OzUu9m7fwm1hXnOJ1WtI9oCcrFBasK4QgfW7iwm/JehwzevGQHvLvWzRdtCV/uIX/JZi0e
poLiU+hSyeTEcxxpNvicLeJ3glfsHH+kuYmXd/ljbAFggjy4/YGvpBFtXsrY8vCw5GDlYpZiYU1Y
DYkFQtV/Mw/ohClLMdf6k/IgTDP7LQ02jPVmcq/ZqOIiO8tGnFxRGs0hqr7tV3SWdxbiCry1hmdr
K0rD5ucY1vFs7/x6Yl2e6iZfFJjgddZVWWlXVAFhza198NqFCsMG/vBTuyvX/Rr4b40Wd7hQ76lK
rG9P9HVGcBla/LSzEae56+ZBh0Ceua332s7ei35ysa3mZvY6sXRVS9VppNvYLl1pNCIBqUU4RYo4
wY7cKl55Sxv34mK5zGclLqcGdR5MGhSiHmZO2ey/g7qLtvXaxu1t7hk2kbyKQbFMPSp8KFZLJ51/
TDQjaIkjtA3VAxmz+6l86jFGRKR9VW8bIE37eglaB5rQzHk/Pca/scXRdfbhKn3Usg7hsPcJTQ5i
jOYm2Tj72+vj+ma+HKKUDjQ2eh65SRgXlaL2eJdU5dxWnwsh/v1sJEWZdPApCFGthV/e8Eb+ae+h
Ea6NpbtpH7of+tzr8kq6zsZk7PzLiQvmLCaMjtRoBmKe1tqmfU7gKQ57ccJQOeX8TB9TQBXJa/9G
n6h6zl7nJMcnx2zQ8TUo3uL+Kk3rEPW9Ho/ET3hrDdozOKSZab2+IhnhWQRpVlOn0vpEjLCvlJey
z3dljUYOZIbb62MiqbqMI82knRthF9tiJJ963K8hfh+EfO0oGmlLk9bO3FEyN3XS5o6TEmLk+8AM
8jb6x/BBZ8Z0nQNfjkm6fE551lWjwZjEYaU+RC9WiSQZrIzFf1ZlvFa+YtiIpWznLCir3g4/ubPP
vpx0CdnHAHCeT/RmyGFFhPdZ/kk3wczBB9WMF6NmuX67HXLi4nNdy6LUYwvs1hVgDENTz3XDmofh
SnkNdvkKyX91H2+yJbb2K7hk/QIFaXtmoic+5UVU6VNGoNQNDZ92WBIPSewsvMBf3R6YWH2XCRyv
CXxNOKKpNF4VjgFNd2YQW6T8AwKtTw4vszlLookS7WUM6STOFbVyQf2TNKDoB0FjVyGIpnb0BKO7
HH27iERJf7Tt/LdjvTgpsjlN9NFBlKuFv9R42vb2kKcm9XzI0tGSlmMXWzGfUi1+Jcar587UOMVH
uZ5STi1MTzi45IqJhjqj6ijVuAhMOKZutMxODzVElVabzYvEzF2F0mjQ0NzCTlV+FuqdPtJHgcYT
u8HvNnBfohgbgtyAru4iWoLWQFskvwLNK1a6UlirRFE/DtCjb0/o5IA1YFeYUmBjKD8bu7QqnASe
yCJnE4KKW/T2Qa/KQ23GM6t1KhIeqqxUCuNsReks1bkQ7Lalh+zrXrkIHN7DKrTsyoZ5AFkgXf7z
gaFLq9KOEi6dcn3XGlwf8Vq+pH/6BQQWeSEQ0sZvLSpmxiVOLPk7ImptmLyjWDYy9gGmmwY/Fsap
WxIMoriRW6veCx8x6FtEkNFtf6aUNjWTPNl4cau8VrAp4xed3e+KCoGoLoDox76NiktTfPTzoH3u
jc787hzzze2JnDw+XZpTjM2jsCBf51qf1a5R8U4UCvVGuC4/ts/GHcXyRYoSJfIMSP2BV5zLAae2
+nlY8e9no4yasvAHBZUxz0Q8bNjFiT6zRKbOT24GcBu4VngA5S8jVEpqBrbHPBY5QrqWm+2zong1
hvhtZgZFdeJqiZwFEh/0bCh2wUkDJJ23ZBY85AENRTfTzIVZDw9cg+uOQht09+qhPGVbA6bQ7fBT
E4lVLZAxTjTvSskYGFWZ4XCDnuGp2bud/Qy6d1b6emouz4NIX8srjGBMT++LRPhRV8vkQA9aWbfL
fGEs411xKB5mcdnvbxB5Ys+jSl8QgE/oN2Ji0/vTp2h3WiePx4g2Yrzx1qK2rRy8LWp1SwNq2/+u
xD6Rz7jnv0D6tF6JQnBc8gvM7Yg2h7esPpjrFrGv3xakYsr8CCcdF/UjImwi5Rdl/nQ5bIsH+06/
V15OH/tv8zaGc19cSvGqo9X6/YimZViO+3AYD3XZzrx5J7LIi3FLeVybGWBW7QZH6hYhPvRfS/Ou
Qc/MhOuecJ3cXsJTJ54wQaAlSOuAXvzlBnKOkILdKkJ3zso+2zZoqyzZBu4fv+x+3o40lfLDLqBX
wYFg0IGUMgy9GnxvzN8/6OlR9KY22bbZ1J+KR+MTVOhl8jQHF5xcQmcRpa3TBkAQqK2LJ2J7n6Et
3ggX09mnxUQNlVr+WRxpszQDnMxOHKj+g31I7qKDt9b3xov+pVzUy/SBMsn/cSqlvdGOcYRP+/vA
NMTh1icwxskSUs3W+G69+cjyzZpYTF3GVJq0d+dShNOlqzFooC90oqZZhMo6OL61Ufxi5Z/iTL8L
4G5Ec+7MkzvtLJ6UHmdBS34GCXEx6gq6K4F/FyboF92eyCt4JQ96vtzfUUlrssjHMWvECmk3J1Ao
4dI+2O7S+2mBNQxXp1XzxX/y/tT2wjl0X5SX7Bf9083cfTy5B89+hLRMjWgc6qTnR4SDtbPrcBUO
e/TsTs6MC+pkvnE+WmmdIqFKhnPkaBH5xgh8qdff3V/RtxIHaPwtfQsf5l5r2vQu/DvH0mJ17e5o
pLCpMAn0vyFxvE124x5oIup2a4RQ742H4732RzmgvhSsvF+3v/Dk7Xk2t9KBjRSEddKgpqMp1SGU
fHIWQde0W7NFhOl2pLmvKJ3btPriPnEYZqN8zp0H3Wnvk6Zdx1G5+r8Fko7serT0rtAZktDzLPR+
PQJjatJvaffyLwLRf7U0k6IX9dfLu6EdE3J60V5rlfZJTwDgJy66nNbwVlT9nN399CEq0nwQlxQU
ZHTKqB91lz6yKKIHvA4/VMvj0tyjP9qtwLC/RbPbbno7nEWUvhgQgt7k3B7Y/HqyU9cVhnXUEJ/S
R516troy3sL13F6/QrC/nzhnQaWvx/ijTEsJmkTZN0CgyNzF8IJ4Ea+PVQrLt/yNXN8XxaZBNI4z
efnkGv0b3JaafUYVeSiQEDyoymXDyzsaEXVXnpS5pfPeaLnKH88iyWunTpvSa8Xcmutyn2/aXXQP
OfhR+IsUj8UnwBIUuOO3cg7AOHlvnAWW7o1wzLvBywjcR0IS7KVFg+v2tpg8UvAvEc1ZsG6OdGdY
MH3zLA+5CbPyxQu6XeP/HpU5H9ep1YlFGi0CihgAQOV0KU3GvIXVhyjbCsF6lIuTbcwl74OfOplL
5JlRHDyC1J2jckysEUhiVPNopdEsldmLvRqOFIPEBCZHaObp6pQ/+cEPd5YMNj1CUP7UDz1Ab/Jr
Gx9c8EQxkUQFH0HWt+BloSzrxdcc1p6wjJ2Fh02O7SyitDj8sEohN6ccnTiP5PgiWSeqCBqC4mhc
3l4lU/U96vR/RyctkyjAV4Y3YbuwcHpejCtzjeXCrvw8PCf33cr7QyaxQoJ+ro0+sTpFewAGPmeo
d1VnG9vS6aoE0AyKRAhedAga343B6+3BvVcmpO0NuRNYJM0CS6Ohfnk1DL0ZWpaI4oCG0FcFkqwr
s1u1G7S6Dg6gqLh4Mq2NcALOtqfV+OeIHwdORsv2T/0pgL6MWwBil4/p96YlR04287zHiXfU+U+U
gQ1lktV5A1kAnuEPtX1JUlT4bHeltm9j/uP2dGhi3dyYDhm7UNDRc3Jh/qNvo0fBU3HWGR8ZTXXA
IXOI8Mkv/HfuHWkRV1rMawNAyoJDw18kHllAXMFttayvt4c1F0hawaWhncpcQx3Iyq2PRpMdjNZY
VNlMVjodRdz5orN2hVwcAaCkUUmUJkE3XV2Uar88oZ59eyxTBQ2Ww98w0mXvRenRCFJmLfqj44ES
rNETTpP7QXm2/1g7sUipndbOKiX9Rz17WMb6QT1izp4emt3t3zJxRV38FGnzoAiW4AnITzlhEhAe
f3vD99sBZqZUNsbOI81NAWNgZlCXC70lO+zQh7XTf54fcjGRGNLDpnrwfr6fFd/cDjKtXYAsQ4AI
+vqwOaEK3trpykNM4vaIxJRcbbCzUOJgPwuF05aZKV6mo1F/GPJDqN53Sb+3epjT8ZNRPAzlHElG
rIdbEaWHAwr0g92cKIx0NEBNtVrXqAJZSbVp0Ug86UixaTPLYvKrnY1RWqEntkbftkynGnAhacou
graVzo1rcvGdRZEWX6g7AGszxnU8wgCPsuhz2B9nqFNTpR6wjZ6OhAuXEfTTy89VpE1eHOMI9W/8
SZUF0NzkOdxwDyxJ5X8PzmEeMjd5Bp/HlJZI4Op5E+m8H0owVuMqXQVre19tlG267nbGzHqcSuMv
RigtjxG/OF13iEZ18r4CAUC3biNA++HM8Th1jZ0PS14VSEQ2iUqgMewQ0wzGD30DzTTRsF4dVWWn
n5Q58rzIzeWlfx5SWiKOhpyOGyHUZmGbEzb5fTmCrw7uVfR2O2y7keAecQ7RRnppzswmmEybAD3a
Flp6JqAp6dLJa6+NVPEog3XxqY0wMtnBIKCjTK35pcmWsD+hW8FfmcWsTK/as9Bi65wdMm7q1Gjy
idB4six6cE3ZMr/Tn+yFdUBB7cV5nmObTqbA56OVNkquHb04tZhqFRllc40/1D1p8FpHeBLJalAt
0cL6hCTK124O6DF1DpxHlrZL7pYdUmyonI+B9TWP2v2oznZnJtcukhgkwZZn8U0vJ9Q0OtDbmaiu
fcGn5PQp4VEPD2mNVZXJWTCu6xcAcut5psv0vFogAD0YCeIUuoysaJgDZpC8iHz8Xv/C9gPgWLm2
vmkH6xDfJZv0QZ079Ca3DdwHCibk3azdy5j2qFetYbJ84n3zvdggtw2cZfwkEMKzEDKxC6626Fks
6VTw9SqN7IjHoXrAgwvh6P+4P49L6w8Ml8/oxS5vX8DTm8OBF4jOBI9euRmblWqU6g6j659IjNbA
EV4wx3wWZ3q8i9f5dg7rNH2gn0WUVqiXuCWUKdIkxck/lmjgDkjDe9phtJGZTLcl8lde8/2kDcgq
ezuvepoZsfj713P8d8TS98wMVKI8MeJyNaybD8eX9ilZxxt7haXDSvukPaTfirfZ+tD0l/0bVfqy
9jFFM0iQHvpN/Iwf5AKhS3Rr1hbiMPNiPbOfVdooQ1xB2kM8VzB3Vv4BkUlRmFWW/VJbdh8zLDgO
c9jRuQ8ry6OYEIFDzAJ5hTcMz8cMxMa98/jQuxtVfQz7r47zJcUAUaOoknjdzEoWE3j1WV0kZeF4
wLO2pEMJ+TY/LgMmGCXYgw5s1o8AgheHWP+Y6fnSGmZ0OKZvNNckJIVUUTe6PBc0tbZOmSi6qbx4
f4VIlmyNnb/qvoaP9heEwHlirOvHZDOLsZse6d/A0kOxc81IjQsCR9hNNYtiX2yCtfurPvQH/75f
oky4FpoRw67a2W8zm2dyGZ8NWvz72V1KVL+uImLX6CEJ724F6hOrSqDC2t/V53B7O+DkZj2LJ93d
bVjpCu5zHL4ezsHmx9b9OGAH7cx+zbmBScvnVGpegLQPoJQHPDOMTbNN3sDTL52X4Pn4PH+VzX1E
6RSkZxNaaU68qvxgpjV65FgyOad1bA7bDjX0zk9mctu5qZTOPdTs/eDYWN1CCeEpl8qiR6K9TY/b
8tjP7MXpe/rss0mnnXJCuHoQJUBzK5ZJ/EWcPZjILIpHUYEvocvpH26vlCt1JirwUHr/bgvpyGsT
I7KdgiJgvdI2xbOxw+xBfRoPNjhof1jdjiYm6/q0AS6FDpwgg0ibf6jN2gvF5m9Iehrnc56hCOVk
ixL6bdbOYOymeigeGgFwe8EuQpiTPh2tBVVtRAqCncW6v2/3gqvEKwgwpvNJZ5/fHpxY6/LgTF53
PP1hQcPDutzkSQ/WD6VQaipJ0K5SlKM3ZWy6d7ne2a+3Q70/GS9jeQIIBgpM5b+mXHWvkshNPLvp
uY21TefeYZHTkp7/UvGZwTdijUa6qDUK5oOX7vhNGNplmGVVnAjLCqUobGznuznXM8Cv8gzrHXoH
61c65sYTFsaZS/7uJ6TwG/PP6YOo8uaf9Z96sM2/a2v0Omd59lNRKc/D9nwXKZHz6uNReJr3MTrl
Cs6YRRmqqyKDcYw2ej2zQycg7+/DQ9FPoAv5u5ffONeTNG5QSuApH35MATJ/8d+8pxpW9XGpNc/u
is7EZlBWbUWPvH6sZ1nr1w8VfoAHq9kAdKBfgeR0vYscxCJ4AFfxOhkO+AbM7NGJUwhMKnUK1FBs
10WU4nKMitZ21dAGgJW/ed4CT57yObkbd+qz/0oJEDHr5Bfwg4M5cxJdH+0XYeUKdR8VyOFFVD77
8ktSfVIq89GLaor2H4Loczf74ps61x10wODU6nDTZECq8PKIi4TKz6B193gKrGste7fsqtEsvb1b
J9NKFCeRH6OFdM2Z7JsWb1kBHxMKeOpxmb56H4Itask0/+K7cI3j2+k48xmvpxNFJUN1gMKC30SE
4vIrluigRbaGSWGS/bHL5xNuWEn+hqXFSkPiHDHYuUFOPfhAOEJts0wD1rB0/BWm4qZIl4rLK9gd
DwKCI56z5u5/Ud2ajIUiEOmjw4zKB00eGlruilwu3mcfsrW//9ms0g+l6KHOZFLXhwvkQBcOiAXs
ljNGmsbWA1xU8v0WUYsTG+5+vWMtcU2eOVgmrmHamyoHGBUXONfyga7nzqCm4mABnBUtUGk8eMsA
MxlgheHamGNHXN/DREOdBCiIasK6kr7VMdcGQz8xKhd/Wt5Yi1D5EesGypfRapzT85i4h4mG9Bzn
JYxTpGculyLi9G1Vj7aoDhobL1m65iLceAC01JWN7ROA0VlG3sQxqdPd4ERxUXy9omKUKERHtsBn
xZgkB+4u6uyZ9X69MMgtdBY84sC2DWjwclAVniRjEtFRVAvlAHr+gx2N+9HL32bOjqk4tgCdIDgA
0Ew+p7xS+S/0VORnIVDP9k7/Wi8W+D/CxlNWnJdzq2Nq8qDFom5geYxO3l1dYA45PivDosMu2Nbw
853JqSeWH4V1x2bx2TpLQ5q7vBgsHHPwAz0G2X3bttgdZ5iSDusjhhRGYc+UcCfHcxZO/PvZ66tB
+9qzT0gLGeYfb/hz6mcFOK6B1wDJziJIp8TR0poiF+JFdM5fjvoua4o74UKW1kiIJf5BzYGzl68Y
i/6L1XEeWHoP6UbdVEZM4G6pbQaoTTorJNmKlyV4eeMTltVIgM/jHyeutMsRS7l1oZeDluUEFpWS
HE2RzYjpvFAjpRyk4trpred39dy6kd5HFfB51/fJ9CzYI04VLCu3uW/xfq2sbqk7+cwWnyjNMEhT
rFLTgB8u771SccIAdSUxuwIhWC0xZ05QAPfoogzqYrZEcZ2TXMbTLxeqPY69cwrI6hFaNQ+6sCke
7UPpbn6KAlSAu8QiPN4XDsJq/6LSdhlb3pMI9iMtT2yhG61VOMQuo7XIZ/s1Uv4OGPt/U0W9jClt
TDN1K6V3mN92Y2xKfPjc59Lea+9cY209us+R/Z1VNHfXTp4HZ59V2q1OP3YnzClEWH/rGhufYSIz
JTYNFrb4GvbfWrRztjN79TppuRyttFfzsij82mW06T7aYSoYrAH27U+b/vd8JXNyJZH3UezXHB2l
gcuVFJtaretUKPCb06NVglNcs/DcSt/Wpya9D1qcvW6PbiKggawcqZ+GFNDVVqmbODxpKoD8ZLSW
sVfsMQJbdME38s6ZFuDE1yMS25KHtsF/pJMH44zMT3QKBp1ZYhNqpebWQ9Np5orSxXqXX9g8D6ga
QFi7xvSERg9jW/RM/kOoLp7CJxzDd3hsYWiZfQkf1VWyUlaIeuIOukNa7sn6iMHzPy8q8KRGWFro
U1LHkHGgRmMNlYHrIvIQRxdnpOzN1sI3YHJzSKmJs/UikHS2Qg3owhrPLjQI3S84zi3qMH4d6+9Z
8dWbI3VM5DTnL0wZIGS3QzCUIsEIT5QiIM1UkNNRlJw7vyeuZaBffEDeXI5+Tedgk7eaKDfpW6E8
n22rzWkvOlBzX2lqTXr4h7wXtWEBStvNyqrUKEtOFN91AWVgBml4q9sbbGrOzkLIbQIssezOVgnh
KVjqJg9kNAuUcTa3o8wMRC7Qdbi4NU7NLRC6gLa1YttYylzOMvVVzkci3XIBOXVatowEK7Kt2bTf
RjV/Qg9pW1T2xk241u26+ul0xb4ujjPBp46p89jSLTc2dtl4eK1gMXBIgFcpRrksSZJyo52Zycky
iof+2HutE/qkdE6Vp7w81cjWIr5ipWRn5jLbaXfKsqPy+dP+WX08PQUb7+O/+X5/g0q72C6tXIkz
7hi/9/Bc3qEAs7sdYaKB41HDQGUKRuh7EfLyamk6q88cfCYX6ku9Mr6kzxXGY4syRBZy4f5K7vt1
Dr8AxxZtOSvyMrE8L2JLS6eBBj72uYiNKU/ef8f3aeYem/psFyGkFaIDqyrbIyEEeLFfneqN0Nj3
lv5r/8cFtPkCiPF1jpo1sSwvgopxn71QtCZUNDsTHG38lUKTBlX1wa5wnFM/3P56kxPIUcjrDo2w
q3exHvm4HLpcJxgorjr7Htjs3KE7cVBxbf4NIcZ6NhY8d1HQsggh9Fzy5+ju/zH3JcuR49iWv1KW
e2ZzAoe2V29B0p0+yTUPERuapFAQAAeAJAgOX9+HkdldIfew8Kq3arOqRaQkhxPEvbjDuefQ93Kd
JfVmWE9J9W59DPuLweulxzqxtYJAcaSjBfIv8gKFv1eVtx+jYV9Ns9hPHhA7aLRR0OQ73XEUdSq8
x8FuoWJurP4n2wtiHg8pw3lRoIK80TQKPHvQfQtxRQv65fcLLBfJSVSCzf3XAicHxVCz1N6EBSxo
eYEJOSr0CK1tthUmGCYVlHvV98C9BMz51fZCVWwBpYImDH3iz680K1RZqB4yewPF7Qll6+xizeHs
1CxUWGhDOWBbXkpSJ0tI2hWBliAnFhkI/AfMu6E/lL/NpKYXDujZw2AlFPQIQlUX0+b2yUo9xA3R
QVQQze4rSD7aEsLlWfDw+/d0jogD1wGqNgjYwAwAsrwTN+KHWT15gUDnqXDvOTFiu/muTVvGHoS9
x8FZDdMApApSHOokF9ZePvvTIcHaqDSjLAWaKNM7jUYs6dcQYIXm+uCu3Z27Qps7aadkeA+iNqp3
+Vo8/37F5VY5WRDARnC7EWeBOJ4uaOaQOMt5QyLKXxn56htXDf2Ycn9Reoya4Pb3q53ZANYICGi+
0J4ADfhp5c1121EOogA1CAT11iwfMOFedUntZY997u9qDS3NiUmgAgnCy9+vfT6+BxQnyMVAwOWj
RHZWVp9nyBJWcgqizhhuLIiOjTNd+0G/qcp8Z2gbj4t6vuev/EKlNbhnUNhNnOxO+SL1JYTUuzZh
Sq+qfG9ll472WQz/48uhYoepsYUm/eTQGVNA8q4ag6ihDt2ZUkL9woASdOO22ToYc51ant9f8Hln
d5cNfQjwyy1VUHBgnL78wuFz7pIClRElvtlmtoOy3m7MocA7lmET/37/z9zEshiq415AkPydleNl
60iNsq8ftb1Vr93OzKBzWjibCtquF0z4F5sJnY9lLx0H+dQpajcIqrwAcScUXBs60h0YSacVc8uS
RqHUvYp7DyN6mMR3g0tQK/vUnICVdSFyAuUDGwPGpytrDrVpCR4cqG7wOXwMCxmKLbgbmrsQfFvg
Mw6NWUMludISmpwVIF/dCIWLmHlGIWMyEwGSetBbmxdC2nPDg/I4BpOWziCCv9NeiFtOlYE8Hxzj
NkNwR0sUbadp5zSZG9WGXnMKpmnI5qZiuESjfb40SEfR7vEITigc6lJb+SmoQAujo/YIWKhV0evB
o1AZIM2htslam/y5Ec1+atpr4Efvf3/ezqNd9LIxhwFeF4hKOWckmb1HbAqFQhLVDUf7HBKinnNH
hvFYZm0S9Gbc8nDfd+CX8b/VQfegQauJeZ4GiqbjTQ+rsPwL1exze1vIUEGzARtAxn4KrES3qjQD
DNmD//erRoHecUFtmJcxeHMvOLuzmxK2htk3C/WHhdTq1LLnEbj1emghX1o8S+OF1S+/39zzz19Y
QXHdOxipXfoon1+q49BCO1mFIdPMsWBKjdP3W8vi/wMX9XmhxeB+Oj0z+IUza0J+gpgQ0Nd+Ovbj
8GgLwlfOaF7wh+cuCotBzg0vCUBfvKfPiw3FVOoa8qJRZZFyP1tedqNADJP6tXupx3tehYc8Jajy
cSGhSI1a1ckO9rQNJzag6sa3w5MFlD+m9B+z5J2kzoosJdtLepHnThE6GKCLApmUt/A4ndwwLdES
IrnSjgzPjRslaeSOVETgGd66BnrYbjZeYs85x1zA62ByEMJHoK85J77G5Owi0Fk5kQ4xUeMaekMq
6yGDWcZMMjNyQOQa4ZqLGxetU8yeXQNjtBs49KGk2NU0TKzG91Ja+F81M2Ja5i9+AfionscLufG5
aX7+pkuc9NM5U17IGZnxTTv7gZcuJF4JqhqQp1Ieu+CLf70Usgx06RB2ucsp/GkpSCBDt4Zjqdw2
xtXI55RkkChZlLcn0lwAbZ7Fdz/eADifMSYFmZLTiKvyqhqCroi4JAuPROobiXYvRh7kgdTeB4Xe
XdW1l9Bbv3xCYKksUHghXz09apoFHqZv8YT+JKEFoZqVW7cJzQGtkbO9pU0BDmh6xwt3JV1IUZdV
vXIRCui6jrWJVEiH3rXhqgux7rl5+wRkwYirHXgu2NznjTeo6iobcuJRrTGYlJsG5MYzua6o3V3Y
9fNSBLZ9kTGE5hJwZai6fF4q6MHRBIFpJ0pw72GZnZOMGxb3Sf7NpCsVm5H8uNil+OXz/bTo8lp+
OlgNm3CISiyafbVe7J2zrpG8s9gMI360YtBRXqYROu+znTzoyZ6SuRRstLEmidALfkINJF8VYIN2
1536N3BqvzpZy1ACFEpBeHJWmfPJSMJxOVlmZ9+5ed3ETT2yJKhGJ56kN61/f82dD1suj/fTeidu
YZjyBgIJWK9b0ZsFyz6vhYyzceOwVbleuKswNZBHo1iFRULArjLH1ryqb/8N4Mz5lbt8FYwswKAW
/MfJkbJYYEnFoEaydDXUwjqkNwvAVL/2N81NeWtc1Mq7tOLJefJ0ZauhxIqmBIYdF0bT/ucx2ueH
Ojk+Je9yQ1VYwjLWwRE9rq1EYWS1bCzYzckUq+/zqlnT3X/esP3xZv+1nSdvltmyb9sGKy+TfTRL
W3W7rMtia+d8d5y1dHYqnqL68dI9fGlXT4IM2yWTtjN4ZLeCLDzAcSiYJL8/tr9aAsR/YPk3lyjm
FAWSdXLgxuIIeqZpVNOxiKhltqvfr/JL2/95meVr/ORvyqYwHbEYI3o0twvuyUvGHSAEQDtfVipZ
TsKnQgXe10IuiHAS83To6n9ejKLQ2s0zti3vQYcxEOhGXsmZRiQ7eDO5MAL1K0/682InT2Y2mrjF
hMWEfi3Ac8A+FomvC9t3djWjBo8SEyo+CwXyWT0CYOra7ymGm9uXfiXuKEQ4k2X6yXgiMp6+gUsI
A2VZbH2z3y5dFWdu9MfScKIutCEBwD3ZTL8vCZQVsfSAjPyoeJG9Z2R0tgSs2rt89rPgwsOebejJ
gicbCuA/G428HCLRYFBvVu1DNysIS5OCX0p9zvF4J2udOEqFG0KClRxzrO7LZDzJ4InXEPQxDqOz
CtwumsA1XXRi7Qxffv9Gz47oycIn/hI0DRkpcwTvky13WoHOILNsnkCH/lgxjLrOYPm+sK+/fJE2
chCUGhYo28mz1nUxDqaHeuTUuzbbEtXmsRH4bbcuKlTiIpBaMhH//jF/uebCygEAmAs9hBMHlkMY
akKpDJdh6Knb0DKa49wN+koGZhcTiCddspRf7qtvYQQSsdsil/bZ9MuZTZ7o0JoaeGFsTMBH76sq
M98nyM5cU9qjV2UE9SWKoTMnircJTT/wgiBVB3/yiY307lBAjxo2YgVqb0AGvskvzVQsO/XJp2EJ
lEEx3QlUOGojJzngUsNSugMBVjt6MSucx9HMbv15UVJ1yKPda0gwUZV4Q/Xw+1f4C3NEZQB1dBf4
CCghnbxCoLWnUIDPLAocY35kIa32udtLHjuyzOmF8/KLjURJDEELUINLNnDylLxvpjKwAdfO2/lK
sOKoxkudzV+4UheFrYWjGPSPZ4hOaGVgjwVyjbrzZB/nFq8iZ9BgE5UAhzEwiQOO3gZCX1u1BLjv
97t5fhF6iPCXGjrQ/QAsnFpEw2DrqOkBsrP277MUYfeWPrtRmOr0MtzrV9uJ0sHCx4P/n/PizDYz
RgaPBlKTVz1U18DAXNQkWA73ycnE5I2zsCMjgT8T6/QA1BlYCQjNX/A5K2picVVBs9hHeUI+XozG
ljNwuh760mi5ALZ63nGfsgzCQOi7gEVfJ2BpTZ1jeLtoO14OJH6xf8Cew7IXkTcMF53YtZU7hVWH
WEpTczOVzreAG2+/PxC/sOtPSyxf4afACDwjkzFVYNDTWtB1jambDWXqIR/mO6bbtyEM0qDrrhuq
/gJY/a/38X/nH+Lmrx3r/vu/8O93IaeW5chZP//zv6/Yeys68V391/Jn/+/XTn7rWn7U96r9+FBX
r/L0Nz/9IT7/7/WTV/X66R+rWjE13fYf7XT30fWl+rEIvunym//uD//x8eNTHib58c8/3kVfq+XT
cibqP/7+0fbbP/+wFtqw//Xz5//9w+Nrhb+7ep2EUh9nf/Hx2ql//uGSP4FhJ6BwXkDz0Jmx//jH
8PH3TyDOjc7lD2ePgQtcdrVoFf3nH4Zl/+mhdAVO5B/DrhDj+eMfnej/+pnzJzD/ML6FLNlCN9L/
4/9+t09v6V9v7R91X90IVqvun384n/3x0p/14BzB1o0LjmCQ4CRysHxDNIJ6QRQKe02aZ4J7HZBR
fxuIYqMgCBzJcLrTQ/nEF/bcDIIEBa6NshpUbH8ZKmC+IhuTTYa360H/iaED1B/SyVGQZZ1SqLHv
aJVjBrtBwFw/hhbosj0Ml9CJ3wIrcnA7vmeBvBX+LfP6959exN8P++nhPjvn5eECD0XvvyrfkNM8
ybRUVkKaNhuCqLemjTZvTBdQY7M6UBCvZrWzhiIZELq8RB8w5/HQfp3y+Z4azUNVyJ3b8kdj8Ddj
nyUVLVPcaIeOQcoaHTw7CQKApwuetuQ+tPe+YYFVY81ovXaonThmCUad7qbrxW5SYdL4mOwS3xnU
8H7/hJ/N/e8HRBgNKSrIoUPm77O5N62BKexwRsNgbFfcZjd08rfo1l1NTrirmZvKUtyM48V2+El5
9a+FMd+CbhrkKSzzNH7ItGuBwFKGkeU8ibxNLVXv2y7bDyPEuPTTXNYxczHfJqZ1MHcxq829CXrx
yqApRXBoDy1IF6w46I+Dq5Oiuf/9vvxgYfyXV//7+4GEHhJLMD643M8bM4YAYc+FCiOBvgDpxpem
ntLK3A2KXpFpOoy+sx+98WiOFWhR6BoO+8rvitRsv9naSjHJthKj2vH+pXTyDZvKtBfednD6l0I1
LyRnt3iqOQONCjWzjVR5xJ2tyd3Il85DM4VHuwIHltWjeKG+2H1dgHlhBD2r8Wxpvu84T+3OSGhV
Qp/c3Wnb34/2sPIPsz+uzaOQzh2y0RKjDnQNIblXm1XPbQVdMRKkVuavUbiIXGM4hl55bbIvv988
1/98Uf21ewGkZ+G14BTgFj7vnhlUxlwXQxiFc3Mkyr/1Keye+juj6AHwE3vlvvWme2to9miH9Tun
2Vcoeb7kA8KcHBK/8qEyATg114RgvsX0k5laB1XYbyqnG1uxuM1IYjr5uvXcr0VnpaxbB6W7gUJB
XNI+4qZc5QFZK+QXuTft3RFFLzTAlUcfTCupHCPuOx5XwPLKcH6gnn7lBX2EEMbeJUk3AtUPIZmN
bYRJzkNgGsr5wRN8W2NqqTSNL0EfrHPxFg5V0lr+laDQOmowqmWQdcflcazKXeex+wJHNVNGSg5m
7m88Ux5Ct741S7qt8i8GKFZJZx+LTN5kWOPOEt430noxtNOSEQrjHSdrtEUTlVlHc+i3jdDbsPfi
sIx7k1wHpkiDoth5XG89Fey4Z72h6IV/Y9ZvGjd+bca2aQDgeDUM/TXrvA1t2bp58Vu976hYC06v
tAVKPtVddTPUD7gXA/6QKMLjIBMHwaZ9bYSpyl0o9Yn1mocsyS0ZeWWzoxZa7WaTjL6IKxZuGlHt
AzZdcxs4pHLe5T2IMZW1/ZgHeeXw9shcni5IHlcVYCRo+iuDBa92k72C+LiurxCH3hrUPqAi+9w7
mC22E4izgPtCiN1oebExWAfRBPtyNFZOVqS6HgBnaHfZMKzKstsYmbhmQ/7YtEUSlodR97uKFknF
m82Qg2nOddYfVS9uOEaEZ+VvyTA/cS//Xvf+JivvXEnWkTUED7YWNxlp7/noptks732vWFHHTX09
l5Em5m3mFzFy8Mgw+Ddfe1sK/+OHxcqzwgfluc+t9ZhL97YiZprPQVqM9JvXk3SarDXSqbj2q8Pc
BHUEuMdD05AjB8+er8eDnItvht+8zGMGNmFQJyxe1wd9wuxvdffcu97RzforYtVfO1veiKk6hGN+
tE3QduRb/iJXloUzYlTIwCIjJHseAvTJlQvYHSzeb/BCLWPVNuIe2RO489Op8o6IXCN3rg6W8SgD
GlsqeHBb9qay+r6Zg7XfkrSop6eyszvwi+drtwdvhqhWhjEm3VxFdDaf1ORuRFO9Gb4JlADQtGVz
XzjlKu/pm+02txUFRVaRPYwhe+OZCdhrtQoVfzO5d2xsiAEW2WsOMJT0+iuHQJZxsm7bRjZRSLpj
Tqs18LMbHcAPF1kHqWGaVoG4bwPnOOQZqGhA/vA69DiP9QC558Zfjaho94BMGFNzNEtUL8LvXtN8
VLa4b+rhCTN0JsBeUGWucK8GI4fdPkijuBv2XmG8jQwvt3Vvx7E89OVw1VH/SNrmvqvcp/YD4usG
xr1tKxr2eXB0Q/UcsPC24CphFMRYSNw0yKCjsm5eBAPXiEB0U2fFIyctqO8rvcl8uR9I8JA77PvY
OEUiwirKM39juuKm7IZVy6y9ZuVXQcuDJwgqMFFXkG1bi3sHSAg038ynYsoeqtBOzVKmwpdbw+2D
xHehNiOXUMJFnMWRbkXaNr8HRVusaVe/ZS2B+KKzZnNTJ5k3QZO+DPYoXejIbwJwQtV1HmdOAkqw
Gry9bmoiA45M1C4Taq3MoLxvu3bDw6lCr9G9BVLpKGz+HenY2pTewwjePCXJm9Hp7VDYW0P5sT3X
ToTax84sjZ09wsMAxy5QZLU6/uR4JO2DYSNqM8oFyC6cuxlSM9yf19QsYpHp2Gnlfek+dz4/jHN7
NUpjP4gygVbhLkOrUzP15FrVhuR6C5nCZ2HM17oP88i1aVSgYkbH4Hmqs+8uaxLlN7dtaF11Wb7i
V6Ml7mTerGyznaLq1WMlwlXjGh37Bx9zZIbX7g1Hc0xqk2QI2LF1MBc1h6tK22uTcAx3NnBjU8oo
uzWZjsfyi+zoZlSwMdvcYTokdkx+x4jezE6TeKS8tXW4t1xsrdXHTWcdSEWvJAs2GvwhDJXoMkzR
zN32ck6NbHywS+8mA+Wnwj3w+xv6hBr67wsaRTcUwgCGQIXh8wVdST7wutQhwIAmpOWewEKWZPq6
dlDibOfEHtHQ5WbUe6Dl0NDyU6tB3brm22A8uB2NZY58BinPf5T9PYgK/ztN6D4lgv9egph+iCW1
6k4/6v/D3BBI0J/e3JJ7fsoN70uhP2r2+nNy+ONP/koOLe9PJCfAyAQQRQZcZmkL/5UcWs6fDubw
USPA8C5Go5D//Z0but6fKDWBNxEVLbRZvIW69u/UELmmay8yWeBPw6iIi7z1P8gMUQH5nF2g3Qdg
pm0tpCuY6YUbwbf4uZgQjsTiXU1YXPgWiJYtF3GZla35lLdrFxE+LSegzTVq6wYHiGLqXCtquWqv
WwOo6kxBLLsiGIIvmIMMoLvnbZZtwB69L9TRHyg/uMpaB21nxcwGUV/r96lP69fWlitWWuUWLEEq
RgQzpyMzRNLrfsV6w9iULVRvywrpaFcLI4EYWJ3jxHeGpkkPbv19zYqDp8RNldUStE0Wj7XTo0QH
SF7EuOnuh5lRCFThv3kVqEk7iYlF4jfbuqYbSLX3UQBYVtzX8ESmMV6jhQIaQYckzNLAZ08FQKoZ
mvkZc3cAd+Ca7qEC0eC+lYVcuX6JUEOjLOyVDlxq/QrKXiv2TeuZdmAh5y7uVq02jJIPqM9Wq5F4
mEYN+/VkujQ2dMUTqD0AHzM6UTMAp8gg5dzMEKa1ncZdOV62jOiRZl1TuFvFt4ARBKshFzXSjRUt
bB+Sgb6F79+8dDo7zrI3ImWOiDu7DFTafXMVhu0dyJ5IPNZTBS9/3UrhgOxFeRHqjDSeLb4Jl2ZM
lg+xUlYWD0XbRSWdSVQASLi2pSdiAY2dlaI6ADiZ2jEuwGh24XM8UuVRVS98/DlwtYNH8PeOVyfm
DHWcUngrbyQvDadpaDGwGo5VZOn2izLZnEwSskMBW7iMMTkxDMaHbeTPhqo/6oE22HMVJIQ0iV1j
gGQQHo3BKPvQinA98GCOfR+PaakOW9HQVdBJKwlGA0TzQh91R+rUYQVOij0nviidJM+zIQGy24/q
strgEUsko60TKdWXoP7VkJ50nixiyEhzGZtTjq88tc/euJLaR7TgOU3MgikeLIaWHeLkLW0xpRm4
deL2oQRGQKRuiaDIG7ovEMtDH8WOxOhRiFp45grx2pVvYf8mMH1FWW/DULIXJYdgl/PR388QE4VJ
tUXUuOacsBLkR1084jIEj0cZYc7q0Syyq9LSYH+z56tSdSFOxajiUAbHzIbiuqZ+WouZ3NUQn1kj
hOZ4bT5QiZOGLLpcY7bIEVOKq/2usnMGO3CLlTYjJnEWywTqin7SOIjIynr62lsjSDomiSTUeTKq
4ro3hwo25CJIG70ON2MR9XPRrqfRflK5sqKxrnHajWqXOWCm4GPFY2asUHP7OtYNjlZQPYL6OApm
vFslSB9pb05krsTGtkYaK95BML4pU7uGJ0GVIUw7gtvXwIG3g/pLoHOwss2jiQBJp9oFI/oM8Euc
DcB5KXeIeTWTxLBRseEe8BNTK9fA979jEJ3GwMFjqg9c2c4cHMqSpMATdYieJsinajsZ8vA2wMfG
haVhKFXxUNh2sxuLfko0nzG2qY0dY3O7aljvRdA6sFejsFc5QY6VBcdcM0jYNpadjDbOo9tKHkmf
6w36HFNWSJTbxBSV4DiyrPcBTj5VCJRLAIVim8AG+wmAYbthq4nDaomu8ditkyBch30PYKPDrMAt
4l6wOZUU3s1CjYV6Ly4tAGWvNQC+QcyGoUj7DDLwRTiZqx7Hu5NuJOZt3gU+7BkbU/gAQemp3NIM
JIKynZG6KYwjjr4NjRkP3pX7YIusikjykYMPDhR/hZvZEQHzAsTivo0mkPSuP7Upqiz4D8h9yxZo
CieYZZQ7qBRO3eSDDdyJOySoUSfgZtrMuPVB0qPEFfordVoE3buaDQTd/En7Cp6nMvYlsc27vLaC
GAyLG3Qx3znSfZGH2x+uUjIOjK2FZ3O7g2YrZyA1dH31PZoIGJS2ML0jQ7XnRWjGdfDWg1g7dT21
HryJbfLs2WsntS4ptLCpbldZla+Vg69HvgLj6XMziJHXAxDJ2Zuju2+YQQQbRGZ2kTJCaEfoONs1
BqaJrfK2n50esydOGec+CGczE/AOgBzNBHNNN6DVQdV9X5jYCVjqgx8MToLxvibcZ0V3r6CZJF0y
rHNefAvhpyM1izxpW6JAIIMbyB1Sr36vZwYmW1sfDAPshyws0tLoniscoaUoHxW2W28HKb/0Za43
ozfFfqEhDFDizht6AC8ZhQG2ZiZRrkpdyDHGmTS/LZ9hT3d5525DSzixNJW9HpQhj5XBVURZkTZO
nUXUk7ek6vkdzSe2J/1YY2utG99qU9/pi2i2ckhMQTFg1U85SC9B+oQUHI9idRiUz8ICrWnxUFTO
StUNqq7Ixg1ZF2lRGWmTVzXgvPBaDUjSk8K0SCwL96pRwZvJCveGJtzqC9BWCROWWV4HLMgT4D+a
Q5M9IUhIlR/ytQBVLiIUDFoPNoPgnWoiPhu3sFKNBuARGebt3A5sKUWATVsdpFUBBK3nrx4bZNKM
/Ishvb2okHbZtF3ntdg3hfY2ZLRoVM6aJMBW37vwBsnoGXdBSFHSboNj5YHlp0+KVBjZFNuueC35
SJImIxwe1kOAXskxrll+nVNwqdUyP07lsEFVvoVAyHRPS/5SKTNyKcUFMVZHyymd2PccHvfBDBLu
0j+iyQnzAxAFRufpSBSCrNDNgLpuVgMhVfQqMYu9mswqmYZw1Vm5l6KLFnlThvWDPAL/GPS5pumq
liVSqQyxidT7bIAEorb7hNu5iszJ33dzr/Y9B8nPmE2HvsrjEhVUl7uQTinh65tA4mQ5mI3zOlFG
rDQJjB26U5U3fFEOHRO073Fvl76OqnxauV6NQhPccTRIv4q5V1U3DN0xkEmJGPfSisuAb7y+39gh
jLljzjvVOcIxkCrYuRWk2la3MyZDhd89WBWgYAS45ghD85IMOEMqGJKWdNZqmHOU9kbULIHBWEvI
1faORE4NRr3EBh+ZCsJ6PXpzCSahaoqcQhh3irtJzgxQdAxl+CUTiWXPeeKgzQFIcNl4yTSPoGsL
lbOb/ByIu26IDcstt9PY0rUxdqifzbKNyFz7q+ygM2atmN9NcTbz56FX1mMNuEs8BeFXUoD4bbRB
uGs5I0CKbnujZ4FaFvp0qEfk7nrsSB7zRsTtSMEsgQmT1VgUSHCVNW1Dr/iQDqaECsjmxJndJIWH
afHAqKG4gE5ZJB3Uqd0524V2Ha79zL2FeHwXgQ+uTyQgHLGbuxHGF5WLsSNzcCWi9wi6035cK/8O
soJ3xM8fJjqPx5YwHRm9bSRFIVWEdr4bWXQL6VGEaTNGNhoiwEXKY1MHGxTNjQ2fyJR2Qx9GhBE7
JrJAqBqA/c3EVKFb1fgK3vjol/28bX9UrMZdBR3jVdeCHlMzCd091YyxQa1kLhD9coZCAwbE3oXi
QaJpBjoRZlhw8Sh9qaIgyHCBxZpZOEaeMr6jMwBoZPjezAQ6wfl0GMzKSlp/uDVaxOLmbPDY5Ygp
ZRCkfKjzQ2/nKLyFPro/Q5HYPas3FX7TUSyPGk3FVuBT2hyUJv4wY1xo8EIIcwdhjPGGdiVzIZJZ
IarsZJ/ME+oDlraD2LT6g+1p6OJk2VuZN4kxFHWqUIFJLHHPQtQNoPmyRjhexaYPd17WWZi0NkhE
MrCE8fyFcMSBZKYvtsuyNNTFE9z2sTKnK/BS3TFfNVekWWUU0VIDSEBkmbxdt9N1XuqoNAZ21yVN
/phbvQPcHc5CyWA4im5mN0RMgrJBhI4Q6BoKD62RPtgGOaowdhuaxxZmQMKjM7vdttODShodfi+q
uUUo0z433rxGUb6NQ+ehMww3BR4UksUtJkk45hVtwEgwytWQm7RQCPFCAyxaky6+OkPtwR9LFc/5
8Fqy/pAHYFKa5gn0JW5xS5z8tu9xAaIcGwmm1gIDllEYzuYKsmxtbAqBgJI/uL351PcsSIbBvct5
cN0W7hazRCyyCMLEuhd9HPbgRC+DeifweTPysnTOu6996CT1YHmLe21S1kOohMKo0cQwRoNGXTZN
W2s0Y588l+gyDG447Cej6gDAQ4RXoXyJWAJ+r+gaIMTFppcuQpkcc4tobulkakN6cEZjXJxcFftu
mE5lts8wc5XYwd3ceWnGGF8JALYjMGRclUsV2/Ppqm982JOD7LeR+GzU9m/aMXzs+/kqbMwrGz3X
qCprTI8HeZ7kKPdcDagAbkzVHIPOq7BVuBOmGkXh0QH6WcwDj2mDAEY44zdMOtArCjNypuyd9jzY
2HjDh5IUG4m/1XAjm6KDCDS8jr2zDZByh3mzbxphrIwWU2udNmMRjmaE9C6MjFFMB8U1wns+GNEw
8nrT0hlndpQueJvEqshIcSiMYWsUXlw7FCwnnNx27bbPavvBsb60DWsi7YBZtA/1jS4IA/d4Y29G
C46o0PUd1bW1swyAZoTxbarrcFcRI+mn0dowMfYJnakLvFIQ7lmjv2SNAt1IYKBdMAd2FJhoKJQq
R9+maHfMFuuygWJL1ghrZZjmgZdhmFbl1ODksg0ALHkkzAHDFpIijx35XQhcLrQhMKRJm26nQ7Yd
pTzQMrz3eQ4tadN+hXpEsR1VXeG6XO6/+grzX2U8ghaVgvWWh+jYwKkXkYMWV2pa4574NUQwgxIF
DFSjHebe5zwL1kGFQq/ThfBtPpJcO5ynWEBBHSPTmGBu1Ta3i/6m0BDnJSal/4e981qSFMnW9RPR
hha3gQiRWosbLEUlWuPg8PT7o2dspqq6pmvPvjtm57KtOoMIcNzX+tWKEo9u1NkvlphhL3EXlp1m
nkHMh42Q05Hq2rdlA3q/7cDD9C1eNW2vlPP5kmT73uRdL/VUPXOKGEkZfawmbi2hDId5maC41+JY
447DAuKdWfLALYDoS1U98Jyk2GcmrpcBeHyeGvegLDjVQK5o7CrVCpE/fa6C0VVFn4XApLpvtgPz
4WX8FlcLgkC1DuNeeeuGfNtJb2mEdv3cOGccbp7TxUdb7SlSSjeaSs3hU3jb0wauz5htv1LwH9em
+zGrHyIz+71upDfaNHiBZdyqBgh11u/WWWeKcsv20xm0grFo4pB5juO8Vvsl64nN8NQFWMQR0ZoU
KbhJTO+xCBsnLQxUQfEHtIRHTzmv8+QhJzBlR0BSs5eL552Nc4YsO89pn1ydQw+YLBwMKS6SuL/F
ZZ7sBsGxAtLBAVNbFJxVXvh9Lzp/yWndLWoMhjGd6Qn6Ao9vI2ed7grT+plRzl+yHsuwl4V1Rk60
Q/FT1hvqE0dF+VyZOHKbor7s+u7ULunBWhF0pkuIj/hb6VRxlObq7MdL2Rx1wUO11LiJlP7KrePq
xHcOuoX6RNHhOPWx/6g8edPH3+Jx+nAreuo+B+DSvDhMmRUla3Zq8xld+sPc42eY4vk6np2AA4c8
sYbNhUC6UGvUKag77eDF5YLU7aMQdMH5qNShkUC1wjw9WOT+zHX52dMBcrTnWz3CcF1jPM3zREqY
Ki517MW7tTATzhslYBRnpBXeGMSVyPYKSY+ZIVSiCXDlOJqOmUN5HqqxCJ0jC8ibOOlnK+3PBC04
uOFbneovmlqlgZycYq8VDivBBgNfYusmaVtr33rZW6WU11LVV9QZ5eyXSZYcZiqyc9eo9mlMhVa1
WWjqLSkPilzovNkZvNmjNjfluHM9ZbcoaxYKq7XCsleQfjQoQ5qBcRgMVKClDGRCxttSXie210VK
J/JIWktQaGrte81iXj0Vbvy0JiIPRDx10aqOct/U2wvOnkXS+3So2ipi3nt63o/2VdGk2Qm/1mVR
aLe0qxaf+a5DW+8qJT7mMjlKlL6FJp/6JrDa1J8ZIEwh/0Yd5fkVjK8ozeaMZNwLCpxrpDsUtWII
hK6eKZn62NrGQeC59u1mNP3RjqNxwzqz+hUdE3vTSAFco+0h1qntOgX4aWE/6OODTFiCJCTxos7O
VaqoTHapQWAtYKa1TWzK7/xUS/moyvzCadzLmWhlX2sfTWe97hQOkDgfdV8ZZAApKakh6f2yDp9A
5TCcR9Xl7ZoyXtd1bxJzvlqc6rC4D6muBpuSAMjoyN3w16w/DFp5XuVKHih98ly0vFXFyREgHZq7
fVrPfB2zGf0mL/tdL8jczNgCFeDUWktCaVL5G/Ot3RvP7pIj1zC+MP2wsyhhbfBaW9ml2SV3uss7
W6Q3fYmIaXWLZydTVD+ZqjZoyuxaxXB21Z2tXhkKEuKubUFgvhXXmi+X5rVmw4IkMr9o+q2oHGcK
G8jd2bP7U9eKN8J2Axz/rFpeOM569kju87vm2GcQP5Sn1idxFm+pXDkBbXHr8Qrt8bIJ31VzNFXG
sNeswvRNXcZHh6QNNbE7aKiFHtcZL1STYV9W7dwIYxVhm8bKrmqM+7keH9JWzEFaiNCVrRpWiw7r
2Y8Jeh1soeQkfPXSeXaV9mpid7/wkvrYL9l9U2QfcwYJXkztN0a19Cy0RTkUU1fRtFd7ba2y+1Kx
qLytNprIcLCKFou/BG2tNWMMa9Y3AgJeylTXozbN6l0/5m+MVcuDeH1YFKzRi5PdTd1g+ssp9cib
iSfi840BdNAs413sJOIkOxQlpgvwthoMTsHsrllJ4NRAKmWMZUf2tJdW2/oKUrRYaV8WUZ3xLwzG
RG4QYBUGActkGoEL4T1vEqqXZWTufZfftkou/Hlddaa4EzM2819jzKdLxsy2sgeD0xRtz2Sue23i
hpniXOmMxl/L0vPz+MpANBW0NQii217XrvrSlOJdjCBiRqun/rA1wyo+rWkc7umARp/5uar/J8zl
Zelhok73EwtI0vPaDvR8DbNGu5mG/rMs2xxlRM38Fpu7IY35syhPTpqjjV3bdF+UIkqcnFn3SnVt
61Vz6XoJa4g3Z8js0WdKyVOr2Q8DjxXrCrT6XMw2jMIDwGDprx5du9NMhzzfZC21QcjW7C8aAbJC
uS/SMpykd24IZ7z38lAqB2We2BZGB7wGmJMeb9zFijfdALSfkpqjzq0c4Bi7iOC228Bh4KqnzHO0
zk5DDxdWmnhJk+QDH27Q2dNd7FjKrmy0p0oCJzlrDY4jW0E9A3CR2iXLS+e9TiGZy9Y6tDTWu9nt
fWOiNMwcyW/mncjUZdlRDtzHKriIYo+gJo31uqyQ4Qhfj7Vb9qHWVTvRqs+mXsqQk5nOA5p26kR/
UaYGmC/vZw9zxTrGx15wAlR6sYZC03ucHd4cwF2xNhryLi2R7Sqi5PYFczELkPdAMxYjzHvzmSkC
U1QqhhkWnCaVTN6AsGF/GkaFLEvvaxkYQqfmf26uoIUKu7jdXBKHeDWreh4i2ch9ilhsWpJfZiVM
dzFXHk42qj7LVgDgJ+iNjkp2VuaLGngutq5E09l3CBKamuIcPJdh3Ub3hKGx2f1/yvd/JQeGJf3P
auBdMw7zW/0D47vFwfyD8NW9P4iE3fhe/A9ALxtv/0/C1/sDrhea1cZHgPR9S5b8lxrY+cNxGH1D
NAAZ6R5//S/KV9HtPzaRngq3gFSYiCfvv+F8MeND6f5bN8lYKmvTFYMHYQkhx9n4STc5u2Oi9iM7
3wL5t1IlahufN2ZW9RB3+UbwKova0FCg7XHF9dzmWRZYpCVqQaMlOWClQdbPBSdK4x6rTsxKoApq
xzORto5zD8GUxs+aPXfrKYNMGg4trUF93liz+7mwSp2nmPYylq75xoXJHy1LMiz9zMJpB6FTGo82
aHp/kXY2RFiLwIN4IhQpJ3V2eAuZsJy2vl7bun4Wj05iAUmTuRFZ1Sq6yDMgocABGLqxcx3PA/bs
7AYE1LMWK0xIC4BiIu0vBvMqFHKBWhvtliYTO9K6rn/xGHHwTWOazAsW/YoTSXSogD1nVOvnoaUT
ucxVgb7NkdgaKCctddnXhc3Il7ariyWq1mUClmxzhFccWWg2BkM0tLtaraJ6om3vASfXTYWUd9rd
QKhvc5ydHL60KfqJMqYxbJ2YPEAYR0nb6UkfOvcwi2auw9LpuASuP/VroMR6oh4gYMRd+lgPRgP0
80Aal+p+68e2dN7Ahq363LGoKN7WZrLUkzt5evqtTytRM7iV8Gu+5Eg/L94HrUinfTXMSUddpbi5
ne1gtYzpmLYSYDduNErao5WOYFFA+TK9KQenFi+M/WAvXkz9xasniONlVTQrZOfV2oM+EZRzyGrd
1a9iGQ/MXzNqax0ec8r0D3AOnkWsCIPucGwL15/MInvs0mFhes/oWMSzL+zLcbN2g+/OAF6BjguO
LpmzV7+ovGxVuBn5QDUQj/eka4Du5Ua5vPLP9ZfUneWjYAgRmbpZPldhDlAzXCWi5pBOJCaNHYlC
xfXkLNIC8k1zfSdHHT5ROhp0JRQ2OUwlY35eyrJQ46euRhYfZu7qFJeGUw1rUBgk/UQU08uDpo6M
4LJm0U6hatKdfMs9BSyjlG7bPtZq2tJbCjrTxa+ETv5u7BlyDLx6brKIciOpDvVaVs1pBhuYHqsJ
vI6KQ8/dU8ZgrChR1TGwpHzPc7G6n61WrvV5OQ1lgaSyseqjm6eVdU5cJfQDfbkzQXebqMhcxPo5
a5x0XCP5qrqsty60Ee1JYHZLUhyL2rFITzBrZfOHITW0oN/fmFeTPiMmRISr54oZ03omqS0+mfyI
sNPWMgqErO4y81obZYdVfDAsedbNVBV7p5wBvMAcJqKH1EWNxz0S4FyN2nEp7YhkzSm9ap2iGe5L
NI4MTJG9VG7lkPftAcGyWVBA1XomWNPz5ITEp2vtUdLFZK9mC0F3XAp7XH2epDARg9TDq5Sti/y+
qhiYXRBVmh4dk/ruetQU23N3bp7E6nUjAZDOspivdbJbZWpfuqmK9cvM4aWELhWWPF8TSl7a4ayw
CRnNquV5INRy0HaNroDB+yJNTeWsmIpWnJGv5GgnabTK61rz/px4GHDj9ACuGjSuvjZB6ybjifFt
tQWBmQ4qBonFNd3kmFr9MgQcCHG719UV3tusKrsPmxxN9klbPHQ1OdF3lNJelaJaHiy3u1NUxLjo
CFb9bs7j2Lte2UMqZA0afCQ9erF+5AnTIpil4FkKtIqT5xcZhJyHtGUul5D2O5/9jK6B6qgsiuRQ
1cCBF83UxrQ37DdIt2kzZWRNqbK+eWAy9nxiqFFWZ2E98dJ0522VNTFm7IFIcs09EIellOpdNaRV
CQ7nMl1MsGrqxKLbVJZhch/1Ds8CWvyS3at0Jyu9rdTZe3GQoDc+ohzbepBGV03MkEmo23R1ZG/F
Sce+ieXFuZ3jCpUeHmIqToQCtY8VdigY1UxFz/hPkagXaTIjtreTvn2ZjQSoFEAWJm80igS1bNc+
jGBxCwpABWV1iRQyQ2uYtjgZbJZ0VNglnTDrzbG3vWGNCQ6rhjbqPaciRn5sZCb2HIsr6eNwcuve
GTxn3o8KRMJdmeu5vcuRk07+f1+A/e8Edf+vOa4swn//c4kF1tTAaH+vqdv+4J9+K/MPRhJaDCw1
cCgalkcB80+/lfGHju+OkMOtkNKwBn1XYWl/oFXlr1RcqVt2278LLKxYps50FVwuuLG2P/xvCqy/
ZC/xhfikLYGH2YmG/nMOl6snpcbQWNiIvXtCiBw1Pl0SYeCMFxPHkvEHxfiPQh1h5a8tXpsk8Yea
7h/X3IJ4YB8wqW4WsO88gYoJsap0XJMB3OdIM4LxoN1IPz1sHv/q7Ltn8QvPFeOJfnU5jIX4UjZ/
m/GTeQSWS/WKlcv1/YkcNDrLOqTWOt9eeXeB4S4qFPuAVwY6KWW4mWxUFdV0o1a3JMDrsxFmk3nS
VhKYLBMB9aV0byrm55gjaJHh5MDlPXzkutOpBbzXdHzulO4gylPdp0dTX6LCMPxRPAzdgoXADKZB
ebf0/BoCJ+w2X4955nFYQcnOtS8E+D0ViAdcOmrPk54cJqlziOgXIhVv6SpurHi+6FDgAygpbKTT
OVrHvTpr4eAoD31pvOW9ftdXc5h6F4pEKQGtnxpfOWR+Y1VgxnlImQgtfw/sfNuLKlhjSAGJWsrW
wNSuKtH7VtOHaqzuHPV6oJ2WtuOrVnHtFjNMFty5QR8Kh2VtthLPvkyzZPFLDXeLU0SOl/lmNtw4
vXcqXTdoZu9CNi+NCu1fZoufIsWHSLpKNX2fgsdItC5aTyniob5nRrKCUjjOnlfnpau7EJoupzAo
+03UbQ/nRnEztl9oaZBKzf24qy3JLxdnBLGFo0OorBymm0KhiXfcd800IzCfsFneSvO285CzjbdJ
rO0SFOs4dCJ427NpqIhh7qKC1iGnZRiZgF23hm+jG5GxL6Y2HGHWBmxtVnPqUUu1m55dm96n2UJW
UjFssPdsZtRpjzJWCOMh/NWM8xsd7tFPKohks3ys0PlVhYVeoKq+vLnfuwJypTSXqDfd69h0PsXo
ZedZPoAHIF7NBpAxBCHCaoKkP9TSPBSZ3FMkfoHT+RyErXkd2875RgRqyXwzx+OhXvT7dfFCXN/7
Vr4nzLTPKuVAQcOwPOPorAA5fXfVNOomcryQjnhi6SM6qcJSHobqs1IcfyQXEcgCccqbqjDcnSp2
JKPKK0kBcawEmww9vvFsA0Uu2Tkatx2YkoHBTKnjiyV/WXKizORiBtmiXaKHjV0vnHImjHvlrshf
vIRJ7nbmQWHAdo/xW5ulrxViodFanqb5bYFpJEB3PMJafE0Q5AUeEUsFltC+req7WrkH3pKj3cT7
nKU5bz3gqrxWuCaVqofdRtsi8UWu3tFuiS1NAd88GzfFcm+mrDZPCaG5+b1iV3TG3TYtwPKWAyKH
YwJ6rKsCORGUYjEdPCXZt9O40ed4vJiNrACN2oFTaT6LJ2gVgTB19lv4dLqugwp8vsZrsDrTqYLC
TUxGoqHpNRWUi6vYJcpnyRRyPfnM1SyccEj0bklpW9zG/J9NyfvVlld9tT42an0zAX2q85Oss9s4
do6p1iALwWRUFQ1yPTLr+sW3pikUNaEPGEnXoQjNRdwZOti9YrPlfJj2g+ybw6IMjHfv0eugf4IO
3HyAqj3ujC7nJyPtIYAULc+ur7/i5FWZEz+xCapD2yiR1Lgi2Tn950qIeGYaF7whvq5XCEZtcLDG
OKR5/aK5683SDRUjA7SwGMrIbOlRe2WiAlFQbZnJJaXsa2+CsjbFLbBj5ColPq4iQkfxnC361dBk
1q5acC62Eptbp5qXjknPzlbNHcvD1EzPdKiz3AJhRPd6P85qOC2QrrmnhxtpItMkNBHc5bnuiySj
0FUDdLC+pTRoVJXVp60mYPJy7Rg5P3jP5SSfFMV9mxjY6+APE/166OV8A5D2MRXyth0YJtyvD3GS
vinConOzH7WyuRhljixk4sIoYxgtaCCkQeM0t82uzj4Kmb12CTvY5PqeRjKPjSIGRW6F065L32iK
fdu5rdOPtEbLohShJdFLP+HE2RlaE82piRkq35HdG83SO3RJeRiYfrIU8ZOB0G6UDHGGnrXWNuSg
5fpYowJkExeygmvQF/mqaQm6Asl/6NNxxL1HjP6L0ayXOI62UF3k1dPNosMTYuB6t+r8bVZz2sxS
WjtkfCEzT5kg/405eAjMXv/+OP7rYQyms80bd2n8DZKlfzz7R+75bI9EoMaw1FpRcMfeNN7KZSvy
4yIoVu935caP5lGLKAouSdQ/pgZCcP+StDyV7FCdoN2f/X+MLS4jeVb4H925GzGX5/a/TbX6+Xo/
QVaDU2hZOnM9dzIYV3OpOr+J1v0z3Pt7UOznK/x0E/uqzoU9cIX0GO8RN9wBa3yYFwwyiOQxOdFn
RuL8WO3Lp+ndDJqje6DRPda+vLSfirvfJVaY1na9v34f0EKEsRo16+bb+K6g48xu12QizNUuP5oV
M17+jDQJwfy3sh3Drl3DLTym8ph3Ll5txgO6CdlDq3M5MoezHs1Hhp8SJvdhKxjMNBP5A7P1zK9a
R/2LLJ9V4iV2uNabefZxFGJfJwayKnQSaXxQuvrcnYYzrJKkapJSfa3HsLgmwl8xRjJ3fa2XgYL8
N0EVPjlJSNIB0YMYlMRAeEByBTizn0YJor34XlxtJmda6GxX1/et+mYodwwqSeTLYt6uxjsiJQxO
L3b7wKwZ5JSvjTc8SSY4FMaI45XhvJ0MSd32cyc5z9snABt/Sp8WYrrGMj3pc3enQzM1KNrRoQTd
Br3V162uQUs8V329Uw2km5Dv0vnysqtxuVMx4C0pIR0ZHkHedbVBx9C5oalRJp5MvgW9Bag6W+xS
XBRTGrIRs73WvqvZ9wyyjTyJAMF6lFu8qR6VyLUX/TKldHF0ZJpqHiSAkbGlXQweKZzeiyiynYFF
Ii9RA1jZszVKcTDt7EiBssuyjC2rfBxSedhKACMbzrS5Oy8HbKLGHFniyx4eQLbDhZ5758XdYUFu
yrxXpA1ZmKzlkQmp0Fbl+ajJ26Ya091KRGO3no0F9Wf1qVWsFmemEhTJer5wcOXLRZY+cOhd1X19
MQHCrYJ5O+USDfYtxII/AwrDvZ2MukeQiwmGaoQoCQRremDq7zN3XM/yoACzwmQPN7bTi2EvOcc1
IThN6dK1mjSuAgbjU20PTRb7MKt+u5Sw3ciiMXWO87zfZGJq9zIxpribsQlNTlASotPAq5mPYLBY
Q+cA3Hnn9SrCeNqpHEUaMi6zX6NWs/aWWtwPDf7ItA8a8xXGnpJo8tX8eejmb7YGBDlVcI8V7cHk
uytgCBwNmdW8M96mgd2hNzn0kxU2xJITZRdYJpDVYEZ6OZ5n+EndyafIxuHZPbrxvMvdIVrm2zyd
DmqcQ1fxLtiPo/foti8jr1BcfuG38JMVPj6+jhGMb3+9OiT/xklgOTQm6Ooc5Tle+yuA31Z9GBFQ
oBThRpxWhLMudYeedNEcO7dVJnZSfPOSCyLdAFD516bzzWXeMeIqyrPpqDlJUBp3RvWoUbyv5isT
c3EaL3tnFiF6G39kuUvA9UWeNRqPbJz8bsqjznzKnCswS0p1h8xUrEpKcjNzg5K48dE9+sPYBebi
htZcXHTuJZpN3nYdWT0SFQUglhyR2r6beohmZMsDOnXm8J0wF6Gyag+xDaTiuId+uTOXMuhjthL7
YVKs/arsTdXxE89+qAeGwrjtWWLP51bMMDtj3mdTH0jGE6bWuh/Gy6RGDJrPj/Y4+qV8lcVn4bnR
qI3tznMMzPSPcT3uvVTdtxYhZXFg18peohQqDLQUQ3KIvWRftfU5g3eCLoe87QXKmVdkfcHcVhde
UX8SmPy2aDcOMCIMdZiiJZi9ea9AHQy4v3G1FyxFpQMcrJXdaGORrnJidd9NNC4quhE9Eefos/Al
iUtrboJK3dcqg7nSKtDyLBKU0GQuRJm+0KHEbWik3Y7EHriVh3J81UrnJWZ/zdhXcUeE7fq2CO1O
1IDMrJup9O5nT3+SvMCusPckwfglI3whaCO1qo+TQXnj6dWnaGlP1kF/Kq0PhV42Tl4qepl+Vi6R
v6au4is2YxnVp3iIg1nVoqT7FF53aOvbcSgi2dj3OlyNly97IsCJD698M2525oyTRhuvzZWnrFRH
1R78GNJbmXcWisRMeRKKc9l102epqtTsw04bGL6gqcdWFcHflzt/mbTAUY33kVgSFdskFsgt0O27
o7G15zlPezpl7S6+WQNsR1/1FVEcPqrp9iuOBBmR1LavSb2L/fHlN1f/xcH8w9W3auy7qzfWkhFo
uBLGirAUTfbRDOWhfBIfUwgYHI6MGv5d/tgvECVSFAGqKRMI5SL86cdr2qtaCKnD5Jfnygemob08
G3dYmk7YfqMqSKLfTh3+mSPkHm/TZGDImFdPlN9P9zhuXeBXYWFJ8sxzPEo4n04gHfhn9CCRnS/s
z7LYnBgn/PPe8qigqe+nV6ppv03V439/zyk3/1UMbVDg9/d8mBbDnrZke0Pb1UdH33njLo8KtNg7
dkOgc1/fpSGA8m+W2i/uwg/X/em+M0pCTVwssjT2hEGIuwUZQm6ZbGrLP4De/wjg6b+uqP/9EzeA
77tlhQKmg33jJw5hcssm1AfWs+5XoHnGPd3wkSDph8ofInmaLZ9ImfExP8P1/vvZm79Y3z/8ZnDS
77+IMdmtAaG1FZ5PKNh2Hp6x9PP/8EDhyPE+q9C0mPF+vEgMiKDMFvpqJIE33RsvMfmuhU9ZB3y3
s6P+/xImzZqG9mZkB+NIIOZ/zjPKyHLku7TbLTai4RVtu+JPvnUywt5nHkP39Pc/8hdP9IfL/fRE
8SPWPWmWFvAFCpYcOr2Rv3kx/hyd/lOXwDQQhkASuM8Y2p9DfGpT4CIz+UkG6dEzspfFsRAH9X6q
1ifHfpTTsK/y9tbzXqxeDTP4JGuV4eRV+36RkZZNkSOO2fI1qH1UOPcziIqb3Xse6tTmaJv1Y2p5
T+m6HBZ8cabVh0rVnvRWI/SBQpuMlhaRqmhdun9SnPVGBRZEituJ41aC8bV/955sK+PvfvFPd1Uy
AaRTt5Uzj+eIxY+azb6bCGajI9SycGOlzQbsKVE9xTdTYYd1LM5oZA8uZriiTMNWkCkEsDQM3WXV
tPuyyIKm/c2z137Rk//wYH56i8iQdLLe5muWx+GyOkNo6ONAugMyO1onjKZMlCX9I/x9/uCvzgpH
Q8BJ6gA6j7+gAV6Pi81QaosdBJ9WiDLpJr9DFcdOuQTywlR3v4v7/eVC/+6K2y763dZl15ZAncgV
nc3WiD5eTcrfLPRfbEr8KDIPyDE1SN356XYi8c1dReN25uo3FyhKaRy/Wt///oX9c1rBX9YWnKuj
M/ieLFHvxx+ydLocE4W3yXFYV1qYlgSByCk+2MOpB8geKHllSmeEsl83yge8n6EFBfD3X+NXt1Nn
Xq6OfGgLHd3uxXe3U8mXGfUxt3MszpdNgzv+Ln/zzzD3n3+obhq6TvSDymi1n25n0QAnl9sT6/Kn
oUh5cW4W64WQBgyXy8FMupOlZD76iitv7R8ROZ/zYL7mwg1sbQxzgojc2niGtiXjC5+qPpw3mLz9
nlbXK9c7mWQHL7ejv78vv1zZiJYsZnpA/JFu/eONGR0zwVVcsNkZ8gIEKlziyi/UV4Ghu1JedcUM
rRrDYdWTqdVc2RnDERQABGve/eabbAvhL/fvu2/yUw04ToPdu3PJI8qyYzVhua9wXWDQNYR5k1dN
hAOXelzgJvSqB1OyC9XMR6gZTNWVJ/RUZMjNbwx68+1FCWbr4Tffb3t+P38/AkR0yEf87WiQfrxT
AmmWMpNHtEP8vUZECPnDt20LGF2fLAcf5Oo3a1b71QtK2jOCKuIqXY7RH6+YjSvlJGnOnK0yGK+z
MA/c4M/h5FteexHV+9/tOr9cDls6DjuPS474z8d5STwBKRc0R/jf0vvsMOyzh/W2IwAjQDB8k190
ofP59zcWxd1f7ixh2FC7jH7eInl+huXK1I4rAhuM3RK3O3c0zZ1Q8m9DHgMK5KGGRIrg90giDdjS
UqQ6Hy2lv27nLtriLlJV8aVqRnZbM4MmRnbgtAcNWWfimMFo1EfD6SIs3TcS6nOCNkvhMDz6/0yZ
w6afz7X1Tle+kU6902V3mJxHDyZgakmaLUx6a+CWBLeXbvtNH/t6C/kMzaditDfTu97+6qenor5b
p/5ggqUI7p0dNyeD8OTc0k9880AZUzQSAwl5Q9CoJe8V0mMbamOeDghCyH8pLtz5fapz3zIfVkTF
jYV7trbDQU3PtLJ/23A7hRLdjL/VcX6BJgvv5QwoAsdRTOVeSRWkyTM5c5gusGOZjA2bgPnt+qHW
PtTsocl0RuEO/jSuexx22CYf1flBswMdmVbXzH5jXlbiPdPOZXru4X8C5bezS1vdErzfyfSIXB2d
LikGReaGdbtcW5LxzubkV9XdusRhxm8HR9tZ1m1G41gzBtTmlwFN6Y56aNoxcpM7gxq83BQ8mD8d
vo1tpNep+9EnzZVJJNSa56+NZARc7O1aWCQxLwFD9sjLEf0VkuWz2avf65Y+QYf1yPB0SJM4gVZN
/XRdoxKKW9qvw9T4xmCHTEzzqwUbYKfFl1iXqd+Il8yHIZqQFaMrJASFNDOlLo7amFyqJnaesj7E
6ZkpIPzd+95Mb1ayHhpgi5hDS++H0GyAy1ZevlEN1g1XYoyIVoMdV8xKytBCI2tetKO1fCzb5+HR
gj8g129AYI8ms/bCtmmiqhc7Q/F80d2uya0SD1GiLL5ZILxGFihrZksV0LztEK46E2q9z1zapMlN
G23ynHbNrpxcDITFWeuu+1bxHhMkWnEigAHt3chHtOuyU5w1LAnpNPr5BRPdRV6Ve3VA+836yMkK
QaHqt3F/PiwUeq0Sqqs8Vrayn80zqb67eRWodRukRn5ZeNfJ/D52K5OVPqZED10NbCx/IWyECPQz
hSgZwxuYRCCjShsOGY+wieuLTLpBBkQt6oMrbpf6PTXQDSAaH7sjGZJbXslqrn7VooKXEyj27Vjc
esvqLzUrWb57SnZRmTcthuM2Fj6zi4KMBdeZyLat5rDG7cVI4F6sfOFeITzkaQUT78lPG8cbA7xN
SQUU8AafP6jtG0EuenaZ4eZN2gdd3WRRHbjlyQLxMaGvOxTvaksjbt5KcCHsi9iiSKbA0JapB5Ff
zE0bzf1lvl6rMzrNbG/OwPazPI3ara6/xO1b4t51osXkfzuT+yNhiEbzoXEmKNoeM8TFtJlY4QRh
DTBEXDJ3OyxjO6x6wkzdRzMu4W8f+MTATZ8LZYJFTQ4ro1OxhbFWr7vxtdmOwImHm0IWz9YUJShf
BWexKT4sMd10kzwabXK1VE9tM3y5dRFqchM7kJhDREwyNUfNOqzTB/E9rLPCN515Ny13U9GHUl7L
6l4aV7rxNRD9m2Bl+h/uzqvJceRK278IG/Dm8iMJ0JRhmXbVN4ju6m54gPDm1++TNatVEaQKI+3d
F6EYaWJGfZiJNCfPeU3GF7a1YNsjS6WoiHCUQpShokA6HnOYSDWsbzOw9nH+YCg/o5bvxmrSEeEY
OSa0FibA9Byc8k0w7g3Kazo8Fd2QnlFWxEftVsnvA/rMp+rVCZrbBtE5gZCWwefL9IUlJfFk9CRi
FeYhanNeo8fHKoC5PlS/s9h4MnswECdnXaGtlZqfmo4MqbXWWjZ5kNT2kT6upaeKsGpVHARZJVSG
/WTUPOLMjZG3xyD4Uiu+i96nK+UmoEwVEjuKM0PRezFw0lMGqXwy+o3EOYblwKY+wbvIx2AFAHYz
UOTW4Xwhcuilk/3V8Q1PDKcw6GADPvRr1aP7RfeiRtZKST9J/XjsCgSe/PhJrnPUCPx9OuH9RI0Y
Ba6+Lw6xln1XhuFo+P5al141UiCrdLa6VW01hbdfDRUp/Uan+yYy9C2/0bWk0ze9gNRkWPftKXp0
ZDxxjK841bmdBcfOpFIeUgi1y3YzSPsIUdZSeYDHuZLl4rlXuAvtfFMaR2vcSVH7Be8ktwEjODRf
/KM0BDRv4S+rN7J5iORpn8VmiYim81C31mNj4bqanD4NIMWlpv2JPAsN4aLfJYiQwG0+1IBsS+n2
1H4PjGkTxtJ6QquhHOy37nzWdJ6dPCI1dWc21YPtP9oapgryF2SCaa6nSH8ovINzVzq9hjUaQMa9
k+s7pVMQrOHyA4GpTJrXGA9K/blE+GcYbc+3XjopvQ0pmqlgRJz25xB/QVrGm1SWhvppwPwm5CN0
egl75ZtMQuejMjPaazW7OdEej+vbAa7jAGZyUKLdlD7IyV1sYPycUOQ2Rq8P4o1lPE7Za0LLZ0AE
RMueYyitYG/H6hmQPNrE5q5GUqlitPLwHGZ0N51oJ0kPgT9Bqn2wTuMNVf3VFDfrANxPHzX7RHY2
tWlRB1chYf7IQZ6c0OYB+oWtLUFSupTxa9I/p/WvE0sKCYNt3ipuw4gqdCRyulgnVNlUR0EhVUE1
tPKKkZZr891vSzKPDmWmahVlnzpQDD6nLs/8irvQLBNkQwD6oHui9YHbpDehUKlQ4IaC2W7Gfbcq
SziFKl0fQ2FOP6fpfdhh4mVLXhneG6F6Mxro39oQrCS2g5PA+Tx1XmTkgpq5QWXg1uh+RpAOOiXe
T6CeMhg29LFcoEd3NMxuE6RkRh2WIzKdJWqZw1HLDLdHDM7ufkfkhBGND1jUr23SbVXOuKR3blTn
58D0+HK1kgB1IG+zCrneBuvetIcN/CstHj0cTyauCsBvxgANUA9JAPz1mCTrU/e9rgEUhHdNet9C
MavHZNUVw1OCL4XZlQelvwECSHkD8dfEf6hzmsVK+bn21UOVwt/oorXVIgfQbrIkddEjXDs6Fgh0
G3VfB5VzjwaybfnuCUSSor2WJgyF6AgmGhrdcSj+6KftaO8D7ceUHVotuqswpEjpttbyFjZYUtzI
zq5RnyXpXg9paoFxoT1CelByVqOtM5r7DiKenh4dwNZpYQlk77rRHrWBS3z6oaAeBMTbg30fWBHp
VrvGWnxVOvGtGaKClLsjdRz/YTrJqLe1L2b8og03fd5uu3rHo3M1QEwoi9cMXm1Jwqje4EgrWNpI
4o43VQP6nMY4IgCYD7eHyA/WlRywT4RMyx7RUVvleVTJX7QYQFUOhS25T7Qtete2+d3HL76Nf0/k
1KfxU94dTk5232X1bU4b3S5uKkT5jKQ5TlF7nxjqMaAHWoPIRuV5U1vbDA19uqNFyOcrB2AuzXay
0aPqDYpU8OS0nuvn56TZx77ZK8FT2j81qgFJ/jZh/gRmvEJcqm32tnSbOQij5eDRuq1f31WkyiEo
MHnaBaeGbQCxOKTxvVfTkvbjzeAcrPLJjw+SyG2C+8BE9qf61Kj3lkKiM4DohnFT3JjlUVK+ntLK
+9Zap/uKrQHC0a1pI8vydFP4ikcKv7OrOyeFj4+RtNuG0WPMlCda/xxiSAu6cC9zUvfFfWnuK/8O
z5w7BFvdIN43qRBCWlnpfdzpNyhCo1Pbu+PQgZL/ljvjvVRmO9tIwSIG7scvtiuvRB5slqWjsynj
hDV/JcpFP0mZoqH257Vu/UV1lZ20xpX4i7XlVKF+vvgUvmwaiKaJQW3FVKluz6tIk2y2J1+BfjR4
p/14Lzy3ml2zepnWoF6pbCebftcuVSQuX/w8vWGGAf+BHnRh3zc4XWUMJvqEwQ/eoqeH7oHHIx2S
hreFG51Wp8Un/+WLH7SxiWsSnmkUGmTxUn5XpnJOeYjMkIKv+XAs1TtH+x4NCz5piqhTnNcxKPXI
toW7sgnKeI5swqp9wicmwCLwgHs4joTDQdpi/+a1u4VlclmvPY80q2GOQwqEMiMStOg9zYjvwU3C
h6NF8D24NVeDi8bnbzq24+5/Ktr/lqzu/58Qfwqb/xrh///S4Hd1rprLv/8XwF9RIEpS6HVUnFPw
fxbVpL8A/pL9X0jpAnFnRQjLb7Rx/xfhr1n/JdyoqcpQOUUz2aF18D+quYr9X5ifKCDjbUMY/Jn6
vwXwP+9BWKLzzO8D2m+pMlq8zqzYFWuhgwRM+SveI75Xb4s71OZvrUP7HB4WT5PzjW1pOr8XBBji
wTSTqH7PYgVgjrS4QSYIcRaXjNMdbhCS1fdk/TuOY8Rjl8D9Z3vuMuBFbbNATnMgYNjdRM1LZEbr
d9/54a/t+96xZVZmv4wwK7OfrKbQgF3zUFwrng5XgVRLf+G62as76YFn/xJ6cCmiPquH5mYw9FVO
xJO9Fa1UcDu/8q/ysb1t7kNXelj8aizddwfXxRDf+nbvDkf11KOHlTOJ0g4zjw0aC80q2GIOsu+2
1CO4XrcLkzpfk7N1os+OYzp5WV6JSRVOuZYHjslD2s4zvdPWWGjGzO7Uf4xO+OOaJl2ZeTdmCEGF
llWHPckW6Seatj9xMbCs1WnXuOEufzwhvVBT31xaOFfHCC5BN3SDPa7M9oKNwmqB4Ow/xphu8B/e
WlvEdm6W5vO8wv82RFCXtImFzhE0l9kaja1U7qtJF0MMdtqu2ZEneupuEdlxZXtzw6nQj2SAFszo
+S0aVvhI+2hBvn02aYXGC5ixDVXlTX9LuvCsPCysk/Nr+6+BvQ842941yiCpMxEQzueDCnR6VWyp
rawgr+zBZ6ImscnvlghD1zYgbCxaktCeOM/mDSffOXWobKEH+g+8MBYYzYq/3QTr5i7wtIUlerH/
EM/lsJeBrkAEY8GcT2seOCkqvDw8HfWhzngsLLWA3hAK/0xNmEcRgbaD8PeiD2CLtfpuh6PrVubZ
UKU0PPxt+z1/Ruht2va1iyQIzs3Kk/1sf0NLa99aTHW+Nu+Ldqkhdt6MePsNuAEaKv8LaANuc+e/
odHGcvAzBOL+mlWq9b/pa2/Kfebld8XXhZUjluJsxFycrB0IWFxEF0rxvmwVuJBxMexFHg0f4SF9
llyQ0ZvuMK11D/EuasgQGzYLkc/TwLdxYofAoUJeSxvYmm2Sosq0ySpYqgodtRafJl1t8cwE5SUf
86b0zKi5GSNn0/nawpFzsVvQokXIgX66iWgxoc9nWOiVxGWCVkku6evQRvMAI5iw/vey978G+D7M
bFOGctP5XUgYquieANTnHODGE9V+t35GHm8h3tKoZusmTlsy94hwoQGES+Nqqu4Qafy/zZ09u3Rl
FJqySszdVO3H/hFJFDX9y5DwX6Km3k782Zp8/33mu7DOfLtwAmIgVgmhbxO42sm1EOrFX2U9/aaX
vZNetH2/WzzRLu4iFY18tp6psfFQ+pjtfxlBeM13IP6kt+kDuLgHgLfr8hNFxvVS+nK58QhFORF/
Mtr15J3nizDsqFicZEI1wEs7eGDoAiug2kfjV6eWC2vj8qgWAxM4NHJpMu25eas5nCajDWg5yQfR
OIY7dZTcBmVCeh7r02f96ePNPcMiiLVvapj9KgY+sdolc/VkRH4b+ek/4uXPFX04TKF+NwfIpAIT
pqxh5x/lm7FeJ8/aFogwl5S0HxVXWbg2Zm3syx8zewbS5dTLGBV41lO3zzcN7dqf8kv1VduGu+yI
JlwN5vZlie1xmVDN5mB2zKBsaxgdJDSSfMXr9jXUCcgae7puGxRGVzXgtM7zF4+d80rF22hJomwF
si6+iRf5lBT1fhoh8rvqvPqLR7neRW7DfIC5sRbnOXogyTr7+vH3nnXQL4POzjpkSqKisglqPVNV
cqedule20PBBQyEXu/042mUeAJ+bG5Laj4ngzjy9ymr0EQL8elapggkh6gF6trBfLs9SEcEWkCGN
K+Jteb/LA8Jc79maoK/l8C6JrLUPy09Vdx8P48o5dx5lti4DIztpOWLtK83cVtZtMH6W5c+F4Ehr
D2m7s3r/2IUIV7F3svC2tH4MUrku7aPRoOj7P6IE//rUVS8yAdPQSOVEdgU1aX7qNkE31OjBMOYD
u8SLDqD/VvBG9nQQbrSFjPXK6QfbH8SPReZokXadn35oWyDzkFOmNkBble1twbtCqegfl0+WurQ4
r3zNs2CzeU6zThqcimDhrWB+aZvYy7b2J2Vb7HFiWVvUC5c2//WQNv7j1CwuC5RpnvWGXvCmN+iy
9ykS3Hf+afGTXZ1FsUIBBCK3M98IfujkNCOAR5KuPlbdavxh7ZRVcWfugRE8W1vpULx0d8nRXCrh
XTxwKNOAlvnfwLPtXsdRnYfWW+C/mILhxuauxBBmz928WVot166vs3iz3GZQ2lMjvQ204iGs2+vm
k7JLa1447UayEXVeNVtr6dq4tiF4CrArsO3VL0yfg1HW7DLlfOnXiPbcouy+BeG1lbZYrGyWCjSa
GMJ50oOOhcKrlHcHaLg56BexrCHrS9qX+qO1EXDxN2yp59/qL6cHbYc5gr6SvVcq/Bv5KF6uipt5
LFzA1fBUAcqzgfbTt3bn7HEw8MiaNqa7cGBdSY8MKqpUbQ0ENS70KIrYqNRy4qdIO8GQCA7+rr4N
4EYsp0fXLm1IkliYAssiG5yDyQ07krX+RCwL56cvtDSHDaYylG7dfKf8MTCq2WSb093is+Tannof
V6yKd0d/VUmSEQwT002NoL/DMeOr4/KSp+XHX7g/PyPOYGyoGi+GvnJznw15lhJWWqpPqNHEq/yb
ue10GCFoE7h2s9GxKvGY52HlbGh6VNvFSvnSqMWV+27UUdpmag/BkVctLK3mW7XX19i3r5FtL6kl
wEs5FHtJ3Wbe0mW++KFnV0E8RVpS54TuFNwAh094KgWus8YoYVrjCLhV3BMSZov599UzhaOZ+gys
I5ts4nzItY/SmVTyof3P4lbI3HATfe5fULs+pK4EvWshp7iStRjv4mmzl5PuaJIciHg6vWTgSesh
WST4XDuXIZ3znOcAoWc0GxPmOaMc6plYvP6j4kHYWvkPr/oKidxdsFks3V1bNUA0NYrw9OD0eT0t
rys0w3JVnJC9K61ApX/HhpciJbLT8F8fBBh+/Go/Sd7CQXTten0X+K3F9G65No2SmTUyalx84UP8
knv+5rV/9T2gWxuIH3ftTvv0cchrX+99xNnLMMbiNQatx4UOgCrAn0PFPO/jEMq1/f8+xuzoOVlB
2aBfw/5Hps8d16Ob3FDy3VS75E59eHs1IEd6rP/d3gCX+fuws2NnUOVCskXYOPsuq79lfYGFr1xe
G7BY0GCis6MKlcxZAAe5urCR/ejtSJXRj3wE/bRNUYK9+Rud2qVos6NMQ0MkVdu3aA1uqKtwI62T
vYlexEraLL3iZ81M8fA5H9vs9KqSqEVHDx6zSBKUW22XbLVtvS+Oi+nI5ZoXjzlV1lWLPIFW2fl5
VVASDJ2QcY2Pk1c+KTu98KxiE/4pb3UPbikc1WO6XRzg5aI8CzvfaiOKHEjlEja/RcwyXYGiQkdB
WqM0eIzW8jdxDYePSyX0y+1mQ9XAs5h2INXB+e1/6trBMSUb26v4aWzu+iWn9GuTaVEPYR5Fj2WO
+Dbb2sJfCJJ+23+emvs2ejL9hW11dWm8izHH6zeOE08nlRj94bSXP/t79Zjfkx7vl+hTV17ftv4+
0uxwyk30g1rEpHjyK8XK8fw9FRYubMobvG2WbuyFuTNmx9SkYu2diWhCpbzpvzincNWEvz8+DK8t
O8vRHPFwM3gmi6vn3QlvKB0C2DpB7OxQYSmcdeCF4tZLcmP9caRrs2cIKIKCfi4CEPPMu48HvfRV
1lp663zLN+mx21EZetLW3eeA/PrjaFcW9lmw2eRlsqKHRkSweLwp4odR//zxn38lncL09d1oZoet
YfTKFNVvqw4NnIfsEIJ3sJ8d3kojFGp1137Vl56DVz7WWczZkdtZDRUThUHVrnQMsalfTxy7JjQA
mpXVfX+MPGMv7ZfyjysL8Sys+Ofv1ghWKqNexwx1nDANlZ/CBpGzcKFKsxREjP1dEEWq2xQSN2Oj
FNOgGmnbPwv5aeGrLS2L2XJXC3NyRt48K3kLN2JaNw8KM9jsXm0BQl2rm9MWOfGFoFduStqTGgUY
Q9aci35apagn3U4JKu4uQGo7ME2rjPZEtdxdXoo1m0bYhEXfZsRK9+V99Ry4ogZsr+qH7Lh0Pl3J
7AGEaLIJRsxQeD7OjkPtZILUAjfFYwaxmJWxi9xsi7TpuqX7erpb6r5eWyEi+UU0CRTJxatYV7D7
AVgSATy9y2UO4TcL3SV1JvWyX8ao3oWZzeBQYnuCoLX4WhXrxNog1yH/qHmm0XYNtqCPLcCdq/Bx
eNSqlXzbPC3Dw1RxPJ1XKc5/xGyddj5FZyRbQUe/8mhq15hj0K+3XDQjvwB4tj8JOUx1Ix5QQNlh
EkL5XkxJln7ErPo0GeXomOJHdN4IGENdCVQc6FIcg7bZhrPm08cb5drmFKA/C9CaKdO7Pz8CsCdo
CvRNhB7dpzH+bC2dn5elH56fKLYjByEgEPO7zleyjBRFE/mx4Wk7BNKAJVTbpZzq6r54H2c2bzVv
4aEVK8h6Bq88fglZO7SWv0H9wc2RT7ZU1LoeUQemadJxvQQwmm1oyonKyPo16oRP6tr5KXBVAhUE
BDl0l0ooV2aSXMEAZUbzyRSSr2eHdZnE+qlD1niVxt+r8Lts7dr+cTjxaiPHY2tiyrl0iF65+85C
zu4+iG6xhYAbMorfpFd9XR0VTAdbNoW5H1+nP+UvE+cIN/0NZ+PjVXltck2hcCsbvL15hsweBHmj
AdfsJhSonrvNtKFE4pkv2qO0VVfxAbPMhczlWj77Pt48n7VHJ+z8lniiMmbchJtulezj3X+Cn1Fp
7DAwPqVtk/zPNlyH2nlJxzJ6w89U/qr9XqzRkeJoQZsQm5tlLRaxMGbn2lnE2dZw6sSJZYOI8C42
sDjRyUJHArb0NndzVFxvFg+xqxEF2xjKM4OcQ5jjBrsFK3yLKEro2ib6Lq1f8aHhJdd/XdoY19JC
05Qp1FDbVPQLbY7U1nrb6EaW6abbsEFsSO+Iv1FNFighBxYcdNBPVJHd/2CVIiess0hVWkvzTk8Z
+3EGLR0+zxH3XXxaQTuGG8RXRQfYAvX7nw31XcTZRRnnStFHEkPVtyARP0dutI2fAU2/4ZLsm/gA
S28pFZ1JQ7zVAThw/jnM2ZI1mizMCzG/yRfrm/7F+Rl6/icMwwea3R3LaPoBNzV51p/C74un7JXc
6iz2bPEWdoLFJApGLF7M3W4wkiLlN7amFx8W75ArWchZrNmhY0JhNdF9F5M70BIRjwvRRldvFiNd
3vJIXtM9U/FH0ZFvmM3ooGQFQqHItwrsowAtiIzY98S4wsNiRfFyDh2KK1AKhLmLxslzfnMEue7n
UOT+OnLyh5Zmz2u7qe7/Rl9pKZQY+LsXBRqrUT/ZDCyv3QrcquQa91EIJgDv7EVA/xUUwvnAZldi
7rMlJYdo7eGu21Ce3f4WazL/4q8QL1gmSiyNbnYfqo2Tp1nPfneep425VnY8BG8FnDP+vtRkvXID
no9t9gCEYmcMzYmx/QOAGLgIBrrwnvfNNvDG7cJZdnVs9D1NulKUCuY3bnzCVHcaGJt9Zx/qNeJG
b8U+8yZYRHNdGxsRTORCaLUq2D2dr5LGMVAAkJ2QJLd3xWcTm1q7G4Bw4Da4WUJwXOa4jqh9UFYE
oA8OYBZuMPAZNE1qpJH6IhkckMnLwuRd2c9nEWanFAp9HS4NUJbEFTvhMY7CmgUWRsXqHvj0EhxO
+C7NrnRhIwBAhFvPhC00W/jwgNUEMgtEy2+jC8H0u3gjhLSokQDYTDf+psKka0VGv0GY/qdluYUb
H0p5tdiUuTbw9z9ktiN4eyMlLPFD8tvR5Z4/OC5mwRvdk3cI7f36D6b5fbTZnnA6a2hK4Ruvb+sf
Yo7xjHdF5YeX0fJuX5rk2V3b2lrR8iDkqcchjeKE9BNXRy68wRXK7v/ZI+b8s84WqhM2lZ1jkMf4
sqcGdYpVGq7sXwOdn5ar/rQP3cXM9+ooTcEMsUxIKPPSe2ilEdYUzGl/EDLC0y7fdLvxAQazV3gB
TjTrjz/iZUWBMVoWNBQ6M4Ljcr7367AEGyghwmtVw7YpJFwj8/0w1ZuPw1zb81R/eHOa4HAviuCD
Zgdpr+JioaOa6vTTqlyEcl6duX+GmL8ZUP2Q5XJ8W43BDn1Uoe+nP79telqDP9O1tFR1v7rbKMWo
OlAF/UJoaSwQJZUKILDNJvkBZQIcPCIY+RfFlXfKg3P78RRe9uxg5+FZoov/orc1x6TTCUz5J4MI
B/l1Fx3SY0ix1brzn3Eb3IO7X8vyeonIcJnOEw9GID4aOin9BTal8ptBzhxKLNGf1kU5a1XfoZq0
th5FGeStJbO8Cy5W5VtMBxgp2HgLm7nzVak1WYmhMD5s/UH7BC07utfd2Ivu0pvytS+IKl5mS8iE
izUqgurMrMD5YXk5C4pZnewECQO1T82noIjdtlO8j7/h1XHxDanwgEe7ANyno69LObrcq8B/LmHw
qi+2efg/hbBmvX/sjyzZqHG/UJw79fRkJM9pt9RlvShECHVPrHOEQJwgcM5mStOTQTU6VqIwi8Gz
w6t20j2qEXfRvt/wit3Gd9IOpvTHI1OvhTUB+yL7iFLhxVtdDvumVGLrD2YcIOvgGIvipJu43Q49
sX25HciTPmPh7SLEULoioRZ3vXGE1yyvFklM4vQ/e8czCUI8ShgG0Tyay6wVY1SNSmH+6dfdRtr1
bA2o5Ds8S7fTY7kXMKlh+zcuiCtL6Czs7BoMhs5pR10nrMBBoDYClJlbUNriabuj+rPFTXj/8cRf
dtVnQ51dhEpS2I2amH/ywStyMOMJSEb5UVLVtYxXRPM1jpKfLQroC2GvzbAoI5CRcvCAnzk/BexY
LsJOsf5oR8oWW80z16fs8Qlppltrnd7n+B0ese9dTOeunAPiPP/fsOLYf/doaszGVIbU+lMqpycM
ZhEifv54YJfcH+bzfQRxlb2LoJ9ayTQnuiz+93SNnGi6ip6MnUBgpcBLjHtjO7jhDeY7m257WoNq
XpjZayN0aHojukcWznF3Hj+oAjDdqv4nk7/n7Y82ffx4fNe+2/s/frZEJyV0MCo0/6SAUn1lHwWH
+qWK+m3nF5uPI127nOAZcEeQMMFwnZ9EOQ6PhlpPHAnhJ+mb4L1MPyWK2tKjti6fp7toGYl0bQOi
U2eBMhFs+XmyHytjoPqhSci/8L3RtnGbnYB9yDuUqvbL74uL+TR5WICWBgzpYJY1/1xpWSA1VUx/
gEuKHnXa+qgb9fTD77RsIcl4g4adnWoilridDP7DCpntuUYaY7Wpxj/ylro9b8+t5Wk/7xBfesof
xMOw2DprLEgQ11hJ62IrrVtP9ox1d2es+1vckJ6lTwufWGyGj37RbDtOTj0FQWX+xkzFC3Ytv0G7
h83sSm8NmMWH/kXVycQEhSe3IEzTrZzDQbLIaY2q0X93XnEvDnQNbgHNpUX5wYs9+BZHeHOADOGb
zs5U6MRlWtTT76k81jr1NOXzwrxdDkTF6hKmqwzh7TLlbpxmUGun+Q3JfJ8eo21xG+6A6nqL9ayL
NBgFZmpn4OsFzfyiE5LWp1MoGfavdB/sxs+isUtzEOKw4NgsNVxnMtcUP1mblgoEnTYWj4n57vPN
2kz0U//LvjO5ERIenbmH+88OvUTPeSru9L0ogVJKizf5fXkMD8pD4C2VYLGnvFiUqo1bDvUSw7jS
p0Pqza+yhBQ87U7VF+RsnNPwpCr48NYYsE1dRI+0mqQi+JYFoxlXO3S8utLcVEniZxmFCRXZx2CT
jHGqVr9HhtsgQm6VUoTPqMKE4rQgpWUamFvLClAnElbeUa9+Nwan7PKXsEqdEMEbRKKRwCuboQuD
fW3gWnzbTdJU7pQixv143eDArH0ZnSzCT4nXQ4bPyDRODlaz2WiHVvOt6YsShKidjgb2J3qhlnLt
In1KJWGjak0Z/UQLJkRwqLT8rn1R62aArJ2FmoZge63VuTvppZrfmJlUgKxN4qqFsTog/h4iJnKS
NEC+eG4pBhxIrvjopdVDKZHxoIolzE/CSpvUEVjFZGEXY9inag/clCMvWtdQyVCUnPAEdBDpbNM4
N+4CVY9THJAjxUIHsh80ZTxOvQ7/aY1LG9wLvFBOKX6rFb7u8q84t3c1H+K06zvDz76GfmiFuDyc
5CRbpXRL7P1o2WqIXqGR96rhWcGYBMlKcwJL8k5TKk+PyMkW6v3Q5ZXmrGq9C+kNxYFifBr5BvpO
b5O+ekYMxzeP6EAqE5WWosZxyk0NSTdOq6TB4gHtylhtIxTx8lg2v8j0nYa9XowVHXwt7iXNk6oy
CMBAOwWXvtWWmLFnUGkj3stha2DtqpX9gHSSMSrNPmwdqUWBUksrhKwSyTfjX1Zlh6id1YNhP438
H5RyJedJOR61fEysz2loOfmxw1JZ+dLmVjwJFfzTaVpblRnYWz0ax2xCAqypGzSPLCSKSmxD4rol
yZaVjEetKWP320hxhTiQJSVjEyHeOaoJUnCmESjV1iwMI3zN0jbhM4S9djrK/amL76eiktR7vfGV
yXRVX2ukpzHiT9u3dsRW2phTRvp48PlymukGqJ4mmyj1o7C8ybBulY0N3owShml1XQTaAcGu3sT/
osmGWwdARHdj+5rafS6pQOubPMNUlgpYHkyQEJ0ar4zYzUrJRoDtVE79H7s2DL3b2n7baP2mrpKy
5OfiOcODydI4tZqwjx67uu38TT7WjYRrhxJqX0PZT9Pn1CoC+vOxaWPh0E2mUMjTEkUNv/HFwrhd
+VPYmL9j00rKb6nmOABqQqv61pVxgliTbGYy2lZSXejZbWubKcd/Hym9T4m+qaJ9MiILdI+XVCzE
9CrWeo3XaZ/jRIj35Emg4IYcqjhMI7927dCsm+fcqAvrYCZ+lRvHUpYkPXpMEYiWb5IwakZpNdlV
PA6f8kQ18Fyo7QlfoiC2teo2OtXVm6Cw6dzJoZmb923XWbFnlOjZ/MljB/cjVm5sW3vVjGP5TxXx
Re77qNIqVeg4WXhmQAGsVWGr1cRxiLbYlAf6WrLZO75n65iLfdFC2cYJMrSQgBzwjMJFx7L9yW0N
PXCyXY/1Xo23i4IQ1ojiFdsKJyZdH0IUkmP+BC8fQNlY+FLLY2m4nItWGWPS2QXxsDawa/Yj2o2R
0sG+9EZbHcfc8UK7OhVDy6pso7GuPEfSWv6VVSMjeWXQK5sCrb5thFHZL80Ph8ADOTwY943tVPXR
KPsQLdyplob8Tk9U53QXF3Iblhu5yXBs0tW+Oz2dNGlKngsEX5B6CJVTdDpEQR0ph5YN5j/KQe/E
uJUHdX6MKkho90VZWydU7yOYAinfHBXvz37caRN0VCvHRMmSrDL3oAygPrfqo4gds5AYiL7ZeUKF
tg3sD6GEboNDnGUeYVR2tjImqM8YnnLUD/pa/S2w3xFiT2SWvHi2sqeuBK1nqdp4mfSch54V5qdo
0k96iPBNEdw54XRQFksTl9kiXW441QrkQgVrl9nTShoHTTph8EO/61Zdl0+iAyyk6yV0Kg9/AyB0
8Rowz+OJEb97yo1GBf+OePr2lK3l+3SvumgNi8r7GnxEuB4xDVgmslxJP85GKX7Vu6g1Rcca7vgv
UQRowWebyPmYnqD6Lz0VrywW6jwWaZcilDfMWfZtFIkplZEYX4BAdvcmY/I3SEFXFoaDAYWGXJGG
7fG8DJ21FvbbSkwYzcs3xV3kl2t/b+79nSBOwtVGDzEdFp7BlxVV8fHeRZ0NTraqVku1mMVCrf2H
bK5y2JqCDCRtgQ+aO9ODsb5dqqheIttmYWdrVJ0Qwkji5Bdqt1SN6lV0gGi3VtfTXqDLAhRpNLcB
EByvrW2x+RvL5zJjRwrNsVBdsx3bvkiilYLyXWRIr0LSThTQQs9x1SOINlh+xUKV/HKDCHgk7wPs
Amhr2LPBpk7uw4e1Xx09DtYdyRTkWIdT/uND7VoUoW9FMk5bkdLk+YZIEvRUKBW9liWqln2gtqu6
RAQ4b51u9XGkN0TQ+fGpye9DzXb8UErmyTKsV/O7KIfrX7ife8x8V9a6Rw/3Qd/RkNokCOvCh/8P
5vJ96Nm2H5Qh4kS3XnX/IadxKmuYyz0vDE/M1MXw6DupiBBirzMvNoxhlNMPsl4FUBcl5dUwUV90
fiR70EJb3CLZiR9HvDxhgB9xH8mGbSIKMy/hNMlQx2nQvcoHtr5nc5LV++Xn9iU4wTwPM9vraPM1
NsSqV2Pwop+8qrzYC4+AE3b24I0wXOXdIjro8lCjPgQqmKcxSlBwS84X5ZgpQxs11isClvteX52O
1n331bjvPfwe3Q6a5SZa8nG/MpkUFCjrYaKNvtwcNlDZpSTh1MtkiuNacHfB6C2rTl05QASbka8l
MglqYecjQ7LfyZ1Afa2+4WDW3Z6oWmJ5eXK5ZcPd38CxXBsW1S1B4MdSAaDCeTy/pxIQGT1A4PKL
/kV9NLeCsow14m0NXbXbTtuGrluFesC/jw2CrfEu9LytKCXOCZOO7jW/7W6FU5uobnRfcIFeLRf6
LsuZs2CzFVOlvZTitM047S2au4lbgPIsgAeKYeL5iRP28se8LBQxQrgvSBSBNrHnEEjbNyZdqwfW
zF96LZYr9kN1t1S7ubYFzwLNsr9UQtBcavtXG9nvm2hn3cSeYiHjRVWThzX2qF/9+yVsxiW4RUzp
u9HNlk48VOhPj8NrxRX7Xf/sBdQtp0eHixV7v6Vs6drl8D7aG7L+XWIWRUlb29hQCBDydFt8Dzew
YdpXQehHEtg17GJVrQPPvnd2H5+iS5M7r1s6PImw+et5fQOPkHBahdoMhcS6g6jasWzCrflzaXNc
HnCUFul8c8JxGABXP9+WRhmlIQ4RPzLpS0SJyrDDhWv9ytcTEViT9CnwqJ7fRihMO3oVyC/+Z3OL
URC0Ef1ThJ4qxV8v8JZa7G+TdH75QQOE0UzfGZEyZ66UZEqpPOpN90IFrFoBmE0fdLYgtnnb5lZ1
s0O2tdbFXlv7Nw5G4ubfUMW9MmLxE/Clob6poKA0W6+TpQxmpiU/RCaMyLRAIgIorW6F1l37EB5k
69PHK+cydSKg6ogaMc40F2KkgQ79DTTWj0ExH5C5C8bK7eXK/TjI9WG9izLb+2Gr8FSOkh/4l8hr
vHbuSHmfKZXiQImi8XERC7w0qtk0hlisJ6mEzDfuwRanKff9RnLbF570RbESEgfVut8t7v/LhxnL
VKY0bIDuvAQuVAm4T79uWUDOq7gtnHWH9tS+gCrSvfz7U2pDeMAViQwbqOAs543NQanijtYaWOcA
nFDgBr+FEqPYG+NX42Eh3MWMWrLoP/FkgOxE7X02oxOKPX1VKC+gcQFbYk4E/Jeqgb5B8JxBonDM
INvFDt/FGUNYtiOVf5FEXWxJJ4vzjKLJS+dpnkjamp3lGnd49pGx+WtpFy5Jwl3kNrOA4ge9O8Ix
gpHGLq9frKOCUkOxNVyEIdZUtsHXLK0XMWdn540FJEpjo5PWkNjMkZeJFloUH1Mxp7ftf7N3Jstx
G9u6fpUTnkMHfRNx9h6gqb7Yi2RpgiApCkh0CSQykQCe/v6gvG0SrBDkcyd3cB0O2QqSlcx+5Wq+
f431uZKH3zCfPtn0s2Zmm6+tLCSytcVpsunTU4mECRY1By2A7A1YDYtX7ieDYtbcbKW0ZT5QC81l
W+Vx8hlMZLsWZLul6+ezuYSGoNeIiNCUgAHS88epchOE74iJRqAZNhmEbo8x5L5xPWFBcc/eajIQ
S++Vz0W8WIjTUxMbD+zaTxHCnFKj13j2kjxZj1PWlxMxoIKwIKFrHS4ux09JL7PWZu8WY3BgUFTk
BQxzuAimOioKIPAbuhZS537sIxVqPSwtzM/n9VuzBtJ7cLSgNGY2h6wfcjDNyQtWZud3V1k4FcVY
O7PzoU3yOxCeM4sGo/pXg9709XfbrpKibdIkfp62wkRq73byoIN+pCxEuD/XFn3s2UT5ft9Q3GpV
yjGg6dZYQRR33QLlAXGbZbv6zMkFEAWKw95QFJ/ynFk61kCuec9QXFmr9wXO5zxItq4PmXJwjH6D
kXLm5PrQ4Gybg2HX9nCNPOtr7RGuXRTcjGtr7ew4Sl+W4uRnOgevIFYGTDCczuZs66HohaIu0nim
JixadjPU24Xr5kxnPjQw60zNRpHhaf0MkRJUnKVBjpolKLDBDVG9Lr7UP13bCPW/781stfeOXah6
NY0c3OG4tuNVuZ0qSpcn6cwtCksLkHkYd1Oa4ezS9jLqdpqiPg/FVsY3FvzE9sICPzczkN2eUAZw
pqBM+OP6HjKvjq12xMyA4mW0PqTTFqbmbAsA2E9gfdxb8wACc9RxLD357N0K5L6VN5rfBPqJbCc5
8WFKil4yHqe5nl2TqCVDdgHSboBJnL9tYiPhlkLls/0tC+y1C7MDlV1uiDwUv7hJVy/WNXIpd79R
33Xm4kTDIIbjfkFl6fwU1PqRIQxIvzGoqBYoY9X8SZayC9RiNdmtZLV07k7KBGe6+leL82NQdRD7
Hgv53D8aK8BTw/5B20+I+/hqqmInIN/ZKKnhEeDpSVDtBpiwTWRfOHdNtFTs9bmsAZbsu97PT0o+
DjotG/ksg+oggn4V757tQETkpgonUZJ6L8Im9KYjpvB3/fo3nHZndgsqpHDFOjCPPvsGe6FrWj6W
34A1Lla2jXUGOaqbLoCEH0TMV9ZOD1Ggdbewvj8fPSjpR5auh5sCkz9HW1leAdFCzz1N/nm40bDW
8nW8UVeQENosmtWfjx5EPKAnjscC8o9RdP9xu6ZWh3yO1H1yj+PKBM3UPWQXk/Ey8fYW+vV5NLVJ
vBzRejzVLWStfmzKQBYC8BX6ydCQQu6B3/5WH/kyQFDgh/vzSQ1+x9Lm/TiayAey4NZFxjPSyoC/
gZX2sVWrTcd4bPnjlCcLIw1z2G8mm7qCmM0SX+pjD9/aMvF0B3sYr1kU9s7OPh5biiX1/jGHpK6i
7LOki+pi6SF0pkPAJhoolcJJZAHp9rFDPYt1wQr10bu1UZml7fuN6Y9QZoA1vV9EMS01Np3F78yi
DIVgzERj5J5tbcCUYa88Ntsiyi+hU+svLJCPx93P4Xvfs9lUcTfTcrNUH7MtvTGQ6ifNK+9o7apI
7pU7iK1ZC7nqM1P6c4OzTFGTDzIbcvXRuLR3YGfswHq6nQYy3S2/tWYm7efGZiYLCog8K0fvnNup
FLI5ToLGynFKI0x3v/EKWpq5mQEjkBvVsUp9zO/tnYG+uaF+OWGKURz1Tzkkn/s2O0UI1RVo0f1s
TKzJDsIWhwF3FIdv5TeGcqFvcz0UyBW3QsFQkvtJDSW7nPi95WFyqkLBZskSXFiV801N+5rrPRpL
nhhgwT8bs9ZIscfrFbJ8wcIm+Pjg+nMoJyAAzHZcOvPTv0caDy4A7bF0UeJs78S6UgIMZwCR2In5
UXzzwk0KcOpCs2d7+Xez87oNPjTQBHXVR3OtPMb3DZyO5vcCriMO/p+vbPlSNcVHQ+M/3UT0G2wr
WPDGbHlSUzCtR3t6udbN2wxJhgetr5Bh1fqiN5Y8q7NQ+5/NwcrGhe3BiJnfPci0tapE4l3i5yXc
cdM7Nk/QSfhTGcaVByV8gNUyY/Xj9fqz3ekRBjsG8SO45D6en3xsCFLUTLgIJm9OtjLEqgtkqEXp
LndXC3P40TD+3NjssEbBAtJBVPNRDJGMRjzSswq4HCwc19dDdvwtQs25dfO+g7Mzm7pZ1pPefEwg
mAimSwuJTQTi3MvYV3ZTEcr/aqG+b3B2Zrs2TYlimo/D2s1vu1CNpspP9Yp3XyEHiDt9yQw9M6g2
QlMO1BKwbFAv/HEGXdpalc3JiXWi206YNujjyc3CzJ3Z9BNSAa8mA0EwvDM+NpLnLU2hN3Fybs1j
8jQZKtNiQYzdcwL7cQp9ZwjbLF24Z8wVhDShU4a3BRRC5u8aM+26ipfW4+hsetRDJ8pT13xb6NmZ
ff6hjekof2dAIGsmN7mwHgEwQkUw3JnGdui27qHcIsLxbXri9tKHBIwrVkb9vzAoPjQ+232aTFlD
bOuxDgVcdG9Q5Xg7gb+g1ciDYaMukmrO3EzAuNg6/HPwTHzyqPZmQdq+T0+QaR8iDU5VvkH4bUIe
/A6C4PMEOurEDZx80ygYnOcuxIPmCjVvTrb7UBuh6TyRZOle+NwhNAHg1xtJBd6W2f7OclTxjJzB
RZxfgF8/QUY7HyIW0fjtNzb35+PyY2uzzV0O0DyCAj1amw4w6FbtYdsGEoJAS87bz+vS0SbqJm6g
icAz992SNCGmxzF0/EC1g5Pf1OXgmwZKB/jSojgzS/Cto94J6Ergl+c+Fy7Qely03wy2Jengl+yU
DwtOl6UmZic/JK2HLC3kyaXruL+qIVWdLpEPzywEPEs1cBMmRQos7Y8beRySrk5yialJNmXpZ6vJ
EaGU0QRpALR7XNq7Hx2y02WG3NAJ4mNOf35iVRYddKKRQ3UqvMs8v0hKgNiQ4HTJa+ZDlt5nblC4
evTr0+rzWf/GxbTsqS4G3qXZeRFnQ9GVlJ3UHIrCcbHWu6VR/OhKeusVHm2QG4U7Ac/g+VpoOlwz
SpY/NVEH01G/9nwzqC+n5NcpGEnWLBojHvzGzjozfR8anq2QGmNpsliceGgzfwobeHAGZxexD5nm
xUv6zDjCZ4JiHETPTayY2Tu4Z5S0tZI/JSgTp3cZZKN/PU9nljuw39PHg+qIoPHs89PcSaE41Z+U
YQ8EEvTDb1hdLbRx5r3mgEqC5YfUqSmjd7YYaEdtVlTTgjdWLUMMPl8jb3CaINSfsnUclV74624t
NjmbJF11uNs3Ep6fnxwg6Mv3G7Hq880A0KDc8GrBZDw3kO/7OH393e1saQVtIPZ4srCHsxea4yxc
Sgk7txbeNzE70hkSe4Vs5cnIbpIYMT/PXRq1pRZmFtrQyrSGxOjbydQhYyJbTQlLiuVnF9PrGtt4
6XBaGrbZ40Xz2rLS0OKQbeMMSgLlNvGWZEbPtoG6UqS3wJsEfZWPU5NzByvcRq/yh5ze2EiQyJY8
SecOI2AVUIE7ySehluxjE0mH+g81GU6aBzkCdodCkwcadPsJ4zUYgFf8TMOPb3TV/4fJWD8Pwvdt
z5ZF5UheA7F1amGVheLeQi3dxEtUL+NbhHSgprQI9Jo+8W8v/ucWZ8vEMgjqssrh5JpDqDS7ugZD
LIa6W7m0Oma5UH+2BHE1XJZIGUCd7sdxzU07ixNqwJr3ABF3Nm95ClsAxRGGzvBEWRzMc2vF+rvB
eZKga4DoxasBaUruesoTosHQ7yDXbkEjnAXdaxXEXtgsBQvO9hOINGhHIXn2c/6V4uqkhfwxsk3e
VGMCA+Jiwbie4pndtzrIvi45c2fllz9H9n2Ls01RqVbVjwr06APtcdKpUSKKGm+wvsjOuJErlI8E
xbcuYogS56GHG1b8SK+XUspnfNrPv8VsfmXp9CiQ1E+JDM1dvUpXllihOqxEuU4A4/hIt4BQHA0/
O4x4syHPr5LBr2+KcxP+bhzsWbS6rszRFhh5ol0rcpXGD5mxcDO8vWvn2+V9E7M7liERhyLx9aRq
yrq2+S1BsvCYPeTNgTYsHMY6TGjvm/oadWU+RZmi9yORF1YJEJoYVnrxjVPmF0MTVSyIW7AG3F3N
12O9N72rQjNDkhzUpN+QftVm95DGcvKjoV+n3Ukd85XiWJF09IVRO3u/vu/TZCS9u+4IwI1lbusn
DtDYG7mj3iVHBhPW3KS9byGX6P+2xZkRkWcjnHwYxSmWM8nj9s9TipQLhAxdkZW2dKJPH/d50oCC
RmUmro55vqJwm8SLcdlOmTZkU/bbSRy3D6S71QIDBoRWLTw8Zjkw/9kLf7c4O8cV3lk04zrOOga/
WjuCODYlGhQ+yMzkrtgwPLOX3m7T/vrUS+hDwHMxvUbmz96hFK2liYneNnwbjBtTX3ltEtU1iVS8
4zQjcIfXX++3cyYGqkj+anG2cBQtaWtE7E4y1wHYfSLpwjAuff58mXiZ1HT0SAMetbZR99ouLcSz
J8a7Hky/wbul36V6Y6Pu5sRffuYzNAE5kmhiVeBV9RZMDvWbXw/a0jRNv9K7JvOi6+oRax9Mio0G
tRAGce3lIO350/hdz2YrULM75GoMOvIQ8wvzSf8h1klkXiFIvhKr5Joh10xZQ4tijaCV9U9FQ36u
/zcaOvI3UDM5T9mtSoJYnI5xfcyQLrRxNhmAacaFiTj5lI3QHEbkZS1tgFme9+dWZ7PZkCqzFWu6
eSc5Jxi8xmX6bPtaYIE0D782aidrvPS8UF96wH4+YdBNsMZAYbaQlzW3bRrIF8Z57zzx1bgaUSGQ
RPY2WU9ZnyChb5eypT7vC3ciLSADG9fNJJz+cQmZQ1t7xpg/aw6qttwHK7n99RI9cyOgAejMvAli
AIsz23jYd9C1aZvnqbKDbIoQltOpD9KbN1ZFqC7siLPdedfabNrKzoDmLqffGgeV2Gxj2Qvd+WzQ
e0ApwxSD7DMq2ezZVhgQYh/6XD1RR0ZZUwe8EAc5GhGiTFe2m920KVT3FkZwqc2ZWa1RLiqTjSdk
fa3gtt5l33+WjMAkWjeHSbCvvOz+OQhn2gPo7JuuNnIkUEw4m7pKWLVBU/VkIQnkcoiK05Seb9+V
B9DAjsWFAlfexl6YwDMm78dGZzOo8bbxurF4wsOhuBvD/nYKrHYolCRgoa+QkrMInvx8cHuaCvad
iwwGCxtvNr5gGRi5JcfTmN4MLfFj45Wld7+ew7NNTBLhhgvq4yd3Tdb19ihU9mSyVUyfXHIzGgvH
xrkWcFtDpwIy4dDgmO1jj1Vs6Drt1PFd1QCH76xyd6ETn28bD+klNvyryMpFJsts7VOHK6mDK5Tm
Dxq5SkkcxDqqF5QLs8F/yp2OlPFfD9v0iR/NkI8tzmamyng6sUdOErIlTXcd2+ssOQKZEv66mWlJ
/aqZ2ZuHdrmSoNj8pJe3WoxzQ+g/+/HfHwRx23//D/7+QuuBAWnBZ3/995G8MNrSH/x/ph/769s+
/tC/L+vX6paz11d+fKrn3/nhB/H5f7YfPvGnD3+JKg7qw7V4ZcPNKyRl+FsjySudvvN3v/hfr2+f
cjfUr//644WKClCom9eE0OqPP7+0/f6vP3SM1X+///g/v3bxVOLH/NeKfPr216eW/+sP4wtKG3Aq
IvCBJzziOZhb+Tp9Rf3iOMipRfohDgK4TFDB/Md/VZTx9F9/aPoXJFBp+BoqZ2wURWCZt1RMX7K/
6AaUWjwXJTUq0IuO+8d/fq+rn5P9c0YwDH/+/b8qUV5RUvEWHzwtrb/XxKSygDAh7l9gMQ34x98S
W96ZVoPLPDB7Wt88plsr9fWdEWr7qXocLvnrLhAg5Ex6Bcv5QNOh+quGZ4euUZoNrSE+hHI25k9m
XRm8oABjhKwGjI7VYjbEUnvT5njXUdokGXAmra9eV1sEhIDxn5Bf3Y8J8puE1sJWmx3vn8d1dk6p
VNqxcFESf88ONdAJG/012ZFgWPF6D7no35HVW+rh7NxqwKkZK+TJZlu2LSYqEGZxMllHCL5MAfTl
1CDgZD7NIrRtUakOoip8f7BaP45qKvJ4cKHGbTIgP0Avhq2nKuAANQpwQH3sORmoJSxecXvQpS9V
kofDIHUZFIniyfu0JoUX4WkrfuTSGNYgh+CY7XqjXet6TTK/GYRR+Wrh1klAUdhlQEuyHe5J6plf
QZfSdjLt6LE3Kl74Gr6LXbh9JSDbpUiHBBrJjJ07UPdWaU15iYdXcmnaCfgIuUzGIqgLt9H3rGc2
UO8EiO9NKcr2JpfmaPp9K5zB9/KGqf7QWsMWWb2I7LXCyKog9dzs2JndwGEKcfHC8Uv3+6wa04sM
FYwh06m7JrmEDGw60jBD4LoOS0qk5VNLYEJopeur2FZRUi1iM3LcQbvLKkF2WWWQ1udJNgAqk/br
psSzP+gso7VWVqbWYSsz/Uopqej9QY/dtS3q4aGHGBb8IaL2Y9KqoZ3wnWFIbT/WstsSKytfLXeA
f0cpgWZkPL8r7UK7HQEGI76WawhfIzRLSMD6rtgJ4jb4DbTulgrZrdWOg6mjWGJbF0q3sZ3G+qGl
qvYNkkL9cSz0/FjL2IJCBtw19dCpYa+oQ5D1owgaTTSlDx6Pt6EOdbYS3JSr3mnLG5Xn7DjCYriM
C0CdBrfU9mAKOVskgbjR2LlmAJtM+g3p7V3SjRQSFF26HWIlfYIeHGTPPZUiYbcw7ykpKyxuh3VR
PgzZtVm3SuxbNZVPLTCAGXg3JmgKpOhHLRKVZT+AZmX9MDITGmidKxIjtMasaNYYHpNGta6PA4Q9
O4o3l9IOj21JwYAVOERv1Mwxb9BZqOq1tdM8axJIpaBLVPYsrI5CsaMYcihsW2MOCiYYVVVgJqNb
RM3YpFeVqWduUNaayX1k1UkjUpWseLWZhbwFHdQqI9RzTxahl0okFWktafTAUKB+tPL62PlmxFlx
l6g8XRMutG2nVnqxH1OzMS6H3hyxbGRb1aHduGWyq3M9xQMSBOJrldL2rmyc/HrUrbYMq3iSLfY0
Ya6BAFJW3ejWu0ykDpjnTqEaUW9WiFG5Iv6B8e71tUFzbUtJVu5zvWmcU17rRv6KWkg+rmq1cfqv
FHlX5ip3ErP2uc6ByBAtlWbkqcTbakQHlF9DBdCpcTN7W5fdEJFc79Zm7RjVSlV6867rJAObGfE4
EtS8tEc/RiLZtlXBs/KTTtUu1V4VEaCmxRB0uG/3vObNY6WKZu8NNpCNda1koZ1qpA5sg+PEsMfG
20mvbxHiVVP3WdiKESi4lpELYKt94XugMztBWvHRAftVre5NU6b3pc0EPD88bOus9uGyfDBgrQcc
OLerzBXlk1WVah7osiHR0Ehy6DvOL6Sn1doqoQkNG8QVIwSZm3uujaiUzihlz3jg90DHyYFdFMgS
WjE7dnxLDunBaJLWZ2C5gaOkKt2rqgnlwu4N577rcqR0yrp4qmOeHqA8lwVdM/ZB2da5D7DTuAPy
HEW+ncPC2I2rUHdpvoe2IAlkW+Qbm9kk9fuuRJFBUyoRsmKdI8qX5N7pB2eTJPhus6jMHdBT5oYr
NF8VAKBta164KzfrxLF2GLtQRivfg71mHKTn0K3UGQ8AftTXcZV6UWv2OH7xUQKruCjYRQlG2MXI
U6Ry9WKkB2OMyUq2zXB0E8fcEFHT0Gql/aqU3hiiGJO9mIwn2x70lTX25/TL1mPEuNffM6FC9saM
kfJDsqqIalOt5Ip5Vb9TbWzvJLBsC4Q3oQOpGLgxHS6QOsOOllPTrW6gJZtJZdPUav2QCUWBNriM
o1518rt8MPKLojaVsANiLRJjVh/VgdbggHVt2LYlGJ2gI26lZpIQyzsBIA0EwG2hEfhdGc+OQu/K
tagMubFAmAuhIWBuEKxP7yBLWKw1q0B+y6jwtdfYKUAZJtknyZiEHXWqUB1cM1IGS72Vg5S7iuvI
CG1Y/FxM4qD5WL0OQKcdMlOk0SA9bxO3TAZeWXoH1pbWeqha1BCACQcHaW4DwVbhRqhtt9goQ8rC
qkm0GzfHK4+YDt0JoFfD3OLxFfgh5UOWWTYgcSjqGnPIGnWmVr/oec4iIlzctEUPkTq1qFc4zAD2
GfRh2w/Cjipd6586z4NpIfMx1G1ubE2m9geeNfm3kaTaE7eMWAMdn1hPoGvwlVmkViTUGOl1sZMe
3FqIu7JLwDuOS0gCZJIGIDHaPmGy/C4MK3/JuVHtk7ag616v44jDar02NDs90iFzXimKiIF+85Th
erALuerdvAg1pJQEhk66R8stygiMSDX0GtdZpYZMjo7QnL2kXXNojLjzE13jh2bMCQIPg8Dtnjgp
BC6yQksvK6JUPoWS7mVGU/uQIu+H+xS/c5jhVmn8FA6gMHWT2Ak0pqTrVowpvNSAQmLDOehaYXX4
30ZINbltFEHYFsqiKYoSkJWX+rg44mRvx3p/4fLeKOH5wkkm7SCvxnhbuUyPL8HEIvANdy4S6Zyi
HRqoMLfs2UICfe9rEJ22Ih6nyhDZOGEfVJaYxsqtPCx+lGB0WVhTa1TvParTLqSTJuymdFusy9ZB
7jFCS3BrR6VrgYrpxZzguBYFzfuIuC5LVlVi5M9K3/XUjxPN/irLRneqQEmkbb6UE9c30GTfD4cO
XEw9TJrEFluiuWX3orvJYNwCU1XshYH9Y8BwqqOxbdVLhVtW71NO+p2eqE2E8n16pdi6TCKDy3Lr
2mn3otjjeIkXkzxC6GE8ZIXXrwcum4PLG3tXK3jxE5N5vp73r1atkyujb+s7p8/0IImVMRptHRWz
StJc6AohIbLNDH8wZbzOZdV9t7yOP+kt4bk/0AHYHN6z1aB39TUdXXM1EgvqFJCljJCNl4VmEo8r
Une4XVvNC71Wa1atXoCTyC3Q5doc4H616VBX0Nt7XQ76qmmHbs9kGq9ahaOMl1bJOq+yBqaxmzRX
blENfirSMmBGiiLsqho2gC9jWZHUua/NAsdUTfl3XF7tXigj4P1DVzbHvMDUmEh1iHhtJgFhph0M
DSqrLmivWgFSzLTN28v1/7/h/0Di4a8e8QfRv5bPVLDk/cP/7Yd+PuXtL5OvGlVHyLJDzREKZ/7z
lLe+oKofoAT8gxLuqdbqr5e8pX6Z0nEhNW2jwtp7y+P88yVvel9ME7XebxyCSULrH73kUVn38S0G
ibop8wIQBXD8kdKkzkK5Q22liSES0wfalqNa0kbqD2cBLxE3hlLRnug53WRURl1uA8mq0Tii3kNf
y3KTMTA4y5qMAVJ5IzhhgdqMzWqVG96LErOHVCtheKCALWpjaBWIFuDU0osvYslWfQysKaXwkioj
9qKnF8/Caa9lzsNRAXRz1CTA03iXtsizYnq9xlX8PakbFrA0vhg4dg1fpY3hrFyL/KhUtrcFqsdy
TiMtrbnfGEABm+6zhpwfAn7LNpbxdV2YsPQkKrkTCaAsab+2jp75XQeSglIBpRnXkSmQZFXEV44o
L+KuyEJB9UvbHE6eQy7w7tw6AgIPBnj1VXfsK3unjODKcpA9E6sBaabqoE4fJyfR5lk4lDKIq6iv
DCR34kr3S1LRiFSwC6lyA9S27XtUhq4CwZYqUUu/K3UR1VXF/Hhwgr5uYUlS57vWe7HvJpoaOmM6
BDE3nxPIjfm4IL1NrtBnIQFxdY0cGFImkQRv0Zskh2fG+FEQsaIqu/MG9Tk1TLlmHGIpen5t9JCR
1UQgG61cCaSRBJ1DAC5NqQHsp8x93ibfC9G3kUgl/H6ytwPGksAsh69mKw9FdtHkCWyLynyEbnNA
yvSiY82I3xMmhpn+gNLIc5J48IEqlx2jh5w0d45VjKtKk3dtDwpwCfWGeoyhquJ0wHeAEpzp6Khs
7XElBT/k2vidxWCHmu2GFXCLjL0OadgI6XIYwNJSfRStPjEtir97UD0O2jqtQ8e5gxX8XcFRFwhV
NiukyTzgDngaQEBFQnt9JZLaDGFSsMBSsOZLfZTHipWtPzaueYOQL/xLgiOx1Bp8gM3EIeY6pKxQ
ipKQGgrA0vlaqUXno9jPb3qgEqlrQgQEN0ZgMcOvdTULxpo1ftN0pQ+kTWS3mu9gzFXlm5aj5oQB
1M/He+jjgeABGn0Yx+mKmVvwUiM3JjvAiIHmteob0Wt4+0NGLuE0rCu79MXYrXWva31DlWuQhQE6
6kAsZubXpm/LwAKP2xh0B4s6tf3spaqHa0eXG+I1Xw3kl/oDDIqiTcChEda9Leid2sV4XRrxrpHe
AUUAN0UKwJdBI1eaTaiwO1kf3JREZv5iAVIZdJ2ZrMb+QIAz8PWYNEjCsI9Ahjy4neE7ZXPv6Tws
0kHzUSa/gWQVZI9iOHZSDfg31DEHqmJGpt7c4n6M4STpjtwU3E9zcaj6Zpdr7XOFYLrvCDwTKwP+
C/zamVs8aay7ilVRBobXnNrYWPfGoWnSi0JF4ABUVxhj+QvMIzsSTdbC6uHfEi3bYXhA0SZPua74
eeunfR0HRIQD4B+QEwAFGcZdMkDQ3NOeWUcggFPqAcoGIiWpvoI0CqMmBlGja9aDyJ7wXqkCWLov
VQGJs9LroWOmExYNDmypZPQuzZw9Mr3SozbPjxbt9L0m2y0fiRaYXRPafHhMpFUESY90RxNhm9Y0
g74vnjINsl5jlj6kSOH3CzcDRYeJU07VHdEBYwLCFe6Fq8QcV5bSABGhaD6ecIgzKwrOkWE8DKa+
S1HygwEiSUQUC741aR7x2EsvNYXlm8ypO7/B+vN7uueesEOvMAGt6y3s46LAck9D1sPfYiNm0ZeP
ypFgO/hur6HInePFk8ofXGpF4ElT86FPecvHfgjNOA4Lg2xZnexgVR1L7pAV7/tt2WVXPRNKwNxJ
Lkfa+gUr+UYb6dpg7a5i9FrY2tZUMB9UUjfk9Y+BgxvUVE7gjkMdwUYD58P91qrWKU+SZ9w7h9gh
17RHSRiX411rBS0Gc8BV08bIXSAGHAqj6USGCqFVHtcbRc2VIGdmHgD0Nvq0dfZKTUffauw4yGBu
HQIFVl0N6FXnAi3Oa7+x1VsYx17YgRAdxFR90JixVpTkgju1b5Ra5oOMB1eL027dqoNjQb0CHxpl
JE0sfJCyoZeGA1kbn4asv9OQLDLhmY2gFzINq6x4BM0PRe0pnuP5MK5wAgEVHXdrG7zyaDq5UApQ
r6jlIpeNxMNa0fIS0HcqLnAoKxuQxw4mUGuhgkd3nMJ6H5ox5CO434qRo1RCgEZGBIqRauDRa476
Kwevar2vdimT8sIoHReevhKxUdXduKVbBr1LgZW3kUPQVhxuLFlcKoUG/Dysk1DThr2lxXjxqdC8
MbIjUwWyF91mJ4x89PU6BX4pKcE3jV1yRTyZIfuvPoFp9pClNgmbqk3WTQI6cO39wFVwoVI4VzJ6
F5cQgyJVWgR9oXE82Ds90L2npGov4YHILw3BsntaxDBuxZUVx9/HzL3muR55I8o8oTqACyx7TODS
wLUQc5+I8atTxJDcroGc7KMCRoufuLhJnRTS1LXxQloTeOK8ihKFq760xM0I/+Eq5uO+cpWw1PpL
r3fWDU6tiLXVD1rkFBK+TPE94rXgKBNrrTvxS+YoVtgAaR44wxMVgFlrvE82WfrDSpLHukfxW2ff
J4rR41rujrFXRrqHWo9B6f3eg9Obeu3Ji8UA540josyWN4XQf6b1/COr/I6W+HceLPsQZPu94Nv6
lU5xq3b+Uf8Pxt2mas5fxN0EE9V38t5en37gz8ibitAbwmSI4k4QWFjo/zHXde8LXn8IxyF+DA6H
NbGg/wy8KfoX0FURXfZcC0gmA0zhvyJvivnFtCcmL1gSqJQCzcH5J6E34y2H7u8QGNxYKFHSQU9x
8SdSU95iSO9CUhCYIIpq1PcDCrOuPZZDNIGY8WUfa/UAs7czFD/LifMYQxtg7ToD3TeyKkPU3iIP
GEWEl/mgIA/eVTPmt3pcvSAVOv1mGTWw+k4ujMhqLDf06tq4TpSERmOjim3XKzgeeplsSwq6Iqzc
/KDVsbN3sxEaCrC224dO5kY0TO6CVJQuPJ3qCLAlIATDjcFZukGwOr/xMsZe8Ie1Tcuujawisfay
63NIWlFGor5HNj3uvrL+atlJpvhU80iBQMaLSjQfApjrWpphWjfZPolpfZ2PBdt4kzIGQhvxU1+2
VdCwkd3ronHhKCoqA+dxruprQJEr6DYwKKOQxuk23qjEt9TzSp/EvPFRrJ7v8oLglExjZIR3QwWB
CB0Hux/TRjt2NYRBfLOo83yLrEBggSHDLfFzVMYbvebeQVMV58EduxQe0ApPIfhV7SLkgiQvxejQ
qCwTZBERvbONrTeq6sGo0/7BZqRdJ17BvnYOR8purMCNOWbak2UM7T0vRnejcqJeu3CwprjOChAZ
BbJeVTumqK5V/w97Z7Yjt5Gt61dpnHsaZHC+JZlTZc1VUkl1Q6g0cJ6CQ5Dx9OdL2/vYkt3W7ssD
NBpodNuSspTJjFjrH4H/lITtis11sl7TTQe7dGs33hTbU0G8dqJlxKjn+VMAZXRuQ8Q7kbCa8UaW
hYH10ZstLs6w1HFnmZzljefRf7E4EDqOTj8YVkv2cRAqxiNe22ZijmVWtmdpzelD5l/OLgsqJDTc
jH1sZaArTP1aBKPxriiM6ajB3RY9U24yd9/GYEAdPolsb3ZT+77nb7vftnRNBne0d/Zme+d+2KZT
Jsb5rp1M+zG0myGhqiA/GH7YTTuHxoeHybD7pFJGejYr+jMsUGj2U74XTWKtQ/jUOl2+c8oiex0s
v/Bju7GVGfW5syHtn/jiczPnmpWwlMlYdgySqalvbHMdSHOqfeNBWRMWzX7N5/cDXIS9F3IcK4A4
u4PLs0vu7W2xi2MFNAS8Eg5gfMaA9LwzFsrHJRWKUVuk+J/t0a68vTsG+ftqcKVHdYzB/AGH9DJJ
X37p4fjy/VQxFg/+6L62Zt75iVnrAfJVGusHT0tz39Spc7f4ozOfwq5Mj0ZDwrYra4ZvSafNFRUt
Gz041SJvKIXY9i5ayyEKgmo7NEalz5OdZQ8AZwiAWzm957tw36XuBWhHO3UfWtJ/toqse14oZ/jg
FNN46+VNlagSAH0rMndnq9V4EoPT3wStre/5aPTZXWxz78i+xtLQFW9Kpvp5sjb9eVaiOPgYm16Y
b809qq8xKVc75b+2/ilgnHuhUHN7zf2uuwaW6B9A4fAcjf5wsJiE2TomQgiYYr3p3RpOXrJMlcUh
M5UHg/6YW9tl9PByx/3mdr51NNZ++OQVvXUS6Uho92h6zyNr7adlnvQ9R8py42ifRqu2pw8xtchS
bCZrzwI4vp+11b6GHijBMCij4u3s+hPkNKJ6t93eVM2sOXvUxEYTTRgHz5mLj4W5jQ9pluZ3Wb4g
Ld8QaTwMfmMwkg/rwc3y8bYLchr61t66y+UkWNZA8rpgDq7AY+xXL5U+Y2tOwTXcF6XJhLpElq+N
85QzpAVZWb/TSx9cyXmwgVqHIhoRj19P9jheLapdE1+E81HgjIhVOTtnzwSnXnW13lEUwjPKoZny
ZCrH+6BHdH5N4YgTXFGOXDlcHWsXNrBEp6y3Ms6beeix46k+HQ5LRtXMvs1tH15QV1P23Dkcl4dg
0t3dRBwRG21v4OTb8xb28obqJQgExjLg4aXqd7kv+6Nt5M1vuZT/0Sjzv5tT/r8TCXlIMv79tPL6
qXkrPv15WKEI7/9NK/Yvl7hVFxMxKKIp/jStiMu0gm6CeKVfxxjmmP+ZVoJf0OaHCDAAs6lfIwvp
j2nFCn4xfaz44JUWFQmMOf/JtIJR9jt4kWkFQ+kFXsTLaJk2SfDfSz2mfjNmg44oztUFFIferKLe
AyhpBBpWHrjM/75nmF8ssXQOgI2FJsJOyJAW6VUZtNlwFTamuQLiZb7IhpjCKHAmiN6atkNZpcG7
IkyDsU4WXxfNtyJs3P6aPO+wO8qm3LbjwiHWH3CEiiJu/KEeIYAFrFa/2H6+s+w8G49jwI6xo6O5
Ab5qKMkNh1jZjkGwLHoBeQbTy8u9mfJD4/xtu7B5Gut2DN96kXf84R7g0S4dw6W9wVZW0EtaZcXL
OttiSbbZNNpTNzrdspczOMheLDJQD8ptfMDMWW3BnW/Va5H0BGhMkTACs1iQYEiSXx+2TgqLUqVN
N/IhV05wOYiQGkztoarVkqmI6qXAmfZhpWYWtKnw3TcHt746yqoZqAl1KTDZccvDia2ej92NC2Xj
AsRqr6PVNHPzLhsquUFrsD2HopxQMWROmkcGfyBQKQKeGzWUdXAcNPjrOfW7+bUk0uFBOy1ruoEO
0T4t2gSA6ZkLgwhYr/pIqVhn7S2YsubWGxAZXY8ZtWZXsCmVf+1Q7xMe87IP5NVCf5AdK910H0MZ
jJPLe+AuJ4L8SC/W7uSeBiQRqGPa0aJ8HO3BdMaqOm/Hec1WPUWpKT3qJ+quhpsvSyd/GjdKhx68
vA8mgLBm+JxfwiZ2bdeUOaKRPi1vZ6/RF/wTyhBoapxSwi5CBRKcXYaF/ZYvXn/cUP61AHG2w79F
N5N9Zh035iT3AwOyP+jM5Z6TtZW7KjNrqqJad/NOxLYZAdoNN7DjFlW5vi23Nsu7RC2Sh2Pa7PWL
54p+5VBvZL8za3OYL7iECdk6uzMnb+43vFVWVjXgipDhO28QhYOm/0JQ79q2FsGVk7fANi5QV3qt
GFPkKdjIbbviPWyLY173RbL1sGnHrKIXCiypwQhtlJCi8VDndnoK6Ygb9pL0U3NvL63F3qyaZSUY
g4GLWdXKjckA4tvCdLcMjb3ue3/c3Hd9KzP1aDG2h/utGLPqMNp1La6aVNU6CZWy5AeRcsMfEI9q
N9YerNOnMbc8A69YhzypBwafkxntEMYk17ApElmbAB1OqRiO5eStkZBNQNem5w0+uqhms49GyV6m
Yi8bevk2VEJhePNrpEK3iy5ad7lBGybNOAxo+2Pmt1aIvRQX/y7nc0UmZrL9DPcuT3+dKIDacFf1
XdXd+5hnVxo9J2vd0lhXuadf6C+z17haynp6y4vMpEulcFRPT6DRj7uMv64DxO1w9YFM1MCFEz8a
P7NV6quVt2+8s9KmtMZoyWygjipwBUqrzmPMQ1KFWU+PVbcgbLAMykXdEmwNlLCYd2ri/+wzYyPj
wPKosDxubohCyO5c8XUqstSM5l7V2cGSOqdvQm/pkt+ExjSb8cBuZsSGGpGyZYGZtq/IFMw0Yx80
l/7gMj4uuyFQHdEgDElvzUxTbdQVqwBgNgzrCxoho4b4Jrj1rvKJJttZlafpj2bvhcacZgbOLepJ
/52ACeX6FpidNz+vdbvUidPbYZlFdd4vNMGGbnPnKLOOqDXyxVVaT5oaeokG5twoqR+0721884fw
SDsj6HLZpXzEVu4e7LwE1+8NwVhkjiBZjdm0M2ywj7biYzGOPfKu0dmGBFBFyUfyA2UPTYTxDJZZ
sHlR1UboeYYO7rlSOa7QoRN63YsmX1qMYTlqpj21iu7HBWkHbidUsGVsZ37rJy7IIO31mm52luWy
SuO1cefiMQ+z7Ws1pi4TPWquInKFE9if8wF2BuajWHVMk0tJ/42vHeizsQrMMV7zAnlToaymv5nd
Ogjuq9yRSPedTF4OdUMbsdiU1SWtHLb6OLibpnUQTUzxJa8kAFgufXXvl9aax6opm/fwzOtr7crC
OVvZ7IZnGZiLc16tZtXXRu+vzwOngrv3AqeeT5vyp/pAR7AJAjZqIRLivazuPHJ7PkmEYwT/hk3V
JykI8ujB8QTQACABDs+hl9tJtQoYo9BoAZ83Zjwkb1MIyDgZAVIMX2+vWUWFnyS9HDTW7FONsEPx
MK9pzztbrXxMkaDcdzmZi91zeZiFAuWlsC7bid617Z3f9MN1PZq1fcOtDjnR0VtnfzIWx5W3OlCp
c29so0kDZwtiqaOMUyy88sSGh5NWP7A70ORmRlQTjt6pMBAtREp1MrjhA5ISIacRbHeB0aGlCau0
tk59mRVzrHOP/sTGM2ebssxlgqlEU12jHNRGlVhmOBWswWq+93MimGKl2nE3YBl3IsftCvk2rlo4
O1E1Lrde0N/0edVPt12pChWjH3C3pzFduvGUpsEwJelMC1+0zXTzxbVwN8iFgc/mRmX2NsT2WIfw
Zki5xbGx3UneYC0ER9k4F7ZotQaHrb4i6/s0DDrUcWX1jdjhfJzSyAywekcVqKyf5MRWW0etae/c
FxzoPJS0lHdxRorUfO0YE6dH3bb9hxXJeZpo3bvbJ2Pry/VgAfW0+9S0DXG06SjNDrnTtQvo7NSt
I8ExDQg4V1c62mfqpsxm54EID7FTDKTDNvYQ8GupHRR+gl4RQ3i0hOWObzrwqc9OSo9y6CzoGup1
rJ8rPty1miIoQdPddtNi8iJ7fvyl6XMoQVf1FFj7ozFfY+Mbv1YVikIsNeVaHuVk8VamW01NZSQG
Jlz6MGrY2Kc+zyojkWWf65dUmm6vQT7y2o9kZ+o14WFqmCgog+ztu3Jb5qxiqqz74DBv87SerGEA
r/I6p+i8R0s6w7JfhKjFbs3a0nkPPIAQvICldN5lY+5Mu3xggU8lTMa+SY0OjsYqTOMtAw/50ACo
lfQBVJhA6qLPgZHCWfrnUQdjfoSsgmKu1LLI220kwgR/sm3TWhBUavzQOM5Eh0G+9eJKw4bHo19Q
cwuwPSPrcS63kezXVT1vSJZKSAU0Rk9boZbuG1y+Gnb2oOf59F+Fx7RdXBqXRMV/v3/F+acvf96+
Lr/6N6hY2L9ctBusXwSuXqKCWct+M2lY9i8OSxQpO8DCwL78lt93L37PpZGa30Yek8WBAoj8u7DD
R9dhmV7IP6ORxAZp/k82L+vXsKA/cGIf/wWbF10VxCXxH5Qd329eHfJ4rEfe1VR00xLuJCCF9iNv
Dp30ZmDUKGOj46F5PwWWAfZWeH3TRnpuV/NM8rg57h1vK63bnJYBOn3b3MuKg56Y5AnYSzM/bA78
SQhPY9OzXW0fS2u2qDpth15Uu4ArQoTRKo3WvKWn0koVxatFWD0rczMXF9UHqnDzrk+5ZrCMVoZd
X/6haxkvpT1bzrtGm713M86is14lqlfPjpECT4RM+K3w7yhW7loDdbbrzNBJfkPj9DCiiXzfwI7r
bwz3LcETRSbtLmnayiF/zbPM9ble1Do+ZIMvcivCxO4eentVXxAJWLZmx+jwadU1a2EZt/aKd6t3
y0I8q3nY9C1Wq8otk3xS5vJajAw8RZQ7a7vuV3fszcciFbn9tKlmNPuIbKJm3fs0ExlXY7EY8oZH
BXwQhovp9Rq0UeAgGCiz7OZoNgcBdcjNZQIueozj9oum2JhmXNGMJWS6NV9SwKOxrRZziEzDnvSU
+G3KYcZLlN6ZjbIX7/DrrNspw3Yw7tCye8Z5LrymPqSjF9DzXNFoTE0YLKfcU6JbbiBQAcsR4bqA
c/Vrl3q18ZR1/uDf2WprWHxAGNi9o4lewOqbGIfKS3dyEUM6Tic5oGjh1qwWRH7LnbUtWiNSyJgY
1uXVZDhuq7ehGDApuJHMCE7PnzZtOwhVhrRrjFrtECjOAY+eMquwFpBrqHbR8FmbVRq73MJy8QoR
Mipxdte6nj7nBcHvdtxnRin0Ll0l1/+pNoowWL9Vje3UG4EXWvYiO8w0fQf5N15hlQTeTkYPS7za
eb3Iq1FXw9xBeQ4rOmDFtuDssQmaQxbJ4UIWK2mU84wKO2ub3eZZqWnd2mp0FY9Ymgck1Li5u0k4
VGUp79APgANq12X11PVRKy6dQjOKCDSfYiiL7dbWc5g/Eh1l5TetgYnkxmyoBTyABqzpW6fmdr73
qpKJ3MW80N0ZlaP1LYi6bj+IipQkmxJwZvM8bqxRZjK2Wr77a2IXnVIVnqtlGb5kptlm1s6S05xP
kNv8iCKq0XHxppSedpcylm3VBnt3XRwY7MajMo+aLHdY25Os3BX5JxaMxsr2TalaG53MaFu4dlED
o5W5CbzNSD/5ALzLSyCyYLsZdSvxhWJnwU/23yvntysH+u6f7pzr4u2r/B70+/V3/HbvGP4v4Gn+
r0bTi//PubCXv108hmX9QlI/DCU3ycWiLLiTfr96gl9cMBWilvyLzTZ0bW6l/9EU/mK7pHCSFRQS
rBeAIv4n5sAfnLBk2YbcfeScgEi7F4Tx+4sHeYOLcV7uLyEgyMDjVR568TaOUZvkdxNp4ZdQgpCK
c8VT+CyRl+z+9Gb9jT3R8743mFGTeKnFEaxwgelidvyLb3/Gtd9NpOEgR1z2RVDMXtwU/nYMjZKl
OcUeNGE4MeeOVdKmKNz2qvcLoAq+M285Ip/1vwVtPTynnTEekH8tX7JR9I9hLsp32TaU95gTrGPd
dvmw6+liPqUzAFiEsFedCNPiNmyD5v1aiDnOJst8WBDSAQwUzTGzC/d2CYLlYPubea+yIN1n0hxv
N1agk7FpWDJZ2p9FN00fx2a1HtCHQT02ARWvcTml/k046PKJPTXfrU09lnGq1fDIcYUPZ13EC+ua
/rp5oT4VpXT2hptuuxxI7dB2gzwygFMPKxwjvelnF48dXeZXDZW8yRSY4oMxW+FJZK2+7uG18C9h
0rqbhc0IkKWzmUjTQpnm5cWeCEvAgMVtQG8CVRGari6syWCKfcfif10Hs8CH4cizskuBTKY1d601
pg8+yiemkgmRp1i7T7Mf6qe66bebhYbxMz4u8x4spjwXqTWzbyra1NH7E6oRNNVuQm+Ozaw11R1v
s3wuJ9/+4l22Lu6gygQzYVUN7cWPNyrqH3yQsit4CezxADd5nqwiW3dU3A/7KoC0qoFiUY06sB1O
Y22xcsR0XkIfHtNcVYEupEoTXKDeYfQMiXWhNO7A18ZT01Qo5Eyjv6l9gRCUIeqh2hBjFdWi3wWQ
WkdTI5I6N1KUp8AptqcgHHhOTAhUXZvF2WOtfdkuzc9RaxTbeUptgsGwJJ1SV0zHcjXUk1YtEaSL
G+7BHuFS2VbirMttopQbWz7mlaM+51Z/UVQVeMYm2PC4mMTMrxqK/iMXGMoe1cvYcWRxu5SWea6D
Sr40lMPhvpjQ02Vbfi6hZD/bo0SNGxJHQSJ2n+1UGVA0Jrzm0Ah+PDip9G1DtC8RAddAxau3FdeF
PzQk945O/81nYwJ+Ven1nJsel844xnU/ljuxuPZ1lYfTFRkDBQ8y+q0Iv157FqmFGYKbbd+E7UVx
JUHc8xree5QmSECjFWZAyM5k8lzjEUcd26EcZf5otX5wY6OC+yy3SjyNbOOHZhPjAbm18eqju0aH
Gerupe/N4l3eLnrX0X97sntX3LhVZt32S5ifhrRurgNraQ8ZnPuhWov83eyv5o0IN/umxHG4nwy9
YBLN9W417CfP20Dei8E7NaFpx5kXpNzKmY+1BFhTwJWBwYtOnBT0S9LZ1cXD99j343g21xwH6ODM
d50vCTBd/fRmCa1p55uyPQg818nqDejAkOshsR4lQAP+Q05sSfh60x/WcqMFq+pI1Ie9uxq0134e
kZjuNntWeAeGIMEd4cdh18hnc8OwoYrAfUAUPCPR3JA+t37LbITV5pRWuo9xSlm7IkcnsRqWvB6t
tIeplA1DkpHPwJ+M26cm6wK+MBonRlMaB05+emewVPVolub6vVu51Qm1jEI2aQTd/dhsFhs/3sp9
VazYyyw5PrvjhFy2l8v8xW55S/x+SpF8FwK3ptiyPlGGuGzIygyvi0Z2H4qNuS0K9RaeZ0iZvdtY
zqmHYu+itrY6nK9dXue7OnQx/7Xj1n0BqlbpCVrAv5lTUJIYsFneylKs7xar90OAb288oG0bnipX
59fV4pbO0Q162AZ8jlh4PQoRws64KOcqdavs1qQq0U2vuBsW4Jq2Fzc9vOdxdVCj0/dZwz8hlXNT
Ke56uelnVwPKWMpXx7Rcwnepn7bHIeQZZao3nDNLBTXBQhX3oHk5nllvTkYfuTOyRXQkiv3HtJr2
ZQsyIBunFvPRnBfk8Hk/J325EeI8STxYpr4VucjeTYNtHR2r2GIklEPsWVt9v9F8dNLtBuSjKrUL
hqU4CWXxoJth+0LNaDvufbMvCVyC5i0jHbQAWsbYbdeTdtudXwfmk7WkJeLfrdpnqwrjrhz9HTuM
eHTcJts109wfPc9I7zw0MThRlI3Xpjawfw3GV0Ts2oyhCWIrSJMWW8TeHj1AXNgHZ4dmRb5rWQo+
4u7O0IeYGxvciKvU3yxV75UNc7HPNj/90APxHqagGF75ZtW7qdH6YW6QuiScRlgDhmWuDi5un1Or
1LzsQzOT1lWQT9UXzR0GYM5m2YId2zTn6LkpqGwsDexWKTRfhFa9v59k3x1VKr1vUJPdO1m1iPD5
WM5+mvbwXi6Yi3YMAvbw4uL0mlbjru6H4XEamorwPSOkpAA/XwyTSkj02l26ZxHeAgjKpX9RftMc
hrU031IRdvscWumqTAegnkZ4O5l6ZE5C7eyx8UhAbkyHd9zS5oNneO3NUEgqV7W93LMHw4a4+eDe
FV2tX/u+CQ9lO7kvZa15+tdZErtcqyuzl14sYAPSeNAthiODXR3iEeuBvQYtCpVedUma1QLLBBox
B0PRANgXan0V1lPxpYeReIFgnNCT9ixZ0ZI2xcemRj/NetpZibNm6aMM0/C1QHeUVOU8PJrmxeOR
a3SbCKCf3dowv8KDimNaC+fjIqw0EUvgPRgWKxQvWhXXvuOtieqR6IoC5EFru7lWS5gdQgs5K52Q
iodMzQ/zODlcXCMiCaEBZzEWOP2tcnw0nYbS3XO/0MUVhYudxUvjDedFy/nBmuv13OkFWbIsLmru
IUy3Nygo93H0RySn3qCtWOM6GKIMk+ehCHVmHxCk5J+mKZjnz3PXQcE5DA0j3ypXHQjHn5qo8oGE
d3k6YIzRsOfRMFfTxw31aBKgrN9x7Pcv2+qmp25Yl51H1ufVhgMak4Zrf5s6DAf3Uy6c285eyDIc
GSM/gpsTubCmfJOLYczvzIBTIJdbgLHBaulBKgrOBsMrarS8bhUc2qI33ktEGBc52bZEY16TK6BM
Mz1MtW+9jNJuHtfF7y6zaI/7uITamMUGLJoCyNv94BzK2eLODlmCb6UItn06K8bJvFMymqTVfMDS
n37At2YkZS/rxLca93oKHHnn5k775HAy3oxliIQLLf/B5hhKZu1lp8030DsBhiEtXlT6VedN+uJn
2XpKHQWls1m+91WEfRbuwlb51a4esuwF8a/7Bd+U4G1QenlkkpjlTeN7afGxTe0ym4CPxdifOr/q
V64fYyWBYci7GwjR/KQIgbw2a0dd+3y7b3HOs3Vs67shLN339sIBuG9ax0WzRmIKluaZE/LeFJoL
PXJDgm1iDIdVhca4R9U8NRZHRlWmJxoXnBWGI1uy67HK/dc1m/0PwPqreTUtedY9VgjekfPZS59G
PtywvdeQg/XFMJJhTM1xfr7v+3y7gV5aZ0gYmtRjBgRxtzF767h0DUxXltMqEh3c0kq2Ra7BtU6z
fl/bY3W9NqKazwIkRcVNajqYFpx6wYW/tDsTzKaC/gA3j2osBofSb1IG5ICKYS9Y5BJJAsaTrgFu
5ni/uClSe0FbPuSL+uivqsSpNJcOfF2aAw+e8UPtpSGRvmcmeolj3xhZRm5jl70YQTPcWwgu0EGX
vum+AOd06xU2ovSG8WM0TrjkpR8FwsnuPGPCEtRcGMi8dy73u20Puw56AA8YF0EkSqAZIBPMD/+8
9IkLnvkH3vnbzkdwOsCqe6kY/DHaPLjg5Z20UfpHy3oW8fI8xvoo34Jr8aE+qvt5jo0bZ9/tt7eH
9PFnSZuXpfaHVyfH5CIOZpUO3B8zIV2ukLy33VgEt9L7atVf9fbxn/+Cf7PToh+mhO/y9/trfRmx
szWzlhEXK9YOPoxs/MkL/BhGx9ZMIaMF6UYwMvqDH2PN0wriDRlgkhMFM1wRJBjNe//XCN9y95/X
bf36ckhpSDEShJAGF5T8z9k6rbuyfF0s7VcZRA0bw5674jQmDDPZh/rBSNL4n9/BX2OJvv+QMFSC
5BJXhZ8NLOT7V8ytjUNjaJPhG6toUlw1MaPHEoeHjls4+llVzF8/sO9ezf4BgM8J3+AKZneZbtBt
Aon+lpuFNP/fpDCBGf3wzH3/Aj+8gW5bjoS3tIlMLtF3SKCO4sShdRDHMOmOP3nvLn/YP7x39uWH
+ZPsvDBE5kjeO2CDU3O1nKdoToxD+7+pDvteM3b5Jl/+XtgDEbcTr+r9ACC59ZYHl1SK+hR8K4aY
/Wsq98XX9BpmN3FEVO76d7AQ06ftVP20mOPfPCR/vPoPgUgE3ml7MDC0vF+gscmTXc/5pXZS45Ai
8iD6aZjm33+Mf7zgxaH7p3eWXXprXKtN/KcNCoMXBJXuI7XnrEKJ/dNAv5+9u5d//6eXG70ySCfN
498OO8e+WsS7LD306w1BEYyZP4vf/zGg99cP80JCESDoBlRQ/fBhWjiehCbdxOzj+mTuWHzw6SVG
SAyxSsT18n451Adt/+S78dfvXoD60UfCyOyA/f+HV4VX8BCTD4lVvxasdNUkf/ICf/OYfP8KPzwm
gyKYw0Y6UZ4u3eXNATxxN5xkXO1V9LPL5W9OZo5Hst2EwF1C0vkPR4naltwdxZYsezNekzZx39KP
TqLjLRnvGBB/Guj+N28fr4f0OsBuImDBvn9Gsm5Ty+APyZS0p/oe7PSBZ5KcyWXXfJko7Ah+ks8o
/nK6BEzSNAEQ0EhwKN7271/QX0Kja7d1J17NK7JdbqsjX/+n5YX+ARUXBMmrREbVHG1v6DQf69ef
tez93Q9wIWRtXwis+KDj3/8AWVMuzM965xzSS98GifJkmST5HjlEaMUKsRqJKQcrFlG7RsXnKmm7
T8NPzti/zBCX95robGqOCKtALfv9z2BpMQ1FOuxb93Oln4v1pTAe/vkU/yEykrHw+1f44RBfQDFU
6g97jWHBMu/nFaYqODdIR/75df767eCFHL54gRleDvIfm4Nn5RLVB8XoHBQakR2RWzuwG3PPSnOA
Xz7888v9eoh8dzldXo4zxmI84jlyf3h8kG060uadu0Q9l2yreCEOl1IbdHBnTvIrJ5l25eOwN2hN
vCQFkgmOS+lVnX//pv5Xpv5/HM6If6+SSL423Wf5aSo+/+vxaz+/1fyP7tu/pvzrv2JCS7rvFBT8
Sb+b7Sx8cxf1hIUUVsBO8Y34XUEhfhHWxVBHL7ApGOoZ1X7nsdxfbMY3NBICITbRgBf263cey7gI
L9BiYAyBZEFv7or/hMliBeQb98dzRawvebceZJnJ1xG/yo9lmAveXsNYSSETTm705PYU7Bjf8pXD
8ayJKzSufGMpPucTzqHPjjW47RWxcuGnzc2W+bj4yv01RwsEjQkCRAAex/RxprhxMaTFxfdds5yB
nzlOe0fOIGufLtJQvaJakOWnFdOwiNbSHY1vpCig0o6tGunBNbSzro7jWuZ5FiE81NjrIQ1QfAOv
d90CWpUZvnmPWqsLTuA6AbZTMuYEMNAyWqy27pARX3xoVOD2VAIQboQNvsvGgrZnQX7O/eoPc/sy
5wJ9bmIUixtEEwlUvUKMVcFZR8qphtKL+mUkNy72rdYjiNNE7C6xybqAk0gWIU4YGQ3DJHJhN6yU
xaFjaPWMxpifwsFtV47ZhB8LmibMPs0rmVwqMgaP0C60W40SW4SytnK+5kq0wX3L3qjx5aFMtoaI
EPLag4Ly2xFc20QRpW4XCPL1C7b7wuAHDrI2e0SEGbbXiuWwdWJhEFG97wy48y+ut9gEbguz15+X
wSPVcDfNVRO8+os59Z9XI9AzxZlD45AnlU9+997Bdq7vKrdYwusqQ837Mhe+DYQzm5tvf25SPGgX
ibjvfh7HDiwuKjwYxLOePGt6AGiZUclBa3VtDh0vuG8A6y3ro08aBJkfW7NJ/71283C8zlqnmj4U
chyzpBo61Da2Cqz7sCNcO79QRsJyrheRb/N1X22Nf1ABSVrs74Xw+BzmqtiOGMI7m6Q2TTQKkjor
BMEw8lxEaHUhsCKjKM364Oig6kin94OR03PLTZ6suZT93lcWiXRM6IF/tGY7IFB7ot/hAcVqPZ0z
WCCyDbATdCRgw7g2u6AKp/Z+svW6HdNWqvqQ65m/f7KEkG/vqn7J3DujcAoLBG8Yuu6U5a3dugRv
DHb1ClZKKIBu6mH5JkNkth8avpXjubdVbaE3RSgXimhG+Txc52OB+4DghsJtnztGwWFnCV/PD0PY
zOX/Ze88muPW0mz7X3qOCngzzUQiDb0oyk0QIinBAwfe/Pq3oKqumwTzEX27pt3Rg+5QXB0BeXDM
9+299gGCAQXnTWr55katfZk3LOvDXuoMpB9WkjjGjwZY3eBlkd2jBx9yNuadppm29LUJcX3dS45h
BY9YtiTitsK2TnyKGR0OSSMbrJ2ZZ5gW9Ywrcg6k9FYXk6pcB1nw6re0JU81wNHwRCvTNlwIOpJ/
bJHwBTufMKq22drqlOOJkRvJce6UamiKh06NhvhJ1vy+3xbCh5dSRm1g3itBYQYd37Pa+Ccy9qBh
mToaqHYLVAPXFfyGkuueTwDPdYQ6lwzSMVCcHkEzPMutTB0/RxzoJ3NDRc1UHUtuSU8Nv0SlwcKk
HxpY+7CTfQQjRSYb0Z2MLbg/iNxALk4ZsB7oLFpp8hs3nSnvjEyNg5k6YlfWc42EsVB3MR8nosxe
oMTqtookafbRnuIaDa2NVhXVZcgXi9xGtKolXjJVZAXNBtxD7awObaEyTr5IPg1OKvdEPwWhyD5P
M2Ex2dbc2mudJQj03Y6JF5pe45dj/zNux0rrUbGxeE8bx8+ZOBu7N6bq1pnqtAbQghsHhJDfjJ35
XJV+BTBWFDDnJC2XYsyQSholxT7qEyd6wo5nRddFnTu5swF9EBi1a9baJH8t68nU6V81hU5vq+tM
xsUmXIcFdXuFaj5gHYWSM48iAiggnNYLQqRoVJhWuMmVyqzDDVoqBZG0P2VA8FzaTbKfbLV5qagO
ShBjj9o29J+gdDaCaQZcosPXErgBHZ7xS0wXKi42EfsPEuk2FTnFYDENylQdgEkm0nNTxSWfvzwZ
fpFsUNyJ7l5SaVdeB1XUhhhFE0fCX2A6XSZtFVmUJj4lBb4P74GZgE23jMWItFqM8nRohrwJv+r8
38ZekkXt/MomvFUuoubE5i+mo1dtJyyDD6jLusTZIIkbrO9Z0sjlwRKaSB4CeOjWQ9vUub5rbX9U
d8bgRweM6CGRFOooEncosBs+2YA/wTooHXuJy9I+YZ4lSWCCdKv4mrw1/U6RUre1K01iYeid8BP+
LlQhXp3yj6JpbTq+dGgVKpyzFUPCoZPbU0XghywhMKbrSm2T0CBdUmNecyTblnXqM4dy/xH4ohhK
QsLDRqpPdjuYyhUAVbbxjaRAFR3YMFtwg60cIH9z0DhQ/080bUhehtIKsQYjbxBg5UUk05Cqq/5U
2hFYbb5iCw6uZXTChD8RsER6g6xFfDtjE+jBYVQne7hTWkiyiRdrpcJvXsl+s4/9RJuO7cTOdIAF
4gDvLExxUrrIItp4TDrsoE4UKcFRzzlZVfsB9xV8I1qg6nVgykl4Y7Z51t81VtJJ93Lh+DoVNg2S
cLwZ0zwep6tBlWuxB3s469+VQPLVXTqliQ/Yr7PsdsfVtrfbF35HJb5Pi9ZoXrg7BXm7AYmtlT8j
BHZ4VvU+k6DQWmyn7Q+AHGyWO7g3ufwyOl0fvjZqFCM38fGeJ8XWwEzG/+dIQ6LBM5G0jJ2M/6oM
byr8UAV0IrA36rEYwsC8EVE0ZI95lSoDYCzs1c2W/po77Gwhj08cgMRrFYZxubdL9uVoY9Lk3Pol
wLtBCpG6+lmTOCA8seF8nuW2GWE9DQq/Lb7CQaXQX6E+/1HJEl8+JXzFf6jiuK/2Y+fU1kFOg45k
qWk0renJL4IE9NWArSK/1vFcKBuyrjML9GoaJvEzU67iSoW/eOp/4NmDprgxtCq+MbtBwX8TIdRC
gBQZ+s+JBcrfAqhGGKibkdZ/w7E7SeDREinB0l92aVYcy7GUqx98X0N4NFSzVr4Wha9zyqsE6oN2
m414AW87USM1ReGhdMcQp1f+tQiM3ho4C3Vjgi4D1q59zHxsSdtsoKlGo7WxC4ipKSTcjaLGkLoQ
IsQpvW5f97tHQ54UMEnlH1eJIXLoDHIoJRa4NbQ62yCM5zNbboAlFqLPWSLjMCqdhyHD2nNLk9iW
bnFYiemebbyysFHqedvf+yCV5KsmH/CAbMa+YlkcsyHKHwNHaCSlMTfbgzXGkDu8UssQaxpdlg4v
dSHF8eOfi8n/XdH+iwvRR3e0H1H2/PO5/3V+F/vzn/zrMqb9A80gHUecwW/l7KpBegBBqpieuJMR
0ME17b+9xIrxDxP0CQhD6ukIDwkW+PdtTCWPYLb92gRu8MfYk//ObUw13tZHuI3N9by5oGDPIvl3
kZQAPex5VZE3UZHYOHt97CAxXx0VFaUGtUuG+X3r902zC8yemKyih168KbQ44XAocYAgKMAZlPi6
1+xsOiqTVtQPuhw0jmuRBdnsR85K5Z70XYUvG3JGJv8OCoTdXidm4II6wCjbZTISM7ccWYhd7IeD
DPZYMu4xiyn+i+FAJt34ccPJTaokXeDV4QNBCK+WreejUSaGXCr0bifoBUcnEXR4bCMg3irShLGi
4Bs4lnXdhHAaICH6k3QzR0WMezb5rLpSw7I/mnFrE60k8jLfCBuoxEHuMnafyI7RU+kqnWo3ycBj
0MFPnGrPDmToOMX8sjpKoRQa3xyprzK3y4Yc4jROmOJUDij1d/w7MAJt0niUZeTaavREjzu0DiFg
4XSbVQ2vHTnwCYkMsCV80JtggPFcSMqpRV22QfzHabEMbPHqNKHxqdQ1SQDpZbc52rjwsntVBiR4
R7XPAGOXjEPsBewT8ZXUjSWWR2kCRf7AgVH2IYGw/bra4Bj942BxODjGdmzINEqxpbkN99PO02Ws
SLTCSvJ3J+E7eeCVtqqiPzOHVhL3A9r9jT8oLiTgunVLJHiVJyq98Z/buEAV1EfFRuikKwwQKtHO
N3QufZmNEKFaaoXVHc10Z9oZGn60z9zqU3FVJr5KqbLmeCw+Z4kVEQTcTFmyZ00fjKNWYjLflX+c
4VYAwfeZH9zJH+VSlbGPc4fAS65zYaiuhj8e8z7I0wT4eKOBHdskJYPv4rKqxz3rcqTiFIvR3XSc
IrsjqFin3ValZbN5B7GBFKew4vg4wtcQ19xtNeUHQpMh6t3G5yL5WUJw1rlakyXhrSJkOcKVp8Gf
stl3VaFf5bJaBJ6TAgGCXpK2dP2NmlrzFyoDdfENoY/8yham4dMfokrisGW22Fw3co2CYvZCavVB
/2M3gqZWog9VQoXL7djOnqTpjz+pm8qu/ww1EN8Stic8TJx+ywZdBEcCJ0yk+IrjA44n84/7qROa
9co9RMOXjcUdlUKvZ0kNnstvM8bl/HkzjhzMTuCo+YxVMUXiWDLpyxPKnL7H1oH+j2vzqGMBdeuU
dvRX3FFZDwFM6gSqi94JjkHNU18ZTi+b92DCMgWZH5dw9TuixQpwqBk2v/W6aHQXKCpaYk3Y2nAc
20io32J9DJNTrfWdtetzFXodrBoFjJCZVDCSAryx0qckrCZ64UNp15+wwSniepzGjNOa31Ql5wtM
u3t88HyvW8wKES9+sKZsn3PyHq9QxtQleYmN4twLbIjRzqq4ze9TFBXVa4BnFJ7BkHN93lWWEXzT
c7/52eg1xjupaOynKdLKznX0KEOOVsGjw3pBFiy4hmuUYVF0Mkd9tuvCj5IHcPnCEA43nLLj4NRm
Vd9tKCYlxrVdjOiNAFDnwUOhpFN+HStZpHGmKeJ2YOmL6t6VYS98saoIuB1HGp2+2Vj1RYG2QpMr
E8CD0bTHWliNczAjzJ+/QxISxAPsewmXDffp8osUiQoH6jClSr5P8wzzaVcBz9nU+hTLIBlzNDP/
dxD4p72ABe6jg8Bj9zN9/lm9vjkIzP/Jvw8ChqI6BlV7608Rlmr6v6qy8lxe5X+phlLZn8vs/20u
kP9B48aAfDW3qGR43f8+Blj6P+bvDUIJroTZdvC3arLm3KL4qyRrUeSHWCIrVJ00KG3qn2iis/Zl
BXtRa9Bd722F6xHMHHrfsTJ96WQHEYqkWI1n5jo1Jdxt1j1iOdQSAD8oOI0K81XM5JoonnY96Aeu
FXiw7os+El5OsWZjc2o96Zns3KBSQTHXx0TJ9rldQoot4WqyN7d3Zgs5axu1c/0prpPB2Sa1StmO
il+7kYUe/jRw/u4o8r3IZQ3CMZfM8T4ZxHQMYa0+xnit0b7xEDDI1Vo/9nWlbuHR1U/9BP4I0lA7
IgZuiVNFcqMgXQci1YA4VVoSRst9FcwxCwP6J2hSnSnTpKryU2tqKf/M4BQKI7uBDUC4QhZeoR49
mikIAkXOqR6H3Qz2nO7P5s/9P1//eSAUv+7iR0H4Q9vO1IlNoPK+6J5JeecHOOfEfoK84XadZP/K
OTK4Ye1Pro/S+amY9XlhoaxIOvR3I6vAx+iaKSptynnG8i87mw596+DMz3zT0/EO3ukY9B9CsuSu
B8EhbQxM5SbJxwbVs9r5ruNM4qFU2Hfo4vVNCpzWNx518iAoOZnjd7Us/R8Dhe19U9btq0H5yHQt
za+/lmpsH9qxAYHtNHJoulizY7EbnSLciti3wNfh/86R8fZFvbV6dImjo7dPFAuUqyo1zRtL8lEV
FpJWPSSmhnDTwNn7RCu+tk+9WQepa7NJgKKlKHtfKdJwC69M9SQlja+VMUBLP0fXWwL5daZJ3RdI
Y/0PrRL6WmebO8Pb35JGDO/T1iCP4181FiKZYsRBL+nh6NUB8Q3UdP9Jcvqfylb4gt8OsAyPtii0
j2MYjV5Z+JUnRSoeNim5TpLiJbWyakelOYho9nZfEBd+s6TU/0X8iexKgbGmTpif5c1i8vafsuwb
Gly8KwnCuJfSOKz3zUHbhwd5NS/17cXl3RPPvKU3kzSSG8cXcNnUSaUGGMjd3neGQGwGaP4rwoSV
sZZCtLQTDXe8afJkG1JtfWXmT+ZYrwyyMkf+LNJnX53SksLTKsrkjcFJ5twU7T9eTxb943dvbCZe
nb8xNYKYMs5PUZMwC69m34HF2MxBb6Yn9q218jwLlcr78eYHPnsgS6vrNOo0kjVgUOLI0eQHK76b
phQZ7T6Nmy+SfBwzKs+zgyj1GgUQ3ae6tVZEjO9Xszff3jvZisRKTVCN4uWwnGxjC6vWkJ+t/Ivt
7FVOUh+/5bWpspCwpDRka0ltFZ7qCUZwrX3qhpX1ee2BFsvz4GMPLUoeqLOG60ptxyte9bgNKe/u
8jmnKZpeLd+R7/6zJ1t8cDMHohZwVzzH/KRZMOETfxMN6eE/G2WxUrJ2cBYJNFAZMRSdPUxyy/t4
BH2e5x8sUNZC+EP2oAQiVcbKXJo2XqDwC6w1qOP+XhIRR6D4ERTjdsBJP9VwtEVwbKxuJ4MOjwN5
r5nSbeWPrxZ2605rt5alfufC/rsasCiD5nCtjMvhoKdeoGlbKIhcfSEIVvaeDsf1kEOnkYE7JS9i
FM+4y6ZDJPDFoxyS3UYvbuHOUtnPjjAtnW3jq9d0AmIvLobPH7+G9xPVMmVN5VBqIs35k4Zx/nXm
Q0XTGzKip1XfQOMker3BNfS3v4a3gyzmjGIXCqCthkWa7ZuOlnVX4YK4oifx/PHTaG9VBfNi83ak
xbwhP0mkCfpxzJKQFakavEh2nOymQK6A3GB4B04T3gExT680Dfy8PpXA1tELEAJXSJ+nofK3amI/
1zF3wNip2y1+TILPRl19Ymd9KssYU2MomUDVrJElLMVVgMMGEGxYVwcu7cVrgoWDtN3CSMgdI4Gh
z/tmC6u2P4XUkTk8U0UOLbl06cHn9wZQrJWpvbbkWgu1Uz3bQqhgBPu4mLyhTJ/iadyMk+JCCo2Y
ruE+pxgvyBsj48rL1BTxOAFWZtxc0aMfD3mTq+7Hv8zatmOpb7eBoklGBaNOsJcOk2d587bDyf2o
7PBCrUpqL22iJmLxPzNa17TF2jjbLdMEyKAnsmsYbrs46lYWqPlvWK4e5yMspnRNbzGWZXbRqXhw
wBmZ1/IvY/gUDK8fv7f336ehnI+zmNBtUBBYh63E8zV7C6vQjbW93k6nj0dRV16YvlwM4eXLTPRg
Pxl4CNpkcO2+1O/IdTjiH/acqX805e4hhu5I5t2jonyjhnLqh9hNzW+SMO9CMj4I7QNSHe+y1oZB
YRW5mwNvtLrhlfLxeIg5cK8sLMpbceM/Dxd0I9V5CUPbtxS6G0kG0chxBg9ex2ZygQidxMHaa7to
Vb186UB7PtRiAscidrSo5UAb5bcEafbJfaf/yHVv0D6bUPTD/8U+ez7c4pgGWsbAMDBPMGrDnjWl
nlIZ4a4hJu7j3/7il3k+0jw3zg5ooEJNowAu7IXHdoc000v28uMsdq/2jptdfTzaxfl89oPNf342
GBdoOsIJ81kTxwZMQd54idBXzrjzx/f242QXQMvLdqDqFqyet4OAPIfZF+G/IjZO1MdYORFk0yq/
lV+2sSL75Or2bjC+0LMnWhz1rDIMZCydigcEBfNxCEBZOjkEvPy2+rrR7jo10A6DOTj3jRb3D+CX
QSX3YaHqXloXhCoG9b0zhfWXDMP9UU3MHyWxZ1uqw1sNLNtcmT+MA7WJxDdaz2mcmbBa6cVXy8xo
xuvtVTlMwSE1MeTVjTPle4znR6uLinIrUJ3cRrVKTmKMBhecclooNxUBsyWC9HBWp5B+uylhAij7
UFEJtHNgLt4pUW6SGVHWOYlAUMM/0fsJyCBRUzjWUP/GYTC+0ea2zEMBuu8L/fho60xlflcL50bk
LQUBUvbuGvrBt6alFB6+vZEo4DkwNMjkyT8gfxu3kVKq3hBK5PUiBjphCU2uMsCHVIO0cNsOAzI+
NE9uhOmQAkiOMTEDv0W/VUPlNfUdPl7oq4qVNI+9zYlrS5k9vE3CLMYA1obaA8GD9XcsP9JNBYiC
mOGM/ECArs0Vib3BFyXof9llb1zRJC/CvWEI5RBSUNn7VPClUzgWo/DqBPDjo92Axzy2YQvidao6
h5yhllTXoYZmsSHLwj+IMB0eCdEeDmZDmswMkfoKrE/eB40Kcs7OMhzRgZP9oPGeEgcyjsULYqrp
iR6/X38PcM25GBTdFDkJ8M5gTv2tCrQCm6a0IRjETUkEhoFQBrRlcY3PVbghxs5940fKJxi35W1Z
ZfKjMKraRbdI+iSKHAy+hXMn06N6hMABNL6qH3VzGg/U5c3kgGgt3SFKy78FYJCqjdrokkS0J20+
cpUwKL6AErafhGHHnxO1cpKD7ZtzJ0MY9O74rrK0N0i3zMvqkx4LWUHJZhcmwNSSehXyBulZt5Xg
k9lNGNWrwra+aKFOsHGZZ5/9qsHkW5QdsLdJFZ+DCEreodbr8iEBlLGTbWo6g+7DD9ItNON60O6V
pNqWJFQXmwE3LEnMqtk9ym1qE9EA2imEVWpCy6j9OV7Isgb7Jk7wRLqhWvxZTVsj4Bxkdhid1fQR
lkP5im3WYp8i/jPuW6I04yH9NYaKfp+IYPrEuc/Pt6D0Y9M1IjHc0xijU4olEZEhvACgTJYx1HRL
sxEyOb5QOI55lquYtZvwt4QO5DapmdmiVKc9nf2g2+Rmp1Y7Fd7LDQeJAJxUaux9YaRuHco5R/DU
JO8zZtGvZeelAlRABOKEl1Kf/c0hMWI5rvWk8Mku0yVaWFJ1LNWq2MY+uq5eqQt3CmoCvo05BLiD
SNgJxd4ZNhdDdkwYARWRn/tyJIIozNFGxFJOy0Sx9Je8cqSNLstoV4b4uY6QeuDmNbt9PVMWxBjG
n/Jq3HdW17Fk+ND0yiHb+hYWxTF1gherq6cHW4iA/0DS7gatk3cTwsRHhApUg2qykAAb92O65d5l
Yj2g2xgCKIyTZ7J4jeCYE9lmUBGkCO2iD8PBbeBv7LZWAHTrZVSbAkkHR4PybkpNFJwQGD3uLcqm
SSPQ/b0D8CpG/4jr3IWKQns24J6MKI9v+ck3I/UR5TH1v5GuyH1RZ41Ov7VBPRFw3sf6PVIFmSpC
WJ0+aHaOQhIvBK9OOSmkDR3zhI7OpjKT6dA1qnkFNbVFGQwEMZra55YOO7kHFtJPgc07KXVnX+th
fDtwXvJqDIhH5GkqveXoAW23urFD/2djtI2XVXae7EjnsqwN86jINoRYTKorDTPQ1KKHuieMFp9r
mcVuhdf9i1RBciS1vWFpM0AYVNGxi8vp2CeEghKRSkqEmnZXkuoPP0SfIGcWIIquMyFnVxhtX5q+
9+ubHjoHiWWmRixVxBbSkBXtmVbM1g/Z7dj72s+ys6QfCUv3NVixzjz12FvuEZGxQ+CpGLa5pfU3
ShnJX9u61e4SufqEEaWGyQzRJCXB6jhlw32ZcFjqWRQ3MS0Qt2pr9aoHH+fCVHC4EGL+qKra+D7W
uUkwSNZJG4z8BjHhElfgYiqmX7TczJ1tBeMzXTqJ4Fyw15sp1bJv9oDpY9P2QfeFdkJ6jxhgvDNi
U/zMLT27KmM/XPHVXDg2vT1kLA5ogxMVRcJG7HVV0Gz9XhBTXMXXmlZYJ82ENYbCd7rhTH1tciX9
ROh9Szxb+VpkbeV+fKi6eOE7P4Ms7jsSlKNK9x1E5+OUHP10LGjCdNJRmP1nWyKufurqnChlOpbR
0Hf3Tkv3hQgFg4QWp4Zi3beH3tKCQ5fq+do/bu2MvrgqVX2rkcISV3/YN1tiQ8C7qaBKsNezKsss
Q5XW6Du6wockVxzPCOVuW6fxWsXnfW2Agxo4f8WRzT8m1benQiIYfahqHOBb5z6SdkE6bbrhx4hy
6+NfY2WcpaMsiHV9aiH5eaJL1NtBKb8qsHN/tk6zqwHCrpx110Zb3PVpOAE/Jq/IM0El1b8j32tp
dMfP/9kzLS4/fh5TPNHoH7eW0TNf2Easzo/4DfvHyhFrP9X7M/Xbb2txS8itid50ztnQHG4ADl+j
LFSraOXic2mQuZ6GUlxTISwuPmAA4QjLgVB4hXZqsGOLl8759Xdfm0V2+19DLC4irepUoS3q0WtK
A9EkbkmUiWpN7XRlzr0vR7wdaPHCcIuNGSGZqqeU5Y3T1BZKpuxbFabSLpvgwFEZDv72TY4hOezL
NK0Rt9mLIbM08qeQdENPr70++IRgKk28j1/f+yv32yHmuX92WewtI9fl3hq9OHpCYF2H+hZsUwt3
Zm4fpICnmrUez/vP6e2Qi8VKKaImCGRBAS9/zeCEDtzVGjhUK9fGS8Mg30Mai/oV6MBiwW4lFmuM
A6oXWqbn5MWmJx9rW3f6LXrN48dv8dJtmJ6+M4MNOGAsO8hm00x0+2PGQouqJhP4C/8YkaLJjQmc
VHEVjOpKPenSp3U+5GLeTxUhCOUkcScO689MzhApnDoBLde6lSmy9nCLWUjLoxtMlGieWUu/8A2l
d2nT5K+iMT9BcpD3E0npXlHhg/r4pa494WJqkppBwkaScXutjqq0l/VdVq6s7PNLWlYxzl/iYo6U
ZSsBy4UphGjhQR+lfsdNflrZnS99YueDLOb7FDZGjkJLxU5aHZOTs5vN8dX+7+9Slnk+zPzPOPuS
jaCKa7RuKois29GkRKjfD7R2SttceZ6Lv4vO/0DZgAS9bDv7KLnrLDQUr6VMoUGhGjnk+EO38k1d
Wm8NFLnYlnDAm/Jy16WI01UV622Uwr5RBCYAI8tDr5cUZz8oZOGaAmX4359z54MuNmG97LocHpXq
JRzTs6P2c/oXifz/KyC4NOXOR1hsiRTTRhGGzIap++rUV3389PETrP3985+fTQPbChuWBlbXwDK2
7eh/ju3x8eMhFob+f7aADFNHNTNvve9q/+S9loEOFtOTDvm14dX70IN6SXt72qWnyFv7US4+0tlw
iw/IrCeltUNW8pGMSFUnYDeUVhaCC8d7dHy2QY2bCa1iwn772mixAl9ubMUzdLLoRi6Dm0rPbjO0
mtvCTkd3RhKfYAhyMe2NU1ZwUSdQuiGyVsZIMuTptYwxKB6RGa6sgxcfH62Yo0HQcd6BbVrf6goR
q7TVqRQW21A+fPxzXvj72ZAB2bB9oZlZbl6NnUyQF7XeU/SQLDRzO9FO/XiIC9/ymyEWk5IrQyCy
UmGzEvmnUj4R8vgUWulvIGlb1VB/fzzahQWKpRDrtaI5EIaX9n1KVrEVT8no9eULUZugOk1rZff9
0/VY7BznYziLbk7bq1UMd0/3/LEt9tI0XQVFocBv69IttLHuIPlNQW1RJOIzGRrhvQK/ct8qGAdD
8v5CAnduCBbu9sTRhBs9zOCmd2h6t31tPZjSAEXIMHMC6ZLnOhMKdjx+HKNC8a5AEuMmVxCf7ajk
v1eKDU8dH5QVNeOOE1HkqogMv6Vq3x5Lwjv3xdRQzSqj8AfpkcZWw2QHuNDE8TlazpOGHNH9+Ae4
cGJ483IWS3engSKvqeDRoiXFyYDWIOi1Ww7xRpJGT9YKsRD5u48HvTiNWZM0kCmqDWbq7Rc8TXZY
yIHCNLb8TdCjhGqHlSEuP9dfQywWIlHZY25Xas/Z2LltDRSb+tQn+1Ebu92gUagd8QW6IdbRlb3w
4oymjmihRWU3VOc/P1vUsZRQcO6m3tOUcZOaPiK68T7Vxf9iqWEZ/GucxZEropJv9cMI2hqdhuj7
x0nKV8SWa4+y+JlMrfabmFo7V0I8C0Pu596Y5ze+YYwri87aSItfqyS0fsTYM6PtMpsoNk79KAko
a4uVgS6ubmdvbXHyIv+ls+lTjB4QYTH7R1I3mVtBE+CDZiAWjTOFvPt4tq883BLP5fuxQrIT7fcy
eyVad8Kj2yQrn/HKcy2JLoMYObbmzIYBe6+tu/D3N0aKURqbyNpt7fJYM8YdISyYY+3tDA8yCQMU
DhTwMdHkJbaaHNJRTzC1QPVFYXpLFM7aUezSmJZqyhwtLEWm0/J2TFmtfDWNLCrm2gtsC6EdMWPh
KXBL6/PHv9altel8pMWxErLNoOeOORA493VsKN+uVEovzYbzv3/x9uRoithW+PsL0wFveW9ovYu0
ZmWeXzr3IbL664XNj3m2DOVWqQWDzzDkRe5zt9gbjqvddtthF2zjXfird1Zm4OX3hvRetrCJIZB+
O2CSTEoTDTqzvD/qoQuk+uPf5eJ7oyJPIoFiA9qfZ8jZA1F5qUy14+8X0bXhu8p4APHx8RCX9gww
MOxJbMccsOZ/wtkQacjPXloEuOlVjDUE/XNb7kI8Pw6picJODoX2/PGIF18aMEdqkhr3Jm0xGSqV
7zYPSHVR9eik69d5khw+HuHCa5s5d4bGaUKdiZVvn8mcGruXY4WPVToRhedK5Rbi5spvf+HrfDPI
YvmmvdWRqmpqXugkZE0qkFqx7hwL2mCHyre+DzphJx8/19qQi+nWTlFrNw1DygHbny68zNSKe6mo
tuggbgx4HH//uz1/xqWYvCVjG7eIzPyuaCInwdWAAcTSopXT6qXfS4FkZXKdtmm0LmZE4SROwhox
zLfaEX1cBKiAzu3HL29tkHlank10s/G7DNOlxo40bdUxv0nV73IarjzKhc8Jh8Zfj7L4nCIVmI8a
KRwfqmJvJv3eb7+jmag3rZq5sXVL1Nvfv03Yim7D5poN/mRFvn0uazT6hObaQH8cB/nT9KNWV3RI
l6YdYSc4CzDD42Fb/Dz4ZGkxZvMSQVC9Zt+ZvwSKkWC617uVFfzib3Q20uI3Coxk5MTKSH12FQCJ
kx/6teru2sMsXpfjIPUofIbw019Z55riAR3vpvtBRt7KhJsPo4srmH3+2haHVVUqq3YUfDyNFVyp
lrQRk+aqhnPLd+B9PLfXHmr+87O5HQah6VOA4qSg/GpRMNf+1lAeSnGq65Xj8YXFG4cv3V3SYDGt
Lym2mgBhQ7bX4MWatUfhsDXF2tHx/cOw5ugmhjeLjend6h2gCErp/DMJxsjB9Oz033x0U95g1uQL
tqI4VVr8/eMX+P6x3o65WMypes0OLJ8uTWgf476e9UErm9LaEIvFO27NvmiCVvNSqZL3ltPKR4hr
Pz9+jvdzjkYf3j0YzcaM6ls8Bw7qvNdnkUWkAgQcIKM8mog6jP3Hw1z4id4Ms3gWKZGszFaYb7Id
f7GLjBSuviW6JK2ekhSVQrB28Vt5ruVGNJY+4c89cj4HxoU3DTbswTwP984UxVvQHmsN3AtHyTcv
0lycvRuaXXojnNGTx211zHYx3FigvMRSbPrrdBd4awjg90vf2wHVt5/wqIaaJck529PYuxEqmq0m
fRlQEv7tJfbtOIvFXCqdQi1h/XiV1jXH1J5IgifXgYhiYDwfz5J5FrxdAOd5SOI1zlSFF7ZYlVrc
4EHgs+Nqla+9+nJc3UjDgBkT6tWmCEP5cyHJ8cEoE1dTnB8fD/5+I4avSk4XxA177r4ufkCk/HDY
9UbzSEYyf2cptIJJ1ZDpTXpJxLg/kuTdkRQCx0td+ToU7d2PqWFCmMmuMzKdRXLx5KQHFLEZgGOa
hNG5TR4Pj2YkcVHt6wP293APBybckS54L6vU1IRjKPfxiCSmK8N2H6uA1w4kH413+USmT2n7wBtQ
Nsmkd6sh6d1Og+mMm7siEwnQ9/uMfA60MySQGCdSps1fPhgcit5ikBQUJxLkdAF9h9KaXWXX0lA4
9qYgzIl0Ld35OqAtSz2sgPFBakyCWLKoRRVXAaMx2yiPtg2YgwfDIi6FAQwovMAW9oNZoQXrCPVB
9mnRyYlTTSfdUalJfZCU4DZCf7/TRC625ERp5UbWwmkbFqRHg/rJ8nuqxuT55ETU3HXOEGKoDZG8
ZSLtnnKoAxS5R6IagP5lm94BhtHXpuLKZaiFbjrWasmb7IqbJozjn+AonKdJLeGntVplelWsZ9Jm
kPQ02BbIPSOXIMspdauwxqck9HzEfpwgONvldUD6Ilq3xubym7SCJJI+9rdCS52fFipV2bNavYGt
psrj9TAathdpqbIVkCY9nfz1zVBYFDiGOuIJOpN4SGI+x/F2UpPsxiC15oj0rocRocUng6jNeyKe
sxdhW6LbyKFWeQXEQh8GHATwbVNpoJZqx1K+T5A7pl1LBtqeoN5iR+jbp0A2qk0cq/pPgFswWeBp
bdUoe40KeinDZNzIZBhel0RqIqgk+LPXVP8wp6Dg4YYN6xg7bMSFS/EZKV+oPtudYRB/6wy71ohn
R4iVvCi2RBEfuZzG725V0lFGULq2Mrz7PnQdjCgdg/mANO/zbxc7OxgdPFDpuJ8qgGtGIb9MThht
7Yie/sfLwPuRFFUzcNMDuEHfsYTSjxxdy9yMGGn6f6Sd147curKGn0iAApVuFTtMT/KMx/YN4ahA
UZGiwtOfXz7A3t3qRgt7rQv7xkaXmIpkser7gfh8nCoT+2KB/FbgP/L8z31jfy/LFx4P6eZn1tZR
L+SVagajFolVE4tfCGEcNKHQ2DbSxqdjTb/1Dpm+5gUqt8MMEhUgiipTs4ds9Mg8DHH+iDgT2HmL
TtsYqHWt/MyQty1iiNlMQTox5BUDayZUbYqRuTI9QYSu/mQxUGb8fBwhsarPJLjfqusuxGAt44WN
w8Rr0WqwJihaQrrKRhc2hzTfQYh5Zj/+nYnVsWWYoGMBXY8pTlGpDcZJUHQ2pMqdjZZcHcGWaXfW
ktWxRdJZAoqPluRZoA0PtfJ6vxnXCYGXBtbHFJOqYgaUYIrbYI6MIAu5P31FtU6k7gqffdy3dnUm
WoxB7hh7nAU5yvURZQZhBmK7yRyz6hMDPkFhjZ/ZIN+Ren/f0s1+g7SDBhwwEqXWhbOyQCJ0UVdT
DHTlZyVnkb1Zi3l1Vlgac2ZiaezZDUbPaluaLWYAwAydp4FMBsWaSRxSl2jvwkKuorBqcB5LXNMG
SCVuyT1sNXE1yaFkRZE5a05xNalgISJLpmAb2VI3TSDqhX7EM9bVOyaKVbJOlEsvNt3P2taAl4dg
78ZQLd956YH+zu//GFk+4qwfpV66ZlHVWEnpPKGCRD4bnc3e0pq5Aeh1z9hfpg0Xe6tdBE/tOGaR
5c9qVY2E5MJq+YTk5Gd9KU/DG9r9+Xdrpp9ZWKdTlpQ1yAMep1jLzD3Smt9Fb/7oEeNHPkR439Qt
Z0c0oFYWuVYbmjOX/TfaA/hFeJuN1eqZM5R96p/bTm702E0juoVSWwDVoaS6mmymM2DZgiscV/2r
LPKjqQ9eY/4Tb0fOrKycqknaeqrypSlzF0IQeRRWfL+zrmvvsGrPTayG3u5w8LdkOsX2VKFYQJ9w
eTbbOMlHlNjYY+2+Umh2B5my8E+LEkAss0Qpt6uRX/e/ZKNH1463gdviOfL2kezVPiX6sXWnUC+3
wlM35+F/e3TtcRWnaXSlQI8CpFx3x1x7yb+B8/kPmmLg1uQioxLTcHVB03BRUOwMfDKS79T8SIZj
kWwEKW+248zEykm4pHOMtMahCLzcAxNDANXa4zAAlWfSjQzbm86BgImBkKgKyOFqqtt1w8tBmbF0
Fb/I9+bWG9nNgTcNhDuwBboQmbhcrzoHiIjLaYqzGnxx/XWugDbt+P96aV7m+ZkV/dJKl3R1bUh9
ioue9F47ImccYhBvBRvct/ujj4IR/NaFB7cJ7oyai00d2Mer55HBpbIXOUFlDSRDvbTQIGRWTCgz
AQmdfdfSscc1rB4Kw0uAXwaRVxEuSKBTP4D9OmnqH62zgUzrEr2Mx8q0kTc41H/KFEh7Cw8v8VCZ
+sHqLBwYeqV8UmTJgXwH1bgGf345PJAX0uV4JzY0x0f5CFLyoao+gLjT60DM6bb7VujS/gGxOO2R
cBQsIqAKOc+UOxbuqnOlV4EzDTT3wRmEfnJdzdqTAy5mTKuBxzp46X4hZwEBdeR4BI1wu6DGyWBv
g2OKWtepbxsIvKKo0HNo4rrYVoBsHDpFe1YSqj0B3a8/tWnGfneNIf4MVAANkYpq8mdaNRpKUVAe
5NdlqjsvVEoEqUwAplnQDQKP0Gya6G5OzQG1Wi72SQ8lav1LNYmvUEtwcRUZZ4CgUzoUQKK4fIrM
obR2qDJBhVw+aA+grBYnLBPtGQKrCm7lYGHkYSXNQY2bBgD2FFVxD67SheZgKU9OhnuqJbkSWmjB
LhmZ6XgoTi21ILNkI3wOIy/qmGnPDqPyszKxyetdlj6Yqs5eZ5WDiZn0SAP1SZ8CCSPMwvxRoohz
R2TD3sqqR+yN0oEGONdquYdsW97sZTJqiodZknqSCROV/xAz2FgTV07ERl0toKRgluIPXhAv10Te
I10Lz28qPol5Y/FC9F/ub3cD2XK1vFdGVp5qrJU6LXtDw4s7uPlWGgHouSPNlkDN9cF9ZWf5jrNj
E9BZE2mgMxnXop09Ww7vggyoHoqE5O92AvYX7qwPsgLhmbETQuN41NlKQrtylTYy3FCFgIMUiv7g
/y+/YUyzUiNDMsUGhyo6lOJEv0Vksq6iYn/bCZ275fqN9+rVoCVj6pZztsxVOioo9EVmLFBDP6Zu
Ll6FUqsn8AdZMCzlljVqN8tR5EAmpvoJQrQh1AYw4SnI6liWht85/RHvu1BW4CDCPNfFVOzc0jxV
raOHwFDtG5Kbz4jSqhB61SCKMbkmhH0G9shcMnzwpvxRD50GLDdUn+ncQ8gt48N+mnH2TygOXX1S
TmECVlc6Ff1bYZhmBOH3FvGyDuilPpnKAIdA4nHIRloVqteHkrUHve+A/wLjcK+l9SvjpQU5A16V
UdfrgPQniREAAP4ZcNDmvTRk5Zl6wveCiyawWkFOyajwD3wmeK1Y27onavHG00bbKVq2M/IKtXml
1cdj27CNFXVjAlysqNVexgs+UX1opyiz4cl3Q7Wx7S977Wpnufj91S4mS5VCVl6gTojNIZ2TF6P5
Ct8N0idS/CTdMndj7QJISJCtCkaxCe3Gy/k84aUmdXPUiaKeuSnfARwlypf7u+WNFl2YWJ3WZ6GU
SNHEbUewKrIME3yezlfK7yiBCRDDvG/shsODMRwzgEXUgHZeDY+qN4sYPQ67cw0KX0viokseIJ3h
qSjLvW/qdtf919RqpEbbVQDth6kWqZCpfUB5iJ9tvTjcmG5IqkWDFvk411gH4XRwD0ddxSkwy/7Y
HQ0AQA3uN+Nmj51ZWN9A5mLm9kjH2DAUMB5krNbvGnxoWvXhv7O08p1KA8VwMcJ3tlUZTzkyIMc/
sqevY/f7HxgCcRuODYmOVyxG7k6IozvOGGf5rvueFeD/VIk/b14Rb3adheIghN3+zrjLxVMqApDq
3BhjCB+EOiqrNFM8Nf2nbBK7+y26NdcsHYny2H6W/XrVdRo0ASoTLwUxt6EP7TLIQ5eoC+o3nNuG
GW2VkNxBN0VYEIOIdYgD2JP10HQQaBcb54Ub+xukq3DyQB4quRFYhkQOiuQrkCKU8oH1Rjiktp9a
wHuOgDyZIDtZ88Zl/nqkABFG4goBnNVQ9XXyCu0trQUjQcQDbbzpN+ueNOcRIiAbo3Tt6hYlV4gu
wvsg5rceJrDYi0HkuoghYvdQQPsIMi2fCyQHDsrouy40iHOhBGxIXtrhi4Ryy8TwoDBPMirIouzi
4LoQQ0HAgypRUBlwk5p+zABkiqWoiW+73SkBuEOvEagshjoAF/jY8i9ywFsuy2y/kRnwPeUBD7+7
qgGE2i66IOOQrEgJ2+OcGCRQZZny5pM0pp9zlYRuh2QyJEt2AATQxjwBYLMzkQSqt+ZOZzIyOacP
EDjHm1EBYuc89EcQs3AXaX4V5bThiq6nH2R3bYLTlYkj0FUmHSrjkXI2l8ANzuqbKZ/rWUDsyDI3
Yny3JsO5mZXHA6cJOFLoZcQaIh6K/mskT3mX+YMZ3p8O1777sjmrRZtwSQu3ZmM8gq4u5uRQzMrG
dnezx5ZcJsdEwgfeai49EIh3GZ+yfIzLsnxGPcHPZoFW1O1GgEBbPvXyVIKmnNlZmnp29M5R4AlV
7mKMm6IBlN9tf0u1fXMmI6wV7dMwJCHhBoDZaYUCq7JbNNi4L9TixQSPz+lG5zC3Kgqw2JJ2V42B
ntrct4x2YwHe7HEEphyLENRQrgMZGZczMEnKEEuzfxgqJcDb74Yn0W52+ZmN1expGCTXUjcZ4yHT
wpwpoLWIfS74q1KBOZxqlqeBwVMDeQG8xeBZUnnSwH7AE/tJTwTCyWSj0VsftJpmVE2qrhgpGk3H
0EYGqjFNEYjBG4vzRswDc+A/DUda6+UcGAUA6zmU+eIUTzQeRaCwQHqRgG67baoeodkzFS/EVD8h
bntS6f4fLCZE27Br4Np1FXFR7DHBCzXO3UObRSzVASjYOtrf9AtnJlaTvFc7y1aqTo1QXBzwqjvg
jfdnp7vgRKbpxjS6PVP/25xlUM8WlIOS8wJHPjVySGQp8SZ1dOv3l7ae/f6IqnwU2YIMTit/5CHp
o/vDcWvSAWZuuzg5YlqsQ3qIGFdjX2E4VPFQsC+0PkEM7x/00bkN/bINcqiysSMYj7KPs/HFKTe8
2lYbVs4zFYbrqhWCIzrE1Vx7BphG+10o2fd/11WraZWjSouWg6pFLaKS5mHuPOL+gx3tvKdWs0m2
0A9ILfikOn9PBZQJnE+kAxyq+ZcjsppVOGC1pmIgg77G4gNJJjSQEHC/t25N3POmrGLRKBTl3Omy
MWZ97ytKHnDoRd43cXvcocQNWI6B28HKg6OQZs7bEY4sGUd/AQpVE0hmMvsHZhAxxc4MVP8S+b6c
vuDWAidLLPjLkgOjxiInqZHI0f9LM/qlGY46WmWunSF2pHVqDPpBsq8UmvH3++zWsJw3ZrVWEquF
TKuElbKiiBW43tj/b9rPKAi2zUV56T/9tVonasbTnlvor2ZoQlsNUHCxa/uv99vx9wqzPsmcW1kt
lX42RF4kBA3pq2/IaIIwZHdqXD1CBfm7prZ4ZiG/+qKK0noI79u+vvdcNnC1enppoiJYW0YKMmPa
WJ2gMR62qgEKmaUhR6w70qrcuGttjdtqOY122VacwGaF+5WhkKB2t95d9GWGrbvUQXUNHkJwrMA4
Xs5A1kAaq6jTIbbLxC/7o5JWoKD55oJxA/9vsSoAFIfgakB54Sv6n7z/3Tc5dDTBFyT6HsKI0Ip7
BD8B74EAAPMfhrA3XOStq9n5R64WvSmrxAHxTcZlQ0JkTfuV6xuieZjybzzZ6PRbDmapgsb+Yeh4
ilwNNPRcFeS52SLmFae+Qk89xxHRzY3/eenjmoTHaQ1SdUC+kdXSn7qJI3tJE7FSSRIjFQ33y6r6
YfZqEdyfujeWzaWp1fpXkyzrwerqY4kb7ucUCX+4uyr5qz6rLDLcWcUriXC+dK7WndQ0/VOWECne
+IbrebZ8A5LaNbwiYpqt5pkyEDdzlyMgosYRFFcjxRfcG33H00J11w5b9q7XzqW91ZRRux7oZQaE
ep9KO0jBvAKORehvk6Y0kWF2w8MMNYOPGtqoINU781Oe2c4OKsiz15VIftaY/rVE/uvGWFzPrsvP
Wp33yx5Z6UaPo6OqhKVp4/nPL5yts/CN0/6FFWd12ucC+XdjuRwgTxCQ8rWjPGb+Quxln7agI9pG
R693Skg2WVBYZAibgFun+0KzFOi5EdwQkwS4wLHKdrwoeNAoehFbUKj67BYaojhzUWIcEojUgpbp
a5NWb3jsG18GGI8GEhnK4KD4sy6Dc2WOZ7/WcqO81bMnixN2stqkhSJOk8U1xGl3Ks1zD9f8MpwQ
pn3SZ1f5bbLqR8GNKkApb/ZaIfC5MTWvp8DlZy0dena6n2grM5cKLbJzcoT+Fm8g6ZnOxcamf51g
jwfy8+Yv33Fmx+HWqPccU01GKJY6VHH/VX/DBddHzG7nvuENZ2OJL2eiy63k0uDKc7qVMkMDBrNu
Eb2Qn9JPCN4/mr6Mh535dt/W9W58aWrlTdKkhla1g0zuyuFYS8L4qnQ9g5CrOUEtoJkCCJNmT7Nd
q1uNXBboupGIRiICiuwBhLpWlllvV2qr1Likn6xDGaWf7Ff5Q322ao8Af6IG1hEqzt0x+0CtZ6xE
95t9Y2GjSPXM+sqrKRTPZBSviJGIyIGE467cVXvda/0k2DqabtpauSqrp9aip4irT8qOZe7skRfh
U8sFDpd8xyr51eNBT6VvIq2Opqg3qguWyXKnn9cubDILZcgNEJ8157vlhJaGUwZUjPXd/R699l4X
Hbr2XjbJkSeNR9I4kSXxC3UB79WtsjFrbjUGsQ/kkiLnRMPjxuVSdGVHrIQj94Lms69Iz+iRIZt4
For87jfnlm85N7RagmPCKPIPG8wP58nVfJs/N+7GHLzVY+cmVgug5k4h+xxuxVYimUY22WjC1u+v
pjh0JWZAuTDwnf0FabHBBNmo+520NRqria0Ueuao1OjiHJLSD53eQU0Q2MWgL7NvI4Ee531z2rWz
chd1r+XxAmkcSNG6HH2T5hb4enAZTQjceJT6eQB6tY/c5TjzQRd/xL78lMeA929sActQXK6hC8Pr
F6EqzWXj1IUaJRSvJxP0kIHA0+WzrAuBfKbmcz015obN6+G7tLm6OEMlPjEMgU0ARTtgLFsDlCdn
8T9HZS6N6Jc9WtcTKUB7b+KKoY7HRbFLTFzZoFwEYpT3R+/m4GH4kdGBdKwrRETlFv1YaymWLmF4
YFdLkLzLoR/+dEnCToIggZBT57et0ennfcs3HDBaeWZ61cpOdywNwiIqsHHOoYvljjw5nuG3fulv
ZQFdL4lLU8Zlh/acjT2ekYFnasAk7r9BEfNFhbvHI194v1XXHurS0jJ/zk4lAgU5o5HaSYyio3Z4
6H/hJH7fwo3rzpLWh9dCBCVw3VivNwdU49Rysd50M0DtRqUjBQfFH5r7VaaZtyioV+Y3Q/u4b/Zv
oct6tZ2ZXa82ps2CSK1CVNgYnpu53OVfepwzu9d0Ir4z4kHsR2eXPk1PBMG3UVeiDi/1bvNBmi+0
f8lz6pVlaII1ICSNsi8pRJI741epgRIhfqnu0dXeqPX1/lffWq7nH71ariwr5rbvezUaXSvKavUA
sv6W/1tuG/c6ZjWPQfxSElw/tQhiCRo02vkJ4rZG/wABQoMfRzzobkAVbs3m80atZrPOW9utZrDW
DahCB+5o9sEkZsdvy0YJLKptTOlb5mwX0Dj9L5VgnbTsGhoEqq1iiiy8rQQgpWeeo+JAaCOOEOMq
tNWh1+gx20US6H8NrjoU8cq8k24OeTCCMrshLd4slcoAGatQBLVmzVMb92keQeUbhx2H5gJSrMBE
r8fXGvDTTkMh8YD+p6riqyr+GlAQS+T4YSF5QPaAMhVdd5QIQg+6OnhVPh6ypA8I636YdYuyyBR/
TQUQ/6wdzSORpgc0bhNaCw9LnVmIYsPQcZJ3YJO/6qX1NCMFKm1Me2Ni3XIl592wGmbU8pp96uCK
P9v7XDkq41PPXu4vj1ve/9zEylsZ5Wih8tFK4kmDJgLzRXFK+hPKRJPkqwD6/r616yRJBwRZZFWA
BI+HdIAIL50jRVa6kzUoxdGeRLAoOtIg/0CqTUh2SWT+W2vLvD5zxUDAT62LgMdfmE/3koVZPPyE
8nhUvLjBsNGTV4O1atrq2IjqFqgEUAxWYn9qcdm1pk+DUm2sxCtvtjKyOjuWvW47U4bhmkn9mHKG
aa7F98fo2gRIUToiWKh8tiz7CtUxAn1LTWCqNCR5zM+NsYEC+RtwvfCWCAeeG1g+4GxUHDwGW4M2
UYiaozqGdbOXGH37QJq8fhiZ6DwOYY5Al6hPdPXMjuqR2pHaQORipHwMZpbhIppoGsJLdHpHPorl
I+/++X4vXLm81UeuJmpSW/aco1ggStSTnHDP2LtQztriVGxZWU1QeDEJ8JhbIrst9VKt3g/15I/p
LmVsY8e4WudoDyBTuFlD0Og6U0+zJ8gXo6A9osquIl8q8eQWcas8MxPZVPv7fbdlazVJGXSduaG6
NEo6FAs0o4OFh+pM1KEAIujkGX23UdS8Q560Ft23fKs/z1u5uoiwvGqpM2PUJvYHgS8UL/nVL9Ft
zOANK+ubO69BJCg7ZByDNZRZxcFR+xjPI53dfrnfnOsDsvM3L95EqrPqWur6HbsYFYk4PtYiBGqC
OdAgTKbu1cgIyzjdWPaLe1qtyiUF/z+mVlsuh3xKWziERkS3szAx8PjYOKgN0RnqvhXHQB6Ys3XT
vs5WWbVvtcE1Xd5VohFlbAELVLU/J9EH4Mz6mfjajKiQn4U3u88T6KHGN8qfARyFTHYWIJHtf91p
lw8x8UwB2DOeRNYnaku6yHXroAAHlzJ7SMwvvYrmCLepwxbz+8YeeGFrfYxuVQTsCWBIkX7qAZnr
oWpsPXTBFFQBUoI29sAbc/W8YX9n2JmzLQG7VIsCcl5zPZ44IjKQjVS6KsyKjUvJ9fZnW6g5AsIO
dCcbOOtLry66ts/w/D5GMoMvUwzzQIvsY3SKjR1wy87S4LMGaVbTdc1UQj4Zm1+/N5jXbhWELV5i
vRTOm7LayedcVNaooM8K47XUEo9+HqyHSn7Czd9jX1C8cX+V32gR0jGtJckdD0dXUXyDkbxLKyxy
qC8l1Xvf7Zzx9b6JW47kwsZqz51FSp1cLvG5kxaRsIrVffmY+DVu2lsxmVvz+8LWaiYoVQqZWNKi
dCwCQjFKo6b0R38IqqiM3Qe6ESm5fgUAIQbV0LiZOIaFvK+Vz+8ZT1PZovvaL/9/pEwDK9AhPQhS
NyA7/8BPnptbr95SFqzlPZsjZXwG9kOK94p/Z19y98/9IbuxcC/srO6tEMYaFGVxjRIcfbhEJY/t
4mtCNibfjb3a1pFogrJ8KIxclYqaFlpTUvSek88nfRq+qlZnepPRvrm5dIPC/kFHseGTbs7Gc6Or
2ZiIbujHArOxar3FAaaR9ioPY9hEWbTlAJffWi3miwauZiN0CUqO1PQyLg1RfKSJbh8sG4q890fr
1k6GBYwjFlRMTGiKrYYrd1DeSS0HgDs4dSPq4+Qle+++itDxhN+eut20+59DWpj45yZXO7bJ20zp
c6RvC3ooZdi336rmpDvR/ZbdOBdcWFlt0SkEJFD4j/mulZ3iia5KH/SiodHMzL2SFeYTlz3fOKxu
2VzNDz4ZZl9kOeaHeZy6ZxvKuNhHjBKqXV//XetWsyMbdQLOEY5yzuTX4yNCdtDkCKDFpm/FoYyb
E/Fshqw2rkRD8maj8DJGOB7BY2Zpj6Bxgvgz9PN32djQloMy7Gs76rU/ju5nJkUW9qpOe2TkYaGM
HIJseJ2qHoBYHQ9lZrEjtNu1J1RIJbtebbVDZYPy0+WkD5JBqKHEjuyZAK298Go0ca3K+NHIrHyX
5BV9nSeUwnpuas/cS7RSG1EO0Ns7Penmx6FlbXC/p7EUrn3NX+AfQLQ4aeKfV/uqYBrvhSUSMGIL
/SMj4PcEPUj2M55A8KoAccTC9lUg4/9Y/YwYk0kJPULnbNjPrWvtATTjUZ9D51XLLXhemVjPw0Dm
T6izAgVW6s5n1A3wAcWv3fDZ6ogJQUIUZILQhGfi5KlA1XIR83F2f6RORXVPg2Af3XX6QPBGrtKC
H6CD2hxMdMZ+pgm0rQ2NI8MfCs1+PgDnh6EiSYUra9X8cqlrqDEbU3Qf6Pdg1etCq8c37g656zEr
dR+hXdOOYV13rRp2PciYASd8+KwOSLPz3cHNAaqptTYLlMx0Hut60J/1Qrf3EwN/yXMrlGA+zipN
pN9DXDwP7RGVFHGps3o+1j0V7wxnSeiTpEIrIUlojofaVmjrpaNjPQ0OWFhI9pYS4NBen75A05F+
DPUI0F2dIBP+vQMz/62ylzCtArl5TDJIUDdq7gC2YOsPKAluvkCDTFgeqdmAsEZqHhQVWkmNUS43
YqV+mC2GsE3WIV5v16XPHGTZMkXu2Kjx55qiQciY0Tw7JcjRKDsXr6lM3zu11aPUZZp8nYsjqs6n
vZJCDhGCn4CR2e5zv2RXTMUU5nOCoG1ZNxGEqVBU22q/8zQTPyFsCJCLOlXvUoyDryzsUkfW+hdi
1CfCkPRjOxULkHjyRSLdzkvRRfGEgfSSUdd9053m75bK+rgVeArV3PGTQUEi5SOKVlNkkSNonfsi
EXbUm2rlpYNdRW47VAgC1KcBClJhK1HQ26VOE5JsVgc/l+3waIqBR3pty11lVVlskHHE6RFSxeB5
DQyKsU5f5p41CuW3q/BY67l5QnmeCMeaG8gWyiwvbQpN+I7FzNBmuX4yFRSPB46L9MNgbgTZ1ZVL
ws6B9ryncqXrQrzxNUlgj9XIgsxe8Fd50quxq7IEqEFIKfxERikIccws6bvODfe1rlR5MqHR8AYW
XG35TaP0fyDya3saavFPmZCgEQ8z5G89oJwIGDA4of4kohXsqDH4oVg1ssYNEwccQK8umR27ia4E
5ZyQQObyWBLJHnMoFbxhQnDDG9pyRgLMeKhySVOfZVLzCi4wVQu7Vp6YObqzLxmCrr01wdsTOTe/
mVojmqv1T2nB+mc5NO7rhCL3B8QU6so3bd68zq6TP7QW+arTNgntZq4/3LZ5F22mJQHVRizNclL4
k1ZN+itRTH6gxjD8MmvF/syztN8X4OiA1wlQpzpO2ofezd0R+WlwtvNII6rW2alyhbYTNpKV1S5x
fKGYRZy3+RuH7MQuaeT0DDKh5XPb+N4KiIlB1Lf9pms1RlvVcy9LdP0E6K3j527SfWkRGXGhMFuU
6Aaj/6YBShGDl2R+YkNHQr2x8EYicncvW7Zr9bY+TDbSQLw6n7PfyO7al05HPwpz+lllZmy0hfsp
pV36QvEhUMzgbThr8q3Bi+yxLG3kXunYIgJjKWWGUHHDvLyvyx+ikPYnN0vbXZoVtAhyTFksP96P
v5REGKDRAw4GElTXVdlRq2rxPE9t5RlMVCkwc7kd6FQiKpCLFBFjhauWVw163XiFcPswna3mMVWo
fFdYIZ8z9JSnz7kMMewqWBPAtYGeYIStkkJOwmb8s2oiQbBweR/2QEJ4ha5Ah6bjxYHVBERiKQeP
FFIqPhgK/VPTzoi3MPIBPQLQ/HjmRrrk2qNtCyW2WvMInUQIhAwFDRuU0nEuZuAYlFdIsCKi36S5
EtqEGtAmoXlYqLr8VjnqF9suoWo6GyFpNflCaJsfC9m28J2J9bnJDcefW5YdFYAWH6fUIKeuQ1bh
2JfuDpmzMiyKLP1YCCaRxrG8ErcXIaiWVdypahqmua7uctYZ70yHqq5MyhR6uCUifx0yEflolrHZ
CFxpMyiuIHexlQ9amtEvSZeUYd8hbZFAksqHYGnyWsG9x/nY2yGOE/obSVIH8D3sRNEMFdmDTDKe
R9MEyjLKNRkqtbMZRSLWTICMZPxb7dYAPda0HpB90CCo2qIST2kMxTc7dV8hYDAAgWh1cee0vwXE
eE/IQ35OpJO/mNpAPYiDkLDWe+n6btI7e3eYUb9cFU40uwZ9LnHeKIGqzhBA5o1zIBhX17dQD+NV
zNLfGjenQa2QCUaGxwnQukNtCumngkALoWx6MRyFqWkQ81UnM+yGSvUyqE2FWY+Mv0hqoo1KSAoL
nkO/qLaB35jd6lVqtKzDdpra45zo6WcVTKF9jX3no3bLHiSOAZBhvG9ZT2CF5o9NqjpByobRK1rA
L+2567/rjcSc0ri7awu9+6VBpsgXqNg+ZIWhfLfQr9FcG+BNdvMwPtOklAfOa/IAhVsd7ksfk0cy
2EgXAlv20cwTuXNQZvWIyBpoBCbPbMSvcgZh3Qbfo5IRydxAFPyEsF6679LcPShJQR9YV0IJ3JkH
Zd/CT/3WGkZfddYlGMPUkD68H+owoc47eTgl47FcKOy5RPGy9BJ1gHQjSulrX6nge1pkgexyqU4/
ALsln8GYz/2uL+vDbKZPkBWvg9q0895vEyq/uihrfa8bpj3qmah2FuCOO0uB8DnkqKT0yJABqVDI
MrY1tAzLoAxs+ORYHUbzTarYe6VuUX+ateF1dKfjpA4soCqDzPk88QdO9N2A7gLkpZbJq0XcLvWh
hd1jGQBs6eslN7Glp1RPwkJxXB80qDkAzw+fTFIkWvSaUv5QuZ5+52WGLIGkr1961cp/jxbS4uqu
Go6sqItfcua173KJhzpDd34SK633PeH1vrEt10dcn/qFzhiJ9D43iC+zrvHBSxxfOAHWRTVqO/d7
OVsxCgUtn7oOgmY9lyd9djCM7ig5Ktk65KMx/C9f5MYRKXQ4YqjGjIyXKu38bnDaEOW0FWA6KCiY
fdrP+UHD9vHQ9UP20ReIH/gGetCvWTcGKCvgT0mTTXjWQFLuc9ciVm5VLo7FqiFxuiTqOB+gnpXG
kxgNUPsdI6iUVnllLkTB7dSZHsq0ddoA3LYaamXE6JChlyLj08vxkBqQVuAdvgac2vBarUk6P20q
SvxOV+jOaGVTY5uCEHalij8KJvejhOJzLHHm8FrqWqFOTXLE4UTxuexqbxTufDQcCuQuMioqH35L
3WedS99QSpk8cKmLlxkC4iCPpubiA+lXEIjAorSF2mFDyumbWRkf0D2sdhB9zg9QgGLIWeUS0YCK
Aw5JpsretQA2P5tqKXELmiEXPmhG+j0jCj1ijPTHvLGrg5PO9dOUJWWUW8gy94y20V8GZE3EVVPp
vwrHUsLOlPJbToum8YTW5a+GNJxTkjeYeRT8nMcCSL0Hm5p1VNnZQH2HD+NendOE4SWdzT1wvzUO
wh1Snzyma+B6a2V5MKdxaHHqFS2eZUWFgzNKdA4ttONDIykFrnBqbwW5mULJXuVF3NhSeVda+z3P
oHaLsx59tWlTWN5IhBvqBnPf9Qkaa35vcjsCLhWR8AHzwFQZia1RpcNe73CJY46DkF1HyrfWSgyM
e955SOymjw4DhEXFC1AAwIgREILCJBw90yfwBpAXT91f1OpH5lfEflGacfDKDFommQnV6XlU3nMq
3f8j7cua49TVaH8RVYAQiFfopke3x9iJXyjHSRAzCIEQv/4uUnVrt3GX++bc83Cq9hS1hIZvWMM+
Uw7fpwLRf2BUwxvknc0bK6YR4hOjh4KRKFeuVfd7MhZ2yLxs2NLGl5vMLBoIBct0O9p0ajd94hnf
egYC+5iTBl0YvQXgvNiPXQ49XJ3dcMF5VLaxDMycl12AQtcUsiJ21470+J2ZUR+qujD9qlsqd9rO
1Z7mqMYDcF3e+ObwYtYwEW76nK1LNxtPApJKe4hrTSsPF+VbqcWc0QmgxAOHqvGXa2awRjeL8aa1
oC9nqsZ998ocdUmeTfwIkdX+vhe5CoaGpz9F5xSHTJXZZphjbdngGkFHFIKfBdegZJXM8YKsFdhp
ClzjMC4GtlUcTC1fu3A782Q/BQyqzqepmryVUtzd47/55ZmQzI5TMEky3t8aFksfKtrE39syRoSE
rD1eGQk0l4M2g/rNIKWBg5C3mxRp80NsWs0tk/S14miA5FR271Vniq2ewZgheBbDfqBJM4ef5JCW
yY1LcntVQOo8ZJYACFAJhoBy0K+t2VB4k/U/YtegQDNkxU0v7XoDLze1rXNbHRNntLe5dOz3tBGT
2HSadc+Vw3ocC8hlWRlEmTMX1m2kkCpIsqpMQs7Mdm8gAg6nyYvrgKmRfS8a8ieHhPIr+ADVjrOh
DUUDdpYaKncHMW/IZFFEaTVs7cPZRSZseWo+l4rqdc57vlKgJ68G5JxRN+c/opfTbpoIe045owH4
vcMLzUi+9dPR3WbZWLwl3pR2IaumrsDmm2WtB/POSaS618ipEJWa9BcvxavVDemu9ko39IvWDUUm
vRCB9riBi8hbCRkLLzTSzkJkzIHdNwQkM/A32TqWClUFgA2TW/A92AmBIOCUoyPsR99G5CAdt/2t
29y9J5XIwokl8rYbHWhSl7b13TSGog5Gn9WARWbVuDZrZJc0xzEbkQ6/VFrcSjBLDrDj2A+Txw7p
5D23qDnfGU0ahxPITKcUquEbkOibRxj0ORVeM5W+w9EsCVnXlrfGLNqmJ19GkI9GpGsBfM+g63o7
5Oqhy832ZZq6NjItyC64E3NPVWIAjAUaQQT0D9SZiD/QLujcsi9DL+8fUnOAy6ZL1B+hJuu+rmO/
2bkCRgooL3XrOYM+SFZZ+wQVn41WVnw/GJ7el16jk6j3Mg80k6k45XaaNyGyd9LukTnyo5UkHXA6
ePmOGC196Xw2dNCgZsJYlS7rTuirsgDfKFvJ2tD1SwvwrwCLn9Q/EuW79xRGoGuvsOhWQyzi5+Dy
/kVCoD0aSAsc2ugPUNmB/lR5tHElnHxlZe+wZR6ipNXpSVmITRJRxRHqKuOr7/X8pYNYt1wJr8VT
Z07V3ko791gVUKJUzSydVhcFQLVwrD7x2KrsTcbK+mTb1nDKEz082Y1f31WqcB4FHXGQvcnttmZZ
ZtsYRr9H4Yvym1VYPQ+yxu/b0Bn5S1Fn1nOSaWToPep/kQVdgiYY2MS2cFxT3zR388e2Npp1qZAG
MOXJ+4ob2RpphpsFU5z+ol5+76DShfgM5l4j3vZv1Pd/mmQs7/vBcOHPnHH0XvCYIo+CIm6BkDmM
M7PfNh1co20Lt9hAqPO715yidwd3UKA01rKSCN1lpQe5LlMZ30mp8iNjeFOBjngZxl5AziHtym3e
xJDvG5zWfCMGhOU6H9pXrnacIMeXCNw07o+6w1pCPBuuTdLLU9g6uqm7A3EewoADFMJDUVo4341D
3Zei1f5Rtz5ZVXk5/WxJR6OqgNY6lCDHXWenoJHG4x6fvtjCCBN6WsiJ4EwqFfrHYBUGaAnkWyuL
f7YiSezASzi8JL1+/OPQAj8KLXzIslKEZhM2t8/dG6fK0y0I3bdxy/QWEle/DV31+7Eu82M2timy
x/S2ojYFut1HDDQOm9QnKAnKAl8wgOK5+0gNmv02imoOR6W8ayEwD6SZRh6LuCLfZ7Gb5gAEenUg
6xovJBUyxgsEcY/SgpwfKoWWveWm9cILDrnuIo0aIksdJHrkP5yksE5Qev1pJfoXKjpzeAAxRYV8
Iey5U0e2OxzyziRhn2ZxBKJyvVXeIJ9N5GaBUjhFKbKewIBheGDUULdCMbHfunZb3niQDKwDR7oA
n9hpMcKYR3nIUaDt1K0yvxXxbjRyvkEowR+mpusee2GK317f9iEvHetbVWn8K4P63VBuQLqR3RtT
iiC1bkjIe4CIWvDMJqMmWwdCIVDRaeRB6O7WbQ2oJPpW9oS4YPqGQrY4JMP4jo4eYDc5M+9NaKHX
0ONKO4j7x35ewap2UusJws4ro8QsPKfAG2SYiMC5ba5R9eq+W35mrouSvqaZi+5ZiuKGtir3FJN+
2mhd2yHUdqw1bBSMvV0JkEEhthj7Mok6aziqvNA/uTHo93TEXTXkJNsBrpiuTeJ2t92AEJxQDjPS
znUeBojGQm6cw5DapBNKcuptLNv8tmtb+OxVdrkpmYd6vAN3gbqCmako6ZsPFf9VaTKcdr//rQZA
8wE0cO51PsKUC0nqLmVzY3vif3QNMG+TbgfIGIakttqtURdeMOraOFbtRO4rM8vxbiLuFL5hHMui
e4KCtwavU8l1XBlwiCWv3Sy7B2aNGVSieKKOAbSRXT+j8SF3iObxGgkjCb3BP40oNwaopuxVVs7g
lrWwlL9Pq3rj98YEoR4nSP+GcsYfRLJR53MEvWX1lDj3lpVARBQ2GYeJmYcWSSMzkNI37AZ7vP/h
S6JDPfaHzOif0CNYNW3arup+WwGZkBfmtoJP7Crr61+ZSh4F4IMh9PW2Ful/Df1rblMULVB6zBPx
DU8ZUpMEK6IFGHmD1/wqSg90/xzOB7qQAS7WVcbNg9HHfai8MSzj2AxFm5wmOB3v/ab1UFKrf1Fd
HKU37KFpNVMoyRCk/rSFgn29TkyJP9Hrd8gm+AwGkQG6fs/E8X8hsEyAIdd56ExW/LugdlPPV1gT
VAlyYdTrO9ewAZpxv6elSgLBvINRS/y3xq5X+GWJ8WoUDkW5deTYyhNbD7HOVzgyjxxVjZ7KiCd0
rQg94RUd12jMbJWSp7qro1hIsm3a/rcWal1Tx1zHTbEHxiNys3rvpOpn6rBffWs1gGmn+8mHGgrz
0q3Fsh7plUXWnKEt3wG0inrg2s6SDPXW/HUErnCX98hkKLQxfXfaKfkw2MObU9U0NKGkkDUC3tRt
t5Vxnu5tpz0idKBBnzkaxEJEAVY70W1roYqtE4QLaJOYoYc2xx0sXgwYgYAQOQU9UkiI77hqiPgw
OLCUQIm/yE3zbtCpRsdi8NXe9X2UTFSLArTB4h+4V7t37cIKoWWVEZjSv1U+hwWpJflBk7gKGE+c
ZxRJ320LSxo3o1zDreSAkp99P9oJ28K4ECFc4cSPjqY/TOlkG2KqV2+C7GkxMqATMq5WMkfNW2e8
RnyPeKtBoH7Mk3w/ELd5yWtvCIQ2kh1yXdj12aY8TNpokQ51ZmghM/vTWc4z+mfpSU9UrEbY1cPb
AyKYcF5wYSAPdvotDG1gQQSPFB06bSFvy9YpsZvsuHqy4OKxHaFMGRgQo46qTAKhUVZvTWWPf3Ll
kHtvwEgjg6U0IPdQ7/WbYsuRrIdzW29F/QpOsyJ1+5Wkjt4lMe/Wdath1JNo+9npR+/H1NlRjCz7
ZImY7pweWjKTkyIWhj0zHnCKkKhFC0EqDlg/fhoSh9T+nljyu2V0eq3LJP3e+47c0hjqazLhPAu5
wn3hwxV8Fc8CuCqpv4vJMEIoIJGgyvv4TrHSOjqlZQejGLuTP6bHWnT6Vbkd2RYSUrZsUNDs8GP7
lqbZbUFl9m6h6BwAB84i0pGVGmujXFkx81ZaT+kOvjR5vLI7IQMQ20A9chFwwQjFSgNTCbFpGzo8
M16+Ga5fHWtFE0iX+e2bwrO7jfO+ggZsOt3HTTdCpbOttomNWk9QZo4BE87kfUTZ+rfUA42MrrC/
uSpLwtyJIY8LL5Bb0Tr3whAoupVqoAjvhLdtJh8NrmFKgppaxQ0aYnXg5hwhEfHvR8949iDtcFMS
FOlyXd2OUCkDsNv+A5cXZ4XGIzlaGnqQKO61DKV0rvFuD+ZM3O5q/KFacPsAEbZ0rYmaTuChVoBn
4FnKKx8dowRVZrsh6bvsino/jg2HbY1wA4gv4Tb1vfbo0OnQZra/ZrGHvV1gnyHsEKFZmaA5DoiL
GgsqDF1BN0bRD388XjyU6Pm8KHQi97jkk2Mzig6oKBPOIW4vVunogwFlDKhJMY2k2CZoP4Z467oN
sAvea9tM46rKONnWk8HCXrn5W2t6Ar9M91uriqHDYDC8PFA90GGWoxeX1F5UTe47zHQQq0yF2ks0
hvZ9UpebruiriLLyYRzE3AxMh5UlZLYWLkeGWOf12s+LeOPKeZ855bTOEbltHT74mwmv7REGKPd5
VkkkHVaFpkqhOW6YvoFzUY2OzWqqe//gNKV9QO3SRAHQToIhwTe2x5GHlKtnA4r4KDkojn4uYwcy
Wvu+lykyZBi+57PPszmV32AgjP8avN21V+MVhLItfxUUSs827U5TGRuhQfMXZ8DDipfaRNPLRITW
DDM0jzE1HIeetG8NSejv0RueUUUrHpKW8jJwBdR2jdKbG3MmWM4olpA0g6pZb/nruDPcyAWvIpCV
OhlgvsAvRv3Me9RFCtDIbglc738miEx2vTsWazQZzE1nFEPQ+Omtn9Bi7zKULlyv/VMBZ4XHhOUP
rDfLaHAbD02W4gYVJScae9t5EeM4bqWW8i0VpbEVoiSw98QvLQy/eK0EZUHRjEnoIPnNIEuMZ6W+
86E6vde5xyJqZ+5myGp/38GNKJANfKsHE8rVhoHevo1rGUwtyIoPFTrMaMkakKUWHgQ40GgnaMce
AUEDdNmYagBrEt7d6a5oynVutQNcYVGiJgEdvRTe7GaRlECN8uxHClTBey0sKLw1tmX0oYMa8y1H
L+ZppEo9+hW6xBAizx+hfezwsJ9afaiBfyE4fHa1Bv0pe8r6PK7XVZKiRS8aPd140nO3kwtcAJZA
EegY1uzgTwmivgJ//VAVcMbW8w7iKvlhxihueJ6Qv3Rf2H/wSdCf9wXUBTyz7U9zIFKHEBuPn/Vg
FncmrNzCMgeW2SihfG5ou9uiW1UVB2iGGnxtcSrl3tXMO+Xj0GyYq0E7GouTl1RuOCUcEtB27SQB
E/nwPDmzEtbkFljCv9UWIwtF15z0XDobh7oIa0t287tFA1T7WIgLpMCBTqZuZduojabTkB97Ey9l
DPNFnB2Gzg3a0HUIAdD4ASKM+lvBxxh/mfgHk5d3wFEiS4WlMqr9+PUri7Txezfh8uCw2dp6vNSv
vYF2cdOMLCQxBVKQVmj85Y4KUYPlCOR1OsH5sna7b3FrxztblN26GjTKJw6CD/iJlvAPCdK0YBTs
gCrd9cnQo3iGJBRduwpmrbdm3roCt1QH07NGKAOPBNypHtFPHH5apKhQfcjcZJ9VXEsAPCxWH1Ra
HWiqoDhJ5h5CAjwE8gxdPBIOl9zQ62C7rmqGIgKfZKlWdo4uUNx39ffMMqAQjZaIb4Z+5sQo2lrJ
fvYyj0jbWRv0fPNtWo46VLzSkRD+4yzQAaIDSnbjFBsriKmyoCxrGanUoadB6ukRTVrvMAJD2gUy
ybNnksU7AlTEWzLS4cYsIf3eJiRdIxWHDVaCs4LmxMa3EnQ/pdH9sTNKQnRgVqWPp75JGpQGfTEA
DtJqx/iRo6taIG2MkSgoWnzTkHpWABqgqYLH2Rug+kms6Z1N0oLZg+4n5CVQlVqNqdvc0hG1Mtgn
GI8jq9D6hrGiArbFJIfYH/izMOA/0cd+uQJapnhJ0F/LVyMF+jukvdE00IpN+yYqkr6liJapHx8U
asTGCqTy/r1J8O/BeQ9JHNHcCZxMOOOKsan+3siJPKPxam4GA+LTbOLeCzEoWJ6lZo+egEg4cmsJ
AFQsXxuzioPSrhI0R2DEfsx1UW/wMsan2IAWfuxVaIj13jStJii5J6Hs2+FZWLzTK0Lnhn1tywny
41KhCmLi4tYBVCfrKgCwoNgPqeSPLPYfqZWiyVXAi4Wg1hVK3Rp+UEubbXjKkj+uoRELj8LSU5jE
BH5zcDbvhhunrjsUqcseekTgfTU5ypOJ1ZxqdMPQeBiUjJHbMF5FsRzosZyhDzgk+lvtCpRhuKf5
eGhRcP9RqcYYdgDUkH4FKF1chSKn5Ifrlt3RRV/whOY7feGe28ERCWotHYS7DXYzmNPEAmFIRJfO
qLv3zjWN32ieG2bggrJzl/5tmEHL3DtQnQIHI2MkovPrDF3122Ks7aNjA3OC9qd+c+Tg8Ai+He1t
NikbPSRoLBEV00C2doO4VuRl0PoN2QIGwMMKpZzQ7+w+yrpGbro4JifDz+ght4efbqqAoxE4gJsc
YqNB3wEzJaYKpgGd5SkH/bqkP5qtnfNQQSXvQAeObjZAr6GLGtNGDzn9OWBf/QLEwH4ZWAqrwQ5K
Ww9qqMWmQMtvPTqUv7u47r6nTgOGcEv4rp97UkEVS55At18Yax/SB/kVXNxnsPkMioO4GHxqLZfY
C+CoKLJ28BTccEXbtb9LX6QwnmhPtJmaO6DezKAecmQ6pvcrLqAO/DUo7zP0/OPgCwgpEFk9oDew
KHWBHuF+0Mm1WV1jc16G/f03wwWC1Of+4PuJl27G1vzhDM1JDcYfvKX1t6Lrn1Aljteg79PdP08N
otcQJUcpwaPW0gph0AOxy4qOUZ8A6/SEu0fE26+H+IzoBHjtvyG8hQiRIeEEaPhwlC0IOvppDm/m
tMF7/fUon1V+ECvbLuxP4UCIqsdfsuwZ48FB9zltZpwvQKDNEVWRkBzqjRGiUgDvxkg/Gbtruu6f
98XHIRf7QuewcTNGAHA9HWn+jFsPXcivp3UJ334+q8WusMepJT6i5U3ltChjek55ALK+Qx+d/nTc
7NoxuzQj4jgeeGceqHBkgT21nSLtuxyLWIldPtygpAfQ7NczujbEfA7OvhMAuJnbzYsWz4fJCnIS
oOd45cRexM6fT2RBdwCYxhmRrM/sCisq1zyqodq7gmcNOGHVNaT+56PrgRMGBy4TPU2Gu+LjlEgV
MzeD/n4EAC7KhuLJhAheww1gMpHEVnMRf/j19SpepI+cj7lYRg+2qY4YsIzORq/dMIu8h+kBN1TU
bMid/fD1aPYn6j4O1/loi+W0SZfh3i3QHenb9zhLrWAAaAcgamBlLAHsHKxjklUBdMW713ugKQA/
lq6B4jNCPFx5mCeGE/VtSuC504t76JFUB49K53X0kuxolFZ3CwzHtSv1880DsXgbLwa8cyBTzxa/
euoZwt/EBdsAfZF4nTdXHqUrf76/uNnaskwkTVzkYCkRB5biIS585/3rtb9wXs4n4S9ePg5j4MF3
smpjFZHD71AYNfkVpualIVyH0NlB2TdRXvu4fxVXOfUFaH11vkft3kh39jU687zUC34J9Lz/G2Jx
VXZZOsIqCUOgrbgF0GJLNnxbRt2Vy+XCdflhmMV1WdDcRMsCUvguOgTTT7ctw8HcTd545Vq+dPw+
DDRvjbNbTOKLjC0qYxDgMvfptt2wFXomkbkSYbpiV962S/vsfPHm73c2mEbO65MOUGiOKkQ3jYe6
+h+esg/zWdAuqob6PZtIudECYTcPgCYHrGT971sZwgbwXformbYUyBA9wGFJiWCjTQLLOUyvYrgi
EPpZ8wVe5OdDLPYZEPWDR9AmiKxu3SaoNpWBCbkji96jfWC2Lv7KhQHClQ904QH4MOpi21GRtYA3
6XyjfdjiiBHA8KLG3ogrtjLo9LuY5KYupx9fL+elbQG6OmhUc5BOlo/15Aiu9EymYiIqmnUtr8zq
4iY/H2DxxpQeK6a2wSav18NKr6tVGwKsdA8tb7yi1zTtLq3h+WCLyxrZWkzdVBYbzfM3dG2KoBkt
YJbh+rbhKv4+TJkHKC23rmyZSzeT57hwgJmDRqBVPx6upB69Ipuwiijqj+63GgkY+91AX4Eh/7fq
UymuDGhduqTOR1zs0U6C9Tm24IpVCQw873X1i5ZHlYZddUyq2wrwJK7kyoeVObmDaV7QmPftD6hF
rr7ePhcX/Gzii02roG1J6rYrNrD0A0nDLveN6p8li63QdSYeAUe3alPHvDb9eXofnwIIm5g4pNC0
mt0qF9ESEOpAnzX2CLmRma3fQQatDOGo/v+0qz4/bR8HW2xhFmcd1A6whWO9Hez1lG3lPytCs49D
LDZuE0u/KkH9j3oClpFdBBV3jrHQKH6vUW7fgxoYff3lPh/8jwyxxXvgNixOPYnHNGYnw9mM+e7r
P//zBv345y8eAwF20wT8kp6BFSizerWzmgZXpmhY0m+WVM4/jjefPZsCdAkxFSQ7zmI8IM9HDfcs
K5KEFI+xWXQ/CPByQT3G70AM/vh6dp/3/cd8dHHguTCqHLgPJwKR65iiAu4lYosf8KyB2p3LisB9
X/lgF54l3/ehQOshwoJd0tLTJDY60VUNAXmdcBWOFQnHAsoRpN9VLQXLx6rDuZDsEPHGzStmdJ+P
wMexF0cgjWunUSSZIg6WUlB6/rZUkMMyLXlloKuzXJwE7fMyiZUH+KYs905tbRpooFq2cSLmWAZW
3K8M9QCu3APR5IoQzfJIYAtZDMw0C2pYMHdcvoUO3FpRS/RVVAr0uCIdB19vmk9v4XKAxSp6cpwm
3sYK5efIffMNB62GdVWCAXkw2Y0BbEK7S/WDhtbx1yPP1+H5dTkP7Ds2RLORkwM7s1jUGSeuzYTY
ESt69OxtDzhvgk6NLSJrYKs4v2bReWkpfUgE+I7vwD59eT+nuWXQ1iIqqiR6aTBPLbdxCszQ19P6
RPT9O6+zYRYL6uOJ4CjoQbULsNSghSE9PDnRCoYfSeBPDI5aBhBkJcT8AQ81QpAIK3jK+vd1AzBo
ZxUbUhGN/jy1fjkNRwu8rN8NUEWAgsrR/G4Z9jo6GUGSOt4dKppPSQJMKhuMH3oSv2lS7jMA86H6
TIF+bW40kNiwBy9uSWNlaPYb7TXp8+U5XE548SFrKyulbzoKWZYE0QUxdvo0pc9fL+vFfQrHEwpr
U4Le3rJQWldgS3GzQ6F0Na5AXgghMYrKh7+poyS6FrNdnNLZYItIpkd9u8P/kNUlsE4WaxM8o767
EqfMt/+nA3A2yCJOccauBbpVjBEHlMhvwQbu7uMyO1Xj09drd3k2sCxz3LlusDSLd8CVyXLmqSgb
wIB5NdPImK4EPxfmAvgTg63cbCjiLOVffEeYRI8Ywm2sbdy2YzgA27YePRqONbuSpC4fOmw4G88N
KlI+Xjxmz/M9Sxt9kpopiRWLePlKOwp2AdiEVOycnKEKU4XEu7b7Lk4PtWTUwhyK/tziaU24SCzg
PQDKqYCU9FIKoWgvN25VF+sQXU8/v3I5XvhkkOP4b8DFBgQ3vmCMF9gbgGcB/fLLvarFN//mxfab
4xJ4dzKQBJylZIXMVDaA8IFwNYFRdpfKW4eT5mDaI3AnYwa36sldEVPAfUiC51dpOuwGl5S//3lz
fvgZi5mCGJdByC1BOVOsautxerWzKxonlz7e+UQX54w6XTGAz4Z0EiQatIF9tJ+sFviyK2nlpW92
Ps78/pxty7iQae6XGKeEy7ANy74c9LJrBeBrg8z//GyQ2s291s0wiGttbFatgR2twQj5928C2yyk
MsRE+v1XCfZsEFdkBeAp+CbKOJXWdNchZhW0ePx6lHk9lhvwbBSyqDJqAogeNQ1cS7bxZrUeAPMg
/FyZyvz4fDXI4uRmBgpAcABEqXQz603KrYqcKNuz9ddzufQ82egv0FnHyYIK+uK7pBZkvUWDcfix
X9Oo25ShvSObaW0H10VtLl2AFAo6FJcgBSB+MSmbCbfyKty2lQ31A3hSS2BRgYGYGX4t2wBY/PXs
Lm268/EWZ3QEP6tkeUWiGVSkHBs+OTEkYXd1CZ3or4e6NrXFYRUWihYu3pjIAVAH0Pdk38DR/o/f
c+gVdnl5hIQoXKDNrvsfTu/5HBent/Yg4ApOjwJY8i3T6oY1DCC55Eo4f+kuOh9lsU2aNBkR9GEU
lnMQaMK+OoI6U1293OdlWm7783Hm33F2gkUH9IXQroqsRxWKXb+J78rQCei9XsnQ3F5TWbo2rUXp
o8LzT1nPkKXU6OZD9uQg0266MXI49XaALO++3iQXUgcblieo8UBvycf/f5wdwK5QrSqoiuBnix7M
VD9wwn921G0gMwFFC2Bxrm2PC/uSzPKA0C7zmM2cRZA7QrIUrroNUvnYOQqzDYjVgfIwpKtUouVT
g0Q/lmDM/vNEPxQQFhNtbR1PU6VINFVNepSNuyZpoR7zDDo1aY6IVGQDv5LtXjjsH8ZcfMuSe7a2
0tRG3dBztq2fPnK0/F48459t2xDHfRhpXvOzTQreN8Ep6+FuZiWgVFoceTSYglfWkFyb0OLTQdGR
x0CBsqgDvgM6E2hbCtnmD8QDLy6IO/uJTH1y6KGvsbHzNj6CG0r2UFBwt71XQG4DEvabJinEypOD
5YZq8IEaseN6BeQ/jwMYY2tY50F/u64rDzwDdEv3RuyoR0u44z1kj+wbLMX0XiRDwYOSGtlt35VD
EXqZzfYQ5UzCWEG0FVTAQh+KJofE+ii79dd7iVw4pMR2Z6P2GR36yfLPdVkBC1XHihgEYKKuKxnC
O78OphRyIa1OnAgKM34fsCRTN60cnhoHnDcO3aW1nAa+QkGHhYPw3kvbcVexMgA7zmt68mWVrGH6
hBxJ2l36BJIhhCRi4D6CukYxj46afosBVn8qtAlcGoVhfA/++G6smjswoeHcPIIH/pbzjkU5thme
Mw88BbeuowzRx9fLcG0VFm+ZTFWT1Ay+nUBt3MHMFdhiwwggNBN0zbX63yfzub87/GzJF68ZAf7b
k8mAJc/onitYaLOYqzWo+X0EzkbyioLPnS4Ah7TFCPKKAma8GoxxY+aQyairaYxIlfoBKUDCyVO+
zTu/vK+q3rpDNpYBXQ/B/yauf5glz6/sl4vHBpuFzSmC6S6zLNFkykdna4rAS3c3vInvxOiob8C2
x/8eo8E512HIUGf/+KX/ed0D19lKqILjEWZBN7TmTRUTfWPbbY6Ugz0S34CIU+4mu7IyYGD29Y64
NFEKRoVlUpQwoRb28RqizdAr0VN3Bm549s5KQ0KuzPDaEItNZxgDYhoC5gez9T6uDyAFbhjI019P
5FIQioX8byaL7WY1KVg+k2tF0HOwg7zg2NSUDbih3BzU17qESxn39nEfs31tyPFUWFN5kzvezmaq
efr618wB0yIE+fBj5n9+drtXUM6RcAZ3I2E+1JMMUxgvfj3CtVWd//nZCFkC6DE4R24EMZiw1fxW
JCNId/nD/zCMDwtDlxLmAfn+cZhqlmPLUwzTKdj5veHeDItrvZYLEQ3B5v+/Y3ySFRVQqOsnbBCw
lW5r0FNTAkzKlD764q52yivxk3UhPPww3GLLV9XQmTT2xgjF5X5lJSJdTwMYHENma2A6y3qTQ1jt
sZACkAa0YoMBuFA493aD9VxMLiSlstgS6/+vdf67u88+JzfKGtcR1iB3nEdTZCAx8uYmVsm/epLP
t/L5Yi+OyZg3vZHW+KBTu+3eSnJy2JWTeHFnnn3Oxd5nNjc0q2bqA2VrTm+bob6BFEv09YJdPu9n
wywOQI8NiZfedEEogpAqFExCkKhegXNY26tmcy3IJ/NG/3Siz4abn9azD0Q1ZJ1NYz7RjcU2DgTy
brPWtE8jeAK7ROHuth2ogKmmMtdEJvZDJiboSjqJX568srGe8gSMlEA3JrDnGjIbj5XJJyiL+/jJ
kFC86TjJ12hrglQKmlXUAF3zm1dQ5LFHs73jXZwffdlCIS6W2LasbH8Y41isKNWw2TH7LkL4aI7Q
dbG9d2Ayu9tRG/42awojEl5j/3JnRJej8ivFz0tfG/5swGMRZnn2X3+ss3UB8wS9vwbpCJjkezsx
1hIErqQcr0hsf+qvz/v2fJzFRaTm2EHjpoYuKtFr3+FeyEezXDPIa6067cifErYdScuS36kJQQch
FJbU2GUwwghLw7fD3NTWeiybIZgFC65s+ksp0tnP+4u1O1uGSk9lbTfIOZ0WPQA2bqmkP2NjWg0x
mM5UBR64oF+fgCsrv2wKTPz/cHZeO5Iq27p+IiS8uSWBdFXVVe173qC2eO95+vPRWzq7ClKJemu5
qTXX6kggYsQwv1EQO9QqchS4E5/hVVSNPUwmDO0R6bP7a93a/QsMd8FBWtYmfSZ5CMQ51VWvHVAN
+omexSVdcGWoLCjqRWZchZjsTuvy5gk3RODLBv8OBnN1wnNGRzX3vQraMkUeLtOFS49vIDRgfXyO
org51xEsK7mb0p9mN4inKBnxuNFk4bFR5b35+d/3uY4AdNxxkTDxHYXA+TYCGEEhzmKoGF4hyd2P
ysfSCRpZ/SDEqvjg46VcuJmhjidrUFHDqpvZbZgOoVoIyR5bvfQJqhvnFcLWNY5aFRmsVEw7ewph
5Bhpan5NAIYjGqHWkJ3r8HD/C95K/V/H/dWvT9GdbrBqAs2mC8k7uS8xnAZCgQJZ9VSHDOXuL3cz
AXoVLlfl7WiYkT7D8PNmVEnsVB10FLqm7/cXuXUCXj/TKiakRT1opZnK3pgF83E0EfCA2zM5ujB8
uL/SrbdHBLJkXRUNc9MB0fxegjQkaF4pVzKqjI3h5A1k+8KQugMoCv14f72b5+1/19NW7eG8aluj
DrkG0pn621+o6Yk/PGtStzBkljShRYctq/r3hervmWTvLb5KkMQ04ybTM2KoYI0/2imMXaEarqjd
WAfo/unHMtG6cxTLD2BP/9VC7m+cf/Xk8ttTprelmgv9YslX0l7qCpSKzaUj8H9In1990LXTj49M
XFAqDc8Yfkp/Nv0XDun9T3hrc75eYZUGhV3aa5UAllvUJusgIu+MXonl9I32/v5CG1j831f26gpe
He2O5mPMOI1+Z2ceRCt0INO7iD9hP0PXs9KPRlW+K6PEkRX11Cjjy/31b119r+Pi6qjL/ghbb6LO
z432cTRqRw3jT00Sv0f80Ct1+ccg7CJCly24icW0QdEeoQvKnObtLtHGXlAgahuenvujU9X6qQw0
9VzMxpcusoxH2CS6MxUxYnxy/WOS56OZK8HOpXjrCzOA/f8/YvWF/5bO8mgC4hDVZ2MQSk8Ky+Ei
YGz69f4rXr7gvcdd34RLOg1mapFkXhyRU+GAAod67LqpPXa5iluMbMWf768p3QoDADasZUjKhHQ9
CKv0EDrj0GMvbfqamxjpw9hK0QhJoJR/mlNvfYykoXuctRk2MIpyMJny+CnQ6+7TgBqX09KlueDS
zv8jhC3QIDZ+QWc3ceKh5kqQUSW5/4tvbcRXP3g9UwM5G6LOgWtWU1ji+0VJ76ykYXCYJH6IjBm8
DdV9hnaJuPz9lW9cDyr5qbhgwaBUrLejkCK32VcKnn1TryPwaUrnvlD086z43tTXw07w0pcguNoP
tKUUA5cyVcS9YhWhI32SIfqz/StJi5wQoRVnRt3vEBkCbustuXFiFUl9iMUSHnVt+MdWk5PjPPvW
b9UKokUNRbvmkVS/U5qWKDFUuvWYhel8NALRsmMLU7KqNXuUBZFWYa5W/WwKBF1b2uELFlKHioXM
FKxThRBtGXp9zjILmI6fJWemV1djrpHK9hP1xYfHCvFRAKWdNTl8b116mDIxDmwLffKnylCVa4kU
3yG12vBjmREwBKXtdDvQmvmEVHbndWI82lVUo3LR+4ymUkWBn5wjSaLPcf0YhzTNGtQcL3VTUBuI
ETynSB2OTTlrk415ShPbo188VfRlruacWTueDeqN70ELT4JapdAw1NdNPCmPh1EOgUhodYl8o1kZ
JoMgFJag1aMbE2jfi1hQkJfJrfRHpyOHi9+SYrfWFFc2O8UPvVAKlQME3P5oGUl6qDUQB0IpwB6d
0NhAMdaumHuoSfwfcp/Ss4HSxdckaE07RscuGIErIEWifurTqHUjn6RhLtsYRIpcPjZZEnlj6/te
naRfk1T4BWoDd6nEGs9RErYvde9n5IXoxHVB0r8UhnG6fz5uREocVhgegR/RVHMNx07qAo52RUaR
xqDPNEQ6PSHovGg09J2jscTc9cmAlghcEEFjDbLb24tBSUbRCOdAhDwu9g56FsVlUPty77zfiI3q
62VWoT+oi9gApzJ7mTyIF3Reht9IYCQpZGdx/qb7PVwBP1e0qyQm7UWc5PDs+4n4Uo+M6fAJf550
WbZhGaEcOLG5BfQoVFuaO6nFZ0QbPg8oux6KVs1+MvwyA2dEXbl4SCzURQfE42wIEdX7NBG6H30h
pKI9ydT5RaFfTMFA+IHXcNBzfDCmLurA3GaoljrJhEA96pxo4TNZV09dafheMmfTEWkkKUWANDAP
eZ5BskSy+4s4T9HHSB/QhCGZiQ8okL6jHVYt4stZ8qgaOd5lnZI6XZGCx4CrbcetJSPgmATvZXma
rh3Yg+SIUsrsmb75TEnVnToTEflJstBQrDGHeDLDJHUHFBYYQeiaE4nJr0LF+6JP+r0K7tYuJEab
urZAtRANfrs3ajNpK7/xZy82yAesFAF08Rzre7jgW5fB62VWGWw7ITs0p0wvZJp3Yv+tMMRri9Lr
lFc708oNNpfMT1UWRxEKZFPW1+C22FTSyhyG0UuLMPHiXBmuDcJzGNSQPM9GY1I14JxS4CD5JZrQ
ctKGaefA3TgJNGb4FapkmRTrq5c6p7Gh4zOketaoF+40iOVzqKcSdiHojMWy3zxKkq5/QX31w9gj
4n8/sNxqC5kKnxRTFe7dzU04wMgPud/ZYHHRWgdm8b9GRIYGX0HQIC4KpzHq4GWIavQFAlP4j8pD
QfRRby/WUH5JEbN6TKcgwqHDT5/iFsX3+z9QuxGQ3vzA1W4AfFog3simg9WO2UyTTU6tEZ6NvFed
vB8+yankMRC9ILsQ2kkiyN9SIUbfCj3tB1NG7r8vO+vYZOA+nEnAZ9fkbkU0HNnH0gNTa/1ErkJy
TamoP45+158mH4JLiJ7kz6yR5wdcJfSL1A+OYaXpaTJop+CLw/hWri5SEYoOk07URwxene3HcXuR
O1N/6NJA/4QCS/XJl9o/4hhKqIRF4pM/S0gYlbL5qNNDeEJ6sqGuyDOpPDGNyCqnT1AUmOigvw8m
JKQPCtJlL0qKonRC/wyZOMSN9qLxNuZD0VXZ/1hFoje+qn/0JJ7HukcHq0v+hIqL6ogTBU7HLPX+
t7yRhb9ZZ1Xo6EiHanOuU5qOpu/4symjMo1VNe2Ndv5mNMhhpB2ifvdXvRG13uQWq6smRUIjKXOQ
/oVOd2iof6cD+F9jz9jz1j5FQAXPW0mTtlc0QGypsgZ58uQ0rdCwYSCSYnG9c15vvcLXq6xOQ9xP
oEZT+hdDiRJsP4Hn7iefTEee9UuMArxtjsG4E6JuBGTIPP/7aOucoOjRqlaryUMiJrQb1DQjsc0P
vfClGOadvXjjNSJVADTHoEeomOuILA16WLcyawnl8CtACQ4d6+jjP+8IcD86iZRsLroZq+epuqAO
1Am7SVXgzKayoh1Dkk8cO+Fra/++6d8stjzwq8b2XPlV3C+NvFgN4UX4p74quVXGS4+6uyrshMvt
pwJ1gJKsKkmaZW7Yj6goqlmstKNnBJ9gliiF7zS/WmmPfrGtFGlN6kuSqMigQtZZYhijaxospa2B
xtBBbdBq7tPsHcMYy1HG7isalpbTDf4/UrJ1puzsCkNSAaHoG1SB0qJE27VQ1+MJPRfMilGHNIyH
Gfuy+ztk8xpZCN0PMKy0R9FVWUXEQRilSkbfxIuGaPg64G7UyWGK9FVUXXwAXjuF9yZErZZbBcYS
B57UTCFCdVStWOfix5PQDcnC0vzXaRMrYcwNHxjwLK9xyUZe7cYunWN5qJLRK9GUQX/OEv/4cabT
c7GkP/ff4WaP0FFTIMvozKXJbTbZYtlnrUZi75VDPXxKk9xt0qk+L5wG3HwG7apmi46eVao7u+TW
wjSayanoKZjWWuCg84MpDWakVUoBHTGEELn1Ud/TETS6qghaV375r5MkHnVhcMPehCChrfF9bdNA
wJIbfM6g6R3mODAyW5Xr4pBmlrgzyNvulWWtBSssGQp+yqvgpQnj0GE+R1sUh4Kp6W2sWe1B3TOl
vLEM4RECtawhWLfBLWAI1gmWCt9JVAoPuaOLWH+AifX+/h7ZnjNiiIQoMTyuG6wqC98qEegeQLF2
Jt0crrNSfsIt4eDLzZ637I1toYGyBIhBBGHUujrTQjhr+Iqj8Ff1zhB6FvY3xRnkEKnbNQ+MnSO9
bSpLbAVZlAkey7LriyxIjbiIlGjy1GBppJhXfJuQHzsaiXRq9NBpVNOVi2/KdLHCz/ff6ha0KMEi
hm9C3qMoW+mKhprFyqRu8hh6twcJnLcYhI6C9QtKfmg5Jxc//5OhN4+O2p8MCyZj0p9RPfqthA0u
idZjLFYffSX/rEaIOcvaAxgrBD+jCyCL90NTP6RZeElb7WDIxR9rSB200z8kHfm2knYHrRUusxm6
sRX+1oy+P6RavXPgbnxL3VjUeHi9/MW6f0d/Iiv9LF0w7L1hh7p1HPXquQu6Q2tF3/y8djUN2a/7
r3WTmvBWXy+6yr30YSBgNfngjSXcPFpqOucu3dk3mwSPToFFP3WhoIPNt1bHO7aMXGcq1GP2kRjI
4Y4YhQgTPEqlgdlYfsmLJt65E24uyYuEDCAbtKlXB8NIQEln1dB7xvjLn6crmrdPhdk+ChI68Wm+
E7+2n46OqyXR7EUHk3pztVolp75U6qLvmouSXWWjMpkF7/2xcbr5vd/sXELbAPN2teXXvLrvfJRc
G1XBy6JuDUdM2wuS0I9xKX43h2znNW4jJlnJ3zJ66U9v7jv0X0fZxxzObaPvZtg/FdVJ0Yqdt7ed
6XNpY3ClydDlZPyPVq9PbRpDrjpe33DoYTIiLAiXUXXiJwX1iWLnkXZXW70+hfNnqRgIuYueUokd
t6/8FYzCScPJP2FidP+E3fparx9ulZ1I6BI3Mm5srt/jZzOXL3Kj4wZTuvEk7iQJe4+2BpyAce5U
IWWt+V3rLKbLCEIrducJR/UaONZOySH9zazeNFbffrh1OqQCqxjnkvVQ0DcQ9NTlx2rAellsh/R5
mGDbsz0xL2mTZwwPaneMICbgPeGMKgiOTEc0RQ017RD7ODe0VTCibWoOrtCjOi5o/HfdqIcHOaX3
3WqIIZt6kHpTUr4w0K/OZVp/GoO2/WWFStseWoRVXbqq2MiZIx30TALFPHX9eWqn+ojRDN4TMfFH
x7ysTywVb9R0+DhpwWSbUfQDEuVPX9ArW+yEY6QiuYnzxjcJMfqnng6LU81tcIkEkVFCmHzAv+tB
RuPGbdvSdy1ccZ4nvL/cAJ9HjHPooOQVU6Y8TgL0qKUApyxB/rVEqxOAbt+NoSS/C4cyeZSr2A/o
48uJrRn4XamKKDz7lmz+GZLOsA0Ota2Uc+0JclkeWpTkTyoqsN4kTcajYYwi/5M4cyXsFy9tjmJl
iyvec2ZJmQsmMQrsssrSDzo3IFB17JhMfZbdHJQETh3d5Ixy1wLTYrQyFwly3SZNyQoXEALYNF/w
f53sWJR+9KFR2aDkPwoa62CRfF6EJs/44eFCkAo4t7Wi/tgik2kPdSUc75+hTRiirIV0BzkCZUgK
3NUFAl83xWkjTjE6vObdZ984SelO1rYJ4csSaCOSS1EgbXLDzipS0Srn3KvSyZZCVww/VbFDOwsr
SFuNXu4/0ObapRITuRSRyfqfhOZtCBeA90AQMlLPirxSOirDTq13489X4QMRsTXtBiG4U7R8wJ8W
rbjhl0jDea/bsETkNwd/mZWb8HFJl+k1r4uDAOkAScH11RPMd5N8nRa1cswwENaJcu/+q7qxFH0a
Wngy148K7Ovtq6q1okUrftJdSpXvUVBjO1s/RZJa2vh5MOD8cH+57T4AtMgFIKFQpDCUWi2XZK05
Y1C8OHpWP9E5/1nrdNYYnDT5MW4GJ8n2+g7bB6SOWgp/NgN8/nXxU7HjJ0ltfDwv0t9jqH0c0/JQ
Ffl7xPrxM0r0nZRve5jerrfsnVfpAyaY04hiNckKJkuOURamI0qEpEr0M+f+y9zcfUuJaC4iYAtn
Vl6D9XA1C61pIkCC/y29QW26UyzgVCeZbegFjbnTSNzuerimlqXBSbNk0VgLaOhGqtM6wSuvo9+M
1rulvY+lblfWaIk2bze/QXUHp38Z68scgLcvEDFrSWaSbLlNVeF1liFB3kRV72LIiSepEoIFA3P/
EIn+g+iP9SMKPg7WPdMHKZmF44CayP23fOuDMkUVGaNySjZ0DTmXoikkyXeDtFRtX8HjdMTknbb4
njbK3kqrakElRiZcGJYrDN1DlSMd7KOmjePqHjXr1sYxkNGhJ4BMEKXt21c8D0xzp6yx3KiWM7vt
EY5SYNnEpnEJhHSnv6gs46jVBwVNCk2E0RnJ7nqb1mWpyAI4LDcfxOQhEUP8cRohvAaVZbgZWGbG
dAKeWgLuX1mANaCWY/1Dyp//KGYR54U++6xos/reQC3cwcnlEy5dbI+2rz4O8IXCuatEuxVVR0pV
6SLOfeUFBXNV2U9eajNqHBjsE6oCaY5gevJJzYPvQmL4X+7vk02gWWVrq68Xar4clSKJrzJ8qBMM
CJA1ML8o+FoL4+H+UjczUfo5Ir0WNKCR2Hj7AXU/iqW8Zy3xiGiuVyHPi2HbOTignu/4O6ttdgsP
9nqx5e+/imixNc5GNA2CmwZHBQcOcImxeOjgMv7rUxGhVZVerUSVQlxb5fKd2DCmAM7htc7gSojk
mefg2DjCMUNyZa/22jwVi/FP+sMW4mk0/d4+VcN01aSxmXpJ8VOdvvoRTomILBmfdx5qe6gZTFN6
0efDfnfDHTa7ae4ZPOYeHh225KEw64x4yNitbRzxJzjgrXPZ4xzeWHNpJdEXpW2LedHqlsU3z0ow
vMm9hnmL+SfqLtL4dee5Fjjs21NNK5GKfJEFYAq47ucPwNIEXNFyb2iET3pe/Jzj8RQhqy4JTi0I
BJKmO+Qi1qbJj/tL33i6NyuvbtjGHGIxbPFm0Yv3inrF1LbH0PT+GpvDrC1PpywEQSQpdHN1mDF0
hmsGyN9Tpg9m/FwE7iRcTeudFO20paTbT8NmX2QcFgXKt/sQY4xEsMBseNaH5Gl0lv1B1fJNtSdP
cZMP6gn/3Z0Dvb3IeTAF8giCe+qC9X+7ZFHEEFhwQvda7ahlxzLawWbdeiSNGRnNL+kGgU1iuB8U
Mdsv7r9QsbQ95Jid1GcbAcGAQizmH0uvdKPJoyqdIPn00tDBxZ7P4T9P6XU8LLEiPUo7mc92N8DA
sDDwptkFwWk97VZNP42zBsu3ea6uCmmJk+W6ArHS6i4lXEMIBXJ9vL8DNzrsOl10cjqT/J8KYHNt
znpdaL2QGm7wB1e7c+bGjnBQP0pH0WsPibenKLL9aFQyy/hUloGNIQb0dlPASk7w4mbQ4iNdQ4tt
LG36RuATLOGfG5YaTSAD9SaLQwYNfLUUsNAc3vtouQTOj3Ws+AeMwU4qhlHfaSpSqPtxtdcEW7LG
t+GK8hasIJoKSAeCSHr7eFaHN45q8TbHd50bnHJPcOf34wv6ti596cPwzxUobXQao1wuEkXouidb
kUx2QqvrblgUrYulpXqEp/Lr/ha58ckU/njLNJF/4+mWZ351MeeKlYyqXBiI2c04Qy3ykniDNGc9
RzXgH5fSyTYWGpLCdAANjFXIaLS6xzFe5nlCfbRBlXyVceBxMgndpvsrbe5l9j1D4oWDRBGwgZkL
OqYeWcKbk/pr+UtZVGQRs9ursDd16N9VCIDmIvu7qWXKGWZhyNFzrbE+SVreHAdf6rxejaqPgo/p
biyHD32f7gSSZWe/2YU6RtyoTPztxxrqX1Drqy8WxUlpAd7CSqsvJidsRcMTRNJYkfaZDMZPk9GK
UgLwvoHZtY5kVnuxf7NnOG6LaCz/Ajq9kSjPptEKA4QZXLV4SpGo1n5nw85Z21wvsA/J4ExdAqQm
b5bQ2j6MR7HDn6s9YQl1toRxp/+yfQiUoqDUskGIjgx13m78Wu46UASW7Ia+fBxbWXWQEPldDJCR
7m/GG4+CIoJikI9SaEvq8kNefa+q66usFVuF7rL0rpiql7r956byQrfjEgO0RMTYdMZo/PW+GCKw
pdl/LzJnPKGieqjOKd35vYts8+IW0CKTFD48k9fNpzFwmQ0ArIxeEBaH0qqOSvirC3Z5wpuKj2UY
btNQWtJelnr72iyQCGZHUgPk6JCfVbc4Rpj52qKnHcpjvHdR3l4N2RKS0WXbrT5SGcAFC0VWC8+S
pzjBJT8VlEKJEzh7p2dzfpcGJuNROhNIl2zUUQta4TJurJNnNHL6X4TDzNmY5MkRoB260VCDrwpy
kMI9fWNNacPT/e0oy5trDOVShq7Is0oq18qaQzVEAUjkJJ+90WKOP0v0+ctKUzwVwIkTRkr7pyql
9Kmd1EY6BHnQa1e51Iz3slGm88XCRe27WAl+ZytVAvXeUGfsTwJRjiHLapmMUrAR4SNiDIrihVyk
WMCkhoqreNH71w7/RtUG3z7bQ5Oh2ir6pk2eUp1gWInvhDjqvoEYHEJ75rqgAo7bBTYd+1PvKACn
v+Kk3X6kZzVGh9QsxtCTohhVERy3hsQLugyNqgxNa/lgwj3+U7fVp15PoocaZORvOIKU1owdgdpP
UM/zQj2PKSyEKY1e5B7khFUWOGFNynclaJLD3Ggdije93z7rRp0foiRIz3Mh9w5oD/MBZ6sappaP
JXaXidlViRRarJiWQdFXB3zgcWR1ojqRH6I0xkPaL8bmQdULBelTxczetXH/Yx59/BeG2ncQ2vko
+QA2Z6PHR5J+6pMhFicdR/WTVJRuD1PpQas13BlzwKc0A/vwy9hWKuZvvS8fFJzFLmYhYYiVxd+w
FEfVag4UDRVXrDgPppV/nOXCC0N81C1w2/QuK0ct80OopuPJFPHcNHPdrJ2kHquv8TSJi+90+hG/
T+Xcp8Fim4f19oMmTz9hxv8RuBKdhMvI9UOzdhnDaCfef4gAGuTKvO0nzZ7nIv46aEL3PLX1RS9z
Mvmh+u2LmXLkgjHd0kjCJ6vGJUoEgp87piBoTlajpRYlJlbLpdrmpzSqw+qMo6JuMq0N/acwEKVD
KBodPn840VbJVD0IVSN87caifB/TekwPYyvKnlzP4yEOdAaisjgozWFpCAG3nu20bb80YdQ5oSL+
CItxOpahbuDGCVjDnrRK/izPoviQxFkEebLScKWrTNdIfMWVCOTvs14NfpXMs57MBGitz5je7mqs
ufIiEq6tNn3UI1P/1qI79M2sx/iLrgTf8aYvOjuoKyQ/eFWpjcez9J+BVWR9SPgDJ0hO9CuBeXq4
t+VPdG1+8hrpbLfyqVCMl3xmWBiO4wc6JwkGauhXS4bw3QwQQqKE7wX4MkoXQy6pkxnP+LQ8qg3e
yUWOIjL8lfTPnFuZOwbdS1O0mS30Y/fDj6zKI1aUP/W00Q+TL34SSqzD0s6SXFHG8XoJZw6W38aX
pNMzhF8nJFmckosNU7IhGXFU7btvtSrITlZWlVuq+vwSqzJaLobUCzvj4SXyv0mACKBIL2MutWSS
2rqHPFk+nvFhCS7UUk6JEfxnmC8Awv7r+vhrbO6NvjfXN6up+Pehv6AuukKr2rrNykCMOwA1o1YM
6Opinhir005/89YjIeRDWUFIBkC4un4K0suEOg0odCuLJ9wXYOyqYMaLuGdCKVbvFHFXwWjbNeDJ
Xi+66snVVYJ/qmrMXlSPdemqYnaZF09qKVeaax0WwecMCQtbNPIwO5DjJg+twsB38I2vYtykDhNK
mV4qHbdDruV7Emi33jvdDD6vjtz2pjAZkd0yccIDgB+m7acRfsQ3Jd/j4BqbSoF3gBT84kdE3boZ
FAglPspIleMqOMei04hCe8GkdzrlIz3sKMjbCJ8/TFqNAsvfUasiL+2YxmIhjYJlV9bHQZSqI3jG
Z2kwp9NQBIGNd4voSJ3cHsFJ/ST9/NjnxvdRHAFajuhdzJZ0xRk1d+u+U781ypw4k9XX71olnA5m
iAAFwu3hY16hPEIEhbPXZsn0mOZ6d/Ax5T6n3aicBLN5MbGj98RQzdygzc1DjHOnTRwW3Y7c6pig
IucpRREiG0ssDJGseswi5UkJ6uYsVZ11aLqxIYVbbChzcb6OvjE9GXPKbRkpLxgo8vHnPLm2Hf6G
aN6mF/Jk81SG889RHiMvYIjvhMgofKLE/JFBa7vmFuFCQc7CFsPpqcb/BzgkdqAcnhGao6r9xn9X
du+nNH/7hOuIAJLoL6PXhPKwOj5AfoD01fD4ogZHR6ikcEmxaf1T6XNzHjTlJ7C80OkU+d0YZ2g9
Jy1pnUbbL7Lmq5L3lrPzgzaNTbbV6xxv1SmIG3HgEBV0BuLUP2d+Ezhs8vy/vISFYLVK46YWUOU+
jX9laVGy5wR9J8/bkoyW30DyjFIyoNTNzKmY/TYuaxGuW5G+6FWfubCojkkUdGfwgw9Fl9V2x5tz
SIhBFXR6s1PDLW99/VVA4VLIYeZC52QVOSNokJEuEqcVymQADDJm6+hrHUIl+3X/ff/9o1ZLoSFG
UwFzQ2YZ624QmCU/jPA3xSqv0A6TbtWQX63plxDJz0mOrTVznOhdkmnK0Whq/5AU6os0EMrFmLnS
AV/x6EErm95JOzQMuzoLXEZOwJWxbIXg6ufHoZJ+TmL38/4Pv/WRFqMEWlmEfaZbqzYWOr9dTX6J
21elc6NWPiXiUKVc7UAd8YLusDiAlFiZ5vQbkEdmk3vsiVbcuHyYkaLjRS1CNFoTxrWOSzbGxdgb
86j7UFnhr0DJOSEp2ig2WZUXiMvY9P6Tb5onBsmivsR1iANgB1YnJBeENjVK1OqHyVX0B8LmrJy1
4ktinrX22/21bgR5MgWKj2Xyug3ycltnQCiB1bd1+KBhYpvJ2WNft7YqNDsX+Y3ijuuKBg3DLmpk
dfVYWtIrTdnzWPG5PUvX4DgsHfhda7UbR4sBN3gEhq8LImm1bTp8t/EbNCEQzuiayOEYoG6Tfuv6
+p/nyQaHx6LTtfRZF7lBDvmr7oUlSEKIFhIblNvItQYBFfKp830cvhWj2NkUW/QycztVxTUERKOx
Ba3Qs/PNQUUkunJnT3ZTxLxtKNEHya2P3V4hvt0WEpUA++J/QDjrR5ONXAsKdDU8Yx4RI6Ps4nx1
QVbYaqYFjjAx/r2/EbcnjZ4k21DRGK1B+1z+/quXmSuk+xijIoRuqOmVXnni9G2MWj5v9BHs++SY
GE3vpMvbvUI4p48CedYgX14P2TC30JLEBIA+47d1ySJffZrLAnWHJt+dqGy3/wI9Z2fK8IEW5NTb
B6TMzSjIgO/jnWzGDg0c7WONKs2h0XyxdTpp+hwsxU4Xz4SVwTxHoaWes1ApnKSUsBnTGHQf50Ts
nKrUi3fFKGTnFgXqg6+WyTEphXpny936JLRCDEYytOY2E5LegtqPhitqXKGmP5rfcTaTbF+ohGua
A0nsjH/1wURsHYrZgi1jE8D1WR2ojD0u0FWbvRSWXiKb2TIF/2dEK7Fh6QWi/cyAhGj09juMTWhF
Wci10rYiNtTIVYlNJF+CUaThAzbGu7+vbyRgxCJoxBLJOn+xvn/7hrlQ2lVYKp1o03iJWxyyw/Q8
HqxjexScPYDwjS3N8SGvwWGIRv+avOzHEOgDcC2emA2RnSMzdkD76KnPxGonk9tWIQyXSCgW9gb6
UWusWVDTLDQNemUZ/HktBCWk7H2r7U0oczVxbIBWLyzOpV33KihIdaxalS71Xt2M6UkA1ObmeXIm
IUuOOsoCdpROygVb3mgnP9tufeY9DD4XbpZIPFod1qY366EfpcGjUfFJa+dr3tfH2g+OaCFfVbXb
SdK2r/Jvb5obCwHVRVPi7XPOhKehsebB62Q8fRhVDGm6sw9vPNFyS0FQUgB+Kev42ohjEYVhMaCa
HYUAcfPFzhjVfbQLYreSRt2VUyvbWfTWc0GIgmyzoE42xUeVNjDFq2jwkupJ6Kg3uj2o6Ha7k4EB
HmMjAtGjUH375qpYgDDaTtyKGDId6o4mKOidi0qP8Xj/IG+vRFZicLbQYEEvrAe45hQpoLUDNPEH
FTZUQ04qo4p/qcz0YAZF+394dXT5FgFGcAsbJCdfsS2lCmrLFITPGYVyFv24/0B/xYPeVgY4T//l
i1LGMDNe7ToJnxipkv0evfYqB0FNUguXXbIec5N2UV5aXIRB8DWQ5cfS6i+JnnAOls4mSD0K516u
Tlk+lBddKaJro6TPzYTwhmbOv/3FLE6t9F+1P121TLGeJYBntploGMpNonRVBDk+0MGp8AVTepSx
xZhhBs3f+49445uh+sGxAn3N3bLOBYWwHaJ2SHrPjFonNcJDmCCkJZUO2H33/lI3tjp25HTCqCvZ
h+tQZdRJgixQ23uZUp5qIqJv7RUjN/Y6tSKoa+IRBd16r4t6nURT3vQEpfgw5/NxSHmneK7ff5Jb
y6B7wb4jfYavuYp9uigEw1CwTFl8zLX/6vZ70v0zcctYoisXBAEWAu2aiocznN9S5RDYUYlIkHaL
k52nkP4aHq2295s1VvVGJknZGKrIq4q1lXz2Z7G/BH7VvBvEKnnyiyBz4nCanaxozMtYJoXdaQqY
Qh0Jexfbi+YoNULhZFphHXtUYJxSbEbDDoyx/aIx/XBR6qmvQieS0eWU7pi4fJngYxxDySivelF2
6OXIn/0iHh05DoOjoAaBIyV9ekkWfwQNqK3jB/n4ONWjhINcokeOkk9/fGssPKEqu7MeJOFVUBEo
k1scj5vhF+Qv1aWPFL00Whs/y1UoHWkazcc6MD8Zgix4uSB7TY4uB2Rx/V00qhDvFKO1hSFsXJlp
GgQydXT1oJ8+Moww3jPNiB6MWEnO+iS9NzO6qmHf/R4yYbDnrNM/N3wtJ5aVFPSIeLBizIOkjHKA
GVXw1NSV/5jLo/UZlhzVo9QXruIX1QMGg827Op0sG5E05RCMafQ45LDLrCDVTjLWfTmGsZwRbDbx
2kAN3w78sralqS4vwizrqS1VfeJaQZFkzCZmP7GtsG8TuzBrf7aVHnWgbjDTF8ZST33pD04v1xEs
kT/3j8OtGALjljgCmEba5G+NEBsCMKzek3giPF7QW+gHqth+FJaUx9d3yuQbgYRifFGewdWQ3GO5
yF/lPH5VR82UcjQk7M/QV3REGFf3H+nmErhQAriSQEysgS1lrvamjnQSIqNenOWXGg2x+yvciCGA
MKhUNWQBeHfL33/9EOjWR1HEQ5SjfjEKRLPF8SxOe9IUW0E/Y5k7wDoFpW/AlFzFKjOc80hrYbQ3
1jN9ElGQbSv9f6Rd2XKkuLb9IiIQIIZXhpycaTttl4d6IVxVLpAQg0BCoK+/K/u+dNmOcvS957VP
NybRsPfaazgJ+JKNEU+ZFJke1ZYkN9yJD4O6t2Q4j6u7r80RU6ptl2C27AQF5Nv5f/0BQDhAq4rC
FXcC/vfnD7BQCBV0iBDFLoAur642aNK2Ueg8/f0xHxcn6m4f2gs0TeA8vcfIJJqOwavhEzM60SlR
4zGyAc1i/3cTDd/+X4+KLrjuvz4pciZXvrYo96f2CjVCTHM+Rqlavzi3P66cP94oevdFvdmVPrs8
JvLvDAqF+oknj39/k4/L/89HeH++CRua1oN/EdwIONykZvCg57e/P+Fj3/LnE95VpTGKebdyBbjz
UaiyqaxzwexO+XRTefVjWd4Y+pVf4ydb4c9nXt76X98HEHo31WZeN6UzJLgwvuPgklkIOCry1Xn2
F7svR4TLN77bZsxMOwZAVdNua3n53Pu44olX5k2CbFNNQLfA5LveCErrLz7wP2zOP+9l/KEgLnmQ
4EOt9B5b6rCQdTMps5kZLlAVxn2VQq5yN1ov2vo21kfhDN9xfPj72lnOjkBUbkU62M7AmS0ltMSQ
NfRtVhMz5miBcXEMcI3XM4Uzs98G+SiG6Sydzj+71IS3Hl4uh15KP1Z9DTUc5jzFAlX1UyetnxoT
zzeT1z2UvVftARKeptJZt4HHxGtpMUlWUzhfr07VflWc/uMj/+GHAGUSJ+SFI/e+gY6r0MBXYsWA
bdEiR9zg9RA+xolTp+FIDwxGiGIwXW7X9rCQvk8N0pdDb9q48MRMG8gpw5o8JeDDON0dAKv/w34H
u/3CQQcXGyjnn+tptXGkVUnnjYDsI9UaOCqb4req0julyPoF/PfJtsdlBMkADcBcRa3+59PUPK+j
TrjZKMwqMqDrzrnUfrkDNqN2f9+cnwwWgn88LiDNwU37ASFGj7c2cHhdN6DV5M1sUxqztOYodxaz
hZ9mViNjpV9+wRL+v78l2gNo7C9UQ5h0vnvLBbBNM/jouNDeCXzl8jqeQON3jHT/8xWPsRbkQGCK
eBjRv0c2sXBlrQN/3oCqK9POOhDz10Z/8ZRPvloYA1FAywPe5Yf3weUbBBJkpE1lhwMW647VMF6F
4crfv9gnj7kA+vhS4FQC/353mdZoFaZgdtAttKdRhghTeYXv439/lz8e8m69Gw4KFTLX5w2Nt6O6
TbqrKTz//T0uf+e7DR9DcYeChWKdf0CVem9tSnhAmg3+6VhUHXwPViV2ZqnnZ8rNcZRx8/Pvj/zk
p8MCCNE1JoiX/GBOMJilhdCiw4pbkMfEonLfWPeF8k58wRn9iHP+08uhpwOMfkmgvfwl/7p/cCbp
/wUsIB0/hnJEjw3Nz0zkxY3vdnXEmyOCTFf0YWrWV4cOWWL8HYg3zhcf8sPliz8EpSd+QxxdkAa9
22TUB6X04t69AUCOds7s/M45IGfrlJD5PIU/tdMXf/+RPxQUeGLi48uC2g9F0PvDKxAaAG8kDXKY
+S6qzHUSN/91C1weAXUoxjIA4j9A42RePCeCp+IG9KFgx8LpGySZiMBboy8WzGe/3kUZCufJy5p5
r8UoR0GbNcCCqQIYDasSKQctXMmzxm/9q3lqTIZxLMbCAchof/8VPyzVyytCyIXbBqx7nF1/LqCJ
DkvbgNi6kTaLOQhgdbFAJfH3h3yYwsDS2MUZgpsNjwH89edDEB9L2rnEPeN7yO6rewCghO05uK8p
CYUuIu3PuA86P/cgSvniDT9U6/88/AKthFgqHzC9mpKKmkgDjirh+CCJcg/DOoBr4sRVipT58It1
+ckvCljkopSg6PE/+J9APGyZGmAj43ZviVyOsHDa6H66//tP+ulbwS8Khqk4nj+4OHFITbqxxndz
yg3pwPyBtgqdq//974/5KEnCr3fRcF3OT4Cw73dZbbyhMi0svQakj9nRAMhxCwFmi9epDDD+2Z9f
mHRyE8M4mr7ATu6LpvaTbY6vBu0OJr7Q9v5DHv7XCWc7Jeuxi/TGzodEhEAA2P7v7/jJTwm2ATpZ
3HRw/nxP7JbgsvqTX80byQ92KlrVp30pEI/EvtgGn6wM2IvCkQoUA0zd3oeFB8l8YTCEejOONIXW
bOOgl4Ml6he1/sehdYyUm4sWjmJ4jUvo3c2NuULvwANz3tRuP+6iaHTzBcy1TITJ1RRBfa1ZN20o
3E77dKrrn3aeq/2EmuirWeYn3w7UUIAFKDIxZ36/eKaICNcC9NpEa4NLyC2C+qu4vk8+Ht4SWObl
tr0MF/88WsjEF+gC8Qge7mBkYrCnA7A/ky9W4UcrMdyuF0USPCzwAXGn//kc4XhtaKsEiZOgKP6u
+nU3rf58ty6hd+8kvdR523b8lCwR4sThSpna2jUFKM0QvtfEKeCgS89d3/6aEA3/uBDfXCpRJ3Om
cdegnch8OJcCL4R6xVnHMCMAShY1zhnxgiE3pkYeEJ3Lw3wpn02CkfVg1p8GXxigYzw0Ie4KAKfh
iElBjcDVLw61D0XU5fVxNWG6efEKfV/ZAn4E81nUM2b2dUrGMJX21jp7geyYr3KyP7kLQY6BKdZl
Doiq/d0XTYammuUawNW9nGRu1HpjYt0V8RAEeEcYvbZTT/YL1EXPfz8HLv/hPwpFSKP+9eD3WTnB
uracMYrt2WxEmdopqzV64Df1ClL9NH9x5X88DDxciUCqoECDcsm7LOx/nWtqbXzQv/CaHWyMSrDD
XoD7fnHgfNwcngu6Gwxw0NICrLv8Df96RlV5zggjKbwFrruL9lFtkz6DG8//4Tm42NFRQ0oKsfu7
IoKCd8vkgufwqijhAb3+qNRucL44pz+eJtBwBhe5OQxwsNffvY2P+ViJgGwI2prMTEX5lf3zxzWO
RC4MvbG9McX/2Cj08+wiNwFbfN2POpVS5G6dl9O1sS9/X2mffHt8GFSvgGIgJXr/XaAiVqsmk97A
AAkbPALoPuZGf0WV+uTz4+AF6QI3J8rk9xebbd1IeCyaNk3Lt5PSKxzfbJnWwVRYX9Bff3+pT0qF
C+UVOiLoQ7G236+CtWWatTizNlOx5CQXOWysMu/mf50OvhJ9fdyseBia0kvJCtre++601d4YOlUl
N8FW7aeT2pFDsOEH+cW5/9lPiMIflwuGAwAPLn/Gv3aQUkhgxtENFykybOP2mkw5pAZH+vb33+6z
x0AVjffARgVW8e4xIHcH3CgsiGE64DyY0ATwdcu/mtt/+ongRgHxQAQSLPCYP1/HhU5S1jyWUJVd
LDb4ZryKj3YLH5pi2AKX+/tbXUoO/Af/PFPB0cNYBVwmnHQfOmEWzX5bYUhb+KrRcwri6kVK1NUK
3s/OaLMm7Hjhtb2vUr+mIlshBDp4jA55Eo3zXSvc8huHhTziKRNxI0hSd2ll1mQXJdWEHJSp8Yuo
detja/qx0JXoYPFmYBJfd3S8nnVcbasWo5xmcQaYlnB0brMw4x0aah8hm7TWMCALnkoZDL8Fl/Kh
x2ixmAY6n1Zod5B2sqjC6Wabytlr75GgIfwchjZLtrIaZiyt5r9nDDKyEjnTTw5P2N0ABAzG4IN6
jCPkdlCfXdcs0L9lRLDJ44YdKNwRXy3c/FXh2fXRb7oWCKmCqT1HVUiuRzrIgk9mOkJlWl+xMNk3
ID2kllOF8kbUNK9aG59qN1GvNQgla1EutfPY0VA+ekOy3rRR1z67iBM6OiHsSUtJ1teYzvG5apYG
HjXU/1aKaU3dRtNfVk7ItSG9kCeYWMGdyDrBrl2sHTPp1pDZgRdZFZK7EBUPIs7LWR7AJJhZaudR
w8VfTu3BUzpqsmGI3BsjZrhY2nkq85CKPshIyNiKUess7nQdP9YLefUBCO8DCuWdu/DmHJAVlijG
bXcqgb0ZhFfBkXETXMnKhT4JqFq3DwMWp8tU8TCz1Ds1U1NvwlAvdepwD+Y4yKe/DuMVCeigOoxN
a4tmMQM8lgMU88uK2ClDOoSHywVm1nnDNGYEyTAUCT5sMc968NBFuUGba2fwD2Rwt0tQNgczmfnQ
++RX3yaXwcVCX+pVKqTn6f4KQZF5UHnlsAtbf/wxO2vzyDEZ3lN8VATyQLvnK/88V4zsBHx8gtR6
7S9wKm+XtazatCYUI+8L7bjG/3HwhxQ5L/wH0jjjAnx9DJzh4RSkXYj5sglasauVqnPeBCfYbNKD
hZVboesEEr1mcNMRl006N/RMY2MzhFCIFDZF/UOEj4XFzvFH0IkHd7FVd5NFVOwqub2RI4pZhDbE
kDYjbaFj3RP8OkvQ5UQHSZcwwS7kcNWvoAl8BFDBdxL+RrjkE8z+hjZ5hXQkykU7hwfUdBXsKi66
uNQV1NnGPosfJPHbXbQESaEWJhBMmYD+Z8XonkibqA2m1T/LuLS71lqzi0KmQvReI0mVV3JIGBcH
vjLaRevnuIs6tgGzHbzBq/bQOOG8I+3QIFKiYxuelGTXyL46SjMHRdszUzTaGw5ydcqrMXbFTiyG
nqF3qDGpLMH46i5hV9yZp7Nq2dlWIzj1vq2v18rpv6lkeXQICMzTZJaDG839ACNr6AlDyUBDGpiJ
ssnSYVuHdbBlooeowe3OjmuRGef02JtzXP1C6eyDMsemjqRrqfS5HVUP9BtKzgPxrP/Nb5flZfXV
9H2BvPllGibnlpXLehv54M9ojzgbybCkba+a8xr6+jhXKxLWkYJC02j24pxHRj2g2OxPTEXTi9Ha
pFCSujecwEkKZSXwFtUouFQJ9lAa4D2AeWAY5+rZ7jjOgZuoW+BxG8srOyr3u4VuPFu84cLLSJBJ
rMwhigzfkXL8jXQWj2ZTdLENIwOi8tq1IUnqc1Y9RtJrjuAhhMjgcTGsbMFl8j3s6gzQ/5yaRb9q
1bdHJzA4zSCJBRoJmHvjDiE7y8oJbApqub72ESh1X190RyFCCQrfW0jOQ/Z9aYM+m0wwFIPmETzp
JRZJp35OEloeZSB1hS4z+jboRO1LWFSQ1F15lI5MjwViG5KjavAN0xU+BRXeNvYKVokQ574Oeab7
ZAyyEUcVlulFQoYndq8RpJI3MpTReBLKULFxoGQeU7yBf+MiVzMlsY1/BXzSgLIahwQZI70f5K30
vWfh1jrrFW902tByvKYVf47tVL7EPAg4iCqN2FpmIejFoOuBw+kUJp7jMG1KsL6Q5WQ7d99McXdm
ZnWuJyBZKkXd0z+IFVPwbO2EpGnDmdfszGrobQLHjO0QhOcqFNUNgff7NWtZk4JeUu9nwFUadqGh
c+xUKb4LzwAJWNk8P9sliHI+x+GGRNWQswB2GzXFkAREAkDmbScvN3fJtuiC4xcvVl2dcumOV2as
qrd2jtU2shwG1wbcbrdAcgXUGaZtbU4Sa19KeI+++FhPKlvbiuw7U8+vvercDWw+yg0u4qQq4Jla
mpQPvX4Tcsg4klJ3tA94tkLY9rgkg6PSpnfr1KvLENJYFLMzAq3zznW/VU4kn+pSHVe4TNwRk5Qn
NoS7Epv1F5Ru80YH3bKvq47mcdnU0GarsNxZV/dvmiu3T6uq1ltglF5GaGWzxUqzHfpRPkMGzjKt
u3ZfMoGoD7MMBE3Belt1vcT7RqD3jATnrO4mckVGZFmlFNK3La5PkiXUQP9WKbKKwsLZjSAk19Tt
rvOS9WSSeMmAvJJX3tYg7NiJeCcQcFyIoNqLSxxSnxCATWR1M0I2lUMJ6WfswllatH3m9qL9JMpU
mW1o8osloEc2JffHtArW8DDGq76aoMi4wC7tvvUa+FmP5HaqIaj1IM+F1hhhW4SDkgcKHa6poQ83
gdZtFtIyCCG+FCADlU2Jt26wiM6ztF2OymG6U0Mtj6MKQpziQd+kQQnXWi+IxItTgzaUNuySUETd
PrxHS2p2tIovSOsSJ9eDruRVz1ZxGtUc7zg0jk5qEipz4q7dAzK1IS4Ef2zZIgnIgWSPnToU+biG
kPbyQwei++Y5bn2j6hUWty0f6Blie+xjKKo2E+QSG4NjHs47C7xw3J4Dp9D1mIWNorBeGXm+UuHe
szBsiiheWGqsbO+t6wmISFfvW7CMKDG6QRQLWoIUMu5lSj1Nh32TKFVo6fqnqC8tMJoA7TTOH7+Y
tIpI2juAKHhdX0GBTLKZjKCktf6CVD4I2ONjZyuUte3sXbm6/e1GpLyfERx2XQ6NfFaDHR5wQ48F
Trv4BunuCxZKQm+oV8d3Ip76nyMxqI9cOeQuldD9R17HTiJqohfC6rHwcTcVnNIlR+1jtm4sk8d2
TVAsQrvl2YL0bEh7ER3cakgeuOr7TQ+V3Aa80wWJj2jqwQWECX8c8otpgrfqVymTYS8aHAL5bDva
YEf2ERZEWOs7J+iOtpHlsVvNXc25fmzjYMiCUvqPM+3crWmXhMMocBge1hZrd4nKNvXcpr8JZzOf
kf2UbANWepuujK+gfh9f4Il1169BydJhBoMeUo427f1kevJ8gE2LCrt8KIdXpS1irxwYUYhloW+4
Tfh3EpruyVOcFhJdYdEP3UoOzWUYRKBiTElV+Qc4TAS4hCJ2k4AjiDdW4sUTk/w2jDCbGDE23jbJ
WvabpJPfIrepDpGDay2HA7V8gOymu9U0MlsRN8N2mZrqp9KeztzSrzMcZi6+KtevXmhE5sqo2kzV
yg4a9f2RaRiRJXb2txpj+AxVwFSAzAd/So2HdGGIXTuNP0MzdjnEriyHIVGFhUR2ro7ZEQmENqej
i4xvPfnfyOzzs0K2zSs3oLdUMWQqA06BjUOT6lnDU/O3LFdyQpsJqj5Zfko2R2/wDf6FPE+bDTa5
Gtau3jbh+B26eXNTM+H+QmKZfxJJMhQjrGb3cTgc+TJayGpbm8EioYZhwRDt22SkP0xgY5V2GsVs
KgUi/iCQieLbLpT8BuQr+jiQeq960W8hIWeHOehkl2mw0UHDasotYETkTwW9863q1p89R5qaPwhx
48MCOwdGX+7pFHgZ/JLuURrjVEjEmvmLQMTlErQZfHZtDqMP76VMJAEbOsZOhvm2TyUuJO1s4Ibg
kEIMFKOkSFJM0Lo4WF96Vo59TiNdfrNjGx0aEZKsDcPbMHTuAFx3146i0zdK+sDJBwZKfhGhZ4Og
X3UTurK+QyLphXi6RgvqGED22Rox8oCmZ9h6KI63xvHIsfeHOIXcGf0f5+Wy831nesWNS3AMMXh9
nl01qMOSdA3qdV3iD/J+m9HDWZTAT1AgDfuoghXG3Ekgov5AHSpuLK3XvF18iJjjAAHv8tIMBx1V
VzouqyH1O/JTNdQgT2P2M1pXfR5NxD7wxKuRXtYuVw4ut12PeMa8stFyS1YInPxk4EUvmQ9+Jfg8
CzrS1IucE5Htm19SKLQXTfsd4ZEoQjPPV25DA/ANUCUmEvEErvpejiyBH/jilzk8S5sNCupgC7mj
eB6FtUUIi9JzTzWoMq04uxc58TzDboX71sCQY0Sv6Ye6GMPyVrhD4EPtRvxN2Q8SLJuWQf7PBJLJ
0UqIoibt9TD21VMQOP1uhdXy01IuTpVPYbL8HiMZ/QqxxZwimS4GisLeIQtmvm2WGDfz0kbHrq2r
KxRBWLkRD2SWEBeWFAxTrY7CwCxhXVOwNTnA3RHdpmPQDWM9XCOAprsBDaK5ro2fPHhyaQ5jU7ln
nDgCXOJqLsc0gUb/sCxz+MbF8MaN2+99ws1pobitUgjx2++aVO2mVSYu8E/rI6lXtYvmpb+za8y2
JWXqse+cmOQdgVkM8l3LH1RMd4RM7BYAgMicWToHBiVxGsA7JnOWss40duJV4NlhN6Co2ZFuwVzA
rb0iIM4MIfdqkN0Ll7G+AupLMB/co3DtsB9IsnF53R0sKAp3IyHMy2tpo7sQesq9iYIBdCAPz+Pr
4G+moGF7xF47G8eAy+VOGG/IZuhf+t7jr/BqNjeeB+filOnmDbYM6JbmdbmOVNztwSupf2sxhrfN
BXJWAVpiJ6nHs4mmuwmBkwXuN/ki5YCRyUXhDNqCl4WONGDgtuM3NgZ8UzFvyj0bIB6miyLcPxJm
nOsittj0dVb11pxMr+T3js3gZOt1TGkg22Nk6vqhmnRwByeJMmO4K6+5k8AdAKZVLI9FPX6PAwPh
QBM7R+gU7Q2Ic9frhA4DeEgA44RGPkwKRjRglnPYXZT1ndcOwaFnrPsNgQOcEaRR955Tjwhr7ZJD
nZR6r2VdYkyvLbJglgiBrGLg41vldsm2nL0wTRgbvhPlzA8D2mCWI5dDjUVP6ygoHLsSniJR7keQ
TApB1/3o7DuabBwMie7jJugOLljKDnZqiQDkrhl0Ni52yhUL6x8ElwlAtMBlZzE7bua3FqDIgonV
vHpsO3VBfYhreB+2sCa5ipuuu52mZXzx4M5GjeQYy/vg6iPVeVPyF7aqq0VC7mqmgxi7Pl/LMdpW
9QC/JfADL64Qd6sUD+DVrPBlMQDuSp5Hs4SjDdpiTKWQ0ziWwX3j4nNWq/yNAuc2gF3NdnEtnkik
fKZ9L8F4RErAKJZTlXjLpr1gBVBbMjjySv2E7CBTaNv1W+s2zUtUBw1KoG4Zb6u+SzJEjvu3JljC
LEBswUV8VyM+oeMwNhrLvYtwaLR16+PC1uPQmivRJ0WED+xbF5+8fAhKnMzaj8ZCar/ZBS6yDaRK
mit+OR5loKYrFCnqqMzwUCXJtSPsqYcdz20LS9ibyo9wN5Mka1hy7lxv2LGLWrz+4QOf8JcSoCNi
CJUZd6iC9yEKCKxeuyVLch8s8qApSiSjk1wNwbUzsQ3oE8+NFDFKWDAigLsgzgK1K6a8R08iUsAF
YKkQ9aM0u26Yf0bZ/Oi73WO/xK9j1DbptLRbFHQ3DWGnhvAdr/iL7KddaOGJhboLyBcHKoJMVTeu
brTCTkKtu21XwzFPWb8LWI2nqwAeNXNd6Evw9dxBhaAHKnKYy9NTMxD7VGk9XCl0B9uw4u21nrs7
M1S7uqaHwPEBN0SPU6KzYI3oKXaGM9zoNeyoQBEd4HbQGlQwdgaLMrqGaw5Uzhe/QoIBKBTsv0Yc
4Gg1gx8IxoBtQnPxRQ/o7VKRDHbzv5BcubE6MBn0sNdB1YkNLEkgyca96EjYQy5znNtpfvZ9wMQB
2qZiCeTOSlttm57fJfjT03aYXsdVTgWv8G5IsUDWNr3hTUxTnCH3jMhrBrNGAFSIG3JC73px1gNN
5gsLlJSwaVpXCLSSXb/2N7ATeV5JdbKVk7leJbMuSdI2XK4JBToKP280GPZmRs2fYiFh/MZsqqi4
cieJPJOo6tOy7mCqViMvAAYHELd4L4rD1EiwvTX6d+xBpNPJbA44Lti+M/lizHHwQbGKWXwN4avM
aIvsYYtexiYDS93S5jCzvJ5U9B03fZOWnbwka1XnruI/xxGuxvMaQNOxAmQbyZSxAahLjLhJ+IEA
QY6mB7cJf5W4JOhMb9Ra/gyr9fkCt8AvtsPBHK6Zh+qKNe43XQ00bXXzw8zhjgf6CNZw7pfssZ31
tOMcKhngEKtywLpc9Nbh01HSZj8s1YgeeLlFePiPyM6voNOj0MQxk0O4OGUSQv6cT8PPLlhQ5KLS
TZN4rJCyjPEiidRyZWCttp3RgUOGMpqMghpi+7K/NYlQu5ZN/IS6u3sqO+3CR9Qdok3oCm+rvMQW
hjhyox2mgfKr6DhHibzmF0ATQ1hdkM79gVLpFVHEO712exG4Jv0nyCSJyU2A/16WdFW95Rpqh9Ij
pzGM9z5l9zHsc2yFOUFAjc2VG7zCB/OeLRABu+rolBAx9Qmo4aWtRBr5cwm4aAZ6Y50o19Uy557C
0WjZ/cyiJzLMV1wGb4tvo3T2ukezkGem3R96GY9lTH95scngmoMDXR+bnu6XsLzWDnq50dY/hYVR
de3AY4YD0CjVZY3oN9LW+04kULAvReuz7RoiWNELD+6UjCkPxb3fuTjOpkPrONdYw2ExcECnybRb
mCzWSJVoJnmVCgezmrnub90KLBbWODvoP6FeAuQ7OewlgYAXtnTLc+RQHzlv+jYQvMr91n0hAVC/
weH4YCJRKYvoORDNrzYaCneRR+7aa67R/lt3PwR0SoFh5AGPfuF0kVt4tj31vjzOY/eIO3yPucI9
Lj9UYQLqR9k/4AC+5tHy3Izeggi98DuC3wCGROYKLfNe1gAgOwTrwDOrxaVMD/2aAJ6Ij2yMMAcx
+hHbhgGurO+XIT4Q64DB2ORtrG4jNu17OJFk+Ol2ZK5lEcLOLIt0wzZl5b0xhR6hMkQXs2dwopC7
YKEEdoLGHJqqmc+UOtUOQjR1BTRCYMjjP3lj615xrOfVa4PHdoyh3IRZGe7P6jvDutzMFTngL7rq
BHlyHYnzt14y3HlArlWzS9TaHr2gRexMmBzE1NwMAnAM6IEv3SQrJHTguHFofx6MLfMaKtoMzi4r
jlbwS5jTRblNHPgxxfPZJZg9hEE9F1GI7WtRy2et33sFbIiQeu3GLBuJO20iCAFSQP3jBkK1GbEK
BrsstGiKZ77HtO3O4jfawJCRFh6pHx2/PLUBwIXAe5AObzOj4BQXCPscG+eGlwjRsxW9WRf9CLu5
BqWDcVLEE6PHnb2MhV5/QPDSEWrZ8KTFeoxVf0RgFMrlBIaUPtd7UiFkIdbwIEYtp/roCYY/UB+F
UZ97okWzG//SK0g0msQbzixHIj0sD6HHBukfUFoT+1Eqhzq3vhehpASqG5n4IAzAzbiLTz4Vt13i
qiuAdfC4b5di9u13TiYP/796R5PAFnapHyYqn9AxbHXYe1lE+9PilMCDuLqidJgx2Sc3UDerFNKv
JcW/1WdG4DCtnKPxkmtRm6VoEqeH8x6qxVlVQDxVtIcb37IVZAJuxiASiW1YLGuQXNwnz3VTN5mc
opNLxJPjrd3OVYBmxMz6nCVTXIS9RKbjRE+9A0Kw4uj8h3Dc4IX3TTCRtO3YbbgCaymlbnLi2OgY
LPOPuekGVO+RLqAZ84pYOlCnYLVtG7d8GcUEpfEyw6pvFTlkl07OvNpLBzBnM8Cxb4MWHP96hQz0
y6ApYnOQzWG8ZSox2ejxfVNF5Ni6Cv5xI522sopQ6Ymwvof1JgqQsbnxnTg344At3TzUTgesH9Dc
decv3TYyeIG2ieBjsxABSlXiFmM0bkQEjv04eBmHj1Aueo7bVBhx4yk170N3/C0cpIENkUVsW43b
2xXyqsQuyPog+FYNEseo0zzVFDUjXDRfFwIDeRuWd1UMON3HgYCa8FY5HQBOnHQM9NbCepgkjjMS
pud2SXVfbqzE4TiGHAKDptt2UDCA0YNwDmxABTwLyatQtz9QbKKFwNfFhXNom8xOFq7BHRJv36o6
Ebturv1Nt3pvYL4UmLxBWFmh4pYOy2Fxgy0dTg8zcCRwTlHVNSdaoyEROofl2Xkcyx3iouH0Fojv
jk7u10lu3aU9DHbC2Hg2yKlrLRqqpLvEiZzpgL5GcrOctD8sV70LghPawduknb55ZpIoEP2u8Ftn
/SYMQKx+2JRTtOfrFF6N9AnYKAcsuhTLyLde89PtvH2rZZ/yFm6r8LXfR0BBsoqGBSEg9S/7nqn6
ygdy0WlvvZugnjtaCZ+Z5uLoaGYMmNCHgZVC2c2kyQDxcA3bToMbiSe9k3WVV21h9IJTjJX3nfc/
HJ3Xctw4FoafiFXM4Zbs3MpWsm9YlkYGM0CCBMPT79d7szu1M+uRukngnD86BEovEvRD6wGjRV5E
If90dWYj685WPLrkrtaHvFVVurb5ZZHDXYW/ONj4G3xnSZx/Q1AJEu7Fp2tVH8M6zSemDqJb2UVH
t3wg0WPORAnkRKanifv2CdmEyJqxXp8IfbX2RUdJ3Yyi7N5v4NstKGBrJSS2s9QbU+NfMPK3SCR3
UrvJy9ja3SVvmfLaXg2pWeYo7RL1Tqbq2dH5ozfzyw+o4XaxZ80Z8oOIiTz+lxAWGgj3bwkWxbQB
dmYl6uBvPzi3X2Og2N0au59LaL+UI+FphpAgxtCHKfaO2yBB2xxo2vo/6QVZt9mP9vy24BLDBC0B
de27ZbC/HR2KtBjzixQl7+RwdPE7GV5LKEIgVOPq62ZWiI//wGPuA099LxikT8USv2mDdhHFHKUm
c8OHmddPlmHxdNbnzmKAHPr+aRVLlSVb+HcdCivDQgxquvHd0nYx1Slzrc/NFi+7coQedRftHNu2
5aadkzZrBw7LQOiQVJoq4o1tow04t2Tjcpz/ALmtU9tY03cAz4EzC0CN55ilsOzsfQAHuh/DYCMt
kQwEmgBNNlSjv8uLcSCAduUOmXKWvM6l56NcjmTMu7i+m7spDHak3t58rOSytVAhom1fpWG4Dnnt
SAx6NpY0e7LOyyyQhtmodzH7TOVLJQub3nl+yt7Re8sW746zPnFTPhJscgwSZpq6mbpMSu6YIKlP
WKB2yJLDNGxFaiz1rxDbgxmT73jm6zPull9EKJ69jgw5LdUjUrEyddeA3g5M171JSHet5l0Tiod5
/bM41u8ODnAndc/vmPsWoskecZkmwoix9DebMnmsWv2GZ7h0qrtbtoapKB9ehYw/yiCUmV9Wb2Pk
vZFr9HnzLRJj9yWgsPeT5T9NN75jjQmThAm5W+cO3mgifHbHNTlfRBTwM9lKZLqEeV+1vgqRwBxO
3rWtN/A/r4b0jAwrTniShiLelRWUusF+J6yJTcKLHiak83tA0C21ZNEeLRdXago1Uh/cyNO/oqb+
jkIikKVdjx921G9nQsfkLombf/HcnPuppyOyC8+GSsustybvrG6ZAMwLxS3PCrl1qII7NLziMaKF
+5lU9/XVWccHwiztrPNqllTQZguPcbbekKh8ze/yuvfpt5mYTRBoWJ0iIcn+J0qv+7GLNv9xKktl
dPy4V23rGipJ9QfmMh78le0EfBA+fJbFTjnaP1qtiw46XKyrgT2pHKqhTFLKO6zT3h0ROKCcdNtG
6bqFdMgPVrELmPyZTJspngnO1AFZnZpqqb426/00eCif81eLtSjzpfE+nNqO7vNydo9KR27WmISE
aOObYzfYyaNuiFZIrXoBJx6h+X8Mr9XZF/3FrrbptQiix4m99F2KYPBSGsTtNOkgzxqsQ2EWTiWd
TGMfHmsfOjswdpdqjEnnMieXOrXF1p08ED9+Qv+CB7zV75yMn0vjw1nrMD4sxF830GOefxt/VPNE
atej3Qo/vQkMrqyfEJhhtEFoaw+6kT6oDGw6hu+phnhvxhVo2m6dX5OnrQdLTHk2gARlHha4L9Xy
4TmCy35fE+WRp4nJzbGI1wBx+9a8bHMINdVRDLqMPHNB08pfPXGKpXeD02oZOe3OCZfoKsOcWGxr
ifj6Oc6DnJiD0WuDF4DGCpi3DB82KjDvE2pTd4MTV69ybeIX7YYPbhFuZzX51d0aLzcWVDs1K0Fs
noT2h9M2ddt9PG7xp9+tDBXhuk1kty7dhyTeYBeVmLVmsYb5PqrGR77A7UmDQyErnwVQUhRfOnTk
B8eyCLDmGE8bkNWLJ9YO6AgRAb8ykmxIl/rHHx3zbYKm+TUOG2xBwkiwkN38upT/P4kDaGbjXOua
cBZyk9Vveue8V7E4wzuyrOmrbWCt15YIDrLgJwQqrvJ226xb3uzCzyKnz39px6bIsXbeS8uX52qY
JN+j4x3VzLDUCLv+Vdju+srDSHweP3laeKX5iKOZmgai2dgGhTuS2zuOTQBF0v6qEh4eZ6FlbEYW
dm1XB1Cbu/g94q1tGrikquldhgXdXPCREwoR+Jx/jSGLw06qQ1uUVwqxvSu8nnflCOEaowJnn7Tb
P1EFBirLqkB4txylRjLZSHwHd97IfAwLTJvk6xW6nLNCteaXcSPzWNIuf3+r5NnPw1bdCQnHdQwd
/KS32GGqm2ES/HOch4a/9ISCGBJtsaUqXKMLyJqXrY7Tn0jZqw/tYMV/Eoi2X3rQ9SnSU3xO2trJ
ZtlGmdXp8sfzSgRUanZBdYtind5EDZLAzknFtluaFMR65Yw1Do5dPqnIlHzb8TL1WbsweHc9pyFx
3q3+z3NN/5rocEWUrSL+NPQHJos6JGhUQK2H2clb/CH8ItjSfWfjDmd8eazWilRdVfGjcW7mO/I/
3X2ti1jv6tV1/kVL3UXEA4b6z4Q57q8Yt/bOGYyGWoE3orOw/m8aNPBao8WHxcp0ImYI1GtTrkg9
41ZHanGmjHT8+pp3tK1suaneRRHeaBlXhOB2IfprWUg0lY2JD8QijdncBc+aZMkHknz7zA4BoPKN
KF9r6olKYlquUy8Hl8gT8TA6RfUAH8tcuN3C/9fQfaKvrPt0AsCH05TPCW3bszaP0zo1r/gxYJIm
ZzK8YaQFH5w+aMo0jirnPozn+TGi+OEhdKsDyLx/p6OcWGZVVxlf4n8Tssw7cDH5xaE+Bx/WEHwj
YH/KSYlPW5du077blp2ZnCZT07TtzNpetzUyKUl5SDkHaFSugd/wHUtGnMq667q5f2zDOfgr87VJ
dWLKnRPF29H3qvPiT91xQXxmWUX80PXDt/FIuahmVDN2zEiwItsg/79j73aJoI9VW+5YmBP4cGAP
tS5E8qBPey8cd3qsUDJ8MkrlqB1ieR7Hm1oxYhUIZCDuNSxr30e2ATve4rc1iAoHbUTJnTKFPQCg
K7z7ZOW7ApOnE1gSug4KX981cZ7v6Rzwr2Fnmj3vyop6tzYPCB5C8FPj8ksiwBprIGHBr0awYfJG
8NZ4CaX5WgQlhmyojoD2sRIkSJ62D00S8ah0bFYwwobPstnOBvlCj9JsHfbhOIgskoR2wavVu2bm
XCLfvnxrAzOlblsQ+BiPFqqSikSDkcg8YODp0kZFfbQtGGI0oeP70g8x4xLqzjWlF6g91q19xyhg
MmMvzAOLrIiMzg8x32nGM572ASO5Z7O4xxxGCDCXDiZKa+/TKadnXZhu3yKKBpXDcEy13bhfbb+9
ZyrjNOucbR8zGJ1yopC2uqn+rzRydh6y3ms8eV9Ob3mPNEfEn82yEkQQ+gudWc3c/6OJPL6sJYxH
khTkYg+Qe0EVsg7I6FmJpn0BvX5oJVPkXgcdiYfBehUb4PQY1s9NhciMq2elj2jSPAiiEpHOAgsp
ttFufPDiSKRJWLVnrazuUZNteB/bxALpuHrM6877hdC/JiOhorWZKi0fbKKDqqDJuUE3deN3tsIZ
d/Rn9nceH0eBgrGYK94Qm/8bkKnMYsVT4gBO7DwHlQVy6tl74cp0ypQbDzpWreYaMYX8QiLVoZUz
I2myemJMjglFHdpX7pLxHabLvnDylCzijse5i+U5a5vq4jDO/NZ0Za5d7x4rw3M8xV2OINZ/c3nt
npVrfrndgPh9kfKcOEQLl+703fPQlFpNT4j1mwOXjXfj1MjuWM1Ii0H1xd37QeNHndLqRYiJ2+xL
m1Njrld9SOp1BQNS1nHKeWXH2lkPTITVbZARB7uxn3TdiKtMlHupOoj9qKzK3baQa6UIU0+HhJyj
DTo1E1aiudxWGiAcAtCPMO53rVIXYpGWoz3mt0yrmfirKvfPDaK1Ka0a48Q7uWmRpPlkZgZVmkgL
LCC7yRbmQS3J/WT4U4CGL6stvnnD6HhribaiRPgabKPKGLeLPRMxQcRmsQ78ldOkRIfYZ9jW5i2X
zRd7nPe0hZaThiZZn6O2Wh4G2Tb7ZGoZVmbk8VV329YbLvmhKu3XUSyD2KmN4NKqH1+SYnPpIKms
s70WP+FA2bpmmsqWJIRWRKn+ICOws5zJcxHLmhLfulxqG1CYiMH5/7XvRzcaq3tR9yt6XM2hEpXk
ZEWF+eq3trk0ctvQ4m3e7xlHl0ZMXOlnggyptSt4bxQE+6FBf5ai/HCg4AL1HKC3FRkA/X/UDDCC
YuODmQx0wdpl1deEJJAzf9YG0xG5tMMAJdGMOu7asIpOQYGkiBRh0HAe5TMTDVEnJTSSYcgAFa3O
c1jmO55MhqVhQAmf5C924vSHfEOJXqk2ShdTLifbrm1EZZBqKuo9OHXJUmx7lZUxRS8EKsX9sbaa
P8XA+FFbq70njmvhWSvHw83VdDeumNX3K1jATSUzcM4GBjknsK4aiw6weFMJz2KBk5ZLpDfyXQXh
nPXBItJZBoy7BR70JaceJDVKRl/5QL5tWOgr3Ts0tQTtzxSAhjvj0pMIFn9R7tvz0k2c07Gi9wsD
dr6L4MH7zSUihtj9IHVL1ked948OHprDoLrqQZUVgKh05XM9wIQFs5B7d5koyd2iU+iP4a7Xsbpn
ECjOXCm39KOWeciZnkynX/Kt/Mh9NB0I/xFaiGDx9jJp1LXaVPysPJuVXScJCQhjuUt09BPzgF0W
wkd29Xg7b5uu/ybsu7gmUwjO0OEYqMGYfKwkvjftYV6u/lj9xII8Yl+paUyF6yx7HxXqzqnq8BDJ
4SqsTWX1lhA9CHnGAFSB7rW3g4KSsH71mvsbZ7Jbx8W5c+ivQsxo9Rl+arY/Pf7h5HGewJDHdBhG
3vq8UFGGPBSZQm/CI0I84HC1ik/eIWvPkUCgVVgVwH/mGDu5QtIQtNlSWs9G0Ufq5iTiDZHzyiwc
HxQChHf6owAjiy46WS2/SFd6v4s4KXQawTme6jDBORo3bkghG9zIVsnqPrDoFU4G626qE+5Ipy27
h3ZOuo+NbyjKVNdRbD/ETfIkeCp3aJrhljqn32NoEzuTFPkfTAvJ40yLKgcZFvVPy42Svas4x0SP
XHjn9rTooIMvUySWAeUO5U8dWAbQO6/3hDWz2k9F+wnAq84jSzT9T9wkeRGsZyKJwickSNbeEmV3
jN2kuovK+WT64nud2bPacK3/jFiCQPddH054y/30/1WWTBJNx8ii4ndJnjIwXdR0d64a+iMitvVI
KOaxH9AsWFD0fxvhT9dRBoCccf8hnBuwoUrvHey82i94b/cWqPId3UMrT88gnpa63n6wR+Tebtxq
YhtAwJ/RB7h/4BPxy7rdW+14K7Oock+tP08Zcmd/N3ua1mjP/S+YfOdx7kA80qGz5aePFyy1S1vu
pqlG6GvV5fxkOBLPU2F3mbvN/lnSlP7Tw/GT6CHKUz5V5VX6a3+IpSUP3MfW90rdBNv0AJkRt+6h
ttsd7J3zEVjWSzTa3omGjPbMabaeih6BqhhxmBiNxBkZQ/OHigaosbwd1MnRw8GZgjydEfntAgoA
imFpUlda4+8Ftf5rc6OpnUKYZwux5gOXrv4xpR2elDdSBDTY/zEGbl88/tPBIZDhHEzJRDmg38gX
xjj2QbPE91bU9tvRu/mLk0rcLDFCXBnYtb9bQ7Fd50i4h6ET8zXfcnA0WlS/fasanUcG/5BGRbvX
3FpNnAkGiUcprZz+oYnu5Zkvc8wd7xRHYDVWdxNcF+B/g8afztZcrjsX5C7TLbKSrSKuN9scPd+N
KAzbrEjG8F0h5H9fOSXDlAX5WZKNs2viwcu0p9SpG1v+CMomH/mr4N209rLzVEmWALoiRoQRMnKc
t/kPo627u0Ej0Ck9va4BbVpdTs7iBtUMyGl+ksWawJ2gJMZp/gDYWZAkjd/KqXE0dC2apiYoDBJD
g5TOJ0H7Adc7SsDIpo1hlejxcvVs86CkUd3+2XLOdcbOc5FYXnwoJMqelZ89DdrBvM7NXH7X1sT5
uMBtELZwTLo1Py0Ls5IzELa4im6PALN9LntUQItBmBNLao5QMO4oCZouPoY0MgCT8Y+dzB+OJqUq
N6DRBQHmOzvp8wv373fuFhDpftyc2COoJ0XohzSPQEcBXRs6YkhJm/fPpS7VHcBjeKgTheFvDbtM
2N7dYiAjB3opspJAn3TYkI+aUAAzCg+mk8zQKeURSd7moLu6DfFcrVVYXCrs+/iwgmdralHGWOVL
4dbNO5T0fqniZN94ygbb8eSe7xl9lR5Ay3qNAQETxGPM5HKOW1Xi5+DHTMz0YSHUIz+HcaTJw99w
3P6hlJb3gOJQ/oKfZGIJ/PrFoxLz3S/Fd7w4/hfHC6ON0ff9EgVHTHavyiYlSuct3WKGxaFsSXep
SwfZSrQlQVrNPLlkOMj9qOzz6NrriYHm4hGjsosK9sim1D1laiFWlCCyXmUcXr0VDVMsZ/8p3PAe
Ea7p4SDN3Z2srScVrf+xccB9JPEGgRPNmT9jHQrqsID1CqzfjJryX+9b01X4CpY63FoE+sMUI4ZM
WC5Tl3w6oiPI47wrAj18Ui0nGTFu3XDNHDhPpmrR3uIw5oZxmmvfOzbiHbYaX9tvflmY3+CaReoX
Q3EkubrcU/WGeaCHtZy7WGcRabAfxWZtz4VJ/F+do8k9paDtRJH1cL/GavseKiroEb956YRFg916
WHZyKQrSowL7vOQ+OIenSfnbtOXmmSVb+SDj+mpq5MWyHgQYsy1vClGcplg/dNpG5TvpqWRlL5Nu
IbC29TLKIXpHlgYDZWMFWN0E39co2ixwORGSYLM/o5sPhCZV8eQPfMxbaR+A7hQE5LovXXs8Txv7
NnI18lbFzErCHfvUgITjcvXLk6hvAKHhQCZppG2y/KY4L9AaPDvS4afUVdQCqPSg5yMh0jurhsOo
82Q6LzwoqLbHTwJbf5dz6LzkQ3dBNmMo3SCCW9YIh5m/z30yfuBLu2mkHf9uRgI+Lcr7KZKi/sml
WbKhVS1Dm5Qyi4okElk1BO0tumJlT3PEwgIx86Cxc1171fhgdSaIfsRSEsHCfkGQv+ccsc32l9xs
zT9vicVPFSE7qEiAciG5mbUOQafQ7YSMnnpU1qGsTHQc1ohQRgVrGdG0uBoCF+wOojTX0obkG0JI
c7ep7jxI71OZrPLJEq7hweFyERoTCik0ztG9bV9dBXxrBk66YmoKWOmk8Y9DX43nQQfJxbkdfWKC
vbFHyUUNIVpY6FQ8WgDL/aSG9Xc5eF4FljRhS6lF8Vp3jXZ2TrsO99tQsfS7fRKlWy2Se7r5ojvG
ZfsQb+Yt9pHdb3Etz+xx7TvZCOhaRm6qf5WVs4h2XMjpaIUIJzbK9kCMwtQFZ99PbRCIdBmYp+yq
HP4M1HldzYDWAUWZPhZDO9xbdPdyK61Ms0GMrUkjKsV4dosrCm4Ha2S9KexMb0lXwWSPAY1Yfgkr
wjtX8kYFQcYzC/OUBNODDNRwnQDfT9o0kFj8nP41R8m5D8YQD0s755lem/aNJar82hB9crfH9am3
+bMXYxV3CDpHPI5IWlGOiF0hopO8McBESqnD5g1ICG4dNmMjn1D2ozjmZNzbln0N3fKpjyyEfAVe
UFHAnhgNy5MOCKm4G2a1PHddUQ6XeVmKJ6m4La1hLHCQhu2r603dtaJ1Jouivjqv/dAzxMZoqFaQ
qgrVXHea/cp7EAnpq+0MAWIN+LzcuLGvxUzMGRNTvedFjH9vq1/A3otY7OKuD/bAUf6RYOU1BeFy
T5NijUoiqHi3KIg5Xsb4vxowIg2bfDxWIaOODNuiI7efE0cERXJkEODKtTzN6sYTk3CUc8dMoJid
GpO/VR9l2zorEFtMe9aoh+cGA/RlU0t9Nmu/XVsnjxBsK3tPz/rya9ODfWyi4K0fSXkp5hIfdleF
bxp95WVOkvlU6ZbKSTi5BU145mJA2Y3Sw8Ll/rWc6rliVmXVTZZLj0c5Lef2nZLK8qAtnbB3TIxB
aILby9QBt99ys/H7slU8eTouH0Oh/6oIclFXLhzcROK2HbEfcJuXqFQlulrP8zntLTTcvpm8x8Qd
PbjcsWaYUY38A7LDQFveIL2qcX7TUxfQL+oK6n4B5PdeXK0vK6fbbfYi7Gsq0NEoV2KTaXH2gcfn
vxzS+zD9juHfobchdZKqjB8bBPsoFf2vbb35QfIBNRN+2i1o+30fYLhBPX6uF9NicHJY9m8CYiTG
PcRBoJaZOWLAFXeJMRTtmnXZ0Ax4q3tRU4dCwmD/9vmDo7SI25usDZb8jPTBe14m9Bk8/GVmWV3w
Xx21VloSPnLAj+yf7aD27g0xcJch3EgKGTxY/bpY6jtsNrDPY5xMd5UV84Guo4HQHHT3EI+O/8iC
xScY04t3SAC+Xvs8TD5rY4t/I0/nXd27zNFdFBC+WiLGKMIBI6ploCSCwLkjyvt+m5FWJPEf5t35
xQMRTnHWbG9w/g4zYYHXo7Ps/pnQ9fFHzGY6IqsuP2xHWucgohRxm4sn5ZRwU57auv3cKXXAlFF8
GrBpHDTxAr+cYyH5x+ad3BtyyPtDH/OD76WI53uD62mPK4Oc7HByn/H+lR5a1nDbjgUD6Zn2P4yi
uSlv9iuFpdN2B6pdA6Btz/oTuUF98dsaf6/ehkMlB/xQ7eY/ePXs7jeKVw+WaHpCGyJkM87A19hJ
G4kUfdVuSpSs/dAVkwDFEA2AXIyaVqB1ulnRIeK2b4rTzGmi/dFKw9FC67UUwYZ2JrLCYx5btc4M
/3XfT26XOaJfYQqdM6gVLOCKBE7lwt+Fotz+aNWuz9Xij5nRAoRppY97TQpm1YXWCVdQNDn4nps/
JJMcXgvEq8kxCM+RKlScDQhLjgUVCNcu1yzXRnrtSz+hXgulbR/EYJqjO7FFhbVgQnDjAoe2jUbE
AVnYlWs9gCWHjIqeO7WfdUgCry08RFsKL0cy4VOj0YubJRwq0pBi+a06aS4VSr6nmXAMni9hHouK
TaGfw+AA5Pa18SkeiLJG8039xRGNlH0vlsl+BJ4Mj27X5KTd3JyNZdi6D/Ab82dkgU4gIJwJjOCm
7hDl/fUknb40Isw6DTu341OvE7IFCmQvB1dVkk+wdPEqKBFkcz807zmtjcNZwVV/J6KIvjzf6HKn
3Al9aVdW95W/bS/z5qGXpBC5ektE0l75mvkXQPuG72zFw6urc3yJgOAfa2iH6OgVQlQf0Jo6ZxQ/
G7j9h8mj4aXpoM9QYsJeJVVzv3gKGyeyYfm8DPzqvY1As8q75sWQEH6qJrT4dE4757Cd6C/uqSrG
+OOSzLUV/9gPIeS7+ClqBnNnqzjEolZr+cCNZwOc9oJAc0XsAibZaxSCo2GJtfYiMuEvtNQT93RQ
7NBKf9qeDE92FU8nExfg73xHd54zI3ipgwHBAWByvHrt2RplkkZk3WUN425W9dgXfQqodsrclAs3
IUNsVSTyN933tFbcBBIcFhz3b5ks6tBwN6arQhXfCHR9mpzFU1y1aByo9SqkjMFycowEllNfAptl
F29i9+AGFg0C8SAfVhA2lYHuJMdmo6UJeT7Pjuzjd2/o32U4Fms6j6RhWh1qJ92zQ6Dj1Z/A482n
hLRkZBFF+e3Hlfz2DHDXkQjbgH9qjOOHJfbM22oXz3QPYdRnriNxeMK4z1bq32SMw4YMmY7hunOZ
xEefbAIpsS+W1noaNiL5y9KljmjZTLSf+mZ6owH6LLhk4VPE20rI/G5Y2A2Vw0Qd4q27men0bg69
eg+92PmZGMbgoOQ6OJmPzPqrxhV9H87DP1PN32M+8j/HFX3r3Gw7eyOGgvYeaxf2qCirgm1ER451
LAk1xdHI9zNuxQ9+bLyzciTdA+HNGIKLojLrSccOYiKlF9GUj1sBVCko+PhrAw4dvUZtn90i/+qN
W73pcuefNTc5czF7Bnr28uRa7q+Fd0U7MYBfG0R3baHwA4UdZgbs0Du/J/vEaxvEJoWgcLyC1XID
p2R8nnoWR7tFuViXvnPRdt9xKUUuzRFsbX8x609pOLNu9C7AQ0wUeSbqqYAPjiirjFf7SNbJ2zz5
yw6z//DkDc7dhO4xLVqNwE5K3BooLA0ZLMGaIbkYHzfs6nv+9naMOkvm3Cu6e2sI1QD35v7vhm57
j1Z7eY4J93myTfMSsXVnvaTTuiYd88yLNu3rynTZOiQk6tcYDTy5ISwT21a8JF3A3SL95i9XpHuc
5q08R1XkYHQU/aNGbJ4gxILIljm1QLjiZ9RdnU0acGYk2qpCqZeisMwRnQcuF0CrJXOrQR2ZwBAS
es6SeY3bHQrl6mM4tb+iqlsfqiah/Z0x2t4zlzI3uvMHLTvxG0rH5H5NHGTSm2wpE1m6p3iovkZn
No/Aqu3V136+75WWjMh+cbzl5l2rgsCMuLTLLGZNTnEYYUguuF7mYcEmlKMsLVLQh+GlDZCWqMol
j5XIXT6mtn0sm6J2ofKs7muZBgrXByz3zmgYI6JY/oy53+dI/Vhx0QBYvNDIVaiNXxLn4i6xtZ9D
5eBs7BQ2oaWPg3/hNJSvuBBuyPMafFZ5pVLsWtMZCJ0l3WmCt7mwgGz8otiirF/tALB7Hc4T2eit
GydZNYcfakK9JGgIgziGicYYMjPcLMt8SNhFlyB3nuXglDD7QcOXEI1kMMWT62YtOk6cOlKcZBP8
LbxmySZk4Pel5f1HfW/w3vZDsV/miRAs1qvHoE582IwG8aU07x1A0N7Ec4ugMNZXvw7Wi4jVssu7
dUTmjASGUtl3VkD9xBHwXZZh/ViTuvOv0mv+TtiX/Bvm3fuCjASQLmdRC3Gzj24EbwjPfhynJfU8
V+7s1c3qmYUJfTzOjCB/QodOkCbcBytXIzPh1my5xP580/SE5i9HCyMCA2wzlvtoRkMFXrel4+32
CWlE3OcqARGJ5ZtyYvek5+m5ByXck9PRPdWhRGWOv+6g4Ftu8KrDXDKgRRnDsjnZA/kgQzK+d3L2
vgIEZ0dU8/i+EnStHf/xRU9hdYLueS8MpkbNpdG19V24BTNjrqNfbxDuxR685FRBGlw4z8JDRUn7
oUXmcSYDZjgjngU0yD04aDhL9UG1mX3qrdo/FMwme6dSeCvNMxAEYGODZ6WXN9hSSfAYS/Ed9H4U
Pjr9Wu5BZjZMeAOuoQXlhG2s+Vz2Y4ODYcVNFfgIjTd/4hCTmOvTbpgusso1wSt++61YJbNgHeO3
bRmjp6a0bDSW4fRQEgqyKxSC3Zi+3B22sPx+Hf1TrcaQOBjSgI6QFbwH/IjZBH9b79d5YiNCOGC/
GR0tv8KOSTj15e07NUv/WOMfedxseaEJ0gEdYeXhT7Xp3lXdDnyg+zRj7qWJQiI7Luvw4BMdkJHL
q18TYo8IrJgCUECx/GZMLPfOBEQ8j3X1wyb8UoYzdg9AvutWIHxOVUFcju8hzEhK/9/o22j1HfSa
U1uAfCDvuyw9jAqk5VvcaLRe8EvpEilzTzBC8FiofnrxEPXt8FGUxy72HtzNL55BdLnbIXqD/eyr
4CGo2/hMCRAD4oZaQ+Zi3slhOjoRUaVWzkxO76Y+Ue2DhpRqoyxigs2cEM/nWEpYcVDsvbD4mHNL
Oxk6AHsvZoJarNIr9pHt84XlxNRNjT+/+hUndmJtAeTdLRyjSOIH4VnBZz8E1T7QDbn7PAi3Xidj
f0yKcfihZA77KEXEcO7QAu2H30zS3k7nAzjxxreIPQtxQN2zAVTqb4jQ/pGJ0VxyMr9wJ6p/Clc2
jnfrJirhtVYANX7FThbU42tn3KBAXi4xveY25RWi7N+WMKhPeRJ5v1qkp4zz03DRMMEbnv+Yfc/H
wbsyBS8Y+MGY8LV31nx0HPrVOzfulhQo0BBvWC/B5/9IO7PltpVkXT8RIoDCfMsBJCVqlixLNwjb
sjHPM55+f/A+sRcFMYizuvuih3AvlqtQlZWV+Q9jZlIWLumC/BphGkIXUQpS2lKFraESP0y0bFrl
T1jzRP2rL1HYTfPY2F3/I8l6+akIq4C3WSUjWjvkEF5XAuWup1yAfQgrc3gVcWvCU4YsWsXqbYKi
GyXG+CGL0Va3Eqo0hYUNVYha1mORyOOTiuiIg/NC4AQeioW012rlJgVeegeaz1whHltvJBXmVN8i
dhNKyXPATdPShqXQthql2ngblaKB0u+r0Ysx+up12yamPmlxZf4W/ye/X6VhCDIaBZ70hnwBogw5
nUfP+c7rVFCzYIJ2IxIf8E3gRlVKhu5fwF1a07/YJxQo13bdfM8KEyUgqgQSYmX08JpUSX/5AIa+
BY1bvcY0CvfxoHi8CQdeAZ3d3SshNDxFG+hpVWF5Czmm2WkjeiddU2XvrS6bj6bVZUyzNcp1bGrT
vVhVV0KKaphmqBgdNcCl10Yz5NeqK6Qdel/iQNNwAjEqE0i68FOnSZr0t6vL4a/aMwLFsWLJvzZk
2b0qAIFuNNn98LPS2GMoKfj/+bSz4zrbY/xIw0FW3WTTKeW9D2nwB4fbozRZZFsaW+V2nHC22Fs0
0nRPewGm9bILqF8C5LcPpp6mGEzjwDtGoNucueRXsCQfjFDOcZJpMUTJKCyADaEqQComhcGqjQP5
rUSwdK/k0hMM/s5R7Czc4KhlZ6shytsDGnGN4/ZtdKeppsp5QJ3ztspLcV2PKj3v1iWfsSr4d1aq
/axi7aY1oz90TKHbGhAc5bD1bxO1+q1Iff+i8nPPCp2hewrP7YDN6XBNydKkSAop9rr2rObapZVy
T/9M2WahEu9zyYPPHdehAsewKuy3wlb86zYRvBoGi2dPh7wQEk0pyg+Y7SZqo733ICohVpMefuSK
0j6AaI9vVYUOHMs3cRghR1iGFqD2UGnPVkqbgYS3dTq3Hr5JpHj4yPXXUZAUxT6Ny8RBrzB4rBsl
3SPwCabOEKmFzI/fQ0qnH7lRqsH/VZe1+ztzJ9qLClJj1QtlnweB+a1HzeKR/4u7t8camx6FhuKD
kE1tX7Q00Aw7kO9aEGzpWqMI69K6GfC3IoQ3IE9Eor+YSm+9DgmV2RhsQLqPAbo+o+mITDX83vTD
rAJpVxlkSWACfsaZ/KHJrfqrRAj5zsWd91bPq+HgFlOJS1UBbQDIqwJQmz0nHZQjIY+Sf5Ek6ByZ
MeyPyEMLKu/JzzcgRVAwquseNmglKamDrha07iKnpH+NuAplE0lOLWdqjaqwo8Cd13mMMLlCerXm
NSC9tL7i7ykC5MjC6YBykOqcOsnJ1kjyZo/tcgdOPAjj+tDa0Hzug0KzPzQYzBq1gSoPd2qFzuOK
HjoUurTM27dMkYx3qlhIBuU2KsuuOapHS23UXV3mnkKLCVEoGK4WF04pvqOO7d5ricIzpvdudC8a
qZ2AnTPUut+jrR0R6yTJe7Zbsjkl75UnMwM80U+codzSJaipyGtaUtVBJ3DvaprRu6723I8ybb3f
lZIcIGWNV6jZACVwMTXFtNUHdWxVLlQtOqfbvAPiiABMku5RCjLCFUIAH9VIz5W+E9VqCTFsjEz8
bSIF9g61wG9JXRML4qbfNPgdv8oI790ozRhAiazNqypLETUhfu+SMXjhkTkR7csJOTmYN16JTJnd
2eadnQo6kJ19pXm+ArkqduHU5LBOGt+cIl90RIcnf+7Sxn+kO0ZTwbCSTTA2MtyAPL7RoypkgVJq
k3Vl+tsyrNxfFnKWexmtvQPtp3zdyWqzp72HHqkQxpscuiC1oxJKXzJGD8gHVgdPSapHObGT19QA
SoiRFQAF9EXe1LZu9xpd5I8BBs5V31jyymx6ZFljLoeN54diVdCfxjUztLnU0AZBJfW1h98jKdzh
akQN2DCHbAP9HwH0PJBeFNpyR4DZdwm2udetrD03QendIRZi3jRaglySS3l9ZUz0jmiIw7ucjf/g
WiJ5ZYBnW0PipMwhTZD5DY+KohsvnLonFOIxHkvbRz0am+t+EOb3oR3Z7fAroCQVOsg/Ks3Ke9j3
/YZWePyoh9CN1zxDK1jEg6Yj54W4RVUhExbqsu9gnaQ4AAVfG6SzvvsRj4QYYReQj+huZHH6NPiq
egh9MeGKfVeBWh48AGrweRAbklNrFpZHg5QYm14Uj2nhuveZZginUKDKUS41rzQdmJliyMGuC1E4
iAvVBQgNJo0ApqPN0zzjs2JRWQi671IfUqxrAG6DuM2r6id4DvrXoSi1Z6XUzHI1IK+VIGPuaW9o
dBnH0p/ovjkIbV4+1HQTuuhhqjkG21mFT2ZBcusRyxpeQkKpU8sdRB+1TdL7BALOPQCP8KGFD+KU
ITuljIP2MOhGADoYoG3tdMi9lKuxluttUXpAe8MkopCviwJ547840TDufkgq2lmUnA9VoHTyNqsl
9FdBcbS3+dCMO2/MXoGASofM1eP9qI7V1VB7Os/qTr8j/sgbxKe6rdnWYkPFsVrHQWfROBga4z2E
R+GgVansrAjbqbVajnTLo0j1D7RMr5ORMjooNc68jDWz3MnukbTJPfYJgU8yqZNZib3ucnnfVVWC
vCe+VFmieK9joY3UYrRwb9QeKv6QPIEzBNJzMBbFc0nn16dVMECox/M8XiHH/Nsy8LvL/Fr+haqM
tAkbO/xeJ9hwmoEe/RaqRncBMHz9Mki8iVfooOUKGWjlXqURIhXjYMSOmcf7pLGQ67OHgnacQKS+
AvLApTlo9x6B78n1qHivdYVUxTApP4Bqz9ALDNWq3pRJl4PFLlDvyotS2Xq5qrFwQ3jgT7eGNCQk
WNSR6KtZQcjBoGtzhdHh8O73mXmgcwtVQqobbRV7NHET6hwfbtWHtzr9z2MP8udG06T4I+6mcgIr
/u7ltE8RMuUJokmDdgO3UnuFV2vQg1RN90W42UDQxnMMjA1CeYBTJ758DwItjdyHJuiUY9UVxQTz
U9GniikJII/TWv1xkHqU1mTPeElKCOrIWfioBFlaxH2sjs0DlzLaBIo+MS57FON/wVzuXtI+gabY
JYGprBSTOnZih0Ciw87WfoamgIHpjdEPrR71I92sEGJi6V+1uabuu9KvkE7yKZfWaVnjJ19o6nsH
ZveNarq706W+XLtc/7fhAFB5bQWwR9XpFdoKYLVem7yEsqKRmg0hyjXBMwAH24HHDQegnWp/JrCN
Az5GPQhte6gOJF6QZVwBuUvl9vNQFILdnKTxUdKh8YvIKPq1P7rDi+y3XMWelZnbrke3jIZlt6bH
l3+LvRzmdUor/aExzUhHU8YN7zNyPvB48A1lKjvw/dpgz4nX2ICAl3bVEBQg822uqyhEGRMtAtSz
0yAaP8SQ83dqIoIQr4N+YzZI2mwlvdefUfz8FYAR2iQhHQnY8/ZzkBbqLR3VQF/lkAqhAFR692Jb
pC+2NUSoO2STrChynDkkptSaKsK3WhCBPatSR23CECZGgHdaIqihcrVhSljCCcsm9mTwE82n7obb
Hbw1cJByr8cpMU70iIA1XpbvwsrrPnQEGGkRU2Snlq3UlHnCPP5tuRQaarcokXbk4B1Q+4QFSf2K
JoFlt+tKIBUCd5g2SgFHoE/QfFeK/A0rBX5HZmOH4ErB4XfrwEf7zg/wLlz1ugo8zqgA6nu+sO+N
ofWvACkMe85ktUlMYojEtfzYjAlCychC7FSvoBNKcvaMmg4tLbCwwCJrNQw3nZUFx5au8Uan+R+S
YI8WFJ/CdLq0NgOnGcRb58FgRgLZAo4G4zmuyvoWRrq4iWX5JcyNfN+Zin9XFq3MP8pISd+lcOhr
Td1RQymvDF0SH7Jp0Ic2FL/6NjYDohdxIe1AuspPhlp0T1IZ508xKiBPvA7cd5cc5o1eH3K7at8+
Wy3exII8YOVL5N1UNvoJYww5XWkyOhBDpuygLAE24d1/k5q9dDv0gJJXlHipiyujthuawdvJVd/d
eWDkiGb4U/7wIwvduCbdAPFCdsQN233bp360QnRZvhvTCnVrP+tX8Lu0u6Iqh2MUpNdN7JprYBnV
GlS254xMFXREA3y31sHmREZHSorWwLGdUhBBG/y5BOR0gDti7Ao76I8yOjs6jxKk7/w4Mr+7nSvv
6eqbKDJ6OLx4NfQMiAMPfj3cSBXcADT0akiD7nfT0L4ZVCweBz9/H1po7TRM2kNdpbDScLmk7oqy
mYPcA0gnyZCeLcoD3+lII8HD051Ew9WuPFRENmwLZe0HJHZNr10hTfPAtUP1q1J5nNv1pAwuJTSW
phw8UmjjlwrKAcIPSFzson2UpRHZu4FDdQhU+iFjV8eTAq7TUNhosS/wUJVuIGYFSZlklHJc6z13
i0erQJQ/H4cUWTbKkSu27Ys5sBmKtFhFZcNCiLui64fdmCKMY2hiFbSjWMWVKR9Ekv4Kcq8/8jzC
ey7mGsdtKb5rI422tGUMJSgIb+jvzBLNLTWpgseiFz9Y6kmxK4v2yKengm50QcV+dG0ES0wYXSsj
t7yfyag+BTwQiYAAJyTTNGFAW179w+QWPMSN7f1uavst1yoblhhVWbjlk/6SAYxnBba7uC1wH6cw
S32/HUPp3jIyY4ccISwKtO2OXUYBctVBL9zCNcKtKO3Ve16TgAN6DzFrPRlvPUrNqHgPmzxxW/rH
fvaYgdtAmHbSBY2HHO4urDe6OfmuzbiTdHPgHwVYgTT4YHY3Crg3B7BCuCVLROo/KUPrm44A53Mg
1alTFgEE64nBghrIKqxb1eHdbv/SYz88AsNDgDWimy5nwv9G0pivXQswsumhHiC3gXLn5WP4J0/U
dgtJud3EyBytJWQCgHU1bzl6xsS+yRA8fy0TOBoRj7dVhrDK2sVkI1mh26i+mH0s0/GMYWqgsNQg
4S5bb5FGCdAI/KvAb4LrwS7S75k1MZrJbKFQNKp/E2nDM/E5uNIz+hprVH25KPBrwEpL6anJZjiT
FWTC4GAgfGtaNJ3TWAKmBy/mV115I9CZ0thRJ8xBivFfHwylC7ZwQ+pvUUElFJ4TxZ1GMcQa8g6g
cxVFQntMrann81iXYBpSVUYy29PowSu29IhmwzGWStQSwqi8lUuoE6Uqhb9CrqkVb51wrUrs1FZD
P2hlGJmSrFtdr/eNEsXHQHZlQmtMeteaBV1LSOn8VgqJ2UM3yjWLb/ROxrsBZug6FJi05kh5JzFC
KkmbDi9VOHTfwCRAqxDtaCAQ0vbbUaF2tMpkaqF+FdKe0YCwbXnvUCAHaCD9lhJkROAG5s6Akjha
QIayscYesrVU+dThUsieOmq5W2AM9pZqOsml2Q2bCur6WwlbNQRRMzaPVU0XpEGqJS1qNLVMWGTU
8Nxtprc6na6Y/ksoAyPULLSgR3tsNoFqPUqACWC3g+tIt61RT9wmOdCv1FBxHyq0ZzCI0B6rYgQV
JUcl9Rw999y9mSgg/jBPU1dtaOi/yL+rLbwHC9wjgCrHo13/0bV00klbJ2Nye3TSKg6OAbnBneBA
oaxKqH/M0IJ4pEmNmHHUWHcBOJhN6/XuO/mNv48bcfCqiHpDIFvrutQ+VACOa9/v5FsELPKpaz6i
49tWEgTcGu5U7g3KsTaG6tpPkj/ggNG7j0wVteXK+JGYZXdQVLvfR2igbtPeiO/6BDpRqTSoTtvD
h5408d5WodL7hAliOUzsnJLtnQtqmItg5OR0g1mtPF7CW8XTlNeoQE80KfCm4qYJb3jz6k99qAZH
pHrMfdyJbi2zf3aNZX70kUZNYkxq8R4ZgXdMJ3ONSgFaDI9QWtHVLg+aZVPf5zH0FPf4byg2BmSr
oWn+ZIb4rZuWRlePZG/l49u3GzTAwKvUyrWbUdThvdGAZumm1lanFqShbSz2RtliaOJ5iDJ2VeEE
RjC9XoALriALA9ShY3vk3dK8NZyljQYZ98UoOx6NYySZew85KGdiEW1lu68dKuburQyPg0K058K9
sSiyoRydX2OgxtUMShexPtja8a6NNcgYMCIDHcgjFR/AoLESOEJy3eMIRAkgm1U2z4RuudpUvIS/
Q1GOb/j77RXKJ9AscfbIx9eR6+05VvrxRqcEtsmSKnnn6Qp4CBnNfSajVEyrINvSYaQ6yaTWPEu3
ejp2aChHttOjcYOMaOHbazkxqNbGg95fSTDDtmrYhzyq+nQ/dEZ823otqXmAfPE2S9XwmhJxwK3S
8zCOgvHZZhpvQxmHBNQqPUx9tI1k4O4Kwrm/k0c9v++E2n1kQ2/v1UTK1kVI/X8dWkpzR2c2fy2s
BB56rxfpNXKckLRCnmeB1idTX/Wm0pEG/KtHkHst6RLV206QGsVZsWDR89e47YtBD/Vx4GPIfKti
5ghElZo+A1QmB3hgeoDJudc+cuAXW3cFsGpnb8zjZVOg6QfnAwpT4bmDOQkW3LMBk8oOwrAAOVqW
/ga4tAi/y/aabb7S/9jcyGO/MEUxWfN9HRH+nSyEDfBjZodoaiWNCKWxt6h2hPQnQHcEetdcqVnS
wOiXRXMl1W7C9gpVcAOFehXYqEfwVhZXJlidfYuUNToyTebQES/v6Io9tgK+KHdF/SID5UUTkKQ9
CWlmbi6v1tnvI2xdNgzZFIZpzUzPYjqdDfXy3DFe6l/lUazpj26sTYINgaOv8525NOAZFzRaujpW
TQJ0gm7MjA4NAVFTizx3m0/EDGvbZPcIne476SkCe52O/tqMeBdGOzpYG968FIyMh0Z4d0pM/1B9
Eu54c3kNzvyN2CimalqmLWvwpfm+Jx5ceRaaYGNwyuuLgwVq5rvufueV6lHXvDzQVxcuuIF4RWOI
KxTTnq+1LeHJI1sYwFnjA/zIGOUD/WckL6zwV/M3rg2GsGlsCs2en7ixKxScOzocdwPogL8yj05W
vDCTs2OYAPmgWNsCOMbnJZPTWqsBHtD8iSBXQFFcqc3h8mItDGHLn4dwEWQf6BrgLZhCv6fhVMLX
W3L3/Ooab7FY/0zEnn37zPfkjAYto4ztNXXq8AF1IunKV3GftaQcLStNVW5Qq/9Z6yZtYSpJC7vv
3KY4/RuIz/OkeQ3JS5Ybx0Z1VVSIwW/86Ile+eXl/LrJVdnSNcG/KSo20LNznhklhmIlpu55hKIn
uU0na++ah9pq6v9pe/nu8nBnvh7gIUjB9JnA180dCEsvpVLMgxtsaLVuJBYTdcII3t3lYb56eaoM
QySxLFvRxfzoemXn+XrCMGqc7kKz+OkOz5GwDh5PWbUT3+R4wcPz3LzQ9jGEIWP1rGrzZURoBTVq
PCIl8lKE4rj9/7hInl2e1pk9QXDkNplmp1nqzO8SEqWrK+G0etkd8EjDOBTwR6lhXh5G+XpzqZ/G
0T7vvTjvSn0IGIfUcT1usIg41Ff2LnM8R3IujzX91OdLUhVo82gWnHcNcOQsYqA574W5JGNwlHCw
eKhuL/++cm7NLEPGf5t6NnnG7BYGctjrDWZHDso5W7HGz+OQO/0eGsrDuKZtuiJSvS7dZl9PlTYZ
OwN74IVIujHbDokt1bkVMqitfBOUywL/xQTYe1/3V5en93XfaYJai2XKsF4wpJ8t36DRzRNjj09k
cAT1O6iPSxaR50YQpAFTIiCTO83WL+4qUALpwAfKqBHg+5Gi2GwuRKGvu0ATQlERjpY5RbY929jc
JWNEyR4MkEvPpd4gZ7WwD6aF+LzPGMEWOg8LIATstM9begRY1UVYIDtiZ10Btzx0DgYsu3B3+Xt8
3W2fh5kC00nOYPsqAkwywwwj2TRKc5gCiVUkliLBuQXTbGuKcARRtDc/j+OVIEI1n3Fs/QNJbOqB
r5cncm4AgwXjbtOnWDC7ALueuyDOGQCdTr86mtrmP/h9zbbZWTZ//fm51we7DDRKCY6MDBDhMljY
UV9vAB2f279XDZcbx/DzAhWaBvfC5u+vy09Z03+I8Y6a21VlPCogWjUfCePLE5pW/PMG0xVhE8cM
y7AoAM7yktyD9d1ME6K9T6e02mgGWkwFPa4geOzleOE58/X76IqhQd/kcWGIL/m5MsitUSD/5iA6
zutU1fWF+ZwdAMvQ6UjiDzv/QG5PLTPVWcAUuGfpqN2/jly6AlmRpINc0WLpPn+gWkKsbuz4/aLH
ezZzD5IMbiRN//U+09En4V/ERxWI/yyyQCjJfJrrsTNmhxK2ubxg1HvmocThmP7+lqJYxpd3C8AI
w9JkPgR2NhuNZ5L3nu5xVN+JDYJQO2lhvHk45qq0ZWX69Las2/yvz8vmqkgkRArbbKiPfx+vP4Lm
9+WdPP/y8yGmv8JJDJO7VoIW2sROD5HvRlN8eSMBBVo4oEsTmSLpySgwQnTf6ltGoUzh5ZAJ3BWE
lMtT+ZLJ/O9cptwW2rmhabNdRmMuHvyAn0f0dTNuECW+hoW5Q050v3TDnJ/Q/w2lzwKADXPDHAtU
zXhNXhUW0PiV3qodaP2i+Lg8rfNf6J+hZsE5h787YPKCsjAoaB6/3wsJ7snlMZamIz5/nz5LRFvL
7IJaoXRKFdM2+2/wdzeXh5lfmLMPND+fsReXGao+sROAjlIGpJ2NOxxqkERtH/67kaZFPdlwostG
ycABDxKuhmUAlMSILm6SJffIHi/Mamnxpj8/GWvI3T7M9NEF7qCXazWFT2C34c/RlaWFz7S0FWbH
yO7LAMg2OCdU/zRYn54F9ZBa9eW1Wxpllm6Eup3YvkE/T3Zvc/296v9c/v2l9ZqlTSJSi0Sf+oVJ
fmtWv2HZhcG3y0MsTWEWCeIG8fIUjSw0G4CASeMNXduFr76wl41ZBJg4+mYccyxTTWCakMvVIcyS
Q1fTrVTaBmGVy1M6t2rcOWQbOpVeUo/PuwzTLnPQJ2gOJEB9H2PasS2RfjgOEV6Ql4dS5unNdE5P
x5qFg1T2cNmKjQyi7i23qd/cm2B20AOz0PTT6b+GVyXIJtihOO2s/Nux+uMZN1OtjAL1wl/m3Dpz
/akKW1rXrHlQBxwM66+hsxS0+aZPq/caLEoEc9u14oUqzNkltoH5EGxtlerc5yX2csMzh0pkDs7E
hXGE6GjKzuWlPbuyJ0PM9j64L2wPtGBKHMkcTWwCrbpwHRQ461UMlHPVY/i7sHPOr+A/05odBjrW
FgiLKHRcKQupPdebwNfVdSP/ahvp7T+Zn0myp1G3+PIWrjvfQK4pjB0s3YB3DreBx5iiM+86H+su
+OILkzt30sWUudrUmEz1b8Z2Eny1qDDcHE1gzC5uwNzK+cIxP/v76D+Yuo0ElzE/dmYMENFHkMgx
yhcdmUOK0Qsb/NyuEycjzA6baDM7y+w+c7AqCCQ8z731gGXE5e8yfePTB8t0ok8HUT9vbXOgUJu2
deZoqntr4mUGPnyrxtmeXvMmCrc0pQCKDtvLo/5NUC8NO63uyddphsrEyWNMHZSljv0x2RbrGk+I
Vef4+/AKi42N+19OdFrtkxFtI80Do/J4KglQ+DUtuJ0X5/dAx8HRJAkvNZQMt0WQtnTNbfNwecJf
v6VuTu9QOgkQx+V5xRNC5YBho4IkZq72W0Mp7H3RdUiK2FW0uzzU+Y1pGxqFa13gqPB5ohZ/MuLK
ytKGwkFW4NbSvIVg9XU206b5Z4hZsAK7IMMOY++r+s7qv2MGG6Af+u+nYQhVaMyBys98GpLR9p6M
A6qDybTrYQe1sAXPLZNB61FVZdU2lHmnSVGDMTCA/aDaneDn5B58fSHkLY0wO79Wjh84MjapA5HA
gaRxh9b3wiTOfYi/tSxeg5Sz5s9ncJte6mEM6ij9rSu9gn5fozV0+UPMayg0ZkG20I9imVio+RhY
Y4yBPZUA+NN9G6bvbZkjGxojQQ2+ycQkUpb2l4f8ejFRrSeloaxlURwyZ0EprL1ISPgZO7bmvtb0
BQCPIvLmcWb8hW329d6lsMX+kqmimCQSs9MiMgQVc1jhKOVioFTvQLKCFZO1laT863MJCNNUaO0x
kibP8xWq3qWKowC1NHRAhl674y+zUA760myemugEGZsgY9uUu2azabqS3l/ghw5ytrgK1wcX07EU
lpuqVNZqNJJDiazjqKOPgiCAmvZ/zK4B21kg8N8H/R8jhKeH6TVqc5AZ17TtgTcbr27U/0k1qpiX
P/PXA6JrdOIpYlA5+VpdLG186QBSRs5A4hbew6O+/PtfqjIsBwttmVR8OOlfGkBlYEeZknECW6c9
Ig3syPfGsV13GyQAr4B7ugvH8UyhgcKyIN9g6ak2zBtAUZPEiFDkqWOLtbXTtuFGWle4J+3Sbbrz
FzbU16ubwSif6VPqT+N4lvhD5e6CtucOTeE9mj8S5NSlq8rcJsUBbmIRLrycv8aaaTiLawwTBc2e
AxkAcGToek7DcVjCa98E92R5C8fx3JY4HWR2s/h4FQ1u0qcQDjZNtTW0hTU7E1k0YhiXF/L37IpZ
ZDFUs2w9MyFrq18k3KL0qzQ4WOXCKOe+zOko0yxPco06dBOpGMLUka+gUO+xO3SUbbmzFrbbuS9y
Osz05yfDaMKNKldhGJzTYEmIV9zcLp+gpRGm5TwZQTSZ4cXQiRy7BSuN5Jt1TGzxeHkQZboIPyeD
+qePMotaNvUlIP18FOSm3B16Tnvj2TuaN/Bkd56jLKRi56ICRXpNqHgh0AWat+UCtF+DVh5SR9t5
+2jbX5fX+T5ejWtli9jAq70QlM9saZ3nx4TpoEgP5+fzGuaaGHyIxqljgW+H8yAvfKNzy6fz/KWx
RSVdyPN+cKLFZaE1UeKAds0PU5gr99qhfyiOhjPss4XS85npTGs2JZZUngnen6cDKTMf0E6JEYH6
3hjlSh5+Xd4OSwNMu+Vkz6GYJbKwMxmgXmdIQoiF5OLMnv40gVkIQDO1riHSA4zH2bA5wLYNsoWL
Z2kK05+fTCGRujbHj4eUSXPwWKckd3mJvgBTuNio/fNumy42IBSzPTUA4lG6qR2bFsUmcF8RqPSC
I2afhgv+nEyzuXXFAmhjOoWzUzo1aYQgYwYINd9mdqaVKFrTo2+7a6X9ZoEHN38IdAnMpcrOuS/E
o5pmPb1m7UtFKyIxiD1rqi+Nt3b+BHmj+Q8uM6QVyZQMW2ENxWyTeSioyYqkxlioOiKIABUfw2Cp
PXsu0nwaZbbV4Cg1aE8ySrVVHGMdOr5jr80b7IadfOeu5dvL2+LMtvs03GzbgYkCvNxyctTiqo4O
4VJb+8wO4PdNE6QBqJovIIBOxLXdxPx+LeMt7fpvqvYmgT0RbEJFNe8vz+ZvYJxtuE9v5tnl46l+
UXBd40ERGzBG8YG7KmU/frMmj9YqbVHk9VrpHSVyDaq19VwiM7ri1aU+Qktrfgamkb92UXeFxICE
LWgBKt4a0PXJ9ehhVGsDAA1aBFDSSjjWuASkED8wsRT4PyHTLssLh/bMrv40ndktN7qZi1BTaGy7
cDTWqDbfoyYWHyKg/OvLK3fuO50WG2ZJlBanQNNxQKd485J45lq1BVZKLwjHbaCnbS4PdnZaXKP/
28OnSfw51nWWZHetb/lOaO9aCI84FQwLN+iZpG3qqdLBB+XAs3A2hC7Y1uFIfhBhioMHdPAsd9ea
/PKvJ8K7TKjTa4TgMx+lDhTNBKyTOlmIqjh6nsfFp/S5gHA6xhy2GHdj7kFMSp3+DluBXbPDwW0v
H4KDtEuAVQ27/2pKc/zikMAWipCldeBTZPJ181FKCyOcSz4+zWgWSLEz6cxQhzSJ9BUPnmxnHfF2
B70dbVAtW9jYZwLcp8Fm8TQTJbq3ITUh1d0gdAlD4fJ6TQdjFnH4fW6EKbeB7j7t9ZN7G+n7BIWR
iPUqH3N3NZpIXnzP2n0sr33xdHmsc5v6dKxZdMN2Qh+wIWMu7RPekfbkkyyuW3ch2zm/ZP9MaYoV
J1PyIZwNNFZ5I4TO1F9NF7LpM8ef56dtwdSUKdSpsztHjk0TH0KyW7Kp0b4e36Py3yecn0aYfRQT
dk9cS4zgopNKYxjVmu//wac4mcPsU7iRImqkylJnRFc1s/UNhFYDbe9ODRaC5bTaXzbYyUizr4EW
Pc06OpDwZQvIOwh+DgcFUnb+rKgLycC5D4O4ujbBDwUPndlQKI3BKEM9zIH5MaZXzUe9dFrO7GAb
DAq4FkpN/Gv2ElBNRIVy7FycgQag++23OsmB/rr8ac7M4tMYs/AidZavSVqAPGKzS+Rr9B21bHt5
iHMhzKaiMaWDCMbwhvp8RAIV8021YYwKtjiw0GwtrRt0Ijb/f1jXxfFmc4rVLk4HFPccLf4LQ/U3
7arAnX4lnHotrpuFCHD2M51MbxY0sfvJApzzUkfCYchdWRHSeYgCi9fLy3j2SyE0T2OABPELz0Ue
EABopt0gubiI1vEBgcIV7faF2ZyJZ0CEGUIzaQ18aes1npo3Y4XbeWMJ9KI1UcJkeLw8FevrKf00
xiymQYtFxBWVDCSO+Xkp9G7sDA3ehm1eINWLSY18zN1m6VW3NLVphU9CdZqpap1PQmBQuLZJI6PP
1vxHe/1k+WahDk/5McrH0nP8Q7uRtwTVjfzWOMIB1b3Jfl5ex/Nb4p9vNQtBSlMUhjxYoZPVP6wf
hvnj36KSeQZ/+lDThzxZMb9QRaVM6EFv3OfuJh5vQm/hKb+0F2a5ZwtduuCF4Dmu+TS6GCEjfQZt
pkeXNbxX/W//1YrN4aOeWsuSFIeRY7jYXRbpe69a2NKWYnV5nPMx6J99MAf25kmayF2UkxNsR0fe
UqkI6XtgOAYa2nvC2efyeAs7Yf7cNrU80NNMAX8ZrQPqrhWOZ/zHfzfILNC1ao1euVKFTlsc2OJr
FQM0bZFJIC4HBzELDqMZZpRE6U3Ju78naIOg1f0Uu+HnbaSFl89CSJgnpEntoYUbNBQOlME9qDVe
YV7V7C6v27SFZ0nJ6SkS85hQQN4v8cJ0xsDiarhB8sny7ZdyvAl+5fKfMTQWUpPF3TcLDFHbwKGx
qVjKO6SRnHSDg/DafJGdwukWEZnnmjKf5jeLEiJTEUVHs4snyuiYToZr/RqJ1I3YAP+s/stNOIsX
oeZJpWjc0Kk/pPCm+QiNhS2x8LXUGbzM9mU9yBB92cbKRzL40LNBV+GS8D2PUMrxNjauuGtdSAvP
lXNPV0hU1Jdl8lf1C94FcvRg1QO30/R0LQ9kZPS21Jt+PWzqdeAswTXO7nydZ4UwNIPm7GyL1D5o
d7oo1nYIrxqgwf3Cq+JsRDr5/dmmiBBjb5HQDZ0IVabCXpd4CyIpevlknRtkqpeCB6chS578+X7y
ZL+rAs+Knaz8aSHomT0owvmvhvhbKT65AhtPw7VWm2pyES6wqz68Qnbp8hDnqs10F/5vGn8P2MkY
+eAWg19koaPflQd1bxHujJV8rHfVfmGkKUTPQ9HpSFPwPRkptWo7RVFsCq7WTmyV69JytE29LW8x
R9zYB23YXB7x3DY7HXB2Z+AP5A7uhNsf0HHUHJEuzGiKnV8mNHXjdTBiX+m2LkLO6oBsnaNSLq8/
yvq+Ic4t7bOzh3NCFv2/YeZBIe8bw287GrPdutsa33Dc2eBYu1LWYpNs5Oslut7ieLMnk2xrCBca
vCmGB2QrCAbuxl73UOmEk2w8ZwlUf/YrnUxvti0MI4LNL3jL4l/+P6R913LsOLLtr0z0O+cQJEGQ
N85MxKUpI6lkt39haEvaNKADCTp8/V3cPUbFqlO8mtMPHa1Qq7LgEonMlWt18c6eVg7R+c9HJyVB
hhbdgYtzCm63xhXg3d8ItQedqTau7LJzPhtAOzbXTZAnWZZO0ryTgs1tSNk+3ZGdG84wN9CErVzk
59yNYzj6DGRBQ+CyQg/xkxS0dTBD0xut22QRoADh5fNyBriHujlBntRwkPNlS4RDDlQiGlwF5GY3
5iYBGwDKGgHiLKg+e3ONG6iAbsX/nK4OUktAgs3vPQxsCWqJM22gHcSWNkRelfZD0q0Utk6n7fjz
F1eBVLVdVCbaNJmzVxYY0OWjwd2V+2a+r44dwbGRxRajJlrJoXyL2kwcMjOACKxmxhsa/xrUz8tL
dHk4VF8ECD3ts3EAg8kmKqC+tAPb5JiuBHDzjPzPgwFbw7GbnhTUVBMNXnMYfuixL9xXcPkwFoyA
n63ZImfHg5Ij4IZQkcI1dGzM6kBbiHpUgtYqVXnzWyW2vBnEY94Omwn+bY5a/TUo1Xmr6EXFrgOw
bTnEVs+hyDpCzFkgMLBYnIHis/OpPa01qZ/eENgYuFv/aWjh24pStmOsLBaatfOWJ+DXEim/ZgPE
Uvta7S/vjZM+aHQIHFlbTGYHrj9g0FwatqGaNnOrGtP8+bqQ3nilbzrigSvU9Nev9rX5nA/5u5ud
QV0I3IIQYq65FJt2YFBcIlC7yfp+5cV+Jlw5HuP8Vd6Z6kDDEKcgEoFOGIjCHGevD80t1KOvetQH
45S/RIIj3qsCZq6lRM+e8neLOS/2O9PVqCBYrEBf0hbG8IZWxMrPeS/uo4w797qUDYRyknzF7a8Z
nX//zmjUQcejH1wtJKBHMdRVZ7ubTDMCA8SQcVeu3JVnbgAbBC1Ik4K/AVW/ZboUy6esqptjtKu5
lU5s0zdIKkEuDcGGsUsDPKmsFX9zJt44trk4JGpqUTaDtAoqZGBL2syPD3Duh72vbYEVvxcrUdu5
G2c+kDZ6OnFhLx8fZaZpI2mB3xAgDoSAUADKee/ySTxnAgAH+DR4NjTvL1xoDEEAMOXDS09qZxu3
Wr9y0s9tivefv5ixoeoHVsznzYifaqUD4aBuIjEGmWYGtiQrm+KcE3tvbeFWnMmC2G2GPcHsz9Ob
LQ+0vDW1lSGtTdnChRgS2kmpjns6M9AivKMfD59mfD7BPsIDVz8BUyc8AxlVjidnYfGvLcg3QSYN
qIYOnbnLa3/u+nxnaBmtg6TREpBKwdqANLrHK17fTRrxU3C7m1AA5FocXDY4BxfL+/q9wcVmc8Bi
XUIdNt0gzWMl3mDlUNNE2Y5+Shi4x8GvC+UqDaSFXyFaGfsUopg/Ln+Dsxvk33NrLrZjRNMJorK4
xDsJBvn+pu+KsIQWj7Y2t2c3yTtDi53Ygv96LGY4Qi2ghRy03X+y0999/mITgqevEjUIwUMR13iZ
1tYmrqfC57M0sERmfWXlzg9nxi/PdH/Gsm8ECuT1WFkIt8saSm4bcAZeXpezlyWaUv5lYF64d5dH
V0agfRulDVjMeFWN2nXhXo/CqjZVB/bi6RdUd742Aix8dDWjNK/56a78t+nFvdXqlTsMbhb/frTO
PfOVzw91CP0/9GWLlfj7XPzxfpzzmXw3TjQLplBjgL+tod1i3xC1l9YKYGltreZT+M4EGXUWg5iQ
hYwPj2DKtHzw8rsrvmNlHGwR3ePdnUBJHe8IxXuf8xc+VMGsT315W5z1UKaFCXNA5XhS2oV0ZG+A
xpCFTp1dJZGmNjlIha+dLPplRlnlgVf4oQVYZ8XDnw1PgSH4l92FmyADB3shQ8e0W4x0k6k6PaQl
znA8ifHJcqGOULlonoZUk7h2QZW+Myqo+VSMtQH6/kEQl0yRB6GqWUW6OihoNb1enpjTaxV08HMe
B02M1inhRjKVNVCZMQQlbORbsx59Y2AEG7fOEFUgpC5+QSEz+fDWBcMLLM6YJHQ0Lp/1kAnNcVKE
G0Ih8yu0jfbQNe7BrLvacnVmcEeGFmfENLmWQk/PDU20nu6yoqm9CRJSV24LHuwkcSpvgCrbylY7
3dDHo1ucmhQaOdw2c/AjKlkHrhnZ0NKFAi0Edp8vr905S+A4Q1McBUnHycPY1jNl9VXNwgltmx4I
DWaFlTzCO0QUK2779MIFmQlQkmT222jKXg4qpkZDILEQunqR+VCc+UZMSO3qrHa+VAZLfAW93U3T
OxvCgDr44DgN20RPtIlOIB1dh9bCr4ps1N3K7kywj1HhkbiAuIauFBhLu96/bOq0tjJPp+OAUmtm
8DzpsGntjinaKTt0mD9jJ2YsA7ibozvTN3ZrAdpp3QjW0DyMbi1chgC3zCv8zsOqpGJtBNrUsBmu
uV1DoPNANRDpgwOXH2TFvUH80N3Hxiogr7xy8Z/sntn2XAFBjhC+b/nsScukLISDWSXRQWrfxurW
7lacy0mQBBPYMICg/WYLXba9tcPQcOn0WLgUAgVXIGAGcUiz9kY9uaZmK2iqm2kmgQ5aYsdzq0xN
U8GK1byhJTuQsliZqnMWQOgEzUmbzFjxxe43iiSXuiPNsFavo6X7MllLQ561gHXAAQMeFK17xxsB
+e6GC/CqhFA7mKDwC+GESubG/vLuPmdlDpvx2LWhh7lccnCFyDyyYKVRj1UHnaeVzz+7n+e7zkFe
GJobS88OKmOIUUww0L9gHfZkJ3fc9eZmIX2X++nXy8M53cFMB1ECHspztw30Po8nzaFZ2wCjY4aZ
DJ3kGtJc5hqLwZqJxUNDQUyHJWBlD1lzlYNb/V6PgsuDODNnGAVD5mFWz0HYugjwaxChx6SGCSgf
AFOPwteOHiCjhtzzOqL+7HiQXJwLkCbimYUrrTWQRvUExlTMOSRdSnYbdfar1WVruIJzlmwYgHtj
syddzJw7QvoVSTITNMwbowUucLdajTw3dcACAuIMQzg2ziK6Au1xaegUNqyDDOIdoFph8rMDA96M
PTZXNveZAR0ZW6yTDR5MCGM2JraaMje0tqDqBRKQIJOa9uELDy8jk+DlDv31U6jjmBMeyxqmpk77
EaVQ9a5Z3HkduOFWdt+ph4YlF54NRRaI0C4PrAsNEzpry4RZeUf4Q0a/1SPEtlcymOemjoG4FJjK
mX/2dzbs3TVnZoaktIVbgOq08CGWYm2sEfo2KpnWmqFmV3z0Bpu5H96Zml3gO1O0qwr0erVmaHMI
NLYeIhIRc08knwG0hQRFZH+/fH7PzSA6cS0LTQf2HIYdGxRuJhMtwokqyyzop/h7TPSw533tOYVa
uYfORCcYnQmU3m/ON6i9HxurpCqZodXYg/asScDAjFQg4dZuTDbuC/uH3TCog1wR9E9q9spr8LRu
gbiIgkoKlUmU/9HofGzczTM9t2IQ/EOHYCcexFYH4f3rDLLSA/kA8budG+j6SkB28nBbGF0c8ZyU
ZetC2Smk9k+evqDPKbBtMB2VEDG9p1b+dHk1T3fq8RgXh5xV0h4GksGjEAhRQ7RgcPrAzuPdZTOn
m+bYzGKX9pGbER1qBuGYQfA0gRBjDLHkOxS6HixLpB/fNsfmFtsGRag6i7QEp/xGbaCtfBXduA+m
n4Wlv9bRcGaLgrZ1ZvMD8Sk6XJbgq9HgJKoj2KKgpjP8xE+v9P20KcN6u5bVPjeL700tLrOpa3oe
2wWGFQ3XBuQchTC2DciT0Pi0krC35lji2K9gWHMJGojgGR++2PykqesJVTUj1JnKthzaJD9SM1aB
MTV+nBEe9pkItLGv/b7OPsWc0bvW0LvEs+HKAxJTNxCKollrhOipdArrpbcU2RbpkIXDJOke4iKJ
lwxQghdptGuUNe069KbeUxZH1xqgSvtIcf6sN+MATfjWDSA09ybyXG00IV8jBbBH12a3jiaNG9sa
gbDLePw49EXkp1aRe2xE0uvyLj53WN7PyeJsTrkl7WyURliUiVeIeGvwG3RPhJetnF3ldzO/OJKK
TaU+IsMSsvRR5eMzpCcyv+DqPnbX3isgGFlZ5sXBBDflUJMM2olTlLqea8YtmCegsZ6Oqvpsk7RC
T0gTBSMTr+jqb+9GZULfXe+ql2FqtW+RhRwG+v0HP8kTsP+Yvbp3MirBX5BLqPIYKbRMyzEwCwZ9
imr6mlRQaC+tJD0kWiwUJLZz8qPmk3avLDtCwNnUr1rTQFu5RRSQpyJCY+yQZ2FHtMzyKA7iBKSC
UNq1obeV4XVaq2k+WBuzexmVJfdB2uK8KMUk8dwBAvPo4SQ/Rzx0PIsX3awyiydZLfiW6+boOcAN
4OeiJqVXR467dyxBX2KeRVASifltBOW++6mcnLukgmgNGDt5OIhZITmPQMhBhUlDVRrxd2SOtS00
OgMzivCKtqHDXdIaAW6hRwcQPeA9II08oEb9hUeTvBeaMb1AKgHGCdQ6LG5fl3EjoBw31pCJ60fg
4zlIwyxMshNN3tw96Rn5tElTCLzGwHNdM5s3s4q6BtVzkh1mURTPdBJdelnUsG1Ne4irVMZjpOm3
XexuhyEaPpvR4GyLBKRQqZhFiZHVh3hUdqgHqNMX0GAOOANJWjpYEfRxMoiXuvJrk2pfEivqd6DD
rNF5QECLR1vhGSjpeCU17+1aA945yiW9dQooe46qIV97Y6x9HYCAAD7rJ6SdraeWRvpVBe2hLXHj
bttbEjIzEEL0bTJKcKFXwxU6h9Ntj68McgTHQ5PAJnVQs4/q7OdQQggQCw5txk6HJAzVEijXZGlo
GKXaTZC+3rLEfGN172DvRdC7xH+MbVGHSii1s2I+k1MONIDeNoTgS/5dY2joJ6wzvaKdbmTNu3vV
1TU02fMaIta0/q5PLQEYmUpfBzDjSVfFlIZd1lFIn2fJcGU0Q+X3FkHfqQnRyMnUGJTLIUjnWWp0
HuPUeiJRj4SHOVH4jLzAn+khQYLOGyb9a2o1nwA4vUcrDvgyGtDWMD15IM74OBnGpimiQ1tlPdrl
+q8MVa0AHTulp5pG7dAfdFtH9F5j0U1s9BBDb5xfUdqjWaiBsDGEojwIeGl7OMrbpu2gWdMUnt5A
qUzv+WdDuDetXVdBVRfQe7SfhAnBT2ckX0Y0yhmWqvxsLK5R64ZsPTwA1GMkGrcklK+naYCcCR/E
KzQP2XXnQMoMIXdQNc2wMSbIskd5fzAmofljpEEJJrZ1P3egExSpoj2oLop3rQGR0SqCxE7qIBsN
SR39Sw0amE1f51s37x/iOiGfnA7q9lqjxA1ra8iqxrS6byt9+qJyyyubotkQnScbIob2AMYhkCcA
C/JNTAKC2dBz3CGP6IRa4tomzhEk1DqaPE0G6mcQytO+A22lfF0b9A3pS0I85PeyAykgptFPHT+o
vGs3YExJ99JlVRA75ugXBaShlJGYvmbXN1OXNz4ekrlPnE7bKeUYP3Nz7AITYKdNWSR1kLQViHpq
dw+URL3BMC3fzl0UKFPIlwEd2/pcYkH1wfqOMmXtO44QnqbZn6Gm1ECECiLrrBB60NTyc1ka7Mol
Bog1CuBdCZlMj6HUeDUZ8Q+lYtCTNARrbSVyM5UG2NHSVn2Gzpp9o6dZvcUr2FVw57JBzzz2q21W
zSGCRP1tnSPKrAeevWInXNVRnIf6AGFCN4qLfY8G4Q4rNA2fyq4tv6GTBgoySWf84ol7k2E3HMpi
+sIcmIVg0QihSNF8LxwT4PC41TypQ2yFVHzyXdcY9nnZQ+dZmvUzgcDhtRG3iCl0kOzmALH7Wo75
iqPC9ahKmz3ecsrvJYeuDhSONzGu/0AvKTAuRSZ9BhV0f5iIODjG8HUCyMxDL3Z/A94pgrBIe5u4
SsPRqd0rkHcPE4RUS3vHsoZC+znSg6lsjA0T1niTjJyCgtKNstyrSQLKHzlXzKCvfi2juPuVu9VP
kk2AfVq9DblahRYi2pkgZ6qcQ5kXVtCklGyoC51on2TU2FYTdx5yZTtPPBreilr+qDo330H9mgQC
IsxBSdpmB3GLxpdxhbSu00C4HuOaJd7BoM+uadUASu8qzSttBQSoNtHPaUxeB5M3O0fA4UUdZJ1t
S28/FXAlOJJt4eOoHgaaWSg0Vl9ckhbeZHQQzMyHH13WutBo1wKWkDo0CJEbqIX9sljL7hqm0WCC
WpyvQTDvuqmTahOV8XXWGM9R1u1A4pnsXFbuY97c5bx7LPSK+QIZCkhKJkVQQmv6pjOiR4egGR5g
z87vYmgF00TY0E5PIWcpezfEuU39drD7m8SAs0ya8rU1BgAOp9r1pTa+qsSlG0da300bjVt6aYuV
9/+ZFMpxXLuIoWOKcCRmwgB+agjNIA01n9ya27ltBtmnx8uh3JmAEUI9YHZFCsCGoMjCmIAcHJ9i
hq5qtmFQiiwriDvSj3KbQp8HLKpoRZ6BD5QuQrihINwE6tEKXTMf/T42dgw9J35liP9gNO8NLV5V
zOKyw7YBKRZ0ym0H6o14fljoTv34pL03M8fH7zMazdDhQrasUCLBAH7QoEu0HegmP/4knZnp5joS
eh0Bjz82M1R1RRhkSMOptrd6Kt+GMtmYDbLEevNweUTzCizeUr8ht6g6MqAAllkMBCAIyHqMiDLw
e/cmY56mpv7j74YjK4t5M4au7qD7aYWtZl2bCJIglR3qMaII+fnyeE5zTthxIEmb66goZy7fhlJV
THQoj4f5aM/wJPA0AfOCgEZFn4iotq1J0B0mV/KR547ukdnFivGiRFkMLiREJApm9oS/jS4FQVuE
fJddOc5tl/f9AwEnnY8wqQ2GCT4qkSLb86Y3Vmq6p7gLJGrePwYXpwF8fAkdWW2EkzBvxty5IyXb
V7H2kMdceKPkv6CauDfQ0lg4eClcXoHZcSx21JHxxVpLnoyDlkVosLBAuZp2ENEsGNKnMWPXNYLo
aVhjxju7h9+t+eJVGqV66rpSJ6FgtW/TBsrC9sqJPAUJzp5sRgjDY1rYXAt3KVNN8cZJVcihhzvY
lWfYYjuY8a0G0XdRuRvHRGZT41c1IgILOFf3V1p/uPILrRS0SCFDjIo93r+LgU6GpiJutEYYQXKK
AxWd+NW4oc/1cIXRaxAD/+hSHttbuG8B/UAURDHooo15AA1te5dy4DEjayo90xgKiIJS+mEfe2x0
sXnbsbEsCJIjk0Gvs5epehj6zX8wLKKj+QsJatyBi/xRVCa1sLUK9ywQhY1+q7fdN0dHIxAypsW4
Jn92ujsxnvnxjxDLAQn3YudAk1pCUxPW+s4Ka+SIcuj9Xh7QPCXHRw4pvlmCBAJK4Gxc1nbdKkYx
1hrMUHDcRlB8f7bbX5dNnBsFSqIguwZbDvAHi1EMddcjZEeWtLeQLNnoa15j9grLIbz//Dn3/O5m
VcibNDzn+PzsZtD2ff4r+UHJ18uDODdPAC6AlhddfxAoXAyClshSpm40hRGVjzGPINTawRknODn/
wRZD2IMmaAgQURCBHQ8n10rltg5WZBjkzxii5dyJBr8sq31nth5wCCuB1tnlmVXhXNhE0WVxaGiT
IpfUYPpsaXyRev5jclZqK+csMBtwZdDU48m8rCECPwg9eH3CAg0xshFfMtdZGcOZSxSttKDGQVEf
YmM4KseTlsVWlUuBiko3eTMOG50/e/YZ5NkbaxdvipXNcMalH5tbbLmYZGPqMpgzn8SvZl+EMzfH
9Cc3x5wiX9NuODODswwtEG/w4EBiLNaINI5mmgXsuSTISAiersu7+9z8ASQzk6XoFrgLlvOnxTLq
YZygQD5+G2tVByqG8nyFt6UnWZweOs6/THkvnuPMBhl7D9WYvuj5vkqYsTa7c8SzONDgjcVSoiUN
IPQlToNrtLCURlCtZ0N+HVE72mgNdH5qyK54dTs+9FWvQy9JdEGG3qUdjdJrRY3kuhEj/XR5Zs6c
e4YGPISD884Fg/HxxsqjRIDbZ8aMgPzgjYqN+fa/M7DYSrWNJLKYYCAR3xLDJ+UX/nLZwpnNg847
7BvU1yHffSLKZKFLYSQj4qjxRx43dwbNVnq/1ywstifj6eSUiYUFs1ri09rZ1JKslRDPrARenDN+
jAIFfyL51alB8qmBF1HIYdpuc0dT00vlGp3kmdsEETBomaGQCNIdfd6c724T204dVVnYfIROD6x0
QlB5eBCNRZ7nww0y88X7ztQiJrOnNKpiZaCertO7rLW/9WkVNtx+tOwXabcrG21tYPMivhuYKaUy
uxrboM7KrZ6ZTxMEFjw+fkmmKlvxJ2dtQTQTHNfAwpy4k8lWjmYI2CrzaJt0YsOHKaRFuqNI/n98
d7tAKZk2RVwGJc3jYZUVQ4u8sHG5FLGOMoLiu6JZY945s/dwF+s4QThHp9i0QhtdUxgz3oanX7OK
+4kyDqn+5fJQTqzMoDSAxgDisIDiXbbldzQVSWEBL9JbYKqb/AlvgYGvLM05I/asqou+fwMspovw
os+0ajRS+JscJXGqibBJDeBn1xQOT1wCxvLOzFJvrAA+n+lorQvzpEPlHQ0W3a+PzxbIZqFkCjnY
U8CVVgsDEBRAREAk+CjF17YT390xXpmu2b8f3UXzOObQBXDZM0kBNLbnpcVmDI9gHmqkWrGza+qV
fEvXusnnmT81hRgZWM4z70Q+kTqxGphqwCBVucgfUjfzSNN9YcOw7cxfNkM7uzTXMlPzDXPJ7uIG
yiXKAeAFRqmf8ifZGnckM/ZpBOUTJ/vSQRQ2T7P/ZO0gRfnPoS42oUiaaIw4hmoZlRdDCyQVtUfS
duVeOkUxYPXQnwuWCwd0HSfAXG5OmW1I4KIapoNQOUY582BEnbNrEOpnHiqe9V6jYvCQnbMeeWej
UNVpaIksDLyRP75f33+X2We+87+ia5zM1DHmlJUvzvAgE/5cRJ/+d0YW4UpFHGXkBYz0UzYEhQ5V
r2jKEx/nKLxsaf66y13zfjiLXZMNVdqwGLsmGfrPY72P8uyWdSk88FpryWlwakJTcqa9pHgUweZi
t1iFNWp5C19iPs34wHarheWuuPndYx2shdr/g7WZgNnCg1hfPlc1tD+2g4S1P7k+UJC4KcHKE/uN
rwUfvigxNGgLA/mKZzhefbO3frcpALR1msSZz57W+LwMzWa4ao2gYWJl951ZLmSgDAhPONAVOVEl
k66OMheHIT3dE7EtnGfjqynXnmHm6aYA8hmQYaB4wVm4fOlZNSGq0UszjEY0wRDXvhrQPQHUitnU
QMajYIzqbPpoFRLQB1VUB5yK+CFSnfREbnPmDU2lP394o5LfuhdzegM0QYsAoR5styUCeDfZZ6Hb
kH0sm8eaoJOjSF4+aArvAzyecPEBVgeqqMURR9ptYr2wprB/5Sl0SZkPzdCMrkkEnazlbzPIKYIT
HhmbZRKKFm4XFQbkKGWqhzF9SgS9o/Z9M61S+J/ApRaWFsEwqLCo0enoYxCkvjErviXgOiWIu13V
hgkZHyTS4qK4ZtGatzw9hg7grAhTADueA7tlYgrafKLVnBamB33fjm442rFnTfbeYjdIkl+nVNwL
hDBtOXjovvWtRq7AXU/uxfkb4MAgc4reB1wkx2dzqLJ86kEUGGLLbsrS9Ke3so52Cel3sXOVuWtH
lJwEAMcGl0D4vih6a9DVFOJFuK2Bg4fIGch+nV0RW37zilF7GuJppgeKiR23nDDN2tBIDG/6UWSj
r3NjD+JJQLWdzeWNvQwa4S9mchVIGs65T3fpplB6KbuBVDrqnQ4KzCgxQiTPKtfkQs+ZQXMGkoTI
OTL8czzjE9LEIja5jhHEwZDooWqeXUBwLw/mJCqYRwPnNIfAIIE8ET3TEmdwY1HqYSvTTSV+cC3a
k7zZKbfaRRaB9ma7A/igtsavOXH2l62fG+N74wsfURVJmzoWphJYCC2oOKBJmgTSbBwMY8Xnn5iC
/Db6Kua+cYB9gaY+nk6TugKiFUjvu7InQeJEL8NgmB50s94uj+m31tb7YADVRoMa6H6gQBbPstnH
lrTOiXJ07yB91Ec0qJxuDOu2BcADiiZAw5XAJthNQr5lxcj9KGksDbC02HzSOUt3Yx0bn/KWNt9I
ywqvNageOqnlPiDtNV3lqv3eZIZ2C7n3atcLQCesWtRPAx06vtV0OX1z9cTc5Bmacrw2jrubGDeL
7pFSgWfj8kCXnvf3OJ0ZID6HlCd3STH2FZ4jyMCBOFKG2KlXrirGGD3qCffHhOS7j9vDK4ohB4/8
DVKAx/PKYjIWhehIWNvJXnaJ71L1ldaJJ3vrg2xD89CQo0cDBrim8AZdeDtQvCallUoCFGgTVHEV
ckAe0NAUXB7RiV+HHfBzINLBK2d+US02ZeGSjhmlrYdCTtetsoJxZDd0sr66tPbNNzT07Tv0rI+O
CwCfve3V9vIXcJcv0/kLMNTG5xc2HDtdBK5dr6IxbYDdoMp13yir46tUFnh/GAAa9F5ul3LLnfhX
2aflQYgahNhgNvR1o5Cgxlb19ZA4GVqoCzuYYzdPTwu0KLCmDIsEqKqodALVGsA5DqDlrQGpTN3m
e1lrlYfut2eJCrJvVtZj4mi9LzOqB0Mv3ozObbyq0V9SFj8g03E/FdHtwAa6lWmuXwPb0ULfCpUg
1KWmzVQNvRebWe5LuzSeIte6JXZWB0ahqh8xrlSMwo62MTK3j+44M/f2LQTmJ3tsvAGwKL8zunoH
ZFKxrzGYMHF09EXmE7hdXUdIaHaXbetlIyq+adFUW9tgENBNXLGTLWwVPOr33VB+ikgMnlaNq8+T
E5fbibaWl7fd3tW0ZMfKtvrScubcN2atvklHo6EzOkBoJg4wUAUhNyydttPY0rCDJFJYpar4bJWZ
8vDWRn2wSL71RUp2Jk/aA24g+7pvLQLkFhxlC3WHIE6LNfXUMy4T3DGz7BPKYYC4LILFpGlJ4UiF
qwGPNCPeVL3zXH8UcYId+HvvzbE4KrFL5cJWtOlYp6DqTa2WBoiKD6Di4wFNqhW4+5nRwBBcB3KZ
qFstWRo6nRa6mfR6yFprk7Y/6ETB85WuOMX5xC6cP9pITNhAcdk8Id5BxTWNG03iRmP2pn9lbfdl
RKWbOPcQsf75+/T+18v4f+K36v7Pj23//t/4+aWqJ/xlIhc//v2ufiufZPP2Jg/P9X/Pf/qv//Xv
xz/iL//xycGzfD76ISxlKqeH7q2ZHt9atHz9tonvMP+f/7+//Mvb70/5NNVvf/vjpepKOX9anFbl
H//41f71b39QLMt/vf/4f/zu9rnAn/n4jOY5/8v//dWkL8/lXx7f6u5nPvPR//nh//yEt+dW/u0P
g/3VQpccbnU8nhAgzboGw9v8G2L9FR10CM6MP8E/Du6usmpkgl+Rv6KyAzKNuckcgZWOFWyrbv6V
8Vdj7obFTYYPA+kPcAH//KZHi/HvxflL2RX3VQr6r7/9gfDpeC8YCK1MED6iXo3dhjajxflxUK8e
VZtvK9fN0sAanKovD0wxTnwTGGLAAeqmRxupWeDyFrJK+BagRFVBpVv1kENu0VPj7Gtg64or2ho5
br3RiCG/ZtKMH7La7IvrOov59DiaBAh+NhllvGmMgjuvqtJy92c6uqq6ySunTa6sdKBa2DW5zvZT
k+DSyc1iiG8TEMlMd7KwcWuLSPJ0ZzPesys+Nu0vXWr2Bk3e1d4apSoC9Kc66calok9/kTHVxgPH
u6N+ldkURVsbjZ/OfcTTjFXeWNpF++T0HLeL1M042wqF4W0gux67u4l0Vn2bda1w7wQed0AxGlXe
ac+1BcnXzRBXbAj7nskBPMAZ6Uof4pgR2rJEmkVbyWnao20FUNAnic647NEebIMD095XpXnP1ZAm
hzyP0cjmQTu0ZPDfWmv5VWew+oVIqKO9VgXKaFc8kTTPUNYbRtxZU5vEj6YgEqRnilTxYTIzms4F
t7G9jqwinR5nJpkkMMRgDZAhQknjM6n7vj2gB6DU7xVvrfwNVM0k/Qb8acG3vZMXeLwIrUMP/CBo
FSRxpdSd3jlp4QNL3otN7+Ltshsq00hui8Rs3U+QuhiqsI2QX4BnLzXdU33dNfsYsr6Nb2NaBh+J
gq7cSrMxM3zbpjYh64EcytXYRnHqN5Ob1f7oQDD5EJVZ1O2hq6TnoDS0Rm4GykLB4yBGAalRGeHf
oYPC2ATRsKaRweCQjFyZALcCblqVkROMvNfoDRLywg06C6DSTde4rN/jOOUZpl2gMZDLeHAeRd45
n0awhIxerQHoDwWYyTSuypJkqY9cezJ5AyDUDWZDAWORRCQdwjrtYvs+ESWdrou2i7jvktYCmL2v
yIG5IBz5lKIxIblGuFsd7FTAaDy1o4O+qEa3/YhJ+aJDUsnwnJZWBJspddDLAMYyCMgpxNKeNsTo
Rmp1U4zXTGnIsgxoiwMeOzMEB96ed+iQycxx2IA5sbYDA3DkF0PrLA4FSkg1expo7Esv7SC8CtEe
A/CQptATkNS1+c/eztNvjo3OGUy5jnKFgi54fMXd5tvE896+cRRXpqePpfZjiLg4xIaKfmaCJsQr
u3jrlHUfoM/JRAtUE/kQhOr1bac7rebLVovLkE1j9JBA5KW9p4qVr6nTAt9No6G8TUyhkkANFogk
Mm6JtyHXnR+ApeIKHZJKBwUbaxMWUFGx9CGTZtt9zbLRRAHdYgPAVXpFUjnnDEb0bVlUi1/6tEP6
qRQsqDRgaV87PDKcUIre7jhCuBraFA4yIAfX0IrurqOMdlexTEYD0LEyx+Kho7PYwf0icd4UpgUd
P2zuPHTtkXLPrLP2u9P2APHVdpZ/jbX+LhM8bzxOoYjiAbRu+mSKc7RetaZZ7gW0LJp9Q6dZYbh2
c7KJmSqAO88iC3Ho1GYaWmy4i5Z5My6jbTR2qfv/2PuSJklxLeu/0tZ7yhgFbAF3fAyPMWPYYDEK
MQkJgYBf/x2yqr+X4Vld3m/ZZr2sIZ10wHXvPfcM9/CHq8x1UOhgjIrGdvITw3mrVrrWcjjWhTOE
SWZVjhHlduvqRJOGQSjsWlrsJUckUzzDoGYJ3h1c/HZZgKPIzPzeWpd9AwVOiVjnMW1520i4Omcg
B1i6brPHLMf9xplRFf5WZq5tJA0gij4Fa6Cxo9ptTbghtMzI9trzM2+T5W1Rbeu2LW69wpP8OvSU
Go95DWkVjXQ5MT/tOxDmoUViZS4faINM5hSxg6ZzrTmUAhuwZMLhgCIfWPuqc8cMEhe3czaVFqgL
2pKtsfJE5/svk1GNKHZ8AhF/gjQv6Szuujt0yBV0fiF8fPxUhNzv94YmLjsU+DF1G4JED/8+01iI
rAfDqo5Gb6LnBGAcOmkjhU/eFB5AkHoVOOynwJo7uRMgNbg3tdWI8m3yWkd9dDVeNHVVd2HRh/Fk
FDjNIxyH2XyLnYSuf8ASoQbiSw3TundNSjdhgxiWdZC3LHtpbZyzN9j7KLVX9oC8cd2PRrMylsEe
OcjcMz9sSr0O6yFIAU4CDxJGizkt0d6PHc0fSIfgWqSrZAi2TyFuco21N7QjFCgW1AbPg7DrbAfW
K4hTUhdDn8w43/Mi4sIkPKm1UWFKacr8te9w0ux4PpIxamazJUcvm0q5LqyqNpKccPk1T/6UpzMG
ew7N1az9R0TgFTUo96MGygEsQB7sEGJD+KFMLr3z7GF2NyNvq/q+RtfiHPigrGKzdJ/VpocJhbV2
lQQUX4gsCJ6NwoN9imcL2AY6cipYpLibX/V4qupkh7rHr2mk47OXtQ2LfCEdYA++ibk8UpB6Voee
V4YFR3KnpXHADcrv4d1kF3vCvYDvFZh9zg+c0FbzSi1tKr3JuTbDI4UYyRwiW+EkjluzdaZ9VVtI
ycmHgjmYAjtDRwB2agZtkkuPALIZTCzgpZgdptEss7gI6rwHSiALBDkFZkGjvPIcP+I5LEHTHnXu
o8slHZOA2TkMM6di7GIlevLFMQieQrOAzUOWM+M+nEgu1jyoYRlGncnO9gWMyUt4o/Gyx5KVejd+
V1JQMSBObXctlCfwIHGDksWDHdbVVZGXEvJy1oVGdRRuKdnN6PHCegm4OSPMiHGKRefcyI7hJYBc
9s3NSgPCr8Hy7WJdoGWHyxSkJfUJIYZwgGMWGasPbswKor9GzBbKSI9ApID5RX3jhqXRyajuM7gL
t8Xk1VemXzEfmhNqlcOjg78MR6MzG2Kdl6XRPtiqr5ptVeUtPQLkFsUzV2Z91w0iG3fCbti0k1kz
f/lowsbbZqKG/QIxlKm2wucTpIOBCEL89E0O2a523VrjgBsZeTEzB2UkqlzYEN/TSmjxjO8lyCYw
YM8HQ118KwhSOFeHMij8geKwrdsSCbwzn60pdULmAX0ajXFsH2ZiVdaqcMt8uIWwXQGEngxU4Mju
8k7HRiGE+26EowqOqix8tg5KYKt/QZn/1jiEtAvJO/6lvs8+32eo/3VD00J7/O+HppXoXxWXDHNT
igSsT6yE/jUtLX/0z2kJg88CRiIPOIDtD3AtTGJ/TkveH4hY9oGNLnGu4Nj+Mi05f8D4xgZLehmn
lrEIoNtf05KBzwOH2wF8DKYGhAJYJv0b49KZZS1ahBBuMbDtWFLZ8Q/nrDuaS59Uw8cE04UmpTyd
c9jWOrdDbKudZ24hQn1hF1eOP8N6/jWv/3nVxU7e9eDq4v68Kb/uHINghtlw++GczClit8BSYn9P
V+HKPRVrdL0xbKsj72Fc2RG/8y+g3wuK+E/XPkO/JyPMWio+3FRtu7RM9dpI7c2luIafIpd/usoy
pf6yVfW7ici5/dDxkLBNdW/HUElCHrlCquVKJ83KitGKb/h6WE1JBbrmpWizi7f4DGNUQ4VA2u4j
kGG3m0U/3Hgj+t4IL+uDLsa7NjeA4ZWJg2xSG/sNUQIQN3ROk8LrVzD17dGZMeMJjfenG9IImxcn
bvl9K/UlvdClB7L8919u1ewELS/kx7RbHojaLA9EXrwf32Hzv944C0t8kOpCMEzPYGx0vUGR5x+F
c8galTT9hwhsSPziX46Av9CIX9GHM2j598ssyO8v32VoKDFMXGartlBe5kmAhI7lVTYjtr7o+fYd
W4PTE04NLAWx6kUoJzC25b//cjGgw4UYgncdW+vqgMjUG7oKEoIXLITqTt8ZyaXkmd9Oi/Mrnv12
WoysPvff3Zf61Y7dGHurTxXBlfBHdWs9/A+utzyVX39FOJqANAE/xFLHBXX77KlZYUgD13ufYqx+
112EdieZro1jsSlWAEYvCY++I0e4n8vVYKEHkge251htf7+fObaOTuW+ozGYpkhcdbGzh1VD4qTQ
SqduZK7nHzRGOvXqwkvz27fEAYijHhIdbHvB7j9DrChCveHVh5cm0zgs5s1yAo5f9APLq5hefojk
bP2AEQXkCARG4NVBEQH69v17Tmh9ZU/KWPMR0vkOYHjcKFMfuGrdO7AXvRvTsKbS2cIWrRn2vvJE
eWMM5nBjNKxgVlR741yuptLWEsUBbRGHGla28CPJTVocnNmbYHThd9aqLCbgMENJJtDIxjxbGUZp
wyRM6puu6/SmWvBzVUuX4f9vmuMoc/vR1xZMxZ1chfejNsWyxzNelQBzP8u0AwRtHN/zuRyPqg3r
bRd2nyA1ASARjd71SisIXduBpJgBvWPZchfVrRI8MXPUP307+UF/hwNCPw2toqdiNtF4unSEfpC0
1hdMuKbNyJzq0LrufIeX86Ue2QgpvZVbewBgKi4zyOWtqjPWht2XT13lDTFk4UZCWh0gaMif1Yb0
g2ojjkDT91zn4qUa62BPoYxayOx8CuMQvG7AkyEtMtwfZrqJy1jR79TAQ7H2agsLSa7FQ9nadMEn
jP4oC0Bqre5kYnS5jsyOI2d+8mf4VfN2j2w8LRKM3NYtmPpOiNPaLWa4HQ3Y64QNzaH0EjOk3AWc
gsodGTIGGIc5Tw1cD1hKXTZhzxHyqyFT9KOaRw2zjwZ0mUHOCLKff2rv+EcP4SMWZ6rZcgIZqei9
MdYdcqi0V9Y3E1KiMfBM3l7MdnPomO9FgOjyeKpJlkDF+T40GImYTQoYJLD+UFr1Wych6O/H5tA4
SI4UsjqAl7cvRg6BWAPkgg35lGDy6F+yCcYUVTchmV5wI4VvhNqGORZ05jLkz2hyt7KE6QevqBeh
nxdHJkgeY3A0j37b0qicfW8bqolem6Vo3vsMb5akHBSyWkwnQzs+mKjUBBe1D2ielhlhUP7WfrPS
FJr3GMnvgx8JPKOTX9BwbzD46SofmKJbephZ7TDvugvnw/djCSxz9ImL8sqE4gtt4bnTXldMgnIo
zK18PsEe4whuON4x4wor+w02iRcoJ98L5c+rYc7FThJNK7j65zwLGXAvZJBVWvzZME4VuamcY8Mu
LJXP+Q/4Ttj0LiyOZc0FqvFZe4RhcraaENYfO7YpVwCq4ncvLTb5zaXDdTnL/lVBlq+zUAJQt5Bd
DtzxfJtmeZBImeCumHxeWQpAJjxgxkukkb/5OpZHlvJh4q7hHTlrYdqG2EojV9GQalvk0EtRqHGc
fj2T6rVl7ToAJD13c9QNQ9yRCwbyvx3nOMwJWWwfLUhVzPOIpinP3WLwDVCQCi+2C6u74gVpLvDq
fr+Py0VA5AAhCgu28z1eEQJiz7G2nWHyAbOVyDWbeOJP/1wJl570+8Na3nRcwHURNO+dc/ckJOVM
eTBCIWa7s2qnuqeZ0+76KcgPHNElax2YpIrMWvsXrrwsxM4ujSlrIUCiRQSl7ZzgyWgnYBAxxbDj
h8fk5BeoSHmXCSfVJpk+illjC++0bbO2Sr9cqY66QyQz3j3KDjct6uBIka/gScTstdC548VQaMnX
hgTYIrSYvhLI120ZTWWdf4UQXCMmDofR9QSmQJqVmfVUC4fHsMsQcYllTOSBJPyWmQQ7bXCS9o7y
xpXn9z1YZ174bJJevTVtUYBM3JCuTTLtmz+MwuJ8VUOudB8C6kJwDQreEfVn2Fuycu+RtIUscjdQ
8gmoAKDTHF4SoLvAamGCBVLQk5VTwwtPbKixGoLM2Lat0+irlof0S9iwpb9w2Jw1lD9/nhAZQsvi
QXRA/POWq6rK0uc1XCmTEZE7JHbewqswBqYbjym/+x+Yyv3+Y8G0jUuB4kXg83n+Huelqws4EsUy
+dNTztqM+zpemtgpCdbyeCmm9PdXGqM8ZA6w4ISnym/074EjPMCQYRxM2wHRzChTSVDeNvnJwyqk
p+P6n39Bv3898CRcHHQO8AQQiM/OVdgl2a3TWzEvCeLA75vpwjHw+9fB52PBC10NUAPQFL63jk3u
DXh7MLza+HzVrYZ5ioj/aeWPvnsvwRv8569zrnLEiboYADseZjYS4DudXY/mbjgIz46hETnANCUB
CWY7YHj2YDmIUTW+cDn7/BTAG2jZkKVApIaj5JzxKRqA9SFFQ7MLUmzrNgTpbc4OTX/8/0GQ/wPO
/hOGwL/c94XN8I1ucMXop/wVLfv5//8Fl3l/AJD6KXOB1NFHQfsvuMz8A28A3uhFKA5ozPEXFvVf
7ALb+WPxWAe7AKQEvCwunutfeBnwN5QUgsIIs1PfBNz278Bl9kJu+LVOOGgj0EUQ+ONCpYoR6uyF
ZFJMjAoO7y3k/e3rYuZOLM25rLCwMgRZY4tq+hunCWj/g9WerO4qInLsy+ALYA+Q8oXSGcokw+KF
vtjZXLiwXjWX9LvMqs1RJ2Et4Ru/Cs2yCLdQBMm5iQJ/9CVMkKRdXilSF+0BsxOQ8CVtzj/0blMi
my9sWizb4GgwmJ+NqEIBzlWbF41IrQmKiNS1ZlOusbwbsxfmjRo1IJ/mZo7UmPW5FVcT6A9DZOQz
/DeizmL9PEdtKyuR5gOI+3dCEjdb+6SflImgJAkoaBtYMDWrnX6AgysLgm7cOtK3uyEema+XVqH2
LKwd8rqt4EZWTrqsMOFS0jmv0oPhBUxEwzBD7mPZEfMEg7xG3nhhOyArq50GL/Gk6t+105cknWYV
OocOPkv1CguePsNW2fNeBfiITeKOst15cz4O20oydTPyCSsXhHHBfRAr9IxiAGFhGaOz5ypq68HP
dl5fNF9uE4SnqgvhvUgcENOiuoRJTiTL0X1y4GisI4FAtuewKM07mZVY4IUUHvxRkWMfRr0ghwFT
5WHGlUaN7fhg+MgSolg2f3BJrTrmrSm+nJ52/MA7u5xfdQn80cU2LKibjc6UTYLdNAqs+CgxJ/fB
FVOJHcdgYmJGpkSAj4BwiL871G6MFVaLOovDXM3WD3uqJaitns7G8s0MpYcQ8SAD1WKK8Umjavcw
SQuzPLZ0UAU+TN/KUmO3G1JWJI2C1o/c2EG9jJu4p07Pv2wQI3m9zf2wr4sVqJ+yYgj346aVQkvn
txj5RN+Hx9wjXb93TaFGRMnJZgysFEumsLLTsFWlbT8z6oTlfFVXNodfjkJAMn8sWtyWAqnMNdfk
YHcFODBXUAcqBxGZYgr5R2BNBPsl08Lq59VFmngH5mNTgfKw8uEPJsHuGEEYSEyr1pVxAsWkKceN
p4Q9sDUsuXrhr4Qz2BKWaLNHtLo2StM2ELkAkSuCUEK47I2YVMfRrj6KviB9MUKD0WKPA3IQhl0n
Ikzqee9i/na7ldtjv3gteGUZANmUR5yjT6nydj5yOdTRxH1VqxB+dureqEhLkfaMNqdYBQHNAPOO
5Qyaic28rErrUA7ajzVDClMNRUYOruuQtrQCmQIDaAY3QKxThf4YtDmxaw27ePXUNhy0Ytq1hbEX
OR7NHpeHV0JUTAjY4FtS9hI7fWvKu8hviwEf4kwwb0u6CdlI4IeEwr3KhzGHUWxjOMVp4nZbw0HQ
EvAJ9lTNqngC9XeHX1ztRZRkmmJJijYx8lxVvzXZoIsc1madBBkT1RHmbUWE3XQ+nWB6NvRrUISI
3jp+gTVe5FFhkXdmMyxcy37syoMWFPagIPm07QQ2nqXBu/BcJldm3bfyhbS1DuBb6FHr1DmGLCIj
QEpMNHeMFyeRWUMf0VlV7aaG2e2X77YSLsCkwXRVO/5wFfBWjcAWwnwKj60Pd1oaAym1xZNkzHCf
87Gv5rSa27KGX8BIS9A6ONyVflav/yvk/7lADf/9Bix+bT//48en/Pj8tZgvf+bPWm7Y9h+LWBlT
Iyo2WmAX3eSfuy/D9v5YivIycXkBlmAmYIj/ogr6f8BqH2go2mb8UZjy/6uYu3+g/VyqP+qwj0/0
/p1i/jMe9V/jZrAMmItqFxEGaGlDOMl9b2ZL4E7S7Oy3xV8auSId0j7Nlbc3V/WquGvQa6rNELvb
LmbLaioaVhkAzo2Mixf7lt71W3vTxN0m311aHqEz+dZl/Pyb4ZQDNgsWPO7RebyG6edQro7d+5Qj
5DsfwL+TT552b2tOH61q3CDnYdez55C7e6LFCgDqEZDKXcXlFg6nq1EGW14CobW+TPZRBsCuWb3K
8Sso6zcK4UI+37U1had2Cy4YmIuP3MjWJabHyKv1s+8McIEC+jb5/Yrb8NkMHhoKbvfcx/BYiFRL
9qCIfIAo/+xM8oF7qDR7CnoS5znYMlc4AtZT8aR7Zz37WIDBbHVsn0RtiagJvTsCp0M4h3L9ZkLH
VfM7wu/98N61xWa2YVfYpgZ/CqYHiBKjjLtxP6P/lh+Ng1S8MYi7ar4yGutOgei2ll39Ggh+NYJ2
pylo87JMGqPemhy6mtZM+gKr/aGAy28Lc1KBQgP8wGZ76RgxQZsBLeEVl/12UagakFGAaAEMdVqN
U53S/sUL+tQnX4I0G8cQRyc3N3kHgt+0t92TDRI+lqenkGKSZnZsCh4vlMoBpxQas2RSIP1kbcy7
7GAB3lQTu9XBJ23u8gw2jqA+jtz6YDW9Z+2N4b06wktax1o35mNZ7GGYcSvtACJ5I5IERrtIEWW3
leeC1g4wfbbAQ/MPpJnjSYUx4trTtraOrFeg3pteJKevVkKsArdN9tIOX3UFZ9PuahlCnfAG4viN
ZM/gU0e5bFOtqrhHzIFnwawSFt+qUXHu5qltfppZGeXFZgqbFEfupwI9bMzmxIDigIHnKfyHpZ5J
8GGo+6X0c0ufWfhgeezoW1nUWuFVxgMKxFdEA1pZVk77Boa3eV9HZRVEyLQ/KpbfiBA+w+4BKBei
AALrCgGgKxDzYJf9ZNU78ByBOqFPkfNT6fYJImqjsUC2G6H1W9jkqbLcD1hzwC0G15is8CU0rFPA
+I6N426o9c5o3MQJq/2gb0LvyQxfZMlyeNjNcaCNgwjZA4pX1Oj7qvmo5ISeXO6CSj7Ofp/YRreV
VgcJRFjBOU3FtRojEViggeELeQfKrsf2yvVOtejSjhD4xtkrZLHc6N5YcW1HrS9g/ozYsDICkrIy
y1dCA9B/9i0B5OPgD3DkgjIP3qd+alTWviyCWHjmLQIbkUVkLn+b1cxpBJHjc+1/jGzA4pbEcKg8
dpZ6akYJErGMIX5+HjX5Au/mPqTvutOvblDFDprIUbIjoqoitGDbzljSt6aNhUiL2fJOZgUqJ3Mf
OMivRu2DGq3Xyj0MSEAK/GHDYcOHVAAsVb4WMbdujQ9cW0mcSmvd17dhn2+CkqyUck9wUr8FAXg7
hl/1WH+x94ng9x6kZpid1GRGjotVMnDymd6X1o86Gw8+djY6j828hlnp9eSOqc3nazuQMWwb1tp0
163pR2E24nF6eIPBW6KAbiy4VyKlLEeza8CzTvu4idMPR7AElszb1mkTDD8wR0b34bqx4T/pzN3I
il8bRmKF46M30Vs1CVieYxaAQB0fC1u8UdzCfNYlTsLteVvV2Sov8iMxjXXVqDaurSHRrt41tXUB
CPu+A//9wF+AiV9WuRlkM+4wqvdiC3nEZmElIOvmYkrYgv58L3hLZUVtxcr4b1QftTRk1jHr3W2u
wXyNwffCKwNX5r4A1hn90gtc//mpv67Cl0H4/FrYImAlDi8RSDbPBuXRYSjuxfzG4UmlhjHpZi8J
CuvCVb7jUct9Ax69qL3hgoGNwjl9JYdfeAMfndcqeKuqUzY7G4yTUDN666k8elpdgNfsv7mDP+Wn
DqJfALef72JAdCuFIb03DxpXpx9BiAP12INGdozAIs9wipT7ZkoQSXjsAnsbLv6RaEHHFjpzg8CF
xMJo2SQgYUYYg44gt0cSyeJG+Y7E7agvb3t5iwzpC39tBP78/jQWGbGDpCbTwu7lbMWMCIEKc7n5
Wk/NpgT/DtREg8WIkPgAZzfCdhbUMrrpqdpJ057wS2wiUt105ovdwIS9AmU+n+HnqmMy/QB3PsJw
AGppHIi3rHoCvBxYz2GL8EuTp0WQRZZ4afiN271VGeq5dyLivTJFovS4pvxHCSx0wO/W69NuvJWU
4my/mrI9ASW2dYSIq6a7L7h8aDp3VRfTntVY7vXVerAIJg57jfS+uPK7qAX66PTG2mVljAjdaJ6C
FdReMZseLHC4CbaS8DFdOIRJUbOdTdAPlO+NXkSbK9F6ay3rHcvyDVRJOJaeZ87hd/pQmPnWo9fw
IV23vk69nKVZEEairVPf3+azvzUhT5i7IMZf9qNVXSLYyOJcBFs6bGZrXKHjWVE40tJ5iGfnDZEp
2Bk272N3bY83QNSToYPWwf+gAExCZkSutFIOsns1P3plcJTme8/hIJfRKDOuseCKbOAYwjoUfbBq
wOwBs1FsWo1drkoha/tQc7if5qMzXk+lt5p4tiY2FsQiR2ABfn7ZO6+RdlMBJ8mmGIxrGOILiL3s
1C8B9QDnqZoYPoKrqn/kjMXEEVuG2VuZeSoqtDvIDyytEGIakN1nehL0tjVfrfndb/G1aYh99LAd
WsgHw2HtjwhFyOlTzwXW4vm4Vk4Ti/yLzWD3t3I9joidx0Oa67SvvRjcTSw8SNwa9DYrEOYwTXs+
Gc+V4axdwrY9A3+qaiAQ/BwCP51biFALME7DtW4wCPt7uPAgxMeOTBUmjHmJHN0IFPKI9ifmXA+F
HflVthrRJ4HEvh5aN2Z+sO7gzu8Zn0XwKBtkwc9fReilgpsIXZnfSFNvFrQoyOmuNvc9XrWq/wgZ
gOBZJXXlYTH8RvEaoLw49WZsFIqSkU548shUSnKgJp2qrciCNATnAmSCdXWH2Pt5AwMsFtW6iVXY
JhODcTegI83IivosLrHbGrNu1TP/ugrGkzbHJzqwnShE3E2ozWa/75td55sRhaQksGAD3vZbLsMd
KNEwYf8Sg3XXjOZBzdBMuI1AK9ltZGeir/qsDaiw60cagNnihVC25PjpYTsPtiwRRaJp8WKY0AGY
Vb12lPtI/GpYYUzfaMOOA3NMtJztNWkhGAnGAk2t+2BMXYx34q0fujt76teOeW0zuQFEtEdPHtEM
JCFktUlYoLsee0I+dAIu+NbgelUU2cucAW8TFBsvwqCTHs3sHlbr70UrL0XKn/GyftYJbC4t2CjA
vOV31bQyqomGWffWrSZ4kxdr8uGvxniOYUWWtpdC1/7utMXVvJ9FFrX23D8TXE+Id4zuDWppuW3W
wyZ8HeP+wJM2zdN/LrPf8ei/vhi+F8ZlcDqwSf/eOJQWEDmLdG91BQjIg+oAKYn/fIWfiZFnlRx0
KKxDMIqCM3S+QodoCMhP0b3p2IznpIuLE3htMPVhezcx12aSr1gTdXgTpmS8kBT2067k+7VdcGQJ
+FhOAJLU+X7Q6WDwMmD5iLVzzJ09xeFUDTZeqSJPCjPcY90ay9G5VUGbDBrnHWcdSWbDTYj9OVTV
Y6nHyB+4SqaSXBvCuQNie2U37r3RmWDDh+CUw1UjF9fTJC70dAA0fq+6MPAB63Bh2RKs5r8/HAdR
GRmZxFs46KgDi8Zh3lHP+qtuwzluhvEVyq0WZ1h2Hbr5a9GyB1KoAyH+Csq3tCy6rQ5d61hO6kcD
6cWqtNxrisCnftoo/3oM8m3jhJDEcCRUlNMDkM8Uy8EYYoy4DsOTXXVbAulCDYC8MsqYhO9KvPTe
ExbCcO4mGDaBWBK57vKJIopU7oMOsgbjXhEo2QDoFfOY6uYD4j/w0CfcYOzEDGfXcyslnZVm4pZ2
aHBov6vxPWyG6muRrdKAX5ncQwwJK0E/CYtXZt1QXmGJTU9V6EAM99n3z7onG/hmJYhc3dqa3s4N
DrXZ6sFTV29jJraU0K1HxL5eKGSFh3IAuSLAyimHUn86cKfaCnd+hy33HvkpPkJEcOL5TO2h7IiN
nOx5zeKFvMqAhfjtI3KO1hruCYj2EZ+gAZ8IDlVbdttA1VtjqFMFyR0W9qvBQ7BNG165Nl3ZpkBp
gV7de5/z+kh0t6EOZGkefgYYjEwgAszqX4Zs3egDQxB0B63ogEALCRSg5uOuRC4XrZ+lW8WQTkYW
hl97FNvczhAqlKmbLEecd7GM6phDvOZo2RkyOyBfoux+CMNrCYx6sO6rGYFenT6EcxlV4mNEvhdr
ERFVqiX54AC5UrSUUh8Hv5kdZkgKKh4H9mNZT3dgC0W2e6eosxmQ+JP3KkWM79poHnVXJxYMa7O6
xFpmjLr8DWbhKfw6kTz2QCVGYrCkxieT9ntr4imX5bBy3eFUK9Nf68lH0dO3oiN2Eo5QGgqr8OM5
YCNa3m2jvhohT3qajjhC4slFPkpbI7Xig5Y8KtoyNixza1AnDrD5AR5kfBnOQ541t1WBgm/CqnzI
TIhe7nrt3DDHjTFuLmUtbi1+XaBDckW1yygIFlm+H4i+zZxu27RT6g10nWdF7KC5dfswatVBlKfM
/jCat0xAiEgTszRjVn9ogNTFzke2DvhfOth1oBZmWUwrJ+YTfNCxReoGQNu588OD9zFIkCmIi3lk
21A4ZihugEmu1JQ2YRYVbrUO0Y24/psq5i1CaZJKIWuLt1GOisn0q8o+c7tPcnBCsM27IhNkgAKj
blF0HgJv6jFiiE9A9AoSLQt+kzfG7YgHR1zlIlE9tFcVpLeg3YFvkrMfvVceiPLX/fisyiMxdsx7
x0Y1JvmVrTDeVYicosaGSFR3AfVMMV4blh9nWOBMN+6MyYU+8uIhxPLSgtqNhFhiuj8ItFr98Nj6
/g5rt1VtsOOchae8IkBbkB+UyU1o/BC1GUPseXApompygFzmWFy7FWJT51cobO4tgpgdiPJzIDzG
vVGz5woCoKgT5qPG7iSB+NG5gcTPSFoiVFTn5da3ikctyY2EbNtBT0rm9hkox7aB9hRSlkONcqqD
4TMoi2dWmhAouoadCNuSixcKiRkc2pDHgghJdNKhzaKpmjci80HaU5Hrq5t/rotnDPufpRdMC7AS
YFm90JPPSi/CiYXRKoG6OCTNtXeaVnks0j4tYP2MDWGfCHibPpcJTdijPF5if/9N4QdyDv8SC/w2
GHEtk+oviEGvTWsaqXiDxjtuLDeasI355y8INP23ER6fbIFThtHw95CVApot0/D7N/aFF66FxXSg
IwshgCpxEfm4MTcBiBKqSC/RMM68fH7eWUAGAT4eRBYsbM6wg9AVpe2P41v5V/BjrxH/PCcFLr+x
VVLG8At1ZDSvgr258RMd+0/BrQaEcxOsnNh7wAopBI55oRH6m9sRwH6KEBMm5SGau+93HK9j3zST
fvOHvVntjSp1s+2FO27/fseXfcmyi/CXluvslaI5+oEMr5Sbtvftuk750xzLCDc/zm4v3eXfXyCQ
gfB40TMS7FTOoYwun13TauXbbChUjr1lXqAlLryZ374OmF3498gEXpCgc1qkHTRN7brktXd2TTlH
brHEb72R6nOER7OZ67jusGbxEP9lVmjYergGgE7kHDt6h7DWODQAHoDT3LtzZOCkbwVSVA3n6IAD
XnofJgK7Cmne1f2e/j/KzqM3cmwL0r+IAL3Z0qVVprxU2hCy9N7z18/Hmod51VlC6w160YtuiElz
7z0nIk7EaCCpUK+nwbjR1HSjM9DHXLhdqcUu7sEkAnNLb53ER6ELTsjcGeanVpZ/DXJ9pQfpQ54d
pGK/hPyEkjDCUtz2WnvUjA4UMg3piT7TKrgSBWVXV+2NNFl+RnZXOWBm2D4anAWKxeB9dZyGjcRv
yQK22I+Nrh1lwOvlysxBWtUvMaN8Qyog5te0Tp4YtJvQ1GjmMaUYv4KydiS52Rr0zUPMt19ezdo+
YSo7lM8t6Wm9wik7HyugdBPAPtRmr6w+guTZLD+XbnFHIbfxoLKT9mk2UkcrRMdCYQEqBNgRbdQU
3QmqghmGAJ7VAVIddU6uMXufwuGoqQLpgqqvNz28UI/oJHfa5pgbr1n6Jqc01wgvZqXedybYJCZ8
gpX5ZfLVdqNPCpYdKdHGUB6M6FYpbkL5LrSK7WLcYKNhA6ShgWRWtiLgrHtJB/pCoyDJJkO4kaI8
Ce1lPNYxRgFAHuydWXUdatdpi1geYk5tsH5IAybUd60hPM5B5Vow13Kd7xRYjvQZVtzp+D4KgurM
E5IO6pnQEa3C4c+fyrbyVQCfrh13cznZo1j43Sg5Ah/+LH0GYcOvMF21OafFvpGQsQUeA8qboDsO
HOGh1myFYLjCGtfRwO+SFAlx3ZC10bDHPCJFQViMIm2KoUvQlh+G6g6lhyfFqjcSGmZmsxvrT6LU
88QwVR5emuic8ltCggRrYSeKL3NhbkLxru1wMJhCr0lSF43aIcb+vl96t0XGv66QWYSZkRpbEyY7
klZkEXuntNkourCV1W6jsTeK+ftijH4ywcW8FFW0E4nIUxW7qt8J8nGS0O/QLAxd56FMRIIqev1U
bzRK9cLsnXSRCUQlaFQEWSKsDWIrQSkw/jKZmM5IV6r7924ggz1/apo3tUat3wPFWbpDJcYqeRJ4
N0q3G4hZaaJ0K03IkrO3lrggaWAEOjoa3BtPxalkzmTy6gJhzfBKfXQRrj7LjpDfk0KLB70APGO6
bcVTQ4rbwf3V4YJFw57EPUcY1F1vvga6BXVyh1yYkVqav8ga2TR+dVGES0lj9+3Ki5GeqT/WbbGV
2VKMXPGrahuhd13k1g4sKFHlYCgvi/HRC8FeAsySVXYBRBaFVGwMgRHvqZ+O9VLxDqxPRnRvMlW7
XtcZKZb+Ms27SLCuVX3LM6yWaJ8kAlREjo3KjTr3NCUxVgAgR0QFiGPrVEHmGiU+c28NYZ1Rvgtx
/pBi05m6V9nCkaZqj2Z1JdNX9GO8SfhQS76+mFZk5SaFefa7pfbzcfRI0/EKXC+EeDcK96N8Muv9
ODZ2axIo2bSnDG8HtBDYkYeEzDVLC6mbbTUlt+HEnXb4NeclPhjGtk4gWiscB1X5mIekEEXhvaoh
fSI8DibeLlvoSpjETjkakWG3QrdprJ5i+L7VnxK0zriq2L2Iqmi8Fouv2Dr0quDxxdtNCF/LX9FI
m82jG31u3UE03bQ4ywI2XFlpj8OwjfrXQQAhiVEMiRRNJXrZRCVOD0OiyJ4QYeECSt7gXRW2boXw
eqFtHIzK7nSZrz6Fr9xKxkwpmdsFIviol9xe7JE05y76g53M1PPCILs4ugJBl+vTvJqKU1EUdpN1
2x5zlC6msBEiOqbK1pTXqvyVzqIPj24O0G/EYpF/YatQj5GM9ajyMLE7TipeZjVthKbaal27zOd4
dJYZy7AfaLkNaAHcMeox203CG3yYsxSBY2ozeSp8qPQxozw6arzN23MhPdVMDNYck3qUuWl0pxI4
GlVeFLxVGhHwQNMmn5FV0YTo7LiS5gCY+Wn0VCdMBbE+hSGhiYdWXWlv4apjGaXtaxkYeN+8UHVs
8wjbjvoe0+dWI4XJsG6V5KWtmZOnRx6wqLaiflOJd4WCP0sUe4l0LgPKrDJbt+tNQgqpoh5Ui4XM
WS0AHvbz02Tc4/ehCx+w3x4jAo4EAZMwfN8qFR8VXJwByEs/DB6WhaTHJE8S9X/V819Bk9Pgtmiv
o0p39HDZKSPGSCW+EMTSRh+Yh9iddVO3qxZN26YrSomnizo5MvmMxBbbpQHebB20htDh/hejP44m
Fa4Sn8UkQJg1bssM1d77SKttsP9oWek2sNJBcK3IaAKmsxC8Sf1XyyYa6g2tpc5ihzFvEyRU3DV3
nxpIgJt+E4Oq2AhD7bq7Vef7ISIStz/pFe+aBa8XBS5qI2FtJmxv50kmZmq6uUvq4mQtnwgRUT5g
lmpeSzC8wAtxFPjEerhRou9ntbJ1QrGwfpjU307FblQ2Xm6ezeV5IUUZUxY+laMGSi8BfM00UlUN
Q6zfJeKyD1J40XV0sLBwDXhL6fmN2p7N1zk7NeHJmJ6VBLA7IlcXLV4DRB5IHev6BE1kM37GoNhz
36qHeuZsNN+btHb60QLfW4Bk2TJxCyGx0mm0mPZrcTvO56VA9waQI5MYWmgf02Jtusz0paZwiJpV
rc00fpUFmwucQGMAXCCApRD0TCo6aSB8uZlsrdvGVDlhfaiUM8zF1JbbEr8RtffGwNpUFAmCmGMh
VTlZz6V6Fmi91fkmFPpvQXqxdAapVcRnPI3oF0b8+5Aue6lwkMEnEZGbLRs7rRZsq2LiYhdU26ZP
HvL2HllMK7CvhLWDAWjBTo76YAVVBmlwAuGsollR1D32G049ptuy2zN+R1NOko+ecYzkjl4K+7Cs
bUsUHEEOnTKZNm0V73N5heTG4xKXKIo0d2jCnSEcrErDBuOtAWiJhm4TdY+4AkHL167O0o6Fc0nz
UplPfRxuRq0kNnjZxgKyJBJgYTUyGAqhPI/GL200N1b/PmsKCwM+JrjJKcS6VOVz3QnAdKlwbpRb
OQodlIv2jDYBTl16s6beMQtOE3yHskV2W+Mzgc8e2sUZkVIMjHEGTEgmsboZzfalZUpx6mtEMJlb
h9hDhkczk5y+l7bNaN3GdQO7kAy36dKcSZ+m9LY2gq7BneQbAb6mED40WWWNd7+WkWnW+UqwRODp
dh/mt4X5LMaHXNf3ScDYXPckLqeZoGqRSN6aU2WZKhcK002Xd6n5UIaAwE3OXmhBPbo1slVmqNhz
/mKx+wGtuKM22UKFLqFB3qtg3cNZ1LFOJ/Gq56gP5adCKdyUucR8Sa6Ye/HbqYPYMPm7CRwZdbul
X81S6mbl3YgJZ6FjeTzrV6X+JoAedDLyKQZyerhamJr9yJSQopxyJXJ10KGs41w0Mx40aoi8pIDE
4yctttZcuW3W3CZror1cu0aeb1WB0sCcWItfZTDxhbynuHs1N3H8blqxk/Dl5PAmhtgeW6hNQX4E
AMpxXhPIbK0lYNaouInFGs0K9p9x6rY0LEY422XIKcRGkSqlLST61oKe1RDO4LQrt15TDK6BhmpW
4cCyl2i5FcAp8/FJy95bqzk2yo047svuJHKgIbrZIIT2J5SnZpI4Krhla76XESAWAe9KjYuJxlbZ
kDzWUI+KL3pS7NSIqgErL4xNtiqteZOWN7V4PeV8Ix/o5WmpNC8dIt8yCIMd5JMwv2i4k/YWEqwQ
HUe9HKW+t0ftPSh3grzNOvCbYdip/W0yf41W4GQkkpjZcyGAmHNjWEgc++xTFm9bRKtdodgpibpU
fgUomshY5tLpWxGwNRvexuk9UT8EykTBwHEt9qL5KkoCX072wzxs+/RLqhPwpsROlBlwgQVG7xjV
KIduF4n3qyOpDtpdxCRtZDwbTE6hnTaVoybfWSG2a5yIlJ5hrdC08SZGBIMlh35ywuHlWizza4v7
K3pcAGbdBYOkabD7coJQHUHRIJ2bzmvzTyk0HLVftmP/SIb6pp4mN9UaNyCc0cpuCe31miV3jLbZ
WGVwDKT3vhL8Osb7KDG9Pr/p9Y+RnTvldCw4UzTrKbFkWooXszq3ZsP6XtwpVrf1VDE5mtuTauDj
lPpMErtovTcKTksqpSij13Yg3mnNeUkZjaI0jhlXM16GyTcq0pELP+x7R1PWRO1pu0B3duJVQB3W
L+y6TRSdlho0JjPsUBwYIJ48+tCjwBTtVL5OwgkcxVnIVMaHgxZTIBriyyBDPasfxoJGe3EZGKcg
ee45SZq+wnr4Lslflb5wNVhD0L24Qnsgp4iqDMea77v0xVio1mYZ10XmKTRm2uYF0pmIZJ6wlN9V
jUgveNVroj1RwYrK4CZ07QVGQn2R0tJSf4fcUsNXZxFD34FNK9djvjXoI+Ia8Dak74q/0jR66NSv
ii8gXdvoRXMU4UXhKdVd4xSMeFbDXYjhDvVuo5/IQceI28dDXGbwLhI5npZrrbvp14EQA66lZ9iR
NWtC7gzZqaPJyNqXoH+2lKeJs3LMb+KBLEm41TjJXLnfpsOzWI6vuaVvUl5Y/JCasOzkQ9XDbVYw
lwl60qyfy8OUtBygiZvjDCUInCL95K9J3hkKznyEsBXv4ERdoxPcnq5NYAVr8Ll5HuyaPPVxRUQg
+aUNy9GCVyJx0hMLuMzYtCMt3nezZVuqYZvyL5NZ9A5Cn0bA7mYd2V7mCngBVDio99qZmX1XESia
yRSPm3cmVZaGWl+/SeTjGqPdq4FTNC+soy78LLT3gmjqqcE6eIxo43FKiXreJDA6x5ulb6VxSyg3
uSniLsfcUbc6v8J+IIuCvVU+KPU14yfwAby55lPpaldkz5304RrjkzMW1u7UvggMwKBX7DsMqaqR
TRR10viRq0dFoefRX1skrw01mhKSOG9pbh9SeBY/TQZKK5h3wW1K6IhEEGRxTfq4QHBFvdFK2IA3
jB897Vg7kRv4+a7w0rufsOLf49SXl1JFDWRRQfSMe+s/oUtzXnQda8hPJXQJEJfczM03LHWHUsY4
JH6zZYpJf7cyMF399t8xTWjOb+7zz4uvYuc/kOogmqSYOZDPqcOcjk5GGTareEcY9D2x7naePFXx
coxb0oTljwZBCtTYBl30ptFTL+57D6c3t+wC3BuxVIeSBLy64lj1rCTxqC9WCcntwjptLNUJC/G1
yMlNGbJDb3UPmmw99JPuJnO5nSTEoRIJSikdzWRmvj681DgQ1dqvqRecWrSu4gy3FkAerRGuVaRP
6fQrVa/K5lGIAlrzj1R8bqJXq7iNLc0RG/aD5Bih+IzHdhdK9VYYpyuMApkqMSaOHowqCwOTPAhd
CbOGRm04ZtkndLyQ5eStb095h/t8Pe1FQp3CZY8dLa7TDYcBJjXVyJAKKHuIn72Q+9ISiAwwTZ7Y
62czAeCjFi5CUhCExKlr5aSYjLgo6W5hUnKOb8zhUdX9Pqo2MXJjIeKc5yNru1XC+S5wpNUW414c
ukaTbqOiOs6V+C5JLWuT3n7ZmBUyFrzFxDQ/dRnkaIQSbNMJkhPoGwXPoCWgWjV4otuyTTaYufJu
MRsXodyH+MVK+KyL0K2W2B2ijUili7LTU4V6G3GKRdN+njMfhavfdQ9lC7+vLTSBgFKcQLXS35qZ
6ofFS4f9W/YQY6pfzPDEsgNKTu2OJKeobCuZ/cV6Tah5woYgpYC3LJvnPrwRcx2dLm4c8Ldmvbi1
FHq6Xu1LfnGqTbslBnQyqTikmCb0FwvEU8W3Nrm14o9BFTeUUdSiZmabfeZwuIj9k5gLjrWGc8db
MFQnGTfKEt+0Tfmeg6ssxENOWQw3CabWwpvDry2bHraE2WzIzfjAPLIrhwOdFaPkAZhm2+IE2LjK
jOprjRPRPkJDPPLns2A84OyT4LZOgNSBvd9XA2FjqK+SiuRIQe6GUTEsYtDeysuD0kPnhV6aVTsZ
bwwV5jMxFxDcwwRYZ4nA0o8yp3RtybslCu+Wke1UHJ0Og9Yap+SaSPNCPMYomvRr2WISWmoOwMwk
mzT7IUUNDEI7MP2A1eYK6xwjssIjHLQEGKG4eumiN0X8JZSbLiow5itALIe7pIYNFY8WiCtuzKGQ
MRwlnqtu13HE9UqC3Kk8il25G6YJ8GvexbJ80n8JAziK5QzB5BQjVjyjDkwX7KvoflGuxvJNohgi
XR7p9lMp3VnlRpSErQAeK4y+RNE4tJtCmHA8kTQP91tXLMzbFFm7igIOz2UH6wt/Cho3xeElinQv
tYQddu52KvYw4b/lby2cgwKenk2aZ2SYisbjFgrUS4QRfNXwTVW9qrXM73Tl3gyu+hwUMdCJsk5K
d4wTh5QK4powU6RPTjd46TwODWBr2aneotPppHJ6a7UCtfb8oTW3TblgQptiUwv6sOysYe0xkwdF
CD18Rg4rIjaVmV+DTI3Tq8Z04JIi5K4iP6zQU+bhbVp1wDT1+KWICS2WeCBP5oCUx0Xkvm0N06s6
65CWYGfd5AXjc5+yakLYtEV4UPH6GHA2qVNzV8jGqc8Z45ByN4epH8zKqfHXx6f1bkDD29TBzaiQ
0tx3viUM+L6SECfT++AzmK/bAuQnSE5YWV6LCLySllu5KeEkFhspDO/z2E2DC28AM4Iyfg2RyO7j
iSafE1dmIL4AS8y6pyl9FrOTKGOP3F1J82MaN74sPa7OGlMxnKPqo85kVJLoGVF6VDS1CSvditP3
VJ9co34Sq7d5uUtC7CC1lyJCay8k+9lEaMAmNmUMmEitl1tHubgXho3Ce5OK8EFQrbehCK5KU4fH
j4FKzkn3tuhXetbej2F4ZWm6W6T5bmnvquGhpS0fB24PlWEsbwfhKbLukxhErxvsFZ3Uwy+1EtEp
ilu8grcKfIU1tV7cnBUgZlOMycBsnUUzXbNMXCMdAW1uDTDiZlbdbK2glbMBDGJNVKXBZhlUt1Ey
Ct+vvH8RBHTi48aaXqThlMS5qxn3Vf1lWrdLK+wjUFvdYgJktqcu8ObghpQFP52YMm7cDN4gDkNe
8VmWPv6zbtToc1keYuSyAbwELXuM6GWiXtanfCsRpMJwDSWZ35cvmDagKb1OFRRJi/Y0N0/44V4H
0QoyKcd2jrGaBjWV1fFKbXLwzw/4hnPdQccYmwQQpI8jrwp11qPsdsm6TlrDk2O9xa1otUY/yUtn
CyMQ14zJEpbLOFko2Z0oq1sLHdAUz34pYv7a3AxFspmyTOZipZuqDClWr+giT8EMambyUBbE2A2T
Epm4WV01CuZ+JTRjJvEwo/6sgmUhRkIRvDXLwqPh9LKBh6oF+0GRthJ7giJVqDgYQJ19bbwP85ck
Z5+30AxHGGRlg2rHy6IiyJw2+npimngLShhCqaRRqI3sC/lHMrxVTXkDKrVtBwO33rdYpO5ZgZdS
eIpHsCdqXnM91MFgqukcEnP171XYt8Xmn0XYRbE5DbgL50P52XrgnIa/bNVd2jvoVdEkBj9p/7+R
WyLc+qPeXGX7f5R8MpRqVCfmm2aPnuHTsAVu/NvVI/81b4X7H+7tb9ZcRaRALJ+BWAAV3gVrXqXi
UE2p8Dbv0e+8gDE4GWl50aG4KZyfWPNvH+SfF1t/zB+31sT/uZh1J/njZji863Z6z/Hhttsfbuuf
tnCrCoLbwh5TRLWPCuNSRYpdnVxWpvjZuBKZFjIm2dj7dV58Pd/TGsXnn2IHlW/bhD+uaKyV/B/3
FrNq1US2GMvDdYuuz3RjZbqhaX6WUiaNquZOC9CYzhTGpvwQBKcaOjmOr8ZiG4d3efwwIHnBATtn
qx/f8G9jOqphCz7Gw3WhfjXpSRTutPKh43+zOm2rTslObCTclge7LXaNjHw9sLsx/Bhg8Z1aNQ/K
/GbiFR7ET+b0KipXaVLdkCOwhpA6U9HSnzXHrt9J9LNGfGiTL1Uf7KJG30yLMVEy4SFUXRvBoU8/
QxznW+2kaLjLgIWizc5VMGpwC604C9qDPMPsJiMOTdqVGEb7KUnPQ9J7cvWqV49zWNuaGR4rE9Fk
d7aamwI8TRZEZHl3U3Qr9Lihjcupaifc8FNXFEW/1Sq3yVBKAUijR8QdqgR4HqXkldm0LdkQjqlc
Y5v9hI26DxV1kAOK/STP3Ek6omd154EqNWc8ldqgRcauzpoziiscnGyznL2EPa1B8iXH4S6mppJL
oJeSQvu1WBj01gy/LNEbQnBZ4QLZqu1IlEnTF41Rx5miXhpNr4mys8DsXZ5E2Br3DpgRZ0C9CaQj
LsfMBwLSVCd2W6ilWNkloXlsp8KVlMLXWiCH1NxKQoor3zmMdm06OHOTb8Uo2YSrcTEOBaownlMU
e0zYHTBlP5akUkw1LFGysIta+246Vzmnf2lqT2kWPKCLv4pTYHPr2qyafT6VLyQNeODbRwOPDFix
rHPGyHB02scVHshU6HZTpbJS9P3QDuyiDDk4aSX7tIAdPoRG238O85sh4S6u3EzpXW1eD+0xIFQi
NVByqGJO/4gCMxKPhQiHU4Z+KAsO4/bMlnUOlCeo47VYP+dCemZK8X4woyszEFW7NBhCSe5hTrRw
Lw6QYmgPkuQzQZ7fto0tm60f9epdIe5XOSblLE7Q52Gi4osjYaeKhImCTKKNpZpHmniOOHXa5VGJ
gl05U8eBbUcgHUspumar7apOPphW/lCJ/X1YG29qbnlimO0k7iAOtBM2r/i3poesx0+j2y3BvBkN
wTG76xkgb3mW+YmQ5VsdkF/EUDDIVu+nGnWJuklE/JDUhOY8l8+MSTzUXf5LmFd2N68PYdodRgma
A6fB6zix9vzX6yjrdzDzBXOM85VlRm5h9XfIf30ZJeqciVfiEj4KPVWWSgQb3pP7eJ0J6REbN5Cg
0XjdAN/EDfh8Pxm3KAb3hhmeyJV0lSo94Yx4XzONlBSEC4IkTZHsRxZm43HD9IOQo4xqzENgddcJ
uQnM9NyBNvwg5P72OPtzX7w4YAQCMsbGJDli1+x6XFYHu/fLHbo7DpifPFa/g0t0vEhplS0DO9JL
8dsYkk6Cx/1744a3DDkf5Yf0BsfFU7plVzisTlXVY/Ma9171vxxv30i2mNkXUTSuQQYYVv/zCKjH
ih7Cmt5bT/KnXeqFUK820vHf8bPq0zqR5Pz7Off36CNxQmSxYYGqKYwmXmBTCR43lZDM74YQ2CNk
ysgOPAYJ6ihiJ7CVkdoAwl2z//+vinfuauHDTNxfxmM1QR2qWc3v/9cGOt7QPHry1vT+/Sry+uMv
gDdch9DyrU4GaO8vJgCIpSlxAZl5nIAhfo6IUcDFlgnFx+QXNjYu8rdNxjjPhhbYqwmyYdTXBiYu
gCd/qie+KZP+/C3Wxem+DEM2tM3MjGl2nXvTFv8xdzwyOGWD0/7weC+Mu34XL/+42MWSaZokGDV1
xpxYdCZuM35JnXdjA63nCrsf8c1vSqV/XO2iKIt1reef+X3ycVOly94y27gP75mYtxOP9Cf331/r
N8pYvhncy5H/ajjpXgobG1lblilmVOmorgaW++TOOM3XE77lmpOfq4f+8NOXZHz79v57SeXi7XWZ
0KRjvrwXACSFPtt5+94kjwwQQGggxoib61Q6Z4XuaBokT3ZT97Ft5ned9iIFDwN6yEK9JXYQDHJw
0y7zK6nwshxsLHzOO8C7jxxstoM9GpDHNTCmYZY5dXxqpcitTQDxNYyBri5ORKfJ7+PhfqgFr+ZD
Xe0V6KAQhLS7CqiLQZpo5TbkgzhJbtrcx1mIbrHcFT3Cblok8jrc3NTp+s4CEsARuiq3aCn3CVKY
RMGbiMnwk1Q+lP1dRH873WTmw9KgJspff3iR33447D1EJUuk06kXnykT/m0ZmRWfadc7q/+44CAT
AExxiPb247ufvpzvtlfjj+tdfKjZjB9tW9SM5nfYWN7K7U+90E8XuNi/i8QYI9Oq3hnd3yAXrfxg
Zzlo602WQupnnuCaP+zfFx6O/1nqf9zT+pP+6BrMrDBSNJnscYAh0+8NLjqHG3IYF0fDL5upgp+c
ur/dVnVSxJFjK3R9F91s0Q6kYrQ8Rmdmd8FtA1wfUiNyEY6dk+30ML/9ZCT7XeOn03P9v2te9LRx
3UZ91de/R/TP0nY9MnRf/HFG//ud84/rXBwZyjBKuJ6t9ybvFzdlo5aIYwBds+XD/2B6/u2+8t/L
mRf7SpFjZypzOXUTbpFJeAgiHfw4bTzW9z/u0z+8t79GJgxJLoJ8vTdytzK0ejb8pFM8Bdu5tCmV
bUQnlmv9dPKtn8Nfp7C5xlxwEGNIsP6sP77QzBymgfOIkmr2VKfdTAfzGq1YJ9prQy05iJsmNEqo
EGz1h/zL72pHJhj/e+0L9kslqUqwEgQIO+G84i6B37oQoh6Ns/8jOPHt8/3jYhfrwgjTqZ6X+n3w
R49u2EnuhqfgyKArviV2sxkPEGXX/76Ffrvh/HHJi2VRJaY0yCUFIyleZv6rq4///vf1b7foPy5w
sR7SqK9bIpXecwHTT5MYO4POHzFfoF/XWKEbSA6nZmvWqhOVIQNMoQMPF+O6giOSW9T7TMeGRuzc
zoqwIngfk4TcsC8VXZjc3tYpMhyYqRp1q6Xd6tD2Eo2ykpeuWT8Lae3jGGdr1XXSciBoDxPtZzbM
7py8iMY9WLhdNZljzNgYNU9NlbpSS9wehGBaw69hnTOxaNHzd5GKty94CM2S9FlA2BWi4BnTTpSZ
FlT2uOI7Uv/r3x/d+uj/5bO/LPhymHBDwytfMDdtGnuCGTqjcTtUr5H8KYNS/PvVfvrSrYuztJe7
UqmEkcUtOkS62MrbaqzLhOAu2dc/nQDfblv//Sqsi4O0xVpTaFlW604Cj71u/aeK4IvSt3Y/XeyH
T9y6OFOnYKxJxJverfpqgHtkDuiHR/f9sv3vlPPFCVrPLSPrNF3RXNtlEiK8TTZZn21+eEHfX4YU
IhG7Zcx+Ll6QnNPaN+na84TbNWkFntENdstNvcu84sGk//kRw1x3t39+ghon9LrrihJX1S4eXbUs
FYokmRm5+ITdGNM0trlbe1j1OdriPYWJL1TrD4Nrf98nF+UGDZJgV6vni11QizECyNvyLS+fZvEU
jvdS+eOI/99ri/vCmthcZ+8xDb64MfC2jo22wlCANDfWd2VjRlb5K/g8+whyF05sRJj1Xkat5P9U
Rq573sVjBWNac19kAo/Ny3M0TxvmQjTzbfBXfwGMNMjM6TY/HdffXQUoQCaiCu++v9yQjS4EZMmE
N3H/+3s5jH70PxQF6lph/PNmMLBfs9CxXKYZv3xdiazgZisZn2aIOqAfdkHP9JTOuFCCclhoKztH
IaVIqL3nZJfkEura/jgqOKNN7Oxd52jJcJbLGwRsPSO7dfwYKViAIJSv0vlRNrqrmqHQxcg2KAQa
YCPDgPLUr3OaE3TpkSA89EnTOJxgvjV3jl7XezG0bqByt40s/FCM/L2Z6NJatjJ4R54DlsY8jT9q
ETNb+kLTaB0thoA+sdRwfljl65d3+TiJPV5DAfgyxL/YELEgtrJb6ABWa6ddho+h5qHUXL9HZm+2
PxUd8t9LgRVOJKO4Omww6nexrfRZzsC3vLyvNorza+pFd2stXm4MZ6UsdNCOdcGbNkDvhvEjX7vf
jvTJwVPk/bQupL/3m3/+lotlGSBTZSOd3ksKHkZ83OAx6e3603QHR/TDZ+zBUB8zTtn+dB79dOGL
LZyhsDwahfprNRhJt7Wzmkf+bkg8vJC90MlezPxH6AzhwOXLZsAS9IwFiiHkulD/+TVxt0liNe17
yXiYkp+b/AVVG3ZSh2S5wyomzGnHYwwhESHBTjpTAsmP8MDMNkMk+nHPuFcF4N3tZkl0we3d0LpG
xgCBy/J47avXQgjtWhQ2yENCLOwMZjHE5F6rP/r0PqvOivS0OhySIwOd2ntNK7lLtzet+qyRoplD
44qrj270XIRooLT6GIs4BsXXC69lAFUoC/QpbeIEiBUkxnZ7g3836buG8A+RPcrp9FFPJm/Qa19A
0Q2Qd9Usk5cMsClyd6qioyIfx0W0IR7svGuupFXDzDBPUPiGMu5quGqL+ys0ea8aJRouxtjxRJIq
cofjJx1/gWioHSVkfA37+ra8J9zTM8u3qEbVpWY7uLAdyIutoZepMgau9HGrMJPDYKem5t4IgD0T
Za2nrwKS0zh6G7rIWZLCycLOU5IKFby+KRC6ZjwIyRKY3GdjGl6RxfT4BUS64aSZsFVGfSfnyXWk
m1hvwdFWWmYHA5OszHyozO/hqd3KjyIiSBGOPtKv1GoLj5GIqVdqM0Jb0jqHoz6dQrH0Eb3spAiN
bCkeVHKZNbztErazXIMqmgGPolMjIxaVFXcwr+XU2DApKIlXKBbM9qbjmU3dynY1/ASW7izeClqx
zep6KzJKsw5qSiQnKbs4/dRHFDj8P9ZbOoGGoxqp5TsU+5g+p/BQOxXPxBaQvz0W6imQv5L8kPM3
cp1AnogBxCtR/YoqjJfH2A5XT5aEURHpDpGGO7ZHo6hcs39Qldd5+ZyCCk0Gn92mF/DYwt/cOhQT
DH67GbqXLpjwgEZL0RNeWIteFGJbqH4lMIqF8pCOBwKJULdHGz2ckeB8TsUtUxxVFNqCgjelAukl
N/aQ3Xbar0pjAGha/g97Z7IcN3Om61vp8PpAASTmjtNnUYVCDWRxpihpgxApCvM84+rPA8pukyCb
1b/XXjlsSc7KRA7f8A6btpsRJGhjNUh7pSAn5FkfqbyiXg21rTuWUfUszFt0s12j7NclIqMqvz2A
2YWfhTCcBE1KUw52afbLqh+S+lJPwDRmlRPau2T4VlrTJk+37H58n0PHz+oj2uf7EUkxHxCzwRKi
irMVCTBj6yGcnoFQrTB1iGX7RHD47llaXCSL+ytpJm0opuFJN3832XMwyCdCXNWYr6I379JihDlq
e/XwGYFZ6SJSf2fFsK0qYH4lQGPZgIZL+VCh21sZe9glbmZ5D0DKZ2b0dQXyWC0TiCi3Cj1jvcBl
uE89OoAwIM1ZkHEGM5vhRh/03SjHLsHgGmd45G+m885LNpVUbJVWAp+e/e605ImoGMX0ROx9q3Us
TmRvwp3plH0RWjhJ+VftgNe2pwOMlC9yqVurfblCJvuih+qNK+wG+zhCizuFyC6I2jMc455tWE+D
IX9t0xbdG8Byg7bVwue5+5lBnvHFsK6BuSX8tQxYjgnlodH0iz6vnHJQdg1gfFUtXXVucc6Hv4De
zHaxtFWPFGvVP9XVvSzO5cFDXgXhURi3ECYl1E9lGcZ4C+WF9lvRXUiqiUCIvB4pCvfT1yYPOVXV
LoVDg8vb7zoE/J42G732d3lsfwuMPnIkazr0jX+jMt/GKL4Lu3b4lY4X4xc706/ItKeyBQIbbsrI
cFoTvQUOJTYJaKUXCBSFG3+4iAeqjME3TUL6J29B68KPSlS3hBKXZ/TE9fDGBp6/Tur0rmPJjVjf
072DW6t/NyBZm019JnDRimsUvIHTQOp0RxO2Xpu6SfM1lMprrYBAAyHdKlo0YG0Bv5JPWQialtCg
kZJFC3I9EQ5qLZBKI14Zer3JlXjTg+k13ZBHmdTfZNnEELlSWWLGQ8vUw/UeM4HtaMdOrmpuFJY3
5hi6to+AzRyNIlVTghjKLICxMdUbC5iasYUzoyQQpi0dWPGwziuiHyzqTR+9GwgdRO2XJR/UVxpu
2EchfmraOcYJBz9CmQJ2J56rcjBufIoMcIWr4KnouV4Ul9fa8XN/M5SETxJcz+7HCGG2pK8xCciH
iMXUcD2jmrCmwQ8FvlJkXtSA9UMOiEwIIB/S3naKsYUDcfAg4U2p8SOLvfO2xDEvNW8Cw3sE7nnM
KZWE4HSLamMgjY7P+6qslTNAyjB7VHrX11XtXWIJeuHr3G2QcgzacWUcPnq8tdAAIePlxNX4Fmb1
prSD23G6wqVvl3rpysw3ZWwcBjna5lG3M9noQQYVQ8BNbdIHDvxGZ+Lq5B8qOhVBC06kAIfv0+zs
Qc/SmSgQUZyp6znaNZjXIn4r3acz7muGYqW4T5rHPvilKNEhtp7tZDpIokD6ERCHKeVu42uQviDB
yBgyIW6jAkDC9NoHOzt0oEZHbE0NYAD+rdcMPL8ATwMn7b/iob219Bbqwa1ZSWg404UEbqmZvyJd
csPELBxfGff4aDj6OB4SYa4zu7xFKeVbCkEnlH8lvuUEyg/Fv+GhAypyEWXZldFynoRyFbTGhZB8
14zgo2nI0tf0c9FtUmyKoQiy7iwv2s43l6+mEOp4/RMdC9HO3InB3Oe5v0OXYasQV2DbgWqvsUkq
FL9aWA3TldEYbgVMQ8ZJKvMtXPtuwlYCWq+deC3ex9nzZY4TC9ozsqq8y+snCP7DkA5P6mWG86ji
ZG5grSAToMWPda/yc1a9Ue/+epS9GHbxhqj4SCieGJ7KjXmZXwjyUtVJD/lW2nhudKGB70Ps62S2
/b70vxh2jsJfPV0Doo1ZIKzfBV4v5NvWvm/JaIYNOJOT4u/iXWVrhs5RVKC/iLkkIvlvBzPxfRES
S1tv7CcA/v4OJCr3ws85m6BFx72yn6sMGgmd/rWCQPsN24eThZsTv0JZtAX8ciz1HjGsub5h4GTr
yt+LjbXy1+Ul6PJTPaQP0pjXc375AK8WWHS5lZuW9zuJzgcSf1+C+Hgu58Xm89wYs593MYhGDxU4
nTA0xJMWa5ui+lnpOElYmoSHIsJsIu3duLhVwsJBmeKm8fWN1OpQfoOrZjJQ8ww5X/426fV9V9M4
AGUK/vOmVJutPXYQSVCSQVwOIU3EBy6RcANv603nghsJ2xjsrQMn1/jPjjtMVLAOdTTzvD5cw2Gi
wqy4ftgdVajZokJoWwpcLC2caCrObPkmrNRfJQD7tjLuS8CaPWmGlcj7oTM2ihw4YS4cIbyvSVxQ
4L72ICfCWoGG4crEkL6hb7X6ezqmLvJ18yVMnKyS04ivCAxAZZTuR3EVStWDpTzKRDnUZq77wKOl
TNMOp6AoPvbjWQ2vDFeWr340HIWV3nQ5DEFgV3UXXaoSvHJ4xNTjI4IxtSsuWRgLuQj7UITdWQtP
dDSeKlQ+66bbBNiVrdOu+g22/0R0+dH+efVdzUUanKVdVqK2/zQQpJHXpCrSdft4ePp8+7xvzXE0
Xw8zH5pX23SM9Aj9bLgQ86nQtXXkDA/yLVoFq/EOCFd2fwobQ8Xm8x27xONUISKIhobqudbPSDqg
3XUeImo+JTO6rNzpNT3XviEAKdxCnhX3Re1U+vNcyJJZ9CiEp+RDg4Ax6fvVVm8DwFSecmwh3sc+
AS3ZdxpDuasHt2wFEIDHzB5ca9DW3VCuKwB+4CzXKapAZuUMEF4Qr7gYepQw9O8z+6jPv6n5saY3
YtouMhNb4I3U14S+k+zpUk2HZ07VWkKIroOnorY0v2IwLiUcj8lA9K5zbFQwiln2AQLx1GV4CVvS
vSd/bzxkHaRsN6SRw3FGsCEPt8akfi/L7DaL429Dh66+Fz7pWXtRmvo1/jXXKYBMUwSuQPEIbuRt
KJtoN6YHT1M2BkYAeYVOch4HTpOYSCrBfECRweIv+V3z3YM0vPJ6dIEgV2uYAxTeoULzoAS1oGsT
6peTEzRbKf0hd/5hGs+r8KcXcnjCUqV2aLpm0J2LId8YGkZR7SznI3Hm7YMHgM/ujXUuAxlVqK/k
NCwIK9T2sut91J6NYwXwf4K+kHTX6l5KcpeGykrJjhgY+Eb8YNWcPLSIy19jchWKO/QuBgH2VXyd
QbhBdJ/nx6qxdhoBbp7qZ9OEjEN5Jtlfhzzd9d2vyeo22LKS2UMNoOxSplfWSCCYHBLy/Jnha5Ag
w1Hd5VjzJL15aeMXH1Ttrh3AU4t05ePXVM7sfpRp2rWBG3Lbr3wCzYHudHEls0V6IK1tAqMKsOwI
mAs0X6Er5xp6D2GyN/17ixxe1UnWKf5H94WebkfpNlNQWhRi1c0QzoH8K3rue8ySEnFWGynMl70e
Xg/BRQp+Pb+JoKACPN2GNgzu4mchocqp9ecVnPh6uFMmONrZse8KF2+Sl/pwZeOgYgUXvvK9wHDB
L46t+j1GRCP2n73soewRZu8SlB/QlNKgbSBXzDX2bRIIIRa+k6m/kI3aWD60iuRbigh6I2tb0coU
/m2QoTEXOWBjzZuupmHadTnykSL6EYKENdTamYbHYNS2SVNBTScAjTpwoz8G9d6If/gFVbG43U3W
fYw5CjLxjkp2luVIR1CMkMozBdp25iXXw9DdFQFKERrNBq14SvQJqUVpbWYgdszIxcAaLVCkWr0N
ivnbaaQb+RBaD6PAEwUZVDVQHXP4oQGj9Doqf3q20jtBraZfRT0SGeiA6t421p+JPzdgZfBLO3Cy
AumqV3atdd94300g6ObwS1Bt0hVeE55Og88xNWJdtEii1gnvmDRBqMSQ6XuaNJe6kawrQNeBAvmr
ILnGn6uHECSQH+i5WExJRRQAnLXqBOCB2SkbPa7Otba5a9IfRjAegF1yjZ1JUHRH8azpFLCVh2jU
bm1U3Ui4N2XSO0oH0ASeTNE1G4v/Se0f+i7a1S0ZdHNn0nbFprUndbZbidzt2Mm4XCEvYY6PDbz/
IS2R8vkW6HejetVmxTpCGjf1vsr+10G6iqsS0ky0K+2Il7h20JJFJhc4TUnKN2TmD1Gh70rjDkk/
SGTRujLYh/7ZJN0Apl+N+Y+471aqXDhhC64YqlhQADjXv48B5CikDEvc5XX+WYlntlWe5Z4n3MKX
noEsnA1I7vQwXvT6MZCwzabzmBXZpkabPObjB/ASEXE5V6ODDXKrgtLVafWupKyHRN2+9ys3pECS
J6gl6cXepgsgB40rjVjXIiJglKju6BDuj1UdURMcN0WkX2dD+K3reP+T9DIN5UOO4YkIqR136Ifz
9AhE2nFTxuIj2ZYtpHHg6bGuHSUSp1G6LnRwFNLw3RbNVacfW3HMx1s6gHiJYTiCsApHpTRTJyeF
6bVkg+HutVcRjcUPCSUwLxcuxKgewNosWhKRIoWxeh2r1o3WIaFW1BycQnLK1t/Cx0Mr6tpMY2KP
4GqqcM+QcIxj5aObUCebHDBs4jaqsnKXaaBbMlTXDOVoxCgsFd7WHK7LxiLLqvaT6Lepqp4VcbD2
I2lvDJGjto/VkJ8lI5qp2s9JCo4a/FIpN9yhupiriDbqZGZrUBXHs5adlFb4Zse8UzC1mlA9mhBn
UWHyiw7M/3kx/Izbo4Sluk6uhxyqWyZIBarbBNfyEJk7mLUjdfGA90PAiCi0s8lX+eAoxduPtuLW
1GSb8kz2EWw0kPtroSs0cH0rnFCzW51ivowQnlQ+FcWNoSpr0IIeJ6aOkGye5Ec/uMiDy6S6QPXJ
H8Cp47XUm0+9P3vU7VMWcPSvpj7ftzb+lp0Jin3Q8dLQVrUJW5PmQJUP+7ypfxQ6Oo1B9iCXXL01
P3nSLMfDbqicJIRQKqBmHUlSTSQS7fBFvw+i/jo2p42U3ZfGtPYHby8XyiqOr81zqJjjKtnGbEZf
MR1fiw+9TSUtV/cmzI8gH4ksqNqFY7prcnPn15pr9yl6PLeJFyG1GFwqSPhxvxxDuvONFNyG8TEc
vV0t0gvsLne+r17mUrTvGvtolv4fAMy/7d/+ZhDf/s/2b6iFPOZ0k16bv83/4o/5m6Z+0eDWWyad
/9nKTSWw7Z/r5r/+pilfTPRNZ9sWy4aBMves/mH9Jr7wJ8DPUQ3VVRm03T+t3+QvaCRg9ELPm260
0P+aj+sCwWsKGVM6WzNoxGpA7c0lgpBf1qvZAI52wk9tW0pWB89e02yXSzK8L5JUPChmLyPNlsnw
GGJqllkN7Q/BOD/a+0VD3Ap3C9KGoNP7HE6ytcPgEi2OcbZzSGK8DpRJ1aOzzvOFehBmjvMKfsc3
o6SxmzXRFOhHmUaOlJMFxxCHzOkizHKsnXQtGW4kO0yPUiNTLR500e61SPGwTp2GdqtQIUUjztNi
QljYR6B+nSQNUyRDIrioNR2wOqKV0srKtIoq1bs3K9rog2Wg4Zz0FQFxCZmlEQXesG3Sbensqm4/
4cuILVS1SiR6576SUVoPuE+7hA4G1ceqOQYp4kxDZWfXXagmV8LnD+I5dBw97gxkDcZ11+uUcYsO
1RM7U5/AvqXniUL/qQ06FMQqS8P3zNMq/ahPWrhXouuhtemYQmrfASQVG1vPleMQNcPPQfHy+zGI
cjejPM37LiZgK11LRS3PQyeQ+tBJauT8RnVA0C/uPRegL8+83rRuRuCBaI3tSYeojPzbwgrM4Yw+
7QyGxYljrIZxFTZF6yAxGl1bdUpXyJsCys7EfHE2GueJnkmPbaFjSVai6H5XajN9GDTzcF2BmnwW
BglMRxn2LE1yyZXVJL4qctlHlDHCT1a1AoF6eCnRyZv6sbxQmgTB/cj3aijWgUoZ1zYIt3vL1M8s
PUQBipDHc4cJqrU8qTiIdrkh4Rqgyr/pNZau7+U61N0OHTdaWXJCSlRPQaM7aa5XD4GuYxRiGUNy
13lKEWwqSIWAptnr4Xni+fRn8zCVpEM15d1lieQAFCe7vQkHhXadpc/WWz2aC5adZ1clyf0ZTroA
xu1OxaKmVXP8bUUrOrdhmaJvqZbMXT5TVW5aIyRPaQqoeZUtXwuTEFuRsQUcMrlbk2W29LuK6HKK
lOm5KxDEFdgPQCZMy59mHCiPSEQO95lVFb9VpcQzqhyeaV3LuA1Fc5BVDVeNZwZfab3V32KsibE0
COAQj41W6zeTZEz2Of0hyssZOtY7XfgaRsqjgQKFmKaup0NhltGus/vM2mhjTkFd0qKBgj6ER543
QQKq51pKtzfCOxEVqhR/FgjlARupTZvxW5RNRrBBRTRReK5DIIXw75ObEYv02cysRWZJrrOp2cls
Sn+bwh8jNhcdcoyiNe3mZ6Jm6kVSDv1zPtijf6G2U3n96vq9+tNKe+24NcOa/tlgM4WiY9EBgpbS
oSoEV9vb6oSlTZWemLpAsj9fhTKBUyrvA/0QFjKyscbd56PN/2/vR9PAWZlzkXIJistAxMkYXgsM
8aDh93cqmUfYiNXno7wt7PxjTv8cZdGW1CxJDQ2JRMWug3Mrs3+VU3MbWuhCN9UpCMdc/Hs3I+Ds
sz4OL4K6KCJRgUxiC5zAyjriNoIsiH+m7LKHJNop1/F+pnbETvvAYXMlx7zzHz6f6aK49Pepvhqe
t+91cWlI4lSyfXCr5aaFGZRucK/6A6AMf9HxO4BS/XzEj+aLiyoMFttUdVVbrK2Z5NAHZ6CsbW3b
lrSheCzI9PGjlibiqmlLoevzEV+24HKJXw+52KJebwdpRFN3hWjT3ljXRw8x92fpIojX9o2yS498
2A0ayevmCPHxinLHYzo5v0586YW+/J+lfv0zFvV8z6cYhGA3Lgobee2fBd9HpKl23ZV6ltIoWsVH
aU3VCQpIsiu2iPo48ll9yU2EgO3OOJOcUxCqD7/96x80H+1XhUVJ9hq78vhB1jG86X/MoPhiQ77s
DhsejEP++Pl3WFA2/rEAuHuqtuDCUBcwKV1iP8jGXO1zkBTaJLOfT36cgf/zNkcGcWf/OjHkB7eT
qcqyKesaADjQi2+n2KaWHZllOa85mcwqP5Tjtn0GUbsDia3RTtHcakuy6kEsP1H2X3SrXqb7emxt
0cyoIXVUas7Y6Jhtq33ldI6/Y7utex5QVz1o7nQcd8HxX5gyAceM/Td0W17WbgdPM+QUu6KVttWx
E7mg/PfD23ePWr/yzs0tHIADzeQUnVPnFBDug9vZfD304mxnXRGpicrt7M/a6InnjSRbfXfdjJp6
8/k0xYd3NDAUgRmjrWLC+PbL6ooVhlhkcI+Qu+7H7UzJkY+02DdoAV5BQnBmyC8EC766g5jr+j7b
5fvye+ieKpe/XNHL+8VSkIIwFRM84rK/g1hi0ggU81YIbBnY6lzXO0T96MSfhbQMHf1SeqrOw6+E
7sHG2s5UTNg12za7pIreO09D5SLdwU7Ehm4tn1inDw85cm8sFKkH2g6LQ14VXVFZ/rwdju2mRc50
PTNBOwooG3Xd/C82wQdHDn7iPwecewuvbhV58rBazfkwk2/rOx1T+nWrFUhKjWm6wZpORsSUE/D5
dlDnrbX4BqDwULTT58wP25C3ow4qoZPa8ozO0HxEyB1/5tysh13CjkDI9V6/mB5a9ke8RtUQFpW3
QiOTtm2yLRwUZS6jY6Q7vmvf5Sfu/YWT2Z97gIcOgQfDAkupL+6BNI0Ggj+uPUQYtGsUpXAzS4/y
9+pBldflN30rXAzhjvGjAef5xJ37wWvLsvxz7MWyqHUZtkbFa/tCtHK7nbqt99X2LzZu/zFHIMzM
D6uS5S5LOmkizGSX9YfJNd1ya/OUoDK/RiHr9MMlPvrYmiIE5x4b9SWzSicUtqyI0czLGd4/5usZ
7RtcGG5xn1yb+8/31odrqEPiQhCFVoW6CB/kSAS5aYPUkwUKorqc/ipGaT0p+ddmanEc72/srKXd
pJ54QF6YEcs9TdGb6Izny3pn9dOPQxiImPfZKb6JbefQCbpTd9I6eQgcZLUvkaJ1MJ75ioy4i/Da
57P+4ECBtKBMYWuybIhlqUIQlgqjBefYJ1+lUpC8G+7nI7yrhjCvN0Msboo+z2u9b/mMoTdRvEP6
tJEom2cgWoeCtLHBSWAKqCY042WJ5J6m3ZR+tveMO3B2Rjx8+/z3fPB6UecRRAsqYgTaMjINdIzY
esXQVnGNHwwmD16MKJaQT3zWBWPp5ay8GWexn0prMIKuZpyaOnuC8YuBF0ZWKqsUeBEFYaP5YYfi
TAqRSyeXkoDlfD7RjyITfgGcUgyc5vLWIhLtknJkw/ELsr677OCLdZSrp9ZwIxR40gpkZFse1AnV
FdkDGC1R34f5Rmk2EYAPK+R7a2t74jd9uPq8T6rJr0IiYXFLKnabJKFEXjwLDzX7dLOPsWgFcDJs
sk3o0JXEC2D9+aAfPFW82YaC6ATMiHeE+n6Qp66Yx9QC/P9K3NpcXEs99DNnWe/Px/pofialD1WR
4ZwAOnj7QGVpnhnSAEVEpiWQqzLK2uZlZooTh+rDKQkeGeI/GW7XIiyK6lhLjQDx8MrsQWORkqOk
h6oAXg0YPien3Kk+OsO2CahFQRp15gQsHpguCmU0RUZt1R7I/40D/sFXaFcnK3W7yffVITicnZSU
mOewuBfRtbB1SwhZZ/DFHJuh0qKEtSSoly4Hp91OBNUtUCxUnGB+n7r/39+EitB1jeAC6QU2yeLL
taomRDiCZ0/sXQBxUlEj56/uDUagJKxAKp/ZwotFLCyzibNkoDVBL1ztUQOw0TuuT9HHPpzIq2Hm
Z/VVZKYNxuBL6OKuAqs/aIDAs/Dp84l8OAJXisVzSCagLUYA+YjyUtorkJ3oOePsQBftX1kr8kdZ
V8jqIG69nYRolFFvtFZZdegjU8y9MPPpVsWc6vOZfBC1gdaS5wtJxoqOGvzbcbI4ar3RYJx6MziK
gy8JODS69Kvw2t7oW3i5TgTVzltDmtyeomYusH/zG/Fm9OVtKLc+Qmgmo//Rsquf8SyA1AoO7Mcp
vt0HR/jtWIvdJ1KYKYH3MlbnhDv1DBRKd4ubYLR6QsXLTd28uzo16vvrkEF1UwXMaRKfqotDldSq
ndQVmsceTjC977lFN6ylyD+xWz6IoRjHVkziJ+6od4FpKkVSm6P2thqvu2/GVnGhwqxr2gsrj0tD
1bfZQ7GRrsfz+le1Dvp9vTspGzGv39vrCjM6km4ufgDDQp8PzatjR1PBo6RLe3JW/ZGP/kZ6qXjU
V9X21NU4R0yLoVhRci8UhmwE/JaHo9ekPDRZVT8+ID/+vVQQ5sy1reeHe1xesayf7k+ck/eXMYHE
qyEXscSAS8yg2TFeBI4J9a2mcb5CW38lu5ipXvsns+0PNg7jEYwrqoqW4Eu++2o1jXos8thjioUd
71lwSmcG1C/5hADAQhDr5QSqlk2LjvoCxcpljtH1VZZ6A7d+iYgSzn8boFMj7vWXBgiczXz8Q1fk
h/RMVVbDlXmnX1l/F7T8d4/3b8Rar7aZ87P5+R/PWRM248XP9Pm//obHnJ/+zP7j5vn59+tG78s/
+9PplQjbvkCGFqrQhEKv6h+NXv5A/WKSNgmiLZM7Zm7n/r3Ta34huqcICMiZQruG8td/d3qNL+iO
6ZZt89DTAcZ89G//7/8+Df/pP+dXf05Yvfjvb5oib3epBZ1YJiIyDVppGnv1BW79apdGctFm7Tir
RvaTZ7lhlccR91uj4dmDmxJwBHTkrC6eXNkPo6MxKMb1YGrQlSAgGIZ5pae+oqOAFvl4BvRmhpr8
buorfTb5Uscy2jKVUX/ADDiN96NWNSOwsUzpYussz+Ms0wHCFfEw+0xoeeHG1jSkT3pERxYj6rBJ
jdH5P01eN5YdhMm1GvU4ek8dnE9ky3F5SPIWihq6aYB7Ui+hdRzZkTbhbdSAvks9v7ix+7h1A4me
GHAYD3SE1ORnIlaIPach8KF14A4erzLZrzHGQHqPplSs4qxm5aOPZ20YgMBQAh9c0si/5+/HunHs
YyBVpNwq/8burZ9g+OrfcqZAng7CbHD6PolH8Fci9QAA6gqC7PVIR3BUZjFmAI4yXjRNat0nht49
4t4QwNpI+yNO3hhmmaPQ5ja1oNU81XObuSwGSJhUEkc0PCWEApQYvNeqrZPi1E359nJ+2RMaSTws
aYSwLTbo23dA1I0EDDZMrztXdTMnco1fVeACXcSQE/LOnMuLnbfxA7eErdM5OJW+OkR/36Wvd+Xi
MXz/C+a7/NWuRARHDKrFL8CeeRPTddiGOxQ61lLmNDtwkxisU6K6xOBqQ2EahQTw599ffsO/77S/
GYQw/zNuBTBe0by+y+a//ucqU40vc8XSsGSUd4lsLTbOH9CK0L4YXEgmQBZec0Jerpm/X2Wq8sUw
ocBYKkENEc6rq0woX+yX9J5ytKHDmPlrV9kipNDmih7REzkeyY++rANhhY7zlWqgyg0izxrUHa4D
hwLbS6EXa9uut69W5YM9OgdDryOYl+EQ0CCH0HjijUUwCp/dCqqJUkNbiLNARNuZzfT5EMqyoPdn
jFnlklPIY7AI7Q10vjvPRpcG0sN+QshVOMZvD0m9cHU5rJ41VANaCASrAxPcnxh7GQwytkXKygeb
K4p8nbdHkOuuHYfMg29YfA/qy8RTYVUXZ55/X8J40yq4iNeJBDAZtOSJoecKypulJRG32ESUBcBH
vVOFxEQII2mJoaXssmuweVcPEBUvlE7bDZ13Dt13axk/uOuvPx/47VvIW0sV0aCuMyte8kHfLXfp
Gb3VixiwaWrh7BqoG09C2KgVrXri0769Yv8MBcSKdN3iHJG8vV3dsNOt1G8Zqi4AmUeqeq5gnRTK
w3XhJ/c4tdg3dQrh//MJfjAqbShMyy3KBIrycu2+ulZlCAFmzkuzzic/giWhiMcY6P3GG+J9H8M8
sA8aYrhPn4/67qRY0E2RLyXKp/X07nOWioWJ1uhHa1mb8mwtIiV/UuLS105UlOYA/u220dg2IDso
Xel8wUWmNsEQwJUvw+XT8mZlhM0g4lUuZ2f4NZ1YyPdT0gHh6YZs8kiq7+pxRhRoZlGKGfDTYsjy
MwgID//7zv3f3C40puixzz0DFX2AZSknFia4NKjfayKAbZbgP5RWab35fJD3+51BeOTpTszOR8sF
a2UrTOTZamRKDBtxgLxBaR8zBWIM7cR+n9f+7bfRiS/R4lHIdIgtFt9G8WLwN8SZ0EhaSDPuhKi0
sG88GHwNiN/P5/XR10ExF4wkCg3v2ZemlCmKXuTRuvf1Ww77DSoNf3mvMR/OEeUdPtC7qoDUK20h
gydEGaPHS1aV6njXI0P9Ey7kkLg409Q3n0/qg48FKY8NIcy5gLksvaWSovq1b/GxsPzWcfJV4a9r
VXViZ7+/Ima1JkrqM/yUrGBxMTXgjps6xN8N4TbbQHa7VUA8GhLWOnbuw7MC9LwvtWIdWBogw8/n
+MEuIU+iYsqWlKlAL94cw/S1BNc05jjeSvGdZHyDcnI9qvefD/P+okCTVqPLSZMZqMWyDa7YU2fH
A0xnYRbYUcaRWuQHKa+7p9pUKH/4URyEJzbMu6ccFSxqpsocC9FcXV69aVELeWxrfPOMFKfy/Kdi
2TQP+vGnsq7z69RP6p1hRvWJFf1g16izUjablOjLXj5pZiLXXhchH5F0yaZUILeFpbwVlneiCvHB
keN652yTmqLatDzfQ1jUE3ILM+8io6LapF7vprnlnTgEy2EMAhH+/8X8iCn00BcbJFIktERSNkgx
+tKl3475xiZFOhH7LPfHcpT5V7x6JieyRDXNAF2BUhZOoPrmOskn40x0arlJoPqd2BvLj7Qcb/7z
V+P5TV+rHSyltQeFQjmbyq+ivP18y384hMqhoslOtr8sEhdtoYWtzRBjdTHChE3RrLcxXfp8lOUm
ZyIUEebmig0E/R22QcRxG0cZRrW67vfnRHH9Ji1873efxsiSpb1AmCjR9t2EpRCaBn54IoD74MNp
mkJfdD5o6rtZDsmoZLU1olhRB0C3fckFvY5FWZai1GHnJ3Tvl1fly2yJArgubRltr8WbZuk97P+s
i9c9jo24cEF+XQ8iCx6ytu03hTcM54ZhJMciGscfny/0B59To+PNJU22A3ZqsWPoJpBtaD0LDQ74
MRB4BhZDhn562rY/Px/qgyP3Zqh5zV9tzgjVK2HEXJZTLr4Zo+0ix3hic364kK9ms1hIGd5p0E8E
w71vW+dhUeLY27XXtbFvsB1bFRnmtGkorf+Fib3kn8Q/xMKLUTG4awD60T4VHn2gIbBMyK+jfWKT
vDsSvDFUURRSinmGLwplr5YPlHXTSZGo1rpIcnxa8gcYQePK06ydnwWXRRTfdW2wnUz9xCX2IkHw
OuQiAqYvRGfIBu9lUolefLgSe2U/wGCGOOW+78yzcUAyfBDPSVLescj3MKWdBjWu1E4ePl/ad9tz
MfRie1qqV8lt3VXr3H6wTewysqeQ4tXng7xDaS4nuNiZYd/G6BQEZKIZnuZe6EpKtkWH4qdteCUM
ghiSprLVCs2xjfAg1d4+oOi38vUY7W3PP6FkPG+Xd8sNW8fClwjL0mXEbvSAipqGD6121nkZdIe6
Gw9VmJ2rYXxo5VN4qY+WeD76FnGSTN1jscRl7ZutOvJ1LaM4D0t/W9p0/8QpH4gPd9GsoglZScai
YSmSa6uS5nUhnxLO7nOvD1dRjHoBRHNrEjgC9o2Klo4lMFOG+0ZO+fk3/mhRcYegLk1/g+71IhqN
Q7Nv+wb68xRkWnvn27WWu2oaldNVQ4nHu0k0gKvukHSF/ldDDRJICuNcDNQ/uGYXoYYxISKTN2jf
6YN1roj0t6alj5/P7t29Nw/B5a0jeW9RO1vMLseWLheDXK2jDmc8bIrkMcYZsHHqSvnqS+F1441/
9dJbDCneXgopLH1Pxw1hTeWZOnpcHqb0VKzx7hVejLFYucHSAvL0aR6j+dHnOr7bwVkJDGqFXsip
+SjmuxuWrFIl2KBUhJKuvjwJTMcKEphYq8ooocSUYlKcMpRHGt6a3JmXg/xilyezwGiPTRN47sLA
U0ERPTboFC37DPeGRtWptCulbTudb+DjMhhGPN3oJRSnUjuUCdLr9BT8X7kKbyrk9O2qVDGPhqea
TiebOGhmUbnRUDFYNZoRn6lWi3MIGiWpNBqr3Bh/4jl+3w7DbTw7FcnKd6OztoX2y5vuUl1sxrHf
jFp2TIDshRr5fhGupUJcx/25JG0r+9Goyw0m3CsY8Ge4I200HL1WEVoRBbIVeuEgSIO/VbsxK3s7
RTtfvS8F3rppvO30chOY+Vnd1busQiVKu1W6bNd71UELItjqTzlEe5HsdXQZFTk7ZKpyHVSV02qS
a6FYApDyGEumA2PUMSD6/H+Ozmy5USQLoF9EBPvyKgHaZdmSLNsvhF1VhmSHZP/6PuqIeZmejrEt
QeZdz+lFFVaMCK1ZgKzWSTIezMY+V26yjZz3vlyOs1UdR2zZ9SjO9gyRPLcKdeX0E2v1GNKqwZBr
ClG3qCu2rP7AKaOMkoqVBPcIYmQTL6BR5HAu5Vb3xN6Kbp39R8B/GTF/Kopj7yrgO95k/bGoV5iT
eC1cxMfsgAhT31oLl03ctkcnyXCAI1W002smuodmI/iCx2nacq0Pn4bOAJkQgdNVK5Pj0xmfFM0G
woWxsdUBz6F4Ym/WthrtI4hpExgFo/5NFSVgX4ssqsQ76xU4P+mz2uaa5XEy8nLVLPco6faNjpnb
Tf1Im09ajxVtxK25e4JJWF4Gd9qJwOQd9O6JtVrYa5Crgj2r5uTZ+97YPpGbKegKrVzB7VoiWBjZ
Zk7P4P305jth3cIdg2Q+stMr5k3lgTthM3GrpWGvmIE0G78Fp9BWGyTh4HytoIsfpfg75dAZcWWy
Pu2zwbnqtfQ2F+reRBWllhD/nWyTMOS9iIeSDQ8Hb2ndwL+oYt8tkrXrIT1b0+nL043HJkqycszd
BOtD3p7QwpTNL3Viw+q4mDectgeU4ihnPyr1dbI0n89VM3/HiJkGr4ZdvDd5Flywkce8j3ZGmtyL
LsKqeVrQS3vbrn6LEjzA9quFOsNqL07/li8vfcPSW6qEufDWtO9mXww1QMkTw5J73VZ2hn5Pp9+F
3b4Ub5em/Sz1Lo8Wf9Y2etL5zcLi0PheW1dk8QOsNDtwvDKYxD0dnNDMTqZ+X8x7xYjFNN3ooyOd
JbiwHXbzg2W+gbEHA5L5tn4q4t1IauG1D9kT3A3uSo/6vRYPL5rDBFtny50bQ6NLy91QQCpgBX7e
5eLzaTxWl105sFDHjsNFgCJuI+j5h8T9cfTraHwrGqhzgEZQEt3SPNDOoG4gvUfVh/x83V1P7ouW
GjAXjnZPC44qvMV/U49JbYU93wzC+QHiAhzBIkz7TZGGqXnToJbecjiDyfdg+ZZ3KrrzpO9JXAw4
FM1EUa5gn/ZoShYoh3/q2NN4jNii1bzoD5OPrEXO/0octsy2vz8Nbp3Kun9ujkuYwxUliw0sVw6X
mdAa2m1dwu5kj7Qzuhmp2hIYvNBT25/ntNtIw1410HjyJfs7uDkWcN5cAWBkGmZWjgsbykGy7TPr
vV9MfKHR3krYw3Gn6NVTqpcib170nDeuUu1Xtm/DJvHOQ6TAihJwQZ+/sJ3Ym6Zz9mM5MyRqHrPE
vts90BaV5fdZR3/EiJk3xRtIQKuIFdV2aL/NGnBcbu05UHZwFVep9tXrVhAX006W3jaV5ypSX7C6
5aAhjTTU+earZS/6F9NdKxNw4RuFndgzeL5vrfbmuKELjzvZOqIAgkLFsA3UIcy9e43gdjxEGM3z
0PrOrLAFYyIC8AZlsi2jV73gmAZg1v3RaEx32aEuT2UWcE8I69Vt3+HJKN02+67ScC7uUoHUA3qJ
qNfO2K3cE5+tEu6qHAjVtDUnWHrMWZ6X8cCj5gJqkL7iHFpAOmxhTiVDisxRKWAjinkTGx1mh09b
5D9x3F2tcTjHw7+OX6Mmgh5ilHiyedXm8aRHxWb05hejq+p1u8Qra9Q9yBJWqGD+o0ooPupChkOu
Xjtz9mdbUIECO4hLkKsrGe59dtQ7vCNQEN3iiT09VeOHkb1n2WekvUqTkYO/dbXJ7I03bDuxGZ6H
3WVYAsHhqDAVPN6nmYe8weCUBRF34ug+pLWFCeXlfwsqEIgtlOxv772aw58ombhobnB3Ji8Q8SET
X0I75CW8BjECRv6M3Q9DXzPl3UNDzJ7QyeU3QXfk/trZZjEDbjS2nbuQYbAyftBuWGXJm7qEpnFW
5LWGiWPBt7HCql5F7joff2lGRnblV21z8eJHPakhWBL2kt9H7Wx6WOz0+EB262epeywrGCIsgIMi
G25lOTEkavHID072k8PQlWPpt8ICMWJQV9Frv6ex0TTGaUxFoA3vsRB+L+SnHb9ZT5Zj75wcN99N
CtF688koaqCN7B9kr3o6bx21fT631dgwQ/FiVLsMN7YHv8Se17JjSqq6WgU0ZUoZ9HzvUa2861Z8
HiftDbSR6n2rGp7mE6Z3UIvWVmP3v6rvjUtLEv6pYs8v3pjsZZPemae5pLp3SL1iN8+vXcc5DlJu
5lu5e053biv4yrN2NVUHzaL2NRbAYLolmFFaeVBvp8XhpLXXbvNd6FvDJVmPzuV8nUxv7RgvjSZh
rhXYlfYemLWRun8e8/3Nrl/kfwc4J6BJeK4MdI4nGX/m6tZRgNyGdRQ2SuMX7HaWxdVU2JsYoSM2
X3I5a/V9NE52+R0VA8KSxRc6Oxuj66sK50hanVtNbO2BaT3rx1GXYFQ8vngREAp1xUcEGcUajjSI
N3lzXNwwVa5j9OlR2JiRNfZT61fVgv4RAI5qvhQLULZhiuEcabsZZIsNOTPVplAB85IUMGIlh9Bi
bMbklEW1rwKdloZ8qfJpm8VcOHW9TZOR8xy7QpZthFkxBGpdAd2HygKNjoaIr3YzNKo2+mptxKlK
gVEZH8tYaLtetf3xGavwiVWECNLcdzrE873ZqX42fhsj6hohDnNkbZIGi3XNATFrgWYC+Z2zq7EQ
7fZD0LIgXkzlp704MEYLSF+W9ZaY725zVRYNfFkWaiB11V4chRO/te64GW3zX598ACet6sOSW/6s
eMeuMOG86iclGjd9ou7i/k8l7J0VnZRp9DvQYJOUX2n1Go/OI08OrIpfc9p8/fy8BLpAtqyPaWvC
CTbVP4wkhwcMAgfOxQq//Osk3UBzBOfKPRmWsFLkfY6NkIGs73L8t2DlcnO56vpA1b/hPiRO85a4
cSAIRy0Mn9SA97l6NuvbE5Bm9AkgvRgOtbf0q4JTVG9KP/JgkJv58OW63bKKB+1tHr+Htt/15lGN
AoPbDqMsWFCLTEzNlomYhoRiUfjN9NpjxDSaA0oz9q0fudUte4nCVi5lyIiUx9fcEd6yiH+l9zSE
lWjLk5XFqMjVtFmNUe69DE5R7bUMt2nROYcyNQ5qJfRg8bwxWDLQ2Y4F0KppOZoIK7xWv6qLenLT
zvbNRPhiNgNhF8WGrCHU2/i9ngFpuDk8yPI948NwEvWlcoZdCfGpyJSL7PKzoeldUHm2++4Kb9xm
tJl1sG5qxXi/fpw0HhBHeeEx5EXs9L0zuafhiSdGtQsQ6dKA223d9NgCEo7LW9z/9WqT3gwC8Szs
xPso9+V0SiedJCcU8KK6ZVdwPdbmCVjJUYGYO5W0i9LqYE7uKquxcWrJzcWcRUXab43L1EdAzm1k
Q/elArk3g10owTczaCbi6k3Ly2srvy3rX1Vvo3w4xlMcqOVWypIhBwdmbQEPrweHdJ/63K8z3KqF
XNvd6KuSu8O9uAqYH56yGgegEdfrbib98MDJ8zzN3tawB64cssVa/4grHL/xtC5m/cYr+yjyNkxS
FZCc5716XvmSw1BrCEu8uPppkwHa/1NHO63baNOn+aqKGDNT4qB1q5deVVY1N68Cx9gaQ5meZm1Y
D1m0nin4K5nrt/3RHb8KtoUqkE+VcjFgFTpezSbhe8opOgxUxICq2dDnVDKTiPxAeNdK3Ud1d2TM
b4tN1y8ae6+Vxznj2nuZMkS97cUo2E7GA20Bq1coxSntn3ZsD57sd0JQ0O3iIKnIXZJ4Z5pI3UW2
AfBBOkPp2ravyiBAc6dN6Az5vhdZ+z0tyo/maRfYCeAHsVYVZrOp+H+fmArmMA8KVFB6VIX5tFwi
m+/ELpZbW86/MXAx8w6XosoOunvxZsEeXI2+6gjYmODnb00cqxOK8US49pOKZK0c9MpeHVQcFVnW
hrVzmmNyCLF5XvNzfC3zt8pUt3wPY2as0r5dmWUCf9EHRog4us5f7PjD1D+WcWvHlyF+1elrp2LY
LH38J8qh7RL+FXES5CCYGJZJ2tNkESuTDDf5xgGbWJa7eNlAeJvTfEsFDrZC55cuyLWeQQbsEtZ4
miqAqPE5a3cTSr3mlVzMLLZsXdlQIeVz2OkBBXnTgIAAMw4BW1sTZpXyaGk7Pb+BChy8nUaAajTr
mSDP6ndDNASdtk2jZZM70zezkVqwFNDgeaSDTNFhOH6QNVSKb3X7wdxIFxa4Wst1U57wJE88WSuI
4FH7OiQg9Vw+pt+6xeqDBtOwaz5uM4hra90+MWDT4NvJPukvqRLADhsA5mqkrSX/PFdtkELr3jlE
gr/VIKn1F7YV5jvbuUGS/BUuVHc6feco+liUvxoqm3nlJhsg12N+bgtvVVTfiN1Wkg1q8Vep1o44
G6SmyvJAPSbJPx1C2+mQlQKC/d5tL2p07oByyZl4fHjr+odCEEyj5qDmxYFBrLcUIFkJ0pyMtaTC
0yHwaN5HW90rINciGLeK+KcU15FiTO7N+6zbtv33TCEG1mOkrA391qqcnynw9Hklo6/ZVrZNy3gN
OzlsGrAw87wfLeoAkO7mEJ92nCNphGnWQf9i8p1CyrKwmIpXQ4CMhwR1KrV2DzVeoKpbmpuMObdG
iKUshF17d71k3yDLIVBKKkKrDO5XGckQiMsqJUPyyMxNjcvWj+PQGl/T+TLynozuYbKp0QNR6ImH
iH78Gda8tPZToTOdQTyfMkJbGGe1rQ7lQDRavVVuCiZfqgSFVAUystL76Kn81Pa2qI0fWXNgwVRV
TGXVGLda3VuVuoZLvbLKLnDMzjdibLeuRaHDDPOxWeXiOMXtetI2sY64hKc67bmNJYmOoQXM1pnV
S+vtY6M+6dqfLDoZjQzsmsBoqFdDxiCsPfS7ejKDrIz+1Er3O3narlqKnaLCUOxbi8Pxc2Ist83E
wezLgIFXTm6btRFxVhgVUlVA9U+spjZTwMC7WpLqY//23N2gfmfQiCN5Zip4PzSPTn/1jHnVxPEu
p/Ccin9mfJKtvBCu8SfOwbRAx8zia1ulwWI3oI9iyls5tM3n22KtpZs7wZRm0xpDG5lc5PbrXiP+
97xWgCNE5NK7dnrs0IXxR4slKITsnVWhMr5sFh21sTGijU/x2/rpPWKvQJ/tWa4kidprbs/Gp1Wb
1AekEAusYW2IbpoLHz2NdbQbkdt8jTqFNIV/GI7D96jDF+raAtBruUwmB0QTq291qViY3OYKZYAc
mpwDe1G+2rIr2vWYPe8l/ubyMsdi5PaehIIsZuRpzI1B3UkjyQ7CTaE/xaXSkAU1ZhtGEr2MYtEv
cCb0Q61Nw3LltFpebaXQqUTabfpleelycDPHYVlBneD4qXGzNTQ7vytissudTMz6Wkx2daE6Wz0p
maJ9kZHdAy+y9DeV2dZ9P8qlwp5jGUHVyHGjxG0TNL0+v5t6NlPN0o27LHr9Nrpa/6conPJf70Va
fxUjx8k6Al/vbpSlzH7cWNT7NqkTGFAwIvxYafNvDU1vvl2SnrimsViMVXs8BFpFq6kTfK9YE4hW
/WHKtMBo+BZ9mnONx0nRNp+2I+RmkdQdx1kpGPzoyg97GNSzREFzictq2EYslVzbgV1PYVFqZR7f
pQbQ/j9AbkXTujSs7rWyBBwjRWE/yIEA9JlSRD0mtk7xsRNFebY82XpU/Jp4BWObq8tm3QD6ZZmO
CRVYjib1KUoGejP+KduZpHjsDdZri05QGR/ysXoXg4nTQ8VID2oybfu96kaCiC03XvO5ac7NXEyX
wtCrLxfkvPTdp2Chyz3jX2EZHkVUZMn9aZCLlYb1AqVzLcsM5OGkc40y6TD1QaFUREZ6rE1sRabl
cJ4rl4PN6Trtrck049RrTg2NABO5r0+k/HU7Z682sdO+txVlpSlG9qIqmcOrPy8gWkYtpto4Gmvb
4RZdFF1+xZ2mXlV9bL5dGSXHpE0d6vxV5VEvyNXxXTYLXBVh4cYcJlfdLNSwKLOaHM3FqPa3yJny
YFTb9st5rtqmY86JMWbu9FbL8v9LMGnPSp2ZfydLQKzDxnAyyhICqWJXJkdmv02NaaVZiCYyphCc
Mi8o2zL85/ct4rVzU+qN2KSNSfDYMN6vb0w9IdHvO/B5sMnrpdx1eY5mOhJpX6wGKx4iAHoDIpah
TZx61zBt5M+FAwt2WNrnz3TYgdgTzBX1Z6ENlbxag1KguwJPvc/0uuIkGRfjVGUqlT9VGClmmNqS
OSksCdlkc02QsBdHp3eGP0s/qXyseWkpUO7ccQgHw0z2dpLaJzerxIeaAU5Ny7lcF4gFKUoYZqCq
BZGhnQ4K5ywzdGurJ4m2ssiGnk4+/u6OTbNx55o90pKb7zDYGien1paSvfqyaXbg8SrCjTo3AWHI
QUVto0ZUsTBlu6+9KJq/2B2KaxspxknEKRUYiyoIT0DJ9vcAjFrlaX80w0zZLQVKT90pnowreDRn
y5qfWNaJR7FcY6U/nI2MBsQUCyNau2O8/LYMUzRrfXa0sAXe+VJMsSV9aSsOHYE2r//omV2IUGqk
xt0APk62b6iohrvW2R9636I/ek7ZwEZsj1Fe4/M2EZXIhErANPVhXGk1M9SJHthun72McPPsU4+U
0SWPLMhi+oUm3drOaW54cVyT/HQE9mr9w05+84cEOw/bnk1c9B3Tj9pRpZ06A8x0x0jUa7foWEBS
QOC6pIpuJ6LfTCUywKYo9floKVV6Iz6jO9AsJVd/qjV14steo0Zp2eOHO6qDsfJmKd9VvnvcrQMF
xKZbgLCwkCOhlzYOB82SE04xU31eBrX9zNucIZFZ7ZKQ8gtNhGS2to3dKesWyOBa6M7M802uVXvl
lKyxdOEiamRT49eR4mdevPTsNKJ8jaeSO7HtBu1uGDlUbJDtb3Y+J+46iWC1JkneqmtXKeIv+nTT
I6mSlOg5eRbZ+kl5yZjp2OiOkryx10N62qb1pcTR5ad1Of8wjNHQv17UywCubqFQlbIvV0v3S2k9
8a1FRh9WoPE4czVl/hqNoaKo2lQpKfuYqd6+n6LBWEd6VwaLjAu/M+ySqiAjPnoH25WLLVJKPqjY
Pak1BFY64/WSh1lRtf9KfALdTk/55vy2dIg50m4pB1pvvfGmz01LGdSeroVpRldrAfDXYp1a4x9z
CYwKlLRz3cTvpUPdqW56IGxpzClfePqHlYnqiZJF+eXl5ls6PgN0M9ZbB1NLNY442wi19UOjmNiA
h4atXX72ZH3ElshRwIEo0lbCZfHb72FpdDCIbRVPEAMkmJgru0DLYmV5czDqBG602w4zC8dWbzV7
kSQLpdiuNcRZMrheXYrZicD9ZoMZNd986k4ZdAOTKlSlhzn3Ux1s4dlrk0jdzUVktS+aKeto5zI9
Vq8zpJrNyQGDBvUqFk8UuRGnHSmDmsoSHlRTLDbbWo3BvFOnlMNAXdQFgN0T0cDRpqWYbSNmFVno
FnndJpDi4tp+gs2ZgGZAwpoX52tOKuN7kOo+m8mztOW7A2hns0rpN33VFms3jqefwUyGZM1nkv2R
Ta69G5XeX3LpyQ/mkpxTquo6ws3iMtlev2sTjQM44yh5jzRPXqYu+dc5gwXbGtV8y3VViATNZMSy
edaZ5jZzIuPsFmb7FRtNiiODwghjRHIzJ2Qm3GIPrSV4QvHGgaHa7Sb1yrM0qHNQp7mn3fi7pHCZ
opFHlVALcLSf286HqpahkNaxNcHF9V2oN1Q/7bH+rpR6Cgx1hPo9k3KAWyq5Md1NRuJf0CcXyGBt
hSCu0FsiQlvfWHNfhgY3EEaEaNp4KpWzuUxczH7yPkbL2pN2MEvzXwVUk85Rt3ek0sKUROZhEbwB
OXKokzdYD2nuhPnyWTYcYx7U5LZgQG4zifnYmffJUmjHputBCn+MDToe1UtZ1EHULig78Eu1CYWl
4W2CrSyNGzPfm6I/doTo+lhvAVBunUy8om9Yd3kc2tyGT/RpJNpLnGylhs1w/O2F+6o2WtDPNwji
HwzFUtBizRqqqDMUG4uujf6+9P1B14xNZqrfXvoy9+rGoYNa0Z6vKyOgsfdXTlvXoMoMP9KZlbcx
yrBIDltmOFdmR1RkHBI8XVoPBH1E15Ru1Hrae117FUm7H4nHnAY6t9Kx4fxnVuMX1i3CagGV04NW
6ufNOBhboUnfSkdKpqRsDLmTPQPnWuy9rT+77cQfClow2w2yrv9wo8yvUXpNsba16we9p6kuaO+K
P7GkvuzEfK4CLw4Lk9EkzpFgvETv/JhvLmEBesHA1vJvdb49JcHo7L2i39tVQ64b7VXHCzL3VEZn
N+pDbSbkcAx6w5575aDaKq712tYppTsIqzGtYy9oNd7dcTg5evbQGf/MxF8Dal1ORU0CZhfGj1G2
gUZbx+XHemlIU+g+yMdkN6/qcOSIZXCLjv6YBWlG8Ooqt3yCrtvdn4orqKgrIz8lnvVkr35CSl6x
9hW6tfEa02u0deC1Tn3s+3JtwMgewJMmhgWHXENTI5hNroPeo6FtWkGbPBaJfoMN9KczEBGo0j9i
dDJquZyodmz6TEW7CSK3vC70DOtn2WtWg5LpJzqHXeKBDStB2fYbqzWOYgm94q1NXgY2FNV3AL/r
TL0Rqfplf6lIkE2WsRde8Jzdh8EKHEjx9niq524V2yDou4y67Hebk1ihL6ziMLawprErUdiPDr+I
aeT+2P6ZKyrNDVlsvNLY4u6438DR+vN4s+ABRMvJVCgRimsqeIuyZd304zqxMNvnw7YXRCXaGNYw
WmeFBu/iwiMudcSJUjwqy/FV3Aa5XNaq9hDOo18eFXjP/HUpoewv/deiYaVtok9jHFte7uRXF+aq
i+h1UcGZZkHeGyTdp+fcRtIgVqi7fDcM34Ob+caSB2p/qjHvZbr+0vMQsX57WibWyyq/MwNlVnnN
5GUoURGb1Vrwb2QjOrDPIXtX9IVJs1Of72HyasbvFHc0OaPA645x3bwm5Cngele6ITgQNJ/qCjrL
FGkKUzy0tJmA8ebHQn8SFNaqjq7jk6PI8DPR6LpiPXd2B4KUnLotHkwFB9qxokVOD4wjtXI+BkO9
aDCHGqPxnbl6R8q6yc0eXQcteoDHLDcnDye+yuL8TAUlL7xU6JTS4epNpCMPZ0LbtNe67j2t5Ioo
/iS96Dp16U9m6/9swZqSMa0z+1DrrHaQ2RlPlLS/qIyaXJ6/cyVCjf/JLQW2N0Fww6eYhcKmx+gd
nPwrUbZ59Wt0/yrZwLrHvKN/ajhsl5PSXj3ng3G9yNup4153j0NxmL1jlslNzEBq35thif8mVi/j
cu3SB9LwvyIp1kryRIbMEistoqKgwhRTP6jams1p6JvnEMgQHwUp41ydDPdTWuc2awND+LVDlRjL
o5G8dlQdOe20OD71jJ1n+a8uCWcmfTuwjVDjemGUZ6dkL6xuboint/rwM487b5zWgz3igJu2du4R
iOGf29vkR1VMGeoxFiQNrEf99ATAkT3RIGTcCa9CGSuBZ/wmjCEmlebT+zxpzX6sqGuVWJ4VggfK
38NT3aNz8oiXbtiraLHdaVg15DhLtOs4ldTmXk7ZCyXiyLyL2bmBZA7r5EflUdHj7eAu1FltZps2
hh2tC8a81I56q+f1CCs/U/Okj95uxOlhSw8Qi6QpRXiUQhGtjL9diszODgaVA9fL9oZVh5r9sqAf
8eJDMYsd0zYvztJ8k/gQoZVEbBzYsb52YrLpvKSQx+1KoRGPlTEtexC1+5L40BxNGqJ0fdn3f5bF
Qsec/+hWu8+fEsIelRfTK0J41JB+m/ySaYh85J2lvYBb/Shs81fxMLOg6LONzaI+AAm9A2XfKQYI
EgWbG8FN6iYocrpAUWKopEZo9f3ec/OzNXd+y69W0/QGQe3HzzMMc7ejJ5sEzQHHP3UK03zkWvuW
E7NIgwqABIbp0GWjBZMnzj5vsl2cMP5FIGoYdcAC/nopK8LL4tQoy7+M8nnacp4WH9J4Y+wz0KN/
gOd8j8eYFUPf7rRvvXi2x5RDVDibcjov7TVyrNDs6TiQHRWIZ2f7tnTmKzNc75n5nXJ5SREYCNAH
VfNBkvuZQohoEq2M8n0pvoeU8JAoeuipjHaNL1L1qHgmSkGTDpK6GUadlMUqiGASGv5CTBZf7nAz
ZkbmavfV1gAGaLktmTTLEH2YZ9Pygpy40oxmGrvGNs4jf24yHLhXtf/uBRMFKG7nZWWU4lUi2wH5
HVJTPwxL8khVLWy0eOPqybZ239K22EYLB9sEklbr9ovF5hYlhrXV4Y2akn2hFjTtEpjvP0PP1Mp2
QME2LzOFjLvN3WyRaemMJ6NSaviJ/JG2rWyGnouSWEu9LLVNtPEPrBaCme/YJC25qJLegVz8VFUQ
ulZnA38V+yRHmV9nazwI2YXtyJDdU3vU5RsJZ6FUDq56H8b3ubQO6ZzHG6VViFt587qVkZGrqMaM
znbhcpX7fACUWJDj9li6HK3YJ45yz4W+V5NMXth8sFdkmGQtrWj9pUkRSXukt1QTmmBWWyDv5o9A
zoU4c4HUz+vuPqvdG4ca7668YLmewjHx+2t/wKYFzBLlk3ZxuKaSffcqs5OXkk0EsbmNiQ/kVQsN
ZZUe6WoCfAhc/Ckjz3mAlUZReGf3GKU1hpCfIe256jdEsfMhdY75nbZEpmyVh+Pe9d/oE5SF+lCZ
CXvAdnDfpb3KEHrUXFh+EyJa0VdzwFs/vk4+E2V3/t56r8CQ73xwSlR0ga52p74DFr8CufWkrA+S
yYbhNTG30bCmc0WoO5zhWh6RXYXYty8ZGjxGWVbLVod4lh2jP0Wzy29YkQjye8a+QoMj/7J8WLtu
PezJmRr+TWYTGlzaUPZ9lpK3VbXuqRBu5ZmOAcHZEYGvyoTgunxVPuSVqIaZqmy1hO57oR8KHLwH
1u6b7fBSmrs4PVMXSyGqMn7Q7fUUgGyKmTX9SduVdXeQLYXJIeFeNH6d4sqzxBYZpd6YqUOk6rf6
Ivbxc1HhzdmX+/5nBNPJYAghmZ4eqdTOdBg5y8ISOiMftwPmSn6XPpnZrvSTB1Ecr0SyAZDYBN0D
WUx85zGh3fW8FCekcDudiqDU0BfRQ23bX2/6rqx/bXR15i/Nu0r54S2nkh/BZFEe6t6uF75W+A2N
13ara4y7hA4+Cvpctj9Zexn9w6X8HPMKCQ4Y5F1oM/bvk+1TXLLkiiYZnZWa29GgyMbIJH3AZKea
a0pnE7M0y5YugjqF3XhMe0ZCq7Dx+ekutaJQEgh6t5JCrhOolDswuK4KTGoNG4VrLbvQ/neSFSOb
zL1a+oGY3UnpMvIKbOJDG0Q3hWHJICL5eCv4S3x2atj5HW7Wm3FY8O38GAk3AGf9Kr5bvw66C7qr
awVyvVyB4PCHcDrS4xFrz/l/0OyaQDbiW6hvJVPsC8gUKtsZePI2yNhG4N1hroX5mf1Ubodrw31f
/HXksXnezeumWuUTh8gWzXFWv5Q0Dvh4shjN0tmuXgRzf0z/DiG/8gRfkvnPn8jZ0Iwfp40kEk3X
VE4wfi7llij9UDBXSxZN9Bq/MYijDsH0Zm2N5dJq/iA2jPjGD4QasVj3V2tT76c9Q95EKJJnnYFO
4LZc1vzHEKH6bt/hQX3wwEyH/52Ba+0xuQS+R3oSNhd4txrJnutrx3j5f8ydx3LkVpumb+WP3kMD
byJ6NgkgPclMMmk3iKKD9x5XPw9Kml+sLA7Z6t5MqEKhEs1JHBzzmdc0m+glwKCcJG4mliDqfBJ8
B9mA5FWMNiUwGulYmT8qBWsLFyPh/Jki3PgmhUvlMU0f8kfzBti/eOwjJvtC6S6S3g4lWierZnaG
s+XUNYfFhE9hvUsiN+I50YF8Cw4c85iF9VhyAEi/rMcn89afbH1aeBdF406+w0/yAxMem7lT32tX
lrJQrmRXW0HV2HOOEHJTaBCwfHBZSIjckLjjNlUS0i4xPOMpZH2nxzde/ayD20FhlfFCYUlleqE3
3JTYxy3mZtprJMwnBF4Z16QUHqvWulTLpd47nrdXQBZJp6baiOJjgFdo7Zacg3Q/E9yaMMpeWY1t
ga8ZiLzlfKEcxm4ZSAv1jocB+VyCiYBtzLoqD1Qg63opXxiPJA7Ay7H2MJ+rS4Kw63Ha+tQWCVBx
GweupVwa6SEBA8yK9HRXw4kmDV5IfOEftv0GF8AE203tXZuerPGpyS8189LC6al5DHSw9emP3F9Z
TrSbgI+Ni26NJVX/Rtte4c/VcNH/AObHUxdusp2epwZaqE1bQ1iL4iJ+FI7iLj6kd/UxBOX15h04
h5ptxeIat3PFQlzI92Fid1yo/BROhwvuEurFNZE7hBMuhWcMdaiAgF+u6nVv3RTFURzcsFsS2yDt
eyNBfekXJqCzC3mH0XbH/0Rc2OAV2TRBOJXuBOyx1vJOecQum572Wjc2AW042i6t0wFxHa6a9F1c
qhTkrpstjo8s/m7aTNGpKShYXWP/yjMKP/IL9sajrN9aOxVzc04IjujaBgfajy5WmMbev6EWKbwa
e534ajspe4AWFb6qW46r7thEx05cCDDgErClqAvMb5PWNZ24reFx/V5M1FN1fLg2anjfX00Ik+Oo
GzrqSE6+UC7rPVqdulNsYhdDonrrX4U+0d6ifp7uxx+xuGkvzN7WX1PJGaLNkL4VTKDMiiR7t1ih
XntfcH50cWaL+a3IlZ93Lu60kuUo+bYxZbsHZxG17wElp3UiXkD6jYB4nIRNtVQccWusWxvifRSt
vP4VSImCdDs2aM1KW1UrOK176xFUH5lm91qAR5BP6kW9qR/8V+9HDNpvLzzR0ofwulCfIpecpZBs
4U7Efd1acAiOAuZuOwBNsEJe+pfe2mryJj5FW5nvtTPXv1fuuNjb4bIhuBVtwB448zxZwrYkdnqh
q1s/Zo5JZO1QVd0xnQ8dNWabNhb8EBfLvHjt34fXBjbQxUGndnbFF9DRnRPLXTjjYRfBtBlbl1Bh
WINB6h4wt3DLdDO96JfVa/hU74UD2E1q2dwWe4urNeqX5To4cK8eweNekpEq99Z1eife6g/WJb63
/H7+CRfcxQ/yIyWxTrwiHhu9OYcCF6ItLe9gKteI1JWdayikVScSEdm6S8Vd19xmQDit7qnTtlp8
xIgpyi6jGFSHcdOStSNjT3K+QHZZMC+zvnD0B6lYlNoKbP8wrXoU1WUnpiiWHUgUSr91MjXEIAmA
fryix3gcwj0tYLQn7DyAqHElEeD67d7Qd5O1zpWnuWzcBTstYNYgxZCwvLV9Jzp9w2bx26s8pY6v
W+/1jKMzIDQEPhcQdiw4dGTeqynj9hYqow+cTT0oYvcgBtoGjccdwt2c88QEGFYBKMjXfnmrcGbX
mX4ZCm8SktKTyUrSlKVn6cve8u5ptC3q+2xGigDU1Zca4LkupntquhBb331+oUoJJfcsWx8RGTcH
t+I2DvBBPIzVzuhvQrIMxMqsVeMPC26h6nkGRk6kICxGddWjKFHdCsMlXBg6PxWQiI49upMhNXfw
ijaZtg3yQ3Yfitzg4MTffSoEIlYs/T25RdwtgAQSYgfeCqSfki0HFoBseHZZLoQ+2mYtANNmU5db
L6MtxzXrXVX5lW9eRqAn221cu1Pz82V6jnxTvMYsn8ENshVQH9LKFt3clIQApe0AH2rACL7bkT7j
QJjUjjjDy+JrBVA5maN02/DcnS3gqdBSdViUx0K9VhTOLbd6qI5Nu+UCahXThTprz96MKWwp7xAn
5pXMRJHmqI74XD+Qwo3VQydfEd/046EoDy3QaaoW9ZOG2Km00287AMPyRWGC89hbb6Ni1/dgPOmh
F0BrHyv6xKqyjAWOZ31fUnosjGBnZo99m2ykulrEifJcAvpSaERIPzha29AWvXeFM54K9kxdyK5V
4RJzUizTqCrd5z/U1u37zZRtc8BqJojAIgUMFVYXKkaTnUCeczuRSzXpbcjriIuKZBha07CcATaa
3RSPJbAH/RiTF2NA+6hb7vjGrheQLLfQbJdKZ3riyjI5Ds1NxI2Ee9GiD9NNANehXrTWLb5fVrni
0lLI0TqQWgG3KI65uHRYicsjqMlbrWywUrZonuckm3ibhdQlKgwMy6i1h8FR653a/OQuBRivLhRz
6QmHJFyV0soqkQFd9NZDPq3mrjFOteMtGT7FLhG05v2U0d50hEKwUzVblazqBoZQ2Tq+wcqm6Cy0
9AxMiqDljZEn9kDBVEtnVcDcw6a4uBqUcBfnPZwgqriFkjSOlhk0XxRMPdVd1UkCdLC22I1BKC0D
IpUpiIO9YLbWgyZEQPjhXSUi7bvG28aWQsGIQQAOhapFIElzHnIZWMnWMMedDJ69G2phZ9RtE3H/
lcZzhR0lKIDwR9xEzdLCyzMIIL3h8WoevaYMtXWTgOh1IDRQFixNiSImTlIscmQC1XU5NNNj3fne
4xDJYM59sJKse+/YdWGyyiut3wAMah68NCi2iScnhx7w+GtQmPKynfLwNp06ko6u745S0Scr1DxA
dIratNVGwCVJqGcXk+4NG0kRj5FPuSzWouJBDWNvL8Z0gIBxG3Q5kcUaxp2eShmGojWHQKohuYDC
iTReaWVKaaNvBWUvaCkt+6bytZWH4tMp6KkwWAHcpxqFDxIKvx8JweJaccMMeIg70LMAc6ESawoQ
D2s96+gpSyAGZTNhTYddOB5ln/tk6mYfOkzeTqUhJA+YAPgOCpUgRSM9a/NbPP3oTgWU8nVIPk0f
TK9tbAh7EUzSRofR4ghSLgDQjTRCzKwGTgbCE2W58j0dTMmjjpoBQY2LDEZDKZbbphfVdYRG48Vg
QMug1RE1+VpqcSnlaRCsXejG9BiHFJKjqVd2OYalHug6v1iD0GZLBbJf8HdaVHlA8yzX62Q1mZ5E
TtN3960+a46honekGkYgElGQ1LWK4oVHlTU06JPNTm7zKg+y3gnroXXw3iaJKwLDNZsEykObkBTW
2fjm91AiO9HX93VYyDisSvVWHgKYlpHUeKtCobjSeOmMxQKQFSaNCUJ9FK/rXiMoClWz5MCpKqQ2
a1WggqlIxUiEFurt8FADY2iufFkp8TCU07glQylqA8S8gjk0SBy778j+Al2p7/NOUm8lQQPp1uXG
QHcq9EsnqTzAsmWhr/Q4Leeatlq9mhWUQsFT++dcygROgSGBzd/V+WXbac0+htV1pzSRSdKOkSAS
oBnQTrmZir0QFuSnbd6xFQvD9C1H9pOUzFiVIVqMqk6+HXiW8CMZRqt+KuQhjQ9YPOoZXbexEnd+
nrbWxsu01sJS2AD6GlitpN/plPCF61LUECntLCqIdwrTTshYBrgqyuVYWNuytNrwxRgHqj6pZXQy
AXHijSVKCxk9W89MBJFQOCvMLuWQkODX+XqotW5kYKx4EVkmV0aQmvNCzyNFDF69toQVMHlt3D7S
cqOVvuCjWXPYGqgR9CFAVsJ9hrKJyXFUidrl6CExTo+HCug2sbIuX6sYWed3ljCTdVMvnrSnibuO
OzTOu2mlJCWXfeBLAIRgYrV5Ul6Y2dQTwUodCBDWW5yomjdSOZgGmag+R+RQbB77UFGV7CVhfUsS
DR1aV6a0zBqjlwdribWKpkMqkvpaX6lJ3EMrM4bxhJtAhSGuhEiQn2QOZKsQbvRyKpNx/TWh/lwu
wJiVlhGvwlWAUxbZ9V/Z7V1aCsBn5hSovx9y8LCA2TwADNl0stTD12Od087nsWiazvq9Ip3Nc2sK
eSgbSwVvBe2sxnd5rDngy+wpjrXTJHUpoqjGjMfFoq4ip/t67HNNlp9jowEsqxzDiojZ6y+aLAFi
m5BrxwrX8IQMpPHjS0FQ62+kS855/PMoGlpOABzA/fw2m34jcLfih2q3csQJ5/vuBJo99618EwbD
d9pBnz2TNitaIPRgAc84E0MoFEXMvB6hiRZ4mkUm3Kb6N9P22QPpIprjaEoas+7ir9PWqWmGeBrT
Jocb1dx1ZMwJZ4MxfGfXIc0f9qMYyDx1AE5xtkDLlv88014pEllNZTCYRNGiqxp4LMvUb8R85auG
utS6fkPktzAMvT7G3KBRPbpfr5BPHlUj+Ec7AzF5lUzk10eNBlx0zaSpSMBFOtMTDADXr8kBKF19
PdIn+0BDf2T2CjZUlGbOJlU0otFHzLOyu4eZIzDlj2Wy08QV2LWlqW10Kf/nbxEzHh6OFYH66vmj
hRWIONGTKjupAzzLwTbfg7uFoilnJiVB4TuZp08WJlp4KMrqtH3YcGcPCHY17KaJVcNdBatcbEli
w/XXk/j5GFj1yKjSyZp49ro0D1LMAP7YNnRy5hywASAf+NFfj3KuGcOqxGYPRSDk4AD8nivkthDR
UJZg5gTkFeAph/J7wHBfD/KbH8Wfo3AgIviLR8i5HkcjVqJZRHP7xYK2mwQPXqDdl8AZpL7bmFbi
TGRfQg1/EDg5IAqAEEFNn7FfeQ2XCo61URoBDY9nofAyvvr6432yMdiUSAsiuoLxh3l2zATgF8GC
Yy/nVVK6Bps2ON1YZJusANop5F35zZuVzsVsZ1ESWdINWmTIk/Juf92JSKPSDizZH5zaAImpQKT0
7CUasSN9cCiOeiVcRYYEqZv+w9cP+/uyUkUiRtzcVCxOTO1sWU1ToI66QTEAU/Fr1WiPaSJ/83y/
rymGUDUNNfrZnuj8pKv6HDumkTWlECcX7aHm1WW9+c2DzHvs1/OUe0HWZe46CzsVbb74P6hoEWhM
xVhwnpaAZWTzhsBs26S50yJSr1e0P9TvjjVJOR+SCEJRpVnOSUPVyZo/0ochzV4HtGdwv7cS2YgV
KGtDKd+MKVy3QNFKTXup83qNdbab94YDhOshbi2IqnAzv36JvwU1KvYjyH6KxBtoYp7PcAzptBpA
oNMZH8EwPqILu1DjAkg5LMLpm9f522k+D6ZxNiDVi/OAcrZatcQrIPvAU0Lo8NDsSGkdQL33zeqf
P9N8pM5CoxY2B2e7MNOtLtZBOthin8WIXMDpNbzxutCEU5OIBE6U8L8e8fd9yJN9HFL+9X1mmWKm
aL/AjgvBleXvlMW6BB543C+a4oYwj8rFLfqj37y983HRM1VnISlUFwkWOd/P1lE+TfooqzlCXaSZ
RQ5bW/cupbiAunmRgQ3IKdJP1lIM/tqZ/0jA/pSn/PnP+WfQ8Bmr0A+an+4Qf/9t9ZbPXhb1+Tf9
8jNYSvw17myB8ctf3J92GMf2rRqv3+o2+fP340Yxf+d/9Yt/mWqcxgJTjZe8zZr5t/lhnn1Uopc0
GbeLv3WUf7PjuKqbKu/+RWmvaot//a9/uU1e5U37r02d/MheP/lVf+raI+E+C9sTfM5x5yyJ/B9/
6doTXvzBsamSUbAheJO8vb907VXtD049AwHo+Zgw0Mr9t0WHqv5ByEUwNAeBFHS5zs8sOb6y6ECX
++wI+KnNzCcwRBEfQmTQzs7xYkyzKhcS/bbSpFfKOKD7tRP47NpOjFSdka613ZdKY6tmcCHr0XtQ
Zt5GpKzns5nAzUlQrpZekEIry5VFiGAPvjuq2EB/76xjrcsC6ji52wr5dFFNl4ZXQMcbZMADHXos
kN70mrqi3JjmRghAR6QAkCoNErWotcFqnIRVqqL80FVpucyzCbAnrTIg4lSGRRrsq5Liw7oOjMtM
KeA91yOVdm1fxPFJndI9PEhYmgkkojpqrwAKtQvTO/j4huwSIdtBgXcTUTkaBVD9sVePYnGdBlKM
q038rHkKgJJspdBYgHd+GKUQBwABerRlQhUb/U0dmY9SpxylVr2OW+r8sl4XAABmAS8gpuoYHNq+
OGgpINIkeiYbfpoMZdvl02E0wwg1gGCj1GDxczoOkiRk6AN7LxooQy+ZgI6GAV4g0dqD6ixOdI4E
PMJ1LADHyZVL/3YmBCvRA2nTQOvL3Mip8COQjI3aJu9R/aDDyG+97CYS1ctw8pcykpQboYfYJSFk
VN+P1VzREpXAKVR968n5RZ6HALbL+DmUaJmM6joNRArpIywnPu1Q65eeKiBCpOkwqbguMupaEiIr
tbQqBe1H6ddPc3KArm0I1iHAsyR4SsPxyqDnLk2zgmKvOESIbjsLlUQShdVhEO9CLFIMaXpKUu/U
6om+kKg9qbrx7vnmYxAqD2WWvHtyQZnWTE5VZ9dR8JRHVH3HDtxCqjcvqXQRoH65SAuoplRYFr0a
vfohvPAqvk1EZlaEIXIlsWwH66qJUxr+SG5UWnaop0HEKIbmVBVRulBL4LQ5/YNOzG0VBR5fofEK
322V+wDWYp12W1SAkI30sdrWenFdepdt2HmbMRAmx8zAaYoxV49ljpEz8wlKD+hYWwIjQgTkJest
jbQ3OYrU2hZcK0drUI+UpHrHnOiHdSZIb0NcFwKIuGaqNpY/27lQ3QjKRdiA5pUwVoCQzHscZ8UK
FTh/Dswc7c9VB9y1hpbaiBIWB7URu50cbtOqXyOLMdEKbaASQzpWlADMBAoLugixOVGPliFs/RHs
G8h3Y4aZC3nwngnBe1WGb+06LHoZwZjYaXVqSeNgOkrKbAMevE4GADWGWrOv5jcXoFTVEKEnQXao
QmxqxmZ67jWQ8uyc0G4k3GrEsNyjD/9uWPJRWxo49dD4QQnHF60rWFabcarQm6oieph3uWQl28GD
NINr3zqVtCVH1twY6i6aBNgxSsCojUX1lQj6i4zYh4zZmYG66nLBZFeMD8FJqQtaNJkgrmeRcxPN
hqXuZ55tBNdWDm0Q0O4qGWlJ+UHyBF/hlIvM6wSFz6MUYoNmmPwAjn12DNe16mmLaMhOdTej98PX
JDRmDsUltgvKhprweqJDBbFTPxjmD91nNWQCeXhhVtHCL9Rjr6NCURTyRjSkY5xHr526aRrvGEGO
XVPeuhaNyVgL4ghTJHHy0riTmXx3nMR9pNarprEgvxmwWWhpKFN20vVOdquxRIpjqF0Dqivw4PwQ
jGB06otQQ1aXxXMwo4DuRSHRQetZ6mUVXhpoIyGOc0etiSq1751g1jzDSXaMrl5lLXsmj3gRRm5S
eWuz7c8FI4qWG1XqHVfdEVFU0K1mAxW8DHZ9XBxE8Pm4Adjg7mwplMBfD9qj1+gXKBjDVOwxrrVk
+lMZJ0/dcAZog7aysuhaGSXbAPOpehAKNInTmMv3rUZMz6gAK1ipuRHN/KDlfCohzw7dkPcgs82f
ojdDkO9LldZyBJWIhQtDrnhYK02foOKkD8jZa+sc0aFhVMHoNuTyw5Q/lQgl4VGyjAfxchTlO6/h
qhj7DPwroD29qyw7bLK9ptGAR9QBVnyOQAMXVYj640KKJDaJrzsWdIVFUaOGlZrg4/PSCdT0Vkh7
3ykyxe56TXQGdLBsH+moltwCyL0p6K1N7RLdP0DIqqm5CeSWWryQoYksKuDsvpnspwIuuzFap1ou
DtJMAocRj7XHK1LclyVqk5wnIzw9eHB+RO2AqjGKwzm4MWVAJ6mFHiw3kAU6DeWG/CAU7UWZsN4V
2U/tcpA7G2tbAXYVfEDfyC8DwJMQAwB/ECzldEAbKGcGPIO8TvFATKsaKq9JQiRdwc7W7Upkh4Gm
qfI7NJlkAKoFLH8dX+Zqug1rxJzKANIVDFDNHy7LZLBsVeToIqIwerqYKeKn/aVa01UdmidMb1hm
nXFTYgY1VzmzFLS5B6oElSIx1LK5ZXHIJdAeokCzyFCqd0Qt6Hwb2gyjPZW9AEonBC0otmNPWaxe
eqVobYboppGrYVMUwVYxCk4UfrpOcm8pws8EPJN5LJnUQv7AKKsH1BAe0J59wSHHMVo+a6i0bFpk
vIYxuzGqAgDJBATBV7srAw0y2+pgKGXJfZZClQfT7aQajXRxkF0hTE0HZczlIDbIkKg3Zmc5Zqyf
vI5QSZy4/oyseiibFoku/TIovB+4n70jdADhWDUrJ5JgIOTPRtHR0zTohSZA5lEP3cjzshYnrKla
40QR3ndHLbuqa1ra8RQ/D0p9IUVcW6nK5MjWj9rPEa+zjJU+8WvhAOONgWJiFox3UH/fpyp46vLx
VjMekKgbXOrod1aHOgi4OilC9673OXP7mDaS39NiSvYstX2Z8kuJVC8JZncgtoiTBneC7QCsT74D
apSp1UNryTUwLHPnF3Dq4vhOFKa7otaBTHRMu5iAuguny1gST6NWeutBXXqSX1/pLXwCMQfDD8Yf
lwi5Re+PtWiOyF6WSA4toKpFbj3VS+LkgRWSz0oGurmGr7guoDhtar+mUFTDYtbQdRrMZK0W3Qq5
Rg+aAshpDzwgCRbnkipeWsFSHmEFZzNXSQ40F5lXkHdcn/bAlawUBImRhiaWsBX94oZewJOpqMcW
+mTptQvYESDn4sCOS8tn3TQoDanemyr3DsJooU0jUgVSqV9SXoSjZjRrLlE0CGCecs8oq1LjINFH
V24iaAyogIoysVUmazelv/EtGBo0vd7jJH7v24IWeLUqpERZlG0j2xatPPTlaI5R5dgWXvJUvCu9
R89SVgF2FcI6pzLt6CVesfGUOhJURVu3bvGdg9Y2qcdYQ5grD1ah7CEOCnY2qa9bzgi/46zKBIbo
lcYZ8ByPFRccwpXKvT4kSJnQ6B5qQLUEj2t8/Ta0zm7g2BwGLX4qJAV0drge/cJ0Ii189kd+XRXl
tgjCLyrHO6HRCbM6lJdohkcYMA0DIxnQ+0zYSjiwxI5IW1t/8JJkm04JBzIw/UVjCm8ioic0RRAL
9Y1NZiVPWg+kIjrSkgbfZpys1HrxhOCVpOfVpy5J16mvnbFOXnq52eVhz7uNUCTR6WlCUWVTewB6
sNW7G+Vh1ZpwOJLYbkSRALdrJ7ceFXBIGToEWq0kC0sX3rQ82pi9cuWhFym/CiLEO1jQyiJJ0yc2
r91rkKQU4Lr5qQ/8V8HnwOXtnjzBeELTCOhCJguLfqgfhr4Ag5g+YG3xJPHu0TVAMdXX2UjGeDfE
ycFnCKCWLWZVEPBMOXrQ6vwVvZRhk9XXQuzri0xC7K/kClO16qVjlazo6h/ksNEgoFj1ghtX0+LX
ZPDfx8FfNugNT1XK40EnQg1RTjgTyiZ6T2FCL8SqXTcBs1LS9LA39+rgHeZ95ZFpeLrJgRDCUquM
QgBdNJWLdW54zx1UgUWpoYCnlCzeZNwWffYs+r3qdG+eFQZOIkTvPydbSLpNPdP0JCjxNnLEWWvc
tqhu6KL6KJMaIDYUIvlGQQnwsnBqtTk8F+u7UAQ3qc2vQSfsaCOOJalADcpPgYD3XBLZSLIIpRXs
QDGc+jG7LThCHSAiqMXqGnVfRYyW4kh9OLujlzKti7aC9wQkEbxwl00+wsUdSacUPZX7fsK6KhcI
uaISmZca+HJAuD2M+CxOHF+hUaCJx+2OJpkwozazaeUFyD0WlnXj9bBYAZztyyH1nUZIDgQEQIBE
ya6UCv0tWLcLRRju4rAtF5Mc7lpDuiwyeVhUlnGiobkzg6cm1GaWC01hohgm5TVp1BeoUmi0u1Np
KCtCJmQ4xRTKQ206iFLUCxjKx0ZqA4hQgNkHX32pSxCV8+1vt/Vwp4Ws75FkCBsV9ALjYl91urmY
kvohzcoHIyAwNqM7uNGQ8bBUGsryfZTQ0yWlaz10kPK5FCutWv9HIXPHES5DOMitU9+i3xoiQi2G
yyiC8IZg1UMJrkowRB8uegKOc7pDJCofY82JuvwpGrzTaEXQBSxtFcdK64jE2l3mv4Zx/ZANxHvU
vsDuChAly+G6lCGTlD5JeBaCv801TbK1sUKqBkSsj8QOdwb0obC4A3Si42FH9BZ2BDaCYgJR6PhX
KQKKIzdQubcjFc0coyvSlQASdrAA4pfgOjtNPIqRATbUeBi0vl+FRoze+PigUYPVM7TT57y+670M
lUV0gpLqprfMHwA1JmAkdlpzqyC4wx2thM9IKjz4QrZP0tqyhwatiwA8zBRyapsNqlK+BIUnMYKb
1KzeUzSlJVV4HKF1u41aIoxRv8pzxKYrKIQX8VNbS0hjKm+VJcmOqMedm1Y+mNLEOBo+60UJgYKk
akCUiiohlNYMIrI3EEXBIjpNRlMDXbXufB2vejVUNpmfAKBFV+yZoLEKgY/1sOjZYGgEo+XUoIgk
gWc2UT0xAEarRTpD7yAlE/Q6CboZm583eeajczLmwa3vyds00N51adhGHXJxVYszuVoPq6hBKIdi
KRE8AWU/EBkkbeyopi/Y5iQgyNbxjX71mHNB2mRy4MpG/94KLFKsjGBzLKR9IYiu0XLFB9BH/eqG
fGiLht5JSqSrZorXqkQgF4PIgnjmhPIAbCWHtWBwEBj+sEPbErhaKrUueuzGKhSP1Oe3HUIwf1aF
/1GN9CJ8qfI6f2/OK6C/FE3/n9/1/2GddC6n/9ts7rciqVuFTfX242M1dP6BP0uhqvKHROGC2j/G
aSr9BkqNf1p8Yv6JLAoqmXSTQD0o8t+lUMn8Q8R5HrcE+otYYRrU1muk34P//R+S/Icy+73hPGUY
WB1Q2vwHpdDz5p1Ed1THO0C0RJEmxXkvzae8mMTTBF+6Tq9CNd2nQ7sLR/81YM1/mJPDn72ljxa0
562zn7VmOiA8EoZ16rmdh5Z1Mgw1A4vgnrZLNEgmKl6ltfl6FOm8ffbnMDolYpQxmNf56x+6THHi
ZWZHG/+n5TooNwTRID/fqpt4Ly7JUOxoK3Qb45tmyOcP9/eoc735w6imkkXSKMjqYqyqyG7LJnUK
c/qHHkXzo1E7F1lKaCbw2n4dJDLagMiLfp1UbdJkQmDSVYpvxvjsQf4eg/r4r2OMak1jPieEpTBj
1+1aql++eUFnpXeZp8BQijUvSjTf+MuvI0yliShpzFOoRzp+d+UlOh5b9Ndmdb8TNsQvc7n3nvaj
71inr8f+ZG3gU6hqOvsRsMN5I30q0OMvZ3WAsNmLwVbTH9Vq+KY99d0Y8477sBJiEChtXTAG6aLc
Q6SVRbtD3PzrJ/lsmf/yKGcLrkP+iwrpPMy+cZoNvQjH21uXmpvue0d2Rtykp+8ART9fzcem8fzq
Ps7f2QL0kFClJMig4wrZwaXqlhfkfzO1dAXO2Ybye2deDa5iVzZSrtfCK2KI3zz33FQ8/wh0gmbT
OppE0vnq6WoNpJwMNR0AIeKLi3ibrizbP0ku1Mlvt7X0+/ko0zyS5lPYlOhMnU1zRDkARNgwD9e7
AArFH92hEumZuL6L4OoKTqu+UZJVvIxWXz/pZ+vo48hnc41SYKdn/gj/DV1OUN6tBXUv+Gaxfvp4
FkLMQFhUUzw/LE0MRJNoHoQ9bzdhBtT5fqLSQDXkfzjS2bZIAljFRsEBGYNXiVEFSgnE8EgI3bhC
h+Druft0dygisjU093XUDM/ae57QdgBj54W6xSplciDh2uVKuFYd8wpiLJrRi+JC+25PfnJ20t//
96jnYMk6R7Cgzxm1t3sXpWW3R4D82XJJQ/l/7MpipZqP3zzq/CjnG4IoQlbAw4AbMWfUxYfzppgk
oZ4C7jvzVhwXaLREj9Lac2pHeodGUq313h4fDbt19GWboeJg999h8z597A+fYP76h0+QNVbeofzD
I+qIpIhFvolUMMlfP+dnKxXcD4EKoANNls/WD1JOQT7Nb9SPY0TtUEwF7AxWE5mR969H+vRxVGIs
TWdWNfNsJJImo40sRmrlowRi0o/+qWXUfIzS+f73CGeHSimakSwnvDIR5kJaQBKI829Oj893wIcx
zo4PGT3FqpnHmA8u2a5xPtrSp0tXnT3Z2nuybi4s4dp0v567z9/SHFBC9gG8dLYY9TDzJPQ/IbNm
s3PTdlT3UfLkNd+NI81T9NuqB6n4fwc6W3OoXGp5PfGSko1P1wimOf3qU5q85KZbY5rklM7g4u1u
wEYM1vR2vlmOv1nl/fkO//4A8/H9YdHnKVk5MRpyPQ581v0FwAEntcerzlXc6u27y+Db4c4Wpei3
JreipS4qp75DKtjhwt8o10AAbekictEd/2YBfXb9KB8m+GyNjmpcBvkcrfewhwpOlqh6AwPxzTR+
uteAlgNAA7ZAVPvrLNJM9aV24rFK6LpRJdu5ufx6RUqfno/AojRFm8FR5vz1Dy9Ka3tKIw1DNC/9
e/BqvgW8JxyiEJ/dFi5VB7e5UG7lHR4Wj9I3h/Onq/Tvsa2zYBo3RX8AZMAmVCk+LpTOEu22ULGi
UMN63Qrj4I6QQb6L0z59dx+GPZtVTc2FJgF7u9Dr53Laesi54KD435lXUzVmUJupUr37dV5bw0/E
YPy5ATrHhDJb2vibactyFa6EW4NuMbra1wiJ2Ogu4b5je9+Fgp8eNpZGSoSLIubFZ3uiQs/cK3re
bO32LgxWp3m2so1l09p2sdlwQmyUFmjvG8o3scynUSGFuX+PfLY5AuBlplYwspq4mFQg5LBGBAKr
jZVPK8emdkoADllDeQzvv572T1fUh5HPjvUw92shS3i1AqF3HOEaYix7D32rSHVGw/hmiucKxO/H
7IfhzjaPNw36GCJBuUBsS0ZAoIMlBu5lYewQh+/WysrYwss4ApDYeFeigw/38y2WYXQxtopNDRZl
kW8+0m8o0p8H798f6Sc68MN+7ovkryNDXSnLAf3gq26NGfdCXCI5T1h3W6+/nvJPz6gPA54t9KYN
jKAAsUbXqb8kht1W0cX/bIQ55/nwSKUX43k4L+QCNXfJP6H++t2KnX/Fb/flh4c4u5iz9P+Qdma7
cSNbFv0iApyH10ySOUip0bZsvRC2bHOeZ359L6qBrhQzIXbd+3ALuCigQsGM4cQ5+6ytDaNfve8V
nNEMdil+9I75pmxjW7CTlR9pZdm832ZnE0LMYBbByGhC9yxr4r6SgKgEFp38mu+oUM3wld79d99w
cR/XQa9OBP0cBvhBjeEtlmor6+DqHaxKaAaJs2WLt8XHnymVC6oCERhxE/efk0mzqJNMquiQYosm
qLUmph0z/dE0guxgmrkEcaamPJvng3Bo26ima7ECcGiY3c3nk7924KOPRIQiiqrKbfrxL5MGI5Py
nMuaxn1c4lrP2AKEHRH/6ZHz+VDXflqymIxCYwptD4vv7NdKqkDqUjdKpR0is2hc2tLoP9SfaP3k
xunq71IVP30+6LWT/nzQxUmvTI0gCBZZSrU0YY8B3CixxptmMcHbfzfS4ksCkeOqSXmmToVfv1mj
QCd14QOE88Xitsniau2uXpva/L3Ptkro07RckS/dVMpfn7piO1EaJ200WsVKrHV9kfzzyy3OcjUN
aNWaoX5leWOCfquUU4w47/Pvd+2wpG9hfnLLNBYsAzozhb5Nfy8Ztj4RaV6HzCgElEhWhrka/6PK
Q1RvUq8wl1Fd6CF7SSDBbcbH7EADwSNOMOjqk03wNLrhgcuAx7a3XWvgu/qsOht3GdFZsd+18pww
6bfmDt9bO5MdC1uZDUwdu9lq+rb/ZTxID//JV/2/2VqLK0hsQkWbgIuSt8Sl6w0+9MrauBZW0HCm
kwSiXY5+qY+rUJsGT7a8Xt2kZfulEwy4i60JGLQ2Xb2m181LVPfzKV1d92cjLrY0aHOrNVumJFm7
Cu1+UoINRkTVm+HK3K5GDDzmLUU2CP+NC613j1w01+a1cvR26R6tNVdfdAc2ZVNsMWFdufzkq3vg
n/EuOj5glhTNvDZrR6G5c4OHoq3/Du7Dk+9oN75DNXQ72t1dfx/bvksT/b7+lT+vPeAuusbmQOls
2spi0aBwD/uQxv/3bFR7pDX8mP0Yv0a2cId8D0Dq0dtUx+lP82ctYrq+S86+wByNnB1qWFRIxBv8
uHMibJrc9nG4Cbedkz1RUtVd06X1737tSX71fDNE3dB1fW7uWcyX376JTZ2tWXl8e2EMyzcZcSie
gWa50sc7H5XLaGpueKWBkbY3nq8f5wfgyMP2Y6BqZpJjkLyvGIfdB4r+cyzNe2u0Zjfd8L6Tg5V7
/moIokkAqpmgKlnLYw/NJvkqOgQ3YZE7QYuigwZR3OsogYtIoPCeGDXvwei8O1Rd214yd32UOV3t
v0qT0K8s9CtbWJ6rbJqFUzh9HotDQ2iapktHvoKMw58IJtzKj5XVOnEqrBwWF92/rOUPQy1OC0PO
hVbEBn1T2B35FpJyR+ludAF879baC9dmtYgAItNqK2wiiDXAC4Djfx7M6BCq1W4cypWwRpr3wWId
UQujdZJqBqCCZetk1mAlR88HSfFvkmu40x7KuKN+x7aPc2n15XRlZmgCGYjSyVxCXgYA6OVoIG35
vXbVLTjcL9U9iwRLpi3vZaxzfucutmq7tXGv7MvzYZdX5igiLArnuyWCxOoUQ5oiKwvnBC5EqM8v
lbWhFvuykmN6DImQ8TzFRh7IQvTTiqeV2OPKXflhPovDTaC1GOQ7n3GoHy16zLomcf1a3CRa9JL6
2srt9Z7YXqwR7gqALBrPDu3i1YGDX2jVImskwUVFxpJ5o9MzEUvtA6ItnuMtKRhsFn7Q5Jk4Vhbc
UFN5xG7S2zWq9ENNEkztvNhCdInnneh7d2GAoM4C9gKKCLV2HmIcl9btCZYENska6krgH47kldVK
yujKr0NkQRpOpgGUPrDFJm4l7NPLXmQTRyZqpH0rf8Np5N//OnwumrHnRxraiuUSALcxxHVHuk+K
t7VO51La2GA7doro7/ApWPl5rtz1H4ZbLIaEhoraalkMmHIf6el/beDWrJyz176bpBoiKhINNMZS
oyGNXQOThCkF1iGTv/ri3RR++9cbR5e4yIwZfjGnYz9eaBp4MaUKuDsNEW+ANI//9LIJ709Vd58P
JM8pz4vlrKv0b/NAUMzlaRBkbTEZOZORd1BFT+JRcXGve0QS7uHluJPAoLqDk9upfzvQ+PPc7vOV
S/T9DXLxJ8zFslleI14Eu4oeG7mfc0rIr97JfITIu00fzR/eLQrZr7rd2hQN/iqwg8Wb8B5a8Nof
cOUAgSPxz/iLfaChX6X5kH3QIFlLQmFjmJhSFOGmbe5qNMKff/Hro9FNyX5AOaIvNoSVKkj8C97O
kzfchpr6B08zOIC9DYzshG/FSmj0vlSWX1dGvCTJuoI2X1ksJVLtpilMvKBhBdoWAOYT8oBts4Ec
icvfrbLF88j2tuAl7z6f6LWs7EyOoZ9zrhDqhvJxEVutFvR5xV6EzbsfT+1XGJZm5MAQJtzmFPwV
P9ewK9HL//p85CvhIBYoMjEniC3pIhwUvGQcKdESdBboBgUvcyyDTr4wvI8D62dZifJ29OVfHkLv
ldPuWmDE0OiBiUTJyiwxF3ItDx0/BREEZT7v2O6afXekwLeV9/rT57O8dtSdDbVMvOr+0FeTOZ+s
hWY4algph1CCNfj5KNeeLeczep/x2dtBrkWGGZjR/HZovA36WxSu23BHl90W4u+N7gZ3uhvb2Ykg
4vPBr0RIOqVlZDOEs9xRixWkipEnlyIrqDY1/JBEwNptQYcTKMFRG1e4GddnKpOUFWkOlc3lVRVN
CX2c83pt3NZJvsD7e+mmm/yx23eUEKSQDBfFPa/b5K54E6wcxNcuFVasRYkSmIasLoJBj0BjZp9x
LCTaoWiHmyLpX0VcWj7/oteegmQVeK3wP/JCy4ow8vFiCFOOH+FmcMG+25HrfYn/qMiF4gcghODQ
lcPnY16d2tmQ80I+W0FFKPhS2nCZWXIkuGlsSHiyVPU9rmnqypmzNtT878+GEjQAdEEisVg9CtGW
8qAI47EGuLGyMK/lMD58xsWdUUa5EQ4Zn7F2RFqIZjJy+orSPty19uSIwS3uhOnKoFePNcI0U0Rq
qhrLXB4bMdeieUzxWN7Fx2rfu6rbnVazBfKVkIAqgASnB6WVuHyXmDIP9pk/thlcbyf621lZhQ0z
Avdt88c65C//wfI4C0MXyyNOC8sXpJI8KO34eQReWeSC0Av3vxtmsTTaOpcqOa3xxYk02a0Tofza
6HgZZdkqT+n6LXA2pcWdO+GyUYUyU0oOzYFGhRxJXGtL27rYVF/XZE7X7gEerCa8HyRj1AE+rvlx
7DQ50hnMEH6qPsmtLln5dNeOYUWWWQ0sOs7FxXR6wyeS0eYzo60eAplZjGW3D0RY1ZpZrh3D15bf
+WiLDHxiKkNHnEhFA0Xh6ND5iJ3cFo/nHR4RoFScf78uzodbfL42GQaeJnMG2YKXLrfqY5kIh6JG
H/D5QFfjobOR3kPxs8NJ8+EijTQtb8BQIAHqDtKX+Fj+oXHxBPY/PVCK2jUCpuFrV/jVFQK8DDIW
ZDiAPx9XiCLCm4QHOh9WpP9uQUJot8oer+ItbTvYtDmxu5b8WxtycT5SrA+NWmfIrPX6TSWFz5ax
dnBcS9cgCftnXot1mXbNgAcng3RufKc6w75wRlfaRhuQhdu1tMnajBbLkvYVvJBGtlmv8GrVi/p3
0U/lylV5NQY5n9JiNdZl3SRT+T6laHyRxQy648bfg4e3w23/vcAjRXxo/V2HuypZqXA9K3V1+83v
9RmIKFPO+bhYoIsYA23jpIcOan4jO9KefmnMb53w93iLReNuZVdcHQ9RKNI+CEKKtYjxIOtKmSoS
xmq+XR0yNz015KbT2/yQP6wPd/VXpFQ6Q7ZYOcvXF9GXgV0no3kB3I4JH2D89aS1I2z+m5dvLuVs
lHnOZzud4MBDt80oBdyOJ38v7cOvJNo35nfR9TbNbvXKnh+NywGp/ipz6hdq5rLAHyi5FEUqJ3Qb
wE6Xi1G9kczG2zeI8mxBtaJ9DmQXxkVanQpea47adp0tBtYaXevqnrSg4hHLzqzEZRJawcsd1Tan
d2X3jkYuYdh7t93W2iWO8PCfXH3ngy1OmcwzJhmwARdT9SO1nuQ8236+Oq8sF7qQdQoLNJiq1vIB
IvRdpHlgszc0/O9iZXKDZGX9z2fv4pdjMaJhMNlxvEkX2y1Rg0iLhJAKBVZEBr5uOm2UVvfvL7m5
PDKzyHR6cJZPG9rCc2vQPG6A6mupQaqlF8Hov3/+sS6nQq5KgeKEpxoy72XRsqG/UZHxnkOYUzuF
/HVs8KSC9PH5KPOh/vGDMcqsZmX/cmosy0qRJox6X1bapgoFJxAe/ap16M8n0LehDK3c2VendDbY
YiMLXmN5o1JDRC9+G+Otr4JFWQvrL6MrJmSIFhxzWFvw/z4eFqVVNxroJBZxBGZ3sMbpwSz98M4X
oPvg4v70+fe7NiV626jKUZuDCbZYcKrRlJk+BVg2eZNdI0HX5Ef6nFZ+pcuNo0jsfhUiHPwBaamC
RzyV6lXdMKkUV0B6gc1uLXC7shDmliWeKWi36eNb/Db1QBmn9jTShsZE1KtqWC3jEmkaL4M63MWx
tyYNoTRzsfZkQ4b5ia5fpt1lWfcf0iwlQxDTVF5LoVMbSv299ozgW58Voov7dLIZ/QjySoqx9aTn
LBU/KGp/A/O7+GrGgfQr6aTyZ9so+vNEp8dDBpvkV2QV0X2cg/gfM2wp0izob7RMnE6Gr3QPppZE
z55cZyfY2PKT7KvQ7b3BaOAD5SlOfqFCZlT1RGcY+6NpYUwqt1QlBrWEOKRiRxMV4Ch6iCU7T0uK
Uy+kp74FFNNNtEd7cZY7/Vj6zoDJupuDVNCVVvuamT04ibH9i+22hD1XAQesAzbt1wXDhZq5M9MY
lZVVEZkP1lNVDuFhGqBuV1KCRcYwwzTS6di19Op3k/aGAYH0ZIpYf6VRqO5CMx+3EJ6w4x0gz4J7
wKDdsMCl4m64GZHL2sKo4FqnGRTf8hBBYS9CXJ2dPIpOrV2gON/koFYg44hQ3GEb4Hs1Id6PM5ww
rDL8AoMIo1n84yyzK7dZqFHLMyeSWLlSbiyl0TcqFKxtRolgPzV4/kREdTB4sBGK0vKXahT9F9EI
EoCm8OqhZFYvEOPpla/ANuAM3G3GQdIIxRqsMks8iOgH/ksv3YuihK9tEzp0JzM4gJ1NWRedK01w
Gas2VaGoZXiyou1w00mGUGeq4WlKswgD00DfJ7Hy2mbtfTSYEwZQ6a6qql9ardsRMHfQH4PynAxT
ekwFbbizlFB5DltEiomKE5rH6wlInQiyLjN3XC6naGa7a7Otbm7gGlwIOCznmUwjt1gcYOdLttdq
XzStzXeKlI7bQrKe2sKQ7CJtXxS5eu3l8E5rmx/TkHk/NCETt72VWbdFO4PJKumt9jXP5cOm+6qJ
34wSzIFixHhKmiFed2N0SsoI48moFA96NenPUT3hVhKpGYCHsglku/IHnR+lH3epniu7xvMwiRtx
vhlgPoGkMWiW6BSa2ExJfgoKoAOBWIgHBJRY/wp+7tYyd1k7yMlLEs1oMU+PcrwhS2WvNV0Bo6wt
XiS1gLBCcy2eYRowLUGBvlOGv5I+OYG515/zWmxxcwy6+yA2vpBaxpImbn7wzQPcqX0NTE+eH4oh
R2bbxW7i4dVUThmufFV1DGVM+vgP5MdR6ISZH4TFpCrl7XYcMVjEFx2jGV3FKivVT0qt/MiGDoA8
VAFK6d2tkWdQT2Ksq/G66BVf+RtJJawjcUgPnQphisjEguOTi+CZpXJvIAS8L6UsJa1Q1EAFgywA
m1GYJf3+mERuddDFu7QRwh+ilFr3nFbCCXpd7AZBa7nIQbObWUaAp6qGkZCZaG5V1MUNmEX5AHha
uUmTRnzwrMj7XYyY4QKrUuXNxIPhdppaaIdePn0pilB1JDGzsOZNor1hwY0bm9Cr3VTRij9jQ6MO
77OOVTnhWqdEHYYOodTUWJokWTHsMkAck21FpWLu8QkWGqcxOwwjaz0WnvnmmEP5nUJhVFTFgF/U
Rzni1HHbxVsC3v5Lko4l1niJ1un2CBUCk7ChwsUyU/QXATn6vgrE9DFO8mZn9br/uxFGwEdVbew6
DvLdIFktlgOC3jl1Pciu0qTFfTII2ESVrQ+8QRIPUgvWGb1XvCkU8T7IZcxcusDaqblcf4tLk5au
3lNbVwkkzy35MZ7bVu4ZKYRGFoc4ShhSYBw6w/J/5biUH0S/6r5ZvdBV5Lii6qtcpNjZJU18qNQm
epJ5Cu1HyfpTAg4wNl7a9Ie4APPReDVepK2l2OifOZSz8Ver9RAp2soKnoc27+9ra2DgAZgOdJaH
rKwjdxIK/zaWxvygJkVk11YKvLATB+ADXYN1zNQ6LZCEe41+aahYqeUEpdbe9yMruR/hfulVSUUu
8c1dWMfS01ikDfZ5E34g5aRDNAqnbSLH9V7sdAnFjcJbp8QBsA4z2od7iuWPhZxpNhWiBGfBoNrm
OReU2AFWyJop34V5K225KYNDNgmGU+gjpl9yjdNU0Ke4PmpZUmqunDUBNX0tupMLQ4WoyRVRqPgM
mwO8vkbKtEexDaFT9p1/4AY07EmTYVpanCRxoKPiJAO9kcwYP5Va5jcvu/4WrDsdzlkJ8QoG050V
AhNRUu51eUzfhKJS3DrTcCQd1Uz4Y2pSsRfTTrytfQEvq6Y1EOeZeUVPYeTbrVh98+LZTSToyJGV
Qzf+smKr/Zq3upzZODSMdKsmza9mGIe3sVF/6WEg/PVodyZSboNT5w9h4siDGd9ZHggXP/bx6jEw
Woo6s977UZ4AYwtoIm55smJfkhw8T0n2BsQmU/UeRSs+lcUNT4nAjSNMrQcxSb4rQ17sh6i03DzP
RMyspeIZ2iGrXgAu8xZHUXUr+7J1NGs/cowRR98kSDEnB3ll7boOvJVgYQWb5Rgb4ju0F0YjPggt
VI9akISnSJrRTJjVSKzXynwLkqR4MtQMw47Sy/62PtwzUwXMUwV1sG10/yUa9MAVpIJQiW0ZEE+E
UmJsQhxQqn0JV+k+UoIGuFfeKA9yD8BciBJ5OiZNTwqaSkI74RKLE8UY+PhaSmKcPpUJxJKtYUTm
tw4IWrrzARLuppI0DYcVerMgsQGi98QSAfb2qaZCKVED21Q4oGQh0m0+zIDdU4d9mNnnB04iieVW
6ZigT6Gtg+x0pEGv3KKjwaHIZVzK1bEiZyh0Ila1Sh3R9iwDc9UySFONOkJyLBW/F10FouvLoOdi
ZmutoX23/FI59IMaiDuzHermLgWPkLIrtOpeMBv5u9or8GKS1pS+EjJXv6JYnWxiTOOGiCKhMsVC
uSsbxGNgGE2wc2p/Ow206ycpxbkqCJtdJLDtFMxQbstADp4jMy3tfAgq+qPFKeYQw1A1w4fl55jJ
BWKVpsJNTkWJvMNUp5qNri1PYn8p/l1MLlTa12FoSjdmb4w3PuYx0he5I26BjKuXv4n2TEhLQsHJ
pGMNBPlNwOcIPUmTSYdp7KdgC7dZJZGlj+lgx/7sfiFHWrI1JY9gLiWjgbd4JshJvu+EdAqAuUnC
QWjC9Ls+1cZsjGQID0aa6K9ZGY4vST2WOaw7qJXma+8plovbVKrdqqSnKYiwalzMMPlvCpjY/Ghk
KT/EfNW7QCnpxS1r8UUIyuqvPwjJKQaBVfOCKJFZZE2BNxsaFVLplV48VIGafMvNWgiPQo6e3ymk
fsRhHd/yniYmacDqlrP/S9rqFZgZyF9T1Mv3Qe9nN14cWac0qP0HFo7uPbHyUmlPJJLN15PyYtVx
bndNZHzrCNxeNVbI96iW4mffMHG3LMUhIU4Wy1tNoKtIq0fpkFRpc4MPNwClaUQvUFZT/EMfzPyR
a7sN+Q300nI6dQg0XpFGALDB6pt7QbMI9mgSoNDeq37Uok9Mhm+BaZZ3RFW0tmSwQ/cRAGXfBZjW
GRvm50MC6xrlV1TkPua1VpOexmiMv0piVHpOFoIpcdSa+w+vw6i8HeUxvrfEVFR2VpxOp1KH0HI0
+kF7GsqWMVUfkLWtBUHxW8lD/0GoAPAQ3GbyfgioagAGa6fZW25oilY+4ODV9C+glw39lu0rfjGl
qn6k0Yj7VolFKhBhG03VKSukgNyopEqvVRtjdt8idFV+ikYsVQ18XiUD5UPvi4EBQZqHv2s9+oV6
p9yKtSU6gs5OaBvLwHMw45ETSBLy4xp7w22rWEllU6uMNUdPNdk2mk76YlhR6vrdYIo7LMe1E/6b
I92YraogFkny0qcwEvd3qWgS21qIh8BajpgClukM1iz9AqdAP1O/JVqR3Yf5oEAKJi1z20vReFeh
AZtsxGTjLvb7+mhJZbvXW4BYSkR3l1I1EUIRocy3cRL2D6oymkcv8PCJ60bzKc9M75iI+Itrcln7
bhKalSuoQn1QaTP44wHthHWqgHFOSBQ6leKNt/E4QAp98T1QV8XkQeOEGgwMsfXNOwO4321rcG5V
YVBxJoQnXccbORbD2zKc1L8Qb4utlbSGzR0KbsFQjK1VlsORZxMeXqEgwKoMQH29ikJI3qTV6htp
sBQcyvG9sXmZZoeoSfufQhSVbqam6S8TXRwQGiWJ7lAsGTe+V6SHhJ2Sb8pMxq6vVLCuB1WW7RJe
JU6q9QT2sTnaY2r0vEgEAfpxkN1MNAX8rqOyP2pdgNC5j/MXTB48d0rk4dh1QeVEw4ytVPPI7QaJ
Xkng4PXfUiuM27TUk300qj1BnZE1DnGy8CpYIKU6MyqqjVLE5kscVHARzao4YgCv7X1F6zToyCr+
Z1OqpneZURTY7uKZ5PqCrN2V9GG8NpMn2IIi9HiTDFq0b2vJP7WIQw+4t8Y/+yGRdplSqidM3/w7
9upoOWQmi1+RImW7sW2Ar9LMEX/LJiXo7Cb2gxJkgxTtpUYenoxAM1L+f1pDDkPkmcFvmzAux4VK
dAoVL73ASMPbvk2TQ98F7UZsID14tVHsGqurHEEBZqv3Mes6s6AzD7C3DoWXDq7uhcG+rGXxXqkF
zF+N2HIbJZ/fxN4AoyuKxdMUieMu7PP2pYO+ehhNKcCFdXaZ04TuJw+ozC4nRXazEW835ELid7UJ
mkd/9AmcezUmbElDGzlaAJe1SHnvqR77J2+sF703ui9NnyW2zF+GQkIFOxyk5TPvDhlzVJ1EhJfW
cWj3sa48q31nwnRPgZ+JOWlhMS7LOwPbbSCWGnDqYehehKTv95FWy1g357X+kIglAWsq5cUxIyGQ
v0lKEHi8b4nw79TcKA5BQ2R3rIc49+5loHa4MEYQ+azbdihM8V7ywSE6adxXsYb0NC0FAJp6EMlO
MemB/hQC8gm2oa63ozsVga9C946xJ6zleID/2QptuZOr2fV1jNogNDaW1WvyToi9AKP3RMhbHCqN
pHDrTk+sB6wo+59Uopr6nh4SI7dNKLICIN80UE3CRUXfI/Ko0htVQR57GvsCF9DPE4nXkmGqTFMD
jRzkwtQ5P3dW5DDroDXTjLxl30EYlUzfzoge9p8PcpmtlI3zQRZVt0aovVIKGUQDTuc3r16rulzI
K6OsTWWREx2SiZ9cKDQO8fJLm5i45nQrPaXXKnvnM1mqRgutsyp51rHPoBzDJY9kvah4aZIuP82q
ERzDg037pXocjeP/Q2x+/UOC38Kz651X9fHXGljaGCxQ1lN3zUGH9IuxqX+Md7Utuw3Jyi1+uz3M
ort2JYV+/dv+M/AiTZtysqRRzLzHusY/QfGSXZ8Z/srnXZveoooYeH3VFXMHCBhNEPDmQQlhruiS
8/lyvDoZMGaz1ZF4ycryDH3ykohhyCI4fckJW62pUa/1lBjUUNBbIP6V+LU+/lJp4jVDlPFL9Vtx
K9lQ2oc/HaVtYZe7af1i2cVpLZV+TRX2oQo1f96zvaxwOAlawoOmoWqX/ZC/avRFCdv81j9IWx+O
ujPu1yQCl3UP+cOY878/G3P08lABc4zMqHw0OnzVxLdafqrbbqWG916k+1gx+jjQ4oOKsR8qzSym
Fo+TLeEuuhV4p7vWNj8ke710iq9rRe21qS1OrW7we69H84/7dvWk41NrFMpOyuTNoJlrtebLJTkX
wf4pgyxW/lj2bGuBGmhDK05FdL2RnfDo51tri+ex2yluuKruuCLZZlD0xDNoAoLgssrbJL5oqCP1
5n47uSqohzkqBev3WL4COzpYTotoHOTeDs24TnJe2tIBtVY4uzpzilhsFtAPF6QlvmlndKlEyyLF
krup8PSnyCc18fmWv9wbumiwDSkjz83m/OPjOlXTBJrzrCauHVQm9OneytuAKft/zFttN9rEULS2
rhw0F+fZYtDFqTnKOpWkTp8bAOCUhLgQPWTi6+czWxtjsXL6ikdmTe/exsCyOBAzt0Np1Yb/mhQ1
T+VdDE17gWa+X4xn+zwNTQ3LXL5fnDz7BYYDk2RbyRsE+JWb5up8zgZa3OJWncZaW3OhZkF+wDP+
e2OgHVsLey4BNvN8AEDTHoYS07hQ0FoCXRQ1G05rZRrfm90k/x0jehaix6Spd374iGGOI5Hs73i1
E3I7DWQCX9Xp+6mcKYJ3GaewoTM3MpOV02Ce4oej7v1vQx2HxhzH1qV4x/QEK2xxyuOW9/f1Lt7N
EtHUXdObXJxvDINX1EzjkiTkyouVUyVq6+dz59A0Re5cQyYVs21moRcZvX+/SM+Hmg+Bs9WjDlKW
NL7JLUGZM8zlbYRviTYl9ufDXP1Vz8eZF9fZOGAF6fkS+XLBoTiM+oZY3RHupH2suOUx4rKYIzSe
yP19Yjk8pde6JeZLaPnLkenicxoKbjvLW79vtRzmPCeqSfZXjJ7T6eegv+L37k6+4q5Mdv59FoPR
4DjfipZimhedGVEmd3WLDH4zvbU/68d869nNRnuUwJBVO99eE4BfHNRzr4sB0dCg2XuWlX38tkOA
m1JLE+2GBtX+NRkT+ZsRjG+fT+raILOTIa4jloJXyYLtJIulbKo+P2BbZP2RGM2/Ecs23n4+ypUz
Bi8/nSS5gafaRY9tlQRFErd8uT7aa+M3X/mmRyt7+HIi85biqqF/BEWXsvhakaiFeUiJG6r7SGY6
24F8WlkAc/zx8feHKqDRnQLtWAXksfhWZtWkuOLM8UlBcU3HS6K4VZIJAy5GzbxjH8W7f/vd+PFV
etrmwBmft8WJMVCYz8dZ5Rcj2DCxMZdwaonNf/3YQL93Psz8bc92sdSZJX8AE6tmpXIbfCe1szKT
+fMvv935EIuDQsr7Wkx0ZjKEGsZcP1UBZiC5A/zocL1xPv9sl5rhxYTmk/hsQlZfjjBmGK0/Vu0u
+zIfS1QuvkQvGJ/cepsYQ/oX311jeV0e8ARVs3801xw9asZikmDby0IMa3SfEsLPNnZ9raPHVbGH
aKVj43K1a+irTBGtoAFxe0k8rVmJc70ADnukU+LNaNxVjFUI9UWXo84oiKtojGdT0SP/8TP6fZUV
JaygjSrQcMsSHIVxX8s+r17jG0ndnYTln5c1J7P99vkveHV+ZyMvvmRR0WxNcY0fsPDh1QcbT15j
vFxe+h8nt1gjFSFr2A0l1Sj8GzBLAWlf3PvFXOo2Tzw0DyGSBHGQ3P9gZqYGVoZkLO2wi3BLjUlg
pf2EuKQxbDX1SQavCNflOcr9uNeYGRfUfGnQKG4uzqlsMPUoy3WN0FtypS9ZsVG/qkd1m7nmgcLV
pj2kNqZhiF8c3IeP+E4luzXWwZWtMLPLeedwFJtgDz4uHRocvNqqUjILCCt2pZXjjoj4x66Udzck
DCA//6xX3huaiaBtbvKZAzltcf63naLFSQcqL8fRIaAO1CNBKAVkdKHEyzVx+zyzVbHCfS7PXVWI
7s3+d4+o37SoWKDuWfl75qN58SPw92jvHr2wLN4b4s+OILGVmiqg+EZMWf/srINiT3t4Vm5WvkvQ
13NV85a4GFDFeFSh14kky2KzRkPeVv68WUPxNNbUjrz7oPq5MqsLxTTYWloK/2+Qxb5MQ0UMPXRp
bJYRE3nOjGybRY341kiCiKQtkjcW1xRakQA/NOVnH8nW2pdd+xsWG7eJaj/stJxfuv0qGG+JGmMh
MW0HBQ8UdAiZVGzK7rfY33nTmvnzlTPjw/QXi6yaGrVsBlXbeLne7PKK5VW2I2Q4/IF4p4TmIRaJ
coXMQ7opS8FKwvV911z8xjrR4LyrtIsu6GnwzYa1PT+qldFNrJ3U7mZWpeXEt/GBolqCO95f/Xvy
lP4G4Preovz5Cnh3tf/4JyB/RQUr4wuGHmoZZ8ninMvv+AQKrboQ+LY0BEj6UVRtVbXzY/CcUUnA
6mwz7AVHPfgndCSAEryH8JVOfBfaCQ0YIoSX5FGmyoGzQb2dcnItfDffjZTn0Vg5Gi7vkpmXBHoC
pThsAHHxo7VlZLWDV3CXxBmOWnUVHCvTWCPKXR54Oqcd7fBkiumFXUbrWtXUiPNouFXgPx0Cf2jd
VqeJTfKl1m4LYVjbBpen/McBF9kyBHBT3UG0ek94okne+EfLmfu9ZDvb/euWAew1RJS7IMqQDWB+
8fE4zyaKSoYe0jMk3gLHsSUzcT5fWJfBNSPMQY1ItAGofnGyDFksGRaoWRr88UZK/eLNoI1Yb3BP
9U+RR7HHaruVu/jqmMRPKmk3outlPq4rTMWY/UNZoAJG24DcPetEIR6R/IhIBUGWsgZdvbZMANUr
fEODHbx8Q0iIXbUEX+dNmIiZ45E/OuiDPjylcm+6EUZ9Kxn+pc24PBuj0GdI8zJbVsayYvHLCcYQ
ooNmjop2NwFJ6UYf+8Ononlu4OaUvMuzTLZ7qdp9/oPO2+rjQcG7VeKprJIHpOVgXr9nFyD0wSaU
8XfdCB4MSWRw2X5CGvqstW2/G4Yq341lsNa0d/l5GZTS7yzS12n6XWQda3+S5LGnqFyEg/BSC4b0
JvRTvxGUST1IQfXvs3TzeATi0Lpm5sgimpuMqvdamfJ61/ZvAcaXLs6Nb40yYbNljsIK8+MyJ68z
HGsHIhppNGmZQUqhkVYofPTN8NbZ4T5xZyQFJejTCLR25lF8/hNeH8+i+IWvD+SW5WpFG9NMZjGH
4cfmVnYmmtpq29uPLnbWjreVDp+Pd/XXOxtu8euZE9AJRaFJpSurY4RCR40PSokpXvfn84Euq0Xz
hzwbabE4yY8NUCMJT9VTZ1sbLMIe/5fuYX6fcXrrfZBXnqTziFydJCk44pb3pmdEFT1GjOh9tWAt
H1MepAqAZVoYiMRnil9EI2v+639IO68duZGlWz8RAXpzS5ZtL9My+4aQmaH3nk9/vtTG2apiE8XR
/IBGmCtFZTIzMsyKtaLvt5f69vUT8TDyxRQQqLwsZ5imspgsiZDODdum/ljR3T4lXThsRCYr4fe1
mcWGQlkHY5fGbc+lgzIc07NxoAr42qunodvzRSdEi6bTxKDC4P7fFrh4mowI8VAAldRHxs7TQvDn
+ZfbFlbCruvFLULrqU/6ppIxAQonO/pHxi2PlheKqwcyY1+6rTt6pRt4shvtutMW5enatdAcm1k6
0TuFMO/ak9LEAUvDBJlrW4jeKaX1BVLC0o0b/3toKFsPhvhSS799YW2ZuXWJM0pyJQ7qo3LI9sUR
3CfjwYyv/BMe7LfBPNNbFoQ3TFhTF7TF2i9eiTqNm34OiGL0o/73cLTPyrE4a555/w9mdNdepEtb
i0BQabXSbzJsKR+60CvPJeIDAOTH9+Xn1gVpD6dP+SidEWPcKuW+zRuuVykCkYtV+sDuyl+WY5gN
RIOhO4Sn7GBt+E8RIy0/3eUCFwdFVTKk7KHfArs0Km41xK8GusCZmfy4fSHWfMqFneWzAHl7E6U2
sVoA5wSjX24zb5Cs/QqXbyzlzcxYmoxdW/Gtqv18UPfpIZKYiG3Jt5CQhY2/4LkzXvqBXvGh3Zpf
Xbtwl+tbOLO5jue2tnnVlUBrTgD1GLfQw2Jf+XJ7qhOKYbf3c6WNcnU+ltPchRnqYdCx2uau24sW
FJKa8PFaTzo8Xvohzdz4LkSsatwhU/vZ+njb/MbpXJb5wFV1zCBhPUaFBK/9q/21PUS+cTqdRYSf
IjrbMEqEY6k+KcnfaXqU843S1+q7bsMSpiu/hjR/Za8XFy3PHRUANQGLPnmNcTC+iJazIAGAzBTJ
0/i9sp/u/7zWxddjBNViOhTCoWWI3cVq0JY9Rke1tvZt0xUHIK5fC4MBrca0kt3tz7W6jxfmFlGS
1GlRZeXsI7BVl57BvpNeJ8Ylb1t5i7wiRLJpddgGJR/olRae2Sy0xAgbzDB1eEp3CIzu4l1yNI7B
OSO6pbPn3GUH9BWnYme+3ja+tkSHr0gZH17sN+CBznfsUQft7jZ+DLyrij/bufmd7GHjsVuxQ60e
zRadFJBh2MXDbg5xCSJyNFwGRZ1dps2M3BdzcZ+VxWbsvuI0baoDGFOQFHqTKqA9XjBcMTBB/Cwd
Bu+/JFLRK7B15l/hgG0rt9uIylYuNlATRthJAql/vBn61jsrA+ktOojVAbDonqz0fWSS2EoJlCm9
mrzYafRXEWWfb3+/NfdNocwUhUISFkRarh+8LleiwEbH1m2/9Dskcz3lvjyMH2kOe9XOql0k0YuD
enJetnhv1zyAQ6mH+rpDtQeU5bVlKa6TtqRDSFlk+huhWqtw812wt3eMyaV3tZvtok2u7JVjRGlE
oRHNejlKixtpSU7Vpz6co1owv5P75m5SU4ruRvL19rau2aHCTR2Gwr5Off16bXMOhnXqGUzVy+Y+
19FMtKy92qsfbptZS/uoGcDMohl4UoLOaztVFsIGOzsaV39kfjF0a8BKcKlUu+aBMZup2W0LBa68
uVc2F99tGicjLXpqMZOpv1SVvAuq8cjIgFuFgXd7fSs30YEsDtdCFfUtk7pcTVJYw8bg1qr8qZMG
BkfUutjwn6vf6reRJX261ZfmUDDxzb+dPc9aduRJ8GzNP/+btZhgSugRixn7609VpqVTasw3oq+o
7cBPgyfLNrZrLToBV6mBsWC6lQxyETcnwJVTCxcK2Sn9pAflpJoPEvxtcDSGT+U3X9wpkLle+Gh8
jf5GnPn2Eld3Eg5ciAzJX8nar5c4NH5bWL1GgqcYhyB9KtqvnTHvbhtZS2ApbeoOfCW2QCgsFumn
TTBoDe5ZvuvPzCPIj9VROI30qX6K78dH+RQ8Vxv1nLWVaShxkJ+b/L0klbD7eCyjiPuszR0Sc5Y8
/9U5PeO7QTtuPAVr1wuqM2oPsIxwUhabWCYjROcC4mREe9vaMwPrQd9yMJp4w/WLfVoE7rClUuug
mgHEaUlhEVmM4nSKpFFyy3ZpQS0nVFx7gDVRuzc3GzKrO0ghDL5LWu/WkgcmK7RikjKshbnNDMfE
C2ccsqHdb5yOte3DrxMRQdKD31hsn9RlUz45HdfsAbals7xP9uEhvzcsONaGg/0lpmjUNd4WJetb
XiAwMxRuyPqJTwA4LTxxL3VtnHSD5lpR6Tz0yI/eEUcwgQvjWvfdDDRaQJTtTprsy+8Gewrfh81s
IoWkQhFRiUGg2xuxtg8MwVOLgHOTt265DyhiaiPlbbdOrJ+QzfxH66YfQ1T8PdJdvW1q7dNemhI/
5SKUhzKkCKOy1dxOzyG1iN1pejEZOfoXVqAloS4HXgPE5bUVu4JiXM0b6MLnHH6fHxE8QomcbDwG
qy8q/f7/mVnEQ/IQtbMsC/aQQzRD8CR8CwQEDMRS/aMhtq0wtrp9JqIyou6nEoldL2xk3nrMjZnt
G4b/RLP/WlWd786O8udQQ/ItwAY0bRg6wXteG1IzKBjgC4GKqUrGs9N2yY7J1Q5WE5rQtz/W6ulz
qEMDLFDeol5s5gMbVOs0ht38l7bwPcnuvzGn/5CU3fG2qbXt402Dg53VvW1zmpPTTh1kye7UMqCc
KWW9a7s2eZjM+su/scTZA7gg2pOLKzVrVjtoDicQCsIHwP0/tFR/ShnzvG1mbe/ASBoCkLHSn0zJ
7+O8IqWiN/ElK+JnKDH2mixx3Md5I05daTpZaJqClOM9ddC3XtyqaIyaoggFn3M+RbGXqXL4Oc7s
4K6vtPl9ow7WOVDU8ChPtfohA4Kseb4fbNHart46OpacTt4heMMX8XI32XLW9abIBex3/jH0Ks95
ag49uorIyO62jufamUHXVxWvBExuyy+Z20rKsWHVUlV+aGq0QFPG2eKcKY3b33LdEH1YAa2BWGex
vWo6KUnGtDxza/VTK8h1dMWH91NiRPe2JeXXj16+58TIiuDlM+gBL16gtnbytugMWkDjMMWeVAQa
osxJJiu7IG4nz4km9cwYaPDE2Lz0oWlb2Qsyq7uP6zF8sltLRtpFlovz6BQ0c4HHKeqep2X8Wbej
/UK8on6xJ18q3JC51OfYVmGKZrbwZJdy+iVyyiZxTdjqGOnUpXEPS4PyXp0VO4aOosq+VXqihp6T
pdZe6arurkyi4MmOJQViplHaBwpjMmY22Z99s7H+suNRe6yULLI8KdLSFxCxkSQGXUciiHgeP9mJ
mXSuVoz+Czqu+SlD4OlLasgTkI/R9l+msp/3iLhBrJQhBt4AJsp1bQ+pRvReMubkoMHpcjeURfTY
qqH0fhxL5wwVVesqzPweSz/OqWckafuzsPP8I3F11LqDDEcQnDxsh97KzjfGg5VzrOpN7nbxELxC
bmI9Ks1M7ZFVPEAZFd1PgQGJSVyB+YCjLrpTYcc/S35n/+1XJoQ53VR899MQjVaUY+9jazIfxqRD
mdbk8xmVLDEz6kBnw1T4fVjnVBlLf0BRqnGguKMYtDcL+4M2DRA0d9AxgiXvv0gkwJ9kc6Bvreaz
2xUiMPEDE6IEJW83i3lvTzm1EooHFKHgKjPMxQtWRpOfwV2Dt9dn+0tl1vYdQRi4n2Coio24Zs0W
2t+8YLLAH9iLR2ws1GxmrBsnDAtWFHOX5GxvSVuyHsLhXF8mWybgxzmCzQNCvMjWCj2wp3lqSQpR
FvkGSYy6o4MDL0aROtmReeB4X1l0BVszt+4MHQmzDc/xNjrnB9AXB3fI4wYg5vqxtnqC/jQJyOEZ
qfXUTHpNzAmFmQAJLTk6w13QbFhcccKU2Kg+UcyjlIjVa5PBEKS2DD3xL5xKf55ehcLd6NlufK+e
/kHPem2JxDx4YLJVup4Lp19YTaQMc4dy71l6hhkgeqyegBidsiPCMYcg2jtwiubu9DE5bA4Ern1f
tpUkknidsQdxzC5i1qg0lDnrLWaDPvQPznemyIf302N40J5s51Pi0c04p/s4+JBJnjXst/W831Y2
2GtYaJEDUUHt/hpAu7BfTaY226FJH6FU9lXER42q/e0XYd0E+otgOwhYlrMypTbUjdliAnfxPAfh
y2QFh9sm1i6jEOYUZOoUapYlPDnqO98wQDnoifEta1Av0ctvYT1sNAtWzSBFRDLzKwNfHEzJmjJb
K4kmi6H9WmcmkkStBv1ev5HIrO7YhZ3FC5qGYQwynh2LGyOHNzeghxV+/RdbJpA+DtULnTNwffCU
JPStfOr5KqkLgxqUSD/7cAu7tHqzgIGYYJcRP1qWOc0kZrCrxYgqfe6SHzzQTKWRwjA86atbUMvV
Xbswtti1JEV/gKSeGmQ1tQfCm8IbVXhibu/b26hY1P91hawe9RHbEr/i4sL0mR+Nii2o/tJ4cCcU
dXaqHXxT6vGlGa0/lpoDKHRpbeEesiiDAKbGPaAf9OgY07ksz4oJVbWSJhstxdXDLUh+KQoKWoiF
F+zCWeHk8z4rqn8y5NSNCXT8YUsnZ/Ur/TbzKxG42D/HDp1cziXOdtAaZ8hdrL2cbWIDV8ogrEKk
fESitKWW+UTSmuo4aWycGLSWI688CHWR4pz9VF5zb2vEeu2c81CBlyMaAI8oDs3FoqqqyQM7ociR
hbK8V2ObadzJQho1HilH6+oH6Dy2jvsKPogCpw6ulqI7InrLSlaoOoNOqqm50d/5w7ibd8YpetVq
OMU81YJvgJb3IT2CK9a37sDKUbm0vBwBs/2qjfWe5UI0FaDk1Mbnup6jM0QaW5X3LVMLlwv6Yqjk
aqR8FPSKN8lj/SDILd2wzMePt2/2lqmF/5gTqacHgKlozNys75nJebb1DfexkuhefbVlPBVLlR9P
NlbSc/XUAez4MXukZNtU5SuOSihmMl6kUYbEW12fyQkeWD+Yh1/Ib/AQPVpM34D/HYO76Dh6SAq9
ltFpe2R9JaAxFFsXupVUQd7MV0olfe9o4FTWGUSv9l0oj/DRpGczqL/PWnWks/qEdNPWtq6ulj4+
3VIROi7Hm6pi6iUCU+3XBEsGy9VhBEcGRkfIFCA3+yHcy+4W/cDaiSF4o0ZHiE7Te7HF1FbHQhtE
ftE+5HX5dYKIWLPyDcf8K8Zf5ADkMqoOTQUtG2N5ZGD6nGHczsSRac/Rvm9d+S+bmoFxavqdyigS
yrotFYqufWxhC4M5bwQL4m7pYK1t8eXPWLx8iRErqZNStqtG5dlJoPWaP8SqlrqNtfU1xa1erliI
rKjUzxkaWLo2VSm1KRP8z4LDpT+LawLM2xvO2xiTFdQCD/lvW0tnlqCwqkgDtvqDdpBgTslec3qJ
+/p+9LKzetCzQy17vux2nzNtHx3+WO+CPtWl/YWHm6BvTZHGMdxEre1vjexPXlQP4fvbzm2ly31t
ZuHdpnAw9aRhmUKcOVafEmeXHuwdmJDDHHnVcCzE4rYexrcKPawOxnWKTrxUhJmLqMJP58QOkur/
f0kNrBBtOQbK1NPWsPzabXSQQxB5Ms/hsukIZUyf2LFAuRROuAut9q4xpFPcb/YZ1i4Cw8kia6J/
RCPu2rO20zhYmkQaMA+182ANztfOliO4pxUFqrIo3t3+dCsRE40qIfQgAxx/UyQswlZTgAvRHwuM
x7mrd0EQbJhYC5eAPxBGKIhaUIddeLLJybMoFyXlNO1JbyLTQKIHmR5JG5PPcdu0/7Hg5HEVq4I1
mDlnF/7fv5I28D+oyCJtNDnXzqrISpk+AP9sMEJ9vcEyYoa135HO9f5d9Kk8C8kZ/xBAnvht3P8z
tPXK4bkyudgAa2wiPZ1FBkkRVg9CGgXZIbU3VrbyKf8bljLISUK0jLHpSMaRNYP7krX6TN3nOe+m
PwYoIRxFFizGRQwagIu8LtfLmtY39RoTtt49sZL22OmATGJnUjZKvSt7dnVoxD25iHp7SkNN48sI
SHXxYx2PR6sznnnnt5CdK3Y49gq9YYOIgoj+2o5TmJlfUfhD6mQiT92Rd9GS3iEG91C7zYfS8arn
7dr8yrcSKk5kX0ytve1/BxbvD2RvqtsbP7W82g2Rfbx9sVdCJTHSw1EgfIBJfHHmhiZFUYxqqMtj
174iAJnREZvqnVz26VPom/Zr5UjZbgxa7SQPzb8IrbFJRYazgjP7hW+4+HyKWZb+pIO46rumZA4w
q1xEE6RDA9Pu7YWuvbFouaK8wqAW02DLPocVNGoNWQwtgSA7GjHUp+jAxp9J1lP49xQmp7tQRXhy
+D4bPqyFYQUrNuQtEo0pVzPHR7iaUZsCeOfVY/clrO0XGDvqjfKOKNkuog4BBKVQIaaQKSVdn7Mi
sUwqITS89AZK4yCXTkx2ha4dG8co1R+hf24QjDa20DIrxxtgEcK4KvNsAmF0bXaem6aqQ94tZCm9
Qf3QmR/MYauZt3LWrvzbwkhbjnUnKXxsq2SSWi+UGR6wRjuOEsJkuXonJ8m5TNqHeBq3WtkrFwnB
ADrlBLFwWS0//gCJ+FzyJd2MvOC10vzi3PtScrh9xlY+ng1wgQquQbXJshaPcp7SDTFDgJl6NBZe
oCA2GPu99tA2FboSTlifGN6nWu9bW0J6q+ujkiZIRMSY6+LYVHXUdU1DvweC3sJrxtq8z5rK3IqJ
V6IOoEyy4ABAFJta5/UxkZ0+DOwM7sTwof8BdSnc0mehGmY9wbc6fVWO6oEW5XmrJbplduHkjUEu
jDYF2V449eTayH27lZk9ol72UEj4rttfcW0vxVAcTWdaOFD0XC/SSo22lB2qawD7Xpyh/wAE4Xzb
xNqCUKyhcsdoI03exT6WjBSWVlGRWeB0dl1dHU0j11xHbz4Foba7bWwF1kq+ywtCBu6YGF28XalT
lnksMLz9Ydpru+I4hweI3v2RIZl+b3jJbpLd1ITbnSTSzba6N2uLJeoGewPaj+husZ9+FRaVFAvz
yUdZql80Rt0tOwXHWJ5ur3Tty5H1K2JrkXxbJuC2YKaOkTN1y0lqn4WCz4OWOf7Gfq6tB9yDyi1Q
aCUsZ9PsuYF4ZnYApQ33gazcaSY5PuU9vwk3jsmKVyZzoTYuCnrM3y38SdmHgx4BohSABPMhlvT+
0DWtcVKFcsHtrVtbFLOgGnhrAoE3QMLGycNcGhmOsUbkMCJjgJ+FlPQh6SX/sY4ydSMKXUvKmK5D
ApADCQxn+a2kRIeaOuJUCKly85MY4DCO0l3zjMDCxoVe28ZLU2LtF0HGYAd9ao8UDeoeKjrN6Jje
d15NJgU2DK1gTgGZXSxqcdOyoGumQRz1wet3+qcSS5RG3lmBaxYHWvbeuC92euNBVZXZbpR40fNW
trv6IQVdm+jXQpC0aNY2eVzkNdADF8UNzaWGUewYLVEeIFwpzpIx/Of2uVmrJQJU+W1v+fKkea21
Bvbic/G+O/YnUSQpXraLiatf8cKQev0Vw3GMSx3BbBpSRbpHBOAFHuVw54AM2FjSiiWCIJpbuCya
EMsL7gR+lPoyGVL0CYB1VXlDBTcrUwD73pOELgYFPQEe3hxcFktYBH9I2FMwFX0qKAcXx2euA3gg
CfNoGDTkvvvqGB2tx57Bsf4o7f7FSUFKiH4zNQTw0Uscr6T6WVX4sKJMSvV3YOlf8qbyXaQh9lG5
9eCtbSnMpYolZnn5b+HJRoZRuyYA+2MPyrErpJ2OAlrsbNExrDwAxK6McEBRzcD50gwvUMncJhj5
zgjfU7B4qfp8IxNcuV+8YzTqoZgCw7Rs84KkiaK5AgzBKXwkO9un4ecu+FmOW9xAW4bEWi+8Vhw3
DZowwMBAeXyxShW0lHkoUtkby3nLb60dvMtFic93Yascx1TuYJJ2zXdQvDI9K0hPmod/hvFc/UgX
O7hwx3U1tDVjGryfFWQq5R4g3MYNVkVIsbxIxDsOqDZOw5ujTZRhwtyGxx9gcG0d13m278rn0TXP
0mvJNPc7NJhhntmJ5lQcM56oHpu7+BhuJNdrnxBuEOaEeVJVLtv1tqKkFMPmY2juOL3Ycczdctyo
Nd1A3SjPC8ewXC8MvQA4FMOGt2rx/eJYieZsCpgRjqQXqR2+klb9MOXgyczU8BAWHNcNH7m2w4zX
OeTTGoHW8hoANFIkaJbFsE10GmHq3Alo8LgfztMH/Xvqbb3ha4dGTBswRMRkGBMP11sJphCuphrv
XzXSXS3IkzRp4ylb81GAqChcCdjPm8IYlAOaVVoWJVU9kp9t9KaPk6WnUH/kW9HW20SRiRQBZ6Lq
Ivi/FgdjiuXESC3mvGzk9IBZHKLpqzQlu7JNH6OYEVNT3jghbxd3bXHhTfpWCdu0ofoRW4+1LLiu
/jMQCN0+FW+N2CLmYH4CuRNqLYtYAP3SzKLOTgQwv8yluZcBhRFW/h+tCGd24awyfdK6YMZKX38p
x8adS6S9hp+3l/LryiyvFHVfwm6DP+Rp11baaaqVOeXiBCnSmPvynO3jw1juww8ixAGKtktPaMnt
VG42TArdbt63R5VO32vyvdjIa9ba7KII/b8fs9hY6G56FRFDESwLQLB2Dx5z/Gyf632/j34GXrwP
wIZl7p9zOPBBL+wutppigoJyDXbDrOjuwsKS7nPLHoBMlNDVOcPftzd97ZLTqIELFa/ydiLRUdO5
AUFFB8BBOUtSpuYQ5I35/baVtVNKUZV0CqwEfZqFK1Fl33TsnFoJlLlIsnSdcijzRN+TEDQbhfBf
Hv76FFHGo+ZEE5rqDOXj61NUGFmfBqMqUu/gxEhR8Vd933vNQ3FAOK8+wtiy8eSs9C2YMsCj0KoV
0d0yhkQkaGZmitUJ0ImIWhN7zzRyfa8dYfzw2ldH381/fiWFUSTWBcyKJ0hs+cWVVIamVX2kPt3M
CWZeO+0vVKQQS6K5srv98VbKuJiCmJAlgqxhgdemZN+yBsqHoMgPgugD5YLZVfPD0D+23Er0BQ/O
o3oQD3sFjXq0lba+PTzX5hc3orQp0xviJgoGfkGGPz7kh+SIeOGxOdde+m57JubtrXBIRDirlE4I
nZde1eltJ44zhjqMYTL3tCHqHaDtdCOuXRklZEYFIW+AtmLuwF4kHwiG9kTUFjAvBL3xdv7XCK0S
yuU7ZW8/TzvR89qi/ngbt1zbFO/kxbnJfWaYNJ1z09HtiqNjZDxFyPemc4ZU18vGyXkbsmCMeTQk
ZgCkUJ5dGEvVsBhSMtW6nbTvRTwHj4kZBcc4T5Knpi4AISq5FY4edR+Q261UPw9lV/5lAsw/QAs6
fbJJdg8bv2rl616FAouro4rOkiZa7/Jd8ySVXFhnTwl+J4QCdwmkeOlxqw6/0mklGKAOiD8SfdZl
5jdoChXVlGBA8J8Lik/7YQbabHjhfhuXtm6N6U2R+dENfNM6yxiOGGLe6+HO+hGdKpILbu/kCkrF
7ax2zeWSX/42tzhTJnXvoBF9ns6LnmoOcnjQXxAt/oViDmil7G9/wdUzfHGsFvbyOqNTTUnSjXxN
OZGVxJ4fBZWb1GaPDILduKNSvL9tc/2yXhhdvGHj6OjMtAAXHzzLbc/SD5G0OQDUraNxR5p4CPdb
5QKxjuVTRroL25Eo5b6ZxY112rgkXBotBt1re9ONHXsX6SqsCIprqu8N7fPtRWrCld+yuEwUhzBC
hzSjaRMk/YMUOeqdzhS/ZkN9PKL344YFcp1uNukQJlSh/GyUjXQqIEn7jmonRFByGZQAi3u42Jx4
dBNraL5kc0WvNrTE+EBjv2hxFzx3RhJ+lOc6P6kREvZSUym7OcpQ4+MFo+OQzwXs0WOCYHvQ69G5
LLTJ64CMNt7tJa+9LpAk0AGEQV8D1XXtonzmFBGb7cABoUfmOKgRNx/DeMMRvs1K0bSHIZsahg5c
VFucnc6kx2c6ON2htz9XGvqdiRm0nuIPD0Mz/ovbcWFMX4TRaqHVk0m2j6xz3gcujbjwUS3y4duo
dPUTv8U5NPaUbDxmK/t45QMWS/RHM0fAEh+Qdl+m8KcP831mRBsfa2UfL4wQ511/rNlhOlYpQBEP
cX0oSuYz2q8OetyzszUGv4K+w2H/z6cRgVybgusbZHTMeu7JRqxnlfk12EniXeYhn3nCsjvv9YcI
amz1FB83Qi6xWYtreGV8cSiBu2ZZK5MJRbGDCmSRhLtMSfZphLB7Jn/wGcFCNDT7hlT2RrS1+jZS
YqByiMshV75etqWgHhmIz9j7r6FKm56w748vHI12lgeVG33hNzCqMY1p9GMhQ6jWV7jfHTCE+NNt
K2tvEiWg375zEXoECn2issF3ync13+wXJeV4N6CbZB7ydyGklLcNrmzclb3Fm5TJU4voOLHcbPtu
3p3UcNg4FCspKdHUxZIWVwwxibn1S2pbgzfsYWlHPxWv5WbH1h1tD3Vigonm3hi8f7c25uuo8DL8
voQqGOk4pJVl6nRLA3qIiNLy+W5v38rNZm2/TYjtvQhL9RBV8BAooVv4/aNmfiOidG3k5BOUo//c
kpDVErBaGXr+xcX2xd1ChJvgofUfM6l5V4/Tk5ghd5vW/3Db1logRhv2t7HFRe5qdF7TEMi8dN/u
glN3NM/yuaFwIVhYt8KFFa8hQ08M1IIWH3d4cT56yJczbjV3F6yZ15uJ9OzXdfpNEHo8lpPfe3qV
xg+Z0sr7oO7/WLxPMD//Nr8s36iD4ffjQLCfm9H8saS1cbbTGLbujT1dOSq60MQUzTbRd164KMdO
UqsQNN3hwwh2F+bJV6Z4EZGm2Scyp0awM1pn7edtu2sPnBjGpF8rOHWXjQ5bgrU7DTBLHS79HNqV
88XwZx0hYmeej7dtidO+8P+X8cJyFFKvCrNOc0AfqpNYrtlIz3Y6bCBLVtbDBCu1GICWIFqX+Jwx
GsI5FtU2RQ7gEhzNr3FWJfvasraIH1ZXI4paSMkxebbMpiWpyuIgpAhfw8rg+tb4ZKPpe3vHVsNz
Xmkgx1wAfNHi8EMbPc7gcxlOsZU6wQM36j7X+hK5DpSK3TkOyju+7vioASd7cCjS7+Ku+jbngf5a
dlZAx6KDQMgFnRrs5FHVNuKjtSoK+EzKyLqG7yEpufZwoYKgjSoPxC6iUY3E3dDtqhHFDfUv/2wx
cRreE9hEnZsmO+vrlgtf80QCHqpDoUof7c2AhqJGcqiI9MUIduGLYDigkeuhFTztDO8fIMBXPvqV
vcV7CJrBSuyhNEG5mPbTIEkjQ+OjbL8fUZ+402OGFdBU6SiqRqaNMvYoe3VhFiczd4LetdRJuRtn
XT/OeOWNGGfFgVz9tMVRqQD+j5nKW9M4RXUMRwuWnqjSvNy2qs+hL9fphsta2QsmRyl/CFUwB66V
608fRwND/aKApszMMWeFO+jfbx//VQu0z5l9E1ixZdimRYbZSQaPmi2136Ms2Ov9sDl5tmoEpBtd
emBaEL5dLyNPepTgc/YthrRZy131r/xrenCoyKdP/eyakhc8b41JiK1ZeELwWgSKQgWT/sbiWxWJ
n8CCQNsmRonFyy3GSOcm+mI05mMcVszboZq08bVWTYJCB+NPaZUpu+tlVqPfDYpCsla0wWvn1He1
oYQ70/SP2WBXXuTUW5Hd2oHEIwA4gnOFYf/FIiOlTTP6OyCq9ex1duS7SLmvp8bigG41pdb8JM2V
/9lavtK6WjXVWInDvxd9jfJD1u1S/aTHcJ9Sh4NrMVASN3jeckArz43gFIO5xhF8JEv3lxdVms4S
EL9aj7tTOpf956ZM8vsot/ONqGvlnAJ7YCNBJawMt/sZT6ck0bhUgso8lrETnplcVH/evnIbHvUN
m2tUWpFURnjU6S79+N8Ew/yAMibgvuG0VUBcOyKUJ2ymT7jhbyqpTeHk6tgTpNppZRykvjjYUXpf
lPWnHoGq3e2lqSuFJyiLfltbOO9UMwpt7OloyHeqB/r5nfNU7pOPynfjCVKQu/g7lVJqis2uPM0k
Hq0X7VQYznwPdtmRPoD28fYPWj21gqgAHTOwthTFr+9k44Pf1UxOjxBtRqmybz5CTGfA1VDt5ENc
/9X0EI9DrXbaMLxylhBfp3cFZYlosi5cd92kIMZjIjGIWMfP/lE7wYPkhd/s1Ctz1GlZ+mHrW6+g
RxH2oNFvC1wxtEQLR1vMUgHUkgL1mHrSB/OR2bAp2w9/I97ijYhDZdW7xDqJWLc8biURK94PPLNo
9xAn6BSQr3dalgIrlFIQvuVUBI9KXk7vLD/NvFpti33Cu0CFLteTT7f3eW2bL62q11Y134z70ID2
LNFpELiFpsG8bsv5n7t2LhAlU4D3YHc08TMussy8lsuwmsRYsaLsuvJJLd739UOTF7ybGy+y8NmL
hwslDMidFERVIO0SF/rCVB01WqTGTKaqR4gAIZCPGCpsj1vtnBW3yjgKHSpY1ajcWYvzaRepZVW0
bl0mgglg9BOU6+chmDaqG6tmOIxwoRp0i5fxRQxxmxRNtuHOjvXNkvzKbermY9xF8cYXWjVE6soV
p1D6JithYCYz1SGgUwxp0qEzIDOiBlUmh3asiq24bEUAj7CMmiw8FYK+bZk0MKZTSHHMfECzn/aw
Q32eUhelt2lvv5P3+S48SHvLS471HhBptIsoJoVufjT3f3z4YbzRhBQbw75vgDZ1mYdZZMC+DBHa
wZl0w00Lawtiv/ZcXXW9FhdbjdLUtEoKN/qxPQ+Phde76SfbrSkb5Z604bBXTv+VscV9lpS6Zl/J
ZyR1HL7EplncU1DV7rKkCff1PCrH0K+D3aTnjNt16RYl5MprqYviJd1VSA3psF5fvkAKYUz1B6H8
ZnduIRnH0iKRHv3xUE3hn98NA+gopCDgxUmvFk5FMkeGXRPqHhrEsE+jH2evUx5DHj35yVYMvrIw
etK4ZRN9WdA+i+vOXFo8qR0xB8xmXIeMhXrQesA/hXJY5aZVuvEArhpk/pwZVJyLvNzJpBpMM+1o
CM15w06m/n8cJf5eOu3XZmq2KKBWXgGgDIwMCUpA2iSLyk6tRU4oqzXyslwGJQ+obm5Wj8S/sfDL
VzYWX6sNOikrrEoAfmEmfhlDN33+LzNC9VW/D9/9udI8HvNiTYujqGdDXSCyCS1cBmkXdIfJvlQK
NMMZWT7c9iMrl84Qo3ZME6BHBjDx+tS3Ydcog9SKG/5bnVw9bXVfVyD3LIlRJMCBggtnma6gGG61
gYad+KwBo6M/4Q5PFSLXlhc/9Z8F47/mcRrb0UXeKthUm1o9JuBQftU5GfheXIJRT0o9NUin9SiZ
94Wu97tU683j7d38Fdq9OSkXZhYxZzr43MCcu5Z01XOtRMmpCWPJkwPxSOSltm/k9mfsJF8m3hC3
bRk9KLP6S9w7DNmFurrz2/RHGsfnLqBKmPjF5xpyr0hWY7cZzHDfqWHuokRa77opjHexbudMLjj6
kzL1nyIn36Wt9k3uutd4CvaAJL8l2vykJcHnkd6Na5SYAfIjwXat3vl9/BXI6LfWlnd5WtzLTfHe
6dJzbhlep8NGE1TqD1VJP+m5rBzzOY0Y/9cdN+iCyG0T5VXLRvOkjvonKYdsNlfC527eElFY+27w
cpPkUgh8S9dV+ZY8Nr5QGcjiXW2Wu7HZwJNuWVhc7mlm6s8qZF5Sq8UvMg09fto4FSvu43INi+tc
hi0TnXwkF/ZqyEY0+b1phJ8cLZY2goK1bg+MKqLMgsYh1YiFpbkLmNlk/sJNPpWoqEE8TPfRROYl
HhHUaPcCPJIc/sFIxKobuTAsnoSLyDWa7bHQHQzL79THrIb1bBc8weeOqke4gyNnfN/9MK0zHCv7
5ODstvQvxLreXrvf617cbt7zvlc7m9s92a4VqHQ6JThL5SLaVC5ZOy6XW7y44X5GDQgHLWoh486/
q+60+hgeLBAd+iHbGcmRPsLu9vlZ60sSQVNwJ6MkkV/20pAuqOsRBVBYXbL32olSaLvzP2qMnJiH
/pGood6odq7tpyr0HIFYAzZbPqqZnkmomAIHqKPirNfB+7DTT6Wsfr69sC0zi6sXNs7gG2g5unan
Zp4SRc45U/qaDtu01Stc+2yXK1rcDGWykjpWeH+mKfJS+grN1O9vr2at/U84jnwGTACcxeWu6VHb
6XrFJSi/SM/Oc/iSnimXfRX68Pau3jeqGz6ln5KPzZn/2/+boOHS+nIznaauGZdlOMRu7hTfePl/
nF3ZbuQ4lv2VQb+rR6L2wXQDoy1W7+ktXwRn2ta+kNRGff0cunumbUXA6qoqoAqJSJtBiby8vPcs
7djdD7GxEi7PnuRgI8EvDiYhEMNZZAyuPWTwc8IRJ+3GutpzD/N4Kbf5fCvh1uJHuuVXgoQd/OxU
3HzWqrtnFw2E6yExJ+UIl8WGxs2sttFQXVGBrkZC6A0AOSvT0/cv81wOq2s2AfwYJcgT7F2Mm2Qu
FYu9fsz3ZlI9O614ZSaD6A8t/8Rug8UG6F3YamC/L6JXnKYxNymu/VlsXfBsvmx09YBAfvv9lM5w
ORE6pOAt9jRMDZZ1qSy34jZvAVsqdwS9pI/sK5TuQFnEV6Z0Dt8MA1qUg1D2x61jeQewGDLmWIdE
oLwlaz/4pvHdW9uXlb/+qrpzr9eWxdkgCawBtIOkMMKJNKvrtK0BWbZ/yAfJCmSt4DLuIjCTAGoJ
6mEtp5WvZXnofBpQWwCLRrdjpTFiQN34NRfmfe+8DUMJH0V1bxkvK+/u3BXkcw6xOGAFadDukHmQ
xFMboBxKTBELNaAI033vZSuR+QPRcDK5T3nXYk3axpwSu8LNXwXGwQZGnfhFWFCv2cPu6DjfCA01
1H/UAeIQ6XrnjYe1V3puD8qbCUCMAESc0O9hGdPOhgYdqjzpPdYj3dVEAOhwiL7xyn383Lu0oG2C
GiZ2xknotlnega0iT1hNfTAZeXSN+tYu3d+8yN4pLzbfv85zMQywXiCNgBmXxjBf06UC8EVu4B9g
cHLLR7eB+2pt/6QiX9mH5+YFNQ2YdKHKABzx4jXSuseHM27HqbgE63mrjQKlscpLlTSAPHn0/bTO
7sHPwy2SI/BKx64HZeSDR5FMQAhs5RasdnVYz3u7QeF7bZGcHxM9THnwoshx0iiNO8cZa6zUKUpu
6S33sUB/AGkHioH2tg7zP/vq0FOQjt4o76uLjdiopTXUEuzWcutQdvynlQIQz7s1AMTZaA0VDw0I
GTg9nTS/GrSUp8xANsF0/dBl45UDY11k/7e81iKKDdeJ9DrnBZRXFeE101qme27pOCBE4sou22JL
5j8w9IoyQNEDCjCI3aUKpnq6a0YT11Jt7D2+apt8LsQhOAJYAmKPtDn4uim0ik5166LKUu6mo/NC
3qQrmH1vb2AByDbretbnwgtOKFx1cVOS59TX8YYCdhuxhiMqHlBWZEpzZ0LyxddH0h7VtPz9/d44
t26AQCII4tBvAnNqMZrRaTFTsW4aXL/7mgd9/pSoYqUUfq7pBUkbcJhAMJU9L/k1Pl3ERneqK8dA
t8K5MH/HzNMD9S3Zu/6ADYj8woMyFqora4zCc5tQ0tMRpS1M7oTJW7WkAzcPekiSyYvDF8lF5Wdo
tIEVH7YXa/p95MziRFMTJT/sQ+ALl0/TbdV8otLDEXKylT+mT/QWwFOpgG1g8Gn7O9vZm3w7Hutw
eJEpaTP4xXN5W72Ouxqokc1a9n3+CSCUmxIDcNqEyCF9k01Oj358EnRHeBJ68a5LvPiufJfPQGxp
tfKuz1xpkICjJiL7Ebh0LGK7Xop2rnvsF1Xhvl5tTfg3f79mz91oQIwGxFKWV0HkWgQ7bSLNLCSc
d5giKSFk/mo2aWCHdhlWR3vTuUH/RHcox2+01/RoPhdrPaSzc4QqjvSHA1JlyV+uCtNUeEXR1QSy
+dqGwes2N8dsBWd1JhJIJWZJ9UWmgSbA100j2FgL3mTooWht52WV+4rm8ezVozIFLYnXerVnQgHo
Z4ZkiUk9/yWKDts2ds3Rhp56kbMt0XsWQWuhvpxdtkaxPzcznIwgU8E89pSPnZiaghs28hox0q0z
976ro0UlEFfFzfdr5eykDCwUHItnBG4LRcuMOEF8K+N9Nx+xc/0qXpvOueWAwjjaM9hiuCstgijr
+xZpvokqstA8xfhpgsXzJ6aBth64dYhmJ9mETgYndgTw0nZvs6NKQBSwNehVT0m8Zsx89t1gJhI0
/1GC/7rqtJnPZi4rHT0pIq5ZAkp38ZNT8lta25vvp3WuMojLJSAushmL+uAiWJAupQYzQIjUr9LY
0wJ7m+2TCwNtjGI3Bt1l93Pc0nBNWeFcAxFgKMhKg6CMvtryjFX7RDJ8cW3hoRbJQkgcaLfFzojU
rRtM1yuTPLcGP4+2KIH0wzg7VhFjDTZedikeuAeWUKjeZTCdNvcwrbhbB1CfHRN1AlDm4GiMssjX
t9gopE3mDM1n0xzgRpsYAI+2AxBnAPevhONzhzt6zv8aaxGOk7aZ0jZG6UX4c1TyIH0FnwwHbZOH
+oW7GS5dyx8fK3Vl3HMLVapWOPCuRO6yVFqDeCc1Kg5moEOS/UyMsCo7T3HKYBzFiv7Bxzpc3DtR
nkAlBG1trNIljCXOzFYQyWKRvGhJ3E2jOfG4CbSnX4D+GHtlOG6F6sOX3VgTWDn3LnF6A/DqAodh
L+usVp+ZBplx4zUKT6TkiiXdlhRkZS+eGwXNPagPAnwJfNAiiDXTCDgxPkRinW4A0cKxpj8M8Zq7
1plYKfU6JXQYTO8TN56qyua5y0owP5Tm2qycIwLDWt53ZmV8yBoDSQJ9M5xmXxe/kupjDc4eSJuZ
UW0tlbaqZ8hukC8Kc9oypZh/fb/Hz40IWjDkVlHKArRzcUmwUqXThQpPTpdC34CL1yZ2dzAJcXxe
Zyvx5MyLwgIEL0K+JClE8HV2Dbho2pBDbM2y5/RKhT61JDVqO60Z1T++JmTSjgWB5uGppFQ2NILr
JcrTjlA8OqKakpO7ViPR90/v3JrA5QpqJjgHpD7S1xnNvBRJ03I0ymEW5gnd2dsOnf/4ESpvb1KS
HeD0k7JNQirIUH/ckJNLUlYecfam/fDHJ4JushQLh9HCiZKOw5QkhhYtCGGDeK5m94nX5E8gCzAN
ibJBAnyKqLPVhJFGMpTNZvBMyM+mVbnyqM69DweCDPgHBHrc8r++jzxjRWUUeO0WG94Ks77VNPYn
tC3sz2MsDkWlNkojzeUYNzPx7GjeFr62EVF72e8kEnGtW3Vu1wB4DNIZAGynYMBhyikqJBgPmsUg
ms3iQh2VGyQlK0tAZiyLkwJdAEBM8K80clvEHjKVM1GkF7CuTXdmzm/zFlNzy1/OPP7gplihvpyr
aOO+iXIZZE9ARlxWtBXVpP/QRpMwh1enFOyS6UbvhJUutEeRSde6OUdH3BpIHpRQsPWsnFczRG+U
ZEdE0k+gP7PyJ7GtJPx+O5x55igr4HvBHhL7e8mPdPlg8SnDs2hcZwOv6Ys6aWaIGq6pqp1LIx0J
WwKpULJSlg+dDmZXd7NsxwMJg4sReUhrv7+A/dnR3BiZp7yPrxpFd2tNMOXcDFEDw4g2soOTHkmZ
Ggp6PhmS5bibdnzqOop0GVqzQmnZuJLwnBsMvkbI/8FzQjl4sbTqts81Ls06qjQnux7s9R3kwSov
ydTmj0cAJFX/Gop8jQCEsNlMXDxQLcZt2iZxsTXLwV4pA5+bkBTUgF+ThWrJskaK15bP6oRuVtcl
lyJ2dqXN7kzG779fhmfCGfDHYNdB0+aMfPOUEZVTWdZOSTV42aAc2nrVa/YM1ECCnMEKw30W3Z5F
zCTcnSiFqesXxNK62ceZRAMVNBU8Eix3LLnFGihqpat7GZrNWrkb7PTRJmPj2QqwLwMcgldWnCyM
L4LZl9EWy6DkcwXFWA0vqGWv1VShClEPQQPX7ymBLJAYq9ar1ebx+/d1djtDdBg5HJJdKX/xdfW5
EylSvUIJVKK/qhBuqBMJ218tsKvThjmBtR239ZOa+2slkHNPF8EbJXtcDaWy7NeBe944mSjBl2kr
9UpTnhQLVtVFH8REi76f47mlD59gXCY0nOYnXmXMqd1K6rhhTSpoVjNN3RlqVuwVUVbB90OdW/4A
VAOsJDXM0dz5Oqk0oX2ZJxjKNLnHIHjEyz/B+kEmIlHHUv4dnJivQ3QCfqiFCpqKKzgK8TW0aJr8
LdW1m6JJ/8RuRikZqCtpV3YiwNWn0i/WxHRoelP2bzGqrX/ief1rAHORyxclkutRyvuWxpHxyYN1
7kp0PfPyUVoB7VcWjbDeFm8EGpYTrkC4nNcz3SlG9aMndJeb5kqOdebFgxMOsAx4bsgRnMVbcQsU
HrLYQQM/Gy9Ls3xgevP7+2d1MhOEIqn2BPNNQB9O6IB9W8FzxUYhlMfDk5pNt0YzXul5tf9+mJOk
CsPgQQEqLE2kkMZ/XV8ZaRKLJribKqAK5V7a5erWSBpnN5ucVV6pVwQ38eIPC5NhWGSMUNSFziLU
3hbBtiMGVFylcMbccj8WZdCBxdKpa7otJ1EHw8j0BY6MkFMCpfXr7MypH1InjlENLYjnjvvJ5Z6G
CxfkTlaW9vKQIoBO4R7n6FDRlbnSYuFZBuSde/hee65yUzXDbm6g217fz43w1JFEaf7G21W0vnxK
nw8ROSh8cKHDgdQbFJLFUwSbU2kt8PY/krPkIFsw7VbiO9LQWanTLM+r5VCL86rQUYZqEwzVu6oP
xU/f1It9OULcRKf7ng23c7IGr1rugOWQi02G9ae2mYIrn2klnopjuB1utXZtJZ7Am5bDyL3+qYHG
KK27rMHMxL4fpb6zUkaQIhI/ta0VwDotAxrBK66rHwTA2g9prDXW40dR9Lv3uFg8s5oPQzrgK0gT
m/9TtK6j6sJ4dl4zI1B34+/0BVQuDJ+Gpc8i9eAGUhXY1jz1Ng7LJ+MScP9V26xzq/rzApP769Oz
Ea3NyCCvkko5bWedbKlwYGaVAlsjmqusgRhSMt3OTKwcrGvjLvbtVNgayNYYV0LO0AzfjpEWGts1
XtQyjC9f/SL4GXDnjecUw3DAma248NBw/z68npQ3l0Ms8p5U4zHWsBxiP0RjOAcfYpPSoAiAWd/a
5rdSzLn2tT9YypLjouwDvVeYK5+aZbAU9ptN6uLNFQMAuEpvhQWkeiEOlqThyhzlRlwuX0nXlV0a
5JTLJo1LpWyhrMKP/hQUtxBkhSd3eeCBi05+nHh/tOCAuaEA8EGXQPHspPecG7RwXfna6oH9rprk
iSvwJwL1e7cyseXx8TEQKuAgMkBADWnY1+WPJwe74BYNm/yY3ar+OHsS9mgE6W2aQLZufw/IfLDW
kDoXkFDf+v9R7UWWhN4RzY0Co0oNCCXzihdYIieoiQPoAnsez2SeOYOG3b5IFrE4rD3eM6H+y/iL
U4XTfHDyGuOrP5X4vq6Hjc06n7UHh89B7Xab75/y2YeMahg0g6TJ3LKrPagW5LrsCTvEzf2sAbtz
enbi+8zJo+8HOunYf7xOdF/lHR9Q1o+9+imaKQ5GQQUZT9CD76/l1fD9hcOqkBAJdgHNV39lwDNh
TLbgUCyXaiMnRUu0oKlKNbl+dsl2RL5be/ZjitaUuUmgj6R43Z7ujO2gtl4RKUVAU8/drd28zk77
87dYBPExR084U/GASygyGH2gcV9qgtubdNtfl/vxUe9WwvcHTGAREb5MfBG/VW1kUwMDMY+GIKBZ
G1CiA/swb+PNsCsh5BWlQefBRfqWv+4b0BNg1lZ6U9jDqm3tcD2hb8q3/nn6iyAPMbiyUia5vkRI
HwAaSVvPfLI+WpOokXqxN70rtp8draN7E3vqD+tgj95qq/JMrvblayxiSRy3hHXFLNdCtiVvSVhg
CzsejlP1sObLdCIjs5izvgghTUs7wGMx2BRZe/5eEq+55B/GePVWPFUVLGE13/RVbx1kddIBXo69
CB9Wn0KDrMTYEFeGPyvOuzTqPHNDQKH21uF5J7C55XiLzBQFB3duU4xnbMrrKqw2bahGGoj+kNpc
ORDORcZPS2nZ3C64badEBpCuhpM3tyFiaUHNQQzvbufeDCUkvKZhtTh50gVeznCZobKyMamNYY2N
COskyA4cpreTn7+kWySEe23y2MVa/fXsMfR5souklA2KFn+8x+w9Jx6fQ5N4yeGKbmIED/KkgwcT
ae/mOwmyf+eQPym/L2e9CFs9Sy2eNXivzXv6wwC6U+I8MbSj+3Pp/XsWGCsBW1/ErS6BFKEu45YB
Pr58yCBx/Bu+wmfyTsQCYIGlzhX+t7jZWG0xs1LD1GqOAWYKV/G1XtaZy9OXIRZrphFFQZNcFoCn
uz5Pwil5Smd15YA7gYuhnidPNkj+oU1inRTp6WDbRjtCkYEFWgSeDfLLYIo6SBmgQQC1KicqompX
znhdRbR+wJ48x8Xwi9BepSx3FBfD291jWtf+MHRrOcO5IUDtAcULjVpIsy52gcs7ay7HUs5wCjTY
Isc793I4FKCvQgbnoI3+Wov9dLtjVp+HXCx8URism4ePIXt5YQCjL35ONkhUAuy1KIYW9NoheZoj
LMZcLPy24CO3KMa0LooXyCd9XEL9zlNhjRgCPOmvnodrD3bx7hQzizVTw7sbfSv1U+I5+x6hJfO7
McCSuVSDIlqLafLJfUlLFrNcnMEKhSog+LaQG9Nzzy70ABa7QUlzeOutvcWzQwE+Axi1NIlb9s1M
6M6KZkA227jFtqCZ4tuJKVAvHCIzoSs3sNMcBxNDm8eG7A+Y/ydk68rONMIUTKw+phsp/KmGLLA2
xAeg5krmWgkL9MsmQ45FAmWX+8p2fl5Jds+90E/fYcmOMaAHVKbOx7Ktd9a7Hki6kYDA764J2k39
cx2EfH5E8MJg+gc+wPLm0EMBkbglnjGc3QKjfK7BQPuY1H/+nv4reWuu/7E2+N//G3/+3bSCZVAY
XPzx7xfZb9bw5r37b/lj///Xvv7Q36/at/quY29v3cVLu/ybX34Qv/+f4wcv3cuXP4SoNHXipn9j
4vaN92X3MQi+qfyb/+6H//H28Vt+iPbtb3/53fR1J39bkjX1X/750e71b39BHPvPz7/9nx9dvlT4
qf+Z39ivlyx/Wf7I2wvv8LPqX8EFBcBPRdERnWELKdf4Jj8xjL9CWgA3c2C5UHhVdSR/dcO6FB9p
f4WIigrksgu5G6C4seF508uPdOevYI6hZ4NCNArqqFn85f++2pdX9K9X9h91X103Wd3xv/1lWXIB
Yxt9JqlMJUvz0IhYnK753BHaDzEJSe48xzO3rnBE1X7VjyHVyKZP6q0Oo7/cjP16NpKonvsicIf+
MXGKFmKayWObtblvJRMc5kpOHj49yn9+38/fb5Fj/PPrQahdEnQcVKa/FhUcmLf0jLrQApvy625U
3RsI516KsY19s8w3hPC9iCEbXUIs6/uRFzFJBZIBJxgsAVGpQXtsqVkH4n5stp2Cmmbz7oDu3zc3
YwrA3WRH3w+EF/010qKlQPCaIaCEqy/aqebiPElabUT5iechbRQRjGY6XuRWku/tYiSDV5NZvMSu
KEKD1OyCkn54yDlNN7xW5t+kctFvoGpST15rJcal7ojpJm8rQNGLsdzDSEXsC6XLay81Z/w6aXzy
AC3U5pfLe3GXkBZ6sqQQygFNRwI8kkXEZjAt0EcLYkAhf0jU/t6NYdPiTzod/Txl1jPUi2aYjrm2
Hxtl/g71D+WH4SrOpYDRlvALNc1DiXTZG6VdX6S504bDRJzQbJkUdhDEr5qu/p3HqXqj1hPbQ3uj
F944qtbgjfZo/O7jiR6VTrSXOrVKzesGfX6djbLfVwlv92k85vdGZ6aaL2JBUnDq++meua69q7La
/lGMBt1o+mRGQ182+76egIBqJ8M+1m5RbCBPOkQ1KWHhzEYO8xWAVO/cUgyPODtEkOUVaPhzaVyq
icNhJJ47ZRtgp/ZtxJJhjAx3Lt+02gF5Qy9hn0czbIYcQs8BnIXqX6I05kiZ0vmAQofYiWa2zMPs
0g5q/wy8dJ0ZGx38zyiFZx1mXVtAAzYWmm+qHdgxMXYdNJR2xtD1l5UplDuTq4Pq0bpm93UMVTiN
DV1oTBxVESyPA7UUDi5ig6uHkY83kAMaao+Oef3cOQ0ksmptiLRZZW82yYenhrbaJjHdPOrg+RMJ
pal2WcfjbceMLuz1qbyrdSoOFtXSo1WWDYd19zY10+m2mhi57nUxhq6VxQFCxNOYQkwNYYrAxECv
0iObqeMnaCJvSNW6dyNvq2Nep7CWHQxtw9zausxja9qi2TTvQRBNc9+tM/utyWh7K8bYDrgywcic
WB06740Wv1W6Wu0MLdP8Hu5pAS264Zoq1owOnD3Zg+foE/kZD91wwxKsvNBtRbtVU1t7tUZsjkI3
+dHi8ZTD89wYQ7NWnYPGtWGAbEZfUpTlhe6baI1lgBL0Rag1dfWi8D7btjnhD/hR5qlqbfxsZ6Fv
mkpLTV/PdXE1I55e5ZN67VZ1HJXCnv0CDPpD0WbQPhiUeacWDrsiClq3TjGrmk/Bit0XLB1/kjTP
u1AvE+0JXNL4AVUIiLsYMGQ39Nr4lRbJe+wOkMj/PtqchDV5/UC8gS0oMnTU2b4G1JjUTevCCTec
hyd8a1+1xQvgiPcQD9l+P9JH3eRTAik7pXCMgveojv4kuHKLo0XjM3PFUGvhMPJHzS7BiTWpsYFa
pxn2XDkomRlUcePbTnql5R2sIsptrY8bKL56LHltKuPerGafp2oE/Ow9lppiDbcVXMhT/AaV0RtN
jSMKqLMyAq5ppp5Va68lnbJAcGKvXN/AQJFZ9pcJwfvFApLMkv1yYCUWh1HZZ52jUbsNjQaoCV9z
puKp00E09GHGg7sca/v9NFF2pKNNHw2g7YUnIdul682jYb04lT7QoOV9sdNYooe6MbC9MCBdRCF9
stW65JcMtv7oJuoeVErloNude2H2brVVW2IjkBguuenUuvXmYeA3msuau1g1+cFg1ix8iMyoL45b
APzQkGLU/FnkRpQ1NvGzSRUH9KDmbdWN1n0/Nvy9suF8UAkYP3B4gKZh0allFw2w5uw8+DTn71qW
iJ+DybJfY2G6MNVUjOlQ5r1ZRbAY0oIKXnzM6xyL1349teJ97IouTEo4PBnZrKVS245uUyhX3Khx
xxFuODqEkzOZj848Wxug1YwQBe3pt5JwXA4NnGCeW8xU+KNakg0Ko1ag5XMLSUo1RxhKy6xXIhYP
InIMaoN4WU97Z7aZD8GfMoLZXXJXV4oRVJk6IJF3ZyWskhb8WppaT5Js4fe5a13l6AVliBt9shu0
vv3JmXQXy3TnKhZKFlrq3AepTpzjlCsjVqCZRoAQGv6Io2rjTPmbExeO7ZlaifCTqyN9LA14QXu5
A/XJnaLobRoaTow83uYtRIry4lWbaP08D7a1B/5ljKwZos2eztIcakGkx9lEm77d2VXiRh211CNP
i70FzQxo6E/j2zgJqqIITowehBiNeWM91GFnUXQ7eOW4QWyPoC8C9ruFAp8DVZLSeOoh0fpDM6tA
zO3zVKeRaXc4ZBswya5ZUtX7FMpKd/DkeJr1+dCOebXpxzi+gdZ1XAZVkhbPbOrVyYMWm3NN+77o
vRiobyQJo0mfO0PdT2y0QmVEoVyYmgi7GlLnOJ8uitQJRJL3OaASxA5iJIuBymAoVEGNqVFJ6Tsk
fqomUYeJO2ny/D3Y+fSIg/cJMAtwAk1j2NSMG8/QDWZ3FVZi0DCqeHPGYz/DHXFvc2iftybbJ2Z5
0TCx1bP2MS6VfZvX3O+sqbruEECiuUquqNLc4mXxo0NK0DMG3o44sOEm7bkORStTKW96WFpPaIeE
1J3HgyrIA+4fj2qdPbtz12yrFrsZ6QUNNEg3RII1kPoe29Ac440792h8U4ikz2MMlaq+RMPZVrPL
1mlUn04VrA07E1YFHMYchKRGFIMNFlQOKjGprnqFk4B83rkYQE2DQev8wun9FKg2Shp/qqcDTA+s
zdioQ9R2JAANOBSVFRBNbBLOdBlCUy+JDynNYSgtbmZHvYyxuDn0q42+D9VyurEcum24GY0FbAv0
hqsbpah/WagaelQbUA+KuQsNA6J5RSZAJFGrFGqCXaT1qHtLOg03nkZDnaK26X6QqgtI2QSdWf/s
IcMODor9WJvuviD57BMl8bUEJ7lVxhfgejyQTnsouLU1U3eTquydZ4AONDrancY0b2bFCUdEuc1Y
dRtrMAMusOgSxd1NZntkBXkCcy7eqBkiL3B/sJO/aGZ2SNsuAmnA73LrMWX1a4NDFzinYBpGiCK4
/UOr6Fe12yZ7paqVXePQ2mNVxrzcrs190dH9QKzIoEOY59BwUPBG0OSGkviIVZU/acP4mlB2xap4
kyFGJ7w5JFV+7CrlwBkJymm6gGni72Z2ao+PVexTU6ObxDURpyx2CarSiIWmKj6aXo8xcX/05vTL
TQevx11Jb7PMYy5U61Vr9nO1v1E6cBqaPBK8Y7cKMgtPd8UxhUAsHgUUHuASGqEEOgescN9ZNt9o
dnOZ1OLOMafCg5TnT84REdM27GFEEY+zz0z1sRm60p+7Tt/iiubHxfyAUvWRF8Vx6pqj7eYDasSC
+c6Aqqpb8ocGOWw5qIeknfmWOtbRzsTemnTUDZ1+Q5G9ol94MZVwR3fay1w1t2ZtuXiUccBoCscw
c/o5u/MOtRdgrIviLo7zYLRxs7CZeVE7gBaJ9CVmNfWd0oZWU32nWQMk74QdmMwN0zgLkVP/SApn
n3bzZWIMB2D9oiYjBwgzXwmTqtfWOBZRmojbnuf5IbZdCMUN8w7XqAeRVRduWl1NCK1em1Aosim0
9EtVsY+u2t4NCYFTZh90BrscDfOCdmgx9vbB7LveLzllUQaa+KVKKQvjEgk2JGEC0robuJURj1Z9
4s0W2FVC1wM3Td+Mysj3JQeZU5B8xK8s0mjUKn1nzckxLlKc8kzbuUbW+brCIl2DGzoXgWNAgLUr
kWTXSQdZ8lk3XvGkHnQ3QcctmR4gJnwBG1FcrfiTLpSriWhtiPAQP9NkNvbJ2JTMK9rB2U+cv1U9
3bhFZnuzZmwFzSJojgVpb13UmXMskjriortUxfwIByIw1Jqml8B87OkJqbuFhCobfgFIYoYOE7sM
YqIFLzdNVm1KhwJU7gCX5YS4/vlo0Lbwgst+4kqnHwtS/8p69nPSSB4WVY1IDpbTAQQIlCYpuDO0
LAic54v0YooN6ts0KzyuyqMMQuU1h1IC2q34TyIFOIwL2AdEyFo3KWwz+tY68kGJwRo0cc2h9JWN
2q4whse8Sy85qsIA2hgQSkzF6OlZ2oQum56s3jwgGdNChLsSG2wywlyrsdtRYR8Y0ECmgn2IUwoO
UNwzTK3xzIJs4ad6x4229YvafB7sbjuDvhPa/fBjKLrx2GgGWrB0Ni6R9kOTu4OZrmOkzNNIuk9I
yjZzUWa+WVWFT2Ak3VMXvPvBIiGbutmvcUUKudPf1QrEhJh20RV8xivKcf4AP4gmFYzpfAgpX+PS
W9x2rC0gWF+HcW77HMSGK+B0RYJEg2V3lUmJH2v9tRDlZnQsf7KK6udAxieVjNVTAlXaPYjaQ0ha
Zh2LOm8vasWFa6qA5H6JQIwW/vTQi3bvxOl+HBvmJUPGNgZPktcZK96bKviMJ2g+5k5YZ9SrYycS
hX1srHybpEiuesu86CZyj+x09OhkkKc8H4dLx6H9XcVS+z1HNyrIuy4O7bpVfSsuD4UGSdqZZtOl
UYGXYBMlCxTR2B6q2rpPehCizXZ290qe5cd5giBkq5DfMJJ7SMTsVl6dDKgMqOqg39gprd+UQRQA
uek6TND7LBNTiHolxA5aYzCE1+VJZW17XpDnBFKs7oHHyWztICpLnC2uXE1xzFEBQNymUPK5ntUs
j39PSWImILEhBXc2BZAlz1aOdAk5anyZ25nj16VGdq7OlGxntm0MTcgpR1IwKc1wV7O+NIO2ZwxQ
9CxLHtpac0afAOt/VQrooz7i1fLnIZmSLbNneD2kGTWPjR1Pd9iXBGm3XW45BWqElJPxWyFdGdWN
UuxhztIcBsg3ddDetecYG4MnuxFH+3VtMOUIKWfnnuaZc+uUmXE9gzYVWO0owC7iA/9lwXLwwhni
5pmg0+zPmTle2jZiR0VVmLrMtIoGRucrQROwxkXlIP5IObg7gNfyB9XO+XWn6QjheSlNd7vM2SeW
ot0lqtvuh6nJIn2axndzbpQLGIHL80K/r/AckiubdNV1SdtxT+YBKVWSD1dCpzVBqUIzryjrES6Y
jsy7y51ozLR+U4BWAwdoAHCfx8Ypf7cVwEpMHcdtp8dqkCNERjWKMzDMxa1KKFR7KrQ4U/28m1EP
qAarO5htNkEtteBxxFpaBjbv5xvVrV1/zgmunSIvLjjX+0Nvm+2dC7ABFKJE011SXG9sryIJBKtR
cGsDp05QBsXN437k2nxXlWmzK5UGtR617vMb6PW6D3VdlAEymfhA6yydg4YYiu9OTN8JRbTHEoUD
hJiM9RlqA+1wFGVZoWXKFPcB5uz1tZKa7Boe3XAw7HFJRjwjHG6NkJKBiDYSFQKP0bnBSd/0ZE8h
dzH6sJN2fziFxg5igJxWm5Xanhr/y955LMmNJWv6VcZmjzJosYWKiNSKcgNjsUhorfH090OyujsS
jJuYurMbG+tNl1WRHgc48OPH/RehYB54MeZqACvmLsdVTM4zhfS6SI0K4a/KNB50sSlvu1kMfgR9
Zz0J4bh84TqBbu8ymq6FFQLHSF6eDCQEuMEkqivnmuLopaI7Xbs2GRWT+hlbIObboti7vZHUJ3kS
RuoWIfXmVetUGYXZA0eOXTTOF3/NWlPaSlRZtqD0mSNjlXHQ9OFhnCkKZj2FybzEpVOJQeCUAT99
SWXdVqM2fxD7UPY46b5PhtJ5VS3pkI4q+SkpVNmnHA6dWGNQEylshkFPUNIMZAUbXDXF6TIbb/Si
Le0kzrkzWuXizZGJ6plemYdliDKvksfgQQ2lzAmz6nM6RwOC5DkVbzsaZL4p99Niij3BLEqvVszq
ELSS4Al50DmZblXuiPSxY4Zz+NSt8MslUsrTnKWZP+U6Z+sIB9wMY8sd+w45aTlIElcVy9Sphzp0
rWx5mbpJfCyS9M+4letDu7SlkyjrNQK490TiCaBxLcgM2V2kUm0MDZYiWdNfp/USc5lIZU/PUhoo
eZw5zLSKn2OdA/uFsuUXlTk7ZVGh8qLqudMmo3UlaxgktQkdKF3WGw+SxnTqrER3xbTNnVqP5Rck
LLCgCCTORtSUBZ/OoWVLybgA81EQjWv67kozeTJLFmauqkvZYeL6dZ1xuWP/jpo/522w3qesp2Cm
zmWXTlRGvXbQIgyKZitRDoUpjjRrFEoTqYhqN5Sk5IPZC/2DitnO17kOyucpD3LjGOhL8aKjzFHZ
yPbMX+Rmim7bqhK+02TQvElo5vqa0058SJc++0QqNK5THZQ8lzWaLtx/S9DsueQIYsFRlcCEbZYT
ALqHSsWAIUWNhlb513gAFSLkSe2msjHZ0VBKojMkinHs1JnSskyT676o6+qKA6yo3GaZq5dRoQLz
pLzr48Mcm3HtmpMULR4VhHKUyfH+xKfcOtGcBo9KNkohjYSixxwZ9D3Fa4z3RFrPp2IwcIoek6q2
vFBSs68WTctjjeFrauvm2AFF6symdgsqhQ9mVAYfWpzTHptgTh6BdgLNiyNJuRehLt8pZTjPNx0m
vodGzroHVU9VR4lTJJvIDDYKedoTN4/ogGYcWLOa+vRTainZaR7G2s/TUfwQ93Xmp0IzXiNTTnNH
FGhlzI11CBbz1C1x4hrLHF4j0NK5hhGoLoDa5MSZ2j+F04inbV8uqaeX2fiMOGT1oSRxVUS2mhst
z2ovR02Gbr1RoH9U6MJJsJr0bpFz4YUrRPtngX/lF21ZxqPURCZ3BbX106gsaQC1LIWxxIEeycwd
tY9ujC4dXpp5USrbKsfuqAVpdj1nsXmYkKhySmnBz1ELyvmAghi1q9kxodfrkQZ8UB3GOu6vejXg
ANKGSCwcWmblYzdPwp0gxMGhX+T5KTOWijuJGo7otbNQcaqm2B7LSmUR0RBHdpLgjOOgbzQ4UZ/o
11xCtGPdFEJJOzfWT1WoJAdEmoNPCaykx3FGBVcMSuGOeWE0egJ+ID8T3qtjcRUo7HhUhJ9h2Y2H
MTNTDzSe+VmRhfS2i/ArTRrLPKVTJ/g1FgD2EFf9odWl+i4ocuPHWDXqk86sIHGimiGCXK6mTgIt
rICffaypDXNHT63x+0xuv28wNHyYCm3onLIN2eiF3peFG9CIBD7bSM19pAaUr7hFqEwlWsGJpHG8
m5GCBszV6Ni4lko3PRhxNFGcUGPw9gvrlOnzXHtKWLUPMW2/Co02Y3IwhySzWXLQ3ej9El7rgmE6
Hd9M5hS10X1UunD+YsY94r21AFtY6TLxOGqpQW93McOjPCc5ojlJ811PgslyC6VJPsmlJp6GuQEp
WVj6aaoymid5B1k0GwqQiT34Z2pf0WxPyiCl32pK0G+4DKnf9amPnNDq58Oo15UrTfgP2tEYgsvR
A+vLiPhZ6uhqSK81HY3iqQHQe51NZviidfXCbhglrXFaxHJ/zlrXSg746u57ohTKNzVLVTfMtKhx
xnJYHjVt6e6ntW50+iUeTj211sdeRPBvMefukHZ4bjNhla0H3dCKT+zk6GqwGvl+3bA3GaPBr3mD
dLwdwgRa1itQ9o2uXcz9pEDTvJpxIwd1/GzV0p+TUeePahhSbHdzfZtmafNSqllzQOJIviqFKs3W
+rTBY0dLrNlppHK6j7s8e5YS42ercwQxp5JKJyq1ZLaFoQEZWCzy0ZqTwclSUbwxVT4jQQ3Gk9BV
uY9ee98D5astLBMMPTjSsQjssBJHh/k2hYBaKVclc++HvA/GazURaSBigMD3FuQt73agUZAEKUd2
VAvf5WAcn1IUlhGpzpB/TMw8fxg7a5xcOkLtkRc8/qkaAnlxvced6BimE7YGqeloddYw6ZO+xwPU
pa7V56OZhOLnLDGka7Now5L9qgScSZLg95YgXNNaTJylVQNfNiODU73RnCqYls6Rm7k5GWlg3IvB
HNGjrfPgGjy07oZaI34GpCLb+mAExzZL0udY65JToPfKz2kIK0pZA1kWpc1RsS/iYvwSWShY4axW
VQ+lVoWPZj7mt73SGC795bp0hMFIGiSbTONblMYxCvPlXFy9tl2DVF0+iolh+PKiUqEMpbB4TBqb
u6qsm2uti8b7WVfrqyLi1WbKMpyCVJavMsj2vD5DdJdwzChOCv2lpRT+gKMF/vFCuDixNFp2x0zz
GvF97Z6zz3pqpoKrvIysF43mZQlcfZoKwMeS3vmGUAunqek13Sk72up2UEqlT6o37tCCEb2EOtAN
1pnxXBbSMRbkwdG7LDstfT4djEBp762MO3g8rXmzyvXgVIpxeatnVn4dxwk1ZKh3h7mdEAfiMsmY
NYyBa8ZS9p2ebHetzpL1IapG7c9Y7EfyUpO+pG0RPdH00e67PulsLrDzfW5FwrcR3qFnLpF5G4yN
NJ6CIOqdGbui26ZVuPpYLZgqGws1zW9fa3q68HQSajnJTxLH/LEyc47MZfqS0UbwY53heT11f6ZN
O940Wjl6XR/EJxxM8tOSx9UppSC+zWej84S+L5xO4j4fKkboRM2SfW9yRXioEm1iVsEP1T+FWQ3R
xGEEzt0/z3PJ7pWkqZ2iLKyHWk4pmltBElH/rsvrLGdelBvUV2lZJ/7QicaXqlkVZ8NaGO1VXNBF
poNPTl10fDeX8Di3aXKch0i9DdDTedBrnf5mG2FOGXWYckaa+KzMCmz0gD4lYmS97KZqR6cx0Ys0
seVB5tmrXU/XtpuSQ0cmKFxdHNTAE0gwVA+Mpz+KGQnHpgYCM65pFfZdplIDUZOm8LtixJWfCzKL
aLqR6kEOJrfttUVzl5xEhniJSDare+DHDJztwGzTT2YimL6yyJW7GKl4Gxd4wbg4tdXP8lJglVVA
crunpqrAvgmzH0Sp/GnMLcrUMooWzdZrxnDOxFT2U7bE0S0ikMmD1arZj0TMtEcY3enPgIkwnco2
r742k6n7TG0YK3Heam45MdFS6c/0NkVPUu2Az15BseWqG1OsQCIU9PCV4jMGEATex8CT7O38VbD6
rpNp+XnIfkiu2WN6kaWDmdtWlKR3hTFbT2U1FU6TDZof6TH2scMi3lRDfg/NhN43uHCqgc4ZxvGQ
jUJ8QG1Arp31IL6X60JzJ1Fon2dh0k+RmI+nmWFWS7k0ME9u4+6+CIKcDtnMhE4qHDO3rBtzwCTU
lH/oA0aawjj33tiwHYGqFgdsSbJTj6Dq4f3p8Bb5/jodFoGhyRpsTKrUDVaUK6wSY6Aqe9IzJ/5h
9fNqv0yO7Gced7SdaL9NbhlFs5sg1OP6gIDV5qkPfTgAfS1kDxRcyZAZei/1ftk80uGJXEkYw4dg
UUwObfSMdha6Ad79WqiFTjMntI5S4/rvz4g0iim0iRSx0M7vPcVPvUlifmWv6GzJCZ3yPpqc/M/3
g66IoTe7bF3vWczNw837JEroYyBJySBFVEefIj41hWPLhVKim/t+tEsrZCTOxsZVg77rijk4W2Gs
9MZcqjzdumlOU9b6sZbuLOjidsFYAjkEQHRo/m7eoJSbInMxYrTeq/KZz8A28HmLh8wrPuhP769I
+h2SBUziLNyGl1HliSQYazhMCn3pZTkKUFCUq3CFFdvR1Z6518UneIbK2ISr577l4WYyE4fqRuVq
FIXdp50lyb/vCUz6DDB0zKDR4tu8pYq+jaFCu+YJSr7hcz7T92JqAVkUuUHAMLs46fVX/7YLzz7x
9Red7QsGH3k9jOx8xgLmATG+g3oyI1v0V2T2HhHv4g45TygbuEkXTksl60QD7aA8y1eqtxpLxII/
Ey/19/TtX3fce6vbfNc0XKHDZjGKILBKK2foTf0bUAlQDh2l74hwyPc4mf6UBln82iGR9kmYDatx
d97qpWeM2BAQG3RKJOQc3j5jLqNU9GkjeSuBSPRaZznKiPuurgXRjo7DmjS2C0b/Dw8GxKsYf6xJ
9ux1VvWoKF1KUpFi/aHLSxdoF3Yy81/vL+kSQuk8zAZl06SAGNKC9ziq87VgrGdZcD+Yot9m+g6m
Z6vj/5qb0ctT136ziP3VZklFR69AHjTJC835iBxVe2wKRbjPzKL5HBk999s+LTDQzvTDlCvlTTWL
nLroPNCehGSqyD0kANzqbrPFaG/1ZQgTVyw78WjOKm7cWjPZSRNONrPAZqeSuJQyoGWuGrn0836T
vFj6TuXWZjDp5e/XmADqe5JeF3Ig2GA0flDgh5OpbT7fQhgV+lGC5En3oiM7hZ89B+4wH9GhsUuf
Bs34z0/pNwE3XzDGKeiEzARM8tHG140hq2k3wDOAV7hBdD/RUX5/r11KGoikgYRDWgNtpi33r0mQ
gOwzlZCnAcZKCgz6YME1xK3I77kj77y0S+cK8dCLNhWUs1DPe/sNBdUSC32jSJwrogNB2E2nR6V8
VSBnugGo43O3J/FzKVEBYwZ4jtYlDKRX/unZd9sm0PC0Mnhd46l4jtzv+YmK8rCXHy4/zLNAm1wk
JXrLUJJA4tVwaiJ75VJMTn2SkNgIn/c0xde/bZOO3ixr8+1WZqcADyKaVU++VqaHdrxO80fmefYw
D/b7G+VC7nsTbJOU+F1LV0DC8RoFMrvwI56eGd/+3wXZbkbaDIZc03z3ANABO8htkRZVary8v5Qt
B3RNepqM/gnuQCKUhG3lnYnDbCrdIHrKfe+FRwoBbnc4QkRHJhzRzhd2IU29CbapOgpBU+JeIRgl
8PgohbRUBal131/S+vQ3W4EPWAT8+Oqnuy3vF3rRfVn1rCj6VtU6VCXTD5oXIZ8PC1gHe+iZ/Q2n
94P+Tp1Yn+NZ1E3RFqMo0xZAZTwkcYUb9TC5qiPW9oCCZPGTu9rs63510E7WPkH6wnZcHZdladW3
1xBweptGqgYErN7Aq7VmGtPQ32rbqsbYrdtijy518QWehdqcAlUWLN04lyJzL8GrtdKT1OZ550le
KGLeLGeT+KV0rJNazolhXa2F4lq4icZh8NqXfem6SzlYW92xgPehpgSi/u3DW9qOuXSdiZ56yJkn
ohXxI3L1v4bcm93c7XRn2ecpXnqKMB+4AnJ5Qdtgk/fN2eyzpY+IGUjCoTLb/BtGkdWO7tDFKGiL
oGJIOQMe6e3KYlgNuT5WopdFyaOUa48LQkDvv6tLO4/99u8Qm1dlxhRnRlwToqdh07u08+1w3Eka
F1+Rui4BBo6JFcAmt3ejFXc0qBhBH8rCA6yOulAs35Sw44pDLzrCP/boeM2KXF+RB4VWtd783j67
co71xWqZeq83vvCaycsh+dTDjdd9+ag/5TuakxeXSP2moSLGpQxj7rfxtKnNIFP0FO6SvXAfGz8w
3D3IvT14NAX85sMen/PS8ayBh0Tnkqs66mXr7jmrA5Je78UBhWZPOKo4M4ZX4c0q6KA5CR2XPTmP
9XFtUjJCfGgPK6t0ovrK2z0LpiRZgZd5NnnJINnNjO+IGgIJe6bkBobxs+mGw/sb80I5wJLgmaz9
pNUV6+3qgkzK50wh4Jh0YGLog00ohAyK+BCX5QtD/k//PB4YxtWshrdIBb6JxzaqlSievbCO2icr
Ugovt8bh0BgpOh6LMTtCJafe+0EvvUNogTBkEWpA4Hmbu6LOmHRBJmp0ak7aTeKiTsHRHXzuDvuM
8QuP9E2wzSOVwK0HFvBPT2zU75macchk0mwPQ/BEsfQY9cFf7y/vQnLBIoYbByJtKOlrm+SiL3VW
tTXzWWLdt6p+mLXlWGvJTpq8tC4eHmxHXh/sy02YpdT0xNIK6L1GfVCAQNmz1N1gZ3Ktd9qXCJjJ
TtLcyjOsyQU3RJWnAs0SddbNeS1qYVMWYzDSe5k9ev6+CKeYSySvbi372z9jnwby+w/zUoZ5E3Rz
GuQRA4gKz3Yy2toyaxFxEZzUaVD8AHXv6ztP9cLLexNu81SHtLcWhNNHb0gRBAd3n/T4Mosd46D3
F3ah2nsTaJvHtDSerHVdyvIcSJ+G0tGE8U6uJ7fPXnL5pUhD9/2Ilz67NyHXtZ9lsxkq3awzvYQo
/ktzLlu426yqBs3B0hxtJ97eo9zkloWJWikahBPCJ0nPnAGgVC/tXaDkvQe5fidnqwrCUQ5NhTCr
m8Sq8YO1OH7ZV7Q3NC+5T76sIlqpg9gfDEiaSlwaEV8znfJnKtqg0v1pgB3//qPeW/om58y1nsRG
KoxMRZKj2pJy0s6eh721X36jGnJonBgYj237ZnMVVN2Iw+7fHweswg8NImyrXVOQ2/+jVZ1F266q
rwYUk4nW6N4InmvoIViY5s4Xv26LzZmLYNd/1rS+77P3uSSCaCjrmspMvzGpzfrTMp5I3HudofXn
/haICZYlwYzWYPm9DdQYLSzWNZB+OzvhsXBDrzlOMV6Gq0oTQDMb5MY1oGPIUt77+2OrovIrlZ7F
3qSZLqbCSdfYq9XnamEje7kXPbQovkW++GCeDCf61t/0z2Zoj62z12Zek8t7S98kH4BxmWismSBI
2quguZUM4fj+Ci/dKyH//+fpbpINSgKxLjWscPCjB/1jewuTDTjDKfWEJ8NbHAEtsuGxQpBsL/L6
3t5b3CbvKEQOovWYWrUJX63iUNo+DETExAz3jZ1v/fJHeLbSTQIyhyqmEUG8X/5H0rFQT5YD1eg4
fNCG4//oKzwLt/kKrcEooejyYJtefQni7LqIn8Og2esVXT54z+JsvsO2C+piHtct+h35V1dlqvxD
d+H8+RmozmHV2to5MF6rze2bWyc7iExQQf3WDQ7DydQEOPFrL0LywWekh1xDfnH1FJYyW/Gei6/F
6CUf9qRbLn0P54E3zxTAcllLHYEFCx7ZEDjqEOykta3Gz+snfx5j8zyTtGwNa+J5cmG/g4XqYPL+
KDjjd9NWnNzN0v8DYUl5/eH//RNFGvltjtPzShRqg6Adak3mR8lu0zsAiXXq0qBurvkwPKE+mIje
QkyE+mQHhi3fVagRuEv0Q18Lg1P8aU9U7VKK/8+jQMLm7a+S4xIUhrJuYQ28rRYdtenWLAVXLoPH
99PQ3vo3OV5KwzGmiIYuP8bLVVaCkFVj+BW6+We2JO7cI7EkCd/eD3qhMre42sC9ZrwExW2zPBE/
PrB87KZePE7JtWh5eqMf8/axS3avwxcXeBZrs0DQ2b0CzPM1+XwWvcJtJ6QE3NotX/LTq85selBN
v3iM3eTH/yQVoYKvYq2Kkgtty7fvcaWRRQzjJ6+C9GDJsRvm8aGZwp0Me+nrPA+zOSwZpoS5bBIm
GIFP21U8I5PaqEFlv//eLsZZDQTW7hZWaJuPxcjmNJnVavIs6UecLozNdi4XFw9F3NX+HWGzM8JO
yMFXEcH8MDv6VeFHfjBeVZ+ku7mg6pi8DrHniAsVDOF+JwH9XpPSasJDlHaUtbZr1tWf1VXKOmSN
MmB3UnSQsYbOQMeP4Zf3H+GFwuZtlM2xX4WjlUKLWpieKP5qETse6sMA8EA8TVdAzBCjSpjqmnfK
KTrt5ZWLS1TpoDPpWzUONid/VA2AwlR18Xq61UJ36oHBW8OOkeiFg5F+3qsT7rpNlK3Y0CInVT8H
qCOG36BaHEFV4LVkOXADHNGubndPxd8/8bfxNi+utkbGD2s89dCdMh9Zg+bUH0ouwSF1xuSs+Bv1
Uw9UztlNL+uh9Pb8eBt78zp5Dp0KumihthHuYf95+TeE7q9fYT+Z/cmC+mwzp6f5Nou7os8XKivu
ARKphS6Hrv+SHDrbsmijSLHY0rVX7iXf8qHQOrW7Dm5XFWTt4f2te6G9gfkK7xOZJO4DDDfffiBq
1E2zlqdrRz08LtVneTxGiNOt92OJykB/rg79p7/hJX/LfT38epYbfbHNP/4/Kje2mvb893pjXhfF
ZRVzsv7SLnvFFfInfrzKjanGH0w2FPzraIIqIm20f8mNKfIftAzXhpeBRSwYDv7N33JjkvqHyT8j
Tbm23pBa4kP5l9wYamMGio6UljKvmCT4T+TGcG17+1kwd9TQPFulMCXSzG9eFkk241WsT9B/mEpb
L0jv1B18TZgy+nMEZjy4UeAhr4T0TJkiwYV4niu1ZxWl1H1RQiVNXTFrIEYkWRhYKADJplB8mATR
RKd6mabmGMZAXcHSFqJ4r+Ki0sC7zifprqmUjBSawmO4Hwe5Tm7hSLfa3SDUcvhp7ntVoJrMQ+hG
bjhUGRi9ppdb9BBGZMYMgJaSFkwgrmvOAPUeZpQ6ufWUaLABS2NWxefEGpToZR67gIpJHvvIQJVB
09JEVQ/FJHSQ/AejjTKUAgYhSqw7LVeFpnpWQF6r7V+FiECfktpV15tt5Zll0OvzXR8XyLdfBUFW
zp/DRTRaP0f2o7oem7otj0Y0NiH+EtkAB77TaX4/wByoFrvXm3KF6Tdq/hAJcslfnHfZoIf2NCVJ
gsttSCPUhapfdV+prlFydcqxtuIj4Ok0x7yA4/jYQEug7g4bZM9wqw2A5XdFGQ50L3AABPrUZq4W
JLGAOoMaDNeKNES5P6ty9ZcxdIZ4FKEiiJ/wWzNUu5KGvP00VtUqEQFqxrrXYdBOpwhZCvMql7Um
ex76xYBwlMSwcobAXBF4bT/SShjHVqQV1khCVIbohcBE8WIrtoSHSFPgoXpCk4j5QY5iQNLxYmSV
n8LV7E9BUorSD4xolfFrN0qLXjlmVy5l49SLHulPio6NmZeWnV7NB6GbgvlugesV8d7r1XXbRUxr
VG41Nt1wF9V5iBKeNtNctUcNr01HbMCv32XwXNpjii1X+gO9J3NylMUagnvw+d1jKtThZ2PR1R+I
kgzlDX1njUU26mB9UQcehNPSO4U+AcC/sNU6bzsbCZmyOvZpGEGiS029cKdMK77Ukwg9oBPCmSt5
CzLem1A70FHlGXQDPnstpcAvs7w6RWqs6oUnJWHTe3004tbo6Ik0VyeNBk7oBQXFNkr1uhbc9OVk
ldcxMOnhWVzyICo/lWWGcjDSgnRzy7RKfghVJwH/540XNr6MS3aEKZHJvmYmS/KX2Q2D+dBLDc6Z
XdMJAQCGoJO9Mk7C+A5eaR3+nKu5hXopV6Puz3MYqIkTVnJv3qudNMa5HfPdVCvxCFGbRW+trnS6
Ya6nr0oITx2NixXIcxDhzxoQNZVK/JgOxfyDz94cnNKUYkjnM3ArWAeRYEWuBgt8tM1kjltgWnAO
ZNGG+2eNrgpRrIPGZZk5RtxxExTHZtbi8mVVR6/cfOzk9gCacEKWIMoNVAYUM9cZphpptbhjOuuN
m8Ppo20ow7uY7bZSEa0Raj1QyAZ9096idDRUB3C6GEPF5BvTQTJO4w8EYTgcVagq4bc4izX5c4G+
WBd6pOfh0dRLOYkd2O4SN07gfuGh06yw/MqyOv2b3o9tfpVA8IpK0CEF5JxcpbJfOGQZX45uoOnf
s9S4NUTUVb5blK7UOHElDH6Zwt/32yGLIvZ/ZPpJxh3ES6KeJ6uJM/j9rJQLRAwGK0o9LanM0Ybq
tww3Eehl6a7XUlV/WDrBqG+NOSvxspXb5sOQ61Lnw6FZIJ0ydgwcU6yRKonDOFU80wzlxY6WeqrQ
KZqD0JmkeB0B4hD5MZ4iGYpUYS6YJQ/cJk8rfiG3ozATXwbTkjS373H9PsyW2lS3WgYu/75q5BhY
0YxKFOwxHC6dYq6t+SDrbW74rdGzYqmmx2oWPS71aSMv+csswEf3AXxn4r3Voe18XzGlKO1uadrh
CgZhGDwtLYxdrxssKTipUzmrN7jUW+MNdmNl+HGsFBVSeRIVwaprJ/xFSkObliIZ8ZU0Mdr6ZI7a
WNE/11sjc9NE+FksYTd91sKqgogkKaHmgbuXRdTJjGk6oi1glId2CgCRwtupO9FpA00rYKBLkEFP
agnNzJOhODZXmhgpHczGBXG5rks+T7OIKH0uN7fMdE0NHENpJt9To+mMQ2Ut9eJC8ESfU6nTNGGK
xhhUQLxosbIBPSnDSg/o/7TJs9CWU23cGCqCfA9ZkZnBURxqLBlhs1W9xU1YRRHqaw2WAr0sHXnK
MLANNUyK26Wy8sEN9KKW3KiSwg+jjjohzMg0+YaCAf+XQ4dvxFZ1Ew50V7Rt6eIoYfX+VElp8YhP
lgQurGvK3k/KKvwmLrKOSozSxuqpVKpx8s1JGX/Vqv+/avzfQIHeKxuf+7++Fec14+t//6toRFPW
RHt59cxDhdkAofivolGW/jAx4hIxkUWdmRKRjs3fRaMs/wGIDDNLg2rOsGAX/btotP5Y3dBXKz7w
nOsf+mcatZvLqbxWiyb0DVNaC1Qsp99eL8Ila/W0QLp4HWQiK+7GV9ad4a33t8aunxGq2W2obpHB
v8XcXB2pOpdAbYm5zsbgMyLsdMtB7FUPrVNyZ5WuVB8K4uLFLxxmR0tBc2SnqbJt6v72GzZXyFme
CznW+Q3pxzx3mbMgFK/c8uF78WmVOM/uSj/0rX94S/87LJOk1VFPh5Xw9nE3pakPmUnY6JSdmAMw
Clz9R5af691xH2Wwbe9u421hj9SUygAzctXjDq66G9WbjvPDg26Tx29zcMaPf53t+7/vjf/rTPN4
czP/Ld6mlQRGKrJQ8kBigq7A6lugHFCn37UD297Bf8UBnI32M7wj2dpMN7JujHL4RrrdetCuZS++
6iC+2qMLvTPC3GOXb/Hb3Wr9ThCTBp2F6iYClW9f3JwUBpRZAian9pvMwL+4H46rdxZCct1ht8Ox
3urPOhy/1kf2BqxvwWfbKoprEvZGlRxw17pCZ42dkh7br+lV6Bme8qg0tvxsHQpv/tO822MDrR/f
b5E1Ea9CNCp+txINpBZuZ88tD+3dWyqJ62Qav76/SS7knDXXrMtb4XqvPL6zBgrqNtIU1OADI6nB
LC5MTkmF9L4i7Mmk7gVan/JZoGWJs6wP1hurnt21U/kk5taL3tY71pUXHhnrWVEoWHPBu97kkjxd
dGodwgTWs5Bww633/F23OPN1P7wJsekhhgrMzC5u1v2e30H8BFQ8OSi87X9Z6xe6ef/0KIDOMblX
6DlvDgSdikobRyKtKPr+rnYitznmJ8WTj3ug9gubnJaWDGQH1D68wM03heMmTWkJof4pi+6tsnYQ
l4jMhyJ4lszag631/rbbDEBen+FZuG0ubGG+5EJPuBklqjL6HCPImuYt3Y7U1etup6t+aVMgaSvC
bwXK/JvxdYLrCY5lJAw0M9xUf5qW3Zy0F2KzvQOj7tU8Z0GrkxNeMczoIf53rubNPq4Vbg+Mhjb3
nlHlpa/qfGWb1zYXjZEhlsAhAl4/A4fUIx7R0b14/3VdOErYHf96gHBl3n68bTPJeQ4vyQ4l5YRq
pTsiZNTM3/VmcIJ6ukrCR2s4vh9z2239tUcM3VhxgLT6tp/yUEViKdSvZiDm4+yNh8RHcYpu6/IR
4AWz0L0Z76VVohgNnBOcKu3dTe4oMLuV44TPLSyDGyOP/iw65WfRKH6YqLeoqLjFFPqI2u6k4Euf
Hh1MxTJJw/gkbL5yuiujMSRrCi4Tt9Ur35JvrFD1226wU1rbnbyHyb2UV84jrpv5LBe3ydShoUgl
shZ900t7WL00qfMeY39vAHjpuzgPtXmmVpeNfRcQKsR73lZKBJE6ou/sz4s5mTmLSVFAsQ5h4O2K
6KzNCLoVa63T3hU+E00gh8JVc2h3duWlD+480FqbnD06oZFR4IBRa3PIoHz4ZUboGaT43nrWd77N
/OdhNnsikFDWHE2OsdJbfA0S63Ad3+K881n1xWN7Le4kSPlyPNDZIqbIFBybPJIn1gQNmA9cfsQd
DmGur/h43cd3hp8+Ipre2foJsemTSYPoKuht7eqX6e3ebrn8dP/9M6xNnkHXXOsG5JJsGb3poL+d
Kij9kreTWC4dPhDUDUpHHUfprQ/FQtFvNWshLvVJgrSYNtDfqAvllBZ64yxTXvtxPdMgjlcFt8SY
bamhtZGbi3roGzn4SIM9vM06EJFqNrUv8ZSAEs7n+cf7P/RSPgKkL3HnVLgTbtkBU0RHU1kLePEq
PLYHBJFOup/sGthtZ86vifY8zublzxmZH33aX2UG6jcaDgco5fnaNQ080J/p4LBIVAdped7ufVDb
efCv6KvnmQxmmNpq8+kWTTmWecUqc/5H0/Zz8VC4ObrI+Jp6QF/605DZMFb85Ktw2oPZXbq8MPX5
T/TN94y8SYo8DWtfEcurwRWc5hVpTjZ0YncYnfdf6aV0eB5u811HlWbk2hpOHtDtDB+kvPHfj3Dp
E1I5wnBvh/PDdextghrSlI201jqBPnoz3jGjNDxNufT0fpjLC2Fnqjose25Fb8OIejjISr/uzbm+
18F821bHePn9IJc6A//F3pftRo4sWf7LvBND0rkCjX7gGotCCm2p5YWQMpXc951fP8eVM7ciPIjw
qurXAboTFyhAFu40Nzc3O3YOcPKYJcLTRKTvlHMrRjHKwkAXQy+q5SayMZq7TRwBnwg9ZVcBf/+O
/1Jf28JTq4xP6GY0odEFq8aSgz3W2FRdh25FzVsd/TtskD+1wzhDMqlLk0AT3goO2m4+TPveC+4o
8UJlm1zA8doHU9G3xmNSpvh8xi+WMO8XEQEO1JGAOIKA8LMuJU5WzwIfvs8yQMYol+GhDPEx5nu1
80QZa5DKzLvAX7a1LdigAXemH4mVOiMXbrx6egkauejbarDLOvtcg+dBzbAo7b7bmuBmA+RhooWA
X42vH3n54aX6JV5+J+bYVwuoP6A3NODikH1j16ZWh8AIaJzkBx6W7Bhe9EDvxfxROGaHmpe1rV5b
BPpDoD9ARszOs6axksYJDdP0MLQgqXTQcXDQQAUUmOoAdnbn54/mkQcvWfMcAuIFWjTFNcGOkYCp
cNTnFLlBobWPAorhXRPzHGc1B6aX3LcwFObFzg/6ssyq/v0ehBQXaDu6p+pX6qJXBDIx1Mc6u/Jz
pz7CizweZQ47JvzHZ09MM6ddiHMJhXs8M6isfOsP+2V2qA+VzryZeWPCq+tESNNUQLywlUzYFCpd
kIoZe5kJzdecV7+WMHodIvUI+gMJA9fy7BRFxcOxryUS5MQq/VUnSSupgBEYCxzLzpl/V2hwHKa7
2Q78ygt3HWQZMPpQhr6+q26pJCe3gMYzz4SeUZJEIaNZXeMYfn+b7ofUju+7u8iLbfN++mFODjqW
hq34P9BA4kTZtWCuSCIBtwPF8bMhIs0boRIS7HgEgkVka1bav+rj2/WLau2InBhhA8OwSMAFosVs
pWkMQP4QWtUkLta/MCLDdXAGRQQi5roYpk6FPgm2cSxATNERR5V5A+bS6m6d2KALPfEUtEH0P8qm
sl9sxwg+0vugN9iQg/lu3E1u5kY7Xulp9ZanPE4oPlG+FfZQ6I08kIGKvLdu4Ed27UPWBOTL1QaK
6Ain4Z28KezlzeDJ4a6vFnp7yF8wrYYC7/lqS5LpApGxo+IuANRS/wxdULAnHj0QJsB6E7RPQFXs
/4vvqKHlIGIGFzO/9Buc7DEaQGYZQAXN6lTDBUIBiOqA4yprVwVKuv8xwZQopypEH1KCCfCpWzH4
R4f5XayxIBWlGyXfXl/QaqXm1BwT1fQInPsF+u6WUDvNDf2G6Xv6bNrYWE/a6bXNn25fC6Snbxbm
MBDBWMRcgUkpxBNlxJUvy2gD701gi3PlYeB9tHVfOXmMMScD7JcBSIFhsAGLW/sgbbq99JB0Fn0s
zE5jz5/Bbc8tK66exxOrjK8MoB6kNKh/nmbLDfgPBjDxeqbbuYsLgrMCJQ7T4b6K6HXLZqanu8v4
T6iBp70l36nGAOZoa9kXLyoSboyQ8nWGeWtkvCcZtT6caZIfqkOFIXuzv0vrPnjQ5YhEnNuA/nB2
YSdZMMugESy5kZn0spfbCmX0MU7tMougwtCAedIbwOP64/rZ4BlkEhsB3BqQEsFOLnMN8FS6D6UR
FMiD9q5kIS+grV1Dp6tjUpmyBqtKIuOeD0iym4tpE0Wco04j4rX9Y47dAjWuCGpSNFkKN2RD64aQ
m+f23GTeSpjTtkSNOi30aTT8rLbESe+FV2CXHaWyNKjbANYcPsmQtAQWPrCXOwm82EBaeuLfGTmi
S7q2ZOYIhnLTiwktQwsbcJ9uajRSxaP8iMiGu7DdkF/XHWb1DXX6EZmzN4RhXWUTlq7fJcd4X9u5
Hb1A0siSHeXzX50+qDdBuVBH+UW8nEUvk6ntZzhoqIM2uPioonswrnPuo7WXE6a1MAUCTCxQFuzD
cBLxIK2DBHnvNl6s7qb/UH9qu+Yo7TVH9SGjIBwkG+1bGWUXCJzxgNsr8QxZE8qadA4GdALMN1TB
SozJHnrshbC3kFx9Clnc2u1SFiAuFt6btt2Klf6jCPrXjiRbSYs5fcm1ZwakdlHeEvEvbbTBzU5u
fRJlyzBji6Djo9jGUr7pSr4vClD2VwR6A5RuQLYNyNFAr3MDuVTnulutldnw5sDT0UB/j273uf08
yvHLwkC1IIGyU3+CKrnZhnt9T0vL6oN6P76pYG+38rfhIG4Ct+S8XlfiIJRFMQyhUElJtDTPzZdi
M45DB+EmYMeCHRzc8DMlbjZxuCy2NuqTd329K/nBmT3mydMaUjFCd0THLBCAy4IR3RRpcFwqBIlp
edbA+2yFYfNx3ehKdAQcGIQOmEWiqCB2kUQI9TYFPjVL3ycoyKlttIlTkBCnsd9mgyerxV0nif51
qyux8swq82VB9d2MC7rISPYQHjrg83hkOKsWKB0ipXK7TNBTUY4WVBV1KCVvi+wVyrCc+LDiHYg/
OsordLICTE/n3iFVgqLONbStpTFzY7yjSJxvod5raWrDOQj0GzDh/MwUcw71cpoHsYxBuBfpniao
dlallmh8VsDDztnT9U9D/9iFMdC16BgHgOom22kA+S/kbiFIYwHCbrdUHRfhR5V4bZPV7cO8tAGv
Q4+bjS1BAsylYcIMuLdDp4TGVK06ig4kVydUnP1bOVgGaFkMsDqjUwRYyvmn6pqin9Q4NTB+Znqm
iSUJza4egHkkkE9HStPV3PoFbfuw22jggUbNAZ4nM98MSXATLHqCIwuZD11I/Titd2VBrLgQnyOp
dJUhhBCS5kSd+M/jiAl5F7y48TykN8j5crOmGqYRCikWAPVuh5c5mNRFv9AWaGmIkQXgPFgOWh7J
z1phk9bWcWdKKOQDsnBuFiMlSYE/i/DVC86YJ49m1NwH9RcmA7eynlpDGRyIUn0steQ12U9F59U6
Lz0XpN2UJoq6FPBWzIkcoyib5KVGotcSu1KhDCDV1VYrY07z+5uv6Pzb6gSwWtAnYYoLFxTjT1Ue
kLztv58a5Q9lN0JF51Z+Hg+5D1UnD2q97VN7nA6U6JVHjrG2RurHlCQY9WP2IR6mkLPIWkQbIy59
g9ym5GgKLSc6rzyOMVeEETXKWCFhqJJxXsjygGmAvsX73fKz2VJwYwkZ4ZcMDFjjFgQSuiVwnHbl
ssfILZgPwcWDDicgROfuk7ZhPCQU2ojCBnhMIJ1j2sO2cCJvwDheVdvDD3RsZm++Ez0VaEd9/KcE
Eiir6qCcw784PIh/rANVdQHiEZpXiigl9RiVjUbOpbHmOjABqBcCgwy4F3NIoGIjNXnz7TqU+Kfy
wLpf7ufZog3z0EdONUcP6M8TN3HH/VLY14P75a1IV/gf8+xbchGFqVk0JJUQ/7PNFmq7EJD4n5lg
Xo/o7impVmKFaQrlwuwt1aT/4SLkc0/BrKMugo4KD62ysvXqV9bknDWsHQAVY8U44GCepTXYcxMy
BHAEsOn96VvIYLmTLGAmNsSvPv6gCCROur9yrmEQo3y4pYDrNZhdi5cggZgC1gRxrK1ulHY2F5ss
j93rH+fy1tXPzDBbp0BWSYFQNd405nwPZbPfQT86UELeB6LI28TLrAW2AANFlwujiSC1O9/DqNW1
zMjoIzSO9qqa2CB+9EdyE7WCFUYR546nB4eJyWfWmOR51iAkkNC3SjaWTq4pQJeZdpVp4FsEe/Dw
EGP8A1K+HKtr+6mA3NtAewTIXvaqFSDEnYgAVWA8DMCnzMW8r9uGR3XIOT6/Fh5B448RABASQJqC
zqGevsWatsHwfqOraFMKLUh1ggokE5MzKHa6CUFS3Du6uG2AtZDuBMMGmu4P3uyfp22YUD35GTTA
nDwJMaRWNsaA+N9mgQVAii2aGBg0ZavFfMg/91Xw06JVj1cJwX10bsooI20pKwnl0moRbJAjapQv
KbzPQkjoQK+rfrhub8VfNbx1MZ9r4Mijvn5uDxpK0FaB7iQwIy/ZBB1UKH+kxUOfVTaBsNx1YyuO
8x1YZGAFwVzABpgkSAQyLnjrzbp4xIzdPiqzJ/Sn93kWbq6busx+dUz0Uhw44pmGvvP5uuQq0pss
xAxuJhOnA8uEER+XSXGqtLdz6EqJz9ftrS0Nj2X0rTCBCf5z5txDsz2sMbGMt52qbqDO7fZiv4Fm
MwTjeBWClZwTOGP6SDFBqYpHOuMj7TI3DcZvdWv6uXiyW9w1QP8YPyn1TMFNDy5jNB3CQXoMQnJM
1bAVGfTRy6g2UY6oBEwVGjfi+KKNMsfr14xQPjtDVTC9c7F7QkxqYW4IcO26aBMxs+TqDcqo1z/R
SvsKgwEnVphomSTgUx07RbWCZx0sBFpmRShVFmA7cLVHHAFwH1jKZ3bIXziGectjnNGoRoiEKjAs
3dGuS72L3WU/7CHuNCB1Lh1IcJaPPAYNGpTO74az1X7H1pOgpedLX/c1jBb9Tui/ppSH5eSsioVy
6m1uYuoZBjooJwOMm5QPhHC2jmeDvbo1aPQ2GWwYGdA2YQTRyfsh1jn3zGUQPN8q5pqRF7kjA3WM
HkrQY+kTJbb1cRPORyN4uu4L37ty7bMwdwkkZsWsQxUIw62WmtkUy6Y8Z3fGsXrpBQsa5Bua6ZeP
pafs55e6sDKfF4YvY+P5cummn3iGCMRqWrU4bVr6WAYQqN/q8w3gfbY8eqnKqaeuIFbPrdHIeWJN
Ip0Z5BOs0WE5HO3uKd+Ibl7b5ut4SykeQei2W2zdL4/xL7zxpI/49W+oo9CgeG3fmQANOS85zCu6
7zeUSo5WU02bMqIre3V7/RvzAs03ldfJknMJYtygdFPRJ1d2zfY9d0PM5B6U42CbfulVz5Erv/Cs
fhdXrq2QiTIYmTDNYcZGU+UVkOWBECxwKG+PcYwPAor5u94ZHeE3CF42qpN+BAf50L5kaI1cX/5q
4KHVe1QIaYmVuZ5AZq1kGZJHa4kLwB9EK1d4z62VxBBOhUEoAFGBg8ao6LlTLSHVz6A7DG3219md
tvMBIoITwCmo0UuuDnAZVcwQKqtHrwl6J5I97nlp4cqD6fxXMK7dNQBJSDSut+7gQH5l9NvniIIe
QcHWPw63/2qG79wk48ZhBJw+0h16miSPOIkj6RYltgEFnK8eeTfXuk+d7DNzZUoGFMGVlu7zdrrJ
kWqUu+ytPyz7+BnM+4pDQV+y1T0PD4kbuCpa3n7mQ9Nr5h+q1ah18lMY99bKQQ7VGT+lcwYHUsV2
/WwIFqhh5WMFEkrNi3bmMQTe9C2+4yHrVq4hMBmi7EUTFEVm3yFJEEMqNsfR0slNL2wKSNOCz+Gf
J0FnRpibIU2VwIghdmQl5Fenuan5NWiP14/mWmQ6s8GcG6VICzCuYCHZTSVb5uu0Te9Bynhrpmis
W9FDYIHkbl9+8jQ+Vm7YM7vMSZFn0sQV3UBjKiyCfzdBcQNqXVAGcoIv71MxB6TU0kYbKuxi28V2
Xn8UEE2aGs4YxkqIO1sOcyzaMOjBr4LlpPIEbg9c0vM/D6JnFhhvT2bRGJoYFroMNYT4qdS+rrvC
Wgg9tcBS5CF0tWYARiRLuU+Oi6c9g1cSOZaH4UXgqqrZTj6S2+5j3ALUaYfOzHl4Xj6YKDnof44U
W/uRGyj51tQT4xYhm4Av5J7Ib3XPSfpX3QHwLQxGUKk5tj5PonZOtQUkpI3y0AT3IgQli8q7vpUc
G98zTyfXvWL2LURqJdhQE0tN79ryqVrur9tY9bi/1vHdtT6xAToqJawarAN944MchX6cEE4WvPKu
xBahQqSgzI9RVra5B0X6EDzmM8RjNkAUNlvQGMMTghpZw98SyKNpNZOwoNevg+BPQb/yYtqzFrOY
5DXsUZy0YmcOqHqMI+XBo/y+QWLzkNlrUejUIHNsU0msZAwMqRaVntVJ4IbaUWlVx8xCtyQ6DytN
HycX6wO4HghQRTUx7naepMQQNgdzFcyN6YucQoVXTn00ZlHzfBLAKW51/TP+nldKAZAO1RbAPC6c
YyXr1XUCygQVSAaQZjBhBFQAvRbMcM2peqq2dAY62BgVIBzlEcB757qPrjrQiTUWXdu1HXimGlij
9MlASyQg/JUfdV+GhDuI2rn519oGn9pjNljoUjxw6cETG4+inCjHX/UbFxnF2P8NUmOePfrfTw5h
XdRdpHf0oDdQu8hdPOF7izy0juyhMMkHZK8depCf6MDC0NEaFqYgmLkQZDkOPZFDSwQEpm85CcFK
6EJjDTN2qJXR4TX6309WJJlDCFYBlJKKeHTwmP8BOuoa5XiFF1tWwj1KmphpwQQSmkBswj7oPWjx
DBii7MXAugoymIsxFTFYrTO5/V0SWupzsfsbMpwXh16mtAnA8kCCBWu82MSMiBX6UngWPVKFO8zp
5jkQjJQuGdIT319uBive5Ewff4OT4iLGMdaZkJOn4G3r0CwHngpNL6uLMC5H8baSPT+lXr/ntYMv
UWmMQebE57raamBe+xNUyY38/SCZ7PZG8QywptgZ78vSFZxFuTODJjtyPoCQbQIB2p9np/m63CiT
lZtu4lFm0dlZFqt6GPziXf/if9zr3xYqvOfuW2rCXIR4gwJvoPnm8LUgu4RetFOOsyVrxPqn8Y0u
FSNuAHBQdBSbswSKHLRAOND4JtqUoRlwR5dOuFHEH5f8fs110I7FExfqYAjeTCabRv0sjEmIQbDQ
odjKcDeBZ/ApjQFkpkJumR18cBbIM8l4K6Y/hDmLYLJxWtXrttImt2N0OqzktsDICV894bsuznrP
6SIZd00DrVaNGBalzI6OQDB3kpX8DHfF5wAOZbS8vSrfUdod6MO4nNVehHN8TrS88SUVGU0yti1d
xFqFxmSsoWCi+dFb80YHFmOYbQeb/3S/CLWwhhYLkJUwdUkaJZYATZMEBcZKaW6QlN5GEKMvpZCT
jF4iOBk79FI5CemFkRjRJMFJlftS9czQbW40W7JyP3ox3+XHMbEkf5YtyUVtcfD5Qlu8dTJXSmUq
I/SgqP243UJk0Uu1bq/UJqeuuBroTveT3jgn64R6WA6SaOxncYOqIhVzTu3Mqm9kCnTG7c+bT7qs
9jAby5xHQ4+Ctl6wMOlu8Uqq7xG6OQZQcgi22wSeGjpc6qu14Hq6SOZAVtqYZSPdTHptkpsmdshm
2GB4A/RX9zdvAWiUfmdf6B/wugcX9zUWi1IHIFVUTgWggPPdLWIMvKoKEOo0BbGDIM1tsZ9nW2rl
B0lMOIHnItGBNeDFgKCC7LF+MWkjkyk0qgYgJjB97aYE6Jexe7t+2nkmGHeREoC0qhEmujB7BJiq
sSYhEzk3xNquoUIE/BmwNIBJ0fh64pNGpYCFBKSb6KYuOzDP/gbF5g9MFUC/qKgm3s27cvsB74Yn
G7IaYDFZa2kelPqIb4friJa0y91QbiGykX8N4Dma3HkrgznUsGZIBuZ8rZSVtZ5ZZ+JMpEFsDj37
P6xlEioGiRfVO/Bc0mM4uMQOXqLufVCdkKvlt3b2NTBJgx8eFBjihXcq6EA24oIuuXFotpSAjzK3
0wGf+BcYmF3eu1FaiWkYAoOSCeio8S+LkQqCtixBK/pn9NSIdkt2r20pkZnkLs99YUXviexBaIMH
fLt8UeHz4dlG81fckhcTd3Jq6EXTyvQTlx8gvoOikXSvY+INU9p7boRbuf7PrDHRZtIjs21Aeolo
g9mw18TTbxUoUBVucch2GVdVbO2q0sDlCAofCrqFF58fl3YOFCFHCLKC9wmUo7/mQ/FYPscH+YgC
/q4wwKfYYUi786P7scOQP+e0ru4uAo6KVoIOmkmWtksi01xnqfAH8DQMUBTPfcqjkf+q3/jJ6sqB
QXiDTKIKbivlgj9DS1ojbQMw0ojtT2HcRcXTKEQeYPWb65FuzVlP7dC05yQI9WMcp/0CO2UEoudf
JTkmhFP/vIw8lLENDJsUJQbcIPPhqkKeux6AB6B/qskqZO0ObU2sq/V1sNmCCJgHEKB/8DxNxKFD
DQPq8qAOQinvfE0glpWXIO5NayT5XRoEH5Mi20E1bcYm3k61YDXDZwNc8fWdvPxisAo8AmjkUD65
GAJHMA8DncBqFoDtV4+tWTEfWlnfKuPwed3U5UdTIEuKWhEwOJQ0gHnJSPEsmomgm5aUvrfF55RD
SSzntc0u70AYwWALXuG4pWQWFNPNcjH1vWpCDqWzpCK20pBX87r0DJjQUUE0gbkEaotZxxSkgVh3
BkxIudXEqjeowaaayo3cQJkt/NXkpVOnXwAiWSExLRBROBn+t2w8tKPi18tXMaQclOFK9MZvMiSI
EwFTBcQM4zwlINmROoaAb7mGP7vDVgcvJB0eJn5+VIFetmKHN0ZzOUYEdftTo0wszVpTAQQIRhtH
/6l7pT8fqYoPShz86/ACds/YYo7jmOWS0k+wpfjabOkgCzBuio8BLGHcOVf6/diDiC+LqpqkY5KY
xTnNmtK3aVuBE1rV3WFZnDRtt1WJL9kntpwnfgGgRl0blpKH9iJnnG95CZ/AUqHIRP+PAqdZCFkQ
gEWkA8ryOyEGAg8tV7/+Qikpt/VbvN1sdTeDPtpKX4dD7GR2cpO+/POTijsJ7IsomAE3x+R4jYGk
i/SdboVQwGkKILZBtsuxIa1EHkpdCQsUdoVM/DzeBV2HK0THWMHg1YutepnXbWjdcRN/Ab6M5Aov
nNQC5Tn3xbESI04tq9TXTm6PMm8HdSqBdcx/gBr/pnCkzxQgDaibgXhOCPGw+ucT27T6/9diWTHa
wBRzAG+w2AZ9AN0DXUoLehhc+EBkTYfUE7bmllcnW18m5mOoZj1glkxM6INiWoRg0i2xiCxZCm2i
82DvKyEdy/rLBBMB8gqjWGoIExkeTyUkmsxZticegJNnhfEUvN46nWQzUAAk8aGLjNv4DeHdve70
Kxk3/Ub/WQyLJkv6vAZuCItpXfV1edU9KjUn3Ws/ow0dBOW2EjjLYu+RZooHEYzrukUek9DV/HhD
mwl14oZPwWaGK8oWP0Nbcwr0+IGFBdARx47Zy1yNo7nWF5y6RXcgLmD16dv1fbzsusLZ8DAEABbT
NHTI8vx4SaRQlDSFCRAv3YOd6KG3O6AZjI/+kH+RBPJTQ+6Ir7KXO9XB5E8Rr91LZz+ARp6T8z1n
YqINBvwFwmtOe5vvKHXcCM4e/nA41xZzyIwxUSfSwNYMW9BCeAblqRXdErfya17EXP12JxvLnLYg
URaxoxtL0U+Ua7r/Chz6JNReYQ8NbPJ0/VOupRVnO8l4C5llI1QJVpdtoQ+i2IWTPEKy95WSwCM8
3w+Hf/XyBdpJwVwB/l9GBsdsaS2aQobEm14MVEfLWzapDWmDfCuDBQnDbtfXuHYK6bQiLlo68slO
g5tQ+gk6U8B0m4YHfmrapXzbmFx+NfqjmaRCgRHo9GkQIMRT7NwncxIKRrZgVLGercVLN/IzAJjR
q0y1n2mUCZ9qxQ4aXyysiivgu+I4FHJMAdUYQcG/58YVcGjk5tSjTpLUN/PcbdWaU91au81hAtNP
mqp9n/xzE30E3R4yjwbOnGjrALH+yjDhhb46sesG7S+on98tx+zG4DzTLrGXdKJLkwCCp/w1FxM9
QgABy1aZDWvyADTFFOS2tw1fhiqinUbfJZPBhfwHKjbvudNuZSt9rO7/BYYcP+PbX0EgRfuMzKOg
HnShnBNMcovBrSKWXie9mgbPi1Z8FfN7gBFgFApvG/ZGb/qBaEVqGlY3d7YU5paQS5tR4VF0XdZI
sJYTM0ycSeJOizDPhG9Z2WnjFVvZpVdhErg90LzgmhD5l+Gai+LUY2LdQGnxYqw2H+NCgSyRgct3
uKl/fNeBXJQrbslOBqNN7HArQSsvCswxUXglnS3VdSbMdGVVxnOBzVRw8/YHbTt7Mq5cxG0OPmct
sTizxOxnUGLsX89hKbylWhr1Ltj+v0Je6vExAyuJNZq9UJAzABylmKDzoyh1YKou+xxP+h7Ju6PM
gFuCRFVN71HjliqrXjCL4l6PomtrhDnULTAdouPdxISYvNEFQZ8S0ypq3UPSCQ5CU/Slst3G41cl
pxut3veitK3iRz0EdXbY2orMe/yvVLsUA70nFLqgXQJ+D+bhMpMyFJsQy4222o72S7pdAb0QOjLF
32d6+TEhHbUa+CyGb1BhY2+OsDVQR4QsOi5HStZH+Wckt/N5bYqVQ29A2kWToU6uXo6iDRGYwBc0
25D9Fhuhf23DaZ+DbfT6B1w5f3SoHOEbcq/oiDBOA0wBGKul0YS8w7LNdNnupYrnI2uOCeEKvGmh
iEBQEz13THDuknqcJlS47PF3dTMAcRVa9X3pV5u2tKJs14CZMwR5zgvv/bW2h/hEuOehHIUTz+Qx
wtwmZtnMJkDSeDfXsVVFkpObPKrsSzOYj8LeQUcZxaeLSbOxSXSQ7pkmxkVG1xCgpJiPtpApzvVv
dZlLwAwdhUf1CaV6tnE1Qgqr1KAiY2nJrioPalHb0ix9TPXsp1r+dN3YypmCNUq3AR5fXGxsYwA7
lqg9VLktUz5mIMEatC+Ij9+3evAsDdBzA0GeFmUuaU0b8/PPZMi967+Ahsfzc0bZPtFPBiGQKWNd
526TLJ0mRAMOdddFN4uqO0JljnZItKMozffdmGxJP3Bi9tqXRDsCCmGo3MNjmONAxkgFCCpA3Kw+
zBqt+7awRKhTXl/Z2ofEXa4ZqgTt0IvuFkmbKBIX+MtkavdtmW8B9vIrMTiMQw3VTG6Qlld2kvYB
6CHHh2TrOuESaK3Q4VPSbhrtKUVO+Cz5FIrYvvDITNc+mwnyKHrav0fvzz9bXgZ5NgOdZ4EDxDXy
4Dkkx1wxrLi/bcOPMCjd65t5GcHQ3jixRxd/8uprW03rMa+FTwZZxSIDmdEQcA7eSpZ7boO5X7Cz
NTRL6QFHRrkZeptyoQuu/DRntnEXB1b7RCutyTMXl3OZrZxbpqs/WZ3U1VnURXDIOE4+CwGzNkS9
UevGkqfMivM3IZU8sa+sPD1c39bLoH1umJ6UU8OkbxbA2mB4RAsCB6+cdxA+gFCoal+3tHoaVJw1
GYTNuIyYMzeWhSAMM7yz1HHS5i5ytFlwZ2iNC0vsjf3v6+ZWj/iJOSYri1G8ClAKQTuii9wYHTKj
Al1jx7GykhjR/ftrVUz0CmuhFpXs+8wtHbjzQe15u/hwlbG0zJ38N1jiVg4CrjhAKuh0NRoCzFMk
G2US1iIsGINqh2Z40KeO99yjf4OJyYiN+PO47ijulvEKcIVHSzTDBs19mjuqzkal4YJ9wp21+r6c
r9miHnrigaBEBGNRB1uDlz5oNi0HLLfxM0Rm8pvyHaLe4jGzaEUiAx4AwrwCxFjA7vsuPKpbaCY+
hh6vsrpS4sIXPVk+46pqCAGsoMZParx8BmVKhieSWNrhTn/In42tfKSbUZl2tonc7CuweaQqK757
Zp/xXcgZ1wuh9vt0OwemE8l3YsbjFLnkNAEMEK0IvCIIFeNgL8F0lsLvoIN8TQYpraGAqRKifIYj
3o0e5RzMMZCEi1GqaczjRIPvCUL2s2OyDkKGUJuijEfnn73qtCAf0zSwlPfebbbjgUCzXkLNq0sx
F5UaLmXGxWixp0F0LbWKg/7W+ICDqB8NKOuFTUjVSTbXY8YKQAqPi79+FNs6SAIhlqYMP4pOei64
QWMg+fE7RifaaJvCD27JlmNyJSyimQkCJJHOAuK1cb4Po1yDbb2GBqjiN9ugsaob1ZsPiQfE2a8S
NIkdbZXA8BhaXDbktWNOVcupYVAis29kI6/NJmgjgPd3+S0gdhvzgQq/gLjuhfDaXmth69QW49ND
JZAWlIjY2l250XwSA/BmQA3ZAd4GiD6A7G0DgJRyW3qCox4zX96kj+pH7HErA9QS43nIM0WdQtLx
WmF3XIFealHGJf3IA36Dr2FuA4RfAbjt5Z+VKx4pthkFGKj3Pguc7vL3AMGFccp0RSuFoNxiPncX
q0EA5V2kEiADgV4yimcOpLJ3n2ZseZmT29ovgLoLKz/QkEuHMOO3DzCsgvrLr1Eize+4Tr+SNgKZ
j3gnUvg8fOHcAyHDPGG38JNoPT07grZ8pxxpg6J9DNF/vO7vK+5+ZoxJ46Z0UsREhrFaeMlUCNpN
kR1FYI4eGoy98ujcViI5Wo8anV8xTHxxlkIuMkbIipswR6zeVu/yCKFOsFI3EKweakOpPexUF7Xn
ZA/qaO2Tt7eXTg/dH+gZmOBmAxkm+7aZEzHSIxlclxO0eMPfev3P0w9KR4Lv9p1RXby5h0kydYgK
BNAzDRqvQZ2C6lJEwFbqQK6D4NDj9bVQ9WXODxq6KFXQcjCwwAaaQOf+ooAppMOj7RVAq157iuqh
But3WCeJ2NwYRR7qX6GItzK43IulrZp3pRshNuBOYjnrh3wMNTlx6zw3pMiGcG4+1NugIqSTbwme
uIXsjZnSDsQvI70v3bAJiJQ+JhNmkSqnF+JixGUQJNCutSeDZCDGC6fW0D7DIEpmTN2Xc9F23oiI
m+obOVui2C5NIVE+AjEIRwv4cEBf/DxKYuLibu1BN6erc1knDug7AvV5CSdcS5YAAepdqoHDNXO7
YJYbR0gp6bEzQUAuTG1kk7p4ELJJ6z1znHq1sQ09nYrHLquQw1tJ2uVTY5UgOYk3eZuk1W8CBF4J
+e2qj0xIU4K1E/S+edXmNiZLtKq3AaQLRFw1elAVv3OxMao3oYshAjVh1sr8nGv8zLtWjzuy76RU
7AFe0oyw3kI2cUapJe1G6IRbqlwY5CPPJlL2TttrA+arG2JMy2ylUKCAjJ5aQ1HabdqpiSFFlE4m
WL9abPNTtgiyOjlVEDemBnF1I4ag9xyOUv8UCyGZMDmMbe2sFIj0/gnHal7UjdQYqvDemQNRj8VI
yvRnGi+5th9qoQoT/BVlkLdhFZOu9iAI00Y3UaeQnNgD0CUGlFr6IgneVR0UC95ElmmC7m+mjMZD
VAtB8VxIZpY+j60Sl4k9J1Ih+MIgLvneyEiBQGmg9tPvQVw2qS6qsCS46SsgIH+ojQy9bXtsYS2z
jN7IgvtcTzQUJ0ddmm7rqVGQaZZpoDipnihUscFoi10KgaHeLyJUD+xsiqVkL4+CZrwrbZVWnt5U
0C6zkzYVg9IpCJDqYHotarhhGoVKu9WXRLubmqZzQkEMyIu29CPaFmpYCKBvrKHObmwwip2RQzqn
5lJaQ9g23TaqoywL7XBEr/8xXYBdU/Bf9Cw+kGYoetBixWNT+ODcrOD3ZSBBHi0QkUAdCrmIMLuO
Tm1xg8ElWrNZgJ0bAfIeimmyEy0MZFuSx3r051bNBGuaUqJtAj0rGtlOlKrqPuZFRuozQ3yziQdK
XTzNY2tFil5JnyYKe0u6LRIhpHzfWRw1oLurpbmK7bEUQzSFFqEcYi1/VaWq7bZCU4yTCHEFPVKa
6EkLkwiJ6J60YLbGhH2nK+lvmSihLkMgaJim17qpk/pz0BZZvB/HGkC4NNJzRbVJJMf4HQORluY9
1zo1AqVpSLrG08qpTA+CSPTWlQUF0u2jYU7RRwCmq7tOxYvMlUsx6O/mBN3wwRqXNjBjp+mlGSPb
GLPt6CT3AnF3O8nmskEOMpj18BqGvZG8FsgB09hWSiIPg1Xjcqx+g3ZnKW/jRjaAgcjVUAwzS831
bnRLOevkxppncQifpLLrbQmTweKDnDZEdqO5CYBT6zA6lr3XpFS1nFa4hO7QTEmW/dDbvgXF2ZQZ
ageoujLPm67vo/kBgptamjlFNplgoCBDW0TZvtZTo+stE0T2+XHQuyEN7HbWhaW3En0qwsMAqXoA
iaV0jDcQYhI0NywSWfgs0yUeQdYuRWprYbpBlnZwNj06jtUQJzc5qOLT3xBUarPO1fJsE+BEyU7Z
Lm17B+X4iOyJMQBgQrp8bKxOlMPybViGlvR23/dZ21uBkSxVBI7WWlj+L3jj/0vM/y8Dz93//d//
9XP6P+x92XLktpbtr3ScdzpIAuDQ0eeFQw7KTKVmleqFIalKBMEBJAEQJL/+rnS5T7vkE67b7x1h
O1yDMplMAth77TX8Z/ldZq/69T++d7rSy/Vr+/2f/3jg3/9j+9q+VWjgf/z+/ts/f/+ZHynzjkd+
A9cDxmcuTmWUlBf41n5X+p//cLwAOfMkBOcFY+kY+iuc43/kzOOnIIvH7B2znJgEmKT8K2cef4SK
BbIJLMkY/BGc7v99dTc/6lj16dd/zgUHGvhTsQB2bXyxIoXpaowSDB6vn5AEPqFSGPvmVrnkwVq+
JqNlLSIQfewPUDLnPvqtBNPzFxeK1Bo74TjB6qwmC6q0Sb5ho32eXf/ajTACLpl+9KnKvMm5qosG
1rQh8gMdT+fRgJhiVp5KP0I0R11OCYMNexJXRZ2wqrBJ1FZvQ9DzhC5dj6ZKDnBKqu5bMXzTflAm
cem70MSStLPR2+w1b3VdZ4za14Dqb3VUI1zcmt3ARIHIJOpVOn5oZ03Skg0RqFFgLx4oh1tvJTr6
ALlQmcws9t4MWeJnThtztsq4Kavr7jngM9o86jj9rdOLeN/bsngpNAnOtijidGgqvSIpwoH/yzr2
aaWL6ZqLDipEaF0p4geqBaRFFvYimxBdYFKfW2PTtQqrTRWNpZf1La9gvhGWj3yKYTQ7+nXSR4t+
LS1DyLJYBLSjRVNN2eAIXe6qgbEvsJ1gbyiVcZWVCzMNMgtnOwCF2HhTOW7nuYxhclc/mpHI4ziN
8zYMZ7g+devQJoMfc5lYZ2VP4TJ4z0h8JWC/GTl5CXeF+1Zqh19XvtPdBlVf3perdbGLxWMDv7I1
ql91h4tOerkGYwJR23LgscNR2sGv+BoCX30uVTkdglnCsxdwOzBD5lTPEm++82xUXtEBtWXl62KP
dFF4ebuN3GHc5mXTQh+FV/B9VJnoxfo1oDozW69MAtKuJ6pcoByjdTLk4tq9DDtNE2ZULJLeOtHG
Kse+9DAMv1FcBdnFFfChi51pP0n8Z4CJz9aMi8lQWhqQkSfqPNvSkv1CQ5sJFugzxhB8L/gcZMZd
m6sOZ0afKpf3+2jk03aCO1jC67XbBqWM8D3xftg2vVn3vlrrE0KqIUJvmUW+vaoPayDEy1AtznOv
PC8zTNR53Anc1QXZIlA8smdb+M4z8yqg48Ksce70gdxTfylvZgwhn/21KVQSoZa9sS0dnkEZCe+L
hhcvLVnYC4k71icMBKt9vLqXo3IIPZm0q+/wpKFkkVkz2fkD6qPwmuBxKhONn0HynqDzSzQJcCDx
aWiZyJhN14SH624J3DWvG3+4KZaZ5DAqB4fZ1cpsLOE2gZk3nkdkIEN8FiPedrGiuG79gEN/1030
vZ5N3GVW1c4TSqB5M0kPjupd6B0FxtUZGdr5blZE32MnUi+cTE7Oxh5yIqSpPkajyw+BK9imGvvu
xiWtfza9Kk61nMObphKYIjf0Kxhe63nCfJHvVKWrKzsuBPV8IQp6FA0Ckj1b7BrtxNMG09XgHrTg
Li1dOCB0XjHsemO8PVEd2tkxXHaFQ7xNsbTrl7my18vQg9PIyqHLHWnK705YfaFu82R5dGC6/ZCD
hx2wwFKHruutmdo2V/0UbWYMpo9tXIFvNrjknvQ17ng0iBTkZbmdixjzaFnqnVyI+64Kvz7TtnOv
zcwM1giSD2pnshlt2rfSK7+jC24TvC3LFmamvJ08uYU0z7+jKJnAFHRvjQvpcdO5/XFgXahQzwzx
RgV6uUHSY5M0Ysa9mfCEaiWyMZyqvKkgzJqbGfhRGYYfXI0FdkGh8j8deX8cKn8+RD6NKH8/QyhU
2ZfBNUhAfwFsCr1McItcbhXyqcENvyDEMEgAYQ0JHli42S/e7oI8/g9E89e3u/S/fwKksUqorcv1
dszqNR2/LHfkHXFI4L3mIrukIbGroELbkYMPe4HmfjXM/tXbfzoxF4dICseL23mKs17TPNR7Sjh2
2/1kwn0fwMzYldu//8w/t/R//cifMPhRtgaK2+WWhGfYJ6foKn/1HV5e4e9u6idIvYiLpZvwqS4Y
EzYocA1fBlhXxqnK6m+ReOS7Cx32V+lSv/pcn6AKXi26pHy9FVUegfQXrPEPOOv/CtN/QK//p2fo
L5Xp6dWM2AmN+nNh+vvP/KhMA/Ibg1gcByLi7i6UOQB9PwpTFvwGkB06FtCI4KMBt9l/1aWO5/4G
QQIMtRnQ6N/r2X8Vpo7v/gYmF/iqsGu+wLbAKT9Von9XmdKfUWDkw2CYzDyww5AQBBHGpTr+8yqX
diBsbkJMcuzwVGl7A8bqHRaaTGaloGmrwhyVzJB2PWqBqRr2pBtug2FotnJEHqvviI842AaGwOTe
fwsjPaexVyeQiwMvWhGZutLU7SaYu/XRuSxevWXYle18CnC8AGkCylOmUdTe9QrIZz/7bmpq/oq5
G5YfHzK4bmDPnYo6M0GT4jiPMqMpvAR4nc8q2CkEw+cEHXVifMSzFWRIJHz2//SV/pudl3xaP7/f
JACoF9U/3NnRZfx8kxpHMmiZxZKCfTlCPFogyyiZUH51gz13hU15IB4k7LkNDh2+lge4PV97a40Y
N+vtRyMOZKlOC/PlNYuKk9sBoaT9zrbDfbWiJAq6fotbDd/Ber4vJCxVmqK4An52SSrsjn0VbE1R
XQN/eG8bWIhxtfn7T/j5bIEWB2cK2GQBQ14nHq5PO1/BqnkgtOmzsoieq1hdI18ldasgawIw9906
a0azIbp4I53e9ry9t/P7Ly7hU4t0uQTgnKD8AIS/UDc+3eQO74z89bDPJJ9veNzsILHcsT54/e5L
lVo/2gGGSFsJq5dI/WL8/2n6Gv3+5ujzMG7ExydwSf75G+68wZcViXrQP+E/uHqgwZzc9avfBKkK
Qf1ZHtuCJrwbsniOcuQYpaszJCPsilSzWVv+0GqVAgBMoKTbsLZMgJVsmL0LQYSWpE6MJ+/dcE3q
ZJZxDifmX5gofBqo/PEBwKBDoidWM3SpP3+AEniOclU5ZNCkjl7ZJfVir0uKwV04sTWFqfWO+ZCU
jet2AdPdqPeo3xQTAJtORwdFZtis6KQo5gxIWrLK8qp8lyx6cu3GQuNq1HojQyxs4dkuWYotSuH7
amZPQ+z8YrX97rL2pzPyd6ZzBHEFvgwsNihFf/4oXcH6ammMzhDid/JD57HT5uhU7FmX3utCfNAD
3VcTlh8qoLtfPISX2/TzexMCtiyIsnBMADj+6TnwVyU9NHoGTmI1TKxd8sJrNwXyI1BrN5sYyr9m
cwy53eoO/koQrE4/jtIfyMa/2Wx+OJp/vgYwhpC7g+WAqfCnGmHlzkyxo2E3AeyawNf9A5t0jrPi
Pa43MvRfVEteHDPBdNoGN/GA7DjjVn1qnHiENIlkceEDQ0OKOzbdFgYhA8+Nc3SGeWMYevuxhV1x
T8Z8REAH1uL7SooqU1qgQi6QAzAuVQoUVCRatTu67pjmbsrjykKfgCfa8hb0yfrgqWFj56+iSjo3
OkHYi1d2g3caiz5dIpU6/tombWPuSjR6gOzBSpzXdIo3M6tlMhqWs4m+6PDklPNpaclzaesH4LaH
XolDK/0XvdCdImTnKvqGnZOv13qKTk7vvagALkisP8tY31VT/I65+nOkg3cRVw8lw5iwuI8UeQas
elcCykyVGXakKUU2F6/gsH+oHsI06uKB76LuRjvbYMI0vbVPA164H2dkz9fkpQjVkfjmbvDJa2jr
A4YgOUrElPveZi38rRqiNW18jiOpCzJtvDRe2HvZx/uOoiy30nkd6nVXjc0DApnR4Y/6bmLdnoQ6
7y3+Rsui+6H/xpsw6waEX7P6oW2rA3fjR+6qpAR/uR7ZaXLZO9IJby7/KuG/zA3blSV5aYpZJFiv
Hbr4tiTPsaJN2pa4cSVg5PVOAFmFM3QFvunlbqp0Js4XO7VrAow5lS5M6phbfURrFSU+XXJL6usx
Ch+FYc8A9vc+NYc6HHGdLn4GHdm3Tj8Ehb4ba6yNdtA4tMHOnyuyk8QkmMRIYFN9vas878WEuenp
VT/MC2LFom0ZTDcNX3EX2vJjYjhQZiKSonVfJPVeWA17i5VSQGKEXndOKlrsNZOPwcDKyesi3e9K
VomwfExWf7q7hBsECq7EFceb/v4ZmdAZLDsOUe9vWVAdWg49oHGiPY3qh34GImDljQyu8cA/o9fb
q97dBLV3FRhXp3h41lQb9i4UULcWGAyQuUOzDAC8Cqx13+J/FP/Azv4Rzd7LGrgan7VC0o2dOnzV
E84In39EDNt9ZcG6haKzoeN95eO1posiphvguTu0h3rRx9qK57LcMczA8sGN9ksppmzsJE+Ktckd
Mi0pK4HSAd0/ltxJIhGDfEGPTHk72mIhWo+iTw5hsqTd13nB4JivV5FzbtwiI6rfFwPe1mDIlzhB
cWmr54fIfR/DkiXczlXaEIyvYsz8aO+/RgZXr/oG7b5BRFFkMIom27IJh2ye+mLru20GQ0n4bcKY
d4HfSiX5QcNiKinK+NGWU5Uu4Q6r+Lbug/eZ6iNoBTgJrbu1xn8NIn2S3NnhSuBuvNgJuZd1UtH4
igAiwbBK8ISYNkSIcAqAKAs8/ZW7APScAdPKsYIrsQD6RV5YED4qf/4ez+BNtLillMrpQogS5GUa
yjFri7lJVe1fy2IbNOE7zogRUWHh42gj+M13Wcng2i/ErX71vRYe7Sx8nBV9laberpN7WxX0BcE8
NwgxTDtFD3zGc7861aEb3/Uc3A0rbtbMgX34qIfoe89LP6HM7JoqhCTHunigjb7Ddd4Dkpkg56hO
opqvA7DnSze44cxN5gj20pHf9qkQHHu2CPLBFkMiI7ovOHZfd7zrR5J3tT4GBueeQ/OlDbNgdE6D
QbLUXHx4kBZoUZVZ4TdqU/jiK/HKrBxgiRr0zt749EQi4EZNw8fUVg3GryzvPFxn5KTt/Dr1OrUN
mnkYczDNrmZ0Gaje6Xs8yjXpGoRdVF771kT4+EUh2sRWHsLBexwJl6OnbelLORFYkjeAjds7pgEo
enu84jkKjQWFEkSW1WHP4KmfpPcQtOboh915qKPHucJNEhqm6cF8WDy+neb4zluwVMmF7a9Gipg3
u+R08uCTBilZMsjiS3w5c0IZP3YKl0SYuadCbDrCIWYeNVIfY5mNmIUnnqihT1yn47xqQJeNeKrC
+J72zY0sbBbV8U3hd2cPI3QfNKvQ3P+ifLiAEp+ObtTOlzxxzBMg1PrUaMeDNXHbeLBB5c3DGBuk
D3CKw9ffQPez9afgtJbBjXCx0uP5DKUjoKxgX1Px0GA75SHBAORfY5J/U0x8In6gLAQ65rvQUKHH
jEJQL36upZbawK0ZIvTMFP5LaxagkmQXxijtronC1GAtvDW97I6roi9RDyYSPOLaCLhXUXRw/sHY
FpVkd3a97nJseAjOacDKGbAx/v2VgvH2+d6hA0UDAg4W9Phgw32qYAMW1ZSDdoy4dJuPw/DUeFPu
I1ZZU1x3FW3QeXWJwkCvXdp74yynsC7TAUhmq/pnz3R4AiNUaOKajjFM8kFsYD1NZCnOQsJDlEzY
d/UTi6aclu6Jy/HKt2s+1lFmJ45xuJtfhhij1h+YnuLBHO8WCwp3MD/65IHCfziZDD+G0ly5VuMX
ir2sAqdajEk8+Q6t/ZTyF9Nh5MzIvOFkvjYEvNs+TqboSjtvy8hxv28hkTyPRZvhzDgUyP7i6LVh
gJLGJsplUB5Gf/6Y3GhT+h1UHEHw4vTV194HHqojimKLp3Qu7ydu3pup27gAhauo2iP1Iq0uRduy
mbAGYlvuHQHqpJp4NsfewQ54xsZhF+v+tUdH49XBmQ4AD3X8qJpl48xRas17XDS3iA87Dh4/9vYR
Cpdz0Dc4T5B0qR+0rjZx332r6u7WDN0drVlqKD0Zz8NZ4GZkfcSeDOD3VYFfUSBidpBuBmZOBq/7
fbtHKeuC2cILcQyYc3LJ8hF3xZSuhBwhugsKHMJRPSXFyB7KEYe/mKIKB/18Lax3SzA2xtys2gEy
qbIwKk8EJ+2woLvS9RUCfdOmXVKM9PZR/c0ve9DE4eq6xsuAOFjzFpH+atDrdpL6pqMmc8EEcRxz
mgdxjGd9rSx7qdf11m9RLmCX8oaxSe0C+UxhJ2hJbfWj0v9fgWYPssU//3X5mXfZL2MF3//f4Zz/
+dWpeh+lkh/6b//W9ru8zErV57/00ysDGfrj6i5A1k+/yH8ft96a7+Ny913B9Py/QaXL3/z//cM/
hrMPS4+h7bs0nb68WlnJ7s/wWISV/69N7C+I2vb17a9//QeY5tHfYJwFuiKcdME2p0AQfmBp0W+I
acO+C8c5AjOxC8X3jxGv/xti2dDPQW0JoiOct9BMKrgmcEyGyW/omSBfQhoSQIcLoPa/QdKAFPyM
pUEQFcYYJeMfAjcKqHjIz5ttyxtmV1bnazQH695xqyi34+A8xFHnfmvWdnzGmLe4qdgCPauS4moA
3aHPBtJgqlRg3CahGanNmAzVSjBLKoK2g+MbEuC3xjLvQMuhPhvQn55DDJi61DBdwYg61PF87a5T
fZ4UxnMgtgQGknUMys6SuU63K5QbKZA+2qjDVLMprx0ZyueYYTaTxkHJ6itwQ/CDXr1AxRyNTJ9X
5snnxhnYfnDiYNwQObGPaq2cMCXN5XXCsainDdVuOAKWc7xvS1BgfgUYpD4HjRM9Idx8zhxrGUuR
711eCxbafluIMICGX0ll7mgPBHSDSE2+V85orsdwZseCUAdLUhbvC4sQn6ldvV3GeNkQv6998NZq
2aSD68KMm3lG5aM3kSe2cH1bggMITlZFlwOqQxTOKFmHjJeSZsINMaCjgqMm441MZxZ6T71c7Ca0
DKL/oGJPpqb6LiAXiUStguWjjNYGlDI33JUzxBl16Kh7xCRd5BoFzE0YxY6NoWIyejMSqKjkJwlg
KetsaPIl1P2VFwjwR/uR7wtUgymCdBnCY53ybq1cmk8CBTccP+acIkv6EewmkZBYIvgLv5nWPl/S
wgtLzMooqhzM5bzdUlfYzB0w83LWzvYbNAuIqR899a23k/wu4nFAmepX19oby30VR+KKugj8bnEm
mi+REI3vZh5v9Zem7OACO3KzwUwZnQIMoOatUkp87auouYuJE7y4BmMKjMSXq7Us0CEPvAY+ScMV
YrihM+nSh822YQtc8iFGfIdST+yAWqhdU9P1yugKVpoR/JjjNdQkUR0DIaiywG8RubB+izGReBIG
Ge3p6uFhREbaSpJiMv52asDuASnJ4UOCm+4eoEW3Z/iswxaRj/6djoh+UrHrHDte291qGDu6VQNH
S2fp7wNUgC9TgIZ8bR2JnGnRseeg9OoDQoWHkxVu9XXqvfolGinw69YGbLtAxIXas1yX58nGxV7i
1RxUj46TLC5fTvDWbqLEM8vwZng/PcVStA+MLX0OpRf5BkIluvxomu+aYOmP0bLChD6MzTVKRLHx
ZxrnC+a0O+N00wZdZP9mRIH6YR1GVOUDP4yjmO4X67iZBHUvd8rWrlA9RqCLNFHxVvtCbho5ik0L
GSBq5LK4ogi43XJAzk+gU5IcTLbi3I5iPBqrv9mWIPt67vieLxNam84uOzz2wznQvvcFVfD00Cjl
QW8+gR9QOX0L7iX4CFMmdd2kVVuKfK2hLwunKEQH5bj+zTCUIaxRq66HCeVSVIemBnMwoVwHjz0+
wE7WdhZwx3GAadASBhNetNwVSDTeDtjU4JtZl4ikCLoVlGOhwwpvUzVZBP7rs1lCfuLBLO7pOi8J
ALj+JtJhcdQDFbuxrOZdLNrJf4pwfn7plAwFog17JHZMETrGtJFOMCclbS7HfdkaFNrNIjItFgYc
dGbuE1K6dT5Q2uWBqdsvYirWj7DncT7Gk383euG4XwQmuvBTK9Bix5xueaXBn3EXhS9JlOVeO6Lk
qSt6/wieKf2mTdHfYEgv0VG2xd3qU4AbKHkM4jMntqGiwXpYOHLA2Nw+aylCmGCEftNfso/ju9rx
vIMfmfa2knA9TydfqaN1Zn6sB+O0YAX1xaOKI9Dr8HXO6MHw3aSN0rC1iC2uEYk+R2zVzZVsZ5h0
l6OpkxKDvnfZkuG2E6H+MsYSI3sIrq9s388foxOgMCxX776sZaFTl0TRUXhgE3m42RkbmbOvwojf
KTF5t+Pi1jdr5KOKBcvvClMuCor+so40jeohvgkrK59qIxTmiaFatmHbY0bfGkF0ptxefRTNqs9j
7Aav8bwOaHpLG1+wpNo7Sok/n3WE80dJYr/X3bxc66UJkGRTXQJIZV1eR2UxfqkC4T7XtJ7PxJ+/
IPVvfqrqFtcARITvrXLL6z6uK5bSsF6WzFfcJanTLTjN8MD5YK1Koo6xQd0XwBrQAx+JcIAxAvT7
vfKtfO6xseyt0fET6cFtzlyMSuesZRP29gIjpte4qu3e62i/cQGgPcOGem12Ar3QN4/1+hwN0fzU
iVFFOSxyoBgBql2l2rE+iAgB3w/gJb5PGvMqIjja/nqu1YdcQfZIZ69tpo3fMOe5o018A0e/KUhp
WfVfPKzvIO3L4AKO+K0+Q+rZ34Q+Kw92Ro2dLKNwYRODW4zgjUlccRV3bV4BNzsGnnSho/D820g2
SG2v8PpFDzsEfJ6wBGbEW9xttuLr6qraxXFs5oWgv67c3ewxqrZqxjQwdUrl4Lf7DlzaMIQPQM6n
sTRJT9FMJhNd1ps5iFc8ikH0RIYZoGDdDkDo+NIuKEN8z4Evg2ygIIF5SbXvehB2wqrgkFYGqzUp
mCRyP690YfnshMtZrMZ8o1ETfCztAHoQE2O5c+0aPWkQoj46KpzvIHGNxQXrsOyMtR/WmxjwSJTi
W5J17qjOvnUIGT8HyvKtxCm9BT3D3MFLoXl3hxU6OQ6SihlpfysCNcFkNpDOI3OG4nW04GbjMY3D
D5+iPUT3ob20wT59XsKCHCI44uH8RMGDAPXioJ3Bv2rLUsOSFzvCmsB4oMPAThTrQU0OORVOZI4L
QkG2kxLq4MOFMmVxxbfdYDYjJjPdWF84SMt32y/AMy3tDiqk5l7icbyZNHG2hq3r1p9LzOL46EEh
QggMqzE0AehVxhjIgp93cNuObB2yuKcF29dJa2+CYCso93FRASCJogbW2q3r3fTNwl6VU4QJgMDu
WrY+36jOYWXu153KYhxDuSkj93oGVy91at29VX0I5mHUO9nF3yMtq9ZLygmbkATn/kb4rM8pNvZ7
n1TRTVe1TqqsstdT7ca3rPT7q44AKAKPpNtBJKBT0mtvQM9GrEiFr/ozeDJhtlLLwDI3FhS6QGLM
2nrx1eD6+LAYWFxx5L+mhVHhg7O65THo4UYplAHkVWMVw81bXBXgFH0lhTUbGTmgnA1zsk5odGlG
gqk+6VB0R1iAyvOEtg4GfKPFx+2a7boWTo5ZywwkFGhU2VG2MaJ67nHwbQFxDttAlOwaW+Ocg5pT
Z4Ml/V0Ds9n8QgFOVSOXbCijC9du8TKnhVAwiE24XeCqvKlANNpXI402MNaQWzceVTLqGExJpqYD
kcvX0vUUngWOOaNDI4zttAjbfTe6HdzWgdw70ud4LS/Kgxl7aIHt9xT0BPOpxQ7bWTbrk8Lk9Czx
xKWQj1YvxsUMGo3FsBWjq9IQ/ms4qwEMQELr5y3WTwa65ZrRFVG9Wvnjo+FieB3Bof0G3QTMPqEs
fwJD7TSqQac49sFIMV67d+sSx1JTBGnQkeCKBxf6YTcWYB52wdUKft+Gt6o6ju5AYYfiTq+kWMqk
q502dwUP0miNvG1FXH6F5gI5lVUknzsxwauJr80rUSPbg8LJsxZDtdzG7nw2K0f2dleydFnpvGcL
xJk9FtidrDt37/gy2Ds4DfNyAfCLfTBIl2DFfLrrqzwILcWgHtQFZaJ233Cfnv1yBCyLkAsQu3tX
76vSRwkzFfD6GTG2GVtRPoSjWQ/UkD4PFwPs2enJLlhcjOJdfKebtRFMpW2teUqKWty3LhH3q4fF
V8qGZAwY3i30K+3Od8b2CnxEclgvczRBvR47KkY3XIHmn2jpjfehqUCJ61EJpf4QNnu3cLpXSnlw
6n1ldkWs2JcZzr2vMh6ok6w4MBSEIksN/xVw72XetJyc2Mjjo5xpcXCn2E2LtuaYnVnnqxAKEyDa
r9OjKFfETchZiXMAkDdfnCiAK+MAIFI2pf6I+6X7wkdd5AFTuJzOQ45R6alw149OBSDGLCOGXnOX
tj7GRQC8my28k/RhpZhmYRAWPPPFUbtWtPLYFRjUsxljx2lAnHlfarYfOSrBpUQNCMmhzDjtqxso
Z7znsOhWJBk14PIa5hy4ouLaxAH5SrBlX/WtqG40BiWbZpXBzpdy5pibQZmdIJ992Qw9KiBUKtGF
xum+MpQ93y2cS3I5d+LS501AyxrIBwYLbX/Ujce4Z5gfwvU/bJULOjOtNnKJ7FMB79MNle14LVd7
P89DWuC73BSFbg740uXJd8c4G2P1nbdYDRBQ2FM7z+8tehY3V4Mtj9jFCtRW1bwPdRk/BNazQWLx
yZ952HUnhboF5FhI8lEgoXMhZrS34eJ532qDpcmIaZpEiAXf8UJaL/dXtsD1AMG5RzBlMM3FwdbJ
NvFYC1JSBqHQUuelrESFPRnr7bZrUDjdegNtpoPyhqEmF2ouve10T+9FMFjEDvAoha/ujCSimCtY
QNaMi8QCh7ga0TDtxhGSMzrjguCK2kNwM6/NBKNfaLEE1mTkVum6VNgSZE8gGIU4a193rXLSxki2
7QwZnik4lv5mHgtodwbi8AXR7g0JDnCu0KdVBQgkR91TPrgVdfeSYieNwUR+GIWnr5HHWN62fUNw
/ITQ0QHpxdgDRRD4PXPZ7fsOyYq5xtxOJ7rwL574FcFouSONvvHiiuadDIch892huoqDxj+LhQoQ
RsAXAhTaT+B6EyyyjWhLuWIyXbZn76K/hESnT+FHMkKFZ8kw3UjworqM2GKpLgGEHxp1QO5YBTgy
shKcyMGKEwU4cuwmFxx16G5uJw98W6+aPDedw+KLbh3QkUandZ4hjnSeNDrOIw748hxOPtkR+D/E
oPj78ZUaQCzQpf1a0IYfEXPUPRbNMoI3b9cd3Ha+V21LMlVGx97D2Me69hsKsXlf+OQQ1xB5KQQg
9Ms+bnAHJohn0iaoolOPzwBqALZtIsavSlC+49gMUigUoWCJgxZ7a7Mk2rL3Siz3wN4fxf9j70yW
40a2bPsrz94caYCjnwKIln0f1ARGUhL6vsfX1wKVVUmGVIpUvVGZvTu4N29KpAcQDof7OXuvHXUG
Reri0qyXc36FxqBW6J3xamyyO39JSFRn6dbyG94lvrQDgVV5NLwkUpBlNkaNdsiFNLt23j7E/qi5
kNlVh5L2Ck1Z4tnhbOE0SlFzjto+S+kKhvTDxrjax2p/UcQFAnOUAGbd00YK9rx77a3Zo7CKIjAk
flWv7XqGjpAUnQMpJPFoxVQbguPn9ZBlz03f3ZhK9GZienOEKGHRz3CQsrh+HrXpa9e1btf314qV
f/WD9m6u8zfqGvYmTprAnST6IdOXXE8vOzlDzdvdIMBA5IHm2rGzmhNFuWvG5zHxbyzLupC7+Da1
AlBB+TZViXo236wCkcSQ7C1qEl0+76IsvGMzc6NNEBIq+86q6+2khl4i1d/ZOOquEmPNoKeium1i
BC7AM0/OR1A1s4n2XwweE3cXsxNscvsLZR2g10l2Jhv9ROCmfEZY/V2h2K4VkZgb+uW9mk8P1TSQ
hJ5Ut5rVrbu6vZC6cKOZtTdF03ps2mtKphd2Mj5oATJoyb5p6shVq6tYqim7qA4Z8bMjWqtwQ71y
lIw2JotuGfWc/FqxEqCPdGRAzhxLxH6JybPjFsJ/WF4HZvaUT8PeLoZv1qyFVNv0K4kK2Bjqq3qa
bpR2XodCfk3L7AVlxn0Wdhd9GG+MvtpU2v1YNKAhTVTF+i0CGdUVflatDTN/iKY7i/5g2dzm2bSR
ytZLpfme6nPfWiV54pbqSTblHo0PqCeVq0nLkZBPHeK/oLGcCfGUjM1baCrrVnmomtn1jXNDMi7l
hiZQIbJdWWffscmxf/NLQk2re5Tz97ZNBcGo7wa/8cqJWIpsn04Hv3qJ1Geb1Nq5jZ5GvaLNp3oZ
Lo7corBDO57fgZ11coWJU4MEd6eUkze1yy/HOnxKumn2Kg5xTAMcKC+6nDh+jqk93YXpQLu49voU
UfAorRMNNkzdbVW8BTUFp1weOH7bd/zuu7q2Hfxph9Ro3ZaoXMKKQ8wzi+knXRtcYR2w2/FNaTe3
+TrskDD5T8pcxQ5gj62SaZuWnR7Gi72BiUZryW+bKNYGBlsIMnjazhOEiqqVtM509nbWHY5RTnXJ
1ggmVHEPcEY5QI77Um9du4+3E/fOQo6vNwTqLIIXQx8f6D2iJgPlqplbH1lBOhHYWF2C49gW81rt
lV0cB1QBqnsRsy2JW1fMyUqmHOVqPiXuqb5Re3NLFf9rzHEyFQK1pHURYF+qFE5neKJydZ3M4iHL
wRqGYqP2AYjR6aIeytsxxnNYDq+jkbxWVvaWFcWZKG3CN2t5G5XUe5rvGV2xyJwwC6xNQmzrID/T
omBn2eF60cmEUrQKCx63fLiyZ+VmNHktNFLjyJK5GZS2dikxdG7ix52XqmruKqOUYN6uazex69Cb
+8jGnNj4JaVPW5sTb2a2b43ErNYS3et91cf5NR5L+8s8BiEb2nBN95idehSdEYsGadTvYIEY8pnU
zncNdTkvNuVpFQ2UlZIiYK3NtG1bznc+oeGNgw8oSS8Dy7en1RzaySGb9OZLP7DQYFTke2979k6R
2DehdaiBIVBo9jtHzuC814WK/sRGmJBkCaboGBBtqhQFwbWi3QVBFqle3rMQSCmHtcGprIG9gE/b
fdz4mq+/6GWpymt6OMWlXchS5UbFML/oWRRWXwxpDAbeCFPfKKuGE/e8ahKlGtahpFp54OWtEr0Y
fZEOblzXKIvEFBb3UVGI+hs1Y+nWjKN6DLeyzrmOjHBJ8HpabGDPWV0k8t2kJT6y5XjIEseUk5ky
D4diXkZsJ/r+QV/K59dDOprn6VAy/XwKYKh6MK9++9Cw+kXX/bNcmD4QkAVbBSWBvBoZ4TFZI6Tu
YxUyC2kmdZtRace9ajX+CWLK0rn/R2rw8yBHKsnMGMyZKjMboDncAiGLV1YQa17to020+oRcqd9f
1E/NreWiIIjq6OLocSE7/yQU13RNMzHsYmgqbpmbDjU2OrOU6Hu2YtXkAcE8wUo5EiX/fYk0c23G
Q5apH/XT8P1pZR7MzrQhNe98wYbn284rHeXidNjZEcHqfTDBpQkoPGigjWNkeCdiW+rK2aHIS4rc
3j7DDuQGkqM59mbclCczVn8xSQRAPIOkLBYvGpdH9zOcMZBZuC2NgCYJXi6jk+7++Cv7NMTRFMFZ
FU2jLTt+FFLjQ8ZG/zyQXlsLF5VA0f/w++GOUoDeb6Fq2Ex6Cqk8A8ccnbGPq0Dp8ZBjbqmv7ewC
kFGWbPotbbcemxKwhXKt4Yz7krNjVkB5n0JW/WrKUG7UdcVETG7+BALRFdSwSTiBlfE35nbezuVT
vRq8es/uHnX94cQVf9asv1/xp+GO5DW1PSYoz5bhlDVb2LXWXURuv4rPUMpFJxjQv7w2UwFsbSOO
XsJkP88YSm91X+J/XR6H5Ix0b0/eUaP+Hz8OmM1M+uOUtTT9GNAjSXkp6/3sxOeyS7Vd2qRrKOx7
4GcOJI/TCblH0MEft5L1hT69QZKUfAzgDCffDHKqqNIZGsV2Fbo4ARDsOjb3s4i8/HHwprtofQrA
9avnHknIP+MePSTmQOWnHz8990h8Y5Jd5bXFhf6hr+7nC100ZB98dX7vZ1nFgPJmXs9ef72e74wN
9biVAsebBSfZAfK+62/+xT1eZsjRO+PTtR5NV8toq5GoFydOcbKoa0HLf+t7mqPWaxBLV/8iaPnU
iEdadqM1u2T5Vv9eVeWLJYDkfVUlZm33P1pVP13h8hb7cHNjOy2SKBToobtXFMGNkyGcOvEmPDlV
F+vih0HsoI66YXk2UiIfRuy629QLVsvDqLhaBCdTJeiUirl7YrU5cTO1I4dME1ZlwB7QQYDmCnwd
brq2PH/LUcaRxb+Jyf7FO//j3VwENx8vNJdBVfp/T1XNHW5BbrQeY684G0YQo5g3rK3OIlg46Vl8
5+79NFkNfHHoKJeEwKPBFePvwacNgooVPbkwOddc/Tza05bdNV5g3KpuQaLu5lRYn/jljf4w9JEU
UUNdP2pct3QGvya701wDgyYhodc7FobzJ8uJz5K1vxpuSvW+doY71Gje77/rz2LI90VCJ85Ow/yH
IFI9BnaNSYTQguK0HVaXRW1q+84YvqQalhOzm1SEvKeUor96u3wa8ejJmQN9NDLkv/JG2ydsfkZu
8jKh54t/seguN/Dou2WnpVuCa8OxdIzDiBV0vvI4slNQ1sNlDO/tx6us3ku7P6VIIisVpMDoCkLY
Zed69LTCViJMGhWfTDVIQgtKL73OXv/k6zLFMoZtCBWIMnIyNkGfHxS9s3KanhTUYV0Zc3IdUMFw
RNXEpBKlsttE2uPvB/wsNP5pQPNoKTCgMCwJ6bQoJ3dGNm5SBZGi5MSK83mP+j6KRgGNKagKwOz6
0ZwoZJFqHTDjMTyz6uY8aaITW/wj29r7CDp+v+Xr0W22wUdv30SP4nTWfCc8hzW8QvKdnKEFlygJ
cmYuULs7havfqiRlTh7xRE/NVeQRUJjxyFEi3loZKbAuTQnFNU/BiH9x8TroVxlinU2myDFNPRNa
855zD367vksljs6+P5in9syfl5ofN+DDKO836MO7JBG53FixBPVVXVOkWcfUq871L8iN3HSFuilf
/37i/OKqDPbH76JH6nzHM1UuLLWuW0IvkpjUaB0JlIU24vdj/BSow+NgAMTTdJQrOrmuR+unIUX2
PDaWkzxWj1hdnXRN1PFGcnv2cub39gaC6ImZevROfr+Pn4Zc7vOH++ijaLFH8JUTkl1HP5TnP3ZU
/dY41+6o2hfX3V3+cGqZPvIq/jzs0fxVVSnmUVcdvRnoUJiXkowGCQLUuY6CW1LybV/3L3Em3Qta
07+/y59fET8PfbSPRPelW6Gvgt5QcFjXmyZB+PcAeeeihHvzPtYfSZX/nQ75qvwG3K/+9q29eCn/
F4iRaQ18uO0/qZGdqP4/9y94ZD4KmN9/5tvLgpdStb+oyYPtNyzENxj6Wfl/aJJV9S8s/6QELWBZ
cgUED8F/ipLFXywrhFnA8FhgVYuQ+G9RslD+4vfwhyqvfeAAwvwjTfLn86kp6JHCt9J5/ZESAp37
aPutWXoirJkOTGpTdHv1+TuA5ND21d/9Ug0rusmhjS2MPkTS0qDW0T7Rj5n72Fi2PFKfBLTKal2/
/fP59L9tplh8tb+RrYcv+cvHSbL89R9zRPkLO5ABNUDgxAHasCyHP+YIEnQqTUvIhaksJRP8xP81
SRR+jHAbRO0cwBW+P37q70mi/WUiLrepVC3wc4VqwB9Nks+7fHAGGq84C706IRuc9I8T+gRSgzyO
7+X97DVuRKTNCqHmReiZrn8XPvH/efPSc8M7dWrRXhblf7aBf48MGg1h/sJEs4+WMAl3RybGO1oa
m+ExI8gmAfY7p05AKva/iFxbft3vhuPJ//iOAH9a9dp4J6eef+NvYCZtC2INetd669Aze5n3L3a6
py7x6An0K5y8I2V76lHgrZ3+btns0qBeoyEmXI5Hbvdh2l3/uJxPmKCjZ/7H1/nhph5t2qpAG/A3
3WmbfpffjU7rmDdo/oh21H48xP+tU/0YE/7TSMz4j/czzgMUPuP7tU0PyloDIL3MGhzy5oao8U2g
/HgN/fcjfr6biO3ZT0BpJ8OOhGXOhUcTpi1x17X6l+VudptoBZPcS86X8PblEDieSAj7PF3eB8N0
ZinUZwkKo5v1+fLmclSNqX5BPTgkX3Ncs51+AjvxqxEsA/KGoCEsfpAAPmxaaB7J2uy/+P6dXD2U
8s6avp6YDJ+3ez+uAS7icgTi92OE+XwN5jTqQm1fOGcdhhfCWPfWtcaEMPcTgPFoXZ0IlDnahv09
HosS8XjYLSjlHY3X6uj02pdmVe7kVbYtbqrE8z1EI+68qoBjPoU38eYUypwKKL/2nyd7GZZDJO9S
XUEUKKj8fh62t62wzNLXaAy6fd8l8aOODXnfNGpwZrS9AqcVSbfw1AKzPuuzcWZ3GtjVkgONSIzx
ix7r+UsaS9quD4bwBT2n+RKgmbxFkKs4Lf4sLyrVeV3IOs3FMO+J9pLj53luamzEpW16GMjni8S3
dJJhRSa92QtirY8a8dIqbSY2sSwP9b6aGjvwiqI1VlNh5DdpYNgRmsteSF7Li/x2luAVQrkd5ZeQ
82PnZAD2yLiwCuiLjqFJWnVZp1niyUVrh1BvtfJQxIvgp9MHeup9Gb+lhkUDUhVp6nK6EF9z3FE0
bs1eiQ5W1peeSotMbIwRIvBam0v5fvDT/mpEsn5rJrW9NgbhanAkcjwajZrtdbM6YP1zZBXEcJvK
qduZZbOSUqvCtd4MT77aVV6LiwmiQGLy020229e5PFfg4XwzQzTS+EPoxhxVc6+KbBl/vlVbEi1p
uwq3RYSgZB30lTxcl4OKxTxEmt2slcowv8MCGb5HlhEip1PkJlzVwYgmQZG7hviDMKQHFne9JW1z
Aw9rrJYGgRXNHG3rphWP6dxpgZsCDsDTD+q32bIg049X5iJXgWbyyz0R9MY5jDqapzqBL98MdPtf
oiqVA/xGKqrCiCSKqzaog7PAV7Kv8OwnWqUSCYUabcleU4AnZg198xI6klPil0DIXrfNrp3s9JZi
Pq1kzBrncyOVqdOUXbxprBqDP90S+1mudXmrKsl5bI+bTMUPKfHW8CZFnjd2a6SXahd0a71HeyWQ
ft1MIg53ZSLZmyFs26epLcWrFBntszlKzYMZBsNN3NF2xNzSTzTn4Dq8FajpAUrY1YEyO8He2GC6
1z6WYoKnQequ5q6xz/XUbp2KJXGPvlW0Gzklfasy+ui+q3xwuhrE0RXYx/oCWFG0mnQU5BGBWpAF
DQphYrZfh7aZV0pOUxKzbF8dQDPOXpdFuLlk+Y7JEYV4gZRh8GSbHFBpyvV9oJdq5c36Qqbo2Ci8
lYXSX8qt0Z9rsebLbtXNxb1Wa+rlHPOoBRngUMxf7WNpVlgKysnEOutLIiMrY1DgmQeQ7i0eHERs
JTKp0pRaBL52hfPLlsCdjOVzN+vZBebh/hZYSrItQIR6Ld1r1PNycwaSez6rUjz3KFXafdT40crH
of5FBFGNHR1FiOQr6r6rLEl35MLsbtuwCJ/mhP1FGuNctZRGWdfjgCmEswErrS/Zu1Spxd3SjN4U
gIN3PPaBNzfhjMemn3womxleNfR1lQMvnfULNc5qUhrrohMAFWC/y1ADGv0S0fFwFhb9A8a6AA5D
qynajaqW9WsPp+rMRq/zWmV6cxbkjbHyA4FAQwZKXOmRsgYXP+/Qf8buoHfTqjF7usaYfN2wSq1N
ahnI7oxCu0mxZ1z3fVR4DRnbXqrFzUWuGxpJgFMwXldIh180ZImjFyg1YCxlsN/Q5pdvZkmiilvH
BZTE0Q6D56lVSwszQxmuhdWXpdeiGg1Xg5RIKzmz2lXf5cGhGBp101lQX9xSAr/cpJXqKZgqn0e/
E2tT7qVdAXt7C+VW8gBaShRLhtpwY19AAqkUbQ4cxMLtTUMewCVeMhCUttF+CUa7bFd+bBVfAbIF
i95qkPcWMO3WKcIE1zYCaHeqQdQ7iRI1d0YCQYXGuujQTzbmBe6Z8g4/WnlolLl8wLojSqdXA+sM
04H4AoU/39AJNNc4APnqx6rUyCuVrMvZitNVKJcKbggcCM+ES9GXj21fg4c9TttSLGsENsjIm0WF
fpwYgLJ2zCbyMRJiQO9FNV+ZfmfRNhX6Szgs4EukcAjFZbmhgmPlVLBgruv9TtbG6XUusvZbgaXz
ZR5C0OF60nX38CpNymow8FlwwJvLUdF9k1Fm8qrqtSc9U8UXWYB005LOXmd9FBJYKHfDGQyh6cHP
8vk19RX5G6lgJiIU3EkdrJrHCSjrqlVtQKmFMq5rNda3Oh/Kq8FxH6RutM7icTLvUwWNJwKsCVki
HKxih8Ctv7IaJQaxyXcwNc2kOEpTh5dLQgArUkLteBMNQr9ORFMMi8DE95E/lyMMGMgfi7RIr+4M
CWGhkwT69DjFsfaQlKwGXGb+CtN+KNYY80oa+KEyYfuKqn1mCuv70PvSXtGG/HsRoSVztCHt1rFs
Y1gy1Ti5i0Jz+B4EvY3aJxRe28LIWYVal5zbVR6tw0gWu6hsEdEANQ53mj50jxmZuK86PSHCkeC8
f6nVQb/gLU8QaIv4Xw3r5AoAm7I1hpb6uo7MsSyofTpqnkfnWMMmmCLNSKFs7pIUIkAmXptkxvpf
WPbDDKN6M2WhvB7akTYEFrXCkVQRoRfvsnWMsWRjDbnAxqu2uWOmwt/qCfqTqrKHS7/ECu8Uszpd
VcKqsd5M7TX5Bdl+wMbfOgJP2dcuGPE6YmVCuY+dbVNndcmrAzAHQhsxVPJ5CbZtemzVWf7Cnt+v
0TXx6GX8eew2JO65uloiHHT7qpfaNbA/TYPFjkE5wweTqONDqkzqLmIXVDqqloCZDpNRWgVqm7Lq
61VwLcrcvGULC82ol4vqMFUyPLVoGkbJkyVyZbEtTc+AjNtN0aVDBRYFkPAQ9eUFjGmSHNghVG9q
rrLs6GmBljpE89Z5ZloHuDu7NMLiCn0XOV68ngOgbSjq1G7wzFbTr+ZBpTEA8jQb3cwakptcTrWz
NMuJ2molY9oEkQThNe5jscOK0cZuCZKl9rAO4irLs8y+kgKt092KJetOE2NDAdcGgTwaY7SVSz0m
jKSu9HnVNrZxlrB8vBjx2H4XgoUKsqIuhBuZlXQWsbe+DztVVZ3Q1rJLO2x1gikw1IJELGUsFR2x
B69zb80yeju73NW8TM4TX5oOU6MEl0KCpe8qtaluGr3CFhgpPrDjIO+b1DWDVgYhXkYSOpciTibH
kKgSOVi7anUzy438XGZzmHF5/UQCYMkPwD1Gh01+iFx6po14Hvel8EGHqdm10sz9XTmmWvRcNKlI
XoHUVh08r2QId4UtIm0fY0d3BfjqVR+04bd8XFJ7VW0IzVWTV9qjj39mX5Y8ZujhWFxkk01tPyi+
ucI9JEMmVwCbCbNChNjLMD7AFKPKhqpdfRNmSxcgKcqHSNf9nU6rh/2z5CfNvNfxpICyU6v0DHfa
aO7GJIvZnmc4mZwm1HI000MzG1gc/BjvLW9fDua88A5wQRTWyimB+ej0pijP6qjvrkxp8JEVx8aA
PtOvzwB6xMKZpNj+AkyudOdgmJ5sPsF5JIhQZM3HquiWuVLoV9CPxXyFN5AXRIATe6tyHpgv2V7o
Nmj3MlZZJ6U5uVLQXbD1hmhOHaZRzF2Yi/QsDTBs1tLAPseEx+y0HQx6eJlNCuRiqHBRU7lz4YJf
Vf1QrqzI5CnBS9jLuyi6VdqJt/QoWS6Z1HxxvWWss6yXWcMSa4zOTTsbMw9UFe7UCunXo1KU8QVt
CWVFOMq05gmyXT1v+gulLnw3KxHA28tDj3i28+IiL55aVaEli7rqbRRgrxFiBqtmlijtyI2PTzeT
F/oSbpM5waNVTqWjNVV57o+hQg02SR/ItPW90ho7L4v5iW5MJfI0a3VbSt28NwY73uSZ0mEWSG0C
bfJqTc9t3AI4ABpmWNLKLsZsL1m3nTGtBzvc9lUBenSS5HMdVt8123dkzVpoB3gEBEX6LCoHl53T
8Gp1AGnQbVZwn8h0sb6aNbdv8K38wFYWjICLcCy1Hmwsrg2khniYuztJaXQBLKHLHBmj4j0uuO4S
IEbMVOfk49R4/c8blLXPgAfEtpgi2QHHHl5IOrsfp5Cr+KYnMWSvwLr0/vjYj7SMmqFJMDb/OW4f
V7NEdEj7tVkFt8Zjc2FfLoU1yzG/1079YO/0U+P9XJf5PN5RzanNpkA32q/R4ygcYtQvlNvkfCbW
nPfnQ3Ay1Pznssnn0Y6LGtCu2q796nep01kkGCw8Pe1Uau1RE+tHTeHDPTxWWwSWBLxQf5PYZJWc
+d3i1th377lSTJYi9HgHtpt/UaVcqpDHtYyP4x5VKfM60tAdf5U3ECCy1UDoozc9BMh8XbwaWBsR
0yABd6l4ue+z5v83ef4vrf8PD9BPTZ4fEOeX/HO8yPsP/ajgS9pfBAnjxIEUs4ScUq7/rxK+YpIU
sqBfQFZpePGY+v/Z5jGBzxA5QooI2lnYylSl/q7gQ7IBoMu/Ru4GcJb/+ZMKvqp/rvkCLl+qlApK
Y51/XD7N5/pXjlZmkKvwEuQIkn2p1uyanfmUYlJsGqv/Lokwh3MBr6lw5HYG81XMFCadIMD26bW1
P4VeV+kDyikrCEFF9UlnNuvEpAX+2ESD9dy2Xdo7WLCNhSc11tlGtibTXvsVB/GvRT0QYVWWRVEN
nt8WnXkLT0vJ9qqSTbhYeZ4lT9BCiy4VKE4NInCFjSDIw6i9gQggVauqb4bqbarLzLgOSA5Ctd11
3ijpxXw+FKlR3vR9OK5U1P/jPrPsuR28RQYKUrq25OC1Mwz/Np87OcYl2Mn9Zo4mXwnBYNmWX0F+
wqBKVRxghCp7eVN3wa2U27UeOxalOlr0fMqa+3HFvxX6oDoWnuFUfClRBtf9uS6RDwzWAdOqfggG
Erbm6xlhC1uVybCyUr1RcE3XAijJKLCnZHKlJ1QxSPwAdcI5TKptKnh1iEXR4r0rwaXpeXebc2vh
2qmCKgTKhzt2ltd1xwtyOJMUWDeq5ulJrXE0rZWhA5yq96hOOegWQR9+5wxoB81Kq+S8fetoULb3
WjdZvuQgesFI/wZpTlGKR5pSYR/Lq7DNNIBDptmVgteWJjA2Vc3IatLneXVBkAgVkC6oyUYCQXYz
hHkHR2PQy4LKzFhuxZQXX6sETGJhU1POm2eD0KqDVJkYTc10Ss+UGd+IjbmkdsBKatuMxBdPEEt/
BngtOA/hNrikzNmLmcrYytBrcVMohEuXSfVWxdjZ+yA0djxPhBXqpmDnblXak4ShHtZiZxnAXDpj
V8aIpsCm5YT/kq8HcylI/acmNLLnlnstE6xcBTelFPVEcPhpdwneZFgRI9eudWIvnwvsnt+sJuke
OFtG+IOQYfO5Zx9PSKvngCnkaCxhDHWMgC2cdLFtgMMbm4MljefcJ9LEQHp060ydjQPBdCovo6ZS
hlXUgjgHT4BpbconLAahPNj5dQzsaGvmEJfdykqagqg5E4O3qsVkzCZSqoMwiMStDKMBr07rU5NC
xs8H9ZOzDtf2Nkr8tncHrcHuSVQ1kxhC3CWpad3Ol/voGj+6WaLrGPVLHDmwbqIyFRdlVmp7SfEB
PY9lSFhQk1g2QXAJmxc1hoVkUqD1Xa1Vc4Q0ktyeQaCU8W20BeZVTavabTJo2p2Zj0WwMmurA7Eq
25HLwUN77Aj3W88du2QlT0KkOqU2nasjp1peUab2NM55nHrCyLR9nnVzv58Mzff6sTS/JfXkn/mJ
1N00qlTd1wmnmQiEtceWTH3FcUPCUQCVc2cDqbB3TUCRcdWaZpi4k5bimLIHDJqS6Idgk5AbCJxE
VAo5tb4colUWlfgml0Ks8T4l5zXpMLtRAwrqCLXIYFvEcaKep4FuVS/IYjV1l1DhIKBSa/T5bUyV
mUZoS5Ff3YtZHpSL2dTG/KUiqcXGAhostn8SlVL2xxVhmot3OCyqOVvFcmVAo9diNDh4GAlvCpqz
GmmIjgyMo6zx3WffKV3hIc2TtUK1Nz4XkazeT0MYwXEZh2JYG2mv2FsDb7n0XHZDETxJQZxwPkoa
P9sRDYi9MPJBKD4NDI0ZAw5G162ZVuP31pKzYltJCek0gHoxpEoiEbu57krtrLJj4a8nQ/WbRyOa
ogME06xw51pVDV4bc9mSnaSPPZ751hZuE6ME2BZGY7DgsJDDHUvkypmjDN9vT5WHQxIV+Nqdms76
OjSSbHmt3BHkkgAuCFZRJI+vXBK4gQx1obklRMf+wmo+CI+/3VTYEbrhqxnxtHN4USZtZfMIHeZC
tW6tRLLQI4aW3kfrGVah7ZmqpNwZlGW+9vGc3/WyXH6jqounWakpJLidUP1HRIfQhTSYzMQT6GkJ
qzXSupTqeIDhu7bVhDlmNRYuISJJZ9JF0th4HOHjNTzRuh+dE6UzT26WEZk+OFgQ5x5FmjFql9jK
TMXVhxZKpYx50CC7SY4V3kNSp7pzV7UKjj277LwkKkZ1w0sgp3deycoLZ1RgbgVPSe11ZdMaF3be
mCNn835CZhmGerjFA0PFulcljRezygm0MQu9uymUmcyB2SbUquOPJVGeNyxd+G8AIEjxvhTxkG6j
hirgCar8kTie5xiBmClbi0JAKPRej/YVXVrk42CI+35Nh765xYbjLSHotHzMDVCLbbj5sO/6RfP6
qF2psEuyCcnQBfU79loIGz51lMXMU+9PzSHIkANiwe/T1e8HOL6i9xFUjeAMOPkmyp2jEeogJJAz
nw7yPto2F5ruhWtQYXT/NdiiCZHaf2gwsH4a8Wg/X4QZS1I5HYDCrvATTjMyx3lr0hLVM9gIa7H9
w+icHyPS18UAYwCRPxZ0pDUUikSdD6pWbiLOsukzOPVGeDq2aRWnb+u/TH3aNmexRD/yym7G4KQK
4bOo5MdVk5yHLIr/MrjVn79JAOi63zbqgQ3QKqzw0YYbRVkc9PSl4vnVEoSLwtRo2yVSIAHpb58H
7CECG0ey5SUlDK9vg+ief//1i19NsI8f6+igWtUJ674lDirV+iT1X01buxRVtpmH+mpok0ujeNKo
3JhDdEkwXMa6Mq/KOdn2lAXV+dLEWU0MpQeGEmd0gO4vgjatDg4dIEfSil0DWeH3H/lXn5g0DDK6
8ZQTTXDUUZ81qwD9ox1GCX4eb/EKS+b/2wiclT7KOHQxmO0wa4dBnVYKtWD2XL8f4OhE+z4fP17C
Uj34IHMo5nrQICAc8E2syRJg83FnkCtgRCezE/hFH47OPwZSgNKS+oK2VTsqDPhzK6eQBg+zIuvp
Chp4fYvF359PlDt+vh7TMIRYUsJBLWnvzoUP1xP4TUIRTjm0SUYsqhkoTl0iPfV1ro2zWX3i9v38
KJmGJfORKWMLU9ePbh/IKBkqrn6gzXkGbGklfIqfBC3PRAGO0cNMcfT339fPU44BWfgxJRLQThn3
8/fFG2/URCsdJqFC29bY/JM8c+LVssgfj76rz4MsH+LDTaS5mCqB4R90hy3zll0YjbE3eOPem+FE
17m0ki6W5O7kjvzh89iVTi7Mp67y6E0AQ8EYOjAdMY8sJc8JjMjvb6NydCpnOhLfAXyb87pAYHfM
g53koQI0KAMCAaqtATGNnD5jBSYh+76aK4J1lBwiIbmXog5IVlKb/jKRrccTH+NXF2oLZalF8DLn
XPT5TpOdJ+lgUg6DEW+iGUk9ndXKUXna+3IoSaZW4rVR4cJX7eHrqOk0IOcgXpc5mYskNFp7jpin
TBm//EwWaax4RemoH28s5CHFoa2ah0lJkabl4J5Hcff76/7FU4pqX6P8Qlj0Uhv5fNkR2tvKyo1D
2AOgM+zhhmPzdgA55zD1khPf9TJZPq88i9v0n8GOZnNkl0NHWNDBlqhhWOn51Os417UTu5df3LVP
oxxNWV73amUwShjT55uD+sAXe2KIUxey3NUPjyU1TyutIuNghjPkiyH3lAS8v2Jtf//lHFdXl2cD
zSuRWmzyVOQJR5eiWvBv89g6kGWxUpRrsoiu5Qd/V6/G1fjFNBxLX53eGB2ZnJZdyedRj64Ofmg4
Gckyau+19zm2BOwWTnlZ7v+FF/kXj/+nSzzaAikVlF1uJ4Mpaw6N/8HeeexIjqRd9l1mzwa12Drp
WoVWGyIiMpNGYZRG+fRzvKYxqD+rUIXZD3rTjc4Mz3Cnm33i3nPHbby/GSAwJapt9y/v5+1n/f78
/fnt/K2uKU05xiWvxSQPk9P3xJbQW94DLE+O9vDPH93fPYR/fqnfLlmB+2nIeanEcKPcXzZ1/Ouf
X+DvHkE0nnj+0EWCIfrtBUrBnEJ02btM1J0M9LU/l/vFVJt/fpW/+zV49G5UA27wvxwPFgRt5gPa
m6nXGyHwGHM6//Mr/O0zTgFMMcg5RzXy2wOAQI0BVlm/D3Dk15Asn7U41NYsP80npirYfKE9mxt3
jv75df/6/rG8QE5qIignIPAv9cJYLzGpSO9zarSvTbEUV5X1/g3AGkCg/OfX+s3zf/tG8WIMx/GJ
sqGj3/if54VvaLlnjslH7LDeUvNDLZtL0VUb1bMdnCTDUXGXFB5R7K9I5NdJB/FZWney7hhXABTW
KKFSQ/9uvHKzaP/yJP2mUP7vvy64BcvR7qEa/u1RWtzULbMq/WgyF6lPc6CYe4gDjxQQHZX5CKHR
HXdVy5nj8kH0iqSTccVfCCu3+Jdv6G9WoT/+LUhiAdWbqFSDv0hjuYXnuiKrJdunu/IqQ+ZYG3fT
nv+t+/ubx87nhQDr+jb/wZj4Pz+SWcxVCxDlw96yPLopYsLxnBxuXAIyPNpPB3F9Gf6blv9vHjrm
KhSLKA6od/TfnoOKXBNGS+qjHECe9UcShVeO+W/q4r98Z8FpI5e2qWFuhog/IkT+dDmNkObKZpCf
3qOx6eG276YjprKDvoHlCPyH7v3ffq2/vpm85O0QYlbAPE3/vXhid+C0jV5/2tvgbXisQhmS6bK1
tsPaCmnfz/H6v6XR/1/D/S9Dx6b6DxaaPi1/fv7ZQ/PHX/jvCs77j2t5OEUDHUMhcu/bTvu/LhrD
+Q+PBS2yCR2DB++/+zfD/A+rMFy/OLSYYNGs/d/9m4clR8dwyuPK4WBTnP+/7N9+eyw5/24jBc9m
B8fl95cW3cpLKxZ9eXZiLB3BUeO4+9P7cPd/7vE/ezpuZcmfbve/vMBvpWziNHanedW5c2YiuCe0
jke31Has3v7lUrT0P06Hf3qt2y/7p+8YClYBFNpds9hsUIosuEhgSIZgcNOzyPw02SBaNjdtu3SP
vq+5LK2ydC9VbT2nHUZWuJv1qnMF0WOV0Uel35YhrMz5mheQgG2nco45hLNxVZp6Dtd9IOyuJlTb
XqS5Bne/EDHXkunTok1LXTTss23WWyOVwy6pavMMSruekPgCGbNyR48mCx1Po4D2GWDLBLR0Ow5r
vdV2SHLo7BJZ2LvCWcQJrq96TG7zE3+uid3KZpRQXZfXLyTetBfTztsFj0fhnwsvmOK9JLXwx5DX
zi9CBG7kyIQhGiP7ygKt1vTWbilUJULuEv1UQPI+KOHMK90bsxe7JyeLgXOzCnojv3rA8T5j4dN7
JZZOgrZNPNe4zjJ3gKPrxGty2+In6UoIOY47FaQWDMlDndULvqSlsNIQa744NmY77lpSvV40bR4u
7SSdNUQxLQmRXhXfUMmKc4kPol5lPlsgVc/NOzW2xmQa2F1n9d5nP/ElWglyPKBrVXiElmy5mF6a
rYu81DZV1dVb1tztm+E05soaAu+ACHA5jIlIjnHtgf2rkpk5dIpw6NDAyjz6VZW9iMkBlmuwK9kL
FPM/J0TebGCZfte626yVmU4rrTcclrVa9zB6PbKZUqIUHJKy/UTnBqCxh0mtt5X/YDbgLByZzWsz
KdDDLmWZfYgkCE6zMpCpq775Qs+e828RsmAIX7LWrm2rAI+pTUe+Jd2TPzLbLf4IUGmUFrYWIeaZ
rvmvmWics4uO8VRqzCaBF4sNQSdBCJYm3WbZRIJdoV3nymRMmzqshDiPLjzP9Rm3Rn1P0Ny061Q5
fuRNZx/A/8YHg0llOM9Jepxnhv9JZ7uRHGx3XStUtaPrjD/kZLSb1DL5UVjx0B/Kn9Ix0qeYcOF1
jlb+Kqw22Xo++bMKZOc66fP3UQOVPhbHZCrHDXpLK5xgXv4YSgj0qoLDaLVk+AUpy/Uq7kCSA/9a
kXXhHhSxIfHKTGYejmnwECDfXAdsPNPl2o+ZKVa5GpZjiilkDRhBO7Y5aP06Hqc92zmNAGf0iFsX
L8/OFHm7IdKhfCRFwcm3mVvBCFV4SU+20eZoS82RFcasMtYuPdmFe1NM40X2sfOLtUh/XyL7O5Sm
qF+EO6KuLKb2OqMwIwcKLHW+JNYFS06610qN0MjC1q+QcovPdFAcQIxQwG3IgsCxVo/tyFAJT4Q1
yPba24R1hH0rycqSZYUqsTGsvYO5hbQEf4TrLTyAcKZT8q7oZin3cbdAvu+EuK9dVourfsS5Mbbw
ITUp1ERSlRZktxWUe+c0TswhNFhiVQayWXtdVf1ESxEQkGcb8JDKOMdAzxDrrpZ+QZoiCyJ9rZGj
dTTSeu75yo7xmkyV7rXXc/tga8v8mKEnC9tew02yGHZyewds+Jmx1r0B5yTLB1D2mbOje57mAvaI
p5Y3MzfmCGF9cQDED1oe5UakEaTRrjr2VwcLCQMglqC+dk4CF02kcjvhz7+rSHzZwqFj/RhDUk/L
Jji6eWu9Dlya+IraOYqnttjoo+tHdkwBnAXDcHXtRKyNmiRIcruGfYW2eWstvoNbRMjIA7e3IclR
38xwnO9tIme3JV+LlbDVfDUy1Tzlta2OjVdpp5xjaZV0mbfpb2cnZAwh9kOmzLOwpNgFaD7DpXPa
e9tsLbgOKFrPfaUP57LsWfaxbNwEZj5+acHCJh7p3r1bFgw/HdHYDzyK7rNKli7y61EeFjG5Z4FK
AA7rzGGF0jFxi0jXRXxqmiW4knHgPFIpWMdkcGbF7zQMD7OxmLsh6/V1Caz2wN6k33TdTWYxgcSI
6r6ePyetKiXs6MzcFAMN69ZwCof1DV/Ao27q6qsMxmDtDBkWhjRTGEVyLb9Pe0HEGOjs47C07X7R
ywWZRp52CC7kTfOtFQ+4N0owjjkxnbW3EBotmBGi5lAe0EIUPRCseaeHh8DRxnRlQKIuosEyk/2E
neejbpjUgOGTxU30HszvmmcRuOEHZNcNsClxsfM9ZcSoB6vW06dToTLtkOqePAhfwdyQ+jKelaX3
ycoVQdaufadxf5koNOtVmeTDV0YnufbgP36Sii7A62ft9zDiqMCVoJ9scjGQ7ZcWviZ0jziSYu8o
C2u4kqCgjm4feISA6m35ueQGWx/RuMpYMWecT4Wo/S+rrckSGjDBIBky4vmZKo3sOL0v0VYmZQQu
xDrAbDbuQP1bdujFs/GotMXcg7/uyIYRGePwKSYbPDfkyRy8QoaFPRCTMCcxB7uorukYtA+AWfIz
h/30nGQeIm/hj90haboK+i0Q5O9MWs7eSeQoI4bA6iH2/Uxdkyop71t0hXfZ4MfPVZAFku2rmR0M
uyJAz/G66WiTRfDeWm5GqKWt51vP5jMzCzGiYRelt2XAqp9ME4gwRIw2Gil5fk7FND8amvQujSwC
a9UvY3xckr7/wo6Vn+CyN1eaOjtSaKt2Otc5STZ9G3XuyI/Bzgax3XVhh3pyp/nNcPGFSehlnRI9
j78gsif0RXiaFNBRb9iOyuBjyXLDO7VSr6zV0LmeXGvw9mGRu9ZDPUPxWC9zT/LRoE0ztyqnVB6a
5Dgd58nAcNZUQDWywigvWZNZ+3nyu23teP5ZaDPXVd8N67zxUZ80RWMfOWX5M22un/XZDAhIN+d1
E7hOWAruKFG64z5ecq0Ic8gDh2ZAGKsmMiqkVriXuPJ1UiLS9h2r1RwRklheA1V6kTXraGU7LdnI
pJHvg0zc+4JrfCtHLD1JLC30wYQp+XNQJyv+H/4ySoTD7Kgh0vAD2JjeEME1iV69FOhdDkttqGFr
lo52gzP3cGdataBJKMfRfvEN/lsTxErHd3JzaMV2HcB1Luk+O9/fW91kbtUg/ccsa7yDIg8uW2ke
hFwbTO6u7IzmXmm+dimKrjggXiHgOS1ad0saS/ZdIt5ae6Wt7XDcEBC2JPnWGvqGZDQ1h5nTkMYh
F7W3+A6RXpaQlUtq0DHLBuOtALkStkvC8b04wRxqiYWpTvX1dKEKXM6BK5JzGXtm6JpNsNHT3Izy
UUsP4w37PbpB/ioMFuuOHPWwQGJxNTHDhbxZ+pVGOI1ce2juR2ITMXNo5cEj5Oo4msnwbDWNuel0
UORohvRHBIA2/rhmeBu0uA3CBqHChQQjcz3xNdm2vtOH+BvNNyJcxNmeEwVHNmi0r0BirHFi6kyG
lJTuaBu6W9Q1cSmtbzlbM8Ag6UqfmDmpzbNcB8SQbghZSF5NFcMbTYmpjrC0YB2h4lueLK1sotwx
kBANTuJ+tHWJCTQlAHNczaLzf5pZUoVjV5YbN2nzyClb7T2mQNm0Wq89TZoYHkjJEgSb1522haqN
jkWrhjsdlyhltz+f7LaDKu2OWhQgyjh5XQ9t2iN9FU1f7vn3+mIWBwrR5SzyGny6Xt30ZKMY7+DT
W4c4VSCfCyG3VoBgS7mYEhJbTz+dKm2wHmTltEJO5p6HlDzlSIhg/rEUUwrmKFV1vunQC+177naI
60l91sZufi9bSMfZ0BIGIwODkz4YTghUnbvRT/F11kbVfloN7pkEVvaqYNd/HyQ4DIu4Etul1qBT
57oTZUooOgYPB+CYwVYqC2L1kLLJtUO60w6XS/qzx/x80Tq3B4k8NApgYJ98N0jY68jHSYE4GjZ7
2IL0wk+4+BZujWzYI1g0r8Kc7oOC8LmoFV26cc0Klb4rLfLViJ6VQ/Ot01QQV3EFh0b6oHTdrUAF
sha+UM950MGl0PXmF0+v3gNPT1ogdIvdWlHbWRUhc41MHpVHmRP3mb82Bry/Kx9DBVm3TUA525jO
Og5qzA7UoMu7MfvpuKmxERyd3kn7Nbkm3nNppuMPUqE4yLFrDG96WqLC0alGryAyBzgpvlKbIhDG
xs9mj2SDGYa814Nj3omhu1HG8049u3Gsn4CxT089V9Nd7YplQyHuvoK552GlGcXJFct0vVixt7FQ
LRXQEEeDtPIleYg7N/hsvcXetYZrbRFVet+B5pt16Hnl7dZP6nsv0TJsBiI/S5nHMsz8Pjm17jBG
NvFeFxRtLlluAdo5v29+ou8pLktBTn1f57/k3MwY14Hxu0vdRERxl2hgCSTKyyCOXF2VWwy5CvXW
3JCiNSv12naFsXegOYWd4ZChECyfMqib0OmTPLLzFLcQooQ1+3IoIbp9mVLr3apJqZO6l1rcv206
/nTcod8RKNL3q1LXy/4AHDyG7xnD1Od+pwrU58G6WIXhvDUm6XCrsl36b0VveG8WnkWuSSv3XYr3
idukcpHeUxePWHBO0h6q76Ht03MOAwEDZj2egnnQHxpQ3KQ21oX7QhB5cM7pqKkm9foYlL4817fj
JVSF40AQ8zR57Zo428ORU+4qKxuPN8fM9LBte/gWAWK2qJP6/D02WhphmA3uoGUPAiesk+GLzqtg
Z5NZ0JFvkY8tXUBM+6/i5aKaGyq8m7NgDypK5/voBw9Vo2tRGpQwabU2PhAvUPGRNum3VlnOSzul
ZK7jJcxWxciPmMjs2ZqOqtd8QMvaNGZClohaikQl4RUE7HI7QXatZxLqTDlItEnb1ox++36oprAv
+gGGeINpyRaet2u5a7+S0mqw3XX1/FUCJddX9kLRhB1KgUXggSsepmbxNSC2Y65eZeVM+VaPRYDU
dKyxuGfTMpBDQWaSv5u0tG4hdovSuCvwVv0sS3rldimE/+k1DsYz3/6VFAX93ZSctQHoQE8U2opp
PeJe4l4OOG+/EcZlWxSxyIScJIucJv0cXf0NjefPebB3i7Z8TJXJNwrLqWquyTL+0vT4nUSVreao
bWOUJ2qTp4wpmeq1VetPtKRzXKxsM3kYY2Pb9uQTB/bWKSmveke+tiO9WCGXcTdL/LyGhwUsx2Yq
U04YbVh+2O4A/t0n8rPvCho4w/t0JuR7njuc3ak/1LH7VJCVeI77Fi17BoiAHM16PdPmnFLCz2lT
gbziycNkSrRVGs/zyqLlJBIwqHnC9J+FleFKrItXo09wRBVCrNH1tUiTXH+1LKQaUjN8lBq/9dKb
iG795Vdq093YcBTaHESltSz7ODA53GIImYmzqXP96onq2ZusaMS2ZdrxZjDKQz+hShbD1qmnfQG4
01PNWvQcyG7wkFCBxjnznH6wwrQn4l7Y5P6p6VR7QQ6ZolAnIhaDy1TrByLumWnQ3jyx40k3cmw+
BtuZvoZajGFV10mkT9WFs58buBvaRzVTTPZYrD5njcw+z58MkPU+eTga81IsqSVhdg71ptGUDJcW
m4C6qWR0Qv5Dgsc4zAf/2Zg8OuqmMI9eMrrbgGFaaMS31BPClCIgHViCvRJFZ55pawfrZlS5TnNM
6WU2zRhoa/Z0j/nAhanSmlJATYQJlenyNDkCs+LAWnbOOkr3iRQEaxGHLJ2hEPltdQj0arnw6f4y
i7w9UE2NG5XqRPLGFmxioEob5gUyVEH9ZLveV09Dvi25UvE4tMRfee1j12tfbJ9uFu2mj4YbFlLm
klgSKZ+YYk1w6ilX+oY4bnSYPwwiDw1Kt1Wa2Oa+CTzwJT6OMh4uuedUtSLdYLvm2oSGEVT9rTwF
VEG33qy0e/dl8FHN8qhh/2Ricsvtnl3MICla81lkddjE+hu8Rzq3VsAFMudHSv5mEzSLEzEtcM5z
Ru7uIgBq0Ju7OJ1kgIOZyIYifaOS0ENlNs56TNN8zc4k36JsLdckOAYMKfp+hwe7JhZtMmjtMEW0
NZ0LDACjacgdUehHSzR0uQxaejUt3+JcKTatM0AeALbzYhp6f6RqAsEsPfc4JVW2yybtjo6uCIde
qjUkkI/ctXnUbLc/a0KofTHeNMz49KK5Wd4hV6yHxjvfYgtS6s2NaMxn8jxGVPOwOCtZPxJge+d1
MZOc4GF2MInylb6PF2+n2fEz4vudKOm1SivdFFIlK0vNz4MyHwYp3uysJVp3+jH1dRz6snqddZt5
9zxhs82yXyPyHq1nwcffXcbh0ycuboX1+zoR9zyoHn9yRYQLeS7mjrIy0rGIrjwFnzzuT3JQOHCr
J7dS5zaehq1WJA+l4mhP9K3lkQDSGTsny18g1WxKkW1mrc53tNEkyAHmB+iGYF+E5Ik9tHO6M43p
nCniueOLJF/es9tsTU14hU9BGnG9m28BgrZNwKh/A5VmCcErXvk6z9TBaTWchB9ERf3lCQgDg5Fs
e2EfW/wAXATb2pyZa3rqFiwJ6djxtuTEEBDs1tJ4YJF6mGJnbxUzDaQUa80FF5LF41Gl/WFpnL1N
Yzp42bRqq+HFdjqqQRkM29hx6WRcxd2WlfdpDASlNnal/2MRHs4SpDtkbeWh3msf1JFnNtLFeiEM
g+NIvSRLgEqd6RX5RSrZotV+icvkNY61pySjdEnoDrHF9DmmAQ7bvjV+5R23yexcKvLFtBz1faaD
KTLTr3wO1j7HXKNZEE/8+ofhY/W2/Gc9738azfJR10PA91e7+PnCm9w/Toq1fqVOSyreKwdbtd1Y
G81Kt1PQG2T26kwgkLgpM4sqe4wKOugFo+vK0Sot6s3hNRgTf1VV8TkISGHUJmb8RmRaxWfBOLNj
4OCj/l91fXO99S0q9z/x0mw8nCcrF0IQs4LPucH566u3zjK34JOfDQA/fAsrHLZw/1ZG5QGf6dUz
zxbJJ1mtEwiH08WQQWjUlHMt0/pBkWA0dV+Gcl9irbkl2dh3nc1f8Bzb3VSWdcFOe9fb3PXEng3W
u41x3XKLR5OIT8lJZPnJzcOBBcAITcF5Qphf4h16osvHQ0t+ixknV7vKbwdA9nOYYvtg9ILM1/ka
m7hqBG8LcUUp74h7US08+NHajS2JvIRC4q15L/V6PQXNxTHL4zKlhxq/sZENt1vksRyd6Ja543vD
vWSwAK6BBq3LTsbiPU2mOI9Lep/SSo8pxOHafMeTzAZLhlpNwNmChQnCQ7ryKRxaQo5JZXnOdaYb
noymJI38Id3JZlqZjIb6H+5yGZP7tPhlj104x/VWZh7DGVoI/njb5iFcZ/25HkePvBQPHOoIHk3L
wjgvmDUYA15yxe46n8JEVtdc+aee0FePjUZGU3+s5R1pabtgjqPZA5phIJRioWQ/kpyyqeTTFE+U
cG/pbK4Nfet57dmvWavQk3IO5O3FcKc98XaRSv2orfvNvPQ75V3KsXqqbiaTSiFK1PA9M142nyfU
6KNfPDEzoj/rthYXJgpu0o9kSDEfZpZ5z27+ey6gjbP2auftnBHjoEEYMsyHzJxeJkjovQFmxrBY
uKiLKt3Q0jEhc7UsjXmcGF9wVM7EMg5hr6XfnQnYn4SjNgdJAC0k7sOK8zKxm3WrkzHXT9FE0Nci
7qAxkefkrYOcx9ufr5oHICQ37/Xbg+kbb00S7KuuPTal/tIb9kZmWah3PBP+tJM9FRo9JXzh8cGy
WvguYi3QoTBXvvcJrQ+yKsxgXGj5DDeIcHbfcHpQMMDDWPVNeXfokp4f021mivMV/dRe6uTxUcJH
HvRvjcLFY6pHGhKvutTsBfL2dZFB1AUxfUrzms/FByL7VzLesPPlR2xLV1Q1ByFJhq+9+jh5fBiT
jmsK9Wv6KGYQHDsFc07H+ZuLO90kCPeT3HDenPeeOB/7tWAQYvTLauofsuScSCOikF83ScWnyqFQ
V5857yH+w72pmgumvrsx3kxGum9IsMVN86SlzpcjglcodP2qiautkwngoGX3nIzGY2/5l3kSzzNy
8IDmw2h6JCS5fow1OzKr/BQr46micrcCeaLAXtdT9upxxUh+WSQ93Zpd2L2ZjISEFpGy3Ptk4aBw
8GlNxa6ZCao1tWu7/BoAzYi2uc8SAk1B+LA84bBzj7E1M+fy5amIE+xksrwfnOKuLhdCuA0GKpzQ
0gCxE+xvlUIzs0bISSoeF0pJJ30ZZlBHTBgyZfzQG5obxE/rrjE2JVNzfkkWoIW/SwyfiJLuMHtj
TKpls7dJhuXyoZjpy6PX0qnP+Wa2zM2oe696132NRnOuO+muvLZ9XHSO4nrqQ8fvxXoiiBn2hL7p
JrG2Rcf2igRbCuhE6pumW/ZtNT/hKgqV+xos+wU5Tg3/JidSPXd/OCVkNr+PDK/iGk3Chf89OXR3
krFd2r+aULHTPAuH+jIQ7Gp1P8ayJ6c9eSXC7gIG7S7mD5IwN0J7JSUkfUZJEfXxhyrFU64mwE/l
LrGyu5yQabMqvjQV06/Hm6SJ2evwJGUjCwMATGscK+9pLU5LMB8BVlzYNm/7SY/SEaUwfVqnBy+6
2UeQtDZGd8eXbkdQGQ17zJLXfWh83oslO5UJbDs0Y3f6ZDD6s8QdsYRX7ADkiaru2xo7d+V07KfT
ThOceZ0fUbQ/0cGsdZHeZTpeM72qvuB5MUlMKLHYUGDHd7SrUPEP5RlPowYvguOd3jdfSd99ySDe
RiMvJ9Ls3pDG0ekwv6HJHyRxsOy0e714kcL6tlDl9WazsmvmdppzwJ51NvrxMSHZEG34d1w194nu
MVinrBgn58lvxQ+Wix7ONReSPCJZ5oHZpnPdz36eiI3L/EvATHlr32KS5mIxNtlkPGu5JECtSt13
F53yVbqO3Gdllq75oNK9FTv060obgu+maWWUme4FG8h2sVNYesXiPsKtAqKX2zSty1cXg1zKGaZh
5jTWy0QCXEGXHPvZxaiJqJMlsVkpX3vSUr+bWvFbzxunjkny6iMi3OkDeDyMNAZZM8mPIQgehG++
6KN6FktHgHBHldM++MTBZ53/kE4Niy5bumEbJF9oul4HsMBOMK2mSb3F5ffglGEW5NeE8U8jh6Ma
pq1vuGPYDANUk5fA5eSxtMOULr86n+MnXnZO3xy12jrG3EGEn9K6JBSCNBDU5qomMTzvrZAp45q1
6J7Cg646WLJXKYIoG+JQwcmcdIbzmnDYr3SRuNmrMRl7tUYqeWPu2mw6LJl5YS4YuDAnYy2yxilK
TVY/2oaBKy2uBq/oMehq2hs8s5na/THunwIGJdOKyfRO5/rGRIJ+LjlgrA3hIG5bQ2dqbh9NHlQv
1nhccPdO+dVxy1XQdZfUz6MWHprUsrXjylU/A0RtD6VPDiHrB3usmdk8lapatYl7whpZTUBiCr7S
Zo7hNlvFFEXl/C2nt5zJfWBtGYqwtfgeWBPdTOW96+xLdBat8VDNLTpKylqmYNHk/exi9V1kz6V9
qjPOYM9ZKy1nFXnnuT9G/dOs70wShEFV8kg8NyoKjCTq+jqcmkOdHKXHJHGcQzfATj1sFLOnRj92
dGqZL0KRDC/uLX16uJlPpy0KGMbjX4V4rXiXbP2kRhBHtrkN/GoF0YZK88seJgzKrwMSGJ1qG+cr
yKrHmnS5CopSYFwh1YXmDFAo3rT1aagArjjQ/vNnWTFM6QhaBpTpUBKuK8VevYU3KUELinnf+ebK
a8yIVPVmNYzkC3JhVMQFOb2OTul9cVBU2M92TcoeZ0abemHAw7Wg9il1uYIhGyLq293GT6SPrzxE
Kmzjebs/3ORBGGfpnBwipBbiG8ktJ37RDItCu4ftRmfxoGDbZf22rzOkBa3JzdGtS3U/UkhTCMDG
8a4695WOecxzrRXsAKJROdFj3O4+bW29n3USjixuBXdTmqB8yo/bvndsKDXKJxWnEQuAkXJRxic9
2fnZwVueuuJZX6LYPpNavPP0i1m8pDU1SsA3W4RlT+hjt/Zs7rNj2Z6HYFNpl6o4yhY5ONnycX5V
zZ3ymetHtn010zXnFIl/K7IfkCjx4cvvVrs4+QHJ+CV1ASXCKSKINjJ6P8qmMirb53h5dqxXfznp
8ZfoxAnFAzoWe0UOd1TqTWRkt372LRCf1JGRquJj6z4vsYhqaNKNiIqO7L7ROdbaWZvwITo/PQ+o
EeH2ksWM8ogGrc9D/Mux0RmM+ZrDLvTIb9Qd0J3NOWaMMTl1OKT3PYZiupmVb2fnObEBJXK93A6R
5Y5gQxY918b+wWgPNVUdyvga9F9W1W8sS67jMYh6GHNalx0C3mHPKncp9ma5xCv7FrSN734gzMvv
oQ2gCk/QFzTzxTQXFLtmc5jUtHd9RCCpxYz7KWDKNtnWQbEhFNqHIYmlLfI7J2lDP34izTh0BP5w
60cq9LXbvXXdeRjfZyAAwVjsy/iAUktw0HevCcnz5UJ3CBC2oQNWIo3qQedLmq9TazkgywmNVLsV
Piu3UWwQ9PWS5ps8VcT/mTdu073T8vE6YLXMHaPde7QgYcdW1m5/NUt3GvkCcEDvWBFESzkdF61f
IYQLLa1eFQOQO8+mBxRH0K8PLbDRHhWgW5ZRr2m7ETPuqMVAPasLTU3ka2Kvxm7vevXHaD/ckHyO
/A6Smr18sfUKnppcU/da4H5V2nSFjrCHvca6X/e5g4DWecNLMXo3mfhLIWIdVlbH1N+4lCUPHjFH
5Sp1yh05J+zT4A2qKWzQc266lD0Ba26mB3k0286DQTFTOu0pbyEv5Q5ymcze6lRkJOGGpWl+Ilmn
Y9TpO+iz2WfJhrN2WdYI5mq/BjkVo4831HW2+Umt05Ee0eooP+yDp4Jz49MCN+Xw7WWE6zKih4e2
Z1KFIFGvdws1BMfMapE20bPLErpFdsKPex719KyS5D4AwUBvak/rtJNvqL+eh5msksn5miCRgZbY
mUsVzsO402g/e3g/pDRv7FvnYDCTMylqbiyF2GPXoDnlryCvTtxU+6TXHgomLIMh5J1r1NNKlLSJ
Xktgr5YEbzo3RTgXrboDwsod0YtfpVZW53pia2kk8X5c5ItGZxmOvn/JxpY6aMY60gI+C7WJmPK2
SZ482WzrAi5JJpmRIP9ex21abbP/zdl5LcetZNv2ixABb14LQPkii57UC0KURHiPhPv6M6CHe6Qi
Q3X3iejol969wYLJXLnWnGNmzXMu4psmp7PQOhye+1zZY9ulwNLQldAOtYgGD+6SgJyWrKn9Mc5f
SbCmlSTocZDH6826cjcoOjM6pJCrJMx8dWJNSFrm4jBG63WjF9m+5ci3mkS9R7opfM0pz3KI6o+A
641jBT8lGWJsoQjVVatgQYFZpBWYvD+R02u7kM4l04/celScJNulQ/tuiBnUhaN/xM1U0lTtE4Cx
xsuYKvfJFNxkTXSOJvGWyO3SyXKge1m1F7R1D0+iu68cPska7cV7Xkn9fZEfnLDec0b4qUxsmDlz
mm0CcY2Fc8oIpAnLZ31u6n1sGh2yi0bFTFWWis9E9c2Eq4Apb9uZKHtS9I3FpqXt/JboVfxUq0FK
f1bFEw3OkFmTbFenvAZHsTJZ9e8dtC03fcAeBek52tUaGgGdFl7V9ms6n+9iSsqNljZvSY1pOBqK
c64iqhgGjT3W+DZG7T3TnQO8zsYPArFrFboaLWq7sZyrlW0Oa2amj1kJ+CzmkBeIGCxs9ShyA9eU
ka77Qj1Iab01snBfLFwVEmEPpcp9T3L29OwUGsMRqM7aCeAWZzJoaJr3bUqTtlxG7ooryuFbF4K3
jgYBBMb0lD6q3CK33znrnUPRvwOkOHfMm3rAgyKu9grqNQGiD4Ro3q5ia9xSfflDND5aOoMjQ0Nk
q21GI/ZEI3Zz5jB9aYo99N5j1dMFRBW5ktMJWG+L62aipZhk3/DQ+y1BlG2eprwOEgNwaxF9fWNO
vs84PVlTEZAxHGLaKjybh1rr9YcF6A1lwdm0ghs6VoxRNFKreu02gl/B9PJHrcvbQg/eWzt6KGrz
gBl/WxjFfTg5O0WTb0WBLLHgJKPMCZ1ibT/aptvZicbRuPRLYd/okdjQHVsntLPk8W2gzWuiYJjs
6EaOlxmg+p3IZD6N+RC1ORRICjSTfzRK75z2l+S8GiEDoqItOWWo93lJGGZj+2SC/6y64pbiwu8i
a2tm9Ukb5TWfvq8VyUcTjbdDqH2bCuvQq8ZtJLVvSi4rm26SvSDWpbMWw1uzEpUdzDrWQyQYQIjX
si8f1KIGlqt9D50OWoZSIew0h+pAN8y2oBnD7EYg2042Q0O91JlsGpbsxpNM3wOFdBSwTxbmTp4V
a43oUqzJLk/Ko2YUTCpCgcJrA8XH+UCKo0SezlQKLDsAzLMejaT7yCCeN2EaUbKxD1At080ut+i5
Z2b/QYcgYVLNkhtlJK3f6M60Q7OhPDUpFHeOmKG9mUq8jkXWZ09ZgFKVQB05d22VY1PXCPVEAWgf
naw2UbAxD/b7qXJi9toiRiunTMoNAIOKLyUCIgLKyDkGba/kq0QLibMoCyU816ljrY0ia33VzhNO
+m13KzN5VH1UF9EvjtQpeGu1+KhVQhpXaKiUWyomi32zwyclO0iwhi6UdmFVWq5ewDWZOl0HGM6o
wdJgeFfAmg52lGrvs51Pe6fTrddFL6xwWovHm84kF3yFUb0/hR2PET0eAL1mYPxeMNl6oM097Qgx
qfemgDqFhD33QLyY21bPW2llYcu5K7JOfnHiojlKaJ88vSu0fRjPjLjtpscOiIxwb4zMfacFzL3M
xR40Ijc2wxDKHIBg7/SrsGZGimqw9hJQXu8muu6zNVvxfqrTqnJlBIDfy5oSNi7DlAouQpg1pgHw
u6BvAwYhjUpP3opq7ZQJjUD4QR1pBprBz1weZ6jziYmYJi8LfWMPBhgpAxK4qm0TGA7LLtqX99Xc
9I9xomqHpiyaZhs6EwpQZ6i2itX3xxQpkp+2anYva7ti4lQSMD0zoiR5UtKZoZA+T/tsFLTwpbZY
D01Pe7Q0QOXGuhPeyY3aHIqumOC/OPKakdZQe4PZOz9JRCn3Zo1SD5ZY6M/8HS9KP9JgymWI6BHL
JaqDCS1WUf/SA3U6VDgHtsFUNfTwrcw+awCm3SYDKcnO2Y4nM7YMpHGh4ir23N4HWlk8ZjxDb8gj
6TZFyX/oaKody2LRt1hWuIW3HW/MJfE7CBF74Y6eHyIlMTwd1d2+rLppLdetFqwoPqXNNGiCYm/Q
f9iDQBU2O/0toO4cSgZ6eVTi8byvW0IgRanedXVtU1Dk1qEplH6dDmEbQ/gdImIbM5Aa7lglBipX
Gx6+kVO/T1qsjW5aztYHfkaEb5nc/8rjQXufbBk6RGnmUHoNvZj8Wuk9U5LxTMbEOYCDVr91+mQM
dM8MVEnZMoYljXwvhnHe2PDen+Vysv1KGsl5yIZyXyMKvq8Q76Cd44VeRaiZHrtCirxEkwiEgOnw
zBD0FAQT8HJN18EHy9NxqA1Merj5Tjrj13tuq07HTqKJo8NF8pIstsl5lyFQCtX8hbiv2umCQe5c
BOahjfrUtcum3vZBZzxLcazcV5yeySc1ZP1N11pkISLVH6pcfelUlMIrszC6swZgz6+SLocY36s7
Q5tAvrZtmN0zuWH4UQwhzWuLsS3Un/on29fgQ11nmYurlGYFYr0ANUdMshynb4IC9E5RkA5PqS/E
OFtI2qseJb4jp2v0VPNHOS6wXaHQJUHUc0xEYSmrPCmtOy1H7TMabf8eNb26xRoh/xJQjR5FRDvX
1uCRJ4mo7yOZyVY/DOCdJtm57+RSAQQYI/mZTTl+C5WpV/15DpplES7aeyrB+KfqzPO+4iQW9q0n
Q2Fx0vmeKQBbWxmY0ypsACjH9Mhihv09mwSJhAj/aP5vFal8i7OZCTsmEwMOlhVtuyCExOvIBgW9
FswUS3ZyC1erg95nFidJY6QaM/ZCmt+JG6VTGAjaaGrW5cggMKK7I/e9QIhamNYxKcl7WIkxp0NF
z5aOaz+WObjdxIDc0wCA1hWcAS5CufRtBAx8H3ejdAtxkJPMRA9wPYQMBrlFstgXcYtAUdjjYxja
xkfbVCC6UrU894EdZgjTdDQS0qREeKXaQgXxYUYFnX1ccF6TxOlz1ZT1nqmNdefEzfhcKl1QeZyo
6p2tTtKDIrJpN/Ra45sOEG9P7SeUBuRcMOBIbY7Sdlx/K/GrbEa+qVf6oSllXD72GWMgi4wCDak3
L6UlnsJatp6DrIhfOiS9bJY1Zw8dC6+vjKYfqhmckx552JTIwU92LuFpCLUegTnoCKGaaa9GarXl
gYaMfSX1Xq8ny5d4MVxroJU+Fmnqa1Tb92UVduugLadjEZPOsqpV9M+rouxjDQS0XbTrhPPaSxOp
yc5CJUyJFYHw61WaEwbNdDjmyW2kRPV/s0+jkMTLZ9imjhFH141L+onSQQA15WY/ilnbG2FrrHEd
NK6Vltc4K5p64evjUkgteCMxUOPWvTRPxx3eDjsx94M7r8NtigfLZR/yem8JL1zy7gkoYLl/1z3A
f57sHSV/WBOY4aJ0CdfCdcpjvZ1erqYafvl3YbLFaKtgI7702fZl5JDUsfxd3HD8w6TBHvAmbTRf
ert2MfPS3LjcBA1yqQGVC+TXJacjwNSSWZbEvjgED7WuNT9SjS820J+jPM5vqUqWU4pJeBFiv20/
9dOGbtI+iyUaYpZt+mnHqVLLdNp6DoRpMNUhvgOVHmcwTDRr0as1Scq6ETM7IvTmp2ksVD9oU31F
fErfrEUxbhOJOkO08i1bnLnRtOC11vtdKxrkKNrzQo/ejJJ+X+pG7aPzllnssl/5PP7gzKy+pGan
77IFS5jIOMhmwSAoJIegpm1qj9Jea7ONaArfGHBHStKMC6x9MU0ycTIlOCHqj7+psr4bW7JyWkYw
K2fiq7SjujtHuCP91uh+l9HfZGZe/81cutx/XYaapGr4xfVLmlEuN3kYLQmvqi22dV9Xd/yNuif6
Rn+tED9doSKoX71cukqCFy51Mg7VC6d40Cga23x0iNG/HDBKSXz5RrQJzB7ZGbgrBkE5ujvRd0dH
aN0jkT+FN9VmTFungCUaISFom1q5CwsjfwybuL4dGzafvEn0n5ZsFBs4naUHCjdd64U27v59u35/
/38aZH/fL8AKYCMA1eF2/9sgS78HIbPM34+izi9niZkATQRMEY3u9wrnxCiM082QFEyJSEYoLa+1
8H/h+qMYEp38IaVZ4f/7j/rqG4KYocDRhaWiXn5DpjrZcA2NPRqy5Mk05Gl0k7GW1jFCN070lV4+
//uCl5bn5SZYAOZMC/OzDmXg75sQkMVhtLWxH7X4rg3Kd0OJlCum5+U9uLzPf15ieY/+MCIbxsDQ
uDT2uK12en+iyoQXrF+5yKfAst8/xKDnY/HVw2a4eJpABlK01+Y+/6BRcE4Pw1O+4Ujq6eviJnys
d0iR9vXLv2/eJQpi2WJs5DL/76IXHuuJqIK+0cx902FcVUT6jeHkt7wmGaVJelcP4wd7SLY2Bkj8
GuHTv6/+5X394+LL//7HfaWsV+JEMvcSTGFR3E/Zk9pc+YEY6z89OpslVlMWmKN2uYXqqiyNzH33
hvKc1vdpK/yM04EirxRGh//919jQYmR2Kv69l8g3tQ56SgXy7MJHO/hplJv8Kr7uyy+eLQp/v0y2
nGJcvCOTUJJRr6y9ehed9eea7dBxtY2DmBeURuxdJUZ+8TU70MI0lbdvIXtfXK8YtFARQXRQHsxv
9mapBCS3OBC0wq7SeoO3ZCsy1GFg+O97ubDKL5/bXxe+eC+xJylt4EQ4qFep7S4hmUumY7mJN8U2
e06ZZEEO5lfnHh3HK1/iF++MY6oWRZcs2wo+zL9fS53TjKRoyYEWQSG7VZ5Kx9EI5yO+NB3nDVEt
7zKpG1cCyD+vYyxgKmA9G1gOS9nFOpbhcAo5FB4MpxzOkoMhKxxt+f3f9/XzbbUcVmZWeHZaDbbp
3z9Ni9pGkTprz+bUr80Wc6EoxzFzu1JKt5nZEnSOXR5R0UTuzL8vfUm8wl5lkDnLOcHg1gIiurit
w9h1BO8oB7UZBt9ozXknRD17EwbPF7Xo1DcsDKLiEOWgomvM2nBFW1TraqD4HYrCebjy93xafX7/
PbZK554qWr/8XqMFyhoM3WGJpkCxzgBdNbzYd1x9NfpDTjQIGTueeJ+vPOhPz4DrcvJTwELCEeFx
//0MbI78TpBoh37sAhpyMulnIg9PhhzK28aeTKjoTZ9vB8YdVx6BCuTk769quTT0JzZMlfi6SwhR
iX/o9xLVeSTCxd46mF1Iw17AVPw1ZGC5gk9xStfVfv5FJ8/79w3/6n47Bs1fh0VS5Q37+3cnVi5y
OHyHMockUDLTy/A6Pv37Gr+Bsn9t1ZDll6+WabFl2+plSRcZZWepo3xwOO5gzhst1ntTx8LoBD6j
qG4rMqveDULhGEMnfmUPVYd6IQi9vpKqzVCOjTfJoeVWSqveJakxHvDCles6ouCrS1V7aqMR4W+F
vfvaC7l84Z/+dqhMLO2KCqprWZf+2A6VzGSUaxmE+dS4qx0juSuR5DxAtcp89oTCtWazZUSS02BC
PQOSmNnDILXzlZv4xQtqwO+DoaSbMrDliw9VVapp6oR2oJlny6vQoARXhaSTPNLKB/Lo6PhNTE63
ep6bV1ic2qcNh+enmTQidWU5ClwSo6TKmoRG2w6tcrHFHP46E0Z2cup0XIGeudEdjr5MtxiWEyeo
FZSUKaF2q3GyP8g80FZDpnGEjUZrU5k5hiAtprvc7aIgeXI0CBTAawpX6wtMikXEcEN/CWjAEhDI
nLHVvoXd0nwAGYyRqWRiHkhk6jBdXKlzQVCPzizVqvE002xc//vN/X24uXz6EIAMfjV+5U+Itjwr
WjICjAN2XlTXdtQS9SaLO24RFH6rDzZ0inKE+zF/f5NJXt+11YBe21K3UzObvlimiSiCkXgFjXWj
REu2YiT+cy38+wH975+5vDx/vKRGocixSYhfWgdHXWeOLnXVU+3YV26H8cVqwYvwv9e5QIcNuZYF
wtAOFlj+OItvBsyVG3Y1JPwz51sn/tCwyeNkUl+mSOaZVzkysOZ7XYtu1RgF8RQBttdRfkE48E47
710V406ym/s+VvDxqu0zxedjjIKFqQk6a0gayA71p2Cy+59WH5ue7GjftVBrXbzqWCBVZR3YwU5d
5r7OGN2MWbQRqnNw+HcweQk/pAobfzG/mEThOdg+V11ZvOI+OyPhOMYO53naUG6J+8CdKnx99jzz
9qb6a1RiuYCr0145T38uF3lYJLrTOkL6Tll6seSqZURriZZyVBQ0NJKs6PG7TKirq7Dx4I4c28Yg
W8AOXaWMiCacinGtzmlN6miuerGUJuZ/3wT++ouW7/+P14eIUbjXmnUwaco1eOnTStqZ0tu/v6Uv
3h2L4zAHYg6gy0r/90VU4g/GQnEObQpOBUkMgQd48a+skl/dXItFUmEvdSjFf29Ff/yUUAt7JW2i
429uqJd5TkXtQFdgra5Sj7HVtbL0i2X5r+tdnELzgIyuSHM47etePowvmYy+z1Q9h8EFhsMNturj
v++j9sWOxK+TTWo3kq7ty8xuQYvadujCa7e0j7VX5IIE83hGS3tk1Ek+L9b5piIpIvd7k522drMD
IiyjXy3jg1e0G0gKjtF6ifzqfRK4TtX1xG2e5cWyCTufbVFVVbDCl5tVRUCiJpvKcVSxKWE3nYFq
AaNxjg5JCzgmWnubiNC6cmc+v2HsjJbtUKnTc6A38PcbVqARiC09PSLhWdnZIbV8QhuvnIGuXeNi
pe2KPtMHTTvS+bC36J0TVq6p2RZqL23//Zy/vBIJUIAaqc4+HT3UuasTdeYeVnp0jCjP9/IYBc98
o5L77yt9Olqp3DdeJpXSl5v3Oz39j28m7uQxDtP0qKhcKEPCLfItTnRflqSDIslXGmRf/S6NN9em
zraVz69vYwYMsIlL7dqNOpKxrZu7Lr0GV/3yKqZOtckMVXMu34UwqeOCGdMRaX7PXKmzUPHlAldc
pG7+ffeUz9+jCabYplPJEc7SL29f3jgSYVXqMdOzkLzU1LDuBozj+xot0EGyuuEsY85Z03yWV2rN
WNOJCf900OtfeWM+N6t4kMAK6QqQG7YU3BcfAMCwol9IPr3dHlC8al6ldd1t5BgAVxsZNW/umA9m
ZIt9N7QlIDK5Wek588Zx6HEs6MQO5YGeeUKeHXrb1f9h7zOJpyT2gQkNm9/lY9HaCHXEOB6xCW8U
znXYozYA2jbjTeUCKbt2Qz4frbgczZ+F7siCedm7rpmJs05RmLadtrVI+nyTqjD+hmdDQRWNkuO7
1EXZydCT8Wbuh+opaxN6GFdekK++L4tONpBZ3hLr8myJe0APhpB93a+fvwFxQfrQusuZtvHDsxtk
a33d8OuvsUm/+AQYHnGXeSGsz+dKbTZCm+Hcycw6Pmfcvqq5C2vzyuLxRYnMJJ/TkW7CdlXky96y
nbSmYvQKS1SAJE5S5Pxbq2rhyUGg0FD6V9KRvOJxN9o6Qmp27KMJYnuHjXY+W40evtMS0d2pZEY+
VEja+tqw01XXIli48iC+uiG8CTxweMsOo4y/Pw/THtU2NcITRJIfTIAbMItB5SN7ca7ckwUqerH/
Lffkf690URUUemsX6LWOhOXNCPX0At2mWqwqKmUU8wpMvrwJ1lCYb3sReVOOi2ccxDnI+pMGqQfb
ePtQ6BBBxoSwJUYfw1q1xLiaK/WdZJ/QFXpUbjLIfF7hdOeiFhsNtthKyup1Fjv7YtResIPCCaj4
yImDqxQQf6HOf5lt9h7opN8Ww3sUtWfkfFsSpmHm2coj7xEgtBkLSFRmK0sR2yLqz8woH+tIuqmK
fFxBCWORc4h2ynBmreZOXakoGH2oMdg7wCFh7bCI2Bv31miOvwRHBH/SlXfGdNUmXYzpUSh+juMw
+8LCC1kqw06PstmzVDVcB1V4yq3mnhw+sGb5Wm4k0CIcOXyGc9dOM1ce0sWJ2uo7fa5s66hDf3lG
8Mrdho75aMJGulKYfOoi0tPTZbY6+vrgX82LF6+oo1LMVXSKDfgxYVncV2P4+u9Fxv78YwxdUdlY
zaWbc3lEJ+/NdJjTnQRJihKAFuwb8yBF61KJ0zu6dTgPx97ovotKwtp25drLse/vcm/JY/qNdZa/
CBQK69BKhyw+0Z3ZGVaHEjLZD5XlCmb5ZvoDwCXAEnntoKtzpHYdNMKP02aV4J9BsLrCPrzqrck1
hhNV4Xqwhq3WfKO8X6njsLXl+8mBZ5lBnurQteswuTQoXxMokBbHOl9YqbQ4k6UHLEQpnodZ2siS
eA2s6EeoLw6fyTjlQXnse0QYVf4cRhNZgeNwL1XlSctIqEvMYyYlNT0KxNSza03WKVpcaG3vIoy6
Z2Ujbh43xGi7IbG88AziY24hjsQ/XR6JrvPIaXSHnH9coSMxJSt6VitJBkgooWm/G4rv+nwedH3t
FL8GIfYhhJe0H1cmY+h6HhAxGXzUtfaLoPJbpwStWsxHKYTKniLsu7I8Lce5T4+LAZPJ68J/Lrnz
VQz+EfIgXor0KKvlhjGzH2S4pTRx5c348koQ9FlyHf6lnzrbiwtutBIoYAuRIFTjhxBoj59MRuWH
cVZ9u/IifvHD2GF1tqOlnr2sLoqS08U8ZCc8/9k9iHXpmxWNbEpmFjpvjhMOT7gqnFcb8ea1QeEX
Kz5VIFFobCwWH+FFZ2RsZTPBt32yZRTVM3nb/XuR1P6/f9+XF+GAgydhyV67PNzGhaUOQ5acFLOW
IF7atvguM6GgJQ6f8/9QQYNEIkNTJ4bD/tQZ7tJAU+MxIuZbXXV446Twrouv9UKWjfDiVTSRNNPT
5CSAnOZiZQTBVjbzZB3VO6YPa2WL98INHv7/Jkhf9AbMvy52sStTmVnKAOnYnrlYrJ47yfSTbt6E
+ZJUoe9DJwK8KZ5ilbPPoJ7NULsVMwa3//4U4ZSjDlgWamDl3JM/jltMVcoCS/lpiJeVZtjmROs0
2dVjlvbFrkPPluAsmrfc4Mt7C+JJ1IGJ9RuLfQBZrtWq+7ScSGqF/oCtMtsYynsM4y+9dYodZEis
jjJIVFAgqluZL21ou2W/Ltjk611C8yCzb7XwuwaHgyzFRn7uxgM/0Y2demWgzFU1aG/xA/GN6K2T
jZz+zIbz8Fy8Bg6CsyeHzkPXnGbpacQSg0SvZiew6fN9FEBmEQuP3xuWbz19aS3+iiT1hHQOxqco
/e4MN6V5A8l0JWEdmYbJ7wBBgB2DdsDTSrCybNL2WeI0E7TrMHENwg+1Jjj3PWFFsbQim3gXzZHf
V/TaxA85DldSBVAlLf3QLp4sKgGsoRKS1I6w1btRu9WiF6F4Qwfl2xcbhnEUbfbga6Vni8e59KuY
GaSXbozGq+9Msc3S7aT/GkfPMda2FbmQjP30wwGoGHMkdJv0uSneaTRG2smsT3Iku8OPSJwHgStj
XTisF7cGON7kLgDMYqzwwPHfFjEG4ZG/YOq3qeLbd4GJCWpjnPTkSe0PkvRq47AYbqLYB4aUN+vQ
2FjRqgTGoy7UP7eQ12WrbaALUjruIxJUbb9R7kpwGvHOyvZzCs4Li253rPWzNJ+KctOaOyM9aMPd
EDwmxb6YEBwJF1TC2HsBplVSgmnEZ9+X4JX4ByyMqdun2MBjSLVrA6JrcLSLnQBgVt8a1ks307Rf
meZez1HGn1sbAbcf4K2DUgTzZFo3j6q+EgeSWaPswYJNC6Wn3Zcd0MOtUj00dLKM2wklIN5+0y9x
G4bQvzZYTQxrXaN+M8HgwFDd6ymSvJWJbEv/FsKlTd1i+DDB9HQ7IZ+Mdm9GnH9dhLtj66ING53H
QH3FVDGlOxvELABwE+xV68vWa9CsnRcDk/x825TrNPSKcTPbtzHBsLCvVdKfS8kvHRdxL/9XRSEQ
8CEx3bzMPXvGywOtEuFprK2j8AcyOvSaaByZFlQyAz7gam9KkmHtrXqSVLPyLDpeibF8SH9TmEDG
gLRorF1pGFvAoa+93qxVYZ/arNriEsI++zFZjHtACvQVSIo0kNZowo6t0iDnvYm0fax9YItaQ9UJ
bGwBYguswVafM+2xAhNUT4fIeBQUOGLoXCMGWQZLQKbjo8zBDY2s0qA8OjrVU6M/5MltUh9ntQco
datLrzmfSpd/b2g7Is1Dj9z4MRZj0b2Mwwl0pV3cTNKLmj8k6ZOYvlnNuJ9s1KDTqqu2efECD0QO
bxEgARQIMk83a9ec11rJgFX1gb46yo1AB0cAdHTq5L1QvZmvQ4Oh7ibFEU6RhEQ4ybfEficxt8WD
zlpzjhiGLSwJKFBwFQrJxViOYR0XK5AIkF/KDX6IGLcc/GUgirh4+wRA9nhAZ7PKonUD0IAiEi91
khZ+BoNksg0viG4iIFpZ5qxQHwA3TD0AEawLGlxmTM5CNtfgG9J+b2KJbUcJM2mzUZAaDzZnGX1X
xQ89KuESH35pMT8vHsZT2BCtXXqJmDxcxb2EPwCJuwRDi6lYyGuDMhknbpveR72HeQ4WO2Jt3sju
zamfADxwem2mNZTIlSFTsnJYDgP03cK3pF+6uanltYGtl989wf+ZXi1rZ803s/4M4Q8lPnPKXuzy
wK+ydatwSvfb96b61RA7o+GDfm/IKFawd+j3SCetYptOd2q8jdJ7KYSF68XTvh73Qw0jTif2jxdO
OjXwQmjhxPt02DBlmcuD1q0txglIlKdHqfPM9p22lyi3YjeUa2faDlDUon2nbVgHs+Bmjk9xd1DN
bjVqh2LkO1yC6etNif1aVxLlSlX6VRmlEoEDpgVlrXzZsEsNmzNsGZ3GhgpRkydINIEd3+ljABnh
33v9l3swkhU0dYpC0MOnvV5Pp2lOT7BlgbyGY3aIhj64/fdFvvo9DCh/539SVVx22/MA5mdmc/yq
KGgaUQwHIGDaTic7/Erv9otOlvnnlZaf+0fpUg8TZ3GZDzPRyEGqo3dsqkC6+gZV5sS3xoD4yg38
6rfRNrO4exoD6EvpwGCpQdsaJbxICQ+31BGHuBgGkx//voUKDdLPpai1qG8o4emEf5pZGJmp5Gob
neqAjbMHtJQGhpth5AzC+igpPxw9c4v20Znt44CMQTVxPlc/WrPl2yJ+ucweBJY0PI7mQ9hY7Jpz
5Ww6aIg7G4YviwyeGW6S7uu/LdxTZsJnU8qVY/2apJFFXetdRe72MjhfI4vqdVk3u85Q/KCE2wrc
cZg5EYvQ2CUtBpEo9+ei2Ubl1qpwujun0vlo0m0o3cZYtM0NENMGTHFds+1vLGMdSOEtYqbDIPVe
P59yZR3aPhThoMeAFpPDC7zL9ACCIphbaSSqBGcpwnpsrLAC4Z2eAw+TERxROYVMs8K8ZrBLAGbK
6n1Tb5wKCJInfkW/iIwson1E/Iy5yYuAHdmHwQ5cuJqfzNkrqVIEaGR7V83YlTyZzLOFjGlxdCLe
xHnVHJ8yRIeOi7OogdPvwTuxiRmX/FHUp4XDnRg/pelGDIJBIrkcPex3sC/xr7x8kPHaS7jmn0IQ
TTq3Vxs27fM4P0/dT3LpNnotbfTguetAH+X3GWDMMH2Xxh85Rh8mOa4Vv6nSzih+ttH3BO5HADCv
M19pnPFTo+jeBAdg3A7FyrAQfsMeuJWObIW6cHNxG33vyC7ZFxqDeMicm7k7aJHvSGxLe+clke9t
A1MNz87XWgz5eAYWyR6nfUzkzmCvYAbg7J+qUwSXgvKjTs5l4Y4W5Ip4CzTbzbScJZWyZB0vuXfg
r1+JF5kccD8OSe4aqX7sFvYbtS7DVRe2RCJW8sDf5/hNhY1fO0rasfyWpHcBdVQGASaxQLj0YAQ2
YfLdgFsUKbsCVzop6GaznQCg0YFhPxgaBtQfM+VRvRYEbQzxCxiBJpWhym/1OjoX6rOIbsd+x6EE
Dtz3JjlUneyKgto5x7SgPRgOG6NaoozQPCWnWzk0p7ykJu71tYbpT7XHnebctkuyj9NtKrXwVeuV
rsSN1r0W8w3wG3hV5GtJ2oqYgxV8W1clCFIhbR48GbbSB2c4cZR1c+WtVveiWet4fgdvtDBoPyfz
TiKsIqmgW0vsZGAMo6Kl88SmO7Y80tQ2ti0obCEMXy4WVvT8GqbT7WCSPo9ZPM+3jZVBoYHAcmeE
x7HYGuxoyn1bgfY+4tOLJ/xME/03/Szrz8RnuyosBKjV4DBggZThIcFjNYbrDilbEZm7RquA+fMW
xnWN3x/8QIphDyeWek7zQXWh3a8qFWJmbIVunQu3gJsWCZI2ikSchUz5k2DOF0Sx5liQVD4+4BE3
SfYyQrkf1exmmGJc3ccx3Eni1MSbWA73Sv+S6Wf4zt5SUUwfVgpHnDNOVX/Y1VsonSLKJIkUwuCh
F5kbNyEF3No2NkZM1FC5iwCq0KCrbnrn2OaGGwUPNsjKkZNCupL4ZeWpsKmu9mn/IgGTSGGIncsU
6U7zE8RqZED3SL1o3Pf9m7Df+vqhTH7IxLxE+4FfQNFuyPivdgkAAFnZzs1p6O5BAuIN3RBxNI9A
WV7m5mdkULmuhmKjEDNpfWg2Dyf+OUQPtfQrCJ/F8CiHeJcwjUJnLB4msavkd0ffOcEhk7bGABVF
nFos3dJT/mQ3fm54Zn3MUAgbwzomDK/ZVDic+1WHEzYHO2NT9O+L7D0OiUuCL7Zq5vNs3c8cY5yP
yjmZxQHcgC/m207v/Fp6Gc2fVWa4BFZsg5D6Xv8f9s6ruXEszbZ/ZaLfUQFvbszcBwIkaGRIibIv
CKVSCe89fv0sZPWdkiiN2DXzeqOiIyq7UjoECBzzfXuvDQvzYiwOEtgNXKR23G+t8lbtKHrvAWRy
MZpGbXRjPZAM6pMGFfyMQs0RIBek2shjQNRME/VYIu7DBp8JYbVmY4NSXhr8YBz6bs7DUkDyQJXs
CFaMRi5ddA3cIKFdyiqrWpbavVIs65DCqP6Wkz/h87BKTlNXqCX2DekQU3FVSW6Wrbs5BEJYC2AD
KW4u+quyuLKiC928DfylAv8Q7wxQydTEcXSXzj+ZPGPTcXo212p51YWYCJtXKoDrSQsuYFktcOQv
u8laSeV1EQ7bGhacUh/ZyK7yVrgyyFrGE4II9j4KmL88ZYl4e9MEwgWu+2a4rhSO1xF7SEJ9NKNm
5YGkyflapBUBNCjtVwY0krJgi95q+EnbBc6eRccSJN6oBV03+CrVqzE8J5iK670+hFQ2NpZ1G8ds
rW8a+bIHWeR1nNwvc+OybWMMqzeT33BIuQKxsmXhAAt2oZobX9qH+tLKmdzvEh2U30oCrCRQduZL
vIO2EQ4XWf6kRravOHpxxNQdpU7606zcdCOoa86iHBcngE17KItVBqvQDdW9161HzhLBQ3Sblodx
WIEyotR3pTaPzY3CAmU4YX1UtYsw1zmvFAvN+hVBTX1t8D+ocBOPDTKPbtG96e2eNlAQ0P7mW38p
qgdUlaPsmiU5BhIPDX68i7BbCyUQMVJOcl5U22hQHL8BwGZZ2qbiIcrv9OFaLa6MCsj2NeZpRPo4
+bBrgySHJXaQxtVg1Av8qj1zVE2IVJguB+8oSzzyBwvur9+9AIDtiCXzjUWilo6Y7VLvSqsOYrlX
me0T3e1Ul/1DYV3F4a7UbzWDUtWNRw6zmiaPXb5N82mTiKPrB9ER6wCgWhIfcP2bQG316C5oYtoI
dg5B0IPTBhxN98lNaG41ssMBXHi6vqijF2DUC1/YErC9SOINc3ATJTa1DhP12CS8wU5ngTnKte2r
1zV+YyYeC7As8Mydlx4U/VIybsgNC6VVWB2Y6wf/CVQn3Bu/3JERRwYPiSSX0DqWU9PY06Edd7F/
1Hg4veLCLEhS2xfjcUq23VtPTyTbC0VnJwSoC81jxVJNGdAGzxKOuD+XfrLHng/wS7tFXGT24jaX
wGkNcBzCbtUmWGKhqXSRdeDd3vShsh+rYxdAjZrcqL2e7pTcW5YBDM4AQGpMX0Lay8nKB45bXFpV
sSJeedSXJhDYqlzBkkyE/ZDvisJDIwcytcMhCwmJWqWd4GAPJ22dwmL2SpbQcBFJm5nSHtdPAx62
jrYHuOaFNL7U1ZL6qiwtM2GWb/ICrwcaoJxQmNhR7e3T8abnYFcEd0W1kdgyT6g/I7hzsXxIKarB
58iq57LaWqRklclzolyjX1946UVcHDzIq1b1mqjg5UsSurJDAdY/3ZjVLsRdl2G4EJkJ7uvioYHJ
WV417RINWB6zAXZpPlZPsPYWvbf3QfeFLoQKkl4j7UIvt329JpE7HVxmBNZn9r22CXWzeetwOZa8
D3vFW6YQnEoTDPOyh+Cl8MPs6bzhUCl7hU6UMiXLtsSGQVqTH90m8m1J0G670pFVW5uG8qMOaobX
xATdPj1WllOMz7V0n8arnJgnS6YoEHCQSu2JFLmQ1xjHojS8qBofWr/krmIB6PsLEXTf29BdFJxE
DDqzbOKZcmUgatbRSHoAtHRNyWR4s6rdKKx8FX4YlObs1ohBtxnbCo5bdM+W1oxWFvh/g5jCLXub
oXHVG29yphoExx35ERnFOfrR45JmBmFoVXm05KV/11BOHm/jxDZKDhebYbqBE0MLYnwoeRkiR88v
QFyJ0IbEZTQtG97CZhkZtiZdUuaCkzIfoKAKs+HfVCJWY3YX4Kzcftx4EvtWp/HXDcp3YvcMQhrZ
VkQZAlIi246FsKUwXYR7rbvVpS1HBGIaltmrPq8uENe9Y9JfkUhJfFOkbcNor0dX5rhl51z2nQ29
VVlb5WUjPfj9NY0aibcvTLeYoIHPoszAqEEp7NWPfmqhhEf+WEb9EV4FQjptF3XQ9ei2H/18eDFM
3OtqMxGB0tkyN0/TdtaNxX45MG9LIqoWSQ0GoN/11rb1fk3ja93zdv0qhN6RWepFpO0TLPUR6IUI
xGoy96qPrLg3FhJkgsgpRaeaniWPSjQ1NbJ/7EnYxsWyqa4UCkTKvlKP/XSTio4FlirALRFcR96V
mmzNjjL1qszcyqKCAtZtcBuTB/pHKW51arT9zq+WcuAIzV0i3Nc1GGdEw1X9EAHHtPYiiC5wVv4e
aBBvBQmEQb/KmnXPOypt+vpGF/Z+yM7FhZQrTARQ1XS8ko0f3VTZM2RgF5XvVN2S/2P5zlAdzGA3
vyn5vjdXEUfrOt7k4dqswQDejPEura+H+pEtkaY5zaMwfwaKVMuIxKrOVo4xW7fsBn+TwtZ6CAEJ
oWSj5eCx9WsrmIBzOlFnzxvyR5+SpHSVAGvRgE2TGDHtsqR8tNLOWHYkTy1TaM5buQg8Z5TlnLNb
QW1dpjqNU80lUeGHUVm0cvsq2dEtYkxAGWcaQJ99VAhyVMXSZnmkCN39pFmYWJk8lhzQ6y0PHxWB
+MpfW6vEIVPURgk3Pw/MS69zGwym9JnRv6iovB9cmzVT72o4qeF1saJQURluCcJbeIA61T8LUv8/
ovgfc5Ptv08oXiBaesneJxTPf//PgGJL/gOhD9/1rNDT8D3Sffwzn9g0/4AnIMpzt1VE+j2rif4Z
USybf9Cip0Y5lw4tnJL8UJ23TfAf/5D1PzD/zf8gpaYox+/7v//+Ovwf/y3f/9lhrU/+/G9Zm+4x
sTc1P218lMoJyHRRpDPQLCx59zj4XuapA7KsdeyXI305sYBJAqkyxegRVlsgECKiIRL1wB1pCsVm
lZ7fSKkC6MVdmJjxvRmInEMgNWi/mnCQ770xZYafYqWlEt/22o8mSwHhWamBJZ7OhsmBJhAT62mQ
iuC5lyv9Zgx88TJv4+pSrVIr2ltS4gdr2sWWaEtKS+9NaQX/V1zJ4JIaiePQhaD2Ez4YImfnriXB
r5Q+0lqz/SxUDWdKokJnoZa9ca1kGiKQchpBZ5pJ3BNuOQ2Sd1EJZpcvjTAI7yQ/0mCIGuwUiOGM
WDyhR2hOS+hAsUilHllTgGq1dhQrqdeILCEATCBDAmlInjvdH7f0tq0LuadUno4Tm1FUVC0rN6jM
HwQ4WtdlNfVsXhNwpJIRtRYlfiospZEq7Bppr/vQkNIcuI0QX0y5RUsG0lvsQjHI1xkC1+c6E+o3
gkD8S4LUjSsf9PyNISXJndfRQJPKHu6MqkQz2ZuUhutJK/tpQdJXhz9DsBwOZ+VDk4jIUpOoYrOc
6NFNkk/lc9ZCCE9jdeCwbKWpLSJyXfWaXv7Qg0L/SQBEuzILAg5sE2GKM4pRfWOOIqkFftdH+6mh
KMDGRcVmL5CrYgjE4dLrpQKWxRZVaCpunA5YMPVFq1faq4zzHlRZFJCSrNNPzaEerfGe+WsCC8Zl
PUnSxtCppdIZFbLIkUypvIjFhqQ5z6D4p6UCFylA/acrUppeT2SIHhMkGnYDaBq4zYMjCqCR6WaQ
95wOqvYrHqu0piPZizKtDNlTOCzozUMjkhLK0ZR0SZsAEUlFAFQq1+hIVYqkaTeCntcK8aVJ0A6w
OEWkkBbJ2O+yIKV1kolJuDAMDanbVEHOVb1Cpz+MsMVY4QcWniZuyzG0dGFyESmDEoOZV28lqgG/
hGoy4JiO6FialVBGUL9rDSUuIaDy3M7lO7zwI0O+IWC6IK+oCjivEXrPk4ykToSQKieHRAuNmxDc
MPitBKQKTEyJICJDbDcwAtti4zelioRPDDflCEMWCFPwluJa6+zS8LvXqjX6B8VkcXTaPCS0JRuD
Bo5i0z16CoGojpUj3nhM+cuc0LJcY58g5s1LnzSy5AREpYF81ISBKoTnVdcINyWqcp7kaySGFnLs
CogWX1vBSDYwUTln1I2Q7M1kajdyFhf9AjsXR1Wx8PwnlCj59SRLgHS1TlkLfUoLVRp8mqdD7c+B
XLq2aKMe7xchb+3awga96TqNzHCp6tESY4p+BpKXzzqsKZSXBUJkamolVOuA9faii8lYAT/cNlSa
jSLmACyJPB+NZC1zeqlUHjrCiUAjZZuZwbRvkmiEKlvKiZ1kOZy5NvBiZEVN6dvG0Ks7M03BpksK
QOBISCFfZ4SDr8opG/dBNDMNTbHIn3ElAbWSyzY9oLrSXX/S+TA9ogdLBL4vCR3dQVBn4a4eFONK
NMcQ2KhMoLhkBTqbU2+8yWv5TvYvG7P2HnPNq+8Kk/ezS3UEaM3AMbjzhv7t99L1txbxIzERefrv
88+85ig0Qz9ofq8qf/3JfcuvXtK3+vQvffgZlqJ/juu8NC8f/gD8OGzGQ/tWjTdvdZv8+ftZxea/
+a/+x397+/1bjmPx9h//eAV/1sy/zQ/zD4uxLLK4/fer9+3b+Bq8Jclb/X4F//1Dfy7hmv7HLBvm
/RCBWsx2if+3hKv8F1GB1IMwi3/BKPpfS7ig/DHTB35r4LA/USun8fTPNRwx9B80olTItKLB6m4o
5t9ZxE8UPxpCH9zDmiQiMxdlFcXdx7W8CaNQVdIUELD4oErpdeal0wqq3ZEIl2dd7IxLzDqAoqny
D1GpO8QCP4tG4C/GrLwgjr5Gtiij3eh3ZqIcRECsV1ntXVb0b6TiBlUkdFYh5SVS0ufQ5KhW5qth
EG8nFbTx0D7EUbAujJRMR35nJKN5oWT57iv558bl/UblxG2ByhzPCCYymrd4oPg65u3tu/3KGFV+
0goZ3DTAx40Y7duhWY+y75aysfP9ZMOmYVFr6hObJiQF8Zl+5EdF4zw8dia2YljYDIyNivJxeEI1
otirVWthEKsSATHXxb3eNbYox873V3riuv081MmVorjSC04rVM0bSnqDl99mGucmwgBjy9/4iYyJ
I1p1mnahhpadK9FWUQn46XW3yLWnOQvNIrp5hP3HxgiwWLGTkw2OaTdJ45coC54rHVZ00daXnjH+
quuERA7S4K3yUdWtVekNV/5cPJ5jAfRgfAa5uKiCX2cucr5ffwkA54vEEy7zApjKvDM+1U2GBNGP
HXYgW4aC1/fay8DJeVHrkJdL6omPAczORe0FC3+gKpHSugGB2nbHXBcROGtOUrqtKtiWYa3lgZj5
ClAyQrWOPR417oDqq6WhSSdLMUbZYRv5VaiMj71RuWVBV8g8FOVjAmmOYKLvr+yjJvr3hVnzS4je
G5/nJ9NHXElRKGVcWNJHlwVGR90KXTpMTq405MiJDpE0F0rSnfFqf9SB/zmswgyA84NREfd+fD71
IomQ/TYxoPttp93LnPCGaIJXfteyqUyJjf7+Mn8fF0++QOvdgMrJcTLPfF/UKwasWqKV9OY1kzEj
mD+aMngjOG8jg/VNBpRC7ArWanvZsZuwy8w/SINALwNMXUc0DTQfOiNE3oloBZl/yjBYJ0b+Mw5o
u9QhMJO2WZVoFOf6FacrCq7gEkxaD2N8J1p08Cql3U/jY5QXW9MiwLXs96VAwSmFownDdpSpRrI/
RTimvSRR+yPorGsicF0xNGlV1A79f8fDbPD97fk8XQBW+uvr+O3lfDdbGdZQI9Pl7gxo1LonuWUn
NKpu057zoc6TwXdfAwfF99Ni5nterI4MJKY/qD44JI2A6wjOfNucXj+NMoPvZkMduIpTCAuE0byJ
VDB0HvXegc14bh2+v2G/xSqnF4JaBrOUokHTOV3DRh+KYWimsV0vpVXRETjgDOvpRl2Mjtmg/9ue
R8tIX14WPjE8o+L8zs7SkHffUuWJCV50xqQSanuZOzkIFigIrqlo945OqGBDANji3Hf2UXHy57vK
3GfCE2Ti41j1cdhJMdV6JA7ADim1h6ny5BNb3YgovVLLreK/p7Weh2PZxJ/F/wwZM8rJcHFhWSHw
zdDG+uYQJoBNWN5QTXfzlbApd2e+x8/z38fRTuoKEHQLv8sZTRoeTIgQlVFQMj/o+lVYeZe6cSdY
KBHVnxXJJ53criLNuExVbWcgD6PRHS5wKdgT8W5ZkK2//2yf35WPH+1kjrRMYumVlo9GDi2bKLul
Dm3lN98P8vnNfz+IJZ7Mi37XCGU/zHebHuqA3pqSxkKTnzN0vd+PdMLwOf1irVORmR/7NbsWhtJG
9jtN7c1Rlsadok/Lof9Js3P0d4ZXOmaQ0NiubpswWf0vP8LJ9KN6IpHL8ny1SbwLJvFOhbrdgFII
hY2AnNjK74vgAPJrnNuUxZl7/cWmkJstzZ5rnQ36J5kdBDENsgbDJ5twTZl+5YHGHFfKsnurzzw8
J7ief97td2OdXKpv5kltGCORY5fSa3yV3shLD3kXNE7lkjbVbKunvn9BDch4IydorW2+v9efZ42P
13qyAy1JaNJjsgGI9kbcQNd+OYErzkz5zugA8ifn1JLSl68LxBka79jXlNMtGmhitTQmBqyX6pYm
S7Ev7cDJ1oorrgIknfr6PJbo85TMG4PuD0MzLkpOXCeb34K2P9Rb5CZWH7v4Dn/oDZGSWfHY+CQI
9kp0N+ZzM8C6bU3kaN3IMk6uBLRoocdudE6G+PkmsJnjFCdivjF/Gzc+ztV9IMkwkJFVeXlyExno
QUzqTEqfEOMabIUqX+tmuRKlwg3CYpdl9MdycZ0WCIVjyp1pd2Y2/y18/LBOWhLaJo4jkJJmLuHJ
Y1CnvR7mNUGLBsZZtcVSgT/P0QdUagYNO09Z1xM0CIUMX0DtYZitKvFGoFTYJdq6EwQbJKRtpCL7
eyQyHZXepHKNUNpQSbhO2vA2JBEBrLz7N59ePjYHKA5xHHwhTp0cUUczlkZ/zryZ6Cyq3RN6AvK3
ZP9Oyf72pEB1jWO3MpfcOZyf7r1KgRpmjbgLMHOLxDghpgCdRVfuNcxgVbBHtbAMSMLQatRaabX8
/kKlTwsgw+uU9eDl4Ef7xDGdQCFnidcIhOZGLPFEWUok9MUCTBKNuULce9G15N1NcngVperREnuX
fuFSKdHci28BuVeNjHnCTF1dMM/s4z7vsvhw7HcU08TghTD55GuIEaG3adsKi97mKe5g+LZu5MR2
Zw9LQ1807rlp8+yIJ9OmUgUI0zTZY/aPbsKa53Usq0e1uS/CaNlgLgkUbVuJyPHTaDqMRfAUogmP
9PzMAemLmeXjpZ+8OJXviWFORDDBb6OjZpNjao9yW+ziUUb+mjjmsG9JrAqjamegtTR0CMKZdtFm
2pkv4fNKMn8J80MyQwEgjJ3McRaKTr+u+STzhiwLHeIOccIWSFrvi1Wy8jbZWr0WDsN9tGurrZ/Z
8So68zp+8ZBSd2IaUeAcalSNPk5rSukBjOgsYTEnR0wTwSUGyoIouNNAx4hFf60RrSg3w5mX49Pm
COwgJNoZyoklGqzzx2EDM6J3oMeUrcnDDhTCcRpSDQz6CP6Zr3u+hx+nSfpqlGus2Ztp4Jr8OFLd
JVnWAYtcBONt2PeOKtLDVvozo3z1dOsYMmnqQkqeaZEfhxnz3M9VQhBnjgHppLH34k0Ho3vMydY1
iNuxvbp5iS00pVWxS/vpWmmSxyoV92cmnfnh/Xi5eApV6n9s9pnyTrt5qdaqfjVKoa264ZqqHaha
N3erNQX/TbLUPUf5n43IUZDTCuvQ6SHGoB6lVpUVsDvol/M0EqsL3WEdPsqLwu5/DE/fX+LnJ3a+
wr/GOzlXyITUxJ3qAcbe+GsMo27PJqQ6O18p58Y5eXDGokAEazAOpXVHqKkpjsrFoJMqNrTE2XXO
GJFwFIz7WCD+KZCdxMLb3yfOENYrfTQPRA6RAAQq4T5HQ64gKlXrI9Z0rckRtQCAHh245svW9x4i
+qc+qmlP69dVIG5IPHN0ZUTt6NtpdDMEaNyy3Kmrm7D/9f3t/Px+fLid+skxxZhQoRT0S9gOtBtB
Sxw9MGg5hOfmuk9HbLia776202N9oJkjqVjzDh3fHT1q5CvbzArcnGRQsvbssQWBoharChC7Sh5i
N92UxdtY37VhCLO9DbbIY6niSMiHdXUx4bKTlfSYtAlWgYkl0r/7/sZ88Up//MQnUyMIhaHGEYTv
gqJAd6EiwbajVbWON6jYsTc651CcJ7IQThYn9+hkZSoNI8jDkT1v4+M8YdvYFak9DvgAgqOvbCL5
BwrhldFhu63bvZWQ2RN2L144S7Csx8yqrlQU0F2tLr6/FV8sVJDbgAqBT+Yc8AkBPxTUGXXSzWzR
HVbxVZJBr8FJ6SRX+25nQBHrV6h6XXEtHNNr7cwM8/nJ+Tj4yQsfj03XjlqK35b1wZfeqJ+eub4T
btJ84xnC0EUQuNSjaSx8nL0zP/DUcWSIeSEejuUVmYG35tPMVUZyL6+8Xc3pQlhIm+9v7NlvfL72
d4WnTqumsGyYrudnjMvr75GcXXfw2uRXwZUX4apx9RW23dU5FdDXQ+uc6qDdQmc9xfYgQ0nyQMCp
XC/nahBeSSIV42VsIzlVK4cQWRcMB60exIGL83CiL7ZhvF469CXkIor0aWFu0rHA6IG5fh5/wvq0
ji+t+eyMlGSB1yEDEXq24vbVVVMAmyciOuHsfU+mO0HNTAmcKU5gUWK/5TtKPt3JpF1VJsoALf6p
yRuaLoQnYTFBQTno3kryoAeGlB/Jw0z99NAbuRPH6cP3z8IX6828CVRUAMe0EU8PvEKogHKANWun
9Q++MScmsJVGn5sgdwOZuw5zCwel9T+Yl0HyKpaODG3GRJ3MOWmmVomRcK7VD9m+XM7RIixWO0Pd
yEs8IEumWhspuz3Z0zIkIP3Y2EG8COCennkJP7/mbAQphMpsomZswcmrkA8AXX2QLbZu0qupBKc4
P499sTv6MMbJLs3QuqJsrfnbf8QZFl+N962LjZ49ElqQRbf0FtkSp4StIEJdSPZ40d5m7jkslzxv
bk/2aGx5JUmD6SfS8zo5e4XsKqZo4lPIruf61QKj0rpk84TL1i7tZhduu4cyoYg0XuC5GJ3GzdzI
xcnxY6aECedKd/Nwnz+OSXGDoyBFtJPJz/TjmigPPs48B0U/ixXP2kW56Q7/wgr39aX/NdbJ09bF
eVt7Ib5CxhoX6U3NBQs3hp0C111JNpPOZfZmXsXB4tziOsvrvr3M0+erZwclJQwtwB0EU81GxLT7
6qZSZtvAoZYec+KeKmDKLYFGuoI/B81+2qXbScpWTJQLKInLuH+FGRFiCI9V7PNjQ1x0jY/G2xr1
GzWPXdrk+6zWd2NXVtTyURAl0lOQTyujeq0gY4y6cW3KNcowH9MgTnAdxIR1TyjeopieVdp1Espj
egBFpLqKdCyKO3/E+54FaJl8pNpVJ20JoFtnDZ4co78MEZC1lJgJqrruPevWkF8lC/cgwbzfT1Bf
rJLzUe2vL+/k7SlSIRV+38F6qW9ZrDInup5Kt1uoNEkUjH4L+Yewj/6FWfvcIzofJ98tk70qFooi
sBcfwQYWq2BVrMn9sElpPstz/VxMB02LTolaJxUjDTb+x7HKQDIHiOLzuuS5om/7z+pGpUnSHitM
rLZ1Bg32xbT/fjjrZEGqmx7encYBYQRpUAWPJs8FGLwloVvbwDyWpuQYvXKmhv3V4vth1JMpSIi1
KrdGRm0cSAuDg90vczxiKxAaiIEDKoGG1/kN7lfzLzUGEQAfFV2aUB/vLVVBTx7auX7LVEOTjdrj
Yq7UkxFm+6+Fm59rQn1xukEKo1FIZrUHyHfy4NSG3gP0Z0BCE0VbvJ+jqgwPxlD1i2VtEb9mW391
ljr55ahM7xSv56LA76Plu8dVLCSjFtHVcJnqFruYy0JqT+tiTa1zUWyrO7Kezqye8507ncT1v4ZU
Tx6jQlZxQwsaWzcNUousXpCPhxWUt1SJdYf+Ioadurr8fkaQv5pT34968hj1ljf2MmmNdrdSVsJD
u5wc8W5Y68UCcxGA4Q7DJ+tohS/mDYepjR3geK4e8EVlfk4go/ej0ClAX3VSS0KCB21oyOmHbODK
48XKYye3M/L3Fv4RDswLOtyQfd5qOHMw+eqEyHlBnXVXTBf679vz7ntWYhWJTslUEcEGAmdaXE8A
rAYb5TFEJxs7/Jlv+cvJiZ05oS/wTEHHn6yfkjbkSOgYEZHuCtvJOkEakcxq322aequRQzU+3gVx
f64eDuRcpmdOLF8+2u8+wMkqGnSe1VSTHNipuoWOUhtuWJ15aedf8elRtlTE5HSsAXWePMp0DWqi
rdmRTtMvubwMaWl+/9h++b3BM4PDiLaVR+fkLg6qlXWd9HuKL+9RHC/oGDoT3VlXdhQ8jWctF2dH
PLltgkrAJAvrvKiMy/F5JAmdaS+4MnlQzF002GfL7b/rbqe38f1FnqzWQpbpZFwy5IiZf5CrdTKI
bgoYZpCGC4KtdwUwmFgYl54fOHrXLpRSXAyGsBrgVHQJBkBYnI6oEPk50B/IUgfF4HYS+djCkywp
yzy/6rTrwbgfCMau9AM525dR3QIVIxqyMC+LKNkmTXJd98Ymw5zsseMLKXrl07ggD5yW2SZPJzf0
IhS9E1ZqJPwxnuIuFJyki51ETl1fkIFT1E+qWL/2ubnSw191+6Q3+pozmzPhlivh5VtD+DM32bzj
txf6cFVPFhQD/aIlBnpRYlGtVOmtiTBHICKqPJAUpNQbJOmlgXgg/Jei8CvGDbuCe1PRhpGtfB3N
BSaIZeokHVM5v2kwGakR8vZqWnuwGsf6mlDW/WRCRELhRFzpMvDviUC5MXRlJQvTpqMr7EnGeir2
ej05sRxdhnpv6zRt4wTsR5axl3tN+FuDxl0p6oukmpy0KK5TDVSFtpzDS8VAs2PskeUgL0ld5JJh
UUk/BsmF72572uOAOdGrqpfekq/HSfih+vFVYRKLkujgISwQGUbWLktZIN9Z2Ot46PE/PcSeeRSn
S2GM11Ysb2U/7+FgNJddPTqtDvkV5phSlbuRSkBaKEstzl+8dnA61b8MdNR4laC5/qDigySKQzpL
TP48zVCQ4TRsktQt0tw8eXhJTdD47RSVgU7ABQx+9m50WzQAMQi4GoDWVwO6PvucIOeL9/TjuCf7
Bdg8UVPJjNtvTTdeaw8NrNtbLM82XcQ3sBNnZ/R5Nvv4ms6aIzJVWEk4/p72gAqv9QrJZ6/QEOs5
bKR1sRtX+io4eMszs97nnSYjMePNiiPaLsbJxlbPqceQLDEfgKJVVgxrwZDsgRxan/CSjLwaDbyZ
hdQ3Rb5eVKSz9iuVymwUqw/TDDyJ2jnF+iZWugcsS+c+3ld7Q6Dw2iyrpS5jnuwlAFXnEfIlGuzP
bFZww60CBw9Is8R4YXeUHJbnjoRfrqZz85NGCQGjuIk+bkdFlZw7U2/mWVla1QtjV94J9quyrbbV
27lGm/bVsgYEnMYFUm9GPRmsMWLB9/0hsHNa7LyGJhh/wXvtyNHp3govd6NKXjfgYKt5CzMa61iB
GdD+avB7T2Rfx4G31ESAF3K26ZRXSLtKPTM9aqwFx04J7VC7MPi9HDn3CXblenowG5Mj5OskAdnX
hePk0d1FaxnkByt+1Opmkcolb++V71PZrbSFFXSbqZAXYxgsMwxRLQAvyeiBymTVziu6ZZ2Xdl43
24oV4czT+dVWkuoToGQRLQPpKB+/i1I1sjTS2z+PXfWivcztbiEd8HavKNI9nRnt8/wyd+YlTrNo
Az5zaRtpihKpp9jWY2u3rTUpemRuQRMcgGXAmVvCe3jwHevn9+N+sUtnWFBgKgUGkefu40ViGyiG
sOAZ0L19AuYt6zUqDjupAAjRXw5+4Xw/3mddFGX59wOe3FVhaABBEpxqd+obkW6OrOwnb9yUqWyX
Wul4fX5dWNmhGrFgh+3f3yuSqAZoDWchiWqn2yxcf17YayUkohwHYf8UtSGm7Mo+c41ffpcG1F/K
ySok2ZN5zcc717OY82JVYb4QQ4HAcfIJOfSprbpV4FeGLdl6bbiUYb9P0IHKFhKSsNfa+FJWkjN1
3K/KJGiEsCiI+Drg75+86EY/talYgszhVEJuYIgzH/eRHu07HwBRSsZVlawEhDtirV3pYv8wwqD0
vPImkhM374XbPjwX//rFZ4JJzJdB9M68pT5t0hZW28uBOa9rJDZLwuX8tAfopzmjDTYIr2Ln2yK8
gdW5YufnL+fjwCcn/qxOrbyLWXRGZPmm/6vz4In5yZnF43NZcR5FYXmQ56PYb63Uu4OYPqE7n3rO
oWFCqjPNOcMLlxIHfbzmTgTu8/tH7vNrPA9nzJ5b7HmfEn7zQc7ltuSiJB1weRG7SgSX3PKXpgb/
Ne4PgZjdfT/kF28yOxMOfTJzPHqG0zr9JGpJXiq0SyoIvOKtnt3LKCxnzIRoXWApdgQzAs2kLqvo
zDF33vN82qFgTWJtphymzfal98U3vaZqW5DAbPe47zPhWKK0k4Xr0Th8f4lfdRnZoPw10Mmzoutq
MabtfGIpV2kQ3QIlxUUUg7boiN7LBO1WVWD7eDnZjCr+/4r5bMg2aifeCaW4z+XwLrGuVD3Gajxh
KvQBWT5+/xnP3YuTuSbAM6LE5PHYMlbCPL2qQYoKRQ0D5ExphTfzq9sOSJxOCCcGqhsfb/vQ+mEw
5nPbc5TXgtQ4rQ9EtI9fUiRLKeCLwaN27l1KSfazaZpNA2QmaW7LqVnFqrBQxV+sNBtrQhdoTI5l
gs+IYZNkJOlZbGqB/Bl4qbuk3fsTPBKfta++IGbNLeP0IuoV2yCtT7u0Cs+WrHJnZvBEIwRJQXqd
mNE1E+BFJwEqarttoaVuKGnbTLvmRXTTlNNkmKbPwQBfG9xUaMxK+rsGW0IF9a4O4pVO0mnhCdd1
x4kszhM7ssoLyJJ3VpEdEu9YJjC+4EvK+ESBmRSbUrEOZvcatsmtmh5HWtCTZYCfmMBaY1riMBdb
TJ+Ixyf6w4U6bEujB6NMoA0nwyjUURikUJoPcdxgclecLN9QanAFFQ6WCMHG1+qZ+WptADveRGHh
CsqIV6MA8N+vBCLWvWmCUFeuBEl+Fq1kWwB7rnq3CfaTTzZnPtxPPqxC9QhtC/SHdx0bnjNlotOn
wLZxJFVAqQukVJkaoHMSN4qw1Uz/PmN1lPgJzbvKBW2TSfsEjbQWG+4o7Q0YbZXaQF6WYL60xIj0
24IDfR3myyzDIm0a9CrVtQ/jVgcy1kKa9DGYZEK1scR0N8oeYSK3XeMdfPOlNTkYy67u1T/Crroc
mhsNmysgatO8r5SLPkMbmTxNSrW0LKiPKiCMJKUCg3pK0NcZR9/CCi75v/6Ts/NajhzJ0vQTwRZa
rI3NRQAIRQa1voExkyS01nj6/cAe6yLBMEbPzsVYVVdleQBwP37EL3Rwk/xE3Z5QTGos8SLWC1SB
biVIhSPCLxqm0boLABOLeiyC227VkqEO1uUomo6UIAtTG/j6EbziCwhp5quMqYjCwe5CDab9bZhq
h8YPN01P5aX354Xy6nXKKkBlXJXOrMa0g775fJGNgoMJjgyULemuLV4FkPYikUFMvHWcn3vQYDLv
D5wVegvZKk/0nTjJdho/+VW9iqZ7K79XCnSbaHyPISIqyrvG0TDj4kpNGbdFYeAkkfyUy2u9kfYy
iEwjZF8hgOQZllM1CJP5NBqpj3Lhpddfw0TG6AB9FcHbQPa3JfSZmwmcZXsmDPWu5Py2qa3F7KU4
cERsKyvTRG7gLcg5TLMkc/Uoqtk+RwJliv1rC0RuW15blbDpiISJ8pJ65lr2Yqg36Bv1KBNroR2P
wUdq5pd+FN/4tXjj6+jZDd290AeI9F752iM68a6ieDeeh/lkjWRmYOhOmmCjiIyRVbZrnKI2uRns
p/q1AQZkjNpl3uArXT7UyZ0pIZYc3s+io/3Miekf47Imi1UcQ2sIhNr9/OU/fyAa3MMseawbKG3J
jmZCZ0GSSxSrjUePDebXoffzCxnlqc4IUMRuVjGbqRjSM5QYd2ZzwD9VGMSPwYOdovc3BTKoEYNQ
uel2FdJjIUAM7GLtPvNpohxatINGNMSqqbqQpRDMzGD7aGcGfuwKEtAttJS6qVtD9l43Jda6CvDW
aJa9+tNXtSOL5Pt9tZtFFIr+GU38/ACHYqAXRtao+eVLJDGNpNvUFw9Bg/46lRf6h4gb3KejhV5l
5qYyOum+cGY2iPl7PhJSJmpB/WqM7zColrPnJC3OJwkhODFBl9RDHDG71robpbn0mCDWiFDKQAfz
slpN2Lh2Sr8aTOrRXnXBTcGSacMr2fjIsLULchGlOeakFppbhbhK49uRGAc4/rxQ1X1cKvbgmauK
ZjDq/5sUVeBMzVajIe8D/Vlg26SxtfeVbB2I+xpF0KAL3ydJ5nWhEeDf+cAvFOOSCA5fkr01XcaD
ait5+NzF5pXpBefhGDiTYm3GCXl886/UcCRj/Jqh0k+WZ5c4HKUks1IGnMNIzmnZOyL/3KPAUbTU
LXHkqwX9qjM8uscy1Pw3xWz+9L0OA/S1b9QVqndS1bkzj7OhPzjyveSaUzxqtoVy0iTU20ZR1mH0
rHbSbsIkqGvQgUNq1DIQdieQBIK37yw644NgrCPvozGhjiILXqBfpAqya3aekyX1BhELt2v2rcKT
CfWBB3bqAYsaDWihlrhW7SPYIKHp9ydHA8CrpNe0Q6w1ylA/nbRVrz6kI6KRMpTFcXDTcga33Rme
Zfv+aCOjcjFU8NdGNrXOVC8I7nph3hTTti/EA/YESO8jF1H06Jphf6SsoeLaPszUOvbQGJxOJMnS
0VaTYnyiVMF8fGJjvmTJgVQB4fJI5MxDeNNuhJt23T2oW+HkmOITzPcjZfyy0iJNysc6jtQ5Taqz
R+gJtligsxTYWlHahnaDoggNaQkng3YFRN0pUJcsjMNg3Xe8cW3Q16H2N5CfOhm/BzFcBY1IgNYZ
7VyN+U1UoZXbXhiMw0frpuZ/l2hSApuzOxnKEfKtWj9usBkiNTFRxAJbLND07ic7qG4MT7eHcHC8
5rWOeMkBfDt6sbn2EoovdfBW+Gc6wnBFu9EZO1jydYnkssh9LXP3UTIiqzemLzKUvd/zyiMDWfJe
VVLwkAGCIX1mg1++zaiCQQOAPqv93aZ5jsobfbp2eGqM61D9QOsGK6TRRrOeuJ05KDiiU1HxtCd/
yPxpfny6Lz9kLui+/JApz4QSDYPA9it4u+nNLM6pXAqIw80CGT7uCrX2WNR3rdSv0vyvPEKwbq0z
fbio5HDtA+vPYh/OQ6KfKA+Ob19kF4AqMXD7MW1LrbjJ64KyPoi683boNkFpPUxpfN6Mf6yovEEJ
5m6I0WGurOffv86ROef8df5ZepGLl+aUS1rC0hLMxQwsYA0IBFnlmxBxug4iC2T5bavWG1WNmbeU
141SH5BPgMdeob5obTR5jeeR2wP48ILm3IposY/NuTrd/P5Lj+8j5t3iDOYSGYx+/3yRMSmR2TM8
a3LxTIqEK7Mvdrp1hQKkFiKqhjfYiNJipxmU453gaHAgkgZiF5qyJ37K3Of4sZO+/JRF3djLsSLU
7ecUfMY20Tnc6I62kdz48lRv+0j9T3kKpUAWgTBh0v79qVvczgbfo3JssmfRelI9UAwZvHEuUUYt
p5pqx1cDx8DETqLFs6hTJ8HS1KRjNzROUzkqlu/reYiomCvQW9sa9XY2il3c5E4PvOFEFJeP1YUQ
J2SRfg5E3iVOEMvkkESS1YvgZkQf1fKVqxqWQVnIlMUMk8bHELt0AaWI4L5kcmWa3D1cMB1aCPGM
JMKApVJFZwwupD6+SyfLpmi8QBk38McTm2COFss9IOFfC9GI3vcP0/p4CgOrEeemviCCKkWeUhOd
WDnlt3hsbqPwX4f4D60MxMHiwjHRLdKnYqQBFDwOY7aelfHrbNznRv+MlB8ytQ2qm/mqKZtLRWwK
NINFBmHSqa3xs4tNoGCSYELLg3NmLjZiCJ1FCRs2Inr1n0glKFU9o1UMhFaKfZpVdXQzMMAwZwI5
k5P5n3+J1gpudlqasRmSdpdLOgqqJ9urc2z78QlnoKKiz672S8p/W3N1Viot5GEd1DuAwpu6t5Nx
JX2MTmUzh/PXJyGJp9ZcPFaLApaWRfTJ56GYhIt3J4HZaVygJKvunuIuPbFPj/V1YP/TJ4MDpWvL
xnzB87dROS/YqW7C7NpCVE4S7BJJ2d/D4rETocs4QaJiwwxguVPrIhQ9DyF8Bi4PfoO92K3Vnugd
HQE5g3GGHErwhY9kLDvQvhGmoye0JFyrGc9LdUFx68ZueI0om3RBCbljxH9RYZ3gmid4qfqR6Mjh
kY2ZdMVPWA40EdWrJBJYH9ccfCSiMzlt76KIOFU+5YZwlqYM1cWiPNf94Fow6GY02YWV64+W916P
0t4fqBt1zEWS+07Rd4KOCVOu2m0NQmzchxY2wQEFwTzIV9A1yZIBAZHkXSkbO0UQTkgbqixjjf/r
Pgr8s1QdsE0abDFWVrFvghCqsacokw9cwW4CKYWdD2pJ7N0ytdy0u6KnVzTPZhbcJ/n4KHTIrXVt
PsGs519rURIXEFuF8IM1BOnPoZfw+SiQ7RzuUxDFWJxfZmPuNBQjQ/Lw+875ZCEsTuIcVQhy/H92
6iILwRYq80ZdBnvgp0/BFG7GeG8IJZAvEfm3xNHwzzFdJFKQURmvtcJ0agCLIIRoimBYBZNFCyL6
1NnKKMq93/ZYvUVuq0jr2HxVJVT+cspSS8RX1vzrgaHIS8nuDfNUkDySGDDXR4UC83qeZalDocfm
VMsFEaVW90OOvFGBPQFC6zTunACbsyDrX4j1KIUnuwLvrd9f4xw7Fm8R8RLyI2gsFr9gEaL1bsBy
VOFw6PFt0EM1ME4FkyO3kamC9GDG90nPXo4jcHvR/bBBzllvkrvcQqZSS+8VgxQ1Mc/gPiJzd1e1
/SYerAshMs9KBQAZp9b+/UmXqTxvGIjYTFhnMsJQfblfGrUf0bHyEMkma/cKW8F1swt826K0jmQU
Zo1pLeWnXJaXAYBlmeFy63+iN7g1vt9Jg1wkCoIUNF2tepcCZC/T1ySkX09HjrN0Ip4uI/dytflG
/nIDWmBzumhu8Sp0LakaVrqJGv/oFPIJk6Xl0Ge50OJtxn4mV+bEQoL0psoDT2Ws0v5Wm169Ub1E
G+7m96+33KfL9eZ//uXBckmox6FjPSO68YIrc4pOvLkf8WS5wqLU84rMbBqJFfxYIRBq0U0/Wk8i
G4a+xFWgW7cauHxTKZ4KS1z7w1WU124FwSvCn05rX/AyuvCCR6mFHifgUNeEm8xHCQO1/+FvL16P
tO49PXXqsnUsJVmPFaYDU7vKjLsirU48zQ8wx+fTzAQ6trRMhbg410lSWRN2zlxswT3kilVuqqTk
16aF05/o5pXdkyz7OjZmH4wKT61+5Kxp4pfVFzVBnfdZ7wsg59RNhCnNHqHb+pXONxD51C7cTUlX
cAdGfsYVFJtTl+7Rvfll9UX6K3hpNySNDri4ujQE8VwE6ldKDxZyV1lmMWgxt79vzmMLkhLCdGbs
Dq1hsXV8IIGDxYCVYj/BP/GuLPxd2kl4MPX0wbCH9E5cfsfeLyGF2l+i4NKWQUWfcs+Ty8ijAY7a
Remv/QoTiggnubjD8yW6RgLUteJ4/ftz/hi7zrvq67ry91MYC16e5gU2CzkCc6Web8r8TZUS8LfB
NrceQp1ecf6Bbq3tt9XfE4sfi20SQlgzBg7U71J4pQ46nnYMuUdUVEVt1Y7dAIx+YNo68v3o23zC
R/+oXP+735fWlmnq/Nwm71qbJ4/kc4sdFZZBIqMpLDBL0c6aMF0bCuJ6SRpe48xkN4J6kRfaOqxF
xzBnufImB47MtKOkCI2R2JcMu/GEeybWTqa8Jskz2qaIxNZ2b6nU5Aa+LGK5ajKk7qnUNJ/4hvdO
KxxqoIuqWq9w/YjEF8+4l7ifE+tRjv6GeITmfmmb9MGbatNpIMNwW+0U12juBZp0fryJfGNbDpd9
rt4Fw0EwOmjbg5OM/LtckycS7SPfh3fEhHb+RrPa3vfNoVe6znSakKNI55F5M/bXU/5OX/r3b2HO
e+xrxjL3nj4JelhaIz257G5kXdHUGlCmVaenhy6N8DJtnqRIefcjmEpSS5cBp7c3ZBBXTFoup9a7
zYe2hzmOP5bFDNlupuIgJ6+TSuvQjy4UafaEjYJ56qrBas3Tl4H3mmPllwv0UucgWmgvTYbN3Jhi
PiRfSMo8aZJSVBOnzezw24/3Ob6X6RTdh2N0Punz1KwH02QkmKt7hugm0+wekaHYl62aQLFjeTr0
6EI7vZZtLazSFcxOSg9/dKF3a8vYNi0tzap68eTWbQv6nxFpy+S5mSU7Pq4MRvGANOAhrao3PbBu
YvlhVp4ufEpsa8JUDOMjFYHMqiv3jcGAwkRtIbbOIA9vU3j7loC/DpJY3higvOvbv3+lH503Q0Hm
UUYAQf38P2lx/1Q6/H94rlQvUIcbZsmTf49XOWr+YgEx613PBoLWnVrKDN2BeEokSG0NIQzg8e8/
5cfZXfySxV2kZ5bXAGyExl+8J9hF1JbCAOtEQP4ZGRerLCIEmBDUNZmgrzAO3Qp/fBerjkt93RyC
/Ukw+7Ji+Hy3CuLWqE9xpH8UtFNXB1LGRHHuB/QXsCw26AEi71Xdn8Jp/kjel2stIr6KCL1kAlVA
lGVaYyfkxG4KSRTXuU2ybe6DEzHk6Mf68miLGGImkH6jlOXUJNsmKSPYNzE/Jc/2QyxqfihKLigP
s+MpWPbvkSoWzWKMaUisokBwsSPyHdXL/6SjH21HXXORhFoh6+5qFVOU+cjq2tUg0Kb+YMOfITU1
ay1IYHGUhyTItRVrbSZF37YphLimPvi02ILMtFvrlH7mj2Ji/uHmrFOErQB9rkWigeFAjVj+vMvQ
m8/Mv0NCj9WXN2HfHNRT0kDysdXoWEDKBdWF8NjyY4hqbzYdH2MKm8rFFmHT4+CdjvddqqyHyd8j
esxwD8FQQLlelp2NAUdLvuvrZDNU8+jhTgKQW8S4KCKtW2JNnEoP0YAvsfASWulKapRtpuPWJXUn
eIQ/f7pK+xP5Zo3fThRa/PSiEhpVRkwXLuh5UInYX8lICt367UeQ//k9vhw5Iqw1F9DW0WSMxmda
x8i+rJq/+MzslW0RrrvIljbCptqr+DpiTniiav+Z3ivf11wcS53tJg05a85YbYzP1tHk4ORt62v8
0NEROvE6jzyjhB0GWqCwFa2fIwUzCkE1gEpmPYzBi7dZ30934l27hpeNiNXGdH9/qz+SCXY6wHeg
4Vz38GwX9wcZtDCO9WRg/fJqKehOsXargi8kt/x9JfXUUosLwgr6AXfk0YAbY5wbibiu6K6p4VsS
vYhIIiDgrSrUc1F66AWUGCL2PQZ4iY6PFHWNGl0ZgXBVpsoKbD1j7RdPVXa9Wtg+AAbRwMioHRF2
3wqediblV5FZnyWS4fqoNftJdjaVqj3/dYmlT/6nHODwqmxbkHQ5jTQQ5kUb/UUJ4XGarFexrsAK
nciojsXcr696EQ07ozEGQ+f5h+AVJ08TtE7+9Ps7/sFKnCPulzXMBYstqy29xLFxvh5buCSkxGcB
wwBc814HF7Dtf0BdPv5Y81RolhP7oYw+pUOSoQFsrArpqs2ZrScICb2deK4fbYnP5/pnkXlvfWlL
KGDT6lZhEeSX17llp26wFrsdetN4v60mN7Lcfmu0Jw7Hj5b2v17nP8suTscopIOSxJyO4W/zl+re
f4S15IZ7Gpsg3uBmda669q9Av9yP21NH8wcy9XN1VYP3CFqeUmzR0iIUKsqYfj60uamh/6/SV0Z+
Nns2vp8uaAbtwjvFzteKDWjlcKoaO/bOKcgwHKDrq/7QiQPQ1eOxhwxLX55bI9SRUT0REo5tna8r
LL5qZmDgJaq8Xq23ELWUN2AHN5mV/m97aGweg7hKa3SWflsSbjyp801Fng+FKm/jSrkLy8zpAw9R
TdGWp/4uNu5+36+fxdH34gk6Cd0gcp5ZiH3ZFoqwPPGSYEQw3Kfr2QEvXoWmmDhKY9Hbql4zIX2o
I+U+NBjkqhqN+2rImM5b4nksv8kZLnzpBBYQKc2O3tbgNeBkky3owd42uvLSNB7CAFy0eZsqALEk
P91IunWIjehJr55CDHJGoTyTvNqZh/9oKNybcrDpBNU1PePE7EWeL/nFwzL3pySFffB5k3w/nGpp
WYke6+pKu9U3hrxSttEadF9l12icrCEZIikyq7IJO/UGMItdumenWf4/JtSozpP4k0TB/OAvl8mm
PGXF5BvE9MJXV6F6nQ+k6gFexmq1DqLEDcBkRtOVDBAX2zrVim8SRrN+WDh9nG1U/FerzMA4+V3v
qkte3ABvxFIHW8YIe+6U/75DjkTqbz93KQk04R9Rzbh3Itq8Ce3qWbyftgKCJNlre17ctLdqbZ86
0p+y+D8+lcWsEd1FHdbTIqApajzVdcNLUkH/eUG0kfr6sVFzx8+cGKebWPM3Q3tVaN1GFS7lLEXg
Y4/Evu0n9yIOCaDJdCA4hkiLZniQM2Y+3VM//pVjdWUqsxvfY0oOm1nxqpsZp+P776/tSEnxPSFb
JJypZ2k+tFCVCy65q/eIl//RNxroaPuTRUe3Ezkd8xwXZEfdtQ4y6msMSQ6nCCYnE8M5eH65kNo0
9KsiKBAdvPY2mTPTBnVHQppYccPbU9Xhkacm1qMjqVACUekvZ1eRbo6gVvlsGBsdFBxfqerF4h0e
AGjkwwhpGJf3cLitjDc9pUFnIsiPLaYQJm4MZwHu7NrwpVWYQ8OLGKKPAyK4Fykg2L7kdIJ+/v0z
Hd3dX3/wItcD0I8vQKjMeTMG8U6Id6fHHYXkxqfcjj2e1Y/yyTj088aar0TyZ96RTgW3uDDLcepM
KRIBRkGokwakdT4kGesu4T4zmEWbL2XNbIAu4NSieKOF3ks7Ks8K9ZLpD2B3LNxe3zPgwrlprnqQ
Zzhn2yUsaqsOzvkPb+C22xaGtJJylc+gVtB6fVDuEXXfyY24jaV83Y7ldd95bARvdKcsOwe9K269
oLpvksbVCmpWvex3QGa3TRluW+C+RdXeR37uGEbvGNGdWlfnWRKS+qvN2uszV/dhAHM7xhYevIN0
3mMfLdSzv8VbFFT4Sz5Ws11B1aPCIKEbhtRofOXHObSZ+lAHerXqu456MLjwUuqlWqcV1F8gR7vK
rV2tnYmi45Wi28ajPQwgcOmH9XW21nwPrHW/art3T9yK+JnrNdyD+FzveyBpl4b3LiZ3vnXVgHb0
9TM8LZ2y+ithTzqGdxi6rJR5akybjbmkK3jWOhcPsf/SaHTIgILL+Xte/OlboJNBbgvTYxSdVcU2
LCDqa7dmcciyhz7xDqWuYau9Q4PR6Up2lKbZWjmAs5RtvwMrWz8FMn0/7WrCeBNHzSl0G6BoGBso
NdaxjIIAY68lXHhTmnZWITpaDrQz8NYqcE0RvWnfhNTOCD/NbuXuo4leZxO7gtpSAQI/RUCkZ5vn
yTbEMyF8wWBIEXQbiy6ABrwUeJufvATtQtBkGssvHUyX1DhAulz3k0eYfZy7ySnwERWSyLwVhyjf
V011psJt8vq3fLoUgXzo0lU5/fW9/ACgj3IeiLtxh+XwyuAvO5Wj/ZKqGBxLzCIw+vbFYU4KnHqG
8ebP4ngjAS410X7BvsvKwP/g2i56kZ31qEp172H83LRPSvAxqMJO6Yjw7PIpvtT6s1wx8DEMYAH0
e/zHADvA4QFnbEpbE2R9T8GV1o8M11dCd9nxcqR+93vEANX4I4tQgdIZGpkE3jw/BrgdToEgpQeU
36S+PUhZdCHgN52hIcjFrNVX2pTod6HcBsAdq10vFnvJNC8qs0hdfehuxbC58mTzqoukQ2OVb0Kg
PQhDcNbg2m1prYl1ZDisJnPAJLHoS1tvYngfhQ4uQ0RxzydPvVHF6VXaxUlIQq1Af0rr1/lHrUy1
ktemjgKd4Oc7yBlrQ0OTU0g3E83kxH8xuv0g3ZvxQD6huHI17kGEYELfdsUVXP4mC6+KrICDOEgc
otYNFdMOM3PD7ND1ojajQg3fkSjNVr0ikNLh9uthbo9ehcZ/MzPvM5JDRB6G+n6K74P4z0TjPMSp
rsFUPQO3bfoXrQ7zIAXw1Ty1M/AlYMsZqElQqKieyv628Nt6ycNNmO2VCod7NMg98boPXyECryaj
PR8EBvTxuOnb3O20mu63huAEmSd4Q2AvCEagrCPvK+ptbYhdhcNoNNZWz6ttZYluYYx2G2H/FL2V
ECGD/KNFPDA1D0oERCzHh8O8ITnVayg02t5QfKf2zxUcqWdCFv4BhtI6jVJsG886ayQEIAcwbJ1y
qDrhSWr9PQq1A+L7QcP2KzjnSs5NlgucyminIgNmSSlOXPtI2hrl5GTGs4hB8yDeGTEg3YFYztSi
qi5l0zgkM7eJt9zm0TbCJ7sIDgir2XGKeI5FjCvA7pmKXTD68WXT9mg8pg1cr543lBb+psZhu1Vg
i2P1FxTjRtEpyBgFJmX0lvX6puyUs8YQnSgKcFDvV341rSp4NBQMjgg3Sq8tN1Lja4hFg6bfTfVE
fI0c34ifrIRc0AjXE/YCsd6sQulJRPlCpf0nRtAUeKUlTF3uCmxMlFVXYUzEZzayB8Uj45Yvgpy/
S0nMpvguQ5YpF01b7k3X0EMnMm/RfSBsIdw21wY+5l0Icoy1fO3Jj7WR38gYVmYBPDWvdeUmskPO
AtRiJzVGFI4uZC91GuTJc/2AJY+jZ7qrh+ej9pHg/8Ospg4/KvEuj+VV00xrE7E6tRwdr95IyVk/
bLT0UMkfvi5u5FTeed1OCm4Kk98beKuhCDbWeKPBmFaz0m5ngZSgspP6g+Z0io90nEEmRJZW4p5S
qycplhB1f5CSK3V4nLy3THTH5hKcJmdQYOs/e/4Nppz81Xkg1kC0LlRE9ycP4QkwKBqe8NVlTecU
IlhUvin5Y6o/ZNMNz2LROhpB7zeNukqia6G/V0wZ4l+xUjJU72ACyB7slSupeqwI4P3sVG62btFM
dgfmRQ5lW6TM8wTDSQK0qcXIGfjDTcLkq7jo1NbuNKS5wY2pMwEPN88Guk3io9oc1+sBM8ehTNaJ
R9BtYG7wsfReRJkvPQPERDC6bXEFqvvnEEd4NXvOSP8MGsZV9T47VQfxJToOUP7CtYYdJZVno6Q3
vQgp7wYIFxDdyaZiI5vYVNajhyShABOiwYNKTK+rrHFSdeNj7hZx3YrmSjCfZ5v3sL/sVQkyRMdt
+aeic2+ZF2V1qXsPcrnLpvdSPcduW2lTPF8ZAioAMNKb0XgsyL5UCU1wkp1sSB0thDOn3o4KH0P/
Iw53evXmS7ljGXvT3LRF65gGuqh+7BTdUxXL5APQ0cq/EjZqvngB30nvniZes8jdWyEY1xnhVooV
R9b9M7VlCFvcw8G06wZSm27aORNMLbtOBcEJdBwrQ/+50igXYghaOcZdqr5pxGcDEKYhBRtF/cis
Z81v3RxzL5hwjHyRiUu97TjF2zCcbtWRiWgHKQFZVo1GqV9m27Ru1o3Sca5EWxkf8ojeG8rymmkx
MG3eOmFgfF55a+4dgPql/mcclBsxTV/ltiW1axFBbcBvY+MLW5ZgPCTxVdh4xCeMFIsJcp0QnRP7
ToHlj1y5ANi5bUXYvgqauN+LGCnNlDAtyZcjRM3rTYe3yixqfqp8+ZmWq4wgTWChrAVUZlF0Mt1Q
prLtSN1KnczW300n++Y/O0nfl1jUG0MTMH8uWEI9tAgoxm6+UW7i+79YFNuig+wTXh+napwlsQmE
wrfHWvRzo1ISR6VizWDX7OpN4OCijkj36fd3pA35bSV90dUNBLmUlZKVGmf8kN3sMt4EH1pk/50V
DHOnOxR2RIPQIvn5/3lI6A06839m/T8qz3ScPZjFmt5OE6ybWtwX3nAt+aXjy9mmMSLqTPjgobfO
c+uEItuRIpJGzpe1Fx9V0KVqKiXWTqbbooMJVQVOk4/rHCYyGETbUOEPT/65HkA8yCoi5/AgMLlX
B1JmRXR/z1B/ji/4NXNviRociMoSFmOoZd8HacWboFZSw10VdIDyGrLo5ERb9AfnaN5ZM6GALJiO
FipB389lpFfTaIwslZ0T27YeHfyZwcJMdPv7Mx2ZN31fafGKJTkx/Elmpdp60kV3mGAnN+eVcTCC
fhUgEFYIH2XzqvWFLetnJP8n1pd/Jv3fnnRxhkQ/jZKcgRd9AuWJpA0JxfQQfYjrzM1whXd+X+7o
J/znvS7lKrVWphqcPyHmbitLvY961e66P4F/6gt+Sop+77N9e6/LToQZTpNRlqwkX0d32Z2wrs7L
LcraNkbtLsWuTXVuOn/HNVTAcNMx5U+fogvwXusemqZdGyfO8bH4+GVHqfN3+NKuCorMalSD96zH
UIbqu0rWbCDwJ1Y52hX7usyiOyeXqOWFJo+tbtrXdgP6EALFZIfP8jb738umfR4TFcMuvJbQ7l7O
LiMzxFIlZDXjEiMbmkxAzw/zitZGcZMX8+b33XNkHsNHVRWwzXiZiz+00sEgMAQDAcjTqcXFYQKn
5PruzC5T0lXpiOuWARj4Y9tcB671LJwYDqvH7tGv6y/GJbVhlKHq8xHTxMLf8H2CE69L92QycNov
A0CBU1LYplI5GpTOcnywjNck/lsnH1a8gSblknuLree0YrdqUhoHpWdn7c1I0ZiRoXT0cTOYTHXJ
6fAGSpY2PxQdo4l4sEcvWynITjTXeq2shtxwjUjYjIKxbemnJZD7JrpAKimKZxgn4uGp516EQz9H
yi7V6LVifRL5z4N6ql159HR8+bCLKEhBII7o83M6lH3c1tta/6M14wnIzfFYi+nD3J1EAfTzn385
g50ENcXMWIXK16DV+JE45UFw63U7nKHWYP8HUnM/EUzzjv1nyfnNflkS8U/PL60ZMsHYtEZqrjub
EDdL3PDylCPP8Y/0z1LzO/6yVBTGI94OPB1i4nahFSQGJ9yO5s+8jKmImAFmo+eDsvJyhTiO2G8c
v8y6DIFZNymGCFQWDMXsQu42v5/2Y8+jiag6cd7BLy2/Vjv2utq0PE/enaMHwWHpT2zro/nN1yUW
XwegQRWZJl+Hdup6bpI3W/OK7eCo62jv2fnWP6kzfuqpFu+wUpreq4Gp0loQ7UaD/X5SzPJYWvz1
qRZRysqnYFLnyUiwm7mIw9bbonmzip36RH546lkWYSEUQl8RQhaSKa7HMXEqvXV+3wTHCqSvz7II
DP2UaHpUssS/CqRmizYlyJ9TBdLxnf3PXltkQbLiR2IzR4YyfxDp6E3CoaLJUhbdSqPj9fszHY1D
Xx7q85r7clKFvowyf8ZsDcWh2CmOv5dufFaaB4Ir+YnO4Iae5++LHouwX9dcTGb6sZ3MUmXNQgLP
7Z/lleVY0vr3RY6mH19Xkb/HoCoYkCcAN7/q1p3jb411eu3dKdceUp45jZar35c7lk1+XW2R7HS6
HIyhxzMpwrU/Fo6MjE5kIhminxhsnQoUn6PvL19MHOQxzeaVrNvobjrvN8PWqFf5QXPLXRqtZu8Q
Y6e9/f54R6uQr8+3iBXBKHSmPPE21U2McIe5G/aoAR3+A33xk0stYoYuN/8TbBPvRRMf6wKfhYxm
s76ZZGzLZPNV0je1fNd4JJPIIXv0sNAmsrvqWZD99Zh3+xx9I8t6DcNbKbs3zL+hoDLCx/O+ovks
ApEoe5DJDfLeF2omoThrbgfA+7htOVYwOjE4WDFS1glz8SG8NKYMuaKJ5ml+WyiPOa29Rr1V5Ny1
/FvNuxfDu3CkcSi8xmhTMHN1Zw5QIjRuKl4DdAVyobgSQ0Yhv5Lyc0N9VsZ8NcTrvMIE9EUQwsci
7pGkUewUYzdrQjGoKa8krbwBUb7rioRGUn/QizemFrs+m+wxbNx58BZZkIwYJ6HFtGYEdohafVXo
vqsWyRuOOvQMEXBbeRbtrVgScscb6k0vlVdt7L+jhrhuc0C00Bt9EyBtrjzHyuOEiI7G2wyn+7y8
HZm/VQzJRkXeIxO8zYr8LB3L9xO7az6LP2/zf8c8eRG9C7E2vGG+Jma2cHOHgd+mcpU93phnyebU
pXQEHAJs4J/bfGkB0RltKVkTJyhAtWhDzTUyDr6wLmW7Xk1bOrFNYMcb6xXBndlUJN01W13CXyR3
mA27vz/60XtL+jdmdglUKcxGCaWO3yKMjd3GTBrbE5XC0WvrnxWW2BLDxAdC1VhB3VQ7Bdj6f9bX
O1oQfUX/LqK64o8yyoqsMwPkoyvFmR2ay+vQ9RzN1Tajk7nFQV3Pl3920mXjxGvUFsFeZu6KViaL
xyi0x17uaAjrfn6p//N3+L/+e371r+1Y//d/8fd/82KsQj9oFn/734cQg5w6/2j+a/5j//7Xvv+h
/74s3rPbpnp/bw6vxfLf/PYH+e//z/rOa/P67W9Ap4bNeN2+V+PN/+PuPNbbxtI+fyv99GZWqAEO
8qI3JMCsQGV5g8eyZeSccV1zB3Nj84PLX7VEa8Tu/lYzyypaPMTBCW/4h1cMFZqfg/BL53/5r374
t9ef33I3Fq//+Pu3vM2a+dv8MM/+/uuj7fd//B1Cz5tFO3//rw8vv6b83fJ//6/m9W/f/8e2y8OK
nf3nd/71h69f6+Yff5fEHzPRd/YNQ9gb3aXZcaR//fmR9YeB3PAMCMMeA2jxrAiT5VUTMLT8B+9F
QOMDrkVyMpO8aiTw+Uj7g7YvNTbLwtgPygA94v+agncv658v729Zi34+xo01X/x+hWDJoQNcFLPf
mkL3ll/4Phzw7aqIa5kW0hYZphqv9G7frpJLlYVJfwpBh3OoIJ7t3ak2D2lT1Td4LjQWoCrOn7+5
qatOH9Iwn2W4gqa/K3tNm5AtNaBb37UGVDuUA6zB2Bu5HXOOC6VLqwvJ0iL7G+lzNEvPCT8sQ6dI
a731UJpLrKASruwLg+hCBIkhioNoO+mbnKhqu/DGfPL3XgioYNtLmVJd+I0FGET19VF8aWjVjm4b
hOh5BkWZ0MAikbbiRdJ7qLhlNtLAVDxlwzHpoBA09T2cqLikdTz5cje6QTUrZSEgr8RXdhyK6klC
7KW8kz118G5qvF1i10AeCvelprFRLoyEUbaLminyrhK0Yy231Wtfp5UZoL156KcI/We8eWPZkXvJ
KNc2IKEGF6IcDFI9xUWw10qrsH60FehJSLte1XnAuc0UFwYxqO1SNXB22CWKHmvbupMrD1Ckn+SX
WYoW5rJV6IY9ZX1QJ49aXY9UOia7QU5B9oMc+x9eXvk62PSMFnDfGusCD8amdv029OUNqsiesanQ
ach3KbmZtKOYhTRp0cj5dCnB+7wDNhdxN/edNOVfAjuojLm9N9SbDJ17sE4YK9ISUkrLX8kydekb
4CbcrJnWqcXCUjqmYZFlXhPOMgO15kwhLNpN3U52uLQCYdbrcBID8g5+Tn9527aJJbm4PITRgZgh
0J/9wXtMQ9UAliNp8N5A+yQXrT81oORNScWxsaAksLKzgepehryXjXRgkKPC4RWqvdWw4/M2aVcJ
g45c0owzHEV6UsERXbbtEPzo2WwyprKShQp6VRQeUA/bu83GSegu8kN4iDXZpNRrikh1h2dUj7xq
F7Nmsbdo5whYxh6Ci4GO+6RUxYCc2exX1hR5CwolU9s7WwsRKWhhHWgbHQ0OsSrCFv0+IKRmvFKK
PsRnq6zhzxWlbhm7oq28gdaehfN9lw+peZWVo665cdeBfMhLI632mdm1mhMJ0dhru7YtGsCBluur
rM7s4iLBeUVFFSuiYOb7onu1oyZHoMC3kf0w8fVAARGsS7S0+ipBmLE0USu0/DbLNlOKWF6lDIzU
t2kASclEXs+tA9iMKDdiRLFP4eAmm6roWzqco2QFjqfISXsZmIMmHyfLL7qNiHMpOaSWkWpYcnh1
upR7hTaFoccFwXs++NONoUQpwvP8WNv1LE6D67Ewrcy1igoF3DGB5wgywESsLlP6wd4pcdtKP7JE
johoTDVjGfMyEjhWYVBS1/Y0HcZuGVEONLpS343J2GQXNl4M6TKSINXOUnh66Vbsj5vQnzz7Ka1M
IDdelDyU2mCUmKdoYe/4EMWalaT3XXipWPnkLRM7l78VqT1gueRB00dtTC1pmMfCfKj0lM71oPZ+
i6BplgLEjKwcD/rO6OroEGSKIR+LNBTdUm4GW1wknoH7INI7Hh1bHfqlI3uSnYLCmJJukyIeBaQm
8JGuLSc9HjdmHs7QHXrmxtLAWDPYIJAwANYTWUyVSw8qE6ZHnQPbjVV4j5qFSdG1JCYrWdd5QsU9
USU9XkNC7nDjBFMGg3iYqsfC9qQOZd08ftbMIQ2IjzWACbmv1PIiUoascE1Nknay1Eb6wqoDQIO1
hvrnIp6ERa+kkjN9ZaXDNDlsZQm3lCpOZTcYzUa9H/U5PYiiMlFWJp671W1Yt5INfi0hJxYwzoxt
rcnIvCpGkyvrJhFJeFBJTDKn8dQivBXDJCU7zaoaYAF16kU1cY8VBgfmoPiaR01938oc00s7EDFk
gXICfabgtU520uK0vvStwPKQAfHi2oE/nTerxPfb772EK8BKzoPGZGlxn69HRIuKrZ+libS0MhmD
GBFWiM6FZaTxVpW06F0tEXKFz1eUt5uoLsd73Wut6IHGkX+Z6pqsXFd9UgMARKiv2/cIlyM+WybJ
pSZD7z1wpHV3xSAA7oBQ4bDybXOqHU7mlhxaB4isfw3zRnzTYBpna6uVZPPCKG1R7W2L69NRSl6A
M0RpbvArFEt97lEUbUEyl7MEXu2NGGTXFTozupdmaICFFGDdPPaNaFl4jdhFpG4p/iIGQtSVjd74
FgQkbDtUfpqLmNtB/Womvn4vDUUIXqawB3QVmrqFBo43I2jAvguqLVFl9RoAoWZKdUvL3HqM1H5V
FrGnbgbOXm6CVAIL3ctllGJmWkwqKqNIFq7zUgaImBboJlxg3y1FTohNDwCSnuvgYJfhgKR0Pg7J
0lb80f8zDfm3gtv/18JW9F0+C1tvX7NX/2vyNl79+Re/4lVF+QNOhk0NWRgAHuw58/oVryrmH3NV
frbDsYkaUSD4Z7xq/GHAOOQDhQY4Dvd/hauK+ANmCcRHfGdgYRPs/RvRKgD8k9hxtoLGhNYg/EV7
/Te7ayVC1iptw4NOLb1fJbpkPjWMzE1fcvfaHN9bWbGBb4PfrKeFJwrLzVOh7DTkiu4MoRfIP6mm
TwotQcQHeaUq7WaU5RKlCDr3wIXUW6Oq8DMfy25blzopf4NTQW19l6oEYaShQc5J5OmuDDBlmJoI
cDg+Hzu1r8PrNKohXPkFtG5czNAT91GCp6iHaGcpZ3HhmKXtf2u5ahqix6BbNYU6XVJXCF+1Nqo3
orTQSzZ0T7rrSuofcZhOB1UDcuf5nXFoRMQXj0LdKmy6BVJNhgtOXeNYsaZVItX2po0ac28YOJSi
izlueyDYVy0/cqUEEQKrfWRfgHqXtmFY6iudO//CEzHAqaEfd3XglY9m0FFQ6RrFwRms2w6ogrnI
Cclb2Rz9jdTqygqgynAsotoul6WIlQe1RPHKLFT5ix1b6rYB9o9Iqx/spC6uL9QkRYRA0TrH5m53
VXuwbwIKZ1eSOfkJ7TgFp0fEv5y0SS0HCzR7WaB3UC50qxLLoRsBFQe2iLZWN9p7T9UGFwMBa5OV
xeBofdmugyYcDimnw82oSdptwI298a1GmuWrG/Hs65J1IymFeEoyCQddQKXbrEuYTlB62zRtCmcU
U/J1TPTA9T1//DYhqr0ZqrjcS7mAI2BVcr216iK/KWjgHHK9qYJFWRdAooe64NyK5Na+JMErXS3I
Si6RNsQpubekq0HKS+BsSOjb+OsSxXn5NzMKxruxEeKL0XbyfSmrOdDXKtp7FTHNqmw6a9MPXcSE
yUoDRKr290aZ5+m2r/o0W3Kaj/u0FOWrVlbeuhm8AlVdEh80G5KwQNvKsLh7FLOqV/nYGJDH67Rz
SutKslrzukJ+HM11TfZqF1nfBv4UlnSHQorNfRC2g6tGuv+Nt9u5cVvau04pIfHhVO3mVpLsPVBE
W6nso9eoH3sw2GEqbuImpojXpJq884w6x8Uq7voFnbD6kA+Bd2g1w1s2BvHPkOCEYRVFdiEhmrby
1Ujd+M2EMaRZy+tGU8ILnatuHYZIRY2m1Vwgnu8dATVWm4hC5tqnFLcpCEsuBi/Lvxi10l9HRik/
hiYC+mgHtxe+0uaHjn7BukuUatehBzvi4evr2ygw8x1+c9VlEnQ4M3gCRHcQD/X3qC1SGsOZ2t9b
XZrfBGzNh9iOC3WRyantr9jP3ERdOWFtl9alAFlPdLUP+7ymPNpm4VczLrWXUCTlsLIJ+k1HrtOW
xAY+68UcPH3x2joK121Sobk1ar26RZSpSJCl0LNXicAAqhXVyaUy9cVLWntIpPR5k+11s49dXQw+
yUU8ozIqv//ma0h0x9RqwsUUmeiB8HIacND1BA9LZKNxn4/C2hOAmNjcyFX2MIEqvvaJn/1Fqple
jR9Vh80NCl23fO2MFeq1BosEFDnonvvRha9VULoR5wcJbqLC6GbUzFaqYXfX42T262JoonEJOwrV
0sauieHC/LpnQp6sojbkqxF7i6sqTNAzrIW3rzUiS5CpEiJVfaKhQ1gq+Vw/lkjZ4eoPs/5GnXf7
ZrK7I9ZBgD7jtCJTK/Qye6WtX+0A0w4/SFi6GyOREJqBdL+uAhtNeLPNkis1DHy+yo4JV2WO0t4t
lHS6rdlw92htENLVpa+5kYjARmcJabgG74EHAUm0qPSOGAYtgWkvaXCXIGvpEqAFpKuQmvCzIFnk
Wjzs1FxEV0mU1vtQN8pnosDEQf00XNueAkrUh0BzrJuyJ+0Q0ovO1QEanbNeqkv14CVFeQ8008Bd
YNDUo9UW4h7IKYJcQQnFzQQZCxC0N73rvpKrJ91P6usqmsJDazU6YE+6k0CqxmjXB3n27DVTfWSV
DV9wEUJIUe7K7tYoBmWXVnHrTGkIfcb3kpcU+qzLd5c3pA1VgrtDJ0xHqXvpYVKkCnXrwe5vcZwK
n5kohdNinKrvipTFXKih+go6Jl4XIYwbTLKSq9zIALEbo7WbTK/daqbflQ6d+2Q3oa/nCExYnKiQ
amdKEnPfmGW1lqIM3WMMUMBrV8DkFzYOineTNvVfYc1q39oeyQo1SNJvfaHbbpmUxZrKkO4vIiNs
vpa4NB6TugX/H9dhdohlEyPMqqYosewDiqzQEofuChY0+YIyjOgPYObeLeK26+/rMpkdJDrigSVZ
nLULUS5HvTTu8UOI6wHv8SRuUOMNo1qjdjQ7jky2EW8kwwhuJ6Jl6hmK6V9lRRqBo5ly3R0TTb5U
piHbwQ0wf6Q9PFXMOYrcraNpOiY9EssrXaf7jqVLDeuFF1vFQMekvF1asWLfNlGk3CT1xK7wEryK
OQg0RNPjtPYpB6fStMnUAg0AtMSDu1gokVOHnvRiRfVgOP0YJSE48yr9wQ5Dt11R6+B5LPMCe6sq
HK5sEci0zeUIOXaU7OsbORh6fote6fFSbWP5a6JoE3wWsxqv/SrsLtFZLeul5WnDLRGNcS1R31rj
1wSnw8BKB2OA0Vijh5UbS1RsBATWzPMPRV2aDhd4Ed6EImhoT8QQ0I4WNSLpmzXCed2kpIdAgYux
lkKqMaMMg6pSZbvY+BIVmUUpsGWDSdSreY9diwJJL8vbRz1rxRVV28qRfD3aBLof3Q6ceys2sf2A
2HJzWRUYYvS26m86BM4gpYVF7HblKK7L2oP9FROEzSY+ELQ0mp1yJ1ZtCSe9b73YJSEp3c4i/18A
R57QUfCniXZaOnUCyI4BGD8ZvejVi0rgNJ5KMQordS3CbzXqTANdBqOyHNM3B+EkFbz/Jd11aWNV
o6e5aTt6z2Qt/apoVFtxNbLIZRFm9gWS2LJYCcppyLJYCLY5XZP4l3rYQZ0yQ3NY6Fxg21DNsvvM
whWwoRDzXMR5eogNpX0uI6xaB+pJF0ktgzJVJq8onCqbqqvG90A+tSprgMN8/NHrYkRl1srsH4lq
S9s20Lwr9ol310wiezHjSFrJkzStobQYt95Yy/gPZUn3GtmZeMm6atpagzLeImkK7rvzPQWheyUf
Fmqo9hVHLNvBUZscX+fCbDAFUFJ9gErBEoKRE3fRwUJ5yUTotczjfJ+Pk/wQTT0RkjXI+bDqKk/X
VskQtbeQiIpZMkuVHqWggnxpVZWXOSnY7HRVdu24zWPAQa4ik82jqOzH92MugisztILXDmkrSk3m
2PqrGt8PDpdRHXSIEQOqY5R+fQo5dSOg+8k0/NaimCj/BGaQSo4Re4LtBBX40ZMtynC+WWTwpcxx
wP1HqkJ9GxoDBDZVDzooInkTAC8OBCFDJJlgPlMr2fUlRcxV1GnSo+1T5AKVPt/JshXBisABYYBK
Uc5KuGqkKTW67klxm2hckksNaLu9IHoD7hSJLH8YlU6enXZA7cLFCctmRTyFSIelxjoygqiX6gs1
CQrheHaVRItg6mU02xKAmoteUoFSmhyB0Kco9CGk7cPjgnSlYYI7+j3eOByKV7Jaq3S+ioIoZvJM
ykzmOLbDTlf8LttbaTTmS3XoXz2uY2NJKThwBwpt5UpvQR1t5XR2y1RZVj16ch6M+bjNlGJb9r73
jB62tQ0RHUfczRDpYzl58svYSpnhiI5g0TGzLAsxDfMq+y6WPS6vq7gJrFdKu8WxkPhhvYrFBpkW
m0tNERIMRmUzZuRMIUoMqyEktCrgbLk5tib3U2MH7UL4kn4xjrI/YL2GZRa+5nYcVIsiyWzUWmLJ
3AZJHB4GtdGnpZrJ2VUnPPVAqXM6TP1EGAWa0Y6XTdjyD5RwUlnNo9nVC7YzJJ+hZt0uKlPDpkuq
NYOgaqAQ4xi6hOFYGxHEO0XSmjEpjLDW/BElNsyImuzB7+jALNokD4dNTwHz1pDU1tpEsoleYE09
nCInIeaYUTxSMpltofQEulWrllcegGpr349VU6483SojiKsVFg7xpTZmgVmgCGyG6pWPCM9CcPcu
Slt96TqFbn3QUINNtOq5buoIQCOSwZn5lXoM8V2Uw5yXsVLZjklbf6kMSPalbunRgqqxtjanHI7L
FDEdXkpPvu+yG0NrsaXMMjmfT8/ytQntmn6ibCxhenaXal/2jj2a9q6K5QCw/ahGFwakjMu486Ac
Ut1c9XkPVSpDVOal80NtraqmthFh4X3Ngsm/0fBOw3FbwSYOJztIeHkQuqYP18YDfkwPOPKMx0T2
8lVDHHZdhL64T3tYtTaJyH1A5Q8KU6sn9oY0LftuA3TBoUzJsq1eAX/qJKxm4Vf02lU68r4Wusjq
Z2Fl2StSCRTnafmb91qrhzBb7DY5A8U6QahYso2y+NyzM+jffaDM2VhVX9EhvG2cYqtfGbvutrwI
HHM5roCqogPggAs9A5877e4xJKoTFGxA/1LSOYUD9oPZalNlYNsm3yeW/NLlqP29qR796ii+6yC+
h/j8fCwNCUzMi9HX/105RNgB9p+FctTW+hPlif5i2ocX/kG7yrfjwdoEu+iCAOKcONsJQuvPYU3B
ZFqyoqsoQb3vIhrxSKO4Uo41ZtyOQM41uMr2WCTJVx0m1PFKzc486HsA2n8NSMMSEhDTesrQaceY
qDs16Ph48iO5fXYXiWJEfRNDu07WRuQE+iJzPp/djyYXd8m/Bj0B18ksXFBoxtFIvUNjjdtqQNkV
d5U1rSH7DP7swwec9cloVmPxLSjvve3LqgnZmDqYx0jkAZRwSL5qd90Fw3WWlU+dLX35/NFOrFt+
TSjtYfrBs3DPqaQbHFXK+rJ17JeTukRupNpmK9jCl95d9oIgm3yd7PPDn1II4cqOXOk6OJ5DFX60
Qcw3v2H+/E0vulEmG7My9Zh2L6nxYvv0+f/nSQHz7eb4rVzJQnn79SdTKmeGleSmQfVCSl5E0Kn0
1mLNxMZYVl610MueqyA1ndQny/l85A8fDOSQhTAfwj2nahhjLENdqOWjXA1zapQ0NA99PTiHovl4
G74Z52SBeoGJL1mt8BLFTiwzZ9jol+TJ29wJnQQQ0edP9eF20A3aK6ZpU3Q8AdMMQaB07SSOo4kq
WvnDzndzU6uP9DPjfPxYbwY6Ac4o2Wim+IUfG/i1y9lZI12CO9jjc+FWx3B17rk+fFtvhlPfL0NL
a2yrr61josTyM/3LHHc6H4ja57N3bpT58zeLvRK1yKpMPQ6wc6ceY0jlzBE5L+d/4tV+7eg3j3Gy
3PW693Jb1Y5KixEgVGRrEciTW0jh+vMH+XAcTn58VQDVIAv5/kGiOO5jq9eOrVYcKIyu8TLeF6V1
Bkv/4WJ7M8r8+Zvp6kLV10bdxplDdSPzW6DDmbV3+jnk6rlhThA4ZSSUuJHEURmv6xJ5qvpVkid0
lc0z8ceHx/ubxznZqdHgBUPLkpbaXYNMWlaWSxFGV/4Y3RSx6n7+hpA//mgtzMQ8kC86fISTJU3i
WQ/QtI8BGNXErld1rWzkTnHJZVbZNK0LT6wLQW2yRASCTs+CeHLfDdadlIxHz6rXGJVcoehD91H1
0VZ7qIqccmixqnt8zcbvlaLu0XBaZBD8lSRfZvlrAcFbs8Ndn+lu3cIgQwTOt5/C5DmXvtnVQ5Gi
LJKPO5SZlpYSuglexKFnrwOa812XLuKiRm+RLuQAJBaBl7TQ7owmfAqQSbaLGCsRrE5Bx+roLhCy
GW2/obt/VQbB/VhJN2mprJqB8wh270rwKws0HWRUoPRBXQaJvCmBt0bBd7m4LJFtNmgh2XCsMxNO
kuKvFV8sg3RAQy5G1dWsskfStgXR7qM5edsy+qL5T54efa1F6A6FfyE8/FRnOQxE/x3ZNmHKG4oz
xOayJxfQqweFXDaMuwP+aDQrrJfcHlQgSJCUNL3cBAKn8QQidavcatF90gEayPprBXc7uB50utEx
acuNYTTb1DevzBQILY4mVmauS9O89mVvqXu8vjRV0Pn57lFLzYIOwU/FzfrImQbbGerIjavv5giR
D8+xGy/OySyAQWmTK3emG3nlRdsDMCX29oe7Uvww9XQxpoys8Et1fSP8zaBcVOZzHvB41FfyZ8Mz
V8Fku+AIYPMfzO4rai22cit5V2VNV6TA5qskKc7ACj1bxTcFBM4Y8MLl4rpUJTfMVDrZUoJ2zYoK
W1xOuHxaxzQbnTLRbmgaYCusX0VNeFmE/VJv+hWpJsgMNREI9DQPIF82BUbMmRFuPaQxjHGLaao+
J2bTtgqf8/iCo2/D9btEaxsNG8v1M1evH0wAUqHvrX3llnLwWkbaoUk8ZjilTov5VyohQyANK7pL
2yryHK1yrRDVgVpfTRLawPYPErm7VHmBpeX6w2uZ9TC2Z8EOsdP8mxr4iFQnK5nK9WCWRG8WyVQE
8KjYTgKFvSSbdpmy9wA56wkyw2V6GVvWvYT6TYiwR5gfKXsv6UoioQD6RG1myluDfoC+CRRvnzbC
naJ8Q8Czl6p6Yec3tbGfRLDS1C80h59iv0aYRkITJK5KbRMFIUR+1YKApLY06bspXwVegURH0B7D
NHBCDQWqz4+dD244Hf1bTVeEMOlVnxw6PqlnlfTiaHa5t2tzCekvRY/OkdTOjXJyj7Ki4gSp4mNS
IQPihDc0d5fBqnTSyknxfz7Iznn6y9zEP71bdfjlMp0WE5D2KVsWqJctYKgePZTrOMXK8NjJQc+K
kVPvLjEqeSWNIdiyTMFuw7H9WKe71YEn+3yGP/odyFX/81w/eXjJN0i2leYmma5lhX4EdrvKpd/f
xoX0IFfmWhbZqrU95/NhP5jyd6Oe3PgeGjpB69lHoCn34KhW5dzl+nyIE2bMz+gFXyxbMSgiaSyi
k+BSFZnhJzhmBNtqG7vKI0QCevELbZWutMI9B7f/qByARjZpjy0rFsDbk3u/qfMm6fz2Zsb2W9i9
hwsTIhgaJ2xoUPXFjbGPV+dw9R9ETuR3YuY7gt2Etfc+pokNvdXwJzgWprpL6pKMx3qwhnMSih+P
ohtAlPFL/c3zL0Q7jG6ZOAaKSd0zSl+kIbyjSv3j8zf2QeSkaxTTEACwQKuclgBk3yg6tbKOdoHl
b5L6wJc7ca9hF2b13Tl3uI9Sgrej2fMGfRMORojY1WIIbipHXeG7DE202Zho60rrZl2CfTsTS3+w
4hluTsRNImrMM98PpzdlbOW6dWyF0hTLtE7DC1qm3pkk/KM3RYUIZz0DyzsMM96PYhgYt2iteVQ9
EFTtGBYu8DmaKUIZzmyvj16WgYAKwG+bEU+fB0PuURlLcRs0ykU2hDcxdm2oou90HXTb5+viw1fF
ITl7js7KwKcyFGw70D3C5ppdTqv0RtwPyIQ+zuSZ0TEC3te5MsKJlsGfZ8ebEc2TxaFOWlNjqnZr
31Zb+3Fm2AcyGksL4w78iSstxS2MonqBCskFJbKlvATxeNehUPQorxFXffkPEkqd6hjwTJJki2z5
/XvtjDGCXaDdKkl2bAPl3pjK4D+a5TdjnCQUOmSsAqHtW2QpULE6tut0bd4jyL6YquuU9F8+V9M4
JQ5QzXz3UCclvwHBj4Gj7RaY1ia7qjazkGl01tLioy3xZuqsk1cpwiYqgPTfzhF1nB2aZJP11n9z
7k7PYWAPWeDr6q22Hl2zvpjnrr/OFsrSYu0wd/HjmS3xQTqGxBngSgB8Khi+k40u+5o3Rr56G3G5
zWU2WkMraU33yC03Z4b66OR6O5R4v/YCf0rMtNN4tuhadstl5GjXh7W1yK+TI4fMmak8N9pJyGfq
bVfH7fy6Xnz5SbKfPn+aj46ttw8zD//m1LcjMZVxZt8CP6ANEpByvITmTQNy//NxflZXT2onvCBb
WDLFOsU4Zby1gaUkI8uueSq22NFsqnYtlgoWJ9Nj7EMZKzba1cgrQ25Y23Q3MZXRalFekWScuXh+
owQhUA3FCPtizk4oOqdLZQhKayTgp08hdjpqW9fl0nPqlXeFvcIdYrn/QfXr/YAnC8ZuLTnrUqyR
IhoFauVvIt1++Xx6P4i2CBAsGhSzATB2cCfrP5D9etRK4zjzjrbKAccUp2AGr/JlhyyJWGm1Izbn
roXTi0iRBe/UBIlFIGSo+k9V8DerJ5RHObaYSgXMVdk8kCpWOh322liPqrROgj1J/Lc4gXKZDQQv
I7p4v1jl/xaE+f9Tfp7gAvirGv8bP2//mo1f38Kcab7xn19n7p2m/EGahP4VB70KEHIuj/+JclbV
P+i2zDL4OiuFc5LF+IuUp//BVaqqENZM6HeaZXDU/CLlSRp8PYUwSuGylVVZUO46aRP8yZn8mJX3
/tChpwXCyoLqpkIdlJH3OlmscoaHiydTiRqKYqF00xYYP0rHwUVdeds3c/JB++79bfdrKIrpGlud
pzstpQqa0GCWEcg0WmMz5OCg0tklJ3r47w0zP/GbjdD2utqnI8Nosu8EnbQc83pdWtbq82FO2bZ/
ztybxzmJezxN0POcx/G+wBZHMWt2WS6uay6hZlM65cF68jadqy8xnTwbdJ0cMr9P5klE5LdW28Tz
6I0TXs5yS9QFgkWM2lK6zVx5L/b/gsLTfDr+8+L4fdCTqEiPokkDREADedG7cwtmflTNyRnxPKF4
/rLfBiNbZR+QlhDPv3+PAfykHBwLeqqxVa5GMuZLIJv6RlJqazvFyrAxJvHQ997geHT3zpSwP1qs
OCiRv9r0tH7rGNpSTA99tsy1azynwR4rSbEtpHOd3vchxc8ZpeHP9qetrNmyOFmsmmLD7fOA1qiS
ieRQaV8ZVf/8+Uo9qTb8PsjJSk0sNARKwSC12ycL4fq7eFk7yg9/CRH8vA7YBy/u3TOdLE3hhYOv
2gw3fBscf18y5LgI9/EXEzcFdFSgHK2qr9Ru3dn/5lw6chJT/P60J4s0BmkPDY3hu1X+dTgIFyFf
t0GAHhmGBb4Xa/1Z356Z4fcVs59jWlCrZzFCbBx+Wy2qWYXYNmG/MFdY4HKgnpAeiHl357AI8z1y
sitmYSxFzPAHhEJPUwb4JYlc54zUrVoyzm41+2CZCCeE+5z/p6w0t1yH6/wQXkw3Ol5cs/hZvxFP
00O19lfnQuIPZhtEBCUeS0DtwbjqZJd6INo0UQVgLb+NdHlc8FlH3zWX4Ta5TG70gaj/7Bv+fbbf
j3kSKFuDxvTMY2YHbz3nM8q63AJFPevPoczb7/0ZxEgIVXDVWuxFcXI7VnBJmq7DX3L4hr6m9kBL
piZCLdzsqz0tpRF1ClINFz7iudD49/Pn/cgngWo0mlVZloyMsQKdHCr+9abVzqzbeSd+9ngnL0+y
RDyMLYPo0tcyegrQy62b2NF8aOeFCjlAXXy+UT5+KnACmqKTfZyW0fTcAOuaM2AMoDqSUEeuvys5
odVfsdf1n7///46EmDfjPHV/DXJaPQtUXAo0j+UxTpsSSVQNWnVQvkILWuRJsrBh338+4Ens/eeI
Blw2biqqIL+lMbmtj7CvGBFnbB/7E2WTLr/paDJDZHbTlXRW2eDsiCfLQwNOm7UaIwIWPjYHDYFd
YOJP0xI8kiM5/14t9/cHPF0oeacJkJkoY+dPKf5+yqZADeHzWfz9KiQ1ezOJJ7t6HLD2tHvGKEOU
R6ctWqTu5yOcCvf+XBlvh5iX55vQUKhB3yGnyHvCqRJPdbTJL0e3us5WkWM5WGC0y+BBPBX2Mvvy
L+gqzbN0ut3eDn9y2UueGhDQMDx7i1tRrxy8wVceA+f5lbmb76ZzZ+VHB9jbIU+ufkqhnGwqQxpd
7PYo+7AJCswO/IczU/vRmfx2oJNL3w5FaVc1A2lr6SlbdZt2FV8Xu/OSeSdYrt/X4sn9HtkGQgMK
I1WwCVaGISkLTeQv1KNWmpdRv4Zb0SaPJeQVXzcWng/Trotu4CnQZpfjWVDCWIRp9qjlqFuk2UNS
B49hohw8T11h335mWf9+Yb9b1qenESNOkBR/Toy/adezZl2wEWfd6T46Wd/Mv31yU/mFLf0f0q5r
SW5cyX4RI+jNPtKV7Wrv9MKQWmp67/n1e9CaVbPQ2MJc3XmaCEV0VoJAIpF58hwQFcAMCBTBKf99
xlRMa3JK+BLZLhd2sEWFHWkpF30ga08IZeV3FUqPnu7E3vCj2Q5btGSdMEZD0OFvZE50oBF8sTyp
UJ+G5Th5b9W7yORBEnnfiQ4/PRD5oQgDhFuQbGBlQ9px/fbyQWE8G8/3AxWD0rTtwQQAO6SWDVL/
8RHZqQ3yhRfAjuMbEg3IozH1LbdxAe42eEGQE4UsKgqFoLjEXCF+QOMGG8z17XOnOgz7wUvAlW65
4fNlh5kZInrIKpjDkUOhWX4edEcILiWt/uFwsNG2yxYMcjvjavG6TejqHn+rsC5HMKQDjCyLOlLT
j39fhfkoVEvIuYE9kRB59ncSLALe78gvUGx1MBjGY2Vn7E24hkoqpNkJBpI6e/mIGdABLkLORj9M
AdQ5wLNweRV5JqiDN0DV2ZpCcBTV5ktVvuX6fwZn+IiqZz5QN3wnYeigjWHAMDeTEniaOHI2HtMF
AxtAEi0G/VNWNALqZNC/kIT8bpj6h26MOfks0wQpuooWymoQhD7faspQGHFjAn6KCXhQ/v0Uh5vL
n+Ej4acCIGEegHq2RZI9GuUulXlW5CKICs2rHkQ7iOdHq0Q3HYJakLjLTiCcxmBiuIslV/5J1NWq
/XjQZY6frHcJfoYmA69NaLUU6gyLUxwpaBxFdgHxEhSfMDjTOpgldYggeqWj/yGDKc+40TnfkFF2
wileGaZWWMLTOpYIUWMLWYfl2N3Mj/2vaWt5GAD1xAdMpceu+Td7f2WTSi0CTDcuWkPWPLsfxvdA
/Hn5o5LfTH9TlF5AHWESfjK6HWK1k2WpLf6+CvmAABREZSU7VnGD8RSnnhbet+OYo9kAg6UukrmD
OcKKmmgQkFi2umtez8hTOm98myAMnIDO2xafedkgc99YGAxRZB3MG0AVnx8QTGLpIkhn4OpVhTT0
mG7L28TvDvNNfixluwHtdX4PvNbd5RVmnUsoNRCphg8QBXXnDQHogEcNA6CKdDcDeqaKqfs3FgDt
lzUJiCwajYXZ9WYSUwNNs1wcIT815JiWahrOTqQ6Z7+jJGlZobcJJMiXbn8VZ32ltXAEfeE71Slv
01vpYek8s0aTh5w+8KCiwNXaJmTg8RoDrZoduzGE50SIhfN6PmTZvmzcz19DIwEAt++bRcSvGaDG
scy3oQKBPu6RJ3vikhXqdsONh7l4CzcDYFCd5sWlZ2zLDTjqNqL6REqI/Byf6Zihov+BhzweKNR+
MVIIVpo5LtR+6e1YEaGeFtgKmCQubxrmSVyZoaJoOpdzFKU4iVMbeUOlba35KIxg1Z80T9Z42hrM
Q7CyRoVOTDiHJfDL4KCN7Ky0Aaycvd/iE3A0hUrom+J0m/9UUoS8eVGdkyQ0BtF/wpDI+ZGfQEmj
RhacJFCQ4qbfCJ56b6IUKmIMLLviYYlY6R54JtH7BNWoJiKsntvLgTPVpEUCWtAFMYgDprtoD2R1
Z08OaiFuB8BsCKgr5/wzatxwExRCwBWRajq9Zep6SDTMAhA3J/RhJDufnAFtGGuTeZ3u8JaVHQlW
9qi9U8pDOGcl7CW7eJsJbh9tU9MD01irO+Xg9iARfoY+5KaG5m3oDODdw+8Jd+NBjl/71hmgble5
vIDAWgVIYYAYCTAhkOTTzNRCNc31FE3kelZ8ufMJ2Sykk71I2TRO7ObPlw8QKx06s0cd1FJN4lLs
wVesfyOU+V217TUX9ed9dx/uUe53RVf5BWLjFJx6TvJt+oWF4hxixrsNaCeMO6K5ito7/b5uAjBq
YMATl8qGiGalm3/HCc+6OmEHSIUPFCXC0vm+BrlCZ1QN0tcW51aNr+YTlMwkrK8BMaDm+7gDWiJS
D/znDCNunBkmC7B6zQxNBI1oATECZc27FoQCWl1xCIrJZqVCPPhYNQPtaAPnh2615YaRR2kL3yrj
x4SnGfga5xayegnvkc0I7IYsoacnIzRAm5xUkVa+6EveJ40AQ7UJTsJCc8EU62a5wdkTjMAOM6jD
4lWmIsuhQq1eC5WS9liyOLxuBxO0mLaR7bNhB+ZEjinmvpAlOETaeJhLpY7AYraFVoF7Hi+CZtc6
2b3mZ77gKVcCAGp4cNrNlWnY1sPlk8d648LFT7NU/ElBTxSCuo5s+wGTCRhXtxOfbP4I0FTobWEk
hVt1Zi/rp01qWZWsiiAohyRLKq0HQs2QBc5cZB5YAdwkKj2Oi6yNv3aROnFTIy2YdScb/0OPI/En
hTzkR190QYuBSZ7+ZkoO3ByZvUc/vaTOmwBKGFAu4J5WjF0232XQhgRJpVOFb7oANXbpZpqLrWId
zOm+htRkP5+mCXPrccfZWaxDuXL/Ax2/OiuyloDzhOhFGph7r8EbkSnzxoQOZlb+xfFfW6Ku7GGs
azUPEEIzqXM1c8w2w4w91BWQxgTlCMcvVoaw3rofl9jKMZRae12aPr4reBvUo+Iu2w5Y9DR3OjSM
Hf3Ap4Jmbl28DaBmjNIAeP3OA49QdFOukOhtJM1TPqsueNqMXH2bIOLeLLzDybNGdvbKw8xIwzIj
+evkp2gwFK+j6WZuuXmDqKeffS9O48MC2sorHhieeWJkU4NKjm4BZUNtXbAIgRZYgd08qfystSAh
OnK+HnNXQm8PqAhQ+IMYlXKtDmqtMmCiH5qXdoSKfdtlgJipJ91ceO8tVr0Zs/6f1qgQUAqCFIHp
jbyVFb/rnKCZnOg+xUPL2OCZB/KG8aa769XtWHv/omEjwxn6XkT7WhGRWID/nC7sjT0C3RygkEja
+obfbxY09jqUWBRPfeallMzkTUYGiwkDScY9TC2tkBYJ4J+wBq7GXXc9/opcNKIyoP7VQ4/xkDtO
fCXH+qt3n/aoxZXLNu80Fchxo7C0Ym+iMDGgONcaVyBnw4u2HJLxO9hQoWk+RktquGDeq36oIciG
7T5IpsfLv4eVyCnSB44R/XYs+/nOMsU5NkcS7+LiIC7Q4zOQTRrvRLQeT3tQhjzJeuNetslc87VR
Ki7UlrIoyYTbe3TIawWc9ODdw1OFPBuw5tzLhfGYNtb2qMgwZLViQXWcZJETZDbGU1n79YZcaqo/
N/tqE/BuUfIV6a+8tkiuu1UsQu8JFJ8tLm0IxyugFvM0XzBtQKXvi2fjEQxKo6s53dVwGjaxz9OE
Ysb6tXUqTUmybAYZDPwFj/UueE9GaMGSRxGeJNlOPQLX9TedsLMlpo7R3MZJupDg25XXOaZ2SxU8
R9wRHVaIXztGHZ7EaBt57LBbG2htlHdCYINOjTRzG0+d/eFJ2E+b5qr/ET0qO86eZSUoa9NUlNdA
ti8KYJPEmja7BOLLdg8KrOvlR464OHiKJ0p3/OSPKFIwNhIKX5IhoRJGXy5NZgxmFWNdQdTo65Pb
Op3g5KmbPhroWMmuuA3fxufKIMJ5O/XAfduyV/yPfTofsuYU5EUk0UZ4PM46FG438lO+BRuLb+Ba
xdRuEDxGB2icbHgVaPaKf5qmEqQApGqBBMY50MpJtiEJR3BMbiDq7v/Vl/20Q4VADC6DQlWGHfKW
zQI/SA/5JnbQR/C0XznmY0Hi3wOy9xdgI/QygEEG1wy0QGhYjmDFjdSQBpauHSQdsygq9Oq1x8ve
sZKTlRH6oV5hOj+xTPQBMfHlgtezjXgdJuZn0lDnMiBlAi496kxO6TT0Lams42o7hBEG2Vun1STO
ncGzQh2/qKqVWJtx8k0LbHHC/dyIDniSOVZYfWIMg6CopQAtbQDdfx639TyRB63HMwQSSZMrev2V
9CxJTvaMGX7h++SgVWzXEL8DRy8yEvCsirbEiTSsXA81e7AjoiuCPIy6HLXMEHSMmyHXi5pv+SS+
m7V0b9XKaemUzeXNwVzUlSnqXoREAUi1yeGOq6cMuJwUg4HWzFlTZjq5dohaUzQmZaMHCofgf4CF
yR2htCu/SgHpI6cMdEeHOvIWHW2Q2OcKuDHv/pWP1F2oQkYtSAz42Hrq3twP19M2Ip3/6G7coU3g
p61zeVHZIXtlkboKe1npBVS0iEXtpffCrRg6IOqsNzKo5kBQi1pw4w1PyuKMoKHo/8UQMG8LUUdS
HCDBkMVY8aoeH2Sx80d12SlR8taAGo3jLW8PUQczXsJ0GUGi+hE9kTFW40mO7qUDqUNKyDe8YkBT
6DufUodjmNaxzuUqhI4ncXIUKrupTQl92czwgpYXe5hln9UOpgfHlw7DHKAR/X0JTz+tzo7+USOP
JVvfxj7vamDeuhhaUTVUCDRMnZyHIeiigaA8Q/oYNqXTFZojajNkFU0Hiu5uVHznfEOeOeoG7KdW
Rv0F/pHcJgVS3bBcURwc1SWgGHB8CId4uFkEe6mgiWzXHNQ/O19duUuFPKixhEJKqsmjWT3PqH/0
Q3UrCJ1bBlYMzQrNzePl2AboSY1DFdoyWMihVXAjaeGVFUscWiAS9b7k7qtfQ0XFwrIgGDViNZqi
8aJ2dEC5zBGzZJlAZAXIGToveNFTDufNHEL6DC2pCCyzDUh7harhpDWsGCBrmC/SMaEPyAL1TWNJ
Qoegx/GIiv4gJ9N1YugPZumZzWBztg/5U/SCAYODFztGG7/i8NNFMkHPjIBHSoYE+d8Mfoz6fH4j
b9FRH3m1LFZOvLZHfSCrnOQgIR8I79V6Mf1usLCQ0P42Mdi0B+zQLUteZsBcTswZIAUXAUChxwsV
tYqXpiCJQQCJnxiAk/kYNR1ocF4vryZza6wMUd8N/KP61A8wBOplf1heZZW3fMwLGaWOP75Qu69T
E7AKgUzfznbl4hmxPT71k0sKgqSrglJ2A0ZTJ6xQ0PoX/XNmNAWng0WGYaFZr1P3ozo1U/2R4BA0
Cx6pM6YjfchlONpedDvHXFxehY7ZMVubpC7ErpySOSDFz2yX3ZhP4mOBnEd3blBr2HSOehBuCgeE
qmh3e9E+c0xMafMOCeu6Wv8E6p4s46QH08PHIQlug1vUJyGzagcuaVXKLha72whcpWt2ZF2Vd6iL
JBCguaGQKNC5sxPsUVbOfIK5Ht0e+Geg1i0ucIjlKFhO/9xd5N9XpQ/QRw/lMsLknMXbfLGWo5W1
gMdPRuddPioUVc0HMATTt5+myKFdmWqzoJ6DAqZkHeLXFuCUVjM6YX5jYQChW0C53/QAFaXd7Zhx
8h6mlyaYXgFAROFXoXbU0KFCphJMT1mb8nRoknhAmaeI6gg4/XKoeEklA+mNEwsEHB4lovlFiV0U
BjVVApQNAZQ9kIYrCGU8IsPd8i5jVqTTDYmMqVvgfaXLr4MhZCApx7RIdjSIRownexlQNrFTvQNn
Z77hlJCpn38xwsZa07VlKvSVo9iBiBu3IuTQjosP0rNfxXXogRfFFt90PMg2qZ/yGj6seLs2SgVD
sDKnAwTrcEKgDgI5EFsdOfBFVna1tkBdV52qZYUGOmTQjr2qaFoNouV04m1Y17YwzZwzwfp6mF7G
8DOoQVWwOJ0fCYzHBkGrw1hTGbehPkHgUIZwEC6sxQjdy+ePtXSGDDYlU4NqE4Q7z23lKsgsE0hG
2GZQ2Vn2LoJ57rIF5l1hKArhx5EJORbZMqsTXqa6ELQZTGg2OGTjrXRIN8B77WfwnNuER+OvasVr
i1RMqYmAaBjCIgRDgo2p2gCZosKXPBH0jlrY0Z7Lp8E622uT1IVYdWDFS1OYnKLhaFlQemmlTa+E
nq7e5Yv2VGnKzgwStO/9y8vLLHesLVNRTMhnQRyJs51b7Motyd9URy9R+rel5/I2cgmAqDjNoHk2
y92/uJ9YR379A6gtBGVBaIVCwwRv5fZJdlRv/GWdBjvfAaFpZ4C1hj5PsZ5tEkOcoOAwwIBBnZB+
BM9YQ1ZbkiMnWPZ5L9mSynlDMI+h8mmEOvNNP3TQeYQRPbiJlwfAmm213cm1zrkXeM5Q5yOLLL3v
yRFMAJmFoanR9oMhcY4hK4Lhov2zZNSZUEKQSrdkeKEOa2furVvwP+07ASIVyXtcby5vSmbOsrZG
HYdJBL5J1z5GJdR9sDe2ceqSIjspFXV39XUMIMv2sk3eMlLnANrD8ySR8RBlflYqCACh+sa9WJnh
EgMZYDAywNpOVxGKxEg0mWy8312vD9TKD+sEOk8XhbFv8w/h52Wv2Cu5skhdqMUyV6b++3RVsit/
RzfcGWyIhRMSQ7yb/gXRMQurbqAJ/sdL6niJ4A8Qo99eLi8TJqO85Zj19nIgVHslRJEg3PA98biN
CvJ36Ufo2i514iK0ChSR2AVdtNf87B8jH9esV5z6m8qZt+pfvODX5qiDF7VQb57J0i455Gomwc0j
Dj6EHZwBpCKcThrm2ymP+rpQINgME53be8Eeaxnsxav8tr2FytdeO03O5IFyzOw8/SBvrR1v/JT5
aiJIrv/7AZSPI6R7tFTAqRC2UEb1+o1ySJDw3hp4rD0LDqT9HLB0H9vr5JC7kHzRTyXnXH7w53z5
qgA8iAAaikDJUz+hlEYh7slPGB3hejYcAe2YI4CmBTaUvot34ov4Jn3rfxnPv0Gfktc2XnLLIwBg
5yGr30FFQKuD1BjmLAkBwOQCa+YSZYdq23j1rtiPz9xuI3mXXfKbioE1ahlJPsFvdVPtQEa4NXcE
5i4e+VhlZuxbuUbFPujYiGVORiUjaFu5jZ7cx0rfQk32H63Vt+l/2KQ3zPi3MkTd9VkVNtXHdurQ
gyrwYkvCgHNRcXyhu12ZkP3zmYL+UdUeGpDiivqOE1XJ77zwbeihz9QSIUv0kSFiCih6zW7Qho69
3yOEMlp4N/I1uABxNHLMhA9/M06NubM/R4KeBtWjIs0mAiCJn+LT4sYHZZtv0tQetqmTgrTYBv3x
Xj5gIuhu4rxk2BfKyjYV3JNqMcHBDdvRDoqND4R1J3XeWjwLYZUUMHjpOO+DUjGwKULRQDqAMKvv
pOJqmB576cfl78nZlkT0dv3EsKCXJC3kidEK5bhscrNrIdfWlSGPdYbnCxVD4kUSG5kwJEziyTQx
Fq3cBPrtZWfYX0gnYF8woeE/6pC1U9BBQQ/e6N96bziCFQXfiDxg6sjFxgAcnfeJeCbp0apwAui4
JPQS4r7qyG2PbM10ocHzUJ2auwZDtX9nEqhX3IoiaiH0RFWpR2OBGikJx4oP6P9GuZPUf1D/qGmB
BEew1YUTXNipzcoqtRnFVv7nvdu55q0CyvOFkDH5uVO70ff4oXwAfJM/b8Tcnyur1P5spK7WtAbL
izb/Xaqm1y3o3i/vGp4JamcKXVqEBtmZyyDZS3vK88fLBpiVOsxH/Plg1H0WDRmopMh9lj6Z+3bT
PUM40pGPuc/F8zFP2coSdZ2FSoT5EFK+yjMbiJV3sbFTEHj/LmH1gO60KF/9x0yAv2uRaw+pgwdg
9iSjdkUKdOp7d0PsEczioNuJXTl8mORlPzF8ex629LlSZ8AWMU+o9akvqsGhCWoXTZ7Y5Xw75u4A
1a4OJVmM99KtD2sUQ6MnjyN1AwFAkOJAAf6eMCqoPtqf8StwA1waa3ZQWRmVz91rtCgPLfIZxY25
kVxwu2CGvXmOnQUDTSOavlfm32T0K4vU3SaWTZe3MvmAY7sxyp+m0Tn/5UqSlV5Vs+qk0JSy+703
q12Kt7RuR06CwQW0JozbwnTlI4QpOUk0O3ldeUZFEDD8TotGPCP1HQgO9CgfF7MtkUEJJ9oHOZfb
+v/5fNDTM/ESxHwodRoI75rUGzDZAagHmj5HKXcRmoIAyjnLL1NyolvepUAO9pe0zPpjUqEORLBU
jYGLj9DMKM31YuaHMZm2VZXsLTl2WlMqfLEdOW0A9p2wsko1WBJjEMuqJVbfO9QMvRyajnZZfhCq
ZngVBTY2K5SS0NbiBG0mitZYmaaOSKhXy6KQc0k+K4YVHD3ZkCcv4XiwoC3+k7N7yS1waYGpA2J1
EyZ8iauDH4DJZ3DSp8Gdv5MEQ3f12o0Xv7jL3eZR4aSd7AD0+WWpYyNnaUZokLCZkt7uVQiF5BzF
B2YwXS0ldUJCQ0+1j684mI+1vEvU0hZmTl2LZ4O6ZLUmgDABOfyomjuZ8TpCBSABoOLyV+KtFXXR
Vlk6JZBPjm0rML3cnCFH/HbZAs8P6oJFD7xIBPL8mXrIZZrfTBPif7xhDt5eo+KHmLRztpBqjqI2
W6Us/SDs3T4QfKG+u+wOa8HQ60J1E/8BLUF9+mw0JIhfwhIaJ04pHUt0ZS9bYB5UxEA0SsBlB358
ypmgWFq9IM7M+/BO9mIQQar3yYkgayxX8P87a/S037gocSmRJ9PYLt0LxEU9yJK+Ql7gVtZGB9Rz
+whQ9ArYFkHW7mJTUv3BTHi9WYU4RUeLldMf8lGru24IWyUMPn6GU2p+8TCfaswylO8kX++dYtfH
jo4Oi+7mT0sOfj8JVEaGE9xjhp8oPoMwC7EMmbUK7dx0q0HoNQJYsNa8FOMSTrRF1WnPq3gx98Ln
hzKoiJroDeSOyW/Oh94J4r08Zx7n6/BMUEE0hJx1WpBSOhlFkNzYk2oE7f5jXlk+BHc6MKXPl22S
I3/pS5CftPoSQbVAJGCEyQBQXWDkxucgBCNpEIAJLVdGuxF5TUjm9b/++NShgpD2Px+/8/Pv5QlC
VNDPEV/RjXRaDCDwH0nMHAczwiZ0QqF/AiHbcydVPVyivsYYj7qRUKtUttPWuMLIEPYQ0Snk6gey
AtTaHhXNwbkRhFIOe/3szGT4vduW3zDG0tn9i7UxTVv7vmR4afBfOKwdtLZMRXgZSst1R7Bjehpf
FxooDAReq4JnggrxWWcUUTLiHMSg3x3le3GyeFGKt350TGwCY0hUEqWcDKM/L+HdMiBNJLUK8QZa
zbHqTN8JVxVvcp1jmC4RYiZRDMIZhttGh3xaq9qA4DvAGd6q4v3lg8eiKzBWn4quFLYQY4dcOmyZ
V5DOBZ7qDtQvXnGMjoM7ucYAkZnIr7bS7eIY+6hBLX0xnfmYYaadz99KTgAdBkAHQ6h2ZNxENOaw
7XoJhBR4aLTv7VN7ipziOrpGpQZwi7f2odrn1+2Bq0pBIuYlo1TsAf/xHM8oltqjqAIbLLYYBreO
mBNPHOheP1uRfp0JDbjzGgAhNSX91gjxg9JNu8tfgh0eVs5T4UGRxyaHNjUi+9PoGX4Juc/WTXeS
owHKwqdH4K01FR2aMtdMPcHSDuj/BkHg92XTQ6s9ci/7xQrtAOlAIhkaU+AXol4fhhUHtZUhCs3T
ax/lm6HxIIrmini6gh7YuWyM6RShNcHICoqL9GzEPMS1EH4EnuqUa6couM/zl8smmD0vC5BYtEiR
J+HwnIfxAMzjYxrgO5F3YxjaLSrryAtE/A+RYOvs/Ij94QSHyEtSr7riPSKZkW9ln9qvyyBMqVUi
uIrDY4M5hTF4vewhiw0Vrn16SO1EoSsGOU1goXHDuwpE3RDa8wuMsMG33aAhlUZbLwZ1AhgeXY2v
GM7MRiGrCrwuQF4qCjrnSyxmSTAEBCFEqGlkBws7AYbY2co+OSQQp/QuO8zcNStz1F0yKYQe1MQW
zcNbMX0q+xGtpR+XbbCPNxFoAKxUBs0WtahVIJRhTNBxnSs6H9lG6gjOhM46xlh/ZRuL05tlzngA
d/jHIHXAsyqJjHT5+Iqdm7Z297P81j42gQvkjIpWXblrb0Rb/mEpQGZs+UV39qp+2qc+YqdD/29u
4bCEwSRN3/TTixU+/82qQu4CnVfUF8Fwc75ThrBAaNFwGAlgYXiInPAWhKOOcJttMdaxMR4u22P6
9KEnB3i1hsL+ubklLnWtBlEauKcE21C2Qna/tLzr/4P48suNtLJCfbk+ALiqlOGUeqW8RQ/Nbnoh
UEN5L74b1+peu178BHxNw1b4bkLx9ImoXbbbereAdavikokx483q11DfMYjybikN+BxMUETvKkjg
xlW/ubywPCPUEVT7NO5VcHOj8vCKqK1EPy//fd6Ho3I5NAUHgNaxpHEXu6p+36G4OEo8BDXbimqY
YPwGpxaN2wqGxVQbEVaqAfJdTiOZLXQyx9nsnCy1dB73J7OyB8IFGZMLYDpCvfJ8O+qJrC0ZSRkS
cE2FdyoIA5Hc+5Kj+4QssEJ45tF4MXPTlUnq/dnrRlHAL8TK+qlB6MiEl2Ym2r48MSrmA23tHHXP
6vIkJmBbAt3KNTD4brlP0LSDey5mUMGI7fBlvBi+mQghugZRSujn0IPM6mQOYkVYHTpFuevKFDBt
UEVHE3R7Fx6Emfx66owT+DIaoBgTwdw05V1nCaEg9PDu/664BnMboHXoXYzdAeH/N2kudHzAU4X6
zsco7PleAYGChsQIzulXOpjotUOwsyAG6EACyhsxjX75vLHYj0xkEEjEwH6L4EztE3HqxiqF3PdH
YCbXnYQBreDJ8iBf78i2/ByYaDw5csvn6SEB6cvSrkxTS9uL1VQ1CV4Rih1LG32vesoPQbTLjbmr
NBszPw/iMX3L9mJnc1t7jMfEmdskzq0KGWlTVFU+w21CBgbhJAKDV5E1RduxgKYJbwiPdUjO7FEX
UtsClAsacQIpK5+6h9RrazsEINiZ30CEPT/Ax8DpDefy12XlwGdmqRsKtJKV1ZAMUTjI++VBOcR7
46T9WH6oNx9MA07Y2/lrfx27gde8cVeZ9Em+fGEN9C8gG4AqKd26CcFpWMwVVnkxRqdWrrMcoie5
AFmF0gmTQzjUtojZoYjHh8S4pdAs+mOX7t8obRhpRMPetgrUlav3RubkMyw825kFKqLXlaBUwYCF
TY7WVof6XuQoz9Zp2QC+DkgbvjIYsgl+Bod2ax2b0BV4eSPjEjv7CdTJnYRW7SPCKK1u1PdEsctl
M2lbPb0xR1t3lX3hLfJhriR73vIwrqwk2QSGTsRrEVRwKj13lYp6V5cSPh1GZO6AW3olPeoUQVGU
AcmMPF7mz4z4K3t02tHIxjgQe0H8K1U0AOpfxeJmqngpHXPjQLAaZNwaEN10eT0HDYDWDIj2qgUl
eHRVOpl3oZAM5suZ+DTxpaYOBgpdJhNz6ibYy2DwvK8fod8ORGtgg8dlU5yIFpeyKx4zrlwpcxlX
tuldm+G7jQsibpEWdtFgTE8O/ASAx6LmRB72DlmZonZn1Qx9OREm7/BduTY30DeBLmWHWWAA2jDL
vW95CQ/n09E5nR4ZVY7qBkClLWbyBQ1FufvL0ZS3etSdMUEPG9wR+HLVNNqxmDg6oqeCqnfAk2ng
+ULdFqMQVZrVwZIxFZt2Ub6nmtDYl71h3w2rL0TdDZaJz9MRIrDBH58iaLPdJG7kive9G23N5/in
9G5dkewUIKjXZsM70dwNQj1XQHrbxEMAHwn/DoHBAgT7TFjkUNfzs416d9ld5pIiZoFZ9qObQCUb
aT5BaIQMFsd97I4KMiqdsz1YWT56Bp8mqP1RzMGgGRMCsnyrb7pd9iZtu0PjLU5+M5xAr/MvtNJ4
XlEbpZYFaxISmFRkSOHIE9j+Wk69k4TWL/Fq5RW1TdpQ0bseWFt7WIrieWwL/QiVUqjM5ga46vMq
elbrUvbEWK+5HE0kSFyyTe2RdIYWZJfDPQzOgxMYdAJed6g8wu0luFw6NZ416pLRxaGKkScTa+DC
PaLPdJ8dgHbc4Q7vuMUsdkq4WljqqdsXoZmMw4dzkj/slt1Q2KFHXhaSM/5cwLTLC5HMqwevTyiS
aiiK0M/QGTqFpkJGl+Vw8fr0qVBCe9SfC3B0NwSm3f8YJpUTZphZysomWfRVoj1qY543Co75YPzI
1MdRu4t4wBmeCepoLwKIEcwc360zfpjj1bBcVbzOPvuZtHKDOttgCwL3gQwb2jii+p6qk50GfbQJ
wvo+aMXTlAi+moubWTQddSm3kaZvFUAEo1K/a0btbbTiEwoRHDQL80Za/Srq+OtRN0UioYuETLRX
a40DKB9oYMDgnPBqGOyMd2WLigNNtnRzQ/RFlnshv66TnS5tFF+Bgije3zsL0uSaLfeg6fXI4Otb
+gA1gn8x2cuOeJ97mAoJUW0YRdjjZxTRaVCNLZpCnMSauaiWCAp0PPzBj0lZCJUJ1NxE5Cso1Xxr
pla4GWqhuUq7ut+XvShycF88e1TYMaVwbMOQfMTirRYmcJT8rBIgTftfl29AZiBf+UXFGympTW0o
8CgSl3mT192zLA2Tp5Zgu1BQjVVSFN1i4CMuW5VITvklhltg8yIzt+qXafOgQAtjJGXJ39Cy2Et/
qT815IDidvkbEnlSZAbvFqHMByXEebRJ9UBrf793Jfs3mbhyJd11mG5HTnEl33F8I5GF9m1ljoar
B4bc6fqCJSXFoWEXRjuiq0BI00WRECJAWtj7L01SKTwEfK1KIy96+apzmx0RzxQAbRGuJHAwxP5f
EOcBtQPOWUmFOijCyPmC1vJUoL4OD/VsXyrNa7y8QSX1r9ZxZYU6AoWmxrpBVDqBahLA5AGv8JpE
NXYBlUb9k0+qSX72lw+nWmSoHTKWX0bb82kYhVIiZ67R78D9tBFDfQv+1l2i9Z7RlPVf3ILSyh51
fbSNoAU9oYDXZe1X35S/zDp4L5KcE0pkVizBTCjYFsBBC6UWav+3egr1puXjsA1u85A2zpA/Sqoj
/8qJqOsdJBycbBvnALNMv1S8k24Ty4HArGYrT6nfAcDAOf6scL36QXQlZpIXcK6TWyOOQRaUS01q
AzuZ+JdPBdttE3ojeLPDfWqXpoCtNBrpkaOvjUbnMZd+LmTypuKk+KxtI0NhCNziYCiFsfPT0LT4
kBOpWEpoqWZi6U6gKUjq0Q97yZ0bXqmAsXhA+YHfDSbRIPx4Qq1yJ6Evi7kgEbtxuyMpMSXuBI5Q
wjQjuxMKiC4v4yYOUOfizCK9T7slMxtSy2+L6qY3+pchFk+1lj9c/l48M9Q6tlauDzphQNLSb2X0
MGmmHYH+87IR1gvzzBmya1bLN84QGIgIr0oDhExYHvAk8yM3e9YaHxo/ipPs9f8c939mkdqHYS/P
k0n8yqpXVazskNu54m0JKlKq8tCHrYYtURISE+lHOHH7OYxNDicM5D+IFThMVDrdlVo3dR2WrXMJ
Fjz21Nc7E4rxgINjzQ5EYlCx0x/RhvO5GInCmV1q73UBATWTvacJoI4r/HyjPywgNPI7oGp4M97s
dfx0ktqBSTSXZlrA2KIotlk9BCKP+pxpQTbBfIP7E7+bCsVWpY96UGEvlL1hm1HootfocJZMZh3X
Txs0AE3PhxAY7X92uARC3zB0DA8QKDyQQ0i2uBx7jHzHklf2qOSjK0VJzki+07jpKXmVttG95cwv
xQmCZ7fWDRcZyfOP/PvqBAcoPZRNCP8IYzG4xK4hiuHo97Jf+skv3uuY88HofR8IGFdSBLL/AlxS
wkti8LIAdkRarR/5CSt/slkpxZz4A+b9J8JAQ6Yp4wfh6t8R0PA8ojZ5X1threr4XFk4u20MHHLf
cm5eZiRXNFBXocMDUBz1hZYwV2uhhkeCUuzyYtrVQnqcI5VjhgV1Ahrn0w4VlAY91yU5hR2iDkWu
wjy+T3zSpVy8OfDFB2uPEAUlM+vICxUkpH65E1emqY8mdiMaIIRzCWo4g4JEWIXC+qgZY7YNTfBz
7WdxUSxHyDX9VUkKmTNPwnpAgdwOmpWYgMK8NJ3caJHaWEmC96i4J44X12QasD5Gh3nL5Qpg7hhC
DQ4lRfDp0ZRPaTbqVQqOZ7Qph49lBt9s/o1MWxF5yAQsOte8oMLcQWgNEuQhxD3ofohWLUkz9iSm
RK1bafsKctAWpJguhy6eFSpyjSOk4lKiKCu1haML79nyLVoG3hXGyEMBiP30hToNMTCHml6DfDR4
NMD53GCkEYxPMegt0pvoRPrpqRvf81aQNRELsxD0MPHERl5KnXNQ9NZyTmTwujkBHUsuG7ZeBSeI
PbuyoBhur2ihPeXLVdZZx0IJ3Mtryz6cK/tUopUmctfOGEdHSyuc3FT3s4cKaeoObCZo+iin4F4y
Dgsa+ZD9ya54T1Tmnl1Zp5IuqTQCVdJQYRTiwgY0yZFjjbN72GfQBMwRLNpQQv7SXBLUOqpbnIs4
AmmI5Yd7ED+Pb0RHBG9uThbJglVC49MQQQUMHDWgIOfXRFE3fT2nOPHzPo0dwyeBrn8hfOHTFR//
x6ptnpmjPp9U11BbIJKwya48KYNT7wlOQACqWW1BShKih12MXnvgMbIwP9zKTerDmaUCiBKRhW3n
5SRIGLM3efAd5rFfmaDSZXNRWylqUC2JJvAJqFUUbvXFaN25HXmFLp43VL5nJNVQygm8mSo8dMcr
rZ85u5DjDF1tgiSyEA140tjy/LrED6g6pzmPWIK39zQqUJbpYvU52XvqlQiOc+Birt669xlkqnxU
DM8hKlxqEbgCBlLLKkTxoMnfQx1sIJPGyR1YMM31/qYhXMYwjENONOv+l7QvW47byLb9lQ6/oy8S
M06c7gdMNXAmJZLSC0KiKMxjYkjg6+9K2t0qZiGYtk+EI2y5KO7Kac97rT5YQvT0HqsqyD8RM9Qv
yd4J8p+8y7Y7jDdraB6p5rlXSIyEYEQLa3hngazyuQVE9O778Jt04gWORaMmYLDiAVYDhVhc9uMR
6QSAP0w+6z0bI/4Tvs/go4UaOjUaQIX7nABwQ86qtXVpAbUM0giwIuq6mGHoVfQeNzp/+qAEauYm
oI4mCVJkIoTVzoOmGAWfpjKrGmXKz6mr/x0JmmGie41AZ4qOe5kBuM50cL7OEAer+o3l0ph4KzaF
9ndBJQUkTGR/3h+ZYrlVZ/DH7T78PvPR7zkZfQ7OqlKymk11zI/CdkDPBZgLQfu3AKps0JbOr4f2
07pzdggU9q+Zr77ML84NCYvISjyZEeXaSXRyT4UKNmBOTcNeOggFJuyeQ0RxSIbyKPOlN1/8iS8t
rC1JNLdFwxoug6rfJ3nyTEhx3SXKi8Qj0TeWcxouCMtRdMpppCGH87BYGPe1fOcwIflpRHXY3GjN
XrayrXLuuwhFuCK57Q65UvFCZ2Q+q6lvP3fXFjJ2zgEjuqWfW5EhFypbp2Df2r4jeb1AKAoQi2eC
iYqnB5WvfFihieQV5K2mkXerFKxcMqez2ivcW8d0hB6h622/XvRP+vVUH+kzhxGucUFBKL2rLiak
Kf9WVuXXBRLzyQ2atujIXd2uNm7XutwXVIbwvW0CT2QIJlDPrHGNeW6Id2tP6GAKMV8MWKriS34c
97rEqm+1jZxuqS5YQUOlZjO9pSmt/awdDLz3MoiDKg9s8PIlQXNJMHkqRz7aUswnb0SM9RhJYlMZ
sZVFS68Gxz4MrvM3IARgV37pMuFRuK5O6TBDrRjrHBaOhsasQqYvN3XziQzhDSxmbMV9AxnAgL8z
QrbXDryXrj/Km+o3r//peoTrj8bsPxD1eTETYAX2pxH9w9QvQAaTPxRXQwHOaljx0FmjrgUljCzW
21KgJ19AvP+YWph0m3eGTQWYb/o1SDMLwLCyxuGtnMepGOEJMLambOR7Gmv5y2ImYUsAvplVh7pz
O29qqyjXCknYs3UfT2UK76CwcopsH5aGtv8JKJvzUACl25pX2fDh1sTV6a0Ubz7GIlg6r1jdFKk+
OPxUNPfMx/WZRDWIC2YwMTwlQN0rbidMY+1kGDqydQoOUY0exbhaIN2cuqBaO7+KJR7vtgQUqVQd
HM26iLI0zU6aKyYcIhBSYv4Ddf21DT+2sNyAnvsLv0QIh4V+XCNdbSxCMe/7IfdZ0QHmNg3SUgYo
tpk0BSj+f1fDbeCJu6yRHLQDnNEls1HwrkKUcFQvf2rD9hsJNXQ3F6pEJcsWJ5yQ0ysYeeRZMLcg
iZesNfEcPQFed98c9Xx9/XgrpQsUnKK6Uhx4l2/XMb9toySs/BQ76gMIMVz2S+XZkg6XbRcTvRga
qNYw6SsCfmmrluFBQ6J+MwXOcdylgN2pwOvY5B5vlkDks6MU3BWSlW5u7IlcQa0QvVIMovDmBYx7
KPv2oAAArHqNLzmaw3S9ALxYldJJbuoyE2AphqaCAlYXTnOeCmuaeQOjrVe9V3bDyziUyMR19Xcz
WVQvLcwbVHb3f2etoHNQUUTTzinMx7rSaEFU7sYD2ghK2jcvLOWeZ/xXHyDNd0sXIlCJc/9vuaL6
iWjBIjamQleky5H1APMCOFEz9MLUkX2t3qovOQvgox3lYAibDvCpVME2NjS13XZe4Bpql+rqW49k
zztT0jWcHF97WQLOTyor2mzr8l9rNUSorpmW06SjwYBvs+7urM7XyFv1EKQkl3GyK/c186YqmC+7
2/WznHpxU9la6AfA4Dz/HsLrtUbXwcqhLAYliRztfkoaybN5K6KcKVsLPL+GCmghS8w+0gIkQbEO
ehs+PDte48kUqDAHVYKig6cWQWP5LvQFgzYkiT+8YrrGaoI2OWgXf8t4gagBOgNozmctpJ2hZEmd
4qugb8wviiWyK3r38cvZDEVPRAimZQH6ihnzyUVj11xT9DfpO4B/SsdlN918/USOYFdY74xGyfBA
37g6A/0J81gFtpEeAPOGuE1iMTf9/FN5gh6Ka1ZmxMT74KfYgOy094xH7unrX/Pr+XK6z8Y/4TBu
qtyTVQrXk5WKrpYTdEGpxA+JDdQepETvixEjoQsxZf7+ua5FkRSgOZxvW0P+QtjTmLJhjDV+UwfA
pibKcgFYIN715JSY2dFCmsPW5Pb9xzdGtkb++YmHAPLryRkmSC1V0ExlhD3GM2a+cxUYOsX0/LGw
bT0HkhIDXHocnl7Qc22h18jOrPwcSdStHs3ANcH2A0pmGJkc7nSG4W6p6eSR0pkO+CX1rQZ0skZa
sxRpNEhFTeCe3sed1/iNr1/Ftza4c/tr0GtZgEP8E/mozfjqRLJgtFunheJzoGHzw3CoA2BnBJOn
74youZFpl7fc1kerFN4+YYCABJEN98xZMB263eizyAVkvOEX4eig+58d0z0gPApeS4vs0PJ4qmO4
ktnQbSX030MWE6OGWU9lbuOLlFg0xQh/cbCiPwH1yhf00YIFpcAGC8WeCcc6oEcJCBo+oWhxQA3m
YO2RfZYta6uL2wX95H8u75uSOrlGGWtnShvI4x0V62WeIu8ON9e3n5pdsjPQWdZ9QtSTtn6sBUiV
PYzwu6WclJv1tNOvIbzY2UjGIenxNcpD+qONGGJmDFQDpOlPUEHJtljIQcQKht6M7M2eVNcVXuoY
jcCv1jzVKzGc/rF24OpUPE8DiNkGRlvhcYqJYqJ3oA3jEyvuAvA/jJ/e2Frsm63aeB8L2owaTiUJ
Tt7I8tyqXdxQtAFf2mjIAaitEwwhoxGvFchzf1ta9lSgoPfUrjeylfdnaa5ynGMUQZkWqfMSWYYM
i0giyhKcOmNNLNqMMFp2kR3VDNUQ67XO7+zi73RYnqxJjJSpzlJNmbCJvDQ0I5IFMBAaYh8cjGJa
3HpgZkvmssoWJ+g4zMJwcFnEI4pxv6i2Tw30tBhfzEbW87BlMk4XJxjjvNB1tAbwXYzjQ1djvBQD
5uDQoxlWpiWB5EJuOcL82mNiAgO0iNffW+F8NeaE5fCn+Ei9HpgXb5yEPNqJvelefcqvZDu5aYpP
RQpqpFbzBU4Mjo8TtUy4+4eVgzOAE5lDO4+A5YpkGlS2SkGbVINaL67Dn53a+XUF38bdSzZyU4fw
NgPXMtH9K15Kre7LulPgzlBerQQu/MDJHTkCuK8FmPH5Lg9iNhUyGAgBxuUYaDoQHTf4FnQBrfvv
h9fzDnyex3R3xrQbdtIM+4abaOocWhF2CIl2XdhENe7MeS1wM2mo3DjgtwD56iNXzut360sXFCCX
9aofJljTkd6RneCGI26/ky5oTruyadO6aOjiCdwbTlPW+eypOPI2J9R+v5mf5ZB554/+vUxBedpa
R6nVchfVApjU8CldX1ogOxIqhXI+v6DvJIkBce50A9BasLohiO9SA0R33c4J9F1+HY8+twyoaEuM
3kYo9V6m4CI6WuyQiu9ofJUBlXYFfUjpjUg7/M2i9XtpggJ1MrNdMt5Z28WXaVPsMnOWUK5tGNf3
IgTVCbQOl2V8QfNRuenu+XAyUGRD8pOE3LRK4UHOn/x7efxQT9yytDRp13N5xg5jEqbrEbQmcD8Q
tDbqi37kOBLxtUzs1qV0DUMnIAZ3bFcVnqFTVK5BF1zKsXQiphr+qBLfNb6w4lGi0rYupcuhVAkQ
BsEhLdiGQm3WEUOTiLUxcXaXXXNnpX4Cykv6qL2AehSDgjKk780zPJUpGAfdpmPT8IeQNx5gVYFv
xmMX4P71c8BCYLlGbvDxMjf382SVwn5mSe/OOs+7YYYk0CvXa5QFQAGvyiqLs7fuy+naRBXWjuiZ
4veltO6Zeq8gSbzUEjskOzNBZVUAqmgqjrmx0O9K2nmF++Xj7dpehKs5tmEglBb7NrRu6LIuRXqA
5V8ToNsbSw1K8d3HQrZX8UsI//zkZTVp0tGigxA6Kl6XVV49fP2/SRDutpoxp1or3G27+ZT14BaU
IVnKliBcZE2Z21Xj1rJezH2a14dlKSUKT3YUws0F7hVYh8FYgQmtbl8N5cGZaNAPuuRKveXa34dH
iD1BcQy6bnRLA0/r/Wmgya/QSw0+Iq+8oXjpr3sTdFfNXQean8kHXzgNhid9b72WN5wx1Nzpvv0I
/zHE9bjQw3ZnB13rw7SFtWx4dGOb8d2ArA56WBVcnsIeANnc1NE1gtcLyP5Ch+2KZX2kGwrinQjh
2bIlZ3mrIuyFpvCVtTsmqus5i4UBPMlk+EbOGDsNtlvwQ4JT1xBH1dBWt+RW0nDAxfguv6X3y5X9
VOqh/sQemp1x4GWe+mvrT1NQfEHWbOXjZFQSX21cK3AN4qBhY0wCguv3x51lq4qRKDyNBDMwQ9GG
ZfPTZGXw8QPcXOupGGFb267qxoEzk/MwQHMCxw7oNWZIX82n5gog0IfqknOozQ8OkMRGj3zLnpd9
I1nr1tmefglBXU4ZAxgGj7Z6oD/Fbu/NTRclhbZnmSZZ8JYHizQr5pxVALfBmxNUTmasTjxx9Z8f
imteEOBvBWhTR8xVo1ckBRdAK5G5ubwTkYISWtOla3QFy2MYCkx51WyfA2gq1SXjDvxKiBriNIPM
X+mJvk6VTu1TXmBQ8vhTa7VXcTwVqJK5Yaq6R5UPz3x8ezbv6EnKWtjLAbEQwBvwJvX8mwG4bKXZ
sWmSCNk+Mc5jj2or3CAxpmsdUpr2CinKfgRaf3IxX3d3+QMvkLGfzQ/6UL/KWkU2omMk409kCn5y
Scg0GVzbNGF+mMNsb7TRunf9PqSX86dCBeW1LCLnp3N2eiciBb+5UdE+XIPgyVMGN6pK6zJOHYkN
2TwvDjruqBzXWWyXKpamjBnPmLbjcTFvZ1AHFpI7KBMhrMJw+2Jt+MZNc+2rOQjwTBpZTFKF396r
XwsRbrq6gC4zS/CiarAmtXD8q1EWl3HFd34cv0QId9ukWqPGfCHmDaf+rI7dZ/BnBBxlZt1x/iTj
MntpfTeQUdrKBAvawm2nyTJAKORN2SUbL0bnC9CBggrlytR+6uNKslCuWz9ap2Bn5sXM5oQXSI1p
+OSk5d1cw2HVmyIgevslKZPv5VKFveqMwcfKQ9SKNhCiMZetY9Qehg7JmvfaiqzV2JVGz0kCy+9a
2gMEfnJ+1kBs952ukYGqiTfmTZqB9BrASYCoIUZRrAPmocXQo6Fqo3KJxzYcAWTXSwzZphQ0hCOB
janzM1Wlzk1fpRo6h5jeqX7DqvEmyZxR0u0lvjG+FvDAEbSZmCb6MgRPsEFFe6BzBib6fLoa1ypI
+uuZrOFfP59TKYIKNLoqdtQaUuIm27t4Z8qgBQZJgzp5+FiSeAXF9Qg6AyCxCH0HSKKa4pGsBEDy
ZWIr+9hFzodZe6fdkR8fi5RtIT/IE1OJNrZuYBQi1ZZ6lt17WvtczI8fC9m6Dac7KNxwV18qq2sh
JM8qXzdRj8tkg/pbj0gjgJ6FQ4OMp+jNoJiqD3oKEUl6NQzu0S5iz3XqYCalxHbIJPHPT3YsV6Yq
0ytIiltrxwr7OJA18SZqfisIk4SFm6dzsipBJ1WtPTo1l1VW5sHIy6+uYj6jzVdywzfPx8DOaRp6
GmHw3y+pqka9RUd0DkgKuwj7lWSfc3NV7z6+BRhzwO85VbFv99sGP6oFIFekioT7nTlNZhpainug
IbTwtYVUx9Yyy/u2VfMno+m7T32e5D+VVVG+qjSLbxpQlOW+acQsCdPZqn8QY06fe3fxy0oJ2Vo0
r25BaxL01YyEfQY0HQ+Ab0Xr1326AJnMpOnwOpg5YKtr7ObodVQ3MwzIVGDvQotvmbqJDggJmqul
VxkknkYvaWplBB300ufwvrtVK7+QZp3MKI/j+RutnVXzWJ1pim8Td7XvzX5Y15u1adrqOSnm3PyW
5G6GfpPaVvrZr5qMfi9d1Un8RZszGjixaYZ1aWC4a21ZYvhrPy4sWlAbWzzaojDoZwtjaOy00uWm
mGj+6NJkxJrAmmVdrKOS5J7b5gYGB9vVvO4ohxufFSfxlolh7qe1tOIqzpGMY9Rd3YMWW3OGEWdi
j5C1jm2Q9YAu9WcNXUGHFXx2RchawI5HqrXO4I+1YWVDrUoGMF7Au+gvaFU0n+wktV971o+5XyWV
pXiLpXSo88Y6LMGOlXY6+lndVSxOvCxpEwWZ3CYhznA/qTQutEuXjSWUS5f3AEg9sGamgJVBUifr
Xa8vFJZW/pLYOFQQn8UW+vKLmCo3wJMroHCVipHreaEj8Gh0DHvdAEe+szy2Mtbv3VEBdFhLkXa4
jclMWRsslUGNr7znqnxEqDPGyQUb28QEM6GT9iZ2muU9C2Pilj31Yj1p14PirvFNP85rtnN0mhkH
VSkspHuUhPyYpoHoQKDL5mYPRNyivjPMykEduEYxPOD1WjcY7HKJGy9Re8D0l02r/bRpWoZWaRrN
Tm3dCuSTVpPWVzayekjL9o7mYF6NrfPCnotuqiotJIrbux1Ad1m33iqqM9V7QNbY691UGJWSXFk5
c7QfTkNpDfsADkQyeMU8lkZgaQQsUMeRWtOnRQP/xGXaztkPxD4dsiGjYip+RVt6p9vxXEVr35TG
VarUxLqCf9KVwHG2lSVSCYMWzYwXJQbQjl0C0KfOlvxbGa8ocKSUuWEDGCLrwlHcwQntZlGmy9hR
FvDHsdE2ItvKjTZUFacA8AdwLWbPyfTSfujGOSv2rZunZqAbDbU9upImf0Bdo8EQPtqJur2eFfYU
GepoFOEABq1lPyhdjLMu4on6Vjvr6L4sXHv+ZLTrMu1XhdH0x5ro8/C6GkqxBuiqMerCJ2ZVjrsG
Pf36MalttPOogwEWtykeShLZ9uw4fm+NGfPgYUzjtcXWdbns7MIyvapVVoDJtO2iXNBynrVP02LQ
ep+28erntlkV+5mOK6AQHFbrUAVLnXlQn112rVS93XpdS9TuUMQxK/y2U8rK1+LYgOkbYlUBBkCT
LuPj7M6YaK7LoVseir4yVxKO9eDaY0CLXu1Du7IceAEuekN9zc6Qn2nCZGqUgUVKrjto9vXdJu2n
T2TqSYrBnaVPKJCxnWm8zdGcbgdDXLq2R0jfNlGnO4p6sHC/2UXlZknFvituC+TBiHVLO8SHj3X9
ppF0CLI2IM1BdVUwXKkDXguQD+MiAYZ4udTsdm/mZWRSXeK/nLUhv9mUE0nc5pyYY7uC1UAyEA7M
ERR+/fLA8efXPdqBj+qz80LqEK97vpFX4zaN5olgIVfTEEXXoBshmBZIaETD8vnjPdwWALgGE4P5
oHzgn5+sjDUaG5kLVa9mzxO67MBPJAl5Nt0L55cE/vmJBEebaKEbkDBZ3w3nwqSvdfXy8SK2L8Iv
EYK3pJO+X2sHIigFhwPFvFf/aFeXlS0Jt8WUz9s1AKcwcEkR2QAe5f1SYEDBQTNCzlphpsXF2HuO
AdypCHKXIKKzoo+XtblzABkDRBrG+S1TFKdraVowvOW6UKO6a3ZpPQWzqknCqPdibHR9AwTMMgEx
BzwIZLSEZ6QldtPGxfiDpRZpQl3hSmTISRn7+ZpWc/jxooRqFxfHuUxMFx6nAeIiEfkwTpVsqWry
3WR1TLRnRnIG61ROTvPUrqOd3xXoKzDv3XiYlUNKGwsUcfhf9d2kW8sSoBN+MuNdzxqqzF4Lw+Dm
3ttX/H8v7H+S1+b2d2eR/vt/8eeXpgUWaJIOwh//fZW99A1tfg7/y//af3/s/V/69037Wj8M/evr
cPWtFX/y3V/E7/9DfvBt+PbuDygAZMNyN772y/0rHcvhTQi+Kf/JP/vhP17ffsunpX39128vDZQ4
/21J1tS//fHR4ce/fgOO2Mlp8d//x4fX3yr8vcvs+/Lt7Odfv9HhX79p5j8RFwI2GrB1qD1g4Pe3
f8yv/BP3n7oLiDkXRgI0J6iX4JMaxOHpv37T9X+S34naHA14HzwPgHYo/glx/wnwP9CqIaiGV4pP
f/vPst8d0K8D+0c9VrdNVg/0X79x/fvL5wfSBXBg0KEB+fgWyFsKV9gZh1ydY7QhsgmQ/ujJYB26
5pKHpWw8YOEGaWp/OdmYP77BqUShkwB9yvCaAHWHJiK0uaOLmL+qE7VmVS5zG0x6o2wxh0vmV6Bs
Gzywb13mSJKh+iORx8OW0yWK8gQdN7iNbtLEstAAFl8BFZmDhvYXMMk9GDd/1OFy0TxJRL63DW9L
RPyErBFBRQRNMMIS1VbpB4a18yGY3RKmQFhLnFD9QiPmo/MlwvNMJOU9YW7xXKawTMcatNwpE7ht
aCkiQQnWgTIO5tkfdS8tvfI6v1D3CRpDQGbxdfoCYNZq+P35v3v9p0fLl/V+p3FTAVEDmBoMxJyB
muSDW1MLOJ9eWaPZs7uctR+M/vh4b7dl2MjHwffGBgtBKvi8+0brE8tLEMGVd0Z/sEpJJCxk8vlW
Qs1aeGA2GOLAICUE3PnKW3YBkgeMH8xFzqEazphRWO+JyTte7DcYqtmTJdbfp5fepGK4BLYYegB9
YSJ/2pj08dqYtYmKT38ojnwowj1q0lkpYp7fTgyy4A2i+wxFEV0cMAWtdZk7A/jn13bREhKWLQDE
1IfW1RWkgnwVzryLTmi3GhodVSfD7Ug97xRSlLX+TCqLOnHQZ5nW9x5w41vYDaPUre9opym7g1vn
8RyxwnEScF9Vk0par5zVGSYnzatKoRgZoK3dYFgB3+KFrRNVhsAA1zC5yvUC+UFUTWOEtV6/YMAK
ONerHipNvhY3hZITbdrVpQU3O5jRQmfjZ2vu9Vt9n4V63pCbdq5IMXukTfo6BKSQ87VYCTIC1LGq
vVlmlvqNkHHojQsbEU0XqAZI6onftuZIdogAy7nz6GwVbumlBNw6YKhH7NC2wYhxGLsA+fWQwJ00
en0ks+euqzFqwAkddOMRxsoZ7pwld+xr5EEQ+3skjevO8abctuInc2bZCjprpyt6zW9sozG10NIm
e7bDWU1q5auSa93Ce+UKKwF1tZX33RoypGdz/SIezJSA+3VujUw56kgWWHXUlVo/Zwgl3HF9SCww
/aZBVqZV86pNhTm9mADBWa5Jhwy2GyR0rJc10sbUVR/7Yl4dPWJ4Bf1rXeg2mBZnszHoi9XMFrrE
0ZfrGKHWqwWGqzDQUVDF02xUNFQPjHh1px9n5CaVp1q1F/fZNNNuLEAsChrx26rXFud5nY0qJshx
EGYDZMVoy2RGBmQYE8zi1SO9p0O+FN9jm3XupRJrg31ZW9mo/0hS4F8Cq34d8jUsaaqwNaSFsbTw
hMmUge4vL8aRWL4FrBwLBahCd4efXWrH5efS1NRkPXYTT7VErtpWRQ8uotZp4qivmJneZ0QZjMUH
LgpDMqmpNBOJgdJ166CntomcuFkAQ+iLkikjSoV5ZY31S+nMhv6aTmZufZkbS6Movk7Fmq0eG8qp
A0SCUZtd/kUBU6BNfXshtQa8XcJYXfoa7kh6aYO7b8GIgwOc+SNWU7LLdoDRTQ6zorGZeSCym/Pc
w4NlpYmIQh/BIuNZANblDDKZ6VLlLs1MUidfMNbfL2h5MpzYHuYxrJZGLV1Qnhfukt82FqJkK/aK
dMbMo4U7aNeIof26xWvAiGu16NRWJbn+DauuAzwLCV4HUSVoQgVHYnDyNBnn1PB6tgYuMT8NGfkO
n+QmnlJMKcdjxIlAtDp+iMd1RxrgwVYjlSRkRW8GOhuS4cqgK8IGEaWguJGLdYZVLXiDDgpF3bWd
WEfURz3L2c925gO4MPyr1og74gDs0wGzoJ6tulerOdb70vBUwI/rz9NSw2uS9nueWwbMIlswScDo
xrCpaI/MAgkFIOhBytGM3CfOTZdG38dHDBIfs515NTyScNip6Ha7lfUPntsKPgaN6MYG0jRoVYRj
VQoMAJIUx9ooc9hNeURq6fJ4NPbebcCIFSytgdo5EN3FOlEM/GhDrQ0dnku84yPKqJRS9O81UXKD
ZFcvhePYEqiZBoEJRNSGf957oCvaAbratnVvPMZ3HHqnyC/eSDnCfmcD4ERW/dh4HKjoYbLTAnSR
dW7aAVCWxlmJFRqcNCaaLpgO7rDmwHb1Z+XSaHcf30phYpa7EjbYeh0TjxE5bnhK7xc4rVSZyl5D
8sv1TOINz8axjfKHtfJY4imP2WGJRs2bL9+Yf4L5TlYb3rg17+QLyRd3XpB3YpCPgq2vlvcsfpCs
kN874c4gIDZdPAsEL7rI4jW0dl/HFBIw720+8LmqKqwB/az44xd2x6l8Sch2oEWThPxbK9N03kZv
qHiPoppbJlIrTocrqSV3zP5i6VIsBEGCjrCPe2UaTo/TiIotk3OOkUpaqWAg8Rm8pNtqr0xR/0Tu
OUiM+Y1dlRgt/S7ZTiFGglBwKqCJDFgSmJ4/gyEv1l7rmGJofwwAcpYoPm5s79I96hq+7H6IHvab
PMvGub2BWZ4V1ZVetxoVxSavfukvSeA+6UF25JO51kvskcf+z8SBPAA6uTJcJprUALaOnA3CMnFj
s9pkTTxD5uw7O/OBDxxOtwTNMqXXlp557K9BZfqXw88zsfy8T8Jd0JgyVEIgtv8Da1udgd8E6tSo
38XXphRRWcCeA2i9sE4h+CQDU7NkBEpoUgLhFdgAwHH6iX8F0wWIK17TG77PK4Z1QRAQ5l4TFZ8Q
BO+nP5JBfzYaPPseQkBa8dRivIC0akgazyx3mV54mayDWQBG/c9qkbuAWgXknkiHoHcOLRuK1eo3
nCrDuR2j8n7YyXHzxfQbX4/Dbw5yL8heaCLa99jmJXNrQnCQc2hGVVjcKWEXYDgusr7zwPrjN3mu
ByDOBp4F8iTgpRWva1JUKdqgNOLl1qMRXzWVJMrd/P0OpoEQ6RrnhArW1A92jSgU6DFABHFvaXv4
eAHCwNHb0bgOeJnQmkpAs/M2qHpy8812VuDOTwRuS7zj072N316QY7lX99Jxo43H/U4WN/knsliH
7o+5nQkyLohwfC00Om/1lOtkR6PVb6+dfeZ47kHmHgkNeP9Zow2TC2NwPgw6D6bVVnQkUCokGj6N
O+t2+WIEDCh0A0if6XdXNhewLZKDnAAuB2PZlvC+lSJu866lBA3WBjiEkAmBB6OEZkiOQ+npPznr
gSk7SyHtwi8/96qRIuRMW4aYe15s1lid2xCvgE5JLgCi9FQCi/6K3NFLPrGWwN9OvMb2JHdo45ae
yhUBUQ0ca6UtkAvAdvZc3pJAxcE+9RfkTkl9+qm/U4K/7K+JqzWFOEIx5lLrwB7jqTtaXxigLU5v
2j2hl2rUYOBQihshOKS/y8PENrwiE+6o+Na7urGZUlT8FjkgmqWYVouDeg8sLtBoSpld+bd/bwiR
cHZVTOUB38M5e5cAUFi1PEvw8vuI03YmoRP0cTiFWiC3f2cHiNoY7zLToMNQLxH1M3od+qIfKOb5
1a9p+bAYe8kNOXv5toHOIoSeCJCRyhYjlGJJqVM1A2C8ovqwBtPNgF5I4sc/9K+lhwcxfevAfQyo
IzWNJKLFtaHuzrGiEZEhsQ+aXCGOqMbGMFm1gFoak/YOWu5ZQHfKdbzvLkGMbikBBZp7KEtov23Z
6flBLOJcRJ0O/w9Alb7Xdes62WhdLbnYeBffaY/Oo/3Ex61yf/F5VMj2Nly35bIIav+F+QuayO+b
H9a+B9+sfPpeVA3cDSeqA18OGB/4bsIuoPuUVI1dtV7DAkUxAiPOvGb5i/N6CLC5GILBDVRQTAcZ
0verRh20mLUWYnjZoL6lHFbKdy451ez0GeCbEvMrwCicyRM1jzPrda90f8jjbxJ4MROgeYoj+ll4
c+0QWpG672K/3MV+l0XLXnbS5zsLXYvWf14iQjxlCGoIQBnjvEwYVaGa4ZWDHVllsXfQpCe5x0Iw
ha2FX4P4G3MkOmq0ovqZVqNfEqeFHFwoyycXxVW3Q48jj4k5khTuEchhbWRVZWbl/AUhv86bXcF9
oKlnzHG9DagwQB1yyQREg+D+7EDIvOdgnDyCW/Zqx7y/xgDNTxbx8RuOvou6ly3Gjhqae9rJAa1T
T25Z86Qo0nh/Y1lw3hCcosEWkwBiHqqr0QIFIsXay36OP60j8eog6wDc5CmfrWcg9nvFjdxo8Xf2
Xi3AQbV1Xo1GuR15hvcPpCODO2eqU2OgdfxpRhQjwWuPSQCA2u2Bo3K7fpFcG1Hz8n08ESjSOiDH
u+hZhVWiVki/sU/F1/iH9qOtvOwSBKdhFaXAsHrVAdfzJJEsWao4Y1anK8bzVyzV2E0IH/Mou6K5
Z7zdGaDL3UvbWM4EQsVzBG3icmAVR/S52hVwDo2x4spE/aVzLI6orNlwuaZwuaxu5v0km1Q7izbA
qAbAbozpI0nFx+gFJc9Njgb+9/pt4GkN0MeHzK1vAKPWPHYoIKr3kj0VfRAIRBHYNBzocPxLrASb
a5YjJ472fRpaFeIbjogDn9IGjsqfAYY/0zmCOCFFVeeam6CTq/LWmsbemCthr61w5aaXxiw9BXXM
/+P6hOdRDGltNlygfaP5ikd3637Yc5JKBsQ4mfU4S3AAdREzA3zSEKVE8+wxjmo362TRMbNbBmYW
9EnIUWQ5Rl+3sw4dVMEC9G055NmZ5oFclNTR1wU+DDAZC9dmGtR4zvUOb7AF+EFzN62SOvPGxYQE
FHmRW+T1bdEotS2KAAkAcLwutO5+VzPqoXtjxKyACi31VoWcPkYI3svj9/YkssMEhJrlA+TNR8ef
ojVSwxIv3raB5DZHS5De6+Avh4d3IYvApUvlWuFEtN0yY3HciT8JPspaB5iG42kxx0Pl80K5lZlD
2VL54Z7II62COiqIDLwCrZ0r0sWTXvmthuJ99dNddnlCJNnMs1jybXMB5QaOagv5P7Hl29HVeiwK
SDQ9ng+jfjYGGcBJB9D7EozirnkgHdo/82owGg9fBuEAryucZd/dJh9MVUGvhwEEKkw17OyIA46B
beUF/FV8ipPrG5kvJebg+T3CTLIBHG5+e89qQ5qeNs0yIe+FRuRLAH75ydECKQTBgJT8GW5cHcRV
SE6jmI9EPCpD74/SYgkm4hUefkSWHdgYylNgip0b+OKJDx5S6VjemTHmCZYTgYI+NTKTYpRtRJc8
uTGs3mNwG5P1xillE0pvAdU7P0OQJChS0ih6p7eQNEXNtWLvcXxwNXq0CO/7n7VnReBy9ftoRjjy
l1U4DyN5tOfyRK7opxYmXLdCx6Yu/5+9L2tuG9e2/kW4l/PwykGUZMmDbMd2XliOk3CeZ/76u+D0
IIH8hE7361dddV5cJ1sAgY09rL3WvgMoI3EBcKHFTOIh1hgt84ljj02UqbFze8x9nDR0inwV9mjK
0dyK2/pGg98me2FLOJOCKw/GpS3GcfvDnJq1Qg/MR3BS7BKbCnoeKyOb3qWIEzCZHZvJ4axweRep
VVoLMIAlM2Umw8AkgUzKsQEQCvpV75ixCCFSQuWsEswKFKhSI8W5iY86b2fXTuu5XcapdwRNv5Lq
t2aTZTwMLi1PFx4C8XKbHGRvgl0QuXpcAcplHIdKHRoLKsJkVcZg9eW1DKe4w2gJyv3xTk8hX0XV
QsvtuDcfQCu7Cfe/Xdmh5+fMICvfmJGirVsRBkUKJKLftb/xN0kNqbViE21U3gflLNBkP2gTamWl
w14NrtyosdSteQLu2o0pXz4lRBm4yc4yksMIoQz4oAZwI1qOjMluDnQz9kG01G+ALm13SCC3dQO6
Wircl6EnDZJi2UscsuPSPNELyLiiC9PsMdKkUu0LiNGDz30TvqF3fBwAEgHT9Kf0603uSaffvjEG
KLWRLguAhCoSu8GyXpUqxa3Q1MNB79gCubtXuq0lbKC67Jg7h5euLuro6DVcmGRWOWeqDKjJnODl
oop9eKT35ZbqkpUet867PD+Xtujfz0IQlHmB0uqxvOD9F3U3uaXYzPodvTE0Av+FS4c91JUBy0Ew
sKhlJWGhkLAc6XYGW+WZliKlD8r3KWy7F6611dWdWaNu6Wx1QO7UYl3BGhVzr59AtQLOJ9qMw2Qb
msU8e8t4ji4O0F6EV6hiL96rXhqbucSHU2rw2Ysq3M9WDNPqkJSoYndRrL8EaWyeeiJJHHKQlXAH
tlEaNShPn6iwYXqhxsU8k4FejcGNS4uqyPdoi2PcgnbHeId0+ZBcmmPOKJRVe0PxYS6tt8K4ldVX
lYdwpb758rKjW4VGGKYtpJUedZAWGfIA8DXSoyIjeRs2n4WNHeeGU+bJhR1cbRmyfAgX2YJyJvmY
1FExNZIfTAsDcHj1KZOK9GfT6v+j5YGWx8f73z9h6Qu0/PH9+3vw3ny815eQefyffkHmVQEYdwhC
oCgIhVLaBv0TMq8AF4+CIW4UxvEBX6Xn/g/IPBHF/zHREkNPA4yDKGdKuN5/gOYJQPgaRtER9iMp
x7+g/g5onp1qQtsEZSDgzKDgqGmKwNb39CGrY0VvEUEUuadXI+a/5exFHg13jlGXL8zusQrHuz54
qKfKa9COIEb+nCj993wsbovMkJ3K5+Ryl8+wSn8TbjpQRph6gbAry1Og14AKZinGePr8Li1TJ4o+
gBy1ZAVQ7OTu7HPd/7oM50BvVm+P9o0w+kKZ3ijZ24IjfsgMwFsh6WpT3XUa1ZROuiveFU/e0Mg1
RFheQVbWAxLPCbcQJGh2mRM+ZHcKUh+e77mMAujKL38M43uwIWFgDK1v92A8J9Dp8U3r+noZb7o0
wTyLSRuHZRjCBM0EtC/yNsHSDKt5ytAObLbXrdFzeuaBltbogs+eqRmKfUY1obNAm8oE7Ce2+mLs
UUMGqYd+Ux0zwOOSJ9krT6AKxcNyFN+Vb+2X+lQ8chvrl2/Y8reweQlOuKplWLnyEGKW0ZpmDLzh
V9Aqgb/xHz+JyTMLHCeRbPETaXYo/Y+Pq6BjSRnkFlTs+jg2mpbipPlftb3gtU54jxwFymSGW4MV
2fcGW//UvvCdyEbcSx6IrR7jDdAGlaXb4GtHNtHcU/pB9UeyoWFM9XL9ezFwuz/36K/fyBK3Z3lr
VBg4BQn0o7AHPdWXDsVF9dv8Eh2HjenVp/aL5CBF3aOFwosxVnwRPf1/G2fCbwXzoVkvw3i8UxJU
qupdf4dkCmRrZLRqN7zV94WDkW+u4fWT8bdh9tqBc6/H9NuvO9HvkNk4qFM/xMDgBQeIax6U7XDI
0FJWTpz9vgzjlvvN3MbIlyJ5MhrfbtwS8CLcjxC9QMWCCIngSPAwPJjHZXSzNMhcyDTpql5sYJCU
d3F6nOoHNfpyfVHrTuzv3WTuGZ5BfEYduzkDTTwWk9ULr9ctMIWbP1dh4F0FZTReC6YmVXaj1Ckd
VoGppNCO7yUXfQxitTfdW3XIb1VKKjZY9Vd+mP/J2PR3TLU0Tc/SmUcryeTLRoHVtU7zJcSdbQ+0
TZ1sJ1ffUG6zwNOs8DS7ipN50m4ELTHZUzVUzZU/CqfaFc7Erbmsf9W/94MGnGc/CqPxqAaAecAO
MCOg99/N5qPGwPD1XecYMRie88hshFKqYEQWEjuf0McxVbvqeeH++pPx11rYJFwJMzEy6PGhjdQQ
lBnb+C56LrfZK62RF45aWdLWv215YsIM2nDxZdnJXi0150gNe/jno7jx98JzKjsKJnLua9xMBAc6
MOoTzclnu3jyyzsdEKXEkqt/wLr+/3CFf28C4xc6wySmFOO3CJ5/nH7WOxXPQOTqtxCzbN3oO8Vk
CTc8MCs9JlfOtsE4Bz3ojXAg2PoszKBNhHoHlLcswy9vai2x0Yuxy6nctCaPQX9969Gz1xWowhvA
tV6eX3TWBRlcFHh2rDqyZDALg5ZZ2wl3nee/tZboVQfi/UkHPWB27UlDI5hX4pJWPdfZz2Du9tir
+ZCCo8Ae9uE9GhZQRP18Csbv6cZ3FEtDmNR7EoojGsZtbHMP+VCHcPGSTAX1j5N49juY6zzlZhom
9OsP9rwRQVJNfwnArqKHWSoyOMV97JZHnsL56v3+2yoLE5nS1FBiHx9hLmLc7y9S1jky+XHdifDW
xgLSRhKCzkAq6fUWbD+1hB+/XjxxL21ku/dSZKs279VjukN/7igyKU0GRwymPy4PmBJLRadH2NHG
bb5IzYbSflNMSIm77KOPEbv/4DPSf3RxndDwljQkM8j8GKOx2oJpPC2o0clNtgm4Y7WnaIf5mo3A
i2EYkM8fKzwzxsYwlUA68G8gddgEkQ20FiZ1TTd2in3+aNxLu2QXnyRHeNFOw1Psmve8H/A5a3lt
tYzL8oUWZeoGP4DW9ihbbnyn7ZC87fUn4P8d4JxQ7SN2W1vIoCCGU7vJE17Jbe5VW2FfQOhY401y
rd1nzIdqyKqAtloAAYJq1OKh/vxJ0fvglt9FyOOadrSDJ/tnbO9rHvTcIuNB/JTi9fUcOUZ36ubW
ijTQeZenHIN1rXFjZpFF6tG+fqV4q2S8RVNC0mRu6Sobwx6NYyZUm/9kgVU4qf1okiX6aeVI+siK
eZeVIq9rtPbso7go/mInXNIFmjPIrXrYAMXNDKai3jIqAK3p92rdOLKDN9DuSU4IEXNeL4V+FPbk
Yo7fAB8h0KQLSjezH9Mxk/HRunx2feVRI3ei+Kxjirf9oqmcwb7Vr3VmjO7DWaiW+EYpl0YDAiqU
NIz0PtJaznlY3ckzC8xjWgVtVdQhljPpAmglBVuiNZrWNUjOiQh5a2FOezVIZK71FglLS/ZmJtqp
OnGO3tqjdP5t2MONIeU0irGY3HiupVt9PpLmy/XTvb5foHIwMSWPvg/juLKyajKpxioaEFCb02sf
CJZuYpxZdq4bWq29IL75yxLdz7NvXygh2HtnWIp33fv4SPPLFkgvBJLlnt9HXznWoMSkpUddpdUt
urVn1gipfQkUUrld+lNx2xUt6lWymLzr6dg6sUyJ4BRZ/ikZQsztrNM9O79SYEYEfg+Maiq4ISgq
8tI2ip66OiOetMeP3klbFywOG8qZrsc72c4cvrTmIoSkFqk4BOXh0BQ8upcW866fWgGAYjvdJY2V
ud1zjjcHCnCe8qX5oT0heTjEyAxrT35LvhcgBrMiqMR5v/mJ2Z/BHKZB7DC7UeJn0FcQwqLDqToS
t9tIEchk/8FQFnsFWXvMkfK1ZKDEXli20YLOtbbDkAOTWuwsipKoQaMzis4WZlrZErFQFE0PCTSa
iyie+qHt50PuqN+EBKJ+v6i8U2AJnAx5bW37H0BNPKQerzLKTEd9xjfo7NMeEKAhgIszG1voEE4c
EkSnbQ5+swSgrfFbKG4EED2pCDTkQj6IU7G7/jlXvI+KI0xpBYH7X1THNfA7zH2JYDWSH6bwhzl3
YMCLOF50xQg9sIBB6tjfBcAGatGTEUKJ0laA/DDIdgY40+AiQFa8ARDCEsDRwPBhAJu5kaEcqZlC
q5+NOwPtom7QtwvcHhIGwqcEmwrZlhrws5SrXcoeUdrFOLPMgmsLfwqUlpac2jy2jeRLWSn29c/E
YJQ+DwdMALX/KdQAzcDLy28W+ixOLUzEu2ArjVYMZ6NZgJne5w+j9w9C+5U3A5PekIYATAATGywo
Sp9GQwR7Bt3N5FaPrPquLXbE1kAGN6BNID/nX1Og6zBHxOmNLDIZNITw+TA0hf/BI8/29Ma8k0q5
r1NYLndj5AyjXXiJrXoQTOp2iTNDHX7Lu33sEWWNMg990xoJol4YDcnRjMAmQ45jzYsm1oxgcBfD
jxi1w5wd/fvZe6UnXVlBkTCxwS7YA9NeBg9t+P36SaGn/OJdwu7Bgwi4b8gHFBYlmHcxppNqP7En
Az4jKTeqWe0EkIBZsla9dFl8mgE1Cfw04TwM7IGhO3humPHTVaWaUz3AcAD+7ShBFUc9SiUYHNvW
vb5Ekb3prClmHwNVHeuIzPPnExRtY4x5DhthtgDXheKiUtM2ltUewQAaEIzV8BLBRZTD2qdbcfYd
KxDLgpkTS/0UuADIo7Czo+4WGAEDWxSHjo91Lqwx5uaTthnFroOxbnoW/G2YcA7McjPhL036+KEy
gv+YZyfpAi2rwNxqC7N4lwqTHSeYQhbzKLKa1HwNAjC79s3gc96E5XHBHAtIJAAjQd9+wccH7sFo
EmQNTIZ4DPxxNwi50wndo1yXnMRreevAVwEENEoHMjg5WGRHkEIMrS1ERGqmb8n6vjZju9M4X0m6
RCKoKLvACpWWB9oI9JEs8bOfRHlZ9Bmq5Y7hyU8S5hCjh2/CT38P7lQcjgqDXZoVfZcO0g2GzXhO
k56Cy2sP86gCID4EYhfwnMsjqUxyWuVtj8YZwMHZbXMb3UC8dksdJxbuDnczRuv4V2HpbTCegxlT
SExT1SiNuQlhkZtKUmNvG7BC1+bjIFIpEtGSBRAjJ/HGn+7G4eH69V85ORjWAdkwmCQAOGBLqYIM
2oVWJKk9Zr1hDUO/gfTKATJnoy32Cic2XB4eyrun4vuagHYtxgajLA4HJYoT24fqY2PekXGbZu/X
F7TiT2AEODXMjiPyW5BFhmNfVmABEuz+FRRp8Cb6afYK5BHgXLDDZ4615VG5sMZWQQPMHU3EB7Hv
ZMsfQB9Xp/xOIVb5oj1Or+ZxciRrhrzYXfjc8hosy5UihwHMCd9Ox0QrBi4uj2kAFtZSTpA89JvO
BfGc4hbw2eFt9pQGEJDm1bsX3V6aPJzbYx+lVguhCYHkoXXKA0TP4yN01u0UlbrCrr8lNvka3goQ
Vu5vk43vXt/oxdFhbNO/n70SKWQw2szEWpPyZy+A31R6G2fePODiMjBGmAsYIChUSl+AVldnWi2J
LW0CchRUo2OrcDw2bz3MQyQXajamCtbTBQ9GfkrTl0R6vr5lizCX/V5MGNb28aQZ9HxASemUuXf+
js7EApHyT6SoFy8rs3dMwpDoXay31Nicfm2mvUlZQ/8CSt3/8r7nyBvOt2GLiujezoOIKSk77uTB
ArMdnoBmfut68KtPcZZwcgTO92GfgLENu1oh8MXanLlyplqggXdBFeBdX9UCT8R8I42pQ5AaXKhE
xbb1G/V1gpYpako36A/bzWvv1rcAaDpgS8JYM9gBvREXK/bSAzg+NsPNP1BsX3izy4+oMR4lGQs1
qePPXyP9TCWLfPg/6fwv6t9A3lSH8V35aIGq5iZ9a18X8YSCQRzoaJpsMJ+mYdcDud5Be6FypyTz
Oq3ZZMR3Cegsrm/5olnK1kAYV1LGkRIDb9MDwpW9j6kd3ZoWunfoQDjEbZxAPoxfFAw481zYopfF
GmbcSyvVwMRP2F1I/HngcPD6XQ5VQhT1Osf/kA71UX3jTZGtbex5nYvxMzUx5aotAIUzssASOmPT
Qw+vizGgmxLn+saueYBzU4y7ydVgbkyRPg+ZYKvFvZjwSh/cHWScjAzBA2PSiw7ZLCVME2/K1gLa
CbfFEe3iuwCMU+BIPLqDRVxGdVvAFSNDkwvKTuxoIQmqDpy2WFi/aXf5huJvKSqW974ucgccfEqr
jfkMOjrJ9v8SUIWactblducf5AzllRDTafoDsoz9nN7nJHavf68VF4cwDDp7iHAxD84mt2ZW+WAk
7Ue7iqELVyG99LpSzx70ueQRzy3ajTj6F7aY0CHptB4jBSmO4dfo9FofondQJoDIAP0at9jH0KUH
TGG6QZstcUx+h3zlaEJT6nMuFfKXCOkvo4euDKepg2KFPX+0h/bJfOkK8IzUW3I0LAOiKZU1tRb3
vtM04SKNwKJBM4LZYnTxkH4xVkkyVkMK3m1b2Edb8o0i0xBV2819/NBtr3/LT+qLK7bYqplWhUlN
DCkHBqCWrHRHh8RCR3pLsDTFyo7ak/Q2bGYXHfMf9Y/sLdvQScPx3gDTJ+fpXNtsDMVgpgrdOTh0
xuXIvp/qRYTN7iPtI4HKSSg/Xl/t0qmhtAzyE+SfNG9hqVXSqkgNtSxHO0sSZ9Irq/V91MvLA6lz
5z+ZYimDFQIVkDLAYqpqeCB59BR0pqOVgjdEYMG9bmslYMN9xOwyYGpYHnhjLo9pU48KIRmgSsIe
qvHE0m9CqCgq1mybP9uvfHTfyrW8NMhcy7ojclblIz0182ZAX4n2mnyPDonrILAFHUXnkJ8DGNV8
lOwLpzwOLzy3t4w5UIYFGTuo3TE0irYqs+gEJeiszzC7JLQ2GJgto1TQV6vcbv4SoEnI2eOl17s0
xzzCpM5SUY5TumTKEdfYuB6NYvmY5B6c6VBsusYGqIS3yjWzlLUGXDEUUMJ21xK1rKQpQTohab1V
RD/k4T3oXjhrW948DN3g3CDDRna9qD4NYMeR0U4aAFnObikTOph57hWrOlQ7il8gzm+3CaAwAYvg
FET1iVLgUhd4lpZNkB0ap2hs8SBHJ0yoe77X3u2iB2OnPJoPEBMA44cT3Bmn6ytdXSiGYTGJjxd5
wa2UVBCwj9IEiVr4XBSBJRo83d0VFwOyS4wRISgFAput2Ptd1pJRLlHk6SFYM84bX54dDGXYaE78
i2t/YYsJnFJfzpNpxGcb8TJK7q+hYtkboWGZAS/GRTetnMULe8y7VATFlEkK3Ix2pJOZ0zH7GjpA
TR9HV7ShS2OXR16dZBlC4ZwYiibIaO6iTcy8CaGqTlU9zK2dQqV81vudoAmuYp7m4qevos6mpYeh
0ngbu+Ja0HXB1DT+w8wMm1WonV9XYHrPbBJaWr1Rfg5eZcuxrX0XT/1W9oxX7a7byeD8Bv0Yx9Es
ozmUus5sM37G7KPcl2olQxmtjQ6RmiabLIYKnNGI3QPYs5BqRBA2Q6ONqzm48n0vTDObXWK+2O8E
CJEGQ2e3IO5XwJyUgTL2+iXkmWGObdVHEIGAviuextQuuuyr3EG1mVQcWNbyI9JOiCrpeOpR42Ir
znpOlFnrAoz3iJ1X1fkjBKqgazhHGzFTDhM6rr+9Lg2BPuZ6IYCAJitbVpNIWPTGQBLbjBU3Fp9V
AUBWg4cfXjoYcE8ooH8CTzGYp1grTZuoaiDISF3qAt3475Acs5q8QdTPqxMunSVmBzEXRefCQJ3G
gisQ5ldAOtDKjKRqYFvXAgugE+f6YVhe8Asji0kQeMskpHUMxfP3+abfJjtpk+65UznLQwc7Kkj8
4JRFtDOZsw2e+g65Buykh+zWbHbqIXZAgGDPe2nalFgeqGUgY8fjnlyJlGAXyBTgGUQRnX3GrqgN
rSFNyAEHu7DQ/jO2yS2aEoixFYc8YCTqAL55m/wEXJ/Yg7VNOe6E+wOY2wb5Bm2U5ZH+AP+h3tVO
B1KdEehnUMIYTrCjzAHBjgD6/Mluza/+rh6jsx1gXo2u1zK/HLEDFKoSbevQ8iHMTo6+Rd9405lu
uMwlizaQiq45AmGkw1CZQleNiS7yYhAgxoCGYAGtNDTSylJ2wKrvJtWuUyNIK4xeVRaOVs/e9eO8
csxwWyQR+BHEGIuGPcT+kg6qMsgSgZ9uMs2JiW8XPa/5yjPDfNTQBAgpGfXCliXfohz6xvyMY8Zx
aCtfzlRNjEiq0COG12GCNGGaNV8MoV45dy+5todmBsfAAm1DKWDhMRUkY0BxLSaHIyJpfipOiChA
FETUySaC+Bj0mTvNyTaKldek67+VefqQyBHneVhb3LlpZgvTMC7j2RwKO+lP0HGzQF3IuXpLT43F
IQJUQH8mU03sy1OoK2Sqsrwa7bw6jsKhUFEMHsGlg8futw8dsDa054mODqiJmBtGinI0pzkY7Kn4
QYSPjEyWwmutrm0Xmjjg7UXUDpU45krlQtHCqaL42RXTmxqUlaUlytP1ddAtv6xFfOpCIB3AzV2q
DKB3CIQ7GNxsdIv6PZSpy7tM6PFeN+JsNbWsWiTT37vBbDjN6dXFQdaL6hehWsc+Dkk7xXhsEfSQ
eQN1GKtNfj/mwdLOLDCnLQkxnBoJuLBRLNpx0bpNc8RUHqcBveIWLqwwB6FMMhSVIBVkt5V+D/am
UxZgdCgfZ85+LdFBuLdny2FntIK4VoBkhaEJvF615Vd27sSOeMLYkIyeKdkXlDmFlwuv1DloHAJ6
XIg0rJBfBpGWQN0tRtcQzPCSm7kQSoF+ASZGc1d46W5+G4+EZZ7bo+fmLEvtY2KEQYkiThy1oNwj
872cVy+hb6icG7zSW4Al9J2REIP+AtikS0sRJpghXjTT6oJ5l506kOJqO8hwjzeUTEQEwRf0WXzd
4gqvrTkpoLyorB4dcmSfyqLus6oPUMyt9dSM7hoQpipftXRUwU+dkzEL3cjIu9AR1VRPbxQfiYhU
geUM6uDm91TdytorBBx/ZNB/mm9F/F3iYDpWavf4bZ9cuSKwIwvGNcUX2wjFpk808xdiha/Tc+RS
bjBc1PJUfhVuAi732TJ3oDapaKCIKaGFfkxaVE2oKh0Gtqc709j1UN7OlB+dcQQ/8e/6PFgC8AZF
EKQMi9JLPWL8SaBY01TvDun0pQNGjISDZ4SHx6HjUg9JCxd7aY450TIRUf1QIeDr+227V1UUJqqG
jNohJVCw1gmdjJArCISRUOgfhilvDlCW045x1enPU1qVHGTHytcFVS9otdHCwzOJeODy4PdF2kkm
GQAqtgZwBYPt0cbEm02OQI/twz2QSZyrtuYjzw0ynlitZE0cEgkG6x7C4JAjEL6XJfmPVpj7XKiR
1osDqoVSY0ru6EdoDiaZspsj6CleP0HrCwJvJp5NFERZcmuIoqW+0qOmJUongeym3vNxM/6FDcqi
/ZnhLnJpOS8iAaIcQBip0DiBKpnSozqQ86CZS0yhCnwnDdtROVsZuB7EAtKaekiTlXwn0/E50FSh
2AoqHtQG0QX5pOMJXpM7Xs6w9IN0ngo7KAAGh64dE6yV4HHqMrNv7X7UY69qjdSDl27u2laNvDQV
CSf8XMY6l/boRT17WhKpBMmZiQMi+sCYa6DoD196DKKaxBnl2AkUHg3p8phcGpQvDXbBMGXyJLZ2
kE47EUAfuaS9j8a5flI+E9rLIA52Pq80RpyW7npQK8kfZyyshwA7ePnorPqMobHb+GfXAQRHk77w
h+GOHxLPu60tUQbhMCTNEKMuisqFaM5mMQd4RLVHonfQUcpBsZ5wVkhdJLvAcyvMl9MCooGJB+Ur
SBhapAn3EuFR9K8uBCzm4GxEPCqw/Ry8t1BGbrCHZRPdhyEUTYrQEsL+2/VvtXbmcdb/MsM8Bv2s
BkZPAOiuZKikdfskIh5oeuycSJvrlngLon8/O+191XfAs2LP6vgUIImQMROTic/Xjax9GCT9OHT4
/ni5mCsMrYOqiSKMPWX5hzHe6MPbf/v3mQ8fGvE4SiVmOn1Jvk2S2QrMeHvdxAo0D8MnKHYDlUfV
8Vg3pPn+bAIo24IOdN6oGzoPLn1PMMsLnTVn5nAgrHyVC2PMgmS/iBVU9DN7LI+d7KnGS6w+Xl/Q
yje5MMF4ncCvpK5ssR7F/GLOaCiTwr1ugbcI5hALYQk3NMBCWO9EfTpp4g+IQ3OOFs8I/fvZ+VXj
PiJtTO+89BBnGDFBobCrBev6UuT13QL9nYwHEMJ+TNQwT+mUCiVOsG4gDxAmDYqPxMtn43YSqkdD
mdxU6XfQLPZyNXVEPbwtAnA5K8dwAuaqECz01u3aVGy5RTbWdbsp0u7FPgGAx3T8MkVbFuIsA4Iq
TL/ms4fi78lMdr5hbqKAWGKs200/WxHoua6vbCVhpOcazwIKyhjTYdtiKaTVIc6Er0R5BAUXHs0p
G7t8EQG3peSTgOyP0b863n/bZCI9PVarKBGpP/BLG3UFR5eJl+gp786uPOW0SPZJHkjFfhi/k0At
fQ58jNpScBEiCPlbNuzam8ppDkW2mY/xnorEJJOlP6FDzeO+WqYq2Fk0ycA4gJAJiJzLoxlWAIcR
CatUSaLsiSIG+1Ik+maYX4b0rS0m+f36t1y9C3RqAJkE6jFsRRuauHIlFVhuLR8S8VXSTpXKYUuj
v5l5YnFK/jbBfLmQhFAMhqafHaJZ7WSJNMGnJ1vf91FB90e7KQXfIrGRuSRVDE4JdyUlwY5SeXlE
1CDHY0tdZCyrWKLf09Bt46F5bxB/zoIV/UhUG5P1IMROMYEYgZwmdq5v7fL+A/4CEgG0+SGygXnI
y285hqKZmH6C+1+niQsMS7gLiznhVIlWouxLMzQuOPNmSEnyQY6Q3U6e8kDuUCZym2OONAWanrWr
e76l2gl4EyDTwMP4LA/PpWkm3SOtKKV9XmS2FB7RMLPGdKv0P67vIs8Gc3oU9NwEI4SNIn2JWmUv
NJpdSTUncV+1Qms2UGEFuS2bdnUyZMxUAVZm4xsIxSx1/mqiZnJ9KcuLgO06M8J8KVNJjVEVkK73
JvjBiGHF82DHg2K3UnjbTKaVhgFV3ebU91bWhrtNWRIQTINGjvEpiZbJBunB96x2fe8QySgPUxtD
tdsM5LfrK1w6T6pjgxYtVO+oC2UChCExmwK64hh8Sm+qTtlH8lHSR6vqb9pEcSBavbtub6WGCIOQ
oTKR7GFWRmG8dUNAYRV3uN2UKvAzPblLjiaAoJQTfbjhqsys3GnYA9wF7N3gDWcre6AlNCopD1Hg
gRD4aOlx2DwMo0h461oG81iXJIkIHekUGVvIy8TMQDWjpuui+CTRSu+A4VNUoGot8LGD02LazrFV
5TteRWV1hWeWmUPaN2MwSnOAcemoexwKEZe7m3n5+UqF9HJ9jOcY8kJumhGjag1owUNQdmBYoG/s
BKpSxGseof8QP2AQFow3PCj08oWlloGNwrQo2lSfJ+rMXZYqVB914L/sfBYfo2K2TCrLHky2WeZb
Q6s5749Ew+7L1+/SHt3vM3uAfPllArIIfMkBBRDR0gWrSBzRdzL1fmxvEo8ylGXODHVICFo76vex
d8PEK/jw+tVPCzgT8HWUA54NSA0ih1HQYtOD8FgU7+LIuf2rXxXNP2D3EUqgyWherrXRsqKGCjT9
qia82ZPkNh5A5qZuxaGlu7Q3bvSWrlgx4Macd3DNy1GJaYzn4nKCL+fStmE2qMYNsC2EuyQH50fr
oPXoXPc3azt4boR5jFRxEqI8kVJ7FkXb7DQrAcnIdRMrXVQUNBEtASoNaAhaZ5cLkWaTqAaSB1sp
fJRri22rgr6S6PMNaDluQAoUWG2tbVtlPgUlUG/Xza9uI6XgQJcYsBc27W6Eok+T2pxsvZLvtaJ5
0CPtR2vwRqp5ZuitObsVZiyDrXfORjvRtO1g4Eq0oEUbQ/f6albfB/Si/1oOs5k1ZhwUrYxmOwDU
PLQDDA0E+8BTH0SAzFMJSYvHGy5eWRpIH+iIPyWgQ3Z0uTRjbNU56IrUniDaU8ido4qB4/u8VsPa
0s7tsDOH4ASSAxPM6va4AWiIvApHFMiqYK84pie/w4MO5Z6XnqxkfuaFUea91YhaoZpaprb2IG7y
+zlEmnlHoAYobJI3dG/aG9PJODd7ZeLw0ihzWIZclfNshFGakg2Iat/km+w4AQKzxcgMZB2U7ag6
5bOwzffB5vchfNS6ARl58EovM6S0CDBdZuJ7Zj9T8T5IA7dp75Sy2Ih54/K4XRdsghgcv7DGeJiu
HKvYrPMUTVHdGt6r2VZsilcMHeE+vBNfUDoHGhu5P67LRoLEZeplCCSPvDBgzZdf/BDmGLd1hEms
NEvxbo0O1Zyav/kxXqt23wKRCnLLY/2jDfb/wo2fm/2cCT9zDAJYlXo9xm4LI4oJSm+pw5sv8Br4
K34cX9JEgwVgQnSfmWNcpIVRFD4Wp4XasW+1UyaS1+uuZ9UNAJKCehU6IItZNqhKqX3YwwS4kUcL
ODYvC/195o8P1+2sLUXGQihXHWV2ZzxcaZBURBAM4oQh3AmZ8LOhCJzrNlYPw7kR+iPOvgo4sEcQ
ehpgNXeVveyANzd2zMwqv2Ey0qKCVVJr5UfgbjIeLHp1eXgEQbJGp/F15hjqSqs1ag5+D1/aI3cC
OKHmvHirFuhrB2584LzYwCGPklKuQkpVKsSWGe107pTvqteUIVlLcyPMdLFPeqso6SQlKcCrmwnR
buMFDzpms/+QbkKeqb/x7u/a8Ts3yXyxvqsStQsSmJTzjTydpgQDsr7OORg8K/TvZ+ciisJkzDSA
ZH0TT0EVdbFVNJC/AMuFc/0IrlrSoLBLCXTQFmDOARhsDJQA8ZWKURC3qtmSg0pU0SmnQd5cN7XS
9KIqaSblbhKAwFp0sSvNHAPjDy6Uvj7GGGaUHArJDzwJ+owuhl9lAXwoGGrgsvmvH5Yz68wLMCM3
aY2IsoAh9Qtyp9bcXgbGFJNqrrQZg7umAck3j4NsQdhFH57zRTMbrBahX1XZp9nBjW6Mn+bN8FzM
bvy90IEqsBKXuHREdVLdEVJRqCuXVvBqAO3K1XLjbQE75Q0FNNIbKS59DUqDAByo0FMK7+h9GV2Q
sUFl5ThyysurXuDvXWdbNWrcmlLf4Yp26Wj1Iqb0xI53rlZtQPcPzwGq54veflqjTEgIvKj5qL9S
Jj80n7bKnWFF92AmhnYSrzyyemnODDK5POrIaRuF4owmPxQx89HyG2mjGJx1LXla6NFBk47KtSL9
YrH5mjKlAbinE1v7CsprYKExTxU7ymA1z8Ux8NqSNvpvMYFAx4/8U024hci1nUXOhAa1hhEPVPAu
/dDcBXI/Sw2IWQrTmhGbNp173SmsWqAAZBPdHGS4THophNJQCrUEzc3cfCwS+b5P1f9ogrn4XTIN
RItEMGhEkPIdb3UeSmGlFm4CiqEhPwccCgglJlYoqlLoSrA7fsZ09VOypXWldkulPJJ72TW+ofzg
XN83if5qpv5xYZNu7NkTgY5Nk9YibII50p0g4AFOw6dgG+J0fI2d9qbdZW4PdcjGmUAaUnpg4G+s
0Z2/FKWVZ9CNA/SQN5O7emJVzMZJ+JQrTJNy1CZlqyU4LxsqLFJ53QnTx7efw/92a8kT6IYLCDlK
mRU4eAA4RaG1w0QJ2XRIfqM3IDPfYcYEJJSzcWGy3vSidNqrlfbz+r6vXX1UfDG7BjGiJcI3nsep
xWwO/Jmeb/Ny3nRGcphqk5eb0ZvFft5zO4yLAd9cFaTtlGDiI9gSqIom9yboE2j5tccH/hcbBwpV
2qDT0VthowDFxJiM38CDNlTpc7w1x931baOv3GI5dAQV6leYMmJ7NsFcBOGEqZzP5VCRLdVTNlAP
55hZPYCfK0CpR6PSk5e3ogKrUtOnNb2JA8Smc2e8oYIQzfEEckUgYAswT5hvqbstuSQbq4WDM9sm
nbc4u5FEk0NglWCbEhkQ0VYRtj+X7mzXeNCL0hm+8cq9a4cRmuxUmJnWXln3LBtTjpaxgs8G5Eup
ILGVaivpv1//dmu36twKUyYowqYlkwArRYbArBLsEGj96ybW9g6pFpCNIl46BSOMl3sXCUrTChqY
42oHXQ7oH8JzVZiZTJ5+yUvyOmz0WWHOoyqgYAteBvAPLvobkli1tViksJcLGBoMLaXd9ImIvPU9
4zIzLz4Tut2Yd4G7gIwWOMjo388ORlkVQ5ITGJMy6HToP4iCftjMG6xb7iHM0Aox7XOj58y+QtEE
tNf/kXZmPXIbSxb+RQS4L69kbb2p1d1Sq6UXQpYl7vvOXz9fyph7q1lEceQBDNuwAEdlMjMylhPn
IHKOMsF05+f97TQZnhHjg+viXgt+BjpkWQETmlDfVv3z3J0atCSuf8eLo8JPoMkHVR6VuktlwtGU
tBxYNAcyR55h0nZzGG0clZXNpMxOJRoEKsn5Mq2smiBvMpkYtnS028KM3dSSdyM6JNdXIvzruwNC
YnxuZhE02LXRSZVK+h/5eWi7jN8E3cGafMO/rYomsr0wMzJ5ww1feEmMkpITbFHYUC7q/EOtmpGd
hclv5tTs9h8pwu2cZG0L4SXhpVRtODSW7YTEaf2utEMqb+G4SxwEVCvL06Zud30L18xQ3lMQADcp
1yx7iJE+WTyS+I2oqnetZLkpj0tglPs/N0MRkW4lrVEbPcz3t8sYFDuBki72DCM9DA5zkWV0ggpm
Ixq/rNUIPnrqGXS3hGbYEpxTZySvjoYd9eg8qr/qT9Y/lIW3heb5j4anntKf3aZY/NomUmXnL/E6
X/CGQ8lla3naxx645s9AU1+KKDpmdb7Ry165uCyOG0utRjSaF5tIbyt3/JLjXhmM/9ZSdvC7udm4
U6tGqDUQmAn86fLcOf7gF77FgQiZ2VDkwm2p9F4/DGvXlgMNLEQlobjgHi4GoJpzhncAtnlSJoJe
07zpu4w+z9ZY3paphYeIK9uO2hD1pUQr8AzFU9/Tg5Onj7k6bGzcqilQNjJ9I3KM5U1KpcRXHJ/X
cZ6DH5qZv3Fh4ZkK2hcirY0QavXAndlavPaAHQo1CRgIr8xur0jxhzHVPtW5tmFmdUl8H0MM/NKU
Wxw4W24VvyrYvTJGHKwN1KcQaQ5zqr/PlbQ1Z7By8ACLirlmKrmAlRbGVCcaGoBhFAgSFI5n1Fhk
deMTrWybBimPmNKE5e1CtiL049RItQBnZ78V4c92+j7FG3ivyzQTggeGCxRYTpCnvqiuzxGja7gm
DneHBpZ26FGoi5KjJZNamT/mvTKS08koZ2ysbc31CZFEMW8IeI4ay3sX64zKFBJ0oEvKRNl8P9+U
L4bihQe6Ja7iKXv/jsIONMp/nJaYBEyQdjHwo2hUkEUUdx44wbLA4IvoPevmzugad8rzPz+H70ws
bnGTJLWFNG/qaU79SU38Ux6r34y6/NCBWb/umy4hC4vlLLbRsEodDkBwSvoxht4XXRMIPod99ewc
8kPdHyxPfww/2G824eG+pxtkfpF2ycbHXLkL5wteDiUirzqOkgN6zpFDrx4mt3NO19e5chXeWVgU
jcBkdHJR0WiHliye3amq4taTssYhN8krxdpY0EUo/35Xl1oTgTlNY+PECITp46NuNXvEn24qvbmZ
k/hGnbd4+C6LqNjjCgp+BLikLmQIgiHRer+ma2o9mre6l+3jQ7iDUfte0BtFEH9t5Spr+8m11gEs
kTxchAByU0jBUBuwlTula5sfJ3ty42ALoLDikOnEUoaDPgbpt+Ud78jAGqkCgSWVTeWWufM6S8pT
VzHpUKSwAfz5GRHkHwyBiFLN8mabhWT2wcyarKJw1al001FjuOfHv7HCRzJosgnsx3v/YcZV648V
DlMOQk+ePgUM9oRMEV23snaj4E/5jxWxs2deatC1xPJjXIiZ9d+HiGZQq9dbOkKrh4DBK0HHRH91
+V7GVWOV/URuHNs3Ppp//fQQbSX6azeJ7PE/NsRCzxai+2lgdCULKdXXXo73bT/uqvGLlZgHJd7I
FFeP25mtxacZgQC2rQBPSt1RjbO92hWunE4eL5B3/fNsWVp8nrCwOMM6FWYNeH8TNG4KeL/oSrce
P123tHoQzta0fK4cqba0jG/Egfba8FNTv1w3sPWBFo/V2LfNUOfipBUfmRZyM3gVp+QHYcFdHW0R
22yduMVr5QeJ0QKXpNOZ9Qd6AMa+dyADNAu4ga8va23fNAMGIqqzQPSXrqfye1WeJs5CLIgGSTuy
aNpdN7F2CCgY/NPrZrBi8WmCvKAI0xhEMJN+31o9spYvaarBTLsVLK19o3NLi2+E2EMWVwOWRrSr
qzZxx7DY5dBOpONNBCr//7euxUfKK7tINWbOecm/jM1TWoK3V5+s7F9UXaAf+c/+LaMGdTbtupRY
laXvNT3ypOIjj/z/bzFLuru6SINhLgXMUeqPQTTu60y7h7t7TrfQD2tn+3w56ntPpxm1JtcdllLB
TWZ+9KXWVeWNnHrdiCj6iQD2gjRgcLQpUCAM8Mx8RrZed8P0VGw1CbeMLLzbJPs2Y4OsxLdlL0+R
S1c+JluZx+oFBQH6vytZ3J6uj0YjH1nJpDwFzp05KBseYH0VaM0CNRfpk/b+e5htTltY7znGaujZ
9l1vAlKqNr7H6ios0Rii2wjybBGXSjMKbH4ifIAUeUr1dx9MG8vYsrA4VqYhRQyMsE+W9mtqH6Jw
YwWXiD1iT4Z5/rOExT5JYZ9kRgFOdvCCD/199Wrexl/tV+Xkf3Xo4keCR9TsXfmTfrctoLHqQ8+M
i9WfhQeOmSp5KDybQ82895/arjipNiDzZGvAc/U4nFkSf35uKaDWJuXsI4hPwPh9+asqssDrInUj
VVn/YAZKX7Ta4aNbuE+nDK15FsBqLQesrmqe7pc31z3077O7qCTzzf5jY4knHbSQ0lqsiG+Gxu4x
OhW3/o0GsFPzusf/A/+kOAPX7C2OOf16MgajE6Ao/yh6sP5Oe45guBfjsdVfW7j/y2Hc32fyv+tb
HHo564vYGht86X33Crs+41HTofik7UtvWzt49XU928zFBQjK2h6ClA+WD6hux/lPY7Ztt/PTg9Lm
P4K6+Xb9662eRJHoQcBKU3nZt6x61APsGntGRpUqLXazCO260rtuRpyzi2+G5Kmg66GAtASyQW1S
Kqp4XlXdSFxfk94iK/7q5MEPP23ugyz3D44CVZBSfblueP10wifNfBYl7QvszIgvBwtPy9yfVM9v
5J1VpPepqbljFNynXX0Y+sEli0PINnIN/VVCr7lztniD1z4rryQhIOS9lxzweecYWUQn3YsnsAlq
Jtt7JRp3c299mQf5vkmzDWKJtYvP8DuPDXI58IguLn6UNP2Qi8qS5I/3cuvfZbTyr2/t2tGhaC+6
YPCNXQzEWKHfWmbJPVT1J639VccPZfLXdROrhTkE93AvmmAmWj5phREPhhFio9mnn3Tks9tDqrjJ
k7QX0neZLsZC+nRfvWzfxNW3COk7GAQ5N3RSF05alaKhK3q2MLxngT+gmvKyU35AZ1mNGUoRgKFf
+sE8pU/DFw2xl/31tYs4enllzs0vAp8+Q0mpGHuSVSm56RiLaaThxqo+xGa1M7XPgfzHMyr4uXOD
iyBIbWLwUeKtmId4VwEgtLdqkauH8mxHF6lDBV+pXYV4gVauP/rRsFdLfeNQrr3h54tYnHtdK62m
U8RHS+XMxa/s/fQHpN2Tm6jV7voXWr0ATLIDlKH7R9n9/SueoSuv5AWveOCEhSebWcRrN2hEePBO
N/afW+MNottIA0uMJS8/T24MWt1QlmMq5SkKxs9JPTzKSr6xgSuLAqig0GfETdHSX5z6PO5xljp9
i8mpD6SVbtN+rTPpeH3rVk6CIWgXYbcg7L4An6vhWDhpQjEuKqpna0qfJ7K66yZWFiLaCfST6Cte
Tub21lgGSUJPBPTk7WRAhm/Ht1rsb+zXWrkUO7DdaLTkLimD+qDRGcGFiRehSsMVCh+VvZe+j7fq
Abo22wV7ERy2AJqXOKDfc7lE+kImUFGXHZ+kTuZUVQIRBNU3Wb/TgJH4LkXT7iioqatPw244RPfd
jok2k/++y3IXpuw/32JOJEdSIbS8oDxoMgWm45rIr26NXTD81Tn6vuv+WEtJLPXMyiL+0sK0GCIJ
hO2svSYymnbTX3Nr7a8vZcXbvjOyuMupUyihNWLEyMuTHNLDyKZOclVCf1QXYY2VbmQa09eNroaW
YHo1KAbQN6FY/N6D9DFhv639ft4AKpyyffWTdpfnHKtDGnhb3abf0ynLJwWCfwH7AEZ8cbfhTSji
yKY1MnjVq3Pq9tohOzWfg2/gRhkZPM6v3X3gFTv2+Db7Et9uMTeuNojOf4Dw3md5TzXHgHhCRs9M
2jTojBR9NRzr1BTaEdLkv8kGrsCW6+IpkDsNfjFjaGu3MJVcA8rdmd8NX6OUDk7rTc7COttVRVAO
R33meLoAWvriVHUKtJ114QQ3jU3h6DBnUrlnGITewvWvt+Zgzs+l8HFni4mTPhibUVBwJ1kkFBfH
eBc2uv+mWbO+UU0Wzn3x5RgnYIQB5WZbu0C0OLWkp3mOrTns3upyPko+2U9lvsxmcUJr+dOfL42m
hZgLYpic8Ov90pQ46eJJgJb9LvIC7QDXPNVke2MDVx4BiqHgJZHIVElPF4lc1xq5JPuE5lb11GU/
LDokf76McwMLz9HOsR7OBlRNIwl9mT6X07fO2iq1KeJnLr8NvAXwigvh8ou5TUbux8xucMVym3BY
i+axgHSqsoovSa3vgYt0XmFDr2S20Uer0n8gHb91FNeiHvjOgCDxvxMow/ffK1S6uZ0UjajHqf9W
LCl1ScVGl8fxxu6rLbe/ZW1xizM0e8YWSllv0urBDQbwXKrSf5Wj8E0pmn8RkBDtoC0qGOgvxyiz
DJbrTieiY8LRrZgTg3gGxsaNPHjlLIqDiOK8mKC+4Gco8rnOm5CzmDvW9z6dPhYKD/f143g5H/TP
YfxfI0uW+7Y0e0B5XCtk19E8uGt3gsPA+Qv+WoOhuJPxRM9Dey1e0oetHuvlfOjC9uKyaYMdt6gS
CHoi+zjv8p0Geld3o29BwVxZ/Hd5iIaT4+lA6ItdJu1MINk/hvxG+pi8bE0Dr3jO883+/Syeec6y
pl41S8B9ksbfmfCJD6HuTvNW0XUt92eIBUoB6qEW33XhxgCCMg4U8ZbXbPS8E0KjJI53YtA530cv
WwPcK2fonblFehPGcRSaAv6gRJ07Mm3UBy8bJ2jl6iFxCEuqEBOQL+p5VtdZ4CdJAgQzZnzf71Rk
W3N00KKj+WIdh/sK0PnWs70W4vL2YBPeaGgIlwjEsaWu0hQxwaYDoAOMb+NVCKD9MDu0paxfqK6h
K3l9pStHhAkEOrUa155y8OK4Vm2r1r6FjwHCCaT4u510sGF+vm7kkjIB6XcdoiUmHXAwF0xrUyFX
SSJGOKNs/itUs9M4l3/HUCcEoXTUuvIQ9vpdJpl/T6NyuG57dYGaBuQSZkeoKhcLHKp5kBBRpLIx
NB9KPz5k3fApqMLddTNrMZ9FZwtUhXBtl0/5OLeVMvyegZ9sry3cunKtXbMfd8Wzdcpug6fyzrwf
3pwQxl+4DYTO05bzWbsYpHqqLAQKITdYhLlInhtx6s+J1xrDie10zcp8ur7OtVCaKTgeQIG9BOWx
uOul4we+NuHA5dv2/p9BMuvDcHBuq8dgtyWnsfbxzo0tbjqwLVVLQxyY1KBcUQ9gt541+e36ktbu
OnU1Yj4VFdcLgUV1NJrcaGiGj+OXIbpN4tTt6w9x8f26mZXMB8Z+nViPxIB/WRxEbQjDJitJ4srB
mA5xJjFI5oSz9D0gJH9sVL36HJdRWKNJ7/vhn2eQjMQJRC4I4EvURzDDNJ13GI8gJBlSfTfOljtl
Gzspvv37CE2B4AUuRcHnoVN4eB8e9VVRVRB6gCuEVCZwvoD3g7bY9ioJlFq3hWK8PO0C8imYrAAT
Mkm12NA+SSdWxZiC/IROZeSmX5Uvzof5qf9Vv5bP43E6ZV+uf8KVh44aAEMewNI0gwGJxQUL5LFJ
zIoF6kdZ2tfAJsOduVNuJeMAh9tuu1W2alGDCUEkJFS1l9cNzzkaaVsQL6GjAr8vg5uP2nP8qniQ
Hn7eZoxb21RNBZmOGJctXNn7T8g0CeEf3NOenJ2mQEXaYGtQc6XeSw0b0LYQTyQbX1K5Wekchm3e
C64C52Wa9jPALQ91LaGDJ3R6jIfZy5MbUH6GJ7vbXvLSqby3vwirq5wGTWJG5HjOvGuLt4Z57RDG
wY2zsrqTZ8tcOMpJjidVGjEj2nXKPUCu5lgcRXcVicav3SOMDH/+mLMyAbnjhaVQukxPLCkba8dm
amZMGa7SEabQuYfWVrp36TAxI4aQiPX4hsv5oCm3J50ZPypxzuRGSA2N2amcPkzmxg1f+1A0VZh4
gvFPPDjvz2KrDrliUlsEJMJ7GRg7M7k3On3jQ619J4aiGSikyYL3X3ynrNd6qQyxYpkEWwqqnviS
62dBXdsxHRUNMU8KTnE5uCXVsaOGLTbaXb/rP8nHmfbGPrmF0zZ+7E/BcbyNPmY3tI1Pyr4+UpGZ
XNk1btVd8rJ1SFZ/C1UpSomyLR6F97sahkY+Jx1BQjV3NOTe9NLwZjFlVY0by179fgLHTtlWTK2J
Pz9LP6awsGMlyMQMheOqwc+WPhK4wI2nbdVFCiQWsj9MIgHwfm+m0UKjnjrMCMUrqd5pu98cSxNc
BEKnOMqJw65/z7WFiT61KNnAILV0kvBaDLXWYlFrkrtCO6ZyfPTnLTjo2odizlWgaAnlLoC01Nq7
WLG4zU32s4fMRWt+Fnrt9n8szWRSn/ivnWW2POVa5vchdro22rU5MiOfrm/X2g0jtUDcA4ImVrM4
cSVyv04uVTjcdNixo4Q9W4d6JeVHxRDxSGgtKdxdAH8amFyTMOJRKd94UuobbQcl00G/ieAv/Jh/
YV5/F57k06jv1Ofrq1s9f/gNGTJITsQFHMjJSlurHYKCap+9GqT9tynCesFNrhylo3nKj+Fxw6J4
hBdxliIqYLwudAMustNE8wM9h23Zq5wPdVAFrjNEDACMwTEOyr2mlId0mNDt7pInOY29odjKVNeO
phAppBMDm+AFJQ/Pekaf2489q6+8eFT3RTTdT/JLuDmHtVL148MS+BBsCcTSEjgxZL0fB50YsMVl
1XnlNfbHLjoqJaQ85Ygm+F1bfk7Vn2iHb7iv1UCF2e/fdFc8eEsSKuYri9DKuebxvV16Y+fpv/ob
9LoPkCKUXn0HOd5HpXalY/Qjvu1OW5NNlwkDKz8zr773a/YoDXYZ8pWhpT1YZeEGeepqMB5Usuk1
+uQOzhbmdPW7nplcuFJkFgrierFiHQWE6etQOYcCGlNN2XJuay70fHHCZ5y9DRbJ2GzTX/AS9SZD
xyqPH8z+x/V7ckmZg2c7N7J4gHxNywAbYmTwzKM0QSVBpWHXnpo3Ku5fk2Nwb+37uxpGU+UBmYzP
HZAD6KdP13/G1lLFpp8tdS6JdbOYX5EyRlg1NhFZBNVTsr9uZgXDIVYrIBTUyC9Zkbo4IpNk6EoE
GZErmKwUiMCyz9Y+P82wvidvOmwFW2/h6gWlSEZrTVDoXwB/OC0JeRG+AE7RH/p+PLXQX7rFTbGL
Dv3X62tc28pzW4utVOd5GieFbMhvoE80eg/iDA9KgY2QYvXgnNtZvFhyWfpmWPHJ2kNXu1nlDb8g
pLUO3YPkBcfoRn/07+v9vDfvNC+Gl+FD65X/h3rOSrFFQacRP88YPvIUS677mpa30qS8au1bqXk0
oNnePnDV8WAd1Z18At16fYNXRgOxCCEngp64d31ZpQCl42tNwWOmWbS5JfulmIt9iHhAVz73luo1
7QQvtXMK635XZT0vT4qsd7yr59hz6s3O1VroACc2bzrMjkDnFjdYahtr7HuR/ibTmy+Vn8LOwBGq
tNh9a34wnMd8KO4ldPHkeNwPxlOrfu41Shu9ATONdpADw4Nc2y2nzlP4J/oYgJt/1WVwmqWXBtyk
dF/If/uhs4/r6KDL92WU7QcZtuq6PwFsyF1dvZ9l1EXT3g270OsheK4a+c5Wn7M+PDiR5mZqd+tE
ykYrcmvpi7MuB7VsDrEje0ZV7x35po7N3fWPvWKBUiEhC51x6qPLuCzVKrlFchRYATqZvQTZfy1v
mFiLy4iLaCuJUWpwZYubNNSFUnYBsZ/OB4GTw7kJ8wNt59vWbXb9a8bfiiMzduou3Ds76XB9hWKP
FoES4/yMIhkEaIy8Lo5PPpj6LI9iGj2W743+NiUD8evCLUN/I1hYt8RIugLOBgKxxcsZZNWYqhIh
SlPR5GfYNHQT037zQR26nbnZDF37dHj7/5gTf372pvQ2Mr9TJygRpuF+VIaXSd6iwFlzBSqYHgvu
Spg4L4QZUnuWZq0EoaQ9JqarPw37ad94cNjS533Wajd+zr5mm+npqllwEwK+RmxJpeH90tJZTYMq
x2z/Vt/Hf6tQlEmeudOO+Xe0PE/mXfa41VBaabyQzGELaUYqiRdcIL06NFWRhv+kkKKBNYkOVuQl
n5iGiiARDO+3ooK1A3NuUkR/Z1+wy+EA0WzGbCp72knpU+6kxzl8maMtye+VNxM2fBIjk+IDseyi
otcFTW1GvoBVZ8nLAI1K15lea8ZP16/amhmdIBltQdsSzd3369EKMwx7cdHrAqawihluA2Z629y4
Z2sH/9yM2NazbYsHuQlCE9p5PRxuC127NYrD9YWsBTRChAE1RuG44EZbmIgq1HnEExjf9PfdMTv+
EIF+7Jb/JjIUjzvFViiLLgVIYJLsJRMSUM+as9fcyu4KRfkRm+nGtMfqpwG1ABeMBn5i6ZtiP4qa
IasgLK+aG2ds3gJYBu1y/PNBPwGE/q+dhVPKJ91vq5yNk1LppPT5YbL+JqXbOAGrq7EE36yD+7tQ
AjGaRrdTn7RIqZRPQOBfwjhtXIr1n66fA/GZl28HrBIO2acMEciy+qhBNpOjASJyXOIcq2ort0st
yK2T8ktoFQ9VjnCGlI+f8Scbptd8g8WMNqLmAlW+hKsVvBzK3LLEutWfuzF7Ydho7xdEQMqwwSWw
tpsWOlUEWDRICfreH3ZFL9rWsYnep8x35eBXTWCtTq/Xt1I88hdb+V8jy8mViJpjZgqsaxcO83NW
pvFtXmvRNwROCmoYsum2MxPV142urEwDkAAuH8IOMSL+fmXpIPWtlQMCKQ3tranMD2M3fJvt5l/k
zBpjv1S2DOKbixg9VwZJGnIp9hLZVw6RFL7YaTaTSOqFq1vDFl/jZVWAKhpIaICw9NkuerxDb5RT
quJbi9K46zWmcQL5VMaNq83HuendeUs04vIwYhApcjACpAMXHaFCnfVOgZTSS0pnfB3aQHfVLvUP
KBDD4VGEW5WBLXuLskfOJGJXQcXtJbOMQsRzmtcexK9uuCXMdPmUsDAuJ59M6NMsj36q9tqU5I3P
3OZdOf2NMO31A7iSvQkDcC4xiQxdzDL2zSbHSeKi9ukWaofpgZDCawXjColje2xOsvOvtg5SKTyW
6M8sj7wd1IYvpXwqRDNB+fTUj2av6frCy8zRubGsMgw2ihurX0tInYpTid1FdEGFzLHLSoMoVwvN
X6NstA+V4SnjtIO/wOk27vTKJwPDwH2m/EmtYdl/rZEShjiTVDxQpsModbtZ+fP1nFtYci86Rp9r
QdBlXlunt7P8I2vyvaH53thv6ogIB/TeK9JGRvUMPi6uFv73vYPq8kYpZwfUpP7EJLx1qI7O3oCa
UwzY+XfbpKorUS4wH2YA8IY8hxfJNJOsMcIhrM1w7afie3KiIemRsQD48aBU2UWbgJRLH8zK4FW3
mAygj7fsFKa54fh6NWReNX5Tixfb15n73pjAWql7YYT6CM1IvNQFBaOujbHf1ywrvs9vAE2VB+Ou
+Cntu4P6Ntybh/6bEGFwNoKqlcmA92YXfqpQ1cwsh8wBCBOc0l380r7EBypTRFaus8/ug4+aVx3C
2wKJpL+sr1sl+Mt34L35xfNWTUM1ooyUeZ0/3ujQAEnh31LyWbeK2z5uboxsU8/kMiB6b1FczrPQ
my85l3rJPjsn9ba/Tz/m9/6RVsNj/5fxLN8kN/336mN5WzxKN1sJ2mUA8d60OGdnpjOna2Gk7Blj
ATbWa54j6d6clYc8z1H5+L7ht4XPWlxMDpRDQ5FDC8JpUbNQjTEtkgFrJpi4Jss9R4NElHn1Tn9p
ZBjnQOhZKHP3in/IzJ8b1i99nFjrf62LD3+21jghJY8KPqz1Ut/7v5LT8FAco4f+VgK8japI/UBB
fsOmOKvXVrxwRYWS262CIrenzB8V/8mxHpt4dO082svyz7yZvdk/WcNzWhYM1m/RO6400N6teMkJ
MVV2Hncq+5390n/hil6yz/OH0et6+Mj7z9LuX0waYxC6VtyvBVRpWRaKIzPudAMRT/th2AvHGxy1
47D7v4HyVorJ762JJ/Tsg6LVVtrpJCRDH7vX8QCV4DE4xGSX4Uf5FdHh36hShBn0XXRDO2m4n27S
p27jXVuBIOhUc2i/AqYQGMHFFZrg+jGhkwHRquvuPDHOlCJgq44PwWjcVa12kGxc5zA+1KLc2EZP
QdTcUu365Dg/5Nw52cHfZRNTomgitxvCg1VVn3wd1lQH1spk2HVZsaPUKLl9WG7kKJcxhgCkg0ai
ycBbuZzIA9TfzVEkC+RcMjxXaqifqMCqd0UVm/wWc4sKY+1FYcoMAA1MfBYN/sV1yCG/NcyeYl4a
udrfRrAPgYsfAGrvJU/S76TPAJQ+gM14NDZEDlYtU3onK4b/lpRi4dWlSK1tJ8Ky/614DZiCzcgx
97DyufUH+dDup116G71s9XBW3CuYQIuUk8qlciHN1piUolpFJqya468zUIMoUr1Safa96dzArL+x
ypWnS0Xnkt2lY35Zj6gbMwj1cSSjiIynJrulObYPxonyfbZr6HP2xXS87uBWfKoqwM24VXCeF2OQ
cMaSUhWlCIypKdBzTFTlAJjCrA7XDa35sneWFo+knzgdwhhs5eBxaPodN/wuBoeQor3qprMrn7Y+
3kqM9c7i8mIPpsXwTZx7d12svaJB9Lq7vqaVkQYBwUIwjViVydhlTygz68GcyhxGt9N4sI8qhXqA
/tYOVohDsFe/KkfjNm9cNLE9gKW3I4SD/w7dzM/gTcYVCPj/Ml4G2Oz40QgrVjLN1mlo1fkQtMqw
kWKsRDkC2ExThOk9+mCL7VRDLWmHfqL8bCqhN+tQ7phakp+MqT2OWXNjD4lrTMUHPa63IqyVLwlp
HstjxEkHxbK8/JnURHrOKTVS21V9dBjG57S/uf41V7JS+P+oZwkOU0DxywUGJSRZjlP6PAR8TH1f
kZYWP2BZ7Pe4tM2hhsurB1CWDJiyOrBnukzvX78g6UsnQ0kQtb1mfmsDuw7dLKZbt3FKLzcPvDHu
BO0MSDYuqFn9LB6GOWP8S2lKpnuSwYLBprD1n+0YtButucsHSdgyqR3QgmFZi6RX9iOrS4n/PXgl
nNcIDl3GC6w8QMEp9bOHoja3qj5bFhfJRi+XztDX0L3LEu+gVvnpaWqTD3RtpG9V3w3zRkS4upti
yI0km8x+CVg0kyEA30ZaH/gStB0p9Pnj/JWq69ZE3drx4NDb5PLQ6l6cRicdG6szFRbWKHLvzZUc
vEm+HTxfP/WXLxxf7MyM2N+zGIxKa5QOOgHu0MPQBUE/c4q0m/dKox1NK0Cx16zijbBla2mLk18Z
cW1EZIjeYNbyA+MY4yHR/kUnkJURqlAJlAUYfnEWKTxGtZ1PnHuYzT92uSQ9R75B0nl9A1cPICUl
KoG6TRHwYjF6r8+zwTUmB2iYM3HHPpoPgIybfZQaWxoEW+YWSZDU9hMdTp7RNC9dPXNOvqQlzHza
8m5Q+y2RlNXTgctVdbIBGj8Lx5uOcj8EDXtYZLdqAD1NUh6zWZ7dJh+AmWn2Roa5ejLgKWQqiojk
AljWq1qQ6jGHvjF8s9jZjl38TYnekTeC/lU7MPPDSmUjnL70vZkfDMXUsq4kTfp2l1GN5EaPU7X/
48MhxuQIrGxmTC4g1KU+9UM74+PNdt7nkzQi/ZI7d5M/DDdzEIYb5lacE4GqDecEB/6ysp+P5M+1
zLL6zpQ86DnC2zyekkOVV1u40i1TYofP/EbdjnWviExxrqdwr2U8zHoqBW5AI+NwfRPXTBFu2AwW
g2S+ABUXnTHMheBTNs3p5MTtQzJUd0PIGNl1OyuHwqYch3cj/L5E4yoT0/uWhVsq8ra0dn0vcdC1
1Ko2ovy19YgpRqZzmJS+QJcgkZrFRTvA3hwM1lGRrM4NWyjTR7/7dX1FK1mTYTsshvFlOqkXj0gd
K3QeJSh8AJg8BimEC9GpOlLDdUFMIg9AJyb7qLrlcasId+k4bKzqAiWBDMFF0GFySM3BJiQ1ghhk
Vi6rgeurWvjAGJ7z0NS+cqcr/ry/vt5L5yimIQg/CHdEDLfwxeUUlVnWi0myWgu6/TSGJehwpZX/
Mq2G2GdKTBz1dZuXp+a9zYVDltM66yONkbWkblrPKNNvZVH+2bwHCwJkItADgBRgWf6dW51dNk2J
pFqr4e2dtPlDAiMWqpXxCPDJ/kNJUWEJ7mPiUTHJr9vLQRkoirIBqTrVS3VnFw7VftTrjbL0IsnF
BAmTI44/d4y0c/GmjJM513U2Tl6jFndggr50QbbXs/F7oeav/kymWxtblOKLg/HbJmz+zC9Rc+eV
XtQt1BTe0yAvJy9Rhg9pM85uKdNaYFoUYUbdLDY8yeKG/zYHLRNRgQBnXwimtL0eaXalj17cV65d
sIsh+DiGC68fvWVOjUoBOnDca1kHiwS+fxHiyIAx7NkfKs6Fv5tSFCvmQp68PGhos2bq9yLNuz3h
qvXB7uR7J4if9LA8DaDedrbfbXzXxUW4+DHq+xdh0o0pV8Ki9uKmO5Vp/8NKsj+8B7/Xy3cUrEMa
ZZnF/WYU1e7HSq4JVqc7lenouIs+Kf1mu3BtKfhMkJUqRi46173fFIXqzLVXJSfdnrw62iLiXULo
f+/WuYnFbiW0DBrJRuumHuWvw5DdGGHzUzdKr1Oy16lHrxptqXhWvujTXO/TPPhoKTG4keDgGCPk
GtX9nFWPcZ5GT2qcf5ejfONwbe3B4prOdjgxssseINnwHBnxSUvH5+vnd3lNDN5yIjCQljC7i9mU
9yem8EODLNhpvShX3ar+nJima4xbEfOyu8dWvzez2GqlTGYbdmWkno/c+eCOcUqae8ZDdW+72h5R
oW0J8svNEybFmCgujrO6OKhhXmhTL7GyQDnqDHLuUIr8ApXAm92hBnFUmWHbHt9cvvb/LJQaDUBL
uusXw3STaY7GBOu7p39zHsfd+Kl6infjyb4Hd/k9+Rh44+focUuRcvHSXxgVrvfsbZqMyWgt8RFb
x3lV1MgLre6DX6k+om/BbarWh+uHRgFiyf/yrClzcXfE7p+ZbNRKNoY2sby0HwtwyLFczoY3KFlk
ZjATaimD6oFSw9C6K+PBAQNdMBYkfRh8NbCP9hgYLSpxg84UL4oy2rc6N63vui21P6WxieODFbWj
hOpsH+THxFGt0pvywLpLG79FwB6RY//Qjc6QuxJa87KXUoVvP/f5GI452oAE96NbJWUvZrzbyR4n
t8+mKgL4VzYJ899pOOvMxJX0bbPMjauokUPg4iC6PkZjniZfgqSO2rtAbVrReTCGsR3d1GgGGbRV
wqPfuHGfG3LltiZ/JBS/sjYmiGSoMEncypr7MHXtOK+kyu11dXJ617RLjSKrk0ZOdVfNYzqepr5N
Ckp22aA3gwuXgBNR39blrncOWRWM5s85quw29hBdRGDEnbPBQkG5rKf0oLVma5yiWsknTFRNVD4M
+tja/0PZly03rmPZ/krFeWc156Gjqx5IarZseUjb6ReG05kHIDgABEGC4Nffpey6VbassPo8ZtoW
hGkD2HsN26SJOd2ObuvZm5m5hclcV3jJmxUMioPkQTmTWzpCtHAdCV1XuCx5VZcmNC5UbhjXY14Y
U4yAznv+reI82XAdhqsgHsxjMoxVLmou6oUeXMi4UkeaKleVr8YFc925SQs6kb1X1Xo9V4nZikjJ
bdH1VoNyjCuueRclO5voQWcuHdiT0cp+IHIMspAU8SrpLZwtbITDj54c8qNqaLkUirpXVmu3LCWm
xsSNoWxf2trVAP3rMIE1JCu/+9zEbup3Xlxcta6a95oJ+9mL2vI60hJ5lLZr2u2oJ1ct2zKeoKaJ
1PKL0wVxZtezvrP8Qu9HrypylM6DpWPwi0VHPTcd+mNt1bICYlZ8ngua23JuqtSKg/jVccaJZJGm
waYL/PGHE3InZw5zHkEJna6HUfiPxq31UYoyNpA4CPzqSfLjhuFGOnaOJ3eMYm4XOC2ETBP5ve74
GOVlOLTfelnC4t1rBIeIgFTjNZGDm3dOby1hB9dtrcZzb2FG6EKD3ylG1LmQcLueYw+aQnY/3LNO
moNpok6mg+mqLR8dLx+b2LkyIjKQL2Um2XigcLrYoQ7wJEDfHmYauHucjKjzck2W2G5BCCxXOaZg
Z4Di4Q4kLxUf14MJupciskDmMYGIF4nTy0XTtpPZ2bBT6nJRhuG6IWJeY6zxHSbjDVkQgvmQ1LPY
K2asl7idfZXWpZVcFzEtCzhLMDxbSqXLb03dg4JfjML7XpW23oYWfGFwAyGHthFFlSKDYO0KRB8U
Ab0ApT5Sxuw7bLcA76lgu/wShLTfxtJ13Dw23VisrCbs7qjxJrUqRhjdA52pyd7mPr0up6m4IVED
grrsEyvMaKVCL+N9MP9iCQm9vFb1CE+NChs2NYzZRerG1tAelKE643qIdr6JlEktSUn1aiqkFaEx
LLwl4V35E7jecUwFjwqgt7syWHvR0O0gpQ5hK1yF7C6zpYK8BpCD1ZSqQfpwNp4oe0gCPt7DM6BA
qChJhrPNvxKglD660xQccK7y4+wWJcTYZceXbjGEy1Z1rroNYcb0Fiml0e5QMJ2zqTJXkJM0UBdw
qhUL7fmQeDMORMibZhO1OKQVInY3W5P3syqIXE0q5EA0JMGw8Avqb1hQh9chFdaPGXrjaVTE0RX3
WvaL6rIGGWRMFjxw6DVMOs028gjkJ4DCSgHznhdSsmgt4mlGvcmC7jIH+fYaViXDtZotARxd6ZZV
ynCww0c9knObWTqxoszmVrEiSevkgafUdetA3awpC7qalTfnts/1yip7KDa7vTP9TDRJNkMbNldU
EecnrSN/Gbhev/LASPhTIsm2T2zpboowKneg6ozfao3I1An8CM3O400SE5Fyt4MiglDzDra+3i4W
zpvXxPhKZJ62EaGAb1I9+Euw+LqjSAPfjHqubyhrzbKhA+qGdHZvo85gxdZVtA0nVz5Di8pKG15U
S8/Mfq4hHpsFZWKtPc68e5v64VvpC8ektWpEPrpEQVW4KvoNmMr2JqRsXNvS0oexZx5N4XJVPgOd
QJYNwG65T6ATDiipnw6uWywZ4YiHjlvd+sZvv0U1sw9BEdCHQuPRhbhJvo1G2ku/xDy2vWDZbLdq
oVE+WmJL1gyW743zhIoSsXD2tLi99BVfVoMnr11qDVuAnceHhjbNoq66RqQg9lYLQb1+4aKt1Zy4
0kmxpYN8KIz1J/yyiiyiExaSRZKsDAY/H4EX/R4CzMLSxkh5h5GPd8CzaPD/8ay/beoAEsH+1DUL
VZr6GSeDWjChuzIDNDjI1UyGq7Fuoefl02RDAGbLizGw0soR5c2EUvmVXcftEqJ47j3uAnw52FG5
DCcOwsZkrMzFDWBV4Si5gpIJDzHuLXvoRNnlumvd9ZgA3hyHRYidTvsXauLqR8niOrWQPF1ZpLcW
Pfcg8togoKi5d/ca3oK5MAK+ZzpEkXzo27sY9dx1M3GFBFpNdqQwTToXIYANXg81DMSZm8YO+M7T
Hc+0Bcp+HONN2Zq4XjVV8Vp1PstKZl/XQvGcBXGxdEZBMypkdKAsMM9I9fgPvS2aRYka2pIY7eWo
LgXQggHwNgKIJecVjVF2guqcWwt7KXs5HYw9uwvll+CgCybvoCDFnrTW8I+umfMyAXvzw2uD5jD6
tE+jWQcLiXHY+2rqMu558g06o84hktOYE8n0I2oAYc7DmeTKn+oDXh7BDsWBPrUL0JDJQG9UaOlb
nBPY4UNvlXlXdvPGitxi1/FJ3HEAwpcYwXLZTb3cVJBQfAUogS0gDASyi8aU+3yCRp0KxwNv+Pwr
UbRfMssel1Mw4U5Tx/VSeD5MsDxV53U4BD8FsvR9qhGDt6Ub6lVnt95V64nYWbhQFrxyRyFzWk3O
AVeOOUjnIYFnnK8EiKpguF27oc1Rb7W53A7KDX5U2h5uAZF1rphqKaxEfSI2PjRM34y23HvXbk02
lxN9di0/WuC40gsr8WReMd0d7LlHcCmNLQkY09D1KOehg4ipF7/Fdj/jbJ/0iplw2Nm2Kl9VX0G3
jiT9bTwWQ1pWyCc4GjKZc1iWa4p81S4RkbMceA9FHE1m/G3iPMdt1e1B2fCXXThbVxpsKVQAq6F5
YUEfgDRam/7OsRpTpXE10mFddJ3bHfyAGWcFfMRU5BV0BXIBTVzg4EPCyAr0GlemdRNTO/dU53UL
5vMCRoI12/vGKtZQ3/J+0GaeX+ZK+DvhTKhDV/C5eBQ8rHalYTQHcyI44MrV7mrsy1XkA8gFfIdc
6Fa4S1EE8S1woGDQ14HBHp8Bo1tQLUXuFtSse0ogaQFd+4UuG/3k4AqUBliMaRuHoCsR4SxtpduV
6m175fmSrUHSt1cG7ljfKkM6LA8CucFOV7eqMmNa2lAYGfsmzHQXJnnNE9gleWNwZ1wToj/KTyOU
5/Ij1/2AA2fIwqjoVnaZOGkTsmjbQ7Qqn3p73CkzlD877MLQs/q8KYRe2AraboR5cumzIUg7BgUX
sGadBfJfxZ1qjLMmdtCvJmCcFmFA2j0Nu+amL0m0sINRLiifotzvGoB7kBQM0y4c6c5PyHyV1EeP
AkCB4tRMQ7NGDIoXbUmdTdM0ziaugxahgLTjhtciWlXSQQ54ghtZHusyILiFAMIWuSDeVACFrGdE
uFUtbbHv23h4SRKpy9T35v5Vzo77Ztl9BwHYafhOel7u2qCedkVoyDro7PlO1BEEY+qpSaVHx0Ub
hOUGqovFn4wV3j00bBSwJSywRTo6kfzWTIXIW9TrNiN36ms7GsXKqmE9ocnEYPsLCV0IwlZLM8/u
aphA2RK0FxskkckNg+5vn0p3drJ66HGLTNwx1/XQ5EFYaMjjK3sbjeWwaVs2PxQRRdwMcC+Gck4Y
TUvWteK1IpWzKShMw4MazomR5auVC7GIfIyGGLe4snpqbOZvoQFAnhqt40Wc8LnZNBAv22JEcdYw
i9X1ncPLqkwLmdAnHUK6Bi6QDkgjwkMuZTR8fqoqGxqbs+etUeS1n8zsQrWAOjscpdaq6RJobyZD
Pxwg+I6jobPHGWrH5meJ29RNjMFbsQknbioDaX2jdjvfgujjBelgNRiEGiIcTiYKzV4i8I4O0GMY
HzuksdMJ4lHLFsnsVcDi6CWaC7VrkZHsNu7vV2rgmHDRNG39UvgCYqrJXE/jIkoccaOoahYwUOQb
0CrsNRKbkKoZkvIXDgXxBFHj6HqYSVgtp9KLnuBu5x6iGfosIC8nzp9FGWNicJy4uezwFqOYikU1
crEUOqmfOq2g+w9bqlisROmXIod4soRo8wwRiclO5m0X0HlNOQlXXYkIHJVu1KStK4C/AroXqs/G
lNsE4kA05eCAIslRkXz2OgL8TwKgceaX2t9w5Bt+WF4857Aar246ExdtmpgKTFHc1us1PV6T2mQu
n2oEt63udInXLcVtT3EmvtOgYOu4SLyDQ0topHSTtZzqgGZWPJQ73uMFPMKE5c+G+XYO5cg6H62Y
v4UoOl8lVIKvRBSE2fEIwJJwPFM/TDWrdi4HsXcISLADsiFGLcav1MIDFOTKMy5cmioVQclDuFWy
15WQt0JN0aGTyjW3IemEtSxDUN2trtc3joqwz0UAJUcgE/i2HfEmBDEByYZhKiAAT1hSXVdcmZUq
e79dAkgYWDeijx21HYXCQ07UXb8bnRjY7IACGSUgkG0Vw7Sgod9u4FLmQC87KfK5n1HFMYj4xTwe
74Y+uYIzaPE8DybyU4KTIpd8tu+txLbWCG54d3Zg4AwxkrZT75hFxXyz84WIbyLc3dcWiE9QF6tL
c4gJEqhZraJ+hQNgWiIM8zi142qCJnlCFQCOLlbXNhFlcBix3R9xRdfPVsKjBxlGzaYcg/hN1tBm
Jy6ZFj1uiCskc8JUD3gm+qaM7okO3HWXRPUBtIzkdkzmCPJ0DElArxqq1RSRaIOl7OPp6cxZ0Isk
JxAZT/lU1pmDVwlJS7yEc6TIxlxFtT4YXUHjn8P21c2k78tXYA/IAu85tbXCHisbDhrXEXgwUxZH
KMiiE4yAsKsQhEhYuEugxaEP6wajvg1GaMthg4B/XtXFA0pj7ZohE3PXBpZZ1U5naGrCZN4XsaY/
i9J3rhS80FI+jney9Bpkk5Dt7zuznswcI+9ktaAmIUD1HPmOmod7+1h1gK9UDkEWlrfKeiDQV099
AH+XjoYnWSr7iS07EcCiYGTkqnNbdzm0eGE4XZhSv4ZTDvJNq2DG4RXwxM+joLdeTeCXC6cjY7uC
eQoVOZJOw6ZxqdwGjhJ2jrQHR9bOxyU+d7lvGFJlGgBKOcbTYm7neI3jr22zrpRsYysRx9vISup1
JSb3lhFwaTLb5qO/0jiprDVBYs3LuTfVK5gWW1sPYDTo33qlkJmJrelJAGn4Co10C7ZdiYmuDNJB
V07Vhyx1BUxqYKvsjhK5g7HIg5EMMuOQe67ySiUB/qNOHvB2LG7hD48UraU10hwsFKmrKhePnajc
ED9RyBhHkXk28G7kAOBGDOwNxgzNnDGargamnINrivrZ8uAslGq7pj22Q8O7tdu083xDwsh8SziJ
9cLHQ+iHZOXwYBp7rnLf1eoRBy5wVCVcqO8MC6ZHdzACKUMeNDw1/oyrMeyxjzh4v8NTZTTQCsym
UNRbxSi7Sfqpf1CeLrAkwm70cT2rxxeKetyh6Tu986xQvnlUW4vIctkmdpp2pSOCKyGTZD02rN47
Eb50ikhjDZtAUN9klkFGwQx9sehAMX3D1b5aW3KqrhxO2NNsYdOlFgv1z2EOnUdm02LG5bYsH+wB
sXlq6hl56Zi3UDrjFDmQcgyvKmgpZZbi9hWeZRUsoFk42ZkbNgTqtFCz7xZe7ZpnC+tB7VEJMt12
GIM+XmtwFm0cCybGfHSFW64E4SjsVZ1S/dIak7BDUd1THGI5cUzHZ15Bn/MxUhbWcgxmhkF+rBnr
lY1HOrvrfei2309DaPynhtS4iaR2ZzhisSCgI6WmbMZ4X1HaXWtS2v66nrpx2gyKmGpbycYf0gR9
td4iMdg1SXskK8j30qOdEyFbh/cGUkGTF4U3tt+4423hTYN36492XNw2A06T+xlgceeqsPGczimR
E08ZjUvkropIQYnXArzjwFB3BEAmnvBc5i6W5taqUMgH18WJ+sJP2wKckG91N47w1bbw+DgUSsbh
gruCylU/6xIfG7PexXHhekVsHiD4MyN5ULQ43qD+18ZbouOCwky6QpDoAZl3nuA4hBv13HjFs+VD
b+ZBjT2wJglRDXmqR7wEFqaU4bpHwICqzhQiGY/F2fuPpVZYxG5lR8NiHIBRydkYULo63qabvKm7
Bm/9und46iC7op7wLJ5KoGRi6eHbTgQfZMMD3kC0hfKguifApbKbARQQeovEiRVtXThbthusnd4s
UCLrHkq7soqc+10oV4PjOP22DYux3hdtq+YfXYvU0XcUSI5zRIJpgG2SPVu620RMgmPZDkXgLjU+
mV7FyBaEe3fCk/HGExD0y10hbeh9djHMmBaFq8sZqQsH1w8Dr5fZse8TVTTtXYf0Dllyy1PPX1db
Tov1x4prlCRQTnJwm4VK48dSywgjEt+vj5XQst5LHPxBZK0sbnokWtXKkUDkROZS+fxz9QztAeMP
oyEwzINTte+SSQqVAYPYirImyygv+MopZH/JkPtc/REXy6ODDeDbnyS+GRK+keoHlQ2afxtjb9HG
I86IqPn59SCe7U8IsRDIXIKgeQpLKZAFJxFuwBmJumHvieGHotJffd3ICTz7d1EMeI1/N3KCQyEN
bj71hANp4HXK6b7o1FYof6NCN50RegbZ546+JIv0eQgxVe9aPQFW+PCQrHiPa8CILA5tn0GCWTTx
Jfz3mQE8uq8lIbR+AQQ7peiU3LMG3zgyk020I4IvdRukXw/fuYK8D1gvCLs2cNKAEX1c6RGU0L0h
qHtApcY8rLehSQUy7GGagN8yrd/gefbWOAc6p9X34Z5uL8menBlJyKxCyglYSwBST7ENtPFqxZxY
Zj7uUseUFqfXpJHrr7t5CoTBfga9FbEZjCcAi08L00bXjYXqT5+JMbguW7UdInKtUbBJy0jsv27r
zIoE8R/8CIB9UJM+BeAKbnPPhalFBl8CP+sKmSJ6L8MaNIgx2ldhc22F1jeUlS6BmM4N5VFaFa1C
LQdg9I9TWanWcSOUVTM8bYa0C8LHcZJlypv6+9c9PDeaRwleyIEBhfNJEEXOhpixTBAd/WZbEv4o
lHnoG3clW/9CID7XVIJ58wEa8eDEc4IoCIIaONzClRkQsvmEQe1Lax3b95G1+bpPZ+r5yIk6x2Vy
tKw8JZP4/uREteiHjEAZrO7punVfUYjaEIssnOqSlOTnbsXAKYAjj2MUQMVTYX4agHzUR/WQzXjT
ZJB17badRjqiMB7NA8urL0TJz0vjQ3unkq6A583GVxW0zporw66R48G18OsBPAvDeNen3zI67+AJ
giWWIynayIOb8k4eULkDGyjKILSaZAx0cpJfktr4HCDRLXC8E9hqHfGPJyvemZNWhhAvzoB+3NVM
r0lMFhe6dQyAH1EXaOOIWwXB4/iCPAn1pNQ4xDiuh1YDekDtrCA5uGyHae1P7W5wp7wkKveA+EMo
YXs7Ereysh4Z7y+M79m+Hn0WECwdoFpPdoLFPDyzLDZkjHNkj2gK9eP8676eXSXvmjg5SyUp5gJm
WlDGC8fvbhP/sBSSt257yY/nc4Q8Dul/unIypJM/A9tgMKRQFGXGB4dlXozjTR/qvKq+QxpgrKIL
59y50QMg+CiE7iE0uydNMo3jDxVMlTnVC9xv11HSX9hiF1rw7I/RNxx4VCJbirUoI5o3QXQzzvGY
fT1Dxxk4XYzvuuGdLHg51UMX9WgEpfQFXg85hQFq5ALKZb9os2lKdmH5n5sq3N09nJoORBdP73CD
LFFFbABzQloJkM457donVT4pHWeQ3oBNX5ENKrxApzoPXXvX6slC7D0r6Ou6ULiUOKiUZgkU+iCh
PGbRit01PzlKMiBMfz205xb/O1TeKce3KybZWiF6GvTHhz+D0NtYz3jTXAQbnwv+71qKTlZKgaJX
heylQtbIe5qqYF2TZIuzdscHvfm6U+eaSpwASx7Jbsg5nSz7oJoapB6UgqkoyrMqqPJG922qmH4e
+/gCTPXcDoAvBVw/Q7zRPonmTXY3+DGyAkhe3yu6t9gFAsGlzz9ZFQMSSoMZcEo2BYC9NxV5/Hqw
zq0AmCpDNeSojPdJBWAI4d2MB6vKZucNSpsZA9eaIZf4dSvne/GfVo5T9u6Y1AlKHG2PVigy7Chv
pB1eYl83ceYuA4OQ/zRxclQgXaF8NuNjkT1om+UwUGYDaGqVRSpaj95SR9HvcWC8v+hkjMcY3svv
Gj6ZIWpPfuIa9C3p5bfSjW+ZVPrC+J1Bf6ORAIRfFLLBQD49CJFiQgFYCzxfTeosp031ApMQkUYm
g6kMcK0JMHs/vx7Q3xeJ07j7vs2TjjkOQD4OUpqQUva3NlQvzSJ0V/yWZ8hLZMU9ORSp/ql+Ad90
c9ThvahQcWzg0xcAoBaWL/BP+OSJ3YRwk6ICa39cNtf1m/KzalFsoDCTW1m7PlqIBK/diIIquNiX
rgVngwiU5472BlCgO308IYPolFALRNsaFqXlrUy8BZcitbxLx9vZwA/uzL+bOhln1x5V2OJFmJHX
KUe2zeyh2p+TvZ9atyhokjeUDvOv5/bsrn/X5EmITMK6E3gfqgx5v8xWN9J+aXGyfd2Ic3b+/tOK
fxLz53AsrGJGK+F+zPvHIs4asWLDAmjWZq/g5pbEQC9kjrey4mxauevw7utvcGESTzkTZNSWLCp8
AaBvfwyy6jJHMoV6etJmqFsHy6+bO3V4O4YCqFge9awAx4QPwnHY34W5UgPcKXocp8g5BinEc1KA
JFtEJPGzGWWZ9XNHcsCxUKYsaEiBZhaXZELOzKyL/AmexECj4516MrMkNBGKvqHKWHc7A0vcIjvk
/vi6n2eiOdqAM18C7DmEQU5CLTRyHC0hcgbOAi597TcUGC8snXO9ACUDyRHkgT6TXYCAm0VH4BY0
QcZr6ZaPaAlyI1EtF1935XxDIQ4+9AYM4pPhMr4Fb9t6Ull0rHSCwnej2gSGg+PgXNhy5wYNvFoI
KiCahcg6fVwbUkyzRatRQa3dAYLWSq3i59d9ObPa3fctuB9bsNs6Vu2xhaRkD6QAUwZg1IODYzel
nn3h5n924N515/iCfLfUqWuI9D0ct62MctugOICUNzb7hfk5FWr4vaXw0oV8NriFoBgev8e7dmBb
WKmmwek6LpGli5YzbEO7HJZLR1eby4/rU93bT+0dB/lde9Vs+tAf0R4A6znYm2nJJwhuNekkxnSy
Tcrml2KiKGtDbV1dMrs9u0je9fZkZ3UOMHVegNaH8PvsPcTVw9dL5FSv7X+7BxF9DOTxWX8aHkrU
zl1AlhGhFi5e9c8z4GjD1i4zQDnd78MSeNl2ylERkq8VDMHi/JjDaLNLOYwzqwcQLtyZA3DpYYJ2
snp4y61ZOS1utboxMOnyvmmn2zeOfP26v2fGEwRR1IWRbgLE7fQAaDjIDyEgeSgSudumEzfA3F6g
wh0jxMklBXA0GwIY6Api1ckCrYRtLD6jiUQ9teNjKB8tRdK5fZNkBGBBpFXRXNgUZ3qFJqPffCqc
Mqe90rGpSouhSTxh98CBr0Jy6VJyZoJ8D+zT8NgQsJQnCzGuVFU2PkFyjrO0A2DFpgPsEi9Vf843
A6HOEJMDXYWTdRB4cW2PvYWkuz00VyOofquyA4ADkO4y/8tLAZdI55hwB8H2k9xAmzROwMD2g3HD
D+E+TOLC4X+2K+8+/yT61qaqw/C4DuA6hHuVrGhWFtxO66l+/ronZ+I8NLGOpRgPmrvYyx9DVC91
BL+HCXn92C02whMbUddgmoTVn3WX3P31xiBoimLMkeWGTNLHxnwDDGDYojE6rpr2qgWiEwafeeFc
2Knnhu9dO6eZJBIXImiB0soIDJvWg/bvw2KC5LNTrb/u0KfNA/ErVAFtKLQfVTxOZWuKwBmM0qhi
Kdve1sah6Qjn3wv3l8/HCFpANQJ3eqQGoEpysn9w6FpNN6OWGgMC2Bn1CH7CrT0CxtXC476J07pf
esmOm/kWRIT7r7t4/PAPIQmhAY9SaCg5HgQvTmuqwxwFygbW+4haaVaeBXGNQeU2c7aT45WwNJou
hYtPQfB3i9CvgXwqmDmnq6QJPAk4BVzthjpZSXfaAeYI2h0zf05dcEgEEgtT6eMlSQBX+7qznxYO
/FxhOQx1cmxtZDlPRpp5oz2EXt1mpSXSCWgay3uI6KXaxechPUokR1BchzacDd2Ij9tgDkFB0T30
xcoGDsbDDNxV8EN7dEErIVLmMpN93a3PyxQNQqPKc5FYgmbhSWTkYeHbTVdAEmiEoQxY9ICbOPzC
XjgzdmgEtVY8W1DvPzWPZTaHfnaPRmYdV6nTTvtWBc/9KJ/+emdA4sZZchSB/mTp3RaoKsdTBHFa
x10pxn54oKD89SaQYEe900bZAo6OHyeoiQMByDbUV0TfoMApkvtWWPWFM+RT5I1AToJu8DEjgKvU
6a7ugTHyJMUT3WpmZzE0wxZIr291Ut/Vg3NBOOnM3MBYEfd55J9RBT/dUnFIG6LgwwMP2n7XWVCT
qxgFSqz9y+0cJwbSwUePJRf5pY8DBxxP44L0BIWS2od1nb2Yo+9+DBLgX50fD3IWx/iARCNG7+Qc
0U0UKxJ4kAgD99CekgUM0C+cwJ+3DJJEsFz+Lap4FLX42BM+9LVxW9gkUWF/iyaQZSMg8r/uxudk
DZQ5jm97+zfl+9MTX1kGYEeP1lmxR45cHJotWybZkDvdb6dNkcGT6UIo+JxHiSPUv+B+BaQAcs2n
uShamzIIJWCi4Qy+TkBy8FyglIq8jYrlOm5kFnV9nlh2PgJ/zNwbJK+Wva+zIx+EBBDQiaJNFwqS
Kqu/cD/4lOPBd0PR7YhlQHoSw/Jx0LuSuRKMoi6ren7wY7KZBiVXVHN7yV3v1j3eHDzIV309DZ/O
G5ypyMxBwQ8j8vlWQjjKxUBJxdCP9ZbeulrppbWSq0vCR59WFJpBWv+3XmzwWaKq0LRpUZaU6AIM
x+aKXTnepffDp31+3BAO/E+AnoA0wmmxf6xEP7sJK7MpKdJy9NMQJB0bG+X3iP3X2/Tf5Bc//O/x
3//zf/DvNy7MkayrTv75z335Bt8Z/qf6n+Of/fvXPv7RP2/Er/ZeyV+/1P5VnP7mhz/E5/+r/fxV
vX74x6JVpTK3wy9p7n71Q61+N4JvevzN/+sP//br96c8GPHrH3+88aFVx08jJW//+NePNj//8QfG
7t3iOX7+v354/drg7/av9asuP/3Br9de/eMPL/g7TAkAlMG94WjlbOOY1b9+/8T9O+BwIbKXKDsD
IRFh4bdcKvqPP6zk71Cm8qAPidL40cPedv/4W8+H3z9zor/jkoyoDQFZnN64F/3x/7v+YZL+M2l/
a4fmwIG/6dGXY4r0/VUuhARQ5NvIf/sInb+/xft0hEjGuajAXUWm34EmGzVgWi4q43UvFu6wKBvr
KISkBmDIQODEP+LOhmqIrqHRtXg3aP/6Zh++CUbi9JtAvv4YwqEaBHzWMRC8S4yUJRIjDd7saaAD
7yoERreGYUmh74xs6p9101Z3Awmg4OwwLm5rsMTuC1d5G+21yPE2AJLfN7TrNl9/LVBNTr4XNKeA
pYoBFUOlz0lO399NwRib3XlKkymOGMSSeDdf+UHN1ywi7VNQ6h6ZGhciCDT25bKai3Yrh1reRjV0
VNrYbXbUM81NMPfD0gLud9sTFS7MEANT54MJLf0J/BHTljhPwCJJVeFxQF7nEmx2MLV1a2gOYQvL
zmCUyqHXEHN1Y2waHEq8PvagZtrLFpZBK2rP5N6rrWJJuxL22oNP2m+qCKZ7IELBNoERx5XRUNUE
bZeBWhhJmUuQmXPq+lmDqYFMxZSK0TY3dLKhZ8GpuwyF027svqffbRK2OUCz024Ou2g9dLW38QCR
hYWT3ZRdhlMrumrK4/9K5dVLWpSdTu2kirp84mZ4gX3uhGuAW9h3jg2ydQZ0LojOwtJNqpmZnwcy
1ltQwgcww6ppN7oONDM8NYDFUcWZX5XhVY0aYwYCxfRid4Vezdggt13QRVfwHiRg6Np1XtQzvRpn
7tYbOdJwiWs1xAbdNnpqQbfDVXceIag928k20LK95yIEVbUGreenjZzRyg+Ze+CBdMTBm/pOwaKV
8L7dS+SUHBATNIwi7XCqiiMtIRholRZgdXk3o5xrAcodztK3GVJOdrcYwK4Dl6u1ytjfJMVk0xfA
tUOowsUmqtpb+/+xdx7LkWPZlv2XnqMM4kJNIVzR3alFxARGRmRAa42vf8uzqrpIJ5tu9cY9TIuM
gAO4uOKcvdc2sLRcm0qV1z/48hrMQHZTK3TKbXJ/rbWeFmPm9Z0WpFeUN2qdEaLisDsIqvDJUVty
YBNdMmHcLEuqmNgPA8xGEwu9/hzKIWW3BveY5rfJMIxXerLwl3Ejh9RbRmNsw+sOGi4nVZPt5qrr
pSxZRWVrhm4vxcZdVVdUeZ1U16UjQWAgw/RQGSO3wsvlWXWr/RZKEd921tjhNZL12JstOBVGEZeP
cmmSjQz8KwKunTZ/9CgYifYyFKg5CKdm7Ix9iCimJhb+GEYIt/t4LKBoqROyyURT4G/ouan9URtT
7LLRwAuUR5ntFbWaHkRrdL8DO0x1BzNKYLqEBVYvmpaauMk0KfNBsyuKs4SFONbyNNMSarVecWK9
M0xE/lq96SYl8rHdckxWl2KtaPnwO+Sje0nVug0284TjC/+vOe0SGbUo3pakmneTLqd/RXJrP2Ld
7UbfmJQcs/Qk52gDu65R+JZGaHyNObeL5Fj5UMTXbREMqxZ1MFJ6ISYMCsBPMItl8/I7DjSAJEaa
+JgSw8clM4KVkUvpH0kLaO+gwZV9Pnp7JxuJ9BSaEdHMvVof89mqvaVqdccUteLAQGmxruMQyrB5
bycj6tsT0XPxNZIOekcKhQoVKrH3bSmqW9EO5pEWT3OtmqHYDpUZ3w6JIm07wZtY8A4R+Bqb9aFe
UjCJ5dA9Z3p8yubsApvN16L78BgMnKNKshwVeAwr0sb7bQLpimJAlyyerdJ6ivCNuuowzdhsjWle
BblIcKB1TO2mtJw8AvikEMwny/2IV/AX7Kbm94TK/S0JZfKCpiIExgKlAFcOuEWLE3/TWG5vmdnv
MIpB2cZxP78ZDVgpU4/xollWvtzNaY0wHoxN8Wx1nX2TB7q0UVNTumrpN9/IyiLvIdWWprdYlE5y
gnU3rV6Wq6WowZtJqvowYCECipBXGG2I3JQdbbIB4dRKD3dT07qGF4ZqvfRnqa6eiiqsH/DMVxg3
28o8RpGlPWpRoY+uFMmgOaRwVu+keIhHJwkbBXQihpi1rWH6VStICg62EqN0h0Q/Jb/SGrjlNJu/
NWprgkOptfCh6orwT9RjLeyXIcd4acX5CjZH/rNpFg0FipzvsjQvtqKQZfyovMcxDSUcYlF8FZtN
uY0DhYdJJeNVkwZ9ZWG72wTGNG4V0dePcyeHnhUBuXGskJGgttXsafyVdSsF5laOx+l6CvL5d6rb
me5U4cgPNXgeTlh3auFNjanDmKmxUmvyYmzt0cZ/KQfpj1RE2u9RHaurOGn1hypFt54koBSg4Qea
qxWosZ1USu1nI5ZMDTGqrT2za2o3HXDSTZ1neKjl3ioPopfTV3OS5sQD7co0VbOjsDBQzwGkv2Ka
QA9NxfgaJbFGILtSQaWMAS681MOShX5txGHgpEyjN1Fp51dWXph3rIwwgxZDLvwaoAO0DqMJwHek
hsfAxY9tm8r4xt4Argz7ue7KjGvWEzOp9HurUGX82hGIIeo3gmUy19dk2BnEJk8xs3k9K5SpCjkb
ZqdZ9GFYZY3S/JRHozcdUVmQWXjWuVgloK+mtdw2J+xeDdrEKbVhKZwiDDhVCUSEj3Ox4Odp5kQO
b8tY0RanNEvLcpWiWbZ2PTQPQymy+yEr+bq0kFBWBxd1dcO6MzyAKsDJyp6TX84yVHhGZ+p3RlYE
K7xgshsKa1jFZmqErlU0xTWG4OGqHIsIyowtvQzLeFpX5lDZJjFWt6AvjdkNR1gmABe7O1mr1Blf
lzG5ZjBM1xj/y7faLjFEwZrAfz1L4j7uzGaTjAWyGZABJBkv1tTZLmlZenjVZCB+hnm23pY0FHdg
aMQ2nMuRFZU8DZO8i1C/BcKVb+3cwL2DZ7ZZQxHuA0eJrOkw4UGHnVCmz3OWG/s+lhRfaCagrEnS
8QhrapFy+unqXWpM9bXR2BORq1VR/WZ0BsdyHOt102hKdaCmPq9VtTFyvwhRTuJCs3gpfUby2xL0
YN6CXlnhmbLfwnjWfLksKj+mcgRWu2gepRblAwtfY+9gziQ+QzrbL6YAMaRYKd8BcKHeHqajMWIi
dsIMPkeJpnFbZLJ4VKSk/NFCk9h3bNxnN+H0dpgCgUOemuFeHwjBAyLUKmttLAh015VFuYbS1m1L
QD8YPBVtK01qjJYmTAOkhOwKZKeNBLumcZLaHxUon8Wht1P+NOJGfZkCPjQnB2pxnScNtjEATulG
VaOhdqu+DHfs05S/64PDrR4n+TGhb/NKyRAY+4w5q3X6ZYSGl8ntj7qyZ2hldd5ssTeHK0tgFDUT
q/ipj2X+VgO8+qkpUrRRVCm/b+NeFZ4GEWs1QEDYZxgEd2ar2x4Gl+yxTBR7bcpVwJJfcseUXrt+
p89K9TNUU+hqBPRt+zllGlKNatpkdSo9DL0xsG9VjWQL2kl6UpSoYZzFJt1OdbIfc2phR40C4Q53
cYJjModqkJ4munkSazgNKozeDKPlWOdsk6XYDMH8WfIV5NnoVjer4LHvZOu3TUvuPlUy2P5RGt7b
Zqkw1NsAXyRyWE+Se7FWlPoEda+bfJWVWnsYM4M8B6yC8nWcFNKjJEkRAc15JY7h3LF02emcPYnG
aA23lBi4kmINXh/L0BtCVd/aZmcdCg6MrEh5tExvRT3bsIkG1Z+YorC/RVNAv1MxX8Z20HZgG+q/
8sXq7yuOf8ySBV1GN7Lk4W4qzPqI39FcnAV3/2toGtJVPFWkQxbDLDZSEE5XMViWFQbfcWUPMzj8
vGbFd/h4zA0dCZq2w1j4illPshORF35Y5Nn020mVYmdmHrvCR9yg2y2ljKzLKLeeRxDSxwYKFL4v
AX1smlTPlPkYOWCFcIyCxWOdlkJ89ea0CXIz2OYC4sOcdLIvF8yJwSzUX/ogi5fZTqxjaDaxpw2a
/MjMk9sOUd4tIPEuMG6Y0xovD5nJApz1a+gQVeKUschvWXOkgyZLg1tlln4kcAMBn8Xkeif0vBGO
llTRX1rftzelpOerQG6qa1A1Eh+GmVxlojd/JOVirPQlKgEpWNpWZ0/8kIWL7Aq7rw5S1bZHQ8zV
Q6lV4TaxInHTG5GkgW2xMlzQSlMem7ru761yLFch0r5NIotJ90Uv1fCTpSZel5iQt0pqNRIYuDL1
NDU+tWMDqzsUSRk/5Bn7TEcesMyysBjTUxnr1UburORKGlTmCCnN+oelWsRVhwTzWcTLKXNqPhFh
5PbY4B1LnXypjMW1tFpFRxREtDeYQGEVBqk8OXMoWQc1SNSrSu3i02EO6jLz3/SXNLT9rz5rO6xh
5Pi9mPXSvFihJmo3SIp0a5mt4ce6yA9Lryp+wyTqMxTUp5692KbJxLJvwjF/Duah38aJYvw2pyI+
CPZ9mNpmY42bO/I6udePUWGW16k4ZShFKp000DLqKonmdA0DPd0teh3dSmyvJSei6cR2Y1Zduc3S
TQfn4jVNY4EMplwKOIBx/2tYmmxTYCi9MiqjeiGefHkOARpSxtQ7f9Bj1aFnpx/TykhoMM35jVmH
6b+Mgv+/UPZ/gIW+K658KpSt+7j465Xx07av/Yd62env/bNeJinaPwhaoCx68mqeAkOpzP6zYCYp
xj9MeggAwGmUUak+xTb9q2KmUEyzjBNuWlCg/7so9u+CmSL/w8J6ZBB8gcLV4n/4b+pl/LB3RSr6
rKcOIEIP4pto0dA/+ViksgaUIElcHsahXNeg6Ar51ioTDxLNhQL0x6rTvy7ElVCXIJD4lAakpGAe
+7A8FCVTQm83v3RDutCY+dhy/PcljFNVGGkJ//3xXuak7vImLw9tJ95Ku38wMnEXl9JzmBQesNAL
jQ2hfazk//N6JGLSChR0AnlLH6+Hht20eqk8AC+EnjBXQxj6fdDKL4pIpVVLlWEFE298nKve/pFU
U79RTaHFrqG0p8ld2AUOZjl95oTV37bxwEib+9rN7UYhJ021nRGuFBNBTPqb1Tc78q9mTieQWvxs
GeZ70RfFQ63OxR1HouRemkSt3goStIuNPC+d+Zay0KS7oiamwstts+BYEEQ2LAgkCuk6aEMOda3I
qmxvqtWpJRcjNI9ExaQOxoB9VseZ6W2M22V2ct1u36gK1tssMhJfFhnd6T4oq8mliTkC/ZupPYBs
LJlvwHD86O2as8bSY7ItYszlM2mISlcsfh6wv5zzRl1XbE2PCkMvOe1M7HVQavoTO6b4V16GJef5
UuzivK1cNvL4EgJIm6u+Rv3iSCZ/c5gW5WUSUgzGGyM8xDpiV0dXT0sbgoWeoHnOw4EFKo7Um7rC
P9/l8vyLim2iw6vI+7tlVBPZHZTUPHmzOsNhQ2hDXFLH60qvjdxR4hjJbcUx9GDEer2PtX70cwRh
h6TKjKd64VxK7WuQ70og6vvEUJjOcxEfEILKf9jmzTubRv8LDn/Ds/UWnb1ih6rPeOoeehC6t0kf
D7/g0QgKPWGRw9I0tGMumeJHlEslG+I2iH/yjQYugUGN5ubxsED7S+wewsGk9RvQSHXXuFljZUZ6
FMMSj41DcJnebnphSuYVKNZY7IyALdbKpFo93MciTNlXqLkSrSLDStAaw+wQ1/RsIss1Ja2H57Bo
2X1eWiFl4EFXgWraEwPRKOe82qRJdqofF4O11oIWHWMyTmA2iSkGfJIrUwoaCHkDVLhOGJlDJl6x
8P7CEbBvISLoeWOwB/yQer1dFX41ZRBixiJ0aml5nWlYH5JYKu9qO6vv1UXCVQy1k3P0pEIGncqR
TrK2KoDY/tanurmvTmypusIazAppP4Yhp/xHKWm2YOw45mlxF68x9l7NdTZ6hSACQaTVtVwrx2lK
lzUiWcvlFMc3HGsNMA1jdIIEuSK2poO+mKNHU0728JXUjtJkzV2A5vEaQOx4gLuxrG1bqgpn5CR0
Au8NKKVIxaiDmcjGecpXjVpYW5limxuBk+WouWgrYJFiz+gLngspaFeyHo0+0MF8ZVHcewRoTmpI
KRfuWFXBegZzA0vHTjyVPoaLjvg5NsvB8sosKW5Hs6oOlWSpf6h1idUI+8Mnbrt8Rqqj+c081L5K
v8wHkaQkqJsL9VYByvrHaE02QGM5jIfaGptDBIPBM5XAeGs0Nu8Emqn3kqp3V4pof8+BDj5Yl3cp
5MjneRDQBsf2zVhUlZN3Ld1LZBRQHlgoECljwO+jzwnKJlZIgaIEEIN28AthbfomwPmg69fmqYwr
Z8rbUiaDkzBaNnWo7jsae/4pCY8NHIX8oWn3iqpdS0pakEVgsTKdAK8lGCavaAZCPsWo+GyLKbuY
ZeguvUWdDFQDYmHtOdXzX0OECQ0DNmNr7KeHuThV35uJT91Ojc2Mk+JpbkxpxKjW/GG/mR6UMUx2
CmyTbRM2aFe7PCKqIBYvaETBVBeq5kdTQ9pmGy4eZN9sZ0OpeJPGRS1oeYZ/7AbNThIvg1uoLX37
rnkDYffKmbT3DeCqfhSyFavSLubvByEBBX1mPC+a2l/nudk+kuSoEShkzk9g8SSOUcbkFxUHB822
EV9RBX3qFtR/UrFk63Yu8p88D+UBY6m9SWW19cNOG28EBN/KBXCkU4SO2qmnrgC1xNUMphg3yWps
0pPWqHyScaSZDnCmxcJALYVgN9JZWp8gVanTdtZypww6GBOjVPb6PGi8EcoJvpoP6j3ArBhac8Fr
capZDHek4GbXGpVgaqGTmA0vxm/+M8wNBbZQqLXPIM0ARUHVNvymK42DYL0xXX3QqCu17A1QxJBK
JfR43Q7KsouUQXYUGwKq0qayn0ccTElusb1KLXbRAoktFEsH7cq6jkeI3dKobbsTgqWhzbA2xDK5
BFjfT5EApEqvd7ecOL5MCetgGgGScpyBA0jVr5RBQbRqdI2jHc1XSsgSA2sY3aZujYd0GGEaJ3EY
N94yJvTOS9oEbs7htA1n8rfNOMOkYVVUAavp1lTK/Ea0VK7z3rgKUqaPzOAkME6htcu1br6RIMPt
LKnW100dBtcpXKXfHTXIg27l2jqEG4w+0XypFDX/WRHNJVNe6+0HjoXKlZU26VWvhglRUyS93GVm
YIQ7MTXVQ96V0TU44vG+CpT8OteSYpeoeX3DB0Y3R0X0MzD+8qZintNGA1n2adgyUZVXFqBfIGNj
60tFOT4ZlbiEwz8TZvy9ZQKYQjwc9vmTF/tsuynAzJZCGw72YIW/cnQPUosQrJVlaRfFtuFJyxz4
rc1HTNuWfOy4av2WBtYrpZnGgywVvlXjkARXdKE52k4BZyggafUPo48Awb7bzX/RwT3zc51+rWUi
ItFPzWn26Oe/tiuCuMlm8zD1kmeHfxnUFdnluFSmT7O9qwe/+ALv2chtACJ6KXTTYKCkTwgu6hJT
eTTDZ7ouTiTZ3qjQgomS1fe/8PPuHaOVhVZbF8SckOf5cQeqpGqkJqZ9CI1RXE+taO5mPbB/aJUc
HhtqcN73lzvDgPzzgaCwIkwXpSaZXWc7bBvSv5AS6VDsOz7UiTaNfJ/70Urd0j9zplfRbTJlQ0dF
bbdi1a3/a2nPP38C2meZwDXgKujWPt5yDAtbjTPzMKy0FxDzoOV+6nz+PjxoGALm09j5OkaHEbSQ
o/34/v6/etzvr33683cd/YrNYAb289CK/llRT8qhHItdD8XQNZtwcb+/2ucTE6qvd3d69nKnsqea
kZuHvP8F9tvRqsfv//0zZdbnR3kmUCg1wpepmR1afyb5ClYAddFwZ7s03omJJEO7WOvb7695GiD/
UWf865J4rJC2qbKOPPrjE4Q1V9vSYh2YA/7MBoI2aiumZ9j0q+KW99hXSAyiQQofCBu7dPHT0Pju
4ohQ3r8+qRGtUHvrQJ3WLU4stNwCBXFJ1n6mQPn3PdrIPjCMoJU5e28jS1mtZvZBpFulHK4p47LA
3GhE3XJ2caXsVQ7rq9B6+P7JfjVaTFlBF3oCUn3iyZSjGDj8SoclUodNwmP27KoyLnirTz/9/Ami
p4OkoSqW8sm60fa5ioomOw5BtkLTs82lfjMZ9BLTYj1HwYWrffG5ofdA/0i9QyUn7Wyw2Hoo5rzL
j0EQup30VgJJw3tNZOqFusHfB/Wz2/pwobOBASs9DoEWH3Wa92spmo23opCleyia9ZZDpuUYUm2t
sWYari5qJMxlpN+bSWS6Ab552UmB8S2icrPK4DMdlI1dRLpjFJG11bX8R7MQ/NIr6rC24D+vMb/H
P4iBsFe0g1ugtBmYIRp2Ff+31es7uatltwJKNUGA52gFOHYN+2xxlLIVtwWhnc9LnabrSMGL9P0g
+uLztFnvTgJF5EEk8H78QtJcL6lSR9ezfhXrGrX1yhXRU9A8Bg2bMIiUZZtfoDh88VF+uOTZjmAR
zTBrY3sMooJqyeLTSnDIybhwY18M3BMQhcoQelADw+nHG6tCdltpOByRdrOjo9qx/AVH0fS6MG95
f1MY/qEl016Y7b74Jj/c2+nP360XSTZ2M3jp40C6XqdR89WSC/f1xYYKMfq7N3a2HDJElSYEghgU
KoolbYzYD7fKDZ1CpFDlcptZ8eREYZduGimQfKhubxq7dAsqoINUlKYBXx5b1ljZSSKWPKvI9v3Q
hRd+51dvmZB4fCQ2acuf3AA9m2e4DLzl8o8kP6bhVZq//PdD9/0VztZms57jRJfEUay7bXEdr6Oj
4uOwvzBav5iSbJT/CHe5DabBs7m9MYNlouxx7KsbUb7mEmovSnk1qofv7+arkaPCl8KDhx3lUwwg
wSVFZCzKMSqtrZIFt0Na3n5/hc/FS8yMrMBUgnA3fiJZSWMiKgJlrhmgnbmCuQlVVKZOUsH791ul
t19kGufwChbjwpv6aiy8u7J+ZnKnQREuy9QcMWvtSDDgYG4XV7oxbb6/wTPS1N/rMDgUzj86m3iN
FeTj19fbFoqclOvQrXNxFj7o+3rdbdp+i4/TjTblqqv5BpxBu/Dyvnq08MGo4THfUPI/m9KGZtIy
ID/HNoBGrNmok/Rkp5XVuhHDboy0TZt38YXN4lcDUyDr5F2eElrPjSn0C0KzMitgqLiYw1JG+FQ+
FnqyLvLswjfw1QbHfn+ts1XCGqWsAEZ7lBa0T911UZROpr7EqXAtWLF2oayr4iqfLkGGvvomeJ00
SvRTF+F8DpdHknr6TD5OEVlMFmuRdmG/8dXAFJxtmJ/YtuEY/DhgGpvcqDqimaj/CsqGIN3RBZB9
4UV9eRfvLnL683drAgJqyCTzcCSaxQ3G2y5OL1zgq5GAVdnErIzV8ZORLs/VyoDzfLR7GOdouXyd
cBQ0NM+aKB++/8S+emDsy5hFOHTZ2Hs+3ktriTKBp0ym1bqcb1vei0pYzPfXUC5c5JyDRAGj05Ws
pSZet9cwIMPCaZGOXmt9PdxUeRh7g1VHXtCVmgMRWt1Ookz9vGo1QqSn8Uhayy8jCJZdGVmXdo5f
/7i/0wwNLLK08D4+gVhaDHsU2nFYdVt9Q46Gb3hIAdfqSvFzD6Xh9hKA6v9xSTpOJL7Y1qelVE+z
yo4pXQeH/qn6zWlpRTI9tXFHOkw+8TZr605a/W/ewamHyUSKoe/cfS4ZiFTzRuc2xU51rb9OPJnK
T7fllmKci5R43f9vZu8TPFIVaNXxkJ3N3gb5PVD0ZWbvZZUJt/qNDprdiVPuZ4/+x6Hdou1Yl28X
7vSrz/P9ZU9f17vPE8p8FiI9PPZu76d30zbziEGntCA1jvq3sf/S+7x0wbMR1CIrlDON8D2rfJui
+clQ+ktv79IlTuvV+3syR+zvnTg2nVLROstqvD9BN6/CKHudqgTwf5iM67i0hK9Nw+SM9aI5yJHQ
nxtR2MuYUKvwSi5s68Ie5Msf9m7zerYrR6h4anx1R6IziEqS7yctuHC0+2ryeL89PnudtTzHZcW+
P7cSNytrJ2OR0sJLXtfTv3J2fmQTzsYQyAsN/vOy2EiQvZRxbBIJ0QxaRYYWejrtrQcufGF4fn0/
//dKn0zfROTJNFT4EIO14VbXVL6lo+Q2/uATJ3RNmFvyeOnr//ot/eeaZ29JlvRkrGLzaFu7pJ48
MwouDNAvH59moChUSYNFj/BxfPZ5y6naao4iHxDAda9Ra261xHyUVHTAFx7glzfDYkVljfoFO6WP
17I4LJnEtR1V3RFo7VFygsiKvBhIrT++1Ntuna4uxb1/+dKw/OECQpXAkvzxmoVJ43QK+6PRoGdr
UuwAcIjyPUundAEq/OWTpGqIVsEUJ5/WxytZS86+M12OjJJtvPwoYxwU6eiG6qVb+uoxQrlQWfNO
G9zzLa5GsmlcVeNxzKybTp+9PI8ev39Tl65w+vN3k9ZsQNXPgvy6MX5lOSJf/cJm76tH9f4Ozh5V
JUWtZRecFPtoHcf3dvVXVvpDHl8Y21+9+/eXOf2Md7dhcrwKg7g/yvLPbvmtKr+Jp/K/f1JwsPlH
zucfNsZIgiDDmJ9Q7bUQRaTGybU+FX5RWA4C172KD6HRCredsw3Kn9Tt6fx4oPL9UPbLvnQiOn92
9EZDzUnzhzl+IMrQTfUG/TVhBNmvTBkdbaYJToicVDinUFxoXvtunHYEEKzJHCBzc3Ssar7Ly/53
Ew0o0yrHEPFJ5U02YqmF68E01/2YaO5iap7d6Vsjrp+JNglc4xTDV8uVF5T9iujTtVRhUJg18081
xq+UZcuVOfY7yhfebNqxo/b7QL+x471eEWBC5pL+QOm2TDfUDQnCRM5CwApCk8PQp/5wCukk1Koo
nuRE8gQ6W4UFIB3ccDl2mAhq8M0AdBz8UK7WbnsLU0r+qKW4qUhqUGMn1rymin1VajZpVLlBhm8t
3jbzrmsIKntQikc5u5Nwp+Ve31qkMc6eMmDTUU2vDHtvrtgLRogh+2odGIoLOGYfjC1i3PYxGQAG
IFGeX/v+RsYvF454Z9LbOXiL0UAGw7GyopVhkwQnm149gsMYlk0DTSnvHvJqcEt9dmxBblK0V1r0
MqccY5mf8KgGh2C80dBjZPGmUp6s8YbUmkw56Oau6gJiZF8n/R77j0Ph1jPCh6D4XdmdF4nJY4UX
+bzWm3LTgAyee/N+6AIvT0ofNNtV1uxDqPz0fNeGVe1j8u4GnlaraFdy9JeqxavSsrHDdE5FqE9U
kK4xA1sOyh+B0K7sBHZbOCNosKoObZPimvryWMGh7Rd1XzQTWohqhwXjQLrEioogqifpLiliL9YY
N1W1b7V90BN7alWOrCQkLM3eHKW+BapjGaWVpv/K5OlhVO11buduSVpo3mSuNCENT2pqX8hAoOv5
afjc90+avreT5ibr6mNbRM+kWF+ZaDonkpkI1GFEDiR5RfRc8Ej0DhvUlz4dJWLvDKIKmzbxDFPa
0J7iQlQrwZp4SxKSU9ekCF0LVOoWcSwjNsUsmq8Ju9q3DRGccpu6mbxVzIc+JWNdz/cA9yvAR9W6
t6RVagtIO3jwtUBeIRnDyhI/5epemZZfQ2PsRVtsSXwuXeLTt6Z2UyMAQce7lc35WVNbD/Gbp8WA
ZrrT0JUPfIM/gtDeWOmjPunkROxzvKhagjeblyfqB9LUqFzRV45IZdIOiWV4UdNdoRMD/1cbXqEY
hzDXdgI1kEyspqqNaIbCTZSS2K7/tqtpO+konqvhisTlK0MbvJjsoKXXHLJRHSJv0KoRVDrlfosN
YwQLTH4XlpwBYeVTNo3wP0s/JOhHTu+wOrkDzd6yFq4uNwj67VVnx1slHHeGaFwCG27iAtGH/mQP
z2EXbE/V9bz+kyEDaNFxS1XtBTa6WST+SXzDCdg1kARHCaY4mwzNtDo2qrLHmnlD3BLS60VeJ2q1
DZn28W5u5Jaw9Ak9GDld2Y9s0Lapmd2LpnhQiXUcFnFMybEcrPxeHZRnpEx+QhTpilPpTo/syW8U
qyFv1irX6I93MyMFb4FVGn66THyqQabv0wCFQNTvl6WWHZ0kvA6rENF6xivOT2+pX/QqtDYk1y2g
WawHW+I98xOduSTNyzQpNbakSmF1KX8PUnPD77xw6PqqSo6xUEGwB6xDOd/HLuBx8E+JY5vmV8Lc
x8z+3fQa4Kc4EcW/X7W+XN9pWMk0q0yKOWfnHrW2APuM4liRbiXLLwnFiu8v8OXKa2p0xlXc158a
xVoicjFxkms6G7DCvFn4Di00gN9f5e9z6Ke1991lzhb4tM7sNJyUo2FSY4T5ukajxBJs+8Uf3c8P
wb725pVYtdfVY/k8r00PuLInefrNpUbKlw/0dJ8kh6JIPSfQVxPb5WDggUblXTfU150xXNjLfHWF
UwNFPtn1VfTMH/cyJPawZqsUO1AUtfVPQ3r4/lmeHtX5o3z/7589SqvWCGkJtKPSFA3hs/24Do3B
9lAx5isjVYzH7y/31QChfmKyU5apusmn2323NRNynE1BPR8lJUTH8DxUKeq4C7f0RX8GKiflPspx
VIg+lcj0pewTaUaSE43TXhhSe5vhOFljnZVJW0cQ+pdNouZGw9H5QIyRLk4BV+R8GRHOWRdPFxqu
sZGTFxvl1bVeGPpOz8XwE1nQsi0WE2rq90/lDJx8KptTNafpgCqd7gDNjo+PZQ4XS2lmJgG/2wu3
dUtX8tE3eeBJViRhXXgJn8fUx6ud1SY4FiWBqc7HUH7QjCt1evr+blT105j6+O+fnb3QxZgzuvdj
LBbpZZwRSFv9pF3VJH2t5UlOnaxS401Yp8G2nyIVj7Fah/sEuzziS7nt3iqM/neGCIJNkUX1ba61
6ZWOR8oniG+4U6o6P7ZWLNZyrxKFOdQ4ri7cwqdZmQa4JtOiYYN/KraelaUnCZTVIOojPo/ngZbs
i9nJ1ouYovxnTTHwKh3i4Xqx89KPaTK8ZEK7adjnrxYzKfdFS12lNqbYhyBVPiGvQq3TEfHojdzU
HyPQCJlpY+VKKItYC2wsfxVpJf1JxyD60/fdQs7Y0L3m5jz/+v6+Pg+0U2MfIi6eV1KL1PNj8YhJ
2Z5Fe5RRF+9TKk9OnXf12oSn/7MxRvVGRQ5uQaEf2CWN2Ns9C+cuklvUd7GlZ/dSTBTwhaf9eVLg
e+XkjGMDdDgkk4+jX2NLIsy+u04QbZJB9xSX+W+iSr0L9/7lsDyxqk4nts84njRuAjMMpeO8Zm+B
8H2nbCzPPBi/qsUXm0vpSV+0wvgK/nO587KR3apYI7kcodn+cFOs0skNPMA5DgSE12JHyO9qvrpU
2bx41bNaS2Jif9WC4KjnxVFrg/0ojT+sJL8pxhr7lerFUv+q6vAXQlht+cl0jJD2OgUNx+47s7b/
w9l59jaOrN32FxFgDl8ZFC3Jtpy/ELa7zZwzf/1dauC93ZYNC3OAMziDmWmXSRaLVc+z99p6FxUe
oc4XiiTfPWLuBjYUdjkiS/PnRzwrfV2VrbWPMVI/jihlgFTEgbGcR0268MU8g/H+32JKqf4PAg0A
5eexfNrSUmAFB84TnvDULbPlvIzuJCejTq9f4Kp+f11/xzr7fAbykCmUzQ96vOri2tWsva9ZF3Zt
l8Y4u3eiWmAPybl3jYJgWuQM9tYpl/qn38gMPy/aZyteIWcC7md1L26a3AMaNoHSj90SO+UiuPKP
1uTNDzLhHsFb9Zb/voR6l07z8vM+5PPwZxuDktMqYYHCvnUHj2P8xnRbWjrxqry/iMv6xkP0eayz
CdKS9DjokrBXRgDrc7Xop4oFsd81IvrF0EiW4FmeUZThn5kdw9SvNRXjxdhupqFCHvvWRETLE9Na
lcoyBJ5qJf6yKRMX1M1aJuW1LuJ1PPt2nNwWrYqDNPD6tPKM5NGHYDdXJOF28bK0sLpIo50owzIr
IaSgDScxeiWkj2LeLHQM5PiJsWCLHOmIBJbqvYj3lfdzl7GPQRZJMDL1hTzYGEq1i43yRuilYxa9
K4VyUxGFiilpqfsmEsNyKeVvAWdci4JN1G2MuXWj0byq6DxIQnFVCZ0tG/1tJxduYNLbkiwuvPS6
ULFL4nyFlrqCMTnm0LoI0lxVfQMGuQzlYj1LqpuGiYsGeuML5TpTRg//Li4eWMbE40Zav2k5muph
ez0KH5kW3gGvtNNcvBX7YB3p5jYQfcesxgXhWk7gP41xf6VI6lUbbev2PZeDJcmL92b3QdS2G0mv
gmosOjPxQLTgVReXVfg0EmZuJv4OG42NXPzVmiQvV/qlJcSOwlG7Q0UGzQN8R/QxBT2iQH0RyxSs
msH3Ml1gNQIPIXDmA3b/29cMe5R+mb1+mzeBIxRPCQ2ZWa6cCLvqgCWpFD9kOV4KgGmCol4aWbHo
q24vCPVjL7zhIt8AlqCfUwubCV7SCLFDnEuMqSSqNrIjJK+FP9rygMQ5JTezUJazmjhF/ktMeFwV
DJQoXPkjEHHAWQAz+Om3E15yC2HTJMJGmpqSxqu1sYrkIIy/MA9fS7G5Gev4ag40jo7T9WgtGw3q
AuLLsVU2vdB6tZ8fEKgAlR1WiV6T6iyiNTFsLSdbHV+SHLV2MmcrPXgtmsFNo9Qbm5sxMshYv679
N218s+JFNE5AIZ5U9fdART8WPU58jmVYoC5gQJrHBGqU0mTLMQgdNR45QhOFOj3IRuKVde5mCTJm
YVzqAk52LXKmmPLdLN9047CRCstrgPsIlbhge0ZhsFyFwluD7jzqJA9KFnfJxOWS59q6MqyAuT3d
o6N5ZlcBQCud78omcgoSIG3hZB4JUV/V5EcEhxD4ExuLk/FiaVZscXxll0qGV+azO2ERyoxh4SOr
DMNrMYf6k4ou0SI7meczorlQ2pICpuk1p6PznK8z46MLnwPOL20byzbIPIeC6OKUlhrX/SopZice
TC9tb9qqWfVp5xoTfypqaKS/NuZ7qSrLPOgWpLItgcKsMAqsrKS41/TWs07R28K9kWcrrei8FHpP
ZzXulHQHjRJtNuwbAQjL3OyFNncjeeTLjgAl4VeoFBgPrath+cal44YJtoagWlOBWTd+/2C074n5
7I/42Brci5YPcLHyJmWXlO2VYAS/UEwmroxorfTHmzSZntv+Vzyraw2XU2QQIk7agZIfB+VRkh66
03PvNFurDyejYjJT28JYgZkSewrtTdU2E7xpJsL4cgZNaGRpTPUy3074+JyS/N4xFvZGWz4OhvRm
Gai5oxHfqFLnGyAxVyM7fTsxZVbYgVODGgL3CI2V4XdulfQ3UgZfyPKfpTS+Cnvsb2pv/Boz6UYO
oL5EylXdlvdZIhxS2q1tWt4UEuWvur0yJ7a1VuYOsvki1ukasICjVXtk9gvB0JypkChkoyjQxnWR
UcKWn4oYi4Gur4pxHeTAQmgBtq3wErV4GuWkdiLNcOXsqS99b27TpTy8ZOk6HylalrWbB9USM7hd
VOEq9oVnNLvzuFZOafLCQ1bfsE10y34EfiOt8irwqJB2UDkmmR8eJYeiL1ZS+N9S1/5vk/T3xHm2
cSEPsB2SXNjrMY2esktYmEZevJ+33N/vXP7/IOesU03LKhwp076LSZDvXiwJu0B64bR/+kW/bBwA
HJJXgTUbqu7n3V4oYKChGnSIhU2t3kOpsIv4uafP8vOlfLurZOcKSJSgUumLit7QGikeQhhmaB3F
exLuncZN7sLVKXgge/x5sO+uCdYwgn0J8eaXshLWnA4n0bSvemUxNp0LxXBjlcgj/rtDHLMNBmgV
XDT+bXSPn+9ehmw+jLVhT7J4+Z4rJ0MgudvLny/nq+nh8yjn6sOxEkQWkWGvHJOH9kpb9SvCMWa7
9oxNQW0u3/03ZDSz+zQgOcqKaMI/hgP5+bJ6aUCGxGXppGTfGL2WbdqywqpYdn19KR3gSzWFsU77
SaKAT8OeH6n9McrqoaCrYU3670ALoydrmKQLZ4Dvz3V/K0TqmYCzkoV+mKv6kKGW0e2ms6KbPB58
sIVd4UpTmZUOwa/ysOsLhI95mxavJ5dVZLelAK61rERxa4xm8i4HUrbW59q6zptkvNDg/XovKJsw
Z1XrBBblr8/3HfiJ0MhStdd0MibKYjfyJl94Eb+sKafKjEwiMg4xIN3n7fZ8iANBtSDPQNMBpJg/
gBA5Yrb+rwdWhiFoB8eMJVErOc98GDE+tLqe76U+3heNdCh8vghUsW4vvBqnWtun5etsnLNzzzDB
OpCGfC9gj1lPr9qq2YEt2ep3oLnkA4fW63GZHcEuXkf/dZE5G/nsFFRlFXi/Nt9Pg34V+H2+iEtR
dMUhR50Ln+vCY/u28oQCHj4sDYhTcfbz1MhKU4eOV+6jh97VFpTsOVh2i86dvdgL3Eu2o6+KvdPV
/TPcWY0zaSgQ9gwnlvEvqonwrmJVc2SzJs8qq7aZoe6mob6ClU5rqH2oS3/f1+3R6moPOuBb0Eah
e+FRfzdzUSgbIEROdO5zj1IS15JAUtw+PTGkqtytMv8VvoIrNtO93skvg26temX8iGX5oeiSJ6mY
HoSu3Ei16nbKfEGldbrf5xMP3xJkfWxh6hdEeExegZT15V6CvhVnvd2wZWyBjiWG5DTK/c/X/u2l
890kBcFAuHLe5FL1IZBCHBNjdTN2R4uemtgcfx7i2+shhQD9voxd+bzqo1V5VatGvaeR2FoTbAOz
vZ/AQ0TkWW0sq1j8PNx37y2KX6qJGKV0+Xzbodd1IaKk23eqBZHU8Il6yvuFkU2PFsCISqiXtG0u
jPntXfxnzLO1oujmtIn0et9U73RyCXaybJG96s8X9t0Sjmnk5DhVTPVLGJFeZ76Vys1emhRXUyHt
itaFF+HL7oZXEwUzGGuDaC4iKD6vBKrahfXUMkLcQBp7CwFDddWquxRA892EoJuCllUhYv5LLmPk
Z7rupzwhKb3lFIDWxb+TZv22Ua1nw0z++7OhR4dCGIsKW7Zz6WwBDnaYtHGPQFzyBkWqYMxSvYlK
LGf/+QEhOKJMTngL+sfzLVuShRNkdWkvjoajj88ISLyfB/jmxjHA6X84xpnfZ8+nVweh0xlA6Kst
3D1AN0FD6xyOiF4mhyTrlj+P9820Zk+NVo8gY+uUIvF5PkSaXxDJJkOhq38FkkSNxxjlRackF1a8
78ahJEyrjYeE1+BsnLACL+b3gF6GwpHGd2lUIONeygyTv1kYaDz+HeU0+//pcHaFxfzI5b14A/Kk
fopqW18ai8jzXf9OvFavhVsQLzvz7vTts5aak3vpBjAMRYol58iL2cnf/jr0Wdnjs/h+6chn2SSL
KEkPNXqdfHyl9wPe1kCLMRL70xTUScw6ef75gTIbv35cLBMZwCkGFhfQ+eoYqH5USDzSkrw8sjSq
yBFr6TbzZ8QNVfSSpNZeyIybpgxuBMO6FfDp+qbIeUdGsoLXoGjdtqG4kPQ0qQgyUQ07V/R1E2lg
QNCidQMqr+d8VD2/ihdwym+EIHVCELBmTNxC3azkpjp0Vbbr4olyUkPVKpcdUjHI2R1g5KpDj3PG
n469TNUi0qt3sU3vsso6BoW/YEvm5fN4o+bTYTIU4IHBFpYTaiRBR+PU7Gj7rwMkagoEDloudk98
8yyF29l8LuPSyYTgFngKHIrC1lv9MR3kFx+MoKDk20SbnNbg+6QirNdGa9OCCzkhgd3AsrbVJNwp
bXorZpEDbpY85eJWECigxTmgg7DjqD6srE6/j0VLxwUPXBnQeY8NcQqHh6FHsF/F18OY7mCPH7tK
cJWiTgBiRztu/ooGd7wwp3AGcl4d20EFzR7l3VWXdnvftDajGFM1Tlas25VNqv0xHrOjBSWkFXxH
TORlHOQrjdqLZRFO2lA7s2c6g0M4eqkx0Gzi8FNpG1hcq3JARJYacM8HLy0VVzSz34007nq/fCJk
wi0y0ZERoCQ5XrGYW1iO79HcIW5M+7uo4W8y33+k1H6VClPg/uEY5b75OE6VF+UWWO2crRRtQjRm
yrZAK9QOzQINkVuAjKAgs6jG+qrqfKf1K4fexoo7BQo1WoBbIYok8KQSbm0OpjPrN/x320CDpiOI
eNQFeWMMijdpDRsVMyouHOa+LrDQlBD7QLcg9e+LdL2s1LjgFwFZ2URrSssN1W+p9TBBmG4AzTHW
L+0cvn7UGZGQUo40tN++ZPFRlZuTQpP3vaRvkEdsEhrZF/YN312UhKaDNfyU+Xa+ugpjETSxgmUo
big3pm9j0AOyEYxdqQG5R5Y/XthGfHOisMSTl1Lkm2ER0XhW+REkXzR9lFOajcb2NieF3jyatuiy
jLrB4lLU8lko5amm8Hm40z3+Z2GfB3VgL6TQIDOeIF5qmBqupnv2lnuwpZtqrS+MB+Wei1ZDu91d
TkM+1Sw+b9gZXzFAAGAf5TGeHsA/4/sUUaKg0ffxOlp1u3Y1LPSFvL3kAfpupvw7ytm5iVN3RNaX
ugc4UvvlIjQvbZy/nSen2oCk8pUkz+vzZZhlGtVKI+4bHe0BXs062UjVq9Lf1+39hc/Qt9eCRYxW
lKkaPMHPQ6GrgESYi3skdeWd6liPwQuUo31T2MKyWrAsQhRZXxjz28sDVsR01E7pKmdPKUrS/EQe
PQzOiJzKSVbZKnbnN9Nt3IFYPae7Qt3t0Pe5+nlg7Ss45zQ/scTwtaWyQ23k89WmnZCopV/tUzhH
4+T0AYNEVxKtpmQBrwzNbKsvzdq/DYVgNTbrhCAKnxaNOU13tVjtggkOrqSuYVEhJq9j6K1ja1dV
7eph7oT8yEnZytbvmvSUcp5WzVwus+BhEq9HpKJq7PJ3Q7mIIxA8hdMZDnkVtjyJa4CxnkoqWAev
gsK5ole2wKEpFTdiPy3GsLXr8lEzq6VMm1UYSlKqrjoVAJ2h5zs6Qk9qUaiOoUiPpERBmW49xciA
02ePU+Lv54IwA79wouDYGAN9Rd0Ro1VRsoPIQQN9yPFKqWs7GtClAoKQ2q0f6USVvY2lYMvzdSdC
MIOVSCgVhCpuQQR1odNuexDEYyo6TdPs4FIvdcSsfDThk6PfUAq7sKgeDCGp6wEMxOSqV55VZIbV
gwz90BrRHGqCd0L+yREOG7DaqfhWz7SvKsJrqQ9mKTir2A7CTR8bC2rvixLie9Bth2YNTwzC72MP
RqArFcwDiW106G9sv1vi07WVsUI+dQo+IBIiPSAUXVgm32OE2oI82pHo83XkWM8P7LtnUXor+Mj2
o3zLEcVO9IMk3Kjhrk5KKloZsnZXFt4iayEKq1p/KExPVh5kMQZHt4zqXZn9quOQJHJ9Xcx851V6
nUCwzPrdgCItNm9adQhNyTZCzZvqCcYbLDM/XYWB4SWD8myBtaqa+Kq04JeozxpxG6j0t432mI+C
4+s0pFuI7+Z+Vju7M5e1tUjEZcIGJPL3koC2/GbuXwI6XHUeusJ4bC3SBaJFHd2lIZwFjvYVPygx
b5Ac2j45tsgPbenkRqiytV91O0gTK7Rn/POVIe+M8APbRlmvi5GsIm2O92YNWKppLEfOM6/TjcrO
E/ZzhK50ZNr0fWrzybSS1MuNEkra0i9lgsQW03Q7YNZPOB11eWYr5m0kubL2EHXvCYlCzU4H2GQB
8BBibJPTm6mqDgFpboU7Ipa2WfhU97SmicORn83kI8eRAMTmSQuVTRJsTJV+bcVxVRPc2qJnt5t9
yxFIQDxlsksYJ9itxLHuTCX59FXrFuD2Sv+6hMwO8d5J2vvS7D1qwq4CDrJOM8fqF3V5jMa7QnkX
krs4fRYBfDXZJpkaR2VuyvqVFocLSUntZNiKE5PY5zM3zg48zVXYxNvQf6zZhCcG8zq86ZGbW3Sp
QYw58SSz4Bn0UMGfB2+5bNhtkK8rYQGD9kXI9ZVcubKVg16zlnEXvjRycRTrEFlmhfQI0DZPLGlb
e+r7XUIGigXRakKMvYBTpEZeGN/P476ZrpJgV88Hi8micW87VoKMEhnhTcHEgndd6oIT568IvEer
hr26N2civ4kb6EwIns/A3G3qe3H2XhhrqWodMyOKQ5UWeiZ6Sv+7LTuUEbJDQDnefhRSgMgJ2lBu
AvUIfWrTaaHTRh/yBGkxOYp4OxvjuVOuR/FAs0YHIh3pXlfd6PnkVnx4oP9vwkLeoqdzo5rMB3YR
i1x8SXibS/aaw3xVwhn108QZmqWoZ66p/7LG0i5AwE8FzVeotSMl4ViyG/7Dmj9tblKLc1sOhNGU
vbKN3LARj20LatLPMgJjhPQ978Ibaay3vW54enJfR7VTxgr92x6c38ECk66Kw9UpCg/Ftvtn3Okp
EoFsZ50zl4cqeizoB1ZMhZi+fHwfl9vQeixZSs3wo+3uY45FdULYH+9k4vnqZo5EJ4HGbqq7PBt2
TVFvFOnQw24rY6oGL9Pw2DTq08lEY578Qem4qGaXSEq7LF6nAbErwpJUQBfgGd3ghJwP/CHx5O53
RWJT73Oa0O2qCZ0hu7MQ6hjFrihu4mYhmeFNaEWOiipmwLUSvIapuiQLCr7oG+lTKyPhpF//DtXH
puestMrLu04l/Kp3hwKO/vSBBcRm6wz1Y7ZJSzWtFyIMFXknxQSLtyNhWQfqw0EWe6UB5M0ULmxl
v1YmqB1hEJMgy1EX+yOO+mdrpwwZ9Wr6fY1V7FqNzINIXOmReqFw9LWFyQ6BOHPphJ+WiS462yFk
AP0JuZX208ZflotxJa5nx8diTRzk8pIQ8VTm+LxbJdGG4BSodUT7fuE6GFIbFRq7kbEMnKB4S/gU
CeNry4r7877nu0I/A7G9gwVNWvJ5j7mkwNHXIeAPL9kHJ6BaHtqhK/+SwICYTgCWrnvkk54OFwaW
v71C8nwJkVFOO66zjSxJW5quoURuE63fzoiFVy1Y0IUp1POt2tQg3zscPXanCArWtLRb5fo0Xw1+
Q+qlzpsZqnN4U6ZtfNfMWbrK1Da4brISvlXEvg0YZWCxpqkmavCeV3awepn0NVVYWmJT7Ubky84Q
koK1/PmGfp2LPDiaeCdP9akDdraBrYOsSmcOp3Om3Rk1+BbosoHVXOoHfR2GEyk9Qk7BOsyj833y
JBYzyjZ5r0IA1kEuq3XqzfIFasqlQc4OM+rItCPXaD9AQTJTfwFJa6WUw83Pd+y7YwZRq8xCneP1
FzhEJqVikPTSPmqqaRXhw0OZVrz+PMZ3xwrO7dgaGIBu/fmrW0u9Hnf9XmuI02DO+foyFu+0xJvj
8n9YjFiNaGtopzQs80xBLABcTMrEhMhiWKvMwoJqZDmhBpElXhjp2xt3ojqB7WFVOq9ka3Nr9qkl
7Vvlt0JCXjjd/XzTvnv81DxPTwZKD2ve5xNRX3dGlwB0UtVnydh37Vqvjj+P8M3qw5L6zxBnz6Vu
9EIM6/QwbNBP2WzGwHQkoAGaq3ZfuOIquFjQ/UoCOq3iJ+DgKceWkOfTVf/zsRgEKzdgCyPZ0HTU
UVl9G1gt3kaDPY4VkPVYTdr0Xrd1YDdikl3NVhPdXrjs02V9Xt0//w5nRe5hbFMrm9v9+N67BPRt
kxt/3drh3n+qDtb6UrTwd/MErwJ1c5xO0lc5jFakOl7RA2kd01IsLKlmd2uyZ/35qr6dLn+H+eP4
/ufGTog46ixq98QxottiFy1QIo4v1cYvjXL2ejXjFJoi3yvjOHLrqPg64wrssguDEMYKm9PlJdf9
n+7ql6f1d3txXgdJDDkXslFkSH1D7Xt6afZj5nDkWQpeuuXseKM4BNa5vo1i76oH6ao4xWJaxY68
U9bhyyWx99cvJ7Pn7+/zZ4b/c6ONeAR7pxUHP/0IjQMpD8uOE1tIKtZ/f6CSZenUmWCC0Xb//KbU
vsZRKev28ykUwowPAcf1Pg7+c1vpVHf5O8rZKmONpBlrY3YoiuFD1LLXQAxdC3Tlz9fy1dT2p7zz
d5izlQa2dYFefUZ/JkyLNnSVRXmduygMyeJ8plngnQ789HZWE4/xfysL/nORp1f0n0fWdmVE3Fi/
N6rhvvT7XdpI/8O3+t/beLasVRwrG3Hukbam7myAoDA8rbxUpP52vf53lLOFK4yhcAs1JLC1uRFW
+vIUjR54Jvwo6lxEOG2n7aXZ/u0L//cTcf6Vy9I6sgQ+EYG2UFG4dtqvEqnFz7Pj2zfq7xjnAjs/
isIo5bIs+YPgNruSf+cznHKAqD+P810N+t/P3dkb1WWj38J3YRIGq2Z5CjRXF9nisnXqqxvlz1Hl
tBOl1YSS56x0WzdjWRJ2Ap6GXpVv+S+hiBA+vZsSQOnmUxlQWh3Eg9pMy3x8YDvtoJCBGUveSduS
ZqUe/Blo3cuY97fxSLScuE3kwgvDZBVo+7wHwxH7d4B1kVHLq3iq1hGxCaPQH1RBXKr0R+cQv3jf
vJBKSEgIAZZT+Vob7OcNZ44fgMguh6pcNJni9oQgNrl+q4rNS9EFXhoSYZZAVjV86q1wH4xuXUpP
hmZ6Se97YA0IKu7vSZ5g2wsWIJ5j1xf6l7lWXlJZ+5ihSGjGOkCYL5AWUSQ40f33eAr2Cdr2SU0W
RNo6I3q0WrzVqSkD4bRHCqwGImNZOsQE2ePfcwJF3gzo7aM76BdjOC5lbVFmz2B2KSwgHEiCNRta
b47YeOueFKhEoxXbWjxBqk5yU1fSXgPhIyB/uSWDL9WEtTLQYe1UUBamrRmD01Dh0nuas2PkzI1u
923tqtk97l5Ha2J8BZiWBaKdp0NG/S2AnlAVyHTrXVffiIm27rR6WQkRWAwNRXbgErV7LAw4Ogo0
cZEzfv1bkflZgrUgKsQVuoBkLtEdEgstrEiROXaI3BvKa3wRavCk+NuoUR3Bl+kF60s5DY9Ckd8k
KZATVQxtamNeSqJwp0bLiDSTlJxUvaJXmT+Mw9EIKiIeg2tBvG8YW1D9dSplip0FFAOYHRLlSMRx
nUgABI1ddDJOmI62JpDPaL2AE3AEipZNFW2i+RdbT+QSEtGMuE2kjMzegsdFXVx6F+mH+TnliLeY
RD1Qe38OQGm1mimkJE1x04v3mVUuW/HVjyChxftkbq56on8IU3cHIg+UaCfxf35ruD1/fMhKzzR9
Jy5fBrqvIqm9jd4tcOG6U2O65FmuTekxNfN1W0p8KjTDG0mvbsLRqXlScYUEN3708e/k95Vk2LNB
CU/EByD5bhNatkmFSU5TJ8ETmnbTOvSTlSUkj3VdEf3b7avKRFmHSUhw+0ShzkcIS9Duek1fUW2p
ZcJ8CCMn9depc1zW41EPmcdB73TpC2xI7sv7LJmOWIH4b1I31sDc4RgSw5DqC1bs0vBicUc6w1Kk
TBZWJIH7D1Nl2YT/OVWWLMRhq8eakzI1YnGd0Usn1jGREo9kEqQeE2aH+0xem90qlm5GyujCI4Hk
W2HC/SRbmDY6R1VRBrR8QtMEnAjgDbITWQEGbVgTcEpPD+6+/NKHNcYmMvUa4NhkTKksGY+NTCHx
yJlcJ+6SbIKmX4rqSq/eYmaH1XRObmA7aW8j1ZbUXwqIUP2arEAKFfugvOn8h5E3O3uQKVxQpeNM
bxvlMyZhbz6FesKNC9iOsZyLGcySZzVSnFQ9qsm8kpRkLZTpJjSsY03PqZl+TxJRd9COyNxbSOxh
za6iow/9g9a7o2KhkclSwprkSAERQARS9AFVy3zYTqLhVRp3vWmyD6X0X8B9rMaeizmllIhPmh79
FsfR6w1z3QxMokrCNzCG28QgJmQo/BdRZ2EwZ8u3Z2V8CPvIrhvlVuelqstqNcjk2Ex7zEmuMRpX
VoHfFOS3PtsBD6QjwJQWzU6Y9rn+ewqOUnuPNNcVNKy6mbAwsSCXr6b2HnHXA3K1SWC6C4vrKfpl
obKZl0zpqbltg3cLlXcLxgdWlp2nv8yA5OCFUsTXk/ISFwcFD2UYbuW23yhYq8JZ9TKaP1O6N5M3
3H5VejPoi6y8bevRLkInI49Km1O3J8mlvjF91xheTaP2opKMXvVuTAkfV1axsW2KJ6OHfjxa5Li1
22QeXsEAidCAmtTT4RpW16cWFFkgdt0nL7CL1vwCpU2UlhvPwTHARJSp+vpk2NFBPebB8zjycWiL
wjXm59hSSS9eqoXmaNE6CPZF6dbprUoqdO5/lN0h8t9C6ziKkuenvWMmq1wdWCNZJ2kyxYGrj7Fj
lQ8CBqS+vTvFPoUsiEZ60wnrrH1qStKUqQOCYoN4kxrI8+l+kEFuCa2tBcBZgDE1Q71OCipcxrEM
AkcNxOsEC+UUvZX5hzG7mnAQzGwZ81Go5bvYEj1/fkQulmgt8Q2VU9Pa0z4s9ZDy5RthSxUvUrYr
Qt3F42pb1VqhX0H3pUme1Hl6p0VVUiE2+bI1IASLtHLkXtyJWuzE1i+ZGQ1pBjlL0WYnecx1MlQ8
+i1hTp4c7fNibeSbJNlL2paM7iIl6uhAn2gUFqF6n73OpsUff8BMpRp7X7kjYzpLb1LVM0IvMx7z
+M56s6zXRt9J0fVMUThc9XQFA5eMzYjXO/W6htxNukjksrnqqzJXjmW9RcK286+L6lrLVmpAKs4q
Fdwk4l9tVKQzeO2lBFNk8N70ZCnjFVbyygnJZdHUfSGn1zHI4kgJ6JISh6MGS2wtbchJvn/1x/Us
3Ij0Apt0PFa1v8GntUityoVJT2cQipUsvreJek20GtKp+Yogw9fUSHkhMnRUWQKUJyZkguZaLqwx
AOigtayhuw71cl0IuPLm8M+fi3T/Rs/qlRkYKyWs15QnXR8mTj2ZUJ2yNcc3Dx6GrXeK3VebvDmM
xin+9w4X2Yp8WUPr15afLQ1CU/t6fkhM2FIhmLL21KkybLl4y2qrtzUIZgM503JZXHORCxgIyLR/
d9Tx+zQDpvREjv3ULFPTrcXRQeyJJ4uJAsjZyq4r5WjWqZuUd6G0Dudd2V2Z2aHyf/vpm26m3snk
lVzV04o0LoA/RKX4W2uOyQzM3R6FT0Q2gFgRgdG4/rhoDThNo+oOrWRbNaZEetp88grtOeS0EEyO
RdoZ3r+wLByzaFxe3jUfTy/TfmvKoi1fR3PbzQRUTVxXflXN72k6Op3+ouEJTjLHpJZQbDJpWQyv
J5ZU56Y9P0lOoEPtJZ+ffUMDouCzINLkTulFl1DVbiQBatLgBplXay5i1jrej4NHAJgs/W7jB4F+
an/UtUMaLMvBUarbyn+ufpXSMtCWcnCfsYSFysusbWkPi1Vgi8JtM69pBJXWXaZ57H96+sli5DTy
gXGIzoiC2zR8U07LN4Tb+NhZ+56ODW3LYVXjP0kX7fRKy7FOUV4REmfdmeqqqp/IWPRVbM98USuv
7z4gW1k4kwMXDr1r6ZuhA4lf2Vq8qvo1QW1OT6C2+TTyyYZfRhuaCafGcG5WWsbmcnZjkFdxo7t1
qC5165U45oXWMvkVn8izvaHStg9jWxrWIqbj6eHUmg92rN9a5A5D5gGDSoqliKKdLY9gEeCsbWsr
deugxIh4DNJXSztmtM9oJfH4Ygm9PbX36tlS/IU48mPJUlfm+6JfhNXgBallCzyZUn4aSAFTTirV
V0P4bYTiSqx/+USA94lbzc9wc4lmdDTpqqC7pR1rs0NTj7uPwzn5fo40VSslwgPRu9PEO2Uqy7a+
52t74FVD0Dsv27Y6ZNZrBtOsblmBM2QB2WLwR8/sItrhMcu2O8v3Qf2R5+s6x8hjejp+RpTOpGGl
jlzescagTmePvjDyj4Cz0ywv24EFNqM/73Tzji67wPOnSSfycyNODMGKtbuxmP7sH8fQ8si09UsJ
s7LA63NViEc6l2GjXc1KsiTYyp7wUAc8N7OwI8IQh3gz+C29K8ykLMiIC0AKAbfNF6XVOXK1JWV6
YUHgrqf8/5F2HsuRK0m6fpW2s0cPtBibnkVCpKBIarK4gZGsJLTWePr7oU7f7mKSw5ye3lRZGYsZ
iUCEh4f7L9ZhFN4HeDoPaABCb8UGAv5kvBcCyx3K5CrDDCzzb6ApcfVZU+aW9R/0QwuRhMib202E
cBw6ov1wNVFjJaM3pFtZuvBpbXcpeziZV1VH40R4xy7GVqwzK5EIuiQoOtiCtjTucetyUpw9O83x
jdDBJm+VaFdDfK7KjlS+RaA66NpielUYN4rWrxY3YZYgPHF55Yuql5DEWzPKQdVzEr+NkCgL/0AX
GqYoXVDhtk81CSr6uVFcFwkN7kRxgFNkpLRpkdg54KO6X8AmO1HZ1FG7iwqSDITv5ulOqJ7Bcaak
u5JQ4hUBd6W1A83V/fhpWQFpdeYr7+2Mg1j6WNEZv+8bDV7tXUdcwuBVjm+IoPRX8bfHGPBG1fdF
cBkSObv5NrcK2q/22LCMI2pum0a+1oeNMns07Ov4UITuDOhFtlPhVlbdBgyNeNVZL2azEQF/98NK
u/BLWvGARLiQbyz/UWUqxslB7w/3lG1fnw2LtqK87rF1G+4X1qvJFTYLwHsaaAMgiCfAxC8vov66
LkEYZV7e38vGRkhdq3BKgZg6OnFG4+5HfyXVbNd+NbdnGApo5w0i3wYGG7ZfO4bltj0OeZ7huzqi
bkZBEVH3lEHYcfuupx+l7IXBDRANRb8QTUcLXM14CSR71G10T7ISn3VnfkdQMjO9KrEVogvylODp
u2wnopAicpsmdLgmTiKSFwurRN4J1QYZPhbkTdTfqDPOcQ/JLXk/mCmx3S8wmPJKqzEcdcRkPepn
lrwXjQ0qjuxmNSd5OIzKJm1uo9bD9hLVua5YhyyI+BYaPKDMML2k2ODzOcUjLpK1eC7/8KdL05w9
M3ARXF+N4n0RwFL2t3qxjQHwqjOrsiZenXfwt5qLmhvB9FyV4gqdiji+HMoNZGi9uVCR+hNW/UOh
3iv7SNpmOut12ujtRhRfQ9AAyd7fCwWnZeUEwsukgABbJemGy3WbnQf0yCWQGms0D+trcARIcIaN
l8h2Ebki2gTdus6usV2V3PhuOoTlLjPOsoDdv4LtjXUiarwdjeen1nwdOF3fm+IlAUKWeEuuPUoX
fWh3HIso5Qg3teYayC2G16NyPgsArvbDuMGZa5WQc3QKbpqIc+x04A8CCkqdO8Y7Dj1BvtfKq4QC
rNzsosFV/GuzPFPQEs+3Icikn37zOD4kio3gGd94uYUCopl0V8scoD/WfNMZ2+GnJmx4Qc0mxgg+
Q3kgOxMaNAt3srBpSwd0cQFmUUEZCcWI8+UkkDFnjTnA7NFcp/WzzvUdJvuWYklMcjFBO70QYkcM
U+yEgCnYmeZ7VKsq3o86ZEhInFM28svGifPDAONcs26Tekvw6efzVN3n2p4CFwlhAzqv8WjnxNVN
9qMMbeqlBdqSvZ1WdwDax+kc2ZGm9qxyBb1jlZfnU7YVzc6Ve2QcgWoY/qrHEph7XwnYAmmD8rK0
HD95a6ozoVojfqBOy3xKkY4BJG42V809GygjXiXSJhmfh/Q2jdxoFlfTQ/Y+ceLMElsnuCSQzvDc
hfPgunuRgswWh4h1p+2jCL84glXREO/0G9m8VbptGt9XXKnHjKsOKHe0AXoueRv1YXxrOXapvyXs
xra3BQNfRq+N+bxkJ+B4N/hgBNsnAa3JeVScUie3nPXd3Gzl4YZ0Z9Ao1qxROI34AF3+0UBxQDnZ
LlELGbJwXcuSo8azO0vnsnzXG/g/bUwYIcXkttq71K4b4UKOsELVdxlQ2/F+9neJeq21O3F6MeuZ
oiCy7UQ86yznalU0W91CmB9iQS5uTTgBsZLtQ15AmfmraTBvqgFtgKI4n+U7hMC2cROAZeIQ4TDR
a1Ln9kbk6wnkR3iAbQZL96ZO3HWd6gkC0uJULAx2EU6pPyMRyutoTGur0a7LzFqjAn3WJLFd4FiT
+fdFFKwj7vvKlCK6fqjyi2o6RDrEiHS+LXJjrVYQggM5ClbZIFQUbGL0LuL8ZzVRqMM41mKS55s2
DjH+nJ6S2gu1ZFX0F1q7rjsKicVKymUH511X7F+Ucq+J3jzz/Nd9JNkhcCsxvOp7L9VVoGSpJ/mQ
Xjrb12oIL0GwbwFkJNMr5SKnKNV11kWtQ869V33lQeujE1BckOBfdCl1LNapFNDJ/oTFbZRBFPoO
n6ZaewolZH71+UfG5bSKMxLDvtnMES3UfuCCTkattkZnN/qQr9JQsXWWYO67SLqJoUyEHh0Ms9yo
x960cUNKs73gyBTOgmk9K5YjNGeFZkE3MDFUNQnkZIHoQVPwS8cLXMvWffAItqnDGVUwKgeq06oe
cEw3djP5tvnQJw/0kIin0QobV/bbmjLjSho3qf/IzSg03XZ41KYd1Z56PhOG5xqf3uY6nq9MzWk7
SjHZBUEq415PkXilWXsI4SB0VxFCi217G6rDY9VMq16/sMpHgfopBYZgvGjn216SKGHvhFpfxR12
zYdm5jaXSDejjywd8tTt1YxqDshRoCG2aHmN8DJL13nW2D3bP0mumhmpG8xvJa9GvXhIXkPkhBDt
W2uAIWzsG18lnHA1aQvzlhLXIgAf6LvOrM6FmFQRl7B1ysVaRUfa3ygsUY2wgHDrtUzjDsGyTamv
0+JHQhzokM2VyBn72c7my5B+TUV5xyjIySB++Injiw+z1tmJLD+WOvjFunVF2fQaiXU7zNch0VVv
Mupj4G0zKsbVphA3MeizucrRiZFjty7ShSJjh4u4ErYFNBfZM9twaFYRNyGderZvIoUk/ZAHxdMm
2R2C+aaX38saqBPeAP15g/pszm6J4tGZU+Exmmyx3yLFz5Fio7DmxjpXsQHagpqeNSreyjri3CaX
U1MD0Tsjh2TcW+TUaXaYAVAtNK0gZgFtTCPkXlc5g2k6IpIlg5PlTzKcrqJ50Kx2JxgsoFkJgWDe
w5JB+MhHcmN4loE4u3E3TDheiyZ1EE6qUMkku/LJR3yK9GdCPVBsVgYD7V9qs7kqity3UVmMK4iG
UeVgd+SVguihn+XICn2N+TbgK1s+qXV6Da9plWsZcuDSdVVz7LUXOfBKFaUHCpuCeocapINg1Frk
a9ZIBIlIjRLA0+qnr/FXseyRwUsTchrDTrIK728MpqnnyqL2Nul3fQvbS0NvfKrWUbhvm7dWPVPg
90zYlMNBA+KX7MHHe34+byyFax6qE/e9kjpi0Z/og30VWRbgCoIgi9rBMfZLn4VJqKgnWcNjDDmr
zOvVYJyiCX3ZBAM6p0qihCQWhrMfm65VCghe6tTLxQ5xJwMTvVImtM47rNd3pt5HKMVwRevehWjR
uDGTvRQrodNUobrqpyh86uY+35thyFpRUD1G4DiAX9fJCuVFs77/vjX4VQvy9y971FnN1KgvY7PY
axGHR516sxVvtYAGgqm4/95IRwg1OceyWlLFS8V6URSyAPJ6FA4BlZ+AanwFO/n9iY7QY31SgZiN
tctIKLDDlKjXnhL3/RLLA01yAWUukCv1qJ8q4vBuKM10OSQT6Nq3kmJvaj31abzTe9HTuRYOwcZA
iuv7Gfys0Ep79fdxjzALSHC1dcS4S14FRMpBj4486Bmf712lKq6u0lzKwP11g+PDaDKLQwNbkf4V
DuAUkIvGniSdWqNwWaCqpkjGA1yDK4tr64kv+hXuTVm8SBdkJ0IFRxPU5jhe1LwD8RoVuj+1cf3t
tBcuw1sw0St1D+z3KrughUYTDSgrB7ITXnQb6zx+PtWW/mrTqxpmKWh1G3DYj77LiFpsZvbYmKgd
0OJRhBWZJ9Ieetspne5TIx29nrkErWKAwTSVJq5WlB1J4tVKvTEbyijfz/Av5OAxOEg3DQ0Ncl3F
A+VoNxVaVOalgWRL1IZ7BOB0r2uIEA3+FW5RUzDJaCdXSozOej/RbR3mM1nH9rvUYIAa9TCfCK1f
QTQWAhpALFC1Egz0j1FvSnU/nDTxMpN8YP+pGRSb3lTGM9i+5B2R+SiAod7XpdLtRj2NfkxTZB7y
NrcSWyrChHR0UC4NX+h2Ka4MN99P11frEQEPE49IxDOYro9fLlcQsAaYd2lWUbsX8xC7pqLqFiMB
nW5w2I9rAcTw7feDfrUcLFEVFQBwgGWPN8GoCL1s9JgqwhCgn3efSvQUG+X/MgqoYcib0hc+NgCy
OOsqbDYzrg+ZGA+rSJ2e8lR8//5plC/iKica0j0WuuaoXh+tODL2LpqAoymQdUvPDCXzrNLS5qZs
Nf06FysRK99YdVEkT7eikUhuU1b6fT9Z82WXp+YmC7oaloxKSyRpLYrsoUGFRqlLwRmLPqVGTtkT
XSuSD0rJttkkqVeZZv2Cx6rldor0biTB/C6p9Os6vHC3ciQCPvbNfKeIMPdHUYjXUa/X79kCHfn+
6b94l+gJLUS9xanaFI+CiGJG1lD68Z4rXpbtNOsslk8oF/0pon60pREoM2hB/FJCOT5VNF9WIlox
l1m2XqAg7S7g3gsP/KEL9or/w/Qvp+BMCXaF9QxnyB/9mxFTGS6ZmT5gUkGFdubqgrVM6CDgvyKr
LpSdJT8S+4b0PCgvkm4nCOOqKkG60ZFEaof765lMs10OAm5Ge+yqx/Faqa6MhCA9ZudsKe4euAUq
gr/yQ+1KE3AroYgcQHQPdXg8GFckTxa6aqp6Jow3sYSu50YaE6csaZBzb4jXiflWFxtr/pkaN5Kk
2zqmGWVIs++H2vmr1vTdyNhopgdXrlXwo7EoIOxykmGaYMizLGWyC02qV0qb223/VIwvwniNbkA3
vHXKYWzKrRU+FAlfJt7BEsv951LRd1Ro4LNhI5IqT8mwaV5U08OrV+ikldA9Ff0bZTqByUbDCQXX
Eb+V0fwxzud17qXdU0moDNHSmLyqe0kTmNCC24mil88y+ekue7byH039nvjns7Hr+sEVyxfq73js
FI9pRSx+NOjcKrBo4oT+1pUApRP/E7W+8Y37Fn3XxJ6V2zzal9SVNHnXpxQjRPp10qsp3AvzJtc6
bGG2QXut9vBgq8uC4l7tZfNzizMN0CMDrTw/F84VbqGYsxZRXABLis6q1uTCg9hhYMBfLBBhBdok
No9l6BtQ8+aNxsuhYqGGbkDzbYe2Zkgnnx4sCgep2VIGh31R3Wv5VU8BPXouioPVEJRvYqxu/DNz
uItEvMcSJ1GRhB+wQxpsWW6QgA3dgTuQ4AcUJR6KoqX5ZrlTgviCFYy7LGxfGzSRYi159VXrvOzV
bWkFdqW+N8ZNJjM5+6B9UtH29D3gHdQmxOF+Tm9q40b1b2tusZpyr4PYV+h41ev60jcehoC2wQ7S
aRV0NgQ4W8abd/CmubENyiL+LreoQINd4HK6ldpHOdbcIrWRI1qJ9cUAH66qnnAK8DpaIpW/bjFI
ki7m5DbswGlRwZ60A/LG0DXS2rJLoBk+/NziTH2kVSmiQeGXt3730pWPabtbUAKZQgufbuGZPsBl
Oq/8n/58NeEb1d9VsA3V5LzDIUqL14H6NKYFi9oeC29O30YgXz69+1uwQ9lg2lA3ButMz2c78a/6
Zi/AAE7oQlPI3DZQgDUApDRzqXBAxBPkZ7oVir5Wk63V2jRye3IPKISjvXB3S92uRRx+AC6/hLT5
0NaY82tgC/HP3rqg2hHEmJg8hJLvqdkN1ARD/zlV9IaBe8TzQ5tvEbBejXBjeCSKB8gPw6gP55d0
3Fqg2SmzmusYtmkQ3ljUKHpbi92+3mjCrmoeYu1ni5cw9AeCiQkL9Uk0zzvFy6pDCGDFuAxAEMk0
ApWF+6Wum/FHqGxT+X5xz5Gk+0jwMuGm6NYiwus6qgvDdVjStb2ip22ZdyVq09EdfkwdDXcqxhTt
03nDd6qaC7h9wXSmB6I3ghaBQ1hNngVIrFSuY23ERed1rkBUgRSKqNPK0UuNqZAVPFrao2C4Qu6p
tUcJTSIci+OK52p7V6PIEOi4zHBde4uLNX0wXzkXkKRRwtuJWiQOOyF2ptKZ2FyqVGeV4mmib71P
jTPdeA7NB1oVaeqNlKL06qqPOreWrpr6UnnMlEdL2mcHyd9KqltHaOvYAlrE2aasoR4P0JdR7riN
uL6noE18ayNwnZaf0apl8HmRePUHArBbxF6vUX/YLtGuXI+DZw72sNQXKpAQMGNTVr6YEtezQyW8
zcFgt1Kx6hFsaarzXKo8aJXwTi0Nl9Y2pA7zMLaHznxN8PxpnnTZCQdHAGOEj1cCrrn1qDhaornr
4PgWj2C9PCG80pWNMt5J/I4gbIJoK/u0qIqztKWiuRa6fRCLtkQMafZNct1ql6a+rmPqPndNugms
p2DYxwWYEZeC8aquHjprH+m2IfxIAHCygUA/Iafre5IEwgT6tE6Nwa70kPb3vWpeVMEmCxHn3Rfi
jlDTyxxLNNyvJRawT5+B118QHh5HxKYtaZug9C1fF/K40/rnqCtXjVa7JT3KWol3DTrbFDtgxMu1
TFP5Pi0X67bx2rBu5v521N5CFlfePI2lSS/wzGBblznrjFNJhWrdpHY7AXaFmltNw0oSaaT56ywL
uJA4oDLvLNANFrf8mXJPc2GhuXknG+8KS6kxfgrjD8u/CUIvw3ZukKXNECNPFNWrEM0yzaDi2e/G
ad1LK+B0ZzI/oH2QTXRGWjtrH1LjEd4WGD0yq4klED+UOKwFFwi0rMKRthf4zbsBxeyabpl0FZj2
YACAtFtlK4GQ8ndUMEbhCdNqJ4o4/i3HkHYG7vRpi0h6TzdgZeVPfrSWfSawwymOPnnLSlBo/Ax+
7QaVtg7JTpUc/XJU9p518BJTeYWzRh9kj0P2qkzBSk6gXfdXQ0RnMEcuOvb0al1Q8uxRzUfeeFQf
/Hijx3i9xY8Lz5eI1wN2kOddSaSLXbXdSDRnoyUqAxEvfgY0YGt5V0e7VDyruqueRlvdMBjNC7zQ
VKj7cHpd0dhVRuSUVXKRkOrQ2TNgHNBazdvHCNDJCDzQJ/0JXo1kI0VAmpjF0aTNONyawRorbDsB
aKaO51lGb0R7nbNuBe4q6Uqqg5xzNk0LXQfh9JKnZ2ng5dy+hMwJ8MoICX3c21ZJDM7okoZCAL5A
vcTET82vMjAK802r8RY1OEo/kWoXQRbrcrpSMcKI7tOksw35tqHkSaNDUhVHDX+GQGmKcNMB8ZKm
rQVoJUjdyvoJb8splkapeY8E404wTVvHc0sTzG0l9Y/f58tfXRa4Dupc/5GL+yQWBz1MmsBdXPbJ
jxLXVeOEbMYXVStJXnSqcMQyRWxxP97nDLPC6SggZBJ/oqR2gOpgfgIstCjc7x/kq8RfpiG5WEUp
ivGLpPMbg6IpIC61Y8vZhbki5nrqIHNCzycKJl9NF2I4hoIECWRE4+h+OkkoOEliiExsv5JlqNXV
y/ePcWqA5ee/PUaQSCbCuvglzGCt1Ousju6/H+CLGzaFVV3kdoSmzydi6FjlSVw2zFPYoACi5iiu
m+6oIzwhs5ixlHz4fryvVgBTxWRpUJWp73x8ICEuBJ27ImcGQO3BOs9Hg+L5bVP9y/atSCPxZCbS
0fAaPukEy7WAXRD5d1aKtatJUwQIozxhR/LV2/ltjGNmVct9E2BwsldbQbwJs3HYT02lntgzJys0
y5T+tgYiMLazigW9up7cSnSxsXbxztw2XnWOnNl1IK2wxjxl2/HV/sFBRkU5VaQYclw18Ms4iUNL
vLTGivZRsorrmyE4UfH9ai38PsZRxTdFByIbSu1SF66QMFiJiiuaHLYnSgDKcsc/up8rMqqUv4Rg
0YtcHvW3+UsynqGz6sukSgxnaKbRzkUFyTojDc+MQSaQd9rLSPmZxBGFDbXhqhCCZJXDIV5h7hTY
UYqEahLiY2qOyHDoMBatMZtQigDfW05oTdDHlM78wupWtIro7lrqWG+GqGgekcAV7dDEFrkIUMOV
Fa3FkrW7bis/P1Fc/OKdKZCiaV4sipifaouCisNBYs6XsyV4o4jiYQPqrJxOEPC+eGsIY8OHXdQT
OCWOdrBW61IQzvM+jzvHzB4kqd2U2BmFwSkHqS9C04eBjpZHFLdQ2tV2nyroj+S4m0oKRgp5n27S
WTozaKJ+H5rkJVofLRQ6TKqyWHbx0fpRsUjDCmwMu2jfOqLdbxFoAQq4eF2uzKvkWshW+Ssyo6vJ
UVxpJ7mJw8FF6Yo7fao633+V5dGOvwmaUvgca6Iu68dRMsTotFTyYJ/BM0ExTx/bxy4ey2fsK+XH
QRXnawnHm/uk4wLwa+T/eBv/MzgUV38O0vz3f/HvtwLh0igI26N//vdFRGGnKd7b/1p+7R//7eMv
/fe+POS3bX04tBcv5fH//PCLfP7fx3de2pcP/3DzNmqn6+5QTzeHpkvbX4PwTZf/+b/94V8Ovz7l
bioPf/vjrejydvm0ICryP/7+o+3Pv/0habDa/uP3z//7Dy9fMn7voqiLt7fi028cXpr2b38I0l9F
cTmz2Fm8ECrRLI7h8OePjL/i667DczTgz5lUWv/4S17Ubfi3PxTtrxaSuIsWKPR+C8mhP/7SFN3y
I1n8q6FTlLUUshRkBhTlj///3T68pX++tb/kXXZVRHnb8DBLj+K3FbOUOBebclOS0HjTPykWDOIY
i4EivjYu2jq2tInRirmS1rPbrgPZPUWyPPaP+nM4hOFV45djwnFzJlPShHRifjX2oxPaQOodeZtt
ZUc8O3WOH3dMmFqkTcmxiDfM1aecMZKAZuhl9LroDs4OAAlKKfbCmpbc+jq/MH7+9tb/PrMfZvIo
CvwaD94vPQeLP4gDH48L1Td8OQZtDGbvEmwB5pDtxniePLhsbr4++XifXhySLdqiLCApvDY0Bj4O
509pNOY6Tnzu5EpODElupTq9q3vlOl5rpx7uKLDwcIzGaY5QDDxP5bihgmeOPFVm/drtOlfzoCjY
lr3UoS79u9qV0G/BXf05vdcvTyn1sdc+rk8VJWYcQzT+JPU/1gs3ehFZO2F+/Z3KWvOEJ17eMlsf
tgFWCKxIWh2L0jq+6B9ns6kolIj+/Cruok3zHCIOoa1ZJ8+5fUol4fOOOxpqebG/pRUAzLM0seZX
DG1sRKqAqTiRbazJoAGwOKcEfj5tAxxvF6dStDcXnX2wEB+HQ+dQSLGMPOgXxq2/7tZIUNjKs74S
Pexs8Nz9fiKPUgkuTR9HO8o5c9HQxdAYDhmCrbN/h+XayhhPnLdfjoH2OSqeHHKfhFy0ZgpQPRcP
fR86mrVVUaeBsfJ/eI7fxjh6DtMs5ywvkAmx9qq074azMrj7foSjdOjPmfpthKN0KJzAQWuRdPCN
W03bTNUz5QGYvScaoceXgD+HWdB13J/p0B8HXGWqB6Q8pYO8ljzZjb1c3RbDtbydPLpq8GQ0Z6jW
KhBS7/vH+7TMWQmMZpLnqZwx+Ch8XHdiKOZqV0qHeNtuB2jDV0TDC2OnbhAE8SEenHhhn04WdErp
vBoGPjKWzGY+Gs/C0sUKNfm9dXoqaysF95rOM3YlSDvv1Cr/4uGWuEuMRzpLX6TrPz5cLaedPKnG
YTk1UXJZ148oS7rkdl5qn4y9x5EeH2aRJICKhMKBBq7h42AjQkMxc/nWe/lWdhFx24o/Go6VwoNj
csqRQ+XDfg+EDGYaKq15g865/kkuKx5mnFvG6U2PqfPHz+G0PbEuTg1wtLNGLaSv1k9vIpwzx9wt
SUCwS2x11dVOcbVYV556W59G5Jhckhx6jZIOVGH5+W8BVwPJqU5l8F5KFlzvO98/iYX49IaORjh6
pqxpZz+vp4OwSS41T9rojnw7eWDfPd+uNt9P4NHtBnTN8jQKfsesBPlT6Sio0UVVTOGgjhWMiaF8
9CsZ56kCqBkShrl0Ith+Pj+OxjvaV1NB9TMsgvf0PL6LNtTxlxzKiy8VGz698y/H3aPRjqKiCTev
y3hXffxctHQAdim0pe8n8DijOJ7AJdX5bTmIYgXEkQdaAhOammtlbe3whjyxzj8dUhpIMbxtqYFQ
Df0krJcYeFdmsgx8gV7zcFsqjQMN+8Ra+GXU9GG3MgpK078wLijnHMehKW4nbeBZgCU72spcq+ym
2JGvomvLTVe0ee/0x+hkTvHFEvww6tGGaoewKEEQvM8DNKN5m1K9mKOtOL9XiJp+/7J+gWa+e8Kj
5YcHMVr7efA+QDG7TBsH/Mlef+j3tM4dwxY97YVt0AAivR4fYFDjUXTKKuLYFm3ZcR8e92h3g2XS
IT7yFWyTShrsl4vxbAlYki2f59enU7Zj2N+nAY82ge6Xf245Uvt3eGCwHKCt7ZCiXXfeVDu2/jRs
yxdgz96in65egH8/cZouj/TdrB/tkdHvDRFG8rsK+cxIbnq6dj7sWCV//f71HiMrPz3qsll/24x9
pFZWwX6fdvU2c/vNvB7OuXk6yYl19DkP+vgSj43ZkqSaYot1pO0derO/4tibf4ubA37Tm9w+lY7I
i9HbNzN4DO6R8rjNlYRA5sVX+JRi0Ju5xdpyDTs7r7ZAU+6VB3HTbSoPv9nTa3Z5Qd8NL3+c17pC
XGFg+F9rVl/VV9Ozv6v3zX2yriDTlc2qQhHnItxBXL37/p2e2rL6UXIUdpMOYSB4R0kishUv94Jd
dP2qzr+EzHq72FrvFXIAq3JX39c79MxOLN7/4V1j4aOhKMjV+ChmKFZnjoEJv9qxbuXsLN8aXuwJ
QN630BhCTi4AqPtTidNXAZ989x+DHkWJbGxqAGnquwyCo9FuBQjokfby/dR+TnJ/reJ/DnIUGfqs
babWEt8GG5amjX7MvUFNEUDEScf0ryPAP0c6igBDlQV1k6nvpbEZx4dOxaUd5uP1v/k8R9tf9oNU
xxfkXR0qlI3CfSgGm0S5bFCJGdTGi8efVjGsE0jKYvJ0YuyvT7F/POFxE0adzUibCOuwLV/i3oZ5
WuyUswQjabd2ZU8O11XjqGfWtj5ZvPkftsg/xz5K6fUwnOEREV/XaYusE/wNAnx9lTqhhyD/nbXr
b2CmpatiW92p5+pGPDuFkv4qr+NU++dXOIoQRkp3UiLEN+C1AYa0ArU4GJiQhVfaiz5jzXHqUDmx
Q359o99iPVjSLPHj4L2dbsvoR8Qzl/GJxtrXEytrgApMAyHKY5i0L/ZRWxHmIYhzomj+algvjiPq
VbANrqyd4sqPlxISjou3A1ywf62RspxmOJxwLTR1Q1qA8B+jLsweeawa+SDOF3Nzl9evxnRqx3wx
iZbGTZfiPtdc+RcZ5bdJVBKzNTBIOBi36rRSQbag1GRjb35v3AvPyVUFnR/g0sm6zucbL2YmYL1N
ukOY4SCl/PHRfBSKJiDPh2YXbutt7pnb8QawmdNihnXqwvb5GT+OdZRfCm0FbVSRDqr+ZADMEWG3
VdCdT+z/5VM+HpHLKBb3XJ3ConHcg9faoBYaQzpIeEc52bxKnWCX2fMl7H7r2ngfbvM1Su3fD/r5
7oGkpin96gfgeXucFaT9DOo5VF/ibbCBp/tLmO9/Uc08Dt6LOioGI7RgF69lVT86i0apqc2+ag/t
U/UwPGSbyO0fEQVrPPy4rtpL9HacdN2fktr+lCgfD3t0Ok0jpVqsAQ5F7TXWJXIfCPmtBLvCVOpe
eS62uRvuwvX3M3q8Vn6NyV0Ylhu1/k+udILSyrWV94dwJHTipRL6+SbAmP3fG+VoQsMM9buo6Q8m
+XCEgE4luzh2fD/Gly/ttyc5mr0oHzs4h90hDV4M8VxFkM4SN5Hkfj/K8ao/nq+jc71TyjpKGWVM
aBvAf5f0EyH41As5OtJjemCZ0uPQMN6q+CmY2JedmKhP+d3RMyhHJssS+r/JPHa/Sotadm3qXkW3
Rd12izSo5o7rVH/8XxTuv3oyLI0V6E0UXqhqfgyBUjHjF6MNh94LUKckXvhOS3VxDS7UbbYKGgxO
t8Gp5/sXZsrHr4wG5FK3p34FsooYe7QwkMUV2nEKXpJ0sqazpPbl8CL1lcJCd68QguDB6tHic7RY
DH1f2ZZ6NqYTuOo+7rZmApRsnSpxKbx1eWC2d/GgCPxmhhu7YG1bDT8OeOZKbnSQiKrGqh4DOSnA
WDhVRyN4OAN5I46QpXugCoVwkyi1ipdPFXeRWq76sq2lzNO7fK6wLUnysN53dR41d3VWVg+lOY7R
j0Jq4va2sFI01qYs7/3nCvs5aadqoYFdUS718npEAx70PxR5vLATXSm2hVUKml1JiBAtLKZh9ApF
as4jvTETZ+pV+NOBEQmZZ/SCAgo6QV6T74q4kIre44Uol4O5MnWzCzcgaXlks8DVas0c+nZSN3my
qkQre6S/1CAgWE/+c23O9Utu6sFLnA0g5BsZgz5VFCC5inU6/KgGEAD2UFbKDuQO2aHW5JWXpioa
3pqaI/HIi0BNojHncYbUgA9J2lazm6RhtEmkIkeiAPal4VkqKPlNmIvYPXV6Wl0mU2+iGdRDvV+1
nRXu8lnvyMX6YJrXMvDJwMWLlRtcq0f3kyTlN0o2iBsAHZrA0CNeWb5SthDc6Y304VqsAf/sI5gn
yBmVCCgirJS3BQUpvswc6rfGlKYNsjj9WKsx7PNWDB9jtGlrvJbG0M3Dxc9RVU1AQiiW6yid5WGG
w0pYC2rpKI0Jq6wOYwXHQ1BbN2pQzRFwTT/v3TIIRxT0+iZrtgXCztdVCGQGFBU4GlxHuubnnCvZ
rRrl5kE3Cl5mSp8WgHXXgVMfWzN+7aRZuOuFKXzL2ItveZsFvjsaBohGPRMRiopL1vKqF0UBIvsg
CbtuZFIQdRk6aRf5cXlRG4MJfr3NhdRSb9O+zTLA+nLUCE6rZLWMql0RRtjYjIKkubmWhlj2ZBX4
fdmok+yqk4zAusqGeZQjTy56Ad3QUfh/7J3Hktta2mVfpaLHfW7Am2EToGd6K00QaZTw3uPpe4G6
f10lU7/YNeiIHnRElW4yyeQhCOC4b++1rbrblI3sKWsRpHG6MdRg1BDky5V3aEw8KVvbTzV2oapQ
zt5buEzftCAGO5n2aQ+m07BrEUCwtFJB0EsJS3nh110Ky0gNPANl6qTkV/Wg+qBE5MZWVyMDavbh
+ZqquGFMPs4B5q43i1YbWNxlqIYNomXLU1xmaJW1tGLKCOPC9E0DYFweCpmETGZu15EIdJKM6inQ
yRDKJOoxQBO5eKjUYeXXjLSIXvUkmn7IdWyHIM7qRiBtblvPVYkja6dFJXvsA1XFmCvgiPIjSmBo
9E1WBXF2WWtGmV55odzHz11h1MX3wcL25ZLqYlorbsaaAChyMbg91AlAbgpU9lpEvt9tJDoFDXPZ
hBm88aXhjXDOYbrB8mC/14pSJNQSu5AuN+/aBAGWbrbNt2mSRvBAsDCD8l5Vsk5/SuyyRgitxh0L
fKv26gqYXCCKW1UdwmytWGD3I24ATx2h3LVJqd+HWY+UdBLVCJxBFaLn2i9CWb4lIBuRfSdnFer+
ieiCq9Cy+ngTFGGKv0RJQn3fT0rx0FVpTuCN6Eik8QTIj1WfZSKH/1jZRGihWr3wzRH9ciymAnRj
AXuxWdhGWymAv/o4Qh/epuykJkSHjpWXoQ9T1K5on6ccjWXoNpAi+4AAJ21oQ6fxFfEeV1pGHsc4
5GCxuqbBDyOiLL4ipiQPYa1FWQAB2TazGlBoYohkrw5Gjz6bXBf4y2SchBAoAGqB1eAKW9RwHogw
v5yM4cHzssvWN+/IK+qXwpNvCjXNln4hsSwfIBEpk3yLAukAIwDysiLus27wsGoo1gF6H7vcvRyt
B0XbiKk5WG0R3OlysPbq9JW5+EdvokuaDKCwdhJ1B9kW0FQpx6OflsEkjVWNrrqHwlUYUr6qaxOk
VmcfbG7HW1GVD6aM9arWN3GRraYxXceJvhsG/crU24dCQDBoNaxWkWwcei7yRdkFgAjn8dIi0l5V
UYKkFcFJdrPK25xxr/RIMCI+u5nydRom/L2pvgxj862WteeuZbs3EG5GxYVCvWRfjcLPAXWJAtqf
xI3k+T8sL7tui4TEs/yV4eCiCEMwzwoBSFppQYLoJmuraPUt0aUNrhf69qkn5o1RE4FNOu1aNUhe
SbjyLiMtmO7iHgSaZfSPrR5di5JRyG7saiViztVgY17p1UYH6yilXH4lCvoII4OfG49Ryzjf2stc
bi+L1thKqJbxRDE0tXh1cWkBabbLFoU8iYJryQSWp5SNKlxLHePnupeSXWdm3zyv9gEM6VGBYjy2
8JRUYB3bcpfaVfeeEyN7aLRS2YfYXui8YlhHFKnCrWW3EBYki+Mz2kJKwY3ayX3XR9R6TW/mFGVa
Vd1MbUEsWqnEPrxiOx628zjGvUJyoFzPEOHRxhkWBaO9mKwZxtzk/fg9GwArNRqrCb0yC/ASBAk2
XtDvqQxMhzHpoF4k2UMtQRrMyhCCNKDRRRXAwmqZtSzAiWBd8TE0iErNXdsqCOWrMutZV4eWollx
a+sBwCjy4IH5dZ7/EOU+11GpC13DlpA1YpsREVcvIxWiHCehzsDUpDgBpNK+VePhtZGTKiG1ajR6
Ha1hWV1muM1ctUXprwSWCaksCZ5a1fa3ZAKXMNDT3uuWFLNxrhl5TGRa1i2KYSYopt2t7pOj1oSv
xtiuB6Llhta6aeR6mQ0Gh28S+hluAum+NEBxmLjeiObpkpqerMb1ZwM6aU2bMawlrqyYASmagm9G
kWa4t+wOavzi99xB2ThfD5H2PlVWtbB1fytKTH4iHncp7qFNUcg9aOnkW99bW0qrKRE96ToRdBlT
avpwm03XLxgGFRW6kfKitQRGSloBQNpQlqMVbdqObKkSE4kqjQtigPk8JmoDUSo7bDDfvVxeKBa0
9bCdwMQ2imP47dKAaPsk64BkuwwYThGOtqP36qGsxJOFl6Wtm2w5NoXkZCqkmVhGKSuiKl6qdX/d
mn6GI0VctpK2VlqQH1VjK6heJAX3Qwr+YkvPy6cJ07DdhjJG5cosP8CYq2RszhFjRoZDFkP7KDla
bjA7njRzJwf1to3y28QOq3cjhyI75UVwYXXq8+TH07iQbM18jrhTnKaUmhm9/piPXbRM9NBfhpGo
4TGLN4lJ90xASX8kRpZqa440YRbdswkg8ous8ADAZW5TJRehLEEgy9pbfZCXsh5fKa0Gn9xIdWx6
07Wp+qrb9KSPRYWmb6Mo9K9NWWRvgxabwK+SGUtIXuIgmY9mR5DzVLfbiLHYGXM75XuI0R7Jkr/X
PTNfl0xst9Sd3rsR2DcfbMOI+jpWpryd/AafYtAklBLKaiT2qtyHgdosspq+pQKoowuMwZnf43aU
axBfKecs7sr5eHErNaskVddqxVSn74rEkWSSJX1pAmDpQYXRBsVa21YEtQfKqV03T3TQEMFKDFLh
2LSuqRXRkj1vcN6jBNOpzMFY54jdYhYsnlW8Fch9F4aMkyoPIYMbZQ69E1TYWrIAFA6aD4GX/sZt
JmkjR6Gxzi0pvQ6NJn5U5dIsHc1OwcUPwY9QgJCu9Dhz21rOIbV6CCzKuPE3qqdAdwJy8dQFRXc9
5UoK4itKoPEOSW0+pKXVQZjIi+syzqLL3PfMy0H3xCaXYzBAg4jTe1nPSFSM6orgUxCdhpxLD0Ib
sjVUTrEu0kKZmP0C3xTCqDAi4qc1JzpLu8LvhnCyg1Wn4QkzwdWPQ93BlB8fLWDPC7uHEc1uFvQs
6yYaa1yivUXcozDjZWVih22K4c7Ok31W9feBxURFq3EMBZ5sJ8+1JWNLlVsA0qEfJo5W1H69K7RI
Jj0T6397OShe9RJ6ydwVBLUB4xJtvyRB78+1CAJrAyYr+IGSHgRVZvjJTTCACnMLvRnfsqlI3/Vc
1wucunAq5g5YM52eGTOzcabkdmzgUOS1C9HYcLCNMG/GZVzY4XsUNJji+1qU/qEoFNYawo9kjSvW
pu3MklFMOeAEFN5LNH4SPIigCpw4DAD0C7+PapY0PhTi0Qo980niRGYHHVd7/1DDzQhz4oMGoMZ4
zinVbxNJhMq0ilNNJY6h85jO7np50oMD5x2jd5+McXRovVaaCbUjFk8CX1V4eqLECDPPW4KBXMy8
rMVwEKUagpUfA9QTbEWwKGOvFkj/bOeqNMGsR6JEx3RSFZa+mWhM2xQ6+aT7AvklbuVIkwrdia0y
QpsbNqwFiHKNNdCTsZaY3XsndyVb9czjohokZ5Rnt4rQBfkGBiCA1m8i8803Oy1LyFcodA2ofyV1
/g8m7JL4YPmhV5hwpXQaLpLQS+t9iq4OaLUo1P61YdlzOaE/6fGZAy8nBVfxvQXbmjjsvAHmCD7N
XnjaXVX6DXM5TUmDrRlP+XBRMYE37xQlEKDOwQ2FrMELsoiTIYuFW0Jkki9Kqe71pTC7GDd8VE0F
FtCx6YB8ZVogYOalaXToR5SSgMb7un7srFak0sLsh3rNYN5q9cKbZrcyodL54GINQocgd7GZfAwd
XgaMwVVs96+SEmTlc2nq/nsnyZl2ZjPtN7vin7dmTnfTWl+YSH9e5jIry4U5rRHm/nJ47G6D5TnJ
7+/2gfDXoeY0WLh/kWaZeVJF7dR+L8eEcIiB+/DMXuqXjbV5p4lUeNNE6qt+1RRnqdJ3Xad8p2z9
VhzCW82pqS0QwsGygbiDNTzd1Tnp7deSjWHqwNlIj1FplcXg5201u9DqQdLU79Wzf6mutGV0V0Gi
vgSfh8ZiWBLBxW6IoztwUikVaxfWOcvf6cYraLC5qoE8jL094C0npQ32llIzjaOXLLjtgx+e8i6S
CbC+d05JNVfUPhUcTtqZz+8vpRuoesPUcaCzIH3+ZiOXuPEVjAnk4fnmz7uGXyvFNIYwEJkGVXAw
SCfbsLEnSmDJ8QtsluX4EKxshzVXjtJebONzBffTjdH5C9S4EQi8B5hCTOTnA5O8QgrjrHzJvXYZ
Vd0ij5JdCsfyzCGda+bkQolihSVHBbU0v0i2+grC+ZN6a7/kz2SIzhfIXNM7q+OYN3VPT5qB0Nhm
75Xr41TGqlURM76m5Q7vkdknbiHdsoI1X+ci8bDE0E4JbL3pF/Y7STwqHvwzJcWv9yRfLup3RZV1
C5TeqfK+9+vYyLr+RbtIAtevF9PBcJIrz832jKnGlUpUzSLateeun/n6ODluDhd8Eu4THSHvyTk1
82gqwql9Oeruh0W3197t245ZX7awneSD/Zut5AZgfYmTWLATMNrumdP99ba0EL4qylyjQ+l4qlxO
oyKtFQ4ctjqQeg2h6GW+Kx2TCO/b+DCWF+H1rEEUrn6u5a8XGgOWbLM3jK1LMrST0rhPmk0WJCbn
fFZZBE52BfbXhVyNJWCO4U0u/uOunYDaX1s86YKq2LS7XM7e2v5WZLsaYsiZL/PL2HHSwEnfk4QT
G5WT+TLXLuJldpU/dHv9tl/JTrXI78Au5E9nWvzyJWI2mG8ZRVeQ3ZrSaclsIqJ86DS+RKJfgAHo
qznHsAdSBuPiYlYvS0+ktkzXZ9r90suasso1gw0HWp9unF42yFW1oteyt3oJ3eUqWnkuFOUPg5HL
3Epnal3Hu+DTXUJjGu2hc6eKrJz2svYkZyyKqrf4MTho6+5gU4kK3OJJvlXX5ZaFwPVMuhvOFcB+
c4yozilfa1SLkBmcXC6KUHLWDPWbfjUuj5LPlbY1rohjcKSNeuYL/Xoe5U9tnVw5YRIlaanUb3VE
SroM6GFezcfp8sxpO73b2XvgfBmM/1St6XhOimvsOA5FPNpv/a46aNxz0f3kGk60moWWHpSxZbTs
N+duuy+d67FVhaKerSsm1+jJF6mGZqGHSv3DH77bV8BnFqy0HOk6CxwpcXqAu0tQ7Ztz+oYv08Zj
s5SsLdT2uDKkk87VZy2lGbhL0o/OnYUAR+UNwCunYQg7Nzqf3vpzYxqeNL5YOG6YFT6PzjZLoGDM
ko+k3o5EOUhs8Jw5d+daOLlErFwhssFQflC0cJVjtm636JzyUNzOc7bkbGj5b4QGHBL3NuABzQKE
e3Kx9CprBq1IPthb2IorJVuSO3flHcRFBkjGIcvn4tw84Mt86vgtGgAhMF8eHeGfv0UpSfKa7cEf
cX2w1rOe0GKBu59dNPH5YMV5JvNrt3La2MlMp1RTEuDl+kfj9kvDCZcWmQZO7c7xFnQv+uW4Gt3U
ZenNqk53zpzN+Xr43DgdCgZtOk/+j1H785G2cj4WDZ1L80yc9HBo17M/LT6Y+qLc5m64Oiec/M3d
MKtVJBP6N93pF+RGWeYdBev6R3botsjXrUXqEDX1rK2qdf1qv//58L5eq3NjcyfzUxozd3e/TMKb
kttRKM2PtI5e7YwNCJiN5zqz0y5TQX5DTzZzSo4I0pO5d6ZkMbvAmOCqZlFZO9/XILWdGwO+niZ6
rFncejQifZkXjrawhjAYsCBRfYESpTkkeGFmyO/H2oW3E56PtP7dcf3a5Ml9LuoqKKJw4LL0mlu/
uPTQS3pbc2leJAkRXg/eUX9/9tY7He1AEuise5kNGhaKt1P/UxBIeRqN5jsFWDe/VTcpRymtVGfW
3p8T+38Zhk7amj/LL5eHxH4Ok07zfVAOCCWcvqldOxVsoqfun6/Dr1f9SUsn3bIxY1O1YT6qflne
kqaxJsGNFXZ5d/6ovog9T7/CkzMnybDnI9V8j7YErbnqPvxBvFuxb5ZsHy9D79tZXO25c3ZymymM
b13N0c1r3e5+PjoMXi6Mtqvzfomvw8HJV3ky1azbSitAbdEYmR98lbekyy6yxTex7i7+D5o7XRL+
/DJ17DZEVkukPXy+RkrZm0yD5qQdsZYLAkfRAKlrsVaQ8//5IvnSWbHyw7LGSIeOXeXa/9xSM1i5
n1nMvaBv+gr0ozOdyLn3P7naZVitEqXHt7ir9/FQriYkLH8+gi8j2ckRnFzlU9InAQzet6i6ylUc
SdY1QVNwbR0B/CRQn//c2rnjObnMMzbRGzlu3ipKmEQ8roz4/s8NzGPfp7GRw4FyxYzY0HUNE97n
E+IHVd3Xc2jcnKWkSTvJ7jbJoJOZQ/mKra1zi//fHZAK7BcIraR+Rcvb6aDrTS69jT5lLK065ITR
BepI/N64tDE+sTpA8wRQhmW52fQrb8LYkVWunZyToX0xtCjzof/yUU5ussYOy76ssB4ILByk6Uj9
jjBM6iPN92j8PlFOikZjkSvBYtLv8jhxQxm6Ywrbb5UIf1sM93WrLqa5kGs//vms/KZ7+/zZTqYs
sjaEhmiltzZwlHEB21Z/YnMNvc8zoQfmx/SQPQDI/XOjvzk1hqZShMMkq6qqdtrDGYUdoct7s70L
25ycmXv35wZ+c+uAKmcehn2QeN3TbG2rozjUiP6NiDbDRbtHnaH5VunKVRBOO6HnuzYe7/7cpPx1
+LN/bVM/VVZWalw25cDieWTimawCouHqJjyMPecTtXK9lTZoIJZl7208m8zbM8yqLzMM3ebGspgF
8h9c3CcdXiQZ1LMy+Y2MVlKxNsnT7AQ5c4zzPXpyD39q46TT05SpIPFCfvNfrPW8o0ft/s76YT/B
H3QHp3m0icy7IyAmvev3Z7dlv5xUYijQ75tsiuDoNk631SixCz9oTdzPsNFxc2fuhA5w3lJjC9N3
kkuxS1fhKlmf00l/nW+ctDx/sl9mNnpIshwFkrd5TaE5EDzWzUZb2OvczR7OLnDnbv3Tdzw3Zqo2
+4esOr/Q2sDiR3IsGVxHPxcwcwwv3pJ5jBRozr79vUv6/+lD/wN94y/X90w3+kQfunuB6/OvzY/k
R/byP//1v+q3H1kNv+hfL9n7v+7Jhmhesn+9v/zLabPg5VdE0fFt/0YUaX/NFmKNfV6sAkCsTO6I
/0IUaX/pxyUvlgW4NuA2/o0oEuZfaKDJIjCxvLDjpswug78ZRUKT/tIpJMES0FlGQk77DxBFxy32
fy4mg4mWrsBMkWceHzoE6WTQnYZ0CElIpYqvzVvN6V1KQXEk6tZTLqz5n6FVUje1iUI/Pjw+YcaR
OS6OjyslvCcL29jIZtNU60Lv/AOC0p9PlqXK6zLsBT/fy4DiuUJzyYoKn11uAru2/L65BkEZLwlq
SW+RSxUuAQzhPXXt3omnJHycPJatZpIhfZQKsDiqXnyvyumVSNLxtfTFdV8Z3numjBuv1OcYoJjE
SL8WRDuiqEsUgHFZ/pHoGkiOPhUkx/rihyRFF2NuDW9d2z6ZZZO9GD1i3SRvgm9FlUiLtkYuHGcG
ELrQvNFJJnfGok02FZOGyIH6cWuyq3aItca8Ced/0M/C5Khvjq+vdTO60Mb+4vjo+CKCGIyNzoC3
0Cvd/PmytJbbZWNmwv35tpIM97mfmzn+SQJF/JcL+Prnif0VpPTTn/nrCZ+vQ3pJmzU6hA1cTp+7
KkUt1UwY4c5SrPzS8PJHLY/9R9+zAH3rcbFrkhhTrZkVTpjW8bt3Ezea9RbpIykzXcrCpopG1qNA
iU2h1o9mCblgfmEZS3fZmHaPfRAVRDKr006tEoUsxaZ1/Nwmv+hDbs34XVcTAEdktF6HQqQ7ICrj
KpEK+2FI9cfjKxIvvEE5LB7TKAyIxOu9Xd0HxZViW5MzxH32Zk2bAV3Lu5FVkaPJynitWrG9FXFt
rGzLbx/yVP12/FjNoF8WRt89pfqkE4bYFXs/1BGQ9CNFLbYYXqvyvw5ghKcTNf4N2tdxy7UUroch
9u6T2Hw9tuZ16qErSLvXogrqYxtKexSjHUDzQjgERMevkU185nyQLGIQzAdecxNXKUz91CvRAU3d
Pdr2H8dXdOTMZI3aPWthXi0NKRJ7rCMkVXZlQvKI3z9IalasG8NyNUmZDn4dwdP3m+lQzP/88/D4
0/Elqf3DUON2f3zVP78+/hQNcQNWd34nVRmuk0IuN3//TlfnZ47/Hv+ynuQOxRXJpyfv8bv3jQdA
QZlcaM4/L/71fY+/tXo7XhGqWfzdzM8XnBzHCON202b24XeH+0/Tx59MdDSoRTb//DoItG+BHJIe
hqxsp8b9QY9L7xKusXdpjcK+PD6UA1TUOsIXuUhgvh+fqASxaY2tZ6ipP73YQKa117Po7xf//JPJ
i299M/N3/7zp8c8Ig/eXo0AKdWzo+OzxCU1p5H0skyz870/xTztFPTx0I2nU//zq+OcZ2zJLKfa0
Gczs/fzsx79vSGM6mA31ls+f9fhkJoffJj0EMD/AY/5zx0HX8GnaYcxsFwabeTjSKDsxZp10HIYy
xjgTGqIBSQCIlTIpXaWNsIt4JhX3sEs7Eo9V/SBDN/j7x7xpeMzs3dNEvcu5Y/JLIgv01RB4GGxM
3yDNdiKb7viHx1d7Ib6fxBIWqapzE8dfphEREoPEuUgBmTdqM14NiGofqHaExO4JC+dKljyECrL6
QE363fHZJJpJ1wwFm2l+sRDhtOQT9KvjQyWeirWFwsY9PqysBFOdkUzO8eGoWv3e91l5Ht/Zox+/
zEfp2/ERt5JJCkWxPT4ypNq+q62HZMqU3ikJeu8mO707Pofb54B6bpbE8fmsvqefTLuL46NuKAhO
8Dt/f3xIfofpMIAYm+PD3o/zJQp6a2VEfXA5xeSsVqxI2f+0781Jte67YiR/NQ9uj7+yPe07onTl
4vicBHTUCbWE9PH5pcigo2UE+HB1fG3Ulco6j8jUOj7EHmTvCOlQFtL85iKQ9Mu2NW+Pf1plWnHX
oanqsknqHJPkwVKxpZvjkxhG3gZ8lxfH9wF0R9ZjKJTtz89gdsUyRHKzOj7spsRbc7OBSDB7+97G
ybTHhYTRth7OaoekzytIRlENBy/rR0uD3gfj8eRq9e00sU0EdgvZxP4iujJ3y4j+t7M6orJE8np8
ZPlqfN+Oi+MDqvLdfa6qT6hftYufrzZzkDx+l22OTwa1pa/tf79X7afpxZBWr/qUdve2VMb3AXCs
zETI9e/38aKMWO6alI602yZZka21SfT3eVqAeOmy92kgE1IR5rNUWhESZLM+tMrUX5gZgvqoqbrv
vs/kaH6pYWUQx+0uvsvKJNxIpTLADxiqW8NKh8XxJXqG5FKe6hfGUDx0Sp9cdoVv7Gtj6pZ9r9e7
MvajXWkb/mJErPomm+Nea/LgufF1GcVBVe7TMQyvsrGDt1p1/RsR6nalW295R5pQkhvTFZVnJNeJ
IpZ6pFdPiVZf9vN71Wn1xrxHvqdkhpQMRd9W9j3vRs+R8B7fI4ohsltK+13tfcVVZEI8GkDDoc9R
Szo4FhOd+kORedUlk8rn46NgbPrrUC/2KFQKbqFJJxN9IqWVR7I95Q837Qg//tjd/V9Y83Cm+N8p
avUTovW/Rbf+PwhknbdB/3se6wKDbNimnxc7PDriWI2/sK5bxwrevJjhjvu50FH+Yo9FNuA/Kkw5
fxa9/kax6vJfusReHwIgdr8kcy42/r3M0ey/UKxBnKPUo7BDZ2v/yTrn874ErnpkLgh9qERbVN4A
3X8evCS0tEmZMifzEi1z0sC8jGt92VfJPV7PnR1pd3qiV049nCvAHWvr/8y3/24ZRuDM1gexfgpI
C3M/7yP6p0XYaz3usPg+EtG9HtRrGVSMKm2TtDngkHOjnEyGXn2SuvGl1bjLfC9c2Lt0By2Yianc
7Wy1R5reX+3ra6v1L6z6ssUKpJX91m/XvuoBhKnZ7xBWdj2k2bdfTvRvVg7gqk+/RBnMpcK9y9iv
c6pPAcjt6BOc6nkK9TB7dGQZ4OFgEp5oTE9RR94FDoVXTAVMBszOXkbptK2NTKzrXCVmt3ntCZGF
wI0MGYm344BAMtB+x88Rsm+SOYaPrmkrR8fXx/uSCm+L8EJMXuCohYWWl0SPwiO73gtit07lpaYm
+1A1fvi2yi+GaM77iV29smtXLeNwZQ2QNwYmds4o9d87G0pQEC0Ny3/BIgTYAV0QwRHKAaXsg5d9
qM96doNR4Y11NzmaFcFZrS65voJtM9b4wE0zK+qrECfjnHxsf4wSxasmEPvW669zQ+ynVoseQ7WC
PR+1V239OjQSJfuEmO6wTlDmpJPPRvad1WbEglT5pVrYH9xu2zKZ/HXmi9CNS/vJ7qpvJQ4lPELh
dX+rYRZN6zRzvWIOrLHKXS21vVN3yYXZomqYZct6Ie0l1nqun8q6G6d9chXVTNVwUODSJERXQp7N
Ze9tpqbk/EWxvQurnmSUgcA3Mi3YabZwHyakjygZW2QslX0txkIxIfdNvG5yRRDNX8ZWj9vaNcoQ
o4gvNnaYt5d4mlNHhB6p6SkkIp1EO78YMIhF+OBjpV1nyuStyHQmx6bAGWzIiYuM8XlsiQbBYEHu
SjUSSV1O9zNSuGwYcYgfYA++ZUFGCDVogus4QDFWm/W28inM4wMlpaNkOzq4VCoKRLn01IcFYGBC
CN3KkO7CtikWZtVZ26lYTuNqpQ5z3lIqPGeaI8z9wN6rlTnxHVmY2gaWcFhKN3i/WkTVnrkcbX0l
aQ3b7jJ54hK+G1Le+uk+Gxpy7q34hlDnQ+L7r3FsfRt98d3TJSKOtYJRscYJoo+Izj+KPrdQ8YWt
2xnyFtz1jVbVO90s1mJoN5IAyEOx2yf0ZeIDNMl1OwzbVg+ilaYGl3UBNkMNYa14LlUQ9mWM8q5I
LVxXCnFGlTl+lI2/NDHoLkYo6gvzKvHy52EycIIOWyN1C3UWcvsYbPXOxLLZSoYrD/tRFCiOiobA
mWGKiWSugiu/NC7GlNR2c8wJGpUxRE6asvPG6dBhm0AOH5JuLSmLRh27je+RgpwN3fXQLgwMG2xW
7ayq/RZjN2HhOKDPj4KnUA6nRT8kLzoRz47WCnZg0oOGN8IZTenZbyo3yLI5nKzeanmn7Ks4viiV
jEBpkp5yGZS1SUrVoFvlEvuQtEiTgLxtMoKyuM0co2QaIeGsS1jDacZ+akgZy+wqJZzlzk6r3Bkb
qXcjYrbNPKycgG0FjN2qExNFQn5kRTRA2uXI5pKVZ039Ojequ9wg1SvOS7KibW1BJORKzdmyjmyc
oJnAajPfHfGQVwtPVhHksqAw93lnHIg7mBYypkHi0Mp80RKxVefmZasarYPN/C5IvZ2ZeR94mmIq
XPJ7UgwJ8n/Ew12gd04bVr5bdtUa+xGRVgaLGY0Mk35Q9dXkkQdua6TrRcCLUoVe0fZgcCX4h0Iv
vPMx+QnVD4ixqwqnxD/skTFuSuNdLVJ1W3XjUsVix5UxObmnWEt5jMEyac22sML7PieM2ihUaO5e
49Z54bKj+RrLmD8M/J5PcsE19p4n0vdCEL1QpY23jtJmcLS6var94lUlU9GrZPVG8pEj+rpXu4Ph
VY6205LpibBBFSucZLoYEPSwexXWpNyC+34JIm7ryHsINU5walrA+0WjrIrKWMnM7yph1KuGBGeR
GRfkADdOYww3kiYiN30GEUlqrx30RJPnK7XkqyqKnrOSY2xNRCAv2il+7qc22lcEyU+mfBOP+ZNu
5gqGHkte29l2zPdV0/nEPGr78kEuuLhy0p1k+zFVCdTMx/xlCAtGjqIiIAkvT0o7h1YDQNakVuV6
2AsxRD0UbTo4hu4nrhEYL5EsP7ZYjikl2ikJ9qW8YtdhXWAWJ10cNJulN6tSGm5JncWgX8rsajH7
qJpxk+TepkuKbxX7PnWRi0O1zwhMWslBSb52Jj2YUflRq8lVOabYx7DDml7APIGouTJPt8nkfWtF
om70lrJAHFoUt6Z8FVviow/t54heY9GH013WTd42LXL4nF49OYaoZyJDscjxj68G7kNr8hAEkzhC
xNtciGy/4Uv+1kqWcKwAmbBIQYI0lYV11yCMpDR8R1Xi2WPmpHn3PU9z0uzI5VDiwlpDAzuMnmIS
8oebzUKGmF6IwJScigAFJyzDp0EK5p6gbLA4e6uIBAUzxjvepcmt1A/EkFTpSrGgLwVCfQ2ThMKs
v6/M1plj8Ij8Yqh0fDahwqTbZnHgarWCVzuNiD4tsEymIyF7eEbXPv6gBXHc1xFnUMOZd6PVTbow
Wg02RD1HT8djQA09Es5YR9yc9bjTchV9Rc0llEN2WKr5tT507AsARVippMUuotK7tUzx2gR26GIc
txzPMp9RaLAhagVummb7bqAO1T0yX+NYWLfrSK4NpOEuKzR7NYG7IFb50ut9f1vmw03ewMKJ0/wh
wHG3wOoVKyYs0IrxnrHtsi278SIcMP5UfWyt82DbhvqzHJsvckQZW2rIa6u/+5J8XQ30K7HJ/kFe
e44NfwL7rvLmh0W84zvHK0aOYU2C/CWmu4Ooe3LlVLEKNDlZqVnzIfBVixYQqSvY22IFyWBh9WlF
/nVbkA0XNBedv1aUdTv2lyWUhLtwUB48KZgWqTxPXJS43GD1m6MTtWGdJeaVoRfMcYPxIlLTfGHF
pO3VJoQF/15R7TtREfrGZu9jkRNYSl+2kILm0Wwtndww/bU3zb0oarYx9Ku0w+s2NCxhB2/pKyPG
rEB2gkyHwR5n3/XBxnkY2qnT95QdkRPnrtQVt2VROUZfF8sqDj0nEi8Wab//m7rz2m0YT9/zreQG
uGAvp6KaJVuSra4TQsVi751Xn4fzn2B3BkkWiyBAcrCzM7YsUb/6lbcwRkA3hw/RRSilhO9sBxAW
Warhj6a1s6zrk0Uj+5vxYWTTWXhlN+s08dTQMq6t7lxUZr/MUyPfFb5CKDOY5gxyQ0foosjztkXQ
A5XktcENuSh17jFR2fupOazLxGkWvVceS0XsVmVXYrLX+Iuo98Kl6JgfiIP0XVbPHWDX00WgFNbU
MzlZssJy57CxLhD6dZhiC18g8NE0oZ1nXaHtoTqNnEacdTlJ9oHpciBLDuinrP3QKkGfE2yfywhD
mmKouBek/OCpcrassy740uPUpaw3eGvZeqXYbE0NC3PaofWala+r9UrsamVW8DSTcuoNBREGiQi8
Mxf7Uwrwg0udSMkmnZKoU0SkXrLfxsfeeZeNXi6StDHtqKbJQYTaCIP71edavRq6Eg9ZPZmi+BLg
r1l+tFWUTQ9EvNKB6/pDRqZiIWtd/zlEoTpJtOFQq4pwNnQd01u1vIze5NMisMp5jwLEkiEDNBfq
xRRRt7UHWX7la7YQWqqN5Kw5iYTo5FnJNckGcyJ258oLrI0/YJsr8WmO5T4sFJMnvZPT/gisZaIM
2O+1jntV4uw3zJtqh9dAvhZC/UsI5W/uu+GSl5mdDlD0tSzBthOnEVpcOj69lbyJU7GjpaBGa8nq
2VeiV87CtFwmTtfavYfHZS2ZxH1pT8k/v4ut0pPh1eZHlCrEQEq7lzrjK5PTfu5qBcYQNf0QBQCk
I6TYi0gWA6ggKmBXRrvAIHfw63ZC5VTGL1LZD3U5fGl1uwok+Zaa8hwGio9Mj2tQMjUxFyYFX0Ih
hOAdtdZMBYUjDOA83Fp+9q1a2lmALWwamhdlVK7N8qomng+2dA/XJHngUL7iKrhojqatE8pTsoKz
qieK8VQVCOr++Ifeq+281RIFiYdat1tR3zWhSLcc2nKba3O17NMvvbuqSHHODLcna/aXlpgeo76S
J7FemWtN90OSkGHR9NJFJHGYIxrAd0XUpshyeV6oWGhYvbUQEtjtNa3DvlTj717SXcCi2A9KfE5a
hFxzAXdBKxImmYEICDgtcIAXnWOHPMFPnxbHMtFXiNM8u86jpCl8ukk0IAyhPzFrxE5CSMuJ2ETY
EwJ74JSHsd2kzdaP+5cA9GxS5BYx3eAjONkW1sodjAsKBck8w9gXb6ri3GX+NiYFsEVizI5aWFBr
8Tq08Phk82TJgLRLgHhJUCM9IYSQpnMHw8bC40iTIcM61i4tqDhKfs09L2drtQ4VOyt9cVGKw7V2
vHfaEyWnrf9LHgcEciBUSIsS/eqm+8zEyJyg84gSAIxRO48jmPldLmDom22CyMimqCI187rqJALK
oV6HptEsBLSfPryarU8bRFlrbrYO/US4iJ2XLwyhkeaNohQfFSqcduOH8YePJhr6piRsql5X66AO
vFk2FLqdy00xg4RPQE1bblNL2cLlNNaZ0loPcVITrZHrrhizhsykqFpCqV4y8I5MN1rTnEtL2cns
yQmiTLvG9YN5GxPZi3ozj5WeBLYqNgKetkqOYozhPiR3rZoGPd7emTWqdcZ+7qkOIi7TkoreiXGq
gyr7yJ95lnNhC734wTXIFk503DaqnWBB6zbjGLNcE3/RELPONjfQmKImW0n6LKe8K4qcm0mjL0Bj
YUHuz5MIACATL9ceEV9zUNTS2BLi+bpcr+teALCFfIIVRRQZemVHhfdeWYZnN1pe2yq+E/uw+WjF
tCS/tiYt3XQMfjYISl20qhpDNunTytNlW3niIq6jTzU3XjBqsEKOiTy0HFvPQtL6mZqJK7cZPrrG
CG3Ba8RN2OjKNMX1fZ76vbLQSwsSfYhkgZ8hXAdJy04C3a4QCltw/7hTNY7WcRSIeGkSMfg0PxBM
qq/xwtO5iBoz2UtcWdgI7sKu3TceQJiaO9srsImAyfSVuhYDFU8VZQSSGWhftdLFbCIqIvlAmmVC
0m60dEKXgDjejYOFEDkXGtHwmdp6kgqBv8mCKqQ2Y1hLSSpXgyHoawcNHw7SZZBGvyAIbU/1yG2K
XLGFnFTVTAJ/UfUqI5QVy9oglCSALpZmlZAVJtsw77geEPEgdPhySgcAgLzPIcyhuBG8ERk4SF1I
MjruOc0qBLZq2Xyix1564oRvbiz8zspWeR5sirwot3GlYTMahqTPYj2tpcY9epHSrmD5WAjUpKYt
uoW+6JxK/mkyyCl5qq1zXZjnbab+BIrefGgxMk6xghZMEdWH1G/cQ9ZVC15T5G29MwtB+2CwQruO
y2wyVEO5/uNFKTn9pBTqwHYUqba9Jos3ZVLiZCsLmxTjNFdqy6nbxPU8E5B+MExrF7pxOXWC0Jxl
lXEwCsta15UxFcuErRVL1kepAi52i1Ptd8h2/fEPRz1VWerZY/NKFjobRr259ENlnSBkskVjiwtE
RmkhaqRFaom4niuq9+E0+W8bqgeEPFxyZK1cOGb+g6XTSNZHFxgzvoPVTign9TPwusYst/wvwhcF
fkZ6gTdPkSvu1EmflsW2S6vPPqg/0Qwk8VaRCynlq95WX5oXiralNyhySFzjIe69Y7yTrimIoHwD
Vd8WcA0Wo2IzdEEyBS3ihvmuKvR3WntHrSvbeYFQ5BS/L8JBZVcP+bCAdf9TJusgq1ObXucrzGLN
jkHBKv4XYhsgTnowJqKALbZT9ktkc8JpoRLEOGMkcTccX52MOzwxUJXrkWnpSxqkKVIms74kIXPS
Ye5Kqjg3y8yfuchaTRA0m0uCpCxUq0WlSc+MSYxY0kCdMIqp/qnoCqxRc/C5cgyJKNrHzLgxBNzb
kORRk45zQlxadRbYcROu4oj0Vc2KZFI6/TXDJ832RgIF+hU8eP/gN+A9WiQEDQyv5b7D6Tpli/hx
/RBG9a46aXNkaQ4yss74gmuoKudhbbelIs102SknAiiomeXOor67U+dn4xGbZIiXzS25+NGa/KlC
kKemqs5Ga62Pos+fJaFvIWfNuujEZSSg96GnaFX7eNOXKI0qIM9xqPbiNWpL81BRqExo8ivJ7gkf
uzF0hNbjxGwZ16CdhAPJFzWPXUR/iwKnOHdmhsLh7FYR/Oy2TGdrqasg2VBJkkV9huDXByWzHKdm
UZgHPrUHEKn3ogYvGIU6h7/zM0QJVS7RB/CjwZfP6q2l4HASiSqfVfs7b+i/tCBCnAA4yUJGxLtU
K6QcYuVkdtbbtJpHYiuCfg0UpFUoIN/aTlImbYb+h9dzGsrUc+JGm3hJNwKNGeQi1inuZrHtZ039
jbbQqqpSdZXFFdJOgWl+haO3Y5ercyujIpkYCiwwyu+TNCNXiIJsWSkgAEpYhH7GnaHr4UzTAwyk
xSBlccnrFqGr1JESkhhjO5BQZFasTJGVt0s1zz9N9Gy8oRZWXXrEKiGmg8xAU4ef5tj2ughTMZPC
j1lh40yv09Y7GFRDUAWLsqkW1aDWn56Cl3gAcTnLIWr6TWenkfPp0yKxjXbSDj662MEpTsn9ujIv
5rrfLuLuc9BMCjIIwqCV8l2L8U9jpA18SHeFKVyz1kHDdN2jbZXG1oP+q0lLcscw7peKKi3FVr3p
1MYiT+MAc8MfNCOJo8wcUVkkU6dR61NY4XmzUhpIStxDDY9HyB5ex6lgBd3WcFvXNn0XZZZBtlVY
vYtxIgfU3vTQQhPHO4JYGHEZxiZHbhMFq3kQa59pUs08q1wE6GEsilI/ZzGYArUkpFRyZxFFn8rc
91NxPtKa7KgIv9qwmLWOYX6kqX+JIsn40DuBja3E07701nrdp1OJQyfIt0YV7XO/VFflEH6ruhl9
p3G3EQrRdivtKeX1JgiSXVmFKyExZoigzH03JoRV66UTDl+Z1wtfafKSK61fmJrXITEXrApRx7Ve
GGEcEvm/kskkUF5ta0PKCSJH6ui+Ct7NtUKbiNGokPSLGaq2LN2579TPGoE1U5A5BSxrbpH8cKOr
4O10LMeH0poYSmigydei16R32LKytlLAGHbYwYZOUMRboEEUUlAzYuaqSikngTDAGHOdSppNS2Qq
V+YmUZSnX5ke+mptSSkGRSRNz5ZZOdAoNoi5U1ArcNYRO49N5GoCmWBQpAE9QbEr1VERAxGd2YoT
6zal3nnj1M1EVb9QyFPtwqQyEPlYxI36XmxrbZI16bDE1lP9tAgEg8j/gqrO6Z7GD7/18zkX3dlK
U4HkpSiQ8Ux6u2mQ63ITbZFnEvdayPRY4kNDLLdoUd0cNogXLcNBTD5Fn2EVvPqnUIbARugKzsEZ
aQduUaXkFEjUd6EPC8EP/QVrn2KTy9VgBnSeGtX8kAYSVKRWJ7g/G5NOhe+TU0031DqZoqa1N4x+
Vjs5x13p//SjBiQNPo7GeMDAV02XBuWABDkXxgUXeKARzVfsludEy1YEkUxfGtn0biW7z5cFuit2
2Lq0WDSdEomECC3YG47zettnxSbDbMd21eGqy/FbKa1TUdDH0dtgBtgj+5AtZzK4MdZTWnO2WulU
e9mMno+2aH1cMkjNkqo69yGNxH4oXDsb6Na4HTiMdqnXxodEk8OWHbWwY5R1kEmSbcuT97qW4q2q
CYiivkxPgofXe9gXaOIuGJOLtKzbuSKeQNv0q04YZpbWTLHDtTWtzOaVR5qMcbdNgVNYuUJxkwww
Ez6kXbuLZWQPE2JMtannldFLX6btzsmc2klv+N6sV9PNEFeXIcMDvhbFD2fQ2mWSiFfHV7LPmh/I
BtPQk3NnaIMgwVft0k7yJn4rhTNVDh5F5SdTCVA3WnqUCOWvUDP6lRK0HwPOKbZplBprifqm7mOK
nebCrddxKOaNUFyd9SI6DVXtbVu0We0sNPSFZrQP3WibNcqVk0oF6JJobk14gVATmm0zJ5kpkv8u
8OXaqgmSYy0fHXfuRggb2i2pTJ02VJeSgeB2wKmoUgiPkU/jLiznWHxs3Yq+iOPUxdqE9D/1UzaY
0jLQcN3iSZ2FU+5U6kPsW9pbxmSQTLqIprwCVWuuK+o8XC8RxdgZvMZT0w2bDG3ceRa6FzSdrK2R
dCppDu1FNwi+alWIZpSsiXxEeaZ73SHos5+gkAfbN6Cd+d6P3xDry6IwtYLhIHcFJIYQATqCPbA1
ki1QF+Eh0mMadPpEYdCn3KfvRDd2vUMK56JzOKnI7FuXBARB2GoRWriqJzrcixCGjZgP31mvzKBe
1JMu1asP9OSp+6afVUs5uB1ZSFqUhfM+jqbYztYzX4/zmWrG0qonukBtNUDKrWunRaE85Dw/ttJY
W0h8NDH1jgUVj/pt2bSznNXQB8qSxsLOE2I7dBNyu6CjCOyOQmB1Iy8Bw3w0lb8WQa+JKdqZsYuX
cwbvO26LmWJQjmuVmT/05qIosrUE0G4qdtQxi8pYgv3ZU9AKjWGmidE0Dj1xmgoy3gVOsDYqBzlI
zVvoRrez2uRoISw9ERylmznIo4oB/jlR6BFgL+Ou/6GVV9udWX83KY24yj+CTX+IkJQmOlL4BNsB
hVC9s7MIaaxBCaBufzmxIixzZXDo5oBsaGo4tEKZ/LCOH77pvut6Y6V8g8DDniNVqCrlTjftSehQ
mEzXWR6pX70cpYu+wDkk1oqXEaGoVQFqqCuFiTXTn4HA1ax2ct14syFpz+LQZdOi0WzunnaCVBYu
5hNUz05NrjlUr43vOmLwDa94pbJ8iLCONiNqL2GvX/KeA60wotmAacmiz0xcCiJihjikwy+FwSka
Gg+RShHx0SL9CAdXnju02ud+l68ozVMp4W63jaSKFm4g0QDz6GejTvBhdHphu0ZozM1A2kSSsLUu
I7BRsiME+mZg79G7Cdn3ZFQ9KkJlNK2Q5DLj+lcMeKCwBmwgVt2tEPp9TAHK7q3aOavDWLqRCMkE
80dFa3mDytNK72i2kitmIMylcF5AsZv4WXL5HlzE/apGopfWdycQkIo9+MVC6zwXVEE+1wrh2JQN
8Fzw+zOxMAqklrOfqqu2dSLd8/HW/s/xVf8nyKm/4KsWv+loF13+HYT1/yC8SjKARf2v8VUb3/0t
/L+QSf74i/8CWEnqP9B/gsOvj7w4E9b2PyFWqJYBeLQ00Ri9UUYS358QK0n5hzlinhBrEzE0BNb/
T4jVP2Q0gKACaBg4GgbKd/8JxOqv9E2eyoDeZsFIYRvoOH/8jUniVFrWmuSbjYhdnq82CM9y0Yhd
RcMRJWBD1v8NIumvfLr/8YGQ9+AJwmn4OyCZ8iEBTxgg5IixMACI1iMZScEYScPsXybhf4J9Ao/2
F/AznwVyDcg+Wl8m3xI02l/xY1roKUlcOxygdRd2Cz2hggFY0UPDkzH3y62H1smvI1ZJ+mn5iACT
wXuOhYJ2KvsrAWtkhWYmOHi6nbp5lSD8JFsEaDpt6cQ1KNSJ22jVwJnkurqUzxM3aw3g+tz37HM9
Lq5Gr0LXA7BU6F/aIICZSNohg9qCQ6A+kbwkvfik2cFUk4famKcir05cRF9R26+9eSmhDTwDvOVY
06pO+vTDQKt/Q9chJo/Lm7wjG/CCVkdth3g/YdIK8zrC/PxNH9VoAlPylappH0aIYxj6WXTNYIEm
pnaBwOl7C8sotIIhEQr0tAvJ6sABBGrbxV+pX9KIpxOmF+6qb0H+7AmB9Wo6ZEMrw8kwg94m5cn7
VeIIUbyMHDTsQ+qCvMfCSmPDkudeWIQUJSg9VHwt9NjnJYQBD2XvPBWVTzKX3rkGbiVA+elUnQg7
NeTwpNWi55+9obW8D4gsiTbH80p2T6g5ttIX8QXJthCpvrkRyAUOrjJUTy2mzkmdrpETYDZOskVs
Mi5tiFQj7iMgeQdu5GeHhCI1dbRYdIJpJhWzdDQeIL3M43JVtF2m/6gREpPzrnCTh+OYtHWsLk0Q
GjNM8BG0y7V0SQDZ0lkTpRTDRY8Wrm1KRhKslRal5Glaug6Fu3qwUAfsS8SXw16jQAdTukrJoWl2
bhSpqqPpgKZmuQD4PwhnrBRyhG/DXKplu6BMX2MjqXjClzMqL99yAFpEmyX2ETNXTJLvDn9r7+Io
LWFCL7nmRRbLUp5Sn0R72mtSOV+3VR8ZOxdBT0ocoVkkFHpCsbtHrVeIJLw90uEZRhTSzsV6wFnm
YVghH1YqLprpSA6H9TNFvZ9+/RCYFM2D2ERkvUbwLpiVvpkPdgTqJ57WAATziQiy2kItXK1fVo8Y
J6FGztVmAXgGi24VvfQBJlBNP3WQiHueCS4H+UUrTZzCEoNp1GX40UWiRI3eTCqTOCQMrHZVdb4C
8isyS4SnE6X9lGOtibc19XR5g+5tiSuEVzYdWAY8F7qpFsEHmuUD5L03cQZ1k7oo3J/ahOdDeZ4T
gWvY64AIfkRyUtFIC6VG2on8H+wnwWm2SFgWgN1AXqdfamOQyyogyQPbBKNEvgwvJAGxEzvuh5Y4
gBTgGVEZ7xQ5qOYYigSnjF1Xf+vgVRJUfOsYTE1TtDRCy4bfzwJVrUHfl0ad+YsmQpizp9+BCr1K
CRlGxn2QETc1jAK3JdcV1LtrtUEwzzIRVeYevp+Numj+qrO0olxm+ZSJ2yKOER9PdVea+V5VrTXL
FRUKh2HPc1NY2ydJqF1RCB3rtTzAtRILKoCaghk2hUIJV2jX0/VtXgXJm/pFJ64CAquK7EAMkc91
C3LNWO88gGPeSAAIC7/6pl+ssk5Nx/tIkSXiRCu0fOoGsnRvBhTcgXI2lTml+q8Bfc0N0ASlViMX
bmR9o03xfoCiGOlBE/5iGJund8E12z6cWJkvGGtukK74biAnK/fSQXydtqIR+EGKJUfZ8yQRXi71
Dcc8SamngaFQHLG9MqQphfdvDYpsWtQtotUQRHz1Vvkowy8G3ULNcqJXIk8wifsBvPyk1irNoY6U
FE4c2YHWtcXFG0p8WWpVLUnG24Q+KwL56LxOGsJMkCdpjrtCMi80rRF/KW5L3hZx2VDVVsOQ9QY3
SuX0b0XOAhAVkPSGWamV6BgPAr45LCCR1f3hWaw61Os5G8lBKDnQ2ukDLkSKs4UV0Z3sNcEVwAE4
tM27Ccmgor7qjtNj5YZNH+4MoTZNMDl6BVKjzCtxhVlqk9ti3w3GMsqFHDMguhuRjZUFQtDKoPvS
iVajTI9FUOvmbTZBYpKJalz5k4AcyLii+iheSiVxpYWhDwHiu0OjBxfQjW1NayHIjNmIgfGXGShp
NHJFT82VbYVymLSOBC3Tdx6WI+1HMaT1MHXEpFemst8oETQUQyk+gZSIxRx9e+pBVlAEA+oXugfj
fEAoiAJDRH6QQhOq5xpHHu1s0UwLILLDoFP/7opSOThJBIRGH5TOWgN/AUc1tlCQTlaTETZLcR/P
c9B8rrqkHa8+FYMs7952VlfNHQoviG4kQ6jZNe4MsCGGUFmUndtFBz1Kg7Hj6hhDQu5ete66bAPD
ufZqCQkyEToxW0WJrrMHkoAuWC3pJF6JWchELSZOAKGVIkjrKoXgzWotknCj9uPKvShujymvSfY9
h3HhAsVxG+QyYqvEHqYs8hi9cDeTS0TaM2p9hiAXNEQzP7JA2YnZYNno5McGssNG9E1xmn3/B1lE
7KQg0pANViNgYWRkMR43ShAVqFLrTd9X3bLJY4vaDLX9zG8ATaliN8EWJebYNiraEJidKO1CruI+
OTOhvjoiWIyInKrVByH7zYu8R8k+dCiVdJRD8H7o/g3L9a/knz+iNYVAbdS9QiwKwbu/Rms+2zPV
2FdFB9BSbp2rL3f/JiSUYCZk/4Lrh5VgiTRgkbbTDAUngb99Rtip5HaJa49uc4Qh+cJE4KCbNcNE
Xv4p4/t/gY2yzX6TfVX8/lZf9+z/h3xI+d/mQ7Y30uzje/nfPsoI2v2/Ek+k8U//TIxE7R8GMbNo
InEIPVRhQfwX90TiNxpKq6bBZCmKZfKbPxMjQRL/ATVYwWsMr0AYGMT8f3JPxl+h7qvqpEao0Yzr
6D/JjOBGjNoe/1wtoxyFpPA+oyShaZFp/U1EpRBcIC6FLC1hMQzPxJ84t/47ubhn5SXtq6dzL9/q
zb2rt+jSXcTvwJ/AvN8Zr2FnHcRRyLO7SDv+TNr6p/odv429ticSHl7jq7FzevonbS/VlBEmBTWC
n/A8XLC6482ai3C1XsZB/DaeHi839u5d/O62YFnTR3wKz5k/0fbJpdtpz2FvPFsKPZPq0n9nF6Al
1qG7+Gf3jAvVTf6p3y04WnyknjUQ/ev4Dfq38azv8t3dEM/TKrjoJ+ESvfS3eipB906qffnt30Nz
rZ/kU7Xv7zGeWdf6p3t1h+aAmkx2bQ4CN+FBuHT8T3/T52oe1lk+ir/VHreC/qg9yl/trOEndcw8
uhVT51TepHO1j57mvUMT51DeeGH52x69S7zS1ga+iN/tb31rtv0d5GW3b2/1zbzLp/KnoST3bg7l
j3qKrtpncE2uw6HfCA/x2BwiZdodYrrHBxqX9Y/41RzEU3vPXt6VR9VP5u/gTbxL00zKO2y18keB
fppO6K8wLodmz2f1m/7IV9tVL1Tj3LW7Dq7FVT2Zp2bX7AEqNXvvydtTo/lMb8K5/K728rG4Bk+Z
WOWCkL359q66PucV2Qt38v4evExhpr+HZlHGq+gq36NX9hoOwdXHPYPnc60pZlwdX6LZFnwZPuaa
04w46OGU809goPjah/beH5FWZoSVcbi7vcyMjC5eW8bOfDO3d+/Fw+5pP5ff9du4hKe+mMgnnuok
sSDf4tt8d0Cgz9qeUWTdOAVGbJOaByJGF+94rASYRtGcudDZ40/4NowOA2X5uGRXr/rbo4bJz98N
A/Gg7NjtVT5ZuIwvqGbh3XjyZ1hmeS/rEt+JkLi8pKe1z7nDDtp+eJqL4BC9old6D+86f1jsVZQp
TnzZiGbwrPEm0hlh5ZP2sNyJvFUPVKxZCd/iSbzTkQleORLXLGsqs/4JC55uNzydN1g3ZjKIQfqD
MuNVfL/+Hd/ru/j2RRtoAi4OTxDAxjN4Ko8GjylGXJwoFDfyifVIb+lNOef0024UG80r0tl4Cdys
ahzdm3EWj8WeC5jVazziG03p9micLcEWzoy9eNTO5a8YzvgR66H9kY81q7M7GGflYV7RdirsfjNu
lVf+Q+n7WH6XP9WBB05e/Ub7FI9smf7IEDLNu/IWPAl7WfJIZZzrn/p7XHxIYtD8j2/lzWM2q5c7
Vj8n9E95W15xDC5QZ1b1L5vtDAkLWkN1MC7as7uUb5f2NlMnn7CxoV7Lh57Y6ZwE+d2/M7/1PUFU
lhkRniDMX/LbulgXQhqGa1xpsIrfMpyHhcdSYZtsFRR9+ZemmDbP8KHfwlMhT1S4KawB+CgpE6Md
yrd/93E1+Rkf807Dj2XVbL1r+S086qP16B6cCt89nwmUgk8Krs3L6SftuxvXHn1g78oAiXdaIexW
6cI6ZbUyrSR04ltQZxkWoHtWAW89wqVIBEDGIzzGx9+ly7At2NlrsbdJEVJ+/BRkW9uzZE4gKXfC
S7kOT/knvPPmwoWdxDHI8/f36Kqf8LA5qSd8dcxT9EyySbvJXkzN1mJ/UGM9eS9nYa6cd4+iK0Q0
YTbOCGDC8l4ij/TmfdggzCY7H+tcDgK+HwOmvvkSWjEVnrgTGxc/XtX39K7feD3rlxkdDjikCzPx
ZL6Tl0O+MC7qklsAmi/TlNsMVSRP02HGgBfyNCg/4rv2xCqNX0vcF+JbcmcMiHvqwGAxk9LFOHB9
AN0b5aTDk/X0rszmT/tQf3yuEW1fXNjP8g96phwXTNnJ+Oye7il9a3tl754K3hhPsmeQT/of4SB/
aQfhMDz5GUC87Nc9yT/Kszp41/AeP6pLepa/pGd8l54aP9VP1Y5v4J8w9mgfzdG4Srvw7N8HCgIn
7hl1JqxzbEjYlSzN9M4aYjoMhNOfDJdIL3i8y4YLZkr5wzlmF4tllb+5sg799/BUf8Rv92zetCuk
kfTcXVjczVY4a+di33LLBgvwO09yYQaTd35yOXMB79u39uSzTslVeDJLDJ186uHGHYdHStHqrD3U
g0vYeYAp2Bzqt7gZ9uLGuNLT50s8LYYVkfvijDDkL8py1ZkXKw86X86VjmT8y3+6Rw4WacMZojzo
WH9kD/0a/ipn8+r/mlCtrumvTsfzt6fbARXj5h6LhyTyg+4R0a9NIO1MNHHSnXl/85rj+HPlJ9Kj
/TXIeR79LvwduFPDG6Zfzb4ABjaJrtnVYIP+cCDE925f3qJHv5W3wWk8bzips7kGTWwaaNPhwv11
tfYGJ4lzUniLrXnqXuWt2TmngBoJB5j1KPblr5dPy+/01p1rbh7twfHyW+2arXikukdD6VVzizd7
9U4Dnz5P5S34cAQtX+Wd3ceuY9uO3Cz+H7Ib/+3c4hOOb+xavWcXs4XZNVwZl+Hq34uX9MAli47g
eGKpR8hFV44C9RTeOHfr34YDLbgGl/5U301CkW7vvOt7zZHpXTnPVL40Dz8cuLz3LH+mtr5zqZQ/
8omS2o3DZhMDagDze3cO6W+2l3O+RLGv9lyyHO4c4uNEtpQEGej2l0M5vjEX4S2+aeNd59+GB5Nr
XvkHEzOCscJJe2uP/I6bfFw9JREBY8PK4T2JfqgM/uEKMFZDz2G0aYmD6PH7t/xXymf8gQAI4o93
6/LZH7fAOAuuYUdP50R4IB0qTp76O7nK1gwmSLMnNOr24jF5cUgB7/SY+PGyTLkZCKLUacNSy39x
/sTX4knbkXcnaGmPBFtXLnm0ms7WYxzPIxhxicuI++JWbdXj+G9RZSv8ur+zxN/VTv+ViPHE9zDe
B4QCnI+n6BVwl4hH/84hBT/3UN+6fc11Jlz+CHeag36vdqwDj30y/tGl/Ame4w2qnpoD0/ArPbI9
W54AkSCi2wPMZWExhGXOBgiPHu7RD9a1/um82ECRw86k1ycc2WHtLjo7hwSTuv9O3XkkOw4lyXYr
vQGUQYvhp3gin6AmAE5glNBaY/V9kFVmv2vQgxq25UtFgsTFVeE3ItzjFF0L2zsMO+UibppXdVN+
wmftCCfrIu2gDuVH6SxuEDgUHf17evnVqswX4nZ49dvo3Dvdq3mRBcPq3wVX8T79okeyn17TvqZl
F76VX8mVwK+yr+8R84XWHKd9dR63zc08SHvzHpzFO+mQO+JtB3K/gut4F04IMx9GRzxU529tR525
fBHY+qG/i860Fy7yXZ3VGLxjcFV+ekfZ6a7/jK5785ic5aN6ICYL2jEu8kHeFlBE7Ois7SNbuUQ3
86F/B4i+f087nSpDj4FhVnb91v8eHYWCeAQquJ5P88Z3dBNdY08+i/9ke5lumk1Hflr75Gac8KBU
9gTndRGfVFc9wg3jo9XBc+Xt9JpJV7+6iy8gfooEC5yMJ+6dcds6RD/PzXW6jge4da6/bD/Lh34v
rr6b1zh0FsVZd7wvcjKH3+ZinbVrcbXOntOHi2bvP2KXpPj+WG+LfUjgnf/XR+usnNpNdi2P1Bo8
tccRZH/30FNacNlFiBb6jYTg+tjs2kOf4eGDebXSrv6j4rvpnxALf8rOtTO8PEe5Sj/TSb8VxbK7
1tt+wye821xV0qbALGeMU7/JxGVzhf7wMl5QaVXHu5NyYIJR7w17FKmmV+Vl3qel9Kd7qXeRMohn
2EIHttC78jPth13aL/XHuJW3ZFD4pwJ02MAtX+jqil3dv8hb3cU0sPqZsJIdX6buTTHfBmpJkcm2
C9n01yUzRKTbdJfZeLaqxbg1D7JjHob96HTX7hq6uo0PSLrWTnMlF1c5I7l1Gg/mLbmQ8TadTc5v
l+mn2fXmQren53Btt/G9uwz9Oj9AqUZizXKJNJSgc7bpo4Bsv1tdGSLl3D+mkwbYQgj1iNaS8mye
5Hrvmt1w1Rn6n2o/QfzS1oTAGQ3t5d2rffMMLvU2OSs/lDuFhcgg6fMgDVfyJaQf6afdTswMri/O
cC+Dc41yspO8omt6ZJRkR2BJis4AG+wqOuZ37eiMmHpnQUZXxmEedp7cd7PrfAFLYV6YSbbWHd4N
pvUE6HyZTnJltFqSBchBx5u/6M7+g3x6ftJ56vAZ/qQoZpouO7Z9kOG4iEj9T1chUiUO3y6shXTN
dTRFdXqHr2Nqc/q76gdcikwA1aleXMLHu/PfVh/kTfWSdjwW3y070lk6G6/sPPAai9SZdqoDlys6
tw73y615yV6n3+Ca/IpvNCW40l0tabHsIeIdyoV3mH55xGt0JqySXYc9rlUeipOovGDmO/1WuPCF
yp6GbUrarPzQZffiPN9i+k2u5oH2synNUz95jRuCEMwh8xBXK53SqMxT1cFHbzrB1XOkl+74D9WR
iSyy5sikLHnr3sCuBnOzH96r1/DSD8lXvYKTg+U9lCyKaUebuNi8CxfuRkutC+UHvQOPfGhevDMr
PJ1bV3ZENzmrR/0gnHuXLc21Lr0r3/u7frAuxd8rWVDqYe5h/ZteOE87+VhcI3u+beuwb0o74SQ/
6BF7dHye6szsOjLUx4Inzq7GpXTot+ZVnI33bm2dpBfb7kEEcGw6NnLlZ2QkGURpL7NNBa+A982j
tLOurds72U2aH0amy7NrcR72DL14YHz1Q0w/khvIMNg1a1JnAYpMQQStHP3QsauM9+ElYhbMh3yH
lzL9DsgS3nInoImjO2+M6hEv+bw7Asg4UPmr1CHBb/CZ18Kp30q76MrMwck6zybRETfqPbp5B/PI
tnsYqkXLdKNDOL3spN1sg4STeZh2HV89vTJ7+u0d1a3Zedlw9iKhYk6T3lEDVWIoXLZtuZ9/+Afb
vLH3n/4z75cZMNM7NrbsRrfgRp3fakLGFaWhr3HLpdgIeUtvudQNvHqP+MlmP4mYCpCKf8K6kv/8
TYoRW5h3NPD9ul4x33D6JQh6bG4im5x8Z2FXNobwlyvEDdT5+QJMqWs+rJP3UGmBzoPybu74J/lA
XkH4jM6BLT8UgxuI24ojYPlsbiwZzBXjuJnNt7jJWELwgc/zhuMdR2Y9D6xThWeV3MQ738Ur0q69
F1Q7XUw7cYvZe4gb8wiExqCOG8SbSmklHztGj1x57CHw2k5uNB+T8m0+mhtgmsdTfoobDaxs3WUf
p1+gJD0LG8+Ap64wgjNGZ1+vOtKE2M4Rf1qE5rqZvQeey+XeDARb/2NPIn4xA8RxEwULeb4l98hA
KiXUviMF23iZgsimy5NglbEodkE/ZgxR+Gy7z46zhAokNR/SHsKP/j3Y8iF/shkwsqfwYp3kLQ3B
Mh/CZ/YibfHBf+lhl93kPiIevgwv6pGPFrZ/knhiYCtzaG7Bc2TeZCyP6qayfuCo4UaYDxSNCDt2
4ZNTRrjfpoW9CglvJd26+UDDJXk5Q7KRtMsLbUET98m/dTe8zMls5KFeuptiEz+NL2BM8ITFJLpU
2KR21Rxws+HYw5vTcEI6ABivoNnmiDMAb8bVsMvdXIjxpNhAUSYLv5oZpMTQMjlCNbay5wlNV56b
2d2wqMqeoWJoROZudzOPAxPHc5na82uusB/g6s+t4E+JhTxmy8n+O5YSFZT3jORgM0X4zQ2yG5Wp
XQ5pex7cphr2VmZ78k/6Q9k1L7AAu8VMs2dLHs78V75XZ+LpbOjhQ8IcV9e4XgFmHuGDvYwZRGT3
ob3qY+j4rvGSzgikxk5/oHLyuT76LhV4jXO1S12NHGfCMWfxKB7BPsfMWhZAKm/GSGSEd3vj3KsQ
Cj5CF5Xl4wSQEY/NHtlw6HDZhQ+dh9/+WF2mk++gQYZr4jBdiku3Fxm/Te42FxJjn7Gj36rd8JRg
RJzKQ4HDat08QzCSf9c/6IpnQaKq3ZxkO3tmT9GWb8ID6Qn+YZNLbU4rcrvJiwZxASKaJ4DkNLn5
gVzP/jbaxdM49jc8Amq+4lOtjTegt4eNeaLyLq6GW37Lnp0bPWO8AXiZb0K3Fo7p7IEgJf5ZclMu
kymQPrsQqDbCIeYCTOMvJiZF2UmZuR3yQ3XRwW4Tb3m2d6NJPN2T3LlbvamZXs+KWfEcTtVFeZLx
y4G7XHi0lH+hnVceAEtksjR776Y8+2N/gJ9ZusppOk3D0rP7jedUl3aTXKCkdeAf360faGEc6u10
TR9zVNtVztKr5fzQgYNAbIcKTGPemfFHjCQgQHfqecMvrt0Z+X7xCE9l7qoCjAmaIkbXXXuQHXkg
2RUQ4znhg9fJbm1n/Lv1XQpv7mI8nqfUDRuKgi9GrAuGuYAGva+33U451QfxCJE+hoK9CF3/nl08
uzvr99RFR5FGV3v/3m6EGblrZ/VmHMts4T9EB9Sh3mLg42m4NqiCzfYeQ8o9KFfrqnZvg41FewKB
t9v2CEwgCR820hlkBbooztgjkPGhuHJi4TbZurpW+xlLzL9GGMwgjoP2U9/7rXks7Io1yZqKVsPO
uIh32fH+QhCSHqqddOpOyrXb98zpNlqZvKfzJTM40dJVc5Wu8Pslvj506L/neOBh6BqWIK7oSwVW
nA04J7JbY1d2elExF97xLxQaztnVO8RPjUMUpt81TuhS9vfkxRlvXEAn6BgzkE12BsnwXGryxljM
kJozRHMtt8T/eXIArdOdGTaQ6V/4pAMLzZV3p7+8O2gDipB+r650ovXeflsv/wFEFkFVbt8tPQdz
DRrt6bpjdQVg0/DgStFMbkHfcSs2E+2VTGuUeK+ut5nHbjjzfepyuHY7bhA+uhdPXF0tMplnqF5v
R+SkHPW7PVT9evitjzGDzSnpYJylE8ec9jCKK1apaDPMzYkc1Jgkh+d4Q79mvMHf1NyX4iqENm8s
N8sVpDfhIbkxCwU9ELueXXUuHB+uCG/ib3gjlOTI+5BYkY4/sHPbdNHv4ltp4y8k4NQ5qT0dSts7
qRfINg8cwcfwnDkSNdzu0124y4RllDv+OKJW+OikVXxOr/zGfxAwtYkdLMxTiWNRupdkIb2Ue8lb
FciJyAQ+YgaIQ+8cOTMvIuGLeu+d8yueQfzIEPOvFaB1xKnTv+ZLrzimoXZzXucMJ6zza30d5BVh
Fhl/3uTgggLr4tXFM8yPxrzngMOPw4dJvB20tfkSmXYMPq5rnNPze5D2EzwXDRy62YM7BynwD/Iv
8dXPTXRyXJslD4XKxDA7Xv2rd/HP8Y1LujspIjwd7toPuId3+SdzcE3ukN+QnIpF7Yx780RAzp22
+LtubIfDtnyZp3kc4GIAG4VF49a36aBS7HpjHee+FvcK57RDbU8b/ZI5htvfpq13kbbUO1f3uN85
XO69k/Hg88QXO1qI24t573gX8dc65oQaZ7c4M+w6bcWd+ItT1+l3415z2c8lzpGCmzypPW79NQH4
F13t0L5mB6yxEgBSu/w1EVX8O37yXj+lr+Ak7qhNLO4UHpJKyufpMO7l/fxn5fC49LR5UY4t33VE
8VLcNY5+IW/tpRzouTM2Y3KxHeKOBo+79PzX6W/Xt4rkkmdqe5cOd6CjHf8+YuoteRyRgJZ/7nfN
vjsJRxza01bdl7fqnp7lH3k/bMd9T86RKzyMB7cX99YxtDW8/HRLfkO2hw5oZCadcGS1cESuD+1W
eoa48Z7DMyC78eHf0nmhJE/DtdwAD4hNFONWwUomuWNhtPNa+7u0agzMjXSo0e7xALDg/h63xVt0
wd5IV8wZ10fP9jbnV+EktPlWfiJ1EcOrxAja7Y3zefAUHrmd2rmtX1LbP6d2aXMvFmdtK8fqLh2S
Z37zmwVRXTRdcZ4Odx5NOUgPREGcAjf/tQlx6s+ef/+sPcTffifvWVp4XJlvsws/f81e2ENHdJgR
AnpWS4IeNvoRjMU871Jmm/kDwEaciECedCAmcOTZPJxHdkswhjEITth2wt3zBiDvaV/xrIkfMOVO
BjvAuOu9JTXnDeqVs88ch41wHLa+TbzbYZQ4cUATJnrAk6eYnF/LTW3jqNCo5j5sNFc4mpfmznXz
XaaNxBYj/4zEcDfi/u+ymKhuaFuudpx3nzk0XtzphEPF5POufC54Ti6RAFaixMs8/ODIt+QZMJU6
t3Fju4Fzg1/gOmzbGzjjprjMDcZWmBcb9AfACNM3t4MnT6sdjSPdFM9DJN8YkIoJIRy1vwtT/M1f
3im9BSf/1tuK+8UO6i2zeQJ5ROTYGcW95LDehLv+MoBjgDc7YLWO+3lWNU8IUdFzuIs7dtazeVIO
7c27+e1CcIunPk8/5iv8s+M8/5gi8SK4gMhGm87jSRFwurFoW+rMuYO6ii7YgEOzBxwWT5DZ3Fpv
XAkukX5xIfT//LB1ZEZ2AIn2MJyaU4rTdVveQFv84F/iNsY3SIy23aDHnrWnJH9FFy5jDhRP/qYB
ya5Y/svOdFic43Ahn0i96XbodBfAJH1FQXfLnVV7luBR1pR/r3b9RhdWpl26JSgWeMbtpHOzb/b6
bToLOIQ4Nbjds9qVW9QOsn1xDR+pO/wa526nnUxbgsC6aDfDr3RVcMudZdr+9J0QcH/Cb3WBgIfO
06Hn2/NHuwXrPM0bgPcJCOLpgBO36jLa3bM8yDcTGFnsmmF+KND0jIBpdvWcfWzxeniyeMHkB1hG
komsxfz4Iriz3ZSuZ5s3BaErECNX6YSyqgvibbTsRHfguzzEkII3s3YWuhFL7QqU3OrEKmf0o9pg
zIt0jq76XXspZ0snCZmn0vwlu+/eBBH+xgi434D0h35TXOpDswN/hEBEcMIubbm42Yd30+5OIOQJ
l515AyczLuqNJ2VTSp7y3MSTd2M4mSG8NdCqDujV7GrGXbfnAwF9AhKLV55ttSueJL7TeZvhOSfd
synxSrPHSXjk49Gze6o2956u1U6/mTf6bHoG3aq6+I5363n6GWjIdK5xLl3QucopmFgc1403+o6/
g0v2pD25jS/Xn2cxr5HlxzbPirnkt/7WMPbdLrwHF2YgxaNnY8YmUs7T+sJHJddcoy11MeYtP1u2
X/PZQ7yFdn4zXPEXawMM8fEKz+bPehAjzLBjs4mUVOhybJbT1jwNW/j/7LAjVg8tk/BskYqAdZpc
2in9k9XwH+V6/b+2bqprElJfZNFWz2v7X/nrvw4N23HdhPf/CzwXWSTR6n/nuex7krn+jeby9wP/
zOZSxH+QI0U5ElO0KOKqaqTW/UtJ2PyHqUNJFEXNsP6mc/2PbK5/iKoxU0EkZGqluaDK/0/nkv9h
QumA6AKtQhehqMj/SToXH/q3bC5NNw1d1Uy4DSI1IiW0rXj/f5T7QQnbG5FpOURZPj3gZRorqQ/i
P1F+7EN5hKJniV+1pSe/gRYmbFxq8dNL2nATs4bE+8hDTytIKV7cKvVv7FENV6hSEYawT31JWSSU
Y0z91kDNBgRNUnRJ3Dp7CJI/naTeD+YcdX/nJe2EcjdnCCjexCuVzh/fxlCrfgyKjHJyDwPzjyUr
uBi91GC3Rqb706gNrf1MIatsjKkS32CypXZslnhmoiBAjDDMDO2iTXW/9MuxF9dqYjQz+giIzFe5
+RWVWqWj2G7ixczUZqdSzSVaZvLQkjUjRbNuhJHhevEFdDM8QdRY130trNBHJcMXrgouBz1P0HKS
5O4ZpkakvDVi255H39S+WitC1BA+OT6RSBEeCD56P1WESmFbeeVKnIIJpnwoIAvlKZh4DQI5/OkI
8oImUzWtq96ssguB650x1EtfHMUfcm/jTz0pw10V+eStUoRgWnumXN/LKjc+WxlVQDOZhFtiFqOj
yhYRWl828A7kHCdIrB8pQ1hWVsrdDPEdWcTqTY1zpCnCARGjlDJ/6Ydai+n0UUf92C8o2+RDyOnh
sXpSATiAINh5f/o0mhIiC4nePhIti4t1nWKd8tGsIbymZfANBdBCMySoEKVV4J3qi8o0cFL2KIJ8
DZNubpBb8T7MsCrK767vWqBRHUjfMAH0tUhG+Z8pSAjrBbkhzcqfpJGRQ4/cQuX9lBRd2aOkEn4I
CKv+afMe/hAabDvZzCQToGA05yhhyBdZ3ca4mXKD2qoZ1cjEPJT3EOOD8B0l0W5tCJm16uHQrNMg
ND+zcZCPEnpw24EkarfVtWSf+vK0Q5EVp2yR5fuiqcMvyZMjImSV0a9jc6h+qPHTwLiOIxNeed5P
wodhSbUEvd1M5lIP1dVPuB96r4K3UcM4wPcAR2lFCqi881NN/xKFDm01qVXOSlyUX1nmab+B1JMN
USnZBbJt9CU0XsQhOBFzbx17NRO5a9nM00A91KkUvKUhqjyVoafhsZBDxVv3saHagWpZWxEyiLxK
dZ8vUOE2Y3kaTfgcAnU6pIVVRPtSh/2xTCNJQztLF0n9M+JZPK5usqJdl0g5ZstEHqTpvaGMzPSJ
VOBM94bG1SwHT5RtKcsaSCqzTplVik26bJIEF0BO4YJq2bMy3yUN+bN4rhzhBY2FMlwiIuXcVQLx
PcHSZRQLhuqjarV8aTZltSaZtvrSCiH5DEa9eDMhLkMEi723fladKNosfM81UWZiIss/izyPJ8kU
jDdrNLu3gmZD+wipAzTU3U8kqtO26UvpCmvAOCadT3adZeR/Ki2SLkLYkzFfetYnOe/BRx9RQiqG
DP6bjL0AvQQVBwOGzqrMBiLvc2r5UhyQYF+1tVG+Z6KugZIM4FQlZN+m7I8XI+xMW2hSgvuD4q1E
HTp0piIybKamt4WfB28+E73PWhqn+1/b8x+Z3P9Vo//fmKb/19KrTcie/7sVhjdb+f/ONp0/8E8r
rOr/MBT0MVDNp/6iISokwP/TClN/TIRmKpmyrM26+hrm8V851apCaTLNIpuaGp6SohsUkflXTrUq
/UOk7CAU1L9p2JSi/09sMK34NxtsiLpoaKomI5liWMj7z837nzbY7FmrHjCK0jIiu4cchgQsPdbk
Aj4fwNmasoLCRHr3M8ENXBaC6O9lJa7eS6oOLIdawZ1lNsqq1dj0WqtsP2N9VFDdQwRsKjztLY2l
FwXfdYghQ/2uhVa0KmU1e4sCpflj9graNaU2fXUJskZylPrvft0RC1MtRIDZAuLTFNfpspoECkyW
yNLWk1+v5T5M/rD6YYxXQfmnU7piaaI99556E6pOlOp462uvP2aG2kHQEoKlF6P5R0+XrO4RnbAu
LL+GrsdR2qPLKQ+htRI1CRngvDFeVlfjqzQFvDphiAbaUI36myF29ymEIbqINIMkQAMB/dSbhRvM
ib087M1kpQ25tlBlA5E6OUmgSiIcL49Wta8olr40hN5YB+iZvqNLRmJ0Zo3sBej9oR7pLSo1NlCS
G1I47kb/livkIOp62q0mgYw+g6VfwsHY8pjWyiym4U2vp+atk1FKB6QU77CayoXWqBp7DsLsKshj
0+qtRtU2QV3MemdYgQT9VVMftuhsM0iTBVTx1bvuNRQtSRNyKmAlLtBcqleJAI9wiHDvhaJ/Lzrc
oHUFLydPN6okhJ9qGbTLsSZN3utMokWKmdy71CjeOgUhVMmDcRtqmgDTDN0QedIVSD+DtI48dViW
TdggYJQQZfERCl7luVetNOR419B+rHddRnpRMQdidVrZEdzoJ7fOJQqhq2GpHuuuHn7g1ppbrVbJ
XJtF8n/SWh910pTU6i1FR2NrskPHX+iMD+sEpZkgaP+U3OVL8NrYBRb3H7EvGX+s3lRdJMz8n1bu
0HsstNwd5FKFqIeglMEJDuE7KWvIuowtXqwGz2nHCncakyrAJ6kbs7ZhEr3ViiZdEIVEuiYOtU0l
tzOPDj26xSh1KdpiGfJTvddbb0ZIZSUF0/+bF7GGHxgBjR9xENKPsW3lL78IxH0PkvkRk0b8LBF1
3I5lhixjnvqvSek4kEFkq35jKtgeRahcRzk1EVaP+twtEQD+jkal/0LHaEKVekw50cOG/hXzadhk
bRqjEgQF96OwmpzFxAENiIHAs4qswybOZO1TU8rxB0nz/hthZ+UPtCrvAEOwfm8iKfvTC3146BRd
oPBGhV9e0IKZketl+Y+VlvombkQ4f0kSwCkTu75eNL3SP5VYNH76TM2+fCEpt0VnZghEKDL+4Khp
HcND8kfQA/LKphz/awYm+hlGf/jMpXBAtb3sWqiTRvgya3/YCQCdrdloZLHrCH6XXRW8U32hfRZp
gCaqoAQ7cULGaFljjJMPRHDlP63RJd6iryPhp7Ba/y4JaXQyu755M7saTNXJ6eyX1roRBw+9jHMj
KeBgxhqExsII/J2lI5QzGhqx/Cw0sm9Q9rCXB1MTFtDJp3AFTSrYYsP1bcxCWwqeruwM4NdbnUXG
LoqC9ClqDeWpxqDhjl439k6UWtZ706ujk+i5TmQ3MqXyj+r39UNQ9ebe9aHwEcJwvcT+wGRSULGK
V3ps9ojypnq6HpSWMEfFNk0d86qfVcCQZ6bsRNhdCyWB8WlMJsEmHZXbtVz3xZ8gFYcFGLW4yKmc
rM1ELR+xMSiouYckSuRFnX5aViTt/aTqHklkalvds0A/ndJHy5KFgpwVak7UXAk8b53DKOxWMO7M
HulomVpVkEiXiRAF79UookMbC+Uq67rh12LlfJWlVn6WglL8dN2IbJHRyIMHeTc0NqkfGB+W2oUA
UhRCT+GoBbtWmqbdOA0cR0L2ju9sKrJPIx1H8zP285KlURDc1mE6clJpkk+0TcvPLIXHt1AMQ0U/
JBfIJBmh4hF01wtlleZ9cB4qQ7q2mqe8IfRNAY5CxUc8ULDkI+0SNMY6I/1T5KYULI2yHz4Zz/wP
OqYapR3Mep1MifhOwYoQ6ahYRXxEaBsRxqTmIUEn6P66qjMkviyzW9WN6puzdlqdoWdu4QRthlL6
KfPOeyv1UfpulAoPa4pgWldU4SYfMrRzJcqfcF7SAqdW1e5r6mr9VSTT+FlRBMqWezP/igJ9xHII
0jZIqOgJLTgbbkKUdwfPimeB8qTN13mNtMOib8SJzD1BRdKPPf/CGqpc3kkedTGxsPzR2lICwlxY
Ujkw5UMh/xOZULDLPiOrwMi9fqVQewWBN87rI9kIOrxwydeI7YYUckTXWfuIhSL4biXKCapDHh6k
VFcRAVLUewPwtVtdrpJ1HeXWt0Vti5+wTAynbJT4S8o8cmLLynQ42jWEmUoDBaxSKd+CNKj3pW8m
z0bWpnfWhPaRmX8FlYq2pTRHU2cU4CRrpE3KDi3sZBYCMKf3ULXyNVp6zZL6L94KPXjJXBZFFKpL
JY30D0ydscjUWtuLgJUzmhPIONc6XaFqVOQUTc/7LQSUz5AhkDnsQkhG+2xEOohMn1hT1xqz7E2E
hP+bWMhsL2pJ8jfioFG3JmfNBI1ewHPocr9fdL08vEFxF15NbMJn4jD67UcpZWD6SpR+ejOMmQKi
phCZUIXZ4owEHoUiM8ilkErxp1FF/01NBvONonZojVqTD6e6HItZjY3z8UKzsvR7lE3lW22qSVlZ
sp82n/FMT31vpTTl6ObnVAyLjQJIksll9h4zPUl8UkbrNkkVqVElinCbtuT4AYOd7P8COT1krRAO
TVclddzmsgRWW741Y4MsELqShPeFUmjDjZ4NIZGepNXhV+n+hfWLMa39mDobNcUHvib6ql6n7UQ/
SWMOR0zLe7uPAn9cIv86FTBKdK1EnSuf9Y2qQHlDjdLIlpLZxPmvjFILQePWlPp3T/ERRUu8gfOh
lySRCj87McnGFDT/MJH84xHcHX8oIMiUrxd4ECA5UKAggrERGhD9wri8t4P6plXlyiMZXiJILE75
b21Ey74+VGT4mafOPxhdSvjsq0kDjvc5OpF/RuNZB3tJDtnjrKWXJ6uYlP2p++ki/TesdnVxoGbO
h6VX90BG0RP0juX7hFzBfoFsKeLC4mGkKEnSjgtVKLesqc+xTGy0NU9w5r+MRvqjRcWxLLQTYgfv
Y1YtPR+K+nQvzfeY060E5xl51OySi7VTqSWIqTlWcV+9q9FofVJKYnBNayVMFvQUaSGmHgl6CMrq
RRGimqmE3ncjt4ck9j6iqlzrAgdVfE2zEGX/lIeeMhzZaJzipiQhLKF6Efu26cnDlckzrpGF2ciB
QP2Foo7/ICwufnuoSbz3SM4SpVKC7i3SGh32WKQM5HpSdlErkmOoR8ktVNv0rQ816b1pO41c0BrH
dOJdTA/JjSJEazntSbWmBkiLUsQSkeG3WhtsU2m3TYpm2zQm1r6N9YJkuCadlkZF5sNUmisr9LWf
JDf8XSP60qpBVXyJSkC81Dj+o85NFHosDPWtNoqzj8LJsi+IFBgCtQ2MsA0+vFEtCZoJHfpcaFN3
Om6rWMTUGGay1pua/i4a4i9ZCU0ANZVlq463xsQplul1zf0s5oJYk02UB+XJS/QfJCN3eTBYVBkj
kKL2+rLLrWGV9Va9aPvOAaxemskiKp/770I0/XYWcnEecRVdRFYQJbJxUeahtmorrD20b9J2gA2J
EthNwR5QWVj0MIRC0wrIO6hBRsB5MNjpldaefFa1liM9F7bEKEsLjXBvQJKvUtGqEhRS5vRBkajU
GSerypKiVZsWTish3JzrSn40TD9YK+hVIUrOwaFIjduEIV7EBf4Rw4vEVWd5+apAuPYdWX1hGVri
dVByZTWVBMLaBn1PDUUuNCupAlqmsDxQgo/XXdlojoVC6GYYSqPlMDbUL1NojZ0WjMjem53yg/yt
Zoc5yjErAbj1TRFYaz/4VYy7V9SX/tSrVxToiy/o+xYeKMqeLQW9Sr+h7SenWFAh+lQBCWMt4kL6
e00p4IWnCzhRRQEcSQn4bt0gELNRGiH+QqYYRpnXePqpz5EON6pU/9BVRNYXpax567bzsPKW5FEk
i+IXTz/Moz3SeMqqp9baJ6Id5q0tde+nqPTm2Cexj4OlSMgBCceFKLbytzgqxNX7ZKxWzP4IvCnV
fFoe0aQ1GqPdBFZJKCmvpwPFkGRqtaWV8amok3rKkag61lIifqVsHpRv0SnGsCxY329+l+f1r4UW
tlNNcjOurUyQpVU6oHvwLmM05/bL1psUeqgnC33af4qy34jrQBBlyKQ1kmbrWoz64hMwRkayblCX
XPb6iYIRE8zPoZGFZaUZwqUzPAP2Qd4hGpRy1Kl0cfo0iwZIbxh5dpj+m70z243j6Lb0q/z479PI
yMgR6NMXNWYVizNFSrpJiBKV8zznQb97fym7j8kiT1XLdw20YcOwCTsYkTHsvfbaaymz3q1q9dmT
ClC1F3mX7Lw44i0qQKnFWEP369qS7sgRFSHI3HVjXA72xDHXtIh6X6/ns/01ltmRoofYqtidK9XJ
XpsjZUxsSLxNFoz+QQjOcSZDBCwnqawjO693ciw+1eroLZFyaX/aOfigJ6CUKWUzvahaUJAsTlp6
kdSVeqgM1YJGEvjFRUW8fin0uavI7pq1Nac9i7FHdEZodnytpbH8EpkTGoLtmPwkmwoPLJqxDbjs
rkWrRjdF2jqYe2Kctej7dvxuD9F40HvUEYn9NFq1NCTeJ1RdrmusaEEw9eE+jJGenayAAp+llcgW
GnQWoyHdPRI+hdhbYeAVyQAiuQKciyAImjx2m6+CAh7SGOEEjmqIuvFVHQkPz4oM+p5Hq772a4xr
lkhJhHRC2K3yKcxH86GLSSRXocwQZCE6hdHUOupVYdf1Jy8dEBW2TImsduaV1savc7nz9ZgP0ddV
ttJK7EmWIbKitwZ5AooYw5Buw6mqXa3M22Zt+H7tr/2uQk0qs0abQAthrAcRDzGE9jKK4J9aqUJT
VObld03OLQZUqm6tvuySZZjrBD6O+lym9trO8KbvAsq/I79fGiYjJOoK1UG/w8wj2Nuq+aKBJiyL
SVDeR2QJVq5EStUUNPMTthdX6ECVT0HXyhs154BdSBnQ9mDk1SWSSvkmb60JR9QGN6c8oQXVt0r7
4fdRz/8LCb7/h8T1tFn27r+HOyE3V9W3fx2oyL+8FpL49Z/9CXrOwg+aRYnNocRnqfYvvYg/UU/E
1v+QqmoiNqbiKkxhEvmJv2BP5w+HP0wHwTZdA7fmJ3+hnuYfjiaQfMD9Di9T6fAf/c//AaQMk/4v
3bn66J//BZRxk4cIzP/Hv4XQZ1mRv4UkqIiq/GJo3mlYcJqGbs0/f1V6tKy2oYqVbDN9Cr9UdqT9
cJxM30d6Dj4ih65bI9BmuergJBu1tsIVahTFZ7809INn5ca6BVBaFHr3PNa1uptaun29OEeJKYpQ
0otqygkWKnVCn3aV0LaNUqebYQoOQefdTIWOFk1S0adS9si1atTxfCeIqWr52exj1iw1AE3iD8B6
I0gQjA27Z5+EG7V5GOA4sD6J3DFcPe++OZb6rEgk8saUgFHNDW0p2nI72MAYKWUWjGsgRgB7UCio
bynD3PI42dga6PZqSmFqK4Z6IUok+Z1IwyrJpxSvY+NileIxrOF0tvou9zxjPSB2+9SpqrdVbTuC
BKBNI03bjpqup1JTHisjxqHMIt3YyDYiYg9FBkwaVqO9mOzEIBrRAgSJcA4ETKFF1DYK55svQzTV
60DTcWe3qvZGtQv955THcwkLBeJSDfJlnjrBlRFoxROqbQiJ+UjUj2QiX1SVOLeZbNS/7Bgh+TXi
JlzDYq7yWLnWX4to1L5T7k5pGDfiLvhW1hiYbn2U7LZZNEhaT330zZaVVVMzNgco6nozPZchHklc
qM04WwhNyj43hgRMzsTVmaAAvXOq54sKv6AHvRwotDm+XlzxYhQmCXFHh6atoGHXtL1z7U9NsscS
iSZefB4aZ9HLERa/3xOuthE7MAyoeaUGRkkLm4L1uEx628cbJPW6dRiK4kfky67cjBmy6q2WFuum
9pM7U45w7FPRabvET9Kd7gzVGi+BhuYSZ6wWZao9Waku7/sidnaaFRpfHOB/fmulEXfY0hiPiEtN
l4raF9gZ0QUWelm5c+KUR98yuUTLjthH5/OWuu+4eqnCLNGHWrlTajW4zBPf2gBihNdVasPtb7w9
OnzeU0b5+6LOlGDVWClNyE0F9xhL7nFJFujfjUmf75MCWrRTjrwAijGR/eiYQ5T42UVKiFmoGNsN
cbYBbc9S9KfSm0AnZfI9tMDGdWSTybtsNUSIO+zlM2XJ7qXJcdJNa6X4IQAD5VJUsUWXiB5sxiKi
28ZMrD4E4tR8TKtaIiFEZj25KD2/X3doem8GO7Uu2rLEsMTM0xsMvdywi2moSVJtXMgqLK8rQuGt
PozKVvWM8rZOfJReemTOSl6irShr6VGvxyLVkEW4T5LCWIWdmO69QLBdRwgHMaLkm6pSfUr4Yf8j
SEr/kOhqdeF5RX/QVVWurdrXrs3Aoptm9BFlJ2tdCV0bLuukmVuG5JQj2j/YN3Vk90To1mj9pCBZ
vqRCH5ci8NoNgQO6ZYKAjjDBf54cD2fTcnZOrZx8P5id80MKtaeGiBTkBnuKcSsqrbqIKLncxgg+
wdweS2sZUXDHfsAi9vGrcZ9oRreVZjvcdVH40GXRlxgPnKTWkrvYxvmE6nx3IOopXN+s1XWdZ1Xl
RgAIF+VUdQ/RiP50UHiQm0SLGrt06zgSs1FMpm+9ESfcgVhFhLdjaP+gtjBRy+la83bS85yuz6BX
IINFjgoIXRInyG5gG9h4xK/KVMWQ0NHipwBVPSxCJyvcj4iQ3SChODznUi1XQTkU6567HbOhrJr0
hd4hfFcIM70vnX626526n4Eaq/s2VlHRxEQa6gd2m3u/7dJVMDrlIQWNf8rSRr+1s75CPz3TMF5u
cZ8IFZKfSSWwyyE/7LQW21AFea9VDuwJmcvs6eY0RX5TmwZ0u3EIwUKNOuKOm0oc620uuhpRMlhk
mGxKhzAczf4Qt4NB38qs0IgD0bXsPentZN/R9QO3J8AEVMcAZJLiukz51yhAe85z4tTtTT9pPqcY
hzLc88LmWtq4njalUuFloVkUEkr/xkK4dGZtI1u9MAr8Kdgn47QENy0eECUUV+jjBqRIGYqJK83G
R4YwzMTz3kx1PHcyxM4xY9YsXqjA32Xe5F9VdmUO20Amxm2jUXRcEoLa4bq1gwpEtCr6bt3Z06Au
wy6i7dawVRr5HeWSQxZeZFGRfCvzwk+WPY/ySiVTV8gfkuYiDCtr5TcivNCSLDiEkQqpz2kjUkyv
qndFEv1sUaRcAQ/fKsiId2kMPwN6W5i5aTPuYBVc4831HHTZRS/6fRHe52q5T7tm34DQ5n7ys0UH
OxguWx+X25wcczIvPWyQs/zJ6U34FahCaqjGtCDrCnTJQtJFnE3YTNDlBppc2fj/kFPU5Zc+NVb9
SBIL5hRl6qqQc/v5SOtHJeQ3Mx6a9eg9+RlKcT2GHjXxfRatwsZ3Luo6wgmani8jnq0ujFXE22kX
uJ811aGZekgjBTBVuUKMEupTs896bBcKZVHCYTAAagvx1cOTqEg4vUa8HisoKoa2T1MVwVNaHyiv
OC39JT01KW07CZrQWwXTU2NJDYCtoi5FXRPs02GpBuukmg0igaERJKqCGL3uT1g9rstuQg0VEQSs
WHr/pXfYeTa2OUq2LhT74MyS+DoATq2utAwRdT1dZri6VuGnqIKMM0r5g6tih875RglJE2IdTYoU
zfZoKxGbo/a5TMPITVDi8EcML9ufseqtYu3BnhoXI6q9EMX3rkE8KShvgc1xawpVwNNvLXWnmjZT
0Iql7oTXdUQUFz1LbbwIK+KE8SaEKV4LdYe/B4nYV4cLN1WUSx9BRtOc1mA4kB7tZFdCkUJpfbQ2
FvXd1TRYu1TD7ztvr80qAVrjSbHhslAIPtgtwktYoWXI0lsgsxbfvwpwLlGN56psrpjPZZbUu9Zk
92cYSuQQWjRCJ3ywfrbSKhdaSFi1ils13EqZOy4C/eXzAMkIFK1o1k5ZRJcOXsV4NTv1ISWOWou2
Sm8Mu2mdhRp6tEYFD+F2WPqR6haWhrvStJEUyil3uVR1l9x2mKOjRkzev9EN76YKHkpbu8CSap0L
Z9mSU0lLc9tSAoc6S9BGh6A2h4CmiXvNwu3FUyDI8KlVJXEpvixVCWSGe4eC7i07EyxhYZr+t8r6
Vuj1KuxjeGRYoNzhgrKulPv5jhBFtM7qcRUA4/fsw6z+bOTmVVDUa5M6Oc7keLWWn9q0ufAiNnRo
PnZt/Wg39QYxYAB8TuYiUPw7RDX1VWpla424SGlesq6HRtuvYg6T6oXL3khWWursR9taNMXPbEh2
WqyseguKPN1n+A1XsKFpBCjpBPV1HWVGgoO2wKLH2pjKg2+NmxTjYNIbULaeYnaJjwzAQ2ptGpgG
Lay1Se9uKsooS6XIfyg2fSDmuu3VS0rHd1jJbxQqpXi/+MjwTtmPEOJ7KHgeDyK/ogJNjA4UR1UY
p61VyIfqvLuyno/lnY00kSqqVc4KNR4S1r3Yaz32QthaX1SyvdBsExgt1HdGPYv2avtCoM+TPAnI
wCn8XLWJD60hqBF2C560dap5rlnrnzp75CB6qwCUuzQUWiAPWtuD3O7QRqXvFsC8BdlclMMz5aNl
64yrEIp7bXd4n6a3vkbCI6u17j8FsbG1IWKTZF1rvb83AukiinvT+I8dXVwt/SXiMpH3YxSvArVZ
9yK5jSUzpMtA1tu4aB+80LmwvHQlSFNmHdM+67cqhdQA99YCEWiJLxg15k2sa8vCkiuD3GrQlVWC
yBGuMxiurbKJMqEWu2WVPGEndxFRnx944LkRbjqI44XuoJWS3IcQT3DNhsptkZspwyOapBeqWTzG
TnJlU8fp0OMBNiLCRr9Ccx5zikdZkB+QGf7RtxgHgCVfAHLgBaPRKFebgPqaUjcA5JW+blRRXnV6
bvwIPeAmHUSjxf4smCRwcW7Yn+pycKeupMOrNrByEvnOTvWvjWlXF/qkEtNTiYQ4EjTuYFM06Ytg
2IhCfA78VrsyRuOutDF2y2fgepygiCe1h9WxaExcqDDCK3rnZtJqA/Zb79zj8advtIFkMre8GytB
x8jLabzCps267nmUL0OBIwo6ubfThBANn0jZ1U5p4EMeFG7oVPZF15fNnhpYstGC7mEwe4dDQuAc
ks9gLqTJzSDKLVaUXDtVuowSrec4OOhnlGJcaAI1b61h35NwpqTR4dfCEVc2FZDGGi+xA28200CZ
uOwjbRtRGMjt0qVOv8aJvVrVonsQffygxhjfCNA1zww2UwRfXCYqmh7UbJJ62QbRctBdW/X3DYmA
XufIaSuuYQQrooNlK+4UZIUc0l+rnotbSkI1DtsUfBRvZK7eOE6o3GtwO10Mp+8qA8WdTlf2GKG4
PZqwnx09QUlp1Ge/lMowd9rkOfvW6/J7Y0yUVdc19PWxHykgcQ1lRorRsT/ky25QqUUHHi8cvMgp
mRr04owXX0GVULNhkWpq9lPI8cmKzW+dU37rDYWSVWzsuaJfYBqwbG2P11NXctz6in62hHzUaMiC
sTChGzKgSGAa3R2Xbr+0U3k9Vjz46XSlD62yQb/9CZdkqpR+sZ0S2Pj42mKYY/SwtLLLZgK8j1F/
g3i6DHU4CGlGN2prE2ek3lWDPgoS85/8yroCSDCwrTQeGq06ICT/SIJJWpvRgBqZGwVsxJrMrTRG
Ard8S/ncTfthJSNjW4fXU5bjCFNd6iN57JhfeP5w6c09poUOU/N58AQwYrZJEK3p2rVjZzto0+tC
Tt1DoRiJqxX993gc9oqHeEjVkckANgI0NYtwwDrIVsiMpH1tgGuQRyrGEstxeVkF+Mto4jkvIniy
/WOV9G4X9piuoirVmxuVPsWu3XUVNJCGiTmfvfxXGZMHwOjlKu6npVfFNMTjO2D4mEnZJo3yHWIV
WliZdzJT+qUxDA/ZCD8o6IIDngHDqk7VaK2G1s6YBlyF462aYPA3WTtFxuMinxIuCwPV35899Nok
dGJXG5xPKVWGVddAfSgQ7lL0pYYXC3QHoJRNE9J0rkwHMZoJiXH7aFW5aw/xZ6Gau6FqGz5MM220
sd2GsNpihV9ziAP6ymRQQ1OPqrXaGIes1e4C3byU5VNF2bSuPo8IiC/zrrivlbxc9XgvOFJSzY/c
MirUBRLCPe5NXNo13L6wsV6wkpuhhCLbtq2+zQudmw5SfN9M2HZyUBZlmf8I7eQGR9NP41R+M9gh
C3oSvskMdYUkQApNgUJmt8pNHlRPftFuKyi6lpYfdE3hAgxuPcipvv9FJ9psB3S4EpyfhbW1Cnq/
U3FQrfYx9VL/EsbGGrLFMlPhivmRSdUskXI/dRGuMKZl3jahP90HekJq6VVcBr5FklbgKAUBb6X5
HtzBJENa0efJJ7Bt7WJnqwZWmWtE0in1sTv17DYMo0HFRjjW0n1aQHOCCu98l6kRbcC1oQiRUOn2
7SsE9S+E8g0iCbR5hEdCzQTg1KXUHcMwjvBIMxddptuRC4dnNa1qioZu0r84S3/XrYs7bRH4S4gv
C+3q9LjQUk8Oe9SBAdyHynQTuXoQPUcCjT4tcRR63grzO/6Y0ae2qB1lUfXDX1LMbyDZ1xN+2/ox
469v5zuvxyv8lfyy8aCjuHE4E2nqttnUDn6/0WBNLibnYbM4PdG3NNe/xjM1CXgM1xUw+e14WKl3
GE3HrqEphyYVy2H0vp4e4aMvaIBbayYOFjof8+0IQFGhpZupm6vmnVn2+8pqX2InPPPBzo0yr+ur
ddOtrm1LP3P19MIwISc4OFspZ9bqo29jAAHNnUMqVa+jtfLAyylfpa5qZtCCnfFBIYK0lKlwUdG/
OL1q4uPBLGBqS7dsVRwpOkdglGRKsdsvibNXyWrQnCVSL0jArYI7ytL4f1P1zzGrJ8i4OT34ubHn
0/FqMSMHzlevx25YtSTAdG/2NNU2IEjK6vRAH3419t7/meSR7U1oxCVFBHafTg4maELYOg20Pju0
/9FFYvw9lDYraL+aUzV4SloRFRffG7mktAvjyY0vkwsM0YxqQ3rtjm6ypMh2eoZnlvL4fJWJBpNH
xu4EFB8Gt05IQNZCTK6qMxvmzFJqMONfz88YwrjDvtpNS+Pr0GYN/oxE9n5tyzMzemtV9OeNYej6
TMHnqsL65O1AQRHrup8nrqc9RIQZk6FjWklMaKMPNUVn7v+PrqfXgx3dw1XnOXlWJq5RpI+m4adr
Hzek5elP9OHKvZrQ/PNXOyPwcbLUgsSN4amD767tDqoCtYe/PMn+26v93DjzVnk1Dq4daUbi4c5t
SAG6xnl5aXW703MRHy4YFxFtEtLWHfPojpos7D/TKQF/XTQHhHLuB7F01t3SJptcwN3fZ0satU8P
em7Mo61HtQwMfkzcweifIYLdO6p55nY/N8LRnqumoLUskbh+Azlf7mT+8/QMPjylr1btaJulUxPQ
SAUhOohxvZ5QrUayRKirJv4nN+urgY72WmjWFAg6AvnaoWMphFlVBPE6Iq1d4IzxTw6PxbOu6rS1
4pl2tOEKX88x2wHyTciT9eEKcu797y+ciVOCqQlL08RcIH+9p3tN5NDwcxdS5b4IvJtUOj+V0N+F
lf14eqSPTo+J44pqUiM32N5vR9KkQass0Z8WF1cGuCFGslBPS6s484U+HEdaTMqx2aj20ZOUE+WW
zZiD5SnGoWqSejs2ZLZt7UTXp2f00aY2/x7JOXqR7NjQY6o4bhuVh1xUV9i9PJ0e4cO50LNMQ6GJ
nYhxtAHGHBagVhbuiJUMiBpNJ2adb8rCFP/gBqChg1q/pVn0LB0t2hjgY8wL55oAfySe1sPol5en
5/LRamGPhwmgLfn7cfDVFqkolaaAPmAfgAERtFCU6cw0Plqv12McXWQgnQl7onCHJtyasXoLHWlv
WcHq9EzOjXJ0ZuISDKS1ChckxIKdQDaV+GgBGdnn0+N8dKm9ns3RpaZEflj0beEGfv3U5NWdVLqL
PG3vdXDkfzASdjiSmJh7QD/6/DqehrLKSzfNpmcrG54s2WDQLqGJzVHr6bE+XL2/xzKOTg33UNYr
VemGY/HTbghxvFYsSxWB0dPjfLTfaH8WEn4N7fjHc5qaEdApyNyq7O4gn77YfeGdmcqZIY6nUtfk
D6OVurEMKXg1QbbLaOk6c24+Wq9X8zCOAgIvF5mqp5k7UfPqW++r9Lud0s5WOP/FdPogTz83laOT
E5temQ9D5nK3oE2jUAqyZLc9Pca5mRydm1DIrrKN1IWM8AWS1CFTmu+QCTanR/lwJrZAhEFIAQ3r
6M6ss6IcND8nvDUvLS/fmXQdnR7hw3nYcKzockVJ4jiANrK8hJOSu+OYubkJu6XVqPA4RXLm/P/6
Vd9yuZyZGmbppKuqaR5f/0nrD23qZG42XA25uS7cDD3S9LKAa5GFt72CiSU6bVqBDQZJXmmJ2Sl6
MZX1rQ0qaA1nvt+HKe3r3+cordSLgJawLnPrNdbHtCeqX2l2U2xXsy+yVbCh/QsPa2sTQu/enMNV
fnlynVqMozsKsM0bYAO76lSnt4NeDxQIy/Be9+TL2ER0+NQa/QjFoCErRneASrObPvvdd03W4f1a
U2latLGcEKLKhhy1n3pKn0vRdKiapgCSWOEEMd0EvdbctTIC+C69SK5LlbK+hXX3Q9cZ2aeKFNVe
V7TZrEM8zoEJdT2+okrVmT+pPyEAYY0NHah5Kuu9VoJ/n9578xK/WQUhMCYjDeYlVSH5He1uGQ+d
CWHADXRqhwNQIf+4CIJqneoKyz54W2Dd1ekxxXz4jwc1dEe1gZmkfPc8TJ4Zp5GtukZMdD0mdx0i
dhH+rINPAwKuAR42Z46TXEh73CJeskwm9dzWm2+5d7+CCYXS1oQ595u/jR5x5FQiR+CcZqP/8WD3
FkJUOJDaMS3M+85saX2oKGbo65I2g9PTf3fcWXIs3ITUhaPS1D7//FXaN+tGQMcWrtmO1oVBBw/8
hth58k2Rfjo90rsH/9dInHNVmLoqji3j5ETxzSg1VxrwfvprGimWTUPt5VwS8yuqf7eatLEbMK+k
xl9vp2TTINbnOnDyOjYX3S7cYzt8sLZ0e8Qbe316Uu9vsXlWjiUw5VTZs+rRA9ahE+FMge52G2vW
RqweGqhqP/T14FpLFIPj3ZCt/SVqN6v2zJcTcyzxfp5/D330qk2FasnEkm4osCYVVrGm4rqvff9B
5PmKnkOZCbGKCggQRuCenva8IY+GJs2xSeTZr7zfR7smgSzQTSD2AySUtRlj5hJwGeUCM3sYnZ98
oMFzC/3u5ROCagBm3lKdwYPjzKcca0/1+ao2rKwAAnqZA3M/tMjdRuq9bK4pkYzFY1ZWuHD9UKZd
SGvB6Ul/sIFNizySINsgxDs+pZ7vQNmzpTvBBq3VpR3eZMaFnfz+MYFlzS2gQsKeLf3e7t5qKEaI
pIZrONG4s53UuhqVOnqiPVlD41gdmjMR2OyA/vZbguk7MG5nkSgd/ZOjbyljnHDLNOe4eFvNX5bV
VUVT5k22sakCInG9Ku/6y+Q+uJeUmy4r7Qryc7KhTWsxLfsdL/iFai+UVXQm/Jzt3E/+XvPneH0z
0VKSNSXl55W6lPWufCw+y8++i7f4Pr2kFkUH0KLRH3S3X5wLfd9fIUdrcnQhG0owNTBEfsHbtnUx
H+eQ44yucYqz+6dwZZ15heZFfnOg5gEl6L1lYacs5dGAXdE0Ft2vdPgpXzzLHldFQJmv0np5JoA8
N9C86q9W1atHiPAdaZdGI0zZt3eYZl+Punfu8308DliSxJqS1/xoV2HFLCAYF24epQ/6qD7WNoaq
WX7mHvpgFM4IhxIZFgEacrRsmWFV9WSWrocqfb+rreeu/3L60L+7dlQHv3tblUCwPCbH97vwSMF8
RjBSf9zT0FXsNYhA5zDKj+YhOOy6pqPjJo5Xy3PSwoqL2q0S3IhF/WxLb1sm5vr0XM6NcnSiEAAz
Pdus3KAaXGfybh3LfkL64/fTbRNGjaFp4GGURuff4tUOy6oO0jB9R57XNNsgj/D4GzxeKG/0W+S8
aJQ4c3be3ct8IkA+WxJUGKzfUewMOqqrRdJQD6pw/ypvgxTuSqHfFGb/6R8soM0IvHgGndlHd3Oq
dsbkBK2L9W2Acgi9hxp9tC9mqCi/+6l47WywsfmtQ4boOM+zozTRzcJ0IePnm7FTvihtVa8MpzuD
J76/6Y4GOroPFBt6n96Yrrq1t9Ym32IPNdwi4LbM1r0LR1U9g5W/LwGAwTi6OuOhwItoObzdHr7U
PCXpTa5WKLx38UW7jTbxsl7ZCxVpjEW4Kn93P6LVhGAT1wQgsyGPaw4i9RInyDxX6t2XohUHja5a
BHdgyJpqcAbTfrcVj8Y6CskC6PzTLKWQRF8rhIex1tJgwTT2mdDv3UFmGOBsYFO2Pqn60Y7n3wzK
qDtunb6ECVLKGCAaSISe3uwfhbaMYnMrqTqB3nGQFzZNW0ad5/p4oC+HQ/OjvE1Wyrpb4DQTYCO0
pw3AbS7hOA1nLt2PNsmboY9uKk04pRAVan/lhgbMnbiIt9TLJfzNpbVH2mgF8fXHmel+8O3QsjRJ
gygVWPz5dmO25hBEreTbYUKDg88VUM5luNdvun37uV9Z+/wGLdoX+1yYM2+JNy8/IpqAeCRg9gxN
H6dFU2/S0W2A5CB1vuxCQqv00nOrRw9JWFd16zOnQcx749R484P36noOA08PB8aLH6OH4AcsdelG
GzxAEEum7cvZWvts7exg3gRL7YrOzd+OdOb5GvR7moZGwKke7d0E+ZKp0YpdSPNbUaL9ND3Ytnnm
SZgncTxJCa5k0n1o2e+wJUPJDKNKmh0qLIsAIcveP5zZLfNVfzyCLngHqPnMmd/RKzeQ95lTV+2s
e3MLsdtFOgcfKICXdbVVVsaZ+XxwTSMR+2q4owNRJx0JCcPNt6a+nMtLOMd4O5rTNsMWh4P6dwMr
vpKhkkObaL06JDxvd4nm02Y+DPnO02sPblpEb9BCqojvT5F17gR8tJQ8B45ENM8Q5CBvxyqtgZ7o
oNjhnHpnbcZP/t7bRIiYrbstNDN24elP99HeeD3c0VIiBtSJ2C92lpMlBwiXdFKglPl4epD3lwnr
92pOR5dJlptmg7rbzmrrYpGk5bNm1NcDbDGaz52n02O9fw1A/YREqIxPpspjxDbNvTyqs3o36Nmy
H2885Zs/emceg4/mw/tpEclrJPzHRBHClK4kSdm1dHBPZrZA8AOr2X2J18I/mczfA83X5avrqTSc
gBev3pnaw1ANeFrQZKmfSXk/eNlYMc1SHZ3wVL4DvVSIsWNTNrtuY27HtbnEv5Ri7TLdept6Na5g
we+Tr3CDz+30D1fx1bjzz19NLkTmzZxXEUXaK+UpvsUBNf1Uud/Tw6Ssxx1aaqua2GF9ekl/fZzj
u8oGdJMqeZJgg78dFqlYk8rqsFO3/lVq4usxHaovcLYW8VK/9x66pbop7iBce5+jC9W1MTM5/Qu8
36AGiAZBrANuM8csb8cPh0zzUQfeDY7afi1bobqtrzvXHgpSn06P9H6BGYkbmedUUlPWj46dB7CN
iBZaC3CI03hEfjlCBL7KvgikBU4P9WvV3q4qnW4UYUwAITGHs29npelogzrJwFMZLWf+p4pwzgpd
YGLZfoU1DbT3lbE7PegH8yP9YDAOiAk7dr5KX22g0eM5QlR2Z6StjqCS990e+2ejr28Gha6A02N9
8NUYyzbRvURtlNfn7ViZN9RDWQy7ZpSrpoo2ZhVsApluTo/y8Yz+HuXovHe66I0sHHaBInC1SRAG
U8Zi3aVYNrR5cOYAfjglVo9rDJT9XeyBUHeCENuw60xwWZSVOwMvPWN6PD2lD0eZKRoovs48jfnn
rz7SVAx9lnTjbqKTR4tegqxaKFFyZiof3GHgr7YgQCf4ACw8GiUJZSAVU3KocWzHAvMq34N03yVP
9QY1HToTDtXX7NK+Us58sPfPJ+CnoZvkUrMO3/FhLgbZoHtl7wK1unMmKP1KZQ+/v/UYw+Y9YwUB
Wo+OMbIqJFFYXUtFR6RKyAx1lYrmji8eKrV/nuP/L3/8b0szuCtIeDWU/9Hy+JUn/lfZfIV71r9e
MiRbx6tv6ct//Ps/79b367vH9ep//evppcY7IvvX/Vi9FUj+8H/5p3iINP5wwC8p3qkgI5RduC/+
1A7hJxZSxcBzPH0zRsOt9Zd0iJR/zFvIRj+EuAKskF38l3aI1P6wdF0Kh8sV9hzZ0e9oh/wyVHgV
sH/4i78+lVXTyipJK7H0U89YVIbh+ohfrhF9VW97Wz4VDi2Ijpbi8KvcRnr3iBwVonFiVxvoL6oS
N5mqzbZJZVy1sxgZRiCtg4FBWSdfbXvwlh3E+EU6mt5C03xt2w3mk6+FYhHnBRqfmfCGTRROP8dB
IvYUdtX9VKsocSQeqvMDnZlJetcXVoF5ZODdts2I1lmX67sY7tUwNFfSTNwxyR/HPkOJxwlQHnbQ
Qlt0eVXeVVpgQgrlDaD3b9iOCEgtEksMS4EAbT5Y6yprL+vU1jdOlz3FUVDc6KEcl/SiIlrYdmsU
cumNqcKrErcnUZhbNbDodUVwXZY2EghRcJVL62rKw8fGCW8jRRzIiy6DUNtWxjit0QxrD0ZnI7po
yB5D52JaovjerirL2XqeSTN+ndPWVKQ/VS9CocKPxFIftAMCg4dxUulB0hk57Wz6p1QV0b7kW20r
1cq3FYWfKfES3XxkqVPsHqkT4ZhTGHSAWOhMIaE6rEU3LoM6plG8pNxX9fdKYT63mj9t0ybH7bAu
f45oT9qVVy2LkW0AHf9i6DFWKqzvMZ3PCzo81r1nXWchfeUjUsyBZ4IpItdhZim94KL3LoYydM0p
3/htoqLRgh7HSgZqz5vvN/Uujc2a0jEyrUaottusimklBFW4aZHP2ua1sO57/EVNHzd0L9FH+rJQ
sZJW3KzVZKCVvQ59VpC2XpqquPMXTdX3NzU9XSvTScXWF6j1ppAxbSv53mgoefhxOm1iSGBfqnLI
LuTUT/v/Td2ZJMeNZOt6K7UBpKFvJneALlr2pERxAqMoCX3fYztv9AZvFbWx90HKvEUGeRWVZjW5
g7RsIhUeABzux8/5z/dLKix+Sn7+QF8dPZf04XbKTQngqZKzrWXkV/Sq3rZmCAeKDuCJhjf6mGnb
dUCZbUCA4CkRWbd5kh7E1mQy/8A0wU6UwjWbcNMtGCnL+i4ZWoC8sa8r1ISi9tBPsqcqsz3KNciq
/GoyYaT02UEv6k3a0/6ow+sSsbKqFY2za4pDp4F9cCbPPiQ+zDDDX4mO/8y6vn7LS8lzjsOog0H0
57eua+Kbf/F+ro83/fdmvv3eAi34C1e0/p//7od/rrL3c8Uq+1Kibl+/jS7P4g2HSSH0+Z9X5/sy
LN/9779WXukPE/EC3VkslTR+EAL+tfIK4h9QRjTWUJqTqLuba/Hvz6VXkv4gOOHMiOQCURyBxH8v
vfofcHCUda1eRQFEmebfWXqlNVD8V6BMNI6USKVIQzKGWBl7mrfxkKYEmWZSfR8dw16OlEx3o6/6
y0V4vmZ4bqiTaFKZ5WFeGErddDvrEHqCwxLo0M2/P6fYOXtV3PTX+0kkCKOc/hwq3BZ+vpnpdW08
2e822aYCTfLqYV//uluvG6/eZu3e38M1KnsVU/ZT2HYhZafJJ6m1STfaRvWbzbmsj/ozqD99VsC9
OKqtlUimzttxatMAdJv8EOVFC7dK1IjebNQdfHve1VwUZuBT8bRczPRsGi1bWymh38KdOW7Cdrlc
KKQ5egMzh6ZqzVPGFtN4gfb5gUmyEqqa9mBUZfdNMurSTePI+KQEEcy7gVYiiyYptzbVwdEziAEA
gswra6nZd2EDCX44Q2sQ2jLwdcQG+86SDH9SJ/2QjJnqC8hn3BGatIM5j24HrQR6qZUs9A9DdtDC
YPF5S/AwCCFxibE2bMl4MwnloboZBKXxY7PWN8ViKd/xGZB+ZGMxfKtx4NhQo1Hosi0wQhFCWsb7
pWNnEDAjnRLZaQS1utexT7nOreW7rhdAXCWVPmygK/ulG+uj0KYzBFxlORZGOl3IgRwdRnCNq+XX
mO/4BznmJmfxlRKKtaemzQS9RtNQgMHiuJLrRqy8fIznL1mTV8uNPFKofFDzKe6v60LE2duUuqy7
WKSsoP0/bK38OWmrUvG0wYrV1haIcx6qBGyFpeANYdeAJUN/yMp08hqEsSE+P32Wj15RVpLiKRXm
O+xMqlHuKk0a0i2dLYLh9MskFI/cuQFCcFeWli3Bi5w3eiIUn/sgEmaPA1FDP3jQC7T0R20D1npa
yOAHtfxDTVYQP7c/jEl0C3MYeFY8N9AK0mKKNm0PzOwIrcMaXcyOguE4Zamo4OJaFYGj1kZ/n0ka
1jxiv8ShN4FO3Cz1LK5ux2U+tN+kUMa6Iosy8yqzZvayckh9+D+lo4Fl0lW/Dg1sTANJg6gUXywJ
yYcbQe3aHyGhix/GfUBA0hZk+bsiPPR6bv3Q+rjeK5E0e0uw5gmRYCDq15QyvZBHiZigLmTlIQm1
+ZMOZHyyIz0t7kthJtJRhyz+pMtgsJ1Ebkt8ZMtGuzZxidE2WQvxiMfbRJcWTCIVUK2m3eWTMFyl
PeKdXSbLsDoqS4ConYjjA/Rd/VAPafDY1dAXhKXRtvSeTtQgsZSq61rxEASnnwwRwhuMbeNQLZn0
vUj68WsJsfehEvvxkA0xzcZK2sMhkOts0xdhtwsrpfZWnHOMk5bROosU0Uk6mYV8AMUfPcR1Kxq2
YYwpOkyLkM5ueW5fk0gbdkbBym8vgHTpnidaw3ZjNOvESeJ8+tLRM+taw5x9ocO8udXbOHDLxSxx
MpLrWXLDuMBmPC5WpwddEDeWWs2ADALV0/O+IWVP6v1LIwDqthNpQZSpCublWNOxPioZ3D69nhJ3
ibHc4P9EDwkAwDyIciIDrqSc/iAKUfUIIlC8aXRzeZglYaKvWIrbu5p+bDh3UQKqYKHoMoYzLeo9
YOljUUyE1FZilt/IiVcjJgvj6rww9PN2BFh8FeaW/mWWLOFzDpQM+H9miHCGwvhybTD1Oan3nqnU
KlFiWu7meZY3BkLOTxX8gTt5NOLRU4No+d7GuGRO0OY8kaQEPlNBN8O7EkdRcYwWYToli5JA0oy7
gZhMju4AK1UvkzRaLzgSLH7J5j24cM6b56mTxutc0wFncJ5uLpqgmNwRIzCXLmqgaDpsY52X+lBq
hrotpAyeZyjSPwBl12mrNtiOaHw3mB1N2BKo06HJtfYQxFP01Zj18CArVfNVy2r1ZiiErP8BKme4
1jpjPMRJq12OVZY6awbfmeR8pUktipdoc/c9hYNyQ0ALYXiYA7+R2+WbOBfSpq/TdtMHibrhcIN5
/KCAumvH2K+nkSjYoAXNpzEE8hFUsbs2KqPPS2n0t0gwQo45QaDso65v7vpGrB8FBSxHLKmxNy1W
u2+HUr4UBzXYz7EsH8oJk44iGiw3z8BLgeMZbnNlyC8gjVVfusJ6gTIIqtAQOvrjw3zaJWbQECon
beaozaB4lgBc1ilnoze9DpEIUA5t0O8bkX+aE5xYlEZVLuOoKO+VBMcmxwJwdJHQn84iUVsvszbk
cMRiQSxBwoHFguzGzl0o0G/U1ICiOjRJuskZABrOxPwQzRjQlAm+yVhRryqvyHYaTGXk37N8m4X5
UV3RjiCigwu1qQSPVaEm1CEe2WlpGHqWmMDShspfIWAWjUOnaZ1dyLF1hM5IYd9KxtU9q+ufA85M
OEGnVv2I3QhnylpXnrWmkxdeU20G3DPHK51Lax7GZRWEddGyL+Y6hrMoCe3nZoz0rTaG7VYiJ3mj
DmLsGFHR+zQ/ZJeTJML3rSPRhRAdQ+I3vmmtJGzFQbS+gB2rMNGspGQzgwDMYH4Ey5FzT+RXBtxG
s+FIZUWhDHSwUqhEhpjFIPAwcz4Xo9tWDCJH5VXeK1OoP7RhEx6iLKivoK1MuqNqBXitXCrAFQyB
9n2k1RuScjjotDOxsNt1P8WZF4otj6fKChQr6RhRCUiXHm5+3Xbyp7pd4q3VtDAHB0lvv0Vxbglb
Ab8L61d89585rbw+rPzX/zYTLhr8XoW677JOd//8P+U/APH+8//+A1PMf1w3//x/xUtcfX971uEr
fp11jD9UauQIcFAXYXylrIeJX1kmnU9E1Nv8V9oiEHvwyV9HnT9I/wDftujMQzBBmf2/jzqckESJ
gtZKsEXiAKKWmsFfh7w/4/LfMmrXtOu/Amh6cYCXEjtTFWBE6Z2asideMXK8i10RmiPLna0QhyJZ
7La1K8j38TUu85tzhxH1bRb9z1EldlTyfdZ60nobtgP67qRJ/1It/TYAXahrdAyAFhSU72V7n6Vf
CeywQcmgwepOOn3t0wJzG4DuCmLPjoN529og1o3wVkieFfz3Jg2yDnpPuXsygMOn9UrjAWeROHqU
Qw/DMmacWK5x1+hAB6r3Q/0MYcTPqXsMiwqZPPcVq7gpSFBjudmFN1P4vccCoFLPyqDXg9a/7riB
iIDSMcJJZBviBwKKbrTgzTSNHXHCyIYbc46derrVEsWthBxSfm8nvQGPhzyOtVew2rYqw3s1ZT84
na356Hc/QSbBilTQEiETv739OjtbPMiN3cWZGxKkZqBho8mwB+vCmv5mFfHPC3412joZXp0FC3nJ
BENqOORKPiUuXbe1Q+QOtopNsCdj/+m0V5ya0q/z7e8v80SFsI68lucVFJFoj8jLnpx5c84iTTz1
NnhML626276mjxtMKrY9OD7s9aG1i2FTixJgoBcr+iFN/RkhxE9z2be3+u1PODkIg9FUCIlIEgKe
6PfFbuaY44wX8bbfSG68hyvqDh4mrfMxOZBWc7Pt8j2+Oyf7f//A+RVgsFkwdInHfvLAJaGxrGb1
4eAQjExpXkaC8n0C3kyonn9/0/nGd7Pr7WAnz7vpo4yuJ0BqwnSXtNEWY4VLtk0cFVRexccx0C5a
iJV1PmG5Sqow0uwW1J0+PSj1Aqrts1gj7skzGzQMzMfMLXLVTpX7aLgQstkzk8VrTA6Bw1dTiI8F
SfGw0L1aA4EaJNguRTuj/DKO9LR2l2iT7biKXbk+yCRVsHBVgmddwoy7u8HAAYcz8FPGuE9JGcak
LOtG2ORN5RuF4szmamJLLylwp0GqXSPTNlMFp1HpoAyLIDMFO1OOOV7CiiRhM4tbjDVtYW8+ECM7
6pISjEmeQadDsVIy5GIrRbGXFjrdYSQMrHuDdarBnMxKLE9Qv7X9d3j/tlzItxaEOQuBYZ1O14UR
7WpWtYUIS9KE7SAMrtFMu7knDxl2N1kFYA0MbbQcYuVJiKNt2hyskAegP6sTNngBJgUS/JucM9Kc
uuhInGpAOJB97YKXOcXEDy8XXUBfzZnQFKzLDBOrdKW8Svk2CtrjYJm+NhuXEqnyGqZDKD+FkBCo
5z3qaePM8ELn9OuEt5QoUUAwJR4uTg74IBHtIvd75r6AUUIZKn+m6O/OC1X9JN71hf4J11OslSll
xLkvlfIuJpSrJ5pRmsqJ8EEQI2BNfb0VKulClfCHxPRCLQO3KUs/Cn6EFa4aEoj27DBZjBUu7phJ
flPD7VWH3BsWcSuX4/d4cWPdVrBLMkzUSLCiMssxgi8SEGBbJG6OhKelKv2pLEj2Q5Vc3WyN6SDp
lQN171aa4aBm0acsCf3WpHktAcMq1nZbQo+VBteizSMr4wspV+4xA9rkpuamnQaNnQeaJ06ow6zT
JdeqOptzgT/Hj1Kb+VQtXTV+sATVLWKVLja8Y3AQSVPYwdJdG+7Z4Mox3CzpYzTJOBq2oAdKUkrW
RYqjY8F/y9vI4+gJj9tPcaCcmdHZyK4hKXcDTNhseMkVAIqYC0klzlrkxRf4p9RLXWMKMJMdLqKI
c3ulkFeX/KIjrZALdoc7Gy6U9ANjVilirQgMHfiXsyyik0uJnzWXuvTDaj/NEDAjBVenoLgFWkbi
350s/gy010m/zk2IoJA+JXycMPMSxApXFsCbXQrrM9zHI4DXJrrWsEEr1XxrminGKtvIPAiTiNvc
lUn1oMpvh5kUj9bbopy6Vd/dNiRcIDmFANeMT/QHXrZ67wfmYqfDRJ2MIm/BqhqssMX+QiiCXZWO
m6YqHoek/IJZ10McZY6i9U6hPQeSeBVQR0MqRoZgAbRLujK6qOm6bbuFGkfiK2O6nfN0H5LlErTH
MFOvaMr1xyZ/HpLpqh5z10T4U8/FUdcaGHZAFqHEahiHgl50W8QBSR1t4OeBiaz3bQQFbmp8jebI
Po/p7SZ5JmcOpYik1y4VSXsYhInV7Nhl7AjScDlFLyFLSV0JfmNBICi/WyxOrbjXWeZGFXIR3OQo
PqRWgGceBZdxtltBBAKrOmO/bJbpsqvJUeiEG8EVCS/MAziAtcekecZBwZOZWsFDIT02UnANj/9o
0ctXaLoNgXgzra5vXeopSnpR5niLTIKjDuF21ioPyxkc0Iwz2eMT0efPjZuOKXZtOiVEUBsnBXUR
OxacHpE9o1ORncgZSYuLdo6RNsxku/Imr3Sbh2Tawl/h4tVtf0ZPeNJluf4C6FoK8TddAapGAPE2
aEmWFred6mvrCVfTPfv0Peh6arFO4s1bzvy/3zPfb88IeXVZV4CLIDM9lfKq0VKKyvgyJeyC5AOL
+5UlGJaAocfW+f1Q8rmxTgT005Ak1NFeqGzh6uPrnr5R7NFbb3LrKX7lS4fciZ2OWwxD+JjvADrT
vbwJnebiXPr+tCax3mSNMiVlHlr/gFCcPGYit0EZh2/Aex2zvcZ5BdNSNChDcqwrvOOL1onpXxJr
bVd357Q18vswBVmvTt+lQnvne71Qm7Nu9PrTOsXCQ/C0+BV6fswAPHrIm9LVjwAvL4OvoQuseN88
Ng/xN/FxPBJChP7ZGHmdTm/DxLc/Rn473XRQ/+qi/fljagdS92b0dV8+GGcUWSdtaj8n9pvLPomJ
W5qll1h7Ipd1ydkHGw/cSN3iSvB6yv0O5ysnwrqTzobmIjojQTt7y0+C4QZ/XuQWT/QqE/XjJ3/A
pE57rGjjaLbF7AVH4xKXOmc9GlBmtc1D5BnX3Wbexf45WfcHZ4O3d/wkJNYAO4ez/tR6za518huZ
W+7oNtGfn+lOfzj7hD+cbpQ86TCiY/xd23Y2xqmuBU/BheU27gqh0+HXkiTyUkfZAGQHKn5dbc5d
5k8Q2+nEojLKq7b2sLCgvZ1YklEqFLCeR1oiVuBjdVelDh5+tuk2s2Pc/LmkHZBLT4mn7Opz6+j7
0y4FXiQztJ3ht0PX29vxRx0jWqNkfHMzHCvqjnCz/eIysbENO19P/XA0JPR4Aemca0/FXrTOYHpa
8lAnV3LJ2eLd5qxy0QKXG3v8fO7unvR9/HqZkE0irKQfn5aIk7sLJVcc1V9rSLxNweH7pjs5k9de
Bwf1a+Gc675Yv+/d03w13snRqh7DRhK0p0Q71jQHLTkP7evv94cTmej7SzpZk2ETq4uhP0EHp65p
q5+os7hAxO+Sy/nYOdnNaJ/DkZ0d8mRLklZX21J/Uikx3tSfVEeyOcY5veZgxkr+qbo5v+D+BPi9
vZNvD6knl7nAJtJNaN8onXbyc9v6dClsxsvaidwX+S64w36WFhNpLzn6tgNK8RR4iGXO3Ot1vXv/
I8xVNAZw611/Xt3iUBGSYer3vTd+om9oq6Pud8CeP2pOj/beVm9/P+RHI9LLAr8EtSLq6pPL1mDa
52nNLqfej+1Vc64R6sOvZ1Nd6VgqGuoT5XReJwBeaFdDmeKqmJ9W5xIZH8RlksFmjZx47dIVT0MG
HTOjNM0gT4s3kQHspX8uVMnBcmWbr46CRNxID+we8/qZA0x2LntHcPDumbGgmT81xigO3nWZUScT
F8n4MkcjnhH4RpjhPukyT0ERX8mKmzUTLqpYa+UYs0qyLS2Sna20eot9Tf6cxF/TYqemL2aVexWH
ZCHNgDbzF4jmJrH8MXiycObCIN1Vy9gP0sWTmsEbjcSlp+U73s+btkl3RJJOjSKry5ZjaH0zjXxD
RdvNc8x6ktuUPEqif0vR1036S0kGbB5GDo5gzBPpCr9pO5U7iqRQobPrqd+uHHu8W/YybNywlg5B
ZH2mNOkEGtT+hLwsP1SxsOpQpZ1sXRZ4UoQNOnIO+/gkbTJz3qlVd6MlsldRdkoUKMdccyZB+h2j
p0bYFZN2T8FyZy4UZ0tQ6uLwqBaW00mPFFB2hNrukn222tAtxYuWH4dJJCdBslX9/bx8q/LWibrR
jfFXHDAXqLFKK4jT0lbeRUZxkScTHrMV/PlLpdCw2WlJppLcm1G2IxSLij2GGqQ3/dy6GwuFkn3h
a/0ncbnKjREJXOP1c7dRQNZMTJlcoGgr7aG320HZOUHyecypl+ab2qSjL+1xgn+uQA/gVe3lSGq6
2bhtl96RAN8MdYDvzOWkNjagqGOKJq83aq+LCWSsmxn7rhijDPWgS4vd1y+1mN/GwEWALmfIyqZk
dGfyFKRPyAOMflU1e4vSdyY8mLrgmeHg1bpJCk++obTp6P3kRYm8qyrOowCUVzvu4bGIP2F5SfVf
2Es9aF2VG6KQ8JiejUn280q1pRgXBgNJplVgco5LLe63F72qXU9qfmNmd1pVIAQcNp2Z+GOC63p8
jTWuo+iRm0RHVU/9pQW53WQ4IEx7XRgelwUmevYitSThZNE1x0ecBPYazOdoNLc4VLoBhOe6vcXf
103C3tVyzBmGbZxdJljozmNwjGmfacxg1a5Ao7vGU81HnQXK5qqq6evVw+tOvlSS50i9MDPFbpUv
Cqj4sbpn9nqxxsTHKrfoJn5b75W9tdNmCP7Y0sQUZq3+eimeBMSdy6xflUbj17WGjSNqUqHA/+pr
h6VFOZF6UmmxiatdXgiOsnynqu3o0HQxjkxA+Wjt+DJL2YbsENwZMK0Cw4q0A9MoVWVfopiEUXwE
cmSLxn2VxRvkMo6e/Ci0a00FTD8ablw0JIYaOxivijp+ZjmGwqq72Kbsuuk+qmYHmZObVg9NLuFB
elNy8E0UxEhhZ6eaiIklbs29QPtxqqAsDW7TNreBb1Ecme/bjuJ1dNMhZJWyxsf7mCq4woTvutC2
DB4O+bhOl5y8OSAFgN9vbcLsUVZCdwLWC0PJbRPFr2UYFeKlgAmAEpj+hDtoQh5rMC8qDdPfqEeS
CqUfdmQXhH5UfsMC2Q+mAPvCjhVP9ZVocsyBFU8v8bxABLYWh9HTKNKtRZtoWEwPpCWgBRWXtTU8
SnrqwFp1QN/t8FvOQMQ/CcNlnnzuu9EPMYke+bs+cQfU2k7i0NcLzU+A8ZYaiq+wcs04P07juJW5
9eRQvQnz3klB+4sDEJMo1u5rpDd1nDuVjvu3Pl5EYvSgZg3NVG0F+P8mLjAhsZJ92eo7CFbHgCN4
q/1YWPLSftqmUgLlnYFnGcNvyWk7vM+V4N6oxkNtFSTKhukqz5M79NLHtpZdTer2GNy7yIuPTdvt
R+RhihTtezU+xuxNCVldMw9sowsdBKq4G+Z+w6K3VOGhDMSVhI97Pb6Uk3TZsNia2Us7hRsM0zEM
EGk0W/U7VuV2Yre3Mt73PjHvDExnZqOLeR8ietPl/oI9xq1RUMxT6Tft9JSJ2lWmad8CumQyrCOp
RT1X/fcAt5Mso8MVTm8Z5oiURnt1wMs1DZcXxdHiz3g4bFSpvV0MNFDsbJagbFrWlURDV4Heqox8
WAl2IgxP6vI44IhsdZcigi5stG2s2DAsie4JhDbIZ/bDgB1cgDakfAHe5vRN6XcolPN8RpQ37y2t
/JYK1r6uxpegt2qXXM1VL+JYj1MzzB6lfyoGnHVMhacaYs2MgVi8W5T5RVmC25GcZUP2q2tv06KO
vAYqSaqXP4b181S+6khFOgNCVCeesO/g1cix9Yk6alHB0q9OMY1v9WiJxcG4kWPhS1bjWFY+Mtc4
O1OAYN8Dq3ArN9kuD83HVu/4KQVWt4N4KXIpVUfFo5a/ydNRGh/UPt0MlCArxPUFgrOxoXlOxz4p
QqVNCKo2klPlmZPPd2VIb26GbnCqXJmZpirNMSrAQK0ZWp0cDAldKfuER+dGahtHV1f7QaA3ZeVh
DuqIk+5HSbJL0yelVdkpO1urVNecydwfRHLKkvhsjPWVFUIF0bdFjFVno3uzknmJ0DpTV2yxoUi8
JG65nmY7UHmUk8lPm+XGUhLsBTEpGyN0JaIXBiqmU+UOT8TrTDGd1kC9YCy2CW1Izx+zKfYUVqm0
+Tx0BNk1Chl2daN1J42VpGUy93aELKMuv1TrXE0e+ukqaa+z/mIaH6QRCXYiehN84jDRKKasJuLY
lKH2bjDzKEIDZxYMFcuvjXQdJzWJ6tugbnAQexCsYtOS8qXvrJcyO+wiSKqWZzBJ6+kOLNO+S7Nt
iy15M34t2q/KgEl17abzUSEDa87LXs+fcKnkgWASbKWuKBce5oRO3hcEZHdah50RvsJy+NPd84ta
yo963ByTQHQnfJy0pt01wrTRyHKoI8FN3x3roP800D5BR4ljdFcZbRqo+4u2oSqTO3OTeVq/LfLL
eGUG1KRfYCY2uuI02QqnH6hd3HDE3why63Xo0ZVCp2hyrfWdm+LBhCs9W1O6z/rMBsVA7p91ZMYA
ZyCjh32iMbbHOK9vMHX7tgTFNll72WfZUZP7prkmZEOAz8Fjvk9HXMXK0DWtzlP07dzeS8JzNTCV
aLfQzOcigNdPVNfNj/HyuRPOZQs+PN9CV7agda2gspPk1BDLWUxw3XqSjzfsIXGFS9w4NmtWKvYj
GtXPxfMnbWl/HndfjXiSkupztVFnkxGDzfQo+ZGTucv9egpklpIApA5iF5749awC4qNThKXT8KST
4n53DiPmyhRZ+DJMEg/si1H97WOeDF+G84kOZwY7gJP7OJV50/Ttk16hTsu+6+qZJOIHZyDKyHRu
01D6AYSv18akmTu+XvLGWbH7rtiw9+ocC35/Wv1gOjAO+f9VkU814OQy8kLvln58EivCH3mv1Z9x
8j4zxEcpnDdjnEyAFB31tExP6oW6yS8juqoJs4+jP3izyzFscxbV9f6ITJnv1TWdpIzGzmqWZHpK
dvkB98YXtl1XH+3OVjbKD2EPU3Hz+3t4wgn9OcPfDHiSM5p0jDHVidTy6AX7yNF/KC7Fai/YlY/q
4+wGAq/W2cSY/H5+vxn0JM8gyFWRydNTv1ceNb/dCI64s26ww7H/jbHW73qbReGOrnx+DUmUjm6K
z1/pS6qqsJp5IqscX8I03Cl+64Sefs2WfIc/9HxUt+LnwMnPgEk+fI7/GlU5IScvllwa5vA0yVSi
mthrMOw78+A+nP2vRjhJnWZY1svS9FRw9r6eXhaeWewNW5I3HJDkl7WfonC0b2cG/fDBvRp0/fzV
zcyyth206WmVq7SXObk/uuqeZJ8WsruzueGPxzLAXNM9u9JV3o4l9VIlCuLT4OeXWPJR9Mid8brc
lS7GZe7vr+ujPLiOnp9eTzArNOme3MzF6I3eUp/EfdHvEV7Hh2Wru/pdfQy2mFn1g1PRgZz6+Kzu
dO7subfwo9kCCFIlIoPozjnm7aVa+qJUmf5kRg0n9Jf2HJz8w1Xs1fdbJ7OxiPJqLIKn5IgBNoCI
xKUNcLAp/Dqz2+xxxfpPdqv9L9d/8ux+09fWExW/bTKmEfgvuack/QF9BoEffWrsjTDc/5J7Gn9Q
17UgBYtMQDBifPBXTzEfrX8IeRZ/ihZ1XpO/eorFP1bZ6KrMhDYDKkX+O1rPk/WEX7MWnhgH0akF
ru3kFeh0OYx0Ad/fpYgyxFHWYySG17nanWP0ns7GdyOdLCKBhdwrlAEyj3vhqr7N3JI6jHilbOh7
9XJ/PERnNrkPL41wUeHyLFLDJ3vcoCVZoC8ZIVu2i4FhR4rmoCCwXz3p619byuumtpOwZ70s0GKs
HsSLJO1Ps9ttFKBlD2XaRpCtoXRHOWF32uele/n9OKfFiZ8DofJAWof9IZvbydsc0b6iGRGXM/jR
vXipZ261U9zE77YRlo52cJd6kS9dtm5/7NgEDJe2lnMr1smu+us3kOqGpUaMCq/nZMWKoV51epra
BbnXfr4Yys9LNJFI3rdnoc4f3VieHbrgVdDMWf7tWPNAL0jUMVY5xI5WPAaYdSuPFsrU39/Yk1X4
1zW9Gmf9/NXm1rfNKAxYL9pabTopJV95kc/MkdMCxbsxTuI7IcYAV1qvZdzHl7M3bjKXOoWywSf4
Lj4rHDhh5dDyyJx8fetOZv6y9Dqd+gyX0Bh0M7gzGXhqvbLT3qCre5ivjI32Kcmw63UrT9hkHgjr
szqOdfd6FYG9+xEnG7mQTWGJzDdH4lt75s3shYfqioLFzgBEWx2wSvqkPKe+gu/Z2Qr3ubFPiodj
IBvdYnADBOl6EjNnSjSEandiW9mV8BSRweinr7+fRh+sNm/u+clmrkV5GAW1xCk9iukEJGtEgiDX
u3On4XVB/s1t1U+WAaXUqXv0M1Ve6lo3YwdktZCG2g0nHUVoMdOQFX8xpHkL4MQvluhRJBPxNy8V
GRZxNbsZ+iQIQaeXSkU/7hQu1aTLTlX3nRE4fXr/+0HevzNvRzFOLhTAJkyCilFI8nkrna74HH0i
he2J28ARz/DUTpUfCiGghQSarZiVVdLEk1dm7jO4pOB+bXkjPa6j0Zp5qdqju6q74qu/vTedDHfy
cuRFnS9qz3DqlJOWlJ2k7+yGusLvb6L6bnE7GefkRShFM4ETQX5fQmE/ZNKdJq3Z+F52O3Ka00xy
vA7daMxv53wADYxbLQ1nvbU4qdnsNXqg4F3RC9lt8OrW9ZJsfODK+nfB+AR9FBMvSLV0JPVt7g5j
5AZB6OadYYerbTtN0K3Z+UrN4+t0F3qESJdSgptDk1ILlO50BQQJeSbkIK6A5rW2zoHY3m+aXD9u
DKoKwojACwjAm8U9bUsEhRqLUHHs7nvTAb29tS4pzEyH+KZBXD+7pk/8ne7GI5nUTfs5uTlLq3z3
yp78iJP3pQ6Ai1jl+iNicSNnaLvxcnIja3g2Bf4lAZgpt9KD2MmbrpVIMIjFuPv9RHi3Or39CerJ
yyQmWlulIgtiigO3hcbVLO9L7Zxv4RrJvl2c1mFILkFrAKLzqzP/1V46MKOXVuFKDVT0l/nlkjug
T93cKy8stGQSrHVjnx/povMbW7ow9rgK+Od2no/m/OsfcRJoFjoah1ziWgtFdwac6bvk+vd381Sc
8nO1eD3ESWyix8hxtIXrbFx1P+yCTb5d8wvql2mFu35CDvhv6JjOXdf6+aubm8+BOAQTgy5X6maC
oFlThbYDv9yFHOj+nSzKh7Pm1eM8CVvoXEXuq7PXVAkPsun8ur8pM/nMlvYu0FtFvaoMCW7V1CJL
e3tdotEIlp4S2Fa5iA4AaTw6bFm6loJzXqjri/Zm71xHMjgy4ZKLIOVUmTUOpRJS2885ChTHYlho
leitjc4txR99W4j5YbaEi7jJjDN5odMbiQgMEgOsNrSt+IX91F++enRtoWpBkMgFvQY6eYXciaQe
e/QzzjPvNjFyCDpEZbKinBIQDp/sKoYgdmNEFy8CJnm/qndxwXTl69mXvFWjdVa+ePq6n453srrO
UaRk6fqmTZLLO0BcJwobOATXul9tQK7O23P75vqNr5/g6YgnS2lVtnWXKGtgJyaLrdAqM4UrVSm/
VtXIIW/PX537+7f9/cMjzgH3DXZyRYKdZommMSlTWQdIpOaxLU7UlKvoWhDPvAXvzsfrpb0e5uQ1
iFu6uXuNYcofv15uRAa7wKUHeoPI/+7f8F756PGxVAOz1ICriacEbvpLljbONLgHF1Tq93SR4GMa
fRo8xcl96j3e37+Pa/OqxuKI29upSksw4yYPR3qZmlq+G6fxek5oj2/b+eb345yWb2ggZS15NdDJ
tAynurCUhYGK/Eurxgc5ajayMvplGG5TQT5G1Tdgnpv8/3N2ZktuI7vWfiJGcB5uSUmUanaV7bJ9
w/DQ5jzPfPr/S/fZ55Qo/cXdfdcR1WEok0gkElhYSzPuLCADqpG5dTUc86ilicxcQTm/KLPsvf+r
1tF7/aNWnktX1Kokix9FHdI1keOCJOR9C9f89M2y/1Q73wSZMojnpbWxYDtPpnJspDvpn8kioCx1
vrPro2D3+WwsyUL6NL44gT9qzDyZp9L++v5K1jfC2szqKOhlwTRMIjzFZManixQijFyBAArSv2Ld
2Ni3qyfv7catbvOpaJI2nTCn+9kTQl2lz9ir5cVP2RGGkw6onpvcbA2TXPcH9IOZdpCpUImv+eZr
KS0sRWokbru0AQxnPfS56r+/jVfvA5DIzDJQYYbXZFXcm+nKWgO0PNwH415yC5hdg53l6SDas33h
/0/9l8pt+BeYkmzmwf62FHbxZPvz3d7YW303CIvSSBMlPtE57R5rbzguDx0VhsYffzgb7OXr6v3f
zgi5t6VqTNMzq36+g2PYa86EjpwLZt0Nj80j0tWAhGFP+sKsmnM/7b/fVF72F7pSClSH7vube/W0
vbG+ejCW5hTTqNWgvhv+GuW/8uRgtFtzOdc3FIQ87xcUVWDBPF+i1i4zlA3MQQuovuqZHoR+O7SK
DtpeOm3dreum4N8b+sba6vMlgdo5gbAGgvFhvLGkw/i7OUHWsQvYVSt9qU/Nc3azla+vJ34u7K7O
X1mUbZyLSz05xcfikTk50Pn6IdkD/Ny6ZUUKtE4gLEe1ecbCPcydfr6jAXBOG2ouJs6/VcAhf8ue
7s2fynvzKXqMPYYRI69Y3M6XTlvZ0lWHeWN55TCJNKV2J0Z5zTT8VAW3yhLfWu20cc1sWVmlgFPD
1JgRsr4ejjDFoYk8cvyl079w/jdrWd2wi2qOMOSwlj/o1vYjOKfd8E9HAP72izdWVlcmAInCagrW
Yn+rv6e32UFIWMbechOexJtHqXllbfUEN/xjXXXSevBbqsLK+jA76l3kxo7NWFK572QDUckNd9yy
tjrfnW0GlPTFCk1rb4y0bqtjDjRykUt/ntJ/E7L+bz+t1fkeUd2ubOEbbeV8CDUmCVPje1inGy54
9WZ7Y2Z1nBelCMpeZDpOW7tmeLCQNHrf/a5ZsEnFQYAgOHZBgT3MuVkDYeIoVe2T6pwAvG/VA8Ve
rOPEGxPrbstQQa/NdZYy5iceUmbqRwcToQoY6VK6K5sIELEpl/bQJECeC5LL9dM0D2MoCS1ib3OQ
b+Jj68d+6Cs+I677ZC/tlI0DfC3DYl7hf82tgpE1ynXt2NxeMeo+eyfxbONOqbd6Y1cTkLdmVtFI
6cqu1mEXJLOC3IIs7qVk1otFeaB3gIUX/tYw1KbJVWiSNGlOggKi1uEQUpRRXil+1ju4NHZML34K
HqyP7/vipsFVlEoqTemnyKjc6YtQn2I636uZ9xp3yVHUZLYWeMX3mXMRxQTw25D2r05XViYpUp0A
01UVmH1iJdqpVWt7o2Bx0UIilSNj1BFoAvJKAXW1qhkuCLszmEAwHpuT85q9dD/0r0ybM09S7/qd
vEv21Sdq1qblNh9ERV77RfVmY2uvHMK3P8JYVS0lG/50XadaazzClGAdlmPqdTfgd9pTeSj8LWk5
4RqrM8h4Em0NKid0WtcpeSZ39MxyJ3PL9nla7L1TaAeSBaZcjtFM7bIzN+LYtfyOkSsYWCB9grF0
PZrYFnmmGWCV3ODe9oVAo0NyHj5Rj96JDu7Gdl6JMW+trWOauUy1apZYi06idRyiKTt4/S6AbCdG
23Ur4bniqWjV46HIdtC0XnvqrNaLkqpz4o6loNaGo2GLSOda5mirlA5pdqrWFcqopjRbs2dFyWk4
pR+gR3ABu3oJmlPGRsS8ds7PbK1uTyeeksjpsDXC2ENo8flae/VXt9cP+aG4V7fkFMUJW3kj6DXD
FpN5lEzWdAcd3FxtBhMXN9Bylx2oT9yBlTsmG/PXf776uR3G3VXKWgqMZLAor3KQ2RylELKWBK48
2w0rGphJ6ebjV51BK6NjQjg5NJYK8YO2dcde+uO55dWOqkPGSF9RJ0x4KgfTQ/xSpHfijp10N/7J
yLn//glY33pCjlYVXUuiJ5IgxiqoLdaSGsbIPZQYvybrd9V+Hu3H2v72vpV1Cr6ysu7QSsXkSM1o
MR80j+HnjKSfC1ZaoNjps/37ptYR648pAYkG0kv0WGNhUQPMaoj5xaBe/Wgr8bEKKGqT5L1Orfxi
jQ0iiKW24THrc41R0lEHCAp7CTxj5TDt0OZOkMhcp47pJjZXBENH76/rIjCubaxcI2qDPJKZb/zz
8K2ftWPqwxDmU0mAiWDrAXrFLc4WtLpSjWBsq1qll9KX0uCVWdXs+gRifaP/Ng+9thH0r7gHU8Qo
q3DF0D5fAxx1rQ8cewRxZei/h77yma1iwGKrFXDtI9Hp0BBw4f6+aAVUSHJayUTwhTCPOfubmnyL
csxcHBjCchlTnP4LIfFLo+DSBBKK3grqz+tQwkBdAvHQkMMb9XuAQTzeyEout078+6Je5oCvQ4uD
kPmmZtYYSTIrVZ/DJpXs0j7x1OWWEszGo+zSHc6srGGTcaRX0QIJsatb6f0UKE8mrQVJKz6Hy7Jh
6qKRyKHlCSPQgUDzqfGsXK9exoS2L88MtDZ2we/Wyw7TcaCJqH1WDyBjvO2y/0VqJ2zifsiREF4v
u2BWkGsIM0M2Vu8havVSUN/FbYeSl31aPvSa2xy77E+6jOD7C8iSWNmXrxvnW8SIt5eO+A0W1nUF
Dkxk51df0kGDXB2mP6lWQ7fY1FHonloVPAB1sMpLR4eZPgDeDELHkhlmHhPx+qelN+BfQte62Tgu
VxyX4rYFGyBphHYBBIYNQ9WjlpuoRCrc1H716feNBYuAtVrwmYVVQAuUMARlBk5vpJHqCoCJ4yl+
8Djvsv02AuwiWfmjussJhGER0MPFSem7xVjGEPqpBlw/0icoehU/GLXyBELceNJO7y/vohb7tz3T
pIvEd2XQ//xklksXa63Bmel2TAbvqBg6n7vXJfEG+CxB0ag7WHw/QnnFwKpzatD9+qRsScRdXhpC
apjf8J8fIW7LN+HBapwkzP5etKD6yHZOSd2SlvweupgfzGq+v+iLeqlYtFCDE08FXrnr9wL5dBg6
YZH/uaTiY/gs75lq4NPaO2RpOMNe+xLtlWLjAhF7eeZKK7Ort7ucmyMSB+y1kzG9BjHHIevk74kT
38yyccy09tP767w4HMKe4SBjRGECAtpVjIK0LmibjFdYSQO7Z+p4mTfysqvuKjrWcJ8Cg2c85fzL
zZHVOmMDVZ9wV9OD/czweZwADG58kgAjcaWN7sHFomCfoZcLTEUAD1CpPrdI4S20B1GkslJ5r0RA
l6rN6v2WjdWZ14epBZWHDft+3EO+0LspMrWIrLrmIy9YjfLHVgvmwjdYlsFxJ5DJBuw6q43MS2tw
0G/ghmyf5eRXIw8nM6bBq8LsEDaHf+gY58bWz3OrywMn1jDWQQ0ptYes3Iqa4oF/5uoyFz06HoZl
ANy4uB7zYlGLRB0LN+PF1TwK0hmSwJvmfgvYfOVTnRkSf38TOlroO6pSFog2zVjuR6ggvGiEA/79
DRO7/95yRH7zxoo8qH0Izz2ZBdIuvW+f0lN0xMM3ovGVNIkXAXA3AVbAE1a+ndvIMU9zVDEJ/SUa
/arSXEd/fX8pl8GWmPDWyMq5w65pSsNpSpB1BsNIf6oJ7c788t9Vva4uCUo4pK3JGS4CxKSPMLcP
SI2GmuxZOoOoo3bS55d/s6j/M7Oe36K4Bgt9M9Jz3oGIyFyhiSPkiaXf+vGfF0hIghiq+t9Faavv
BIH1YhtdRwyaJz/R9KO2pBtv7Kv7BrM0r0ObuCBozN96HJT3LGnARFV/tYcPtfMjrTc8YcvE6uhU
udW3KCUALaz/ao2nYfhhBht5/5XTyQLI+EVxnKkXEfXenBvy8ASGDvrK+igPj8xBtCd4/fONJPCi
EiK+B/qygpmdyRvu9XMzWVUPJUP2f3db4yO66SfLF5nL1oPz6uEBAQMYTCznQl1TH8oIYQDYI6F7
8OV9uh9uCzQvBdGc9LXe2L3LPEWsyxaKl6S4kBStLoVWS5bBgVPETe7CxUMNaJd/iG+G2+w2zOmm
jTtYIGq3P26Vqi+vdQzDo0j7GmVZh/fN+YbORpLrmlSIV/zf17qUePKwd4B/6gf5OAz3WzXHaw+q
M5PCW9+4it1WVQJ7C7wcp3Ev73nuVjf2TncFOWiSkocme5iBNnb4mn/CyA94XLEoiKyf9OU4x8rU
lYmrQR1hK3d5+vX9wHTFABVATjDoKdx/nYIlGWyxVTolrgzZUAj/fbUFab1yNZ1ZWH2qdGo7uxP1
guzUnES5ZTxwyP7x4LFo1p3ZWX0fua6YxhxYyXgje9MuPQ53cNAaBwG4l76FH9F8HRgI2brfLx8o
K7urpHnRs1adxQ72UOy+FKfqAI+AV2tuZbnlz2bPuXBVVzQy6n19LP7aLL6L4LG6+88WvophWpgt
CewTEKC8/A3vi3bas0Bm5o9bi936lqt3kJB6VrMKU2H5OYQ1W1s+58OrPb8saCQK5h1pCHbvO+i1
GHO2vFWMsaIuqyThPwKpMgxuGXvMse+X48/nfpdCY2ZSW3YbfwtUKLZtta082GX0nQV8Ehq48/Ou
QayeIo1AAaV8sLLod4+apbo8SPbnSLX9jUVebCyjIfD48EQRE7vquloDb03pENQYevHDY3a30B1y
tSMvvleYM/dhexq+57vCn56onBzGDxvWL5JhrOtEcqQ/FJRw5dXRiQdLWuasIBm+Ex4U34T3In/c
rodeBlExAgMdARK4LJIU/HxTyyRRzDiEa7D5AhlroSILTgXBH7zIhCTO7WEI6DxoWLec6NoK39pd
BaExsUdJjrELt+5H7dgd45N+mO7jzdbU5QW8WuFqL9UiNso6xdJwsBGhwE8F42r4RKkA5oPN7r5I
hs+8dGVuFX0SO+rVWUKvZzgImgXUSvsDig9cR9FN3Hraxw1X2bK3OhVg09AhCHjOdH/e07U3sZkF
uCrRQZo3mbmFP7y3vFXAScugRC5OpjXGPd/Eu/5+oDcmuIrLxxBeyX9MJaFRejnz0FW4SZngsuri
P99P29WUC6ab/DSeEILabX4/4Q6rBTJt7QDcZ7YNUolVZqjpXPFAkeiz3JeftYOgQDALb36aPKGV
Kd/2t/HhHzccWeOZ0fULK1w0GUFG0dzsTrb5UPvmHx7Z7AhnFOySlb/VHxPna71MRph5YWlwgULl
wt/fJE9SgCZzkgMQynQpeRjHPryxy4kDsuGe1+wQvxwLK8zcrR+oGnyIem2HIo7O+3yv3cJsOHRu
AMWKiCyyAjmRt8VyeiV4q2+NrraTVtmiJDHNPxG8/5PhyNsZzjVfeWtntYlZkDl2IhYn0IzGK2LH
3ghnq2u6MkM6aepB0bj/V4tDOAhKHDiS/shVvf1yYax02pyLu4FCiXL79+H7L7RVLx0EvgEgEjp6
5hqVunMH0RK5bObAIYkpxp2RDTsp2QKpiX9i5YOo9or7VVDFXmhPNTCvORooRrdwoDoL1du0fZKk
F3ngDMDI8b4nXnFE+iCUFJg90sncV9dAL2dpO6goy5gGdrKd0m0RtlzxhjMLq8ivQCi+aI4GC2kW
IGPtuHn1xcqf31/GtesMK1BF0M9RVUNe+RyyYKkVofkJDaKLeuGpOIhS2czgM/cZTHH79+1d3TZi
E3c1xXaO8LkbjPNk553GttXZSSFclImyESKubhuhVuCc+DJrOFxax+0UFyyoDj8s2ZegOZl0Et5f
xZaN1acxZ62r4wxwWqL22sPcmM2PwZHkVyWR0sP7pq5u2JvlrM5NH8q1XqUsx4GBtIH/7+P7//41
B6AsxswLFT8BF19dUIGBUHdQAeBrdtNO8OYst6mPGiHli3RzePmqNVVBU5tMmNaHuQ6ldq1lc26V
/9P4YF1iTik/qTswfeHm9Ss+xCokcCdRvQDqA3uZudq9wYmyRKohRrRiWASyW2sJd+by2nWP7+/i
la8E65rg82Bh9kWdpKkY0oEkOnWpoMKO+7Uf/4XLCWSZSKzpo1y841UFRdto5uDE5ewqQ7czohtz
s7l66djcACrnE6UzGjfreo9jZY2uB5BgToey2FuH+Ca+bw+GX8JiVOwrD12j/dab80+x//wjMaPA
2niKCUabtQfmppLWc5Myrj+gRnqCfWuQXARzdwnSn669fKfLhHsCsfpdQTp7Z8z15Kp9VftBOi+6
F44RhDAqxLt2ajt7u40EbWqj+XGuOgepsb9lfWFkXtqbxhHdv2B0U6n9LVvzQ9e2P2mze+EcGLu4
hX4UzvEQzehq9LJwJjMcas2L64Fa3lIU+1TIyo6tWn6xJ9v5pc9mJ2SQAFLKCjMPzuCAxw6aj6oS
6b5stiET2cgrp04bnRJNGe7kbpB2o8PAThVnyhYmQATr1U4azKny3cSTlv7teXRVIfjq8pjeeEt/
PvJ6P9zb9DGbfX0a/P52q2V0mRehiQALFbV1AsjFh7OsiEHwmS6baEqkaDyWd6LttlmFFEFhtawz
O6ugESxWMdgdvp/cmTdQBvjB6Sdq898FWc1mwn6ZRYhKmSpIlchTrHUmO016Yc0KXJvtvrWpM4lh
6dyHVXkPRagHgyUUoJ7MU2GTO/Ly8PH0gF0RyhogPszDn389RvBGOS8p7eq+8wVmUyY8ohdz1+2Z
ifXmozJBLP1fXMnXzeoKBFNg3Cgsn5vtFF0p5YTadQHVdIwY28sQb9XHr23qH5QlkETkpdcDV2Gj
h2ZfN2I+CHEgtKVGP4K+mQIIXKB7NL7gbq9/VTflI+IIWwHmyqXDxoJfRbBE3DvrGqjROmXbKTSc
FvhABP5yOEID+kEAKLaH7S8PxbkxcVW8eQlxCRlGQfMEYC5SMH53K7h6thngLgCs5NEysBMgnjws
qY2uP1uZBnkq/LQBN7HsIi+8yRjvQg1vc3T6+ga+sbV6pfc9auWpBdAzO+l5uouPNWCF8WDw3wz8
oryyeQovj7xYnS0uI3AhF90nlJ/zdLGYs9L94iRWl+wcSFUWr3to/K2Byit7yZETGTDwJhSk1jfQ
kpWtFYapeHgxmkp4UfzxDolo77+YfL/0j3Nbq2CmWmGnDhX1B91nOtXTf5te7YsSS/G5PuVfY+l+
/hIdFxsMSONt7+zlaT83v7oiypZyBBjM2s3LhyC9NcyPcCG772dDlyVdkm/wHrJMIRDd93UOHhXm
GGg6Ruo9UoY9ExwLVR3Dzz8mD8XzH/UvbxulfglPW5ldpeVW2milpWFWQInQrN4ZT80uenIQhAqJ
4NEh9dK75nt+Qj3TjXdbelRrmTlKSyJ069BPAuyBPnEVwItkmrRJQAGsRwult/lQP7Q4LrIEHtJ2
u/KjfVwysL37AJR+vNtsml00CoR9A4gtj2AedOsic6GmfaikhiimyZ5y9wf6+qgfUkLCZky9kmqc
2VqFuagsqiYZqIkIBgABSoPYcy+aIRqsR9Lm2ozLDBtzvFLgjtMpI6yr9W3WFsOwMOWk5kuIasHS
9V/MYEm+2MpQfWrCsf1VVT0KWFYxo3ew6NrXsic6UuWHJnvUJD+YotAbeHw+ofccJF6el9UHtHSV
0V10Y/FKbYYd3fmK+IvbG/X4mDQ2syOD1VXTfYa4X+gtlRyDciyk4Aal+AZuuWWimGek00OkQw4S
VED14G9VHjU7Ri26aYsYSdwePou6a06xoVaHgU5x7oVdOkmo0BrDIQYJk/H8zuleBWXzwYlt86Yb
g/ggjwmMN6HGLGHT1/E+iO08O8zSku8dBJ2/qKkRHJtKbk8b53drs1fxviz6pahqYlTlPAZ7UWqL
PAtZMxANivpRFNq2C7PXbdq8Qy2qKhcxYzCKxphTMOFJ1H8Y6vqY2fmvjXVdib1IhgHa0pAAVy4y
rHaiez9EHFD5A+RCd+nNdFQCb6gQTet3y17cZGD9YHPymr+y+2ErLl6JvQYKrIy2MJYh+K5XqYEi
Ke2YI46tCQUfsCJh9i1Ovr6/yCv7SIFNkNVAPEJOtzISxnlXMkeZuAqk3Ue9LjrkUxCced/KBVMG
ce7MjPgZb9IcZGfqmkpfBem+W/8WJLHaQeRzVusieduCfOlPAoWcfQq2+DAuwQHYhi2KnAcQDI+d
VeozFDoIvYRnTgPWZt4XOwjWD1ByueUpuq3ut545lztqoMZmcKPxKGD2e7XUgWTOMlRAUWRbXyq9
/FRkW0yS4kCdv3AgUwETR7ajAnywV0lB0Q1/yOVI5hiFi6vmS1ZPt0FYeONMBXisg9ts3pjFuNKq
O7e5chQ7l6U07UFgCXp8I3bVDHBxeJPyXGw+jzBuAU+db4P9+45zeQYEqTbEycDIgZaskTLdnFFG
yYBjMTHnZb2066r66PTP71u58snOrKz2MwAsZ6TRUCI7PR/Rp98Zevj0volrC4FgFC55wQigrnPG
duydKkwDJLca+1OBPEgT5HvIo7aq2hccIyT6QqOMmRlLyD2ubz5ksDuzNEwkLinQhsd8z9zXn1As
7tqRSdiZ6wTl1feXdy3nPzO7ugOyqFWnSsU9EvoC3UsE5kGMplbP4u1bH9+3du17WTZMI4gXCOnD
1YnulVYx2gkir5KB4gIFkHHDIa7EDBjBxagTpTNA5muccAmtm9woLEf9sByUuxrGInSWDtX30KuY
YdxEE11WHrFHHCIPY1oMENN5fDTjtkBxSxGny3ms20OOHCh6jg2N6eDnVHu96opMabuAccUvKaMJ
uikKn7y5V1tpj2GtZD3aM3J/N6edm6QRSJUt77jywTQgaOwoVQNgWuJXvAn/8JeoTTH24vU572f0
cWgcoDEmuahjifxATGh7W5t6ZWnoT3Cp8azgE65jR68uYR2bPArRYdpNsB0m5U7Ih7zvi1tWVrGD
fk/a6R1W5OwldT6X6Z1WbHnjJVyBfPHNSlaxV83rbjb1sgTSQz0C6hnz1B+qh23U1JWLBZ9XdZIq
eJABjZ5/pzyDjSDSJWR+ZND3yXO+fFg0G+ql+9G4X9of/3jr6CDIvNrFdB9yiufWeK9Xjdzh9KX0
ak2/bO23Gm2kN1fO1ZmJ1deZy3RplTiEfqBjdnBIx2860uWTjq4nekrvL+eKk9Onshj8ZLaA07xy
clKMVlMKtLCoD3hKeVStznvfwrUoS8WW3ILxWfiI1sQaQRyZeadwjqwXVHmoq5i/wtMIVW3jO7ut
ROZKnQNq+DfWVt5QJfpghyrWuh3ycCcRBIM7g05PtwmLv5ZenNkSm/smQnSpUvediS35RvmjAy6l
HxBoZOa58RXkue6jD/bD1lzBlbN7ZnT1xSSqp7gg935rvaahCptx5tVputVj/P9sJFkfQR7SxPX8
glSJQVdR5CvukLe7YaTQ61zbLZ+6Tfzh/8dF/s/WyuNbTesmVYTa8aa7E0wGgg81eRDswnQ8/oXL
M1/3n4WtG2bpLEkBDJMl8oPBTRmeumaLCO763hG8qbjptOXW9WannZQqdShz2/fmTe/n98x13VP6
oiKyNapzfe/e2FolMVZWUBiAS8TNP08UERV3eY394MWkJhK//IuaCMfrjTXx/Hzj8kY9FEtj/yng
Qxe4z37+rd+MnuxX+3V7COBKTsP0vZB4sFF5AL2xOs7IfKW1YSLoMtKnkPcZlSbEBoGL/KFNu91i
frmym9hjPAgxbFGZXb+7ptSYEenk1kL89fNwB2najUoM9hwfhDT+6P/j4Hhub/X15GaQpaqjHCPk
Y4Sy0Tie7N0Acqo8DONxi2358moR5nhQ8mqGTHb9ck6LPnZKKyvduqeN2Pfy/FDCbb3Xk748WnPp
bAT/y+sFe6AuLCE0xNdbZWrj0LeKGrC8MAN6ZoZ7ue42jvPVJb0xsdrB3A50M9MwURuwg6AjnMSo
vlWOF3dbBQERhs6fsKyGkX4mg5EDuSg+GrLkaIEYTBAMfoLQVWFu/NDvTOD6/VH5teEbl4nNubnV
9ZIzQZRPFuaWnz0UPa3b+rgGGmvZQ/0Tr4Rf4EGUeWuUgJE4+v6++aufjg65TctMMLCsEh1GcpMm
KHGVbLhp0tpzeGK+b+HyJhOcxmQdohVJV2LlHMlQtlFtlXTii8fCuontT4ayMXuwZWLlHKlkyAVN
OaCJrX2gcPlUFKiSZ/+iVATCmvQJqhUx4L9u/mV90KJ5i+YzgrHTgbTjA2nHr1FzBeW1EEaDkej1
aDzNz+9v4ZWX87lhcTrexGM7CIosssnk5wYWS3Vv/Wg6ZIxQ/DTd6Ng+CuoaSM03rIqouzoIOgVG
XpngIbUL5sXFqmsj7fCNBgWxaTd8zHbRDrVj3/EVVCu2oM/XviIvfp7OzDoSuMTf3ywyn83SrnPM
Fe2XPvtZ679CaSPnvnbREKG42kxcEUjY6qIZWQ2slczwhrZn/DRv0K3cVbdoS9axu+wz2Baljxu7
yJDP5T6eGV2d8An6SqQqjZ95FiKGliRykX/U4kpZHoZKDl8ZkM3ko5Nn2fMwpkbnjvKCWLYAR8R+
PVbZiDZ2pC0fjGihH1Olw3AoSA9VdK2zWjuoNBOeA6UOIhjt9TxE1RuCaI+nH4tMpqaLPXVqYyRH
jSG+jcopf6y0voCcJarHRrt17Hycfb0pENwcl06SbqNIll81qFPxahoMPTKh/SztHUVJ76yo0B+1
YEIfuwkk2kCVnO+CPkqOYdo4jl8XMUnXVLXpUy47y22WI5RsJjOXazOFL6bUfk8sJTrUvBYYEV9E
W2HuPIAqhhtPRbGLs2XwAgVtcNPOkGOadDSt1VGHYsX8WStz9CUww4R2hiZ4T5mornKvbqsxfKyG
UDu22eRQy6I7qiGvOmWx3X2y+iYy/KasamMnG71cuc4kSeGhqzrH9sauVJnYdEaaF1kUZk9KSZsf
Zpcov3FaNUdKtoP6esf/Vkm7Zmjn/FBXhh36s740r3IlDfmul4OwO+RBZTxOQ8cd1RZ20hzKtJPi
+7RoEACG4bOyHhjU0L7WHcIosPcBg1UWZI7jNPhActz+5ju1z0Abwg7hSKcI3bEZ0x0tyOqDvujy
XTFOv6wa4vSxS3MkbdXIte1JuSnYoX292PMhiEeEx5uHdmH8BMYt85AoCSWiwWkfQ21CQ1YRvqEw
eT0EX5cR7JFTfZRigzVkyCWp4fyowUPh5dD37BoDDWmlNeK9rk7P5VxHNTLSUzi7HYQUbbkgR2sW
ZiF7kjJlh8QY6nmPz+goI02m15VN8c2YCqipRkNyk069qQKhv6rWrdfWhe7KnePZ9nJSG8RTu2of
O+3n0gw8Y9D/yoUYhqQWv1tHHnYygs5uUznxzpIjhuGzDrnvYqwOWtfdB90k3WJX85OWrmis7alo
HoI29vMIyrKytT/IQ9nvkmx6zbOgee4tPWQbIMk11Ti8CbNg8qPQPIaG/DPVnO961yHGAcDejZTq
ZEPjMljtwe6Dx0Lv/UUi8lbqKZ3DZ2E0l9SbrJFORk4fwWr67sQI4rNTVbCMGbniqlGqfltM2849
aocAuFBn2PEZPTVVfMVBVV6rzPkeXulkpzWFug/kyfDHdJE/JPwZnrsFsaQ4cdtF8wdLX/ZtUt7N
VkHlNCif8i6+USfrpOTpEXzT0TSCXR6aDXpcyX0zRPdLuvCdEvabcpd6MhWp8exYnr20bH/0TmFT
Is+OY2O9NPmk7qscMKtTzNo+sMcXZZjMo6X0LxlPKS+LCBxTX7fIYCOjHMz9k20pDVIn1rK3JMmv
5tlvw8A3teGzGRa+Iy3q69imlT+lw3SXJbq5t/P4U5As39BbO6LQ158qtW/9ekkfq0rSPL1D0jGy
vchIX+l9/ij14Rkin10sR5AmOi9ZOt31YbCzERY2yuB+UuC6kDLLU1F0Tnr9lywFbh+Bqi+G3agF
TMzrxg9lmU5j7Ty1cqPvVU0a3VLLGq+u2t4tluEmzuCgIaA+R4XCf8D5VQ/yS650bhF0+6XIoK9S
pVe8kww0nh6juMi8pmN2TTe/qIXkx2r11FRw11SWv3QWmstNG3hRntgPU1M7+3BWPy+aejDlpLzv
JRVNxVCBajuKwpNSd5Jfm4nf5ObrYBbPkx4VR71gzrGxk/oZbeUIUeyo3Ffa+CWTEBeppwzR6Mi2
3BnY674NjOBWaml/oMB0WxaR7JkE9n2u2ae+no61Mb0MueSl6a+yUSQqZxPayI5nApr3zCzb98RL
BazKEfQfhDhW+U0yBr80y29TVB+VJX2GzeaY5eEXu0r3dbf4dqJyNpT0Bna/20QqdM9c5Jatm+n3
dPKNXuq9WwFJdClleIuNw0sDy3CWh8Wwvls5ATphTq4Z7iMGwQ9xae+mpnqddfCK4fLayHW718Iw
etRSKCyjxRDaBrpzWDK52aeF/HFJeXEk8H/dyLnGR9KRYJMUZy9DVgrS/F6OgUwHrfw8zDrEYNbt
bBffW5MWGEp2v+akPEqlftKD/NYYlC8tAxkI80i3+Rx+Hs3OD+z4Tq+nhyrWieWZ82in0pew0rgF
LRh6mvnBytPbYqo/5ab8pVSc6CAZxSGtOd7qoMGb2M2EjaozHnOnAKrCYCw9d2TopchmPZ20q/Tm
SCHrNhGQgKWOPweiRzZ1MDAs7bKvTe2ptixfjyP5OWa6sN8n9vCdJDT8kLE/zX6y8ii5T8Zy5DZM
VcjB2tnZVQzp7ZocYTqnGLhBQgcQR2gUnpTIPC2S8EefpYXf5ar8OYzGUIPcd46Um8Q2ms/20AX0
dcFgPDZSFvsWmuS7SHVq1yhmfZe02XxoG/R78qRQvChpx4e56GZfLdoA/b3SiiM/aBq8UB4yTy+T
zIPWNfb1PLc9xUTxwG70ct/PykLlzq6mr4qUInsujymi8X0Rftco9u/GTpn3uvVH8l2hAyaI8PPK
6h9yrU0+QYyk7HQ5y/dWN8qnXDURuq+DV0Xug9rNtKb2lmac3D7PQZFEWZbcxiHhearhNprnAmaD
0FTivZnUzi6Xlvjb4jjSK1WyLNvFWl9/mvOARnDez7E75Zb6EPd1iKhtoEEEPtEhKEIpp9Vo8hXc
GG27xe3tgpxkjCXNl5ZQqLNroMJ5/+3q1Jj8JkwZcw9ygq9pxU+hlpW/0i5pfgUxOaFXzUvzHBNW
PipOa/q62U2BV+Z9jB6yXhXhgec16aFspVPlltacd57aLTEw3MVOvVElXWjovLlSav8sorZyR3Tm
bWuCa1axfvWG1oG7hHIlG4HUzNYplNqHYbZ1tzKX5zJ1nuyFL1VV1s88Nn34oMZDNjs38SLraK7b
husk1g81C003y2aViYfxoW6aw6S1H61uGve9xEsZgs3pNu9N/WO4hPqppgy3t2qni13moAbNDRP4
Bsn/lZd87vtDJtU/p0n2+yL5aS7VDbXW/RJayo2mGUw+1ot2i5x8NXmA2rzQKP2hCJ9jHcaAYjkl
reHHXbDvU+JCVR2KVnIHne5UPZyYxDWRTaw+DtHyu1cIhuHY+3o1xl6ejmgh/z/OvmNJbiTL9lfG
ao9+Dg2YTfUCQOjUkuQGliSTkA6HcoWvn4OqnukMRFjGY5vVoshkhocDLq44QhG+8cbevB9cBxZf
2icrXCHNPlcj4NGT6h9B0dIb4pYaH563CWreTxP13wzPl0lRhGnsBGqGdctypWzhJqHbq70/8RdT
42xEILzhVvbF6WURUacjO8h0gvfSbmWJ5zQ2VZzS8b6025sS1+EwZnDfkVsy5mTFu5CzmE7lK6Nk
FVbNNxMab1E/WLeFztIIiicDzv9+2PqiAnKB6NvM9NNdyKwKF7ArIiLMbSobBEf+dWl4Q0TL2oiN
fLj3cJ1EvmA91HByK6bNcNCj3NZ5cz0yubY90CcUuyWA7eDk2Og266E2wtdTn62UHGOeciz30rsO
01lSD95BZvACCsmPLG3fq8z51iOe6rhxa9q9SDxe8lVTpcOGyvTOYuwtD9mdU1ToFxqA6g44pROp
a2+FEiePYNDeJso2sbtqp1mbabepPNeDjDY3otRU4qpuWXBNZY/N5QYqYnl73SiAbcKyzyPpwp1N
IYznZGuxdiNQ2JZ+uOpLGDiJov5uOt14SHU5xmFKipW2/OYZB1m6SV3AFCy2aqh5KKoi6aGDeLDG
nj8Wjs6Smo3Y2AyNgDZqZHPvVWn6lrkuzvtgvGM0KKJU+pGLsDwerTqISpXJbamVAuihDDmNy5EV
dZznUiWtR3pshNrOnVXTBB5HODGWL1VX37XK31TDz6nv9uGIAgMEykOz2cJoK4YG1cGT3V7206+m
zGZA2LjpS2eAqLQ01xal7oZ7NfKcsrpRqrHWQIIkg8Ef/MKzD7apf9mBjqU/DTFx+10AP8iCo61Q
E86+mXwwDiVJWZJTc1pZUvbrMJ12vvRg+MPdIjGdSd0oOvxsFPHXlA9hVFjThI2JLG0a9Bc9cRpG
ChRt4MeKAU0tNxcatWpa+uKtRvOfHHD2ldMGgau3JR4egi71fEYNiLAiz1MMGsq5j0ALFyj5jlCW
fe3CxldJ2bppnMqUQiB48NQa17qJsLiW7pakg76ecne8omWP+FqY3ipTSq2pdPsswhv2wMjwBVRW
4TNCBYL01MmRtXBrNxLkmp5oy7duDMtNLdt045AmFVFtBPx98NvuZSKUTrGVNc4bHUYk1qA7QMRt
sm1WxhBJrPrEGmW3LXtZbxgbxQqJBoD1detsWOdC6Y2k9SPKEfYOJnxTVAxwCUBpIogL19E2cgOp
w8gKhb4nYPwWkUELxD8YiWSxMwhZrCjR7Z1SpgbYZJL1E8ro/a7OO9uN6sGWL4ER5AdKhvK29J36
Sw37kWsn6NP5/m3WIahpt4PbGO+MdjP/RFLhx64FJVY/t1mCtmMG0qQOxoeAqCAymsansVE46lHD
MogiOB+tb34GXZEIhh9cJt7oqDeSF0aP25ABAgZRgPbZsIbyNStVeqWZr6LebO+Y0WXrwNVIdofh
OfAL5xD6VF1zUPjhx1iremcgR12VUEiZYrMJB+hRSD0eEBeTn3bPgo1X5AIIg0FZe04UAPd5DZAm
H/Kboqqwz2B/kmR2ZR56t3bXgRbFtdVBrVoPPkpVipTP5GaSxrSlWYMMQvUwsAK5H+dYjyyjbav6
qkiJxYDkD8qtRxjgQlyA14V6dn4lpIC2E1gza2Ahh7jXlelEti+7X1blBe3ecLJ67TdMXIGbJ50D
pMiRetAiMx5gU1e9+Ky1+qjxhQvZpjHz/ajuA/rKHW0+VAzlqKgZrS6P6Jgp2BhbsMbGaV6nOmZg
aH0bIK8HMWcG6g4qHB4imtxh+XXW4dKJPSZbK0nnlq7soc3dy/RnX/UjbvtOJE7BhmteFumzKztY
Toa6ImvqDd1b7wb6MIhcrTy/RNDSkGn8aSH7eRIir1/asShETJAybyULoM+Yeahwah6qq8GuyfUg
nCJpR42TELmRKVEFCHWEGFDHWVvBEjmU5CZMjXSr69DYQuLH4hGiGIFOdz51V4VvhnFZU4Rm2DZ5
MoyyOjiSFVvDtuxrN6tMyKjNOsE+w1/AqNPPvjupb2yR5uIUUJ6srvCGEYdCsOXGbCe26kjNE7sL
xievLdPbztftEzON9gfv0F5RwjTuHKvk+3SsAI/NB0iLuwx+nkUhNwJn0D70ef4l9Ao4Eqeui54a
Ys+rvm6LWz3oyo1Ke+ivKrC5D7ZlkFuhxpFEZt6ybAb6wFKodfRr3cgeRbnBgC520bOvXAk7Sas8
NyMS4sBEVcx3v1VTGVyxPiN40bO5hoRE6aNCYGbFUK4bob8JO4xtVpp+zLh8aUlZrWUwjO8MC+7A
W8fpYpNocl2E44CuAVXDj9KagoOjoLEQu8rn33AgdC+8NMbbvnFa4JyqrstXqd0acI0rhmGLQBlM
bIkfjbaNGKWhwR3kB+U3Njhkl3nw0PXq0kxgy4pzti7K9uvUMPVk4Gj4UYWs3aoKIkNRB4fxKQp0
oL+ILA3eW7sSSBXM+okPXD6Pba1uK5oWiF36WhaJ52i3OczlbNxnHfodBuracPwou6e8dBoVowpa
HlwAJ8YrSCrTF4rY5EsRcDi4ZF1tJarsrL2HYw0q8dLjd2jM+5vArwf41NZtvmEo3uCIcyt+bbVj
viV9wL6ApYZAMXTTux4htI/Eq0H9xvDhauuXKdioJN9bjNQrN2zae64acV2lpvN1sv38wTXq5plV
g2PGOmVTiAsvCH4WaQVHLAgAIxIvEGNHVmP3V2WnQx7XaIYNNwZHoShUdnljhSbU2oyqLCTeQVWu
tNS9sXEaOdw0BWQxIkFkvyJ1XREU6hQ0RoYOwCApxnabw1P2lwsU9w8qUA6AiS3pKhQaDZQ986rj
uIU72DhG0+TImGal/ZQycxpjrFp4ukLEjzTb0skMnLc8YLhvUsNH3wCnjvfUTgKxFYL9stgVVdds
HBiX4CWFcAKzQExkuAjL3qhgBtYSP7uzM7yiR8N0StRN0CHuvX2dAad85bU9tW4rmNo1Mmpx6edj
gu6BVa7t1ixwbQUtxOvgVWN1lvlYj9jj3aYeG99PwtEEA3knbQTFvy6U3s80DWGQDuk3aEbZp8rC
bY5I2DYhHz9L2QEsl1Qr9T28MV5QKVi1kFBE8BMD7f75sGf6GBgvhK61g7sL2LLjPgZsyZkVZia0
QvvvxES4UcDmcv35GGdQy2Dq+w4QDmi7woJr0aEfAk2zzkBXbbY1g6k52BmGHzXfzXtrp9DHnu0T
9CtlSfZ6YeTT9mgATAgxAxtALAsE6OPpVXUmbVVAGHDmSo6P8EuEmOcU51tI5Gz/A8ZkMMsko10D
hB6MKRYPs7KD1BTY3yChzbgHm0QUABUkBBtvXeTRJdnI02YshpvpWlA4mQlUix5UTRujM0FTj3DK
sEpHhF2b488KDAjfOlhiij9/mPO3P+6wgesL/Dz8Dmc1F3PxLC1baOwByNj2FKo4bXZIXXodMKj2
qg7VMPb4+XDzovhsuEUjqhp9J/U62kQVpf4vKBgMO7+T08Y1DfmYByi/u1Vl3xS22+wzjlrj58Of
ebiYLSCPMFgA1XaJeixsOQRqwmxRA9gIRPEVwRHleWNSUPeqNOu9svoL3fzzU/73mPNq/tBUTI2B
MJFizHm1ctDT5DrfjpfVDOdHd/JoAeKHJTz6wtZynUIzayRwCYa6AXozK/ow3oGmlTiJi/2ZTC/e
FtrPvyvfC0AuqAvoloI7CbjHYq3akz3yOkPX2w1vOZjuqf398/d1dnV+GGDRdS6FYWWGhqAChxuA
aTypzEyGbu+191Q7F3bCmQMN8GJ0tiCIDrWtk1Ozzx1LWGlGI7LJbvRq2oGIBSRaMnPc+ngW+aqg
QunvjL9P0v935Ng4/PO/8ecfrNUoPuTj4o//vC5+9Gxgv8b/nn/t//7Z8S/987Z9bx7H/v19vH5r
l//y6Bfx+f8aP3kb347+sGrGYtT3/L3XD+8Dr8e/BoG35Pwv/39/+F/vf33Kk27f//zjB+PNOH9a
Bn2LP/71o93PP/+AJeSH9z1//r9+ePNG8XtPb8301hTAi/z9af/3K+9vw/jnHw75hwOgLTQgIM6J
/5kxVPJ9/okV/mOGxUJ/Dcq6QLmH+AnykjH/8w+D/ANC/riNQrhL4zdBdMOiGRj/64em+Q/AaiDI
DE8l4IXwIX/87+zv/t5Lf7+Y806bjj+vv3/vObhuQ4YOlwJgJSZkUcHqPd7bjfIyVyKjiQLWT+XO
6GqvXsMKpBu2AhUi5xVF1tGNJzSYHORZXjgmUB31Xwxf8zEJwZSFK0ntOurnhBZ8v8561aB2SRQ3
Xh00r41VHnaFTFJw9IrHUKB29y3tqqzdhopN3p3uxYRGseicMV03ITzuf6WTGEXcuYS2Awo0vY+E
N+3975MfGuyKNH6Hsj9IyKgYG+E0zrgsBUp5ZHsBun4wH6XqphN9qiOaO00Y9TaKFa+NEVoIyCWk
eTa878dX13Pbp7YF5nZfVY0FI6jcKW5qH/WNXd2MKBzgzCifDXfSeyRmuFCMNKjpxhkGtD6UCTxa
FGQkfezQPpy9DrLh1TXHFFGxSFGs7hGfocGpjGBt5nNhG85sJu4KV6PhB8o7rWn/UlJqPyC5l48l
o+lXhW59venNoowN0rv3edNzlEhRK6FRkXUMnjZepvpoMiQXIM3U7Z5CLf+Nd47zM9CecUd8lvMI
gCHZRiPYxevay2EjbyEgj6lrQ4lEj4pufDpRdBGMLKmagCV21gQHG0bmQURyiPEwmSG9bQYvcVKn
f8rayVyjUR+iE2CGxRupzeEBVJiye2ThMH7vuqYSEXqzkC5VDDp/HlPqReYlCgydMf2grs+vCtm3
W6JlRxPZh/O5VA/1N8QrIECqJiXm2s+4De5db/A7vzIoxP37HmAPgVINZAobz/lepyG5sRu3TSOF
FjpcFfu0uO1I0f5CibJBBTO3CHT4pGphPeHLQUdqKGEkEmaVvrOJdvaw4a5Y3HjKRwvOK990Fxq3
vfTzL3ZV5zQyOt+mqGkouTcxzTsfRFEeC4OIvYOyYRkJq2h2jTcij+xklcd1TVWWdEw2d6kom7iD
sfGq5KG5bvxcbFthTiLKPRU+dLkudw1t9c5nJkEZm7QbavJ8R4jMvrqTZ8ZpMNhrQ7bBhoPfeoP8
Su5bJEybCXkzxNGNkO9NLdGcKcqs+aERSAo0oLzmi21xgroXWKp+NNRBoROBzryMc3ifefs24EYb
DWg1XNFOFc+QxrJXMCPna7tW4ltgGsKI+6qw8k1oZWhslapFZ4QXjR8Zohq2Dspj+ylNGYr1jtmu
B6EyVImoLVHrMbjtJhws73znI+p6tfzJ6TfTVHI7KqDH8pOYAqpYRU5VsLaFyB4L2zfMyJ0KbJuo
R7eg3vcEvZS9H+SQeTHHKoTKxWDIEArdLJubR1Udvmhn4NkTMZtGr60eBt17uJBk0y2qGEomEiG1
Qv+vrgBppHn64LA2sK9AcVD+V1FMFtmitNX5a11mKFwXlqdg8zs1SDdNGXYSWJ6yGjY1Su3eCi+U
KDNCr5MBT5DWTpj02tUPBjKWKQbF2B2eCkvn3qYeeNXeBCju9VGYUiu4gzSPAThZGaB/juy8tlDr
7M3M+xlIFFTeADmAo4Sg0yTWg0kV2rJGUXceajmmbiOCfLYGNMcy3QSOb1kWuV5Nsl04oIG21rxD
PFQM45gjPaxYlbiFYxkroWgYPEmrN3chevxhAo6xBMiM5KM/bjuK2ds3FR6ocDZUi4ygbuCYhb+S
neNmOAF0Xaz5VDR8XRCO3kEVqNyHnQFQHbFZ9/70YokeqkOoV6D8tjYKBXG/zWjD51SoqM5U6Otv
aYPjuln1kAr3qrl5IlDAg7JqP8W8xbER0XqEej1kXHvofrE1DF9FcKetiZnPljk03lq0Y/k9H1E2
KKLG9WTx6KVmA8RG4RQh4DW1x392yGasXVahSPy1yQPevhHNjODR9yfq7uBXlDZJKoXZrYWhpnzt
GqwED6mVpYy6QDhb5BJhn6C17459FBgmKgk1LwA7AMPPaR7MvMpU5FM0a0cSdP4qyyD498BlZ7bX
KHmGAdpTA0shjO/JIG67tCY7tHXzDvjPAs1Eb4JdZazzCSke4lzrVwCACHA42ahhDjxkro1zIINW
Du5lRp+1LNCk18xr+b5JG6t78qapZevJKCHE5hBh6GehWy7Xfei6QyLCPgVPaLKr4hY9myzEmVh6
qGsEciAAIJQd6TdZQ9C5j9ye8zKppxAFciHQ9d129gR/whg62xN5TmFgUe6QOvn1wUyNuWgL8dgJ
l5Tjdj1q2s3gUmyN0eqDrwMMI80DQEQ5pIT6jNfPTIzKPFhdpgEnQl/Zo9sRLQTzPiiJP248GZbT
q+o5WgFRIeygvgu8wrLapJtS6eYxsGUN9giHea2E4IZDc6w8dAQL7kd0gNExjm4cNeKLwgGco9M/
OkFz02TU9ZIqNyGMQYwapVkTJxPZWdIUq0K6pYOO+BA6KCs1ACx5XVcChVe25rgnhHtBhBOL2Pdo
zU1uzLxyatH6drLmCXZdDYtrFBrDG9aOwbAhUqhwXQoTZsucppQ98Y7aag20XHZDCUnLKy3QbMW9
QAVu5rKFaCrUoQ0IIqwdf+AazTM/GN5LCbvZVTixml7VAXA0PxAhMKgX9SPOH/igdTSGSoZTxNzI
0bMPjCp3gVVisO/NK5TXeBSIwg/2QLGi4cBtEdo7HB1yfDdQ5JVW3PXyjXIrqXF/2F1MGptOmxSG
U3UCtSlf771yUOleg9QcbvEpMHkBIbwP15agsxOCzXP3W+9ZCPTGdmiMq4AqJ9uGWMV4bmZm2ai0
dY0XC96h1TShe45TIpT1vLAzN39rsUnIt2JKA0sBN0Hn29cOC9j/Ua68+2rIjBrrhvEK/XAl7ylA
F3XimalVbVmOEhT2JQAVkRXI0EDYlvr2FlIzoQZ8x6F6VY0jVSv0wRHaQXur9iPOBxhLmZDaKBLK
JA3jsMSRH9s1sBq7YdQh26qOpe+hpS6KPv4lX3wUO89xO5n3L6DZFuKd49hZy5aXbqE5QO5QAk0Q
d9U9Wq13o7uBb6wNUQkVpV/DVZdAXuiqhloamvlZvyE9zstgdUno9SSUn78OxNMIhJ0DC3nt8dfp
XcZQB5FYJ2m1dawvAyrX4RDnxiUtynMDgbWNfPkv25slNcLQGo33EJ1mm5tPuYvKFfW3VpCucnoh
ez6uCCA7wZTwH5ITQPrAuF9kJ2AWMMM3gWpBILjugQhFTT76kLD9KyX6r4bTO+z1cfjzj+NKI4aA
yxSMukBcRdlhposdPzW7hA4pOnqAghlZPIw2AFnPZVNcKNv8lUcdrRUMA/dbGMUTgKtOpGoVIoEg
MwtIKXaJs+l3dEWvyR15xJFhbACZXJu/xUj/e14fB0SC+bFoA8/ZifgTBBiEkCh4X0/1mFTuJamC
Bap+HgbGMOAVA7iB/NZf5o9DiTc3wOwiAiAVyi/dpngnO57MXqYZdF/83SVhtJPFhwFtE2pCAXJq
iFQuirY1JNkk43CnbExnBU2ILec69s0vgbZ2n68M87jW9vfckIHPEiSo4JhLg8pmpG1ZohIS8T2g
PLviADnUdfZMdjAYuBKrPrKi5rp87g7qwrtbOIicjrx8eW4mKkh3AB869ejZILet7weCkCR8kMF1
qoBPDxPDKH57LwDO8GHCi+3WeB3u1GFuMvbvvbgDY5eib/z5Uz33/j6OsTilpsJsfNMAB7mb2iTw
b5AHbKe2iLX+8flAC4La6UNc7OyRaY8X/oyJHlb0xt7miZ71k1Xc3JhvdH1JN+y40nc63DzxD1VS
A7J52hgkuEeWvZ4aN5nCas2BWQf1P5ryOv58eidHI/YBzKyAUnLBzwS15Hg4GMkFaDvC11CgiVZZ
yLZ/qzT693w+DrB4UTRzBsS+DDawUOELum+2ev58BgthsP8dAfUtHCEQrVsSxPuisnPO0dV3vpVW
NPPE0jsJpfkbI1zlL2w3CwsBbTk1cXVJan5+98fH8fz0/j30YoMZoaNI5WBy1PrqMkTG7he7Vxde
0ZlBcD7CpwQVZsjbuou+i4HEHzlRiRRg4pGTPyLTjFn19PlTPLMOjgZZBCGA4dhZqnEAC2idj7yN
nLDffj7EmZWNYx4MNMjRoFe2vCIttzPK2hFVhKoecB/jRti3lAeInO1ozC9s2zOHLvphUHWYnW0h
jrRY147pAYQWAEUeIIbqMYoH6bSWKyRu/apurD1Fs/vz+Z15T6DNYg2iSwYU53JIXjCFjA8Nq2La
AukYVTP0GoDVz0c58xSPRlnspyafat/WABgHIUhCrq6NSNrINozcPjQ8CzZBOz18PuS523kmBHtg
sfourswFM3Es08wIIX4Dpl26Ccb18Fw8j5G599bOwfqeZcll842/wszF1joac7G1xgFWloYAYofs
3bX7SvfisVhBSP5Hupu29o3asm+zBQgITtUdFHH3SPCdjZPG8pJAyLlbFJQ/2/PR4kFDZNnfbZEL
eCn02KKWW2vqmHeC+9csLfcNZ49mRl8DH0hPrzjUBTOTzx/9ybZE2AoB/cD2bTSxA3/W/PhwG4jW
61H8BsmoLWxotbnFuEYKeakbeLKmFqMs3y+kB3IPsuORA0hThBW+Jl0bg2GTGAN/B8zs/vNZnWzO
ebzZRBFHwdx9WIzHTIC/fQMZDzDA/kGipwKyT+gmORzY137uQ8qQUD+WhPibz0c+eZ44gNASdLzA
BMYZgmbHz7OiQcnbOgCxkZJtMxVrQ1+Y28mzXIywOEgztyt8VGz6iDe/2IiQy7itJSRGq9eRfPl8
MucOnI+TWcSwkzIFgIkIDaAOVyRk8H8OY/3YSW/9+TjnQqCPT81arMJCKqcCMH3GsHCV2B6/dgy1
nYoatJ9wTgfuBcuuIZYOqk/pH7Iqe+zH6e3zb3H21cF6GbIzyHxOrg/wVxhQ3SYSHf2LT49AWP4H
n4+TG0rr6LFBqPl4aeSGVgSEMoD+gp9d83VImwsn99kJhNjHs2HSfA8eDwCoHwU8BgNM4QAa2S/m
X4K7XBphETsCKGyHwkXVt7da8rO3C0V2o7Koc6GTf3bhfZjJ4lEBOORk4CVWka1f03BI6jxdTaW+
sOwuzWaxk1yWZR1xQLPuxAO13g379fMXPj+N5Q2DYwBIFhQAEEYu3oepuRrreacWkq6a6SUYIbMP
f5s6vBACnxx3OBI+DrR4LX4HsNgAIdDIrtKD783UkD7OuuuxRcVOWoAmX5DGPj2D4EwZOPAtQZ3g
VCpXoVmFrkmFMiLA8HbjrawclJb6YBkgjkAE/PPneCY8OB5uMT+3d4H8pBycKSF0MtEGEFl7PIwc
5AeIhr32Tv+zssATBisWsP4GQgqoQYsKrFGTFVkyeM2FpXO6QOdvBDkYglvTO2lHj6U7zsKLFVqk
wMKKsGz2AXqZK6uS04VAcz5kj1fR8VDzKv54Qw/Ks9oGk5/9dWaTMHdjri5rbl2a0WKxVk1RCyA6
8UqFHWsQIMBfj4j5/fNXebol5g4+tD1sxDsAgSw2tttLL+jH2QlJBnQ1VmA7MvClN1ZN1AaGAza9
sHbOrVQfBTl4UEDC/UTGQamy1Gi2wFgF9DWwJwZ4dngEnfIwC0F2MKj71qb28Pj5NE9PFlR8IDcD
URYAIE70Io2iJH3InCoyhbhj4Ceie3Fhz595X0hHYd6KRMDxoMhyvCzQVqsEAaAgSvMvhIA4dTM2
F8Ly02MFrbtZhc0HWxlm1Ish4ALWTG6btRE4VCth2qh4k0bt4Pz5Pe2n9RhMsJEx9e73n92HUZ1F
LFD1eTMaNQ4zoxb3KQVnnXkXjq/TirgPERRrxhk6gBejpHr88ECazUkqbVAskvQeygngu7VwX4qr
FfKcGJoBUxaBTwM9WPsF2nPwytRPdF2//wehP74I8u4AUBnANJZVQiN1Con0HgLRMOlyYUOq9sam
hMz3bxfd5xn/e6Cl03MBcoYP3jVu1OphYGJLAJ8XP/3aupCjLrBdc7HkeKBF6A0CDFzgBeo9/Zf8
znrrH6cDBCDKxNwIAHEZRNuQAejv4e6S9ufpnsPAPqBK/nwwQzbw+J22xuhD23TuS+sWSGMeZ96F
AO50yx2NsFyZMiyyoGgxAlWGjUKG4MgwEO3rbsXAd7kUzv2Vzx+f/CjFExwiyMuwAcNFfMIgzdAo
A6XxMZErkOSS+lYcIL4fDVdikz1eUi85N72Pwy0eoAJHReQpykCGfvVyaHVQJxZpfuFAvjArZPvH
74kPbBxyjmHqXbuzYIeX7vxrCUsG6FFsLztbnFsWKMagugAN9tnC63g4e6bw5iHqTqWhbgbP3+du
eeFSOz0n8Z4+DLE4TVrV5nnqYIg8H95MOSVN2XTbbqi+pDLbdcJ5advhQlRwblpzZRC9DAD3bLII
iRw1UlCRcYJ5TbvLTQcqJ/2FrXxuCGwk1Dtx9KPwuXhyYdZ3w9Qj8MhdY21JP4imwWPJ7572APXB
LQPOarjNyFK6D9zD2gUsugHggr1MpryzsiH//YlABQhgXQASA9R8FkGHpYAXkgLXV+WWe6f0rlz/
93zn/zr1sLRsrDL4KGAqiyHAPiCTPZdQC/3VJ29pANaFvJDenYYyKFF8GGNxHKApmNV12gyQRCui
vATmpYRQLsgbDZaeyl9//8V4MJ+BwffcOV6W5ICIAcyJTFXE7fC+A1fSp+xCJePMvpk7wYCWWkGA
xbzYN9oWaQVKSRvxQgCF9GjRPAYkYAu65n5CoA+xou3nkzp9hB5BGxWIVUgNz+3U48OgSPucCW+O
LcpvA6JQX/yqwZL0AmBmfn0+1EJKdF4SEBwMCApQsG41EQgej2WOgStdABagwwq5N1h/T1G3L+6L
a9B4PGfV3cHR9LreTI8Xxj3dtqgPz/kgWp0oUC+XIoCtQduKiuPWEEn30EMEG5rRXxT6gOVKfm82
lzqdp6/Rg5cZwRIhEEwAKON4oi2AkZ6cs4Wpsu0I4CMnwtnnRWkXrmECCP9kPrVR54Wbz2d6ZqIW
BNlNUDjA4IBP/PG4XV4MdV4CthFKN/EbpNlg9H0+xLmXaOECRhMGAGks1cWCGRvaoVdGqghObMOb
uLMPxg1ya3cFHEpMv5rP5T0/VBe23pkHagFwDZk+AioTWUrPQVbG9+wJUNpUWXZsAB8ee9q66qsS
bDjUD4BK9iJwydmF2Z4mZ0BWBx5WDfTaTbh0Hj/QoWbKB00DBe9wXFfTvW/fm8Mvh5EL45wpeENo
DqaDuLmQuljLniBtLBQqJgyk98He3I4HehXM/mS/Syn6axPakA4GL2weDNr9iyl1pQ4HjZHMW/ky
Wy54X2swisTb7JN0SYrTPvMAEWOjxzmDQNyTCl8K1xXdBXxmOwNLec10a6I+okORsh0i8DFNOLVT
KyoaAQwwwItyRDzOSvwC61ugPu1Wqy3UU8TLwEPfeCGjhlaB1UuLrHo78/uVoWChgW6Wb1hJp9is
iuB7Wq01KUZxS/IAal4oEOosVgOEVmKflJ15IwQUqxLQ+2gWmRbn76oJjewGqTHsDDqj9tY5H1W3
BdMtmGJYhUP0yzbbgmzTqQ/bCyYOJ4EmrkhsVxj+AB8xp7DHL8VjoJNj2kOUQhY4fAIFEXzpu893
7snhMF/DkOpFTAEFR9z+x2PYUAfyh3LGsaQ76oaRpr/dOTkeIVzEsblfaRti8giPendnleYUaZN5
F7bKyYpaDLI4f9phSmlQYRpQd904iSgex/aqBHby86d1WoBfjGMdP66e6SxgLc7wsurA0+Tmjnjt
Q8qr9VgZ0IyBvEETftEGfZKd10FejALZ3dD1ha9xabqLEwjscJv3CmHU7FmNZPy6fQoP5TpcwVTw
wQji2eQmW0NZ5vNxzy3ID4tluSABTw6FSNE4zjXkX/l1bX9J86fPxzi/IEHkRAQCAYjltSyAmneB
9W0hbfjs299GGOl8PsBp5g12KIpOs0fPrHd54lILJkbd+LirTDOCCIxaWzFUIr24gKytk0B2bO9k
m9k4IrvoAnnmvR0NvXhvTZhCBy0oWwAs3euKIX185sGD4Za7z+d45kUhGp2BGKjbAHS3ODm4zuuM
1airkRIE6OB1aiVsSnn8+SgLsW/cGvOT/DDMIjAti4pZaYphwJ+ndgQcJEFwYzUHb7AN8BVEeG9L
2L12CIdiVVomxHJ6dJJbINEv1BxOlg2uetxfcPVEOxGNqcVXGfOMgHrBO/SGX231MFmXLMHPBBvg
E86sYnv2p1he+g0itVpKSD125rXrpatRq9WU36bajHIn3wa9d+HpnrxDzAiASRBmADk5LQEbQxii
FosZuU63c5DCGKIAEDZNPn+JJ0tyMcw8749lc11iK2ivibTT6U0OoYlHHGsVJL9r8sqm0bwwrdMX
BWP1ucIAHQB4SSx1sSFqrv+HvTdZblxJ1nVf5didY1+iB6bo2amXspnAtDJT6AmiIUHg6c8XWtt2
SSBNtNx3emtZVeVSUnREwMPdw5v/txo7o5CeM9dE+DtdQz4+v7yYsG9Rc+Boi6G7mS84Fkk7nU50
zrS726n4URnWUtH+qOmbnOnXDPH5S0KWaKShim6SNRfP8mH3QCC09d1xFIZYDfRNXLv18/4b3RAe
1bK74nvORrrXoNqFT/6c7xINGUCCiDv0ua7LhwQw2wZVzJMXvXnsy1tLAVLJxvuBYSmo5wAB+/vX
JsaUiXvJGNKAMYsTGh0c2bghN5BI+yemmh6OyuL+a008d650nYoGOEpFtGGf4W63+lQ3gAQw1+SP
fv6r+Gl5JiDSVLK2i8VV4tgLu2hCscqNmqFQKMVmFmOwa3IEIrgWU9AdlKdqmEbXqVzP9J13xJ0I
kwEJtpjl/awhcUPcdYrpWmxjzLFsgE17LQF6doQRwfjognI5pRSwJT6LmPRsN9X0DjoNDWkGnYmJ
9oBXcPpjdUULztRdSGK6GuxKTfRwq58l9V3ZaIyPk+ywJWBG1RTktJG8QArUyBVluCZK7OuHk2Uf
9APzmZxi3bHuNTiEverncW37R/fkF7kzvWrR/8o/f1rfTCfUPlaV1u5FT5futgB8qcPPxPBTdRF9
vbzLqyPbqjH2tThTdYuBp52tIChLcgCSpmdNtwNt0B+/FnOeRH5/Yf+RM4tXtTyxm9QiLga3P3UF
kyeDQq9ggAYqWZXE0x6uCBRf+Mk2zQTONORYkMPcH4lM/2V1YFwB7r49FOUKPfFXKW/Et51J+3BD
mi2vAHO4sA4crr2mBYD4OYtqe9COzih5i8W9wamW/5zUyY97NTrG9jLTrgRaF4/ehweYLbfvGdA4
pVRxpIkh15O1nuyD3y1sdyqMKypzbh5FtAWNECcPorMzg8VUg74vJxabHtz9cg8jF+CFTJ44+krx
6Ky9srQLKopvA0lBYxIGiTOL39PlU8oyseoeiJ6mvOnknd+c3q7oywXziBS6+RjYoCRliQ3+cMwL
bZgWY04wPq5gGfOKn6co3uQv/84bAMwDSp33tciL66LvlV5o6t208n6WuKuOVlrLGGHq69D67ded
VjAO9fy1lLNwkZelMWNAZlGUpezZ7hmVWo+dXNK+qzDYXSxuQcgMqaLDNBWXbt+9ZLvvX0u8dNZZ
FHloMkW09ZoziylP5dgBWwQsDHCTDsxjYRXuvu2i3u+WyfcsuMbgcmkjP8oTf//h1S1YdtLskGe0
by2gaBYzsoz7Xnldlzbyo5SZglTayAAbGKxOthCIS46hbhusmGiUF9nw+tr80Fn0yIvT4XBdMAr2
nqL6vCoQdIdsJ/xOlZP/YiSDlj6/TEAPON12VnMlxaNcsJeIo2xJ3CNe28yA1CC36crAarR7A6Cy
oNsuts0f5RQODEdRwhy/22EeadG4ZlR9EcPHnoEmFV47FBfs2KfHmOkOEJBmmgAczawplKuAx7cD
/r0rfEWqrtiVSy8UzCLRugB80dlNbbSzcdftgIJIdFLhcRtZZg6owz5RmFTVbw9JHShpF3x9OC6t
D5o3jcw0PQRQRH5+q1Zhwpvb1tz503o56t1GTZhGOMBoexivNE2IrZr5JLIXxJXwBcg2feifRREL
NaMSg1qwLx4y87mCQeHv12KRhmEGQbTrzFVG0ou4tQ+0tw/avnG6WOKOmMIUcj+oabpdHA6F+78Q
SAGK69p7VWiWwWO2drQk0OrpGCgav5crEC+6ujACearJ25Jm7+MrIi+dQgqRZC+4LArioc+bOEhk
860JkLTM7EAsmAAGBq7iVarLB7nfHXy5G68kEM6nVzj49FvBAUzWaUEq4bPISTTdN2yek1Te4g0L
evKMFyII91c5eADXl2ise9xCN3RlrRcUBhfBcIRNHUNo6GfBCYSUQ78gq6aAt9JyxaoJPL9+gxdM
NSLeswji6ji/vUkTKXZDrjoHgOxvoJQHIKu7u6a4doO7uBRy1Zxv1nGG+JQBKno0gQgg+kuflMF7
v1i5i2W9AXlcCnW3CP6O0+49B8V66OuijEfBct6ihAvODwuJAMI8yMydG16X//U8CVVx0gj0plIK
BQFt9oJswGgYSqCbN7MYBV8kRh5N/XCfVr10xTaKqGBmO5AEcA9YYJiruQ7maaW0xQC9a2sawcgQ
dJkdokqXX47aGNCa5Bz6w/0Inv/X6nE+4yFWiEiTMtoFUECaG5SMry5gNSpuLHhkPNtTISQ+eZpr
W075u/QS3/DqTaK5muZDYfkKil7qXH+dlzRVpLxM8mykf8+s5942Eth9aNcrwDa9bZLXHt//9XLP
q5ViuR+EzGIKO9WZ8DdpAK9eoCPo7s1vyX3GDEvy1L/IfuGVugdQ9ZVjfsHvMegAb6/13iQ4N2kp
rLMGcMSQVcWl106Gvy+qbbZ/6ppb6I9AnL2WBL5k0T5JFLHHhwANBF8YVE0kxtv8qVwWLy15DsGM
DOiHfn/00+gULiL1ig5feoMf16l+lrpYTMbYH9ElMwZXJumt3Dta2W2qpNHXr/GaIGGMPiwPYol8
ZNqQerZduYdmk1udqzTXnN9lKfTKAVtJEmfeedjYKSQBJWNezNK62m7a5DYMHXQGfr2YCwEK7+p/
xMz7DpUOIJzRwAmARLud9CPIB3HdeC39vuDy7osr8ZCAHDuzNEQphGGEKpTsZ95Ohvl27ARKeZZn
eXljark5eofcniKoNMzNHv6O+laZlAz2JOO03/RxKfCKDna7rRTAIdatNMQb4FKMH/vxaD+miVIT
vaoZjJ9VbVtef4QHtq2Nlvx4Xe1+TuB23sPHMrZU6rM4uZnqowwHvQU5Ez+xyjoch4q+bW23H1w1
6SpQjIC4Ji+dKlj2fbdQfG2S+m9WgnUEquwAtIQBNPK9khpgIkA62pIs1xOAutumWPwCL4WQOiaw
hJwBjFzTt8Zk0gCfsBA5lH194v63O4H+k+fdQ28Y8XbHYkENNbJiLR+OZU5114QSMxsrjPKYdxWN
9Iue8c+/ffsqTSGwBJOINGiRm3mYCvhxpsnAapEmCiXAqykGYz3dECqHq60a8zdvkqwGewM6CfKe
54zzu7YxFgewRN5T1tWr7aRuvUpWYIFlT2TboEsHJebvbxhzscI8fjit2WEYq05XKhpcTN9sh0ij
k7hPIL+yi+9f7+Y8CpmLEl72g6huXPR7ZpErp6Y83zL7YNnXRoHnIsiEg4X6n+MzW02sS6p2OtJP
Bv5R+YaGxd9A0D49/N1C3qWQ0qWyYJF0nTvD06AcJcOeBFg6cOjqL0O7NnV+ybrBcUkiXLT9EUN9
3qpTJhf5oQCSBv175bSuGL4E2WcHBM/XS3mvusxDm4+S5js21EdtkZd0CD0eM5g13ZFWr/ZmtJkc
9e1v1Vb3rdvqKek8e0eHW1DRJoqhfc4er0WMlwrA3JrIzkAHu+AONbvPNLLSHI2upQP62BUIN8Az
cgDa6mJP61pdgsGgm/J7K04K+8kEo7p+6hsYAzBQytgxkpGMz72V1TDjAv/5m4G82vR7q9Z2q1bV
YD7RJ/Vqw/hc42ZKbc0euu6RujNpgUmScvLT+qB6IKBnVyL4c+MA7hz6gE8g3CU7NtMHmt8njD6s
tUcrDnQtT8G/M8AUzuM+Otrj3zaH0ISjmoB78T5wsFyCPsvrFIiO6NCDiCTWH7WxgKmLRkPva907
XxTfLlpnSZ8yiDS/MJ/ssaxHixJnVp2OrzTfnaDkyTTXmiAt0/Pkirj5mRJr+ihOvMkP5oc7OxPT
O522tHS8VfL+4FSG+Y8ORNzXy5rfkedyZu+qOSZ1fhpw4eNi4dVl68XHaqkr4JP3O80D2e+KvGvr
Etv8YV06oGma3EiA6naEDel3Db86pFdoa8XmfDQT/y4KUAKakfjfOffuOCzoo4sTsnsLGvuO/eIA
u8Uhi77eumtSZpHxvin2kqYWmJihCYBc+BVb+x9fiziLvt9XojD2p4KeLUYtPm8XqNV9TpcuYGgt
96ks2t9WYbw5rslY2q5+D0LdCmY1BZTy8GvJl/SC0jfFRsa6aaOZCTanLKmNnmpwOtDgAu2jIUi9
8x/j8K0t/rYliFUyjC+S98xdyGewJdB1HSZbshhjgT/mVDWuVTzndnvFe5zd2N7F0BuMcSIjhHH6
vJl7hjY7AAFEWenkDTdd4xyhag0ar9vUNAhzZYM2c33VUwijOtNGGnXJjNKlSLlgnjc5KmYmyaAJ
ECtJ3/dBFfZwUE8vPZjLX7+zC2fro6C5S5IPsQG5CUjP48L+be9POq1jkLDQZOp/LehsRlTsJBUC
Gq0F6BK3/c87CWtRUtB/8y/tero8enogR8qPE6zJ5YPCjf6aOr4Ppc83kayTGO8jyX3GhH60y/FY
WHguURI8LtvbmsJEHuiBQAMv3MUj94qQJm96J2D+WDdXzvoF66/RtiM62Rf0Br032X4wW3VRjAMo
RXsntuMHZcwjWRtWWb+7aXLjive89BY/ipppqdKPeZUeGYsrJsVTOwCTf0jmtcq4CJTOtvPDema2
q9caOWeekrkq27izLAmKUjnsyjgYuiagP/txGowrY+aXlYaMCa1IILmchYnAIJ+S4kDw3nsLt3nY
efltuXDUbe9rQRuWW6rlf1uReNfTDyJn8WJfd7LZWuBt1tkhMDq4sd7JBJv0xSr0q5ciofUfN1VE
2gzkEWojV+CQfT4Vdj72Fb35gEUcvfEGvOyNmiWhXYDYNZqAQELIu1ifDsEwNgAZJu4VryduJJ/F
c/9jeI2+MswNhZHP4mOmyUZNIsNsVNS2FMBK5ayBSanUV7oEyKlsNGXYx8f1bqiveIuzsuF8o2ey
rexkgqDMu209mCXdQ0i+JtJ9WvdcGIWX5u+vDdDF40hbGz03Ak3l/XE+HMdM6XV9J+6BVt9746QH
mho/w7UZtbtrS7t4UujwNIEBxBnOPbBWKhLYz6KfaJ87MLse7NVRORGNScCaQ2N9rbNUFUfv42sU
W2lxr1BlCucm7urza9Sg+8EC4aUWK+l79Uo+xE387Hn3aPv21vbr8LC1lulL+aKuYgdb68Es6aVP
qgN2h0e25Dn9o4Cjfc3kz7WLx6IDxBAVRtBezireQGpLQ2uovM3ezTd2+rwrg9E33CY0vB5SAZje
YeED2PS79p3pAuf6cOHZ7e/9EXRa2VWmvUUl6fPOyGOiSgxp5I6pPjQ58NW3yj38xF4TWh68Spm5
hHX6MDjSH8GOSzd66Z383k39a5txwUTTOCf6DtkHpl9n1yijG/UBoixIaPf39v57q+4DuM6vuJxL
QsDTYcsZvGEsdeZj465rswaQZ2evkyNP36SWRNLp6euDdCHMMz8KETHuh4O0sLOySiWGKPaavrsz
k2pLn4U7TuXvLN+BEH4YbO9riReXRRykgo5C6XY+Sr8HvLk5mLSxkQFU4ES0n+qy2QdWNd59LehS
7My4JrMPHCcC6Lk5hqCpzA8p14xh1W5E11L8JD9A/Hp0YR5w4Fn6kz6n2+FvYVvQUmwF8L0gw5Aa
m99+D7Yat0fu+053IuYrrKPt9LZ6ZXHivcyMxCchs2tUnXCVLg9YJNI74ZHxFUcFBf1KwHxJCEkj
KiiyCoD5vN5dAKzPVAdUemanO8CruAzBXhFxKShgVJi5FBAC5IU2v2fUFrOPx7bJieviEM7IXXCM
lNvyJb6dfEqokQ5t27evFePSsji42DFIc8AHmhnYQ53oVd0j0koY2dn/Tg6PXws4a7ISKvBBwhzn
Cx/MnJSU5ECkHBw9mZy6r9wJAsta/0UHuKOrb338lpTQo4OQvZiCr+VfXCAVQHDrIHw5G/XMZLle
tDGtHnh8+lx2/m5xDeL1ooh3aCV6XERr12e7MZgyDN71wB4OqeFXkpnQyJnsr8BuXAoruBOKoWtY
sThRwph8ME/qqbcAgiZ+kyJjFcMeuEq9NtpF1ZLeLtlZfJPzKwp5wSDS3WEyKkeDBxoyU45iBymm
Ca+oY2akliV1ejppi7U2pS92Obi7YTKvdHpcCGW48opGWCEP4OHPS2wLrQSMu63AOYCjwdBh4069
dJd4+Th4X+vFBdNLGkzgGfMfJldmLw3kemYcLQbABmlxZ/fGSpvkTaLK19T/mpyZn66G7KDk6XsE
owdT42cruEV8UkzB6O38nvkAr/t2zVhd3Ecx3Q48ACMP87BpMBeqvR9JAtpDvuUufp9k401+TH92
AJ5/vY+XjBapdJ36L9I4BTMlkbPDadFo74mEKTBWFTM/R6fz4KPyFWfhXG8pPuvwwqLgwWyawOnJ
O4cugWNAOWo6JJO7zbRRI+uu/Ac8JG0ZExNENCC52bLbNEERlM9q76m/h5W5SZ+/XvaFM0+CH8Qz
8qwkvedp/kYakpi+Ky5TpfXDnIp/6qy6IuLCzpJSEDP94CQy0jkfkJGmYhFXC0K88b734O0OAC2U
vh/h3RORbvrH3mj6lQN4vixE4qo5egTcZ+0SU1Kp6VFAPlXKqqSJzDCvlS0u+ANEUJgD6k7nVj0P
XBkHrY3TxKp26suO1J1U9f6+rW/Ndu8ZrXR7ODBebOXGU5HEq6ylcQF+4ebK6b8QD31+illAmSW7
0tYKiic1HXp0YgzeUdpOGzG10PrV00J/aOv16NEc6F27h59bhM+ixTv4YMfhn+3bhTFhAlLDNaH6
RJmdxOqvLPHiq/ywz+IxPohZSHA37mDaAzGv9k6a5djSy9dn4NpChBX6IGGq9byWaU13Dglk74mV
BnXGpcdUu4evBcnn963PWyYc1QdJqQFnlinRjS4Ao18EIE29lVw5TJ7MrXUX/9b9MThhbo6Nc1if
/jojK6Z4sWwC6I5jOI+dG6gTzcWRO5RdmY3barnfpSDE7rlgXVnnmd2eSZo5i6KR9CTviSR0aFVk
L/tWbrTWkQPD3adOstK8xphYqO5eryafbbEiCGLpSqel80LXV9IYMBbbXBDeB2BXwNEGWrCIruUu
z3QGMQyRcd+BE4LIYuZ2YZ+Sa6vCw9OGaHj7lqhdK3f3VWp0/tebeab/SOJaQAmM5CyJqJn+x0AY
1T2Qws5Q67DlLoYdCZLpyhG4KIQMF4OFgNVgqj8rplXFap1JqIaWj2vuX3eDVF0DLbgkg5Dv3ceS
ApmHl7SFjvrePhHBmqpjJvfQJV3Ru0sv5aOEmdox9gf3U49Jhs3EkWn4SQFkr/Jrs97XFjKzudBx
0UkI6IBDjWNd0YIytsqVl37hAFE0+c9eiUf4YCjiBf0wVTnmTryXQtMMpi52VPUF/hbva+26tGVg
ndjAfwjIb322lp161O1DzYUl09eTEUFlGl8DK7i0XR9FzNYC+LuSgEdHkmmRno7BvjuOcGLF+8U1
woGz8j1ZD3AqaMYEcY/b57xZJo/tCUqtXJgdKN0l34CWIpgY3c5fDdXXbgcPGu/IPPr7P9fswVlG
UYimkGHw/4DHzsPwUrakfV7gQyy7bVG+Th8j8lpSQFpJWtkqLA6Mew3RUW+vIRxcfIUfRM+0XhBh
V3GOOo5tE8nd4BaD5B2uZa4uaSTRsWg2YdAIxL/PGtnldZaxePJ0+0l/PCiDojIno0jfzTKP3/Ru
+OvbqNhRMbstcFJpL5/F491w2nWJ1lBQ7p7l/B4D5X6t+me3QtG0TjLWojwoOnjFij+csQ4qqq5e
EDflXXwXdz+hocayHt3jREdk+dcpMqQx1EAKXxTYyOd/lkZqW6kthsLo0jh51nAbD6mfTvdfL+n8
JQlUJoZUSOywoPkdZgcFOfvEZVAwItNWCbWIO+hvyTV0zvOq6zv80/8ImlcloabMiqxAkHFPh0z+
O3Vbkc+MKnpIuRFuzNOy8KRleu2SdmmBAoWU5AGY5MQxn3dxOpQ7eCiV/56qhshw991kMkZLIURk
ALReNgEJLkc73sUP9T9/v7lMADGJy6AI+dvZOTvZsQg8SHLaZZrc6kB7QAEpGUrmNKd095p2ivm3
TVgm2/xR5Mw6d9x9y0El6VOmsKWqsEyNWv6kKdK1lN25DfksaGajh8VJ02JTZ8ShA8BDs7I/admb
DvMbV+pZ5xeW2ZLEk3w4dZKd1F184A0uVlnUWo5Ru/1G88vbLOz9/rW9KX1zWA7ra6mEM46f+V7O
jnvWtlWxa+V/A0Pzn2p1eNASF0TbcSW5mbsIFO9YE58uIedM6VH+a0fL8J1GlUOYMyrss1cpN3Fa
6gavclfGblO9mRO1rfGKEPGaPmWQ2VxQBwA1hJadhMlscw8nc7TjgppCIdUvpQ3ZDh7rz9fH4DzA
/ixjto8wA2R1ChekU+zXoq0DY+TuDdg+0zWUy84uy3z91P3+/yZ0Zj1VO5ULHSRiByS0rbJf/Bxh
BTBlQC8NCH8ADeot1a+M6oq9ubSflKS45uPSiVhnYqvqkAF7Qc73oJZP+0FOnXqka/TrtZ2BpQjN
1DDbwMtSA8Q3fD4SkCznGG4hxZ2C3e9Sczu3gscCNglCWP9/Y1R04PNVphhFp8fMhg5DoZj7hJDP
7MJpaf7MK/99Qf8/Sfj/w0VMQAJ+eL9nROGPf3bFa3H4P8uufN397v5fL3utIch+zf7P/WH3+7X+
SCD+P1/3L4k4bUT/RfsGDHWUTahviRjrXxJxWVH/i6qkyowIFRvmp1CR/yYRV/T/IqH9TtbD36Cm
PN1/U4jzV1Q06csQ7dyCTkP7Kwbx9+jhP9ZFEsdA43o4nz3Sp0Ezs2OubsFPXzer7ka6lSLV2Xtc
eq2tshL/qt1YN4Zv0ntCaduMxpX82KqOfBvfZzfHIPZ32/HbGMX+Kaj8/HYIs5Xitl63yjfFa7nc
1Y5qO8ro7JdaeFjnfuKdSBbIQewWHiTTvrE6Lgv/GNGFwJ9PnhLuveIhXgkeutM6dUcXuNh1R5cC
YcAahsalFI3u5MkRTmY5+n2wCLVVExb0MIy+FNSUHvaPyUql0lzcdGEG3/VW9sTw/J7+o+omuTkC
eReoXs/1QdqCNdUw8LsptmbU3Cgr89YIm5txm3rGUvOmVXmTLWGADipmq8tA86XoADBffR/fSTfl
Y7GCZHRbRc2qj1o/c2XWmdIAIG310HTjpTU4JhfVbXpbWk480OHlFM/x3UEbnBOOql9qfuFDMuqr
Qef8WfqdFwdPGc2CMnX6zFf8+M1w2ddgHxnvj6EJOIfnmCK66nH/ceplF/iLu3hzWmVhHRa+5Has
7BDuvDQYgmY5gXHSrg9gTLeR8aNdd14VqK7hqatiA3FwYIbFUg6Hu1105LeGh+o+DabQvj9kTre0
gvSeQUi3CHGqUJQxL6W7uxBeavxq7OSrdJWvcBBv8qq4K34rv+yffVTzHJ1HW80TmGTMAzqme/T1
VbcZAuO2phQUO0cf0p5oEVReGh025n18O25GrwFTfAHYMYD0nnGbPyw21e/ppVGc+khvsqsokFG4
7c3Ca339Rr2xt92yeNw/A1GwPL0tgt6FN5h86CLI7tL1MRQ8APoyB46S+a4g32pb3SvDWF2mB2+v
OdmjeWcuqSuz21moMqY4FXdQGXm6l4cwunzTov1KWQ/fpGXljR5W27P8/lfGn0cqndpDtVaXh8jm
dia71o32IN+hiWHsZ0HpN5yTBT/7fViXz/Jd9g/nh0/m9+ZyDIHlpJgTSkF2Wzzm23xDJntjbOu1
9ZBvTU5Au8mX6Wq30tZXYRjf0/6XjvrMucO3qNRGDZDVKDryUk5h7+292O2ig2M6e56h9d7e+jAL
TE6lwJ+ePM1f+KPbe9KTulSBE6le07vBLd/bRfoARgd34RbOSwYSxYGKsALYCJODWSR77ZITFhSR
HJng8P7KfOY/xBAaKJOypwYmfYAW71sV3ShrLaHiVLgn/ukdAhuvCmGYutfXMrUSwwOYLczgpARW
rzRXeud2f6Z/qucj2JhFWDyTcz1FWTje7iMb7YcY/rh+kFzTlV40qo+230fxjzQwluVaWxZu7NXP
1g8Ic5byTZJtICTTt8YtCrlMlsrT9KA/mH4XHFfmFkLUZHlcJZtyPd3EQRdot3qo1ncWn46ZCybd
tT0x3yqj3idxHoKjazkyP3+DRdZ9/VE6v3ZYhYGzwPCd1/mLFcUe5/dbzu8PHmeSz8au5ebu6FQe
3wRqg74aNnl0DHMMq3XTRH1wol3zuARWQgbq/MCHs2AHSEBko4/SOvmGxnl799VwFssM6CTAZXm4
39jwjRbyUrbSmipUcPQO/uDW/mFt35UuVO9+cQNPAbO51oNmOmVoow5KqITgxVJSoE/JL/2dqzu7
pXQ7roTccjv+k9waCSDLFM32bu7XQepzBJZNVPsiK7vwGfAAPVTx2htm7el1MvzWG1zNldeFv3Ch
kqfoBW6V0wZjeMDVdL7k0C7tvCV4hKOH1WcGe7fUGUZl1tRe5nwK7M2HhtlM88n8kXgt6pd9b/l2
3VOXEh5IQo1zlkZOyIsfBF2pCmeAFAF176Wr/TMFPveD47/797h8JJwl6fw5gPyPy5yFdINJ0ou5
bhAbfAhZcWW1S0mGJskmqna0UVkseApaeFNZAVt5cCnt8SZ2+CramPmp5D2CSRAcfJ0/ZuzGCyNs
NGdVzu+du3Oh52M8Kw6P7KTp7WkZH6PDGsxsrw/IsbFWAV988n5aoREeA1yzA/hXkPgdXrHz26CE
IB21EU6Sv2CIlyfEuR75bSOUg3ZprWIMVRtYmPKYIJQh/5+HVbkUX9hFBjq2cKsb+LH5U4rRbPyO
fw5+e1pb4cFXHcsVP0KDXoU+d5Hu1fz7wm2XxYPGF4H5H9mohIKYfEn7NosVX9748jJHWUBffl9I
TqAgmpFFU7Dlld6EVuZLfmtruYNrOs3LgdUpqI/BYlCtGzYNJ64GWC9WztkI6tf8ie9nXxWahGLf
8Beh4LEdfdmr/Ix/mK7zlBXfx3ajU9Jd+RzTY9bwSOMbr4V+PA7gP8CNJY9x4qTPHf3Iexh+J89g
50pPco1lxXuGxh3beQp2vE4bNbWDlDPLuLTiWiE8BMQqKLq38Okn5eCMrsSbEX8n9uxAw98+TGDU
XUSlLxyjjiIPjpib11FlcwlFZiBUmekkfk/2aoSAgOUzE6FvZCpKsRcvxXJEqNQHh/UYYQl4eyPa
wgbxCckRqldHYvN2y+m7tR1WI9vR8dQW7554IozD/SZddqtGKKpnhNKteNOmN0Y7bICJAieiv9dv
3ceKp5f4ehpf3DcQHx2bx02xClRf3/dCd3IeumRXxCZDGEJQF6M9Co5DDejImHjPPE6krCGSj4yo
xytnXuzbkbTGBq2luyHqohE9FrI0ojxxRuimgGhbKKaMqxh40Jx6EmiL0rLEXOJ4fJOTJ1Rit8E2
RaXQZKzLAhVLMR6x34Y9W0zcAaYn8NT+9H36ni5r3xi9NMRcRR1MULi6HFiVBtvVM5+G5i3wyg0E
HPqyDRTOrBKm4QDzwuFdU7MbK1RWx0CK2iCC7XBtL7soDcVx6PnIzk0dFQt89EVZFqZw7I/lSlG6
7H9pmGF7I2xVCcj4iMqIHRvY2owmix3PPiDCRKsU9nL02dGQI3VvPQ/32g02jXddefK28sR+7zk2
MLJEhL/glcKk7g28EaCTXGKkoOU5dmEp9sPN+MzI+mssghUOvJfhRua3heFX+Z398sBJiLFFKk91
xFFwLgijF6G11X8ZHN/F/RhauJgWUL79qxQCAsBxxzb49cvAcawIA04YngEbbKHSLftNd6tjgrE6
EEgQv9LD10YxcG77wGadCbLlpeXbXk3ans+zyX3AxnqLFWykvNXFu4afAuqKofA84rSOrizM0IJX
zUl1VeLPPUunh3nT6SiJhNWkv9U9OrEnOzQQBn3KNhLuCK/Hoxw3QL56R4dGa6d4SH/XN2KrGxgu
FbdkG7Ce/P0enkuCkzB/igmxxQBPQ6CSeir2qQknSinb3W11P/45RSJQ6IlsMsIVSBSRb3G6RIOr
fWMzyLTmVuJTCA6LbbIqdxhpOeJfV7ugWhWM39ZhOW4kfu/2tG623bb7kxItj4EdGk7hEgQtnOq5
DLhSRTxLIDk14ECLAAVzUm8IG5fx3S23IuDADkRJdbgPsmgigiK4Jc7JuVJkDoPRREUi7JK4nzTA
3vJP0DuL35KbcGew3T3pVcvZ+7ygYNwebk4bw80DprnhpLFJ3VneKdpbTsfXK77KrSReqrFr3+wj
NZz8hpCdgY7lfq3fxE906ff8YfFoPjfG89j6xoZAzE8DEpwVfb+mq4eGSjaXR2RbLM/2jacjxmTZ
r+Nl/cz+oiiap9weuIXs1grlSseCzPpZWypEcOpP7bf1pN1ljJOc+Gz+mPA4xo/sj33Tro27Kkz8
MqgYqSfh6YPgRDHSp2EiEtMnIswUcShw1Lqf0EfRsM6KSDHhxzH3pcplBg0cz9j51QOaZzh6yA+c
xu2cO2LT190r/eP96BebbJPU3GsOgRoOwd4nzIvIGmhNJKD2l/ZPXXdSfu278hiDqYSe8If6iQ8T
84nXK4lLH2EYpXM02WIP66W4h9nv783mC7sgf9VOa+kn4SkKKHWbOOo8oOCfVCbIllm7nELaGVzm
Mn4wbu/9OvES41+DNwQn/xUaIYxC61hUrRyTZzRd09ccwzHQrs7bo7s9/zbSBHXgMtfDqS2ixoQz
bjnpBH5w4XDn4nq58GjmCWQ55Kej1Dv9W4dZ7Rt3ZJwIyLEn5Ve1zJatn97Q2H96G4PWjxEnotsY
QB2uXw0SQChzFCRYSOIpHDtMrEi6VwIjaALxGD1xcg7czu/yobwZk1ALapybCOsIgjBrMTq9hwSq
2po+2i6gmoOcnlOD83DgzifzmT22AZ/Di0N33dfeVXG0PDwp4MndI31P2C2CbpDzCLaFck+ryX1+
y0MRz4rtEleQnuawHiEjLnrvLr5J2ChwwVYCHR8oD3zeu0FxcgyQwkbnGCSicy4CCj+T8Tt8M34R
sHBvdGoiaRHVSetcpPy4jO4wdh7pYvybJdbBpnMNDem142GZNeNB9m6MkRfhoE0QneEPraB5qjH+
9rIMT2HL40++FIpP4n7d063OArTIXqFHTyAv4goarF/3MgUgd2KULXxv7h9DK9pz28CRhiL/Qnef
MMO+2GWuABhlwoINw9r1W0fEKAV7BEGNgW8hcHH4BR6YQCpIl2T5b/KliLEtkw1VHG4gmndiMQox
wv4PV208jLguSlcblDRFJNUvXWNFWP6hyGBJp6wa6728JUgl0qwmd0diCb/u/yZO8QF/GPEhkCBy
AeAFmERWA/cKLp2cbwtL1RA+AXlPfCbC3ImutfJOxFunpSz8Qphi4MhPkUsiMnWm2/g53sbbdmPf
tjAyHZdDKJPhgNwcb0GOiaB6WOnkjLqX8mn0k6hfxsR7g2tgsRdYfxI1UbXqtmVwXNMLy38NDyPk
Z9t+bSyFRTwE1uNRXNt4wuO307eTc2fihKqwe56c3W23zR+7P8INyE/Cv1Ukbwpfj2SnxgUAZLM+
Ob+OHO4KfyBMlU2RXMf1Y+fxdhrqnHp6NKUOJCu4jgwTXPLh3EvdXlwqhV+xvHYtYQ1lz1oZbzKB
L/kjb99jtPNgx+aRWCJJJ1zKxMVyIERFvkvmhKIggxXcMzoRtAbCKZ04bwMMcUc+I2K0+P4UiOhG
J9FA1OwoL5MnYgORvlP8fdBhyMRG4EtDKTSCmsZMsZyU4FNxG8wUb6TDjWh453o5rXbqfWdw3J2a
VNYRi947A5E0lvzk5pC4kCDqAuORpWMGYmfyjy8STHUEDf7JV1cZV/3/y96ZNTeOJVn6r4zN08wD
awCQBAGznn4AQHCVRGqhQvFC04odBLEDv34+h7ItI5lZoa6ptp6qnixVKiSSIoGLi3vdj59zfMqu
XS/ZmBcd6+UYmmtInoVhIrGSsWiJf3JX4kjTSYkQJcYmW+AcxmT20/LG3GVXymO4T7JloBDqhVcN
t7csIrCQPdtOCMIym7ZnQs5DZMWcbPg5J9XadBvPfYAIalcr+t2yTHdWvG9121/nsoAsJbUlueae
bbiOBObSm+ZGQkRsRucS4o3nZ8VFe5ut47nCAUlg2DJw1YqtlbUEYxQOnRWBsAwkh6AuG28lKZlx
P4a8LW9uNdvja3zt7RpUN9zjQA4Jy0xKNPaVlxYSm79yt8rjP9ytSZRNo9g3ZlfHd/VmsjZPsDdg
Oi38B+W2v9OxP7uq3d6RQNZgaZTQUnXT3eimAWUun6ar4G66O21A1fb9a7zl8Y/oeuaOl+zxc2Nt
EJJgxw5+LNHDceet07t6k23UxXjdf5zAN5Fi2bB8QTk7N1jpBIbllgSaMIbUeFUTEpPEufmyu6FB
607f5ZvZQ78G33OKFZvmPFqfmCLBNtkWpJhXT2yOxJKOch2x4PXzeQroou20p3KdbNmFCGg19rKj
WwFyojKf68tiZe4Nz2lea1qwUsSebM4b8yZesb6zigOfg7yNb7TrYjOj7V81lwQ/XJif6qS/qXBz
f0r4/7/I37yesi4PPL/813/5zW9XwWt+Kk4f5eWrfvNHxb8OT3vvJ6mR/OYX9q6g7PbVe97dvhdV
/PkBv7zy3/vkf3sf3uW+y97/939/PVW0IOfdKD6mP5ZYKKz9ANr8rlrz4FGkef7dH3zWY8bTv1Ct
hUgEWW0MeUwqZZ/1GM38C9WYCUxDBHTw0lVw0l/qMZO/SJkXNawwnanLyJ70Sz1mpP6FVl1YP5pT
MZqkEZn6txRkPu3lft3eYB0jSqJwCNlSVDa4BP72xmkgiBWabt76M286WxZtYYK6dpUPcIZ175U+
tbU6uDurlXIz9VTPnqmoZdVCDdA+6OP9xK/ON3pQJXutjZNbvDD8Jwi21e7Utdr9sTobq7rRKFN0
penko6Se56oeBEiKK+12YkT+fBRF5loN8MO21fOYzw2w0zyIl5GB/01V7Su4MHYX9f06SrPJIhvH
p9vTVD1eBbMKkhYVjmhZq7MidrAZbcjr1W5G2FDmySqZVeAwYa5Gjz4FthLizKQ/b7EAyJLTvMeC
VPH3vTqJafaDKrDsIc7P6vZ839enGgq9f8wyTbVPcXnu7kro7dmm7ibeca+qiWq4kyjvnbDN45v+
aIKVnNost7xJk84bLx67uGNzK3qjeno7DtXyejwzOyT+pnHaKbnWRXY5UpVnxRiFTqb1oTcv8adw
zek033dVtg65mAsK8P1Te4y6ZZOY7JOjuF0aSjTC5DeN5o3Wlk9NYVRI2yvkqJbal6PnvM27t1Kj
xaINzWP0WMfNyVaiSWmfkgxoJaAb0jQPbsQ+9ep0Lot1q5ikgOOuIBjX1eOssEu/NLFFD/yEPLJt
pqUdZ6PegB8GY8A6TvQziGdoZgQA5ojk2lPN1zqdVqETVTVWUycPDpvlhWa1rDHY9PClK2PVHfVh
+5KWWbiKpj69n7QGXZdBrzgn9/TkOD95aB4trEfDRYzVN9pRo8jMTXGCO7aIxkZ9fKq0Y/SqJtl5
Hk2ixrCUtFf7u0CLaVxnTbV2to27OFm3idlYfUyzQZp21Mr8fGoeMegyCCP8GqwgKtXSnXVN7haQ
tpbjc02NoSmpm7TqeXLwIHqEtlI30GSOnjY+dFoa3XgJaVmGLRieNUnaH60oGUfbfKYmUBlOeaRa
eZtphEO1Nk0dz5jA9Gng/udOzg2NH8Go5Q1wHe63zegcfOvoiY3ZTxyLTUjYLzCPmbROfVZLet0W
ibLss96/DqOSfoYhfZrUkRGB5jST5skcj0+VZbRJrNgNjhxvGZZuU7zORjppreFnT0oxGZFEFn3w
PUqqOLEwEvKAKlPUiRZGaKfr9ky2FZS5CW5j6pEdnpXTYdKdFAfx3WkTBGZnaTNi9FInfFOh3Xb5
rMX1yuvpnHUaB9k6rULjBbezmZ325+Y+1tJwYTQjOveaHmbHVtE0xnWuaQHcY3Nk5k4b+2eGKeqL
j7TIin1QTeJlOg6jFzVL1V3rc6SLuB0Fb0ZRNtDYzdQP5nWh1/dpVmu3OLj4ythJzCrtQVBSNEWl
XaOiGuO3Qv+P41MXeSauWck5nhLVNXpfrbzAU2CSh/6M1aAZE2aZbeBZaZ7613rQq4VVTHFruhr3
HaBl5NFOPatr+1xUI3uqVZhse1lCdNsiWkoz3zCW+jGKgOqiovtWmuc+v5mlVXZ2YXqfCf9U+mj3
VT29aqtoliymcRqB4Co9i1vcF8YtNJQ4XTRBF6ybKEpfK18tOZ7AjI76Imt6LGn0os3XQaqmuhvk
/mgx6bz4raJzmeM1owm0v6Ap7b5I4v2Iy3+oTuPku8patDyW7fna4J5dFo3XbM+pXjpJrXGTd3mz
om3O2LcDQ0v9+aT0EzcKSyy8lfF5jgmvAizdhL2ljlsszJOiUJ+VEbcMdqKqPcLO615THj1ASp92
dOnoLtQfcZ17a/OsxyE19O5N2q87x3Osk93ms/A+yYPjdTeKuhvf7AmvM838mI7jaFP559JVK7Pa
4JHc33Irq9q8zOARO5Gio0VJ2phEIpvovmrn4lk7Q3JFk4FgdDyYeHbPg1avX8OJX27UmZdGTnae
mYvUP1L8TPW62iUjpnUzMiiuKn62Haf+5LU5e+G2CrxzYidlTBiYVExGv02r76oSJepcKYN0TmeZ
ftF7PXf5OTD6s6UEY4pikd/lHwrX+TZUs+J71Z7Oy4mq1NyFR0XfBaxOL30xpU5jdP3aD3TFmSQj
75GtBAQv8GfPfUn1gYtklaMwtfNk0hyykV7Vm1LDdfio+N17bubx2qQba+piAka270/L6yTtjNta
aU80HT7XeeTo/chobDXzk2ihlmX3EeiogwpWvsivHumh4XW1XeRmNMGYJG2SW8WfBehBsqh5jk5K
tGtbP7w5z84HI9Um1ow5svP0QnXNOpwdqr6O7oLpjAi6NXHtPk6K9A4ecr3U8d/lqrF/a1UezHtt
7K3pFOYd4FKra2+chC99kp0ePSNhwDSERXaUTY6rUDfBBcfh2Oq7oN2M/dRkx4p6kttwFrsZxo/z
Y9Uni2QaU8I0TN+O6i5149ornGkVh3ZZtdXc02cR4PwULCoOCasxRFiUlZk6mmfqczWojHlFG0wn
wAXDoh2h/qCrXT+PWGAdo5Q5Mzk287I0WjtTMwwi9HyyGXdKYSlGRCJOh3rXLLLK0SpzuoSf3C1P
Xto7faGdrsJzQDGj10gN9FCZB9n5NYpGqT061bHrjZJo3mo+RYoqq9ZKoKvftNNsdGscTYw32rBT
vue9X+76timWx3DG2q3NTsGMW0Kf7I+Vd7xTS22y1LnN78u2jo7PsaI0m2MZGdE77p11bSXs0j3c
DrXCG9uMZxgSa+n3JjOUb0V58pd+NzrucVMp9+eCTYhwrXVjJPs3pa8WLq7zxx2TsvvwT118lFY+
rRY4pyaJnzvWB7s9KdlS0yrlMYjCYFGeJudF3Bz9ba2zdZmpUb40fsva2M9MX1kpZ/WoutFxZry3
Ko7dLKFaiplI1LQQYdRYt+tqlrxmEcPTQXp9qujUtyhaSsAVVmzurJjUc53mNSSCfqSTGE7PcPIw
N4e5kpqTrY+JrthiVqercaYq7qhom73BG7OvBwQ687YbjzxXKya+x7ULo83Rz2aHLC/VtyQ9Tq8J
+dTNlKjsoYAvZXtNMNv0qCn3+iSfOeMg8qGOhOfRzVits4+8xi0Q37oY0NAkwP1k6P1NedFfTXp+
kxrdZO/pXZm/v5dXz9k/QXo0IWX4X0N690v29UtWdf2ckFXZp9dT8d/+x+b9PQ5S73/+G6ftx3RJ
3uAzWzJ1IaKRJonHPa7XIn77zJZ4RiRnqFwxbsa1XZ75JVsaqSrPwSpDWoDLzowe0z+kS9pf8GaZ
YZKGykrsb6Z/S7okR/YDGKhLHxEDixEOUXxUJ+oFmdOf9OP0fG4nixkI05Xz/WTd0AUaePVkvcBW
sF53hvX+rlr3u4mz2z0+5daDb308rOFlWoeZdWNam/1baPG75xx+GNY/YAqMf8sT+P2xXWRyWezX
s4bYcEG9wPpeAIl5AGdni4M8U1PuBXp0wNEHTJw2xBaNXQS/b+QYBaqFH/DzQxq4wr8ml78/pAua
KEtp2YxGDBdwHUNEmEWd6OVF5bhktFLn5qWw7nsKZbsEwPHds95vE556N+1HxVo/X18/fFBCBWhM
rH3KIQaOb90RS1l3T09H6yG1D7EtyNRDZ338nQevXQjw/6EOfqCC/2TktQttYWvUo5GWMvKHl7P1
wgywGOnvchG+dXZifcNWgK9DZL3NrAMpiXXoqC/IHEgAdL9rUBBSJotUMbePW5DilNofhCeumna3
eHxMrceZ/fj4qFu3rwYIo3j7XjPbuWpcDSb3zHphp+Byy7VrQB9z+yO2D4ePu4+fT7ILEfXvJpl2
oanQlDzo+5JTPV4B1FfWzbSnIjpBsL15G41gnPydn3cBNZZ6kZ4quc+KM/SDwKNAGT5mGHK+Gok1
mtrh+1eSlS+v5kUt4p/5air6z5dY7YL2BIgGljvhcn67p+psRXP+gVdkvUAwsrCJZbGI7NvdDs7b
7vb2/b22mIy31AKs9+Hb+/ttySt2Pi9/N6CyvI+oFJzs92cWCX/+9rZprDvP2ZsOK8rhLYTOIV03
3t4a603KZJvI2ry95Q7qkTceOKAzBSzef+w76+5DVnM4d3/njJIh+QG8/g+YUaouq9fPFoiLnUwt
MqpbObNY7vcbdizZGeTrvV6eGLDQRZNEWeQ7eIQzswx2FcCErazFJ+sIv6N3v8mPw4o+td6m1nfW
DRqYUohR7G8z3pVGixTAFJvy7fybQg2MTfJsHd4qWX5kzVEoE5Tbz6UIF0z75Saa99bjkxRPtwu8
B7YtNexk9dTbT0I2pD/5a8nzqJdZj/ARt7aQBixeL0XXbWrxzFY8xnKqwTx6LZXSp2selFcDFbnT
9YSKKD2AWJAg4H7sY/sOos/1/o2j8vkSmtQXV/fLob7YmP8c6v/rof5y8bgIOP4LLB5fhX3jizDl
PyHs+ypKHl8EH/+ZUfJX0cLgsvjDWvv3Rgu6nOvv11kdRTktmGhBeBGdjJMgb6NIAjHIikTjL/dS
WL9H3i2hcEGUxQO3Eigl83RF4NUTNSX2+24L7sUK90ynYetBGGiyPMX2vrLYmT4Uin5CvTGdu7sH
XrX+clcaJDk/O/KLOKceT/RYTTjyM6X776rEc+dFwIF+xnXCAg3dezmNgu7m8u+/fbGbvLDSR9b+
43AgurwpeC20LNvDqeR1wZ4Nk4BzvH0W7pCy/JDI03P4R2L5kkK6Z695yjpwng93VK7dh4aXEP3v
P9iBO7yU7h4gPg6B5f7n6/Vfmb2/XrGLYCucjEIvm7EzIgjiKmHStkjm9y837+9Hp7es3XC+PEzS
soOsM7/2OGCpr/uQUz72vqRTbx5kGkKHw+Ht7e0r8d2XR3gRIv3nHyFKsy+m/UVI05fmUemPDKIE
AsHtjP1+BkdXiAESSGzkV0lE5FcJDK6IHkxiCwkgFHie8vy3zzRbXiIkaM0eu1LWP8FOaN3vEnwI
hb/nAY2/haJOnHKSJIfnPr/8nbzmbEGz4YLd3hI0UliXm+np+WiRndeHfv50TajwZC5gsMmzDQQ5
eYTnrWvdeoSwSHhhWI/cifL/p+vMmqv0CaZ3qcVNykseiVNoNY7AR95o/XQ9gl3ycJ3aP5+ZY7nj
fnZHXsRsWV9qpxElooU/sakQtZDOckvXqf/Yo9BONZtfDc4WgcaUqC15D2wPVubC1K0UUsbdedXB
rkQcw+HCctHpamNNe1vZam5KRPZV67kvj/ci8Pl/fbxfz9qL8OHPWfvvmLVf7SPmRYDyX2Uf+Wrn
F1Tyx6zuH2fn/+O1G5MWIFgMNgeO1Q8hktorhdQgkZ7QKtCw4EmbgD9NZDdfOaMPJpa/X9F+/aiL
vTbD9aIcn/moTemYLNEocwSsZGu4wQ3PIvX3eFSxX6DMW7eLIZODU+2+yPZLvv/+vkut54dcckAg
Jgs4c4C0ZvyW2evcet9R9p13SOE62ZeBCT8a6+Pt5wuz8ccL86+ncbEhT+tJ0ISjcrL4FFeE2+Ca
BBnhxARqofAepTs6P20ntsK/qVNdTZcROiqJnGIUxq66CaHvQySHwe4DWoiSQejG4kjcovKAAePQ
ndRutmNy2vEgSohv+3kO7kYzeVuxopvchtYLrhujoThCETTgAgt5FR2ECJL4imEY/vzUaV38h5vS
r+d+sdObmELlfsW5IwdCPwN30JYv2KqiZEGPJaKQErYdbm0IMpFs38uIaPNoGW2E/Zk6Z7u6OkPN
DPH4RVeJvjGAX+lft+gLYkieZ0faFR9Rbnmw2UP6AwT8m2B6XvM6GSaI1wyU0MrHDIZntwv5WX5K
nHjJPEjgE1PygrIYoTjEMNbNrkQg5zFSxiCM1CE8fsVHHO7xn83vix17NjkFepUzv7t1Z3+XDgcS
8nznZwl1NJsE4EWiZr71wLRA3zsAV6Gwg2gJGtNbNy94pfKSk2QJKnhLh3JRAlN5QQ2uUc6JWp6u
nyUiuX4o7Qf+RxAq30Lr4fnhmfyBqbFAWTVCvYNOfPf2dvj5NPgri92vs+Biq4/PfX2GQzEhCJMz
E0xnJpxS/p0IyZVQb2qBCn2/P9m7111kwwx+fX0V/chjbO1ua3BkAXDWd6kNljSA0/sPAqydapMA
hHNShS+O+cuLc7Hb/5e9OANA9cOC/o9wcb5cV4YZ98NB/3+1ruB6+0erLh5AOFGDLGjTi7k7yYwg
q9sCOSGK1BxhIVp+ONg1K67cb6JfQ96GZoBc6VuLerWFgXy6VhCreUsNMV3v5Pc052GPUrfCwq+u
vc2M38sVgkqwYGwyULbxxJXsYNNt5r7QJ/MBToaT3gAOzzGpcGIEtehW3dSN1hUaAdnMon33UC3y
u5hNrlggdOCxmNefF+rmtOiXSMHm4Z0IihBUQf0f4dAggD09SfkqkUVNUMDk8PIRSLkF7P4zWrWz
o9+NrzBWG14V8B1d0VJUATA9kJQVrrDsR7wj3TCgYps2TtYoCdgwEEbw2YQWHLt7RmWAlp+/01Hb
fn6uWDd524mVzxE3uCVbRrdEOYhY9ig6b/YF01E2KtJ7/9AgOoJag84osJsdR7ZsN6GLvg552HD8
GATIMWB+gU1gSiUsRj4EEfyR/ljoBc6OHDNCNt5fqPOw5RDkhKIB+iZbWefCUoFOn3MZuYRcXH9R
vKBwQaSj7Y15g6jVc+NFuEDXKER9JDkdqpRB4IyQFKYhMhSRTIvtAi0OZQIwHWIo6KJslC1Zpols
0fEiuEGLi2rGc0XFiVZ52AsN3k1HnhOhxcmdirHw0S2I+UCFWklBRGUiL+tc6afHn862dFSlSIJa
G0Ev3EHxsECM1CGu6LiAInCqkOsUfIe0gZoIbRGnOMapQD5QpA9iCiAqdhGJow+yx7vk8YjLxhF9
AyqrYZIkaGHg9gxTRC6BvHPnKuiYGgZbdEz+Auk+Ohz0vogPKtS0yIyfmg0mcui3hi83XtcIS/Hu
cHLqAXJK3cDZF+1ly/QS84jabtzxWkS9xzvdEsWeeU30sZIIRCYsvhEoG09ELENMwrSkY6w9vTac
Mf/RiM3BOGU1uhXloNhHtBtvLdMwHF4/sk3eUUI9URBSZcXMQCFa1O2Ix4l8EEnoyE0I+ZgMNFfA
XeTIyMo0gY2NELRCwiKTO5gn82bhIxz3OSIZGR5fjOfaMsNdI5X/bJnKxaPBha+sMxc1ZNoFTPJy
kbj4hzCxmOKMnVyJya1PgCjTAKnyo1wJE9myL6+5x71hPrqX18qjBm4e8jOuJwvtVuS4ci1F0m/Y
yYZXI1z7qrnKUPn7XTD165p3uY2NR0nimQ0UcIks0e+7slycnVe5200bJ44Rt2DBlRUhDdcfRwrc
Hb5oPXBha/JLufmHo7hI6xTlHCUmVDyOgpLzQrFF2FyhrhjfyEos6nwky9hciIx6ihAPrQ5jM8Or
QXxOBMUSH4KeZQMPc5RTsgAajuhjSwxiIixwNESOE2t6RQM6Il/R6Q0Cc8SVMtsl5jW4vyh0YXFh
DLeqyMtNp1hKyP/zyE6bSQD/u2HHCA5GMT5sWF3+No8NU1+hUR1bDfI29NSixz6j2NOuWjTTIoWT
FUW2m3SVrpq5d5vi71A7KJQPos2H1klZj/3iIdqLSO3E7SE3To/NEQQz7CTwjUDXLKVaWYnxabG6
nShR5VaUG358i5yO4dEdfdvsMkzJyzUCrD3XnQUBGr3lLTIcWhASM4Cfw+hd6YhwTG7ViM/DweVx
NMdYktdw6/KY7DIBk2XC33z+PBNx7vCoPMKNxLGcWbJEBy/aTpEMFcM2K0leuMBRY1g3m2VMjzIp
I1f4GkyfxB1AlOViJaGzh47dcmssZDU/I7mpMLEw0BDK3nKcd0ucTVaFqMicgFpmzpdc3hmCHXG6
Cbmt5FZGJcFnwW5kZe/Z1GVBEGsVuQ7x6tM/Q7o8oXm9GSP6rdGeoQa2U8wNPrJFQ0H7OP/4eNi+
J4vb3aNA1XcDlUYQ9LsPmTks/3zJvS33v3wXWSX+PLYp3kP8LhuhrAli3MB2Q35XIZf/CjS8cPr/
5f76dbpdwkUj7XistSP55CmhT5kbNAgYg5Y7AI4xRhxkdL2TjOACtc0XU/2P6Uo/fPTFrV1NaB3e
jfloKU2PLAIeJPMwYCiKC4NA8jGKNYL/k6+Nl4EUNiiKCDkBdHk03z2qNlnXR2bfCZ8qs6HDUKZ4
eLhjxxHSEg4M9p5acwrl4AC/4ItbVe7En9yp5kWtiabro2kLH3JRju0OmiV7a2+N0ZXky1lqtb6j
jegkYiug6dC5e2vCCTbWRIOfap9PdoKubGzHVP0zwZMLEurInqAFoTSuf4Fl/3Ed7oexFkjlh/Be
jY5K3NSMtZ/QFW6q2hN0iW54mK2r1dl0i5vq5YvRmf5hzPzDR16ATU1ea3TL4CMlQGLHAioaKjSH
zh44aWSdUrLJHGgfG6hRDd8xURJSSANziebiMiVO9qqVtPxMrYHe7Xz11v2IEsOIH4mVCTSluMdU
8eaU+UjbWwS3nnV7AsGgwYEt9S+4K9vHYcWPLThUC/EDeH2HtfJOchwDeux2r6/bHQSrxx0/irQ2
ZVXi8aObLik70U/TeszZ745b036VdS9YnbbF9kmlCgEeMJQiHmsAAtLrrdQoXl/FYeD1FayMP42t
xdP644PU+g7iC+c7ct4CWC4D4SXhgYqMvbM56ak1cjcHNKejbSU8mcNRapBiM8Og5M6BYItAbiqD
BseRSQ3oRN2LZ2QE9wfGcxhn3rl0+cYrPLkNvpr8X17eCxDuz8v7z3R5v9wWLmDG/8Bt4cul6gLE
+/uXqi83oks0TWyxjQjYUGjGMwtKmlQ2cYSi1gmI9lmWli1J2HCsND2q+NJ6BVPbCnr4CPkNrBRJ
PQg5eKLBfh+SVgq9c4+yDtobACF8Nm79D3arcA46/vPV9stTuIga43+8U/gq8sXm9rd71J+R75+R
798R+X5xy5jKP3j4qap/GGD9mhpPL3bgYzUZRYFBaiwZoQRZwskowJ/El0OS5N7FtQr/LfEcw/Tk
m5hNAUliZNcNfnEKfmQTMRqiGTpMIbELkiQOnyzbW2GBtNfvGjJg6QApdhfieQj/f0GfAgvtHo+3
pE9YgEEKxfyHFBJgb566GNiSfadAYB3Zdyu+KLwKFGUh+bQGZqUNIJcPcoJvHJaSQFw4lUzgdGjw
k8A7QDPk077ENIaun7+L2X8Ys8t9bVIee/8EqCHgQe7gBsKIgdAN0K2MWM/IJQcBcD8DV1i1g6Ne
ObxuQmYpz+HBiEFhihmq6hprcT0BtCX39vH0lew7BGaol7PbGvNdXAbZHgSyGuC0dcBgyHB0wGEY
UgygGJDdtx4oagRmmaxaMuUah5MpA6Z+us1xfcV6BtPF+eiuo/Mv1jd4ozVYgmBfO8SfvZR2Cgd6
9jVSekpRYxsCjXwZRK/bxXtiGzvhGt9Gi93tkIkTwhAn48fMDxOrXesUgCQGBuNhWxMW77Zzt2xx
/EAEDSv4mZIvySuBpbCEelcCVkrAb5uDVJGgHc+svTgkTi2i1jcZWja8xLkTGjfPi3+heAwONK1w
zVbImgcslgzQS4e9Rjb40WDC83BmhHRAnYxc/xMkixc/3zUHGdPvU7gfpsNFrJHXoZH6TS6V5H+r
pWKTd9Vgyimg7vSV9B+L6cGu7iBecmN3gjsQnkPD9zEookouUgHOJ9xYBU6HsVOAPOI5Jo5l4I5A
8OCMR7zWPqEXAeRjrHEAyV+kuiqQfgpgLwVpH6AeVSYWPvLaYB8wmcAxnfOVFKtx8XkR8EbFrkdA
dlBIvM4S8pwRkUm9SQB75Hl5ZfEurxDHZkFOeWxNUWCtLgUCAhyidEAejddajCvSANRTVpDygvyX
zLHuEZ+goVocu9JFHNCdzxlK5QA8yRWxDueDjzfmayHgEpZFfJL8KyUA+USBnT4/3b/xWQUEpwUz
vK7pOIJ1G//NuCHwSxpAKG4J8XMeQG+pQEspQqGIDHR/jxZx0VIOEEMfvDVZd3CBwofFe2vBaaXS
gpngcBMLCC/2l5IgqY54ZScscAjG5inVmfPgcArGAiItnjQnp7zuWcdSfEzFsEjFMwpceKHxeuwU
mXQZJX6K/dS6w1sxFhvhrQU4tBOzW39+gvQALiXOj2Ktji2XrQDidCBUHBZgubhF0urdzeDtc3wT
jlPq9FJkAOkFxRV7Tqx5boVwMBiTgUCjaAHl8a8EHQpwG4JOIZaUWBjJuUsj7XA+WuEojZd1OeDH
sOMoZQDTkZaK15N4JH9aNdFcxUGJ6Ur5oHM1/KvBngDG4hU+tvMMmzRB9WsxU6NkP5TrOTOARqC0
oQ7F2MpCqIKhihWkuMNKJUHWZ/HDnoIT5VaOjST2SVitGZRNuH8YuU+E1HyS+oBY3M6oT+Qg6Sdg
QhwJ7yL7hOIAb292G8nSC/YF+AMD7jUdCjMN+0VyL75pZwc6jJvgf1Y5D9dUjlLy+QWLXWt/clK2
j2dnZ9qLWnRtIr0riNk1m9UmsTb4NTr4+X77hcH43RN5AqscqbrOGw/aqhRzRsL2Z7iGDw/xHKEb
YoWUze4DEdWesD217x6un6nvQ4wl8z4IHrjnudQuUBiSgLPyiThDcClWWFR2cghnfvhkS+LVR/4u
697BXOLKwA756ZvbLM0dBSvGU0ZO3G0Ze2bJJ74v9RU0zo8nZsCABDKyWKByfwhMKihhxyidVxgB
AsxCT6G4xbtzxcS3t6HUhG8xij2ZQVKJwJGav4jZz/F3HCo6Mk+oETFfqH7Y0T2egCy41D6Ypdca
mKbsUnIJ5CNMLlmJa5yA7QFQeEzZIcIlT8BLbO7EBJdTkY17zKMcHgetz6VMNPqiJ83XFdmLnO3P
iuyfFdk/K7J/VmT/mSuydA/9w+KgNPT75IrqF5j6STESWs7A8x9t1DsJOCRuJTEgYq1dSWXGN5Mr
ZU89fivrP3Vb0sJwFVIek59lV5HER2wbP+vKkgRJ1CT/Ui6zi7Xs70KECDFDr93ZXe5gyLYVnov6
evwuj/Gp1F5L/qp0nMleeBO5o954gNBySPJWla3eZd+whafPjIQMUgo3l8d3XEVxYKdDAIfBgXzT
9pJ5abxHdBACzRHbwAqxPLmj0Cgocm7bb9FBoiefx2hL8z3dKutwdbyCbnEjr/h8JSnRSmJ2znUV
Yxyq4OYtfJzW9Z6DZ50opiL+kuKd/FfNzTs5a4nJsFwXksaHvtA5jDGUnOFL/lSGJjmkWwkuaSBz
F29F8yx/RHLwIYoVyQUxYgxojUa2QFfwmHGXN5CI1LjCINytIIR+vqWcjRQU5UQlgSy/5TRmoMh7
Jecnj2L6PZ/ddEQAsofLl3y0vFp+phC5MvHcdU36l64b5BQMR0xLETnW43c5eexjZKTwVcfGVSCA
bMs7rTXokHJEPWAArQ0WcJPwj8WWC9fzDhdVOffa8XDhl5PDqX+dYwUqp0dxjtHXF8ImPS6CZznG
1h1/o2EFz8s7Shn6833kN+zL+VyRq054j3xLcXov70VMw8+qxNn27FWOyeA9c7qRTOidIcdgcFQC
uXI00sZgzUvGZLhSzZWHVQ7AwLi9gVJF3juffQt31SHDlFXMWelQcgiWU2yyJzijC83qbJsuhGrU
seRsmMMtMR0jQY9dn89KeTS8v5LcHRd12hPlK0nsTrfFM1Yzy3qFMTdZfUmrlGiZ4EA+uN6vNFuI
XPLuQtsSzpZCzV0hxaDfD76n8mGSQuBSt5P3hXw7NIc4XZf8K5a0ghWMXRJnIeg6hW6N3XAnL5In
cpzJMWFdecvWSa6j63zV8mJ5K5ocrWbfslV6n3EQctItnVj0tWYXB/ohAEL0AR6t0W2Lva14lUtL
is/Tlp4QyhxLdLzcs/vs3vyWr/jTDz6OyyHfR6+qW29ldAUVwkme7n7N/HzINSBw1cW3jDflON6M
j3I1xuuZ0Y538e5Il6MxIx5gjUsjE2jGgizN3OJ6Csp0ui1X8rvG6GSucZD0Sn6jyQOvS/C5lTFM
SX9TLM/FLbb6PjRFIABGmud4kJU7mhKQUfd4845hzY2xmZ9yOSrcQWeb7uq0JkPlp9QxH8cbCHCL
0x6TvgfJj4Uk9pmVhvi7w/wmA8ZUyJ3BQduPXySpjvBqlz+CSbc/7QuSvkS4c/DWxnAleG5IsmlH
RYIr/u7ySkmSY7ffSJp8JtVFoUeiLuk6Fr9LNPAYi54XxaL2aU6VfI8k1x8Y14XdLBregNPFvt6q
sKDnULEQLuRdgQw+0/CMFkkPITm5uuyh70kLkmAd7MewV8bL7CbmvITCgV/9EptfV/JomdEZGZsc
Oia9ZOXwlDwLzzbAg/FSZWBoGkfDHmycbqI1w8VbjAECJFXvN59HL5zBM+kyZ8VHirWxnLMQ5mU8
8LXnisjVKUgLh1GCQS8QAofE38jnFAuBMZqFwH8Q7ofzoWY/l0PHbHUvnyqvVK3ZUjpcYQov8APg
wmxJgs5jvMsjEMdjeuOtZYRpSgb7MeTdOAKGRFqhnBfGAecnwIRP0CTitp7AjeyXt/IGYmXPBZK3
gu9PA67h4DmkTcLFlYOfujJWQqJsmcYq45lcBXv/pl5Ce6A32AgKS7ahK9ECfhfm7+I9PCNPFshO
x7ue3lTkTeq8cmekRp1TDDSSGSSQaCUG4zWYqOTUDXbsiTOeh9eK0FnIbtt5sDutNLJw6ThlskVC
7WGzLF3h8Qt04GO6nbKcy0IO9jns0MIFEUIjjo3O+IbcHOSjJm+ewJTQSc8wpYO2KQxAjglmXg/f
D3xVsnn+6jwQX9jpV8gR7jI8wTEqx4oB8gw8Jm05IbsWzFUlG6xcFQN5YX5MJc1bwx3k3DPelXfG
uxiyJIiMAbZjCtd/IVy2atlg021wFFOwWsz6SAEzp1nmD6AwwJkmaJTPaIwEyJT8FMfexhXKjRBv
IAI5E7BhoQFxW4Jl1WSsAvVJyCAZqySTyWa0HQ9cOvp3EcEM0Qroi3gqy/Mn0A2YjvC2QKOF0AMO
AirFbSlTe8Rvgpmkazl7GUlhcElDjeO8WHqcL67KgDgNLYsUgN6aSRq63+Xi0HKHg6DdEl8Kzesy
DkV+V66HQInnpWGOT8It9MeAE3xtGS1svC3hEnKeHI0O+DpjLEHHV0LlFI0FRnWQoUTE2nHctFNy
5Y3iBd12lhUptez40i1vSqDErs8Mkd4xwqGgxdmCqSO28QKnAPg4OUIDAQkyhgbuK8OBOGOpLLGL
tqZr0VeSuTNZA9t6bblMpbB1aQ0n9uQ5l1guArROoLZ43l8BdsGRknY1FSRGWeuqub/WuRynF28Y
flw8YDjCkYTKyixXYYwOCAPn1LklyAQN15iXEwvOxBR5CD2FHUTE3Av2wzU/mwx1BrUynhtujTW+
3AqjFdbXABETV8z/dZoJyqSnH81CWQagx5472gau+SR9bIZw97rChT/h1WhLXOzugb0bDJibO6Ax
Przh8OSTOGKmCVKM+XEDBRPAsZxzytLPTyjF9Anbyixhd29Y3wSGEuRdkA6EpQbUXxGsBDejVQCw
0TzGV/I7KBfXQsJcQRkl5A0gqwk5jcOhwY6/FhAkvMLTj2GURkyCgcFqAQgxODFaEoCxRVwobyCM
yd2IfEhm9EL+Xhp0YUy3DJfDPS19/gSfY/zo2eBOGQ4+D2Kc0AHjlZQrJGaDaQpiSM8o7h9hksmR
psxx+XzwOFk/FvLeCjxGkDYk3h79cgo6+AiyyKv5fORMDGcFViRtd2ibwAqWzjXmaz8wiwsAIDoE
cvFy2tVIRz0czwcm5CefWC5avOgeRxC6wRYXGecjfz1h7ctlkrJuFRQUklXDvSoyq46j+VQRydnK
a3VX5ROLG2lT5EHLFqQUB/ZF/EBXiGH8PLhdkL15LeDUZxGF9oPUjpi2GRMmFIBKcOJtfYh2Ihan
dQ+fJaM4g2U8XYjPyRkUMuKCNyDzNWRIJtCAWrMW0YxJOkQKJVHnbs42k53UxQzQ69nc2E1578TV
loIAs6LcyDrYsJJ0PCKz4P+wd147qmRrtn6Xc4+EN7czfASBNwk3CDJJvAk8PH1/g+yW6rBLlUdn
d7XZorJyLRYuZkzz+3+MdZdx8A7yPJQWs6NKML6MOOjUSqKupbhB+EQAoAufFgMhS4XyqZMsAnQ+
cwqt2XBO1TzCkLA3VC0E5BR7K1J8S90+wbpMSOEq4XZR2JDw0VHIs59Vq6poumga4ICs5aEmxCC4
QAAAWR6PqHVn6919JpCNRMkzzBdkmSgES4ILIupIWXeJLSugepwEqznCA8hiSi5cahmY3zUEQkX2
lrROnnjtvZ9lHyxDyDT8AzsG3g73QKPXqn6nwkn0gQv23Z6qXP7FpUUcIXgfCvCReDmkxIy99qyR
5jzc3RyR/Z/bW/fy8HRShsoqqeqbnAOTpPwDJaYSYmhC8gkwh2Lfueu6JL2m7EreAA4Xb0pHAKx5
ImI4mVR3E8wA0Jdc4yizofK+wt3/voQciKuNimJDkRLggN39Y33u3CM2ND8aOKFxj0JvegIfiPSs
CzIzn3kKdLYDZeIIuA2btmCdq1m6K5SqUNp0Tzh17qe8AsD14GsHCoCjEFC0s04eeUdnYfjsQ0CF
pUkCpDzYNFmHuS/hUPSTL0Tp84CmiKSKOQpmLuDkpcDvke4FHiqoMEUxcuKqtPPx3auA9ArbV+X6
GqvuTkkTyXgJlSJj/xk9FCVBCD3B2ilGWjr16rGIzEzFftbzbxGkEtjINeaceDIXUzNfmgqXPGc2
D+eZvvTE9LDFOOGIWU8iVGBAJW48xYblvHPWWI6nfZTlxlOxmirVFXC3y59IFafAZlZF/ScdKMwT
Yw6P1Or+hLezdBKOYO155kxZ+n3vbC94VV8LZCmXy9HVgsmGISFdsKKk+5lFZUOcnr0txwGmjLvn
MnBRNCteJUx5cz9rb1hZ1tfVzcwQFDImdg2SoagJ2iAxGxNsYNnGayjLtvapnYcxQuyuq+aN86tN
WAFiRMJiDcqBVjsjIwQzkG/AFM1gwd78EycNQwRuGjVqqEHjRgps6WJDY3LIwr7HlaeFvHim8BJM
WbzNQMnG4rOxNWVK2NxaXw46hpTWVkmpGwdfhp/2749xiPnJ9I8wiZAyOBHydJRilLKTLFAF9pld
djKywtXqmeKZkgfjBvBPMv+oyI6Vf9aB0g9wgXgspIDwDWYhPbOu6DfV2SN7ArHIlbQWaczeIusw
4643UKlIRqn6PEV6vxzwGWSYyuof1q6acJTlV+HI8KiC/JPvsaOviC4jntl5at9VSlIe4xzJOee9
R6tQXeKBMfeMghQkPoaSlTkfQhxmrsL7YFZBfFNby57X7EjZPBD+Sh9C1cBqqJmhbFIY+TJrdwGZ
Z80H9yJ+rjWe/wgerxlqr4J0lhAqI521tzC3NfukAbNIV3UxPbyjS1dUW5X0CUlFqVtRdCTQgYyg
5URJWC0Vtq+RoDof6stRm5VktXLFYvZlAZ+nQ9kYjDvahCDIxMaAFwQdzuf8OYNXI9MWrQwsrT0Q
lR4WE+KVX7IvKy4Bs5EMd8YmBXpCuWI4YOhfqYIX42aKcd+jZYgKf75fTJ+SXqfeg5U8P01WahHs
2zcpSRpjwLDHBJCEQy2jdPV+fS/KGhklqraZVXSXUSbesft+jrT2N0lH5hVTBuF+eYa76JvCidAe
zUDsm2O3MlbetUV8PHr6box0xr3BJFj6Bes2Ttul7wuOSYHdOIKzWFQfGaZMSXJEPXN9sWadxU+1
BPsUMYNrARuVkqScwFw0l03ny/aFKpa9iNOkUAknao3rjPvMmU3Y2XPs4ysuWsrZhSt/SyWHYkq3
EUA8HD+2HQ1vcH9UdBGH2gpfeWrxK4+Ci5XjACmYAKKbVBGpck7J1t23N86uqdSzfkRrog4/8azJ
t8ZfJsW6xfuV0yqlpr0tWSAuPdL07Dq6+SDtISmNbQqtNlEcQb0pQai2Q3kcMxyHO9++dJWw3WK4
lNlWshJ0th6sx4wdypCB+SkiNXMo6LQR/oj2xTnAJWMGkA944urRk3zUHn56FohyVgmMHTwMzsGK
c4MqrlacXE1OIbQraDDaA9CmcnQkbdULkkG+aR/MW2hH1ksO5u4pz8/2CILdu32urmsVtK0s/p9W
m1K4N6lvmGuCnDQZrVKYoRGGBoYu8WD2kIw/TOduJag08BfQq+rSkLlxQ2fJxlcLnJp0SIiGkGNz
Z2JwkxOrLkNceLTyZwL/3Kyqw/xk0UOkzeEMi2A3ZgaJW+DvLNW9wt6AHYnHIvkjhkEw4RorhICX
wDsVy8p0lCCfP4sLRAe4te/wL6bFfURMMM86pRXrIhJW8hVwoHUBd3TBc9IHGeIxp2g2VdkTxeis
OtYZUY0bPZbPVjOU4dVeNLDYGsuWbBcI1lGnMrpgLfMojOCsjuiSVOOaAhSYPUhNWZqKk9yQzTJY
1ZG5JbJJnK4FCS/3mIcaSzFCuDZD8TqNRHCKiZdnH+7g7ZMWlVUpKYd+ZZtLj8mKFfXgaKCol+YG
5CwCyIoxFiIVB+xxhbRWiv6rJOMn1Eusc2HgfB/fUGQbYndCX1g5h7YaVAmehXN70ZWfrmZWPaPK
mZ2162ZZQvkHeW5T6kqqHsZlV5sz5+0CKVpsTpxM1WRkWGKJFlUjIE6YEtn86xYGFkJs9PTARRlF
H1eH72P7ZjC7snXMC8ziOcucJVxLOBhv+4HaVYz1zhLenROR1yNIYTPGLuWJ6c5BVUCK7YFaFK/f
giNJ9J+R07+BbJdJouNwxZBBuTA6RYwOkFQh2fFlYGaMFk80hWfcg2+U5arPle0CzVfSCwumWQv3
jPyHIPlynaOVQYxp+sVvCPU2gfAbU6+AbJ5NpOWGohJlTEcky0kVn6eFuz0DeXkr9TFrwcxRU4C6
CDumQp5novBH7lxbli1AyO2ED3Nig93GHEM9Zrto+7Lt2Tq4yt4RkfljOmi+kJFuCdMAdcz2K1cV
yBTfL7kHYtWMjEg/AhHhALSTBV4XDB/BzNTV50PLRgUJ5vLvFYMnmKmiI9IJCTd2Jn5+qarnTXUE
uAsE9qAPZ8olo9SvxvSxP2XJ/scvIScvqZY8rCyekx2kwpc1QTiwPBaQE2KeP2tsMONh/UX3SefI
dsYRkaP9AZUtIaEbDi5arnqp5axjh9Y/JMsP8kfOueEfyVlFN0JUqF8YtggBAG8+44tY5UgqlV/7
GsiloLuUaiN57ooIynPN8WUSVzK18STR6qeulLgiDvMwn8aBm1OegzuJE09VRZ2GVPkidYXH1Bj2
Ux6ES00B0NFPdVQK8lPiUWjIfSegYKuxt0IU5Kfhd8ajOST0ChCoxTTX0OPyc2bVYAbLdX9ES+mm
n/ipKuU9x2ebCZegE+WnDuVJJisSXgQyHat0P4pgWTtkL0+PXaBXjtGuryEl9LDAiFODHNErQKer
EhE8Qu7wyQGMCbIDQgWTgBO7cS+Enpgf4lDevin/9NgmGoXboaZOmrkcFV5taCeWO4m3gueU+Zk8
/FkF9uDs5fK4lc4OTu2/rhP8DXDmWUr8h+6pfyHAmV/AiYov9bL/BDjR/0N2+6Ua853dfme339nt
d3b7f2l2Wx0A7+z2O7v9zm5jar6z20qsvrPb7+z2O7v9zm6/s9vv7PY7u/3Obr+z2xSnqu70nd1+
Z7ff2e13dvud3X5nt9/Z7Xd2+53dfme339nt/5zs9m+sMMUXKIX/oawwhT9lhckBzk8HtAjNX3qj
U/tHapmen2GyFZQmyH0V8/GDGroxw1jPXOwnPTf0ZxWRlh0hxfMaoHXCYyo2MeA+T06tX4X+lDK1
8Vgkc0CBQFv71+UEv470Bbjrv2+k2V8gbssvW+O/E+L2VzCn4gse7xvM6Q3m9AZzeoM5vcGc/pvB
nLK/oTIWX9DJU29Uxtu/Lirjr8Cmryg3b2DT/1NSaeRf4Jq+Vqj+r6dJkYn8V/f7Upf695DTZP7M
5aiUS+VSMVNM59KlF0N+VciukkpuKzygO/gqR/reigKBePY+zezfyWH+zB7/4wVfbntRvs23swOQ
v3swhsDZoQ1UiE5qu8iB/CNw2khwPnegLTIg6Fwpwhc/zB4oGYG4pOlKydKusKe3hV4UX2Ai6nUR
ysYRZA+4WsCwzdklQEXUp6JSf/qk6H97cpBRn69uI4GBLgA23dDcCcwpwCplOxuUgHsQH4xa69UZ
SP+Kup88gVHmvAwl72oQVcfPs/f0CZCgen01japfcs/nS9bcX0ZrOsvoLaNUXrAZdInR5yT8BQEL
AUnDyBcg1agBHmgkwCwLVLKfXMFpbCJAPutFuk/S4PGIhUtAEsJrUKt+mQa8Hc3j1Jhb2ejAiOb+
2U7FBbqeLkBdqDexbBKK9ukIePbVqft3SRfB4fnagq5atVioW3NunenuylHzR0sFiAqqRn/225kt
vW20+VG1vnHVy1uk/xa+UHfTFjmUAADUq3f1d5GILn7gotKWIDnFL7boAfjwhCe90e4C/xpjo7OH
EOGJOQIKlQrZE7BROyAjoX9yVMU/eOI207ZToUemCN4FFBdnmgpEJvXXrmu29NsOfKnRfu/A9w78
T92Bv8rcl5DEPytzwdb7E1VTqeRL+XImXaqUX+NK90yqcJpvEPL2R0/994IrS4dFOuge7pMuAvAe
kNxKdbHN2iUxRohPFXnzxRPgYn98fNyt+GMoxGw3MW4c84ddH7oEom527LqTujt06SuM6zE9XvR6
Fa2JO3GHdV6irVSsNrBPeIG6+zAUdwA2wHMDxHIgAOYnde1GdEkASgDrBP6t2hgzgNEuwkB/PKIH
XyIpT6+0MKx4sd7JRXWx53QmHXhzHmZbTywuxjXdCX91Fs7z0kHLdAonE3SCzswJkPumFczpGW3B
0jQzgTdNWdOWGr3hbuKX51rTEV2TAFFbs/AWMVqQuAzftQZPfGt2K/2/npvjyqnMTKm2mJb3Jr80
+0lhY2aJqUDbC1jGxoyWJsVEJowNCqBRg79aahRcusHGCkQA5UHHIQTgG3/TN/dk8/W8qWfMtEWv
YtCaqp9xWnGmARDnxngG4POVlW3QgteCmasBO9DF+jRTWnhbjDu48JbWRZfjNgLNvCnbUy+oWFw7
CBot5pt+TTEM/fzd2tD63+q0pnwdWOqaixmDCWjR81q7ojXbu4uVWdDiz26Z5PqrZtLM0LteanGD
mQgs8OGjjwqd7mnsKzszMMgQ9dPjzRyIR9Y33XyQDsBL9tXamYAnHC+c+w7YLbXEgz0ePSJ6kP3s
0qzAFCrwJnrvATKgyayeb6wn5UF5aXbxamYlIA/RwrezrrXbxdoCDlA0y715bLkXs4bv6Fu4Ceed
ORzMrnHwHomZnU2G2R+WiITejiZ/MYVe0d/V0zDG0YB8M/uVzduO7dvK5FfWdhHmuuevXeNazV7A
xzgw7CIh1DO6+xqWu4+vLbQpgLa0TktzZ60fdmlrFWEuPtkjMFToNQZOAKyDowWy9nVOi93DGqch
UdmAeXEGhajcWneTlXWcm9PKHD+XRq3oEI6b1d08bua0pOFuPbeuHVC31QVWaeytXYaGw63jzb+v
7Y19npvF52WYnZtc9zE8DW/DxefiIw87+KfuszBdG9Awuu2uBW9l9+aluURX7e61sAbdea1ghWE3
BK3IGc+ssDazauHIOAN+LMtvri37q9fLmYjeZYA5oV+y7V68tyGU8SOMEANWNM9EdmT7CAcYm8DC
Z5y93tkCyTMCNdmK7BjWGYmQOIr5iB990ekNYYxQVO6G67cPlmUsp2ZZVtuOmlHUtHu2jZCJh8N4
MnFbQafj1uPhJB4iXYZDIt0VM/KGdydOW2mrGA6BmaZhFTn1H7iaYEvFT+4psQz0rgwiKgAsCnyY
+dCDk8urZ4M4iwT0L5RPwf5fw6z3ITj/AuDWupneRwT0JDjXepLv4b3gbxckBDcCKg0L/INv0lWy
Hi/yql6X6cYVRGOl7+Xt+l9I7r2yxbRoWpmakRWlOmpnbH41v76bXxW6I7+/m+kIbp2N24bvzfJh
oQcLqziZG2tTFyKN70MRB/EWLHF3s6kzkV77u82ELmy22d3Mw5TtN8XS2fSvhv+bV2C1UnZzGwvP
mhdh7Vl7V7OOmyKzv0a84btZ4kM80M/dzGxeARmrObN9n3UBh8MK2RFfkCD40UcU2T3fZ/F7v8Bg
/66cXjyQt3J6K6e3cnorp7dyeiunv1s5Zf+Mn6qCw1TOp/kj8wwl/KFr/pB/7Gb5y0JcS4pIXYGY
EDqOQDPEGX8Bo0XocwLNE7pBwf7rWEWmqGjYa5DwDwMovxDKrZLCOrvbzvPerHZbmNW4Ur+WrTsk
GARS1uaUty6d8vj2NYIspJtNzPlm+DMFXhzhmnDfrqRNAjrhwzuUTW6yCDfEsUZ2hme7m+mseQL7
Egsf+JxuqpYrmVO06Kavhkf8uZpe/HX63/8BEN+tZHIbc12a28yccWzG2QYAd2dzuJvKuFCCvac4
eOD5hFswLTZBCSyJziPMVvSGRdbcPzJhGoCVcapsPcbnryu+FA5f3hqtLeJXzRH0oJ8gmlTMrJFs
rCwcsytzmoKHCOitd/3etBJTXJtFa5VY+YIBRXxbTe6mhIVfz3pXLgwOzvfsuzQ3o5Kdwkr+nu/M
7Hv/uf3cfx6W5jrT/7m9KdaSaEG4DOMb3PlWJmXO0erizldOCROpy0/eLGEVmczaWaKHwGnVV/U9
eEN+dsLzR9DotiY3ZXhprK+5WX1ev3i0jP968X/bfOUXdrf/+s33Uo3w3nz/Opuv9Cd5gUomW8hl
CplMrlSqvJQi3R/Zx+m8FjM0saKUuYB0LuzAQnTAHe5u28cYWHFYwaYgkzlrM13FTyhxAMTOXYjP
LDC/DWhJ4JtnYDmewc7G4S6AxPSwECVe0X3EimMvDfgpFwCwhCwDUIwgXro4RR6O9Ly593Zbs2we
EoNjmqomYAv/9Rn79TZfnY//nbeZK2u5XvRIJZPLZsqldDGTL+Re0tPr86l83D0gDUzDEHuwRfxQ
hOXu5s47Ra8AJSLi1j2Gu+gYwp3xUYwPbrq5+z598j64vf07++BEDqOXcr8SPzcQJRZsGGDurHB9
y13h1jRHTrO3tjKNIoSDaSt2wc0SgBeYUEU4s1agOIEMBe4SIMamRFLAayikpwDg9AHG2YO8y96Z
HqJ8zuQ7K6vYme7ikS3sWkJ0HlCqJedCFqFI6IB8AXBLQB2Wvwhvid0v7X7qKkrA7P1tdHSFkAyO
NeGkz0YhNptqo2yXnIJDKCwNdrRw4sSe5Rzdk0mDglfiabqd+XcF7KpRddtfcEEQylulmpR9xksH
/eX3KTy7fWCWQ27kE0C2ol0dXO1+rSyKbAgMGwTUgD7rZ8IdIMFb4L28/pPVEALD/p500LgL2SQf
yYVrWQ9pdxfAdxi2m00FHU5uAdL6SGGNowP9F0TbX7f6ilDMD5biySba8kXo4eIqnkEuxvpSwGHD
pw6oRLjC3I/obGJySsR5lWkhtluoP0Mh9q0+r0awgZBsA+3MnQfX8PKRfN8PBoI38A3DJeDtsJco
iEIqJwQ5yb01spg/y+o9zNV1UY1P2OMji+hPjh/IE2uDgjeqQz/mf8Mk1ks3FzbBtbQxCcyLIj8T
/GD6wxkAMU9q5+LsgoEA2sCMDIH2jplokY4BouXdCUaAHUnI4rfcY/5PjKn/6xC8yLTccpV5XI8c
Atsmkj3cg/UfDzEc7A/iysR9HTbX0S7XB5ZoVIzfboOdBU6u7Ud368O3/e7S+H8tgH4/mS8S6H0y
3ydTHAf/Uicz95t6eikK2J8f82JGJ7NAQFd8QIiW2AXZlzQOCSYoeuBzsRslb20y4eAYOJkQ4QEu
nmPZvwQkf5USL+nh/xop8Yv6fskYHk5JcrodnvMjYT+KS/WrE6eo/06sYQYwxIqmKzDOeHyvWsBL
oqOkEmeNKtH25i9T9OtyvVC1/53LldOt/4Vlk3/xkP/mqcn8Saq1kikUs7kyRTW5n8KwP0QMjsVz
5bJarPLeVqD4aVxri9RX3s58AyiLmn7YqesvRuwzffsPU/CHa774acfLfL18XLnmBxye9fqM+p3B
oNtu/7Ls2d/u7cWIvC6TYzp9WMonuH1ubnalvu4kC6sAQDPp04W9pgIF67Fkln5uYVVynRUMKQ+K
OpKRWd/s8/G3G/9tQC8K/T9jsn+dhBd9/bdPwq8DepGds8OtvEh2rMruYVat+dWMZhT2VNx5IwPm
pJXssGsPNIcsrG1zHyb1Aym0vFVKzKhbCv7amin8tiAvsrO4Ka2yixs7Udm1Sj1tzfwLqcaFudli
9gIBulei2qjk5h2307lgLwtj/xgIhlsk39fqvrblUbeb8ta1jLWFzrYPMTv2/cFkjS/jMGV//ZOj
fpGu/zNG/eupfxHCf9epz74I2L9zf2X+JB77R+n6DJn9QboW5rNipbBhf+HXjEwxPA6DdIq6knzF
7NfO7VfJ+tv1XiTrP3u9P9VlxWIhXywR9M0+lcsfbm9HjU46myLcfE0gW9tRJTE+ns083v4iOLM6
h/+gMf5woRdJvj2uiovDAplRyVH9gcxIQ+ExMteHSQ5WETakizWDLmJhE1i+GKY4/XGDHiFpnInX
Xkx+a0q3eDteU/lg71ZUJv71iczq+n81vhfBPtus05XlhvHdcR2D1MJkv7edS+dQXzST7qFeBuO4
7Gc/9rXHd7l+nVxiEI3jRf2XUfw2Sy+i/r96ln7bLS+C//9/t/y2Gi9S/e9ZjWLhWTT/j7tCJ6ME
r2yh9CKn1/dz6b49J3lvRRCCwIiKO+weVRdUJzTjqNfLx8ewF5OSUL2Kno5taKsoXujFUfRh9yBr
/SkL4Uk+ppqP3sfZsnkHJQ7NfOxTzRHbdF9SxhE9S9520J/Hrh1TehK7Q+GHq9BN/6QIjijCec0b
sL7px6zorapXedYpH2vUrqxaeygqYQ392MJIChOse6LgblFLeqCeAw9+VwyFYE+RqFzJ5MOSUUHw
lhIme674jZtvEr8h8KJ6lbxH+oSfHAPfEK67o2N7FOWMhglfRIiIer3Eoebk8kFtEZS2G5PMRaxL
zco1pATmY1nNehmCONdwXRVlHwS4Li8fQ8UDZ+D9e/uPdbXSJkAYj4hFEToq1AukV3awtRIA5AJy
zpbBPFCoaDQsmHkwG6/h1lVAatW7uBmIt6qipU2cEeSxomJdBuX4HibfkMANUxmT9gr1Owyra061
t+rl6izCFe7bdRXrtWTmEISW59astUusDLM/Jhn1vWidquvOqlb4mPnbTgZ0e8hAq8imgDjOyr8F
AoJ/mE1IoSFkiEu74MMbSRnihkrxXFXsjJBwnt0blIHpjfW4Nu7do3eH+2HvHotWeQNKOQQXMdQt
EQjw9qkfLLqjgHI+KAicoWlMWxTktSjTI0RlAqrrKGj0AuoWcboCqvWCSyYoHqJRCmpHgNdvEE4s
RVsBvn933AX5m5hlzgrnIIWH7XF2YbqwP1D21VVN1KxN5JvSajioMHNqgwbg+TH1fWf7E1abwSig
ZtL3vPGYdFP/Cgw5+S2xUJ39JsU/QLaHxQ9xB4gQKg0J0iginof3R40gVH6NjXXopwhgro33ubEW
CTH6hUmZLGH9hensLIrinH6fe0mYrgyvUkLvzcy6rTJBqEBMAfR9cXWKXm7vpLoXmBsXfLnmZmVN
B9XwbohD7ggJrsmFflNLZNVq1ZGYIICQPNqOQ5gY/jgYFnkb1VAp90q+rERSrj9PzNedmQgHn2QE
TdgmGO0tp1dqnvbTbyjo7PXwQImco1Dq0VWEbkfcdREfYCBIUzjnlRurmDu0NvHtZEhrOosb5aXz
dm5HMeH8GYH+rDhqjO62v8Rg98MmNx+S55uRJ2yTdl7VuzCSQVkAX5J+5vbJh2XIDBzye+1Z/eon
kzvmZ/hDB7I3Y9ZM7JEipbmarQVSPTkK6q4ahC9rg4tVcBZedgnBztRrPKBqmI46bDwziVVy+1G/
sbNakK40Ey8TUVUZHrgnNuz8A6aCeDekQcBQv+hT4AqtxHRLcSKME1sK6/ZBxXQCWKD6M6LWeyLU
Ij4RZdb18wztX8aqtSO6xC82wfqzr+r6NWlO8Pfb+3huimyzpdOFSszu5glGsye7g7urKFxDi5oN
1v18sO1n92bkzry8GYyJei5sWEsaC03Gergcip5RJItz48yje3AwyQXrfU1Un5D6JGVd4B+9mDNc
F4S+Bw8Hvpy0KtciEqlWt9BLebXButenY4KPFU1DVAia9AdcaC1nIO4wSAhEQECdoshA22RmoQ0R
j5Cof5I2NDtwud0gTcmQUMq6d+gN4NvZc4BG/MBtwEsHqDUGm6AIVdSFNo0jxGUkp7FoOAYhNch2
gwEk8PWVo6UZVJr9XC07uPhqCTn1xamRMRlTcZMwCXN+LhIBLXSzZgbzxSEi18DRKbK/oIHFzZ/f
+fJdsKsOKp78Gootl4TA7/yGtdqgrB3MHdOaH3ZhCoBh7wCbgDbVlUI+SvqWJh8pI5Z/EggSeh70
6ex/EgFBObgLxMe2hxETak6blJsnFjZlTXLwJc1rd5cvP39U+/2H99n3mNLPJ+tTa8oS3Ky+uIZy
ng7R2nz2+4Wnf3WDWWRkumEb9j9+3Pa16lA+7HeCo3EDrypkgaNNbuPAzxJmI9uexDHljWeT+NLB
FEB+4XE6HIaaqFMX7t0cmuyvMf89rLC7sWHGyVhQwu2NQ21ytzs3/rjmeMxZNYDrFxm0dqnHppaZ
haGKmVpi7s1ufK4ZqXgyVlajevt+4CJmiMZf7ZrYXulo6Zfrfd7Svxmv+vnZdwb9fjUX4i5+nkzj
c88UbRHcyOwZ52ryJOKl9HsUTOf2xRBJ9D6NmXJFRHqLM2p5nulwWKkLR41Qgsph5fdBUTij21if
Ev8koiix7nTEmvZZsfpUSkOZzBVaLXhfKCpXeQg0weEGymWIlGMsaoi89fOA+mxnIW+fbML0WS15
+7Ponbd0xOF4MVNe3VLuDklaU9+FRrJa3L1VdbUW1ZqFqPWbS5IzX832XlkSKQ2/XeGMI0ZhuEPV
hFmbkt49ZRgSO9Tb8yWwBZtOva68ByXwKkRvtWbO9MKcryzPGXDtCn+nXTZpnkPZ73N2ysx4JvTZ
xyK5mClzS+6Kd/Qb08/G1vBR8jt8HuIzxBgl+jQS3fi7g5OfqaoTYAUF2baeiY5cs4O6dIdpa5h3
JrBCmzT81+fmBuLkCu1Ij6DiHs0uhFu8IqrG7x1RAz2uT5hudRBA/8YX5NBIfAlUIJD6pQKE99pq
Q32n4lnqo5HLSCcO3dYJm19nskhNcXlCMYZ+hEAYSk+mqDsyfqjKV1XVHrwwrCEDHStsf1H57DFL
GbsSLaISVEeTDqoxRXNCh6y2WTn1Gy0KqESIvY9G/WUZflXMnkOtwi3EJLDM9WtrAvXSMLECj83T
etbVO52MoYgZ68WZiMR5LpEf05EWshxVU6Pc1rK/GQxBEMiazSywKsFz+CzqGBHClDfoA7ghwLQz
V0N1RWxdLB0Y3xY8I4Elap8zFDd6tjOnJ+LxI7kYO7rxR+czwovPIV+79Q4HgvxXfXKEcXvIutG3
0RFxd0fdEZMNyr/eMkCKfFark04ALc2nN+Awk96tE83kkLCzlvBhb6A+om8Co0GmBMeEfgoGteAd
DMUEBf/BWlJRw11fGe9E9FTQhHErzLDnGO3tkYWuWciQgZhRGkBS0+sc4djWvYnde91WOYFHIflc
dQEUT8+dYz2t9zoMmRofP6FjgXmo9HUcJWI4yEGHwnwrmHY68CBFKdiA8tBhZXh/4O0hN+zT/aAG
E41pA9ng2StEBK74gYXIdI7PudWaz63ODAKgJ+MThIbaCpNtIwM3VYVb1d0xvJPJG++5VPR0TOn2
SKyCP7l6EzFqiZ0tZeosp7SfssR9lP2tWjem0sxwNSZ/g3wIWmsEFgcYliGsZZjX2DQPzCq0JQJE
EJQYvfEtheLkHuFUZwMy+THjrQd1jUUf7BBrq3fYJXrMBobIi+6YCQsY13l0ZLf+POXWeadWjHdr
1hj0DD3Q6bT4oKmrgRJjhBtkOvVGOmzI4Ns06Dyl3I4/tZq8EvB52d+d+gSqMKZFF+CCE/7sTBJr
An+Wge2QC2LhuIyNB5rieoch6cHznZ0tvTz0AtDIwv8ug1CWA3HdmrIuQdDq0B2ENc62vKnJJnA7
tCINi9bQpY2gPnFdNdyoIQjqOivok5+H1vloBQhTTlKD7UKbkd/CivWmFHqxdx9MPix2jCpn3wK+
LIFceeSJeGzSYfOnmpBcdrAmTz31yYjxSg09ELiqhUiyYSWfA/67mxFb7k1nk9ngGo+IeWPhhoW0
OcMU9kMkn3C7PL8IO7K6kaL+jLoabhfFyNTib3CKuqqjgPyyyWn26/DqMdWTvFVxlQOadJZua2E1
sDUlKEVftZZM4D7UFpVjsvGE2KYrP2Gr8lIpQv5CCidRsXcrUdEqRKWogtQWc9jD5p7HFXyECtuy
HCKr1vD9qTFrzhp25FbpMB7RbqL/049023OnMrAjzbl6HQEouQR3J3JqeorQMbr/1iaW2smz/X1o
K9fm+uRtF81ebbzHgWim7HI8is/fPboZ4HTFRJthTlXCrTMeRTdv/nR6rnU8Hkirki+RBB7CH59n
xJESN3Jf1R1B6rn9Ea6QC5uqCVkcE3185NwJR5iyEnqdGPe8DuOiU61WMfdrDh0ytSUFGWParer1
esIfnenU88xhY6bYCgGalD3+3OYt9qWOAqvFLmXF3ABms+e/OsgqyWOOIru4U9epYBt02K0tvkUL
tYov/jTA7jGO44Q05lg07Uiq1dBjNScMx3c7ZCD4kFQe0BAlV6/bLlhWDfvSgZo5i7quUaAQOsA9
1Wp8zdhwB3wNDmdYG9dqodMN0+Y7jdXfXLjtsMbnzLTRQiRxU5JSWHx80Aq5Z7RMGx3ooIBqtTtt
V/ArJkGYca7BuEa70B3rVAMpu0tflGBJhycfPZTp1Z7X+gXsjTM1N0VYyqi6obcaj2pPsSn6ruTS
oRRKmp6ivY9p1lPZWH/RgHAWJ85tVJxiA0Ebl1CVMnzEBNk404Z8s+geZuN0Djg++84H0t6Otfko
G5pDzlq2Dz6+IAadalBkIq4ZgVM7Vrfc3QlJiAsVqZeQw0mVmuxLvm5p3+M57Kzp8YX4wK4lJkRc
L86MXDO1/B29MwI2ZR522cvBaZPHtfDSUFceqvR9PUk4VxEVuA06zIJMdYj+9CvcJpfjWDyCPE2Q
HG3W+2w7DTb/whSie02+NMrJhrRxnIUQU2o35/IdEBumnWEZUSOOzPraHsblcOHzsKjedfTOcvAI
smOOPfPwsG/VPaEQvX/XUl/8trFq3Z0KemThL2A0lKFR/E5qd7gSd+b0nL80Pf4pDva+g9jhlRTf
mtT4PojuRMI3vJNOlt95CTQhG6fUx4qJ1y6HvsI3XunAv48L7igsuQkzGjzs+eDBjFSIxSS1mCuG
acawaY28gnvlBilHxpgi9xNm4WiEjrB6R5xKHOexnBJOCX15FpdxJzlaKnnv/ivdUyNYzq6Xewlr
l0DyWA7zFsLLDm7VdUNGCmbiISiHMx+KYTj9iuHyAj7aw75Ub9XdkejGhskoh3Fhh/xOavPBIThR
xFiQdqkjFOlJN52UEU3uqZO1Js9xYn7WszAmPhjutpGrplibmc+92aMm02yQq+7Kn5zhNc0zE24H
W1pWv+IgrRkbHQ2X0u3sjJZ0GxAxLLnDVSuDa8PumVwC7acbLKj5MA1FY9mLsEnDrnhkDya0m0Qm
FdsTGsPHuiESzjsy+QbBJYBvjDiuX2NkEt79ojXkPdLgsxArAHPhHh9NfHZWVIXtuwvKKTEe6YID
TmHHfMQlA3NjVDJxDmCFUzVVL3tl7+yUzN0Z0jDXRESEJ6rZkX8OvNFW9RGWcAHyOyN+bTxT5MKy
diEib/Z0a2RNtjqilJM0HeTYTgkBLC5PYvLEBMRLvWvkkBhFd0M7ZR6Jsfk6mEWjgD94DG69fSsM
Z244wD/3vOq8drOeGthz68wrQjwJxjnIe9tzp2l/ETMEEC9PlPTBQTwxfYrLri9m1Nz0TnZMiLH5
QMczGfsq1WwlHAjAFZrrYEOBmvr/dmYitSb7bRJMqwOn0WLtsDeoKg+zVl0iICCegh2BREft33ss
HSt4dHoHV0VuUMmvPYbD+H3LBpDvEEhZjlBM/KSdY+/qaFTDOttrxlN5BlkyPWJ0dOBF0TK48KmP
5tM5udW6xwBWzaAS3sbqAGU2mc9KWAqlzQY3wfcpfEDMb2UnddxoHGtPTOUb0QgSEjlYiUv4cAGx
cnuHubx0FBShjFbvhJsxbfPFaQOkw8nqhsSBeh9FlnvUnDfonHz2OjavEYFPSu6wohUwV0C8YEp1
9hVFff7Wy0ZLwCv2ELifvFFfozw10VPikF+39i0iP7VEHLzEaELrbr5pb6RcGBXIxMan6mVu58N1
MKsRi6fVcR6XayWb1sO2+BIJi6DfjvCLHoNUeGe86J80cZuDVJG2U8461Uo9gevuW2v/0CoStgzB
u2gQTareg9oVN5dAEYEB8ayWiQLVrIie0BNxeBnji1rJpIhHBw83VS99UhXJfX6HY7mxEI+HqeYg
+5kLHzCuUvl3o5AZt2bczTmKG+3NkgtgLvb70iksBy20FG56Vdq2U9aneLY/8Z+JcPLxKqWphPxy
tc8RXcNF0x+MB+1u0196beI64Vh0y0lQ+U6eNaGlArExQYpUnbbfFhNmsx2Oiy4Rjo3t+FYvmtXu
7D4QMiyc/Zn7PTf4tb5Vk77uz1tEfaRhd9W8KTQxdfLGkq9bFnukRRfnqp3tM4v7cMyBRDmXDY2+
2jJsDBfLhs8NOMLaHyu33TyD6oEvjd+V7jPks/kSFskHzSZshyW/H0JkUT5C/nRUCs483Nsfh2qM
rR3H/tf+39j7siZpcSzLv5KWz0M2AgSoravMht3XCA8Pj+0Fi83ZxC7WXz9HUTldndkzU9U2LzNm
/sUX4eCAJEC6uvfq3nNCrGKsZ91xdxSrBt4X3Lfn2MeNwDGx20l4GeFZCBVGnOoBycJyKR9CBa/9
KF11Uuu7nsGqCW+UpLCfffkCrHBPoZbBf3jMEPuFl+NG2gEgKBjvPeSW7Fkw1bGogirLXYqVBuTo
wDfyEy0+yZxWkG16X6fT+YwxAKftEa6UYrNH5AF0NFjK3geEjwuUFskJLruSCYUSes9ZwNEInlfI
QiTmylWhF6zyvHwYkMUq/OaAoMFs1GEywtz3mO3mvR4c2mPr1A/1cXwEqgoOMExbP7NptpMSAgYi
WGgNGP3NPeK2HuaNiUULAyrHECrPQ7i80R3bxU8qEBTqre4VER0x/YxnSZ0r5VaPijFH+/y+P657
42mBUiUVdsnZjPnIHTGHj49QQ1LUkkWpaz8R+O4/UCDuVHkGw3MgLWgVeUKhAOGp3zRQ0OvZJR8U
tNfPBD5O0ERfkLW/fZTu5uauv2DF1aXPsFgAumA75VsbYuqszg1WL7z2rdjC03Aot9wbEpwGmyaa
wYELYl5MsfBrW8/gI/erM9kNFzzvswRS0J+lLcGRQrB8SyMo/6Hxha0AZABpu0ibATTL4BCXWA89
5ulchU/tZwfOEmnYdDBaeQCz5iCtDbqrtx9S5gI2AhbT45zC9u8dCzTN45lBs4B5umUfNZAL5BQ5
oHwKMuQare5SPKHWRcaUrI0H7EOHafRRv8kmDt8TFMX6ILXG9qDDr5VteTAYjqXCTiuw3eLhzFAz
XSuiUROM9+BJl8TFaGK5pTtxBot60J+msLlrT5Vn7dAuHBkOXLjDYbkMeNdYicIv3sgdQHm2ysdw
wCM94f7gf5aCtPTHFE5ozFtoGjqEdDlVXrkVd/VJVsd2/VuLbIvlMsEWmzcw8nBtfZLPKWnQucoT
4Cp0OAg2IL2GTxLGafkmLbYqEFi7jxbZHyrULhQ8XOOyHARaW/44R+Zz5Y13FrRgyRm+PsIitoLp
OKFHAdDoFfrTfQUBcxw3K2i59/UDDTCjig1UNm843k3H6vENy6d3WCGFIX2QmiXOMFwaQBUSGAew
0cn2o9y2b3wDzWfn2RBEDmsAdBGaTr3Hu4O1VAO9AhOznJwJkBycFrpVBV8HBSAFSMmD4gSAkI85
mh0zl//ZMTkosEdFBFsT/nxNgccsMZzxw4LvKLKlNn4PyAO4M18Wr7jHXOxiQnOy1wLWpBJ2R9Xr
oMjAdY3JAGBI8DiLI9vaWNMbNkZgBj3+rpBSMF8QbrXpH+en6Ywh4BpB4wybBJzL/QZTmupJpmQI
dsyjHMsaqpdH0uLhkeopW7Y1Aw2z27JpHuRZFAJIhcqUR2n0TkD8rTnvK3z0aMe1eUcY1FPvPdMD
gbHT+c/lfgryJ2lHv6KVclYb9nQrucEBu4QpguBOFo9hykygYUjRX/mXi7aTLuP7i5wQ0PR7mJaY
dcFI7MJQvESAZ3DPFyBGwEmqOYCKuODa4xlYALBNz+65vWswWUG8w1SUWqHqoJyzXEWSZnmHcs64
FBlyALho72CGuigOol6udua4n87t8a1sDsVKJDQZUFVfYHS6EfehxGBZB4Vi8pBX4I9c4ER2UFDB
S5v70g0tFdHqVIPZu4AOUeP6xh1DYycOmnQWuBctagqnOhnQXUTYQteA7Nq25zHUsGYlyzBxRG5f
zMjYGZH5/DcK58IbZREosE8d+wOHdlpUYxoYD/XZAGrI/G0/iwPaLNdukA44H1RHi6RuVAb2B6ZS
XNpiFoMKIydb2QjgOKAigaZL9/N4iT8Kz0AdHM/6B5dD8pQLMEfjLokzvtUB2gP+bvyGIhwPmMNx
y3JiRHrUCT5RYH4Z0CD5doTChgQqvLKLucNuaOOSMZRPZD4Y0YjLQQN+qlARwEbw9FSoA9yXlTfb
OpBnDncEhodUulC4pAHHp+wpZjQ+yJclz5Tk4qVn7+wILxsrbsWPC8DcXcSPMopq0L7m1LlYTpTG
g+a1AYJz0DIdPR59zMM6mCyE+OPRBlu5RCbjcL5gY9mYwbv8Rn4v510e1ffCHR8kN7Z0dXQYEFC7
oCG4R0k/Pod4rNiF10EONRgI8Ahp3hano/8dse4BrQ1e48S96Ki5wbPQ4KbQ3csq//x+YX2v4Vbl
bI86Ygd60NF91eFU8dBIfwsrJwEzt/R2UFfqHljbxGIWvnzFEqMZHDEi/WN5f/Rd8b73n18H77nc
wLO4AiUOKzX7+z046+GEQm7R/lkP75/v4eHZ49fZw0FTIRLg/YhBhiEjn92IviFv57LFkqfrbx0Y
AFg9h3/nGCI9yEEc9+DBlSGd/1j3g0iCMoc2vrvvHYbeHn/fL1gXuuCfcFEMvEUd8F1qaOTYgxaI
/6WHm9/i1QIYBn81fOIf+vaCPfkDjxcGoRyXf/sjz8VXgIqRZWCVGEgyZoSFwgs2zxj/sDykNomz
oy1+MM7x3LEy+9Odzj/SAazwUFl/BMMZvecsOeELD/oUcEwwcCTkyRkbV/d8/jn1jHKwjRIXHEWR
P5bSFcM79SOcuGAsRFIfk4MJ/RCDYntF5ZAT5+357HraToogoJfgWjQRVctzUKAcAuYH8FVwxd8k
0cVF490LjsA/Bsl2gRiDcJSbEFjooj+PD6dLsJwzvscmrsFzhKTCh5QSUoZBWsojP88p2tYeyoQ8
lcNflrjFkIQ1hocDEBfctYs7cwGvEnmnaAe4FZjo3lVitlwjKO2R555O0SmKTi4WY7GJxaDT5Ox+
VrhO3k94wcmLfQ5RiUxJXIb/zLOPPETaJJMnIAUvOn1JWz52v6Sp9XWSdaXflkfvoyGSBPPAfcFS
+mP9EUWe53rwtn5hCRcV4XJ8uvhONkluAx8GTUITZCugR2MfCv0XioECL3M15UHvhJ0oup7RKnx5
QvjHCf9kMIRs5g5l7a449IX6UAB+5Qe2cauoK5EGoXfFlrwh74oD+I2R2CEbF0Vf+N1JdBsUA4U+
unpnfONd5Z3h/mQpErJG2cgKYW2EPMS+jET5aQAagfiM6xW5iSgLj1L+XJFgVsFylu07nWVYAbBz
YL4uu6uCDlqF1QGRxrB/z9erDDm+pniLcqm1cpcdAHsQqyPXWnEqPmHfXxv3im+n6FyFV3yV4R7w
XuXFilyQPEcZUHsiHJGVSHfACTVL5B+5c0UJqAooPHgC16RykD2HdU3U5Zxln4fz9iqvxQ6sxXMk
F3kxEtDjUa9EDkLPkvBAWDXD+nsBSw7j5afdFUYONorgirdzvcL/iyVSdL8GJn8UnTv5kcrB28xu
+hbTsFUUJzrY3RlP4oyHhEbAPXW64r7QctyhNENRq2zwz82gWQpiF7APC64Ktyeo3tg64xL5IK4u
Vi8l6BPqBsrRB+Id0Ew8xsptwglDOioxOiNMTvDqYlAHM1Lvt0XQwfwq77pLg5XOOxM5oJj5YHVQ
3CGfXUSB3HXfMj24OuBNPSOjovmWSFkyHgoIlXiy8vmnzg/wEd45ngHu/HrCm3ZxV1mAPyfczgn3
9/Ocr9efVUc8YXwr/8jXjQ3ZsyBRfnYX9HG8bflaoiueK0rBS4f5Lh8xFi2wGAlbWr4NNCS6Fh7E
GexO6ALR9sKhdmzNKLpIwQFxJdE5oRdVkB6QNBB0UkjJkuU7jlzZT3en0xUYm+jKJ7ie0PVP+SG6
YsBJWQGYJvQxHJJAUlcY7HIwYAB/IRhDDuOvys0PUjrAi+PurihAFtLCAYjBucPgtLzT7gufEB8e
LgL4AuKMPRcjXQ5uOapleRFEhSwRw8R+QEWxP8j2oHwe7r6+4CuQF0P+yEu+rti+QqD8jP7BuUoR
d+rlBZAQX7uvPIRzQla7+wIcFgQCFnslChb2+8h4ABroUcYxyFvBB8rx5O197YA7hV0v8nZfg/Qv
eN5u9w9yAP6J6NI/xdPfoktv0aW36NJbdKl3iy59vEWX3qJLb9Glt+jSW3Tpj+19iy7FisktuvQW
XXqLLr1Fl8plw1t06S269BZdeosuvUWX3qJLb9Glt+jSW3TpLbr0Fl16iy69RZf2/79Fl1aB9n0L
Lr0Fl96CS2/Bpbfg0ltw6S249BZcinAvGYt5Cy69BZfegktvwaW34NKkrn6phvK+zirR/+VXSv5X
SLI6UW1qWarKTPNPUK00U+a+Lkw9lISwPX7ljwANjxnKzFqQ7AD2U2b9I+9/2/v5ngK1rwe4IEUk
vIz4Ty+Wl7sNGObkd4ML5hZgMUzAIFCB4cCQ16kDroEByqX00xcd2aDTEVgRvuGrSDGVEAn5/QQo
gWozgNnEdgd3DPDj8Z9yJC6DPE/ivCDjEqhBFPmaMo9RZkrSnUywLOW6H/IyC1+cG8DGIAkRuYwV
sh1JxL3mDCRDF1uBvqMfOVYI5RGkMAJQCVhSAAgDxlSQbOsLEiYjEqVA3QEYFUDSsi35yGQZP2BQ
MutUj4o3EEsD0CCtJCM3EMTqEEhx8gsU81PABz+DFDxC5t8bvg1wotwBqfgl8dMzkEeA4Wh7gIe0
juAcugBdDSUpLsAiPckQZHsa0HJAMbSRfEQSTylzJSMRqKf3mWt6QEAD7BzYgNxqV0UZ8GRABO2t
oeGpYLM2ziD+2xqOjgxFEE4HkgawB7ye8PWTHoL9Gtutp78B/R7lmuA7klvJfkRKkHDmk+EYHqjz
9pbMIjc8egAVDgpBMaEONu8OXDnTJ04FnIrpFIAvnMB0IX+ET0+jy94av9jLSj6xBIVqUaiFq5BQ
juoBTIStfs/CGRh5aiB/JoCyaJ9L0O/b/QKshhr5isiBimQuVhvUSOsqPbBxBdpubEEuvEQKMAaq
kLv5z2+PzHkL2R4KskckoTDyI0K2kVtJgG83CbInJM0wAAA9xOMjAB+5AJJ62GObaadsZDpDEqRv
MkNAnsUUJAlMqIRtqsO049+ykPxNXii/s9HjQTDk2sCVlrRHPXosO/cAdJCoGCrGh0wn50gBF57E
Z5BkRdRDrjygOH+ajOaBQCxAOsVuQly/bHQWKPey+YAVxWj6qdllsnlRehii4RmJMUijYZthx8Mh
yg/sVd4g2nFkG4y/y4S28UvsWxiPtms8MHkbPyXn8hPomvo9D2OUGYMAS4KMyrR95ZHiamWj3Kdb
CbSQ3OWhHMWSW/v/jFX9j0XMn0CabyLmJmJuIuYmYv55EUNsqaX8EX+dgQKXqqZp2Qaz9D8Rkq5G
nvOZ6VpojsCKGXd5EmXdztbuynIjOs9EWmR15hXygY3EMdRoFpGp78x1dBagBbTptgIEDxCiAReW
eg3oc9dIBVyHue3swBh80/BtwGE0XtufxzzUlVCJow7oERZSxfd5VTh15qdmYOXbrtro0z42N1Pq
x4NLuWciCXveNesmq4N4jLLlseyAUsJObbwn/SYFKnYN+Oz62nQnG8n39o4ql0a7V7NDkb4oy44P
G+BXzA6ZApYcteTRKCLOg7GLlHZjqGGshqPhcdOzKt9Iw8U8VHOQJAEFOVXnlc8acM6Q7K8H+ezr
SP5dw8wCgQMS2oble8EUSB08mXrwaB1N+W7IP81Cd9Y2zNdDD6CkPFjqjShCAoSE4ZUr1wUJ4eWU
OjM0t8UTqGYNBuBoaaEen6qycRbtJU7OJN6Qxyq9N5QnA5nUeWhUH3V+5dM9l018SoqjsF/xXzP9
sQtotWuSQ51dmBFwa1f3B3XZZeXe4Bdj3ek8pKvfkUNHNsNGt3baGLLkUXTHzH5Y9e2A9MfVt0Ky
gDZPO5g9ajuMc2SKjYH8eiTq5a6YQ0p2qrJTjONSnrL8dTE2ZfwPyIj+cW/8E0fErTfeeuP/bW/8
l8/5X5Pv+v5vQrD/679h/7Nuli5LUvGn3b/+96EX3TvP3qtfnKH7fh9+qa+/nMW7yHqRffb/Jgv7
94v/+sddlPV7XQDlev/Djl+JTCyn4btbHr77gYufVqBV8sx/9uAv3z+lPC7N919+/ayHSsjSkqyu
fv390ObrL79qBhhO/uU/lv/7weN7ietwV0VWvf8SvPf1f7rs+70XKOE3EKUzk9kWaHpUnamYQqZv
eUShv1GiE5tZTDN1XaXSBq7qTqR/+ZXQ31RbZ4zhgGXjItDs9PUgD7HfDKIaMJpV26YwnS3r1//Z
vj+8lb+/pf9oiNumJCv6+xRm6SjLBJ+xSZiu26pO/yQ0eJGWZGiB7DbVmIg4L9VjnApqOhkzymM2
6LruaOXMNIfTQWGuro0DSMbzWVxtm6fvQ8/MnU2KevVLaqm9s4xG75ds0jdUm3ugvpMyPed0GYFo
UZZA0FpN7YU0GgWzgNLoKGtuBWhVaadtOjq0QLLTylW46zLTk67X+UY3JtC0q5M+g31CGPSuWsg4
eVWbV6ljJCXQ9TtDe+1Fn4U27xJYremQA3eT1xxg3EULYnhlHduPcTQs4hVDb57IqPOtTecRSNVz
oe2KvgSlvJI2L2xuB6fR1TH2kqTUY0DvlMlrbfea5EqvrIfSIMl9GtfF5JRDpYbl1Cyz06l6/N6V
zeLQxNI3PbWn9n4xWS2eOr3NaxCjtKMC/hK9YTEFqLltukM/ZkAuryZsKoPSeTTNyJuV2vHyRKZW
3fd9AsLgvlXv8BQVkDlUpmL4cReb/UYks+LQbmleZy0BLX3H53KrTkVyT0k7bxORrXeaqFPg+evV
fOQ2XqTSlst2Tawna6q0YmuqJgCfCqK4TTsRL9a1bGP0PUhGSL22u7kkZRjXNrt0xWq+CqZqH9RU
Cu6kBO4bp8qtJdCqKtvzWAWMpE7z+n5QeBcqk0g2uUaKO94odrBWFXDzOiMGRgslrpX17XOy0hak
9tMSf+h0Gp6smaSbtBFidLiwtc080zZqFg2Ueg2vBB5NpXlG2+T3s5mk18kq+wUUA9PQbfKhpk9G
ajUmoIZs0LtpY4bEeaIDTizl9h0lShc7Q8Lm/mtpF7WvHKVa2cMyz8wER5amvWgjI0GZKUAZN5T0
rlCWvHdGRbXBjZAO4PMbWWvuydqrzlyP7b6N42lPsg4KVpkD/HVNAcildaVvaBn4g0cC7F9CBjcj
JfDRNC1+mJSKAIq7Wa3vfCqyAzTG8WTkUxMMFi/DLmPFrm+n+TPvpvIrVwzNKYxiclUqgNukF41L
cl05T01W74UawznVVdSv6CiCuprpe0/1mDgLE9Z71w3KK+3UeZ9PLNnwxdI8NU2ysODUfq3bogo6
xVA3c9mlbrXUQMnRCi1Q+wSA9t1S+LTPxo+OYrjVeql+iMpejlprls85FfH9UnSqN9QGEMSKWP9e
y548rEYJREkTemTaaMrsZDwu90PXtHt7VaA8MTyLuNbMqGN57S+tNextRbvqqgk407HTP7o0Le6M
hk7beKHqGaMNjjpVBVpQTgs/18ds1+AWfLugY9jEOQlbdSVBRm32qBQFCy0+915uTgA4sXQ45hQx
PJYkAwZiYuSbImnoVUFH8oSaDJuMNywwOQEFs9U3rljz5pBXK/eVKbM9PIfmXh3q6VBzY7wbmzX2
TTVtn2k3KVFpDbVnWE290XnWHQQbpm1a9wYQd2ISvya1qa65O05kPrDGrKcg0fOa+5oR6x6dafal
2eXg270NpurOBGoEXKGbSejdZ1Kx1RN5Yn0Xos6fJqEuB2ONs4CoeX2njHoOaPuxzY8N61hk0yFH
52kLym135PnAoB0XlX40FBoHdV/0R8aW8siFBpKYQfDtbEyFRyuqlxCNy+LW3ZS/ZS2t/bUWZK9o
bP0cy7VIIJLV4dCWa898XbM5qLmVQSWOYmVl7SWqARDvRKufxyZtRswF1XQscn24MwpiZNHQ1ZVw
kn5IAG5GujTzyBBPtd9nWkP2dV2oUxtWhTLULMrreYDrsbPT5HmdS406jVU1VTSwZn43BWdAVSuS
BzbZ5UczjUUJw2my3HSIs6NmqqRw8mkBGHbDwAjTMrqxtW5NXMETsOh0a5EJhzatJVxltJIauHEl
cGfX2cxhRaQL2NqYRSygeXLFjDQ9TrVtQmbUErNqTh2SGMvipdwwg6kom81EVKBi8hxWXJ41xlEs
zVy7lmnmID2hfHxgA2ePdan1D71uKpVfWPVaumqb5IOjDjwDEuGsm1EsegBBm0xJHY6D0ZBg8umy
lIZKatJ3WsbtmzLEa2dEkF/NRrSie26tWOSw+Pqs9/Sm5HBKTyaYLRdGss2c5Dlg1dYyBzZ4Vafw
gvfas1FlSuGyXGtBa5+y/DVZVQwQy4qtNnEZsxTyaWt5oW6EVecNkP0s2hV6pIxKuldzVWODg8mE
NAd0viohXmbH07yJK1aB9Wqa1dlnHVlHV81XAky+1pqt7sgX0U4bvlrmfM4Hysl3qlap9U3jQV/3
6lRWykUoK2D/snXaC2HA6CVmCQExg69w7uwsUio11Q/1uuZqMPKk3i1qZ8LlbPcxeGRFzoGlLOwO
KIaGpn9a2Ti8ZpU9YBzm+cEuau1is7q9T0A9+yLySXnSVDx432wXUDKlTVI6jShA75cXC9B5k077
YoWydu5YFPSjprqRuEbeN8qDMNuVO6pYu11H9RQgOpq2LmGi17biLILmCPDjaffQVLPgnqGn2dMy
d+xxpmtywG87OdQSAEicBz0Ne0K0baOO9WtDSJU5c0G1dbPSRcCsnpM5sNQ8CQooiTystLV9WLJY
jZY4X855HMepZ7crIF/NOekCM5u1TbWgG9A2zV4ynve7cebQm3u18w11sgDIkwhAdZFV0Y+T2moP
nLdx2Le0idQ1nbecTcm5zez6oKS8fSHtNLzwwuKnVYUU8Eg/8g8x5fTUVpMGskNSwiwv+EyEU1jM
6J1yyZetWZYNMP/70ZrcpC4Nf44bsVdrhdWuPmQkhHxvqcfLaTrVTcsKtxPMAqeLnmJtoxJl66b1
XHq9VdiGU5IG9ETrsnL0BFUH3wVPtHPBO/YCFrxmm5M6OceiY6VrTD2znQEz94ZavTiuvVE9W3nC
ICPGoXTKLM6Zt8Rz8s76xQg6jYBCCerNJ+7RADi6ndJHIswqsEmiYA2IpfFDZavmZ13B2MFcbdPc
yRSibOZpHWtQQ64NqMY6punw9DTDQ96WZHL0PjFehWWKczEb5p5Oadk+Czw4SOeSWIu7GpoA8toA
Cj+npfMK1VWk02WytOK7HMr4TFgH91BrpL5qWek1M2L7QR8GHkATXnba1GmuhknYHwtreFRpnRSu
KGxAyS2YZCxSmU/xVA5Ri1G01c1VDwp96TZDZ5YXSrl+WMlsf8/E6DyLZRbQ6hU73fRzvrglXtY2
SWzjbOsKGGJwomNydIt+GodHrvX2g7oW/V3Rp1gaEWvmroWxHAltY1dvGhAeLZMS0NHiUcy6/nlW
4/Z5zTNlWw9JGlUmBXI9U4iTWhSrDintnXxU2Qd0EH5MyxTkVYsJboS8BGuywkonVaixbTKF+4tN
bCeZp20Z69HSZ8dqNCq/KpOnpiyhohuwkLy4ytrQLHJz383QWI1uoUc6cv6txUJ9XmH2YRWNZeRF
s+Yycxa77T7sQQFeLiaKb7vVoLYOamfv2kYrXni9LN8qtcbStee087sqhpJP48XqoqIbVH8iQihe
Xgp7P5jEHBxdW81vXs05SAhJV6YbXUn0D6NnBjBz62naqkpifiVVHaPypsWMoGjGY27G5ZtZs+ao
96qeuFPeK+9JB63IM2qrfiUrqXK8JTbeMT0ZgKg+2pA3tipMzIJ02pRmp0ZQ4Vgklnn9XioIUnNN
l8HLp2wCcv7Qmn475cPdIqrGM8Y0hW1nga1gWqdtbtT13ZI33YFAkT8aSV6+xJraYHAYIlDVJedO
2aTmXam2hc9oo+wtpiwfsAjt75qQPOwLsuzLMoZ61hNgQ+eCQUUYgTOO6SLbQxOtPimj/X2J8e6D
3DW/yzUTIJiWAdhfSmB1KDkWC01i3Jl1Y0OJMI00ID2xQ1qV1lO1lMsF1lN+FRAOXtLbWWgICnXc
YAU9W7FSH/SCqKd4XutjuVR0u3TpgOkqHfvZUdtluJS0HUMr0cXrGHdtYNXx+MRYwzKHtQOLqDJk
92Tg45OWzCNIn+puNFzd6JLXDnqob2Q9QLETagSC5zxYY7YEsa1mF5UQ5lgiVx+pakFwL5PhJ0tn
X2pFw1oxptO93XcQYBk0o6Af136X1AkLuaFP7pCTJFCXWtmV0JtfGevJZklUEJkYHBKmLTInncQZ
ehUQsIg2n4aFVl9WNtl3/WgrbzEUS3/kWhNS3Eqod1TzKed8V1vcdPRKAF++6BRvmKn1qnJNBeAj
J2bilKkpvrVOmd6UuVRftNKazraW9S+2lpZPysKajQpjG2CwZpa+VFranZTYXLdjRth5rYhRYsTR
/gAdLjtzNhdBgf5gORkx6WtpZfo5zzv6YFV996bHc3efisrw6q7hEUwW87XtBry9RRO4Lz01wXEd
29PLMrNlGxtqt6nqocOoU4pXwdcpWhVT8WmqA9l4FeldrQ29n5TDEM2p1j/NMM+epzgxYd5zrUoh
lSx1D2cJONFsbp7TKh3Af9c0Aj5mupqerklveZbq7blpFQDmQk18LRQl/bAnvXgosq7+gG5UgTMC
QsC3lzaGqBsZxwJsbAEnd1pWFeZ2USmbsooFaK/smT2ZvdbYztgqNpgYrSl/Eoql3OmLXb0qVjq+
ajaGpsPmfMBy/Mg0QFU2aqe4UtiCf48m7EAb1QLIt2UBiho1AW644qA4HjLdhFu7H+8007aBAZyq
B2KaBQyELs9axyg1TNEYER3IOjlJkp2WjjXaQuIu0tKGPqZ9BueOI2BA+ZnaY4T+uLr+Sx6+Q/bZ
1X19FX903v3RLfjXu+a7Oovu+1sc3ps/n/kHJ+D/I14/6QT733v94PvLPrL3Pzj85BW/O/zob5pJ
4FcjDPIXq0NYdv6bw4+Q3yz47iw42lTDMHT97/4+hZi/wddHNVWFT8+wbQ1Mvr87/BTNxjFmGNId
CAmrGdp/xeOnsT96/OCD0w0CXQmc2jZUfNQKj+Dn+0NWJYjUIf+tKeZy1BL0oW6uEtj4VUw65VAm
MFv8Yupqtp/jKc6DuqBWcRBLJ4BFKGa98KZiGmbXyLitbuK4KcpgHrq82OkldOzdUJdE1Rxr7Hna
A+i7T0tOfKtMFK6eWWrqKbGjuszq2PS01M45iAa0RUFNjQmf2bTFNKWs72TiNQDs4YpLo2mBnPWJ
Dp7jiFhr85FaCVRYobG4dEhq2KPbl3Wy+jSuFdudzKnhB5ZaJfwBepyZQaWo1fqZVnP1NcaCwk1X
plV+yoiinWNVa0H2OCUq0Nhbo2t91tY6yM0s2lsOydD6rV5iqvU71cR6kGHVHDeZMt3jM2+zjZUr
tgoc1VwYsAOGtsWMBtsNRCTZooyezYQNMPW2qfRNbU/0q0h42UaGnhFwBdTLNO4aoiYAfoWzB1Dw
VG/w0G0sYpmTZr22zK4GINNWS9sHWWt1X2mfGuAIanVhPHV8sqBSJFWO7VQtNF/rjHYMsqEWM0Ru
kg3qBIR+ky1N/10pxmJ6Zp3GMYjaihiPyxElS9gWAVxpaOZ68RKrSrw46qR2+uOwlBPs1slqyyju
iGoecdEwXvp+ZRwekMWe/DyHZRjMCZ/S64K5qfXVxR7ByaXhEQW1kgm4I/V5tiYHvvFk+WwrS6wg
41p1jb7P7Tgp/4O9L1mSHEey/JWRuTOEBEgAPA5JW93N11j9QjGPCOcOLuD+9fMYkVVpRrc2dmSd
emQkL5VS6aYEoFDo9p4+l3Wjm99pbNMfbc13sq1fNeQ6erfwg3C0HCNtBs7RzhP6UuQYIxbRwbqf
rh1awRDCtV5pkRAjpfRKL7zc1yNkUJB9C+xHze6kcKIiI/anthx1uVFN1cTwJmvbGW1SldtWsC6E
/zdIZmPA86CxYFtWPMd0MRkG6cdRKwPqFU0fJM8916S9L5AGiDwzQoi9iWnB/Z91x/rmMzHCkrql
ZsXdXTiGhv5SyFFX4WT0lY5pmwV64T5iSdq4a1rSScz3rWINiVOVyOo4ZKNIkISNwsL4yVUwqI3V
9ApOeZna9WOoZx150kkwGCuNpqqKkffMO8bhpdVxpTudlnXN2ralFkmnsKnMKqfikZW6Rlsm6udo
pEIkjo4L2EZI8dG4/zLorBL70TDGNHftdoyHj3wYbRMX26+6r5IJE2FkQBPEbkxF0gDvZdv6w50s
SyOHB1ZF462go4huqiYQ+c/Y8FWzq0KRW6u6ZFWy4YVMtnkV9JjkI/VYc/IhqIN9GguDP5mIBRJM
tNBLET72RR01K70KK4rQlAmGGrkOItQhyRvMc6Mcv+fEASPJCwl8C4X0YDB9zy8QLXp6YGo1GJ1z
FlrgMg67KNlbPunQAUVYpUq3ZUPX7/ukD/neSlkgb/IWifTbkmm+uUdGXaibrPZ7/k2rrRozIdXg
G09dlKfx2jDKLF5TDYZxVfRU8O3Ie9HdCA35dS8qjQQDsczaGPdWD8P7E4atizAODfkMsUEda6zg
GIdm6416bYiPY9wpvlK23XDMcKi52NLeLkdXFpnW/fQT1Rb37aB6/zajph5G7tClzEceieu9V0nC
Sei24UATx4/jplx3kvcDpkRrY5w8kZZCrz3hC5ahga5ExWLNRRt87YfeBF96kqnyIStEnh30sBJY
aJbqGL5sC4o5RCmiOA/uqV4cbB6OumsZQmOunxlh4MVSSzHeAG+aDY+i8X23Um2ItBpifwwWqiVS
KsNYR2RHlKrJSyZT2a0qeHL1egwVXOAUvgtLEASxPrqHIgT9rY//tnNYkuRfLSO36j1CCxl+slXf
/My1whcrXDf1yivDD261Ic1jdCZSnjT3CtnDEAF0K7JtgV0rP9oBszPM3RlS4b81WVDXaxRgkIHs
AxrZdyfv/V9VtNOqmYHX+KRohidUoKqnM5voDK81ZzNm1DwTKW3SHAYYQ7HQdbpn+9DFmA9/952h
g8EdvmsgZo88BOrWbkH21FPyd8HuL9kGKnXM4oKjdHf+fCPWlCY1Ecyiy2+VflPo7Ax2GNfwCYGp
uyBrKv7NZKFqaSKJRrCxJqfnsrSBjnigfEwxwIQu08V4yhS1Ewz2wVTcVQJO5HhzXeK0cdcETh90
4puESAvDvYbAGLPJ0PaK9k8MzgKr7nUxxoVNNCyTEMOGx2VbZNa4YynRDo36S06+x3x3t8P0iv4Q
gLh3QdbkT71b04ks1HJP10QyHblJ3QYP9K3AFJtWYk6MvapfLQzgRprjJsCgubVYXZd68eROhM5O
jpeyiCoCodQubzUE2LgF2+sijOk3ri1sdlh17msx45AxaaLYMzd4TA7FFvO3XSQetvmX6/LOm61+
KT7ODGqPTiubCzG7dL7qMtVHcKlYf58UmzLB7LP2lfWfr4sxLp6XQFSFrnRLoDB/fl6xkJZNQ2tS
en3fYZyQxATc/obt1LrxsgfMujhYD9dlkkvHxamJcr8Fy2KQ2dqGhIU8qmGkSzT1BsrxXwpM7QMM
+VNWomObY+g0xbCHaWiWeFYf64nt/1O1UUtHOuni/EhPvoNOscPJ/WtJSHNW4TsEhpXZ6/4GHeGO
+RV1QRCU+0vm5b00hlDIQExEdYIrMDNl6RgYBjQVQSrm7xFMrUEZG01wsC7xVt+WfOkmvt/lc3mT
WT9Znd7zIiKTPG0rNsYthsGugsP4xJ5R4FoNW7U1iiWR75XpXOTsYKVvF1ZYQWS8Q45jl9/xdb4x
d8Vbh1ka8GPATC8WtpW8C/AEm0I8ncFwmxPC4nyZqPeERWJqGMa7rnbI5cB/8Sbhk2j+RHbGIyKv
VbrFPBqL3HRfuHddmy/cIHzA9GKQSaWZmFlXKkuBVxOhhokxoXLt78IaFXevXg2Y0le44m7AuFcN
HfQLci/p06nc6f8/OV9lZyqNEsgNb8d18WBsBVAFErNRKjDcLz6OF7cZ5U906hCd6ObsaKu28yvC
7MDRMZO0xqCNdeRmu2FHXpula/ne9GFD/xZlza5lmgyN2XOISm/tWxODP9PGGXE3Uyd+0g4GhqX0
h//GCt8b+HOxs3NM0ypumwpiASnAQDUM+fzSbksv36EO85geFl/KS/IsW4f6GshlTa1NZ+c3tkNe
2HDQoTcDJsMV95qPIc+9a28wigfDo7/9Az8A+omELYdDJQgs77nEEjXovkjQiqRnz1GGztoWJU34
dSj0oLK05qRyTLpBMLrul2z+pTPFC2PiSfttAs9F28jActUiOCx7sdZ64IN4vpHNLqTd0r24ZIRO
RU128eReJGXI0F4CUTWgVcVDhiFywAlhTGPndbvuNt5328XbceEsTSIM06awQMKeGulOZY4ovqVd
2gbTCE1Mm53e0AzYn2A3uY7atyV/55LNgTzTJohWkH775aycrLHoFLI/Qz2tsYWrmqyyn8wrPW0j
MBfL9rb9w4KxmZTx/KlkJrUowwoRDrC5b5ykMhOIwaaEBkOZQdv4YfOT02wXtOVXRDuYnol6kMzM
1g21Bs2CJuoyrNhzIz9mSfsjE8p2g7I5oHpxu/Bt04Fe+7bZgXdJPaTItuAiHVCTqVFax9zmYGW7
pPTsF/sRI6EetQWhF5TMpNgGtLvjLhnzA6+qRNltoAJHMJRxB90NuekQVPQX1jY90vO1MYKqgkUY
53RuJLJKk0OIFh0YJX9jIHVerJl8DX2g5ZJP/VO+S7el9lF164xtSAs41pKZurTQ0w+YeRG0KdqQ
ZfgAfPYK/R7KxkyybFhfX+f7I+SmznU4oFOPKOWz14WRJtMtab7pw7dYfM2sw/WfN96bn7PfF7Mn
JUwy02pL863FvOz+tnzK9mgDwABW1mDMF9wwj++C+6Wte392UwYcISUiaLgGcxc+Glpbkpa88fBo
6RGaOTuk2u6JeJH+m17IJVV5f1KTOIHN0/GimGTagxOb0IdjXmk2faNIfsnK3/c9KpkGgIglskZS
e6aY/pZhmm+8Y9NdQYFSQ+kXgA7XMPKF87y44YZhCKwevgKqAOcfM7SJHRKfvPXkrUWitsz1Z1+N
bhKFd6kWrRIADfUcQwIBqJCEeH4rdnkcemqINtqAQYzNlwUNeG/AsDsIgQlBA7KJPuTZBxW27HRm
vMmv5mPwBJ8CpS48t+EX9TX/amAOHIYAvmo/kAv/c8EWsSzbhq82tT7PBDehj9ypZbwh3Y+2WXgv
PPao/i1HZkyzC7SV3lTxYejvRPO1RQ7byn7mxW6gBxICosIWvuaCjpx9zOw2Z1M3XhWStyj94ifc
LS0UB9uly3bhMkOIbSLMwYuPW32+1VTX+1xkxlvt6W5wY/5MgOC1EVl1XvMD8xc/8d31Lb60KBST
LGYSjjzV/G3icZyZQVS9hfFTZR3M4p4aS2iTC/aDEQvFKIblIEieHeKgmizsu+itwzRp8tlWns/c
CCWiGNjbKVgdR0cDMhs5vC1ZSr9dlj099cwi769SMRZKDSOagF2BqrrbZ65vrUPMva1fOYDAoVr3
n1FpSRazKsaFg8Sq/5Y8e1jRuqWSoA/fLAcZXSC+0ZkT7TnwP2zd9w6aNIF2vX6Ul9ZqccPmBMld
Ax7VuepkjR9rQWX/HLUUcCnNS6LUHW19l6FkcV3S9KKcP6yAsgkDsAK4NQb8mnNJvSx0Bf/7R1PU
WyME+rr7FCDvqu8ZvLge/fWiXljbhUj1TOQ8rkE/fBqGqf2DvFiOv7HX5aba+jsM582A4R7W5Ud5
h1oW2FfIYXln310Sm8BhsYVuUsMSUKTz9dqNTDojtl9JELoWpoCK1Bn8ccG8vE8VwwEmNkQRYunE
1GfnRyOTjJmZHPvvbKOvyj1BZ/iu2BYr9mxhLDoB1Lx6Se455m9+uX6e713imehZOIyipQGvMzmi
Taf3gDD30EfROyGQ/wrT4WFJe+zq0hNvTL96pkYzqbN3TpgamuL85Fh7yOl8QvEO5TSXb+iq7XGQ
S9fDeKe1M3GzG1knnIYlT45qJTDxF829uZM9jR9H6egHMC2ATSBHbS93xmM8eP7rcpJ86QNmtr2K
ojIVKjmmevV5HMsHHR/Rkq0s2Y6XAP9ZnRP59dfrZ/vODs1WPVmNU89GKdtgRnIkBA1CH4H/WFLb
yXxfO8WZea8pmkz1ID22a38zfqRIuuYu6lr0JvRQjl3pXmg5aPCsoU8vS7Hc+2woVjc9lVwQ3Jh3
5ZWuRl9AKScVar3+Vv4wiFvt1B6j7EHJkXryWQ37emttAFD9SRJXCKf8YUpMdVzKD7w3UOdfwude
chrUjDXxMd4FW7bixaOCx/pkr7NDepOUj1At4VDXXlkbOiWZwFFy/Zwv3uGTreAz8yGMJsjHfFJv
f2OKG/8zRpivjCdjX90BGlxjhPWzf7cUvL+3jGf7z2eGI0TvJiBLyTFOwBqSyUNEfqpULZmndy/b
bG9nhiIVNam5HR+nBEFwo38afpYHGzQhCXGaFDng3Bu2ZrNe9D8v3Z3TLZ1ZjBZK98sic3RIRxlZ
KTRDLJzapdtzKmJmE4ZwsPU+TY5j49iBFzZAlq1ijF8mXv0RM+rNiZ/k0JkjzLDYDjdLWrN0fjPr
EBlly0idHA1VAJWOlGsZOsRfsvSLl2NmI9AEkTZJHx/LyuHPAxKE6jEFIU3iqrW9yj6RXbcud8Wd
2KaP9gN5WtjjJfWZOe4AzGgJzZLjVHwaPsfStaTTo82u3CeP0QadtOuqeIVTljyrJd930v+5cTw9
3rnnkAs0F0XJ0bo31qbbBHjRTS/bxdtOYPjrf3gb55F6ZQ9xp4fJsQj0rWVg2mpR7ZVQCzq7oDNz
P1OvlQXUJWxuaDoBv+tb0Ca1366f2cK1ENO+nr5aeaPQ3ZscRRK6Jnr7AeRzBqNzkzxwOmBNrktb
uOdiZl+yTGNE4hJa/ujpYnAGgFGvS1jas5kl0eOajakRH6P8B0gS2uhLny6p2vSRV1RNzCxJr4ks
onjoyxUWsja2gD044nl6dP47z83FBaH6KNB4bVliHjeWjcqGroiPYxEf9Ew5en4ra/Lp+q69SwJN
dh/xBVIP6JEk5uxJ07piDMYgOupD74oocWge7QlIERjVbtvYP6CXa3Vd4kVNQM+jhRojBSxsdl8R
BAR9hEeUlMRNOuFy+nxdALl4TFOXhIlo+xco+0yzhZE3IoKfwCynSbaD9hCBFKLaUcALQntTECfY
yrW2Kr3RBYTOqerbWlvR5AsvflAMT18Obi4u+eSDZtaxQNPBmPL4iIyU21HgzorN9SVf9PPpiYTZ
pvIBZd0mSY6V52/QLK02ySZ1Rle/DdFMtF560i6ajr+lzY2gqFrAurT4mClAAICnslkNyLrwyhBh
cX5cWNvF40QzE5p40QbwriwEZrpSR0sa3hYKx/Oo3NL1vWIVNZv+M1vH+yWP9+JpncibGcbIKtMB
faHHvAebis2cFq7e9SVdvNknEqYVn5hewH81tGRGx9TU91TeNehztZLhn1hcigZjfCNBi/NMJQYQ
/SWxHx6r8mPKX6Lo9Z+s4d8/P88WsFFTWWeHxxLuoS8BTmbEsSxjYRGXd+pvKTPzJDMZ6+gyOSqA
NwrypOnWqq+WFOyiOv+9U9b8wDVgVUcsJdyNX8vPJXOM2wTNMxz1sXbVA0zQOr5TI6AwF3Jnl7wm
0+LImulTzWqe9Kipz2iTRahAWWylGF/TOgRUjjcA9dOKrP/0xKb8O0E5CIUMdMrN97IwKzaw5iXi
mGyvPpW97cRiqRD3fkmonxpTUz08dwsJpXPVDkbDHjPSvqhVAz5HA8yN1BtBURh/bldkDa97A6q9
39bv/4Mf/jeex5MznihVzihPVqoDf4uMztAP05/8Rj9Q8sGgUxEW4+SBMcAb/y/0A9U/oM0bqgCm
LNRjQIXyb7YTjVgfuCE4GvFQQEQ2jsE+/hv9wD+gnotktmEasMcWqFD+gO8EenfuULFfnCloa8DH
wNHRf6EjTgwhDVpKit7XHCY5QIQ9UGuubKU2bCoLOWvlp/2TlTB9VygZ3aSKjp9yO81+9MDyfNfC
SiVOaZPY4yIpyY4NY76KG4ZYB2h5RwRErmoLsFGrRY9uM9avSQMBrAh7p2kEuVVBgjKwb9cuAwzW
RV9+8DC06hklCAImksr8TNtMjCs0sGb6yteGttlQhMrhxzgj/o8qMnoAv806zZ/Rzh+RWzRIhwcr
HWNH16wAiE4gfe8CyVHHiqr6Qa9GETtjEFvyvg2KTHSuFmR6diBoUI5+5FTk+X5i95Eu1WxNA+kE
IJiJ07W2X3lD3RmHPDTK25r5WuPpCY3oN1TZ42ATJaRNnQJRiVxlcSLANmha3WGMeUOdqqCd71Fr
zLUt7mfZ3JFoVMgBqk4+ACjagUWFxWu/EcFtpeA1aWDUcFiE8rHeImfY6Zra8iFvwJA2rvM+BQea
LB60vLJ3ZhlW4BDjJHYqkj33vW49diU3byjVdiMD/1ATkhVvx3ETRGm4trW6WEf410ea23IdmoCr
OL2dIDKPM4QIXj2YIJooh7AyvggUDLNPpqj1WAGYgS2909BvWybur1vzRwbkfxwuisP0/te4qOeJ
oOh/PTc/juccStNf/WUdrA/AMaHeaKCGwmEi/m0dCP2ANhiUOSz0Lk8QJbwU/+JCIh8IZWBOgo2f
ujEZfu4v44A/Qhso+tNhMWA58M+f2AZIOrMNqLDgE0xmw+ebjBiM1flLIkG5lheAc+RAD3axC0aV
vnQAxxBA6Mmi1eQNrEXbJ66RdwARyszQsomTp6f00bS14LmmoKcAcN2KkInIcMEz1+qS/HNXKQ3d
zFFUgHrFalVy6MOylV5kWip1Sa4HQwdYvNJNpBCNTmV3NSB7/jfegPmldOIIrUvgSxjLekThYJAE
5kr6HQMeEjhJ4HCdDnlw0UwYY7PJtw1lIK4ABQxrt2kCIDhA2CbKKtSSo7YXaVVbTwH3s/K+VHGB
227EPYgFemGP2roqI9D1BVrRGq5ux6ECaEqamdsNasR/69vAALVO2bQciMiYV2m86a2a5k4/tIHu
IfZr+EayXMTf0fko2x3RW/T/tdSXqy5MIr7OpAjNY0bzsllVmohAZmSOacXRjpg0AB6gwYOmcL1B
GrVltqFQabNBnrSqqpzkqJRXY4SIvojYV2CJ8dn9EJVepoYqnfr9we+z541V5KWTUcv/ESSh9PGJ
YGkCy5RqW68I24CBxTCz61utAkzgEAVqhDXX895eFV3em0+xqrr2VtoEuYlKtoV+D3qrvtsJwMWP
o1ZVIMPt4pg/mx2vqKOatqo9ylTG11rah8amlZExuH5Eq8YtKwImEiMQVXIPjE1VHNoil8Y2tgG3
8LjuVx/jDjRADvAPcbLvpRhTz6D60LpW25TPXcu4dDN0rMeu3QircEKl9A69L0YXrhnwPHLNVMNi
T1cmaHGqViP12iKq+lRGId4eLVV2dQBioe0ftIG08n7iWGhv7bBoUA4Ctl2u0gi3wtHHdjw2UgJF
7Rsaf9AakTTAVCU1UDBo2nDNUvF4bQ5N0K0FLXrDJQFy+N9blWdQJOBUIBy+pJf6Vqybq1InUfFm
RsQYN7UK+uTLAH4NoNEaaSSxY+Z6r54BkZHRehyGCC24QdYzwJmKgOuHvIqL4KcPiDPZq6AsVeRZ
RTf9+jj6PUi6wRCQJI5GurC0XJaIyHqJsJ4aVAKCssT1R84fYmCl9Rx8mCNgjyXCO+uFFWkExGBs
GQnf8nyQql5rBdcAbNY6Jdgra7QR0DiWRTxZ+0WUdBDT+HpSgMsCAG77kw7IPrJ+ylCceQH4WtBD
0pe4nfghSmtyl5giAW/GAAASkgBZJozQzUSuk3ilx5ZlAUuFFo/CtcOcmfssbDhg0QnSFXxbgtSK
rUaR2aGNLe8KbdhFiS7GxGFaYRqdF7a4ecHKn0hoVlkxGrR1h5Rk7Ue/TULybYilJR8sgNfzb9wo
7G9FIsl9kAxV7CS6eQBrxWMVjivdGgqQfZLONjbIz+W+Y1pgc3GGklDHQju4UwNYZjsCzyBwyrbp
RXpqe6TDtY00O8o9KodW9xJQZDU7WYPzw0nDQiMObF7y6Gemn6/SNJAl9k0liG3GwgA4BuQL6JnV
4qC7yYk/FG5sx1bmxhogZa4wyupb3AvZuzmAguBE480IpgatC2+q0Wp02GU7RIYqjsckXYHAQpar
kdjZDbowwJpT97gXAGTZdDVqVhFstSDJQGXKzAL97Koy1vkwdtU+HwUofSwC9pvVYA8E3kJmjmbq
NeHAqk1v1qW51ksjFk+saJr2Rq+Gnt/5hqj6bTHWPTlqgWWBah2NRMCOwJ8CeyrL+s3Y9l35GTQr
cb4ex9TE7BBjSMHrYuAOHCw4T3xjMT9tCxfmSEeBiTRBBAtYmcUKNEIgphs62Sc/BtmDSYi1vcxW
aANWeEeU2fsPQIP6xk022jauMUGt96W20wTtwVESVp8C7E6x6niRisDJAxFzEAwBRf6zViwUd01m
ltYdkILFK0xAnO5ai/sWEldUlzsKspNsVSfQF6cYIjvbxIFppOCdS2O+SwO7blcqSRPtmwkUmATR
RSGrdRwATbxpQqENDpBT1R3I94LUHWD3OxdEIkhCwcPKhVvmiYa6lQSX2J7ZhQB8kxRm59lGSjUn
s6CJXiDTMD6kA0XnvMTLFYHNJU7Gez0RvHfwnKa+l7dj8RT6WlQc4F5XKBRqkahXZoLfdzUZ+W8x
wCSlq0AhZazbTgS+M8QV0nJMUSp3dRYByGdG3WQ187KADecjd/RybI+ik53lpElugyY/iAFcIz3B
FsB3GYt1n8dV4o7wG4GJ0wHbcMFalaIQCcCbjSpPC16TSCjtTRAta+45zZMDpWVaAPUpJ1IZODsi
BTGYlnevXNbcY6M5ANhX6cOPTldCWwEyV4iXbpBc7FOzF6DBlaN69cfcT7wAotHfWIiwRb+eKo4+
2B2tW1+J8EsRAQvqMnBFBTfUzgK0KPpU2BtA0HHHGhucjA6oesALXLK6VXcNyfxmPVgZut/AgqOV
yMkGTXZbg5eFrgPkcM1N2ORtcpepoAUFPtop1A1Vsd1/BQ0EkW9qNME7A968rgZmo5Q6Tq/MsrUY
u5GvEIWZYEKjGStXvsgNCzYyF6bn2w2h4Ndo4v6uaU2GXpq8rr6NtBmbdd/pv/pn5aB2zCgFwLsg
qUT2NCtIvxoTAupemhCzWvu60vLN0OhWtR2RIQCKlkShCUYzPa1WkqoQsxIUy3K3q7UYwFlT04P9
YCoUs3PwHUY4roBiwIRNkt5jAUiB1oMIkxqcljwF+lcD6HWl1WBXcIEJ8rVNXAAQvzXsKIHFkXVH
V38eGfy/yasABxuOtQ4OA+QHDYLMEHIA/3U88X9eh59neYaLf/8X6wJ+6TfLAuEfgMdAUABMBkFr
mo7M978iCf0DYAUAFoipuIHUAHIDf0US9gfgKwQHzxhSF1QwlLz/JMtwnpKavhPgG1Q3wNRqI6kx
z7L1geV3WlG/wHYXbGW2KSsrV1WBTkeQfnE882bOZLELFaLeCmRNe1oaZhq5YJmrxJMCIiH1HVq1
aVG9gICjwqsMWHPFPbQatQMmJ4yIh77/ueL9TwtJQb1+VYVkfay+g2wY+dnfhL8Tq++vP/qtN8ZU
SPitONqv//2XqmhM/0CRO0aY+gseaoqTlJQAO6812S3kUbn1i9P3D5RllpAi6AjWDfT2caBQbIBR
Z0EnuK6qsYLZPGSGeNYEyRFQsm2YyaWuhFnd7bcgypEhNQB6hRN5Ht12oGjT9FrIQ87bF07pS25W
H7mPtrSG3vgTg2yo7052++F3nfIUKH1xbUi5MbR6G2gynuV/xyH2Td8cskMwHkjvDPrPtr7/z0TM
MukgANOGYBgBaQ++Wv1T2jxVwY9/IAKAUxS0gAlFGuJ848KiyvEsRPJgMv3RkHLPGgrOytC9Lubc
aACDPCnCiZgpO3GSmVRxbZRF0MiDRLdIgdE5THOKDjC5+PdFP6PmPj2VJUHTqZ0IMqitFUxQeWCG
esRTuhvhuwCjiF6uVPeuL+qiBpwsavqWE1lBhkwkiC3loYy3PmiL+JE3C93VS8uZ6TXhioakGCAi
+wFyL1Bdb+3RJaxYWMq0/yel+HfnMyup9nCoC9Bcy0Md8BsGElUaLCEWlpaCV+10tzTkBPKxwlK4
9dqBFcKwXNBcNGqhCHRxJcJiggDrS8REXnQqxidVy8tQwRJMIUdkVda2Ymm5vn70l6SYnANmYuEd
fIdpTqjR5uCoRqqZgJunjDM0qoEk63cl5o+UGYUlAwRxwpxabM/XUhcTByu8/8DB/ANnTA+gwHbL
bzLDk/Bv3+OCKbu4mhM5MyOgG34aVK3E7SyML1YiVk3bLyxlScTsWEzVSzs1YMoqe+2DjjtbsMbT
RZgrMDYJrpeJahx658+3ytd5ZopCZIei/AryoImK07ZzcKgChJJ717drTg7w67acCptdfK1W4PGr
psX0a+Dj1qBuxqAQr/wOAikM1rK97M8q3L8EwtsDvoKARdCcvzUKnJBhX6OyEVngD7bSZxLkDivl
/vrCLm3iqZiZvoEGvCA5i2EFQgFOT21YjaP5BZTlN0WCPGsu8qU+pksm9FTiTPMipFBjGicYDFaL
506WqSOaTl9T2mjb62u7ZH5OJc0UsAb/dqq1JDv0lQF+KDdh6ap96etv/5mYmR6ihhWTBozhB5WC
jcp+BurBacTODxcM0NLGzVQw8e2SZuAROvTDXdB9q6Z0UfnyD9ZiWChcEryUxhyNWAw+SBQLrKWs
ybAqy+ajVaJFpbBF4cLOOtelXVS+E2mzJ0jXaw0FyCpDNuFJmjtWFWD/TR2Vg2k1XF2Xdckawf0F
6xxSZhyTJs6txRixwYcXCiQWPIQutG6rf6LZxMD8CYKGEet911QF8lK/GdrwgNS8hSw7lsNDoDH6
DCS+11dzQRcomtpQfIY0hGazS1Tw3u87YWMI34CeXGRRzbFyAntBsy+cz5mU2QVSgKw2liVzoG4j
b6Cbqu/dAZxcmeb1xvP1FS3Jmt0ikYwWRZFWHrSMuopsDPpila+F9mBHSx0Wk02bPRxny5qpQhCE
PWhsu/ww3tdgkgA7Webo98kOLbaYDfgPDDmiFKTmbAtAURT+zxWvAvUcMHRcHnTANsB2+ylEXb5J
8n+wf6diZoac9nmBQlKQHwJTwC7sJ4peQ4EWup+KWv9A/U6FzdQPjNFFirKjPBRgn9PMbRBmwFct
3NhLOi50FFExagau3ZzUaGR9SkIUtA8W/T5oT2P1NDYL0daFFwJTYv4WMdu0GGw/4KqH0iU1cXXL
C2jvhcLLh6fryr0kZ7ZforUxLiML80MDdl+QJRXg1mo2oABbcFMubhn4CylG8fyVkDr1hFM9tww0
EMGrE8c0uB0wNtVqF47l4lr+ljHvOFGEROjRYPLQ24c+31UMY2Tj+1Rl7vU9u2Cwp0arf63Fnt2b
kbS+rAwcv448dYUBKpvrv7+wV/bs7EEEa/YY2IE4i+wS7XtIHyOyhA1e2qvZuTdoHKpiE+dRswHz
8Q5G8lbax8UjWVrKzE5HCZiF2wB3P47zWySNt8YA4iUUMf6zHZs+4yT45ZIGQSqhxbb11McfyZT5
l0vu4dKxT1t6ImSoaS0bqcG0gLIKRWiMx1sIF5cOZXqJTiTwAUn0err0xlTs1VZkGL1kvBP0zwP5
MwWeeTcUvRcgXsQbTejXhsKBGlkOau3KbJwKJcgFdZ5zwE0Bw5m42avWWZqe5wNOJ74FWf4Gtb37
qa9+4u37Q26M36IIMt/oX8FLOs/xKYOhwTLDZMB8PAzplyBWLl+6nhf1YOrZBx8hzP88/sEcmpDq
SpeHsPY3rTU+t2G7EB/M0Wi/13EiY2YC8gHgzijtsY63CYpngMmufmVe99Vcd14AUrLAW0KxXnJz
0Lj/72XNLMIQRAnzDWRdBLVWFevu0ph6/cB2lEd7M2m/XL+y06HPXZ1TcTPLYNi1pOjNhbh8jVlK
27411qBmWxcgsTH0W9oCUcW73XWhF83RyRpndoLUg82UhW1NstE1g72Wf6/bP6NneXd0MzNh5HVU
qBzq0ViYq4nWt8DC5KVkITq+qIRo7EKqdGqhmodDSZtlmLmCBFaBKqu/Vf+XtCtpjlvntb9IVRI1
cquhJ7s92xk2qiQ30UTNs379O8q9X1qm9cSyk0U2rmoIIACSIHAOEexxq6nIwl0L8C8GAEg5S5lT
bUwDWJPOSgWW0wKBtZ/wpnoYR/A6RJEvOPmuLsxCHGc08I7pnTSfsVsaXVfGC9UiD1xB3geWfyGF
y69AgO+AbIhND9RHthadrbRzUtGsvUgVLrlGqSkDMngmJ+0+jezIusnOAoEfi1aHy6hJrsdZTLAV
Bcp+BBVu3NloGGuAarJtsFUvuxiMP1G16BeJkwpBas5lv8r4PJhoA9uWsWovQDthagjFS8ofpouh
ZH7Wo0jeo28I0Fm64cThj20Zq3osZHDptOtSBr4t2MtM/HqndWSeFuoTwUa3pgkAcDCZhPqoKZP5
74vt25pkzBCjv+qs+SN669gLQ6XCMIb7bWXWFn8phouVoi8wAdVEuCQahyTxrB7QabJNm6e/E8MF
S9cPw2RNEKMwEKdMINRAryLoTKr3lxPxsnexGhcvho6udeyyiJfm0FUELJDXE/25rcvqygDBV0Er
6gzuwcVLlgWE+ejPOoN26gq+9hPtGtdd135EFQzSzxUqC5iM3BbaF6GiNMBoPmtt6wAWm2DEU6He
ti6ry78QMvv6wsuYX+uA6cY+LdEGSOMnMAe6EXEoe9iWM68vv0EDTeOPMpw3h0UzgKYGyVIZ0Q5+
W4LSrwZoSHEgavqBFLAUxXm0nwDPGlSc2dlXaq9WwT9Wo0qVfuQAvxTDebTUKW08zRqp011Cz1ot
2DNXvWxhMc6Tc8sH+5qPTKal6Z7o4S6Qyjsaa5+3F2Z21q2F4Zw5CfKcKBkelRQmv4AC7JDq+X0F
5HOQjH4HfeK+TevcRmOyIL2tJdGF+TQ86C8dT+pjtCUFWKVUTXZA93enMPg7R+CP1hI4K1vQBeIG
36tXqCSiTY8dLasQnDbW3kyA0P7Ht0H08UqVsBgZUPERqPmv0QkO9R4leEyE5deji2ASgksIHEPj
8gKbSJ3pOsQN2W0O0kT9CuXKbacQieCyQqOQQqooTp2UnkAEWZADa3bbIvhB1N8n26XV+Izgy0ZJ
G9Q9QgysgEDymHrBiTz5w27GkEhuRaAg645u4g0N8006ZpJer5LcVRgNBTnHeSzIMyt6PDyS3VzX
m8IOIyNssskkXyWNCPlwPcNe5HLekQyJFCsD6qI6JorAq3GYKlAadphkks2DwKYiWZxrhBhx8vMY
ssi+fVFceL3vdHb1Sff8x/EagzelbaWgPPpQoF1U5Nwl1KU8CGWctzHJ6tWV7BRgYW7QGrmt3nrK
uIjhPIYBlg584FjBxr+lyjc0am3/vsh6898XeyF4R1k46Kgs4A3F1TBCZFQZWIkpJikw4uFuC1sP
sYsy3PYxDhh9UkrYrBgqzE0dMOhgy5bAIURCuD1kIjEbqhRComYXQwCIVzGi8Jerz+0gca5OEg2U
/NxHn8aveQR040RQyhLo8RtNarEyUW0lKbXS/FxMd0q3q+rrnu6212P9gPJnPX6jpixEABNlJEXU
4A0oOka6TTBf0Zt7f7rJhBVfgTb8HSWxMDAv+dDGBKxk/JSX90X+sK3NqggA3FJQEGEIi2e6GHQw
RBU1jqhGW7jI5BhqNDAM379zLvnfJH6RwwMtNZ2ZkJYgJA3yRAGmbUSnMu+cHozF2wqtLs9CEJe9
9ZZpAavhyQNuWxPbjfQF0KDu9FPD7OG2KIHtzPnvC0+Qhy6kQV/nZz95LOBs4NEToYquawMuMSAV
yDjZc8Hv530AtsoyP2t4jzGMndS8jKxz2nSXA4nxI+pcZHE5AA0WMdg38bgJemMt36n1Qx4JYmc1
MaMT93/qcBmgx8DAGFrYdqr8tpnwvyDxr6/In9/nz4ohevWNTsPvB8U/GMYAiV+CsfdeYCiBFvxx
MRiJFrWzlLL8J2utp55Zz3+1FPxBkQGQXI17RIsy7oz0oRjcWATwKfAs/nCIma6pqCXsYWbxVDWP
NfteAwh+9G/jPthva7N+7r0suzYbdBEoKFtrQ1ExJJmztde86B4AlDegET2pXrGXnkTQ3SLV+Ljs
graMVYpThrUv47upxeQDRlEarzFDQbYRqsYdBfJQkosoQLpJXuInfQe2nhnZ8nN+9G0c6YWkBCIH
5/JBkdFwTE2o1puPcupm2ldJFhwFRN7NpQGMM+ZdZEz5ecA0G2FfJCKoIYuWh0sCUsRqyUfz1jlB
uYL6T6i3olkRFPf7QdTZu/qgQS+ex0OKECVRaGwgkOQZhY44tY0RcFf9Chzx6/BQ7Nmz5Yn6GwQG
1LkdqK5DqwHAC1xCzmy1+WYQbzue1g1ognce82yA2ub8ewxbZpagLztb9JM/OUNz1/k6EICujFJ0
J5kX+82lHxjs/xPFufcE4jkUMVHBBLniLTrSnv3Uj3HJB0kEMKwltcPEb7ffVm/dxy8yOR+v+4IG
Oh3nqtnBjJ4AylOXj38l4vfT4SIhNXKpWhHYIM8m2uIx6uM1OagTEhF+2KonAOEdzBNYJso3JSl9
FRjd3IidqEC3zBngCDPBgVckYv77QhNg8LO677EX5SBPxxOUw1TRfXg9xy3U4PwNrDqFpMydNNXn
7CjZip0/UycCDusxd0OPupOoTkLWvM7A+y1G/2X6BhOZAKGiJRgOPQ9t6YLl1gFVs2OAkzJPjUNQ
WmerSMCkWd6ZPgMHW3LMKlPgIat2XXzC/IkLuyp+UYzliIco0Gea2rlLXrY9cDWwFr+vvv79OO5A
STwXNerkkWnfcsSxX39R6+tpsLNJF4TU+hIuxHFugtnVpAEhM+o0BwLazV2xC3fWk3zbeIPXH0NP
5DOrMbyQx7uMUqGhoCpw1Ut/tWAqSqKHRtSrJFoiLjcRtFtNRIHrF8avLDir1fP2Eol04PIQ+B+H
QfFxQqrNq2amx7YOpBM9Q80/8ibBLgzF7bZNmoSgpcaGbjG03mlgh/k6NymNBIPkH3lWw2Den7Di
Nt64nVgM3Bf4dGeeDTlDr0cjeIVeWRMN8GBgRsZUAK4rnM1IFjdtVeE6GRV3Qf9Ild32mqyEzavf
58wVB36TDhlebQimWXxgwynlJxJ/zSuvA6hNXgmywFrcaDM/IlpJAIL/pq2UpBHoigu8ehjnmSlu
xmdUbirPsicv9sAdLjDf2nllfscD6IlCDRkta6/TQhnUZl0MqKcqgceOePSsbeaCCHWXHCXMK7+M
buOEngh8b44UzglfSeWSnS9pkyGXOFDELNuX5UsTK3vafsstweqtRNQrOVzS66aOyeM0Zuep+VwA
D5QBtzbqX7ZdRKQMl+p6KvsgKoUJC+vWxBC2lTk0Ppbtr20xPFXAXNF4pQyX4kw/V5NxXioVsDAg
CrBn6OpwB2wjAOW2jgTux2CnHLelrqSLV0Jn5RfbUgIaVRqZ2DY68ElVn7o8BMTU5yxz/fEDgzev
RHGh3JVBligj9AMsgB1UDqmYW2GX6t6JTPvGkFxMq0FlAX+mR+1RuU90t65Poelsm03kE1zmkyaz
A5QxdvMkwwyR4UXFMxo27a6Q3l8aWBqN51cszLaMJAIPZ9Kp0Y5WI1h/QQTNMErL9Z/GgYVqhhOl
1MUHaQjdVLI+DzQ8bNtrNY2bmLmieLrGBYNbexJWUt83LQ5gfu6MU3AEJIkgta5qshDBrToaDguN
NnicshIMiQC6J54y1yRP24qsPR7hinTRhFt5Lc0MzdexYWh7PLg5NU6u5rNyMnYFGovsXGC39f3i
Im4GzluuT2mZZVREHcSdB+YYoIP1j+Odfk5A1Q6Su2An2jEEZjQ4hwCuT9FUygCHIL9oodqd7ja9
4MIu8IYZ1WuplB8NXatLUEoxjxSEAapo11sNz4XVuH1Bjv0ArUVwt/5+ZiLUd/IzuDvxBOHKR+zx
jQe25UMERA5RyVOk2fz3RTqF2yXA5prT6fDoqw+j7wrcb3avNzvrQjNukyh9Y2T+gHgNj/49Sd3+
q9LYvkudyuvd/Hrwylv2rDvdS7kDUai3LX3NrCYGzzHWPMMV8O0nGOrIOr/GdLY0ZIY7VOAhT5P8
G6aDP5FOLwResrY1gQjQQnsqJiHevCQo5kDTrsXRDxg5dvHE4lvT+DIA32UYP2/rtebzC0n8W0Ku
D3HZtPDHKD4o6c7UPkuinv41ZSwLXYgWFEHpnVs3vY56SZOwYeB65sffATDjlGpkF9qNBTSmbXXW
ZKETCVONljJjZnPe71cyGgIp9oxU1xFgQJ2x09j83o4IZzYoX6WuFbxfrhlwKZFze8LajtWAhzvX
xWgHUeBa3Z1vftlWay22cNswwPY5g36anJAyAfsYQC578Cx3AIu0jRE0eHYaJqogyFa1WQji1sqI
FalCtRzv5sG3FBt7/tNMH7Z1WYskalhAFQGVEPiMORGgIyziXkHvS0OYtcesXFb3lRM3mASUMGG9
LWxdn4uw+WMWSQmwdLky9jh4SdLXQvV0tFgihj8gA8+HaLPC7PYbCmE8koaAZJttVo/gVyld0oRe
D9q8bTGrdluI4Tb5IlGApzhX4nu/t4vgWpNfqul2CgTb7orFAPsK2EkLl07MAHLLU3VBpJaGmZ67
SrdzdlCB7SnXApOt6AIhmL5B/w74R3UuTCmQRaYcMPNnFsWO6bt6BloM8hR/YEgXHakamFXBtTnj
4r5e/gbTs8gDyG5JG+3UyLXae0PrvCQSdUmsWk0zQY2FXm4VgCGvBQGq1dTlBkeHQf6Vs9M0NnaU
7bYdYFUG4AHwuGzhSsu/X5r9BCCpFtPUg/JSEU/L72kvWPyV9IkxQjxeA6oFcnhe0syQgXiW0PTs
l7nTTe40AirkG8u9shHVJVdS2itRXGRGkyoxpSrw8Ofhfj43IsUg2xru4xf2MvN9F3vRzXzVfgvl
ZuUXuSDVFS2OWkhkU+K0A/A6TxSAlR9YpIUQLkotqwG8op7jVZa4UfBPUD6N8O2PyID1VDg3ACO4
6GklACHqMbAJwumutTzVejRFb+WrtrJAOQHGZcUkPDq9XLExKSuoUaa/lOBL0O61RtBpu+prFxH8
cxLITdQCSGQzlk/7Uy8bx5KYI3WfpZTd5EQERbCaccDWh0ID6DQxFPF68QN9VOUJ2KyYbx9+1jXz
ADnlAoztYGRMEKernr0QxS0PwBfxltNhgxuBgknU5IiDkUDE+vJctJk/YeHKMsYXdU2DK2PqJtRu
A/+WqYLHkPXluYiYP2EhwiglpSEyMlqT7ILiLq6vwk9d92wOgqPuyqkeMAoXOVwe0NMGfNszpBMw
db4pCRB0/RjE1Lpld+V0FVV4HcNEsA2cUWc7ikTLxKWDoE2kf2tbavTcWDfqz+2fX7u+QjEgIWHr
oSpGI14bkMm6n/Y1yp2N2wNlP/LwPKYdGxtA+26yU9AKKUip6y5+EchbcpAkUvS4+RURRuaCFgis
OQi7bn0Rp5NIEGc5dcrTrgdkKo4IxyI/YhbUoYlLkv9wv/9fuJrVFaKA3sGrMy5ebyiJyyYGJiwO
b7nefMeUsxPLtaj/ZFWXhQxOF91oyowOcHPD7L0q/dwa1033XEvPAm+Y8wt3eQVqw0UXbl8ogjzV
2Yjb8UzMp+8SL3T9a2VPAO8SuPn3bWkipbjTCKla4IaaMFxhTvtMdU21PRrSSSOCCffVHHFRiq/Q
qSmLwlZjcIT6BCxnH1AAtV6D63BXy6KGx/V4WgjjznJxzKKOzu3Rg2Krt/R2cjFSuQNQzuDJO90B
7rC3bUWRdtyWAczmRNJ9HB511WOlixsKCDncMLpOtOO2JMF68UMnQOViDa2wFQ7yJ4v8oNajmtww
YFZvixEpxO0adRhPo26ggNIx61CVTxEAZgP6k0iqTf1f27Lm7Lbh7yqX/WhjAEp43t0HXXFiNtok
+GamtWCJRFJmwy42qTavgrjIcN3PFfkuHdH+3yS3hEWCPUokhk8SKQBryIDTkAowct/t+6tQ1Gop
EsHlh2hGfs0lhBIYP2wz3SUJYOOpwM/WHQDogoDZBJvHDCm6NFcWR1XnS9hrJRnAMWzYUXW4V/AQ
waTJI80kuE2s5+8/4vjRQyS8wEeLFWqdBvjr9O+Bsf+Ik10EcCkhBQsfLkQ4Bqnjncz2IzAD0kog
Y+0ZEZn7IoRLA1MSVVoTw2jof0xesiNoc4D3bRtHAC334O525t4n1JoEhdz1nHARy50i+7AlGbD6
5nNRcjXR8S6Z+hepVHBgVdxtMwpV5BIDrRLMhchwvv4UABXSKV80EIQDLN9FQQa8rflxPrLUAvdY
AxV4Zdk5JhbRO8ZWwYiEE1LlDmAIV+zhqjlRvPVle8PbVnE9vC7W5BIFa8qkLBsg0inlmZjXhn8i
reD4JRLBJYlak7JMM6GNn6Azru3tFoMfYTIIkrhIDJcouhozqkDqRhWc3jLw1fsn/QPoCHOZAZPp
4OgDyQenSRSjwIFzF4g8EF3oKSRG+dUMJNH761p6WIrhNJmiOAQEFDZ0VSv2Gk2uSrXdbS/72pPV
K1X4jGfmRR3qARblGfQZx2zXHeovM6N3vhsPojeCtaVZKMTX0gFCLqt6i2e4Xtlbyifz29gLkoJI
Apfw4jxTgYWDxSfldzKd5vGViD1t22wt8Sy14PIdsJIwYJ3j2FOk0V77hsfLfTPdkubXtpjV89xS
Dp/g6oAqnY94qT11hzE0D43M1MUYg6t64wETYco/2xJFxuOy3Iih/rEIYbxJQ4DW+7EZnVjE4jbH
Bn/uWWo1f8Qip1mSFqWlDOuBLsBW2PUIeFUD7NOJZcvxB3oil94NSp9XwjQQR/WsxY1v7PLvrKTf
c40JbsnCZeKSQTe20xBRJTvHR30HOp/AS5wOvcxO5+HQ7dbfOxGwqyAvmFxeKAeSVIGCvMDKL13T
Oo0kehUQpQWTSwsWEPwNw0fJnuyLYwYGvMwHEbMMArzx0MaOaOxWEFIzjvbSKfIu1jWQP6MUUHup
cTfpk61IN6UsWiyBh/MUgh0D+VEI9pDzlMXomwE9UuYyUZYTKcPlB6VsKHo9EEZmk8YO4Cm/l5oG
AqimmWyUKz/QbgIf1ynF/R9gMzwiQ6UHoTR1SKotIJHL5A47017Nd4UkgpRed7uLIC6YJoMEoZX7
cDv/XM4P5t3Ldv5ZN9xFABdJVpVqkY8+9nOU4MStXo+KYmvkFxFlhfUUdJHDxY+UAGoGZsMCKS9G
9pjhSbdB15HkZoZgOxJpxIURGDB63MBw/kbN2wmnmx4dLiXooFp323L/TxL6oxJfaEg1QNlgeBOC
JCs7duijP2Qh3VmyRHfdnRHv6zrudnGvs0MNEoo70Bb2aIDJeg/YON+3P2ZdacBTqRhpBtoJt28p
UZmMrYrDcgimE5kdjCl0MsnTpePfyeG2q7AvgjEOkdxpOh1BaHKnVIbmmGPrqBn59HeyuF2rHKHT
NLfaZFm0H+Rpb43sR2t9Tc0PAIMjnC/Wm6273B8p2AflAT1EugVCyDtD239AE4DggjUH/BQ4wr7+
faBQVEkczUDa8akH/2RjfJXJLy3/vC1mNVksxHBJsOt7KzR8PMHU0p1s3Ya6wOPXf98ABBoaJtC2
z0VWCTKsEvhQ2KBA/+eNVdI7VhOIHpLW90GFYuh5HlgFE8hra41aggU30LzQn6w98aJT4pDHFLe9
0PMdUUPX6u60EMblJTRXWamBxpZzA6wjZbqaOebyfre9MCIhnOHiqh4AUoStdgq+xcm9Je0mIni4
Wl0bAqJVPPXOkzVcsISsDvBCjh3JqLurPBtOevqRFLOQwAVJNjKpBdMeLhIgAC2fCuuLWcS2xQSv
8Ku2WojhVj+tyX9OlkXPfudlxY8i+EDlDNyQf2zFrXkLei3gjCNxy3kxEWca5eoZ7Ip1emgknQqE
iRaGW/vQkuORAqfjXOcRtStAjQO1UGCz9a3oohF/yZviWmKxgpBpdu1/hfziykQPWn1MUYIWlYHm
NXhzn1iI4/LZHLp9AOCes1QCyKI6hdnNBNxKY9wNnWDDWTcfptNUUESjYZ7b2HSt08OuhmYJVfdd
a+z9TCBhrc9bV8hFxPwJy+yv62klT3Bs/5lFdnKjgSw+PY9fUB/Or7ObZm/dmIIzyrqTX0Ry0UpC
v5poPT/85qozykfATNiN/HU764hMxwVs0hm5FCfQi0poTpQlx5Q/ALD0ynRcsAYxMVmV6BjHBnNL
0FZHPS9v64La25rMX/rG31QZXEx4lNU0vmOGKWacyxryJ51yV6E7PJE6vvYPoYIkuurXCzncBkqq
3q/B2AZ1QJ0HvJuYNNFe0ptuDz409Wj0ffbTmGL2Pm+AQJA5mKDINdF8hIdFbqHy1M9DtD5VJyLf
ttqdQvZj/LRtQc7h3ojgUh66QYfYaCfzOPZo9gcptSu14Q2mUQ4fkYN3UdXAwyLIwl/Hkt6GclEr
ugYGLHCeMpcpwALR3+cO/ynzR8ibyXbLijW/lKrTZLaySzLgjDSTeVC15H60NIFGXBT9KwzgGb/7
ziCTc/EcdLQsSpL6lBUlBsWscxt9+YDNLhIszmZ1IhcMhH30GPbKd9VXvCyQf4Kq190WwwURrwh/
RaARelxBhkqPIMa+qlpij2ZwlSqVDWpYgahVb7toRGebLjJqZg2SGkdlfSJ98+AXV2oQ3TWF/xE3
WEjhkuhQSlIRJz2mSVh707aqB1in00CVq6gLBaLmJVgkoN+2o2ijBAEB2hDB8fRaoSjOgNuk0Oqk
Nfm+oIrT4whm51TaaQO4jxvT01kl2JfWjLiQaXGOR8CSXuQN1qvrMi8E9WQTsZs0JAL/5nLerBo2
VowuA0sZiKyEEwO2LHMcwS18GtXu3On0W2rGe9YUD00fH9PUF/VPrLjhK3mcKasmt9R8hLwqyOzA
vGPoflXMq8gX5PKVuF3K4W/nYOwLST741cmM9L2sTLs2vd8OqJUFgnFwnUPLGygRLW63QM9tH3SY
5zsqSf9dqc80iAPHkJS/FMOdgMyEKrFqlbiZxr2TVz2QuykoVd/ZLPqvHyy04aIpMstBZaMBF8e4
jtFeZ/K3LnvcttjqmixkcBtd4A9GYmaQIZHuGbvHPtJEz4aCReGfd+VWqYZQSqyj7KNcZiK9SUYO
LpxYBA2/Gjd/dKEKrwttlBoTytUJtZxkdJXmZuh+ZOmBioYhlLkQyyWfhZ9RhYvQbtBpYXYROUaj
7IZqYNflt8DCZbiiNprh7IYdExVQOJEiyHqrobpQkQvVSa8VE8TJ1SlpHvTx2pB/huwwoJ/mb7zi
DVBv3so1ULuxnfeEdfsabISnzMp/bQvZ9gvKt1o2Yeg3kgldKPjT2S4CBGTzzmeW/0LIkHFLwT+i
c9eiIQb6wwRo02Or5zfl8ExHEM8ayf0QfJb11tlWaD2W/gh7c+UzlUANZQ2HIO1XbaUHKwsFG9C6
h6MqBoBjNA/zUGtxq4OoO2bVKcpfwOut9U9Zf13KdzHG/bd1WV+cP5L4PYhkUlOgemkdYzTb6xpQ
IGuKzvh3Vu3/XR9Mq4D5U9fAHc9lUmQ3ORuiyDq2ZfEN3uAArQqdDNlOy98J1v1GFJdNky40wI6N
1bGq5ocBM9qS1Z0ioxDscquWo6oCxly8jYMW9PXBpIhYZBrgRTo2Bj01QWH7Cvo+9A+cuBVAnIBw
V9HBbM03TuG4n0Yt66xjPiVnwwIIUmDtDFyRdLl43631t+VQP9TozM8KUDQu22W+OaalBK8bMstO
em1X08Tbdre1vEYwiwW0FEC3UIvzg6KalDSppPJUtAcwb5xSabxG7WFfFCKQkbUQAsq0ZhiYsdVw
yXu9PH1WqwNuRNXJqB6awpbAu538MsdTpApOcaubBAH9LN6iQNpHKOdwZacNFMTu8lFFr6PpVy6L
qkOIpo9JBz89kGmIH4CQtHQxSyyIXr5g+3vJVABtg5KZUEvhLzB9zZQ2CA3z2AX9Q2ehtdgCl/mo
Xk16+ZCShyiQvZgUh6xs7BB/QoVX9A1r2RBoFKANVGQVzyfktaGjMa0UoKJXpzLyvSAZDrEhKkKs
hRqm3FBeVTUNuxS3loYvTXKVF2iqktmXOO7dUMrvulrE8ThvqvxuvxDDA0Qkej1QaQjI0QSFX0ZH
uzJUG8/pjmQUTmTuLdUUrN+qRAuU2QZu7BgX4myn4x0YsCHYtvJJ98Loi1VZNil1e5yx9YoHOWkE
8bdiSQxvKHAVFa8VGIh8vVjT1Ie4ZVVgAMmkW7lRvLrLv06VYMdfib1XUji1pliXxmQyjCPothwy
KofYz76YWuYGY3GViobH+CriHAQQZ2FogBgoVPHDKYWf0bJG9fqoP7a/rFO9911yV/9IjmTXOJUT
7OjTu7PYUiA/qkJ8lUZxn5tHYBXetrBi39OnRlZ3KGEJPGQlYb4SxS1YPIKycNIYOVoZUDZPavGp
Kq6GUNCrxrfe/TahDm53iiMeBvpn4vdl2SDCHFQ+TWjp6nYjhhPyfd077ErfZwARDEUDwGtOCOhn
igfTeZqZb1NpeoCGMtT74YSEug0J+30x5oBIjjQmeAJYVczAJiDLQJkBXSK3S6tKO5V1gZgOAxT/
XYV1dfiI5sYhOmRWJwFfpGBJ7Vk0V7R907JC28dtWNArjRZafyjMVDIFh7u1JcWuRBSoPlucs3Vu
5p01aLF+BH/jIct0O4vZi9FaTpeLIHtXQwMTwtj+6MywKc/Je1EOAldXUKSlqSA0Khy70fDmu/Jd
/jm/nn6361A3//TO2EC3k6ZpxkwQheMefzgGBo3fNIGfnuqJXWHMwU6n6N4EohBLR3db1Js0w4ma
Db1QLgomWe6bbjiS7B9K92Ob2xi2AoDzUVLU9575580NiRODOzPFET+hynLF1xntoVb7o20AlsBk
IgJrebubc0K4fY6SOO8n1UxPbee37uCHsh1oWnsfGfKJVhOaYvPqIYmS1hn68msUqMahLsOvLE8y
gWnf+Cj3JfS1aaVY76smldJTpJwwJ2uG1C6l82SJulffHp4gCDTXAJ4CvwrFvOxrQVQtizFIguGo
9UWCsv8k7zUS4RylRE+Fb0Q7XVYLG4wL/aMZRdW+VKVw/243Wn4CX50Fw3qIZ6gxPZXZVWydimyw
8+lOjZy01QRetGbWhbZ8dZa0IQrNiZyeqtLEOOiTOnY/x8xwIgxUbis1B/ars8xs15nLEvs8OFL4
NillnKSYhml6SjrT8ZPkRrFEuXVVGXDPKhSXH5DdcrmlzbqqNrIiPWkm0PXQAj/20l3LZK9MRQfA
dW0uoriUCXSHLJkCJT0NQxPNhWYdkF2iG8Obbem3ySxtZk7FFYVvFckVeDmQzvojxhO+Er2WT4XW
flK7SDlsr8264S6C5r8v8laeBkpUNUN6yqT+m563+8Asn33DcLKhEzjcbBjeDSxcG7FEGkjL+b4R
cNeg0WOK01NDDBv0vU7SnWvyT68MYFy4LxrBANiaZpYGl8MUv2ZgWvi1ZpYEzvpYRijV1vAFwFNO
wercS8mw03pdVCNb1W0hjDNjZlUmCRMIyzvj6EfNU5FotlRMV4o+XSdTdhVJpio4jq1sOepSQS5D
y2ofNR2DI0a43+mRR1Nb0ROvtU5mX/ydLJ2LrzjW6qFmJD3pGTmQMf5kKsVLpBinBIhRqHaTh223
XAuyhW46t3i9mYym5dP0xPLm86TnV2ksC9xxLcSWIrg49gtwrA6+jpQxmKeqqWsMRGhujp1BYDuB
I+rc/tU2JEmDBoJU1j/145d4jBWbmKNhV0kgom9a0woph5i4gIOl2lRfe70fpXhc1qv0FICCsBnL
a5aw3s50S8RSu+Z9S0GcRwRD25h9N6UnsyldI6ff+x7wuo0yODRrDn5oCWa+1zxiKY/zCJpaUmuE
SFS5VDuk7IDWWghy4eoBYCmDi+IZbSAuC+iUqP29bF1VyaQ5XRPtkjS67gf/E55owdRe6Qe9M75s
e7xo4bhoLsigGllYIzuiSjj6mpf59J5K9btLJNhZFjryJ4xuKgxpSudIzmVPrU0nlOMPRNZSBOca
mQn0vVzDyaI06vs8fASV2X7qInfbYHPY8NvJUgrnECAA6DQcRvujmWV78F7YEzpunTRU940BOjmm
XY1mLbvShMefbckC1+cbNagGxiWthwnV4p6l10pJ7FYLkT5uatENRuD1fBk0MaoSc3ZWehrN/t6Y
LKdH1+C2NtsiTL52nIAGCVywuCQVDfMMjMFSSZQrtn3b5Bt3tDxLJSOECL99mJjiJPqLeCJ/Lc2i
PQYHTFxmccTgqxO+0aIZpEtPtIg9zXRj/TwR2c7Yp217rStzkUNeZ1hVA+xoacwZVkl2WglioCn2
nTAMRe3I6252EcSl8s5Hhb1WIYgpgE8tdxn4DSIL3fLdqSOiA4zIelzMtnlas7CKEE2yv1cSI3aV
ujvpVf8p1anAggLFeNRJPMmrctkjzcoEcImao7Vnif1sO1x33ttS9TvZ/TGhzu3xZtegpztC+Kjm
4JJSuw2n1A6nUPD8IjAev8P7QBxVQvQPnspYuvKLYEcmzPGFSmCHzfhz2/3Ww/WPSvzNwGzGBKVp
yErI12xiDjByvG0Jq9oALwxXHBVDljJ3XpHMcKwtGusPZf1dmtxKJ44MFNr3grUCZhk70UUOX//1
uxK3a7BRnWI4tdk/5sMpo50zjgInWLXYQg6njwoGncQcUS5JW+IAEu+YVu+uIv5WBbBxIEw2TPx7
nRM6og7UKGYRUX8DvNNH02x2oTQI/Gw19QAi6H9ieHcGJacSgifoRFvmyWZwTtEIOZai/sd1g/0R
w9dBCt8vjInhqGVpT2Vv7hpThH0mUMSaXXBx67T0qIjlDlcXJe9Vd4yyUxvU2b7uRE/Kq6mGgFKJ
oLkSbVvzhywEpTkmK1kAi1Wg/i3rXYpbrdkPjq8ey8IQnAvW7XYRxjlalIM4tZgvZKQnhQ0aTela
YSwRdHmv2k4jIIenJuA3+QcoaZIajbBKe5D9xygoXIIKRy9qB1vNAQshnKcVkQUS4xwuEJI7bAAu
TY5d8r2RRGXGdTkG0O/wVAIWCM4RokAJY9RSkM2ab1PkaqVla7o3xvfbKW11ZVDeRhmK4MGfv76W
APSKNFzDUEKMdpbVuWolqlKuLguQ6UBwj8Z3801nSV6W1DKl7hha5b3v109gaz3gEuZua7JqsIUY
/lBAaglt0GZ3lMHkKCWxNygpc0J/vNIY7ibbwlZ0QvqHRtq8NBiUeB09Wq41rT6o3VEyggNqvp4v
t3sqvZPnZt4IXonhnG3SI/Qx6SVOoNUhN9xM0j0LsPjMpX7h/ZVG/BRq3RkBqTEcehqAKtLJ1V4N
J89HRfn9YqDU3BSoGcCrnP1xkXY6K9BUQ0M5ctIVH2e3lhwxXRTarVQmu21Ra4V6cPqZhqai9xAI
ttwiqUncmIUsaQ+N6+/nWfW4sePv/86qS8foA6eDpTj+/JHitmOGetQd9ao8y0XmpkpyHIbIYcKC
/Lzu3A1vKYp/vhmnRFHbSe6OWhc5Uz14ml9XO0UDGJbUe5Gunqkel/tte/4faVe2IzmOa7/IgHdL
r15izb2qOiv7xaily/si7/LX3+PsvlUOpRFC5jQwPZhJIGhKFEWRh4dbNr9aTkd4RnR62AxJNAxH
0haByXpEJsZtFGXvD0pMxCQqDtZiJCJ/GE9qTLst0+FI0ag80/DGsnvJRbHh9NYiDMEIe6uNndwY
81M8qi/Imv8d0Xej4hcj/6OFIbrvup9KB5niI2OkOajW/CUqYxmWc8PlQQjiWBQQYN5ixmIsB+qE
lpKdilI51YUK1uQWvbPsp9knH1kyjHHC1Yr/oBno8twmBgfko0vzUxJhWnypuYqTvz+GM9EQ8VuE
ECSU3MbxQf0OlYPOTzFEBWU16vGh7CQ+aHP7/wgSDVlH/TgJQyc/5emLBRu2TO3z9aMikSACfsD2
p+ON2qhHnTU+TbM9WIH86yI2T+MfJURWKFWfhqhXYcNzE/uZsS+GykdV538SIoKFaz2cmlyr1aNm
wIjtaW8UD9Xwz/8mRLi4k2KsUbIc8lPXpU80iTxHszxltCTmtXlY/iyYWAhLFWKA+i7GzcOOje7R
ovO06jzzSBIabMrBmQTl19LkowpZEACO8xnZX+3YOuoure+pdVILPdD5R/QxFx9pg+4HFKmXJ3JA
dUgrVVzYYfEzykE2NXiUBHb96QO7AxJmFNZ1FClFzC7n46gkZoUyWLwvB+4W+aNpSYLQTVu2LABp
LQpycTFCzAFYAzoXsS4xWTD15r4Z6l09ObsPqGJbiEEtNPKAS+1yxfQR44QtBxZgt4ark/moav3N
3MY/r4vZeFkt7wNgQZddMcQQxzCbSS17nExi1F5rPub5PymoHFixq4fDdVFbfgZFeY3ABHBPiT0c
SqLYetU18MrlX2UF0Igpu8e2rHktQYhA21jryqkecY+hjfE5oS0NCoKxhPMCru+7VAY1kGgkzq9l
edEovMR7pNRAmwBkXa7m7y9/AskAAwACZoFuC2CjlFUYtxNh0ZT4bxYdR8V2ix7s4p+v782WUa/E
vLYkryLdFiR3ZZjgDrDy3sfV5vek8PlEJe5my9rWYpbPWIkhhlmGhRMBjYKJLqO2K4ZPSYlkTuVm
ju2/WyXUqEExj95FDN4UXQ4dOk1tSJ+fekqDrKn91g4fylaGGNpYuQsxokpqD/J/DSgzpo6+Fqs/
eG0HKKtKgNQbpk0wWhHPDaTzEEIJ7qCc7SIjXOmPcRgeMkt/TgrrpVAyN1xIaz6wcmiopxTPRUpF
YBLHGDUDrb/mE+8VF5Qyx45qbtF2EiDdxukB7e5vMfby95UxADuMedytnp+a+S+uR7dt10qug81F
W0kQ9iZBioVOOc9Po9XtuvarwwEKms5UldxumzawkrN8x0qTMkUVesxLyLGHXzVILttRDeI0lfgC
iRgqXNYY71WOjhbjTTPk7qDMP2oDNFlq/v4Lbr0vYqCus9JxygQRZ5cEltW7SX3M+p/XTWzjTXgh
Q/DUoGmtqrmvFoD76E32k1lEvkF7n/BPujZ7c//5ujyJrVHh+AxRVFUANMLWpp9KlRcu3iLvxtVq
oDv9zwpwwYmuussnSofxNVK/qfVgjsG9RA6Z3f8Px3ORI8RSVC8wQIja0KU+5vWzlgca/ef6cm0f
HIDIgU4E0lX0Nm1bGFEB0vzjwMbnrsLQXTO96YfiS9HEH/ICv0VRQRtlRIqlAEnjEa1oBXrZQcaW
pb/+J3XEg6M6Y8w7NDacsjZB30bFPGvIwHYytntkAHfXhW2b2v8r9HbcM5bTbiuYQVkOVTAA5nkP
NrYPlHthbH+kCC4n69Qh47GBQ0p/oNXz0Wg+ULO+kCAkpNLEomNn42JzaoceygJ5ft/JlXyUxASy
9RKOJptzK7PHBpmopdLWJ3zeJ1VcS/JBm1KQCyBLWQcGLWiTaCaGzsDYn+qkDHdm3ER34VBkEimb
Hvq3FNAqXV4EmjaN1pzP/THMSeTyrLnl0+SPqCF8xAf8EST2q2K8tz4lptMfGz77wGf4TTOcqWJL
9mbTD9jg48S0FqCRRJrWoqwNJbTxOsDUsr/TCENTUnofmf0+5i/XT83myv2R5Cx/X12hNGeV2htd
juLxC81vcbO5/SSbH7ctZHm3IazBK1HwNePMIm1Wqh7txGMQ6+3RirSd1ufHD+hCEaotTzf0UQm6
RP00lxaQ9yez5S4GcftpwzFqQoYR2zTplRjhDmVj1mVNgVTEwFk4+o2tJOFeqUP+7bo6m0awkiMc
0E6ZwrqvEEUxomR+U9PQm8M59PlANFRghvD9YQ5dOkYw0gKF6zeTm3idRtyYIxSuEzhoux7A2swT
5cQ1Imu73VDtQpS4hE1WYJBw2h+jpP88VMy11JJ7Zmn5IFCUFTE3heGFbRo6+qTQuHpp4nadpYOG
xstTpdXfqN0dSq26I920L3n7/fqWbRj6QjaxwGhQKNNEQzcyWs0DD7OTMXcemLfdwv5uEdnTZyOI
W0sRK/9KwqIGTHt4mxrzISQ00HR/MGe3CZ9nK7yzI4mP2DD4C3nL31c+YmQdBseB8v2U9YbrOFnA
Exkpnkwl4egazpxijK4Og7Bi0wUS/SmK+OimvXGTNM7fShZ/TpvscH23tvUiNua7oeZoimxvHFOK
aKub2UkPh8d64Gc97mVp5E3jA177PxliESaygJ+glGcn2zqj3YGp6BEyHjVmvv9iQvHKMgHih/1h
vtflHumNgnbLQbfBcxJjwFc5tDlFi5TZq65OQ0OViNtcupW4Re2VSTgEOLRpuTYwBarZd5l2zEg1
BR/YHzy5DRwkstwdl0JiggFCUWZ1x4onQR2qu4Tqkot288D+ESFujzapGckjJzvx1MbkvfGfsO8C
rWrfX67C7vzWRKwEYzylDahG2B31wXHnogtGGu2uL9aWJoDRoPPPdgjyFYKXi53JasOMIp5Ha76Z
gUfO4o+tln/gzKDshtZytCCg8004qKYaNqAuxaUUJs9T9tjJWvG3DAutZgaKv+C/g7u+3HML4/b0
NESowNFKmJvjXjNkwMDNlVqJEEJSFF2RkJ17+Jq02HNFPdeg4AxVKolJZZoI1tv3mI8Y93j8pI1z
j6lrvjNWEhHLlwoVXjT4/14sEbM59iytcwUtE6COL4/MyZkHsGh2U8ZRc87tonMxs05WIpEsn6lf
7hAIo2a0VyN9NIzPhlL7GIfpDeMHYjnU/TVjobNY8A2COTfmZNZOuATavRmgPB9UyoS6xQeQZxdi
BHPW87HoKoaxjkzr3bhsP6nTeEA20f/A4QT+XQXdIwBoYlGhnXhd0g5pkK6PvKwqn7oU/Tv2O6d3
LUgQxG0YVGmiexqZa2HRstYqGScMwTwi7q88Gr71CpgDFCD39nQuZGObtywBvAwo9wPriFZ049IS
rIQOSjHY3XGOeWAZjacY3C+UKLi+eFsHCQ0ZqLyBMmC52y7FDHqeIVuBa9qOxn1qFkdTkc2j3zpI
gDWB9Hl5o75hJUj7MI0H2+gw+CX2uD7s4t5xjcbexbWDSmMkqZNvLRx4wgwU5qDTm1auJCvzLGu0
7NQOVugi5Vu7gIFMLplk7ftba7egRHX0jKFmJoY4YJuo66xk2SmCJXiMz2YwZIMsnJdJEZy2gomV
WjlAnxnNLG3Y3Ge2jNBhc8lWiiw7uAo4tKwd0YkAIzDV0i3n73MVu8Pw+bqlLS5Z9Ker1RLJ/LU6
70PDigH54Ew9A79nu4DY8qdSt0u/HHsL/Nxz9VDEjXqmNFT86+IlyyhWTlI8VTFf1MhO1Xg/oflt
JJ2EHECyiiLZ2jS1lKSEZKdQB0pM1RnzlVpnu6joLEk8sq0MuPBsDBoFdFBwDiwpe6IrhfmU6SfV
+cuyPqTKn99f5K8MomezQ+ywz059Yj+R+mdkKs/d/PiRHfkjZFnPlRDAFSe76jOsF/8GkNZtNstG
ZkuWSWThBDmqmpTp657TrzN69rwE8H5JnLAlBEedAuS24ADE8cIWAcWFagzZiZozP/dZrx16rZBs
yHLIxcOzEiLGBa06Ab5Jpv7IItB3vfBUCTE7YiKOPd9ZYNagZz46evvl+g5dSsUoD4A58a8FcobL
FTXHyx2yxyqfOWXdWS+6x3kYby1moARQ71LjfV77X1ELOhnzKqgDXlbBBfV0YmlLi+zc8xIJOccv
rP6mDQ3Jwbl8Cv8nBmkK5LAQ/lgiKIyjSsLNPrafaocEKTFcsFp4tMW0rpIiaZZ4fTFJnieXbuE/
kcAbYRSaiSBC5K4ZYeR4gOfdmQ6Rh2v9ZSCVS6zwx7v3CjQPCwAfskApIUSOuOJVxSBTduZ6SlyM
aD1NBSZ209Dtx/HpuqxLk39VaZnVQ0EpCR4jXV3sZnVyMU7bylM1z856iijIoMPOIDV517n6Twim
nS/MVDqwiILxEQx/KTNFb8+207xoeuGR0SglL+2NvcGMlD8yhOgHVKUdt2eannPemW5RjyChqmP0
lLRNIbE8mShhf/pCrY3ImLNzl5QPRFH8uaH3ZVIE17dm48gucSpCOgNcV5pYFRpjGnfj3GdnMwL1
fRbNp9nGCF2bFC6fZY1ZAm3Kf3sEkiSQS7yiHxelV4ZgtnPXdbwtz2ab7NrmR14flZa5NZl3dkv9
LD5ZWX47q7dhc2atn5HQNWJZr/mmNa4+QrBGo1F5nNakPdM2GKevFXu+vqQCivlfLRczQaSHsNIW
a/q20ehakzF2zhq3Pta7KMDAdWc3eFNQYuaekvjXBW6ZCsquJqJ/8AOAZOdyVedeTUxmFpgcnTs/
eRftO318mAdLkp4ROH/+X68/cgTrx9xwgKhATnHWay/cg14hsP0+h1Z5kOxk7CEypQT7H5vWqmPY
y1lrDC9k+T5UBp/pnSSFstwTfy7KtzoJkVEc9dypM+jUaN+nOkbdNQaL5jnSB5eAq+n6Rm1Z3nqj
lr+vzJ8NIGsp8qk74yWj1Occg3PA5VWCG+MjFgEAPRiKkB0C6eCloDqO1IgVWneuhuQczio6E+eb
MUk/4DxwOYJBHPRgqCgJe8THyMQ4G1xVCqBlTUHcsopBXW16RsQl7nDLTy0dAcAwATsFnN6lRkMe
E7PQ4BYUjAGixAWBvqvQO0wFub5FW2a3liNsEU4ZqXWQZ54Nuwv6Vt1NenmoiX68LmZbHYBAX/OD
GKMjqANgdsdakp2V2pp81EA+Z3xQAgxoL+4B0HlXMelfI8fQmd/ShGCpmEnTUo40lBLREKxRid07
vm4kOnsZI9VMJLekTLklqFqZOc2omlEFt6RmZtbg1nptg6YKuarAMkct9WifyOZ+64tFi+cYvaLq
Qr4HJyj2sRcMxSvusPFcTpbfsl82cwJu94FjP42Z7Sc5C/BE8XVLCTCoqx3CfTvrro1+oDJSPBPN
ei0GAPXq4Ffk0ZRt9+Vb9t8NWH+dsAG4cTJobuI8Tr1baok70M9pSt2O9V40gPvaYe5Uy2aabO3D
WqqwD5aas4iD4eds5fNxbkkwZ33jx6kVmI3TSHzbliNdCxMyrNVodqzLcasO9J6VvcvS1M/Gv8bs
l5V+f//h+SMK9PWX9hVZCVIAIcLJOqt2ccIeAKJ7KdPOzyJlkqi1eZkvDzUbCfAFiSz4uCTEEDIj
z9uzueeB7VX76Mv4YrpDsMwwxPi/66ot7uWNGS/JNTw3kHUX+QIja6j7xggxibiecq/irZ+qYMS5
LmTLxyHi/y1E2KrZ4Aag6LiGeJ0ckji8IyDNm6Lq4bqYjbfT8rD4fzGvDCUrNwBEaKGydmLnOSu8
ouqfSVbs54m7lg7OvLrUwZf/vgmQ/x20lUwhRAFQbB6KnrXnUnP2yWB6Vg5yQks7T+PLde0ki/hq
NyvtehvUuqTBhVQViVuq/qQwt6kk1idbQuHWAxdmacM3tOes/6Ynhyi5i+JvffQzjP1ZSpe/eYIX
iAMSB5ZjifSRBa/bSU2gEXHu4uSJJz/y9lcR7bVWVh/dckzmAm4A4x/oE0WOgdloOXdSuMOEmo/d
PD7je0Y37tl9L0UjbWm1kiUGx+BPMfNJR4A3ptY5/zEVRzWqwN6GOqnELW1ZBPLHWDyADUDBLHiK
OoenoHnZniuMG1ATTyf/FElw3eq2LhITrZHoHAPFJwz30vWRXLN5saycw76q4V1cfLarLymMg5/L
4kymp+viNlVaiRNUcurQmVokWs7UAVAjMMozsSQBlzDo698ja4KyGv03KMi8YS2l4TAWaI9szxY7
hiSgaC1NOzA1fm+N5xGjH8syMMKbCkOEuXlk6fum4L4VL1zNeWg6eWL0+blakvJlN6leqzeVe30h
N61wpaRwFdvRkOdDTtl5jE2vQCcmr77MQxaQzp0BkrsubPN4rYQJ/n1EHR3oq5mdK5a5drZXRt0H
30o+fb0uZ9s6fu+cmKFv8y4q2p6zM8UMZt14UeYczUaynMvWlbiyDzERn1cW6GxTvG4V7Yand5a9
u67Flo9d/75g41bcNrzO8Ps5u437z72xLxNwLuqxC3SsEv+4Lk22ZoJH15Gu7IuiWsKkg8Vsv8sC
ynJJFCGxNrIs6epuatp07rRRY+c4fSpRn7NbHkRW0JnPKWBe1xXSZBotf18Jo2HZNbVRt2fn3tgN
pZvuqtFlP/bPmrcMGH9EkyvqdxKhy6aIcdJ605YjsBIKLtAqNxw4jerX4A/Hdh8xN3dca68F2S6/
nWQvd5mSgpeoC1JkeMdg28ynqiXuhKkh5ZfrSsl2TfARuDmsacyV5qyz3B2nyVOc2eU4WrNRgX9R
YvYyjQQnAYxCD5QV4lqiPvLhWJfn/n0l6X9dKwY4mEDQo3cLGeDLTcpMMNAyA1mIQflSJU5A0i9J
KZt2KhDdvZUinCiiskZV9Gg6G+ReLW23o59jtBtk2Y1OS9eZZjeND7rxvjmBb8UKZ8zWRkvL2Jif
SZMcTMwLJJkSdK35rq6a/8SQVwAtVdEAJxh6UyVzH2ekO0/mj9S8p8139X1jpd6KEGxbq+q4QpCG
bRqfS/owvK9B8O3vC3YdEcZic8bvR/Qu7f7RE0l2Y1kC0ReARmjBGL8ukWDJNcqdyJE73RkPqp1V
Nve8DmN3tpmboHoj8Txbt9FKmNi/OYeDZmcWlJm5fqAWfwLEOrjuB7ZO5lqEEOP1fV03jEAfNoFS
rDH9JvqaFpXEb8ukCIez4lnE+gqK5FYwGPfqdJ5l7PdbDg1QTk0zDGBwUVy4PP8gCMlJXOrdGWjC
1DVRwCeJfefUiRtN+iHnMq7GLUNYyXvNEa0uhXA0QBKQLkdS47skRnRVxjsCJpkuJIfre/SKcxGN
DkgbBD8AjTj4t6AbOlLDcVI4jDral2TGTIkCjUK1myrmLamznWWMe8tC8j9vb6ys3mO6bJBifINb
AjvpAOCYNJkXt8MdLyyfOImPlO2vpPt1/Tu3dpmg9IZZB2BqANP65WcSGlvpmKLjA8+WXfiL9sZx
nL9fl7EVQIFfAnU9/AOKGMFeCyV00pHw9Bza6mM3xX4Vxve5QR/aej5OJPJ7nMnrIrfUouhhQRUd
XFgoJ12qBQgIRulUeJckMSuQecYFCQKSp6hznq4L2nydrCUJyilVFDrKjMMYZZ8yywX6/l6riR+Z
5T4e9XNc+DW5UTpArmoa1ITcof4tsbVlj0RTW3+CcFL73AHrrgUS9V6dvNH6jqAuqUtX6YwAYGK3
HzwphcBm1gtjK4DPt/CcxSSVywUeepJpzrAkHpYSVhGkOxqYn013CgwEWM4H4tW1NOEGMrM+1Eob
QTHSxn/Vde+qo+IWGJ/WT9rN2BHv+qZuGuxKueXvKz9hZdbcG3HDzkNyo6TfMGMTrySvNdAeTzDl
4H2zmf69/zDdAGR6AJfhJArGquaxYyUxYsda2RVj0LHv1ctEJYa64ftw/pZhNwaouVBkutSpmuOY
xTZirS6v0XRVPNvO+NTrw5M6yIgoZaIEn+JMDbhJqxgEFnHFFM9S8qx0GYYxJZhJEdvE151GNt/8
lVBCOARr/cRkYhfOuZNHCI7TxkKDyoMSWW6IiQIKOPdSG5MXlV2sfU/yf+zcNUcY66zdqPANIa4f
NpyaovM7Zu16eqqzY6WDeRSdqdfNaisSvfhGwVcMJmIDlsGMjXkctZc8rpHp59xsh0OV1o3lTSEN
nWAO+YxBVo5Cs4MyRnN/0Ku0aSVn6q2LxGhpdKSB6gwND2/YAgeQQxo1HZ3nkHa7Qcdss1nzuSor
076NhyDGQPkPDYWwPxF2WjGO8R394DybZHAxBeYcdomELfvtujro2ACKFnPA6NIdt3zD+rwaYI6t
7bLZ15nqxnrjJWjmaTC3p78n9Qv6o9wivO369zH94twKYpcVXonFwUGiFMiO/Uif2yn1cpa4JJbc
ZK9B0IVhC1IET4sGAacNOaRY98Wd8wOZcWNnHBSPPxj7+K7oPeV2cbr8kHrKQX93qkiQLnjeYqys
Jo4bLG2njvekT9G/lBvpOeN586m0eC0BN70xl1d5Cz/iwuRhio0RdkdYb2Ud1tR4jI0DsSXLKft9
4a6kDdXyaByafaPepSXm5Byvn/E3p0r4fiHsK/KqKvQ6b/aJfju293p3pKMsISrTQTB3J5pIrfXQ
YfihNm78GVmVe+OANN4X3u/NXR4ovuwUv7bdvbXCP/si2Dpge6WJ2mSzV3Rt3AHW2wdT0kWeqmSj
2/VO/00tHTMwarW5yztn2ClaUfv4n0CAmNHwkM5mH5BcSX1VCdnBNBTjGNaV5addwtH4EDm3dUvG
mwpR764Ma/WzEZds39al+hiPcOl9bU5ui9lqe2bk8UGhMPUCw3I8XeHv64B9vZAv/LRgJFHBnRBg
muaMUpubfrXbl47JfNbyGxcLiqFpmJ9moxaFvhzTFO7jNLIn8CBE7Tk9joHmZ0Hokxv73tw1e+o7
7z1Vi7AlUlv+W8cUuktPRfWRVkxFjSNdSil7O/v7utVryw+80WYlQLjyc3D1aomdIN0GPMnMHpMx
KPrUwyAIF71OfxkRqFGG2SUgrWBfG/WpU7+lirqL4EMmv+uck8NkPSlbeceV0ljsS6UHs631MWmR
F9a98HH2NTd7xNtj9EyX7sMz91O32af76yuxGfugmQO3EJAb6KS/FMpUbSgbvVWfanLCJwURzV17
LvYGqhbXJW0tOYh7UOxRFzpM0YCcXi1Miyf9uU2oN+mKN0QFrp9Dh3FOk12i9PzzusCN17qOOagL
WxA413Sxmx7QzK6ragjkuXZIzDPKE74dp15jvljhu+8dWCoYRcEwiynjGHEk+LgMRL+ApFfZmZH2
oJewm6oz3M5sH1K4P8lSvnHaizA8E4HGA4AIANTLTWtZmA0aTOVslQi8Jw8NjAr5dX31NmUsXBTI
92BskwhxzUtmGUW1PJi0xzJHE1bd+J0t8SoyIcJtbY1jVU/AwJ3zuvW4Yh2yaXR5wyWX3Jbp6Std
BCM3Cq1p6+UtUZR3RH8pi1u9uBlTAHcm39DeR7T0rzfGQDuEkMCqwQCF3SFsAr1cYkDakBzinART
QXZN3bw/kaov3fToY8O8U1M0bzsdnGZgEONoT036Ve3PYyc7s1veAWwxFKj0heRPbG4vOLGLWl9k
OBm4iRRXGVJ30l+siQfXze1NjACTXksSFk0xy6lUI9SB554EGH8WgJ35A64OXg7nBv3mgI4J/pVq
LTONGCIaPn3Cw7MB9y8b3WHCfGkMJbmuz8bKgQEcCSqg+1TMAxTiqpaNpKaArz733PonNzpfiQFH
RicYBgxHEsW2Q26M1bVRnICrE02BZSXt2xEh9wLpib3q73g3IBa5rTwn6H1zVz42t3Hm9ufi2XmI
Je1mb3YOEaSJBV2walBYTFKyxshpaSLSwhDZyHf0ZMl2EFm96u2N/SpmmZ4MAjN0pQquIqr6KC/m
sdnnN859dMB4eOamqmtBQc2LvNor97qb+ZHPzrJo5O3NLMgW/MfAWAK4P2QPu3Bve/Nh9luv8gpv
elR3QED/I7+X3yasBJlChDLUKVDsBEEzP2m7elft7Zsu4H7nxUHoVZLT9xbHfilNTOngwVY4CYeG
5t48zX4RVPvM64IhMHe6W3tIeb73ChMECqkFlZNoSmuop1tnFUyb2mcmGy0hW0IR6ZZ3+jDbJmRY
n8pjApOxH8pz/Fd1tHf8oMmmsMmsRET0mhjUNzUd1pDcjgH/K/eBF/Ss1u1OXTCjdFzv2XdNEuMs
VnARxwrLKIQdhRYxNV1OhbmPDu0+2+Otsyt27eG6N9u2D4BZkJ0G+Y0udgCMttlaoVNBzt/R079V
ccy7uY2ODARiruGpbr3PWokP3VTOtuFSFh5TwLEvwxwN/G5GFCftXgdkOUm0PRkGvzZir83M3kOf
a+Fm4GmOqP3PdXU3XdofweJNkdkcKOac4/FI7xUDVLD+B37fQQmZgEwIUYLgy9o2GUnYgtqCDRY6
GIeHrh4TyeJtJpnQcPxbiOC0jKokLK4VZA5SkBWZYEC5ISQxQMYWt65aJqkXYo7sS9GMndsBaBrk
cUS/XVf0TXy3mOfqG4QdNIqQDIkdt/tmTEYXgzNBRZpW38OhtiQeTCJJhO5oNdNN0hL4k+rcGw9j
50Wl5BC8udIXZQhuc0wtRrpHvGWnnIH/1loWtC+DtFa+h5EObFWjuZjS1Unu9GV33hxshKwq2FNR
ldOF+KGmVG3rFiYY679y7U5LbnT7geax6+Q6sFYS1V6//Zo4wY9MVT9kTTNh+R7zr+pJ9YCx8bRD
eOxHN7oZd91fyNh9l4UOm5u2UnL5+yohaUQsAx8HpNbmD730HaDiIskLY/Mor0Qsm7oSUWX9nBkK
HOSU3xj2o5G8O/eyWMVKgHCWWcbHUCmhQxqh67A7wXb8dPp8/Rxt3y0rKcJhxtj6ITbsutmrj4Nv
elkw4TrrDsmN5jVug9gnDWTTx99WCqEZDBBTHjCfB6dY2B0AXMBMu0SV6XHwu2PrRZNHjoOHu8xr
/obXCIPrWm7t1VqgsFejVgAOusQEmfXJbI+xLI7bOsDr3xe2KrcTtN9yRKpE+RQaqGSA6bsNrPex
fvyXZl+tm7BXEeBUocagxmCRACyIpzCtdvMo45fa1sbBu1YDPhfNeZeW3atVO4dL3J3OIFseHyL0
Gzrsjs8ykqntbfkjSHBFWpwZNuaNN/t++KLVh7LLJLHgpnUDUfFbleULVocU/SxgfBmwYulR+WR9
NT3NzXfFXkd0YQTF58jDXyT+dSu2WIsUjNsgMeisciiVzfZNHzd7bYrugWIIKqs41JrjUZUempx/
v27imzEpSLQ0zcYACxvZsEtV69i2I2txefTTGDgI61EF91EP8TJf8WX4keXHRK++FiZcv1qVM6XT
cIkY9k+7cEBtUh6KsPkyxFEA5MZOVyNJ4lamnwhkyJI2jvQMIsFjfCwKN/2keE0w/YKCvav4skL7
sk1XNBTh43mZ4UWvYTmJM91bI7sprCbI9FwWTC3PkWtyhMNWzppiWRnkjJ6NSLvcAT9xZEe8jfbS
WHv5rWuyhPNWFnOTDCNklZXLPTjePb2b962fP+GZu5c5XdkKCmcvVFhqkRnS9AF4eLu9Jb3idVMo
KQItvvWaUsJ5A/HOpCo5xAwz8zLzoS2+Z+mXiv/SwsP1I/a2so57a2X1lnCNhGNZdgNmF+7Lr/RT
fbQO8Y565XN2UgLHa7+qD3yHLuxAPcS3/Mk6ZjsSXP+CLYcJOiYg+ECyQAGmwlqs3FmUNIyHdtbu
gSCLgtoM2R3+H0Oi5+bGraQIh3vpLNXGiiAkcNCQ9BUsoZGs8Xtz0/6IEIPqQa87W58QvjtVipHH
qQvKA6AR7ArpdDNo8lHWaPk6H++NmSwEGOilQdZZnFoDyknHABkxsjyGZ5+KIN6ZBtJ0rnGH2ZM7
facfSi9RXfscSZ3l1no6RF8oKpDLQpbwctf6sjeYmS/rqSQ/WKb7BbM/OfksCUg3rm0wDmKejwYU
EmZsCtuW0rBPRjzB9o4VpkXkgWqGOaXPLDBWxD5eTGlTukCHWLqsDruh4Erymy5DNlNCFSVq91X/
1FWHOgUH+Pvfe6AgQ4IAqU8M21SFCItrPMaQ37zdD+odKW7s5hY9utcP16YWKxHC4eIhVYxQx/oN
xQtLDkr6iciKxxtbZKJlGjUjG2ATQyQscbo2An9tUx3GKcBsnrY2XZO4kYwtX9QEAyYwinCZZgVG
Vwv9mJcGR6fIzsOhMk7dyI5UzwNLoT9tXXYli95oEfM6e04zkbiBY7wUU+K4YrxRzk+G2SFvCWbN
45hN+e76tizLvj64ixS0OmFimg7gjCHWETV0eAGXY/BTWkVeYr4YJPQnjBZX22Mf126O8SbvFmih
aKmjPAVro6KTZaXBQvQC81NU1DsMC3SNKPI4qpaVUfiq1oDc3pBEARsrCfoL/IPxPQS5CnEljcme
rKpVT3Gj+O2sBNn867pSGyYBCQsb3dJ3pzpCmNFpIZ5hU6OelCbe8TD+0Tj2jUGB/r4uR4x+sVug
/rFUIMmRlaciAGnUm6nqWqadQqMPGrU4dGDAgDdyR05RccZ7IvpVYDrVdalvUlKi2EX91cWI0T3G
OGkQO6OwngMkkdgvHeb9pg3xw6EMxvCLOsSuPst6uTf1XcYegFUU2E8RNTzm8UB51WinbCrdpJg9
9FgX7NvslO5UVV6Soq/CtiSL/CYWflX3j1SR/jXUnRo2GmonXVf284AHO3rJCKrBWZR4Sdf7iTH5
SVF75uQce256tRW/01uKnyBcalRNSacOg3oarHxHuwHRiOqFCfWv76zoMUUxgt2qLNW0XsPJKM3Z
j+IeOPDo2Fq5FyoysssNR2OhVdQABzZAC2DlurQhh3Kl0bQKpjsjY5SiwzF5wePUDeFEyxotRrJ+
ym2rXUkUjn2kd9acjJAYdS3A7Qqot5+NYj50lbkfSu6ynnuRdUi09/L6LKuKwJiAoHgZJSxydRUM
U3bmscOqhpNfNM0Nl7LFbDicJWGxcGmoKN6JHFOR6iQM7CQqBpYnPx3wqaQOiJIcJZMc/Q0DsQnG
NICay7EwK0OovYbp/5F2bc114sz2F1EFiOsr7Juxd+I4TuLkhcokGe6IqwT8+rPINxOzZZ2tsqdq
Zl485bZEq9XqXr3WOE7WNJsRh+5dn3/JoKFhgXF+Uk0xSWI0Wq6A0aMAA3IusRtpWoMO8oTaiuas
G+6QVPlmYIG9PVYcbtmCfNv2ETyRq5oiPUdrjx7JwEEVTYv/2KaPtpPawaA5d16xqLJiyUdaKZGB
LlxngnDJXrq84ydWxRNiRn5eH3mZI2yW+2ZUTQKpzAiZVecuJKdeY0WY8nAwpzfPASrCJEgTrkIW
S74Srk/DM0CfRsBYKxxiK3WLDKT8RsRiEyx+jQeWV60eFFFJZWX9+ea6GdqqtXRvJJGTJtpy9PXM
6wNeaf1r2YlwUPFiMcGlAR28tUN2acgA0CjpmoxEdmeCVprs+tn75pcqNWHpetwV/wwBBcCahF2j
S+3HCXpi0aD3+tHUcmgterUCcCr1AmQfNv7FM0jsTYExEh3TxrYiZ144xfVkJenZh3KsFzrOONiK
55AknMMTns0JThf7ellOTWJFYJb2H7pCn0OzQHaAcVjkV2yZbvXCLW5GNyWP1+8suWXgm4B5BiCH
CA8xavVOG8eFFXGa7MFaGDgZO0OfsQTEfkQbCaWXlqiogCVhA8v9Y1Tss0O9uNOh6GFHNG21XRkv
e3ti/edlWOL7rE7cv66vUWoOypUIHzALDsFLx+xN6O6UkAmP+spOH+KU0oAumrvLoVMf0MJ87cvp
90F4tieGeSB4csuniFS4C4LETXbxlJ8S8uAwFeWLWJoQj9zqxpuzXebWTPPagSWtuJ/mZe+47r7W
MeHuLqC0iRvFTsrtPZ89IZbQxY0xImWZERurT7MF0iW/fDcbXRp0LmiPOqrwTukxhKbmOuqAUQFx
JzV/QGmT43FomMuhYdWuRXZF8OmuO4hkWbgoUYpwfBQEXhCeMW6Beohb7oNV7yznsWaozyUHWz/V
UIu8bkqyIhDuryKHeIU6hojGsOcyMc1Fs6NSd/YziMjqnuxdqnoXSs24UHTAv2uOKFyWRTdW+VRW
CPoGuWkgDGZD92Ph5fENq9mYEeIW5yA281LE4pxNh9pYohyYz4LVirLp6lbCsxpHZYUIoJ5HdE9Y
zWIXWTHYjEBBAsz4QZZP+Ts964fXB/0LM8Jqclo1VqWlJOpp+dAMX6o5vTVS1ftPEo1wc5mYqcGA
DXIuYTExnkHcb2Alrzh0weyw0upbZsYHqCy+Pt+EKTRM1zkepBnCVYn5EzCWE04iMKHcdPrdih0L
0AnZNXP+4fWegOINEJ8o5GDoT9i7eDGdeBpjhHQeH+ikI+61B21SUWDINu839b7prc1YEVWaaQXS
j6GLHxI/JN5XrU8BxDzGRqc4pi9IMRFZwfGP+qvnrQPoIvZ+LgiYN5mDLKOfUOfNlxOJO3KowG/1
abKG98Stq1NO+1WGHcw2LlSw3HFU0tjIzvFK4Ao8NfgeX6A1+6QmTWG0TtTbdF9o812eIchz/ef1
r7f6nHjAkFWDCs2Bejxmii/vkczUK0h62iTS4mQGbV0FJjurC22gnVu9uuWdavhLti7QSqO+CN3X
lxVue+SomzoxifR0fF9X6U2jg4/RVekVytwF4t/gD1jrsThul+tKhyTJe5zDSE+MDx71e1TRx1Pf
dHtwmCmqvjJbMIWYC7ARRgjEE4BhGK8CuDaiHQhHQaxZBl6cPyZVYezA2X26/sVkGwhIEe5zC8/i
F3mbnVsTPppPonZI31ntbQv8VG2osGfSNT1bERM1wxucIp5xCnzUycDTXxzSeP7ZmdYuTpbDG1b0
u/2NkUCgi9a/ZZPLYHASUwWYfI4ACgtzw7y1Mr6zpv7mDWZ+o4RBXYK6n/AGNworXfpssSEZA5bW
1nb79yMp9d3INJUitOzawhAEAMn/MyV4n9vULW9LmKqoV4TtAKEgFB8KRaiSfqONFeHsMm9x07bB
g3Xwp3cQrwt4qX9OHDPAoIviE6lMCfeJC0qA2M9dJzLHuk0CjTT2HSlRq6yaAUUTfWaKC2w9M2Jc
2u7gusMbn2jyOnH6pLeiTuv/7nTj0YLuVp4VH0difQbhUh00rHlDFrCWTVwCMer1pr60WablqA2l
5kQJcGZ9drIxR266ioxGdny3RoSdzMa2SpomsSPeVHfdaNyYbbrXC1W2KYvr3kqajjYiCk7irdzX
XZL5C3UiSBHfxlmR7+bEfyoYDnPceecKzYLXny4PDR1U61BIAyD+cvM6zMsYQwaDDGQqO6tqH9Gl
AoYl+XTdjuxobe2s+7txjGnBKGU6+g4urNnecRdj+CYbVPU66fZtViOEpHnOxxU/akUsIR8Kyt6h
YnNqi+I48CqyFxVKT+oUaNp7SNvBhyzeIE3cd9xIYidCFRQKvsw5O8aKdezat7i4ibogqmmYZRQx
bZNWzC0f4X2sTOqA+u2BUh0s/m9oFSFNQwMR/7V0QoSvNBpkIn7Tu1HVUXA3TXY1oLmCt/7TdW+Q
btzGjvCdjBa63iiV2JFReDd66hxYGf9EC31/3YzUHWxMteFJhZvDFQ4ttlPTINbpRBN56NOIkOM4
PZXljcl+XDck9W5kESCzQNHihTwF6tSZ1QMPFs0VmFx1su91+pYtczCcA4A3+q8i/R4EM2MtNxaU
OUv/XWr4YcvydzlXDdvLbgy8qv+YEYKp5za+xibdirJhuFvAvF5x72GaWZAZ3uENm4agjYc1ittg
9r0MCZ5dNw3JJyeibjfVx7gm3QI2N81S1OqkzgZZBRQKkLli4P3SDvUoPL1xMPwK5oV6XI55Zxy5
81r2//UBgsQO5UfkkvA2wUxmDItXLkjwRoppZhSTaOnuiJMdr++azKdBaoo2sAunxhm6XM2iWXZa
JcyK9DEhu3atRlhOPtyPWq7vrbqPx8Axmaa4JqRWoUgN/RWs7kV/AqTVdtPOCEB2j3TcrbKvWs3K
0O1AngTMEjknjao1L/ls0KxGxgcmXBCqiHioZIhHoyW5Ay0jF/S35ZNhFIemVNFOys2gNYdeFd5r
YrcqzzuWxh7OVUXtp7SIP3g+v+W1SiJdcq6wmmcz6wZv7r9m5oxaHBvYW9a95qQh1MEejNY7zFSF
45KuCDCWFWBr6mC2vzSVt5j1HxfkYAMYd0OW15/AcNLceNRQCZ6qLK3Z4GZRtschD2FyO9JZ80Do
sC9K7b0zvukTAQYC4h6IoyD2XZrJ9EmP47iyI6/jh3aoDvh/b0bot10/WdJPtMr2IVSsWkZCPIKg
9NKAvceNWEduWVruO4/e+78qX0UeLN02FAeAnrHRqxBrIojuM1vSzo1sc7637PwDyGqigqpcTm4G
mR38Gp0CcTC/hcolcxlSLmibndIWQ12M7vPy5/Vdk1x9mEtF0vC7kfQiHoG+Evw6uLGiasqK0OyM
OGQ8V5VHpd9mY0W4yae4KvIJBaYoYdB6yrSjmVpPHLEcPLevv2gvFiTEca81ChArFXY0FzRECfvY
g/gqAd/Y9X2Tfh1UyUHIt/Jvi8xeo0lYW4PwPdJpHAyOEWnNd11r99etSL8OmHp+vyiATBRui6Ly
xmkGAUyUxs7eTspTihb2dRPST7MxIXya2mrxoOwQp/UKU9Yk7XfGwqLE86Pa10/XbUk3DaEacwOo
e72AuOWcFJiKr1G0TKadVc+7qVj2caMKONJdQwsDMC30MiwRAcPioWhzDScHYyThUtcRCimvr2oA
qvdsQig19LOmObyGiaE3j6N3r/XOzVK4imt7bZQJz/ELK8LnZwv18OqJrciDEnUQL3mzrxqw2kIB
ExmdRoodWwojwN3UPeYgDVOYl30u1JcNMM+uIVXMv6HuugBfp6FXWec3ULYPCq+9T5Y3gBqgnAWM
wcpJhUemsErTKVovLYkT+SUhAWV9fjt04xC52vSTsFpXnFyZd6DWjNIrZJ7QqxGuIw5dR25jnj0a
ObI8ZvXmjkyLaghCunf+2svGlYSGtlD2ApIuXaAxZUbLBFG9SguShe4coM6unyjZ6f0N0wGaBEqi
4l3kzmXW0RZ9J7Nt7gqe3VR9uh9NfipiVedaZgr5CKgpcbciVRb2TcMbj+mgi4ZkrRGikxYCtBEA
cn4TL4rKriRbXdcCGKwPpDIEDi4TBgp8EAXIHDly1QcJaz9SD6oQU93vueWfa89WjI+sf7l4zPD4
8yHqiZ4n2pKX9prYzhtIclsR9EtYaDn9ELA4BileNX1sh1nbVen8fUyVoigyHyEgwAEqG2gUhKtL
uxR8n5jVAWooNfJT1tY7PkyHjNLd631kLQ15NjAH4C4VtrPhDqiDHIAd2hGItRZJ5RhXX4olP5DY
UYQMmZNsbQnJa2r1GuDFqRX1GPRZkiXoqX02HODl4un4lmVB2haM2BbCh7CstnbhHgz16y4ZvDg0
62qegtFq8h9t5ef+DoRAzRtSTDxnUCCAID24cIQPlqY2yoczQsektz90Xj5AIwBoJfLFcfOn66uT
+sbGlHAt0xXmxVycNkz/nhYdvL8ZNCZpq/hecjMYfcBQ+PrmEL5XX3XTgtkpEvGs+Exz4xNNm5M9
qsRapW6xdvZQ/QL4SQSdazhXMVjsSFTOehIUZRbW2kLD0Yv3NNEUx1m6po2x9eebZ42PXw9BnRxP
QqP5MtSWHTBODvmc8+D6N5LFDRAEICDisbaO1F8aqnhZDJ2J4uvoDAczs/epl98MxLwF1Tg4WNH/
tVUcAdK1bUwKeQco33ywF/UEBebywCs3KNFUGbT0cH1lKjOCo2NSz+oKryMRNeqTUWbfusw6lolz
um5GdhWjOAB98pVyDbRClxs4ktktAAdycKWQR81w7rT27/9iwRUfUXpussIdfTtCljOC0bTo9h5X
Ar1l22VhXH6FlIE0Viz7U78cDUpKlMJKh+9pVn8tzbw5zZpSQEF2kCz0VrFrOPgv2ACyrHXaFE1q
lBEpJg9BYkjY97wB5U6lkgqULsrwAQVGARYIGsEHnL7vNSNFsMPEFdikihHiT10V+FOsAhlILSFZ
Xx+IJi7hddGbA6t1WlXmRYHeap3taF3trTi9WdAYv+4LKjNCrKuQ2hSppyHx07xjkmU7yNU8jJ6q
PLD+GjGbwDr+rEbMJuBovj22AIHMfr2v8hFEu8SeQ6Me/gKOmwaWiW28vjSpW2xsCgcJA9kJxm1w
XnlulGHGrVsKbuHAaNP7JE8Vbx/5Ah2gXKAPCESBEPaSNK2AMUDastCVOjhNY/rLTJqfoBLnYUOA
vWddpeqsyT/es1Eh8JGhMnB1ADdJnbzdd4nxsa0razf2seJ5IDWEeSWyQuDQixKckTo20DQTgTPO
w+ekIcMxJSn8xdT7b9c/mjT6bSwJ/miPnQ8JI5zlxtIOPMn2xKDH6ybki1knzgE1eamlxfs2oa4J
X0z10gFjchOH4Az86iAJVCSZ0sVg9A46BdDqBdf55Rm22z7OWjasKGEkKW3H9F3FzOVNVgBGRssB
PPy/Bzk3kWIqnZKRbMb1V9TnJsnv3HE4XN8y6VEC69y/JoSFWBMr7LofnagxnVt7sm5qa0IPfIg/
xYWqZCndNGzZOpKJWrm9/nyzHG/xp86P8dBZiuakpX4S2Hqj8DKpC2xsrD/f2NA6fQDPMyA5yRwf
Ehv6cIzcmJ2K5k4aFDZmhGOjGQXQPhztE4K3TJJ6u5a26YH7WWCN/JTOpupVI18XmjVAkCIUiUzt
dYx+GqcTgQZdi8HqOE2CwTUo5LlqlXygzBTeTnimARuBWC0c1NYp04HhlR8l1HnQuyrq6yTHp7If
rrue3A66kMDBeVDmFHL+bMhcm+nMjuol+UsvijPptYj0zRtyftzq6HIBu4fXkxBK49LXimUakHVB
+GmxqqMz1A9OUb2SoQ8NtTV5+GNGyB94US+zUaOPAb0nZ192un4YzURRKpBumWFj3A3iSKtqxqV3
60tnJN6EYQuNTpExAU6v9weeqQD0UjO/x3/xRIKSg+ABiekyuxk7ZPru8GAsc9Br44esn95wjWNW
EKOl/zMjxB7aJajilR26t1mrvV8wLX5Tgv84zPHE3c35xPdvcDhkKmibAfKIzuDl7g0zKW27Q9Au
8uFEQUedpvpHb3ZP183IQirye1AoAtppgrDx0kyvp+VCGBxOb9uTTwHP0717XnyH2oDCkiyg4nUO
5AOGpPQXkvFNn+sj1HqxgTVIF5ZmTxzV00i6GAvscKiJonQjMtRm3CjjIsbrcqDa3qusD6OV3jBr
3ptj8fX6vkm9bhW+BxoVrySx/sq01B1SDYlW1ydnSF2HGkYBXf21Wnq/DyrCmmGj+gWctBAPtG4q
F7YOw9SuD94tvwJ9bJ4HLKWv7+RjeO3ZkOAHDaYoDaPRSMR4/ZD3Rjho00NfqiZgpdsGLSR7HT0H
eF0wY7EcRUWC9fTg0tba5VA21YPNa9U4s9QTALQBBhWF3hfzV3Nd4RyjXRq5kGFqZzcknasFxTyd
G8tgitAg9WxMMrpo4a+FUeEjET9pKrfzrAh3OUYlYqiNA2keK64G+ZKerQhb14CHOxmGDKXCbPnJ
zXafFfpnqx/fkWRUmJJ9JWRx1kq44a/v2cuggCk9fZ5WQC2GC56Ixz41SJLCPpsVdmQbt7WzLnmT
/xiaqU1OgQGQxuzzoMr99ogCd7V//VFFDAUWBlk2Hg3CaiBhXC9Ti66jOdBjmVr7YciPZREfrpuR
LoZgSg4HFR00McvWLc0tSrzXow4TGVlW33vm65IdIGc9yOEiGwWPtId6uDgk2TY9QGpFXJ2Rsu4c
Vodx/qBky7n8+C+NrOvcfJShLsHA7frVOYYQ3/i1MO9y6+P1rRKI5P61gdCJRAznU5y+z/LFpJqF
hWRlMO6dv/lxVV8qaKCPoQFaVABhFOVh6aqwfahyrtzVooKX3+WTDYBNDZ7vI4ZzQnf6OlOFjcsT
+s+qNjaEEzrPWpwXsV6du9QLCOhpyH1ifp4KxcNRbgZNCVw/6wi1UFCoHKOYUpbUZx8NF31XZjGm
gCBMoGJ5k2/ZHztiCTVZHK/lNexM/pnk7wn6PLOleAEp1iKGTiOjLgf3WX1Oio+lGfKxDpNs5w2v
G5j+99M8r0X4NC6eCVVXjdV5Qe9c203giFGxL12e/5cmyOW5oZjHyZZ4qs518t1tP1rlq0rnL3+/
cC4hAzdQzNfQc5NBhdNZomRqz/6oEp1QffX155vjz3kykNRI6DltH7vyQ9WeF/pw/firdmp1io2J
eJ7MBV3k6uw3H7zpuKhIRFW/X3gREJMmvGZLdfboO5DAearnrUDj8c+n+I1JBLANTiXskZ90dobB
+Oqc3/G9fTBOydm563/4R7qbT+nrHjgvrQnb5fUxp0VuVWcrR+xqx2Nh2qdxUFWJ1l15ro2+NCPs
GuX2kDOPIO5Xt6l9hxGpQJtQl+93Tfy6ub+XtoTHzTJplT5DkOfcLsXftceP1G3QtAarQJZZqgKs
1KP9lYge0R9DJcLBTCFPVsbwiHM33w9xsNAi4LWi7ip1uY0N4XDq1B5HEA/W59nWpnvozbpPNE1V
hdb/x/GelyI4nrPMw8QyhGTzyHbLrt7RUAvbJ/NAD+WxO1w/ptLYvFmT4HcO9OfKsYMxr/qVOffQ
WKvo16x8um5F/nXAYQGcMiBbolyW59DabuqanjtrXkDMwZdQq/Uba7AUyabKkHgFeBrhJpiMzqAb
gupT7kBQ0/Wj2FYhg+S+8Lwiwd+0fgaDmIcVZUX7vmHsnPD763sm+zIguVp7WhiDBJPWZQB1/Hgi
LLUREaj3hUEgpcG4cZY5X1zDVTiBLCpsTIliwBjmTLwaqOSzsdyn7VPKjzomqpYuSCxFfUDQc/hf
UNiaEp5RMeHakLowNUaIPYwGdRak9xA6CItjckfvsm5XQIAvXOUH6lAFClItVHCPdujKZk6n+uz2
RpBCDahJjok/HTMQiXWve9b/u1QA89EqxICwL8Taoemshq3ZaOIsv4a2Dfxq/JXHKhVQmSeu6It/
zQhhtqvwhoDELPzEgjKjRu5MCJddd0WBJ/zlUgRfTHlh8N7HvqHrMwcgQ40IolIBql7yjfvBStCY
7ExFBiE7y88LQ7tVOACVTwvLaOh5Safb1Jjf67N9ImapSOilZqCphDarDWVTseg7VTqYYTok9Ib5
cyrCxvtYquYiVSaEi0Pr89keML161mczLPzPHcOEna3om0nfWxhFRy0ergBMmvCRbHOqSo/BSvOD
HbpV7HbHgp4Eq47YKrZnKwLU6lhiLrGxJyLsTL9PCr134HiVVgSz3YBCRcOZnXIcbSfUfP2Bj4pI
Jd/JP2t0hfBROc1Cao78hRv5L9+HdF9uf29mlaiHyowQJ7KaL3ThrD6Xs7tzIFBV6t9SS1UslW7g
imLCXAPER0XsT1L3KHL6fX3ma+eJznk0LJAYqNeRkOV9Og9BQ1TQPumtsrEpRAufNcVC26E+1+ad
TU9Fqu+7b4uvgqFJA+3GjOCLccrK2ogLep684mjE8Y6a9g2D7jPNE7Q8Xic1/098ejYnjm3ntUk4
YhQeG+y2II9QXgxGlRCt/HxtjAi+Bz7NQgdaqzqXflDSwDm6h/ygYUVBOQfVjb5T05VLc0HgEv91
ERGa23aNQacEZzq9MQ4m5Ku1sP8KZcRDcyzD+S0Bd2NMyGkarmtWAzKTc5YVO7PS0fswd/OsUhhQ
uKA4T2bWE9p4DdZE9G6fWyfW/sg6HpijIj5JD/FmOevPNy/QmSFVny18r4HlD9OqYjb7J8pUY/wC
UeC/zofJNQeA+nV88dKOlRl10jdwPrTYVnin1exK24r3Bne7Xex253VO+SFh5s+UZWYwTNlf169n
WQaAEU2wPgAbCay48N0AU6TDZDIU2owpxObuoLuqyKtl32wtSJpo7QBbYgm+35Z963qjj1CV5189
AoYQGh9NLLfuveANqwEjBzgeDEwBinOA8WTQgfeFi/H3Oj2A9K8/x+Dm3V+3IncOXJKAbDtgcRP2
rJ1HDCn4+GhAUwVZGllkb6Qf/psN4dqHYbR6GYpFWn7XmJAYbUJmfPxvNgTni72x7AuQU52dHBwB
H2ZkMCDHvW7j/4lCz5u1esfmJKVeOc8Og4O1FXTJmhskf8fuNl1O4ObeNUcVO5XMn4Gl+vNthMS5
SxwypXgvnu2+27epFYx5rsho5ffTswnhGmzNpahQZUHuorGwS49Wfaezj1qVBov29/Xdk3raOteM
XAksWL+vlc3mAS6VF3zBjbs40w4Qsb98bn/oluzmupn1RhWzMdSKQY+CiIQoIDgCuubZUnCO7I85
+hEsH5jYtu13WsPpXUGKx8aIWeBpXRWiE/31um3ZEre2Bf8YnB4vHZ/U53HIu8By+EPRZp8aTcU3
K3MMTBMBMmH5CLViqm7aRZlzo8eh9d8v1o2uKVJoaZTb/H7xwNZ0Gv0JXtH79yz+zuchHKpdOSnO
k3S7wOsK+ijQ3UNn9fI4tbFtJ1aJl709HBfr/ej8Zfu/3vBFNiaEBFbj2TT51oDQ0/Cg7YN8+Jur
gHry3XpehhBCG84qPERK3K9pfT/G2qfUYjz08zR06tdNlP3vjgVByZ8tE75M5oBF1l1Qeuti96Yk
yRCQ2nhD+gPkDy45TKFA+FTIWQ003S13bbnw6hZbVsEIaz5d/y7SJHJj5MWjKR0Nu2vwYeYP7KlD
JG0hrtT+mMLkfk0gbUVUkMW5rTnB1fo21Xk6dSi3cHo2DUBDucnBd1U6gQ8x9KVydtcXKPVtgCUM
jDOAFl7ypgGYycQRovRdP+4aCs9QmJD63caEELsdVAVA4mnVZysjXzudfPLByJwzLfLSSfUQXP3q
RVTd2BJ8YqlKs2pGRFVaNPfMc0PwSLyKq/sf14Ze9ap1iDkGMX1M9YYSQpAO06Q+dHN5u3Q/bCvd
X/8ucsfbmBFiNLjttSn2kMGB/JxHHh4v0+2UAAsdOgEamfvs0Kh6GuvmvNy855UJ9zgmNuyla2Fy
aeaQzG2IyXZL/5UObpD7X4rupqGK9pnU3Te54+qdm7u2aAbAU5mHajbNdv50205P82/Fw/eOrjjJ
UkffmBL2c578MgajCaIFva2qB6pFJf2PJoT9ixlyVDdzUIVAVjeleyBbglFTXEbyLVt5/8BLgRlT
wUjf187Ac0QIizR+WA5QUJjJZ8w0vh/T+PPYV29xd0hG/GtPOL1DDZ1sewbyoB2/lywLaP/UNl8U
zr6GNdHzAOy2V6J4CB78rkJv/MCb5mTs9H5GVcX1jhlhDaq9yxHwmt1cjaE9QxALfwJbhmPMi9u8
VLVVZHFj+wcIcaOsAWJPYeY8FPYRXOsRH7jiSSZzwI0JkfLcGassY5UOGHb9fmCfRx8xcH99HxWr
MIXbo0ImPo1IGc9G5ZShncc2bo1GxekrfV5sVyIkK0DcDh5n6H3yyP9h7tujFiY3zfc4gPpQqEJY
yde06nmiuAbgt3Bu7XxG/qV17t/xxMugHipISQ/9rHhfyO4o8Fr9sSKcqhG1op5bDZ7kLbsFWdn7
wdTepUlzDxkbRZnj/9m+Z1vCiQJA26hArYoTfIS6YQWNSA/PGDtYwiaAuMbJfR1Tz/9urO3iBOfu
IIcK2B/ezov3vqjQJHrgKmif4iuJsBTX7XyeNlhT7n2Kk0hTzVLLD8+fPRMhKWZik65L8DSfBj/w
KqReOSozvaWoZciCK1CQgA2ukg6gkb68j/wRDC+NvdTnGMB4q7VuMQoC/jG9OswtxuGSlj2+4cRu
DAq+wKeK51qLRs1E/u6Th4woIoJ03za/X/j0qb1ME2QrEDrLu8q9G/uzYysuJIUJMa71XU8xq6yh
Qp3o4ZzUX3mrnfjQKNDxcjMrERQYCEB3u/58c0X4WYMP1iCLnAkLyibIIXnQqSQupUbQWoImHJCo
qABcGom1sqgHNEXOrpUH6Q+3+glezOtfXBppNiaE4GmSsSdmBxMJqUI8WxqfHUESPHi/rttRLUV4
7XmQHO8av0WaarNTv9AbIyWPM/gV/puZNTBsPgvv0wUsLng/1HV8LLJqV+nss05Uyo6q1aw/35iJ
s7Ff+rWSAGzVns/6yeqHm3Yx35DsgHrrz/cXLpsK6qZT2qIEPbq4Z+yh+nsqejdwp+nTW7Zt5UNB
sxmxWTiX2Vz7S1YaSLU9futMZejR/F2vZQpnk2/bHzNiWE7IpOXugtdrYt8m3o7MZ39RmJA+VFDc
+XcpYmj2co/EU4Fn+BhpYxAfx2N6cN/N9+ln81Dus1qpPyw9QSDvIOCHRQVf7NNTBiE+3QZOtalo
UGEYbNYzkOXiATGYqlxHZUuIz1qZdmCBw5MIPB5Z4KT8W7saScfBCZKiU9SzpNfPZmWCVzBuzFaW
rjFOy5owpWTX6M2jn6aBkyQrz6a/v+6G6y98kXf/MQgQ8+WxGocuLVyKUsOYNTe+S86G63KUVMmp
r+bQp/UjyQH76bki3ZKmCxu7QpxlrUMt3YBfjt0Asp5sGQ+pzr5dX5zKiBBpQe7Z8dhHTrJo5tM4
xx8z6ivyBakJqCSseBEUBsUCp+bnpWFz5PTW9L6AzEusuPRUv3/9+SbsJVoGuckcQXzidkC98Vx0
zofruyQNEZslrD/fmJjiHO9WLwZ6rYUKQ99gpLKGwtyQvY5S8Z8sdGNIjK1t02GcBcfWb9oDcPLB
YjknYHsONicBcZeb/7YuIZUb3G6BkhBFRZV7pwGM3bY3hRbpjtfNqL6QECD4PI9DUwF1mkLRmHfj
KQab+nUT6694cUg3GydEhakC+J/1eJsmxgfmPyTOwXcf6xaCq9WBZYrXiWI9Ymd+GmqvGwsk2oDf
fIJ41a01q1SlpEEHo3iYGLY9EN+LTk0A61oyMiPpybsIOpBRktAQwzkHyoy7pO+PM2ggCuUYvtTT
N3YFTydoFWhVZtbnwtI/pM1Xi7Q/dSWwVbU6wc210S0ndETwErqxD/2xOPKDdVAjDX4L6L3wCnSv
US/BqBsoHC/PLWSgE23QxyUJkj4LXf2jmz1q4xLE5GNLZlA1RM7wtfSS0G2doCr2JfnWaHtuzmE3
z8fBNHeDBdWmkYImzw0TC6olyXm0F0WEFHQq/jn2m79TCPVa67lLMmBYNi73+WNxmk76PXF27hEo
voMK+Cb/xM+bIoR8v198e+D4xAkm2Wz3VOQUMExFUJaex82KhMzaTUvqJAWwMnGNAktel9ATazHr
YRSB5zKoRbEzGVTjbNJEBDyNmNJz8c/vLGwTplPL8ltvAlC2sKGzjP9hV1nmYWhczFUTpghq0m0E
lZiOqVCQU4ncy2NW1PnM8c3auQJj2VOpawFkHBSuobIifCyoUbDEgqzG2So/pvGucfuw7ukbjGDO
bB3NMiHiawrHUfdnnRhaCyRkxg5JWYZj7r8b/eZwPUbLPs86dgAKDMzmvRj/8QyWxTVHjG5bzd73
fvOlnyw9sLXS24H/SpEnynZuY01M672+rhq+uECwaJAMG4MF+mT+z+srUtkQzq3bVANyM4CLtCY+
Msc+TWS6MbrqDa62XYrgBNQjXDfsqjpXLLulsbajE/uUTioiTdm1hnIOTg4U1iBsJWQDgGHXE9hl
0Ps0TLwd4WlgIb2+YdJIt3Kg+NAVADeYOIBCJ7eORwg0nZcxWOGc6aH+Ep/ShxVyoQp00vWA/NH0
wemBkyrEoLHRoKw5dhSVXs8K7GXYjQ4KVIoVrXeIeMc4GyvCTW2BhN+zejyHKWn35sSObVGBR3Mp
bxAE3xVO8673y/vU7767sUoZRxZl0Y/Bt4KKIvgdBP+DAgEgZwVeyEyzjrM275MkYD00huwfTd3t
qCqRk/r7xp7giAmmkyl8D+V5LTJnMGPfuKr+kCRI+OuoK0btQZ74Ytyxbb0sJTUcRO/zYzb6d37r
PLHR2RlgMVB8O8lyLmwJywFR/pDoPQbTptgPrTmKk3E30tN1B1EtSPBCm9mMxxPeDtb0rRxC5j4y
lORa4/t1MxJnv1iL4IZjx6tac1GVbS1uHOfKTzCP6LRv2THMIoPPHkyaL0JEp8242JMc17qenmvI
J+jWcAuMqiLgSfzat9HJAIUgJvtfwNfnyRu9pUBFYSxJYNtPWfwLkshVE3BjTYJVL1SZH2zNCXuH
lzZrZ8cFRnQqH8CBFy4uEGGNtbv+iaRmcExX2VtwZoowgnFpofTI8NqqEy9w3Sw0kmUPyRhFsUm6
eRsz6883WVCrTZXXmUCaFXUVg2MoOzq29ZlbHzyeH6ANEGg25HCvL229GoQgiF4/tOl8jN6/xIM5
M9Jss7GRQXjfy2bHiB05NVgLoChtvKFed2FL+FoWyFMBRc1woMw6gAw5iE7fT7EKzyQbD4EZUO+B
Os5+qa0xzEVRosn1G9SyM8O4DdhNttfCLGR77yOtQoxM3nrvVOFC6iQbs0JMAlbLzB0H7cmF3zL/
28TGMPa+Xv9aspC0XZoQkuqOZlBOw9JwnAI8Y02Ev1gPDFNBzSHr4oGbA9A9sNEiRxZbRf3UA320
Ir3Zge2MXfF/pF3Zkp24sv0iIpgRr8CeqMFjeXohbHcbMU8CAV9/Fz7dp9gq3a1wnY7ofqmOnSiV
SqVyWOswndN7N9BOFab+FoXTkGpuJ0yw+7UtPOQdTTwq+QeXPwGlHbDPChmyvuirFQl5himblm5k
DTokTL24m60sbFh1jxqCFSWE4pLKvwL0+keb/8pWXyF8M+wXh+x5gWIRaZlXl4IlDJnP4uzRo6kp
/JMsS71fnFjZaaa8qjMXGcfml/krPQ+oWbde4JzsY/GBHLXoFT2xkOejtgaoIEDfCHaY9Mjuu/U2
TLZkeO22xDmDZoF/vm3tcrU9SxH8BdLFPrqdcKL69XFGmOQebv++3O6ef3/7+87f2g0wPNkKI0/Q
nopSmNaFtvIdKD2yCDPx1gR/HrA6r4Wg4l5biYYaKMWIi3NP679846xpl1csZSfFu5ZSVI0/ZgQP
jWXwwpJ6kTOkceuNiuSAVGM7McJJtVptzZDLQxhpRWlShEMXT/QVIBDod3zWmHBSQc5a9cW0IOno
6R8B2fFI/Dlieao4NIqNsYQUU2rmM+rfuNTpYIEWIA9W/YFnh2RQ+FK5zn73WgN9CJRf11tTsopP
iI2zX2tR5Msnx1uQnQJZEq0/cSNzVP2Icl+A3CN6u3/LE6x6Gfu1NXuobzgYx+HROicR1wIWID98
ZCfALA2KsqJckc8CBQuvFiejS4aW8k6vo4E/5Jh3cts2SJgie6vSpGDkDMAdyD1gQs0sky9Goh0B
fFJEnccUfXsqOYKVO3QC106JxxKv6Il2VeQWaN4z0uPtM6vSm2DnJZ9bAMkhq9IuRmSV7wak8zIP
3defbsuRL8e3wKcAPC/Q6l4bIHam1dccgCe8KD5xVGJ1gNlPaDy7Leb/MbxnOYLa9HrucWIpqr6m
9jBwEuRO9Vh0jwWZ3k1zkgW8WzF1t5E6k6gYkT8id5rzurvQff4MQa0oJXR2uxVQPaTgI3Jq0Vqq
IXZ+2g5AdUyPheKa2vT34nZ/FugKjqRoPKtyQGT0YGlNOPgH03rbmjYakcLWVVimVBSoecC8jBFr
YOddb2XqeXTKNTQKmPBXvvfQjA/tMIa6/j5pFKuSWs1OlJCh4FVP02TEFW8AXtxOdGBLmduMq8Jq
VGKEqJnNbTWBThLTB8T+upI8CytmvtVn4CXdNk+VICFkWQogQcwe5gPwzDtMundZkul93RiKjhFp
zLJTm+DtUS11MNeNVFyXnVl9WlSQP1Knsfv9bZm7mMVvWQHgY9RM+wE1U30Kx74NWHEivsKrq/S1
fchO0FKnYHtx8/rBRQFmdKKW+Ac3U1XL5OoCgB0aHpBTFDN9TWU0DcYvt6xi7gScFj9QEMqOt7de
/prxwOSCTkAAs7vCWta0cBJvqoq/UQA+DrV5ty7JudD4Bey5B7scH9NWO9eNc9To+mV71yeVasRL
vtDnT9hO9k6dOamQbmR4shWr87dNyd9+rnpGqUQI/ndNuzrRF3QEmHXkDfeDpYgxVb8vONasMtNV
Zyg/VXSKyx417o4AyPz2Xm0f+cKZYqYTRFoeUlXW9hE7PWmsAUK6NZO/LA0Kmis6f8gJS2ioD14S
VEY2FsG8YkpyWp3i3W3ZUpPfyRbOlpXoK8kInoid4Rz5cDSqHiMjf98WItXiTohgi8Dcpobp4Xqi
rX4w5uVnOYxfboswVAsRjK3K/CLxR9xI7EhO/hfQE0Y0YkFxv74fo38uQVXUrlqXYH0p0Vg+Epzk
oT7x5FzT8+1FyX/fRbYPgISYixIuCtCELbNNcR+ZtH3bdV4EfMjotgh55gh8vP/KEO6ITqNJXRFg
iftOscZuuf7EZJx/SCZrvnPRqBA5jn1yuFseMbI1BmO1doFugPuoxmM48Ky+O3nm6B1NDL4Gtc5U
aW/p9b/7vk1Hu8NRjcATQl8RLkt/esNa+nPN60vX0r9600Uf05+NWQPoDzONwIJAhQKIP2CnEtRR
aWNZp0kDpsbqsaxDd6jCKbvkSa0485vJP5/5f+RsdF8erkbQGwpb6+p919hDy2K9XsNmemPYSdhV
HEN1fxQ+/SsInRmWY6PEIhKMAFGbTOXcOrFVvfHZYWyeAA8eTPo5t1WZ6Wtz/Y+ojeNyK1+BrFFs
AwE4M+jSOp/FdOoeCpq/TXtVy5FMbVslzgAikwP0bsGT+Al3J7b2IDOp36zug9+NYaUfG1OVtr12
yf8sxcTgFOrLBibpBDkUHO86tdM+XlrDDTpnejM67X03sKNe+E/FPMYA11CEUdK14f2KoXvwcb+I
C2pwB+AZa7FYo+aRjvE46IFJvptM4Sqla0NVxPXANY/uA/FO65KJoNrIgKCqP1FvZlFb29k5133M
4tjd+Ghi74KqnrjiMr120f8o9Vmw+GiwK3cFRE3H4lKfsxN4K/JTm1dZ4Ay1qu1faopAqwcwsbUR
fgnXWtWzcmwWzmKEpSzOCx1Aro2ywLRpSjzEoC7Q0Y3gER00i9e+KecggM5cWGPWssDwioChTdoa
P1nJcli6dwX9ykcVvpp8Zc8yt93d+UN3ngc66VhZZjj8oNnlEICjsA9uXwvSrdqtTLARjzEz537X
x1brvfOd/EOTTe+0UQVRee3c/7GIZzFiyxPRC2SQDQZWeCCSluzsscecDcFaxJn9dHtF0tMFT4vp
dXSDe2JTc+M7pdbpTR/zxn2YGD12QEpyu+aLC6K014jCZNMW3gMLTnhG+n3PzXyE8jRaB75fXTy7
jFgDDN6mfo3PgGP/V5RwjXheQadE91jM9Yd6/TEaWVxV7xhVPfGk9rCTI1yLbGIueobHPvbRoT3Y
yZ3VrAGxVcRBcjHwgCimI9kugpxk42xkaQfXNGOe40i0tI5mbTjXmaoEqBIk6K3LFxMohVhPStrA
GH8hHxqoS/ZS80aTigPoOSBi6oJ/WJLBKpKhA5uF9m0kd+WUBHXxa6Vf+tZRxBNSV7QTJbgFoBcO
rs8WFvs8/QDIz2PjZmdrmOOWGW1gcg+99Ml7Xy8Ul4nQI/PPEd5WuBHbAR9AEIwRSJ1NejbGBh3s
S7F0WuRn48lhWpzp7Zmu2QQWySIaiH0YU9QzTE3F37uJeOGGQYYD4ADDhdMXMkQEmShjBBRODKMJ
1yQ9tE3yprTGA4ZcQZ7ZPGisPN0+4lL7IRjsQ14K7XRiU21Ru4mzENjPzE6lf8w4eHIUR1vq6BF+
oAK/BaSi8RQ9dTutn/q4mqxgHvwLSnmvEAFcXVAEu44Pim3hVFdpzr100HAhD6l+BJtufWdrpqm4
S2QL2fAXwTeLRwY6EK9vLM81Bz+3Ngsh9IILGxg8TP+zZ8J/zHAnRGwu0v22thzQHsfTvDQoayDG
zZLhF12GH9nMl6Btuz+DfXwpUvAhS2c0rpt6uCMN+5C789OsEUXtSXaqHYA9gVXIwREWVbek3mIB
emeMU9Ybh84tfg0NPw1kNYJZM+6mZqxC6qP5vhkVpiE7U6jegZoAKVdwnAmui6+zyUpzxuLok7ke
qua9Qd+Y5E1bnpfBVViI7DTthFnChVnnq5fjIoM3NmOtvxv6yzIrnkFyER6IuSwfsZroI7q19gw+
G33cLr8qr8TkyJeVDB9vewVZjOGAtehfIcI60hl93RyorfFQYvR3/mswfpXWu8lQpCmlB2onRjA8
2lEyorTfx52mhw11zxMbFOqS3VwoalrACAD39Qsus5IjePZQUovXip7xJnk3J/Ro2XlIhye9oQpj
ExoV/jlKANn3MEOwkZoJHjyveZtbNV5VpuZ800HmGOTJTKPWzAOzb76xKsNgJY/TDPOomXa8vWtS
de6EC7vm6UmNwgNMw1o/DNZ65hNXrE+qTQSCGI1A7wBAWa49IFmnbMlXXFCdUTy6lZWGq4mOo7zu
YqbHBR7UrzlQzwKJoM8BRgiI0mGMV6O42CsJWpJ+9OflcFtzUnv3UF0jeLViXkpwEugdzTPgpoBl
3tID0j1NvI3JDzZrCjnSHdrJEWIMkIAujo3RCHDnsgv6mO+Z/sf0vMj7eOjFx2Wu470vXujE5QBa
MFw8+D1+AOxCUFnDCdOBEVvz6LbWJKtBwA4kboQqDohsNq3uXnCJC9OuB2uKK9vIfzRD6rxfO64q
TUr2BnV38LiAqgvpBJECyM9mn3kzsglkKT6b+S+a1dUR9EOPbmKqWvIl9o3ryUCYYiBWecFtvNh2
j2xgMcWstw964wVr1n8A3+KTm5D7AuBHCvOWynM2sjPs2obdeK1BcHeTfLQyFg9jFYBudtF+8uaj
aYel9fn2XkmuDczyuj4ejT4Boq9g4XzxmOtlcExeD0xi3ibDEaNNlzQbXnFkryQJa9LsPumyOZ9i
bOgUTNmMmZClP7otURwm2ZKAZoTYdaPu0sXyEwfynjs52RxrWXP0+jlIDPfO8urTn2sOKUfUy1D8
AzTddgp2Vl57jlu2rgFAETcJ+jUJ5q6PgCCmMAVJhLSlAsHdbWN4GIfqWgyGxzVwrdM5rgvz2Nbu
Yeryx3wxLklmB4Ne/ljpGhre+u0VqwN6ErQInqAXGCaY37PNQUt4jGnbo6GRd4P7V1uqbmHpVu2k
CNaHVuWsz6cUtH4gr2QteyzgkKivItRRiRF0OBraWHvryhFPNBeiTcfOdt+ySsXcJLvlHQvYbr/Z
3DAsuH3HziTKnLYG8xseg1uBBhOoNSqgbDlIFg+5c2C5cfIr7ZG0/GOTqZhmJe7wSrbgdPO8XSHE
ZnHaGXlgpPyA7ozDsKZfjZx8eIVxIIGr6xYQJ2GU1+tMaV1WBoYu4w5TVhiUW/AfEuFEf/9zOTbI
6nD3YqQDKYZrOa22zLWbLjPurOaTy4xPepKevdF4eoUYGPoGoAJ3QQQxcBdpnYNIBuOHeZyxItB0
Apg0FX+Y5FpExgcYuhACSFjxwsob3U0rsiJm8ebHLiEPE27h2yuRiHDhJhyc2Q3CUgR662nj5/0y
4OZlnREZNBkPnK3la6TgsvAA5oUsvid4PrYkDe5BNsU2SeYD5Sw5FlOqejPJ1rK1VWwEjDpeHEJM
mVjppOdGqsduBsRPb1zdx4WR9XxbYxLXgMkJBEVoogI5pohNNvtuTTR9xAN0Xe70WT+xqX3fzFzx
zt0cmZDBQTViY2g20RMBWrVrS67ppHUsg8oql6NPEOX2FIW3grmHdNTeD0V9uL0smfKQV8E/sIet
2/taHgMPBEhG1ynOk7Q+WKVh3GPuv1RIkSlvL2X7+87fZWmpt7Y7whB6fo9G2RM6JR9oqupRUIkR
3E01oxfZW7M1NsvOCLgB9PoGhCs9eUWIgrcLtmkjBofHEe6Juqma3sv0KTZs+h2srKduzDGNpMLT
ka0HQNco23gYhXsBwaBbvGAcyZwYsOxfS3dF2IXcObJt4W0jkBndXo5gBLWp1UNbuVPcV+ZhmCPK
/bBn34fljqtw3WX2thclWMJU9XozgV02xiMjLFvvPTGsp9urUWlNsAJe9D1FMmeKV91FgQ3Ty33z
xlLyMqhWIoQkptOPTjMQxFukKg82M5Zwot3n22vZDEl0B0CGBg00mICRHxR2RuuX3CsIdgYeNDRZ
G/H2yNBZkIz2gZqnUoUJK7WEbc4JiHQEtPeC+6E5MmvMgLw5A5lkzf3I4+th0acidKbqHmg4ioSA
LBTC+pAQAMiIv7EPX7sGjDBPg5N7czx0AL1i+SFrimMJKDf4qnPj0EsPmj60NeP15r+9rVxJxLwB
LCOth4Q9UpOCctdUQ8ajNJYYLDXBkH7pATiZFD8IHcJ89AJqpqEG4N3bQmVlAkjFdKsDIDbsrGA3
LYg28ADF2GKv4UB7S9Rlf5vaX3pZBb1fntIGwD/rp8b/CsaA6LZsiTVdiRbc1gBM2ryi5hJnAFPI
rV/W0AclZh4mbYIpaag2qh4lsu3F3mLSFf/YliNCgTeJOc8jnt9xOphhus5hbn1ypiNeWUFK07fI
UAYaBQomCI1vr1XiBa4EC17AL20nzUx/jrvErY+LD84FnY7VUZuZIviUOALUtNBZCAhHvO8sIf6A
FdkVOFVYbOXTMU/GN2tC/zzPuRch5mRWG66GlMVWWnL12Etb63E2lYOOksMPxPbfu4SMGfqsro8i
LbKmB9cn4s4yOxWDH5pJ84Hx8n5ZvROSW4odkukNsKio6GCoDUx5gq8hjYFkf4HQAzV8JyQ+K95a
DHmzP7cDRLoI3Cw8TpEEul4UpwmydkU7xsn6LkuDTPu5Fof/TYRgaklGp83cgGQ8jN9Z032yfvO0
WzlX+A7pBpEtKYe4A7j6gqX1qZ0va8KwlqIygwIzoX1vPy5L/9kfskM+jwp/sX24cPvApv8rTwQI
18BATycDwegI4O5QR/mU+rxGAFL+4KX1/s+1iBIcEnXAjQNziHm9UQMQwWeSajxGY12YYwS1ArEN
nzOFDmV+YS9GuG/csjbN2U0G3DcgisqKwF9q4Juonj4yMQCvcTBZi+Wg2He9Gtot/spTc4yXznmT
uI9TW72xqaI2Idsf+Bu0CIBneCOiuhZi5+ncO4WJrHOJ8gpikK/T+qYtFCNMMqtDosICVzseo8hi
XUtJ2pqVedfinLbZYD1QdGalAKt1vUcyatMUdYz3v9xac/7+c4PYyxWO1eI33ZyTkaO/R4/yvjwC
TzDyiu7wGjHo1UO5HDloQzhURQEYlRHwCHHmZzQAN/C9W2o8MDRVh7bUJGB6OrLQaJESHw0sKRy3
5voQI/UTlE4TcqM/TEqcV5lbxVMYz9QtEQJh19tle4NNujJH54g3HVDt+OyvugKjRRrDgC7CtpC8
B/W4SAWVpE4NuvaKx4PekYPp1TQ0OzdDZ1nhXfyi+Vmn6ClCL/5nHdnpYLUosJqoqQIOkmp09xnC
WU5no3W1BPWDuuJ/rRMNHQAJBVWrqsqp5AjnrK4pKxs64QQ0YJerW+enXbAKYZqnig5Vkra/7x/K
VmOijl6zuPXdANTxc4DcVmhUtYpMQHqod6oTDpczNeVIej7FUz6fjSQHx8ilSJNHzoE/S+dREcDI
PBXSGptjxxX84pC5zVLl8GM87uuj7R2APBqsaWhpqg4Lmf52csRZa3+0HYTN1RRnlXFyBucyk/VD
nqugh+XLQR5oS+lviKrX2+RwargD8YaYNR89NFR2ZVQlp9lUDcjIdgm//185QkG2m91SX1JcVi4w
v4zyneF+xDMs6DmyQX//uRv00KSH7hSk8TFvdb2kxJ1o4Ztotu0IcoHUjmoDwPSLd74tRqo5E2nN
rUrxsuWWELPPUEUdUMB8ZPRUEjBApN9dJbKF1BCe5Yg71JT16GsTltNqFTIArHSOGJCuMDgyVdHt
JckcLpK1AOFC/tF80Sjfts08TxPCZqJ1J3N1nvD/Ki56lQhhc7IKXLXMQmsLLWnE/fGokz8br/3d
eAC+JrzCbQs7g6D8ev8bz0hIZ1uoUnnp2abVwZpdsNuomAulFo0WOQCpYOTOEKO8xZ69nBQFi73s
G0qiJPnL7L6Y6f2Evbm9LVJL20kSLocmTa2ED7gHMQwToR05WLolLPRH21ZUwKSCkH1GEg5zoBiX
uNYcSNtWL+utOS6BQwNAjiSecxu9yFpxHHMVw59K2Kbf3QWxJA4b2+2N5tjvC/YIYsR6LUO0F95W
nvT47NYkZAosbwYIjG/yGMc1IlMbImo/W7OK7FkqBuMlDso2lmmK/cEsARm2RbFHXtbEDSU/5rEJ
UTK/3F6NNF7xdnIE49Yd1AjGqeCxYQTtpQZXZn/u+2A+sLA9qbrh5NI8PNiJgeQwRtmEPVqzGeRg
LaKjg3XcsNK4E5pv/FMTaRdPNba07YT4RkP2/r/ChJ0CdHNFmgIxkG1pdlDheTbaTcx7+5wwK5qh
laAoC4VCpf4I5SlwgYLP2RHrenUGThU+l0vcGOx94nSf2PCKNl4PQ8UoTXk4WUSMlpuyMDCaUfOY
1VPQkyzk8xfH+ug4n/Xm85pfOldReZHZIoo7gLeDGwRSh+AvCpOniLOQ+kSzbowXQFjlzkc7d6Lb
tqgSI7hy6k/mikk5RELOeQA4Vhcp58Rlu0MsUFZi3MMCr4RgEgtJXJ0CRTF2nINlf2nND7eXIPPh
+98XXkwe3i/MzpG48RvnsfK8Dz73P8+6demq6pfmNcfb4mQubydOfEr7DDgtRY8Og8kvEA8nXlBy
gwbWML7pu+I1VvCsu99ne+dfnSWnFF13PF616TvrtEvDSIHQC8zit1cltYONWXQr/6MJRbg1zLpf
gbaOTeIp/eYm9V2eGcesY+FtMVLlIehGfRSYILjfr32RTzs96xcE3k6mHwYUwpbSvqv74bAkqkkj
6YqATYA6LwbSLHv7+051JdC8kzo1MWTE/Y+6Xt2X89Qhpa+CblHJETTnOFWvtZmBuZ+lOUzEOKVJ
9RbV+K+v0NxuOYIXZ4ynWbZijoBp62l0Ad80uF8r64c3IjtwW5RqRcKBnX19GAxzZrFd/jIxcWaV
aUAmFSat1BR2CxKObQoWbG1MSlxLXXWPkPLgZNPntupPnjuf/6cFidNMtkU73EkwhYxnb4z5rVea
T32j4nSTqw1cJhaCBwSTwutopcaISAi30FwVd6vlPjlI8HqTqudSJUYMHoyk8dexwxFa7YfJW8O6
80FWl6jIZuT787wc4QJifmI5hQY5k9NtqZRuPnJaGU98dnnoloOibCH14mhp+Fd7gmdw54YAlQwD
U6PjXzBIekZK531nD6fSIHdkyb68xiSexW1a3nkHwMAMTVui7QiwOsGY5mA4+rGoEPK2gyIGQ0D0
QqUc5fINgvJaiMZXfSEDouN2+KLz8lKa7rGcy7suT0Jm6V3gGr3CwcrUiFsWjHX4d+tAuRZJOKtS
d9haxnTgCnrf6s7tAzLQ92VhzqghctVAosxMkHEz0eyJchqgNq8FNvB+et5vg26zHbX+x3bWAro8
6ZYiyScz+70cwSkN2Vr7ZEazUz1bka7RiJAZaD654mmrEiN4JR81ybkp0jEe0ukATsAwGeo7Xtr/
kxgERddao21CsqTBVIy/uuFEzNCxnXBcfYU1yEKvDUsT018YF3kRGOuDnTJbxxyRawJmqcxR3szS
4jWOby9FMAGwnw/rWhG41/yzU1/05uOoKRJ28m15Xoiw+3q+ZLM7IH+Sd/wypkMwmsYjwJUU+lKJ
EXZ/GdvWbDu05ydtEUz8FxxeaK8q6ivFroiVRm1BI0OXGRgkT5bPnjZippt6p9v+Tep6nndexJUH
G4SluZj3i2c7P2te8hMo5mCZae66bHgqPOBfAbhEETdIfc9OpuDuXF6kNmnzOR57gKVbH1frrHvr
yaJzUP8ZZvV/8kM7mxN7H5GIRPRgoVnac6YDZTxwkL0zq8C2/mJoliAqJC+5m/uvAYr5yK5EdAKs
FATioAFAdaaa6rDrD77yMAn4QC9Xttno7mZKPLJSPnAeW0BiA8VCaFHviNqtv9Is7JEICdKF11E3
psHsLz8o6d4CxE9RppaaD+i5AIOxzZCIVJA9QevagFGFeK6/msb3eYh7pEanpAn8tgxrw1GYjvRI
7OQJLoSCpAhMD2hnXJrqQrP1PE4qxk6pde5ECC6k1Ba3chzMqrjse25Frs6DlHzv02OdWq9ZDWYT
HNyK0KAIT+/44+jSEoXxwjAjr8seN4KH2+dbqrCdiM1ed1YylcO0+jUGEDtHO6UAOkf97XJbhNQZ
otMPu49ZfxQJr0Wgm2zKSFGNsWX3nydkLKuJfGOZrhAjPVmo2wFjEwcahchrMfY0shqzSmiWXtbv
Fi0j2+kivUNnIUKX6PaSpLI2aksdk3MeYEquZdWJnaEXykHXbFpETHtX1jRe+vk4p75if+THeCdK
WNZSUQ4XS5Y4R7H6yHzPPKZZrh/txrECz27/JrpWR5TMzYGNzSOZtPZor+UM/mdL1cEt3cndtwjX
GgaOjK5n3RhPnXPfc+uSlk5Y6qpkukKM2BaEO9pNHRO9LV3DogWhu5kkIF30j7c3UXKQCfrkUE1B
egzT5cI1YxqjnU0dQveeUTTvPzjekSCbsDqRZXy4LUqyIojCGUbqD1BHIkaP6QwuOkTxcNQ9/jbX
+HGsnI/cI4oVycVsM/ImpMFvXJtlZQO2kSV42/dGcdLdJKZLd2Cac3rNap7FbKdj5zPMzkOah/RI
IZh/g3gm0Mpfa1f/ue9DbAGQJuB0u0i7CEfMcTrHni1keOpee6M3+cPSqiCaJL7vSoRwtLSicQYt
7ZGzNLTp3mly+77PR9XsnMRXXEkRDw3yyRTTjTxuUT2pchbozAi8IiLe19vbIheEChQyb1CaOGS9
tqyaW4K7z2BexMl8njS0I/bEuaBn59NtWVJLA4PVv7KEs2M1+eKlFR4EcPgfAe/zxUvZ1yqxP98W
s+2A8PCF7p7FWNeWltrjNjZgYz6K5uZRQ47q1MwAy6uaDhP/ZOHHqsiTA7qJVePxUuewk7zZzs7G
W6Nu87LAoLBNP7f+idPuQP3PCbvTPdWzR7pIG6xNNtAT8MASzNAmDKDd1cJjDLr9omz4luVzuE7g
mZjmQ44JoyIjit4nqalsnMk6GNzREbn9fbc6p6vH3qgmJEmqX27+07CHMPNO9Tgo3kECfO7vIJTo
jols8Aarjq6Ca0Gl7vbNQpEO3kBr16g8NiG6rFjwH9T9jgWq/lipMncCBWWOljk0flriZsY0ou4D
tJmcp8kOGwNi0R1cs+NtE5WeBAcpCwyCWQaGJ65X6Ji9tSCe5aAzfSisD2iqCaZc1XYniwLAu2eC
fGQbYH4xEFvmBfBkvd96tL7Yh+akfXIDIyTHIvIjFemD1DpwS+GeAleC/pvHbmcdSU1rf3BxjYz6
cOiAtmGw+VBP/qVdVfhQUhe8lZcRVhLM7wnHjJPBYIib8Rwy8yTqG88+TpoSUkswQ0BMYVoL6CT/
xUAULkZP07Jl8QC6bz9kn9y4PdIjuTdOazwfmogeXsUksBMnHC+wa9vVogHSEA0jEYAWo7Sg0W2z
u1bcyxUJB6twChBK2UDD7IfL4rwdmCJiubaBl78vnCO6rP6ktxjUmufHAa99q4uAG8MbVdrv2s/+
KwcTEgDFw8C32IVpJMPQ6svaPJA8dqojbbSwM+9X49zpqpSmXGXPooRdSVAIrQeSNg+D9jajT54K
tePaE/yzFKC7oikeQtBEeO0JliGxaKJjS1rzL1zxa0EDXRWzyi15J0SIJoqUdRZ66cDxBnJhcJYB
ByosQpcG/Gj+BgJXDZ9JN8h3MdShe5YJJ3S9KrboVY52drBwJGM0A/6h/M4RyPA3rafIZQpO7l8F
PosSbHqsUzfHOCxsOrJj/VBGZh4V4RzWj2DVsYM/gwV5KU7YLw7kx9Xi4GectDg3Yk2VKJDa205z
wlZp6DJvXL6RZJQTaCZZkP1Zbf/FCl6UkNusmjE8Xz9gLHgxH0ctLMZPt/3M9pHPEdh/RCAGB8E6
QIoMQ+zNXz0do62ahkWkDQlhfu8J7w/65B/HdYMWGJqzQdp4bMan24Jl2tsJFvt9Jz0xGJmt+qGc
TpzfpdPx9u9vu3tjYWKPDp8S30/AMfhgO0MXret4b5DhwU+/sckMq7HtQgyQqsKhLRi4JVQIFmbA
3CbUwWFCR9USskv1TjtgYp1GYN46YyhNcaJkHmmvQyF8Xvps8OYBnA8edU5TDtIALQ15o6L4UonZ
tnIXL1gTbVPfBefDYr1LMhZMYxlwYOve3rDN0dzS3fYVOymVPmC2eAPVTxczcisvsBbnWHfGCXOe
l9uipFjTe8UJTm921jQfbaCOZzT0PqxH75gdKrSjBelF+2Ye+6CI6lAVuqoWKLg/irGAytRhHGCr
z60qWPozm8B8qSqYq7ZL8HvAv5+amkAOsT6S5GdP0An3120Fqg6v4PryiRT5lOHwmlV2duYu6jXt
4ytEoKcJPSaAPtZ1QYRBAZ9XDIDOBv4HoOBsMEbYc/5HxcJ/vN+zkBcOFi8vC333cBJgm6nt4WIA
JMZYVNhEQmvdP3IwmooHE+q8GD+4tu0O3McUK6iBbd5eEC7G9bm5mIEeaJHKymT3+TYF+68oYfd1
L0lADaqVD14HTPMZXdcNJqOTMlr4ndmyw+1dUkkTdilfHYA8bBzIGVKT64kXP9O2DlwMLmeOQpTU
5p4XJjLsJi3p274HHxmv0IafDGMWdKsiKlbJEFozRnTI+zYQBR6s9dEZn9b5dFtd0qO5W4NwP7TA
LVhwDdcPQ99HOXCGh/uSvP3fZAiXQmkZWatpJQgBljYqt6dxY4VIQCiWYkgvWPS/IhG+QfKJ0IZ9
O6U8zwje3Z1vvAc8mVPZ7y3uAji5Bc+L/hO470fOyjvdStugAboYxv/WS0NYaI7VHclqcKD7d4vR
vTebTJEAkdvl88cJDh5v7MSqBq1DUqDwHwubfzW15FLVepA4fVQDnOS20qWxLUoT/9XG9kG724sU
a+EWyNA95PftZb50IbgLYg9cdlWkRYniqpSbEbpnARvsoVtX2GJrAtNhATSHhwlvtoqfp+xzouIe
lB+FZxnb33cLyljv9Bicw5O6PjAjtm2F/ajWsP199/spUKwo4OYQu4zTUzVW90bDXORNVTU26a2L
6uS/uhIswbJbQ+vnEURH3i9f80IM7wYtt4NxUA3xSA+Ehb5pzJ4iRS+W0vvcGcBgAUoxgNdEWvfR
oekxBVJE72Hs0AsaprBxqQZ38gRnYg/+rCNthGDTi4vs0TFOE1ONqsnteidEMDUOkOe+w3DSw/KO
RdtztDo1PDS+eSfrsJx11ai//KbcyRPMrrJtzCXUeP8mtnUpefczSfQwKZIT99MiKHwn1BpNP8z1
9NkyklCvVKGN8gsEw2wJY9aYQa1OMIGJdQjXc3velpsdVZThqh0UbdNM6mzqYTEYUA26Psx6Jyit
423XJBeCvh7AY4BgTGzrr0jVNzogMh+A3RlWLaAEvBbonCpEnt/kEC/id/Rt/ytHCDyA85euxZaD
cx+y9+ZTFyKg/rCGS4SR72NzxDyGwgtKffxOoBh7AEehrk0EBNRKPtstPzAHSKomfTeinQVtbapG
YalHfJYnDukBpJ00a7OlzLR8DEzKvq/lenjFZiF8w6QR+NXBw3HtFRNv5qWZwVtpqXboyzFIpg4I
sapjJl3KToxwypIx90tDB7veAGiLlZpoGlFsjtTqdhK2v+/ce2OPY1OUPZJx6Yzm7fd5+zZVUWRJ
DWAnQzg+dcmpyysdhK4D6BTdHLSKE/3ul+gj8lraRwZs4vb2/D4sL4wc05NoE3dQuRRRqp2kZw5g
1kCE5Af9F/fkHdeARslH8+P/kXYdy3HzzPaJWMUApi3JiZIsybacNqjfiQnMYHz6e+jwiQPjDsry
QgvVVE0PgO5Go8M5zZ15cgIaVPv51jyqMB+leUHHd9YWdQNgFyJUnMGz2Ddb0A0DaGA33ZZ7bQd+
wH5vhA4IMulu+nh9pVIN8THbStAhukLDXp4fQxsMih5wTUX7sFT5Gcr6guQFBr2B04ACEpAARFW3
rLw0PGSeWN5+bbrm4Of6G4OomtRlt/JWjKDqxliYYzMlFSj07j0MoU7NHfWqiNfvsiA3n67vmkzr
V6hvcMOh4wD1nMtdK5MsLgHqgQyn8Q5D0NbycVBRSq1KLWrgD8Ihy0MBB/XZSxEJYNK5n8B0PdBt
JFkStU71kC0aso/08wtWs3Ib/RIlBBgt92sdnCsIaCq8ViwT427tGwZEl+AFclyw3GHwH4sSc5Du
wgZQppV4sSQkO3fU+NgWM98DQUzRHSpzGBjL+i3oj5xjBWQQklrFnVHfZXVkj7dt9S7/0vVf/2lB
Yu6x7SiGLUxUIsq4CEHEArSidE/yF6n2ZjnC+fRmXIzNAGrZePDeAE8jP9ICyNssGVsABSePSZUt
O52pprulMeF2GwXLTTK9BeobyHq147S39ytxN91bBz1CBKNk7ZaaFOgpcCGCYg5ojJf6Dnagdiwb
pJqyuvyuM28/F/xTYqrKICoxQvRCKwCjpT4oKgfEYD0xAupkyC+8vq4YUme0WYwQsnQ0daeeIrr1
2v3A+302o7rjfC68gGnlPknM6Lo8ucL/t3lip1W9TFqfMvBhcry2SxBfJwCINWPtNrPHsPIUzaA/
0mV/+Cag+KIdAPknS4TnBP3mSPRYx1ur0iLMox2nAdBcI6sel8V7g+t0X+v8dZyWrxJflT6WH+Cz
bCEYMPGtoC9DSrcixk06WIFT9LvcbBQuRCrGB388bnkgoYnTYh06cyY7wb3IARAyW03gdgyYEJnC
JcquX3B//idGWE1ed0gXrm9JIIKO4TjzEjB6f4fT+DMruRUimBZ4ZGeNA5jhbopfx/67bDkagyIv
otouwawAHT14TgoRvX2jLa/BxhkUsSJUUckQjMrJ3HkaMlRBAOsTpgCmscciqNjjdVOSRmCb3RKH
w3g8F41R413IoyEieBdWT37YRf7BjPRgPBqn6/IUq7KFe34cPMoqBzu38JqH4FV63ab5vGfqCEn6
4t2uTLhHptLNKCngleqWao9WqjkR+mzGoFqAPmfXuRaaHhhYnH75qju9FVQD96M4LlVxgELpxYiw
qPrMmBe4egPldYaRHatXMRHLXRSoqSw0Xfto6hHuLlC1cngoZOJpV/8PBcInnaHmY05hYlevkq7f
J/BUOcAMrUXVuy6N3Dai1+VvnkQmdbskLhG5DTSP2o91V+zMJKr+bhT4t1U/r3BVrI0YMulj1VVI
DrLuyKxTVu7m8vj3uol+V4RraN37Ezy9L/SC126yxIFOPtB6r/tn4r9A/7cyBOekAXm+79YHSNN+
QbUsTMnR6hU2LbOxrQzBOxVj3CWLhetRT0keED5Dyng0Y1U7nkqO6KHGtJjz9dKwvHunAcLvbacK
ymQ3/WYpYnWk8vq5HDrYDqF1f1MXRXqrZ3mK/Eunl2kQL8P4OieLCihTsTKRlG8wmtIafOQrujbf
Idi4J0wPYtc4/JPCiSgvcaHHCWtwUA2YxAMt/lRnjR9k4Bm6LkeaxNpuo+Ae7Fxv3KpA1psCG/ds
RVlEI7TifSxvtCft0D5271XNeDKnt5UoeAXujU3OlhTO13w39h9BOnh9SaoTWj/fuAPTKhx7SVCY
IKwGisiSvO81UEQjdfL1uiBZbLtdiBCyGFXqGhWLURMe+yCun7RuV5gNhgk/pHw3+SqORtW+Cf5h
NujUkBQ9eLj4E/pmIooymvz7gZzuExQP0G1/uW9pXlRVhwTtXRWzY+UlT5aXK2JJuc3+J0KMKAba
afmIXt078DGGJbnF0zhK8yqorIABVvf68cj14FmYEE80I3IgbG2vSLpj0rxHwmx0XuROn0UIcQRJ
Z783ShyJ6x5b69SC7poqtkx2h6JH7fepiCGCng3EBYEUehsSoEa21cFiD6PGw8n/cH27VIIEs3S0
dMRTDe9BjEUO7c5OPqIaFnSjwmhUKiBYZ9lkTj6UUAHfLKLW1wKnGYNCO9vakalqoioNEAw085p8
tjlKOQuSEsM7zUZzvWLXVCIEo9ScOeH9CC5yvbud8seFvvdVd7b0YIDoibcXjBJ58ku7BAFmbKXE
LO9a/mHSSehNb8gcB3muUGap/W/kCLtVjGnmt5qHaK2cP3Q1XnhVsUQvUDIDxAnAYUOWVcTu8eEv
XdAdtglC7TJiLgWoXGgb7GZQjRJLY3xM9PwnStBnMEX6RsF0iOrcAn1i5GDxm8x5xJMmmIqvcfw0
znu09RyT/HB9kVKd2EgWDsxMmWF6FbJ7nfHYYJqoZudZdVjye3sjRDgtc/BiiyVIj/MI5FWREYDU
/jV9W+/6qHzFduVh1sMXLMtEGgANweD4NAWJTWtYDF3g2NAZHFYj8DVBoVapShzSS3UjRTAo3mpV
juwC2oFNDxSVd9VyZy9RV7w2gfauWR+vr0n6OsKk3IrKC9JA3RMuPVRtlkqrRkSRXoouvHJOhvMI
dJ6Q1nW8cwjjT6Vn0J1h1MnRmHj7BjTCL/Ehz79BjGSHniS1wxCwuF7W7THPr++M3Jx3tsP/DkP3
51MJ6BfofrXMlYJFuLCWKjVBm6SjAw/UanGSB/YUNC8qKG+lCDFlW1oOJT3anoGfSw/1fjjqX503
Jmqi8Z4oegKk3nGzIsHMkxrcCGRc8LzFKLZjACJ6bh+1Fvh+Q/4S57URJdi1PhkeK9de19E469q7
vibo3njf19NL5FgoK2OSk4DwXpCTAEfGqR28bCbrW2rbQWJ/GOfvc6JoBfzxPWLyEvhPQB82MaRl
+KspbgJl9My1vb6YMGhQpKAgqoWWoYVlXAU6Oobjog3IsGu86ZCObzz2lvg5MptvY/NbRd75fhM0
bG+BatN5Sq0jkiYBcEgncGvEoZEoQlNp0LD5pYKVJprZtSmf0Ehq832psaDLd8XKwxD7B54pIi6p
+yag2UFPC2r4Ys3EzXy+dEmHpxfQncb8kNZ3sX+87ndUMoTYFBPGTeFDne6qzg0c7TVaCtFD+I9C
BGOnNTA8MW+KQoKZ4oiDroMHTRVHI7W/zW4Jtl7RLu2NDv56KkdAXH7lzD3VoAMErOvu3/ZMsPTS
N9Hk18BNog03oJoRTRXqwY4KMliqa5sFCdZne2kye2tdxC+9kBSR4d0Vzt5j+Mf+O0asX+4YgwjA
NMed+gdv0OT5lQN4e8TcaN4/JXGmHUnhxYqLW3pEGynCxmUFm5dySau7vgfVuT0bD3XMHiqXvqlx
A1w/JPmFCkweAy1NmLDQBc3uBtpPGWrQd6NV3NfJUO5yNNWFfYZkPgO6KPhL4g9eXOa7rgN/wAgA
TMVPkNrW5hcIar+4GjWXDjdCapEgMV4V2VrPV/hoefy1kSLoPYv13J5cPP6RnqlP/SF91EKWhXj4
79Zm+voQR+7X63srXRja7MADZ4FYWyQjNJcBZXIDcWXdASDrfykBK+CLNHIjQwjyyFQsDk/h/Bxz
ApTK5M07EM68KJTcSBGCPCP2+ODOSAyPdh16/eeZJzvn7xB4fxnXRohwvZlei0QHodDE9jWYvyZr
ARZcYFGFl12/5o9bdCNGuJt602a6lkNMjfGGlu90/3uWdUHa7wrtS5ErLm2FDvzRkrVoc9ppDEkN
jGANNXiQuvNkv7+uaKtDuLIkU7DhWAdLChJAeDczTw8zN/vipOT1dRnyhSC4cQE6gvkAwX7wNvdp
42DbHONtUb42l4fhJf02IIz6T4Tg9zC4k5ramlAn+l2DHg7ULhfV41y6VTA7E20cP7hpL2OovJyo
mxgIdVF70Oa7F/XPY6rdBnmDubLFCpYyTVbuc3T93aXDErhJZHf/q3RFCC1fw7MMwVDKxa7Bw4YW
r7oYP9eseGsiWLh+2ioRgpGM2eAOXoE0ydKeYu++UVa5Vqf+h8o+75MIyaPlpttwE8/hbmfsnTDb
61ZAgjEy4Ym7Y6owEKnybqQJBlIRe+Du7MO1jHVUGOzM/BtwlkTXN00lRbjI6taKR5pDtzzdBwZ2
mn02CmNXlr3icFRyBFPUzSQhjYMLc+iSObTjIZiS/m0yLl//bT2rkmzeGwn3CspyuJXMLR4mZ+Ah
+k9sgKja5u66JGnEszmfdcUbSbwhelMMOB/aYAb/qz85t2l23xQq0F7Vzgm3JQghsqmiDuI3+0PX
fOLGXdocri9FWoXfeABxksqgc8xRCMcD94nerf3oyd580N+wd2TfIsjIFaqtsFQRzruwcsNJDSgD
Ou0+pnr5dp5GRTwqvTFXRHIdo2FANRVOp0FuDL1UiDHaIv4yp/orDxhXwEe/GUl83yZvK9t7iSVt
JArnRKwe9SZaoQtpKgPyzdQBPzsprGj1xH94oI2M9fONzjULxWTY2gkZ909292Hi32yEAQPb5enb
6yohPaKNJMFfe/2EaZgMd8K0dg1YeGupolvVWgR3bbRD4s0M8689jT9R144SNGTPE7lLah5Zlgq4
V67jzysS60INElZ50yGY7nZTpKVBDix+65Xzhr+LQ37IvqnITRUaKLaagBFmYY2GokoFZOrewzw2
cW+M0QfK+xLFbbO3O6ZQQalL2ixRcOak4xYnDt7J5nJKvH19LLwnq31JdLgRInhyTjpatAwRT4oL
8ZGnTn0/Z/oQmD5TTRlJeyKBpPvbiu1VSzf6PuX6UCcppu6W+y4J61O9rw4kIk00/EAgoQqXrpQn
eI3W9BqUckpEWrfewYqWYx72++oUh3kUR6orUamRgsfAoMXkEYYitfVmDuNjuaeRu1sep5Dss52m
BKiRXiRg+QYcLeYKXRGgBhxFxCu81vg605zvTQoarn4Zzb0zN6oXnrwwspElHBwp05LrWQFNrEN6
KPfTcXmVpwHANqJ07yiOTa72zwsTTq3n6YCiMvYx9liErKKu811qPDjDS/oHAbjz3w4KB9bbhBlJ
4iFtM5Unzamjvle1M8n97rMIwcNTy5mt0cNN7Hpjt3MY1cKRqmbcVEIE5z5zc20ARuji9fHOjOOv
xqhihZMrGwhtTQ+wkphHuLTchaDJfepdiJh3Pe9C/mmIXcVtqJIhuLuMguSkGqBkeX7skuOkPdBk
f/0alF9Sz8sQnF3dkKmtM+xUYmphsri3LhiCrSY+mBmap8pG0VYi1+RncYLZJE29LDmQUu8K1nxf
6Iz3JCDbAy9OwOeI18b1xf0/7u5ZnGA4Y2qMVVmg2IAI2TuQXRZpofYuPul7G1Q4bnRdnFzrnqUJ
1hP39kB5iuNa7C+l/aFWBUfS7/dtTIoABx0aJ5hOS1e8rwpnldexFSVktO/MvlVVl6XXOiC+PCRU
AaIgUsj6Vg8wkhIDealjdG6YFi556khrlCGaO51HYtDmC7LV/mtz7jvFI1qm8FigDQAs0wFFtaDw
Vmn3GJHNirtS+5R9aWuOdLuiMCHTwK0IQeGn2B1p32ETW1S6Rjg5IDgkpwzx0nVlkMpBJ/bKfY1+
AxGIQm9okU8ratFYpIG3cl8TjFEG2kuilbXj+5ecH6nkTQSBx1Ou6/0MP1Q9gEUhKgD7FKvaBOWL
AYKVDrRSBwnbS2eHmzUtEgp0CLM2vhf1Ak/RHjwfFYrKVz3Y5Vr+rH+CFYEEabJqA/oHKvaS7noV
wo/U4230W7AiK2Wzi/YphK3em5G9X2gcLdlxpPs0VU3aSNVZhyaDoZQgJBF0zZ8Nv8pQpLrrnPHR
bu0vvp+FraMdr6uabMf8jZj1840K9CCT7pBJQepJW46FMz9W00sGTLciBAVgo824m63tgAkYaJwx
0J34aNiqDZOvBPDJIEfz4AWES5Wkpj12Oiat2qqIX6VtvZxKI/v4ku16FiI4GfAUG07lIstFMzyS
GrZD0/fp30QIB8+mZOm5gWtuatgXN8/dwOhMxSCk1CZXqOlfeyWcemkuJJ0MPJVtkHG6yW5y2WEw
HhOVdsnsxd/IEY7esXK0Fk1Q4rRKoy6FE3uy4yoyuyOJVTytqvMXbN/Pk2QlGEQ+O+a3lIKnmiUq
6Gy5DAxagpDTJGgOuLQWY6K9O7N+/oo+wKObPNqZu7t++vIde5Yg7Fje1GlMXbh+NKDsMhvspR8H
wiKteqfVn66LWr9KzJcAV/C/xQgbNtcziSlgJe9GgNuM3X4gRdipMJelmrYCYhMQ6IAEVvCYaRrH
RhPj0dgsyauSsJBjNV2MgFQJeSQ9nI0oIXDnSVVORkfZHfOOJL3NVc5ful+b7xdyMr4GEJRpzdLn
5UNLgyx936qKt4rdcvRL/dI52OytaUDfTrozzTfmOsW2M9o6vH7yUiV7Xok40FuYFSawZ1yT09IG
Y+u80+3qdvD1/VLN57a3X/I0BIztbyUQm54aa86qJEeL+zR/0dOIqBpp5Otx0GiENl2EM4LReIZV
gg4AJ5PFlKBCY413i5a+K03W7+IObc4J1/6Of/pncdN3nsMawXrGmrcJhqVxqy2nBiAoPEUd9ev1
c5Jq3EaGYDzGYM5JacRw05n/5HZNFgwYSC1iRQxwuX2/EJXxFgWfAtQLY7aXWteiE0qrK6DWN226
0yGlBsqAZgecjlFaR3+zpj+FCddbVxh00WNwiAxmfmhIE6Af7tA3KhDYy637U4zgqTmJKwbECSCX
p7p7GGmLiWjmf9Vbpz/824IE5avcusUggg2+pPSWxOfCvDVVxbVLt/BzMehRARQ0EASBTyfoQbp4
o+6AeOVsuc6+WYaA1fZnaj8VcaFoJpJt21aS4EMpOIzsTJt70Hpi+s5O9hUD2wUtQUF+fdekSzKA
Pw1OVCBM/Oju2MSd8dTgoaX5IPIrH3TzxqNpYBknZXe4SoxwOCBqK5hlYefQ6ndX6l3Q+t0R4CY7
hqHNf1uR4BC0HEXobAKTRd14YVvmh9pm74FlcFsrOeKlpwTQJ0z2gUoZ7G2XBgsMpj6hKxPYwujN
WOqPWo5+dNdQ5akub9RfegdkGMsmPtjoRb/aGrZb9iuTC5DvdpnfHHOuQhmRHtBGhLBrrNAANluC
mCl3urAjxpoqbx78tFm7Xv7uHvpzPYIdDRpHF7JW9mf47n1qIrtbJAr3plqPYECD11kmOuunszNp
B6/kgTc5nznIzZpseHtd4eSnA8B9PBBh+CKdBfDHeYUG4x6ETwuQZYvTaHR/9Rb5vWHPIoTVxCCf
mYHjBKquDkVPR3vTa77C40hXQTyCrI3nrET3l7qs0bjmTZtM5xJkGSEthvxEtDl5gZM2nqWILaVt
gn4u0OaN5xSMNzkSuox9bUdVGU16+BspwhMUFDYM3Xd8BDYae9W6+X07p/eoOr0xU1VWRbptNgaK
gd8P9BcR5V6rYCJ6ChcAdofD0ha3ftXvruuXdDUrwZK3gvL4umAtQIIG80sFzhx91h/cesCYiP11
AUt2MQzRdVHS1WxECXrWtbpbjA64y3jhDoE/xe2NBYonhTarFiSoGnFpDN4KD74GozsFnfb+4L7T
l+Z2MAaFVq978/y2+mk4qBMADww9Q44nomBQvbTrGXRAZz61u7x9V/R3tVvdpBirH75c3zvZZWAC
1AjwF2A8QB/5pQE1ltuNpYXobZorFJEm4yMC5Zu+ZPvrcmS7t0aHID0Apj5gJy/l9NwrM8qM7tz5
Pd/NnvdlnjpwQqVGfXL8uVNYrEqcYEs+nvLukoOGcix8+xa55ja0q2V8tdS2FvSAmvm31QkxsAbo
2mpeQBQ56U61a3T+RClmQYiV347oyXmBMAcMEmC+tCxY1+VW4pmXDFULyLhlrHcVHR6zEvgRc5vd
FHH54SWy1i48CwGAK6JqlaaL8RYbCWuLDWGSJJGT3i7W2VQRykrVEBgsv+UIG4hWvxrQaLgqAErK
b4AYBZ4PYx6Pucu+X1+RVBJQV3z04WIqU6x7u7xaihK4CWDwMU+ugVoCfQ8o1ON1KTKXhJ7C/6Ss
v2IToFI/G7PWAXd2UvVnv3BPLhkUaqASsZrARkS66E26NNC5Zs6L247j4shMFTaDzI7Abw/YBB24
1rbYr2p7ieUB9HQ4V6y5by2fB+bYvq97NJ6XmgoRZ1Vc0e1thQlG68RWV822052rfgkW78Ts+4Z/
TBoetNaB0W/Xj0jmZEHnhaABnEOuJ3q+0dKWOnaxf56ndZE7N/8jlnbXTXR9sGA2hfzdrOlPr46x
LXAP+RAKirfLA6P5xJPaw6NythIjsOKFAdstrYPWtBU6LlMNC5VhYO0io0zEiTSTxprBk3zlrU1C
x2/vhyJWXFEyM9qKEM5q7mqTtwDLOdu0bqeT3dLhtZUlrD/0/egq1qMSJngHsnSpPTYmtLDT6zC1
mz6op3SfVobCplSCrMsjInoGnaDGcC78PmrMT4mu3RBlvKKSIihCZvVzb2qgXGXtdLa6/uMU93uT
qLDiZbaL0B6EWpiL1FE8u1zMVINrYWkQ4Zucf+2G+3oa6+CJ1apIT7acrRzhPrI17jfa2HRnUn/x
aBIk2oNjPF03VqkMogOjGI9+kEAJMlpQ1g1sfbPGmC3F7HQM/kWrwiirl/4dQshPMwXz2W9RIkw4
67OM1SWuPG0EkLRr3SVVd2MOquF2mfvZillPb+O+M9a1ZqbBG6BMRwE/bndZDAwfk98vsZvvliZ5
0AclJKxiH8WEOgdtXEc5iNtTNIAFDdh/Ayeubq2CKIrdckGWD3549FEAZOxyeYnnD55b6MhrjTcL
u+PVg3KGWrqDABjF0w9dCdDzSxGGi0FtjkHV85DZb7uSPSXMvl3i/DRP8xTkaLC8roNSe0I+1VmJ
wRxdHORPGECJO7TXnhPviScfe/fgQPagCCVlvhuIxP9JEfSid9EQQLylO/vcrgNA0Re7CgDIu+tr
kR6PiwAI40hIAIgvjNzlPtFsvGgZYHvR2Q8qOmPnTrbCn8pudAzp4AWDAVVwNQlm2+m0N30+9GcN
gEKfPHtwo87U2Ikjlxy6i33uML56X03x3yFz/TRiTHXgrYJJNoLb9lI3WNYDi4xlwzkumj5CG5W9
a0nZBNd3UaYRqK0jbAXXno0U+KWUwRqYPlsDRs4d42bJyB5th+fOcwKnLqLromRqsRUlKLs3dUbv
Wyk/IyIPzIXf+HGveODKdGIrYv1845FKbJrXam53tv0qRNC0s+o8MoiqqisXA4RbguZxnI+gE4OW
Thp49XBd2B+W/ns6vdenL9c3S34uzyKEp7ppDHoXp353HtwTdULH+94v+75+f12KYiFiuU0btBxE
cQhXC+BVEYx1+P3/xv7vyHF+aTJMFDZEVlpg4eE8mZyNTlfw8wIETEPzIlAS7gzAfFxfjNAx+0sO
al02SBbXGFXwOyXrplJLc3DPRuOOhCwC0OfB3v3kxQSlo+J+kOoz+o9/IKR6vsjDzlo9XpYaD3Rq
NB/qvv8yx6p3skrEen9s9LkGQm/tpBPibX1igEhN0yBz/q6p9Pe2Pa9D0GbTWnrfo+VwZrb3qdBq
M/C0UdGbJlXnzV4J6jwvDDwkJZyZn9qn0U2Oqa3dgilsz5wmuq4GsjsVeaDfxyK+HNpSM2uKaw4s
s2YADuSgwpTq7J3q/p5WCvuRLsu3wU2ICxUgyoK/aeM80zwOCtHBBVFC8zA1hy4twkmFWiW1040c
QbPbBVgujqF158x7IvlnL32ah3fXt00mAv0JYCYFCImhiziyZo2DHxwYaVbXAdM/F1UdYChLcd2o
pAgLMSkD83uK66Yr2J2ToG+Mxje1XR+vL0Z2LmsT3ApYBAYz0eMA4VybqrTn544ZB9qD57BNP1gU
oxxN+u26KJmJotcKhL8EgwiYwr00UQ84g0niV/xcZcnbfCqeuKYqqcg2bcUdXwfaoda6EAn4Kbhe
rRps11qdHmZjeova1z7JVQiTMsPxHWTlbB0OlFiCjQL8s+srzF6fqxY5EvYwF/dO3wTlELWOov1K
uqJnUWLsBoRL1lMDotq1Xd6ZHtql3c9cNRgtEbPOd7lr7w2KhbawcRWjDoBcMdoVj+lnq/VuFrSt
+KmuoiOX6IAPXnXiYIIVHe3m+vnGTbOlH5vYQB7GAZ6ARUF4EzeKMFQuwkO+AjAKNnI+lyIyA6Rp
scumc1q3ywP658tHZKhVgHUqKYIyL4x7NS4cZO1pf+skM9rI6v11e5GeCeIm1Os8stZVLxditHga
F8V69BU67+IMfVDVoUlUl5pCjDjPRV3X7XMTl3NvjbfWwiMQX54A4LG7vhrphj2vRhzjWmZwOWi1
gUeInYTc9u9qa1KEGRJf5q+B5q8NE5VYt1CGsk2kRmOS3s8eevHZ+NmxKF69fwcb9iMS8HVgbAMH
ZG2SFwtepM517nOEGyXQchtb33V47cylKkkqXdFGjKBlcdy67lisxS47Oenx/TD4772i2vvKNk+p
FqBT0SFos0CKVHAAc+7oc9ssKBJW+s4f88dRe5v6Kgx2ieNEcgqOGQ3eoNwWvZnGHKegXYEicf02
QR8CRmas8VNhH2tPFdxItw4sNWiDw01gmoL1pOh7ofqUT2dXG49AADl0+pwg/VoChubvAGB/acOz
LLHetTRt7/Uc5U9C13aR9+1Uv2LK/mvFiiwhy4LXRtNZCAngo7ODptk7y2oP4FUIa0dlrFJt2CxI
0AYzR7k41SGKltZ+WEGam+zV6LzIw7no3kGWHLQ14pN6WqaqB1L9dC7m9AagahhXTe9LX4te4Ho2
YlbXtLl0erurei9GFchCv0iV5a/6QuVEZd4N7Ho+ynSIP/B3KaIFzHBVF8h9jJZzawNmNBwzS3V5
yqwH1xoqxSBpNGwirIPOSRKjqXg4uyV4bgtaB86kH5Kx2OWO+4FzVZuSTAssG9USBzM6QPQS5Ont
oHnpuIznCb1kk5OGtc8OBVGNT8mWRQxkel0HrRV/NKfkCfhVMaM1nDMyAXCch/rkfiBVF5VsODZ2
qoh4ZUe1FSf41ELTUGTyFzziCnNvOOwu8yaFCOmKTNSbfBuYw2i4udQGwAzXgJqZhjOIduJqh9rg
jhq3xvzUTUQR7UhFEcADgvMdN6j4kp962401K9HhFMBXHi8k+8hz1/g2FyMLR0CqfAUeBVOkXFbf
KdTuVop5gDasvTh/dJS0NqqQYzdP52Th4eB8LdgXQN+GRk8iNE0E89gFrO+j61Ysc38Yb0G2Anye
KE+uO7GxYn/27aQZ1nPLwLCHCLiNGzj0ODsTvrx9gSwbvQsuSiqgpRPyMCNPPCCis+U8VjzqXe/U
kuVN3BkhJiH+qrX+592BDDPexC54SWyx6G4aZtrgrhrO9YQuE59EiQOt71SEDTKt34oRPHrs2F3P
Mms4a24RmLRHPY2erm+azF1sRViXBwTSlKltDRTuisS+ccjjYNNXc6fq1lUtZP18owbZPOAeHMhw
7msbwIcMlFyaA+KO62uRSVnfQR6On0AJBGUDiQoyAA5OpSd0TzI9ssi8uy5Ctl1bEYIf8uzFqmbm
IJ/sjruxKwLDL/YeAB2vi5GZzVaMEAd1rCUo0kJMjCnfoPfwEkqb6lM1fXPyRDF2K4yr/1TmjTAx
m5B6ib9wW5/OGlBZ/dTc0/ixscbAxbjgOgKZ1nPoWP2t6z605QvKhv5WuBAf5X07z3brDmfD/9KT
+MZ33pssVyxRcWqeYEesNP0kTaB+lW2HnIPgNqahaTKFW5eKsRFRWDqcwh/lLquZ3IqMWIuNMdJw
dOZv3HGrgJetStP/lER0c/V0hmMgmyC+yD0OBliS+2hcmZxz2qJhirp3lTse/lYNL8WsP2Njtu5A
40bL4+E8FPwDzXMeNJRHRk53vrMoXOpqOZfX06Us4fpdYntsQUKMV5PBqqCorTjMkECL3Wl30JOA
pcZfPzwvBQregjPDpamHPXTKNsy0x5xop6bsQkwv7q5vo+q0BKfhNihL8gYPwjK2Hq2anvq53aG1
e/8CMQhcQK+HJA2KasJpZWPFpr4azvnkRdPUHqbe2rW5itBCupqNGEEpqNVgkmGBGOq/qvvvCf+c
KUEu//R/OJuNDEEZ+q4ctXGOl7ODR9oU+KVvP9RWZs1Hr/KAMTjPJFfNF8rXhdnSdV5Bt8U0ZFs4
VuWXLW7CEoCTQxLYJkFb0/vrh7Rq1R9qvk5l/pIi3LeOT90hA68KesK0G8/7MCf9aSBpEmh6H43z
rMCrkVrVRpygE0NS+pUJDufzkFtJQBcvoMQF1BngfRlGf/yhwtQu2pyuL1K6lWsuD+AXiMZ04fgs
UIlbiaPDqeslgBrd92Qt6xBqK1qcpJu5kSOYsAVM78Yu8AhpinFf5loEzMvXbV6f2hyp91oFUPFn
fAGt3IgT7NiwF9AXNR02M7HfjYkeDSU5Xt85qeJvRAgXv4VxHAfsm8N5rlnoekswYHYza191jUIP
FUckQgMMxmQ0cObQdoAyeRmoCKb2NbJm0fX1KLbsR+yxuUGQ0HEH5HIGdKcWIXXHkz4sCj8uAOKu
8cvFsfwA+tjIIHlVJLXWI1iaOVIrxls/NorAMucH1p8yMBQFZa09zY0ddRV7d319qm0UzBmDH+ac
rudlOWMIXpwwtRaQbqi2USVGMGNk5c1x6OCbFow2WZN5wxEROlwFAaWwJxH/NjZmvwKoJ8qYOggP
uoiRO66Dc8cIevft9Y378zV6eWiCi1gIGHQH2kD/yHy26y4CNGYf5Eu3j5sSg0LZrdFmp97yD9fl
yndyjTiRA0YlXQgFNdNlWlU0uIub8mZqbPPIGlSB7FFXZZekm4kHNzBqkMrEk/TyOi6NkRdj7qKR
azFD7mq3eWo8EStqXB6V9Pv1ZUn9xkaYEEYvXosOYRPBjK19Gp2HwvfDdtrlSmwrqT1v5AjbZ9pl
o2G0fzrrdfLgG9bB1VXdfap9E0yqII1LACrSnwHFcsNBYBpUeXro6urMuL9DjKOallbtnWBcLnUz
N88Q5VLKIgylpSHXaIhOmw/zoLpCpPfxZv9W9dz4qjjt+nmi/nhOMDcyme8YBh5yJ0RV6hC7BzRz
R9f1Qu4cNwIFOyvNHL3hHIpBVpBwykcnNPzBjAarH0/oc/3e2BxEAysedW2TCJ2176//AqnBoXsb
2Ouou4Ms5nLF3JwKzhuKuQHwcdeGGzD0y5l6q1ioSoxwN2fAKsqmQevPfQqqdt85lCgaDL27/7fV
CPfzWPva7NgI5anWPbDcilwKlvFxVqxmVbk/osTnTRNTWc7QZXyysGnDwnZVCywnBMDXVyIVgQY8
C7DH6D8X88TL1JKkNZAnNpv0+H+kXVlz1TgT/UWusrzKr7bvmtxAIAGGFxfDYkvyvtu//jueD4ij
uK4qUDzMUJlJu6XuVkvdfQ4yqUNWqchgNx1rJUIy9hEv4iLiKOpWnfGhH6YA7GQ/0oh9q83k/XVt
Nrd/JUoy8zYiMetT9PbxkYQW4NTjIr+hc6RIbLcXDc2fyP2XDF7afmseuRNr0wBv4qfaMfeGp7gG
byvyW4LcsoYe8W7urWo6z0zcgF/pwGJ27jXV9JVKjHRe1LE+NbQw4S4TP4DBD1CWRYCOd4Udb1vA
kzbyccEJj9PCmM4G8GFm2HLV6HvWsNTX6+7xD0wAoxSAOVjod9xF5VVoHTMBaB0NNysTgAOlGYEc
SgScNbvrYjYj+EqMZGkTAFuzjOIE7Mc7jFz5Tl+gac0IACoYaOmRorv5ukCJCOFnfruSKEVQ0eEm
U1VIJPrWDhmfw7n2wn6o/Y48zP3BnkGA1ZM92FYusyeOWfTGqx575bjopsmsPkOKsG5bR8IwkLFZ
LPqCytBhsjrm95oq9m3azEqO5GOirqceMz4d6jDsvs7vp9x7Z1aTL5LXt1gjB8VVHEwPxPUwnvzc
Yty67kzcr/ozBT+aERd3mSdOZqcCpt1MaFZipP2rydgA/x33kygRIa0CppFgyGhQxGFUjAqP29yl
lTBpl/LUGIbcwy7l/eALau3M4r1WRcF1m9ySgmmzhc8Lp7rpSCvXoFbazzGqBqzLzkmG/m1aY7ib
jz9eI+cnCAtIgn4Bv0hy8rx364KAlqjhH8jwGaWjXjMUMX35HU9n7U8ZqIgtNTG0zchgOVWaa3UD
AtNL5L0f6AdXxD4Rp1x5H5D8+JcgwCShjQrvtnJzQwYmnaz0gG46vplqn7+1gioYb4y32ofsFlgC
N/rxT0iCvSXtwggGgPnkJy0Ms8UNqCGAqAlaZeMO4E/D8KpWt59KrURI2TrRx8GjDaB56HRKyNt0
fFd0x+tGsLlBKxHLobwK7ODrcVKPADCtSJlvM9/hs29YO1oerst5btQvVVl+vpKjVcTNdZAoXAqx
c5PIr9FjP72uRvBSiGTRumZrRUQA14vELPW1NA9GjN3oSI6uK7MJb7reeynqsKZqitkD8F9ymvfu
Hllq4LX7LpzCYp8eTBUM8fNj8ZdesDK8nC6hVFo8Xsx1DFhYoLPZPCBNMGY3uvWej+/SKvC4qvtg
2ySepEmrSJO4TasYGPpdJXy330/g36LxQbcUPffPQ/dLraRFbMq0KwUg7S8i+142J2tAc/cHB63D
olOFoW3rc9BPYSGDwdj4c+ub86TOqA66lkicO6DlGEaYjp+uG8Xz9PWXOk8yJE/qGqOaMgue1GWO
3xUoXQvViMrmzmAQghgg6wKojJxYRsSbBnshU8jrMHJuChx0c8nB6q7Ymk1dVoKk1LLv+rFCLweA
50qK4feocfemXSj6+reFLDDOkOSYMuYspS1jkcP07+6AQZlgstOuD/XOjFRvEJuGhj6JX4Kk3bfy
GaSEArEndZOTyPVvCKtogaxwXc/r8ksMFsnrprBpbiuBkik4GkqiegZzsw3npk8y3y2Z5xe2ighA
tYJSXBirvHYpASp/PgHYXcyXGhw7f6eKFAw4nQE/G8Oq56a6EbbnY64o4I6luDCrVkyKBRNhabU0
914w8HNTf5sydsiiL9dV2Yyiq11Zfr46grDnuRdHwLgk9acS/cM2tueEnhZ/YLsYXFTXpW376pPR
SZl2ZTVJTwjQCFNtDor6tulzPFR+yof7v5IjNyu7pSuAENxBTixusgTHqpffNgYJIjtS2ILC3OSG
5UhULjhwsEmGwzOEuO4HQNL/btnkjmXeT2WppwhxAi/W1vfWFrv2s+WokDU3Q4KNxlt0K1ML2B7P
bUGbcmZqXjN9I8Y7LdnXSH48+yalt6PSg5aNfpECr0RJQTsz28LkFfDqvd6xqiCN62I/FZ51Es4A
4viemwfM0mUPS33+1JS5t79uIJuutZIvxfI8c4y0t4G6O5cPpEN3cdiIP7HBlQgpwBqVm+jobQEO
spnuhznISR22LpoxTcV1fdMCV4KWn69c2E1yvN/oiEaZadXJjSv0RN/19SheN3b48zBfCZIiazeJ
uh8YYoXnpj7xPUECJ1LU1lQ2KIVWgalzIjwdELIJLfy00Y61GPIAmOOgxObdXhuIKnFV2YIUZtPa
IEIfsFGape2nBR0ZZC61sBSBYjP2rVZPirSJKNDUSqBZbn7V80ML5qrevWF/u4BSiGVlS3LXbhfL
LuadBuZTtOpEN53joMaFW7qNLrU/8SWL2A4KPqYu0/419WxQNpY42IfqhlboNLc6G2MI4ut1OVLb
2C/7exIkGbpAdzhtJ1AKaaAgnb00B+P8GIgufcOZq/lu+zldup+aiO2GsfjQ1dbh+hcsAl5GracP
kBzARmt7ghEogOnSSjt6zZyc7XpQYfVvS3miHZBiYweoKPS71zCUaT9blzQ5Xtdi095XGLCSIWZz
O6b94KUXzay+ZQBPsUF2Gdbj617If27XSo5kicnQAunPAJ5tY+zb/Ey+M1VJdzNYuBbm0VBsAeSD
tFJZN1rAkSz5BTWkpcGlP1Uk9p3koOmKsLS5JytJ0nnh5llCqybll8wQ+x6v13FnKcL4ZnxA9R49
+w4eF+Q5LgudM+PYZvxiem9Iek/HOw3M8a/rfvy5KU9S5MwoagxwtGYc8VX3jpaDBLzQQk1TjdVs
2thKjLQz+ow8op+wXrYB9i++h1EHsf7xDwx5JUTaFOx9PNZg7wEJskl2BTgHbpM8TsPBZGb4d6Kk
w7ywSWM7zpheKi52g2cd8rbdc/N1AzUvd2cxw9VRnms2JuzGgl90o32X5fa+JM6tntWKCKAwNRnO
ZrLKHKOPrbgMVhRo9ikCLuqoDX7fKprBtt3mt03b0mnuYBalNiLBL0i27F1mpO0xHsA6cX1zVOpI
BzjYDOvSneE5xJmPUfo17dp/nerNiCrmdUHbJxD807IIhkHxlP98f3hlobMIMCLf3Lzw7RSUpNYd
mMWDyvqul0dj/Dqlt4an4VZrKHTcdKiVZClo0zGq5gbto5deS35wq7nJiHkeR1VL4vJrXpxwKzFS
zEYLu2fxNuGXGF0Qhji3/T6tDN8qL4Wza//ogvsk7cVAXIIpA67DPKw4CcwUjQIi8tGGubu+bZtW
iCFs4M1gdsKUQXqAA1xpjqcxDEY34EGFInax/zsRkqEbmUZ7awneieP4fM7Ddmj+yAKetJBsj3QJ
7kJzyy8jGN7gutWlV3bBblsZxTg0eDxRc5bCXOalc20AcOEyW4B1NDFloAvyBT1nigC0vSNPcqQ4
F+nMtbkDOUybggz9NSZ5XTPUz1AKEIlfqiyqrkIp6OhtNHg54jI2Buahc1Pzo9K8b4k++W49ixP4
KWNF1/9mIFrJlKzAqktg/3Tgi9BrFszG2yrhgTc+9io5quWTTaEHmmoSA8WfWNVXXuefolwF1K1S
RYo3nhdTk0MfGJl5747eXse8JUuaL5xGilVbvvZlzHnaKSnm4Am6sOcJq2a5PEjEw5x9s/XL6GFc
UXEl3zTvhUQMkwwWejfkrKTQvaFOKnFJByM6ORgr1lCQBePf8Lo2hJ/Wt5IkpSZO1c61huZP0NTE
fjXsmu6hYF/KWIU/vrl2KzmSw+rNwLz6vwhKP2IuqO73fdP4jX7Huu/XI5xKkuyyM3OzyoXL5jMJ
6Nz5rn2w28eujAOXKNKG/1q0XpgEIGAMkG8ALVoGZxiLjFUtn7Jv3KG73E33rnZ22+pkkWOt/8uq
T53Z7mrd8jGNfg8aUZ/VuwLIZWPysS5vda6wG6mn7dd2Pn2P5A1oPWR4uqyRx9hu41dm5yeDHZqU
hpi1PtuUB1bm3msUQ2aatbu+8JvOvloLyT1SQDtEM8PRkmbTJ0rqj4OtKm4pRMiNo8acGE2S4YDk
lnsA6TGeDVRVSJUIyfXMzPYodpVf5pneZq0OPp1EsVCbIetpoWRsAq3qx2ImFb8wehdhd+Z/LCM0
DMXRte0Hv01Bfu1IvWpyeQEpSWUDoeiOpl8KFNdpu1Pix2yHqydRkssJZ8TUmMb5xcFApgBU1TyR
N7qtamRUrdvyGauTsjRGvAj3AzTin2lxq9OLOx+5+f66Gb9UZuEVBrcEoJ0AiiQzP4DXymntvION
tUk4sB94nUGBQYXqopIincCscQuSNBm7mGhGoV1dBTXGuIyiVc3DvVy05+osZrJaNAstrtlY9BCU
PDbV3gC3VjkGU6pCn31pboucBQkLf7BwUoCPCO0iPrDmc16dbNSbq8/58LkBqU6ret3duNw8FyWZ
2+hlXotnjvpzHqX+RI52QXx9nvdlcUj5jZlagdF/172PolbxF28v5pOSkgV26ZTqmRmzi3CAoH+j
lTsnzn2iakBViZGNY4gah1s0uVjFXcfuDDLdd1E4RZ7iuHgZ65aFRC868VCjBQLUc9vgjQbKG8sr
Pte2E+heyv24qVQ3NZUQyQDNcvQqhiLuxe68vTnqYdl0/nWXXU6156cw9CDAWgAnFe4C8nhfibnj
1C7T8rPm9jsnETstjQNvjv3ZMR9m190NRvzjushN/12JlCxBy5u+47qZXFpHf5hAiDZrTUCs/HBd
zHJmXtNM2qGmjRYqBVhC2dko2kU8iEC6RcpPBFyCfUr3EyehqWsKsdsutlAuITVYuByktLD1PHM2
NbhY6bxL0NTR0VAMKEAlflwPqCKbYUmOkab5jTHsr6u8qPRS5SfRUiDx3MIeDXBMXuZef3TQldGB
vsrVMWBr4vQPmWOp8FRUEqV4Mkw591jiJJdh0Hz+VUvrsHYDYig6JrZN5kkxyWT6vhWVMLVkIdET
YxjNaKxU7Nu2uTyJkMylLRi6MJwIVqlnb7ukN25SZpUPJq2jg5Ulrm/HiXYumFZg1qYYgr/bOcnT
qzHzSN9BuuPhTKtB0/V2wmSFQ0/X5Wy7+4JTh/7UZdb7edjStLh2yhkW0g8UlRTnJu7ruzHS96lw
L7whx4Hpr39QW0LMk0xpZZtyzooC3BuXovZmkJAlQczdH5Ug54wgOWBF40daEuCL3mOGymdRpOgm
3DbSpw+QFjdCOcvoBT7AIwxvoCIESVRQOfSYgWni+vqqRC3rv0oZKlAJmHSq4IEeed8Zn5ouOmt5
uXdbFcTy5tmwWlXpyoAGG9rbOhLHzs591iW7Oh0VRrntdb/XTb4y9PWUuV4Dr2u1Iki0SxyDkGp6
f33FVEKkS0Oc1PmUjxPyAiO96dEpNCSWT81SYfibGwNQSxDRGECGkxvh0nn22oq7CV7dK7xAEONH
kuFayyM3HKf6n+s6be4NQIxQtXIXLBdpbyrNrtBoMaSXJCvOcVLs416xatvq/JYgbw2ayvCeYuE9
xdDbQ9cCtXdwzlrMdvmkIjBVKONKGyTQH9vko85BhEdyYD8J/WCm6Iz8qyWTL3ZVWsf1SFHmy/pi
NyRtEFFNEYhUipjPfVNvgEWZZlgzbcRsHArIUabqrtk05qeNd5dPWLl/O2WUEztBv2oRhQMoF9sY
GNFV3P97fbVU2y+FcbTPt4AKQg2JgiRlHD7QFj76Ni++XBezBMYX+cRKneUzVupQhxTIKTxxQa90
mGb70vzcZX0AGo5GdeXePJhWoqQYPdCiwoDGkF30QvhgWpvNo84Kn7FHwE7UmQqzUyVOitNOkVh1
ztHPgNrEdx53b53RCjOD4qFadKiXVm9hkIfrq6myPykqoNiUYOgBq5maYGdBvssABnZdxKb9mWBk
BV4HMCnlzlJvnlsN/QvTt7wZ96VrorerexM7huLtblOTlRjJk0DZVDmjh5pO1RvBQonW2014XZPN
DVqJkDypL53cLNpCoA/kRrO/T4O+r0nri/JNHhcHMf24Lm7T0lfiJIcyKzCZaCn2ppov2hwm/GHM
P1S4cCktb9N1MdsCMiADaZjcgNf1Kdg/WNV95nEZDGNgROUu0sLRU2i0bQpPcqSwXXKdtoTjMa7W
olMdfdV7VOiZKgtRaSNddqAJabt45heRudxnicAMXqbd63WBKSSm6JVVCZPMrgGvhZknMDv0ieDB
/dRn30l5I1QDXCoxkum1cZa6rZXzy5SW+2TcW9lw8r5XmSIjUW2QZHK6Zg0asVHrs/v3CRF+E78r
/+iqvTK2RdV1AEcJznNnJIl9b3i+6U5vest6a9gqUtFtb30yNil6t0ivWzvKcFBkd7FT3BVO72PV
2owdK2DU9ioIO9XaSeG7Qz8pK0y81UezBjTX8rOHYoXetIprp0otKWJ7oBvWmhqvpnH/JUvOqVEE
rgXGxDdOXfuA/lTkQNtB6PcqyvPZHZqpMj3Hs7PJeQAEBJs8uhxTffZt0b9u5nipduBSZgErEqjY
S6VMCg+oyds2SqfpBViKvlENYT7Uin6qzU1aiZBiw0i6OTIZkiHMJh3cAvgbRneo/6AN6bkmUlTw
vLqwaY1k2zG7U8doCDrDIIpVl6HNqLDSRooKMDcxcwFtCl3sh3oGUEr+oSCNn6XxnywcANgwoYhT
4gXiYANy0bifkN25bh+CBsRvDTvQW9WwxvLFL7K7lRjJidI20r0ZpnYRUXoA0Zrftdnx+rG66UAr
EZIDAVemYjqqfJcYjSxkDvpCC6h27zp3kegOjfbpr8TJmIMpY6nRAyfqwgA87/MpOZOaXSYCPq8M
r87Z6JfUC6/L3HTaJxXl/sQ5aaZqwizSBQd72I0n0X8s+8xvxSlqFOFIJUpyqCy22gS9YyjipLrP
7RTdsAkAzd+x/gYjHsF1vbatAxAzCxwpprwlt3I0EDRMCUqSve0MYZfjCcABC9ZfSpG8qjcaGw/c
gqEcFf/Tmclp7LPddUU2wxBwpX8psvx8dQZaUQ5c+wYiAFnsO9/tDihO36+L2DbzJxHSMWtko8Ub
DFBcaJ0kQdO2X1vT/WchegR+iev3MbjQcnp/XahKL+nMzRozaYUNvXLvNCcPgxYauaJrY2PcE7F1
tXaL4qu1i2uLDTGDDGArdLv42BySEBhAkz+FbcD2KkCqzRi7NMgDbRBNUHJ7rD6YRp4ONtYx/xAN
Rzrqu2QKB8dVWN32G/2TILlDtuq9rqb5lFyMAz2YYXzOj8WJ+yJkoapxcWNAG2u4kiWdtKOmC7sC
jyHszyf7S7Ybj8m/HpjXds7+KMIosB+uG8am5wKs1vXA4473LsngHZHbCBJ4tvMoKJYvkyo/3jS8
1e+XrJ2NdlOKGkaRcFyaGzc+aKWJN8iIaIqEaFOSR4H0Ydgmps2l6DC7iTmjWxFzV82tUwKyVgum
8v311VLJkFarHsGpbHWQ0dh6kBdtUJQPbFQVXjf3ZKWJtGaazQ3A+mX5hbn6foxQ+Iyzw3VFtp11
JUMKCH2PtuI2wrB0nQblyQz53tvNd97ncVeEbJ8oxC2/7UX2sJImhYZ0AoJClyT5hRMNl9hszw2y
s11wOUWPRa46JzYjw0qalEhkcR2Vblrkl4relRgzR1rhj2wIvH53fRUVgmRaCrcEGxuv6vziRgWM
LQ3yMgpd69Ogsojli6+sn5yA86lmBRugUQ2oP7/vBVhh+du2HXcYqQgBtI5hXf5xKNmX6woq7F1+
IkKTfpZ3MeYM52jujpUYfiDifi2c6HVMoD9vGE9bZkkJBBe5AEkephBsHdQ7j5nxw+FEESAUbmVJ
AUIwvcvrCXPAXPt3rAbQqRZENc+6dbgT1K8AiAzEPVTJn5+B3OhKLTN095tdmUFUm0f8JwAMATqJ
FeQT/lH+SRFpLVFyrWLGEAqAmkCKUrUtaH6+pezB0/PQVrXubxn7WpDkVYNeRRZAV3Jc24njR3V9
R5LoS+00BzP+dN3stnZqJUp+9uIzmjKnvs8vfVXGPi3tf7Ra8Ty0ZdlrEdJB2xNdoL+tRIyYwexi
/ZNHwy4aFbXEjTZBA9Anv81BxgUVrRO7rEXcs/0+FMf4XB71vblj++p4fcU2k5S1JMmBWjTOu2yC
pxZOpg07CurEm7bLhsqP8UYQMz33wcWSXjAes0Csz6jzZ8B4O+VaE6meY7eiPdGBZLNQtnkviDnM
erSz1sNYntF8Eenk08YNZlEcNfRnjqpG+82NNMDPBu1dRBBpI11BIsY8jODN9DEF8AdaJ4bk4frq
biq0kiHdpfoCSJ5AcMJhOYlbSyPnJHLv0EUesE4/lqoHc4ll8//BENg8v1WS9tK15yFyKsyfWgd6
BrPvocE0zv0YkCDf5QcCwl/FXVG1hlJkzJscTMxuinFy/diCEdMvAaxtTSosd9UyLp+xuiBotgXM
phQz3o6e8SKYK9c7lmVTvK8i5FB6pms/KlN15d7MdNaeISk3RV2VOaAvuPT76LCsJv93vh/24y7F
YiqZt7ZOatDHmcA0xHAJGKue69jXmNkrDUz/9/QNc328PfpkuNWad4LgggdwVBUD33ZYfhIo2b85
GEZsaIDt6JqMn3XwhfuD138mOuiSdWB9K+Lmdmh+Eie5AtOS3mQ2MhGgT95GCUPsVJVetzX6HT7k
6vtA7ajwIpzTpp6feo6LEMHIRNS8sZmiyLt9Wj9JkkxDpEnOOFp4LqI0ewDq2J+sBKRVXZ8sN4hT
QZNzUdAP14OJSj3JC5xuaCxhw9mq/Jvz3clK352DTDWZrJKy/Hzla6MVZ0WFmZeLmN9M9h3BcLk2
hH1S7K5rsxk6nmK9KSU88dwO6BiET9sjAMWIP1SYGjT2fydEynGo13ZpkyDG1zT1s/a2mtpAmWOr
NJHyGwFri6cMJ2il/+P0X5yaIKNSHNOKXZEvDCzL0BZDULiuMgQ8J2ide8M9GeLhr9ZLPhMNByzg
YzYj0OY3ANDOKGCjFKmNYrXkm0EG/JS0qnKkaN2BuTun2emJYtcV3infCVgMgG59gmlpqbHDjhD9
ketBWdEQmII5P/zdmkmxwJ3qn5fueLRZSJzYb2sn2bsjO10XtB1Bfwcda1nZlWci4szxMCHoWCkF
KSNyIs0bFW9xKjtbfr6S0eKC5pnNcqAnBjkKkQ0+R0HKN+g431a0/35dpefG8H940DUWoxQEKEbA
2nSh2LLBaglU30PGH130GV2X8nzhXkqRokCet5ruAJr2LJL40bGi9wQcTn8nQooByD4ia7DBGlER
IyxiXD7S5PV0xqBdewKulDOEZOyiPh16LBbrQjomN9Ncv8qWX6yU3IXVmek4khakFP3o7MoJEKk9
2KjmSbFaz63spxji2LjqukDQ0iWX4bPeFUjLwbFhifdtlNxzz/tSN7MfYwzi+sZsWthKlOQ0ox1F
84A3gjPGaEFuQA4gor8paa/IblRiJL/JeUoiS0CjiH8EmK+v5TeDylkWZ3h6y3m5apKzOFWUOC0a
eM/UNB5Gnu5aNEAEKUYQcuHiusas/d+tneQ3Tu05ZuViYog2Qx14E5DjGs8KcKQqBKnsQfIeMIED
JAcc5+fKnqNQBw2GIfjd3FaZ33ilIhootkp+IwCLbtHzlM3I0Lw04Flj+9UIZOKUqhDRNuOO5VoW
hmjBvSLDx6estyrdhDe1CZi0ouZIWKEo4m6u3EqEtEV2YRYjtRETmIj3Q1ze9jR/b8SAsfTsD9et
QaWNtElRUSdDUiCKDpP3Nc6jQzyp0FI3t+ZJG7k1oRCu0cUpuCWL3nRvTS1+77bd9J5oCQ2uK7N8
7AtfWkmSLj9DVqZVOg7juSsAYKvXPhsBw9AzQAk6PlrCHivtoRDJ6bpUxW4Z0h1IgCDctgpECVcH
YQLzQiA3fm7c4UJt+idWvlJQegrghseF1sH2AC/zbUzSD6abhm6rwn5UGIVM5lbNFrARBexPr2sg
c+YHpD7//MGi2RbaDQH1j6uxZOIu+juEw7FoeMn2zQn1sw5FrtIvM1UhaPlNL4xiJUmycNPsADwr
Fn+dRFBk9V6vuk9JxADNlO2m5NZozMe/0k02eIALeq7dIfCN3NiLXg/moXyoML/giPh4XdTm6YFX
NRNd6SZemRfbXGV2LJ271tAThL2hOJgaP3quOOax57fU2wHF709MfSVOOqzoZDaJHmHX8joJsyHz
+8jCiLMX2p3CPlSKSfZRURtogws3LMnRGuF6vmh0v6qr/ey+LcbmD/RaZtgIIFvAUSwDKGpwq570
CTtrmfYGCIM72uiHHmU2/B+KLGkrGgKOmID2CQ//tkyngIpDNdJMsHMH+u3J1HdlE4UxS3fXDUN6
5/p/XuFRDz1AC3I93pyfW8bYEbPympqf08h61w3jfKK9Me8pB3VhHI3fPMH4bswNZz+hT3sPkPDq
UEeGdSh7TO5d/5gNnbGyOsXMAdos0fDy/FuMatazvtfYOWu08+ROAeUpgOZeN6b+n8rPxCxhbeUM
CY1cEyjT8bmZMjD0ZW+cMld0L28Ek/9sxPFACA/qNSmY0L5oB/Tg8rM70sAFosKMurImrPftZATM
nW+bhn26vnjSW/4vtTAN8n+Z8iuBHrd6Cq7p+DxZ6ELJyjqco4fOzO/RJOe3TesXxrvMFge3vAOc
yXXhG2cbQb+TsTxh2hgvlqxo8ia7oBn07ckHp2Mh0+udW32YO4WcTQsxKQjCDWpClhTHTKcFW0Uv
+JlVZIf+wr3ISrxQqcifpbf0n2sJOGuKATYbIPTSWR2NaV2O8Yi15KABtLPA8axzihDjzbfdiKd1
IOfQNHpMeeQPMZ4XMCBFrPRVryUvv0LyB6saUXsp8D7bUrqjEw/Gujq69HUga/8XY3gA7sbxAGoY
R4qhaDuM7DyKYvCxOgeY0F7XtFsjVQGtb+3dQlbgmIQQ4CssP1+5nRd5vQd9gHU4umEyRrsMvYCY
Fj9eN8VNMSC2pg4F54whXy9RV8obk0FM2lo7NAz7tY3HC1PVCrFl8eid1O0FVwED2pIlUpRkKaaa
2TmuslsHvD0icR7KSoSGFr8+myMQYbnA0/XwL5Jz8bqfmo6DW9jIxFztnClvy9Cq9by9eDw2VD2b
WwtIURMDtRKOOFTinu8TrxPRCBeNjVkLaxPNng8xWCVUD1pbIdID1jqahzASbsiNlHOil5Fpk/js
gRmQFuOpRg2uwUuQldaPQBpt9EgFtrClGWycOkDtQS4kM0cltdm6NWn4OWFpyIR5sJIhzHoVGeGm
GNC4gzoMFSRHDsTWUNChFCk7T70Vzm0WNqw463r6B4a+5Pggc3KASSaPszFrMMhgOMnZZWUws2Y/
shpTrq+DIPp/dMCQIQbNsXRYOCk6dHklklrrk3NeXpw5iFB5sChKfQpttvxpJcaRIq4z8gIo/xM/
Dxb6HWx66sbhHzaYb0ajUkHhbG2QA+5NvKiBswDm99zCadHyXjg9P3tlPwZDWeFpg9XT3siaQeG7
/11QpGsFcQmxkcrZmJaSp6EB64AO18hKzu0MdCiN2u1i4CZYPnFAV9ybTlmbEDyr6EU4dZXr5wTT
iTiXYl+Q0kT/rW4fYk18H+MivZmH3nqTE0Aa58T9I8e3qIdxUsC24cb1fFkMvB7kll2zMzFN8GCQ
/M5mke2Twvr4+hANDZYHTWpgSFzKjupqplSvvOSsp+5d7jpBhOJJUYnDdTEbJoXcS8cpQHUdl2hJ
H33uenNKp+jUVnHydmTWG5ez6DywjOyGmj5el7ZhVMgVFoYcGzmIY0oGLGoaG82E5BXTFSCxtgJX
a/cG7j1/IAY9+8iRqYNdkmxXYO9j0YrknNTswBL6NS27wCpV3LSb2oCgFnkNuiKRjz+3BY9Uk6Xr
cYxHOSscSxS8syTfJXqnwqRfNkHyj+V+AwkmNQzLlWyh0ydQVXg0PuMd5t+BjQ6AzUEL/weL5npk
ubMhVsoRuSR8igqt5Od8MA6llRxmoh3i5A+eTA2CgAwRNgWdm2QCRpF2Q6l3yVl4cZCykHZFaHSv
f2w2CCbMdcvFa4VJpOO5dBK3A9MtUu3OQ7kkC714eldZ8+76kklNSP/F/WdypDt817IW4xtmfI4A
AO+wYxObyLjfGuSjmQ97QS9ZM4ZFUijse8seCFBi0JGLdnpiS2JbDWi4hKGEblRtqNceINtshYit
uGAsTeeY1V+SXmkF69IyJ0wsIvxn1PqwXGu+m2VZ3fE4j2t/SG2qai1djFg28rVESSnw9A4mOH3j
M2osN6J7pxe3Xfm57soQ5bZAxKGlgprb8l+AqIN/DIaCvkIpTGAmKq6pi2WMHB3A3HPQFvEe9GrB
dSvZWkprKeRYrgkCIPmVYqh4Ucw0Ts6xi2mYYmT9YajNz4PX/sDYYaewSZU0KSjlmK63MbOPVARP
MHy27/oBhNK0vC1TWyFqa/0sA11ocATXMl3JRqKBC4PrDTu7FtrEjiP+UtzCMOIQ1DrTl+uruCEM
7FOI5wZszQBjz/Nga6O4Uo9RrJ+7NPaL4YJ5QH/M310XstiYZIMWwFgWikkMhNhyH2vSaDZge4R+
NrPkA+/nM6flXe1x8M6C7CgvVahPG0ph+Hg54TFtCKbWxdFX1z2ESQZiW8bOZWbsC2cKyJwftXja
v1qtZcbZQ2qFhyNLvkZMbK6rqUJ6mpH7qQgyVwRavzO1+0pT2PpWZMKFEs2CAFAD/IF0UuljZld1
3Ygzr6v7pnTvdTY/Xldma80wYYyTA5GPejLRXpmPsTOLHDlEwQ4eLw9J74SN5igC4JYmKzEyXjKP
zKZgZqKdsoEmtA3QCcyzNPAazqOH6xptWh2sDYVegAE5cqo3cYByDlaVnkczAyiOWf9oCG6UuRuk
hUATv6qYuKGahXTilzyZE9GKIt7MecHPFug9aZOeWqa//gB+JmLZxJVh12WkOTnN4Thath9ay6+R
yTOiKpNv2IKFFBl/8DqLAogcwfV2SJvRmc5Vzk+FZXxM8+6NAfO7vkHbYnDcLrd9w/EkqxZ2PY1u
1yHpt7jvNHuzftfU99dlbMRtqPJLhitTq4FCt8/5FKfnBhfvu7kE/lPnaPyznltkXxi8fX9d3nWd
XsCj8YH2mIXL03OSajvdTQAGGAH9QDVKtpUiPdNLOtZbMEJrRZN6p6FxwtjuwnbqvrL0EU/DGN3W
Du7wP9KuazluXIl+EasAZr6SnKgZBctRLyzv2gZzDiC//h7avjYHYg1qtK+aKh410Gg0OpxW9xby
VlVYb94ioaVaeMbitSa+lo1iVG3ViJNjo+oxzhY5s6RD933ey97KK3uHlgSDQg81C1Nn57VeantC
agUD5sajoT629Guhngx+mFrZM2Bly9BHNk9LRQGsA8fvEiYHMZkSDcZ4NI3cj/TRG6pwq1SaJMqw
Yh7Az6Ta0HVMKnzV/WdgcBIyr2ZyZNQBz2HI0+q7ZlS6xOqtSIM7Ft1kaNBXDcMSFMPp8oF1Gt6C
9oDHGchQQYK9L7vbKOt+uuja7DjgsWlYxLaF0AwKvvMeUTJyJNmxaxqvLU/okJK8nVaWDO4P4nMQ
x0QgQzAQIfpVrNCg4TGKax8TC79ElvrjujavpS7AZIgEFMhJZ6MnrNdUgyoH90dwgB+ypbFzBE3K
JjBGdB7vArVBIdJJ7RsXFFE79HZI7vUVDQfm37MkgNuRk1WGEzqHsaj2uY3WXbN57MOnzpb196+l
FS6ghA3L9agOU7CUHpusRIueda7YUx/FeyX/jBq7bRhlu74f90pf7NpqW0/tJpJGk9cWG54tXli4
WeCdidZYcYywra1gOnZGt0HPzKOu256CeSc6HzbETI/KyPzRzB/SgHwmRifxQ1fOBmiIHIzZhFph
joLg7DZN4BCEleB/5sqBjw2ckHBjEdl0orVdXcIIBqU2AkzHSXAEO+uuV1OvJbu2/ycj9Ru0B4cQ
awkTietTwLFZ6/B8mOJjRrjXB7avZEi1VaiSihh/uX5OVmVaYAnxBSMpsD1llxwnRT8gPueh8vip
Ng1vsN5QQYLAD2LlaMvHwReDy0XA1EjXWuQc2s6L1NhPxplUVHvT6v2F0S7N/qQZoc2imBwtmvl2
GbhxGRx4WXiFLSuiXtW7hUSznVtcZEFcKiMNsHiOgjm1OfNZGZ6Yom2u79GKucRzBBOrsWZIZYsL
p3ZKqmMyZXSsQe+9qRW190YM1bvdKONUYl4xIo0IbopRs6mI03xyajQaqOMdC+mdMrXb64LMtkh8
Ly4gxHMasRCDinmEwLVlqJ3mclIg19qWJkdtVFEYh5SqVbWplHxU9qSZOHmDZzqXJBD0NFkUwwku
N4wlvEGVKGRMCiXaW0Oi7ZMhjPxiGmKJrKs2cYElluI0fRTWVYR8LwI1p6GxXIfttPJTSbSPWhqc
tJxukvRL3RaukoX/Xl/o+X4RF9ogFAbZoRBWXGjqFK1WpQzOQqltNSXbDbqGbCI92lP0Cfwtye26
Aw8I9hdtdrhxHeEScrQ0DbQqio8GtbPM4wbl1OUt0SXZ6xVrBQ1F1Ra8Obz+xPB76HBi9OAIO9ZF
dbCm4YySIF9Jcr9h1U2daD8dIbghtq5iOj0yv2ITP9WygTZ5HByckAaebSaRWyoaQcOi/vnmzYLr
iIAavDuQGokNDAHTwOowRsEBhH7+qD1V1QtTM58OX7Ubhyj9kgrcSUjIgE0UCT7BYhESGaydaIxQ
KGaF59RPI/D0xI1Lii+0eRma2yivfgMiiIWcDJK/ujOb0IWJ7EcUdZqVkR6ZamyREduWKho0wKlz
+xo6FsJqOuJDNrLalzBqhEB5o2FaeIi2fpt/sBzu2cX7Wn+yZexaK0bfcpBlthFScUBIJUBFuVOG
dETQa1TItgU7BopydtYk6zFYUfULGGGnUp63WaeY2bFIotrPw3H0Oqc29y1vvkWN+YaCjQs4YZ86
O6KhWrL8qPeIIGeaX7X5XRLKSDhWrjIbDzITjpoFpo9XlRR5MqDKoCFHRQtd8Nq+r6dG4gyuLNwF
hCDJwNLfEMNMG3fgLZoOtKdMld2XK3owHyBnDn8iO0cEm4chRL2tjSo54lRvQC2ytTL1ODSqxLTK
YIQrKyyTqrPxXj/a2Xdbe05o6ClSs7C6LTbI1ebk9czddXl80ihUdLu3CebFaC5jXxM78q8f0FUx
kKBFYQFSJChBvESwRhVeLR6Xx1ZL7G6LAToYIZmbuPpOAyE52f43OGHVMH7Anhp4OUezTt1k+IIG
dDeaJLesMAvop3HDc+ePUOIdEcem0geZQY5IK3mTT91oYx+yJ+U+YvtgP26Jj/hkB0uO0rnNdQHX
3n0X2POCLwxrqDXtNNXAVnd0i+O6S3ZN6/fe4Ks+CMRiN2gkmriqJIvLVzB8famqYRHi8iXc9EuV
nKI2l9zvl37L737zOTAJgj9UFYsByqqJ2GTEBSY5oTqtLMNDFZn3I3yJpst2jSlj1xYW8TXeLPJi
EXs1ahszCdABd+428JT2mcd25QYlKe5MFBV41zft8hC8hhP2jHTUykYTzXDcfiBkbwSVqyj76xhS
mYSTRrokwhBs9NuGp1/cV4pX3hlnVMBsk63jZ5KGESmeYDucGgQ+GFSNFs/EVZ9+MfhY98XgNp+V
XX5ET4LEwK+vovkzPAWWcpG6LnKqzM5t9OBW6Y/JOOX5fRT886ZF/IuhXiqGFoH9f+SgGGn/1Xf1
Id9mO/vEDvQ4gZUo3cnSx6siGZjMYoKcGg9/wVwlJqp2tBhwtZ7sCnQpZcb42GSKxCrOW//3WfBb
//7CiPxhlCd1hjRHdk7tQ6TfTzkIndNzQG6rhv4/jqajBG9+h4ttKZjgmCpFN+bnBsMzSfkBp1pi
i1YNBcpKUUNGkO4RCz9nXirdqYFQ5d/T6GHKiZvH4Q7Uxw79dF0XLs3eb2HMmZkawWTU5wvRmCzT
w5JWBiYaptsJjb/D++vfX9171EdBDA0VUraw94gi5hR8daBNqJt7nmSPWogp0aqyuQ6zLsYfGLHi
055apypqNJXj/kf1jXYfGeb36xCrm/JXEjFu1RcoXEwxqOnsTCE4hnQMkU+eMdHZdq30Tms6ieWR
LJwjnNEcBXdqHvQguOh2fbd16u0o4y6gaxjIN6NDELZAd8SoezMlgxPZdn4eE9bsp0r/kqX14MU0
/ADu1s7VwqLwzTI99bx5RuRn3ILGPPFYnf479pi9hlwYcUer+3h9pdc2EyXP+IdQ+YzyeCHgGSK1
anF15tGsLfYlJoHpWkkge9WvcgAuYQTVT/Vk9nBU0OeolnLWMZ7nUNbjF61MNT/ptJPT+CGj9zzE
NDtkrrJjlJPBQyXMtHECNm7isogkJmz2qkUTBoFRa4tgFXVE01KgPQwd0Q5YP+p3RXGXwVxmX7Ox
AsOxPzkytrM1g4n3JKbOwIghjiKcTTQr6/2ksOKM4p5jx77jVuMeYkiSO3vt4CxgxLNpNFRtYwvj
6OuqfRnS8Vi3wTtrSF2jyz3uSJysVZ1eKI9wbtD1VuUOhUErNeaWJHU1uuvUr9c1dHWfoKDopyB4
IYmeXIlzmZgFWP14OXzLa3VbDuaWWv1LOejPU/04WXx3HXH9TNgYRWDgYYlR9ZdXdmHocY5qW5C1
WPsJJSkyWobVTcJz///fF5Yti4MyrwfoAnV4/N7WpvauHG3MIg7RyMTyInmu7FRWb7q+V39BBZ+7
TFR1KkDWgXvuMRo2XXXQ2Buc0nn0wv/lmtd14QOHSl8iKNThYqiz8tD3vbNhjmm4zLSL/wg1S7uA
qhoj1+0SnltC348vaBFxK/vLdS1YdUeX4sxHeoGhWaVWtbSFj/3Q+rPnhrjaJ4oGSPcXaRUhEqFk
ejfrzQIwTEMWIoSNWy/O2SbNabJJe/vf62Ktgqiob0bVN96dYue3lYxVHKMt5Nz13Qb+7xkTGSV9
UDKI+UQv5ACTcWqnQwL+nHZIvLhTjA0tc1nqd/UULQQRLKpBUIPfw6ydsyjUfWUKDZdY7NDVdX/q
rO5DW4a3ZR1+OXAaKjzxqkTZHZpDLgXD9BJd4zXHZWmQH83XdAKHGfkwKke7fQz55g0btQAT5Bsj
vepJB4eB2i8Km7Y5EinXEVZNwuIGFOxcZWamNc6D0PMOJGzO5KtEe2gTicJJbj7Rl+NJlyhJm4PM
Ds86pdoY4UNQvDffwgaNTh1E2ZHgsuFjXe5NXDVq3tS4+boscCtkbK1p3HbxIFkzoSX1tw4scAQd
oG3rpFkMksVm059ML9pknn4Iv4Z7sg+8t5DYocLdNtAA66BUSDBzalkFVuQM+blLAzdKfIoYVGW9
5bguQAQ7l4NQJapjDRIhGZ3fRapEkVfVbPF9YWeijmOmtgL6uKop/ZyjUiIrv8ahbPaukCb7tTNo
zTXmsiOEhcWX3GRXA0YWV7DXIMWb39l17GWnwUfryj56SwBmCSYsmtMOTk5DqFtbal6UcY8ErWuD
PvH2I7qEEdZOmWq1s9n8/rXQdp/m6metyvhmGIZ3/w1IUOsy0UazM0EHaajWjhlkg37IByUm/nWY
NaO9lEcwaphGO6VdauRnwvvPRlkc06r/hiTTFo+O8zjcVrL6SiVEdxgFQYxYIyycydqnuspPMbjV
w4hLGqpXnzewPHhIzD2QmOZ+aXyQFw0LDtZVGIX2ZH4tPHTD79hh8qAbn3PP8W9Lhv0WbAEoupB9
Wg1GD8pCS/8WBB8tTEFTwC9wfbPWDu5SKu1SKhTExeOgQfkIKr+DzB/oaZTVqwpliq8lmZ2JhbOA
zBTGCBszD6nZPRlNs8u5ssGw07PGizMeSLvAyr70IX0prL6VnK5VbZzzbzqmFKI8W9BGhyuRlg4U
VNCYZOzxqqF3/QhCiLDn+cGOhwAspaqs6U4CKuqkkdJGMxIdXnKRZ1vQam4Q/X+nMPJsm/nopoGs
DWJ9G5FjRI6JIsAl2JCQVIir2nCUWlYM21hj38YKZWvFGMvKS+b1Ep/UCNXNaTkURbyapdxVaWDb
zIq/x/W+t5pt3VSuWaFcAfOGg94z0ALaarHEpKx5m0vQWfyFArHaTExlGudY0aOuxaAEfr5+DGQA
gqlnGjoT6hE2q53UfRUx3zJv49P4fQgWCydsUaw2nA4m7vk2ye91hdwldji4VTzJMi9rzhisFNqK
UPKAYJSwWFOkjkprINJVG//OzZrxsS7vWxnvyQoKyHBwpghKJhEoFFBCJ2uiccA4kCYFswpIXCbV
3hLG76rQfLp5cy6ghM3JurxlQYcJ4WpUVi4KfZ6rG6uMf+4OOAGQZUYRK1pgRDMBA0J1iw8hSNYL
NIpUHjPDAyJY6hsmooGlAkUi6Ps1sDmCGqDDGQwcyI2dUVb1fRht3UNZn3anKcobGKaBhP5WfElF
d5Rg2islQiFYAKQyrzCWmPmlkn5Wal1yg6wpwhJGMO4YWsA4aWkI45645Ze0H0Ecj7JOSTHW7JwI
dudCGkHfCpDMmRx8y2cnMk6IISJDW6on8OHXiJi+aGmyNypHNvlv/ug1UFHzKOnqSoeSq+mngQwf
tTjyDHu8PcQGlUMVtYlwOCrqBL+saK2wSvO+fOlH6lkaZhDltqfxRnITrti4CxjhJpwa3AgZgYqb
GAJS8f7EQUBw/aSurtdfScQ+srJAyas9YgxMMdRbyzqPCj3oZu1fR1nVuAWK4ImRPmz60OmAon+u
ekyIQmhI7airkq9vAQIPhQraAVh8AWhQ21LXG6i2nYYY9fdEhnqvUk/nsjkjK5cqugFQpg8qhZkh
SzAKzdSiyS+oQ8y5nk5RXfsNZg+P9YEaT3r80nHqR6pEG1a3agEpKB3TY5TGlQ0Mno0CDt8MXsrb
Snh/2dSlVILCcYIRDznIBc56W2wU0HmqlbFnjkySeXFeHVK0xaGj0ARZlZh1SbhGizGalQ6sBmZ+
MkKfN/cGMzGBQcZQsHqGcE7RW424MfoFLh0RA62E3RT34VnpwGJ2KmVh49Xvo0ccNWkE+UPxVq0p
OjRVk0DjiHJXDOVeDT68QacXCIJJmxMiRRTgMh26bKP21XNFjB95qdwz1QolOrYujYVEtQrXG1Oa
Ller6tqh7fIGjcZB75O4ORFW76+LI4MQNiTGiD21KLAhQ/EYR+9N/XD9+6u2xvojgthf7NChDJoB
G4Lny1c+VijcBnuv0kybqJMNUFg9kkjSqerchOuYwtbApRspn7BciRpt7dDYZkxxe1NW87F6XhYw
grGpK8KGCQHOc9lQzBPd2tp9SHU3aDdviT6i2A1FvuioARGNI0DFoaXZSga7RkD2F1duoINR7fP1
HVqL4V+ACFrWI+DQJ3oVnseduUPZ6C7zjE3vzQ/z2gs3Mu7OteVDmhMDZzG4w4axvlRqC/kPkJTD
cKI4Xtm2zHrUCuVDWgTcz4zgGe7dG1Rw7sdFKTOdK39ntVk8fkAcnpdGD/no8NxWnyLO3Sh2Uf4r
Oa1r6ocqKhS8gz8NvVDCbReztqpiAr0IGwM9Vm4wWDte0t317Vo7sEjJzq9URNiJ2MTsRK2il/Xs
hRDzoNQ8dW0lf76O8VoSNN4gfjtXyID6TrxO8bdMsU2sWKkp267I/bCxn40okfThvtaEGcZBd6KJ
ik4UZFxuTOpUIyp5C2iCZqCMGINBIi9XdXRbulnz47pIr5ftEmv+faEEoJgM2VABK1CHx5J8sibt
03WE15YOCIj8YeuJhlpbYfuHuIp5WJTwdSdUv0ZZjFHKfe71vPSIXm6vg62IQxGswEWHJjAdynAp
joroftGhPhCTER5qY6dWknj3ijAX3xdsgoMOS0rGPDxnAcops2e96PZd4iWmjGRAJohw/5jMiLve
ApAxPRLlqSkk99v8j146N3N9I+wMSIpA6yO2k4+hYurMwq4oTb4p+afI8Mv4cxA2XjXdR/1btmWB
JoQcY70pSY6Ol7OZOjnIiJ1sExVcxrO8tjmzkzvfC+CvE++5LCGToye45wJMdxqKzlWbIyb0jv23
60omwxGULO2MJOARzEDCX3TTQ0mx29kuUSX2ed5icYuW4gi6lpM2Y7TBFjU2qmiz8X2V8CNBWVac
Va41E1jpfY3cdXvzs1FDJgS3DGITBMZOOLC6Neb62KfhmWU/7OSfNAlchvFY19dwxZQCREddBnQQ
TFaCfhd8Qu9th4Ma6v/q3w0w8bSyKSlrRwjPK7jTYGFyqNjRomZlq016Vb4UifKxVHQExlChdF0M
GYZgqsfe5pifjbWqg7PC/6EybpOVZULrD6zmzCSIW1r4fpuVCUq/HXbmneFjzsOmJsXGYrdXGCFZ
jHH2M5ubY6Px+tJs9p3d2qhBZphH2aWuHvRIh3ePtK0e6FhKlmzldrvAmkVe3Dg65maDwgeWLaAP
VjZ9Kbo48kuufayzrNoa1Y3sb/Nz8VK4+TgvAGmLHukogXBNCDfxa+Ekfpz41/VgbZ9mwkwgoUNS
Fb2PdrKaGpyJ7KyxfocG5XsLlfFu02L61O1A8KKQdXBAxPjqgssYTmdljgxTfsttzIhb6NlTUtmb
6zAreo3n4F8Ywfakao3JWS1g1LT3DUPbRdKppGtLtoQQLACqZ0iaN5yd8zb0QzXBwDMVY2wi7z9J
IjZADlapt0FJ2VnJ+N4ptE1f/PMGBPB5gboOyot2x0v9Gggt9b5v2dnRpwfesAOTlbSuJLo0tK7h
jQ6LDM9QJIvXjDSZyn4qXpzJwowUtutNbZs4o8sSrFvYP5pG+xgMpT+GraRoYW2bltDCNoE/IFWD
Dse1rKqzaUbbTnd+dO1tJIO/DikC/hoFVwuCVeIi9pTEJcsS3KmtWXstSKm8lKOurYzAvHV9v1au
b/BfgZQDnXN4Z4kJV4sXYMuY77fQriy4O1XvTnZRnvACG3YRG/Wn63hrK7jEUy/1g9K2nkyHhecp
f3DCByu/028P/kOWhUiCCnJMH237ABAZSPeHOn0gRuTWRNbUvma6lzDCNTGq6EjAXPvwnLYD1kz9
NgbNp8SwP4+T4dphJ9modTgAouJsJiSef18YbpUHSLkbATszsA6icTMuP+naOx48hsXtLg/W7y+S
YO6cWg8Ns1HYeUobBPlCD/ekW5myjgSZQMJZojy3ujrBNhnauyRz7SB0q+wh5j6Xsk+uQs13BHgU
ZzYKwYkbqjEkTMGlp7Ro7zHOMaZYqsFR4X7bFG+4k5Di+oMlKHjGrTTuU5gIXrbPJNKeURl2zMdA
kqlZFQm8hoj1z2UgIodYkpcjBkDo7KzzzNXDj1Z+3zapG2GQZHZ7anA2DkhwGT8ZbsUAE+1tsw16
G/dfFu2L+KwWRGJXV6VBBgAvFbTHvxqMmZEEYzgzvXgZsx9Mf0RaFX2oLNhp0mEmq/ZugSSowhij
2Hlq4EPqdnOMePxhjIzdRPr7PqokbsM6FFiBZ4JGNDYKUDQpqxgkYgxWXKF+k9Yu7ngU5Q9bqoL7
4g12FSni/4MJajcUTkWaHGC6Fr7jSXLoivixI5OMXHtFKDRfgNcdTjgiGOI7IhwCUEAYRvES6QTd
z6BV1l3qPEuf5Cv3xAWOYMQLXie1ksLcKRjnyNj3mhXf+JR8vnnV5pc/xvOiiRIhJmGLHMxfjroK
p6hg55GfTT1yw05S07TiPeIJiUQ0IouIx4mlh20J6qbC0hjKa8s7PvBNHd7Gqv3TX9DARwzKAqCA
2l8QY9TyWplsONxjndl+mxifuja4i2mpbFGCL0sFranAEk1QNS22a8YmLBqIJR5B6+ZRBP7aKdtk
hixaurp2C8EELeBRy1pq9/NpzfkRrUWKZ3aWrHppTdfQaG0as1PpgDTs8molTK2LogGK1pLjVEw7
uJd3AzMlRm6+N4UQBhxXFaYUVbXIrM7/xuIGT/QOaTnTwGsl5Y8YCnSYen1Hrel+6EMvYDEoscrb
dW9mzEDEcWb2etVEbtGwbDBLA5A1bonW8hVLRo+3skUXEKK3UPS1kTcqO5vZnWEeKdlfP6Ir1aja
zMWBzkJkbxHMEpYNrnDfsRLKXSm9p8DXCi0H1BVPBjul2ui3KvMzrh3b5GBEkh1bqVG+xJ6PwmLL
nNhkdtFDuBJT5N4723irePr7qHDZY7/Ld7JJb2truRR1viYXcKNJIpaZA7YrDOGLa5h5Iiu3Xblp
ZwJIsM8SXBavO3Vtu+vTBBKhpOxczdnvliRuP3SHKtc2MYs217dvVaQFnmAsRsqiKB4mqEerbUcV
ZWypjJZj5fheiCQc39ZuzEFvO3aO0vQcIYdvxclHWxu21yWRwcySLjZHaZQwoQwwY37fJW7LH0wZ
gbQMYv59AQHK4QIsTNicSO+PyI+DuTDfJ7mMfHsVBvEZFJYRMFj9fGAvYFIF8+qnSiteMrNwTVPB
7K7BBeuHf33BVu4JZB7/wgi3ktnqaauB8PGUov4qwhNdQfcPpqrLciqrKrbAEVQscGIjGktbObVo
43YHFR2BFf33uixrSwZaTLCEg10EYVThZFZBUCa9XWJnuuCdSer7Nk0fs17WqrJ2OpcwgjGl5VAF
2QB7jRP6Piy6exsMZsVYczcFrXJYprvrYq3hoawQTwiEt1AKIRydcVCmtOTQ6SKfEjfFGy9U1SMz
UEECYs4wlL351pYRNKMzOQsmZuHxcqngJOnygFXAGyZtZ9Pc75LiQZVRUklQxCG6ujKxPjCAkgz0
gVrfTId/1jsZC8ya2sGrN5FamwlNxQrQqmSRWs9RTgQh32Gu4Lc+pe+ub8+aIDOhjYXpMnPZsXCC
opjWpAVdPV5cyLFGjCWYW4kmMDO+kYf4pwsJ8uaZsBEDGqgh7kwb62nUdJAmsp+D+JFpoOMMvl8X
Z03bFhjivmgYlTFUGsRpJ7BRD27e3rHR3LDKb7PbqIBeySNOOa6JWcdtjgPrTDFzjekHCTFWsrdk
UaDVLfq7biIRoKak8OtIhZyEEj3aU70NQm1nTOP760u3CoPADzxUC7QHuuCI4IgicE/w7OooZpiG
X1JwhTmxxN1Z1egFyLx/i3uB9uowgv4Hd3Xc3MVT6mlZ61+XY1UF4IuiSxyJVkSILyFA7AcOvjCB
Q9Ua+6qqjgp4L1LQg9aB85UUtzdeYKrlXzjxpmuUIa/bMcbupPRTzvQtog9elpLdG6TCC2z27vFa
EW8Hsxp4qw4hXkQOCopyJX9ocPW5mKg1eGZtmw/GMH2+Drm6VwtI4abQ0nzAZEainBxM8U7M/LHr
ZAOuVvdqpvNGCQ4C7mKcPW4KzjC4pXipmq1ufzSnAwpO3S59n6BB/bo0a64CxvD9gRLUIqwUFKlk
kIYrx4Hanjo+knoXmqFE/VaP0V8cMf8BRyEOJkxTO4MYMfaGPDQ8PLq4rwaO7Gpd36A/IomhBeIE
DcpNUb4Y5g56ioz8S1bJPCwZhuD55CSBxeFYtrZxtozXX4qglJTfyCAEDyFN0SGOVA8mBQbpLhim
hymoJI61DGL+fWF2FK1IaDJMymngT1MzvR/V/ut19VrRZMxQmquHcDwxEka4R5NYy/Sq5cqp7+It
hmhz631npxhB9K0cNv8NStgSi+KGo7GqnPKxBl2Wus/AJMpTcO4E/f1AO8nazQdDiClcSCZsT6Yx
ZeocqpyKGFPhqrx0lYJ+RDjIV6r+Pe/ZcYq0L4rOeu8tcoLmRIPJgzMnnFgNRaZJYo/KKRvKI434
56QYA29IErJR7f5dq6pvsBEQFWNPwRELZnd93uSFmpS8Rdox6osXy94r7WPJuZekT1Yg8+tWbNEF
jmBZWa4rfYVBrieSqB+SyT6iYPTBKL/2VnETn+lPH+UCSVjDjmq9ErZQ/Kbrn3XF8PD0/wJyaclW
rZyvJYzITDNmZKoSQJ3siKQ+LB/fTBW9vWgb9Wx4IGFsMkjWkaC63B67NxRmVFg23oxehpFEGBQr
UfbVnVlAzL8vNMA2eR2UWquclIggZPExiwu3y7a1JtmXdRykl8HIYmLIiHCoDNJoWhHCXHRMU7xM
LzEctu6TDQcltAvOji/Xj9I6nIXCC9gmXE6CdTKqLLHRuQkTi0dyp5l3VOdeHBXbvJLxLqwaQmwR
mqJAoAv+6ssVbFUQ0dZ8wJM85d8Tms3j5e7sYvinhruiF5l/XbL5qLyyTgs4QTI74ANF/ZRyijAi
szSmjc7sp3yw7xBy35Jk2DaTzGm5hPzF/zjzFM7DEuYoq2AlEmtSxqTBEJKoYhujPUyJ4+r0U6i9
T4J/OvrhFgF/oc2TrNFWBJ8W9VuX69npWVYYTpEchyye62y3psLdMJ/8JnQ+pDloGdub8n6vEYUl
ndJIr1vwhR9H+9myvmNGDeZ3n6n+FIC247pwl87SL6hZHdHkiK4p6OalcLYSp1pfJfSYlfdNMrn9
tEHN7xtA5uE3yC2CARmpmEuQ1DF4b7CcHsdsV0TPBp/cLpJEwdd0Yokh2A0zDnplqIER5o2v1aUb
dOc2R5jjXWD+C+/8+rJdmttfy7ZAE88YxTNdCRELODJe+qRmOyuTZRYvj/EvCHDfIQkHIDBaCEoe
WpnSEXukx4p2Bz0FnT7HDI2PToJyfFmzzNri4WEDikIYKHSXCFoQkV5PywniJMDKnGejuxuqlxYV
vyzDvAAqsb2XDs1v0XBuMdIZMZVX9UMhjapMbcBomvVfY/PQ2086oh6F+rHlG5VHbtd+v75da1qO
Qmjk5tDAiY4j8RIeiNKVtKbHIkd8oD4n+uBJh4qtLaKJhhOLoiYfROkCSDGlKkusMD+CUxylNc2O
g2S/r6yDro73wxCeKpp+uF0uE5O4NAdxo3mAwOXBCho6Weh5pEeCNqTRtPd5E3lZK6v5XJVsASOo
Yl8WBR9BNXoMWNp6KcaMabl1MNV6k5nqU9nTfSatx1tTf7jyP+9n9A2KW4YhfcQsbYiWFPeavQv0
Z9eo0ZXWy5LdQv7nlzYukHTRE0hTjCvSYnrUd8he3Fde5jV8y73RL7bpTre2b9gzG30vDjp5oCjC
YtIItZS8LOkRHOMq/VZ1GyX493YI9L1ZP+l8Qb0kvE/Kus5UkGzAqJP3rQo6yGfrNvayX4sGBxBB
UTCnIrAsmHSG8Hmuaowenf65D90u3zbO7g1SIBL2k6ATlO+CUYqdRE07FfO2J1rutFTdBTmIBq2i
OFzHWbPlSD6iVXzeD3Q/Xh6iamoRn6o1euySfWB/5/nX699f02TkSFDGiJGNsD+CfjldOZYtLXB6
ok94p6GC52ue32FCOhucT2+AAvMruI+suQ5KcBzSvjGqNlIp5kH8iDPtYSr0fTZNvqORfeSUEs9v
zapidPEfNEHNMBi9IHqIhbMK9Ljoven4tjm+oPs/967LJUMSljDPg6yz+x6urMI3elhvqTJskMj/
jzCzpizeHpQr+pCpE2xOfseJD26fRkb6IZDf/D44uPnQoIyDDgb5Swxl0lrwc5TZsd9qW5RT7CJr
U8R+vcHV5ya+EaPpadtIjdz82b9e+v9hZ8J6ZNdtxH8vYUcWpHltYiY7ifRnCtpeB7G3OE4KtxmO
aGff9rHtW0a0jwP7cx7Lkt6rZ8D4Ay/6S62ed85QOhPeInse3nXKD/zJT6KtYn58g6oskIT1ZYgO
VdlI4mOsa2c9AAWFE28qVUZhPq/Xq/XEbQ/uLFjAVw3t0PpMozXma8SkdhGfQ3uK6Vkkcw1LRlK9
4i2BVxMFwjMLiUPFwFZVa3ajBhpmHKvfaidwVfDeEKd2IyvdhMWjmhHP7gOJy76yYXM8ASkpFA1j
+oBw4pKeFwo4DuKj0j+P1UfeYJi3uWfph1CX2KxV8VTwNYAZALkCkbMhy0iYdSqQ2uxLWh6KsNrM
WZzB/MDI/WBPLkW4/bqOrFh8eBQa2hfQ6wMCNOFmcdqUVxnj8XGy/i2j4Cm3lefrCCvqcYEgaGFE
BiQoEx3MvFbhVgwLZ7tgd2xuq9r8eayBA647DPYAw5Ql3F0dAVNkhEU6siHaEhxhorWS63FdlL8Q
8+8Lo8hGtF+wDKNrhtK8DzExfERuqvPiVHYPy4BmlVwAxaxssqm2MUumt/yuJFu9AK0V8aJSsjnr
2/9XotndXQDlZtuRDEW0mLXYVV6tss5texm1hgxkVvsFCCn6vkSJMN7wieONKXtCT6sklSdZMFGN
s6AdMQpCnU2dE7tpb/hFWyZenegeKSb/do1GKgp0yYi5gE5BUIOYhXapIDx7zDrTHwjZ2AP/xrL3
4P+NJLZn5bZHW8QfKDHggkkNzEgHQLUF+cIs67Er45eRWpIS+LXlQ80zeH1+FjqKflmfjhpD/jID
DP+Oz9+NY4WHaLhPiMwvW5UI7dOw43O3hxjWLliKzguMkjuaCQIsTUgKF+mK+hBNdri5vk9reqct
oATlRi+jlRsgvD/WSdluEK01d90QvCGig+L3PwKJ93kWWmE8WRDI4JofUAy5IN2pKQrJSRXagH7Z
tyWOYN9A79ZhdNYc1SEgVZgSz6h3avDNDjHiJf/Cms9p9NzJOsRXnruIhiHPi7IPNHGLw5IwWcbq
EK6Fi5aOJ4RLPpLJ9GmPjk1UGH9rtHKDWrj99W1b1RAwVcxdBeD3UIVtyzpEr3IUxx/hvRDV406Q
xFsts5zB19X/kXZly3HjyvKLGEGC4PZK9kq1NsuSLb8gvHIBwX3/+pv0PTPqhhiNsOdlzomZCFUX
WCgAVVmZcWIqprrXDl1UMnUdE5CgepFfiB1qlmiaCxGalJ9AyLghYLMyUfypWycwY7SZJjBR94PC
7Npbe6mg/mtXulboKSbTbDpia6PIHua7eAe248cxIDtcfncq2KrSnHSk1JqmT9UMc/2OhvzAcd2m
x/oX3YldtJtf//wTusCXL4w2IIuT07HXJXNSDwwZMg+dNvJj+0lXnferHgFZjMckqgd4REhXFz6l
QwoBbiNstsbODtJd+60+zPtuY+/0w6xi7VpLkefWpGtMnBTW3HadCB3h/qQ07Id6bxNa+Cbga9dX
b23TAZ4GEjxwc+ARLplyeVq6dkONsDS7k6h/iDL3mfPVmqOQxn7jKc7Otf12bk56u3IwxXYLk2bY
dvupe8REUm4rzhcJ1Pz/yQsva0iu4TWOYWNpT48JJb3eYJOxDHOLJn/k5KPZPtVmEozt7KcTROZY
hh7Jo1AVPNc+3Llp6fbRGZMuZg4taeJmto8i4YNWorDq4NMNmqrzvpZMzozJ53WVOl3rDEsyidNg
8owbYU8Br/Ugr8V2nDsf4gB9q2rCr33Bc6tSwNj5YHBwZOZhbtoPpt4fHaN5BPGPotL/Pi4X4R7I
p7meh08oJ2bNzQyvRIskrIFsTYsoaMRdq5ObmDVBMcW+XineQ+/9ujQofboS3MVeXsRF2M7pZ0qL
fRllD8OsospbySQXduQXHu4qoulNrwoTFuHl+mDwe57c9PSFsoXfvNh2/IswQUGI9zMZVMKR7wN0
sY4sBi0VIFNlNUfaesDq0YiEYAotmzvUp4h5sNo/TiqwAg1MvCtRbsED6fISnhRTU2ZuTJaCjhHf
6XG6t5xdZcSY1PL8qvt5PYdJBErLjr+0t1zOzi79aTyzPk7glX3rPkaHZq9t2aH5bPt0V++9jYrS
ZDVUcH6DTALV5HcVUi9r3ZFUcI96dzR5EOkp916uu7RuAt8INAmowXrLdzzzCBNPbpblKQm19mgn
mD1sj+gEKC787xPIsmz/GAED0KWRJh95NI3wQw+Tg3GI9uCx2egH1Yj/ctpf1mzAVGD/BsOj6fRe
7QuQxMGOoYUoeJglwmfRDzC4a9ZrQxVJYy26cccGix4gLBYoky8dmroRTJ7czdGgTjBvAamXOX3S
p1+dkv5n7fucW5KyhcWdZsiMgoSG/UzLG9eI/WxSPP3ePykA/nnzRuZgFt0wdzR18rCMGQjv2Ud7
tHd/HmbnJuRkboydTgrU+tOabLU2uetSFoBlQNFYX/UEA3qOjsEK8OVIq2VyM9O9oiQgybmfbd9S
UauuvFewVJTYUEla6kuymLdTVQAA4v4c6kZ/iNl9G504++VQthG1t6miB6t7ZZVq/6zmcvTvgbjH
tRB0XXK8gfwrMboZee6lPdFtFLonzC/xoxEsdP6AffzF18KMhI1CACRFDSkpEM0qyUw7QB/m3Df6
xNfdbzZV5O61yKagh1zoSRcsi3R3RwctdhwMkIddZWwHloR6X+1mdPX/3JdzM9LSYQ7EBjMPkkKP
Dm2LOrGd6EE9T9vrZlbq/pYONBiKuCgBoIi7uHuWSC2Nl1aHOnJYGpscKhhBE4Db5iA+8xOtN8Qv
gzxIg+tG19KQhU40wCtQeXiXhoCKJ25hoc9YQRLF7xi/Ye14207uDS9VyXXtc2HckWLcDDclEFlf
+jfUHoa/IsMISXpIoKdtnPr+eN2dtd37ZgKvyEsTY0MGMKY7yxPBz6dDZj1c//vrLuAMB9Gz6cCH
y79feELMLeTAQqMWP1nrvNZz8WMAz/h1M8ufkY8hNIAI+LFN6Mg50u4xswoQQFczwhHUtIUwtqRZ
yJoWpOoERvaodQO0FxRbdjUUzoxKYd53TW/XcULCpDf9Yg55/5HGH1qUV687t/LoQZy/GXKlOMjp
nJejp+fh0JcxpobL+b5joHCaMlCUdZiTBm1GX94QM402nUnTLehKzKDwYvPx+i9ZO+1B9WYsfFso
eMmlcUGyDJcAvPBo8qmpcx+z/8EoJr/m23a29teNrYUO9hj6x2hkLO9KKXTszjJsgYNFJJ8qaJU2
vR+riierNpaxYqAvKcqWUtxofVbMtg0bE4gFIsQOm+4y1XjIEgdycP6eXf6fEcmRWKs9o3RwnzCt
n0W6tXhYohmpRUGCC2yt4tFYPS/Po0UKy9RKBaTd8JFm0WyG6LPWsmMpElRHwThgWD64qBfq4S7+
dv17KcNU2usYkSrSeUIuaRonAD3XpqXfUd9+ysFu2L1mI0apHdv6DOwuWFE0xWZUZAD5QmWUttmI
2gVsB/w7o2X7ZXQyUBWwLH4Q8dZ0xsCN6+11l9fCB+coIKjA1Cy30ssQhaijJZwUIJ6yiHd11uxi
1m0qy1CYWU80b2aWn3F2zlWMlGXNcOZw787lmwHcK231Qts/02b4/6fWuTvSbpitsRvjHslaiz7E
baC3OlQbT/rw/fqqrWeRN3ekOBEgZ2ojHe4MdrubzJ3RRT5Oh9kGW06puJ2u7b0zl2xyuXSkytG7
7sYyzEphWduoNJNpE5F4ygNq5+nHtndTd48DJRP+XGSeqkmviBB5zG10ekyjckuEemuCcs/ZU7d7
oKRVJGaVGbkG3BYiskrUSbG2k+/xAQWirKq29qSpyFFXH+RnS+pIQW+VXZHVuEaG7vxaNgeOwhSI
tI+1M/t6mkCP7lvLP9la6nOv3LOp24uxU0TQ6q3lbd/J59BItLErTZIjo/Yvwkz2qa4Claznk7ej
TvKyznhSzCipQnyzCRxH+HpxB5CZ36WorMdjIAbcLL5c3xhr+/z8oJAyN4k0p61rWoZ8IC5qRWmB
Wd9quh1a3fTryKW7/2ZP2oiTYAWPWVoAM/fqmk/W8GUgGwIU1XUza1/LQyUFDaBl/kSuilXzDIXz
CM+BBUI8VtMxj3rFNl+Lfw98HZg6MMENLd//wA5qp/3Mi1ArP9rVl9F4TROVhPBa2jq3Ia2Wa7Aa
IJ+oCJk11MEYRd/TFlMOTCNAXk/od0cqCPHaGxTTV4CKAOuGetvvE/cs8dck8cAlhjeodtPvFgHQ
/gAt9c24bYNyr+rsrETfhTEpVU6dbs/t8gKN89eB3xQVJE3bIC6er0fD2qsNdkBMjde8s/zPZUo2
uNkB+m+gYHBKvmJwYx9v6sPwMD92m/hQ37It/3Td4qpjmNXH6wDQG9wnLw1aVTZTfRQohEQfCv2Y
grcDDSw/n1WkpOvf68yStISxiMmgaSaKh7fdNkLZTQTsJE7TRmxy5fdaiXm8Qt/cktbRbKKpbDK4
1XvVgyY+mjl/1os/0+76fSe4sCLlQWfmSV5ZCMFxujOaJ2q+pH9GsfvexOLoWZSbMYrNA8OqVdmT
pT/yP8dULs/1t4Va4uPs7xcQ+tB5bBFQFH2E7JFfaCFNX6/H2Mo9AzYoiOkxNw1Ah/QxWtJoNK5g
Q+tvMIXUuaDBjzdM+2HwT5YVKxL32hl8YU76KlpUZqTBiCFeEiB7q/Z29bnKPs30mOkfOW7c82fW
fsy0D8S9R0IOrvu6ks8vjEvfq2wZ9KNtPEe7ydzWkbFDc19xZKzHtouyNSBYaPNJy2nirmYULY6M
pngw3VcKCHn2+boX61nhzYSUzrOKZix25jyEcAEVmc9mNxiTkGCq+bohhS9ywwSXz7jrJhTd6MC3
EGe4yXS60dLueN3M6lfxwGUGqn9U/mWERUOhpgveJbCQkH1nPOXl85//fXx23IgWQrZ3dFIiYaNu
g00lLFyKZ0G9myJyuG5i7ZNAuxLgejR3QRkjpU9Iw4HBGRzv4Wj+iKaPufGc4Vwl7aAI4JUvggYC
hqagjYCZS3mzZo5mxkURofxpsQ94iuq+reVHLTJ//LE/F3aWT3aWePpxTpKYpDxsHXHnuQJKAmPs
A2+wLXmtqICt+WTpYB/FFMTveZxLWxnNqrix+jgE+63obit2W7ov191ZyTpQf8HQHh66uGRRUyoW
ziI1pzou9NAwXip6E3kpCFUNHxyhL6VV+rRxNlb+LevKoIm6feUkm6Go/zgz2CiFGtDCw2DdMut0
6aeFkSOSzrj6a+VtZoMs9LsdKXL5+6W8NCHVa7RpKEhvwERTAjMbpb4nYt+Fptv15Xx/n1zMAOjs
Yb4ebY3lZ5xFhxflGjX65WQF3Nkrj3ly30DCNxY3NshIr9tadQmKUMvxpOOckq5ASZLNpV6hMV33
ZC961xcEdXKmKsK8z0HQTAEKGDlooVuRJ1gYnmJlnOEUTPpykybzwcZI53VP3ueISxPSG2kQDdV7
jWLVSOzX1n1Nh00z7LTaVSzZqi+g0gSRtAGBC3mEaU4ZRE3G3sTombHnaGcahko4dNWXMxNSBOR2
rHVJP9Wh2XgD5r/671naRPt04OQRiKRKcUK8DwIs3Zs5GWBYe4nBEy1twsxpqO8Y0Xeu62JrFlT1
VFKsnQw8Qoe7slmEtSOgAMgc65HhJXE9DtZMgI8PzJ0EfRhD5kRiJSvi1ISJeSq3WdGB+D9S9C7W
Po9pYcrIXiB9GEK83KCNgKD7PNpmyMqb0kZ1Q5xI/rltVJH2/u6IwbIzO1JI62KMI1c3irAUZeSP
CfhCZiDChTEcqt7Z1dAAQJQ//8X6YdRsyQf4h1xdT0qaxwNuE6Glf5pzd4u3piLcVr/QmQXJLQaS
GLzX+xozWhjnsN2QjJECDrb6hXAUGWAfhYybjAG29MTDLU43wwqCJqXhHJIpmvyxYH7dAbV9fcVW
P9OZMckfx6610u6JGTYoplv8Y4leTNo9A3xcYVpvUsHN1nbrUsv4xzfvMvqqgaQjt8cipKI9TJ2z
awsaTJXqdrr8mcvmBILvzYxcwu77zijbyEIOmmL0/5gV+VAMivYmOv2+Xabzhk7RTdqOxY52nUrA
ZXVNgU8E/S6wwe8I+2NQZ0VJpmMeERVn8uB1jV82H2q0C4djpJJRXl1RkPWDzhUz8ygWXa7oGMeG
k8VjHU698Anf8AgNYvPpepS8P9Ux8YjuuuPgGov/K322FgJ8GuGchqwTRyEwah6NP7O2DsquvK/q
8sd1c2s7ADI7IAZEMkSnWMpRCenqzvYSGk5p4zfdB6sfg5Efyj/jtl/e6PDFMiGKhMcFGrnSBcKZ
ZlNLjQpwVVDQGSPfdFW1i51mf92dtZxxboZcfqImM2bKR2BU8E4PMF+3Ndik2MarJgDyxeAoBZGa
TACvsZ7VTBc0dOZi4/Ju6zJHYWIt0OibCfmebCfoFqVWjo9SG9vSSnDnT+pDrlmHv1itMzvSagli
QK3DZUWILHxMjeiFpdofPyvw3d9MyNjoIbX4lEP9GUOG7THLIRmVF98qNn34T57I99MCBBOmE+Oj
mA55JHOLAS+u0iBZ3ZlnrkirZVvcjgFcpKFhfo+TvcC4XxE/9OwJCCZFAKyYAhwFKBG8YpEJbOmo
0OYCU/1mUYWsB0ZEfGva1zrCPGP/aqsGr1YyKN76gEahU44nsy55pVUAATbCwo5hJxZ9LovPmrPL
Su6n/Rd7UGSblb1zYcy83J5cT3Hz7gBaj1HJn+1sb7Fxdz0SVhLahYnlJ5y9inSPs65KPRo2+i2f
9y1NnzowisfZ7P83Q8smPjNEEzNqa9cqw9zVE18wVKGz6dUVIvDcdHvd1sohC2InRMNCv4XDTno4
a0wURl67NKyHKtDMk5nMu7qeDv24iapPC2wDSnoK/1a/1ZlNKWMbQ9G2XttCE3bsAjNjj53rPV13
S2VCij3ixp4xo+8Y9jXb56x98NJU0dhRrZwUcV5G44Y4ZRWSqg5AN3/kYxGAIo75aKjeM275rdlv
SdVHf/XJkPpQJALRr6xPb0cZADC2W4YkMh4nyh8aT7sFZnPv5tQnGt3xtNqZefp8fUlXMweos/4x
K4V/MeA8z9q4Re0BeM27EdwgqXfH6ydUCxRJajVzWNBTRdUIlE/y9GGlzTEUV8YqzK34VxSTjzWh
hzQaH/MoGvxRoOXoOdHmb/z716hcDLU8TPDSWFQhzR9mscPQmy/y+yLZkkhFw7SaSRbRmkURG0Ko
0qZLvKmlbgX/0HGKfct+MVvM7IG2RofSS6Si7FrShXSPBnXHgke00eFEIr5MJ57bpJlWJi0myn9F
UwZOMvtONIlK0XM1Ps7MSLs607iWCdMuQ+bqgTVVhc/EtJt6Y6Pl2h5Ex6qh9fVVfPNL2uMoKub6
CPnVsBk1sHEKn7v3QLk1sap5plpAaadng85rAPLL0BvxzBA6tB3IVDw5Yuz/JgZRNADuy8CIvCvt
MU7MPCEFYtBJXN8eHvXySz9p/tzfzqWio7/u1Jup5XOeHTJ1bha1HudV6EUC1HSY/5vbm95hfzx5
tfDG/GvGkzzS8rwaxjrDrnJ06B+QT97o+JymCgj+evC9mVm8PfMmSnUyCQ0x3jfxZtIPg/fLqIAb
NcOuUOT99bB7M7X89zNTrjmOsSbSNnSYB7zFYdKJ34unvldcoRUfSIbYNphWr2YdkIvRbrdI8cdk
wKC8oQKxr5qBtt+iSofmt6xlk9ZgHoPaRxsmbvlJ9C3qyWjazhmkKq7n19V1Q78MJSsbNDIy80Nd
6GyqHF6FE4WYbPVckaeGxkGroiQnCkPyO5eZBnOSTm9Ct8y6yg5itDXazwWnZQZONd0pehtoP7M1
brwyY8M9cVvbI5uy5BCgBXC07KI7R4MIygeNtq3lg3awFR8sweZyM+OPQNVsgmisHoNVRbi890WJ
52/kG/NUWyB+iNtxvCGJwQQNvAqER19pNqT8Yy14Et14HE9Z088AlVNNOa7eSN5WWG5NFgLdPKtw
aAjt46BKj404pM0QuHW8meej0XyZUMT4Tx9VrtGYEIAYkw4JC7UEv5yMYzql9+OUbPVcqVO1usfP
3JP2+NyjDE0aZKw0Gu4drfMTpn8wM23PdO+nptNB4duSmuRzEy2/paGEizFwq5cbXTglNLwFApZm
xtZL89Mwqagt1zbfuQnpZKl5xkYWc9ypWJN8rCNb2wlGjCc0TA1F2lq7Uy2PPkhhY1AJQiGX3lRQ
IXQ7KKOFDX+axXPPP0bj5wzxahhR4KqAlKuOYW4ZvHiYJAMa+tJamhfT6NS4HI9gpZ3aaF9nBN04
fXs9/BRm5Dp415UdyTyYqd3nnHwt4g+eis9rLZsAOf6PJ/JEaEyEa5hx1wJ7FN2Vmvmd5c3Jiacb
rQOQ8Lo7q9/ozJZUoaNRZaPNAncq/dGeNZ8T6mcdxjeGo82+TpmigrK2oc5ck4tBJUg+7GrSMCvP
7nTrwTHqQCxDCrhAOZCQue6b4lOZ8vWwrakX87oC9eiL0/6ayo9d/+O6iTV/FoofNA4c8FXIG3YA
0YY3sbgLo44EWcOOGsCmrVNtPAYO+tj8cN3cmkd0mfLBPzDwLUeGlxsmZix4B4h1su9yfucM2t4T
zfN1M2tp6NyMFBRNkuc96506rEa+LecS4/LO8S9MYP8vumI2HpTSCwGcNU6T2sisebGwTeme5hNj
ShQRsILCx/CvidIzupYm+DmlbDf2MRghzMYKaen4umb5c7YzQXwBTmbfpvMhSsvA4HdjPWxr99d1
F1dj48z2ssrntzaEBtRYcM2poKvoW1m7cd3sKWt4FnRpASaluFaRJq6MO1z6uwTQmU3KvXrooIoR
emW67WPhF7w/OHT257HZCu9rZL+AN2ijV3T/35yVsm/i0i4ajbQOB6v/IvrZ3VZuexjT+WBZ1I9w
NCvudqrVXf77macka4Z8iNo2JATowqg/oE3o0wx87sSrhqDPBqoI2cu0jE0HWldU+3EsAzW5qOFd
WizG5PeVFmIZ5RR0NYQfTlDq81uueL9c7r7/2QHAdWFiW3gdpJjNPTLXVmNrp7TPt5ZbHQxHVfaX
YKfvbUixWXTOmLAWbO4GBmTAv1skmxngfx/l7U9NGhv70YXagKEB0FJyI9p2Rpb5TdoNN4Pe6Zu+
m/W9lSpb5Zf57Z+fBXpCjGUuWn1SFGVDYQBqoBdf3PyO8n0KWguoFCmOvPX1fTMiRU5hzigsNeAT
1zIg2muWZEeN5pkK6C3txffOLEfvWYRCIDZOW3C/n9o0B9hp8l1h78akOrKe20GVkKdK/2awrPcj
aKNc344qH6UMDkjx2HgjfJyi7C6KoMltOIodrzAhzxj1NTrYJEIICa/U/NGb9G0SWSpkgyIi5FZb
OiWAMjAsok1ia5OW1WM9Y3rbGFNr+zdLhrcROAjQCpPfcFrhQLxzgOaGEYGyv3lJev7tP1mQC98i
1Vmn9VBq0Cb2FPfkXhT9X8X2v07IWJOiN8o+7bh2sqgXZgy9ifjndSdWsyCAU/9bJjkLNnquiTKF
zsDgNgFNQTG2HGysePIa7dd1U+sR9mZKSoQRa+c+cVLt5IAK/ViVWrJHSe+vwvjNyPIjznYpM9pS
jGkO3YR2TB9n2+CBE80qbd0lp7w97P7JBW9WljA/s9IyV6saC/uR2toLJR5A91PlRxhMbXT2qaUo
w15fOwl9/96ilEpNjBUDuFhBSaNuE9BE6DXYAWoAfMu4erUnUB9WQOEF0Tx0oenmPz0uoHHQTN5e
g7in4teogkZKuWPSN9SOIDAD1chjTQ9Tqt9QEZSNoiansiOl3H5w+nFapIwKaxQbTbgHZ5y3WplZ
exBlKEjmV78pWgZgcFtoU+XaR5nh/GrbReIlf9DcozWkmIA3/RHzs669uf45L59p//uaZ7akKHUy
h9FZQ+owWnCyxnsyfYYckC863ERifzae/sIcYJhgxiZ418g0z6wBw+00Qpen48IJ9F7fuQ6OflCa
1IMXuML4JDDfed3mWqYHinW5qQPl807+LKuBiirNmZ0mE9rt3VNa2reRq8heaynl3IgUIEXZ5ZiN
jbAP0/a1r9vvDA+P636sxeC5CenoZYZWdZPL2ClBNXhk+8HzAtvaivxw3c76ekHrAg8biC7KmhfN
VFlRTz2sl5N4W5TVbR8vDvfethGI102tRfpSM/rH1OLyefYiSZ+zDKdKGvXNsYi0vcH5VzN16iAr
LMABPUW4q3yT8kUNyvmmTJCUdTt1/dmLsz06nD9dSpjC0vrXenNNCojBrTO7SgQsueJpwizChH0c
gBb+mdilqsu+Hn1vxqTQKJModbwJ24rw2Nt5PfMgFu+i/n39cylWT75nOKwx59jGuYmsu7VKAE8t
48dsdp+vm1F4I981UBrtKpFCBshoTW8ziqy9j2PyN5nvLPbk+4aFABusCniOirK7Pu13Vmk/tq59
AjL/1RoPLVMdIstXkM/qc4vStaM1SY9pG2xgU+Mbqmlh3pkBMdvdYN66ZH5Mavsp6VVQ7vWPBhI4
ABAxVSLrJLaJ1ZXNPBdfmuI78O/1nPl19vI3X+zNhhR/xKrzSoNGJtK69gUVka+OSlByfTv9a0Fu
M4Ng1JvQbUDyG4oXDHwcwY15LJ3pG4p+u+vOKBZMlkYkMdFIGunsNIKpbwvEH0gO02nDTVWpSmWI
XGY/u2BDlOQTO2VRsfOmX3pX3dWkV7izunIolgPFbWJOxpWKlQM18gzqMgyvftr5o1XdaHl2F9vd
PU+ZojC/aguqPyD4BAoHNFKXHvWewEy8jVibUBHLvWM8jEFPMF6msCOV3/7/2mKcGZICTtg9tcch
sk90GUwYvwrjptLdACLoCO7Er4pXPr3Ew6PHVCLoq0cWSCgAhIbOLUabLl3Mxnzq2yaBXJ1Z3EzR
51SguFjO2k1hCyhJgF/8ejSuJsMze9KJFTuYA5zyAmmq+a7XZD97KizYahguvKzEAEIds2eXHjXZ
lFGrQVZ3ATXLnA990n8qm0Zxq1j1482K/KrnLVqpNkGwW9b0mFpZQBL9w/WlUjgiP+nBcJPn4I5m
p3rIj5mHLrC408xKcQiulrhQP8PNaGEQA8vX5XqVPOnqdpHrLD2azICXmV6ZY6LA7bTxOa2T3mg2
MTr4+oFyfeLfbAikG9kumTJb3HWe14mN6EstgvgBXojowGZlPGdPKQpSTa2A7q8vydtvlaJVz8TU
gcObgR+s8XMddTia7bRJJbepMiMFqWtkopzjnJ0oa3fC4EfOdxW0365/39Xz82zhpeyCmcWkaRPX
wrO93USRj8feZnCa+9zd2O0DyfutIEKx/Za/+e7MPrMpbY45qhkG70h666bN7aJNWRjxj8K2d65H
g2JIPkaJ6r2ylmEwlYnuAvROIDssxVdDC9Brcc86cQPUWuMmaV0/a36N+S9LKzbXl3T1NX9uTAoQ
TA051gT2llM35Ru3+dbFc5DzR6PqN/2QHVr82yxtDyQb/G5M/cRNv1//BWsLjLkSAOvh7vthtpJW
XcTmgZ5oSzcD+eKO0xbisBsL7Lu0zoMqV81irAXr0oTSQTe4rLJ0DUvmltWipfUJ+ttY348D8En5
+HjdrbWT8NzIkg7PXjYdn4BFMW1yY2lf9PLGRB3cAi9or1i936wecnye25GCJZmcMa7mKTplE3ko
9cbwraoPsopsx/RrX+ufurQFWoPuCit/rltgNkx66G1xM9jFLzGaD1n3PDffomHwQV65M4xkR0Fo
BRmeYLQZYCfzvh+GbTxkIGm9h4jRjnNtVwzOcUj4vk7KDT7u5+trJ03A/v/pvnRCwPcECmrUCS4X
Lx1o1w8ot9wY9TY/ki3aaZWfBOYUQEEwIH6yUbFyrJ1OdOkaYmwTRH3yuEKhV1ONYQb9puGfWv5k
N4HCpaXt+O47AX5hLiM4y2zMpUszgMuZSdr0VsuSfUa1oPaI75Bxm5ItiiWbHHoo/ki7GwCYFWlz
bYdhVuZf08t/PwtFmuuYS60d6+RB+ralBWT23B/xDMXM6GcU6bdzriJf/30bf+et7QCMDYYiyDZJ
UTmLwoY6gWmd2i4Purb1bfRi28G4y91nHMxxbG/TBgQhZtZuCTDZWcw3eUV8Wj02UenzgR1H49Bg
GNhxvRsr/Xb9a6xlWNzd/v15UtJLSy8zh06jp1I/kV7fc3MIvCSoI7qZMYF13djq8mO8w3UgnAXI
qhTMPGo7R8tgjGv1jUV8q6zRDes+l/2zzjGOShVdPpU9KfNQQ3PZYDv0BGz6Bo0hM34tbX3XWp/N
6L4TKkTuajcK0psIbHTB9XftjdIFIVDX4VTWjB+m/pS1le+6GxZ/55wfCrBkpFnQuCq2kdX8+mZV
LkW4qV7WZYcImy0o66V5AH3MDXjNEuVxIWHw/peNzkxJDyhWWqhPchvXDsMGZywYeIEpQSkMhIp+
qt1nLIxiY1NEtl9Mz63zNRlAcoZZxb4ZDlzg4VhWeO1HfqbXgZMfPIoAd+2tl/GdiaEByx0/FYPY
X4+6tbsSyvAAj0CTHOM40r3FHabZgAQRPRXDF6cWh5nOW1eYQazNaELdTeTZS5rtdZurr7Izo79D
5SzTpFmT8hIJ4TTX5hd3JpuofCoaPYiQ0wrhBjbp9hjuBC/Qy5SrBkfXNvW5cekzeTZA6EVa4SJR
cN/qBz+txi3eA9vGvvUw2KnwVbHA8rYujY7n0BKnp6p2groY97x9qXI8Pa27yM0DG/pmUZz6Dvid
NONbms0b3GT2uBZs6vipnkq8UwvolThBL/jh+m9bu+CgDWdBHAhJH0w5lwm/GjpB6wHN7qFNw2oO
rXa64ez1upH15X4zIqW1Qk9mI0M16zRDBS1wtU+8BHSh5jXmGeYToSo1A5VTUlqz7ZhDVtNkp35C
3bFKHF9jqOCO3s/rfv2uh8lnFwCS8Ax02+DfWH7IWRCTXCcV7wbvZBbergCb50zSbeTwXZT8jFoW
tKkdNIa2I1Tc2k32isne/ThaWzs6lQPQsIuYJLDHG8Pq/+JOiQESVOVBUobSqrTkcRcnUCl3q5Pe
kWnLCzsN6OQVr70YkqOFKautYinWLi3nBqU1r6cqalJwH53c3PtmTmJTW1AmpMkLRlefiD09si79
UOFMH0lW/82NCSy47iIOjKqEXLeyIBY4uBrpTxhO89O8D5L+Q9/eiOKZzIBaF0BwaN9y9kPh87I5
3n3+ZZbFgvyCg9GFy8+v09Yi3MZTFuSAmF+ezN5vyzTQDIiFccfTfUfPDxqFStlQp3e5AzGGPPms
A6WkWP1lcd/9EPDymqjcugsl0OUPcfNpZFCx0W/c+kcVfUhjVTV/dQe/GZArMpgtKRsjzfQbZCKf
Fx+AD9+20330HQyd++uruuyZK77IlRmXtzwGXl6/0ei3eb5jbuwDxviHNjxjmTWxcc1aYLryjWAs
875kc4esF996OWaz7zKV4OM7N2AC2scEgEw8V/FYvfwkrSi7Pm4ymBAHYnyqi62u4iN4d3tbTCw6
a0DwIfd4kolhcI02zwdUUPvhZBTsyF19E+n9jpT2J4OCatg2/vS4WEziXgoGFnSboVl26ZVjeyzC
wETxxct2Na7cuHkz++P1j/Mu1i5tyAPO4zz3nZtbxZc5cjFhAoTC8FiRn9l0NMnTdVPvDubfpgAk
AZcI8VCJvnTHIlrGJjIWX7rsp0gIlOcPLvme0YOb9j5QCCxRgevfhwUF4QvYtHAFBs2H3K+C5J+l
MdPKYXEIGsgFZVW5G6JOUct7f9OG6My5Hckz2lWRUZRO/mWsj11xwkSyr8cvU/xsiIc4/mGNG+Xc
8/sr3aVNW0qHcwLagy4X7FROSROO3LwZnOEelATAYToa5tTAu+Trw3gbezgCzIHfNR3S8/VPqvwV
0q5o53gA54hdn2jcbibTCgRWONLuDPIMloRHPUZQDaaforEK7VyF8XenIJYAVBaAXDoeBThaOgW5
lhgU9OvRyYr5TewyP/F6n7B023pRMALqAu6/vd0eOHiwr5uWjwBwd6LLAFL65WUFyQrzMpQLIgph
xl4TsphtSGeHKfO+XDchv6MWE4AS2/ANanqI4UsTtoU+a29PmNoo7Fv+f6RdWW+dSrP9RUiMDbyy
2ROOHU+xnbygjMxz0w38+rvI+RKz24hWfKUjRTpbclHd1dVDrVor7z9aI4RYCqp+GhUZ0aqYBERb
wiwySyFNPap9gDHeRdq5SG6MbNpNg9/1kuO5uCR/mwJHmw6lR/BxvdnFe2LXyogRs+u7lt/m9fdO
+/avI2eCB8Akc0sNOnnU+RMW50TqDtAtKZI+sIy6CpqmLQ8owsUfnHbQd7XdScy9HTyYs1wU1lzU
1cBffGkuHwkQ1z1oVeJifBmn4QcP43NqjbvBmA5gZvrn0Lsw5wq5pqQJ6DwHmEPF6GwN2a++DCWY
qrfRfWlCiO6QTCHNJodCvT6OTngbpj6rdV1yaH4bCaj7gJ0BWgqqPm8Jl+M2VNydIOHWQp8Hx/mi
OkcpOstxht+OhrXpWZoRNlFFI4wO1ED/SdVRT+viQ2nUZ2Ps7lor+8UUmQjailszpaIDWbdZf0os
Q7qTnnU62DUDmkxAUtcHrcu8EXS/227JzAjpwU6pU9IiBrF7yQ6lzq+tyDyqbSwx8zYLmYCDgYUU
LfngzxMhsiUzIG2Em0CgAyFOMn3nqg0YDzPThxjG87ZLb2cKLWN4XYag1owGe/NIUfRK1nTQiaDO
F1enp9597KKvqEN4jpXst229DfELW2JPVx1Xwzg6VR0YzMoVzzDr+HPWUlk5XGZGyA0DBSVpVc3t
qCSZwDQXx4+FpslqifNfWR7ibWxGi4ET38hxCGB9DahnEKGY4VbQhXR2zAClK9KsSh+IWktwkG+D
78KgMf++yLA1Kfohs0BPWzZ3ZXelI5Vbt9sTJPHJmANzYSKv8PRb6BNYsp2TpUOHzPTY9FThfd5y
WpBfyPYlSfCJZQBOdcqrnoF7dZz82D0XCsUY1ju99tviftu3t4vqcviEqEijQuW2Dlsd+2QZX4Ef
PKCuUVvlcduOeOD+HRd4JsX2RCC2pwp2XKU09MJ2mkBR2l0JQrjefFQZdF3Jrmwcnzbgcatryeax
GhuvRsU2LxxnWJOWeRWo5U/WPEfWd85/bPu1uqoWJubfF7FBS7z6mhrY7q22+qCAt4Dlw3nbxJsj
vTB2YojnVoQJ6rtZGScDYOZoOdcc4mfKZ1tJTgmfzjY7p/F3idX5KfTNSp5logDRweYhptu2qsuM
KLOKS3tg7qNuP4XKybK/gTmwSY4Uvd4t4ELou9i2u7rYXs2KN3SzidFyHrpawJXGU9VzGP+M7A9a
cubsOBoydszVsFxYE96DbdDUt04EaypqT8i7qVrtiLmvzZumOUPUJcplJO6rC+7VIhEONNlo4rUs
t7G4k+xKTQFFKq3vqa36ZsglqXE1NhemhNhs8jJMVOgPBSym58Fh10rYS/bktRWGKy0kBNAuBr30
OZUtwl8xTLAcNBqE0uv0hsQ/00E9G60MufoGTTOvgFczuOBemombsHLVDvJeOtN92l4XcYJK4YM6
nAZmon9q8gb037ld6pl08Cr6y7afp0SyDWz7ih6dy49gzcgYqGQKKPL+jMfRy4rKa2MZDeNafCxd
nb9iMaJgk6+VorKhUuMUBy38ODUPKksPg/Wwvc7WgmNpR5g5UDrXQJVCDcdJy4cydyNP7WRtmZIR
Ew8DOJmqiT3r0xZqEGlgDYE2GVpftx1Z2y0Xjoi789TqVctjAkU2m+9rtT0qKV4cXNTSaPu1bYlU
1Gu+DIiJcWlQGLlmLBqL4vwZ5P2RAe7QDXtoZgZV8ZWQ7yEb9p2R+EV40xiG55SyZw6Zu8JGOuIh
GVgOjClLK29K9gaKiD2a12PUVVhx2B7btWS8dFW4sKDD1SiIjnXXxMSLgK8YIGqh5GSXpXxfNNfx
KCuZrYYMOL7I3AMHxU8hIeNFVctKQE+CFnJXTfldI/m1NsmemlcX2cLK/PtikcVxXWDM3CJgUYNm
qDi5ysrqxRli31EnSal9bYsB6SO6afHuDNIfYUFj9IhiVdhiDHCcDt1DYdq3Sfxp0j/3NfAzegNM
Te9vz9va4l7YFKm9hrHUQqPF4jb6SvUUjGEYTZJ0KLMhzJSdaoDGa4iNmBzz8tZVEsnCXgu+pRPz
OlxMUjToY5IRHEAqSCGN+UORRvtGjXcdFOV053uKnuDtUftN0iGu7KVFIdwdPgDvb2CqCIOmMTox
nFTDWfh7zYk3OsMh5pFnqLlXp+c6eWgh9mihjFyQ2Cv5KZFCGdeidPE59vzmuBiA1Ha60Jy15sy8
+tFHd0whIMCHsh07bzu+tuiWhoSptJQhbbiDqaT1Y9482ONHnkkeSCWTKYqvuejHx7NeqAU5+ZbF
z4YDqFvyONAPIWu9YjR3/z+PhAODhvKc6XKYs+gx1A7ReCCOJDeuzw5gS2gZw4u7LSTiNrZzyAdj
jeVAfLCm9qxE24fJp8z5/A5fsB+7eKV0QboqhIFCU1NhGgRV2/DjGBteZP4CeYQk9le9WRgRQiBs
RjOMIREb8CKO7lIX4omRUkAGSkELVF27smPwalZE+cVGigfuSaQLjxM6uBVqBmB+0a+brn3oS+s+
ioy7Lut+AEd0yFq0qzf9r+2xXE1ar2bF0zeqdWHmjJApHuvvUW57HKx92xZW19LCwvwFi0ULgUEd
2qbQoZzAGTklxY3O1cDKZGKGq+tpYUZIVVM9GrwpEOA9KHM649rqhg9t+hKNhp9X5JS65X7br9Uz
ONjp/8yYmI2GqUmnHsCdgHyCtCCeLf3UL65p5PHKG31IDPpyhWfJdNlCVDq4cZAcANDAmJKvdqhy
Tys6WY/XG3jzfLvAPgIclI4qOl4QL6fMYHlSIZlDFLaBfuJwzg3bI1BDa78kND/X7JvS3fAfDQtP
I58kw7q67ha2hXBhJktTHQXVAHQ7+9jAjpJoPgdsvJepKK4+IyzdnCN3EZnVkPZpnGI74dag/0jR
m+MRF3RvBRj7PcKKm9ZIs3MUA6PWlcYECFsqY/5YnU8UAwCoxlEIkgaXn5COVYrzpAEVbS2IrWs9
PWwH6fpo/v37IucXj3LwiykYTd26qrKjqyW7Mb9rqSQjS9wQQRFOpSRJ1jpFEBZR7w/qZJwTW/vX
JqL/whI4YFcHvh+MepeDxQonHzh6RALCWwM8QfoXkPTddk54xVp3B5mSl+3BW1/h6Cb/Y1CYnSwc
IF+X1bjMV0CGo3FYJ1fM+OaU6sGdqjuADO7L7ImRcjcw5qUpzkjKA7CUkhL2+iT+/QwipLY+Qq0m
LUCOEpem65sOt08gpsM1QCnCvQsWAUnQyPwWMxvTRxXk7dB2V67C6/DYH5V7IDeNzusPAAfuy6Py
OMhurb9xWG/Omq+DLaa2Wh0royU4a+aTfgIV705RvuaQzagJqLwUHYciPPx24akw+x1Y0gsz9yZD
8kC0ulctvkE4Yack4bHSQGTYqsz7UJ2+WMz2aioDG68vl78TKq76sdLUmKsw43QZpLbBKJ5rXgfW
yMftAJa5M3/HIsENagnsBXergPN+h8raVes6Xts4x20zkvi0hfs/eN1aFDmw9Y70vkifGlXZGcoP
SmW0Fatb/GJ2hANmp7AudJyxxAETONiakjuzbB6QFTxdrU51qT7QMpOshVWbkJTDAXkui/9eKosh
5BOI2A1opAeVPvqhdSB9t6tSe2/pdxlnfizrdl4dy4U9wUc0gtZ8IhA6bXm+t2P9xMbqeupAdTnK
IBqr0bEwJaSVuLSoajPsDVMf79PY9cNIObFck1z31z2y8Gau4ZgHndPLICSNCVJ+k+GYFO477aA2
CMEUJKgyybJ1O+BeAKAceCJz/n0xU6U5oUToYCtN9ciL00MSP0XRMQ6f3hHs7l8zIt+pPY6AQhGc
0yudfCiKp7QIz3oJKIOd7bctvcHv/N7vFqbmCVx4NAyqmhtaVgcxOjN1W/GrKj33beQnJLwdTCug
0d1k33DsOrJC+eoRECgwHWcPYNsAqhNsaywFh25O7vlOO5BdsjepTz2Upw7tceA7y9/2df5zYvJf
mhMmL9W00e5NXgTjFN9wU3vMc5na+lq4L0yIta+qirUhbGDCiA3s1ONEugfb5F3nTZzoL9v+rAXj
0phwVNHNsgZ/dIuUaDiePniuFe319F7tZW9C6wMH7nGAfdFeK7Le5JFBWqpiqwaTIicfnE6yelf/
voZtAt4AYSmyd2cxwEc1DARUb66aRPVKS5fM/epYQbQTbwb4D9w9l6FGDUyKkcCFUb9zQEXbpg9l
c887XXIRvbTzWyZIA1jiD/20WEgzptqqHZY1ATpsaoN6NejsaHKa7Fji0OWe8daQMPkoAJUDteIG
slW3dHzOsmMC0ZhMHUD0f6vIaNyFpfrWnHBoMTWAJwHNaAJWm78yA1qXes12SokGMcO97Srg3Rv7
vhnKe8WtfJaPqRfb1T+dAf77iN+NWgDFzYJMwiS6mduBCbVuQSZf78Yk9Yj2w+xe0OktmcX5D71m
ijeGHOHxx6g6qynN2ZDzte6uneRHo5zj8QsJgUMIlP5xeyFfxv8fc2QOm/k6LN45cvxPVa8AhMpm
Fbd+PI7Wv+sJo7kHz+FgXgWa+A0oCYRtsaUVAI0V4W3LblXtVxZ/3vbiMvf9z4uFCeGEpul5apJW
t4IJaF7GOwgsPmal5EVTZkTY6JV0MDKtaNpAz4sgpvwazCNAesp8WZ2RhS9CpFHHKkp7UmhAYre4
10jlfB0t89+IDt+MmLhblJNVZ9PYAziIJwidomZQ3eboP9qel7VMsZh6sbjDW+jaNaFKIXSI1it7
aKsdVYCL1IB+ukdz6xelA8SGVE0suehIBtEQcobi9iaO7AYNNPQ8o7h6m4Dfets3STiIMFyeN+6Y
xJBYrNjXtGx2pPyS/dvN+O0szW4uTkiTYVQ953CjJHiBI1ONS/hU+lCZ8Jy4fk+Kew08EXXStPWY
VdSE7AOPfd5b15HdQGGxvANiSLKUZNMjHIcmokAMtaZtQG3AiocUJz7Za73MhJASCtdNoppjegbr
ybLph5I6ErDR2n67DG4hHxQUxCWJZtGg6LN9NEB2Ro0+g8jpiw2wwnasyZwRckKD5oXWiSeKwhAo
F8bKIbeIBpnek2S1iu0YJWGDUw8doHxZYOcfoPBcmtcQz0vbG7yySVySGRMOEUlVdVFoceiZkHNJ
usfKAUuPRdvB50OV73ivnYFrll2iJANpCnkBPNi9xRTMWZeau4mgG7OoTttzteoYKhyAf1vYPcV+
PA7kVtQwDXT6uoLOGZCrDHi7+2lEmme6zO9kgb6WhyzwVUCJ0kH3n4jVr9IO2qgmAr2Ox30/KJ8r
/jIaskbLtYFbWpm9XmQirbOdPnJtZCKmU09Bwu50IsmoawtqaUOIcqI0IYS9CBZUl57VjCa+YTpn
tbJuJkeXdRJKjIkV80KPc4VRRIKiaOcpKrzC0vk+Qndfl0s1CdeNzYQxKlD6aEO4HD3FsVs0BSOP
xyhnF/atNXYB5KmcSMbcIjM0T+NimnB5R7krxXFuSL64DpBZxIOqmGe5suU7p0/xmIo3j78ezVG5
MEQARjHUcGoDoHDb9BHkfLhmgtQeGin+9npaj+9XS7PLC0u4k3X90CC+DftTaDxY/dcy/Sdkw3/b
7NIZYa/A/S9XGwjbBTWB3DPUKZgVP7zHC6DmoPg7o2GF9aPaA03TDuNVJ1WQG7cJSJ1o8nPbyLxA
3k7KqxFhAXUDdAD7qCBBVN5Ymep1IGJxzWhf8/BgTfu4Gn2ljiTHhvX5+WtUrI2wxhi1LodRt73O
dSyf6TAV75Fes8DTjo4atDyB4u0yCDCkEciZMXykI9Ag7NmjztjT5PBblTVgsVDeM12oOttoHEXD
t0gDmeEpxSAZ1pGZQFYgKW45Ua77JLzbnrC1rEp01Hp0aHlAB1DYBCk1h7DASS4YwKxrVGwfN6pk
+axlhKUJYflYYWiTjut1UJRXnXUTmvF+4HsQ7EjsyFwR1lDf58YQt1UXVDQec2jUaU17cmw9lQEJ
Vh0yoLqD3juAxjQh86AZSOPhYHQBBJF0D9jhK1qhKJ3F6o53qeR5aC3NQef+rzFh9OI6DJ0Er+Yg
5WyuwvZHFgWzynOGF+V6fHxHMICMEexTUCkDlOQyxjXwiGVRi2YhDrlNpaQ3iVQGZX3s0A+t6mD/
eNOqrDmdYsQhTBhhDkm8ow4NNMt9DsGus+2LzJCQiSpolrOuhVhtyR+S4TRlHch+vK6VTM9a7gHz
wR9/xE28dBtw28+KjKXanO0p/cia1o/65H7bm7W8SnCYQ7ShkG2JooWhSwkHCLKGsBsLiGI/Odl0
rph5tNL2WFeAlAxhd9/xSXIgWnUPzPfgd8YLKEALlxFRVPGolxZvAodwf+wdz57/zVzJZK0u3YUZ
4XTi9oBadwbEcbqm80KzO05UNlGr62hhYv6Ei03chcBkWMATx/TQrHwsQAvSjUT3umEAH1Eqyd8y
l4QkkWUqn9AC2UAFvPPMsDwYqazuI5scITU0RtrTgkGA13Kq01BOfpXoh9yQiQrKRk7IqzhojW3q
QFphsD/F9Ll3sl1KXmhqe1Eq2Y1kpoQzCk5ZQN1PXRMQUGX6pYmzow3mloqDuaZxbaidhufthbU+
TXgWhA6uiZdVIU0MZtvr7qwGmoyFF0N42ulkzzSrJsCbgI5psCeCxO0y8oZWLVGVCOvA7MkxgXDE
wCzJa8ZqsluYENZPMVJbKTMogMY9COnYZ03/6JSfjUJG9S5zZf59sYgSnaXg9MNoFTnxJrs59bg+
b0/IalAvXBHWzTBw6JKUkP403RfVML8wC2rEU/lp28q6IwS6xy5Kpm+Y/BqlqUtlnva8fiFuHIyp
KYGUrIUyaHoAFwPtx9zVeTlUdYJiD+QpcZKv6gezdY7FFH/tk9jPenJOTBnL1JpDS3PCIh27GFIu
EyLAKR+4Gl0zwiRXlLUYW1oQ1iaZ4kQdFehPmRHz+1TfYe0UXp47fs+tb9vTsxYES1vCqsxj9N/r
MWzFOoNw8/Ro9ImPwrf/HjOg8MGmShxoN1/OUZLYgz0q0MvjfDzFXeHHFbtikSrJMaveWOhRhUvQ
6RW5U5zKwDV1TCEDPKV75LLeZyO7UQdopG77sxpzC0PisOmKWoJ92gpQxa4y6qnpt5Z+pRBDsvhh
29RKNBDQDKB/HcMOJLJwVExM9MvZik6DPP3Q9L6BQ7ZWX0Hy5N9dQvMmASOqhgctcCZcTlGrQVjW
pDW4GZj7xJXxOcmrzreIia7o/i6fqVK3HVsZwwuDQv6BOoxilINGAo7ORyf+hRTU5PdG8qKhwrht
aiUuYAqF33kAbQiPXPqmGmVXOkbGgo7m95QNnmmlGYCQ3cu2nZXccGFHWLm8bWojr5QezcTRt6is
I0Bd+Gnbxpov+ix/jjK5oYGr9NIXbvd90qc2Ll9TfkWggJfo2iOk+fbbZtZmZ2lGmJ3ciqEnVoQ8
YOOzYp7b5LG2Xjpgu0z93xctOE5eHRJyQ6ROLKKF1QVa+TlCWSqFkiHeh7fdkY2aEAH52MbOWKQs
AFfdeSgfR6N9JIopSXOyQRPmXwM3lckgLhVgt6Y7lYTjDpJ3uLBWlfPFLk3QoSrE3W27Nv9R4SXo
YvyEXJQ5UQjuSo7bymDv6gKiuzT+YeNFXzP6KztRn1DokZTc1kcTLHSga0DNWAT4axMxwyQpWaCY
9dGN0kMTl7d4YZUctmRmhOFstR5NarikBJPyRU++d8knNX3cHjyZCWHwhsHlrY7NNtAj3CbrAVCK
gR7aKpZRl0sMvUFshGAAiVIw+SThs9l/HrKHjD9t+7IeCH9nRXxhKmkd9Rb4BAJgoHbhcB2ha0uH
JuDwxI0nV9Yxux7rr9b0yzyURbqTZ3PtmgPFXCfNwUima+g2Hlw92nXt+9Leqznh4I0XjqztEqS9
JH3Wo9Qrqx8hnoK2R1A2SUJurfqmTsMp7AKjHa5Dnnu9Zr/0tUyQZW1LR6PIn+VjzZ+xONxrGrUg
wJ6zQMtacN8YezrgMXVqIh+6R/9+ykd2eLUlZNcMVGutOQywxeq9VWpelSgfQYoqWaqr0aDpUET4
XZuyBTNFH7clhbRzkMefanSypUrpRX3s0/wEkuntWZLYEt/XzQmF62J0Oigjfyr4p4Z3u9752EYv
JJNJPawuqVe3xEsrmMmHLk+QW6lhH+Nx2OdZ/zma7KPa0705suuauv9+nSHA5/4ZSfGNfXKNELQF
Kgsct7olzXRlkfqomQWHSGp4ZXIZQn415hf2hPMlATzdBckPRnP6WDEUErIPQymrxcqMCMkCl5kU
2iKgyhrQfWBD7suMrF1ZWIftyFhdWJplgQESvFyu2E0X2mldDrrSgdYi9xx+TQGLq0s/NSRPTqth
gWsGzsm2DjSVkIwcl+E2yos+KNrMU5JDk3X+YD/S6FdOcK40TttuzWnnzQ6/MCekpaQbrHoaGxbo
k5ocJkutoCViysp8q3MEZktdA/MkdIgFp9TUUVCpB721E5L+uqt6y+vsLt0nil5L5klmSnBImzD9
o0FZMOYAlA4OAdNT7e7yWJU8c8kMzb8vMu3Y447BSywmPhSBO8ae4rpfoZH1niPsYuiE7Je7JR2T
vsGNnRVoqGyBsEIKzGQ9zKuJD1x9ANa5v5X5Lr3pG3vKdFrbgUbvuv5zqtkeuHyG+hOIwvx3hNzC
lLBgDSMeJvS99oHuPitA+jbvGrKFASHaxjrPjCyJaRBWTw39qLjPvf2eyV+YEKKMVUXhOBYeuBLw
8U2Vhpv6V7zYSGJ5fVLAnQhIMVLP7868RYiRtK1VNJezwBrD59Kdjng9HR39PI0Wks+gS7YHodPv
dwEbXXSv9oR8XbQDSfRU4QEqjbE/5eOdhgO/P5llewSNa+Tnbp1Dhr3/oHLHOLW8egc48uILhNjg
2mTnfVwDu6HUQahY/lTFL8UQfd0OwbUka+B94XfBFC+6wtoti75keTQfZ5sUJ5ePJvusqLsR764c
I1vJ6MzXUsXSnLCGk3wsWWzihpiiam8W/S43lMfSTd5xHptV3l1XxxUeuu+XazhRoi5HDW4ElDA6
26GxN5vwOKL9Znvw5q8Vt4yFGbGIPlCmW2ULyAukw3Y59AqsYvSS6Imwp21Da8OGdhiAn8DZSSwR
VD8yiFrU5kwfarinLGFBP+lHqP4et82s+rMwIwZDr/dT0yUj0oWxT3TFQw8E1M1597FlpcQlma35
98WKRhNJMk1FBluxC9rvZlfz+nvZVEfValvJjWMtyKGRMtPKoj8FfKWXtlooag81IL8B2uPpDpRm
wKWQE84X+5zF19lUXlXVJBnLOe+9iY2FTWH96okbGbWDEDSt6QZYhYADCrM9XatRgYMEKB1B9IKT
2KVb6cgcI0qbMSh4d2XnpXuyNfe6KdN/o5T5Lxuine2vIWEbyewuorZd0qC2vzlQUtOTTyFki7e9
WQ2IhRFhIyFhXfYQjKJB04e+qoeBMowf6xgF1Fj9vm1qfeDQ9W4BjI9TmAB+mZIosuuK9UGjsGMS
/+xJeKRDLskOa3uWBTpN7FZgl4co+OX0TEWkFsmEArcNZRLKHahmp8ceGrUeJapPHNAOvcetvwbf
QNCjSSkgJjwEo5YfC236Uk6hn0y2LO7WZ+rVjrCcwB9Aa6PReWB0uC/xvWVNnt1+r3LZxVAygiLo
XFNLfYI6IA/K4QZZtmHFLpzoDnVHncvaRFZjwtDA0KxqACk5QoxbPMxy7lQAuGfpztLynWK257Cw
33GFtxZmhCg3wQPipJaBd8TIKHZF1R6UWv9EaB6gOfuhNcq77ZhYTUPzRohbFOp2Yj+/k7TAzoYI
wmR042MWmdqR2ljC21ZWJ2phZU7Ai2Q+MLWh2qhxbOk/i+LWpNdUu9OdU89+bhtazeSzjjWkOcDR
bgqGRtPO9SjCRhiX40tTEj/u+cmNe5xrrSseYaNq0cy5bXM13H9rHgAX4wArd+mcVVkto9qAIxJ7
UPVjFqNw734dpfz2MjtzhC4G0WRqTistHYNIHQ+Z06AYCdmuoj6hD0iSmmSm5t8Xpgo3NOtxNHkw
C8hGzPFSC9Tad6Mre5BdDwyMG1q85rGbf18Yslld9ZHR9+izembDM7Fu8WiwJ8qu4ZKcvh4Zr5aE
yAitlhStigpeWFzl4LfS2mPD7vr2xah/mvzHdkisuoUjM6qFYH1yxRIo6t6NWncIQ2dC9NV7TTXQ
IXVM+4+Fk5y2ba3O1cKWsI3YZTUVTmahqMLJfQjGHWvEO2YTNYepao7btlaT4B9b89Z4OV2l5Rhm
7AIEYY/lh3pyH6CVfRfZ4XuSIB6QADQDyh4chpdmeFo0ZY9W2oDZ34jlG/wpjG9S87NDZKRM8+C8
OYUtLAlbVWTWUAMHlho7fXZd92oANsWvUZXehxG76QZyAGL0QELZnK2P46uD+qWD06Rag5Gjrkdr
+gtyCYAx6dd61kjQeuuh8WpG2LNisCg2kFtED4HFd1n7Yai+V0mxUxrZMpb5I6RAQCRQ9a8n7PiF
dUMgxqvjX8VmklBfX1aotAO+5Bhv9uAm0xs1BYtrEKIBiJDpHNexX+TGsVbNB6PMZF1AMnuCW2Hf
DFk/3wvC9MSNKyOuvci9B4XXpHeSjLs+gq+uzb8vEmFVx2oKzjE8kwCLWgzFwRzyfdvXu+0FvB4R
r2aExG6FXW1FKg7RuAhMOhJt58X6caxkN6p5ZN6uq1c788gu3HH0Ko8ZwdWj1LNdZfQfiNtIgkE2
YkJCT508UQEW5kEW0mYX9xPznM74YsSmTHxYNmhChtVLDaJbZs4DQPWuEsidZSi/j64Ly8P/b37E
uoOlNEMUtZQHkWN/7vrolqtF65dG50+2KqsHSPwS5aAI18pkSKD8EPede+KgqvJjIHdAS0eaE75D
k6T1tRlDVQUkEIZho6VACL7YjqG0als9QBPkQ6V+6aGVq2kv2xEuMyJEXqiStJm6gQfQhXxxrOoA
4ZUckDp2+Hc7gNP9yUXi5XpKaaX2DvYoO/0SKb8U54FGsvyz5osF5jQ87DjAU4o1tkyvijLVsd1y
7XMCG8MXLjswr6Y4dKJDh3XGW1vCnGS1ytx0SHAyD80grNWbIk2eo94+D5Rc29AP3x61+c+9yQs2
AegefR6WJeKo1BTopspEV9uQfGqyJwpwWGEH3fvW0cKOsMFWVaPTUJ+AAeIaNKwPA8n2gIg2uSTa
VodvYUfYYQ3SD1YWYofVTfB1lddDdj3i0puU1731njfLhSlhMyqaiTacoFkvia4ddradm1DW/bya
tW0X70XojDGgkHyZtScG4XbwmePYP2rGjoRtdHT1XsYcumoFvSQ6AeU46GCE012o5AMeptIhQPre
daZ+KMvxPWG2MCEc63oDKjA5xA8CbRx3SjYd9K7w6JA9604bSq5/q4t0YUsINceOOrucs6iChwH0
u95kautNjuy9f3Xl4J6EMXMxP878GYsdtW5VLZrFeQLbZvvCyj8ozN25VXTIIPy4vUhXg3phav6U
halOwdOThlJa0OpPrEEXU0yPfMo+kK7dN9IjuMza/PvCmmOXjUFY1Adm9dRX9yqKJ53yZaruobDk
bzu2HnmvYyjEt0amISXM7IOIJh42Iah/y6haVqcJ0lC4tyDFARBz6Q0xB43mec+DOErQmQXlbAKq
L9Xwa92RnBVWA29hSvCmK/Os6FUMXKP3EOjOr4fi+5hEkjvE/FfEjA36K+zW4OoBsEQ4/NilY1Gw
fQyB0qb7Mdsrje3Z9bPr3trRXRLLALBrU7QwJyK0sryMXKOBUxSt2w407hz937iY/3utJur84mqS
+ZFSSA6uouRUGfEManamryfjSUnj2xCUzP8ebEszQl4gSgSx9572Qdm5h8ntrgxbpuSxtnSWByoh
k+YTUw3XyWYEBKAWoWMz303dI2nKj0Rt93klg8WshdzSoDB0NjPTKEf+DqqGH1rS70ii7Ku83b9j
6BYHRWHojFIZ0YcFM+oU+dQGKXkla8GSDZ2wcWMH6oYxywZwHOlfQeT0jRjqyY6aX22RQVKJvqOr
CKn79ew7x/0iyyVDWdGB4OwbJ90uIs+GfeO0lgdBdmI/bo/eWgpamponcWEqG2Jq9Iz3AOnZT+7Y
oVeufQFe+WhPTJKCLlerpc+EcqgZ/WHaEmHQZhlVCqtB5qUbj0z9rE73265cxtvvv491iqbTGRBv
4bx46UqngjidxT3Yf2LnpbOi0dP129DpJBeTyxF7Y0ZEEtUNzmwQldWCxHkwppupGvymu9ZkosYr
o7X0RrwyxO2YkKidtGBoHx33eqzO26MlcUOsApdWVqotjnCBUthpt6Om6dywpu+LY5a02SNPNePf
OqTejJz40GlOcUcTgJmCyC0ODThcwZ4kmRzZqAkbkBbbZOIjWCULNEvyMT5R05bscdthhu3nMsy0
cNSsNEIYK/G9UwJ59yOXwoZWbYD0TnPQRI0293nyFqsS4Ho3d7taCwAe9NzEU6wQ1O+/tiPgcrP+
33QsjAhjlYJPDKV5pgLFX3s9UJ8Ahbu/oiLdqc2+0k/b1tb4JA3n1ZzYpquUSmFFWgSuQM2PTuWB
nSZ1BxDePt8XpSfTLZU4J8JAdatS0LEYI9bKatdVe3esdhX1TZS02z2VMVBL5kt8iaknNuHcC90l
mpv3xIl/JjV0i3MZDGB1zb4OofgGkzdZURR5gtArPo7tk85br8k+ODKAiABY+l9koPEGGwPuD3iA
uQy/Rre5VaTFzKNm+U1VH+zqRckqv6axF7Vg/LTIByU+F7Ws43TVwYXheXkv4r4enWgY5i1i5NY+
Sftd11MwCtoEnDbJv71ovfVyntSFMS3CIwcvkWHjxPHQYO2146lJP/FBss5Wg+PVKZECiOdoRG7Q
NhVkqr2v2VWGtn7qqN72+lrNfAsrwu43VQ6a65ROC9z+SlW+mBAF3zawRpGNGsvfqLCEfEEhB251
KvyYPiZP9bk+4Dl916H52HeP1aH8JMMbCtSSfyYIlWAHAB5cfYQD5KSZEWofo3kfPSkPEAA4mp/7
z9pd80Hbq6c+lRxP1qfp1ZoQe6NNlDLVQJrqdLXP3C/Eja74IEMGaOvz9GpGiDpmaAUPaxASTw/j
Ln+Md3iO9onhTcfi3JzNq8ivnrcnbn1R/bUoQqy1ppwg1QqLGnvOBj8k5i75ruWS05fEL/Eupo0d
zboCOy8xup2eVof/I+3KmtvGme0vYhXBna8kJdly7DhO4iR+QU2SGRAkAe7rr7+HmcUSxCuU803V
zEum0mqi0ej1nAatluuKbD8hwX+aXKzLFO3YVmktjlMAeosS18hJo3l8P6LpjCW+eAb1Cwmy2FuM
hAodKKPOHtVldcaJ4ctVfGqSd1ximIi8R/k9biDanwvkN+auIVM8ChIVHk431AEVa45SdSU9CNt5
x0Fv2Zh5H6dTeugt5kcI4aOy6HTDy+uFfs3mL+6fGlD7s0vHgZXyuKwAh65rJ21DY5+TvcXofkjr
9700bpqFfrp+zptv98kxK45GsJwDgAKvALe/lfndaLxPe2DcAc32SKav12Vtmy0qpVg/9l3wap4/
AoaHokgezkAY7tlPLG0/mzbdXRex7Vj+ExEqr2mZcpqnMxCGmWG+BHm+W2breeS69EonZk1iT54z
GYhc8hzRtSnrG86+kKr6w6x1HIL/zx181UZ5Z6w6ECgjAeh82OcP1R7oMR/6hEYi4YmhG5xeHfyl
Ab7KUgxB2pg/6+oSTAXisXF+5qGzy6t+B769u3Ao7zGbGHk5wIW7aQc45eT6sW1aBsrbjgXs6bWp
onzPZsaghAPrn5Z+P5fDoTY9jfGd1xX+vmChidFBMHWuXD7WuQhe8S5nJsJ8OtB9jZCASPtd0ZK4
FfTOEDrihy3vcSJOXekHKLg5Ep6vtn6o6KfU+uSP90xHl7z13U6lKHa4FLRI4ZvFmlbEvbRjynRo
VlumHhKM17mY4EftdP3zE1NntM4BtyBASmsFj0HRHETtfbQaXcVMJ2b9nidi2ql2MCcNMQN7skA+
y19ARX/dyDaDqlNVlK9FW98WpQUZ7W5IzF2RlLER030R1bdiz/a2Tt6anapX6kSe+kwzvwQQi4mk
b0ReVAu2F20ZV/59z36U1fsxmB9p9Z7yD9fV1HxJFQlqInnh9jViK2nX3sFOuXsvCreMwgDj9NdF
bRr5q22ooAisKrsMAGCgZ0NWu+SfJvN+7m8D93BdzKaVn4hRTNBu5GTzDhqJvo/B/nU/NrpkaNM7
nIhQzM8qHKtI4Q2A9gpUh9SNJsMqox4reHwR38DgxzU6bQoEZIXnAvRlBe46t3fXBx40GOHxghQY
gCwbJ4iwV8gjh5c0KoZaRGGDyOr6h9QJVXw8MwBQSLDFeBzsd4aZYwfra7t8CUHmWLeaHfhN03jV
L1REjWzquLdWVeQ0Yd8rCopun3/1Jh2L9XU5jlohmjB8W45dTdBrcYDYVQCDCluNSyf2GGHTDaVt
Xq3/lEJx9fzQAhEGZjYbJnL1A1gCQUEOAMHrR6QTsd6FEz+YMsuWgCkEN9IsPltVa3xtjOZhroNJ
0wXZ/HAAbcZkAUARLUu5VIijSVNZeKAKEjxNU7vLWZ1kc3ooqLW/rtO2KOAPEQ/boAj8znViLsaB
pwJVXM8ZbvppTlJvfHR6FotANx+7aeEuYgiksL9YdM9F+cBdmHtiwsIDUEt5NPHECxggkomaAKhn
mgro5mGdSFNiimnA1viEQdPj5HlR7XBAC/hr6/dw/fvplFLMbs7nZsaCjXnEWxzZ5a05fQ3Cz5a1
a+jNdUk6hRSjqDs7pBn4xo8ZanfslrRPmY7rZtMYXr+ZSh+RLRP3y1LioR/reMjfUb5jISCCZk3p
ePujYaDFBkqhbdvKRQJiO4A9Ru491c0eQ4ng/H4wnXemMcVL32v86vp3XTz07qss5bPZ0sLGX+ab
R2c2It+pbvtSB0m/fTKvItbPeuIXhrK15hnwhKA06RLuz7GXTzcFmIKuG4BOE8VtZ8h50fWHGGew
YrC8JsbcaERoDkbd4WmndPn7EZrIOymGKMXeceN8JeXdaP78n7RRKT0mjNhKdGLNYz1+rwT90APh
87oEjTKecvJ+bQh7QKx/rGr0DLE6Ye2FSPe1B3f67TdE+V7oIUsCHq86kS9n2sq5mN2nxuiicbhP
/W9WB9SFmyX9cV3S5hU9kaTEJinGgDxipN5TNeWx6L77XbMnIhnfuPf0T052IkixNnuS2HP2UMpv
jeUjmoz7mfPPs6UDD908pFcxahw+G6QyOrqg/cYHMAn+RbD2ZJKfsnogaaap3G7e0xNZSh1VMMKl
neMCjUiV7K7/HBZpDKRZTXilE6M8CY5XTUPfwu5qcjM6gCLAQFjnxv+THahN5ED6RAI51zz204uR
vyvkrUOWZJFvg7S+MAN11HH2HTxvAb5ZE9zw9sXJpthx3vFMxpXUVE51pqBYHAUYTDe0iOCwlL0f
PJ54xfRpYF5ieogal1QTZGmOSc3FOtDVGFZvwZ0CpbnthkO2lIegHTUHtem1X41ORcedMcaEAAsH
ZbQD3tQOOCw67MDrPuGiE2uFqS3yCuEi2lhx6u7M4C+j/g5x103u+gcDBcv5MzdapcnDAS8p7b63
XRtP+aPkP67L0KmiRG3z1Ld9SteoDWM5Zf6Te+FDn4moH5rDdUmb2gQYLcAGrrsCTZ9r0zZlPYF6
URwH19iDSzLOKnvfsbehUfxzf07EKLFB6WeAvgAe3tFK229lacaFzDX+ZrOVAoJCC1hp60ad+pRi
idn3AcqEVD+ZEifGqAxY7hIXMywx0LSiJqYPhvFbn+9VpnJQlVG5WUphDN6QI0TgyWh8rx1dPLJ9
SK9S7PNDQlfWdrMQoywzeFiiQnr3puMf+kw3QKeToxiDqImTdlhZP5qWeQvcuI92xaPFC26v29ym
db8elNq2GAziFR5DB6oOv6T+wcV8NbalgkE3LKxRR21YsIUFQ9hwNCzcKZr9dMdmuZtDVxPG69RR
HHYu5qUZJkwy1DkD3tiH2fm4zB3wDTRVM40cT3E8ohBtjb0Y1GPAEJHzn2E9tVHNv/mMfL5+QBvO
GmUKlFJ9C3C8SIrP7Q3GNk1uCk8qpzsi7qQuwdoqc54JWE/uJFWAIiBZ7CHAOdh7sUv3xRcAMNuH
OZG78DY9hDy5rtGGKZwJVPyPt4Q5GdFlR2n9j4q5QN35qyGuJrDaOKAzIevLfqKVYTM7zMq1eJtj
tDoLf5Qj4DaBWZlHJcYlrmukOyMlAq6KelyoDWHWHNw18/dw9jS+TSNBnWKxQONYODb8aTbKO8wm
x0Om7aGunktJS08/mTrWNtlNM1YMMpaPXbKSe6eJ/zR+s96PydrVX3TE3td1ctXmdyuFkS3YuD4O
ffYAwvt7APlprOC6qQHa4twKwtzu3Hb1Ol3mHoqCJItRAAhC7q6fv06M8vI0TV2mBXclpufmY+g0
B3+wH3yr0DTddGKUp8cv07AxQzgdp2AAxkpaK41MqrHl7YvjByHIO4AjoGY/LWiY+6DCK5r2B1Ie
J0A8yfnQerpmwKYyBPNB64YKkjXFC4CyW5CqhrVVDTrYjIYvjWd9Shfry2+czYkcxRFgdxbOhSNp
dHj2Dlie+9yYP7SgXv3fxCguAAw85YjNWfMohiXCxtpQ/gDis8acN8/mRBfldcsKJuwcK9tHv0vf
+SRPsH38BXP90VKJ/XV91s9y4QxeRakOJ6BtIaVAKpLRY2Umy/BcGO/AFNNqh5c0SqmTc73IDNfk
+HJ0ek+MxEcZXox7qpumvm5vFxNLGXUFMPJQ3PGXR9f/NoOHJtNFves9//8/mqeC/vWEGSCwwztQ
fO0SlPUOwRgNEXnq/nL21s2s44fddKAWsG1sE+XrCxIIv2dDSsF5fiQgsMsKdI75b93S/0QAnfjc
gfaydLKSY3QoYM4Nqor7oaDvQs94eyEZs+FwNiG4EUJTjUKXzMkqvxrlkfT1noEKxKqNxGkKjVFv
mtqJGOWSirKSgeQwag+7xa3xJ8uHKLcTlz5dvzzbB/OfOmqZb5adHLMMIZW7EAAfNEd3etvW9K8k
7vSLeYpbW3xObbOGqTkdj/uwjgP6vtONIW+lcWhbrcgNITZs/HC9VCdRFCnBQzFnsLAuIV/RAt9b
/s5L+sTZY7Edm3gx3+smSzbv6YlI5YyCjKVN66Ilk5VV1I350fPTZyPNP/3GEf0nJlAbgQY1qgaj
tOj8MPJAxzAKDEPjDjat4FWEGt8Ydlt7uT3D49jPmfPVzZ6vq7BpzWgFI5kGsB9Rc5Ax81xw9SBD
LELvbvDTDyUhDwOnyeDnmrSK6GQpoYdFx7RkJQxhjM3YitM4ez/2icsidt9FXoQy9r4Zb1kyfXu7
jhbYtUElhlICaBvODbBdPK9qO0Qjs9HGxTSZscn498nsvgQm1e38bZkeXCm6myFxAWSjOLvKR0MS
FUxUSVuUqr6YWNj3d9f1+YWzqD4RWJUFFxaGfrE1q5q3l/m0BaXlk3lY9u6e3BhhQlFSjNpkTKwk
3RF8YRY1v1FoBiref3JVYwFtmsE4BnPA65KFH0L8jD1mJMbY6Eeda9qyFRwXcJuA7UHQgDg/s9ED
yX0mWlQx86NIb1p/2rN+V9S6PufWLDxYxZCzAJHVAZ6X4gOncsmB7xfkx3bsoyHIoxnwxD7S/Zw9
FZg1nQcAirCYSx0qxqahvApW33nZijrnVWDcEnNZHB63dlnOSzQBGlI2STvbzNDcg22JPvDlUEEH
OuTqa04csT96Zc4MYMOLvLgvcydZuvCHJUPNPd+K+tD7hKH4JqZM1JVuxytnYQKLGZDt/YPg6b0U
y6FKyQtSjaSU9tvY7v5+xU7lKSfI2z7v6gGbTlU5fjflFzand40oHjvmx9cv3nqvLu4dyBkdGAT4
X3xFkms07txPEo6kfcfTj0YN+rkvYfXDqN5hxVIjbPMGnAhTLnk7djTv5w5xBn0k/eMIzsBm2pla
RsetFwbj9/8qpeZQttkBJxlHeeSpOKTVgpLX2Gssb1MXx/HISjgVhOrgB/e404YlZJhlbqNyB1oe
C1uXUTrMf9l2oAFH2DTAE2nKMVmDkVPpwHdkU/Aw0jCu6pXeyKqjns0xlud1mDDbAgNwb6B74Fvq
MlJddYBvmmpkH8yKBiMJ5bHNMO1Z7RcdNvzmaQHx6B9R6lsmPDm6Y7HqVtkxcEeAgkqer1v5pgiA
d/0CZACusfJcgvvFcVKfChQixoSh7U99XZlo0xN5ADwNQNS9bpyceyKazm6aDo08uiGNOtHuaSgS
29CV1LbF4IF0HH/FAFz//MThLdQQhkNypO129a5pi89SjIfBnm5+44N5r2IUewPsrZsB1RoTsVTc
L2K4k0urcQabmpw8FoomATA4Au5jY6sv1tE2b2+zOrK5Dq1fI0btuLC+bJal6uXRGKY9xlduM+D6
tsCsu/7BdGKUh4jnKZ5il8CI52onXeAitOiGanm/Nw359aOpY8SewfsxaBBvLtNdaz4z6/N1Ncjm
vUeL7e8HFSn0uX0FjTUUXV/lQMAjSRcu+7GqsmgUH6vBipoenb6GRBZLb5jV7nNMHHVAIg2spxzg
0uikx1nx07J/o7eEgOb1R62++MToK89YWJMHAlVeN5FznnCQhqVc9xZun+GrGOV5Miu51KnhIEDr
grs0nN+TEIDrxe9Z5H9iVPQ/Os69OeVAWfOy8TAZbOeinVl5leYKr7/24mV//WgqoOsgSqzklzjJ
vkkjt3Nu7Xp8NxRhPHq7oXTuvJxq2vTXbYeYyvcrwh5c5RmaTJPXoxBL7LuKLKC3XUiUAlTdXlKN
ips9mlfDIOo2QkHGihYVMpN1M20tLLFdc2N+HGLjUOz0o+jbt+/fkyNqfMu8Ip3NAuIYWKkAKxV5
JDxcv4CbNgikUB+tLRAMqgO/AxDrBGlhHEQEf/I+/FBxrCsWg251cCt8AfAAeOp80LJgZeT8Ssl8
dtsqS+GvmpvZ24/dtxG5F0glrqtzXcxFOUFQoBnmjpkdnTpIRHhnjZ/AwvbRyXRIChuCsCOwzgfY
2LwE5v25Pot02UILDnNrvg98t5RHn3/xuCbo2zCAEyk4o3MpHkL/wgmM5TjTfldJkVjOsrv+xTau
LeiZHdMN8MZjd1URwWqvc/rOw96YB77ckTcx1qR2TTHsHbBdD5J+dWum6dpqZKpbqxUjTmY6DJMP
43e/vUvRI+7o49jFM3OT4Tfy4BW8OLRXrAAX9OTnH9HIB5valHLUf3jE688lc6IeVVSuqTNtXCUQ
qZOV+HyF91HXKoTVGNYy+wuGmJcD5mFu68HHoJKjOTCdmPXPTx4noNL2KeLO5UiaW9QKj27m3wym
oZGy4VvPlFGewAKA3yIHUOuxkN/CPA5cQKoHD629K96Iu/Qr+TwTpVwlMLkPecZ4djTYdyB03gfL
s2lWmox6876+Ho6vGEGWlR7FXHEGkLT8yziIz029JDSVD3zmuuWGrYLIqUZqUNM2+QRSaHsBBBff
eeCCYeWcCBCH84U9MA5znwISNdjOHY3fQBA5k63cZ5QplyYnsELPtL7k5vMYTI/XPca2Af6NxgVo
O1OpK7lTNTGzwUMvSIbFmzIhkuwKX4fws+n7kIKuoF8QYyknljcpHZiAIvBFj23JD0v2Ntbjfy3v
VYQSfNojiOTGIcuOAyFJXzu7fv6NeRscByiCTROMGLaa11YddoRqURVH2SAd8HniN3zXDzrq3s0z
ccma0sLF4VU6dwoLXlaHFbiugxHGnh8iGnIeB49qbtG2GAdoAyEQ7rEFdy7GxGyCP7Vw3F0XJgBG
2Zt2s/Pc35hMCVdmAFRnQ2Dwqe2Oua3o6JSZeXRZkXgDeRb2HIGu/vY3DPlEjOJ4qBvyQFoc4dVS
JWRoP7ZNn/STDh9t0/WciFHuS2tnXdG4EONUz6kR296nzL+b86+/oQymBRxYGYIsNSCxudGINquL
48yMIbaZ5BFoqfso74rfmPYEzw/g1da+NP5Vvpu7dD5yQlEci7ZORO7HizUn8OC/8QQBENZ2TQ/w
PoFKKJmh3GXltkNvc36LUI6PXsy7nS//6HR07usPVlKX0LNhbaC9Q5fDV8ZT+qoapN+S+VgUL1Nw
XwXfiHww3E+supHl57efkwdHQBwMkWH4V5FlolcsSeGnR9sYdiVwO/eUmd+qRjJNvWPLf54KUpwb
BYVNWso6Pxpdk93Scirj1AgHzWOwtey+7jaAbgU89fDTij5TaglGaUpvgzY7gDCMZtilMVOwP1WA
hGx2lN3l7V3v06SrdYwvl/mY5xNgtmA/DV4CG1trFHMSC3XB7DRTDnYPTP0cJm7sDW94MnL/4Hvp
txarhVaFlmJI+bsC2Xsx8R8Br29nRnS03xcfW/khypUI/XksvRqUfL1o4jEs9hXRIZpfYmt4GD2E
17VN9OcDILidK8ux6B90c+88Vc3Nii2TJXls/OnOsX+wkuoQaK7fhkpn4hSVTDqZ/lKDztAlc1S4
WJoMG43xXDwn5xqpr1bZY4Iuz9G/WWxvN4b0AHzbqB516/ZbYiwTL7CF6U08XsqHKyqS8SawjNs2
rbG3VNyAODteKl0f7CJkhjanYtYPemKMZV2P5QKYb4zw1gfazpEzlk/So3GVTUkT6HrB21o5qJyh
T2Rjs+hcXFV6smNlmh4XoIVlpEvEUOyk8zZUVMRIv7R6FbP+jBOtgBGI6kraGrejKRNzCqKOtLu+
SzXeSqeNcpNbAeJl14O1OTO/mQNxM9rOrqPT4Y3ed9XGQskctoAgRiWqC/sldTrZGLe8zJ/dCVzL
XlA/jFaqyXA31XmVo3LYYGxmGIoG5KZj1bzM1vyxN7uYmN0f/5M6ankW7U42ZiCOuzV5evCN4gG1
0IiWw+43xKDrb3n4eID6UJJBApL30lwc45a65mNJ/H3vmZ8qcCReF7PlcWykzpik8K11xfnc1PzU
mAD1azBUO6z7zC4fhNQhoa6x1tlLj7/5VISiSelbhp9P4P0UvYgobWNpOrGXPmfuV9R7wakLzJ43
l3kVmYppGxmfiDAr47Yr2jjgVtJzioYQ0xyS5uupyE/Ucse6KlAobPr5oR36uyAwNOZ2Ecmea6Ki
Owlj8Fy61iKd9glcFIz8ZWH61dGsZ2vOyFUCF9OfqgKYdgOgZOVdXk23pRHuvMk8hGEV51j+WTq6
zzpdB3L7+/nI0lDoAjKzIla0QsJxg+uRViGLpGM8W0yHQLf9AV9lrL/hxJlaoN22MjmwY9dYf9Bq
anbTbDlJlVUA6ercNy+6/zqvV3GK5floXQwpB/vnkC6Ri4HO1iRxmHk31++tRis1U69qadWut5ao
py80/RmC+1bes05TXts2i/+UsZTzwcB9V5VT494CXymZ0SQKsp/DgJFl7B0Wgkbc/MnyNzLigb8S
GQgYQC3HXhNRFZGzXeBcq3Fyn8IqNZoI1Xh2w0LSHsxmQOmtAudCZVqF5oOemyJmrCAV7zryEVQT
4QoVMwFNbtWWbeY+kcCWd3XriwhwEvlbpbgwD9cnmCZ10MpQ+0KBb4dd1rXBUwVI8GCyE2bamqt8
/gxCERAIY/gA4O34giCRUxSxhnC2MansPpnjuLP85rE25c4VWmKhNRZ9devrUBpBDEQcG2gVluOr
dYnScru0IPhggTGmNwF21SNg65EEc0kfKmqw9yGKcG7IdASuFwflYxQjAL8gpjNxXGoHyl6IQKa3
lC9DOYL31t05w9frd0uJ+lfVoBFIu0COvCbdqgWaaPGPxWg5T+2ue0eSIglu7XuAmByaA0vImwLy
VRi4320YX4iBsTUlPvdP/VSETdua5UdieeNTUObkI/yl3NuD9DQB3+WnA5IcBK3JDIjtLcU0RsOv
QF1Cwqd2FlEhij3zg/31b7e6t3OrAGYYaDdWhNYAg4RKtWoqhFP2S4AxvrSQh3BxbxhggyNSF09W
HkaY2dZRF17YO+ouPvzFul4NU1Qv7pjby9iOA30CoGScuWxnV3PU1eZbv93fkyWYNIeC7oV/WPKu
L2UAHN22/V4Vf5Vc8+EurtP69/s2Ek3EyIAsUMyAVdVcoe/lPBUrKIKxA9z1LWo+CWvRc5+AOqtp
5F7YwjqgCIAZzA6upYRfU68nzyJg+FoX4AXuU0m7vaTDg1mVGmd3YQsgpcbDjuIoPCpg1hVbSM0S
bKbMKl9Mv40XyT8VthtnmDEgUh4bt53feEQg1sVGDUqxcIGwPJU40+hdewaVufFUDAeavqO5JsE4
f3NxM1Hrxe6u6eICIY9RO9Fjnac9ltSzP/1CDNWtnZbUv2mGVKTP1JmX7pEMojP/vH6hVPPGg4G5
PbJaHNji0Eo4dw8Ci9E1D2r3KW2qiAMIxqj2/fR0XYh6UqoQxfisMm8t6RUsjSj6CqIUUZDme997
zKjYW1OtWeZSPyRuKr4fOuDoD2LW0lZipDkE2xn630saDV2GdNAIbwarAZQ41nlKbbf1QjlF2nrz
TizdHJ3RmwIH2CmoN3rPWDK3Ex423a5ph3mKOsseY6sEx+obv6kiVilBG1UnM2RdEBss7QPmtxM3
61BxCV5A+rzDIFvyP8lTwWIm+KbWHynkpUVzDNIyFoC6sIJpJ4w56rNJExtuflYYpftrRs1SDTNP
J/BBgFUOUfQ83LtmDrw5fl9T834a/YiZuqkJ1WHBaCw0vhA4IR61wO50foxFL+e2qddjtIhwQeaD
0qNfyW9v/oqoJ2Ho3kScBk5rJeKtjKDqhnrVijViZ1PM97c24LEC7CCjypjyT78hD9k9hgEAVoMH
QNFqaefSEAPkNW6VvlTYOIpIYaQPM8AJE6/NvQcMEuh6ShsX0DLx1uAlg6PEAsW5VGMBwn7XNIjd
OI3A99uGaeRlYP9Kf15XT6kWA4RpPbUTSYpn6TqkPzQrWlz18kOFfpwdwBiNB7/29gJSHcAhYhOe
hmHcVc+ta0dj1h80P2IVchqU4EcEeBJ8UNR6YKBTD9UCOVzY95X7bzy3zw/mx783ecJEt2x3njP9
0vhM2GrHJ+7GNrFpNdVFgRMNj0HRRoO9870PElTYcHsR+dM1iObhU5rfq0zM7+JeoOMFMj+iVnHQ
E8LWEOf4ytjxiBrf2Gf2Y9A4UZsbkSTuHusx8VQteHk7TdxyqS5EuxhkwvSFi4+rmhIf7GLoWon5
s9SMptYFGiOJ3f6ncGhEgco/pfeYCX+zc0UPAouzCJog0lH74ZgkpvniA8A4CoY+4tNnjlpF23xl
ZRn5VOdaL3WE54EZIzw3ETWpq9R8pI6se44ZO1p2UdjXUSCAgVPKmAxW0iz1Ll0+GMFbI1vkohCL
VA4hje86ah87hAfIe2qA3cCQwNU2J+NbWi5LvJRVEF2/IusbeH5DzkSpw9PzVEhiOOv3ZLKI0Vzf
me2DtBIfk5/uEB5soqPb3ZCIZSP0momJTOHC8Q2UowtZ2iaUE0SCMmIBPCUYoILMrsh7Z6Cz88Mu
xywt4rJuG6QNi9/3uuLQ5aOClqC/viiB66yjSueXFSE394SBXlrUoyFa3NfD1GP/qOo6V1c3VrPK
NUOxV9xmG9wpLqgDlXDYJlDTLGb5golhdtMCYiAfduOP7IHFTdx/KbLk+pkqTv5CnnIzMy9tirCz
5MsQFNHYvcvHb1yIaGk1EaoSCPySgy+HZVv0rgLgFZ5/Q0FNHjg59CLGC0hjIg+gxJ53gDsnurW/
TVE2bqKFcjVCYuW4HI43uxwm+cKDBzZbsRc8exhXIGw/63gkt74eGBH/E7X++YkbR+dlti05ypcl
+CPgsQQwa7jIKDB1cPaKIDgwC+RT1ppW4p+LgVMsONti8QsX+XEbNT/rKty55g1A5TSPhE6O8i6x
zO9pOBgA7gFDlO+8twGha9Fkfhs8NdrC6PQQWDcyMZjERZzWFNKHc0b9qUOVv7tPm9gXmvxB2SRc
ZfyaUcD2J/YwsJqj2EEYjtwanIqnUTE4eyyHHWdioM34o+5BB9M8MzCmCqOLhYWXsC7jfKbwLx5Q
VLG/WenA39Sb/c/PQWyBGA5lPbV6zhCuVp3Z4uc4eGvtVGAjb35EmBrxcNobDH1CrL04S7ZLhz62
KnD6WprT3f4ka1EHxStU5tQlR4Ayc6OfrIpFYH93OQAJx7geSgST8iV1zQ6ll/6Tl5b7svvK6BKF
aCWFrWvtXGYfTN/ROJ/1BE4fFOzlIurDFNlaG8R/lBOqMQ9VBGHuPg3LQ2Z85Txp7DcmIGsibqFo
Zv/ieUVV9fyG1o1JqgJs4Cg1yfdOGc9YxMkwgoNVrcV7G7a7h8Gbc2Hrc3biDsAkahecLRBmNDcZ
8SM3OzT+83WPrcYZqxDUAzFKhhcROYjy0exQksFdGthR4JRpRIavBliFuzSMm6xLSj7sp+JnCLu+
LpZcykVYjKod6naI4C6ubJUFtEpDbDlHTgdar5HM+zasd9THiLrfP0rxYmRjtIRe4lQlMO2Y+4FU
AaCd/U9zA4LajD6MbLxryaM3/yx7dHiv/0DVmFCiWivN6zQfgr2LWMEvDIsSKt0nx9hJw4mq/LYz
dON8ytuCEz4XovhHv6p7syWgA4T1IEUht9P8062+cItFZarr8G98cQyyr7vdGGRHOVF5M60SiLvh
aENYzr/MVRlbdI6JzfYV1nlp+J3xdFe/+an5peKrVFuJQNByF0QMIRB0BCkjI0VbAMQ7FU714/UD
u0hIfBO7fqjFWgC1wBuqOmik2GE3hhOKO8wbZ5BIFDPm4wi59fLa2RsEgIhZncvbugFvsj94VjIW
Xv1y/VdcmA365tgYRvnRxL+YvTq/syCxAJNAl7pPdXGDlwg+qOvf2GxZO9vYBHSxBAJ2MYx+nYvo
OxT2vQKWWfplNMgpkYUTD5Nuz+fihcGAHErCSAgslLnxvCqqlJP0K0Lpvx0JvssP0wfsR93ke6bN
YNXQfBUW4PVG2uyDQlnNO0hTLOUwQ1g3oed74NbBwD2gT7P9Z03eGv4A2QBmgilADFqhzKnWAhcm
pFWFhvNEAYdkR673iRiPzHmrKbguhpEwyYXaLcg51Cy14WYp/QwqoahSibv2p5if3mhs64uHdxvD
OxiexDLAuSVYogvliAXBpxwzebaR2Hzc+zqmPdWiQ/zF67wkECqxfYpi9LkQ0tISS2QMvT0aHNqq
uMX/GLFw0jwIm2LQqAQGFgbB0VY5FzNWgcjQp0RI2tN928qEpfldpgXjVO0M6fQ6GobcC0j3qLcp
Rm1KD8CIFg6Fu1HfPoohEaKPFoqOZWINOhSIizuEWBH0EQhK0XBD50PFZrBrfzIwf/zvHSpQBbI+
tsBzWbt6uiqQotvfyRf6H0DcQTP2IqpP58wgkjL0PprvnvxY9H8u8qcX3BTFYdCRRSnH9Y8sKOes
ZnFh3CVbimI0XPki5zvBH5zwEOjQeTfVec1df62UnoQ/zJlHE3guyPGWRznchfxTK/fLvGvr9+SN
g52YBDlPlMn6Y06E1Swvllna8qUWGNyxrZ3kzofrt3V9zE/C0wsRioWXoFBnrYNEcmyNiMvpMFTN
256GXyJOE0jlrmbODOwWDyJyPOkWuFiz7g/T/H5dDyVouRCifKrMK61COj2y1NyMhPtF9s+9wwHo
k1Bavi0KW2U5uDXoisPMVuSt82MJs6YXw5oRC57Hbk5iYqGgqC1mKnnqhRglDmNYfyOFhe82+D/q
7HEQd3bzk40/3vzhzpRR3DXWgFtSyvXD+Viv/yrZt3CSSTA+j8CEvi5qw9bORK0Kn5gzMBEbLtxh
tbU/fTqDCFz3LGzczjMJiqlhoSIbUxvKDEOdANtn3wGycIZXrTN5SBnfC8vSgFVsiMSLCvwZNFsx
Wa8mXy2Qx8M0EBDZHjHdO9pfxu6+NI5e/2DrOBw3/NuZLMXIS2KYxpAjjyWDjLtl2QFAIqGF7px0
YhSfMNEJnJQyR3FJ/OUvSW3/oL0mZd0wBSyvOh6ixl/7iorV+eWSeowG4mUx8wSs1h9zgA5rrunG
/UHjiqxzHmvfQ10OcFlWTn3qi5es+UTTDvNTz567E1jrv27Wm5/rRI51btYAUnckRxf3pZo+hoEE
5V0ZLW/cYf71Fpxpozgd1E76FkUAaGOICHP+pC5vgg5NhtTS6LN1Nhj9wkdD4QJoV4oka5pz0c6d
gJV5uz7HLm7Hbq5/sg1vjdblq4j1J5x4gio3jaWfW/EiUEn0FhrbYKlZeBYN+ZdBh9+/dT6nwhRb
K7jo2qUYxUswg7FofFeEqJA59e66SlvWdipFcW40aJrGBmP7S+h+7+yE+ikga/6ag7etWP5tB6dy
FBdnmzkgBlycTjGXCWC1bvKaaAxAp4riZhhfsEQsBvFS2mAYyz+FjRV34Y6kz9c/mc4KFD9Dhd8E
cuhxMEN3sMVXcPzE7VxEbKp2Q6/rz21Lw1zhOgpomqo7CIb/I+26lh23leAXoYoEAYZXUpEn55Ve
WN7EnDO//jbX9l0JYgl11g8uu7wutwYYgIOZnh48e4wMaJOx9+mXKXgd+u+U/TQxnfK6XUsOhwgU
/fkmWkiRyTr37q6rMJOA8+QYY45HmzYbtF3aTOm312GWzikzGShzOKlI/gowoFUgkUOL5OjFEIGF
DoluJM51iEVLTiCEc5qHpRemepkg0pmcNFU/uPeOkq6EgbWIglgKFArw7sGQOl+vEv8a/clofxt1
iOHptMUox2BD+vr5ujVLfs1RuKQGvtYMugnnOLnv8RHZPbTZKQTJxO0U6k6u3eYyuteSPSc4hpBd
agqWmcoUJ0djIndDg4KzySHSTInEniWPBmEJtSZoJ6PJd/4dJ7do1udDU6QkPhbNdrAe0BGLrH44
3puyKZiLBiFGhyzrXKgUPU0LmrRPgzA51tk977YVar4Df7y+OcsYCKdRusfjXnxqT6hJ9r5mxEcM
FLNbzm91660xKkm0trhkc175b5Rf6bqTJetMZeRJbMbQmf7qja4SfOPmR1Hej4msvVuGJL7pAwJe
TmnFxyk7qCoKnSgGpuZbRb43VMb3k6zdrwf/iVVJnUy1WfP4yIJ4ZYVsbfB2DdFzyXdh6cKZC/D/
Lp5w4Xh1pxf5vHiN+VUNwsehMiU3weIJtdgsCcMQszHhhMZt25Zh1MfHoXji0SbGShXDneF9+wNf
Qx85clSQpkTT8vnBabvQbyeLxUdriveRjtwsS++a4Q/eiRy0/f/DCN9RBbV6P45pfCRqe8vG2mki
a7C1sfhcTm9+KJ7hCKvWaqAKxAFwguA+045I70JBQxJML7rYb1vEmj01vdycqhFLBgp40GPMxQp6
vP8RRDgzeGrTmqlDfMyhoZOtKbQ/cMn9AQj6uyAhMKepL2qUVpplVaE38ZGS3qbNpqbEmWRX85Ij
n4IIH06vbiY10VuAlF+T5ibqLAfz3TRj+I/GzNt2cvLzzjf6Ia1wy0CIL8rirRFRl0aTJF6XmTP/
+QlMG5QdoTV2vy5Dx8u+6piENaIuVn5K4gHBLQIZHZqjc1MpCrhiG1QeomXDgiDbsTbvSexoECvR
DEnN/MIWAUPYGoxpqAszAgYP32h3p+oFPmYrNZB8z8TKz4UtwtZoAU1MDHGOj95UrzXmWO0PFn4t
h49Oe9DVWyV+iOjn5gX9u34oW2AgOtxPzO73aA4iQQLfjv2PVLNszPv8rEDdJQg9dwY0dpl52MO3
pzq6izz1sTDChxbP0U9e0vM+IYBGmQcMFxBdzmFGa2jqsI/jY1bcGcmXsLzrZFr9i65wAiFYEnt8
SqoAEEF0ixb9OH0e4j3JJA53cXXOhoCmARUoiEpf6NqPTZvGHbeio+Xf1N2TEe15KSORyTCET03R
cto2mMN69Oir3zyYxtvk/by+HxcBjWCG8JUhXqmEnUeiYzvuMQPAL24Ldmw0N/k0twlAaC7Q8KrB
FXAxr4XpVtmwiUXHXuvQ+7/T4i8FBmuX2cbv3q/btOQA0CtBFgp9EuBmCIGAz8we6rl9dPSRSIva
tVFQO+YgHquSi00GJOzPiCnQVUC66EjYNwoBxDxwKu1Vl2YHZDjCJgUT5lugoh4du/ER6s0+ZLfD
7ocOWb3rC7fkb9DbhpY4ipX4lgqhYKPRQI+yJjoiK2orabZr/WdFl4nlzr/2rDgxe8IJinBVT5rS
DZ3fRsfQ6+04h4jGiHRRBx1g9aVQt0P/qpnln1iG2ijYw3NkKBISYr8BX1DDTln1lzF6pxivU5uy
6ZWLy/cbROQfqIlZodF4iI4pnlL5gDZBKJSPkntn8QsEUZR/TdGEGzSMZ1XbfAIKKNc8m/atViLL
tqcRukvAFtTwrzXjoy1kQogy84R71c9ZqIOeGB2n/kOtX/RGtcn45boHLnr6iXGCB3r+aIQsU4Bh
bIfUqTp/VQ2oYMlskeEIPph7lYYXKbaKBtQ2VKcMvo1GbPcQ/fxvBs2LehJjDRzMfJ9j0fIAj4QC
U1BAQAKLPMiy1X9Dmk0+QULnLVVjY/YL756PtR00t7x/9tlnH3M4vXjDQSQHbC5QTwT3q6HL49d6
gdPbIKeXuonxNLEvQ5lKFm7B2yC/CnYoWA0YzCxmDggIBw1aK6MjC+96AtpbvZpqJgFZcAPws0FS
gtKPelnGJnVdV9ZUwQ2qxm6DvcruvPLJa16ub82SLbNWjIpFQw+n+ADOjNHIVD2Kjsr0UBaZPZr7
Cbrn10GEQR6/IrhZE+5fFFH6Rh9ZEGQkxqcc+YLKG+06/apqw2qAlHPed46SHnx9V6MnTEnerPiV
aC103d4Urd/6aE+7/msWTZ5f4WA+IEwSOaMeWietxOjCI4MGMZrNp+SF+D+vYyx8SNRfL/1/MIRD
3EZGEDNWhyikj3ah3OKrZk/KE09LRzFngckHDIWSuP9CvHSGKZxnQqGE2HJgRg2ELM0nTfuitX+N
KVvLh2LLsIQTnY4dkrgR1pCMjy0aiCDIE0NHgpo7q0m219dShjX/+cntYfgmq8ymx35RBUoVoPqO
T7EfOmrvQyX2+TrYwsaB5jN3LaGdFZ2fwh1ijeboNWYaIgIw1gnGuSoZ+Tmo9K5h/UOHSTB6BdSc
S2AXbDyDpec2pmVgNM2YhceGaLZZ3IzhvQ4mtQmF8KmRnMaFmwWtLeg+RtO7Oav2nGOpHkoJFGq+
RxRdn5Hmf+z9YdcVP4JAJjm4iIRU8VwDwY0schG7TkUbX0OCI5iPYBc9ZWlgx+pjX0o8ZAkHwnwo
gGjztFIxvZZGKFUmkRIca9WFhvms/RHx+7KW1JCXYBB7ovMJdz6anwRHzAKvrNumCY4J5Ovi6jHL
IK1fvuuyOGrJGU5xhNi9JDrk1XTgFGm00i3HKm8I5KgwPayUsYtkUIIvoKSTKMNYB8fU+hjC9ZC7
sYaRsg06fz7/oQGDcmaBoXwANqVwOxUcsaA5cR+1A77jJnYIMvApzT8fTZ/BzHt4cllkRmuGoWH6
R9Jm67xWVirJH4Nw2F+/Jha+IWcwgitQvS7BjfB8lMI+0HGnlu9Z8O2/QQheoOCFDeI4IKi6U0ay
ZulGLZXNdZCl/YdqBKiN0HEAk0W47sKwHDhGSPpH9IDZXr8j0ZMy/5P1Ci2E61ALpwfNXr9UYech
VCLdlFRJoU+6RQ4eOl9JtZ3nybZ8bfaSV8iCSdCuwbcAF+rcdiq4tNd2EKVo0bEX5t+6al206ANN
fhB8L5Lp8zfpKZRYd+u8MqiDaiKHJHwr+QdBzVInqxydA9eXbo4WhGcpcLBPIEhARlNcOtYVLXoH
OnKIubIa0+wmiLrddYjZm65BCN7Gp6iaDL8khw79fqDgF+U2rTsbQ4Rs33BpKAsJZXjCLllTgoaZ
rCGHLI2eLdWz/RZ50RwU1JrvZuZ4bMmIUwtn9nQVxTZ9yoZAL6FVdzAnf2USc692/h6VU8lXQgYj
HCmwszrcfxU59Hq/5rRZcdrZXOkkvieDESIGHpss1VssYISIiJvJRzA0dljKdKiWTi0Su5itAqY4
xFG08/uUkQIiBMRgz2VvOJaV7ijNX82uvKn0QZKyWrLoFEqImcdYM5LEKLA/muKUKCpZ6rhipiz8
X7ofTmHmn3HyhfBjxMi0Akwcv4DWZI23BR6+Fn3tM1lJVmbRvLgnUOnUavrQ5OSQTvQthMDQrp55
R8Y4euvrx1e2TeL3SB3qKqgyGFWNUICgHwpSSG1O92aVvl6HWsryGKcLKFwViae0BAk+cqClvhpz
f1Oy1hnDbBPjDYdugPsEmg162+8VaAJJvH7pJkSldqb7IwRD88f5imJ4g15WdQqvD/rVqA+7MaW7
6/YtLeUphHCwAnOY+ijDNVEEpj21N7zwVlOyq/C8uQ605B2nQOLRiuuOpz28o7Z8Rwezt4fmMxll
PZJLNy3qGbP2GaTSwdg7XzI9KjkreyxZG1LMA4i2pbGxjKewwNRoa1rpKXu/btfCAZsFNUBRhU4y
/iYcMHCZvTLUDfNA+Hc2bHN05xflTRfd8EBy1V4igVeFlj186Tkk68R2mamoRzp1Ez+Q7sMw3Fa3
bEX9YNpXFsgKXWIPA6priCbQmWNBVHce+yhYZY5DzFqci0MEKY2R/KTNs2ZM6J7othjmao/VrtW3
Nd315CEvmCSmudzDc3DhIgkJxcQ9DKY6mFUIBpHpaM3aTKG7Wzz1yoeST5KreAlPBVcB/azQYbtg
sho+Ep1KBLzcqDbhuC0SdV17ryF/LtoHvOok8c3lPs7d17MQizqPlRXjm2ZK2rDMR+WASXx25N+A
enpDOVQwv2WqLPCQYc2mn9zJmTJaZhGryqEuYtv0cRRMVCx6O52+F7I2uF8khfOo6twwIcrBJYlZ
aP6kHJTsHVhGa9lssFk0bvKcuVF3U+B1H0XBllOOlu21yY7Y0jh9Qj3Iw+vSGOlOS77laE+8fkYv
Lzn8MMxPQBcQ5OJwC52vQp/4Pdcw2PYQWHdBuKobz4EyWF98XIcRRjnPib9zHMFxqTdUFIxL7Gw/
7rKud/r6vdST9YRgT8nRndE+sZyuMTzESog9EhUJwIcW4z8lv2O+Sy82Aikd1PKWGnXUxsRUNaNQ
DqFXoqlUB3XBMaYEEqFOOQ1OaAzrSdsV2X1rhY7efzNlCZ6FryZW4uQXCJ8ViBcXSdFUykEt77Lk
NQzeWPMwluXK0B3fPHQg2GNYruQTs7DNFE13SIVjPB4EjYVtjmJsUGD19GB0H0O3GSH2EVJHkT25
Fq6LMxhhl7upZVozAUarSlsfIZi9qcKHXovs0LuzLFmFZP7VwmYi+Y6GfuTncBOLOTq/NdBBNHH1
EFTNXg9UN2PM5rHs1bWweGcwwo7VmdcqPRivh2gcf5KsszWffat6dYNlXV33z8uwRj+DEkIBzUQJ
1YiYevCLdNt71WvBEwkRcdkaMIRNNDLyC92eqkwZR+ZPPQz1F7/cpA0eJd3zZP38E0v+D/PrGJxc
r3lPqn6IAQNK8tpL+F43Pqcw/etOwWL9hhBiQHyzohQDjtQD9/PN6JGPMlYcP5XRQZb35DeMsP1q
EWO2XgoYpTVXCUZ19bFsaMXCtwjUcDytkB2F0IHIQ8ZTEf3tGLJ1AJ+qLDe+t5uynyx2qGzC8uKJ
gVIUdDKg2nERkpVB0k7G/Kqm3W2DXumS/BWaMh1NGYhwC6g0gWQtor/nsHwMxtjOvb9CakhutKU4
DGv225R5TU8crI58v6a1qh6mOt/4Q+SqDV1DM+G7WkWroO1dK87fkqB7KDlxjM5aj4Hshb94lE5+
ghBCdIRHajCN6qGEpMMqba1vI/UUh6GfVouZjJOw7CS/DRZiCH2AxljCqHrwlFctXKWhZrPkr3G8
6UdLEodJdlAs06ExnVasGNQD9V6UobCz9nZkn6+e4q77vXqicjvVw0St2l49MO/e8yMn/sJaT+Il
kh0SpduTUVMwlxqGhIkbxvdFup+Q0pINt5HsjFhI9Au0S7IBKEOqOZyvO//gqd+V4Jl9bv7iP1ce
utvRYwyeoiYi8abESL+umj9FuqNm6V3A2685BGr5rMp4/QY/d4K/R2CABQPFD+DiBTffiycHTCUd
8i8Z9M2zYq+YjZ0ZjslkfJTzDboEmX/ECUiuxX2ZqwDx1UPWb/A1t7tuRcevf2ALyugcnfuoZF2k
C0JOh6ozW5f5T0X2vWa7qV3/AQRYvZDyRR7dEtWDMW6x7BIl9d3QSlZGqq+HadyoXbf9ExhQB/E5
AMFGrD0VbaS2qk+sPSRN7nKLr0wjvctIubkOc/7R+2dfQIf9B0aUnS+70PQLqvtu52vHKOHGPuvr
RNKfLQMRPIz2Go8zlbWunmo29G/WpE321+1Y9K8TOwT/ooVKNOhGe3tkyu0E+cptXpqjE7bgdRVS
fsN5/Hu5avOvOfHmrKBkivva29NOfaiV/ehxqHtNm8LvHVB9S3wMr5u3AIhLAOx0yKRikKmoNK83
vJ88hbB9AraYMd3E3Q4y37mFSVAbJuMsnl9zv6w7A5v//MS6tEZxWhkx80qlNRiLHYpqgRd2tj8q
sZ1EqW6HmPkjsVCgjFyiCh9ZRYfsbJyrrVsz3joWj2913XslmImm5qy2W5T0mh4uNChr2gw/WIDG
RGI4JQve0SLnZqT/YYbd6/V1v5j/haYx5JqQRlNAGbcu9Dmq0VTDAO1euxpSPvhK6pW2zptNG903
LXMUkjha9eh7f5G2X12HFj0ayNANRwENL62ZuSI8EZIBFBrmF8OuLxpIFPnU8qG4XmlearbroPST
6lnLWoz5vA47Rxe/31pIF86w0EXHfHVkZi4MHolSWZiGo+ygorpK/S9ZqD/5ZrZGI6BNDUhIkh+B
Or5cBxU/Qb9AkWij6MyaO8CECL+YMISpK71pZxIjcYsA3wjG8jetlKpvLq0q3kJQ+NEhogj1i3Pf
NpQmJYSycUdGa9VY/SYEr88hnnFTIJSW+LQMTLj3tKrnAYsBZlT9R9QUuyEsH4qQPyVtLMmMyqCE
+89L+rLSWTXtkp5Fa25G6pNJiuQJ2eB+26UYbHV9x8Q7wkKBaJ6hoII6sqDyMyh1MgS1NezSpHxo
vcLxhu45Uer9WNcPZq9+uQ536SDIxXINxxAF0Xl2yPm2+XUwRLxiw66ZvJd5ykHKm7tOKSTOvwgD
kSkw13DsLzgLedx3RtOh5TkP2wed8DetbR2MiZBkd+d9Pz9jaJ4AKRxUNIuCIiE44aSYGOmh5tZz
OLXo1lJue1U2EPjyGJ9DCK5H1bJv9KoZdm3eZ6s2KX6kXbyKx+Z9LDKyisaqcypvTg8l3cf1vaKX
vghsyBmhcA21zYuCPJybDxMZhl0Zc/aGGRnsZgx6N6945RCD3LVaMTmjFRS2ZxgrFhQv6eBtq7j4
UQX9Dd6tz5mX3CO9ZJtZ8NhV6SrxCs8ey9yycR09Zx3kOxkZR0dR08jRWoy/QO/At+tmXPoCpDYg
y4VQDxyGi57hPMv0sYjTYTd05b7i/qbNhh9W/7mW4fm+nSerIBk+T21AR4Lg2SyKTTVB3LCbumCV
pHcKxkhW/hdIRjnX7RFSs/8iYegORgGAOiW2u/StpxdT5HW7ye9XufXF6L97ekVtC1rWvPpKLAy/
85AWDlFWzuoXv26dCGMeUykV4NI3kZucv2so6qENSwzSJ7PNct/gHT4xgZ0bqp3k+7I4atFHku4a
pbAD8FIlxtOLIzfnQ6GSihcOXjliYtTAuKG0R2oUuuTJq7Yqt7ETIjdvqw5dIVHdSxb78no8h5uP
yEkIFdXZZI2B0e30ooE4+Y7qlZ2So+FvEhlNfQEKNxXGSIMzjI+w+FAwPR6M1ojVNIsKvNoXP/1K
w6+RHzv+53hq8CBc91AbgDT3TO3lYkkMSk5JB+dpt1amOEWj7jMEu5XWv/Q0RCQKXsL1Xbs4gud4
YrPexDwLOvZDu1UQ0NuGEfkOn3xtlbRI41+HEtTzf9kGZUHwuzHyiPGLEAS98+CIemG7rb60a9NV
7dIx7v3bdqU65g7jRyV4F58AHZt1AicceyzaEKpegKUkDjMfYplG3mXgigcwBBkNaB5DHBKH7dwD
4yKKMf67xIhf0qwShJFlPjj+lL0NAQTAQ8spuq9jWGw9zAEYTVkqXXyvYIbXKbrYfhKUWZN7fV3s
zMTfxIqrpgGKTeWK0Z8FirZhpe6v79/FKZgBoVGLjsS5VVkkgU015vSq2VBvB/atTaBWUep22uz0
7inpZZfJxfdtjgzm+wvzyTBPWSywWxXKH9xKMCUNkwcSf0UVzBqI94Gsj/RiESEhAYVYxOEoesxl
0vMtbPIh8VvQAl0lrOySFzbLb6wUL446dMLktoLC+PVFXASEUiAGxiDUouIiQlOi7WpwjNxG81Mb
+CBVWpuk4V9Dn+yDirv6/AS8DnpxyGcrf4OK75xuFgRG9rhypyR/8ON0HWbdYTQKSYB88dERYISA
SE3Aiy+0CSYgeuwb3Mr0DcJ0m7jGJw/TMgfvnVmFpEV3yba5DQI3J8apYADZ+Q4WSt0gFe9XbmSa
654MW6vRt1GvbK8v4dK+ncIIjtLmmMjRgtjpdtmDkqxbbtkQGQaXz6YInkry5Trcxd2FpZyJljqH
SqoFQsa5VWoe1KhsJo2b61bnxH7QHA2LyoRtL06ZgDKf+JNPqFIF5oTBrI2bagpGBmAwQ/YAZQOo
3H6uvoSr/xcSRpbg6pgV1oRd8kPUlwoSlm5ZFjeG3m96Qh+ZUb5eX7YlD1Qh4vYvjOCBU55Sj4Yd
dmkwtkmmYazjbd5GThIEzxp9KsMDZtFJPjMyTGGryDQNw9SN2Kq+2qRF9BaGzY5O+FJjBsOGT/l6
GhJ8AwpZOmfJ8/FMQ812LgGhn+l894a4UmM8L0pXzyLw0qC0TI7E/359RRdB5rQB5kNjWpE4AQ+K
MYyGGjZuosaOFOFaHVG05bJR1Ev+jlkSaGaC1Ns8YPnclqrrPejsAKZjwQpN70fkS2U9GkumoNMA
I3xAN0LKf97IE28vaJ/H8ZiUbpW3K56m992gb9Oufvn8ip3AiN9lnzAjDUqvcDOqr1UdHOk43bc0
kFxIS2cX4eGssQJl24uG9GIkUzJVaelaYeq0rNhNlLw2g2Jrevj+eYtmltY8RlKDwLHgaDF4RlPE
c2xObO7y4jmK+k2qSe7xRXswQgXOjIZQqEKf705WxWk5TBFzw5o6TNlZZodx13dTvrlujLrkBvjy
/h9IuPS8LmSxP3DmNur3ugtvBn1dGP02gh58UQ5rCyNpVHy/ciXamJNnl5jBk/gvMH/L/Xp9/ccs
Gw2HR4IC2tRiA0fHJjLi+s/dABPYdd7bGW1iZ1QMcExl7XPLdv8fS8yIKHQgAac+c/vSsNGOZXcK
f2yCWrKPSx/K+b7/xySRBcXiIhujKirmKhTv8YXs70qCHkXP4fTG1/b/aQHFvqupHyiujalwm0QB
MdzaFqx4Y3REO+znekf+/oSdGCYWcgvMEByURq/dGArQz2amV5sIYoE7ZNX/+k9GidXcOBra2LJg
VDXeI4upD9GKlmsVEz+u4yx4BAPVBwEGjhyS0fNWnlyIaejzPG3hESneKnWApkr0krMp/Hz0eQKD
ZP85jGVZERwvhDnEgr43ksO23lorGssmo123BzJ050AkaXukJWLmJl38kKJFWbWG96n93JSlX47A
MJoEpxURmoL84jmM0nGQtTFywG3q14ryx0jNX69vzMLX8BRBF1YMn1xjMD2/cDUwpLJhes0q9e06
xOJa/TZCnDNbYyJHlQdj5RYo5rXZluRgZMtKOwuh0Zkd8484cbAAoyCquIUdvGabfNwT4r9pZLoD
B8htU8tO+8Itg1TyDFm4VM9Q5z8/QR3wDMm0KWSu1X3UzAXF2dHoNvhkp9KFH+jCh8Ro9BKzFQPm
Gn7hWHm1JlH4yBPwICG8fH23Fk0CIuRnwGsCMfvcJKo2yHHqZu6qeFathpJgShyKla5GokOaUF2S
PJfBCfuWMB16ah0uhhyptaF+iXhr58VDIAss5hU6S9KD9j3T5/81S7iALPT9Rn2OnUrrW4uuDfBi
4nLv924mVSVbPFInUMKhpWETGX0CqDrgN6Fq7pNR8ilaOlEmBA5VsAUw5FYkXJMuQAa94RqSMAkU
UNtV01gvdRJ/v+4KizCIXhCLwXORNT93hVhPqgkSZJpbTPi4QoN/qN61YJQwG2Uoggd0eq0Frd5r
bs09B7u0giaV24WyYtCSAyB59q8x4ozjJGq7FFyz3AWnedZ5H26yaDroFT+kpfXc1w1ZXV89CaCY
70krMpkDIZo7ad9MbdNiLtlQRHaELs38U4J+f18PJ7aJZ7aOej1SoSHrllrtpkH2dRyjdaH6EuKH
zCJhp8ba1KCwiFtIY73T6kiqluY2K8PNEIY2AkxJeLfoGGhBgcgbHgNUmX/OyeXa6uaQaWgmctEs
Z1dGvM4zzN7xZfLVSzeQyUCsRBoE6UZDeA3E+uizUjVLtJ5jVmMXdZucjpgFEfzsu1oSn0iwTMGk
IkQThRnBJIzfHYe7ghkOq56mSTbBcHnp/m+TGG6FSqxabcY05BqbVYMknz7QXWyG6+suvgiD3gaM
VEFiE9nN8x2au8zQq61kbqbdKupLrK3aVHLVLa7YbwiR0cSmsdXDesrd2ijsPknA/mdQ/d5m6fN1
W2RAwndPg1xUMAZK5Q6k7Zocs6f1sX+PaZo2mlOEGGL/M8jCoHy6Drt4piD+C9FPDUNqjHmJT5x8
7ipAYTfT0KPrb0h2Z8bGR54FxhpMWSdKuz9ILoIKQjGfBt1BKOgKHydIAYaBXk+ZG6qvHXMachMY
r8H4EGorzfgc0/+fe+k3mFjx0dTKHKuRlW6aWA6hPa54DI/h0aeUUy5gxLxsAIqTktOidgPzL7X0
HXXqt20EaipP7E6XJeEWnf63UZqwY7qV1SOyJJVrRCFC2mBVGs1NEYZ/8GI62ShNOFtFPdZ+3+Hj
Wyn6OmwVJyeW41eyEXYya4Qbqa7Dqg+8CbJ8NVmBDXYftZpd+rKuzIWYCGmduciIfAuIloI1ndlo
NfSJNFcN+RbCSHdqLdNCWLDkDEKI8AI1zgYtDzXXU5WVp3Sbahwf6jj9ef3ALiQdMAkJYQTSe/iL
ijA8bVLw/nPXzN879THQ3mr9NvRcinkOqLX/JzDR12KotBZjleSuDr1Bzcg2fdg8UWSZ88Z8jjj7
0FqVSBxv4UY6NVB0vCxWuGeaFaREGsOpqnVWUkzn9FGy2plUcnIvaIJz79rJaoqR7JSozVR5ce1q
6nf0W9ta/8ig5x3rHyR48NBUVfrv6IHecF47/nBj6g+1gf9qHm00fbm+1gsfgLOfImysERtE0Wf/
wWDce82A7ARXXjSKgmARSJZ40VV/+5D4rPdJkEVhmFZuZ5WY42xqrfGO7jZt35E+3Vw3a8lfMSMO
gQXS6iBdKecfmCLr+8GMS8SGHXWGIXYS/6bCW0uPlDWx7gfZQ2vppJ/iCY8GZPuqWgkxNqdWyy+V
p4HnXkhOxdJOnUIIn+rUghSinumZS/oXjd1m5UeTYQJw9O0PVg7BJyrDYEiAVH2+ck2mRv7Q8tI1
9A4dVxqxlUD98Ix2m5nt92wwP5TU+3w4gLa435iz6SfhQBVEowbmX+Za2rNaHFCNs2P/mRnfBpl1
Sz4IxiR6CxXMmeViSSdD4N0OI81cdPzE2TNC3ryVBPBLrvC3Uio4qDjnQqwxleCe5xbCwyBtV5E/
YYhvKjlJl66gMxTTLQNVbnxcRFGQcdD6oobKvKsW3rZuNkpp2hloTxGVHKNFINRzQO9CUgSDlM83
JsjSse+UNnOH8JgW2xJU4RHqYuHrdZ+73BXMdEQNlmEKkYLHqnBaB6NqDGLxzJ1yDKm0eG3HxEd/
RfFpP0PAjmre3IOJZgGTnpvjBxAbV/1CdePoYzBbO0IlhCorXXuAHrTkuF5+UICF8HZuk0PSQgw5
IYdp0UqNVHzEPmL2mGJILAQx22nVSOXNLz3uDEp8LSh1qceILlTXIjqztQYTjQ3WfU6kao43z1GE
i0EvSF3hNQSD/GSX5KVTqJ1rtZWki1/oOb7EEb5I1VR2FWqyqlvW6X6g7Y2POwcJpb+gpPvmU5Bh
IGQalfyurYNPJ2XOTRSOru4xOmA+PXpzoetoQWv2sabr666+tFd48YCbAo44/mE+CidXXZK0VqdB
GMkdcmOr9OjuMArJob2kgWGnTjGEU+uBBc61Ghj8JXnlm3KLVtAb9Qk7t4k30ZZK0sELp/cMTgim
s6ItMyNQFNdQb2n5rGIUZ1PKBjoJLZR/u8WJUYbgFgmyLyTGC9/FzDp9y9bg2b9WxmZwVCdbj7tA
xn5cuPrw3AFbEBrboFHrwiLGlAz+AN6Vix4tbrM+wRCxjmw5FIW0Mf5kCWcefQ5+GySWlJlPx0Sl
6LgGTYV1zHdTBhl8K90nUe+oKZe4hmDUDMMRwIOki3GwyHILZ5imE/jC1eDtlbrCZAodHRG4kPwn
opmSDIbgFCKSWMzTE17EhIfanirNts6VJz3jr6rHf14/ThKDxEqeB059qE9D48b59zD/K6q/ksFJ
ZXeSDEX4bgxpHEKbLdH2cZuAdGU8FzoeIXrL7TyxDtctEi6IXwsH+XswnCF0AfKBsEUJr02jDKzK
jUMcpKAyfhCOBOp1kAWDZqI2xjWDso0+EuHIYs71WHsmOs28/N1iEPFIVh76k3wv/tx1N1uD8cOQ
Y0EVFBNxLOHLPk9lQlOTZ+15Xa7iVr3H6/7znnYGMdt6cqPGEYdaIu/QNZfRdZhnK71O1ro/SmKu
BYeeg4aZ7I0EBYQHz2Fqn6h5zzNvXxWdw4Zg15W+TcD9//zOnMCITcA+JgFDh42RPfRBV+jlN55r
I//uKz5USLNI215HuzQKzQEUIQqESKF6YgrOVnXgKA5TWbsTqTdFN36jEeqIOfvcFwJeMMNgRAW8
AY0pTHA3LQNXNjVTNOPV0dojwy5MyH5UZYydy6Mzw1jIs8CpESIIW5TrDauH3kBGrA9WaqJ851P/
6dMJCLwpDROzxGaV63MvqEo86wsjsvYdLR2MpV837ed0YfFUnRfrBMI6h8h5ymM/y2u3zk2MeeRb
9OY+9KR90rrPDfkRoOZpf+dQg1rWnGSFtUdYt1LQl9vFwbYpesklMC/KSRXy3CLACI/jHoMy29Qs
rX0U3gbGVld6u4EAG5fUgxa3/9+FA4zgzF2dl4ppwppUGaB0220zpvyJJRAGxnREC13mivAhUFgx
GWOExA1G9DooSsfZuMJsvDj/JHPk7yU7AZoP7smlpk0D+HqqVbu0TfSficWjyKZ1ZOZOyEZPVqBZ
Wjn07+BBpGK8usoEswwlgbPjCbHv0SqW4IauW31z/aaRQQibE+tekFpZULumitJ62W0NL/9c9P5r
zfC6Q+lsFtQHWfl8zWiXxGzAE3OfYO5ST5UdgWRmJp3vtnRnnsD8or+dbM3QRlpPiWrtc/zvSdPv
wP0GdV5Z/cGC0VkwEM/vubXq3JoIqp+k5DH2RB9XA1XXY8IlEIuW/IbgwmWWQte+quoaByZAliLJ
Vy1LV7U6Sb6c8y8Vjz8yxogCMKIIDShCqXFgNSa81bWxZ1GU2VGITjRdaW2eMidhwYtJWgngsl2/
AYWl8ymbGq/DVy0taoRr+R3YPhG+1bJpB4s4eOD/j7Qva5JbN5r9RYzgTuKVS7OX2UeamdYLY7SY
O8EN3H79Tc7xkbrR/Bp3ZIftcFhxlF1AsVAoVGWivA8WYsg0n2/RbIYssnKj2U/Sg2E+EuWx+eRg
1D8+fQLBhc6xzBuIfuK8mcEwm4XpYxSh925MCj/vy51iGYLGlNXP9ARvMfnEuRulDyvJHNt9hITB
iYwJPaKV9nrdtdfXDRcaBSSICDrculmREUuYktef+iQF240DkVmjf7+OsW7IHwxu4aghDXFZm/YO
SnZBaOb7UEoEn8/asWZj2vFfMzg3Gw2QE816SXYq1aej1IxT6shWBpZw2WikoNeKVtCKsIqom+jg
Rl2WYBTwfHfqfCbSwAx7J5NmV5ca2vxQsbfYt05Rvlxfv9U9WiTBUTCzUdbhUoMYw2pNFKtkp9fU
ZST2B232jDQTHAtLTL6IDXgARnERfeMXE16VoiVZOMfqTo/yW1U9KsZ7wQYfz8NOhQctWa/dqRb1
9a/6xh9QvsOnq9QurG2cRaxpbEevCXo5pjn7G/cAcRXEwaGFghHz881SwsZOVJ3pTznF1JN6iwMd
XepfUaNzrm8V99bxT4w4AVrMPflmjV7v2kZrrF0Y09lRRsmbITsaaVAGnaNjH7eYghLJW6x64h/M
j2rNCWYXgdMzmRIkQtR8jtLemwtw+NYkxUiStL1unwiLsw8dHSyNSGfvit7cmRFk28qHEgOAtP2r
JAUzzBpYy+GQfFuCXilTMqmtARKAl9hqD6iVCCrQq5/VHwR+2oMNOsvnAbd7VNZvmDUFYzc7GBF9
ub5kIhjO90I0BCO3j+1dLaFXiUobXWm2taQJvt7Vk/2PNWT5GSdeUOQMfGVqjSA7JY+x8jypae6o
YDUAY81G1rqH61adw+GAtUHCdUIoxTlChpwYYhy9ctSqWznzQK4xyhQ91ejqbwVPtOcLeAnFWWZQ
bdQzMLYd9UIJ6Ggd9Dr1+uJzPEyXMIvrnyygCloGIy0ZKBTrOxJSB6qHcyNKU5Zl+RNjL0G4c8qe
jEKLkg6EfZEcWHO/rSSRTIJoubjibKObdG7NWjmCUgg3FONm1h4lqdtd3//zQHBpCJfgU4b7Q6SA
UKwktxi3N6HBZEPTbPorhkMTNyEozoBIgz9m4z5j5hgChwwUgwE/5fQuVGJMgPVu1At8enVzcJPT
F4EWDAlwNhUh0wZjKoFV2Vstip+IHgteVNYgtKWSiOGvhc+C2/+ezS1edBNAFIpDYusOmj1fr+/M
KoSFvxzpPaTM+GnKZrLUjDJQ3rSL4KCdbbNJxI53nin8s/m4Sf2G4D6VbhwaSwJp9bHKuzcUUMFV
Je2kvvES2t6MEHNPieFIpvx03bI1zz6F5RavqnvFtFmOLzTN7xILFLzFl4H1/nWUNc8+ReG+nzks
J0iGSzJI+e7Lzq2lzp3aIJMF23SeKVyuIedsbaKhuyOFMTH4y9T6R93dVyXUBHLwMz3iafJ/Mopn
VZ0jDNVGE3YMLxtOmrPANos7qXpvc0uwSavuR5AWg4rGAtkJl+yDe1AausyWj5FSeYWEGTNTVP4V
QSx/fhKpdTYrcj8Q+Whk6mYm1K+S/1xfrtXNOTFi8cQThISZM2b/4QOZVDvgCI7SQ5r/KvLewZNG
iprZdbhVlzuB476nojS6sMDj1xGZkJNMYDkwbCeOil1J7e/XoVa/oRMo7hsqK0rNbIAjQEzJta3U
JyUozDPRYbr8Nfw5h7IcnlUJxpNNvs6AroipJ5ImH+uBObkZgMIblwioKTrC6fH1xfsDpZ7vFaYn
8tSoVflIwm/SvCmN3GOSS5Tnv1m4PzCcX49NmlVKbYB+W5+3Hfmum6Ov5q17HUVkDOfahRT1cTMB
BdO7ntT3m1ILfyBhhFeIaGHXoXDUGUiul3fO83UjbT6odSKDx366lyovs1/G+gdB0njdonWH+w3D
Pz7OSjGOVg66fBBXfcXMOiTS0++j9rmOrP+G00VZ7R9r+MdHaoOemkggyqeq7Qy2Nw6Tk4avOfuL
ZFSX0V2roPdSvVCKG9SpROqJVbMXAvrRo0hGNNGNbm3NTkG4I4hZWo9pZ7h0PKtbKS6cqNdvUYUU
bM3aRwrFTnTOQ2UDhSbOAwyzyro4Aqe9nEKBkQQReYotjK7+6tj2uhMIkHgnaPU8wt2EysfChIhv
uy0NdJt/nWyI+lFB1Wxt7QzUz6FBiMzjIolr7RJV1LmUj5X6YILqeEQvltLk3nWD1o6ghdhw6UhY
5qCWX3FyQMTShG59K5ePTJ88ueoDIhwXWjEEFR+8YUHvDuOqvBhtHOp4O6kA0YAGv4lzX0UmoqRT
cN2Sla1B4YwQBeXtRZmEq2N1rdmzyWDTsc++UlzfUuVrqPX+pO/UTKRCsmISvlAotyDcgH7/gq48
BpmgPQ0o0JXHQvppoVTbCy71q+bgGgzOHjRNQsP+fGMaC6IBadIDIvk2t8EU/ehSqEj7nWhscBUI
MjXQOIEp4Mk6B0rMMq77qpiORIdKwYQZdrrIEpM5MNjnbUK5Hm/dGhxtYSw8hyoKcOhILRmOM7lP
zIe8huyU4pjFbUELgV+vWHUGxZ0/IzjqUhBaDUfWvWu9U+n3enMPEdgkEwWfyy8IrIjYIGuRa1nI
xs6NshJlCOOMDcc0Crr2IRbFgcsUDn8/LkBQF1vkj3lfAzNmaTRtMRzj8VlSn0rMlIN4TrYiR6/2
YS241/GHKfiUF5pTUJktt1R8t+fW9ImsD8okd8duOpgJc2XkIpkKpR3Buyr/BQFnKbuAyBsrh2dV
LmRbDCQAhFXVMaYYQoLIsc1iHxQ0u+tBYRUGyivocQY3G8arzs1Bh7tVWVpSHc2xdGLpK8glnaL9
8jcgUHddBjvRx8GtGcioVFUqAILWXTdubF8No21PyObzMOgzBd2uips3esjObSmYmkjJEFXHuZZf
8kT+EWv0tgDJ3HUY3p+XnTmF4c7ssjSI1CzW2L3u9Yy8qkUiqE+s7QoISSDDheRDB6XyuSX6LDca
enMpxIA8U/4FEpyM/fwLK04gFitPzjUtgt6PjivVsZ3D0ZcHUgZoJFHc6ygrX8vCrPLbEG7n+6HV
zbkDSj2XDjXu6Dw6Tb0ZRWmHCGf58xNrJpAmWhS1vOPMlJuqRfuGLTkdi+/G4rPaFR/bj7MapzVa
jS/qVFlEmsKc4+oopX0EHaLYwdvdfySzF6Q3XEsuesQWPzsB4q47odqUIDCCO8NH3EJqHIX1kV82
w/fSGo9lWjzgdSggOUQejGn+1LP+f8FBiweOXpAw4b/OF7SQyoEhzdaf9IqVbkNJuknz+LbAYK4A
afVzOkHiPicZz1xmr4/wdZpg8EYHqTJF850gA179ok5QuHDaoBGSTo1Cj1H+Oti1a07PkkYEIPyZ
+rFj0E7C8YAh9os2YyUZlDhqNIBghEg2qKOR2kFtASzfQoq/VYNOsDiPr+xMVtIZBo1y45iy9CCV
HXjWO0E+v7o7ZOFsXgzCVeXcD3qLymNCB3oscyPQMf4f088KUi6rBh6uhakQcxUX+UGb2aQODfh5
16CDpL/NMB4/thuDCd5x13bnFIf7ntS8UmXWLkddE+1U81UxU1dVW69jma9EIp2mtYh0isaFcKbU
1MJJQY9E+VWru5wQv5/AtfTy6QBr2RhIQcHcxKnHn3lN0cSlVWN/xlnzsib2KHvLqr0iykz5JAub
ZKFRGnx3Cwr4d8/9oG4xkN+1jB4T440ptwWUupryJ5Xv0nE3VYITdmXtAIZsDscf/ILPuLNZHiJW
1Tg1uhT3rQL0ld9yRgPFEOWmK1+RhSd9KHKgrRCzFpx7112t9hDUKo9W+pVQsIIQjKa8X9+iJbSc
VsiwdLjTgWEMJCcL8TkXepQMFNaYisMUfvkAI/qxdcZyb6ffiO2ZE2TCBAGVo2v+iN2ngLzWNJSm
02Yq2/JYzg8SHqQn/cEq7+bwzoyYG8XMUYqdTW7M+KDHsttkh0SOH6/brKz4C25LOL80pLGL2Mm5
v5QlLWUMmBVHMjVO1FT3cvYapZkjZ9WGkJ+xvW2qArK9hhuGT8lQOSyKt2NEXcuIvTT3zGb0EltE
zLF2pp79LO6wMTPSFSiF4WclMriqB3fWWod0hzEeHGIzr9JkL29kzwo/N2uATcFoH9hRdVStkFld
koJ30hh2SsfeGH3Qo60af62kJ8GiLxHszNM4DM66ucTFMlWBoQf9jekmfvRVejECc1M8524jame/
2GI0/aJrES3mmLXCWAMXEkopydsot7o3EA76ivEU249G0wVsOCjEncbps4crB8cdeFB/yJIR8+9v
Wmm7RX4wIKVaQVpjnp2yFPHZXkQgTGmYZGHzV2AjVDzO3TcjOUntfKaB1RHHzB9UM3So8sDK7fUt
E+FwRk29pXW5ZWbbYRrZPkq76REFTvCYK2rvN2NLg+t4F2cg7LLAsYP7KyqBSOzO7dJKvW9AsEiD
mt5h12L1Hfcypym2GmjGr0NduMcChd4B3PmBA7L2cyh5SIik5mO+jafnYa6crM2D2DoW3S7pbH+C
Isl1vItQvuChDV3Ge5Rt49Q4x8uTKdMHcFYFZgmGGOMbGvi76uvnMdAWuhRnEMohBnKOkRhkjHoz
q4Kq3HTSGzW2uujsW9uhUwjO8xjIC6ZBSqug7yZUFYIkbf1+uZSX1Mt6UVRa879TNG6T5pw0oZIB
LemeJOubXL+V2S4tZ4EvrO0NKjPqwjKP0qPBGWWZaSwVGtYNA+G2djfO983n2hsRX7H9pxCcJWXR
ZRh0hyVTtp3j4yTfmZkggVy1QsU8DSqB6NFTud1He6sU0gEQg/nWDSmeuW57++W6h61uyAkGt1JD
g5mNqcBKTeoXi2xqglbaOYh0gSnrMPqSlZgaWuo5mHTKlbgcYUqqvtDhXunMnT4m6CIS0faIgJY/
P7mYq3lKJVDAVIHVvNnyW9V815StHX/yreZj8/FJ/msOl230aarbdYRVI+TWqF/p+NqISP9Wv8sT
CO5sNRIGPVcJtPfWiIQm3xrhIY/vWf04fI5p98OT8eCAzBeFegW5I+dmMqWzVBcMgQyTpMmXQb/R
8cT1aTcDBiaykZziDYUfeJKTpcUWBw36ZRPkQZjdYbg8HtJBkAeurBqujjhwMH8EN9M4W2gUUjLN
CvwMNF5qvhvpa98XjtFuStG40/JXnSU/yEBOoTiXzotO7QcCqLB6iJQXRRNcSkSmcJ5M0wwFWSsp
tgZoOAet9er6zYae6KBvLOnX9e1Zfus1Wzh/1umUJmxGh4hG7i1zr2TPg4gwQQTB+TPeMliaLztj
NbedHljZNuwEA2iiFeMuPhBaKhULqdQ2qUOvw9gjGC1iujEzVyI/ry+YAOqCm2FCYM5MQNHwwWJ7
rSs8qzgk2btOM0FJc33h8HVgPAtiODw/5mQabZMmahUYaBIJ6bsto21IEbHxiFC47dFSKzakRK4C
LdxrdD+Q+7kUFRiXy+2Fl6E6i0RGIwa0bc5j8xSXrSEXRr5NM3WXgkG+11VH0rejfWyga5BLxAdl
jBuFX4kmcA1OZOSfIIdHB3kht8IsJE+418dJa3XUyrc9RlQrEOJhKKFb5JyeoaEMynfTySbQhPXb
SalervvKypG0NBn+huaWVq6LsW31Dsos2bOd+a0eOnm3aWfRFv4fNhKCaQv8G7Mq5+sbTgpeviSc
Sq0fBsaNsu1Sd3TzO3OD/4t6163iCMD/XdE/aItHnZy0Rt8mGAXFSZvX8UY3i82o/UfLsxsQ5HiR
LnllObtaP32ZoYCuSNvMkjdaOqF5r/eyuRP9mqW8deFb6An613YuWhpyX3YVxB4CFrtQa3Uhw/jV
9mIQpe2au2ITeZlouVdDwAkiFzONAeOujQxEnX3Vq//Mle0XseaqBUrlolYXjuzhcrE5H6rHNid5
BrB8F21104184tqNP7q2Y7iZl5ugShUs6WpEAGMLNIZQL4UI0Pn+1q0MjRWK8yfXfip0W5P38nOj
af+1CvJyoH/GgU0IZ1VbW6k6zQg6avqcdJumfLGHzXU3Xd2lEwjuTJCTwmTzGBfbpPilGEGMl9oi
th2zc9RENM55UXhbMoJ/sRZepfMVs9Wop7RJi20LWabC77fjXgrUrbG7btLqxuCR1kZlFHGUPxBy
UttdSib4gvSt7w7zdBuZAoglUlx8TScQ3MbgVmCGmhpWQdlUDqogLht/XDdibV8WHSQIFCGJxhzv
+VpNuV2HMTqdgix6BJ+ho1kbY3g3jNc8ETygryIh/oLPbrlK8aWVIZfaoZijOpjVl0G9V2dfg85S
Yu90Kli1tY1RT5C4L2Zm6ZB1k46TWv8JFUhH1xNnZr0glV6NBSCOgJQrXoUxKLFs3knghUK52lZ1
BiEF8LnGEubDILOaWQ9y9BP6Pj5675ypqx1mmC6+bWey7tv5+/XdW7V0KS6iYIUaH98TJ49Gp6Os
A64o+lLhVZLS4yDK5pbV4n0QHv4bQ+XM7LUZNWVgtPWPNnoOU4pjet+AvvS6Las4YOEwLKzGcnyc
46Tp1CeKAZxcfanzQxw3fmYmjlUT/zrQ6qKdAHH7RlhWhmaCDHiYvqXzk1096vHxf4NYfsKJa2gg
D2iSHgFVSr/W1o09PheiPH713AetzO/14rxcARflkCS02A5u9l7tWif37IcmcrRv4GT5UvrDdoic
/O1/M4w7bBOdFJaZSEhPlRsjOkSQ6KkE6ekS0y787cQuLua17Ty1cgE/GArIOJTGIpGNDpXXCHTq
szk4qiTyvFWHWPTf8RS0JPecQ8yMRgabgdhUR7V8b7qnPBVlKavejWMCXBaoK0PD89wj1CGxp76N
6yAxKjdnO2O4YXPjWLkgwRbhcF4hg+axTUvE8zp8IMrD8uRNwjsoxgu+1tVdgmzEkpSA3IZwUSGJ
aovGUVIHGKcal5ctJXfaakBfzFOHY6QgZnDd81YMw/JBGgqVXpAXmtxBxdSoCcMUhsUEfb/1a1p/
76uDUTKBYes4eLkDjxwkd/n+K0kbmqjKUmxUmztxGAwjOJLz3ZwKNmrlaIc9v3H4htmQFCZkCXB6
WO1brO/MVlCBEdjBHw0tDTMbVJx1UFeTkwz3Q3lTx09zIVKsXvl4zuzgHAHCIUMXFcDJtGOufs1y
6mSdKtiUy6fN5ZqKxhuwqKBf7aKRGU8/pFTbtg6UZ+veerM2iR97iat70u2QOMj2t6nA39b25wSR
3x8rySrLzroa3VHfe2goMcERQS7D3KlF/P7gEkGVDjxNgXEP4v6gPyQ7a69uRQ1Sa1nKGQ6/P6aO
Kb4KdrT+5CuQsVVRwD6ggc3X/Gxj3vWiURfRwnHnOMQ9ah3PrXUQU82laAAnquChe83lTreGi9eM
jmYeTli60t4W5FfauLGICeKjf4I7hc6WjYvXDdOzupeAIW0lyA3vlI3itYH98OF3QeVnqkNVR/Wq
IBJNiIgWkAvh4ILAXCfDGdtVmlvW8V5Src31YLq+ghgMwKA81LZ1bo9KxsBMl4JMSVceVfWQlr/Y
/HQdYi3+gP/9NwS3SZ2Z60nTwA2gNOW26oa2NgZuJ4cWIrL0laMI12OoVOHmCionvssUfVfoG1Ow
VXmYO8b0gu6HBgpac+2PWtAlggvTWt51BsdtDzSFlUS2ANd5yqZ1Wnf20L7mj478TAK6Sb9FG5H0
7/pHfGIil3apudZaMcNisv3gJ9t8Yz7gHQoEy068VQ9IjEz/+u5xBJAfJYEzK7ksrKnZ0Pc6rGx9
9qL76Ya8t2/yBtLXB8ML36+jfXCQXHxtKqZllyoHrqNckOrmXJX7Cf6IxoxNtpV+yLf5Jtm2AXWl
O/VB/qG/YRbnS+WWgbw1n9SDIWi8XRbw2g/gPgiW6HGcLyGFTX6u70ZMBluP2vA1HQRhf/XjPrGU
+yyYTIu+XI6VrHpg3X2uC27ZH4TH1yzhAlcy6g1UehZL9vo+vI225SbE/IqTH8Z976IU6MpOdZu6
xeH/w0/XP8U/+8h9G4bSWXKiYB/LN/Mx2g5B4ie3T+GD5GIy0K0ct/7ZYA+z1+v+83946x9c7vsY
RoZG1SWetb7xpvsUWu3o73tRHdmRvNQVoIn2kPs27LkrcQBhifOb5D2Cl86hOwf0pr5RfBllJjip
IJiuxmv0lUKYG8/o4FU7vz10g97mLMrBLdvcqNphKI/jsL1u1SoEtL8xWIPxD5Q1ziGkxoKCc47y
TKZTZ4ifTTlDi9hfJL26bX3MbskoaXL+MURdyLolGemk2zb5FjXP141Y3RlQuiogj7QX0vFzI9SQ
UrmNcMuyQjDQJ/Nth0mN/w2C24oej4G5Ek6AmGJQeI77OhcRtCOvXQtHJ3YsyeNJ/QBF4KLHgG0d
FChv+lTWwOCWV6kH5txqZ+N5yO3bvj7IVRk58lBWrlnSxC3tSXWyjMg+JrDYPpnizG9IpAdZrRj7
MI0SCDw3Se6wMBy2adkWfok7qav3tuJ2oLjayhHmd9W0UD3MdxUu5iCb20yjrY+bkuXEcoh/WB1Y
eUf68nUsVNNrzC5yraglvp4ms2sOJfNmc8zdYq6tL3gDKmtMAKZN7USyXrpKQr7IvYymo0Ixu+08
mfJWmSvolaYhWqanXPdLdLP5Y5f1jtxX0vcpTu9yu0+8XlEKN4ll1e17hd3UdWJ6k9XPHij2EmfE
ux3YSeYZ7wwUY4/OFCqDC8W+wiEsLzyqN/mtEVdsl9TKuK8gYONkFP2HY17RbYqw9czGdPaSTGm8
zhhG8A/P1cZmeD1BL3Qd0Cwl4PNQiwcIbk0eev7iW91so4DNLNpp46y+NnUTemZVxO6c1WD8bWfT
reAtsKQqRwiwTxgg06B4RxRwm2Cmp3PsgqheUtLZo9TWtnaO9zepHrMDCTUJChx143exljtV2qZ3
himPGxRx7TsVlLWvyIhsRyu68XWU7NcRTeiB3UuzWzbdj6KUifN5xzcW+SpIwkEokifTkZUQI2LV
jNgu3Ye14qDNS4Cw5vUGMjmQ0y8Tl3xzylCoDGM1WGuj2KTIOuZNPr5dN0IEwQUgI40sUNoAolNf
9PQ7oXedSORJBMHFoEluxzQJC8TqadrE+Gxwm92bSeVft2SJM/w5f7pYXByapiGth8WSGYMv4Vcq
v2XSTk2RjuIzJyLW8WVdLtDQMY0uLoQlFPG5gMQ0khgDAlKWvc7ZF9PovXzcgl3Ju27VWgAHxL84
/Ht+bltS3LYaEsFo9LRq9Ioy3VyHWNsfCzx4IJWFp2G689yUDhPqJj5SXEymzC2SFFeG0Z1jUZes
CIY7T0srQxV4cWap3U3yfzIJ8waCEs8ahI35vWVudOkX4pyZaLNsFCGUnGujapx+Ggx3LPrmiQyl
/O36oq3t/ykU59SRSouoI9gXiJAmw03S76Rkp5mC41uEwvl00qhVgpoiam/R7YRGdcWEsvNNKhoI
WYXBoAH6EZfXO74rMW6HqZe0CrdfSl0I1+FG4mYMnIV/EWzAoPMbh9ufUdfKqG71OpDVQO6/4Im+
ELGwLuvOf5c27uoKJDqhccCXrjVmWvGMYyKgXbKp059UUZ20eijru07U0rXmbQSjOvjXh2oI5wKN
Ab67xmhQgsM4dJp4lWQ4iSUo7axFtVMQzgNAa11RFsIeqFKgzxJS5UctNJyWHhnd2qH+FycOsZHs
gphdJWhJOY8FSUtRhE/sOtDSbxaLHBMV0r/oHQYXK0bVQZILTiie7jfs0k4ebJiE0rxnkthrJ+qF
OPGvf6FrnnAKo52bktah1o6aVQcTKLknKKgaFN13c7SJVTPIKJKj63ir7nBi1hLJT1JUFk4Sy8Az
DRU8xS9ay0/Naa92IpLAFRi0EH6IQtjgATa4HbIGpVXokgm33ZOaPEjSjWp/uW7JSjg4g+DONiNJ
TJKVSGy0EGLEUQB+EVdXf3Vz8Dc4mAABZzLmgT6KPCcrVs6hYiYDwoHR3rb942zfRfWWaqIRhvUV
s5YqCno5UVA53xh9ttNSNWGOAREX69YcMtfoRY/fy5pwcQdr9gdk+REnttiFmhS2iStwOjdPUgt+
SGOUX+Y0fCRW9C3Ls9uBhM85bg7X13DVONBLgAYYgfWC5rNpJKkZGpxDRQ9mBDOc3qfQrjFZFBuf
v+dhMPEPEvc9lTJGGLql5GZpEAJoyrrZde3wOZW2jzIb2AQUFTP4iyYXz2FQkXiQorjHV8sKXwKZ
rWrTrWlEm79YthMY7isy8spuUgqYUbNvwij5ZefyNtT01+swq1/SCQz3JYXV0EiKjt0pK+t9tPWg
jcGf3Nc6GiWJ4Gta9YQ/WPx1REWYAzc7sBqT7C10m8kqA999tf2USai5gFAWRUmMmCznBL9BUxfH
ITGz7IB+zGHYVZgXG6sD+P0+F04/cBZ5ZXDaYPwRT9HnH1QfmqVUzWV2KLUHNPM57bxJehGrH7dm
/4BomOI0oWQGXn3ODbSQKZZUd91BiSu0mKuPKom2Vd8JvI07ihYYxB0kJciuiG3xqksQhch1Kmft
QW82dLzBez2ue24xQQ37+/XduTRomWbCuCGOCNT/+cmMRXClDRU1PfTJt8F6KBi6ykTsEku8PAl1
sAaP3DLmoKFuiKBtcotGMinpJB0YTAtouDdEpefln+f+flD7AkXRljdnXjRcSnWpwSBDc4CwmFdB
jS2d8B+C2kynuvlUOLIdeteX7XKDcO1ZkhEVvBwGhrzPnU22pFFRWJodqPLFNB3NnJ1Q+aXqrtyI
6JJXVu8MSj2H6q2ZTnmxQJHxyVooMSNRgsVFnWWDEAfIRwjVkcPxG2Q3UqWDCeZQx0NgS+pdPk7B
wCQf7c/+9YXjC80fWKAxW4hA8JFe9nwNWgaRvjw76KgwNY4dVJvUy5AuuN2L5jaB6BV6xcGhF7So
BuFzXcw8Xz4Ik8wS0cf6EDZ48gy62C5uIiuxJvQtp2ifu27eml+o0EOxMbyHb8pe/vzkVA/NDmJm
M6wzQeuXHSZ0sOWK7uTqQc5qwfm6atkJFrdrrTzpA1UQWDHxstH16CDRxGmjQjDwtAYDTkUMI1oL
oQXvHEk4UYiJwaShtZyZMDBmU4eMonxIBMOF72rsVXvUCqxZBK+I9hTDAX0miHZrjq5rKGTaigl3
/6gan2yPYYZ1AnaQ9kDoYxejQWXwTD12elv0orpmzSnQ8kNOgGqjAW0cdLgOin07WyEURGovNgTO
tmoNtBzATIj8B+2n5yCNNqRKNdLm0NSDo6jvJsqhyui1ohmxNaeGKuRvHC4frux2bpps7A4kCQ8N
VRy0kRw6RQrS5K3p5O31T2jNKgN0FoADxSxGuc6tAr2+VTHMPR5aA/TpkvwkQ+zHrqUNS7LgOtTa
LhETbo2OMlwuLc7nmgya2g1t28OcbypySAsnETFNr1gDKVIEHnxCGBfhAwLY9Wx0wQzZIeylPabb
XUSNzhvimz6PRfM1K+fgGRYXEEYKWZa+1NLDKI+x08raS2YNnlrJD12PzotGsQPWiqLQyvGE6gla
eAk27XJANe2KyZ7bDuTzUehKNXsBb4KgSrfif2cQ3MdkUU0iYdIig2wk5ugteqxpvZdLdtfgRWEq
RIWANZNMbeGrAz0iRtk5t5jTqjJ6OmWHLk3G7Uhm5uEudrzue2tGnYB88C2cRAi5VaR5qpXswAZt
l8bJrlAnF4NxOh2+RJGoZMv3PyzHLnI51E7ANQviAZnzjUbvc0wlqe0hrsqD1oWuKkH0mczPUF59
V6LMzcBxiZ5vT4kVDIAp/qgnHtHY83Wrl6XjUjWyULNBmA49Mzgjzz9uI4oTg1GaHLK481KQr6tV
tJGLlzhtMT/VvzHpVkYudR2UHydajAcFDwqJOL7APseTgplFoqRGmRSHeNpUOxakHgFdkj/61Esf
/yLhOAPjoqWpQvMVkT872DaojKzc1/S9LYvmaFZ89AxlCW2n7pMSVsQdTuWk/2pqz1H0uXaOjyUD
b80iloDs/WJmRqJKapoUBxhKE15s3ibp96nZysaTIRqmWwnCCMB4eVtUWxQk0+eWUDTmDBpYNQ8Z
hmAlyCzV6eyil1iNnDLPLZEzCOAuumB7Wqlm0XYHq9M3ZvOzGEAlHf1FNkPwCIO1UzAfeDHwDgG0
tk3nojikZjckbmeXjLo5NDp+gdNGF/QErJmEUhWOMHzbGtLc8xWUKcpukqG3h0jGjCVG0eMcL8qF
Wm5tqxJx8qwcaLj9Iu3EfBCujvwNmI6saFgZdYdJtw/9OOxpIu2g9H5XC4k213z8FIqzC+1vaTjJ
IY4W0gSzlT5rnSTqKl9du9/m4N30fO3sXiMtHaT2YFrM76PKt5XGj3q2uR6CVmEWXsAPCiiQw53D
lA2LinSAREuohZtea1xIj2yHUUQItgaDKguochDhoU/PRfkaPx5tfHF9KHJZ3swguPKqMbOcUg6/
Xjfocm9ATqSA4kUFQxE4bLgzuYAQUqfIIY6vNP9aTFXmWhmd/OsgfNMyopCGowIMUwvhCrimOBSD
6VDFKork0Gjhc6z/qswgqohvome9l70oH10aSjeG/twU72F+HyWVU5mfz+WXqT57UVBEVw/+5/ne
TaSLDFlKi4NFuyiITbXxezzzOxnum4LHm5WTClg4IMEWZn4Qx51jNREjUQ213qfWjx80L/GJL/0y
gqUrKhRFwssvGZO8mATAf4ExEQt9jqXScurSvkwPEogKIXHajkHRVtYTOlDea7kRFWr57BSdKiaE
aDG4tRDboNrEwclWVzClHPdE7Q4QVX3FVTx04zwr3CmbN2arYfxBlBLzH8Q/oCC6xvsuajUq50AS
jTEcWafj3urVIIy1QFYwcx6a3nVHFcEsyd7JaRzmJiv7Iev3iFdubmp+24GH2hBdJkQw3BIWIxLh
Sk3GfcrkfctKZ5Sjx16Lt9etWd0pqFJoYLUFXQs/L6tlpDTqvGT7vt02FnMoiHQs+VEbPVaNjqmK
Jlt5R/zYpBM8bvXA9zfqdml1+2TejnSbaT8y3P3jl+tW8QxmEGyDA57AcKsnYQpUHepo3JvTtJ0L
8x1tTF+y1sZUh3YoW91X8LRoK9Qzs/71OrbIQu4km9EzxnSQbOxHqbmvieUbDdsYdvRFz0V9x6s+
8sdK/qQJW9yrhzrs9i2pXCTgG/D7eIaeCyIVf33hFpMnGqSJPOVy+/9Iu7YmOXGk+4uI4CIQvEJd
6Xu73fb4hbDHtkBcxR1+/Xfwzk5XqfhK0b0vsxHbEc6SlKRSmSfP0YcwLx5NtEaz9CUfiqCEAJ9K
RkuxebL8IqMsR4Mem9dW3s5GIYCn9SevJz5KCIpVLedw+jyRVyU9T3iimVWrO21YThisNTWfO3sj
efGSLyzBdLp9jFV0DqrFSUG4tSc3JxzHVRXFTUoI7uthX1P30SlU3VOVZyx/PwlSImZGac7mEKZO
fXS8r7Vd3uTT7+uevh47yBLqLQCEZDn4OcuqxvTaIcxM8ZQLY4sW63Ea4m1UJLdGyX/03Zgq3nfr
C3uzKS0M0JoR9NzYwwJSENC63XaGeSgL1VD8chSXzvFmZjnKk/3zjInoYym6kDv1oamBiwSh9jtp
xf4JUm9GpFiY9x6tKw/Y0xK0z0mU7DF6ve/Nzu+MSUH99P8ExDdbUkDkpZdXnY3rROPz0ZrpIbPF
sTTsdgOxRL8UzSecZZAwPGEj+vd1P1nfTEAUwWACX7lAKpp9108Jng/CMLSNZtT2jd6bqkrOepR6
syIdWTF2Wj50ODI75QEZ6js+Z08iKaH8aDzitalIA9ad/82cdHiim9y2G5ouNJwf7nAgyY8R12fu
3TGoiFNVK2U9dLxZk46PWOlga8Rtw9kCymsyjtWAymLXB7mjiourXxh6eJSgVwiYj/R8GVLNjfpM
a0NRvdb0KRGoByi8cdUE3i2YGYU48cU4rIFv1qF9OoYjbmI3SXbx5B2qQcVssOJ3KGtAJBZwL+Db
5RdF3TVOnurdglXrQ7fz6sBoMYl23bkv17L0uRe2O6B9kWFL3cF2oplW9onzXIph17pu6IKRZyi5
YlJlzcwi4IEhYrBBXGheVAWdGsxyO8/gR12K8Sz3sfT0kUAKN7i+oou2HUiFLUwqo2pnAH9jy7Rn
vIx1w6MzeXYpC6ypDMT0yYJza85NNPzVU7KZou95RY+Nl/pEbxUlYHkoB3ERxOCAEYCnEjBN/Pc8
+E51ubj6UMf4dB+L6RMeD36UPlizFtTVndk/0/i5qJ5G8rlGKVFYpu/xv2vy1R1C3U7BQNrs4uxV
sSmL0fMbAdkxeorgpTVNvFKlHxW1Xd61nJDndkNCEjQBhq2CNsx8bZ9t2U5TzPVf+q6HKq6LSuaC
o3Bk7cUkqxKvb4T3TNm0naPkNqOqCLZmYrm7USRdKnJE8lytqCpPiy039nPHvCOVHsbsy/Vdu4zJ
f+ip4bZo/wISIAXJoWNQ2eNF+Y3af4sI74niZZ4Pk3YzMFWDbOUDcUC8TUFTjef7RSspHzFzgYd7
+a0r/86Z74nMT8X2/cvBjgHWAKEbG2Ju545Zm9CqnC3uPGsY1G2bw0i6gOCGwYCFzUfFZ7i2IBwK
NTFkBIpdS+qNQe18mEwrt57FvB+zxC+Gp1zV7buwgZ6HYUGxAuxioL2SIyQaLSwHAw0JR88JS9pv
WDJsklqlonOZfSx20Fa0gRGDIpm8Fj3OxtltUw+Qx+8CIXhKQsHcTQoJ9wafbzZ+9yrwN7aKFP/i
jl7MYu+WEXjrsgxh2zmqfGiFhSB+2YFDYDcU+ybjnylL94M9g1RbReS5tqEWOmQwCHwxEPPnHgLd
KohP88gJk8pjPqTxgqGI9lmhvbMMvByWBakgdDhwJUAs5twOi6o07gmjoV39GTLK/2Ys30XxO8dY
8K+DvteEJBrQ3+gPyBMGDU+SLMb/H3KjODZ03Hb6z+vf1NqOQTUKp4Q6GlJEKQq1diqsKOF2WNcW
ib+C3hrDH1CeLY1bl3mJCsN8EZFwiQLGg24zyh2QPl+C4klizwvQcNNhoiHhfbWMUG1tqz24Zvwb
/A8Yg+5315d38cpc7KHAt/SjQOQktyA0oY1i0HX6s4efF5UIbIvtIkMLujLfmfToDuOGd9W361Yv
NxVWURte7ip0AeWM265r0fT45EJoPh3yUt8YmhHiBx4+YAYdAoASkCdCxex8M8eBY2Vm7IRitLdG
Wm1j4DLryNy+3wxq3GDd+tMzkt+ZudC1Lo7yKEzHaJcOrT8R7ZYSTWHm4j784+tvnih9U40TOV4Z
RSTM9fJHUls38NjNe1eCz+lPbgXSbxeV0fMN00g1Z00207DovY1F24OZj4cqNRTJ4upKUMVedAXg
ATKfbOdoNWgfSgcXej/eTJRZX/So0hX7dfEmWfbrxMrihCefUunGM6i2GxrSmFl+Fbnf+sT+1FbZ
S+5YihfD5WeLHAK3OwRQsG8GXX7Lia1MWGNORExRCfWOFlg4csb3dj9vicN+4Ft4vH5OqxcW3g5A
Di1CXCDNPreHC0IHiTnWVrkDKObxhW+hJNO8xl0y7LpWg+52qgWWLciuyatpo42YKL3+G9YOEe1r
DCyhmw9aTPnjcmnGJ6ZT1NB7I0izyd4AQz4rrCyHdJbWIj6ZEJ1b6OchRSjjKVMPfTY0PJyw7zXM
hrYHo2p8l9cKX7m8iZeJDrBGEYB1kQpI+9nknTYxbbLDZuLh0GcBzeIvFWYgxra6wxTbQ1SJX9f3
b21lUF3w8MbEUwbd2fMj1LwxrYamjkJ3ZGGfG7dQ1/sC9ZKXj5jBUwlD1Egx5ftrckq9LilCbde1
/mCWO4xMbhKWHq+buQB14LYCF+uSq4N20EQyc74cXJ6iNd3MDgk6J6GY885POP9N5tnb9XgvBtmc
1vtiEsTX7PFrZNJ0a2t5GZAoGXfU6N5JMYXUAE2rZVoLAiYupPekH5TQOtdAZ+2GfawvKD5QR1YN
8xvMLfdN/gE3hUFk3RbgA3hvn6++LFpusLpCXqU3IY2OeY3eCzcUl/Way/x5ey7QBPvCS8FaWBgt
cxGel7lvOo/bWiPfIQLpXz/My8iJlzzgKSgZUIRoOUvMECuLYmRaaETtDXLGQ95mW0GgUNXniqvg
MnDC1HIFoK2q446WCkde78XlwOYozOrkiAaPGP0emr13pZ11IrC0Ynows9b9wEbieQTMAML24iTn
x+V2c1kx243CltB+i1TktTDsZOOy6usHdvLEkOQXDEl93noelteU4ZxjBpoOW1LkQZnpCmzs6qGd
mJLesmlul6VIPDesMAjnk7Q90KauAlGUO7uyPpBZnW6gdGw91cCZsTyYGqu6jQrnXucR2mT0/Z8V
wFn4gCFYtfRNpTXFpT2SWQg9HMuYZgEwkrm1tek4NUFGrFql9rWSDGMkGsAsPGuRMMozXbNnJr3J
iimMyxfB002iPzAy+MRIQFnYB22JwV+lmNHlPYqyDe64RdWXLkz+575odho8tCqMEAjarYjoX3Qs
jprLfdeNt8TMdjxu7+aoD+zsZuqgOeR0jzngoaxo37/b+CULNhTTHhAWkCLmKMx5LtzKCJmhg6Dh
B9dYUCWfrn8RKzFsQb4v37uBGCM3dPs2g0zFgCM14g6kCmCDrLQ8cE0VvHrVzqJajDKVheKndb6t
g563nDrRHCYs2qa9eetNbFs6qgf14uhSfoJ/fyHcxfgx0CHSLT6Nc0T4DJdJNawkeW7GwyS+TY19
oMbXAYKv13dvxUNNlwCXAdUHPOBlUM3kDBZrzXwKK+ZCidMOBpbsGkxWz7HjRyh3Vu6NKQaF1bW9
PLW6/KqT7HbU46E3zEYPMW1/YJkZFJhPNpTkg2s5xOnqLMkBHTS+HYCTpnCR0CagLBlTfQ+xBvSO
HcidLawjjm8ybTuQaGthoCa29WPNU8XtsPZFnizXkp78vEaQKOJWD+2s2Nemfqvp3eZ/OkfZbUpb
lF46YaUNiFLQkd+IrPX1Vkep80dRupAl+hWNP67bXHNVfHGQ2ELtB0U16YtgvLGKLMKXF6fNg1nE
fsrtZ4tWQaeVtxpLILjsKe6kNcc5Nbns9InjFB3XklmD49jWCOIYwNpLE2jAbnt9Zatm8AEiiAIi
jYbNuRl3Kq2xnrI5bJt4C0Wz7VA0m2p4p4j8klHifv3XjJxRap0uBm1ZjZNn91bXf9VZ/f57dXkL
YOAOzSdcRdJlkHVpaoqKWeGga3TPHNo2GzvVADM3obbcfmTfTqxJt7gZTVxUmDwOSR9r98mkj2ED
PrwNnapa4fCrzndiSjqiBtN4eZzjbtHdPljA1h50qiYW2CzdOMW3cvr7Ay7xZk+ua2FIf2CxDXtD
WQdcvxWgr5w+cmHiS8K4H9IFYvxB0J24t4VWcY+hFyN03PnWEZ0/s/Yg4vcXy+ATb1akK0ZzAUnS
83IO64ZuTBH5wKrdo7ercIbFtaSbDLg70IXp8D2Qj0uuV1Re6dYuFtOkzB+KCaHoU43reYogilCp
JKVXPtmF/HUZO18QonKoZ1nXujVA2GEr9FeBq6Rg3QNKbIqXzEoox3AfhA1djK8C7S/l33MxU+Ek
kxmakR7Mgm3ZnCo8e9UEapiIc+hEoOB9Hnww6AbWibk1Qred6n0fOz+w8F4RF1aSezAlo3APoadl
McuPOPE0s8OQZ5RXZmhBaAXTIBwjyzrNN1msAiGvfKgWnkWYYwc9B7xA2jG712ytaTsjRHXwDn2Q
bG7CJblI0ypIh8jvI5XmyeraUDHAwvAAvCjxmK3N2yg2dBQdrU3ca9s6zR6LJA1aPF/eHRUsE1Ag
l2KEDEm3dAVWNG1ogSp/6CZpvE0YNf160NrAtGfVW33NLU5NSSfWOWYxJgwObiCRSGnzkvT0eH01
a18sXs5YC4AQ1sVl0bvCmnrM7YQF5iLs5HOjf6VNchPRcEYmcd3WqlugiARCMvg63vznDihoz6Mi
qs0w1sm0s0B+tndJaWwLcNvtRGHkyMswoFTaDOnaB0zjsQDQ88IZLaP8x8rKO3Ae4FliR0FCet+O
Ul9EvyI0ObnVbCtH0bxa3VdkEgiC2Fa0ls7XinmZAhRvMDiJ1u+9zy009foeqx6eazjL9dWt+Qni
nI6kHmSpFyV3wJD1aQF1h43b3A9NZG0xgMX2142sRVtg5NF9BjIC95R0hZBodiNI35mAHnMSGu7o
3tfDSIK05Wxz3dTqeqCPjLr00niREZJJarYpzXUr1FkaH62mdm/1LC4Vl9UFOH0pTtmo1gIrjnCK
0qN0Rl0nzMjDYnCJ1EFJqz6Ycko3TKQ0KBqRPnT9+JTkuh1wADaDGrNsPrUT/cf15a4Fr9PfId2a
gs3ognc2UqiU3oNzFnAPbeelyODZB4ohZ0uWPsHEbACQzlorRJWHH3hrDpuMtcnNqM354fqq1vzl
dFVStjY4c6U3AxLDwRFfq7zyWdV+NRoVwHAtqKDUAGgiqnDLHLR0iA2di4WdKgTPmbEdqHYzpuyA
CO3HDntBFqqBA1LVYV1zUERM1PrRnwb3nXRinpfPNs+xtgqRq7aS2B8ZBIivb+CaW/xRoEBPAeoG
VDor0Pl1ydxVVljno/Yts0EMtCETrPlG40LZdox0VT9hZTPRSEABGoMNKHjI33jHIz1ygVsJMTl5
KPopSAR7bmKQc44NQEdO/DRAEOr6Mtf8BE0ZcCggM0H1avn7SVoCohaOEmdGwtLMh8AF7okyfdx4
7J3EUcvTC6AWF7N/4O5YqoHnhlpuTYU2CyvkUUKCqBuTHQBibdCig6AILWtHh6o3tJXRcQK0YPGf
kzXxzMvB5W/CP/BUznLPNzNIXWrlEfQqClNrFw1YghAo8SjHc09KR6xkquaywQXeo4Kj63eAAMIZ
081M/mLlO5Wc/2whhr6R2y1TTGgjnK/L8LQxNRzUGbWh3JD+oQCTy4JC6vvvldjZnYpYec03Tu1J
vjFSN/OMbNTDntt7TBhvPXfYan2+u+6CfxpY8rvl1I4URBjIgQd3qpEFZc2+4PaRuM1d5H2C0ie4
UECSy0a/HX83QBc4rAvaCPwEPNrWNugwTPD/lD8L29pVLZABjh709D7uI8Udv7oVoK1YJvsB9JS9
17Wymtgz0UMt7ndlau2j0dyjQv8Bd0I7EZzPS5EHJcnzE4Y4VgviqdkMOf2RGT8K70tvPZnWwaoV
uKWVTwS0oXhXAXwJymL58Ub7CC2iTsPXaNnY3N56ntNy9JuebxtXvFw/4JXNA2Pcn2E3vEjQbD5f
VeIOdhVB4jLMUI1LB4Jy/ILmZ4frZtbWhHwdK1pwURdv+TLDSMwCrQuTPuWb0p3s3Th06UZvC+q3
xlD+j/akwxq7Aox7mm2FI0uKIAFTfSGyZ4wB3XZ1zjfXF7e2h3g/Ir9EhomG8/L3k5iWjDavQCBl
hV3PweJUxeYWjzwHPQSumkxYu4bwGsEw3yJPj/fcual4onENzR0jJNFtZf+N5Mif7MjvxAvVH0YV
7HhJRKSPH21tfFeA7uPQZCQJyAEimgjdDDsnToJ6tKDQVkHTzBzbyIcYXh8kQ8GCJh/HHdHLQvEC
W9vXBTOHlYJvEk/m88WyQSCVICjXRdTdD229ifroRUun3fXjW/NN4mGIBXg6XBUy6STJYmgtitQK
HcKajZumT2aeFYHdTM6urI33Mn7hsgW7Jf4D4OXCpSGtCpi6kjteRUIbLPWdH4/gG6/TxrwD3mYM
gN2Jt3HFf19f49pWLtc77ifwdzqypBZYxLM6ji0zdLL0M4+6AC67E6OK/0tlRnJPkGOZBbOQsSRj
FWK7mT/mcRnUxgcq/MCSALUKPDyKGzIWd6AOSGndAmc2iG1ra187U7tJ+HzP+y72awNiqo54pk7/
eH0f13zFcVFV0xdFcNw35y6pA4Y/VBM1wz5z70TU7EXWheA4D3ShGi1YMgb54wMYHjUi1CAsIkdm
jjn/kTfUCrMuSwKNUdAKpGDfvb6g1RM7sSK9RfQEYxJzy4ywbjFBjskgDJXvKq6qsK2aQaEQrUn0
JsEPeL5vMeZ/aieF09cZegd2GZjgmPBmlVbP6p6dmJFW4/YFaCTEADEPu9dfW8uuQwNc3Io9W0ks
ifOvFaBfzhdDtCGprFqQcIiRWYpk+iulyfd66u+a1C59QCUVF8z6shZ3Q+yH30nLMvH+tvLcQxJm
tDcDT+8jrgLQrzo2ENr/mJAr+g7lVYSyvhlGtbOhzrwZHO+b5lShFzUKNN+aL1BUSiB1j3YSXtXn
21ebHFMPIzFRcUf9DooCgzsfPF2FvVWZkWLRTOcYHzLyNWcoIfKQ79rSvsEQzfb9HxDa+qgdAGNu
g7ngfDUuY3rVAksYCqvYJLwLmXOIbBWOYc0DTqxQyeUas0wNOhooGSTGLi+qB4PUirrc6n6Be8FE
ewxsH7KoSd9TyJubkR0KXuxYVD8xNmxrNipO/3K+CFcfABDLw9aBOILMk2U2RoObVUNNx3OroO0N
DxIQtvUCloICkIWKBnmduY8puCg2WsW8wBowN8hj9i3BY0QxaLPm9qc/RopLBJ1ocHVwCxPH/C7T
Jt9g9J4O+Tb+CIjtbN2So3giaXSnxBVstdAhzZyDzuzASfjhuj8qVuRJniKEFvVNhJzNITzg7i87
mV/NMd5kc/ly3dKqw5yURCRLhSD6EA34jq0I8kV2/DN16+ecGZ+um1l1/RMzEl6gHoycjwy1yDjT
nJcx61M/6af29bqV820D+QiwakBwopEF3g9UeSQrPMYcuJZlaViZ5qGZe0AatQMxi8A0VaTT5wu6
NCW9TZhlDb2ZGmkYV65vOuMmmt+H6700Ifka4aOWo6ORhmbTm0FOqoekzMRNZmmRwt3O78ILS3Jg
so2cZGy20pBAR0ZAxd74qSefCwCoVNNKqye0YJswroTpF/lZPBWYS+yrLg0N47UWhxbswkb1WKOo
c90Tzt36nxWd2JGOp/UAA6VTm4ZtQZ7jOdrSzH6KgJz838xY5/dGA0LCnLlYDiujrWdmT4ZWvmKG
+X210svlLN548jhtoCQexWbPw3i4ccy9hqFOD3x38eP15ahOZ9nVEzMl6ofTIqIUjqAuxpCLxx68
qtvqbazYN4UhOVGBblMGOlQ4XGrus+5nZbwg4W+UagerH+mbF8jxwOnweGlm0h5nU9vEcXOcddXE
icLR5Cku3HIWZp8A53bGF71tAPA8ekRsrp+Lah3S8XvtHNdtPaahC975pqvvNc9QwJDWTwRD1gBn
owwi5/bTFLtD13p8mbP73U4ijBJ7X471FytFAfT6ctZtLVEaojTLTMG5m+kimgdOU/KcsX0BLce8
BI9c/epkqmqfytDy9xN/1qtUj+zOao86jx+bPn+YuwmN7En4di8UMXTdEd4WJVUEGnDGTSSFr1mJ
/VpT7w7kSUfNsT/kCm9mpFyHz16cNBquuCbLAj7lWzNSTa2qdk26d1jfRmDhdnkIArydoPMeQoZV
UIl3YXb+G9P+XYlcBZviuat7A05da1F+SJmBwbq8T+60lqnq7Kv32yKmgQHmhWhNCtNAy4NoNa/g
cCCaB6nr0AKoAZykV+yJpururjrCiTHpY204NbSB4IRYZRkvLqeCB73Gy9KvRWyoGKyX834rMPyz
iyfWpG/JRFMon7ImDe3EeMkNdi8o+8vK6SvN03uTjA8G04/XP1/VbkpfVUrQjJ89hAoxPjTGcfB+
ayDmJs3BHVUp0Grge1udLPhk8V5MZkFwIXmzT2P6WmiG6m5V2ZDcfZwp64bKxBeVC0A0Un5vduP+
+patflJv65C1tdsaIAA7gQ2efCaYxAX8OLb/cosPpT1oFaM6g0k7wPPPA57tjW0HKss0xNshYKAb
6KBFbKe6IgituvgCWsXgC9rD8syBmdTN5IHhN5w6snHLzo+ItoNa00fuCegp4FmO2WIwrpyvprTn
Lq6mhoe0uUsN4Vf6gQ5P2vD1+uGs+TMGawy8RUEKgdbfuRnHbgFO16b2SKbi4BhHwsxgRkWyT9Fq
xCzWdWtrrgDNC4BZgLmzqVwPF+AYKfSy5WEvjl4X0jQNHBKI+X0sS/8JDCd2XCkwVG7SF8C6pKFW
2H42c3BvQE24sz+QN5yaWTb35IqNSq+JJlB9h4J2x5mUwegmtwOPt26lAir+oXuXYx26W4DogHNx
obY5t1XbHkOLuE5DSGtrdxhWLo8ehCtF0GSNtrGsykg3qZtBNytu59HXDORMu2R0s5dBN9mXAkwd
kV97Y1b4bJz6djuRsnp97/EuM+IoIhH8RnSSpOBIAHXlZW7ieIv5GOf5Y6f1ULMENxkzsvfRJf5z
xgt2E49doK7lYRzN6rKuhqRAOIMM0gUE1rd57WeLBv17V4Uex4khaedjMeaDFuNh0BqvsbUBRN4v
2QYo8utmVr/EEzOSz3a8mefMYnhU648zfWHdi5H/LmOfGlNw3dJaBEMX01qUfzH4Inf7LBrnvR3h
6xCj2GKC9olNJqjDXUVoWbtbEFSWHBfPEEDjzz12Zim3rBKZbu02u07T7yC99YE9OzEhv6gzrWrL
abB4GM3HXtS+bgzgj31pNXwAWaEI/GvB69SYFConsBd5gg08TOdDbkHupvQBrCLN7+unozAjN/OY
nk6stDWO17t4bYAnrLUpTGzLBxXrz+um1hxhASBhPhwkPeA6PT8hW9ARQtB6ewQv/R3B3i2nZOB/
P2DGwXQ2MPAo/8s3ptGKeWa5S57JsB282C9m341Vkkqr23ZiRHob9KSqStsReMNpD40GBAtEiDPi
BlOpIodd+1BBzvnvciS/Rq8LTr3czODYCzLLT8njaE4bSvxKVTlcXRTEYBbCLPDsXtzOfSK6HgNM
YeF9NkYO0tknEx27VpUGquyY546ArpeuTxi1CGcMxsxWdVfGj4PX7b1KpQmusiS5XJfkU57HOg+b
5Ngkd3pebPTpi2F/JMaBLhjtJozfYVxTupq9PqoLqpfkGdJukCFy2zHIh2R+qXLL/nTdvddeIaem
JM9r6tbMhmbEVzSxTTE8TinIlYwkiI0xSAn1e+hOX7e4GllPFid5YGZ5Noa1Rh7q4NVlHGqMWqSY
u1YsSi7C2+Xo6N2EyApGax9IMM3cNhAI0qdHs76jyqmCNbdAqote8QLw1+WqSBs3jCUUe1g6w7Yg
rW/S2kdVdgO+BcXmrQU9fFLLJL4FY3LQM62+EGUJX884aD+6GW01Lb1znf7z9UNS2ZE8kEU5pk6X
enza0qCL4u2Eb2vMVQULqRu15EFIujCw4EJnkkIWS7qW0C4mbulE9XFobyER/AkyOxvWQ0WVMX+u
PlH3UwQigDb6ZUevohfP713lWconx3aHjWXTZyDFKCLQYlUD2k6xj8H63XUzl+64jJwAbwm1OfD6
ya+hcRmgMaH0dcSc1nbIDzM4viZWYPjoIWf3bv963dzyAZ0n2+fmlrM9SeyrMm7wLK6aIwGa1Cl+
l2K6w3DI1jD/MosnSJNsct3YXrepWuLyiZzYZHXdGlONc3TQHzLZpy46aMUvy7nt8xZArMN1a5fe
eb5CyTtFnQ+9bUY8RI8byV889zedRgBCtnNdEUr+wLSv7Kas+RDjcatjohuVaGgJe/3w2aot4OHt
mwaYrBYaPD4voT7V0UMxaHvN04hvjcZjKoqbaeY70R559D5B9f98NRQjlJgGBeQV1Jfnu40UK6/J
2MxHNowBINo+mV5I422zuty3yZ3oCgUm8jJmY8PRlUYCBAghRrTODc6YOxoZuqfPlcgPeTZt5vn7
9SNVWVj+fuJA5qD3lJZwoEz/uzTuh1pxjop/X66S8yLyAPtHabQyCujg6DsU0xXf3WVqdbpJGMA6
X8I8p0U75Mh9J8BthaZ9TpPykfYGyA6SDMxcKj6r5Zu68Mx/DwVZ1rm9WifmCEAJKH34Jz7dGLxA
P/vZa/+6fjKrH9uJGelk+qKbmqREkBwHEbTUCUjbHfigqq6smwHlEggKF9ogKS3IweFotWBzey7b
Jqxp/FLMdVCT4v036HJK/9qRC3qRPbiimvIkrKf8MFn9g0W/FpNKfmn9bN6sLKs9ceceZSlzcCvc
LNVLkhy84lXLDkzF9CIxZf0TCMBUCsw7kNHIFM/NzNxK9GKCioWZ2HpQxfm0Yai/+F3RJCDIsq1g
7squCYhpZDsRFewJMykq+eG1kwPVE0ZcoAqKNF9yEKuwG14lqGXEJQ86RgH2NzDFoFJ2WfuCMUuA
owPHOJ7+0lqHXggouaKTWlntlrF2b7ft5rqrr91i0C4ASciSykGN6Xw766brIYlX45E8fYvt2yT5
KYzbhPxOh8d++nrd1totDYpZsIvheYJxLymGz7ygaGwgaUwTY2/Vd178V5ejo9Z4PtjPtk31UHgq
fOiaV4JUEgwboGFcSJPP14dPWY9nnZPnwfvi/irxVh7T45A+XV/ZuhWQ32EYAwPXcv1yWOg0NAe7
aBYoYHJtj/JXgRHbEqgpW5HBrdlaSuYAKGNeDrWa8xW1U24JAnmVo96AcQtTvNBuvZ9mzCEIReat
sCQ3vnWWZZbbUJQHgdn2G3TaoFnQ9wdRl/G+tTvVWa354snKqPRVocYFHbkl77Bq2zd64Xvzrzie
72zyoo+vYy32109tLZYYUIvDoA5ooyA0JIWsLMohZ5eR+ugVBMkwuWkzduD97MdC82sNBHjW7Kfl
T2qPh4+YtpDHYHBHR3NCSi8qUHKmcaeNx7ojd/n4OR/BjtL8tp3K564eQCbEH/o9qpiKM12pSy+0
Nm+G5Q+iZX1StFhz12a+qJCS998n1/O7FEsVU5DVAXqqQZV+FRpUc9qwS1+qad7MXra9vgcr7gXK
MzCFISKA+FA+btJFJI09noReod8ALB+wksV+y+9qV9WIXonXZ6aWn3JyN1WN4MYEwpSjHfNyKMHQ
kqUcr35SacDTao3Zp6qNvgx26DiBQggxFX0TaASfm4y9tK8QEeojPyaHZp/s7T3Z6QdXsYnL136e
EWEqF4PvBHeEY6MqeG7GyXpBhzpNQkLADWZhQvZ5TBt/SJ51VZC73MTFFAglcOkh0ZIpwnlZ66bg
Nnmm2a4dbmkSRKpJBYUJuYrRVxkUK3lGnlGyNcQ+48e+3F33uss79XQVUG4637DJKr3OqzIQIVAv
KEzrCFS/Iq5cXwX0cs5NpGVadvPQxGhsHgv6Mhd7L1e8HVaqCOfLkO5SN/e4k5V1fZwfpqA+Frt4
4xz567Rpg2RHFUnC5Zd6bkxKVA3aFZ1AwScc+fPcGbsk37mZEwwq/T/F2cg8hXo9IRxwRIR+MveJ
lR4jpirFKZYi02cC+Eia2Rnw6KohUmP6FkQ7DO3VbYjCCdYNAde8jGgBdyw5QRRNYDcazSTMG753
sxZyoDmzNi305ANcO6rRa0nObsmLcUbQsUAcWGYS5e4NRkE1a0jN8VjMzo09OgHkuwz7YdC8b4DN
bks0Jnj/uScvuMG3ROi+UX6frfd3wc9+hUy1NRjGIiTW1EdReX9Xg/kQ1zRw4iqYlRXjP5/RRejD
/ADm0oDqvhjW6nRmFAWJ62P0Wf+t+XHAP2kB8aMssIN8xzbvm/r8zw6jt09BpIeWqSenr0SHcKhd
eMMRifQORDQHojtBVaggOaufNmajwdoHCkGwaUue4859xXhniWOztb9aGxYmgXfX3LYBhI4C1c24
8skBjb5cwHiD4k20/P3kZhzjinbCQqzSnQIT7UYwV8qK5/KDpYNC6QbfAB5tGCyXo3rHmsJ0Z08c
242xszZ8k5GHJOg2+oZvPb7posBQYEPXVgVGGDTYAcVAh3v5OE9WBchZnTdlw8JmKPezMTyWSsWr
le97IZ35rwnZG6I51mfg9RgIddqgoHsKLtqs/GXFijqUxIzxx+3AyQzFDDRHkKXKAsNWk04DXgLi
aNmTP/b3zagBwmIFqA0f4/lHNX7z3E3nJME4WcH1u3IluYCQxiJlAFKnhQ34fBtROLArgaws1PWX
qdgn7Oi1iU9a6FNWqi7d2pGd2pISmYnNsTBs1iMwL7XwX23ZKFJf1WqkK9PrmYvnesxCs0ufSF3j
NYNOp99qSe3HxlwdBh1si9d3ULUq6ebMjZSbfRn3x7QTWz0bD5zG/5sJuadeiahqNdDfhg1Ie0bX
3YMsReWDly8z1AjeHEGuVPFG9DQqhTg639w93Q3fm4BttWD6qX0bNs4u2RRB7acbcMwrPmTFmdlS
tjanVS4mV7BQM29Z9AquoqBp0ZSGPGVbKvxDcVbya3B27CzCXsI/eLxPxvwJ1OSK4Z+VzPB0H2X6
sjjVS8E7xKUhebJA7WuBFaV4f9337LDkAgGvG04KDw5R0x/t0L3GM/103atXHs6guVjINMCUqhso
QpwHBvBpVJNrtv3R1p7+j7Qr640bZ7a/iIB2ia+SepFsx4ntbPMiJJMZidS+Ucuvv4f57ky6aaEF
Z16SIAZcKrJYLNZyzjw/NzbejsUPi70fGQARrHunPhe1drwtdWt/LoS6itABrbeOnOOKwNf0IU0G
jGntYYxvmdulCMXhGemgGaT0xqg2KUaWPTIQEF2WbR94g6vXB3tC5BT2Ky9Pt3X7mbZU7khcU7JP
DAuLeTVFuY7UZco8DLQnWRbM86fFbZ4GVqF29q3R7APS+Gjxm460mWH6gkbGTMKk7Q7EbAffRVej
17VPs71HhbFx8K8+S1mQStSlZYGlOOoBIOjNoVutoYE6notm5OHO0OqdG2frtoNA3KzIewO8QWUS
Gd3UcIDKaT4Byyeqwvo0Y7Dnvo7qcDkPe+zLW3YM6i/Q3OHpjABSTSbnbcJLOjVJZJD25DhBj6RA
urz04ID2zL9b/bNVR8705+29lmt2vdUAPkMeVMdUkcSkkUZ4EZyIbqhBEViivLZk3xwYG0mBxIvU
blC3Ymf28bUseVAxsy7185BpupZVi2WuOxRFn8Y1WtgnNkFHpHzsJLyt05Zju5Sj2Em2rAUn7oR7
Dji0S/OxmLBt9OttIXvKKBc4kFQth3c8jUeLATvYasKlbsN0xOwXBzf9bWEblo+2ZMTFYNIBKoq6
S3hvtTw1EC1YANNpG1934qEFdVR/r42xiXvotrhNz3MhTgkU5mpuckSBcG5GFhT6+6T+2BaaX1XP
bC/tuSPqVWdq1bvdgLx/lE/A8hhc30DvS/EFQK6hRV5uq7W5Zb/UUu+iphFZms6ziCha4avS803j
MRXUz9cftwVtGuCFIMU2ila3mkXDjUS8B2rejyhSU2/n9t5yF+AWQJYfaUvACaqJnc7Epee6CWrC
ZRogIB7FV4x2RqwyA1N8bNsDUIF8brOdy2Hj4kPnJ6qEgHlGC4z6qCYuSMVNZyHRbOcnK0FgbCzt
XpFwwyqAbSGh63+ihGjy5xdeKbc8FJmAaxGt7D7VwJfyxeoeteze4B/evFPge8Q6wuECbULt55mr
VtR6DW0KI+1BZfelddrvEgPitpiN83slRtGny/R+JCnEDN4jpVFOzlr2HulSvJuCbnkbIM/PR9qV
NOX42lrtpAVGACJUczPxV06jpt6xvp9AZdf3hiwWyJsD9yLmJczrHWJWWvAutxsUfoCpznxANNje
we7znr6wiiBxixHYvuZPNlqKig9LW5PuSyqcovy0dnlVf5iXpEgkZyyzWBL0bs30x5VNtvEs5l62
H1ETD0sAMi0lWZlvChQM+TvOM7SU9bRO0yeSVqwJbW8sklAjutUfa7Nbm4+3t+71Wb66INUuynxu
22Tk1RClmhHqHbjL0FVi0bffWRADqNWfoQYuY2U9deb1hUgRaiwuDxr+xcRLmu28X14fXRBS4lAh
skNWDsnA6z1rhinv5jI3nmZa8xCxmvtA02avTryxYJdSVBjcvEi41dESmbDGPOoT0v/AJXPEXtep
QpQqrVxqAwZdoAkBIltNRWSkxiwVJk6ezPlzZ53rOQ3L4hnd4rx7Np30I+t0f+jt7yjAn3N+b5fv
CqH5vfmH7hzX5cvSOV8QkHy+bS2vD/rVRzlyCy4cl2cseT7V2RCxVbAzQTnmMM2sizoA9J7aFbBw
Iy3NqB6bvTv79bJfH0hFcp13vWVLT5ZMg/POXDDGkZuAvaZIP+1EI6/t6FqU/JQLJR0XI5sza0k0
4nkwrtoBhfvD7XXcvN0u/IuhyADUb9Is4L6LvI4iy1niOnqp9UJr/FkftTUcBq99NvNyRVhiW5mH
Xs8REOxms3R7GNyvw4brPVU+BUNuFfhIQVfoetNdaTdnPQE46tgdNUc/3VZb/qprrwpRwBuTgMTo
KlHz9DmaIc2ZIjmJig1K9u4cLF6B6NK2diK811t4JUh1N3WDjpE+19yooKjRmN3Z07L/potaUU1A
SiT0HhnxnA6PLgXOw5A+A6d/R5ONzLtUBUMiWDEJC6d4NRO11Fy0Vh+la+Q+eyfrwI9gVwW+0h/i
YIT5ca/KeW0PSBxT6XWAT+hhJhYTMEp0V2p4NC08MWNjFfHq/sD9981z/wYHcHjbGvYEqfd45eXr
5IDJEIBUi2/2pRMuHvBy80aG5V6f7+zYtVH8oxhOHR676GVSz1xlmsQxOQM0G7fL2s/TshahkxT2
HojBtZm/FiQVv3AgEzhIC0yWgIgiwVAHEDGTtg1ptUe1sidGsQwEE3ZmzoAQy9FzEeRlPYQsWY0A
TNZ7Rck9UYpNMA6k0G6CRksv7pYF5EMdj3pC3uR5/3/hUO2WBPVyIFtZOACQUl7NYKRtKUiB3PlY
8eU/ilAWDcDb3Cm10o61vEtDtCKkZ28ovJ1Tu7leF4oo66Xn6TD2IxQxyPyUjBpgxOazztnOCdq0
aJR5EKWiwPmKNxBVz8Yu0WAS87SzrENKUisBbmtC9iq5m/oAAgvZR/STAa3x2qJztNH3ZNXBJb20
AXITp241QKexhyO6qY+c50F3rIcOVyVK1PSMshGoa3GegENhEXGu7e3/ptO5ECE/4eJsGuOam9Zk
ODFu1W+GQc6YDr0vBAiEpr0Z9a1FkygWEsxCljKNa1GlRVg/dTA1Zk0fVgT5Yh6eZlb8hq3hsEhg
I5RKgYZ/LUa2oyatsMw4FUvo9NZDi2Fbg7tvmuf939mUKJ3wnbLQbipnUyNgcE4KaCOs4mgMn0D7
8FTqf652drh9LWwtmyxegmUbaXnwX1/rQxONu32ZW7FwEr8e6yi32aeJlXslqj05iifISyPJgHpv
gaGjjtOl9p1yPo1Auv9v6iiuIG0yG7uTOUARGDSfLuN6GM3qS+GMe/xmmwoBWRgt+xh5MTRFUm+V
bbsAZCR2CaYkUC/N/EwjXuAte5nqrXMq+VrQzAdUX0wmXW9RnzB9ZA7YlGetOhijiaFCb6cMtqkM
SvKYlQZT26uRgGEePVeUQGQns3NYkUdAn/hxBYHP7d3Z1ATNxWCSp8AaVYtEi233qK8A3LfvjbCo
28fU0HaQ9zZFAP0YnbGYzaFUcWp9mTgCKU8rdjiecUS74519/A0t8O6l4BJG+KbCrrdNO1tiBjCr
WJweBLX9EBQa21urzS25kCJ/fuE6k7EozRQNADGooRe/pdM3vBRAGbZXKdhy0aiq/auN4gAM2pAV
lEPAza34U1EyGpSt/t3pzNpvPf7n7aXbU0rxAhnAsa1BHs88dYf7RnP/4mjzC3Nz2ZvHlsfv1+Pn
/x3ohVrK8Ryph4nshjkA6UWTIuHBkHlBDuxqK7FObuMdTaY/3VZu0/SQ9ZNGAWBzNa+e5UbDQN1o
x0shf7/pzqdkZV9uC9lcQZxQzILAwkG0dG0WcMw66o+9Heu0fNck8/u+mzEr65z/mxhl+VrqlOsI
BNa47eePRj/nfsaSzq81vscssLlqFEjKklAJLkGRBCZI7NMCP4rUJX+P7qD13Ceghb2tz6aVUxBp
SGQtDf+4XjZu6MgDDpMNdq0EhDLTg7XOz3OahKVh/4YvlYk37A3ec1DrWhRyNpbAU8GKRy//m6fi
R5K0dymqi7c12lo3yRstQVnQiKeyX2ULw0QvQEXiZhqeO6P4o7Ht020RW7Ymu9ZxIyCXiCDxWhOP
VF7VQMe4dsaI99Y7zBOHzPyduPpSjPIy5WxIyJInTtw2IA/UDJ+OX/+TIiodIhcZhp5GuSUORuwc
DMH2xjF18sNtMVtGdqGImt11tNV1vcG2YpqPwOSZQiMB1ND4J0VF/7YkecpV74a4EEg5eI5IkjBl
Z0BU5ySsd2PQxdqYu66OhTPcC7b+IAk9JKPYMbZNS7iQp1iCwXkBcMjBiadcNw8FsqjBiKHXg8e6
34mrkK/CyUFPGIIERTU8EDAGYpVuPA7jN7Mkh9RJ7+x02XHWmyt4IUbRqC7GxgWnrx07ODq8Nw7a
kp1rM31sRiMws25nwzYXEGkQ+G00DOJRd71h1tCTzupGN9bqtDjNHabvSD8OB3AJVjuJ+U0rvBCl
RECTyBKEWERaYRfLoZ1JS5/t9q+03LPCbUlwDkDTQLOBeuERoY9l0RAnXicy+pU1feZp8d5b8Gqt
rfR42+TlhrwyebxP/hGmbFibyy6SERDUjbV8sTjAO0aju+ssb310+87yB9cAqCDX9vrRN3dOxvfg
TjZNRPvXO1cJj3C3qfCEHTRUjrwU0Lzt+7rw9mBD9gRJh38R8HW1KQpaeU6MRn5/bjq/dEEMYbLf
scQLfeRnXIpJu7qoiIYAmfTnueqDRm/ubXMvh7F5PV2IkbZzIWYphK0VhTxfIBcIAbYPyCfQAO50
CG5aIJoYDAteW3aSKlK4OVgTA5RbvdYPVpkfy7G7d/qTle41TWzvzs9+bAuPF1NZNpM1Tu6MrROz
KT8A3T0AH9IBHEW/tTu/xCjLNnDuNR1kxd3kHPj4wYMyBqCNb5+lTWUc2eIGoh9AlCtSMq0fKWmh
TG1VYVN7h9LKA8b2WuY3xaCYhiZf2aCjBl0M1alGThEBBZ3/GIR46cAg42e7xEqbtgZiVlQhUQoG
z8+1FUz4cuCINXCuBXrLU1B/hL2X/P0ba4YQFcVOE7ymrhKlNKMQvB/g7HQ0VvkmqtWBjjIyCMa5
+J3t+SVKzf+1MyN5LZM/LkM3KluOrdEdGO8OtzXaXjbqeZjtxBFSu2WyoSr0bJ2NuEiXZ1J45T3Y
cJydE7p5z3q/hCjnZpoBcmIZhRe3XZN/poLxrzbQir4uZYJhrkQXgC2qvNb7fFu316YnWXaQQJXY
YkjPKLdFyjNSorHEAy5NedBp8sAGUCXtxkWv/Q/EAEYBA9uGxOBXfLat5yJdMQIQu1Orn5xveg0C
ziJDe5MGFsvwrTqBSeBiKZVTqy1t0xXJ4sbzMN9x3b0HR8v7oq6+v1WMgRlmF8R8cEMy0X19mgZz
Qb+UVYCdr1uycGTFGZAu42Fw66ffEIT6EJhLMXcHhuVrQUs6obrvCTu2My0wFhYBXgajoXs5aHkw
rwMH6HMhRjGFdekGG1OQXjyV7JzoReRWxcfBaO+ztXlnChboLbunPV4Gt9V7bfmQK3MB4LYx0YGp
eKWirAuCvhQ39rp+8JvlR65NX8vMiAQxgzopd06zMlwjMx6Qh1kUCUIIoZ5xvZxrNq2mWYDWYugQ
CDXvCbAqUvZH4w4fwEpz0PUPmvG9xiQ/PNzJ211mpcj+j3zJxgQ4UjSfKHaTW3Bb8zjT2C2rO2Jz
BIRFgKr7kaFBrvE4mCkcX2R44s07Fvs6NATEKk4gyraY80ED1rXmBHDPXoIUJpBczHvPW5/HNkMP
EXkyiu77LMJp+uv21spfqJoUwIbkwxswia6jnETWI+ol5YLAVxDvkVE8JoIkNcy9Ct2W6V7KUU7I
2FWo6k+2F6duH0wjPTPufYf0+8bVAhNAlr7LGErh5Y7T3vKel3KVI9O6FbCgndqOPV34pBlPmLUL
RsaPt5dxy3sCnAEkPDIji3be632be5pnbTu5KHL8GLjuMzKEjfu+cPYKqpsGciFI0WftDSdPCseJ
CarPZTF8AvUUbBJzhC3TTgBTPAGgfOc8bq7hhUwlXqgoAt8kn22gpKZHMFwdFnQTAbnx9J/WUI0V
UJZOi9nBpZCXvPOroohwOl/mcv3uib0azuZ+GZgiAOYEeOTUJgxjrZHG6gw35sZS+WPKzoDsxcNv
yX+2h95WbHP9LoTJn188IDAAXBacm05sVlOUCek6svea0KPbYvZ0kj+/ELOuc89sbjkxeHyHoK/n
r0yvWFAVmGPVc3QI3Ra3qRWQc8FqqsFpqdnOPG25k1azF2eWezLK/H3HxuPcm+fbYrbuHgxcINGA
yToHieJrrVwxzFo79ElskeorNZuTbeZ+zvEwN5YpqD0nvC1vy1HBKiS5oUQKUWcb1plxwPmjRDW1
4m7q0qNjjn8sMz8mTY9MOL8n7fte2Dt+f2sxAeKJjK4EIwaNybWWzDAqKiik4h128Eh2wAQ0aov6
8bZyW94D6Wnc4OipBP6ksphTN7boTG49EKFNB+6NQSaqo1l3wVr/TTGrVdh0Zzm3jBJXqAOiXdSy
XxWZBUEXEpCVrCeR0IAU1E818ty0d1Zi77Qsb0ky0SIGQUDIQab3egknJBInbZU1izQLjFSAC3P9
OGSpL/T679vLuClK0lQhNsCsp6Y4RJuTcXE8lBQq0wnSLDmm3RRmlv0w7g3bb9kF8gF418AcQa6s
3CukYWYhE+fxkqQnu3/RiGyh3GOu25OiLN1sDVpiEAsler0M0/o594xocfZQjKRxqaEG5ngkdy1i
OnD+XW9QMQ+DQBIoicVUfrIK/WNi7NEObSlyKUI5RktV5H0+oyjXrjzWky5s6zl26LRzU22KwVix
ZP5GMUHNBiRMowxvUdwelSgfMiQ3lom4sZvaO5NBW4KAFyBL80iOI9t6vWSZy9MyMwkMrRrjrgb7
6OxERvv2VA1oasFwJV2Dg8E2ZWdALpH+j+OtAIQaIMyPLnHOZBePdFMbIIIBVpPiyKsF7a7E/yap
7oF8kQfOOoVuT+ICJNVvP53ogJatzw5emeqIaDMtXo2D48V80d9RvgTlvD5OtAwRDvxHUdJRXFy5
Zqk7i61xzIga8/Pa9N8wHxTUY/K1McRvBLKYLTIw0AIicSQErkWBU2JB+aROQNiUnIZlinuNHxtv
j05ra4+Q43IAHwngU1t9gCD11ZuVKOBwGL8HW3LAdEAf8d8JHkDUKp86kvJWpa60vKHrwXaLVHTb
Piztt342zra1R2WyqcwvKWpO1cRzeKpnJAcxN/9euOOpsNJDQ+aPtw1uWww6bLE7qJerJO+U6DlN
jRzxnUljuzcDgL5E0/K2YZn/vUoBAGFhVEGC+6hN0I4phEE5Lm+v4mgeHg/MFPeZowGNtsx9C3Oo
jgYamt/Q7UKoEjGMPPF4XmEJ+zF50mp0U3hP3bLTIra5gBYevXhwWzam+a5t2x57d04oTeKciofF
Yr2vVTTs9fHTbWW2wh/ktv6Vo9xzpKxm8EpmNMZ8xBw3tv4X9rM+cpc/Jl7y2R2Lz1pm7nGbbEUL
aEqRDZA4t/Cy19qtKPZkFEwA6G3g78pzltHQYtrdkO/lTbYuWEDLaBgPQ/3gVQqP4f1plSylmCln
5Fiy/k890/e02dorHFmJXo4WBCB+XWtj9MhA6UaDMKulwWDRZxRdwrUyn29v1daiASgL8T4yd4Bq
V+zO4aaWFw08q8ayE8hUCdgX8zJYGpM+EL0535a2qZSJ9m6JeigT49dKeULUqV0Q68lOXjJBA5ed
bZsfbgvZeslQcImD61iCz6sZ1nQlw9CmyO04FaZizaT3x3G8awfv3pvqP7SRvP3owlWYLto7gZuH
PP+1Urq5dpnXIvdujMMJELYfdGb4o9vvPDu3smVXcpTFKxqQpGdVh5xVqh+9NRbg06mAc2jrLHTw
9uzab/oyv4xLsbNrGwsqx7bgNdC/iil0uasXt28JNNGqENSNAUj4VR5isLUCiwxMSBo91y144G5v
4IaVXMlTrmAgeBC3SvDC0GGJwNo69QTkltleMWNTjAkkF7w/Aeui3vRdt7ZDNkCMEPYZM9uPM9oL
m2kPH2LjhAFkEGV8PJU89EsqsXI+rPj8Fge57p9oHtTlo+vckb1QecMnXUlRzjE6otJ8piiacPRD
nZc+h9PonT0cP2liytMCuWm8+qiBxlKqgmHbHqfFsDpunA39t7rBdI0/ABybBDiO5GHROqMKsQRJ
CXIR/e0x+i/ZyFsryXE2ldrK3MGOaQFCNuNjtTwy8vU3LA/tsvIhgOeTGsgQNESR1c3deLFpE7AU
meCxtWg4M2HuHOct68MtBa+LnlOwNiobhjmaGS3pIwJANz+61AqTiYSeu9crtynGQAsbCCIdvNiV
VRuBTDpIZPY4mfRHw8Tw2MIeLWvP/DbFoD8RAFOyDUdt0wVbBeeTjdSlEJ1PuH52CLJizc6abRm5
LP2gbIYr3lNnv5vJbr1slo2nE38wwD0I2qHD2y3gUoRy7bK6mou2W924aTMgKQxohkE86utdsaPL
lltADgoDAYA1k/i11061W9cJWTbhxbTJDllhvgcXwp+uzjDMuAe0s7lsSNfglYG0OZ4C16Kcqlrn
CmmTmJYGuG6rYymq028sG1rL8NtRb4SoaxFJS7SmYmAv73WMQrouyLOW94X5RvTun7E5YP1+yVGu
htUyhqbiK6qn2hBMdn3MsvlAe23nSt9aMRtVWsOTXSJoz71Wx7arNcebxouLfG1A5QGIkLrW3t5X
IzMO6HUAaDagRFUgqamtNDpyvNNrz+tFbK8Dmli9xKUizgC+stfQunVGL8SpyOdlIQhhekbi0i6e
LAKOEpoIjCL332/bwmagAqOGj0ZhTaJAX6+ewbCDA0cl3Vi1MRTGtIYJS5hf6mADo6OdhqvALH2p
V4WfzG59zJv+7e2HWFsA0qFZBPe7qaZaWtK7TrvC5idBYtucABWxngGYshMaba4pUJ8kORTwCFS8
sbIvR556UHXyzML3tDHoPK/0vbE/3l7UPUFKhmros3KYeg2PG5bcLeQTtxa0P++9Qjft/kIdxVO0
VWWwNoc6jtWPx0kMn9O0y3bWbCucRAEUYyMYm5eV7mvzqOHZayK4nF/N3Xdd3dt3SFJM5xmJubBc
jCxcO639jRN9KVSxSdMrzcatUyeeZ/MRocTXiTc7PlA6BTU4wsMGX4nWGJBfKltU2GzR0SFjxkj4
HKk5vONrWgdYz6D05kNeZ1E/Z29vMsOs14VQZccaWoGrmedyuCx7Z3b518Kcg4Luvanohm4A35TF
a7StoG5zvWe6EKRyZIJ0NpF5y8a6OXstsw7OvA7vnWk2fEufAZRStflBNCX94+3WfyleWVpmk2TR
tBkDu0X7aNElZJbz50Df3n0m8wa/tFQWc/RqBnJBzYx5zw+JWb/wGch+1Ni5+jfOsgGULc0Dax3S
ByrMaMMy5lbDaMmBwLMg6aFYaDQkWXh70TYO85UY+RkXzzZ3Qqd1PZfo6rU796Bp3DwZnb7H0LwR
x1xJUW7kphjo1JorLIOi1b8xuvpoiMoDI/T8wWLsbXDSPwMAiKPIABqoHWKa6lopEx1orMHNHQ+8
jpnb+m7pvpvFniPc3CJJWwc4cVl9UtxFotcT11oPg7vD9HlEl0ZTFoVf5Mnb3ToqaWjAkaQTsARF
jkj0fjIwEvgk02LZoxieqLMDlaOgyP1cMiQWUQyywfiBXhfl7E56K1+ONY1JmZzq8T63e0zVZz6h
rd/VdUAwQ5E6Z06BWgn0q9tGuLGQV8KVk6v3SebWs5xJE9kB/QZRnmonlHvePEEDg5B98pikN1D6
UtYRsHy10eMWiYtxFEeaDsxPyWyhFJH9RrIbHgIPelwnKK6p6SVU8BJzGDl9GsCuNTyQNuB7W7bh
bVGaxkQYkCWwX+pTd+pHhJwA3XjiQnyt0zKwvOVdiW5Ve27CxurQUUzDytirsmxczAANw2gv5qpQ
0lGNkWEM0+hG5j1p/dPkvgh6cmYRTAZIL8keBMNW7xmUMy0NFwoKruqjRGRdYjXoCnsC0e+THq7n
PJh0v/D1wAibk/P2aQo8gpGiczH8BARf9R0M/iIAxKOo8CPh5mS+2O2CdqWg66u5PGVaxne5Vq4X
E9nhn2wW/wJUqRXlsvEMRnsDEGKW4YNk0e+xjlaJToAwIz/ecsj+kQX1wCYjZw4Up1ghlWrPxCQR
ne7G4dEsTzp/f1vEtjr/ilDRjjwrpa2oBIlY/YkBWN97mdevWnq37pNyyLP6K456pY2abtQGTP+P
mpij0UkCcCAGeR6ZWnfQ1v6QzX8XHlC75vWPhViNP3TvNWaG+tT5dtnvLOvmhyATJDE4caVoytW2
WCvqtQ1wzGjzIeMvTbETMF5fnf+vKLAopR+hcjTz+i5rK2GsQ9KTqHTGQ7bUZ00UfwpENWO5R+C2
BanqoTTyrywl6B4FYH0YiLeBaFedlgEjYE26fCHApl1zG8SEJ4rqXdViOmwMlzn9Cx4mhwutg8kT
k09TenZAcuD0ew1i10HzqzVQ7Yqns82HUYdd5c8s+7AA68E6OQDVNp13i/PhthFvLDiWGW9uZC4R
FqvdPx3cbQlaSxLpJvMxGk2Mx1V7SNedG/f6zvup05UYeZYuAq+lACZVXlYkahb9vhyIX9XOqZz6
8LY2G0sHMXJMgmIsA00y12LqbMobbaRjlLseunNXv8pOtO6f89YLjAldi+NftwVeX0v/rxfeNi6Q
juSgqtT7Qq98LDVi1MBodbIyEkjAtO3TIIqzgfnodph8K3+ZnD1guo1DKJEz/hWqHELw2y0FGTmJ
TH04FMbi9467cw43fNuVCGW/uEkQwpY5iVKnDAB1hQqsTt/z9EXrd5oLdiSpCKCMz60BHkkSufan
0sqOBYZjM7BwNcdh/nJ7szaN0AZIC0ULkP6K68tBSbKm6GiOxsZiJ7MUZqB7jJ7n3C13DHFPlLJ+
Yy1EhqwHiRBKnxPKTlz+zfa2aVMMQmVPB6kYEkuqvVttBXWxeIs34TKo/WowgorsTTptOolfYtQ9
6ioxuQlnBFZu574NWJg0re+a2n2Ht45/e5O2ZJkAU0KFFzHlK+iJWrgidYYMN0xlHMg4nfv6ReiP
1u6Q2JavuBQkT9nF0aUOWMq8FUrNJQ9I99z17yw8b/EitM6AB9hRa+vMXkpTHEVdg9eO0RQGUTPg
95JTvuxhhG8Zw6UIxS0Y9lIsjOno/0gfUu+TXR2sMrq9OT/nNJVABFN7v3ZHsesu5UULmME6Sj8V
UXIyz/nJeC6+J2dx8I5ZLPZwNZSX2v8cLN6caA1Dqh6YuspLrSkKozdJUkfiuBxM4H0vk5/fT6F5
WM7N3qTABoAl2sPQXoCo2AaUnApc17hWhXmaFBCqH1x/DQWA+A70wIL6fgnLcAzNoAyrE/e7IA1/
g2nlSra01wt7nNsi6WwNFsJ1wxcAG08qb2f7ts7WBYi8OmqMHi8z5dqUgEAPqBoOOXhdd587WVAW
6Y5bf22MlxCAVAUWhwCRoKY2RK7zpGvf+/6haT/eNsbXBxgiUCMwpfPDi1B5R5vg62hYl7mRAG9p
kCb9p65qkP3gdRnkrEiiCvh8QVntth28XkaK+sRPem4wjNrqpT9ruV2RYtKe0vY96Bl8Yd/Nf3SQ
dVu/rSW8FKOc59b1MCADJvXIqJL8U9pmyVc7rfUcEx6Z++dtWZsqAW/jJ8CzJNu7Nj5TrHmWk1F7
qo0P5fKFs8/6dHDEHoj0ay+IlftXzCt4MfAxeTBzUBrrGuYERtsZMdPk7IEfbHgpiictOpcpOj4B
bq9ow1wxJgOYPZ+y7osnHtjYfEn4eCjZ8FeiZUDHzkPurJGTT3dplkUZekK9dY+qYEvXy49QznPV
rFaLXqkuwhvR+YyZUDqgU06kf93euS0r+SUGqZ7rnasLihU02zzSOvhDjMtYQVH0UUu1N4fwWFT7
ZybfQ35d5fTAHHptd23jRG7Zw/8J+2nlrHgwLVbs+I7XHJSyUIUmZg/OCgdbPdldLSrCh2V4mqY/
tI6FQizBBA4L3oaGVcTtcjcMU0jKsAfTYGL7bD06xhqM5MvttZV2cnXbKd+hrK2z1rRPCBDc3aGw
/M7hLyNwVo6tAwjVdu1AHZwCEHsnUnh1FCHUlkAJcC0/ZxeuN5QIJ9W8gVbPmOt8cLuJRtwbpoM1
VA9aZrBPb1fxUppipXVq8HTJBjuqWPfBTBZkm7ryXgeGb55Od2vj7CCLvTLXa+3U+UoNM8VFZo52
NPAiCzTiaiGAULJDNy3lWw1WipLDC8A10JC7U4JjuOnVLNE0GM19cZCc4zPQr9Nl77m+qdHPRjBJ
1I0du96vmkz9xIGUGomhPbYoM6ET47R20+H2Rm2aBbLAngaEOfTMK4GQwwFgY6PTNzIA9BzU7G+r
1SpMh9Z3LXXPt2VtqnQhS/Gf1HAmzxoZVGqNAxP5WcecfseXHTHSttTjhc4pNBbjxkHTmbJBVbIs
aMjNnKhnzacZ7XSntbKLj2Ram6Bh+npITZMdbb19Mw6ytAxJ/YbELnhK1a5plLGEsRgpBJtVh8ZO
kUUzMK98Z8Sb4zeW8h9R9JUryya3So2hbqISpDzFIA5NNp3seQ/s4NVl81MjROZo0ZbdGUos1FkC
YNtJ00RWZ6eBnTqTDyaUHc+0aRaomPwjRP78IkJlAxlaurZNNKZWACAF2x59y/5xe8FeX95QxQGE
GcZboImm0sgS9BWh1mUNT135NdOOGTBwkI88mAWKxlN3ECAbmPqXprOhZodJvPVQOXuMGkq/Bp4d
1x+hUhJqNq8x9mAOT7bDfbzlY/hIv+77oG8/9MWLcIyD18/hmuzEYVv7eKE8VfaxLzTCK0DN4vU7
DmElRsc4EX0dp7e+BBT9lKPXFvOYiHrooqkeMGGR2DXnaO1ywWzmFpV9NLI22Rv12fJgOOs2qm6Y
u0Crw7X5tCVLSrvSbWSu078qJ/XNZGx8zP4FXf1momCpHwDBZRiIuS913mdY7MFmUyVzu2MINuew
AnRppr+ZAFGKgUIAyYRj1lQS53QqbWd1ywYUTa4XtGhbpGPiTy0CJNBmnr3e2TmCm/bxS6D69MiT
2SMFg16G/jA1H1z3N+7MC4VUYky2AAsoyWF/9poOjS/WkpwzcHh0fjqlYmf2Ysv/y+ZImcoE0ZWK
9Kbpk6EBUNKO8sZ9qdzUX4z5TlD2NZuWM7zAPVCXd0Rurp+s/4LVHbVsdcTWGNAsadhFE7F57n3b
1c8N3eM02lIL2QoEHGDZRRCr2HmlyagRZL7PTY6/PjY5aekRKIn24kY2G5rso9VonQX3mRN9RueI
Nvc7pamNoyaHJBxZ3rBQwFQu8HEkfYH5wBo0cOAnO+feNzmWTffyJRuriblQYCtjvBYtjuoF7uqj
vhJTWDhlzAGql+jOmVPSnXfwhjKXUlRCIGBfj6J2M3C81cWLST8MqR5Odhk6aIHfuXuM1xGJbEkH
JgXWDe0UivvVQP1cMZ2Rp/4wfpLZpjxAt6vlg5cK+aZqb/h1c/0uxEnNLy7UkmauPjg2aDOH+5rd
ucbOQ+pnRVWJsGTRXBL4UluD170WAEiDCYw/WhXR5y4qD6ufhS7YwPMDWhwCJ0Cq/SMNik/zoQ4R
aEUG/hxOaZidulO/E+xJUa8+RfYowy2jL/CVrVS6OxrzUEQD3sEEkO/kzprTgCfvO/Mls0OP7/W3
bYUrl+dQWV0jn0tHAEEtwvS7HbYLED/aedbxFKiqHbeyJ0o5b7w1MpHNHIQXmpYi31AZYVdp4jjh
bghv2+imKLSbSepiUzawXG+pO1vzYhd19jyl7f+RdmVLcuLA9ouIYF9egQKqenW37bb9QthtW4DY
d/j6e9SzmFJxS7fn2hMxD46oJKXMVCqVeY7k9uZYPaxD9nO26vk/nAUO5jDxRAHgHTz6nktS7G4w
JqtLngeb4OxErR8IyvGn6+rsBsuNEOaRGxcwp8ysE7UxjnluBUuTWm5S6X5hpxFYL9wVM/RqlgfX
Ze4EFGQGfxTjltCYtCG2zRyJiJq/DugjcdbkbnZG105FNcpdUUBuQ1DBoxMyu3P10GymkYXWuO6i
4ccfp9T0x2qpfCedulDplk6wnJf1cmQkwNL5VyBn9HjK6mtHKUE6h1afdpoPNQBTFA10cHNn+72p
RZbTBwAY8nQLwAE1fbq+trvmCV0RsR3UbvjSm9LNgyopiXEcRt1XMAEtDaqfJalgC3cip8FQvP4R
w8xqYzZ9b9ZG50CMjfQRAIm+vJgCEXvFHzw/4QaCtyhUoritGzWyZkORwNHq1FXjXwqNb+dfZT+6
fS2C1tldtY0sbtca1vJWr6mB59bqs6VTF1l5UM+G4DzYvdZsdeLiVNrnldaZkn7EE86jXsfuGA+B
XGafMpuEugRGm7UBBRd9irtJ0I62u2N/VORhb5RqRYc7iGuO6ZC91pqV+PI6v4+H4e3aBh50XH9Z
iqcZJnfeqV0WL2YDsxiN2W8mOaCMj6Fb328aJgMlw3XeQZmEv23Hkg0q01wiz1kn+ZgWdR10AFOg
jFTkc5eJpO2cnGfSuBBpTxZNtLLTjvP4osV3VvyhBnQK7obuaoFA7WvViyYF9u7gJh7BMBylAAbt
ooC+ULSFa3OrHaV6wvjFS1U+T9qEiw2qoEP+edCSZ1v+VReam1VjNJTmB2KI+hd3DObsGzgXb6rF
lGPTRHIpJY1Xa3V1cEqY6PV4tbu4G005i0k0Ms3oeGuPRpMArKONldaKytSRtF+ABErxNKyujapn
niODDfApt5O6/Sk1VR0LUogddVG3+Tc/4rPcPimAgLOCoy9tTUJeUmx5+WIDhXgQEY3tnRGblcU8
/3nwzBl2BCkaGBRRA9qBl9sGW6RqgSiaKl6B9lBgAfutIv02yzVSZ+XL9TXfiXZQFP+hAof+Xj7L
Troxr9Ffph/rIj3VtnQ/rV2YZSLoQBY0uYzz7BLEqdk4nTXVNS5BjlQAXigy69tF/xnr70+T0PqD
9Agvxqw5lROTUnS+plk9HOvcocQJWhIzECU5BoB+pBvD0IvabS8VY4g8NmZ0VQwvYUzqfP+spC71
oqvp0WwW1ymPzRDFzYfFXgW+wTWksnD6BkelAwgRwE1Ik88FqUthIhuzYlyH+lvFz30ays+drwct
LgnWx/daxbkwzt8dSvu+LJziOKEE/qtNHDX2MaJXoVt0kUS9rzs+wND+0RkK1dBoztugMhJAAiok
OxYSCS0019nTJ2o5LijWXRNu0WOON9G+dMtrI3pVYoqc2+W5aC6xIHFh650D0VY1fZSVaIjXR634
Oeu6O05T0L8TSONtG/FiB4QvqIkXUf7qlWnK2IJcKTli/CHEft4kSfFt0rTP1zeQ1wtVMIaVBpAL
tNRj+os3y4yuplzmVgTGA88wn+RB9srlh5L/0ucbIDC98xDmxPHXkxWenQ9WaUWpJrtjf+zTr3ry
uQWmXiOLQiafC0IW1o41MCOpAAYKp9o8oJu4naFaOzX3rfQAoJBwqYqokX27//XuZWT7hOwCk6OX
JKpOVXVp1lRO1Fq16ipEab10Sb1ZahS3kwByJ40kMDBEIPD2nQPoLI5x1z1tNbNRHwAf0xk0SNTc
cxJRBXgn8GMWjCFr6HiQA5zreTyxACil94PUHJURcxbgScvJ5KWF4l9fwb00F7iKNqbm0OUHMjMu
bk2t7iQJ5mWOIHp9zlOkaD+quPKTdI201vKAXmvPr30jGpHlrQThEs4FkeBeZrGFU29S0Ue/SE2O
t9Rvqzl5ajoA2Lo4DMXtlIo4uvaCM2pvmMbFH2Cp84WA3myVcZCdv4KzevgrOPcHPaABaHdfri/p
jmpnwriYVcUq+BQxt3cEeYCbDegWPtpyQKQcYAdfr4vaPd3+6GVy6e6kqjHICSDKSp+G8UPZ5y5t
DrEpEMNrxFwaj8NI4tDTgDdAzkaqYsRUuY0m7sWkkVY4frJIqwvS60im842WaZZ3XS+Vffg27qNX
iZ3WDBEFlThIP7f+MZV7EFXYdpT2xeTVxAqInuF91SYflhmcr3ms3cXJ2h7NGmx4lV3c92n1LKXr
Xb0WxDW1Oom6TD/R1L43MSvnW4ud+atRhmVTKj5wrWMP/TC5wJv4DPnts3H46wh9GO3hb/REXimm
RGI70uXuw5BaaMiUbkB2RdwKbSKnYVxu9QFfozige76+ZHxIgmgMm1nYKTxrXjJwJ0UJzEiNWhFd
Mm/UuxuzswWH1ttkIbcrGF8E3vJbSQ3H1vmu2BMFT7M82REl62GJ55t+0XofD2IucI50N2mKj4uy
rMCqH2LUTOQgVtv7LCeNn5bmTQPgJoGdXBgmUxpUouxmCfojHnjPqNasMA0oTZwX0x7dsUtcPEQ6
9KhaH66v78WJDVGs3M0ObRU1Ds7VikZqJ51KdmQ1+WEdjGgiqmdn+s1IwSsGrFPz3RUItqWoSKMF
G1fLy8cReUTKaS+zHU2F+kTJEoCOBLfMwrfzzvLbulDdOZ0w46JHIwAhousK8wcQk85oFBjSIP7w
9YFcH82JrBPgxJrcQw0EKCYqiH+q/2C3GzEWdyWIKZmLulLsaJVST2uaFwdckILjelcVHY/kDB0Z
8Cxc/MJMn1y21DGj3Kh8AJtFdt35ay7q19nxfvYUjyiJsiKuOFzgx6xap5Omip+aOqdJRGYyEG8Y
u64N2qayY9dsDbk7qH3XoeQ4Wom79EQW3I0vdEUJDhiqeFNjA4BAcz33UczMGs3cwCXMagrMdDml
rR05unF8p3UwMSDpwnAAaDaQxJ6LAZimnDVTbUaJoee+Rpfc0/R4CQyzFQxvv83WnUUdJgplB/S9
aNgcPqFsqnXGrQvBVKcldVcUXNwu09bbzljlnxjBMwO04NQBgICLF9zlk3CU8+nTIBnD41TJ33OT
tSargwK4uoQSH6MmCyCrE3JjJrP5mEpG8zQDKlsQLM/3ATNZ+GiGhIwsH8NCusaMZVN1lYuxRhZA
+jBX5VMiU1/tHHe2DcF2n4elCzE80ZipdTRuNBTI6YIatup8I3LnKXMZGK3ye3DyYDZyQXVyTzOU
C9m2gz4PCMXnmk3LvA5JandhtZbRaH+rCyUycutdPvuXYlspLPXZrF9RmSnIkcY+nIpTU0pul6CG
Z4vevc5PzUspnLcARQegU6rVhaa2+J1G7nJZDq97CndqXspgW7jRJF7LuF61tQ/HoD6i9nlCL1WQ
3rGXUj2QI+cx/SGQyM6iPx5zKZGzvaVQ1LKKIVF5mA5G0IRtRI6YA/BaT/JFE/znZzAvDKgt5+pl
ZaPHdVv3oZMuHgOUy4iK8bsgHmO3KEXs9Vwx4m9xuGEynHFc/fhokBdzXwBsrg8bPVgDK8ies5ek
CJdAOchI+QQJxnmCfSmN2zsw4SaV3cp9SM3xNPXVyyBrfhurR30SXVJ23WqjGLdpPRktsNBBVAEq
5KSd3bL9vJqPAtMQKMQPMveDiUHXYupDTXFBTbA+rEF71DA/bf6sD/nnAgQaAR6hPsSH64L3rAS5
E3o+VfC/gyTn3Er0Sm4xW9/XETCg3F75AaQHf50f5iKa7fe9EP21aVtZzOk3DlePeZE3FCu5pp9K
PVqzF6K/Kzn6RwSG65F1Ak2WB8bNswnkTP3ch2aie6RfTok0gWZElIPtWjvqpP/I4RHl5AGYTjrF
di0nJUBnTNSfABTppkHpDYKAK5TFZfdF6Qyz2iDiLt7oq17ikVN9Ux1ZN0cjWL43L+UjFE5y4Erg
3gPANC5otHKHgrMFvdrX/HY4yIfqpP0oe9du/NXDM1TgHDE95A03jqACvRfwt4I5JWttGNRShmBT
upWnqFIEDib6fRaaN7Y3g2OqaXuEJ73So9qaH9C8LnAlrprxj/H9WTzOl7Sur+t6hQ5oxfUxwsDQ
D0ItVA7mDRGG993ja7tinDetSYwg2Kg4iL3pd/nYeawfpgFkuzv5sk+DKZKC67FiLxJuJbJ/36yh
WVFdy+wFawjuVJT09OVWwVPydSHc/NrlKnIJhpqtqH8qMHe6uHZYYH7S1XCe5L56yALbrw9qoBQH
oJqYKOE7R5GSLJxf8wA+8yD52OoWIkh21IIywMtgIIW9sJWIe568VJM7waQkM5XZgJoFRtc+06f6
IXnW7qvKHXNX9vVoikRnpmj7uIMs0/OeVBQGQ4fvQ/3Jkm5tSfA4v+tlqJ2zq7+FqTbOy9qCJIqa
wMvIoqMrBS+PVpcLAEP3V24jhHczVSXg8YWb9UF7qx+qsPBGb0B8Iv+nPGp32TbiOD+rldYuexNW
n5K7dbm1+tVtYyrIZ3aFoIKDsX/cUFHGOHctUoMyKzGhE10/ttNr2zw1/e/rjrWXYeBCaDCQBJ29
BJyLSBK9Lca868OhsAPdBAJMtmIcCSg389I9XZe1q85GFqdO7Ei1ZElaH8rWjWzeGtKBDoKAvn8s
bmSwb9hEowzgObMswVHXVxyLhy60Pxqhdeq9OhQlLvuxdiOLi0mpBRA4Nv2MWDscskfNnyPjYLqd
Px/QVnYQ++r+ZmF8DFwCuOfwoHNSOhB7tpEq6b3ldoPtjs7tOn8jydfrG7V/ZmEs+R9BvMeCH1jN
2LmYHNN7K1gjydPusnvDQxv4O8eD/455G2GcCcpyP2fjgghkmRF1/Cx/ua7NW+v4RfDeCODsTqbA
DwATCOyOpJrX533jDqBzOixJHfupsZRea1iab1ZxHsYWGOgo1QpgN2ezX1qV5eLFJwMwbN952SR9
IMriAPauuVlJW/gGZqTcpiO6W8ld5hbLMoKrIqOetjRglHSMxUvLWHeBuD64Zt+k7lAD1wLoArGP
1KMNwBSafVdHI3elBvxmeaF/WVs8mK6ZbIZdZwx+0VTkWK297VMYgD9MxuIOq0TcXCWyN6qVaL32
zrrNcnEupE+6nasNzBrIUIX0VMXH6/uxHwb+GBfnNlZJibbaRh+q8p09fRik3p2T1+sy9uMA3uPA
Gscwd/mhMrW0pCUxsOe9L3toufSL0DpYoXZIg0RQ1Nk/ejayuCzVkPJ+BlQKS/vXwAiUKPbXpyFY
PdZOEHurwDvfWisv7Hkjj/POsmrUdM4hz4n00A7Vw+D1PuhSIukgPwxI815omJ6AzPE9dnH6fXL8
JZR84Q1kdx9t1GnRcYpGKv6ZrjZBAYi/LEg4kfVgn4a7JFgek9+rJ2GhqZ+HIuJB7qXp71ixkcm5
cqajHDgVZAibg/RAIv2k+VnQRkVYIkg596k3HmS/9bJvDu5d7V18b/+XI3nzAZxz1NNcGrOdDqFS
Tz/ycQQ+yRqNiyjfFa0t5yPzUKWgYJFwLGNiyXiU+5MzCp5I2FJdWNFGEy6llZwVU/gWNNGU33H+
fXgvpwUrqWJm9F/z4FJZalnLmICaIcydMDHubAw0K4LEcvc83IjgctepwyQUqbIhHOrUbzLVB5C9
axh48PxyPZwIBPEXe6MeijSTEU3SxnxKE8urszYsZunQOOnhuqj9y/YfpfjHVNqCR09tsW6Ga38Y
b9vnlLrtDbll4WT6MvnEAwvuzTy5iyA924+ZG8lcXFGnrIhBeIsdu41DI7KPa4jxEI/NTcQCN9qP
mRtZ3KGf5aY2zQNWNEvd0a8f6Uny8hvTnSpXObB3fhGR4765AzyLvfWiQsOZO/7BwQQbS2mcY1tG
2Sqos4t+nzN3ySb6mmQ4NaWhcVPl1igEAjjsgL9jH2g18a6iAw6fb9tugFBqlBU0yI4kKn36DUwM
HbLN1TMD+hB7+RcaiAqBu3FoI5OLQ3kSLx1GcFANL7/Ka1jXr8ksOD5FIriNKezcUksdSS06gKVl
cc3iW1YITFskg9ucsqIz5kIhozJvyjlzu+aO4H8Cz2XnPB9RsTtoLMYcO8ZKOE3QtVKXgN7qQ9+m
L0SpXVn7WdWnmdyNSaSqR/OTIP7t2dxWIKdWP0rdZDKBVbVgXvkxRaFAoJNIBBdiZ1VHRyZ6m8Ly
djl0bhmwelKKsnNzxAELsKAqui5xVyD4OABTi+e4iwbtAl2n+aizrGIyjlmiYL5QWJJj9cqLjdrI
4NattaqRzC08Kb7rj1rU3kwBZq1PuSfqeFDYL12TxC9fn6XVPEObL1/MsD0mH9MIecphPZUuEpXk
nhUn0kB4M2WR+n8Xe9EHXddOUSs9uyiGyWMdFJj2m730UXVrb3KFsfz6cqKXEF+zuXPTRM6rGhCB
CExpVJz6aD2xpzISiFJOtlrX1GJqbwS10iRrxQpB5S0iYGAftZBV4azjdRPcPYJB5/q3DaJZ8VzO
PCVr0vZ4kVs+WDidWNEWeaZPXBI6YXtYPeXQeiVS++tyr5s+jvlzsVY2EisdcYSsxmusPeKZ+Prv
7x7w6NFCERs9rGjF4QIU+hZb02lx6HYHdoLMkf7zL8SxMsQ1VyBs3wb/COOcrM71DoORENb6Mx4o
Sixg4ht3clAFaSAi2BGqxjna0oP+MpNxqTTc6aBiw8gpjuSgPJShqBb8vzj1v5rxd8tVmoD0lOD+
lS7uX+5l3K/38dH0C9AUurFbHgBt49l3IBEX3YD2MtHNFhqcrxWrNSukiPEiYgZ6fdvEUZPfAvpd
tHv7tvhHR87ViF7MI9hGWW1Ley3u9UP2gMG659WbbrOI+mBwFuW9Iomc0xk9cFnM6U3i6Kc39GkK
cWf35sWlj4W/RNZRKJL95GU8+aMk53CgalJjWuFwYyaqe/SASf3eNd30kXi1N0SzoEi9l4ZsN4/9
+yZ+qWpjSxjdZfVcjCIXX1iPVi7Kp3bLklspXM5mqImqFfRtIZVAcnNo1ngEaH+zp3jDoyx+H9x1
dbQGM2xa9L7JnKvL9aiDsQuu3n+ZDv1RQbkQueLnvzoYRFFy1wM2wjhPT4eclm0ND5CkIAf9StIm
nkE+KPb7AG7+yreBHf6PVm+92JvdWvNKzmoV6wgWHXSoemv8WRsiQZTcNcGNEM6f9QREF04KbfLj
t8btXOWl8DCthPpJcvotOthUkTTOq9XEXpKEwOD1sFf9+YgBnkZ3i1P8CDKWo4Rju0Wh3PCyA8OD
VNjbCXXNJ1ERRd319Y3WnK9n6qjTYUQE7Q6G3/vTZz2UPTaGAwqVu/ZgH3s3PWYB9dJbdgOtHpyj
+lL8EKz9bt6y+QrO/ftKkeQ1R5FlOcme7nWhdT+hMUWNRLusCmz27Wq3MaXZmFvDptC3sL3WHw6K
X/rTIf6tH8ghvRu+xMESaAf5JvaKG9nFnM4taMhkPztMN6K1341BG6W56NAVUtk1CnxVRs2EWkGj
o51/EVxMdh8QgPMPtFHWbohm/vNIVxbLmCYdFJabH9JwSufbobUAwPahchKMADcuze7THl3PX9Ph
w/Vt3V/rP6K5+LCWKx6LWYnQyj71w/1if2cs77VoVG1/Hf8VwycBaBSF2ibEaOTJnH2ifB5EBKps
kS6Opz+LyJ/1qd6NOIeTIRwlDEy3WtsdlzX9LY1JDB7QYvExBGj5y6qXogR4P6D/UY6LE9OSkTXV
oZyM+jLrN1oeTTTAsfef3BPBw+5v2Bt/ME5c4AOe24pTloljVrDIBFlGFpT942reZI2gMZVt+8Vi
Ai0P2OKAELggLZSaHtOMrFoNNtNjemojCy0YtfAFf08ZIIEgwwZskor5+nNlqrGPy8EpUZuX7hzq
uIXTBPP0UNatwMX27G8riFs12VgHvDoVSEKrULMB5rucMIjuXfelPT8GNQjrZwe/7iVxZY/nsLxe
UGHNjvJvBAs8otDUReMwjohJmEjsHAsMawd9uKpuwBa4Y0HJa5oYKQqQGVhC7OeEHq6rs+NQZ7/P
Bfy8AcBgDGzdqFi/OdNn2/4ld4orYQxhJM+ofArcaGeLwPSAlikLNys2kHNuCzat6xx/hzAdlW9j
3ng6KTHMqgi0euOuPTdtoBS94XBg5TC3z865zekylJnRKU5cR7VCHqh8WKz5JnGGH2l8Qk8BsCqe
rTQ5LkXlSiNOF4Dg1h/KrDmoNeLW6LxcX+RLDzj/Gi6j6ZIMT38EGY2GsQfN+LzoQ6gOJ2l49+pi
PICB4IK+Bk0lfOu8M9nTOtnVEC4rwC9jzQdjwcGJY4Gf7amDEVNAxQBvHlzz3CZOo6akXQcPqBNy
T9P0MHcWGqi7Y1EngpXb8TZA94MoG83zOnCN+Ps56PNWbVbiAU2loRLI3+sg8x3PNKP50DxmJ1F3
7qV9novjQgiGgUc0GiAbHCoCthpQVwygARECxO/czc/lsNC8sU8drVuxTSygxi0PgHDJ3VR9KOZs
crWiv7cy50GKH9MvGI5IXQdD7dfNUSSdP6gzjH6wlhB4YbIqn2RzOlj2AUSEGBhukHwoUrxi1E83
3HasqkDpFTxC6K2I2UKw1vxZntu0sJD1DmGlTLejpoNKuwrMWTTOy5aSCwVbCzK4g7sbJ02lCRlD
IA17rYkO8up1ANewbt+loO5OTdmt6atghVlYviaUD9tll+R5bTeRVo7urKqngc5uXFVHAKsCCHc4
AdcMID3zIYd42Nu9XdGvmUQa9/qHiJTnwjuJs3V2Gig/UhnfQT1b+jXP1M2kW0mSvZre6D0RyLw8
Us5sm+cvGtDCYck1ZNrq7PVGqKW6Vy8naw6w17b98bqGO6UniHtLqIHIoJl8qAcjS2MuBsRlx/IR
SPpJ4HikcsGZ5GWufNOGWag9IE3ziS8qse1a8EY0F9dzJbOb3kzGUEpvrSyQAXaWOJ+v63eZAJyr
x5mvriR/76Ah3UnDp/n9D8bnv89ZqjTnaNU3sXw4M11Zeqn1Ty3Msuj963rsHBpn28RZopRgYtqh
6RhqK/gKAwXNU/G9lomoN3a3BEYANG0FFHU8FVitd6kksy2py4dWO9hxMIyCV0eRCC52j4kxjfoI
EbHydaiDKvu22oImb4EIfihqWQtwUyhYLGu5n6uI6k/zJLgT7tTEsPF/VoqfhZUxZbdWC9TAIEXv
o3HkQA8JcJQ8JWy/Y37+MPwQ1alEanG2rK3ZUi4azh0pfqjlTyQO6/c/a55rxZlzpYyzOhUQgVbN
enq02t5tRUu3G1Q3K8eZ8jhTzENlzAD61F/S01yV3rj8kPrv2Zz6SfnDAf7Ade9hP3lxnmBcDeib
mBiSedJFYwDMTMy8NMOsumslUu631SSK3Lv7gxuUpYJOC/OXXDwDo20OCCIsXu4ABT9xJ82XEkE8
240DGxmcDXS1UWu5Chm2/SzTe1t71YDeJWrc2NcEMzSgQwDbIT/wv+rznCYmpGTpJ7MOZOnDMgrA
7XePOTZO/bcIzgpms5SBvAorUDGNWVauhu1IlV8AAXdLerPIn65bwP66/RHHNN5kjGRGrUytoZE0
Pst5qNW9O1ZAmzheF8Mu4xeGttGKfcZGDAPZcOKZmUBVu0MTUNRDy/FnV38tc9W7LmtPJYYew9jb
AF/7donbyFqcys7MFEZN9Y8owrmD+TQsr1RUFtjbqK0Yrv5A58YatYapRJ5GQ3Vj/T5FibezH+Z1
dZdRlHCK1OLuELKd6GoVwzAoueurozX/KKuDrHy/vnh7Fr7VijuFOitRKPjoWKD7YdAvVfyg9gIL
F4jgMytQTuOdaMnHMJlvZOlpll5G7b+IUBlrJ3qQMFzH7U1eKrmsthAh588VoW6Bkq8juK7uqrGR
we0HKD2GNc1hZmTUXFNBK1Jbu0BbFaS9u2I0QLWCbAAdSfytuMqbulJNqJJrt/3ypJUhEc1Kc1g3
7P0FiDpANLDZdIIFwPNz77TMRI5rCaoUJYDy5W8q/dxLmCYfn/GO5mnAsTDM+7qZBKfPnmpbsdwK
mpoypeUK1ez6kaBsvJgPk4gUfM9LcbahOg7QFPS5cKrpM3g2ExsyhtYMnfnGsFJ/1lZ3MlJXqXRg
TLWCDds7Uy0MkgB5gwGSa9xJlJBCTzHUCbtwnrP1h0wESdzO76MNGPVVtBcwTEeuBuXI4yQb0oKK
cTK3uGMuGAu0zXdvDY5ppLmAvceRfQHZ4MwN8G4MdQx7hbhT9tpl38j4eD3UXCoCGTYgIlF/tA2N
f7lQ6g78BH0xY2K5Bja8Vt6lpfp8XcZl0DyXwYezElgGSjO3EUoTrgJAKqXR3EJ6QGO8YMUEkvji
x5gqer1SbQzL5LtOfubr3RA/JMJwsFO5OtOIL2+0MUhOCvRURQau3nbWu6S5oXmHHOEuBxx9pmDy
sJyjykStp/HyVsTjeOm05/I587azXMV7Ip3Dcr1Xuwd7CPUy+i+bpivA5rXRR8w/U2CAA9Q1Sj6H
yIP8iXyskMol3auYwv3yWZJh+DuWDVg24PPy1AuIcTUYaqo5tBtn9ADKdU/K+WMCuPZKWSS/TsHb
UZpPC8plckepwGL2VnIrnf37Jk8pqwyEvJjbDxP7oSqep6l1l+bdl8pzDZnVbmSkOapUXQYNc/Kj
bky3Ll5SRcQ2xWLoeXJ3LoSLsbWdV4Otl3OY0c7Ts0ereJzn1VWo34nSVdGacUdGbRp9PMK+Q7O+
z+iXUTtZztP7rW+7LVzIkEoMafYKtmWeFD+uf48qWN904tajICe+PJrOlo2/jSddTBUFBochvcxH
RfzbQqQPlrJ6mGX67NSANJWEhHJ7UWqjHH87B5KcNBUOZBp67NbGZ73J/V77Kudfri/iRUqBthj2
Is2GVfA0DaD0c8OjaIzJ1A6MVrPVudqo+LS5N6nlxmbpNWjeInJysJzPbSqq1FxUod8kG6CjBsEP
4HH43j4jMZJkaGZ6pA05xl3uruuNOS3fsyG9X7TXUj5RtfJG2nqAZBDkhMw2tp7AZANHCaeZCm6a
i2TNalLg3jSrE2WWXruS3P9GmjijCboNwbTR3xeTfmdQ8N02OW0F4YTf2jfZQNYBMQLeM8CPc77i
6AvVC5BcLJGKS0/6QEsjlaIa0EDWcyctivx9AN6KJij38Gc43pI1jcExOoDs1O239pNNfFETwErO
pWxGmlbar2AOtMeDmimyCPWR9xXIQchHrgBKFAvlWC7pUVF/a+tmiEFDMlpgJ17dsWgfqrm5l8gU
TYZzwhOxINHiwxpkYq4GGHvYT7zJOtxJh2ltU0qhSgReo9tpkoA+spKocaabrKgMd5be2wb1toNA
HWdwahoOP7bYm8U0zNJJGttcopUYnwo6aYBy79D8Crx1gZ1eTDi8ibKALwFsOMw7q5x7yunc2/NQ
O5Ehlbdrbbv9Usweof3HJKdfUzU7DlYRaall+c7ycZrs0mVQAxqA7gIgXLkyoPDeeW3HBCwbWwcK
MsZG8JTLfVKadoA0zAwnyvX+mVY4e9NZDcFUd0cWS9CisLO1oDiz8OQGLinGMXC+0i1YFsCSlZPj
Alx+afyVq1EKHMrFBK6BiIL10i9RWoNiwD7UAZLHPzUCsQd8Z1WeHle1aDG6vrqqYv/s5Tggq/xy
PeyKZHFrCFyr0ZIxtXdsrU8gmSzKwo1TG49RIljnHb9HMRz0F8DexmWHBxhsDaU1zFolx6Qvb1qq
RI6zCOzhMpbimgMkI4QyR8U1gXO/eBnhcvmoYuZvdu38eZKeAa3ogk4ytNQv5fh1VASXhV2JFtD9
0FgP1HqLS8hiVR/VyYJECWSupYRhKeBP9Pe6TX27LMM1P5RyJ4jaIplsRzc+L/cj2tXqRY1aYrsq
AAH6lfolINSrGeOW2d1kfzSd6nDdTHaFon8U49TIf8GPei40b5pp1KRJjQzlMymPq9x4DB2TGONB
qjM3T08rhquvy9yxGODusdcT3FpRm+NkSpmS06pLyBE4M37ToLvFFlWzd45+mMxGBncEJtWqa/Fo
AWCmmI0HywTCEQAgCxKAe3IuTgSMzoNLHIx/A6W+z5ND7JRO5akKyHbcaVaFALsipTkbNjrQoLcW
gZtUgIWT5UhWRPxPOy5vAicSTClIEUHtyRntQPIia+dYimKz86iyHCStKd18jT2TNiJ8Zz79RpMu
CqtAcMURBawqvppCmzInsSJJkQHrTIgVGm3uybPoZnShEyeGC2MyDnknThCeBwfUpPFw54BtwJOo
c6ycWUQPL9KJOcvGA5Oiz9U5xh7ZkhaRyfAqffbNUnffaf9nOl0cOTRGBSSrIaYdE39N8SSGU/e6
iAvonr+2h1WdbNBRKW+1g40qcmXVSeak5KjV7clJh6/Iwk8JGLLUIn0Aj9dXChLkUYp9te280spe
1/a7Kpkh0YdDX9s/jJweshWU7sboEqOPrn/exaHLVgARnd21UcDi676q1mgrZYdu7Zws+VEZ75P+
cSSJ15FasBJ7BgRIS2RSwO7GMw3zy81CaApGQ0FwQo65/jQpdwRlGBkFIJUY/09BnPc5Ovqa4xio
EQuabpf+W6EWftX4NjpAri/eRSTB4m014s6JKZ7bmuq40RDb8Gpj8AZV9MCwtz94CNQseDfQS3Vu
0Vpjbaa4bZGoOHXjWantxZbxW+nXF8lOn7MqFeTXe46HeA0EXUYnhG66802yJmNcqlUhx7SkwNqQ
D0b/qqupf33hdqXAMUDkrgPinM900QSWxyaFlJIUHplK18jswAHr63UxLCSd3fyAd4dcGpoAzA/l
dE6ZZJI1pNETAYtn4clFtFLqxfqrXAS91yvvxUSEPmfStPOlG+Y2n20ypMdp1cCB6tDBxY7WMHA0
4VxXbMcqoJKBbAG433jZ52KxVBO9nkqHHC3QgnkVOm5qukaDjCDZxPRWyZL3sdPhMYL1zCvAkgYx
yRsZxLlyY2qlKXDIcXnHO7gK2vK1UMKuzQR3oD3FGOEK4GhhgRfmrlJqgd2bpEfTvo+1jygouCkB
coz+AM70968h8ymkyrhqYRHPNepwfgOqXTKjTluyUFlKkAfI/TdZaYlX6mYWVI1Bf1yXuRMCgQOL
nna4GA5rvj+tHpw2SWzDjOTRsQ4T1vohlayfk2a0YU5jEQ/rrjhGtozBJHTgXrx6UHku1yFOjoAq
cSUDLJFg88wXvwCr1XXFdiKhxvIPNG7qFrTjEkkwMioxDD45gn7b/x/SrmxJbhxJfhHNeIAE8Urm
wUrWIZWkKkkvNKlb4gHeIMHj69dZPTvKRNKSW70P0zNmbZNRAAOBQISHe0R4SPv4eNvE2mIIAdwV
+jgQ5lUXY7VxDCqWmN8RgIt0KKUTY2qhaGRqnD+h9ZIXNhCcJkVz7LbhqyiC1y+EZFB1MOGXyLMu
HUWLRsOdJ4sFRWx9q4DZTJv8a90gJy9q+onVk6dnQJDeNnoF2YHyEEQgUTfS6aIaoobIJsNAWWdF
KAako9iPPPkSN3XoNmbuQYbjLrKmjzoVBzAp2f6YRA9mFf+ayh4PsBxMqWb5a+PvWb7gRSzFS5mB
dssAQB0dXBWcDnJPPuuaiIIsSYI2I/uBcT/WzGPbNkFeferrwZ8aUDgD8X/b9Mr+X1hW9t9s+kFI
oUVBkmX+6D446V/SSH3d+ZmVry3N9rfNXfnZ20LR/SIMjHCmqpQMBtO6dyQ1A5300IAxh7IqtD3r
mCGj0JkFaZ8a4gq6xZ+gHiEXcwaYmUCdYen5ok156Wad5k5sEhwK0FEbUkd7zOd3wghUC8vKzxIw
DCkacmqhRNbasrd8Peloc5CxFkXPGBqJt9oc6neDFqz7z2IAYrrO92bHkIMgWRJa+nwoieaL/EMC
+DPUfU6C/TSHdOPMbBlUdjDJoqHjkqHsaMsDFDEB0vxqDdMhGfKntGt2tSAbE61bFpUddXKtyZIq
TUKqg+fWGu8Ifa1n82Fyx73tfhXFvBEE1SLBsqdQPwd+BgVedtWFG9yIdBLqJmE/ap5lY9BUPhKU
63WHe7RLfV6UXqptPZOWjTs/+4tVTA5BuAIpIcoEyzacOY6LEziMA5bZJ+zIo8m3RutxSrKNg75q
htjGIrcDkh81wgszMpIG+vEhsIP3Aycfq1jbm9aWYOWaGZTFoa3w1o9Qa1juoHcIvXUSlpSdpin5
VDOMnr67W79sGh47qC9CyxdwZWXTAIKNDLMrk7DKkg9DIXe6WU7eGE2fbserq7ih2FGeyoQniajB
VxiiHNf1Xxpyd/v3V7frzzpU9mPUho0CM3ZJaGbO4Aknvcsnx0XvtXzn00PZMJXe0Wrl0NWziw1j
k+OLCTg7p4D0jV3kW7fryp4x3GR4FCxkEMBMXDr0NM9jL6wZxJhNPx+bdnxiqdVubJyay2I9y0tq
AZ1YuEkc5T1Qay6E6KIe72rL8EeHBJ2pP9KxDDAYuiMFCKRvf6gte8o9mUyGaNBZisN6bveN57Lo
BYrS+9QowNTwPu32RYUVi4PIhQlWbKSzb63Gs5DACkrsODbYScsinzX876GPTmU/7YzW2eI9WfHA
C1tKBdEoR8uIooGdajwad1CY3KPgNPmNYW40zlai64UhxS0cfRR2leTsVIn6Na1FKKsy9fBO/cao
9Mxq3jW0OaaoTt7+cqsLBEU2qncUDONqhmlneiScEhWYrnd/0YHc16h6SU42AHirDvLWrcOZhVSO
EpHGTuSV6Ft2ylnypewaX591uAe/72S8d7jYCOfL5afcGoh6gPqBqxVERuoDCxiviGMYBzE2NXJf
uKh+AYrjWe3s8b7/F8bQ8FxakTr+6S5rP/NHy8pIO/BSO6WaidYY+Ehttps1HjjyvXNji+ufm1K2
sQcSIc/iSjv1cwVtZQhM5VqANunGU3ht+yDRjo4OxECB91LMtJVBOPSt6MkGKm4Q6PU1nde7p6oZ
/0XgYJBHgUYtHqdXzbCcEzvtaILzZeWH2abPDct/Ghk/0qJ56iD08C/c/dyesrIMj6mxFQuthG4H
5Zw+zZbEpNZW1rL8zKX/QRITkHAcK/SPMI+suEQSi4x3E5Y1AnMl+AJxCIZa30UgmtUtsh8n86/b
B/n6m12aVCIVLyDD3Zf6EvLnQ4TuW0+aHdp1h8raGnvdWp0SqwrWzxEfsjicypeO/NJrCi6Vv+Ec
R3Ac+YjZ73YSLA11SEBHMNULeebL3TRt0ct4gpM46FN5fVTg1SmfDKu+l9S5J9F7CQYg8w176D+D
M93ELLTiJK4dFUZjZ+wkeALYUmIey1wrfBZPf9/+ZqsbCYrxhcQfkruqfjmDDDKkHfHN4jF5nPXJ
TzgZvawjO61LD1Co3Q1tt6VOfR3xIT8PLArULIGEvnrsRS5Ufqfl+oyL+q5ou4NeVCdZvT8FuTSz
+OtZVHRcOnOjKNgp09lLjmUJpr0WSR3E2bCHUu7x9lZep1WoSuoMEQsJPLJrxRyKsMY0gRUiLGf0
ZTVHdDvaNluy6SsfDEUIvA/wWgaFptrm1vApwTuKhFSLLK/Opj0yLXBD23cdq73Ipl4xbH2u68QA
754zk8phm5DC26RmOGxVu8u7gJSzp1WaTwDEjSCuk9S9N45fb+/mio9cGFXyx5FEgA8lTRLq7pgE
Y2PRIBF57sschNq3TW2tTzncJOnzubULvGMbtourX2n7RSOzV6Q6xJF0D6SXBbSSbttc+4zo6UNx
DJKZEEFSwjOPjD4ytRY2iekRWnnVDM0pu/ZHTNU0OuZWG7b//5lUwnNVizGxLZGEwrJ9E5glE0IM
eVfv6u5+Mn8W1AhuG1z7hOdrVPyGDY05lSWemnbUvhZWgjSBf8nk+/Rpl2QcBVH0UhaVKcu+EkrI
SqcZBXzpNBrWE9qyn+LehJKoHZhW5IE1/b2djjd7OOR4eQJQ56qpCbTiWioHvJ4781lGgGEmMj6B
lH+rf7NynSJPRfKjY0oAVQ9l+wYrtrmYCTs1EYY8pe1ZdbV0g3dttmVqzRvJgnNC/QEigSpAsS0t
K0FHLQkTivmDOIyl8C36OOYn7uzLranCNb9Y9PZQVcY3A0HGZVxuc3Pq9LpEXB6tncEpYsoC7tpq
s10n/PCLP2bUDCgtzLar3IqdZJlgIJt7pgAnX5xijITR5JswtkRX1+IIUnA8aIHjAmRH+WDtRF3o
V1sxJjomL8rZa+3kD7mb3aMqtx/o09DJ1yyFlNftY7Z275ybVSJl32LqRwPrRmhSrYOER1VB341s
va/XXOTcihIknaintNPzJBwLaFzEOUS7S18Itmsw98/Kn1b8L3KuRULSBM4SnDBX7aK5sjSidbhP
82K+A8uSaY6BgyuHZq1XjltgoLXThrMM4Aq0eTEtrKwPDZzKnHTsom5CJ1xoB7PBmGPfQjspLrcQ
wSsnAE0Ve6FyBkIVpZjLExDZhgRKgCIyorro6eZkAewwJX4XDVsSPyvrslB+XoTD0a7Hgbg0lQDi
QKlVpJDQND2t/6ABBdyDpm9rrGXltJ3bUYdN3Hgqbb2CnXI8lOw42K9xAsLZejfQb7f9fW1FCw26
i4c1EhMVKgaNaL2qNFjCa85LO9eLyXMRHWXxXoADAj1GavH4RDKHQKIqxyUDSA80DDmGnZvcDVp5
KNyNLuxKxDi3oDYOMTdVENbaWQhSFJL4TLvTe7FPawIwmAONUAkKKWMjTb2CpC3LAkwS7UJHB+hN
HXJio5PJIcvbsBu4D8HWhwyjolL/CRTGLs2e60SAihtoZvaSdmIjVl2B8BfjaGFiwBsJLCh1lGOm
FQljyZTzkDP6LevJwt5/zGXY5O1DW3a7YojvLSizkGkLCL/ioLYJAA7U0RcMjgqHcOpGdznEL8NU
PA/lBxb1XqsDhze53ox5zNs+etXAxDptE0ZwvPUFM6Ce8G6ep7FK+lCY1pHOYqfzxNORPzfxk93Z
nog/aXR4REP8A8uN/TCDigqDwdt1gJXbAe3bRZca8OJlQO/y/KP1T6e2Jl04U0AkQvO9lN3LQvGz
DpIwsJ5jEOvy96WDSh3P7C7szVPUPbRbn23ltF/8/tWlWuGL1vh9l31wls81eR0EkCxkKLc/2Zp/
4MWNZYCwa4H0Xy6kGGmVmwIbVaSvViE9Mp1G+2T3vS/YRqV17Zsg7zFwyxDUEtQTmHdTY9OKV9/n
pDokWnefFe9FrOCzOCit4NbEuDHmIhX/0xuJSq7b8DAiX03xoo8owmxVzlai14UN5dO36DgaY1Kn
oTCIJ+fWs0WN5nvqj+Wjk8pDkp3KKd74TCtX54VRxR/EFGU0E4j+DJkwF8O+6e2dHpsbb5cVt1va
/WTJiEGxorbJ4ijmOQe4IhxyTOWOcschipbKXRZtgUdWd9E2l0QAo0Hgv7v0u1JUHPxQMw/L9IuA
XBH1xvk5MlIvRZO9jMnutpuv7t+ZueUYnBVFRD/HOQhRYK4ZhtpLumIe/T6z5Fe7Qddp42utLQ5p
Do4VIDhArihu6JAx1mgf1WEbsWNvmQcwFPwVZ3MwlNGxHVG1I+RFm7fE5lYO2JJd/des4plpI4Bn
YSkPDfeJOadB27i31zbx/PcVJyxbZmnGiN+3M7vdIzEdvBFVNL8c461h+7Wl4K5GTQn3Fiq5yvei
bQ0PtOGIXIO6Uzn6Q1FvfKSV1N45N6FcEQnPWSXmuQqlsONdo4kPNcVFlUb70s7qXVo2HAQpWyOa
a65xbnX592eOSDFsDQXWCI6YCVAy/Ryiv4GoZvVfcvxrnKD+sPVOuppTfouJf7ZSzbZyVveN6LUi
7GV9IobmNXXhWZimSOJdl1Sf5PilqcCWrf9OutoX87/I+s/3WRX3KXND0NrCisUExmW3xcT/X6XZ
bxzw1ch1tkrFN6OoGSoretvXb03020oOjfnT3YQZbxwB9b3UYDaKITtuwqx2tRTcrbGcdr02SHpv
sAIg+feHrbMT9yaLduYtxeiCMy7PeJjyoMgeTVQDx43B5JUE4DxovPE4n5lAA20mGL8WYcc8IDR2
RSr21giCaOBYSLlhbO0rna9HOdbCqOgUR3YaAqQ42PkuL8XQftSyvgeArVg4E492P7FkKzFd+2yg
7AAOkzKwHKipB4ZOcj7GnQh14X4bxywGLgjv6ZaP2fH2F1tb4bkl5XynlWmlfeWKMHagTJOZzWdS
R8eheqDZh9uW1l40F19OCWAEs4OOW7A8dB+GvX1ITwkayP6wM3f1NhXA2g6efzllXTzjlWFHeREm
IPbSEpAcyuyB2v+iHuGcbZ+awFEQiHVk6rpQk/zJzKjvlm3YzuKRaVuOv7aiJRmFJghuaLAOXEZi
uzAhn1FXPIynGpIBefuaAcu4azEbfftDbRlStm6MGhzjQfKw6vmPpLJ27VC/ymor9131vD/rUd9e
pZ7mJZfIfQmL/ch+C7U2UDQp3aoQrIUMvGZxjeEs2UCkX+5cbkUxzfsyDW39BZAaT/YAwhnzjhp3
lfvt9uat3dIoUOHRTADa0VUkEuGNWWN0Lguj5m/av1DQ92KWsmx7vxCvY0cPt82tfCuApl0Dw9vo
iaMmdrm0LDHdLtaQ4mSjs09GutNcEQBav5F7rJoBtBhzYsAYY6jy0syYga49zQoeNs5hZoM3/xLR
lp7Jij8g+VyU38jC7aPGvDrTLc3Vsyys6eQm92afC+OztCqNe4aVWMzjDPPIG3CT9YWBHgkdeBNd
kOWPOrtN0gFvbqhkAguOkmUxfOTxD915/yWC7jBwkMCDY8DKUc4TLqY5qSViRAv+mCZpD8ipHql4
EdUW6uPtz1XgBOemVO+LLQrAERgCwmQcXnPtc0vcvWT8Djj0UGo1SIvBcE35a2Sbh14z/G5wdmah
faKSgF2h157Kst9wnbVaEoU+E6ZjwXm18ERdbjGvzZa0tSnCqrCO5VAhYv3IjP4vY/5aT/Vpcoyj
k0ahmdZbM1YbptGiuTRdV2lVQAhoCKWdvLDC3qEne9RlV3tuZMwf+rR4LJY5EQ2VEw8UsVs9qJVg
sLQZbDSaHWJjaPbSPrj/o87S8K6yGV+wTLbZarL10ozQj1M2677dZ8ZTkZdzETb2lG/5w9qRgrgD
CogYtcY7WfFufbDdgdaiw4+jdzlD1Fjj9KEBTH3AHN/7IxEo1BGEgKpDKUO5nhimY7thZMCjldIv
piToLUz9gLr1tpm1LGJBeKCEBXDxQvp9uacRdI/dCr8b1vH4w8rFU5O6e8rlUxKNw8GUFVS9rZ91
ZBhemWcvKZXaxkrXdhXDZyABcDA6i6Lz5V/QcY1W6YDiqDYbkTc7HXpxyZ2dupUn0y0+/JW7i4L5
EhgqZIIAWSnLHa2h4Y7bcwSPCkzC3Bl9UG9mYL2aIPGnye6O8anceJysG13yDNCcX/dO83Z2a+Ii
AyBk+tnZjmfYwyHP8890moJ8rg63v+lKEAaDA/DicB+gJVSkKwOxjB5H4H6Opqrq7oe8oe6j04o4
QWWqoFtN/ZXvh4YmOrYIx6iIqhqQszE1I8I+D8GZW9y7soJ0XIcas2Unxa+pA1bp/csDDwiqVKA5
wayGkn5QlmQpN3X4C4QGf2llMvpF5ZjPWmt8uW1p5bstjCP/taRkA3ZjzhJjOiLk9YdOJH5sPfL4
2EKwdZB/3za1tonnpqzLQ5ARvQKbHEx1MqwjT7OA62fHpv9928xKBL1YkXLW9IpVWTvHfSjNbj+C
LL2a2r1dv9A0cLuX0v5w29yaJ9oAJ7go+0IVWX2/zjrkl96qfLoWH0lWIKXC22/YCmLLX61c0wAF
ofGFWwHHWp1VaAlg9gz8RqFTHEf+ULXHf7EMDGAA142q6FX7Zo7HaB5rxGI3blAhLz9ykhxJuqWy
t+YDDPIDzlI2xEoUd+uaTpLKNruQiXJvWofeSo8cwJX69fZyrpSIURJCePhjSHG2fLZtUVUC+/UA
3bnACAB0Lg/pPTvm0IeJd+YWz8WaH5wbVNyO2yMYe2grwp4zP48ab2BP0fvhwJh5RIcPLzqCRunV
2DQBdUbKNfc0Ywtl9TAnybOZgXil2wKzrpyiC0vLcs+y3MQYGW976p5IA4ISjKn5vaV9k/0UGDb/
nRSvgm8B4FZ2EChnCO3itQB4q9r+nfAOKV3huic9M5/Lzt3nNgaAo62rY8UFFyQ1LmNIf4D3U8k6
ohng7aQEfrtrys9DlJ5QhL0n8bDr8y1vX1vRMvQGIgJMWEJY8XITRZKKys4A9tRZfjQ7KBQz41Ni
bSlKrcQGvBUI1rSM2qFnd2nGkNbcTFVPT6OUX8Zmfjb1+O/b52lt05CKA2UPfCdmOJVNmxqkpYXA
ZAkpZYbSqpt5oz5ZaLQWB6n3W8C9lVsJ+B57GaPHCxwA1ssVZaifzbIU2klL0i+uhq6TYF4ucw9S
5l5MP95e3FrSD3MgwnprXF9h0oVtlWySC26psskjQEAPRdl2exJzfUFUg3+rZID619+K8cWk8dZZ
u1ztMg+Llw669kuhAQxErvL93ATwPQxl0yBHhUHDqNtku4Ew+b2u8T3vi3eF+n/M4WGOKTEdrKuM
KEe7aOlkiYg4gQYJEafNIXmf7CZU5m/v6sqqMOELohjAcTF0rvY3Yl3neTvNTjBE01/T8BRV0wPl
JBBVvm8xZHvb2nKU/tyPb4u6sKY4aFzRUrP6wQki8KbvJyfRvIlm5ANJNPMw8ajYD4UF4cOqrr0O
WMLdbfOXJ/3avHLSa1sM+OXOCQxLe6DaHMam8Ti3bGNPFU99swMGPPTjIccJmmFd+XZlxmTB4gRD
27N9qIpfVf+zm4ifFZ1fpuKBOf2+SjBfNm4MsV2ef9jFN0SlBa1M5Nr4X+p1SrQpnsseSIMMlWu3
sDAVnXbRB9Mpfk8zbzZO5Jo5FABQZEFNDDn34ltntw+49VPRgOYkmFJZHQVQTgAEtQbxx6LNP1g8
Hje6EKsGcbCRB1tIGlzl+/XSBLHYciaM3i6gG/ZYcfEF8m65NyTFRsaotKv+2Uzc4xgDQR4E4Ir6
EY0hISLromcAg+8WfUwZTE+jrx1bJCbGhrXLi/zamBJcxAROxclpoG41oAfo2OKzVtLPrBkBDQZ1
giiYZ0HVZOM8rFnF4DemEVHDQO9b8ZdKi4gpzZwGjeYeU4xGGaMhfPDaPney2JfOKwhgksPtM3gV
cOCjeH7ihY9xnwVaeOk0PM1K9GtrGgy8PtjuKSHJx6YtfzXQZoPMwdZY9tWRX8wB4oEq4JJHqEcR
j+mCF1MePc+S7mSKDmcGseFxS3Rmy4xyFHqjiXtjwOVQpPnkkb4b/DltwZ84bapZXeYR/7jK+YqU
GDpljTU14GEMakgcZY5m+2B72Uq/VteDig+qBBjXw8Vw+ZWsqQAnWlk6gez6oEhMH0JvT3Hc7m87
w+ohAwcKZl/AOwluh+XvOAshgCfoKErw6Fnsu3tovR/4Uf80+uRQHNiOfr5tbdX1zowphwwTLhjm
FcIJssbofalzP6EGdG4dK/OqpvFazKfctri+jX+Wp7iFVelM1gTbiLGszzFyP2F3D3HjvqvY/Y9L
QKIBvH2UYNTRUXZRWqKpgB+nAWs6fiDS4U94JX4cE20LvrIWMQDsgEYkWTJMNSuRPNMcO4rswGGZ
DZ435yErBQRCaoEhje4rldWdNpv/ImQg7cLTHfMe6JQpIWOICboFUYZdRET+wIau8yej+c3alu+c
Wh/24PTfqm6vfTmKtBZLRYH16ioFCwmo20Ft90xFQMzHNN31ZAPFsrjbRTKE0HRuYjnoZ75f2VhT
gypvkI+RC7ynCLWh/lwYGRQV3Y1Iv7occFAhKXBt/JfiIbStOjeqEieY8xK/3xED90nKMNppbXHW
rp5pIPAX4VKQHqNEfrkudCnGNDOWY0ackLmJl7GfTdPvsxajNsC8Vu5d1Ni7cfjR6l8NWwtun7nV
bYVuBUWPDje36i3SKPpiHhZvkRkoJYGSdyjx5r72iwEzWreNXad6y0dEBwjUPMDUAqt2udjRqRK8
wxrkz8XfUjuBH5Ryw+uzcgdEe5C0jxqUx3LN3ljk4vJXvgNVTOSWeO1BIPPSLLEwXMpY5QSVDuxf
W7ygLk+01DOj4nXKLT9v7iGvvZG9ry4WvLW6jTIr7u+3cs6Zx1qNIWLHap2goxEkGx9twb+5kNU2
tA+GGUZ6eyRJu0dJdGOX1wK3i04b6tYoPQDYe7na2BpyDID22OTUme6QLI33da8DDZhZ2aFIq+7O
6Wd6vP1pV+5Z8ErjzIDDDROFqht3c6fpWtOYwdBNAfi0dimLNta14qpQ1sTEz9LzcMC5dLmugUDw
cpARe47mbwOaeeW0S6yPwKBv2FlbyrkdJdI0tZ1yLl0roLn5KdfFacI05u3dWgkwWMrSHl8AvLjL
L5cCXYY5hayMFYC0wEInw/iMY4hqQFR9vm1ozQmXlokBh8C5wzj8paW5k1LEFa4gluovrZ3c8XIn
ePY7G5v7yvxtRhxgwC8V22rYrH4slB8wFOxgVF1lOu1ZmncmdKQCQkV/6Lop/eQmrsAI5jKIiWx2
djf2VOHkfrvXsdQ/JpUsTMwYZG/GGIxtbfScjqCHC0YpvAqM+XMsHuqGPNpgU6NG5buYyGnLFnna
ITdqhF5r60ZcWz9onZc5fdT9MNB3ue9DCudJZ2oHRTnSPR4src8p6n720NtoE4Af4PaHXkk1lsCK
Dw13QlVOyZ2QPcuYFa4dZNl30MxASdQ5Wt3s9cPBgdi2ydLDbYNrLrx05MArghIPVqkssEOrCtU7
M7Cq6Xun8SeQLjseCNg3FrZmByzL+vLkQmGHXEUzKEKjHsOepUGPfLYxOiM8KrZgpWvf69yMebkc
HmNiPoaUW6DF2WdIyu/1lCJlmxsv7vIf7946XEKYfcZwCepVaoB2K8utE44lVXnQiv9TtrSyaxcm
lOUMddS3c4VwrDeQj8RUvsPGR6g6bHyctTN3YUfxgtGKRmnHBkjG9Tz93rKe7dyuyPfDhHlkwfJk
N/bJQulgfp/0wvCbyO49M0/+ngYwH5cyrfGWcL/PBEWe25t8HcVRNl6IcnFjOAtZwOUHTa2odLsJ
ByIB7deua6siSHLpbJyC62MHZnUAWpDfo3kB+sZLK7MGVkqzwzGv2/GgJT90CAqB6xxD0VlgxInX
an/dXtbVh8UTE8qJqEGg6Y43oGLQ7HpkyaQ2gyYy251Grdxn5cy9Zcp+d9vU1Q6+vWYRvVCbg8S3
mjXZkk+9hUHDQGsIfYgi1/nR0zLd+E5XBw9WwN0H+i1MsUDvRPlOjA+Vkc4prODJ0GQEgFnuVZ2O
kYKSbbjrqi0gq8B/iUEg6Ktcfq2cF4I2NMHm2fpdN0X7Os8fJrvzeOxsLOv64l3WdWZr2d2z7C93
zTijhoYmHQiOP2QYJ/AwUe4cai6/mAUIo01L+8FyO/dr0mv7ONK3hinXXAU1HFRyIB26lK0u/4Iq
tS2A7lwjQI7/OELtY5H9abINL1ld6KJ+Cg1MDGde1TU5y6sGzwgoQLi0D2RLC1/Qku9LUVd+Zec5
6EzjzrMa8CFMeglNlXLa6iSvfdgly0FxFYNdVyTuJSnLCVGOPZfIZ5Dt+6wIW+dggNLl/Wfi3NDy
h5x/1XykpNUyMyCjUftZBZGDoeTvfyfBeZZUBokTSuLAa16awcwd4D3doD+PLcSraw3yv2OcNb5R
Z4+RMPauM/9mdaEdQeoiPWN+37gDUinFvuK8srVE7/SOEWAaL/bRpfvAZrmjgzj1UZp6Nf7j6uRh
tLbkHJYfvnipwTBG5AC4AXh0wapeLpzJaqR9CcM0oYcpto+Vk/q3P+Gar6BLumRLoGdEK/PSRDN2
Rd0j5gVGWwTuSA9lBaYmc1EpO9y2tHYAF8Atyj/IXXS1VcozoxWWM7DnRbggSr2S+Trke28bWd2x
P0ZU6HUc65ifJ8h1nXw+FWPzbR7fR535jzcg9QKKAl16dEuUEN3bLTFkTIxg6M3kldjzV4ZpgM/4
P87HiSSdT/Sx35eRtYW3XVsbgFd4QAMwiuF6JYmerMnJoNIIb5gyfVdjes+LtUK/e/8OYgARtTKg
A9BDVw7byEuMDmMINwAzwdHU0DccxuNtE6tBEsfYRH6uuzqqj5dOV0WGNecUdykFwdWom4fEjl5B
IftoTvyptd2D1mtf0Ko+5u0WGfOySeqRYnguozq3dBDUvpNTzRU2tzRRx2WPBhimwee+G2f5UFb6
bhZfhtkMmCs2Vrzm++dWlcdYBwRsOxQ4yG1WBxJMPw2RL7M1Brc3dsXMUuNAhoKNRQ1NiRdF7NR8
7HHHFay9i/r6ay3ZXUP4r9tmVmIGzAC2uxCEop+tfD4xxabbg6U06CMS4jp7cqEPUoj2keXTl/+f
KSX05lICoFpbRhBLe2/E8iMHU2MlwFBf1FsN5tVlge8SzAQLmkMNUFGEDnm/nK940net/ppOfch1
8xj10f72qpbvoDgh2GcQPzDQ7qAkpYSQaexS2s2DAZ2zBPO98T42nJ/glX9/bIeZpTuPByMqicuf
cXY9mxMecaKUBqqZ1lNPajxO+Q/phlUebzjeSmjC/KsFGkMDNNBXzVUdc4a17WBBowEyb638Eefv
Gx5+C7swgdcFeJdQn1XDrgs3mC23wRFK05NEASEes6DMtkBeayuBrhZa0/gHsg7Ft4ec0XHCSH8Q
p1mzcyheb6V0N9iXt4woXs00WXEUgnBOrbEJ4riYdpFuv4+I7p8dO1+K8vmryuCgPIY/25P2wNv7
Ya5+T+J903DXVpZTdeZkUZ5aXVXixq07w2NC7iPavOhxKMfh2+1Ts3I+MdD959Mop6ZwyBDFi4Ie
xCqCoRqgMIUBELS+H+qKbOV8a0cU1Jd4Kbypd6n43BaM8UTUcDeeDL+5BjHumT4mmxPkq2sCbxMl
QGYCGqvc6d0sgZVsWiPANYlXQd2erIp+zwEmy+3kvZ0+FN9h6n9tqQPddi9Qgnnzh77Zta7midF4
lEb28fZnWt25MzNKRhl1ozlkFEua9Opoa+zjnCd+GekbeI6rWsPbagCchi4mUm61xGeOptSYAzPc
psmhcyFiA01H4mtQTt45YgYlSz58bQa59ehZ/2RIYMGbgciqtsNSZAhTUXRIMXn3QvNFuyEzvDYz
DlGbf7m9l9cVpWWVKGAaC78RZJ6UzeRa7JQGiB6hwIwChx4bTywSHLkzeHOq2Hkdpet8A58mwEFW
b4AM3HJ8K9KqU8KSfmdFieZDUwizWVW8hUlc3QcMsiAlRWcF4xeXB59n0TS4SxAb9OrLNFG/IRHg
CwzClrXYuF+W31IvTHQ6/mtrcYazIFMMTacNy/1icPtza0nM7MThkM1faZm9YL5p4+JcdeEFgYWS
GQY51TyKdy6H6nrPnmlvHjHG/3dL0fPs9I1VreSi9hvQ6z9mlh0+W1Vftm2jaYURgMp48lrLerCi
YZdW6atbQj+vIXvSgBWsi19ue9X68jDjgII0ykzqm09QLa/SlumBMciXQhgnKcfIQxyKN15jq4bw
hsBMDCp0GKC/XGA8drUxZ5qOsR/tGPfDLqdIFK3ycHs9113j5ZTg0WLBvRd0sXJpRySpaWxI9tzs
i0djl+4XJEi/I4dsH28iQVb9/syYcnmbLEskaoA6GmK6xzEzR+fsk119qij4BG8vbDVPODOl7B/t
BONmmhsBRrD1BdkI1Ytx86pbe469FYuQXC0ay+ollHW0n8oEn8mWoFCIuS9Tl3sY8QGDPUqdjrs3
5tQHbPXkFFvMlmu7CTp7KJYArwqBXGWJehPlxrhE0yWKxFPut8L95OjZoUef5vZurnkjSsVAMCy6
BldwLoYqdJ62OU718No6H4v6c2l+um1idTVnJpZ/f3ai0SDJbUhd6IFo8gduu745GfcJT/ejsUUu
smpqGRNA4gC3f1PvOzNF6hGaIbbAG2Jyv6fixwh1b9ZXP+Mo2t1e1Nq+YQ52uYQW9nW1PZvLGUPz
FIsCrthnmGzTnO7JSsqNaLjEcDXG28i70TfHkq6KXSZgg+Auy/Rn1uq519X9rqLpyewzcCdzd8ac
ZL/rLX2rWLq6ujOzyiebEYDNGV2EN8QJjvaTuQwTRVvwU2VE8Z88GWreqOgt18rVnZLbY0OIQO3L
IO2vhgG008tdnjCvjfvPWpV5Zp3tRPkVjywMnbUbkWTtqjm3rqyyZx3qqrmrB1b8HAFbyMlrEX1v
qe7H5k/otWtia/Rz7crGk9Naxll0LF+JyfEoUrrMbgdV2u3c+ccQi0c8ddGfsR70dt5wnjdQoeo9
aGwBYA+tF/xDSZScqdVIDIhBAPjkfes8N0MwapbX8MYvCvdAxS7X0kDm9G5OB1+03wlgNoh8fj8M
PmYQ/JlJpFXPt4/O2iZgbgNztiC+QglbiW59UxRAMkPQWE+I37iZXySfinz067bzAJzf+MjXIQEv
FmTEeO4vKZlawNAbzdYsQ2AaEwhMryVIfQu9Hz+C/OphNnix8Yq9PjnoJQLRsIhRowugbjlkO/4T
TyfrWy3xkbUHM95S4b2+Ai+NmJcRNWGlG7mmnDDKENUfmpRgFl8WW+ik653DcDKQeoBiLQUt9TtN
GaW8dg0ZmO3PWmLov/wmsoP9/jfLpRnlFAKe9z+kXdlypLqy/SIimIdXoIqi3HZ3u+0e/EL0KBAC
xDx8/V1433O7ShCl631e9sPuCGdJpFKpzJVrTboOzYCT06ZhX4ZFX/kmNc+FUgUlO4C+XfIW2/rf
atDDwBDg/dumV6sSMuZu1wKH9L2s3/OiO+TWj5rxoJtlsF+ZLeFLaXxRphJljVMDjsS0PtTqCNnX
n3NxZFL5511bK9krUgcMW4sZi5rVjTuVrD3VJHlXD4tf0cy3cLjt0QQ9/PH2Kd46OnbxrzXx4VxP
mJzQgVyJvFk964tzR5U+Zg6RYDq3rn5tRghhCfHGrM5ghiZxMj8QLqGc2C5jjY4uYhEQ+0CBC7UG
paCsLmiFZfCP4xjn2XPC3rwEAO0wvvgqsrOFZJMaeXqSwoQ1fKjoc5Z/feuXWE8nWi8oMsKrxepc
DiJx6GwNAzSGz3n6edAjvI7eHEUvbUAo9zriJIxAX2nQh8ijla914KD4oc530pKpEHJQssCNC24T
sAZivsAVE9/WxoBnnzQ8Soo7J41Q//Nd4x3hsptf8KqNHSHmKOBczNu+LE6Ffacnj6UhqcPI1rEe
1Ys8VJ+GTG/0ojiRKvMBWzV0HtjNl3x+fNOnf10HrrYVVQIngvLEtR3TRkEs1RR2GvTPNjkR8IHP
uSRcCifkHxsgdkYpDu4FB7u2UdeZ3Xh2VpzqofCZe840HeT+Mr1EgWAWjLKwgJrV/5kRImUFfTVe
EFqc2jkwz1PY+n1URJgt/6T+9CI9zI6y+olsYUIyVgx1gw2Es9XVbz5Tn9uuP3VvI+vZrmt1xQtX
UHqPVOpYg7gL7Mea++JAM1Hxvri9rBMqPBU2G7gu98IQ4e08ZZjEPzXG5wGFTJ09FNYUFt3X2jIO
rmzUfM/FL7+XcIRU3EMtyC945ILgLQUT1VDcWWPht5mMG0ZI0/9ZGII0gCoahjHEoqY6gegwHTRw
8ujfSD0FeGi55GcxfdLUr47xESjSw+1TJVyk/2sQwRTgKcAKxShUN+Csqx2PnYA1CBfrHWCaAR5p
PqGPC3ljTX1jTNhHjGQDamDB2ODEg3EqoLsmA/C/Pisu3gEbG0I4Igk4rIGKZqfkPon6KInTH27p
g/b+UB3H00x8KYe/bAtXZ71wxqVSDa54Kr5Z9gVD+kv/MHp/6vyly/7b/RNCoNLUvWFV8A63+qBY
92b2PDaSAoZkMSJXlDd7GP4pEgYBjjlU7Q9e+6Hg90Ou+6ny67br7Z4qDCAAerKSmYsPxMpsJtPM
XIbp4Q85mroevs34nIw/b5vZDX0XZoSgtDRgnE9qh536EtxOQal+M7Xg35hYpUxWLB2YXq89oCjo
qNqkcR81JTQK6jvfKyn7+v4y/toQvAwt/8HFi5qdsuEnEFCHef7U20V8eyFiu+Gf04Om539WInhY
kZCioSmsjKBZxbcJ65S/qwsWuXi5txWmq3vICiovbn3v0vcW9FsVwkO3QUFelkrueuLfnyKyy+HK
aoe6g3tACO0zuvCq+3nmQ6Q4A17xMnpXmTHh4gcGuVdMYPdOWYKRLe3eK5XAyscjYFcqNEdu7/Lu
7XWxMuH6T/Jysdqu51Fn/mqm3wkIazXWBRl7p4PCdilk2F/Z4oTLn1l5N9U6Fke672YZpcvj1P4p
0u9MmgDs5ZogZ/6P+7jCWRuMMaV5MfGopK4P1anQw6zY7c0TCz2ii4pP9d6wSbXMiFBzT8+a/hvC
l75VTWc+nMdeDWylCRzvC+2Vc9r91upP0I4Oh+6oVGPoarnPgJdvyu+SH7Vu4ebWWWctMM+FEt9r
8e/iDlB7dTQzk/GoPWhHO6BHrkIwN8iC4aAdUDhtQaonCTrb8Il2IHqQ6AoCAr3Jh0uHjIY7aVU0
pYWvlV3Qu88ArBTog95e3I4hbDpAUegRICMR31z6bDkA0eX5yURSvBTvLO27OzePpVq+7fG4GgEm
DPUrvOKACxOTH8yMmRZ3KUiC6wpcNGAAT4fTm9cCE6hHYu4Nk1liujMWCx2WVqHIQL4b7X0z5Ud1
CJJJ1mrYHjksBRUxFVNguODEMQ1QylI4nE1PqAC+dydv8hlGcGojUChEcJLs5+1lycwJEcUYqA71
A4+erDZidu/PzXsFpKmuFgwImbdt7WRY6NKgvIg6AogU0DK6vu145bhEBavTSbWSoMtcP5vYx2p+
Xy7v1BwyGIX5QHTlpDs/QGXkp9UXxZJQVews9+oXCGGmS0BLzzwLMwVTcyD10Wt/I5ZFTe7Xg0xA
b3vv4oxhfHiF34LNQXTKXFF6tadqdmrB4a535IPNyU+W2U+3d3VrBqMZqD2uussr/YewqSPVjN7T
u+xE0+ZDzewQVBxPfLAkZ3nXDJo4APsC8guT19+OlAopcwYzupa975f5sBTW3cxkzxiZGTFZ8YgB
chianTS7uCc9P04UhK2WkUnylW1ossGlowG5jPGPHVccwFBqKyQ7dZN9djsWQIPpC6rxh0qTcd3s
mAJVKFpgaISBtFTcuYaikpO4SXpyOXtwiEp8MG4gHZnUCLz0b6xHIxRC4OfCmrCBGP8FONT0ILtX
jk8JUMU+Bgf/TLmOXMuV1SO2+ci1MSHp440NjuDCTQGJdR8Tt6ZBCc1ZKPNpgd2DH4kX2qPiFJJQ
vOMjoPNBy2adPtE3oztUbdKK2pX1WFXsaYQCmYfRNt/sCkl9SmZHCBb6RBuFz04KnFCa+IZVniuu
JUFlvJHG4/WbYdbfQat0neUW78k+Gymmfnl6SivzcV7Yex0cNnpuS9az97Uw1Ig2NmpU5oZcwK55
1sEHUjwEFl9PG3/B+PRUzr7GooVkGFZ/4+TM68IuLQo7WCH7cCqnSk9twx7w9tB8UIEHGJmVjWqL
PdJ/LAFUjOsfU2QAjVyHp8bMs2SabNDEMnAQDVPxASI1ow81Od9t2s8eMNs+bczW524JVSb9a2c6
EjKdvXO+yiH95ycIV6mJiZ0a6H+4C0p0Pvh4D1mizX7BaAC9TUk4Xk/WddqIqWbwMWoelIkhXSSE
Y68AFkahq0bqaB/sBnpSpf6ds+9aZ9a4uu0qWKwyHHK0im5fNzuGgTgEbQrCJkgqxDxIMaaSDEwl
pwyjt8l4SPkI6YQ7m9+bC/HzukH5Tgavfp29EFbrAG2EtBWaRuCqF+44A1KiXgZI8imx6tZ3x+SR
533I2LPGPtqZHs7sPBRD4BBQElcLOIQG2x/0JtCnyVeG+YkbPMjoQ83uRrs90KWNFs04l5jHwCxZ
CXrhiDhZVGr1k1EUYVrlzxqKGF3nnjVqRumcxY2CEpD2bFlg0MLxChqjDHPK3oGL+s4bXJ8yxS9T
11dZe+egJ+c633K38HHzpP5c3tf1FxcPtdufYj09m11B0ABfG8b9NnOFtaukQ2ak9mNf82ORpGea
yohXtvkSYGx/Tbzify5eJ5bRsbxeKiUaoNzT9i+lmx2VxDtML64jG2Dc2gLrp4GaDtDgiE6b55ne
t8bYZF6UdphhZAczgdCwjmkfwIoyGWfZjjEDlC4Oxh0wArohd2lKjGIqExZW5mWUE7813ABMCUe7
U0KmyWqL29Cw8nbbGOAHtRFeeetNc7GNzqiDkwejDtEyNSAQi7QOTJl4cabRbY/Y9gc8UBOglIRu
9B4viNMvQ284oNVyqqeMxRSN1EH/1dHnefrWEX6wUGOiw3OSPHuYDtXpMzclUOHNxq6/AFCVVYlh
fY4JgZhk1QABQMeNvIWjLQ0peDONafuy2OyQsa+317u50WAM6ShkGjF0BJU7wZjKRlcbG82NukwN
nCX9qA5fmo4cAAj1LSQhrJa9YTY5wWoRFW8LE/TrFJIQiaAxBXoibjvwm/ROb6v3RvmY5W99zoJg
AfAXGzMe8JfNwaYWXbyyMJ1I8c4NP6uuJIHaxPDrvy+e6tYjGE5IdCdKpzzgow5p+/mhmGnYJQ+U
z6ExsbBwZGCwzSFYrQJb4q6DfEi9hUMwT3xJlESzo8Kco0VdDmZjBNlshMnMJAvcOuG1qfWnXJw3
3nC3UmssUAHxT0b8pY60Qgk69A+ILAfesbU+8nCsgZXAcPD67xe23A53guEuJpiXQdieQo5d1X1L
vU+nj6n657a/byL+2l9e3cKFmOeWKwLYcYe6aWJE7ZgdF2hMqrlstHvHBEZ+UH9AFmUAJSEcqYSN
lKPXYuI2bA48ae40ZTq+eRUwgTtrLXMgGAo7ZsyWlfWIYZGHTLpVQWaQ99F/Z2INHBcfRW9X4YjK
NiPHKb6DtAgiLbr2+baN7Ydfh6P+LkN4/OhpmXsUGuWRAxGKLP3lePj++XnWA0emMb1rCuSvK4MA
CNDEB0LXqX3TcfjYuNwXVaQ7uEXomdDnFlQQt1e1DXBY1YWp1T8udg686EM7gmE6KuofdnqektGf
W8lDZMcGsDdIYBG8d7AYiBMKqTokLgN/33sp5HxPhRSMsePIV0aEhRR8cXTMY5mRCmWMSFczN7QX
rZUUlXeXgoIdHlWowmxogRjPXYWXrhEtkAVxcBr1lt5DQ1jyVbYXHbALKJpp4AfAQLdYOXOhqMlb
3BkRV5I4T/o4scoTp/Zhmq0mMPpHgxtvjqHXJoX9A703iJbx2onKKvnWttNPiB9GSZO+K7r2fZlS
SWjb3ciLFa7/fuF3FDN6hZvNZmS4edhZTmQVynlJBsn32jlJVxtpX5vRjMGxzA5mlMZDlTOyh/uW
pwetPWr0x+2TtP6pq/QcZGWX32z9KRcrqqjV58gIIVJT07oNMq2xfcbN/HHpy/5LZoKs/y0GMQkC
SJuLpyAINMGMi+h6bdDKTM4ne0ljt6xPs65A4dh8ShUlWoxZ4o+vMLm/i4MtlNtXdCAKukCL4ra4
tlVoDlJzxaGxzo2ju8zHmra+p7dHnSxf1GQCJrp9ccve7x3Tb0At1kBVxEiLYBxZANhy1rFDP7nv
FLuMXD4EEIAIHL17ZKQIgcoLG5QlEmvyPfz0BSUYe1yADZINn14fq3UVgAGuM2DglgKKQdyxpM47
qi0sj6e5QXnuYSS/2FhEg/bNdu61WUZHcZ13rebw3IBX4JmzXt+b3JhBM8EAEvDEkpd0hn5PC/bw
Lrb68jjMeliA3ZsOT7edQii6/2MU73UomiPY4r/CNVVYXaPWi5qcklyxDkaBeKsX6WNSNwGGUe4g
51uCH3EVEyJhSiYfk4t6SPBJMtt9vP1brg/f609ZVYOAGQHZFfBYQkihCYMn5qN+SlKMYDa9n7D+
XOPBlz/wSTncNnYdUF6N4V2AETMTEyIqppWuPdQgjg7SFkc/gcbwZ6uaWVAvRA1YOcq8SJiC2ZoS
sg2T8HEa51cuodHv+ikq3OGYofagJ2bQO8CXgnEyaaH0Lruthfml/zUNn8IHBpwaafX1KhObFFoO
FN2pMtQgNebS5wUKfArQRqlr+Hb2rOC3qM6j19qhCmSiq4S39/k6zG1/gRB1hiEvSarjyZw2S8yK
hIOUbvxBGgtdpFT9ctvY9sBaKML/Xa4QdiaV9hnlWK5nFiHIy3zQPZzSUgv6zn0sSBa1Uqp66RYL
XmtmHgOCqwVBm2Uf2xRaf4zixTT5qck/0r7wm7o+GdOzvfwAmCRGgde/veidY4PotHZ5AOzCA0BY
tIuiQaq3vX7SOi+0sz+eN0Tc+ZqBKq5jkq+5u8EXtoTFTrwjtZLClgol9N74xtRfTp49suRhcr7M
tQxEtuM8KCQaoFQEsBgjhUJwSnorcdtpIrFlsWOjHwg5Q2HWz4w31WZfnRTEIyrgQniComUgOGne
JCpx3ZHEoA48DXQOtZRTzDlYfjEskux2L+IirqAQjTcUBL4N4UzmbEbvAnjpeGjz93weh0Cr1TlI
TOvY0e5e0egn2hVJ0NLUCkyzYXFHKu7PBU2O8C1F4j7irYOUAAMK4IlVoSaNlFsIhFbpGb05tOlz
rpa+Yz87yp2nfO21dwAm+jZ9P1pvQouDIB9G0GXFrqOWh0tVCIcL0mULChV6vABPB2xb/bUnkFwi
M3Q6bp+M1Rsvs5BXS6BvM5Hz4A53hGzOcsB/PpSlHtM1tTCYB5WOZDIkN8mOlbXijaY/sGYr1vE6
xpZlQ2pNaTKoU5cPbTXdt/PwxmOHheAxjJMA8SZIl4kLMUlZlcR2YQJFhK5+cgtkb9zwtfmF2IWv
Gi+3N068HFd7UFiCoi0GGlfy7uslrcJU1NYyGjsDNq6sEdWIO+jhVJcyzJIYvWAKLoFGBcpzKCeo
YkTRU2jB6AZOg/mz7D7WmOiYrR+a9gKCZElWurMqKCdgaBg1Eri8KjhemS2Ul0gFYmtqy7gxK/Ok
8ZQdbYctEp/YmEIvQoUd9OsgtYRk7noDKcoWDppOedyrzZE1xnMNgGhqMslR2mwezIBwCKUSwHpB
kCK43mAQZcmzyoppppw8wg6Vww6Dp911VA8giXR8o1tgPAIJGspzGGtEpVMIFUPtOLQY5jqmLim/
1a0BttDM0u5Tz0skdeJN0rSOYtggIYYI7EqrK9bN0irVeJM3iBLlhFM7+3QlWC8Wf3Tmd0mbHsyB
hgoyJtDuSk7bvm3UcVGDwKsJipbXX2+2BisfqGHEZWeEPAu9/jfAGoB4sT/VBLFTsHAqMeoGp9vb
u/7Zq3C1LvnCrLC9YESFQmCZVjFJQCqtOx9mgL0MZ/KnUUbiu4lZ66ALDjfoGddyq9gxqwHKAmev
ZcbFUgPL0+n0gZiKrN+w454IiIaDkLUS1r+mThdP3GbsSowFYUEeLm1zfkLY9+1Wj+bxmOudZPf2
vhp6NaBVwEjo2ioXDkPZj0NWkpbFbQkKjRocZukv0n8jfY4pZiV0i2enbx4Wt5Sc9Z1V6vBPEwQx
kMDbjGK6aUr03MmrWG9/NGgJ2uc0q/GIGn1aPd/2kB1TeB2Ccgk7imEoUbR4Vp2lpd5oxY09uMfC
yT+jS8VAjJM6B6an1kcoCcnU/Xa8ctVhBv4YQD08TIX0sjKIZvZGa8VLQk6cLSc2j4Fe92e1bCRz
nzteiZUhoqEwgmWK4aysABBX3YLHXQkV6xF0FRagN7e3cM/GepciKUCrYTMMPjlcIV1RtfFc/xmh
XZNSXRI+9jYM80Rw+bVQurk8wUXIvbHhdlxzOwLtqg9yyS8ZoQfFNSSm9hYDmi/UDVCWQsFACFQj
gCG8ZtkQuy0B5ykY6Z0phsB5VUh2bcfxEPSxZ/guyBQN4T4zuy6DMqqRxipp474k4WB2R9p3wIb8
6nDn3P5GOzuIvBgtffSuUc22hYu6mPJR4yWsOXyKWm94pzh1NJn1oW+7f3HPmGuyA/ZD3DUAYFzH
egtmHAuVlzgfyHkmjV86UePpQTUOR7B1PRTmbxUpFinfRm+15jyojF0YXlOIy+Do5nY2FFUWq6Xz
mSYvvOP3EA34U3a95MWxt52XlgQvoVDgmwHUZrGNvtDJtLvmOCFHh54vNKHzqiMSFOWuvbWDB+p9
ey1xXq8MzbDKmMGEHqcQDlEDFWPpevKcm4UkvV//jnBfooTz147wOtSY100cMjlxBS5jbwkqdcqH
+3FgRR7mrVbad3VbmcMXy2S586muFLRDJAdw/UjXPwEyLICYIf5D4GbDdNwPwO6BVtmOB6s24lYd
+VnDlHLYNEAW3T4UW1Pwl7+rNYXrjes5biAvmWLa4MWYoSLNtYOZpfFtM3sn/dKM8Dp1sUngE8fH
04yfufFt0b+vLZhGA9f2IOuOCFMhr2dgze1ACoqrE/1RwVMSp3KbmeYshghM1s8+8HOpbYXj1Kaz
h9zZ6JSXYizy/tvEdOdOIRrR/E7TK4BySG30kKtzUqV+actuQq0QbOyJ1YYdnQvyQHWNMMlJ2om3
+Kko0YKAGRoIjhAsMsIBxh/5HBs1atBtE1oWlcS+zXPcBAP/hQkhLDgVWcwuSWkMfne/Nyvfy9/T
1vbr4tsEXlYT+q0ygU7ZqoT4YLEctBlaM8cZyEOUfMHI8Ch5qOytalWCwoMI8QAZ2nVIGOmgVk2+
HlWUIK3pS7E8NTrzHWhDGIMd2k00Znl025N3whBs4SULVBhm0kXnckuNuku95DGnj5r3VJTcN5IH
m0+SGLBzYqDAiUQahQvQ04uXMM+hTY1brIjRAMRgE2YwTfVoWpTh/6TZXN1PS14+WSDFNyWBds8y
sIzoUCDZ0C1PCAnqkFvJXKM/oWZFTObKX1IPYt9GMOhfq1FibG87L40Jn5DMTs/G0snjzAY7lf1F
UT/OzZPpPd3+arI1CZlGZau5q7UmjUnbB1ni+S1I5tA3Z+lH1sueQbI1CbltQZFQVDoqbP2UDUbY
5IqKyRqtz4bA6LyyBqFpjob97RVuAzleXEii8HQHmwEGwq/PQo9Em/VLZcdjrkVQ5/MN0t4VNTve
NrO9HWEGrSs0dnS0/MSRKegWmBT8JnbslfSFOACeKHkAqrsyxqO3fIA6WRV6AyOSHH67OihcoZoD
LWHA55HLC6tzO+hhlJ4WpzVa3d5YdUGDe+s5y7L5cHuFO3HrypSwkbOtLQpvLVSHaUIOnp14wQBO
Asnn2vGRldnfhIwQBog2+4jumJs7jOoxlGYOfKr93oL4Rla9K6U9qa0p7ATQO+u8BkByYn0FKRrk
XwnP42WAkHo3+MT4PLsfS1tylLdnDGUcvEzWKSIoahjCN2KU5GZDMxPvcnrUtZe5AumF8dMZfyx9
Itm+rRte2xI+0liq2eSZzEANdjlO6tHRxigtmrCFggDThoArshn+rQdeW1xXf5FY10o7V65m87gC
S2hxWjwQVR5ve97uBmLE0NWhxGVtZjZMj9Wj5mV1vKQDQjsUQgm6pRlxfXNCM9yntj30IU3VvJBc
NjsuslLp6YD5wCU1EelRjYTNLmFVXNsTw3Se+TIpLrtr23ll+jC/3V6nABh9LcxemVuP4MVeNkuR
YJTaruPJnX0y9iAVWg4T+Myn0rcVPP8GM5yaT4r5W2NapOQYf8NEGlTtbv8O2aoFh3XqWilqDatm
gAIoEce8YOYdh+TxtpnXUv11Oo8dvdhdwVktiIMwlFSN2M6AJ7BooOjvzP4emaRvlo+8iA33QVOb
oPX6Y4Pu/NACDl5ETvmp4zNaque+wTy75wU9WyQffserVzJUzGfgEe5ptuDVbl5C455ZdZylBvmY
cmYHbASDDARRZWpD27gKhvcLU0JWnoNW0E7XghY1lCBN36uKbCp6dzHQtEJzAVchGhrXbjUQAnHC
DN+zMfvIUEwcGN3vSi55y+zEHiSbwBSgkot9E83YVTGRpFtQLmtpAx4sIwTkBlkSxiXNZTiSen5n
Kr3EifZ8FTUsNNQgooVqoLA2RFajGLOiRYHY9qkDPnn3J8vPHsklD8K9z3RpSPhMcwFedHRlrNis
5rPJ3dOglR9vH4i97wSZkJU2BPpylifkfEZrehP0D63YcdJ3pNHH0+LYI5QNkvHPf2dJSPv6XjcH
L8t5PLNPvfc51xBG0p+3bex+GeRdGgI3Wmkit5dl1x1RdcWK+ayFzuC8mIlCfGI7PhkGXfJ1ti8e
9C6gDGmhCAg/EGuZBWlNg6mpHc9LZx6bTPECUGehK+MxdtIS1mFqEbM4SaXnPnooqqSutfvlLswL
X26aiZJkvY212v1Dr5nvndJ6b9rj8faWylYpfDakK1bdjZYV6+BGU83kjIfQk6OzDMHQDr1x+qHz
5v3cvk3n4PVeclH3RCcKs+NoMazLv7iXXFUxvaarcMdP/Lxo1G+5ElJPNtW6c8SuzKwedWGGg4ia
2w3N42Qh51RzjyOVqQ/ITAjhQtc50bm9+gkuOV8Fs/4JWa0ruUBlVoRYUdA5K+05t2OdNC992pjr
qIesb7bjc6/ybK/RAo9u43q3ek9reKsWeewOTlB1LMqn6Tj1srR/5xjDDCbEdQh/eUDoXZtJ3YXO
LhTG42JSok5xMUeXjIFV6mGS629thCNUAL4P1lgU9AGhEr4OZlbHWpsSGnfGuiz2fiLlEc8qyUW1
u3PAuGCYY23vi/32Xs2yqXTxkNcxba4szruBL0EnRe/seAHmUsDFtHb110Tneue0Vq8q0jdNnE92
WGTes0GHt8edtdeHpvQKRkYb5NrEBEFSPRss5/H/r1C93azrmqsQc8zEsu1JxcN2GiDSwItHWv5E
I+Z0O7LtWcHZB1YWKAigdYQAmmkFM2ZTqWMCBGuW1GGfZmdeqOFtM1tnxtAXxr6NlX4OAjvCfnG3
GV3u9E7sZTO/T9xiBBd/lZ1KF6xFTWb+vm1u6wGrOVApAtYKHSZLiAMDht4xFTo5cara1T3UYk1f
UUknKZPu7N2VFcHP1FQDyi0DdNXUzl7xVM0Pif7j9kIkJmwhCEAerVPTGnRfdd998LTZBHa6QbNe
a2SKy7uWUNxHqxDaXKBsEDy65SDmTLw6LsrsVGcsYLN3goywxBF22tfr+N9fO8Jdk/W0mhNiODHP
E+D4hyEgnKPRxlCnKXL915BXWZhhfuBMyfABonRvI6RY79TrHyC4YjEPppvoWChlfWh76aFQhgMp
ZQ+ZXRdEVg6GD8B8ESKu91OFyxvtyJrY5sPk595sfRzopElKHLtf7cKKECSqATwwCqSH8UKfToVZ
+iNeG2DFlNyr+2YMCIUCrgzGAeGjeX3HVUXBR1uVJgc2Hog1f8ztUTLxtxsl0BH9jxnh00xV3RQr
oC4eZvtA2HQYFS3zGTRKIL369scZ/ODCmBAjlN7iuj1kTayYs89KejcXRjimPPoXJ/jCjBAkpibX
rMZIm1iFfuXM2rMxgmGRyQRC97/QOhj1OjwscsyrrFmoVpImBhFX6IBqMWVp1Gfm8fZqdr8QhtVw
v0IHBwN4116tWN1i6g1vYqdJIqD4Ix0lAqvDiTXTj7dNbRDHrwf1wtZ6wi6yUoPUSUkcnCAQcT/a
PVjGlzzKRgaEc3lqzfSz5X7NKhIq3hB0OdhedOvffLuLXyDERKNWOFF0nC6+QPM3McOMsLBTZMia
3W93YUY4Xaq2DBZnrhMroGb3zRq0MjOjH2tvXPzbeyqzJBww3naYBRs80DxP0ze+QMrc0asFlBeW
fnijJYyvo4oDnC26UsCLCoHJdDoI+qCYc6bgegnQwOlAbAR2Hkf9N4bg9uo6TQG/FAyVA1gOgAr3
zooN+nR9ZVRq77q0luRJazS4Kpmt67kwIzg+eg+jUg2GA440C7dxO5VAzNVAvePe8hs3/1GOenso
NVNW5t1emIJl4Rj0HCxlrZV65wrgbUCl+wb6DtyfrNRG27TC1N34qdVZwh/sstarP4PL9SJY2/VF
GyalPSqSJufGidYfBCi1izfDqgUs3Gy9YSAtUQxAwIDGTAv1hzvRQ+N5b02xBTPChx0hVFhMqHmd
O71+UE3l5HjLO57PktVsItqrGXRxVsnodd73OsqoVQlaUFt1z2rbPrhl+9lSS8Dq7MCr39wjWE0B
54mnDyiqgM+9NpUUnFBb0ZKzm/Th7NFwpD8XQwcU/ptdaL6ey0AOu2sDBB1lOpRTt3hqj47QLa+V
M3PLp3IiH3U0TdWqPdpaK3na7ZtywCVvgXsJGf712tJR7apUHZwzZoVt34L80ghgm79Y7gduyQDv
MmPCRjKzgPwncDHnxdJ/Nzn4Aasp9T21fWiHUXLwd70djxaAmIB8NEUs4pjpRkYbTGFqXRdzjGqP
lv1h6WWMCrtLWnV3V5wP3pTi/nFvybRa887mBP4oQHs83zCXTzqrQgLIwr8IzhfGxP0rmWl0xeKd
LSC/HC35WS+er1Su5PrcjICsHCYYxMTMDlQngRsSzpbdc0D6hwaLAnG6U0JxLO8+dlYaMfQYuqa4
88ruxIvhxNSx8Rv4ieqQJ241klRizbE2wdtF0xH1ftxGurC5PbERr6AmdO4S8t7gehUYpRqAsID4
vZp+KoGC9tuKHRY7k2J/1hfaLdvCXjc2HWpP0ZMzgYxLlY1RW7U+qQHwLp+LzjolkxXm7FvRf3j7
N0a0sVQH1RbAWVeHu8ieHHWyhtax0j+zV7WHbJ7G5wICCVA81mXAmp0rai03AxxmgXQN6q/Cd8aK
tLJa9zefqh+5wz9PmX5sl+HBK4dDS5M74LA/0SUDlquVXP/bTwvTuPZVJKOvOMrrZWIgQDExG0Du
6NL4fBgObobHJKZwQX7lZ86Lq3XQF3SOtzd3f8UY1XJW+glMVgrpQFdlmtZWFGYt6k+q51ccJKLI
3gpKQqNM/FSjgWbUPqDUb32LYbGQAMdcAlrbmOkUHMoz6j4vlNR6hA/7zgAk4Jj6BHCm20tcz8S1
38IMmAnQNgerDJAV1xurKKDSGkakHc6q3TcYyldnKs427d+VVQ3dace/bW8bZ1d7K8YHzoD5C6HS
UTVZYc1aqpzttj4NTXfIEG/z6s3PMXBRglEUzQpUhRzTEVy1XOpKA/O98wtU4MjX6iRFp3P2/G6Y
Za/Z7YqABFtFcE30z8HpK5hK+wUEEgmxHr2+Dsrqa8eTELAfyb5t6gxYEMqc4MxdR7+wg9ffaVGs
iWF+e/7ledRXPXQhxvrx9qfZugJMoHaH3hgcD4j1axNmqzgqs5bksR+S0Ey848Ld0MnsU6VqIclk
YNPtkQa5LFAHkGZbAafivqGj5Co9PuGjm7GnqUqPSXmwem0KGvrg1bm/sENLRkktb3v/opRrAKwE
HiVjOzSVTwtz5xL8jdqooahP/RoDrLxLwhQQ/dvbufULcNcASWcDRoe6vvjFMG6vGAZn1mPd8hAk
ASAHmA68U98cJ2ycWnSEUW0F9FScfUlGJ59GsKU8jvS00sRp51mTBN/tpq2PAJTBwSyMir4ICexs
ENHNfDYfba8rzoZZuWHK+uEusXrHz01LdpmKjrhKCWOUXUf5EHOylkggVrtjzmvFsx5BcKdlgw+t
habPQy15cPU34rvwmISgIgYOcLEAPuQJUXZYej2FMov1CDjl0BJfTaBn8udtjvBqA89jwMeR+CFE
XJ+r1PAyL2lG7Zddll44eW0G4oPivV0Wx7cawqwQcAEAPOMca5tR1Knr674gymOVpZiCao5l/cGR
wrq2X8eAoBDuJLxsdFwcq7dcZBxgzVXTdLTNxxbvUrVhoVcHdftgLPeY1pGcodcgcHk9gVsN7xmg
CjE+s6pvrIfswpitkbxsJxgjn1lMTm2kAK8TTOcxNA7zaSglh0n0dJAK4HZ6dQYMa2Bq4Nocz4ei
5VQ3H/NxCpI/bdr5HYYobFlvcbuHqKutI6lIpVYOuzU2XiwLs8j/w9m1LUetK9EvcpVt+fpqe+xJ
nBBIAiG8uGDD9v0u27K//iwBZzOjcY0qvPACRY/kVqvVvXotFDoduF3LVIzlTUfdpY1Xzstr02+Q
Zl5k1XCBMhRCijzKAqKCvQRUAOXic4s95I20tJ7Mx47YfDqEtTdd/wQqg7ifmOWvJarknbrmHn7a
AHg2n9g2UxnhsRjzUf3C/AsAlXzyEosX9hcvhcZQm6r8kalbqKWzXzfoq7YYKsrB6N/ESHFatkme
/mIgdsGhCYOIkJi+BHWZfr50pS43x5mgZ2qmd5sFilTlXnNlX/TSCGI8H7fHcD86+WIY7uy87QFR
tR7THKDl5h/QbaJAn0oi8Y4VRGC08RBMeI1e8Jt6HbumKwzjMQOTnOIawYRK5Qzu4euB5AIoB7Qm
pnyB50X9F+98R/AWkmuduaxN+QNCnOBLsX2Soo6Yezk4Zcvq4zq4YaY+zMXm5XqLMfsnFdMUw3S8
/jMuTqMG5n403tHb/VnWEBKSyQL0CA1349F2yhuqDf6museRIDV4++eDKdCTqkAgYQLmonFpoPHq
2CjSPLZN65fl92zIDz0Gpa4v6DKcaegUcX1u5ATghRHji5qjFzzhhn1s/3Uf0mMTJkEfsMxnh+rQ
RKbsM/IS3Vn0RGcS9FkmIhpGOUHof+75ppNtbaas4EeplzRAo8rT9VdVf+oA6nTVFgolbmxa0J5K
wRj31tKwC+NI6/AoRRmR5w3nxrcuWdDDBMezAmr/+pGBaUjGNHrxPuM2HJTzTM7Qi+KwYIP1ZtI0
Y2JlnrYZCmA6ta0EGl19p3ciUIuxYzm02aGwcveAfuTkKzSN3vxN8Rsc4Jx1E616eM/5OltNc8ch
rwiYrjwtBIf7EU9SS/ctT/ObwwK9N8lnvQgCGhDwnE4OA1qINyKxkGHPg+L2tH0yqq2JIFi7HJt6
zXx3TmWP0MtrA/POiJuYXAfgEE9gIXYO5oK3GQgSH40ofzT8KqTH/h96sMIyZLLL4XJdBFkfLCFD
56LywnG3C4UVKGVCnbw+4q56160QQdc7SZLEXeL8TAC/BkwP4O82FKhFhgazbqEeo5XW4zo1nqI/
aKlvqq94X7vrIS1kCcXFmoCaQyKGk4BwCrFm/qw7uegt3GYjSwv3MYNiTrgsVL9ZkNOETma0x+uO
eHG38vcuv92xLNBqiOdtmtpWI8vYfu/I+kEx7c/19pW6k79k5KmyqmBJyBdWEElIu4jR+E5Ylqvj
ckWRggjeX66sXCeXQTDRnZUXdTSBJ3ZSjdSBXs2Lx7pELyQnju/Z2RdELwIcV7hpEajRm+B7frKn
7jpCUT5T8OJxqxws3KnSJT7kbwsqWdvFx+OGcKARu1DOvqCYA59Vp816BiF0iB3p7/I8mIw3tsKB
XYHACvIFiFtivlQX1mLSZmGV3RmP8xxvAKJTcLaPYSXTENtZyZkZ/hVPtgyqDAPbQOD3WGuk8kyz
uyHG+J617eG6D8rs8Lz31A5r63ZLXedxBKTEd6n5tORWCnR/Y0mO8YXfCRsnRP55yJN0Gof2y9Ti
8kpfNyX1ewYavbf2UvGFoLSOo/tTOOPiGV+t6jxZem08TsjUu6eJHtrsrY9Q/t8j2wKMF2944D/P
d63QWwYpPoKsLuc06x6hd9oo44K8+DSY8eSyRMD9gd3hgiODzmRUzEZxH1vT8fqN+NZ4z7Sn69//
MnGEFcgTwQDmDsA9JTgAxrRQJUXi+jgesIggP8zHMeyDMYBQQJgG/VF6Q/Eb6CQaYJgJlQ/0a9B4
ANLwghOOjM6qtiU1HknS0afMyoaDPjoGmPLpv2DnroNOKalvqc1X2idrgLmd3GsH6GhAvVY2oylE
JvunyDKwYtgB1JYuJv3TgiUTCB+sx8xhTuaRue5Xj9JFpj8nfEuEeVz8uLqAFuYc62IEZLOtUi1D
Yqwu7g2hW5C22j96kT9f/5rickC9jKgBRDLCH+oWoplyzVO21rgq7aQMti49DssbIcmo+nEwIkrd
Lm5knqueu76y5pUxt8gvMIXTbTeFLQFO/bxgT90DxfifMzDgR0KXChX1cwMdYZnSIk2NDbMKNNJF
ZI6yvPAxuXZPl0/pdJ+l4KfH9G5m3JPSN6bnVvt31tXApom3LjErECxpiAa539v1YZufDfJjnt/W
uuJzV0DWQ7AX3xYvBJGIelZAi8kKzf5uDZXXutPBHTPfqsdjY5l+RaJiLfzUSoLrH/jCjzALgWCA
Ig6OEWAcQhBNQFNatTlT41S935ywSN5Xs+SCE9ItvjDAvHgvHFkrUmEhP6haLm3DDC3G9fqjHPuD
AjYZiyj3bKj8RbF9tfx6fVE/Wwjnn/zUJGjgzj+52VB4gkK02Go/UYN45egE6FwdBxuarebkLaBJ
d5ketFwuyLpPh89dz7xe+4T56rgpvUlXvaTU/A41ii7JJEmFcHH92hBozPMOCGpbYvlsVUozzcmq
xoWRPoCG511pZWFmUN0bCfmbzbchNA5oDsK+yCEE+l/qJFuhx65FoRLXhrr6QMq59YzyGT0+D3LX
Eo/aX90fi/xFepIA2C1zJmua1XhJy0BFbSDN76eZPNjr5+tfWXz6YR/RqUcOD/eFJAIq3+eWcift
67ZKzMdkzONmIr5u1ceizgLNUD65tD/2zL6z++/zMktiiviK/2kabXVMyP8sTojPaqYCjcSM5P+X
XHmgR/aBHjAXE6WB/Xx9oTxAnXszpo95hZ8AcwEgDv/7kx1tt7HMzMRqn+o1z4dwWKGAfjQSastG
fC5OKorHvJGFCXzc3Rftn8qYIFfnYkONKg0ZJJvLPj+sGdg/qyw06vVOnzuJf154CwIdnwFErZ/T
KIhvMbSAgGWdmvZLSl4L93VrbsG63bJEcuSElxHaInjvgQwTJUCcAVME5FQTBRWv3i4xB5bdz6Th
wt4r8+javyeTRu7qZJs+aIwMgTv0uuS5IsIjfpl3cH+ii4vkQBwisLNm1ADmWmLtaQ7Mz5nf+1lQ
QlnL18M6TEMZRvTCY7Bc5ELI8VBn5ZfeuccUc9XYVINSkT3FLLvHvX3dI3e2E8GEF+bBGwKFBiGk
s7WBRk5TsdhQ1Bos372tRu4CGq1i6+twAbm96VHd2fxeL1wfLBxTeP0H7LgNshLejkJwh/SLEGRY
DYKwtaJL3E1R0Ue5Q71c81JDlvrvbCQOgouqLkgdkdbyE3Ny9CwjK1EgHSH5NNxkSTzLShFidYV7
Bibj4ZO4IZE0it0NnTSm1tNxjps73R897hfdcQ3JAbheiRdeXPW8A4mQhY1DnQz8PudrKaBBYY6Y
JwAfdpcanr2SMYT6ch+UKABLztueLc6VhH44chlIDp7bUmoy5h0tl7icPxoMoi6fEkOynN2t42UV
jCQi2UZb4dxGhlZ1mhjVEhudD9rVQx1BRFPLfANHKjnIxPEuQz4I+NBBAWsChhpANCC4HHWMWQGZ
+xIXN8MNCMzj7JsWqSHEuI7mTfpy3b8v7zbBmpDBrFlFrK7ABhrRfFcfkhst0kPrmAYy+rjLk4Rl
gQiPT9+jLq0LXrGkpC2XHstKQWRTdJ6Zck2HY5NLQJ7iuxCefm7IPv9cdVe3acIQk0wvfwcGJsyE
hCy2nvkkUmCF6nHy5lfJLsoWJxxfvVcGLdtgc3vYwvVg+Vuo+5mfHxQ/CY0HCLJ2XhnKqlOXzo97
DC9gZLwoS19sKSsSuzeMicVbMnwd8+KBquUL5mcfr69uzwx0OFQATQH9wqPhfENboMazoTBJ7NYg
kjbaEJS9B/DBBn9hBqpMnCsP+YHY1uobzKKnLF9jrXmo2qOi3PUy9P3OUUYxFqdLRecMp0tUMIfi
ml1Ax3CDt+Ntzgvo6g0vns8fsoMtWQ/3s7NsCpqTIDLESx3AKuQdQmhaR2Ps1sJhMTO+u/Mns8A9
vL3P/2G4ua7v3OUtyS2ZoAX4fYecfyCrtTg8CZdHy75W+nFiHxDnQd+kK3er9dD2spix4+38vY7q
OcBqeEMK3o7hvrohS2vHkDGvg63KYswhhSD1fS3yrfLUJVN8o9fvgPa+LSegXrJE68BU0D5uyXSb
FOOx1SstzPGnZM93fhkK7Zg75ZBolKCEUO1uKyl63aExyRqvzWzPZhNQFodNyiGwcyhgiX9XlBPQ
N+S/5OTCdmpKILxljXE23br907q+G6Swnh0PwvYCRYROMj6wI9hI3a60qYvVUIgdztb9mkft8rLQ
A+0byT26FzXPbAlRU02yujBWdYiVLfNN59+5eRgwkuClrPw8TVFmksNUFcE4eZu9fUgg9K6v1LN1
WbDZ/YInaxZ8y2qA90hXl8YKhaC5PbwQm1LPyPWnRJVVbHbODcDRwBFD4wGnVBOyyxRwpmQg2oAX
5H2la4fUyoK+vtfJBnmUl1591WVVkL3L/dSkiElcxwbqlQlMptkzmh2hNpGbVSEBIcyv0n835UNe
3WsAni5E9Za1eFv5l9+NeP4AusUxkSB2E2KSnthOnVVAcCnanaYflvyjOR+uB6O9g4HKLMIrbAF8
yTPdk4Ox0qXpLPRjUXRQwl6twSHEPijF+P66GZ3fOkJ4hQ30ZJBiAjYgYt7axSw6dVwYhn2rFtBn
5llf5yHW6x8GtW8nUmA66JARyEY8F/ozKb4VtDk4aoXOPnRRer8cjlnqN+DB7pavlEXXf97O0eWS
tXgwoGqK2CwcJ1cBn3gLQA7Hlblq76VAFBjkQHKfOD+um+IbKmwEJhixB8C5cBVsccPBvOOqCqIE
mDIOSjU/900teTzvRQeO6UFZgPeQLp4nTb0s5pzYNIbIqx5gek3z+jJAcnrkG+qDw6mKKMhoJLu4
857FuD1KqQ4uazyMxNTDxnj/ODkdRS5nRVpYH9pofb/5jkf9MnBvZGpgO757Zk64PhTWQE7UIgMq
iFMSbP1Ye/pUKWCS7HL/+lfbS0XObAmfDSRYWdYkM43XW56h1lFyxOyj1/ny1Fu6jXzdJ2fSsiaa
591C4wI1q7AJitB6BUmm4c24rYPB7z7ifr6+PtlWCndXZTi9UeiQOUypYSD9TX7U3bQGm2PLHhb8
RhD8H4Uk6B2CzJmPkAnvpSYZxrLYtC0urBkjgdbi99kEhFcLOW4WKqp1VyXZ27C9PI6e2RRSYqtn
SW3W4xRbFShe81djhHqA5U8o+b59G08XJ3gkBBbmct76Kbbrh033+/RRsSSeuLt/uPs56yAgWGIg
rZqyNrsW+7dZ0wd7cpBdJIBALZ+HagQP5xAaWSMhB9mJjhgBACwC7W40G8UKwQDkaNaXWh8zaw7a
5N2YkCC1tyNxPmmZTMJ8xxPPjImhOK0bPS+WLaZd/alo26c5tz/WTCbx8DNbEPzwzI6QubRuiyjZ
rDRefPche78FTWA7Yf/FwjNwWbw+gB5X7RUH/QVsd/Q+l0lWydYpZDNFW6BIQYcpNrvnPr3pGig8
K4/X3XHnrjldo5g/GN3Sr70LXynJGndq+2ldZWJ7+yZAMc81q9GvE47ztNC5B839FHcsps07rQ2v
L0GkTuZnF2v4Y0A4u3Rz+6yl0xS7R1MDjIpUPvkZE12fFcftX+JT1NZlQxU7eS0wVChlqoAcweOF
Za0qXkV0BTI0KcEDmJgFOJ7W0EpsiFU7srHQnfOFJzSElCFuAmy7eL4AxB6rlSVQTE8t/cZyMTM9
QsdyUvvx2NNEOwybK2se7LgfSsHApaG/52JeU9jWdM5zFTM8Yzxtx9p6x7b7svl8/dPtmUDbgONw
OIxF7E+gL992YINpY+o8rJbHiie7l8TbvWsZaTGetVy6AXOGwr2VdWuV27nbINNhgeE3AS8RuBGE
aMNMklXtLQdfB+g63qyEUMT5raxo2jBhbreNdXU+1uXis2V+yt/ID8fdHeD5P1aEPGNmxc950zZW
TRoOkxssY/OoGsfrn2bHvZGDg10KCAmOaxWsFBkkUUwosMRp2b1ASNkz3Rw6qhXE0mUcOTsBAjSO
KJYDlQzWHfG+qsca1G+rNsZKx8J87KOukfWndr0ACluoKfPG6UUNdqjRnSonu4+zm+5G/Yh8KZhB
WnnQA/XI3gjc+/mFTo0JJ2dRR7ucEJViA5whd5rZfcuUND1gwnoJrn+lnaue99tQAQOAD20w4SrU
SJ4vdWGOcZPcZ+CAV4zcI9WHdoKqe3VsexnTwF4cOrUnXImmU7u1wXAl1voaDNrTYD5MpX6ABIpT
SQ7TjldAqxEPIEDbMJFygVSdNZaDY76Nk5m8NIlz6LpNhhrdtYGzill0uMQFanRzKiOxIXAXp83y
bkmao8FGmaqXzIZwTySqBgGEeh7jbhzuMrU6jq5MG3Cv5o+b9c86BIcr1tXVim1hcTFqXrM+jVBJ
chcI1hnKXQZEccHu0Unyu0bGI7kT8c4MCxGvc6jVDSBHiHOglYtPg/a1Vd23p7Mcgs67J4hGUEc4
j6qNtVFaVGoTcwSOPqqBYwKanUHlqx2PpoHHT21KUor9Zf0xKewnsbM5wwworlt9CzpMfoAz3J6+
XT+7O2cJXsef34BjobnLHefkDQeABQhDNHWMsTg0QhGQGstvaBEx64W27uN1a/s+cmKOr/nEXGIq
boWRrDFeAGbqO/o+qawj+PueocPlLYoZkKEEdCX1SaZ9vG579wicmBauYMzqgYlktriEbun13bPe
SS6rvXIGkBU/x00wGoFE6XxxZl4wUIaTMe7txNfQrV+BUFGS5GbpnUOyfljNEZooRWD2CFZ1/zRZ
+Cdmc1Pl7vfra937qqigA8fHZ93hQue/ZFarwnZTlJEV1fi4EPeGaep71N2Dpqhv5knGurW3tRgG
g+wKqvHIgYULQN3mpEJE7mIlZ2ZoD+UaZrlaeNcXtVNXRXj8Y0UI+3O+WK3mlH28smH6OM2DE5rm
Wn20kz65U3Sz+wQ2lNFv0sQ9DApVZcMol7AszC2f/gDhKTSUk7bkYzbGqUXXm8qZ2kOStsmLBRjI
bWtPdeV1YILyiqpiQacXXeatIH28zXroRXjAE7deVln96hfdglcUo92BauCE2pKiD5zEWfzBmXRf
z3X76frW7foDlD0xhogKgyGmn2WyJPU4jjSuOgCA9SnWGzW25zKoOxU8zG8kneSphwM3gAAGoK0c
jXPuftVcjYZCexUvLRRn+i5n3gImnrtF6YfD9ZXt5VRntgTfAwqgXzWKWt56+2t2Jb/b/M4D7ffB
vLluaycgn5kSHNAcQJ7fDzqaM+Y3nbzqeHBXMsKGnS/lAJtiALWPZxbmA863biiTpM4LODnR6uS2
mJPylkLB1evKClOjxMmCJLP/on5/ZlT4Xp2h530yIqV2ipc5Dy0bEEImwZzxzflTx8CdibYZxhgx
YgStTzy3hAsUvYO0rqlOIqjIlfTb1r9Y6qcJegrD09vqrZemhItT69ZGb1diRIpFW39bFwjaLPQz
TaUUjXxjxEUBxoeZOFQI8UIVvlaTaE2BGXIjIkUL9MGxzQECRnLVvS3l/bUkQOzRq8aQBUYKBS+f
4RWVlU0k0uaXtD6mxT86hlxT88iIBOhwHssvLQlOzgvVGZ0WI0qhl6NgpAhCL285RpcWhDCqASk6
6jM2DaSGftYqPkgUgs7Mwutmzq8L0YwpDmORLsmBvZz1qCha06cqPdRu7AzFC8B03/Naf5nSL4lr
RdetnseIS6uCm1dFPxSVMxsRtcFhM6Tr7GUpO7SmK+lUXf9OgFWeB4pGr/PFHlcdTv41t+dgSohk
A3ctIGHCF+eU6SIVrr01mzoA2h719hIY6uyr+tveqL9368SE4GyTBp73UqmMaAWBBcu1w4pmVv31
Lz4JnwcGuynSd3HkuNWZnUyY5I42CJF46zQ1gVHa3/Sskg3773181EQwwoamEpIF4ZSOTqssA1B/
UT1n71i7hba1vRuW8U1vkV+7huQOhQRgnoCGE947bV+MkB01SOROzeNQjJlXKKiNKCq0i5Jx/GrY
xeemSSSBYS/WnVrl7nKSuoOYYZxWG4FB79TSX9tyBr2KbfgqePx8jY1venn/XiTnmgQ+DpMo4jyB
mhuJQ/ONRGTqbxZUzvps/Yt9BGU5l8NFAEdUPV9RnTVLbnIAdslyEBSuFSBcxivtl+OaGP6oYY56
XiSZ2J6LnNg0hczcXSa93loV1yDvu3T2bY12cZq9DUH7a/d+tm8N9DjRUxI8MXWNtMJlS/CxQMzW
dLgCFw1aSddP1l6EOLUiHN9spHpVgaYY9MiQZ1Gne2uUwST39wt96N8LEb5RsuZ90QF8Halbc4RK
XVvnUYYRh+sLEQAUv/cLXoDVcKYbcaydYOJPpTi6v6e+qsC52T6wn1jMNNAfr1vbXdOJMeEkUcRS
mhdEj8DOcTcbH2mxhEktw7DyTyzmJkgjMfGMDhwkrISbSFl1GyKxLokaPfWs5UErM4+ihDAaR0Zl
9aW94GCgVIAJKJA8XUyBriR3NfCp6RB4Mu9cWt7WnXvI7f62JXlwfff2nA5qtOA/Qj8ABA+CR3TW
0BskU0hENw2SO8lhcDSJO+x9oBMT4tQJTUGlOI2DHg1LFiiY/Oz6HwvbJOFnb89Qnud8VfA4IDrO
w4+TVAvG+FrkdCr1e3DQdOXojePnoXgbBvKXd/MGG8d8Ab8vjsGZLsg2UoZUSMMYnOXmt7o1Rakh
q9bvbRu4J4EEB64epGXCvYRompqLWpAo7dvXlk1fNiD2rFamsrjnAKdmhOPTkdlVJ7SKIvz33ojZ
C0zq/HPdx/bOzqkJvtKTuw5shGzsOkagJEVuM+ZGlOVHEGsch7qD8GrmyLrJe2vijgBP4IO6Yrxu
mtlOcNXDF3ITyCEXSessIZHZc7dTE0KwVrWekz/ARJ3qnpH6IBLznPG2lU3x7+3dqR3hfEK+OCP4
g0STUkGtYfToErXz0AVkUttjZpSyEoDE4AX4LTEWkAEh9lRJ/17dPkxg4iZgC0kSeujaNbjuGpIv
JYZVeySNAgAZtrEFpE5z3mNy9S8Cw8kO/sSonXjfOGcsz9CNihpj8Y218ycH7PKT+aNs8M2uL2fv
zCIFIqhaokxIxAGOzCycJVURGqYU5P8DDWlX+ckbyWl/RaBTM9w5T5aUTeoIku3SiEpjvGX1FhVb
e9DsXvJxdl2BYNgMwhAQVBQzY9BDWX2xNHoEZaWganrUeZ0HC+o6a9UdinqV5Kgyc9xXTlbVodth
t4qNHDXLYhcCbWpyV0K91K2KwpszWQYuVM9/7+LJ8oSwBKJytpkb7qVGhWJVUC1OgRkw2rgKFGaZ
EhKrT74qFnI+r8Fjx/GbJHOOo5ZhJ667DT/EYnKBeef/Nlr4nuvAOtducmz0moT6Wr4rKFxzbp1P
fZMFo7E+ZHUeVhb7ft3ubhA7scu/yMmO52Zhz8Clk8gYvnO6nL7/TLPKp9mnv7CDDQd7n42LTEwy
2Eo2E2NhWuRY7FPePU6FXXuJPhxoKSuW7jrRH1NisgFsOx55E14Ek9u+71T7C3hQcs9iTYTn9/M8
vk0r87cTQdsb8028DmcJTtSO/cCGviQRGFy+5Tbz5yY5qkynHmhyIKuYHP9iKzHI56BxhjkPcdhO
A7QHnGU4kxYEhDPouqmte0eM1yzfJCXG3dD8x5I4tYWreelbMEZHlW1HpHIgzGJJAsxeuERFBLBA
sAgDjSIk1VtdG7QtNQJ5B9BRpV9qkoWTLssM+VUsni5USwk0myDNDba0cy9fFFprqVOidLWUpUez
5INmQJi7J2GJ1NralHDG+MP1z7S7shObwokuaqgfzyU2bxj7kDNPd5p9UJf5bzbQwDQwWN7BMid6
X9ZmJqVjRqJEM8MxXb2pZaieynCwe3EC1ZH/zAirSeyStEqd6dECkaBiKYIawnFegnmpyh6f/2Ln
TmwJMSk10rGtqxSvBdrfUDZEzrDiYSKrau8uCWUlPrBqgyVVMAOG8m0r0xFpL4ouY/euM23fQKW+
MF6ur2cvICGDQbaJuTqAyoQ03kDR1xgBhohQUqQ32WbWnmncmWDXDUD+Mh9m9LmuW9w7uOCtw3AN
5qfAvi6cqrJ0U1QCJx11hOlD5eqvnTZK/G5vUfzRCOQ8GmAXUs6qmy5bXTl6lCS9h9RKMe7pVoaj
8TBN3/9iNSemhERbqdq5UBN8KLdJIQWjhZDCk2SIewHidDVCjq33Yw+RDR0VBKZ4Wtkd9GL8aCWj
PxAAbM0hHLtcNgS1+5H+WxbAAudBKWfKWpkLdlBlSTjS/l0xLIe/2TnAsHDhYjBJ5FJxAQ6wR4ZM
3igBGkIAmSJrHf8mvcawyn9W+EJPcggoKJtMYcghlDV9ysdPdukc7IrepakMrb67ZXzmFoSanChD
+Ex51tlKXyckYkYdYD4GEsYymPVeVAByEW0h5LucB+V8MTNkN8Fii5Kzs9QQ3pwDvV8Otll+aOxJ
ku3urubElBBT0ypL07XHuzuj4wuoGLtDo86txLP3jeCAYn4KuHsx+KRjA5BcBc7pYrXA4tpa3RGq
ujKWL5kV/vcnLjB3g22yFUtxLOtI9ekmB2/rdV/eu0/R/P5vIcKHqdwqpUWaGtHEvtju62gmHoB4
kt3ajWonRoRPQuq2qDSI7UULFLiJEijmBxVvRpDUIAZJFrRbI0XXAY9FwI3B3CTcC0yb9GTVlP/X
SMtDGalPU8Dn1V1pjXT3rXNqTfhEZuOwbcOIZNSl40NXAmgFcgsouoUq63xz2W5bSFVDMBFcw9rr
9U+3e6ZOFip8OmB7Ok1Nsatr857SI6mov/bP1Sir0MrsiF8P6Om+SpgRFXru6e67AW9UkLfm7c3f
rAegAvSNoR4t9jkUnRWrwr2kyD8a2r1RK17GNo+B4O66oV135OiFX4bE5kZZJ9ZmFyjWT+6LWgMI
M/9wZhKYcJXy83VTuycY+QlA1eAQA4vO+Qku2KqOUEdAhS5dgMWrwhH8vddN7K0GzTWbc8roSIRE
N2hn12UleihtsniaG7Em84fmO7QLtbcRrP96k52aEjwBMgK/e2tZ5Ryp1vvL4nypXDe4vqI9hwMb
IJ614LXj0LDzTQNPpMXcFD3jCiPkCEeVn9nJDz1ZjnraHa7b4rsjvGG4rDeqqJzdH1Ob57aY0pF+
WZFp9eXwVHeJp9kJxvuoTPZo5yud2RHiBCqL6NuZWJPBdAipbMQDzH86JMrHLlM/1ZVM9GHXHhjd
0Zrk2ibiBdWBNi/pGc+O863wC43eogx0P60kXmwjdJ1Scqb29hEFYdyFJm54cLGe76OV0lKFbrMe
ZZsWjMN4ZJCx39JO4hoyM7pgppqqUjPQbjXU1fG0xKw8jZptMOeF7FztHF1w/6Gfh2Qc6bh4j5gY
LK0hDa5HzlTclNV2s81vk5T4eZ7ARwliODT04IRixHM3ha2o4OuRm4+FtyrMc7v2Gy1kwMc9Zzix
Iwa8tMWTz8rxcRT3Y2q8U4zJ6/r3Vf5PXbw93mFFJkjQMGdkXTR0gbYjLE2wonQih7zvQ43JHpi7
LgA2ZrQLwXCJpPXcBSDwYPRkUQ00PezyoOP4enbTzwdbg8rI9eCw837Bp8EAMwCC4LMQ67S60a59
wpB/QUILohxmihE2xWoPNdmyZ5tW6IM5OaAFzfoXGRMsw0P4TDOQaMJx0sxJz0f+xVT1NVOirLdA
AP+DktBVLMkid/fzxJRwpEjTJjkiph5tZIogEejreh2s5tv4i3/7OuiLMZQFzumL1rVtT33RossY
FZWJZFP1kU34WpXcpyhFXP9su+6OHpENkjWEIrF4QzddB60a6s8QmWgOQ928h+Cc7jlq9q9tVjGr
ZaJZOxeWAXmT/wwK9yJXDIPkd4HSysRQZm6fa9OOmhyci6YM7bS/NpwsMIWCZk28r4heEbalFBUj
9dnOJv1oN6px04NryqtmjNpj7l4S2XcXh0oOyPTBFgEe1PPzVtbrhBHZGlAxs/TG7tOS/iBG7Xfs
eP2r7dnh7XIQl2BE5yJvbyeiQg15wSaupvFElWL5J1dLzHEa1QR1rH5M8zfNMf9ySdgB6Sq62iBd
F0oFIMdUc8r3kiWVrwN7UpdD3DnQAi1Tyb21d5mcmhLOM96HVTVToAGsyTzU7TdHKyTbt+cYQCAB
uooRQeuiXm5THo4n9E1T50mzIjN/rpYvTRWvtuTZsRcvcE6Ry4JJGQS5gj9kGNPqQeuLasFU3Cud
fV807gcnqyU4rr0dA1AfQBfg1EBqKiRmbQOavwZpeVTOVjRhPHpzZTi4PY+Dlh8wO6h6gK5CMNEM
nZXOTe08uoPmKagfOlsW6+VrLiXR3tuzU0t8sScP+akwK5bkgNIMae1rjqcQkKm9TSH9lzufGhEu
xglsII5Vw0g6WBHI7p4MaWSVrUMIdGaNggQtXS0CZoeFyQqZJcgw2rFiWjIuyb3vf7oawc1ckmRa
veEGNI159Ot8ckFz2MpmHWUL4hnAyYfZhtXNRhtkmIm+vM+T2h9Lp/QGnUiCqGw1QokN71hVUyp8
G6ANInegUT/IvHkvAJxsmCVEM0WfMKQ0wETST5BUIgsIRTXI8kVT8Xw9Uu8uBhhVaPyAVfpCVGlR
FVR2KTIGtSyDPun9AXQa103sHs0/JkRqTb0ytHmoDD3SXZCPNKz/kEIZ/VbrMgOk/UkrAZ3sr8jm
UjycTE7sZDVg0px7BXtHJueuGNfnDLwn11e0l0uCyhaU7JB4Ay2kcAMsrWoCPePoUUkhDECOm61A
XuelJJ6TvhbKP9et7fr1iTUhqVvzYUtJouJqq2ZoWud3eltAjfltcge/Q44BWTcLNGAqoMTnxwct
jAUsrzAzV8oNKcfQxlBTm8vutt3Pg/gMySdQXYKK79xM5ppZUZa2+ThtesAFn0pHxk21u2EnJvhP
OAkEi51qLcPgfZSYnb86NiYZGYpdf/N+5UMzFjI/3DyqEAfAI7SM+oBbDcUakAlVfjk1B2tmh+uf
/2eJRCxr4PEAZjx0xgDY4ss9WY4zlnmLx1PyiJLDj404XzQnuxsBZilQ2i/r6aZbR0hK980n/MpD
WhujrzDikQIAXEI+dpZz4yrOfS3NX3c/5ckPE26QhqjJlGtos4+ZloaaiWLLoLd/4/0nRkS3xGif
BR1bPN1taH04bR/pIOuDjpeM6GrPa+D3eNYgGecP3/NtJglIebrSNB8dt/ORsYetrYT2kkpyIZkZ
YdPKtUjnTUfjcZyLSB1qb0u2J6NRJJfU3g2CxgkX0AHsF5D289Uo9UQYKHDgnCjTu8PLMr4uywt1
7mrt63X/3POCU0vCaZvLYsTbHpZY63r9OhzAC/f2ajIv/v8/uRehMa3bOYNC8JzIszlYMUs4Z9nN
YhdhmZLH66vZC+2nqbfweYxqdXQIs5OoV14c5y7rn6AV6uVJOI2xYT1fN7a7dSd5vuDbjj1gUGRF
nr+ApCtFb9PdZAQq+yYAmkI6AS0zcQZuqVAPBTaFo0d0f1C1g2MNwfVV7G4ZF2wChyZqHGJEJ5hP
reYZRWvdXMPBGH4AIvYxT3LOyKBEqe0cVEX9m1OEPJ9rwvEXn7BztrZ0zgby8chJrOO4qMfM1IMS
FG7Xl7aXunAJYbRSDdyQYlGvYv+j7Mp268aB5RcJ0L68SjqLHTuOHWeZvAhZuWvjIpFff+vMBe7N
nAQx8jQIMDYtkWp2V1dXRVmUjXVy8pI+0QZ8rGK6NYHfQpfm9OelfrtRDaQ+L98KurdXt0m+CDzQ
io3amrgDdYC2moJt9udFfht8/n+R6yo5RbGnE46tqvj4pFIHks/mWr759IUz8buFQBy5CPfgVKAo
/2/4sSPAVgWDgVNR74dIzKdGNp0YXkrEfvfScOKAUmOkBlyvqyhX1OtYykLhctCYzE6asx1eSiZ+
dwR+XuLyJ/x8+zIYke0zqDZ7Y1pd9DCsPozhRKeXhEtfepar+8dUm9tkE9ApGeePhCxV66dRHf58
AH67SJajCofsLfoGV6csmznSsgtAOCVxz60/KtCu/rzEb19YAfWiS98+/QU2DlsxxS40YIxuEOWI
InoT71HV2zF6cLV76URfB58Guw971AJK8P/a3V490NBA6LCi4JAtNU/uTQZB51GM8gM6Me4IRQJI
OboKvbSheQlLu/zmn9Oyf1cGoHuhQCA3u56PpYB1d02X5ISe05mLsU3Tt7rwbUZzaCC9K9KlrbaP
f/duL2siWP/LoUQ4qq8+K78Ru+gLF3DXVZ+l7yAS3K4zb1n85c8LXacP1wtd1RxicC7fVsTXKqdl
WwhoE1Fxt+7lKZcXTSTq/zL8XS949SXPO4jnGwMlNdbsyDL/mibu+Odnuo5J/y5xaQ8iY//Xw+e/
X3I57xeGhAZ12kx96obnmIW2TN0L+dD1+b8sc3HzQocY/bpfPrF4RpskLOhIr2HqE7rBXzN9h6Db
DjAP+/MTvbDUv4SGn2ITm0DpL2Yc/lqdzNyuzd5V8myT6oVr4zpqXB7pIiQGejsU0X5h/Mi5SIWA
ZtDTPud3Ar3iuuB/SaS9XuLyqD89iiC1YhOG5U4NOBaWpJ2DjNjfv62fn+I6Z8hFvqyojE4gjsed
gOlpxelHTFacSfm3icP141zC1k+PMxXwz8LMEG7z8ZvLO0FZNzTQgPnb5Pt6navwtwxq9TOE20+O
uaMx9mii5oXN/12c++m1XR8yyaYQ20ubdiWZe2U93AekyJ9LlsB9ybK0nRgM28aI6B5N45dG6n97
9IrL2PFF7+AXL/MJ4k5WYFwcThX3sWAnTHud//pYQIIPnUEoLEEQ+LrDNDo5j3qlKXI8QT47flFr
zPa8jaj4hpz6bwl62DEoe6E3cpGmQKVxFcJ1KdNyikcwxl3zPCpMSI5x9MIt/5tI9581rqK3HJ1b
yIoxP7W8J0H3SfpYv+ha9Qtd6vpJrkJ2RUXtw8RwGTHbR2J/XofwtKXhseYwFY7dfWXdDYSYzy7E
Lzzgb84kyg10cS+YJeQTr15iE6hJIVW1nSQw+AKib2x/XKe1TeAjbrPQ8+nzXC0vxI/fLXqR6msg
LXsxg7latNxT0hSWooMMvtt26buzrK+zNW2FSI/pMp23rXmzV+Pj3x/Qn9e92s0mjGYcU8w4zoNp
myk9zpAIXyd1M+d/O4V62VLQIGGUXINC+ovmR0KKOcnJAGaLhUv5+q6AF5FPP//5eX7zSYPMhyLn
YpGBLuFVzAqDGEgV4R4Oa9OryJ41Jg3+vMRvLsaLaiicqVJIFvzC9xhcHP2v/gIMTyF91Cayukm2
R65fop/95kv7z0KXZ/0pztOs2EeTY2829UPCGRFzz8R//fPD/O59/fwwl7/hpzUyaDFP9Yhz1+R7
n1QYodzNzZ+X+O1jFJAAwpAOqoPrOnccVVg48EcEjApUM9XaMtyQpPr7UIvD9X/LXHNXtskrNE4j
lDhTczTj1C6bfChIcpy2v7O7gvnUZcDw0j9F8Qk071q2fh2GeU4Bj0GBw7w123aGxNHzzB7Tgr0Q
i367PT+tdHXVE1ukdrIodVNGP8YRzIiz9CXP9t/uz09rXH0ymzW0RqsERehsSDdN0z+1rJIW2m8/
/nwQfpP3Z4D/MYeRo675hSBgd6aKaa6qpzA9mvi1MhwNm350j/ylrtDltVyVT/9Z6eq1oX9OfM1Q
Vxex/OaTtK81WJVgQizN0ELk+4SOx19yBC5nAma3COHwIETL+SqAm6SGnpq5TL8Ppl/NoRn2TsR7
+6Kr+G/Cz6U9hPwfqquYgr+6GSGp3sRjBZjFxX0aXcaRe+A5i3iJqPebd4h1AO5dulAXHff/RgYy
OLnwgBsYjMiWjLATEAdv4zPn9dGh7wkvxr9PBoG3QRsFWOxvCAOlI5XHfBMCxcq6OHctMcehGk6O
qhsRwHljIHrEL9QGvxzKy4wY1CQQOSpI6lxfGAMlqq51Ex8TOB9+mXfjezaL9TaMy/Kmzuf1rGQx
v9BGvFr0smsNZiNQcuBL+PW2T8IMomqAhfUu3P7PlsefZ10saxevgZ2rMOi3qSAvGXRebegvi15d
9cvUAMEAfnLMKm2f3Vyo47JEqe7HDE2JHajagcXr/A+qi/T45y//Op3D2uAcw0EGWBoIzoDT/nuY
9ozBBHLK4iPl2QBfDA1fKcp51q9sDPfUVdkDfHPMWSrftLqGo0QY+UvNrqtA9+8fAbkkqKVjVgYZ
+dWXU1+8dbFw/hTCCLlvZHRC3lNavZAfwMPv11eNQdSfVrq6uWcfixRoWDO21HoJ5Q11KwS8LOpE
3ZJsHdJkr3XezptSuLR+RLnJR5/1MZUEjUuqF8y2ox0L1z7tRVeQgRZrW5idixm/cdSwqujGrBwV
fZ2HSkeiW5gs6qctTmwuOk5Xv34rRa3Tfkkiwv+RehfLA0TJ0eYHVBHUdEv8oKupIyIZC9LJZln8
eMKBUHC/8PMq6g/SeO5lq7NpYk1bYQqcalghQyOR9jzZUnqfBbhrr/AljZqxaIWsm+l7tBsOa1KT
7KuAohOdcn4Yh21nTQ+sUzHVjVWy5OfLP/RrhW4VOZp8aqIH6UYblx/rzI7jTbxxbtdz5jZgbSwJ
m/u+Y2X+jtlp8E95qmG/ZJPBB1T0MFosu2xddbSRNhu3gR5Gqv05z6N0W7qI1cwfR7GA1Wx9BBfJ
V/HCBwoZ2jjhslvWUMbfxFQYBkn7OLfZ56SAWR1tpzzw+jQ3wYjQpvlaiapTSeabU7HGbBHHohR4
ooQpwj0kl6x7Xy3oKJ0bW8fD6zBPDdQpShOP6Q21G7pyqcfILVzApMde8jox/n5afIoRYoXEI4E5
emp9t41JA/kmX+Vq/ydEW71ObbGmeX2D6Q033ClqK/aJD0z4DA0kGEWoo66dYPdDPLJIn9mSJvM7
PiPz+pCU64TwzRody3aRbLCYeZtm2/MVzqRTV6xridmJOVoWTVo0hOe6SxaaRJ+2FXq9GKRmC1Ho
uBQm9T+aikdctiJe5vloXQrNJMxTToW7BQmxdPej5Y0y0WFS3sn3trRLCb+WfQCTvTGzeAL/MU82
XCNpST5ugIrF0htZyuiNS2DG/TQTY5MjjPSKz/Wa57TueUoXSJGCL1kyuJbUQrySRHiiO1cndDkk
lJO4JVPEzS1xJotPFrK71RNdrYv+UZSncBEHAJi/kfm6R3lvBswLPJXEzskrsWg98DZYmoZ3Sx6z
4dVA91J8XZuIu3ehCbzEXz7QBQEj4n5xN7aGk2BH1nitfYdjUs5lt+xkl290HIrlGESFqfMoWrL9
LAvY3mMaBqXI8qT5pKofvBnGfEcWXE3x3QwBcoU5goHM4dZHHNSCVjUEX9ojHA8a92yLanswtBS3
rlhLfdwmvoTvUcPgGZWi3Zt+hBRFBGtn77bivQJ1RX4BHk341hI3u5ic84YOcjmJrfISugr10pQt
fAnZdmBakLXlC+a2j9EkWQYBgire3YdS5HLe+7SqZaPxXYOUDit2meizRyPhCVfHXH5T+cr406YS
AXBmxhTvcdCG0tuh5iK/YTyKxruBsMh+FZgbLGCpMPPtGchEOZ2kblRkDkUTOfUEubBk/AejmNbe
QBSydic2jwosAzeb/WIKCcOJNJ4xdbOu69RvboKwUCzI/NovYwyNPWXH494wBv+3HTPFvmhri0HV
d4XMcsyNJSqL8ifcyGn5bjJrmvjWc1Xlb/1AoKsL27Rl9Wc9YuziiGxfyXcxnmo+xFwMOwyCqWUQ
mIprEuBxtJRk+paNe1Q/IqTK9HEpvFv+GWps1DFfdEZ7Y2Woh8Nissz3WbJIhTHGQThzY30teNpK
sZHhmIQord5gqLKJwCic1EJvBc8oqGu4hUmat3Ux8+jOjVCM+5EaVzjXLnEURW1lQtmbkm3hYTCp
+VhycDgsxCMy0dzGOkTJTQSHuAe9a3xt7VStiL6nQLyd5pOeJUwwe1eFcoOueR6R7X4TUbT+wAZH
0HfExNUMgjAMQjWtIftRzRruXOu0xHWLvoxf5d0M6wdOj0ntZzSYh7Ia4jerYClMf7Nm9GyA9y/3
RQ85Blx655UGLLwPUXqfEThFma5MxbjGXWBLzA+xH/ds7HbQd/CTQ5PSaYPN25IMb/VqjOnHKg5V
2m0NmIsUxokJhx8bmfhaD7eqhJXn0AqTzfUhj3boVXcsMz65GRYXDTe5grbWMa6d2W9UHgs39KWY
VXzCpzw0rm320dXLcbMk0HuQr0w3xCJ+C4Kcv4UnWxFgRUaL5JnjOsufGuZoubYuzKV/xDE0y2PS
rIS8XkiZD+d9UmChFYLp8ZXFqAa7d8MUIKcamlgmLZzq4unEljxggprbwfvbdSgou10gmJ/djsES
9Qr7SvnjnjhfgDA3MG9+oJ4yYj2CT4mMadpmBLx2qzZWdnADr2A/KOdtmA5hxE2enbVMrF8f82GJ
plsMIMf0Da3s4I4Jn7P5i+VQM2KdKQXeWZeRkG26zUuWig80LAPrLt+bfywheMwP1NT9hAlcGDzW
/GFZVIJpMaQFBTYI7rvF16C1ng6+HPjwZcx9pO6ynaf5g1JiF1MHZbYtuhkCchB+SBSZxNSyQkXr
7WJdYAJu9Fu2fIapYyL2bogEAYMgpREGJU6J1HJ9J6LCzvIw1xmDyJcjQ1iXA0JqjWw5U6O+hfsZ
FIa6yUB8bPyW6GyDRLMbFvNepgr/R0tdIRPeyqIR0dhWzE9ctNOk1uFjQTx+xm7axHGLrIM63kNq
iVp7EJnYyhSjKQxzqHooVvkN0oTb59mgnDhP2mKgKK+2e6pMngyI2TInrK15Nrm7JJ4JxoxohLZy
BOkaP7FDNguYGWZmM/wp7LULvQPzyO+ndISjZHYkJW7V05rN6bwcm4wnwvVlXXukwpmxxnwEQwne
IfiDoDf7pZaIqbxHRlC4GzDrauig516N2BcVykEeMzvjreBVVo1qurihpgpdRTylyZkrWqKVTegK
jBFGAHA/HVdcJW1aoTN8O+e60m9WNlRp6xQfRlxPNBPsu9YYYPWYTnSO34HIUtb3dYWpkKoLi9wt
vVM2rTd+4MhzRX42lRsrchhV4U/DaLfXIGua/R7DfOuWHGu4T5jozsDyJ31txrR2jzF1zRx6YrUi
N9MwNsp+UYpqd7CQIl1CC9oyz5J2mn00LY+QGymmsRMFCv03GbLdTB6NTC2E7QxGH9Z36zrX9Lxo
z+92Vcs071akmJPpkPQVadGNfoGlTISvUR/Ipre8OPBc5uX7JBNkGNBhtSXkfAvUQ5HvJjoDh+7q
dUG52NE4XuK5F6kd17WTMGJx4YzLYYFG+lQgvyk8rjb9mq15sS7tQC8tobDu8SIPJo9CAeKgRlbH
L9MmM5t6uiExrHraSJW9i2qcuDcrylLkSxsbEZXrDS7vy0HFFAlDC+B6wpRejozvVbrnO30wOllD
1eIkELp10KYewbddIKU0PmBPuP+a4nvV87EZzTaJ22nbk5l0eTPu2N8pr9bqXRNiXX6l0PxN3iOL
K8lrpNo5+7rKdYse9V6oCnYRZWYoMrl12244tIYU79YkZEr3iLGwWj5BsykZe+P8luedh9gLWU7R
mCRo9a4eI3mvxV7PDjb0QLzNQ0b3GjLWLq/DHg5Au1x2X1Yezh5l0pgUoVauo486S+CVF/fSh3zN
X0OQeHXhSYuZJOFtE69ZcYqqxRXvlyyxVJ6TCrawGHIpSA0Dl9LYjD2XKOSVvAmyjKazy5CfkZZZ
5zPb4hJpmumGVdwW5RFFzxbrs4n2JL1kxSZ/izlguZIjypc8P8DH2vgnqB3a+EcpEc2fkX5vdG3z
+AIO90u5op11ZyWT4lDGvuKsL1g5h6YjWcomwF3VHBPLOqs92gG3SErXKAEwtcvypKtZzLdkUqN6
oBE6OntfQgRhVx0kaKbqSxBinkVHSCLFERfeEKuzGDVBEjG6LNWh1aryovUsBsMDKopiM6dIhnj5
PLMIh3W0Q7zcWc6mFX6GuHQkRAfbVKY6VbSFB0jBX0M7py6e9TRY8nGSITU3akCd+SlnY+3hiNMs
ddmqfBsNqr9Qb1r2kQaO7LrLJ4PqdB+Ghj43BeIYPbBpSMx5FVDBeAdrwxgKv0OWKnKfgl9ACaw/
FWVvM1/S/AfqMZeQQ5LMOhRdCWHgIPt91HlF4RbSFDPynAryhR6HKq7NeKxCQuRyEAZ2ZfewO2Dr
50buNSqlZsr2tFc+YsW7ogHX4rzla4lLfOSCbsdI79t+P+6y1tC5GXHl3M5plGfAwGtWReds21R0
wMxbJZ9iyJN0SDOF6oZdYrSv1W61QrZwiRnxAW1L48fsHnFfI9vfMWcdSDfrLOFvwBjO1G0hsP+f
yEw3RA2VrLP5jIxOe3cwsNhA01s3A3INo9icnlO103E9782QOtmRAgkla7mAJ23vHTND3GqplL8j
UQ0QMBJDI1Ey8l3a9/C2i6bvTtGYfDfILOXnbdO5/TitjTDvuTNm+hBdGNq31TqgJX9sSkgfPyw4
Bsu7ABU0eST4ctf9yVJq8rt1CbWLWq/AdPk+B7CHcH16Em6rYavyVyTMDN4POVrf8kts6scCuVjF
Yq0WfE0xE+aGeyiU6G4YY7IO7UhZuslOVQ4TcKUx8ToeONR57Fs5zcVmQSNM01ndOSSfDhKiZsz2
m3KnuAFvlhUbNyPeVDlr5namduYfwpDWPDowYdk+3XjiS3IbJSJb3sJke5brAXQ3Hn2KN7vk7gTW
eFk/LuOS78MBY3FbmvYcQbQJfdh1Hc93pVIWQBSQOHx6bV74EBenfOV1aG6QdssxgiXdRM1NU23w
CuupQfg5VixFPWYhz578cDlnWYw8h6tI44vyFLWRPWVr1Nhv2ZB5f0wg+oakaswiJyDMTBUaB4PN
kX33BZoYDWt1nC71B2/rtB25PC9JM37K8bestNtoY9Te0oqsduzQBuORvtzwbLtDVmrvTJyz+e2e
Mls9FCIR5AAdmknkvXAcMARx4Dc+R6tLp9tth59RJbf1GAXUSQlLB90msS1lz1hu3bvYmQXtaoPS
r4+5r1ewNOqx6uNdvC0kNbf+Qnf+SBmQkZYMyvZQb14PE6/xWdf5Zsa7PZ+keQNLOk8RaHWVLxau
RnXQrPdrssbfqZu8z1sSLbbdR58WBwOq6uDaWIU6f94yZICgmDK4FRXdnrC5fhpKaPHufZ3owgK0
KvUkgDFkGCN3rbEa5X0b5Y3UGyoCzgtodZJKlnjvxcarCjrVutBvMKpISdUy2FPJoSuKCGphKOc3
IvlZUpm5sXdx8CVqIJ8mw0co37jsMZqtENCAMHDOeZ8WfJ8+qLXR+zOBFJi8G8w4VP4QZq4Fnilr
HMTv6BI2BEqdlpoKCIzHxeQ6gBl650e/Bxg+PQkPxumdKHIURJ1bKEy6YD/XhKkiXTxxyuXbggbs
N8kvZJyUNWcUQ6l3ABbHcUXVlrgtLVsqCmATYh+BsyigsdDQSbUqWtswE3qlc/21SILQr7NCUYht
RXq7TSMO2Zh9jOfXJSdFi+GtEsOOuc6K9FOtZLyTh6oO835I4fkn7lgBntiNnDI3D50rL14RwG8M
P2QYX1eqr7mvStFtbmbp+xIvBJhGXUayqtudIQGSQJykAD8KvAxEpYPbkZR/ktMGq9N0o4k8imoy
31MKd7kjIiJ2QBWuOO6skiir17Jk30g2jp8AlTF/t8Uh2VCW4JIs3wFWs7TA8DWz9jvSfyk/22kx
5etZmBEvbmPRctgahMEJCqS4p0lfklHYm7Rxhs+3bEUmAH0UXYxflmCQotwCgMQk8KmIVDOEjgGo
yeZvUMdcAIkNuL9BsUeLobT5mzKtoyBuIlBe9WfUiXFi3hQjqCe0k0j58O2OzCXNjwJGdqXpCsCg
Y8dYLPuSBf+h1HrWbwWxISaHLZSjvfFgPM49W4t0Sw+g4aQ7DDnSbaZ9vcwAPHurd7lzpH1hRjGb
TPmG36YBMAPDK4od/cO38FLP6HsZZaX0bZmbdYRffUXq8LgEinqpjyFzAtg5aWDPFR1KTYK3Xapj
3HddkshA836DVP56r3Phlpspjkf3GQjkUmcH4GZr/jhQpL/kaCNSIfAtJuTDKz6VCX+G2rRgHwsT
nGL9CH9l+6DRcsngWZDEyGp6ghaI6ksFbswXp5qJn6pkn1Bjz9DKnl6VW+0Q0U2FGecDwvTg7DG3
GBH3hyTsy6jxRMKwH7pZC8iGRRBnxF6msVEXgIW7nd5BZZbta5tN6PCQPoA4bHfgE1NZxl08z1OO
/zSpjTYA7k4ViEe55g+NCzl9NW0uTL4VAEvcMc8ZthB1lSfvy0xlDCPqE2iu2waHma11Ub6Yw5Zj
yw6J0SK8odLTGbPQYTfhuBFe70WbZZwzzBfUFcAuPy9rcxQTFGx80zTkPt5t7V8xv1aYLgxTVK+v
8VLL9VyuStVfGtjXatlNqLrmDI5LcxF9gyjXzg5yXgu0Gwo2I9h0medgAnXIcMkGWoezMcCJWAIG
jDFJwcv1Q9EQo+G/ti2i+QjK+CX9jEnm0U/E6M2iuhLXi99AwgI082qfMETzWGem4XU7hIEyeRjA
yEk+iGUEUtPTwTA3wxYkInkEhG6m+xnM/Sm908uQzW84vA8wNy0yWjCD91yP7l5kmLW5E65Rtep1
DIH3pKvQeUB22KQ8KrMDCiRB4lO8yqxckX4RW+oe37TgH2js0+EdH9GLV88N5XpbWtR4zOLzc0iJ
vwcDD8WzVmBYvI81LIdPotjhsZ3pjBynJarjQ5Yw7pEHskoEdfDAGzgHbY+bNXnYd9wLGIvWF2YH
z4R5hc0AKQTZM5SA7iohWf0FhcyGsoalttje5jE39IaFOhOI/wVKnB9FbCqx9yCrWLmhYcqXLemA
oTdqaYPZYXnTVUj/EiCdZbMkawvUevEPkLQJ8Y+m3LW9R5DeZhR/szJvYmTg+oYHMaaPdF+b4m26
atA3ujhDdm770bqqekYrg6/HeCxL1yqm1113GXRWfKdg3F6eJXhG6X29IOmxx3J2oe4hZbxkOeZD
WJo98ggimVVPIiaqvMUlJXFH+p1KUI7XFZn6e+gVZNPrvWCO3Kkdme97pFOozLsGyN1wk1gDB80D
liySrw3b9sqcgNWv4yfl0YG5nwlsAA+umHazH4il+fbJWrQjZBfpKRpeW+QJ8VHwODxkLqqmFmnj
gA4BMIiPu1nIx0bwBv0dgRgOUHZP9FMBXvM8IjDp7bTBIu5IisGs60cHPxy2dNDgA68+HrWXX8dV
bUt6JEgKZPMqsyVVcbvpRe3T28EOTaNO1gebI00CL3w/bANn8nuObp6Z368qnpk/CIzBsXcTyXTz
NGUi5d8hJbc034YaUu7/jDs6CSeo6In5TRh3X3wqQw2xqoIgeqhbDDU0a7h1HD7stDPC6eRo9EDX
j0QXcC1fMTDBnhkObImcv5I2enZUC3erd5oYZEMpOstdhGZIdKY+4SlvAUIYbloD8yY4sKFIhFSV
d2Lyn0WKcuJGIKGvypsIugwgdblVx8UXIGhZ/IqoydYgFs0LGnwRFI2a7nK7PjLwt/IHtOl2s+KG
94U7LVnK7UNpmz3TBzTnrWuHpSxPbsS1eI/jZ8E2jIXxn4vsIj3RT1MyRaeEb9G9FHp6WKxxz5fr
7xYXXHioUnwbMS7assYJ5Qq4iz+X3AbkD4yTqYDPEGt4aCc+yxxOXjlfX2XzlIFePecw71mMH3DV
VMW8tyU39Th32YTRgHuADaMH9AggIH9EaygZHmtbNqFVEm+P3MHTzmHmGa2JzHyFvL/dfb+RhtHk
YEdi5h+wsxvdN2Dgvjwi5kTZfZVmQn2J8Rg26Rl2ntu3K+6i8jMNQa5JB20SAtXFLKNDcfL5yEKB
Mpw28ycH2bypOumN+QHtCVoBRS4gTp7A5UZHMSbWC8ATKIjRPc/TlkiZIjNKKaTR380zFOWmzgOU
WHBno2ELlD+JGvQ5TFhVpA5hgIqd6mo18viQLHVMeguXengyyg0N31j5EWbDcqtiBBdUvfkR5lHV
9joai7k6BWYZ1kR02usOZpkDOZBkAwFRTmZT9+hhC7iOJWj0ZQQQDUyS0bZadB7g/jdUcPpLK9Q0
9wDLyh3plKyBJ4K0Lu3XSAJUsC1DRYHBvYqYSWIKvEIRLPs0VLi5HtMhycfpVNGJybLLlcnk51Va
B1DYmoKlBxzgchb39V43/LEOOZQUWxX7XbVIYaQCmlSM5x21HtCcBcyRM6CtVCefTbo16K0iGExI
D5aI4FFbDd6MQXGQ0x0puIlMhd7dsG8smzqAlQTtYxfXs+msUAsKccBMxtxi9roYnwgrjJn7PNvt
/J4yEmWsCzh3Yn9gcbpxAijVBUSqEPPG7y3qkUZu/ajxw9+JCvEkW1aTyPaF5mY/D9AHilpMNBLl
j+CL17g/F9jOqDYFCSJDoTCuWL+PJ78VnzNYiyZjhz65SzfkBLUqFzQXN7NUBzZa9X2US0ZqHOEs
y7eeD/PFmyCLG7acpnolwMcafDctKONlfozqsI23Dcoro47AkJeA/nQNEGzuERHY8AwkuBmf0UbL
KLoDapfDcDfZqoR52uCG/Pue7NH01pRQ/qi6jFfRro92xhX3UfJpz25tWkDjC/6Iy2QhNYPaN3ll
aiD5r5gmVXY/4EJmr5PY0fmU+GqJUQyMiYMYAWwCDvG0pvWN23Y/3qA9sZV3OaFC3ab/w9mZ9Mat
LFH6v/S6CSTJ5LToDVlVqtI8etCGkGWb8zznr++PfosnlQUV/IC7uIBtpTKZQ8SJc06E0YwbUBSZ
7ldDybGlJGtiZ6dfAjfFbL60qFuTpKrTa3kxa/bYXjtN3Lk4yTsDpRbMztWyXC5cBP2XKQUUorkd
IP4mdimcJjsBnruOzyHsAB31tO9nunNHHRFRBpw2/yDRV6sphz7bs9zn6ehOt8qZ8+zg2mGvLvtx
ykbXN0cmS/elRndLDB2lUyCLHDLrGwQy7T7uoxLh51RXL3joWLskXjhGUUtB0G/IbJvLzu3z18UG
md6OXmcVd/ZMayysYJql2gJ5R8VtX9lqqP2EpFtLAx6wJCngHuDv5xABxgI+37ZLNA2rn5hQjPo8
Gu/aQGkqQZzqbZTXXv3qVmFaQAuA9FtXwZD3wrgtsiVTpT9JvaX0lxrT4r4gIXW7H0Y+ixcuRFNR
ggA7sGkIUJituMv0sPK+5lAUsvRQO6Sfi994VTm8OHoOWftqxJpHlbs8acz8MZpDzKU37TA4Ohay
c+koWGV1LtpDTyCrrgdYGHp9a4o+LOxH0U6hy4PrmmXxWkUR5gRneiRM51ska5VJPMSzLDe2Rl84
Ze4Le6jjB6tINVO/bAoi/ng72OTwA9eWSJFqGbQmpZ5DYpe03TasCWJfCpmDPRwIyOv4B+U9M3F3
glSEWJ/CzCwec7eWzSGzFAEtJYQwtL+h9F68G0G9d9nxfSpXBnLECc7yU5rmqsinFmWNNUm+bk8B
dTlwvaCohMvvXA9u7EW/O5720tmOHeYl9QUFrSR70igVJ8OWCq7Cm0PY6aSiMyzMsmGGhNJQIXjA
6ch0tQYFwWIN3rYsJzdUO9HIZbpfhiid443XzGZlBpHyqnk8uDPONd6O2mzqpnuvcOxSXgoiMsoI
IbmjGaTKm/ro2l08gJhgqm1qXpyLJOrSq1ybq+Z5QGmXDttaWAWK/NaIydf24dK2TuLDMkqs0c/1
xNZWjaTuJjoN4zxd4jk10DpW3WoUTtxvGjGXFV714ZQPzpe6NJ0ovs3jstCLPZYnpokEUgGq7qRZ
qvI+d6LCUc9LwUEStT+WHubxiW9pkAPGK11TYdTuShlZ7dWMnA2+g6j0pqoCU2m99oDZZZOfu1U1
uxtdVlN7SwpHYrit6YNj1H5W27KioXub5B5/bRy0pxpsFhZ86QGi7DKTCPCVnF01T3WDK8tF2PeG
SSXcQ5N3ndV0EnzBI1nX/aJZGRb+rE+xEQbk/Tk5DtzPZnwaR51wDKKGtAvlK6CmH4Y9m86Dt/B1
QdtrK4vPp1Az0/ZcWI7XbIlatMT026alvu9HemMVX2nXXQ5XSh/MJQ7SZm450560ItvdFVVRUL4u
KGyXvuSin772vRnrP8bIq5IYq6LcXSbAO2VobEtbM61nPZqL6JeruLBvrJmue5HfNVwbtDHobO3e
a8xOvQKy6/3XCLln9yvxmlJ+o6NqJwggs1kuziqVt8YgbaNZu6TUKKJLJmubrzID39/rOEzNRqB3
BOAOpf3cyp89Ezr7Ia8L11K0fRU1VYpa0t84aOvScO6gM7koSciWZSvORZhmy2071E75DORuDXdz
a+fdNu6ibHgs5kabf05pqbc/yfJXDCRnFakOzC0Fgd9uOpjNrz7rlvncVE5R/Ehrzy2pThWGgoJW
Uo2d6Qfa9rhsRnS61l+cQZ9Z10JMXfYtNstFPE+pESa3tH8SYbvhYvJGOEC0CJkeBbiOuc9DAk8V
FFkSlzQx0OLCsKhR9flwmGMzmW9FFKVDtPPAFKIvlts4xk89tIcs4EfZteEvyyik2mp2KPvJz5a6
yK64AywnO4MFpZy9RbKQ/TQbejDbwUDFpjynIuSUd/woVK9BNzMTl4Ln7JVPTHoiNpx04hFuYaiV
7pkZko/sDDnN2S+VaUW9l71bD6+FyM0YSh28jp0Lla2KqAKW2rKthtGATmVr6BzlHmyFvOI81fIU
LcqYzr0VWPMUKuNynGVcWle2mQmDYLaKjXjXL45y7Y2y58y5HNsaic1u5usJQKaBBsCZNCglcgVz
TydtovQbc4KFESxTQoblh5XjUMAyOk85T03TzXbv5yIMw1ceGbCLZhKZ9VKraVD3sCTq5WffgBWM
/kDT7NndLg3g3Y0NecnaFMYcmt8JCBZeJMdcalXtZqfqoAc40CmMZVs3Wpk/ZVSyAdJUbUrtqUqr
Zr226WRcXw+UbtWZChdUMhuPfEWvtho/W15Sfo5NsBw7amV/6OY+z36DyETmwyzrKGaPY+tiHVg0
036ZKo2G97aSVbtN2ITiNU/suKHmrkaE3ou9SLXnhE/jV31FebBSIMNxN8MMGETXnwLvWR8EEhJW
ANzc4brt6GmbPnTJYBKJOK3XL3TVgIwJtAIjsLksco2ilV2jp7tdEQLK7ZNlp3e6FRnZYyG9cd6M
ViKG73FYu8nPCoKT/bqIIiyvyrptwgtn0czhwS5opvRdeb2UcDDnWr9TXAjhNpSEMbfA2LyzfUhv
jBtB7ca0g2oGOw4kmubqKdGp/T7ZbWy5Z0vVpir0vcia1UA9Vq6WNoPKlMdNHnne7xx/PTrugMsv
5sHIM9d4KaN6IrvNO0IoXv2YemELW0peNvMkhy9R5kYL13HlYDCgzamT3LeFOy8QAmauxE0HHyz9
MUUFmvRt1sx28cSFGtX7sexxiIorb7Kuaq3QxDPACjUuWfBmk1mtIEe91XIhJliFbh3aQT85Yy8h
2Q96tBnpXZ3seN37usXRisLWzdxMTXvTr+WkfdybhRYTO1bG9JVJ5+4tXIZp/trqWjkMQc6BJ6gU
ehkum5LOAP0hJPMfUt/TdFgQNvBJcdV6zph0QTWU4/LNKtHCPQOROYRokSriyg9Lts33MF7s6bFR
c0Sk4xaTAvpGeID/mU9LuVbdJEVbQHEeWPtFa8v+ZW5HSLJ+FTem1fkTEKN+NdRLq12pEnbG90Yk
Ub+aHFIjR2kQRneQ7irnsZ1J1vgVwrn+SvEmFPvQ4G7czWPnLpvUTKN0V4TobJ9Grawhx/Sh/BlZ
VnieqIRbCJrZDaqS2zjOKvU4DItYCPYX70dYpSn5c8z5uM1mGKAUNHahp1/TdPpggOBuitzR8gvH
AnC978Ksny8X2LbVhYkS0TiUuntoKA1laUD8otx0M5F301/MxglH33nw0FpfjF6TPecJEdOTl84m
V42+tq7vfRlqtcw2IO8uoAKQRdbcwX8YrAstM8xw2CobV6ybKKWcfaPUIo07c2nrior+lLcW8U6G
O3MOM8XZNbM4pBg6WIm/AFS5w6bKzanpA5ngs3Q+tRahhW+GYzQ9T8uwjAOWlVgrvfRR1ceBI3Bz
4cHuagfPCTtk6/rWPIawEvVBOOF1EjkZrh1AwEM1XAq3mRy/R1ndBKXWDz50hXGh/6pRTRdNAqNq
C5ZjaeeNOVbhxWJpJtGmAdKFmYBDpKqWoqt82KHAMDG8QpTE2UC5ifB+Ki8mQ/J33BC+NJw+GA9n
s01P0YC8EbZA2LZDq7Zj7AE5bh3hKGoL5I+qvAhXoqAEXnGG6mGGc6b9VEY8WHJbTfAE8RNoJs+c
fLdU9vK9N1U4jbuIp4CoGcPIxfkN6pCN39Cxtv2NE0Pgxj63p4XQPuKwtVGgT7mMD15IxjUclAVM
V5zptLuFOBpZuQPJ2aKqVj2Krsu7Blw+lUO/cTNYFoBlVTgSFmWEfMLd9rJLIEHkWVtQkKmlrUQd
OFM92r/4+bxfh9bhOryz4niZSdHYPOp3lbWZes4QxwwPjV2kXbTRIPHcNbzI47WdVWg3f4O8WLm3
mXP4d79dfcmqjYI1OT61Vq+1V4m9FDWxjuGo6AnWHYSSlJqilQJ3qq6oLyj68VufJ5EdtjdDJWZY
wnpP8pFCzUzGcgnPRMl9nsMCkL18npJhsvWgghU4X1skjU3rG5RqKqiJtSC2HoeyKR/M1CMECpZc
x5gxAHQH0/aLlFLNfcclhklxFUnIVHz5fjCEb8HvGwHhcOISDwlMs/xK6lzGE6W8qM51VEG5A/Vl
XKpFnZtt36bzuU6viwV2eq7hd1xCVcvxPnZ4ITDybV34VgGE76yLNzMXfAc+VJVmsXJMccS7h/pA
fWvn1bQSeBipNclwl/B4ir0TjtX0OEi2TOBRFqJm4TqTMvdFn9nLMwWbuS/9ude4ZPxmyVV2loI3
yheKh5kCRwOpc2NoeUu81JcQyVvv3G5tpyZDmPGA2SwiyuZf5VywCa3KGy1QCa2gyL94AObYjABd
2z/o9MFb4sS6xN6mRWCwLE+u5jiasel7eObfrS5PHH2jcExeWTLxrLtfKKMV/SPUBhlfwbubbYxq
OdTf4iUsUmhbJk51d6ZIh5nr2myhDXb4P/R7vokeO1vVQXajIqSabPwNfmqJHYS7xpPbMpkHOrEg
MgnLMx4eRdZPhGzG6GiMduapiDvs+L/H8VTh20zBJ+xfl3b0knQnnRr5yW4samOQj2FUGDxMRs9v
vafEY1pPyeymOc4cAJ6BSttCXps65+waBn9p7XHmJ8XKhsbJz6aqk4n0Da2gNOJPVmh7P1I0TjSN
x6pAcG0hhCl4+/XJbrVfyFE4h34tYPifUcZrjPwC22ziqf3UuEaDBjl31E/hJIkK4mEM3W4jEe/N
xOcKAPsQLSXUZhzqurl9aJap1l69cWUi+TZcZ1cESUw1uqTMkkHI5C9Z85lwJwV7miLWMnwpoB4l
I+T4siANrFYyA43xIqvot/Cf28rdpuE0AcEOSej5SZH3yReqc8Y8Blg8D/qdXoC7n+d4jKsgJM0Z
3cshYUWQhjSdJt1t2/H6Qg1K2oxO1Vq44L3jI+yIl0NCwdB7rfGfhmfUwNlasnsWoW9CPHNmFV9W
9N9yUh8hmiXJOTuj0Gmki/JnusyIx+WXqmxJs/V6MZ1f/FJNmQVzluoiCWir03BHABNUTrfte5gY
07by4PvPN55ILSdegYVWspLNKD17W9hOYi0HuIlu8QRUULUbVxu14vvYt07+q2+AlctDLyLDpI90
z7674zDk3hkRkmzuqBqOqONzpBPRQ6QnUWxtwlFZEFdt2Y2m9GOi3SGC7AbsDXJqI58m53KSXEs2
Xq7yKPfDbCWV+tB/+yLejlnIlRAYoQYdIyiiutP1gJsdVdRFMdKSHomTRpplb/QO+0XnLKFrfJ2f
q1Bqot9zCGnCNlkU7qPAxn8DJUmF+PyntYATPdRRmKjzoo9otOoPY9En9iYlthJnfcrl+SyMNhxI
4yIt1fUNuizX+5FhzNxcgHNbwLxNnLc57fJ08MVDntdm4/oLvmQmjFOBesbXHK2u6m2RJtZU3fWs
QSohmvdVcSMIErs58KAflleKOIjCJipvTevg4RitZm2rxkmbreo5GeuhEfUIqb6X0XhFwo0CbCMy
24uGs6oMc7EfOIrWPZInYzI3yTJo7bXpKdgeG9LrKbvElwSDBNyE3RQuvKqqaCC74YX7gtRE1lfh
EoXiRQd4HjSow/AHYNshPkMPNFnNWsFpm3KQG2coZhjClJUcNzBKXenJZWSJtg3v4tU8MQ5oVRhX
6Ny0MPOKvdtYradvuybJ0mLr9gtPL69QWdpbhXPScqcGYaa/zTznsNHALM+8X42E8o92J18ZbiYs
P8K0eRybrA0al2Za5xHUI6P0iUmc5JCnElPug9nPbZdt3UqSkwBjZnP46IqqzHf6SHI4Ytdg2eVF
bg+z/iBsWZffl6IVgsTSAqpRN6rA4RJWjgViCrter1V3k2SoCC+SZNZVUFMOp/yhySjNrABzcQNG
D8lD2/kDgK37c8odXNxY/LpVPxWREEK7UuPqulT8+3bbRIBo8Bm6FhUYoXLfjU8TbJ2y8PWoEF0V
qBE6gb0lQQjFYSXbWr8cfH5G9yxXlrl8K43JBZUGp9XD147US3P93M0nSWU4SpArUQBylupmDPvK
Uv5oeN1i7KfFVlVKIxnRR5Evjcg2yr0eaY6C4+WgVbuxwsShMlC5Q9dnV1k8Z5ALEn4SBAHq/xAC
tsgiCjRCkyhm+U03a0tcV105O09mSWnc3kivw+J52y2VMjgSCVk5fKce66zsLOlBtOJrNAyAtdu2
6jWhLspateD1kQxN74KSJK5kZ16B3RuoQefYIt8Who0q9VLvbWqDTHAxxnOvAPzyEARLayroCGAA
osK6ntKmpON8L8MsyB3bsm+7Ci5ABY9Ai6n4RYbXhjrVxZ6Izqfi6jpWACEzD+vA1cxQwwBZkRZl
X2WsFWW0RXRhsNn1Kcn5YmzE2dp0s7CNNMCEOF8oybbQjTSsx+iduTLV1qLzSkyF8wJ7U+jNldlR
8/lSVp0BGSgYWpHm9/CIrBAigMrZUYjJ9I73zEjT/I7spoKZVk4p1GLfjsylAGROPQUrwKAFOXhf
4jj5g6T+kHAPNY2cKJCUOh2vI85x+LBQFe+fvbgZ+3LT5Glp3az22zpucosHqlSj+8q/YJqB69ZG
gYdCwySO1M3xthvrdkD03EoXjISybH6uw6WqyNSV5hQVvLnFQTThTkab9Fdl50zkbaMJXryyVtzv
inLTXd8WXV2ctxxyfQpq/pjUcqn7sYFWZ6dj2m1aQbWBKmhGFTkJCGbcjENCCjMgp2y6cjofBcc4
9odp6ZbLOkaUV2/qOWrjrwzahvybdPbuhsQcZ22b9mg5pg0vntE/E0ECqWLPMvf0nSKUFRpnZXKM
uCBHjCoPsmO8GFcL1OXJBf2IQ96uzjAgsUA1tcrfFFZL09qhxZPQfDHg0htwjbaqxue2MuJ+jyKv
68pNNSa5q/lZAej+lBT8tchXqSw0WFwxYOxPPOtymzRmpnKrUaBZgQQxNHqaBhT9unQIdOXJ5RW+
nTRvvAZyzT3KIZErqggQbn+RmrKVMLippu4WQhBkyQ3KkSm6W+DpQzt2raaIbwAM6DwAaBwPadCF
k5FfkVrVCcrHudLQVjca4CAXteJ6PXQTuu+nYu2COW0tKlYYnbo58sI9zIJuxvMhToGbt12Kv34S
FHOIjHfuvBUiA03lCGRTFaUXWUL0mh+c3NzL7Bzn4E3RTgQRPqsyarflBEn1JgMkr+4WGlVLQBAg
hcgPkZJ4X0KuCJQQvNM9YHlijEsO5GgMXvuzb12RXug92o3orOgao7yAiq9lpBWCNHHeT/AGxHw+
KMhC9vMCeTS1PS6xPEFnMsG7FCg/s7leu9eWejWVm4SqaL3TRrOJqDCi+is1os20Y2kmCZSxzWrw
hAJ1R8lGHYYdfm24//PLwhaX3WNW4rAE0bWHtKmb8E7VMEGjnM1etzelXfTNmSxcXXMOIupiI98Z
tWfNTYKgrpfKekjxPtQb+TyL2pyjE/YB74XslIwcg7QMGxIbjhqOKkf2FvChxknR0+h+iB57eHd6
+bsvTnVZe+9RsA5i2kIQJMPCtFzXW30oXl/ukzLq/t//0f9vriJLQZb07hdrZ9lbPOYQE21p6DE4
/2Z2vQ6Fy4S3+j4YNA9BSvZ+KGVB526ySd67zevk4XLTPIInnXCX0N97qTAKXsU6fo7u2rqZdOlo
QlHMWe5aFMhLzYNVwEUnGHHMgef3N+Rw33Tyzdj8hGsetJa2YWfRCtfPza+feyH8ta5M0MRVivoM
2g7+9/1k0zpLxGSq/l4nqlAR9FUGkWuPKpgD1YnB/top9NFx+Y9PaKMWc44sD0o4fy5UNu3e6fZr
gF2iBUO+8/mM/l5YkmNvtYNmWSUuT+9nRO/TEvJMGUY+7UHjHzoKASz2ZEhN5vOB9L/XTvL+rt3e
kMLbtnHkqzC5lcjLEq/A8Zu+GyB8+OXB3Ki9PBgPxaE4sy+Lw3yW7dKzzwf+exnlatMK6g+bHRzu
aFxDGwUuCHG4LmPbXcflZpAn7Bb/HoLef/xow3Q8VAjm0e40KtSoBhbhOOdSU7f8pN/HEIY+n8d7
X4r1CFCPtA3ONa23cOA5GiQJ0RFA1pD3lfw2g5bpF0v33UgutXkDw/zEYOsP+68Jz38G47CZuH3g
imMcL5pdmI1hT6W8FzlGCvmFkdy6ReWP1QkHlw8mRd8rTNMcKBN4WR31s2h6j8ebq/2565JAxudw
U7YuREsNmzG8p/zeHf71/vVsiFf0FZOOA5Z5fITnqRAjhcfqOTIfwbl9XrqyOOVhdLTX2QKOa7uI
2iTdnW153J+4Ljwwwl569wh8Kcrrh6jGzkjujbY5gDpvP98ZRx+LA6xbmJlxLa0GLcbxk6LBQciT
LjTv6+Sy0a9Ur3xh0OFr//kwR0YwHCLb4FFxqP5Db2GjH52kUYR9A+go7oU9Pnuzs+m8ZjNGGnq1
OPkRd8kF1eMtgMMZXh/t5vPR/5qkjYuzThdeiSWjJcTRO+NCMwGz08rnXCchsm9d90p6NzI74al3
dJRxDbSwwXawCrBoUsVBeH8fRplA1lNb/b1tX3jJ49Tc2dPr5zM5al6LkAB3GSIQx0BkTO/L400v
qgY7m8z07oF4LsUWycSZeOi3amvso43z+PloRxNiyQQCVkwRHWxt+GZHJ2yUED3ZN/Jebx4z64cR
UqQ44bl+dIj/M8TqkOm6/D9GIe/XDJmyGtFNyPsmjr8lywtasB0ea3u3cvfpckXznRMbft1ob24n
BvnjH84J1nXhYdj1fkBvJXzGTRPeuyCMzmT4aj7lh3203f4MgY3yCkshBiKaej9EqaVk1ouO3xBl
FjiIvX2FeJ8c78Ta/f15iAaZBstmYh9pHG3rpZpAj5skvJ+ywzLAMhT77l9jtD+TQZpJ3VpYdP6W
R+sFJwVFc4h6UrTQOtKdM3fbMv3Hbb2OgjeTQ/8UmDNw7o6WbOg7Dd+eUN5TZnuN9t2Ze4AC+Lr2
ZE427okt8Pe6wdiAooPrpoUplH20bnJKCHstXsPM3sT23SSxfjhhR/n3tuYKoG+BiWc5o7hHq2Yk
Tckd3hi/emBz86oHOFzOy9CuvGxDbuJqd/HYtc6dgTo03jtGs6jsxDN8tNF5QtaQgpK7QMZh/RUz
5WPXNQ5SoQOE7zON9oaUEjef3w9Hs/wzxNqcQRJZG5g4H80SmYmnD1nTHqDxvCAARg5bUeqJogv+
aLcsxW/IBv8Wkq1jcoDh4DMqjp/HDxbRsjXS8L4/aG5Ubinv3pje3OyTdj5lqnv0EP8ZCbNPmytw
3Q7HXe9dlYQIp+v8kBDsIGzW7W/gu+a1l+AhUIB0baAMRTf/vKR4zpPirTmL4I5/f3dAmKNGpXf5
oXR+2I231+1w06AiTctso9X1DWXLEx9x/YlvLsQ/03wzont09MYI7W8a5e0Bf5DDRDscFDZBuKDo
hKNLq6ZgTtKHXm9ObE9z9RE8Gnc1tpIC6056uRxHBBTo7cJCdHKoatVUz2hEYn0HCz6yrqBjdFO0
QY8yy6ehwvhwCUaE6dp2wZRHfel0e0juZQVyNm/UACp4lmkGts5QsEdsVQaEbfm13Q+FhhpbAE9D
RS+xDwHNL5aAWEVzHzU70rRzY2naIaCAbQ8bwO9x+jkTRpvlVqiuAq8ssGVYzlSOzGHgqYAncB33
mZn/jvFLKv/tYlo/xbslWS+uN6m3mXYqTRQfH87Ro+P1t54jDtaYn/ji67E8XnliPtfGKdckqTm6
/2jDvABFJv1hMS3Nb6youkZiKE4YYx7dsn8mAzWJK53d7OFa/34yCCVn2Ub9CFMjWfba0g07rP5j
YIR2OjGh4+jyr7GOFs4LR6C+wYN9N9I3IYM8ccBEHO+01jPGbzF+uhSOCc38AtYHNQZvrSfqQMOf
H96PFvbtlI+CmXkZVqkXv0Y4P2n1a3gqwDwKLP6a5npjvdkfRazGzFb8/Aao23J7CIyYuujbqn/8
fCIfXOw2oTJJFaEf4PvRnUAnhg4JY9gfFM2TM7z95J6GGNtG4Rq2bGjCcsI68YOJeSQhrsF9AK3c
O9qRITQhgVRQwx74qjWehk7wee5j0uHP5/X3nmS/00eBKJrpOd7R7YqVV281BH8H/EMwY0eZsMts
zd60Jjq5z4f6ewnfDoWz6ftv1ZtLjyyGKzWOUf05raLNmIXg1N4aVO/xZ0N/LLefj/n3Mr4f88i6
dS7dtITc2x/EAhQb9vQqqa/BYCGXOOrEFvl8KUHw3s/PayqrikTdH1CU7Zq+3y3tfO6l2e7zKX00
DNGhwN8eY1my1ffDuBmZcu/q4cFz499lkuEsF71qbXb7+TAfrdzbYY5mI3gKjAp628GrXZ2mGq52
kLbV7uCS5hdQDLUTUcxxHsdRJi57My/z/bzqTM97iivAWNSNUW2/1NQ9vMy8rFcOhNFuopQ2g4jV
7fm34zQbpNEnsoe/w5v3v8F6mb25TPCUzpyeqsphaD11XbvGcgjHOdt1s5mdaRNGRbnM/zE1+s+0
6WVvkLiAgf4JCt4MWmkVSKHt9gfdU0Frby1tDmiTgI79lKnwh9N7M9LRF4UMEg+IaIdDl7QInYrd
ZHYUaHAhn0Zq/Ke6mfwdRbGab4Y7+p5aNAvcJ9LhgLP6ZtRuwuwL3ko4ayEQoRbXhJh6ZqeuzVOD
Hn3CJYq8EiH3cEhqcwc3zrdcjDKxbROYMpTag07NNFE//oej8mam64l98wkHMYaz2eDmKwwqQBh0
RpU8Hwrpt+6pWF//O0Z8v6rrsX0zVl+3/RQnODQt5/pO3zRnMQKLy2mjb+PzdvI/n9i6Wu/DIvIJ
iKbgUyBhoKTvB6vqzrZDI6wObbdPu2s9PXHgPrrKCLsgc1KRJpU+er2NOsxTPEyxxetLlOSTZVDv
C2ltWOb9qetlfV2O5/J2rKMHtYrnlKgn1Q5Lgq6wMjHCEe4BlsB571nntWtt3S7aJ2W8g+D6P6yj
s6KJ+KKDGRwH9mYUurVZpM3Bm0N/ireheeqwfXS2345w9IzTb65NxbAQB6krGePzJY1dUnzX7Z2b
aSdQ5j/u0MdL+Waw4/Z2oZUuo0OP+0O56Nf49RrY15vOnYcJUgj9PUH4U/pddu2Ic1s71yDQ/Pu2
pKkPCkSDFxC4+/22XGyZzghptYPhPYzmzVQfPv/5H21LDyTMRASlW451tJi2VkQZRIr6UPTTLlol
xNMLbimbz0f5KBx6M8oxJoZwcXWfmfHoqK61/CZttaD8o8ApfVPiodD9L7PSuZHB4SgyGkfhVwRT
AuuMRTtQVqkoP5svQvv2+ZT0D1eO8tD6jENjPY5ak0SfNFPgO+JyE4b1lyU7i53ioCfxBnHwfRnW
t5ZqkTi322HO9+gRzjuo87aeBBgUbj//bT78ZfAQABKGqGCa65+/uSodyKF91yvtkIZnanztvEPp
/v58iI8uSO/NEEe3MeQUhBmWIDTClE7oalcWyYnT9sEswE09vhheZA7OvO9nEelDTltvVJmJd11T
5rPbb1gMnLigPgj2dJfC0Vr3YH/YRyfKwedDei3ImI6eb/oeer/05XuV3n2+Wh+O4tHHecXIybaP
IldUP7MlHAJJAetxLK/c+KKMrvL5RP3w1DBHK+ZmXW84o8WrknZ+G1+E0zdZfce77PPZfPDtgZj/
O5ujxxHXRRk6wtQOmEKeL5baG+rEp/9oBLxuIFV4LIs8LtJgKxfGiLmjcwsD0nOX9iRY3/1jD1Fq
4VTtwHyhQWFZDGp59FXw/MMBtqnwsKw7nK6as6gSW3gyJy7tD667d8Osk31zGocOIm0FReN8Fphv
91ozPxW9nb+mIrfvnCKzWuIzC718PGmGfmLwD7YE8CElAcpEYNzHsCy8pHYynTE6z8evafqSNrxR
9YUzPn6+JT44q2CUyO0lBi906j2KMXSB/BHzY+1QzStT/45cAibcv2MqKw4hBEV4k14dx1FTiJdQ
Y2HHfah674b6xKXXnroPPth5BqEfFWuEtrD4j94KGz/YBvfc6YAfHw3p1Daufny+VB8AVBBq6Cwm
rbX8aNhHt/OAA1RSTNxrZfRiJD8zZz7DAxitkp9CnyBY8hNK8dGplhQffSL2AZcc/UZWROf9NtSg
PSoxWs1BVmdashfGJkpOANZ/qppH8ZFB2caiYAKJQYqj23SWTWOEsdkcNJqX/RTFNjxDn//V3Ujs
FM4wYLhIHsWmPRv2n6/ph3P777jHLzyiq2pubHM6lJO3Mcmt+izDDMPafD7Mh5vjzTBHFwY9UiR2
4iyh8L4kCkXWiVO0Ls8ny2ccfSJZzfh7OgabD7Ig9MpQLlBxf1TevjtZEvroYnjzqYyjS9xOweIB
a6fDtGAnZ2JyhGFQ881bXj5fs1OfZl3TN7cf7U8NzK0YpxnMa93IV/Op1fDlxD330SX7djpHh8pw
yhiZIztgyH434qYdtvPwG0FxMHj7cTjxzuprHPzZh1oX982kTGjlndWyz5Gi36pNthWBDHSfePme
ZogBPjuB2EVBtqmvTtGQPvxuFKIIJOgbDsJ8NHSKE7oZc0GF5S3dezK3RRE0B/EynlhRue62vyb5
ZqSjZKDXasx/hNccrOZbNN6P1rzB6ixQxu/y/5P2XUuS28q2X8QIevNKWyTbTXePfWGMxtB7EiTx
9WexdffpKhRv4cxsKUIR0oQqmUAikUizloR/m7yufCwwd4C50gWzPYBY9wAb7SjThiED8TRsYtgL
nQd0EwdD0Aj2rTtUNnHZ/k6N9YsMXugUSKNZNTtZNgBxdgiSWXa3CXg94j9GpwAJKgOwrRo3q3qf
qrnbi6O3TcSViIjRwrtkHO3btnp4vt81Zt0ISol1g16eJayAW5El+R2YGLzbIjjbx8YcGEQeFoxz
otJF763Jm8BYXqDnO12S/1IXxpeIm6ajcIbdM5VXzPymCudc89aK8R8jZm+WxoIdbjqGP5v+lDY6
xwJ5a8W4DsDKDUqOhvXQnAEhr3T3mF0BSQPGulOADdzel0PXi74GPA+ltzzT5bECJaGlzoAXC1d5
OBmZcIfpdLczTSCvvGwpyNVuiztU7Uwcc1GmaF4HTCEcSAK6AuOezL+TATjc3F6K/Ua6OsNnchhv
gbGZRa6XtQ8BjQ+Y2doW+2e9wYBRszqpVTqlNHgYsXKyQgkpN11xlNlG28P7qjIupBZBnyPRfAjN
e8wXO2NQ/uoFHHlb9Hsfb0fDv72sR5eNKgOHUtbRcngVfxCxTMykAKiHsQiPqgmwExOzLSlRPv6x
HBVNxHg+7Im1q64eqhaaCDzfIQQ0x2uFafRx0U7CWv+5OmguBDOdipI4cj7sATC7vsJY8IA7Onke
KyXQCzOkQu/+sTaIdcFVBsJUY2+9urT9YlIMmegNbL/Swg7tyM2w+MAnD26LufYY4Co092yqjiYU
mMWlmLooLcHszDbUNdGZmgFIxJwy8/UhvpTArBfA+BdDAGVAmA65P41BgelqGWNX1vBQTpwM7oFt
XwpjI46u7csN2JThuCHMbfzUm/DmdopPfVj7gHvhPImvQ45LcbtHOQs5elBpLcgmTyHJPuYqWmgH
1F/nX+hrsGXgxGbpSzeKHAfM1ZFxU6Vu0E0E6FiIiUA1UlyMCz8p99Y30decLkg4d+N1DHepIuOs
UmBDoCCDglDZ/qiAn7Y2lt0A2VGodgAZzKEnP25b5EFN4VIi458ww4HxjQl7mN0RF+DygfZsPuKB
4qDR7L9cS/ZlqZnJAtAnrQ1nze5CzG46tSN8ArxqiDabE28tj44CBkNwmvfORvjES3OZmyLHpDCq
9vnwT1pH2bC6avFtm066xKOiP3j1oQnrTBazij2m0xFqiFBkc6iPCl76jNF1JwmnSH5pZwecOEIA
/onOTniLemQyZ6LZhDzm+7WsMuFT5qi70/wxwJC69Kw/NSfiKQ6+5LGI0K7vVvci5/wfncdzycxb
cKhgOdsKyWqw9yiWAUhSvSHghfuHJnouh3HOag+AygJDD2EWDqFyV7iJm5ysYHkR3IKzmgcOGnMV
yHmYAG5Ezzmj0ihifskAGE6YpNITCBUfjDTn3GiHIpCDsJCIQNVXZrxYZpkAPU8kJEIBQFModQyY
Y841s//EZcijqhLyKxoKd5qG3C5j+RMG2MoMSVBDfJKFXwoQVoz8pwKYE47zuK6rQRB6ESyEjBio
UJRLQZvSa8CKQ8V1nr5TfcSTJLNH1XTabfgKdHQbgT4azMf7im4cR3lge+q+gEiCibiy32zm7C7I
izKtyIa7wCx/S/In0XjqNjCkKTWovL4I4NcDStRtZY/27VwiY4XEnMU1w9x7iLcn8PIqQFxydDqS
gBctmlM1EaMcbCPuUpAxVxXYObL96/gk8izvwFMgisKD2QDtK8Z4dvlna2bk69hXYM0Ih/ybhN2q
hd6p8tdZ+mV1T93MC92OtuhcHBMdFPU4z4YMcUWH7XiSDRyon735q9pJS5avtczLMu8/yJo9yk4m
2pkxtWfqzMnqAcMwAE8TGdhU+ALcX8OWaQZSpX5WObZwIAmNfDB8tCgiO28wqsm1CLg/kqaRCghw
GVAj4BmLjHrhiDm4wTTDAEnyXo/E/AtzvFBkoODAwBMJw8hOotxv6otBvxpTZRNeXu/ANi5EMbYh
gfTVEtsMvct16pgoghdtGi9WEmBQxckxlW80E8cR8kQyizikQB0rawOphn5ztvpl057k/J8UkKqW
4K3a0x8fXw0pc3RmaUBhV5T9a86MPx8kEDONqHK1bQwwMXsG9MFtCUe7BaMz8PCC84Vvv5RgbGs3
grwGySIjQ2+B5BZZ6w7NTwu8BLq6cFbvoBCPxr13cWww1RWgDEhkPCxHbwhLD7UVwwZZpt2/inbu
Jo5KOfodBTmY1VRRf5DQRI8m6UsFQWJllH2LJSx/Ezd/BtaFI3g9hr6dtXOoA9QldwHcgtuebi/s
gV+8kMts3SYAvj4DU0o0NUVqy0AXCUHzvHAM5OhMo+oviqB51YGAwRw2kGgCmt4UhFDBdE+eO0r/
E8S5nDU8EILubszhidg75MqZJQRqoQr2QNSiEhVDPeitM4B+WbTUu71iR2KUfeIQQ8sYuzGYAEDN
aqtLjW4JrUH2jKQIgatq92rKscGDjcFJehfDREsbACpS2g1LuCZpDJTIJ5nOHBEHh0qH68OI8B4q
qQoTWKMZvqvAzNWHmIKyweRlqwtQVQcA1+k+WtY5We1Dhd6lsRNeCHV2EAUpjUAVEpmJbq9z7t7e
Gp4IZs3oYgKLA9CNYadtT0AkfxpkXtr6cPcxFYK5eExMmmxsJI5A1Bwx4hcumP0XO/1BpBguTHjt
tTwxTEC0AJRIXosqi+rmxWgnsAeGa/rj9modbj/SMpgEkDCdxOaKN6U1V1VDihVQ27aufTbG3x3A
I4GNYaS8CSH9OnwAXLuJeVPUPnFB7Dt3dkMAnLYCaGG6htoYqcAVMTGkBqwMp1c4NcJDQSZqxJhI
x0OAHQWgugWeKJCohgDytokZrcXkSshfjBw5h6Z2JmffwDOFZG20xrJHop0QywUcc7hoVnB7fw5t
AKksXK2IWmWZESGqYJkC5i5y+Wivbtvy1BLgVlHB+xsxJl7xaGHCJc5crdtOHQs6+z3TrgRTucRg
vHXAQc4Rc7RgSJlqaOqBp0Ej0+WCWbqgloaOKzUZ7zLZo8afJ+d0+GTZQIrRkjWDuch6tI0UEuDC
w1HGPS2dqAamCVABZ0D7kf4iGsZIH8azkdDU9zr+pTLUSFN1AyxYWFLVVVbjrthAjZlLHJ2OLOBc
DKNTSbV5AHZIFm29eurGPmrE/qQU+p/HANAGEQ8GCUXMEjL3AIaTMl0AcnRYox+B5DawXjhX81FA
BREIEPE+QqpZY3ZfGsH9a04IgRcHpIRu7nUgk7F1O7FFdwrG2OCkM49827k8JuAYlVpOlxGZepF8
B3sQATKSBi7Q6j4dV45hH2/Su2qMazMaMI10oA6KqmYN6AjsPm0obeCtfbp9TllwEfQTYZNg3Tv7
DmyPdW1gHmhbEFKiHRnA+6fGz9z0HoV84SPxTF897Qmbktf+eqgckuoiwjY4b4vZtykHHvAC+K8I
8IgeYG+cBnyeYER0but28JzFZfouhtkuAWDMhlzqa1iBysmRpC3zdihV8EWR+rEi2TOYX8VXNdFm
lwIekGOdB8aCdy2Cxj36RszFeMARrEEd+EGEVzqerPpLPT2awPCs2y+g9HVvK3pwPV2IYk70MBYb
CJsW4TUd/5mX+1TPPBBm21CMo9O1uwXwLp61pogBYwn5sEsPhca2ZgJN8hSCtjdO1B4DHjyPfq0L
QiBUMzE6KmMyV2bcxgIKhA3Qs1WkkM+L5WA+3LFWd92+3F6yK000AALszVKKoaBxmE0bChr474DZ
n0eZKbT2lINLT1EbHu4LTwpj6NYK4l0g0OYRiMH9xVIDggTObUWu1mtXBLgruDQQcOOpcrklrWRZ
bddDRGOgfRK6gNsNbHqlXarBbUn75l4kay4lsTnKSeyHYcRlGHYlcaw5bhIFAPyynWsgQhZ+5gMv
mXLt39FfCuxoCTEXvLvy1tFyFg5lTY0cXi/gdu8VP5FqbwI6gGpsoIt4GEB2Ypbf0XeOzgvFzgD9
BkpN+Q9xiBDriTseBh5Ne9HU0BiLB3RekW/LUkQgxwW1wK9q/rhqn28v7JU7ZGQwWyjIQFrb+gRJ
/8Jy1Ep21nGfSFs5XoIjRmfcIXjj9LmQSRGhBUYFpZS+/Krq77dVObBGpPN21ABsGaI+5q0Efkd0
EeojCWW1fVLn5h9gZofDcNcVKkcbnqT96J3ZxgIgtVlDHSUC94av9QC8bwDvvVoaOJ21l9taXa8c
6LfR0Y3y745Swc60d6UurSIRxVBNFk9PS0+ztmiWMs4B44gxGW+hbBbmu0dCQvCfa94CmgUHsAvF
nUgo78Y4FgWfsdPeY5iNMWtpWAHgOlExpKAFlOo0phuopAC5d3vhrv0fFg6HxtIkAOhobH5cQreT
3qUlCaW2cNdiDhpB9v4rESyGV2HmA1WSpIowrO0lSev2K+/gcLRgschqwB0nGgizIhM4pEQS4jTl
DdteWzMWCnAQcONoNMAExKU1y3jjCgm4oqIOnMT56pEUBDndqUba8/Zy8QQxNtaOBDR6BojJrFwL
ywVI+Wm3+ikmPLoFGO63hV3fGNIbWpeFOX08ANj0I+YgwOwh6HW0VKBbTE/gkneEHCA8kqPIWSyl
mn9b4HWbMiKut/ABICxoxGffg0knVdIKeupwrFVnBd4PHdJ4Bd2MUYUiGh0AhwxMX+THyw+3JR8c
KAhGkzKqCxouLCZ/RzuSamk3r6FVTZabkYGetoKApqEH4d9tUdfV1Tcld3we9Hxfwx80ZQ2Ya30C
C1CngGe4va/rE2Ai/xEQxKDqh4bHIhDHwpmLO6NOOCXkAwNCpxLQvfYq5bWHn7K6baxOQH9bD1h3
hGZpirkQ4GsXnMzefutdhhvShSDGUmXQIzYN6ALDhIJUOrXuO3VyqwwUEWUZF9n4FfRxgL9vedN/
B8uL2b89S/q2uoCNujyLdJGEMpuFNVxxFpN0DAFaifn3z1XXRwQhYtf8NqR7oBgDIJ7nza6VvpBt
MWYEJkrMBdbo0cpFw5Ole9S7bb1cHXCzBkqp2wYIl4tU5tyl1+f0UirjfYSBFqiiJyuS9MkdCH76
arJz4FjKOfHFgQCcmnNaeAKZJQb8NvqCWixxLq7OnKU2wnRbB7bZQD8KyScKKM3bZ+baaqEhbBZD
WUDEgZO93FNdrvKmrBRMTGFsuwSmMyndrfw28TIEh/uHVNFerwIsKDszha5xNZkEdQj7ZQpMOnno
JvRmS3d68E/39Ec5K6Go/IVH2NV7F8us57yqK3r8oZ62DMCje1ErwRb1Eym9sv7eGZGEl+DWhRQU
k7fX9cDhQjLQQDUTzRcYd2NMByMhAIo15zzaMjDf7qzTaPDSaluwmu1Thyk1vHhBejzqdQl2Rsv0
ZsSHnLjJuPIUl9/AaL9OUyNZpTWEDahgkD6r2tVWKXVVChMGaeNtla+jgUtpTBhdJNmYFCrJIwGh
bVXSQBlWzpvu4HjsPRKoi+sGgJTYmCZppzFPxgRZR7Snq7pPwEzWDplrrjFaorUt5ci7vryQo9jL
1bijMbxm7n9+FktLZiGBmlorIiMJ2vSHaZ5KjATfXraDE3ghgz2BjZlVS7oWUZ8tAE8s59xTG3kK
JCGffApuR05ceGSZO6YmnsWA8MFltX/QmVIUIJ4SWFlpCPByRx4Ve85+ZeDdIm3mdCV1lvS7Vqdu
QXmreaipCtG4OoD3wfrwtszyJB/wnANg/aOcy5+KZgTKu9nbkrX9aUYSXScQ9b+ymOM3KR3pZJC9
hUMC4mj9WU43f66+a4VsA+Wbs6QHlg+oK9R0AEQpIt2+m+3ZirZIFNbGkJWRtaTIpwGU2MkXxFh/
YSj/K+UqFJZyocjquikjtcR0RaELj6DHWX/AeXTemvTlP7fFHZ011cBoKFLiKLyxY8fg0sa7uO/L
aNt6cNlaAkVGASn6LSAEBK1V3U0/5k4ABMYmadwk4VGwgdG2d/GMlYKPpTDXkk7hiqQKodJdkqzP
4CP7gkloewHplD4VPsYLHRA52SMi2NvaH558ANMAGxH5PIAKXW4pZlg0KhVSEQ1Uj1oQCDZ5cTfJ
PGSKo0VGZRtJAVCBXxedgN2r1NSs8ohMPcAcopl8SKVPhhSR5WvFSxsdnT9c9NYOB7CXnhgz1dpG
XRVgq0UyoLRAyvNha6y7nGbh1q2c43ewfChzosgtAvceLQLM8ZPHrjGrTgfMFIJg4J758HL3fc5D
fTqIKlBJ1y3A6SIfdjUPi0e0RFtpKiKw0j5UdQKMlMz0hV4F58j4qlS49GuEastohH9sHvKeXZTR
ALEX9ZlwlKKfSdCnpYwISStHHZXZn5YliTTw+nEu8YNdQ7Z3x4iA39SA23VpiSDOBlslWEQj8JX9
AlmeD5SWx2r8WWcDx40dbRpyeQDFh33ASBildH1HwTdMEAHUfQ0mwe+TiHgXyOZ/frYwNv8uR7nU
KNHGHCAOVhk1WeunxU9VXhxJ+3p7hw5inwshjLFXhiUkxgJWA6NqoxVMZsAfABEhUABF/aExdR7q
4cEdcCGPucabVQDNFrivo74CfwJSO3gezX3l39bq0BiQzQbuANDOrrpUJXlLJFAUoLm9fJG2n4UK
xBL9QQHW/d/IeUNSRZESx+tyi6QRjkkt8irqR+kEjud40URPScwPeq9wwsZjld5FsfYNelHAyaSo
a+gb6LFeQUviipavSJ9vq3Rk3SjPqCYKe6B3YRMRnQwqJVGFSwLZrwvmM7dVu2Dp0tNtMUfqmMiI
ooAH4GNRZtQBo/kiTUCoClEPekDqzcnz5mltQP+MFNxtUUcmdyaKbVkmHZA6arRHR1O7/ALZPYCi
SyPjdF5w9FH2jziLbdCcPIKqGdtTqCk4TmkdFpnkmuBMCjQlnziu4VAlzDe8gSwj48e4oK6qwUOF
UldoYfQb/A6Arik5UO9HjgHhPDKvJnKvaCq4VCgnm75h5LCMtOFezH4o3YqstWPi7Vl1PPjKg8VD
6hIxBM4qGvFYhJ9KBwsyYEaryGgflfwxwUtQ2SJL+ItoBXL25iLFwlvFYnQq9KYo0gkoNHr5khQP
hfRBH15uG9vB8bkQsf/5mR2g7r5NM+iwI/Rp2ho42TbQ4vQTb9LlWAx6hFH/xt/sWJmMXg9RGgEK
kaa+KL1YOZj4nm5rchA0KECiBn4zGtPhdxgbQ7lfTUaxKCN5+lgpnybjuVBO0vSxVn636p1G/jyl
sxcS0M39BiPHHiBr6OWusmAD+bydOpN8mvX6ia65u+gGcWVjcBdj/YtQb+/c3UMjWLl51Z6jggqe
CsjMg7zro2EleM3JEVqGIyDvchze0Y6diWKzggPyPZQM6hwatHk0iBzj9Rfp6sTZtWMx5hufwQ5X
w/jVZTG3JJdAw15q3Z20mk5t9U9b9cedgJhoRMMz8EoNtN4D4+zSzPHiwU4CIzXSQcULsCywX9Xk
ZEwybzr9yDXs8yYItdDhDxjdS0H11siNWMsk1KtGlp828Psmv3OrH3S/nOuuM2wQIiYKDyT/aBmR
OIEvQnPYbh2XYquZLDXovYF5ppbBiITGqGTOJvDQIA/8OMBdkCfGIQZcnMLuVknTdFXkKmoAwiMm
xWtLqo+3j/GBH4cIgPmhAv2Wk77UZM5bHLoSmgitOsTdUkl+ahnfSTG1bqaRxEkAvMkJi9gRSlQF
wbyDex1miF5kPG0uhVYj7eR0nqZYsuz2oY2mExGdxW8eWr9zwJYn8AQyC3klcDejM7c7iaXRmm03
xfmn7pU8FW7roJULtFXoUUe7tWcItuH+0cJeiWT2rleyaRy3eYrBxZZKdp9Pc7Qp0uJXQAp+GLOl
cMDUnnNufsYwr6QyhpmVJNdW4IfGK4kH7Vme7sv8+bZijOP/VwTmyGD8iDDAWXe5lmg52RKrVseY
dK+W/ITOYrujjS1JcT2eSuM1nTlJ4EOdzgQym4cJg2wByzKNh7wJ0m12QJGCJGId3taLJ4bZsHWQ
y64wKI1rU3Qx8felqUB1af1hNvlq+ZgdAttkT3R5mGMFeNFNSJTc1tqv2VR7nejd1ogF4LuSxbym
im5QpDaHLPm+CXXn23ifejkOWv0aPZRu6vL6txhvzMi7es9beSoMyI5Msdmln/S1xJArLc05ABqX
+bvLxz8E8nqThxYgDFzBi2Col3kCyylprHqS5hjlq1V8LSXwwvuUN256ZBjnUpiwcJS3PJd7SFny
cGsDMvyTW/7tnTo6U3hVoaEduGR7L/DlmUI/uyoD6GWM1UDxG5+clIB6aDHlBBmHjvdMDjvOUCpb
Lukl5Ayu5KtO7plhE8+u6g+B5dZ/cW53AP0dbxHjM+z8zESTFS3i6hyrw92qeRmYVJPg9rodbs2Z
CGZrwKXW10azzHHexjPxhOVbmX69LeLo6jjXYv+Es6tDXa2MFp1CYzOzgroVoy7hQVPyRDAOLteS
OkcUOsfm5AvbYzJwNoKd0/r3nJwtE+Pa+rVosmmTZ/RU1o5F/RoDgwOYK4bkZz7mJ1rsAOx4W4Nn
VO01ux0xEKoCJSqxldIdeL2RR17ifEVZD6hLg0UUmcat3sZEAukuepKoZD6Bu4Pz3GJb/P7VHDMC
e/JFRvcxo3litoulIeiNQSzoFHMTL/oDZpRsikrNtKmnaWvvpwyg1IVjDb8KgF2uf5inu/oERt16
kcEUmmJ3DeMk1KGQeD0P4+NwRc+0ZNxHlWigjB2hpQGwdNqdLAFwCqJnLH/26GdV0ZhoWwHLtjVK
BuQ0qWOI7ojmE0P8WvV4ZH78i2P3rpLGpL5B5F3oVFTg2tPnNP808/B2OUvGvlAaRcwJ0DC32FQ7
RwLDUQ6g7u1BHz/f1uNQzo5JhhEFAEKwE7uNWtC8kZMtttK4yx8l63ONGb9U4UW4+9KftbP8uzVn
chhPmMggp05kY47FKI3HQPCqTzjFDng9ODWJ/cTcEsT4wxqFglZPBxL3YBXslS8VWlbyvrMNJZ5L
To8Ob/H2Pz/zveAtXgl6QRH5JdrnphwawJ4AlTsR7nqwA3OWkCeMcRXKIpJ1qDUak6IDLLf1xUjN
aBZV8P6Cpf62VRze92e7xfiEQUZXk1hhEYk/APaEnGZ/DP8P9/0eAN3aLMYxSBKoeNIZctSgPVE/
P0nxEE/R7IouCQTMBN9W67ZtgBTtcr/mWWqtjVob6K2a51X5hdYqRxeKGNwltoVg8La0w2vzfxcR
KYBLabSjrTzsljgrH6T259ZwoqV9E/7/i4fK2OXvZ+OU6NaCozvItaspnxIpXqrNBbW33azeZhic
1TuOzs4U2nfzzNxHvR+SScQZnly0laQn5ZQHYB9VBlvyat9yBf/2Ar4lTm9pyDiNNRW7re2wgvp9
8ar4o125YKf36v1xDMrE7EFxJifzrNfbcg+tH6VaJKCQXkPH1KWeQKwdANgFsWKURP/CxKh+FfEA
UA+t8V0Mm6GkNUYE+34iMaYW5uljT4Nt/jCaH0f6fFufwygUw9vo4xeBm8wWK2Qpr/McDBZxoT5n
eHqLX7nMRodPuX1A/D8yWI+h/sdjTO4+ixb2TuZ2pxxT9orz8H+J3g83CTMfgILW8M6/aucvqgbc
0zOJi3BH8iKnztsBi3ibdCxmr8FpmE6+6n3P2xIptBWb9C9k0HTS3iCDeJSGLDrpv/cj2mf/nxy2
brWVCeDSc6gjB4O/+nqUP9TP+0xf5mow+NJRH+lvQIi17naSnm7bx6EjOZPNOKoeee12k2HvwwIw
KHUP8xvzQUx/ZhjENP50MvJKVcZvjVvXZ2QZSbwoX+vmMaOcKPDYT53pw/ipuiukqm+xltUdbPGO
npQH4jTfd/izyuG9Ig+9/JkwxkflUzcbk5iReEru0WBBFJ4TPDy9ZwKYgKZLGnExG1hgIQBz8gFv
cWcBX/2anDTVM42nvP9mVcEgI8W1nVLhu9gu9tp9vG0ib6NtV6747CuYUGdrcrxBVtiI9kJ92SOu
CmzI1CsDA/ma/ZAPzuLK9hDw8pTHTyTD2Gk4Uc4Bz/GlN5bHpUnVEW/oLUoC2St8Wtvp3eaDFmXH
YHPoT46q+w9eqQqSMRWtZSbkMa5sQpVDxNj2jCSE8CgBKHiKs8+Dp/rk3nI1zl3DDqDiNAD3ADl0
ACGLmMdkUx6FJCC93RdLvH1IPkzhGNTOECcn3c4eVL/wUl8Jb+t3bU/AzwMDMXL2AJjHgl6upzAa
06YnOB1S+lxi/gEgb+LptoiDPbuQwYLySoDJKaoFMnQiO0X20KDvaVBP+RLn5uIo1lMxOUvzWM2P
AlKzhT7YnA+43kN8gAFiD7yrMYTKGs1kYNJVqwiJzXvqaz49Cc7o12EKM92hZm5Lu74jdmH7sDdK
mSgBMwYz06UFyDiEiRGgZlAtWHzVnwJeN9J1vHAphtm4tBInZdKxqI0iOJo525r+Jet+5I2T9d9u
a3S8ge8qsXgs3UpHSyz32ER2unAHkbQc/Q4kBN+EoIJRqpyximOBSKJjtwBnobJYFrkIDPp83LCG
gRqsruEXj8VnLTBtGYc85VIIv8GwXh5yLOaZPMarpj0IVyxrwX0L3ErB0Qm1h8FrxdfU0O1Sel2t
YDR8s39Sxt5WR4BZJmABkztPWX8U5UstnLrpGSlDUMrjP6N/CvTrCc/1H1rx2UcyTlctE3C2aHC6
oyf5aKIPhjiH55O83e+tnBYQthfzzROdLwnzwBzIKlVDv9/LUReqTuWuJzFsQzNOuSfm+tK8XH3m
xGSJRQEKjhOzJA/q8rK2nJU7+n00NO3l/700yXa1Dmrbpb2Fo6Iod0bzRAWOgzvyoee/z2xMU6+z
VWX4/bEebZL45rA5MvnNOYRH2w/SB9T2MbkhYQbu0lOnWz1KOsEhbFNfrx/SBXMFVeOWZjzX1Caj
7NQkELXSzsErTHjX4HXGZkcIfZfO7BGmGVN56LFHW/PTlE6WUtilgKV0rS27J9XJyp6yldNF8fYU
YY/luVDGx5EEGGHAJYUboKOXFrqtWv23tH+oRtlu++wuH0y7A+6MgAtFky17QmaHJm6uieAG9E0L
MF+Ar19705XM9VFE68Wg+ABetE2jAI52YEifi+ZllUb39l4dGsT7Yl3d4pOpUVPG2SH9BxNZxzoL
Fp2zOIcy3tr5UYUBhM1uLmfP76IyGkJEbEibfDaMD2MSzTonoXV4bhDlAd5gD7jYl6JJ0TKZb1AD
GYVUjAUeCcPRTamf/T5jU21Vtrk5UxJb8KoFrpXuta28rspswajcngTAQby9MYcXC/hTALVhyTBo
jTmqi1DMglFj1VZf8fuo8LuT9k0LFA9YyM4cKZy31NEmIdWDeBV/o4uAObPFVLQ6nVpEPmLQyr4l
BgsPFfPgfaNiOm+nfwbXISpXjCEIaDaqSoJVJJadnmZEjKXz1iyg+nsahpdRPVbpXRzznFIEqxXb
QsSZFO7qyhXaT2PHOT77vrPH/lyj3S7PTHvJTKOSFgn3gdp+wqisO+mT147GZ9XQPmOGzAfMDkck
T6v9z89E6hUpESBiEc2m21wMaJneRrbWNqyy8Dg2eOTIz9VjbLBCy7VGFpnEGDRuH9Ox0JxSS4MF
aJl2J/TpEzqdVmASNh/yLv+cEX0ImjlB20dOJx4o4tERP/8WxkDXNZ1RIcF5oGrtlrrsbSsvU/0W
3t/aTuaYj2JuaLWOQ0B8/QNFIXe7b+42T3X0SHfaQHc3vwT5iG4rDv22feY9Gd84d67kAw4L8T+O
CHpALve2axKxJ2uqxkXdVnZrSL+n1RTsStthNEcEeK0MHA9kOk/qMP+m9fQDZO2GrRQYvMRLc3E3
Ff9fPk61m/fjs5CAvHcoKurMknIPcszGBkxVHlW6xileHBrl+4ez14iIotJslgqJc/HUN4CMu+9H
TqR9JMIETxAa/+FCoOPl2mjKlE9yDUQyugGuvVRToH/Kg63nJPhzq0ccj3kXCMJOsPeVbK0jXWhF
Y5SuZkB+KqcyoB+G3/uztgp4JC1H4euFOMZN5X2G8ZAF4vQPSBU70in11g/CB/O0nCjHyR+cIYhC
rIx8qoaRnj10OvMd07boCZgOadzowZIGMw9qZj+DrP0C+tVAclNFXp8FAaJSjrgGhEXxSO+30k2G
R6Mr7QRscxaP1OTwMsGgJfqkMPoIXRjXKwxdrqcd8g/ox3fk7yPytnKoP+6ESNNH5ettmzhSzNoJ
K/ZZl2tADD3JDSJgmAzdoy/58FBnXl0EefMoZb9uCzraIREdN0jhSPI1hZ7RWYASSeFxp/E09QHh
jescKILOSgAnIawwjatOIrFoLVGoVKRMhdIVJxJIcoE51eRXpciuIlBeS+LbljMmgQk9QE4B9gD/
YAGbxBGpnK1d1VjbJ9OtvlrvxL4rbHUf3inbDuy2xi+6jqtNxPq5aIxXGe2ttT7PbqulX9fcuJcF
AszGankQMpnaatqAWQaQ51MrfumEVfd7dQzSZr4XBJR1eoLSmJZ+kjJQl9CpT+0ChOecxMmBL7pQ
iglkegzeI8xt11iWvgrzAxiCUMz8cdsSdn92a+EYt2CJ25pNxrrGfY/3k0XB3CgPIsY39ectETP/
tjSeRsxpGgWd5kUirXHVv07o2gQRPEAi7L8QoljwDjqQKJDMu3Q/1TZqetmqStxWlkNpdUoBL9NL
C8eBH+pyJmY/A2derk5rFbxluhGj0+FxNC3gXTTKV2XVOU7hjfDhaovOBDHhAjgOq2W0EjUmJl0c
ecfE15ZSBD7LEnS9GBdVed8omeGQzoosLUMU2ja2NguW06ZgL+tnafwk6xhcIWop+cjS6PZStyAW
JC864lq7rSTL3bSmi9Jik53SWqg9iepk9+ba2l1OBluVLR85U+A0UvXzf7ddTDRCm3wCzTC2a1Pm
UJMzzJjnkZ4WHNM7KCEBy/B9Gdl64pxucmpOlhGrehVUSzt5M253ldSpnYhmPMyJbFNzq8BaLsR9
Zz5KuRaPaYsBQNLY5bL9rpP6u5GgS1Ed2mCmGVYDLWt/sRrgskQ630DKm51ZWPqeLCtAcmOBfCbD
B6XKbVKFt2UcnvkzGcyKF6KZdGatanE7tY4kpJVttut92XTOWFY88OL9x66s910YW7nDI6IoQTCp
xVTQP+jW5kp14xlSF9el9ZGKyANrhq+IDScbcHTDAQAHFYMdWwh/XZ7OqW2J3IwNjRfzAUkRQfov
fh+BAdsroekquGOnEr8/3Vk18jHu7T06CjxQXkHlFnSqQF/QGQWsDmAdoGbXYrAKPmSb4qJvK523
e2Up3bbvnB7JnNFYXUmabTqWpyrjTUkcf4IMiALUXfEpbKHfms1RMFPoKAY6SksS+hm2n4O3uIq3
nQjvDj9KRahAN/6POPaAGl2RzJZR0HiO9ED0xiBzQXfyumPg7+kIymu6OnLg5/KkSxOR+6UbVW1D
AJ70tjB+2UQd3Xec98ShHYLZfmehQZ80ayeUUg0tGiPakoALjBcTMKY4KZxDCWfRNqNGVSCFU3Y1
jSUCogfwhL38jSUCQhtYI8h8IXVzuU51b+Z9oS40Vl6s2dajnefJcvLR68O91sErwB3qg54FDKdi
cBQR6qW4LC9FNZMJjYXhQ9M+NNnptj6H2w5Olv0uwGzTm9Wf3dtKufRZKuDeJnn2MifD99bYn7Ud
J1fIIozs9QIsGmqWQB9G6wfbApmMqzUA8wDxgdX/zJbh+yIKJJjN4Wu56QDDSSXRbVs6OJ0pCk4x
Cjx8tYP+oMsvYOJHC0NApSDWevw/pH1pj9u4Eu0vIiBq11cttmX3kl6SdPJFSDqJ9n2j9OvfYc97
MzZbz0Tn4gIXGGQyZVLFYrHq1DmJOuLBUuePSrkqrlIsjxn0R8ehD1H6u19oBPG6KTn2jP0uK4Ab
7Rb104K+kpV8nhcj1KERLMltedIiXAuozTkqhjUxzg8W8MuvvMZzppYTq79H5m5WKS65h4zc9GbA
2fN69vP6N99qIxtUw8MeCocodopMFqWV5W1WpfrjmkHdNXfH+jWDL2uOq0W6Xxn5QcXgdR43QWw8
GlPvxTbkXUcZe8mG70HkG9PXeLxiBFt8TdY1nZIEKosnpfWG8Y8W74xRcjFtPL344QEJGwbqoBkl
hAOQNdcIepp2yursLtVWF41Rvxuy32ZUum1Nw+s7u7Wic3OCj1lOPc1pZ8AcyYE+VzzT+WlK9Xk2
MhZw0mN0FC6DfrVISNkD5ECNcgUycTJBTP5a26j+LSCz6SXL2bqEuNY3yvucyxjqTZd+OebLoDYU
d141emOw+kBxfCee7qK6tfi5L++OSy0KJyHT6zKJJ1x7WgzcCLe4/uTq4nj9c9k+OcyTZw7i0Ttf
ovBwqZJe16OpMU5KZ58apvnEOKwk3SVaduO0qa8Oz+o8SFBHG1H9Yl+FRwwdknohKWpCdFbAlouU
Zu4lIWXLFc/XJWRMU8yGDpnQijXlXvZq9L/JX9zm56sQ+/7OlKFwy1OUwbm1jL2uSCpnGzhB/cKA
cHqjwmAl6AWMU1NpXjo2X62W3RZ68sPJDF+j7aOWQ5Iv1n+qBeiVwCW5tvrrSOGcNfGqj5Ir8Dvs
4ucIpzttWs1iKs4dQytI+WaVjx+PHoCGaDZH9+jv4uFqYvQwKeEVAyRN4+6uqjN3MSVGNl0PJVbc
M5zDXswrDYcAphjjKUDozWTs00U2n8PrmeKB4tU6qBmARBAQz8uY0TWtjmGU1TxVVfZ9aYtnuzWO
GNPygen/OnTEW0btu20z30lnicNsBUY0hC2UvRCFkV9emm4Sa0QfrF5PRYQBCB0craa2fOoI8cea
SBUVuPe9W+iZNcE7a0XT8exg5qmJu9dJGdO9YZQh66fZq608jHTlpmYR9A+qwXUK2rmqvkhgGFuH
/HzBgkeySCdJXnSII1q/M4wZ0wtad1OV5vN1z9xymnM7Ql0MrxQIrUTI29Gt3HUgdl4b2ftKZoL/
+VkiWpqxQRqIRZ76oT20aX2zMtmbaivUQwGDt6sxhI5a2KWJAcSzZE4SenLq8daqu8Auik/Omuzz
pj42Zb8rDGR4USrrom3bRVqnmUCZgYTu0i6aeQZI9bF7yhFDC4fmYAEWvByksGD+td85JKaY/58d
YX121KqsjxE/nKclgH7ZvkETIPOSHyyArPqBpfvrXrF5WeOg/2tQOOplX+Qon+COSRzXflj93lsP
kY+oRR+0Iw2So+w1tJUnI+dBfwgEdEDcC/emE6PVm6v4grqe3g8aqHxZtCMpQYd0PdB1dZHVSrps
m355ZlK4R/O4BRq+YOtJnX/0a+cW0+H6LkoMiLdoWlaJVhd4UBLjNuqD6C96eGB1+HfPRJr5rssq
o4+xAHP83JlBiTUssmRjqziCCh0e9Xjjabi5hA9jmI2mQLQGRm7tt+KIExi3xl7x813sy7jf358n
XFyAaoEPBioD797EjNprrpKRntph+IJ/0Y975TjPrR9T4DfV7xkZfBOSU9e/04a3wyyuNPDDwCre
/pfHuEmqzGgyzFQlo6e9UL/lkGavMSCiUz9zNLNswvlNX+ryQF9aFHY1smO91nGXnia9Sknt2Wk2
mI6bgsoq3+UlZGK/0xXgjpe5Nazhrm6K3HoBDXSdFx7uorKf9nOdglU3ndQGLPxNjEq5p49rme9I
0rTssSm6WQFaykwHMPGNpCIoALc1AaE0/moX0TqY2rxgmtdki2I0wYLUK/qqtW3fh8vIjEjGtr/x
OAUXA8436Pscx3hHRzL22bzQwsRFEGgv/R1X2QG1o/IEzEMQe+VT9dt6vv5l39+ilxaFI16bVsk6
woflkp9svZ/HQ6HLuOA2veffZZnvSqQF2KqHycCy2gTIhhHlPD0cv1nfR9/cNRhYn779xaIw6Q+6
TJAuGqJcbKx1CysXgmSSHBesSDkYH+/5gDLGBuIQ9M0K8PaCe5LOSNSobaPHibYe2FYOJGWuXcro
0zZqRwD6vsn6AqUBoTwhy7G7mhAtWqEIhA4B9VKVFeg6DB4WD1zY/IDc4Sk3SjwRmjAuZPx6W97B
26iQFHZMnCxhlXOz2AMFT+ZjZmPEJh7DNct3fflxiBHk+Xj3GRVf/v/CXQoWDZaaVUNPS4lDRxXW
+NnIaDi0QGtdd40tX4TGEoI1aMHw9cRSdmaDRAhCVsppel2h3g4lKzvEXiY/yIO+y4EKk2EgNu4H
IM9Q9eOdAMgNiIxXbQVqMIdkyskBHAYQ8RhjSubz+qDuap/4reQN8v5KhTUgLSAFgfzcEq9Ua0mz
DtKaCmhJ2myfUFDR4skjI2rdtGKgDszrSw5WdXkfTIiKdKphxVleF+dXlFH/+nfa8Dw80jjvJuCB
KFMJLrGuKkpxek1PFY1/g/MnNLr5SJvm93Uzmx8HL1uuUICvA3Lby4XoawUobVnSE1GqP23RPNjs
MCVNmM5aAAGr2yrqDnNNv0bajIpt/eLYMir/ra08/wXiCbfNzCYl6GpsJez6x/zjnAKg7EClzAF9
sKHjVrlcYVtmejGZyBsnhQMi7PJ3j5vQR7/XI0TG47GRnpwbE1/YY8KszFHAtwNp2ckrU+otybLX
2uppiSHwu7ThUKR3+iQrp75//WKRgH2gLGiDAkt8/VbV2FgtQQSZ0mZ2KwhOt41xhwt+V6b25+s+
876uCltI+CCUTFGrEPWmkzWdMfjU09NoKQ+OkviTrtxBlvXJxoCvnTaSl8bm0s7MCd8vsTS6FBqW
llr5H2Z0bmLFq2sXrZ+atuTUbfrif7ZEWN1qz6ke5Ui6hoYuR7amgNHkSilZ0fahQ6UHJOGoTKPz
cumSC4K70y/IB8zGi/Z8bF55AkfjvblTDpmnfLjxhu91Zk04YGuiTVCQwaIK5xYSw04ha4tt7tqZ
AaFCoCulYg42DGix34TNDslqmBK3feUdUtVPjtAXYJJyj3QP+Y86qxkMa2d0GQOdTUJ2VWjtWi/y
+wxtS++fwVsZeRK/6oV8HD0kE8x8XOUU6cWlPVR0CAXfOj0NM+QsF9u87QwwRpgleii9qpNAq8zo
hhS9JJfbgCvi850ZFj7fqIC7uEwreoqYczDz7qUAimxaKnD+Ei8BHWbUzAHYje/MMund0m4P14/7
5k10Zl/4ukPaAatOUJxxKN7aaNJNr5Eho0DY/pxnVoTPaTiZWoxNS0/2Uge1WocKaBY0p/AdBlQK
sV5Yx3Zon7lF5uzx2Q/DLFMw3/wNaK3g0tVA9W6JnTgrB1Fa2uAmYjs+RZXtyr0JPhBvCniaPsr4
ejftgcgbz0q8eJAcCUlExWhC6YowALCm4SafjEPiY4QUQORQwTCbzIO3Uj/AEAEFo0Bw6u/a1xQv
WAJZK9SiHsYgWlzUzQMSDGC+hRKsfUgCGb76/7NCB0OkSP7A/MR96+yQKmgTcHQnr36pGAMudtaj
qrn6vXGsgvkQSaG9W5EIkgig80UZHXg34axMaWqU0TzRk0Z0qJyY7jKZt9TC9ha3q/LZhlARrZOX
Io93nX0DCluv1FOXmLvrR2brZ1jQtsF3BeAB9+TlspdiTJ2kSpVTod3k1b1UYGLrBgaaFEzzyFL4
y+Hyv6+qS2IoGbLPpb1rcogugcHGSr9ozDcr2YTsxvE3wIoMgADUF7ig1aWtsdKjNLcj/bHTXjGI
U3bUdTJJzr6xHvSkIRqINwIaLSLUq+0BGkgUnrP3bTibExD4WbJXE8dzCi1gumwqT2ZPSCkMCFW3
vVPBXmq7S+WT1R/plzatMHv89borbB2B87WJqK+caSOQ9LUC6BCvjq0oAQ9B4/IBYzlv4YbjXRgT
LqlirNs6XmLOYDTfOXN/jGyZhtJGOsbxA4AXQy2Go4wFf8hYT1C8UU8rTTDM6jkzCMjWw5w/SzaO
/1bhwkV9D8LrGj/QVDxEOWYPzIZh4/Du2ekBO9g3ox9h45IgkSBUttaEBjcexCjvoaYohI3BSEBb
EOOFylqf9MdVC+P5aTQljd+tk3RuRbhIoZfGUEfDx6n0YkfZuEPr/TAvayDZOP5rhY1Dp0vFAxhM
47whdvmFQAjG6njAaqbddMPHaDoMspUhT8RGt3i5bm3jKF0YE8KDYUyW2dapdgIByy+9H4PW6o7p
ov5OncKLnUTiFRsOjgsDo2y4N8HyK7497EEbydDn2glazrfdSHd9Jatnb3wmTAGCiRPyGhSiHsKt
TEaTgFqy1h4x0OHsRnVMwxgM/m5sjz+v7927xQAKB1gmpo45d5AmAhtNq4NqYbMgDKF9PTbmEypM
++sm3nk2RjRxWPFYg8wLCPT5Ys8u4HVGvadhkfVoqWTZ90mGUddZv1F6UAnlNJIJcr03h1coF7x2
gOrhtLqX5up+jnKSFdrJWMcbbK1npukNSXTPSaUZIz8uF26u4xWKmReejStorQlunioYe071UTup
SqQ/61pC78YG0iH5iLRcgViFm2NiwdVZ9n1q6UOtJMc0HxtPNbHsBBMF7vWtfv81DUzh6A6UI6Fw
qWlC7K2KQsfwBQprwF7dl9kajqUEEf3+LgG4kbMY4RFiORhXE75mT7O+SVrM2w6+47jGLj06Hin2
o2+7VUDCSMa7++4ogBMfzNZ45aOYjAxVOArwqR46GYVyiqov0686PYFB/qObhheVjmYOwL0YzTSF
j9iMNSTnaYcV9aGjH61JEtk3VoAxYiTYOAQ4Z2JmoTa1vSgJw39/NKGPnu9mJLsG5NuuL+M9WgWu
qDl4qHHmGYBF+ME4O2cObQEszFXjMbpdgtrVcc93P9Wwfo3uh8dDs28PVeVJbL6L8wBT8gquymcC
INYofJ1RAe2oHqv647QbbtQgBceO8jT6nG/X8dXH69bebaSBCiEQHRDZQ/yFV1wu0IrjUl3YxHnB
DqSPAYwMYhlV5rvoAfkNDdqwHB8MhJtYKO6qFiLtY0cSJBTsqVdP6DZ6dTYeB4NKDquwHIR21G3R
VgCPJUIwhj8vlwOJedY5VjSGKJftka7f1pPlj1r85fqu8Xh3FqPemRHioaY3cz9bY3HEqKbbTHuz
enTayS/Zrl5+DnN43Zqwf++sCWkt+sh6n6zOCBxKq3px0h/VRlndAmnG6shO7uYO8uI0bjD0R0Qs
9AihUDUdlinUc8dTFmUf5b1HHNlItBBV/1kTgKpUQ6Q3AFy6/FBRzqpk5r9em9NPgBjnhyWqGkmf
f/MzoUaGJw61HOVt7ujs9OYLxuiMBNrYave4qijuBLS/S1Et625XmfL75oLObPF9PbNlZbOixgoW
ZOVgNFI6PHDSPC+C666w+XXOrAjxCMq8zTpgMOtoKtMdyPr3yAN2ELaT3Egbi0FJnUJpTVEsgImF
EITJ+EktrbI8FirxSGPes9w8XF8Jd1rhCFkcZIL0HB0dRywhJEUZ91qsslAns1sn2THRUy8rFxCy
fyUYPKrr3EPVfXfd6sb+oXeEBZkm5094Yzk7+0o2LRRrybQpbHS0+asOd8fqKvn6P5oRTiw0sIce
wsFTWM/xMWbzbunqrwj1D9dXw6OZuIdIaBEuoWSCwo8QhpZUHegInrtwXstjvOa3K1McPx3soM0x
8ZEvMjGODb/gshg6QiwSlnePREhCdcqYVzRMJ6316UDyO7z6x7/YPRt3ICDkeLVhLOfyKCk25qmy
RZ/CDE95Fk+uUic3Tm9JzhI/K+LuIavDWvAQBRWa8G5T9cgoGxNSRyAcbzuwHa1BE/9ao9frH2nL
5c7NiJGuVVIND4ApnEoSomV1h+HeAALFf7FpIDhB54GLzQMXf7lpY6cpU9fNU+h0UO20AM8k6sM6
aT+ur2br2IIRD4A7kJ2hMyVsGpBHegMp6fJN5khvx2BEgcpg+U1mIhitRenNVvPLsLLh4zc7tID/
Myw4BdVY3TcGvlY+mM+mlu6d8TVaTBkiaPtr/WdGOLmQyBnHwumVsF3JvkIDbGZZoFiRf30bxer/
P/ffmUCP8LlUTMjkdtsWxzpdak8pD2U0HnHUfQ3/WKmxly1GMGKZTRO7GOOU+P7GQUYz0fpXH4jn
oGdxkALkEa0OBsQHa91hBu7WVmW8mBs7eWFCSMWc1NbLakHWQrVsp67ZQ56sbkRlgPUNM+D3okhh
UYhGy174YKVFVjRuEGpNbf7kLEu4YnTVmEbJhm2bgfAFMGpcOZP/+dmGlZUyFg3poAOw1C92OoN/
c9R2wMi9XHeMzaAERPpb+kVByXBpp9Oq1DFaCKMBcH3Q48Rdtf5T132ZdNmkusSS2NI2ViUryVLQ
cErnsXbtygAGhq1c2liBlFPlK2X+wcF17vXQifp3dWLZAshmTmeH5HJNSEgU9Vga/Y6hz3V9E7fu
RfSc8GgHsggaX0L6QmqN5Sh5TyHtVfpnTJVxz/Q+D1I+76/XxHazZPwgl8E/azszKpzovFpzgsnm
KUxGCOdk6U2p/8mLVZI2bX41/rpB7R4FVLEIiM5/P3V9Wx4JSiKZFtgr5DDsz2R6+PAW8koZnr6a
jSaBLfihNq2mMddjeVzQKlvApjZ8WqjqktXLoj8fN8Ul+sDWw8sgb9WRs6M1N23WTIVZHidncNwm
0r+UjnGD9w5zQVjxucGs2nWDG3uIGTn0HiBZTDFRINzINiMFaBoI7jCr2LcqKEjddLX2SyUpUmy4
4YUdIWakmMC38gR20GLpQAo6Wjsl+Rxbx5YNkvtk0xTSaFQrUDBAAecybMwcNZWD5uy4JpVrOn86
mnpq4hMQHwME9hfbB8QsCoE2bhBRoi8fkmlqVwfLqp/HOQAYFZKau1qVePrmks7MCMltZuXqWqhZ
dbTXb10Udg1zdbsAztkvHFnNZcMjAEHkCa2K6TtIAgrb1+ugOVkJDfW0ZncFUGBg7QCnip6rDkSw
bEkStXGZwBx6mRqKLjqqcJfmKgiqKlOcsbDGiJ+rxGPjpqPe7BCQY0khbtMU1D0wjkA15R2F5NxZ
k5ORhIWkUXcRVIgwsBpWlSnBomxu4H9mxJrVPOQKOIucOazzEBPHbkdeIkzn5LYmCe18a4Sk3cHU
IqTAMeb0XtUTz97KoSxBCU6PvMZSgSHIT+onBmHKtrtfuw9y3/GoDnuIghACQJVWrEbTOgebYYT9
a+viliV6MGQRxKJ0ydDP9rLQWnbeoFdv6eJZDEx7qJKVpGVhro5uklceZtKOSfq1dQ7pOt9C5VoS
MLYSUCzsP4tixCjShOTLzMJi6Q4VHbxJ/5nRNXCG0kV7OmDjTa1+Xnq4Jvt1PYCIY9v/d1P/sy08
IiqDGRnYwViYAYRY4B6zbT+dnUAF6+SYfBkNtOsgkMkg1ltBpnz5FSXKVz1qdglYd5vWrycmcSsR
j/zPT0KdGmgN9KoVMe9iaLNUeZSqADhBa0r70rSOG7W62wJJzyYnNLPMm0rNbcv05fpubJ7Q/yyL
edhEMEaUKh0+REpSL6kWaDHGwOMQEHhLLj7ZKk0hR0ntIVOzvGHIUWZcrtSbGKBFTuvZ6mtm2G7e
tu48WaE2yO7cTdNI/QAWAcYKcVYwra56bjiDXR0JcU4JgEZx9ZOWphdR20tmcFmrsT9RtDxkszI8
dosRA8kgZ/dA1w+v1stgm9ZVU9mFxkKqR26WVW6bN35R5p7jxH4Pko9kst2OypDEG9cX5hzwYEWf
BU1uW/DxlRHwK+pUQ30LiMa2P1SJdRvnpWeVVlC29V88XC/sCUmNUrW21kCQKkRR/Q5V/UDpzdhV
RvvLdXfd/pBnC+P+fBaqWKUOdmZgPxc7TVxGfPDoBwmrnxgYyTPDPPRDctMVzo+6kVLG8E27/JYa
iG+BV+EtT05VfWm7GUpaFlashvRp9qAaHtjfWrZPvdHnlNh25iEXkSyX79s1k+J3VGjdLAUunBnT
8kNID/nn7GdxKlxOElPtIencS67s93cBoOcqZoaheouZEvEuBTiut+iomOE0ZS+18QyYyR2IFANw
cd2PTvytKKTTAxuLBJuPqULZkUPkxEd0nptm15q1FTZje9sp5LmLyf76Rr4PcxDTRe8H7zHFRGtG
SLE6J+qM1Eo6yKI/TOy0GhUmlCQ23mchsAFqXJO3qFECE9yj0uysifu8O2rm5xIyJsngTvPnpK8k
TrHxhWAHi4BuA1ZjC7GsIVqe0Tbtjnp1R/F60OZfcecEVQkYC3kmzSJ5SGxcmFgYMkW0PKG1DPDM
pd+PVUILq2BK2Pc/i/y+6Ao+TP5ogv8PssyuMmWHrOqCSuvAbWb4zTpirOY+tn7S9IlEkRZEhS7p
rYitUdyYl7+Jf4yzOFCXBAzoWoYPWq6hDQXr1PEt8xmMg3sSPVPW7YkT3UCPXNF+9FPiUtLjYkOh
wZEhWTc/O3+oAp7wluhe/hIF77khASQjNK31Zoheq8ZXo/WR5Krk/tw8Jqh6Yj4KBxTaoJeGYlXJ
MlYyK1SYQv2mS2mQp44kwG6uBhcVTiLQWJhPujQyFYQucUHaY13uEwxroNAep3465f5fHEjOXUkx
lGeqojrZMs4LRKcHaMXnp1pVgz5xy1U2Tra1GJx1eC2UtPAAEXbM6cBpTEu9Oy7otbD4pLKjrWdu
IeMV3foyHDICLADIxBDGLjdNrROVxqbdHTOlhhRadDdBL+b6fm0u5cwE/wln/m4O8dxiUrY7dtaB
0p9lf290QKZ8vW5lcyHwMB2nC+0x8YbL+pK1tGqscMmLw7jot5209boVifH0RG8Xj11M+AmRWJnA
CKZpfXc0631hx94IpQ0preymESBL+LtThcaM8EEMsHfELVW7o6H6KbClXQ6FcdkA5vscC60oXJRv
jzO0d4VPkpdt6kB5uTsWIPjX6/3QPg3lySqeLCgxXv8um1//zJTgyF3SmmndG90xr5I97cxbh7U3
qRK5rfFB4r23wKq+ESaDNhkFHWHrnCSimbU4MNUDgmnX4dzKgLlbXwfVALBTobWOmjbf2DNftktL
c4g6YpxjTHcN4L8dKXdNrvrXN23r+yCXgSU+ogWqv0szBp1XgNGyHo2N+aFX6iBWq1tl7KlbRsYR
g5+SzGlzWXisg30KtIKKJlyT3biogzUt/bHS2jslzT81k7lHV0wSCbauf0C0/zUjfqAVEpJ6hkjQ
F3+gt52yt+KUMj/p668pery+h1sBAROPkJ5DSHjfpVxRTadpmvZHTR1iL19ixRu5wMT/ZkX4UjM6
/tnK8KXKWtutYEEtek2WMPCsSMikkZvhvlE1FOZRp7z0hni1Qc7W45pe2iac1u5rt/xxYvYHKjee
tfQhi5dvSB7vgKo+jssH6ZneTtW5dcHl6xw9ZVPJAZ3WlaBue58xGaxuK0ZALgWTHxANA+RdCKx1
Dei+nff9kSTfa/VWL+x9nd83Xeld/1ibbv6fHRGiU41DUa+ZjtNrWQGdrRsTpbalriQfbPP0npkR
dmwue9BE58wOl4phSL8CdZetPWuQmncVM/GGwZIcX5lBfu7OolKeG2joJtg/ZD9fRswBAY8egCl2
8Aqt21VR9eN/20fhe63MLnLbhr01m3865F5VoUNi2ZJt3PIKnrYDzArnANzpclW0jwxazwR5VnVK
yZ8IeuIN88GJ5l9fzVagOLcjRKUx1dWhArtcWA1srxnx5y6vP103seV45yaEE4y8yjD7skN8nXPP
jn+3tY1g9HzdCN91MUycG+E/4swLnHSqweFjOWGxKuAftozPzcLCmUGB1ULtH3NG1mz6pJzjv4iB
54YFf8+qwhyGsnPCvMz9zKD73Oj219e2dXOcmxA8fMjJggdq1B3HLvUbpQaperfuJzMPAN/wkV4e
rBoFx+tGJQ4oYljXolPmmVZOOBmPuBONonfH5SYadtfNbDoHKntvsEs+bnf53ZoE7167G/vjgsp8
tNjggtWOjJLgupmtIIFaxb9mhOO0NJ3RQSeuP1r1Q5uEVMVYHX2y23smpVmXmRJO1NQ2aju2gFuu
5f1YB+v4J2l/OkCpKfFfRHQ88AFYBSIDg2WCz6eFncxzlkSho4J7NrZ9rS+DwbL/ygxwb2gRAs4s
Pi7A+JlWzhpH4awuftNbYdtCbjL7OPoNl7uGQg/qVyCnFhmB6xIE9dlYReGqUC/uFj+bGr8CVui6
J7xxJbyLFGd2hO9D+sYeMByvhk5RfSLNfGrn7Gg2X8Yo/YF3T8jM3l+VW03DNPaSexCfCMpk3GNK
1O3M1gU+RXLSNkMwmq+ANIJdxBFL+WvZQcdoNZxQIb3XKiScTCbJPTdPGVg7gWuAu4B0+fKU1fGo
oMyLfuhsYjgAE8t8Zhe8kP71vd0MwmdmhEhf6n2UpzTqj/NkQ4kUXEyqHoNlaNq3NdtZ0NbBvEXv
gsNb4qKbW3hmWDgJTpUQtWwdJ1xSqodFFSu3StfL4FebIZHPcgDbCo4MMSTGY05YkSLUV73la+B8
nie8gUw/W1+u7+NmCIEcGNrveKnif5efq5sKS++mtT8yEPMuX8BerQ03lbWrZMnapl8AwwhUA+h0
AA65NBSba2MqY4wPNlreYNGALdlxauvw+no2/YJPqfCZOnA7C+4HUr3FgnwL7pJl7B/o3FheBby9
t2bsZ5WskBbIFeNzbxvkNKL7LTlfW4vEmAwKPNB1QW1MWKSqrZjGWHCT2Z12s9amp1tgVC4syS29
aQbzK2iPYj8RlIW9NBAje/BAhpaTeI2THsym8dZJ+RszXGUPiFrMiTvcd84Snbyo+s7ocb3UmJN1
h0J/XtV19snUynpRmws6syQsqGxRROxqFGNKelzoSY0fjVQCANg6txiP+ncx3HHOFqMMSWdAaK87
guj3qCWnzlAlRfDNRXBRJAWySCg98zN9ZgFYELzsi8kOm3La6Tk0Sds5VNXhcN3DRaHrt4ci51tR
0K7AP4jlsTKhzGjjnobG0632ah/7feRrd+rTV20PfXmM9zr+L0sqiCoO8XOzgCGjVoqXAiayxZM1
YmgFyNmGhkrj0RdAT7wK+qvmL9J4+XNyUA4yyIZIyvZmEZ1uPkeIMh3u0csN1dIe85h6yRfa4Q6B
jmAEOQLj+3rEqBEfY945z9f3duMTGmcWxfZzafcd6KexRqdQ3EW/o+x7wr5dt7EBbEDVVIUsE8rn
mD7TBU8cWd7jZUfbY9Gme5UoXoRcu1Unjy2Ps/4amam7Zu2Nte5bGaRy8yOe2TaE8LhEazxVPXBE
WTiF+UP0ja/zk7E3d+DNnF0kHB/VTX77iucmhbS7W5QimhlMNv66WyFWXnvEi3a66+zrXbyrJcdj
40IzUMbnbRYbQ2OKcKHRtlmNNlrNUFe+6cUn1f7CusdhKtzOySWpwOZugvMIGTGQPta7McWkn8Zo
rAr1HwftII0e+SocNLnrw3IHHdq/cE9MpPC3OvoVylvH6yzCWFFRRVM0mKHjsDtzrX9Nil36EEDw
JS66dQ7w10CmzNkXgDC6PHlRk+jgKB/UsHmdXsHDuPpgJfFJkHztHZcmIEVU3XynP0rM8nxYyJcN
PlAIrhAFg+Qi+hYsuFEX004NF2+Bzd7LH0igg+qSes0Rs4ySVFUca31zTcQVdDFw1fOBxstlToOq
s0XJ1dC+je+MHT2UnnZHbiEKsUt3sk3d2FPMPoA2g/fmkBwIxtpuiFjqaFaYrRo6nwkm8IcnQBWC
65u4kTmaQD6iE8ClyoEGv1xTlJpjpM/UwkvNPOUO+CzzonABGHTt8eMIesjVntniSz7zR90AZ/hC
YAsgvqDt7H0yQiamkr2jNnfuzIzgjV1hdChLdFa46okdditet0ltsod8tGXztFu7B4g0vBAsY5gt
E64cozbQz+jR29StJ4i59Oyl7A92JYlRG7kIiEZRbsOUF2+k8D8/2zcQhWfoRs5WODVoHfmFbbW1
287WYrnXnWFr584NCRlcOWWtY1ZOe8RclBtFzG0WyHKnH5Tx4ecI6wHtDei6Ma0tPiLIQkvDygtw
BVLTM+PUyyn18UEl8Xbr44CdlUPYKYbvxXxgVBnoulV0GpyizV3DGb2CGN9TWgStLXuAbe3cuS3B
54YYBSLTWOFzKr3RMutu0f+QXgY623KEMyviexw0I50NiSl0HKbyRo+qm8JeJJu2AYcCabGCh4KN
NhfoCoS0tJ67uBkYSnoY6XiBxMoh180T4BB+WfR+tBh3saZ4OZvdFLJWH3Y/2+DD4gDV4DeIMOJ0
zVKrXvsohGzerm/K3Wji3shllJUbVz4ITEHMgViEppqYtdlWqU5pDzPLEI+7fsW8pmaR2l+iKXVV
prb38TwTSal5K43jNLQm71Ir4F4UzhZtwH7MVc/C2Gn3OXR7I4xaawNGHZMD5hD3Q/SJKN9t/TNh
Lx/eVlBr44ty4kzwbAhBiuXrWFKFOGEzOb5Wx0E/t+4EIZ3rZriLC7fxhRnhCCR11c3WbIxH1PyA
lKbOC97v+yQd7+0iCfFXPw+5FpBpCa7b3Th66L5hQhA81BrwS8JFqZJkbLsSHEL6nAcs7g50QC26
zT8ehC/M8J9xHoRrFPJnkAodZxAId1V9QENVYmLLR1CHQGzE/DhcREwwopUZeWk5/XGKS28sfrX2
n9r5UuWghAD7E7VPRZp60I10WS2rU3EnEL8eoA2KCTQix5oJxx7k3DTH54uAKp2CGQOxyAIipfT1
+Ee5pK41Plz/ahuhjCc2kHvHCxh5h2Cv1IkKvQ1bC5lK/NTo94vVPl43sRH/AavnM504crg3BRPA
t+hTw1CE1lJyICoLujmhLhmMx4UqkqbYeyfE7Q/tZM3iCmLveDVYpwBRodoosTTAb1LlUI6Qsm86
ia+/37VLM0IQqVoDRFkNCt7MWgY96IbKmE5galAzyTXwfu84fpLPS3EWI7w/L709b9O8GpBdH9t6
eK2TwVtYfBd3bJ+D3Pr6Z3ofjnVOi4N3CrJ4aLwJ4Wmc4kRjRTMdOzqC+edFIdoniCjcOrm+x0+T
xOGNhZ1bEym0zNJsDDvrkmMbsyDRkn3Ta0Hcqm6btZLrbOMqBV4I5QjwkIFGFy54uYmg9hkiq++N
kEHhAnMrLkmg25Q634hCPhdlW7rJkhzK2DgNDGK017d1yyM1jIMBNcpRCmLzvsyAYalQbz5OCx60
cQa1Aee5y2Ry25tmgB3FnJuGGP6ufm9D34tqyXSs0h/mAO3Z5KVaXv5iKXh3gS4RDNMYcrvcx44T
J5UObGgNuTdJ546jdq/G7e4vzCDBBijFUm1Uyy7NjDEdO6WPkyOpMq9pMaIVt944fJwNAN2qMzOC
V1DaZtH/Ie26luTGgeQXMYIGdK9kW47TtEb2BSEL0Hv79ZeQ7lbdaF4jRop9W0V0DYhCoVCVlUk6
+PtI/KPP+zfAJdyliaMIFasbc2ZGuo5np2bMIJV29JYpNM1ks4xkM/uxwsxaRDpbjUzoDIEG6mGO
WDt2RZoG4Ez8VM2qu2nNBigakDcBLY8anvTFqN0PNp8G7TjGyb1TZ8ekVcnfrJkAHRK4BlCFB7pP
fM2z2x1UjvkyDJ52LAs/7KtuB1FFxZdaDQfnNqT7yEr8sfepM0RxYhaBqY9vSss6ZqiV2xPbeAbA
AER7B9VRvLtMqsCirC5QcEthyMBD7iv+/WyBDUSTee9igXrfbOIEOnXO8BfnB9PQGA/BgK1g3Lk0
oeXaGGttwqKqzbblSAK3i++6Tv9HM5I3pINOC2dwh6gyWOCSL6yrA7/9/PpYgIwBPS4L2KersohO
OzOhU8Yi3unRzDG91LGjO/yNZyPZwvgfaMsw7CrtSlIwLQUELgacuNphPuSZFvz4+pVgBSDhQEKJ
RpoU1RrCG4OP5RDV1t6k4CpOj4S9viGDOTPIwaG66Qp2NCldaDva0Qw53bGqoHfU8adh6H/og/7h
9lpWnBgMSwKMJoRIr/Dqo4W5agCKh6ir6V01o92ZqYoGK9nIeeIjJ42LPzY6hhNwSAErGcBOFb+n
jAD7ERqvf5dd5lhSpduY6opmeqkdZ42GepdtjLoMgVJTnJe1FWEmHB9MxGlszuWxZBgPh7J2PkSp
XhwGzQ0tsEkEY1ntK3c81jHf3N4kEcYuXxIot5zZk84nHYxmdHghHM4DRvphHIew4B+xY7ftrDnD
uR3pgnOd3tImrWeR4QxW0BdVtSUjVbVAVq2gmwQBDaE94cqblNtxzxeMMbt4NHtmGZUze/3bAfnv
HxPSBrnuApWkGjd1EkMMrSLkkEzVy2wXf+MIZ3akjRkTwlo2wA6nT5r/KVk6yL8+TxyDGZ0ip19J
PrAkzGJgGAMzLDLkWwN6uvP0WjvmkxkatRbWk73xPBXri8qM9OV6s6OUQWbr2IM+bkiXzTgYgcNf
qeyAeiU8WgiGAXuP15CM/+lIPbmGSAxpnB8tvQ0wLIUKipaEdTx8ve3Vq0v6xSoiRgKvb4TOKgqv
7YaIzmUwju7OQC8zRvf2b8wIWiVx6wCZLgUFyk0Nx38A6szduXH9xp/KPUbPVWSj68v5z448WZZO
FW2quIcdPFd9D7ukDw/UrhSuvRpzBFBZIMoFA+jlcmbBDMTseoiMdJcs3zP9hdBdAYLGv/hqZ2bE
as+SqHZmk9laLUdGYISZ3uxJ32yTafib03NmRqz2zAzAICT2DbwQIBXXjd/sOGTTt9srWbsUxPid
gJ1gFFz+YIvmDxnve4ohbd+tgJ/M7HGbgxKoOCygTurColvY9GC1ia/YqjWPwOSyBfUX0aaX+1oJ
R5XSrSlYYIdyjyG4UE+nA9d8xS20skATvXIEIQIUAnhHL7+hr6X4vyWw0GTS9hoadYYb1N6XuK+D
rDjd/pgrd8S5ras3MFtoapcTMF5LfLek9VPsqSb1Vr4argjh2dAuBKpSegIPaC/0PFv8I4heDolW
H/hib2ujUXje6kqQZwImJHrUciO3qudqdPXGOqYD09rD3EGgL3Knsf9y+4uJ8CLlCCAHBl8iLnDg
knxpd7y6sTKMM3YRa+JDxu8Lqw+L4d2MMQY+haVGFAf3tr2rCN7P1QRGBNJFGX9X9vEmj7+XgP1D
OCqYim+Mq1RcV1rFgL+ifIaSoAeWADnpiv0kdfOxGSIvWUJSgmUoS3d9BWa0JUrcPmhrtq96c6NP
RtBXx1IFOl/xlwv7cnzXDCjBlS4I+vgY6oxsGGaswa+tOGUr3xX0Mph/gTELR1r401mkSv1mMAYP
cdf0P3RGEozecuyakza9S9Iet7LCbVbc88KcdN9ntcWquElZlA9t2xxrux2b/eK0Gtnf9s+1++Q8
SElZH9eJ1jYZPp9X/5j6OLDLx2Z+cdnro/DZMQBC4/LzOUZnaYmNY8DHu8aPA2dh4TSwe7/c+60K
urmyVxfGzEtjZuylHbqyMAYpLJTztq33Mx/vrDyyGYBSmaOIJSvfEC9b0GXbSJuQO0lnvIkzRqzJ
I0c+tN5yz2ZU1z75Q+vSpyKpEmgApa5mdK9PbEC4j2cOiv4e2mnSKke+kMIzoKpiV+3e7Gmo6e12
8VVicCvnC14Pij4cbcdx5XpR6hiJDcZX+1i5/c7paDSWD7wmH2+74Yq/X1iRTrGHisrYdejcFUsd
WPrwMxmUdPArK0F1GugdYJ+wWb96UmdH2KWuseTQEoCSXh/aOXBdw+fR/otMHY9d8FxgAhSiCPKz
2neGIceoSBzVdNiXUx6alKAsnm9f/cGIoJIDiQFcD35w6eOtEVMauyh69/G4B3ECtqdVhLxf3FnS
3QXCP3Sp0aaD3qa8FC91kDlN9Sy4T9E2SCv7fsbnDTp7SDbong1BYRn1Aajv70lM7aDTDHpHRMe3
cr1yk3bYy9JjwyHOxxdrHgmQPQMDeYRbBnQ2VJ2ctasIRxBnAUwLoDiTGdHz3gb5oVnMx4p+Xqpj
0rsP1dxtBtah4w2JBd+/85e9S4sQAkgV3rgqCbSVwHPxB0hHMrMr04EG5XxsDXdbGB9cJLQdPoxO
0vspdgNwB6j2SGXSuvQDRs25qKtpOVIj1obkaHtgzcH8XW66zUMyGKnzCbQkDodMV2vjFkP3px0X
LYDEa1LP4GompOfgjndHc0urYQIp/jIt1PvmAA45POqT3RAnyNvU9D64PSvSZ9suuaqELyKk5GnI
zjGZC5IhUDy74uieHU2tTqw8Aav+sS2ajclgaQzNNtuksbnrs3foR4cdtxRX30o8QIaJN694TaHx
J91JaVfZc4zBp2iiw0ZL+SaOjYemzv7RjPTGmcvGAey+haarpu8m6mzYwLfU1xSJ38oldLEaKWPo
q4R0EzY46mxN/5QmbR3EWj9u5qn0A8517/X2LnxdRPSzLUNTyc8HVOGPBLy7QWOCz6ROv3LCH1iu
Kkus7BTUyjDtAbgMIqp8sLMOtJp+A/Sxqd3X3pa397qt2KUVTLWQZcZDDUNE8An5El+8crRmiEwe
s/thAx7mXfogpOa2/Wbe5BvtUxHO7C8+IaRk8QBB1RowJCmGz1AH7akAjmtjAebgkKQ5FJRfSKyg
qFtxDaFcjsFtREYCLubLrYJuLW+AZ6qjTneCwvmWIAyZWgQ6y9t30so2gb4HeSveoRYGI6Snm51a
Zcvr3D2aDn/ITOcAPvPQc1UItJVcAY1WMFgiXAIMKxcqqasnk1tO5nGK26fUL+5L+nx7IWvOcGFC
+mJaTDOexPn/4pd/A+ytR+tzef8bYO9vyg+3Ta4vSpCsQdwaaEHJoq5P3lSitgNfAAvQUEdFqeJx
WgmyIFMDpQtwgnjzyk36agQiySDtfKx5foz1z5YDPox2DDWqP/fmHMT611FZH127lFGMd3AlI3vE
dklxQqOOA4nubj6CugKU3GRTl35YpU5kguPJZeRgpuV9639NlzFIRj3MTNXs5Jr7i1kgTD2hsA2N
qEv3zwFkzljnGcceI668jk+ah5tl8bYmc3/c3kURZKV77BfME9gYMeLnixNyFhTN2AUhM0TYo0V/
NCCu3fYHxu7a5RuZTv9iCfMnl5ZyqMxkLIGf5GJGkn4Qz+x0fmQdZG364Lat1T0U6NXfy8IgyKWx
lnaGN/mzceT3w645FoiNXQRphE0H6bfX47TJ2Te8StOdouaY/Bvso8mST3Y+HcrY/e7wYYdaimph
Ijv6//frqkSXxl1llnFTRxQ96qaswCboglmwBFyRg6/20whduGr4ymwkvdq2mKawV1ENr8xKXK5X
yuCQqGmg6wUznh2ApwHY/mSThz7Q/RgD2RRKbP9aoDnfS+k0uH5nTfow2keLsjtBdEHtTPVZ1y4C
aDaLOAZFMAyAXPoL6OuR9SOhO9pPrh8UL/5T++WXtGloPFKyBdkaDcyDpxhkU1mVMqA4N6zObTX9
qKXeYTQ4D5xuvtcN+upxNoK+75/VSdd2y8eitRxccxiyDOdm3FRZuhljFQJuLWyJgiHGNTH6ccWY
WCxLt0Dpyzl6M1Qw84+grw3cdGPR77dP98pnu8i9pTSYa2471RoA3ZNe7V272s5t8aI55e61ZoSk
PZIdEOVCj01ODgy9jbWZD86xbM1w0KytbaBXYnJFr/T6koMZX5AMIDtAUUSKi3acZ0MTc/dYTNXg
poHeNTaJcC86WgzueFLZeeDhfp0AQDCG8m2Wao3xvqt1Z35ze8HXdwE6aGIECu17MZskuYkWEzt3
BdWgY0SUHfJsCYj+wy/vM131Ur/eQoRJAP89eBzQY3JZvndAK5TPmFX2qnjToW3XzlZI6nJze0XX
oQO/jQleocgJjjsZOVszrWJ8AnI2y+2j5wFZyFUqSSsfDUm+LkgoBNOsfFcP5dwUKKKBiId+9v13
hXUA83XQsY/89exMYnDS9ckvMY2rvERPuaUZBSi1AUVygnpGEzLV00bxya6f5+gwiKE7vG7BmuxI
kVDz9YHq3kSPttbvqvhLSezAJHzrYC5oml/sfFYYXPuAmLEWPKRI8fwrPgqNerxJ0T6hDAhq3tbZ
vVY19ZPnoj/NaWpuJy/9eNsv1hZ5blNaJPG7tC1rjJajgAe1cGffteSxtMj7nvzAlM0j6C8VwURl
UQr1UJkcPVrnFKucgjyBcLZ24tzbVe7jkrz3JkNhT6zgMk8A3vkX6lPoUqCZd3mhFVNHvESsEDiq
h6zAZCqrNp1ZfWkWVUt0xZTAIQuUEXAYmJi+NMUgZs/5HA9RyxpUafIgncpNU92ntFRc0ytR48KS
FCrxRGghKzwD8FGnHd3OkCk2dlpZkBydZT0dFd/wyjMFMR5mxwCbw9QN4BKXC0v6kbpd0hpRX763
7KcCtJKk3fjDs9Uo3rtXC4MlCxgg9EIxDAKt80tLvDQ18DAWZtRDbhz8iHYZ+saH2z5/tU1iOs1E
HoAXGwKWnH+XNRutrB2LaMhfSmZu6vhdln2tDWN7285VzL20I6feBCJ7PVvqMuqcLmhcf2t4peLZ
vmqCoEWJqR10QuUyr1MMhFnVXERgu9pwHbgCS0VffrUj4Lo7c2qZ5NMv4woNRIGdpt5jU1V7Zjtv
ivT143YAroCUQZTEgV+RXczK+UATVjdH3QPI3gH3amzvTaLiglpJ2THQ4QkCS9zv1yMdhWEvRukB
IoN5AYipjV7InOoeL9ATmp8VBG77IXAG5gcez55Ge/6MANKDon14qb1sfu0xBuLdFnQ9rugHYCb5
0tuTuu9NA1iq01gN3o9MT8DpPRYzC602Uw0GX+2jh5AEnAGSAMzsgIDg0pZODXty9SqJCteJnKK4
0yrwroH0/7VODyp/vGlR3AEIwJKzgBbt/7RPuhQzGRTyZP4DLerwtomV8wt+TmCtRYj1oMd8uRJG
ag2oRD0BscZLzQ+zjvbFtLWTr39hRgwMiMKb7so6ltUIfYCOmyDWoPSYZ2+r5i1GGUDBlk0qStWr
zBdxFZNhorkl6pdyBSkr58Wmy5JEqKVv8qINzORNBnqhqUpRCX6nkbde//726q6uYWHSxQgXWoPo
if+qG5yVO7CFydS3fgrsMKQP0m8FlOcb/0Nlvhg8WtJC4RbXZNoCs45iKVJEKHtAN+xy09oFeBoH
6iSRHnOnxUTtnNj65wZwz/HYFLq+AEjGW+Z8bL2eGnmAkdjB0YJuHGO2q7E7pRXwxIznqO3ioXgp
pnzBs8ClFq7CcEg0Wj1kPNYcHsQYP1pUqKoVp8OI7p9IK924EE0wGYj4yshBaQPCGEZCn0oKGjmi
Uvq5Pqi4nlwwBZiI6DqO6uWXom1KycSg2ZCQ+Y0DNbDJqD8206jYkTUzGAUTsEHR7JTdu7YGyJCx
pIyKxYm6zvzM9faR6CqluOvUAX0agerVgUkEw4v0RC1L3PGQtTLBpIqJRKAfLdKGRvHTmTmAVapy
1/UuXVqTQoPRTsVCXVCZQnRjN/SYJ8mW9zVJnybifLp9gK6/nzBlu+CswMAIZt4vt8nmpt/nbWJF
Me1e2tIMmNU95GjF3TYjzsVF+gqaIhCPiRFgiC/gxro0Y0GWuuiSxYzQaAuTugEl0us9wUJ/Acx0
eN3jrSuLwlZpZUAlEysxGQ/bvDwa4xOO6+v9DRPFwM2hhA2KAJkHI3b7CWoZUJbKG7Z1bDDDdB7U
3RfF97reFsQZ7AeaQWIISw6lrCgHQIowD2F6j4W/49PnTCWDfr0lMIFKKkYohSyr7NJakiyzPQNz
hni0axl9RDPtb1YBsSWoD2BvrsYNGyF/wWY9j0BXuamqYcvdPIQ+jcLM9XHBSs7MSM7V2JRYOU5u
lC7lQ627kel4B72K94k2Ku6b6zhwYUquc1isIxZiJfbF3pk8CYCHHr0nqw6ZEnC9ZsoF+zUmCZDj
gZLi8sgkRgJWhXkyIqCGFyR65ifm1aE2bhYlL+baBxSTeKCIQGMGOrCXpuoGE5XeZOkRbXZ+h67j
zkh50DuvLVvi8vSQHtpCOhvXqLRPw1QBamsxyPhYRrh42YPRf14873A71FxPdgsz6NYi5GAmE659
uZq2a4wqwVwLalEhOxS7As+WPLD2ZJfvWBEYiirbWgri60h7dRxXH9W2S3OGv0xDvOBVOWvgF8Ps
eKnHR49023Ix+dZMoGpLU6b4lCtGBQs2CgK4+nws8tKozf2yrzXfiPTl4JfunvL3NDe3XlsFFBoZ
FVeBYq8bkpg1ww0hEmIoLSL9ubSoa/EQU2i/RmM4bs0w2yQb9CRKEFNBzQaibWHxoKmmKFZC1IVN
yWE0MmvdAARGlPIH24Asy7vbrrL2+yD+AV2fGN2FJMvlmlgKwJpPSjMqprsCTFsqPriVc4WLAg+W
X4RiKARc/n4K6lzM9deQKgVUswu1+SumHc3utV0H7IyP5roPL8SFRCRfyJLC8kuTGlFHTGSaBLJY
G4Nnr36uIIQDlCDe6ABHe2KtZ5l2Ax2sdsnbMsraeocZ5zAZnCcfpTa3bRTOff3ZxG0BFAR6DlCZ
kN+TvT1ry2zBlNdCiZLFQe89deOXOfv42u0XdoBFFprueINJLj3V+VSUHpiGU5aGOc9/cGIqXl/i
J+S8B+0nkfHgFr8SR6J2izmmmFcR1fqNVnYhNId387QoNmfVzC+8OnYHsUhqjwLDbmIaNK6iXmN7
MMkHU1p9W/T+7e0Pdh11AHowMF0PukEAreXWxi+utcorSVTnP7LuWCUGmGnecmdnsLfmqBjVWvMC
YFLQesKkMDQZJLd2AEmB7AOx4AV9OJbgbPSKNxNqyJAOU5TSruMA1nVmSroxwLVg9k1nlJGNKNAv
/KnVHUVFUGVC3PZnxyez67QcB9uKmt7fVF2zc0vV4/Q6YcAqBCccJFOQAcv3XtaCFsNANzlazPu5
+mIwEHC09yk5gIZE4W8reyPETgHJxbyZgABfrgalE5Y5CaR5DK08tPXJiQcoHYJgTJWkrji26eNZ
J0CVyFDkd0PTUy9OcruKjFzbtmBEjotkQxJTAbdRmJGJmHTB5W+kpIrKAkr0mbFZCHv2/UaRKqzs
0PlqZEFQM2ktk4E6NvKHu6rdmBN0IR3w9ORfzVzb3T6rqiWJs3zmcHQp234x3SpKvXkT0zpE7Xvb
za9uFqDMc7ZBckhI/NrU0wIb5OdPg6GzwGt+LqT+nLmNYkGrPgcyQIzkiOKL/CRCMBhJWgDZorvD
5wQSm7HF8iAGd0SbqaCFqx8PMwIQ/hJy2Y708bKMVKZdAtsyANne6sNuSEhoD/729h6t+gOcG5Dl
30REl3tkMs1PAMyuo2r8kNksyO1H3X2/dFk4QyT+tq2V2A2F+z+2xJLP/AETGGnh6nMdORwQvOHN
kjzn1fNU3jXT85woztPKXqGsgHBkgloMH1AyZtEEzwA3BbndBLmKJksDbcw22ujuUaxRpD8rH1FM
aaHwiBcM7iUpeIOtBO/kAggaL6ue3YU0UBhBS66iB63KTibFbPntL7kSymEQfRdLYPiv0gYOpmW3
GOIOSkHzG3cESMZU8fSsfj8kJeAp+JXViTWfbRYdzbHRSAUUl/GjqA5JA40Wc9O+PnNEafvMjOTm
dhZb0Dk06shPaJhyc2PlbaAx1cld3SH024DhBygC/Z3L1ZCqMlvfLIEUq7ug8PeatYBAzNx347zt
/J+3d2fdGErCBuiogGiVPh3xawbedISJhIwQNNx4Y+Dr76zuS718v21p5UTh1YB0CIMp0IN3JceL
+9JqRjBiRFXxlNqBhel+13romm9G8g1n4i+87tyadKTAKu0v1oh1NcQI0dN/QXH6w+0FrTm2gVwR
aAFxluRbEAACL245QkResl2ROGGKjt9tE5Jju2BHAkpEqBNiOsKxHckVeFsNVVHoNkjEiwA084FT
vOvN9wlVaVSvGQL8BnOvULRH409yA1ODmH1CJudU58bWndOIWv6PURujpGjf3V6TDE78tSi8IjB8
j0wFaDMpU+2buckQD5wTWNDGkCzOgcXp9KX2vOYRnogQazV2WIBvbj/z5NtQZP2e5Hl8RMbx6fbf
Im3h7z8FdVaBFAB3riUtu6Xz2FToTJ56r9/mWflU1SoFM7n3KGxYIsnEeBGO9FUZx+Cx4bCe26fi
Y7dpjv0+308siO/nnaiw0O2iyJrWvu+5Qfl1Q6FPrANRZZ/4fRIHFSxOh+WxawJzh+HpPd/f/oZy
AUleoDympY1tbehlbJ+6Hd2T7XToovqYBIDYBa9MpH+bgoAmihDQPEGp9zI0ds0cW0bB7JOblMEM
5tTxHu34QMu/3F7Til8ADv/HjjguZxcKX2iWOo1HTpp7TN33zFY82UUl4+yde7UOye8Yr4fK1rEO
I0vEZNuRk+EEAOSw4Yn/PJn8AE3Hr2DM/Hp7XSvHHNPk6MsA8++7V4TtaKAWrKgoOTH/cWZJwICg
BTE8U7H1ir//an1/7Mi0aBrmtJdBg53CBe5s2wMWlrfFVkd3k/f64faixKbfMiYFySbl6BZ22Cxj
eoRi/VJ/TVWDEr8gFbdsmJcOUWaGWxOGDbMC7TBDD7vYaSdvA/WgEz0ISWzzYI+B+7o3/W83OfuM
UqSsLZctLPbJSU/awDaDPsMQrhf6veILytXKK0PS3QxSl9RzOPbLekv2YnF0Y5/0Klge552zS5/0
PNBPt3dN4YpygdSoeaEn1CWnZvjQ6uFgY3anDutXUtpdrUw6yXWst025wDn4dOe3PwkI+wsFHEfl
7NJh1vQeidUAEx52aVh2SU/CjuiAMN2ZRqwoJaw7O0pKGIADwO2qlFAYlCezRU7U+Qi0REj9PSn5
PxqRPhpOU9GmiQ2/cwc74nOigdcQnQ6G+Lu57QarkRZtbyEOhDtYZsLOXWASWrSqT71VPuY2vXM0
RcxTWZCqyrVnd3XZwtHMLtmXvvfQeCr4y+qm/FmEDJU28W38XMMiSv2F/oyBYEvS7e3vpDIhBTnQ
GLZ5UcIEoR88cKX51XsyfLttY/VIni1DCnJsdthkF3DkGWRPcf61NnOAUXZchbFZPTBndqSw5rhs
8J0OO9KnB7fiYV59X/jLUMWBly0K/1pfE4pEQP2B80KeEvRSO+3b0UBkqx5QdiHtABnhbWKrKKbX
1/SfHV8qKad1lZVajHNJWrvcoBb73nenkxtjmEhEHltF2q1Yly/5Q59hWoNWsFdVD7S6X/J8A901
qmSqX/e7P+uSfGJJjLjrO9gpmsMAdZ4kMuv9bbdTmZDcATKefTYzRBsMARg00Jp785U4nt+3ANhO
/tcLfBEjzvK5JYH6DkqH5JTrB9O9N0cGibrN/M9fSyz1zA6rNRBWoBGJCi/obBvdKAK8CDZNrUpI
1r4Z2tx4uojpeTwtLg3ZXWUVQ27Yp3J0yg2uOD9o2opvdE6m4Pb2rHkaQEkQMgT2HgTcUvzse2dC
yXK0T63GliAlDfA1jZEs4BJwlpDN46SqGK0uDm9eVPnQOLt6jBJga0D2g8WlhrlpfI9vywbSexb3
FAFv1ZCHZqBoaQEQJR2irgCrVE0RHGYDfFI/2u+s/3n7461aEHyQKE4JLmnp40Eje3RBgm2fcoeA
5Ml4AUQVE4YqSqm1PRIVREcQaQJ1JS2EN7VPLdaiTgAqH2s344IY3DstVg2Krd2lAt5pgMMEIzgy
1t3wOLqNA44qhpJZ9eAku9ufa/X34WhAakMpHcTol26dtwNLKEp5p7m8q+y7XsUDu/r7AsQDnBBy
KDl7ymyzLyYI3uFdkgT5+MFTIY1XN+LMgPj3swAwOr3eVq2OsMz6DTV3dt2Hc/JusV5Xxf0V0MBO
DxQxetgoXkgfioFWHSXegZxAXHfKq+ZzSvhPp9bfL1CD9XoVsmC1iGEBM4R5JeBr4GOX66qXLE2G
MrFPZD9vrQ2U2B8asJZthm2xnQ8+Xgrfb3vC2sE5Nyh28uxDxoXhxURP8QqpkwBoCmi9POjp820j
q+5wtirxR5wZmSiPbRBcojQzLv3Obxr+6E+VirZi1YpgskNlDQzH8uE0yUC0geJxVULzmoFVhBPF
DN3qxzqzIF3SAKAUKFGiAjM0DzagSLGgNVXEStUqJA8AjK+sGoCmT6kPCup82Y3z3zw7MAHy34eS
9pw7ZVab4kNlWnLnT/UphypI0ujh7V2XCtG/z86ZGWnXYzYXxZggyIz+m8oIEnJs2zLw07ck3mWG
CuW9Zg1FP4CPXHCOXlFhoIc5FjVD4j4lA/LbA8MTO97n1vc5vVdeN2ubJIKzoCKDDJgcn/uhr7oa
AIFT79ZBb6PCDq6z219vzdfOTYj1np0ZQgk1pgJ+MJvt8zi7cZCaX1PH2fyFGQu1dUDEwEIgSwtm
zZSAptFEJkUfzcWG7Ne2KQtFaiNuX7mqA2aF/zMil6ma0iWFb43Qi81s/b4RHKOQsWi2HoQfHhvO
k13mpC5AKNVy16L7+Pb2GtcuC8xlArYD3A5aHFIS5zSTb4ysx8s0jYrkqR2KkNUbjunGf7MjbZne
jVnRkBZvoMTvTq3Hy51t56cm97tD6oB0/ba5VQ8BdgdeCMkWEDhceoiTdznTxpqcOv4O0W6ylgAX
1F/YAMEB5jTEkKaclBb2TMGEhXsWLh8kLAs0qIbzTmFldYPwaABtvIX/ZFB+r+UZksZclA5ykPje
T8OyTZwdW1SKGKvnFrgndMUA+UQT/fKTgaQzxmcrySmhD5n1uUkU6cLqlpz9vrB/dmi13Ml8c6iw
JSR0WxYkc8RfKYv8K6xCO+q/NUjbbqFThdwHNobqgZVfDP+RdwpU0Pp+/DEhZVdmnGoGbgnUDJuN
M38k+k/TCA3tldrHVyuRzmVLpmLUUjgwze94CSjxfR3vbvvv6oa7cOBf/T0QVF5uSIEZNxfzP6hZ
E5p9wTx4+wbl8lFx04k/9Cq+nVmRtn3pdIYKxCzqUs/1EoBvPWDkm13uGu+V1Ei/v9mZKWn3mzbX
u7iFqbwAMNQLxumRWvdDQxVLWnWBMzuSC2SmWZbJhIM/ds7GIXXQlhTMH3Z3KEHccnuTVk/NmS3J
DyYKkgGjxGuBjtXJZ3xrDPYcZAbwGX9jCKIOFhASwIBI2XzemtT0pwmvBv+LXRxjKw6y5P1tG6se
J9CIyHyArbwS3anRya0SvBjs5RGl2C13VEMrq5nOHwuuVAJbaD/lNci0TwZGMEgagZligEy5W3ub
egiNcX97Qau7c2ZO+miLXSSp4+NW48l9Px5tzHz8Tf8FxZX/+2aydoRvcWTTBVaE5jOIIa3uZ6tF
RquIaqun9MyKFAuyeNQwkSXSAPqGxm8qx9q5+gvg5aHL2eZvPhr2H6BHFFjkhneMrJGPKY5p2t3T
4ZgV3wmUBf/NhpRumDyLvUqHDXvapeau1naOqmS4+h4FzPW/dVzVVUCckfaInw0KX8dqNx0AjvCa
7RTSoNiOB6MKrJd/WpY8y+J7ULasDBzSmuUbkFY+4DiFVk4U3aT1c/rfymTqPKOiVldaMANR0Hh4
zpu3t5exGkD/fDlZZWyc/Da1XXhb1mEEY29vXSe0/83LZCxylxaTiV4RkvfyEQP2S/GmGRVP9/XT
/+czic94ltF0SZblZo/U3er2+bzPirsuUYT/VWDDmZPJaAMWg2CQl9gKzQwLOFmyY/sG5KA7c5O+
VlT59wV6ti/SxdZh5JmkKeJzbd+V5s6vd2a9/betl+6zWKtjZ5zwzeIygeDbNsuPWvWtV+U2qq2R
zr/btrHrxDAztqesf0zKN1apaIyrTEjHn3VA0Zo2TBTazvcwInzIVYgoVYiRH4cJ7Zt8KBBiyOff
DX++GYLsbvym7QVsZ1ZcZ6s9eAK2El3gopBFS9dA36CyWjdwAPqDPlRHsi33zd0MhrMqhLTHtth7
j6WKgXc1GJzZlE5RE2t+5lEEgzb+4C6bqrIC1oWeivtOuTaxn2entR/rgvQ59os8OM9m2AbWXfpA
7+tvS6jtmz17Wj7ddnWlRek4ITdo2lqEOfLgvq1weNkWxcsuHCJ9h+HKPXnsVSnwusecfU35fCVc
5ItIF8aI7nEn3eHlSw8OBr5+XUlv6A/FIlePwZlB6aSVVq6jCQOD3ru+CUgkQpSpBd/IW/BFfmdh
uilCU/GUVLmMdPQSkOPyTsOHdTE82gaj7W8mlLScF8XazLW3y5+1eVI2mTh2mjQ1XMYwgGFDF3rH
HubvueDz3LONqzCn+JJy42EZ2pGWPb7kwN8lXZgVU1CbX/5xSWLJZ6eg7qbWaaB1eBp2xk4U0Zcm
dIIlFCX08k41rqVyR3no0Zi91DcI1tR91DHZaRzMT64fIpPdNgDn0cd23txeoOojStHEnIeppEC/
nCzvoXfuwP0QmqqJ4lV041mYlKtLs633mS9eGdZTv40P9X5hgZYG7r5AiAS7wLvba1IFEnmQb8kL
giEaLMp7ADY/NA7Om1QLlufyaAYg8nx0X1xVWVL1HaU4Qp3U6poeN4E173wIjtT2E0kUCESxF1el
gbPjJYWOioEi3hDHuF62c7yvxuM/fjcpTnisnmkxwQB9124F7JVu/CWI/cAJvMDczHcD4IdfbxtV
LEoGYXiaBox0C5upwaLWWp4bXikyj9VTBUIxwUMD8mlA9KVDrFull+rYHOOX/2U7FNnD5VlgAPOd
v1ENA4h9kPYJ+ohAQaHXLyqRUlYQj2XLvCVGaQCT4Ftbn35mrpFHeerHj8lS08Cx63hjTUWmOMxr
Bw2PUmL/4uXCEJG0gazgWuMaHDmWkAeecVPn1SczO3WCZZtFXuHsiPs8d3GQLz6I61RsZysXzbl9
Of9aFtugaeNbJ5dsPfqjWrLQcHZ5M21vO83KabuwI9URdGhpTg2q2ae++OEup6a1goV9v21jxTEv
bEiRv2laYieWZp34snP4Y0kUJQTV70te8j+sXcl247iS/SKewwkctiQ1WZaclnPe8ORQSYLgTHAA
v74vXf0qJUhPaFf2phblkwoGEAgEYrh3mJANQR+7dTLnVd9vDVtx6d96Cl0osHzA2dVVsla35wpm
COTpFVl3G/eYtQGwuiJ9G6v6P27a/G/Lk1tDc2bWdox38MkfnTBF2yG6tVJYneM8TOUvXSi8hsoA
pFDRo+iTNhqI492uBqNOpofMfnslAXn9V1wpjHLAbVyuH3rCJoojbp30+FPqrwtSHoGauWlKFULy
TWXOBEl+vcOoedOAafFEtSRMSxqRPtLp+39hzmdCJNcAcpG5bDBNchq6h9z8ZjHFy3v597LTAwor
ujSW6thVm7rNOItpl+P3hfM9BxpAa3kggeEb2HkAxpzTVHufMlb/dV+tZROuxAIHHxCjGFW76q1N
XFuYc1JYp6xyXkg5hHpKQ2I074U/b2Pu7u6Lu2XmmAb+R5xkd8nYFUnmMzgeAH4ZBNgXLBDFt15g
+LR90f5NJRrYbL/lSTZomaht5i7kJeLJbulK52s2bH2Mi/d8DIQqDfA6tSgvp+sColDHNPAy/Hdp
842e9fHc5OZpDK0fxrrfAOB52LNwqkOxTsIsyL4akHu6v6q3rg2QyQDpzwNOxdXIVFFoRJsczziJ
+ZDbu8zro5ahe0SVSb3lcs/lSC7dm5D+KxnkUATx1dc5VRUFbl7A5xIkpy46lvRz4hunGrMuIVlb
W7oRfdBH8wpP5shWLNy15wAZFspRaCsCvIMpo9pYc+NYMbCcTnjehalmRn0JYIScKQLPa6u/FCNZ
PRsErYTA9FdVux9NZz/k77Mpf7a04diDAbh2iSpiuykRVCs2QDLAaC1XPtxJINQF3tkJwy9h6/yY
ys9t+WSXaThlXzn52NIxAFBilABqoKRVhDOyLcgHEv8iWbci6c9xUtw4V18E3Gegr/n4nqXNUUbs
8Ky4ZL7moa5QaQ9Ww/dGlUV5znaF16wHx9+5Tfnl/rG48m2AfANEFuYUgVsE6fJhtGkz1Xqvn4bi
aWoODWVBPYLvFNn/rB4294VdnQ0AegJTAa0VrxA/ctdjO+omZxraUNAg6rmbYdje/33jegEvBMgw
dvXopt6YuRx0fkc7cwJdT9YZ+msokElaPobU2Vrlp8Y/DHjIT54Z6v1z6zkbLU+COcZRst+VeB7c
/6rXkfoLh7eoDYhZ9BUCDRt316XDSwrMpxsJ4ScXUNt+/YwVWhXlt8RNtomfr3ryLKZ+bwwtCHrt
oBL5U+eX3coQw1+UN7vYR+JB3zZkBhLkExjpwO2Ree2XUl/RrgnMZCPATjv3pRG4oAFouJYHhZ4/
pxk7ilqV/b66gxdlLLRQoKcUV7FcKZraxE48YWCJvQOz6gcqutCtX5ihhUP+YhQsKMCZe38Fb9rN
gtLk2boOOGNpAT3OnI4vzebeHPJsW1kqu7mp1JmA5QPOwlhS0hrY/xOHYU4faIOUyLjzra9DbwDl
Xt8Q+5eZ9GExHQf2MLRlMOcv9qxtZ/YwDlPUGk9t14VaqwI2kF0vtF2Q54EruHgoQyZ6ifWqTzSj
FT9NAXKCsdjMo74GcGb0tuVFb4kL5wssLxfARDDVS+3HQfPdlKNi2g7L8nLVsbxSA6heC2OR7/nA
+7uCm5+YGBuXaMnL6IoQyPMbxDWsiBWbKHsyQLVglmMhYELfln3V65w0jTbyiXdP7tg9ZSmmCmN7
g3nisLDGLdjAFIsmuxpZnLRoOcjYmtYg/VPefmYpqIHf++S5mD61xxHYUfc3SF5AWZZk/6PlTvNQ
eZAFdM6evNBZvOtR3PgjKfJ8cMKacXbR9/VU6F4kxvwxBhBWPrsv98Uo9sldzuLZWcu6hJX1FPdP
3M6A2BrkPoYutC4QyRerU9xuioWTk8XCmGPH6JPhKW28wG3HcAAKWsNrReyiEiOlCpIJDJ6AE+yf
vIRFNAVJdDMGPKOr+ysnh7B/mwFAW3zwEAP5TxJTYN1GvfTKQ2+CsTHZp+1+MBEDagpzk92tLEcy
bY/MNl4gbnnwsilAl9OguhFvm8BvRSR7JqyLR17H5UFkPsjSdp7+MQWOxXIJq9hKrjIUsjKSa+/B
2TfnOpSBM3hckutIGAC6u9ottZeSK7yCaosWSzkzbmtgXlmXojrU8Ry6zQrkGkFHFjs/3bcF1R5J
4XJFKC+zSisPbbLn7IWrWlxUv79s4ZkiKVJHWuwn1WHOHud6RePN/e+Xb1x5Wxb3evb7w9DnDnXa
6iDszy7K59reQP9hUz+Dz66otpb3676820f0t8lJXkcvYgxKDpDX5PtifBhoWL11pkdSiUgi5sFN
M6NoKvBKDGFtb+20Btmlwkkrjo48UpojC5D5fVYfAKAbJO6+8/8a9GceH+te4dQUFiAPQc2a5lKj
wYpZ1dM8HzKmOCqKHZFfHmbJGPprpwoDIx/Mv3Trh6eiXFCtlXRGhtxOQUKGw6iDeAmA04weiXd0
8nUVKxJTqrWSTkvbM1p4bDn2FcClP+eaYtdVayWdFkwqk9Q1jOowjC9z3QaTfsB1ef+EXOUVJPuV
38MWA13ECAr2Q229AhmgMBPqTSTWxkrfdntNsWYKneS2QJqVIkXfS3WIyQi2inVCvrd4st1X6rYJ
IGUH8FAXIHvLxp25mdRLZz9nxfDUJkM+YSaBOuV81JCxBt4qHYR48dngowzq5KJ9f1/2TQUJRtYw
UoYxG1265SoAaTSpAMv2ZLgYMG+Dqkb/o6ECrbxpe2diJBWrbOiaYRGjZWkE1uTImN46HvdqGWci
JM9GjbqjRQwRnJcuZtcKM0B/1FvLm5IUOf7Mq0zkuTZUh9Ek4Th4QMU1oiFOoz/alteA4cwkSEPM
rPEgBlgxD2VthP1kPeUNX98Xo9iW19N2JgZYiF1e+rw6GOaj1mdB3SvOq8K85AoguPHcQkNl/VDb
P/L8s0A0ncWKW3PxkOeZi79dwu/js3zDmRJkFjyuHIwddN3JNNcusDARCTiTKqd5Uxf7txzJU/cW
oJ0Tt8mOLeYvp2xeM/dHxtzVv9iSMymSl2bE62fgcWHFSn3fe8CDFyqAG4UivnQYmQF4fkvDG2oA
pp0dDqwLlNkKlYzl72eb0uN94A7IXz9xjwegaY4LFF5jRWXvppB/jjySg5dCuENz0K0j/uuJs7XH
b/Fo4cH2h0Kka42NAMpLC788VMWmaI+ZfzTjPzqGKDtc6qFnvl/aDp4adQN22sr45PlUcTlflf4v
HRdSKZcyuhKwdlMLGawNzI33inXlvR/7oHi01+0mDlVQXorNkbuSCp46YDzFm4YOHzA/ngBMqfiz
dZNpdWBajQ2waujUPxLvpVGl3FQqSJejQ9251FK8X4b426R9rvR3k/h8/7jfvPt/m7AnncVRAJeR
ORCRVPFPStiubOgxb37UIBzQckdhBSqFlr+fnUpezyCrTBH962Qf8whFSe78m3f5mUKSlxyc2iyz
pq4OqT+Bq7SKLFOV1VJpIR37bIwbkTHEgLPxS3xt/J8d2d3flVes4as75UwL6dDrXccsMWNbzM28
Nld0BUTidROma/RhoojlrNtDHlbbZlVv4tV92fe1u5q47vxx0kEygKuf0zHk/pyGpCzcsDdNFY3K
VX/YpVMAHf2lPegjyNobHzFTWgXFR28zotHJftd9SXbiM6Cz1tnBVxS0bkYcAMAFzjcoKK5A8Erb
1rzRwGXdTzYuhDyiwNC5v4CLhV3tHepTAMUA1j8mcC+VQoeylqOkC46Cwgs5rulsM3Z+UPmKw3Tb
pZ4Jkowk5wMmUw14uDYqvpF1s0mjSgumhzl01vreObFP9xW7aRln8qRronXAMQDqG+yW+Zhr4dg9
1P/qvftbhCl5vJnbHO+r5b1bH0rn0HWf80SxbDc93lJGRTkP+A8y8uhckbZKLVE+daUryOc5sTVr
Q8zZNjyAzlCTfZutaozXjudq3cv9FbydaPstXM5OGnNR2TFFWMJqv9pYTvvoxNO+9nOUMOfUCJwm
XRuWtmK0O7XCR4MhVxTabh4AtDLYBLxpLmbrL61TB9r4nJg5SL8Ke5qTdVcB/eKpbYZEKJzYTXM5
k7T8/czZ+1ZbL91B5WFs4kjjJYCmy1PVTtH9NVWJkRx+Nuqp5ntwlR4Ztlpmr0rwwbqO6nn3X7bu
98JJx5omMy1dC3JIsJCSdOG8NXf62lrRtcr9398jMMtcrhxPc594Aw6a5x/t4WVSZUpeX4lXLuqf
rQGkiyTAyuJhElV2HGv+Q3CvDkqesu1g1GCAqh/0SsvCpNa2ZVHqUcJmVZPa7TTK2QdIVsgMPW6M
BLkgf1tWQbwpMLDhRBxdBSsesrUK+vTKRgzdNXWMhyzE0aarS6YoxnRGmRCeUtjOjlj9jvo0wpm7
b4lX2yZJkSyxtxyvLS2KZI3n9Gv0WptPelOrgkKVFMkOR0+kZbnYe9KMa1ZrUSv0tyaELhWRX/+W
Vpjz0C5eWLQr3X3UMhb6xcZw3qnY564NAWwl2BUgBJjoMUGx/NISjcwAerCeZACkd/dtY371W38/
YnyTUXdVzNmB0nrl1OyhK/mxBQyq75Wrt20boIVBzWK7qB2jcA5syMtPsKjpTh3Fts10ZWtr860b
Jv++pGJCkoqlDSkPbh+azqNQ4eFeraEsQLIIjU+aABxGecirwHv2HjpEUeMYFG2kbbKH6ruqrVo+
Ta/yAH8PWg4T3QZyq4YrGi8BYyUscPpa9sdEHHVbcUmrREj+gVgTGWwfr0V7RMVjmCwgePt+HvrW
UL0xXJO1kba/ax3hzi1Wr2AvlnGczIdc/zDSL/eNbInFzj2uLEUyAr/T04FSpArAwBon3c4e3/vi
YJTdvhvCrPpwX5pq+WSLEGY6WC58RJdkL5yJsPfiF/CbrP9MjBSA0t5ttRI8owcUW1auMT7z/jEu
VBCxiqWTJ0m507qsaHpkpPAgimp0TIOV8V2pzS9VC6xs38IMRr66r5nsZKXtsqXtmmoHLIDZkswt
ygDufG2biWLxrgKKRcZCxWGikQ2ZbzlBkblZZnsV3gnpzttYUfLAH6rdMl2URKpRRaUs6aFV5lxj
k7a8SbbxM1kbW3tX0UBERZQoL9urV52smBRdZJhdGWK+RGQfxEO9Mz7PEVulKJSwPqw/isjcqjCY
b9n7+VJK9m72oKu3SFofDIOvcM0ErM1XYyoUruKGGJBD4VkHkDqAR9qSvfstCEzbKgdSoL+hFKFS
yFUFxRuLh1sQvQvGwqEMXkFpp+y6y2J9HOJHE+A8Xt1GFaBdeQwYoKlf8358GFtzk1ZtVBKy7t1T
ObXHtvI2BUZK7p+BqyjRQAMFelZ1UF+j6RHNVZcXI/F5JpJ6BCl1ayKJagMXoJ6MoKyBkmbbJdiP
6+8pTT7lFDh9lqo2sOzZpccEIzYQikABhqIUluJSOgBdYjw3RfvYxSgL0SKhO6BN2btJa2lAqCAb
vzFaBYDAcq4vhPow3lc6OLAO2FfQSHipELsTQC3RO+CvbAy/CbDMsa1q1pMtCfCjgEVCggcQSNBP
HrairBTAFdJtGhjTftQ/5kiJqhpIrkxpAcdywNiIdjLQZPsyMFI/uWY/8CL/3vh91OC818OD7b4r
EtyjRhsCPCfkyL172vDkkJ2XNUEx2OE0qMrxVwEKPgQDMICGBGs7UI7kD3HTvDbxsLe/JqJ+NLry
pNsTmpXHtU3JmgCLhphFqPnTx3nIw2VIKa6K6L4xyxuLT0CcCWJWTG0i6yN31aLSlFlN5mIsEPB4
3GhXXT99Ih1dx5UqwXB1biRZcoOtxZKCd7NRf7OMEZj61YRmJysfxa/Ot7QvWoMHd9CnufZ5Svm4
o31KD+DvfnO9CN1PaJRGEyqISaC4HKbpfWqarjYYJzTbd0fmEe1JVFV8KqtJKKKbq9VdRKHZCrwI
mFm44vdlQ9pWzoB+/mGx6PEjIp1oTp+rQZUfWlJM5+fzVSfw1wPGyseDQZ6rY9zrUx5DkIvmsYms
9LkOaMrQa0oDE8jHPmjOeh4r3kPyaZWkytN0bpsOxVRR86QR/efI8TgeeJ8HreN9u2+lctixCMJZ
xUsVNF3oMZUe/mCAykkJ4N6TV33U+LHU3lhLWn4f/dVgH0UrP+rt0s2MZe2y3HRwCjDo1ozJMWn7
o9M2p/tq3DKHczFS9J5lE2lyzYnfVd33bnyqgKXI61/MUuHf39gXXMWYVMFKIYiSmzHcySi8Fn78
5NQ0LJwoG6eQ6grPccPkzoXILRiuWfhx53vxybB+EmflOMGEJ0kxBGY9BqP7EHcqwG2FWq5kBRPu
XKtM4vgVcM46aE3oqSaYVSKkq91MGirSnmr/jyIkW3OX/CMv/hFhF2HmKJL58ssA5nyxNZKd1T44
qmIxFV90O7eTiHHC88ByaesExlL/W2coYR1Ey8qXTANf0RuDhb/FA/kc/ETOEqNcRihlb6LVowXM
pokEZ9d9ZWDznEUROC1XSJJjIVmSFAs1TqkVNI6dE2iRraj20V3PzAbpir7EVeLRInQypvK1t23k
H/VksCNgSHD00FoxWBOOdQVaPeOZt97bXSu28LcQyUqygk6zXpP4hGx0mPng6R4ZMrjpy32PpFhA
W7KUgtF0toYuPsEz/SQd+luNj6k1vjORB3eKSWGX1wHPq2H+1mpZ2rPUd+N2TeGllnfqVvzRXOUR
3+ovy+wZR6G7+HRfN6W0xR2fSbNoPFXAp/xbmoG31v+rNMnqXTbqPRqOtNO0picrytYszFwAE8wh
HuJbULf8oXaS7WMICS22th0D+IM/GlG+ZptlLV8Z1pVQJrc9yu+NWy6Ds6VELpJVrIGzT42mD3TD
aqKR5v0HDn6foBmAKKQNnATCm3/cV1MhWA4x4how+EnC45MpgrL8UPiPLAO9+xBWzSfPemPXquRO
iHTBkJSOg16aMUpMe2v8algKi1R4DnlEL67Q6w8Csvjkdtu2O6Zl1NsKFVRGLxPhxYLqCRf/e8Rg
FtFiFh3MYhnvVCHc3Ahozr2UzPsZt1YLFFgohLd5F6QW3w5Z+zKPQNaZVCy3iyuSQtwLWZLvcESV
mi2BCbJGo9tqNtM2GjAD8NZGicUIXGRwQXIL1oMrLA7TS7sxE5ijLAd9XDHMOK7jWFVtvLVwaCHA
SB/+A25bydKGoWBeJUCnJyxrY6c/U896j/o7ao+xwiBUyyY5QS5oWc4xbisXqHz+O4O+u39AVTYt
uT0vAToVevPik99tdVBEIPmTAjz1vhClVUvOjqPlcpywOHB2i3OdtwxcjoEdGCFQX7alCuNWpZTk
7srJnyvdKrQTxYiJx8Il1FQSYqmUktvx+wz87m5Kbt2GvvKoKlSSO/KNhM/oKIUdzNWTMQBxFqhN
Y6bYp1tmfRa1OFL4nOK69c0MQgrMMrnNEGhVvE27NhqFsb5vEip9pAAJNCuFUzg9LMLb1ulTlm+d
7s9M25GCo4R3yZBYmre4a9s8Uqp21yotlr+f3asG4ZToKdP+VAS40BZf45mmHOLVWlxY0wArW2C6
rcP/5b1xnVFb4rozGbIaflEhCsecEo+ivwM7bRXoL3z1N6qAKrK7uWpn4iSfltdZppEZTyiGTvwa
B9OoPw6Dqjhw84F7JkXybBia7DFOn2knPy2fXVK/A2bSNk7M0MmdTzV1i6DgVlDHqhrLzZDnTK7k
64qBMN0Gz8wp4/bBY/bWBW6C17wnaXrSBjPMK1VK+eYdcSZRcncuYVXnTFjPSY909IOq4Blue7rf
AuQozvPiOQVO9N+eTl/9Hasu1mFu1UGJwjrkKA5ZpDkbhfPq6TLtc9FFrYop56afO9NH8nMTRx9N
pXFsUW882rwNQXX5CZRwgaHrq/t+Trl2kqOz8RIUTdf+5xVDV8Prm+nvOP+trWyvEfCZYpLLG0Zd
INiBsyCk3qSk3TXkL0uoGkJUO7T8/czr1QR9FH1heCdapPlfeWv7WyLymIY572LFA0K5fpKzaCoy
9cyCObQRO/7nnYRqGNoo/9z2JJ8xFQvudorNGtiJJkU4OptyrBW37M3jCoaRhXoQHGC6dFwp6HyX
8OT/jIRxc3t+//7rip5tT2MCN8Xr7OpFhx8KEQXzsHJ758UEALfiRXTzIJ2JkoxbHxKWA33RO8Xz
FwMBpMZDmn3wwMJ8/xTdVMkBLgpS8TZgaKR9YTn6JsyFSWConyokawq6Mc3i3whBvsvUQTFnoDx4
adaDC7LGtsK+GLxZV368GQqUjZRUQzfX7EyMpEtmGb2W1imCLLL3mtf4tPEe/l0qFPQBpodyn2NY
0hPFp07sVSbODeIGhy9xQz+q8kHLb8hvOtcCJRteQmiYMSU/mtmtNfZGW38Q1hgB+st0qoABjgj4
Sl3OMSxGV51RhjUwaFVs3LcsAmgSqDQiU25eVTRdn8GkDcA65sOIKqq3ycUMCJRq93bDOxMjFzSJ
U8+1CTbpF3t4ZD5SQv1XV8mgd60LGo5QBAG3meETIKxcGl6r4T7KZuGcNGoHuCoCPf+QqPDZbgtZ
pOBdDKY+yR7Q8E5IO8YLaOQcuSB7QCkl4J4bvXXBFl1+i5FMgmSGRryGOSeC3pm6RF3b+dwl7ubP
pEgrZqcp1T1RoxfcFVGczLtiNIMia8L7Yq499aUy0nU6Z0i/Vz7ETN029Y7lmyHLYbvniyV5nLED
rktKKucEisMoT7p16RPgAKnaSK49Do4IIk7fRGc0WkWlrbfreunJwNbnQxNoZbrLMr4yPbZhRq64
EBbndekRLkVJ248+YprEY0JOTuqHRvdciPzRb+0o61jgWP3p7ftjoWMPZVMD6DVy3Q+AC305tKgr
DnECGN6sAwdyMhkKK7i1fAt809LXq6MdRHLYQ48MjDcA53LkXRG2HoYrNMQFIM+py+77fY1unFLw
vaBDY+nbNMjVViWgbe0XslikY9CKg1ypuhVHJUPaI9MGqBTGr8ZPM4aKAq1x2kBn0zvPq9Yu6sEg
23XWwva+Ec/Y1kXHg7LoXPAtTkB4oj+ZpbPAF5ZqvOTGWQO8oweIPlDYoqtBOtImZuiaSvgL44kW
zaj66FRb31/c1ztPss4LGdJ5a/rUrtNitj51AuR+/ndW5aEFqqjZy4OcdmFXdkEMqrU+1wMLfNdp
MwW9OMyNu2uselvEVeTM2dZMjj1QSIGXdjRo/OhUzXpO2rBM3NBPXiYLXb6Vt2qq5kHDBU9NAG5O
4MS7r8xrr56sDMDUkBLADYx2COlUV5qljZPVkk9JjA6Xztm4ZFzzkm6I81Wf9TTQ+zIwaieIp+0A
YHsTINVuERKgu6G8F3S0WgM71/O+tH3+DQu/65Nvrds+D66+GeG8qTdEVMTvmklbpXb63FpgDjyY
pAgrrQ0SE/374BPEZZhWFfhMv2CmIzLNH1re72Z3PFnpx9xInmpz2rMcJM4gr7i/AFdmDPZcXGSI
otFXdo1FPM6zmOaxxYUGHuDc7wAiUgHYY1BEAFenfxFjIypEu5G5wGRdXs5x5yJ/sJB448/v5zbe
isZ8nNzxuZ7EX2/UyEV6x/RB2YtL2kN3y6UoHmcU2Td0M5b+N9sCopv5PKgGI6+OmSRDUqc1UMV1
DbYM2tsGOM89Y43BOBXz+dXeSFKkHAgjXVW2S6tkUx7jKuTekala7BUi5FcOlGh4KzDKb05fR3Od
kc/dm4M/oPahaQ484GgCws0p7UfSJ77JU7PfD85P0vLAYKu5X93f8yvzWmRg19EUB2Q9U27g8trU
7cD6Nu21XqdBPxvtpkzbp2Yw7V9GTumP++KuOmbRqgbkVQCygYXRt0D8JdlYRbIhnsZqD2w5AIuE
yFYV6AWuTW4mkZmNjIcAEtTeG5Uz7eoxq9el6Kj24hWYDHwA5r3+7f4XXaXL0BAE7mViEgL98SC+
/CDmtlXmkbzb5z05GnGymhqysUCqWE71ybbpycUl+HaR5muXIq4ZB7ftpcgB0yV5Yujl3syq4aUD
zEFEXWvrMePH1BtsLwo/CwZvUsHDLg/7C4+99D6dyZXOni86kfrcmfY05xHJn1pmBBhGXXeChc54
RCM9oIPS9X1lrw/8pVDpKHa+rtlg36r3DXnfxd8MFY2k6velbEYd17hcalHu5wG5hgcl2NXVzDAs
FnDPiIZAag83TKTd0tO8cHXRNntmV64XDCkZ57D3x2Rn06J8TJ1MfzInolVBZtQknGxAiAQ2EeTF
rfViVwL4MIgNvf4kmIaJL5rWPe5lAUpCG4myahbUwhzBmCoO9rV/wme7vr8QnlpI3kuf7WV5C8xV
t9n35bGo0sBsRxxvxeYuFiNblEU8H6iqeHK57rI5Z6mePLGZXsZGvW+zDui18doY3C1x2a+06tBE
+NbxlWUrFihHtIqjtxd+61LcnOaDV3Fintwi3uQ/eKEB5GpSBTY3dAKHF/DIUZPAeZEWDhMeSTYX
Rr/Ph/KXHXe/Yv/L/SOx/IK8arhh0TyMzAEe3pLJlmNSs1l3q72rJ0HsfJ6HdcYZCAUUKEfXuUus
15kg2beJ2Ihp0tvt3krqsE1J1HgfnW43zlbIp0hzHu1yipwqMhoGcsfv97W8ZYB48QHeE93JoGqQ
Nosa1jDUzC/38GTsgcbFI0vT/smxk1/3BV17cGCVAg3WQNoMjf265GGS2rQ6e4YH0K0hEKkZOazY
OZn/eWr4x6YCUq2vDQojubG0EAob1MGKhQ5ouRejmkbutphu23fdYwlirKVfhwEyaKFis1b6J+/N
xxntv3ib4P28NBfIo5ae5rSkjrGarg8ech/o4an9mOUqzKpr04QYByi7Di5FkAtLryDfxvhDxuNm
71nVcwy4d0GHCJ2su67R/oVGwNPFFAJQU5Hjkm6jhnpjRxPa7zVAIdjdd3/UI23a3reN69vBXkB7
/xEi2cYsrMFIvJ7v4/Jn5yeBnypaCG8t2LkA6SwXJJ6Q6+IQkG88B6Mbm/HdqCLJuz5K0MJBZ6eF
PADiHClGAaaCJjjD29RuALZccUArY7Z3Tj7eX6ybYpYEN+IgAy8A6cR2SWJ7aW3zvcc/JOjF9f9K
VajCN+I/qHImY/mGsxsjpdxu497Fen3F8w5USRbmEEVgAD4+VvKCXV9Ptg5XjvMCZGG8WKTdN1nt
ekXhcRyYp8SwA+cbQcNl2ndBl725qgKabJCyWng/gYTHkbtWaULctI0nse8oK5DlGkmocydX+J1b
W3QuRdKITUXNJuFAo+JLqsHj0cBSzkqphEg2nZGKz+5A2v08WaIOHUdneLfbvj4BL7F0x6BORPEA
siZrxasm3VNryEAMmntVHY2z03yoysHZ+Y5brmvPK97n3tz89XZTPVsHmfi0RnqPYuCc72ewihQB
HbaZoeh8unGyYTiGuSBUI+6TJ8bARD/1BLmFr+X8Es9ZZMdPZfKXjSb1+6rckkPABOB6aH1Bi6R0
6uyxmn2jz/h+wsRvTcpHvMkiofMdaUqFN1ys4zLwsKERiv/ua+OYu3zK2eErmBXPdoXQxmn977n7
tdX1x7r3IoZAah79nUhHhXK37knkfu1X5hyoJ+NTZb0Qqc6hneO4/udEeOlKJwVQnldMNM20YbbQ
h+/D1GvdZqozcFoXbGBNaOW1brwrGjPLT51eaIaq1+jmWgCpBoNpmJxCAHu5FobFka+yh2nfdCcC
ngeuB3H1vuofivHnrMKCvp5dAveHeSZNSpYNg+c5FRBY9u4APFC/aVeGTSPeoJWh7FemPUWGgRJW
T1ejX0f3DeyGF7yQbV5qmkxNnqR90u2F2BosrEqQrbzjXeByFT3WDccBSZgttJbWRATpl5Iy0ptF
qsO+TBuQmi9x/Uzmz/eV+S8r+VvGsq9nNmx4BaiIQRm7B63aOmbNqqjaQ9Xkq1o0K+Q5QxdntSTd
+1FXjbTfUs9CbWm5T1zbkY9Pb47MnXS9B4ivFmQ0cnw/TFRvnFt2eS5EWsMRjBjJOHlIkLBuo/Mn
v0B63OhWdvpQEI7/q+hSu+F+kBMAEwdA/nHpW5KzH6rOItog+v3sJ1vuJcPKrOnnGJWaolVF6je9
wZkw2W3HlZ1mwp77fWaFMbDq0sjbZd8dA5DYC9CrkrXrprUgqe+jZI/i01W6yRnhTjrMQOxnwTYz
q1DePIIGOqyKPsgbuu7KDBSAD91Yru/b6bWtEMdHbdjDZOTyOJYOHa8ZN2mxjJzpIkqKn/3grgf2
5kktF14TdVs8fsDdYsvedbDBZmTlGL+czZ88RwN9+SXPVJn+awtBXpB4SCfgSQxID8l3jRyv4dGy
nROv3jfzZoxBCeIclQXiW2KWEbrlMYcMoUyi6RciEbR2nBNCnIBbj3gcrzMkLrqsVBTUrvfGxXWO
Yjd6ufA+lYtcXUlngy2S9BZkEGUf2MkyU6q4+m5KIYDeJUBlRNArPaX0qgFeWTU5J8fY+P7ezNdU
9cC/ft1AkTMRUuhAxx4dszkK90NMzagt0vcYpHcU14dKyKLnmcNtB6LTvIMetS/4tjF7vm6MbPr6
1vMCVRywShoopsIGJCPLTfSkGFPjnEavjFijr2miBf6sb++LuW41BZ3UuRzpXIoCfr10UfK2n/9+
f7BNm4XdF/vF31TRuOVawN4KzGq9yvQQZCCJjxMkuXQsYFknHWTOgDNFRc/yURMT/8bc8EL8jxDp
XqQpNwtLL9HEMber1qxCpvOwnVQYRjet+kyMdF1MVuEVdGkZaCbUZPmArgc7sDoVhKFCzNVFYbI5
oznMAdjZ4FLPjSKiNBWoDfuFwhvcsm/E3R6udLhrROGX9s2rWEvnMXHQPbTX+M9KRbF8S5Xz31/8
3tn5IdQoYdP4/Q7V3jjxtxN6BUzqKxIR11Gei8bL32pIRka7hrpThcYXTdgfxpFGRQJSprIUa9FM
a5vR0/2TdFMtGDMqJ8gToTR5qVaLZ8ZUo7vkNGafmHgwBRikVEQTN0+rg3wvcDtQZkUZ7FKI47aZ
n8w6OeV5SF68jbmqDuTI9VB/Gl5bMP2I/Hy7Xi6ALNGPjpcfJsYvRZZlNjvUMu0TPCnIguat3vnr
2KoV8cHrJXP5FkNW6kzOYpZnZkFHH30QAuunDf/D3pc0x42kWf6VsrwjG3DsY11tNkAgNu6kKFK6
wCiJcgfg7vAFq//6eaHMqkpG1oiT09e+lKWKZCDg67e8xefbaWDtjiWhrJbF6Y3gYYMGftNuyIzc
YPV6tIhAzCpXDqSbJF20HWKUTQAvX4pmGesSQyWrhnC703lTVypIvtTZ7Bdg8L5novhvZv4U3KOm
EsNQCV6Kb785zZuhTps4uk+HoBiJ2tMp2kb8PWbQv4kH3jzm7EBDQqgMQJLRfQOfmWWoArDQ1bLp
zTtV8j8H3MiGM+ydHFIauE7PJhysMB8qUiDv15EqJqWKbIFvk3fvajRMAPWE9dlfXmFvHng289lA
ur6f8GK2vw2859hu83n333vE2b4B7aSnLQEJLQqOut/6+VXevDNs/3Z6/jBsZ8daoEIvjTwghYaw
LSK3X7qgXCFgOt39917lfLVNS9zGp9Hy6OM0HJM6BFe0+vkzzq8AqMa8Ucs7e0ZH5jTXKpJXy/KQ
6b0y71wx5zvm/PPPlnIoevC91xbCk1D30eolHtLC8ncG6r2XODuQfbE09dBDPrlPLvrlOnhPf+Wd
zz+PZ+uh8SAZAcBDmyBkOkzvlR1/aBL+8URE9HeSOkE1Hd0AgK3PFu0cNjMRKFABH2SfvcTt0POA
sd2zFfeB1QgGIY/E74P1jmfQtWyvFw/etM0Fddd9fm8DU2gabaXc5Gu+D+snKXixgqJmxKepf+HR
O3nzn+f07bc9W/+NdU3siXQF0d1Nz8SvjzWNP0iRv1OGPD+ecC4hjyRQ4UCTCUN0NirUH6FcxdL+
czZc0iYsQLZHclmEebXU9zUKdz/fCuevlRMEQmikAc2I3BWYiLeH+4LzkddGQA8797cryQ7pvG5t
M79zerxdTBne50RBAv8gQK8hAoz67WMIdhvUWH3/Pk7MUmQtacpRuv3P3+XtEXV6CLAVIDj8aGil
UBZ7+xBDE0m5FDiiPFeSwJYdjYAmZPyiUek74dBZaQMlL5gzI9UDsAWSUJiws4GLiWfnUIXp79oE
TfUbn/6kTQAJjaefv9nbWfrxMPTnoDKcQGw5ReL/9s26XGQwF9JA1IKe5Oxcwm9zk0x/TaAHjznZ
bSLsOsHC45MD5tvHEN9AuQsio/c6SfZ1Wl+Ytd1Fdtz+xbc5PQaRa4wyVAB2xdlWCq3vD45YEB+m
eDMZcRFRUTDxHk3tzPwZssxYcwD7ADiAIjjEqs5GjTUs5urkpR132zDe5+5LnNEi6o5mEhfzAGmA
L3lyHQ5Q8ItEYYOHlj+hU/bOOX02dwmkcqHYlUCEjQBjh2rH20E1xkdUCe+8z6m+oyD39O22bf6S
IBH4FuD1ZBlAEiHs3X0Esm+fEUFNwqJGmt8n8O0Wl64pafxOvnG2g7Gb/BTIz9NRnRG8x9lgjrLz
FJoZ/eemh49i7F+SMX3n6Hs7UsgtTnp9pxjchyIEEBlnb4GbIF6BvonuO6c2bA5xs/Fyeheh9PaY
yKFehscEp5orFjxkj86Xnxm1x1Bh+9Y6twnMjLwW9S3tmjs5qfcoK+cPw6SgiJaixoUnkvy8hqwd
yqz5oA3FGmu8PVsVRSjQlLk031TSbLIeLjQ2CD4KQSDtxNFXA9lg6yYR36Te+OI1yc6iPoIUH1fP
z/fhacr+dQHnGGfAJmFieqqLoVDhn233maGt6cbAv4f5mi1mv3mgOvmoFHvmWj3JRFceNF5+/szz
Oc4x3tgKkB5DsI9O+dng15CvMxEcse7RJaoLVs8oCnv080rgYfjzJ52CuDdvBxgliEjAeCM1PZ0C
b/dEDnw5DcdMfs4gztcvh9m7a5YHZspueGf3nVlBYyAjVEzJ6UI4nc3Aa7x9VAD8kCTO+vd54KIq
bky+h5Uv3SYawidWdhXP6tdJQxkAud/nVNWHiWUL7H7HvXD9d+FyU7osX6qJQoStZ0mwHxaS/tUB
+VFuA8IWiv1IstOzbynTDhhs28X3gNRv4pjtxBq+wIy3QkWx7Ij3zg35p5mGJCOOXkQX8AgCwORs
/LHxvDVo/fDe9zy0rYNG0aQQOvsc44r5bQb+4+vyv+hrf/vbtNr/+k/8+2sPscqGwiP47T//66r5
anrbfx/+8/Rn//y1s9+6Ua/yYTCvr8PVizr/zTd/iM///fmbl+HlzT8qOTTDeje+mvX+1Y58+PEQ
fNPTb/6//vBvrz8+5cOqXv/+y9d+lIAP37/Sppe//P6jw7e//4Kw4j/++Om//+j6ReCv/vd3yl5k
Y4eX8795fbHD339Jo18zQKRi3H6gXmIKMAfz6+knif8rAHzxqc5yEiUFov+Xv8neDAxPzH6N8gA4
Cki9497MTg1q24+nH5H811NtE58JDA/gvGn8yz++25s5+tec/Q26Crd9Iwf791/AaHmzRbEGUUhC
ORvnIzAbCGzOisCjor6NPa+uliBgsgxbEaFN0/udrFg8eY2ultG5me/YjNPJfVXEhnZC3zbI6q8C
/R9VEq2V+tCOPeefEu2zFaPuqC4RB/p+YcxSJ8UKhTOLMlzXwnO6T/kAD0Bv8aPCy71++Z5nLXoD
ZqpjdosLNoEoSVan/udwgfnDfQKJfXBUchmIqh50LwseyiA6rl6U2RsxZKDPieB7Pjoa93hghHpy
bs0jTnDmHZhJUc9MtZCuSs0P/dk2FXoDuTWeFxBz6FUJXVaXHyX6ZO5GeorLp3DJ0aJQfgNZ2MJJ
OgKIEQ6xf1SCkLbkhvr6egZorLtNjB3nyvfSXt1x9HPWgkX9jP8WzLGjYkEjNlmYzWbLPTLmFY9r
yovGzyytZGzsWuRkohh6KuadAF8l3oRBZ7K71G8CcjUzRksewRtik0hGu0+wNKuHXT8tnnh1oRsa
ODfbpLlJUCd2mzWdFygho/6Z3Ez42/Zhylg8bjKMaLdlIzTCCgh4B9/0aOJgEwfwQ9xyymdZNimQ
tzv4sZmX3iQsuut92nmXfs98/9gPchgP3PdpA3KpL2E6n2Z8wpBC5qWQxg1ThaCOfZ+hT1ejFKp6
KJKRhiSf2WoXt7Ej1IagcWkdcaiUT4GuJiw8tsF8S/BnIK3iX1DTLEMxeuFKN+i1SHGzrnIYNj1W
n92nnU5sEc8dIPNeFGj2pYvX0aYItcLU7MGGO9XfrG2iaRPq0KUviD8kSOptZ6P9TEj/2Mmhoztu
ZusfzTKQBWbULLjPkAtCB1Fj7MpGj9CTTbQjCRA2pGEVPFaCeYcxArUGRJfFbJJl7XQRTIkf34HJ
x/0qbyJVSnjBTluFnHviBSIOlDVAyq2fbAx5g6p3vZSVSZkbdxg68xlLEl4V0EkKAA9pTFMaPx9x
hcnO9ndiALMfEBhApA+mi8DagHgFA2Zr8lOI4NZ+nVz5ed3bLSVzy8DEHxt1C/6lH5YJdD7VJlK0
w/+/KHPb8HmxGxvnTO1zZbp+Z7RbHyaLWucFtJmxb2LuIm+nYuXDYxrT0BxovCLGjHKohBKphw9B
3buk8Dze6Y3WPMsuMFF+912z8N60I6kLNy9cbOJxrruiJbOpd02NI7CwI8gNnyA82uaFB10ec/QJ
n0GtQsimdsOSjCMYI340lIHPJP0APaz01c3z1DwiwggDMI78JMVGNB1UqrSE78tW+ClL0dVJU6+I
UPCvr/1OW1Z2xkVTEcul0TBrz6a5ciqI7BbZUB1sB9vY7jpz6ziUicsAznCzyT8rjrY02tM2Q2Qt
B3/ZiTolU2Uxzu4CqLLZVBnvJomycTh2VZr2fbjprIyv48jRpjAMlZSDRNtuBMAfDpAbE+Nw38Q2
gc7WmiQqLXBIz1AHHtc6Lq2iwPsl8TRn5YozE1hk2eH3Ba05LYla0+hiDuJVXTXdavtK5ajK3w95
Zs2TMvB3iK0exXXb0fnL5PnNY7C281AYn0ZpYZYohf2Zl36NUGL7liAF+0ZsoL7qNtbppsMZnlet
77Oh0GzM9BagHLte1i1hoooiqOyW6dzpT2GLuLVosTb5pUkkBjda6hq8sn7su10TcrTUwszGWRmp
sWkLnFfms+4RoBVrKiLAM4kYZQmzJSvA1F4SegVPLkXvW5O44X5kY3855eEyl0hJlukK7bQBnwXX
87Co58wOm6Yb2fSAhtEg+mKm+RySYuUEREzKaKIPYU5By/OTtW3LBQfa9D1cPEeXkjYJHGeL1Zo5
eWhrmpHrKQ5EsF2p7BDhLaNAwunkECDQG1p/vtFYvN3dOIN/tjfw7iBH34V2qJTmMdksUdO4e2bm
sC4gMzXQbWNnfznGvAvqPcmXOW8AQRRDvZHJmOqCnHTjMcOdJ/JDazhUfkkj1Qh1V0ewC9w0P7vY
LuKoMhziN7BG7MqUqRnar4SGRd6MfVAgrgaTFujDAVcFR3PCrhrqOaHsFluEZkTBLce2olviheNa
tHqMgy1OrtQDN1FwnLoJjEmKk2613vmAFEAdy5es2aSQ40lB2Y9VvsNtHSSfl8nqqNLg884b0Q/B
IwBgc49QWKxiF0m50F04zma6iLHZ9KWgwcwOtpHGlHY00cda0P7LsqaZBjl/hGtH2lhjvkxq9hio
lr4gpceMSqE4HGeq7Inom8rwloVXbU2a7hgHtgnBqYRHS/Clh440zpqcdjB2Cn18Cg4XBc36YiCq
1y26IEEt911TN2YbR8L0u3geFtj8kmGNK6xcl23ieojq7ajX8WlRytyjzqDzcm490TalxJVstyqx
k78BwT9n5Zr60/M8Ry0vEQ5wVP2CFlu7EYSSmxWg/rHsm5QLuHDGqM4smRnsNY3Y6jZeszp6xU2e
wnew73z+2kjN233G137dLBqdr5swasBB1cGczAdAmsJ8PzLPo1conaz5TdjQDDYneUvMUbuxHp64
60N9VOPi1RzToG2/lx312QZ4MJ26MurS/nmR9cqu07CNhj0JvGB9GCGAhcU22GDwNwo1rcwU2dA4
SBnwPokHWgxw8NCfBpppLBnhT8nwsORtjLqI9ay3XQPObQvF/qBmDw0URIKNDJBGHekQ+dO99fI5
37c6/ECbzprDwLOuPeikm3Av5lI5XUmiOtwiUAkx9q6eZOgKMvpYsQ7W2fHVBBJ8X00JI/nHJveh
M+tnVHqFNzt7n2Ysdze9TdHhzEwggN0DQxsjoOFxJrerRM5zY+0yDMCReJ4s5AwAza5vcrwMB3cW
rX7uTMgqLyKaHnG0DvlNMHSaHWQC/hXu94h5eztSHu81w0cfZJxQ+TUjk4ZMZWLCti8m7LZor3o3
jlWf6Li/jpmXQPl39gWHZmI2mp0OaWorma1tXchkUMEmT3iGB3BBnvrEWjBqeS4zmL/VPilUK2uz
xSbsx2sYwoxwDsXnrqXQs8g2PpE0fBJAcmcHR+qW7/pUBO1D30MFmxWaM6W/pTne88lH+RE2fCZd
M/CmxRIvl1mNjPMahRRZw9pgznRWysSy5TjH1I4bCm9MZjcLV7m49kI+9Tct5QgdN6Prk7rZhIns
zD2EPcZ2C4TLnJ9uXLEEh7obY1jPm34S/LFRTReKexll2XrVe4LqXZeIkd35PB+GbY6pq4+5w82/
QxecjFg3i4ELUoh2/KQ/mthji/jOEt957WW+JjqpXwhiIOiVaF9mZgs5uvZlYRp2jeNYL79L5/9P
jvoLKi8/yVGNeJXNyx9zWvz+b/lplPwKHs+JeRCgaBkBQ/qP/DQKf42ADTrRmXKwrXGo/DM/jYJf
Q3ggoNYJwlYO9D0aX7/np0hdoZoPWByitQhk7Tj/K/kpyt5v8tMUrYRTjwpBJjhN4GGc18NNYofV
S8FNt6hXlpqaZb9Ga7bP+55XsQ5xnHl1H4pS5MFakd63ZWaF3g/MkWfNYu8i6dfVlEvqtbdj1BDE
aITeaN0MRzKE4YFA/xDhGyq3j6YZYenbebPuS6EWBEptIq4QEdM7W3v9DbACBofkFKA6J8Zlrzvi
LmeJmKtYJ6q2MIIOvyOkbXEmtt2DnlpvD8QjQaxSu2dp1wRJb5ZfBDiyUfAeBLtWAm5klHhJhLjA
xOUYwJ/Ut7i1IDgKJ1Ep9DWdRVSRxNSbVFraF8x05CJLB/8Z6ctU+Rm7jpULN7gkPyagRm7btEdQ
mcfdAqpb2x7i1AP2WATD/CXqCdLwAVHYxssWccs93iYl9+fgEHCGSKpVtJpIuF7LRiE2dlPgirAW
+PNRyDJbafrdQ2B/pVDJuJ3WNTwOvtdu9SrTCvKL9tYbanMNzm+IMDSbxDYQcYiXMc2Vc210BUuL
6UBnwyoV1es9Okq6oDhptpR3MiiHBIz+qNXkWZq8vk4EWxZcusiNtqDstxxBgCbHHgWBHeed+TCZ
TF+1fEhZEZP1iws9+yAAS94hoJUbP2jRFFKMv0REJe6AqBP0LZU5+cSwtktRE/s4NhErZ0rYMU1j
+dShhHzLhzoMECEYqFybsC+nVdOPdaKnQzP34Yc5FRRGI4jaIFft7hiPUdNEJBhtIkChHwOvDm7i
aI37auBD8h2jGxskzYgwC4bs54PNrLvgOKzv04hKVcBNGokIlJvyT82M/JqxCRFkVCOHW8TELpxA
3xM8u7h5cbgZXixqB4dRaaxGpCRgh4zU5RtHhcbd5y/rhzw0qCvSuH1qEvRmN7JuzVdkCAKqDR3b
zygMA0EwcOB/V9e7U7A5bNqoHx4FwI0vhHQZFMTyERwUFFUu2kzPtwuZ3FcbpsiYkWwrIDiVvRXJ
Cgz4Osr8oKYapm0NQ/6uwmG5nU2CModj6SnpD+b5OqstOA/xiAJJjNDyFhUUc+MFA7Vln4w9DLEs
hZLUKuNpKMOJ81sXZe2N7u3yda4pkMqOgeIDhsiyT0MavXBSRwcYQfiweJRomZE6SF9NEmjYCM0j
Us88KfgyeFuEzvkB9YWuMqviELTwsmdaM155cph3zSyRiinclLLwWtGXhIv6ZUb6nVRIeb1r2Izy
HbKw9i6zSf7Ead3uYHiTHIyR4CAvSx/vhy6JL5KhmcquRYZcImRhrFh6NF2LLFr01eTn4ktTRxRu
H96gqjrU671b0nznwnW6SAMI/jd9x2+TifkSRbUxZGgIxMMxDWu1I4mGV2c2mP00EF0mdb/uFExY
OxQhENnBNSTbJXXHLxYPms52daEqkqGbPtigY5eJoPA4yijbdcgNSw6ODRylPbslhmVFgBrOHmIs
0yczD8MXnwjvQytId52Qhh5lCoERtLDR+8gbo6tc5uaSIskBdAdiAY9pz+eHdp7dd48urAAeczwC
1xyXou2/8zrPPlBi20OW1tFmSaNho7slK8O145eIUZsiypbwHqY2Dl8w9cvIq8eKjaBpQMvTf1xp
qLc8D/nBAwnc3zQinXZcSqRWPWQjH3k2rwfShOjST/iePjZ4BRno6CHOxFIBGjredpL7V6tY5mtI
VGSHYF7qIm0ZzsF1zF4m67p7uDdNx0TI9BbceXIAI7C/FWvi7QZJh6smFNG3HsRecIa5eqr1KG/9
qJOlZkSJIo97g5A35sXAJDmif2yPfr5krKiVegzm1R3WYCAXQS9OZZZT2yl3AymSYHam8ITAVnNC
Q89imo/JkPMqD5uldBSyNCncoi50QtjO1GAM522AApI3z5/BW1wqNDeWq5MN72W6INMpZmbVdT5A
yreYpc+QuttUMQieTih8tL53MU9ofCyLIAeoISRba+IBHRKS7/BoCB1FkQrul6kD+svWo7ftCQhm
AIb7/g6Vovh1hHg3LWZvhtna2ipcxRAh5YVNRPe5bxsNsksUOrnNWUNsERA6+BVdxHxAcuEtm9N2
Kb0lqB+tbpv0oiYLfexT236aU5iLgsM4vZpx1Pf+6MQXvpDgJfFQGyn7mUTiMh8tSLJIf49haOUl
NcS/QeBJj4EXyqxYsqB/hCoduTRpParNqML1Icg9JKkIPg+UxnAo9AV42CDNlJA25U84gYLLmpHo
6OsF2jioNF4D3k2eRKTSjTIzLWuPBB/bZeleUEvKrpoJu9Jz8FgEWS+oAoc+DiDI6T6KWiT4to4x
aC66jVBNK1iKBctsBFNrOcQ7HyrbVb3G6hEabPWL0AzaQ9gHKBXV7bQz84T6OwomFe4/9wntLihG
QLFoEhDSgkP2EFY0d7xKDJ33K7L0Ky8bw4cZpNRqaqE+hFszrHLj+WXLeu/DVHPkJR1RA4F396x8
oBblepewYPyOfSgutI9DnwEwCTk12r1IFBK2AwLFvTRI+cArMocEclePMMqGaWXAoOkVN23w2VvG
eSxp2i4f2gkRvB2jFrtgmvmdi/ssqXClNcd5UW4DDa3+Eq3seDfCHvUBcotiH5gY5xXt2Z2WzfIJ
XAr61Qx+eI3Bg/tH7Id7zsl4iLoluc0GP3FFO7IYRGJd56gTs3W9aWgAWZawDxB0ybb+5gzhB3hf
Omg8eVm47fwg3WnV6B0oYKZiXaKu64Z5uxwrY6+9OP+Y2hzeoks3XMl5Qgi0LKiRN5Lc6DlRNyoL
htfAefRi9vrmRYD6OFyO0wqG9sLcxcIjt3V8ZjecpTgX4pmrwnomqxQX+opOrXj1/GDeuiAdwR9u
M65wP6N4tzFdGl6zVgBGG0LJLo666cmJprnLKWl3roH+C2CE63WTDGPhoexVctVklz2UL2DUPKOi
PCEqveSwcP6g0c0/yHlcHpcaRpkFGhQsKKHG1j6i9aKOa8THI8uE/w07QgQFXBrVtUBscYnqWfx1
UYO4tCog133IGWj0WWyO4UTFF5Nm64sZkqZC8yiraJupapmW5Qb2aP7eGtlWC+ST1jLEcF9LYrwP
ecTb76jvInxNqdvJOos/8V7MpfUGfhdQ3/syAln12JJogtwWav6sCBKy7mTWQNcz6FYPAjVK4Lq0
4/oQG95/YW6KPya1W3TBWMJsARr1eqTdzI+NEv3OWbnc9QmNrsHgkguscvLOK3DKuK80V3xLu9U9
wXpLX+U5KqzQsF1fkm4mE5z/ouY4xWy+grfPuplR3/iNXfE/ueYvJ5zV/z3ZLF6A8Hr59mrZH/PN
09/8lnDm5FdoXYHATNKTcgS6jv9IOLPsV+hzIGWMU8gunMz+/plwklOWih4/NPKQpiI0B2bh94ST
oI2K9jawBDEAU4C3/ZV884y8BoYhUl0sXChMwOIBKKyzBr2gZE1gwt7s16TNikE3j8gB0eny0AOa
aZXXLfCO/rJUY42UA3f8ey5CPwQM/4WZSOFyB5QZuLvId6EIgJbVWyCDROsPkYyk+7XOUMYO8ko0
ht0N1hTAjqE1I9elDLzMq2wuBWpgA3pdIFoUi40HwFi8L3+Yvd9bxn9sEb9tEP/2fTDmgCZCReok
x/P2+xCbzePUR3RPMtVvJU9NoZocHbxAI6ZLv/gRoJHj2Lwn9vVDZe1sIJD4A7EDCUZM+Dl4ASqP
q1OIQPfDJm37bS3MfMhd5G0YQHpFPosP4TCX9ZyMBQK0vUI93dRJVCD5RVtj8h5i1l6s4zg9Pvx8
RH7Abv/wzTKszAy1ywDd7ROc7FyIxDNDhut4hECoUu02yKblZkjIzqmxPRpqd8y06lqNSyHXlFeS
ZtF94tILasEOgSALOpG+XXGWJ+1WNgyrKlNHzx/XwxR2j2pev0BwhEOZ8FmGbbzLAs8+Nxr87CFG
71zTTzHu0zAa8z3hbhe1/YbJQd9DkiXY/PxNf4gs//FNY1RwsEOB0UdRB/rIp8XxB8ZEH/uI6mAV
sM8ZxtxF/iNqNKiyzOsNWsZoExLveV0JNKyi4HmaZ71TtUlLGQ3PelXLx6VHGNSYbwsf5W7KFb3u
LMDxddbRLyxkaDwBnLVg6ZJ9CLZt3WfN5RQEx7Rn7ZXwKd2i1pgWYtbpDknbWOQDnTYZKgUVJR25
7zuoqOIu/XK6HDN+0ptARIJfaLstz9hYAG+THkJd5tz5R8Ik+AwQ9dgiIRtK2TRXHbxZ0ZEFN563
bUEuI2d3q9LeoU/VFrWvwqO9K702a/Y/H9q30CggrU8jC+lLkDpw0qXn8tZujlA9kp7cwxA82uK/
yCYIZFyuQBHukYTuWie7d/CDZwSY3x6K6y6GriFQFH8you3ZqrlbVb8PM7p+MWvWFXVdqwdN0B/V
qCN0Aw12ISKaolXetOfU7F0LjUun4qdxCNYDULwxwlxauoXxj17UmI1tJxCD5jEEsoj0lyx7B7/3
w/vwbBGiSQHcLQ6fAGbCZyeiGNPeeGPd7c0gOZroSXqgfesqywsUSNagJxdzBKM6AgAbvNUjsZnq
lW7VwNL92lK5CVbAUBBHHtLVqyRnHKUNHzlTbW90QLe5CWE0Fn/qsmAD4EAdUh/6GuuxWdUGwrbr
rYkQOwWRSTd83sFXy2wjlbsrCIM8c2Yu8lmFl3mKyAXNh3UnMoTMLOkOKyrr26ytdZk2fXJU4ak9
NoJ45IjenkRFfZ3yyyxz26XT0e1Ut+wUOltMADBrnav9ArlhBF0ggBoQzkWVO1nIc/QHSz8Ob4Dq
Dy4yJusi5xoH4NpUVEzdJwYGdlFPfX2FNW0P8A8k1V9fvFhEJ2Ew1IEBXH97LIw+QBBeOsi9iOgI
T43auwxHVVcC2g9l0tO5bE3k3nnoGcTvt9WLYjDQfYiMT4vh7VPDLkqsZk6g7jrLYqzHZGNzL62G
fH1u41dAjuT1imi3EjpZDy7BiTSoTzH3m6fFh+RWCFjHUSpMYe/skYToAUII8T3m6Z++Ju7KDCQp
AGghkv7ninXcRYBLxZnZB/P0mLGIo6+FtmsC2FlhuFWHjsuvdt7TdUaZGYW76yH8vOQZOs2Uptfd
Zk4Y23RSZVcquhhAoNz+fPbOKH6/DyTA5YizgIbFd3w7kLmHhbf4qdintYqvUvE5ifQIydYVddAx
GkugBTdThAJSnKtuqyk0OpRcHiY3fvCj0bsKaH74//lKCcD1kHoACvkcoe0itjD4SYg9GvJPgGEE
xzDXd1ZAHBvgG15kvp5QE4SNWOTqT4tlz1DLavdRrOC83D8gYnyHa5KeVtPZqXNCTELECKc0ICZn
g0TjJED/POn3NVwzN6aHHTvyEFRsvYFtbJCrqwl5b9HUUECLeJJ+HTRORZvtOVvNN5nvOuE/dIsZ
LocQR8MK/sJR5XW4n3L43rSNuR5oTfccIIpNnKHqzdD5q/B2QxlN/LlGfPgYqGPXSwePElgTSDaY
A4tTUiKpVJu+6ZaKDxEvAWaJ9jzIWrT/nd07HrSoII+28kaQFheC0CwhKB6JhtWlYk13gQrfU0B6
7xbV5BaFaW86ehq1ZtnNR1w78zGv4TpPa5SrIOUVXCz9zmYuvoll7G2XZK0LdC6T0tgo266wBrkB
Xui4BssLQGfrTRiAETQIRK+dXK5jGc2HiRO/hGFlu1+ZeGo8PZY/X0A/NDP+OF2IyaCAgp5UBGQt
/vcMuN7NU4wDIdDwAp5ek3TUaGkCuh6PYjlArm7/fwg7r924sS5KPxEB5nDLVFk5WLohbEsmD3M+
JJ9+vvIAM3+rjfZVw4baVSJP2HvtFZpkEydlleFirPbes1rjjmtuAhsKZfWiKw2K2gnMoDABGvp7
mSrjnmYBh7nMlmdl3kLpCifUR+H6Mh+XaOyKDEzZ+oaHa92p8IpdVufWVqNvN8r+aoJxLkEJ/amd
mxu73SfjrMeEMfahWjjqYz5ahv/fD+Fr93ItTElkgEeOPNjQSa7558YWDeFUgPo8hGvtk3TKVcKN
GPm71VlkTuomNdJMJrnbvlEImH8pL36zl//3HVDTkF9s4tXyu27/WrG346hBcRLVvvCM19lxqtiy
K+yOEvPZEM7ItTzODM3zlnELRJiZuePZSvhWRpU8ZRvYMgaaRaDi1Qo/ZV2OrpCbLxvH8BFzazsx
gKLMuBmGipIrYYftJxyu4TKpY32ys8fEW+qTOQJZ5saImsQG4QcctY+QWWfNYrmPS/ko1BUQTSmv
1PdJZU4GB7AoNaLbrTQ0vUHAthslmFPhO9MaMGg8zglsTIk8Y5eNqupPXe4eigHCBMMh+8Vo07iA
5elDPXC+q31zZj7iYntS9jdO3ZF11Unzhl22b0U73xG86Nt1U94own3sFQVDTZiOAYHyXpzr+DAt
rnc2rUXdF7nv9MPwl61yPbj+9ZbILIb4jyUVASv/XCTKDDnPVbJyD9eSD8jXwJ5MnrpL/TcL+y91
7lUC+eXTEDao0JgNjnf6639+mmsVzrTwf+w7seXBOs1VpIDO+U4yF3GCSs3fwJAufNOExACqif/e
En8os+FRI6/gPuYM/+o74izXiqHn4xGEppele5Ers1TNoA8w3QDq298Ooi+Kp9+XK+3yNRqFrWA7
XyNlquXK4xgGOCJ1lZw08S4y786RtnrLkVlxxvb5TpQC5bnj7oaNuyBLhqMnGzqWxhlhDM0PmNPf
/vdz+N2pfX0Pvw1rOB04Gb56B6Ap99RyrKt9Kef8vJkysIpeBpu6Tgcy84Q/L6k8WxBsgdqSNMhY
nXHDbQ8iq9FcKt5+C3e21PpjW8i4shdS40YtgeBW3+WYw0W6stnh6i3tG7QV66HxQMp1tep8GKyL
35jyLyvrj0+acgE0CSO8f5cxirSdfFaLdg/zPBhHdq89Gp2fW6Z5TKosSPWyPyj5UEN/40RpUssL
O6ipUa2VFzBGJU57o0UGNP3NPPIra+Ha3WECjI08tQyL/ytrQa/sgpmN2+6NzLg3FOVMvXw2B5UG
1ut3m+1WJ39PjJKMFVf7Wxrdn+o70CvsRF3MINAcfBEVAah2pDbjEoDoKblM0xIYjWmceAseRcSu
AtlSK4sX7QWKThBRiosFNKq+jfrWK0JNjH+TOf1e9V+XnwOOgHcSii+IJv88BtDdlJsFsL6va08G
rTHEDGBgR6SuG1jzN5dJ3Fmkt1O/OBfOkxq+Rplcsvw+HcuzQyBXWHZG3CbacUtlctQnKXad9NZz
MXFFp616Go1tPbeaem1Fn6c++csG+uNDRSNxVUvgMfWv3pnKLsFSzmr3ZqbagHMM19YxvdQWbhBl
e2kmK0jltXjO++Zo1lJSdK3pWe+HJUz6IvEhid//96b+43fCZ0vnwoWEgyzkn0/VpVFUu4Ed0DuK
4yuEDUGvHzGqZSy9b8bJ5dGUIixVTwSyta644TBDsV4A1cDr73upBvqmuH+Bja43yNeXje+XowKP
Me38Wjq32gDAI91mz+SYU51qPWzr6lCShKhW/Ws9Ud5K52/hEH/4VP2KnWLuzcL/l6t8BefB2ir4
7dykz6tdamcHV+LQKBUvLGzMsrtFAucwTPvLW/jDHYPOA2srelMcy7++hZJDXGkVyTkkfyhogc5q
CzZml5151FKsLLKpJ7huqJnXQ3bRi1UNMljijUmZiP+rTnmPvUrKlR+ouHb2Sv63zvkPlzC1B4Al
lC1SAL4Wx7AhIGcucAfgd94lA4O5QmsVnwkxbFiICftqnsSTOQwnT63H3QR/YdTH7bDM80mWtXGG
3HBTIPk5NDX4r6P3c9RUqQilYkM7+3/Dgrv/u0r+F27+Q3VCuomFMQhPFJ/iL/WCwukNeaTu92Vh
K+G6qEdMqqIVurmc3b/J8X7D+V9WKpUByW/AlgQxfF2ps5FnI3qQft+72RhgnNmTTKxkoTIR9e08
iUK5dZt7CfAeb3W7HCpFD7py+psZxlfQ/3pfXG1zXet6YsOsu67t/8FZDVsdRrNWG6CNRWeGax+x
9zz2Ri8iJqAyTDqVUs0034p0vssobH19McZjWk4MhbPyb/FHf9hK13MOmOXqwQ/C/c+vg/ysdVe9
KPc62U7hMm8vHfw4+s4sheJ6k6feT08tivi/X/0fVimCNqAdjbkBNdsXfGdVuxHS6Fru662iyHa3
e3s1fqxme9vb3u04DobvKBpagYXt9d8fbf37NzZpWmghOduRxn9VqlZYn8HmT/p91q1VkIweKhNP
hjipwm0r17e5BKUVW/HdHK7Sjs2C9ZEbx6WUXmCloIZZOxSxinwnZOyoZtU7VgseExunvNFZUuCp
6rBrOxQXZmKr31PIETColvphLZoOOTKK7goq+stmH6Xxkxi9wEZ85qfSSfcIqix6eyOJPK1HKFLY
LuVrbl/cLnm18r7aM7PyS3CMO9yK7+xNKeOyUG1fTLV7D2sODpyqsG2t7oyvRPtKVWeMNdTvhp/R
8nwvdcX09RrquivDdjI+/vvx/l6//9xnDIavpZqqX+O0vppKdeY6oCunO1dm+7Vfp54aPD+0mQcP
u2gXfx7q6U7V2rACkrfm6n6uzQZOt2mGJBrCRhkcGfU13oFTt1nHTO2AQQf3VPLr1pS7B0QYSmCO
lk4dOzmxvtJiYImcxnCnzvQfXIzu8L4YxWWrp9tUVKZvznkSVBpCrRLy+y7LE6BfiI4N+zu0RXmY
VAUfNDowP13R8GgZJicQZnZpqrx1pqmcm0ReEqh8O2n/ffz1791Aj0atBMpKV/0vjFVrN4XC0q33
MCQLvzPdMgBiHcOi11FfjeurC0GISyR96BG8+M42fMvhzgSTTJvQa0V+XsSY7/O2dAKcicJlgh4L
DyjT5fKX+wUTgmv99v9fMOA8IwUCbSxSpaF2aV/bPG/TR0gkWrPXBAWRI7wWDiXTKlSVlawevcUS
D41WK7diI09t6NqjOnkzqVRz/+wlb6vn+VY+OC/GbMnTmNmEejTQCb3EgXSqEZLHjOmWUOdhUlDH
H9ry1vxUsL5mUCv2LnQDAX9mN4ENV3s1u85t5hvDvi3msN0+EzBVsee9Zn7M8zi7Ovlet3G7ynJf
2ED2q1zecvfoFRpfoxdqOOXTZ2LYv5ppGXaJWvuGCtFvHS15bj4bepzbsqu9yE7VOUr78iOXQAdV
V/pOC4VNd/tTPp+8suaVNSerA+FvvKPdCbQMw9YGwr1D3uK3m0dCXnaDhimc0owazcv27jxFdC+X
WksOo9qehFnGOPwGlnRflfzRXGLLS4M1c6IWBaI5XSwTfury0oyE+RSQZ7UpnFsjxDMwHrL6lsj6
sHWzXTyVCHXaG8Zm/tykYHODX7Q3kzIHU8ZfcR4xHiebGwOznK5PKEEzj37Vfg6WVgZOj/eZS22J
Y/KlS89ac265GjoywoL16FiBXl0yI3aTQLPZ0/saaS2UrjwqpvNahKYRtklAJcZ56guxj9P8Erpq
lKV7W713lkfD3W9rTDAbcluIgroM4gHmb3ZvqGetvqfRjKdqpySXxd0P8rktAdO3l0ZcHO/Zy+MS
tK6PdXGh17ywMAarIxhgvzAVtH3D2SvW2fRCUe81/dwskUsKWnkj67C0zmV1G6reK57cWXbDA5+2
2yXbQRQX2iXclte8u0cnNJ4HpHF4lPXetkWmN0XsW3/Ifmn7Yn2q29l3O1QdoOkmDoAQYY1vtf7h
tE9ZkoBevyV1uJHGYT94iwrY03aR2XZY1daIV/E9v81dA82JB1vGCoxJeTXIamSAWnsiJJ44cpUW
towZ9C4KX9CiAfeeqvplQzAbBSCWagUeJFRSbNF1HJKmjRNkvrKOij73GVT5irZEvaYFfdMfe2Xn
ACth9xasSFqUOUMydkHMTePAG8erX0DOITElML0xTlfmbHUehKPDk/mWausuVNMW3tGxgVErpBOM
ihEmJv7FarZFEsb4oKd3rWJBWVBTxOKucmy7OkD+cUYydFgXB+Oo+cD6fxo0N4zDsFJIwZyOdUed
x6Pqu+ldlOlR6etL2d6n6vqcdmiAzO24rbqPScguHkz7IvQinr0lTPuFwV79JoYlSi3EZZsWFzx2
cw9j9yFhQVhIw5RRv9SdX9OqDXKLi+LSJ9vtWJDuiKlTNnPoMCBW87d5oEMmP693zmuehVSpvjXd
ZyowxhUS724L802fnjdndxUErJZAavsa2itIZn+7YMs4QEqQ1Xg3CmZ7ph/a2v0SDt1Hut0X25uR
vtsqKjK99pPyZCRvuoaMKedPaYIx+WUByZePDsxhBL/+3O2x0dyX2FT4FvOgfZ0/qBQjwP+o9/0W
hMXMHV90D7I9ef03MX/HWuVIgJnafRY46yTDswkp2xy3AMMyLoMFt1fhd+PPtp/9fF7w47nbhsCZ
M+BiAjVKbJvULkqK+3XQ/V7noOj9xrnf+AE9XVEplrTwj0UCHxAixgZNUP10p1+bbhwn5OzUjuGY
XVXWFjmL1iE3sQfXYwSkp620dtWi8HCEP6jPgTHYL6iMY1DdW88ZdhvSAntmGj++h6aaHPbFkhwq
oYQoWIJEN/xtMlnXzaGc2PElPj75BqeA2Yyn3zCzXdUpxl4A+rQdE9vpKxl1jfqjvCjqzAACjlvR
hCM+0X5dVFHb80Xr5oV5VCANBGWMecvspiPrpVlpcdL3Bn62gpIAefB+6odgrNoQmvXBaRxfr57z
FXGm8t59qMYSC2sOa0RoymIF0i4QUbbMeZJQMAApc2Z9kmO16iNpOhdvU/Z9Zuyq2qLECJwkD90B
JKO+74FJ29BdmV301k2PUELfJWLw3Wr1HXcLeiY2Yl1P5jRSXsLDQxc/N5U/zwQx4ws63iH49rm4
okb/QdnK4b/4m8Bmx0U9yi50MeQyeyWeKe3tnp2opWFLuNO8ej6KCYgnCGMRYxBd5cNN8M32ZuhP
Mq1Cr7odmtz3WsLjtg7dWhmA7gYaz9n5aJIgMXdpGyEnbjB2IozSO039YwuKrStP0rro+VPqvi/9
c94sXOpF3Lo/0irS82P7MVMPB/lqnDQY5BNMRSjGufaAXB0dIv/Jonr7mXX7aXuaN81X5XOIACbw
dBSuEP+8XvU7cP9mfLdSGIX4+SiwyMXsN3yRzkyD2OEIa/qzenRB/gsoLWXFyVQVQTbeWtjy29r3
kbIyfS2XG0c+liPXxXAKTIg3Tb9jGu+3z6RrVn2/bzojNGEbHSv+Nm0udl/6xnyq2IlOkvnZ2AYW
KwyYdamDPvk+VQSuGIHXkZjxwv3up8MDD90WBwCbxDhazoM1GgGj/7BUWLfiOdOdHdpDNqbBHVvE
3De+sG/r+bbcjikmAjMK/jwXsd1Cjax1fyGn1U/t2y2/m1Xt2K/D3igmjvb0fkEjkC9W7K5LuGnd
jhlaTGRIvPUY8nTH8jjKtzH5LPrXrv426HeBO+3Iu6ysSBtfAun+qDP0rQplgVUg6EM43sNqZhvq
zlNh3Cb2sTGflZ4qStEiMP3KjD12yyg+026IG/VnN053dUHkhfUszOuyqQNUR5DrqG2t0NzMHbp4
KGRRn2AmAjl4LWQ4zMfE+M5sMtuTFchuvVEyIljRICz7zbhvs4s691FOoPF2SZpjx9tO4018Qin3
1b78LDPcCdbpbKcZG3Of2smhzh4d5SUxfvTbk6SAXKnpTQXjBsO/kueZqQVqMYYttyTOvmHKnwlt
j43lhvwX2oXNr1g6joYNx6m2cx+VpT87pd8PUYoHQUviKb4RL900PUFZbvf0LP6YviwkfCeLTi85
YYT33VTE7VQeOvXSvCRjH3RNlNHoOaL1YwfrlOJh7p+q5m5TX7b8TFmkgW2mhyxN/CTfCzRkbRUT
dwNdydviXKEx/pZnDzxBHW0bkRpp83Pu72GbhKvIcDYJNoWHzm02tvJwSRMmU85Jl8zH5FlfMSsZ
boV1UuHXdFa8OoHWsBQHzqOZQzzn0gznGBuMY9jBd88+CSydAgdaVcClNTiGDOSYd8epEAFTGEFQ
DY7BZQr12dCGO1neeX3Rn5d0Hg/paJ9ljkSmtDcRDmt/cJHW362Wd0a7VB+HNXUvylXxi8hXjyp7
orzPlCNWC21UG80+zbRfeK9558kFFKBAJdTSQHBr9DoV3rNeQyzevqvNQ88tCdxtNd3Jsr/TwAHz
HBdwtr0xe8dSqd/ZkQlH3MJ9e1+lRtQkbtA776UzBu3mHjL0TJu8RV9sRy5cUH/URjLUC5W66j5x
8eDuvUd7+rnMdnSNBjO1fYcpSgTbizKyHkNtkT/LIb0pY2vkqV9p5YVfQ8xRkty3t8rXTXljjTpv
qcR3y2gWuFjw/22CNc5zihhGu0OjtxjBw5od4d7HnVrxqF+cej7PynLRuKdwCWH8OW43Mn+UphW4
u0p+D1GP+FKgLBmPFrNWnevW8cvZQrumwYSrug+z10/QWWPbKMNsZb45OzsNyw77l7lGaMN9Scup
iOd5QyLyqQmcjs6zThN1T4lhb/em2kQpNYEqdN99tstjleZDUK7sSBRAqSMohd13+FXU2x7FhPkB
9s3jLjcu1mcbOlPKxCEmyMhP88WXgBNi/Z72zyOlzwxkusqgg9y6WXunGZ5GvhrNIy18sA4Cgrhw
njaYUGN16ZbLzDUM/AH/03ewOOnZxB9akweqtrxgL0wpGqQNAIx1TtiQsIh8l/fnqT+n0fXjbRoj
RFnBcBky/BNqXHDcO9cNk2ZX8j6hhwRGdk7c+iM1oGbkG9CKrMeokMUaiLrgFMS/sB1EnCpcDyu6
PW+7uhk+lbbHP5YmOohCvvMMPCuAYC2UiTPBKZl503TDXd4zj2T53tvp9Om43Rnb/xu6+zct827I
ax3jKU2bOJUv0EriscufHQMTmrI8KwOuKIuc0p3miDlOUh4MkdDQsfZZqn+HTCYOslz3uv4NyYRx
mFcGPno++b0CKq6J7Ge1csM7xqgFDb9GIfSodxOqsI2/rTMUPhMVRUu5PpCNPZTuyXTowd06hgoy
+EqHx4RqNocerwKCmO3AoO5akKieNIBMy2x1xurILTfFerQK4VyYDZ1huhHiotFSeKNzV7auFasV
B+LFXnSct3GFD7VBfSK9CIGho6QhGkwfRMncJQMGfhYlIeYWzaVo5J3eXg+fbTjb9nyD18Q3g96w
SlBJzFj2EMDjY5HyU7Mph2CHnNpFOYMxGr60JdOY61va5rvE2L6pLu1OUec/XQUyKv4Phy5T77EA
zDLUQkoaO46og6yeY6ctj9iOnjXzh7eAT2Rd+aPXaejyocpQuY4iyAGuA6dB2ZWUw9tq6Gddhc1r
I+2jsbX8sdfnME2WMhwAA2dfq5HXA4XvUyYLAHWUE1UhItAUPEzRDh0xa/i2VpgYFfrOMnlbQms+
MQ/9uWgeyTviDiTijqiZKqCMZTNyAj/TJH0ryiawqYqHDdoxlKoqxH7jaevlSS1A++at+MgNEegm
OeVdg+WLZs0Hfc6qw7j9DiB0fJzL3qRZPhaG/YSPY7B22l2Kjxe+Lftuxfu0h+vETTTQLXFZqi6A
FNTVrvq5qaKjdlC3AKnhE0ynHHmyZfpUg0mQM7MMVWk/I3mZ98QRByUawNC5rrzWqY9bm4W4rFbn
uWujslq9g6ckYWO2RjBPPdWfgBY2cP4os/G52ubPzpxegWyflA4xMzAn0+zMb5RtiaRqcxJY4gxh
ZCWNRt/nRnUaxuXgufU3L20eTHB9Ms3vs2lWMVsUFpU20mWVyrCZsqe1bwJFswM3YS1cnzTGJPyE
8WppHsa2G9HqWLs8tVP1AlqP04/IsbrVfbNWnpsF0hqUip+2doWfUGM5S/9kWbxDFGvvYnXivnUu
MH3fpZfvyFl40ZH7+u2qnlx8HGS3iDBPJiMwsIGVup8twzteX6+r4h6UoaGF8rK3jRrRzu9yOGS+
0RaPi6S4MlsV2Xd+Y82+7VTnjmkPVIg6gjrlcU8vUdcRjNEusRT6R+fY8YyE3mnxwBoFTiiFZjzl
WFNNUuOnkvmEeLLfNvdsXCvSNKF0mgEdK42xhOGWwCUGkA8OcmcTWoetMXdf82lvDvqla5aXSZPP
7MOO3yzbzf1yVhBPVpN6b2nbfjDVeMlF5Rtp80uv1xQYzPNb4mJ8p6BJJOdupEZcNuS5q9FfMtOY
fD1FL11lU+wgDQzWRNmZevGSNcjjGc3awfW2bU3lPrXHnTtWj8ucvU4wEqKE7eRLC3xJUzucthYV
LEV3fVeTHxiqnDqE1BayxBzx8m4tM1jN85SFeUZmTYLNEAUGEEDm5MytweGsbAZfSfFj99oMAaUU
H+oCEbdIHMYF61HWcKkLlPeU8whCXXlQSvuoj63GzxYopd1RCdXFORZ9uZv0rEfGzpnZ1RkVHhpX
PNeCyaldFNLMoCrXfTe951bBxhIneLS/uoNCfcuwnMXEk5IgcfvXzQUG7hZeo1hfmSo9bNuSAOWg
hiPzYPK1BZOzAjQFV83NH8eqj4uhvB0QggZV0ZxyZzu6qXtXrGMsW47eKl9/IHwtDxnWSQFuYaO/
DXMfunnjBZMOjttxR8TNVh7y1vmcsIsKppFC05JLgBBVDQSityATyaHB7imsXQfFtoVkHx2sjwot
iyekd8HgCRlaDbhb6ubqebWekQHcuLa8NAWmnir3S5atvCu7lruZLBmR1tFmw7FzeToH1dgCrYBA
pa3LFCmaimJ+AaAalCZYbApe20nuZJVkAXRPcbAlYsIrRtVpAw1ztYa6WqIYWJYkTNP8rq/bBmZa
q/meO9d0WJTRiagvbaXK07X0HZv91XSCk2gG5aG01NGCul173+v2iOig42X2+gOcV+DdlphzvR2o
ATpvZ4952LUdh8IqW+5N9WAPBSLPvmZsXzqnBjjRags447l6o6A70mac2JM1megroDaajJfs9A5D
AQpeDm+57qA/9qce4+GObVun87uFuOC0NVfKycg96YF4+SoBYPa8oP/XP+h6Svda5ku8IRbbeS2y
K3I/00waqXFDcvZHtyTRlho/0ua9mZu4VwVN8Fg/DiUpFLpSP9h5RcKScXJr6wVfwCqop+fZlPej
WLOos5TDNJZv3vw9x7qYHJmWvnbBRlet4mw75mA1PlPmhn9T7jBavM2T5YDDTYQpFpsSMFop2k/g
b9Wo+lOGMCJK7/Ts+2JiKcNUeGKsrz7xTk1AnjbdPhJJ953KCUhAj6xlPXnL5peym0IYm5QRks6i
3/TL7GUIcVz3G7uHF3Lq2+yIOehpnHr8dBpySs10DScHdA1flEunGH7Xqk+MajJf5Mb7VHax0clv
WMo+5Ib1MWlWHbRKH+o9F9NiWh8CEWuV1FE5VSfVVsjlbqLKKfZN3t2m8Lsp9eu31PU6wBZM9W30
2maxqzfxM9HqZx7njfw9+xsIViZ7Fte2h7nZOMu7Gux3q8kznAZCgMr8Qgao7m/J7AJkaKgDDEbX
hn7vKvXnOK4MGbyMwY8HPzdJ72ZMGEPmkdcKO+qG5BNuBqoBW3sZcvNeTZUdSXTY6yvTIwGQ9c5F
9h0VonC5uFWGz8xIKkZdPbWIP4iEr8cEb26PrqI8r81uSZzbTsfhc3IzuAyWDqZxO9foGMztw12S
o7qKg4eSOZwb5PLMi2KKggu2D4qvNcrrVqgBNppNiET4B14Pj5vUAa8ctCpe+7EW82FLbdwNXa4G
xXtLkN0euqTPwyLz8LoSWcUv97AZrhNOpNBemzYJVJI7EY6iXV1vcbugG7Y9coM5YNnQhc1fal72
MLmFctXv2xyI9qfrAJgtTnGzZaYeCGc7ebMlcI6yFc8HOFBIlAIUZlB+u9mY3U7DwZ6GT9Kbqc21
7GK07q/JxF5pydHN3RL93DI27MywXepj3w7JuS+Ngkh7GHdGf1YymDqzvdfbajubDR4LEKPilVOZ
zwYXGzzzBEe9xhmF0YxRLdnJBtExBut1S69Dm5x7T3Zg8maQlPUeqqq2c8YcfhceDcOnOZnfDaxJ
I7JOj6UmnlyPf7pZ09c6wbRETuwbzrr+cUzmNBqSGnZgbr9qtTgqo/VU6GCLCrNhX5tXdFO9/VPZ
rA/Cz8ywXovVHx3nM8f+qsFjAEepTg2x0qGIGry3GgQPUMKyFeGrlj7EBwVRMxSTDlJ9qxzSNWW2
XZbouzjRZdpTDDpuc0lyY8XBOX+VZPyy4N64LuNtax6tOkwlCGsrMKo1cwoQbQAKXVlK7fYCo9MC
cDWBFjhN/EYXZ6/lUNIE5gkuqMOYz8+FOXX+ZK7fITKIHSJhROREIlRToUb4MKtifKh6nYGIKSMM
LJJgLrYJdMQiKXUKtRrgmxN+3BWUHVm7BHlhRXXhfe8AqcO0GzUwpOm+TZFXOam8bReatFWke/jJ
pp8qjgaFQUZaCsuyt10mXtqrGG3a8TMeQfjjCcAPp8h+2ln3icyhh6DZUt/1XM+jEeOT+bTWOL2M
Jka069Vfrk2A1zGPkZ08y5auab7K9dSFnJu+AhuGxXDQV9cLldLaAiaCbdAN+ePSZEuESVjv18sV
zJ8FRkhp/uDA8rzZ9PpbUYEPk7zQBUK1TlyymGPiiyNF1RzUvoDV1TEkmfTPzQDv9qCUIc40brnn
UB2VYYpjJqFJTNEp1KkIriPsbM52PUbq0KMRw9cUAQMNFbgzLBfUHlaM4cJwcocboj0ASFzO3gy7
MnzXsP/Ul/JVJNMvXePxMavZKUJXohRTAvJ8VNSAePtX0JRikyFqmm/maRJYu1TOpvCh293EaU17
boTruF1msUb4eZjwBNhjWpt9aDn2l3TxGUmjA3pLuOy7YjnTBbXH1uzuyg1zpHSgX8NWubkxsupR
xw/7QYC4jVhWErPNKKoW4WZZ1TFT5B4TDh1Hk20ARJjvKkZUB0x9PPA1+7GW9DyqghEyYgPmrVZC
7qJZnkqmdRVONvvcsR8z/LEA3nSAjQGJmGXMAGT0gUVQPWRObVJYgMaLos0PCS5TQImsWY/o28d1
nHaqvtjhuOaBlIv2mNRFgCxfeRSskFwzKPOhgkI/pnwE2Kxm/YjzgBugskmZGWofWB//6DbtXpYV
Pk5gKrcqLqZKVme70R06/71kSrpa22uv7N3mqBWN/ew64xql9HtxmU2guQIQm3VG3oh2v5b9u8tZ
FBcrhec04ifKMCp2OLhaaYCdaOtxGKh6Muct6cRThvt0UldWoBAWFOYS4bNIucOTvnYYtxpWhNys
3oinm5cR4Kiyb+ardSh0/U8Gpketnj3fEyvXVF/uE8UyzyURkYGdySxyqqK/t7EFhtafHrFO7M6L
Hszz1ERdQrqX2qfmqXWMb4qqR6teVmfpDHDjpvzNUwwsi7b1lGeYNUF8f2LjLTeyfGIWyRTpyvZc
Mo/5oPpSeN6hynN0NaN9DwGijJHHCD8DntmtOKFksntxULD5yUhwjjKlc9BrNari/L3ROOzJhpmC
DoM8h1FLpDQlxW4vL+gEtH2btOLSipu5LsZdVudPSBuWaOkpJdxW2y06HTvJCAxpRB5nK2CzOTTM
IUuYtPgQHTxzeCwxYPTxIZ/jLDXoZ2o6YY8e+zo3sWZzRW+BF2ShZneut6LqwUV4ypo6QB+bBbpK
i2Bgnh3A0npoVzeJJrwyw55QARw1RjvW8+7/kHRey80qaRR9IqrI4VYCyUrO+Yby70BsoIFuwtPP
0pmLmaoJdWxL0P2Fvdd+y03m1am7U6CjbEWJWzj+yOmEgdQr02M/amYYyHAyzDTDvDjnXCEAdpCf
4KVETTCXPByoLKNHjmCwtYSE4VYyDvOBmZF3BsjazqBfDLu5a+eOdZT+SKmVn8IG7x3M99t5VKfM
rWgqi+vXpc4tWJIrL8y95LV5ijKA2bUcD9qvh3haWI2XtcGRENXhrnDvClG80wLI3Yx9VGSDvr50
XwbEnU1mpwu6VtQpTDGYT1rsYjMo3iid8YUr5rDW8jrZ9a0Vkrhb1WQlI6PceWG2HDkxjgjJnGSu
rOd1XW8QhD6TPtzmwxGMhr3P6FuqYKIfA/CS+Q9UZUys3ak5hX19MRm4FwXdLa93VLV07xCv43Uo
Tg22XCboMw9RD/apBXV0HkFBmlW8dMyY+uFKf8KjHZe2/y7acnmyIVW6JbMm2bxG/cjp7FGnr/Vr
Z2v37Crs1lZrbXWDuJ/deDAGzhH697tNzuFC9ZpeoZtd4Se6WfdrreobxAIp9VSPH8sN7hQdLvCX
XWqa6Tk09kizrI2gUd64hrcvMGRu7baGDbM4jMo8qhk3WD57i71f2cB+n5kL2/aACqYQU0Ih+ASD
SW3nZXzVLTCt2WTQ6Tv30jph5/mca23sglrfpR+VcMtdj+l5ZymWY4VRqYNfu78Sa35c2zXVXeg0
R824ysAaA3svEcynElKbewKM6m6/SNZHrDukRqwSKN7tyMxe2c6RIqK7fmfJcbzpwupGKzu8ROWU
QrFbVk50mR0gE1x3qtaWTiyjDXHTYwk9VWb8iHCdPq7g9lMpwp2fEyK89mgcl2wddsKG+5f2r4tK
Bq9QD0UbvHU5X0w6tXeA4jQijo5jL3hZSAPFMuQQ1wIn7zBIGWMU7PZVbluJxDDVG5AqHOinOk3N
JIAl3Sim705UMu6rTqoCJUvN+kCusb1tDXU2XYknSBjViX58H9UGNY+oJ1D56yeC0SRqKfVB9rLV
CJiN5hSL4djFEp736uXrTjchFCUUnHYzHDG5UodrO72ZhvYtszxxagTEAPR5Rt9DTAdQtA0JZC/6
DJDv4IKLNlIUBeB4sohGhwLdvFdTSUVqhQCb3elUVaN1MMkQ3YbIdnfejMZnxtOLln32oWzPX2Yt
flFzhjuzX/3DVTQZlEZ08a1Un+vqyhHHgbDq+ksFi3XxbKge0uRmcQtqNqyf5h7c2kaM1nApgGpd
eoH2hjBe+HGsZizs256B4my2mNqxaUFWnyV9IZnr0VDKsIObB7jHsWukTfJMBBKyO30TWHN21JEc
QEQzlmQxNh0L/ph97nr3i9+3e3twi23Ag8iwJPIPIwzXRBfuEDsNs3Wf1mxUa8Mq9OoqU9ykFDGv
0WXNEXGkc9kk3gTnjRPs6m3rkslr7lXaqZ2a5z5RDeN0zQRx5VWuUOTDHnOeB9F89VALk9CeKIzS
knYY8V2o76Y+vPPUSJqK0R5Q/+W7Za0RXhZ3Wd4tB8fI3l2p2l1RMnkMa6ffzUhk4h6zRuE1f2le
oJtQJaPmiTFwbi/nVQQXjOMp1jfEsYDg58TMJ31eOyowHFzn2VrQO6HTW0c53ocOt+mkxFVHCMDM
1QY0fURmWUmJtvYBY6gm8JOxneZL1fnzpWm8J3MIaBu9JSGirLn7798Ws67usv1Yz3kCQ0ByvK8x
b5/1mIWBvJNqfWfzIS6g2TKA6MLb1WY5xC4T+7F3zH1hjM3WtzyiCnyoCLiGy02bUcbTFxBisIbP
qFFY87TS3Kohis2SSGPImeTAtohE6Zs8YUTHMocraisj3bZcRjAVvuWKhGKdDSoidn+4G/Y0bnUy
kZaMUQjKQm8zNHRaYR2ywYyNQOyjtnMOFFJbmc9IBdwOfY/Zyx3fubOpGM8ZijU72wDWVMZTBqdc
tL1zZEdkv/Q/7tC3ievPFvNVI0swwQ52eGzr8QiwYL7IEixlhLTFdPOA6261780l/xRQnCjZArbD
gzpd1aZrOkzHLphCSjNviE3/jWeduynsb2wlmVeteLYRzW7rGNzx42yGy8YC/8ZymUsxlRiMhKz4
pBpj79TRnzlEW8r8vW7VBZQHqzrnQTP8288F498wcgsCWdN+7zoVE6+rniNvlk9qtfM6UC47ff/N
H5DG2ihvpqXrD1OlXksG7ccSWVUILjDWEz4Gw6SYyVwQiIMr0Uip4lh13S2xguOmFI5NydPsUpuF
bgpFgxpQnuB0d8nQVswySn4sox9CGc8lK4GuWB9K0fzBIwdHP+TA++drV12fmKk9ujJvt+OgzmGB
IA4p2id7gm1mIhnyBA1rOPmv/py3CB/guo7ZUxbkyE/61t5N/XL0XQP1QDsmdKFYlIPXQixMibRr
0PJxogKe2wA5f5661E4yN3rHIJfIjACjomTb2a/8MSPBujtEd5xUTeUnk70rutHiH+9HyTiw/RzZ
Axl1sN4AkrsTeWpurFGVDPJR2rtXtHzkZJzCzk+mrQSYQrDJQ/IDROu/Wzx1m+Uq/wlyNE80apuh
EVe6fXFgLcymVHYfQfBcLy7Fg9GsGGmNY55HD0Gt5n3pIWFo1jRWV81kiak6tMxl21c8XBlVu1E2
Ty1UliGUR8uOHlFYb1sRBbeD+nXa6CcEw7b5qBE3FmV4ER2lAbXDBVziLXElV0glK4qak4WGIYlK
94xI+o0vj037PL3ba/HYVx5dJSNDsmmcZTNR+eWMZMS0Hs1RPjad354F+7z+asAPZPXaO+LInRId
F13uKqd9p919Rg0hKX4R0HZ9eQGv8mj6mX4gcGFv2c2exGFO2QBNHLwitEBlGCTswVAA1XTzTQtf
W49hDHmPq7p506v5W8717SBtmjPCGHDBMOl2iH8wLCsGek7Np9vi3I9BlLTBHb99t9q8APVNEGTm
sbge0OwIz+yj8mRwl2BT5v2bT/rITegW55ztjzdQOUoD40K7ei99Zm9sFnUnAoUVGMpbjRjEzkv9
BCz/Pp0eyn5etswPQah064uuWBFpuTwMXFt9jsNhEIgBU4m4qjw37G43TaAMftB0BgkMvUExQLeH
xPf5gQCbmInX3cfU2W+giZlUBeFPv6Qgh211dAELJyMDOd3I6bgU5uvkTNd/unePGD1LIF2eMkU9
QS7is0CqOeo02DS1pXZ5X+xr5++/X493v9uUHEzcy9G9QlPKWVtHz2yR4G34NrLtfheBE+WzK55k
Vni7MXhY5LgzdMgTXDItCKfyi2wdmpLGOJmGs+4k+SEk4XXmvqqCDzZlLJj89Eam6IIQtuGhTvLU
ZlfS7v3V9pNBrfTK4F6y+tucy68UVMm7WR8peqHwQgRB58ZbZdE1o5hAQheuQRFrDC+j/cHVHmyH
QP+lgNVPpEtRwIUPi8kYz5GnaeLlERJKrubLnWdJ/9W9wIu2sXQQY5J6XrPvO/ulYkXJYl534gIo
+yO9IlFT9Hb56h0aQzExlsxE6i9Ly5Pwm19SGLxTP+VxA2bqWNdADY0u/GKOuY5dDT7wvdFGtBvE
BNi3Lx6ZHQ2MFHhBwOn9NPXonfifriOBKq7cBgVliKedYddWMX8zkbBvLOUz6CF8dLNWx7KY+13j
179O4PZ78iMAkExmQnAvrF/rG+UiDBLPvecz9ja9eJpSfefqhrHNFYkJFZkaM9j7nfXWzsULMSyX
tB9/85IJXEgEAwute+Et7Pskk622pVCul5StfvNklCgHF89PROv8zkaC4b9pU43QTtIptPrQdOZD
XetTFvpoX7P+GcvICxwiqD+oWs1ZMmqZ/S2D1y9Ro+Fy7OaZyeZGTahlAZvGts2sNaJnR+L9Xojn
mdeUpds7J9qnltACSoJANkar995g3yrAhwmRa3+W9WlatPuEcrEInpERmOBsN0S8wD+xju4El9YG
TjAkrYRGush4GlwWWdP8bjT6UpMWiFD6ryyvvpbOTKaqtbdDmr2V4drGIZ0J448F4rOdJbXEIZr1
KHB8OScirK7ROi0LJU/yzppsaCEeC7CdHkJD50uywTjNCkBGKCiGiQgYpvHdnSjlO79CdF0isdRE
I2xZhFPB+kGAao6BMStsuoe1uqn6WceDxWc9DV0CvxfdDXtIUZXbtVw/iiCPSezQ9yuVbG3kOoYV
cy/L0rr1bOuQtzbIXnpwfZXbIXCRR0+e4FNF21CiKaq0QsVHQEO8ZO3Em5s+iShlGeW+a21Uu/ZJ
mzaPqiV5uq7QPKQi02LuWyeTG+ENj47NehqYOPkqQCS2ghwCxLyoocYoRVuIV9yk1auMnLV0ALZV
ghGYoXjg8y14yYgHUVIgnDGNi6fTneuhHe8NAlycEYTWRImI+ugs7FCzzl0ffVnzcPBt0li9ahc9
UR0Jfe66OmSpzs5lBaW+8XK7YqiIIMjeqCAHwYfuJcmbaOtX7PCMAkowDjQOkavGclg100OgbZsw
jVAWyA8mCHuuVSdhM8/bVK2k167iK0191JfIeNroteyOAWjiG+t5qa0qHkbHAyELbtNsixv8zOs+
KO2npjVPTGjJT5y/Ooj9iTNUn+OMACKfKcWhM7E70cYT0mBm7Uodw7b+aueegsMXL55UzySrhYks
HX4X2/2tXRPKJ0kuwVh8OhZZPzAA9xZJLogh7b3rLnyvQ/agdf3adz4OpkzOm8ovyu0YqjOBd/sl
M5jc+dgO+jDu/eXFdH1aEX/tD643fA9VBqeRCX+nsIVF917KCRtBSj3Z2uYD1Yg9u+J5zOFgV+jO
a6oIoUvCY1Yu19BlkuephCGGIDyqPLjcckCk9J0sx1su9hPAOwY0AbvglQgArox+Gyn5u7gR+mP8
MKOFGAZl77iTsuu2kNE5cnAbTH70KXPWdkVQVIjI5pee9KA49G4NMo/3eD15J+qi3jRDBCqIY8JO
qz4x6Z53RY7UWZvU9Tk5UUav8HBUSCrHUmwyBne8wW/kmnQ+IolFjShn4TEPjfs3SfYsi35yR26e
danYGI8vjrMkDokDuLuoyCOH0bEZg1PeXv/Fhqvf2F6kjw1HRBpZ3ybefakHtJs+GhusVJAV5uDJ
Q8eXo0U/Zkv/E47pSfqYUQZyiW7EOaAc576T9xrORWyCaCuR3zwVtXXLXRk3Yx2bATNspKatEOXF
WcP3fLLeDHQhlII1JUL3z57pK0eWjhJaN9e/fy4mIgG4/qhWLyhg2i2smBPpMvPRIvTk6t+MSr5O
UOwYsDUnu5X6n3aKzc892J57i1B9KtIHOxgRhAUMPDvDYKgRvLpGx45gyB9qj5nyYmfUms+dXG+7
0jjBboq7MrpVi/Polin6DZnujPx6b6ngnNfEjPak2czsx+sB4btyuRtts0IHUqSYEhpkKv1PjZwQ
V4bkFG04S4ht0zujy2m0o2BMAj/d+k72iwsatqEzDkkddi8l4d0bODkgfHB67Qsm3zafCpdZx2vu
52QZVADgtZPYdf6Nn9KnlpdyFxoVtFsj/PEM/KKOEcRzwU/npS4Otv0bVAj+u0bZm6+iGp2D1Pso
IwO+SL8bCuWwbyn3TR+8c5PINiTCyfWMpCtF3OmBKR9uJRMMA2DyFQk3M1IdMdo3m+o0GgP/jaHY
XslRMAjgN3Lr+snNPKZMNcJ3U7jx0pgdv95AxFo/JTPPQyVZv+e3srtep+muSSc2zOZw667wzDsx
f2pnuYta96YIml2dqgvZiT+wA302/ya0oIzVQMHcyCv7Tx3oT3dgiROIl5ry5PqRTHFVu8mwus/E
qiFjCipnY44CWV0W3PdDgNDOYPnju4rD0by4JR14kyIu1ZbeOWX0Q9TFLpM2RSXavrZlaoQTicWW
2HiD906AFzElXbpfCBisM3fPNAxFuh5iexmeKa6TOeo+vby6J7MJRewSfZcTj78psC7ZGCQj5lps
X5a7zF5fUD4j0G7E84KkUyoj9oK5RnrBIMLCJNM3jNa7Onbdea88u90OjFUDQ8aUy++aYpwh5MR3
am0Qofg75REs0DA633kaGjJPI7CIs+X3lxZ4Oou87J0cTd4E58ca2PyRfpVtzSgLY5bAXTs9OWrm
stBqS5DMz6j1pyRzhAv15BuwwZFxM4rZjn3PhJxY8dW2X1O3SyLaok1fZQ8EjBjI03s+UO2QKIKa
aqkZGq6McxoP95S59OtN6fM3B8g6h6y6UyWDkXEcn0lxosvEp3ut1sdrUpbdekyx0DN5mffipknl
W1Uihfdtl+yalcqZYS73REvixoAnTwjkyK1YCbR5c/ZglEiD0ODcUYEZXF4dun2fibKa3/DlfDv1
+CYrXL+20RHaEUW0cUOzcH47GnQJo0a7uJCu2LKkWm+HPC3pXRduwXX4I+sNP2U6EXMSUJAARdkF
Zn32hH9DRiLFG8vmc3rdumH67vz6wMKH84L76wDE+61hq0p2pNrNaNiImAIv1/o/VcT0yxj5r4yK
cULeW7dlpHErj/P7sJ6hFRQo68aHabVsiFsBpxKTu0U6mNi97jLOw78CRueWjKXCc7CoXr0WWcDZ
WxFjz1TDW8hfmrlek2Zy34GdJaKvyp2pGsxzSKQ2do4PNzTn3dgx6PPd/bTKN93bTSzQXOXX+Vul
w2UPr2SrU/YTyyvfd0B6jO3HOsixzROy5Zaes3d8mMELQv5daDXnzlAn1yck1l7KI86A27lAk5u6
NJwAqpw0DHfeRqKo22OLp2kbzZMZLTeNg4551MuZDXfDA9c/ORauSPL4qJlXcU9EYb8FjqBRogyJ
1ddWMmeEIzorP5yT0aqI8CHOkJHZysfq+gTGVbzbdhYC6BqkTpZFB3Hurbu8eQtzZ963C6ISz0op
G9HbkZH7aTdRELcUr/yyqFQsXSRKXJUn6ArbwLhem/rFEH8kqNg7MzDfROsmddtFJOiWGd5KeRjL
CvNhYdzqwXnqzfRFrP+50OVMTan/yJ17RSjvgCnt/yBvbsl7cd9pqwkqA+/m0JDOTBRuyGG5YSDP
B1YhJWsYiWxW2f2RcvaBTuBEVBE2lImhj7UQ+5rTaVsmESapiSy1g5YeE+e3HOu1/ufr+kUI+73O
zenYv7TPho4QD5dwc5vr2CbrZqR1fUroigGkLEDoV2QaebhG8K6n+dFu++5czh+1IhkvY3O3kav1
Mdr9GtPaVVtvDf8R1oF+FyrCrvJS9joE1PDN9OV26O1dP9l3a853LEf31zVJpmDzNOPEKeiDxS2K
8hGSDJmyVbs+odwkOcWKGapdN+h4BYLUwdPIBshncCkL7281qGizpbKphFoUnXZcVb6KO5XuBq3+
BHuemwrMLUKSt9GhogVhc9QDB6UFRncbmOWRDFLrkRL4G+tLtjE8ILpIOoC2DgYSujpnMkh+ieUk
IvLJ64k+jKr6rvhAFDG9h8xy+AcWzAwnBY1xGZ2bJePOITpK7RYVvbBzOJr/xahYnIm0E0bz3o6u
scnNtd+KogJaNd2P9upACUPkPDA32rVwIGxA+kmhMjCOQ0tAB5ECZUcqTo8Xv2gEqx2N+aMXB3ON
mGRP/UshCABiCBGPPjs+SZNZGJ+CZBWTQEjw3sveqMeYBF6FYJHMpNFzaXPN96DS7/S+6HNkimkY
ocENeTz2dmIQKEx5SOvVSlyE8DFV/WdeNh/+ikMd9LO3tcr6TZmdHxNE0zHkNAxqGS6DyZEH4iTe
7LRBPddczcjWHiQ0lb+fN3HjPBRudf3A3FeyRv/RNiJ8HbqQfGMcEIy8Tqbj/tHJ7fwIPdzIUmpy
z7oX/b4YWwRWXkKK+NnP17/Jx7UReeKtbhjB1sb4AguMlBUFdxvTNrM5CzRf+TSSToBTdUrgs1ET
Y8AlMpEZCuTtRPEPjX2zIY+5w3Dl+sRUsRt1HRpfZfYvaave1zw/B95cxXAr9iip3lOr/fDSIQUD
a2w7dIgO/lhMWQMgsmGY4sLIk9z5sm2x3OSr/Tkp73EicOSqAOXnW9SWhJfhRF9u0tx8LMLRO3Tz
zBxvPE/sBTFr+0R4MLUxu+HObBcD4CD7IW/lDcvaoEKHVeGxNOdni6y9jZVar0EBC2Dkz5/9Vm/Y
QDwzPd13A2trQ8t0U+AWyjuxLxYlNuGM9MbJ+p4kItw71QBUwq+TuY4QHZy0Y19gusg9L8cSr43P
ptSpjj3xzsPELsO3YrtgYFCi6MSBcCCq7Keur28VTpC2xm9spXh5R3v6rLNnkNTfbjhgnNFjuYVQ
c3RN5mU54qGzMkV6vQeyLVusW3IncjSvOzZV7W7ulx+AsSOCXM4odeod72KWRo0VhkmRlYPvLi26
ZdhLRSIdPnV2SD5ple2vhnD63KxgOVfJVCBwNSvdIkCaOq17SaYIWCCq4rn/nNUAwqVlDKhSY7oC
hpdt52GH90MeUXi9L02oLlGsTErYKVXhwQUgeSKJ41yla3pyFIATUnxgWONWdaP6xprbYevKcT07
VRa3c+QS/eP8BOEEDaHKLzpjZ9+3kZcoxsTAIGdWSUbD6rLQOMiCdaIzDr8n0r4SvzIvIbsTwsdx
apDZGCGCz7hUuX73Huk3MREgMIZH4kpmQbKADC5mnhNRVpoUb7k2TyjHbq4OyHKJxGExvF+LtPVN
7XI+Fw6dNAlVCInyhClpz24CXXclMhdfaw1lC8dQ3hk0WFm/XYlC3+PWNig23I1CQ3dfO96HV1xn
e+J27NAtB537jojyL2MzzbaJU1sL7E+sU/cDtAfmzCjK+sDadRmCDOZGhlqx3s7rDlqddzay+lFe
i0NUHJ9TC6sARi7hsZU4dY9KDdlBXB8XrzJvq5ELr7IoCt3JEElt4soF3BdPoLiOBGJeUpfrpliZ
IhXu9gqoaZe3KoOOoHTNTnYp3lsC5/frPKPxwrjZYT3dRFnAtxY9UEEAjgGvp3ru42Au8XaIliU5
+VJ49RhuNQcqcTqEYf5qXJKV8TZz89nHdPCecTy5iVuLhyyY3kfBLotRGjFk7sg9K0iLaSJS45EA
DSZ5dfYwMEx57rxbKJKvyuho4UIyikbWvE5zWy+AkdB/06sYrKlnSO8bzo/33LZh07GGbJD/x2a4
W6viY5gw+cwzzzjyj/SuGvuXvIsedOV7sXIEfrOLDMLLUP3THS4SD0XDOIi7zs5vA8/DUhiaZix1
FR0RDnB0lAcx8oEXdfBto/JnpEDYbTQRjNd2LpNef8JUbl1N+CG1kr8r5v1ouzdooOCj+8tdk9F3
52v0b7AYC0LJKhjKuBA28qeGFyJuSpsMaVSUw9QSiVx5gur2WksABvCK4HEZl/cIIezWdbp6O9lN
Mo3ygqwcl28RUfmvNkNIOz0hwDeToXFMluW8/mbQbgm5ZeCS/0uVwf3C6wSHiK8OgWwZL0F/R6n4
2zh5fSjGN3KRyJpymLTQ0183sR+igDOUl/6mHNW3Rk9bGRMVcvBBptB31HUAyYV1szTdt0m6zwY5
k0cJUv/OkQVY46pRapsK4C2cZVvv7TVNRrcEWc7sd+C1ZCqo7weoNobYFFIBwhDEQdBnOfrOoLXz
5uDOzobDRI94Fa4/cHk9CGzZYsp3OTG59URVTGtMvtnGk3DZPRuPfAMfalw/YGHycPDH0Yxg0i9u
686GXeobb759aDv2sqmL5KV1xF9VrEhb1HLRQ9SfLGf+1lZ1GNBeMWkef2cYBzeLw9xprb+xhoik
ooHcNoIlvmuJI6lbPtDRSCdK8dmCaUG+zo+O/G1E3NlMe92IkIGnIcjQDp5oPEC3lCDZ/BU/WJTd
l57lbRFmMBe6mgM4sovZu/EkG6haNHepbGAfeOZNMPwQfpfy55YTThBTvQNRQwhjcvtx9iPO4/9k
koI0DfmTYVIz9xxxQTVh+la4QhwGV3rJ4sVVjA6Mf/Ui3g3B+KAo5mcZwZY3vc/CDR4bNPIsFNHX
i+VXKFporz756VF49ES6ieH48OBBntpIM/9w2StubNXjMQLBoHPnlJVZQs/74Uf+vfJ9khWiw+Jn
P+tCe8wk1mtEv02r8uRHwbafq0enzccEtgXNd022+HTv+/KY4u/ZXB8dJmbTvo6Qrjk8x8xNY5IG
g2TGCbIZIBnRLKYSufTy40rbRJ2F+jYvcJd3fczSONv68z8m3BupqlcUZWADVPGnchAV5orI2MsP
fYawdinu8Lay8b7ad1MgokJx7aCxXRCiu+HeFMHjiDJ359gkKMirAgQBqJ2t1mZasKlr8TOlpGh3
ArqE4eY9uoIdrg9reufe2IzRyJwfn0LuTnJnophnrP4XuO2fZew7x0QK618ldN4lRQC5WebmE5/R
w+wzJ0+RxEzts0x9f5s7171Uj2dFGkGFJnUAHmAgFbLb4bftJytG3HJjUibGNvB5gnXgfPTl8igP
OPE0CSsrIq7IenKy7qX+0n6XbduWCag3cIzp3ls2ipFUvQS3VjYZyeKkD8vSvMs1veMp0jHtK4gR
mlAVgTyIbOpdnUlcBpCXOpt97rSOh8pEZ8Bkk7ztAmnEfJV+5FZ78M3gF/YJ7a7mBPUnNCkq3F1B
eJhqJc2zIkHVy7+KccXPFC5620wPU9TnMdXIrWyNj1n6v1FRwRdqrQoThYpH23wgAhUzb6di6bu7
PufjWLHiZHj7635SyTSgCl9xdYM6Ue4DmoCHtOUj1LyqS84xasn2EI7z7YxJka8qai60gJrVBwRS
LMCzYidN/+kG00/qSRoK1Yf82RejN57nIa12+bxi/+vuTcK3EMMzDCqj96Jo+9OMGr0cWECOPX2i
+TX61W8esvCa3Z1pwdBfvxYcVsq+cNYHIGNYz3TYyPAl99xEPIOR5A2vnSnC7R2iWvOXr676Lhkd
bhaZv2JuZT7JBv76owPffu2a4Dx5Q5AsnAbbOYvuJ3DYSK8OQU5LkEdAFqwhOnGz5Ziu8n9OiP0A
nl7mIPzhRDgNleh2Xs02157GxOvhXgzmrfIdrG7NSwBMH/n6gOeFITgrQqbYAxrRwBz/lfScuExe
AhMQde/ZrwSf3FT2OMZk/c0JX8iK83LXj/yVtHc3+IoBkGHb8Sp9QWMj/48AHLybXrH+d8MKprV8
6bQl4xYPC3Xl/Ea6EJ9FuJJMPm+FpFbQ00iKaZcn7hWRRygm1u+G9oWEeDOefOQXlYvPL8PhLqIE
QRFLQ9d/aJ3Zi9u8A3lFYCsFTfQuGLhtQq/M8FTsWd8Xe7SpMN/wmSKMsuHMlLuFRlwYKOftBlNP
AyfFby92V/xV7fKLbP9WuJh8snqLYny4HbV6JHn+Lmx8Ci1cc6T1YXKyQaW5+LmRK11fd4TLU7Hr
gpq21Bllwp+H6cRDkOa07OyXi1yiY2iKbs9Ah1AG8FNrkrbZ75KyFw4yqABFHrc9/kWBamBaSpBT
9X0NCqQJ9S2qemhU1V1h9GQBB/usFTVZwwHrOIfff6CgpX0hadSBVKmrG8fokJ4PrZcMAVYRSSg9
mp0vtjojqFCb5dtU90mAFKlYSsJPlza60faVZgQhepNa4MHyAoeM7+VyJ4QRR+y04QzC2GkcIPe2
Vya5/NH++hWysyZ679dy7H5D24NAyIOpG0reDVC8FHs9Xo4lyLf9NOaJWT9HAV+GhVwXdAUdQ65o
AzrP/bVGMEhd6b/7C0ZalHf93sTCeNuidffrQHPdhmWykIEgjCw6ONdwPYi6iFOHNYW9VN1KLLDw
5vrzwNGVWYa4tJ2NiMsP8+PUu/oxh9CGT7lhhFlFiSHNYT+V/qGTsAuiTkbxMsDw8OD5rRP0LUOK
t1Ho9cVB2MORIQoyJ43OnhKDMdrOHsa3oiyPRiHS9+gUQrHYVyp1jws8n7h66h2n/6rL8L5Qojyl
/zQsEhzLWEORy1iHyWPd7Bp3M2TAThiIiZq0TjD27FBpZWclo+0IwuDowrpDHpJbSeOVt60SNQwF
VnI5XluYhm+5Ik6KD96hTDfuHI9Jt9U2d5kDbzlUOr9Gd4g9I6W16tl6FdxA9YpGIp9NlKy+QyBR
hjrcsroD7vR/aPYjfifvhV4dgCCr5grKB5+YcolMfbAsrztnmMNiKH0rhOCwBGdSP48eLfqMbl+0
1R3pKPyHeX7sm2Z6JiKHLMsV3Q9Mf6T6hT+cgty/mHQ+Z4RX29bLjEsdUfMwOnVOvRzjuVP/HAKz
5hQLWiiY6PdamLe9TQGK4IlLMcOYj4eh2iIzXi+2SUthrMuLmh4UY7uqdN9WVfVPjAiwKE/RWUjB
0+4aexymRdwH2KKMsZr3ORvo2bbX7TKK8dxa7ndGtvmN4VQkf7epe25RAG1E6N47PXykt9z/H2ln
thw3dm7pV3HUPdzYmNFx7IucJyaTQ1ISbxASRWGeZzx9f5CrXSSYzTw+HWErXJaKW5j28P9rfcst
72imeMtciZolwTnNzK3l6MFDMp+EOqYE307uO47FeQTaQgdMuVc6eqlmDmOO87q3T0XMTNo++pxi
oCeZ2hETw06q7ceBz3A/UGqLhLOJ6GQTsoQmunbQGeOurE8F/mKsYTSuMCZ9DwLiL/WmI0UCOFUb
I/EZye5V0hDMXlIwQf5Ns0VTj0ZEZjE54fkWDdARSYVDBcp5sepnPWd2kOwKZFIuz9Iys7eyBTMW
9aS7DNOIvrtRtsfE0B/9InEOsfDhsrnetyKgPUQGC2e2AQ5sb1r8zFKjqDYmiZeFvi51ChMekSd0
Ifuv4ElOhHpHe7uq5qpDIUc6triD01C0I+rFXhDX+dLEw10d58MhSJnnKz825k6vLn2k1EUH19Sz
eCUVyey38JOkA41baMO/IMbmOyOhtluzU1yLtItR4ndfi9QJbnX8aqtOT0q4CGlkLVUrqTa4Z9E8
K2Z+z7mVuqsGcryUkx/wSVqmZ9s6rqCd/nAGLMsJONBAS6BK0odbx3Y95mvZmPuUr6QmPjkKKhDy
nQ/wbqB3xBBRA08ki36Ecg0WM6zju9rSzQ989nLL4S7sO+lkJxiy5LLYN6F3ZBfmHCPn4IMTOCh6
Hu59Nts8X2ODBXYhZO/ZaaMHt8ZQpBUmhAudRKS4UX/JEScRX66fVLlo9p74WvUiBiLb1l9CFbxC
KENpSqjIm5CgIlmpbkgkWCb4jeco3KqtYQecz9Jsl6R6fdNUWnenJx77GVi2Xsd2vLA5ZeKcpVef
tRAaNFqUiayB/MnMDcuhciNaq7zHgr5FO7VTqHGqg0ifx5Rk85tpveA90m5lCSqBJIA3kNAd3lJg
DMCxL3W/sOl6d3ypif6TdJR8Y6ukTbN/v3f0JDm0iG5gSICLorT5ZEsZmMFSgnuUhv2a+G3z1pJ5
IWHACIAzQ7doivK10cQXGu7WVo+KFMocVXaffPd1ESD0GlBkZ0hcrD5zb5Gb/aycRKwVI7zJqsG9
NfufhSLJd1IqQOfBw1MG6gxeWot9IRFsGbMFng3x6OlK0zuKgz/7WI3uO8nllGb3DcaiFnGzspJC
WH2iCh4zG0pLbpcIwiWwAaydrDi7JHyNhzDYsPELsANKyTEc9u7oaLX0CiEM+99Zorrt0Q6yfSg1
T7Szmo1vaWs5iO3dGBjPCuvEnNiCuRoNSA4gk1ds6nJeufWvsOpmSaFSAQx+ZmXb7g3ZZ0tcWeY6
dSjtearU3hL4/Es2iuqm1VX5EcID/pNBpRruKmCShLrVa8K6KV2yXzRgDSpq3G+F5GHWlgdxdDkt
NXqEQZB+KRBC5LIaAph5SFF/0QSaemsQet033n1vJvf4YxCOomZmSw4kTSOz2PtXUZNi3yhIFaWL
TbdwZkKh501x6oj5MF5ZFrB64AItuZXS2R9bqYOVF+jgWMuqSpMPlXVbmqBcgBGC0/fvKrOxb3+/
K4KEgu1vJ6de6yixpLNS8j9AanxnRVpBTLHmiSGpK9rfPxSVuUpUoia93Wx3soqO0vNaKvMpytLe
Qx6rsgrZbrRF9B2xCx3G3lXX74iBItnXWqDzUZ9S7E+DPApQQMo/1Iiqm0a9d3tTeWFrlClZs9My
oq3kdq7AGebdHjR7+A4PfgyHdEGyOfFraWPJLxoAQ0YhiruoD57yIZmlgwzOm8783Mjqb4EKC7Z2
cEKm5kNrefpuGJAmGHC+SCsHByWvBT0W0It0a4JIlNuhDTaDiHWysHWxrlr1WxdALdPNdMeOYVg4
mfzQ1pj8RK6nB9Oi9CpapVpamvtF6Yhegwr2YisxbasYq5QJOgSrV1vO2W2WsyqkjDLERrAGf2XB
WYE1S7z7Jk+dinJUXKAf6+39718wpS7blLgRxXbVc1FT0Aujxj/EoPOySMEzKKHDAGdYLJuOAEVZ
LjNGyYxtKNGPcwINrWk1gkAru9s1YqugTtk4hk/7buShEHevcjzQVDTEVGiJQYxnVIrPEDrRZHb+
qS4rQTifRDlEJF+7qLXWmvWzMlhaUK+YCMLsk90WOqYCAl5z6qB9UhngkDDL5Px7mzDxH6pIyogB
Db/1RS2d8ozJ0+mcQ90kD4REj8LcTiN9zK/omp18UdL9HcK9UiUvltXJ20S4IFSouzZlsylt4ANB
02pr1aUiD8c13ZDqt7apLh/Bnuao8qxub1QjZLlx96WH9jqvRLRrlPwXc3YdNeFZq1NvlXScTyrN
3nWueNVslPa0mHTIe1m11KqOcmt67ByrOYXoQ3Fmr3M7oDPd49kFdI2oBbm/S1zjxsv1Z6cCtBmS
KXPjIb8mjmwlInyvlo7gBMG2F5FyhUXL7n+5SVGP2qFkjzjK4oHfhrK96DrvuRLmF8mkCUNyKx5F
l0195Vr5bdw0XwobwbsJDdJWmh+mjQ4HTUv0GGP15OAr3J0hp4eg5jDhlrFxp4HNa9g8d0VwiOvm
xWjb70kEGZ9KcntC7d01VfPYsp/t86JrMVWKxzpLDJJ6dfVQt80+KNHNkw/XApmp1ceo2eWUqdEq
lMisRDvcOhZrLrZ9sdQ1XyPuFiir6RCigkESXX4nw73EWzXvcJsETahS9lUkdKmGtedA+kOAGmnT
2t4mXc6ZvJbGjF3J+15aKGXQqfG9e+ZNiSwLxM6zFztPSVUVa622mm2k0woUpoH23yIpJ1KZeQyb
tLrOXHfoQNFS5TEevhAQ753cD2QZ6RS6rcIw1mWfLCuI4IuGguWxDdVT3PraA2lPtGPb4ZC6JdvC
YRvnprmwB9GdKt1KV0pmeggckHCZ4bPKXuE4EEjLrk6vn3SCQ3BRwCUqWYRnCJ5uWxnpLixa5vGm
aXcWfjD2Uu7OFt4KOMypbT0EJUF/pCFMVajA2SI5RnGgubYrDMlYsO3Nd1YOPl/R4xiuL8dbv2ej
imckP9SBn65VwbBaJqi6lnl0AOvhzgA7xWvoCYhoOjU7AUvLT12Iu9Z0lQdRI+vQApwPte/4e+h3
rJ59r6JGCOU9msYaoro4QaSNd2pyFyZ9unehF9JCrccGfrWWtbibSUNSIVx+ND1CnasQHZYZGc86
hFkmxXJHDuiip9i+JbF9PcRBvOcozOsiR19kE0aAHoYbPSwS5PA0BcbNgzEkO47y8pbgQ3Wl1fH3
WOjRAcq+2EqtWDctHU6QSzQgDbjuXob/DGdnN4sSFDKqfahr+HJ65Rx9mw8PkQf50vjjbjhQWYvC
dmvaDWJYZCrp2xykcArmHC4q83ut+g+UhurV4FXzgvbTDZbWOx1O4iPbSty04oA0BhFFliC6SmrI
5FV2TmryBY3eZsYTjrf30uynjykeGg8EjabDUBGq5h0FA3cXG/I3ughUUmXvEPRR/mgo2AaQxae9
3G4iKd7FTc5RyM2OvSOOVlkZL314iFCyKuFAQ9m90eKq3DdDdcKYDR2iVb5QC9wkFLpCPJ7U/0mw
KAx925ntLVm4+zQPtkNv52uXHe8c76HJCWKv0g3lRamVnSyaTaCI+i5mk1qZ4qEEMrkTfbhVaw4x
olUxvHvuIQ518H0Nu4y4i8s7A+kBPvYamYaDeS+zYSJI9rJmjgArZfc3v39RlVBacOirNlq4MWKA
bZ0B7YnkDm+nxy7fakzZJfDaR8MpwFyU2zQgYVMuRH9juHKAe9nPOQvSOshzZFGO2h+wjq+VELma
Zbj9MVLlZiu4wRq6RXxLsGgbBaD871+colg7kdFu2YjEhyAZUEIFWOLxWBIuFpjbOMZvH/dxDy7X
7Si9RyfsDc6e5ICzbJTqwfGbm57Y1I1GqXZDLPYvWSvNddSRBzVIWDorOcifKNyyEJr72s3s57rO
e8iYG803471TjcJiOrCrMe6WyBFiOjJicLqcnWU7FpsBFCzRgFKZ1yxxKHXiZPso2ykZjOkMVm+k
YQ/HkwUQUWKziUe6nfv0Db2iPzhILZoxKQKdM/hbkdprO4Gh47j2o0YG0EMIzBc3+FdkA+U8x3m1
KywwJ+aMhDf5KCSqO61lKbN+ILjOQRDK5MO53RhN8Y22ayInvBedSqgAzXoKXoAPNCCGvc4fZ0fu
UmlWyf7LpWCFt8FbgEl/NFLjsceXPfd6zd354+FfhvBqF8IHTCCLVazhnVZiggesrtjbRpu6kE5/
+t4uiOGZzhLIPmYE3c43S3nLtjVfjEpQPRmWg649DnbbP1g952R6ycbJLDHfO0W9dVAqr2ur67+W
cvhIHJC4M5Q9lp5y5+SeTr3PzDehwQTlZV0z1wrUY6xNHRI0gZ3ZsL0dxWEXqxXpNDa+h6+yQNvS
sW6ihyHqj+LEqYpxIQHj9o9x3nkPZVu3IOAEuB21R3lsI9OlWvqTE7/Y2DKWnlKvk4WSB2eK/yju
4qh+ylAb3fAjNoqe/sLhBvy+8kbBQdodo+SWAnNOlAH8tVnQDMWiNmQkuMboAtGjcqa2MAaQI+36
3McUqY2eAMzjK7mnPdMMzpc2AjVm5x5JVjFOUqXkF9k0uy8cdPmBgIobrVorQRc/arSUWo9XK5W5
uWFNtyfKTBScbgCLpxZgbeF1MRxqH6tKb9gDIGZfF2mFJgPgCgL3Znhueg3LWvM4CAJVPep7h6of
ETk9WpYAcbNDH3tJZiQxyH0FfNrT3XkNc3LnRC5RHx1sBKy0u8HBeIjknJh6B1AuTfneU8W3LFuV
jVE820DlcTDIhNOraflcANqycNybAjpNALRt7gVgi1y16/C1Cv0ZEzsYxMa6kwcoTMoARqmrfcpU
eqqQImh4iMEy4yv+szws8m9giuutbsJN6cgZVTlysNSaA4eBHGm5RVuiFnx+ldSxK8ucVyXTv5gE
EVER6Ixt5AGtlaPo1CdxdqsotnznutqKMsrK1p3s0W0rTt2j7ixHdxvkZnAvYZlIFDDCWUi3tnpE
8Kd8UyzIvEpvPopYetJq+YutSOUJCRP0FDw/SamY2ypFWSocO9hnJfBOVy/ard7lN0OkSudRBDev
NOu16E35xrabehEkMIPBYQMnbOuHGI8J+1FWvT6Qjr7vMUmUpMy0AU5TxOBHS2ZZFFaBmm/ATgZK
uBhedEURcwEz6Vtb4Lf2WYf8MIWz1GE9KMANzDFaoLQInP5JgTCCKqqUhHf7+xe7t58cgSaYDqy8
UGTCQ1lcNxKKVnYy1gK0IJ0tpAu7kAbCrUNWSOFA+m5bIrpwNwUoHlBDSLSBl1kTtttYc7cWHah7
vgoqJByeaBfRcE9tBIS08NeVCu9Qqvk+Gk6CW6OHPqM0ryiUyofMg9NHv2nnar4CAD7LvxHbRc/O
MsHSVQo7RHxOeVtbu9IfpOXgvdamHv3wPZ+I5xF1ZNZquzHIN1tlaYB7s5TypS9lPylzlLs2tLIl
2r3m5IIpWuqYttboQLD8h0p65vWHx6s/9mosLTuDj7Gr647v3Au3Ikq1O4GDaBYomr1GcKTcKMCW
Gi2197K1U7VevaHPmh0Gpd/Yvo4sy2INdSWVzJbqu07w2SP9M9wteX/oh8ReqL2wtxwrsdV2xo8+
MNWV7Lb3ZsttU4ycYmGMsdZs6h/GWNApEgAQVkAOlt6DjTNhgcyrPO5OpXmjKnG+b1BJo2Zl5+BR
ZUPuc2Yj/RLjpFkXMbtEiAuCTuytn2uA3EAHLZRCvtVyytJsGujSSnTWvlevvt4iKOewd2fW3dag
OX3TACYiVueUegosJclAeyHgXZUltGrJ6TdKlqAFwg3MQfUoehcqWJlzGtEzjbe1PKae/apriXHf
MAkjGKP7iKRnJhcO6Ca2natBrpqjr5TtXjTeKUmDn5FLbEuvWexQODFjEewRDhTyMkAOutBVf0v0
A5X7oGQRRhWg5uDlm85ao5dsUZNGBKoMsbtK/XoTDWsUeGoQ9avfwVP4ufJDBZuIPhxWTjQLu8wi
Xbp3OADil7xP6uCsy539aCMPpTRfaGyXy5puviIjoBCI1yBfog/pqKwtMIyN+jRs3GbhKSeUMBtm
V29R8k8UwrNfYF+CfYUcZWbUivdILUngrQefKIvwaJm6w7nLi1f43Zc1fbjfexxLASDgtexb0SOr
e6nIUT+N/wt475e6LYPNajCZ0VsB3FqSWK/kCCRGjSVyJ7NtZ9Pg0CXCu9j46FkUnbZE6IC6JTFp
I4r0BkdJubNVhccpb6EmxPcKOPuO1edWARGKwQ5f66D6m1rOj9mvJgt+VB28ZCJTEBiJYi81PdZy
/iq7xGhWVG83biaVX/UGKZ00qNbO05lNM7dOdnWcLJW0bk5eS+RREgSYx1Hj+CoMTIm4GQUGje2l
5pxELmeXOtRzSw0cDdm3RDHUJibXgapvZQXULAuqwQF2OoU9wvekQGpSdel3WggJMUNJvpIojB58
Ppt9IMv6SmmK7B4L+taK8x8VeJaXPL4JmfIfZdm4A7nq33bCeXZQgm5JdvsipVmFc6kqt0GopYum
gYvgF4VJTQIugl7I5bEWdn5nKupPFOziUXbKLWl66UpNcmPpp5X12Lz2g25syHDxZ0JKzmlSD2dk
BzjH0upmkMJ0ZZSD+6/Q6f/10v1v9zX9M9ex/Od/8c8vacZWHaL+5B//+ZjG/Oe/xn/n33/m/b/x
zxv/pUjL9Ff16Z9av6bH71Tlpn/o3U9m9D//dovv1fd3/7BMKr/q72qWsvvXso6q338LrmP8k//d
3/zb6++f8thnr//44wU8aDX+NNdPkz/+/K3tz3/8IUwy2P+dfzn+/D9/c7yAf/xxfG3/Nv8evf5M
E5+gzH/9yH//e6/fy2r8EcrfaQJZioUoURGyTfZa+/r7d3Tr75RJZV3FW2mCHSHVMEmLyvvHH5Kw
/k65StYtnE+qalq2+ONvZVr//j1F+btlEa7JK8Z6ICukuf3fO/DuSf71ZN8mdr4PqjN0WRU2uZWy
amLY4EdOQuf1jnxnYM/mGQEVRGyB5j0ZFGsN7zqYa0P8ZLpRuK6YaudYJ17f3K4//zJvBxdjKORf
wXMGii8C8hRDUWRTWJQEJsmZ9LYBIMQ0I61z89W9x+G9oDKyRwJSHuSFvLGuZN29D7r7ON4kn7Su
KLuxYvTnqFQ2cSNjPSjw635+Ve9DUP8cRFM17qZlGqY6uShV7jVq+EF/7pOHwuyp1R5zYGClVVzJ
ghfvcy8/jjS5nJyeX6Uqbn9mvViQETRTf0ASmwe3ytbdGi/qksV84a50+ran/69rnGbSQqtIdKl2
+nNYime37Xe+L/a9AgVLeNH+87EmOa8fLlPjY3iXr9qopgS9eLxMseIdWfXBQpthSFxxMvhmXou7
vPRO/vX4tEksMykXnhZrjKZLqz6XV1Dpr7yF6vvM4T8vSOeTs3TZ5sWfXJBiJnZphXl/tmOFycVQ
RhYajZWu29uw+DZtV/5olTFLVL/pKuvJwiw2A8q6LFQiBWucU4g4uX6TkxhxV6RJSN9TMzjJqg6c
NykPuQXYDkTlXCYYfl6xTZxhkFNnadHpWEbYa3oZgju1d3oaMfFrOrTa3nTYXiRZhcqxXqOHiJBP
oq++8jAvfvI4Opm8iKZVf08Jb8JyscWEoS9J3ZnDx9cknhtzsbEW+lJR5+mjO0d5fuVu6xeeJ3gn
sp0V4sspCb1/e3L6EjAl+EjM0Uxh3uiYFjAafH5ZlyYWTJuGqiu6qjJzvx/EcVsDk7jZnRsd9ov0
LFvPnw8wnafHmfLtAOOk8+a2tWyW5Ta0O0KYWngelKqaeAUJceMO1e3QJquCxhj9f3Hlwq6NO7l7
hm8TcONo3Vlbu5tk1WzUtbeJV+Xm88u7+I2/vb7JpBn5gVPkBU8pOjjreNnts2WzxCU9y+buor4y
Q4tLU/Tb0SYTZ1g4qLASRiO3cEHdFjseJ7TwBEpk1izlRYz6S5mDrOIcfe1SL42NPNHGyKFrGg/1
/ZM0gkpukFd15w7dsC9p26TvDuAOF6mqnq/c1UuvpWmrlmGTBiAr5vgxvnlr2O7iMsva9tyt5F/y
kqhEsnjmxs/oScwpxtAWJwzyys299L3Zsmqx2bEEZKzJvS1yzR/zkDrOOQV9XXq05te4LK6MIsbb
NN062AL/LbsWVRX65NKIO5Q1OTY6FgXcXrt0120q1oT8UdvUV17Oi1f0ZqjxLr+5i+gFh1wkPLEk
7362fXxnSj1JnZQErjwu5co1TWYR0J5R6Uhqd5Z3EPAW9Y21bVf9gQToRTIPru0eLr2Ib+/g+Ptv
LiusO03xhd+fqwXkDrzO52AhzQnl2MWndJGfqrm/iNbWtWGvXeRkRlFUP5RdWjg8OHkuP9XrZhMe
zB2dl3UyNxef39JLH4CtaJpKVg4pOvpkMB2VbyZCBmPjvSDbZ9bGj/+DEYgpoz6myOz2J6+7VoJS
cvGKnHP3zmyfZPXH/+Dna6woCntJxLqTd0LPACMYetmda+8malwa29fi08d78OFLejPC5D0YQrrW
hDaztEC4pBU04NTBksxADzUxGfOu6p4+v6aLHxRJPpqso/TX5Mk9MwAKWqCmujMw0nmLT0AqkTSY
17YaYvw5H67sr3HE5HDTAmLI1PFVq4MOK4bnHKpMvdXGaIM8UFQaWeYPPwDtmiQFlj18VH57kAaz
POHxsBeuob+icf2l+MqX0IrKVWNZt6j4buxQ/pXCocjJw3C7/hTmIPbJ0M5mqJqcVeCMhOkw3OqJ
egtWDEVAYS0zz0djMAqZsd1KBmGxmZHhFoTF0rC73ROfd7JTg0ypAs+SQmRSSgyyGwFJI7IH7iKB
tYGPo7G1ux6LexHN1UY9ZZFBt8k5pEa/pPggreocMQj2iZ2qtqesg7ojqcGD2RoWKD2V3PawJD3Q
9A59lf/o4/aU6GTP9eq9LpvratDvcAl/gzZ6gk+1o8uL97LeocN8MSPYokOu35YqFsimbOGb0cf0
I13a5HIF8TWvnyEiKZsqsjeZ797TMFgPjfbgKQ0tfzS1uori1HfDl8LQqAbmN64Ybd9tDWJF+uEU
6p0SUsZwHTpPlfqsS+a6BuGKDZmUKsnOfwod8x6GB7SmziNo5Z1VWCSkk8+CEso5OUqBTDVZeWH/
orZsZUOFG6n6sY32C2DU56/xx8lFpRhroksVKrtLezK5wK1JWm5KSzBK/a3TCAjN1CtLj7g4hirb
OpYS1aRQ8H6Srqyh1uTIZTUl/HbnbmC0rflKxToifWSLz2WZrb3159f18fPkut6MOdmLmaHfCdP2
2KJX5aPltPedYe7JlN19PszlaxsJGow2Tm+TaSBD86WZuMdYCfIn+8XfDBscDMahmbcLdR4sCfEK
rlza+Fd/PyNwaX8NOdZ33q55gyJcsh2t9owdZiC4V35QHbHq3QQlp7jN0IvQr9p+fp0f19n3Y042
fFZr5iYdpvYs7B2HvZlXFPQ98QIX5vLzkS4UBN4PNa69b5b0RlhwrjOpPRdfAZoid405Jc5DttPY
makJeEePein5enO6+IurO4qPe7L3w0/2ZE4vJ22Qc6XJwd+Uc4K01u0K7sSO6vCVb+/qpY4fzttL
lT0LBDFjRYee6kd7hMS/yu8gOX8xyXrFh3WffsN4s2wpbF+5zxc/EE3D2Cdzfv9wpLTbMm1zgqHO
iPaxkZ0r72tG8tnnD/PyIEAnEFYqfArj77+5QM50bmV047PsfaBg5qZz5QOa0WvVlYuvJ5U4apD8
15qeESIvIdzSYJzYm5sEn/czdQVDfwUiCd79Aa/geFbI2Axee4bXRp48QiNo/Tx2mdtM87Yew2/o
wjv+c2Eoi89v5YU6Iy8mBz6Tihw305zMogbOXZJJjPZcLpOt8rvmYB7DLQKiOQq+dXnlnioXPwRL
p+JA41ro08NJGnW5VoVle85/pfiANyoAphkdt5W7tLZIsFiAF/rR2cBZJgd+q8yg+NxfueaL749l
q4YKeY/laTLtKK3fKWbdtGfyzVbpESjlPLFmMPjmGoNKOxrm/urq7v7aqJMZyNAKPIo5o0YH5h7S
lpkFpKX1iIlqTeNjU962m/7KpC6uDTqZd9rQzTIBnpaFJPzuHdwj2buz9kxo9CYj+HyXLsLVtZPF
/+MZ/3V/J29vHab0GG3O1uM5JoTXs4gWkAtJe0xfUYscrdvuKV3ABSW3ZRks/xtVjI/bW97qN094
MkNo4dDy8H//DUDIdSeEAlvSi1ZtuxSEec+hlq3A+7jfsOsiWV3IV16xa7d9/L7fzFCJJGG1dXnW
Mcx+UCahgXi2bWafv8jjffywZL+5ysm3q2M6KQEpt2ddNR50uyWzLvifXIhtKKpuCMMwpqdEqVXD
Sqn4XCulWIYU1KhfkBmqP3x+JePf9P2VKDZ5S7aJZlGBqjK5EhQoQH7x2pxHrMkQgM6DquyDT9X9
r1qmXfsqLu513lzVZBvnpjq14yRtz/RPv+dPyeOwhSgc3sXraA/JwDtijThoSOfnfJLXqkCXN3dv
Rp9s7qDO08f3GL1ZDRTt4yVaLpA0c2Pmn9QlQtNvzpUF8+KL8teIxmRvZ0m5oqgeTzFssmOleGvk
QP6Vl/HiK/9mjMmkaketioosa89+qEJkJs3OL24Kjv6fvymXF6w34yjvPy38b3HiaQl7xtt2OU7d
wz5cY3NcaivQC1dX4ssz6JvxJjNo3DVlbtQ8rbHF4uyImUFjtoU8wVIhL3CbdjMa9NeW5fEq3n8Q
TGBvRp1MoUOJOSirzfZ3cbmciy9InOf6nbaq1hgKDp/fU+Xas5tMlwgKZRHErBLaHVl1xoyskBXk
pyWm7FW8C5+RBDdzdw1Vao5caaMs3FNyn9wl62sv6rW/yGTedEOyzXIgIGfdo0QqedGa9xbYon/+
/Iov7q/e3N7JfBMSItJV8jitRbxAUAx6IiYRFAKY6a58FxfKse8f5WSyya2iGhBDjY+yO6Q7Ypfn
6jo+KRt3da16f3HZe3NZk5nFbGrwMjrvaiHCdYa3hZEhNmmkLf5Uont0O/BurkymVx7Z9Nyoadhk
lTKnMqv7t4jgT20lvnA2uNJWvfbdm5P5xalo1hsI0fgO0fxTHB2r2nguj3Tx2IGb28/fkMunqL/u
pTmZZ2rhJLVh8ticG7Le2Ps763CvbgiW3RJ3SZdgbPaAk3JmytVm/OV7ahum0G2EB7+/1zfbB48U
RugNEeUTlOSJl2wR6o7cgmtlhkvvixCGpQsNY5g1raCGJAG7msw19rvmgFvqJ9ByVNFz8958Bqi0
CJbKCsPPl+TZu7s2xX38BDXrd1dQM+koIQZ4P49rCDRdTJNco1Rs9MA6unGysTHZFl5zpUP48XYy
lEmyFTsYZCbToiqRqg1SDZehVOxeMFZzoyBy7trXd2GYsbvDNmbUpWjT3rVWu7EN/bo+O2DhnBR8
N3OY26tXFvNLw4zNI2tskukfTr/gb7sIpmlzJmJkXqjVQtHURZ1uPn//L49CA54insVFTR4P+aO/
G7fN2Wm/u869JuEK/Pr5EBeWVo3um6DTZ6oqIqDJGCQ4BZYUWPW5eRlWFsE6z3hwwSUi8Zu1C+6d
zQ7MJuHmypT88doonykc/RRLtmWqFO9fPYHDTjHLrj4XymuD1t8tlKUwrkxYFwcxwDFQzDdVWo3v
B6mIBe5KheDoKOpeXXpGcLw1QIaf38NxoXq/T+BSwAXK9HE0NFOTGb/S48aP66g+5wkWC1y3pX+E
FYpe/Wj7V67o4li2zXjA0fUP2gwkflkh51p9BsQF9/g7kBvAQxq6WRpyGLT+8ytDmmAYmpCpg06b
pUYgF55mhvW5R4ed+C6YF+ifMDnqO9s/fj7WpWeFioDwQfj+0CcmzyovC8lFGVmfWQ9mKdGsWraN
/JfPB/k44fGtGhodWXrcmqVOBsnyVLaVVK3OUfulzqUnOW0ObtlBVL62FR93FNOXgrKpbOoc2Cx1
Wh/LOqsy5bqtWJLlmQ2qJpObRQdAsHpBYDIzyyvz64UPmQ4I4zEnCW3s9b1/1wlKS3oJ/CTVTXKk
q0dzQ4HzXGLLmcsrdYmDL6zm1/fmlx4b7yKdP9PUZEuebAkIXy+8tNC4o+RqoioFESkfczf+/p8/
OMs0Ea3RzDTA8ry/usYypcAPi+qcsUkECTMmtCwkK3tU0H1/PtSlT+ztUJNNhwnWC4hPWp0L/1ky
MFcAU1L0HzYcXjDkV6bBi4OxkmjAfrmJ1mTuqNtQ5/8Mq3MPULUtJNKSm4VG3qeiO0uMNcvPr+3C
+y9YHkddx/hdT18SEeGjpZ5QnskYwa4MbJq8rA6Euj1k//mVoScdeycsxh+FTTUhsnUYpeV5jBXz
5Wxew06rLBLmn6r6Si/1wl18N9Zkey9LfhbHEPfPpQvLE8lkZKsrnywdEwIRZKord/HCO89wKpsm
1syPcqrEUcq+suOSd76YNcatinul75/+80clMJtS+lZQyEzLMQKvrpE7Ad8zcXA5oBkSdQmiiFed
dP/5SB93oLoQCk082nio3qazPP59Ank9o+BwVG2j1b+6IsX6WnPr0l2D92DhcuHGCWv8/Tcb6s4Q
saD3XJylKNpK+B21Bpc2zoXPr+bSu4DUjQ0XS9bHHSDRGK6TJm55BpAIWi5bmh2x5D1TrufNWinY
fj7chXl+XIgtIbN3Z02erChDmalaCyTizCZ+5svPukIyE2jswi6prVJEC358PuAFdRgZoexuVTQd
oy5ivAFv7iP83K7NAaGdI3VukpSzgj+4JPLxLsRmxJkIsNI6va035pUKxYW5gy0ATxBdhKVq0wOR
OjArGgoYuMr9rsKMjORHP/yWkYHy+QVO7ygbDXMchO3oKD6fXh82rpzcJa99yrLglFfQXrWdZsi/
eg2eX2mpv7w8vDJ/TF/N6ZCT+aN1KIl2GmgWy9o7+WaINm51ZXvzW83xdkMwHWMy06e0QbClOc1T
sPU3/XnsdLQrEmburunBPuwEJiNNK42A2HLeIEYa5YNQ3ueP6D3moMPm+IAWS/nLtS9bmdY22cfz
TWts4+nQKWyC37+SrgFGyR1IGzeUeha3zqoqSBTz3Dnx02Q65bswPvjZTdgpB9N7zLVXm3gOSf4G
IRytBzF71a/SfE2z+i4y4g3JKss8vIPPDQn9yst14TG8/6tOvlcZ4LMB6TB/irbVdrwv1QYE2waw
65WJgVmNq377xFWbV1imrccGesTTTJ44yPCINFLOBUpNGouTecmqdV1swSZZZBbQV1AiNXhrT/rC
/Cyx6QVQ5pYCfnUf6EurGCp47p6/gLBgLUh+iJdpk0D7lMULoA5Q8nJSY7c0c2DWTrtDf4XigkdB
qalHLTQAZsBSihrHsrdlbP0KTXxB5FRJiFyceBGIWP0/lJ3XcqTI2mifiAg8yW15q5J3N4TUUkPi
Ekj8059V++bsUU/sjv92ehRUUZCZn1trpSeKQ8nMlL1meN1pDcBgBvl3hxagTTrCAY6FFYLHbUCT
J4Y6Ny4QeyGGYz0E9hmFW3qsbal2EAVBubsj0xFzWJ3BzvRbYFN6kwVduinrFLlpmf4q5xDvpdYP
vgmSEgHeSeB2TqLg4Mtq58Zhu4wc6PZSMoOvoyle29As125JdVDgR2CQi9tS5M73lJnPs4/CKEIp
iaB6WsZhxs31tqzy5doMG/dCB2a975O6g94KsyjKz0ZXuTxvzgDjyVvJwqYtc6yhQ3eQHoPAQo19
nRsvjYGalQc+jQkUrNhJSsRjPAV9bi982Nl9Ee8NAVTRdddRVdGxJdGikGi4sscPJrrZFlZdWF0V
TSFt+nYUj5u8Dx+DGaFT2gQhk4LmMRLdWxJUp6wIDjJBd4I+t98lYFgXLUMAq6QDm8CJDUFQpGA+
HdDcyo7LzyFaQOCxq46COOx5ZEXruhsewP99T0nz2IjmsQ/nYseswA2upitiEA0EiYthTxPnR6Sg
r2n6YLez27WbeRrCvxyj/3OW/Pn4c/7jXCEwC5Nt/Oei4GPUIIFn6f9UIK/dvWa6DdbpTeXujWW9
8n/FNNGAvJUM0Zmb/72H/PXiP1Ykt/F1rCYufm0MR4Dz0G2Th65eGEvwumuPdGXxAMeUB3v5v6/8
cynkpSeP51qcBa4nnZ+7pPKRTpdF2jxV9ncFbyytir8tYdcb9+PGugE7MZ0dXIpQ7583Fgz32DPT
WT+NAv1Ja+fNSgkfPojBJHc5vg7htawa9tioQE0Ajm1x61o4W/6v35SUh8/hJ7g2l/2RXGkAQ4yj
YdRPdpwwY/1JUuB/X+DngYMX8B8XuN7q/zroyBR++2xE9RPTsIu66tbW8N7y2GNv/79fiASO5ZID
C3hYfyzUaV+xpxWqflImnR6oOBjRVe1vaWd/uWV/7gicaK6/GBch3Pv5cHiZrVNAcnwjB62D5zrI
Gqdi5+FN1DCZpW7+cgv/qHNeH0dyyhzc6ANkIO/HYbFEiermFjyYdHYCWEYwCw0/yNegtKKLTYIM
CxyI83rIweGn2WucqQNv7U7WvJPacsybdHCc7f++3390vvKpmCwMSAi7dA1aPw/N0GeQTPRx9VRU
w7sh34dZbhJBYy9sywAXlSgZyv1yaTBlImgtvWe3Hx7hsi9Nfcb0sm4G95CnZ9X/tcf9uv3/eLf4
PAzGkcfjlxI/3i0JjquwEl/RNIAGdK53bepBE/ehMiqU6NeR5Zkxf6oRjCXedV68CWkLiqOy/cuj
Yv/5rDiYEQOy2IFPusr9ES65RUSrLLDLJ/Q1S4bDN5nT31BIwBwZQ0TpEwjIBSLQeuf0aG3wZ1mP
LmtCzTAVDqXIelBXvqdJawW+NCf2t2OgJ0zZ5Vusum0MCoXp1fVsud9RO/4fYwVeXVYnQQY+IPq3
fma/Gp10aZz17ZMxOu+DODq0hvuQTexi/Esz05+3iff2mnp1cSRDjvxxm6I5kQy3esTi8LA06spZ
7TNHAgvzLllorf/y5F6r9P98PniPqAjROcVI6h/vk6hROiSR0TwBn9xGcXBGd/wAI26iBTqWKWj/
fhcFn1fczV+u/DMsut7S/77yjxjFobckUdcrJ6fr/IW7rLfFDpINhczsUW8gki/VxrjtFsZf7vCf
O9p16eAmMucr6Az5cWIuogYkQkFAXXn3rnzN8+EvW6Zt/9tNZc72egmUqj83tGSWSUpfXPMUGDS4
WP55Flm4GIduWdfuwTcOmWEvr4IZdD0I+uBajDDRafeuimqtkw/hfBrd3YwwqTqPzYfQ3iX0y78E
cP/2oDHtTDpGOCGZ4+u//9duZCUAZc3Wa57S6Klp46MRfGOxMoxgPUv7L/Hov/7W/3WtH7916Y1x
Mw9cS3f+WXpXFB8+Co6RSY9Thy55bTt/WW/+iBr/83z91zV/bIINsgC8aWSBKjc7KUdBsavfC+0u
487Zeh7Xx2MdWeGmkMZ+Bu2sWyoBdvAGiBzz6V8eup8R+Y9P83OCFytcCReLZJHUMU6RmURlujad
v62y//ps//8v/bNc2HqVTKzrlxbOo0tTSVD/LZvxL1+ErBAN6Q6TJNcmhH8+Nn0qVCE9lzSeW95D
Md8kVXeBN7X738vDv12Gl/SakaQ29Ed+PKPvB7tpzWXmejMLvFhhBX7+bw2U10/7Y/mjTHydJWJs
71pT++e3MSWgOQsV8FNwaffy4O69rbVOD39LKCBPvG60P68U8BSQkGS49I9KDaFzMLlW1DCn1/Ub
wohD04h4M0lRr+EOA3EfNLPAetrWVpysRe/i9cjD5WDB+cqhDDadtzcz8SV8AK5BbwP7l+WvHuXB
LtNI6dLsVFxZk2OnVxaM0iXUaTqMk9vECg7jlO+TzrjLU+seYuq+CYobQ8kPPzOeVMSo3ZS8ibIG
pAKldtnp/ht+tdglPakjpylQQSSqXmad6S86M8HPhJNkw+18HielIdIET4MwwbhJubSyGHykU72G
Gs26cMjLDxjscz9a1V39ZAh9zKO+ex86C/RPfZqdVTXE+zk2LpMMFvYcMnDbvcFmH2+GcUDURKDY
TLfuYL8EFcM0g5vsg3n4JsGF9TlkuxpRLTnJ1ph1Dkk0ZjC/V+9IEM5XiLxltHtnOIS/2np4a4DH
L3gcGBwezqan17FlwbjxgseqSk66qHAcpMFn1tcHt8Txo4DM+UX3UUA2S8Dx7FtvxLpSYJ6Y5yjd
OBYewsa1VnMermu6f/Y5LSuE8/lp7OvvoRc94jTWFZ972DrTsAnd9kZr8S16ZGgAAUcMYTV+SbR4
N17sYxCmJrpK2zLbiDm7SUX/rGRyxrRwnzCSMvqShnv/LkgyeNrOvRzzXzoMt8rI9l0MfWrwwr0s
5j2U5XRp6YqO4FZ/OlEcwxauXvnb+97JzWUYI3iQlsONjr/ovIfxbZDdzcsteKmXYLJuatiaY4Gn
EOn9rgrt98ZjbmQeH5NCvObahV8BWwm9Y13eOWGanxod3ZVe/1iC+0TIWt+neJoWjZtfkqI4SuQP
y25w7/lBkAvTQIGa3Di6aRzssg48TIBvHo/9o19hNwYYiwiot4iscx9nJj4z4G/qt4TSD0Tf7va4
iZrtBPJ05TSdSaLmmmnx0CGlBUqeJHfI3MWcwXFZk2LKmw86v3i+s+y3k9ivQxlcYrd7sDFMoWaZ
j5HBUBkUIMjvdb1yJ/mdJqkNLjj48C3jLdfTHVRBPmEX3QZj+XtqyzfkyC+FvtZDSYyA3h39d4FW
axeG8YkJrU9tGzuhcJhQas53cpYV3gK9SYPIW5AXqRdMAo4bz2p83IKpd7AbyEFzhODP1HdhYgCE
V7xq7qkOzGWaK0kCif5Ex3vJms5eZixpi6oq3soxZ9MOX6NQt6ititdqMMdFZzt7RyClMtvx11za
NGdTh8tEXK+8Ot7XcVAt5FiRlzPNZQOi88z7OfFGTS9YrWkcdRh3G4pb9my17ZCdkvmUei1s1OLY
yEPq9GW9K8fxwtjh7dWA00rvxRLDsoD/ssiFgTgHECX2PDJcSYt4KY37T7JN+TJV9bjGannKe/s9
a+TKJoI6eI1rI/HIP20Xe1w9ewjvDHmDjNCYF57AqEWGMl4Vab8bbKzMTl+/ZJX8rAPFBWj4XVZD
oldO0H15uYmTebTahSG7+3GmHl5mxr50q+ewQIHTRPGldbyH2JkeaZl6iqvsbIp0WwsMXCV2+Siu
MGeE92GR5CyjCKE47WF26KGodXYJZGoUF8+Wt01e4FETNeDyMrgKaVCvsUw5C8b1ohVhxVMfxogs
i/nLaobvXoELBtP00CmAg1naWosQnZ3pIx+KmulyneBcKInZCMr8N3BkEIHCyhfZ2LQ7wGm3DXyO
YzGaTC7OHRnxunZ4R7KvqsnvLOWAAvcgcrv6w4rygWlwfHiEeT2vnjzL0rp1MgjHXh+ukiY4RbX9
ITt1bMMM86nwnvAQvFoMai21ji/0ZNyIyn+zrx2MfesUywbN8QK2u0A30r34coLXmpjbnnAPmo28
LWgbShL3UZdeC+LRPkVgpebRfsd+FC/GCUv7ZNEPXapjFObnDrvXop/sG9eiR6ssTrR8HLz46qg1
TWs5W8ZRBj5q0hLTr/Yx0aQVhuHeQiXVFr89Xz3kPHibLvHoVIkVmYdg62QzGNN4M6TtsXX6dlWG
5V01MgVSJ9gqCA6W+GTDFXDwI1YJ2kyq3xlBwORB2mfaM7+Eo1ZrRoU8klHiyZ+iimo57vIo0GrL
lmZTh+WFV6x5lSe+uoa90QCUhsOs/HC9YDUlwWEWLuB4RLoMhLZfMB1w+s15cI89KdtTOKYjjpHP
penhfUPE/iG19YGurlgACt/lmLvdcCwXACRvmjJ+Ahu79liAEGLnyUKwpHvtfG9Z6J6LnrT6ZOxH
xz4os2aqNm/3jXZSkNHl77GPSLJ6zaIK+kegi+MWHDk/n5E+Q7WGuIuvy64Rrowo4JKxPTij9WBC
4VuKooJInEMLuU61ukYmV5r82NLH4Nc4aUdDbzR5G6NHdTl5+S9StN2F2cXplFlVtnIB4beQUfFW
QUZpeBtWvoETSXRohloaBJf+JBX4OB3fRE4bwMXrEScYklhwiDXmXDtdYzho7opMrctuwjeGpkjh
g41MN16KgH8emiPL/WPGn9usCnEi+6VReftJFRwlOkCF2WicQrs9ziIYgDQWB4Nd0iEf7Y5BtZZl
9hA6w7Dq/ErxW8S31eRl6yagFonsQrxAMXfAcga002MvQPjklOdiSpCSSX2OE37dvtWrRiIBJeS8
ND1SrzKLnRVnwdtc10BCzO7dDu29FybyXRohRmTP7t2VwOU3qy5e2Ziq7rykuqDbs3mpg/gqGSoO
dZ/iVuzQyvupoBLR8ranpY633mh+OlmjoPg6z63IdwNk7GGgJgPFdli4Mr/3vFGvszKBLNhG6cn2
u7sp7JnHbm+cLK82hWrloexptqKDyF3wHD3MduxesGCyX+jMOKPcXYwuxVDkfGcvaNRy4FixmiOf
0WDZ/6oD+TATWuFFLLdpzKaYB2cfhDAWbyrHtuF7pyGlCaTzxNFKr4J3idA1TUjbZCvkjvh94Y8m
g58vcAghZRoiFmvhIFmrmkNVgMPTLG2xITa6BliQ62RZFPyXSSQbkcJeLAPq7SmS+MyvetDH2Mll
W+75VPlypEK+nhKT8oJF69WEhV4EFZ5hDM+N3SVsyfKO7p9T5CW/asgdK1tF+67JbrQ9iGf8kNAg
6+ItquPnagixyNWUn1Z21abHMMULA5F+HTPMmhFHL5rU4Hg3j5ugMa0t9C6HQkBL1prUqcXVw1Uq
wocwqF5oV3kqI3Vfz9OpTa8nHl88VCNPrI8zsdflpWv93yENjEuB/KrOVLiyBzfAaO6Mq7yxraUz
9J9OVf2yXPfad3BFEnsN4vvcMJfx0KP/6I37BhPDIpSBg0xuvkw2xmO7c4vbRLjNcyPa9tTEpjyW
WF4fVQPn0UVetKmaK6A2qFgf/NjeqJbx77DE6zo4dfaZqDzfOGN1ahnaOTDs0lI347StQV+uAcW7
22nyilVl1x3cX8pmuBtEChTL91krxuI9yr1Nn0ZrMK6XyK9LaJHle4yvaV2nVbtybTNfKjkdNNx3
JEXTk+N5TzWoptnVISgG78WMyzdALupsGNVtN3QDOT8qWCq/hky1YqkIz4gPDpae33JOaz38V38B
c/Ep0uoI1PfOVi4vReEyomYDBq/lVym42THGQqapZLjwJ85/yjH6s+01rPQC2DByimqdJX14Ul6K
XTKreiCW3RqY02oIWwQ9nUSa7hXnROj1FBXwA+L0EPiwT2dMA1ijk1scwGC02qw9Dab40Cp8ivm4
Kx0mpzBT+0qmB2l6N2EdH2qv2tedzW1Jd20UFivlwhtISkMgOC3fbLcfV6ZBZ1U8pOOmtux7t6gf
PCEvhl++JpF5ixFesgDat3aDScO116WJpmFkTLm35Jql+tvzySoiILpkVfHU2emdiqOtyHmj+9R4
ITVkLIDRbwMnffcm7gEQ2o3whhgmPNi42Ns12upAkrOCBYPzIphGXlQ2qj8moS6DbaRbZ7IRnQ+/
UlwA7TDtHDf+UDVl0HaipakKcNvM2S3o1orkl+2tdBzUCz8A5T2x/cmoeuFkxpTdiJiqBFHdOavR
MlZ9C1mKojcbSG+/9S0BmdF6T5AhSugIV+VLeBt4KlhrL8SUrHj/HbO6Ewmo7+ZapY7EVTJnWusu
cb8Go1WL2Sune2uqzkPWPXhe8dCFzsMoq2OSZvsGTvfWTJksFWm0t3oDEyB8BNy2PJNGlS1qZ64P
uWG1VATNU+6yaI3UZCXNfJrmdwihb8LkCN3bl6qJS5qfEFRyVGzRHkuz/CjSTi2B1z44s7GNhvTF
G5wl+d4NWvdDItr7guVoMTTejW+XH5WTvcoKwUbEFlpb87mXNslT2Bjaps+eUFoKi9I0ZHAk7p1q
T04ewn42l8Ji7AD3nmdpILDS+DR1sAms5LG0rFOIz8yoMeqF2SYOqCQ7/mYo7T3iozWWkBMPxZWr
+gY59Qifvl1UU/rpcl6YfOtX4zi7Lojf5l5+uE567qJkF7jaoRaao1w2xxtycU9DzK1u1HQopu6Q
mP0WwDFRqc0OV4lhwJs74ASM5drzEW+0rffl5NEd+dFgYVZ6rczsrgJMneCqSUANtxie6AE17o1W
fjpTehbdsEtH7yhy+e1rY++Z5T5u7XeBKoLgZ8BBhAiZSpGztILplz/nD0MYf2SoNKOpvTgdC7bB
McDugPsNqOGQNntOdalCRSbC2JOx34uxWPnd+F7EWOHiUHnLPsBqD1/lULjU2uGbsBuEF9MaKoYO
lULzSuyhnPmNtgEMpSZGeN9/sOZ4mxrqOSW2V5qlMckvPS5Nmc137jAipNYNAX548lEtG+38oG2C
iBBoCrTunbB9DNMiLxduERoI2FgDXR0lC8XsxcK3rBfHql8bIwPM30ePuYmcV4iyP/hDfWsX0S4O
c+TNduQtm1ScWxu7shur19EUcl24LJy1k55SP8UABF9+1bL+ruoQongZB/G2cSNsyZX92rk5ZSzx
u786BFzq4LPxmo3Wu8TqM1rOe+cCpBIIC4ymWY4m5PFAhXv2B/rj3RKxnNxhPYyXTeHsfH/87vP8
0e3MeAmThEMTrgYmQ+MCRxheqOHq9tHm7z4zb1PWXBfwI003em044eqKvS+jkvFKGkpUBSpbRfa7
B6J1kXCsjI3pkjZI+WJAHlbsX0KGs5aKZ70x3SOm3hUPy7MyvPtE0joym813M07zNpjNx1y3334/
fFQ6OkyTf87m9LnN54fO7W4mwFiA0JOL9OJV7DlPZlBs6SBeIVM5FLZ7bgfvHLrlSihCqCixtoEi
+2fTxyCy9ax8Un6iu6hs3CCgO6eBfGM/uR/8oEcobB7EbJ5Rst+1XWYuiyg8SNpTCm96c9JyZ1rR
pu5AMV/gQ365ol/YdbZNGiaySs8EgnsjOPtdvSocxC6N6h44XX1YSBfNat75stzIusKXWxyict4M
dCBz8NQUXAoXbnRl3bZ6uKP4IBdNXm6iJuHEmD/OTrqk75w9YKpe8ewenaSIcV2W2yZ1WRZZzNtj
0qOs6GnrYO/U5aKp6jOnrm8xeeCb56stYhkaVNmtxYxqM+uB8C+ICf38zmyXJDffHcmRmJ0gD/Ji
mctgF2TJS5d5Wwcr1FYlnAOLuXkeChPXb1ET+JEVreJYsh9n+0SK8ZbtB+WCmW8IeNJN7BlosNtZ
XAWH3rqavXlt4p0y8P4VjjsuTJjfBzKYSOsCcScHH0sZAsJQNssqMx/art4q3T4Hqb5FTobLan6v
1MDqlmQfWKXZGQp51sS6R6cO59sqaWt01NabM7Hj42NvWLTcdoMR4ldfyyvBfxVb/d6Lk52hIhKA
pButOll3ldh5XbGBcrUte45zsp9f7FA+OA4bPket+8EldReV8ZYuqT0D6dWWdMqrPZuw5ngftplX
onPye/IW0JVw5rjxqVI8XiIcrsmGFmmcyumIqkl9dSSSxkpfPbvwuuta8p6C93E6/WZKDOsDFarO
vQ3TeFym0awWXcPkpuvSvFWm0VFqnV/DqodIoySnyRcGUFgtRAJUu+6ixyQS4movFUsjtdAjB4dp
DinJDFucjbcl/cxr3VIBzzNiW4pE87oqad+OrfnZK6MYk2/XbJQKCHX9x3yyf1MtYIWV1T22LIzJ
TfuC4vmg1PwcedlXPubxvRPRSyYp1nPkn57s3vxVefKuqQlK6cX/kG2UkRND7UzJDV1NCgstZ7Vm
OE8tvM66DSuQ9nCof1Xj3Oxn21jmaXwOpMklJBaWdACybrR3TQY6HbY73U7TyRbyNUh6dxmkznxK
OvsmEnhLEjjySKKmWp/9zsqWmeVu+D/elT39Kgtw2XOZP3i6uJ1ENRO+sE4Ksj/LrsvZgyWmZYr7
8fXP9iTVzm7FSUy7RFuV5S57q/w0k2ssS1vcIp0y1gSXUH8q2nIxy/aqYgpOXhk8psxRkkC560PB
epWbig4r5g5F/Z443aEe5G8PfSqZ3C/pNIc2nTjqwSBOS95OHuJuUXv1RxaX0TYwbFItKV4bBNXb
KAu2HNvXdh9hg9JbtzXpyfKuQSNNUM2+DtppMRrTaVCk6CbFCIcV3ukEy62nxcXOShLV82/BMz+U
Huq/FjW382D16r7BSLrRU/KUSck3rFsqd7XGbx47+yZNC6J197XS6bdhdhtjqizyLNHZsbKv/4DO
dfzKWnbOi/Crb1E5tL3/G11muoy64iZqBzhVKetLwWFApfpMNCNO7BvzQox4vpWJz9wOqBBadnpf
OA06dkW5IfbMN+USEhraXweROKLQMhdGgIR61KQHximT26IMRya6jT0NiV9pm52cAN5f2uhdbvob
F6fGmJC5nTLro/T9oxN4xzy8ForjG3vqj12tb+s+fNNFka4GMyF7rTg091byIOz4lHreGh75W1tX
t1UY/w6Us0nD+reVRDT3zS4nksklu6bvNHZCQUvHgrYXKPc8aHRDPiZkKOLAQabUIfLz8uJshWo/
tMY5EjQkDzM5/TlISQq4wH+Tq+QapY42ceRZsTKIETNEShXeA0sTuemEgQu2D8yGx6ERJKK1dRe0
6XM0M/3RlRUz7REoel/fK82si6UVYXKtTyzqAZsDFscRU48tORwlUX+bl2WxKGt9IYO7EfjhTALG
trcPvt3u0pCTMzGRavGhIIZDqxKXq0gPM72KcjU1/TYeU2wsrr8WcNXcrHwSyqPGPJOJIJqc9sII
rPUkrYcEe+uOhPvvUlBi7HX2zUaynvp4hThtXcf2zhycDb8UsbFrnK3EOmaWg35gclAJWeWJat64
HEv5mXVWyHlaPok4ZqTd1c22mbN72o7ooQBS747wkeTgluvO1/2qrkifdm6ArNMx083Y+yVdsvqs
S1EtExPVfTrfu6Px7hHfLswZ03xOs+06sQoyw76gkFU9MBJDo2n2geTs6AA5XfooGxZXgSlfiZhD
4Xjw6fQh+5Qy5ZtEa7t03miwuZs7pMqRdZ8Zk+TDNtbSzavbWMS3VjhfEAjf0kZzR3POzpCgkqvI
+F3VyUbF1mfaVt/BHI2rae7v+tR/KibjiE2QU2oxMlZPby6+U33SlbxlDNdckUtBp5nyYOCko9JG
Zy5JpHVR4yZug8rg95cXxNMPeawolMm6ZvjUanAw1TemkV/mwLqRw/w2++XjWIutiKi5iX4EL1fc
2bO4ymYqpC05O0E7fHa19YqqAnFG36A8Swp4fu1xIlMXmgFilvg89e6Nk7S/NCtRN9XZIYntYBlW
7nits5xN2z7S4LyK+xgFUEUCOA+8s2dHmw5xmCJTyA/Kmpxl/Tt1q+9pcH8nhb+NtEZ1P6A8H6N8
X6GEXmV+iWNQIYFDw024SmLSlKVcClFTEyuDLz83dzoYPsifs2oXtxKRt6+M5ZCVHEBHZay8ygcK
n2FF8Tq6oAqv36a6v2kIpSYH32PX//Jy697RhbuyDLEvK+K+LntrTLH1Vfsr8mk37/z2FM7TEQkn
RTKbrHA9VkgsOFjQi7b3RdnQjAxMT8+fBkdDZ8BlLv2lGspjlCFYo6r15TXMLjLyn8LSZe7k3VX4
RQPcP6uBXYtc4tswRrzV1YW+lx2ptRM569f02s829QyNwN3felb7MXAAxjBKCdYJXtNRPvuIi0ZM
yXXY3QT2cColDi8oPOeZvnmjNTt0wvP0Fval+Z4mdbsDrS8JINrh5Om44biNa2mhBsDaWTt9WZIH
axTxtChq/doa3a1TQG9MTWeFGocM84Q9J2ieWWIVMptmoLt5WrltRbiZW8GqC9PPqYej4JuvWUe+
QTL1uJjq7uRj6VzHc34Cjb6mVruW+bBOGgZV3OBgzu1eBNFTFBU3vTnvRTbdeFGEOExiNs5kRhq3
RkNYU/IiaFc92vbOKe9bpayFxRuvMjxlurC7deD01+1x3HJUutcQF64FWKQm1qW37G0Rhzjj6NC2
u3E3qezAEeuYTwlA5Tkh8YQJkwayLSmzG69z5yWTPG9+3FBvCW705C4oY723yI19PRyEN7533jFM
qG9J3vY00YfAEDe2V51nRcdo73T5gmf5ppokVRoYjwp+AM9D9eEhaSIpxjhfokZ2vXHaWGX44Ghl
LPzMp9jUdE9Dj5eXWPa+GeqznbHhVOa21c1pjuKbEsXdZrbV7yajRcVUxd4M+6NlpdDJfDKsEw6o
4VmG5JODzjxWrsJQPx8nUb4V6bgqx/SDLOK6D+Kjp9Uh6Zx9P47fKNAOAGI3k24PAxOVoph/UeeM
F3ONScdLDwiYdtK4enAtRDGVmD7Lfjx1Sb8NIiRVTPQ7S7MhdS0qhSxbcXCY21+2SO8tFhoscsuI
cQM/r7ZqajLsKtG6nMxjcc2AuflzE+u9cPQrMiZyYObanCjqmGRncamPa1DN66STR9mol3EygqXU
6RvzXcdey99NkDx3tl0tvDLbNSlLTVX7l9kTpxGJuREOBRR5fegNl1ycHjba1Ow8/p6Nb1uPHNEs
sreLwrS+WAdOlYEWSkyHcOq2MnI+Kw6iUxA82pX6MqT7garu6DZU5AezYaUxogLVs6KTY7wZE37F
0Zrfk3n+KCMPrV32mEXlhN7d2M5MZi97Ax1x7GIbT29cdzg01UTq0N9RQ9qZOtlQQr9HtfgyKpr5
gvJYzMWjhrfMmLDaqSbdzE1z8rMQ13XkfFW97yzBKRzTOeGnwDArLUsuQpeTbVMBVsRkOwz5Z6mD
dpkX6RfmmkcDbuoCoO3XSIgT1iQ3y7pf4zVlPbKSHS83U5OUJdyOmLskKx1hM/PMB/Bx61bIjT/m
GxgOWwIgcTANOMw+jXhDMD6YWUBOCNm612XJhl/iyRpnTgRpFq97KfZM7R5NZGfj7Hy1Jq0bHnMM
iPS+RwP9g3cd88CfvVBZv+08/7OoeR+aJHmkUepUSAbP47g7hYl7cjU0DDe+syBkbuNZPo8NUbsy
SLF6/rKNK85I02OfdyREe7X1J+MUR/ldnltftCPf5L14rcboIav90xzqnaXt9VSat30/1Zwv5Gsd
6N2oiudO2MdZY69MyjsVutDJ/PkSXBNPkQZoyxG/IMnLSNR6nPNVpay7RlSXqMb6HKmMQnTWNktl
1+8klc55aL86HetW24+HrO+Rhea3fUQkTx0XWZxLuR7clO/skjLfmmJ4AUy19ZrxDr3JgaoZ+l75
gi1ul/FyLIZW7lJPAQaUBPBjFN/pqnxqRno+yjDA5tEn0TLQTDuYNUnMpiMeStApNpid49Ext14s
6TzvuuLkRIwEeLWxtitGYmar0wss9dQHQ7TI/4+081iOG4nW9BMhAt5sC2VJFj1ISRsESUnw3uPp
50NPTHQRxCWi72xbLWVlIs0xv0nx4o50eAMVHqqldU4UWoOZRKZBHajTQneDPuoh1Zp7zPPiXWLS
GnNNHLaJe4DzDMldK8qoJpeB3RXRkyKmZ49/Qg2lbU8PO7T+GphgR7p0iuj9pmJ/PxGfm6i5Ldrk
l2BlL8Dyzl42hdxRtI/M5Lrqqk1L2dvvzRtNK0RYS04txGc1/uVG3bWIcXkWFeSeWBfX0vBAunKo
4+Sq7t0rU8hPoApO0UDPW/7rquFW7BVMqgYcvOtd3iq7pPOdznefc+CWGlatFn4TBTkFuIIIe772
ptDkG9PTH02zpfNrQEfSec6wuerxrgayie4DYGs1wOnP03AWJOwzfNwgkXBs9cMIJtvTw8chG37E
Ic2GlDfdrjBRsjWNpI+I6Dh02JimwTaJMb4V053OO6GN3U7MXUpD8g4LLBMfc/de12sbkQiw+UhR
tclDqvs3YAsPYTPs6iIjuX4TqmdLQQdAGX7FRXyXt+PBd73arnCxCjHPoNnrwBeh7X2fMwSmq1jr
+PK+EPVzUfc/XTV6GxPzVocV5gXV0+gR4jVTHycZMGFMTlXbP0he4CIRh5gLrRQ/Ek8ihvNbYCY1
9YTk1FdUoY2aeBhbVEs+dLqP03hmouf2o8HfWRwdjUZbAQBBSVIk7UQ7KyKs+rzfaqLYpUDXo8SL
sW72Gei4beTFu8JtnQm/1CrKTtdbR0EYt+J2HMZ6b1jtVjfzyBZAA3Iv7KvePeBBda/45RMN34Oh
pXsdI0B8B85SHVEhDO4ai8xXVCZQ4VaosRUX5RtZqw91m+E+4LGj9Rur1khIioOFDzuSy3hrUTjl
ScfwemdB5Up7chWUzz0tegBPaI+4A7oVwYIGZD8N3/I6tqmU7LXsqcflO4q1m6ClvkllXpKbVwoR
28ZItqUmvdBlszaFASimbyUqQRZQAKIllIOohccbISOoDcanQMJnQ6R3GZg2mQEAOHlfSk+h1j8n
NHBkKjKdyL+ae5SV0n1RpzdggZ7kof3rZmxdrXoFWHGvxLdean246ptGtt6JfEpfT34pdXCT8WZr
o75LUoHWH3owdFbHsrrvB2PYR03ySkcCzORr1X8oGp1io9yk9PDKSOo2I28RYC2s3AvRrkvKR71u
w7G1vXLyivfum6a/jSL/JPBKpkN3gyGebVK5HI34NRm0EzyZXYiReSpaD01sTTcv9ULOYVeTnhmA
hQRaHlYVngSp29dV81xGfyxDOg+FtK3y/joziRAEoJL+cDuO/RsNK8qi+MQpv8oScJTGg+my981a
uWPpr9MxOEmaf6OE4X00hfg+4HqlJlYj3JKj9n4QSrsYapLNdi/SY4BwuemIhzZxowPbou7lJ6/T
W17lru2rQGV6mbpFPdpSqD9oYn3IJe0paMAvjZXx7HKxbrKw2NZ4gmuuvHNH5dX3U/Bh4VGOTR84
Cdnl0N0F4IXGTvprqeTKYfcHx9/ryqNR2Y/7sY6RWVeVQ8mNSwKGrQ5Pj9ZSnJPyuwFYo9moQOqq
d473toE9qZIubgxtsi/vpReZVi7dXoD1AvlElx0rAccfj5vZ79z7USjvFYpSpWFcF410gsrz0grB
9VQV3sRt8bcs/IPWVe+yFhyzyrxNxOw4VP01mJS91VjPccJVFGdHs873mpscJErNjRTaupTtZKED
VyXyssf9iZD8pXfJ+wIIAEqgQr0pUqclVwo9YCa0H2GalXYkB7f8dgOjoAEzhnC4lkOAY2om+0ep
oClfGph81pDgkdLbDP5IBibRZu17GpsNtyeJaDryQkSlXebilZdCGkVQhRKGr/G/BSm2rNo50fUt
nKmrwNDukTw5YKFwo9DwVIbymBfWGfIslZS6+gX4ywLPci6E/pQYzTUv3RHT3L+SCzvWd2mwqTdS
WBwTuTqhdfuLx/nV77tXIxlAXKg+GBmlfRr18iODeO55SF/20hadsCfiS8e3kttUzuotUgoPSAfb
ch2IGyNpjF2bt1gYN9fGUJKOyfUfVtaJVd6leixe+f94h5LyI6UFv2tGKLh0lqWeflc7VC9lVr0F
EaCsEMQ4FIryoHb6RyMZ+LESsskjmGExgV6US+aHZSSkazRtvQyuYStbJ92iqG1q9a+mBC048V/p
f1Edj9KfmiFB3wKz37g/WrF9yHXf2FjEBhtqODTP8/5s6s+m5Pcbs+jOBGUo4+U46wojTpwjuR1m
ZJ1RJHZSyuSRGaAIo6bF3w8PyMw/iy1d29zHOVjPaOIk0rXb8VxEEvap/XVVjUdBxckgpIsimdGh
zYffnk9vVhNwjKuHq1BCTM2SriS/bjYWRrxx3l/VgfBXk737whfeeaRv+iY8x33ymiqiIwHrAot6
MvR0Z0gAeRrrWohaHDlr81URItkOm24vYN3AWfZ+BH4q0ofN915S3GYpoV3T5Rg5DzwmBUz3MH0z
4bUVRvsz8ac2vK+gaBADN/eUHzk0zmQId6nqXrW4TVRFdFPUtEHocNNootuKkYO5jQTt3ALtVkvK
E9XUnqULL0c/C67ntsI5WR/D5zTpnjsAvR58oQkccGp84IRs+x++b94rhfC7yUZvp+qEhnETRUDW
spdMDTsbykULhkP7aeXJoyYW26JrtmoLsNcTT6rW3CYw+kclxks76beN516LY09C3APHzCcD1yiP
Hukr0fnsMtxx3eCEC8EtQdXf2Fd/GTRp9IK4pK+SAghqmtnSkCFZ2P8wlPin5dHLqNNyD6frqS/y
v20sDHS8cVXuzOHYNfXJqEJrI5RTPdg1WP9wvI9q83awaKVoPggLWG63FNPOSgwmV1dc0AqReZR7
36YVVuFKpv0MlJoUwzXvurw/tgIVwQzgCo+Y4GdnbzS2uaUe8b/ET5KHH7fhm0J2f1Ku8ylvK2CC
VZ3wfQRHaA4NXatMI7ajr22DsuXdLvVi03r8Qg/csF1CSCMJOCq5BeJc2Q659pJlBRkXxyCnICi1
3UHz8S9v2uGnW05uSymhU7HPtWrYKnTmjJTondi03OBHb2Nj/Z4W46m3glOF5RYyIXcU6W9wU9oi
43NyAb7WI5lv01ylSvxKKebDVWiniklwLFL8uHRlqn9xg1hHWqpnIWrOuSqwFXFij1uAdZli5wG2
1WJ3EEzt3hKsq55YgBzGfEzSUt0YvdCeqgBZKyMEHcm5lTc4J+sHw4TDPkylFfBwVlbRSh2pOrqK
a8Ob++jp0QIzIVHqx58mmDASLxR6xGhS/wa8mlH+bjrjLqrdF517QDGavTi497GApWrZ0qfqVZVD
oJjWZEk6HoMGblCap9yOHsRMoVDDDVYesB5y/ZfR+U+RVIOhlNSfTUBDMxEJHQOp2KNi6VitKNij
5Sc7eCaMZbnPEZJIklH/iirvnDXajocEh6hMrDcjRuplEL4kib9LcIC1pVGD7yHswSrSmRb7c6IS
3RLmqvfdCOpasKr4jMNcdFtY4Lkqr7/nZ95refPogZK3lQjxw7RwrVOUwm92O68/WWKMWhdk5EMY
0ipt2zray417gzM88m6B9lFVxkmR6mTrBtoTGE9vm6f0oBr6rrHyBEbnKitFZGEaZAEo7ErUxzgy
EpmByvVuoiXLAzsG0qEmggiS6hCEwNFF/ZD78bmSjJ7bYjjBPYVMU/8VRCJLepT3PqEFdRZx3CtU
7NNMO8Vq/VvpYyeR6htB7jCul833Rhf3ZLa0squpo+oiyysE/s/RN29jYqwWMyfadkfcCxH/8TAn
0MbyTo8Isgz/ZydlR8VN3zCk/s1mBPNap+fCTx+ziA5HPfCiq9GwNWK6BKFPxtqa1iM/+63W+2fX
1a+hX2UbIUZWXOy4L6PrtGhOlhI5Gir+W0J6dRdbgi0LinIVUe3eAZG8S1yEiARzPAU1Gvj+COUY
USGDZm9zXQburqkVSI/tzdjSmPSlRz8bZRSmwKm0lvwuhvIO6SmFv0hRhKLFJtU9HXhG+wRmEpiO
527TWH00epISfIxeE02+pse8yfP6VPvFj4LiEIWhZ0PKr3QRYHCmYw+RxjIevsXBk4UntQlupEZ9
t4bg7EfdjzitzqlAWhpGhJQi50rxui05fnr474wywzAURZ8kfxA4+kz1CqomV9FKLB1ap89w/95z
WcHhXarWREiXqGuXA03s0AtipSsUXqnQyXVklTuWKDv9NVJR+3420ldiNx4uJr3VSZJP0v8RjLgY
ZTCJ7sIuKlGjCG7rG7pG6kb9WW/qnfujuh+Oibgy4gJflAENXYXBBvFhLnfVuJFranFcOl6pvalB
cex85bfRB0e9jl/aJFuhjC6toqlx2RjkLnDG5/RUqhMC+JzSiQ36qLc5AuZrimSLQyBtgebEpKU5
Z+17VZokCpV5ZywhyEUb3TyVSb9CBl5Q7oDudzHKRNm8+FBSJbktujYFZhjlaRg3z9V5anySG5zk
vfHyRv735E33x2ZN4EpdoN0iGqYaUJFVBSmI2Rriui0NvixB7oYASZtVb7f4Xwm7zs9fLS0r9l6G
lXweP/rAhg9dIjzSMnkQ1bY+CHWD2KfFnhrzN7fLJ+CNRg6CgZU/4aiKrD1ZZSxQDR2utCj90ak6
6KgJqldgWt7Ew7vStvQ6EspP5jg6CMzdJol5xMUBUCG0Qj/xH7wevRQ1Vh0d4/Nt5pshaHjlIYV2
QSOQ/m4kl/01bxaOWNZLBVzpOm8FImm/D1f46PLCgVKQRUY2GL0ukZ33+TuNeqbjCWrlHKhu1zwa
r/DRHyi9FWf1lFxlZ2unPEBYPlov+QN3bANN6A+N3DW/yiXy+OXvUCbG/uV+8WTFCyUhd8qte9Bf
wi00BaD9+W/zDx1oJOJrvD0m/Okzyjd3tbkDksv+kVfo4Uv79tPvmN2X4KEjVwq8wtE25kMvb0oX
aPTG2Id79d745bKbb809ZIeHda/EJaGUi0+hzG7QeMQg11PM3JHUjyS+LjuecP1tiMrdyiW6QJf+
NMcZ/TfT1YY8hLXGEUfYFbeTVLC1o3gM6/MjvwWhul+T0VobcnYduIPgpUXGsgoFgcr7KK4J9nzR
hodkjNIGZT3MNTSJl+jzBoLm2sXIEuaOeOVeVefEJnu8msybvf2atP7SZHT81IGoiKhmzd+EEnw2
gUSaOzoQgIKWeLZye64NMO2Ui8PQJsYYqDRNHW84VnWyL2VxhWj+RZP9n+UCUayiX4MGxlwsR2sN
rAAbN2Oft7h6A6GOrpGze4+ve1uyOWVPOTKzNbpz3W6NF74wPVruPODoAoHMmmuieHrvFr3cpw5h
MxXzY0kasLLFFwQ+VBmWISpAIgqf2myLi1agYXYNZCA+aXvtmsL7Rjtk9/5VsbKQmMjzMWYUd6bA
1clLw5Dz3RCiNNErlZg4hD+EcUL5J1eDtyZIhF3aWi8Qrp4TUyKTQF/tjs4J0W1No0seNHNit08k
2EJ78LwOrrXoHvnvd0MzXEkSljqVaqIlZxbVXu38cQNUBbC/Cv1iVEF55mI2bshGdnpsvbcFYPtE
AUgKOAYJhAo6yhgM/j4ws2PUZ6MdDWG/y1Kz3FNNOTbIgdyC41K3JezlfaIDD63Y1vdt1cNbHzra
PoHAy0UR+rrrUyR9GsSb1MzIYfoa41FFimyTSxIZk/GM6HNLyK37j4OsIesbpk7aJcmr4cvCSXYF
YSv3bY1MUpDvlFgZ9j7Fz6shwdAs4MHedaj4cN9Xj3Ci3iVQZHZYUFlMQqHYVgNAH22qXlEtHu0h
lrRbbZDkW19QgMoSRZ1UqKooxMrvRUDDxu180S70GBSVKb16HfDKUKKUrYlhdTOGsM3Jo0mSytQq
UHxtXzwLkHU2Wj3AMTE6ol1yXUj9QWnRboNg9uL10pORuVhNgTiTSxFtTld3hlLoj02TolIjSuZN
bcQ10eGY46FG6jHE7h3SAuoePpCwHYLmKRpz2mLFO5RWQIzwUG0raa1jXZrNTht8AChyxOELI/ko
pUDXXAuNPTEd//L2p/vMNX5H9Np7w8NWB37Lpp1Yv57VmTs5joc7iW7pZmysYBckWrZB36zmOySi
HUAk3kCL/tUHHZmh0dC90XJpC5GZUr0ee1eti5eNIb4aeXpHqomUsPBDHQnW2qxqtsQlcGjiNj5L
gqhugc1iZqhOlXgzhcwXRw/8/SsvEAV4myrutwbMFzPRXwUl2JmdciVa4Zmd2BHq1AAopV3xt/aA
OFh0168ohCN1FMrlPmk6b5dKrXBFVZnOtJnXhwRWEY0zT33pouSX7MsDFLNRPaTAeO+aknUpBLnZ
luYQAXQQPBuTO/baKMdXo0Evz4oGcKyagAafZbxrwqif9NKk7TmlKBZuyxTGzJ1UDsh4QqTY1P1U
R4j0WwBd0eH7S2kh8EZDUpZlUSc4/SKXRSiuI5Doo7SG/6pKQ2IgwIHIu3b3LYR0IGNERSZZn/SN
p99x8XpohgFAUp8yZuzAdtztILo37XVgj8CRDzh87N2ViGJhZibXLJ0DcZKQk2dBkzdUmpqJPgFF
3tpxcxuBR0rzx++Xb+HVMCWR9pKkIY2CaNPnaaW4gI1eEaA25mp3Y6H8dYHIrKzdyhjaLAodKbs0
ScWrCOp8YxQZ+IyH72ex8FpczkKbLZUQhqZE5TZzhomOCbQKBrmb3oENvDcD8xdP2v33Ay5OCZ90
mWceIbL5bkABuFLagCllnnkdK/ke7dS/3w8hL0SueFP/O8YsXhFokA1pwqTUQ3ZLE+UKw+Vdd5gi
S29nHMO9YFtn7aDu4S5fVSfaGvWmP9Tn7vi/CM1MWdYNS0RdXv+SzkhtXhRyF2UOblma+guq1coO
WQqcLkeYJyoxPJNW6rPMMeDmUOl5jHnWJkXKQsBvsTiBU4q23bF8CK/jnbBVTt+v9UJyS3MBRCb5
mk5FYhbmTkqcauaGmRMnOSVrE0Cqeqcg61JO3WrPGPdiGqyZEixEU58GnX7UxY1CgAtVZ6rB1cgc
CgUFLt4rUHKyvM21AmYjDSoTFqkNMnbn5Wq9/X7Sy4t+MevZ2YfmCS5WZta0Np7Tm2FHaHCr29FV
eAfwYGsc0lvphU5+flgray0lhBdzRwn189yHXBTBa/gZiam0p623kW3xbXAyTMSqbb+jqAnF5Qjj
bOVOlWT+4Vlc+Wng2U0hpprayyVbmdbhvs438da9t3bWg74HGZU75sp4S/fEvxvLEqefc/GNYyUe
A7GuI6ej7B6NP4iTVr7i0itxOcIsJsdI0tKGPMmcVvko65OgSbsM8dbvt8ryILiRItzKE6jPzkec
16I1ykPkpLFj9O8g6cFdrtwBa2PMjoPuCT49bK6AzO/OqLgeoPoeRblbSS3+h63371xmu97vtEzP
psuM7iidEVus93uwzaTs7Pgw2aYb60ALQuY/hZvVjb9406ByavxjaoE1+OcN4TeJTO2MLK3K7eJv
fvKOiEsfvIeU+GHffMQvxY1k6/v4qpPs6P37r7ggm4nurqIzNobBCENOn+BiN4aemeZmqZIi+l6/
LXvTGYoU7BrwYRpA8Hjy4c0rMYCHz+yp5JCdoL3mWfGcmzVaML1+8HtQBmU2odPqdtcFMjJMUniN
c+8kqHadNUhiDaUGI1e4B3H+qgvQg8MxX3EVWjpWCA1qeIvKeDLM62uGGiagFUmHyGROahPvTEFe
Edlb3CcqmTTZrqZoX4yAeX4HNR+UhFprv90G2S65Ul7rd2NHLL5VdjCaLNKs/+6sSA3BpAIyibuh
F0/18PNHok+VNs3oxo78kJ98zM4i5wMS0XN9WC+OLT4BGFxYlOJh8opzzbpcary+0jl0+lnkLFQb
pODCrWB/jLZ2pZzrnYIDrv/g2uN/tUD5Z5oXI0+f+GIvovCRBbi7MTIwSFH6pVQTpZJmljjC3fNX
LrClY3c5z9miDnEE08iPM8cTslMoNJvc15jTB3IHhwrqYqStRBRLkpGoJmt4QiC/+tVqw2trMJ2x
GDn9HszaRqkO5ZO7jfABTUGfb4pufwy2axKES/W6T6PO3hsSWK/VtQF+vI1R5m1zro9A17bDTXbn
rzRVVmc4e3niVG2SNiN8mEw5B+6TE30P/46qEDacWHASt/G+Pqw5dK+OO9s5SRsbblwzrvsLYd/f
CBuhcB/sA6fYguh5Hp4QpcrEzWoGuBSPX37R2R4y49osjZAvGp8AzYIRpzlqg/IB8XM37tQjLYit
8ew9+f89w/30TWd5AAiuuEigvTpZWB+9RDzVrgR+be2NXwyNNBJpE+0BgPfm7HvqvhZ0HtUHbH8H
7gJlW9j+Pr0eMMgChL12PpaucE2xVAwxKO99seRqTF/Pw0bLnOCF1oRdHaZ8ptgKD9OdM5lxyY/f
v36Ln4+yrEiYjx6J+SWG0RotVwwA4ep41Zn1oSi0xzpQXgM/eP5+qMW5XQw1C2Xg/gpFWhLdelEA
xxGaFKjJ74dYm80sijFSD90uz4e91YOh662nTDEfKF3dpaP58/uhljfGv9OxZsF6rGhI8fRe6jSo
RoCJPKV7b4c4p7sbthqFj9UgaWX95u4IQlzgPj3txIFbjFbgW77vjx+9HeFlui1t4fT/PeLs3izi
eISKwRS1J1/GSbU5TMIGmwLhaH2PpMdmXcd1eVmxE6dcqhoSWefnF1DuDNiOnhc5yp1oYxR9SM6C
DVXW9q+T/VorcKnHbxLE/L/R5h+x0aLBiCok0+s9MpHyRju699NFDQMRPTcs5lfvy+n3z1MtzeAu
UYDbS7o1m19mNqUeFRYsrISeotXXrKWveJthrHJOReFIxfAs5YG5iXqwfoCIRcrQk2pkpB5TAFAn
CtvcDLV258NJARapPJelfwOdQt2sbPEp7P6ffytWep+/RdmMVojWW+r4p/wEOe/KPRankCR0fV0W
NzcBwT9C2ZIlzpZFjHujFFohcVT4+Zr+DJxyZTKLC//vCNJsMqkYsqiCTI5xFZ/OKp277lf0AEjv
ZP3SDpZpozF5JN+wHyBurow9/dvzhUSkXJFwOxJNfS4abYIKlJSwCB03sx7wB5iYy4rdWvRhZCNE
OGwUC3op5Y2goF0CeWol0FtaXYJ2Y9LWxwhkvroWLg5NKrO6hlLuTKvelNrP76e4tLo6Z9ZUDJnM
YN4SRUWmRA8UMrg3HhWYM0Z+yn0Mbmk1tPJrABNPTVdy1imy+Lqo/w45e08kzxxbzS9TwMPEjMpT
AHMh1tZcZxeXTqLnpumGLuOg8vkMZA3Ub0EKMifULJQNTqq8Wn1ZnMjFENNPuAj607HJdMHg66Q3
Gt0q1UY2eOdu643Ks4IA821yn/wsD2uuX2vDTn9+MSz6YaUP5TtxCjSzNlYR2yM0Z8ROV0KMtRWc
RWq0youib8hp8DLrNsAblU2qrNkrL738+sUazuIYTYUTi0Jy6mRKTM8Ju2jb0Js3zsPvSvWH7fe7
XVqck6HT8JXpxgL8+bx2iOkbbp7RiG33yt7aD457X/xBMGnT7ngZ4bu9qyuruBjg6+S+Es5eOri0
WY2kN2IE4PQ4JIkR7fZUQM6zzZN3yq+L7WhP0SiOHmst58V5Xgwqf56nZ3SCL7Rt4NQwBfuIXpux
Nq/pn/hyjBGsNOnS44w972n7HhBnELXM6yqngV4cgj8lSrkbaDA78Yjy1/efbmnXTzegBvxF5kae
nedEDxUvC9TEob+zUWhSIjaCeJi7+X6YpYUzKJPwklmTSfvsa1kgpSOYaInDZRggjdn56f9mItNe
kK3JRfqfSs3F8fXQkGgBSSfOkDaPcZQf5Gq87yxzZasvTMRSsOKSCVjI2udNpMwTY4DCcGvUVDo0
fY8A4GqcsTbGbJepqemyWpwmYAmoC9Bztrtz9Ed4MZ+6rfA320ZPfbjygRb2wad5zfZBYyAcCqMh
cDSUtAPpBuaSAH36+12wNsg08YtvpHt5g4o5u0Dqn5T2N8ht6CPfD7Fw8eEtgrk3yZsJlHM2jyop
64BOfOwUumjH0kerScc+/Bu7a/ttKVa2GIJVA/hE8DpN9mIysQuBvEaNka/U7arbFNvXeuM9gywh
IhS20v33E1scj94a7tQYlyL9PTtCI3hmncs8ccAPTOFnuHd/0zbvH7QrhHOd9LBWCV76WjgPcZRM
jhX6Lp8nmCLFr1XsdkfXodjmwr5w+11VZv89brEsiTCJ+qKofLnwUnnwFLSWkF2CBxjJKubN71kl
n75fvqUzBXNgwi0DYP5i75EbGEsoWZQ4pubfq2P6bPndw/dDLD1J1gQfZiJ8pC8uaHlvKJIQjbCg
6cHSkqSFDYF2kxyKLfQEQopN3ttWuFkrsi3t+ekCpxwMDAqLnc8fauySRiqUlJ0YRddxUv5BaNxp
4gZZ5y5YC94XF9LSFcmQsCUU57uiHELJiLoscqhBEwCSihrp9j8vJB1WhYKzrEi87PPKvRqWqLmo
+vS2R2/5s0SRCVTqo/AmHfqdf62+Y1K1ErB/3ezTkNTTOdHyV5s3rGuHlloJa6j+FZS3oflhRS/f
T2t5CI6uOnWQ8ZT7/Jm8xHCtsuk9J8x+RkG90YJz+d+vv2ka/44xbZXLS4noZNRyuIxjCKFbhMTT
bRtoZKiVrnykr5uOkbDVVvFXs76W5qImRloK2S5HkQm09CB4hwJ0DqziqLNDdt8v3ddN93mwWW5T
1nEkNKpKh9TtP5o8/AUMYA03v/h5LiY0u+4wqwnqJDYix0ePyVQaHMniXeXmK7fE9FM/x3dMBe8f
wKtTAjp/oIrRTTIYFqEjD3ZYuZCtOgCCqmFdyUN64M/8DVBa+/v1m377d4NO63uxLXoJJ2i1khkU
M8983x6DE3Ckw1r9aHFPXMxttsP7VHAbNC9CB3eHpz7VblogZpuw0reT0O73U1rcEhdjzXa6GmX/
RGKhoxrDAXegTYFtw/dDLO6IiyFmWU0UwUvAgSRyVGm4TsvgnuP7Cn3oP1v9Tfh/rjmEhkz6lbNh
0AStSy/wKfFR5Qrr17aGWV8+6+1a81xa+j6XI82PkWmlUTttA1j4O+kmuc332Frb2Q/3BNbzBuOU
j+pdfPx+FZf2ngHiGMw2qDjK6p/3nlHBSSuykFU8BEfERI4TNhwlspVW7LRK8y1+OcxsPyB0WCt+
W/FmIPSAmS9L6G60qrYVmssJfjvfz2oh5Z2+2r/Tmn21XHS7AfDitJYSThl79Gq3AHrfITraLirJ
tnhcA28v7cfLIWefbxglfxSlOHLKHHy48QgSY9dE3crFvnRBXY4yuweTcQS5KY6RA396I8rnPBzQ
YHn0q2iXocHuF7uVlfxaDfy0knNYlzeYcZTUHDM5EbAQiNClHRTlOg/kZxknPbLXvRD2L6qI3kjr
y8//i+GnojcAx6kcOQ9oRtRX/KxRwn/g+N61cpz8zJGQOK4VmJZOH5hQReG11EXghJ8Pgphlsud6
Zui0xTmLkFgAR1z/yoGVrMxIXjgKeF1CxTAhtCnzJ4aapOmD9gkd6Wmwp0aMv/XO0MF3EwB1rSuy
tCkJ1CT8HDndmj5LS1Syra5yTeE5Aohha2r1o02zI8TLNQzT0oWPFIwoUnmEQDeH3w3YoSPeGIWO
CSe5+Sm04sp1v3ikLROsCB6wxPDzAK3OulwtNa7H+MY9JDt6D6EtP8evU7sFuN2hxPJ8DV+3uCku
xpxdW8gj4Q6lNOy+6kcDPx0R2ietTPFKKlda8Ysf6mKk2YWVSUHVyRUFsxLlCm14Ud1+I6GOsLL5
pu89v4cn0A2PGQ7A4jwZseTBbxqL2n67xzmMLLUgo9tgrkr1qg/X7o7FrU7OpVpIY8hUID+fKYRn
8bn02Oo9OrEkxbgllXb1o9/JNxMBae0G/gd59WV2Fn1vDeIJ1e/ZIo6qh1qcqrKIvKAI9m9rfJfx
lEMS9HZiWJ4Np7oxj+OfHHN4ngLNRmpHy7lHj9+v8+LXvPghs7cg9JtQz6jeUUrxsTd4zQRM2YaV
5V3cnBeDzFYXLZt2pH9CjC8Yp0jsbkdRRcxHC177HofF72e0GJ1Y/442dyxFQEgVQgy7WNthl8ob
ZR/t/D2y3uE78jVcXsKpgI54qFZKRguRgySC6OVu1nky55XkOA6KUckY16zcrZBSwg4mEUZ0yVvE
S3RtbZ7TPT/bQ4xHpYDumwh4bLaqrSqkpoJqn5N/1D+mTdsf/Xf9p7q1DuYxu1sFUSyckcvx5p0+
P2yU2pSZn0cVeV88NofCln8Od4O1mc5IMK4EEAvEVh1ZBzCEAJsmitv8kLiCGFeILjpt11+Jcn9f
q9Z17XfytmopYMoKCF4zQBEzQ5yrqIefapPf1SOGKy1Ix4HGumwgCI/svysXFE3C9noAsLTrBAsN
2WzYxx5TqSfnmO+34MKhkkQZSq4BZx+xq9kLrUJvylSTL2P2+kkqAJu06A6V+krAv7TTGceQoIiI
Fvz22Q7A3IodIEWRk/9A2fqNDtcmeEhs4WWCJ3VblFDPaB+svdQLWAK+y7/DzikWTdsMgtqEU1kF
STx942OVtvu/WOoaLOvxv+OaGQ8AqQofnZLsvCSfpFKSe6UZOI376gq/+2SFMbz4uS7+/dkdiEgs
Sa3XcgcWD7mXYT2Ib6fy9v2eWIoKPs3iy8dyGyO1eKGrv+PWtysnfw9snXpe+g8GCQmtlWnJCwHx
5Yj//PlFth6NQu0WQ0Bq8WP8Ud/ke//OcLw/sm4LIGq6bXfTPGOIuksPw2FS/jt9P+MFTsn03YAe
SDLQjC+0Sk/FsNfH7c4ZURRRFTzvEXAR8LwK7RqN81xWQdMpSE+hrH7bJoj1yBU6x1gr/BAjwRHN
Ef3I6eSqrQ4KFh3hjWg2V1GKSUDmI6ySZmglxmGPxYsn4O1ZonhXyrzcnhSsLOZC1MhcJjAztUSk
VmdHWrNSqJONxp53b4Lk0dfWrvO1AaY/v/hYlF4jlBoJS3V0J0tXOhaYYH7/Qf7JgL68GBeTmA7C
xRjwS7HXG3M+SN5i1Wj0iC8l/UfRCM9kL4egoaOr+FBPU08It4pSnTILySxUazwlfBm4xTZd2xzH
RLjRM4Rlqty7DUbJHuTqsUAiGEOnj0ShAQjpELePpr0XSknY66V7QPDj2IWUef1QcVfuQXlx7Say
wNTrlIx57jDKIVq97kA7dSJ4JHa6Da7MeyCTwDVxkNqS6SLHpW2zgwEISUFqyLb+FPmxApkS2WvB
3UK0w41sIQ5EI0KGx/55lasSDzer0AInrqwBFmVy14sB8l4Flh51v/3+my6+AQSQSIvr4Ma/cOrC
WOnD2uoCLmPIoxhaOAkUfbv9P6R9x3LkONfsEzGC3mxpyslLlNTqDaNb3U2C3runvwlN3JkqEFH4
Zv6YxSwU0acAAgfH5Mn05gD6izfQ82pN6MC4UHndXzfN23WIl+i6TnulG1AlHkCn0zOsk5Tacemb
Y4lq93UTXBemILqhrxvmQVimE9RGnI6UWJ31An2OW2jenzoQEOwRIAfLLrqFIOlRvwVf6OQW4478
BzgskOpn9plbaZg9VLzSRgoHqHdK+g2mpzC5K6oB8SI5wPIA/geXC6YMmKdhGpyhkCIpAfp/Ccwf
1sG4qfZQmQ6SQyTRYU/v+rZyvxxYA0DEhBwVA5mXJ7RZ6l6zgaZ+HYmfpT/luhV4Gk4LC/t2ZoFJ
RyvozWBSF9kb5SYYj6lvQxDiF3Q2fZD+AeUPvTNw1fUis/SlZh3cuVnm6hWFCnGIGgtLjusuOjk3
3avzHgftu3EPbgwP3OxPENGl2GnRjCb9l69ZZmKICCrQkMwZsldCBfOGlEr3afczHowlloJMlwTh
BD0S1+wxR2aMJllvJ+RtEiYXV/Dh6X1+b5RvCvx4ueSuWn40jSgi53m2s+21aMBx9n7M8eJEwCrg
/YA+gNspMuj11gh4+Oqx0ydB+MDdUZwiQCTA1YZa16WxbJ0ziK9F6atcax9Fg3jBJE+6BD0O6GOB
plhYieUenjOD6qXBJUucLlJQ2Fhjf/RnH6DVj/ol/QbAv78CKW6dIF65HNNT5Ilq29yQGj3lvxfL
hBc1GS2gkBFSd8G6U4MsUDpPex69Dkw58G3V+39wAGfmGLfWqno3dA4SFCmCvkqGYdC69a+bEH0+
1sdA+K4DNj17HaSivymU6E1XMjtIowbBdZLeQ/B4Dq6b5Lq1s1UxTkfLugicJIjjV03/U8QQ2dOX
4d/Pl8PCmRG67rM7YBhjkYIqOsU0GIZdyK8kbkRejFP6ujDB+BIoI3bTQqFbWoZiFEQzjuu9Br27
I3Qc9qLkiutIztbDOBJZgXwLKeAyBxwBArbTPgJoB267+NXJzTEi84HkghKi4KaxlYQ4xdx/NiAx
KaHPgZjUndRjCZKkpoTA0xPGP/9vB+NrkOnsm6kz3MYsIbZeBvU0N9EhUk2BP+ZHKshNVQz/Y0SW
rcYoIP7o1gprWp7sp+K5BNZACtL3ZAe+wYP0ffVWxGOgvPShmHcUwq6+cuDNe/CPeXZL5XiYAEuZ
0tcmsNEfs24gbvcAaWeICCM+PzonNK98yV8FaCLu6TkzyzhpfdDlQiISQVPO2HV7sKfsTNSCRKEm
9+E5M8O45tox68hY0PJwnDI9OI0dNFCD2cngvVxyJ7zuRqhnuraVjC9ehwWMR3OfAvOKoLk+ZpPi
VtLTdSOcYUhcOhvIFwyfg2yHJXUA9jm3SC/heXsqb6WH8VbzjZ9UvzoYPWsPWsv+raPjZWi01KJE
kIMBg3EMBqOwbgBCwBaohpoQyCalMYrrlDrKBCyG9nZ0TCPbB5RHD9cXy3XMZ+bo38/u3wzie1sD
J/2rXCVPQwdCHTRHrpv4OuDsVwN3GEgXwUkFABPz1eQB8ncjojC8oPYJujqYfpx2wzE/icAJHJ47
EHFS1DpgF+hDszc9jhJ9VQfkPXRWl4o/xi5QdBjt1/FuQ4jCM/YINL36bt6PPxAvBKjhi3JM7n2n
JTgT5DDASrNJpo0GjJ20WG6OqW7pHXIUQOZMiDr3mpfSEZtddJNBr/WwHET1P97XPDfNPE9FGTXT
immZVyUeIMx1TwrBwLVwccybBB1NJ14hfQnB+bZykUx8c9Ao2Dngnw2iBFA0ZGPERVEQ0yWT/m1Q
oIgRQZpZzcwTKY3GaxJbPlRrukKOUtrFYyPI2DjBDeaM0BLFOaMwQOZAN1q25taAtDBS4xMYZx0M
ozbzjZNDxywXeQrq3JiTfWGM+quz27PUWtu0ETX2ncIBIejz2z7OqN8ZP1oh9IZbTzj7ujYT48tA
JYITKgEe5gkFOxp+UGhHAbvgCscjRifDk710FE4T86qVuFK642BIE7yjzDJjrU/Bzo0XDIdarlHN
06BqUbtTfwd6Y4hY3unRhzGIoMTcwwz4LdrpIL9B8ehyczGF0kZS30ohBPZ0F8qab9KcHgW+iWcE
c6c6RvuR4m8G39HjKLMoxkA4LZjn0BnGBN7w23mmpLfNUcmgbSEEc3IvESgfbBvsCyokL5mnOZVn
vZFlUE9gwjZIPHCKHRpvRFwQ+cq9jiFi9YDmQPdu+NdXy/WPmP1D40M3ae+G+ZAWBLIB36rrVwj5
LV725hzUvX7Sg/XQQy3GbYP8HpQOkqs/gCT7qN72r47wxeEFDCBpoq1V1Kc20IU5GRunLuj4NJTP
a8nVSpBoqc9Nb+6ur5abuZ1bYl0BWHrB9dhgDIdO+0+DdTIa+UFCATednJMOjZ0OpNd2mWaBBLFf
KiN631etwCHxTtj5r2D2vCk7bZUo2GZsldvKVH7aXRFeXyk3wj23waRXTdYv46hgFJ5Wqab9GoKP
r9sroXbQf0BWyO8wTz0Tr3tUQTILRfdSSDHLcbvK+S9gLitGMyCtTfl0jNHwHbs7lhUkSKDNCpW7
1hEVsfjWMDVOexcqoCmXrqHIyyHRMY4ESjQ0b7tBP0lD+wJMbhhBNqgeK0Eszf2G4Iym2BSov7CY
gKHEUy87GAmhlqDEs4pmM/hnlUJeMAIMhlV2JiiPlhwAOow6l7cYh1NxI6EI4Omt/9eogYjQlXti
8FzYli5TImfWXjol1qSuCx1AsZ/y2+xH9hZl7tfMa+xJnvSa31eOS8LiV+9Rxq3/EqlQICSa42gk
K+wX1Iy5sPSqxATgaLolqIeBZd9fvxX0YjGPM6WP/dsEk5lALqkfJtB5vibmbys2oDj2QBrRSeR4
M/QRFIgA4fVVHbYKbjlF1uvg4nzVKpBcrL8qTd2t8vcFosbXV8NJzOG3MScMp0ln8JgjXykZ2u1x
jnHhXn/R8gKixnoA+loIsTXDTToCWFRjzkJglXPRAGbTFZu2ywFdZa61rSxqMyVm/lq1GnRrx3dr
JM/QL94B1JTiu+mCiIp3LtGWBHM6bUwiCWLiy4HE1lwoOBfRd+hByuoJRK89CB0DMJzft0Hf7SwD
ylQuSG0h22L9Qcyzj33hQ8n5rIggHTQY8FLZG8gbNE1Nu5opvmEXH8B5qRygVgx6T3RjD8Nddsh9
SlE27dSHOHKhX+JlkBV6rbObSPEguyAeXeVuDMYSMcYHih4g/5gkqlqgKGFDVPBV3iPuRjdJOxwN
kGX/jh4lcKVJewiSpoH0y/k1vIuJ2jh3CUwZFEJpIjXd0FVF0TokxgxQVDLNfgPGUgL21FJMbM8N
qBEX4cCBPnmDz1PVJi9TMpNXFBKelaaG/NVivKjjAglT1f5jxPqnZS8PltklEKqbUK+Mipsm1f5c
v2wcf4/e+D8/gx6P87i+MurFHAv0tgyQuxR/0kwQFPAgBxcWmItlyhDmLSIEt60/Q3ryTYVGs0tO
408ahaHVG/8P0DbRqpjsUK7SdqwIbOYjNKeH72uje9f3jXdMzpMv5pCC7T+ulQn5kA5ll32D3MiL
u/kH+Jz+j4aYD4S6iZ2mcw1DzuQrE6g6CkimiSqHvGLMRX7HfCXw6JZLCc35cPLa2/oIOR+UY9p3
6LN6wy9ViP7+qnYyT9aFPeYLQZqyh4Yb3b99Dmp8r7sbDxRZOYHwRAhW5sUcF9YYXysV9ZJmOVZH
3iBZeej2IOXQ3dJdAxu0EKIXX7SZLPgPoszQzQY7awgs/bf82B61A1qP1HnNEInFAoWVGHrcrmwn
m2fFg1lkOhSJccnKkPwonotTulMsMInOQS2jYi+0yPFfhgKiL+TiprmdtVYraJ9j9DBDrTcNNX89
gLkahyVGDAXWtv3128YDjdA0EjVKTF0DicfEBPbU13NbYFqgh8SFK32L7+dbzH0c+n1+V/vrjuCt
qnfZSfHBhSwFw67zo4f4EeTjFt7Ok/Sk+tlOLtzrP4tDLwi8g2agAoY5XQNEsZfe01zyZLXaiODx
HFAVGe5lLwmNh/i5P864QSCtDfo/nxCi8+aTfQuZ74CS9X4uR/Igqghy/CyiMgPIdVQvrK1wQQwv
7ozQCQnLz5a45O1rrNaHiPgUg042D8Aj+yT6LttQDaUnHZR9gFdhDozNshcJQ9aFHDthrDqfqREd
5QHjAFp/Urr6V6m0N9kqitM4XX2kQggLAVkGpaXDlo0LsGgtsxRZuFxLYBW7/gXC0rjNk18+x+hs
3CRBLB5Ypgfs8oJZqCaAL1A1QG634UCZVfCsjKtphWqmAyu2FJk7QmUNZN83jQbZJblT761arj1b
iifIKDbPbdFbgrd0++hc/gjGaYJg0AHdjAXKteU7Gb+Pc7STpSK4fqg5xTdYoeMPgGZgkIutRmUx
DpctQ24AEipP5h8coD1ECQJnL32v3Y88UH/S4tt1oxyY3qVRZmnzrEMNo1assEfbO/UQK/jZAcDO
wHgx9/lH85sSRSUP/Yn2sNYTJCZB1/KuBemTiLKFvgWbL407jVyRpsFs+NnGhdpG8WKFpP3lSJ9T
fFKaj1XV3Fpbvbg0vAIVX8Hq6et6zSaNZ86isHXsjGZdsOUzymQyjtYnRtp8IAzJk3SPmk2w7qdd
87gCT9VjFkvzpmN75xwh+QXmGFHGzD1lyJMx70AHsNmE1bQzEqsafkyvkRhQxuQp68h+hLKAf33Z
3Kusnlli8lYr0iZIEU1WmN9CzkLDLaaoUNMnd51vndpnJfPN/+F95n/hfxbIxG5DRRZIpo1WWK8v
7Zr6nfUOHXe302PPVspjY6nQRBB0m0WbynxhqKIPdtxhqW1b7WIJo+0LxJXz8SDY0i+XuzlKEGgz
UU4Gxxo7oRhXNaQcptYJ23qId2o8pX4MGeS3AZLOXpfX9V0JYY59WunrMdKh8pA3en+CIHzkzSQC
/3bdoXmTjas/ydCrrCprCoBHfjb1DohQDBOA0Kzy9Ei66+NO9/uhyL0WY/yeClE/fzFnBUKPNeZJ
SHzQJuuYT45fxctnvyQ/K4ecrMU+ZiZqkHmXm1B2raBLr+7GxPCjGJDkQn2MMxvwXPloWt0tVE8m
qKprcjg4UuRrnXHU2/VWT8sTyfoeFdzpscHyXGiB1IGh5eAkKDrV7adl9ME27kpmMd6p8fg+RBG5
X5V23a9jUj2B+FED9yuaDJCJlyLMt0DCQ8JzUjmOH1f20cmrX4Ocmq662l3Q5VCs1KgSL5FctPhi
P1qTg2o5R8VK9sR2HlYlQhnQUmyKRrqztQIS8tCdmEGW2ZkyAJ7KXHhtrn1mU/4zLu1dBzkuXPln
JzNel3R9j/PyFOv9QV9bf7QgTavZN8M8/VDy5bE3nM9OL4M2AldV0k+uJZWnHnqv7VLsnNK5AXbv
QZfyHSDLu1zVjmbT7KH49EjapL0BrL3dzcqMOlttpLvCqubbWW9Bt6xBH1MeDZDtqkpx32nDAhHK
aQD5e95CuF7KyVEnmflot7X2aM72Cu1CY3pPHBtiGxo00m/MQtoZZhtKc0W8akg/INP+OidtcpDW
NPW6QpsgBS/C9XBvk4GCl6w4wOKzWFtIFUdxPddOmBU4g2UJvZNlwDiGvE6ih2nbEcLDZKFOg0KU
Ym7YoNKqy9VOS52wicx+rw3W6jtRcddU3eJ2Mrqqa4l8Nsqt5t6JKQFbF+/bosGMWJZPH/k66R5A
XfONEjX71YJspU3QaDHMdQwwgf1Nnqde8JrwNgflJEyQaRoidJbLRZkyQILJYoe2lYUkLSFQo0Y/
oqYSzRhyDVlgKDIQKwB8y2RVZFwhFkEKO0zN3DWHyMt6yCCLsimBFRZUUrRST+a1w3KmEdU/81cz
JLdqH4nombc1A4tKj9i6CRo/Kv51+QbbVaFlSuVYYTbPRy1qb+I0FxW/t8U2C5uFEB10ZmDnYG0s
Ug2pcvoKrGr5DIlT3LP6Lq6n3u2I/nb9KeDt27ktpnBQzzrUOghsVVP0TVn6ezWV3id5OV43w8nk
L9dEY5uz2GXsBluWoOoc1pBURd/7Nu8SP+rGkwFxV6gBPIGJaQ+h3QkMMrK/GpagY8FdJxTAaFMG
sHu2XJxnxIhGMiBc6Y2jNEQHTVoww2jvrq+T++louqtTeIfDlmuzZgajXomoSC9fJCpo3cfupHzK
hSKIigSGWHyrMyDNzGZEJ/YMQSMZWY6V+nOpfSxpJTDFKbXi2/2zKItJq0tpKlo9p1EJ1BKdGwKl
JnCTfo98K4BH9dH/9tVd75myK/uZX0BTW3B6eIEv8AvUvyKJ3PSHh9zoKrxOSOZK+baMjaC3h8M0
Itruy+Vmsg1BBsXdXMT2qLzrAM6wLguDJkuR9CUOCxgfwVQRwL4LvSxoQArwI3xLtFFIRZ43DWgq
rGRWOsHKOny6JHm2IF3oJZjcqZ324z+cTeMfW/S3nF3B2lYaDX1mKyyzW12dMJJk7hYczBj6Z9ct
8ZwkpgmRFaGdD+FcxuUn0Nsz09I2Q2WYjqW23qd9I3hxeUcCAozIP+kjtqEiq5LRrHME76EFVeQs
wQPb35NEuYvS59J+u74cnu8woQeDAhYeSjyYlxuHbleiLRI+ko1Az8mhIqhAfQD6ldfNcHftzAz9
+9n3Uaq+NGQNZqYm9nX7eUz+y8OCINtEfQzNqw0Jrb42LVjdYAGiXY2n18N91PWzqyaSC9VuQeuK
c7R1zMOjbQUyNRsTMZfLgdheSggIwkJlsW8jw3htsvHgKNkzoBDB9Z3jIBTxWJ7ZYo42whg5yZPF
CuWnIZhal9K8pH7hNaDhPjqe/JAdIxdUEImbvIpwpZzPdmGbedl0pZkbUspWaJbSM+hu3hu1FRx2
TqkY69Nk0IJ9Ve/YSNZedFuSjR5Xd9a+1/a0nzpINeqNAwDFM4G4OZSG0YLqoSmOIrJuh5Ot7LPG
FJxQTiFPN1HugfQaqplou11+0lpSJCnR4Bc1KMSn0NSLhjs5BgdAuvh6/z5YgiPEuXiwh0YbtFaR
rLLECpraZUNhpAgaUK8d+5fS6ZCN5IJVUW/E5MKQeANnMUrHhrOBPBldMmsKnCH8IuLxDt1LqXnu
yspNQYYhJfq+Ln+W1ev1I8vbStSpcTcom+ImYTByebUaJzbCxcyhcqxZipvZOfGsOjlNteWnhvFU
2MKqHcdtGjLOkaKDuBZMh8wXHMqkl6qJGOHQojwZxM+zHsxICAPayMFc9DdteTCq+8WnCGxRyUhk
nLmlMcTrE1CeG6Fj/jQBlGsS4qYgWqzM2E3+S0ZAS8BwPJCUljc8GV1nQ+ZRL4ywlRbXST6KCPPL
qWh+/qvOxZwemvp9vUIopLA9FWUu7XiS6I6itEzcTAEhnNeOHhQXaWl/dHtXBtH3W6W6eDVATZcE
s7pfX6GJ4V8/UhxcsYVkDiBPPLloM7BhS1eadmrlkR6S8gVnT/WGfIQw5cu8Bhg/PqbqUV6XYyyD
QvO6ZY6rR8cFBH+2CRrITXA9kNGRkbDoIbhwXKctvXrBcmOkvfUYKwJjnFOEjJ5+U6RH8An072fP
5FznRVf0tR5Oc+1b2YekGB6IE90+RsXs3zLwAFqCBj9YvyF2BOglq0XQx2jAqyVB47u7U4bHxBJN
0LBbRw1o2DkKt4TWAcuLoBYEqmQqGvwxaBK9GHUw17EhZKprfkXUf5kE/WUMnRicDwp7ZLZusVsb
5XMbbJ16ftT66dCZzU41e8GQM+vb/jJjgVEL07b4RoyTmQvZnrrRTMAEb9+ohrwvcpCSRTnZq3Xq
zXNGoCNci9ps7Dv8ZdUCQgXbCeARW5GP63wp5giLyzMtcztV/uiI9e36QWcfpL9sYMAP0H0ZZ50J
bElX1VpWJgQISrNHnQ7wQafO37PaFPHQsKf8yxKePBV60vhQLI6qGm0nsboyeYUC5HHQxzJYNe24
xvEhdqrHIiIiVqZNjMFaZMJPSV+ndkgqJ3Re2iOIz+46yJpnXru4y239PQrWX/9+L3HgMQLx5TtY
KNUIrQB5hXzKK3Dxnz1x/sgOqolqC0z8dUO844gOhYHUB4WbDXbJWaWKdOoKmEcDYY98cCX7p1Wj
4Wv+iBR9N1iKwCDvJIJFAs4QbW90H5nzjz84pM1nKUw77caa59tiFZGe8g4iDVgwj4PqJmCfl07Q
TNs4VdZFCpvyV9LqxyECP0UpkirhWjHBPKbBP0Gsi1mI0deobimgXMijH1NnePH4LVZF4Rf34GFL
NLQlwQ6DJ/tyLVPbGiAHxYTPPC6pu87Wz0nOaq9Vp9NgLBCmBimfWc07vSO/i9z5nUbVPa5h0LSd
KKvkeePzn8LcgWxe87rqpvhVKdVjZbzoxXCKDcyef14/kvw1U7owxQKsb8PAB7AEXAnEpwFsiQ/R
7M1Hgv4dnZRA+3DKMBMjgvBxlwZFaBMxggwEI+P71RKUGHE0SWGJXkNGTsoI/onmduyn4PraOIYQ
0yJqB88DmsMsabcTEz3pB1kK5TkLWkiJ6kXvDhkGthpRXsQ3hfSSXjQsinHHTb5oSVPjZq8jqutd
osleFKegGbaVcBzmURB5cK4DVva3OZZMaMYAg2I42EI7V29yvfX6AbK0Vb+/voGbbBae+MIOU28z
ejtPRwN21gd9PwWx7FmVq9xO+2qv3Jdv1p28q0Fv8ktpQJUhCtI3wxisdfXyOnZ5Vs7VksXAzkNN
InaNCLPDJ8xk7MmRIncm8JPYbmx43UPxIBrx5fjqi6UzviAhy9QVOvwacZzjag2eleneqr1oPeaj
lgd1FVxE0SdlLnxhlFkpLdhqLQFRD8jLIzAhQ7/Pv/5JOWZAsY1ED0cE/Mfsa17n5aSqGYBXY3TC
wXHbLsctF9QSRUaYtcxtO/Rz6UihBexJMx+qDMBY/cf1lWy68TgeWAqycstGPWxDYJOObT+VADZ+
ea5q9FXdjXzHGwN9Z5ymW+utfJJv4s67bpZz02HVQSWAIqg29OgxAQ5ay/ASaY1xQHv1ACV7zwKe
a3m+bmgDAvxrfX9bYqlZQXA79qBzkAAxifY66A6Tnfyo7ek0meMLJanoVT7PHllrzFVPIieW+hjO
cqqhIDOPr46VQsbIvAXUMnWHtntLCLmX+2Y3VHPj1Y0iglfQU7H5BRrSRvr64iFi3oXYsOMxzvES
9dM+GV5nSExf31HusaTiugZGUJEh0r+f5WvD3Cdp1ljgpTE6FO6dYFUO2izqy/G/25kZeoLOzPRJ
bhhVr8PMaTm1Rzrgrd3R9gRlgBWx0vCcJOr1uM54v03wbDF+qiLSsMYanOS8kxwX6X6C+kkcJA+S
Z3yfPcgEfA4YRaTNELGWGPXAm0+GNAcIK/RtN+l2IUHaAZOPiC+Pxb3mz4d1b+wp7D7zMb4luHm8
UMVBkgYdPmgOYaXMAVFje5DNqZLCmUioZ0T1/axqxB2mPkCX5JTOxqlrphCOOxgqpXNrpXqGZGDq
6rFolpXrBc5+Cn09Lr4xcVQUFKxwyd775mRAFtdo7lVNdGS5dwJuGsAmTCxvpIaTDINJmd0jhBny
xV0tSXEH6d/K6nxdfRSmHFD7YsyJLRy1RDK0KidgESZoFT4QSfovFw/D3yamKinXGPPhQOeqZMOI
VajS46J8M4xvRSkqX/B2CrrnaIWDZhGPAnMPBmAZpaRH8bvqf67T73z+ed15cC8agklazQIqZtN7
gWrdrETlGqGyn4Zt51f3NBCKTxmmwcbGczDtdrscKV7WT14Ftnn3DB4FozcYDNuqwaCfkJQgEo1w
z0xQG3zQIRc6habYnjm62U4U/PA8JaW8g0oCikKbuglpjGmYqL2hrbwmbr10xP9FjCa8SwRkKspa
mMlXNnUSszOmRmscA0/ph0UmV3EmNyq/rYnqC/aPv55/LNHDc3ZdUbivnRxwsdBwQdgyoGd2aGbw
bxpgCxr/JLOv+kMG3SCRd+au0AYWx6aaLWAcuLRr2VGraNEUhY60G5oCyePHgGEFEbk59+yfmWG8
ETBeUMxL1CjU5/Gm7NdXMP6F17eQZwLtGmCJMf5lo8Z8uZJibSAL2BR4ZobsxtayW3vW99dNbD8S
GjoqsAq4WwDybkJTQKPmdQABvV3sy2h1wS3trkJV8+1CaNtIRTcHj4gM93m5kCQneTb2uMa29C7j
X5dAg3B9HTwLWAX+w7EG/oKu8+ywQZY+WfvBNsK8dFwVtdRltQ7XTfC2iibrFqgs6A1lnF05Gn1H
0kQP9fE5JR9lfaMIq5ic5xbQkTMjdJ1n6+jHNIqcNYeRvbYDO+RT/w72R5/GMdmDiQfPv74ovkE8
D+AARrFxU4pItEGfAOm0Q0gYz2BYkd4703MCVB1HFyUfEOYKGei4G4mXFW8GxhA2s3v2LDcIDho9
BEezq0a/Ze3NUGJB4MIxgh6lhZY5amT2hpRNSoYEBY9KC2M99mPK/N5+Fo1IHZz6kstYDFsH2kVo
KIGlZnN9ikit47m30Mdr7qNM9zMQBzjFqQGNJZa4u/6tOGdcoc8R+FygdwQO0cuzUdvputpqZ4Tp
Yvgx6gJNKQAgb+ZDcABgApVS+gZtu2bAKxmgR52dsAeXfX+kHJbkt+nbD4pneOMd2cnCggP91cwW
4nWHwht6ElSEgMmBRsxq5Lmamsi4Zr8zd1Bo2RMklGblWgDwP0jiThnPJFiFkI/jJQQBO+OOSJY3
1ZLgq/XfZl/zM7xKdyhS4Zatr2TnHEWFVM6HoyxG/98ei9Yq165MpSWSQ2Oed2tVHPPi+frR2DT/
8OGQj1N8G0V0bzFLFYZ3wUoih1X3K59O2jwHo3qbLTrCpCc1cnYGmSEQswqO5PatvTDL4i7LtTCL
pDPlcELzcxl/WvrokurYtE/X18fbQRAOoLCIWBNxJvOmRx1EN2KQoYeT0k0HO+oTF9XHUtC54lmx
oSoHPTGIum64OKYpLREbdWtYozEgzc572Zlv/3ohdO6Kcq+BdmRT7Y4JmMCSSdLCVGvRipCbb3iX
RVQxvNNwYYUu9OwVUfoOUNHE0EJAuQcvLpp3a6psjB3VwJg342dVQe56aayd0SpgViZWJnAkHO97
8QPo389+ABjDxg5Y6CWEwtO+ITYqUiT+kKT1eH076U1lnAdOO5hLkCKgLcyWgKMsj+cu6bWvclS3
zzABQxn+RSNsvOVQpjwLLz+nh6S2iyytq7UAgKO4pv4yzC+FtApCGM5dApQAqrRQSsMdZs/41KtF
PqnFEoIa0lcTxbOzn1OZ+gZkna7vGu/RR3MRTW00MVWg55jrpMdLltl2IX+Nx1HGnVF2I801/QFU
/KqrvkPgTmBye7dAcQMwhgIcuA0ACnMi9Kg0B3vEy5Lfknv7BMDJznw0fxFP3sVe/Z3sqp/XLW6/
GSCcFpVGBSTC3mTxkdTEdrTaWlgMt0le+YtyX5UiwbQNOBZYX8A+LFB6Q48SLod5StRsTJDcL1oI
wJDyLX42djpKQeCFenSerQBdjydZcZedfIshVNTrZbf/+PfLPPsBbMFyUmo1H03bxjKhGO4oj7XW
BW2mCxwwp8CGhQJZArCLBQQBCx1SlGE2SmWwgQKmRHw4NKcC7/SyU/1/PzJKd9WgzB6gYwHwjS2O
NEWrGjNAzqFiDYd4Vd5Gs9oDIu5bZurnVreb5FUQ3XMq23R1GHMB07QKQUwmDnFUQuS+g031Sf+T
FYDv9NYJrHV/5F1/D9ljtfPwBYsHUR7JNQxuBZTUdXRaNyx9dTsQOzcb8+syYppA/WGuXv0QHaMD
Jq0qdwjzfE+EURDvQp6ZZZ9uq4mLrMp7JSytY6E/JYgPrp9MTiMLL7aJzALRKkqH7JFZJghzZhIi
O0o/SGvp5DewxhjPBtXnGugHKhsHScZ3SEyJ0pqtL4Vrw56iCEB7BqxpXe6RSaWIuGYt2psNWLyM
1TNV4BkaUXDHcaaXtuhvOXvr7BHKNlqDGIgyiGsJJKDAHwYGOhJWofYjCUR1oo2IAG7HxeIY7+3I
mdPGPWK95GiBoS07wH+vflm7zqe8p3zQkqsczEfprbqdg1T2is/upfYm2dWfBV94G0jTX0J3GUUr
9JaZjAQasm1k5Vj68tSDMqGEzqbjeHTMWguWA7QXXgUGOU79wiAT2Eh9KRlrrRlgoJiC1VdcTT9I
AYRy/Cpsn1UXPA1WIEpRODcFbXNEhAB/o2zGpguDXtVk0I01hG7ec5fpN1ZZ+9cXJjDBZgjTWjhV
23ZyqGf1PSYob3Vo5V43wTunSOoUoCngweUNlz6gG5nSq6MeqntlB3zZnk5wmC8T6nBQbvQmwYvB
+VSUTQsdEh2sZJvufF6acOOmCaDelLsFkHNVG7Yl8f7DqgD7ApaWKrhsuiEoAxb2SBBQzztCKFvh
HkwKQe+mS1C/lUG9l0pBKMNbGCDtOPUQTt7yJ686Rp7TFMFgAn+iObhs7S+1FTFpCayw7lmqjJIo
PSLoWfutk8GL+lOciaRcREaYN2+cJHvoLXUJ16R9S8f6s5bGUxEVgiidc7oBm/h7x75iizMPaU5R
Oi4Yaw2JZewcEENps+AYcPw9hvJUxAwQNNliDpNFGdYqbpewaZJnezZushwiqLJqAJS7CL4/z/8i
CaCIcUQLWxignclRlPY4APYdima02RhjHt1W3CgsfRDiHAaQjFR3kme+FMSVd9Wu3JP3Mj6sImly
XlSGWhCSEgMkBLjUzAdcu8TI2tmc8cRqO/33Ou5saA+CgsBrHqr/gXOVFrUv8y20cR1Ix1lU2naD
W4cksCxF+YIyQ7uTNL++HYFcwoh18ZT9Tt+tV1CR5T+sP5UPhIxnhdfv+gZsjYcPYB8DGQTUY9B7
ZYLtqNVlBEsZ0D0GJphTKDsUxHStsbwfQThGhizQ8xuyNl5UyL7UEK/RMYpOFF8uxlOc/pSa2m9b
2R8xaywr6b2WTfeDIfwonFfx/GeyxLQmwFYIQFYURTzZs3MXBOd+fWM9JYfWa18n9z+8Txf2mEMw
dMQkSK3ksAFBQrq+rbZoiHdD90F3HiOpACmjuk7ZdS5jnLqvmroimRyOu/6Yg8hnTFxDdps7SgJO
9XvSPJBS13kU9Z85F9vGLCMA2IhVtxivdJlKQBT0JUSz2TWGd6MldzL5iOpI4KM4rpBSZyLjQCkS
+RyzwraX07ScqiXspHfbvC+0P6Pxcv388l5gigpFOAowOWawmPOba+awVKSBDWCrlMS1flLy7+Ko
BNmAhiLZiU4G97tBKhSzXghetnMm45gBXVKbw1dsWj+qr4rkJaid/aoDZ18GQ+/mGOGf0YUTmubd
gnPTTH9s1NW5WXqYpqGa7nVe6eyyPaXmA3IMGumYbxcEUZxPiPkdlMdBzox2FpuLg4y7HEgJ55Rl
B72PvNSEVtuP69+Q85RBxh5NJlo8oRNZlxcBPPhjPWlJH0o94KmK25lC96Fufey5CTajd8wUE+C5
PIXWA43T4lPvTrvq+Be+Q/iZqHO49OioaGG20aQz+hT3dLkgJIFxRHR7CGe98Gv9tssLV1lv1vot
WRK3jl7z/Emp/2DEQ5Bwb3cStXcg6UEgQ4XS2XxbbZWqnjUYbkzDq8EG7A4aVPGufy5ODkpRKxQ0
QrPADRjbzA0QDqdSH6pRQEA9EvShcUh84g3fus+mcpswAsF0HlDsjHBvtwcSjzOKCcAKgSYIEJrL
vVX0DJNyBq4AZaFKSk+7URRQlMO4nxzW1wiJcO+Kr97WZ16YdShbxVm4BZgXSXN687oKTBLxUwl1
wrr702rv1zdXZId5dzqbWNYs52O4TpqvgERxdpp9Y/4C2cN/MAQMCG26osbLtohWaVSV2dTacEm+
KdmfsXqSpMdoFlT/eV/LgVA5ClxAu2+Kov+PtCtbbltJsr8ycd/Rg32ZmO4HLCRIaiclWX5BWItR
2Kqwb18/p9Td1yQIEX09Dx3RvrKVqC0rK/PkOUIVIspq1fJgUbat8+zGHJXdOJh/GafJm/5Qckdr
NI7c9BIIm1yXhWEsDnIM0s6g244J3dPQXGj2mSnlwY6JZx5nR0XWdbI6o57JuZmP5UG9N76NV7yl
Q8Z2uAIfmdtspMfmdQgXTttMZIwjjQnEqw9HDeH16c4z5ExCJU/NseE1CL1aV+Sj8Hi60HpmIG3q
XihDeJpt6D9JBxWvdIQ79hotQUBmfMvJd/Cde3QCUCpQirYIqgPUqnDGLNuIny5vyZmsHVdxBAoW
EHegg6Y4dwrlISNorPzP623Em3PP5QyttWjHNgLS7nmpx28m3Qyr6K0H9Qg6WnAPnQ6slYRUN8oe
i7qmh/KKrLkqt+hB3PKGU/VLu3o33oOtIH8qUUNY5sjkruP0toB9tMkCDsWZ36Yl6KjI47wGKfwh
tdZNPPjRGG9ux+FaV55QVkOySXQgfONcnuvPbTO1Cvk/cCSgE886YxDUoqE0W4KtPFq2uBUd+g7K
XfEpMBwVZI4gDEnR7K27rZc+aHQN9uz2KXQgViDcS95yMejc7ZmczpC/tsAFDQTDZA2EAdwbxCgP
TSzv9BxMc2OwApOnwxJlYeTnLunE1LTlYOgsdJoNWO5By0CT9FY3ssPGv6xDziskSLZbnEpbQcZk
4irCYgQ8SI7Kzygx3BXXn8BnwLq1teKRbejUIJVeuh35Vj1bVCgeoFGEdwpOL8ec9mGryAUOUP1a
D6ZDQORWALzD8nZVLDLKzy0aOOn5sUHtAiW200XL9Sq2WrMuD1KJHoZM8wYttgP1KSma9eXdOjcu
HE10MgFUgwTYxAeGhSkY1qgXBxJ0aytQVk1arfshd1tabuQwWvLz53E2OD0wiRgY92vT+4SIZmxF
Qtt+PipAGefq4PYAJ2+1gbrVR0jtJec68wxHowvoCHgSAFgrY+qERJZ2QoHj2DTiDUMjjFIL99EI
ZRlVaaCloAquKTTgVwvEwWYtA2wSZQYwWom2HBp3fWzexaPlgwDuRUyyxAH0s7errNM9MTZ+tOqY
LhyjmWfQ6RdP3iKDoQJPH1HuNjsvAcJNcRvLoXiPKNfRIXpXAdZ+G0w720svl3fDzL47mauJs9Cr
clClDKELMZrINjs0gUtt6IpqFkDKENpAl82dX3wnA52mHoROisyxbMpDq36E/aZOltKS/Hsnp5az
UqkQ8EUqGfmA03Nk6bRmlZaVB4jcgrH4nwV3ujU2l8cx4/jQ1WUheQwfO1MAHMa06krSHOLokYjP
RYiuLvSRXTYyd4eDFg7wMDwNkE+a1qQT0qaqVA14HKyRxXOKa6uCGB5xIYcKAtE0Xyeu5SoLwexM
YIZszZFVvmWOghOiQBgqGdoaB5b9yFd4f9vV6qUFzXlpf/IiL+z+zwtpumaInNG2gxo1TE/OK6WB
WLdFUwDW0h26il0HEo6i2vUPZhH/GLqyswkY7Z1GJd8DGr0q/bAfmw6Ar07VtyCQbcB+FMdrKHLL
Tq8p10HwGOcQaW+MzhGsUbX1pBltvSQeWPxS2zTZd1VM3vqOfJP1/MaQoqtABdZYbJrIMc3arTrx
pgWkvtSsLTqdXc7uWIz9tzJNLVc2yW1SVKWXVKPhBlI22KnMwFaogirDlJMBPWnQ94ZESO40Vc28
hV0xc4ZQz8KLkcdXnNHvdH0M3EqN2dHi06ESp7vWQWDjGmjOFN3yu/pcaq7wvmBzJq46sSlPbI5N
kJK2Kw5cJK27Jm5rsytrW661petidnRIk6DVlr/4p5k8Zcy1LtHy4iCux5WkeTqCRv0ucuIfVuHQ
G7TLuMnr5dGdJ405dcIvk5MNrzeFqaZRWyDFYMYumJvuk7zaSoGp22InPQlyuQO4a8kVzoCgkCI2
URbADYXyw/SaotGoSnkPpx9vzK1kF46+UdYNbsUlVu05ZwWICZBwQNVzIOPp4gV5HFdVi5xQEZVr
MTP8tKiu63Spi3AmsADQBHkaDmk95xwW2iFU69LAo6a7InH5IzUEGyfRINA1Lo3ny2s2t02OjfGf
HzkptJxZpBmG8pDovZPGm2qUF7zvXBiBlyIa5DnJAQgVJ1djYRUVpE1YdUieRLxdqrWJBPJKCew8
c1DOBvIYbR6llx0GbNRsm7nhSn1Ygs/MvaiOv2KaLBHiqpP6Uco/Y9/qBlko6JpAe8Kw0ZLt5D/r
nYEEt+RFtaNaq9ijj/rN5ameuVJPvmDib8JUZZ3MQ9OiTtDXO0BDxbJJQjdECl7NPLCzIb7Og2gx
0ch/8eReODE8cTq0F2WqJlhjkOQjQ8u2o69upG3s5x9LALqZ1Dey678We9pnIFBKwFkoIg7aoHB/
RVdcMGa47VbCOlsJG3VhTmfyfqf2Jvs3LfOxLiW8nCovWEN1UnGV8K5Zc/0IEzUSG20OUeVSNDw8
cY2ajyWQxhcD5qT3YFqBm51cutVohkXZIEgetr0LhnK/f7VuqtXolHZ9PzwvQTFm4kzkrXjBXUZh
Dpf86XkNwDtrdIpRAEDw1Jd7he2KdwotxMtbdcbTAVInAUOAsAxoKf4WOfIKgHpUDTNJdVDj50xr
XBO8zf2w9DKcP5Pgm0CLMeoWZ1VNWgmDWIFEA+H6kNotUio74AX37Q6PYHBNAvKxBivqFd3Gu8xd
luaY9X1H5ifnolbACaa3cXnQgwCMApGLZJ57eSLPRCHw5OZK8RgjQs9zxuAwHqqiBwcYLqd6Q+7A
E5xvlFUFp0NciC0Odv08XnGtW+SI94YHIlsJWq2yC5ZN0tukcYXDwhfNhiBHXzR9I1mmFWk5vij/
NsD/Ekfy1UcDqG6Ika02PGtN7ZsgXfXUY26CjrvFcHxu3o/nZHIhRFEaKioanj7BvMV984im/HzH
pX4Vr/8g3427JRWxuRfA8TJMRVhGRmrZyrTiMO5rN9806+CFQ7fqXeGaNgi/bzt/0ebMg/3E5uSo
mmlG60THMOVrkMvBZrbuySpCfCl5ol89D3+9nxV7jbezAicAJanpRYtrPEyEBgmrjL7lbBd0Py9v
nblI69jA9A6NwIqM2ETlC1dvlF3tG/fqij9l2AIz6+wO+TUSazJ1Eu30PDJhSC9AFSO+ZO3SvTF3
JwIsjGgRzKJIiU3cNmlKlfWDhFOA7IUtQk/LqYiVOHlQaOsozA3baugrlEf2YNmD5ivI5m0JXJcL
b7aZxlesGYdr8XwVGucmMeU4SkIgdNgk7RtFn+QTAjFf2bG14YWtDbEWXjRu9pJqhytl4YkwO8lH
pifhegrdg8LkrkkwyUZIgN8v5ffLO2bOBK4RzC9H2uKNf3qPNNZASdYWeBFkxAeJrNssqZbP3VTH
FvgXHN1UmZHUvRhWeFABpEUs2ZGMXVgutX/NWgENE+8BAwPe9GU9pjJ//gawUpSPppb7kLJdRWL3
G9seGEuQBCMlggzmZLoGodEoBBWRUqSPWXKlK4+Xl+OMnpvfRscGJrPFanPoU7UrUMxoIaki2WRl
edlGX8XbJRGXuWj32NRkY0dV1OdqiLGkBQCr1l3cfTRK7AS0d/LmBygPHFJK28vjm91uOJNoroDK
LwjVTjeDQGis0wzDE8NvUpPZYbvkAefCL0QMAMhwHsSzPsBILMO+sPT8kDM76Fw8lrhSveCUmZ2a
TvmkSsCBiajIGC9EdS+PbjbWPTY+WT19jAZ5LGEcAlNP7YGuyG22DR/aKx7vKuug8rJ3tMjH30NX
XvCXs6t5NO7JaiZGGNa0MHPkLeD5/dZH3+hG9pde2HMJXOhWgWIAJCUcRzgJDcoh1UsUXbCC22Ab
3qAzETr2LdJBbu3JYJ4RtuprtF8qt82l6sA0iXYwlZe9QPhxunFEjcYlqVDPbFdIENoloh4vWUdX
8op61kuJXMnS8ZiNfY9NToJPKSMRGQUsJm+H7DfBFhK7frBGUmGvYsyZ06yijPOalA67tdxFNPus
Szsa8sTXFIVVCuEI+8izdcT5Vl9BV319Zzky8I0NkN2xnyyK4c0enyOjkx089EXM4gbzHEig+C2e
VRG+wWxtKVl69M5a4m1WOlLLuHgmG6nJeqmo2IgKdd874CnxCyrafXoXGveXT+Vctgb6t9Ao1XA2
z2qWVVaByMvAA9TKUQhXoh+mVr0HMtmUnb6uabS6bG5mXOhc4bTMiC3hh6Y7leDRphWYQU2WbaUm
TlCoKDCkthD8vGxp7lCcmJrs0AK6PCFg0fx1lt71eLBIdoxaYcphp5UbAz6EBoCdtQAX+sIskrJw
40ALTV0AdkdMdIpEDQfT5C/VPRAFeA62nugOG/N1GUYzcxI+KRFQnITQ2Rk1EhxCqQ0lw5QWki1U
10XIPPT4/vUn9YmVybNL6ymArFZaHkyqHMRW8elYr1nVLIBb5i4JZCE0lK0hbHAuTZElQVD3Ywe/
AhVCbZW6gaveBXca8zmzm7aV3WwPqV5gFu46Y2GMc+4bDFPYnmCxwIt3GicZAdWErlI4WAItMpGt
oMzS+pC1BfhRdjnhoesverK5I4EYE422IJ0w5SkYJUWcUQWpzDN7nRffAYjLWa6DQ7WCxqIT+xBH
egwXIZczsQav/MK/gDwI5JkT/9mJRd4FQYtIwBqQRVSctEqWLvyZW/fExsRdgmpDiBoGGxKAXa3d
RkDG2vj/1i3HWZKVvhluJVDjABwC+zcoW6x/J7918g2Tm18AQFvWSnyDuI385B5s8BCydHQ7/6Gv
2g8U15fWc+44ormdx9kodp+hO2tIbFltCLxAabVvsQwkSBmja1Uy3i77t9kF/GVnCr9U8cQEzB12
LMh5ydJVLC+9x6XZ9QOJAzRiwPcDPYbTsALvSTkdzeqf2CHzZ4acT/TY7zI/XoUfgW+tmQs/I++q
fXSbPF8e3lyAgbZzgJbAtoAC7jSm6VVZbLMi5AFGBRL2dFukNlhd+w29ja5585ayzWr0zhAAWjbE
z1xVtJfKu7NzjJGjCoqaJGbgdALkEK3OqYUnZh4HeyVHIk9brC/MXMAKTv+/bUxbqpRMTjhqHQex
L1y1+54i62tag1Mkq6z+jTcz53L9VACDs5ligvouIGVhqOwgoo6aI0kn9mTJifJ7dZKuP7YxBQOJ
epfpfSgwUNzRTeRHW5QnPHKjQG79d7pDTXRtgSVeQVsVqGEm8YROO1A99j07UPWjiVNnZJ1zeSPO
rQ9P7sIAKCvQu3O6BxDtN2WhIgdgsYPWbhsFEKDirRkiW1isBc75DrRqcSY0gMjO2laM0arbtoqL
g4nOozF4YfpbYrDfGZCOQy0iPQ5DkwGpLZNAbNhgwzXKbSioryrpo1VjQjiQAlGxrnIIkl6ew7lz
hC2O2AS9GSoAE6dzqGWpzgyrhEk2NDZ4+NzaZO+XbczNHRqTASwCgROIYSbDEnoIcA5ilB9MqV7H
hnlDKbD7VrH0SJ+1A/0bhHacwGSKLOnKtiDDEOMNUEcrMC2JeH4AHyPKBXUvj2iuNgNSOQVNnUg+
6WcIPiaqDBw3GlpG3eFndhP56GeBODAZHcWJ0bi6mM2bH9ufBqdHt62NkQoGDKITOrIBCwMHs0dW
hiO/DS3y2yB3ctO1srk8zrkThq5yCULIHG4yjboApgyaVNUZGMrQGJRU9E2sk1tiRbdIfvpZsXSi
Z3cjOoXA6cSJvKcHwIrjumwUjLJNXwbxTgxeLo9nNoxU+T4Hcx2XcZs4pRC9eL3ej+xQW6NTqJaH
VtdoZ1i4r0wYd7jAwdoYsqsAYkoOMRnkBpqqW7WhVdqggnhW4nAbl9SEPG+6uMg8spv6Z/B2IL8E
EjJcAXw5jlKOpWymIWtxB2To/za2ahG4xYjXUPIMTQ4LoqhKo9ht/66Ozwl9Bb/kwhNwfnoM3Osc
vQ7+Gv6Bxx/ANC0KswHbWnGEt8LvVz3KOKDKCdw3hIN0dOBpnfw32FFg88gu3xdHdrM+F9tc6XBX
4NhuxtiC+lInP4Uh8gULO2B2jjmsA4we4NafBi9oTiuNdKjY50NCsImDJjTB4dxNitNfD6+/kwFS
+NH5t0F+KR+PTY4bSWnrz5PrqqMDsWMFFFW936KJwwIRxft/QC8rzj1dkOWCogqnUT/jLskkIlVy
n7NDhFhjldL6pzWMzNblKHZVLXmS9WTX1wVFi1N/L6fydZco2kttUMHPykRZqy15lLsY4p5F4yhS
6rHCXLO28mhvPbAawH8tLr6PtH3BnfkSMvUK/TcfoSkQt2DJoQQBP5SW68cy13fYbFtTi/fqqL0k
rbIRVeE+E1OnzaVVCglaNhQbkuFRF/fhrq3qbRQogt2K+qNRA83U6fdCRzlKZaXhJlTGZl20OXBk
ovWsgmY/EdlHDjZUu2LSTaWbXmdZL2B5BTJJ7wmIacx7XS/WuEbhptvgPqqarS6lKN2b35OePKpt
tR+ycZ9K/UeqkusYAo9NQBwWQCcQU1Exct+kIVJmA1J4SbM2zGYFSOaaxb2X1+TaaIxt1+hOmtOr
sRFBuxMYfjywW6PNnUHudnVWelqQrKDn/hjGgMLU/Y4K+Quph+chFtFW1PlxlRN7BKopEsVNOspL
r/e52A8nGm93cNIiDzm56BsKoU6h0ynPL6sAwK2qdYZtH0JE025vsAW9ywdt5upAJzWk7dDwiYfs
FDuFfDKtuQzpIRCajdiHaykbXVN8jluksbtFppCZ4Z2YmyRBSKOrgRLJFPdj5/UHpHZfDc/AMwgq
uMuJnTnkkYpGVlz9qKecC1s0uFlqyJfTg1S4AhAFN+DIummeZNA4F+vgkDyG13jK7nF26szjaur5
esmx8AWbXBZgegWElrfnoCNrcpUZgIuh2wkTXLCffaY5KVXui/6bKAIfnAKIF2W7WjWWbogZ93li
deLNQhJnow5sI1Ai1r4gwg8oNYW2muL0dca9TAlYkix7jLPUTph4DSCnE5eaXdfdUgg2EyvgS8DX
ydviDKzDqV/NE9IEQtXQQ0Mc5Vvk57dwTG8sxMNTvIo9LPpaU5aMzu7qX0annAo5dNzLWin4Nhu8
WLFj0c3klfXAm2ElHTqmkb4eXuN1tx38pQX/jLbOVtwCisLC3pPPap6aQuJYRIvqoQLM90d/Vd+m
+7B31Bf2pq3lVWn3123okPvOtw6XD/McygHUrr9M88U4usSQiaIRWrgpWCotp4sKv5U6n/WJ06oZ
FCz4i2tTa6tEGe5I86DqiEmTCiUVIrkp2y98DN/Zk3lAP6aMNI4BTYQzpkIjjGjeawXCJIBjbERw
sW2EqT/0/Vuddz8rVdsgNL0tQuU7CbTntFcX4/+5zccZ7/FSw9Y7az2hhTVUGVOyT+CbsQLS0NNi
RxuB/NC21KPrYBn2/Zk3mowbUDCUBEA4ySVYJju+SsC134xYf1VQtwpyQNh+ibEauva7QQ3NZnr9
Klc/W7DY2kq5FkBoD0ZecdWy+jogww1eRBtJbj6SML8qA/NZi8ldorau0aSHjFl4yiR4v6QM1A9x
4gpDCf4J6J6neQ6cG6vfBYNVCwdq5lkDZmIR+DaUOLSz/tYIKvS0qtIUCM3QU+rMRe+frQ3igtta
MDOFl5Aua+vQytKDEGSuFojbNKKrQMwWcA/zZoD6sPj7xZwi9oKiMzNNIumhtzpnTOqNUTfg+g0W
Chkzmw8pCEzZZ8f1WQdFqLPEbBHEHYzwhkivSvY72fYTCxMvn+aKJMgNLERKve5zCQWZ7/K4rs2P
MhGdOE+9EKyQitG5efdah/o6ycR1ob4PiuXozc+F8z5zt6Pez3uhDKT/z9IiDOchCQs5ORAru8nC
b5mGTnZ9cFLEYX0f26RWnUi8MYVq01e1X4aDffkLtNkvQO5H/cQTQpH21P2JQ6frQYi4thabdd4U
dJUx6d6MSxMpcvleCsernCUjaNCl0mskVfX01rqjpF+JcvouR9UbTYSRB4tbLQV1IRhzgNATTDtt
dLCbS4FC7VJK6BYqWsEhbCtphTbNOz1IIS+mWsW+bCSvb0LikMh8soyKeGEDbtsxU19JTIxVPDR4
niUq0r6WmdilQp5KKQSPtaxuAOOn7gB/hehfLvwIjb7raCxBsxo2eItU0V6rssDN5ea1jy2ee6R2
OtKXy3N43tmLEiauEPgt3J88qXA6h1JS5GKQNdEeGjlr3jOQdh9UfNWCXbRu7QpoOaROUBkeds0O
bHWBG0qOGtqGtBqGN/Z8+WvOTio+hmuWYDch23aG56AJQFrQS8bH6P1VqAueLGQPSpc5l82c54lg
h4eHvMuXR92TjQNyM7MzQP4FbKAEXsfIs0K7fObt++pK9GUwTCxYPPMNE4OTOBhUAmjpNlm0L9E7
7qhK4hK5XWT/PIs9J1YmN1HWahEhUoFhrehVC3Byth0rR+0OZQf9zsopd9Gm94o7c0e8ru5drfWs
98tTO7eCRzP7WaQ4ikgiNPqhMoDNG6Q+kfK3WitvgGFeuJ/mphOso5zNhSNtpwe/juBcLQB493IR
eVlYH9BztLk8EL4iJ7c65hLksyCwUFB1P+v2zAktjdLUyF6ooKWQNbmTkCdK2Ho06b0qv0Z6s7BH
5qaOi5NwRWg0sk5TIEnYsxrMp2QPQbzgORkLtBWOPFSQIM11eXBzptBciu52BGpch/n00KdykAq5
LId7UbnX6tHtBs1WF1tzz6cQmARUAVANA77tDFROmSn3Ay3JXh7QPIpIQqLUHjLm1ZboSEUGANOS
ROPMyYZNE7px2B0oh0/LG2PSt2IrMrLnL4Fkx7YNHpp4UA8rxRPz/0D8+NyBinCcwN+C2kXXoN86
mUsQMudVHHW4lGlzCCNrRzJi2J18q4mFaxjQmWHfgCZcMYDhSBvaehq54QC+2A5Ko5XkN2IDMV88
xnEnEJLtlBg3ksputBZNTWrpCWaxcHpmyMWAZvsk0ARzkHImFTL0XWE2dZIc6LfaLTf5SniA5E7l
9gCA04+lB9LZZkPeH8oKwMID4IH08WSCiFLHZpGY5GBYty0xHQuM4uHYLg3qLLUGM1D6Bl8/KCvP
+W46oVMA6dIjxP4c6tg8QUwMMHv6nABRW12JboFKtruUm/1c3hM/wc0CwonOLU6YOU2oJG0YVkxt
I3RODIGdZPGmIytTqGtnaEELF+cxQxt1FdiCoa5GSQndPKog6inWsiuPrWSXAXBEtSH9SHKo6Cqo
89hiUN+HZrIti/hFiKy9iLDyWh7qbU/jm0pLvF4Sajyu9G+sz/0sEx/EuHiPpRJlcx2wRCMCWOey
xzj3uKfniodiR35dLaQGffY4V6LAVoNY7lKt/vj/mZjskyARWMWlxPcRtfyBDs5gLKaZZ4cBV8Qd
EvRap7VJxYrAkm5mBNHOpwrHNils/U51R4eziysv0MxZuvrPL2XM3JFJvm+PZk5K+zAAJS/cOjD0
0mdjNfHj7SJuY87bInyz8PblgkpTz2ehRjFCfoPsS+ALRS91pUj1onT8aH39qndMu7Rp6iZuGRsv
LVoL1Wq3RCAw630BM0CliHPgnN0rSYP0QA7B60/vC66J1ahvOX0HOqAdktgtW1RsO19QA2VsFKYA
fEDKbTpqnIEm1wpEjIMJGuLqtloUQT/LLfEDDvkZ3CZgHD/LKbRpl9aZPkQHyfphRbkNCrGthrJT
Ct595Nkvn4GzzcKN6WgtQ1gD2YwpyCjqxjbB9QVvcrRZQOK6vmzmbNZgBmcAZDNoh8DmnAT9nVZJ
oxXp5JCk72p5Par7/9/vn3gLGbEEQ1abHNC8ZkvmC4Xe6F+2gOOLtydSbjzCmDgLKousS9FafWgJ
hCprxY2Q8bps4uxA4S7H8xa8o/zawh47PbhAK4GuB3IPe1MHQ3iJV1uUeJpG1jKt1oCf4UIRXi+b
PMfrq58k5WBERByIEtFkYajUD5mYxPI+p90GfLR2FW2rrNhnmuIoqIYGoeiZxS3+NYiIestZMH/W
KsbNc2Ud6MWj2juFBAD2BjaexpL2KYkBou1XoI11SwPgL6F3jII5oSKsDKZtg2RJzftsS36aRjTK
G4bPo4RBoxaIl3Rpn3WJF42S05OFTXleRoUJdApgzwAfhV81efUVQa8KUSfKe05cWG8ohB1BWaDr
m4StulX60OwjN3WosE7UBYrmsxAIlvHgVGTEh8C4n523WGsENP1Ie5aFdiF/t4BRzqSlfMj5FIJ0
B13xSEIDe3WWtdNrzQSMSBL3bVvcmAF9Dg15aYfwk3sS7mAcXMcK1Q28HdDGdHooQjGICeAH417p
iQsN860exNQWU+u5NHX4ePNqKPonIQJ2OCvNzEHa0u6BEF04m+cTCupLC3E3/gcqtOkDJtCKClXE
UNwnVW3T9qYzHjPt8fJpODv/fIgil/cB0uJ80fKClnJfx+1eiyu3UV6SgG1Dg20pQ0pWzq9FKfyr
+VDcMADxYqMgpQZO8olTk0Y1VnTEePse6TyztK5KJVkBNPV0eWDn8T+3A6g3Ko5oG4T8yekiMh2I
pb4kMdIfnYdSAKgoWz/3uxVXwzWWWL7OAnNuDcTCKI1AE/2MDmAchgRM8nq018drldz3OvDd4BtJ
oyViiLP9f2pomk42laxK+sZAVmAA7UXx1rG/LIvJLXDpMUVEvhNAhdOJMyueMm+0aE/1XNgZuWh5
aduPfzkQhhWTmwKKDq/LiZ8idLAEQeuQLCK7CGAfewAmZ+EAnTtD/vuhWo1XiwGfNO1D7DqzSUiC
yYo3xQ2q6t/z6EXwUDZFcRasYLIHnrsMmdD7JVmM2VU6MjyJh7WSyOGYSNFeDJ/FOLUVJroL+/ss
ZONjg4+HCwSv3NktOkRZplhkiPb9KvQTL9wWkDBQfNCRSv2V8Sltkq+1F1PZkLa1de+yefnMR07M
858fRfyi2aT6KI0R7hlw9TnUZdeGYQv9W043ubmCSCbnVfbY6OZrtu/8CjjvTvKCm6WX93lrxeeX
/JncncJxq7AN6BD10V7B6yNYN2tVsA3qR0DnczkgEbJebhsvbK0z33xqdIrPbcBNGUtSG+2z/ntZ
6bZZbRbFTmdGBgwDErgoTqFfA9Hy6RznTNTAHaQKD5o9rnhTe7pi1+jm5QVfT7Qxsc+XV3XmwHDU
BGJzvq3AETy5+eIwB20WCjAP0luwXrV3oBsnrm54cDVPxQa0E6UjI1u3NpbuuvN7CG2oQN+huArk
wJl8FCCuXZsEffBQ6XhHpSCBU8BhknwftYNsjfZoPVwe6fnpAXqS9zt+VvBBcnY6tR0NLIq+juAh
AQc7uJ9sphW2zKCFXb8Dx7mwW85vB1hDIldB5h+KLtMe9sgIemDE9eBhaEKvhlBpUAuuFFw13cKt
d+53gN9DswjnOUfsN20zSkRg81OBBQ+hsWPkZx//C8f932/9/4Qf7O6fUVD1j//Fn99YPpRRSOrJ
H/9xHb2VrGI/6//l/+zPv3b6j/5xm3/QfV1+fNTXP/Lp3zz5h/j9/7Lv/qh/nPzBo3VUD/fNRzk8
fFRNWn8awZfyv/mf/vC/Pj5/y2HIP/7+xxtraM1/Wxgx+se/frR5//sfnOTiv49//b9+dvMjwz+7
Hn7Q7Ec5/QcfP6r6738Azvk3AI2ACgCziA78L3Z398F/Ysn4wWdAjGgfGQPunBA61QT2zL9xQDcg
11zqFzcUTnfFGv4j628IFXhnBXROsJhgEvnj3x92skK/Vuy/aJPdsQgQxb//cbonBBmYTnDEnQEq
x5H2pVI0uV/qKbsaWZJ9yxWqLmmYnHrCX79ePj1BNM7DAvst99Uwzq+Ezuo6Jx1Si4Eq0pKW6DVO
z+svKxOHRGQGIFtl5L4mF4D8ppVZfyMZ0+AFK1lu/KbQRu2uhrr7kjjaV9PGn49HF5uMk8r0YmQ+
EaxAdToQJexI2tBx6QLnn/7rlfHnkKZntKjRlaumA/P7BM1Aft1IeuVr6pi/CK1QB1sp1LoPCKmG
ByHt6m/KqNfMNnMS50AvyuVf8hi/voI75KNhCimAHKraAE2TNyWQqDErUs+Ih2wpHfnF/vjkkDky
QFpUxdLaYL4SKu2edqb0M07Bpebo6AJZwuB9ZWQSZ/V5THWik9wvIqqpdk5S8zYpu1R2srJbkgv9
YkdM86k1MC29RljhB7XU3ppokbvTRiov0CR8NQRu9WieGLBNbV0KzDfLSH1MgAbN1jE1DdUejFGS
10de61/O4T9wBvLkvhNDi8i6GTA/Fep2NRZa5oopjRZu1a9maOIL4ligUmTEuc/gcO4LKUcvBziG
9dK7/PUTLNiv3TpxAxJAV+ogsNzXExR2bsMIOJ0NWr0DxauzrCCboQM3TFnGtLThhyPdkQVC9C1q
GZG406ATHnlBKgYqcORZ3tu1UJuSQ8REDxc+8TS5+esLJ25jiBg0Sg04Kqg2CrXTMBFAiUQN1WwF
/hqLfR+IGrZeEtBcudKNOgF+V43k8f7yDJ1GGn+an0JsNZV0rQmkiq+z0tx2Q6Dej2YMKu1Bz3cC
bazXy3a+WOnPRt2j3dqkY57EXVz4IQvpQyaYAAARaCEsKad89fv5PXD0+8Mox7OJWbmfain6vwOJ
Zo9GRswFr/fFYfuMf49+fd3pTa/EpPC7soGYXwtkuEDK+K0bimx1eYa+MsH/+5GJRgohf2EkhS8A
p6faqYDfLJZjp9kAyxi/d5w/Xw5HRtKxNCxKzNyPI5mT/WlKFaIux4Ql8uGvRjHxF7hsx4AEuB5U
JkiVN3YZ1IearAJBagL8w/PvzdXEb6DIog6pAeYZUmiVaXdCI5m7Cls5vemrJljKnZw+Mn4djon3
AGFPbQS1SH3V6JCURFoxqfegbe6Na56GGJxABtPmSmCAC963KZoVfnMvTJxCS8RCUvIAbquN6MGI
wMPjGDW4VuzMApzZvjyLX5z9aaZLKXvgXNDB4odJTkMQQMoKg1yBYGS5m6VSNBS2pNfD98vWvjih
4iRwaCHDLAd9UfhNlZsU3G6VGnhjA3Kf3/v9Ew/Q56iFqUxG2JogsHbjvGLvaiqGS8mhr76fz+LR
0RHiPhdoEeV+ZFkReDr0wu2g4e5d/vovroEpQS3rKzkrxZj5nYQpITYJpaj3ZJPWxmM6qqPuJ1Gl
VQ5WPzd3wKWZKKgHVrd0D3xxbkU+6qPRUTlsUU3C6gh5a30LMkV+h9psHzpZbS6xVH01gxPfoAuC
oRflgJi8ZB2SPGOnbrvAMH7+3hROnAJN2wSIjqzwzWhIgOxqKvTKhakAeEHIov/j7MuaJMWVZn8R
ZiwCoVcys8haprfpdV5k3T3dIFYJBBL8+s9z7J5zq3SKxCYfqx5QSooISREe7k15gQ2CfYnzNCiy
qV7qb5Qn0c/rg2/5khMq0PNaLwqSmWefByG6x5OxRCG7Dhb7XkjPeH/SUvf9h+uDbS2kEx6kFxac
dg1MkbTrjwovqk/+YNe9ivXFY/73oQH840tbSFToCYVGq7MGK9pxtv6XdtGHvhwBgFH9pyYRO6fR
60aHmvjLgVomwbZ7ObTTeK71KbLzhA6UXvWQNA38VR+vL9fWME5kgIqESghIG87CH0U2UfVJp+mQ
MdncOIATGqKGV6NS2HwNyv8xQ23UoueLzW2Zr0bvEUtvbctles9cNFRr3Ise73ITg0zxU1BGMyC1
fZtGB+21nN6thkcys2i79nYm9rqhoZ325ZBtKsI+CnA/96ug+xBVTTAdwdbSjofbdsaJCEzqio4A
zZzlUgyAQNQBNadUhn6draMlezTgW9NwIkPRRDLUPJDnaAYugY0JRKkmJW+chOP6fTu0kl28EYnB
6LGjQ3+UaCT72C+luOmth6Lby30AzS1UCFM8V5OuKDKv8tQp1gboS6Hvru/ExhK5mcYS6U7lhVqe
JZhtswEp17tBFcHO1zc88JLnem66Mzy6nYsBGzBG0SPAWoemWdEC1Td7t+et3+/4eOmFirUeLFWA
L+1763tzn7We6D7ftjyOh6eqH/Hqtbg3o9P4bR97y0mxcPcmtuHabg95snqBDPHAPIvF/F45UHGq
G4+NsGhZ1fyPzit35Lgc8tL/XGmBBny5E0tXg4Gk77DPXfVuDcXXlEPMPh3ejbV5knP7IMvwNw7R
+kADSCbetnqOm1e+RR08YchcVeKBVd6Pldc7R+GWZTmurcmouUXm+lxSMp0K1q+HQHoADnrC2/Hv
yx6/chy6FA2TnRseBlN/BnwqjwUQwToak3vg2o4yIerbbWvkuLjuvbkRPtYoLX0NcUqoLIJhdg/d
ujEHV0OWslkMkcRVv1fisfKS6rjoEPqsJWh+BFv/nazof62LOn7eJcU8W+RbzgWk3spDS4x8q/DC
GLMu8Kf6NnNyUaXeHDdjsIDDK0iHU2im7pDg9n/bblPH01UkU1qOIfaheCshCdktURYEMqvCvT6y
jVBFnXO87DSZWWKATU2HIMraldv5sWuTwZyvm5IDmPr/2+A4eRqrSho19GevXcHGKcLpYZB+mLWq
60H7FzYfopCWb9OxIadArsmfQ6TZMZ5G++X6L9iaouPwsV3iYOh6uIyWC4J+P36YFr/c6Q/fiJbU
8fmA2mmGGFN/DqPWe4uuLg0G8a5f/cM0s1oehO7JN4A45j3Q29Z0nBN+KSe2RqWPAetAgSbcjpXM
Ug1vvbu+XhtRzK0KxwMt1uASYliivazicX/qhQ6e4io1+fUhNubgVrvLbhRlw1GeAPKXHJehZdmo
u+L++tc3tiRxHF/Hsh6qGJkSlqzVn+1C77guj00AnbFu6X7UaBfZcf6NSJZcfsGzW7CUlvrGG7EX
5YJwbFZzAN+cedIFKT5ZXChO12d0+eWvRP3EiQM98UvWGIv1Cnl41sMwZHirfO0I2uE0e79C5fdc
Kx1/uT7chgW4iJN2nKNy5hLnmJAVUBg2qJass6n55CnNxxuNwAkMkBSt5wqQ/LP1bHrwZUHuQT1J
d+LOlok5Xq9HUvptDROD79M7KfvpnmlQSNy2Qo7X+wOfI9YhMBdT0x+nDoJEeBGVZ5ravUvk1iY4
fh56fXxR4+3PCxHBU4L6wLteMr/Kmq4PjtensbVIzjkfUl0F0cKa8zhGNivwzD1Z2o07i4S6/et2
GzuPdwnV4zEC69E5bFj3fo7RZD5WU31u/XR9CutpzKH9vh7YiqYt1TU0S7txOviWiu/WK3WAzFZH
xVHRQZRZPQAtkKVtRD6MpaqrrK9SWh3xmDIf5xWM1VVak9yLq/qBrnL61Ig1ybg/20cBYu1jQcfw
52TG4dM8mCLOFgJV5GzVuJcfZlYBxldxjops481/iLAEq00jVxof2wKqP4cUF6KHbkKHImgZhARX
WrM+hDzt3wZkbA7tIqava0eb4uAHuv2qWhu9LQ1fQfCXeL8bo7g6pLJN3i8hAGMnIuvmoSno+nm2
Sn+eVtuHp7gIk7e1WZtPxRL/NVTW/9HXYnnA2NVf7VKmX0Ldegd/jItz2SMvEXdWHjBBXAJjxvN0
Nv4Z8l86R4HJf+wTv75P0WUS40m+dHfRuoYfaEnSv4cgkZ8SEDiqTHjWIEfFpunAE5Ry0REbVUMG
3UH6USRVnCVJvY5TxlNdyMNIdfKby4E+hG01hafGS2eWRRVP3hnSp3dNDKqXgpdo5VpElH5uk0gt
917JejTOzC3/hY7Rci8fsOEgsRM/7Ihu45XI9qxRdz56HRBSk2TogvdGvXP/2rq8uAibjqHr2Ix+
cy5E5MUPVKe1OKwrbVTuFzZAcUwDtnAfov2L51XKh+LYr56x53LpLWw24lAw3vkxF6d55RCInWNN
jjaqw7btzrJY9UfdheINEpjfuRnWrBI+NBWladswI1KxNxy8QXtUd1sL7ZxyC1IHnRBFf04qdKlT
FOjueuEvh7Zq9ljGt4ZwDri4M6YxtejP66gVPdAiXI4RKp3f0rGsyM5pvTXI5f/PTutxgD5uEdVA
1aVBfQqbSP8NToPucWVeulel2Yio/zTCPxujCeoYUtmkOa8JWmwOOqKTf6BA2t32MoudU0FDenYm
xdKcoSdQ51DQ02AXA7/Y9fNgy8Sc82DhszF0CeszA+0HmLL7gzZMHXUK8qaw6ZHHbvzpbrz82VQt
2THsjTVz2zc4sP7ajHVzBokZ2IDnBZp7HUt2TqGLlb7iNsRxm8mAyh09cUCntHS1h8lU+m9hVPC+
VBHJhwQCi5maWki2Xl/DDSsjjrd4XNkmCtfxTIANr8BphTa2jIg6Zaint83n66NsrZnjMEGMPlaC
LPi57tv4kTe0eYeUtvxx/euXr7y2Zo6nlA2xUMIo9VnGRQLGvGBYedbUUZjVUwXYeS+rYa+peisL
RJw43oFuawK/qZf7VdiDp12iHMdxMjfld9uUn8D1dWdFD5Ue3HYN0e+vT3FrAZ374YouybHsLceT
oLF5X3herkQ67Jj0lhGEL0NNHUM7i3fhcPZ9C94I1qZFfEp5y8ihbTnf4z3dXDs3HEhJG7S6DWfC
kunRgFVYfQcRXSkfU9D68AdzyQDfNSGrO2TwShLdW7WW1buptMO6M9eNx4mLkZLQ9ZhQmOvP3eCN
f4l1bcBWrMripFZkudtIq1OdJPquQl7X7jj11u45gcrDvdUXKGudC6UIOMT6Y9WwPd/asH5XoID3
IsJzTpVnZRN6qHuuj0saidOEgrvw2JfrBrhhIpETl+JRTDEdIsDeV/gb2olL/a1RrSHHnrdkR35l
axAnGKV6QiOmWlhORI8xVAMy8tqSjLZgOrk+j42tiNxIZNqlVZqw3PJu/gxuAe8PbhndOe+29sKJ
RLblISVezXOOPrivcw/QEe79oa6Ppu8VeoORYJU7M9larMsMn53dTCVznXo+1JY6kRyXEbdfz0Nn
eMGiecduNw4jl4IgiABlAMVWcbY+j8UvOqN4/gDkUWdyz++kPkH8I5zurcHd5Pr2bI3oRKKxLepK
sZnnwlPBoRuhuJvJcQZqACK7OJP8pgbfDaiS5j0Q2ZZBODFptmnZlHHl5WMNQM9Bp7OWhzbyx2Dn
hN0awHH+crDctzUC9tBBCxZvFRAkHFur2nVngA1DcMGtVbiGg6w8Du14ou9qVrNzUU72Ma3mGwNY
6Hi/ikOQXy4tFkn13WGcl+BYpeEegGNjhULHJ2MiQJTCvO6c2ubLPFc44BLT7WQ8tz7uuOQ6W2FC
snRnz1+mt/Fi2N3Ysj0Kra2vX/7/zAlrVHuSmiNl4NFqeJzBDnDWOghO171hA4OJFr6Xn2dF08Zg
UQrzqUjar5p65BBKIHlZDTR2qXAXXKgFtjGKyyyRQfjYrw17oNVcnXUqhrOwdXpH2PwFJFk7MWEj
xP3TpPRsxpFCN0nRpe0Z6UMG56QclGChKN7XQZ38mgtR/zvNtP+m4t0W/LRZzMgGJGEkUWDaLHj6
B3T4yL3PBb+tOOyyCnWFxzzAaJDiIazNUPzXTw0aeT8WxTr+vr6HG97pokSRlAHYAJHzTAwSMZom
HaDAjX9eJjbtbMmGEboAUR6ai3ZoUp1NBxjIXQcGREiW0a7YU2De2HO3wbkdplhJiwH8kU6f4zmJ
zh6uSwc51PHbpu/3QC1bE7mM/8y2KrGGCDLc5roeSj+L+9CoY+JP6x6v6dZmOMGgD/kyJeVYnec1
Sf6uS588TQ0NkMltu+S2cOziRJHfkknScHHmS9XdTT7xm6MHIqTl0PdJ8v02q3ICAx0KipQex44E
/YX6JukqqM5SdCgeoiKN9hr+tjbEOY6JAsQk9G11jiZJTsRM1cGgg3XHbrd2wzl664SAW8QO1TlO
q/RJz2v/Fu/E4H1TqeTr9XXamoBz+IYzs7XpMIQdwu+qROKkUHtN+BvfdjGgTWE0mCRa6AKNo3yX
WsiPQSdgvC00uZhPY4FcHIdE4CxXdD2UPRloVi0eh+Z5FUCC5aYF8p0rd1WQFZInoMpO/FIDaJym
RQGqgijdK9luxI5/mMuf+TQStrSs4rQ884J8Z+MKUby6eiLWvjGz3aMR2MgEuRBQScs0XdCUgllE
b9bA/DIdoQeoGRxVGnwZvZBmBQjJvfXj9VXbsFwX8inrGY/XMhLnaU4AmS9B+f7ok0L/5S/zbbB8
iKq8DIbgeA+bwUOVxq6sgwbJSvNgSNf76zPYMl7Hs21YhTYwhTiHfeCdgw4vOxSeo5312doPx7ML
jwZF0hSoMK2KgUzeJpo8iHIiP3QAiPGblpQC7NUl+2tpAx/SvEuKZP35+tS2NsfxeV17Rs4JXi1z
ENr7cJi99xBzEY9dUdFP14e43Hv/N+PkuzDPIBrmuAa0CNAZfYKGxK/Olk1WLPo7I+DKXypks8li
9+j1Xt8sUHq+NIUk6QBqQVLmjEqIOXmBmb6wpd7F6m993okBfeOBlqCBBXikYo9xEaFCM/N+Bzf1
+pMOfH0vf7yFDnKhZF+c2zp4N9j2XTyCLrrwo6/lSr90I9kZ5/VthwzBy3FkYjW50Hydey/pj6Me
NPjOkAexptyja9ga4rKAz2JZOy1agFwHz/sOCI0sYS1/UyqPoGmmn/4lF8l/7r3gE3s5ykBIOMth
RKoF5O5nuvRjfapYO46HaWnGnQvE1p47/m9WLecoWbw8jqAdv47qCaI9t6GGQZn/cgYU5WxBu8nL
UYVqM67E26Yl1RFEdjv+t/XrHRdXM+JulWKAEGoNR/BdQKnBWpVf9+6Nr7uAzqGRZg4qj+WlUOIp
sqt/r7xuD7i79XXHmVtbNCuat1g+gf7rjsZLAsDH0B5v++2OL4s2iVEp6opzpPvfad/0B3Ac7+VO
t36648phNaPByhu9vEuaMpdcdBn1Z7HzUt/wLhfJGakh6Ca+snwYIw+IKzpBh81rS7xtdUnbvcLk
1iQu/3/mxCgOQtQyBRvTmETheZ5NcepHM+0wM2193XHeCT29Eat6ltOqqk5csyI3bdjdlCDFq+7l
bw9Sq1fNOQLQoHApiOdKgz8rVXOYlR2OhcN1I9raCcd/izUMITeBOJcs9Hcxt3UWyuAPGXh7lbut
VXL8FzsLdnslivNQ1XUWaIM+aJ7e1kjnu4hN0VWz8iSKJUMSmK81marTEDOZrWWk311foY0JuGhN
uuq0EVXEcyMN8tOz/DIueo90dmP5XZBmL6HxOqz4uAqKT0EqH0nLPxNgf6//9q3PO17MIQRaFaB1
PEtgie9HYBofcQdbz3Ze9rDSW0Nc/v/Mx9jS65V2Ic+jaX1fLt2DD82fRvZ77Xdby3/5/7Pv63So
k0gIljNT1U+9bBfw/QyevPX7jherqJjRloLTUdU2/jxqEX/QajSn6xuw9esdL+4IMcyWCc6XYS2e
aLuoczkBUnz9668/uMAx9nJt2nQxkMbA2eh1ps4AEEJRSFJ7qORDVwT9TiTamoPjwWEXEhMICRsF
jQGQ77JSWSEWu6d2vPF9F3MZ1mUH9MiAE76rxT0X9R9mFf9OA/u/NywXciksVjvkOAICEYH2xozA
V/Hk/YyIBA766uv1jdhwAhduGcq08ir0J8CIfP2tl0Ez/jG2ZZg+xXj67HWcbS2U480VxBtmMwme
N4gWBxNPMVKl1O5s88bl3cVWJmxeCHp+sFKxJvdxN0TvlfC6g0qrU9em9ScVpHznAr/xqEouM3zm
1HFLQrZQIJPKSoij9OrhgQHHdA+xl/aUBCCuBL8jZHigfLTjiBuukjhuvnQIhUS3PIfo4wewTwH2
1RR3vlbvBCN7qNutDXK8HSw0fs2gpp2HqVAnMQUgg4ynvXT81tcdb48ErmIVKb181kt0rEZGj1Gj
o50r2dbXHS/vDVfRDNBhPg+S5jxB49fcRM2b6w6y8XUXbwmAyyBThdJb1BWxzZFR7swBbeO02kly
bAAOfBeEVoCEoqQcJhXx+dvUsy/QgVQn5q1Qo1jOpO3UUZrwI9inHnxuf1+f1obPuCICyqierSX3
cvRt9QMgqmjbedBF/Y/WfUnKbIlBaX4QS2zDnYluhJrYCQKaebHuhPFyqD/od4zN5gzVPfUhaIe9
/pQNX4kvQz/zzgjaCCtSkCwXSyMZeqvC1hxaPibfoJ8SvTHdOuys30bVCxROL4dSKUd8XnF76H2V
lB/UEg71CRj/dnknfdW+4x6RwX1fd3IFCRKVoJgPE2WzVKDxPy9a1MBOS93584diEkQfm6QU/hE4
k13U1IblEidwcL1o00PdOe8KPWRtYIcMZ/leQ+HGbhInYthFDzGKingIRdOTp8tHX0wPy1zc9kRx
UaLDuCBZWhDYJ4D/fw26RseaT3X/+br5v577Q5by5e6xoC+CoLfQqAWnMFnJj4F6KFBUH6u15RnE
b97rbpFvPDHflCkHS/nLAYls8FqBeGo+Rt2fa2nfJEy9MaqW2fUJbWy2q8UboY7eylazHKKw5hzG
a5N7Hht3vr612ZdlfOZXCuDysQCqPberOogZ4pWN9x4v670E/9b3nXQDGLtis9CZ5VyBiTho7725
u4u52nHWrc87+QYjNCDuaY17Gp9AyTj3FUiOJmjTKXkbQsMnl4j0bIUSMwure8wgDcafIoQhJcPO
9Wbr11/+/+zTegY34jQh0ng8jU4goubnmXTdSSys2LHOy698JVXs4gX7GXx03O/wGDUl/RgbX5wj
6rF3dLA/kjraK5ZvHDquPGTU82bsJNBAhV9AO0rN4DpSMyQiQqFPYYWOzrCY9s7VDY8gzrUgLUuu
yCCRPJRl8A1aN+0PJTjduXRsbIoLaKv4iDpdiA6Bixbf0e/tekAuEQI5SbN38duYgItmY7TogOHm
aS5JIj8SnoRvfWSF8usBY2MvIscnwoR0pvNgVcOqQNYhJ+hO2GIYkcUtICESh3WTqYV6OxFkazKO
f7SQbqvbGS5YJMmSD1YiAjakP12fzD8oglcMOHJ8RMwoApuiQTz3+/FXbGwT3xNf2F9rjZrBXVUs
70JfnpIlEO9YpGhxH5Z88Q6WLWGZo6ntJ51YPTxVso+fmBckadYmZNLHdR3ij2IcU7LzU7cM57JA
z7y5amw8SdumOcqk4otRFfsTUNYRifrRdufry7E1hnPyW+tNbQ1y0bwVZLpjBDps0JucT8rbxRRt
DeEcoE2kigp6DXBlI8ShYMWbwdDfYVHtXLs3IlLknJd1SuQaLwFePUNxmpvSZEigrFk9z+8nEDIc
ry/UllU6MaKeg5WnFZIcNPBoVse2P/ki/nfs/v99wbuYt1lTUAG3Mc+R6sBdogVjO/ep+nD9t284
sAt3Q329o1xODIT9UPn0BjQeFQnNLF2XTOAhNAbF5+sjbaySi0amaRGJ1iJsQwgq/e6LQt+FsuR/
3vZ1JzJMpDceyFAxjyL9HMfSvp049JKuf3zDjFyKRjmT2m8DHMtJGT4unXmC1sXjhL4zw8ketHFr
eS7/f+bRY+L1Xrrg6uWhz+OOgv7qD7tOe4T8W193fBkcMGHoV7h6gTe/ztuqlJmUnN0WjVygnF1n
LyZyApSVz/pLBL7J7+E6eY9q8KAYdX0PNkKFC5HzRL8mo2Fpbpuhue/bDoq0cT+demz24bYhXD9u
+dL1XZwiV9Y8xKQ7kaD5Rlu1s0obe+DC4wxkQ6TRkuXNmtDHooECPJe1v/Mu3rBRFxmXohVEJTUu
X7SqCVSuTPqHAUPTPTQyAHZBIontHPkbG+Ei5EyFMir1WqR0i/F7a9qvnu8/odllD0S88ahySRSn
BjCsJKgRTaXs+sMaA76eCRXTLu9kzdgB7XYivsf++MMdR5fBmKlOItdw3Qhe3SVIEjuBJOEr1EFs
CYH1ELdL1i7eUyv58O62r18W9ZmXK86iuioJzS8ozKMqvOi4enWwc2Jv2YDzdZZwpBMGg+PUK0TW
jlCdQRmty+LEfrRIL94whwgw1Jdz8KZkCLi3pjlyWsN3o5f17K/zsvNO2ZqDE6laG1gB4YgUPPvN
fVHZ8pBQ78zAVJ8VpLwN5un/I+/xbB+W2QtbUqOqEhbd28GwT6xVbyQPP04NgH+3rZNz+fDKZGbh
gHQ1aZk69Yon+cCGYedq86qdYhecYLX20EcY+IhgpQqLEngbnspkT+Zk4+Mu3g8NPCZpQ03z2UAQ
5LC0oqkA/ABB5y1eFvku5K8w89LOZErzcrb8VIpR5WVb6483rbyL9JNeM8xrqNJ8WsbwKa7X7pTM
wW3sqCBRf2n/yG7aoqZANZiyF3eVmJuTGe2ewO7W0js+vPJhnFiCfY2Hoc4hMxPmF37XncLDhne5
aL6xA/v4kBZp3tP0XdQEkCce2B+E1tNhSdi325bfdWEy4rbRKJorPlZfAllG780k5U6Q2zh//PDl
8g8RcheyShL00nv2PQ3L4egBB/kI6qhh54jb2gPHc0N/8o30S0S4MY3GrO1t+TlpBeCPty2Q47v+
iLfjSKIkTw2kr092GITJgH8cduz/1SXCGXY5Wp9Ft4iXUMMokCbs0in+tpKenJc6Le6lXYv316ew
NYSTa9OFVgS9EDhqcPb+ORHBT2j7qo7lLPeQp6/uAmbh5BZ6SphIIXSd8xAqRJUZx6yY5V7meevr
l/8/W6O5Q2QbLydAVNATHg5/QfZsT03sVS/DL3ccgESLbSqLl7NpNYTIBxaW9yKYp7y3Gvo5rIl3
jpitXXB8YS6mevUlJoEk93mx9LRI9Y210Y/rm7y1Ro4fQDGlbXS94ukJ4tDPbZdW1Z1Ow6HZOesv
xvI/+Rask+MH49o1xquQm0poePQ88mRS+1OtzTfUrM9NuuSKBbddvFygW1AVA2ClCUXSMKrbLPKG
psmWrvT927bCJS+kHkdHQo/3ibKByuayzZcgPVme3BJUQ6gLvrRXYqPOTAuFN1jkY44l00BFgeCX
3KRMgQGcY22qh7TRQ4qLF527DJL29FCyaY8ca8NSXcRbHQElkxZwZhS7y8OU1l8XP/5C0Tq+s/4b
PudSFo7RVEllcfeFHPkH243zXQeG/l4n0b23+Dtnz4ZDpI5jq1qDR0IjX6VXD01UA5rUfA7Rievu
9s8T5xV/cDFv3CxJ03KDwmPNygL0eDE4nWxBF5klARh7HtMAWisALUO+oelSsEt0qkk+S8m84Tfa
G8KvhZGgfuUklfcVkDA/CRlYcEqZaW/qk4Gkn2OH6Ps1OoXCQ556Zn1gLUltZqwxe/0NG0vsMmot
NUnWIapipIlqJFdSf4m/TU3Q+qfri7xliE5MU+0Uze1q07zr0Zd6pNi/KdNxl0yZolAUueWIhzc5
oS0GKaBFSxfSFd08fuJROH9rV5N8vmkSLuwvHZD7LYoQvqrKNzAZJOwi8VgK/eH69zc2wcX8jcvi
JXLs0txvlgScH0n7eQSx1k7Y3/q6Y0IpxGcCH3ihvIwUYQfGqsIcpKHrnhjr1gBOKBNTEjYSZDs5
0k/sFy6Gy8e0i+ZP1xdnw4JcZsamomYFryTL5ZLKh8go/zRXLeCFPE1ueWKHjF4m9uxywkGzg/6E
Euk6XhcaDT0AZmeqFnF6m3m6MplLiJocQ89+3oMRJacWyg5dK/bYL7ZWKHz58wtFWc0ngGr7Wh/q
AhK8w3wBNu/EyYudvBImXdgf85twon4X50G/3iecyUPZhDkd1EPZjsWxlOa2S65LuBiVnYX8nxfn
aJs3eeuh+FFD2/XtGK/qNmNywX+tqbxVNAOOddPMn+LZC+qsEQri2Agg3tfrFnu597+yYC4IsBlX
GpWloXkou/jeLBH5Feph9A9ypiePafRSmz/R2cUz07fV3fVBN5zQxdNBwwFYlBSD+tSiOBspfYg8
uVfO3pqS4yGKKGLDC9RMB595s4IqSp9ZidT2TE6gNj9SPG2HYBejuWHRLnyuWcJqGXsMRwgUHrJZ
G1CKegNtwZZKyU5U31oxx23WaYDGjkUzBumb+U6k43COZWj+ur4fjnTt/ysk/a8Yb4oyMJnTNMn7
Zcqm2L9bTHsYm+9Lo7OZj1k6kUcdyvt1GLO+GJ5Q1roJpo6hndOwXfGMMxW9DL0EqBJEDGqdE0is
xoHfZm4uwg7q8o0cUpLkINSXSBVGf/Oa3cQaFEIv+WVAEzpSfaQDkk9to05gxRwPw8wbyEjOO++T
DXt2kXTS9mTRYFzKo5hnqmjueORLyEZW5yr0ob1j37A1PYpoLwWxZQ0ujg4XRz2UA3KSyF/VSd7U
ftefqklImUWrZ6uDCGuPZ7Ws2Aqy/aG3h4Wv6JdL/Lb/ZOqwQtOZ8flyC1QLS3zxvGdHXoPHfotO
e6QcE4D7qgrE0Hh67nF2briWi7OL0XIBlFyZ5MoMdzjoPtdk3EmpbX3aeROgrZjNa4xcaZPY5QSy
o/kwjmYPv/1PfeuV2O1izBK/UwtZcRVDD1s6ndKlbotv4PwDgUsK9l+VTcIL3iWFGLyMU8L5PcSA
qMn8cvChmJt4vneAVlcQH8U6hsHdUDLw09UijPXDsC72B7Rh6dELk3cx12uRrbil9gcDisk9Ud+N
2OmC1gYBQJkn0jjvB3UOePNZWAtF1DDes+WtHXCii+ghmc0qchlg+hlgmzPkRG5qEAqZy4FXX1J1
xZrE4DkawU+Y/mzX4k8WpD+vR+WN3+6S4DVURz4b8Kyf03hE3+5gjl7j7zVWXy68rxiPS3mHLGAY
0GFIcshC6LdIDtVlZkEpe+xBsXZa2oLdFn1d4FosxoqukBrOm5mEPxSqj/6hjgrY5PVl+qdI+tpM
nPCAPlFgYkFlAVltSFyevLibmkMAROfHAGwpb1rbLOSxaXWnv3iDqIpTs4bdmypB5DpCNQTUKjFA
OgsUk5bUO+hiGroMepFQbvZlCZHuqMKV+AhtJagtz/Vi9hqctnbgsu/PwpoHpW5BeBznWovPF+O/
mA8tZpWV1Xzbe8qF6NqCr6voQprXaAyC+i9LwulAQk/vaRtsGalzMemjmQG4iXz1qAmIfHHjuW/K
MNo5+ra+7rzIWT0XEHHx43xFahG0dKx7AN/uf7SFoRH8L4Rq4cBOdFjA7Yej7vLa9Kvip5EDclrI
Jft7rA8b4c3F8FGYkp6NjXFmEZoZdcEPNJRlAfdvqgmFzMXwgVwa/UaJTnJe4h6SGbASfSslr28p
JeLzznt8oVDeq0eNDWgLdR+VsT7QRHc7qNCN7XVp6CQ0lXyrxxgNbJF+WK1uztjwm7BX+O1OXIDy
XNMBV0xyGZDyyD0WH9PVv/EhGznem47QpNEdbCcCXV8JpuqqLaDj3YnioY6n5Pf14LZlQc4NAiD4
FR13qJdNoZr/JAX1P9BwET9BdFd0p+tjbKTaI8eFwQQJMHeNAD0M9Dsucw0YQ/0eXMFrWxPc7Mr4
18QK8XWiJph3xtzaecexAYZDmR1nc25YWapDG4ABHFfmgfy6PqeN2Bo5nu3NqsNbH5VAaB6qNBum
MY4OZF3Z3wntyccFIIXP10fa2CEXg4e2WryVygFJyVroNwI3mr8SIGk/8DrpbnNCF4hXxwnlSoao
CXrJdB8jp4fSWlDnt03AcfEulePS+iEmYLp4OJSz4W9Abpb+leKuv3NGb5iYy22H9hORQDU0xnZX
FI3sSbH+LvuQkCxe5ULvi7Vo+B9m+D/O3my5TpxtGz4iVYGEGHYZ1uQhsR077uxQsZOAQEiAECAd
/Xf53erf/+N2VbZS1emstUDSrXu4BvyQ3AOa9JkV9Afb4D06T6Ydw8ZyCF9N9CUe9e0ik9LjUkQ+
3DWf9Jw+2Mv0XSSAPWCaCbWh5xSH2Rc22OgwSv4ZnPejT38XAbIoGrCTkcF6G7bXadSEJ9vy/pNz
+EG/7D08rzXDvioVsqNTiS0sdEYvcZSFB9hn22pesvqQpXX3l0fl3aFnUdw5BVF2QEdG6Yq2FXov
oUMqILALWMZnVkUfncj3Z39zFuL1DTumOIxvuhsPrJeyEHv6d+fxPVpPRg33XbOy48yFO4+dGGGC
E32mzvbBgr9H69Wy3kMbqugY6H489CtA5MkWTIf/Pu0fffq70z5Cdx9evTI6vlEmp5yKNfy2w+z4
MyLPR5//dhL/ldT2I8ReSYPPb9l95JPhNvKp/rs+wP8x5f712UBBmLBtOqSZ8xoDeRT9Nm9Gx3/3
Yt4e6F8fjoY3FIBmZDqb8N1V2AsBLr2OP/npH5yz8N0pXvW+h2pFXzowevBFV/c+BXpNexyGKHL8
kARL9r1d6fLy34/zvwkLNHsPY6vrWFgfpuzYW6FT4NotlBnQZCVr/tavurE6HWA/QGHRaMqRWVhg
QJUVdkGlFjZa8whuBKaiLWqlPNto7IouhmA5EoMZVrJ1F0DpCaxRdkmHpf3k1v5g8/yfJcm/1oCI
WaGVAet5kISWytUBL+Uw/ZXkCd7Iu/DTdlBagl8rO24JBn35Pqp+yWPdub/Eh77H3RmJMdUQbAg8
SzeXU2iigii1l/+9oh+9nLf24L9eDu0ioj3HhvEbXU8gRQ53fOj/yhyHZu9Rd3JLE+hGBfQIbZup
hDnHclEe45Nedp+JrX2QBLyH3m0jiv5JRxRtvP6LsxFAZlTcxLP5VitgCIdopYfx03n8B7fAeyge
s4AhxYliRwjqsPNmCS32OhpOKZ7q+N8r8kF28V5vb+0wOZmhGA/wcTYkRaT68XsW1HoqmOogIBgF
sfnsUvvou96FJwMJHWMHFh4Vl7ZMg4EXwUDdDYMNwku6MvfJLvvotb0LVHGz1N1eJ/RovF8wwoCy
yJKnmWlZMS7SrH8Xbd8j9WAYv6zmbbttGPGe4L1Rly2wJZ88xEdH5d1JH2wAApZhwZEMaVq0UZyU
WJvPwLv/eynS9xA6afbGxBjhH2F/pSAo4u5MsG4l3CIwKP1MBP5/P0L6XuxOEpkY2PpQFN579Aj2
vi6SmunH/965H336uyzApW0fDToIj/HcrY9jJLubfh8+c4r735dd+h4nv6q037024THNZpH7cUGX
cTGktjkxTfAtaKd1BUGd1J9QJT96mre9/K/IKBjlrls3fN+2AZIQ2aHAmHk5//e7+mi53771X5++
8QgulN0SHvtFyCqKo6tJ8sPGW5cnCSCg//0tHz3Du3PnliZN5T6Gx4k004ODr/EXbrbPeqT/+1Sn
Gf3/PsOsEyAJBjyDk07c7IKkV4EO3ZCDVfR36J/0vdydB+tih6sNRdrdRPfNvMibMab059+9n3dJ
fWvTdUTeEhxh0S4PA3pdZdj2n/khfPB+3kMAGS7tMInT4Lgb5Q8yy6TJ19nVF5iNgCTxV4/wHgYo
XQptstAGx02GdRnDP+3KR+tfeefR9D0IMOFzY4AOCME0jMbvDfHqEXS9T1ulH72ht9Pxr1OQbprr
Vdc4Y3yb4U3GTbnBDA4kwC74pKz633PO9D0OMOEdClu1YYnJmDxq5KTFvk5NHpNtvSKCKViuBf3F
jGv/aJn7DGn60ZO9O98Jkc0oBsRCAR8Pms/TxF8yFy5tscO8bq/+e/E/iCLv4YFtZEgD+S9cSY65
cxhuoiJgrxw238yVWhf7ScP/g9j7HifoRReinCDBMexh0XjyA4xuQRxXtq9qm6ipgi5BRyEI/Jai
/vejfRC63tsb91DGW0elgqOAoyZaR1DzWmw7H/7u098dfJ8kaxo0b+L/u2m+aEPCJ+nc9sme++C3
v0fLWTE00IET9Bgmdq4m3r7AltN/8mI+WPP3UDk+TdSA/4szo5PxuAckOw2q9+AlJuktRKT+SjCe
pu+V8iYFJgIdGnqchwj9s8npNyn0zxrdjP9fDPn/T9jS95bGJFXBAB1fetxZ0/wJoo2jp5ourpMW
YhfS9F/EhHbCme/9uuf77BxK3IkI/1ArI9fStfUcfOFbktHCzWpYK2i47oD3oSKuCyiiwDWiM3wy
3zPwNoM8dl20lgGxXb5DWmFp26CIUnAJtu4fM7urOqmHqy1j9V3KrLuDl5Ip1JyshV7bPZ/TqcfF
NoY5ScctByXnsgvzTzgFe66ypi/6dp2KmLvXsSewUJyj7RL7TAOSr2/Q19nLDGOssu7r0xbZNic9
mfJ40DXs1BJaqQwujtrJQgONuxr1XfOAHPp+/LWybYfUfQ9OImnuxOZ/q6l+M8YLn7ibf8Pl8jtf
gseFbnHRU+vzNVi2IoTWR6GX7VoZChm2MBoOBARoTuF/C5ivKpqOX1ZNvsYtm0u1xl/huLrkczff
2im870P+KEdojXCKJFSOMS/mZIIZcxxsRaPdi2/26UKC/TkFRbJKMph1LqF6TGX/1Gb9lxV/X8Fu
dS53uq/HcVFZMUnHVN47C6M60uucic09NYuhxybCjdI19mav+UMtdnJuoWWMHj7LaRzcdZmVOUS6
HxWsUAvt0wZT1Wkq04ST3KwzOejGvWoLdWgRBTq3QbwAwdJcbLaLXCQQiDPspeP1Bnl3+lvX0V0Q
DfyWaHtBhiSgTMYA/hDsd0DJBI0VKY/Lml3V436RNrvA2fuVS/+LmOg89wM77tGS5iKWcPiuPS13
JKY5uE0aj6jXYm77n3OXhqVdI5dPNVTq4FvUnYcEuulo7PMTDFmGS7ubtgyF2CvG+n8S0V4bZdI8
XkKecw4bjoi2f7Y26vOOyubONuM9xKE6YBD5kPdLMuUaQ+g86aZfUGhy5TLKtUpk8Dgm615g2XYY
bfY2d5neT7uxNQaEJi2ZlbIMUdrlS7c8UW4fpnr+wkkISO+CHi3OUYpZLgATNm0fGng8Yjxt+pJ7
aGIHEAc+Nn55CCErlusZanW69VM+JuFyHbn5BofqdzIGp6RJ0mJ+o/ivsG3KA5bRihi15lQt32Q0
oH4Kx1fL+U9wt9AWslwXEEOF3jDFKtom/WdVg6lU0IfViBZFIaJW59HW/5hoBr9YYtFpmXxuwmHB
oVO/I406Dyji2zkK71aZwnBz9WfXrKrIkv6aR9kBYjH9lZ9pU3CGzmS9kivXSn+avfnSm/bek+je
xzg2GPyroyYIeMGkfoWNZYAMq/mgTYrcVvOCJ0t2IHFry5B0vtgk0Evj2JAilv51oWufg4sJVf6k
/7pMwaNIsruRuqUa4DuZtwhPhQ0AGtkM0N+mWaJDXOtfZt46YFZnYGNGweGbFq2FhMpJ7q1qCurA
3E2poyc2irbULmoPi7OuCGExcJ7CeIbzpwsKMkS3Q9y2uYyTV+3ip2WqwT6BUDd2irX5CnGZYxhB
FDZLd/GAdhK/jJYYkc8BqCMjy4LvIdCz3+e6g2tpWIfQH5mnWdxlcH2MCj4a+iy47AzQUkt840w6
X4Rl3cEASnI/T4g2NliGtUgi9LCLBIrPbb6SuDng+DeuYMFKnroVdtxJw+YGy0Dnowz36DRCWfYS
TDo4GViVHFbWRbhxYvyK2lt/6fc3r/g6RADdAaE4x1G0PHDXz3OR1eCaUUAk0Xkbnb4Oxhm9RtFw
EeVsA0YphzptdhtY1f/xbcuvlhGYjdzoRB81DCbLCF8rchuz9opbKk7rQhObhyjJvxIWhf8M7Wqu
gNsf/mTt1NzN6cgfwibtPLyww/CuyYy7VQzZbJHycbiL0ob8ity2fmvUlmB1U/KFe9EfN9iwNLjj
eHdlHCDcuRqVu0nm3uibEYZcsOLh8UDyhTJ2nSXLdjJM7PLQEMNOmV/ciVrjv61pZh8X2B9fEwdS
fA7Txy7Oh2avy5m+eVmMjvuhmmk6/U6gdG7zVuwjtPMdRAZ3Wz+QN/4rIsRtu/HXaQEEZZjMUIQy
6/JxGV9dPW33/biDEsJg+UuDYP46wsvtAp2gGzAtXc7ofkxj+r2W7CHFBsoh/jfj8sIzwSlNlaOd
nggVtITEDXreBvuPp+rZt+TVYyNdRY25s50Ccgqizt/6oMYmiRNxgQdHncMKh1YjKMj54ECWQBi/
531yqTl9AvPSHtIBasnCKXcRJhnzaeNdYSbY68oJM3mQuXeEXTF/BX46KjkwrgWuvJ+mE196gq51
PCdjAaBweOWiGZafaewLxvVdp2FoOegJIHiFYVUzBbc8php3OQ7rBJ/Ls07k7QJbUnA56m/7wgcY
VtMqQou/XOzIcYGvc0G9cDk16tU0GeiuLu4K69YVQX1YcP+jCJHEHAemRaHjieQwUr2VfmmKupek
wMic5D4DP23Q7FFIZwofIL3Qdh/Oup1+YjIMQ6oGA88B2Unu2HLcYiT+U2p8IThPiw0GaCXwyt9G
B255Jz10wwL5MxUrLKP10lRjFz5BBLbP2zCUwBarqNz4ptAszdZiIPOPpQ5/QTqgyU3vXJnN5BTz
MYXTfN+VSwckIHQJnwZoI+Va0vsgZPoCYgXgowt3N/EgU9y0rHMQC1Lfm2QZ8Ghzcmh3th1GPfYP
EfCtuV/249Co4LDifgPGpL5ZgUr9vW9+znHJBycAE9oDoWN8mGbJT3VLCXr44LRkcTrIIjVjcmiC
BZ6McNJpSnhsiw5R3nXjne4JzsUkNozoBngJ9DdcMzWfUvDWD8K/HRfUhW9O567hX9keTCM4A1CT
LHhvkntssrWk1KRnloVvpbtQv1Y/dee4Vf4EJKqr3NbMP4O4HYtEp/ZrukbsQmuRnpzw+jxl3D8E
jEZfDN31fQ2f3i6nCycvtTD6fg+j+ha6nPGBZFP7rMCVPcEts76H6+5SLuh3fKmzVv2G1kFbDe3k
b9KMLVeQXGygKDRh3KzqYSzqoMtkPtMNEWJM/YNmEZTcUjVcrW7dDK5l2IhvPsiugqYOjhD22aoN
4st3zomttJn0ESLjZG+w1+mzaXrzrRmR34yyQybesQ3UPDfiCMftUxfO3cPiJa2G1aVgxzJZYFWQ
93UKXbHZaHaVEs8PS89DbFm33zRmrEvLYvW4hiK9SM1bkae8BYcFN/m1bsQoDp7pvmy6Ji1YUtMC
BM2uhIZYc4AYFMfIm9qK+p6dh4yOlWiXn2NN6ldl9/1Vbg3eU8NoFcOc9iWLt+xLho4gdobtHxf4
1dzPQz8f0qzWVZ+p9iiWfizf1vlGwcILmUWiABCtycns7XSSkwWLLZohs8Pi7QIGs0Sy4wFhxZC8
amFvWiDl2ct5HKInFvj4asXZLVPD9O24LlMpyLJhDjGEXxcg9QvzJkhn+y0BTjCmpU1icpclPD7J
BVOo3KsMIbOpa/pkxJJNJwjywPV9iZetgqmvFHAyTcY+z1oTfI8XqBnlHgTSm65LyGUIOgnW4Rhs
Oa3X5mvnN36HCbL9Fe1L8LSFnF3JPax/7rQOv1MBI4knwRuNhq+TFA4AxgnyI+nxMg9T6GpVEGIW
+qPLQulKsWftSxvqdbwR4TiOlXZgCUKZGKp+hWg5eYbNay1RnzT9d8F6Ah5Eg6bNJVw5kZVorKpz
JOssKlnf2P2CbS6nC0thPlrQWbU8yEdWd38igHMQykkPxqFsE+FOsJ8MotxkfG5L48C4R55Kx6na
wgwMiF63TWEjO9ET3Aug02Hh6ax+0x7e51dmdV19kvUaklysYv2RwO/0S58sHFzxae3iqyZysT/M
Owm7XCDva/PZReN6t/qI2n8W9Mb3AogS5ElamaU7p0pnYb6RZDCAalLcWQomajCaFG/EvSlNenAR
mwYlEvzmx6B0e71j+/VYgnuCawgKte0MdwXQ4jN1DE2b/JIQVN8KkClDfe3A46vLOmqz4RLZPlUX
TZZ0zNVAwqXIRj/526gOWQ/6p86udTghMRT7bKO7SDIwWeHyg5LBZ3zBrZksIhgqMpsOw1hJ/EM2
qQE+CZxhrp2yyNuDICyMDmu87/eg7BP2AlQqRtKUT/DDhj1v1FUD0nd9GKOd9HcdmTBHUXtX16We
w1jA6n7qpmKlazwfUYO77GVb6iSBQjxjIUoPLwJ7D9E81l36eRQY70xQiLmkNgyRxm0Qtn1wvdzT
y0yacDhOzkxYhG4Q3X5WmYzCcy3HJb1FGyARYS7NRrNiyzZicsuwbDlwRDGMGl2nW5Sfw/yrHROn
bhzni7+lsYKFeO6DtnUvTLGuLWqSIiAQNYfppW+UTfOM2x0IITjVTdDDQXiv6L6gMgggg9HnPWnl
aaJ1A2A60gTYPG6DReyC8nBdSUqAGsVNiFPZiBX38Lph8vfgGxaQ5zebbHawNEQyHfQdQ9nrxuir
rS2DPjLGFznfSFrfMBdRWbYKceOkjd/WHEPxocdu7zZsKtFkceXmzhB0O7jS5xRQ5OClhs3LDe+H
wOQMrsBInFK+tHimEXpEXoaZOwRwhaIo+kMlsL19Nq15PNlsw+kdobWByL+OBxMuyx8j+PqyzFBS
LjdI1tanTgEWfsvFkKDcZSMFFXsO9jVHGsf2a/h/+bAkZmzVjVgHvkBBIpXDWS31EFZ2X5mCido8
2qekcyF7pIYhhuE231yxmiYNYKUpk+YScwZ544jgj6qG+Dm9btpA35k+w1wT5WZtDriVUfcxZvvu
piOOJBeLhKuDpEEPJ3AcwWQ9gyVnv9VGxt+JaNYWnRpqeLEGNYYRBTw8GnNAJT26V7+2LLrF8LQd
f8MoJLS/IbqOn6fhm1bRlGTilXqpfoYc9WEJItTCcr47v94S9D7sF8h+wqbbxGlKvsL+dzZlWgsr
kFIFCsNyMJMdLgMa4V4A+hsdpl134BhtRjWlQy6DUGBFK75CH6Ofn5sAIi4XoZrxZe8yIe4iRSe4
GPJ5GSqtlFyK1NXaXXy69CEWau4liJ7CsdzRjflbX4+bO66DcuQiY9d/nxqxNHfrNq8st3bbxjME
GpBZEagoNCX8TPhehX7T25FOffiHjW3w26wp/r8hRJJ4bEI516iWmqVH9b0hFvnBWn4zreBpnC1f
dHAZmd/9OZr7eT0EUU3UDXZMyO8xcrDoXYErHhWWx1tUxXQStuy3ALU8w1H/AadZ434HAeC+31qA
mnyO9nEfHVMWZ9BETCyU2lcp4wBAp8BAv7hvh/kqWlTqyzBcElHF2z6aax5bLwoWRyQ9SzrEAWTx
dEqPY7iiGMjQvEHlQczmDy1s/X7FRm66jEY9R7iDbCuvMeNe2MXs44Iz7HFflSTph7ji2USSalm0
tkc05ixCfc37NU9cS2EFCPES8F+6OdsrUD4mFAkQdSA5JgrBnFuJNuxVn/hdoPPRBC/7FNOHbt5W
XwaWRFEFICK5XScpxDFrQEnJtfAtppWAIprcqCDurpA5j8sJpWFkjivTrSsloj6qsWRvxJVQkcdP
FTv16Jip+k/ACNmquJuoKoXu5T+Sd80TCLs6LFqn6Z+kBUotH1bbLeXUJmwqW7uxO/AYpt9v/xG5
Lzwmm4q3LenLONLNcwJ12TD3ccz/WaKgn887beOxnN20Iv62koRjwaVhf8Ds33i1Yg43o5Sv0Vmj
rEWGhN5go652SBUMh2SxXXc0ho/iAp2lGAsDy1FLC1vrRRx0krWxzzscpbZaDcR67t+8Otrz3EBB
CWE3buY7m8HAqcBgKIxv/K7BLGqc2QmAD3vAQKJYBrnSC4phnpRzguc9GEjaIg1Phxk1lID6EjYh
LFIgJz35p3HtWhi2o+qPcyKinf+Ye7AdvzLIEe6HCFI1/QNwqmHSoF0G/YNiFou9TzoNKBLn0C/6
JjvezSfZgA5VrZmU3XmeoGL5K+RNGl4yCA2D/BQOffcMu2s5HBCjY7QdZ0UhR49DqSvSdEFUdpvV
zRdcYrCO7ghJtcohqQpt+RwmKJZfSbp0QeFgbeFznqFI/SXQMtuPfk/EDnKL9voKQoo7e4uGrh0K
5Ih6fSu3698ZEk7c3Z3utjtUnHSa87rDfOYwoJ/4BUmdbg4zukxLbpddu3KKAZE/t0gYw0tEVDJd
NJqr0WWgIjxlU59cQ/8s7c5aKoQfS5lHBTqBzFkxFcJbaBo5w9xB81qdltn0CSDRmj9szo9I1aXu
Y/RY+IKOR7/Wdd51tF/KOIw4uq2bnOdfC7cBKfEyRX0H8zp0C5WO+IMGK1/jFkGjswLUogkPmJ0u
CIygj3UlJMiEuWzpWD8L3KjtTQ9T2wj1qZiSHCLJPrvlmZiA/3bhaPMxS9eSNXS7gqXGNuSL3vRp
Mln4C03x4Cv628kzHZyOcX9uU7X30wpBezn5u7c8V+euVcAqiRiN6UQt2V07uU3n9ZigfyyiHt6k
vL3PeMyg8RK410SlzTNulvWqgy3et5qEAbJcoabj6P2ElLIzvkYNDSXDbgibAyVtUsWQwroJNl0v
OQITDm+EsA/TsoVczeGG/YAWZN9Ws6y7l27a0Cbp3ZJctxqiL4WwhKODWO9BNdSBNbhms6ACB9o+
DSFVFnXRzJ+kQfuiXoH7rLq5I1WymPnSY10xf0jnQORZnWFobzrY0EJLNjlMfN9QXsOnB7QnY784
RqfHuh/8gaNNoS593UCrPbQWzaWI0OessV4dzDRIDB9ak1LUBTtawzSl1iHpSd0p9qjG7sZomC48
rFEa66D7RnQN8xEiuq+1Wsh5JxTbMEvVTdNvHH4hcQpWo9mSFSFP0dtIYIjQrGHwE8ZQ9ritYF2/
Re3Hrtt56TH/vuJed9cU34tQM7YPybSzO9iN1D+CWf9RY9oW6xbtNs8gDX+a3BqwHP3NDS3gLUOM
IMk1DTTSlaHj972PMCZug9hC6Wtar31Hk5c5nhFv+pEfsiYyL3JR5oedVHNZonb5JZMUzfg9pQvI
rCiC8j1V+02COuVnr1rbH1gXJi/I7N6kbrju/uzbLA/ODGAmQ2S0YQVNltGVjQdxC2nsZKPcrZz6
fHJh256tSGVaqbnet7Oug307oMB/7bx47EQ0V2Desdsw9jItQrCzqhFQe+SGqOAOyaiXoPIgRSY5
jh9Fx9htD6lv+uedMVlmC0SpmnRtH6Airf6MmMq8pn6hv5T0SGd3GfS4oPhcBpORqJrkOp/bLbhf
UoKxr2CvFFf3DeBkmEKLyH1nvZiLYM4MlBIiW0rGRvgwDVkRbqR+ZIl488Ptna9mZ6Ej2EKgCnOk
NfcEvaZExuNJSpah1QAzXvzc6LCjdKsyVf8YA1djPLilhz3wAu0kIQ+4kZdn0JOmYwiU/23j61Oy
86AKdhgVcOL7fB0s6PoyWX8EfUOuV7y2fgm2Kxm47WStmm0FDgHB7Aj+eL/fQIMvFDLjlQHJsDIG
LmdLqvkhJiSYcq7S5BX84TiDG+msDwg5UTWTyF5b2Omcp0Rnh0VMwJKoJCowmcS/rmV/6UVMLrFN
zRnzuPDkBohz7SaU0N3Z45LKtH6Mx8yesyCMcUo5yvSYZ69w1VZJjpvYP/eEeXjFwawD/9j/Ygqx
K1QoZxKMPPIMotY5hpIe+cNCSo/c4hi0KFcXNpqvcRB1Z2O9gSXMjsNJ+uiLgtWUxOQtHY+wFNvz
AVqbA6AR2t8jqeelwi+u7La2Lep4Qr6qaVqv0qxhz7a19qpF2VXsA+nyrV9QUtNO7a8+9dtJwcnm
mlDyMoRd8rSu9f5NmeYujQILmj+GYVrsAlUR3KEEftNDIHlzdnycinQepsM4TeMz+v3pV8db/Ywx
kInKdOW4ZmCpWcbzEg/VxFcTfNPdgL0UrLM8pglLKwhytCVA3Qo6njydK6RWUbWSid0vkmclyJzq
0nbWIwvNRN6pJITmzFuHozYThjvRXo6esttlbGw5yK2/RZtSHdtQhWWY7T8b5Ag38LJvv/p+ZSWY
B/bUznSvBoViR4UkK5Kpfakdu23NhKom7FnR670vJKyk3mS6m2NE66Gcl6638DFP0DtWNVqN6LI7
zDoCwGhNTjYsYxlFLX/dJtLeZLKnl6WON4pG9NsYYKP1gQJsXAqM6PDTRB0Xq527X3Pc+jxmS/+0
zRRhCjOnM0uW+nfbheYK8g7jZWrfZnLggERPidsZJkcrivsiGRuoNNdb6G/2N09fvksgSVCI3geK
Rc+cJ6NFdQkSf5EweFHsgn4LO/0w8MS3RYr+EdreYlphJdVhEpPsCC/5qCBAmzcM8l55OE4WIhkS
gtDONvMvmDf4K7p2fTntOraY/RkY06MVc55TVsPL2tNDu8pzGtjlgcRB9hS6xryIDtO3CclqmUJE
6bj5gYDqJ+YbbXEYwVtUV0NEkvNguxabZMHIo0eT5iHKmMQvJHC+lPhooD7mqapljIFfqk3V0OYB
Sk3ZYSN75DAaTJOLarMM7QnSsSpFQvRDRyGU0GDXVXD0LiFakZBbHPQ5T9Dcf/URCR4mxeJTRBAI
523LLijIIGGH0v7KM5LcoBFobrQzGDvR/gQL16aAkJv/iX5dWwV27b4GTD4OQygvezf1mJ6b7cc8
yTsw5zH3GmfYZwF9c9SKrOdtV67Lm9DHh85HjxpxIe/YVJ9mi4Bls5X+08ohfHT9RiDhPvbPcdTJ
o5JhiDwZcw5A0tzPOgjYnyBOfy8Qc8YsY5qS8k1tAXOeDNP2rBsOVgXmRoZ8O3C4VhUZH9itRYTH
7aSb4NR1RpaA0IAAJbN4PKZv3joq6PSVh8LbGaCR5keGttfdKmIoN0+2/7GzZT2qlbuHdIvHiw8X
UnVKjF+y0ZDS6QDU5T4reyN8lWgB4FHWPcN9qM4B/RBlSnBYqdjRKm6RZVPWJV8AOtwPdbs1N7LO
XpKYqbtEv7WdMjptV6RJ4qve9hgFopNzF4n/x9mZ7caNZen6VRp5z2rOA9BZFyRjUgyaZUs3hCzL
nKdNcnOTT3++qKrTXeXTzjwoIJGwIWuKILnX+sdu3spCgvrnulVHLUvwJks73lm3ckhvtXkOgtqB
sWHDGjaEHQzfcUmZFy0ItO3k5lVcBAoRMwPyTeAYLlUF3vpiwNex2xX+KSPE/aXL/JZ+Xm1j0YcW
12ZQn0zayDFpUO/w0fj+inncepdF11zaubqv9cW+LUzaagTo0wkCwdmIes72tpM4L7QuBW/OOiSX
pYSurPO+PeCrXM+UWGc3aDGNja43G0Qn3l3BaLjRtFbujIbTMTQF5mC9gWhpp+QVmAc4Uar2eyuA
XpRdgMI0pQBclNlmtRtjMwsIwSYbp21VOsmJ/dPbD2COW+4Lzn6gqUOfzcun6ifiFMXqHOcaYrto
OM/11EYm0E/uwamWBg4l38p+qbaiFtbWRsb1NR9GoKjCf7HdMthjRFIXtPVBvJaiCPsJJQ66BXgc
cjL9rUSDyBi5yDPQZHsprWLYa35aHoUHeDhMVcdS3VXcD+SrteiboyGQcBDumsY1JWivvYAsEXlb
xWbCAEREgRHNCyhDxulyco3guSLtG0nOIE4a1MJjKqnxDAEHp5OZBcVJdeu7JzKNiJfkh7cYm1ZY
1YNhGSshXLAfmqk7Yb0a9RY9CLj9yhyWZcNW5YnaC1e+913QA/ANZgSLNe/WtXMv+C40kLFSVvu1
tbWNWN0PbpqCdGLVnYJBn/asYzOjRFntwJvtRw2C6oA3HkKh8r6WDsWfCW52NgnKFSWja7ToizgY
1ZXqWCBSlJqbTeI5U5iw+D/VtTmELpPqIWCpjSaQhG+gSRDItCN89Uq/fFmubvVMJ6AlKQftyAbi
HxxG5PtZpsZB8GDa0taJvkaz1+4sx6C4rzDAfvXUlN9VOa2Y4qrBStK+OUCQV+dc9LdGIHFA9euX
nkFgA+aZRrVwtP2YBJfBXYIt4pmPKffmWE+r7EVj6rgtCTzblgJ2U3mVvFGQBvs8s7+mBrd+MkzS
JBimrGNo8C72fYtzKBurT6RYYpc5sFaaP477RZs5JrA4pgkDLhKC9fvUVq5FGELh3eR+0ITzWhSf
awcrZrRZs5ltoslcc6y2BgQnk0hR8HRnUdDmJT3oFpqoClimYKfNmtvZtQCrU1dG6LkGkDvLi3Kj
6U5N4oiTKKrksCipdrr0SZNvMlx3eIZPWO+60LfptTdcU0Uy1Ywdi4l+t/pUCs2O63ahB6TwdS4g
qL2q0WKVNV/WxSw/PF0RkxNIOz3q/eyDlAz36Fy80K2SPPYS59NShCu5prfuhjRXcTHymKv8iqG0
GYftqiuxtZPgtfPRKIkimCON1Qtwq5tup+tvqvLmi5+3+tYnEurBr5PgPKyuiNxxhILLV+cmWPRX
h80JtHQAb0jqg44jOhq0/EKiJBOm0Y2xVc9ApWS6Mp01X2ufcXZaxZMAhYzVDKaFnH+Nkyav30kV
bG/9Lk3C1ZfqpSiJwzcsK78pF609VH75aboyZfB2n4vAMTeepSxUKX4fWx24zmC2+sbs0OY1BOGc
VDLtNfK47xt66WJSmguOLG61WU8XRB08TKQkcsbNAotfhzUDvrWM3E5m+6A0DU4XszxZmgJ0MTjH
dd0gyMwpPgdDk5FT+OmDofP8JMIKtV2ivGm74iyLh1bAmlL8Fq+IlQ41yoYI8NUNm6pub4ZrBtXQ
KRR+sDAh2HNzaOZq2jUFfRKD6LDeNCS+ZHr2QEKbhpKkEUfl2PppVDJ9M82AT5U94JsgXryx02Q7
l27yMtX4Z5IkIxvTGcf7iWP8JtXqtz6A7R3HFSdGXnFnrXoVd73jQsn41bHSzG+ucr5YLvyPSh0j
NEy0qkgQNkGQIGJDEM1ZoXUkNTWGvNFty73FT++dpVOaZyrisygf9fuhcOXBRncY50HQxouwm+Oo
g1vYkypCbKZTuA4S2CNFnW6Xtck5WblhALGGZEJvDqC9aIcMQgctgxU19Qa50W10Bg3doe7cvCUF
ygTUb3qYIkYJUzQTocQwEWk44hkk6/Q85FNwKjgEbwu3dPaZSuavektwEfyH0d5ee2HDSdTS5eFU
A2t2zrQ+e3rOhpZKcwMooosTUrzgDjkZsgzDFEQIJvN+5fa+gdJb7sjWyNBS6lvUDeLcpMkPWRjp
E+IcJ/YmDkNpGsUxo4gJ6pHkuXRU4iEnCDIaOrK2x0xTW5DO5ASNaYS2A9OWG9q3dAD+k3PLVq/S
piWkqFE1AiryVpFmfJv4ZR8g1vpDNqV55GTjfS54wwq9fi7n0d4VObp5HgXVNWnvHUajiFxXO/o1
2xSCAMz3Nj4r9ZZfxRyTK8dd1mdVxKtWQQQ7NjLQ4tuVg40on7c46t03f+6/2bCvF98tagbQ7uh6
xmUS5DU5nQqrsnterPV+JZ0sNmdEL5Yvtp42fhk8/bnXJSldijFjWbW7blmxMlUN1HbQTBcuKQuu
wLIip3U/G9HnO+FrRmRbwOI0JY5hg1ByVwzZuVb5F29mNVpl14ee7bafOtWGJ2ZfmjFRZlwsv69Z
fpH5fvWxvT41qhp1tK8B61mJ1V9ypn0xhnHY+b3s906VBxs4FmevROBHpYYsAwknIvNoLdf8e5t3
pCiv2axFNgzkThtBTFeRTsZFH+FPBRvPD4j27tzXTAWNbrllmGhzFwd/E5BZ6K2yUQqqBksBCWW7
MUIyE/zDSYFYO298wx4JQzxOrAdLIx90qJp3Eu+qd5GK61Ev3aNIAeGQBCbazdLWFsPNglpTGoP9
GdBF8qNNW9rAWnTCHGCufDFqLBk8ZDTq6bVhMvWYZ327TYLEhuiXBC9YWqPeJSVXe58WMZLkvOVg
ZxLljrsO6n7s3B7qfu63s12Wu2RN9Yi5sjqBfJrnQs35fplFzYhdDuicKSdptoaVuD/QPOSHsYT6
KtxOPMsgn/aF5iFMaXi0ijKw7ltG+Rs14Pmch3aO7bWWT+6sLyCWfK/Yd7hVNXT+L8JZsu/wjYSD
FHWgg2vCvHyBxGmeqZ3sXvTMCTbWZBfx1GrzUdf1bgzbuVzDLu2G7zJYOxG6o74YW2vJEZFREbuu
mwHdKlFkZd7XYdok3h63x/BBDwcgLm9nyRLNMsYkkZ1ZzbSjRjPkCYiyQsJWjCZC7zUw35eA8GEE
rMVMrFOZ3yYuJCOnTofwgoHzkvmjuatJ9n1I+0H3YoewZBClApyDbdcM/aypXtAn9Q1svTeyjC8E
4J2WtdWDCIinDRBwlM28h1pr31WqVy9toE/nHO0By92KWJacScDVCGIShbbb1968qZ0lgBhxvP5o
1yNbC3SekYZ6P2ZwPJkeVJusqNIx6uveXl70mZkXQstIvWgBtNmUS81QmHGrjZHdlRYYr1PYW8Oc
5cRyUrYfaF29/hrkbLIGdN6URfo8T1QUpaPbxmUz5puVORDopxrZFBiKp31vT+1dMjjeBu7RurQ1
jNYhWb3AizqkCu550sGpGU2J/du2bqMHoRiC8iZoUi5gZUESbNxGAoZZlBQWDMwzTDY3rPZaAADW
D2WSwTuJhjclGsB9ZNxXndPGGBmlv52pE52210nvbjBaO9j0whJ3SN+DwzikXhs3SqzQJsivg7gw
NEhjU+aVxTg55u82VSlO2DGAN5ul8tWM3GVdMBUU7hAcvDx3PdKhsbLyglRd0ic83kRgfSA2Hcv7
HHhsCRH2mPZx8VvXjBCd2XJDT1tSR9IrwLfGdiwmOD9RI4gD+l0v+VS2Yo/ovlIhgBqvU8JzXMWu
21rJ89iaQ/KoGn9pX7OillaNbGGuiq3bwCF+hXVV087LGYZGuuiXvtg1a2n6cSKb/KVIq/6uJejn
KW8yBBoaIP5FaDk/Jc9VRiXHz7w6ro0WlNvqlXiBNrLyGNRTrAdJv0gX1cuYfR0Kw0yintYXedPP
mVhivVYeZHcwD8UHxK9t33uGp3e3VqIn1W5GGUYo/aBV0Amui4iTmskrbzLjL7tJEnUVeC9M7fRn
duuzrRb929yW+S7Tejs2zN4kj3Z8KOuM3yTVi30SNHVM8M745CEYjUejv2fhVkeX0JeNsNXAwDHc
F2WbIFX3U4VVwGm2air0sEH9GtN3DArLDxqBH7eXVRkMFGW90P9HFemtcjpjCZnYwJxhkjdw3OrV
WeQ9B2K5z01pPQ22o25smfq3A/UK2Pl6NE5rAoHeOTxyJ2t8XoHYoKjV26QjCUtLpMpNNmexDxmL
UFNpYeabxa4kyuk6I5ICV7btI7QU46Yty3tlaF2MQkFufS9bY1W12nm2O7QbDvbsWWKw1BRCFKaJ
dqsXRUINrGczu3rCXC4j+8VtGozzvAl6z3iFuNR5wrawWmbS9V/HYpGHDn0IUZFa359QTmoiatBa
mxEDehsX0+BvNJ+NAG8MD7uw6pP0DdGnOOUlWx8aI2O+BPbSI8VXk/jMdSBzA62lEU2BnxvYXyos
BlUuFLIeQ3FMBMO8tQbHvA1gM8ApuaBga+Vj6gzjRra02OCksXEDVMWTOfXpQbhLfRBL53wvW5Oh
0Gy622bJulOCOuvRdXT3aGaSU2M2q4FDjYUlNKTdZds2tzsy9ky5pf+bhQ1hHfXVxLoz/kPLvSnP
LFmr/HY9CiXXN1sAaYXOsgQqJKoziQtYvQOH4bBhV3lxTDfpY+FOlNbRwvdNlIh0um40Hm0mT/aj
yYsN5ZBg66GtdlLdf/FA5XdmTiXdMuYPSaC9EYhSwtCV2ZZ03UvdMn+sy+odbGJutzwZDx5CuJiA
x2Sjg1yy5bW8ee2tJ4qTJRt9U+hICotmRtKm5+ORTQKjhOE5bKzWe5vnCP1bs9q1cujCwh7uArud
4rUritiVExE4k39eGybmPkirmwL/VdSP7hJr4+Bh6+ku/mSekRJtuspq9utY7kU2x4WHFLAVg3Uh
ueSuaZBXU+31UmU1QpiqNb5QwPa+wPyHtuz8SJMZminPeYL2nDcaEZsb2tjfkRqd3WHdOVPjHRyt
O42O++wjdSWHSQmonuzM9b6AQTe4i0RqhktiiL0FxpRMUxr7VrFx5upp0spvItOZziBE6C8DL80O
ppOdkgEJFu60M3S0F6a9oR/8bqF9jEfdGEIZejFJJTbElb1JrHxk1NPurspUlPDcYjiVrb4/TF2W
PeVue7HWcYqoxi0jw0oL5pP2PlHYv9oUxWrAOx8qsFbokSGrw6K3843dI/TrOeGgtVJrOwzXp49T
6vmZCee9tnNwM06VDeydRJc2eCDR7GlW2WmcVsDvdiJvGmGfu3Z+9428i9NgeQ3QDWbwqFDVqXXI
gxWUb/YcmiUElo6+A7ew8z5aIIkPcPLWZvWzejON2LOsufO+Bw3ElqdwAxHkax3Jv+ruqR4Yn9y0
AO2SKo9JhJnibLYXdKvBuWiXlZvdToOXKXBeOquiZoKladqipzlJ3eieNa86+0udRqiuAtqbXf11
cefuW+anM1NZY5xhs6vihJuCZyEM9clrHZBhjVFxSZZiaybI/UeMActQfRmCXt0ha4BLRskQKTd1
bpQljb0VWMvbzNP/CRItjYse3D7IzdsJnxU02KyHo+31sNS5ieSyw1PUZ+8M2FjD0iHLH4SmG3jU
MAEMjZepaG4QOh+BFGALxfRtRMV4Y2PwG6Xtb5PCRHIlpvsCIQbHnP/M7Ip4REOaXuXc6x7Ef+ou
096e++F7I8x135npAefb2WZv2RtmVl0K5CWqm1+LtnzWk+61bNNj0w1qF6AzPpPXPMXg0TL2p3Z5
5cUzkHLMeazV49XB043aTV9O7RTqi2OeWxMbY1Zyl3o10rgQCUR2wkHOLTn2mB1HG5m2Z5nxUgXO
vtRm59T7XnuC6GbKz6bxw+v09KANbvtjdbg+XNN3Lx5PpAgTlbFFjJ1FpdRs8MipO1XztH7m3lAI
grGB8yApXRQPQZLd+HaRv8mGFIpmosipbqz2a13wQHS9EtbM+YGbIT0unjJ/oARQN22WVPuGbREh
JSneFvGI+1FlZeRQHHMZoCf5lr5zyDWMjFg10iocqO88eTJh2dHz2n6T5srMkVEEu0vGwS/ONb6W
KqKdXP9Rrx5om13P/fSgSmGgIymC4EXVg/PsUeebh33bLedWq+U+gGnMd2UPHgR9rud3ph0037hw
0urotZb3kHqpctEeOljrEpLbJnfGxHFNVDkmCLhOxJIZ9zpa/jZqaqWIKsr1OXaCpsdS4GrfWpfC
XYWlYmHfSp2SNCervsurOnsb2an3Usr1c1jn/lQGZTHFbOz+F5mvnb4rsmUBZChQyUrduzO5aIdw
LibwMYlZgXnYsJ/QgwVO1DargVAN+o9ZLesd8ALRX0x0d0+lBvBiDV11wrkwHMBq0JLhpjr3iamd
15I+GpHlfYL9TTRqaySZG3e6Nghec898YOh0FR0nQf7qoKU+VrY+HPLGWXYm2dcIdUbfOndWW99b
k9/Efj9jdxhb66wJzzgxoqJLyIlNQMyCVmbGPYlhPxieGgbcODOuqB7de91dh4KxjOZOuvEwjVW0
mibkwphD2DvLq22y/w2qH1/yzNe2zlJcnVSzf1+w+bLiWJAlMwb6bVOpH4Xb5/dVgJ0XSjHpPguj
Y5oY0NczzZOWker92TDt/MbJKnXj9MIhaMjGZ5e06myZq7blGik3jusjXF5XKx6JoHkpqoV+R87/
W4joR8cY8j3a3hWVTj4Y+1K3JX5WYHh02h+63QCyZKxjq1PNkS/B9HqsGaFRuY86dv6wkz0OwBn0
pbfM9Amdj3Mo09V8JMJFboYeTbwxyzGSlQF5lNk4FhiH8Ct3ywblnMWyxusggBeuSgXgvJ7fjK2c
/YHH9ZO09DrOWmpJxxRtO7N5y8jjpgcDipWHBoCqZZrmgXJggAR3GaOE+oM7YThqCTHgGt85htR2
qOiTcCYBiKmxpNO3rdgrqjswX3/LYkYKPxwQSsIZ0UXgnvIB0K3PsuCDJrorKpaoUyAy9JFmAjNL
t/KW5BWmdBfqO1unS70uOfJel+GBsJ+YDqCCvTyAYM2N5Ba9xhzxzme7KdNPaSFuIZwL4FAEWcUw
MPK7vvVoXwm9qs5/SNabsFElEecyM7gdh3y3yNoKdWws0aijdEI7bWxSLIn8L3EvXWvWCCgD7zKX
xnMQSC9qEV3dzbx8b2g/flhX00qTstoZuX4nnSbbeh7CP3AhoE82ltDoyZEepEw3BRJOFgZfAynx
lluXjMy2WLNYYdXsr/aNwZjXkO5kJxQ6l71dgc1VhTwzT9ShSGdCeee9q1CmpQ5iPaMP9kKVfJrF
Imo719p6ZZ/pd8qjTmL9tHvCRBO74/jovB88CKh6qlX9WTu+3Nmr+515WNz2Vs7LuQK04L8YjzLF
7yxK/Y7yFn8/tn5/yPOkDP2u7Vl3zYGjHvWXbyG9wQDFQASL02hVwuXlDMalQhK4K1D4RqVaYPCu
jeX5TLKRWruv5VRfW5cYIevGfhpZAblA3GI3B3kAgYMyd2VFvqFf7iuZhUHE4XYEgp74zdMmRpxQ
bzyDThkUijUDvwWJT5/UpUAC+Z5NmpczpYzO0fLm/oHQRu2Wo3nZ52ISbLj9GCJKcngYzKi5GqTC
I7v6DjffvY9e6Kg5fgVSX9kMvznrH8jroZ5l86BQW02p7rAl8YwIRhDZabWtyMUdETIf5SR2OcgT
cNbtPD/TuHsD3fri6ksdwXVwpzetgq3HSNB1egMEt3pvMljK/Uw30WVFwvygKjnFGiVRF1d5zZbM
WdpKWdSAEqqBPypX4r6qUXsn2RJR4VFelK5SBreiiU1fraSojNaeTKPHaR2MWFfBNbGgdc42FroI
jTO4sYmzjbU+u+nz+ox26tYpu2qbD2m6qxLjtqz7s4a4LbIMvHK+ajkYAWcOg468a8n98YuJWQ6i
oR6Qg9XFXtm5F0ovWW6LpC3wgTaMhfMU5gg6ebLpcsNT+zw3V/Afne0gEM40dekdx9Uzn8aMtaGS
1PyOeQc1tFwt1GULtC0aAOVCm3agVONOoMq6a1wyTwp7lGFhTLdojb9os6ZvhirRQqRow9nidY89
u75prewLOvgh0pWzSTqHcUQs4wXQbX0cfK87DaQ+dubwptyg35bYfYHdKHVRA+hnatMen5hMHwkP
DWdFJ4ZT5EHxCI30Qj1TdvnNyTnF3Ux1W2QvctOUtdxZVXZObNvaTL7z6KSTZPMI9m5pV5u1DPSt
nrYpb0f/bHt8vKPVOKibL6JEpDk75rIRYAWOh4Wup2hgY6FK2XtLmSO5LetDMmTDsyetr6tYS/QM
cA+NPaLFlMF3g8ZkRjmjiWyPC29ZSxzvOH7xi1c8IoK023d2AB6W54+WUuK9sJsb18yXd6xb5TEp
zfTGMAs/xl9Ism0r3jujNFncHAHbuli3NE3Ib0K15XZlxXwtKkseG1wQ2xar4mMl8NA5Aol2qumo
ZCzHxJ9h35IcAMUdwPxBwocWexonFf5BezIi07Vu2S1qkhhACSUV2LiV9m5i3xGEyryjdp1u3qfa
uOXJeINI/EUM2ckoOOPQzuXR0KFCRm0vkdaNGxzvH6lqSg7R+npSydA3yiHmXL1g1kWEqhcXk/gL
FjkerF2iY5tV2jlZZYxLYRNkEu/JpF3oMnc2kxwAZUcTO2W6c9cCJV41/XA5gYnm8NRmYdaMFfd9
SGG8GQd+8R0vFYt9RUAtRkQSQ6rSaDfGuJR3eT6eqtrnCrC5qlKNFwL36lu/ms88C98cmNRtMgW4
+jLNjgd3QonFeosCtc63nOMrfGeZbtI0CIuhsy6BlUEEGukz9gtukmpaj37pPlrdMu/SZbk3UNoR
8dCi6lnhHNeyrFjZMaR3vdEcmd36q+GmaoEcE/mST1QJDCYiAsNcEXGr/tXPhx8EjOCcRYLpaxMK
hypJT2uCJRR10hphh8QN1NOD69GOu7cbV0VTWutQgQwwdYVVxVhb5E0IhUKr1XO4reE5S9cCJG+9
sIZdRydZREnSmhsHL3WoD9YJa4kIsxIO0120LmqwRoSg1k9taxnhmJh3VLMjPanAHEvHxpcDRBel
dfaawr7nINqlipi3tShn79r4pe9v0as3kVPXn0m7vqyBW22pF7kSPtWtnZs9gtAOqV2JjjV3sJUG
SQ+Na65bw17VbVAubpQxNr0Ia52iTpMJd9eSxlYP3euJ0t+SitIdYdbMEGe+u+0ElnpIXkyFgXlc
UuEdURbMEGVZvtXRBfJUmr/185xgPVPVzrLHF1lWdz1wYigBxa7+/Hxvmv07YuHnLJswKc7ZGhHT
WXFVQ2Uv+jVJY3j2R09sPFti/rnK9juTvbquGZLq9cWfiYRgw6MXItFg6B1d7FaUVpRsFkDMtqyZ
0US32ruqHtAA4xgMrFhbmBZCVa7cJJpR5beZp/MmZpZbfeDDHN5AshoB5e6kRKku3hEXEU9AHJPG
R84zXcbCskW906ZeM+IFfKrdmb2O7CeVGhk0vghGuCunKZLDnGYT4bJl7mVodFTP+6hZItg5ztQG
F3tOHXU0DCFf5oTL96l0JXITs0pGN2xdK5m28OT5AOMQrNxq4OcueLOO6Av1R/5nKeC/Clu6JnD9
U4ZYMjmGZXos167Woxqn9HX55uOs+vHHSVG/CPL6uRlv0VallO7gnjbWGn2UkidwO3qKsnaJ/vhb
GNfAvP8tCemnmL60MiVOXlRuuW7rxp6hujC46gC5ogUBH0E+bS5o5Wvc/J1hv/sQY7+4YHqJWZ9X
Y6q7HQEu6v6Pf5xfBUz9FOtH2QO3NNjTLmlb5q+g52Bz5o/ala+rtfxJ8t4vEsW8n8I0NUaK0oeG
3/WNXTM+JsmLCViTh1Vq49btipJ73OjRnv/xL/Wrq+SnwK80670SKeq6w/gGeKFVazzZwnz8t776
z6V6hm7N0LNi3TVT78asPPZe19v8TxK/fnEJ/tymxzSgp2bh8lpJCDI0pzruIsBOz0v+LLH9Fy/P
zyWrlQha3UdYsmuNoKbNDFuKyUxYZH+SVP2La+rnklWtMRoMTbgXs/4+M6d9aXfxwjg2a3/W8fmL
C8r96TEAiVKR2FWvJLpZH30CJ2hctBfL3Pa5aP+9i8i9vnr/9KhBvjyhg6AmWpQuGMTiaBsTVmD/
xxfRr36Dn54CirQOp9OLleHsSnU7Q7tbiK7YoZhYYkcYCWEjfbf5977ZTzd5iV4yd0bekEE6dBrq
WF8mshJuljTNt35XN0BXMv17Ht5//kslzvDX/+LvH2BuIk+z8ae//vWprfnvv66f89//5l8/46+7
z/byXn8OP/+jf/kcvu4/vm/8Pr7/y182kM/jcj99iuXhEwB4/NvXp7Tn+i//fz/4H59/+ypPS/f5
+2+EhzXj9avx6Gt++8eHDt9//824dtf85z9//X988PoL/P7b8X3lgTyM7//vJ32+D+Pvv/neXywd
0oaAcB1VH9nNv/3H/Hn9iO3+BUE6tLzt+qaLIpVAy6YVY/b7b47zF9s2DTcw/MBmqzS51od2un7I
1v8CkOX6UH8k5JJeZ//2f3+4u7+fNH9/P/73BqPAvF5z/3MiuYGPwNZ0sbCZlmEH/s8tLogujJwP
2rvaEcO8X5pRorKxJ5PrZW19jUQdcjCWI2BlxRZTwxASh0XyEyttkqz3M3RUuTFICkD6SqcF0QIz
K1p/QovkimcfCxDMt5EKVglTW4fPrrGofQKwG4LPtigW/9AX5C2LqLTTpbgTg0YgA1FuwDyxAwSM
BWwMOvWd/EKRP/h6nxob09BME1Nfg2ki5OdqnvIRuuXWsAqRHJVkbrnPkrmubxZbT/2DiR5neoEJ
GfU9TJuYkQcFAInhaA2L9ZFWQKexZKzJj6npJ+WpXJ3Uuuf619w9P9tAFg/Z2Vb7rJC9rssenW2z
fMu7aRRdDG5c9bH0bJH+qJF2V8+kCmM9Ij8KiBj8G5nKD8so/R4OCL0ePv454SdZ1onswclYdaYp
r1b+O3lihhFba6bkt0z3R/45mP5QdxbpX46jB+a3wZa9OlQpD9tocSjhIEBnQnWBbq6eG0yIc2fN
ZRVykpCTDR/QC/nRZL3ycTx4EIE7FtyxPxeJZjbHJFACvb8Hd9I5m04VyrSieezr9mXpncIpI2mJ
viMMPXVvCwdWOOAT34KCSvoHQvf9d7tOaouWXLvCw+/aOXmSoVnp2fDeKYsBgDyySqVh3VKP1RL3
MOr2kYMor04Ff0YFZzqtplG04hrJk1O0I7+JnzgF+/0kYT8MwrIVGt5qqoms6Q0YbLSQbr5KaE/V
6C8uXYZe1GBXbo6lb/Vijw1Hdw7rZOO8gulbZXKTaBV+dexxcuC1mVEp6t+1JK3tfXbNJnhsSBwB
SquMVNEqlKm0ekS6ir/QdsjWs6DJ2r1LdCDaf5rWLOdOGbWf7FYH5zpxir6D4HbNXPFlJtNsOQqc
6etjbqdi/SFr9AzXGKJWY15w+0zqZkzgk2Qbx4vrumffDOS8BwvWxw/LqTTrpNyy4xgdcpF84ZsH
WHD9a+MposOAqr1csMHLEJlaEFzSZkiSW1i9hrWRnGZDL6NxZUks9pW2OETsAEx14q41MbNsLE0C
N1uA00aAE6nxyYquAa0Z6LVeAFd2reHA65X6PNE4ltn0Equotos1uS8UaCBGg1zpZhcacx+AyUBI
An6Egd5pTs5h2UJnhK3vEUeNAj9ddH/Tu/irb6CzIWQzD0r1mm41BMHWhPkryP1AWZ5fBcskhSbd
VJZ3FLmiJ7M8EloQYbXEYDWhN+Tz+KoRUefH/4e581iSG9m27K/0D+AalAPwSQ8iEAiVkVoxJzBK
aC0cwNe/FazqfmQUO9PK3qQnvHUti4UE4HBxzt5rF60qOIVHXaZmxJV2meNV55atm3aYei8gIapK
ypUdjUV61SPgr08c9+N86y62FK8ssjDvBmWnmLIkChbjuOiCgx5V6TY81VOdzY9mO+lOMCNX7rm9
NBbNVkVhXK6RTC/nGs889VdpCdfmDg3KzOAcMNtV+KsWxAo+YiY78psKZRWiXjp+b7U3Ltjujdoo
ka4Dq7iFrKhcJAHU3TDoztWN6ts8voo10v1eZhOOG301bHw7UBy0WS2XLuXj1AoB3dMwvJaorQVa
BXRxTWUZWoBiye87a4IvUCmJsHBFrSs7V/oyzhEUhFvU948YfiyFdq9p9IzjPCRK5KYT3YGYpKvc
BjyDggIDg4q/R1HMwXApuMFxBdBQTijvsd7vkE1m406MymkxPLjDUvhs5XPw10j7G5tzsCFsfxzQ
w920+GBLehHoc7FTmnEUXkPtNOPXUc856cxFo2VrjQgR8JqGlgPrmz0zoUMYW1AYSBUCEyGx21GO
4zPX5qG5nfOQUuQROz0JNKeoZJ19bLuoEd51Te++G7eqjUO93KXkEKC0NzMRzY9JncGBSxarYf9o
poWD38aqF79udWsMmkjF1eeEOjzjfbEdCmI2tE9j1wqZtt/PWkdqNXUH7uPGdSpqHY+mWafLYcQ4
9iYc9Nb9NsQpv3Q0slMld1ZiGHQ0JNbmPfdCta4VFBFoyZWm2kxFWzZvPXYM6+i62EBOSyyYRywO
h5QFaiox28zpvBJrUmZFL14YteF13rrZ8FxaeqP5QBs6StgeO4luBaotzHZu65XneZzIw0+W5tH5
jwzVI0qFsh77JlpovOtpymo7gi61jvzh4YsZi9CW3cr1xnG+gR1L6bbMc7MOKiWgUo7JPGhX54Sh
F6xlTUm4N1q1CrV+2+orYC+Tu0nGkcUsWxybeEze+Bzfh3NSeKB568nwR6NW6jUsNT26ssVoD7d2
pZACdxHKmOuiNPTuyo5S90eqWBDhWXZwKoOxKkOKpV59dp6ZFdjlO8+Aun01w8oq11TDpmJXQ7fr
A8RwlXo2RhLCEbj2lNb3GGIM7yp0EJw8NVkIKE4vXCv/ZkZhPr+JERLIrTYiPkf4qGm4S415QT0j
FMBJoGl1/N20ItS5tsx1iSS9oP0Y1CnWSt/km+jPMuVU/pB6X7t3pYCteCNifCqnvk5LiGM016po
ZURIwJ6mvHSn73EYjdnLjF/NOchEa4ZzHVJq3aPW21MBp4UmR762kE+mNHLSvtP2ZVpkxbc4Wbzs
qlcwCl9yrGYqKKlC16/z5NFepw9v26h3QcbCszOqNDomRUpn0Gtp5gVyaNtybcnybGEqI1bIVita
zkygd8v4ftQ1HWSHmVfpN5sXhKfTdtCqonUv6Muteo4sFdg4pEbB7BVJ/8NxFuwt32JvnuMd5hN3
Yv2ZY+Rj9MrLhHJQCIRdS5GKbFGLEeVEX6EOC/oE9SJ8MPnVtO3bRgfRiYhD0zZTqcXqSz8xT9KX
xp3UrrwyM6TnR5hOEempRrdJWmbxziIVXmlj5XrPVDTHQlvXSRi6VwStwq9TaFhqkCQadVYS0Fpj
8B1VdMWh061SUcbEN7qlYNuIXRXnjX6Qqe2pQ2yOVTfT+hNzRKN8EhY1vbQdPqlEQjqlSwAOXZVt
4fkpNo0Xh5g+hJD1osqDQpwfBf0Cv+lNFaMmXvJGNEMQTsysVw0EgWrjZvQKfMSIU7apNMp/D6jR
HePMhUhQCuCC8OhX4cQE6yRp420I7rPULU8NhmPR6fxNis7QYE9gPeR41WBAzHwoaXKNy7jo74Wg
trcTdbTUj2LAjnJPUYu96ZBMXvUGkYb2hmKCTp56Z/LGJwRJcbcrVWZ1G1EgRrpq66kLNd9hbkr8
xBELmn9Xh+C02G7fcU9p/z0HlrBcxyX0zh1kLc0Ner1I7FOKzlB9apQux6B1XXs4SoHYepOUY0aw
w1Iuap/32YAgDJBpbwRGxZbjWCe2Ud8ZngkwYxCUnvYuMKP6pl3AE+06Nko40Gm0NcKnnu+KjTvg
4X4jc1g3nXUaT2k7rqJe6968EtbcbRIqVe8a7F4VK+PsAE8uGpnYaNkNC8UNhc+k2vZxWXgyGKWj
pbwSNsX3tnLEGG2XBu7DYYliW38LDVLDrjRHTrYeuIsp1ILsCWzIspEqInIUqqdNgnllYb1/jjDO
5HcqSpzlEzDzRccT66F8Xw8gScKjYIeV7tVoAb7kSBHJK7qU8/iEiifX8Il0uBJukzJVzi2KAyPe
tapRzU6FfMAb2vt9x+Nuw/krx6W4vm6XYcpPBkhlcW1mY45gdbCgwyjFDMp+qK+mB1U7sKCcNg2x
o7PSViePGXL46lgztKimKYSZrVxQL3KjxQjpv8+AqtG+qYVz27JSMzdH4wKj90rg4BQHANfG/KSY
jJsgnI2wXxuuG0evjWHq0YF6fFgGtIyL8WZCEIT3h13iMGwwyc5yx/66du8b+rXtY9eSoXxEPEYb
cx0q0cw7A8a1e83M5XBGmE2THWJuu8o8jkuZmnu6OWP7tbPAPm2taDBDP3K0wX7D8VEXO8i5dLpZ
hlKAMVhLJ4yJyI0agJuDo5vViuN5Q6EfR65id4Y0kW7m1E3lbV0Yc36NQ36i69OTxtStu4xW7yNO
8RL3h9UMCXrzcrKq0K/JmGq3qcOUcw9uibZs7+kx2i91xkqlpi6ZP2qBO7puxtg+DVk3oDSweB20
stlKZEG5lHgjBEAaQAscuNSd6VQ9TLp0kg1ey6wdkuOAorR502MkxDdwKKblQUvbpvmMWqIR+6JK
HRMRk+dC0ML9QNcsK9vOx2PfYPGLixDbLY08T9sjm88Q3LQ9Spe6mLjAUmAtXml9AnK37hap3Vap
O45+V5vWTZLGrjqiRUyHLfTnoTnAKEQL29tKLZteLEaJgbUwqShxvlfRjw5qoAGJooiRlLAN7tzj
AABp2mfZog/BnFg5DHRL1sZ3eiBL9qADxIvD9bTMbrtN6CfE/Yp1mfPKHBuShqYwRP5jYg0Hgoh2
Qq+uCulOQEK6sHYOJgtYgbvCTIrkdbTxEQc1+53iOzJcb9w3EZbBbDU5rRLVJo/roUNBhSD2zcWf
TktHn7DvB2y86+JgIrduXuIWnmvMMaV3WTQsCwU8AmdQBuEbBNZl2Wmq8OCLRyEs0CAF0VJ8nc5K
mXal5QC3k1PVxc5sXZFPhtcYvGKs9p4W294VSTNptGsxfpVXWuRRzlqJbmYY4ZXi3fp97fXxrnZY
e32+KYoUcKw1F5CWG5cR32EmxgU4ThRmQLJH6niJINkOB0ntZw6H5K+xzYx8IDUswTZMIde5jl3U
VN8jfDbi82TV5bIXZdR5sDMgdMXbKjMdDqKo2jJ1YkofYhO0FHOpD92MPRRC1K66PhMhGfnZGD/i
HsC0weotDX/iNJy/emA4dUodlim1h6wSmYbqyjDCepWNJqSDsFLdcm2kQPje+hy0wt4kojUOwPGW
UcBWEv3/1DZyvJ+gdUJfgKeFOm+smga9k1Ho9mfpuup+cpCLs1ehY/I4R4tuPUDRLrG/dAl+ON8C
nG89p7aKDbYnwontK4UIAPVHl3iGgSKgTY1V6+SOWs8JxYh7x+Y4e9Np5hCmp4Tc9tpP9bleAh2G
n7uWWVLhiIikeyppUmcHZhwAtcR1nhV/5AsXWyMl/YjSgjQhHtEpUuIzDHQgE0WUjekNwG9z+YLs
DVHCYGh2CO0qHeMj/bVO3ehVSpOyReyI7Ij7KXdgw/Hb6hq75puCQy30kM6zIiAjBItD0+TrjIO5
wqN7bdXUwsL1iKhTY6suJ4b5Ohz4sCd/6UcDa4IV6fMPOnrD4jv8FyggRC21mFVWojt6Iy+yEANn
p6VUd3mrt/JZx4/rKcY6AXfXBcqMLKAL7aAqVJ7S20NhYwRAXoSixtjM+NjdUzZXOR33pcvaT1mS
Qi/GSkPWhgqQpqfWF7MOhwVAmcuHj37XrTu6WpyqUdjHrSYo/WSG+Crx8feQnzpPRxtfVwNoE9cB
ZEODMzdbi3zFwRLISkpz7Gt8vOBg5/tyHqX6tjhKGxD3uUO7T7Oa+AfOp06yYfBWyyrmKQJDqgfd
wP87kY4BxmjQgOAgTuQ45z61FkGdB0hlRfEMrxhvZIOfsjuDQUoJ4CLP0qWfj1XkRBk5ApCr4+4B
GWJafXFagPo+7J8+znwkqjEBHOGgARbEJU61BV6ebaOxZ44pNxNWOecFFYeI6U2US72nyOQ0x4HS
v6u5kIsmKkYrPG8TkjF9QIwfvpo5SlfnGSem4bgHdta6LZ9TZ47q6CuYVwftnt1ArOKdixFds1M4
E/JsYRdOUb/oziwGXAnEdCboYDwHth6c4DFuME1NfexsJo1sYVrmepfMFXhF3KzTAUKeBGGDABUG
fBmGMxQbdJikmK5MRpC2ydO4mDu/mpbYprXTj5FMNkq3Ouc+xJGMtpiyNzEye9m5YrrNLVPHq+D0
VcH/nBGd2hUnl6W/d11oOoFjl6jjm7ChYstJwJ533pAIK96a6Ef0r78U4v+udf+vcihuKeX0HZX6
3wOhXF24umtYDpV3YTnCMC86kLUGjU9NCp/JJtyOHFcDY2cUq+neuCOWoF8hBlzjs94KP3qhWmR8
e//6v3fC/r68bQldUKU34G793ksqBAhhTmppMJk5wRaIvkBHo8wZpvv3L/R7S+98IfrfkgFtOq5n
stH4/UKOMqFcS9AUnGjEi2tZmLMhms79B02x39tWf13HRilKm8CwkYFftK8o7seOo8IioFepThyf
y9V5l33rNTPImFSb9lHkqvX7N/d76udfFxW2cU4mQxyquxcXrW2zaCj2FoGnBCsICg/QTGt+lQPn
8Z/4ej+J5w8a43+6Uw+LmbS5oM2S8/sTBUMFd6SveaKAN3YhGJWtPpjVDKJYhAc+ofgJyErz/P6t
Gr+3fylKQgOVHhQXS+elupeZ8K03hkUx6mkQ770t7jWXyd+fdvUmvsb5EL8S3bDGjvvBE74cPhdX
vcy8n7BTaqHJVbmvTZ30vimD92/s8nFyBVuXDlg+nih3d/E4tS7ljHwG4WV5hBoL4G390IyTfSUx
akJbH2gU03Ia6rf3r/uHO8MgZ7gml7X5Ni46xgROSfpRQx5QX4+O57d6AL+vfTBYLr/z890J+/wB
uvIPg6WYCJobqLMGVmHWP8DPzN/o84qDgXcISCehfR+Mkz89Ts9Ewq873Jm4nNcWExR5Tz8pcBKZ
iVfJBhzLQmW1xEHDX0wg0GRNUHBgqW/ff6AX+pWfI5SJ1NVN3bKFKy7fpN1I9r3FRAhD4wObs4Js
E/tyndSP2ra7ifzqy/sXvPz6ebbEiTncKHpSmqgXUzgl+HBCpJxBZFREMDUaxq87ZPKZuqW2Y8qt
EbehOlh4ltx7OPHe/PKvfgFD8F45xzoAoi08BfJy6OZFhj6IBR4tG5YdaixWZ+JCaX4M517i2NwR
5fNBx/5i2P51TRq79Hg9msDWxZTXNGGK/8RVYDoL1FZFofYw2YoPrnIxbH9eBWIUF3EMeqeXc5zl
klgwJjgVda/NVySHqm2dQQMoRWPt8VyYH6weF6/y5/Us4eBJouOtM35+n1MtxfRiNvEUjFRx4whz
BUFDb478RgnmTZruLTaP6IOJ50/36Eq4cboH4JfJ9fdr4r3PlZMN6Ahhop+l0SVS1Ihf4k4rKmrz
smNj/sF9Gmeh0X931N3zjdqcFdl8oCpHmX1x0YZeaQ84Jg3Sfb/H0rUD0LFSe3D6H8hILvY3lxf6
+Yv8IlaZRrbVHvVFtlWv9Kif9VC/KVFVDdjY8yR6S/JmXWXqo/sz/3R/Nn1WxowJk/vi/vQ266lE
cn9qzf4z6NapX6yjKz0oN/QkPphx/vAGbSltTwC7B7/8j2+hgObnWeOCoU+WGs3tJpWrLFXeI713
7zMsyGX54AYvVmFyM3TdtFinIInYnn55SRIeSif27CUA3oOu3F17NW4e9r3vzywfXeb881/eXktd
0sYHOAWW8UMZ+8r6Wsl/FebJSLy4k/PD/eUS3QSr0UR0EcjaSV85rBK8RMNu1S869La6l7vKtAb/
/fu6WJ3+cdHzPPDLRVHFuWZqwJZyOnprxBztMnQYZuZcp3D+CcpoHt6/4D+my/NuifEBgc12Xc+7
GI9x7I0AEBALm6SVpRA+vKz84F39+RKuI03aw+yzL95VwrnN87oeqncr35xcTYews9Tx/fv404A4
V0tMz+ZCUl5M+0BqSlU1TMhV/pLRgR36O4wUH9zJRxe5mIVTy+lnpZ0vQuRvvFyRXAbB4oNx99FF
zj//ZQjMPWIASIpLMIKfJKfCfGn4jmGhhzfvP7I/vhfXgExFN5CZ9mJ1ptFOmBNI2iByzGaPYze7
0Yhj+rfz7M/t+H9f5WJE2yncPKLv+FKdkcwqFs39DJDo1siEdlbrTy8ce+Mb3YBLT8JSt/+f3eTF
+K6ttCwT5EEkSVHCigwqeZ1tf3CP7z9JQ7/YaFUFSTRtxOpcmEJu3UnZh86hxfv+rfxpYLg6K8d5
M8Vp4OJ95ZNwIlwoBPQk4x3SpQ3w3H0Oa/R/dpmLF1ahAorVeQaP4WuA0tKvEx3TFqKLj2LXP7qh
i3cz13UZpTmJQ3hBoJ3cJNDQGu/T+7dz/nV/21Aw/n55auaFspmchFgVNIiDsrHWy/QcOhhgCaQq
H6b0dnGbD86D/1hyLy53MRS8aZpTDv9EJ4Q9p+2xP5YgC6VbDnCrvKv37+1Pq8Wv93YxH1l92ALl
zvQAtf2CxgduAvzMwEhrDBlOUOGlef+CH93dxdykAQGc0EroOBcGCKbpIXajx5JOYO/9u0T7n8uv
Y9GjNnXHoIZweXihvlwtSAfmoGuh0pRDm+86Pf8oPvsPT9Bht0KZzTY4guoXN+S6WWu244So0OqG
YJyNygeQ3V83GtzHdMiNteW5L+8/xH/ucc+VGNfgRO8Ylkeay+8zfNdL6Q3hOAfU8jDbvRFLRH+D
eHDpKzJJvBGfthn0XvnB2PzDNMV1PXIVWCnhT17cLAEORQqHpQ8y63WMb5r6o8H/h6f52wUutky1
FtrdYKmZWpq9M6DWVaUM2txGZLDrvef3H+MfZg+Xgo9rIAs+y3wvVvzeHACo6txNAroEj2Am7mly
/TXn/i2N/rsOeqHBvvi///uUfG2rrvrRXwquf9No39Tfy4e+/f69P32uL//N/w+l2TYT4f9bmb3+
XHypviWffxVzn//GX7JsQ3f/45guj1537J8S6/8jyzZ08z+WJaXk4O165xrL/5VlG/Z/kF7zM8zb
nuV5ZxPF37JsQ/8PJS6OfAIStHTOx+l/Icu2z3PsL1M+FCaO/x57QL4zTiCXXgfTzdMlncZ+VzRj
5SdArbuieZzcKb0aWrvaD8r1iO4dQd/GebePKEaAN50we+rVrkUHtwPWrVahp4DHJGgpJabiAF3Y
rWihdk59CK4LLNQec3KzAh07bpOhm89cildQ9v0TcgxxlIbccEKRR0Ww2oZMBDo6JfjHBmLDOq2c
veXWydY2QpoHqci3dgdsiIy0FzDtOHaFEfzyAv8eyb9W9MV5pbt4LK5FjghzquDpXJbUB7SrsAsR
rvS6IAfaaXYJG3MfTxVp0Ba5XTn9DyS/dus3yhPHn8+qgr6CiW0EG5I0ryN26wiUGb51jRBSGCSo
X14S8E9dl7eHOoE7SzkaFp9uXPej1fs6iTMBchCd/BjjLiYR7RR5xImnZ16B2TTnQDYkYQXvcUUf
q9wUlUq21jh/mVuPranSXkep5RQ78eAKbc9Bdx/ZCTooc8oIof2+aMk2zcgULaz4CQ8dQi8Ede8/
OvNiYjuPKJdSIYOKfAGo4ozqX/fkvJFGTyO33VHuFkdzKKeN3pDd0SOT5TWurYhev+P11Z7U3TFY
hgJrOrnymvnZyhM9QMpzMtw+XbfR+CRDFUEPJXScotjZ+bCiMZBsoUfmPsKOas0f0MYIsEJ/aBto
QSBzv39D5xXm96HA4ZwvwzYsQVNCXEzUxHKmRJgb3c49X9mZkl3jtJqP3iPZgjN7pnuHW0Hg1mxH
44P9pXGxI+NhCpTdJLLyrKgrXZZ4mLiH3tUI9uogJSAsKMwDrMLH8vzifw6ceXkdU2sBapdOCKZT
+xbldubrtOt3qpx/0N8u9xnEDk3TxlPZzLpP8/Yjn5Hxz2mEX9NyHYHvwzgfK39/6SGxORH9x37H
gzLXlL4XMLOaHzcOjtQlPMY9anrXm3nPrB/wsAlvtPXko0Ubdv5vb4taJmu1gTGToUTJ0TAutnlO
jeZVksEEEiM/6OU1DT2UCK3l+cOkpxtG4W3IEY7m73SAktOt4qX93pIeAMVRXGuif4gykKgpVeKT
sxjOjtApvzEXBl7avoIgS+0cffT8BsPlTOKAHqVaFRSuvq+08VVT1k2fOVcjqXCrBGA8NbI19U/z
AH1BkT9jx1dT+aRDdTnWeOX3Xe1AcOu9zZJb7TqfDHdPEOeLAzTeJ+A79uMofWoS2Qa0f9UhhB9H
5gj/VJeht5q9BlUdJwHQa0ubbGj61tdUsdmY9WtkCqQH182ZxOYYe8uD44Gx3HoxBbuOaMSuDehr
i1A63zQLcJLOMsubKoeUkSB4p7gPF1wBcwjqOSZICtzgXHRHeP/pnSSz+LkK1QYVkxvMEgaMBBI3
Lv0PNBMPtkOoCfP8HvrN3exEtxbC7Y05eASE6PWnonXAMCbTa65H9Nq+gILMEMh1FpMDyFRsGpC0
PPCSi6HFflppJqQguuiQgJIdtFrLD4fqmNV2ExAwMK5NI9tME0CIorNO6Nb2y0wWFaEo48rELcBu
H8hKGiMksDuw0ZHwsA2bP+zcalaVjO7avn9jYUvhw/dgIIAP2rlODrmwvqTVFjpNsxkVErJZTHxZ
2l3C3dnuwxzKO02aD64199tcB2CRIFjxC3BGYKfnU8/1IXtYN1G3dqbS3FRjicI/7F7mtCQoU7Xf
yWX63LlywhNEWI9gojRrOMjoGPR1H8J2RItyXZ39n41jvyRsgc1ZXqcRmnFXNmoFXvoaoUO96Qvt
we5BTQFHiuaFaEzLeEKu/bTU4mrK613YfwlN8blAE4sTqI59dtJH8n6vWwmLP74BA7tD+YXMql8g
Pw+dAxPH3iBuIL9kSgD4lp899NfbUHfeQKIze/d+28OhWixsFPMp1tpPi5Q9WpMEb7sqnwDbDts0
2mhlfFXTpF4TMe2isXsDVvQYVYnGKiZ7f8rs+94hXlzhotg49dKto4a4bmwmGBqW8MQf1dHFf2Sn
2puu6mitm+RiocyPb4nks7chzdIVgusay3ZrHCClvamxq27SmEXaSZ3VACB2FyWGuZLd/IZuZAy0
qOIhEapB1JC4bYb56MI2Yh1d6YW28EG4J5gnxqap5LA2Gw3SqJHTWISXt6O7CBjAwkbtdeKGik2+
mWN4xVrjbb3YIOo976/0vsWSBNRxMQ3MSeb8PImBlCatOoUFv5csoJeZC86WunFf7BHDPFOPWsux
n7Cl3aLbGa+dgsBtGNgnQOtA91wyqjXA17Ilfn2Y9lXZf+H01ZB/AYYVqHC6ivcE4uyLeVrD+SAJ
KAnbHVABGJPPMWCRANbi1zSuvndpND0YTFVwerQVqJVXMVUvdtIX21zL1JosxvFN26OT3GVdOOxL
bFro+kmUi23j02To0wq+4XMm8x9o0QlnteGrEki1c2aCAFUlBn4pHCGkmkB9CNuXTG9f4xR4xmQ2
vl4UztarxpOGQ8CKCRtGT6Wte5nU13JB2lq1G9Nc1DeUbmhrK/0OaR0SmBHeSWYPL2OtjDVpXBEB
3SZMj2KNAwxXQkpSQsu46V/zEmJn0mt2gPKO9CvbJDPAGCGAa4CprdEmdqHK3lK2seSMxHdmfi1n
YzxaJbqaUqyy5U7X23xTcPBczyZAEUx9xJVllK7IVNuRgE5GBq6ctdWN34hQ48vR9W1euW9TsS9S
6xXkMPkzUq98IbxzMCMOguguscp7t9KeXAOgXfI9yh0/y7V2OyaW2CCpgyOMuNDUW5LVS2KkRLjc
qmoN89Bsk3o/JaIKvIIW9yPRk+7GXOJ+Q5Y6fDMB/Kf4ytbTW3lkmzg98ihsg+WaRnRfavgayLFA
v4nRRMua9RT1Hiuje8phKgQhpCldzPWetbLdGnp6xK5GpIJp85XK4Tp1q2hjpCPrIPYGkh5gtKXB
6HhgfmFz+K0XvaAtZfaMmtdoQ4jWdJjJC0EGrY2tvtbqeIc0PTuEYM96cFxoeZ9SE7HikD/rrvvg
1uFDIcPPTXsdDQpU7+K8Za7cS7Kcb1kbNt3YdUD26Qf3bSHIOiI+6SZp4cOj9v7m1cA68774lM8J
dlmImvNIQPAgMJ9nxHAHRim/62lvbwwqZyYR2duuirK9QetgIGAMU2Szuy2awbqTHoNtPAhlsOBB
4K0z+1kzWXmAn96w7SihapjFytP6R+H0pxhUzwqf5SthbXgJrBP4JP3o9psFQk6Tl2JLoK8RaHhz
jEY89lph+5AJpjVE/b02ug+2NatAZtVtNn/ta819XRDu+pjjduY5uSs2OWiAlbfQk4FLw9mFHgo0
GNEb8H3vK3jL15CahaRuTMho69elodYEVg0BlFoITGKGWiT0aW0QilfLt1h07dYu9dk3HW/bG6o9
tAFeACKUqeFMU7w8jVgUpEhf3HphzRROSxBMVJwqObm+ZHdHYJHq95UhYQE6xRZKkHlMG4mjMXLO
k+hWodIE7Ed84GgMp2lJoys1AkUTBMXsQrtNArMgp3RUi301wMZJ4LlcocAPr/K6O7eH8arPWugn
qZnBsrH2zOtfZSzehgo3ZKEzYsvIc47IE9q1muqvuWtuMvccepYdKtP4ocWLt05REq1a293PqC9P
rTc8eUQ9rj0X6LJYYODB8ImI2EWzWFfprskE4xEl+spNO3c92T/SiQUO8vSbleb7wUTCS/hNs/IK
tHwyJxUq96pTfSZJLzkn5Fr9mBvj1jOZqrDX6K37Zkyw7DTtSOrEvG2HPF1lFkMWwvo2p6yPMHXu
nuHMvXVojNhwIWNLteW28sZ8Oyi2FZMdgLB4cGT2WUbEPzgck1eWEz+15qjh5tO/1Xw9WG2HzVLf
ExZGDlBdvrVwAiVYPbi45q6ejm6u38O3VjsRTvCtRPRJTtZBtrnf6+EjcZt+PsyDT0AiOxQX3WcB
hnNNcAwJIMl+AaHkly6Zr9VgPkccAdYk4dx5Fd+xPb/Sb1vNPS+j/uGN1gtUULTOA6FT7XIOeDNW
hWPcNnpzA7j6DcPap8arHqvkWyaH74YdfuqlpViyrBrSZtIcmlr/tiwVpweLcyNRFmVXEtvYvobE
9KzNMCV0wYRqDBb1B/6ir/rQf8pia1r9XCPmuD8Y6RmUFMP7E+RWh7jKjQH0vj2pa40zwwYL7Lxu
PTarTXyDrOV7uNxohropyuFLoTWhrw2at8HfBNl5KgGcK/iZhNDEfpk+N/IYj+VTnyLit0vy26r8
K2f+2RN3fb5oHDQyolXRhDYOA6ujvMNeTR6R6OAm1/dYyVZuJrakE0D+dLpyL9Chr6ay6QgdzW50
vIA+PC7frHAB1O19b5DQJbLhoUkyhrT5bRmJnROKvODhiQjLV+TmMEpDlOelgRGvm4xAsMWAYC61
bRZNt8JDfIG4d1UgBUGqahyhsTJvet11EpFUIgtw8EUFjzMXtzFJeuPkXs3N/CXUibWZ9IfcVl+Q
QB5GlOJrKadDU4QcNhy0RxyBV+SjWAQ8jwqQBdHj6IbTNZVVd50P7DOH9FNPUwkm/RWpiicjtW4d
GTI9VCyjfAM/2JNOyGmbU+bYt5pDvO+i2bz17GqQuF3LXN2QasQ84LnQ1Dn2pLV3xqkKDK9mBs0P
0Kc+V1xqNJ8GxKubTsfGZGLYYTM+PtSLUxOgWqIXtdlcxl352OV9tVk4rN4PtjrJbgRWDkkK/XvM
cULx7npAcklnkeOjsp3TMVvjq/AygF4VrgJqOQDmAfyuk5LskM4gIVfKr8icrV35bQ6T49iO+J71
9HuNw3mTKWdb8O1AjRpLLPOI8duYOCyzPzZ5N51mmfuAujIflekqYdnr0h5a5EwSporMY2XqOZOY
d+j5WZDO0AjHmrgRsWwAdmpxDcE0IlHZg10Z2CoThIxAU2fc103RBYXt/sjJdwjHzOMjyFPfLLV7
va7x13I8wOnyMEfNS1bH1ynz6wqR6U3vlq/m/GjjHQ2I3sPIwMYIefk3YvQyJ/3WhCO4ShEDU64T
7P/AHz0hmg2MgJM08u5Af3tbheRTkL66Hmqw1PztA4j/g0TWScz9dSRxd0O2g/hupzE1suULkM1v
1E23s9IfIjxYnADVkakRPvzCfzuDTu1g1t6UwjvBi67XSs+e+2RuVtnPzEBP5KuSGCHCsmcSbdNb
bC0vvWfgC5z12ldkpWT1clscHKpgEmnEGoxvfSizmvUGajEQ0Kqx3L2BPnvl9YLt8uj5NdMXSZ4Y
Q3uCOYfpWmsq7TDO7OJtp4AIbsClzRsMA0WZH62m+JaGsx3wCveOFW2xQVxponkSgtlfPliiggid
nlxY3n4RjXvmPH4QUzwdy5Pe6u7B6JhqseVx1L4PUTQDKxObHOXRg6XV0So0SRQdz7WHpGume9zg
0729rInoS9bLWOZbaZICgfQbuXTlUfrLcQO6gBplxLyCLr9FZebUR8NFPF3J/+LorLZbx4Io+EVa
SwyvAssYx3bIedEK3AiPmL9+yvM4eBNbOtC9uwo6OYjKclsXXf08Q37v2jja63Z66DRpP9WTFNiy
aQKYBw6rG8lzztAYZrqO+fh89u0VmwSsfTUoM/IKlmCcJbG+4glCB4DOmE81n0OU4ZmnrQOlS7bp
46Czvw2aCTyRwzEZzZqEtvbTFqybucJoka20JyEzj5YM4kQWWISMwYyeiPIrw6L1pp1slnF0oO26
tygscPNV1XMtjy9F9VGhR7qgvsT2lGbTfhXzTWemmcKt7JsaQLecSug02zGi0NG6aop8BDVMla0v
UIoYJ9JIAO5SfIalhdR34vLPioKPlSJHsLbjhkJN4Q4TR+F6Ud7NmfVvZgMaKA0yVRs9AypfuM1A
EquZjtVS2xNSupMEX5mRqjFffxRMDMJDhK/w37W/pWxFvujbDbMDR6E0IbNiaMBN+CEk5hcbUOOL
ucAGbQsLPmJbDQwYES6H+6C35rFNO+Fi9eDTZUtxl0XzJL1ug1jjxI7z7VOVmwsV6dRNakJ4ostm
31mXEgRh/KLG2wmRKDfBhMrsiqWKP4f4yE0VY7RJB7GrGeyl2qxRZW3q10S1yrBtEuiktbhZUqay
y0SfLcXwiTjpXk0tD9zWnTdydTH8DD7gVWb2rDYNGUTZJqnx2oppAk6BGIw6z0uPUZObDKtpT6Ws
4+DdRObDcYbYRscvgbV7Qilc8BGz2HOMpVDszo2+6R5Gd20EeyxxwXVGWKGJAw6zhzceoMnG0SlN
tzUmOWbkpxR1pMvI5/PjusZ2ou2QURf7OWG6QkaHrNQ5xb4C07I+NeeylILRfuy9didDMIsUz4Q5
m7f/MKIbW5uakprwIywKxfr0Oeuo3sSTRV95rb+0H13m6Siyabc6JRBJhhsYL2L5ZRibUwTsxKQ1
7wmDmnslzj9HlQCBVc1cbKjNYIvHQTnqkjdAr90Nc/kIoNuBysNwBDWAKDiGatslYyAxpOrqdYQj
KBJhr3PuLKt0b6UCT0h9Z8YqZzqG0ftqP9RyhLiKqkAhokfm2xkKejIqB161Xb+GPuZgKnpOvnO3
Y21AVaBbL2KW/D4ev1ISqgGNAzAaWuHwujHoMKjlnyplBi+wdhHchHyKZTDvhfPT9DM+iwQefGTL
UBlqe7PoZpDN11FpP+ZcfbPNvSnA8I+AWqk+ZsudgRD4vBskxfggIuc7WTVWkCtjjMA3MEKQqEx3
jGtWG0Chr0qvo5pb9B/YZRsxmHDKmWXnbRnI7FbHVL639cXWztakM9GyN2j7Rxwmi0V6mF/RZTsn
NSr/jOpQYWWLl/kErw7ELnP0XiOJLSx01R05MwYM7zw15nLrCxOdl2TsNRldcqVS12M3BygMgvOJ
opYHH8BHl+DzJXty/6lqlzV7qEq+RSQ1/pTEe5aKJ9ORcAF1OBtuTLawOn7MBTI2FlHja9N2FDu1
a9veuuZaPg9Ep+wW596AyUCK+cxNg93T4eDjk56oPHiJUI9oSvS2/pQvKga99VHnXTg/d8xy44xJ
JwV7sRA/xYiT2JSYokvKXkc23mku09dQ9jlWF15TmN12bqyTtAIATvuXlTyQW1YRW/I2SmwO/TVb
W4klAApTuzGqsfbRygJNmsKlufSJIVMq4b2oJfWlMaKb2uhnLGb/+gVxFgPrsqdcc5vRiiLA8OPF
NiOcCC8JFgwcsNJAGawXXc+pVQtrCxckJEjz3WFLh1uLPyVAkOaK+HcazwkutyH7NZCTifVel5d0
4qTYKLiSTquxXefnvqCW/WSJy1Q81wYq3GdHVO4mkv4aylIV9OE5eVrNc2Hxo3XvLY0RJo3lmzJP
7pBIXmb8ab1jQ45V/qnTRdNZW+0Vu8hbz83RxCblFBe6g9OwfFElN9zVtH1taSO3We1XOM2VF89o
mNREfVq1hxcBV9R5XLLvyaI63ZmQ/TDH5fziyz2fk4086i31RYEFtbjMlMoY3CoOc/2Um/LkrZr1
KknuQlM1oX+Rxvc4+UxGxBqnqfgsmt+yWyiuFMGDzRoN0UNP6czUyDKATlbyYmjGvl0zawPXu1Nv
Y517QyJuSIUkrOMKgiMMmkwjo8PVOo6h8UC3lqdN4s6ZO/yYTm8trDjS4tm9fOe9MWgYRzFrNfXN
ra3lxbZmZBymgUeHhslOo6i9utmTh8pZ2fMl84zxg8ad69jXeekSUNIao6zLjnlrNGCmdbDUnRmD
gF1Qls6/ckJTIcu2Xcn3j2brUd8veQnm75gPoOHlJzyEurj1opoKJqbEfv7VmN6DzC4hiS1q35Km
cJLRPXLvFhB2Iex4PfjbtPyR4BrVzd1MT8pjW+NypHVXWflbxkMDJcq+o+eVxREO77rsprX27Dyh
V9swsH7PyksHFqraT/lvktterX8vrD0l9bo2u3MDghDzEf2SpWcVa938AcuaXzQppb+hPK3LMLld
QyFCFAPrkayhGGTD246Jw3kXNHa0i7M9PU3Pbp87pkClPiCM11spkHg23cnPRaF6diVRUg478znl
D+8Bl4zRhUHFp45YjtchIytNGK3rVHwx57t6Rv/AWfA/kCv9KkzjVaU+EHCkpYOUDB7cakw38R5y
a4fGtdnP2pmq3Z6xUxcBk4cpzO349hmeZpj1LsHfVZS72lmcpWXQwa3JdTUFVWXqu3F8bbsfYznl
1vOYX8fqZOa/DVVajLlcMnmEdVC0WsB9+XWitYoDAHQ2rjwMKx35xs8FZchGFM89342hikOV5nDW
fmKbzx9tkeSsLrVyf+C5JcNDhbL3JhsW502jRjZKfsEtplF3HbP1bfE3Gc9rdrW4ww8QSBOdITLt
mw31x2p7HFS84zoUkTkJmbNls5Mu2lrlbrmOt76MYeRrGm9Tk/8s8b7McFwDUcVlxIIQo3bW5UO6
R9BC4Z7DR0LlBztVpJfsqSXbIcr4qsNrEHkq30o6T5v52Ci13ztWaCwzH1flK+C+f0l6XKXCcRX5
24zKcG7Hc68qsGWQhgCQUxqAvyvlNzalrvzRotZPh4HxVFBHmREwMsuJXHHHZdLCQT3UjxrbqnMd
WkkZQyfPKEVw23T4ilyr7/MjdeVCPKRQNCgZN90zvbAyQaj/muB+NZL3bl07W/Oh4wKbtCbcC8q4
8mSbHtZcYGDlpONY40bkoG/qeavbuxn2J2Vyh/Ki/HABVVHntZEtXD6dgWsHnbfin0k4XHDAzGb9
gAjP1Vv5vVLbsyZhHkr7a5swVWu7DMJe7Q5dkp4oulvJs+ojC876y1i1ild3XEcUM4f8ZFPQAzZX
I8nlsFxT15EvlYqkDDoVol4bW5HNCDh3j3rHsIQUmi2ig8y6KNFyjZriYJ1U4ynuXvV24Ae8Qfrx
tAWJQvZGQgt2vWcA/7AlDMW26lYaNRnHBTEyb6ek9hs/qfeUTZdpDNu0N3xdl/+a1x5ODe6Aifrb
Mm1jfdxog32AKxTGLJYMtcsH6JxWMy+IDO1tasivldFUfi3hRdYiBfgbr3/WKswCr7dYp5IsldxP
GOP27TLDj0PLciUcEHBGgiauBx2gRDLBIKiGx2qajVsS+BctpZYBPWrZqeWVXg0NxRwVyIz+abQR
ciUtizRrFIjDXhu9MRteWkyE+9ZOIPVQj+Rua2yZbAd58u2oZ8MqPGJJIcC73QQjwar1cFlB7YAx
vSip9a/t1XNls4ijfrhn7Rxo/QQTX5v2ILhp8UWgEBdEtzJNbqVhuFdP3yOTMvVsUzKBPFCYVI1I
VHC3MVmrQIgHa1ApdswJRuMaU25WeN6OiTFVol/ONUtSNMoKMydWZtujrc6gdz/HIRQ3lyugW86n
gVNCxRVRL8mg6D+JMXCz5dpeSd1Th6wgq5rOTyMCjUwoVYEqQ+IZX6c6uKkSvf0BSPlceUPB4jdR
HyLUCatEupa5vHNSCFb5c5dhyVydYKbLgVWRZExFqY6eilUi0LJGAeMo527X+cy1LWT9+A4Kfa+Y
9nZI4k1ZOYHMvIRIoQnwto1FE/AMegxBgwsRQZT1u5Xjdzzl1BlPZBB8emubNZe81tHdFGQ8u5jP
D+6rYvKlWjkXDudq4MQyyQOBtF3m0x8nZNBENTzyLOcV2bJsnvNhOuhGG1aiP7Ri8Jrlb3aSQ5u8
lek/7pMYR8K6GYLLkNxteWX7RKYJnwTQxQ6/1X6gZWz2/xJLYVniTEZXCCgWe15PHW1x2/GdeXZ6
PmhJW3jGzEjbe4IQ00vehI0IZfspt/xa2aTjs92GguV3PJvOy5gHq4VC4VvXT5AoJsul3Yzy3dXo
tkzpmfhurLzG+rbPD/wdQFBIEn/z4qPMfnL+rn4rM/9NSQ8UQlTUM7q3cC9Wi88+QpGtlqAgcFKb
wYIefn13hmtZH1bOX/awh1ETNvlVx9mWHEb8BbFFa6mlW96jWIxoXUgvk0nbdvwqkpn2CKUr8+ro
hzV0DX06Tr9S+Zep96yBcnU2pKOW3ZTslvdhju8m38carEk0NQekfgBaLqY5chYrSMwIQHpKB4ip
Z73GDJpBYbDUE0dzMRpbMAsl+ISqkAO5M9jXSejZOcdiig865z283YKfk3fIii4WBQleIey8yFVt
azM+ODrDbHEXxyecCkFqCuOwpW3Iv5TK2aiehXHNWyeo3+TE/qeMPQYStb07XdQ8lRqsrZIImV7S
Xp7fbc4L5PVeimTdLlVPscb2Zp7dDNVBrNTUUvHkSlRRfZ78RX3rePhAxQPmfyBAkRfN1FLse+e8
acspnh/Dq2wSBmgJBI7Q7Ho/pVqlNcUUWGKbEqvY5JN8HpS3sqX9nxLJ8soM1UGUDftS26bgFbuM
BgR9a4PX3YcMcpEWZWfOSwASyR/WD5KOm7bluE2IUJC8k8aQ82KhlNA3YhKMDe1GI8wy84BahUqh
Ezwa8YMg95H5dXJfesHZp/XzGDBK9MDkp+Txum0sFXsuYCT/l8BkcAy01cIBFgtosJqDB/rFVbUn
iI5+ju1cpe463mst/154qQAv7uC1hUWMhJZiMiI7wjSOa4FatLrZnTnnSNB2YpPrBUehpfqSdD4p
599Uva4JBwJXtYk/U1ie25s0PGpnh376bfqzZN/X5l1J7kZ7G6RrN7003adTnMrp3zg+q8O5ju5F
8dIUT2r2my+X1TwZi+5l3c2yLnA83Y5fIuPrltwemEs0f8yUS5owkn4T48F+eiP74CVpzYUM+2IP
Hc1pOTvdHwdRYZHYpiLoOwt9k/WYFofc4T4zfozyu63fm+4fEIca5NMExJMziJubqLxRiy3Zb2ze
CJ2sdFendZep7Xe9vlfSre13mvkXifc8/bCb/F+sMiF7IkmJ4t5FlYwz6K8nSAjOh5vLpoLuCREO
rEbQWHr1nGqPlIxpEzgkvYmjsaabv8rLbq3z3bRQ9wtUXQ75bIxO/hkmbS9GvMEL2IvAWpKP3NED
iYNDDC24oIWWCss1lQ9lQhyS95Mf86TNMmmWJtSziFUObCjeSm+ymn4rr8BxqCnusKNZ5WsuqG2J
ix4/x9F32pPew5MgJRR77jTizCTnSt/kPuYn2auWDzk6ZetOKn9g/BAqC3K987Nl9PPG3GZ6fFxy
1TMGZObU2Mfu8HjRuKi7EUfXGu1WVP9B4sFVnAew8wIgQpQjq2T8q6jnoF41jK3ItzJtDthRIUrb
GwFOuvv1s/BlsgiDOE4x0pboX/sQbBBghUPn9XobJgluTXBzOp/FMMP1sd+rVXMd6bVdD7JUviIF
uZgtgB2HDqE0vhbyF/pnVknLdZVV3cvAwXy4zXim85dktlTqkbQS8/qIQ0Me7oVxqrI3E27oKMBr
138J8A2OCuDmFOlZr2kftEwYggIy5rZj8c6lY9zAG5MbTsoRK/PDN5KL7DmGTxa0qBDkPnqj6Xbo
+Iq9guJP8UR9o4b86SjXXt8i3iCbIy35Ts3UL1lZTuBoPuIsaIGUKC9zfomysGsAbmXXITs24mqU
W6KwQDI5J73K2pFcW02Oy9k6Eizn3I2Tu5Y+2zm3HxM0anU36l9Tf1uGveY1PKwQ7Xzy3i/RA3VS
uJF2M5sHqg0U3ZkFBQcQ93lONvQx9n3O/YPFsgpAwJ2T/lpPPBWXafh0yhcl/Upjr+BaWl0qepPv
XX2VpX+m/JGZJzvnbPVj5R+Z9ZnHLzKhqFkqPZO17czcaR3Iw6XIzp1ykI2LwU7O9kiARESOP2ev
sv4yzm+TcavUD8Uk98BVCmprdWyk6ww8KnfdlJvulHGuXA6TYn8laRIoNW6o78V8tnpOc/NXOpzz
+jRJu7UwXNcmayVVCAjsm0pr0ThW2r3Q/qLivR6eTOtoS8GghtiUwOC5sf4rKwdb2xR8PWbzaWZ/
5HeeG3HWuC7E8X4ZYHjVQKRKjmafk0L2Ov2XS2jT+HZQ103oBNlBG+XNrK/lRnZ+OyMJ1OVYLNuW
n0B8xfpVLU+Wc1PtVxwSVY8xNQsTM6Y9bj9H6esSX/PH41mfUv3Zoq9hkaFMxGuZ6ryvZzN96yh2
jM6LzgdHoApJFDSn1QtgY3lrFNO8iAnB3q35SmdBcsbQjrd15CnVbiWlvaZE3/GDPW431LmXHZNQ
EKpbt1W/y/U9Md6WMn7BxDxQMOv2ebzlomZxmlwZxdYR39UzEbDEQ7ToyuO3qbMzzrJXTOvGrj+d
jDCR/p5TsIwX0jHlzWBDwcLl5fWDLYcolrI3HZGaepg7YQ0T9OR03ltbu1NTPOYqGicatNTCeu2Z
gZXHuvvdAOJzS5mYxbhUdym5OxhmXN3JP4AcoXaz0PLVQ3lynNgAxYZeZozMs4n/kAVrJPsNRpXO
J1E8wL8mf2JnNmRy/zryVJ0xe0mC7anlsFXpbkzOIe5camfZKRq4yNPj4UbzsI4bVLpJaFg8ttN1
FZ8xl1SAiWzYHAFOY3cS6llbb5n1W497HbPu00ps1qyVN+EMk2+nAK+Wj2ngPKVO7a8sxUe17OTN
WjHNX4lxQ7ldOoyqRhaMWJTp4G+l2ZZOVMpVmWFGMjkbTVJ5ou3V9OR4LbZ9dKtt5Y/8Q713lrOi
EEEpa/0UoQ6BQq65ihlPvt6N7qSP2ikRHylHCYROil+sPSChldDAqH2rJYtCqtL5JADm1fbEOuO0
pCpjakCZs6NEoT1goXcYvt+QNHwEiO86PVO5fxzBjDGsYDO6lTK/OYvkLbXM2ZCpEzenw4eASV2w
Vidj+w5hHbrteKp6nWij2qseJitopCivtnNHJ14awNMPK6fnleBpaKpS7JnVEABplM+LOR5jc6pO
eZlTn1/OlUF5gfKyZLE0KqVCv7q/Nqqz78eHkw5NUpAb1VWPJnNrVbm+Me38Ix1kjJExCmmnv/YT
952BCqSnZtKtsSRPWbrJNZTaDohQeeDT2T4EurdmISA3jDNgftEHkfzh5ONMuSofaXXz5rWtds+x
ne3EwAVT1zpaThnh6KT2UJ80rChZjCZn5XnT9mtHKHNQF0r7UpaQSCUQHOjcyw608vFoOl9isurt
WAvkzeDQXZ28zxyBbLW6Lie3AWM1UrqNzhAZSD+oiMJK98Q4+k2tjFqo97Ppwf5EHxjL/xL6qN4g
pt5t04URk6i5z9FTu2T3mpIWMPurRenRheS7zafJcUeqitTrSrQeFGeqCDkuDRla6M0UaClM6Mzh
L1c8vdY8fIGA84eKygJU8sxXHEUOOMTn+KYftarEV0zk6YkhKNnP3ERMZ//AcrLnp3eeAs5kFijL
plh8bSxxSg32u83nz6+sdsUlJvzh9ZN2jI0g1dtLmSfvZvIDgFXaJSnJSEm8ZHbFQmjuUbAKzsCI
JjgJqVStVFniRpo+Olur/CrI2kKTt6ejnEDtLuUQDNyG9lx3cOyZKlL8NRKKclN9UeG4Ldch0UIo
upc55beYA1OfT7qTvGXXcajnazK/Qk8fPHPBelK0NZtCrbZ+xYtGITM5OhUwZsWa33r1IaqC+kSY
NNpMGcuMIICDCgHfZU0BSZZ5IFELfq3lb1ewVkw9T31qUxJ0mG0SEAk7iX8tpbaAbUXxLKEd6TC8
NGXvBGbOr9um66bX1WiLJZSSpHIvaUYGc5XZIdx+ZSsJJiEmaXwrKbI9ooSGH+nN05pyvJfpoAAx
55rQUjUGm80tu9MRIOuBsbQwv5WM8qD8Hs8KORzT2aRZkQWZSrHWHnspVCLlmfGhf1EGuZ7xkWOc
wvsbJ+XXcCzyUSIWBKmZSkV1AFR7QTutzc+SXV3yfuTlhoxnUBHedCnFTHbErCp48bX4G9A5b0pi
va0cirVxHrYyUS0qSwBr0cCPPl7U74rRVwUd9NYuK84uHH9GMtu13GebaITtIzvzrrNoQlqlvSl1
zGSt2vVhR0i7SrkAyhO7Ol3+Cj1YoJE5GPpfeZhhpM4rn+vKrb4nTUezhM9zrTHBVizDwjhMGfm3
SnnuzHbmgCFVfiXLe+P/oYcKBSy+OGLJOAYUo/kUybIHAu34qTFv4eiuBM2r46BR3FVnMhux/ugt
8TTlkIjDxCEVUJonyezHQ55/LhlLRjs0qwd1lgvEYPutJV8Q7xwLiZ6xOo2YGXPCnsyRUXVtA8jR
/zQQMZtuKAOwPBS/LWXgcRwIwaXds6TznBODXAaTRENZnIqydQ5dWm/nfArlmUawRvj9oDGaMs8Z
jACt34JSM/i2x5tjjlLQUJw7VuuTrq2yN0zls8kMSmDZseeQMdvAPP9DWhpAGPjHa+iuy0zMN86l
w0ONyIMbAtOFdNta99jGSItHPiiK+K2kBgntd/FkBJkIxWrWnuzHjmuTMgg7SmnpyOeE8CaeX0Ru
CztZLgiCojRIIZ7b3U/Bc4+DdmC8woxB/hs3gsuF75QlHfmG1iGEXMLdn1aTKiE7kkMJt6Shacaf
Wo/WhB2RXskYNDYx1E4x7iCrESkngxzowEnJQjvRRSMKPrWxX0YtiMiOn0OdndfUZKZB5XJfcxcV
plQHEXJZZ+Wl49l7dYDo+XmJTnCN2iWoTYucm5O5jC4hhaC2dle65FMGkr5GU7ft2otdlk8IInqP
fjKavU7bNUn10gqr4mYBctxJBPLmnKjCrPyVy7mTS5N5QAIYlsLgHUJXRgXbXncnRbTHcuTPwSwJ
Grg2/UlyyIL31Zn2OcD8gWun9SlpZB8XnQ6WPE4vYAZOZIw09547EobhQQmdGWODlDXXZRbcD4fQ
SeIcpeN044EzXax+jlumABJFTNeJ7y3opOwcDdzAOz4wb2klh2AkoxFDG/H5cA1arVEJuSJD9Ga/
3/adqp0ymSZXxbJgJYgTOCltpX7BJWCPkB5Rn2qdWnt9Z30uEyRuQUzea/Qf0MEd/dlk9vJuR/r1
64GB3OOdvmtFI3yD0GFagmDnZOPFa/lWFySGy5kgx4IORTbnj4l2E2OS4gddjebmaTn55fTVW0rB
RsUBQ6YRGwimuuJuh9KOo+PYEqYk7o7xMv7aAna5a9Zc7HLrYaY0SbiO/UBGpIWfyS3D0LOfBwQy
5Gn2kUbEwSN+TstvRVSCdJ5jKCcgRzgMu2YEkQwmcti0SUcLyye/1nttndPP7qg7J2XxRfV3h/kM
u0aRHqSxZLDDZO5BWwg8EyCiLffK/aK7zFMuE85iWESXhtyTq+gGKTYg/Lr6ZC5jj3kYyI7FjZOc
fXLyQLMzKneLsudyeo+yioKVwZ7CMjLszdqKA6YE5PGv0KvUK2X5gnqPOKHh3ElB+tYYZzdNODvo
99e0bcmAWc17t5oYS017p7c1ez8JBVC2bj+m+gvHXJ9MeqhYyDPJv2XBYqcnlC7ahs/npMQSZdvH
oUa3uYNElOHcxKbUNjXiXzouX45T7UgGMa1pNX9OFbm4QsMUFRIfhxz5mZZ/WJTzaRO1Os1i1vN/
JB1u7RR9ERM/iVLrQoYjGdVZ1rd0jpawVtJ7IisESASjD4IBF0tSg8Qyoo0aUXBI9eTVqpsHnXjx
xdp+g7+HRZsWoXCS2a806byqYVNOd9VcD3ot3oelOc6PVt2clNtFM36JEjLCWoetpRDwlCcpLExu
PVHHRmubxpuNd2HQeS/aJ7lkJkMVbzhx4k1FTIvHSsGuqyrAaJUNHKs+tAS9cW67s46zMx4xw+Mr
Nfw57cNpIeZfGcbPQjGHXvy8RbFDD85Ih0Bnz+2W6LshNRGurfNRlwblbEcUb1GJIBhC3pBSDAel
8e6MHAZS2DFBEdm4s0yiUbZDhjJjykfinw3al9OlzJpUzaeSfs866y1IPxIUzR6GNu74hP9wxO28
OrP0ZMI2tsbutWfW250qUW6swgwZ5OZdtfPUF1yU+5iui5yvV6iKGmspGaiEaZBOeetbVMhdCDuT
g4fKvdlEWpSqZTBQE8wZet7wGmdmsrPm/rFEcA0qVdTVjH3HNWGoFIQLGchMBKigMw3s4dAM1TZB
fmKaSHUatfWaqKPpp7h1msEEV5KNUefqzvhSF0tmUIG1dJrTr8Uim9DAf0QZlRLVJ2kfGVxZa2TV
WeGUQT4+ZiiTkKabwQz8TGOzDJgoUOmyEAafU6IxUrYftfo8ECVE7pocBUWFpkjSQ6a0hJWkYjvR
1KzlKfEq0ZQBxNt/6ZougcxAmGPAEF9x1LNCZYUfkcpyRyjlLE2L6jlRcV5rNn3TIcWHMDrUMJxk
KmQ8uzNJu5XEk8uE+QTpVEnJeFAK+uCRTRA3JS7JpAdAE5VjH1OHFCzLvRoXP+pUlJgc1tHjur+L
Slpx1ip/zSLxzFGhDhXHd1nrFd/mp/V7M423hTFzx1gXrsCyw6mHi4a+lQyFxwhjrwdha2NFtAr1
Jr22crIdOTFwZ6dfVQ3m16INb4z6HLTpRWvV7GijoGH4gvlXMxOMyW9sELuEuVszYIJs3zl64ltD
Jlgq7NGrdBjteNPf5Udzi/QfgoBI27NGM5IBTvnIt8lv2RZlwJgFkyP9sIuwbCG50PMNs1gsTnp8
q1LcPhGbXFqMzrmlu7s0cr3Ri44z2FRZPmMf0YH87N9KL+n/WXKnmREJZMYZ11zvSUyiBCR4Jz+J
8phQTJ8d2nhbqUkoyYZ66U+xGJQnK/0rVtA4k9X7xqi+SJVmHLJ5eCyBAxnhVE2ZL9rViQOCulDF
qdXqlya1wE1PahP2ccXlOu+Nl6FVAycHgTS+GysbU2wzDqFqWEmSR7IswfHy+Hf//0kjMo4HNWG0
gbyHkaS8GcwwuBiSqp0yO1RM2QN8pmg8BW3DU5wQIu6nk9oxJNrM87Qbnfia8Owd7XkIRWdJO6lf
SQeCLdBncibKsMgHJ9kX5dDTpuBJfhAaLNLOXrMm2b6ObRakpNu1yvKL3dHZSxM3J6DAQVsyKyGV
urX5H+EwJ2wmjhq/A0WctynF4cAZqG+JnPotY4ocyherO4q48QfKNzM7MbOo5amKX/ivdIBhXEnl
MVtvrShPHzlz609jkpXEVegU9X2aPaZE+LXj8XOk2cusaHaRi/Qq8JCEhDDJKEDjZ5qHo0yHdOjI
uAv6HQIJFSobv2IKzM9og/l5MjwrvfKKAvHVgsIeSvNBm2fztERJHQB1boNOaVdP1btyM4+i8Yn0
ql49fii8OM8MXBmbbsp+Zts+Do2GGT1fPzHerQeGpXeyoPFXMewtsty4pAJ9VdOTR2v7NKytvt7n
EQ0m6PNPMBWQRev002M53jlUNXcNTiIij/rOaGr9KZpXb5Dg9kv0OyXuJEEpM0b9Pwqj1Alt86+f
ysL2nb7LXadd4w+ZvhCmQj/rWYNqVTlWJb+22RrlTtjTRqoWsSkHpcEh5mShyrzNoVRlBvYqJyxl
OjsKue2K1N7AwC8jBaW0SRYyYQX9Dsw7ZciH5zwvov2aSQBMjngxWpnvgwNPr3frrl0N3tSu99mP
tCel77dGKpt7yUgfI0zwJOWZ9jRIIw5AhczOT8FPkDcnABllG9JAnd9iJGu5UMYHg1icW/Xav7VB
dyJA2O2MBwYEi9R17FV918wD+XRJo6nrzDUKLEb70oJkYcPy2Y1DxQwrc4G8vlz9jKB0TBH0jw90
ePyzxai1TZmOSBxgKzgPZImUxftuZYfJ9Ci+Dm0eMnWT7hotY/IZXItvNUO9y2RKojI5eYPVt1I6
Spng5///H88txZPKxEFUKfUc9FAtiKA6SwhGUPf7Cc02VtZgydgiRc1MiFinlsQIb0SqR8LXtHlb
wGJxkyWpCBG6yDuInUureazSyB/TXPMVqkYP7aTl1uY4B0at7CusWCf9QUwhfcrYzJKzlBjC3v1H
3ZlsN65kWfaHCrEAGNope0pUL5GST7Dkcnf0fY+vrw15rHwixCQrYlaZOXjxwtONAAwGs3vP2cft
nCW1jscmYN+c++/QTMJHXU3R1HHcdJ0qWpZ50d0nprXjU44NUCse7RQB8CfVxHFoJqFe3xQF67FV
xatuxLU4ZcX8vku7Ql72XZrPAdKnG7KHdjLf4bku8uaaNM+cIpwNcMTVNwqWRRKIpLVUB/xrv+sJ
z2pXg+GjJYvCR4Mm59gLlUf/QL9Mika51aiPpq5KZ6BGg+uH2i1l5SUhNuYD8/jKHat4fYProgv0
MdUo+DWEpkJIOLNrsEsq9BSeUUbE9daM7Hc6hfdxIPu3ruJSJItQLGQa3YXxj+edhlfSU5e/JCbd
dV2TnpsOnJw7+1FvKeiY/p50FCaI5Hm0MHK+sVF9b5a6utNQlLkJanmpxZXUuq1+FbX5tR/gEMOn
Us6JP7PZRErIIQJP5ljU3fkC4TW5ixrazP5Z9OXPNEw4ATpvIfLKv4yM/4jSRGou/zcFLx0hmv7f
QE7/H8XrmqBV/neGE2Ux/yu/afzTvz9jdSXFtP6lCoAilipU2NAW/9XfXF12FP+Cu2YIUzc//yuo
J//O1ZUU9V/gjm3Ttgyif8zPuNt/E5zwCv/LFAbFLR1IuWrohvqfIJw+ATT/AGp004ISBPLEloG6
W6asTAA1CAUBepITeLCID0SOG1H7X3VtRYHaxhREIgRVBRmHn7BIASzvaqFSGdFad4Fxf5iljkaA
KNreehANpskIAAm+DZOUSCHcHdyFDVhq7dARToK0HlV4o7+lHUIxYYuZXymIfmL5vbTL6y5GkAvS
40GjMsKaUfzW+tjBzEjtMdUwaLtB80w4BRm3ZGhuuvFY7zpIqI3+hxILd+G2CH1IrD9UBr8lLZJb
rzRehgAxomulhOFyLRLRlXwH6vKFzWitXCd8rh5Ac8aReQEn8wmL+efOIqQH5GyL8X8MA5fzFNBr
a/RLXCeW9lm5bJe06Vf+FX7RebnQKUMs0I4urAv4pM+ndW7MCXiuTgwjHLEyezYCG+kQPmhv1g5Z
0JW2Auz8U77Vrt1FfQGXeUy7+36hkylkEktMoaiT9pXO+Z3PZV5cAPnpx4Sg70OMpKOP90fq+2Oi
xv8ZMupknRyqB6sxnLZHy69asAFQOtFppP51JSF4Ka4//zGGM0H6me/EV51COXHz5d+e+bN//5Sf
2NrH338c/9r4n/9sWT5Unr9/wT/j/h3s7//DP+O6JeEnf3/N5+/4+5///iRBau7fv6YbuqJ6Ov1D
p3/2y+h/hzTzYP1lzTqBLTuGH433GI6cpowZBCDlvkHzjUyWCEmz9H0+qncxQwTKVYaaO+L0fX4k
ZaR4HU9ToOMqIFwA/So9kPFxf3mcFRmYftVW+r6+stbKjg/3czenNTSPrvzVpeAI9cSFfaYrQOKy
ZEuZEovJepH0QUv1PSCVRfOsXokVhxMkPDPSn1fBwlpIN9J+mIt59SPfwYeZ+Yv62r0TQFkvLAqf
L/3xlUM4M3AqjzQwC2b/8ZXLtMfUpIrKQzuHBrTMtsbcWueP9bra+Es2ZTPcRq/5DgvuGq3rZrjK
19aCstIyWfYbCj6r5AYtP/K9S4/kGLw2Pn0AoHDEAaUTzsKzOf5heRVkBoVKcx/sHKqSC0qZTNMX
rD1PpT/DGfObVmVw0+Dk/w+jPb6NPSXED6JXmiZHWkMA8igEVODlnJ9x35eoo6v7JJB9mXB2HAd1
G7ZYHpzyFY3hU+moF7jYJyb18RjjpP8yRprZiURQQXmQr0i4mw+HeP5BDWKZze3tJWbrJ0JwMo/g
teoq/EVdAcs5eVyRI+l2lUvNwcCAd+uoAjMjomt4c1cYMy3MP+qSqhjErEqUc7nPn5LavYoq5Skm
cBO5JR+EpkATUnByquS1qBXAL6j9Z0oSo0PqnmsCKzyl2nMqbeeG0DeSkHcCBhBBUFc2yuYA2/Lg
hiT+ov2Ii9Kfq7X5wF4foofyUw2VJ9etfyRYenH3Fz/K1vroTeNWbbINvbePyDGx1sTSgXRJipg9
1ROH2qGRtm8Fx0iwAi9ZSIS8iHeZpLy1TvRKtUZc4PNN0pe4g+oYnMGXWjZNPhpTNndAd5QXIlb3
OOHyPx4KN8JCggUth4/gUCyhHd4P82xpr7FnLI0LhL5jsuq/Byf4GLiqDBh8ug7mBeHKImLiC+lN
NHgjja0DkuT83De/rX/jJX4ZZTIxfVt3ao14+X2EsnyGmNDZQuhdaalZQzNR6cE0SBaEPhrEsDUv
3Kw5qMB0kW62bxYH4zktkNuodgkXTkr6cP6NML166QbWfZ53D6bhvttArdaOXv4EyfTTldybwBSv
nqpeu+SvhHDamtKgjO68iFbfahqaDJEeQKARPJyWTxTD8AkQG4gQkoainDt/8rFxxSH8gwrcq4v9
exZF9jVTms24EdF0aW4woWNe9fqnpizvQaS8ssPbDU3mcHwCeyP5wZ6OC2oKI7cXdI98BHWWN49i
+77NLQT9mGOd1H0KrACnZ7etAmXlFuUfkoZ+GSi8t45NQmE1lssa6scdUAzKnfgwhv35J3RiGgjb
gBPK8gvZYvoylwS9EllY6vumuIlUOkblQ5VfCBk6MQnAQNqWBRMWq78ujlcnNTOhG2aoqYcw5bhI
Q6iL1qLdaUZ3gZX9+XOP1ia+6l+HmlAUKZ9JTmhJyp5W5BbM+qFr0102KAR7mghMHOs5ze7SzFxm
vf2zpfMRFmvMkgvN02eUIgidpJ6uAuQQykpFJCc0GhBrOdpjzkaL/1Ai0rHgqilDsU21P4MZbav6
MRyu6FKj7sI+XnmrbGSAeeUMGMmi6V0oYOFKJiNcqpcNVV5WkqVM2cOS1rbf/JbCYiGXFa9D7G3O
P9yTH9Z/Vmp9gkV3jZwscq0z9g67UjCNz0BINkTZvXrgIoBNbs8P97mDOLr7fMiFyXeBEAhi+KYw
TbbHSgVCxNonr5WEBG1GiepRP6RzY5uC1MVKtUB9kt6nK3916bN04vxxNLg5uVhlQGHvQWTZqw/x
u7IIXlVM1T+t53iHtOVP85jNCSZsry+dQL7fY1uDta3qHBo1gikmX8PQi3PdBWyyzyFXNshPBe1y
bxUBVynylws3eHxTjm8w1CMkteaY5sD5e7J5DTnPpk6qaft2rqy0ebSqyC7H1ietqzU01xJY5IUV
XDk1JGd9licMYLIyTVwjwNbTkA+FhzEi0Jj7y+I6WklL+6VZKstinWkXvorfFiROARauY1mMIXoC
SvTRVkYedLawGfdTcV/k/FX2dnp2YT1Sv2/JjseYHOn0ICBsw+i0vRlHNOUS4z3K7ZeuTh+jRnsA
2FmQgkgNLonyn2AMds0QLFKkYEobDUsyI3F5xHD1yhBehGXTiyQsZ5SbqlvSlB49BcG0aOM5H9i9
UjuXnsj4zZxMAqQ1TAKV1EKbrKjjO2QhTAlA7Jl7+FTmBwSkXJvJv5DTKnP5GYcqvfr1hXl3acjJ
DQvw/aceJeJDssPMsMEweSWvECdSRwAkcmEGiPFvO3eBk1eKqDLXSyTd2TcpjvsOriANr4BZTjEI
25vyo3KDewT1HpbT9hlu7oPSSh8QYn646IDZ8TmQfF3+qSGMoWkESpwIhCrFiReJSjLG2vZBTT1/
aRXq2mt7cxX2yNmtTqMLVon3GGbBzHMpcFehdyvhSOzI4aTNgQo7sqGi9K58xfQtsYPqd7AIxIVH
/G1+8hWj/MYLYGk66WqTXVNqlW4qjeBLo994WO4HimDnn+j3g+nnEBSJNE6l8Pwnk6iuNTMf9MrY
d1IMz4iaFvXfoIL+MLzaaEdjG4IYq1mCQdkR6bOrD7h+8SaHqB3QhZX0JT0z/dABY5e2OuNLiNAL
/ipNVdLscdK3G+KNb3KaTcvzv127MBvVyUpPK4vmOISuA20EVJfQkS1rEFtEBFTFdcLkY6G+qSbk
hqqrEHG5jo0xMQuLV6MENjqiDYh7voZC4S9JIMxuWymhRdEShO52/Ds3rRzMw1n3kig6uuaIY6jX
QVsZOlB9lnHXIAMKGvQ1rNYFt6J5YO9DFT927wUpfLOG0iuK88rd1CadjqJC4+tGkjGXatefB7Iu
rsglhHbQqd2Fl+fb1OFpwkTkHK2Y5BBOzxTIwQg0hmC1R/UzL/GZZBCgz9//E9VFuH6KzrZ+hFZr
xriEfzltkigmx+BVrb2XdysRlSjEoUIOmnITR09qET6S/EYQqbzySusakOmvygOCJB8898L+5vsv
oYIjKBqpukE925pWDhBVB5k8NOrefOKVBTMvL0NKGSbkeeoWmOOaH9lav7DN+faFOh50WjIonAiw
m+jZaDTuvYlOT4MaaIfKhYiob0+So5PC+ZAHahoaCX3Hd9kdlDjrUUrua5PY2CS9I2Fzdf5JntiY
82h0dhR8VBXyG4+HKLPGLdVak/ZgMq47t8To523cWF5WzSUY/alHRbWf9oEYD70kGx2PhSNdRsOn
WPtoq1lzadY9+cv4N8bPejH8AQ0WEvExv/ThOnUPvw46WUj7KMg01++UvY0MzTJ+jubp87dwXCeP
vlU8JRXCPRmcKqvpdHuUhSa2gqyz9yYWB8/hiCf/FPb9AO1UC4MLz+vbh3EcDKi+rDLjVUp4x/dw
8IraHuza3hfYCwQ0Q6EM20FFz941NOjcBmwJLLjzV/i9uPR5hqdQQfGQ+qw5GbXro0iRxGDvkf4s
+iUi/t/O4qNfGStu6KU3+tt2k8EsjqFMy7FxNZ31JZmRWdn76j5fcgJbBuQczbFtrY1VtkZao2/t
CyOeegfY3Aq2nKSn6tMPYZVkAzJzijCNyzzMmmvf95/0St45mnnhdDq+sdO5gpiZEidrJvmX09et
DQ2o0AoKs5Vxlaya63o1btwvTfoT6xNZ2vR9aNezgZ5OSaWoNS2yJWePLmeNURFhn7iyHP/CjTs1
jI0Mj+8M29tvZ5HKURLNyFz34OrpUg71Zdxf66H/H5c2mRBfh5m8wlHTmuAisLUNNvS3mVhET/Zj
vjAh9c66H8n60vb61Hz4Ot7kIYlOgqAeW1QQBneporFVlXyrGNCVsgsv1veC/OTSxtXry3cUpUVo
OJHq8K0eaRTg5PIGPktRePBIB5+sgtx9dlSwSInk2GussS1VUOPa06xN6xZ7ZEP4N/ThuavF0koH
3OgphIowUtdGpi1rr1uHcHQKXVspEbU2KRrJCkMrZp5pLBSzIaAkf9ebYGdmgBgQSDQbrZfixfkF
5NQizIZhDGBnc8R28/gy/SrvM89slX1kNkuvRPOOEOz8EKe+LiqfF1nVFDJQORofj9GWTulFjYor
DmrRe7VNFmKBx0mf45UdluU9lMX18HZ+0BMvwNGY40z68vgisFJy48jK3uzkvZT79wQ5XGvypZrW
qWsTus4ZXGHjoRNPczyOiCKt1ntZ2nMC9+Y4jcsZvkJvpTQLxFNbejUd+vj5paX4xItwdAiZLPuc
GZSg8DqVvoWDneTGK1qwHhsW0uX5+3jqAjUWXnNc8tnzTEPI2zprZOjZDheI92sTLRSSO37WK20V
bUIMgivn9lJZ48SzY5NskwVHqNj3Xhh2G+xdGhfHjlVhb2Ca8TzIL6z3py5MR94taMebFMXUyayM
7cYWxmBSZ1Bm8lW36Lbl2lsUGwuw9Jak9TU6xtX5m3nqwhhuLEkR/4RG43iyVC16Is11lL07qquS
/irWg1UHIv38MOqJrcjY00QgQqmPFsJkHFB9np4i8Nj7FI6AvwVbwxmQHxucynU3XFsaskqjJDGJ
ZL8RbZRtm6DZjrkNIsHGlDjzoo9xxaSrDrocvN29oKFe4GGifL91CEAANQaUqpZNNEahdAUhspxF
gj6/XmaXPjMntnEGByemg2KMrbTJO4anSzWMPtH3mSItBuWnUG9qDsFNNmvt5/O37sRy+HWoaVFW
iUmF6fMyPEjaR5Z78wQp1vkRvtdh2dGrbOg1vs4WZdjJ4T5nI6cXhKTTdbYe2EZhA5h7q3BuzMwr
/Zaw7Y9qHt8BKbr0Wn0vwjKyYEoQQQYLged/PP0MV1OMqkjozNHS2vvX5nV3MG+BFiyAgc2btVii
V7u7uOM58fjoo9GSpPhvqITPHQ/bq7gV+lDIbHmS59AxD5JfPMR9fujjFqYqOz+MVtm7ZgH30nLF
waRuCRS0Pvk+GOY0a1nW9o1Uigc6PSstxv5qjL7ujIh5ZOQYi9HR4LBU4IYicCYERscH2hzQvi1d
JVyHlXSLFO/GMnBgOkl/X+rGMqLhDaUS+p6T2LtcDm9KVbn1O9znkpnuoXn9SgNCE5LqwWmcu8ho
HkWBrkky6KZSUkZbntFlgurhLWHNrYemyBZZgwVMLmBs585AoGohtucnzzjTJ5vUo1s5+arBtLFN
6EDynqWaSk63h0QfzboALYtXfCh1uUXqm8xC1X46P/CJ7w39ZGQSJiVu2qGTqdOGuTG44IMOCaxv
+IKLuCBsTn8gU+PS+3FpKHUyXTIqt7VjBod06dzAwg7LmfyuH7yF/hj9Gebhs/JuvsOwePwvrpBS
hcnrYRnfBBgDfUIvDmm5dvhJcWEFVKI859CZl+qHyomvACcAMk/5yPG/06+AyFB/I6MJDs6NeqXN
zWtssgtcHvkCNfSsWRNitvFuzl/diYlj6eNYGvIyetqTdxAbpBy5QgQHbe1vlGt/HW/VRbi6VH05
fW02wsSxcomScbK4qZoTdnpLn6ee45D5426QSt3kNxbwpnm3RH+b3zmPFxe2EysM7ct/Rh2/h182
e17iJrEYR7V+EMLDLmXYNPf5HEPvMtpHt9FjtMxu3Lv8wvHnxMfiaNjJd6mH7S11iRB73QA9Somf
iKvzj+1TfzJ54S1DUegAExM+KrEmV6a1eh0npdgThbRQ9/6Ve1MtOW4/uItLZ6tTV2OQsqcDXUf5
Oa032ZDqtcZxgkMLxlgtW/rqy//maqiNUJdkC/RN+cgBBPpRmAs6ZO0Sa/CCpIBrc22twruLHcdT
bxnd1f8Za7zcL3PCiPqCLKIOrcaCfKNmbm5IoVuHqCy7ZTPMhhttk60vjjoeQL89L6S3YynmsyV3
PKqMVbLo4IcdYHtswg0wKFrKxBjMAEReO7f0OC5sKU++cRAUdAqMKH+/RQq3XjCouS+p+xa9xlX2
bK7K+ShdU9Yjkf1ZzNNVv7l0nSdv7pdBJ9+hIRw8hzK/2Nf1riaCsynN0WexuDBfTr3XX69tMvtt
HX21inv2AAoFRqAzE7vuSfzk+78AUgOu6jGKNxVVZPyRFwook4joTwkOAbl0jXmYgnL65IsXRU3E
hokn2XH8mXlpTNyEyE2E+dHP1sDA3UUglELRbiEJ7x0RexfelpP3mEYy0g9FNQ1rUuvwlKbWEzhs
e9m6TrD1Bu4hrO7P3+HTYyATU+VRUT7dWeNoGjKOt7CrXOm26vz7ocuuvDx6PT/MyaWFTvy/h5nu
qrMA5lrqFJSJyBWyFwKI8PkBTh3m6OJwXkSHatA3Gy/0y9suxUpADbtXKYO2S07hgORRKa6RjC3V
VbzymKPuQly4e+jgv7/udACZHhQnmSrm5BnpdVLAOUqCg08+8ZyW1UvtlvcAz281p7jHEQ241mR7
WpmmPmL9gDBZcLvDGrRSoP1IJfESxfkNEJfXsBnKtVq7ey/gXJYJbze0xkfZNwdNw3qsmuT6GXJg
zzKUe1AxJLBn0DCp/cazOCxwD5ewAC0g4m0z1EvCO0aoDswAi4PavByIVGODfe2OxA2tuSFHYIXw
/64e5IWpu/dxYiK2GSFkoP3BKGGQCYc2uRItdrKmy40FZHtp7hEQBMLmJTeclyQTL3pjrmW9U+Z+
CQkSWom/RPUdL0uHBM6EdiSRdTvLM0gJcP+YBMB0YX+Lyb1k05o+qwRFw7gFfgoD9BaOw2Pp2Q+h
8F7VOH1SzY4UxPhG9Tpj0YeYnjyFQ1KQkqpD9wvkk/iTezaWTglyt2hlgB8pzOguyFYCb3mhxr/c
QCKgL6gPjqTujIgGn5N0d15PAEoXIy5AKBCZ0k1VmvdeJi0MNSC1wG6favileRjfyxphRvmwVgTe
m8bigBATJglzGud69NvuyjX5VlDAi+QVOeZ1Wwdr9xMPbcoJSO0uAjEnrv3W+mkSzrXE1vzhefqy
7a2ngWQ+z/DuKi+sZ+YApbsLi609tM9lN6xSPXoPA+DGQ85JInLzHDJW9S4l7a5x/L0Rg+8MMkqG
dejtHNfyFmSSVAs7xU7hsW5yneWzoocPpJLhPxIfckVUlZ/Ft3IHXTGViXaIBH13N0XebA2bKIAN
qOTdjQ6zBu6j/e4Be17g1l9lA77lvtWXagiOzy5Tnl5m7UqvBxKi3dLy/dUaSrf0sgHGT2EgGK3q
h0ENd4UufUgRVQdYhmszRA5RltmeTNy3OMLq3Qr51hPFzqXCGluZvtE15znS8xvEZ3dFO2KJfO8B
uzwWKke6CRq4XJ1s3mkgKDolXZMoNCoVJRCdCUCzLr7JfPlDjZIPK6QeIdvSturqXTeY90XYwxYr
+CDrDbQxfdgVOYh6mUy8rI/ePJX8igIoHpZ3AucI8gDSGzy0pnGNfHZMX2lehrJetwavYRWOiOuK
E2gP96A3jBWv47VRhQ+RHxyIe+tmSTwSYgh4sMUAjUuQduZU6XOeldzyTGTwTD28gtHo6a/tpW9I
hAfH9iGTpDWRZXdYpR9yt3wbQT5kVYRDuUmS8sYqc4PoPSCzapUx7QzxS2QON3R4k+x0zBbZ2Yqy
lKNm1cjeVepW70Zcfhg4OkVX/EElsSkN51rAXxwBM8Ss2YsBc2eXsTJpERig0t65UnAwBnVVWApK
vPLOhWW1zEhYnmd8JaRSYtLVGrh7KXyyBm9jGf39IIXLxu24GdIGuMBLytKGOWdYRZm0TirrLYGb
orgtUJMGH2oW7cs++ZlH4T35Q6u8VkmBHGhTx1K7UNLshgi/16IHKmkB4tHNeE0RSNm4eB477kyN
SdRMnAPhX8OcLfpv2cAe7mhXsJ03laE8OKF4CobEXXkUSVkQkhzNZo/nT0YgD27KmRt5ORDqokP/
AyIvCGFNKWlVsOgM67dq5/el29KmHvG+Zd6GcMltEq+bT6kr+Z3WqHuJIPiRDBh3a42wkEUhgQBQ
ME+TzDM8drGA7Gq7B0VzP2g4HWwNIi2vbLayG8LEmlx2r9CG42m0fWtTqXq+6GSyPDTgTKsgH0MH
HQo1fFVv+6J/FS78y4YRXDMAoGgJ+IhK82H3SGVD1b+XJBe7PxyEITO3McaTmWMSVScJlp5QtmZ1
CesyRGVogMQ///U9sYuw2e4KNDEyBZ5p62zQZb/LUrZKlpXNOUjP2xARIQDS88N8/j2TzTXNH3b0
1CEQaUxL0bXcxkkGrPoAs3khdvFSufYWNoUzZd7eVS8XC1cnPu7UPCjHjWUPdM2TPQUxBQiVGmmv
6bip67DVZ3Zg/Kg6gpvPX9mpG0jncVQUWOz1xGSfa2SZG7SeKe2diGSL3Jq7cbB04OH+58MomGso
AbDf+9ZNDdh/EMYSW3vi8WhCuQuqnVsXQM35YU5VOG2mATujcVOEs+b4xmWV3guAedKeDB848KRb
6Gq8SOOCjCf5WW0UMQ/r7KqX5X6T6kRDuhWNJ4/kW4QId1Jb/yJR7L4sohszcp8v/LgTlRBboApA
7YDSAWH/8Y8zFOG5lRRK+5CFHMaYOoOAsgKOuBLQRHf1ArrUcvgTb6mDv3nL/+LkhBDBGPtFpqqb
U5GomaaRlmdNdOhVAltTmOApqaFEeZy/zFMzauwz0DenoqV+dje/7IddSgaBTpLYoc488hvDWdjl
kA/+nB/lxL7eFiCQkITScKK4fHwvMTlWgxmowUEym7eis3Fzpu/nh1BO9DKOxhh/w5crobWWpKEp
hwdv577L8/YdeDQyBwjAEnurWfka3Hbv7ZN8QF97qSQiVP7ybysOllqmCVZcfXqsqP0+5UuuSKiJ
whca+qSxqO6LJbc/qibc+n6sExXHRqbuHXWHBfXFj8g9aeVbcBCr0FMPfWkhNbejKwvsF6GEL7Fk
bsraRRQHLrAzEENZzcPQS+ksT0injIT1yDeV7BQ+7wFpMKVsLmszexRSfeHOfp66pheHNJpWgEln
5VvlIODM57uZEx4SP8C7VfHx08L0px0iaCwjcx934jkw6h3BBrTEWrJr8ujdqrs7XDsPQdQGc5Xi
FIGbOGTwM39opdgUngqclzR7GK/Jrxh9wMwP9H7REdEqspCY7UFiQy/flx0Madwbr7mtFUtUWw8i
xbdLpOCqFsqDVZk3LIBsmgiYCLDzSwMA8Kpx4TTL4kkh2zxRpR95ko8pJBpkCuE+liYGDomWSt2/
hqn088JMPFGYpovxz/2aFD0ybPd1rMYRtZ1sa/32l+F6eMSSd+XO1Vmypi9GH/tSBfDU9KeKZVto
RXBhTl8xA8CCsAs/PJjkjoe/tFzH3rBOkpfW2wXN2/lLPPU+fx1s8q7RHgJQkGHdKjEmsTq2hIo6
9cv5QU7eRo7MOrV2Ko1TEVHtVWUNcUfa9+27b8Vz1ORiCNYtJOHzA526GrTY45aEUhxqm+OVIy3c
zih1ERIVocLC24n4wvn/1CKLwQ0lMKVuy5pWaKxetAVZMs6+xUwkc7b0zKcu+y9uF3udUQvMKGzI
j68C9nUUq0lNPpjw5rr6aEFrD4JkNYJbzt+vE1oydgcsYhSbUITgBjoeKnQlw2lq00YvsSi2NM+W
IEF37nP62Su46Ekf7//x+jNqDi2FWjPfEOQ2x8Mhj0X1KFNEdFvv0aiUa6ezH6pWrtYZVFNy8oBi
G4Am807CmBj7iHPzYZlV4HXwcYUXFJ3fH+bxrxk/BV++M9oQ9WmmcfRJ0ArmZMVEuGLMoP+PJyXD
oBxX6Y1YyC0n99i3GtmG0BYcvEon+IAILuor55/j9xdsZMBRC9ZVSmHfZoxbGGHIj0C5NJjzJpN2
YByWLssnBs0LV/N9dVL4+/G8COR5o/jx+KZ1SgFblgL0PlSYLuDFSIvvTXXWA2TL6jfFXJ6/tBPV
bjSWCiYm7ET0k8VkQOCytYKbkGr3XJ43W48P05WHy6ZeOLN0kSypcVyudp84eDDqOEkRbYDsmLZG
lJYCJpAee5+IBDKPt1aVDAeVdeN05gZasTLTopSQAoTqWlyDZQQ7VCsdXg8X0Pj5W3BinnIgQa5F
j1slSmcygYJoyEKOuhBy3VsMibPSHNZupmzPj3JiDh2NMvnWxVFO97uv5L0q2vu+yHa66j+ZRnBl
+2J9fqjvNVREil8uaHL4KQhGL3srl/eNX18jCvqFK3/Xxc6OytouwLpwaZk7dW0AoRUkOIj55U8L
9Zc3nYWl9p1ON/fFyngotslKQAfR5/19vB1dM/hMo7X8GNwY/+HkHQ/HNBIEUl0snbwyk5vaGRoY
RqO19oadEZeS7tyke7BcDkFGToLTMMdUBqW/XVHw2uuV+6AIaNfIk1R4fJ13YZnQJzPp78+h38c6
xKuETmjy8sZl20o6cX8DZRXfUkh/1deUEu78mh6qA91b6VLi/tzuObHEo/Cx11ae+iqrf9TmGXwK
tDvzujUhbwfePNZAorkwA/P0t0YQg5te6dS4QuslM01iLUiQT/CkkfFRQNE3KdYqLWhf63fT9sUs
z2GlYuYEto0xoboiUuSGZiXk1pFB6m4cu6EATb1Zrp8jQ94Kw1n1qfpLIEdeorgikK9T3ZkdQv6T
sg4RpR2/GYXpXpg8l+7ZuCB+mTthQqBrpKFZr+rufahImLfdZqWGyYW5MllYvz2byTqXCQWKjdug
4CJ/xnXjHW57kNw+jH+IJ7O2bSLuqdZdWFwmr8Z0WHti3qlBqwZOwLB56y578Wyy867cO0lckteq
k4//35HY1aK7YxmnUHB8I90mllSvVr2D7sW0KDDttf4qJ5Ci14h+1YsXl1j3BE8P8lQQlrEMrdCG
Xt7Ku7iUNki05q4wf1QEoecVFQRi2TTP+6H6xhLi8I1wL7wtqsoP+rJbGX/w2CBDiT6WoL51mGIp
80M/ENbe/FzmI+8ZzeXMk+0XqQSbOWgLqAS/nI40ECMwXitfu3JqwoIoYraquXZab2X53pvW5Ded
w9qTdwo29iAAaJzuBRk751fVyeb3789l90up51OMMXm5CRaTG+RI1l6T22Ws3ke5e2GEybr9bYTJ
q9DanojSghuiRr99UthZ3OahGa009TFsfp+/mukX+Ntgk/eh1xtH623H+vzuE0E9px8CVmpW7Mk/
WZBr+XZ+wE+hyrfH/c/9m9rYEH0DhBKBvffVTaHusv4hHyhHO38ycCdjWlZDDV0JXwfSEvI62AfW
r9rJIbrG5DqThendeQGkezjvOELnRZ2u9LBlP0vh3XZvu7oiJBHUSxUvzdDGCPAsOY+t0xJ4EBGu
QX3DkxdNSEBvsuuUTT1+AGxvo3eo9CBx5mPqWXtn9OTSK2CtJXsp2HycvwfTOt70pquTDbqd2aUe
laq198kIQ9vss9uYS8ByoWBkf4hKsQDA3EQPgUblRb2gWLowgT/fxy8rbdEMfZiCdER5Sjw90Fhx
cQZfGmKyBtECUPOQEMh9jGbOhI/X/zp/B9UL78in1/nLRbRKWPSl8GwiUuz0wTPJRO+D/rFVOpnU
CNLhYNpExHHU8cbo2jfftNnQklmxUNrmIIg/xZXyYKCHRs8orsPBvUba+2Jm6lXuFu/54Dz5pg8o
2iHWvfkFQWFp9cmP8xcx7a1/mwbjN/HLRXRK5/v0Uex9s5J/VAu88/AhN82mfNM+8L8icb/okpke
Rf89Jr0WCi5E2UwPFjUlnzpLXXsf7Zqdtuw22XJEBejzcGEvrAsf9SnrZTra9LMXqKFTqBajFQtn
bY6O5Fn2jJK/XQ/X7jrap7v0ubyXgf2uApRk+ebCHf5fbvH/XK49edOyTDKHvGWyZx1bMRpJcKrD
bB8TKHGvEVYSOGE913y9vaEXC+m5qHdUZyhAQnCOhh9aAs/YVJWD7Dsrq5Zvg8r374jLeyqzzlsM
IQmQKURR8oLDWTTGVicawZ5kA8KWNuqfqdfCrDeNZxtTcJQb2y4UIPFM+aVUYcF0HRsN201WGobo
hWk3m6HEp5IaIVT35KcHPowaM0H3dfZKcsRv5ihpoQ0qRk3/KYfthg/tJtPaFZjrbOEb8mOoF3fq
CAclGdyIcuaTg7Ols7W3xIoJSrfkF9GREp8VxaJTsHAbHoZzKDJB0N8UFpT+xodhL2s/FBLWMZFv
jcbm/SCiXauWra0sSjN7lwYA6krO9qy5k+E7z/SIcCqFOD34AvMgTJRFj/6GRCj9Iw+1dZkLwihd
CrSeyDc05F7MWH1OCuXVi8lXb6NlIXIc5jXVAbmQ73wjfOq76h0xgvJKmXVEh2XvliDbjwRz3DxG
G5JH5phgUfWeQNx6X7vFWrXFXi67Q9gaF0q6J1dsPBp42NjTI/yffCZpeKdmaPruwapfmFFAnoZV
SUyX32m/iekwZlE76oWzP36UrsIyXWk5S0YcrFK3n5t+OUb0iOu0iC6+Yic2zuiY/ueXTX25slza
CrGO1ugUQyqp1/OBlou3qGZquBrm7i+6hk//l7Qra24Uaba/iAgooIBXFqHFkuVN6vYLYbfd7BT7
9uvvwR13Wi5xxf3mmwdHT8eMk9qysjJPnpO4S4+9r3uav8eR7AC4SQd8B720352XkNK2mQrm527b
OAZqvFN7zriD9uRkG6BxqzwMG/Rg/VatyPHvS2HpFp2JqVHs+fsF3KtPT0gGaorSP9c/sJs7B8TO
FpTYmKs/txb5oZS2vlLOxnGpeDF3u13a5SJAqkE+VOuAGkuo50QS+u0hAXrbcU3b6dbkciGgIqZt
xbrCP8vRa4/XoQFASaBBJ1L/HLH1JajV1o1z2yafAvpy1pfj4vZ4HfkNoJ0wWjhTx2tlAa4RmfGn
96ztizt2DLYjlMiWlnF2//5dRZ17GWnykPVKlPtnUdo3/pMMp6kuRDwLG4Uvm45hFaTiWPlniOnY
rRodBE12h6i9i9Ns6cabPvfGyunTa+fiTs+GJFV9A8fRg2ZpAzqJjvUWYWDWEGXkCSHqIK56KE93
g7FkemmYXNQ1lhAGL33sS9FtHNHKn5vKnHgBoJoEVHp2kN+YHa68pW0z/dpbI56Oy8WIB3FAu74C
15jc5Rv5bkKHQynNUrcSul6WGY/mIr+pcCiBEA3siXxyW2WS1MVhgdhZ+xFAeCVInwPIGEcS2/lq
u7l9JuY2JzLoMCSjK/AKqdAg6agIWqSfJq1L9kOM7hS8Tm7b4Btiv87dhRGNOwGRNnGC5712yqPU
gu6IGShoFoqYqVTKUwpBONF/MkD3QSLNA95wsJFaQvo5szTQfKgEOi+sXutDCEaSZFX474n6KwnW
WpNYmXdkw88KGYeu2RIVcNsIN7wn5YnVR43lQTM7Z09ZsISH+MoW83vickhc2JWie4bWWaafSsos
FQAcOQUPPSBBwSMaHoui2hY1AMbNsW5fpKy+z0TouEHXCXhJmYUmlMj3fZVZOtJ3cWILzToTHyXj
fmjvQZvv+tBlj7vjWBmOl+lWMjwnzaEvT02X78XuBbDbbRARewSxMYUwchL8d7tC4854DuiZT5op
z0mKlS+q5qTJ1YFJ/fbG+HoG8rOInoH/jdUNzk4rNWrU6tNL7cm4r1ed422NXbshn4Xrf1ar/CS4
xIy2EtQOzNINV0u9sHNHDR0FOGUTV94V1kEW+qHTQGF6UgYKzeUUVC/DqiaS24/ZemyWEAk8O8+f
Cwg1D/TuIZmLVqHvniRRA8YGDVzKhaKBomZ4oeJP1RdXeXTX+xSvYhrYoOH8LVUJBDKKnVw94Qg4
wKa9tjGq6F6/FzoG8ALUudMHQ8hWCcBexcj2MnQAvInu0XhN2ufby8QD2q8+m1umJBtIVQLkcJI7
oFZB4FU2wjptgDzIA7znO3DZCyuq5BATTxYeOLMu/2LGOJffaFqXDiM4gTwhsMEbCUXLHuouqSn3
S4nF2ZDkwhTn5lFAb6TUy5FXFF6n/GjV/xTk1KQBmJAgXVNFP9tqqSQzvwH/bojJPV9cLR4eVGXa
JaA8kgEoAv5NCKGw4UemioKJolQL53p2Nv+G0nwJcQDGZCirxD8PLbUD8bOAWksg5FYZnxa2zOyd
eWFp+pKLgTEvF6UoxiWWnjqnPEJ9DHC7cCM8+FbthvYS4G4+tLuwx4WsfkiqXoQM6wnM7p1Df3du
AX0gs941PzXVHOz2MQVrpwNM5u2ByrPh0IVhLpCFa9O9pq/9c5o3Dfqks99RIlsgpHmp0DPaGunn
UEi7SUITOeJXKHk6iRGFltbVW00M1x2J1n3RrFjQb3Ik8fSOOoiMLfRrAj0zIVAnfaRaR4k0f9cC
+T0P061WQUUt9vRtMgpPt8czm0+4vNi4A4dQQawKDyRQjcFcuS3s2gNeN4hcD2RXGZ4cnQ5RU1Fe
K/6B4RkMUShIeKhOq0gLUzv3Crn8Eu48tiQToSiMJY0ayCdRKBB1q9uDXQh++BceOC1LiAAk+qnO
nwMZKeH6vRLfb9uYn1CCDqupCgCEBDehQVaFKkRdEWE5ZDs4si2v8do/I+sC8ht6Xsb98M3af8Kt
C4vcxBWymkaQJdJPoksf/HW2qncgzLyjR9kFA/saIAmLQER6oaVxNtEOWOQ/A+V8mRgOAw4CzGZ3
1ZuKMFkAyXFySO96h9loul+Y2Nng4dIe52Iq6BSKaowQLNkA9haFDl4DoEQtQJ8pPLZW65SHRnWi
tQ4ITwgKFRNE1Ap6ecjj7RXmeQ2v5pvzPaT3ZdJPvo4CeeergsliUMIV+2is7imurDADyMuAOLcO
QV8kowiECNv9UIPCRMtNCD6aefxeok2NQcW+RPa+AzDbHx6gtQmY3xrABcsPQY0zbATUPRPhLKlQ
pshfKf0FJsu7OAAoFkF0NkCMGw9Yve0WLuHFPcw5uQj1QkgyTNEuns39c2LHvtXuJodebIbnyAGA
0vi4Pauz6ZfL5Z2u64sbpErjMWWTzWgDTmUkb2sT9FT9Nt2oh34HJSwQwHi77DVCOfgjjK2lZ9/c
1Xxhn3+2qzIkkcbJEUrNtkXyr63uivAD/ANVq7i3x8r36vI7iH+/S5WUa3gv6Cf/UG5UJMh/oVv9
iAyrpf2LCOByVOT7rNIcpFhlj0NajXuKIkHV2YbxIwbL6MKQpl/Eh/aXhji31wVClUiQID8pYKpQ
rHgrHLDtwf1SPeH6t25bm3Xkf12Pznk8bwh8saQBLq389xAlSLFu0+Dnf2eDc29BlqssRnrzxDTN
KVs03Ve5GY4LBCyzgczlvHFebZRCUrRQTUO5EoK9yXMP8sp15QpWaAHSgcqZsYUGor30Elry3jyk
QwtFPJZbHDf13nPHTb+eaEVaR3B9FE6W9RmmYdzaHpxH6YEhzPVepqdaocdWCSwdhO7IjO/qIFzY
ivK0+rds8Z6kLKAryTClyj48jDaAMhlyqOxAXGGH1niQFsprCfodEx4MKZBfHdiXwqP0UN0RO9jq
h8Lp1uMbTqO7NOsLX8ZXj9KkDIRO8uFjvM2Y/+r9BSe6cC744lDUhF0NUTF6CkTImkEDWMuh2Se9
3z4ZS3uHf8b7QdVDaw4TPBHgCaa4L6z+TO/EFZQq8KSxlxJKszW+i0PCy68UedckhhxPh0R3Rzuw
0Ne5VjbDSnLal6VFWoqnDM67sFH0476CK0NNfcWQOg7X8Ta1IBK7mYg3Rgd8ycsSM5ODvLFrDc7f
aIWoo40PkxqFZvCMZhPJjF/pz2LvuVPLiW43ENo1pZO3U18nhoxuU7veIWid24u7cFANzh/FkSqg
R3Ty42iyayq4PRAoaf07DdWFc7p0GLgwqmliyHyHuHAhrfJAa6AzUroQo35xJF5PKpUNgmSPcdWa
H9ZMoU2BjVPb5EtSpdsXn3K0yjIIHJrgU0Hn894XLXRAT0wIVDJHC/BQPOyCrf/Dt4t3aF55q5xa
6Aa8PdH/R5D199sINsRFwJNXYMSRcnwbUc30EUz3NsMD0hROAFG3CF6jrW/j2rlt9QuZfWtGuHs6
IUIOye6RokTf212Fh5a5rzedg05dlmISJtbdGhdBcdR1UwNatmjN8APpuBiSRou1vtlNT9F8i04z
gPT44j1QwbgLQNGNo9baQbpK1+F2MiqgJ9zK4UqWup1mt/dfg7wHDlVw0v+BWXjahy5F6yA30NBC
bEn4dXumZ7f3hSU+99fTrPM8tLZ1+o+q20X/ofDLnxgS8DIKXDyUtnh6UCMEajgnJdC96kec/Yqx
n1NoSt8exGxQ/NfIVzbkYo8yVGByQYaRWoVXUpSNIsIZKVCYF97bxYzcF5SP35xTPyD0rQwRbBLc
5iw1A41OnoeXbJQf1Y7ZOURIxQB1ulLax8qETciDR3XIXDYOjtfF62AYoNxBbDrSpyA0HrzEQ985
VCs8NXsINdGRURHLiuyJEt9iWWUKQegKcuNIIZKpJDqUnSsN9dbw0Hk0huucyBCb7jc0ztGpJKPd
Wn/0pfdGxfb0u7Un9040xo9NSrdtTJwsgfq8lFugro5HNMUjpVwOD+i1cyZ5w2wECb23tIXnNtbl
JPHXk+GTAhQZkNkCv5gkujVAGrdXnWcF/NpbOJATA5sKeh/+vq0UP8q6SSsPfajBPvXGqn7qtR7q
I7d/Qqax+d//8vL/uvzzn99w+TeXf/6/fsMY1cD+9oMCdomkUAYInP+XY+amdaLgrSGNDDb0ikIH
Jo/upXLowZMJ6dbRT0ASUbcu8aAcHDUeUDcavQNASzY1KfRXVUNfmlJcC153FMr4p5+MDxAyuS+J
kFpyo+1BH+BZSVCsmB7H6zZr2K4jOdsJVEwehthziSCNC0BUae70Xi4jF1J4YTIqXV6op0DpR7eo
wmybFpB3NHtVTbdf//71pz9/+fffv/7y64cwChsxAa4LVaeuXJOoGRfewtM3fDvyGqjRAXaHEIqE
H3xDcwsdRAh2Qlmvw4Fk0JrRdGEn1nRhS3/VHK/sgFsQ7QNYSYXHu4BShjKmgn84gtPXjDKAEkgu
QJOUyXZRCL8i4GqnZbGKUJwysMem0SDDIiq1HffdA8RBQV+Zj8Bt5sqvLkB/nQwygLLQIK8QUDun
tQO+5tj0oiZ3gFTLUBunnwIxnkt0ZziA3x4bDVhOsWJ3w0COXo5aZTZAecWHFEcqfhoDWP6TOr3T
FfRL9in5JbdiaOGBePR00qG9M/sYkF/GQuSWHik/RKGWzIgiTGtz3NVpCexfNcmrSsUBemp3GinW
EPd+8wV8GnSMVtWIrSaEuM9H775VG9EiQdvZADch2zHIuqW3AXQYBPiwPANjp6dATEmpXlmtLIiW
XWfRp1X/uxo8xofphIajkHmnQPXiHUgeNk1VOGo1ppaQoviCFitgByPDhhrpDg2bv9Qk25VehLI4
aQc36jMAlPCC3TZasKsNNGZU6lbv6lelwOdDEC02A5290QQbdxgHYsoKxLglEGxURN7mVXgn+uDr
rFJh6T0/XetX+ww3GNDqqOhDOOJ7VAfy9tKrUVc6TV3VjtYGL0COgk+ERG+kiw5gq0G7ungMjcwJ
0jYzkQVKFvb61QUxTe7kukHgOWlHcO/ffsjSOg+BHM+84tBD7USMvdNtbzl7av8xIYtchb9oA4Fl
ioJRykhawumboEo/GF2xNJZZQ+CsR+cJgVox5SICpWG4dgc0Tmb+uwQ2mhr426JZ2I5f9e2rRbuw
wj16fLlgAQH5zLn1RdFioyetJCVKHgcFWnakyx/zfBwP9ciSuwbU9uZYqxEar8k6xlVkyQLu+mEQ
HpHbWA20XHUQC2EegSKnWoe2p6MNM37xUl9ywTHjW1rVrOXWz5HFpR7AhZJiMbkuIFKvZLs8BtGJ
PJ4SX7lXE+0wBKj4Jj45T22yTspaZGlkA28URWi2sQDyojoWpZUeIaWHrIdvdvBWDbrqoALPdhma
YVIfpLsDSPfrDGlcmvWGTUu5s0K5OXdUaF2qe4NVp2MNQH5kuF0NwZMxBkChBvJn19VMt+pxQAY4
UBrXUKLOrVQ2HPJY0tD6qJ8HCAE4YJhGTxa4jwgoqLoujMoft7fc9Xtp2tagwQS7IWjIgV/5frLi
epB7RiTcFJb3IALNxSzQuz2DBtf0zGwrLJJ2XYN9OYtcSIAXixh1dYQUfmLVP5LN1M0t25Xlo59b
zKzwrnaQt/2ADJxdL+aKFsfL3d6DXAdiV4SwviqfFbdztNW4NizlyT/qq2wbOP/5a4wbL3cMyqyV
5d4nqPs/NY7yu4JK2JT2ELDF0TqxnMa9zutwBrkUQCdnVVKOWFJlrz9MWZYQarGGaiLF4vr2UsVq
8ntXp/xiA3E5yMarUlCzwBr0MUxchpDxqWx0LZiJhAfEgMcmOwjZ++1te/XgnIZ4cR9wz0DDi72x
r5CqLqPEJgXZUT/+IXoPQX1/29D8ZF74ZM5SCNx/6jG4/fCtt7UVczVHf5romr+A8M6CtavYEuMC
ZQuaImUNZO9fXVsXL0NZoFHTqiKazW1lm9yJB4rEnLqOe0gOD/fxnbTtnpV1+rSUnZubTwUUFMAt
K1RHb+Z3L2DQrgITV4/im/RcMzSTNCHo2wqHVEt89nNXz6Ul7iYvQijLde2gg0s8sAcEEkb9S46X
kGVfsiv8rlTQpwzYMQgIQJ38fUCAd4O0XGvbsxrSsyZD4LBGPDaEomgLIyjaUFeJrJJU0DsLwg75
iqQ3hXRAwgqM6luf1uCiq3DnDOwDojG7uOqR2/KjXVwIb1I63IdDwCaSvQRc1OkvNM+f47TMzaZl
OpqTE/Azy2VrRb3uoTpUHQqPAnAdDXe61j6UEvKQkIN89Vrwl2RecgTU/oEq7UMBjd7R888K8LwA
OZwqNo5Ta9uDmncIwkhp+nn0CEqSrd/g/ZF3u0orfmaJigElOdS7hoA4je+B1Yx0eBkhJjLzdtwn
TbUFc8XPVlF/iLnc2XXoAz4njDtdTU9FiesfOhiKHUC8yi6YchqSpaThzLoDhQmSAfSNUw1Yne8L
UvSpkjPoCpwaxdhUwTpPKtMQBvv2Abpu+NGg1XphhtteleankMOtgavVfDTuIEoD90TSfIAkx4QM
kE2z0Rn88pWBtZGFa7kCEVhJnaDWEKD4rp/m4H7KnD6QVjTDRYieAiK0zgh/Vo0rNPTtvSS10sCz
jISuFz5+JsT89vHcXdy1qt6MIapHPW1PkdevGJgmc0OyoDJ5n6rsWQ8aZFhDcyhVu/U1hN2GU9al
RfrOzJrc9qsHEj9A88sJ0eyG9sC9hqIyyC3MbArZc7Yw3dd1tq/pxtZAIyl4UhXO+eMUUbmToWkq
yeFD2UJvE0rkmWJloEKE73dC/aUhuGGV0dQS3LJh5og6UPdi6RaLAlC8cuWkFA1iMhV6XUTBM4Hn
dgqLDg024P0+Db66zRrBhuDqocrRqewJFggMX7ADrSKYaoCtrTQgjG7TNUnAi513KyZ8UkHctkG2
8jt9TSl76lJILROoYntocO0+ZG0hkT53JsAUATknqiGTzicbm7Qc1MLwwV4LjW4Z+H3N7yw1/ri9
reZ21dTlC15pxFZXegchHccMlEbGCf3aphceYdS6bWHm1pr0O/6xwO0C1JgyCrkX+aQEELLQy/tB
Rt671R68Xrc86e22tes6P1aZghNuciYTOzDvStggtNQoBUBkpiJrZEPeZQWCwZ2wzMl9PXnfbXH+
BGoNYVAU1DilIdQomhFSMmHqm2L4ANbAddiqQGweO53uxwGgUxmqftAoABGmrUqYbdHzXD0RNxIL
NlKqxE4W+CuRxK5SeOBB1EBTYbDchqwNXnrIjU7ZC5A9btvyWGugJNAUC5R1lij8lIJ8i3ugHsSV
ApCjrkHsQGlXzKtXpVe81PIBqdq+r3dpk6xuz/f16n6fAs4rNT26yPS+Ek60C3cyCwBV/R1EHjqV
XopyidBkdnHROwVeGhVMSDLPgQNBp4CJaU5OuEonMZPwJUkiu/BAVhVW9xOPY5dUbtYERzGjjoiM
0O3RzjxPpsy/AlktBfqNV+R5JXrGpNSQvVN4GtzgSNzWZofiUdxXezCP3SmmvIWGOXgv6c6HvuuC
9Wk/XcQtEwkh9Az/cmNwRyllYxCweJwwQlDEea7ceo00khOsi6f/vAJ8ZY3LaRhFovUxaL4ghdIi
uE3ujQProBRguMQe1lm0FN5yDo+3R7kER1nhEmjA84LHl+c2buomZ/EjvSMrZndr+alYY8bd2zPK
XwpXNjlvocU+hIAYAs5mEFwvVLdyqoO5nKXeHlwBAwBhgLOKFW6FLgUHMvR3PkojHH/mGjDiLKt/
yxQtQLrs904G0DZAMlDSVIrxXisN0UnGVN8iJ0ch6ekLaxrIvT3qwsI9y6P0vgaBKwJFKdwS2hVb
wxD2YRmmTYNX+oQDgjhv5CKrKrSreB8CYtLZ6Nl5qi0Q3klW8hoCmgGQ4sLm5Dkjrr5icpYXr5MS
1bAwZOO0fMHRf8uJqWEdU6c7GbsCDyNUkrI3aIpNz6N6T8xgXVuQBj7eXtGZTWSg1QAuAmEHeOK5
TStFQtuXMcg6E9DiBWCRDsqXPhmX/AD3JJoGe2mGL9L5bV62SVMYJ0BpQKJs9htsITAKrfwXxSSG
KVGzuB9fOkBQF1Z7doASiNTxEsSDjBcoSjStlWK0pp8C5Ii6ECwF4hul+cLBmB0f5FNxb+OpSfnE
T9lXNIgKUCuODXQYCLQKJOAmM83q2VJgu2SK2zc++DzaMTSASRh3pN63ibEFucoWNNQLi7ZkaJrZ
iw2a1JAxVlmCTvmyBZqjiWywijjZoKi23i010nH34p8NgiTtFLiB5JMPQ/SOVENjxMap8hEUqE+g
33JKuu2Cdyow5/ae58FBV8ame+NiZGIPammqIoib0DPEAhsDavoTnK3/TaHesaTexwMaruxxl37e
6G0FZJkIe6LlQ6kqeQr34LZPXwwHlTsLpEPsCB44W7OFtQ40T28rLjl0uyX/PbukCnSM0XIKHgJ+
lut69NpCwMBj9umDeUecWD3qZ+QQF04dl8f6M2IFnLRIh2qILTm3IqKShaqQJ5zErbpCzsztoOEq
rpd6LObNgAsA9FMzHMBIJOD5qRfxGXDgg18Pv0KhtgKxPHpRuS3APB3UfmZJ0ZJgMp/4/DO+6Q2A
Sh2AADyVak/TAqQElYQV1V3Fao+Vy1x/P2mPSU5tKWjDX3jeTLEKF8sYYKb9x+K0tBd7ViXo4aj0
TjiVYE6MxWKtdmhIrDWzARcua4QNGd9vH5PJkfAWDRGFdqR8Jqo47q4PChlyvJRgDb36MWFQzlPT
Bbe5ZII7iGpWpYUSBcm5ztg2ZfqvqhPPt0cx5/+NidcPPX0yHrPcTmxkuP+0l0CzTf332hd3CJRj
qyn9hfVZsMM3lPZiLxWZDrZRAg3ju0yna9x58rYulR//YkCgehbxUAAnIt+8MTZtqUZSGZ8LUjnI
znygHONW+bDEnjW7NtOLUATAAh2J3PLLRUakrMLyBw3aYyEbAS0O3V/9i8FAnxjldRGJLI1bnX6s
gzxGyvtMfG8t6f3jWAlmJS111cyO5a8ZHjifgZM8TFQDImVtYlYAkRnZUpL0+nyirQhwFIrKD/iH
+XJxMgLZ6qtxcu5pjMgYdFjD0wjZBA3Nvwp6hAloq2/P3fWgvlvkFqgti0SUS7T2qig66uo6ihZq
jte3BQzoILcF6gGx8tc1euFyqNH6gaRC6IZJqqUNOybiUd2rTpK/3R7JkqFppBeGApL6ELVn3klp
k72sxaUppb2ZJoDOpuoCARBPfQbXTYDbQlUAI0LIy58fr6wFrYklcQpFyzuUIXbGjpxQlSzvvQ3e
LXb6s4Z03TbaHuqDbz2h4cG+PVy+j+TrExTMJ4EOGvY+DyiphSHKk1SeyoStDXYXa1xvfGaxT8RY
AyjApbfY7l+GtW4pDw00apfAU9fBFvKLBgF6ChS8oDrnIjsjLg3dK1r0DZQrJTmMTbRLlOekEMzc
VxYGe+0Xv9vi7i1wRDbQ+9DBNEfaF1BoP9A0FcAzXi68p+btQIlWp7gnr3rawhT5byo00omxQ1r+
ht6UmYK84/bKzR05aoAJ/ivHeBU/0YwYeZjhtSSDSRo5bPLQd+L6to35gfy1wd2JEfBZJWMl8MBo
cDf05w7l+Gj4jy+RaVX+GuEiUr0xaCPHAYhkdL0AeZv06ZfNVh/qBRcy5xUR/2nalC7FweP8e6wI
ssQECoZbONy0F17FoHmowaTZ5x4EjnT6qDXFUlDB9b9+Ha8pBTyxBmGXf2HOLtxJa3RqnXVYJVGH
+B8qcHZqBB/4xpXoqVYKil+rptlG9KIPMWwhlSCQLfJhEDjxk9BS1PG1F+I1k+UNilujGcuktqUA
0kuJEH+SVg1MRQB7dVH/SvwMdPm+IK2LrC5MX0/WoKN2qjIsdmLiPWgiO7Ay2EJhZp+GxqPSQr0q
TpFzjMWmdoSCnQOFDNbYagthz8wbZ1Lm/TsJ08pcTAKYUoOoLKhwaiuHbjM7WnmdJTitNaLYAiGr
/wdLyKxfu7TJrXZegAndAD7jBIW7g3o/JVfA8za4FN7NVEezWg14BgC2Xlkg1q/O0euSMijfGMGv
/dcnXgxb8gOvaWu8cKAedV+VprxKHXhWdpdAH3fVOio0O4c1QQQQ/gtHdzH4r6zThWXZK8EFJsIy
Aw49AQYGOWiL+j9ve4c5D3RphfMOpJF0QUE15qSrBbDwnrFH5mEBlDl3HV/a4JyDX5SdnyUYiWJ4
VtG9h8FnIPsbuiSkx9cXrxZrGuzFlEUF2EmjaTCVUxKzFvZ5ayab4lF7au3SM1V9A52A9jmzQRg5
pW5zFHVKk6mO6h2k/qVSHYiJOcvioTwpxteHIWMEXPHEkQrA+PcP83KEEKkoiCctL+9CjD000G7J
kK6viecmrf+ZEhauMq2jj7SqoaHs6x7AlT1kmsVjpxWRncXsKSXGFlyungOSm8QuRi3cxI2xJeKw
M0Q/gk6c16OCPoVVcX/Pkn+zkFDGQUkSOARd498+U78JeCbh5dG1uhMSxRF9YeOBKE0slnpy5m4t
EFBDjhu4BxUaLd9nLGqFAv8IuBk7FI4ySK977doIls73XORiiPDqKE9S5VrvhoJbsGtLUAu250EE
ZnGiPqvClSJAQ3OJdXZ+TP8Y4xsxBqJmvkSQtEzZZ53+yEY0dfsLQfycw4IwAGozU4QNOCS31QYm
tKPQQ4s6HNBThcSPE2+T+/gltLLfgmpKVrATkfXt/+O8L2BoF2Y5PxI3VQ7e/iY6N4ViBePehwQp
Ok+WRjdz/38zw20LFhl50RWSfApH6R6i92CGoSmk8hrhUGXMgcRX4dAEDQJdtmGkeoLwFg7TUK7L
nhpmQ5u1LrFXLcMR61RyGvTu6bY/ncnkfJ8IzgelkHM09GBSRo0VM0QzE0PwGG5AgWL22Vsmv9eg
7+hj8kAT4dhm8VoLPBtEj7c/Y2ZfQ1pKwzGdYEMA8nPHZ2z6AbtdOhVtg17QxKbA76NEbGaMoj66
xCszFx3ISIeA0kvGE+8KopQWlZ/JuYKsyEpaQZ5+q+I+XiEJ/yyaaBH4qBaulLlpRvZFhoyDMlVd
+HaNNMwbORRE8Y/082hN0ZQdrJqVtB3s0rCS9XJ2cGZSgVmCzAgVwVsGMMP3SY0VX5G6GklINUMZ
xfedqvZtKp9SAsOLAF38su/ZMqCpqQppNXQJTGnB78b0vKVlGrUo249rWQdnX1I7vfSg9ZuQkqXZ
nAKpW8a4TRsKKYQ3gGc5RUaGFjRWZDZJ4taSCv9DF4R1KWkPmUi2cZMQW6Ox5rI6/dCI/1OIxNYB
lPexi5sHtDs4ELUEED1njyhqMOv2rp57ayOdBlUZFNexq/mYyPdFeegrODdP7+6YGjxTHQ1BNVXv
oqjrTLGQXWT+PgSxPUM5ZA9kCbI/BGplTaSD5ahGb4Ee/4BOnlWhsi8kxX0jtuBtJl0AddRq3eny
y+1P5iGK09WvotsDSm8qoE/Yst/XESwlnmZA+/asv7Z2vanc2B3uG3t0MmeZV28m0lIB6IAYEiA2
KNJPO/giAAIhV9v1ETqzCPrDEgXantB+qjSL0gXk5YyhqQkPFXgce/Uqlwve9ibzvUg60YTsjBHo
iCQvSzOVo2MdQ8r19iTOVFinzMIXbeuUZOERkHrbiZWUUO2kuAjAt8XeOChHEJ04/svoto5sieaw
053+HohokEjvloqrPJRqWsVvH8Bdb3XX15GShvSkgIAksairrSDcF756P707+pS9sdaqXzNriaV0
Rt8NXuBiw3N2JQascC+w+Ky4cW+LkHbrz2iMyc71V9du/QhZFzd5MDbQH7FvT/rMEkP/A3IuBlT/
KH5830taKaaIhJDj7OKznhxlWTblHASxYIC+bWj2iKAZCBe7AtUrgKC+WxqhGRn0eSWfyEO+oZ+R
PUmYD6tJiHflLxJp8C1iXydShiI1kmUQGkKGhzNXDkYclkN0Jq86uIPknbYKHbTQKMdqpT34x2Td
7pHWP8qb2+OcCf9QzUXFYKq6XMsBxTGpBFFHZKCU8ibWwConGBvSG+5tM18LwzvzSZ+KTiBldONw
TqBD85MS6iNgyn0M7R+1HU3CRrsEDqrPtfskDu5zOfyhQosnJP5WLKHgW49pCSU+eTsQAU3/FNId
ydA/S63+KQsFJDWY8gQFOsfI0gFqtyy/RzPRXhiMX0Yu3tFoyG08V3/UZWcHagj66KY4gynpudUg
0jrk0g7c/o6fjs91nuQg0+rRtJF3G42g2BSmuW+yQNVB02IkltRGv/ReAyNHVJwJGe+bIT1KHmEr
aYCuLnoP0ayl0Ucoff/MCKDAxlgMUM/FCZDDt6Adtk0Aisk+fwuVEjoD8fPt+Z2LdXAokGvF4wQw
JB7ikOhdwgQDsuaVU51ygM4NkL7oIGAjZmz7i+3bc74H9nDj4c2FwgavaTTEImS/Sqi3a0/xG9OR
3u2YBTzbM+g49R8ewjm7hLZev5TVnXtOg+ITXt5ADQJNVdxGkvWSgbeYGSdvX96BHPot+YhBLuJZ
whrgvq28jt3Wyk7KynCkh6P3VNzVb9I+f10+s3NHhyKzDD8E7TWIaX0/shEyfBITm/AcNuk9Uctd
UDMX9BgLnWyzZkCSqYgUz86rmCupe7VGho6cMgIdkjT3LLEpdmUDce/be2jOENKYU5lKwzual63L
AqFB11WDe9ob34R+RJ/lEL/1evZ5287cXp1eAVADBhXENbxUIX4x0mSAYBK6osCktZLxOKJo5Cl1
zcwrCgxVvwb/Kl4psZuGj61xh9+1cJPw5JqTx/32FVzuMPW8tFJ6WT7FxLf1uNtH6GYE3j84NL1s
ZbK+mzSR6jh9QhbkcWEKZu6xSYMNGBCdAg7CvxT6kVWorskNIIOgNnmMHTVctaD+Yb/A6byq3RhS
9I/0vXi/bXfOrIxnAjILU9jHh6q5nEKQQK/aU5EPZgzyrhaOD90KE/Xl0vwq2P6cx5+kn3FGIcBD
1S/U5EXYl2sRCK+0ZARSEIB68Px4bmABEenQu97KwAEEKsXVokLhTFrcAJ0yHnwUaCyRz8WLYzp4
fUjEU1o+7iP6e6SyqcZP4tTKUYEAWbirlIVn7dx+Bu4LyGJDpsAR8HSGXqfosRymIjJ8njvUK3kt
OKUDkZnQ7l36/8EYz0wt7lJkU0CAaUAY+bvn6caI5G3vjSeBxPeeoO2kXn27vVPmgjxDn2p3wA5C
9ZOvL3iSXPYC1cdTLgNACFaUVbsDDz+4PalNTf9IIf1kimcfUa7wr8Khb9b5wwkOACWEwgaS7BLI
94cXBX3GpROBfkd1m9ZEbA8JeTOL7W63FN/O+MFvtrlQrNDlQEMGegT2jP4Pad+1JKkObflFRGAE
gldcelMuy7wQZbowwgkkAfr6u/LExNzu6oquiZjn06dIjKS9117mDtGCiFGzziqzf9jXrwfV1/WB
uTNKvasTMrrHP18iL3wQbPLSvHjLWs/vFr+nGnXNlMyoHP79Mr9bir9d6iuJ1tZ66ij61EtpmZul
amMITX+ol3+6xJdP0hmF7/bC0BcKZdGCMVHj2j802t9/kv/7xL4euJC61HqiuA2VOulyRFxBjYS5
iMExSIZii5YrKbbmsaVJ74Jn9lO/9f0LC4D8mtRH5/XlFtmCOdRS44W1sxFx0T2qal1PtybytByt
frrZ61/76/NADAm0rdingQb/+Xk4nApAA3ig+ZC2GzvJt86RW7FKrATkyx8+kOsf+8fFvoLALkTL
hOH0h4tnv9EVhNWGt4K3ZuIMZZxTKzZBX52wh/77u/wOMIMZ1P+9ya8SLwcJSu7CcJNj0r0WH160
/Mrg7TXFjge/vQHOQ/KHzfq7O73mq+HUxZ4NGuafj5WIRmKeQcyLUHY6MHFYTMxjZt5ucsmfZ9/6
nJx8VxLxAxT97SHx+4XtPy88lUVr99NsgiwoENQLXBCRXBj1rEg6RAAHVv9+tN+d9L9f7gvCA4nS
2Act7rPQNdIoZ9THxvIRBMYOLgg/XOs7eB9gp4V6BtGWIFhfV85vR73XtPBwl7m6tPgHSHSE+IlV
XWIY0CIWfHwalLibXHmPoVuR9vniw5GHIOR+8G8CC3IzaeitTUqEcfvd7b+fw9+bOfi2V+I3QC6C
0Mwvz6GFXKQ0XVQ8ntibpgmN0RQCev7hQ/5797texffQ2SLl9i+wwJnBN4U5LJiSGNcs3ltf/0Qx
uP7OP1coroBjGONuClbPf5/Xb4/Y15ZtVLRXF2eRZphJF95gdmNF8OFtwozWSEryvUfLLV67ubm/
hnWvAt9A0EHXgo1bLWC9WHC0NiqjiwEL3oxiQu7uvKwGZ7r3OMBwC7tLOw1JOTmrzIAUcoDDLKKk
4ML0AZ7BzupIuasVJTGpq5MRZBKa7eBDK7ADDAIoEzD0VgVWaiBMwjeRFC6re3Mu3ji4iCFkAHub
IM24moNPo9B+KCoMXsdsuGMl9Ipo9OD/NXonC0DB3VJND5kG+0RpsbeyGdqwmt+ZLdyNVdaEDSHP
k2nuZkebaFKcA2l8Ebm1+dEa+XmcyUo4SC+Vuf3LqsRNWxovGbRDIR7NL6mnU0DFOwTvJ6Q75mFr
ZCtR1Sve8FNTip2jmzs5GP4PW+xXqxX0G3++wes39NsbLGnj4vTSCkP75RM5EgcJVi20t0mxmqJW
hddcnAH2MRD6k3cLjtH9ke/lPYvgVpHwzbz6eXbwVbn0f35T4BIgXd+IuO3GhcO+j02JrPwtNJgn
jA8i4YflBGeFMTbTLp3Ienyz90OUpz+2YN8uG/q/l/+yJ1aGpKhNAn2Zttfw8iKtUwFmMVDEJYbP
QRv6edg8/ntD+Aa5wHtA54V1Cj41uqE/34PXWRnXxvWi//HU2XZEGYExLjgjVuRBNTWtf6ocvkH3
/rzm13dvIlKN5vWVG49wZIXs9G2bFin5gKbvP79XZLYWh6vT3s/mDv/d0Netw7LR0AOqQSf2dQsk
/kxsnmkJQ+cMNG5waG0v6oAKTZsgmbfGzXief/VzNLzUh+qlSa+IcfkZPP/4FK6v868fAgwDbQX0
v38F7GQlg19JSeeLes9WV7IOvfX2mJKtOkjHrJ8O3L8LqCv7EQMZBI9jU/4K4Das7cTUCQ2gyEr7
dF6PaX0c/p/QsO++498u9ZUWPS3lYugGlyqCB2eEN9L4A5/zu1MMIwb0tPhs/56fg0xVqaZazMug
y1WXFSkj3Uvu/lSkfMNtwjNzcX6BX0hxDHwpOnM+VWaXVdfvFOSUc7ctkz7lB8T9Nifv1N0DSFsF
sYygkh+ebASafvywOL99kv/7A74SjC2pC8jpCvNiIFXz6AEvsB+uXpgkpjfViGDWcFr/JDr4/poY
R4PveMW+vlQvdtVw1veVujAC9PKhhx/Vv+/q75oTTzW4lpvOlQj719BC9kOgAuw4nXlTVnM4aRK6
yKPtPZyCPAcP+Oj9FL/73RcD9Z+Lq6Lo+ctmzTG5oVrDlReVHyv7Ia9uafbr37f13XMD9vCf8NXH
3vJlI51tx8iLqVwujTcWqTaQl5iPkv4w1Ls+/a+bxu9Xuf6K345N0XlUVy1DN46msiryCMHzsWfl
oRdAGA1Lp3/f1LdH4u/Xuz7Y365Xg78xZAtXOBKHDZAHHkJoc2NH812e0GMFi4wwWLVJDTOXCX7g
P5lK2ig6v7lj1NEIrTABKaHm+/MXzBYwWAoK0IX5+YhQzvmdOTOJkJiRBKPz3tUNpu3Za9B6D0Np
rgKkCrcEkcdCPzEpfo09akN4yaXcqx+JAU9dlL2cOo+GsPetsndQs6YQw69qSx5azQHoNPYOWZ/r
abBevAzVG5vkqWHm2TGaG1+KElGhfEcVXKZlgyAUsFkCfSd7dZg6J8lYvjJ99rxIMNdK08qSuSlf
EVY6hjnlSZOhnphLtSZjMcRtMN4DgkYYS4V5QQmhLbzfhru85xclYfRVwe0kcZ3CAqPSBdnMIytP
4g/YELyvmNPQGFG710w2sYLmZQOTkwkX7+8ZK5AYpBRCTy3vjZQThxWoXolh2I51hpIw3zcV04np
cns/LyNU8mx+qyVCSwfFV1lRp3RAbqyPjAPq1lFlasBME8qPankc8+Le72seL5ZzVJLXoMWSHZmC
1BHtZg6CPLGv1MHVYEcIvu2CJep4viq1jFoKJpx22jDPJGzuhiV1Kei1hfGgq/LBncZ3i+UH7Hl7
xmvcFwVnFRKbWziPbYfMvcxGMYRe1z9mDjv4TbPxVHPPLHGL/Oi7aqJHzPTSwIcLjVnY28apb93C
vzUWDr9ThdE35XO0GLMK9SKNkE8TVAekPHvL1EYGLZ9AwX7oYWobNxlUAcCJYn8US6gKv4/MwppQ
1AdZ3JUTjWtaZ6ETLDDdol4WInrnsix+6s/VEzwZT05u3Wa5MYPIX761WEKhU5pVCG08OD5UvM52
50REIy62w4hI5+Jp4jJunXmOGlY8e7LYDh3CfKfJSWhRDmGWzxc2oWcBnJ3WjeXEWbFgrMM6mH/3
PkvqfHibGdKpgpLFRS3RuZA7q6z3dGKxplUb5UHQR9aICKCqC+LB08sOAbAqCmSzqSlblfMcB53J
whz4S5gbkmw7Poy4dEY3xdiDwc2th9o089CxGnDtSxeC6XHGUiG9C3sBX0Z27v7nnQO7rJ5HjnAv
IylWcsiQLNZaUJQa78zsnt0xQDhxY93YPkcgcZ9/LIzDE9/wg6iAqAVnkAgdE3+ixf8f1Tkywlt7
dlPHxNRxBMkncRTovPlkgqOZk1XH/ZvKslCsVWimWr4cDbd9YZLeF1f0WxqrygiuvS7jaW25I+an
efDYE3eLXJMEU8QiNmYPQeTWgmsKhiBX7TwsC+li2bRLbDSgzbkUkTWu/ERqfHPXuTCjxOzmrhrF
rujHE4gdGzHnQahdWNwj3hfZgtrCSQAfC51jN+gMxJRNXosgKBiYF0gcCJDmIebmTRSrAJHskYR5
ChxGOlDmTChGPV6E3tiiF/PjZvRur1YnoTUUl7aX285Hgo4HbKHvF3u99DCaVNjeuLB3AzMOnVBN
ZHXsnSn/uR5EEWETXReIuA0d1WF5g06DZ/BIgbniC5houOTUQwwMnGGLvgfNsl4ixfQGsYyn3Cg/
iIJrg7W4R3sx70yikegtbD8mS77iFIpLEQjQCdVkJJqiNMHRhHTBuGcOQx/HVnAt2peUrblhnSHF
2eSBu1GlQjb8eCfnOiaueGnmJu1Qu0ZD4Z0NssDdVdMlnvSCAHXH3No5oTGv5Im5NJWmtccnMIee
N9xVQb4D2SYL8bZPxJ6x1TijCp1WPxi+F7atLkJ42i5Rc02MJl25g3b9F6MOhE36xZubkyksGecD
fr5bukVcN+YQGprt4TAYwCkEM3BrKRHSQGF2YGlz2JtcIusnk3cl4Yj6ARq7NoYeWbU58olxRMVO
Ls6Zhv+YYas4sOWz7+tzPxMLcF6Tw55xOVn18Co94xHs6waGiJWIjBGOWtJabno7e5KshS+VOdtR
No4PdAnegqo52qKDjNgf4WOS7bg1ycSv2S2ly7tfWTfZhKihGuxlM9+I3vugE/lwqv5hKNpbz2ue
zf+sURQ2sNbZBsjpqQfnqWP5rUvaqOkMgI3gb4XC1zsFGp3S4LWpShXJovCisyYJZvOgqadBVSwu
ODSPuU8uZQ9Y1qi9OACfIbW0f99g807ackk6G0sZnAoFcZf7VLveR2GXh8WV61zX76ywdNLN5onl
+YVUiI3tlk+WX4cprn/23fpUmjWBaW3+1PvgIDTEk2GmsJHp0l9CSH1vrJKdDNHB0TILbilcWde0
d/3EvVLgRpffUJF1Kz0Z5EDm4dmYljsVuB9LwG/GoVoj2uAoYCMedXP9Aa+z7eKXr3LiWKmcRm4J
FCjrNwVgo8r29y29+lVOMW29t5JVOz0Xe8pBx7PfriWsyvIUGQXl2H+i5z4y3u8an5wXqiIEbGw6
5kBLz1OoEo+9w4+QiMRjoDO43Rv38GRtQiqRTGNpSG+73aywuAMBzpziN8JA/dD5bxV17xtuYKmA
HquNZpX3zZMNL5/EA5QExeF4gV4RMd7tk+qydQXgRrn9Da+MnVCw4fKQgT6yEE6skePrrZbljYXK
MYcX7FiZkW7BSKYvSFGPGmHuOFh4OBW2CFsDDo4uyJ+OdW68o7mGW/mwd5Cvwcuj63j4pyQSpE4C
Fz7GzUPtgvHr6NjXY8p4dswC+MCXNArUvJ6d+rmDc3VlYrPHKZp5S+SNUxgs+0HF3BAg0pOobrKE
lKeiOxLwjQQgtqcce/NSbNC0IPk9S0FASRR+cD7B6dy8t3J7LUa9rj2deKDQYia44p0RFp4dOYSE
rXmjujHNCT4C60YWR7fkY9gqmMNm9EFJHZnkY8DkuwBtVJZ+NJfX5++mekJ8ay/WVN/0kHoIZyew
uEwuNpO2V25VrRl149piY+jCktNRiIqq6dqC7S9g3UFBs4HMOITRR8BawjIYbpGUCisXGL8X+Fd9
aCkRVQ3bOzSLneHeMHZ1eXIDKGa4ERU0Vnrr53dUjlCVZms7YEiCFGkPQDAHLSHnEBO6LIIXTVRM
L5WzNb29WPIziqGwnl8Vc8NBv7mmjcoKw7V2BpNqSMVSJkI0YZ2h7TKNLYIS8zAbn2T7JIwCar0s
7P0uIgW8xHOMxvGFAMyIM1qFTpdyF3XPAzXjpX3WTjp3j6N0kQuk4PvlJ1DlY7tHHhnkGxtG5rgo
kOAHfNbW2K+dfVtYUVB9LK51pHTryaRCKr2Nzc6f45E/6emXdpYVJFVgfM5YVQ1U7yJqchkRwkNi
+mEQyIgvbmr78lOM/WEsnTAPdoH8dLM6FkMNs1e8E6ZjWKclWd/DDhjHtQ8aFZRpTetGiFuVIFyA
+xHlNk5oC95MuYh7bq1ZAAjSF6cKznD43rR2z5Zh35Nh2AFXT8D1u4N/1iOxcBSQZl8b5pphTw+X
rFnJeklq6exltQAZLnYQJMalQH1e1lHNUQE1C07sdk1qGc8S1yddMvUyAnkmvPYOtFxR86RrKIhR
X/gW4FFZJYLeuC6WbC0j0/zg7sFpYQogVgpRbxo7gbTOAcyl+bUxsnlozPcaYbX9bU1vuIJddlVE
Hc63QRwNbCzzfWbHFWyspdmvDWs761dRvDhi65EjVre0RUK71TLPiXKySCCloIdgEAfB6DjJgJ80
DFNEkKnT5E+82OQZskvWQX9msISdD6L7tMYPVFxSbh13Z88NBkrrqXyqwDjQyGokVrGuMpQJPnKS
SwoV7pT2oC4WQ54UA/0MljKuBU2UukfH7ixeqvNjn8MyeAgStcBCGI3NgGkJ925z/9P2nHMr3VOA
dYM3GGWeWHMyXwSFYsjna7WQsOO39gTecfaGOnbbZOwED8p06H4N/puDWIZWDtusaxJZl1sOwUyL
oHsceBGkZWFX1WsIrhKh14N3BDgSD/kUGvnTCGviCWA8n50QsZvI9uuhEqQrcG63JmyEAtRxBKIw
uCOnruaphX9LFEh8RQs3ggIDg8ZD6YVyIXvIGUtMwXd+vS28l2w5S/o01HrVzHdgm2GXQharqHZd
P6eYyIUj5hYmL/Zji0yY4K7RAMwNvaFe9+BKa9W3/XnQoBdDROXbqWHVUee/2nhj2SyP5rwyhvZx
FCwJBgIN1gZv5Ng4wWs1ZDd9UuVODC5gaKNrqRYKZiJMhb2H2fg0rAdrgVjDQuC4hbhdvNBJPyzV
OxX7GmvOhQNOZR4dPWMnnmOGvcLGCKhoeNhnh8ITGHI9OpW1qcv30XjvTC/R3Qe1sEm3Oz6kFkOc
evVgijJlLkoAWuF8LJIBOTiz+6kLkspyhBJsCm1UMErtjerZml+cQq4GlMnZO0Zy0G7iY4X9Ztdu
+2BnlI0TLpa8sR11nsyzj1zxLjBe7RzOkDgJDaRfouieINt3vGNtHDsTaafYYTrySNTdYpNDayI+
0t3Mo4unmCUl0RHHYE8A2mTzDUHsyDz0SYEVV1lvlj6wGZ4uDAamJ4yA5vZWAiuEc6YMULJ5aLX9
KZHYVUfkq2IcM6u0bnFMWNVKZJHsMJST10iJJjQRmWlDt2p3oeVXkfLK3YBNIFMY5uPFVll9Q2D8
KrSF/f3D579E7yf1ZIQwXYgKViUNhJdLBgt+M/IJnBxkotWxDlYy+4UOfVV5VYr03dI2wsFQsBnG
btf176jCkrxHc2tbkSqxaXKyzWuvwq4yrDrkESwiiGBtY0QEq9jBBjlYfDsMddq3Y+SZLDUbFrso
ExVsXE2BHHUf1P26eS67LCUdR6w1T4K+CBffSGUz3ltzvm2mOUWlCz+e7DlAH6eBZTmu6kMDoyvw
fhLptqlbSwgXBAs1ii3HaSEA0wftWatJCvTV8B8fpLMlThkFY5Fk84NCcWUvJXpYARtxXq/01Xev
ru9GZoZ+kx9YVjQAeGgMaOC2g7v/pD7Hrgsrd9w4rNoDyFxbC03GGQis6a7n0kqGDusCnrdZZrDI
yWHDavonOx/2Q9+t/GVOYCKZDDlloan4RtJ2o003ysW048AxpGVFi/KxA56n7rYncC7UeA/u80Cy
2GphTDANh0ZUD4KYez64aDxwVLmVfuDM2+cBTyc8nh51k1myVOXNzVAiSa6q5coavUPjOLEewCcO
nP6xN8cjk0h7bVBPFZiq1PU5m83EN/ITLfVl8dqzplMyoilh2XABx2I/8AqoIqFG5PsPRoc+xl8e
rRwmDdWCiI7BjiWMhznmrMR4qm3kiHjLilr1QdjFHPpLEFvOmCgYlAK6i00cabK+tz0OpQcAMRuR
4YSdWlpt5s7Yi2HvlcjxrKekZx6ALFjnsfrga2j7Fhc5NhhbUh16vD1IuURZa6GXQ0AUebO7bGXM
HY6+Ht25qJE5imXSNDjAUaC4r0QbkevksYOMWQyrgU39atRR2K9IEb/qBneDUf0qUFItQCJ8++QW
T4w70Rw8c3E/Vm9eXaxd9u56SBc3xEeezfD+NIsT3DcgZPY3vnRWaulWCIqih95stkvZvxiieCr9
Fil6jXS3WeZttVh2tFw2Ng6DjT30Iim6DENa8bagpUTwe6jQBJgetpKSrTzvEAyQus4vnYfBGIOU
IENAYI40j1J+WFJmG5oPSVOhpQ2u/xHZYAaJcnWcl2VdNzuDs3CkVoQYvAi6OsQamhFTdmKY1ygA
C94C5hlKN4e8Fv3FWp6h1YmYVT/X00dT7Iul2rpCrwKY985Yac3wVHiYhCkzVDU2z20pb0DUCnt4
oTeGCSTB62OBSp4EcqV5fS8Kum/r3VSeHVpFlZfdVjBFnrJXw9lwfDUDrBrgArGQfG91VkKyLGnZ
mLSkS5089Xt7U0In3jqHVj1U9D6vPlAfbEYTHkv1C62NSCBUtvHhtJ8F8PTt4Z8JMnux3NhtDyti
jGt9FksKYybWJYurVuVkrWy3XwcelP7s05iqvWP4p6msTzzbWdVti39sD8N67Ltw7vN1N1cRmQSG
5bvO3iFKIB4hPmprWFFbB123z0BA12MH54zpZBj2xszNbTcGqbS6tPcQ8A1hqnJumJl90rJbtdUQ
13rzn6Oa8OKB//KBgOIAqWQTIf80ZNYvYOKhUUL7hL3ey+4EvErpWwMduypullohSynbekZsYPks
4m7MESZlRC3Gwa5frlzFdyCcrjqzBOlrNlPPwCloXDJJNjakBb5fR6UCZm019W4g+e3kujHy3lc1
mJkeB/m+hHNv9dBMNB2cM5MeIoR2NvPjaXjpqZvOdvbL67AG5SJWRYbynQLBwyv3ir0nVCIIeQL+
AHiu6iJLmhE6/NjrUItaZeoyvhlLLx7dm14fYApy9FpzI8ZD328N8wBLqzqUAscPVufQO6ul8HGk
Gyuje6mYOgyLt3ZV/iDMJlE2PzHebdvruuLPueecCpCVIt4MbgiVGe9tRA47kbrGzeiV130EC8Lq
KlRq6uhCapVdN0nfSmmbo9XwQ4WsgiUH/FGeScPWNdqDqY2hPh27IlXmtC8KLwJAfzs5Yj0ucDCA
qIG2ZeTD6i+bs5tg2KhmK+S56uWZqy40gTwOoE/1o5HCO33PSmMXGLjf5QTq9s4v1YoBXQ3gUavr
x8CotqD8rLr2aTTvrik7OTdTukBUw9wkw9PsUVE5c3BTzMuHP9zL8oHlYAkLF0HoblIGZcLAW84t
5D7a97xFtYk4ynNZeKErD9lUoAA1Qo27GYseaRpHjT176t0IZKiQMX4bZLCtIDcYGqBVwN2Pwwe0
rsXwKHME0syYiuMjA9c/gSsVyjIcROg2schkfeyHJeHta0+GcAiep8HDIbbu5/sKf7KxCbJQUD/k
CCrkHx39yMFPncv9aL/YbNu1Ol7yew2bX4K4I75IKOGBJuVlWqs7DUat6xWvdU53y7UHKOa4HuDm
kOVrxjCoGAG9KRc3odp1q9lRQap/PTee/U6ifyT2R06u/8q85Vi4yqmQYa+SOutf8xmlj/LshzYr
T8wG6hI8lwCSGkwwoKGIOBzcgqldiYXcUkXfuopumCaw8fdCnx9EfS4dfAEotcsGjbXtgZdjHC3h
bynMg2RZbktQAw0hw9lAuaLJOvfamE05YpEe+uYA3QTImd7FQrVHW5kKzddNBrfPeYL6keADygtA
wdgQgXy7v8DPLsOeQifdAgsdUq27hHXmya+BnrFhJcENoTOqAKN+A2KJIrl7q4Xxy2DX/l6EvD8Q
bDfluQMIUXjHTj1DbAOUfmsqc2333j1HRzgvyKdDDlSBggqDrwgxQZtgqm9mt7/nztnCuVFPl6yt
zkbPt7JEGQmrj+s9++xwnfmABQZM3IiG7om6NJmJewLEFg8OS3Srw2sgi9mj0byFUzz6UKQCeOth
+nQmjddtYYBzRzRaDpmnwl12cCQF8mzmievejUD68mA6eEWAct+OfAr3lJmEKh8iLR38ELQmBlmT
6ikj8FYEraqCv5NAGduxV6dWW8usV07WYm52W6BSsJZ+PeUeqsl3OZ5rf8BqgOsry248jExMCw8H
xYJG7TRBfbFUTQo13K6EUeS1JSBllGnMFybUBYg5JxXKO/fioylQPfpV5ylncKSuurg2X2xLw3RY
s4RaQzpgAOLDgkxdi+Gzh9Sa7gal9IGrYc+9OWkEO5oGTjsOozIMHi+6n0uURB1aBEnfJkTnIoCL
wMAFKkQ0ZhRZc1c+F+fWa9Pg01LYlXNVQluruYvWzgGqb6CtrvRQ40lx+AQXkwwhE3omJKCxcKZP
mKINYVu4NxN0onEgMZvSBQXo4JH7YJyyNc2mB2U2r3gk625BzCLP6Mmm6KXZgJpBNY/NIOaIGwTz
Eq+YQloW2C6tA3wNUINYGIkNLRJxRZOhQy3djaPMMR0CZsbMaE8wGoNPHvDMIHs0Bhy6mH0++ktz
D5hmAxWbDuvShxdS47axRBtXuHB3hwIFS1wNOCAKaoXcBQ5Q2TJSugc1tvd2fisfuQGTWTLZ4haj
oIfckQnTNVJDydmuXIpGlu57HIxFgd2wLAhOzGvWJgD2gz1KEaJ6GyOzXWoAd+09eGJPvGMnLmE6
QfvhgwE35KNkYBq2dgKHfohKG4bVJq0YCpNyDVGERNfsATELoHhAKCSsnArlo5kluCkpcFME6lu7
x4TPw6TEbPNdhZQQr+AwSFYOescGbRB6QqzxYMIQh4N3P3ls5w7zG2Q8sUMAxReOfc7bEZcpGQoD
zMhj4al21Rrm/QwpXlzOHKl1qNc3yDFj1/7y9Yqvd0xiO5zdq1odI1HST2tu/+gB8R3fAg4DYBFa
UDhDUvnn0L51gf7nnntlzkwJtmNgqSlM5kGha879lqVyVz/9JHb5m+OLbRE6buKAF/q3H28+VeMk
aWddRhM9Sg/ln8bphM/cYz/KYb9jU3kQgoDo4eKCX93UJqsxu1os6rIA6236pO5o7Kj+zugZalN4
KgzTJuOgKDZZqiz5g+/kN9R/B6puOPWBnQQvt69+dgBmgsXjMDmftv0eU9pbfsu3/d28hl6KLmBk
ePCvOILTlvIfCONf7eX/40hejViuIXL/caO+vFmMrAx7gIW1iM1oSdoY6tQNXfF0Wf90re8+Isga
Ldd2CSxJv3L+LQwrhoBC0O2zRwIDR8nv6+xHv/xvaHjQ4UP6f3U7RIbXF94OMu5z2iHj4dK6et2w
0cEcog7APfAwvKhuOyqPRQYOCaj5iD/OrRTkxXikP8k5vqEP/fEzvhB7Gk+rHPAquP+wJRxnhOlg
V/83mcf55quFLwbsOK4sKPOvW126Zigw6VaXohkxuTVQMcIqYzOp6jln9nM/sJfGkK/wT0wb8HcT
TsiHa9Mtycq0QYuPhJfyzSHTIcjZK3PJiSw4m0DJeXAXnK+DXNZVsXe6mcPWvTiysl1jZj8kNaRp
8TQFoGUID+nv5k+ZSN+wooDyXn0NfRMkr6/LsbZ0oS1lQQEGYVTZXCzrwXfei0CFI0gH/36K32wz
NmKAQfAC0wJ6zS98JMWqbJFFoS8a80eHn6gWcYN9vPPL+N9X+oYoB2oo3Ozgc4wYha9fZml5paCB
O6OZoyGc++IcE3GePTjZJ4qowNnZEIf++5LfPEjQ4xw8R9i2XC/65+r2naYX3gzpgk97zFrRh/if
sOptRhWZzeHf1/pmeeNa0NNhw3Y9VB5/XssqnGERGKBfxmrtuhdkroWF9fT/dQ33Si77jb5mD3Qq
B+KD7KusMG+hc4flfQ4c+t+Xod+Q1PA5gBYDUqoJ4+Qvz60taKnQbcmLtAEW0qoHkTkvdxDSS/QO
zXkYwXdquubFN+UO+SXnJicIJSs2cOtbBaI/wUo2JfA+MRa5xt8BRoKUZ6hkNovXbMty+USu5s6V
3d4fKjROAeq/pueYnVYdfMn8bQad51qX4+PYBS1UJmUbw0c1rpwJJePIbjQrL6gUvHDWWLJIZTn1
KM8Q/+E/o6jbjWV+szQ5BL92sTFL+uE4zn7OmjvIZiUYbPrRzNRG+VjlkDLfaxPXFyBXEHhu54V/
BuX3acngfjvpI+g14El4LowAs8oPQVoDJoQZhpwlStTAQs9hPAON/OFVf8fWxcmPBQM9r/+3mpdm
/0Pame7GjSzb+okIcB7+FmvWbMklW38I2ZY5zzOf/n70uehdYvEUt/sAjW6gDTgqk5mRMaxYCyhX
7Pd0jJ5RRT7kxzikNk6gvqrvIPPaFxthZ94QuhX9Lt0CF7CXCLZmppo4BWc/YXxrzo4bzC655Q1g
Z8sNE7425eIfw5P3xQXJTpi19xZu0NxtHRk2lZH5BMjf5AbhxIfKpbdxCjKz2ZqU1ldZPGzVJvlS
wHC3d0wwd9dP+swzhdv7x+R0NK4iMEgFUqST77zGAglqu7CmOa9wbmBykxpDyj3JKHkHUUVHJ3rj
u7dGtQS+l+fWoegqDkhWQJJPt87UUuomDRfWfMsOwC4phCkAjez+nansXbxD7/GtXqtb9ydTTN+a
d0mn44dkIeWkhcHXmfeEQ/PPL5nuqFJGghmLuME6hyc0OaG+SnkAKsng6e8/3bmhyc6SsIRpaWDI
E364xm1LmvQvDIAZR8eMcWwm6j+ffik0KgbOjfpUOcehQfyUksZ1CzMTkjieMxPmZxOxlA1F2WJC
eda/jqqn0J3Qd/812NpRXsMwtCg3MPt58GmQNY3DItNHuLXyKinAIEPN+5ZIwaaTD2pnrQSGv6+v
be5EkjKhvkYUCtX75PO0eQeXYtGB7M6seydVP8S++XXdxNxazk1M3BMBUsCrBJi7rr6o1Kzg0YAa
FyLxJYWxOcc0ZgqmJY6U19Np+axp+nyQITuoSmttynfwP69Cuqxd/cNbIhKfm2CCAQkCJGb/ddAl
Ey9YJvQ4VY2Nq9btRli1u0HbmWvxoMF8Yq4AtuxLYBfV+u/3UuNYADZhS4GVfT6JJF/4Fom9FMGP
M8azkuCcMvxnR11wiHMf7dzQeG7O3hQHjOggNAWDcl2EXsLvQP7hOc6XkD7j9RXNZZXKuaXRNZ9Z
UoYwUou2wtJ6HHeBhPzVWTvb/Os4hFdv+7WLKBFEQ5awWiIZmAl1P5keN+HMNLjn1JXjQD7lLjLO
5XOsNqumvadUelMb7oepfEj+QrwwuorJJMUnkxNvBQg2M6B74q2ukfAG42l+yagYh5S6ZO3WbJJ/
4efJY6GSQepvrE98XmIU1J3kxnA4yHkBFgrIAXXMAhBWECyxD8weGaoTKsYsLsRkaZ3juJLYcTbh
kFo1cNxHiJIO9wi1LhyZucca+qF/DE3ccRTLQ06BsTlFMlJz5i+WbWfyInPlrBlK92OeAH/AlC/V
bNUiFhynPUk/QSfdazcBGNN45d5ad/WtvpegV/DQg7XFLws3Ys6P6WOVgxALfscpMWA+hG4yFD5a
ogdl6wMOOBn+CpKsDZX8g/fbj+3ysQBqwRjd0sT6XKEFp/Yf25N7nyVSjdA6I+u9IH/vwtBdqfkI
gJVBNRrmHXNaD84QfgV9+p4Myk8pMn9eX/1oYHpBSKqZlmKOm6RmcmAtIS+D2pKHk9lRO1feKyQE
r1uY+64jzdqfN4m8aXJO+0HLPQaM6pNg6S5tM+dQFYzFl/pC5DO/l2eGJue0zF29dksN99KQVVX5
M4B38EboZxTWXW/tO91al+FLpL3AqbH9vy1y8jy5cRkavtDWJxR1zO5bJe1FeX/dxOyX4lPpsFdD
RChO9jFsi6osqdycKPke4yB7KL1+aX50/NoXp+HMxnQLBdNX9AQbAdjSrWz7+3onCmSSKwvG9RO3
4Pj35BQExhDkQQYD2Re0BZ89Zip0XaF2HZGxW6D1+SWgt+cg+h4lYB4Ztam9jVcvzNfJc75TR/vE
AAohwdM0OfWeUWi+71AxoB4HYX4uHxs9AnQV5/mqySjzqt6I2IwbOtyAKzJBeCDb3kkZgyhSRwu/
NMUbVQw2SkRWniYQitZwOoSQM9FSUj6CAaYBQ4xuytxjtF3RINVK5FfVYQ7m+qm4vF2GqkKmY/Di
UES6CMJAKYRmVCH8BVhMpYcagZEyQAJdN3N5uSglUo1WKYUpcFFOnaSjAliKx/hrTHoV5phNmmcP
/VbZ9Hvu1YK1i+8zWoN1huFtVGwvErcwb7u4DUlADYSkDkHqflhu4q5dLzhYiXw0FQDhjaL+0pP6
0fCMJymUv0Ax+1CF4dcqyr/oefkSIL+w8LPGs/jpevCzKB9bNCAUg/r45NhUIS9X1bEJjLSv8vvw
OHLXD7a3lxe5TC65OP/YGit0BuK1kCV9vhfMrud+2zJfXay9R5UqQ3wXvdZbREC3xYe89AbOr+w/
1ibvEG21vhG6mDhJTH+aZb+vPfWQVuXearwThdAPL+twAmDs/OZZzP2XhZ29eIMnqx2P+VloaNAj
cw23HsN7wDBFs/Iogr6lO/H7T5xPTWPycfhQX/0Hd73IyHBxhSa2x8N4ZrvTO3MYPHZ6JEfw99Fa
/NpBjaBBR6Fvy4exHGAthIkXvnxicuLLxS6gHTLO6bfFKfTfJOH39f1c+vsnfrzLYxewJOmEI9xn
2p1J4/e6gcsi2LgClRIAfgc+r+nUfFskDCgbBIUtccMwAHHXVYCKnQDiUoH4uXJvvCJ+q8v+t98I
D3krvIbyWP509QXO7LmjQ/6p8zAazO//8Vznn6/JHMOLlP7kMV1Sp/BexytN/G6Yj2698D7OnRQo
f0RdVjSJAZTJZ0MHLDaMpm5OvvjWGS9pwYTTAuvB7GpkkRRCobpyoT+YCD193UjrTyz4ndbvY2HW
P8LSCVaMZ2l2Zyx1VeaOCk3GfwxOTn8lphGzV1Z/CmN5VVtA5hdofGYNGBQJLLw5liYPfBzELaLg
TnfynPguCNGNKY2fC6fxojLPaRzp50mE4GIyzYn7IHvWdZd+/qkwYH9yFW1TScqrmwPnUOVi3/e+
tpIZLVtpdFYGYVDW/+YH8DQafDVYS6d8I77bgZoRpe7UZt5jiLzxykubX5XY7SEVBa7i5fD3RfAe
aCHTe02jb67/gPFCT18m6J54KSRCAbCAn30YIwEGfaOyO0W6eRvH8XEYomdDAxCCvKu2dqXWzjXc
6nWrc5+WsN4aP66mEn18tlpojuDnRt+dXLPfg+x5KM1s6dOO79zFyqyRFIBIbVQb/2zDFXuP2kg+
Hh/l6Ic9xZ4ue6kFK7dDKJNWjGlsncxF8VkzHyqANa5kffccELFgQP7FciHgJdLSx3bdZLlSLRiC
NMTdybSe/eotN39d//svOcXGY3xmQP681iHMRUFB1PLPSxTx6kdraxut3Y2/Cw9CsdLsYgdCb6lO
Pnt4zsxOQ4247jwtDTsgXw6jopnzEqbKjyaNd0h5vMVRbAIILBdO7FyId77W8Wydue0h95Sm1iO+
a5y8R2rE/JBc/QgjcRuG9NP+xc5SrNbxc5QWLtqQYap3Xjj44862G4mCsg9E0wXJZQOm6OI1A0Db
aBf2dqfZ103P3ZEzy9PmpNdktEYTLFfifWV9j8J/8xQbRG6QsHL3ITya5J6awLgy8IaW0BxV9Zd2
x5S73dnitn6JjtFuqYo38+HOzU1bGZ1YhY5rYU6I3lJQYG1/n1cwXSx1qceLPbn4IG900Hd8skuk
T+UrneDoDarpLbLlXtP8JDPp7DrMlvQ252JtwnnSMBG0EoIik4tdVLWblkHSnrTV/8hG53cQJdhj
diO+LiGYLrmpyN3PrU1ueebLTTykf6wxlHGvPTORuy6futfyDZ4JG962n9Hvdl2smL9aI6cWvQkH
Y/3Xp3JMYMYNHhUxpm15v/KtWpbj9kR1jwG40oUvUVOjhbM/E8ycW5mefdhMHKj2seL7w8/CavcQ
Yd17bg3PRpl8g3R2iUF05rIZFmTeMkpVwF+m2bDSuLWltiEVvKJ9KSvzVz+oC+HMXCYM6SNxLwVe
DXjN5LoVWpJJyBtxLuvyxRuKPfu8LrTuVaTb3/TGRw+pwr7O0L+gOc94qg4D4PWv92cd07tx9hvU
MR46c55hUOZFJvnjgW3W/r79qna2t7W49ZI9AknvZdjF4h//hQ7G7Cf9z+qnT74+CEJqwTUD4wdq
y+AhfupWu5X7+JDmUm7Hosq0XR4eey1jBKK/syo5WDkO6OSKkXQ76Gp0vANYJ0Shpp7qBwuZz0WP
YbxcZ79vcrnSKsso/PD7+qO/l/bFjbaT18Wu3F//AnPOCVC8SFAig82bbkPVgt7sHaJmV8s3RfXs
MAXvxt7CLZ1ZDNUPgjqY9mewQYYmiBFck81JSx8Yo7yrzeRHJPaHuMwPemBs2yxSYNxeKsUrM6uD
NU+mVksailcc//zseJnKoFfADpqT1PjvQZbLIEhdYc3kyUObQMUJQqxdd1mwQW6WsVu/fgi68JDp
/cOQBgx1CoD/9e6LOPjfC1MIbOZmXBtZUrpKVHbsXivaTVQ2KkIUzIOKsULDnb/cVkur38JHmQJk
TU9plDz1DNMAP3n3ykDdtC0MVH2cZ1tKikt1yLk1g66QyLlUWprTkmDhSQWHJ4AkV8vvYQjfJ5m7
rRthe/3gzCXO5rmd0YWd7W3g0jItXKAPxkNxYPwq3QGZ/VZA8HlgiHMt7pNud93k7Mroa6ikSAaK
RJPXTZHdpiR0xSJd4LCoaWKSFi3lxjNhAagc0khp1AK7UFKoW2+Qq7EdVXUQufQo1NlpzGxxpzOg
hcra9TXJMzEr5ugSGfSLyKxGP3W2jZ2W5EOpFwPFfom5qK7YwNn6jUnaAZqytt7Cz0CmkIuKTXuF
vKF7lzuYNivoLxiFO2UxdE6hkJ0cMd3UJRPIsXVMYuXOkmEMT9StyIx4a1HzKih1MGDl33RhfewD
MJtOWuRLDn38BhOHzq6NTeZRyumCJtJI66rVRbf6E/mX9+Wu2RPqrOtDdNQO17duZuc+mZp4SAS7
pKo1nfJU9g9Ktqc7iuCDtnLa58zsba1a6v/MnfhPBifpRZEP8IIkYXXK4Fey2yxXNlpuRUzCJ1Tb
9eBYkQ63iDAaCrOZoqMyzZeAbfZ068kclHjpBi7t9eQGarWqQcsmlKfoVj9aW/dYrfRVdYLGYpF5
ey6jI1/Eh9LZMFX8+OdjGqqw5BCw8rfvpC3UjrvyA4TES3hXbFo67TDgMIeb2PkSdnwmEKJwTBxE
iqWTFkz2XIoMuZYtvzpFB/13TE1z1HIaJYI95uLWhb3MFP+nxHFxhAn3LN3CgfJ4fF5qXPuFYw1m
SRtVPTYvzBiGSDpVjzEN8Jf8TYXTEpoam8HpbXSEIucdwbj8u7judu+jVKD0lUnCNV3e/yJoGY/0
lZ82ZdgMusYyw5SfNoZL2aO2b/bKLj24dmGDG/n70ABULc1UuLE1yC8nW6+bjltULscrL8KNk/cQ
FeYKzF7t36uNKAApITwHnYLPvUhb4jqpPNP//8vy98E23iEGvWb+RdvhfdftXk43153H7Lk6Mzlx
HqKXW60asbjKgLANbgMpWKixXgaYqs7jAGMuUH3i+MmNMVMnjvIkMWA+kW5DJuXFoDy0ev+RCiJj
YZWy8LkuATFwoNJQ1cY2GgmgPAl2mPyNq87BIPPs/qo3UCEb9rWykp4830ar1KTsEq4hfjH33iay
w9frOzrjIj7bHx/Ws5esVxtYv+XYOOnqtgHPa7s34Sb/MCCRWjX8o23FdQa+KYJXZ+HZMS7fgs+2
J5udBR2AjD6oXpvUg3rKjTaCZbwHLZSfQlh+xEH1Sw+0X7AalSshjrg8undQk0Jdy1aj7mJD/R0m
IiieXmQgRVeAPxMMl711G+vgAvUhlo8OYIaVD4B11RgpFEjOsK9C1SIwCLq1nPXjKqGYsARwOa2F
Qq6LfmzI5BZQ7vQGzrFfrV7ftQgX2bmkvsklrAJUj74lffcYdLELKyNsaqMePbWBXNpZLYxCshNV
awD+JZPMxdMgpT/9UobsIrrJBP07pIpMehbVqhe7bdkMiOmJ/m2nOo9MrHkrv9J/aIIFSYj+NMT5
Mww+x1zpHxoPTpIhjB88V/4dNe9aXj9UXfmT08OgbB5+s9IRZzf4p8D0vgJ5+L1wVC7zAdUQ0csb
Qx7dvBDdCRgzhcKktziq2aE1bd2zR75WfwNrT66uzHV1NFeKrUFL0tiIoG2NhdhhJvH8/Asmh9WE
18D1gTcSp2S3CGb/ag6QWqP36u66Y4W0w7HbRcdkly7ckssYlrI2A18Mfqg8MPokhs2ZGY+gYXNO
A2CnUH6oIFLqwl/X93f88Z+fCYxQDCFU/oM+nXiCTFVluQpb/aSqg2QjzwfxhnjfK2m5JiHIFooj
M1Wnz+YmexnrhW5m0APwRkePCVJY1XGs+oxv0rJw2/zakAyTVFUb6ZE/exnJzJqaCNZBPumEs+G+
IIjcQrtFFfT6Ll4+EZ99yuhzzvyZG4Vp4wtov+eM19eCAjFHsvAKzdRgVFSn/uADoPW4wBQhs+UV
KZ0gjmGzdm9yG+2/DY/eprpbgmjNnDxMMcBioXPBQzvZuEQamrRhuvy1bLN1CL1KUTq3bucv7Nol
6Hmk4lah5wfgylGftrCaVguKSOEZahF1sGVb3kh7yBpHYYD0hcbfB4KGSydwxp98sjk5gZKU0b3x
xPK1PSJXJtqtb1fPjPjvoSegDtls2gOSBI8V75/1fakEeQnpnax48vgg1mzFqh45SBv1pu3u4dlJ
U1vYlGsgd8kXSGhdW90n9lIzYO6Anu/05IAOSgHoDgWMUyBq62EE9OqL+dzszuKiNU4OSepUmrJr
VEkNw6h8FY/tu3Kr7HUbYp5XyFOLvX9gXuag3kS74Oi4K+NR/3L9Bs4dWUq7f2BijClNj6wXF1EZ
hkH7WhmIRObalzrwtoUsb6+bGb/PxF2CcgU3SFeXeZxpDTm1IrH1Io8Ta8h3vqrcogn54Xi7MK7X
giwtXJC5r4ZgK/QCxNTGhaJD6PWR1CSmdlLhlGpifeNWi5o+Mysy6N1S2OU/Jm7ss+vygjiRkoHX
LUeipDiodrhJd1Al2Ei1b4dNRb7gbZYRKDNL+2R2cg2jwBTkjMmEkwFqTA7efGMBXT63Lia0RwUK
5gz57+d1WVpceRBBa6fKj2FvStzHxEwgLRtuonx4L9sk3lw/GnMrog+PM+OOI0YxXo+zN8CqnEFO
0kE7wU33nmXtrgjll+smZp9P0yCppq0HAtqaLEqFzUzQQmyIx+ag3eS0vcaWjb5tPpYp6meeT6oy
wLu4yhbvwWRBmZyqLtSDFiOGAdWL0q4NsNCqDO3RUlA+9xKc25pmq3Bzi3EWhiYvwTjqUK7Kr+4G
ViReAsXOnvzt0oTZXAr0yeIkuhrHVZq4d52TunOHVQLWBPmJ8lt8q+1GYTJxjRv+Wt5kSFwv9Z7H
rzRxIkAwwX7S4h/RC5PnVcvMWvZVQTvp4l3ZAbXWud3u4us6a4YBOuprwEMu+r9pEimpn8fWSahs
Mo723bjJP7IHV12hRA+Hzg5+vxJKcXtpfTM3gVK6YoijRjFl/MnWUvkyYY23EDYAS9rK2krxlkTZ
5x5SEzjSqKpKIUCd3rYq9NqyFDrtVKvqY9lF95HZweiXNe9dhxhx2Ign0xWKdcGEt6tq30OH+ewg
q763ZrpGysrduRHdqoX7OX656ZcFUz+OQTAkBHbjsw+QBT0ovIFkpbWHLXw69U64h29/HT8G++S4
vNMzdUZm/Aj6sAUERp0m8mnE1iojCZdKrQ2ZbYSdYO7bdRvqbM//hRz0nE84tzdx200g5noSeNYJ
3YB6A1/UcMh34VdY33tpHd0gzch7UXHCAAa/Lmzu3Hk+tz16/DMHm5eFFVv5uFZn026CXyNUBJZ0
d6doK8jSLJva1g5C5qWIUZ75qOd2J7GTOyLFNCfRAIjDrKNtpb25ztcRIgB2sFlWy5rdYpTTOT/E
GdpUt0pyDDWCmYVrO+iIbzhbpuX3DNN/laGI+zdbemZrvMlnWxr5lelahW+RjmUvFA5yuwNvCyAm
20Cm+Si/Kh/t3iwXrsnch0QpB/wUHoLi0+RDBrE6MJGVmqAcdLgA4dOXBVtUlzrGS2Ym361D3QUK
NUE99Zp7jHTw7oW3a/J6s7CJM5GGeb6cyaXXq05A1KMec9rhttqaO4F739107sp8bm/H2dpgB5PZ
WluoGs652TO7+qQhjqpBHGt5Zp6YQ5TUbz23cWFlcyd/HHKkMMkE4kVs2MdGZA1uYJKtDEgDK3v3
qN2rxIXJJn5WFpbzh0pg6jzPrU18SyKZjpCjx43zFB66dbyRn6Sf0jbehE/wNDq3WrzzkfDcmPsM
gI/8RlN2KT8bj8S1nzA5mWGSh44sudpJc2kRJVH8jkrHLeCVL7WEp6ubVwQ4lng3Zs+PQsA4ks9w
ksZzfHYJNbcUoybQzZNIKqgIUPzU6EbRHwjfE09eL3zT2VNzZm2yy1ZXDoA5ZfPUPXTboLHV4/Ay
/CAJ3gjycaz6Mte64EGXTE52dUBn2Qx90TwVHSof+regXgAQz0YDwCTBpxh/vMok4rDEAZJSAZ85
/NS/6rvURQZkrdsB1ExUWJXgUA9bU1wtl5hml6bTAGayWWeqbbI0tBcUra7gK6rUUyK+FP6vf/O5
TEJ9lREo2tkTA6EuWZJQDxZXUD3CJogypu2t1XV6W536Axod26U7MOc2aeOALGdBxFgTd+ZJSPP0
HU98J6BP0YaQXvZCvUJ9ZyFDm3voNKZqYLZiEuoihAshuq3ahI/mgPZmVDQUcltsgIVZS9WP2fTi
zNQUv+e7fZhojg+r3V0nr5LvoyqvYUtHGGGfRMLGtXcclqjC5vYRoBmXmkifhtVkH91IcyFYz81T
OSj3dSLsssCyrW5JlX7uBHLsR2y+TtFlegJzuXczyUmD16YIYGwrV1m3WLUdr8/ULY6zjGPbDcDl
NMpE1U6p5VhX/6i0ez/941gtUyA2/m8al3Mx9LmxiYPq0DpytEhVGQIydyNs1Vn338dEEAHlnXVY
ojaZ3T9QCAojgGPzcuI6omDoDAPKp5MeV2tD0ew4flq4w3MOnnbbPybGZ/bMwfeyUptqWxonYT8+
o5S9Szs99hAO3mU3sBC/j2qVubVFRGEpFZPnnvBz2+Nun9nOFKmkvITt9thuEpS3/Sd4Y8gSjvDi
fPWPY3ta3ConSE9Qy9hlO9OxlzyKufQjxm9w9iM8D8y85CTRq6I31UrTmvCrUpey3ftBAoUjNMFF
3zww/fWVz7FrdMREkC0+CSlDyZkr1jDDmzcBiPfVoDPVMMjA/HIh3vgIfK8Mr9lxO94Kw1iDPdgn
ZLxyI8rHRI6FjQdh9KYV9S+B0cO06UG52baKbNdVmKyNLkToQEQHRu48A2UralH9IGU7UYqeew+S
4CFxoWgNUCthSoWJrLj7pWsywm75LhOap0IeWmQGDDK8rDsylcjxUSl4VmK4SUz5foiRsegL831o
U83WBBo5WeHdZa7rIJU1fMlLwsIyDUEGkj9VwPjsMO6/C3HTb1O96jd+1KprrQhQOwiSL4KSw8UI
iatRP9MyeyugyblBFozEzxtDaAbwdwWDxmWMoluPe/8FGNU/XD/O80eKm4K+K08EIg2fv6bbpTJ6
UOX/1GrI+lCveAuPxj77hRYHj9MILbH6lXkzCr7Kr0Zz6NP1Yslo1r2e/YqJm5DUTIBbtCeOQRwr
S7NdHsHr4C/1C/7ASi9835mdyQPsmpobuug1vPII71WPQxBZjbDL1dCBq9777RoBuAPBeXGC7laj
D2SbTnFTUdXdtmH87DUGQmaF0MGQazl3kdflsJqHkFQ5UMl1/gZqXABCpoVygvRNVjJm78Ns1Ugl
AitMuPYD5CJF+UPXPDqNPUpyefA0NNk7neQjBAWIyWgytMtI+IRh/NUUsl9NAkfn9W8+u9ngXGC9
RLDyAtKTM6nIoD7lOS1KdpFm2X1Wfwsc4fv/zcwkY4u1tqp549STCrml7Oh23CE7JixkvXNBvn62
mMnDzGyQEA4d+Rok9fC9qisItHepgCBZBWzPfQLWt/r7dUFoYFoM9DBBOy2IQQ1oAi2AWhIo8So2
SAllGJzzbH3dzKWmKYxP53YmD00YA0mFCtXgnfYeRQifctu6L150W3n1nkN7eEI6J4U6bKVKtqeu
5AWY+Lhx06tiMBcJdR8B68XUm28MkIe2RMJNadJKlveKiNhKpdBNSDwIeYrcLrX8mxZ0/cLK5yyb
IzsTs3Y85NNJ7RxBq0BuNOWUWQcJfZYIPJBZFzcyWVzWtmsntr5b5lLXd7b6dm528q4FAAPUwu+N
sYa8z7ZjkwZZ9Zt8LW/7Qwk5NSpTX65/47lY4tzkxPmCNc6dES1xCsoexaeTkXUrUBcbSXrQ0S66
bmzW1YNJAvMPXwcOf3JVNC3xm94l8GMCPl15dv+1dY/jUepQ8/a/eesRfu+sykfECfbFOhB4plAV
X/gVY4wyPVdnv2Iavfd9Wmpxwq9Q39KTbCNVsDEPw1N6H0NYoh5QyYbTzFx3FFqhJD6iEueimfLr
+q+YcYFUs+nrgJYQGdGZvAMeuqtSjggIkpvBQRba74mM9lO9hDaZ2/JPdiY+UI+VLPUKEr7+GL93
WyVdMYCufFPtdpfvkm13Y9nlzwyZDLj6f7aH4ik4Zh9LAIC5k20pAOFFMJxkgdM3XqiyIfNrKBai
W3On2+0dQkfWfWM3m/rQPid3KKVe3945SBgWx9kSgM1UPcdDcBYjumUTt1GARe0hOwwvSQJkG41d
oonOBt+8qX9wfyvGOteU96/bnvEen0xPrnHS1VJjxhSWRzIcBaAkmnY7eZFwbS4L/WRncndzI+76
pCezFtx1ewLaZad3TWCjEwB1O9Xr7C37CH9cX9uMv/hkcxIm6UQmWel52skjTGqU28bc5ijjGslz
li9UYWbyeUxZijGOOMIZOsmkukxCGKGPtJNDDlGU1JKLbpO5MJI7yYJLmGuEwjcOrh/orSaBjvp8
WnKnRlYWDlY8r7+XP8auh3QMf414ZhSWFiqTs+djHBpjFpfG/xTQ3AZGVnYDxoKDtq13JgRs5QEK
7N31TzUTl7Cm/5iZ3HwzK62olUPtBN9ovxqnuqHCeE7c/DQIKHI41Ukrc3Ph7M+5NQgExukxUGD8
+/NGNlIlKEZrqac8/zkYte1Lj26xVIn/U4SYeHC6DP+xMjmFwMpKPwqwohq2PkoNr8ydugnWaJC7
H4YtEAvfoHb+fRQ5WizqKmMh/MI62AZx5O3TxakzC3K9DJGxQxbRg+2CT7hxduChQRG6x/AmfkMZ
d1PeurDqSTxm5kP8KN1ldrQbJxHQWTosd4DnIjVmbohXwDUi0Tn1dkUv+c7gprQvAXMZ7o6hfWpS
22rlncSDdccgiXFsD+o+OLpb4UV7uX7S/hfzMFxjmemY6VUV/TICPOqMKRzkxAKvS/lUf7hv4mN4
az3lqNjZ4jrYhOaqXUV2tVSPm/MUFEwllRsMs8z0QhUKbN2SSUfNLYs1kj198TD0m4KI6fo6Z+1w
oWiMirQvphNrg6OIie8HlPMbCHqb9imMja1eyLTTTtctzTokfaRpBGrIw2lNLm+cDYPU9AonnFDQ
EkETlFDx2uI3fZvtsvR2qbAz55NGTChQQJmMQp+EI50nVIGhdMZJVIVjZcR7KQ52nlgdwkr9YLB3
k7jyQ6MsJf9z7uLc7GSZteJmECx06klsDVtE6ikraD8tDSePD+70wo7oFkhdaaSLyuRBLnxHNXKY
s2DZ1O6byEFV7e8pQBAEEWFYkBWoIzDz2e9pceoLFrirkxk531wT7Y4cHdjrh2LuG53bkD/bMPve
kwsRYRw9P0maswl0f12HXxPmmwNkUAXjIHe/rpucQ4myJtAljMHgzqfUEWOgHKMybTJ8U8Ai6xzc
g7VDZNz+V72PcfsY7KM7Ll7gg8IwbWG2KUxod49mz4FflA6YC14YOIV3gnmikT328wZqMv4hjSk7
1BqanGL8kpX3ov7uac1tGHy/vnN/6vHTQ2eoBkeOA4f7mRjLGF2pMzV1X+VKi/aopyN+AX/CmiTv
WArg64URWp8ZXb+xZIAtVEuSle4Wb4kooQ+fqt02z/XWLopxFlA061UYeCiukCWum6i6E8KKSrZU
wG8hereprha2owm0dYrWgk0ohGZKs4R1J4ritpXzXygip4yUIv5nhWg0ajnqkFIUUQFEL0msED/M
QvXQxVZFrk1KojM+Fkmed6yGprADVb5nvqw7CGILo2/WS90aPzkcwq5OUfmUtte3b87Vnu/e+Odn
4bsTpbnV6HHwym+xzSG+HbAtZeHaZIrkuqk570C/g8YKY4PGBS2bn4aB0kWCccoAbgkVslpL3nxu
MeYIY7XIgEDzTI5CWw+m2XWyciqVDJnIpkYGslgbrTRq1aqvf7scDcAgvo6XGIjntDjkoOeURwJe
omnr+0E34Z+X5CUw2KXf/mxk4ooK1PwM3+kpG1TDoYvaG62UNkhb7K+vZc4Ma2Ah8I1cckoriehb
ZhQrpyYrnkol+N1r+UFtQGZdt/MHD/j5smowVoOOAdymjd3Xz8ctl5sgNBVXZpaVCrsyxN9BJn20
g/67aeVnKSkg/NeNcq17aLb1Tfl83f74zE3Mj/N+cIxQbqNrP3l9+9yx2pqTedJMt3gKo+4xLpN2
X1LtRW6cdoYX7RvZ+nbdqn558uFNOTM7eX21MNFxCKL36mrOVkR32/ReE6VYCUq6VlJ9oxnClzAz
XgfLXwVViW4jNx8GZytXdhltjdpp13XfMp4EN2PDC9SQLsXoxxVPyJ4euhyJMqt57NpdpwZ7yQ3c
ra85bz4iT0L4O0+rBwmtFD9K1VUgVmuhQ1Yy0ba8cz8Fzzy2xnAwu/DBMtNTaXgnXvEPE43OGGSB
0EcbBxyTCdJy1BgsxXgN/87aKbtj7/yy9G+g07eKXty0AiqYAoqXerstUINGsfqoJc5u0OuFr3j5
vHzezvH9PvNZuYlING+Pcuq8lmn8XFdsRe+RKHZQZG0VSeX/OR/Xv+HMDeET6uRaNFIZ5p4c3CxT
+kbNB+KONLqjN7DWE+lVl/yFUuxMxgVYgOoN8E98GLHO57W1ejwUsD7LlIKdfmMmG5IdXo018ob4
ZooNzVtmB1+RCovelhLZmWD4s/HJOQ0a7l8WChLGY/FARx+hMCa18m/M+2ub5cqKfJnhfTY4+ZJK
3HSd2SXKSc+y5ntfojHt5KqC2LuOVrbkHQ0rOvZW+BLXofTct77yxDd/llQXYEMR7oyw+i4Ig4rW
Wp1uS8QLV1qCKHLjQl0U0ca5fgj+lw0iJYFS0zQvymt1VkUe44fyCSqVYQ0DsrK3NqV0W6+pz49o
BEHYXTc55zrg1htbEAaaGtOE00FtNM3EXIFyVka53j8IWb8QAswdbZTRoAfB+UOQNjnabhAxQKjk
+qnKn9r+yTd//L2yzogTYQxqLFZQiLUm3znORsLhLOT2eNVRrYlwJZTYc9Rk/n63CADoKIyCD1R7
P98eD1hKJbaRghSSeduUUN2W2QKx2twTBuZFJf1m3pQdm6zFSiUB1F1jnYoCWW/U4F0bNT3y7Tq4
Jct6QSb6VzCWf3Njl7Xh/voKL4V9/kBu/jE/5SkiXJUc8lnmKvP7topeVA32UdPflCJoeLXclhkj
UGq4KcTumInBvdi8DRrq3/B2tC9iTRsfBXJB61YEzXZBP8tB1kuvf8qDcmuUrxaKoj5axW1b3sXi
u5sDQIdqwTCiFfuK3q66DX0FcVQmn/x447hfm1TaWrQPZITiq0q1DQXtC2+40RuNRspjlQPcSfpH
J0y3yHIiFB8/mv2zq/mPghbdW179pQ0CWy/R7UaKMIs9enrEUhkhtU6fT6q3UTwOp2u3akxnMclP
WtV9l7P/x9mVLUeKa9svIoJJCF4ZcnSmnR7Sdr0o7HIZxCyEQPD1d9Enzr1VaUdl9O1+6ujuUgLS
1h7W0CUwuAp5d03z6rsQ/I/HGwYnyCTpZY7S570HSi6k/yX6TdMRXizOZpmOVzcqCJch+dJkTovI
peG1yvNrAotOOmrA/y59kY3j5QMaD3DXmTv9Wrfzxkv5Ezpwm9wlV/bxN5cowMc4jgRo5QW38+dR
qXRlQm2L0nNQlzdknDc5HikjaTS6XmTr5sq+/aaJ/s+QYNFWx1/Ai/65HgjXvir6juGt2js7oqsB
otkbA9xtgMDN2AERprom5/Ht6wTgATFnUV+5FIxnmd+RRprGOSAF4Cs8DPI6KlJcMvKKiMV3Ky20
CdSh6Gubl5wbkfYV+AVLAp3O8E3uh4071VsjKJ5a2qz+HgKWAHORxC6ZwX/XuuTcpC4tDKfCpTmC
QbDPKpyavKoOFqapELgrVdwWyK2lMEQoqD3Gf1/9m04F+WP5iw/pyZpMrFVgHq+9nRVbYRaT48Jl
am6vyVPQ5c/68qh4o8DJwRfpKxZP12bQcnxAGiBo0X5X1ixyIQvEdBs2FgyzKHQPrPauAeiAWAhE
hVhV9hApQaO59SJt6ePMl2QUPhC6PpSYcEN8P85YFuWVgyYmrKbz5k7CGt3tMKLrCXzVASEGxsdm
ixLGafLxrwjZ2n59gOUwePzApHpgThhDcHIpg4K5EU2sPrRAwpt5sRIZcmXCaDLPqCo8ujWlDWub
Mt0xU//IMtgOSwkclx4PBsR5HZrdtpa9AgQkDtwUluVgeTZgqhMVT733rNP6nxG8XRcWBN0RRecJ
eu3gLaJgqfIy+fv3/W4neyDDLW4xsJG5hJHaaeVXyjbZuSTd2euqCNLP0JMg7BWeUPrKPOifjuDl
BwYUFnF2YTJ+IUcLh3nKFcg4K1W1296SUI+wgtvMmmODwyREVto7WuADPrO8/5xz6LN0+X3lA7Tf
UXgJo6q3BOGR0iJLfDl02xndHc2N41zqNCrz6Y6KTdOoyLHyNatSP8Zg5snHZbU4Be+awF4Z0tmw
gJ+M0T8VtgnhLx+119/f6jc5FgHBcPGfBdX1CyIfJaeZGWZhn0fPDQP7HVUojBOv0fGW/PzL2/xt
leXb/lYYlS5texuoUvTNAZctK9g3K8d6gtQoh8ey/eQLY8PG/hpi9pscFVDZRXAfGB9E24uMaOq5
aD0EBQBz4D1fdWvCmyuY42/GzLg+/m+Ny6AnyGyymUoG0fXqbTrDkrQE748ug+1H6GWt/jNBvNat
/+6zQaORUsDTgWSgF9UYEEUBOCKucYZ9MwjfDy149d788fe98d2JQ8/8f2+p5fX+9tUEYVmhCfKN
tC8jQ38Cuxd286utr9z4334mgI1diC8vVhIXgVsNgFMrxdF7yV48b4sJy5VNDqn/7+4mXOULrQ0M
1C9GP6T0obycMxf9KgqCZMehJYW5Q6wY2ou5wTZB3xgbqoCOy4R1FrMWYdkRPzZIvXebD9Li9LbG
Lcqv1QAtBtUBqNnBtRJN0+6jacYorYEnaOqZrIbZeIO+E1RvzBnG6xqHvK4yxGKr2c7UfOU0+LD5
jFxtpo+2rccol/PWzZ15lVdiP6RTlgibJx2xoUHdAHxXW9qNmRLI6Gu3xoVjrISDydPU76YM4ldV
kQ8hzbP3LMj3VPUv0JcdImHPDzrV72aNPHau0EU2Sr9f9YPdhRnxdmPJYh4QGbJB8ijV0EGcLVqF
Ztm+irFKcgMYTIu7EVjq8Ma0ZRAN9rBXJvJo+Geja7dqiwzi0S2kZSfkvNqFPaaTxu7onTqTrNuC
YTxL5HFgfkx98dQpvfE8BgcpCHmZKjEh540cnwzJQDlNhDU5cKUfX5uyg9d2e9PbfCUJNPELp78t
myoDgE+958DVRspvNCCvpIlnd6kwJvEqewggk7p6zxmszlVRqsQr6/feCXQoAWiF0uZIktRwF8hw
G8vhGcOIFlaq/grj3B9unfOQavk6dvTdaWa4vnsaztCdvq1bOCp59nrK7Tiva7Z1xn6fCSO2KTIa
IX0RqqE7ACSc6NrgUSvbJHX6n23eNUBTpWaEuv/BkinKC9u66YjqQh9hA7fxDCNTODSpjP8oiSrj
ueSfVe5DphsQ5pXn9q8wenw3mb8f8rFZtcJ/HymZQsut93PgH11oBK2h3633djC9LhK84TATXCay
Dc1Gu8j54ARtoJ0Yua1dRvWABqbOALlsej/Yp4Atr9BEo/edsuEazX0djo55cPLghVp9E+WF++bT
vMLL6A5ydle6a47z8tiBgtN0Y/JV0zXrMZu2uDPho176j4GjWKx6fjelbrrqbesw1LQOy9HQKMzq
5zpDiwztuaRRQ9SZOEmTSm/9Rr7DLfVZWuTVHKBbYTlDjyQIv9zLpLcW40BvCjag9+fXwI/ZJQm9
ziyf8nSZtsFKdeTu6+SxGaYz6KzbSifQ+mlDZ4T3hTnP6xoq2WLKFxz4e+lzFDLGvm/6jeGpfUbk
PZuNXyX1u2NtybiT06qnQBiWATxa05VfTduRS8xEevjWO8P4lBWgekAIp4pU1+Hn9ukjMZsfnqVP
M/rzEQnGJ7sJbtpG3rkSIkucFjysRitJJUs6R26Y5++o7hPo8a7rpj5llMJXTcMnKPPs55S350xz
FLpOk+RNv2U23C6DEdImGWX7wC1uuqBTEXSePlszfaDT9DY52VGkQ2hhz2VT+xCk6EQK6H5mpX9o
xnbdyE5sRd1sPKN8ar0xhm1XJCU7ASIrIwycdwyuDNStd/OYZaHtFEHoWPWjw4NVbmbzuoNCJrQF
XdAfJQ6kmzlixVj30IzVG37NZzNUNx1UF8VPa/RC206hntE90FLv0LZC2YycDRQW6D+GKj2lThV5
brNOGwfDLn0cPS8PXRMqYorO2GE2jmrxXqVZGmLsBfHD7lnKIZHSXfszSUTfgqMbQNC9dZISoxVA
a8JUsLWaeWQVMhq9PNbpT24+zuwXxIhjYVePYMpH2nSjoEHObitIVUHECpEHUKp4UOmrMx+znP2C
1UHssjJ0G7qipUgGr0xguBpnS/SFYXbLDlRCbzV9gRfXdoRFeG7XMP01144ggP1/cLRhWD787KAm
PFfk3lVZF5fgXDGDRRD0usWI7YYYPwNA9X3lx3mTJR5pI6cRsdGosDXrE0K9CLldblycLSNrd1Ug
Q6LFupv0Y1oeSF/+xC197w/dbtJilzruWpuwube8Gy/L4gYCTz3+18WSfQzym9r8ZO0HK+aDIuxd
DPl+6BGrbPsJ8w540/ibob3lENS2brnqbpvsR59na5kO6Pfvu8BbARNz0yt/g/C0DVLoIcppZ9TT
uQ6MpAAdgSpxq4EhnXgXNeyjpcMmVfWa8eKBlW7iY/JI8+aoGwrfVnh81UkjOmwTN6xTHsNfPso0
3ZF+ih2SPgzqYGfuah4xLcOJDU0y7eGiszayt87rt7JpknqU64bezS0gwpm5NlN2l+JWUH627g2y
dbjYYYQUBgz86qJIVJBD+reGEWW3xlBwNTMZwrjyThdvhj1uyqGIXT/by6nAuLMPa5sM4VzXkFa7
7YxtPkDmfmhXdAhiQOQ3jcIUvmojSthdVrS3ZU0T7hSIEeW6rB2otU1RCu3TIqWbzv0JCY4YrmOJ
PWXbHHFjLAIUB/WOKBVWtRnymW0LJXY+/ZnBUyuv8qTqMI6i/nGuFxK8HVOvg7tAHXtdsBv8PrS7
D1+6p04998GTqcvbzGOJDc3CvDa2LmLX1IOCydku4+KutmBXac6JE8yhHrqwMqzbya0SUvZJ2pjx
DF9kgtjkAzoZEgU55s7dMBbEysK2nN7TDnLF6XSi7otucOpcFKWB3k5oRVnZr8mDxjFGO1Pw5udv
DorNIHM2uXa3bvM++nLn691IavQ+/U0BHePODNa0GW7bCiLYbr7KTLFW3XSj0SOv2w84D0cYk664
37/gK8Z6xFl37DWbUD2Ma/AVYtoFR2WzqGmtVZcCpO7lkTP8YoGJV6AjarRHim5fiy3c9Dix1ZSt
cuntDPwxTe+sXKe8K7Eju0rgTjNe2rwA5qW612O3hh1OXMgsgTVOaNb9qvRUIrlImC4QstBwU/R+
yKwQhOmo7a2ta+rQVW2S6fwWfi3vsiEHq22iDt+74vyB8zuHVbEl1N7m/muBpKVwswOz4MTreSvm
lXs1+A8kTw9tLWPDmMIqRXB3ssji+JnMvAFwGdtExYNx00Deo20tOEmRsDZfMVe8ywIWMZiXQTSa
8ibx+rOJlC+XaaTVxrDA6cj3QXtKJ4RGb2OU8GOl+IRWaIzNy2jWYeHfpD2PofgXZyZuy/TYDhCo
tOp9mzbPkNZhDOympVNrm0kxnaviYJE81I2MusHcGcF9AzYLMepVD9rMMINYiiMLgfq146qN11T7
yihvAJ85YqL17np3UCxsnMMgvJU1fEISHQ8MSQs8oOuIDbJKUOc+TWGsskCshDvMoQ0ggiWGdZaV
6JxAbgOn5OS66s2mDW65j5wX68FiG3jowEbXw6nC/7aTcxl5/NPLVNRWK58CHjt664JDLxocn1MG
tb0p2I0uy3AlWesq4G7YY0g4plZsyHwTcBOEMI0NqNcZRf8B1xoF6w1S7Lp6HZuHvkojTgqIcE+3
ffvSLRqObT08+d74xMzsR9mYCTGnt9KqnsDtTSNEdwzMaGXhhMgKl4PFEOSrgyG5EXpl/8v1uvs5
KH6VHgZdTI1QdUz9N4ivHNoyAOuzQEuHqXYMHW4iYhp2F/NRjbGnRooezJh+zA0yPOyj0Szfa8yT
Ma9/yxWM9ki/N7PpgfZiY80yoSnkswor/Uhb51Ri+oGGkHrXhU7KqoOtB6c3LaoDTC/xCzMT2Toa
WT4EglqYiyL1LFrQBpxTW43AAZtrOuo70DlWRYrehYOlLL3HDHSNvtcJ9cYOALpYA3iigImJ5Sgi
NdtrGzLebrk3prkIu9xPBMSnY5jlxHoqNl6L8y0AGW/rpNfzOxvzpM8/6r49amnfq9JeCa8M/c5G
pjk9uaOzrwdgoZVeU+HdG2qIczjZ6L6PbeeDKz/sMBOb2naTjf2KWwBJDgADGSSeym5LgIxlYPIN
43hDQZ3POxTzxbxvdPrBa6T3/hw69UPp3RkdknAHEiXa2LVlf2O3Is7IoZwzCDk2owUK3fyM3Qs5
k1r0uAt7FVmVWaCtAzV/l0AUo5+h6jm09g9Akg7gt5wG6axQ8Qsske4ZtN1Hwc/QYZjWNgvSJMcV
GPkpBui03/sj3UNXH7ihyrpnfvqDW8WrIYfX0tGHtMwEpAmd9wp8bGgBqVsrI3FWiVvq1/eFkSfM
TGU4gOW3BuhKbblpPVcTxGFtU/+sTP80T8DZDO68EYy/05KA5mNC1U5NL8I0T7g5kaKR2C78bjVR
MUeYNEEUHcO2KK2cd+ZQkCQH5DNOeq60OaxyZGlBj7LDZZAJNYMKhh2kvpfc6uNa8E8BDg9Ql7cZ
aOEAz6dxIyAw5M8bPqln3Q1HVKKwKORbR3X3TV0krWx+aMN4qQP/3uTkNI/lNs/yE3Hrk+NkN3Vt
3YxZY0WSUoCIcOC4Xx6Vye6pI55oS99nn/7SLTlC/+ohCPTaC1rAzDO+hj3AquzJu9mQX6wbEWlt
+u6Z2VE2bKHsbXAYX7siva9QA4fpWNKwsfmHaIcp4kweAuAm10EJXgvE8MPK1bdGWn+4k1r3gXsg
ubxVE5AUtfoEMfMsXJwHz2+2Y67uU88/WbP+GUiMlCT9nHzyxg3AvmqPjUcSYPBjQm1SWelzPw6A
c7WQx1FjEeaqUPEY4DqgXqXX9VRZiTmwe935uAuM8t7IhvNsZeoJibMbWozf5XZfhZmGdwkpcji7
ohCaKxnDG+BsozivKhSOFQhiOCxDvcrAUIxaz/30JrnnQf2E3tCd3aDnWwnODhlHEDTy8jYHoG3T
C0A/OiBHBid7Bp7zTdNGIr2c7poqf/AZuW+zwdwAXw0PSGYdelcg5WSbsahvRAvbUgtN9agIhjHq
SYc7iegBYkwO9P/S5gay9e9BZcdp4dwD84wjwJFsQBRSbVxL/epQUbmzQCGcky2gXVAgbfJQleMP
x4d9CtQHNsyakdvJYl1QVBElql9SnnG7o7M9BV7omJWNerP4hFZrl9R6/BjIcNeTejsVbJ13XYU2
KRQ6pz0AdwR2w7CWm2bPBAF4LqKRml7cIXSH0JED0bwK4CbqsACdJdIl+M+wlUNu4avJDdc2mhs4
o1WqITuLcBSOXQWvMfoiejQncl/ew5XsnOf6peL1qeu6RPjqZHf6J9TbtoE5rl1HZ6FpiF3e+P6W
+/6QBCMykzxQIiq598YK58XrjU1D0NRIZ/3oV/5ezSbmoFWvt/VgbcuZvIzoa/uN84s6QALh4tmQ
qt05VgvFRUdjKlGse9M+o5l7046NgW50e28HDUCE0lzPHQowy1z39riCMcO2QMTuA+Rz4D9i1vE2
D+pJmv5OCnWcBNCONq9R5TYWCYuU7d0KIc5AGEcs2nuauqFTjHVYB8N6FO1naqkPjzfHNs8V5rhs
gMGl/vRz9K7GolzlDSYvQGbDfDmjB/yThPmz/WLT4cZrsgkSys5J5vKJa+Mmq8g+FfXB8XH9gyn+
HIz1ylD6NFripOtyjzkn0k+vhThGk29KBzKvIzCWRo5CTDcmyAaeWhXI82XNMBOwjoXqfrkG0nNv
hO4xWtlW6E3Wapwt4LQVaoOhh4z7YEBbuKtXZletWvSn1hNHAg44771p8h9mjSu+Qn6BQH6cNXsv
BrquA2vDJqilTkw2YQkYaVS7KGiFVWwr9P5CMwug1+f4CFjtW5HPd6wH93eGLkzYIO2rKmeXzaiI
s0WwhKIYzLxY2e4hNUBdh7ZgF0sO5FajJUgSGNsrUTymg3jxVOBHMNlA8pc2d9VUP1gsAw+ZA8Hk
UXQFJB9WpinXnLd2yOgQM7uA8hx7NoepjxmpnkrhpkCXpg+Ai7KIwBQ4aRD+41Kirgfa8tfYFeCc
VSj7zQ4/xtE/tM0fgoHBC8ei4TwZxyHt13Br/jmXMP4bUtaEs0JjbaYeELMSabhlisdaeHcC2tb1
ADK0Xd5aGkkzcA8cIc6UMasdwEc5MUPLYm9oI64YNZ7Y7GO7QY2kCmCqM9bjAez/B1tCjktxDZTz
xO6soLox5uwhyIrnzvF2Q+beWbytIwewx8hsALLRhQNmNXqgkU3FSle1HQ2Z/AHrnDx2KvsofK1C
OZVPTsshBEAkWQf+KOLAM9qVVG4ixQgxZpTnqquq0JqhODA7056SdjtMVuJ54lS5Uu4b0uxmWFqu
DAfHFbOldhjahKTjp2lDj8YO2PvkdbdF4H4GDDUHlA9VknbFC3SE61DNFPA82t47s0CHauyR1TlB
WGtmhwRYaz7T22AyErc3DmXKEJuq9MEeppeim8bQrQfk0m5/w1R5S/T4y2PIoQSzHdQWjbm0KCGl
4EfKnmq0LMYfHToFmN9VmIfORmQtRzcv7gzVdFGLMSIaJfPd0KRgfPY+3LlUBZP4yYhsXDdxQRsd
EW2su8BBztCI98YkakeyQqAtbUOq23eLuCvMHc/FAzemCHIlD6UNeIAAmFqPsGjkBPzcUQ0rjuMR
yiZFSSeTipT2re6c56Kv32ULUcbKuwmIrhNbLfZDZnPHC/LUYSX8nDpfA3p0wAXarBhAg6GBanNW
8+K7Od7PlnPM5hZ2M3YGGLdhP8KYGqUZrquwadXWU1MV2aUb4VLelVPn3EOyCGWcVU8R0neUr+Co
VLN19Dp+YiNgpUbm3A9usAqsvA27ofiJMiGSbTmFKcefLCZVh9IlW6qzQ5HOfQSVNaRbgh8FAHEa
nf4QzicbXL1pDGzBdqzdPbqez02lfqQBmUNTI15kPWKTUTiAzGCOkeil5Eqd4cALidvVyp5UJVEt
u3OezLUN7b0u/1kPw8uQQ89DVmCfSGWFqlYQc1UcdJSgMOJuxAXclJncYgPcu3L+FK3zw/Q1OsrV
izWyY9BaHobi9ans5QuagK8T6s/JL9E8LZGlQL7tsaSwls+KtyAXK27Od/kgX7gmB7d0760c4wvS
YiNPk2+uW79/ZG12W0G8L6SDY0Q+hBs3o4mUk9tBBSQOYNxNIRM4LFVRiet3laFhkXsYtOYD8EGe
VRYhcwYaInw/iSAAaysLNnQ274e637QOSioPXVrajiQWRHvQFfGO1MhbjGatg0rJAffDgJOdP+Yk
fVLMiYWBeqJgB87Gey71mWSpCDPOPxsv3zZ+Ux8kZHGxO5bD7rA2cQZQf7tJeomFzhnxm5uiEVtL
0Ac12C/jRE9DE7yJCmeY57um9uKxJrtUzE9MiFuD2MfBrd6M3tzXfrFHRxv9MpUC1W8++nRgUVbV
J+E1iIdIcMZ5D92lo4OjuUlTtCXrqf5JZxqsB0afeVkdzErtUg9aaDTdT5ImhioPGGK/Tnq+0Y6A
cQ8mNRJkfMgNANfBeH7SZvAh6Lxqh8ZPWlq4NwOxX7PawZXnAY7QTuBiYbPGpltjymLop5Thzp9q
qCI0ZVUDrzU6q3RG5PORswe83GSyZNE4TdBfbPyttjvIn0zq6A4NJC3G8b4dvLit0KSqhP1rsgHa
YvNb1ogHSI/76OMKnGgcNKGAsMNoH9duTQ8ymwQUM1BIBxp/PIXN401pSwDNoI8SgWR101ce+DQE
X5a9OekA4Uc/XTW5wt0GSVfY+YxYKRVOGHTOy9R6iT/1JzEyjMolJLfT7ilnaRvOTYOwQJMshShM
z6Y1LRE/STpvuTSOTmretTXijrK2hEzQa5i7owzaV1Pofd8ZL9nsQ4zDNzCb0/vOMz/LIiVhOsnV
UHhoP7c429xIHxw256Hf2xRNsunJ4c4zHOSmsB4VipOG11GKUfemmRsw08B6BumBY9BW2LEB+E1U
mnMTjTbH7QXl3dat53gO0MVB4AVqVKLxxbEIOhRZsDIEsgPHUWjZeam4guf4duoLnhmB8jBw95eQ
SIO2E2lZYJ0deNj0BFe+LK4Akr6dkkPNFdLaKFPgTPLnANvnBagrBrHOdf6Ut1upH3J+xTj7+yVA
mPNBkILlgfPnEtweA68QeIoafJVVW+oO1QZFBTHY5hVMyrcApwBYAxPYTqDSLtmH2VRYfcWhtAdh
MyB6MpFFfpPecA+d+5Z428GoihByfLuuIHvpqqOFHPoK7PcbJAc2DIg9i1sO/WLM06TKGD1fs/OE
9kc+LhMjFdZ+ue7nHzVWzvors/vvoNiga7k+gSatYwMt9+cb9jPGBmMsrXPmRP6TTpMWjlPmeXHM
gMI9Mt2flEbNTXaP/HABWxhX5Qa/+cYA7S9CIADvQqzs4he4WdBKknHgINCizUsUmp8lQv6/BluA
SeyBggKhEyACLxaRzJKZ8Ag7g9DwimL6qaaaxozXJPIdffr3iwEMCK4TtOQAuLhYTPst6mkYyp2r
FEl4sAEtbxcYUL9t5n9/BMEpBXob5rOAV19iuAe7rEs4PwBf1L3N1skjG6TRf3+YbwKJh48DmA/I
M4gjFw8jHauceTraZ2AqYyeQQG5e24TWcowvAEx/rLEci9+gMJh2ElPbgMLAZiFBoqkKSJ4FUX5e
ZBaQSvH4mkjJV8AKbIix4SDFbENp8FKBphcAUqTMLJ7dWZqhLtWuVvM5k+xurhpkvmafjD3LI+Gh
0Pr7C/2630G8g3oozjdBI+9SC2EQDqe1P0K+wi5uReodhA1Grj8NV7b8t+sAdeYHEISBA8Ly7397
qZzozsJNCq3LnsZjP+06abzRwb7mevA1ZlGEq8WNBjoS9heEb1dkjQuBpPQ5DQaKhLDMQ3iPveVl
dpIEl3Far2BxeyVafwVPYVHA/Rc2PP6+5MvAf9vIca8u8i5d5NU2Spvihomdos6VI/bN4wFBCuYR
9j+IupfAyIrp2k0xpDsHyHSgOVdvzGFpO/r92pwXuGkz3kGs8u1fbxKsCvUaDEcBHLx8vhm+O7Vh
jMVzVTy30PInnCWkev/7Il+PNvYfhKtNQMsD7wutxfIkch0GN0lv5Kio97X899LRywoEgQMx96tK
DJ8nLnFLFs9BcDt7h95+LIYr8ekbhDnWcGFJg3k+9GQvcwQfyPM6n1n+7B6C2/pxUdGqIow8eQis
LCTtrkuuft0SeF8gg4ENAqunL9TjqiUtGXrTPPsi++Hn7C2V1p0DoMRKAiiEz0pCu//8+7f6RgPC
X/jh2O2wnkPj+wJt2ZSp8s2yV2fcclGdvvv00WKQWuw7qLthDpyRTQUhAxdIBOWcKkj4Nz0STXiM
ZWh9ykncVU16OxCM88ntld928UIQWzyoDCBvCux/ROcuflthotnKezU9gwp4AvYFsmwhGqQQelqE
QIs758cEh7hixe6vITUv4sDlyv+kN78FuQYcfRBZsLKr2Y3OgPDOszN3oZk5iflKQP1GtviPT/CP
cMlvi81lwYPcMNU5eHCnkH0uHD0jQr8BuIyDuiGwArpug/5NhrasClcs+MwjAl2GAtqht22RUp2z
bXqvEmdr7xbnABfmS4uIFobW1s5diRsrqWIjJlce+ust4tsO3BShPYJ99+WiDEA50uhBYdsRIxnk
uyYoy9S1OPGNvcefyyyh6rdXC17+6Gn0/c/DC2S0oAXNk2odRHQ9hPxkRD/p2oQlqAdm4vrK3rW/
5B7Lyh643C7uruCSoGJbSOd74OqhrTIm9mKn89SHMl5E043Yu7+y2teQu6wGASSYb3qQGb44KT1S
3RTKkQqOMHa0tNcT0wl11Gw7ZNc2/NlD+io2/49F4Ry5aBkujIpLPgxEDp0JCcJ/HrF77O/KuInS
A9wgIuPzH1Xga8dySQr/TOiQyv+24sXnZJktDcvC58SkNZIZIKnmKxC4aOkCugQ03pUH/JrN/bnc
RapTGGYlsxHLyaTfpke+ETrstwBKPOvNInlnryQ6c2uxynflwbl2AV172CVG/bZ3DT6nMkUrEBh1
AJ62/i7D7jWOmMXGxgGQTFhmZwA4hddoMt/QUv987OWH/bYwYLBlJXMs3MU67u7kulh7t2juwgFq
3FzjqH0Dxce9A19wTA0X4sZlPjlbBplsN1Dn9G1e9W2I6IeT6X44J+j4vYJ3cIIJNfbv498/7jcB
CMtC2SFYegwQz/nzIbOgpHSYfXVmgh1cwrf2TAClcyEV+feFvqlClgf8v5UuNi2kqCpYbFOEugPm
EXeLwRA0Rd6m2A6ncNpfk9n/7sFcUL7ROcWVjfD654PVAWlzdKrUOQdEyiz2Hn8yi/bKQ30TbxxE
GtcBodGEe9HF2xuaUvSD8uaztsZNPr1Kfa3M+Gb3/7HCxVuzHYyKoCuDyI12dwkoD7tRHTDE5x6A
nytf6CLPQAKJMhSUDEhgW4t58QWVoTVE2dgZ1mI/sgPw4gnYXNspgWn1YdiIn4MZode/rlaBG18T
xf7usIGLZkIDDIKlhFyW2ijq7bTpsHbwAAGuBA6xiNto7C9iPdf9oL/9br+tdhFTas9RlgAJ9tzn
Cn6uD0Z+TUXx2+0H322L4NpD0+niXfaOkFXf4zhTYCV6NGMnB+1aTPf+/s2+/WS/LWP/ucuzfrQm
AVDYubFlmmiFcZFtPvVk2DRjLiKSg8k3mvqKnsK3r++3VS+2vQllG9/SS6wCxp4U0EsrrzGTvrlz
oAOz5GWgdrmof/98MGpLXoNQp878DaP/M98UO0TDR7FmcY/KA4Lh2+IRovtQcpr+h7Tvam4kR7r9
RRVR3ryWpZFEeUrzUtGtbpVDeZT99d+BZnebAnmJu7MvEzMxEUoCBWQmMk+e83h9Ty96qlPb3KYC
ca+36QzbPZSVpjtgxx7Gn4g3rhORYBwgYHPd4OXt/LNWbjvrstLlpdaHV70Ge+xa+83wft3C5dNo
q3hjg5btjLE6m4qhz3HoXwGcw/zKrkPlTJZ/XTdy0VVBD/LfRthZPYmXdTyMoMHBtinKDabhyPo5
gkW/BUGqrAXXTV3K2nE8/tjiEr2CSClm3WEL3IlgJwmsECNOckBv4LJ8KciHsP8AFYwZYnBU8TCP
r8puK5hOvvRmPP0RX2TpJwu2WgxaLsDgIzMBIRY7LGpAAaT3C089WHfJDRMAk6GIHULCdLOKEqOv
6TwuDcS4Moo0qCxrylmHYFgsuurxijQwx3hmDiyk1zRI4lvTvqeA0RO1vYuJg5l6o503a0ki1EKo
i5pZmA/LE226p1EDhVaXju+2Dl08q5ZunZgp3KZ9h64lKsZm89NZyi1tpoPREp8W5o5KMma+LWDl
ANPR1BZkQ1WGQaTsBQ3eGzIP+85YX+xiOBS1ExB92utVr2EIWNOh6yBjZjwD6hnIle2aYv7GsZ9k
ZdoNkvnST73qmiYka2LlMJhaUKzxsu/GGDJjWbFJbIuEgwbcQDo/9I715tDqRouzO7XRf2qFfTel
1kedx9QbIfHpV0UyuEna7DFzclw04ECNtDxIjZUGfYIpI7oOvzR7ecbcQO3mMx7VIzpawOFjEAD9
swSTY/VmqNODXpa1WzjL6pZy8jHk/asjJ4/qYG9VBb1yqZua0Gny7TyXW21tHidiK2h9LfgdlbNC
yyvD7i/At+Ya3TgKDqQyDGBpburn3Jxn0JEBIdzLn3U6GEHRZnaQ2+ZmdOqwXiQMMbWWaEKYCxtn
73rOuw4zQOVtvSzHxkhfcb7+yjI0X2RnM816UIz0aTIFrSbOOZxZ5HzqTB26ZhldjlSBiCVZAVXD
iJrthLp52+PSXPcPl134ydXgAjwkqJdBoQjwfQAqzXdlb24HH44Ad1H15b3Ig196YOMqghccL1xM
R/JptCY5FDN6E3sDjr69wxPJK/6imy6Qw/fqjglJobPpPygiH8BCw7kL+GOXhZYTF6RByTgeTbgA
OZrftNDY2OjZMu4HsGlA/R0zfiK+uf/H1tqGw6rejAGCM2mVKWqRFF7vSwYN4/ZgonYBDYQC4HhL
foseu1wN6u+sFIq1/7bHnRzcvQGTmLBnktE3aP85LABf1KYluY02iHz6xVh8Yo2LxeC9pibaE2xD
7QcjnG7XvQwspoeb7XUPkFq7Ez1ULm8oZJThwk1wwPKD3rJmVI489gj/0ZoG2T7ZAaFywKzeHBhg
wZaEyfbFNTKFNVhUVYd/GilD2xm0xaEZssYf9Z3emoL7d/bNDPxZRkiN8XIdd595g5NjiRFJNde7
fnip121l66GEMoi2FgBpiSydVw2/TKG+jmIxSuF89WXNa9VkfMYvqMQ+J4mrv4BiJzJuk2fFy97N
jX50fEcw831+3ZlRNJAxYotvdjb0PS2TSZs5pi99oO8wu8n4m9fNYqBX4rn6MyYPgu6RRhidAoey
IPfhfDdo6L/b5u7DvGIgulYc+pKsq/vXvD7q9cE0ILYSOW0l+I4XdxckIahIsLb5mW70DEhjU8Xl
8IKZ6BugKAHwYmXZZo8JnsoFuEv5Ac79B0mwwZfOz6lZzn3XSrsSqYJZS5+fpCINllg6OkVyow6V
IDB9UTt9c6HYz1Nb3FlFGCfFNOfDC+mQjoA242aRwG85zeatPMQ3K4Esp5rmaLCYOkD+GsHwzXgj
1x31tB4jDUOxPtkYP8d8FRA/jt1qvt5juAWYRYSCfox9EIE9VsD65DXQjZnTPVSy9FEX8hPgf73n
aMT2SwoIbT7PnVcC+BFIkjX7QONAUXVVHxw67/q8OFo6/awwYhZ3xQfoVW6TIfO6UjUhYa9g6sIG
8Lk0MUuk2uQBN3zfLZK5AX0OUv6u/nE9wp75ELZroOxGZ8gBAQdf111mJ8P4eTK8xMb8WHXxQdFF
QfXs0QITcIdo0gGtoZ113ws7ByJfw0GvlXfqpNG6FAHJLe/6Qs7dL8yAdg7RDGgCUM5z8WwchxmS
3nr/sgyla01g3klGP9Ftry6RjOKIW8WjkT+0Opj78h8tCA8KTKJf/xFcdoQ7zQpV0NOwVEM5J/DE
lChtie30L2BIeFS7cTv32X2fGI+takDURP993dz5x4M5ADYY1zN6/3yZvJzXEYhIo3+xjM+0+qzq
x+t///z6fvv7jvzd/TsFmrodemEv5og5LQxLY/A9qEqktJ/XDfHdya+0ErzVDkj2ZECr+WMIBryq
X3BIjx3Jdj2gohZIJPPE9ozkWVoLf9bGX10nefXUgf2jDqzVeaDW/EEb7UnwU9g5OfEjf/8UKHyD
ZxKiPyCz+77oslaHoqS2glnDPswwC1g14BsAonw20mga95TNnMWYDXDq59ESQZv4kPR3gs2KJQiF
uDc8GSA4bavMNsl6VIoB8wHVXx1chZfbOd6ktlO5UKpGRphniU/sajcU+ttUy5NXTmPmOWWKOaZZ
l9yW1lBZ1uuANjbEAbRY5G0vbBI+079+JVoj3zcJb5tlznNpOdq43l6TQ1xgtl7WdBR9De2SIZAW
o6WGxPGs/DslHV6mVbwcwbUQAm4V6nM0Y7w+siItAP2HEs7Uv34CuMD89xc4MckFLfwMrVXlYj02
I8inIVsBPC3Zr0Zdu3Is3Ta5stFiIthQznOcGeWi12gsYCnDrh4LzfgRq8BCai0pfIlOaiD17Yhp
y6oUJMkqd7//ZZThojTM056VvRdC4kKHKt9xfps+9c/ukG0warezQszYheGI2u3q3cVvtd9FeBHc
GS/aTvXVjYhTkKsRnv0M5uZOskypGB1DbvAz5B1IE6JxM4TTjZhPlU+C/rZj/um/c3tM9KomqsW6
4NF80x3aO9Y/xcTBwdnFB7BpVS4G4wV7zBd3zoxy1TRrAesIUDDLMd82W7Y4VvbElGgk0ljiS++8
JV5iPQExAlnUCU9zX/bQNvVWdL51t95WuChpdP2SCK1xH60AW8gwSj1b1+xDLzGUdHSix0AJIFcP
lkyRnrTo66kszTg5JaWWZnqq4+stnhmtPqYwJI8VkacQAqMb5Rasy3ei2hyXupxtKecKMnBJEGuA
TbDdYGCoCi2Q47SayOPwucuZHe5kYkxnqEk9s083+sMdhFQjJ1A/FK9zc/TXVUFc50G8sIfpP8y4
w6uCWO5M5ABApBa5q9YcExt0UMMwzTcY+/lJTeOj6TAI2sHjYKJ/MP3RAadglYEIBIgbgXNX2RPn
e6jFz8BrBOhCHSg/HpayQIkARfMeQmyl1Qa6XT+MZdH7c2XMP5ci8+U0tRo3TqujVA2TOzkaJkDB
vOeCPP2hiqERgIix10ZM4GhZ2mxJ6gCe0KrkXlqQMSfjrwbsSXdg9xWhE7/Aqd9+OjYNil7oaODB
in/nvlhnol6D1kJ5TF5VaNCa3nBrhUzE2gjMJwgSQirP3CcHURHl6xJfs8u5E9nsGswUT+VRq0HE
iDf702Dq0JzNh5+UoJ7Sti9YOsYHk8Ao1L0lYegUDDl3qpRuR4xtrnG5A/TBrzXDx8Dtk9130QTt
RlLSGzlfO3+VTVGV8txXcJvFpVQaWp+0odisCUpF+a8ymDetb7rzDzDaoqIu8Exnl5ZZs4GmQxWB
4S25h4CC50yOgcUSKYP2tvpOCEB6i2kNoN1Y7TAFJ9Ff8Z3QIZ4FU84sO+wn/gmMyyhfYFLw2H5a
jpsbv5KNsU99HQxYIGHr/HaIcHLXoPNGDDpu/8dFszzqxDqoydeGPbWx6NmnWxLOP6ufyS4DrIOV
S2PZdRpXGNzOcmVuzVwQACNOvpK0KY/xreoBz7HDdK6r7eww3ZnB/7hCzv9L+VCVTYL9ZZ8VI9Vb
ZpE8FZENxgw//lD9ZaMLGqRf746z63ZylrgAsOB9bFP2UaHP/AatEW96oUfztfeYPCMm2Hzrwdh1
j7Ir+fW+AsOb4DCzDbxmn3MzKEcsTm7gLHcEtX3i9qkI+sADVhzm/k+vC+dRWqoNq6TCBP0YiKts
MTobNWEdVT814OW2NdBysZeFIk8muqWcT7Aq1aF2RsvjgPMCnuVmv6giwKXAxldudnIpdHMdDTnv
SuS3mBtU/GV2mYtWK+8DA54Qcw5r8LX9LI6Co3r2aPm+pV/h98QupnHWcexhdwJzIiYpPVCB+9WR
XUX5uQXSKRTef/bgunJQvlzwickM2MOmAjULcmjwnuzAonCrh+xYagJPI9rTM0fTLosqwxABgWOc
bICWHwrBh7tsA6cS3KIyk9397sxKKQaQA6nBsW9Z+/K9BDfZMAnu9nlC+fWV/mPF4t6whRLrPXt2
feXLuNORcmT55BION/QOLGuBtRXlk+d1Ds4mF5t0cKyYxUjK4xgmG+iPPqSgd4M8nQocZWV6+jEJ
hbJ4gt20+MDUZoPjNHDSoKvbDXcxOEXD+B6scE8x0JTNg/YC/kzRm+5yzLf/7C53TuzRmfLSKZi7
ZtAjZdMc483gp5smIlH2U3DjLgeiP9a4QGTQZGmZqhaOf7apnlL/o9zmm4b5rei6KXb2zi/aH0ts
t08umgnA9EJmnBo7mbxZit15Tr0ROsLgQQh064FMGsaZBZdOeFa5OAQCSUuPKdZHBgncQU7yafX0
bWjrh0SuKzAMppt6nrayHN/QfLb9pmk1VzZjKMsO6iYblkczpr13fStEB4sLTpWVThadcZjxynC1
+q1EamVN79eNmGePBO7KcPEpMeXeVs2yOq5WmW9s6BSGIyR/vM5swkob7yC6iIKYLm1AbwsSqZjc
lETfLSp6/koXWClYEGIngOySZ9TJk5KQB3MGO+KqPBX69JJk7WZeMX4KhhZrKnb62JCglVCiHlv1
NqMpaAfWqgb8wdmPen/oqbVx5nVL4xXz2gum66W+v8Ew9SEp11dVKzXkmu0z1DFf8wUj3PPYPiwz
qJ9KZ5bdccxBnJcrb21uFJ6Bv9tnxnM5Z+UmXxvolJomZnPTsfMrJ6HetObNbmzQVneM7smw48Jf
erQc7FjYfmPf6tqx5lyuhKcWptvxLdWHNVQRsOZNHFU+6iNeHJpPigfePrjEUjjUdjlt/s99sjkv
TCQjXToCw0yTGaifDzD4pD54c2bPiYb7zgPV27CX7kVIRcHh5UGShta0SpOU7PBqO6eB0iSr8Aqf
PpdTgT/L45zvuFp0Ki24QYabn+4gP8JG9kBB6OsjGvuJLfS856/q7xfG5jxvYwzgmxnhoVjJVH5d
t8SH6QDoPrd4iLddgPj2kLr4pihvtgcUkgV+4bzmxf0CzhtbtER5tcI31SHXWKGQCGEeyDVm/j9L
j//sLueMq6Qe07nA7mL4zC2zu4kIMpHL+fcfA5zf1aRlNquSnU7rg1R3hNxf9248xf+/su8/Bjgf
GmdgptFZmGzkwvHULEujMVcU8NnAHVi0+4HAjf9aIItQp2APBUHvjQlGpQ50rJ5eJb9UyJZWmjL4
XZlFg0HtDfpg0PAwrXtK6dFw0AtNGMmH9tZaTgCmkxQsNExDZp431Fkf0n76MFcDE4gdCKDiYgeJ
hUjOLFEh9JIf11BnVjFqBjQBr9WUQVyCFF1MjtVNeafDv9g3TCAcNEc7UK761/f1YsA8tcYdwbZQ
qxmk5NUxvRnfpkAO0o910+2BovWhkPALrSxhZnBexcOxP7XJnca0avOGaqhWqZH2VuzXDagZATiZ
bsBgBtyQEHBy6XCe2uMOZ1tL1oIiCLvo/Wv6XKKePb2Aq85zbo3PbnWBcgmub+vF9/CpSe64ZqlF
gYXDEqddS9y888HIOGCaxDimxOujDiLzhg3+OneAxFNE3I6ApQN7LUwvL4WN0x/CZQWAOciGRCSC
tXcJIO5gUNN/VGH5G3yNE2jiXWcNhnv6Ag4xwR5cLP2dmuZCZUP1RLLSrDratyCe0lJfeQapCgER
wNf3foauhPba7dCPE/cweMDsl784Mc5jVc20HeNsxAdgVRCwOKf3it9HIIgm9ylCy4qnOrhdgKs2
EV6AbADH2c9UAOoW7D2PHCPo/YHN3yiPazvgDQhpJIAWtCABy/NE0lIQTQSnXOciqEE7C+BK3OQi
fUiBVDWT5X+0wAXMsc21rAEYHhyB6T2d0QTTRWNBF7cMYywAhkHPxTK549rTOgMYTUIaAKwHYIB+
bMvPlv1DIT8FN/SSm8Xg+L/fzjZnCawrqp7GiP4JcWcAH1CUIyHdMjGi6pCGJmYh58/uh3pTHqod
+lBeE4mcL/NzV3JJvoMOPc/cmCFOf7QUwHq3dv28aqJoIshXeWgCtho8pHhhwtcCrv0KHh/oHT5m
N2gLo8ay3oKl2Zs2IKL7R3XePzfwbEwQEshd02HAHU/4McN465fYCjgbiwA85K59yO4zcPRg3yth
aidwPZrDRbUJfM3w+BnLJu0IFx9lSO3O+vmVUmKAeP4L6fKm36mP1w8Vj5DnvA468d8fvYvtlFVa
pCzSmCBv/AROPIe0xw/TayMm/rYu3hrZILbxwL5t70FUJLiiFwsnp7vOxbqklRJnpfA5HcqTGcAN
URmNCOYx2F1Tv/QnaKWJrV68tv/JWTAd9n3dlKaYpYqxbuhg7YpHeXGzjbKRAuqCGBF0v271OEf/
7AKdLpa7w/K0OINuJuWxKLbqCF7g/lWdfgu+6XW/imnb72sDa0RjgUOH4ByzWUwDUOfU7zYfGNNm
dSHpXTSieLEk9GdZOg8aIameKWVtkiPZDiYGZNx6V0YtZogVM2SkOf/kdXBqjyu2FUo1a0ODm9ob
2nZ2GkhEx5vru3h9EzE7+H0TK7DEJtbilEfwgEHNfB1+tLksgIYI942LTwkmIy0QzJOvN2T6zqgb
Ut98jg9mmM6uKMe75L1Pd43zMQoZSZUP2LWqfZ5W2SsgCZDIsXt9467fLCRr3zeuT8o2BgFYeczt
l4TRjM9+tdSBU6sCQ6KsXOY8B2kyTdVG3OEaF3ZnAhVR3lZ7JWJN2uGQPsiiujL75nz4O91Azmnk
E7VT8C0Q1CKHH/SQBKP7Abr8H/3h/8NDsVt6zRjnKtLYIs5i4GtBjIiAAdHN752Q+CN12wgjLaAY
9EfGD/ADfgr0OZYrogg6B6x9f/XwsHc1M6UKzFTssT8F2SZ9Lu6g/OFBAsC3/spgG2x7T+le7CVF
X5Zv7xBK42SukAMw1IR2Y2xAxhVlHlNbbP4S85kIYhD03L6fWTl36qVZsNesyNw+aOjuOp78BqyS
SyPWJVMFR+lSknNykr4cw0mteR2MglIZjxzGKjww5sbhoGqfOeqKjiGoRIhezF+7fWJssJJ8SlS8
LACm+IAGceVqP+m+CeZAe5WfK4xoDnvh4WGu68rx/dryE6MaQByoTmBLAdQOtLC5nzCibNzWz8u2
ixJf2CYT+OuvTTixB1LMskGGXx3NhzjqMdcFlVVg/ZHB7NgAuwUp3YC+X3d1IpucA+omqTFipji1
lu27lOWHsVwFB0X0Lv9KHE/WpczETisbJwWklQskelhq6Gt38Wv2YPvjTtmNr8AeYETNi++GbYdc
SRRszzFF3/3Al584+QmWSXNIw7DDmtwZOSh78Q7WJ9stb1sUARk/8i+UqDwaf/5v28vlMZZGAbBD
b+AIYjbXUHbCeVjRzTiDKVWtYqUs41cf0ufqmT47IUNo6VsQ/kEwaQNKYeEbSpDq619f/GQ7hx50
sfWIU1OnwLvNEFLdOJBxA+FgFsmQakLWzcB20uxVD6JrIjpOXyXmE+N5l8oqOg0s70VUIVsI5XlE
9SAaxZJ9jzyqT8zTSg+LjzfHb8uvJlHYFqQhPJpxrgawS5O/Cx0M02KFtADeb3b86lPZGTsDJPxe
CmW5/1IWmXvrQMT8u5d30tqajImF76UMoOLtmfSt1yP/fzq1PJoRVMwqsSqk+MRI3SxFmabvBFso
8Dtf6N+Tj2j1SmOAZg4fsUncGmowlvR4fRGib8RlOpCKMAdZxRmd2v0Sf6p0K4lHl0TL4DKcwqok
UkEgEA0iSEHoVWBCHgravtF0P/iaR5qICbYIL6DK/u6V0MQziVn9YEBPBgcw34LBuxtdqK3lz90W
2dV6tLdKhBZOCPFJAAbWSL6fvdUzQ7LDp4RMmSfmYhRsNk+rpaa0TRYHmw0O7NsUbQC91nZWIkXX
v6nI22lclgMp2QXFTawbcCPrQ0FahWTuNj8qUfxUPgNK9hNx+dd1o4JvrLGU+uSorsQEx7mF2+BU
bJ97UCMagttwcftOKnBcmJBI3Sn6hDbyPMyhU72hd+2RVhCLLj/V/ljhMSW0l4bMZLG+DRbvi3Il
qj35HlHpJt2J0GkX+2xgevl3VdHiPpVd4ZDaQNAeFWh6USi8DeBrMEco5VSBpsUhaA02elJDJEPk
Wy5XhE5Mc19ssqSeDg4iRBvYUbFPPyDkU92DbQ2C505QsBo0muOqK++RAmRCNtzL4fHEPvcmXqu4
KUcpZhUp6P7QLYjQWndNge+aj1lUbkEsUqIQ2BfexhApOguNs+N8clzTcVaapcZXhtjbPZRpd5C4
hOAlyPxmdF+y7QR9PVeygyQUfnKWLJ55pZN1s2N+YrqptbYiNkxLTxCsCIw9eUoHt45M4GkXH1QN
vjYjHRFVPUVm2f8/NTvGCjjKtfKo2MVN00FUFaJINnTCrMwRdBcuO6CTJXJRpaaWtaoM9J29Tj9U
nKjkofSoC0DbW+xCj8fvj//sHXJikwsyXQESkCTHcbae7Ch/Z9mz8mg+zQF42Z6qSAqv+7vLyfKJ
Pc4bpQvAnOaMNRouhhT3jJNsCvst2UF67h+VTv/Y4hEWXaaMoHvE2pq3ajs/K0D2+0mgbltcUvSv
PNQl3kW9SYG35dEVtMqkASqgKNfmhjeNT7qMRhEV1naYl7lyG2zOC5Hc7DstwTYuO7oFmM7PQMLN
5M4LHyIYgp7DRez9ibvlgRVWTgfTBID+aN7ijRxmGZIPVzusIUjrwK1VR1oHcqEV0yj6MXur75c3
PLUiEQBNtLWc86FKkuY26o5HSAXlxo+u3JbSKgiWFwsPJ0eG8zJD54DmqoUNq7x1et8Z7usEJIWP
VNQXEwVMm3MsM4ZULGnBF6QoAOjeEOUHusG0WzTfVZHzfP3aCbyYzXmWCXqAMlVgrFkgLjK9mtYv
E/QlDSGC/buYz5zsH+dORlAqjNqKbgU0uyFNtaCYIknF4/XVXPxIBqZ/QfmvAFXBfSQi02wZHRsl
1B5dUWUJ52aHBmnoQLBFmgRbd7nYdmKN+1CjUlBd71DpZswo0EHDU94BjLQJHMNVPCnzilDUR/xK
NfnrDSI7kDvLjgkGMS6/0a1eSpJei1/bYA3Ju75bMWtGhsj5UDAJWnoGYNX9S4J2DIDrn9XsS5+D
324xQRRQL9+htwmyFtEhuhifTn8V53SKoiN5plUjalZ2BEFtMNbPLlECHSFquUm8/K/CDuWN6N5f
vCqndrmUZ6ZZ3+Qx7FqDOwXJPj9A/svBDIISAEgmXOfFIsCpPc7RjNCgmjBoXx+d1QEbTUWeat1u
XFuqAVIeZnkDX/kha8WrPOsTNJV7CRRHShElEEiEnFUFnVIwm++dtRuhbATp0lEdFVdO1CkCfgLq
elr/MZS1vfnvr8Xpz+auRVIR2cpmCyU+O5ndLiUH9DMJdENRk3IqNIqnVFisYAfx+0EFxzpjO9RV
cGvr/FWEzhlQ8VL5d4dmuDP2dKPjw3SPXdQLotC5a/luiruH6gq1tm7KwYQFiiCaOr6aCQnRGOby
2nI4PxnPkPiw4oIcy454mvU7L95BmORNHeYXyEtX7vUV8pzH69/twiDK95VxTrOTNH1aFEKOSlI/
zy1UNcxF3iw5G26H/uAELa9hxkAFxk1jsjGpjvxFAp6h1t6ynjypa5HDDyXB9Z8l2m8uU1OTuVxI
gl8VO3cFamBjJeJ+ZAfyfLcZJ7gqyzbIVfH/T3JruehBGIsx06OKBhhGLf22xy2bRUyW58GPbe8f
M9x1VvK1boDMJMdsyd81qFl25rO82reZ2QpYXy68S7+b4q6gA4wheCVxfvJtsql3tSd5WpRuqp2o
UHkhKn23xN0GQOLHUdFhKb61o2TPGqMF2E0hu/g1OCvKpdnHvvapuIsBvTITpFV2cSQ0y4MxsdLN
uE4/TKmb3TXH9bBr5aeRJS/oyYm40C6kn9/Xyt2PuJqghK3GwzHdTq86RP7AUDj+JImPFxJ0ZYG2
K7f1fQ7X66aPWpCF0M6dCzy+ZdE2MEtn22CC/MFmughnMjFyl+gNcP/kCDpDOaSDsgEl3o2edFuI
AczeoGTPuSNtr1/Ei/7BVmSwYkDKgs0Lf78n0lI6RttpSPaBdNsA9OZLP/JD7A/vrJnLiM8TgNUh
dS5I5r4qvvxyTw1zG68u2hJDQQrZMNSVpXkwPW2af+cEZI2pXALmY3RLlBpO7ltq8yRNuZ+AJgVi
EbMZ+0ptPqaxsYcMUmjIlePPKXRj9T6AGMi8iyHcaqwqiCeXd0jiiZ5+l1zL6S/nnJdNMmPoEmxZ
1e/sJVj9yk9Dx0tfpdQbNLeCUkcAWP9OhCG45DRBf6NCBwes/GcqDEZZKXihjOSYVBAhX53IXKrw
Hx2H/9jg66EZBK1bancEFajRVz28HVAZaELbHyCHCd0BlAogmteMAfRpRPWCCzBM6FP8WSBfJHUS
e4CAuAbwzIcSGm8NSN58CQ/rFOUvc+vcfrG+qb7SulKHJ/YmD0Tp4NfL6PxU/lk/l4ZmcwbKNq0n
x7qVC8y/yy+xUkdgtQRRgRrp2saAzttI60fVzPado0a2kz7Nq41ngvEEUhnPIRS0+vImNiZP16St
qaavUEqEzM9v0Ht7KxZVmvUG8M4thaCcnDd+aUF1D9Pjtlb6GlO8mtp3ec62jQONOZpD1UJbD1Op
3DoQ19WnONASxatmDEcR8zjmpu/MeYgzeUhIH9IZhGsFWE17C13BSHGqH0U8+Osgu035agJXV0Cy
XC9Bi7pCgjjbtfq0g+LcfpDpLi7v1+RedxavWaWwUvLbebFvSPqLQAHNHmJXs4591UG8G8LMELbP
U9WLiw7kU5o32c8atJOsErN3mrGZJunBrO/NrBGkDpeixekh4QL7oja4fMXMEO9GqO1ZiUdHh+Af
DLx/P4xcZK/7ui26rmHNX4qtDlh5Bw/qn0aQ3Wuvpe9sp530LLh+7MdfO35cjE+InK06xQ2QOnuj
0t7t9MxNKrxCISAMzokgxayLDMLVimBWq/gJOvpgSWuBbxY4Go2L/8SwJxVyzOS41sNutes9zf9B
vn36EbmoY8cagegRhSsDA+2Q7+22E+G7Lr0eTk1w8SXJCbWMtWVIPHMH3d9tHxo7BogTFwNF+8UF
BFqMkDlSsV8mcTxHRvu03QgOBvM7Vw4Gj1CnIziLdAu+f8aIaxEku0YJRhDDaMGyUfJAEaQFghXp
XI1ASmniDDPMDcnB6DHICtclWNGl59DJ9+ER6BS+Qx9LfB89ots+koDzp4EZ4m0n2rtLOfqpJc5j
6KmiUkgnE6CaWcu9jWxc5cJbH0bYkzeWT27Ek/gXEFzf/IfOtvjkAdJq65xXKyJJirZmqHtt4Teg
cVh9+9kExnW+QzVV8eDR0941vC4SHhnBBdA5XxJnDSpZNU4lq4bT5x4sSayOWt+rG9GL4XIyB4Uo
kKdDUgLJ5PfFmmmqdVKC3FU5jD4QFepn6rG+jXYHQhLipgfjLofuC3V18LZO2zqcNtaN/N8r6gBn
gF3/80P4/IXOKRjFYjws6Rv4cMM+Sl405LE6IPli7Nqlg8Vkp9AqVBXQf3JeTNIQbFvTQCJYpr8t
cwVJpUo/ityO7LJ/E9yXCx4ALLhMRkfRgCvmsZ3lQsdS7uv8q1So3IB+hfVvFjA2A4KIJuV/HwO+
meNiQJdNdHakKj8aelW6gwld5SGDeq9gVRcczTcz3BbmVU6y2inZquxovWmh68LeXJPfhqD3jURD
NiJzXFBQ5lZRkxWbmPVJaJPcz3EIBUu6EMO/LYm7C81KTa2qsHOYZPeVm+V3/mQFVjRtu9/6Xhx8
LlROQcfz52DwgM0BJTitmbAm6kNp10fOMIVpCHFAEGOMf9kU3eLEFx2PS9WIb1b5CFHmNAO9cI5q
xIhBNTamZYA8UD+KUvILXb3v62MX48SRSmurOZ0CS8yPZRtm64uHIH/4n01xkaLL81mTW5hicgX6
y7qXAoa11QIolIsSzAuvSGwg6JHxlITHtDj3rPedM67smAwGIMU0Dob0rqW/BYfx8oH/Y4W7xtaK
N4GkQAQxbuS3dswaMO+2d5nUPKoEDAsOqKmghGLm9Q7yuJtVrnQvRifey2sjlAZNEtx30aK5645H
S0LqtC3whF29WIfkqt6DlbQOry/7wrQ2zoyu6xZ0zjA9yndKVVN3pFQiuINjqR0SUAe7+Zo9l10L
XBMIvbIBVCT66JtL/paZoAJYlLAzpzsDXR7DXmd/MKafzZp/WJr9QawGDwAqIYy05EWKyWHVqIhp
99LOQPnZdsDKiPoOH63bycrMuZyLY6s3R80En8ikdK9Zozxd3xrjknuyQVFnssI66gjcucunxaya
hKbHah42qK+/tJJ+b+PVqOvHTr0vpXFXQPNHeo3rozTIe2uCpqWK2ZzJeDarX9WyBEvyMJrNgyQ3
gzvOa4Apip3qBIbxUA8pGNKGsJu1bQ4ccF/K7qodsqJ0wSoBgeBD1bRuDA2JeD0W9M5adwOkf3QL
UmXmCiCaXUSlNr7gi0XO+txjKpFayeimjhrM6Vs2jPtkgphaCoEKUHZc35oL4VyFxpgNnSXW+OPJ
0heAUWf0vdPjAK7jOH2wx9ZzavzU/vO6IRYBuGSe6cAYyJdUDOzwjQ1b6ZXWbmVgB8xW9YxeAUl1
so4Q4gIpbxKvj7KCmtjcxOGE7rh/3filgwZqUsuymEjemY5VpvZmvEppdlxo/l5ZjmeD2iAq88YU
5N2XtvPUEOe3WYXMMguSodMVZ37VgK1jrlAha6Fov/aTsDt8bg9lU0WHojjzppCk/h4nFlIqAyQf
sLCUOruyzlFDwmybK/fjfuxbT68b2a/X2ICyRrxBFeGGVppPUwwZxg7mNwvtjdBuY8zmM7X6DVVt
3bUqrfHo1B7UuDz0i3OT2JgN6tPwqyTdlI2XV+1+dtIXvJfT29msX2pLgpqOYtMwk1IjKixb2VWU
WDeZBMphaKDdo1c+RulCD2ZiKjuNZviNgMXulmTIPdMc32uZ/I47M7z+4S+0HrFBUMkDryL+ccYV
MFst0I6qkeLF1d5BJGJD/RqcAdPtTJFLsiF+yLDvyQ9caFc/inXFWHL1/dh/t89i1Ukg75cGQp/Q
VDmunbSF10UN8d6Wjw6BcF+6I9YsuM8XervfDXKuTsnG0tRBMP2VOQx36FJGALNHy42M+r2Ilf9C
HvbdGjufJ8v7P9K+azluZNn2V3bMO/aBNyfO7AfY7mbTNEnR6AVBURSqYAvefP1doOYedVfjNkZz
52VCQYmJcllZmbnWKrNOV1hskufsx2eX4lMbhDEylyrydAjFLFQSoAdcG2ujXNz3R8vK3andBOaK
3FLJs6iyfYJsuk1j3bEa8hSZNJAU6ksSEDUSQ2kl3ylxe50blT+J4KEjECWJ2tsiHr5f3mvnHu50
Lrg4Oy/HKYUiDEHyBaCXzZykQwPRevV+bezcmZ8g70LNEnbMr8r74MpeuYP85vCsb0Hr/9TudV8X
nHGzxhx17kNPhsdnYxA2NWbbieQ5jJCyra6krnUUXIaXJ3HNChdiNxDT6QsNC1sMX83yTkJhQY9X
nMLKBPJZmLGHPLosTbARClfE6Heahf/XvTe29W9fPPOkQUQRt54837Kn50MJG7Gj0UiAEioMyZbb
B1NeuXL+H2fwlw3uzmn1pokS1v888c2WvEvfQEXtirdAQEKEGuev3YSWc3mdlv3aL6Pcq0EMw1iY
QFj2PHaTrdagiU4zL2ke07y26xL0Feh0v2xx9pTnnvSXRc6T9k1fsCmCxWkUnKkGaAVVgMsmljff
LxOc78zioQbpGmYywSiaFDeXiRTd8HHZygL673RTzPvzyGlWKO+2CHsRjUJW7ElBeu5TytAeX6I7
IWigJrvW/7S6Rzh/ySqTteK8R4yHWEP1bkb+dvgfIJ2ib6CC4qS7frOWhVxbMs4j6p0yVkzCQEkK
xGF5oL9PqoSZ1GfdSZRXUMrlXGHZdrTWJYU8N8S8tjIhta1qTdpnyVtopo7YAQ8rXeWPsKh2Cql0
hHRDKjwPg37om3wrJ9OhroeV/bc0X8emuJM8FCytoSVmPaHaA9Lsr2G7gu6T5nXmD9GxBe7YDoNV
Vlle0Oeu7WsXr2RkMtD854p5NDiqbG47akZOpLR3DGWZDVVraTdN0OorqCEEYmsNVyCxTUBRiAd8
q8uvQtOseOelQ3j8ifMkHZ0O0YDSZyTQ8EkQlHvTIH49VF4HCODKKVyeCog2WQY49AyeGtSYQkiW
yTFF3iMMoMIx6ja4C0QEL6iBXndepDqKNyF/q0OwqVhz2kv+UxfBma7o6EKAdvfpKFWqg2O7LE3I
0YlImcE48we0q6ZPnvwyk6kkbnydOr29dsEu4C3wYoBcswSpLwtvBs4VqHmPhA/ENp6ql8QenfQu
84jPrszYTr7OY1dB55bfs0OBfohVFuKFCgHuw1kCTAVVuw5GvNNx601VKkY50GeQUMZuz3roQcom
2WYE9sIQS52XVrM1BVQqRI3uQFkYXWtVDSTGJAi7HmkEGzJAg5MU1aNYUPSrTgxKLpRZ28sbZGEf
4guRSQGtMVInGncZ1HUcd50cCU/ESECSZtlT+16T3Pt9K3iT6niZolxj6Nx85C0UWqJptJ4G1l6H
k7qLK+Wxk+WVRqqFYoUMNWUVyw43Bmk5zrWYcRu3VlGHT7VoPuRjg3kT6DYJpf0kxuAU6DNwwGup
AXiffpOPidNHUhh0pNtCKGmvkNYHz+UHVGo2Rqv7fRlfg2xuBKoRXUOQHGHOUA+DO6kqsrCsG1Zm
aaE7C5+va9gwKCqaYD463Ta5SQYxTrMQaoqf/INOq9oVjou2K3xZtFOH/b4rhvI6JMhngxBB5Qxa
nZGKhdZaT5H0akHvLwYk+HPl/+t9+O/oo7j76XXr//wP/vxesLGiEWm4P/7nln3kD0318dFcv7H/
mf/p//7V/5z+Ef/yr9/svjVvJ3/w8gYymYf2oxrvP+o2bT5t4hvmv/l3f/ivj8/f8jiyjz//eC/a
vJl/W0SL/I+/frT9/ucfc6j8X8e//q+f3bxl+GcPFf3X/i1P3vh/8vFWN3/+YUr/hsIB5JB0ZCeR
aZqzv/3H/BPD+rcG9QjoeoFmXzegVfTHv3LIpZE//7D+bSrz9BtYc6w8al1//Ksu2vlH2r/BTYXj
KcKHSeDLw+/7v592Mvu/VuNfeZvdFTRv6j//OHs4y+r8XSKsQ/deN3mGHtOo44YBLOwNfvvE/BmV
3Lr5zd+rnvOXz09j2FizbAbqWlxkVMqdRXs2jF46iwiMpQvGWBfi9O5IRyfMD0fL8NdY/8bYfpnj
drOgGlk09ejb6h0UTCoX2oRXhtf86F0gJMlqR9FZ+UJWIeQEnU4IHMGxQb/99LiGIpQ0FIDOvVkf
pw0Er/VFXwFDI3W17eWxzb/qOKL5aUqd5eDgGFAlPDVVRVopJE03elZvOqERTCy0mfr8/2WEf/s2
epUlDPkqD2LKvl6VdlUQe9B+NzrjxsIHBUWTp8KUYleoAbLFQgrcZ+ZFh+q1RN8rnSVxQNs52dbH
eln37IWAzCzquSIyszLUyiR+R1Ita6LMUCtvboJTHRPAJIrWSPVOOkzO5HU366iM8yPH2eTWriSQ
6kTzI7iVb+HVPRAhuFogORCtBq3EauAzX3EnO+XUmj43ZxwFlnKYR02VwRrZAmi6mUVVaxeaC4B4
ref9zo/ApzXJQKBjWjjj3IXbdBBwBZH26OFpgTdkEwxq9xgq1nYwxH0Z35A+/oBszRbSRyhBrOnt
zTN3PtZf1rmwYgoZ2JcsCuZKWG8hOcfGK7VsvZ4yRxoBqmCyb4a/20P1cw/9ssqF7nUZWbpuTqMX
QzQaXVt2a3xcPohr4+IcyxjTokT0N3ry0CIN/VYJqiMMUGYcVR8FJjcFWSr7cdnmWbswP6z5hXi0
ceLBkEKLSqMXqr6Cir2bVU49gYo+9qurygubXao8zmSBxFtjJ1WNs5tiVgZC3+vnJQgVAy5cZ2ky
yVSKCy+uWxX6JFSMdlmWFEEkyJABG5iUu7lukAMedklQD3jBqFba71JT/EtXPWah8C2Ks+RJY722
pXE7ZUBgTM0Bt9CouBOp6XYcFNCHq0n/opttyTahmSt2nailLVtx5skTE7+OFfSBiJZCtdBsjL1a
FXGQadEUuZXeFaqdNYK2T+SG0E3CsvKboaqJihIvWkFdUc2b0JZYJggOK6oqdiWRUn8yKGpAqSQl
zyMG5IWmhgqaLI/6wTQnWbNlCCi2V6MUVYBhWpFSOLUqRPfVWEOziaYCuY50ozfsHFmhO1oLRaDF
WhEQSxG+9lXRuGYf9e4whMVh1IvhDf1JWbRtgZ34mNTcbL0oj8wKw6ir2NOmrEOcn3VoAE7GsJNd
kkuk/BJlCFAC0ai7/kobRfzNUbPGxK5l+C9b68dwEyoTgue6UCDz2HeyFpCkzr3RVIzbvLF01c5p
DTmsjgnGIRtE+jbJwDDBIlCYbiSPEPQZ5HHKbUoNGWXITu3uasuqXiGYBWKSfqSxZBuhgtwX2lsL
aMA3PX3pY7XdV4Y0fFVUmvtQFC3uwxa7EaXc9JZCjBaqZpNR3plSM92OhSo8ELNNN12mRkFWDIan
qEKq2l2KwN1mA/pnE8HobTAbNDsNNWsnMQfALhIju2FlBjx4IskuxX5E/ZOZTlQTuldxKbpTall2
WejUIaVU+WNag7lCz0oXPe/Vo96G+qGxKnZr9MTY11Wl3k94/nqyJBsuawfpJtTq6TEcoyEoS/ho
UaXJs0pFZtrtGKZAF8sdAyw97A1xW3VJkW9iLc32pakDmWAxIYV6W40+3D4ses2neZJJ303dUHRX
SjL06IZoctA8Q2kF40c9Yi2wuPUQtU+gqBOMp7YsQbMpaTojdmSRcXQGVcxSt65zRXWpqmqCV7eW
MgIoVyCHm2kx87RYaA4pNuvXfGTEKxuCHh70TPnyOFCQFTPT/IbeaGo6xExFBjG0GvrIJDb8DO9/
0+nDSH4SWKaR6yaJ+tFNhRjx5gAMyKhEwlcU4LJbuOnSjuBWbS2L6BUQBKVLUenwoN/QO3UDDVO0
bLPAaqIBWaO2zoNar6EUPg2WsTOVigGHLieR6popQzuJYBieWsXqQ6TEFnicBLkKmjyOrtVEUm7D
UZo8gEFld0KTF77bKgU3mTTISKZhCZEbQQrRXlOlog62kjKqnEEU2ifA1kqHSR1oNIdC2hYyZS9U
yZBWQYFI8sIsNjyEFxkoP8P8Km1/EOHOUtF7IV9brWF6YV5WG9q3nfRAdKLHLtG1qXLyztoknVAB
ySRGEDOWCnnct1A11VFX1dm+FFV0Y+dx0b+mLDceJyIpmd3AOQQQSdibkx5j5YU8hVSWqdSDQ2SA
2F1G5fERQrgqdnajeaTvs12MXOJLLcn0oxcEfRcN7fR17CL5WjDH0Cl72m7jKqauVSPRPZE2/ijr
VnFpqJRByVDcU2Oxr9E1r8k3g94DNYOD5xRCZ9ykjUoCULOnmzzUgIMTKPKhW6VM6N3Q4QC6aEMR
sBIaWtLt2opI4SgyqmqeERv5IzXGcRNDj465eDP0DoH+hotwFOUKQaW+0qqaI2Xh7dhMmAp5qgKF
EBDyYl+/xoMwXAt0TthNaEew5AknJu4kl+DKcYpcfJSSKPs6DkkErFjd7wymXCuNiWJu32tzlh0N
nMYYX9dG0tokrRBi53S0q7yYgsFKD0oil46cSeYWtXQJRWH2WI8Q261b+Y4yU3eZZO7MRntlSoUU
m1KU6J1XVd0laoaGyFiOfSszcXTFzNyJete4TZxrh1AtzNbWgYt577K8vSNW3Ozi2Kqv8KpQ91bX
JbvEMsS73NLIrgrLyavDFC3+aPgZpBDdGmaNWLIvcxdSnaojhqnw0LVq+MOIi9YVJOvHJJkmmHWF
KCgHIXtosy5yujDPwbpBjNKJ21DY4Y2KyreZld4QSuZDUbaxXQ3hfYsdTzIgM1pSPsjNKG2HvED6
EK02jqZG5k4aELxrZjkJXs+sypNk0HioGiZeRybmtaOTUtkCy0F6LU4x9Bv6jBof4VgwnP6yuu9Z
1W8aWoEMXBXoRkbvAiTDWBZ9H9QmvMpwjX4Ljdoa7qYQKYyDGmXJtE9R+zUdbPoqqPrhTo0HiM13
dYqJQyeKAjq3Wk2rm0LWmZsYAvN6o0JHNdqs7dwa9cgpBqgNQnDKLsCG+AVOMsdy4K6hNRJCcjhA
PSTpax/kp71Pze5WH0lqt2p10EcgM4ympLuqMhtHNnsxaCULTsiikPIkavKDqj29iaRichLki+Am
8Xb81kZjcqAVcNlGPIGXG10Zm7rMagfuD1T0aSp6EV7tnplDTxBCfMK+k5rW1+UqvpkGc7pKKSNk
F+XtKOyrSI+jexOxhbHVBwOkLenAnsEyT27iFI4WZz0x7Umz0uq6RPn4bqz0yPJ1iJ06fSKgUaKp
WrxBwoqMmwInZNi0bU+CqJTlrVawcgcRlfRbNY5dCuU9VRr2PSCXe7MocZdoIb0uDcGE0POMGTIY
0FBSUyOnqzB6M7JhDRNyhhxCWGqqpgjngLQYUqpcCtkqjVQWo6jwKhfs8Wi7dAcMbwNNYwqaE5Aq
4yq5QZCU2/0tvTVc5WENQXyWlps/QQPUdA5O5zIMF44j8OkbI0MecNyh3RtKDEpki9vpAE5jKMU2
r2L2M2l2kjM7zmQsxP9zuxjQgKA/15EaOg3Fs9aCykWLRIYIcpocKhZFus00LTB0Hx1YVBlsZXy9
HP7zRZl5jMcmuei/kqpYz02YFNAM1/aCl62i69ZMcDE+Ajwhi0eYQCrYbswHC/JDlwdxlnefR4EU
GSB0Etr3TJ6wolE0jYgFTPQ7dTcXHKX9jAlAwcGwNTSs68CWoXHjAA3uqncuGz9LPn8ah01dR+MP
dNm51yiyYCbahigCldv2qQOSl7ykfuFkgXTTBsPmvXbpfnIUZ/gClQd2k7nys3Fn0ZWU7kKKQxOx
b/AeR8Ctqp/FsaN3HKr8LEUKBpsHrKsGiFa+Uo9961u78VQ/3kmqa8X2+G2t+DrvydO3OMwi6WkZ
SJVbGs89QXBXakIPs8xI/RRVj1iuPQjnrg3vfBed2uEyDpNM4ljpYGfWRk2/S77iDhvVlaAQBIjJ
7m/kjObfyI0M8bmCCVWQKz9j1WCJjPatEM2RArFVqAW2QfRVuZ+1WHS0L66nFRftQR0YJV0FOVMe
e1Cid0xJLA0xOGgcVScDHhx4gJ0VFG7/bY14aMG5aZYOiIMpoZdWRo3u1NdQQwX+wMQlZuU2yFCR
E54RNCBCHnYzK8i6FMnsSbjpPDHIObcEqAPDzMLB09PQjij46elVLSQBC9e6xBa2pIVmTFTN8XCR
NX5obaUosSKVo9do71l2ZeDVIYzB5VO/kN3TABTB7sBayYb+2a98dNz0iRYoJA/zaoFuEXmGjQXw
fvMWObOa5BqSfGH3n1jjfMww0dRUZVibWqgciT+yemU8Z62EsnY6Hm4/9PWQVG0DC72DBIQr+eZ1
cp9lIAYBo+pM1wbyn/SmzfzwZQbetFcgtPNW5nQexekWMURJRoUC3fNIDPHZbgsvqjGcEFuoQYjU
OkBxXtrYoM4JugCQh9vfxY7IkPeWdElGcQWN2iLvMhOq9xkKYVD9KtGwKdwq9GllROdn+tQCVwnJ
QkbNYfaO46FzJ1fZhK+g5wAYZsZsrYEdzvf9qbE5vDjakmE/4IEo4elUDALyPBBXpsBs9duVMZ2b
OYnM+BL7lCRhQgQhx86PNuwWcsae6Yrbbof+fzsGNkV7zZ4v25TPncepTW4ezVQbjT7XckSDYTA6
8XXjF8iLviUb6Mxf63cjdLqukMkooKocOdikYDoSwW9OvF60td+lAJ9v/KPYlN+nSS0yGvegWGXv
xq3xUt9km7lH0Z6A1jmg14E6oJAeRXttgT87+U8PyIlhvlKjdlabND2mQb0WbklQe3Na6gZkxyAr
6P2ktMl77ArYYJNTglXyRXGawNiGz9GqQ+I7POajo6COMh8c6JTxiVuQ8ia5JWejV2lt58ARb+Ie
CmqkcvFisqcEmY0hLd3L22Ch7GCguwOFsJnX4rwhvCZtpEqtlcNJzeqLs2iPdmMEAq5/c61cxaNZ
McJjWzzucKCTHqYibM1o1vZ6Fq0RrslG3Ogrls7P06kh7qUDJItchAyGhrpzzOxep/d9vypcOf+W
061zaoWLn9qSZFDEMpG13ZmB5Q9XtU/ucVr/xmW1tkx8G0w7jTFhPWxZrR0G7YE8WE6yheqNjLip
XPEN51fj6cC4i4tlciQXBaYvDb8MySFdeyEt7PSTfTAv35FXxdaHThSbJy5/0Pu9lSCLwSSnH+9M
DTkZKVu5iT8P8aWV4p5kWRi3RdgIgyeZcbInYQv+7ipCnqSRkKsTYwjFCVX3xRwAckJS5TonHXq6
8uKjiNgBCZURrMDI02dhASRyMRQH4E+RY5csak+q9KCXYuUKQiXZFpSh7Dwz0kAIK2Sc03JOkAiR
U+rqozhkxFPTBMws45g9kwy5DSgLDQ+twiaAq7T2fUCHEvA9ebmNjB4w4KQiAaOC8ENj+lpH7llj
13wc0UQxd1bB9ZxBHeSKyZNF6c/oOJsQcbGHTxqRmccINT+Qu4HAoQvAHAE+2TUah6VNdmyd22RZ
mBcxtF9HL4qtu8qkN0Knf6w4tzUb3EabKnRtxPLnCMOgAjkLsZPBBtA0sktXfZEc1bSFYbf2gDMW
HMPx0LjtJqZRA6G6CKXc5L0MQxQoRqcwIb8Ltr6xoYl9eZhr5uafHx2nhI5WbqIPxMuryTeQz2bj
taDWrjE+Q+tmxdgZppXfNVzcUCKz1JcprKlBh1aNJGj9fp+BBXCt/n4eoBgqdMawN+cumzO1M5T+
IrGGNLCH0MBVR9C7t5EOKZ2xtItpjWlpYaecGON2Y5J0CaukvPZoY1Ib5aLrAeDOy+u0ZAPtwHNt
3zDBm8kFk2Y7GegMNiBkZt2oETi06rfLBhYyfCiR/rLAX7DoR1fqaTQLrE20CZPvRHwSFFQ09IO+
gwjvgdwmYGCid5EzIMFi582Xrnr7GyIOC/fvyXdw929NldCkmg6A8Cw9rNuCbT0kla0H5HXaGy8o
hLuznIOZOpPh7tMbyev95k3YrTPULKSSMCVwx2gEVGULSZzTw0EiFqetgl2ElkNQ1FjvcHS5j7aY
rQIpDboTkPiUX8AQ98Q8gqTWIdtKnvQlv15T1DnfzqaCxi0JmDsJmEK+I1EJhTaltEQmx/qiJoKT
tlBEgiMa1mTLF2KFE0u8aEgaZbhPLAw53tJNAWriGXWu+wX0ln//jJ6a4maXdmaHWo7CvMjS/HhK
fZN6Ik23tVGs5ATPD8+pJS7YklJaxzIuSq+W0IqDmkE8rZISnMclpza4lAA4MbIwG7BElSvvwqB5
ZD71wle0OIPfTgrIjQi5P/IVpc21G2NtdJz70eIwgsY6RpcT6UkXy+vRyFbYhBaymaej4y7DIm8a
qldW4XUAtAGr/aRd0V3+bF1DKOeuvI0BaZyfNpdd0trAuKuQiWYXl/PAiIReAYRhiCmVtXzxmhHu
AiR53FG5UHHGdWsjM4CK6Ph4eRwLyb3T2eOuPSLUUKgaMXstSIhnhpzEgzcNBse067vkdi1xc+5B
T81xd4UVihFrQ5xhRSd2097U1FParytjWjFyfl2UWjb0uC5muXY0DnoxqNuULdpMDBA6zBWZoUN5
LQhXIWjz558G5OjstYCvR7JUAr77bHipFEdl0nxaNm5HQBLFCEUG4g8IXzyA3JVdu83RRuQm6EjZ
rCX/FpwxEoxo1kc0g3ZtnfNbZSVItcLmbVm8ConojxEqdJ+FwZeVOT5PwKGMcWSJ81tjR1BabOFT
as88mLvOhGKC5aGA8Vh/T1x6u4qwnT+dn9pjg5wTa8ZYrUGMVnxm9XHpA+gJBj1f8YS7tU26dCiQ
VtREMKWbn/v19HKdiVb1qGcohwQgpTecYSO/zgzqhYvwRkIP07qkwDxf3PBOTHIOpQu1cESVtPGa
cnirifzAxCoIrfqmUPLvBMQEdiSUNxkFcUccio4yJTcg7nAvr+qCw0H9AvQEEoqZ8z4+HXeWFkmB
Ku/gmcZIv5RREt1arW6uWDmP6zGpIsqkGmiiAcDhHHak9EmLGLiB7xxfOhbdTKb5XBP1Kkn8Nb7O
hQNpzjmnGVoEVAmft81kADSVFCvZV4adGuAbaQ6J9iSj7KbfDNYLQ53v8hwujU7FBKKLGCErnqGn
c2iFMV4tKthIe7z/MrlAeDhou6Q1ANEeYjRuTWsufOF6N48s8sLNsQYi8VIvG6/z80dopqAhzxJx
HGftdGWnfO1dMKh7uexr4FNfTe8tlDfME/OczyFDCbRNg+WUg+LN8OfqBtLW1AYY6e8ICC8dFBUc
Bqigotcda3s6vwK6MYY8k0AXJyGW0SA9CpC3BXJKjHJuYF5bz6UdpKGzAC2nWFEojXP2IrmZQmHE
bi1u0UaRYIKL4k3O8QToNkmF3DbafC5vocUp1WSwwUAoGUARvp0A86kUco4pTS2bbTMv9vNvoI8L
lN1MTL9GLXuGwwUewjw2x/kedSAmGv0wpbXRRjs6poYTmQa1AVMJnZwIvac3JYga2gopLLRl9kEV
C9EDOqMSP69Z+cUSU2jXFEq3NhHLk/9rIrjJ73Lk2xo9BDYw0FLHeFf87nGejuhauk+CxsajDzJ+
O3A03ebXuFFX1mEhkDiZGC44qmsVApMTzJMtAGH2jAhAcRdFhLkyA1WSCSppa5n7NZuc/2gmKdI7
tRo8UXhG+5Bdx/csWmuDWHL0c+EMBwl1T4tnu1HiOgZH0IQKqxjWdsuEuXFrrQt+aSTHRuaPOMrf
oI8jNhIJeYG6lB8t0geEjX5dTSsPgAWHi2wKSnJwQyLCHs7/DHJaxCErB4/GyOZl2XeVov8zlr+0
ZoQ2tfyfTN6JQS70aeQc7bJljOOi1zuhBnhdNtj75a23sECzb9Pxn4LWAp7wzyINcirjhFsk074X
ebYhtbpSm1pYnhMT3KknRVcoairWXjfd5PI7U14L7cvlUXxer1xUc2KDO7+5ZZCQlFCrMKAcslXc
srTF1zJ35O/iw8wGWbjYeTFyBTZZTUws7gsDkHhU3RFs8I67UARpikKh9pRs2na6BPUKFY+BlHyD
vNEVRY/8irtYnFDAV4HPBLcSCJ5O93vR1hLwiTA4xNUXUqgePGlp5127lqtciPIB1/5liFu5XiGN
XGj54EH0avBYa3V7pZRBucwgWMdoudZht5R5OTHILaMh9eNoSFLtzSx8gD440Q74V4TD40b3Lm+Z
tbFxLjeqy14APKv2WipAj9R0KuktKWIn1cI1kuDFM3Y0jZynBZlUV1cCTFVuvgVvKfOLIL+ai9PW
ztwwiCWvYfQWus9QlvhlUuOgV+hFAYVCgYls3LSzxyegdOxw+464LJh2PwFfaK+2/4b47fK8AhqI
xi4kDD+fPEfOWC8gJWwpsNw7yktSI3UpMSQr5Ts0a8T3OWgAwQhk98/yTb7iypZeUxZA3YaEsHdu
IOIctAjBGG0ssjk+HVM7uUJ1KfdDCIsBBIAG9cLNg/gfncW5zUzEG+O8XyPP5Vitknbw8lG41aX4
qTJldKjEgBBc3q+Lm+jIELdfe9UKVRYqqK9L1d4SALBAe2G+YmTRs1gAq+sICFHS5jyLGNWxAPZ2
xLyoYyWzfBh69EKIUfyDsRyZ4fyK1CUy2HVNnD0p2ooyEC119nrZxMJbBZwHmgpwJXqugII+9ZEm
HFdmlDhzBjhKDGMrTyaINKoHkwR55MfFCtx/KbQ9scfFIHFl5GPRaDVe8mL/xdwlu5nsLEn9yanA
0w9WLqA6vl0e4/KGPxokt1xWq1I1ZM2M+sWGz7wymNl68RhL7RlF/Y/S1Sej5BbOYiQRpx7RgpbG
IP9vbSm6rUTgx6K1+Vy6VDURe2RGx54TSMpAIgG/gZiu8UdHQEsJOmYre+ZabjYiAONtIHnpLnQE
Hy2ka9nkhdeABc0yEC4DDnXO0WhURCglXUbppZfCO2ks62/jFNU/SJWCbG0yavTxSRTinVKqlZo7
aELpX15aed6ffEADwg4LxSig81WD27+5INM4idqfFSCLeKx2IxMsQsUhd6stcVL41PfBqUC1DTG1
1Db9nDmGjnfCapJqaSmOP4Xb2kWs0KjAoPHurrbNXkZKjD2EWyDXtqCGd9ByFKibdfjwki+CG1LQ
Q22Au5YvPBmjEANrBaELGToZ/YGJra22T5eneTFuPDYic25CGCvRIjCiaqLTsPEhrEAynHaHNmKu
kGu2OlW+2oj+pNW3oaE8WemwsTLW2kmeX5NcuRny+gDmqrWYYcl/HX8Yt/6DkFcaSbD++T5+TO5l
4NKTQ/KhjO50n+0lp3EqBzgM5iqAbgWXZ2Vp+x/b5hZcTmPRAjx19mV0I21oAIy4J27WzCwvMBId
oIuEnxa5sEhnJtNZgdbsUtTvlQGA245urOYfXAS68r9WPsvxR/EIyYlFhhSOOYoaZ8qzGypRD2pl
j4kAylkIcNhZK60+6JeX75dVLhSBzictgSKuvXhvPXRNgGqpG+3Eu5mjMEYH5K5Fq5PkxZ7grlHy
r0zrZ87naMCRJdYTuBhrb5SAr5QSu5ASBzJsK3f4wuVjGSADQWOsNMda/NM+i6OWKHVdfubJZ0bw
v8jioR7tVodxszauz/blU5cIgzqa0NH7rgGFw82pQvIMWgOQetEhGCa56EVR0IkbuoAzI0eiONKX
6LqGhiRIl3fgW9VcHJ3rtYLtgmM+/QrOYxQkTa3MIqj1IZiX3ulN7EDl7kZya7SwKZvyGirvL4Kj
P3Y/ym0GNbjGjly6Vmo9P6L4CgOic/ifCUID7uyYVLfq2hhLlKih1LH7qU+z3r67vMi/7PCnJ4EW
JCnKrgRJxQR5iRzyCip4q5zULrfqBpJCa1nQhZfLLE2mz6RDaDqQeJawiHZtxwhuWGjYi1+1WwS7
/txl0OxqWAMJ4SeDrP4txbWztsWWjFt4xs9Ftc+3NTetuVGmYgzdTA/s3Xg3gRMkd1NfcPKrWbMU
PbSOXvzU0XhcT8gtXEYW4mlFB18UcsCixVkPQbZgaEwtsLVmRhBgXb0sqCEV99M0nP6B3q7X8hZe
3UjMzT1sc0hugHrr9BKsKmIWA4XdWR9WBqNsFqgQgaevzapMyrlfPDHFv0vVNCxyqZQKT27vwy62
pfANrPQbWX23yrs8Ct3fvMl0dIpoYDFCKz3IiHmKIamLprpt0eseb2f5l24D0YJNBnrOy2bOV46z
Mw/7yOfmRFcBIdHRsPZ1AtVPYaPpGJDmK2WDGgn15nplCEJqBd2mgrumaPZ5CE8cI2edW78+HDoQ
68F6vC3AP9xtWj+/aZBWWHN+5+7gxBKyT6fjFFTdAIgFlmY0Rk2xRWcYBjRj06cZoSNuVvUKz7lA
OJOc15dGNdFJhCXsneIJt1jtlB/ZjqD7CWzaXs3s8LkK1qPP+SVzNqcGOC6hXiyLZ3nRodAnOc9B
QFQNuFMK8hyBV3Yv5AL1WWGsRHtnV/Y8xiNj3LMqbOssVwYBlEpht23kOHvRyquwivvvl/fpHLhd
GhSXXsPjRSoKA4Cassg8PZP9rjZXYsflzXg0Fv4oJFGFriZQ0gzpF5HJ4KqzgtFAgA2KD9J8ZR11
qgjstWCFvjy45c15ZJk7BpBdoYKUYXOKzLEeFN98g+ATTp4xbQA6QIlw7eB99ndcmE/+dmwbkbKk
hMV03x8GHzw1mwxw601xk3k1AAChMxM+DvOzDUI611Kgv0eI2xPwnNHxYZyboby1mt6Zhz3dS5/O
/sgVyaBi6PUI3DldfZhMxWegqrGlMvGV8UFmiTOy9vXyxK/sXj7gTFMN7EcFjkqSX2nmLm3fhjV2
pTUT3GuoZDoAnT02VYjcg27EngrFunx6uTyQtR30meQ5mjtCTBNXMMw0Ljof9pJpE3/2M+BVfxL3
4mYNQ7Q0LDxv0TgLuNcMDzx1pxHLFDNTcR5DFD2Lhjkau1KV28ujWjr0x0a4gFXvUBkB7T2MlO91
ehcW4spLYM0AtzhtRyI0F4+jJ6kgUGteZ3qJy0NYvASOxzB/wtHCMAWkRUqBMZB9ltraC92MX3Jw
5VyPCrDEpWz3+8IHX1ocrKWCVk3Pa3hk+v+QdmXbceNI9lfm1POwhxu4nDPdDyRzU0pJbZZcfuFR
2TL3fQHJr58LdbWdCTETtuapSpbNIICIQDCWe0k4GsocY3XgMXiRy037hc3AgjhjlcsYPHTU7S/c
s0u3z/F6+QsBwF59bVI2WZAfpNwF5bp2D/gID2AsA3I9yCi6MOvYEy73XbIH7kPDdx16HoAmiJn/
0+WC3wLISDOTPDklKDQ+G0AJcfq7+bnZx9dJu653gOpGY8u2cDWBIi3a37FwTlWHVKdJ08D+WIPJ
+IgpSMb4lO+0lfqsgCdZuNxl1f25Wk510xmIBqo5IG6Ldm1noYZGvcuqK5LAae5QW0nXGNjPmg57
DUMyjtxgkOKyEOHGcUpqN8jVFxTrYENoABv7d1wGQtYZESdLBIuuPnaX8jff8UlxCooeecNEpzyG
f9v+akAHfD3ujTTyB2122haMTnmbPU3D+F2wUKZ+l+RyEUwODJ9AJthOFRNwZF9CPXTwHKKWdSXq
jxAtkQtkJN3u65QhhtYl2pn7e9lCOXn8ZGT38nzdUAS/qaBQLjxGLoKpJhD2lMbbMVLcCU43OAzj
w0R3VZu75ovYAN7PMJ3au8lF9LSTpqTsYHKYRhmcZFftRmtn9yi9Zut4U30vXspbRdko35UnZLGE
TU+LX07I55g6EPfeEjun/sawGi03YsiXr8bYIeh9eSFrZZu6X7MXexNZYIv5FbTIRbM8Esvpb5JH
GCZgbq5KUfmlmTtWnwSquqg/NkbkAW4LIGWDU9VQ72297zE5Pl111/k23BYecH90MFaGd/Yq3dU7
8jrc1w/yL9D1vZ/aYMd6JJxT3ipHFX0OIVwlDs52pWxZDqG+YfTraLxe6x5d57sAuYx03QBttPTw
EbUrnwV7sLjNR6/BKbQchbE+SmWBL9N/k6Iyhk7JVf0eCBny1rqPBRLfp+dOF87rcxKkwNxm1zV1
p1V536KDwLguN+rr+BeA/L7Mk1OBuxBXiXEfmE7lIbnu2H/OAkteDOx+rtvkblEJ6EPlWMCQM1rv
ghDJADm/S03t5vL+Mi3lvSHAXZC7QQso/odz+ybVxirtexhP2m1YbdgIkruunZ6o2X+9LOo9GAM2
9lgWZzEAhIyTcnoDQtDWbMB+2M9IAigeYA83jGu2OpRegjlH4iIkWos+a5aXCqhqDP8AJ45HtClT
C40oqYEdtVOnDg23BOwegKAAd5htLy916fB0AMT/RxR3ZatVGaVgkUE8a9QAV/xrlIHOm9Z3l6W8
773EhiK/aSKVbQIkgW8b0qeWGnaEDc12ZD08RGuWVdWuAIyziv3fJQZRIcy2GLA+GvHsd0AuRakO
uM5xmVGSYXqWukVBN5cX9B4QgckA7xdD/EESkQ8d6QDiQsqgYlF6WKHcsZLKK5NcgRytwuXi2J8M
BXn6wCm9vHBsjwC91fZSR92QB/lgxocuFkyxL3mf4xfiwklbrgzaEhykbMR7KTe/yFoUC0KvJWU5
lsFHkOYIXIC2m1bELD9PRnyFbgkPSHEPlzd3UVuO5XBKORjgoIzTv7WldbPojZg3eJA26tbANK7A
BpYuEPSUY74EkDzAG+Nz0QYQYoFtxA4T0AnANbDXkj96dKM+Zd7wrCApDW7rQ+Tbq94D5t2dTbz0
6y8gHi3sL4OaR9YYSXm8CedJ4eCsNrKAQDSAknx40PbhHTp6ri0PoIKb3E/qj+BHgd5ZUSy01hn2
W1P/aUwyNpFOwxAJjdqiaLd5ScHjqYo+y5cWdiyEu6HNoq1nxWaBl8RADnUVY0oGSC+i1BL0rbIn
cbfEyXK4SzjPZUJyWcV1KFm3SNbETqXCHgqyitGw2Bt0m48iH7oUyh4Ltbi4Ms9GM+vYuTF+YlwU
jlluWTIO4/w79H+1iiu6IZZFAnQN7RIYTAKE3OmxDUNBgRsHkR3upXkHZ7NPb5o9roh1uQ4lV/SB
wAK4d/tKgMTHWj9RsGInfJQZkAhwT1RgCK+U8pGEh6nsnRHz8F30QPtvl81/4fZTlCNR3OVrkFQC
njREgZ3bVciXefgyRS9E1FC0qJOYBABJAq4K1BZPV0SkUGpCG2LqcXZwQQKrAcjlXeReXo1IDKf6
yISFxEg0iEkMZ7CBqDTnzkxFNdIln4k63s/lcAoxFY2SqhXkjOsQhQP0ga3rjb1Cw2z4yOYbpt8e
a2KO44dA5PRP9w/tf1YG1jnYtEx8U66f89IQRJZL+XVM/DF8G5WN//FAJpSMKrglGqTz+spyxijd
zCYFRcJNJX3ORnBEzeETCaSHQpUEd8L7Hje2vCPR3B0kxwlJQLXKvhUR0sfGOt5n6K8cgAURPLTd
Ko9Xv1AVXfjkP5HKmZlFs1mqA0CnyVesIxjV0A1jOi+96EoUJS27kKMVcnam5eGo0BIaE3wimquj
yyoCAN0T2sqvmntjD2JNwZ4uhCgni+MsTonTMFMynKZZfzYD1es05fcDlBMJnLHlxtip2gSbbu3W
ldDKCcRdoLGIxDBbeucM0Ytgg17FRMWMi7UAnpxEdYL4hDUk5FcdKq2APREmZd7Xqt908KccLt4K
uhxsq+zDlt0rwyMCdC/bT5jOTL4IG98Wve7Rmjh9t9uZysDgZtVO/arbGaDwA/aIdcuGe0sPaTU/
eBZXHt97R9WQMdWnarZh4tuAW2E2jzMZQGG7murXbCzWUf4N8MPe77pgCGHxOkG4DhISzjWCa24A
bffcYVIYWHYHoAa6cyXq4Xyv3CdC+PKYPFijPKiYLiN+sCnW4FUpUbZlrTqs8BUDKsgNny+v6z2C
B0Z30S6IHg5gjgIkgtu9XKO0jOKE+SjrChDxMyBWxsADWMfolFf1a3wTornhDcAyXiOR9wspNSbi
1BROX4FTm3KQMfSkZ/gGcvo35kdFRrAOmufNtGtu8IH8gbNE1IO0PVmCIWKoBLPWphjkoobXNdUG
MFeHIBB+6rxvwMLeHgviFkZiWF6azMMKmO71yi7JuKORlDzSIE/XpLUqzVFGEF2tQJ7Q7DGfaknA
0KmD1DPqPJWdfgYk9XaOMfXsNlWp3wYoFt8DyBsTf53WuumsFI0TZM1oO91sdbGX10VV+l0jk/D3
N40NB4OiGllAAC5yjlcC8Eas1CFYB1XApBeVo4XXQfdwWRvfO0VQ0B4J4XxvVpljBr6OYVWYqpPm
XzNLdTOAWSnyl6wBYQvCHhuEH5eFvvdaTChAYpFW0AHYzFmAbNPUHuOgBwxe504zown/1gwvoF4Q
CFpwVCeCOHWw9JDmTSH1gFj4ZgeSI5v3GbUEQtg5cMZ0IoS7/SvZTIaoZVto/TVkf1nprk0lh1SH
IhQ0YbDXfSdJBx2ZhW0z3hdju7CWgSPZg/dFxtQA9aLxz8sns6gORxK4O7IADpNNQd6wCiXLCSfJ
Keov/bwpIw2B9uTY85dsJO5lmQurMgEJC4RCxgRkGdz+NcqgAD8BDc6SvaXZSzgGggNaFIDZYQZg
YLxvlCnNTAe3BtpNpflZBmp9qIiIQ5cUmiD3CBgr1hjID2IPVZp1aZENiC/BkljUV41tPZpVOTuh
Hj5d3q4ldSO4FjGsCof6DjOrKrW0meYUxF+27k7lYzlSIPI/mMVzkNeCo1myn2NZnP0A+j6ZaQ1Z
kvFiU93DEJoji0rnzMXwWk3QVIieSg0A3HxSTovSoCHo4FyR4C7Nos+xVblFmH8OU9VVNbAnRJNA
IRaXpelA30ZvMDgEudAisLVAHcBjubLQOp/UpZe193ksIq1dUDt8pf6Qwuf59Sxq0FmUYAChUpwW
UxmBCGt/URWOJHCZp6iQKkvv42GVNXcBGk8ZtmEG9DslwP/j58uKJ9g1k/MNqMYDLyPFehRD3zVF
azuhEu0CzA3+PwVx10MTDFqtR1iWnj6o5q0uoY+5KLzfXw1IQ5EZQXxp2DxSW0tntYsju18V+eAQ
O3dq8NzZtsBYFz7XcNX9FMPj77QgHumVEmLK7/Zn6S8wYg2JCxK03i1eCAi2i9qRRHOjS4p3LJNT
iwzkFao8gcdKiu5JqzpmLeqyXJCAJmSErujFxSQen8fSawmjlYWMqVubgNshNJVVpJupoHa0tHk2
rgVUjljT77vRfDCuN9WUhJhcvO6u5RUFdofHEDVAafEypL/Sp8p0mPNF6DDGcCY4+vA/fHpJB4/3
0Btm8fd0b+vS2gk83Qn8/nYSNlctLhDUxwjvADGD/DjniKguVZWtF2juuDE/a9eY9nAN0B2G3wh6
8MT4JAuelpE866aFg0MVhDOshMRqZCsBeBXtguxGJYtWRRo1hwJR7W6WSeINZRhupYCIhoWWJFtw
7+ggM4CYznvcngyVQkJlRMultFKRXa2rFwJQLcNY9QBqoQKzW3CMAMoAMgpmMIC1zHetGYENTrEC
hFdZjubKETB8UVF/AwVe7o4lKEjNQi8FV+VCCHAikvOO5kyMybAqtH1I4FVQO/kKzGB341Tk+7lF
Qfey91qI006kcSepqCRXMAEIywiDq67GeEXQq44RxFegU/o6N0rgRYP9rZoxDHBZ8pLpH28t+/1R
SllLKIBcVWQcqhGUUPLw3KqmKGBb3EsDYwYqXAyYAtjxHslQGjMoZkysrepJ93KM/LotKJLQeoFv
lMxCe9nlJS1cbFBJBoyEWidKt+z3R+La3phCMqSY57DMxypMRkcGiq/SmaLvnoVOPVATmyA1Zn0k
4PvlJClNpjXzgIUxfnmjdsxhbfwJLDS3Omi5R0CCYO/UDXqTauHQyvtzY6JBksPIllE24zQGNAVg
vqoByDyuMauafIsouv4jz3TltW5tmb/5hTzD+52FUEyqsGw9owvg/FtIk9IEGSVKjwBLUFpMmDFI
pN4zLbcGJijDYrJvRUtdXOlPoXzcBaooKaQFjnNM42dJKy0vk/XfDyFPVsa3TwzVIIE0CkLa8LOJ
nmXGj6a1f/OBn6U2EuwfH3KNfZlGeQgpc6Ghfjlfo2zr2FG5+l0DYItBSQrwKsDs45H5QQQY2WEN
tQSS41WomvtxNrxQVCB+fwecSOFh+OdEBoGoibxXDnpCQCVV7jzV66APNlIp/5WRaHAHQzRkv9C9
xaSCIAbFCHxk8OgxLa10SR3ZQQEAkbWMNWSjUsyH9R6r8ytPyNKvNOrI9wUV+JX3s1rGqWzm544c
Sz/OptFnsDniYJwAlYHRvtOnDQk8aVV73RPrtI8rb6jWCmBIVTE5zntHevoCnCOdaxtQFyoWz+wv
xoiunK4YP0gMOLRgWlcOa70E6Lm1vqxQC3WtU8FMF45WHkmTCsZExFGMd4itvH/FfJwzra118kU4
26TiaadR26k0zs1Ectui//4taqOrcM+mqNJr6jXofKZ7URFXsKd8yrgD+gsZW6hxph7KYFuGz3Ek
O5Um6AxZNv0fessPScRp0nQlguxVae5z9bkC650ovl52lD9FsG09PqQoUTAtBBHJ/D3NjU85FVEz
L5QCcTLI37OaC/IVfKUALMkqpjOByt8ppHZoZpDDXIzFNlPb8Lqlo3JTBwpQIcpO2fTqHOyqaBy9
y8q4tJNINmKGgWXOwEp3ukyzV6xRL1ETjDSEDyPo7i3LqQvBx8qSWuBjEogyJiJcRLmnUvqR2pHW
y0gB1fF6LHMvtGsHHIxrEMNeXs+icQE+xgIY3hvgNSeqMbqpSQvCIDnpU47uW6AsjKt5pYKXQgTu
u+g/EUczjEoAyCBNd7ouOdbtOCfWCGHhdrqxXsjzWloNIebpMDFYOtYeDAIeAGWUQhBRL53bsWRO
PdH/38R0BDAbqSqnqIJdWNhOSWaBl148uKMFcoGR1JtV3ssA+lRV8DAAwzAbXGVM3LobBIq4UJ3G
/QPCZVNnjSfvwj8alSicMSQeXa6BehQ29qFR53A1NhJ9CEI6ekTVhqss1I11W0z4SmL8EZ09Wbet
1WLMtqCTX9lVKAq4F1UKiT7DUnHGCBA5G8lLszRSBqFe1RhEazA2nm9lL1MxnBWgCGb6sbyO+r3U
fTWH3WV1Zo/mnTfR0TiF4V5kaHlIJCNKI3ByKgPap4yrf4+GqmsQ42wui1lU5GM5nDoFZYLGwPpN
zugVg6uv2Kh44DWYWaFrAAK4lYsZp1/Am2IadGmFnIZFtA8wpQ4nyKJ+hsFc0W/yLt+x8LeN153u
JbpA1Raa46Bq4FdTkYzDXDGfoQFSLmYf1Gl44zVM78zn8ib+ZHyLb4bWVW/nzbCKttZeWYFP2Q1W
duQY9zKQoW8rwYssfvIcvQiPyGo2oMyrdPjFUXHi8jYuNipmdrzWBUayWz212jcib9Ant7Y9XXCF
Lln2sWjOdUl6L9FRA9tSAl8pDfOmbswHlQQAEgzuPqJdBjRIYwCiQH84dZONSgBB0KLwyOgQxsfk
tvCU/bBFum9VbFk9udsYslOIh7/YIt4pF4AITNwGJkASOcFxW0dxV0O5CsQkV3EQNxtVnZqnrjTr
9QQYY0+fjfQ76SJlB4pw+16CIV63Uld8u7wF+sKLGAzUDF288CO8xoF/O5V6lhPUxrgG711nraVg
tgTX7NKlgIZkfMGa+FRR+c/YEt99dSxP4ypU7uRMc2o7cxprElw9Cz36aC8zMY8PXC4FRSNOdQpT
qQpVKbtVmofPRag8EDn9huKyV5AYNXtjD3bsg1F8wrjyxijhNorwKziTV7a+B4nTJlWMA/onpm08
pJt6yjXnv4tRam1CKvQzJIUb5rvJFkEJLEzKaOiIRS4R0GhIy/J5k7GhlTbNgJgkTnA3axjspav2
Xq0xpYM+odI1V8lL8xR+i2YHkGPqVtQqtHSNAO0ZCUYd1xuaQ/hrZM7aIkQ/8wqsWetsAtS7bIHj
PTioSeAVU+qNYAggATCyxmoTE/NeT3qBn19QQ5AA23B8SKmy+a9TQ6QAlsk6ikED0j1QDSFYoQhc
Gvto4izuRAJ7g6Owue4K08hilnsbB9uJ+wlo2mV1mMxwH6fNHoAOIhrXBaU/kcjZOBC8tDogEboW
+ut2yN3GRpHst4H1MKIBRD14MJaiAhLu6bIiYGeSoUdwokpDdo9x3Ho/BRKQcHV9rtaXfcXSgpCA
RjmWZWjftUwbTYVcVAsQv1F/LafyVuuizQgVuSxlSRVMlKVMoLgDo43XRpm0wQRzwYAqQc3A/BT3
gtBlUd+tN4W3MNryDoC7y9poNmKDwTkmj+pq3oZgEEHh/Dh7/z8n2aD2X/+Ln7+W1dTEYdRxP/7r
Jv7aAPDpe/e/7J/9+Gun/+hffvVaPHTN62t381Lxf/PkH+L5f8v3XrqXkx9WRQeI1rv+tZnuX9s+
696EhK8l+5u/+sv/en17yuNUvf7zj68lOmvY08K4LP74+1e7b//8g8HD/s/x4//+3eElxz9zo7h4
4f/660vb/fMPRdP/wQq4GFDBGABmgaG09JX9xtT+QZDLRfkJzA+4J3QoR1E2XfTPPwh+BbZgNimE
aBep8j/+qy179hvF+oeCaiCDcDLJH/95odt/G/+/jwLr//vnY0ryU82TWIkFoLfKW1R25Bq6echx
N9rhbd20EhqddGld0u73co8/n865NsUkQTN2UngLoJbSzYpe88xGVtwmaTKBgZ5bABckpwMZ82BQ
LD9t5tQ1e+TCe4B6Cr5gTwOznwvgbtXQVFODoODlV4GC/ikpvim1ZBsFxvdQVwS2eU4G1+Ac5X1b
mfJIfFJ23wOj/RSgvtoN6tOcTc9Havjrp8zTPFlJY8Q1JsB8Wwq3SCxc01R0x5x5+7eM4pECzQ0I
IQha83xJlh9JgKYBeageANL8rAQi0N8zZ/z2oXQkg5aGnZiDpPujVuWKW3QWOm7KwrJFxKOnXv7H
Mb99EhwJaNLQUGpU53w5BaBQMQ1OkJDtPKhfP7b/TO7R8/PArtpgxP6XgJ90KGZGHEluRJR757aH
/fnR0+VUkoDlQTWftjVYzFrrqchS0WV7mgv/uTWcCZuSOlmou6o+mYyvkZKtUazYaX1xZSaZ1432
rupEQ2/n1sGZcocqmok6muqXEUWaOao/V1RVBX7i3BFzllyihX+KgwgPlzo0GASR7g7yXF7NYxG6
l0/5nAjOkGVkzkO9S1TfpuoWU7qPqVqA0lPUvXdme/jSezWVTVZUVn4bzh0g10Gbe2WMhcjTnXs6
l/8mWmbInSZlt1JGlNzJQR5K6hwp0Mt7c+7xLEQ90lGi1cNgDk10CwwOxS2D0lhllax+8OnMOR09
XeqDgphNFt4WWpSYKzpj1A7gEETpvMuvf8bL8TUZxGx6Nkpd7QdKsoERX1k1bjB5rMnGTkV95OeE
sL07WkVf5nNtkKj22758yfpxHafIK4UEdDCA7RXYwek3wQ975md+QzWcy6SrLD8u5is7bTAmp03r
MNSuBmNag1lcMCh37sA5Y0ZY1dUl0Ej9GI0d4BaMXbQoB58uH8cZS+M/dvs5VoiUj5UvG1lLnSZr
/hxoqjlpknYijX0b+P759fRzpzhzrjXAg5M8r3wg1epF4zW5fZDtsnLQR7Rq+ptBn74U+Z8ESKBB
knpA83XG8dVIcHmgVJ2O0VrO+0NZrEfjUZM2in6lVZODH/oeWAED+BSKdV58Mru1lQR7/Ica0Qsg
ap1kfDTMe6oK4gtuzOM/C3kHgWjXsVH1Y1D6tI7u5SH6PKjZqp6lTTzKs4dWxiu9t70wbAsvLJGx
ror498rCP0VzXkWj4zBbdmv6IZDDXXOyNWeOo3ZPmjwSmOayor1rgNKCGmBM02j5ljHuipC+WIH1
eFnNzj2acysajQJ89+mG32OofENa2970cpkIzmVZiTE1cmru5aSptaaMql+b6g04yK+VcnoKVRFB
0LmXZ39+5E0KJIvUWU5KH1hlIIGeaWc/N0FVbz62N1xcgAmyrG5qxfRpDsjduL9VleCDG8O5jkCP
i1rOJtOvkbRb5WE0PkWJRFZpPaffPvb2XDRgSBZg/5vW8sNujoLdECfj9E1WCt0SzOucO1zOecjm
EDa1FBR+p86Tm6cqqif1AI7XXm4El94ZEXz6kpbxUNXqrPpNZK6TsNkNlF6ng3p3eYuWbyM0JJzq
z0C1LAJrne0Xavd5aqYXTJ5cpbS6MiwRaf0ZFbW4oCAriryY5tL2Uc3KAaksV44uU1FTw7n94aw3
nwo9SkY8fZCbrV0mW+D6P0i6+aELTuZpHYIeytmFxPSLqi2BQRPJ1Hb0WGkePrb/nP1qnQ2evbQy
/aQlwZ6g0OcGOrVdYsTxLa3mVmDI57aJN2RdGUgNgF5fb6vnBExscpzuzSETpMHPnTFnzGCvJiiX
NbbfaIr0pYg75XuRa+lvzZn8uF/4UlyuBoi3NdwvwBK5qtXyS6VGgvM9ty+cBWtTk+tgLbb8ppnC
a2ucZkQACWAalKFfXT7iM3tj2qcmliKDaRWzZvmJJU/2yu6tQN4piGZ/r7H/x/aYnA0TWZPysMLc
9Kih4yPJIhCcDMb2Y2/PWW8DXphK1RPLD6hftBZ1rCIQfXWe2xnOdgv05WroHDP8KiMVWmEB8Ybu
0M8fe3F24kc3o55WqRZ3suK3FuoKo9aZqPM1yQcPlbPbWaHRROVB8bOssm6kaAbLXhgLnPIZpeS7
U7RBqSQ1iFXfoA0FJSbKJBUwD53WHkXNDOe2njPYIsIs/KAEhh9iRGjXzyVYwY22uL289+cWwF28
wLfX04bg6Vow3AMtN8RQorJVmkbgbs7cWnwrJWaAE5olSFfUVXeLTspDWUbXGC1wMc2TCC7eMzvE
Z+mHgeg2mFYRFqLd31gHc2d9DcrKFJ3AmT0yOKu10G+BIjDJ/DZs+j1pqboOjKK4jQfd+Fh4wuOo
yeFk23mZ5X5mavtEA79xZluuPfTfLx/zuS3i7BfQuCA3AHy3H6J/ch2x8fgoaEUMk29d8e8/zWS+
hBzYQSRJlpn59bSrNFI4+OjC1CbAUmPqJAnaI9SdkY8O/iOTQ9nvhkI+jPhhnK47Cdxdo+RROd+a
aeOEcbzLW1GaiTm/pTfjrF9JlNYIkSzwU012gxbNi7Lfp5lTkcAdslngY85pCHdnS0ZFzKCDlDJ3
UiBnK62DmoLgTj33cM4BKODaykOiZL7Z1ftMs1ZzzPAvZ4GFnlMNzgPkc563nTnN7E761M+t4uij
kXgf0zvu0k6tJpGbSc38US80B2npaWOOivIxwyfcfd1mVpppmhX4wQiKDFWWgq2Zj7bgPj2jOoQz
e7M3lEmJ49nPTat1LaMq3Gawv4AWo3H7qolXpTUSwUrYMxfUlK+7yxGGpOpARnAzGJkLxCaymijt
N2Wm0q0lpSBpBZAyeCtDU7C6M8dOOI9A0S+lj+A98Y2pptdBOuuf7JYUrx86d8J0+ehKt61SAmR2
nuJjBZQAUtA9yomoV+CMPRDOpPsQ7SeYzLF8mXbGvkzJtDetOj+ENP1NdJ0fgRo/Xx4NfZrONEj9
KolW4JX51GX1Nymgazit3nhuUPMs5xKTn7syQGaz/+C2caY+t1QxkqoPfAKPUnlWHuTGSkb7U7S6
fC7MMpb0jDN2mcy014Ip9dWeqodKs+V9ryIrW5YxkDtNpMySqTVWRRau02JqBB7sTBBAOC9gAx6h
Ag1z4ne9FHuVXq+LlH4Ooz5ykU4VmNAZheabdCXFSqmu9ak/hVXtoFtpcoeOjB8zF51zBnKkA++i
lEx/bq38z5mUKEwBZSyigoM59/Z88B4EahroSuLnXexYfbrV7EbQzHbu0Zylp3Ut1/LYpX5oZV4f
6a9j0D5fVqdzj2YmemTmuRTVIVXa2dezWnL6WHX7PhflKrkW8B9GyArwx0+PZmnUlbxNYA1PiByk
Obmd4UXG4LZLq5tpkvdZ/1WYlj23Fu4OV7tSUakWBIdZBiuP1QIyo6yJKDl07umcZY/mOFS4A0df
kecChO6kXuVmFQq084xZ86xR8YyWeCRCEx+3LLm1lXR2ZsnSkX8f1orZPBRZZqyHpg6cbiLUvXz4
Z+5HfhrHCtUWPShG7E8Visyq5NAU5MPqrsJY2jxpAsM4ly3nR4uqOQNLvKXHfm/N8bVKenpHsrr8
qx9Y2z8B9G9FD0FkbNgN02jljRJLm8srPHNo/ASFIvdpP7STdBjD+mZEY1NWGd8/9GiN8ycmZviy
KQ9VPx4rkOUq8eACF7sXHM0Zh6tx3kRpkjQKZ3n052r6HIYUGMiVvaltG62V3ePlFTAbX7hKNM6t
VJE0x4EUQgY6ywEdOYGcDE7enXt8RF4WwTZjSQTnXsBwTlg3nuJXJOp31RAGgHKK+9WU5PMaZYzE
bdRg9MK+lD+WZNKYJhw5NFsik1638uzPRbRXjeqzota+PX3QFfO9pypaCQe5Gjq/UafuKQiASG3S
VnAg53aLczF2ZvSWbtadX/boWNMqyfDs0OjXdECLaU6Hep2QAhMeSVl+unw+Z+xD46KJZixVMCmY
rQ9urXgbh+14rUg0EnwTn3s6FzVE4dBKwBds0esDFj5vrC3jz76qgFDxobfnx7BCVeum0u6kA6ms
0LVm6brJkqcPPZtvhTTg4IOuKRtfR0ySOZjCKnpPoygwCV7+jPWpnP8A0kEV1lNrHdSarEnYOAYg
T6VYhCB1Zu9VzoFoiWHMEcrp/qhMspuag+zVZBC1B5y5Od5Alo+sLEmplYS5Yh1s6VM87wjJVqXy
IA33NB4FrvuMB+S76Y1SV2hY69ZhToCUMQe3dtV5owE620LUw3nG3vhWvRj9TsMcFTgCOb82M/WO
YEVthGaNrrR3gwmksDHQf4vo5kcs9NZufrRlehEg8app0kEiIFpqMfwg7Eo+d9ac3yg0e5Qo7u9D
NGhXozndZ425+pgZcA4i7oNwLJH0PrDkT4nvfjsUTeWcMwDOO0hAPKN9M0uHvI0Z9vW6HPLXSinX
H3pzvkNPTkApVEYyNkUCSGYUmZLT5UK+8zMGwDfpYSoqNpqUSIc2nm/UpNzOs+wlMXgnafhn3I8C
D3rGCPg+PdLbhm62vXRQKgwsT023Hk1gaaPI56iZIYg1zqgP36s3DDaYkyddOpQS/STJsRumoeA2
PvdodvZHSq+GSTBM+Aw41FaJz2CyS/Liz8vne0Z93gbtjh5t9K0CHGW8dTvlbtg/Kt1TK2eCLTl3
vNrpew8Ka4S3WNxoZ2tNAi0aAC7QUILEZ9V+9PrizHawCEC8AtiW2ul3Q2N4ltmJAq8zu8O3thEb
EydDgauxBIM9WhXG2wIuB+hlu8u7f2aDZO72ysZJymiLg0WD4f3cz1dZYO3qIrztWroJB1MEPHVG
gWQm//iUiRamhjxKB3TFurh0PKb/l5dwbouYzR0/OmiaVE1s+zAOk+pYJJEx96n8WRMM716WcO7l
Oe1PwQNU9zGFFpXjFtxwntErAgU992j250cv36aNFku6HBw6zG4D3tAtbFWQbTh3tJzuq7OktsTG
WzOXPxXfMkTpuNyr/GommWDvz70+p/o0pWEPjC/pAFof4rDbEDivou7dc2kHvplNT0PSDdS0cbOM
d8GoeFLgRFq36vNhS8h4F5r9YSJ96jRUkB87t2fcXVaH6CMo86T2MXP5WBbDZ6XXPgGDKXIbwNeI
0ToW7wPGnHN67BgWoZ1J5sZXWrRtJ1o0eWOftF6Yh8VN93uk5H+HKpDCGXfbdK1djXnjR6axt9Xs
tVUAMw04o3xsNwA8vae0W102kcUQDKLYhh7pMcF9DyYVo/IxHHuIB9Uz4sbNKu06bLutbUSHRG8E
d9G5vePsncRUmYfYrPw01W/DIruzcwv4nE3mTBkVyFjUAyyHs/gyDYIxVafKt0lYerOVf1IM0JiE
GQW2P8KbXjZEybVFE4IozgNksqrROUdvKzre+rsuDesELfCl9KHCD5jpucivHjA0Udd240sN0KQm
VNqUbP6QveDlOR8DbtoR+eS68oHOWnxupkOTlZpLKdGvpN6er0HdAp/wMRXjfE2AIuEEnpzK18o4
32ZpL3s4pf4m0fLRmxKjW5Ou6px8bj7Ua4HVcVuXV+BBmDHl4rc5HdtVLDWJ5WQYVKwESzp39py7
ia1pMKVGwu1OAD1CstC1WyoKHc48nO+Ci82kplZQF75CSnKVYDj2uiqG4PbyaXA8PD+cC98FZyZE
0uY5gLXbz2NxZ6fqdkJizgTmR278hdJMrTygjzeUCArO9RfE7ECWiFe9/kDSwNEBEYx4b2xjJ8XY
k0p2WSQ9GsBJMGVJdo0I+AGiz8NzG8H5pqpKCXIAYejHoECBQ7Lo/awkoqrt/3H2JUuSq0yzTyQz
jUhslVONquqqnjeyHiWQAI1oePrreRbfrcMpUvbnMnMBAiICCDzcLaEiMcKRT4rcyemqn86EqrWb
P3VOdepH+XkJ4seo458uz7cl6pmgugIFCCLwef/UQ01l6r0XZ51eNa3ue8K+X+7CNk/n/9/E8EkO
3JWi658it/XTgUZgIA3kz+saNyLF0PlT2HLRP7nF+Ct3/Wevrq/8biMwQPWuaAHc7p9CkbAPCYUc
G5Y73l/+cNv6GkFA9RoT4SQaya++SwNXhE3KphUaPblIUA2lhl0LMaovl3uzrYEREVTj1Ut3fp1o
EqdJRciWNMnDOb3c+nn7+k8aF3uBcezwPMcf/KVdnoAX/tiF1YcR5HQj+b/px/wvJJigOqekXTQN
2I2VhDTuIO7PDj8n/aNXTnRjOQwClv/fieHNUduWxNOsfKrzJ0praFM5hzL/xcQtl+Ckq7ydw0g6
O1/ZEOxyCUJllD+QzUu2xQ9jw90H4VOtJwD7eDg+x6AJaBh59svkK+mra+5kWCXj8DG3YwziQodm
rb8cp25+4ZM4hYzfoUYZktfXpZvQj+HvA1tHNjao3SgZbG0ZUMnBKHgYrrM1w+HnYOE92GeGp5Uk
D17QfAh1v9feVQl8fLzh9LLQ/iwDRz2V3VzvCtbQVIt861pmcxTDDcHPgUMmWSXAeO3zSORnuga3
uCl/uDw3FiMycXIKM195HFszNBT+NPIsNjxj3+xBLnpS8WZ21xJMTLhcROeI5Isjn0QeuDfTVJQ7
4RTFRk7L1rrhiNIjE0qZcv5EpMYZ32M7LYQ8XZ4hW+OGm/Fa90DiNfypiklwYk4SpaKMtoArttYN
DxM9iuEmXfInN1TJsaO6PvmN/nT50y22Q86dvtlGhVJJKdXAsNO1T87QoFpWPybuuhEdbN9u+FUD
3S4A0VwGAHB9O7PwG/SKtgoDPNu3G16Fmq4apKYJexoWshM0Shm58cNw7yRsH5V8vzaQV6sDqHF8
HgRJCWoHRAv24a/I+x4uT98/u8U7m5TJUuZXHsCHscZrdi/Tur3l8zHIn+UEwjf80Jlsb8E1GbDn
QT0uxZThfeFGAr+tnTWVOd2t4td4VqJmj86w7LxqTMf4tRhe5VAe/TZOA/anrnRaVcexG04D/7aG
X6fpW5d/mMU3Jl+TuNqjaXS2eF9XXM/Rm0P6Xemth3kgOyg27ShA3Uv1cfFLyGp0x67LX4IK6kDB
cLfm9T4Kjrxu07k9DnOVFn3zhEEsdEgT/y53/s76afEfhmDctX651yFQX2V3W83HcbldnOaxqOJH
p5tPAEJ8YvM/H90VWxhdg0TrfxsoMWIbFUw40D9gT2HZnXIMRMT9vg4WkAt9GVwwzagfTumj1u6I
xV/rIQ0WkEt6v6ZhTVU+QrpkKylosTYTNRj3rHICptiTahsn7Ud3SHMAh3cjqrQ3dqFzMHrHmEzo
YB80qKcL3BKlQPN9kQOEwSE2VybBQ87jR6/YAkfYhmIEw5EMMcgi2uKpWlo8OwV1l0bxfNuBkG5j
JLYejIjo9iCq0P1aPOkQtlBp9prMBbi+1BbPvSWwmEhBoGZ9LiMMgdGgvilYy/c1bbbYzGyfb0TF
VpWjswL/kGkKcwJ1XrXXUVnsq6rfev+w7KomVDAWjloc0eM8o+bTWLFsipyHupoewShzuBycbF0Y
8dEp+rVWXNGM5O6NBGrIi/VdKcSh0f3L5S5sE2XcNzSKjXXTsyRbgrw7BOU9Yo4HHnf//0aV/T//
NzGAYchE5S0qzkiIENhPH0Aq+yontbE/Wb7fRP81Y1+2uV/EWSUm6KvPOjm/dyGWxRtJE0uq0QQA
AutCQzU7eeboZQD71vqrkuuN9uI9ScY72Yc/i4HlG51ZnCI0/LoJJUCSfUWyENK730fWV2WawM7o
hle/n+MOgPz/92lBNa7XTCUPs6GlR+BQflRtcu9W/l8wK99CX7QD1Dl/DJfuMFb072UTs1jxmbLn
7QklL3vuTMMcZHj//8SYcxsPzg7PZDd9E24cDs83ynfirokY9PGMyslE/Myv6c4JyI+Br2mzQo21
kMfeWUE0ESdfkqnrrvPM0DgWjb3L4SPVlE09/eXS5ZQQVaZL0n1gbbDl/jbbNtx/XavcVcn5zDEl
990MuDshry5ebS6vi615w/XB8CxDXXhTFi0ufYoXLus9kyVt0roYoMtxuReryRkHgKVNEiS4wyHT
QbVT1XpslvyUD+q2VOO9yKf7am5ehxJVlfH0erlPixuZ0EHUa7r12gZDFjg41AXB+ocu7nXWbAL4
2iofUH3gD1nNypueAxrAg+iDSIBJS/Txuu83wkDLdaDBPzVkkxhu1tF5GfNxI95bTigmei9y2qKZ
5TxA0VftooF+R3A78cQ/1n74DGzfx8sjsNjWP1wOb24lZZCEc0frISukPBJBv4JU4wNhW5q0lqBs
wvVYr4c5j2mf6Wp60bz+7ZP6SKvlpmzqG/BJp4yKjQmzjcTwdEihjGtVxH02BOGnUXW3bl3uYi02
somWyBUYPl4hJDVC5X0mpDcfw6o6b2IL3U11Tg5TOf7BlpDfzyC23ElPVRvx0jKof9jp3ixPWxca
vMbrAP2W+i5aQQdWkKnd9az+dtX6mwjaxXWGqfa9JsOL/61D6Yi6Nr9GjWF95QiMqOJMfOlwL22y
JvflN38dp4zVHbuLIyY3PN0WRYz4CC4FAnB10mfniqA0jgJIy1agbLw8Q7aFNwawAj4/aRb1WRfj
kut1+6Jddx0BSXWs5ANdICOpx/7Qgm/hcoeW4ZjQRC/RFRdxpTKvzGk6NzNPk6HaYv+wDMfEJYZR
vyLscpW1y02ONPIy1ntaMVxKbwLvMQlU2i0bhWsW4zUxijwphy7ymMqY8vfN+AO6cOkSX/kKZ2IU
RypEBNVRlVWyKNLcqRRWZS42IrslcJnwRBr5YTvwWWblEES/w74ef/vJtDwKcH/+8mKJUq/Aab72
7TpvXXtt637+/42vj3QsR7368nyK8FFVVKihORRSB1t0W5YOTNBQE6xJxcKpy2K58jhVSvrjI5kc
kny9znKNELwmvbsEbSCzoS/v4RSZTNxr4JUBuF//PTl4Du11RCKZdbju/h1DLcfUZe7w5bovN0KI
PxdB7YC+K4PO46p2QTfLvx60IDf2JsvM/6MX/GZpvXXMUQU5qSyqtfrsNDkU5x3hb6ASLLZqQiED
0fa09AqRRYV/ZKF7XOb2sUB5ctL5pzKP0iQZNqK5ravz/28GsrZ13KCaZET0+A62sM+cPiNapfn6
ISmTneT+dUdeExi5gsHDqSv0g7A09/2RxWUqF3cjpFuWw0REztIdw25iYwaikzaVobsDG8zWfmGJ
ev/kUN9MESdxMfkyx7nTqeJfnNTz89J5GS6nHy/bqq2D86jedJAUIFHxXbgCQ+Fx6jvtfvScR7JG
t9e1b3gxGZKC4XFRZn3HaOpMvU4H0GffytKNN/BUBJ/6zjXQhBfmQgd+361dNpd5kFI+QnN0QHlU
CqiQc+iSrrkKhIlqSeOEvgSofpiKqcmiTv2Nov7bLPgWitSyEO55dG8WQo3lksR87bPI58el7z8V
bXPDcr7haxYrNSn0EhGJka8CzWv+keruFEVXYqVcw4SiWq14GK8QoLkT7/Ssv0IMeD/nk0ihdHVz
lR2ZxHklH3QrfdZmS+c+MFK9TAhLnZdsVezZLqyusSesY7GWTlC02G6KPq3ObEgqnz5PvYK4rAda
M3/dhXP7J4qLnfT51muIbV2MvQL4vAFERk6TsbAolrQiNCx29YLbx1UTB62Bf9uViKnDJ3AJIFXm
ZlKpV6DEXxtn2vDv978fajn/bj4ItFjLpe4yyKYeRlLd12pLKOB9j4B8zb+bjh3w2Ua9apGpKJOH
vgegzMuT8jEIIDFy2aosO5BrHsf7uc1ZK9pMxG2xd5052FU0UvsqaNhXHeIiVnA63fHJLbdYDN6/
iicmKrPjOnFDoDwyX8we/eKWYPBF6fLQuvKxLv0JAmOq8536sERBrJyNE6hlLk2U5ujHamlmv8ny
iN7yoT5CD/Kmm/vPl+fRYgUmMhOcfzoonabNPJSmNreDZoscUELRsWZLTsvWhWENPvFkdOaXzApF
xKvrl9Otv+qruNACCIv/29Z4Iqe8S9Y247zw6KFNZic5jQrH2Y3ry7mh/25SiQn2dJXymr4K2sxH
+WQ9i5PXuzkKZBIEScG+XbcMhjNCZVeMSeW3mcsc58s4qzADtnQr3WpbASNCkhiApIAizgcLdJyg
snkgDt+SRbUZqBEHJ0QWNoxem2mu7tzZf/Fle6pjZyPhYvt209G1s0C/eWmzeuF0H7s48Ad1v8Xq
amndREGCIWcsWzm3GeFRn/pFdBs7auMyYZkYEwIJNjJoY+i8xb239Pd5DIa15Myxs+S+e7rKbEwi
QL+uQxdklW1WtigFOc1FIuldLJJhK29uG4PhXQQwrQoqV1WGjEDWEHFfJ/WSdo7e0qWyLYBpmqun
kE6D+y7u+sg0fXDG/jqfMjnuqpmALnmkbebg8nwXh7mXOhClfL1u6g277KZxBjS7QFYDKjipGIZy
BwnUDdOxzIqJxMvHEiwBFZIaVKpqJxZa7pizGTIti2oC8cpoHjoAfboMzzzLt1r22JXbbg1+DdMq
P16eHvp+1IzPm+ibQ7GkTeD1zTmg1cUDENly5w7Jd6cFS38w3Y/tvCe5+lC7V+5jJvCuL6o56FEK
mFV5d/RI8V2V+uflodgW4zyNb4ZSqDLRPXjus7Xq9wlVR+AVrzvimRi7ogCpm4q6JmtbhtoLSBvu
IvCeZmJer3Qwk/mujRMQS8xNAyCMc9fX86nr1o2byftnMAh+/3tiglLIhrqY83lF9tDzpgZ6W3F9
Au1Psodg2bjjOcYBUfpuY74se7FZrRBGqiyrGn5RNAGSfbCgYZmitFB83w7XFaskJhVe3VVsnhyc
XulcH0GVUKQJZ6+TO0DqSnupBwX1xJm+XjYuiy+aWD/k+kJW5gJZ3i7+jTIJnoI4cN1DFmtjyizW
a6L8JlVAGgdlI1kZNNOxjNWfkiNXffnrbY0bXo66Oqf1q1FlvQeYvtR+e1R9I/eXW7fNjbH5rK6o
x6lHBjzI5wMuQzeN5D8h2nhVLjH5Dxkezi20mnWdCc36B5zcyS6ewmEjG2f7+POUvY0aTT5PqFRV
OLdE+z6sH5pIfXDkFmDe4gnEOFSvpYp4mJyb79VxJPV3yP8+1dBc3I28unKCDP9up6HNx6pRmd+z
vaTDg5jbjcyPzXCMQ2Og3NiZGAKfGvoKGELnOcnVdLxsN7bGja2576acisCVmfJkd4ibFYUzGqUk
V7VuwtIK7jVNVCHvNifyLw4BN7K9iustgLjgv21GRFzX87w0WUxX7+jmAXCKSbOVbbNYpMldx5yJ
0GE+PyyMTkrr4pzybB5Y0H26PDFnp3/nomQy1S1tNQUchV6ZIh0SPGVGfXlcUNBbK+9lbshG4apt
GOf/3zgWILlJnxDsOq6Wv7pBnSQw8FDQ3YiXtuYNv+3LDuxeFJlCHiypnr9X0eeu2EoKW7zWxKCV
TK/EiRDtxz7+rPV8j4L8T83k3TTXbsqR4bQVgxF5Up/TUsPJbeqPNBzuiJiqlAX6VpDxFMkt2gjb
ihtenDdTIRvG6qwdAQL245vO73lKGf8FCoyHYOTXbTMmJi0Z/MovJJFZo0FMkXKmOd52x3zr9m0Z
hwlKozNU8iBfWmeJgthewsefTsKfADb9Q9sgGya9EfUstmVi0/DyRieUeNaZrPuTE+a301g+QEx6
I+7ZhnH+/41ndOUqF989vxi7zWEo1LPkwxFFKN8C2tzRYkur0GLEJiatGwo6FFDVQXav57c6L0dA
gbryNnSr17y59uBqwtC4cse5nXKFWwpbH9jUdKiB5MOfy8HKkjVOTAiaQjZaIDWsMohYPUa+bvc9
FmKu+W3XilcdrKd5JjetCo500Buhy7ZAxqbtLY6Hu0TRZLVMbiCE9hlY6xtImL003nJoaLkxNpuZ
GSFgRIlh4VSszKZ4+dJH/IQr3usAxOvlqbM1b3j9KAnUI8nYZBTc39MafCOh+NB7zsatwta8sXuz
QfPQg75pttT5VxAXfopxzG/8YCOWWJo3sWZ95UNtdqmbLKnHz9Pq/ygCsQvccOPYZzl7mHCzQCfB
oDqIhI5N+cKd9V737RY019a24d9BU02VaESTybygP/05cD5NEe//XLWs/0Ga6VWwPk6Q5pFnEFCi
vHw+RnwmqI+reC+eL3djGYQJPFl5PYVT7tZnBqbvhSN+SpFvxD9b08b8LKHf0nyc62wioFMLQlad
khCI3Os+/BwO30RXFg9ervu4yCrlq1vh0egIpaOta7olNJhAExI7GsowSmTd2HmnCmzvp1bM/FTF
obN31wiIWBKIw+Wh/APreueoZlJiOUpWpUZSOGMyrp7x2po/sHqRh6AIk/04AmqCZDf0e+XUHQFv
EnufiPGhVMtVGggBKMb/PZlJNBah48oz3kxBLJvqaDdP19E2ofWzgbxZKtqwomMETsgdp02buUbx
SnCUEepAfe9hGZyNebQYnEkTqCGOolxojWQTAPIpb2YnXc6lC5dXybLPmlDDmkuIGsWVzJaRfMqX
+BiBjFQJuc8pXjKv68OI5UppqB0xuIyf+J/V1KUTDjuzAPp/jbYuTBbTDoyAHnNvGlURgfjZa7+W
0nuEfmBGc7abyfxSts3GvmFZDBMvp9088pZhEdkcV1Va4baTjtuLcTbM9zzG2LrHMhaN20iZrUN9
p0tWgJk+vqvBK3R5IWxfb+zZyxKTIRe4VeZrrU+Nu7inMGHjlbHLWOYlh8Y56N15FrpdgLyZ+FlE
W+/Itpkxlnddax8F+2WVLc4aQ01gTKF2/AMcVB+umhkT1kTCoBtqqNtnMfho0j5Q9U7km8xTFicz
Gd7A6+YEc4k0ftOC8Qv5oB+d09yC5kqk0tfXvWGZMKYe8A3fLwuZxboawj3y72yF2N0oNpKIFuMx
gUwsrsYlrD0ByCB7LfJh3wCOumE6tgkyInU1rqSa/EFkYHk9DJI/L3R9pmBoTN1lC7Nt6+M8rjfx
GtoschGxLzK60GNJ6T7iyQnau4/MW6+71nuG/5KYny94ochqIp5Zqfzp1JdkXT4q0KzkX64zVcOJ
Qz15owvUV8bGwYvSUiSe+jBBQ34rqWhZaBNLU0vw7IWKVJkYkmTfDeJOL4xt7AXnLNM7Ic7E0YAP
DOicWYusGfDS7TjYAFQt58dikEmqcTLY1YWjdrQOnQ3bsg3HCEuMBdjKFBdg8CLRt6kMl7vCWfUG
wMUyHhPTTv2CCd06Ihvw6jH6+Vfd1Ld6cfZjwzM+8PsG2s7XjeSfW+YbCx7clYQ8xB5Xu1Fwpp9O
6UrJ8Sqz+g9gVw/EGaAVD3pFXZ5cP6z3uo7CjWW3LcJ5+t58etv5BLLEDfKZtJr2HuV8r5d+i0LW
sjuYwDuoBwVDxJGt66n7XBb1E4EAUNrWwf7y3FjeGU3wnUQUXUjs4tzsA/yTwzw9/bFf+mPbnPVN
5WmuigcX/BKXu7MNx4iGmB2kPgRyH52IPouxQAFWyFMwO24cYmztnxfpzWJAArxziJJ4VY5VdYDk
Q3cnGhnsOuhn/ro8BItbmMgpwOQ74Q6kzkpe33W+/AIA06Pr6m9egHxkOX0S5Zak1/tdxSZiagK+
bJZyEpmzqK/FKm4hi5LyUDwQb34Ne7nDM9vp8qjet+LYhEmVc6i7JBfOY+nQGUJFo+zACYEy+Q07
sw3lfLh9szC1QNoAamoig+7iAZDJ09S6z7nuDmXt3AdRdMCFaQNwZBvKeZd809XSdDRycyxQVeRf
aUEfqBy2Huzet6/YBDNBUN1Hxiaps1V0vzivbou8e+EYwnWrYJiv1nidjWSL5iXjTroWPU0B/Fuu
q42ITUI5glnBqxStMzf2z0VXU+immPiu3YiFtukxNnDH5S6fCKana9tfbYJixOR8T6n4p8vzY2vf
2PBmObIlqJAADmNxpAtJV1BRpbILf1xu//2DVEyNszhd/FapFe0TX782Mnzwm/lzO/i3Z52+q7a6
2IRMtd46s5KxKpMjxcOaW1f7ZLqylDI2QVPILSrUbTMcN6FbuHPGZoQIR7cFFrTMv4mXSsAQ2Iku
4f8knxB8ji7RYLBg191BY5PtbfR4WamiqDKeKLDJSy9P8Ri2dVyyff35/zeBodWJ73gDYhAElvcl
1A5SwnFpmckmH4Yl9JiY4Kgs24nMWFvqQpWESPW1L6KNG67t64N/f73WamrqdqmypvJK1KdUYudM
64zDhs82NgFbF6b7Ut8LYo4kmjN48/OA/eDQ1ES/jLO3hfq2dWF4cAOe/UWEE1Y46OeDv6rkUPhT
f9uDHG9jq7EtguHE/goym96TuFBXbah3td/EIEmoBchVLkeJ857134N+bKLLaqrKFicwnukpWvdx
SJbDHMnowzyBhy3yu34naxzFr+vMOF4GcVysOh5xZWnyR+JCZrAQu1bW99Fcv6CkYSPyWSbNxJs1
kRz7ZNYsa73mIzIRf7vB2xiBrWljPz5X2CPv3lVZOTINEobSBwFlv1WIaTEok85tkkw5RMNmh4b+
0X53YCG9q93xynBtQswg5kwhYIObiR+q+wCszyl0YLYeZm2WZPi0i4S430AQMosYMtRQKr5FZux+
rPLTCoGfMe6ucwkTaQbZTaXbGbd3lI38ETwfQSTM2XXnLRNU1npVG7dxVAHAjIzeOn3ldLNIxLa6
hi8vZVgvfhNWQIn2h9AP7/Kg+KarrYdri2ma6LF4jP2hbWgFcB9ixAQBPNwM3Stn3YSORRGg17QY
sBtEKK9wqHQPVJRb7LaWqTGlVHPRx6Wv/SpDjv5z0snXuMq/9nX8fDnu2KbG8NpFlTzhoOTIfML6
XZW3bD9E4Ki6rvXzoN5sxQAtS7JwbAMT1GlelzV0v0CV7Crt7yA2OeJoJGWJG78ATqDRj0Qk44di
UsNy5ccbXushgTP3I0DdnksB7B4e23HaeiWzraqxBUsUMaByBBPTju5XFHzcEhl9dAf3cHnebc0b
2+/kIdEswH+ZtbISKe/Be0PKH6Qqj5fbt1mN4a8d6EgHBGGe4R5eL/cNKomSe8T/aUvxy9KBiR5L
AmcGRmbG+TYkxV50S7QDm+dWsLdMjwkgm9XaUOh5IpSFOdlLoGRvNM1/u3339/L82DowrsGipTWU
pOYqG5L12OcrSYPZfe6RQbiufcNrR+hTNWx14bVz5x1CLwgOla/CvZZQpL3chW0FzkN747qk6KIo
IiXuSDV4iNKCsugP0s982LhD2to///+mfUfSgADoVWXd4oU47eBlcKXthutaNlwTQCb7KOzCDtcj
UhUfvLV5bdWIN8H5pmnZq6D1h8tzZEHHxCaKTE94QGVdjzPPkOzWujvoLv6pu/oIMusy9ZzuXpTz
z7igXQqpjpvLvdqMy3BurZKVQDZOZH3uevuwbIJ9B94IANemaGNxznb0ztHXRJJNem18dj7LuWWE
g3t/D2DDwfGL5xYkYZdHYenCBJPFo67BpRpg/VFO9AK+aagFuaw4TWUZvSxI7Rwv92OZLRNMpsKF
dSFHrsWrcdf05m7c9WSkeIf242LesDdbJ4a/R2SBBEXY4E3A7z6Xbve3wAPrFNEvl8dg8RUTShbj
fMRahqsOiO3HfduPbAdtvGs/3vB0XicjdjYs9uw6603uju7dMDZIz+dqS7bcttiGsweDH/GlHoCA
9NgNihO/JZXzxCR5VpG3taXaJsnYrgs/LgvMTJUVPCyxvGKNvyVOUr5eXgNLZjM0duzSzetWR53I
2mL8TBMXXG++z+/7vkbBg1w1stvtdKqjaUuv22ZThptHy8RHHgB3Dyrz4hlcx+wDINrV3qebYhC2
ZTG3cXAz1zU4vpDHA+9fXz5G8bgHrR0EafWGm1tGYeLI9Fo5JQH8KsMRdtrzKBS3kUfLPWk26x8s
C/8fLFkHhsoamOosH2K1i+UodguHBOLldbcNwHBtCuoLIIwQPyDjxHYiWn7oXkqw8Y1fL3dg+/zz
4rzZCKVYaprkKxYh0XznELAIogTlunfp2EQQuaj3qQQZeFYW8bBjE6hpwzz/XOYM0Eov2DiPWPZb
E0nUAa0dSj4hIUzzQxs3ey/oHmS1Vuko6CFut2gxbXNl+PiyeMnkxy7PAt7C91jY7Ba3nDe2in/Q
DO9seyaUiEMpMO4iAJwV4HAQjDxMfrdj3oskLyXYEZzmJ9czOB/o/RxMN+74ceXhbii/NKq6EfO0
4+1wWsKr0BCxqUYad+7aJS4urf1Qx3eUxfVTX9J+Y6wW1zfRRguE6JrexRN5UiTHCjXziT/fR9Vw
g0Lu/VWGbSKNxkkRlwcchUO56qJdS1o32q1hF1zHaRWbPEFFp3kTNHilzsNmHxN5ZMEW/NJi0Cb8
kq3z6joEgK+SI4cFCkwoDDF+ikjizTLVvh6Ojq/X5VCvwVDkV86YEWvKlahFVNgmC4/c8tJ78KjY
eDG1bF8m/9cEYhfieF2djblbgdORDfs2gBCPX3vtgQ6k2E1dWeyaMaCn65bfOFb4Qd/NFcPyTwtl
oKR25/t5TfIN1IIlEvwHmhmHPB54gzQ5ZFwgJ1fIQ6gVuy4rYsqTihZ8Dy0uoNnSi1sBTSM4fbdV
3WL7dOMkoZMVdCgLUr19tQQ3SRGv6Qxhn8N1024cG8qlQXWGwjGIq+k29Oab0d26Nls+3ISYRU4c
86DFh3dB9bsH1Fx4m4dQSzwyAWaeXyN1KRQ+mxTgBu3uFGEnMvNHfiUBUWzCy1yQakLDqKpAYsDK
XSFLvQPnzXBLAdr5eNXkmwgzdxBRAAxhlYGPu/i8dniDTUHdNKz769o3fIp4eaBDlrNMOE4hd3rp
ejd1o9wtN047lrhn6ogmgZhIH1U8S8r8QUXls9OLh8avT5AdPq7TlZHbhJmBGh07K1QvMlzCxLHK
R5GWEB/emCXLkc2kAZWjW7m4bpwPhAqZi5Dd0bj6y+R83ROdiZgqm3mMijhmWQkMoR+o31NRyBTv
XRt78z/T8M45xIRJsRIQzjqGDycL24XRPKV5g3NVr7OV5t/P+ObRqb9ACHS/rPFD4/m7cPT+Cr/+
dNnMLM5oIqliSJLRumsrEA1HyQ+vglrzPmFR8MTXMfmWEzXy68K4SW02QWyqQJs8W/1uhGjCQB9I
M8RXVebGJqpKczE5tIxYVvhJKXYjeBG/r/WyKbn+/jwRU9ou8mm38rlmWR43xa6N+t+oyXlKVPmz
IPHGxv1+0CUmViEGZ/JcjJRlEYTLbiICZL4TiN+XF9riKSYsrJhRvLJGlGdzP7wqWdwtVQTC2WBj
/t+fH1QHGlcb0qh58H0GbrwY/PXOvUfCZ8GD3RBuZaJtIzhP25vbk98UgPglyHRPS3WcNbJuMw9/
JfkWlYKtfePGEeEtU9IRkHAHQi6gzfJe1Iw3kl7HG9c/S5FJbOJJ+UomiBM4yKVTLzz4ketlfTGu
v+Oc6EMzOuUJdQwgsM/bpNmRYPJ3g9+iNm6pr1LmDWJTIdYfNRNjw3BHXMkXx89fOr++0r+NDIMM
lmQgBHfzenZUqnQwHhPcNA6Xzfd9VCMxgXN124KjocXiyB5vA8pvfxeS/azZGbQcfZlW8tA17vel
rj9f7u99YyD/Qc9NellyBxeOsIvyYD83geafc2T+yKHV/UQ2urG5vHENmHxkEZ1xwaTl6utaARjT
OMV1NGPEJAITRRCVoOVlYCOhn5p+WdIo8vur8qDExM3FCw0nLpBtoK3LjxNwmjsqya+pJVvQpPdD
CsgC/+3vidc1gHugSPMcUryx++B2NK0S+pKjyOTKURg+j0PWPCaRwzI1J+ABk92RJMXT4LobzwY2
MzIuAOMUAhumcIpTLLpzKf0DIY6bKK42znCW5k3kGci08HYGgaJsXKf4dBYY3ftj7h0K3VfHy45g
WQUTfuZG3hSDc5ZlqL05zo0+BDz4Jgl4VXPvqusjMTFo8QrNtWZZiywaw2OgwpOzbkRc28ef/3+z
ZQQ52MhLPD5l61lFHXSOKauj04RTFhgfruzjvDZv+kAtnRhqBnIHEIOt+34Y4h0Z5yJlTtHu8ira
klh+/1pPTCRa0k+tE9e587iEoJObqzMDSRC1x4hQ8RIn0QAxQpQlrGt4XZqdmKSVQF1FPTzQeawj
8gp2v2dF25fLVmWJe4nhF9X/4+xKluVGlegXKUIDmraq4U6FZ7eHjaLdtkETEkJCSF//TvXqPtqU
ImpbC1RAZpIkJ89pRCgSYjyqdc2PUor52Ff9TjnNtevWvTgb5zwJGUwUofRrp/gAQGD/DnpKf4kh
23Fs1wSs0y4aQG0ro9GjoPEvi3IMg6JTwR6xpmN0G4/GU78x4yo8mkoSnFsxqRNyE7WTqzmihs12
Fo9zVMba8DeRCM+d1LpQmf60yeV0e3P/fLNMbORZs0VJI/nI38R8fB4jyLQ1/UNHvI8mD/6aw70a
rmuRLOcmnYyYDhf+Jlx86Bkpfz6CQMbsLJJrdMut+05unR9gElM/tIfZH4cj2391dY1+/f1V0CDb
2OKqjQ3OtrX60gDCegS1fbmDz3NtsHWq1aMM/FrXHoTxqvgIQ3o3NMN6nFd/x30dHmajz1iapRMU
dkrasOGdJ+YXtEadAN+oC+3vvca4rMjyYr6hCTHn3KNz0HyBctslW4bHfkDxb8o+eMN413sGGmP+
fyfMvIWJ0T1/4yXh4xC1X4haX5joTCF4qY48q/667RWOLbeRadnAanHFcrxZlmU7zVGkHkUe+DuZ
gGO1bGRaHnVZTBaMzuSPKf65Vj/CgAZTdpzK3/f9/+uXX5msF8wVHwNkk8iCLwQ4mireazJwXIwg
cv//Yw867YIk8Dj6ucr0hGtkfgp8QEs7lO6eG2+cAErx5buxzfUhSkV9SlL446zl+HDX5Gx0B2rK
MgF9PKgMZNA+lXUWPwZ8jI+3R3f4Y2yZMojpm8xvc4+arkqgTQUdbOBnlyOQF/3j7U+4rMsKV1PE
Is5Xxt+sA1dYmVqfI4Pq0e3RHf5uw+/WBNI+K+qcQAhlz1pM85GbkAZ1/8KyaWeRXDOwgpYXwHwl
yfibzK/w1qe78VAOYEy8PQPHFiRWwpEI1i7MI9jgluNy+mEg84Fsew39rv9ubXA+L6lZgoBBGVp0
BZvCLxGXO1UhR95ny4/6wDPlXoOxTVw/LvHyDc/pKBYABVSny19T7L2k2SR2lsmx0TYYb14S3pBs
Zm+AY2qLGWH2iOqqPHq1Hl8W1MDu9LfrZF8FEwh0e6YhI3uTrsF8iEFCcSCZ//n2Xjt2w6Z1a5qk
ZeEs2BtQjyeFN6jtME/hXlbssCSb1A2S8JBINViiaRKf/HX+EuI80iT+evvPu4a//v5qZVifd5K0
rUdVCVF4EgzdS854fql0JncqNa5PXNft1ScycAAuna/ZG5FD/Teq3uhquqCTZic5cBisjcjrkVmG
g58ht++238Lr30V18LON43O3LW95ML6PtuV432JZhzc4EPKlCUKPThAhK3TDIM3Xvxhu/ro9vmMq
NnINwpV5MrUtexPF5lj75KncNPhIo+pjKsVjI8UDW/hO0uawWhu9Fs7BWpdtmFOeQHyq1o9ZkO94
tWto6+huIjbUPV65ryLJXzdRpucJvJ53dTgmNmKtqzK9NHzNaSoCcRjwiH7UXcuK2zvgsFWb8wxA
HCLxgurRK9d81qRfyqw91/5230NnYpOeddByHf1h8SieWNLPFW7P76Bd7e0Byx3x1FbZXKslzbbA
K2mfs+0AwTo0DGRzf/RXuUIYe6+t2LXB1umWQdOo8wbk42vSjU9R3Ve4L3p7BGGu0a3Tbd5SVrUz
vKwbIdd0wG3LnPu83e2ZcexxaI3Pu8Aft1bltEOPZor2UjkbKrc9lVCHE9vYEZ1E4Ujw3ITsK3sc
Kl2YvnocPHNkrT5UKgMgPNyJrFeH+u9rXmI/myd1qCIV4FMqXJ+vACLNfToN6tB55cPseT9vO4Vj
RvYLuvRVPao1ytA9hseoMc2e5Zq/TUS4FiqYzxX3HzZ/b/ddJmzF2MWsDC9rW0k5LKCpqo9lxbsi
CPvn0uyVeh3rZkMHE1Bjg6jXyygoIw7wyaSAuPZDtIozL/k7gHP2pHEck7EBhOBaE5WZ15KmszwL
Vh97uX3NqowKndxZlI2saNsLOeW1H+W0HNJLUKtzuJQPQFN/vr35Dm+xWekm4XGvS+ocAnVNMBY1
YEnqIHNe8WLWEdkxMYfP22DCPF/qkYdBTsG/Ox36dPyV9cvefcg1+PX3VwlIhGJ+MKc6o2XIk+QY
8MiUxSCGfufYdi2RdZUIRqJ4DywSbRo8p5UjKx+3TsZnP1Dtzqnnslgr4oa4/1TjlOR0aPM3OatO
rRSikKR8d80MKhW9v73brqWyYuMaV9uq27mkSgaQYysFYetJqLFnOxNxrZXl3nU+gF6jNDndpkRC
9KDxzwZPX4VhOnm4aw42OjANy7klYKGgbDYfRs//upJ4J2ly+LMN3ls23aw1WnwoHjUfy5T86AE7
23wFhrg7/c0W64QsTFcyPea0ghBwFEhVgCqwWBAvdlIcxxbbeL1tA+dqNPTYAT52h3FoGR3iYO9h
3rG/No0i4Dei0XWN8O1fWeBAa9LXRVt1AOxGqVTLTorpOpKsoMcrqXoNtnWaBUMC6Gf6lEcrTqHw
Gboa5y1Xj8m8dyK5pmSFjzIJoGc7RKg+RnUTvWjpZwlKv0PJn0mTBvFOBdj1GSuKGK+FpMKcIdA2
w7trRCm8Lngn2+3DfW5hhRDkbF5KUhgWQ15bBBXUTJQe93BXjgBl49NIVHamR6EWi9QdapN+DTf2
8ZpkbfXyhnf3qYwktqhjNlbBzEeJVOR67hVQ3EzCAvpZ6afbi+SyK2uvOwJxi2RBqqP99mc5Jodr
iaLIgvbSyOVH3NcPchA7ccpVhrSxaiUaSfx27DIamuqtBLmohtCsN/Aj+tY+B+N03OruX5RihcwR
r8Y733UEMRvEpswGYI5qsIa6/1GXYVLEHAfKOp7RpvPu9jo6gowNZAOgYlJDlqU0G1UCip7tAX1z
6nh7cNcErDMkh45k5AONShuZfNjm8CNgc2jASpQ8jjH5eNdHbKQa0aExgDRkNAXO6zwB81pEa2XO
ZqzCByX8cKfe5lgpG6cGUsswVGS+GsGMooKUUv/cPCK/3Z6Ga3grUEK1HArKbEhpAmhDIcRfJh92
3j0dAcuGeGWgYwq5N6ZU1N1QLJF8t7LwIpvhPju1MV4AyQD1CvEcuvD4GQT0Lx5CvOjTD3mnds5z
1+pcf3+VGSYpBz69DjM6gxnoe9TPwbuqXPcQZI5gYpMFJiHJN9NgAlWu3jd+/jB05e9w6D9ckcd+
DzzcYu6ciBXct1qHQ1niU0mFk7bk3Quru2DnsHVttJUULhHhIYeeLpUxaQc8VEGDrADUIP6oZNze
Ry2V2LRobYVKxVrOKW3AZfF+K4Pg0Hq4a97jB7EN6Mq2VuZbpK8BKetAGmeKmQ38dHvwqzP99x4e
2+itrZFzV2Z1QqF72xxjHjzUYf+zE9MZXJQnpfdoOv+8EbGtFVn3fByTdEho5kNqvU3QH+ijuznH
FeC+iVwj7it/iCuuGxDt4gO1/zGdhAYAiv1YV35Y0uihj9GufftDf3a82IZzNTME28mcxLQBQSHN
m6n+4EvR7zyyutbJcuvYn8NwavqUqq6up4LEqvtW5X7/E81kU3/nFKx8bc58ZUDlFlPSeux4xeCc
wZK7x7PgaACPc8ujm3LiJltkSjVLX0hV/+ZzdoB47vs+SD6kJqJbE31OZv1TmuHn7U35M+gxtkHH
s+5DBth3TAcJkbVy7knBKzUft5Rsh8EPyEvQLHgQZ6Q9iXbhO0b35zAZ2zjkNuQjZF1TeI+p04/z
GK3HZt3UVJhs9p/8svk5qMCc0N8FLPztmTrMz4ak9CVg/OChjWnSilpBGQ84xaQk8V4jjsMAbaAc
Wnq3MM78mIpomz/wKfR+5DFvCiayaGcKjlWzgXIVC3wYN0koniCmE/BZj/nUvV1Jeo4kmlVJOT21
bXrXCRD/BzI3sWDV2xRTLcCHaeID7ihv2Xxfc0tss7a16M6XATq5qa/W+RSHa/Sk4mU43t7sP6eL
sS3j3DTbhE6lFZv9ma2golk8DkBe1r2P8/souGMbLKe9KJFNR2KK3oqpwPqp87bK4NBkABTcnoXD
ZG10HBvFMOoAJrWYbjqHQRicc3D471iTy2CtaFPpioRenSMee94ndOdTtoYPfenf+eetDGLOt5Y1
HOFeJY1fDLyVhdf6yZ3Wad0HRjnxQfdbTJny/CMPSfSUL0t3nKJS73zCsfo2Qi6Wpl+rxMTAuKBs
5SlpDgNb/R0LdeQPNoKtDaFlYfw2phJozqt4ly88UUzRTK9VDCAsd4pv/97G/5Co2CKdq9Bjj6Yb
fCjyDwFvm8dNic+McYbQVH/yWPtQDSvIbuekIIl6iIEpBZLuHKT6RY/8Qwc6UbHLPu0wOpt5jW0x
nsJEHFJuuPfgeX331GY6LmSnzE490/WJ636+SmjSsKmmsAxDuk7Dr5CQt6Xu3xp5n8JtbGt71mpK
hiDbQuqTavm2pK36Yjqtf9zl8jbsDXh0cNxCrooaNniHDtjeQi9yr+PPZXSWT0Isyg/iziM0mbYJ
gPf0w9TzX9nYiaL0x3/SdQ9Z5/Idyz2jccs6f5GERhX0A0CR+pyI7a46A7DH/7+/XoiHPC/mMZ28
jp9BHds+5mOjz7c3wGE9NsoNALQyAHc2jnFsQqtR6m2W37MQ328P71gYm4BtjmOYT9LHtPS9X2Nd
f2vC+OPtoV3/3ErkSw4GhrHFPw+z/nO4QlgtAM+qDu6rw8W2dOe0lVwMvAqpESQ4cM6rF5GL6HT7
37sWxvLatuRLWpMhpFBymotmJFPRhO2v24P/W+f6QxC0lTtDI9DnWJUBBWZbH7MeL0JVc1ToTCIT
Wm9kCLK65Lzp/suq0/NqWqj3tXuZpyMZsYFhWocbsNY9wdNm+36EZC7UX372ghQ5AHX3HeaJ5dnD
jKs5eNOAmCP5UkCXeTkkcVUVyxDtlQRcO2T5dJxNA7hRNKGpmsRDNIKZMELk2DltHdZrw8I2ibY0
lS8E2JTgZ1S1Fy/d/kG9/cNtC3ANf02pXx0KY9VnOcrfAQVx5vLND7ELYVpl3wXJ9oTmHOtjY8LG
MEtGZDwhrXz/mIjGP7TwkZ3lcdiQDQnrp6XySyYiOm7iSSRzUY8B6sToKPL89q7XCBCy/f8aoaOn
D4C6DagPiApq0S/c9z5v+d6bimt9LA8P9VKXTC7ADOPmcppmsTywebqvNzC2IWFC5lW+EixKBnHs
ojPi77oedhbG9c+tTLkHOgC9mjJA5SL+Bajch67f6852DW35rQiXdEAjQ4jCPLqzg8r7Ncx7TU8u
m7ccNhtHDRa3NaTRIuSxqpQ6gscueqi4vO9hMbbRa2hjZbVsWETzSLyrZfJd19OX2x7rWBkbrDZE
4AHS0xLSXpkWj4oSfMzGn3eOeYc/kWuG9CoerGjGG/OsDWmcse7z0LH0tHrxfCGgYj7jAfP3fZO4
fv7VZzbZpmvdzyGglmP2JFQUFEO2ewlyLZHlsEYuqu22AEFtaqFMs175Yqd6Z4Vcg19/f/XXSbRG
spYSBzLKaqd81sPZJOLXfesS/f/gqz/2mvkYXLEemj1kftJm/eu+sS1v5UPVQTZwgrfmFTmVua+K
mOV3VjGJ5bC4J4MCYr7elnUUF9ka/xa63yObv5rFH9IUYnmsnvIu2erQp2sqs6cp6r/HWT6fxCqr
g1/tvaU54oINhWKKVYwHg09jAThUFZ3JTE6CNzsXf9fw1lHLQQ40hKL16TxmzcF4Ziy8yn8z1uR4
1wbb6KdlDKU0cbmhDMa7pFj61bxMsyk/3Te85bPdRMqMLD6WZx5IfVJSRXMBMFf++77xLa8FoFiD
4o/5KF2Ages4pHW8PlZDYu5rc4ht/jRoUfBozsuVQtIVwMDJl1X7wHpRdg93zcAmNBIkyRYWiI3q
uP1njvjf0qQ78EZH1Akt552Ath6zTW20UzJ6hpyUBjtJtCco4zJNK+xIqInyxuQbrYVoT+GUhIcI
MfqRi22+0zitCYihBBgTJL14IfUq1B2jBJ67e4+5/tE/BAibxk3oPF9TE2y0QisWDpU6OPT9Ko4G
RDuPme+bw5bEQTF6mTwu5dAW09gkL/Mcjqj2NCka9OIIhZ+7zMBmffM7RlgVphsFOBhKJ9PC9XPd
deJOU7Du+cOmZZXV1UabIKuDx6VRhBwSUALsQUIdtmYT4+AtivlbbwytiUagQvnwxaAqd7prdWzc
GAtHrnSLKNuig1qG5LsERffOyrvuszZijAUGPaMNYoiPRkxIxBlakfR0xYz4LT9wn6hiUM3zkpYf
WYMmzRrUCd6dF0EbTbZ4QTqASWajE0+0Pg45Mz6YtoZQ7yydw01tQBnQp3mjVviQFzQXEDs9tgS9
SOG9d02b7i1ft4lXeb/Rttl+d0l4qgz5rbJ4p0Dl+vtWitD6W4vebY6/z3J5NmE/nuuw2j6GAO3u
XAddn7AShbnUYhig+06JVtuZDGo4z23oAU20/rrLfG2ceTPJsJcSXyjl1J4aD3CPBq2SOwbs+P82
vNzvmiGXpNsgV+FN5zofSUFGoQ8d+rh3lsiRS9kEbYvu+lC1jaFeOJuj2dozT8P4MPczsBl7VyxX
CLFyhTXiVdfzztDGqOagoip4nPD0vJNJuUa/rt6rFNz3xq70TYtOhbCnEi5/NETdR5ke2+RsbQjM
vdqyhYYeZ++nJe8f8KayV85x/XXrpPWED0xNm6xUjsb7sUWi/JIotZcnu0a3Dtker3Fd6GUrjVga
HbDJ4yGXcg9d7xrd8l+vbkkvAqkpujeDs9e1CZgjgj27dJi+DTJjUMUOBZ+wqa0cs9MIJcX3EcDe
31SSxfexpcY2wqzMogUyCtVMW5Kqor+i+BPZ7UAtHOtjE6GxiavegFWK9nU4gHTbcApn3qN2cI1u
uVREljYpKznRbOnZGTLZ5jHozB7GwrX6lkstQ7AC8JIoKpPoqRHbBaQjR29tdpbGEXT866ReeayK
8nDaeqKoasqfSzV8igV5ioh6k4u9hkHXJyzPIp1JdYk7Fp1rvKpw8n4ZV3QFeOdp8X/fjv2uT1ju
5ekN/SXhpKg/6Jc+Xd9UYX0YpuSpkbv9zA4sg00TtoqxjtGQiGnodj0r2YhTmPDwSQcZuWSNjAu/
roJvtd/dR+ZB7KcXLwXlnUm2lkb1wM98mrKHbajS031rZp3IrQ5wqeZYs2jLgqIZang1B55BtlN2
AutWt3Ny/vkJj9igtjafBrNN0UjDvs4e0aYYF9DJlA9rlIzF9XATbA9u8mdfITbEbU16VvXQrKQN
17+WEpkshu6TaSe//7OVERvZFokmUH1KJF0N+ViWISt6pdBimzff+1TsbMufowmxCcpAPZ/rQMAh
m24Yikp7zfkaGndGd63Q9fdX7t6DDqv0PI3NQJXGm9hLy7asyE2119zp+vtWPAmitU2zDn8/DbPh
TZQHyOPZrirL9Sb139sksZU9I9V4hk3LSIEe+ty0y0sv6rdo4XiokvoMGOt57ntIxk3vb7uIazJW
WEmjtt/ytRwoBIv+AbIFKMZ0uO/QJjaQLVXjnCidSApAmfeITJU9kA7vn/f9dcu7Iy9gZRJWkoa1
/7da2VoYBPr7BreRY2ZARfFaaqXDVFYXCKQndZE2RP59+787jNRGja3cpHG2GEkjFYKoirOkac5h
nkGtPsrqctvJtx3GZOPFoFBP1i3LB9pnMNBxzf1DCgTGsfImQZttzM9hm21Hn6UK0LU8O943u2t0
eeWC6BbumwxXIWqWqTuuDflt0J4TQcPx9viOKGUjyfxlrtHSNw10E0PhLck5XYefUdleWFjuJA0O
v7CRZGkfhzIXpMcnQNlp5Juy4zuPKK69t5KF1ZgVxB7NQP0l+wi81wdwvP2oZLoDLnL9c8ujR4hk
rnW7DHRhwzeTVbIgHtlrpHX9dysNHyLl5XFiBjp7S3jiQ2OKBNCDM8R270uTif2qOlW+lvkSdRSQ
57iIVwDVZBrtPXi6JmAFjSbuy3/vEnTzEv/cqfZd07H4ZOT67bZtOj5gI9QasAXPrRf06KCNeJGr
4RT0PlqX5J2np42ZHYY1C+MKqpJ9XOWP0xR1TyzOPt33760nOCQtCtRXcUfz3DsbtR29uf3Q+eyu
Jhti495AAQ/NynQTtE6y72jyYoVcqg+3/7ojKNgotibpSuBq1p6SLPwUt8lLRaqXOVynQ1k3O0X2
PyfIxNYQ7QEnxpOPQbrqQ/y0F53/BY+W5AhREYHGp0AUAP3Of7VrUN8XSm1kW25m4rdh0tKEoTvX
W3hYeFMZF8Zf905p16SsgMGzfi1FmAuKMvkji8yHdNu+xR77tFbyPIEKGbe/z7f3yBGbbIXRsA7R
r55FLVWVCk5Qpg8wm3VPCcflepZvszI0tQJrMvVkc/F7dKGl7CkK2M6R4FgnG+O21dC2GGcMb1Av
OKTg1aZKdeEZfcfQkEk4NNKTOHlTjvcV2/GA8//HKBiZ1qgse5SZiPdpTMO6iHJvp4zlWCubes3v
kjlgARMUwM+mwKPFc9rJ5w1qyzsJlOsD199f5QAx6tAGLEA4hpJEvfeUUk+y9ONLouo9vLHDmmx6
squsKSuzqqdRPoKwO5+jp8r4233nqA1PG5jelmyqBe02/ZFNwV8TZNLvcgMbfMZ7f0NhoOmoCbuK
rr0uT7WJzM7KO/pZiY07q5vJDKVRA4U2y5cq2C6z4v+UW/+WiObv5vpgg7flWgJA0MSgcFz+uj0r
145b7pdVUeqtAA+jzlL1z+uk8h8anAxvFeBdO1Nz7LgNSFtAp+PruEQ3LrBjX/JEw3ZbpFLhTmLp
uMjbsqH+yEIg3rKeLj2eyb2Kf2Td+FyFDdgng0ur5Z4Kh+OwsnFpXgst6rDDh7QBwjxtx/Pqh0dA
Rf+aTbjngq7VslwwS31wfsV5T8eq9ArUIqoCymaPt3fbNYPrR1/5dzPqQYWoptFmLcdiCuK14BBI
RGvrPBzVrOP7UgYbQzaFaaQqT7Z0k1DseWmbmQznyO/kvTZlHX8j4G96HURL29Z/SCf9cdDl5/vW
yMqWF5WFTdQvgkqQgBaQuH3TxluOlk3+dsr22shdu2y5Xb9oXw09ztQ4FIs6eEGAVw9vqadPtyfh
GN+Gk3Vz26AHFBmIUYs+zM2qgDOemuN9o1tnHMwGzTRr2NJGD/Khr6f+MVW7BJau/26ls6Ty4ryb
lKAcstcGZBF1d9Z9G3Q78cIR8mwStFj1/rJJLWieTXmRTIqcIoA1H4O2+nXf+lg+TFgctOhA7GjQ
tz+SKPCKMGbhfeHUZkGbiFhCVWJwsfbeU7zGzZEEU72D0HQtjnXPhTHmZvIHQU0lhhPysfYB9Izj
hZVi3Vl/RxCyJTu7PIWckQo6Gg/TUwDUmiHlD2XyIzHdjvm7ZmH58JQva+Xhnkh1wn5183oMNv2o
PLmTZThOHBtdpupBjRI8uLT05iM6TS59gj7IeD5W4/JPOSXvb5uRYxY2vCyYWMKYGTpAlfHIJfPH
69EPqpOdrXb4mc2vNUtPbWxdOgqu6QHvud26NkXe9nvkDI5VssEHXLE2iZutoh4aEx/QUbydghmq
B6nx+ad+9ppnSMXv5U+OydgN8FwvFbSrBcMzaR4Xkdc9l1V+H/EgsXFyutPliGdeQRm45F/mtof4
S0nuTCtskjCdiS3BSwRida1+VSF6Ucfge1bLQ667nRcCx+rYDGFS4w43rwMCdr6IY3zN5oWI2em2
nbpGv/7+KqswokULJPQR0cAZZsc8GdJTA4qUnVzC5QVWRJqrXIJpc8ZRaSAwqg0k1fnf+Tj9fd+f
tzIJxiSfmFha2ncv3QqKvg6PTTuRzuEBNsisEpuf9uXQ0L4iB49HR16nZ64Zjho8D5D7tGOIDR+b
17lG2hjUVEiuilb2pgjUdL69Po5obROCeWFO5iZdatoPICeKlby0rTnGq/eZBdt991ob4ZVukFqa
t6Ciczs8xTF5AL3gwwTMw+0pOOzTxnih9FINKl0q2lXpPBRhUun2WGdE7OFEXWt0/f2VA+Rpnohy
nSvK2u4oujEqRO9Xh00TcdzW9D6YILHRVnFZr6wyU0UDqOoc2qBKjiOedR/uWyXLz6ayzUA1zCoq
4vUJ8KHx5DcpuXNwy8tWtZhBdQmjcanfDvH8WKpN3pcQ2ZSkAfC+JWkjBiyqzg8C3BiHYZV7GGlH
+LEZSZtUJ0Kjn5OWUftgvODRhANqVHv65Q7btNFh6dzOaQgAIhB08edSjW+6SHy9vaGOf25Dw0ow
F+HCAoa6dskex5U8pZF+Dlvvn9vDO0g2iI0LG5Ot1IpJRnWwfm+EKraEFbH6e1g/ezIqANg4zBzs
8Pj19hddE7LcbIiMHMre8y5oFT4unXqK4uHAVrGT1bm24vrZV14ceotvdIbhezPUheJcF7Xn7/Uu
uka//v5qdFkDhguFU3gAF/5HsS7jYzlWezm1a3TLefF0PvdVmHuX2BfvKmJoOWen26vuOMRsxjMm
0FnCTOhdvDiAEnGm8nPX1J9ij5sizBd1ZHO5k/C6ZmGl7eG8sG4aOKMd8cu3U9r1AK5XYiffdURp
G6W8eukSrH3MaJXifS0Q5isZ0p+11MdgTu7SICU2Jo1XcLkOwHAaJKLu8badkY8TFIK2gm+bvO88
szFpQPTqLJgX78KWbV6OHCdBeczInfqcxIalBR70i7BGMCaWAviedeCHm9mn2+bkcGKb+CwwOmBG
zd6lqdn56sSKs3fpPO9kug5rtXnPeNnHwKdgk1Xfz4UPAZIi99qv81ae/LQEHACkIveFIxuiRiKV
TKiW49xJ5/Et5E74w1Jt3jnWM7kvOf0PCVo552KalHcRJlBFVisDQNQeh4FrJ6wzmZNcVx6X3mVr
+Eu0Tc9tMz70vrwvqbNxaWU+RXWn6/yy5Qka3sq33QI92Xq9K1pHNnzLX1aTaIGDk/jrc5Qmv7t8
3EOW/jlSRDZeKwyNqhLJvcuKjhBA558hGccLIqeXKRM7se7Pqx/ZoK0Z/aNLzJby0jTdU8OSh5hv
5xW9wrfd7M+hNLLhWoqn0aRZhMNsm/GQjUa1Ry/q9+BartGvk3p1mEGqspMoSuQXObLxaMp8LGTM
90b/N0P5L5wqstUkSQurDEEFDWRmdoa2xjHRzanNH8vZL8ZeFrp8H2RNsQ5bkevvWTQ/54Qdy/Rt
mL1fm7+T8lyBz/2+hbRO1igfJKo6Ir9k5fpl4uW7KEq+3x7aZQKWA5JpqkoDmfBLzfvpOevyCWQK
fHqcBN+7Gros2TpRW5AOJqyBjwfx4uNyOERDSd56iWiDjwDJQOijLvV4um8+VlF7IFwFMorKS2vE
k7d4T1utaGb23vEdy2Wju5iMynrr8vKype1Z8faQxd03QPt/3/73f4ZdRTa6a0jRuAmlr/IiEtDd
1F01P844aot1ifNzCuTmCQXF+tCJzD/gpW6vNPPv7e0Pxm5DIHRMVCZiVV4MqcDJ+2Fcv5a6OpbR
cva0d4TexYHHHPjt4WiQSnfgJYvbh8acO3CijSv1+fcoAdHd9sJKiMFPHxQYOWd+XIg+3l4Zh7fb
gDRlhjGWJCkvgfQfoOnxcUEmvuNeDgO12cuqpAXLkB6zS7Ktn6KcjYXxgCkny5f6Wo68PQGX5Vx/
fxWu2i5LtqrcyguYPT7oOnsjJv/SLHuAveuzxx920IadlRo1kjZX2WVqRjAa6JfaqLcMjGy6Rmcz
j6IThGt/3J6Kay+scJT1ae8H3pxfyrosn3i9bV8XzcxOrc21G1ZESjqt5k5yuBh0T6RguMg1l6qL
vpbG7BxMrk9YEWnZACNuvCS79Nn8tGT8RVZdfGYieV4gXXtfJMqsSBT7KBg2fMsuYP08sUGux5b5
7THIyj3ON8c+2Igx1leTx0Fmf9E+OCDqMa+KycQfbm+y42od2XCxeJvANOZP5SVj/teA++LCvfI3
9O7Ggz/k5RHIU/lYSSLQlkLG54nle3Achy3/h00NNRqTDn550aH+HITv4uUjlArReSveeUD/yNHf
8UnXAl7t45VPojefjLxCuF2nXB1MycfDGqFyfHsFHR5vY77QtRNK0CxiewSQXksGbvtwS/gjiFn2
kMz/Vif/4PY2yivuTAJ+BCRBk6ihdDgWy2YO4UIb/4ERUSxpc8o5Nek1Vlf5x/9xdh1NktvM8g89
RsCQAHFl22n2zqx3F8buSqL3DuSvf9k6jfANmhF9kjShQBMFVAGoysrk/DdgU7uIT7umfHHbJOhW
tcM1M2AtuYAcm7ZY2LLdF/yDM7903N/X1Y+ebune/ZuXeet7DefuGzmCGsrDhbz+vLQoqT7fPnMS
xWFs0TIwF2fqgdY++bYs/UfZiRPyanhuxM8ZmBJv36e2tvftF9/6EiMGxBlNb4rt6sr9/AmfIqN6
764fCkRk1/2GboYjTjQar3uvlIF0tmTQ/+19f+t3jbAwJrrLlxIrloNDGt04wA7Qtd3nmF+hjzKh
wYDuxnaMgjU9qJjvaZdD604c+/pd2urntPJ2JU4l/KdanENOP5J8I1n3b7fgG99mAtWaGKKEzkrV
dS4+LUu9ox26UOB59bruC1EHOPOz/FhV9HS7GXj82EJpc1EbrxGLN5qoNel01ejOtwt9xctg5CoP
Eplt+bpt65kdQ35O16rNVgUg2a96+ZUQuqP5r6g/CX4cvObaNh+rKQqm6u/Bf1ck+b5ZcPevdth1
EODcyM38W3Z5y8RGyHFoG3OIstyu8igvEBrgAxT4TKr5lu77VtP0IvPnsgS7YzccyhUM0frYed8V
yN9h/iW64rWBtaf5d3QCBGv0l26PaLDbr5N/ul0nbpuoWiEa6t62yPbGta2OcX9JF95rNMVIUHnV
Z9Xk/S7zky10uG3w299fBeLez0BlmcbiGnnpy7hMRxaPj0VhE42nk1TUwkvEVQ/NHKhSPtOxf4fu
ko3xbZ9uRLSGJhR6DJm45v1X4CJecoiF3j8/bCMbEarsQd8qs1Rci3ScAsXEE3Gr9/fHthyxpkho
qVZG/aURVz6ctC8Dkchdi/7e6GfLJ+S1neNDv2Pi7nREy4pQWN8b1E8ytuNe+PK5KIp3hLAoELO4
oKO7Ce7/msViJgqvKKEr2C2luIo0c+BAErxwA2gUHhv9lu57tUnHstAQePFwoQOJfnFI87WCdlre
jc1jW8lsYIhYX4IOh8trNkB5x4lQnFU+dGfvf77l0msSws1NBQZruogrbeY/OgL5nG6+cRxwTRxt
rLbN/re/v7JQVatWUKa8q+Nm7XF0XX/fJ4Lv70/gFmneCJ0moC9Psrqncexd28n9VPjVJwIONAC1
Nh4FtuENR4bWfJ3kgnl4a6id4wxnGrkXpdeNw9VmG8ObnRFFWM9x8fW1TvdJC3EuP/cfay3knnGr
UCoWpd+n+PhJ/D35Kg5c/pjWNTdxfGuR03aZgMtM3cYJfNVmyA4NW88ky7Y0meEKxru6mLBnUidu
+yfwlPvxHnyIC3pgAM15nhsit/JoliU2eeLwxuFiVoV31TTAK3/tAlAu3t+cluU1AX0iHmsvKzA0
EWIOyDQgibAUj+18U9Q06tuJOCpi16Kpr2s6vdCiPMXelmK0zSy3Ob1y2zRl9dAto3vtR7Ff1Pip
xM/QaKv9wWYaM12QLqOoGp9fyVR5gVNV7/iQiQdNY3gtrJ2SseLs2qTjnvXjIVrdo9uVG8Pbvt3w
2qHxmt5rFnadVnFYO/cpAXf+/R1js7rhsr2boq6iEn71GjR7Z7z0d+XalIcVTLmH+z9h+XoTvNei
blkMrsOuZds8rbS/bAcFy9ebwL06m4H6gOgm9skQAgT9UbE1cOdkA6vxdgmNm2g3ikNc6Wmh135Z
vuZeElaueyhoe579+OAU7sZ13GagW1B6tfOJlzZNQ+lydZvF3emUJLucEbpxHNomcbPdq9Ed3jDH
FQm5LlH9oQJEM1qyd0ii7L11fKrqB2+4JkNc37a8cMd1hftOa+hAuRJy7128b4SzBT60dIZwbviw
V+g1GRu2Xumy7NKE7v1EPv2r2tUN+U441fuGNR+7aDgJN/rkOXLjnmpbIMO9u66r0thv12tCs/Qz
FHoWFkQlKF32j3mI4d8rcr+u8hZ9XTL1Ce21p1YMG3vLtvqGf0esBLB19uZr3beHqnaf8qj6qkiU
Bk5c1zs5PnqsmfA4olAdAoZ5viou94Pf4+rViL+AWNziCLM4u4mNG+Sy5iAUhpXGckbjnXpRzfKC
PMDH+6tgG/9mwleOshZAekGVVl+BkQOahtT5dcyb/swTVpzv/4RlI5k0Z6B2GBXK7hr1g8HFs7mb
9rpIthi8bKObnk6cgjULma+ilvkXql2vCgS0rx4CW3ATdAeawxZiNP18HZTTPxGh3FC0fIs5z2Z9
w7ch61cXtQfTcKeGwlwrdvVCf3M5PnaxNlkg26LOIMRX6KuI1ctCnfdDv+7KQW/d6mzGN3w4Y2Pb
Qb9LX8HNfqu6Qj1gEXhh3t84NusYblwSRf0m96er8Kt9l3YvVR6BjTHbwIpYPt7E3k0tV1FTjtM1
IUh8ouUHfRrx2G/cMSyXaxN+J6qxH9yGdFft9ceEknd01KhHLC9J0j5WQDYReAx9+FOx6v6ajUO8
0w05xzJlQRzRjXqQzULGGT217qDZ4nRX16njnRv7H5wsWQ/3V9c2uOG4rXRLKKXV/TUfx98OdWO0
4iK19djgtx99FdYcNRG04WDwtpp+1WwoAwekmvfHtmxLU3q0yJu8Rfzqr1WOdG3W4lQZVsTnaitV
bylFm5C7wl3QnhTFPbxKkp2byZ3o3Y80Uu9TUl9dWR4zoC2CwnlMuZqbiqOLrsq4mzAjtcr0SHnp
nNFVucVPZFtow411XoNSBuJX157074VL/1B/+nB/KSy5NBNvt6IEtmi0f16jctor3ZxHz92Ttj9x
OBsnaBrotsD8Fn82UXfIn+Eo9svuSrrsWsXecQSH0FSNP6Ar9+3+bCyGMoF3SJF3OchXuiuTyTsn
m15asC7eH9qyZ03Y3ehFSQMsJb4+0SCg0CCB7xwXape5Szau3LavN/y5gFJ420CI+ZpRr/jEmrQ4
36oajzm0ibbTmagLL3aa67jQj3Glz4Mz/7hvG9uHm4cwgWx4UcfNFfiD8ZAmPega4AcbH26zvHGN
XtemRbkJRY6+S35qiIEGlOjPqk42XMC2L40jWEZKVeuS1lclY4DJjt2oD0JHZ4dspYls9jH8F7Em
R91UV1cXhYhrQ/M+JLR8jOSVmUC+Zl5v3cFzc018FQWyWQ5F6/zk0xa3y9tfDzqm/54EeZJ7YDl3
q2tBdH4Yk9U9xXLKH7I+M2F80VyAf1+z9jo3Q5ByNFd5V7mk4do+5FXMBPJVk8sy1FAqpEYT9GQs
ouzF2aMi3sp8W8piSBH/10AyV5DypQN+ATwlhQ8Mf3RcQH48LN8nxQM3v3jOV9L/aSsGVpbuRCEL
UqenJvV2oEMIfFIdih44Yf3UJfMOO5BzEogx3uF/cstkP+hf+DcnzgBx+wi7uFs107c9CyCb/344
88o140IWV9k5+DpZBgIu0EAmb8N1335GMpPWLVrWgq6OKq8AXhzrNjq6jj4yr32ia70D9+1D6Wlm
qpXeyLPbdKhLlPdGfh57b19Eq9rYP2+HB2bSuXlLqlg0DCUCP25YYy2esln+XET0wyf5VoyzGcqI
EAjNflOPGWYwln9zmr1fnDWDWlkaFoKD7QEI+I0lsRB2MxMFOOkGUgWyr66OfibEu8iGBXr+d7OV
3ldX6cNcfeCiRhlzCpAPfsyMJjoQEDhfZTqvrktcogZLs1gcoY2ZDX+3ms7NH5D8bfVyWIQGmYm3
IyN009oULr+KNLg5DEr/Mgly8PLy1t+B6GnmXxnPTpNLTymJg2zJgg7eWdRLQLbUPyzeZSLzEiaz
hULs9do7ziHK1Hcv6/bTmvy5f+jahjeiTumuuqWZWsK8vBQt/9jp9cCnequqbdmRJiYv5f7Eo9xZ
wr7zL7lb1od0BMhaFPSLh64AtIkl9KFkEzPFRRV07aaRZms4kGO+FFcIMh2HxQkW8pvG7t+Pmcu4
RYxu1Prpkq+haCZx4hUY66EgVhxjVufv7/+E5aD0jYsEqdGHvyzlGkJ1od3pYi5OvXSzjYPSNroZ
IubIwfk+LKEXN244F6ARWxI2bjzJLKObcDykw32/KT0w4yAfd1F5Q4MiXZf9fctYYqgJx8tUhDI6
VB/AuzN9llX0QdXyuaNgK3XVY/VzJm8b+dWDVUIqrEm8WITDAMLHrocaQRZDtPL+DCzeZnK4DWUK
fQMxLiG6DpCinGv30NfiDGWLhxJNzEQxdx4I+npJeTh78kcjoKYRLVevGh7bmyaeLyNjk4DzioeO
Iw6uJi9iSrfaCm17h//X8nSNfSEqn4Vd17YH7a/5UeEA2bC8JRCZOqQT73GHgG5nCDky9P61v7vU
2YE96tCP5GvH9e/HFthw3qwSUcVrwcK0iRZwUsyhdPt2n/GtTOLbL20mDf/1fYknS9uz0B/QW1Gn
oHVQ/MSd9hfr2Tmri3dZ/Fg/NTOxcCv0VKNxiXRYZHL4JoUi7/uJ6W+JbsAC0y9lx073zWZZexP3
xpx1LpOiY9hX8+88Li49X78+NrTh0PHc1dlaOCysu7kLajrz45qRxwAxzKSCU9PicuFzFrY8AZMn
aaFVycqtorcl4JkKpf7Mc/ALDjqMZ72LFv8PW/Vfo9OdiKvGDcewhCSTCK5KV7GOsWThEM0XoM7f
9TPdDam7cam2DW94dTly6a2RYmGs3TP4x96lS/kuXreAGTYLsf8GDbW0EtzqQoTFqD7PQ3TEChxc
lYEc099CDdk2p+HTU9lIKIXMMqQJf49260/eIjfOS5t1DG9ueFV0WaU0vLmSLyvRDs4caKsA6+Yt
brFxWbdMwKQdKdC/0rfQuA0XZOk+gZFN7VyRPsYpwEzKl9IbcweNWWPoIiyEABoueyeq5/N997VY
yETPCbpQgNhcRAav/QGC2I+JN3xxfHZ8bPhbmH113Nc690HzG4lw7eVLM6RjgM7VvVvFG59v2Z//
w1UH5QfKwYoQoi75YeLq1K3Rd+aJc1S2j93oTMhcImunceuVhXlNGTCS7J+keHBtTcActGQheVI1
OiTz7bRJernvcM/e2JeW/grm3TbsK+uToopFGuHIB6Xzr8FvdTC10+d0dM5tLHdaNOcUKpMT52eq
2J/HVtwISCDPBYgRcpmhBwKSo1s75FJGfg/JJD1uLLptzxpBKWsY51WtcSh01ae5Jz+J5/2QhXwo
T8o8Ix7FBRQZnH5k4ainkA7zeVnXjXPYtl2NeNSunljUMrEQXMDAfM+8fk6GUgJVpJMd0di3Dy2C
iadTgwaSmmIRmgVgoigXPfSpGT36kjsbP2GZigmqa6Hz2+ei0iFYZ0At7GXO3sfr5EC6pt5XvT9t
nJ+W4GoC6mifliBRa5dwSKgbAKoxBxUBFf1jhrrN7pWHgEI1Y3WS6rAUcxYmgnVnDv3VG5+gu+GF
lt1qIusGVw7FnNQ8JCR5Hufp0mi2V5H4+NgMDB9XHanZIpw59CaiLipZpjPzqiykfbTFjWSbgeHS
5QSxSchlziH6Ur1L0fXJHspV6iLdztvfn8XbpUBmkuVR5TbQ4sh4KIpTOXU7EZGD9LNdTv7kytnJ
/oSE6/2fsm0ow737WYJ8uy+RkammMXAnmaJlXHUbD0Tb6IaH4wEq2n7BRNIYWmhEts4ud/xy49st
Tmei7Xjr4erlYiXIONX7XnYtWqnHLlS10vuaDFvXbsuKm9A7Oc0JL/AsR/yIh2MhMvcriNfXj3wZ
u434YTGUCb8jQ1egzcOjYT4ubha04O38uTKhN7JV1DYFw7NVy9ainSUNWfVc0vw8AxDFim9LXR+K
btjFJTuU5OtUtYcOfTGtz8A70QRxqoJcbj3wrB9xm/yr8DIxN+l4ipthxD8Q/acqwdnnfixjupvq
4eAn7zqJR82yi/0iwNfIxbv1YDUP0h7jWPzv73ep14BCbtZhUvLiI1nR7wMC5OlpljyiGyHUtpDs
v78hl5FIdBXMYek0y6cKEI2/yyQpvz7krf9Wc15ZcIGm8ZJ3LsKbN310MueXVOljjwOTT64Vyew1
FWJ/Nfs7PrmntZpCeO3W2eLDAP/bTMBMzFymZreFeNsU+qp+75GyCoYRCF/CXnAl+zXyMQ3Q9vhQ
4ZuZ+DlPouyngacIgTZhQemJeo/OQ2cvmq597CAz+eWo6zYj+JamcOhuLC0i+T131an3+Zf7S22z
l+GxvJARH0g5hyopTqN7XGsZ4h+dGAKf1jyItxTRLDvWZOz0WNRop6VTqEZQXOq8i/bAXG+xqthG
N3w+IxIoQBKPoSeiPGxQgRrJrB97jJhKyp2GLk+BC0qYpX395EPu9puLo3kLkfP2t1Ozipai64iR
AdfeVKz8mNG5OLoo+xzuL7AF4stMmJ7uC/BGNdCN6plTPlMI010pXug7XPCgF4f2sy9NWxQByuTZ
jsRzFQcrHcrQEUJt+PzbE2QmiZ4zOEvkCewxZ/TPeq3jQPEH+ReYyaHXA52ZV5WYwintvQB8Rmih
TesnCnLh+wa0HP8mkq+pvUI66YzlYeOBl+SFOOjlLLyLHvUGe5jFQCacb4J/l/ncjqGSujiUNSkA
uNNbh77lUDaRfOVYFyWZxjmsiASEUmXZife0eJKJfgwny/6tNr46MKBIMgvJ2xlRl/UHpxyhmO5X
0UYMtMSofw/6V6PX0ZQNwzBOYUmK50YOH4AkDkueQoCBP2epelJRuiW4alttI5CM/ajqAhKEYVHQ
GX3cKoP2oSvfDVr4e60Hf2PJbYtiXBIA60/ArRH3IcTHn9Hn8k+TL+eSqm/3N61tRxn3g4rGmWhz
eEUtZXJsunrczdvyhrbRjdv8ADahaIjQIOK4S/3Mmmo654MnH7ukmlx6SgEyK4sV9+CqBvGjTub9
OuhsIx5avt1E9SW6jsCngJNi4Z6bBODRhUQ2bfutaH5Lwb9xATGhfLe7jYiGbAqFW/8uS10GnaCn
EvrYIqJ/xTz/89AKm3g+382ZABfJHOJ5Qnd95817L/L+eWxw41ZAasA06YwlUJnLIIxZiZ3rcbER
UW1LcPOJV/5M84k5rcJ5MEV99aSckoR9O29BBS2eZYL55pFT2U/5jOv/kUmxHtMVcjyt3/+6bxvb
+IbnqlzlyGincC1Q44C3DUSD8bNcyWO7nxieC8caqzyD6WtIqR96Nrm73I2cB01veK5bpWDKI3wI
pT8Xu2lqAnSzbHW+vb2u1ETbea6bpPGQDmHGfXLsUWI4pYW35VhvnwLUxNpVcUV0u/pD2OqqOqTR
VO66NX1xkyjdVcA+Bl0vxW51+NYPWjK51MTfrRPHe1kSHaaTXPkJd0CQL6d19iHpqHMSaK/cZ041
XCGPPnX7BKXFfTfzLfnst/cZNcF5cqyrBoDmIWTZcO749NR29csiH4N2UhOZNy6lW9xkh8KaglO6
k8V5Kf2PXcpeHK95aC8jn/RfR09B3U48luDqhATNM2q5+ocep+bLI45ITQQdmhRZs6KBOXSLieyg
ZqP3+FsbOD6PNp7ZtjUwnJHNHoTbGOnCEhVWxx0u2vPf86x6KOlNlZG3Ij6wJYVEJaJW1fTP2LPy
T1epLco8izuaaDZfDSOaE/DURmf3+Gfum/WJle1Wg8vbFyVqgtYUAZ2x30F6OqbpLmu635nsP6VL
9hOsjVseaJvB7Yx9dVAkgB87SNDjklS1aKVl+iVxlsf2pglBqzMX+bYBYbwF+KkOBK+mYBwk/X1/
c759DaCmImku0EzZKDmHQ+XKAILmUK4svDroC/ZNSnc5e1O9kf20bFITjlZlQMuOUd+H3nKMHA3x
qKL/1RUReeimQU0MmkxUMpUjkrWlU3+rhHrXpp634WC2FTYcjEMlpGT+UodjuvRBH3tPbc42spGW
A+O/mDP2f7xcWNcIUYdTk9OAg++IEbTR/F8y3LqcW68GqSEddlSo29psQQ9sMzJ8OqoE8XKwVYZV
LiGkW6NXt+yjZeP8tmwrE4umiCpB5r6MKJFxHqAm6p+qJacHWXbkLH2n/KgfpVWgJjSNL2qqKZSA
wqWn0UuROt2ZDS7YH9t8i6LRYi0TmaaJO06OoiPSW92YBx5Px9+oSLQbXmgb3rjHul7vz2VJ+nAa
Zh84GQcKDdFS7e77uCUEmrg0IUpnyuu1C9F4sIjAqbMuzKPROXE/QY1AuGLjnLCt+m16r+KgUzvV
uPrxHNIUmvW7xp3nUzJNfLequd47ql6/tbdC8/1pWYxmihHOHnqzK4Wspuc5H3B+fCj0VqHGMhFT
iLCskgjNMB0eRyz6q0mGd2kBQ3n6KdZlmBXp4aEZmOx5kN9osK16eqnqme2TkfBdU08/7w9umYMJ
uuvQjdrqdaIXJp+hn70vJH+5Me3xSfz0Ubi5/yuWoG4Ko86Fi7qoh1+ZBh1EMv8JhtHa8/+5P7ol
KUhNxJ3ouIAsGYZv3Ju2QhLo0jul84iazBTwYri2NzqecxJPT0h53v9R2766lSFf7eJqWaeplgwZ
4HVOh4CDBT5sc7nFL2ob/nYMvBp+SVMRS1e0oVs1ZblrO59p0K9F48a6W7zd5JnLHdYQXaKyUJfx
EWnTv0bCAoiCn4uqfijRTE3gXVJ2tHLjHgGlVM56VDrT4y6KQWD5oGvfdtsrG8m8KMcZyxBCNvgl
K4avItoSsLeZx4hROUNyrFr6KXSofpfret1Va/edx8Aq5PGn+zvI4hQm51vWrpB4dQcUd2Z68Jbm
WnpqB6T6Q3lqapKnTZTFwoN2TFip+lOvP6RJtBHALXvTBHwVxYwSnZ/QS6nKlzjSyCOrx7zK5EaL
KNdFtcT0Ago81DN777yKcqNF2/YCNpFeuerXxI0weBYVGvptyed5xCur4YHy52Ds06PjNEg+6WNe
xBvXWZutbhvs1R4VtFsIdKzycCS6CPrWV8eMlXp/fwtZtqkJ/lpjmXFap7fRyQGqbvueqL/XlLz3
WfQY6JuaCDA+EqeJpCIX6KJ9Uq7zRY75xp32Fiv/N7tITa60tBZzBY4ucLpmTfSccCTmyqr9VVVp
u1/aMt3PRaURnTJ5KsZx2fhV25KYt/SBVPUqI3Ip+uwMIok9GPS/3F8P29BGQqrPe5FBjJBeIio+
D7wIRw5Z6/tjW8KFSZ6WOXrxBPh5LzzTv8WgrnVZvVu6aEt2x7IYJuDLiRoRVzHMUg70Q901L+Ap
fCbltIOz7PMSSnW5PsVJLTf2ru3UNuFfCCFjVTFMaIBm2krK91HTxYFD1GlFctatvG9zId+7Zb5L
Vn1irnwsxphwsA6a41kbeeSiXedXMiyncVGn+2tkWX+TX01Bbaz0cwztZm6HflAK1d1l4+FqWX8T
BFZ37oTrjUsuOToIVo9/ZKnzTUTNRvXfchE0xVJz3kD6wufkMrnZsdMdAnt87pP0VEf1O0gTv79v
Idss+H/jYToz0Kt1mEUDnlMviUM/G5Hr9DZmYVsAw7e7iTsSbN/kotZk7ybkqc63GD4sD3DX8G2A
L9hUUBioIl/R9zsmS1AvX7I6C6ImgbzcxjLbZmC8uKHc4LS4LGMLdflXh/r/tPP86yHbm9AvtoDR
t0thnAS5+Bt8NyH9bs7F4f7wli83EV/xMiae23RlOEwORByZoIc16bP9Y6Pf9u2rg3R1pZjHPGOX
siFJIGOV7AoajxujW7alqSyaJGzmBOniixqjH4LlH7keTrXUG3cxS2w14f2j386aT9g7Q/1Ols/T
8Akwgl0SfcM7KEn/uLncCEAWLzZZ1so6Uf00Y/eIVjw1yrssariMhfpFCP3k+8VjXmyCwpTT5ESJ
sQ6Zpyb0dzv5YWhndSAO3eI0tLgbNzy5QDMKcUqKmRSnG5STxm0I09VZGkC1RjfjVoLAtvSGX/v+
mmZ1vuahApE8moP9H/7Un5tZP3bcmBixLGUicuISj9MIcqlgPf3FM5Re7nuF5eNNgFiVAbjjT04W
sj6g0XeAqnT/4/7QlrulCQeTrIaCjMbQc9NfONr4PbRktc4MOoONzWoJGCYazPMFYP3tuF560BPv
aV9nT/nq842jwGYa4+atHZZHHlVZOI3Zu54V/6xgwQ4IKgj37WP7+tvvvgpIg7vmMo2yKuxYWSbB
UsRFH8Rgift6f3yL/U3uJDl4mda4AIeV7uufqr7VlZ0RRaigUMKB0hyo59Xh/m/Z5nL7+6u5FOgd
mXPSF2FT9M455xDoFlO8pSZgmYmJONNx3iuvz+swy5qfQKN84Zn3Hh1bz1rq82MTMKOFA7rFUlcr
GuRBULawiQQsdR+0jhEh1rae8AQp14uM1kOrsw8+mPQ2HNgSsE3AV+uXpAP2vgp9Gn0pPBKWg1Nh
Av5zl3ifSVE+FrFN3Bfpfb+Gzh+7gHhT/q7cvL94XSZZQDJkXh9aBBP4BS0mRFDaFWFXgVkQQmP6
2Ei1JcJn2aMm8EsXDuloLOFvZX2tWf1PWfbfH/twI1Sg/6cHd6GqQw9yBiD10nLH+nkDG2X7biNO
+OAUdv2VV4BAuH+5VX5mKXlwaMNtO8ihRFSPVTivDWgX82I+gcJni7HV9uGGT/FkBIcmPv2Ccty+
AB94ACX3rVLZbfZvPP3/fRS+ijgLTxfPnUGZ64+QlRjQBQ8NjRz/vL+ituGNW3S2uhDLoTUqcS4i
WgAeRzeDNmeLamIatIjS8qGtQ8yi91IDeTIm1L+AYbh8l63ReHZAVL1/aBomvEtCNmmsmr4OAVkv
zn6nkn0SecuPjA1baQXLPctEeEV9mmdtj4UQ5V8KdOZoJ5jIsQaYMu6nwB23+Dstgc5EeKXDNA0q
xu/wsnrCj3TVUczfReG8S+K/7lvLsmFN5jYFjaR1cdCEJebmveclH3zH24rTlg1lqqXWuUcB+3Xy
EEXXM0voLhXs+6oevEyYMK9cOqwApD8JB6+awOufiQPExerjfcNYDmBTHLVkWlYN1CDAEpD273o9
DXsBrsRAeOs/fZRuZSNtNjIDhk88FSUqvWF8fkioJMlBnJr1MaJKSoxjOCKalwXY5sK8mf+ZcTqu
1H3sLmc2SDcTNKedNE1DrMN76ZA8kKXeSqC+bX1iAsnKLK3dqBnTkC7673rqnnw2nnAqPDcg+rq/
wG/vfGKiyRI3o9IpZ+fSZCnSKmNK97TRW+0Ib68rMZFj8VA6S7wOGN0rvzRVd5B8PLjFVi+uzT63
v786CtIicfO4xss+YXH8MjXZMfWiYGiG5MqX5viYhW5ze/UjvbMUIvGnJIwn/nWsWgDsumHrMLOZ
//b3V4OPkfZc6TZxWLFE750qecfidt24IdrMY2TMQGDkxgIw0Isju49sZuWODLIPoirdJbO/BfSw
rbHhuxWfBZrURRyuOi2QhIUAdM0iP0AL3KfHVsBw33Vo/FXDzS7dkAL650X0DHaSLcy+xUomPKxM
FrfN8Hq8dK6ecJnweJA1UL2VQw/tz6I/3J+ExUwmTqyqO5rPIDe90Ln72qzet56uew2GrI3Fto1/
Oz1f7aQllj2VYvHxJNZQNfOcJVB4HQdtvsXB9XYqiphIsb4DlxR0xf0LKfyjP6GlEcCi7wV3VkgL
Lp9zIMl2pcACRfUWTZttUre/v5qUP9Ci9QkYOZjbPbWs/wKNmXJfeOtj6lbExIz54KUBM3skLkNP
+GkoVlCXQa1h45Zt+3zDAduGOrlOiLhkUC9DUn/Jj+gRKD5PoEL9dn9bWQKIb3gfh+I9J0khL7Xn
xd7XiaJN4L3IS7rVA2mZg4lMqgkkMivoaV1a0DS6u6JLoj8DKmx81xEAcx/bvSZ3FpiWqTu1uXdp
e+5/YP1QvE/rwTtkVdd9eMxSRhQBVSurnEh4F3eOvrdO/Qlpo41LgMVGphQqdaTLAfVGK1Tsx8CG
dacVMKRdLNQWxMryCyberfKVlrLV3gXt3MVhkaB9DMYprr7OKR789w1k+43bPf+Vsw3MS3WqR+9S
eUt+gaYNbvZO55+XKI82DGXZrWb9H7QNpZyXhl1SNwOD2fARXJkPDm18fdq7FE+0CvX/OSvPoDyo
QKaw1of7trF8uAlxQ3kWPe9r611m5at910/tS7vKeguP8vZTipjUa4Su+ZDN0Ofl/jzJT2gI98cv
AuXteohy9VcnBYTaK950n70I/UafH5uUEZ6qIa+KtI3Wy0y1v2fQzEOmOVo3FuTfdO//PtSJCRDj
3dSl4InFpDJnDFjjX/wq/R3l3WXiogrcyB921fIrLtY4IHn0BbjKdkfq7BeE05+XOY4Cn/cHtxwC
jUFi0UMXO/sih+HrINS3JI5+gRk4D+KS/z9hX7IdNw5k+0U8ByDBacshJ6VmS7K1wZFsGQABEJxB
8uvfVS+rX3VtalHlSktMIhBx4w7uksphOq393BRoEVpcf/y/KtO/ffP/KBtyG5u+zbvkMq7c+rPZ
kBFyZkOa/ldEy78cu/9F5mE91QIs6cvo9j9SG1a4xW/F0rnf//fX/G9/wT+uiKB3cJxkQ3hBt1E3
+3xReJTOmf8gx/zLA/onlzEKhG4SgyZ8UXt0QX/Q4mbI9/L//uH/7dP/AcdobRNFeR/i6dCgbIeu
atblv6Ql//Lh/4v9N4oeztgpvcAvExK7Np7nQ5OF4j+Ycv/y8f+02APvhAo1U4ZTZS1Y1051qmCp
GT//72fzb1/sP0reQJYtWXTPLqtFOrJbxvam2aaxjhmR//FX/Nuv8I+uksp+k/tk2QUgA0Uur09O
AZy4/+PG+bdP/8f8trkkIhv6rUu7Q8tUDA5hzcJn4cv//XygifqfUfn/U4T+6bK3I3DHKOCmFzLI
8bjDqBwULfYbX0hNNMsOONN/CVnOLk8xt4w9/K21eDUu+rlT+5hr/XNM409J+a9gWJsqkf1lb5Oz
4rkpY9i65ctE7lieXQfSTGU+U1F2EVh5rpMPjKhfK5jJJWh6X02aCEiLUM2QjtQVCot02qxfA40r
PXaIoW5/unV7TihGj56w17RDGojj66034DaxAEU6e50lf8QZEGBvdy/tCMcx4+rWjC/wC38kIlP1
9+ekUXrsOKnUritJ58du6z6COO1KG6cfFo4fmnSXDHAI4/QIXcapH4cfcmKXOY37IifzYVCQWjkO
JElWOu6OaSLLFmpsiB9vGCN5gVMZFd8/t4z3/RB5SAfmgaaFIPBjgvHE1SsYSynEDYf6fp6Ti4Lg
RvPmqsP4nvcbK4K8PSodXWcTF7zZL0uS1Tze68yLs0yGixy2iwvJGfrgV2x0CzPMd9+YYhOwl3VJ
Piwf72am7jzrHoDu83IX+wPR4qRaL8tc2d+g6R2+H2/TUlOzPntBAnNT7KFu6hhqvNGu9zlOTylU
+IvBd3kb98Oq2U22sF8dzLTjzD/ZcPkJbu7tlMVp4QVBNjzfl8rZ7uP7SS+Nf1DRiCnLqB8jc8/E
DDXM7E4MNvJws12K0WvkZWT84Fx/bwm5a4btT55lt1KzuV6G8M/SmXMEE1qT5q9L38MuTR0gLKhj
Dvceuv/JlDg4EYC6jX9peXBD9w4bW8MLMS+y2DcN9x01PEctxIb7Tu+Chr6g80wKCGL/9NKHhcvC
X0sq7T1JpyulI8J+ovCF5E1Q0xSIgJhhpdzIJDksKnrsW/VAN2WrUITxabFhUEOjvVRNRxXoXGH3
AFYfKyJHIDEculQccfmqMu389CNqzNkO7fAkR9gbQJZ2j8Trh77vzMVMrT5mWJjUE985vuP2V6bS
5BjAgbtsWYBAqc0UxDbvsZmyg8lM1a7TYZ3DKqH2WTTrVjR9F5aui/7ktqnzjTw0CX8y3H0xmKKX
WejHYkOyucblDNbtMdDNdORbEBWzaE9k967YNHbRgyM30bIgf8uW2IiqkuVB+w7A4kUOyOugOT9u
QfoKsf1biOCEY9rYo/cz/BqQfkWC+XU0/dFnTBXh1jw1UHpV+5BPJd7b6xyG79u3T0mqr5FqSpqP
tTY7qRUkXGWfkxOH62rRaXXsQVmsDEMk2Jboq51iADQiiIuQ0rWKs07ej5I+dZZ/CpzeYk6mC+z6
dCkaYQs6JRf8bD8BTtm+CD3Bj2kXhNd9e5U37QOZprtwb8JqTbs/HVHP0NLyQjWRB2lK3es5coWa
vMbH7kmRbiG/9M1qqmYksDzp9JFAhDRN/efW71sZxtlWbgaR5eu4hWeLSgmAx//9fvGWbH2GCuOJ
C39xs0A9a5IfsI0Mqn1GREaf/m25nMBzIkU7xqyIs/ACjerPuOc3q81fU0DWDXcvgdM1LCYqlA5T
6LUbKw0CWRe3iKbyT5CkfXMslj/4418q9nlJetHBxq4f3hBhlRbAIGzRphNKxZ7lSCedHw2RN920
ZnXs4hOF8g+OWyCIssa+J0h6qCbdHR3i94ooSA5DEB08EnejlKNaQCjl7QmRreeND6YQIyzz9m2Y
iw6MjHKTYBIBedSnYY9vPd2QZpI0zUVGUVhO6XzJpxz25xm8XGk5dO1YNKyrgr19bHf3ntrtGTEx
JxINgMmQSd9CepCFZS8wUGRTAveWiZ/azP6cuTyl6fQEQMoUACrKiCHXVas9PuVh/0XGaS8g6Vlr
8V3yU39ZEBMm7Fz1rViLTCzTbYxUlEy2/f2u8psIsYlJvHwTfrGozOktX6O86kM2F60mH2G0vy8Z
wsuMRxp7m1ucYPoTCuP1iB5enyDjhwllJhlSrpf7KekIKkP+mK7qdsz7C5vJaW2MRILhXAvTPymj
H51p8qMd06xM5G5Kq7Kjgch2CAysvXydUNihbul9xIEbJmZcyizTH2k0unLWBlkZ0RxXQbf/QZNs
i2lbL5nbz3GT4Py3UE8gl2guhzYIqzmR01lvg3iyHFkYscWdoDpfi57XdNnOGey5H5IxqsZkY09M
78VA4TIi9qV5mzmSBRRtEVePL46k0Z3I0xdYX9whtlQcRk6bOhLTXjamp2fH498+IE0hR42d1xQv
RRZPr2rbeUH6Na+6CDkZLrEgXCzzT9LPYSEl6timu6GM1h2LRKa/wkCPVUzodmKMibOJ1qSkzQh+
XaZPEShMNeJ3aDUiMrva4Lp63BBBU4KmeJ9NcFNGg4Cjt5dhGN1uo6jieUzKDYuNJu/7CrzrT1Bv
zzh5lwDjhF7S5DeZV1Z7u/MHOy3ySLvFnUJPzV27RP3bkiz9VbS9q6FnxdvakKDQA+leOEm6KktS
VWT51uyFbgHlF7DG37EN0l1eepLChTHkcHxyzXwHf3tRLJqhZtlYxdWIj9d12PnRQmrfiPsB2otD
NyHNhDbR2JZG2+XV4zxVfMioQZmwrkc73sja503/IrMUHSiyRqtIhRMMjCdXz0FjLzHr9ze/meYQ
Yo4tpQQHRbAmSAodWZQ112lnC78y9tVwkRR72sZV59INAR1EP/JmnB9tHtK2niPRPrMdQU1tl08P
nVmgtA0QpviHjbR5S7pEb5DqmO28qRliKiIJ41UuW+JxfSr1uLr1OEXpdEJaVlvG1MPVuWEalBLK
1tpscngVLTg/sWn8iXch/woQxfClOFzuIFWV7m7v19kVUrG0EqPYI6Tx9QsvtOuT7XsBPR19HPXX
PAuaesybqRiDZaqlSuKD7Fp6mNCxXuCC3tTpzvmtRkRUTTF+HOGs236whQX3PmfjXd6Z5o7IOKqh
Kt5rmdInhApnRSdk9IuZLHzADI3cmYWjTcVpezRb6PPC98T88OhPS8pn+e1ZGb6aAc3H4LB8j7No
rxO+Z5Cdh/669Y36nHM5lmZRH3TpHgfhPpii+N4lzNkxVKBjW7dPCEL8wZgkOgqvnzNYJxQAsM0b
REvmQHa1lV026KqxixRF4gd67+Goc2TfmzaUP2BhbEuwcObiOUp7X6otkvrGhG0kym1NSbEvZEOK
en7fCKeqyGzoidc5OSCAm50DKm2xyC18VWZKri2Mgstw6L+iPTzPIZcPA4uR9Temz/PWfSbdmt+A
kBmWaOY3dOlr8hcGdLYQaMeQ8uVl0cMroWg8x0vXQpiK74rcRpsLiq5X/WHio3mN6DpcBijdb7o8
CoGL9PdByKbCsW0+gw8WFj33ua8iwWMcX+sukPWbv5LvPdIcNnnoERuBoBJ1xs/Fi2Fb7GvEt/zB
LG1WojCyEkal9ggjougW5jfLm6ETFbVKQbYs5m+KAXIk00OK977cM5UUWBM1RTy2uGIyrqqRD6KE
3ASHyIwz4lBylNlwnt7HAaJLRHGssAuUthKps+86T39nY7qW3m0g+WUR3v2dsXOyrffbtsU/GN4v
eIWNDcy8nDliW/TY6ekHkdNUkD0UrzApwaUk9CfeSBgnhbG5hDq4S9ud19OSDhUTGvkzobQMdmkT
A8lspKeIjVtp+KAuYxvD0tTFUdnjhwS1dyRlQtb2xsRLg4lLT5Xp+7TaJjNUcQ93BENZWmpkysIh
izVlGKFPX9csOYV2+WTwIDtSPjxsI+ASbVxYd2T+gcZreduaJkZ6U5oeptTczTF6+04NTRVb09Zw
NxbnLAlftIxu0Jd2qDsdL9vU9x+2jT9JM2rYcUKeKrrsF37F4G4Zhu3Yj+sT5t+xkIRA57OEj46F
+o4B+T5OWvqvCRrOup/Z+7LjuhcL8T+yte+qpIO1J/ApU0Vy9U9051EVpvCptd8vv45kWuzdFEEL
lSzl2IZruWYDgDfc++6aIRCaV5ao/I7DdO1I5PjOW9MXZmS6nGzHMNrRri/iBs4raAxdGeDNB/Ur
lNXMe/aV8qE77go99dqgNesHOx3awKsTDXhzsLBIrkabxwe2NhkKZchqJGiCCbSFn0Hi4Cnl/HQ1
alDVKpMYT0Z/zWAbFD2CvvSOk5uG83ODHS9mjEmcvNbm7O3iK9bFP+PWDjhtlCAbpMdI2Fb4L+OV
Qp91CoV5EdzBASCkS5oe42WPPyeM9dduW9zjnGA/T3OdHEIZBedYtbD5C6Ss0cV9Efu9PMvFXs2O
yfPm6e8m6Ghtg2SqbLPEF7eOP1vwj0BVoHcL3oUbi8Vh4azTB7huNHiT0qHw8f7RbRmtuEJRMlyp
Q4IBuko8VHsh1kKPJh6+Iyd5XOO+EaXlBACIX4Ij9N/JNZ7CvOB7sD+0uBIrHTbL30br/r7BK3s3
BnARLTre0ytSWFCq4/jNjs7BSzbCDN6u0ZGu3c95GqcbCNLk1dBhfreRH4CWuvwpmPCZUzJ8Jt71
5ezSrCCow0Wb+fVXlnD+MyGpK3tQpmsfyScnQ1th4n913doVqwMy4PS2mYd5NOInlRmLDqNADkOL
aYNboYopnhb6IdtI9fCKQfMcDHU4LSgYfb7a5G+Q74MF5pD54Df+W6MeXWf9MBZkGJP5xHqbk+u+
bSj68RLndbckSTGJaP65Bd1wO0OHdQsAHh1q2+j0GgLWvKdQtN9GBrLUOp+T7kKRUnafJrAhP5h8
oqhm6GoncDIhF6dJuaRIIonIEvztllbfzRi/ntdpJsMpD1bNjztptrnw1LNijRT6Vz/tGNZjNhzU
MPN7ZE8wVmSpxKyAGzbAunVYSO14mP2KY94P15yY8AsqCX+gals/Tb7is/x3uCslHJZDkXVzV+xD
NB1m7T2629mcJ/yqvBzDGUFH1CGFNMuSSq0eoAWIveUYZDie2OzWcttdhZm5Rf2GeBlZMFichR4m
JNjZHVeZdad9a/glGAb7lCQ071ElJWLjkKzsbcFVMrzIPNnekSm2wOywI8AVSNoMkEik620Pg9wS
EsGk7OZAxxWZVCDBrWj0Hc4yTZE8N8G/0vH9i2AuPFEh7C/IQqBqSTMET50CM02VbrOpZmgdTbV0
SNvEYLKaO7vk3UWEDckKnbBguhE5coKrWLLhiyj3m0SjOLB8+7shXuKsArc9ZbJLlsOQjsGfOR1C
NF1bI7BVUPv6m9Eku+8RujcUWe/U275lrJj32bw2mMJv22bguvAKV9a65/I8caHK0S9xoRS87RgY
EhWH1fBtOnp3xNmCVZlOBUR+BESn1fLbNXErvIHCOUc0GVpfAfCm0gIjhCAb5qc0mMNyxcMsoT1j
1QTjLVkl+JIuO+T3DwuNYMiUtrJqw5aWiJuYj2jnRvwQkTv6CZhi0y3QLHrToNHOe/gcYwI0V+xX
AYkE2i3lJDR9zwdpzg0B2csiiiYrA/TJT27J86cspu3RhN4dEKcANYXKuyNzCS1I1m7fKhF9w1Kq
3rUe8hIeExjkPTfL02a2rMCOSd1gikdXAa5FDQMoxIVt3foHqdzRU675crttbXCXAzi4RaGIgBpt
3U3Scld2qltOM+phMUMM8SiD0Vx6kgWHeZO6rfwgdHQPd034vwh7F41y+0PCoK0nkYVH29P1MScs
O2Uu/NmNsi2Vb5ZjsqrxoqMFaIMARjXITl3WUPmrd9xc0AmNjyPshaskDEQxyMW9hG4xT6KP2vO4
Q8xqvJ2OQx5E95gIfEXSwb3bDk1QN85w/xnmh3gDQKY0G8p5tPS3jbKopDuud9qotnCQGN4lFh6g
fGBBjezPGYitzItv+8VDv+/+sMQDrgyLvHhjgNSpRAUVpcteKnTaQH32AThEqmpNU183an5D3LC+
j/ZhPIZiDKo2if6MS46bI/BYhMnAxIdJyfDaxnnSF4Bjv1+NKbzKUP3160QK6AP3MlgDee7CNQPy
h9bmruGI4bNS+LqN+S9ikQvIloAWSbI195R5d4NIh9+YWF0RJTKtybf6DBqcVzjl63eK0Dbsd4V7
Rr0YH5WS8mGZwu7C0z14M8nEvjKa0gcBy1rwF1D6wnH0P40yKMnocQ5Yg1nMdzy/y3fjKr32GETz
wJVkh8XMbJh/jpssriM/we5crMM72aV8E34LrmaLt5swAz4ptzYu+nxAjcMOoLAz+3JD3x7JjKGH
jT2iHDIbwjKVkWO/ByHsWp3/xNgHkLmfeESLlDp56qcBUKVi/ASqVnAciVsqjkbzoPDqA7mkr4la
89ttjh5tJxGeGMPD4n5Gsn0RcNFiZDWmRAtDChLGO6rsipzjhq8lSE3LGRN4X7Yh/TlOFtmbvX7T
e4MherDyFxrMqbTd3N/0sOC9GUAyr/FuQho+sfFGBBJRYEEscVDYjt7Ak4cuT+hh1+F8aIVUuMFd
j/sfgPw1XPa5xjUfv2xBk+OuX8OzQJbkofVkwR/BvL2H9kfE1v4oaN9UTAVjCcMjciWuRdwkfCPX
uzFaY9yVDatWNiXfb2EMSBQNSQdLw2KZXV4Q0a8HuwJ6TqZ+RrQt93XIG/UQwJy+LZo9kL+WZcZl
lMyy3iORA2tqO0D3JmEHBM34MnExYBSXjhUVNrHAEkP53nVa/sYIgpyedMlFiWnR10uDcTyMJG65
FhkjYU8V+kYl/ww8mB8ihb3IuK3zAexueR8toOKiXUqesIjJvojA693hG0PeXOwuSOlbPtAAJMc2
NetFpVEyYvPSrp8hsd3zNg3+tfeRgBVJZ8k5bVpsPTyQ7w7SsB/d4FkFa5f0kPdWP4UzoshQxdH0
OjToJ/xGsuZAo2470bovgg1bsaGneWvZ3L80Gc0efNICBDHrYiq+xHAVlY05zXwnv1Ll8WsteqPY
JuTw1aqTXLWIz+zsfTSjdBRU7P4l4Eb/XRoYbTGVT89aSJDy2IAUV+B8xYRN+o9lnNRthIznt0GK
sR6z9X+u6LHhh2+60o88nsxVYYN/akUeoucbkNmGVDU8iB3qmD6I26qbvNBVHLD84idcBVNq07el
0dtRREl/JD2PHjobJWffZLpBlGImb3KtgF7ImfIWQsNmaSsVxfQHTrM/rlkUtFWfNPN2YGmGG36L
59P3B2ItYfGa8Gl4olqiUnhBj1gzqAcbS3cZZmurGfHwIJvqs8qj6cYn+3oA0z7+asae3HUUYXnN
tvq/loGvqFyweFDvsXU4KxoAR5t5wq65G5Yy7Vt/ZmbAntyOZkjKKHPpk0t/b3Td7gyPszLTKLL9
OCMOSbdNldoQ5joju7F9fh/ZccRyDOLSFl7riNw6rhO7GZF6ZwLzrGY5FRoAN4Dgu4jxH5brw+TS
SzozBwBz+NHnmyuAjOFSYoCGcUXNehVlLMR7iIYcTeZewgXtl07JQabsB0yqynYJ3nIcc3Re6uyT
4MLQhQHjh2QUu6wxPUD7ctm7mXxPhqXNMXOjfgiClei08Mqo+TqM/DbBdYv48qnqjWC1wTqgZBzW
KzPFORwq0XevBvGlMDnGOI1BpGmW30MU/RxMAlEnnK0JKTc9vU1Nf3b9cJtSXfqlOeB9q5hZz3MW
PCsHpVtE9XEPCRonWm8N5lW1XPIWO7QkO39DxavuP4Ou9UWkh19Bzk9jq+uhXy9pax/WXR7apT9z
39yPLEjKsB2xOA5+gsp8XdLkwm331OTNfeh1D/gQpOyVvAEQ+8uVvc9Y8FcMGxoriVZoGAHDgwZT
tnTKznPqb1MYn9wkLozqPp0/LNYK42zhvxvv95njZzTGZ4bSP3v7lO/Bdc9FbUf72kfZZc7TZzsn
Od4l89EEWI9m0SsPdJnE5m7hiajySO5HANhQ5MVtqfc4LcHbM4VEhS1oEtw66LULapMjweU6xOzF
c3EevfjLWFu0w1KTGIuwKMAiJx7Wo8rjox/Sq9GdPDqvrlmWfYRq+kxxEk9o0IcCkRZ3EUyT0MuX
tp/OfbJvQJoT9K8wFgEtB6GzMvLVLBAVgYSKP6IPW2xfMXHCDafBmmR/6XbRndDS8Wps8D+OXXCd
kvZRdvKQD9knMhHs17DbjxT/OAar+0yzsVri6H1ww/X7JRghXcog4Jh2uKEv7i7osRvKlfvbRuyE
qvU7WL8lPLDAdzmp8VfWEw4Rl+igII/JsAjJDg4MBJmvp7bxFZXN0zbntQ/bmsVdNVNSfac5t4is
DDWt9I6xBmyO71UVzLINFquM4ZwKbJuDid9EfnyXUXM3piJ6gCF4ixUtej+CymkwJsw5wrBh9oaW
Pvs9DvRk8BCUxiC7y/M8d1WvIjjANJGraUbyA4KBNhDD+w6UXvvqEvGQaOy4PBwkMJp6fnST+wXR
J8ejW3/gWkOSYI+UDpLGc0nG9rnrxuAYh76rSLZNqOF0PM+TIViHmydkwyY1DveZmpkfEjaqOo9w
c4m4ewYQrUqdJojdmeMQGA7eIzyw9oITNhdp76KSq22r5oU84PF+y+qzj21ZH9NxPawuvApF0K4n
Adb3SIsVUUXg1liAH3RuJCP1GHN4v0bPLmNf8GC7hQmNwnvYwXTcww2Un1KeyjO+MIK1HuBDoYDh
i5C7YhkJduHOxccpFg+uyS5hxJ5HMT1kcYj42PWN7PTKVFaNaGoB6ckZ3lgESKvN4g9w1ftqx23w
id/oqsL1dvVbHabdcdynu42PwIREGJTBoL5Yiukmab/o2H8oPD6A9NQeQWUbSwccruikO+bYFaqk
+1xa/kR4lmAJFt62y3hPt0SerO//dlsegvnjsHG1BMV0eCLZcB5tcsWhncoOuJcA8JF3t4me5TVb
3WOjZwAFczud6QKfxn3kR6Cx/XEOZjiS4CUG4PC6R/DEs/SGEmQ8RBlQ3Qkr0w1t/NBPX+0KS9KN
fpgorInNcBlS0ZbLiIVdl4HiRBW5ka2rrR6vCxX6h1+XsfKoU/6bppz2zwleYy7M55QR8LrC8Fa3
CXoh/wQmyoGGwSNj5iZv+19zZ26zVpyR0pIcwyED9M51VyE3CwFErLvIub3CM87e7ylS46OshBKt
q5YgJMXSkPPKEfqDK0cBRPQFxy6yiIeujGI71qJDUwXgt92g3TFYuVpQwxHivm3TUc/tTxXyz8QB
EhyQ0xb3sD8DMAwRHJLMWxZVym6vEisM4FB1vNIZGyMMpX5AHSKoHjd87l70vqOTd6TKWtMUPvMP
HaKy53G9tYSffTQ+YGGL+3/PUFbxwIyDTsOtfqmx7L3PhH2eOvPQO/Ms/S7hJjYlxRpKDKmN/XLT
slXoH2/ScWR1oiwt1t4+79oGhYe55BENaPpgUoZl3tjWK3JaC2awA2rADyxUJ4cSle2GT6rG6g1m
aEm4/BqgSjxhGQxTaVnbBbQLTN2Fn2JTKrU/U7VjpSEeERH8y5MtKJEVfsgsvRW5P8Pl7gRiMlxC
xqP8/lFNTt/R0aCVUM+bQjswJID01oBdmzw8xHrpL34TIDcorP50jJuz2ePHrOurgXe/LEvh+Ihv
qwcHqRRxo8vBiAebsuk85MN9uiMEGTSb0pnkWydIYLGHyonf5ftRjzdRuj32wrwhEWsuYJ7xAj/j
AIeVYwkbIMu8B/uvBMRvz+GiMwSyZcltKtvpRPJoL9Y8FDDQbNoyE/DM2pAkEOdfS8APULTGNbKM
X9W8/Ag6d2j5TgsVLGgtzPInkOnPNAdcOjgFSNjGwJcg/65ntuVo/PvfBCLtEt/Gq0nWDPAIFrx+
Tf7wVJRCT4fIYE/D8hpT1q3oh8dAWXTV1v3gOW4bmurfaQrWfJ4zV+xzgHFXXfMdXRRaY1Nq2/6m
+fbUCxSIdvvscvY40+BdL+AxRNlTtiFdmDXbnbRqwFJgwtoc3qpo290JHM7jJMRaQdkMtZzZ/+Zy
+obnzqCsHpNlvpPLlpZ5OJ9TnInYwJK1I81eGun/BAbugK2O3pm1bZk2y/qQrP3fwAYCnq0uP/lo
CIoFLWDT2kcgPEMBVPhbAP6SLN0dw4vPc9/XTUbgRxFMb+uGlRGbopdZ44gYvEMFXyg55bjkK0rS
x50E2LyTZyzFj3nXvOoGEn4t5R0ChDE2J/FHjMZMD+ETwt0+c01fDOpWtGQvybo8GzJcUEpx+WXA
4xbWHRAQ/mdS5Fa65SniMZA00IgGn96HPcBzJO1gEnJocnWPxqoL2pfNkPCjn2KkU21hWOdD/5Lk
9HtopunzZIdvg4c+LLPNigcyi63aETNbGThAfW4E47AmAkSxVmBRD5D4eQcnrF7zjJytzJpLvMaH
DI63RdBGQ0mDJKy81Aipmgyvxz59iEAxLSExwp6tZ28WpMHbCNhjkQAu/n8cndlS5MiyRb9IZppC
w6uGnEkSSCjgRQYUJSk0z8PX91I/Xevb1XUgU4pw3772drqDDJ2cCsqhFh+CceYvKjKLbVr81BrJ
YCZryunnEi8ZJ/vZ1FgMyV2gk5vHqOSeOZBrq221T3RQ4MhCuEHWlMbHmkCluOlUf8ww2Xe4lsxA
r1NmxqclxqCkXuu/gGXFH4StKLSJ8wxjq7pnkfOx8tP5q2pOj0gUWTB3TX3K2NjCuKmAymoGbPpV
DCawqKAkExdxqs3PGuLPrVT4JapIvopivI6No9yslsqt4vFlJNL5MP/Rjn2NzmGMtSRky08eABfZ
p4wbx9yNJpvZcoBqH7RFeVZj5EY2w7i8M27lqeNU79BVaj9HnPAZbbVsJ4+tl7ho2tNARtHeau3l
1JbF9CwXjgQKn8Vnc8Z0ZzfZerFltb5R4j7WMYKBUQwc6S4DeQItlH1Fl3e3FDO+NWV2c3P1rWqa
+NKwjog5U589EjjmYKsabIZv02jti7im2WrN76mfn6vClPvRpqrTGnPw8eJmrFqMErB07Z+RtiXT
iBHFRK3JEU6oA2yhwneM+bc6NZc1XSd6sBF9K1fqY0XF/iAilltI+vJDadkoN03eQ+BkUGl9rOw1
8vI5k5TnqGHwhbZxaSLzCXvu33Ze5qc2dZtdMvbqk7oO9B+ABmFpiHInVWZVhaAmIvAivrUA9Mc0
KaNPZ5LlXVNLiDJRxfu87JpD1bOsVe3xeFE2DWHa4Zch0dLcO6tFNpnUBjAu5kOlrJp9Tny7J2yG
rWknIXm0fnwuS3Nl+NP1DEZMIW9xaemZV0zrsCOGTEWUdBu+XKnO75Gx9nwyTP/xZTchgfPjJ9eI
yTWWv4mCKPh8obOkrXqJWN3nyVk22LUKeWEkdW1KXT03JFReyq7jS2oMwhnRpJUHpYiiUx6ZU4CJ
FsHdTrSdxiKoXVcuxiFzk9cq7//GfaMFaQ0I0Kz6CEUTtTvE2szL+6ynl2lSuiiKz96FOBtt2qWo
038cOzM8XRh3U+1RHYQuD53TiACTRXSMurhDXkZVdF09D+ZSqwPwtew5G5XWK8u18bVlyPxmYErJ
oHp5yOyuuNUGQyu5QEbkibstduJj6Ywx9ZeC+WA1589VFEN5zfVy0CJdnkx9MLmIkPG8GY4o8bu0
h6Rq21YhDj1qoW96/h9HvSvdJ3zoj1MULY9ye5bXprjSoQMbzhqjbXN6U6b21dVSNlSvpnW0Evec
yfooy7Usjjwq87ejS376mhzjzypuxKea9rUb2PZsLn4jGIV7zPJFF1YNMztiWxHRyIGuvdIyVRhv
3RZ2AAMDJaAsai4RHZeKH7+0sD5AWFoyKESBRw8sDgx2cqM+36OaCeHzbknxqOD2hSMQy0ZwOpH9
ZJbc/0AT/U9mQSXxgbG5JeCO6HqI9bXrvNzUBjaUl0Mc4w1OLcdb8zxJ/Lq1+AyWtk0/GzE0HQPb
rDeOTDb0k0GlM4euqQ4shKiLBuFal4zepTnbBlgWMTS0iS4h2iQfa+/GOuafQ250AyxF0tvMYjtz
PqRslnyb52679AmzlQfUT125OMKE9+M/yRV+/4p+Tctj+5vRpvDHVrjshzP5WEKXLIf4Sddmar4s
zQAO+qFOqK4UYzAPdmajZXBKMJrkK6M9FKaVGUekpvhp0VTlVjtVS3HftlYddvmYnywjw1Y5Mlh4
tfkw5ws7I3LHcxyeX2+g+S48JSkHNRgMQ0seoI+cqyjZKeENgxo/t4mrnSeRof6LZalSP5Iif49x
Lb2pEDaWp9V9xZ+d67q+6fhDv4UycGtquHWRpKJiMWlLIMb8rBwkS+91R3G5FB1QCKNRupMyoBv7
Spy0LiLC0uR7MlsSnIf2ZNVcWdnS+EY9gdwx7qDLNK2RmZTWxI+q2bfQkZNVvOa21t0ImIXUnFLZ
/pEzWvcpURR4uk6NMvaKlWtioMXyIQWim8TvksVrHbitvvwtK4ZQXplozUu3tDY4n1myVW0s6cho
v7motb6Uql8nBpJvOo9OEhBxVZgUMsR/+BZqCIe7qtvyQvGNEmVaU/cR2znHPLOhFdJk4TXeJbrC
LSsNkdBOE1r6Vqxai1Yl5aKcFHYUljSZiZL4Fr7bwq8G0yrQQ6ycCLBiBJowXYg4w0Tuf2itxOBl
aVQkbABnrQsGU+fzAFSnvjX7xekOhCzIeNdSvDfeZA0mWxJyezONtDqjI8dVaAbkKIUWsNEHqKGa
bE8V025yNXdAc2JOFg6Og4geCZoHX7DpcwpbO+6kL+Q0fjRjYXz2oPDuafODNb7J8/29MKdNqEml
6j6botDfyiGXf1E+gevSxWVWkcI3U9Q5G5daqRPdkVFOJVJJLs1DGeVmEdDDQu6YaV/cF+LdDGZ/
ozbQ+rS5ykRoZh5iVWu/pxQVnbetDmQhVLKuP6w+lkZoD5b9jsQr+rAxEp4ec5LW3macswVaqOyl
Qk6Y1h1PafpaOI6BEcKR44tbYVuECEXgZnjqKPuM8d1jxYJg6RNTbS9Bzs33tWrSTPyk4SsKnVzJ
XI69Wlzrdh6WI00tH1+Zb5B4NA/y1PG7Eywj2yFnHKxBcIDMrPdOR6DfL+SlMdtVm7nwpdsdiMRQ
84NmNzrjW23lYGLJQvkhWQmWBBoj2OaQ9OQEe5Y5DbYvjFp7KfRIJ+2rGRnpc1obTjDMnQWeY3a4
BlAXGDpl5ohQ7A5L+aMTQgC7blQGhclkZN/ItclXhu4LIYb6rwdFAU8Jy2m08Snqhkn4qNstVtrc
HHAFRW0/XCCFGg033CDuQ1dWpudurduuhexpH5lB1iCmNvWH5461I0ggVtSSQY/pFjQdGDTMSuHs
1pIOnVcAFCA7zWrRhmlv6BkIqWpofq8k84bvGiqyFn/Dc+UMju6t6cDxTgkTPUZjw+GiW0V9jyyj
O2pOxURs4rP9cttyuTaZUn+trpCtvyzmrPv5kAkWbcQj4pKzMIJBlohAbJXK1FavyoymDIxaEANb
A6gn3mjUZXyLClWzrkJrddCV3FLip6jsAVpIcjD3aIEQLbFq1O55XDQwx6YmYOkmxiLypNHDgQ4D
HwDRRWb7UAr71C8FqOYmYLrAS1tZlSAvtudknb7sNf+bDdwW/UbtE/XFZNawbnDtEA8y/6mU5UWR
1FRjypHmNDpTqXH9pDO+cc378+hehrQsAyZnu5xV12FZgPl06wON6IXJ03HV9DOj+b2pWhZamfxr
l+rD1GvHIp4OWIL2EeNfyEONHjT7dhSSI9zcPMydzuvSfwHSw0sUkBczk3dbXyZGoD0YGLsahEwf
6nS8N4TcTkb5QXl7c9xJ37kTr0SWmfauAz+C+AR2zq4Mle9qZ4QKYogm+ms1GFeLioMRXkPHA2Q3
8yzFeHJUozkZKAY+Q7FuN07WWeXY9BkyXts0gtdJejDlgnzgOq1eIDyuba/dp2TYy2TqAwZq9LSL
0x+wNC2e3q0nI0k+eml/qGV+dZry4CjVtVQWy+O7/0AlOkRaTkcRIa9Fwys3igxgAmbfGbKgrYeA
pg6aemajdEpumZ6ylR7K9qR1y3jUQdsz2R16B1jZqY9T5t7R91EvXXdn9vKQtNWzxq5531ZZuMx5
hFUpfl5Hu/JiN2v9RKfTziRaazMooWGsBYVbSknBpWOI/smIxlMX20bYDvVvYWhHnvDfWIx/RquB
gE4BRRo9YhgdXygI3nQ+26HX/umCIUcBmFZnxxIS1FzUt+1xhH3pQz7Ll8nmh2yIA/UNRi5B3EIE
xVDjbaa9bA6VNnPfDfrKXS+r75THA/wi2y0Df3YdmmMOiB23TOumNd9NCZFKVZT+Tcxlb67FAw5X
CC7lNUmXH7JlTw7fIC2vy0lLLeYltnXGgXEdaUnZM1wcpK3+W7ql8OSo7WdaOn9plDaYlI0LU+8C
qi02VObd/XBdQVXr3DG81ew+pc3kidWZOzuDgKZrOpnzREnMA2ohJtSD8T1pFlphXbwCtvwBO672
jaK89B2+ic035XeSdoHJOaheP16iFDpRr5TBt9LpzyDlLc0ddF0Nkklvx0MzsYGhQrBw7A3CjUMD
bnOTdGZNF8zzhVUcVHxADvyehhIrszH7pb4GjgD57j7YAEgFwkbkcF7EIW3F8zrnp8ixb6Ut3lwW
p7XcN4z468dcSRqK0fUld4onxxBnc4ThiVg4AU8+nfjW3pKeobu2yHNXQKfjAFjS/iMexOLZ9uYz
E/Xz9kBQI957jf4oHrq9lSkD884INa4eOkD57F6VcbWLzO7cD7yA+WjPHqJsSJmaeIVm7KN+frGY
Nxw5Ke5kwjzmGUkhS1J6mTL+2z4WUHM0Xa73kAaardHjjkn1FRXrxVSTZ30a321iLCoGP9VSfbRD
82A6Obk7XBOgBoEyrv+YWRwzw3ya6n4Ikzw7TcOk7tNyxNaIIrUwAuu07LPs9d9ekfzg2CaTPD5o
g3HLTPebUJGAkSuEUvphrNrbYE6XFo08qOvxgYCTd0NALAu56/PuJ4Hg3D7WKI2Pc+4oPixXAu3c
f4xG8WwzXfOA8T0G7yBvDq1rV/zLBeMKfYpf1U0E1ZLxKrJkZ1nz2RqosaJyZ6fjjz5GFGVKHIdN
gQg9Ek/IOrr+KHvrOMzLNmu5LpvAQf1xH8r0MZVdoNJoh8YWHb2u8cMwl2mom+s1RkjtOjyUcftR
Yggsl/lPOq5PmZAFN8GmCsAQZ/pBSeUz+3vlRpiFw5wcksI+UypvKSsqq9sn9+8glTNLHB9AxtoQ
iemIOYDZLib7bzePaFKXuftlsXB90GScH91kLgJ1dI3QNLjAKHxfwXp9s5bnyplfnW1yUBHPSrhg
ondfdiL/NYkemo0ebj+Qi1KbC+UArrt6pl5R4Yprntvk4BeHuXEfFOZlYgFR1PLyQwXdqafkpRit
h7qxwlbEL5VW3KMZEM9Jj6Y27Qi0v7jZVrZK98biil0qBfb6PDvMuJ3GakTNxeDg6VbzITMJbiMv
+paoXNM6c268OZWOEkh8Of6k01Jpv2bEiyTqXZepF1FWwVglEEP9EWmOai6mT2+6rzQfMQmI2CuW
et/yG4oF8VynZmfh95Efko1CWnUYjPGyuO5T3YBtui771fr2H0Ow55prAGf1a94ybu16y0S4FYFd
8VjSE9GtlZcksYswRxjwwA9Nv4uRwCw3+oO9K5hxVLJ1mH6mj/DR8D707QkPUrpz1pI0L705ERuN
opsLIi9jF7OOxiKo6hbROyVK+o7/4gIqxOBtdm7WsmgBgi0hdQyqixhPhD0epTuHSjbd4my+pbWA
MepP0rUucIloJXH8ry4YAfCNv+qL+xMLfbc21Ak4IKpaPKR1zvGNi7I2IX+QEkv8BItTPbG95m1Y
xC/h3C/Soawv+Pq3928qjL3Jm2OP06lo2Ful029seXlKvWdp7TmaOix/fYOMaeV5yN9TeMUIRKon
4jHV+G1FNRUB3p/20GfynVUEM5HrzMrizpzCbq72GlkhO0OY+KLG5oVm9qApLaeVXSKdws1H01Me
FXttHA4s2AYOHK7tUl5x1Hzkg3Ocq+bFXbiJBwN92R3eO8v9p7ABKcS0+pyb0dER5YPmcEpELpKo
siRPFGU+ZVaY1+MLTXpgmkoVsJBavrQNU5IKr+VG+G8nRh3vye3d200Wbv/MgoJrrBXRZ5JY1SHm
gbMsh9jCdM8RdJm1mslI9Sonqk8+KUcwa0/ax6pSj4PhvJg6Dnvb2C+pGRjOcsvF8ChqzhxUtEn2
T7Q+725ffHdsz0jN7qFpca7aLB+Y+3ZXTcuz5DFTeFpcZ+ur+DYpuf7OWXLoFJxIZlYQp2TJ+QSc
+DuCUWBG29cT6x+cppGfmj6/1siVQYNdAryYSqmy40dlju41xUqdW65fZWW609wiQD7OP0rILEMs
v7ZauL6dJr9V4lx43i8DGsg1Lk3nvJi6/JxZ0aXZ43PfjjfS93Asq/Vbk9dvs1SisEzwOI8EklE9
F+5yRn9FK6svmVXjgnSyC6xGKHvsKT2yZiKx2MMuKA6VlWMvvL2FsleLYl9gyC0GiYhdBspU05iN
LprQTA1Q7JMSjptvKh+K3WzGF3bG8YaQ9NWlTxV1ESawZO+OJt7p2T7VZrP4St/ts3kKzRRYipbu
OqhkBVpEaMbjP5UKjOZzSjxFyaG+MqwX84dZ1EVoNHYX9iQa4Luxf0DyHorc+c4je5+460FrM3+s
mp3OnMyj7+EsnoHR+6DfKO+VnqZI1M9VtMsu0ZjJF8bNoAeJHO1j7Vl90Cm7QumfV2kEcpBUJap5
LCPtSVocSHkk/6Yj4kShPLnFSo9SJY+MYA9jP5z0WnzYfLd+ZwjftOOdklrh9qfrmClvJa8JCBkY
omTQGwVTX8BYLKFVZOE0Fmy9iO0wwcc4FW2AhgOZSIWYj/PDAKU/mAWxveNrY7YSATC6LchaZf/u
xPlntPQ3ini5UQ97wbgDkgqJccuVl9OvwwKdicNdLNNFBScCf+3Lk5wdF3ZP7FVFfW64TAH8H5e1
2VlOgX5m45Evy+dOi/+o4FZYhlsBCc2zaPstCyG2N29tlZ1S8XBjHw5knO1dDXmz7+o9Xo+nyG18
Mac+wHto9A5ItPOEsP25psqLTYc20uvyk4TmEmF6R2ioxmwH0RcaLaEE6tua6H7KEBP5Qt1XUgHs
Lg/TVve6nLtGn4PduM9YMXx7hmwUo2GGIs0elryGiWggCpGm9Yx/qNZ3GTVB5jT7hXyItcHdtBIK
2ta8nvhH/ro8hzkVcDFoOYwjynMJ/Y95LEvaPwwQFZ+OHbCzpsMCkRuTjZxylZs7N+exKv1J0KBU
9vpWKPi+SvPqUJlbabfHP/8yq/Eu0hu+59X9jRTlLnWgCRAks0Tms+aXPqv2hpgDVOlAyfVw0tR9
aztho8qAIBl/HqBaqcCDeEwPZHhcOl31mzi6KLK6tnW3jyOU2bQ6UWFfG6MA1nFP20MLiYMIPz6Z
VJN12++NlAjfZg67Xl+Y+sf7sZteFzkeIP0byK/Bn5f8jCd4YwnwOk9AokY4J+mhFfXdxdO9rNaJ
2ztwLZofHEgYFJLjrJuYVZ2SkTBvvJifG033Y74j0VecAkloA5LXyI+TPaTexNGQcqs3NfKjqDrL
n3I8x1JhEWq9F7OjerNRB9uNMw9GkHfdS6uueyfS72KVd1QguTM0A/2ZyBS0qPS0CDUAMHfxz5VX
Nx/JFuj0P5v5NZrtO5E2ByLJ9u3KXDPljOQC00JILwIPDFqFzWDVT5qPaiM9d5oJeFsetTE6p+10
j/r4AfFg8tUk+yAZ56NjDm5b9a0S1luVdTMGv1HzebRHT5+Go27HZ5tBouAuYp53yeLhkXvpT527
V9la4ZSUO1ez35GoL6uqn5BRv9UiO0yiXTeadr9SyEat8evICBVz6B7TZNxF0Kfd4HQhGELjtwWG
crRhlimDI8Knb4dn0/FITiO2MWTQEiNzpG/VSO5vf+Gsy5pXkVIWSe6VimLjjnp/KotL5I6A8C56
woCCZwaSKtOvZ3nU+xz10YS5Ve1rutZh2QjYSN5nnddTp+HRrBya+t5ywnoUVIPvzrdNMLBd7ODF
+hyzx9FJnraPAmftBJigPOpjvMMVMgCM4DcQ/WcVEQSIuUConPO6Xf3tRHVMG9bjNtbONixK4dVz
tPEeOYw9jJpBhobd2uwPHZoOoQsQb3GIZ+iNw86W2n3p8Tjp/dFp1LNbWRjSDCtQ9eiAHr5lP+Mt
7BKrpwbkOlyinaOs8FHWZaFnZy8Hc/CMOKvpwozhQG7FAKY1fVhG9Nq41R7fA7EOcq+n4xe0AFxL
6ytZvC+yytNS67vSt5Crn62aEFLgPXGSk8NRx4N5E8UNeZ5Bcd8CqfQHxsZomhxe/PsttbDY/iP+
mdJe8RRcjQLAZPvgo2W91abjeBM8Z70JlOo0B3ZW/KvtNpy7FQAwtwJdeUsh5y/pWPyMBYkrs2uH
Sofltf+zoKQW5ihPsTAySlbrQPsU+8b6ZPKhOFXShl02wf9UE0ZXJEFpAtlXrq91iuq1MnttFgzt
ylsFRoTuYwMYIv4AFz5DM++yev4q7IQuHrzEi4WLaCHth8TgkSyrU280Zyx/XmPGTya/FA/8qWxB
uEa3RSnKw4ynGD7wl3VyJ4FyZQKrjK353g68VqVahyIuzytHE5/1o5oniLv5F8XxGymcLmys/qVS
ELV5qOBdqWMFV7B65vrdJ7zKtQtzWRcsxTUmZHI4LL4ss2I7F6sBMm24Ja3cdasIHcUMt7fNUHvy
Y9pLaZWPblx+qi3uqe0/lL0y0eT+5YP5joR9WXnhFbd7JN2DqZ8exmRIxKKlPqxD/Ba+PjpnBU4l
nvRzXeandP3iQdh6rI/t7isT69CW6rOaVy+2bnopc/gt/ELNUWBIyRo5Z9NmJbi0lTwas3yb6/HY
bMB6AvILKnDCwt37sl448dHGNs997sCqWf9fodsJms9149sIa0XBtclGmJme1W+ntPBStf6a8+ac
FwbxRwxdWSXREC9Tfmel/a9wMCZLBkDAzZY3RgnDZGhdeJ9VJZHaqGdxNuCd92W1AA9bUHkz3gju
VeNFrZaHNu+gUZzCCPNGLd8UayIfkAR5/Ei7SaBvsb9MMiVdu30HDIPtdTnoq9IHVV/TTpNOuYwa
fb2iQmquICRMIRGpLPOoxe7XBmwLOdeHvJ7LPSrRWyu7Dwi2PWQwBZDqOUPsqylNTsEe2RFXiVEA
nBXMPfzSXbbwEMiyDqwqTZuHjjXWfmMQVzLN5KPkw6NJQTNN40ufdog6M+XG6t6XsnnNdDTvrjpg
QvwxomlXCLFjhk2AE1tXxiH5LpJ11+aUmLl6GfE2+iRWY9JIpwcBAevoynOB6cmfS/M+c/AvNPNN
XtG9MeTBSFTyfFcHR0VpLjThyYVO1VWa9oe/nzgbDg4KdiwUbjYfXVxCM/2DJyls8Jc8E9b6NWOw
orAxrgzQFS8dCSZakr+jge6spd9jXv5Z7J4wB707pFr7VBBVTIDLXTMI9Z/i+AC1TFlYosPoen6p
lg7Iul0fBcThulovuimeZjwmnlo7YBQ9dSH2L/hdHkCMprxlfX6WTv0nqxRxLJXhvSlwtvcTrQ5G
h4vGOYGhSV5aahhnHfazUu2U3rnP+fDcyOKqD/p7acevEfYyBngWcTwZdtpmlL/Smj91nkZXJL/K
aIVbn8L1jRqQBPTqj1W3UvThtNbtG/Jwig2iB1OiIkMwzsrO9jrToZ8d9O8C30Ku1+fJSCHcuUMN
2KMyGS6QhfvCsT46K8cnWQG1DiY2fZ2WRtb8X37oqT40NbnLzG1JJdK3k399QSkdA0TDP6q7dDu7
Y3bOBsmx0bWHasUxbLSY86w4Yra5gMpUXXkZRjkcoyp3ve1kqku4ZKO7WxayTBaXtifwbAfQjhH/
k9EjvQd0aUappVB2EaEMAqSqAQqKDFdbeYi4eVmZGVhrUodSrDBnfCy91ZkgNLM8mwq0mpqBh5nu
Ks/NAKC2WBM2UdX8oENAeFLSv2qen/Gen2OZfqqzs2PUftHY9M7V2BxSxwStjP+YA9Stqzg4nTP9
ERv0HpuYy5jLfme7/dHIV2iZdKbBXx7LDo0bw4nbW3dzLshJU35UXjDGtAdjHF8FJ8rMUR/PBgY9
bQ2LKg2HVm3A0eujrRenesL3npAvhCK5Z1Hgze6rF4jtt9pEk8ed8hDF/a+TZqdlRlblT7wauXHR
yXopqWPog2LyW1ymONF8NtEDFntFviW/ZyRiQCY5kqlrB2tvmP4U98GmMorFuUWtSk3fV20IGvbX
akdK1hIIFe75Zq/lXfb9l1jFCKiDk2BsEXiq4Zeec0+iRNhL7bCVIb0dffO0hIkQ51lRfH2eSMjc
nitXuF/S4X4q4pcCPUN382NuZUe3ik6TjteOtDVI45M2WMcsN65Lg9MX+zvJJ0wpFiMmpTn35VDf
23Uigsu+EFoW+1bmDFSSU+crdnErkgbGV/Z3/MuIoFO5j2upAMv2sEWwjrT38mdr/qzafu6RXJJ8
vlsTfz/nE4TAry1BJC2gTIb7dMqk9PCCn8gOgsRxrXtcM5FcjQdhTudyMR/n2n7S9Pyxc4b7FLvv
EWsGaMbaS9pQOm0fr76xLCP1duIUV2JQj9tPT15F7KU6AVdbMBS6oTE0QccUTafoTaC6NL7Ral5f
+qS+agPJckQ1RfQjs5PumDUV4Tq5Ryq9pyqtPkjGf4g1GEOlVf8vLomA8NO+eSyd5rD1RwtVusns
W0T1Xa2BS0VdXCNjOZD8dZrs6mI2CJ1U452rX3jny6tuINi19Zrs1RZ2vNN4myPS3ELTHGqmOk0W
aG1bPjqw0Yc2HQntEX0fgmbqj3M8xPtKlclljqT9rJOoBJurrW+ypULGMKYexxlP987RlPiHBAKM
dazFzoJmnpw/Cc4THpZ4KK/lzGEzL/VRDBVpSuOiEtXkbt1OdRVAzmOtvVuc8J41iutg6CSrbUSl
Pv8mFUhPzaWwyQBs0IFApDZZyUjhrWf6rXOCqfH86zoLMnL31+qjU+Qq9gPmfSZiADOBjDArDfPw
QqrwVugZX2YUvUwF4WFVk3BQ5Yt5ytM+/de4E+wHJYO/jdMsVY1A2ZmNrBPdg0epOh1mqA+mNsk3
AO54Noir9Uqa/9Uszo1LBlHaxXtlIVFroMne/k3c9e/8wgzEc+eUZ9EPYse7O5mHCqWVuLta8aqJ
wqiI4gdXJfOgyj/klGKUc+rI08lZGof6y7XNc9rxDOMLAUpNlrdm7sfdoiyf/ZwfSMI7M5R4tGHZ
E9P5HZ36I6+mRxL7fjepmy13b/jlqRRrYgrG7hW+Iz5Q3VF09sxDkzn5gyn/DXCQZDuzgFXOCDyb
up+Ii87oGLnEovvBEMlkELmu1F7w4R+n1rpiE4JMa3eY7i8QQsP/Vzq5RPckjR6mimjcNp3mi2vW
B3siqw565il254uKJpvVw6c6zF8cVc7O6tIb0MElgoRKjM0csARVszwwGCxZZ6R966N8Fr0NwLHo
HVk8dghW8BQp6rBHSP2YVuNMDgkmRhxAQWdMaUCeUdivXPQ4Gj9FIR96sAp/NFIGfYN7g6R/iqVg
Yj9lJRmJ48lKFqgEkgYCqYwfc4SpTTru33KOJmb7zYaAU7S5dvuS927Ju5BrIIE01rXdESbYN3ho
ObY9CwY9NKu0AA6pUTysZnimMNP2itM/mYJKINLIqSTygG/UINRjNMVtGVUGAlS8gKanOs//zEpM
kuAau0dp5+2lqjDuGIu+2dPZ+squwn9R3X12q+48TbJ4wOXqnKxla+hgf/2u6VKSrypGmIyUPda8
z5Q3U0f7aR/b1iRUoy5eiqz9HsHWIFqvkIoPSPs5LleQOnNlfpiASgfxWtRHZcqGH11d1b21xs5+
KFXt7xC3heslEUSnqs9IGU7LqCEHia0at7ilVqHu3bJ6ryrS7RB8qXpZwutV5Ll6hZEVHrcR+TxR
HIzsp9nbmf6m0f2+qQuPoYIFJbG0+6D1vwWiLmdeGV+rDgNIVSqvxmio/+x4KX4MSAJIE1YAkJe2
VH5LZXqw1ZkCyLGek5njchpMIjwSbTmOhBB5/DucXEpH9k8WPRmFJNhnzu46szBKxnIKBKOuZBmZ
2SwG8rDCdzWsxXBJ0Wjug+XMO6e0nIuaY3yOjaWh/BWn1czpnoaeWFGH6e1D1jhPzagR6yChuPUq
x7Qs0ohoylKLgKmahzSjUF4Hk6S8tYquvCwZw+flpVz+4+g8llzHsSD6RYwACdqtJMpLpfJmw3iu
6T0Bmq+fw9lMz0y7MhSImzfzJHf1uJv+IvOwOxnr4JV8OLupLiD2kI+1+4+SgI9Bdw8Cj48G8wN8
pwI/hIYkJSZWHcGQvkdtDCVk4K7RD3YZBpDggR2hIMADHg9DWnlMlMFrKjCj956Ob7Wuf4pe/id9
H0yrarDaC4oZS69pX2WmvidMGq4dH5W5lJweXOiZyi+5XqzNWKdPY03kXo+Ey8nMlvvBjuFpuT27
jNzttuM0WQ20MP6O2uxxk8XOCVX4McaOjYW6epOFtWyDktGe+FGDnT/Jb6zh5aUfLfkVeLiPEqv5
xp5ih/E0/XVz+G0p9498Zjs3zVX+Pav53bLUw/PASLld3nx1ZVZfW4lfuw5iVmwVe8y8vVhY5U8o
aQ9r8LND1MiLTuo+4iwnp9EqfDlm5eS4WDFtONZcwMBd2rOoBgzeRntVXuawZXJ+TUxVd0dkd8PH
bm3ExaHBzrYhwvnfoNp/pu4P0D0a0GbFwypSxj8Tjuz0d+FoYBYZGT2hjPFe2jhs5WKVvcZF/9R3
1mMqeIk4ClWDiGO9DdzqRyaMufYwPCftAMat+jfE4h/mTT9EwYEL5xh/y255Nors1hRQQ9b/UqYV
d0Guc5CEnrn34An2JHEJDmrXWRkGVs8nw61WHxB0Ne4bP0E5IC5G/DK8Ylh2kG7ai0xSZ+eTs2qz
+TjEuLkgLJJFiQYuf8c6rg9i6rwSa0XwklLSe0JjSlZNtth6gW/+CvzFeO5xsJ292U+8HYTKZdi2
EycV8zSWOygz3U7gBL+UBkGemRqmrY+z4lJVBduByXYHIqaabo+UfFHvGvIqY7i4h2WMm+exzYqf
ohMmGzcMnGyDhSdy/nkzkavANMjDs/GqvoThFufMqqd/4LZI6w4o+h7DL6y0F9to2jdJX7i/tJih
u8DMH2Pf6JaTPwAjaw2CZFuk2Ka5qXvupCc+tJ41pniS9PyaJ3XG7F0dhjkSl1z66ZOOY3gog7O8
DOnfiO+mwPNTWL8cbQx/nKljn+NbcYUvQIm2J59gYQJ2XGExnpr8h58XL7gIU6zFWo+Q/ADyfBZr
EJS8EmjBO0oIM5M5aueEKpCHsdXy+JZge3iv12l1J8P+7uieuHauC/xnlRHvNcVcS4gPfvyskd4q
HPlbXQScL7Cn3P+mRvj3ZBoINOL58v8TIKbqLfzKYpNxjEABTkdKuIpBQQqJRAzzBlHEKDHMul3Q
/NIt+pwZM1V7wJoeAw4DHGKO+KxnY4rR9WyKQCNdvIusY1WTOHPEznTE9Ub6MgKnABj+s5lTcUom
4pD1opeGdLgIjhl89xP0BH104PIj6Vom5iQzCnaEG/0zIOgJaEsnrrGeyboNifdPjb212qFn2+O9
Z1j/uX3L8ZzmNcm2kaFuAEKdW+n0wt6VcEFD+HeeCXwZOKBYaxFgeEkK5IjZCJAJHMd7xuPI3dQ3
ExtgJ3G2rk8WrvJmjTHdqwMLY5T4B0WRDAYbPwfNquHNJMkCXGwUwIxhnXDn2HvDU87Sva51s69K
zCHNuMxnDQp1w081eFmWCGMr5/KRcLv3MzZT9KSCsT6VaF/bKOp5vUvVTGdrXOKzIFX32x5jlAJZ
TcdFlN7WWzRx6NSPXubMTW8kXpezRR7sIqs5BTY3zMk2txJUamyVX8R2wW6b1t+hwae56+iYOhZB
pAgoePCUM8PAMDbn0YpG67/IKaIHSqbI7eDRuB40Y35LeIpuBAYjRiy/tvdeiedSE0tHMQ/K+eZI
FziRx8X9LG3C5M9LMdOTkDSqhcor7d966Y1TPbfBS1FoveeHQYVTPrjOyVczJpmoNtOz47CP3EZE
ykCCl2OB7zQvsl/aqGaiSUABt9PYJOHsaMESykACCKxF4UvAkrZP8L7dHa/k/ZAiSL6nzJLQMQXI
Td/Oh9++bhnnS+Fxx5lmD51UV0b50USJ4W+4alFRMWeWfvKVTqOTKnEj4SzD39TBNCISj1X2NFRp
Md1Vm0YOlEp3SsiN2gFLpgqraWr4qwPJWa3+3RyhaaI6ZMSwFsOkPofTkYE+81HFaNjWbpOx/Z8k
seOCBCnbcH11FhuhLAd+uDWWwA2jNlim+4K28RJh291aYhZYKuK03qvUm5qD4MjcNXGP4BxxNDW6
0S+Oo92P0jeql8o38rdAIstgpKgO1aTtH9EWctNkWXboKL26O6Cew1ijSVUOu10ZT9xbeCjdrxHU
3lu5wLLTSwQrRrferxr7c7ypVN84IDkWORwGXozAFEw/22Wy7ULHZ0KNmqyNnjynL69aJHBGeso6
t27rzVs8D2sFQpCRWSFZP2Ad40CbFnSb2neaT0u65VvB4EPYviJ6pk1yIEQDrpMRCFyKcGO6dq5C
S5G2IMHngkjR9IhjY4cFJtQfiDX+v1rY1TMwW2geUts3GZDmK1qVb1h3ybDxfLHVad1u3NZsDzKJ
xAehlPnAD3Plf3DB70oMMtsIuvuGXClyQub1HErBvy4KAJmip26U0eW3oSPv+VQzvT5q19VzmAWg
wTQE9b2MHfdhNTRJcgcpngMTajoJZv1a4/BjH+yRdU1qbBx7MitFGnrYKA8ws8yfmLPnFlekE12n
7lBSoRf92HiIdpI1/nm0oab3Ag0/QZ/lEt34D8PT2c3qfYMovFleTCd1n7tcQ00iGnmQIyYN9CaI
F1wKulOeGvZrMlH8KnpR7G32Sx9Nkae43lNVHuoUZcc2jO5qEKnLN0FFam4kG//P9YzgP6VqyCak
p4Jr7dQQ+AlA77RHS5fkCw9N2GoPE/4NOuCU0OA7g+fs82I32IX86ylhvJBlAOeeuWqXCqRSF6XD
O/pxQ1LaccqW55FInL0w2jiKy8Yex7W1A6KHgblt5TGZMG+2Ak6K3RLRtBAU9hbp3l2ymPAKRKMP
oxcXf1JeSnuqhFFx4FxtXa8GV+YRfDAIkgIarToj2PUWmy3iK3LX+rjIoiRnh2LZCBvrCsadagXW
ZXQ6snxJ/yUDVT9E7yXq6LvN/JiTuTnmGmfG0c8g6gGlZ41oargJyxgR43THuj+AURvDOo3Tpyjt
rH8gOAiSZqn94oslfgYN0BLJbIqDM3oGyrGahqOeO+B1EdMzro5BG3QnuMvwW8ohL/ctQ7GNu1F5
Z3yI1XXxelTfxoWKnrVs4dp5OA9OyugmWcaljv17zsfhBJWL67jDstHtiGLb9sB+uAGommdLcTBG
qKcuS8xHMZN72/JiX/OKU/Da1sFPhid39ZyI1wxNBRRGtbBj0JOzS3vDvbcZQX5+yYBe1GLtZBZ5
+GT1P1sFxVkbprjixxVf2eyBgmQE5d5XZUwFm5Qw956q1XZnOWWwS+N13z/G7vscuerNHpd3WYr8
1hnjwJbLK8LeyXyUIuCju6Tz+7cg89n3+LVKdlACx6dqMojumJf1roIsOn4NAUtaa8TCYDKNZB2g
OnoEZmMF4BDPmsRLlX5I4Ycd5PugaqCBRyD+7D9t3TFx+Tj36ILnJr1uuLPkwzYyBEmJyT3jWePF
Fddi7y6K+L6nGGerHfoj0Z7Ybnc8V3uskqz+Asm/Cs3Y7tWXxXKfRxU+Y5//yuLpR9H2MDujuXEW
sTG4JdDWg2OLyKYWznaR4LeUK3Y66R5JnF4dNk/Yo3nHvJIfAZtmbvm8bS3POwZ5e/aM/nnoIn5c
MEhmg2mw2+d9+7sJ4getlWTxerJk/rYY6j+pJG3VJD+R7VO6oJddQj6Do4rhKaLGwAWGQkZz1zOb
ljUc6WKyXuee1Xg0mUTU4lc2bcclDyrejHRRtNOppjdCmQmG9yUUFFfEPJSFQz/8vNdxehHTfKGI
fp8BWieH+Oj825RSnaB/V/Ctlyl5mGaLC6e7CvWpyk9GlEuRBrssZQdaeudFYirMSqR4IH1YdhGC
WzWvVuLxzZhmBo26tfZz1pNkgdq6WTqnO3WObz8xFBSAkGPlb+daNtdpoRgkZ9umuUTiiVVx4j8t
VYswE5d2sY8tw9z3plh2aFHA2nrP/Os4dv3ITG61ol6vpQRHNzqGrDBUQ3Yp+oJeB/itxIDhWYC/
Iifdpe38AF2XHX3H74n3ZNFL44qWqSzF2pQ3YCykmrGK8sneNH3Tf5UOjQ0Dt92TVQ7zrRjr4Zdr
IxcXMl+eF9eooU47NiUAAmllNkR7j52yuWp6rZ4n0FW42gaUmqHCoC3dOn/H+g5Iy12W98SuFb6r
qX2KtZsdCNZFe8Mw2uMABGNTVBAJu5UA0TjSwg5bZf/Sshj26K7z1u8p5csGmO6RHHmFSZKnC84H
G1Ks8jbs1H6EpzlkAXbne6NfcHroqBfnnLKPENCb3NMItnYHyPrkN2ogENmZB/CwBqIdaaTEhqWX
gH2/uD5wIdcrnXMXV7EgSg6uPHO84JgURbmvJKK3GoPmxRndiU9HFjs/kA3oC7HKwv5BZzd34Mhi
FrIg7hbb/teMjj4CKvG36N+EPUoXv01Qjby3h3o3wqCEeuK5iCoTkUC8qtgwvWTfZzGLyZpN3MEB
v7rhWgWpxK6GjeGpb22hOxkk3kI/rUl+gzPhis+TBafTMLfsfpO9KjNAkvTUbrIKDbQw1Ahzgkxb
HXX5yZcdjIzCjbnYpOm0YFqfCDMM8bKEUnj9iaC0d6MhzP3KVFn8qnj+9+XAFjTF0P0x+ohbfMfL
VwTxmwx0PQK1Tucm1Ivxu+6KnJOj/2NCG9hl5LRhv1u4oYr+UVa+GTYdhtigNtuwMdgpS2X+RiXs
t7iE+3CRXnnyCxeDSte4Ox+z6x0Ybna0J0GtiEgFceey+iRyJZ+HZkQb5ZQ9DYUEE22wvSqDJLoI
Xou/VCbabTFjWcCZDCTdz5wGLzCQ4BjPzaZ3enGJbK56Rlpgn5qb5rnWhfXRDbwurAi7nUzFX9E0
1YsDd41qmMKj0kMn29q1BVK70G9sEfqTYFFMfQDDp3byem8J22BuAKzkxQ0GyMBRezWPeieI2V0l
OcZdrAgZat4kF7L+2PEGopWmCaqlTezxxtNcsJ3JqbQggjSee5mUfyDmlY9Ry3ZrTbHLxcWJDnmi
ppclzQGhjHGym+oKK6XEP1X6TbWdbG5mMumqMKo9QrOiE6/11GTE81WrLyQsMZrR0LuFmacPqqcs
aFC2DHXMztZS5syfYL++zO7ysPLc+Bv0RX8Y03a49vTC7NlRinuUFfi3mQ4uAA5w6DhsDwIVqDvz
nP1mYQAOk6TD0Vjwy+hMHf8YZVV9TEOs74AczZe64a3gSUmc1iI+cR9mbe/I2xovVdT6O1smuPYC
EHlkTEh9OB3Xm8aYTxItd2e2y3Sei7QG5Yo9R8fDVx4MrQPRl81L6mM45DcZ2aGZ55pInaHrTT7L
/G4NQ3kror5aT8n60DXp6kIxu20QUZxT+iP3PGJN9Yvk13ob50T964TDs44NvPxwBfLvoAcAMdgu
tiRJLBCbS9fBrRLWOxtuuY+V/CW5xJ0HwL4XYv4kgwzgBEYF+RAEWhFWRkMYySGJk6Y+V4fyWLcR
Ywp+X66VpCTCSHd7FCUCxW/xMO3d2Lrk/vxrdvm2pM9FtrL/ZL76sPlBRbXa2oBqIAmGC7ttir0O
bVTC/XEO638P/JQPo3tM3Z+682ibbb4RXpB4sZvMrXjH77Ero2Db17ep1mEDeAAbv5enYHFaUmUa
xW++GUsJvSDYEbZBhJGXCX0ITMBm5tXn+uj0xcQHQz+tf5QznuAUn3RmSXUAVIozVZZnEafvui1u
RYzhyrLEd0xNkIrsa8obpoYMtHRopA7OXkOERT/tcji3m1h214YjWwX6FZLHXgYVTuf4uCTF68zf
kOfqbNrcXus+GDc9gfM2TXEHOAgERvfAz7ZMsKlGB1NQdIFRskVg2XKdvqeG9S0szny8vm7WEUUh
G8tNl4OTIrL2T95KZDr6iyYRZmaxj0Bc7gxRv7JWYWUNzUHZ0IhurVRbK721g38AjYjqF7xGUmFv
zk9WCiO/x0cDNrzvKearSfOtj1BKsNUs098GhMpdgFs8jpY/qYbZH9jbCdoxigHmDZUTE1t2pgNl
awGdOPQf4/JwYTSx3/w0Sl4O5T0zx9C0ow9Ls4lZ8qNhi2Mr4rORBsd2IkdBbTkvC/1KSY8+8UfH
U18Fv+OSrzbSWO3zFBDe+tzF3P0yR8A6CkgFeRd7nvdcAzCs/hmi3431WS/TDjwufqrVH53950YP
LEtXPIUUewjgkXhSPMva8BQVDlDfbmwvi0BXW8GrgA6JNcECg4qxCWy+iTgjOqHDhYDm+himwnud
smmfy5cCbmfKE+6b/cmfs19+KWBpc2cdORA/5/qXEXebyfzKUSgFv1xaZq4uRQPgCjHPxog9nD2O
EV8G1r2zLqHAcnLjTpPpQ/NsTJW88m/y+LODsWyCFjfzqMnvWlQp4AsdMWV7QQhKOnTBPbhJdvPJ
k6OWQEJ2IoFyqNZYYrMPFCaJrO7ffVW88ooLa6XDloTOEtf3QLd4LFoejjV57+d3ElVc1vMtm/8h
+44Mcze3swDhySgxwhsbHuOYfiSjoplB/iWoeILq8ek3mcU5I3j6vZ3AQ1RjAecDO/ry6BXqefW/
JSMG1QUMXVHvM2M6mLHEI0D7zCRXZJKxHRP/Ox/bn7o13qQ5D+Go3I/1iUR4JOHJXzpL80kCw4Wx
fgjc7CyU75xazFBdMb8q77VPPgUUiU1Cbtlsh09zLT+d4LrFOMeedLsiWPrynSZiSgJSGk/jlTlI
CDHYLS42u9GDLT83nLVEZSaBNZUEh7ef+BgTi58v6UiGlWYVLmhB9AzV1LjYvUVDjwyeeihCvp3x
SGUZReP2e5/H91nj3uEtsK+yEtNteW/W57M1oitzmLmrbM7YSU6ExgghdZlzChSl6H2LfdVhXlkf
BGtxn4pl+qIC8Givhp5CAmIwhna1ChUr0APnD7HN9WnIsvHgaKhIoD6LRd1ax8NLM7EZbXC87+o6
wX/ZlayNSlX/qC6wnrk+z8fEcivihWl/FbEuub0xmpkBU0XsQg0PoteBe1KzIM+v8FI4GyRgMJvL
seENa5sfCdUzVMEqYw4LKwaaB9ycYkDs+7Wr3sHwXKF5n60lhiXaHdQMjETLM/Ytrmj+gOJWTDT9
kaJGEEZ2ZMrhgddPZVp8Qk8DM5/21b7MOAfLxOD+3D4HM5n7EgjEThKW2brsjQ9N7Ny6fr23J3gT
+Im/xYq8ABVd3FuGbVrXfxJzoj8CAZBnT4/Bnp8NwWStDt6AN9Aq3Wcqq5nrIGRTIYPJPomzM9Gf
V2oMNhT+vdYxXVS0AeDG+Gca+OfTNr/xXiGwaF07F+g2oBCLBYWLu5JJmfIDtGd/wIK3uGwMGFCV
kxlbl2Q51TrTNxv5365HbWIEAoPmu3rY+uvbsca1uKGi5p/i0y8dZLrAWONSJg7sIDSmloNC76d4
xE6kXfST5AMCgbGdyowHuvuO0PxBAJ3rGXOmAqLXcR6o3LtQeHDI7eQai+gJZeeFQRPpzLfqncrj
Wzy5e7/tP5eMn5ieB6wwYx22nBi1qLKQSPMfGCJX9hW7hV9hR9UJ+s65mHq0T+ticpWGPvQlc64d
pbiMASV8tIehhRElogcCp22V3txRfwaLoE1pkDxCFAZmJa51A2kxU2wPVtSLM8Ef4FSbTIoIpr6P
t70fvFrAkLuMHs0g6OOw5tSA4xHwRm8mWpxMhOk5fl2/CZD8q6Np/DNLcWE051EsIBpwtZ1OTIvg
AGr/YGn1HOnpWvLlVx2FSbild7E/vqaD8QJaJt3Z0Qy3YeQea8TWprQB4xnkOoMaf37loK9w5sVA
nRmSSdxXKGhBROtEhyGDhiJw8xkx2m2/2CTi9ZvyUFErDh+tgWgF7pOTs2cCOsgnu9ZA5mKmjqZ7
axqwrUtsvPkthjIHp4SOR+pYcv0nddn0CzMI6dGjOsWFWBuV7Q1lFLTojKG2jdKDbZjPVAS+Jyv3
itfdIWkwB5dmu4ViObCJUjeJjd0VDERtN+4nUF/SML5sNWM9H7xDwSs0YbbpNDqGJfFUtzEhjj5/
CLSYkhMuK7wz7ZsHFFSKR+t3VkdHW1V/fF9dPOZwbQbrVY8jgPldbp3ey/E92hee2pKuv+pR4ubY
jsvY3vxutELdknLvLbNDGZRz6K9eQz+Iv7Qx3+fKZy21/GssBsJpWcp7i2vQ5n6Yk4qk9fBBozMs
k45wF6+Pxs1+0azQ/yjc3pe4nr87ylUfKOweqUnzbrnDIys792zLNvgu0zF6syobTFMQY92M8e0A
Cuc7irgg2VYCDSDCnav8Aa9j8ohmsN2KzZxvE3wxsAaxXDZVikE18F/mmEquhSBP6PnK3LSUj0FP
ZiJPoIB3N6d02z0blxqAO38Hpaznws5AOdmUT8qWD+ZyKUxA1C1OtU2QkGoqbdahFWEb31+Jd1zf
EI9bC18giMT17cE2D0MM4B1tDdtoGUEj+yVwDWHdNWuyMOI3QmfnFkNNyECYbGhCZbXhVnJv58F/
WC69bWzLipXAfEWfeI8XQZ/RUvEdOWRCIEd81aQHukF+dCAQ0rhXOMzLv1E6/uZASh5OYr24bfBB
FewLOvTRdS25XwLg2DqRr0lkggYwd20gnwvILKw0jnYbgCvFvTtjKhziyNgUlBodQMAbt8pSEzks
PNcmoQCeTt2mD9QNteumCp8EywYLJD41LEjEQXxY+LHLAA99hltr6zj+D/75N9/pn8vZ/VzF35iG
xhJKPNFsGJ5Zmd9KxPM2Xc4pX5sjxzedarGBBEIZi0hX/oT5mO0V/RUMn1UexIhtWKmGkRdehi4q
8+wAdggVvoKToMnS+Bjhqzo9y0hyF0/e0RRccrGzCAfhezCUqhdrdoBRGPApBqFYcABe4hdbvsId
r2BaTaymaz6tXXKMJvvU9Cljgz+HYrCrEM37OTXbZ/zI/inQI7CXFmwJEBR+R+mfdIl+qsD5aX3c
4m17G5vqYU/6Grs4/GxdHOPFfPV8S/2Sqf0GSS9cfaSO3wwnlEKmAv+uy/ll7GizNam3k7Pxu4t6
/RxIP96NRn5v8u7ZKzyQ+wZTE+0rmfGcFWLcpOxgg7xg/qTN8rCA/beN8Z47ojn2Fmuu9P9/0Uxj
pxNn3Ymjm5EgPbo6xZqsMGjJpa93Zetnx0mtMO6CPWkTTyFVDohHqmdBOhF/oitYqQ8vSXsAiR7Y
9erDHINPjFjhXEfvdYtlkHP9w5XlAxvAuU/ik8qmG771y7wEdzYFv2TNh0Npe7+U8yfGlt8CeWPP
dv6OqLcj2u2wq8qg4WDK83MzzEHcLrZzTphqe7y1acUlBkWcte7WDiTUNabSlG4XZ5U2TGm+dT33
rZZy1GDZVbkTrH3XB2L41W52M/rP6DmynBj/mGAXEy/eGyHG/zzJXV5GW564s1dgwodC9zAyl1HY
gBY4sc5ChU9ADgh2q26fs4m3v2h5OouJ7fbi5/sgYZYO1A2N7hbkycm3FsZ7DMCxmqGP2bRBxfov
qgykhfTVtvMLxpKfhOjSru6qr3aC/8QUUJY1LBSrZZsnwdXyigCD8Z+o6b/aBIU7byeBd79xwMq7
pSeO8TxQkLAMznGwu3YrXBPqDQVSmK+KCkFBo90XAbumujb2FvmLPetIjEVcYe+1UQkAJxFkOjda
dSkpZtwP7ILTUbRgYiuLUbnlx15hGzq5/x9TM89nAcf66svKAeDGIOdwZASjesYGVt7ZssdEprqy
23tu3B917mVkoWDwbccoFb87pyY6phLDffB2r76qKvcwX+CKU5SSY6ZZAU11TQ1yZjv9dsoDe084
EpAqNS4TvxdeC81iw5yPIrXFk41rUuboWw5cbtf0VLFNcLmEeSCSe9JPJsrfYL20aWccEpXCFHcn
7+RoAPLlzP0w0b53HqMBx1AtiquA/3PkuJFh5AZ4nfRSH/B2lCFGVue6VAaMEltyWRrXTYQBqJ+2
V2+/VAkAdrvr+h3/+Ib6Xp8Eo2OlF6pyxh0dHsgT/eQQ+kjqr2ZoOftAbnOXVsbZyWbKlgfaNNaq
5oPTxeCePR/QkKtKl53log+Gy7oXgDmOQzbT+6RKlkc98MlTRowjNHCM50FyJiHddDxP5hAGsNTC
smUzpk00dLYQSWhJTTGn5KCWI2gRMytc4mV2C+qly57GVv+1wBbwdGXu0Y2NyN71EC5f3ZWg0EI9
2Bgod6GaC31pbMu/lsaI8aLwq6dpqdZj3EbUSBa/AXIOanXDmJJ9TW7vHzhrhsOcBUuosGzCzmfT
Z2a8S70uKg6xCP45vI/WxG7Fx9KDzYEffIYfkvyy2U1smk5eRSQBoLHL4tNUs4SYojBf111DwADs
nEoUM4PjDoLkrfT7PwMTEZ6A4D8ZN/BX3e7oBu73MGbnYczPqaTZHFF0L9HRgrKDypn0D1wToTPi
0oVfQd2jSaQmstKvshvsTRX1oQ+iMTesh63av4vVkXEm0bAZ13BiE60hGYh7PMZkRgD7CeFccrA5
2HdTutrVt8QrvAa6dl262GehPe50Sr3PSk04kGmrMZJr7a0dNw2rLn4WWFZ3xUyqfw1k1HB7cd+f
4YvvOsf+nNpsO5rLa2rVEAeSg0WhRavY1jrdG3Tnf8rBG5W0jKDDeisp46s7B9ecrlCzMW5jtsqI
5VWa0alv6t9JP7Z4J8vznGaPKUMV7dwXWE1PozK/+2V6Udol3s9QmlOsNKTuuHF649caTPHm9NVC
DUpk/ZQv9pPXOHhl8u+BZN5g+Ae7b+8Wml0LdoauqOQ6Q1zi3UhcMAUBnrTPjivvjTbJrlv5V5+z
OAIABcPwihb4JuACe6PlbawiOSzOeB5zGAJiqVkuGt0p7uSLVVl7b8lv6/92UuZJC/R9PsYoSfMt
9ilOwV39u1D9PvbGp0CIm9t0PAbNd7syToZy+vBLfa2DPljrjwSQ9So4sA1BExvISKrljM/tjKmE
ZbP+ISmyr4ryhMXm3rriILEb7wNZsn4un7B1P1nIWy6mIrxi8HPqOHu2U/fRt8vD/H/wZbxT3tld
+kwFDLrGleso2eIWHe7/LI+0xUbUYeO3C/dtcej94IPH7okeQnZO+OmidniN59z7QXxhF5XkxW3E
p+UrsG5R636btXmyqhk8lMltZUNCyn9zieXwxUHYXkr33rOeo3EkhvOW8d4zq/r/P1qFYdC2CmAj
MKNGiiiTlDtOOc5sxrwFSMEAt01y7eZqPbB3RTI3C1axsR08WyhoFLXSM+5ldIbDgHWMiggpoVq3
nLC7GFxRYlp7MFyqC74DBKBh/IFk8goqk1ZvN+I4Xo0sjZB7k/sHlPjdmFINFhTll669reXrQwFR
ZKVn+WRvneb3iF8O5jPE3HjYrkpz3vvWVVsCqj9duauw0MUi3zr2PB2GCTQFIdgUZVPbc1hBpey4
1xDepFIDKRcIOdTXMyuG72Ay4FSRRG7ykBfMPpPAryPsNJE8m3S2s1c/DwblI7MtNwqRp2D1dWlj
M+x08kmd9HYGc8A7gVeCYuoz11bxd9UsPqFtdrOmk/+beJojDuLBBENWlEgztXwrTfC05Vwd1zhE
OblY95O196RN4TSMNAOVmusDtygGAWO9bYrq2yqzh8OqmAAm2ysHY2GXsyaLvPJWJ2SDluGs4dtw
q16A5hYQNaRNyChqrh2xmWVK/zh1eVk1kmW2boRFnv+/SAaXG8reexIBfdwxsZRAd+kB0/V+iXh3
tqianbXsRITXe0iZ/JGGnAbEAcCYbWQSTrCt6DUo5tBplqeu1HA4iwka4mpSXu61jHe4Cn8WvC+y
IKteEhjQXBSK8qPSxXn9upIoAf/zgXh94xWy84v8PcKsH0+Qu2yfWxwof/7/zOFuIOxHXq6Fvyj9
fnDwy+Ge6+oeWz4zL+AIIzuJep1W55A3WtjaxFkRrP7PpTHz3SA8bup052LwicQ1NwfoO0acU9jR
7TKiEK0M6Mll95sl6c5aIoyR/jHOvaPDqBRjBaffdfWju8++Fuc2958bx9wTKMLtakliEfbw3FhU
12fmpadAdBmSUxFZ7NzoMgS8PD7haYEVUfhbu2RKTIL5M8smZF7Hv3g4wDZzY39U5H42c0lsUs5b
k/j2+oSSN9gqvv4RZKGoSdrwZEfjEhbxR82LTltOaPGxZdDFEFx+FDZx0hw3jNkVEOP9g2v69tEf
EjCAdocpgeBLwvVLNPIEFOqRAIIde/9b4wZivn2jIGqtvOdIpkR+cj9BGD+5ZfMXCh7BYh739aNS
Wu7/WDqP5biRJYp+ESLgzba9N2ySTWqDoEgJ3nt8/TupeSvNSGQ3TFVWmmtgruOQ7cOzwYWpz4r5
qkYSx9x5k9VK9gOrTeFn4YHFETjYksa8PeIsiW5nQvZgmKuqpe2Hfwmtmcz7qdWGKXv0J8dRki6e
vYSPv89UpH6Z7fsLrUTCtrTozbrGvTObF602jjWcQ9omYNvrhAn+fPLq0txELIq6LV5pmW1Mj0xp
LiB3mMCFEERbDm30dE3YWE5vHUBMIcMNkoJCo6SKGN58k1qVfNEk9CDG0tZ7JnEbdcifgCAQ8Iox
QR78+Gt0IpZTi88ZA0mCO0j9Ko0eaCTsMqxdERdz3/ywOmmYiSROZqMS3345XQ+ZGVX3taEF3OWY
/2m8ycJ/ZwhXuZHADoeYvhm84V7ldFhIj+SIZRdXX6jvnfRsektU++ZatG3pB6donvPMLa1481r/
NMzZZ2ep40I4wGMQ4hJiXj0aVK2rvTSNjae8Z+/LNhdVphHfduBkSn9DyOalqJufgsaowum5wKz6
UYjxpOJestjZFjMnaZnqd6tqr14Zfoz0YHc2sPkbHQoLjC/qmp4Bhdyh7TkS8bKKgUM2XZRhBqvh
OwbdZJBgefEVOPE2rRg0on4LGBz+JB3hItf2XoWYupt7by2g7YXtiDdSo5Z33Y38S6DAkaTqH899
SQHVZtZKB0A0AHthxeWklY6/IolYMrDeFWYAEgVIR08LAzGMaDR3jqSBQ50HoC0dZmy4MZ3ojevb
dAjDF2Y/M+m+ayVXpKosuskIL+WOMX1Q2OLYEbbB8NAHnTZsn6F2UpYx6h3o8DJzVQacBK3mrNbz
Z2WDWB3HxEBlgDMMS6o9iwIRo/KDJF9n+qErm3GgB6swYXO9ZBs602dXlcBgh+GV+cab4oQB0i+o
ofaUe+XgUC4GCjgg+5LimLpQ2vy3bjqrXjVoQjTX3ouYpMKxMCiraeNcorI6lw1OCXZ38WiuLEgD
d3rX30HgFssOCoNTD/mqBlJBSvKTNHBWyfBAQr20WXZQkPqHXhTaj9ZUeNSZPhkvM5iCI9CtSdSm
zLcyQCG8pv+y67jXP2ZhMdbqYo9RO2hK8P4WoCvqzBj16MzawlbPf7lYIjztjIyF1jzsrWeR9RBp
mpBGZorVKcQb+6cKgpccrQEkJ3/bKIFlNpPeaLwBMBJFqfGMP+g79N4XTEdfahQCAh+3Qa1wr3aj
aXgCdJT1iLle6U1qt27CiSgqBN0GBrcaepedNQHb4MPA5u+7Wdlh0UkLD5/tKm42Wo3avwGqBqwG
Uy6voD/R7Nx5OFck4ApVFmVgT83KcBdfco6gvEetwmj3JqlKo9ff0DIwtSl3gZKcBsp9CvyTKwoi
BZiorCW/CTpUZQZAWKehShqmLeRKcITGneVr/osPmYnaAm8fuzgW+uxspzLeuD2AvNQz4pWO92BY
Woc2a8Jvc8ZPXp+qh47jdFRLO4R+ckvxsiqYsQKod4tvYsg7Ew/ARZoxH6caqM+Up/0G0WBfI1Mq
D1EzIbqUI5BYp/vC8jyIDHkJZrZWkncRnmAOBmKyZ12ocYROCuQ1dIlBTZuIcpPoRT3eM+T/6Cmu
jWn6NK3iRHjbefh/o8m1d+b41qfRJu66K8yplRPq/QHZ7Ap1V/SDotRax/jNr1BFURa0JEKOe+Yl
VPU6JQdZxE4bGfda43RrAnpOcQpAm/EKM5jGDGB19+AwztF4HswieQ3zmNmV3X/PgHx29KOkY1xc
Vb/d6239EzTRw63ISoDFbFJA/gnf7Jn1vneyOwPd/ZSBJhj6pPnl4qNH7ogq3cBot9dXMBqujSnW
cBFdOfdUmPFHpxRna4h4nvbGT40PK2sek+j/+IR6JA9WyTBezUDZIedwRJZu6zT9sRmTHc3e1zYA
qYeaU4q2mihkD42ARiMS5oI4LW26In6jOofr5S7nDHmOFvc7jaQ8K8V3gFla3yEW1J7moljXNg26
pH7DVWWlxc5fzbCAfs8npYFrFSVM0+IkB4uBkQVsRmxGcMvIQowxGk57Q2URmKse2HlhiP5ObsJ3
hcoJQtb6U2ntIO6zGC4Bc1pA3BsoWF1hOJYOJlXVLeIKdRt8rwNWdxxpqub1sHAQIp51ZGkjhFU9
D414vxu+q6q8gpOyVzME5LoZtlg9kBJJa6uMg7XtksMOA09FGbbIKz8FJzNOzaU022xZ2e16NMEE
hTDEF8ao72rsNhIl2akzrcxKIAzzrtdhMFqiYRJU8CZyBOdKxrlNpDDjMMxTxaIUzeyVq6IG5sGT
YLK/nND8zhjnGUNwZJK21UQOPoUttYXBgXdDicAFIsoYsEiEsGvAqmSeoGCaK+rYeKI5o7uOMSKE
Ybkwuh6fosj9C7SHHH0KYdZW86k3aMHWRsVcO9VuIzVTPDcDNFkkRRJL2YdOLQ/e+KhaVFg0bi/s
1oOJkhGi8bGFaoE+kyz5H5M+XAwLjpFck82tziW8/FBBP0m/sYq7BSAtxIwyD+Jm1iCHQPdc8evX
GVPOrR74aOEEDXOqjMcWjH8rOI11bW3rDoc6KHooUe/AFa9D1fsNh+hJ4AZH13NalgCiSheBj6B/
Mxzt6tTjW8nkyhrHjyLh6Mq9pwvxDK34R1pTQw4mOaxeQZlq4mp+CUekbKahBdYzV923igj2Z5YZ
3iHt9WCjTd6XkzffBcg/CiJCWt8l+9ksjnj48DDiDWxaeLDOVePOEn2+TUjnxYpKT7b/lruJmYbm
zQyXPD+nVbgvnISjaA5ukVqPaNR3R3mVE2itfP5nDs7q1c9lNm89NqOnOtCEmheEA5lxKZtElWGZ
4eNaF+xnX6yRFNVEcrV9olj/gaDYiTYQvhTZuAs661hjx6Rn0doylffAiLeyIQYPQA5RDzTC2c7n
D1R+2UWdvvVGD7yLdplkbbHqUlBwLnlG1hTPUaqLqnA5M3D+VKJ5xyAOZK27qlt0VB8VErBRBmjz
7EL8HwoMHXLjF4JqR703b3m379g62R48J0AULGLraAlBf1lpj3HgUqO9LGJTA5ytTpeCEYb5Ny4f
TRwdEzqgMXVogiSL65esKBBdfLdvIJ9h6SQfgG1hMfLlXEMOCa6/RP5OgO0uGRn8SkbmzgXc/jIH
RZbQdonYNHZLhGMGawFYIJUmzCV3LrPOGdJCw2s3mpLtzWZal9VnAnB8AGDgaO+D/WzMb75PK8vN
NNAa5lrZtnSrUXwACUPvxT7hQrA2Y8yDwULwGxaS2k6MmgzdaceIlr2lgoHol5GaoW/34IJt/9Ig
NAGXpaQTaeEgiD2KHSy5HS4URl5H5db2P0HxTJDh448CHR9+cR41QJDw4mwUdZ2XKf/h0lOAWsyu
UbFxBYOztLRxMXOzE4WxS0e0yjed0/xBNl6H/5jvNQhQssA7rACNIDiHUvU5+zyPtwbCyVGFf6Z1
Cz1a99G3CXMMBhnBuuj2OXFMPlFRIGnV9lfg7zzor6O+jwKHiikEBEVhqz14CiOM8xAnrD45OySJ
/HbAqs2I0PwDTxQVTdjtH0M+ruquxJn0z8y4xM2cxYTUmj18esx4x4mA9N8LY9GombmVl9JxZLEk
gdy+zGQllf2FTafLg8j2EoT4hYrcX0ENTF59EL/l+vyHv9Ur/WIwDejMZDeDWdOFt4V9unsamh9R
nbIRsrE4721qtAmtYdfASFJasdNBnowsJq98agDIEPCU72E3sHozJLTBHyx6R1+MCToLE7M1phg8
BTzDtm4xwXR4DON3mKOIm9sr1qDSv9QZrRNZgPjpqJu4gCDSbiooGHiNrLhdXzdBPWa0kN8M680C
l2bXXy5KaxrpR698xAFDQn1XzW8D2pSg6PYhSiJtgbiMfnKQLzZT0itM8f5/of24icPfrPqJAI3+
heJ5otJCQ4CKyUY+As06w35nDCy/YXYGMwrQnRihoFB54JpnJ341XX8H4wrxir2lRMcZT3USAjmP
qtDYasB/+VKBrULxwSMDe6UgfPBldevSekJ0jVEsv9s2YEnJv/UQZoFWrMz6K2ZWxJrm+uSt09aC
rZvtNQIFs/dTDfsE57Gd4oyHvMJksaGkEFxOhwCOPv32bESFA0jw3g97qs2nXw2N8CR+8miTudlV
WrzSukmuMBjVfaK9hKwNxy3XDEXWslXb3juY6TNuLqxOrgJ1szMXINtNFu/wgsvTkb9g3L4s2V4j
4cBVQ9p4rwUSsfxGhGpSPzzJdqlG3XXY2QsWFg9OJ9/NkQIoMOGYb5i1wIMup8Vsv4LB6WeMiB2E
2UBlz+aGXZ4SLokNlfktX94L+Eg0NfjeMf9pUOgBJYDArnpMUbWs9eaa8kAYFz95G2Bo1gbEMxZ5
9NWCRikcJL60q5c9uPYQSg4GpuvZ9vdOlDcXdGS2zKmrBc+FUp3mXmtfizj5wlePsVJAhYmPxzs4
tf0Ehk6iMYy+A/Un5/H8ORn2jkeZGOopl/oyozHto0luBP4HA5M66i4lGN5QmVdWZu15FzytKdIO
AXBHn3gddemKFjB0+I7C+Z2bn3i0g/uBL81ipDhljLUBWr2a/HuNB2vfh7uAk0SlqTigazuN5IBs
ubz8RnJvgX/w2tM5QXhv0IdNhDVbnlWXnDvjU95C32YHV8fmmcQtasJbWOAzlyvMarg5tTxKcG9r
ABTgodtKRWXX2CqWvjfH/BpMhgRGpWvfGf0DoYtoWEOWCpJ1ZxUrFgmyFWvd2mP7iBNH9sWb/ydt
1u2HqHVAGKNxyC7qCfjhq65arzZ/w6U6pTjqZR/cRMT18DNejZwpKFbHblA5so8j9VEIfHegJiow
3HTaTYJOcTQm68h7BhHm0x1GRDPdDZAEWzrRNMt8tC4RWg2QV5RUVvZDgZgQC7XSi1vvIhoKmEqO
FZi4S7PdcOIkHihFGwigzvS23ZRMrkqOj7F/MA44RU26UJonlkQSJ7K97VprhzTCCC89Cho1CNXc
8MS66Mi/yoLBX36BvhE7dGXa7ykJfCvwYkidaVx8K8x5ahrQjtZtWRvAd9zsMUEUIZCFobZFtW/l
+w6pb7XCkmtlKN73HJj4V9GwyckOojTbaVV5lx8oumpBxLXVZJsA4/avCUw2F5Ir5eOeSfKuqxHq
1IqzSWXAyTlCX5ZzgivVKB5c9Dp6AVzjIzV0TBYSe/6LLtMxSnNkCG1lQ6zOIu1N99unVahH5Mpf
Cz15Tsb0wqPSfG051v6nbI1uIplmq41MuYK8unaa/Yr20rItr13FlmJaK3kMTzZTwY7w28iwMMUi
d1Vjsvz2gT76haN9dqCgKIwhEUWt9D0NR1Rns2U6iwf1H6yssMhj1qqcsEPYRRzQow3979K787qP
T/10qHqk42ptU3V7tdTuskg61K1AUyKhx6ndLLBx2fEI5IweqLSU8i47Z64+aDwhH4B+cg8GIU6s
nYZzUUFPMU30veLPKx32hdnhP+0SX6ZpOnRz/dcEC70M6/obU69dnbovWmtd9GY6Bp6yQj8ds1VU
UJyh+WIMdUnG8nfpI4hc4Gxa6eoNSb2eagKmElnpiJ+6GcPM9qeBH0Hxq48mUFbWSdcxIsWB6aBM
yYfqBXvVtw5Fr78ltn4NfcdaGAkSK2a2H+zpiN73fm6LvZdFTzwTt3j47GD83yJkOnIv+aZjy7vS
jI8sb44IhG9r398bRAB6ZtsQsY8FrKfl6CZXzcy4KVrBlof0Sy5oOxZHYyLvZ03j70Fl55jmJuhn
PDXCrWPOrGVf36CSt6q17uBUwYgeEgoXHIfpWGlUT5hXDp4yLpyw/Mmc7Ggp9euYYQ3kmtXvgUcR
R+raaPHWjpprVWW0G/qzOsb9UtHbLY3MvYprul1p20DYkrB9XpIcXGI+ubs50x4pKs2SXA5g4Bj0
7KAwbw3Wb9bBqKVAtvPhYtVfCi7RkX5jb6v62VffauImW1bCcUjQglTe+kzN37XqQ2XXFCp94o3R
VmcHEBEuTGA0iapnrQBPdiZVlpym6X/UZF5zCPYsLZc4z8CD6PMGjGarYlZgftPDWeQAHnOaHFV7
dv2fsH1y8nH+yY6ZGCSpyMC3yR1rUsZw4kAHOcT7ZTCxF68/ZwxfCJwZqSkRmM4cs4FLZnyVqMak
dQhj69okdzljWPBydChF92sOXxO+mE8lEstSC+meglDazP1HkMxS5Uh3sOGoHIdPqDMMvRhKxt0y
0OztgB2ANn5wofJ0CIWOg4I+qnmSWXPhSvva0OGpQOkUHyaU7Bg0eIpEL/Dr5dwwx9f35Bi4FJDZ
q2p6tGpSyex9RFDGMMkdw/lsk1mMdBWIzoUOza1qmMCoO4m2GI2ttPY9ByEzWT8E7crhMtmk8mQi
nJhplJ4Uhg68NzpSdJQ4Z0no+OSeE1WmHjPIf2UGwavCSgEWQOJg6gf5/gHiYj8SWb1nTpmkG6Ak
+Awuw2f4ozd3L2mRd3hns668YN7y/HKsNtq/WEsBApPyqnc/LJJ7P0PjBbMfSTPTBklvAmtm/5Zj
jYKBxcOPAjVe5FkADYiHUvmrQL/xTjhCwUxD9eDkvzrUG1EcouTz/d9nS94mvzcDmS5G8PCURrr9
ztPkp730uwsBJ5F6dbwlRHSXcffNwjBiJpL6PkswqrWZMV5YAhDZZW9J9Nf1He39Iy+m1Z4yTKoo
IKuIU4s7cZHI65SPxEo2bnbTsr8emTmfGYaPmZk8kIAFXTJ8XbWdzqrMULZlFbj9TDA59ZxbPkk4
5PNtF5/ZElTNlYq+kE4jMXxlm8QNsv6oAoOl3TG/Wrmong6YgQ0JPOUcCgXaGT1Elfim0MXmGiUt
pN25i9L2IFlplseXcYjXjv9TqIig4RwB1CkYynOHnSxrYId75aVqRcIfL1ZwBhwVxfySxCw2+6mr
Aay6aVxJmDDgqsi4bBWG1o6b1GxmoGyALmoO4gMPsPlIzesnF6lfkEBcojW1TqyrY3ufUhyOGfoF
SijO4JAIXgfnyewJcYXsiY1kus0KY9m6/84/2VcqGryqqyxCB8RvPoGu5triKX6XiAH6fxk7v83O
vVDkMr6Gu1JeY4JAJkudgDCmXwEq9nWQHRI5FOvsidgPeDxmcazE+Ezp4bX62bP1TczdKpUPZ4aU
afCXrHiv9YD1IU2hDXBOksXo76Lw9yDv2n0XS2dE8lk7gbOUkjB083UedQsvseFsZQ+NLhu6NDfG
64C5CE7Juqr+PQOPx+8jkqi5ZCH7mknAQgp+nWIGLsacmfeus+9yTGjteHbScAeI4BByJzQYJJ+1
HAehEQbW5I5i2G2NRxNJThB5lzEGMR/pG1pgK4eriqs9b5R9SNCSoprIIuHd7/2l/O9ATpNQUHjd
YUR2lavgp9E1W8m3JaO9pPbgHiFe/1uHSOOtWq9cR6QvEb0HCfwSdbuk2f8TE1Y3hfmt5c1y5hgL
8RIgymTq/1eyLD0WFIvcq9U1YZk3LRt69FcVZa7Jn+zTEHlfHSBEwxSkN6yL10rLyOMpyA+VdK5n
ggR/xd6YSdg4y1FCABpL9trQCbSTduf3L1IDuOxEJDhu5Ep8D++7iMARZg8JvjlrpNaeCbsrYvvI
Yk/UK7GHByULlZ+2DR2YhFBCPtvuj0VXRTavqmNwhFVHEYn0waakxSUlp2TqNEflERIObf+HtTj1
T6N/k5OtRiw8JIkmsPnw4bmgqGHuTKL+ry2Sfk4DSYYowGsP6RRiTouax3sRDNBF0NBL67eZWVZL
ix0EsrQCNGpjOQNddDO4ZFm+sYy5AT1x6QQzrpo3h3UCb2lc1zUI7yg6y1uqU2cnf6Z5skosmBsf
GkRAaa7I++XEp0KjzVF/Idu89EpUB2l42EAku700OVIinYpbgARBw9obhbEBJb8O+1+z7SC4Bt+L
IoJjIepeUUMGCeLsxgF3bgRnYxp4cuaVHOogWKkUUiQK7rbbblPehDwQbqQyPzsdugQx2ksuYfIh
/yUVCvrkpLgXeSS+/TJySMuBwc3K0T2R4rIm/g3ucmvJyrPzBzW+YZ9Hh3/q/jAl2mpFc9HIhJQk
lGXJGSurQS63Jjcf9Yg5aLzmPRFJlYFmGpu1JzGOWz4IzS7kbiVw0G0LAPobZ5PdxKaiQemg/ulP
9waheu6D9VCEXzNaOoOprjROSlIBZijAwDcU6kmykctnBeZhejGtt8zxFrzHnDZdFQMclrOvTtbS
oZH3J2tUTgJpstEI5CeliSeLmJUNyWRNs/HfiSRwXd6VTfnchcpReoVcikFJ2hfpin4UEwlyUmOp
Kwba+OwXzoJIx+bh6YXvfPT/E7DOy6UT1eAxZPHCSNDBeu0iEJMOYGyyG8knqOJNPsZHYaaJn3IY
MG0Am3OrC2SeiFR6mkOm+nZxNUs4pjlTXdQwJcnA2mrHc7Mo7qhdWraNdJtKWmbd3uyJ28FWRBWQ
+b95us3QDw4bqTVLC8dRaVDJwUqcPXHc0CRNGrxXsnVpg7/i0+VchaeyYLAOtQNpZJ6/nE+Gr02v
Eht5gXCItRUO03j3pManm5Lp2H6F33mWng19nEH25/lrg+YE8i4ewNN+rRr60gu6mzHoV7eBzS84
a8vl1PCawkW4hXwcEkiB7cMi7iJYpKCu3BJ8VOsgJeHCTrFSFJ38KHztKSmcNL8NXtIDpnTjx2Tb
07ur9znmiE5xwU202dl1dSU5pAkUtfcuCwi9EelCNW1QoF7HSXaeatoqQpZAXo+plPXI0mg/gNhZ
9DmTGUngZEGNVnOYkXgkktiz8mlTBTd6+5aUDg9CTOP0bUl3qK8zMh9AcNEw0cBA3NLXh5Vj4rWG
y1QR0BgM55dUzeEsoP9jBe1NGvMD8wNtVLYEt1uHDJndN2fZbVI4gr//q1GEyJDxv5+fDlqcXFVl
eIXAhIBRV797nvfZuzCabLr8Yf0thZai+Uc7jg4A82kkGNuxTU5B5bzl6GIsVeuiNtoJpfz9SFdz
tDFgGKu9RdMB7OElcIrP0hyeXhMegrhfSeovRUtKouU6za2e0ENoR+WA0MRW/nIqNdyCbO0RRjSD
aru5hcxeJBqRDh9twrON3fYLw+e7otJjISwAxUNYNSwqoCtjvNBU5CuSpM6WU4pIPHQYqIBhhDgx
lQ3fYCOaNoOuxa1nO7qMAfNhRCs+sF6Hqrq2Hua1c3pHdu0gr7UYZrClpqgM9udSyy6MbS54cmMj
1O+Nfoy2fqDCgqhIZi1T2JBWbJ45gsZVa9f6Pcmya180CFJkFM1T0rv3RNHK7wANbFj2Cl1OenJI
HyYUsiHd9hQpNxS+UZVKNWU9hIhYKWkBedB8b6L4MZB7qACooMrA34xGTDZpUkBmuGQNiZs0Hcc6
B/RAs2WigGtdfVemuHMmvEk5KwtHB6fkly//yjRtlLWy9BukncixXuTQ63qPJllPhQM2Azr1MCHc
auaBxjKbmnWRQGupKCZ1W53XOBjdDaV/4pMKfjpFMU4jEUNPCUp7nZ24uH43tCYdjwA8R1fhKpym
iNAE8NYVEHta6q2RqkZMiuo0nn6bAPcZlWHEhVTGvTWD6DFBiplK5dRkoAo1Grc3w/PXnlJspy60
byXjyqWaVRYodNvDWMhlyIhJYz/guV4M9swQRr2obv/SD92bjPP73Lp3DYTqEU1gklpmeNjNIJn7
qPVOyCfdjHWRjjKm77I8SFYGo/3xIj2DigC+3Xii0EYQxcManUuJmZ2LEHKTrTywaz60IDmUpN04
5PeBKjuaBhxohSjfvRZk3WjxQpcBjtmDozBIhfXug0415z4Puv+KAMIyz4aKygwjh4FtPPkBTa+3
1HSRhRcb4uasGoUmLijRNfkbsV7T0B0VQzYDwa5iLWc0+Q3JyDokNexhy5AQmbEMfGC5ggaaG6wj
CMh1PoI711e6Vb5R1OcValCjqryr3bgqvG+5MDV4L8n6OEmH8FW6AQiJYEbR/Omp4/LcgnQWYscH
lmlqYlaIsS84QPF+BmnS4NIIARPkaIv3HSlw6t46YD8I1lLAFQs1tFlFG0bN4J+Q6EQJMpmzl1yk
5HPOEPlol2XZYorDbcoICArQoWIe5TdPB8URkwJZGo3SE+MnJE8ymRXIF2Ayfhp5GSXCCfLP5CHk
2G33VvAMHbSa0j6EfBNijdEsq3yik8Br8PFnox9XcMsh3bcmJiPNfwb/riMTUDHVXdZU85yBiRDP
QAbJrNgmW60T5YVEwFYVFO/uE1TeOi6xMaxxRPMWFu0fEpTefsonkzv0gEcx0+J0xdalAAhGKSV/
Sne+xFNRhruksCF2CWP4SkNSIc2Sfwy6VzlQZOmpLT5wr2QPcm7HcibD9utV+G95sst8cPiOtqNh
cLBQj3Hs9gg29p3DfayCMx/aMouTtZG40waNQmb0OLnH0ztCwyu+UG7KzpBVIROV8insMjJ86Uc8
hLM9+rfBGr8CCzAs4lERC62xpi1Tx8RUb6bKOelUGxNsNnpJ244DOqVHwWeMdDCMFvZCRvPNE2Xu
8Q8Oxp9pqZ27OnlTvP6dSmhM8crBGI+1zGd6cEM7NDPopNPv7NbcBa8bvOISpcN3naUtZYJcshr3
W/AnIAc5cnunxYKcGqx9OqjqB5yoJcoVkEuePgMNknfZstJ4ztPx3wKgOeIBJuDR0jQ3++JN0p3M
+RhV/wzR5ZQW5R5NkJU8f0tp1lmCOD0Pkk7KWp6UV+b7AI6m1GUNJMkMypbVo0evwNd+QLhdeMVf
GzXARWul15nk3GZiatHCRIJCQ5A+mQEEh6+wiMCluP0vEjb5rgihvmWBmYHJlzgIEUhlwJYNWKRV
5ezgUe5kAhFwzNWwdf0OtCNET0kBCqREYF0tVSIvFoX2SrTjc0+BNZCf6uzQe8UJiPVlDJN/9SSg
iXXDEq1pdgbOCawAqe1IX6wG9zrx+mSbyXqTEVvE+SyTUAlAFXrNXddgOU/jz6rMravDf02778QZ
H/JEJGRJpFOB12jkybTJEs3Zks7Lr/dlc2j89kRjSfakXSZsaHMjw+6yfDKm8Jz8re5RborDh5PP
gETwEK/7Rj5HFkoT/a5H5UzEnMuJnXJPnIbuMh3ZdO0UPDcmvbzZgD5BSb8iYIHyr4oeX5lRe3YG
TAlZZgeTZpog3Pac/6CZwPn13rN+fZplMpxLNMQE8DiG25JvVP5R8urUHdBVoaMWG1AP0DphXOER
dQiatY8AcAjNvMmc68ThHFXIBeTVIUUR0NZSWlrwjsmOZDOw8SibCLq4MZHx0Q4KneYBMlnEwNGG
mBag3+gs/8x4l9vFAWkJ8P3wgAhPherv2RjygNEswp4YReOyjHYxgncZkbownN2gWb/zFLnciugE
05rwGddgt2b7p6owBejDLU2sjcsOn4oCMb/6Eev2Gp13gD1eZa3xCGd8b/yqQgsvCmVXuvUvxa4f
2oBUFxincrLeFX3+KzI8oda/O0O41ohdcanfK4zfUaDAWSOcEkR0jW5v+fhJVytpp+Z2t5lSFehu
CXMthWWjFRs1Ue+aOVNoWCcGLbigl/uUAK2TajVG9EG55PjqWlG1XVy1yJxJoJmCrZy5cGW2FTJ4
BPSd05vfoUqlwSosiA6M5/4dbwLQGhvF3Lg843UZenuXnezF0QjODXEvzuBI/C5dezOY1UGxUUeW
MkYCpUyl5WiWrVCRVjXFgBGLsasmsPoDH5zbvxyR/hq9+EdWTtGjJjMUlYOF5bBwB+sBzCBSYuPe
BL/o2K4bNFBoK+wMBP9OkT98dm5+8gOQ5RWqNU3dnbPGXcpLavJ4R0CRbESaMpi7bVg3GF1KUKAo
DCBZ2al5xCdjK+drgVkp4HXlSytzerJ5SXvYA/Gm0dFT6AQ3XvJm53CDOXSkYmUdgalBIByckeGu
1ADkKP9dm9WmYYvR1YQoFy3lzERP7VNm6pJiysBC9m5POwLliU3Of5fed2zqCCLhs9jfpY3HS7cc
H3s+Jqgs1sgyrnITbXx2UDgtK+OilBcz4eNBGtBbiEO9XY22dY+UHPnQ4q4xtbC1flwN0igHe0jL
0AcOJneq6f0xm+C+6cZedcgUTaQwY5eBvMGBOEA15EkAIWY/msGvqMcpcjKMDYE/mnJgFR9yWVMC
i4UCIWlVoC+lQJpy6rQWDTFEihc1fW2JHrQTJYeWcObzJny7wqeDuGjNJ8YuE81nyVWsjqkwDRkx
l3Cjr75HYTH3E5RXVO/V1kEaBLm7KbvuL8arCOvWOPlqNnhj7Aky6LpoOpV0Yhnmr3vVWZesxaSI
KKchB/4ai9h86UC3tPSUoPsCpZ6xe0I1kJeXxkzvcZQMg+lgxlwv8ium2p0nnQOoxA9lmwt6teg0
YRwHOM/5zUdSYgBtOdo2TJqLA5BnBLHhNNMpxdVxJiPnBD8MVgqFxmb6aUcmFDWwjERDPAQ2HHX2
wYjSn9z1ujUK+i3SEbAtG4AgXmdu7S7KHqHqoHwLFjxlHnzUJ0UDAQL+UOkeSBst1R7qSdshcF5H
7U/FscP58KKa6Z8qGcEF44TQGFBqjfJRG+ZTydKLr1o8KKDmeD5r3Qb+acLryaO72TS7rsEayauf
RoQ5SF0bGLjN6spG/xGpYYxwfDMAgaF5VwNZdDlSawqObZV37c0k3k2+lSxn5KEX1Yg1I2y+Iujx
L/WuGrWLyiFuCjZDL7yzzrq2ieOW2R8iD8KQq79aeXmia8UJ4tOqVONBIyzP9iItvX5VGMCGlbnZ
51rzgfD5Xk5yQ+2vJCnHwB639JCWjZnd/4F7kbedA/vIyBuRsZkUu+tWxD38tzow2hMuH6ax7Y2M
CIv2Coux618UrfvMYTZaA93mLNq45M0YTB1ZrRvNYXaJuJPv5Tur6z7BE8I2mY+9G/01Q9qFcJrY
PfScuYrCFK+IKSYNa/VfQJyBI4DktwZgB7JeCtWlF1J94sIAwTAHvRf/KYrhYZDWwGNZyRsIUXs2
xuCrygDgWtU9Dk0QVsOznzwHNBwsU51Lci0WQahBGGSe1pfBDI0Hw1iYw5DTT3PjfE2OfuyS9Jbo
PD16HQvyiJ/Og4CVlg9kiT+lBKhjjQpqRkmRvR+J/4zjHGRzevhjmn7+TsaE2BN1f4zpQo+NQJmM
/5a+lpoPlt26UPxHYIQ3A3+iqkb1XCZbLV7d+NDsM747IGMIeuM7GYEoZzUhElFjZnf1qrNwXKsk
YU71nWcWiMLU81Kths1Mtuunw3pUyy3If+TGGGTMYFPgbT+lZAljSlEr2gUQrWwWksu2qhVKvXx+
cytnhZ6mv4jc9DsGT+OX/k+OTFiBlK1GRjv29WtVBTcFyW6a6eQ7xJ72XzIzk1JY4bsVAf1Rx5tT
RmT5m6YZaB23a3jo94yWv47ZfY1Du9+saPLBI6fDUq91G+Z0+gdtcsx/1FXiISKT5HQNmn7hA2lE
hYw3ihCOAt5aABDwaxDbi5e69pH31clklOO0KnhkbzoPYw6dStu3kYMoRFgg8lgYF70a/rD4/sfR
eW1HikNR9ItYiyx4rZxsl8vZL6x2IoNAIn79bOapZ3o8tosgXd17zj7ceaBpYsLcR18j3iZ5chUM
KbumYcqCuIDTDPz3aOUbPcMezj5wzrcmt9jtnT8k2LzBLo6XifFf7Tv72ifzMuXOxMNiuApAuYQA
NKY0+rByA2uE/SGa4QBueQ1l4drg4/B7iBhhRGXZIV5VlLVt0NF3TTwOANP7TJhTL7pw3yxTL5oE
8Pp/OeKmgImbN5rFm4igIS571E8bNdJOovz32TJtZBu+OCzEa0ZiMNZ8RCbqHAGsaP1g1XDairz9
wCylREe8/Fw+L8nRG8v0V2P3uSSYrV2zfYt9ohFD1EfL14roPuU1ckz9QA2Aafg88rcN2xic1E3X
JpBpGljNQYmLH4lwERxGN9rG4sUaR5qD3U/JET1qzFuR+bc+pl1J6mjSONumtaHVxf9CaDBENkQr
2dE2oY1OyzfrQdTA2V9PRBcKAQsmdlcu5o6UzSzFZZk7HsklHI9rH47wRLBKnm+TCdZ5TWedZ5LD
WUsXIBpywoppTXMKajnBtu0l7/S+M7x3YigRapy4ksbo/uFjRnPcX7K42yujPQ2C/v8yA2LTQUTB
H8thhD962vXUQIETQIQI1rBXQAbGcKPm7byIhL1sAwoOtFG+CYHHLXUK62NDowDcKFUVOxkXkq0G
DA4RURRViaw6unIgFTic2MyBlte0J8x+KQ5qlcIhKzpxl8ueRnkAC8mrLhgtuJDWs9RQFjlKuDZ1
bvRjAQ42Mu9dUoCbiJIqd9As5tPOnsYz7e2d72ekcipYDtTe43ANpboGLYPrNgo2FvuvBpwP+sR6
sBYMSTcqOtHF1mFiJ2mFFKW+aLCf2uBI207NsQnVYQhg0Q0WrT9EqUzm+Z2DnxR5l2Wmj1yqZaJQ
yulj7o2DgiPKtjutQ1Jhs6y9BtjWV1w4Ig8+ZiYLzQdXJ85gVTt4vxB9UuExqd257HVcOorY55qD
7jhCqqjMplg3gqCDpnyxp/SyLFH4dG8pa1yU+at8ji/LZhCM7sUtklPmOif0Y/uidfJ9T8RCZwS4
FXnR9BgeJtpnIDsPTlegwWJLzRadnBmM7JEcSFrxqBEFgPO6WqjIPGO8ZUzW88769tS8DdVwL9ic
dUBpmDbHiK5C3GbM1TlIBd1l4sL4cQv1ArNxlupL5KOLQD9rAaXJqH7Grt4a41DywqMRbY5w9jGw
AIjpjmIcAJZRuVbd2fOiTV8QitfFRMpYp8a1X9lN30N23CDwL6oTx0Y8JTaYoYI2BUqlU5Cxi8qE
cjMy3x0bV1ZYXLjJe98mOQBv2KaZ2juTc622POZmA1lZyP5pMnE5WTsztCG81GkVfo40dXhMB8u6
mFx0XQIKoyKAeLemLfCvlM1qKbeXIsLsrKODaQsMFTuM8TV2yFQw7xDtgeosGVdoD07kLOynBZkb
v6px2vcz5grJi2r25ZuCuYt/YlPwXPUoxrSFJ4CpZqfVriT6TDTqQ9YwlmzEOQjJuWultYXTvzTm
vktgsarv/83Fp4NfdlkFvKj/yGfnMQ6c91hnz7w4FkeGyiPwdZLFC97RbOPLN9fnpGe79jOeu7Vr
pbuBioP7QCsAIAutTTpvIs7P/QRWCkoZFgYRjW/cNB532Btbk0+xnAtCjg94c898AY07j6U5oiNa
Rf7WbB34BO5dFU+PFn2Ta80Hm6YAHZZ4z+vpXHey+04aJAekru1dupVLi8VwvJSyGEg8W+Fm9pP6
EnK0X5cDzg//FX4LZRWqXNN6l6bR4mEBO8OUYDnwGF79ZFBdM7uP5Vevp2rnOx6oE1ERh2lMTzh4
2NnGL6uzanIW888GCWiCOKDjcNj2P8trBbJ/l7PeIe2f3NBfiFkfTd4cGtaPzl36C3Y53gjVI+pZ
6oV5yxPmzt2vMVibwBF7txHnliWk5AVflUgcCPVgzbN1rf8vbEnGw+0/+g95Y/wSk/PliOpfNhTf
I8c+u3XXOfqZ2aFDEhYQFLmFooP7EBsgRGj6cZgaI0HPrnCp0ZLpWFLJ3aSjplvb21sxWO5uirMH
AxIV5OURx7G9DXvnsgSk5+KL7MN/NiDMTcHpe0MsuHkgZU8f+gCTiI3a/7NPrfTTdrvsOM+ZASPS
Z9QgiPzmeRuM+SF32XH1/2JdJAwBLqlgQEsYzwQlxpDIkJINECu6YWF9ZSQve6zdy7Nv5vERZCV9
YUJabXEX+7jvomtkgLcEo1KH7YccIas3ftVvx+gRYh9SbYYdMDLfgGJ/m6o5V0Kem2Z4HAMKGotT
+har9rcL8bsdmY1ZzsBHAQdgGIhOA9cbduQzfaXIqSETX5I+TB6ouvb4qr691sv2XVeBGaBzHYmu
WsOwPmMsOgKao8fAo6AQqe5io9qy7Iz0yNojGTQkSemAZxZ8wkojdrTRNMVjwR5nXYapOBJI9mgP
bE/e0ArqF3eBpvIKLxWPcAMockZ1n/UdqRRF8dkIoN7mfOs0JIVK0GHoqkwShjfejzI4ydnuGVSZ
zrrwquc8hIfoYye9NSU7sqn85xEjSmHrp8rzvtJe9rsoipglpHCr9W255jg/lszLtiMGyngnbY/i
JwIGT4IM8TNmhSDcpm7Gvh7HrbUxlBIbv6jYq6HmQvpAd80C1jr6c/QlkgTWXH9AdhwwZSgw/eqq
2ZV40ZCIAL0w5VfrN+CteVPHpkDfL2Gf0yz7rNzxmoOnTQbGf6rnRY/0snGkxn6mXXXvwcBHBY7V
l/fPHkdE8tNAVy18iYJwXEdJAOKmNcJjDDp92/RDCiSH9tEUdlfbC05zkd9ZbkcDEq5myqgYU1W4
HQKA0sAs5HSRHcsnGPQXI+FlNcnbHTUmCe2RlxEE77KYH9Mi3Yxd/iHq7GYPqIir5jcO9EaW9aVy
Yd5No3/gHmS09MGfQoY/w87c5ONSf9kwNvF4MeVLVpbok9dwyvgVY2Yd3L264ZRY73zo8SiOUKxE
QKw4hcevpuj27ANIv7OL1/i7DCOeRyO9G6dTkId0N+aT35Z708k/iwHsvukVB8ytWxgRuzrz3qC1
M1Gfi+e8qkhWqx5h6+/nNPgXmfow19N3bFin0su3crTwQCHWc4OXdMK+Q7nUSLNeD0GsdtFUPc2C
VprXxL9FKmA3GhbCiVq9RjYGxdo/M+uxD67XYeavfTZ8TW09pzaV8KDaOwZzT4U3Yr/yuutEJgHC
YB5Oi2i/JhhY5GW+q9v5JxwXDRmjGLiZbrbh7HvODMVcGGamrRxWrwlioKJdnHvjQ2d3b0kkcSwV
z0VTVycalhxgadkMJlY+NNf9xolGrDvNLvKIa6PhiLWQjvE61u6xW76IYfNGuhwPRkkHK7dyOFd1
/dGNWQWW1zwscVknE0Xup+CShELheiP/g9QwXj6Ava7qnwxCEQR8rZWAW+ub0wve+gfb8q5kc3N8
44LsYqdjoBwPv2ICv+i0XBxMhHsn4gCkHP+zmN27OeMZbXNGpKCezjGJefc9KiTUzqzQYpwv6cSq
llrGuR2cp0nk36KyEH3HiMvGFhhtj2kNJDN2yD7vD1nkW7sQo8Z3rDT6e9dSxKvP9F+DUfwxYXu2
Sbo9cryWHDxZmPsoBONT08wiiGZD7qG50pUYNkkP3tob3yddWfu2dhlS88biwUfEHThS82gGRwVZ
LU3lFbljtvOqaYlTdwlYxj5qzRN2LBLbiFKrBVZLg2khTLU73ROz2RKjk2vxW2TRn+jsY+CqH7Ng
hMmuJ6KU/kUe9489UEeDTJmVidMzjftkSwbkTVfm3kN7v9ElassczSeeeXZFnD0dbcKhDrMTuRvp
RZoUyzHhhJtEhH85AC+voQKd8NLDVsFLSiDu1ZLNvW96T65KuXA1JsbC92mO125yUBMvjHRIAOZQ
yAoaheZBJzUji4gcbD3CfZO8y2SzouSPo+gsgvJVxGDOWg+A7hDcZGP/2IEfXucwde5V0S0zD33f
SOfqjXO9o3d1rWEwr+KQ7jurT+TQluxE7BP7FaDshkuG01+SISR+xmR4XgQIWFWqdR+7VOsT5O55
FP87JX1pQRGfzdeomvGSUJxz9maSQ60bK1kt0N+10lO4mg1IyYVpX2W9VCtpOaxc4V5HJ/nIxm4f
hWpaq0rfJKEyZ6/o2bgDOax0OEGEVAGejuZmhO6vIdpHx3ceao9jVw3YZ+XoUa2oEy7O4B/mDCHe
KOP9KGvE4s4Erz8I4awIb6/ZLCSQyf9VUUBIDW3sGz1dIMxdfA0oqdK4it1hTcTJcUYI6QbQ2lqW
Ziyna6VSgDU1ZCHC9BjQt8PXFPS7JIoZf6anCkO268FsszJ3Q9ThQ5iYu74vPpYpo0HNW3iuov01
boLavwqTo5MllPctEuM5L022BwBcJoMWNwx5fiD/VhFZ4t6vmY2/uUHnLSUsKhFPcFxutFTk1hBZ
do8YDC5qw2nTxVaociJDyj16m6PjsThFmpDtej2FaXEaa483BWP8Megp9p2aJY1HI3knhqTmhMRs
O3R660DhGHG2zz9Sl5afENmR0fhKOP1TWMpzNONozx2SPUv9PkQ+jUubkPlCx/8Kskm70iGRrb6x
RfBr9eV5YIqwqlT+AB+R015hnUODrNww/K5S8NcpHSBjKW0UaLqyNGi4h/OH6YCOxAuxaCWZqbYL
jgJRim+/lUFNanK/QRDGzifPVlmddV1dW9vD8BgYGih2aJ0KWd1ZjK5dMnC3AWE3lKHq0joMfHzm
yE6bXWebqGweUSzEzV85jHckKz5bICqLzGCKG1P8BYWRPVupTYOi5C2tzzROAk2TwSGMQqHwQN9E
WarPUb6YQutHJpGA1EbOxMOlld6fiHvBztI8pU41k/TDotvBW59a70zhwvaGzLcm4nMlAoyROTFX
UuTbwuKMYJnkKjRtDszK5WwBNMREqQlPWmvAeGYRf9J7OLNR/dWO5pBcnhKjeVy+e0GihT/497Gr
TmlC+eXQZXJHE+FHecwBVkfzhB+EUXRltI+unJ6a5fMs/6t2ckMv9GhCHmxUsQZbRmN7z2MK0YOJ
yyMrzyumMnQ9A47T8VDU3saLw5Odsz5phEcyY3ak1N+SArm1Sddp42+JyCdnD1qNorni1EPLNRT7
NCZrbFlFSIhd1WXyMqjyoRL2vzpvSTNvtyN2fJJ6Clxe/TeEAnQV4Xzs8+myWEuWT6/84CRK480j
DPP/25qxr9ax6NZYZ9kwLMp0r9oY9kQ3Sd1pw7s4dXA3DwC8Kn/YONKTP8w77Rc/1QA3itHbA0+T
J1pXqBQzjS+gyfpd1jvBpct6CF1TyQwzUqNZ0GYmfm6TRtre5z4oa3AJ4PgswRHLgvym6KgT7BoQ
RZzlfxX+fXLaGvfSVWSAW24LM2k0Ps2ZPlZuhe4mtFooE1nPWNCeEV4nLqEBDgDcLtEvcR9GMB7p
Qrbm8FsOQX4aUxfnRKWNrV3l/dqarXYDCqn/ivMqgJ9UDMYpQMgUrAqMFfuyH0jutN2a9gMqL5NU
48cwE9ktFSmUElDA/UkMlXiRigbpELXYsxMZTWj3OxkfQFXWO8dnylC4SXriUIYxeuitqzExlAav
yPm79acXu/Tsg0pZRxEC6GebkUzdUqmapaZlR5x7Ih+86BdAEkaq9kTcROfyrgLNd6yVAdRyVHeD
fRzHZGtkGcE0i8YPh4a3qg3juXY/9Fi/V+XH8h+glx6X/1IkCWAiw3+pQ5B1CIqYUi44haIqFxck
eOp/kgl/CiA451/r4bVx3z1J6lsffQXL7L9CxOluRnQs1SnM2t+YgHGLu4eVfFlFEucUtufFQ7P8
m0SN4aC581GDhRGSSX9XVi8aWocywh1yKAOvXSXv8MwMVMJzcsyhtFSRtcM1NQ0vIxglX/8RFMvZ
5L0DdyPQjQ80DFzrZtkIiP2nsTP2RfLnWyQRO58eqgHbUjjMjkHTbH0V0Q1B29TaeFYaehb0+wfx
vPyCfDiraL+Sqj0jOtFkgGSIfJMC/FgQrWr3HU27xS9f0gwLCBdHnZJqaC2KCrgmXYKfQqLZmjzJ
p6EgcVdhYTeLDxNtHXcnZy8pk+S57OhEB+gFoseJjwgLjUeedxyPoQOmqPwMIcdiHgJXlqODXSRY
mMo/HIskwepkcxG5cCJwb3xPuwUYO4GUDWCMOc2eL+gHa59P4aKBW34p/uhc6MzdiUUJt+bRzv3l
G5hy8ZV5jEPak1D11aaybHOEhuCGt6rhL/qvkRid5fJVJBw05S/KcXuif8kIjNwp9kYIGZKu9yJG
GN6CRWmVLD1kbii3iH/HgEZpSOE8f+GJPHC4WC9+mMVrRV1+n1S3zK9unNaOMELZaeSpb/Rx0v0B
w8HXmCaHsXJ33FVlXOzwuR6BCVSnWlX4ghi7+s86AeV1Pw8Y08WO35APu+w4hHrtLIdpDxArm34F
OB2k11qsYfmuJRcZA9zklOvlRfHsn2Bwn7giFZsujaJ1YnYPg/MTVAY6mWY7mJCWq5M5XEsGH3wd
uzVxCpITYocJkYa7m9uoQ8N634vQZDp+dGih1fyYOtWc2B9DAzgU1TuJbtmTa8B3r1MGLg+Kncqm
LcljxEuXtsjwIwBSnH/Njwqzk2H9lsHVy8t1ROemtyzgKlVz6LUucRvhfa38ZlgHMY3PUKZ49T5t
PuPycpudu7GIPiZddQWEad2Wv8uns4iSaxCSFyA9T1qVOx1+dqXc2DjyXUIZ6jLfSzK3OvIBeFi4
P0Fr3Mfmy/I9lz8gJrjK35OxDHYY9S1jgqTjJlrL26UqeArWb0NJtfwey+IC0u+D9UEvv3Ej7Zc5
gXfaiEdzZOI+P2FktVz6vigEAjkdFf9n3tb75cdwn5fFhS+iq51O7Z7GKZmu7fJYczcIg4Q9Zh4y
B4aMZg9cPrGqAeDKt15Ge+EkF77FXEV4BolSaV87GdH02S0PbGDNCANP2Izovf8u70NqJSPgq+i2
xOMdZpj9KscIADezNrZp7nJGk/H7IjxLcnNvwtQzxxqnDs+W08v9OMtfK5tf07T7mhKkwA75MlCU
vU+DlE5wpgfVzVujKh7SSYR7nMMuOZV2iJ8EL03ig/MmPdJswnMlG//EUGy7IGg84jPMen6l9OCt
7vi2aFII60WfH9Hc7JqXtDTRAZGeETjMECr7XUV4unKafpGJmtQZ0Ijrc8pOj7YC/oDzM43oDGVw
TDJe+8n+ypzumgO9LvMMBwTTR6t7IDBj5dgdbW44X5MFF1P+9R56F2NogathLB6FzwmzjM6tpTcE
ve8GNCS+6P4hc0nOnZ+x8eQ+VgUuP8GnHCH2o5MxK/PqFypkpu3NTN+DPC/dlBx4u4unOI+kc7a1
EgERrdHefu4DBszFxsHcWjamdTJqKBXG+OWCiWdrek2Ibox0hawJtlJIxhNxBsnaGrE0Q608keh9
MgmdnOmVmg6UpAlamQEcWfIyyfnSaeOZ/RjWC2Xm0B/lFB+GNt52Ek9kM14sg0G9oQ6yJ185FOPe
naU4D9QxKnXNx4rRyZQZ7E8o8aLmURnJT6cpfZaNtKbhjAjtVCQsR3nHjITRRebP57lO9/NYnISe
n5wZqJQXXZfQ9Qq8b2OkkERo5AVozI0Z/C6ru8uFGegtHSxlQdMC8Idntfrw+KVnuCahF67TqTvP
c76dTDiIgW6fHNejfdJN//CUfNtJwPhHryECH0evfWi9/F7E1ovs263JpJhRgo2FiZ0iqJ6DsH92
y/6cIWE3DUYVmJpWKjIfY2s49txKkITrKiX81wTzZKrs17Gqs4gbAixRPdZRNewa40NDFEXn5L01
DauAWZgd/p6Of5wlNRlNbZfsXUDk9IXB0+a7geOvT4B0OJFG2TFn6CO2QNB9zxnw3zH0Hjlg/Q0i
W1x6YcvxKzs3yZsfRcha2+IWde1R5929stJD29obs3OO3HbsOLiVxuhs9O1FC4R1WD8PUU7HYMAY
wV3bxXKRk2evwkrOsxEH2IbT6hJ2sgARR0JWuzzLRlk2h9D2vrQb3MUxMRqpQiaZMSF0JipDrbH5
GB5nl5LbaHvDY61R5Hn1gdv1Arce5O3YbpSQeywDq56qtYlRXjVDe65y1vC4ojuMk9xEvWJtKTy2
rpNx3NAeaBH9bA0jsT7Dn3TMZwNKljtbe3Qsep2QutNCRl0X1oQdeirP8zg84IWGTmcUyXs41UAc
9D6aFvFGA+UOA8iAvM0hotd7FY56dIiFPUkYs6L3m0NOXBH2f4goNix6xnoBbD2nfKdhvdOp/HaH
CKwpL33EYABkZUvuSOkh+ClR+ZId7KU2QtzkLmDolWe2xH6Mw65BskfYD10BrBtZREaJMwU3L1Xt
HqkZz65P+jzysBxv5Zw8WAGV4+RBb+q3TTjefCmvBU+K1b11qn7Px+kQe8AiqdNg0wTHbBieBVJZ
PBMPfeZxRKGzNfubTo5wywEfwxYa+XvteKfQHk5tnl76bpHrB2TbI031h+Dgef2ms2jNOqlxiiyX
dE6jPpWhvZ9853vyOhCVWfbF2Rg1Z9c/TLH3E/pEMPUDgLvAdnhM7Ojql+5bpxncAxfcMsI4qNq7
5fa4T5PgyU2G8xgxHjPN56SNdiRr34EdpHNAL1Gi+utthvrLMxSXze9gERndFBtTwzq2I1SosOha
1KnxhMOlPuq2uTj+9Bj64m52u0edhK8hLeKiDk89q/aQZi8G4hKTaoewX+omC1Vsgv1uBmzoN90r
yrNTQ3fb7+I1gRzM3pzzzBK5dnMn2HF/jJVFRge+FQKkvA6N+5j/laWkY2EkX4wZPoW0u4PkmNo7
QCX4VgEBmSycyKeNTRZbFyJ+GZTk9H46+Y3bRt+LhLkOwVwv4aL6B79YP6cA7FemCbLGyV0AQpID
YiSHY2uoc92iOJzShkmFJxTu8yUBSkff3hRRBjJbx6GDB7lZkktmUfR305jJTdSWf1Yz/IypvGAd
JWFl7GHr+sFEEfZ/hsLWtZ3hx/Vcb8PNjjGlzt5TJQxUrm7L/NnRirTNljZfM807mp0+YMe+2fYN
2uNmEAxxMjJaTUPobUfA+hYuwfwQFwYTxU4mVPhd/1YU0jjHkj1EqfCoZXRWqtkHUpF45u2qiMUV
KeR7pcHMaLpkDi862RIHgmFOeMHOsvARHAzZPnNZE2y3afYhzD7QOAbhHaWHnjP1nwsmDFpUH3GL
nbJyrcdZ5rgVbYjFrguXhgat5YCbsytYw1PAMT/Jw1ub16iK6hruqKofUrtyEd/NOKuKz3nqeLOC
yN5bqm62ce7fCEoD3GG2K6PO/tnQEEA4dVCOplbRGmmZZQNEd2wNWXhpv4/6XJbug63MnxJmQByU
d3EG7ZghwbCWmoyglnGF2VJ8lNO5idozhkfkb+jW2v1Ajvu21R3m18i/8GajpSP0qNbvoQhvNZIK
nZcP6Afu5ipnOq6aBGFVYPzManwXvITYdbd+URND2mFyaYg8FeXCI1fvrgw8huPqyjl84T/c0Sl4
NFoCvVkS8XhctYExfp4/aH7fKxNiUU2a0XoebKyQidrZ/MZ6AvFKQsPJ6DCXOpDERCzI7MX7gAbk
uxTsFQFyKh72fzJx/yU9E91Cdo8tGXhpP/wqy7ivddPx+LoxjXjQigHDSkYEVYELkmgkH8Bfrtv7
sKHD40BI6cwN/u/tgmv353Id4zuNtPgkKfzU2Ay8kijgUYTEDpp1T3T8eYLythx/3EC+ZoWCT0Kg
UN/TWy7yHY0itR8HaaB8gNLoG87RUA2hEBQfFBMUH7jVpBtsSwZAaV4y9qKZaeUvDmUm6WP3FLzz
G8nPH4OKPoRflodurhmujky0C9phvgjYWMLXaKy+M4SVYdXT4cieR0NxhhaHQkMLrw3ihuhuSMcj
cZiMGiY+4tYu9KqucC/R0BV7h7UaPofxCVK62zkpfYfJpsUL0Pi5yZ2d8GkLe2VOOG+77wYiV53w
mJvTJpi651aMjA+qW2IR41AqstvnNnspDJbLAaoG2H9eakFGqKqRxfsAU1xEi31A2qVj++6e0dHN
MPXOy/p4H1HzoduaNtowb6ppl35Af4id+S5N6itJBs/kS1zTQj2IKL/ZBNl2NUaTmSaoMXX8fBOy
UMC9I0cSruBwcjzcikvkAOD2LcBu6uByxmXZodVFI0inrM/GC/jOz5BroNzio57Vg20W3yYUaJDG
8PWshJ0ZGqnBuGxgwMiUw8Dv5Yn2aBI3/CWw9PIiDijmrfbe5pc0E3JlFw2JSG4xr7viVXFYcaSn
Djk1amRaWDdSPIBuXh+WCNI0tG7CHU9pHO4MJqxHk3M6/tEXzeLkE67T5+ScjR4hilaI9Nk9dN78
5yI+5tGlL+36yP4WxIRTnKs0+fE8/Ay1l0/IwxwaeviutM2q2fd0s70ADw1xFghCEQ/x+5hTfFf6
+dFMaPmDSrJ4zK0DnWn69SPTIfI8VkpFWIQGfCkiAh9aEMGJ+eF1NDD91MN+qnkleMGmtMWCZj8V
BiXQ3AF8smaxLsuMJp/Tkw9VD8w/EQA09pq9YVNawHeDWB+E0blb10fKjSaMwB3lL+ZI8cZhgaHO
4J8G3IzVUDDyKfBTUvIejH78CEzN6FWYCMyHO53oLeP/neWSIN4rxrCInXLztSuR2aRL/tzsfehc
V2jlkEwZ5ANP2TWG/R0vdWSYGePGDdLnpAwesGc8lm7NJwpcKJ8jJ+OporMOtlCvQyovd27S9RSb
7I1GY25EAwC+Brd9SMoF5OsgG2E39D1iY43Gjw6mNRZfHJfwj5HCyarrGoA7YhyTpnVUytmVvK8g
DYmdBsnWYdVO0uliOO1DWZlPzUSjZI6OYyIOiSgOKAWe0Hhy4nBIBiaZdac4VSGhV1sP0HFQBzvd
oMpUA4m8SX+Xx/Nzwgd1uuQs20WHghktcWlxTGhLZ+uFp3GdtuWmcxQZiePwVs68JKRAZMo5hE63
tagoujl+ABzePPWoGbAKwUBeuFxxjBtFASPImvosF3eWExXbqWVC5uXOtTCsY+pFyIzEccyilRNO
O2maBpNCFzMoHhXKfkZZWZrupwlzf1Y7I46e7H55OOvcJ/WHVtSEYjMrECku/zAhFje5iYjDzs7A
6KWMg53TqmCj+vnQdNM9KlxN6pfbIxtpz8wkfgKRfhQl0ptqNA4ZVRwOW4dOPC29OM0VIbcB5I/W
SLdxjJ40zhQDe+imW2soMg758slkRXRJS8jyZqS/v+CXpXbcbRgL5hUVnROznCeu5/iUpdNTmMaM
oIeXtgqenbk/j3An2aScs00d3Bjur08aPXAmar3MalZKcx5TCetS6P0rLIQrnW3eF661FbTxIa+v
QrRbqsT/qtnOZH9jYg77NbwEYYAOyNqlvbUfI3LR/LqBwekbA5LzuDiLwWCI1TI5KWefQ2OpXlVl
ApANkISPUf2ZEYc3jNljz4FmyeZ5cFxyg8kPAfbfJOKXRt5fsjR6An5qXsU/RodpUTkPIe9iFswv
ZlDb91VGh5/BRrVIL0h0LlAA5owaZSL+0omear1YV736laED8Eeh6QABYINXvZvNcieK9lr7HhMo
SBIcj9Dd+P0NPvYbZH+ia8xXV/H+NiCOy5FKb45vjhxPbp3ZmzzKvQ/pU5fF7Xxnu+gYazs5j7p4
1SS2reOeJaAJcMVbTRUeIyHlec5D2mtMQVZKEDdmjUuYhbGirQCo3BbYVuvyj1L45lDd4RXgw4UV
g1q8aUsaGZ78KvbKsySah9dzBFRhYasilrUnTzxTHng3k4VhZizWdUwaOpsY1ATyuEHFAgKZlYHD
wUNh9P6JI9in7wwW4AuLLvPYsGhqicoWJpI/Oy8N5xQ/Hve+dvcximHcUqybc1hz2neOmaQzob38
nHMfiyZ+ZyxJ91DOdG4HBTuI3cBhydyqrH13R6J1WYcKaKRluvfbqSULV2OxtgSQ2xkzTREeBj87
yEy8ajjhUUF33gbLv+kX1LQdjy+2PZPBYsXtcCtYLTnp99sIibDX94QzWtC96/SXW3HDBuScTdc8
IqxB8gAg+ibrgsqkjY+xFUVg30hclU1uHoY8+O1CSzA6m+mFExmM2tY/xpX10AbqpCUK00gSshr2
7TnsUfBmeTGTP4NQ1R6OFg2wqEnp7kbDXxkM4T7nPZ/DHMqff4tsRiXIE5iuKPQzwljsvhyQAfqf
ySg6eqYgVAQ9DgokqFOEWkadfgo4VJJI2qF0NU9s77suRu1mJNM6T2BE9276LVDkrRTO4nEhVrR5
SM/TAMUDJqcgo2pV+OrqF+aejgvOPM/8a8nntDMPx5//gsbryIw84OnigJ+nDgOguTgZIclA0Zw+
WKA2+Fq0aMTEeiyttCiqY9fj2LJL3hwdvEVJeZ2iYof+52zHyS7N68ss0GiWswtnuEWC2Tn9s5cg
Y49ay98wuS6AWLFcCK7JX2lMkm2KE3O62KXbUh87j4D23iH/ubbu4yIlit5k90E+W1BF7H1mosfW
lBio2/HOdGMYWMuxMUu8Z0J197UdPjRxcd+RBwBzhAZA74MWqxiM7Q1elE1T9gGZVIrMQJ9saJV6
xyJtrmPn/pWIz5Pm3iGSEVkMTQ2Xsz/bYYicue+iDUEe6yWpK5XySdb/cXRezW0jaxD9RagahEF4
ZZZIiVSW/YKSZHuQgUEaAL9+D/bpVt1dryUSmNBf9+mIXXNNboYprcV29EsOn33JXFYa5qBEw9Wb
xZmkbYELTMGRsqBzurjbMpuQlNUbrsmdCduPKSvP5RRmR9NS3jj8LUc2jnUZd/7OnOR8xWCjcXhd
qvoyoJcGDCyWMtukKRwKHbVfMhanVuT7KCpP9LMDA7EHepxKF2oBFeFVgMJrYc2ysL2BruKMTIkP
2BH7gXCQ3hQ1/3ddrY0L/vxP17jtuzJ7XFCpotz6HUoIpyvum6dj75TroC2+KqVunNRfKgu9AdmY
PK5dvNkMNGldemrX58glDE0nYZ7XWxpNvzVR83ek0jc74YUPfJgsjv1D1Oo8EAdb5Crdc2BRISAR
LH5Wj/kYd4uPJYFKEh9WVzsj/7u4sWHpAw4cwAx7jBrCpduBUHnSXndsgvLiq+VfQbSMqabFICLk
PE3NWZjLd1bwQOd7w0Q4mpPH9bNMmugyJWo/929a0bmFtxLI2FOx0NMyJLdqmcGt2ND31vNJUdpA
AgxTA7ykhCfHWzQ306FL6n95XPIWUrs7MBWlGGrIfrzVoMkqGbdAYLJfWFPPtfL2AQf99VJvJ9bO
tRlTUblCs/hRrN5/EpqqQNDGs6f78zBbH7hE9kFL6FhjK3JpuLQWVJuxu6fi9EDQ8B2uyMkWMc4E
so2kNOse0CeeV2jq3uP6QM4VQXHOZKUljsZEf/OmYw6MopC4z2WE6yEFxc9HkyTRsesd/MQkinLi
gmYOzlM2HXjD/lSjYvvnZlNSHuwHgvI8DHcbUA/4lnhQxtImErYmtFErO6tjjjB7L4mVPFuhBs+j
o5Ebu82QtQ6AHsUCySRi2pDMGo8q8ChcZruBCBov93F2q9+VYO3yG+uKu+V9gLuwK+c2vUDsTgno
6+MSRDh0wmXZqdJ+npvq0YB3NXSbSOCXDpnDLcIotAIHng8GLLtIAeoGFgsiDrytR2/6jspWeRo9
2t5bGwchzsnf9hw/9CJB+q4r8ZQAVsFaRWdIBfyfk/sVdC1dEqKKd17QvlVgsQRM4f5tRIQO+GmJ
ZJFeMg9dHm3j2qS/sDBgWcWpkOCO2EjH5+7Pgi3XpaEHVdd4L1OF7XkKoAJXHz5lDdQtc78BroEd
iKH5DgWecZjLMKVW11y8TjG9FJPZ0/l2y9CdeE2Ia+TXRGHlqhEPneK76eh7L8jWiyI7ZVn9Vcz2
s8IBgWWeOfgqgrfBKluYF1UyuGNxfPPaAbpncGn8Ga0NIwNrUTZHBz6wY+78bTnK9271SToBnZmm
Yf7zJx05l2X6gQy4qcRrZPWAkf4tabebvfhNU+TCRfvRTmMOJy0CpXpnETmSZSC+Lx/cEIIsKhTj
j2RTzy0t9MG+ZCSb80S2Llf5+OIS5F+vXmEDZBC/iBeaNczwbiZ5riuojWo0h7h7gRYFpVclj1Wi
bzgimfvXuJIJgkyj+xq1EdN777R+Ijjn7gveMgn1Uy7LoWPrY/zApZKv06T4biawOgk2rq2DH3ub
Nf5KCUc1QM04FIH1TkrzOuCD4n5Orlle4sxa2QmsTFbAj4qkgCAV8HG7HQ6J6neXdn/skIhnY4FE
BPN8H0H5OIdhzfxS+Ucd09fu0IiLGb0MrQPa+INOxH3cUZcwUqpct29EahEQwhNgJKjE8imY/Ius
QDuWS1oe3aX9nQtfvy2atm9fkDnjBF0AZ0FrdlJwLrpzdix6p8phft+2wbhlN/8BYvy7ZWJNIta9
5tKhNoUGvS5TZ0zoV68q3nXvdxsnm1Hb+0HvG2k9ZMQWNXAo1FzE6ymIt1bvov/FLJOqy47sp7u6
aA6974ujE7PIkpJzh7Y5yLjh0MoX5tduA7a8/RUq+wtM6n5SEUVH0VMWm5BI+rzpivEoK3PEIb6F
c8PAjkSdM765ZFpSIHpd1tzcAWOIxTU5voR00waJfV9V010H75BHgUmV4TKbLw9M1bealtuO/0aB
07Rzxk9U4mPT0IzjBOo1KaYHyS0g7OjFWdPu8aWK49OwblQWzj9tnZPA3GkCjDySGdw3L8q/nOVD
aCxuo8PNqj7gJNooyi0Sjdiofisv/1NN2T8CDxvKnimYrfN1IWw+wmJ9++joJBmVXVvMsH7awZIR
93nJgGH0vvx0hUUmmkxaQcwQMmq5r5uYEHZHSIEtd78UxbUTM+N6Ssg71Pwhh0IBHce+o7hxoutn
DDDYAbER2VfngJK0OPPPVXIme3DupPpR0joMGhd5TgCrN1RSVz3H6vnSN9O1icWdJAerIRBsC+bw
LL4X7lh0DfRyn3P+ncriZrMAJUP+bng7NmGQParR+aIcK970LIdlC68sm/HQ0y6U89G03wOgrTVf
wUWHS2/hiXKtRnllvedLjnQCKwRc4cC2jbXtNAKikfx17Shv66OPJPtEqIYecDwZFJptq8Z+cynX
WWaFTgt+gFm4nQqzd4OU2pK22w+u82aX7mlZBtYsKkRERftGpeevxllo8xufJF69VQdG+pu3Iw/C
xl+HlYihz1mf/Wv40nbEh+1NGBavqiOPB9gDDYCfJZAdtWnMfzYDk2Xduv9MyQNUV5hFEXVfM4ml
fVzpfaPm6opT0acSJAnO+MvJtSOEc94J9YArgWwHA5tiazENnUf7KycEu/JJVaH/9SElrQywZO8C
sKY4JRhI8IaHaYnuU6bOE5Pl2E+ZpkTNm00+EgqkF4jP3vL3g3L+uV7yT1JveAeV8hJMJNdrjSK7
LvAA5omXm50Oh4eMGhSrnU6EeWn+Md2xKtp7SuydPYi6Qax9XvK7DEhpVPieg8RDk+d9sgeOyEaD
esG4vH4Zs/3EvI+5B+j7DNxTtHBwYfSb0RAQLvJPWkAqXK8T3NSOAK7u6LvjbXV+Asv8iprw2K61
92ULlI6Dnc5+jVm/zxnP9CreO7H3OBXzuy2jHdbt+1U1jUgViaHnShHzAfeCninu/pUXsV/mnAA6
XhHrGGURrJeKRVh5+Ni1jB50qZ4Wx38D1XZMepS9yas+iKXwpcml4BZafczk/5B/L0zFzzFHxxDe
MRlmECq0hIsSO6oZONik/WdgvOLgDBXONXYpYwpcNpmwdk4iv2Y9A4OKDUzm/BrO1TVm3mt6Wj4F
70pYiu61DgsOLo5/ygZzZG4pGYri03Lpv9GzeNXU7hZ8oYfAI36Ht3VPg2AEhI9/b4BvAjMWLS1u
31L+8h7ichn05ph09XL0kDRIiHR8mcZwFILhN+tL5jmYS+Tysx4bkbseQzauaGoAO3dPWDlu1CT+
SCvahmn541j6ymXR7Yofijo+PBnu66R803qID3oy3Z2VDLdMJ7d5ZsKiDf2LFQR0K7oPO1qSuwmo
OLf0z1GSaspARpl2dXNOVxIVp4CY20YO1jflQFy2JJrIonEDjkz6IXP0lbdz+u4F0g9tK8500oX6
ZXxwmWlDTYv114n0yR2aO7stJfjHJYZDmB7ilT7RNeNaf06nK+wrmDkUdfZV85XqvNj088yuOXzb
cfjUMQ/ZxBU9tDn8UhxPtEdpzM9BoV7pCOi3E5FJq0eAtsceM2psPfsMbdbjI2Kq94to8T62NYtZ
CJu4wqFeGfVLrgSoPJxIoyfgP62zLbpH5U4v62ufeNkvHctbHHp746fsIqTpZAQoJdcRstK3lQM9
TEn0tnH1S/jzl0m5I7jpk022CocSw2SbeulTYANYnNErnMj9DZv9Z22DXV+vNqE3zHB5sPPjepFa
LzA1V+JDF8tfFh0ztUsyMwl5RblPHU3Ea9nGdGhgGHiMTQBCj70DMvb8pjqWHcpkQywz0GLb5uxi
zCbRld4I2Zwj9l237JELecAwsIWg6qnitLH746vbeCMmTP43Fwhucsy5lDR3YR/+i2fUnIGHQ9JS
N0j7IU6r10m0v6zSP3pDyWMt2THD6Sjiieq4/r1wizuG1e3Wdyv3MmH/gyJMjnyGcMDVHn2/LUEL
NgPuyDC3drnfPdvV8Mb96LmFxCdKQCbpasDnNfGZZOT/i8bpfqxKkDeeNcH9Y8DW8ghTPx1ilNLU
srfWvSXDM5V1w0no9lb4qrj6CP+Ji1WSksqtowhOQAIkEOu0mxy21lo3nIzgPLrEvZA/DoARDYSN
6WvdrstkSTAtoJs6zcdHZOjXuqD4Mqp4F+wwOmJ9PQJxPTe2/SWm4FGIGrWuR0dpXTLAk37x+VQV
aevVuONReNV/cOlnkR5s+GsZnlL0vZtDaQ8uFhC1Sf0VB9XZ7xPu73X93CMRhouCQd+zdeKdSpy/
Q+D8XY+erRc/OhZuwLiF7Gare1GPf+wOlH+NWG88RZGZPjllHdxZecvTU/wJeuqpk4LIZenwyrQ7
mFA/rnZ/RakIYHSYG2iZP45XftkxuH7eRgw2qPOWy0CQW6UxPhaMaNMHbDTroo7H6h9kQhLBEEeh
ZThv69FqKv0HuVqIQHuRlJH7Wvu7IOYqX5OwGNzsoYyig5qbO8R8s6EMh6bGHGRvNttM1R3nHp0Q
OPJaL0aRN/a8je9ivZw0J/m+Z0Lo5P3rKDEveuObiLsrvbyn9QEeIgdplKOkNCxSlJC6jtS7LOI1
6cYZfIQId2HXfZqh/VFu8ccMBBGED6VKDJdo9QFZU5peCre/AGAkWUZvDAIpBjjuvcnIeb125B9b
cD7OdPoNiIofrQ0/Sp+htpg1bpUQHDgf3IiOwoBfATREGalZSrcuHbMbb16YqkQvtl++BEOIrVn5
T4PAjjt2E+wkTJ4RFvitx0JcGdqQ6/kWAD9MZIGZL7l35+LMegz7242fPfh3W+n1NStY9DKgiJUU
kOxiKzv63YLjJHuManNbEq7SsaM+Bs9QqcJMCYRJ+46j9pUI07VspnM24qXxvRnpGi9y67HAxfOd
1WqFBxeLWJFwXvES672DGrRJ/f43vnww+MbDQGqOztqw0oeXhlNGDBVhPTdaDHfrjBxs0f/iWcGF
Q0Egs4AlhwdTiYFImntDP//II2KAs2ypi47z6zQG1LtjNyyslxwjrFcJgBA2ZabDdi7dpxELlErs
aV91AVQPwR+rR9JNtKIz4mtw5xkmBGs80t3n3Oh3aeC8YQOJoa9xoo3HaDhTPDmcQmc+25H8nuFl
Gh+JdyB01fJyTgPOxax/kzkDTdPngFDV9IQ4/lGPVGnYBS6xqegY8DvesYrrTw3YKfGRNkI4/9B8
tuDMt7NJGFMwp0PReHBN8BUt9RVLF+CiwH1df6sOh+kmlxr/c0ybhctQLXvowwj1sFh9HfcBn8PG
YP/ceGY+zYl9h8Wl2aQanMbSXLG9hzSoRbt0yW+dnTyu1jgnSB67DiWagwIxm7MSNsVVci5OLZAJ
HASc2qvVF8yPdNZt+yoADLF0Up9AnUPF92cL54f36q6YrNs6oujgZGiMBNHM6NKCGNpmHIz7LLw5
6z4w/o6q6VkMy9Wf5wiSHxSErHoXhIyhWVztJnqY5oQKChaHyslXaizpbc4PjKGiF/b4E9FwGtqL
3wHWL5GaA8LrjQgq5p/0IqYQHgwFXQxOJnoNVlluvdgihpyHrrxViI0Va/S6Vsct4T3HfJtR3Xt4
zohX7efV2TgXP26Y7cdo2SV5dbMC8nslFH6kxN9RUmA4UMFbniGB6/UrIcH3ohciP0GOQBFDoIm0
dVJLc+fK7hBwpCgDcWf6EmheSXiSpdJh52ocyerX3KpGvso+/Bwa/W9dIwckwVVlZcR76TExuW1P
MwUjt8AF0ZJwI46U8xhGydOk5ck0mPLVhDfKCZ6FjL9jU7+0nfoWjsv0nefJraNT6RlvG0RlDjwC
tMPYjvRjjSHjA/hBmS7BJjmPPL4ITqTj3ZGOrZ6gBWmMm4/Mz0wWrOJ6SjCN7phM98OhLsu7RnB4
ygZgALqLH9Zrp5fG9V5pcREDI/C1g8qxQ1xK5GXJNbPL5JQ4pXAGIAg8iUA/FQUXRWWfeddYUFK1
S10YnZ3rHIgxEmNBJ0gq/683QQld/0mY5YfYCv8uKddoqcxdpMNrwjdcT+wV2GVe/D68L+PkvSFc
Xw0uri9oIZN4QNK4n738zimYypEgEEy40DJO6z/zmFiNM7YRXx0jQ/S4W+4q/MOBO7yFXvQ+sWBw
xn4daw7CBUfCWHNfjaz3cdUkxvpbLV9WReQnUAxh9LUZsmvGdGPJ/R96sflzD04dxbTeEAtX4nn2
50OKRAasg98G830kJsrOyFviBCE0nbC1A7WrmLspM14WDkp5wsgBM0zH47EgR9oViTckLBH5nKrb
c5fWT7oNHqW/AO5179Z+2PV1RAg55oP7WAwCWOa6KUp+rfwRbxAY09K+QM295NR4gSXP9g0vFN5x
gndD5j6OpnipSR5uAI9S99nrl8qJH9abUDiNB+1TUCDkjpHO7wpc2MTKwBb1XsXBRjRMNE2ubyFN
u0kaf8AOoc0jfu6D8SnkPwCS/GVq16QbLM+NXh+kJFEkSWkJiKP0MQHJst5Gqnb6Warpu+fcG6yP
eTu8IUjTogAgpulrDtbZpeHkhAjx42U2iaugPPp+8Zk2zGUS99wZQzeYvI09Vjk93FooMTh39xbl
CSPZxroY9mGmz1bA75hE9UFTVIPXyt8zDSIQKcL7eG4jjLjtc+6yFwquDb4NKUBSPw1bfsREv7SU
giNMfXW9+46IhszOYj+b/sUmtgqKI32ukapYU3koKoAXTfOMbw9UrAU6G7lGBOf1AF214n7up0vb
0ZLgaGAlxGM3M3T9opte08J8dRm2cV/a1b1Mw/+PFX9nkoqBS7dIztsiHXMZSEByTuCzqO0H0XAT
N4Oe75vC5mbLzxWx9SoPaJztXGbLnEU/vEfaHMMUmik7AF0pfNcyl3cVP/T6ILu9ei6WjL1y+TO6
xSFyFHYePXysP2zK6ycHUaLiMiogoUtqwD2FTfylNdGqGHthWJXcNaAlbsh9Hf7PXaq+IA7tqU83
VY+T0j+D7e4Lr/twbHqsrbarH1KVJ1xOKnNXRv733GlkAUNhsRzOBouatsYHzpv3XcsBRi71O4aK
Y7fi1Kr+yhpHKsKQVkfjhbI8Ng+RTB+lpbHcdMBnLUJLe9AUEwe13nDeSX+wfbF99Y+RDD6X1AKT
09bbJVB/hzxgutYDeQrmU+9wnVpvv2llbSs3vHc85+QkTEV1fXD09NKlEYv0xJ1yXl0TthVdOh3u
3YH82dI4XHip3mbu1t6qktBghd9GqvplmZL7bqg/az18Vm1nbaZkAPJnuw7D6L567JckB7HtMV4c
1FNq1y8M4NAQzKcvxS0PcQFCpn9IpvKa9sHrAICFS7qD84J3aZT6pavU2nTW/Ssi75iF5ONi3JuR
FwTHCjBuRm/mTpCNPcS9eBIU0joLjmMMN8j4Vn3rJOcbgHPYyesSun1/olkn3S2ex424lOHO8RFF
myKbSI+CkLPjlBzyRKcB7DazuMehq06cTSkc5DDTNtcRrxQVLt3DnNOlN4kdQSZAfu5vZy4uiQui
xWvwGUw9ylGAurGE5hWvo3xyG9dh9NNw/u2X+xRHMtE3dXZ8BqTacq4xrtAC/uYQMS5WOOIXOy22
YIG/A6ybwxB/Eg/FN8JEpvaqh1HIi2TrmRjUhlHOd7lcZcfYsKkpnhw5i+GZg7efPLcsCN0SvFJm
ehe0mPdnVlrmh5QwevejcI5Mn3/H+MaozzgKwzaaG46pFOthv3L7HT2TlyHv9+OCmzliDRmAZkEj
ACcEZK3CryJArgvwAZ5HlNaIvjy4DetStbTXfuEmE07pP62t1ybML9oVFeoWRgBmD7GYaJQsAA46
MKdIhpnKg2nEEX3incF219qbLEjgt1jOUaBZmJIZhKI0gb7DBJdi3tMknRARYNFkLS4X0nvzV+Xh
nbOy1czBj7SxbYhMcL6szrkZ3mZqFt5CO1EPqdUGm8AZHhV8JyJMcjgE0IJk5kA9pgecQUDhec+S
XUnJmJxD8R74wZ8q4nrMkXbMswa2B99OMwWA7c2tzoarlBUmgXY+u44+DMNMuTJeP5nss17R1VbD
7HDHjtSmy7zTWpLkQsL7sZhXMNbA6DLVeN6i/08hxmXBajznpW7zl8AYtH6JwuZpEiFDudBaCR31
/wXULcXFuOJDGxx63sS6NXayOqPVPVi5+nF6LsWpQrxzBMD2FI2tiOxD51DV0xripDnAra2fENRS
s55Wj0ByYzEwO9/tuGIlHyKtrr6X3Lel+42XASPFQEDYE0rdG932R6KkOxEFaObQUx8zCsrpj+6B
KkFKJH1c9v5RVdRmorjX+wpU2G0SbvjoER5AAMOFdayLbgViJOVhrLheEMJ5cVn2Oum8eb34YnBC
kCS3m73rsmgwR31JCyckxWkzpJ/gpWJkOvU1vPkFDEOE9laTcG+jfeJQXQvtf6+T5i1t/WtRtzey
kJL3D5/onPX3Xuk/d/wGo2hYQ+eTz6uSUw4xBHiPaCIKZxgbytm7k7MzUYFoKO7WyWHvOUccBw8R
yWtlpiv0uidgwqujtSaeQEykpLRcET3ObCCklBDVOHPxVLiKEBJ2QvIR8JAwxlF5Xr0PbLm7GmHB
t4KDiOTOSvULp5UfRMFvhEXe/GqNyRUI3vMUfQhCtFsfgDTQfnCQ7RAeSiv9VqJaiyNqhtPqC9P/
OQHEQtjSfzCZt2/I5JY92kbSu2cXO3sZZxcvLwj5Te+hru8kN2IirNSDCGYJLe06Li/EKIKfxW5K
xhbRd6Trj9h1HnyzfJb8BaVn53t6VqmeC8H5clpLpujBQzecGDt1uXeDInZsYg/MtYU7ab7gVGM2
j/mz7mFsB45uiZ9zHoU2UvPqNUXIsd9zJBOf6cyQbJsWwyu/z7lciuex6N7pcb0P2pniG9biyC5/
oHizE/v3bqvOzdjeoIkAsg3Lu4yJy1Pg4ZZp50hyRId75/B7i66JUP4ZFxLMKnkP8iMW81PrV+d5
WLjCdg0iNZInAqF3YM/+dDFW5qX1vizAR6dpbYyq0ukcLfmn08f93h2TlyRM7zp/eop972lw53M8
kMCyIpTQWlOBOFlUXUQCw0loHiuZ3zXDSJmoofZ6qsm6CcdR8LUj3EKrS3AGs0TQ2qLAETfS+qVX
u8LTyV2W+RfXGw5NWj11IXl0ZxR/4mU6RY387UZMo5ueezyGh5d0yj4cKnNbhwFaY/pXaSJk0NL7
MkLcWVSju1Pw166HR6sPfowoj7lsL3PdU/3CNJ8BwU2Di9p6YN4ewiYUHMfaq2Tcz4NLI1CZJ0SI
lbibuuDgVK1zqMeZKXk5FReDH3rU/ovKhsuiuYXOdfmw8jOVbO6Wujz5eQpl1s12K7rUypwX36LM
wh59ysVZv1UsEX8xSeP+e3XK/oc8UbNNbP+njjAy1EBFAPcc/FheG5q1ogD1KXF92D3xj1eYv7XD
raOLzFvJkSsqRXCEMZPti4h7cJqlf5rAsMSPz35DLUuOg3GARITjOjz1o3epEk7LlbdiCNWXqROS
xwyX6vEJae9P48bWNtfNVzVht7TpEVK+yt9a03BDY0JILSaflFRoao2zN2WQw05BVJfjqnuG9Ufq
+XdSMnwKPXXCUh6vE8pnw4eonfHkucN9G8XWjqolrCMuoMmm/SQb9jaSSgH110C0E8vJgbSwpiZ3
WpAp3EYALqqebTPqs4+q8B6KLnVBJDRQhazqLPm4CUKe/dYnkzaH39HSH90GopOauagmgDZbu32S
HFbx5ORYyTsWMxV91GmoXlKn+TPE8iEw/e++8a5OieJUAmg61MP8/wcjFc6Sfk4/l17/9OSarGC8
M9H4m7LDO7ubH9kIdiwnx5xPsC8LAA343B9rqEkewOdPtwpupSnII5YDYDDnJ07pmgvNuU4ZMZX6
6pVQUhv5uEjvj23B2I3T/uyvNbFl/Qf7Pymnpj4NJUdoGr3Oth0wPavbd+XSiU3R08EhODJVwY/v
LACUtPwdCURrmEgHU1PcAYz05q7/SoTTcs7/doR3yMMCL9QmMfuiNe9LtDr/2+keP+nWnsa3LOjv
FkzpSVnjJ5m2bUbFCZYOTkAlS+kYLGbvzNkLSEN306K0opkilSa4y4MoWEvAw+3cgmASvNwjcnlT
P01meF7/BWBbr3i5qCHAcck4clexuMah3g+Zf0rG4WWJ1H0QJXtmMvEu6SGXZonNGSqlww/bFUMb
bX24+QzqFcI0lgEvWQee5CrwzR0Vzi2v6qAxSQzgBCzRzEb1yl4BJtFTAX6tFKc1tkLXPnh+VXt7
HVoipxBvbuK9JWcY/ZlNbZos7PSoSEJZHzQmZPIXFqSyxKiblzk4GrjZlrdn8UzrV7sP+vhKVJB7
6xgnQUV5XJGpBilIRNl1CMSqG+BDT5MzSMf12kuFrfqTY51x+TzjTFow5IzfvHR16pWXAAsLLkmV
LlrwgtH3RjK/begeY6QeEOf28i5K2Ni8gAnHmPfTjuwOMhYLv87x0CxOvhO0xhVkw1XdPMTGiepd
23GR3VlWif9EB+R0d/E4ZcO9Tn2RfmmnKYIVyyEZHORq7qPnuOBD/DMoH4oy6Y41thzHlUVlfN6o
1TwUVYg2u6IwWf+o5hD/qpdyX2P07mXBJQ4n/QZr1/N+vMTO5ZcUSTOfnVjGZPebsQpoAVIw/qhZ
c1cro+7yaWtj1cTOayYnB22SG1I0hvnlK9Vekr3DHjEwKRMFwT0A/MCiGM8X4Slz1Gij4Lelmmfg
tAO/XZaKCfMA/PDpVNk1TzTX8bB7imPtxr/CqoX2hRo0YKhtGFK3dOlifcPPwySSJ4SqmAL5oW1Y
maq8IptaWaNmPwW9k29gVNDKnlcWXKp94CMM/q2TKpp2vu969mFUDSfsiMij99ITWK4Qt7uIsF9b
gDk9znYa0mdcqwqREotD/jMqq8TTEDkDBkSgEoGOHvPc4iPyi0RYqMiwxWCQdTJE+iz6/i0QnTSP
bWNN0YUJacqjPercXrYy5Ldc0bi9Ff/qVMeT8TWHDE/1Vmua639SDiAbw5uYtCrQ2b5P+w42Tch3
MTakLDqLJSQvirVrt8wtss+zBLFwawpSZD8NFHrGyWq2Vy9UJMViE57zVcWOMOGH6fMVJliKv04c
Y+PYqnx92I5BCKgMLhJjStIIUzcp0BWW5K9Mwa+3dApsZwuJkbFbaXzrx3FHW15aTCCNeYF3GczN
Oll2Ccl6DsXub8tQSYdQxByI8XMcWN8/+s7zCUZ1uUXJaqf4gIi6TcJYzq6wPWp4trrjbEeAxakX
wa+akYu3eGrqxnn1Z7vvnpdwjNoJS6E/dY9kYS31JmogNyfe4QkYsoJIE+OYZOI4yV3p8lGD4ypt
DvAcoZJgCTauaRdcmmS0KhbosAaKYuiC0U30OyWIvBCyTkx8JSFete99Wdt4Dnq7nfVzoCIn/PL6
oe05SVIGh81nEXa20t0SUXe/sxbZ4Xtaho6qBYed0xykUw3OzGgZ+9mPItIWvttJU2afHOhtc8O6
ruP4noM6mVKVBB3DMdM7hcUfmTCwdptBxiqCFtd7zDenNG+r6BCkkRhfZuk6XJ1ZrWav3cdhXE74
NNDLEyofcGfkCL8pTeN3g4FcOnBl0UTnUZD54wPwRNHlcNVaFdfM+acqGt+GePL6p7xCO3M5bdGD
SJNfPzleRLKm9mhaTK2R7NomS5YSvb0fkcVyWh9F7tC55jpARXY4N5I1iclaoyAMS/x/467AsAzm
TOdJSRywY8L7jtXRNU/GmeXKVcZMF6KY25aLNgxdq7I+w8ke4mNMi/36jZvKnfL7zOJ3of2kqUdI
VSwhK5MGxFZnyVsfRKrBD4e7FlKd03XdRyLAuZHcBYsZ/JTKF4aggpIu/VlKZF164E7Hyk87bmWA
ugg9x8gXUQnOA1PIaLeGGprMTW3rritsYiL7cNAwyiHpoRqd0CuSrlun2b1GbMzCALu1nAnE9onn
dT99buLq1osxwFHmCG/CQltKUtPRlkWnr16bTM7VM3VX+azv6q7RiM/zSpmaPdEhw6ioqq4VCg5g
wUkPgX/uCdES8g1DOyT0FEcew9WN3fmL31K2EHo9XM9aQI3Ev5chhFjeAP/00Hp5st5L7XTtpeaO
2JBzcFvHj0ui1CAtKZNhED/be89GbA9YDzJQ8UAOx/7ICI/Zu++Occw82EIpXpXobAqeyFsJqCpT
kSjaBHWfz+Ox43rK9riI2uvlBl64yxlXs62sk8csIE2+sVvHkiAvm6QLy12vbCFweukZvsupoRpX
zod8jgPZPJpAFVyux1JK1WynQcyN3mmcDWY+WqmJhr8TkYYAvZ54WTa/iGnCiXN2Rx8Y9c1K6rbQ
59gNVN0eugIB6CFvBfGcY0czlfwHW0xI+4yHzKSApkNLeuWDtmUoKYaZABYdeqdMQ3u/2H5VIc8n
EGfWZlxHFUrftI5nOOCHiHhZNeJb8+H545A0A5och4Ol52fmCNhwlxpCF6YQhNNMfFsAjYNHgulT
+DxZDU5X8DkcIZicWGb4j6TzWI4cyZboF8EMOoBtKqSklrWBkUU2AiKg9dfPiZrFs3421l0sZgIR
V7gfj53I8lxJR20jrx3Tx5G0HN65VdtHRwv7qBqT2EFdl4nOyIfI5mxPGAKGWUDxDuEKae2GlbfM
MBAgXF6q3Wh3rfxPulMiGYB0ac04SyWYrhijlY2yxRYDa2IMTGDGtGMD11YOS6G2mwHz7dl+5slD
NxQlSs/KNuup2PmNUZUeeseCRzw3SF+BbD9OpK+iolCwbUMKAjdSFaE+KRGijVnfAZ1K0z3c8o4m
gaxZoOFZaDnz19zLdvjO4YjqtBSf+gseQLr2IPLFIrPuQ4kqWX9xQ8U6d6mTsxFECANYqwONwiRZ
s4rGH/mfaQddeRLTglV55/hQPypOsLI23ueqJEGGaUlRwaAPa2xXoQG22joUHT7s85isXov5woDr
vDZJ4v21QkJy9mAcAoBdLnkhsx8kUBx4vusyfUhNT5nvuBUWTJBs7Ff7Sdqls4hTF2cQMzCqWUNL
tPCM8XqODPyKddQOfUW8PAVfz1HsjZWo7pFVyvgPBwkIH4IUiy78dtgPYhoSS/rb9sbYY/DkFffW
i8/2ow1+sCHErMQgspI1g9K4iGFcFSKs5VtaDwMwpdL3g4ksRT8xJ/QYhpt1Ervu0mFca4aiTR+b
WKbrd+83brBGmI4sV2DysnCT72AsS9YUdlw77j069bQY91RwFZJUkOY2sbNSTgMTgg5QI/HgdYyV
YfA6hNEtQ67+aCZsv4xTPKsKOYccmz7+L0UwIOzNyGEI/I0JmSOZiQfxdKiboXfSU9LWnhiP1AOO
YW5dyOX9rUzZouz6BgZSccIc24kHGxrv+NmYjSDPNk+T6c0wYdKRJGxPo1R7pxMCxXzYjMFrXAIx
/ZOlbsKNhHsuIf63VgK0EGPxquLiBtszBH/DyUpyhIYhI1VqL2io7IxxB3GSkY7auIyXVfzPCuRX
mVD3HjbL6j1rrd5ymV/oue82XSxB6JqgvJDgsdZ8MCg9cIUk4ZZ/sHxGUrgEHBAoxgxiwsKJNSG9
zWCa8/MML5TTv47LOHsm6GkWNUvrZegQ4VpeI6p9JTw1/lBuJemHsrJy/R6wCiHoq0TIc8akLXG6
KwhvGTvEdmaGMGG3BeiiTksRE9CZBWRqsjhm0EXysE042PJp4Cu0fWCSLMsZ/6+ZlyhwpXB/kCN7
pRoeLLo5gYDOlK79Rclqq//iFsgVTHJe9BlJdWLG2NcGjIwsJlnM9gi2Jr6T3IkoON3xNxvRBI0M
tfmkPlen6Q4OolHQ58Q8Wp8eO4uWnqwJQ7YoM451982wBB3f1oq9HAG1BJkC82fAYhhweoV5jVW1
gMsACXaoahXf8V03RbEl4TtmWeXPiyp/M6aNwCcoJZgRjbbpIP1d09muGaosoUVvOSPL5K1Y+CzR
TOIIDlJyflt7VedFrUF/DhygXA8unBN8SIlCBHQnjQWszOSsJpb0jC596enuqtprThbKeviPrk1x
hu/VsEf7PPhNrT3qs8tgHByMKiHtyL5U2kvkL9gk7KLnsdnxSUz+F/dLQqiwuSh3uBWr72I3istc
f8uZGy/pCMApg46GaoFupAMvV4DBS+Ok/vU7I8ZeO1g6dc9VZZWwIcMjhx8pDRZtQUzTsGo2ddqV
hUVBRhnjX2bQOk12sXOeSMTrDptQ/Ncl6qnvJID9QxaSK/3mm493GvEyMEPNzzJJVpA2Lr5KuAhs
zvt44Cm16QwO/Da8BrzyhOD6e/5qZn5XNHntBMdqxGH6GmA7x8DZ9IHl/Fly36Qm60RmQfCcM1sy
dyknDnerxja7zbp4uU9g6sgOdFqLoJtwRpRKJN9LIuGCIGTwcVQt6PNmE6CE0HnmNsjk14lGc6Vv
h2QXVjCnlsTwSHUg1IzxS4dgeLmWFdlcMCK6GFEk6u+y7B8BhQTkRFjM+XnCmZMm4cX1s0xGS+cG
y28dCE174E3LwmOe1lmA+jiZs7w6+7Hpmze/a4E8bZktThmQMTa7Kt6oTo3GD5ZrkwOwkplLeA7d
SgV6JSYiAsd2lqFR3oyVnBxk1g4/HpMD9MU70OeUgL6kR33IkjEuHyWDqvkLZ7xubeLJN4lKFGm1
LpT2JI4G3wRKjP0j+4+6IW5VLarYJW2KNnHDF5FnM7uqogx/RlsNWKVYqtgKbvHImOeh5ipxhJ6u
DMlvPTWp+zGPoCcWrOnjtHyiO42D19xbe4EioTZ95fOxJ41/T+LvLD6XMu0WIC5U+a37yYkZwxmg
J3P8geGTSroQgGPIUsRzRtC0G0Fg4/w393Pa0xuBPGuNnHcR4fTL2UNIGhTBLPlbTHFKQRV4cS7q
Z8IepPszxm5TkKBhjDTkQRKY5n3YiWA0IEMGCXntpenWrclUHwk+/KPcG7UmBfSLtm+D/WfMs6IK
EhRRA4iC3nTWjmLD6Lg8UYqRhL0RXmFmDPQ8f1Zy21uL4s6WwmwQqhVmMjXPGT1rzsd5YD9GDkgQ
EoUeIy5OHAber609pBPwdA9I/ofhsuCfMIMXfZNElWEV1b0bZ1n92LbF0kTSlB00lmqER0WF5lag
sBd2/zdVtx1Wkhn5M26+HG9i87fhss3usGPXJlVg1VjLg2v7GcsDpnpdS9omaRsoZApUK4S92rWb
PLI58b3/jKQfUkGOU0Bfhb6rnKZmX1muP9e7pMcBwmCrMxRZ4ayrWXfvzJqbAgfkVCDmVkNhykuf
SFti4JW4Ncn8m178nI52i4YyLyPIiuSvrKsYwu2cVtSZTJzq9OqEwnFOXinxpxIoZAzbjHQMigPG
KBD+Z0Y1+ACK9KdooVLWhDM4xCmXxc2ylXNeWAvfMMLDw/Zz6nEn94sr1aD/0KR49624lfpr9Sqm
nX3r34Tbg6VeBfGyG2duy4dBwWCtE1oEvDK48pqgwEGCyw3gRe8W8yG1ZrIEG2+5d93S0QNBhoOd
C7XF9OPu1Ol7fScZdNw3tSShQtgzX0N/7mN8BHRM6y6vKiJwa7d3SFHmUDklhV38J71UHpwQVmwb
9/2dP8W8bbQBzd+OmX000th/FR1LbViyghWRjQW92JtNEN4V/yxcpfIfR9+az6pR/nc30fdWCVsF
2hO5A2qDvnxIzWsLMPQWWFX7ZWMsYPJTjGPMy2Dj5mMXzMx4YmoRygoQapt2nxPTrZeVad4ebFBx
oiltILoPWb9DWlg8uojXYGri34lUVrxW7RIfPG/uTw6Ya1hLChUri/Z72dF4Egkkj8iB2Pqa2NvI
yTavLocLA63COVBYz/s0W/tbnXUYbpeAvZZsujegVs6D26DeiUcr2yKgwpk0GjUJtG4LswrWi54J
/xqrUtGyjjMiUUVMgpgT44n/zGVeoEMQ8pvMER2Y7keqUK2ICV4QKrtTF4LBxB0eECZhj9m16St8
3SGLJg4OIl1XnciZIHUCsc/qGPun889xOVCFVp69A6G6dytBb1lhO/tETXyRq8ROJeY/0guexpZW
Q7r0saCCRXpJHXWMwSGyWMVpV71UgA+03Ho02xum4c+qIMirCMqT3ocOTUGQsAePENLbTAkeE9+Z
xvkxZmw4ZKBH8GAAreDrZU2Sl/W9IAJ6sHx6yaCnoV+uacKC0hjhibckIQIJiJfH1MMRBoo1kPwO
dRe546pLPkZH8Qr0z/J/rGbFz8dyGNDg4PpY4IydGpabi0VlTckp5g5G0hvRojyZC6yHNjQib3EB
+0y7LG7+a0vMgTGpG0R+4K7L1xc3DSOd3G5nBIW5JOJ5TGx6OSESphOR+bWX9r7P6yOn+rPFfgUe
CDFKPdvtaS8Me08em466nm6WWT3k7bzLeUkW8zddv6RCYAb2g3zpnbTKvd3kryX7L1TMC1nHNlxL
5+iFZRTzzTKgO1T2TxKjx7TMnV2xdS9AR9ZoGddPzuOdSts7MaCMaIB6VySmaIOXaQVHmlLaXjEs
ONjx0dXvky6BCWLH9IIAYG4fXBPfElK8neiL4wKSHviThsTZzjMUKeIP1+zdIDyYBmzL5RuRbBC1
Fiv7RouD6u/K/jNJb5+1wSkno8m0iYGaV5OXMpx/RiHUtu+8Gw/jLfUnAlHtq2USPbSuEefg1ZnD
i21Yd1qjmRTcJNBhLqLHP2OTfN4H+KTK1X8n8/az7UhWBisRLzj3nfdqSY/u3Ec93Gg1ZBFqVyoN
78UBw19N9puVlK+cv6CEG4JXlg+M3qc4NPejI1A+8igzEkNlhrzZgAEFa2CCe2Ul03Zl9jW49kc1
5C8qDF70v6jluYES0HwcjPD5Ts7ukYkyk58v4jd2tfoim/NoAD9WUEYSdovo+EEfp3vfMTd1iGBB
DE9r/pUZ9hkuZVSr+YeB4hGC3+NQva6Bue/VdJFleopZOROuHQfezo+Xy8w2avadj1CrNa1SbMaE
QKvQp8IfDUb37ae5hDesrZfUqv+29YTIz9PhFle/5pfx+ZdnaZNsJ9lMrcdyJaWTnOnCVOT8wLib
+M6s6cdH+V8TO1QoikdUq06Olbon38Ij8RODNM729Kg8hehx/qqWggNv3LbNHKH4ekjxnDpAGXga
a7J4rPZj1J86BxCIOND5FfMCi5VwHp/7lCjEPHsrkR143XzPkO/JNL27UAX7rjH23kIkNwJGZi7b
PqsjvfR3AHWY/nCPjOyLcBiS+0RU867NyPskU7Wi5ERT4pryUmkEA6xy9KzhLWBK7DrfGgzkOuEO
7fMubDO2l+1dgvk2dSrI/Egcyx9zWg9h7j1a0OD9NED22u9GPrWs+ibW/ZIM+CvYNDDZu/ptsW1h
CTViOSdZGkkSLbRUEyrjjTnkZvCNyPFA3lVwzNGu1WkQ6QNj5vhu8v+crsNR7HKooE3nWWEwwUai
yV9au7l5ZOgYpndkkLXTR3NDojbzzaUf7he4qU7qH8zRAhhd7nhTz1VT/Xu+UhghbLM+9O8+IIfT
QBMAlGRLczZyOtixv22r9MUCVW7OnJOYCy3tfOUt1Z95NjdXanF4ruFJpN4TfffJ4VigX0AiudxK
y9dExh06e3ola4+sZYff58Sc99gmxp8pCXdZjVmJsw+8+UvsZVhPzO1AHq9l12eLbilk4QTSavhG
NXgJUut9xS7KX1KTmviyF/ry6sR5uS/ID8Kad+bzPggjJ5AXlHrgRezxkNcLcG4zewdWrIreiK8K
XPCTPzvoDKxjIhLQtnga+PN6Djky+y6eaQM6JGyU3aH+ThaQEfrrbVjA2hphnLGbcP+y1T35wfeK
haXB6lIz8udPePHT8dEd5HNjBtcygXHPSp7yYTMGE6vlOFoNTpuZrSsQFpxHJ3MKd/r/D8bsbHKQ
dH59wH3eMbWYpbPNXdp/1BTBDIcI7xrCEbQJ5dYx3uAT3IkmiPSZps+svA4gXaFk5QqnGOCnh+9C
TPuWbiMPVk2A+VRxvyuQCxa8n/YAdpLjQ99WRvWt64e8h741le05sZxjg9dSf9aOA8oxg1w42dWT
JVoMKJkZWcw2N4OLE7rhUksaxDJ2WqPWnLwXVbCoGfzb2C0HsUKMbrIBT63l7sY05vZbanls+uE1
45cJimXvKb4tw3gKyFBfHRW5oX1T4LE94Pa2uGNItCupLVJo2F6AzhXt7gBew8hUZBEKrOsOpdIt
40tAnnY0LeWl7LytfuEWY8HeKJnRZTKhIVl8wYQ9vHNrJ9IKgjLvbsEU467C982tPI/LaRqrMzrM
N8P+jqmbu9biQsWaVDHIwS7oj8tZwwiqCb9vU7Do5LR2eGjaWZHJjpSKn02FzCGMMHQqwi+PAITN
yBdLPsyNlQ+rmZtPwRrK8VD77kXfLn066PU+fifG/D26dPSApeE/LouLHik9uYv7UbXJY4GfdKWb
SEd1XgU1CkaBi4nUPWsRm+sfncTJB8vOo4Uyk3FU9lmYYaRvlRmzgJ11177SJ3mz9+Qfo8huNi+5
pnEzNd1pv5H+3fRzT1ZeFGTPbHgOPg9n6Q0v+hNm13Jz3PWeej/qSuNP1pNhq2Dkd0H1JJPwSZuG
9aPLCmnTkYNgheTyifqgT9OKEx429Z0AmqF/M7kG6bYpWEA11qkgcMPN5z/Ig3hdei41ZjETwCwF
2tTiSCrNN0xk96T+HvIOYyMadhPKo1FCfHaW575fcAyVt6aGkBjn1iHHrmIOWAyw2LHmGPYFcB+n
I0eciDTtu5s9hKJUkR74nEmM+w4JlijCUxWMj0B9DlNCFEcAr7P2dg0qRF3Rxq5/NCU9OeYla212
2j/kSRyMZn1dM0KSq+K88PEbPhNhyoWJSRyCCNKIMTqRSRCkMoT31l+DiUGx/l5kP9Id8qnrP85C
WbOMmHs9GZ5VPT53AdEclFGGB6gyrr5rCt22E49pmj7r00Ffmp4TPrR8ajWiD6YwD93o7PppPIdU
HCNrD2aACDiCM9HLFFD5K3DtE5HJ0NTXnTc4h9mOQfrBgCLEYJ7ti9JcEyT0rP8PC754j4YOiSpH
X7tP+b7ruDjzLTxkGqpv/+grGBTEUTsQicP8V2svTXltRjgKnLhssjbFDHNRl9uY3mKu9VX1ny7X
Uzukt0EhT+KRgjIIW1KTIvJIqAHUfXbKVH4xkN83VGye800eO0RP/65FxJQV1a0uP4c+xlQh6HtJ
2CEW/aDk+tkE8WHh3AxVtzcZ5ehyR5+bdaax28AIuNbJm4OQgc59DO7GnDI5dLbNukShNJ7bPLv5
a0ogEUlarciA5BHwjQWq4FyKZ+eycIXN+AK1kUIk2ZlEp7MTTOd00oOchP0l419UB3eFru+IJtTl
jxv2F/0la8Nims8RhLRtwixXH5SFah7bdPqI13CPUv/MlUP2pP01QjAYgvGuip2Tvpf7onhHHKCp
D2xJnnVdAvXjv5YZ6jBRaC4ddMfy1aTud423IuAzkRDXPRcW8PimD7IahMvYs3vgTwRTpb9gvw+v
+mRhVXpmNPNromVDe3DQdyl2IeJOSLKmw0GieVVy/Bp9e4oEGJShKD4NTYzhKWW3etItRqCqw5z3
yIwFYkFgx045s71FFkPDSdz9oc0xqgB0ItqRQBSYbFUC9q5mGQIOiD49iMtzXeF/NZ1bT0nAOhE2
d/rjjhYVVMckco04CxKKSLhNBzE453bQ6nik3uDzHvXhP1Skq/JP3VoOyXqp0FJCAP73uqSEPYNM
vejXmu3wiZ0mmiEbY2LrPsdc722/EKYT7nXFvgBHsjhl9PvOVOrBwgW86UJuNUdh/om7Q9L0hxEH
JLPL3dAF1zG4tXRT2ieZtIy0yVfzGyT1ef4dQNl0RRVZ0D4tQYLEfFf43vO8+qeG91eZhIes6hCM
zl763kE3fO4yb226NNXnl5YtUkBvx8rwNI8YkTDtuSWi56Jk/pwcwrS5N4AT6ButB1488AsLdafL
wIznNEOx51MxFgNdK2GtO67lbc2Rb+XpfywzD/ri1U+LyCAZ8q326Br1M5p2b57q98qjxZQCTrmz
03+eTR/h0yU1De5M3lGU6Nd8jm+ItXm/y2MoRoZk7tHHPsgC7irIRAqLlwbqk34UWHS86+Mi5+0X
5mOlh21xf4C8rqufsR0PhmXhciZ6BbEXITN9cKtJZqma7i/RpBQ1XpQCsZHDeuGNiTrmoQ3CbhEz
OuH4oCY4lHK+0/CDkpKrMIqj6Xloyp29/vcI390l6PlNH/WgutevBD/E7O2zrRpKceAIvFx4p+9z
aUAnz7Y+S+cSa6wOigWxQmJYZfDg+Nxl6yv1t1VMD5CQafHKnVNn7BHlzif4jdkZscIaJKN5VFIL
OdxZvOpzTaXhkWeZByGIrT9dOT2o3rt5GYqX6qbLXH2NshjFjgu+Un/SVIcrTDhMTwxgLlW+8FsI
h2cyXr6xs5wDiYdJ8VnycOhfl3v85E3BHaM6gJk2AYf6my5+JwYvhcWJ3T5V5bQ3Vutqho9WmUZU
hDx+hA6BcfxXpHSzT07tX4eS32jv9Nk59P7TamV7XfUbHIk1T2DdTm8tXQRBYUdSNyNphy+EvfC3
tnk3uQr5kPW5bNN4EGChmxq/Wz51k2mo5Vn/Ufql05VRTMlSMlvT5RQVYJ4COWuEzUKiu6NJObTZ
xHI1ZrFRJGfFyKcN1D3rUkxTYmfmXwjfz1xMKU2vIdwLAo+bbo9Cm5hdX+0cDXtFSLyu1q9LF4/C
+K9rdFs+lbAoj/p4tdb2Rt4OR2PYnrigzyl3LdR7lrBtFJANpDrzw8USHXIKhuBaJDvmjcc4zQM4
VZch+6PV/uuH61OGDke0LD6qm7SNBwkfMfWaJ8Vly3LopL8H1qF/8tgjWUeeZzv7FDA0CiSCLJCj
mCpRO8N56vwbp9B+SdSHnjnQPEsrvJhZfNUHgj6CTeExe6wfvDgjE4Ujr9FVR7wemCQU8AX1gIFl
RITT5Qja6ZQly4dDSBsro3vWoU+6AasLela+F4qEg203DKbyezcskTcF9ArzZlLLe2+jB2ekMav1
Xqrxm6TeqJ8Q6UmhLm5YUYd559IxLg33bdg0O7mm77qaQrACeqdX/7pjdLG6c/exK2yqdIyGSj0S
B/zE/+7zeTGNDsfxOvF3Gvh5aHeenLA5BExEeCZACx7zAqoh9gBAecAU1vhvpq3gvKBdS1FKwd2q
PGd/7KlHwX6k8SzzKr3wiNSGRZe8mWlyG/rym3nU0W/+P6aIOSS1eUvPBLs1+PXpKGqzp4ou7inU
f+05PlsBC/GUEj/suoe6biy45uKct+uDskdrp8/bKhj+Wkl6Q5lyduAUxKF49qvh3MXolcCnRhkz
CGaLO0cZ93q0qAvAYlRHtjagNGbGanEM/9lukjtCuP8GMat7JLgcqt1bI9nl9B1rSXN27vWkxuq8
nS6nMMGSiOJwFarjalXo7jACO6GDmaABR55dYmaZG0bo+4XDY6ls4sXyPyyAzkEwPLFa2gSm89iE
Brd6969gG6ALtyJ502ehbbbvYYUvm8nTRBMo4c/oAkQ63v0Q1z+6DZ+4L1nVPNj9cAfljqQ13nNV
VHuCWnboQ89dztI/MEqHVVL/rstjp7DvESxeOTxu85T9lIa8h4hx5cdFTIo+WV7ufEYIQIV+BN2X
a09/Sk8Semu6/y1Z9xjwHpeO3R8xf5JVSGQs/pZrb6r3csKn6Yljky/3XrNwm5C6HXo8h3Hx70ND
nHexau8UklNqphdPiMcu8y9GPr4ixryxkf2aQOX+67knDGOEkHFd6GLg30UNx5M4+Qezry8AlJYD
CU+vkATffPSC28Fen5gy7nLDwfqWX6yWSEwm8zY9dI+0UI8/HEeSwFkcRxpajW7NKbmHHqi7oYdQ
3FQym/5aPXlxep7H+Q/mIA+Z5dUeyvHFvIQJzhqBHGbjeB7O2/gprfGz9tQ/WYPI1QBeq7yDZSX7
rkayEvDfIMF96LrlhQAznhoKVTFX2aMR4r+BeHFrB40r8dy/qeEeuyHGNxkaGyyD16osr/GcfUwj
xKKenYIb8MdWkmwn50KJf8Li8+8w8bHJ65fQb9JX3VEVk/2U8LSohjwK9tQP/TC9APP1Efd3d3qm
hH2KGQGtqe6NkLKyVzGfwMHxtqiV+TpXgOdD6Au4l+uh/KWB+DZaIpKq8s+4ZEfIeFBzG5aXIUA9
rOiXyXeuLYfZYHdiU2P7BKJZR0k//hp+95qG/TX2nTuPUdAUhIeFnk4UziNOugj9514/OZUA0ux2
4uaYi9hPlfVT+fljlra7PlQ2SafrvcMYcZIJm7nmoHsbSOyfqTcS/03j6rr5VzkPO8GocxpDekL3
LJ0a8aMCYmLBtaYacVEbWjp03LJxPEIFgVFFPPmSvs++bZGjXb43GVIhBAjfaLcuXcfXG+QZ+UCj
+ggK44Kn5m1KSPryDchMXjdFOkgBApHzFKMRstr0dUbLt0kmpiSkiODCGfps20i8kKrqYnrFkGhg
K/tdw+K9KKdP5fl6pgFUtmO7DPw4pTtyfwOX0D5jJjgnrX5KD107ioZXn0wUFDB4ktB3bFIkAzjc
sEWU3bVbWLahbwO92FSfi98hlVZvld8iJJpYYpamjVS0IYdtlQWxmAHbeX3GCz989b02Ozbpilka
dRArD9/UnbMX/ooaZ4gMMNZ0y5dDT4U42WO7Ye7FuB7sxX0SVveh52G6KHYR0VLRj1cXxKtRjjvk
bueFhDIR5tHMZcbKmWER7bAeMc9NydHGYyGIlLbcE0RrOM89f6pAbFPYANHK5B1Wb5R45rJLPfXR
DsWbP5KOSzoBNniEK34LGYXzk3CKiP/7yGQYtS3gypwr0WCnkAD7CrC0YIFhl56jPWQZHHRAvRkQ
0YfxdyeBU71UlhMtIngJRybPIR5XS8FVEfajA5ccTeaRjBwml4qPvaNvKSW2tgISoCBkrlh7PFHD
GY1IvLPLBsFb3tMyyIgoc3KCSLhhw69eEM9EFlcFwwR+rtwFLN+GkjKqyq6LqB9s8nZ6AgTy0YOG
hLt5ZcBOD1M5rPZi7mK7uOrrPp2me6JIxAYF+mnkPwgdp9wbFXpyxsUK69hB36tJDMMo68PpoMss
PRHDS3FCv3BNDCOaKyaKc6hAu8rTFIy8FfnRLOajQ2mtfyJPH9FWXv7QUU5XxoKVLzwPzDjipPxb
OP4tceej641v7uB8zQqSfqgQCFOCDGFyS3Ayaz+r3CQrXm1l0mP7ghNeL53AeJEEflQkl8UTUjfN
YRqxt2w7j22rNqrz9LyTHPOwZKPcVX4d6f/QUvZnBi7rVJrBOYQ8wSQ+u0+ouOOAsjXwoRAwnMp8
WhtG2WQhNtux1jZDTiPoNs026Kz2Csn4bWjDISoBleH2lhfiKIoNmUYfqRUrLkA2sx0ePmYJAMOb
Q9YNJWKwrL5aS5scEVE2TzQGWaRSSZU2yNvg1OfOTP/jXPL1BLl7ClJ/343WeJSFEmfL7d56YM/Q
Q4yzKAhis0V6VybprzX6z6tpgH3A261JisTdfJZxXUAsbK6jYYN/7wRpi7zJN6aPBymaO6OTjxoR
0gbFJ5z/Y9pMTwXIDEIB7xs3/qpsOmJCqVA8x+ZbHjgvS0Hw3zAL2jCLFBD9HmZ2BSxmPRKPiShH
QA3CvL+dTQin1DMvxKkTgkB7a/br4+SFDxQSTIRd92dttNN/KJ/adPjt5BQNKzDi1AucXRGu04Pe
JbcJ82yPKcLAV4Jpvx39L77Pz2IANpsD9qLhJaPd+KIxPgR+Ryoipf/BXeKHZpXXLG0eOZROVt09
DGy69PxWsA+SZlFGRAbcGfbKStAuCBbP7rlTAcnOUGZ7JoiW/bj0/V+cCoBKnF+zkdcuA6PopA5b
XqfYodJDcRNw1MjVPhJ5zvXB6oZkjWfGbsAUyUHKsRrPARhLBhRHg/jppVvO2De2uiXTT8o4Loc4
aSlfSKy1ChzrC43CIs3n2gAz4NHt6bUI+p5yQ2DRo2I1jrvidUkwaHPZZxO7RJUXzbHT4PqhRJ9n
T8lBjfKW2/letcNnWRZ/+Zs9tz5lCBkkd7Zngvrtd13f/JdlJCExObDm/ATv+j4fHRKnauqM3EKq
t5TCiRoDTbJRncxlfsLHj16fX9Ujtzduzh7/nHVaUWtH2GRoRcfjvDJm4yV2J3BtcjHAi+ZXUUrK
k/5vPbHO7VJpae0MIgIIbyzzyj54iEvz1jr9qxpYSyDX/zA8auGZNbnFnY2bIhpLnIxufyxDZFXL
gJ8BYZhzb/mWBCSfnAKKlskGmdYFIZGowynTNYb+q8kuYX6m8xFgtB1jEo+2TZLrAV/4RLDjQVZA
OQTdhcoI78oVYJcp49zDgbEvpfvI2coqUug4LgwC8Iy6lJSDzqSJLcUXskh8NeF3zihokX68mUv9
NEyAWv1xJk7DLeqTz+9sb81ANacY0dYb8giC5id5tt0cv7b5kS7Zj5G7DDVy63fMCqRnhkeuSbPY
m7RmwmwobjP9hue2fHBs52jXjCmsYGYSZ+aEV4B9lQzKLeepzvyvfm6+WcB+pCNTcHSX92ki/A32
Xe86WiUTRj1ZImCQzJvmrWpxjljBwGHgoifogYv5Tf9ntR25QRp0Nog0LG35SBLvE0OKGGNL6gFh
MRqa8OxXX6CEzSnWIQVTtLpWUb8UB6/zRnaq06sP5WSbe1mzjX14wJbAuo0a6Kd0g4+OSjoe1I0F
5yeyOaz2fnNHCfzYwjhkmmD0mkmEOEzXsGu7/Eksf9Vz6seRTlOOFJueP027cRjuenu4t6sRIhyu
U1xpL3zKJzttXudCMNEZCSkLTabFDBgL03p3O0TEPeuMUMAARWMoKIfK90y0z3TqkY8DdmTWHacx
ewGjeGvt9Eka2WlIw6eFrdYijX1n0P+1hsvZDsOUrR6UmBoXWOZ6J5cM5YQTomzM56JHaxaP4rEY
vBuI24cybM+GIU8sU28rMUta+nEHqfkN5xLAn7i6xWA1yQ7zt/a/lLR0bw9MohDffWSdd0R3fVeW
AlZY9bVy/g+++Tl5AZM/88pF+uv5w0vKVmGTYjAYbX9hX+HfxUUazRlrZtFA4GBdlhUAw6rutW3d
//49a0HR7Hu7EmDBzYfZcc7hyGoBFey49ceOUMMsxvhX/smG7KwK41oJCxnCiq9jKBQTCFnt4ayX
G1rbe0VMCMrn+cUiNX1jTslPMxPt6vTFFssZv7JpvPl5me2KxflKiXK+BQwKYT8cE6z7c1mhF8GQ
HrViGA8j9u4qQTHr2zbximV56argv7JkcKfy0WTqa+LYgo9ZoWAJs+llqp05GiznTRXFT22DdO49
UfJgB2y/WrnHB+bzqQu0xnMA0n8cPlgFXHNhn5Yle6DokQ/IegfcwcOnFc8//VwfrM4k+7k8caye
jQnsEnIVgGr1zAVVduQ1TQLFJoGk89sAIWMjleV+12Iu7kuZ/I+z89ytW0nT9a009u/DGeYwmB7g
LK4clGVZ+kNItsycM6/+PFR3D2S2uNaBYezdvWWbxSpWfVX1heeleLodWNmmAPnQJAvgBpkAc+9p
YA6HEfSuhxEuSLMNkS+KCkS6hlxbo85QvLZZr/wKYMccCj+PHiLIEseceq5wqYKoIzPZwUyXUs0n
1UKiHsjRBMNDgtbcqqpdxEggDf0o/FFNMvO1/tkM04xUGPJvNAQ4IN276N+YGmlghuPcY/fbUQlC
uMYgts9I6xDAZjV/VxU13ff54D4IBvgAORdA7HtwMaHgBIRCc/DUZOpa6bcqLaqFVDfC977UtQ0K
gu5G400WnqXv+BhXpRXDLNXJNSFPnzpDmA/EsjnhqUP/w7Na4vkSDNYnPKkbzfJfxNx578wOZBNX
MgqpVx41l5JUH1ysNOWN31KCC0FbXkMczbHmQc/uWcDB8Ak/ttuKWlxoB2s9D68TVRS3rl6+Usr+
I8BFTkHqDUrA3/D9vZhCd8sxYdtIwqtgyQ91TDldVpraQR6q+C6mIO+Kt/Pvm7K5Q8QLPGOEdEEE
MMzSqVvPpOaRBRJvC04MlA9wNMVhhDSeI6NjYfkgLvHEWpzPF6IK6xXK5K2lUEueZoqy4f8QyAut
1wqZ4mXU1k9knpEQpQ9Xplo8B8yUqgmferxl1L99kxtqfeV4k5vJJtL0F9PEJuojmgp3PCAjcjwj
Ag1ErJuBLG42BDR6dRmpAKLNptYfjYCbpqKLqy4LrjoZXlbWUj8UNOZ1pSGNjGpQ6HGdzbVY3yey
yA1bTyDK6MnR9YscNVVj9N8pOcxWXLMuKGofBWXSe35KtcWObty0UY5wgXoSHZcyO/JSIKJIC70U
75gnFNWH2soYuPRBksIDGnDvMhRj4xORcIJhX5T6vZ8lx0bMlyYoL8/EHIlFcw9qcYNV2kVa9hDr
yUvfVXeWJz9X1EHBLZH2Zlme8FXeIu+9cxir1gRo0sRRd6Oh/cQpOlEXHT7zrdlKS42IFz4TbQN4
hFhlQV2JGAunykq/J2RtVBQQOKgDDznpU5nG61ArXwkmUmr8cXj6tgHIU4mUo5E638DcbjPfx6ZE
/XUU6o+G613XDNICIMcAjQYBMgq6SU8WHsRae9A9wKdccx61RjTXupAjaM1fyKyHNK+BxmQ5UfJ+
bVYKgSFcHGF06krxmkLujZSaRwKaeP9N8VegC9uOzDCSJJnCZN7h/OVMjBsyq7WDFTkWxRLeilLB
a1NI3xNBHY6BltTLsMIdYlY7QAMbzWiAuVGVTSwkpwbPKb4bgvpd7dsfVkWwXUoAZxcj973CRW+K
ywDqKIXVo+Ja+iAm3lbuhy0koFuJRHAbOaSboYJqQsgpWZABzenQzDN4jxplhrF/26tkLnpuie+1
Pwm5BtdTKH5GOumMbbyNdIoI8byR4SQ6z2rRbvDZfseUXntCQ+Kaw8AJ8r0AKLtH3S5FJRGg/KFX
CcGPUWZVCkQug8GOeUN0pHIIC5F5mLTwOBRcqeAZI+IdpJLpeKESmQgjAtmB++h3RHr9ujiCAj/V
5kCxdUU5bJkShvGLFyhOg5105rMs6/cZ0pYLigduRrxP1ovU4sar1qSKwMhw8vY68h/WBk/Box/D
ASOhG+kAgXiWycD6IaTT1HyhEhpNjKx8BhhyCMPmIfF9Mku9g5nLb2ZXfk9E44Ep/NTEhLFUxyBz
VsAy9Mb1PwZU5hMkQzKySx6KvjW2FOsZS0OC+9qpxYtTJqQCBK1Iwl5GQIVSSQyj8NQXioBmALgd
0wHG+dff/vN//vtH91/ue3qTRj0o5L8ldXyT+klV/v0v7a+/Icc2/nT38+9/CTLld5BpRF3l5z9e
76jh5A9J/6dyW3GIUbTfa8XJ07OTRfA1r6TX8083vn66Nv7809MFKYb9HBZQnSPQGg03UjEsV52u
k3vqEDmjlOd8Q+PrftENTf+9IVdwRCcoQnnvlvV13KqnoEgPf/boceQ+9QGAYC13mSfv1YhDUukI
OyFCQOj8w8f3++q9J8OvAygKZNmU9mnsvGVyvfK4IeNf2BrUPFxoY25slN87EApMKksx6j181ggY
LaKdGK7z7z8zfTT592crCtgQmQKREWf+jpiGshz6CGI3a3hzvgVrZoSk31toRPzzSZ1K+8gzT4o0
7DK1PSqGg9s4xQvjbcf1TeHd7nxzczNW/L05/OjcAn1tdPAAPu9hkXJhLYScjOwYgR7v/nwzM99E
HXv7aVIVEgWPYmBke0VMNXEJBTUhbS8ajOWfPd/8/fmqoRFnSItsr0vhrygB4obA3oV3l8aP+8Wk
VSerugtrkxs7QsZa0B3MuCJ/qQT63h6TPLJzOSCPqdlgJfeRQK6qg+c9DjGZf9az6UrPFXyzRtjv
yfm4BiwNFTkrL/Rs5uOrk6VuhVWqq4rfkzEKTKJIlkVFfU8UrnKU2LSbP+vAZMmLDbdRRXH7vcF6
R6Kh8NeVibjx+afPLEh1stgN6Fe5XArd3nB7f1Npim83yqDsequqL8ytuSama77KDTxPdbuvMYqU
4wKP6OVHik7DC594roHJkucLD3khWg3H2ApHG/qZJXRlo7o6P0Rza2+yxE3FCctKKhtkwMjW7KwO
dbYBuZDzT595eWWysv1GgqCh5rx8Jbgno9LStd97+aYoOYr9WROTxR2aQZVrSlnvgwx2ZdVIWx1n
fZyF+/PPnxkgZbK+A6uLi7aQ6r2u9RSxNZEA+wtK4/mnSzOrTJms4AIEFbIiQ7X3YkJ4znpMYQli
clzbZZoMK2rryHIiOSdcZ0ZgC9VgMx+ow4K26pPUKS9F8vHOv8tcT8eP+MkMm9TNoVSix/DExDtF
BA+tpheOPnOPHn/+6dGCW5ph4xb5nphGt+LigDSV0l9a5jO7ojJZ5kB9NafRKQuuHIdcXJ9AlesC
0aJ8DC4O2Wdp+yIoqIfLoWld+HBzPZqse1SgBlkL62yPiKexSDVYpWYLc/XPPsVk0ZuSQVanwZ7u
JoO5UCsSyOIktuzzT5+ddJNFn5RqE0gwIvYSwqxp/2pyzq05b3Fp2JnerVxW1453SvthmfsgGowd
DIRlTA5w6WbbUlF3KhGu8+8yYyHkiYWogRjGdcPeHAz5KTSjXeNId9nIQj3//I9DxBf7szyxD6Ys
ikqP8P1+LFUUwVUmdV/ZgOgK89rqtQy5C1WnmB5nqhuixUtZOJzGIaL0ewePBdJy0oTcgVHsepdB
mlBckf/SSdjBfWW5kZY469B0FOI6fm0FD9XArrPr26ErH4HKi3ipwCfFAL0tAmQE2OTMopU+aSzo
1doQdBsKd9V8Q6q1RtZhp7wBE/L1mzTLCH92WZptINf5OP9bYLINFQmibCByBjkLPcjK60YPXORS
FBWihEDO7BM5Xr5PgmuLWJ8L85/aKNcexDqpXrpEDkjlHIZWdajm9IBJIZ7b581rnINSQKwrIePm
Y+T/87fbVPlxu/qRZn3hu141+c//eUgJI8f/Pf6d//0zv/+N/9m8p1ev8Xs5/UO//R2e+892l6/V
62//QbjFr/rb+r3o797B41T/uu+Nf/L/9zf/9v7xlIc+e//7Xz9ShmR8muunyV///K3xgiiJWIH/
vU+Oz//nb44d+PtfW1SM/0bs2P3b/f+9+7e/9/5aVjxCUv9DVXXNMEF6kvEqMe/b93/8jvIfpipK
MonHhmYZOjtCgtfR+/tfsvwfmgY0wdJFnVCJrGJ0yrT+529JmqQblmXJusFjpb/+1f+bf6yCf3yS
r++/Xxk1eCjKZK2ILjlXXtGIh7hE13vU4g2fPo3EP1u6dLMenzzZRSHexgk1p+JBIslo0JE2C9VV
3zrb84+XvjIj4/Mn22hjVNT9h6V4cF9rfdH8BIFSv9SPxZtG/h2ekUVGh4COPXkX7npf7Tljg9PN
UswCuQYnc8jdYZWP7jHrpwrzkCzAQTgKEu615v185+a+yvjzT5tnokgQvZCWPAjuVVXeGMS6zj94
HJypaRz7MNk3U1LHZB+W7aGqy2ULSsHSbqkOJ2Z36QIpzb07M/bzu/sKlIg2593jb92xIpoARHxR
PCFUGt5E2+yFCuvRY/7zfIfkcQP7qkeTfRPD6fRilkEZq2Oir/qm8a19a6RbLWyu65AiGiI1Sudu
6fkzhAx6nB0pV7pLqIzipErwNb4PIA1nlYi+Tv7WtdmFKfrVQW8c7MmeC7XGbIxUFA+dFnzvKSSo
mKgCKdVIPW1617zQzMyAT/dTKWqkykkZcM97UYcnMdmdH9q5505MA3ROmKklpsEh2ddrfnXlt/MP
nhkXeWIZyNfrQGHwwjU1QoGY2kr1lI6ELYvUz+CC28qYmeryxD64VQqpIRoox1DeTWU4kYNBwLi3
u/BkemMePBDVECyqUbfA1BQqjaJ9KmprV6of4zBZ9cR7yZ1atbhJSROzw6Hc1QnRDIOKohzdEzDv
dd1sYldY+WpyQmEYvw8BMacttp0IgxCdZItcQ8VknsE5yQKi1sQwmmjpFd+6/skU/FUVtfs0fCzL
l6wKluCkr3oxua7Z54OuXVaOQa5Zd9V2IYwC2UaRYtXhXJDcCq2nYpNWVKY4h1YRNvhrbIQPTpF0
UI3rAYa0kD8Dk1t0hb8J/B8xeVyViZvVQLNCfhusp4C0zEopbs9/1BlzLE+sY9LiHDKHQDyEw6Oe
PHJdKfwL8+Xjk32xxuVxhn4yh0HQFCMaRTwQE1vEA2yvxvsllYANjHcN7ZK8ThddztKGxuLDCqvJ
/ssS1EnFaueH2kaOXzWlB0VDRS+FEpqmbpNQPtRGgPuGZMZOJlhfLPu6WZ0fjJmtQp6Y2aR08zor
mOFNQ/lKs4/JI4dMuEi4mqTF94ETfqgaF2z6l+dd7Iw8sbgs026QhEo8KKbz1AfS2nNKYpsv5G8s
BkuAT/YuBcYBZcjrvmivmhg/O5qmrm4cFL8iw40EWcqo0Gd6Ajr4kltQjx8DrlPofW0Gp6HuvX8m
T9NucDWmsmkHAYWRhC7VZxUijF7VpBcDS4ohaKOoUyCRAaxrkfgPbojYGSBtueMSqyORJ9630jfH
pFCOkpcUSa+YQN75MZ8zV5ONAEmuuq1jxpwC5IU+QMgIN+ef/DGHv5p/U0MuRUMXC5J4MGR0iM3a
VjjSWOpPIXgmDTsgNt2092p+V6FgEHyXyj1JA2BQUNsCYFGQXeqbPwaEhGKyY+u83QX+bUDiUTog
ui2D5jj/mjMDMJ4vP68S0HlKToJrf+DQvHXV6hQIP84/ecZgS5OdwPIDckaIqR7wFJhpjeTHKST6
m5p7RfcvOF1m7MfHxfXTGoe7F/hWy25TCdc+NXnOtW4lF0Zm7qwoTfYCYglNWPbMjWKd7Jqdsg2u
1RvlLl8SLVslG3/dP5WX9p2vzyMfr/C5H1GWBKgXYAcF0Q4Ipzca6aioWkn4VIf2z6ztx+HrUyt6
lJBuWdJK1T2pwrtQ32HLzn/sL10FmBNpYrxSvdWH1CWdXzi0e0p8ltl6OIQnf+Pb2apdA3Sy43V7
MC+5I0cz9cXq+nCzf+pLbuUmEOuOvgAf9VUBhcqKaq1oWejfpK47IR5MOPalSCnvAi0eEKy2Tk74
zQ8BK/uO7ZNQAqrPrpt8JD1s5FxeRY120HQHHJCxUkbBvoTcx8FatI5hU3C/d6sbSvkQIHgQKSQr
41fyT5dmfNSHkcJnoPTJ1r1WW31MmLmwKXxY/686OrFQArfyGO6ueAiOzsla+/vgnsZJsq44Hgu/
tHgh3qj37VHfjlFowuXCNk8Rk1iSFaHHi/Dt/Af+8IN89R4Tc6ZnfUmCTcyAL81NdBPfARTbkdy3
VbbdoTu4K2ovNsHaW6Kut5bX8pGiOsOmxDS5FbeUuK7Pv8e4+L54DXFirzLPicCR6wNXz2rRtuG6
aRpqZt4oq/+zLUGc2K28GgZBdkK2YY/C713j3p9/8xl7KE4OsAhSBFmUcR4JfZnpAoXquwrsVDZB
YKbDBaM1Y87Fic1SVXiwfuCQAej+aMpRnvLCqMxZQ3FyVMuCImuRXxEPMOBX4ZW71e1gKdj5EpGY
DZmANlX5F77xjFUfvSif96S28yTUe2XIumW2JgsQXRbjIKuP57+DOjdGE1NFZVJRKj5jRB4j6TqZ
TQH4igzZNaigg7PvjtLafzXuyc+sjtk6XPn72C62N0Ald9oebOnK3VFj8cPYJyvN7lbKPj9at8Y+
f9DXoMTs4MKIz43CaPk+WTg3FB0yX62BmxQ1eDkXQMdZaO2lIPrcdJzYFVFUEQXvC246yG8Z4UMn
3mj+yEIcbLn9eWGoZxbrxGb4vRLXRkcbWfO9FWLkcfwLg/NlOFU3RGtiB/w0Kuq+xg4Uy/Cq2tUn
PKN2s4/uTHaZS9vyjFuCqPnv38AbgImYMKUwehSp2OQ0Xd2NG1q9RAt8LRz11fmBmm1oYhyyimtd
bgGTbvf6bXST7611t3U3PjOLqu/r6vFSZsDXkx+V1d971FkF2DTy7bgVge6wbkr9+nwXvp6uSJP9
/mBBziAAjw92XXJJSCk5ZfHd+UfP7IGiNTEIUd37bdOOqO0NIs2bdONdUzW+stbOrjhIm+CKy/Yq
OnHtXVebcO2d2sMff5mJtZCtMoDtQ7/kW30jnsqNdmgOcOr24YOABUgeu+fzvZydA9MFHyPkU2X0
Ut5Ux+bBWsereGPZ1DNceQduS2vz0uIZF8m/b6KiNVn7aMaVRZ7TUrc21u1Jt/tVsy6Ozqbe+Jts
Fe6UTXjT3A2P3v7SOM7Nu4kpCJE0bIuSJmP3tlNe8vb9/KjNTDtzYgcAGPqObmEl22ivtqiqZNeR
21/YTT9Or18MlDlZ/xDkc/QJ2Sr6TbsajqgNPbon8BdHdZ3c4hQQjud7MXN8Jl3499UTud4ADlwd
DiM/OFq0d84365A/mrtk2/1KrqCWxz+kU3FCOf3CdJuZA+bEEHhoYyVGxcCl5J94fbASR2A4ld6F
BlUfySuk321ksi7MuZnvb07Mg1t5jh+kNKeL1033LaTM5vzQqeMM+uobTYxD1pR5Q6o39+xFtYwX
P9GI5Bexs8WbtPCW5eIdvwlnlY5/J4snCjv5ZS51Di7Zgl92tPFW5bbc/kQKYqEs2gsvNjt5JpYj
9nyqqEJlOCj3iAgMO6K0K4iyq/K7/r25yx7lC3ehOcNhTgxHjVpFnas01O67dX8K7otqURzCo7RH
Y/vRvIvs+On8YH94h74a7InlUAYpF8hyhXGyKnbJjXK8JkF8G6z1G+2uZESNvbUJVlTK3we3aEQ9
1tsLDY8r7quGJ/aDQn6J6kSrO3w7wM5Ztfa3bzGf+SVeQR5ae2tqXFe+XS2iRb18fiSOY0e8wEVD
MDPJjImZMb0kNfOUIR6sV8EYa8PhSxawbyN/WbrfqWdTqc/wq5vz3Z2xasbE7oRSITlNYbBatEPc
U9B8IyVvf/boiaWJ8zYjEwlLExByHhy4D/0hybQLR3dpnAhffKcPx/qnU2sYOxYYbs7usinab28D
i66z8wxs/MJb/UmiHoc/Y2JMAgWiMUUc2C7K6PWlrO7Oj82MkTImpqQC/5g4cH8PqmlS9nT0vZc/
e/DEFPQKGs+cJHlwhnj2zqkuuF3m5slk5RdKHQfQjodD4h0iqqyEZFXm3QUDNvfwyVovVLdUrNF+
meD/ZAA4jX8LTfzChvDhYfxqpkxWNIXjrYtWACcCp9kHmm57Fnnj8bYmEV0KJfSVH5GdXCAmQJo7
S9kAlibdRciXCTso3PZg+dQ/7X3fvfBGMzuiPlnjfu2nglLwQrV1U6e/HFLzyGDeQrgBQ5mgtvFU
KRc3h7nGJiu8QbUwq+OoP2jAZfeC/6KAvBvM12o5XjNie9jo8XPEaaDnepZIe2VjLnB0Lc/Px5lP
q0+MABWHmpdFdNWP90705tbfQdz82aMn54qqJLhaj1MSoSDbQQg8ju58MvnPP31uA9InSz8ydIWk
QBSBZUi2ApDGofFW6Sh0h44GpR+rktMf5ytgUE9yX0OjRGnHdVcZ6lutCqgmMxaaDJFa8q/SRFhG
AUE5Qd+pnnJhbEdj8cW8nhYHwCwuyRNirXsiUaNg1/WXjjpzS0afmBHKeQDKFzw6XWXLapleqavi
3tiWJzgni423FY8gyvfxMjv5F+z5+NW+6szEwKhD6qAzNbbYX+v9Q4CYjg40tbrUpY/w7VcNTIxM
HhR9oo+WsWWu++qtVqYI2m8Dkq8F01kIXrmxlPBNSIAqS8Mq1n4lxoPUriWC9H6MMkn7ajbqLnSv
/PCkDvFKrijvVr0NKPNdLhonr3kr1AvHn7nRmJisAnk6q6Tq6EA+GBXXD0n8M5Yoe5OUCyZ3Zu5o
ExNEzLLOS/guBwmETle9Cu2FNJS5C4Y2sTeRpiEvJib9AfT9GsjmEcGDlbdEPNRul8Xq6QgBaFP/
2bY0rWAZJIgBfYav2GgaaFQ/veqbU3cX1tecCZiWrfhRhkBJwFdAAnel7rNdsXM25j67Cbf+ylxC
g/5ufofDsRtWzuLVX15yyM19nInpUSRtKFBuGg4odNsUFtqmXF347nPHJm1s89OxKY9iU1LzlM+z
cjYUzNjGSts4i6tsY67OW87ZJibGw0IEoNSRE2TYYF89yo+Eu1fisryXHq0Ln2a2jYm5EEiHADer
jm2gH/lU3mJ4V8MKHuHlNmZuAtrEYlhBSIlo7nSHhq2SwE2wEiCntLEAXxgoNsTrJZTiZbyuDyMi
NpHR7KtutAtdnNk5tYkJyLTMrYqKjIUGIyU8N0m1Mothe+EbzUyxaYVLHVC97LUdBmbTrWGRLZ2l
w1dqVvvXcFkv6kvTbfzmX1hddWINmp47QJrQzmgNrlH8W3Ke2iDetCjwX19sZhyUr5qZHjOcymVK
jN2xk2VuxxvDLmghuTipZ76GOjlstKLgZwXQKs6/N50mv+T6q9OU389/jZkUCXFa2VLoyj8XvIME
em4+A7pH3+NWAtDhlu5tmpNjmoNVvWKHWpDUu/LM93aUBRM7pF/FheUnK1cix+chiBo7T06+/JB1
t4MFhQwomvTQByQ+kH5iAHvrgm4lINNBmeYOj9O160N039YyJVz9tnSFk0CBbm8AcTA9uM8ceIZ9
36i2UD7GbBbIBIDDAStxofMfYfqvvt3EIgETiAvUxsYp0m+KdbUkq3sRr9INkcVlvgx35kKxNbsg
4nF+uKW52TIxUIbl+3nvisQS1RgltnvXQ89Gq9dR/QOZXEjKAOuaF+RXL6yCucU2MVYAxyonoeL5
YApobACMvuTMmzkmqBMLFfqtCKZIwPGz6G1ljcLCYVhAXjmZS6TybPUAY0XY3V4YtnHNfvWhJhbJ
sLrQdTRaA7276m3Z5tKdbow78dlZH4+kkyzarXfK3843N7PippU6QhxIfTROiwQ6hN7TN0qGFQqE
zz9+bnOfphYr8eDqSPyNcR1KpJfBMj951+ZOvYk38UlYWbaxcW1lFa+jk3nnvXOiT7fnmx6N0hfj
OE091tUs0eVi6A4SeZ0qmAuCY3ZbPETSL43S8vONzC2raQKyFVUKtxY8yuO3apaqba1hLm3R/F5B
89nkO3L1NsEhsy85++c+2PjzzycLNM+bQmVApeHGIFFBzBVUlJtL/ZmZ68rETIQkNsV6SH/0227Z
HfEGvmXXzfYHQsm78qa/707QG9fnB+/joV99oomFcKKM/NKq7g9G8Br56RGCoRKXaOo8mPojYthr
8GpLGV3nwKpgZeun3KQwW9N3PkpkiIvviEduYi885L3EpO3XFfpiuhXfolK6jIsfXoRyZ/LedYgi
XRnySoJOOCAY1VQiXLRhqcL4Od8VMDcz003+/bsArWoQpMW7AuJtObhoLqHbiGjFsoleAgfMU/6z
lt2N3IN0hzYEJWfhRVSMWiPfGUBUukuBT1rKWyj7O4/iLiUr1mnK4U56LZGICWu7q4CkDoj3aKsq
aNFw2dWCu2yTYOMVFRR66k6bh1y8scJopeX3ot4s3OgnYsOLohXvul5aS25264LCDiNpLaKx4ZHr
rwv6GrQVWfnQqv38RgkRMRTVZRk+t/4BifaVbyKo9BNk7zJE7l5rrzPnCUA/KnrgGnDOw8AAebAw
k2dJ6OysOibJHinvxQinBr2n+SRhVtDaskVNJaY36hXkpq24JEtEj4N2Y0B9RcH8KkB9IIstSIPX
To/shquuQsR4avOb714xJ2EChauyrFZKvVPLxI7AN8VmtTXhUXa6sBpc2c7yUWUb77H0rfHMG2op
oK8Yf3YPUiYbweCBDM1HV4BZHhvj5FffS/WCtZrxH03TxEnIzzWQn5yCQxW4hsi1HNBCdkpbx+5h
UHtZvG/NP/QXTbPFHSVMKcLou0OSPMfBSaPS0Gifzy+FGQvyb4VXkp8NTcqidnx0DlNxaaYPfZHb
OvTuP2thcgwt60ZEEBUTWA7XZf6ih7vWf40uOQU+Eoq/sErTnHGZmlXKjDCBKG8vexvKy0JY5ESc
grW7Emz0mTftEvoe0Qh/iaQXESZ4Whf6NrdhTlOoJQibSpjRunf0diU34vHaINgC8RBrlR3ypbZ5
RljKJiYyXoWFC1N7ttcTw98qcq2B88FbanfLfuUe8jt/i8Tu4odhyzswiGOLjo3dXQKgXspb4eJF
fGan/rdE6SwrpKRwe6CU9RI+J7rnDLwYQyy5C3oojuenzZyJ/hjyT1tnIdSNinOJRKHqe+s+i/mN
04oLAj0cD7RFIVEqFH3z61/nm5vZqOWJsQDmW+PlwkMTJxujBs8PuZDMv0vHxLlBmxwT6z5PE9Ur
+4O1lTfSWrWjdbPVrpJttnWPyga1sJVzFT4pD+d7M3MqneYVS2GkUMBNvE70sytQOdvK57pAzh51
5FtPcVESjC58pw+b98UCnGYa66lfNdSPDwdDOZrse4IlUcd4k+SCTcX0OrPe2vZo+vBjkmvqORfs
daQmL0pw8KkPI79fjxDWpEXsqrVWWoOkV/PTaJwTYj6rRK02BZtvWevL2JBWUXhsk/LCiWamSEH8
cNd9mmKd3iWKSa7qwdB/jFiGkhLMMpbtejDtxHsza3Z86oaDzEM7516Or/Xsp2CiRWD0lH9Tm4IY
jhzmB9ySiCZD8kJpArk2MIBddKWLW7QLLpxYZm5L02zorhPMwqoI7Kkk+gkL5WLm8Hh4++rrTQ6o
g+q4KWe08f4i75Ex5SSMGuCxXirkDCMpeSFKPrNhfgTPP400SZFmZLR477LsAapUJ65Qe/KHdSfB
N9056e78vJ8bpskRFalPz4NvTaDY2eUFqClOOOefPHf6naY8u0jEFq1ADwzhRS9egf1Z1OIV1kuU
7oz0Vq7WpUMppgGe/1sPH7Vy/U0awFSg5KLz4Sk25ZUnEQYxQAdQauE59XdVeHVK3Yaxt0JY2LbM
6DqN15qTUzlk2SqoiuBboPWLmrPV+W7MDdDEzFWq0Tm9IA4HS8Rp4qyJw5x/8EzBBZpCv5+onehf
45MtxQ3+Cq6P4R6No6vuDizQcNXsOQsvAdQtko16JZD+qVwXa3NlXfj0MwZ8mppselIg1ONpr45+
OWW7dLKdW9+c79zMqE2Tkp2KWl8vH02c+SNJb4RLhy/JkL9efuLkcDRUIpI1Fhf6QpIRA0gXbnEX
ti+xdA0kTgndMTv5LSmAQG8l5ybKXm41FFGQl3rsUdDwr6IMsdIXJe8poEIUAhlT/scYxI0sAx4T
bLf/BecPFsZr1OY2RU4kmz53FWJpBeokmzLfBC7kNIsadSu1fbNeSrpdF7b7K20OfvGgu1zVnGYl
AFUrIcP1744Al27vFbeSRiBmKWWcRw9ZchKHE2qXVf9eFdtMXUvCsx7e+8ONUJb+umi/56aPCFr6
zZLyG8ENr1vVW2kQDXRI/lJ1jJutYYS3GkeXMoACuZYfCv25b6+D4KmvVxRjWcG9Zr5UxbHQl27z
JD5gULjpoJdo6muzx0+L0ErtgEYgN5EFWt35oHIVB6z/aQgOKmnfHQJB1zoCXPopgMlWKeZSUQHJ
N1RSOXaJQ959A8AHsQMmRfXQVgdAeqiB+9kNg9hnRzDWQ83l2r0Rk/sBWTNnJwpXYbJ142OWX/f5
vZ/vEEdAEXPZomfSmesu2MFQNAIkGGDEtdeh7IKafQzVQ6b8TLgZR8FxSO7bJl/m2VIdKxLLn565
QotcUU1b64wrlCe+91Ly4ulPHte+Uril/2r98/zk/jq3XLemuWiBHIkKokkc0Pflis1vAwXpunsK
bWVDfvWq2qhb7dJl4OsgKo1N9puy74LBH8Ywv034iMaie+Otfh+e9KV1Cm+6jXnw9sGL8uxtyguX
tS/PXjQ5rupPe4/XKIGExgZHO0CxEQqdi567sOHCwlRh81behYH80gLRzmTzcVulr83KI6xvof7V
J7bqvyXmtz/8SqMF+dSLtBw0MTP4StBqd/1Vuo/3HadHa6PYwcHc9luUxzfn2/q62oSeTHYJIXXc
ITVpC4nGZbwVntoNWV72+Ku0hwVKv4tkIdmP8Rophq2/9NfIcq74hwuHsDz/EnOjOdlPoAOj1YaI
A+Ulz4VaLYYOKZuL96c5uztehz+NZuMqbZ6K7ObesVsTyCIG45CUaNnvxcG64xi6YvnZ8rKisMJc
+U/1n7DASJ6aFnKoMQ6vtKPhVt6H1mlwL0zyuVC+OJnlOYWknut1zA9KFC2OyX4AhhQ2DL5UhUNp
2z+0wzbI7xF1PinDUTCeBe2HNJCNKe689JuLl1UUiysvodDOQGyh/AZDxRYKE9rKRlWKCwep8X2+
OHCKk1XiiBVqeBLJdXHXLDR3LboXPBlzD54skHyAEhxQVnvo0bnJekSTUM06PxdniAWiOFkQfq6E
dVFWw0HYagv0RZgwb2POI2msB5+81gI/f/jhXfh5yXP8cbT/aqAmCwAKbqIaGS5KSr6X1nf0mf9x
PFeX9To/GntzXV4n+0s+po/g4781R872eHL/tCJCYKj/yLF0yURmJiGE/lKgqmfx/WPIo8lbpt74
VrYowmvGA9dfvkwdADjiUs/8Rez9ciDTdKC4Oe5VA8Gj/keGiAoK6167MFAshXmXZSehvLJkRIsG
IGNU2zdRuOyj4TgUCCDL6BGY6LkLtioi3qu+1eKbV94M6ppSQ8O91pQrz+eYcQmt8eWUoc/j9flT
ny1d6KXYGfNp8zvVO+AwvDRhxtn81WhOznVB00mh6jLLx+kyFq+gyrgKlikeGodo75gpC1di02wQ
T9s7tkJw+Y8SJejUxLQpmq4IiPZwBxJ/pN6NnkoXVu6XTgUePNm6ezPKhBow9EH50WtPdWprZrtx
HyQw4pD7LozcjNmfFpskdeeKbdlzGDE5k/acf5OnBktxfiF/HQCiDxPr4yWegrSI2lHqmy8Kzzio
LYx24/9xdhZLcmPbGn4iRYhhKkolF9NEUShm1tPfLz06t47LFXEG3W67XZmCvdde8ANeNxFf0pif
dKMxIe2puVrky1vlYoGBCSbaNK1QXfU1Vk+4lg8X9wHs29x/X9ZPT1b+/+twhWhWwHpc9ibqcY0B
z/kR1dBoIGlM6212++9v+Ttri5v/FsWiKcxUTeJYb6GbKH5/bs/oLdrNFpOZc/ELE+nvwHu+5Vvc
ihDSrpWWbykPYMB2l9kaaTazNRqRvrD9NUm5fN5ftth37kkiCOuSZmSSyhPu53spUPgnus7PxWd6
Kq5I9IP5KAb10dharnD3yzP8YX1+56RUChYSQsXd4WRwMPwL820M8ARw0EV35CDf4Zccev/+sj8j
67/d4rcogrvGUMcDt6i3H+FYO5Z+b+KrVeNZYqCVbj1b1dZKaXXTa1PjazNGuiz7NOcbjSEPgpSU
iqKvtcipz/eyvlMi6CbzsUIr3uoWNKOf1H5EH/0sCA1dpcSbylNfPq7yaa2uYsNTUU+RNgsc7C67
S6fXpfoNavND4P0O6Ffw/8ERfWB+0hfHWLE80/iNg/vDC/oO3sfZT7I0mbxRV57LFRYExJ1f9QT/
zoXTLePbG1E0bEW6y6df4vrsr/7iYd9rI7fqIEvjtICFJhfkLflA+2fWkP86Sv7pmX2L63KtRn2T
XBI8TNDqPnGQIP9lof0UFr9D+pOw0mY8ZS6RofGwyfZiZw7QRGaS0LmmfcLFnvv5TZXr8rD+sqy/
A/0NkUTNqMANYZbMLBFXWJdJsfQbcv6nB/Utxs/WkmOyy80Uwxt+3kv0G7Lkp+v+HqaFtrUaeaBo
2Go+yFgP5Osm348O3Tz7i7HrMfTMX2kWP76Ub+Ea2Xi632J2+br6oD3BjHZLploQbT3Z77atPXqi
TxOaeda/483fAYSs7m+hG4u3pVOM9IIY6+y7yAaZw2u/x/3pt/P3h6D93yh/rRUxel32Dy+CfZ7t
Q22n9te/L/+Sqf5lWenfsrkJBb81V/lskRlgZH8+n+5/Q0f9YQL+7bO/7Xv07QWzRtliP+EsEKVL
Z+tS+mqZCBnl0aOmHrvkmvrLM6vJyWTBXi5W3dg14RBXIyNod0hSluqVjJuAiXYVlkTTy7q8jpFb
NOCNzRLNs8LTrPFFLUJMv0mhK1KOELXlHiZgG/dHmUWQ3JeqrwN+a7faeMKmBZuoSkbQasU1Uyx2
yVpu5xQkQE/ru3mYu9nwsljDimYpVYyMNSQm4bOvGKUJUb0NswJwxhAsYwi7QykOYQWWU8ZyXdzK
1n6eacDt4yjocG6XO6By0oxpNFfomFHu1WFytU7VPhG8KjQCJVVHe10UHBWGbYVVstYgIqhIWJdi
zYk0RzlZd1aia/A6Ij2olN9ezp8hwt9ezrfIKA3dXKQTL/7p5e0u8j4fD7vYvo2AbP57Yf2U0nyn
PVSiJSqxlbBqn14S+2az2Rzuvz7+/eE/5H7fCQtqV1vNMMagalbLXayzkT9hrejF+Ztafqzr5t/f
8kPo+s5d0PpQaaYGwkuJzVu9ln4lgFlJGQjqN/ny9O8v+fE5fQuQCZhWdU55EXvatXZnrzyrlei4
K51fntbfkfS6pX8LipkU6mp2wZyiQe9EYeHryXZEHiB3BU9K8YWtMXBBMY70fuYYvgTH/7Gw0r9F
R6ETNV3FfXBvKb0XWRcntF8W2A85y3fiQTNM7SzCs99n4a05IyWsYQSCmNcvr+Xy+P+yP76zD8AM
yrM0cOG6tIl8UCsGDie3yZ28nvTF/yqszf/YtPtOPZCNdYmjOYLeaKBiS7tJI3+cw9+aZ38QL3+7
k287vQibDnckFljtjj7ee1v+fWlK2irIywkZEXT6KK9Vt9+1EOlR5vNpj9qv6HJzj+EvD/SHg0a7
vMb/aBsIC9ZYQsgwPzRDJiyimyjX8wxRDtDaxOLTdXwIl1+BED+tjkue8x9fFw3Vijsa0ARZ2cmY
pucY5xnCvSAYzgo7rihau8F1UqtbN01mr+5FVwxHp0wfstD9ZQldcqe/PfjLn//HNSh6NU1dQgTs
3ae3893N1bNp39/+sqn/yLH+7dO/xY0WT+PCqomBdRlutIheiPQQK+lJKZ9E63OuFifDPFhFQrlU
Na/mIMLc2sb3TNBkPL12azy5Vo9ULcRRRXpQzRla31aY3sv0JpvHZysO7czS96E0vk3ja9bdAoMQ
4YQnk4dqt50O5i/V7x8k6X/fCipY//9BxXAIwrC2pn2qPCgCAoVAHUKcsQvzYzQE5KmCFr1JCaus
khVigYXDfBfaFKMra1dnOg7dr6msAoJIO3w8p51Uy0yF0iCtmJgwzGJe1ZSrs5AV9PW80dEkrJXa
tsJbC588Tdjkk+DqveRIJAH/49v/FnTTAhV4RWsptaUrTb5Nm2cZf8R20Okqp8c2/hTaY9FJTjtu
BmWbyDf//t4fDq3vbI801pAWSKl4CgxsGddo7Or6Nrf2uG39j7f2h33wHwt70Uy9Z3Wjlma37uyu
9ufnO0np/e31v+/hskn/ez1Y37kebZt2ea6Y8z61QlpHN73wy8D9p0nad0uTKloTI5z+XPklXU9d
9HE4cSkQaDTqdunl9omazVv2/5MylG5953s0SGHjY0lvLplyWyxf5/m++p+URPjsbzHVigaM2JRL
saPdpMp9Ot/rzS+5zw/x848S1X+84q7OxLTPV7RxpLO8Dq5p3LRl9Ftk/GGRqt8iY4fvxKLJHHl0
vunypv4amBe4/Ob9+T72hG10Fq5+awj9dCff42SxtPUo8QL6caegYp9vG/n+3+v0pynwd9pEm+Rt
j/4yIw7yeXFS7BgnckV8aNEKWcvRaQc8axPkuhLVN6UPq1ExO6h28jgcK2n95WT9abd8i56pGUm4
Y1Nhi+aTUD0Uv7nk/PC533kTiZhIViRxc3L9UCrbuAj+/dRk8+9ITN36TplQJ7UsckxA9hb7r3WH
YjMRxDNPOOC4xThkfo5umt5vtJMaOvg11pktUA/ONpgxffSqzo/MKyV1ZeBncSDEGEN56uDmymvV
bPJDElTTscl2uukaUBSszWA6+Mz10SbDWzaxccVWLEouGxiH9E59F1ZBmnpD7Bi6I8QfrbTvw494
tIU3M913qTuotnyf4p4s+9ZyKKy7FE2UrwbDYAMxCg/sEa7q8nX60ar3lddO3nyepKeaphAFQ7/R
vxqgbcD2EGrUtkp6TjHFRnywMO1OwJC1a53hNPWH3HRG6kLMQzlea1sGW36VakBxgTZI2+hqHq7K
0K6HE40/fCVy3RuUdrNWw0ZY/SaVg+ZOwd77OlLEQJ1RGZOqw/iwfBkKRttfIAPlp4txvPDOaLNe
Drl+o0cl24F8zNHWZSu174Y1Yh12qJFVqw7G19h4OHzl6S69miLge1g5u+vWuEHwp2muNP1d5McK
2WuR10UC9g6nxxyFPeHGLJVNqb3WV/L1sEkbjw3R3qVVQMZHMWtiTXGxbrZrDvruRUl9HEIBz1uN
J/PJmOd2Hyay5qHLz6XAYcDM2iBGihsubDoxOIkZM+M0d4f46AyBAPXhDqT3tog8ecKqFeHfz2my
XMt4mtmWmXyIaJWt2kb6yupdBHgO2Thf+5AqJCIc+a3zxYOaOcZ1ajhlYB2kxrZKb0IeUj6uhhON
11Pzkk1IVRyW+HrsNm0fCC1Sm3Yuu03pJqvXCsF03S12cRP5Y/+0Rl4e42Nqx88RGP7WXmN3rdzp
ptxbj415TiXncgXNBhNt9Wl+GWOnFbzpSutPJlLGUBLoGuhjkE+uUW4lyzXUMyBRRfMa1dUewxil
7uakLjib+IZlV28JZPTVWyjwsmDCeNOWJaS/FiwSx605+33oIMI5Na5wykE4Ww5GfX211edgtoKo
eyhZQdmu46ZvgI127XtY4KluI3BhHfrQrqoPXGgW0R52CaB0dykfMsYuPcnTQxhi64mnz9FUz3Wz
XcPIbtLrjhme6aaIzxd2mm3K6hBnLhL8o/lAz0d7pNseP+mI0jWbpXDT947FH2EB4narx6xzwqa9
YPPYUniOrtvBiTsX282lAXvizqwc7cYy8I/cgAHit0J0o/mAh+LCkTAmk9wIf73R01/zpwxtWmM7
GWy/QP6qUO24wo/dNjOehh09Wm+MvaPWMTQHTlho3eqrN49sJ17CQevuutxjucoIM31U0zbkXee2
9YTVVtPY4nBsLxfs8AXx0yh91F2wzpvwAbMvzDO7Da6nxWe+NTCPNxwmO9nHhYm5XPMqcM9lt2j9
pledRkEX5laQbX1wW+keZzIsk4lPYWDGnzqC0lX8MSON2iESoeGK6o2JL1cDLsFOkzgTaKnYF8ST
2r2UYPYxSNaOkbxBgADdH7PbNIXTwGqxGD6emtFB3YE1NA3nunMEeDT8HQlfISf0u+GCwccQT7Bl
vIYwoV/XbTfaxuiaUuZ06WGWr5Fc1IRtVVwrJhJm527aV6k3ptvsOnpPTcccjp1iqwpRYKMdjNHn
Mmo8rCJXob1FsMcIhw7p3lQck8F448gKKGf4OLa2BEt6UrNNqn+E9UJpuB8Be0K7oUHcPLaIXxII
uqdccYf7uSACOUYIaAihxkAxUOz2RYScTFt/NZkz4Dn7qS+OtE9b+/Jzj+PH8FCA1V1Rrve4Luss
Hi2MmCVv7Z1yeTCUAJpS+mbsMUZ+Ygn0WN2HNkFPKO9FlDa/VMNtz1jLqq1dBKpgj++T4cWT00JT
qHbZa3yuWNlZYDHIn52p98pspxqbAmfy9rxi+au/5KHdl/Yqu2sQys5y38ABn26N9qaYd4mAWvqn
nlGR9LltLleNdT8C4lf22Y1wwDvgDr0Xh7+Y6Y5xOSVJYZenguJGrl/X/FBrIAMObetpN5ixP8Yf
i7xv5qD9WAeHfY5ymjtlOPVFNa1WzSn72tZq1rjS2mqcwZxCwbEdXNFQnEkjgWHv9xajTlx9MAzw
ksvR0LW2pKBTHJV+h4HzwIXmA1FQbzc56LshIV7Isy3L+xbXnjH7NJrkpDINS0jlNf16RdVeHUNH
z3XO4Nd83qh94vaDFjD9PxeL24luw5DAS9XbRj/1yXuSPYzpQYtuw+g26g9JeB0WmwFeFN6Qy3Cq
qvs6O8nmpsj387qrxjuOe29t/FF0W8tzBu00CsdiGZwIr+ucENFZB3Xt3dU6NTkCLJyJUKJnABhz
+WXKz6v0JofPprkZw+clfJaGr5z/Z0gbcai8pBp3S36VhV5hHGLjXYWMUO8qGWBz9EFOEouDi6U7
RggkfZZXROcK8u+coO7GtlLEU0ghm1eFK5n3TCr8CMfJjAPYCD87ACEz+rcDuErzbg2PmVwf4wUN
uAy0VVZu1+FGVFSudNqsc7Wx0FccNzmyGOWmr3OnUqetqnKOvC346aZW469DfYvfs1OWVDrz2yR0
W9paXs9z5sAXup3UiIE49xu0L7ZdCdzJKpzJ1Daz2DpLrm/b4TPk3iG3Yt99zhVrL41TbxuISOSG
5AwDcVfVsLXQ7Va8w2/P7gXFDgX9YCVXmno2xKscm/qFQ8AQTJRQCidO1GNtCue4EwKzhyaw3GFv
buYpZ1B/0FgHUy65wrxtBcmJU26E1ntRf7RzRhqQbxjtOOZquhrC98uKkBonbhSqbkTiXWpwyoTJ
lgCItnnpS8N5nIA1UfFDuwnq7D2XVEdN9V3T0v9qTHtqeVVh4VTKSyIA6c0r2xhGu5CxhI84ZrXG
UdpDxj1bxatafpXV5I6DvDFMVsyq7MvkT3PJyGWvG0lHSUz04U7pksAaXuL+bJX7lLGBWkhOOmPQ
Zb42RQ1jUcJXOHVzM/Xk1vTr7CGTKzcZrkW1eUyM8XWxDJaPcJzrSAb/aiJDS3zjAAjbIUjF3Eki
6VkuFQbQ0UOkGHY+c/vDUYEiGEfCpmYeEsdstsyOoszPaF2DaGlXlN+486EpnWaOdxU/KPetozbx
Rm9DT4geq6I5jKmXZae1u1OElzK+nrAOSyBStlh7ajPnprRrxPbcWdtZNs9NWHpo1/AeH2oWcN7e
y/FjzD2P073eGZsFMy4T43RNf4rZpHJcehZ0Xn0U7FCp3bWUAFFnm5gPD1UOVHEjKpu1O8kCtLTL
H0j3xp+WiRRkpomXM+YKFg2oqLpPlJeyRacf7RERZSHhCx0du2quJeFszC9D/dFr2FYGQ9Fu+/66
jt5rLHnC9LYyIl+Xtmv7Ikifs2Hs40sAHI+1zieNJbbVD0a8l4xjmzKwVh4EeXIWZbLV9sMKd+Z6
I1Ox0llRhUNt7PLxWoCwUGdOhf/PxY49x5h7BQMdTiiuzyA/dcmdEEHPdkr9vKRXqkwhARU9LN6G
gRjRqLYwf83rSU4fRulq7Gd7EiY3QY0uj+ZtrZAZxoQu62hoeNWlCNMt3f044vFLzAvHjzw6tRBQ
IQWNI20y89iB2RUrFCQlBmmM1KtLazkNS6fLbvtK9RrAYPklBeQNLHNy6IeHOb0pUCbPD1IP9nsf
zwlb/vIuBuJXCIpeeKiZOEuvuMMU0aFcH1b9Sp3vM+G5goUsvFUJbi37vH3UpedGZ4ClHFtJ8tvm
eULlTUfuamlCL0SEXf4U29geBvWzi+KgiKNtw1OTewznNfJ0smU9FfZt/xqNglu1qt3lSH6JVmDy
VLS44IEaW1GbDgVYorUpvWZtzpZJ544uOiYg+MAr2abStlZxtpTBFlmCUTKzZziWrW4jTJojG5Of
ECYzQsdEjrwaN81yUxcGG+SligGILN4gjf4lsi85O3hqTxWC1jiuBJUx2kn8lYX7eICW/bKIT2my
15aHXOHaSGu7KN1E9WeRXk/zcaZGwTa3nxXcmQ5NSjyfeB4pLl7LbiL3kfHNraLaNYhcS/iRqlSN
mmTX6lud0cFD2xqzxB5XDUuFAT0d5fBxVs8JKhvVNp0gBBVndZDsRZLRoDvnWAvpy04SqtOiDMdC
mIOKxqo8xe4CkdlIY1eqViidCyPxvrHXWvbnqrupSaaGrqd7SjNmzd76uQnmwTOkgZQYC4+wORTT
ZMvquwWgJZRqr9NmuzWeY9CNGPy5Zo9DCMblcvi6zF9iCQBMfpelrSWRXqpHRDhPCjWLiqgSU+Fd
3wH9rGenrSvHVDeTlfpT3zuSNDtpvkcqC5rzwlEC40V/bJTYHxvRXcMPnSZATppaqeyo+kFvdmX1
MBhxsFKLiPRX2q46Txeudz9jGXSqw3gzUkKMveDVsuUktewVen9rYkWPvhAbUXYaqtm1nwI5b3w9
7z2RrPHY9fAlsQM26TekPWM5coU13tDJtWLO9iW5j0cEg6xdNhy1hU0zzeTLx36+t6aTVQR9h+5y
Gl3lXcRdPaB5iHEDdX6q+JR6mTIekjWEng/4uxMOlNERXXhjK8ylEzWmNzPJAlxKwan4mbC4jao+
DZyjBW0OQdVJOZcS87cL19ztcuNKWGTsmf2wu1KbbKsb/ZM6VS5WKTTwMgh5nWMNB+UyYC/el3pD
clQvPVJkhhNP53lET57jcKBGNsqGOmu86qpij6utLVuKJ6RQZfTZESEVrvPNXMSbvI34emk3qkag
NutuJcOttKu4la5UrdwIgF3FfthlpUq5Q53b7keyEJhUIIwbZ41ntynM7ayjTFyQHDFPUFvKHDl1
1XEnEG3TC5RREWkiiK4SBnkiOb3QXQ0mmU+jHxOjhBgfB9bKcxokTCNNp6PbFpUm1SbQIpKRVAJA
2uTITJY7VSq9uRd2UxI+zFP8ZEyT2425o2YD1j+5rXGiS5VhD5W8jeAKqAvRCMAuUgp5lDsdom5Z
PZ4rpQaB23N1tbMOxI8ptBVlRmhOfLCE5mkiOcALjX7MavcFweipU0hTk8KWpMlDfCQwLqz+4SGu
WsYb+zoT7LhBhkJ4zPkTZcQIuX+WiVBNvgn7h75Kdnk+PivWbl62ufQoCIqnCTtr9ho5dxddIbLc
d2G2swbDmeL3lHZGX5g4dllukVtBhWKEcTYUysIVzVvV9ORMofwsHStDKSISg5F6uogAX1m6PydI
hk/NaSHUKFMXDNroxjLaVJocrEppRzGqQosfYg3UsFa04tOMSIpXY3MJA5pIF6zKmPCG2fw4DPpj
1CGsjsJ1eKs1kmPk/bFQ4yuMGF1TfyqbjVlfQmEToKi3GTo6Rt1i3BVoHcKvPyrRmbdlRysBhKfR
tdTxSuSH1E9SfWqhjoriS4WcipDOFUXxZcD1YSTM0Gc0BeE3VXLij3RhBTFHWGDidls47eN0aGXy
OtkMxpCYsWReyVur1/uyIjfrVl+bbnNT9qLqvS/XW3KxWxFxz262nBlIqy7wGH3c9AB1G6ItjpJf
ztvQGpDBmB1t2hYGmA/jMIYjIdByZPm5sTJvsEbHMianhLcbh7Ntzl9GDBKS7pUwRu+drBxGemkx
nosWTlq9LOxwaOWSL45uid8JsaeX+l1KdpCI1jmcVkeyjmlxkEJtL1ZUz/1nQ/UVCr076rmz9hQ0
s8qRn7iSocDAfFaRACtFp8/GQ31RxKDRaIXXLT1VDNGDXMndMFPcqpkc9LyCpJftQdPORvwQW4ut
ScKxW1Wnrk8NmF7FN8pThFwzjVuLXDR50NTrNX9m2jktN1Wt27GWy4e0ztxU0nbTpN4uo3IKKXqz
Kr9CwRsOV29nl+x+lV7aMPuT/PdZdFQyeavr45OGmoI8MLcUpsieWZFSTZ5WXzWpBRgoAfN7CRps
2aH2U1XwNW28HsFb8820S6GuFeS3RnisYiq41JP65SBPrSNKOW7s4k7FogMDW/1FFEp/hkWnHkbd
9PSaQ2Je7HY1XGmi0M9Qp5h1Yv901trq0NGVNejPrGcxXbYj9Y5iCeDwGkfsteucVoKVkz2WXY0T
XnUQ5ZDei7QzleYkqjoyzKtAlmScWh7RFH1alF1Shkcxh0odX0cmIq7rdqZDopC5xWV+7EJ6ivQh
hGxnMOIUywElEYqGkElD+TLV9yUnwbJQJ8ial1VvKU6UU70XpUNOPFzzi10nBTqoN2M/M29UQUAW
8U0dPyooraS96Yh4dAGntgvjValO/UhnVn/tpNYzyQKFnIxFWwHOojUjHLp5W3WCO5jKVh9K21BU
2+i+ZiovElNwvCgsTbiSrtVmqA85wga18CzLYC8vtn3Z6Gj1iamkI9EQxXtpQ/xzlAKOn5D4q/pp
xbJjCoc8hyKl0faX4dvWq2OpyMegmjNo1Uas6FFf4/FLDKZiHd8zBG8H6JTzcIzDehPp1M8k9IOU
+QwSHTnJv2YaXarxkBQc3N2NVPfOpPa39Mvz9tzodO6jT9Og+ywi/1DKu0Qrg3jEEpkOTFx4Rv4l
rJvUgsZSF1ulanaxaATI2Zx14zBM5DTYr7LpLzRRk6Os3PZl4QxUK/IEo3daj+vsldZLKdGtEOln
1zoiTfQTk+h+wJxTK1/qNA50GDhjGsIyXVxteqwIc9acPArFU5jWRN2r0VSDIk0ZNSTkYR8tqjIj
cXh8EnRPptsqZMeMdE1OHztpr4Ef0V408SgnFNksMqupvDTWbbUbT+v6lYS106mWG+LlM9eqKxGi
q9Qfae5ZcXQQJw7iciJ6C5AmsdxU610p0ZQaJ68hzCVFvo1J0HJrtYuOBoTOHG+c3UJSSF80fkUt
rhEPBczXajT9vHscVmwi55eiR+E2PNcJSgblGatht0pu4VfSVoptke5m06cHcxRhv5DQixhYiOO2
VzNgC9TclPNWnzmjxJoJkUpURXGbYWKZqh/hGgaWuTH7lqY2V2gAMp3pfVopiV2C5SWNgaaneaDt
Oz3cNfGy62lXJqbs92q+TxumP1B5i0zz63mgQ85SjjuvqmZHMKRAw+1PofKbIayrZmtP+EzOgPdY
hcFcqMGg32td4bZr5PYCgaDu3XlST2LD7ER9FVaCjjC4mMBsSIX9TrwMk6bDBIa3pO/WKY0dK/K9
3OW3evRu0nwdrcSvgFwIF/oQCC0zKl2tJOEzv1rjpe+e0vhSv+TPpZJ4ZYWOhKbZMd/Td8ZNUaSu
2E1brZ92WWceC1J9EXEwegn7BjW/rJwoodJjLQL3CedNbxnHHLkLWdgKg7mrQsVtmIUBlXGNGR1b
6tdRrpgp0AovovG4lgg3RPGm7/tncZlpXGf3sWh5ikWRoda6p/XtS28oHM5D7Up0LIp0fijHmCLv
UgsaYxIU6kppiUBUIcO4EzEiknFdS+/GNTp09RhtpuIFXOVmkjt/0bB2zLxIyGJbEmI/pxarJfjQ
+q5aIN3W8i6t9hZHVy9dl+OhKp/H+VntXqcW8YzoSVrRAqTtokOpCgvZF6zyOZV4LJKNf3pGeyPV
Sy8OPaD1JQO97DRrklObr7X4nDDAbdXczfocSl9DD/VdWLYJQweZt2dO+3DeWcC21KCTE0oW1THG
+nPIJ69icyEFOKg3VrYf6fat8JTvMvVhpCcuWU/qaGE4i7xBXL5W0eyYukRPMg6WnJmVOEuP+DB7
Y9PeJqJ4NyMsJSfCldZdSWSfpZ54SQ8FYT4J0nTQqn5T6tfhepAK0w8z+SOeDvl4LBh9Nc1wtESz
cya50l1Va68ijGKZiN4bq0bSuH4VRWzYnfRQz+FHVg5svFF2xnZxQ44FiwYEXPC5qE41rWwrk3fk
aTyGxu8ojIwMq7n8Nh+zINL7UxXTmSbfdPEupXdOiA7vYiGHuXilE3FjpfOEHiiE1jJ3aJmIdTkb
igmG1tL3Vic/aqtAlq9XRodW7Zvk6aMlNvY0ZACC5nstyg7pWL6a0ODnbPBjS94u/Hr5PY6cvhKu
24Zf+xiwP7+KAhU+YWTAm9PW233NO+mTUnPGoXf0sHpYQRrnRvQWp9pWGMkACWmDmPlWBEeFTj9K
Rcw7kte5NtwQsQFFRpOhpvuv0/umCYLAiJtFqLjskRsDflws/qy0t6h8BYNCL5FRIkWLL9fLzdzt
GKhvUQm4TCMtc2EaMx/CeAAG1yKwVLwAQdPnr8R8ipa3klFo10l+r9VglcFrUn2p0WslXTcoZluj
t/As2+loMQxS+9BVYO+Ygm/w1+v1U2HIZq0LstSGrxGvBC4dqwO75L+XdqDng3nvsdAMR5FWtyTz
xLeBUV1RHor+Y8xfk6EJFKwGe8hUTH1NemwjxXJiXCv5qYxfI44KvELsWH9vtYUkfGDcVNxKUegK
E1nqHCZ3o8E8ri6FoFjjU2xsh3pL97piajP12w7OUTSdW4GkVTQfhQQp12i71kEqG5tBoPEQ9W7Z
GJ7O/FFK3yeU8qz5dmapzugBZOrjol6r+XA25TGAv+LmBQoECRtcYbiRpA8yJ5l9yTqNdPCkLJVt
oVbtlZGuFCn+sG5FMgEh343TfpxEX5zbHaaWG0KjMFz8k8cvndhXdXWwSncRRQvHV6rh/Lokwx01
hEpVnrybGeZHqfqujJd6US1hv4nWfl3LoBxNwqeI89J6jcCq5Fht6s34LBKxD1WfXePXeZi67GDq
axAnrONxDPppL7TUplpyLHRlKw0Y6hAj05kqfm02g6ptVjRXcfxVlQ+B8ZVyny2kcm+d9AbdKGIA
ISmHLDv0gCGmgVrzDIxC16+14dSQB8jRfBaY0AhM/rL1Pe0ereUxDz850UHXndQxGGL4xWeNCZ4V
bvXsUCLkCkizlSiepCtAA1LL/K65MoUrE0yZJW6FfjdP11l7jOqTmh+l+JhIR3F55zW5YnvbDYlb
WZG/JOlNXL2U0XJYxRT1CBgB1gLyvhbxfXz/P87ObLlxLMuyv1IW76jCPLRV1gMBgjMlUtT4ApPk
EuZ5xtf3ondWtwfb6SzLh7DMCLmTAnBxh3P2XlsfX0olmaE9vM81KiVlOk/oVlL1owKoH8vKwMv1
EJqrIliLJV1fTrpub5JPEzzoFWAMupRlfCwGYXbuEkyYvmBUs2k+9ZRyWmXNuPUsEhL8oxodC4rW
VvlYGPqhbeWjL6V3vroU+2XBH2k6hbuoO176DXWfA+S2FT/jMf+os5dIOEx0ZSwj3g5AdNNQXQRM
JxbGL6HYJeb5qRK5rOwFcP3IJtrHOP5REPU5+VQ0N33Mua6qVpIh8AYjESjTbh1ICFkmYz35h/Pq
qKcSbewMR1Fkvbd5ezeoFfvk+m2oPq3ypTA0lzxJ17fonJVPuvmQWRntvI86SA+Tby3r8wYryZxi
ajZ1GpDca64lDlGq+pUzExKe3KwNkT1xaq1rcW9a+y7C2tazJxEBOAcFPBHlJGaNbWSa23vl0o+e
LQI7/GipFu9GjUZLU9YT52UxlBFWASoBpIIWMH4Mo2VOvVl8KM8nTWQlbuIhxKEB4tvMcQbVJc6V
QrKSymWZb1JxdMgxGHtK6myB7aosKFFtMi5giO4170uO1Lc4Odac6+Q7EfLXE/uSTnZV8UNB2ABH
W8Sip8vTVi48mias1c8sw9HjZKH0YY3xo6PWz6r6szRau0iWsrVMxnfJcITvQHVT4a6Jl80BTKZs
sv+2p28JiQtZpbWt37F2CNQNExQKdlS4xE7xh+Q7kztMuDgyJcbghCeWletxXJgM3NpGZ+obOxSm
zGsJAOwec4kT0e74njzqqHOhX8aaslCziKkavMasVef6R6nIM7+xvYeOEkthPaVwBgri6Ofsp6Zi
W+f8X5HFKJK2eA7FfEMTlB0su82YJEud8t2zELtTcu62U8Ks3+p3L97IyRo5sxZvqau1NPdkbzM+
kcK+N5VDiyIKnkJuOEG4afvHBP58PE+waEV2IR0F8X6o2cZBkT74+botOGNQKbWlGJsCJLLwuRNW
RvzB0s1Xl05NgNN6KH74Z94XdROUTbYXEDD7aMKLFV84EMT6oekPGqftbi61yzbneuXHgZMA+3KR
nYDlMrnG+bIptmwsPDQSsY0KObwb3vJuMT2axVw1Tolmh5x4v2tQmLdIENI1sdtZqfiL3lEN/Lpq
e8Ru47o7xRsaKEgnko3+EBzNjfjBwV3fWzc8cde+60KQH7GTYpfCd5k1B4GNkN2Q/l6TI/6Uiv9y
EWIYirk28sH9Otyb6+4etUz3UTyP94yr9+7ABr4UZ9KPP+v4rt6z8/X98nXZYIQyvVwqPna0msgi
Tdf1InBoss2CjQlB8YZH7Zp/RbmQi/ppqQwNrYxNLhAPpnIeYe6UdDrQJO00fruUWuqEieym1pfp
DQ/lSAmSskmA0iWmgISWlZdIvSV/Pj+n38iTlQtFKfgpLYnO1z0u8nnjvtzRm7HP/9AUcfbi7HDL
pHVtoFxIyLu4180453mK6T5QF7VxyxNy9dFdaEbNSWfXmKag8XYicolqRU1+c0a5MCKdM2IhuZHi
ceVeXWJYQ6UyY08GAtIRfGOA9FXMfehFs7K4lRJxzV58SWMNRb8RulDoN4Z3NyB1anNpIQBBIAlx
ZsqwfjrUhhLLx0AGDYVSCt6cfct5j1JwQBOSa0frDCOWwzvVFx5Kj6JpVVBcK7ZqekMp/HsYim79
JND88q5wOprEwEekG/EbSg2cU/pisocFn5BZ2M/M0zvImUF732kPPXoZWMQc/Whoj+HMLNDdRTQ6
1aNkzUWpcf78Bl/9rS5mIp5MTsnJwqP3k+y9PhuzUcK77N6JR57se8F+9u1mEaytW195Rfr9E4X3
y40oiSOvaxEvGp1ZNgEuPGz84INjzBCJrpLtmczKG7s425Hql+abQ5Z1MO9QBbmxeyva89r4ly+m
rj6vcqOa+C2eOgcF1mLCBODP7okosHO3sG9MXL9nZfLULyYuo48lVbD0YbNBcjcrVm+yfUcDaRa4
X93s81mFZ8JK5qz3lL4+LOeHceMuny/jNzOUfDFDGZUal31YjRuVtmCapEtCVG6oza+OmYtJiRh7
OZva4Ay/pN0968+w+1fCFPcNutpoLzu0mmbtxljFz91reoPde/WBXUxYgcUB2e9GLIxzFL9OzXyb
2p/6rJjtG3t5a3ReM1X99I38MjqlUBYMbTRAnag4CpVowYqKMCVzqgGxUd5xmFLzlRYL23KMlq1v
fmqoZVUj3iTelmZZYcwreWlQMK1/6JyKQ4L+ZPoYtaRvE1YjES1E2g9732InJXZA/N4mdlNW1t/7
lTwvyxBOXs65RbqxJ7jilL0EzRpyRIe7R9FRZK86PdNeQdY++vGr3MofYaFVP5tRN6aT87D+zbD7
uX7/cvfGWEv1pGTYdQ5ef7tbckLbRE69CA9QEdbynXcHYN2JdmVt5xvBtbb5jfFxzeT4Ewj1y1cr
mdpmkhrCSsWQBI1xV+/CdQloZFiiJnS+umW6UGcm77f+3JBKO27OkAkOLYtkgbb6X3vvfm7Mfvkt
Oh0UDyz4YTOana0YTWA3E/2kP99e49rtvZi0NPx8kqLx5mnGSAnkiKRaVE8tEoIyouqgUjOO7qfo
lXZrRgB39hEEH/QoWT6owp3FLy0tleHZo9qp1h+mvjejdVJaiFtopOlUlwWdgKhw3mH1kyjK6feC
8akABNM7J2fwZvmjhrm+aumINR8qspiAhlSSvzQhKqWtJX6E0SE0OQ/eC9Oh7VhTgrvQeCbpFnnK
V5n2d5a3UdR9SctflvSZFuL79N48qrhS1B51o1wXhjmLQxovyVIagx9x8k68GGj4RarQDhtXf76V
10zXP//7Lw9Kx1HfRC0I0RItCdUNhK2JE6XiPKy/1FGYj8GiDx6zKV0UHK5UYXAsP7ixJboyOf8k
Df3y3fSRc6HHErYZyp3vLXt5fuOizrP7716/i5lZzn01EFKCBrUZcj3WtWHGg3Veq5k4+/Hn71Cu
/fIX87A6ekbdV9h4fe9ZRBiB9jzPSH+Wp1lW667VDsu6rVzVpIM39m5XRC5yQzBmqyBeWcVSbBZa
Ms5FGT0YBN8kL+8iTX1W+uJoidRUE/1gZuylhS+TrFqpTm3dEF4sipecV7cGrQ6vuQkYv2INEy/w
bbR9+myKJSzkgGleSjLMvJW3MuafJktYtLZWt+aFa8vXJQy3q+s8rgK+6ekcAfxB6f4QOJ+vvh27
3Ernzw/n2uVcnGErgt7iNGVgoQgwph8YrZd6Ndw4tF47XIoXe8Ww7tuqlM6vzLx8L4C5lMTbhIts
2buqq26jgzePFv/ahZwv8Jc3hC0xcJ2Cr+p5OwvK4I2Sz6T+hv/s54v2m/fkkvookrmYii2pTZQP
bZWdxDkdKpu9/0+YLdeexXkO/+USakHO6mTAfx7P2Pu9fUhsL4dZM/t8PacK3zKXXvOzihcbvVj3
a6GruZQcApG5gEDEKz/Y/IO3FZzLc8WKF7u3bfxXh8HFJKP3de7155v39KQxlO/g0Rw/n3nDwfnc
Mhhf2bSIF5NM2pqWpXopN2+s3AQMsYH2rHzs80dDBLZk3jr/XBkJfOrfn5IaCRBbE2XYwEA5gwY5
AIDatulr31izf+4//v+xZl7SEqPO18XQZCgXTmu/vNEt35HcuiqdyX6gx+0Eu5vsy99PzaZ18fqn
VWhYYs4WmYQ8h8ainTj5Yph9ooN0ZCd2b6GBf3+kNy9ZibLmV0IvyzRNlHZphdOyLe+GszMJXce/
8v6TqPz3xxLL4hiYUjZsUGvr5VkVMpP1G7CB348t85KV2IpRoAhogTZ9Wbix+hJrh1GtHSP1lyIq
BG/wbu0xrt2niykgStReH2LIIRom5yR5pOaKASSwU17P53LlKQOI8WesRzc5L+d38HeD7WI2oCPV
tWMt8W6OtmiHnGk7DvHvDzcjoH9/eDcvYYi6mue+Sb9/88SukWI7hd3PfqBPRH7b+TQGXutRwD6U
IQ2Kb6JDfj+XQj36+3DQPd+rpPPZL4yX8RjZnv4kle38z2PtyltzSUSULdHLUUsAwNI39BpH5cZi
fGWiNC+hh8UYaXS6eBiI1F1hNrnZKYB3p64qCGSaPSyy+S22ypWR9hPA9ctiAx2rlEGncg3yq26W
6H3uJ9qOAs6wP9+kK0/gknYu67Hp0+M836SXic6sMp4tS8c/f/i1J3DxtivaWCp+DSYsSqQQEbTq
5OiP//zZPysev3klLjnmvoZvsTX/Cb/JtoVTbupl4XgLdV4v8kdoxKvendbSAdcJ6Or07lZZ8srS
bJoXr7+pk6kN0WwARfz2oSyVZeLm9pEiqF0z+SMUsBF+bLzjrS/8+cG/u9SLt19tes2KrX7YiDX2
LWl0IuSug7+NfBRu4VdikJ8sYuGjft4knHaydo4+XVeQJmDj9R+mJN8P8ZuFkUmrsbZHEL3DmuOe
7mb160DTPuiF9SRXtCZ3qgApu0rvEezP4zFBwYG5QzLmJrmj0vm8qJLr0Z8DbjPk7/u4aW0ly0lh
QxERyzZsuE2LyD/prFXY9bOcX6gNtoGCpkBHcDghvDTepxZ8uXgvIO0YYxIG6Dv7KBgDwD0jPvZO
CJbNmb7ZoZ+ut4k/rkQvW7UoHCYBQ8KjhW4xtX7kObFv4jajOKNEz553Grt61k6cPvS9p4ZQ6T7+
PNqujORLRmMQ+WIYc7jbFN6pwWEk3FhK5GvD+GdJ4Jc33NAzpDatD42q+lSQdSbVYZLRaxvpsU2p
1SblWq1Dpxt9bLfGzFdpSY7IsGo/PCkWhvvzRpr7axyM5K3W6ZSoqdvkzaYSg4U5hvNEye7U9DPG
llb3jZsZ+vycpJBpy7rexuabeBb4DT8IIutSJM4YvCodL229lcQtjhQj35bpN8FTdqHsSe0rsevS
gJHRAlkYX8vaW7WoMhrjsxHBAArxMuExD22+rC0faVGKX/tb0i270YWZiRPAqwjJM0RHTd5l/21g
/6+QMdEPqMXCszan3zf6sEo09Lj3eaqt1MBVJ3MZlPsgX2WD+trFyjJSSKJoUyzJZOzuTeIoJAkp
s5TXp0ztHMCHbocRyMteDWU+FRu5ezY02clRhRnFxhq9WTsabkjwRLsdymAlnHWl2OHicaVka0tN
kEGAlUgmNxJOuSXcpy0B3/SEA3IOewkHOYiDAb2QrjjqvNCAHbg+3h6pR/Hf+/PWfBt0tJ0VFvOz
1aIc3MQcnYw4w1GJlkktIKIsH2KsJd6oLdOCxm6h2AUZYi1eI6V67+KdHO/o42CD9SLgFB9KKs0H
vH+q+W0Fnyp08OIsyOW8neF8ttB8J0hUPBG7T7lojMIxNeOrUIhKMYe5GKmzrBNX2DgdL1PmiZHN
JSpHHR71rGV111M0HwiBfLCt3eD2uXeMJhkiKQFxCdmx2D66WniyyslWh3xpiXclJA8/cgb2cIPw
EIyJI06SmzSPvnpsaP1WIypY9TsrxtUkInnVOzuH4axEmZu2eAuRbw5oqKdYm0e1fmoN5DQCD0Z8
Fbxw7WGbOftyKw07aPId5btaOnjVj14cF2INkcMQb+wbtavz68XJB0abJHGGB+6IiVgSPqfp0yu+
AoCVQSAs+k5BuE9gl5nOCmpmBgJcDprz0TqHHEnrjNiuVFw3gWfLMc9RaWaZJ1EMhksgMxysg1AW
yJyoD0xvknJfQS4p5XwxpeTR40w0631TraNedXswkmlFwa9DxyJjDzNs3Sc2T91MJVFcbCziYgmf
aS34MFYt6Mo6eYsNx7PMsMe2tdWaQUDV0BjwEmioIUI3STuX+CfPkp0gQPbRvsKaXaqiNy/GRw11
Rpe+5/KHhw7VR6DVMeqO0vCgcjYPyvse5Ujco+wXTFJmUMPnmhvX2d1UaFs/JEUbNSHZ3eAyLbvL
jFlXIBwhlKuSBFvHDTf2kBzqaJ+NL3ltkvHirRJyeNSwZhLT3KDX7wIktiKJPX2sPIwY68wXSaLN
MMBUyhVXR64toiZNwqccsXVeEU7mRiVm6GLZ4hIEAO0Y1ps1YW+gXt8XpmPpFWyNapvHBTGevbIz
0Su2yOjV8a5LP8bMx0eyTMvPId+O1VMgmnYpK25u7tsWlpM/RzCKR0Z6FgWmVy6+HgUqsvqTGgpO
nHLhYvgtNN0iL8IT6ZOEuNbHqEW7ITwqWn0cOwIAI8NRexPPNXXq8D4S932NakeYlh24hD7sVpEw
gInJ7SpG52Kt0vzeqsp5ZwbrAXqYulcHXD/4TE1JWJyNG/oozKTqFKYK/5Mt4oCVM0ILuVCa1smB
nUpe7Wr6WyE+FDiEWno3YHZEcZm06TwwcMvqqj3pFcVrZq0c+bT+3XSem9YxnBBeYYbtoJZHS6NR
SMCNj45LTHO300KcqW+aFDt69e2BmBRya5/IP8oCVkyB6ol42GCY5YE1ixJmZKNdTRR2sb3ZUnk4
S+e6+rVJ0n0lfhnjMebVELC2CcLOippdIWGIGuap+qKLvVN277V5l7VLsdD3adatOrmY5+IAVAB0
dbhkPrYGIC0ivm5jaZQ8g1ij7fsp9qih+++uKjctDIgs/tCzHZ4iZNOKLcb3Tf4plLu+AEzLtDLl
c42mq+glJ5H5LQ6eMZzPZYFcdHxcaXCy/HexXus+OxiJDztJPgKqLl9Wfe3iPZvr8beBgkgHcmTm
T1290VDwFKb+OsXIEEPC19O3IKhcvn3ZVqdUP097BqMX0WGsrAphTTgXfJrRMdlFxdF3Ux8Jy5n3
UTdrClcTD1nBeiLjpPjqFGqW2GpLXqk+w9PYWLYIMUOGK9tyM/RTnCzM7MvIllWHJxa9+ZR8yAKB
nywJCii9KSXrKkSqlFDT7zZyvTWsDIYAtk4dT5XXniaREDo0qjhPIsweSY8ySLMeOmNTI6XGeFWE
+OuWSjG4eqXvWrTWRv0iJDFNf8R2GSLNDDzPAIpBD7eT739FKp609ikaCjZ4z1KDNFUrlmnN5XzB
qQeW1dwX5wa4/CMdDgOYEDWksoV7rU+XnfQw+JvYT9H4r62UI2+YLRtUIcYgrYrxoVPfxfJlxP8w
BR+WrkJqoJSf6ksVljtHjJmQ53O/RZ5r3HtETCKfTQ8VCiQFoIuJ/kscs00owQWQcWl0zSNyTiTL
Rj7P4+ArkZRVVT+k/osKP7DxsPMxy0nN85ilcIH8RZJPn5rq0+U3vkzJmglaw47Lm/W1h3I8FxxZ
RmCvvkWc1LIEkXIabEa/+kzx4Y1pCpgBKyPNnQ+/byF8KCOwOiQKyQCvHm9rrnFPGwwIWZXcV52+
0qxDpG48RfqkoO6EdbzRM1cJ6cZ8VOJeLp9F6dVog2MQpbiEs22uf+bINxOrXFT+a8lvoJRPVgwQ
0st2VuNjjaS83z22xUmDpzNmxryf9LkfnwdssRkkxMfyrqs+5G5tIvOdZJy8ChN7FCN03+eolYf2
Mcw/dB2rb5Psq+lUCa9ZPjl0xmb0JJ2pQym2A4UwGyRSSpvRTiysrtaJhXMpog7VR+ZmXV+PcEVm
jd6xyEluRJBkKIcLT/xSAyQ4UUT7AQv3iG5Dt05lXH1gV3F7DEw6E0NamNyjiYI+Ksh0+rbG1JUT
c5aiutZR15FbYUsq22e4UcRpetlLrr3Jw7ALwQ0pfnBKQmo0dUd5qENy6G394uBhcNc1wvoaZVWj
xct3sqTtkEOxZJ8/LeONbV4qSZsPEcKG+HUy2ah40odR18u+Qm8dlWsPz5jWYR2MY4ywz2MuuFIP
RkBDFJHRigg7GEUBVgVh42tkbwWfN04p5rXj/EVBJW+CNi6CjlI+QzaQJzeMT5XiPYxqtKjR8oVS
yi0T3MS4K4tpW5efRvzuMwvIiU70NIiD7hSgwatMyTEqwfGxESSZRfY1+t7DhE+on/YsbigaX4UW
ipMW2gPcKyFdWGI2xxhakMem6HQALaDdKORTUF8VD9vE0RQaD1a3adpqZQTUAmCRWNa76IGGKbvv
JOuRza106bmKXgeOQPm00sJVD5kqbMjrZnnhzR7DJw9AiJVn9xqe1Kh80grof+I0C3NcViyqpRCt
zNbYRTEmzXPv1JEwdOCa97xXWQKXYqDQGezaM3kAmHyTCujMuI/oZjIf9VbhVMhzwY2DkZioKYia
m2Ons3K4Q7r36PlnAS8YpFhzWmEbijRRzRRjmLcQZGk7dj5A7xzD0fc4/EiUrc67JowPfrXRsFNo
Qr5UZJ/V3MQbYszCYUfCN78dfJP8GDWE4SW+2ycffviSo+kXvG3GVYslclNEpGpJUyZ5jvQ3tT32
1peCRNWXWifSqkXES0MJTSjYZuOdDON+o5gLQYe2pYjbMNknTIhe2rBO9Q52ZKfojg2+vwhRsIkb
yJcXAnyKo1FjXcVQAX2MvGbjQeFB6gkh0hEmBSyDo3ov9o+YUoxuXZt41IlmHKw3cWCnF340neWo
E6bz6GDK7Kc/k66Dl/EkiofA/1DUXdU/e2XsJgnQJOa5lpVGDTHnHEkUhULS44xcEv/iBHBPIjyX
adgwlRkCrlKQ8J1FLDsOdccgPlCI/DlT0KLu15YsuabuHUNBnofs+OqdyWxmKQY+TnHbpOiAOmsj
441tuukdXxYHasMxiqe8frP0o2A9SCimK7MADaU+J0X2pqoJdsHXhNwvfTigmGYkMwVmnJwZaLXf
YSg/qVj5oCme3dNrD9+FgmbaQ8MfCv5DlpW4Z9pDq+j3oQhRxpKcUO5sTzpiuJpV7JYtw7Mb9VGh
ny5O/Gkx3nrKA4aFOjk24C8oy41CQ6Un3fSq4AiSsovBXEyFkxZPSvFQBCSHMwudwxeXjM0y2mVU
o7IHo3Xb4CAIz3K21fp9PT1UtOeTuyp78Ie1BKzWetbjjYlyo3z3cfmZpuXk0rIIt5GE8n04tj6G
EPPgoWHrhGPbLMv6zgcX5Xf50VD9x4xoHmhlMjp1CAmak3FJBVAPBRTek0feK7vsNF7wk7E4hCCL
8DiV9N5T6dNrRvyn3cjBgG2EtVeKtRosqowXCfpBZetVCVyOoDvfTmMn0DXbrJ+luKZnKM8tlAJa
ES26rn40hXojtTqdZx083zfn5ySoZxXm46CUGqR+wDk06uQGqD7TW2ORwmIXsGtrHZniiGpRkqrZ
isAi4hjslmkz79BfIGOIffbKUbfUW2tVVDGwqnUHooEgQ0Gd50PipJajGyEnA/GcXmsLyB2sau61
yLXZzxeUs9BYxM092mNkOPvUws4T4q53mwEqLaWyhhnEXJnxuksxJem4c6YAG8XMC97rDEoX8LeI
zV770OqF2/UxZ/wBpw7iZZxGyV3YPSZn4WO4koO5BFZQloBo4LOQdPNYTNJsYDzFLRsfSmwcvSE4
QrPMSLPhBhe5jqeXhlgRPAKHcqAKrMjWuY+Sz2pahYT7eTWyjacyk7em2YFYUdaDfxIawkWN0vXg
UaRg+EiSF7lNanXIvXCnEPzZaPt2TOaEuM7Hno6lnszDPiCwzFypor9KpaVFxWKqoRREeL69Ra+9
Cno1C6XOCfvPaGhOITpBZaWkz53xEMJhrK3suWnUZZL7q8DrtjIH8D8vlleEReZl6k5u6GBBTN6x
fJ6tGB7z7lQevfW0zVYF4fXeAj7HAQ+KLa0xlRzzk7WW5tW+3db3qZO6t1ri18rJlxE9vdTpvUqF
aGO2zaPu4y1JZYyV2GcnWq+St8iazDZTaO7mV+kBf6hw8iLM65Gy96Vxbyn5MY8A+1v+3vK+/3x3
rmwkLpN9qskq8dLpZHCBNolk/KgWZ1D/Zkvz2uefGx6/lD3V2Oy6MjHonuJLaSbxEWppMDKxclHJ
9KBgO2/VlUqtgDZkDZh8qpjT/bdwvLFXutbFMS6aE8Su5ron8fgVCTBOFS1FynqDWeHkzRwPO3Kl
6g41cXBymiuzny7bao7fn3Ihpxbxhvjiav33orYv6qMvesUwbjQZvF/GabY8NWELp4QVZjr2xYsP
x03xoAU2zbIiRrvOynkCsqJnTRR6zMtVBP0r4RCYR7bOfrJtviec2X8eCNcq3xe1sdqLpKFp8MIq
IZC6cgZ958YLeKVfexl+U8ZRRxnXgw3P4TlsEGEycxfZvWCy+6CiGRvT+l+6hssoHDJFMtmiLrBR
q6ckCJyaw/+/9skXnXmQAOwPWcs2WrDgcjhumzfuzpX7rl+8IIYvhaqSGj1kh13anVIWkj//yucP
+E0zSb8Y9zCb854mQL+JJ1YdyiG5FxDIQ5ptJjp//grpSrv6MsVFVCvD4sb0G5EzbQSCVRfPRe21
GlE0AZsUQX/RK7rnmN9U0f7zt16ZUi5DXbJJEo3xfGE6ulsZEFpLcTUAIPPnj7923+S/z1gc2IJ0
QvrIkU2cecUmmOj0EddJFsWNb7giKscT/veviLwGebemcAWxD4VFhL0qrdEvgL3wH6TQcgmzddNU
XbR6fy/RsjCrZNGek8xDxQE857QFrJpIWQFemcWC/IU2bdlAQqRl6Zo04kbt3ZDFZTa2N560dj5Y
/m40XRw4y4AcqFblrgQY5dtB2dZVPreafgWGaUX8M9WAbJ6pD+EYfmqBCWDlQWvVJyszCEFKNsD+
UhLIBwWZWQuZ0I1hSJfytx/RP4gfgsByR0oTEqlo5nlHEdJ9qQBP1WzFG8g4nuhWSuXqyYcxvsUa
xcIeHOQYP6mytyD6zPbheLOWYho66X0yjxK4JdPwwTbpOdYeK+HHvzQ4tAu50RhjSMab1G+khCBX
jnwdGpRRvk+Cr59f8B+fw//yv/L7/3NL6//6T/79My/GKvSD5uJf/2sXflZ5nX83/3n+a//3j/39
L/3X/r0Ls+/88s/87a/wyf/8Zue9ef/bv8yzJmzGQ/tVjcevuk2anx/P73j+k//TH/7b189POY3F
1z/++szbrDl/ms8K+tc/f7T68Y+/zrKP//j14//5s/17yl9bhB/Ve9K8V5d/5eu9bv7xl6D9u6IY
GqIoVTQ0QGpn5Hz/9d8/0nVFsnRCXhnXhkinPsurJvjHX4r+75JGB0hUTEURRcPkXavz9r9/JJqm
LooScReWpEp//fcv97fn8/+e179lbXqfh1lT/+MvSZT+PoVrOqgcRRLPv6GuqbJ+KeXzJh8CQZF/
S5BhVtOqOKVH6YX6lAWzZJgVjj7/EZNfDothKyG5muWLfhEvjY21Gb+0LZW0VXFf77NTshLukh/R
D8mhtXOagrnx2T/hoC/fAQva2Wq0yznVTrtY+Ut1jlN91cGKAOo6K21/nTjloVzr78G9+g1Gf6dt
5XcrANq8lGA0PlWnZluv4ZfMrbvGwW3qIDNbxU/yodj2c+8QrWiRHGlKzZP7cV4eqEjnhEec0nm4
VH3bckG+HPpHNEP8pD5MW3MxbNsnyNhH4U75lNfIMd1+0Wz1Rbw/S0w9p1nGc3FtuIGtf0f3+Zrf
cg/Oauk9pZzIZ9an+S3kM990gs726V9QfoAgDyTQMdcU2fhSetV3lqstxUe870jMrfuPFndAysf6
++B+XFt34xO3cMs1fMvzzPVWFIrWui3OtU12B0RqVrjJg3eSV4R6/8xzP6W2MU/nxVZcK9vAQV/g
Bnvz5K0zN57n5yylGZkGX5nnVu08eNGW+VpyLVeY02HZwdyK8pmw8d4MUlBVhBfOcIDwSQvYwxwk
1CRV2qHuxCJvGHb8HbAs/yORNgp17422guZsY6LdgLcqhu3YoygzX5uHMXMU1e4pqr1M23QZHugJ
LnDrYtBdangioAOuAPdyW6JVsDJcytQLfwPM41S/Cft0Z97zDc+WC2uK0taKkhXmeTdehAuKfkeF
s/0s+uFbtvAMzOSuX1C72lWAXp+tI9rWZ2XTPFR3Z5BPQBllpoowcNlozoSluA9daQ5xcAG6ym3f
zTXoncymBTdPN9Kd8MD47OwwyO7CdGm40izfnXXr4E5mkFo39CNE1+CJLBKneD0nh9Iwug8B5pDt
sOempZmtO8MyaGfA2KXTAPs2c4XUFUO72HZofDmrph8axpDybE+NbH93n9oI2KiluaCxXGOZ/HCb
E7V6/QnEjx/teoAX6zcaQOzikWm1dj2X5wKYd36L8i3dEdRLFHCOuzxFrDLjfWMYYUxaUd9SpTu9
xMecbSGU0DBoMeu/tEbFm/wtyBS9rO/E22jUy1CBKctB2TWz+0+Ci+wBTtSydFSHoKBGtJXH7sBC
+AjriKxDqAL8N42Dz2jnEAk/WyeYDY9IByR7yXI6ofOUAevaYrJN0TPT5RnoMWswbalXruGrN+NS
/BzU2g4ZuiJHV+gm43u5np6hxkfW2p+XxLBG0dr7BDV+j3YDWq/ecRXrckUr3nin2HWnncrvUNaX
o/Hg7Q2mpcYd19lWXTSoAb+0RyIcaqe+ax8Kh36zpJC43u2onZCguNOeVFeyQ5SpZ5EPs5GbQ8+j
G0DVMFEBiZ5Fa9RrjZkSrM7ugoYL3unTSQW+0i2UExbzO2IRHkVaLe2syw8dkL2GgjRoKhg+u/xe
/WFCI5oPbl3b8roM3WBYGckOnsmDsPrfzJ3ZkqLauraviBX0zakiioqaptmeEFkdfd9z9fuBqlg1
14r9H+yzP2JOApBSExljfM3b6HtLdvKNQLv1l2BTT6t2b0WxtdCS2iRPwo4x7YbhRmt2qGdwf8X3
prZl9Q1mrL/Nfpb1m4DasZ3sCR5QgNrMBxXtLdNT0l2OvjbYpYNhbVPi1hpQywbUFIDsDEuFaktn
XLL1kDwSzcod1UAeiJbb128S6W3KMB8oPilVSzT6Bjv1v/tR6iiO8tzNtBpvWF9hXyPvklfkyqQP
9WTIXv5SZW721r1FM/aQiCQeyoGe32bYi7j36ttPQ98b0aZ5pYmg668tsBnxDZWy4kDLXYRxH+0g
vYi5Pb/T5NPmPZWvxJ2sL+719Iy0hXkYntGmf+WZ2qIbOF7au9hvCaoEkJ7H9imxnw2Xziy9l3xb
mM40/AjNc4D/iGAPb82b+CSSqDqivOsEB9AZoi7bg9LZ+QvKIffm8MPCOgO1FBudGzzu1S/DEwUM
u96ra0cBl0a1PyDVcqeNdUUVfdQ2+afRvXQZFbnK2Mt6vC1AG4zf4+2Ev8QGlXY3shHAsqP7sJt2
OpYkVPgRBdmENGfv7+k2fAoNYOuDw+BAZjzE8a4rPdny9G/Zhre1cTKwwDTgkTcsegy5/qYAUsGJ
GxlYqdoVQMNpR3pDptpMb1m1WCMIr4jZZx8WdM52I0OKeBfzd+lat59S4BqI9qJn9UshI67K71r9
Yl215NSh4HNWxb0NYAiBA42IfNy+9Lvd8D1rdnoMTR+MINVt9S2Yf/SeBNuqxNUsYJ7clR5qp8zt
oIo3o8G8mvDCU+e0SNxMfaKjgoPy+jMCCvr3xtzMZg4qAQ/UJHujZD54eWcnz8g/CDAP+x1qrcit
Hjt3sMEifTPvJoI53IoWC50taQvuKPmm9dLjdPav2jazq284QLh8FD9qudV3KeJHGzJP4VC6OouL
+hm63bcSzaZT9025DQf1pKkbSGajvkluxdmsbJRStZt00G2KrA5/K9pqkmOMe3ZCdSMe8A5YZEiE
wslDKrdAnrZRtzGGA9KORrKvSjcG/DPbAMha7Q30RfCjc30ESGaU5nc5etEg3kenMPbH8MhDxtPc
e5DVgCx0h8j+Aik2ggNzdNMZdIryN7Ggn70dW/sH/SZR/U1k+T/F448i47//DrT/IzTf/yyWaLb5
74v+P4zGpSWL/3+H427+o8h/NtHXP8Px9d/8jscJl/8lSpaiyCb4MlVeypy/w3FL+5csqrJoKoTq
MjExgfqfaFz7l26KimUB2jckVdE0cvo/0bggif+yRE0VLVOSYdfLqv5/CccV3u8/UlVdl2VNUngn
k1TBNGXtv2o2GbF6rlWx7lkSXMYEj+e9XLQxYikIEg9owqH0jy7KVPT5kRIlcsPrMcLQGR4luJcY
bS5n4NXn/Ph7Nxaq/LhuKiHo7UArh/kVRicr6FCXx7hRnSaS9H3RRJgJC1T7c4uufN7pMfaAGeA6
XdoFZvi5XjD2NR2Larn297GmZcd0+QgrbCZGkXlIUvpexkchvctm8atr5csGZXkF5efRBWWPepn8
KINHhOJzBun4cKzUb9ujiVjx5rijudnaZ8T+DGdHMzjYbQhcrC0qk8VhUyHxvKF2kB1cWrbB3gFD
azj+sHE1tXdd19Hij6j7zEJYz7HebNqw/KnPgI+HRQ9aqojVrcMWXNoOwGdgb5fPi0JtuzufN3JT
bTb7vbtB3MPeuJuH6/RU/p3HNCRAlcqtphh3i4Gr4rGwcUqauO4Dxa7s4l6vTi6ZB++KHtLd87y0
fRcQBRIT0GF5eohyS3XC2CQ86qARwiEXU7io1s/tZYckqnDbgtozb5vdeU/AlTmbPc0E/xvyxRhs
asHDnIyTOeW7zY62fmLvNvsNvUK+7N0N0f9f/u4gKO9TeTcF/SOZHhVcDGKowh6ZOpMo3rhZNZ/d
wJIvutbYXF/Pzca9fnM6Jd84nufEmJ057+92V6ebsj/Vg4oIRIonC4KqOFjuAkOugJ8WQM7m6GPC
fCoBa0fXCPes+bUKrHfKwf2HVKrf8Topt2bU82fsNtX4Dolq+ar3x8MJ/adcijfO1cGD7ZFfJ9Bd
1oSkv6i8+Fr2feOamnh17tx6hF633NfPT6efRr5hVbF2ji64iDN2wYZdBTjlNI5ztbAGdT49utL1
vth4J3sCTWGfopBmOogBQE3nBv5janwLg4gml5zt6FwZQw6fSztvXFfs0j0/tpsG9dnpELr0e+rb
8zFX3SDxFWfojONkWltFUQ9D19kuKGdyC0OwqdUk4d5Qa7vqCr57W59cN9g4YabZjnt1xFrdOlev
i8cdD4UZeOiSnVCvxDPO7NHdAs6JT1vcj5diwmInukZ6d3KjjQMic+dcr96n58mZtfXeTyfchAZw
L2jvVsnJ108qmrT2VAN2qV3rre5aZMFZZ1yeW8dEr825PrxWG4/O56dXheXFe/e6jAhTeGmKHryl
ss9MxNy1V0m/9sq8of7ZA7iaXjbog7aHvWP5yo4ny83b2XEe/DFV7vBmaUpb1Hn3Fg8dkJRDgx5q
Fz5qU243U5jndoo5QQIkF5jKlz/lT1Lxhqw6qLhin8rN02azyXXpyd27fma9u2Bv8Y1qHQ2NTB7L
JI33zuPz+unxUxKr145zwnphI2IL1GXPiVrUx6RVn5sQjPQQiAPWaj91HBSKFKWxLripCU5MiGUL
8rP963DAkvRwOD4fd6Pf7AKcTHLHQBDKDwwCK9RtVRUhHSRRjSQ4Brh/RDHRTwhBHbKxC0HP0YGC
Nglee5GLpuRBl8q9oTX4J9TMU9Pr9ryhyzkeeL43XTnZuv8TviXPkpgcl5uG/kxRdI7nOKJIzDGq
py6qznmAIGod3wu/wVXFGJ3MR7QUUJQtZvO+K+q9IX4xpV65WUEkndy7y+CREu3gXD/hRERHBoRW
XINA8ZBpQcq8ZV7v0BaMRVtP4sVHR9o4D0fR0SFzmBwCJ4ywObO0S1Jbt7kYuOtGsyViY9CnWPXO
1vSENitGViW+YkM/EqhLewUwofhhdk+NEh3dzd1t4PvnRmQz8ZVDyjN+xWpmeAn0D4xIjmOafgMw
r+JnRJaLlN0WedbYRu0d1yP1xDOWWqfN3VHV/HW5TU6WmzfHcXh2GMiOIVwr8FTMRgZTN8rqwMfG
AHHfsXr4VvEjxAdkac7zf1VLr5t9YdZPDDuBCvPAdCZP1tnh71UlHn/XsCTeutV3iVa4FnAKE6yN
43hpXx89790xx3gvbxUmiatn21NRHeyTDXVFpeue7WZZejUK0c5CJplMKV9xNfjWz6jrq8oIowSn
rvF7INwNQTm3RXZ3Fwj6gTsUbB78jjIysfz+3tjJfOTnu2crOQZ2wnzu3+q+cJS+A3AAcaKIGmUb
Kh2I/gY+RZxEgDq7hwGIIygmu9+AwHoudMacaPRXqZlNFoFzUrfvm/3ZVer2uLlHmLm4d2fM9R2D
vwIG71znWuGP7RiOxSGo5I88Fm4Cktv5IH6gYb20glCUU8JkspWSohTwsFJP3zZgxcp3F/nP/rIu
p2ikLj9N2j48BuVMfM7YtyMUheVa2DTMpH1hSHY6/6xp0TtdnL7zHRTURxyXmbNiyrpcWUcN27u+
Uz5PHPud/2zBAUKQghXPLMpHRtOdsBLwZhb9aiht2xshANl2HdNlBIwb8hzwG6FtYSO1cbDtRnFD
pOk6cTjTXbQU7aEDrCjK70Lsf8wGJIk1Plo3oUVpqlm0shNNRWNRkrL8SKGWzbK3XvPfh/++5Per
/74u+/0OuEBvzBajwjWqylPzT3yVZwMf8DfeipYg7B8nsyZc7CGWYKkKBJKXNUpbj9dL10OwlREY
lyDYFZFIqKUsn25GfnYcl1Br3ft7bj00+Aqkzf++Zn3597/+e3mXa99UKe12ZdPJzWmNGgdNF//s
rnfNB3mSH6KIep+sygetbklPlj8vnKMe5W4j8H3CGfDUgoCCVRiVxTHsp6xlPSIoXY+DNnkLqxkU
pqWByeKnUgm51SdJLIGKZbg+yL4K2rI180tSFAYFqxT9w1oXUL6RYFFVs1d2YoFeOwUaBPeZ8qcA
FFndlgespCKHyHR05rKZD4E6UXwtBfXZrwbpbk13VVO05/VMHgJGF9s0Oa7n9OpTNIv6ooEXBsU5
eyoS0NdQHho8bXq4FH7R7bIpS86Tgc+h2BiuCH+v2ZiU4fdCGONK3qQzFBTUlJMhTY+KWuQubfjw
GT1kJP2nqXJ1pQufs57ikRRKzyjxoK0JhXEjW4Hy0p6iCNeMVGtzKsLb8DnOqxHnipcikLSLL8nA
7ExKdP6s+qe66P9s1nOWVIz0/rldlUIpUpgDuEIy0sjasgn0Rj0HwxtoPYXyBcW8MqBGk+n9c6qJ
PiYdCkltGaFSabKgVOFsXMZYST0web9UATvbOM76J5ZD6xiLEfqLkZV8xeaTUQf9N8HAx9CcCSbF
yMK9EUyrXldUJ/LEeiCrJV5K1Xpej0QkFJ4HHCLXo98bH+JDL1hPojFYDzOJIXQ0+jlWr6I2aY/U
Mott1JiQfxpBe7RBNu9m/Hcc+DzaQ5JK5TAkNbLJy6Fg5tI5JEhDUlR2zN7HDHJW2ictiB21b6Gs
RCi5WzRy7+u76Wb9Ifmy5q0fNYf6jzoMkYjGS1VQZX7cMhgQml02hRB1O2bbwCmi/jMYG+1r2ZlT
Q8M7u/ks9FL/mtkZg2r8yNF5w2kd7F8c6VecIfxLZKgKAFVrApw3/3mhWV5QO+XQFsKx1Q3s3XKf
vCuKpHPXquJ5ROT+HCLMPClie1tkWyMteY3KMLvJs4RjzFy89RMuyJMoLMr4GWH22F9HQ1FuhjnO
O9SpK1uOYvW2nuvl0jhGOl4zyxVdlgPLC4oHqPOLJEXCUz/ElNTH9ij4cX6PquaAoKt66fpQPvZj
dSahVC7rKSM3Jwp2Ybwdu+hT0/TxLarJoBCUG64oA4uHwIDyZlRFeITSea5SAg8EGoKTL6v0V5rZ
h+eYW8/Z8qiqlWbgqqI9LGtuJbsNJZwtDH41v+hDkpIKCeUwSkO+iR45gani47EcWr0WXoZOOSKy
2+Oz0Am7SqIGFnYt2u5dKb2pDUKLjW/BhGpT81bk1MbUpK+/ZgywQeKqFKgMTTxXs+QDLeeFUopO
oCWtF0PNYSUQsUyg9226YNpDFrrgNMUKkNyIQxWw2LXMhksxNNojbw3pMTnrK01m5W4/FdgomONV
skLh0iZ48JUWIP9BMBIXiGr/sOLOd8ZwNPE7qzAdk/EdkLXSP6Xp/Gfjoxfrmoq/X8/jqh7CWUI2
uQ91b7SMdFun/fSJERYlpFEMn/QZjoOuKOBaDYaemvZ4WozQtPpKCSnbWok7+D6gaH0cHSvJE2dk
biYUYdMN6UdtVNa+qas/p9bzQE4o1wV9tqtrcF6QDRVjpy2+J9Og1ude7z9hz7UHPRcFeWMKreRF
w1sQJzCB2sptGrN77q0Q91xLF71+7Od7o1kPoVH0j1SfLBul7uAohuH01kWQwobU+ICQiYnuAIo+
Cdp7YVkNANu2fJZNod9XBfQaszbUo64HGrbbTZQeiiAxC1sN0DsbiERwqhj3jZRX3t89Rez+eU5L
h2y3yFfpe60BiayUeXDK2n6CjlVOn1Lhe62eYKkStfj7JEVjJz5uY0VN5waOGQhzMequotJBLfjP
PXjGqa1kUAhqqwrsLhTH27qBSNJ6yNw7LcKhtz5I9MMQ6YA/rYw7J3f5I/KTfle3vuolRjphZ4IZ
0ozX5QVrcgCpPX2oQZ1dmaHxMOvQtEGdCc56WNVtAizTpEDcSTxdiSiijtWUyc7ygR6u91WLzY/O
RM+obPTqUuHe8ft8mIGiycCzexlA4LsfNo9o+R1iHYskuCRbfQ618yRU+OpGaeNQzfGfVUHtwDFk
5Umx8ppej3maWtF8Ljqw4UknAxcdo+pDD2Tw8x3EMbFKn8mWMmfALuQ9r9HCHMqxuuhQhF9bXOhK
cYzelaipTkPo0zfoSlqwwvw1zuldAi+L16HsIY9Uvc+9LNh6S46XNMFOjRtTcnor/67qzQAg1xw8
5sPRWw8jrfi1nlo3s2+OB6FXkN+PG7pxfFEkLiEmQvd+ipYDZWrxLoj0p/UlK2JqDNHF34u5vqRF
8vfSjMZzUejaMxKdpZhVzyjYcQB1yKRp7afWOU6G8k3CRl4eguqhJuB8g6TwTL0o7go1JkraJsLz
AWaxuq4qv6yR/nRvjt8Fskt8ZayGtLn41go0dHoRa9to+JnKlN7DqugekzYmrOSqcZpmHtwA44R0
MCrtqGXJdRDi0q0y2IGFjlnfQGqU6ykkn1QScaxWNdFBBWK6RXKRXKUC5HDdP4bJKD/MCCMvrIim
gzGU1UeC24gVl9XbOA6HRovTRxbKPwQtSW5mUZW32ryZA5ULNQSxT91O0KG/aGL3M/ET/xHMkb4R
sg5SOGdPQad86xosbmXqh29iFSGrTZB07PxKeavn8Gj0M25mU3gcRL+5qmnZXEdljq4xbhjZmO4M
TUt2oWz0j8mcZRvdWcSmlah/RMloHswZxsz6KkJgKuDugNhJhB8pmGPx1cJuUeXM+KEHQrjgkcVH
PCqIDBAbHcNsSq5B3lLKF0xHV6PyrU+71uZ5yzGv5dCKsy8feaFrknSIpejWRyyHR1UJEZdH7IhA
SKqfllOGVNde2GnBAQy/ou8VARyP0vfSeU5N8TzpKRFKA2lAqsyvrGT2H246LNLbDBjkpi578pB/
SG08H/+erxRg34jHWtDoo0GghaI9hYmv/xCCyA1Uef6ATognmhiC7sLuwo17f/HKFX1cd3+1s2a8
E5ajjp6MnjIyrlQVcPt6mLJKy2qYH9ejdZOxSmzGeJoAQtd26Yt9uKWWJO9RO0accHmup2GxVtJ1
7cx6XbwB67InsU4fcpDjAVUBIU+zbtqRFyjnSUIyiVChdgKIXo/YoGUiw5jX5FI651aZP0p4Fujj
huahwev3UUtjchAUTMr0sXVg42ZvtQLWLyp0kVZfNByLQuxx7cnTV6EW3Fo05Rdtxp9FGpVhQ4qo
vGQYlxkzJqxGo+WNXZToHQZJatmjhHFbnPkTQZwMxXLZm5dzf/eCoZk//14XzvSi4/jwXxcUOtL1
40hhe1ClU4OhNMB8vCBiozU8OKu0+JbNJMeGVwifRVqJpwiR321FM8GmAkoUyK/MbSwLJCnH6aum
9ucliZE9Ykun692PorMejgpgAx0KjKvBtL6uG+abL1FVxH+ckqK6utLFUpaLDNj228AvzT2VNLR9
0Kw7SIrQ3Kuxbu+YDeuxACrdEhBXDkA3GnVeHSaBhFyv84ImZWk8VwC8tpE/6B+VND4qKxB/WfJL
B33eL/XkqY+t+lYIEo1K0pd/Hylaq7wYzWg4gUr6TUcD0xgrLba+YYx2GksTsLcofE4sKXpaXl2z
ojVTKkc45+sV67n1irwhPxfSeovaRILAAUlFKQZnmRz4tuYMsgL9eyzb4Ly+mESM+VkwZoqwZBRp
PcZOFUQGPsKoyFMKEjEO9ef2M0AJ8BzUIialrSS8NmWt70tVLbE65DBL89rWyyZd7DhMTytDqA5R
eOgo4n9UfYmxQzx058KfZk+0BkKD3rI+VTQiCj0ySYVYrMUEylE+tMXdyjLlYAgTNgeRKj13AxZi
ZuNHPyxMmdUpKmgqEwoUkVbCQp2UOyONnn6X5J48GIsFhy8fkIjqLpwraA6r/D0RUii5gQ+GkVTX
GhVnd5J6ud9bLR5/UQj8fH21TX8hdAFmCv7/pTJx09B8zUJvoShQ5o8qLNo6a7zks1U7jE2SkLaC
ulbi1N2X06kp0fdYN4oS0D3NY4TJ2kq7RmKWnwKL3vo8DGejUjseuOUwT9rzrFCeqgLo1UTP28YK
cWNXW9nwfu8KKYLkqFbUUXuu24qup4JEibduCHbQS5jTwTY6Db2oPthOoUr1ryro9DeztNMorO+k
wWzuSivqcG4IYuq5Vp/6XNprcyu/BJmiPk1yiNfwl2oYdlskximawuKS9hI8qgaSUS+Hd4FA+9qr
vfwiYr6RNfp0nQvduKiJ/zqIwtP6erXMLyNXW8vVcShsq6GjpoTzoCqIryqumhcSUyS7h1nGsK/X
diQ5b12hwpdbYpBZz7QBmmwvHdM12pTb/EqpfCcuA7JcBmQx6ppjdDX+WMs53wLbIaTtvUv9H5ir
4vqsYzURDWNkj6RjEqw65VVbg3v4Wo4aQk6LYuVl8n3GZByjkSEcIFyIT5IkpM9dnMBHxJsmymdc
UXThI5jlF0GiXlGQkVI+gLedZFiM8V3WbyDxiGTYhd30XALXVrQ/ZcsXdrAja0daxntWIki6Hob1
ZyKWOTwzdXoKmtP679cNbZlqW2tNlexMWEdyWRCkBcWo7FsT41otlJtrU9XNNQfnuNTsILkG7RVv
OpFFao5pkRfpKD3M0hiecFrbzRpBIBaL9W49ZSCT+WiELN/kVFB3Mi5VG7TUhT1cdxBJSakZdmBg
AJbyrKhlju5FXWVnTZtMryuKwg6YMr+qPN8KQRb/wMsM5kajURTNIhA5BRm5NomUvOQkv5Uott/0
erqZ2B1n8Mj+sRGxZdrlZkUJtWqvzDTJj//YoSCQ/j4zLD5YIiZOwsSDJFeKAP+c20l2hUJFJQiH
OO3x4cmrX/oyYNdNJ1rySddbR1zH63quVTBqKmvaklIhXCVDjXfdklPoAwaBAWUP9Dabp9+n+iR3
JcKAxkHznm2a/85vIfSlsnoKzTl5V1mZQmV6b2Fin0j4QRQSf+IKnC4qEKAY9TnKT2NcKm+ZSGVh
0IpHHmK2F/qCdtCTsIdcFgEBFNJJo/GCT5xsZYg5Fbly1qB42KahRt9UOlaoGwYfijwFu99PsFVl
h3LR8JXrXHkRk9p018NqyotLI5MZYPb8NGdmvTPaWreLYaqf/p4zoRZ2SoK2THGakzy/SVJlQVKv
ERE2YtmZihjcOxW6cJkAanNaho9RFxcxHkPHkuTvkSwGnZt04+SWlhbTx7X0iyEgGDCnWPcsp+Zc
ZAENR7SZNTWE36GLpw4U8n0sp2+mAF1gPUqKtnCQm5Zsv6zDZzU3xaNcwoXKgblskqTuIeOZ2c0n
scbOnLbs8oX/FDlHbFfRWtGFU2VKnj9r423dAD6bbtQGboVpzqcmQjVam1Iss0cJPeTcKmzK+p1L
DF6+JUHwkcaJcc0za3ztk73FtHCYJMRp1uU/7KqfUVHnp/WoT7P4KuByKdx7s52/armV7XQKe9gm
cXzvSzBZ6wtFAzVQKXv1FqttT7rV1jsUewZvysORhIzNeoiWCQkqWbmjGCV6Flp9GHSx/MgR/wo7
I/w2CViqyJaA0XRfp5emQ8Ki7mcAopn+UBeppnXv77mhRPeonXS7To3wbig4DNVzGZx9scVJZlCK
fdMGaBw1krHttGw+liLcb9UQtsWSxMsGEmBxl4SuVFsReFb0Y7A3ROAnNm56MQuejNkAw1aePrNC
fi6QV8AZHGO9tQKnr3GamFm0MjQcw2a1Ah/lS+9REgFx8rPCI7UAHVviyGNlaoLZR9Q+zN5gpdSi
/ieyV6zEvqNpCroiMxq4USX92fw9rIyuP7JyCBNWFPVAD2yqvvAG+77ugGX4x05lpY+EapHUdtHV
lzft2DGB5g1AtDkwH78rPkpnhWeLCoAz9Ino6rKWub/HvhblwYUC3bAb62LYKYZeXloj8ISCOjkd
n6NaZfWVKJF0lhzN1szhNZV1LLpDUX4phwA6qCCDHl1mrXw5DBF4hsXgGRr1I5gdl5HKyc+pDQ5T
Nvufpi7gY0BlC5yMcQsEPT8kspa7clD0104wI1Qh0oiEHMPMQABxMC0l1HVPCNTxg5QUbOSyl+tI
MS01pG0SSdGhs3LxNGmoTjDfTu96V6LnMw/VqTXH6T1+yupguFv9hO1jDoQgCtH3SXp47oIqJl7t
kz6KFkplUkVw2luYTeOjnbppNYbPYYMEkVbPz51YXylWUk6UtKHbqUVE+IXNyhMc4/XKpFseSFm6
ZlGJOooS4Gz1e3hmUu6GHS63cq/LL8h7qqcx9RflMfMkLjGT2Fr9OYvTAOWT5ThrhXaXCqRWY5D/
ebkMjIemAF9RlnwYF8DmWjhU0MqrkJbTLhJ8LA0EH2aSrP8IKjq64TxTqexCamMMrsbvlZe5GjAx
GkiaGmysX8xMsZxh6KgzqT0kdVYjWZ4DZWNUpXpJsd8AXUrCbBH9Du38o6A1fe2MGKmxAYekcWYR
bBuG6lxZ0w4DUTRwlvUwlqLQq8M+8KAvUB5ZKk8dGLuZuOZL8amwQgcMriISpEdLUD6JohAoEsP0
Mkym7/xve0Uq//PV4itUO0yr5BZNnREziWOYVy5pinQuVFoFIO1aQBGpgWAPQVs9RS+iEqXXNKoZ
rdGAK7gUBvbcpfK1jcwIYLTSHFivpVsRdN/MGss1I0qwdMoH/LLYyzUEv8tixi63b71oSfYH3Lyd
IZsA9S1p/1oAWM/JAi2o6Hu1NH0qKW1OkYWttpL1TD5xU0LG1CHAh/CUVTlIb9QBQHBXRCXtLOAN
b/iUkUBzL5UkVWi15xGm5J8C3mFd7vplHaxJBA9mWy6AUdbBUq16zxgr5MlTGUkylP5/8YnjftC7
0TNlCXXzUpHcoRitqxrp2VatG9ExIybMzXpSxHJ98odj1oqL7hCfXtcTjghKIBADUeNKuzI5l61O
L4hvtW7CtN0z+3VuJbTCua1M/dAbTb7jaa7edS9VLapC8XMbRMk5YY3wqHU0B21R9UnRjnDFocz2
QlTrGLL1xaYf+vxgTll96HoRY8s09s9Evf1rrw0bsaN05mcvVjHr1wT9Jdc0omw/hqr+TBvC7kvl
YUaB/mM2zCURzL9pUGO3WYq4Q06lCLwm6yRetNXbuodUQf029MyXQqwgD1b3iycli63Fv730SYD4
nJCzXjaN5vVRMdB+hHNzmNMMcklTE8TwUGNQI30gpVs7flVgmTHJO5WiJjSANtR3Q63ccX+YEehb
bOnw73ifliEplPUPKVSw0q2CF2lWDcesEsGF7ZffOkMut13nW98NUL7lpDoKJpg7+kUDVGpQY+se
4BInaaf8soY6WhLBy6dStJ1QWT+3egzEj7e0RRN6X66Xo1eoQ3jCevAudobgRFhTvlaifi0xCHe1
GU6CqkmjN5mQL9YcTl8Owyp2U7T0NoIJzpXqW/3Rdbe111CPmeYIuD0e1tOS9r+eHrqbSdHoKReL
R5/W0T0B6U99CrCzKA+HXKeopGfqeZyF8Alxz5jSmYicltYJrzX2NLuMkHK/HpY5UVffVf1JC/JD
r1rhrfMNAhM/03+kwDCSmAqfmmrmllp0cu3NqsULdgDwYpji4++1Msx/Fuviy0plms3Uak9IOIbP
uYb8GHUl2c65H/QbafpYWVjt5xSVHitijdMGWsl9azRXZW0MT/F4ibTTvPQ/9DBqztXvzsgMFKjO
+8saOIaqrOBPDXR/RiQmYfar6t2IxuWOwqd1UgdEfxClwR3wJKgI3MDUQlVmMDFinVgzK8uvj+tC
DE2w4fEDRjwGoMIMQYcvWN0LwbRefBUbirQeYIvIQUk/jfbnqI2+nc2jvB8mqbtR2tisQezvSJY1
xO3iimL7EthqmmZQQw+gCo1TMoE5o88Tx9SAkkkJPsKwPFOQGJ/Lwa8vvSGOQEjT8CPNZbTDSfAA
dhb6O0x+PEiPeUcKJGbycNfwfhR0Ie8xnm92UjKJT/PS0EXlKmAJnI1zs7Rs+3iRXaU0vDWK+Nd6
b9fNeqs1i0snvKB/5xSKaX1WiiwQPsjHKcmE4z9WrSRG3ex/CDuv3ca1bdt+EQHm8CqKypJl2XKo
F8KhzExO5vD1p5HeWGvfcy9wgYKg4LIlipxhjN5bN0NiletJ3tH76p4pLpM+LGdIhOaH0dwdjlT7
Z3kUDLpbDfpwqTMtWFeKCSR2uepLrSwPalb/IRBvQi6IBqwUhXUtTR8gFxQvQ78aw2T93jSmMYd1
Rsd/n8qQdSVGtk00OfmuGNcLzfzOp1qd80I7rxkCtksRTm4nM0C2KPOVIFKbLpE297XnIR6VrXps
6/bdTpjQh3TCcDAvt2rbh9CTSoAO5yIby73/vPrvzy0/Qixl//sjywuB6ZA4p5UWAYvUZaAZQfSc
Vzk9+a2POUKI5VEhpnwTKpYCscWKh21svA5Fg7ddL8hhG+PqJwKtOwpa3rEo2JpblfzapAovKoP5
NA6psQ5zUV/tPJ42bLcLwrsjfQeGC9HwshoYGhkj2lxiIZNoPNeG2R0GK0MQYJbtiTagsosgW6yX
tWYmjWJDWZxxw8iAwIzusnpJjSF/UpPRlWqDxWXP6r3JmwzrHnGwYi6CUGfW3N91cD/5j3qZBEj1
eUG1DPNA5Dw8ynkdZEmo7JeHviI1T22VuM4/Ty3/YfmJf/9/EAJ6sRwL01xuGEc6/FDetPIeF1lB
p2R+TjXbdlsbGEUMQwlvrLnvoL/K95IWvtc3xDBJqSPYoiGyGvq1YTTtB+JlIseJbn0KfCSJjd4H
OzBI2lMqyAxlIDS/RFcdaz0I34ax0r1Bi9Oj1AfbzrT7rakK+TrhHl+pY5V92XILg8eR3giP1L0o
HdqNmWVSs2d6AgQxC2sWaUjgtwQPddp70Q/1Y232h+WdlXWcroM68Q+FCjcuAjS3PO+gAaFDCVgm
laysxh3zW1GID1phd0+BJlePXaM/+o2uvSIUTPZKb86bH6I/dRO1wG+ZoxWozpiNdstXHMwPo07f
FtRkPGOWxzQFbeskdA7Lo+VGC1goaQLbxe8WRjM1IGQwZODijmudRg5Ln4kJuqQSkGuEss91BC0J
NfrQ9l+5D8ejoY2fSxXz/1nUXF4xQuuiEOfLQZ+bzVzi2nxTWgkLv0ZH0zc/+mcsYHOzNltFXJan
5MZP3HICHu33sb2NAkXeOxb6jpJTex1odf8Wxfk+G350rZdetHLoDnpBIPDysJSQJbe6TYDs/CoL
NuEi3TB2qg2YWKotV+r95LSoeUKT8FFDicGCk4l+KxLx3AUxgd2TWt8UtVLOFlrnBryjJedYiead
nJSW6i7pMe36YwgrzupfWGdUj4kejShYA3MXGjHjUDQ/1jVk47IdkDkB3d6v0wrcQlA/LDf6XLPL
wFH8+7yuSmdYaiECLzQZRVfru8zWX/5VaNBVwOf3K+AAByLQaizCjuWZCIzNurXonJQO4A+RoO0D
FOqzUZIU5WTW8iHqHO0q5aN2bVoLK6um/6QWvMZCaYs7ClngRkxCv/eW55q43ltMUOgYS+pCA0qA
ic93MHUK6kFN0k9n2MqzaWPCTSRhf8Gpdy290H9ISH6whDS8jyP7Gymxes9WYRrFhC1dUHmh7MtU
8W6KznGj3qiOitwbLzXwF33jqC1MVD3JUuBcJiTAuQKk2XJ+DVSD4PmJFXrJMpGxYry0kUzicDT6
xyQqpsPy3HJT+1l18UEtS3q10XIq4KlishpNWORdfKweY6gN1zDIR9cOwuGgjfoXmIHoqUkajJBB
onmBwn6rr/cxXyk4LzDATJ0G44eGFiSb6MUuj9umzzaBVGpbwcbhkiU1zkkVaV5XBNN2efjvC5FB
1Ywv4iusJ+Kx0hGY/1y6Wm5Ea6wpp6+6VATI8VjuFxjHz9XQiqNQNDdAN3jttaAlV1zZL49AOWIE
j3GMLzNeUPp7PXJopy7noWRIexQGzVpq8pmckMdgEP/ZYi737BYHQ6kK3V0eAjw+NlLmHyrEFf6k
1PABKSz/Vpf7dkKV2sFpR4HmOkkZfdL+oFFh5S+U9NJdEvf11jBy4fZ6kA6PTdjtKoSIzD0K1T7N
acpd1gz+JbWy/9zUWZJuwoAgvt9Bqe7wlIZRd+tptACW+7/vFaUP9CYalB3NVJGtnciRt6DS7hQq
5jo3Um1bugaOjZaHO7HWgFxV5Gs9YG8uA9OCqyPFt3ToX0O1RWoxP7JypCURkOHl0WCpfx04H5so
KnX8b5bskrc0/hkt609tVeKmVYF+qmhbuMKg3vK7Ry8zy98oTdchqBSSdagUdbWsbFMj3DtNOjwl
chhvtKKGW6sk9mvtkJS3VMzm5wGXW7texgxo6JflgHcaXAzRjsZ6qeeHJhXh/3Q+SrPcLwex1P3P
aiA59/c4L0cXpq/m5XLVuEEx/AS2qj70sQESUWVtv0zIGl/X70NMUL6nETGxVajCYYH00+0yxSwP
0yGByOeMYMljv3vTe7L/7IqFS45ILUUzewpMybrWHXKmkt7LR9dq3wZT182oNe0g5Ryc5T8YyryL
j+5ZnZ/Sqko3vVOWe+Jv47sIh4eqs6cPy2nptgsnvgjarpjNJ4nZnxZ3ZHXZJe8TjJmm9j3fkfTy
9844P9Pr0TmXhf49ckcKDIOmaPIetgDglCAO8CfO2oMkPKMUtR4nsy2eY6jXNCiL19L3rVNuYMnU
5p9Ss4xKqKDXsfynKBwa1rcdBDxuty1f695M9XDf2Lo4Q5grKQx24tHMmnTdU9+7dzlbRyQw/p+i
UB/HbJB/GnYnAoURqj/p1REWQi3dISs2GMZrK8PFzLOu+0wqOAaxat8HKcW8XZYGme1Ej8tTfTcw
7KiqVjyqnZzdE0BUHQWd1wB0yMW0CU9o88p+/i9L338gFv8NrTCWaN1/eS5gL9izgMYwUDGohqn8
73QjZFBhM2lhecxCBZyr2jdHKVPIb5d7K8fhTNHG8REUyEWFhoblIzqPAwpA5W76LVv3L1srm58g
dfBlK+tWwRqz1n1mn6A2b71iw0Toy+yrA5fZ6sF6OC3Fprboxrt9WOQHQRi8GHpjHMOE9AmWccWp
HZLg5ARjiM/JqS/g4aFEeLVaFY+RTAf7V5BEbZqiWSENwFdFV1z0KS9PCfi7oDBt7N7IKfn48msU
wvozYvNdrYtxSwrKixZUw6rmkn9o6vbRLCj9ZmGv3+o6YYUSK7vRlsu1OS+xSiqIYdfe0hm5bklq
uUvTxveSuuqOUTPZZyZh2Oq1TjisrkHlMCeIDMPAsDaLDeklnGOzyPaVnTKhRHm//11Vln21C4r+
c1mmLGvM5Xl2PT9Ka7NOpwufz6N4MhcKl3u+n5Oes0i8tZ5Fs2Y3bISc3PkTFbVnzUVNPTR/wk2O
lOEo5oJXvxTBEGfVOkNzQX/5FKCR9cKSZfByL57vFb54Q0Yf7mOZlL95AsqUOr86lpFe1JoAPzEo
LiEE5BJ0Uht6umr8kOYK9LVnQyzZmXJi6EOkYcFW8xqr15PzJMgvScyYFVBZEkkfJYS+B1Asp1Dm
Bb/rYeMaOsNlL22G0UfM0KSU03TJ8FotgkpRmPSkgzj7EubI55zao5Bav9lPPmWnRfLU4/DcSQhw
V7/lJH1QkGX3PujKgC9EisPhVGq8z1E2u3Os+miYxuwri4GJp2n4x/ajYfNbyYmzH8sZoavGoHOP
FTYAFMi0v/uB6dTKRCpv7fY50vzxlPc+lz+yDmATi6SSRjC0krnDUyJ19QonBGGSp83BUrvdv19w
FBiVx3TWuYs22JwLyIMkl3y7aIB+5cJM0Y7dmOvlt8Ud0LeydIy1gkh8qwiwDMno6/sOWC5KLLwh
y706leC56NrakDuKnEPKBRHLDTYGi1NAhA8S3Zb9ZJj9uZsLneyi3/2xOFFcpE7VV9nRnuK33+Ow
PBzCfgvXfd/PHe/IwGgArAqRLYbAp7Lrn62uegqGYNyF0lijo83ld4qP1S6Cd5JqdvDEGSxuVfqa
+/ZTFE9c/yIEo13GxRNQB0yV/mFw/PrayfD3pkg4+9/upi+N30pBTW2Yu2RaGEu0Qzs3/06GrH7U
u8HxGhv1UFZaxaVUIt5imLzYg/qS1DClJKu5t0+4JvkFgUlbE7q/txT2jKx7s9N+wI8WQTyWHXkv
ghikO/EDS1OI9Rer9vl0jYtQ3Tol8A1bCZmMHcA/c0wAtre5o5CgNtxEcX20cuobKyT5vwXl3lSi
kzMf8eVG9c191iLfB+CvPPBxQOFWsQ+kIdNOLbp6PHnRbhkARVG2h9/BDM8QEAQDCIEUyzSV6sB8
6lVplZTMMwbiXCSGVbmzON038djZx8wXDQIai2wSzZBuvYVGk/ZW9SzFkcFGqO7xhKFva+rCWYem
Nm0XhQYeQmfdlIbipXALHDbVFz/Dq0GVldAUI9z4Va9so1zQ6BhFNDPHxpOEKOJiCOMSShToK7Wz
UTqPMEAyrc42aYtspWCAPCdhhMGiDGmqaaF6xShDHUwo4WcH11Oigi1Jg/aRZ8af5Y5U+H9yudMe
lWxOD8kd+WSCOJvKeDj0lsk8iJcRgHaEhUmZu0NRPqYn5NMtzriZOjJ0yX0CNpFaDZ6kAgNGyR0i
hNLlzj8v9SnF8vpZydr2uUSI5oU1C/+AxcNrARgi5qOsHSVOD36pSpD2Ndsr5i5/3pUbAxGAVrT9
IULI/pQNjXkk2LDSr41kn8e5Qb40zJkXxbrXB5Ib53MFRlrmldiVfQlASljKKCzq8aQlSn/psLW4
cVM+sCENtzSY2DP0ykVQiy0/Yzu3L0sbQ8S9cYU1Js2+azkzqZXNI0Wq8taoSDC2qfFAYEhm3Mjg
YvJtx0DdaAbenTa1gVv67CKWwuiQ4TE2kTch+3EM11AM6KbzDLPcLDXWeT41UhXNeOeDGeUTLMMs
yDdoMIkmPLsa7rN1Nsxj52G5oXRl041QycT857nYqtOznKsqbp8uf+FSnNwuNQjOmA/UcrRoceBl
+PcVwQe6sHhQIcVlZ0mS4i0JdM5/7sHCmOLAxH4k0UU3i4A9E0ZXjlhNxeEp0MPK1QMnPiyL2qZx
yt+HLZVVHHXg2JUhI/i7e1l6F/6sEVjuaSGnidmXsSeK+h52nX6bcAHdKggxShHm7kRLC5bvgGC0
DzBzTZSZfanrLsvPJmnabyqymCSsLDTdmfBNO3wUUOeeanPqjv8+Hzrxfz1fNsT2cHW6WlwNT2ac
QqySoGUv71+fHzpjkmyWyqUvE9DV9I8osfmeWc7+if8uf0rNtHyLl3XYFlk+P5sKoiOaDiNlynbJ
S4aqpEP9/+NJ6rL2f4YHmrZK00YzDcswHNtQ5P+duptPgT/rJlKs1MOmC4biEge1cqpYYC8jszEW
fDdEWmXo5SCiPZT+FG0GrVJOeok8pwnvmLSBqIeUKLBOA6NxcnTjVm0jzZLov9kIy6eelsjUKpxe
zK/Lc8tNoEMQH4riUEkICifF1I6Mr4ZHJvXwQsP1ZGITV5pGPCzDqzXGz9P8iHV96Ra65ayUxY5m
qLENZQSy1OxashsNKLYr9wWF/UWKhlb//bfEizhKfsxG2VqZuWU8dg6d3UiIcot7B+rPGB+zICsv
0yAYFwMnQeNFNT3tNnQZx/9SC5vhSDMMi5E7KAMbGLzGNHLCx25+FHICr+eob1rhi7pomAThFhaD
m+0cGNJot08liSjzZtKWxUdtKPmtaagvFlLD6GQgbWiS5GLxphpTcpOQmhYhX5wTWsy9RKV4v9yb
X4U5+mkXYfU2P/37A/OP6nqtr+NYKx9EoW4UBsuPykKQklMEeEQYJG2tpt/rkCWvJcTg5QjTXKLC
nfjTNSyzS9xlLQ7j7DKFcbqVZDMHJlbwPXdo1g0hxjepLdj4Cdf3I/tsaSBeWmlsPTP/UQ9SxdGJ
R3Dekc6SLUKz1YoOIK6w971BbdMH8LweEu1oTJDMO9SMYc5oFtDW89u1EmtHXZ7+Ih6p11mR/AwD
vbpe+sqJ1nRTgrAGw/ozEWjtoYKzgV44XhATkyWyjynC8g4aRFIFcvhKfdG7PyTL9IpSrcqqnRUP
EK8OaKfNQWZx9R1IL1380BnnuFCI6zv28dVK0cQ6p0mNLjmuykG1do5juQ06oKmQafOudbocAs5R
9hx2F0TtPWq1giI0kkgDi5knJY/cwUSiqF7drn1wRsXBoCG5YvxvDsYfRd+X41aQtJFv8VdGhSsH
B7Y4xh1vsNb8FPa+7l1CVnBorGTlZRpvg0PTbKt11yZ9gNEREbvmsz9x+XO5WAvlltkeEvvIbcpn
DJx+dSc/xZnJU/GZwkQA9Dx1RzBJwVbOJ8g9BblmIIoxLkabiKKYXg8cOuEcxp5Yj6rQAQHEeuXp
VcLXLAde57fgHTLTKxqTuPZOPvSj4a8Cf0S5Tncz5Hyk9mceiVBom09jfC3IHgjesuxJGZ/M5tMZ
nnhSUYq10m1j/zNP7rJ8zpwjyUf1eDe4vPkYyV+lRRHS1m4AWi8CBNQFoM06QCED8mIMU82kwJ+4
FmWwD6pXf/ibM0iFQbhSLJbCINHejTAHc/QZ9sfafi3bqxU8uUNx3mjDK3CbVaTpNAZUN043AjRH
HXbrMtwIIIMaNSnICto+FfcQ5R9mFIUeVIEj27pR7CsKkEjJeRB3+B5Gfh/sBmv6rhZAU29F+OC0
5yLgCz+r8YMgyOAphyooeba/HqJz0yNN2BrxZpgu2rjpp9uaXgtLnDvq8jLDd5RuaZYqBPdFG9PZ
dw4Sx22Enlu5uEF25uPZ+j4uj2X+aKGxI72GZnIuPuePDko1fzBZIELvddFW0g6PYTS3FIDRidg+
V3/g+tJ6/jsY6EPnyvvmsWua74GNYTc5F8ZeyMfBvOYC9N6zU3IILjYcRCIc+HMlG27beXaMq1MT
IQHqTN+rzjv+7VWJATSXQIC/9j5Y13tDfbkqHqxko5euJK05cvSa54Cipj474ky+VpyfTfhSLHj5
jEBR1v5fqd2p6bmCf+h8TsNT5F+C/MCgL4FXV8H8bXqgjIbzndL62BvD0SnO1biROe/Yat+JFXFQ
xXDmPmCf2Sn1o6Ipbpn/dfjg1IBbWcMgQ+GQPe5ou+hcMW38QfpGcEcGHbgla1O4Dg1fP/2r+xen
fIRSwwl4GKGIS+ld7u8V9TXnwWS+WcvguuigrYT1yZnFB7SLV7v/M5HdRzGKzBxYgVid13UwLD83
SPsG2EYQs6edabi1vkpxbwj7hV/1Wsqwc3axdDOKu1E82snfUuFEz++ssdih/1H61zzdTNnD/DtF
rNfAL+raR0iyEdl9EzT6SqOfAQbDJw/Esr/griHw8vOMozbNxWHGqyEo1L1h7BW7ck5WpTkru+Dt
aqNzCO1uOCC/Hw6oi59NU1W4oKJuTXjy5M6QxwD1lBnnw5oC4ErJEmXV9sVe1PVbaZBiqCbTSQAx
EImyC5MGFZJ8c+pkXSsXmypzp2heOGoe1rCtEQbYY8OHrDb2E4v80sfpom7CpnA1R6xwxnn1tElr
xTPJJ4lsGw9U9OCozxAbNnXGGTDqa9mc1o00rlVrX5ccSfndEQS5OLLbo/xMyHQKIk55a51MnIlo
0tih7FfmcJmB/GKIV478ObUQj01255jq8tZiOcJlpEgrud4lNtc9nnGHfMfBfPfZrsk67hfiGYIH
Nsl08Y+8I1O/2uhEq/IVwd9RBuiszQQYJpyazndVfaIoYGvKKIauQqo4y/iAQ2MRScJk26FOv9fq
q9Ze2UvNBpj3avjMGODGzIYpZbKdYWqUfbccgSIndwQ4tdSA/WjXwpxWPafQQLaq5AyuBPWJbsym
RlEffOdkW0lYbXzklWlJd4xVp5rLt4y2+JyqSQRmrWEZpduqxUzlL0GKxIWjks82ZRhysxKJyUbf
qBO77Vtm3bTuppTfuv4dxvinPAz1a1n/ysKXYtaO6LupMA5jXpaeZapnJZe+K0W5mg6pgl1rP8h+
e04z82jFzQQIyjyVHSurhnLuqpdyEk4Y4Zu2IZsoAilZxR5t8HZL4ZKte2XvxnTeyQ9OAoPXXisS
KyhQ4bCbt/UgnG0V0sTxR0vB657r+KDRuOmOnD1rTTHtehJtbRkF1D+i3UXD26An0yrU6KCrNpqd
qi91Ms6nx1dUjc41sWUmB3uStyXErKc47wlVk0jka4mNVNjLX2wY8pThHYwupJKNitM8Qk0Qj03f
vICBuaTKEBzE3BdabqZyKo7YAUn/TcUFlTmkQ9vE27smLkU9q0F8ceOCYYlzLPxWa3dQjz0kPy6g
Zi+PIE/w0Mw167j/lKt3xm+BPhFWZPZcN6RZeSHrrbWUb4hes8VOGkj221Tks6UvmX5X4BRbX456
Tsqdrrt2usHJmqFCmchtcdOzZHlspuMAglW3041DHz8PyZaUO4qJpe4plwjVKcglEmCA4BxhHbLT
7VbmiaA8/Zr1TyULR+eiOOSLsaBw7dKbIYCFp6/IhaJSE33zl/1qS4aDm9HA/NMQnucC44z8u5WR
xsJRXMfFVnNtFeHgU61cVQkEqo7XRLqiRI1j12pupYT5+VyKHUTIAPHIk3XolLMUvqGpyMsNPKy6
xqa8pl3ZgXHgiIEMSbyg2RfOliMsHrFWrBrr6FrZIc+3/LJ+2shrWuF6s5plCWTNiIegPaCskS6M
ikhxz3ALG3GrMfwk/jpYdyblknX/LBEAW+5wbL/xH5XkmryjLJzMYwV3TpY+amsb9ycBKo3ejE6p
w/ycbJLUgI1FqcvuSEB+1J0Hqb0p4oqJXJUvxvARY/gNcAshREEMtIo2yHFXavIcVt+pvFOHY7Zt
2qvUbNz54tQSdwKmlNLBVwuvHhCNGPRzyH8WVu118Na74V5IH4yLD6QbCn4GZ8dWTVxytXB/2Ae5
OQ54O4NTikAFQeT4HrxZ4lSN7xyUTHqc30gRnkgnnoonuRMIGlmzkJstfcYAFeSdLN9ypXNjjpDN
9PGpc97ibLyO+Rvfxwg2o38uB+gSIbpxtlL6k1WQKrCr/Y0EkNInaucwZicHC3XJifzQyIc6PSXJ
zY9uZnwzQ9JMXSXfysH2w6ye8/IqRzebVLj6ZDwOyruK+g2uhHOP+w/Df5Lo46c7oHgENsnxlp6m
gik4h0T7YHnhRi4wSNxYu7ym+jn2j51+1q2PYDi6XCxV/xHlm3aKvQGvff6e9jeYvppnl8/hj/o0
pnDiV/jDmtzr7EvtbJHlKpc+2kI9I12t6W+KN3ZbksrG+hxmL42619tr8NBcpMkdpQ8+VKcefOtH
KU6ROPgX2V75nwIkcrqBQdtYrlyfI+3K0aV3Ma75LVwcmDENT1wsTr/qzPY6+QKOWvpbLvMcAwoB
TvEL562l7DPpwfUQKI203mFG2O96dLoM7a3SDpg0bS67APiH63jPBMo1/ZXY0abeszWcxM5K32Lj
SFIWBUEvljgV77n/xCiIXR/HJqu34qZwAaNR6nYEWIZIUvtT3e379lmYLK+uHBXrUGYuy1Vzwz6O
3KviqqUHkGJKe3PaD0TeiFKZTwW69oZ4w3vI0sHeKqT1AYnVzs6dySJg+ehpgHtTjig9W+mjElek
sgxxo2f9SSFisNI/FMDHENt2r5nuhf08juTqln9FtdbtrbBdVXocmXrik+8/kJ98Vt9pA9MhVR1W
2ZsW+zm56C5VU9ttmxPDIF895Gp43TVcLHQHVD82tyw+5nB4BGcEkdQI6l1/NWXbuLpO/fr9K6h2
pXzpu2sPFy/edOmOIcF08DytBsa8ek+CtPnE0MgXa1Hz0K2vIrrFyG53qbgOIZerC4feJT+ORIW0
uEb1mvfIWs5pWX4f4F/ozhYBDINGfrfNL1vaGNlPaX6P66DdOem2+IrtJwbNEHLUcq5UxllMa/u6
AhRZQjZHzXFp31UgVS4my7LDuumVzgODAPhy9m/U3cpV8Vjkp7L3YvkxntZV99P0WwXaGSslRMG8
rTBeR6Z3WGV4xkBImsq1Mt5l6hKE1aXbfNxKuScxfhfXbIZ0rPnyDJYg5BT7/XUiD6s9tMFLV/1k
iDDgVXCuW9IrswnXhMxK8hAMm2Rv1Scu6xM5weWGGKtYeirNrwYU86Fsj0O/r9qzyi7r1OVAC98c
eZ1H340MBVSfB7wnexPCn1YfeGsGVPpWT+d9U9wLFwsBWiAKWvxpxTxOQMD8S8GGIzjZ3UujHdVw
azhuRvUW900GyOEjanZ1+ofYPu9mykdyaLkKqvoWXaNrFmx9iT0pM9apSN9aUqj+JsYDdfV2/Jb9
h5XOccXboL8Xucvy/wwugETBsdjE5AYLTyQ7Ym3MZl29I5zh+u/tLedIEN9y6IdPhn5wxKcJnb2e
eKtnSuh0FLCblh3zfe0q/YdsfI+YQjltHAQjCdlraEHN5syy/Mgp4jbRWWFDNF84675hK7jD0BsT
DACFOVhJANY3hn4UnJGddLIsGILbVD7M73S6pPYFsmjoe7nH7EVdjXO3JSyOHGiwbfnz2Oyhh3D2
iWTLwmMy3v0pv+pGCwJzxxc+IfQz0ze5vRoMGfktCHCpQ5eO2J++KgwY6ZvR0oY8s92Aved3PyNW
+hREZerV/p1pFTNu1L5GMvsu6UJPjuGSmWPkzQfBugZfQ2npfV7zzHLvD/4kF50QpxICz3Rw/XLD
B2FxUJSwsz6Kap/2d9oSyQ4RfvlWWPtu2uc6oaNs903WoCw2qvEupw99v8mQf2NaC95quq0mC2Zn
zzzoqsaBbUH08MhHFBMYsJ1ZczZ8zcs0U99zCTBhAnzEdlQ+tpxnuJ9Ct6o/sAQScllAuLa+VP8u
2oBa9D4zJq+PaPhgUyHIfeTB1im8ni1qfDIEkeb3MnrR1HvZPY0d4Lv+WSE2EOOKtFX9nThWlBvy
0woZB1jYAluFhi+YM4q98I49SizvYVlz2eIuBenVH8bgxmhmSCequR9adyfwEHq1atzYnrjMoE3i
AwoCQC8FzD2M+MNrbh7jS/6B4qeqvvrkDycT8w/9jRwgEBTYERtPued8i1m/USfqn3A5ifR5REqr
uDk5yx4Tih3cOMPy8EFud/NbARMP0tct6oPNKtRxnvzhMpbn2v8gzjk36W6cuerT4M0g0byo3TYD
t0+V4YXfosn3jrxYHvbDYYKOmLMjGq9YlvTwNvJFsj7l0poQiBe7rvXSFtQu5Qm9XzFdJ1jyk0/C
Qi39wC9TxRkn/Oj6Gseh2+dx+2OctOBSIvu62cFjat187RC+S+paN4n4hiHute0NHfmQuCS++9Mu
7hlDPSl/aMJj+qYxSO9qeZ9XjEeEbWtn9MZrzIYNGWC4p2ZfxCn39xaABEj14FhZxhQ/lvYzlOfB
ONmRK3HmFKs/U8fkddUbum135810XME61EgeaISYe7V7Du0bnlzej+jeuonrJn/Wsjet/YnkmsLP
Q+o8InchFFt8i8ZjOUDoB3rR/NluUjd9S3USENxgIs5doIc4ZvKBQZ60A6v/AUpbUsRwtWk92TdS
zmkBDs1zK3t180BhFDNeZL7y14XzXLRA6ir47JOl+rfO94lszIxtoDrdIenebcMavNb2nys0fp4k
G6+jIrtBXdCKS7s7QYnlOW2lclXa1pHCAZuEUCYGeTYRZY7OFhimYfl42lsqXYCDPlIgCwAXBxkJ
nFdVflH6uzRtGbmqZMeANU6vTEydq8mPKnVJBrts3GjVp/Fj0wJuypOpFQydNYGu46pPHwN7dS+r
gzq+6myKdeMrlF5ZCFEUsL8Vx221n6RbCRM4aDYHiBIXHbYr12RKtC0kMz82fe/BEisDB8IonzIf
WTcBjCSQV/d8fLQtIkvaP4zpBoSg4hnnTCneS4F3+U1WvxmVhIqKO96jJrODLXuSsfKagPU15Nog
fKnEdw8BDOURicrEcfWXdxWeYq3DCvvMBUsGur7Ou9/BDCAzw4LdVGOmkoFBGNjFjVVCATpsEi/K
pRWV1EEdTtK03vv68GxB+QdmaaGX1DtPa1+0mxwlcPls9o7Q7PPMJXvD6b9lnWKgR1mlMQ8W760f
ntP5/z4LRsroJa6tFSWzadUJ9ij6t/7FlD+aNhE2CZXlgRRngr/V/FkdnjDeDa7TUWmMKry7AC/7
2ZmGVzKba9CvVWHEWC/0B1UGSVTmZOMlX8XWgcFESJXyYekj5B7Uz3MKcLhp0yvqGKDEE6Ovln0k
zmvj8yX1OtwiYAjZV5qKBCNN6lyXfnkZdtjwaf2whOvbCD+KWoudLeTyFJTDDkh3eJJ9682YgQom
AI+VgfbVRcAAPMTArzUlDoIFVLNe3Ks5xRRhuJCj5VWXcboArnI2tqbP0dG9dqkNSpNGYWkXtOsj
yo4UreD83PJq0Ep4DjV08+deY6st9ScJuNnRMf+HsPNcblzJuuwTZQQSHn/pSZmivFR/ECpVFbxN
mASefhagO32/nomY6ehg0JR0RRJAnjxn77XL5t5bNf6Kzh+9GLpBUFHHN2WEi19RHnXIUfT9o6gY
+pNczd8RIA2aD8X9BCM8ADpx8puKNPDFRWETXbWpOEVPtufD+KjR0fXptDUNI94zuDPu4BSwO20T
661TYjoEyJkPCcavHbBAgjUXMfTUS6LgDAfz56IzFTNskDBcNtirksbV0RNmJwfReHIqo4TUgsWQ
WKEegD7EwypD1G1pK6RcQMNij1Df2gqPiAmo9dss8f+WxUnzv7PlPN83TNMLXOlAj5ee9P+PnK9y
6OjtdB35A6htj8bU5UfDT/27Sovsn3sFtVCoBBq/hXgAzBYuIW359VHRzuTztjN7XDv0d2kTeNxj
6hw73NB0Y3m0jPtgddHM8rNJUT1HZJ4+Zj34ADuU7bsMnF/wQ8RvA9tPoHwmeCJi9BWp5ncf9H8t
2TlvklVJlQbE4Wl4sDJciKJv9c1gJDNThyGg6WnpBzNCpYHPwH1nTva66CT2TNFZd83Q0De5KwsG
g0qCTiwk2ujhETIhMWv2SFo0wnKsW67xZMTdozPh3w47cJGHukbeY43VLunSCCIGyqNVb7Q+x+zw
L1+fgZgkvo8XycS0mMciSb70t+23JGaP4sayjmVmx3frPVTcSDv/+7nvVyPH2jQ17mXt9NMBfMz0
s0y/UtsMOOV0dVqfhn5wOyNCcC+R0uRi27SmKmEco+XeJKx/7q3PTTlNqADe723OSCIdsidl9eCU
QjKyImAsN+tDVRjtATtDtZdYtHBpD69lMpEbI6vo53oPC4z4+B/3Mv3qdR+JSbUSLTerQatrBHg2
9EL79bncr/4/oaIWE/j/CjvwXd+2LCeAw2ZagfQNfzmg/0fOqur01PU9mCLlcgmXugmeyzDwKWYB
ihi5FTwnngrOrXRwZy+vyqKZ7qIi/Fxf5BRwH5o++/7J9R8onH3zFBcHRxLtvj41V/UTGQbW/ffP
BMSju7YiLnf5hXFO7E3m+OZxffXf//r6alfL4GwPEtSk7+SneeyDbVxn42PunSYtSyxR3LRuRukp
Cu+wPky1iR6LEj034ur7X5i9n+E68f75qdqc5tusDd///R3jwCw1MVG1YX2unrxoTC8tQ/rN+k90
n961fYWvp3efErPJ7lZFjy2K9twYmUcbe7E1Qg16At7p7vwxAeBfCHly0sCDzVWaJ2u5p5fnqr7w
b4yWRCCkSGe3k6F7kVaQXxFSukfYZnLbLyzJuEfENYQ0XWTLjM1vDPP8DQtrKpoVHq6Pc7FI3BoZ
PAxEUONyRagX8Ldt3CRNiTjhYQiRDuWWQKL96Xjh+OmnytpFiEMh97bTpWq81yZcqDJYqB/a0m4f
lKkuhfEjsi3wDppxiaF8lLaMpRtgNbvCneWbEiMtaDAEhpXu+qGafiUMRMEstlz6w9jaCseyiZKn
ub/Fr1nBNKBK9eugOjLNqu6LTuXHCMv67RTg2Cgi+++cB5eequ2nMfTstvMwe4wMrkbthK02L0pB
C+yCFC/1jy3SkJ0KY3dne+q1XEhhpdEzai6ZXv17Twzj//Xcv6+WCnm0qjq2l2X5Qn6HiMZy2Yyl
RIm5WA6Vy0CpghDxnkcO/csgGm+rxgnu1SpWxZrg7FutT986UpmOHMoVrUCdVWifddo/zGM83OEu
bLarsNes84h8BpcdoV/sVlkD0NSzMEbaLyX84lA7XGApc9kkOMW2lk5zi626off8tDIYDBF9pnH1
jLIhAfeNehr5ZPdYL+gm9C/vfL7hzfoU7ppJxPIMG7T7VlyMmF7P89B0HA+m9VLqWpzLmgFBOrW/
q0x2jDzHkJ2SWYT7KEqcH//ei2poHF1jDBdjUdNhIiYI3pisS+OV23CR3yGrMW4rRV9xyNE8/Puc
FysWFONTDco6zoYXfDQz9iCwYEUaBOduUQL9IwciNKnqox3z4+mmTfBGrff+vTFaT5+F333/i3+f
JxneKNhgtbG565SjaNzHMdsVboLOozmPEAzP+eTdd0G9c1StHlalczxAI45mxCatLus3Nr2ifKPQ
qH90VfWVFW71FvRQGeLEoGM6QbHA6+FzUC9T9cZXGyB+zYfvRTmHiSYdXPndW2YiBVier6vQ32sE
c6sA0QiBVXooCZfPL9dvkRPlMLbrq0gH9ZAKPR2rpGCn8Z/T0BpwCa3PZZ0HzygRzWHlB44FRznO
DHVcz3BMzx9DUGBhSmVXbKqaakMlbv7qwWOZZZ1/1IG9RZblHJx2ab22DfaCBWXUx53P/IR58fpo
uamnCgloEH0Nq7hQ0Dk99BFjwe9jHvH1cPSiST6K0v07W1PyK6POAW+QiofcTsC7xnm+N2ELfh/L
qZhPzUAvrfEG680eXCYlzUT/NlFXGYZvYPb6e4fndj24kCzP+Nxg3xytVDiHYf0YTXQfJTtOrYz6
LhNP4xJPL2oXL7don+MqmB+/ha/ZyDvBL8BpYyBngVJYxck/p8GqOcq1+5b1NaaZHBXuSsfKcBB6
Q+NeVl+NY4tDV9XeXVmo+lD6Q7zDwffPW5kY9RFzfwmI+v0p+iHczU5HghrL/GnM3ZG0hdo5rFq2
yGY062eNd7aJ+siKZvi73IkTlPrLHRH/c2d9KR7FzpTNhlGgPQTt7cpVdRewGTA675wPGNnCtqDj
MbgpVbTHUE71AVdXc6CKIkgPIHM2IocW1ltaxMxdYv8hdNkjk+97QRO77xrXv181xlNW1JdJU4fa
mM2vSQUB0gImP3vILFeCW9CgV/w+oOykukYL3x0oH/53KvHtand0HTN6KsSpbRgIlvhsz73JrmNT
Ra5/1kNAl42ufOtcpVdk/1wfB2xMG9mICosMC6vEb3pOSSd/YrFUmCu7D0hRnGLrq45hAj8rXCiu
wka/s17S3BYhxmDb5F8u17v1JuybaDumVoYHXX/WQC1/mE4b/KhNJuZu0dx+P/rP88HoBLtcoG62
WpO2AJ+YkfnxgZqlPa4PA9NmpB7mDsw5tgpBXBKjPCOrqhf4k7bvq9zGl7I+rCqW8zJzd+urBYp4
JF3Ajisno2HPe9NmmV81aayhjuYD8G3U92avaAJG1R/mZY0ewz8j9MtNI131UpbWe5621jlRCS02
9j2uPefnAZPeN0zAvbcWfu4KFii7ykYR77HWOPGItZo8qX3VCrktaBgaff8bP0F8XjV+bsCaoqF+
3KQIAdia0Nhc/t96h6TQxCJpDUHPIpNC+yS00nNSbdjh2EuS/Wok7peHgNbjfTzk4kc6+AiV//dT
qwLVy61/fsBN+vlWjdIdHsvOpMVaZ/i1wqa972Q+n6ZyvlvrDHIccKaObkdNzzUQCDluWkzRm0iY
83OB9K3ts/quDVAWH0yLbOq1dGhMCxtjCNw5LXbdYItk0V945zro6ttwsh1SN6A7Ycba2D5gsAaI
d67VIgJrBpfK1HnpUnbHc4yrryY9+0cho+Apy+ozTAp9MP3WuQWsQJe2Fj9h8Ya7RtOIbupGtPtv
9FAZ2m+Kjootx+ZhxXMujyy9OECsxjm3TpXeub43bJ3OgfFq5eySs0V8jA60PQAEJMw+dcnwzuXZ
j3H3I6F8V+AHfw1Ou0TmYZ6LJM4fKRIQ2k0OTcoI3ppE/6i83PvtVcVVGkFw74Xt31a5zUHObXvu
q6J+1n702vHN/QJxAlSzbtF7aAIYZ1gTxw45Fh9EfL+6dVbfTkfO16FG8bypHXVef/3IhIbJhfEL
vvxA6dxk18EL3uKpIBg2NlG95OP0nqViwjlgY1YOYm83qoqlPrHJRIMf+9sgyVN5kUJPNNiXyp8V
iN8Jx/rcmNAucnufCdIRnRo333rJk6uMdrG270ZtEu0pTHMbJ7b76fXjdvUqrc8j440vZZx4LMww
++xM+ecgKNwHY6at0HCZ6ZV+Xt/aeiOozpknBXeDaORNbIdIh7NZ3CYLpcQzUouxHfbY3g0zPuXp
ageM/xWw83DTdYtRXjcv33xnu1DzJROgxCssGo+DwhnvdDJ99AkM7b99bPN+LcrjjGgbeNabdck2
Db872jFoju+i3E7k2VrbMVPMoTfaKUGjCUKdaWZ1Ryca3LW2Gz+5i51s6moCeSaP2AANGWEW/dlZ
QEGi7dARWgv4f4EKxVMtbuLaRPXQIcQFiiGWmQ8+n58KmRGDvypkqU2uc9NPe10G0c1CIDhH4F6/
7wEQKblsu9VxZhy0HtZk0RGWhi27FQIrGrkUP1pPzD+gdBCGsL7jml3FXRp10RNtMqbStbivDL6+
KFMEvfoadcN/34uialu4ckHuMwdzcaghhFjwakUUkNxQm/K4WgjaHl1jbac/CMN6XQ84w4wZ9I6F
OGTmEKD1DBHqsUWPkvHvcqeyY2ytGYY9/secGKBhszAvpEXk6fp+ehruvpnbWxn3PbNy1T12TgOf
aXEWuYTwhBC9soB9RaVp5Rn6q8PFVsv0dzKB+Q2DtLqaLSSWpvanQ1NiyzRN+apaKnvR2f7w6KWk
+gwG8YFu2T+vomyW1vgYyTHEdWrHp7Ileels+kuaWPE8y2Qi+ar752YerekeDwr4obS8rM9H/3lx
MnHrl/KzhZawVrB2bXW3thpa1GMNGk/wFFaHVGk2rfGxh12ElLulN7psE3s1MZyFubldC4Fu9u+i
lL8pqlqsT4tYab0xgH5u+7RPd3WmPp2F7GbQfbifzP6TTVImRuZYqOuJDeQALfvZvwEM8jUEJXOP
pvLv5tYDn+9ZwE+Xi4TTaBQRLbw+PSt5sN3SfmE3sfDqp3d2hca5qa1H0+q/osVEuN7ErUFbkr5P
vlgKR+nhhPEw3WzslpE6rnImK3k1/jBz17wR9Mf2WoSMbrAYbOsZn5Nn+84Js3N82+Y00wNTqLOR
5PeQGf95m0UNI2UEwHBwDTzr0uxBzxqtcZMJ+DxmMf1Dd4+49Mn2qVsMqU5vym2We8N9UFQIQeu0
3/fmUxeU6n4sanntZ1k+TKC51qMVD6N/VKkSjPLbaBs5SXpbTdZvWshYFhBwYXhCpOKW71qi6G6c
bER6HDIQJz5gECCq26EejivvOTSQzn5/BmE0XHpqtG+v6XqFqEtJ0Y5LBxOrPq/NCfBUr0UYOLeG
HLhoxMKms0xnBDtcSApAaB6QrUF5tj0GrvTsUZpvmlIEJ132rFoUtHRa3R929ivoOzLBI8fcJwG4
v7l69Ec0BpQCXVk9JTIggmt6YDBhbluiZbZazY/aa7fugF+sLRp0HEhf7YikWVkxchrcaW+Br9I9
ylE53toiQLCbCOwatbygvcfKzmij7YHohamNjTBryKk2GdX5S0w5f3FmcASYHae3HfZP2PiZkVkk
Q0/dj9mkbeqlbYZOl31VZp6mRDqgUmmIdv1kA7vITr329Q6iSH+rM/67fkFIsj8/YbneybgJtnpm
UhAa9ikfeyKaO/Emq+Ahy8uMvN7M27tj7W6MiDRUx3AO/dQj5w5ObLzSTdGmEbFxTCzdCcpHiVBW
xUzYg84/BkV3m7ijeWCLcRnp/p6d1mVIg5ihLUkUMQIL7PxYbLrKKrawX3Ee4LPbcDI/F3MCMa9S
vzCUITj92Zs/KxwWdYrjp9Tb2vZu535Idk2I0DLyGXtI2+QYCRFtS++ndu2TVxhvy+dlcNZvyjhI
Nourti/otjgUZpQ2FEmKPsbZC/lRO/MenDa/s40eU4ozPU+ewWimapeF56uRWbyz+tvaLb9cBj72
jG07ZKEYNFodsuEuqGh/+q17r5CNphwBcoQMbInikmaIk8Q8ftI2Q1vMrEwVXnuYnJlCbTI1K1VU
X5LJu9IN+Bq78o2hzrVRSE99lipL5iRim2ADC28YkYsY16AVl1wF4q4eJvAXjJRVw+hvnoa3gY0y
3BjvYtTFH6fmVB8taydd+1dfIqLHB0IMgTwA0nwWc1Ej5Vn+KMvFRe4gvdKlONh58lTWuDW40AuJ
wnaoUEs1IfmpdXVNHROz3J1qWMtSDLBs/hGjU2iWGj2MF04d4gy0Br4Nn1H47VOe6eS+55KmEvZN
XRsjccZR1gsGLnHCWJTU0NkiYFHaL+WAAtxvLW+rfYSaeLYxSbC7ABkVozixYVCgLyoQoRgT6URl
HHLuyuQLe+ipzQp9E9ZJsSdi8GLGCtGOSlBGoV/icvzWjvNHUWBwtFr6AyAI9naSMXeo0OP6/M5d
YvQ/rRyuf0yLYEjIXLDa4Yd0KASgVj2W1lTe+Sp9DxGBGpMPtSRpCKlvli7iFzGe5BrCX9mMbXJM
Z/muE/u2n9s/VDLDsfWiB9slHd5mJrg1rfhL1Ug2yB2FPllB/hlr1V8Q7N4Y/lTvPaL2+onmo4k2
IZ4ZbcPfDrami6iMokpP4o9s5npLDXR1oFzck+V57wd0+GLU7Y3hWTs6pA1Swvl31xm/u4avevAL
PAVqPhPR9ynmehfpsbtOrsArHMbGoeqrCzytVy7MP+TUIxhLaHUsthek6NsCC2pQKCgwuBQ3xJfO
HMs5tqis7PajkbAVQco+UmoZXfqW0r3YRR04xNg5pnX7w/PyByGRiLmoLV0neQWh6+2quA8wnHbe
IS0Yog2T9eJVeQrDJj26vU/JpUS7i4VLF7Z8iZI5O2l4zRVJMD6zn+Pc1q9lzd5EgE+NRPQbREHK
RvYAp+k8FvaSYH7XtwSUhGb5zjznh92LFK9+8QfpptpDsMJ/hkkNY9ax7lSGQOG9C739LIj/m5sK
uPRAoRbQaPJ6dlezm99UcMkPhhYp0lv+Dk+3e6NEQd+p91w2atcKCAk+R3/2jIN2fvGZaMfNH4vI
2iOpWPkuw1RLPoX+40dWguznGsfOJ58sRqDqFYjvbeO4W4/J0t4QGQtL9xR22RPfZX+B1WRjn5s1
y03x2UmTzwmNc0dvPY8fRv4DvZYPVRTIhzAhawAvPsKC+KOsSS/VhvVhwyrfBmH43kVefayBh26Z
+uidyggYcgbjrmmDnYs9DPLAbGJp6Ekzx8ZP7AwRiKVPF0F4wOVEYo2IqX37mEC2nY0Uj59/mCTz
aX8AOBO6UOtaxCRuMJKketeO6UDKq3y1anQlBZXSDoIrqfGTOBhuQuYxaFtGmTCIsxK1By6iURB6
RBgJk5DmWtuhuZ8ihpw5+Cqk1ZrDr/07p9nDnNPIH4ZThiU8G+Jq57hEVgGtqMgwJR6C/ihEwdDx
Blqwn1KUyK7GvtrFXcKkxo535SiezdR8N+oYFdW86JXA5AUtevg09J7l3BDp7EcpBcF46Qeq8YlN
+NBMw63H57ax+vEjDjG1OQZguNmB+GjSiIIY8QR2KsT5e0joHW7qLLuEgR3cumP+h7SQx9Kwxz0T
icVgMSD4VqhCGuAYW9tqHrNxIG/NvTJBx+SAGfaYqQeysAwMClV+pwrGI45iCqdqczdMMeTmVHy5
zvxYzOZ1NIBuMSN77QU58fe0VL8Ap19Dj4lWzffHbPuztPCJNSRUqOkmliJ6TaAWMWAluDfkD3Nn
XyDR1O5d6nxEpnHTNn2+dx32ytr0WRaaWz/eMR3xtmnJXo4MFxZBXR8MsKeGbAihNqcTnyXXV06i
QKW3fsX5XocZauominee45MVmno74FDLVdF/drPwwTPoXMuKYZDFRhCcU7FV0TXrmYNlqTxkLQ2y
kOTC/cBmjRI52rKenCifvBP8/QfOQbCcvQ4x/2V/PZU89UmI0g+k9WackcMECdLsuNLXCIxeOeIb
TzJ5wa+IGqV1brw8hqIWSblvo5rztB+hpcCwy5OClRUQHi4IDC+pOQOhLT4Q24MKpctUKP/BIX5C
fgCXRRRoUiQuGoGkG/fZcDeaIxWPz04+TSFAiXY4pT1O/MhAlRmO79bIsB8lu3eXaXVtdI8+xOxf
aV4Nu1mnNDbKCKeGQi4WmJT20YC+Zmp9a0fP/ZJ5A7LsGX+B5Y7BnnZgtu1Ekh/Mpd1EICIWOdiZ
hic5sGsUpP7MwLIpq8MYLhmZdWGTwz6yEsj8V0dLjimHznauqH5GfMBS1M92Imqu7Q5KhqXECUNw
1zZOl8mKrX0WV5twDvy9Gqz3RHlfdsGhj7bTeNbbUcHM9kScceWKoM/U1AK19TcpoOqr1mGFoyMJ
OzPckUR2yelUUovTl3c6vvmKj7Cx6n4zWuGDkfY3FWswh88SmRzvMy+92mWigHzUh7pNK4pmhFQa
3rq7fOC17bwT9tHvvJpazSwTRlPTtB3D+RWSLuC6nMVr4mwfTPfn4EcXQdf9Ng2SP2xrott4hvFt
Bwt1tLefqtx5DmJdbm0saRk5wO6SkhgEV7/okCoppG/M8+66CkdWDAcpgSaJwtTCIzqYqPwiJLOj
6t8GqvHcRPktFdY5z/8D2f01L8nJbQGZ77TdsDfpwGjGEIe1IFZozDQBzIsd0CKBbPHYsvVCJ+en
NOubXdez0II+6bjsIjw0Ckri3HuGEwNAppiHTXtcT0wClRN8BHaz0018TfDIvLkwjVPvpe9pw2i3
ck7VcLecLQNvD3QCs1DQXiIiAaV6h/5wqPhaU7Pj94Xy6MX+oWHUAOYSN4vs4isYpTcoSpQLMxM5
Y3CmnRE292wfGse6EdCP2S9NMDF8+yari99+yoTKzNVvGhj+zcLMEhiePADcOzprNxRU43a0S5S7
u3YTWaQtUnk4h9rO7sdS3rMpRuluKHkcGXmNlpts/B4IYsDgZweie+lATaMHqg7tFhd0cR/p+Lcb
gE8gcnBwEuNBQOzqWlHfkSx2mA0cXfPIl8AE/le/kEKKiaM0nH7bTYmQP2Lka9LEw8pmYcRirocD
9ZGlgGEAZWFgJdWFlMGLkZQgzYr8yTL8m2jok03rDSZtl/EV0GVEVE7vnvpa/iJeq8U8R26in9je
3Rw8m4owssbkZGXuRj/DuPbkRWoyi3bd3km8Fxf91rZ32bt4c3A0oRtsTOK3uH5xNC4nsuGPv6eR
DAzJLm3sBgIkEvPWI/tT1BEDIpi+2/xhcrCFZvlPZREzls4k41Lz7AFtt5sRlWbVGNehZU6+oPXh
4e9bF3xuhDf5nNHHeoQwgRUD8MjMxmomkJtjRuC+mTxq2LL76kJrV6swvRnZ80Fuxl+KN20CUQ2p
pXwDpfQUNIG7tQVjw2lsISi1KF7HbCBZze9uetSCE9NNQLO0/aCBjtTOOFzgkllLM8m7WKoqDpBv
P9yRFpQbmNcgInQ6pNbdd/ICsgNOTA3vL4yQedr+hyq7d6GIBanr6lg4yUuYNwsfnfdVOtFPt/Yf
ERI0W8j4MH5rEJpDZd92Bv2yUsx3NUwgihIK37j00kNQMvkklrnnauIfwJYD51L3RR1xjBqnbCIn
orPGdmPEqw3V6phYxIQdlCo+ZCHbcHCbJyMPfXaLTYgGcMZMxTWSKq3cDpnTb2UYmJtMW2xLuXgF
OPuJxm7eFYz6TeKha44YZ52GUl+rJCSPcRr0u4eJUJPHWRdcsNSCofS14Mz2x9vRjfHHDgSWNjGz
3AFYwqjx7PPac9d3V8cx7RMHwodk2J0P/r7LjWsWi4J66Hc7D8zVA9TFRNvkG6PgpEgL/ZR2/eNU
pu1F4K+pezLGJQSJRBLYaMSvROUh9bdqBsPklNtF11+cJPSQpGcd/bH5pssm9dqhc8f1oJIMmGLc
GHvbNhG2sq1lpWJv6QVPDYHE58hHgpwV/pfORrSgOu4efFDedig+CDjo4DJUFLlddC5qYy/vsgTG
Nn1zvZnbgtAvjrqcvQa0IYQQyzpeTOGHlywHrQHSgMTNm6IkpYvG+AayPnlBxJrXZpkeSTVmAtkV
KL5dCAngBwKi4CyHyMSCOEuLTBB+B5WFK4aNpaxmh7wRNl3UB2d6MBAJbPlXFs6l7vtPkloYm7Lt
xTFOcLuY5cFo8RmlUcxnAo7ibNPt3vhxihaKBb0N2r/lFH5JGOW7UtpXo4W/w9jgdmzwbmVD4+3h
J2RbZtL2scjEPgKpeSHogVF2oP6SDsIG0z/HIfTdPH1sRaz2qV1fI/5ON9bmNWkI7ZKVUwJKbb+y
nN2Hlos3gAwpq+nwx6vxl1q8XCjhOfTjPZJDPDT5X6jo3o4yPiLNp8H+KPde7D5EPSvRsg12Wjva
w7R9KxL6cU4UBrs+dxChGi/ziJHE8h/ciNBxWnmUwIV4xiX+opMKm5Y5vZuN4pRwFMk5FdLNonHp
084P5ZTcDA5lHcTJvzVN1hvXY4QQOISotoYi/zFB6xNHeh9M5E1aJFUiYRD3piQ9zXeBV5pjcaxG
kGWE+pXIew6aYFXXdI29aKLpGJrhjdb1Qy5i1NCj8Txogi98jnQsizpn/Mq4MFqgDYnzB+bQBQJ+
EqSE8OksxBjCdycsTMWRiwvfYguNboXPYzSeBmwEB2+xR5vprjPGy/LbHe0QjeZcuNxnNKEwWmaD
xjkIoKcUjO0Vi63THSI9WPum6cCa/CU1iW7QOIAfmJbsmZGKNYvb4JBSWTe9/gM0F1x6hb1fxX1E
J9RrSQjGwbJ0u3fKoohEb0TIosqpUCqspDPpmgzrEFemUMTVDDQEqz1dw16/CDP7SmiaZkMKSLKr
rROrBaqS27CgA5n20YVtkLfH25tsAx195ijwtmbfcjiDM2kIyAyDEcSdbFk9a6jAjnzuEvY7pTi6
Ur2YEVIqITmJbGG/xFNmsVHD9JjOv+JhRk9eJMcy7bhUmzraZks/Br4zLinB9y9goHoOPuhYxPtJ
0AYL2HV6hvtpd8EEFry5eGPAoLpLWXkCFx+3q59H2rhsQ76CASG3DhQ4z9ZHLUsrPQi+6szu2IA/
0N9hih3JoyxcfSIyTWE+l/zhbuMxXuSA5F8soOQE/2T3VYz0BJhOIEBlZd5gw2b7Hm0DUhcuhqxu
GGXPlCOcGOFo3RpDrm8KoFq5EzWEAJHaEoUe8dC03yfD3tVpek/XYt6l8zxv7AlWWue8B8V8TaHr
7+vA+tGQYLrRWNJnNN303gJrY2og4U57U1n+D6sYXTqHwSdR4E/Ka655EO5EyJDOSitja4+wGDQl
RCy5Xg6V8dWbsBto1mKprfmURRn/1DiX6QTQFZ4rlG8jVlsiPncNNIWZ2KcNIUpiL4fhicAw5ocN
PqacWhrlE7E6uPXxOKfvozsVbEecaaPD/jNVfftg93g6B4VlKyJUA2gfIUAQEHxmAi7q8ykfz6HB
61s3oGsmqBJHpP1WyW7Ap6l7S/8dXytk16KFkiOy4GG2wJbQ6sXWm7GPzwKs9PNOa5ZWcgA39FW+
Br/GHZO8pMmMq2TRpCnSW6ISHOtUx6cgdDZNS9HllLBvwkDPOw9LS0Reh8u3kwTJs5RElCSaVoah
H5ijU2H4VPVx2b8MBLphwYuIE20cKEgZoD+8P0O6RIUWbLkXedLM2hkU5nxkHzwmZfcyexbQwgaN
/GB6tCCJ49FYKkQCyKBxQXrqsCYkQODIjO19leY/iab/JADzBSh/sjHHBXCS1CESqDbkHaS/J+Ek
N0TynBqdvjsZ4vhK5Av5H6aZG99HpKHuZH2fwKbbEOrZb4Khpc01Xoaqzw9k/ZVby2TPOjCn30oq
U1Lk053ZYBWFZEFtLe2HzstZMZysPQBM+5m34UfjdQ8pAmAFa2Lvpa8T/Db0xRRL0wz6xe+jHwPo
Uc0nIjhx9/RUSsjJO23i4GsMLMTIXXHnJi9By0HtQ9XaF2pJ7XOqY2LbBwIpsfL74k8xF9e4Hs1z
YnHtMx0iqkP4BH0ApcUzlA2wQ8c7HP0UXJX7B3XxkqIzvjsxOhYrMhZNLe7aJYsUxcnfAjZLRNUf
YHYcZScuaTgdaEb+cXTP9jNsIX5MzQ3hWRkebz+jEXYUad4dUAH2G+170w0rmHKCfD9mqtjqGF9/
OFFLmG9ZiwkEzjD8wxxiTFzWJ6tB84qHwJxcqoeet9oZvDGYAW1uvSpi3p3Mf8U1wKZRwmvySmb8
Ge5UGYTv5Wx9NHxY2NL8pU/9kuW+szViO93WoXRObSev46zvS+2yoA2OPObNHyNJzuXYnJy+E48h
UK1jaav9DF0U3AHfUVTsrbzTF6qAj2jSzraIkF8QCIRkiO+wnOl11WSTZ0TnEJ76yZ8LjUmfCNfD
FRmIG5YJNA8T7PM6OXdm9LObe3Zfgf/XqMExo+kse/N3p/2TmUWXHLGsPenxgg3kh9uS+uGndnow
yTGeqE39EriExUFNj+yrNQMO/p7ToC24ztv5tCObNCCuqwYyYAK26Po/uBmxOx0Hz8GxXcmlYHLJ
O4SQ62PjRNK1C6b8pi9DbNEhPq0xynZzaV9tiTQ0tqt5E+KjqhUDKRobv2LiD7YoG9np1fYh83V4
N2cDV0T4BX6D28x2r2GHJp/QOMwWKe75jHHGECPrmI3wzvGjN5bjWDd/hzL3MNDSQqhL8rQrGyeZ
VdHlCOfHJqOL0avePWiXKt100Ey52I+aiLWsbQf72roh2QshHqNkoH3CTlZC49goN27ONVM51INM
R0YLOoxN3UShGX/5YzHsgDUCWUkUMi17+sziujt2vK0RwhAGET7B+oWOvEkP7ZgYY3/8X4Sd13Lc
SNdsnwgRBRTsLds7Nj0p3iAoB+89nv4sVE+M5p8vYs4N1ECLEtkEyuyduRKhp4XSE8Ex6VVA2dGs
sRY/R7H3Cm/aQPtC16zWLHJSbDqxAyu/wc+35SlPqWh3iBJjenQvGc0oQE7cs+x9dyHzVddwFxNA
VKBXbb8LN2Av4BEX33Cr4A7YRxCPMSoyWIKrfXDQa50pLbA76ll9OxtyeGseOUdu/AoGBUFz2zju
2EvCSqKD8traLFICoLPctMsz6XmbKOof0aFiQJogSNhT/FGysozQQ4Cx0HdzUbQHI09OJPycJgQx
YlcXbMtlh59YFAmUwW02JgB2hb3SmAZtsM8LZuhsVyN02IGgIQLvAXxFFFdB1RMOXW09x3izyuA1
Fqs4noedGctfZsaMV077vh3NrT2EdAB8A12UjtkRSZppGNUG0f1TXiI8AEp5nRwaSloS7Uuq51it
DUAYDgFETZ5yc0z+2gexepcCol8VsjrJDJokOp+VTbg6RDP2HT112BFa5953e5oqIyJHY+iro0T2
FU2M6kbh7k23epv06Vf5jl3L3/cyZpOVGHjIKi9Hqp6Ds3Lq41wLB68cS0KRn3V8VUQBpjkLWURT
s0W5rKxQobLtLSd/03kWqoQlF6R1jno5fmRU4e8MNNDCdH847b1VR906dqsvczR+IAvZFjgS7say
3LljZpMzhJnbHa2NTQL7Gk3lzrD9F72Z9n4rzG1Q0elLqks347NofWhEeu8famF8ah5bf9c91100
U6ga9JWorNcEY9GJfd6PEYVmGaUOa6ehPTRmtoZpzBQwsjpAEkOcuP3biLwfcccIZxos78kAupcV
JdXcyj+rNmBbgfZ4G5XdYe7ui+LJT5AGi2BLCZxNz3XshLEpppFQJ3xGWjD97iqaVrHXivVk92fT
YzljlQMhXjESzKx8rT0/XFNa+awKGqXooSmSWgk0geFLs4xnnJOs98Ri4mmQtXjNc82DxMoBXs1E
avd67H5Z7jad3fAVb8qKHOJg7zk4LCtUli2Rh/x4lCt06p996HlYk1CX9bH5miBICWvjgx4Dhu2q
pnCibRA6mA7oQUAoXblsWC51mr/aDbpsbzA3aKiRp0afRR79SMAcsaRpV4hZIVZ11P/HsQAQBc3M
tuQ6zB6HnL3LoMmQ8LLsJIvZRIxnzmgt7JNPTWqVEfaS1O4OSXu2y2yx6+0UsFBN05xSFb17hiGT
hl0rTbhiFB89L002LDchfvFQkJVIQ8bmx/MyBOnSOPUtxWMjZTBu6VtHlPApbNblovDfkkI6Xz2J
dTLGPRwNJIANxryNivBnQ5cYSPAyxEd8yDOlVMxfciMQ50gC/U4jzY7AoLMT6wYxBGW3ynBMtUU/
bIBofmmJ/ZUNJXuK2fzQam4n3eWmQXnoMJuz4ElyjGrGD63X3WWqfi2WHgbaOqgiRoV/vPEPYyMD
bF0GjbuSEv7gfdMnCoiZkVUP7tgW62KZc6Ky3TpS+zIcQsYM+Ts3v2RCfdMYoIywuXi2kcloOb+8
0u9oiov6RL497SLaP7vOrp9JbK4OlSY20s+gKwSnroR8jUaIMqdWW1Tw3YIv839GyUifoAkutQC4
PXY7HzMW0tme3w8fhGV3zXbK2pdWaHgXtY5HC5RVZn/5PJGbKQEKG5PmzYKGOAWsjGHjvjjz96Jy
v9Otti+e+UWST4A1owM6I4mGRpWvh4wwenZXCRtWQH+FuOjZJLFxf97FmYun28NSzAazpKZpTDsz
sneOIfx7t1ywHiwGk7lNt7FVHCk8P0KMjVFUiDfRab/KpVNaJQMppoIiN+mcgE2tBI+hpp1rlO71
1ErKXSbirbH+NKTsz4VjVs/VPWQ261Q7dnZn6VDC7Ja6itUG1kMMtX8lxjD/BhUdMGAhfy+AN2oe
1v3NLNgwIG2XrRyT3fDdqdy1GRb6IRzlIaG0esGTHdx4VZ7LwySrmKaIY8P51VEUssAoEvDl7odB
thtaS3ZqFo2NLkaZXSuFf52MW6Kg7Q1i5/RJb9o1ciHIyhE7VgLWKpIztfw+rpe8rxTok201T12A
Hs8j3G11OxUpavIMTfSQJyAzHRhDRQm1lLgH4/znleun32yBTbBf7Fl5Pwf31I7uBRXlRXqKYiLw
8vqkN8Z0SQM2H6GPBsJxpu1ITOKmb5fHxRjl+zQSiuCQUHhOl1MXOJJtEZaZoQXb1SVd2grHCqsh
wwBmjJIxGkpUEqMh9+YUQ7BEddhx5ZK7UXSkYWbSGkQBqsIkE/tKUUyiL3JoYSRtm++qcrjWpTey
70Qb6Rhuvu2lCaWCUW7tGN7IHR8NV/btxXUyF0/zwnBXbxg23r8Ez8DDmE3o4P36xUms+T6xkCcg
SyZzS/0/GpaGi8ZWbDPotbxOM/Lem2mTzptxClncKYPupEfRSwUlVJ1R5uIHXL4ypmGjxW6073x/
2Piulm6dRdChkNhpA2xRfb6EzBzAGfP4FNEvRTrGxHY7UyJ0pUn3QZBF1UwgMp3AH3ks79iHWJ9l
SPCT+meGNjO+MjlvDF2fv5cxRlHJFPXcIbXA7eI2Z2ig+Qkh4WZKnVPKronWI9lDKmnaxmG3kx3M
HlNYHxLdCMEO+GAcHU9aODjnGsjyFVU0e17N9WF5Bwiz9eBnTcTHYz6aMQM6gHoVn7xch5L90Ezi
HaMmgRV+L1+tfmi3gBH9DV1t41XWrIEHmXzLO12/ama6TMGBQbA09RVBcXNvJX2yaN+T8wy6gW7y
cg7nnZ2mAnz3Vn9uKdvd981UPzh+y57ei45+T+0ycoF0qWRwJPDgP7XhsYq7czAanwKrz+dMQsLK
Dwdr1cHiXykueOBl2abs63yrYo1nU2TsV4330h6+NUqSL8aMHrUXzqeg0hYpLVJQafAvOY15zIUe
L1T3Zpsnlra5Kfxrz5sfyH++i+aYfo2kq2dIJ32tEegix47ERcZZcmQKjIiCAOG1OFYyxQTHT8dH
X21VMPHskC1DG5XEVHecPto43oUE2DRaiInSqwuarrS+17G9aEVmlhZaYfnbViOWhuKpuCDWDTfz
VFpvrsGaKpuAr0emR2Maeaq7iXs/foin0nXRXGlLrZ+p0LeC6RAHEJuWBA2KNSchvPZkEAm2S/Ji
eYJH7aGweNK1BvUnTblgLWhUUYTOaXULsa8n5GFjsKx0giFc9RVaLBbB5SZ28FDI3snXgze6K7TD
wb0VluEFxUuztqrZvaPz4q/Lshz2SRF+MVgUBE3Z444NB9qEVMseLA2wjkPC1bycqUvZJH/lPcDJ
iXrT2o1IISBi/U0zJM4rvEzHsk5t6OJz/1IItLeWb3cvnnIotkNY74j1Mel2GVBrwzTctiG0vWg5
RU0P82h0kl0CCpSNOkyAQMZXIxLxw+zCWNEr5HThkvWrg1rcliQLkPa1jHHy73NUM/zEgrC9ck42
avjSbaM42A6mq7Kpq/Ptox9qbzwZBe22RaIbaxCEbFr4ly6BqCCy+slVvouEXL59MDS/1YjiLJhO
x+MpwwMtyOGA0maGEdQkF2EL4Ny+Ow5NvyWvm9WI3pl7S4/5xOeuffFhVeLMuN4+iinin+w7+j2g
jY/YBHgVO96qdoN23zKOXOvlUBLsQyAEmp3bNYxua75LD1QmPY+s8eormi25cYqKOjq5Xqt2tlEc
g61gjJ8+pfhw2PG3Mfyiwmrjn575U5mH7HD+MUijeku8Kd8McZrSbKIpo4TbcrS+GVHd36vHu4PP
ZhngnFrPZieleOu2H8UHzWIcUU+o5uaPY1OmTxmL6AenKr5a760JpP6g0qFQY6+RJgJbV4P+METT
I3X1IQOUFK2HAq6Y0EG+lLUOGSIM7RUlx+zHlB6nSCwiknYCn4qtqc1d+whTFAohTcRVqLnQam12
hTht5oMXOIh3ICU/c9/t1S3mltgAiwIetzpNBVqsiTwYkH5u8N1L9flL1uWz4ffNC/oGC5soqSrq
enQfl2X7FWNM2GipMR2KiWYNNPz6YC1be88M5NEdJrJ66PKk1ImG87/y15DE2XedHAZqDPqOWQut
jQ7RQo2F7O66J+F+kxb5CWkwlYc+mKAwDy95D2fVpSKxzlt/PA+BS0WYhdBe+V2VmalGtIv+bSTp
QQ+3McGNnxoiCQfp4uZmr3BbWLaI6+p7guY2oambFCD6H4TSeIdqKgUwu8Z+zOsqoYxkpd+L0KMR
3nePQwSrKTYDILnMIufW9+03jH93cd+N77dpwYqYxsDyx9RaymZXZ5gtxtC6RgudgvJt/tD0/Q8C
gnCkqUsTOw4UVZ1x9ZC6bBrT1R97bOq6k1vP83LwG4l+oMqdY9PTex6p95dj3T4JqbHw8uJzGzN9
q7ORPeA5plaUVy+zSRxQQm7cFKLh7xB530uydC6d31PIX95I5nhXSpAhgj7drpnNbB9pWvK2fKX6
C+orcw8pWNgOd8M4Rk+9o12U8VRrTHGIM5qZWuXJ9xqNzrrHd6Hhulu37GklwXEklRgd0ssoKpe+
fWfe60aE3pY1234OjUu3eKpkwj7HiRZ941T3F/zuQFkmz34D3b+v9fRcMHY84bmsn8p0PqsB0alT
5zDUWrZ2KQdsqo7vPayRD9JD8+8Z37VnCA17qywn9qMAv2xR9bccEU9buDB1HVxcAEVDFeYvVUt/
Pu2y+lzLNn9Jp6bb5Ny4W+mBoM35BE4RLYDYdD9pMFrPKjagnFjtz8n42KvYAMGqbqmJmrPXoLTu
io8JUOMYVd/ypEn4XgdATMNQfSPI4VtepWSYUey513LvqJxFhMu9Gn0t3sbOkpuZQdq3/K+wguUj
CzIFmmXMK0AP1BpEUJRF5dUqIF4beVG+e/AvM6p/v6u33LT635aE10Ov+z1jX78W0hsuBXvvkyUy
udEREm9uLr/b4m0K7YdAE9F9Ta10kaPPL37sTned4/ffM6vezU2I52yCHRUZYf3DIfRT+BZ99sR8
x+pmbue2nIHMMFP1o93dhbYmLvRYCvr7kA8k1KWNRCSwVZ5hazmtNDiwOXCSRekQHD0qGPhEzGHl
mcn8kaUWKeemRQPdix1zb5f6WU0jJkXvJqlvJ+pKnlBQvP0chrPgXe2YvJQAsG9Q+PEt+kpdE5am
H/EKDvu4gBWKV5YgpeRcLKkTsxtP6AA7L9re0CVSDKxIY+Ytep0fxuS6NONKyObwVs4U/r75sf05
/m37dogJ2cs8FOgA2HT+eQNXYtLQ5y678UeFkRjVyDI6DyP5A30bhJuxca+3UVemIPGsYo7vg8Y2
1zbbqveqDd+T1vR/1XinljDXIzQEi9pyVfJrLLyDWWfpW+fpOwZf1pXLdcdzSajAR0OXx3qu+5iu
XkD5TY2sam1pmxCR6ekuueIToyX0Sj96INJMP+gWy5DCT4Grd4sCb7a6YCfL6WRDQH7xHDrZgyjI
iU3N/tFr7d+dtFnF29gKUDDlw0nFMte9Zh3d2ad3t2Q2u6WJV2HqBky51LSoHPYCw7VK9/AyM1//
NzbI+7/UIBcIi2NJWzi2kFjFcX//XwhLTXqT1pVVdrhF8ZBXAbk2j6JrgFt/m//9yqX0ervW8iB5
5ly/hqwIvCD2X0UY5lcaOGgZQyt7nILMbrZFhi5rcP3TzE5qY85jfWfYiQNneLmIWlI/gAun5O2O
D1pfPQi6kqebz7FDjLsRZmWuqT9B3SuDfIZ+9jAWo3ft1SFNZha86LWqzLuq68k0yYsdep8u/zPI
XR0Yfy9wYBd+capt6W5jPc+eMHk/FUn0Zlqe/+pOTrZSr+hC5Kshg7TSIrlcJ+0+qGT2og5Rg0oz
qJ0acBbXABDZa4vggsKnY6HNMriEgoN6ZYT6W4Xt89KL7p2cOOu+N3vjlabSO/l3DKEuYI3Mtp5L
fXaalSuwUJpWC2bRy17agSaY3bwXmErIMWkwCS8HP41M4hQFP7GTvHSd8XEDSDl4ktGq4MCOBAmn
3KOpv//v20M3F2rUP8MWXccxhSPIy3WhS3mm/q/7I9ZFzSSQUyFrF6M4GHv7x5+8s3JkadInCWzK
OV5gImHycjORFiYNvGJwnq1o1qDvUcTUWz3f5nWvXyUFAyjLJFUNFHg3Y9J2uGSCt2zQq33XWd+L
iH38OpxC9ljLNS9yvzul9ltXO+ibFzpnbEFlUwxn2A3pUs5RBxVQyz7hrkH79NT51Yc5Ovq97Cm+
t2GLbnFx4WHbe5GaNmE4w3qYtqgVrNCVmy53CUsNS2fXGpm7Y0WHyS4Rj8qXLKKCSUjLPkKd4Smg
zb3WGuxhtYxI2EoorsIqajeGqZdPnrPN1e6QqYieeQv5zH/ztBL5fMYe1KAzr0pQipY+lV2+p1Jo
mXuEiFBD+Ch9X/tuO0PNbpMAP1sAFSVGjD5witAk5AE8qwNqp3h741uFPgW5CT1Fg421Ts7534eQ
CZWPMdrcPKZzpX3JUWd9bAxQn2xHO6djcEvwi8aJNCGkEShRLAP4bSis/qkqhPeQ999pgmBlWJKP
ax9dSNu69Km17D6pGm8blvZ0F1meOOUB9okFuaGlTXMUDa2TcjmtNb9fo7sj1ScIo8fGHein0eM+
W3P8elvV38YhHrm3vuhr9JTsdP9YM5Ujs/GaU9A0z1SHZoB5RnazbY7L38cC5d3pQx9cwKn+481w
7E7kJcdn9W9ZHei//35UpPs/TwoxPkK6umEyjlri3/y1xEhsOYr24Glmv7KdEvsNvHwdjkiO8AdF
yj2h2jtj2Y+O3uw9UvrFlG3Pr/NetjMWXTwNL0FIDrta5Pg4JYYmnR87HlgKHal5WDAXS8k+fXBK
ndyVoGo+SMt6zXJT/hbxa+fP14jkB/XciKVAoV7Zw7yBczSsh8RAVqE75Tc/eayQJv/3R+AY//4I
XEz/UncEogOQXua/iF7sskOTwKXxUOrDxet1661w9PFYV7JfVWVhvdkYBbdBXYdbZ3kXW1+0tkTX
Y8LlXTG6lLbpP1xYOkGUsMz0YE3Gp/Le2zKkx5163/oRpEGPDwCxDCDCPyABt0K2l46at1G++7Sy
/3ougkUqjzrmPZl1+Y2ZYbWcsLfAzsgLWVp8xiCdkI3Tn5Nudq3CGakJN++XRShTqDfhhuIsGYNL
bqjsJyJmasNmUxbPezEcECGFj2aB4LzqpmUhuazDmJDCHZFjeKxrFCr90sYPl9PEi0iEyMSPZuG3
ETPM6rG2NFznTXuYK5/mEHF56kDuh3l7Zbnu/2dsl//DX2MPShXVY/qX/FTGv25YCuoGCVloAOSw
4Bk9iha+Zn6KLApXnSTGSIRlsO0i4VGB0sqjCGnpi3yXVzPAShRq8OzxfpR/01DSrvmVUbgutSXz
VO8GZzcIyloeMjkz7TMkTKQi5lnq/oxm/QBUX4BGY3eKUrqCWDWRAgChL6EcFWVyWOcZ1Y//vkV1
7O//c5M6sNZoz9D40K3/uUkTmgo8p+BX47GPjnjYmqcRAr5NjYxlVl1uC9mECLY4GCMSs1snwade
vhm6fDrOMovX8WIfzw1ECth/DcKkUNe5FtGVqZ3V34oRtUaQRN+RylHi9pz+7HdG8sAHQX0vDewP
V79imxxPw4zlosprlFguR2MJclcHvvFiZ0j/p3LLi7lblezbrvSCmsd5BGujVy6Vv1FVQsBoYbAl
h9vBROid42UVjKXgAO1p/pQ+yVh97U4Phc7Tl/qEL+DuXw261oebjvb8Vp0vJu2t3zRIeYe8wH9Z
IVXt2rgMYQlpGu5PCJ9IYZ+bGIEJQ3d0VqeYPYPdrKHRLkvPXpe1WR2xziGK8EfMWmGAJV9QH5tF
+c0mZ3s1t74FGHiOD7dpy/ULFMx6F33h2rpr2Yr9yIOpo7dIOqKaE3nkZzzK7kDw41hskw6lnGJ2
qGuIbe1h7UN5mW19elBproxDyBd7cLOK4liHor3QWHmkcsoSvLL0//MuNdeLldvsP7TafShsazpK
zcY9E4PHdyPqphfDw4GUmWF+mIly3sm28Z6qdEnXqVrj7faDxPP4STB3xgyvU8FO9GxfJKa5meuG
1nwynBySW05D67Dp8tO/Dup6kTanP5f8vDnfljipi0gWpytBrtJBzYnGayImiVaaY07Rzp2d33WZ
+i+RDklAb7Hr4MDx7ns5Xv7igbTVDiUGdWgndrYL8myrbl1Dm55By7mH23SvsnszUnpuN7ugYygY
kZ9cD0SKWvpY5nWK0/FHx1qQyvNIRZa66bFNE8gTrt49msMSBsZyDs04hCr1Bjqy8Cgrc3ygyOCc
vWqY2CguqnDfALih4jp7F/x81oitQjvFne1uIRuKNWUbigcJZfzItHZ47O317WbILIm5zUZMqPdN
sIlG33HBGQ/WVSO1zgtebiuWMLwjgwY1EFq/u6KZqI1n1C3BuNflfiz16FlhS1rXwoNEDPpe3cxZ
hEg1jMpTn2C+Q60r9+yXu+fewXht4allloYZh9rPp0o95VvT8fx3SVmvWwqmoTB3QV9fSqahn0Tl
qCexRxCMw6ydXwVMx40op4DdkfmhEBo18DMSHctPdSaSyNjHFbnTKqxnroC4JqEVv0EFfgxKjVu3
yuaT6MC0o6jrVhY1qMcpsrb6MttHy3oZYxnFFO9XqbOJUd+srLHf+lASN+Not9+6vCJoU2M70xjR
+GoI+vTdkrqtvoVI2OVdp7OOMZJaWyEvb7aKWafeoPHUHlREN5MVna1+TndWOU04bPPpHstDu4Z7
XK+9zhvv27nP7LVw2ose2jWdQtjZujPj6cdPcedHvXnrQLb1W8WT92YPtn3fWb/KYrhMWE7P6gD+
469XkgzpM7Ie9kr1fczPv44H8iilY1rOGptJfuLJobKMk47+9KtBCCz4V3+tWrXqjJbJWm3IdK8Q
6r2BsWAVRaG/67WuPquD0fYssROYCSdcIxGL2t4G0KdHqQXstyAWOd81BrD3yTM/7YWRo2g5GFNh
k3TrIovbl1mbicyURvNSGKgJ5+XVuFxT7wZl+TspaXr2k1GBEC1XxgLmAydWPRvUyqxgWGla7z6o
0asTyNqEMIBXlj1UWTXaB5OD8kttBoTd1Ts9jz4ye8I+NQhA8OTRVzt/WRsTwW2dYBuxS6WDlOtN
dzEDY62GTnXAj0i9u/IJyzC76JB03tOfsUhMKQiNyfnH8PQERCUHHgg5MfWCZmc5Og4Or/4yYqO5
fYy3T1B9mNNg1meH39UMQ5gNJLdWdVBPfkO95XQbcFroVCu1Yag9HszIjx9bS8hnAclMXXZ8HZcd
WZ5niFkapEfy3YJZjNcJttZGh1/x6qTil0EfjcC9+RKncXrRy7DfNEOBFkRVkir5nuJbXlTP1Xlo
jerdcVDJMjrKuUEA7GMTAF0YrumgTR92i0oEdlR19qj5MsPRb8roU238NEwPhpaEl8Zovut4R+/G
yIaKORCCS51V0nOsx/PkhMbGRU30eAOnEPr+0HiRdg8yoNtafUveUjuTZ5CLq2I2Ra4VnIKQdvCo
WwMmIjQg8/JqDGlKq1fqWoD/4fbu2DkBBHYh13/+sno1RpmL7q9fAE107l0RfrRjau6jmK2Eaq8j
0loRMOwgEhvMhFRKW6NJjxObBqIaDGQ2ohHGI+BjizIqcVEjjOL0hRlIf5tFfGDFC1B28dT9/Wqc
a52qYU+nvxrZC4uTW01EWizjk2402l9r8jTMqj0Y2OBCHGVwwaCNi9hCaYTxI9pXWfSLD5b0EWcM
HgvtZx5W4Dlkmdu7ZkKmCG0MLwgJ5Osi0XYtkYlq7PvzPQbMoUOlA3a0e43k29a+DgGNMcf2ZnLn
xtsiqQqw9dqXKoolkoZcu0rHvvqeD0TP1uwbCrws+mIXxxTlFRlcHUYklpvemZoLVqRhlmQJuYY8
+Q2Yggbm7S6ZZxdvDj9eokfhpS1p0NqMgeoS1ci722a3mFFaBzWtIfbIxjXRdG2DijQy44gWKqDa
ir7hfVR3+yBr0GgloDuGqXxmwqHKSL1+2UEjf2OGFYl8bm2pAX7u3DfBY34EZYmbTZGLbty4Ph7Q
2C7DgDpkHoOyMZbn28jgk15hW8MjCdE7+jvZDz5pstS1CmZUqX2pDzhyScJwtMa9s+j23FvfDbMw
TuUobcYmfkPY9MRJ9NOX+u1RRm2falQJ64knlnm9ay8ixtO0/JyDkRpXc46CbZMDer99h5qM0ov6
n9ysvoSVGx/DAbtAGQlIt7HjnDPzqKllkEsSApvCch3NUf+xsNfCdgQXnUtSK5fbOPdTZigbPGmt
b6rczw8CCf/WbIfpLQ3iKzxB1I4DoWyq++yjTRIVRIOiBWifI66IQfz9yIrmC1cLIEtD6lukGzft
SFy0OsQxPCrLVBOFof5c0DZcwOGHxFtCR2fHfJ7i5skPGzTLS3MqqEqT8SgSQLXNJ9kZjXGNfEij
1RjBP7RbjW6Jtcn9OHgpM4TVBfpd7ifoUequKyu8/8JrKGtEn5kH7IQ54ZP1abaZc30+aVgwkTTg
UiyXg9uh6ridIst9d23aTHJJaxxV5zIYgV/LMptwN9bGt1zPrqqO0JDFXE2j/BGWxNf381Q86gJ4
SY5fdHDbyN3NLRSvKM+mTdKjSaxz9H2tNqdnGPDzviwhibT0vWgCZ+OlWpbtKfsr1zUvCk9qF8QU
GU57/tOHVBheCeVgfeO2tkMWbFysOZQ2Qx3HROAVa8cmnhd5HkWySiu/U5ayznj/CXBZNmNFTT65
C3Pu2NDrnctQP43RoqhnwxdcTOlfksxPCNk1CXjKxUO9PPOO0QfHzAy2VcfKPJKI3SoTrpi1TOqs
HO9v7YaYTdtdkHkAFKVPnfHWEJosfGQJLde/NBOZ7LQtSl0c9rp4zzTafYXm4O9a7hCrkca+iObP
rkxIhDZqb99OzogBVrLF9uYXyd24CtoIQ82YpTtXWg6xASbuheUV3VQ8RkpMMwYk3S+exOcGIuQF
Cv6bHHQ2056cLkS33kqkmL7Mhw5NwQZajHkyMfNePa1+vL2L8qY7umGDZcJfyMnewlCOO9bMJiXu
rRl106l3EzgUsidGAhaSOvtz/c8pLDYUDDOBya0+Y56u1RGAiw8/WUKpyFftBIa4bljl0Orkr6g3
rdLD1zdV/kmdYjbItlHPsN5MIOhcvGkIyO7VgVx6JsUw0OCw6Ua7u53HbXrwUyBAbYFKEDvTCTZF
/dguhyApnu1gWrKZM/shKfYiK83DVNgNtywk/jBa0gD85k1dN8l0X5WV9Vm5lnacUm16cTID6aX1
VLdzc/hzH6s2TJuMrOJwDOelm1wnZPMHuCUB1Kk5e3RrlF86buCvGrjdrUE258FDOCHV2Dg/sXhX
D/6Sq+DNFswLPSM5TTvYXT9vVbGuTI2/ynaqgGfHQDTVu10V+gdRNiEAbx1Rn4H0a5bVgEu2cJ9x
vN+guQ3tDgEbiX2Af0Y/wnYX0M++CBO7+l5g9XioB7FXT+WkiJfkwLPMR6eLOYtfORg2Hth/vIU4
tQRNwUVRz0yXpQfS3XGKi9ak5JotgjFInyiw69w/RktwQppYB5OZ6x6TPmNds1TploewV8/jXJFR
GE3jvCFs/Q7rZI/ewTGht3YHG5DmpfIm55Jp1iPB6uVjxKZ2rPPqNRqs51txOB4lKtOxHrYNeuiV
CiyIlkq2evXnjT/XmopOQFGWIDs956J73XG23fzoELRKAWb5/yzQhBfDdYa7aaqeYB6263/8ltxA
0PxB/bX8zlK/nx4iNqNnGbdXKa2dbQ/VVY0ZfkA1yDE7VvwjpmOSCZ0dSLLqygQYrQSebpRWICHn
pbMJsVE8FVWiP00DvbQitvSjumZgCb8XqBXUm1ZEZngyWT8ME66dI+PmME2F/jJActxGuiE26tR1
6hhgVB6s1KkBqPlKsfoaJrrO2hSnYDaw1xwt63cvDXmMF5SvOtT+L2nxg4XLFXewqJ1H470krzUG
NUKZExW02K5vncjbeF76r7UBEAjbPSOHbwMccnGMbtWHkKIzhzOBj/Y2jpZu/1jgsv3rE4KwdHsu
MqhyaAACVD4AF5VQC9niZ9nYLxDRw3m48zO/emuc7C7qDPHRIB+5fWUftt5GCTDdik6MBT5lp75e
nTKddzv8Zd2J1m6wD8z+FE6BdlEYZ1kb+dkepzdVt4TpN2ynGJ7JP25+PXyrpxnQVUWym5oPKsuw
LlFeXzXbl+csqq+3e1nd1uqgUWJ2a+1D12W/V1+jGxVpdlP3W2jutEPQsbR08wpan52YMVkKVkjY
uVe9VYwIhXDl3V9zX+rYpxBd3zXAgHoYhfYtc1Idcu1yraYQtOqG2diwv0dGGdbhIYWyGDcL96x+
RN2fP6Zn9VpdLbMeKORxWv5GLtuNL1PgYJn7qj4vW6eDUzQDNsDA0N6iMX2hEmf/9DBsxbWYXzHC
rueSRVovHH8v54jQnCUvrTJIWxGElM9VHiAWWUYXiDU2zkWWXiZ25Ef1qgqR/tVtsGtGv7k3C3In
jYUTinuT7m4H6ruv+QUuKwUcoC7uBCwd6h4LPZrFDuuTk3Cabuc5LcEmy0y/TP6lleGCakKI4O60
cI2NKD7aQfaOKMaoteG9nIPsHIQe8Kfla/y634AdKo/A+Nf/GmLVsBs2XXTO4bTi6683pTkVm3HZ
BXbNqR6jGe/gmJztwr337faR3Q6PL4ZhjKcDnSR0jPhj2aLchYMWsfdnFlayQwtewu23moPjIAJu
fKzhBpxv/wAlNta0gfdCzdi8lC0+JTPx9wEf0g7JtvWIOlvdSiP1170W0BDnzxyFP2QbLpgNAIZ8
2GtFbf8Kg+qm51ACjs6amZCVFFbLrXav7lG1EkpMH99KgmHBQPy6uxWQ2XDnx8EHIPnf5XbAJv9b
baf8YqCNtA3Plsa/W0KeVboRsMnDnMbed6DFIIyaqWvvx+j/EXZeO44j2Rb9IgJBT77Keym9eSHK
ZNF7z6+/i6Garu7GxQzQIEgqO0spkcGIc/Zem/uwc/Fj6ShmF0AItimGArxHxHXoTPXPPlPieQ1E
DxYGdBNRkEJaH1YVA2lmjbvc5bKN7STdC784a7QLb/IUtcBio5rlRz265O/2iXPrIOIurGh0v+up
/VP+VggWPsotcFNm3h5AmdCfnmswlgWwFBLYGtdJS9WjKVdxjwFC5Z5ZA7t30LwGuB1iu8BwwRS6
sulLUX+ALg49qBD4rDNzusVe8a0r6ZaqoR7NRNOfimMF+0j49jypTm9w63Zg0qNfPFTYwdFOVdpZ
8z8T8Ksow1bJWK3J8lKQGx8kHpR7ub7V84HIezoTMb5D0J46A7QeYCESoImyIB2fQTA/O4UafFe8
nNKOkVncZild3RQ5nkGw2VtcxFA1C2AXQz/lb3kEbVqBy5n7dg2vmJW3kXXFbQT5pFQjgYY98eKB
0F6MNn5sFXe8uvPAW8Z0FMDfd7DOeaRQoTSemqZBPTaOX84Yf8o33CuFvVEgEy2L3P4c4TQcGxA8
cmWsU9feEqxVUfMCRZCh/FcMJ1z3qVhXeAXWJkUpbAwFGUB2vLl3BxLxTQkHe+tYGWNobrTrKc3B
gUROeoORLZaZvJIGrKePDniRKFfzMxb6d9xKxqUca5cFE249Zz606U6i8QnIE50Pk7n5ZngEtWpK
ctIiDGeAdFAUzUPaBOF24wUAGhDYf1gtTwlWmNj/m94lGrwTcDNIkzqrW2BrX+ks6MmZKj8IMwSO
G3xAVzeoKlPwqLCtYIvzfoR9ftKzWLmops1vg102y0FRAeeZW8xvE/qJIOhHTfo3O+qBx+Q43xpo
+9tuEs4yd/hiQaI2KI0dfH5z2ylByEIauLAP2B8wXEZ6sgJb134m0bhJqQmfVAH3tMAqm68UUm09
CsVXqYosekdQSx3I7+l8bQNFUSy7uWMRq5Z68nLi82TrIscpNjBHQzU5HazYQZ0wF+zRdm3J5Sl3
Vo19SrFE9hwHTb2gkK7dnAnAd91hV4ww9PlOjN1hJtBTL5huPqEdEW0JSvn69CzVdapehpdpnMq9
YeXcZeXobZjMYAU3eYTjFQTzgNowEuGT7+JDU3IDBaHjLvIer9cS+Ht8uXeDispZ4AJfgBG2X9xs
fPQZCy9x3APjrey9rYC483u73gB3Rlc7T3blZqQSVFfH/z4oolD4x6BoE9VmC13TTJoD3Ba69a9B
UVRh1diO32/wcoS7FCT/YHn+xxQjQKn0gb5y4VNFbIqXWAADlNVBkZMybKUDnedWqY99qdXcRewV
k0aqCtSwpXzBAYfpLs0I0lfrdAQC1un3NA6r9+I5ncOE/AG+puhSbxuasXJGVthitM/VD8BQO9nR
Io/Je4D0VTMzrsNHOpd0zw2Xz6zT9pPXkhJqQjuUe/Ic9VSmk/M5f8A+poPrWFkl313ulOYKaXD1
hlftrTdj71Oxy9O+Hbz4R5GZMUZmvz8PbTqiAwbCIpsoj/96WXRNSp8SJRiKQirwngP11A39S4Mw
co2asn9OVFZJalZW38ucoJMmvGFTGT9a29xC1DC+sYrCPGrp7mMqGPhqAlh2bd6u5UiHzbel10yf
Qx7KDdFfsLPHw71tHVuqg0SlodBDcW5g4RWxCN8XadQdRpYUK8P+fq+jxqzs1nltFKhCP3XoKkcl
DLSbHv3QorD/Cg31q83QmtKIYUnsBJTnIbxs/QonbA9efVcrAovdnGU3AXAD19kVDzLGggLCz6Q1
7CtK3F9SLV+Bq9twecHFn/Gq+bwO1VTvkPV6t2dywJ4WgiAxqQI6OfUCy1XexTw+CHhScGxD94aJ
ottZDr5P1itnaU6gGMFKCujW1XFy5TCfl0fyfF7ss8lOVnZXkPjjY5/DcDY8+/Qlb3mZNpiCwMsg
6d4BRzbX8n2KAENvyD2xZsEw7aB8sUinFq8ZRbrXnUys5KHjI9jGdbGtWsJBOlxjwVq0YYcezAWg
N7+ryK37daO02jJqbCT+ZjDsk0OOOeI+qcwK4nfGWDzj60WJ1DrINnrPWvizWkpukoKEG3Ngnvrf
72nD/vctrbLQ0hzdBaSso4L/l5iimZxcVTtl2PSpquxSz4kPaeo+ZWPdHxH5/HKUett7qfXTy8Lv
6pSJl95XsF32/Xio67Xs86gq/PNOC65zFfEpqctf09TPLjqm9LLDBDGBCgOGOTkr0BVjpbURoSyh
SMA2AJ4Hz8QSQOu1m1zpY77Qbqj66lsjjt6sXXGpB/Bwhjlj6wZ0GXteviVte/y99mgpPkiFlP2z
MGgJ3PfxfW7+++clxSV/dIUMgXO9Txeq42JT4y0IPs+/hf/ZUAdKzHPaFjgRzXxtnpJ49fe4RTY5
78xnoCE0y74sh8tfr1dh/TZUFoYFWdZuWqYeMqtokrUMqJI2kCeaOU3SfzWzJadTkxctEvXLGAyv
lYyFUccBtBUa4Jh0AvSftbH973+dbv3zcqBMjsLEYTbMleDYtOb+LZssBWXQOrK3JJP4l0GQ4wPa
w3mVU9guKcxV2cUOI7ZgRqtvczzmi5bGNXQBrVWx1w7FXg5ETZJGV182auNeKLvaVpznKSeeyK8I
MGCqBE0k2AQu2EcZOmVANtiOPagLUk5B/IA3ny0vWijMnWaQnGsACtnomYDzYrc0Tv2i3GmiaBmp
sCD49QwbBUxGRAdx3QV01rUOYPBl0Gxto/mFum4Fi6Nu5EmUzFW+aN7IvT+b2sH51RlwjHqrx0Xs
0zvTpG48myXkf9tNW1gE3KjLgbSBB7I54rVPkvZdUGGPBoY9zfpZt/HFifP8fSjoeNGxck+um8Ol
ycNohXbXfqjbLsW0y+BmZN4X0XPmY4QV8RDiil/HRMUu7iKZsY7Iyh48qm0xJHLZ+ZGHSsRhpNbM
gR2/3DEpzG5tMlpLLkl3Hc3+E88sYpYsc9ZZhkp46yXJdPWs5FFK9ZPaGq+FS/478Fd0aBjARzos
aI+1ineAcs1DDESpfSZ9G+1ZLVkL24A+UbsxEqPtBKzEJOWThxN646jZ/uvFdH4q/Pm/epy5Fsv9
h2SoXnmYeqyug+gIw6xC9RBR8os7+/j3PTia9wHl/jckU6GumjBUT7wdQR53x4BQaTmuB6m6UduE
wSfqLJM8Ij/eaqTx7I2m9p+mKnr9bcUT5ZN8WhV99A1PV/4Ydq5xmlg80Rdwy+v9iwRlRNshGIfz
pCY1sXIOSfZWXW/9IP+9l4tkHwC3xLRES9mPhnOvefVWn/eG+Vyt96eRteBGXo6ko2k8s8rhWA8A
gU21vPgxzCA/0AtqaiN7JIXYQ5kFFOB996gYNjzLlpIbph+z34X+bH0wn0dm0Y+pJ6KNPvTZ0Wc1
c+lByKy8FBEwWVbu9hTEbk9xuNTWOi0JucCWm8i2Pou2aXhMh1hnM7IZ8+lVm9dJOIphlTnmNQWw
/SB0TNVzGyD/x1Fkle1DFdsEdQ7Ez/T+i2E79TH0HBKo5+5A3QmEAJ8wrbJdSjs3gKXQkBgxH48z
Nr5HpkfK8EZpMbRAp9kEfQCByoly2PuodOEX0mEu+2kfwwVc3780MIBi2c5ffD1vqG+UyLLnPMr5
MGfE2XIdkpCIZKUzjehJSnSD4FdLPvJFDidghMbN/ZkhAiS9FV14aR/zomBL25WeROwZe3m+0QCZ
tkLpN7IiJBCJpZWvXeSR385ocRdcZMatgf3Xic4sNpe2tHmZ4N7POSx5+fQfPXfDDLhdaCQ4qxs8
PANVzGHZ1p2+pMQbP2nTtJ58B/zINBu2uYKGw9gwvRuVxD/ISlAKEDCk6Ly7d2C1FLwQRN0nAS1w
NaUOYur5gyPZ7PneJ8MoDJTdrwA1ibo8K5S6vTHPrnkzlKwgUS5Jc5rcDKpClkeTbmrLGk91hzZc
Xg2yGtQYIc51p73+6SeUwnfWXaUZiA/agmhDJt3yY5GtjFZpr+VAI7vrXR95aEmPZ1Z0RIL6cj3H
Zkk5tHxGY4oj3IM6Zs94+dLl5qeuUepoEoWHQe99tN7HvdQT8IHvZemU4hRAA6JF9g7KAxBF6Kqg
E6Olg8zx4pdQziKA9afUeZKS+Xs+D5quVWh05qqOCvWK9Uq+Jfke5CZWk/9RRFJlkejPZIGnqWMY
/GfYhiGwqjjWPycLnm9URhNWyjZJQ4+Mu+JbW/ctmaQeCZ4CNFnvF9rnNDxNfm6gg5tV0tZobTQK
uNui89WPIRD4+FL3ldKIcZjMvl5Zfat+RKPxyx7DhM/fq47eaLZnBzSLO1MthngY3JXm9dzy6ZST
+etdlFE0O8XSvSMRFcqxN1t0w6ORbDO9xSU09w5zu0xuo6Os5CRNbsIO7MuQi3gLr/YW9sK+JKNj
UewciJzhGbs1FJsnn15M5dqKfdAAxYDpty/Kj9j/ypxEfXNgbBzSzCbSK6nvY6Bq5mJbdqaDeBdR
OXUIKpNDvfRDFuBlWaq3u1Ekiqhld/6MTyWU9BDXyplcl/zS6iBO+1gxL2IORejgKD0h1FN2vRkm
hJKa8avqZQ9aEuWngNn9ujWpstRZnV9NxYfhY7bRLh+ckPj59BOYdM88PIFCqE7tu3S45epU7xxa
xWt5SPh6uSzClq8wCd7gLWNCD5uXJLGMc3XGe471/uy12bqZKzmynNOXVOewW7GSvf8xU0Gf/u6h
b61mn2bxJ5m56bacZci1YLAd6CX0Tv1YRUpNKGo8QZeLFzQA7JsscSBIspACcK90QW/9D1W1hoT6
H0sBJrauozu2I6h5msKyzXlu+Lepbd3lbTdkobfPET2A6cwLYOxQBR6aLm0OOWKzjVHb0WLIEn3r
p2l8Y375Uy7OAe4lGzH5GrVQ1uppIi690cQXN+8F/NT/OB16OyrW/ox1K8TwPTUKIIdz2b2g8bhN
ARJThc+5KrCvrphDByeLWHdZ9ezU8GGwuvQcUzuD0Ugs4+zINFo3fSKAo/YDuo0Ehu67mUrSdEH1
YNWP8kClacTaPtQOPIlB8XHxHBrDYZFHkXEVIzbfQZcIV6GvtSfRIJKmboU5KBjy3b3ezQrVIiSJ
qjektRj0JfSDzGZSoSZxvpRyzEKk5VMfA61M/hNpR/GOHl80IJzXNWsdud4sosAupdUujZIEjJnt
BKQaqSn2bMOkGxDWxjdHGO/axDSonzEMam5vi4bCT0cnWdWnaa+pPSBCKP43+EDRColX8h700yst
RuvRU4J3BNbVSW48O6nvewpTkjWqI75WLnYDN33ULx3F7tc2hXrocoqHRQqbuezdThiHcciF8/q+
IOXC8H55mYoGrwSL1xZpuqfXnN6ssKjWlhrCy3L0/NzZfbmvteQ8KU1+9pSxalcEl8IoLMNimckB
ugrL7qRp763MPQ0bZZGXLav6BQONCp8NU5wRtN4BscGDPPqzsfSOchGltfzqTPkxalV3kegqSIrG
MJ5NZZouSe+cVaz5j5M56Y+aqhzMOam01rZUEZprT4UXdn8b7zRzzjrVNfeaYdi8OvphtPBwF9rE
SECQNezuUX90Yy950GGlPRlMajXskG9uas6ZjyA2mRsgSxnpA+BzgIRfF+qwUkKbyzDLoJBIqY+v
gki8l7OyXBVXhasDo5HdPcHEZmbYV9MeLYavlIApZy9WpsxSR89aZZlxikojuzGZS59N9Mum4qFB
bJkdONDEtqIumouWlZ8oe7SXzJjuR3JdIF9LjBdVPxFN9twpnvXTirSjBj/g3Xd1Y5Xa+FXpT6qX
UKX5OSuyMrdydrZHlV+p2jv5YHSFoF8NMFg2CrwqVO+HQ6i/p1FrPgIgOAOVsl/4WupdUopkq5K6
CjHHXIbFJYj5lz2z/aJhHb9EPYlY+LCURTYa7tLtZrkS0DQ47Yn+6Vg290iDWiSp/a1s+1nGBtda
vtDHsd+hNx7u+cuNXlUI1QKCkiqMuC0PouVdHhIFBCjKzq7cyCJB6qQ14whd6iXR1t6br6s60XvI
fAxyG89WQwdbTgDK/JAMA/SoOTwPbrm3EiYyQh3hwzpl8D+mYLuv1Flfxja6+YiHvqsKZo988L54
tjxT6XbevKS7jbnSnwu7Sg9NZ+U4rEkhcGp14NZjrBPWWN/u5Tn0l6PPtEU1mw96mXr5HQ2dnfjD
NmGFcM6bbCACij13PkdQuQ2knCKeQHC09enOn//8sNJF8dZV//bzf37AtHIcHanS7Id2paT2nAPN
EqdJ5/Wn67zmcVV+VMhD5rK9vUNb0IGEs92D7po0gOl6GpGiLVzHUW4+6T6HBjTkuglKwsPx1i8G
pH1LwcB/8frEA+LUjEvp+k/CbKdNYHwh5FS7vKnf/dj0vkYsAS2WmR+QAZxF6tGQoaDfbeXgEw7F
T0QH6Y5MMJt84y9NfMcfFv/0AuDuiU4g1xgT81IO3oNR1tFHWr+RFQ/ro2pU8K55sgNheTC7ApCg
OssVBIa6VKBMkJ8/6TYNaTDJsCsM7Ydddfr+zwOqjNSVJ2hMRIMirlqcR/uqrOsdaH315ob8XU2b
8WzSifuRwKyoSh4sBEx7QgSgb5VmO56ofyAAKE1UY0RmzJZ+YCXIXa3TMFQ6CZXgkqLBMGme58VF
AxYpdXym6KoH0y6Vc9zUxCFD07XJpJK/AJI9s4cxrbV9qllviRav71+oM/YO6ULqIkuU7ug2LcIx
TUGekEH7nEFnxSHwI5KgZTM5oV5BEUI70Y3AxQY4JGn16Cmbi+RkPK1CNWMqNu9l6SQeRtIYlKTV
sMVMQNkqxKBoJDGK34/TNIvWtllU99/+a8jNnoZ1Pi4BqWKaCtwWFS6RCAtZtOo694TPXT3fe/wg
ww+6rf70kx78pFuOT1w71Zdrot2MxqS63B9XvY+YI+/DfA9h110FREi809ekStoYvx3bU0qkdjbB
59cV8dRQS9sMDjgHXLLBWWHdvnZnuWGZhEwzcThbRv5IZMfwmEz6MQys/gX0nVFvehRRjJGAwGfY
hc13eYr01MX+XYJAGPVVZdnVb3FehplyX/TV90oYwcnw6+zkGbqzTifDffYT8EBeBjBY6xBPTQmV
DVtP4oPszJcoPqcCdLpipMVzn6RvoZY03wkIfSOQvf5m6DtdVX7FXK3kSiFKtjBMbBs3e5kqdLRl
OboLo4jTPeLC7KKKsFvhoAnfm8Jaj1bWP/uTQpszDH7J08S/KZtpsIeNPv+UOtl71mfgWKcU5As8
GIn7Ai+4LUz0qIFrKOsx19pDgLvkAXf0L5MOhiO9SkaRXdsCFYk+oBSNNKe9OWE17MqC9j8NS/94
99AnOllMtWOs3cgQC92uZkKQmul0boFbpAKp+iAIAmispqAM0z0T/D68WcI7NJp2lYuCqsRBMzl4
duSK+L7OcC2EE0gsV/ZoqS+owIezmhBwUwQkXhkWODtZpzTGDCmp2XUbv1dZV7u/SBm1bxQ78h3Y
tGwfGm57dRJqcCC87RU+N/vg6xChUhXMWDVq+evAp4y6ldxN+GJbfajUBc6R7uaoOjWYvPd2Stva
V4ul1pJVnrcMcy1lDoS8X8vFe6lWzcwjaTdVkys7X8UXqot23FLR8+7LHnkYuRXPmXkVBIG5CieY
+XhOIHOC2aiMWSyeGsq5NSZiVgsC4nP9hxhH56GItPCcWdgt4nnsw8N9s8pJHAs9rmgod215uN8/
wmMc8Gzw+2EYbtCCFh9NEoxbpaKUqHuFuNkRihNcS83jKCLatE6o7u4t1flcvesSL79zaPI4t3Z2
ODikTVjuWSGCZCULjIxHML4UOGxZ00Czz1oI6NSmZnpOdUDNjeN69oxWcVlQaBP3I6VrN/c3aSHE
lfN5SwhiZuALQTJIAFuEZOA04wCsNzdYfDXtFS9OciCIzd2Yjuacxpw/zyH5b4WVIfnGKLwIuzmH
IByUa1Fh0XJLjzCcSjhrtewzpDJc2hOVljzFfU8whnWWe4Su/N6LVFy/VYb+sCAtMimU8cL/DQsh
ST/8TleO/qDv8DJ4yyj1vaehnjya2ZP7JM/5xDCs7+s+gbpm2Ul2ht/Cp6ewh8KTfhfM2mh8j0Ka
WfBZi5UV0XOkaa1j3vtUKtwYk1HkUBNE+lK7wRUk0PTNmlfIhgtjOuiGkkf9bKkL00qsUACBj/U9
5ZUg5uVA+BVt6LJ+bDMBFYTTFuFfJzzc2qJrwnqj1Rj8xtiHW9rqLPnLMT7SfSVCrnf6Dz2I1jIR
+V8/Yej8YZmzCOjBfs443HIM1e8N3TLI0qp9lhsckiYibF6wTBOzm5tioIV2SDi2emjbon/Qc6dZ
kGpy6uRc1iDyFIHTVDNnj6koW8Px3j4gTOvcIBKDGc6tF5qBtZVXmbze+DNyuMf1rsdruQuBYO8J
ISjQtEKQ8rBOvSd1dYW7920YjOGJMPiW31OozwSnjGt1mrJzzSB4aBOqY733SqyHrHJ2TXELStXh
ge2d0Ymck1GJn9UF5QCgF33owumhOnWkawHKXSfAsnQT5Wxk9rKEg+8sNBfo3H0uqivTsBHmEJAb
wFL+zt9S+tfUBhHW8VWjW7EIB27TZk0bVb9ldd2sw3nPn8/JPXmOjMz+iup9NaZzyNSsE5ZlNhBz
8V6ekxOboOz55jRvhtLDdVPIFby5XekfKCfoswNWvLS002PKTD/Bt95ApsC9NhvtKK26jdIvo5jV
UAiOaVXrZoRJ13mcVQ2vzKuzDYVdccCSp17NAQcfo5P9IyPxB150Cjp/L+FfTTo1M/MVFnecEUsd
vQWkRbzYKo+LmdIlpXexOnk7D4TasgmEvYHtAOnURZF7Uq+AriH/+MAxvHljR2Q5LqIGfFcQAYq2
4/AQwad4ZN3rPFSpe7mDqqKJEUeoCYJgKrqyRObG4pHUCuvR71MLSToDuiypKdmsLrDbCm8sxAkv
VruVUunK61luK1XNb3qCTFXE/hvlOgNlNa7eAnnjtndhUDkJ/ngWnb9U6tZ1lZu/JnaS+cz8Uuz4
Fn7OqT9FIZP7wGKCUHq9eisVOoa56gTf04zUB+VJBy34YHmtA+FrPMYWobCIJRKg1JO5ijIlfJ/a
CQ46kgsMAz0YEPJsFlWQ14upzfJnrL3ZBkgjiWhz/K2mGupaKLexCMOTQ+TuAyKFl2nwn1h0YQGp
yvxcM+c8y70/m6p1sn3SGWcjTPf3qRtd7/QVzcnVVnzlqza8zRz78g2pTL2MClJYvXit5WkILDPN
zwFxgythqODu8uKgIkvfCWUYFqFkExZesCsGKgpE1iqfxDQu84Jg+G626OJWzR4jIyBlmYnediKa
+KIULJoQS7wrBJ/dBd+mZVlHLZieUTwnOJepmMkNwHKbKngVbz2uwIsigs0kXZdWop7GeUOwE6Om
V+Lkqds50dK7pgiCaCoPFF3ACX4EiQOMnCyxS98zY2NmA+9uNKyHhpWREZrI8eaVEQ0Je0dt3nwK
ISADFdoSZVNTZzSNfdS0lKDmxmzZQwb667waJV8kgj8LK8Umc+/0ajCIk6g44z7/ygaz2KapZ2xb
zQYxP/1m+jqhIBrOLd8ob5Fqp8ZvWZrSV2XusU4HOitAcDsIfnNfvElofjV694XrjzADWz36ivFK
M0u/Kdn4ezMUPygctFeaZMb9tN+bJa10DaFe27R7qXCuifJBGujl67sGvCEsLx/GRynljExPv7+o
NFm78n23B5yXU7TyRQdrakAYJ51fhR2pZ8/ayVIoj6D4PKQ9LBEKo6RXID4Jpldjls3K9jdYgOBM
6I88I12d8rQl0h9qnPtbxdCAdqUzxCuDLEGLZsJWqBMgqKQEinlknjZmVK5lf8ySncC5WwaT9wiS
3ztigvPue/JQp293VEf4oU/+XJsYs4L8JiNxH5mI6du4BHZ6X5szY9LWJoXIpSJq77OylK3WB95X
6JYXgEgdTVTmadKoSvojKkCBEUIyPZiuX63EUXaDouY7E2XRvkvb/tpbFTnj+eg9BMLdYilwr3ID
EA+Kpq23ywkL6/0cztrmeJ/zTqPyMwjKV8TeOoOpM+3UhgWzPMQ4TwxdMBKaHSinYQaYJnWLlUmC
LFil8q/6KuCO1P0+ZPp9p/vPzvwSOc/U5U3r8///uYBImA+1qVZCRBcqQdbPqULeWxftm1G2FSl0
cX1SEkgbdeshp7bS7J3266UPuKmMIYyvXaMMKzOK8kMqjO49SXbJfNepbuzs0hQwiWKtAqPN36K0
K1ZNTWm8aYsC6lT6USgu5vhOVOsGk9S2N161NNbfwj40T9KKLQ8jpnULvxVMrdHIdLHfHS31KZ0P
ftOG3GTb0wgecKLb0SNO5wFvHpRsjYDQWXgiN61W+AevIWqinPXoMNOcYxZwrTShzXTLH0bM9EN5
Z9wUxq6D0O8YtXOTakl6nPDyNP/GxGtcdaz4jtjfkHpNNPHqtjcelbDDb4Glfmln3mvpD9UxHtL6
YUBKc9Dh2i/suNM/XNrDUgI7dKjRnDbLTm5b5vtmFknWYu58zQWZBk9fEILcHEuS6o3Afw4HqM2V
7fzSYbZusDtmK1V4CUp+Uqmajq4+XRBxyMaAKClseQj03fQRL1nOzO5KdcJd/2svILngfi6Se5Q8
V8XcGOFmO8rrz4BcDeKSLDB5qPoR5rDs0yrd4hv/xDaYqz2A7q4hBDWebdYuaxOdMD1C0aO451uu
WqznveOep0bN38hUWLQUsp+z9im3iuFsmpTSpiExD55oNnRIH3tFJdKi6M/RyLqSgEFEHJLMNjqJ
cmwC4+BZg3LAQo/00/C3ognmINZZGpY34yrN3IjQmirf5y4IzVFCg/8cR2ad41EjVUqdnpouLG/y
OwpUUWzvS9t60Ag56Q4+jtOveacOzUHuYNMlclsjO1aCUKo045n1FxdlmlzKAYV/kudjOhX0Euqz
fIzFhHIQ36U7K+n0SOnrQRZFG9UBbCRkq26/vDpeMCLVP9IoxDgoCvuhozO0NUweDHpBLmaf1foS
DZm/7TtVbBLd+DUJoX/Wg/2rL9LfO2GmcyVWN3+iIxbk9HVk8dfKvnqz8V47QsJOjQ9nXZ4mYUBf
VBnuL4eIdmNme96pn3LXGa6+KzaFVzINJQcOsKaIT0bZMGIHitGtoAr7JB0g6GNu592tBclfhx7M
4oex9day7GeOznTMJrG+E9TSVicVs52qPZKBpWz7Iu6on+TRrFOIMxegg0Gu9AMYgOzJK8j4wU2K
objQSbahur82QsThk+Ed3Xkj9xqj46qJ1LHfJ7LK5rjdL2yhD5PjhKimU+5PbRvr/koieEOrRHge
h/7NzgbCrW01lbrdZd/BvW1sHSS8NIcpIRTIyvTUfTEq43LUXOcMlW66uDh9l1K8qKXNsUsL5iV+
fijn55JClNMqp6K71IDU3t+gfMHNH8zSY6I2swqk25SOqrq0fLjjgeWSNxPp1rEm1KP9qiKRk8/R
XWyh2VsjNtTjn82EAqpcIA+Hudnh7JaWRZZbv82L8lDVjGjnucmlItILNUOG4+QvU5o/75Fp8pIV
rDzvH5kFemcREiq4pgYvFpJbJwl2rk7YRKgh2IaRpD9lUMrXKf5JLvW4eqbT/NRCDvjGomvOV1B1
cunc+qIQF7MMO8SeTVcal9qMv1tKGz1OMNtO+WTh88UqvKV319N25QlpFNHRMQrnOM5H0l3U6L59
SAML04JfrsYAG9C11AipbfLIOpo4PdZq1KQLitxuvSne7xeOmhAnKauREaS7dVUKlJt/OZJqVaVb
JlqetfIcNYZGqYx9M8TdkWjK7ljPG7knzw24co916FB7BlZMktm1rTzjIBsXw9ypmNygxwCj1TvZ
uOATZLZoaOWynfgwmdW00C149qhO0Zx54GzlHB3hL+HRE3Fif6bsck/O5V3bjRFa10fNs/YEENXn
+0NGM6OtANAF4vKHKLyfU+TYjGjq230Ya2BxfNchivmT7v5oe6tZ6G2oP1N9GNdNPCU77AB7d/JY
wZARvFZFth4Do3r2LCvZQTd3tz4Yu2ez0t/lnULL95tRjx41+0Sc2nKeTSlCX4bj7OSsRLRDOpNf
gxDmaqQa2dr1vCeXfg/wkKLdDq6n7sKEKrDqkuHgaW38Cdh8M8ascGYYdpOSU16b5XArBNU6Eur0
tQLY+GP+CTFOPzM7Th75mFyiY8f2oAVh/aKPw0EPYh18YE1iEvM3LDJA0ZA09k9F7qu71BDZu8VT
VcJ/cLNlG27+fSt6dTOyyn7UbUQWdmT2199FbdrUCxYgO/mu0OKpFFCbkfSCkrjRuTgOEnut5G6x
D81khYRh11RB/VH6SLtKuhMHq6RMjpivxQ4dD6XyfSr7r65OgtcxdCsQ/AZAs8nRqaI34V6uzaNB
A7U/CuR56C/WURQyDhmxWq3QnZRICLxy6c9ceK1F9V+mZbHRewLxZE6GUAiJolnHwhXODWTD1UC5
TQp3pV7X4d5dOr75CuhjgLRTF888Wr/Vits8JK14N2cvUw0iWwm62WND/kdcUP8oUvdbnuvWzyhs
tu3oD2+IFxYd4I4nXHbDfipsnaCuxNrpTHHvM/R6lrGZHUAuzfP2MAwCYq6qftuNXkL+aKG/lGVj
LFVoDvKflRgJlJfcGCoqlNLoq+ewtYCTatfWdsmHURL9bkgvcoLEFT+5IG6E3W2SSyIN7ICe47M8
HKFzHNsyrJY8Ify16YkSlTiCv8kdio9Ay6Nt4+vaCt6St5T5J1Zy+j0JD+LqbCI5upaG61yzMC+3
euaZC8PocTjqqARrQaT5PbukLAlQsXGL0fXWN3BOTJRoTPX0isLkDFRwo8g/3H/zYIBSzX33Mwod
7du8Q0LwfUf0ZvRO7Cw2lXyjzR6vqU3Tx/lIavqjKl4IUhfQdzZQQ8va39Xz8CGns/Jc1XbFJupS
+OcIs/sm924QCpfOqHjb+xqBkrj9f4Sdx5LcyLZsvwhmUAExTaRWJclicQKjaEJrja9/CwHew272
s+YkDcjqQx5mJSJi7+2+/F70r9aMk0Rb1lNZhPhaUx+TkYBoRHraQzqQxfeX6Vb8uiREsFD6epdZ
RFZaWv4UIF86RYtDmdGKfSMv9eeVVoBAjh1H89pFy1sHmnFceRmi21euYJHXwB6CAtC28JWSZ/ne
QD4UuZcdtgxgYY/0XZ4zo7e8yleZ5sGnxAtkJuSai3GHTah7GFwk5Diq+/WqXq5Q8bFhtr35cazH
e8bE+gNLW3ecyik+xHlCESqlS1jzvhBmu0Rvlm+WKO1Fx0No5uIuy4gcOtBpqSCj6snZn4iSVkXu
YM6xN4TcGY+4N81HeRXPynOYA2OQd8ZsFkd7zPTqqwoqYG8xo6AmfZZD/tgsLw25lTtVUcADLFgT
hQy2R1G0yq3WULxYGkgSzpyul3IAOdiWaJ7blAjNwhSL85pTQ5UP3/LeZMxWawJ6A0ttlXbjNh98
eIQpmwf/+w5ZKNpon1kS6r5kseKWqBbe1t8BRDPz8KvrwEptb6epLTxXfSW/G+R9CLZmxe2FJZEU
Ss20aGlGxgnpnGEa52TIcoXFJX8cnfYYD/G8kYIExhog00oz9ZykBrLSd4l2k2tOysyiddFrqlN+
+qWXau0IjYLQTnAO5kPTpRynlu+MaZrirMXKN3vRUzsK2EFRf+d4r2xKlVwVX0mggC/+PUNjOORY
vX2kZ4mjSxj+Zv2H0kphuJLPB13NHAJUZsBrRQca0MayT+1VtK/GRLrholytdXW7fjNW2VZtGoQ/
MyzBhEjt6WdGuXewoNCNHo038D75JtfoLkvEBcGewvNFMt4CixfDdIbjz8dc448Bw1vdyFKxvXzp
AiaWtXOdCPmORTg4JemxbiLiLjit2KjVFDI8o+rNRT5PNEc47uQkuDFjHv/IpE+xNFFky6SxteAK
X5o+KafmOoXatzab3BASSB2KkyTTEFNSn0ZAOyTHfqpo9uHhUbCUNf69UJv+xsobULssuhYerU1O
9XiTAherNXwspGy0QZxPhzIlPVey1HTBrAg1k0a/mMieAsDBg7wCCzCddNW0N2ipf/Rmr39Qp0S/
UR39YFgaXdfPq6leaTr1x5iZy9PkK/YytRPfd07T/lg/N7V4nxdft5n1lAPqQBuDlgyM8mFnmS5Z
BsvkiWokO452z6l0ucUXtV9H6GrHAlZa0Vb+agWHXE+DXnMdC9I2wA3RCB7myfHWmKLGVTxigX4k
lVreYIXVsLYiupVdOX1m1XlzR9tGBx932ySLog0rt33mM23hclfjQ5GCSYWpeF8nhlZu7vjmq9cw
CDXm7RUCZWw2l7j8GvviOfeNHsYN1a8SFN07TY6l50krr5NqxFZU7nlNVvGjoT6jGTmUeTOKTcZz
uY6XYBF6cVMVx9Eomqu8CsqpuYbLe/PyXhBM//fTxPW9deIC5iRc/01uAqGmjxmVTrjfzMIsjx3u
v/vAyHKXlpXNPkXUmt8o1ntqjK9mPqo/dPe1LVPlBelj4bUKw9NOT9+MLGD9kc9AGIxXTX6JOrOA
KpVY1A2+Y9wddfIPIcjvjdnm5h1JpnmlZ+l1ILyAE5FCugtl7XDOYfddo8mor+X/rsjXVE+dPxzy
8lmGqswh+duB9tws+qdmbOWN/InTD/rGmovqqOR5djANbn85wULCAJAqLjJrYQ7Jk5UqOTGj1bgz
K7X7WPVKshNaaBzAyvQfIyIlvNCGryt/2rpjvimDubnNed59jE384GnokORaC6SEru4JJv5eTKbe
TUlxzbd+8kMNIvGRbyzfNvwdyHx1ar2+n3fqgLC3rLrXHL/GVWUv35vp3tFbxHhcDGpPwAw11FBh
1bPi1j1Kfeig06a12+pB3jWDOhyLAOT3mH39JSRRfAYXUR1+TZcmU1kmKFBUnbDrKXprIPa+4Tog
gEAT0b32S3AG6UBIcu0Dw+ub5wSU2iZVDecrsD+vHgf/L7wEh1FHurBI/zItYdo1Z9WVvDsiNALz
e+EL/O9B3Xvd0occUQN7ilEZuzKGmYtl7vuvDKVJb76s+pVoKtDkSVm8kvbRNrA4/inz/2HpHXS/
t6mCt2KNfnzu60h/1IW2pw21UOiz+YFQVPOuVNYHzgvTWaYElfnWqHv/LtfLKKug3vsd7vbM1y/Y
VuINIdbmS7oMmNOGpjaoV69LgNQW46hs3YEiIViA+X6XTGebseEGvjIqzgY1/pg8Wn4/e45utfuk
TrDUVBryHzMDZ99ZLBe6Xw7rF379Ymu7RJ01Yn0s/NxURMnNIRcOGGo73lob7WqEwxJ7+gyJBnHT
dxQSpBcHwXVQSIe3S1igfZIxoFn2myZRHquo7YllGDDUtmGxbBclhPCgxU+ECb2a7Icsq5NX+X66
vJ8pE/FvgWbvUjeaOfn34QkElPlqlMVLM4wRNOkAt7VpX1ot28lJaOQXzFALbZ2LZrnyMsqiei2C
Ch6cK8SQ7tLk+UenALj06wXM+99v5Q+mgqgjkaGTzH0g6tIN3/SQ9FEST/DX6p9dd2vATd3HMb0+
ZIPHKXcjL0Idyc5Y0AjV+UovK/y6zI+CBGHEonJxlcvs8IL9omcrxHxumE2471X/pyd0kU4e6TTl
m1AHmprGPjZhHwYQ/Enc55be39aspv/dyp+iU/35U33KyXvtQ+a7WkuXIwreOr/M7nUJ1YK4leAN
GEVy6kvSxeRP+zQvd8pwWdXUStFpx7bqpNg2MA82qCMUUtCXglZcxZL+QqTFj9lAMNPFEI1pYMee
7Hf8anOgXkcN2ejD0aksAcDAgrVGQu5Tpy1FOSoSeQdV6yjtG/KOdh6B7n9FGul0Uj6Pujs8VXVW
YLWfjIvu9ulWbnKmoL8aKOOLfJ9RG+77QrUvOjBzelh59UT1/2CYUfkW4V46D+GkemK5jRuG/LHd
bM3WQuuUA/HZDEvgxcT/4dnw2ztPELONANdcr/nBIXVdGCmQHlD6NuiXWEkQwtePjqnBlUpNZePU
Sm21uwGmJasCp6nESAiXqTpyPhHmDFvRsYGU+UsYNv1ptAOxCSoMMNnU5aeCZiqPOYBhkoWvrG/h
ixYL1TON/Nk03fDsoBA/yyvSeXOrnB4QRzNoXsQ0xEaQisIKeNeADz+0JZG+Kf+wV9OqLvnyGI6t
894UaQyjNHNQUQXbgO/npQyz1utiAjcMLbPAfjrFW1SNDmmxHNrklEMp+swLsp4ppp5rxzyOmoMT
gj1OkBvgBO9JeF5qNaTHPVO0ihG3yc4iW5WdE7Unqls8HKL0L9aSRyJv5Yvv4o39mNAbF+IG0//n
U4JjJN0DUSP8trO+FKWicmYvzTMuRLFT2tHYrDuTnzjpPQcqfEnySvBkolzMOByTd3hTo/ZsCfNb
tmwlRtOTjR41JQnUGL0WqyqF/heh0KNbv+o/jzA1DUN/qWukuta0q/wIe7TfJJ349t+21f+Pc4Hc
LEGDU3eh6An1N9cqCiuFvh29lSZ/iZSoOPwaEUdAxBXDjh9lax383LwnfCj0fLWmCUNBK+cGcoLw
2yzBcPN5v9p169DhbGn6jNeGJjymdfGjXBywUm0m3191Z2N8rRnenEt4GzaexQCTHwe5nmY83jxO
1VnyWtR8uwAjjefQiFC+TYWzK20W5y7r+1eIRdNZxC514fLTtq0elVFg/LEgO+jzeKbMOsgKw8kN
h7GrxE3leIy2I6pDT+4BpHZFaB06jwkDTFOXxb3WI9pwEFg+5BNZwI0DjHEceYoQ+95Xv1jlz+jw
sYgdK1Hg1hH0k6xaq5/soB/+YDQ21d/NJq7Ke6ZmG5pqEYjwO8RfrQtSJyyD2D96JAf0hpgj/Ni8
+G4x36Kh0miFzvMGXkEEwUxFjDe72kmyOpyMDl095QWBNOeq0Z6qpXFk9lF6T8ruq7zrczO5K87w
NY/9VxSOxXujnuYeQCmNmhMp1NO3orPfmngoHwNUGxeSQTmQ5WYIaVGL9laMfjXVHTA16C7mavyi
NIxvozZQz9WS/1KP9LcVfY8AytmPfTKeIozNO7uPnye/tK+qMaxkr0azKVWbBlYOMWYPU0agHy7s
TYMN+yRFb20LVBFoSuX5pWEvoDMaHDOmvqEAYRkP+WvcK5Gn45M6mXqcv2qJSLxeN9qnXrGCHQbk
ntMqquUEO8RNQJzaILhq7lnrqK9aMXPQ/eKTpvAsoXdqjMNmmLTnRXXE4BTdjwTnsrd9I0OifEEv
raKEtOsXJPf6vq676FI6bnwk1EG79gRannNNf9GyiqA7AkdvM6DoBWB286X+2MwLUrQHBmFyW6sh
u4MSCNEswnbKh9G/xrpVX5mqLI3SRjnrJjG2kSZwCC7rFqwQjr3mmNBTCiMPochSsITFjfMDy9jC
Pc5E4m5mnDe3VAQ1k9BE33fKrICccPe2oY4nHTHxLuptsI3S8db1HQOXxQA3WH5CccunAPMhu+X6
oB7WK3URDuY6enU3LpKjW7n1ITPdfDO0yXSrM+ezmzf1TZ1T0owtdLC39d5t80umQzlZ3pIv+vqf
jDeFWIGrnGLW0XgYqx7nZzb9WAZaF3su1CdrTI7y15IXndgXgGc2wTCQiRwa+kuhUqWMjvi6dnqA
vFNCk1undmMfwjyi0dOZyl9+GX8MncoExEKYQJIE4clieIFnuf1oI/H9rpQopzrUwxu92JQgm6JN
A6Ui1a3+L19n03emCnFPgzHAjfu3WlEqLyfu+phUzucpiaOLiJuIeQtXepQz5PDt47zoayTaXOLO
ncIOMEMszrGqdPuDnlrvIrIwsckw0LATIOblAC0XiGB6swo8ArCyHfOtaNgEmoA/OgNc61kcj/jJ
QNgtskt5a/ZWv+1zoqMjYb6blUuPuSO9bjCIc1TVbNiZiGh3YzGot4gwLNkxky967mu7Uo1cxt/Z
B0nGnVoyWsf0qz1zLjLiC7V2+FJOLYI3txs2MAtYKvVG/WynlrGdfVVcVJt2cpln78JQW6Yb9Lgn
DJmQ/LtjJ4wabVf0TY5MGwgje1jNd1WpiscmSLxpVFzWGJFd2yngoFuifert6oNv+fVexLNz7uwY
prQzaDyoTGQYdN1GlWz6ET8rcqvYhWUVNGfpQMqa7lRAa3wZao5culuHHUnpxQlZbIzStn41FwKK
Zj30IWJdyROWL5kSvtcRjKEh6R85gKA6blvE/stV0JGg0CmtfQ+t9tm0jOFBksl9p38eluz2CWgB
9hfcPfTi3XOYjsAEzcTZ8TeHr6Wtz/w+Ebet7TYlGetrQzc8L6f0a1Sz4tFeFiSgoZrQ5uRZg+jr
+RNZK/LI3Q48/vJ2GGKSDGVtHkxzuZHl3xoSls5ME+i0eUGDk2mg5Xg0xzK9Ot1wysmKQaQHbh8U
9ny9S/K+ZlswMqQRQQ/SeSunC1bB4UVrp+omv1s2o/ZNZ6ZI/LJ8Z5Hyc6E8+UsG2qlNowDqklX7
1CwfZaojZCG7JOBLS5yEe0/8imkElL4S995hFPBBm1mIi9MMn03Ha+q8+A41N/DwfqP8TTPzGLP2
rOcjox3Sdw4lIdhLFBr8WrCOLaMW+YJqkL5MxwzH6oZhQ8S2+tDGbfLAiA+zh5xaTYhjF9pDuKyc
JXO5cxBU74HatSeSYb8ivsMqu7yspllXowlt6M0+9sHNiCB3D3HG6FUxI/xqCq0G0kuSPzCj/s2X
schUchxdtTQdTKj2Gy+ltcsGch+s0aIFM600XXcLGlS6xjhH34KdFLOUOUZG1vv51jRmd/Oxq3vT
St2XYHw57Qjb4rs5hdMRuWjqbwYTzO4GmsIVNKW6JQS4fJZX+dRVz8oAnUde5Wr7ZWX12zWqdOB9
wlvN4kb8V6hn41alLY3Nj+aBBv4zFUMGizuJCSUoL0be+88p0faPhW58IB0y+tQQ1HWIHNMADaBH
n6KBfTdNnHj332dax/iHGxfQjK1qrq0ZFodayyL5559u3FaZophFPDqsJTc8BCoaPr8PWqleYvwy
jxz0uw9uUb5wKsoe2KXdp2Voyx6OhiFVyf8Uw3ALl9pJXtXuwMGAvKLz2H2aVIa5fcO/ygk+IfKs
DlmsCMbBhQWALJn3apt+Uue5OGWzID2uydKroQ+33ve3UuqIUd3YnUJ71A8SbMFDbIFXal5Gvyrf
SX64MIwOH5RYWKe470ayhorqOVBo8jaVOX9rzHCTL7nLVomjijD1dv1z+9l6IPY5ecVAPINNpWkz
TMJ9KhhctaKJXq1ERK+VXX3rwlonm28WBH1MvrFnU+0OSE6wpi2YptJkrKvGg04/AJsZe2N1WgKC
91gn4q082UappqO0qQsa8nZ7tiuwU42BUUEZnRoOC7CpJfgqDLTmDxwh5598yeXXqwuAAIwibA2h
mbb8+v9mttbQ6AzkESWHSGuqa5ZP49W27HG9yrO4Pk+CtJz/vUW5yKgHq4aHcL++FWHZePL3MJvB
j9QxrAfL/y5nSaIzguOgR6gcl9GSGxNTVpv9Fzmb8/PAuuFKW0Z0v+Z0+GxIrAvoQQ+t3Tzg2XSt
ZM36iRcBiLCelKgUpyYoW6yyrqF68jJj6JpuTF/bGqp+xbRofCkwKQ7p7H4n1ygiTjadXkM7MvYO
j9K5cnPljmJe8Zi+WJ+jACeyHrvf53D6bjNA3+QEk20R5FqXkS/qocnTZ3yL1iVZXmozwRDDIg2P
EQ30joH/dHQwaaIgw1gpNfEOsebre2r7GJbYqfJyydEZnPBT5CeEeEc0vcJ5yVbN3YDUudY8ZMyE
IdfaABamwv1DqWP9M4lS/qbhPapMbYTtmO7v0Lw4cwNha3V00PQOEemC3BQ9RgoTjQHHbNJD5ZYN
hwuZJfLorbxV4NNuFUBhu6I1yseyeZVKgCrrxtPqUzZHYe/rbm4eMLzwb4DZyATl0jnMG6dAVT8s
gw+ZCNImxo+4Bvxtlv7w4BZElI3R1HxMozLZDAhNvqNc9CYZAGwFwVk/SRFuveAE5Us8WJ/y2ewI
YqKBU3V2tR0ca7pzXJrudu+X+qZQ1ZtCUvR5Kqbkxtlxs9aXrt4O+3ye2o0G2BlBigGGOyVM85LN
36J8cH9oyfA46Ub2pdCDYUNWTfQR4nW0zVEZPJnCzPYo4PqbUQfu0U7a6A/gA/vfT6Jh67bgjGBa
rm3+vtACj8Idn/QJ+lFN31bL0LGINew3nf2FigV62/Ii348pWMaPjuM+g7s23roRlNHo9CYxRCw4
BY85hhBI8IsUPKLRU5Fr8ebSkTkG6pjsNTtY359L5x65SQK+tabFOgfa3U509Z5VhbvBdlDv5Q/k
e/KnIh91zCjPNdCfk62Wr01AAohp5vwiRFqSuTEuJLniLEDHMCDWv8sJowEsfJOOg/bUxRgacqLu
M187S6eG9GfIl2HOj5Ss+ivyEPeQu7Ozl4ZNoV0GsKnboR6dg3SEmbZQPAdYwF7exjioT4xxo2V6
fpKO35I6y6tIM7hXjV7e66Rp6UIE0x8eKvefGYDLQ2U4BqpYutiGvayi/1w+0aWz+BdafMjw89/l
gdwFMb1PVYLH1ucDvObnIDdM4k9o6tUuGnj6K8tKIWeX5C4ZXmL0Br7I5D3STfPGfjWcfTNKPUXE
wbbxdXGxNUi0MbX/Exbu9uRP5WZQOSdIgUDiFs1Wzcmul/KBsh0/D3WpPohBc7cjwXeEoqvxM7qJ
cZPkkEfkrXyZWkBjRdY/2lnaeoVwqVL+ZwCY4BPeMHwPF6fF8ilHFbNW8e0MfQH4t0vRwTbZwbYr
fTGCpx/qtvnojwynFN0mBnIxElpzx+Fhie+WbBOmcc16tpSCwsogSgIowUneyTMn0Bw2QmKSDzkz
3UfLCXay36IUTNeRE32GcpsdB5kN2tBravDxPCeV9YUjBUbUpf1cGsYXd4bKFwbik/p1ykPzi1sP
3U6fFRpelT0+u6XyR87Ocoj8O2eH7p/hqozXXF2lQf77t2EAYQz6ynHhPfQoIkZEPlfKme+sxzYZ
Xq27VRLNJKdgUjyN7HlUd/RYQw2GlGgqvNRzsO3dkswmejdAvVV0SG7081au2JORd/wKF5wL6KOZ
4a8Nlnj5JxNYoTHkZ7xqj9FTFWM9ldIwq4+OXXizgGV/yTlCblLf0h8aRXGu+IZpJVG+P2djS681
DZITFln1tUHHrUZq+HW2fGaWXTE+zP7rBFtqJ1UVhQ09l5kIneGseleMKCHoEEVVndFuRKpPNNJC
RHOV2kacOpCPpIO6l96LLhqJmyWDYz/5MVYDlo0jXY55VcBnCSHDWdL+CAId9plKG1vY3QvNTDhy
C4NE3vb46659Zn1e7whsezHC6WM3025Mh7A4mHNGRzMry+3UhebBWm6Z7RfHWmRkfyy3ulr7np6T
wFAOCGU1TLsPqK7sU1WO6SGsA/+Iyh0ZuGFxtGcZXGXDHQOvK94JhmTye9Yax76mPy354OUQEf4t
SFjMwko/W5myAvydqjNvA3S7iD4Eiu5l5ou763nQSMKDg3iSyxwlLYwSw6mY9emn/z7Fm//cXBxa
mwxJ9QWmowFAMH5n6mD+VKPYNoYLje+xyP1LF07Om0PhX5bTJ5Xz8jGZcBVKizR8ivBWmOeE+ezV
dnvXI4sRp6ppFNuxcpKXGYLhtmDygNe0/XlVIOspnDy/1YLp7DB3LvtMXdxzDSr6QIMTKqJdP7WV
Hp6hV0YbyRmoBycD4xQrOFKa5oniOEMMD4isMpWj6vrBU6/BSdAXMOEY2++VPeGpMCzzFDQNCJQP
//05GQsJ69cTvKznND3J3lVJINYoeJbP8W/HYT3QFF2oeXowwLiA7/089264ceN6uEM3QK2VqngD
XHcuHpUCXr05mmg0EFBfKtoH+6wYq5fGHVWiNBnpGhUwlpoGAAcsNX9UkVnJzGq9cGk1NRGJdL60
/Ctj0NzlNBG5TbUv1XL0YC9E19YBpGDOKRD1xYrd2m20RbZM6bTYcOgVXSL3/b8/A/OfdGX4S8Ih
gJiviWqZpqXKkuFvn0FX0Y4ktK8/id607qsWvXYORmaEjyayFVKntGmJXk4iHLFGxHRxjD+JUG8e
2BJInlTMcZsOqCJXJUZVxkvc1eLRyoIxvqz0mBVsKNB5bjqt+qaJuDyKpe8Q6ApOCYZkMrOp5qM5
T5P7KnrX3a7Vtui0Yjdw+Eji+VluSqONgAOJ9ERiJOP0nHUtGexszyyCxJrMKt7KETdkHkTFOVpu
tSF9tpvBebTGynr5wwf475kCxwIXfhVbAI5G/TfcWlfqJAZbfnUe8/FtkmgVPFDmNk+zfZrSMx+a
wHqxYl15Sst+oy5STJAL4mWo1C+R/aTHo71Xk1ElecY37+C5Rh8pgB9fZPyZ5L7LK6eKEb+bnOml
qatJovy9wiElHWKWiI9NF7qfEWa8znhibnKUghbLPSfu+Fnehd1nl6z3mvD2/GjTxTvItUgr9vbi
3PnvD4aGyz8eL5YhBtiW5WIPN1zg3b9nfBuByrgAk+hZm6TEzpiepy7ZyeAA0gyHoxCEUMK+mDZY
TD/GFNrHKsm2cp8Jyug9SJr3cSqCr8sFVWC2q1O9XpPX8zajVMmI3s1GQ4O/1iFRWs7MxWCOV8Wl
HeNnzWVsE+dB19D+YwFUdn2l2mhooRqqnRs8Yy8sj5Wmzse2W6yjual4qZbvAtPgzKzTfs1HGmEF
f9dB0EB+K7tB3fS2Y13TZc4aCm2bB6g2ZqiyE9LH4+wK92Oh/CVzY2dHPBbkDniEUAQvqIr61cjV
iDdo1AOzp8E41TSm9tpgYe9Xq+hTkqIjVsryKpZohX4Ku3s3xp/RAY4nw6icPeoiNsqisleIm5Tj
uOMXoZmCHu0sXkdgAQGr7IasuUI1DLY15TmBUYBZXv2kO1V7VFGBu9OHGJTYxH82cdgUg7Ib6+5Z
iZE3GSX+uU6lvIYW6VMbLgec2WmUHWeEmaUt+BKoyvQpJBRxI3LtudCr4KNdOk9yNDsOryouVFi3
6mMkLJLvlDz05HdtQj3KPEDz3LKLHrxx0fXIlyaPyZy3mqvE+a8qtFoN5x1jwXmj4Ax/VCbxLikp
vesURz9syx3Dk/wwWs7gWdIBJB1BGd7cq1p9xUgkTmgJS5RuA0Fx7NCIVZJ7RDjW366GuU+9ya40
nk22sGl5sRkk/unAqP67uUZfgJIc1B2dOuv3A6Pts2QNXVgdQnzhu35ByY1Gbl1NDjdyJhfXPrCh
XMPFKJfbqlXVjT/o01EW2t000VF25mEPmtirnJRfiuqYPEfW/NO11tRLO41zPUSNcN7OUYhQsMhn
Sm+u5uU9SZ3P2ykjYLm27wNClGpp6BpOUT9UqTvBh0TSY1TfRBN+kn01xfRv/oyZKokIeJAbvRlT
jiwCDO9XAUG/noCPtho9tVBIR14+ecPAbYxzc+I56cptPcNERQ6F2pON44kR6x0+F3uFgHVCPzUm
s8h1bw6hP5u55UA5j+60L+3KuefLC+ysPNG/xFW1t6um5Cms1Mu68YxRR69oKaSzLoZ7QoLfXmVJ
RFeXat5afujTdj2sk/xIHLBPgqkR5wy10N7HWEW26J1MCnGyyBxK4I2b2RscgwjAw8HU7thHt1ro
vMTNNL0GjAO3Fa2Qux/X9nnOFrCLSQNMn4toK/tCskMEQSPb/WFp1ZY+7K+TC0urtoyyVUu4bODU
or+fXOpy4ozfpJdWMI+TrFHHaa1t0veDRywJJxSpixRxTcoPCvSm18yPdau+Mx0BYeZO835AWHYb
3GGb4gZ46dX2BVi9wqJskY1DEXXrnIHzyBDG76IR2y7u849jqd1koVEZxXctfJYHynAYDM+FSXDh
LORecEsnMELwx4Lj818yHUZYWeruaWxcQTOlO8fjxLpD528ibkp5bUdtC+HL+BKKMtjMmPLI91Nn
kjPjbJsh896kAQypssndo2WQNaj69rQNbPfbMNNtMtJ+fhlVLeKQas8vQ7YFGlK9KRyON0NmJ7ew
o21CTzmsKlCiUd/Q+QFOtRh80iqOvaR3+Hz6/CkZbXUvkEuR8cDDScStczeYD1Tjwa6WYBW+n+6t
nqdDkOe0Lt3qJsnGdVoBF+4yT2rNyxmcjAtFbIu2svIsgDa3LqDyHnunATAYdZcpCp2tbJZ09a20
kUqlqvItIK158WKAFgmvsn5ygPs/2N0HG6TzfVXS4vpobwlTnodxii7yPOTgjXvORH9qZ1K1p6rJ
EEmO5nOaFrtV8vzfXz9dzk/+8fVjHK0vO7pjUv+avwPbx1kf6oAUqfNqaYsKzGL+BOSha3XPWM6G
bm6jG7adhy4b+w37SfS9FDuUWPb3frFpj1VlMbmrx5PsAgit4ps3AkitcVghBl3zuVTNIJfKUh8R
6t4M6tSg9O27RKxSUVvbPg4dT1+b8VWFxsmYMZu0kRcspXbpoG5Yn3fFmgfv1+YgPaMheIgTrKCj
mYRIOhjsNe/rTjehgsFT5MIeL2qA2nk4knYn3A0RFN2OhwH+48LRVG+r9qitTqvHz4JEc5Huv66Y
m9XiI3y7vUcDmfW03z+ubE9jJimr9etHekQaZ47GafUPdquP0NsSY6M4jXkZzX7YyM8SyUQN7dWK
9nJ5ky/O559uQmabuxket5ii6NMIvOKQtEpzLJPI+gBY8j73GnLpdNy3oeg3a+a19KzTlGQ83bkA
+jikXRHzkSLZoez4JfF3JX+ra3HksCEeGfGXW19G2C0vzvKijQaRPytVpy84h9clJKglHLxzSOQh
G+dsdM5Luy4lS4cJ25izbaoQwUM6+s5PQoWpp8pe/iXWwgXiT7YHzS62enSoePtRV+q/8Jxol3gS
Ko1A4WyIcspPcmNMR5WybGECq67xGUoZiUi+qO8/W9YwTlBjhfQfOggW2VSiIiYvg3RAOWiNEPCh
nUXhJl9INETmtuRtylsRYb/P6tTHn0uEXDNqNB0XGo7s58n30gqYRdvan1u8fidt1MwHn977WUwE
lS53ahsI6GVczbqgRBE9ID/5n/kUiev8WseK4f366Oeqbw9RWR1quc3zwD12DLUOU5sUGNly+lkt
fkL0VxygDCvGmVBm6VaqndUmYNhit+VBWzLAgKtnJ/IAXmPCLBIj/5t8QqopAoUJXVxXjD9CnT4W
86FHhfheShG692S/pz+DXZqWZ8rs0DKxj5bK/Ie2BWCY33c1y7VUyyLiQnddIZxlqPG3WjSmbzqZ
hUgvQdNVH1ShZB4A7eCjvCKuSFnfk1eYwNmkwy+ymiDts7nYtWNu5C14yIZOP6Qh+h7XdX1Aah7v
1GBAbkm75vArBrOjRDhnRvRC6CCi7iXWQRrNOcz4ILSdZGP0c3qAgQGYeJqxmbqcyia3GHcS9eku
X9ZuA2KHkzr2jnPICXKPk6n+UE/OtwA4m1MsUWMRYO1oIn5M2OHdb8LpWWPAIt9XAyXfxX3UnSAi
OB9ovXDUcg9TM44v5A1XTwgAnyVzaLLn+NRF2pMO3H8jt9/IrEENN9F4W9R5u3VdWMtuI3o15/IY
zINykTM1qhmW5VipjoOd32v6zFdlULqPef1iLU3bWtWtK8u5uUF1uf8pABIcGRi9iPpgJZp7rqr4
bi5rvCy3prRoDiDsk22ma55RI7zZqBk0RC0BTLAEcktAS5/39rZiDdu4DVRHf4EdFmrk7KccPmtt
98abGRjDJsUJlVdhDYIHU6F0FvbO9CZmk2Rc2VxMVfuzbXfFY+GMzbXJSS2XcvIojryMscCLErWP
hoImBzSd7hVGE34lQ+pQGBHjWYGHsq8hj0QugwKLQhuVbher3W0VSIwRBwLIZZqH+699nI1qPOq+
7R51RnoPpoW/Tzdwi9/+e0s1/9VMphXFpEYl20XFmuj+NngPwdlYheH0F9Wx7VNmTzgyOhRBWaO6
nsES1EdZcizMhXMdd/sycYxXEavDVS1G5d6J/0fYeW23jW1R9oswBnJ4JcFMSlSW/IJhu8rI8SB/
fU8cqstlV7fvCy4AyXVtEjhh77Xmcg+KTgTqT5hLWjvzsRu6pzq2PvkucVheeRl4QlnKXSbT4llE
Pviu9RBl0cTB71SMawC4bCOmxD73Tjqc6yGtNlPTqG994Fxd1uCDGUzvChy0wk2LHxMOvMIu4uc/
fyDWr70WVriOxS6JTTW1OUqZv48FmmWDKJrM8VQBo6Po3UwrIyRmPXDGA5UW5a3xXDATJE0sOkwq
Z3vgfY/SNJ9YjXZ0Ku+HswhJjcKKD2PfbGUx7uduRZ4BEy0YY9oYiKVj1xs4oOHemCizNwM0WLbT
41Uhperq6r26a2fPWcl7yD1mwppVxJR1pb8QO46oX57uw6JB4+6VLOGWtrYcaMJuOsQiNk6ScRBU
ExGAbNGPg+Wc7cViqM7iCUl98pY747BBo/jjzx+nZvxaplpqnbQdSIvQdN21Hdr/v42tOi8JmZUl
Ermo2wZwCrbN6LDn6qfqUR5Ib/6h4AhZCmfxqlVUMhgJWInDgvxyRP2XxHKMhxnveRhGx/DkEIl2
JxXJPTXRjZSs6aJvt6Jtv851VN2lWXeooVydzSUFj8IXsb1KW+/xcrmfaSPgUfrtOECrNB0aDt2C
H+8Awn220xqjWEvJp0SByzO9HIs1ST7mqiSEtKxJsiELxPiQZ8nUGR9Ei25NEnLOssI4ahNUpCZ+
lwNg5LXmpRbuQS+G5qbHytsqZskFU0J2WuYxCraYKt6lWCutRbxhmWCvl1vaoBrbAsbXVgYXDsvC
MNTsq+tQtSn0sLhDEBz7ARlTm9vMTLXmPAamuyJK3lyPjuifG6Mlb9qpn+WVPKi415R6JKPBFivS
coIdc3Lpkx2QPRUDfsKbn5Ucoge0Xv1Cm/EucR44vma56Vtdju8osNwjLNpgA4Xy3usc953OQ+6X
RA/dTy4pcL0OpQKN0rfYbfJL2FYqiiLOpBZ1KPcxpipUofSU3Uh9VmfDvTow5p6mRmzLGHA8C4OS
/dAQn2MjXbwueDCCQgXPHdKll5eJKvbMiheUQs43oQR+Upfp+c/PsqyT/Hv3QUERUr5u2jq1RcSb
v42VwVAQ8Z1jyEYO97dsX8gDcpLoIs9o7G89zd3Hhe2g/jNewkBDtJGq/WOfwb8clDz5K9cQFfBZ
f5kcEENRa7eXoo/J96Ld6Ycg1tZzSTMDN1zfrkZragAp2+FpmAm8WBD3acEm0taj7uZdIov2FZOT
cyf9/7RmXhE1OVC7POSCA0Ptgg43o8mOVi4i1IEv2gaRLDOr6yXVWtd76v6ga7cha418PcavLVqr
B5r+aKibOtnDeGlIMiHn9M8fqPv/GGsJFdNtjUqCimDut742uFSWxwbk+lsqhdmqgW9gz9wUKYB1
WXLTEuM9zpTyysKU+LR0sVfTIc/4Sw0s52cXk5+bVUt7UyFEG+NJOEHZXQ5FBwPFtd8gtVZYcNNj
2ZDEtdLwV/t0sD1f0o6CYj5mAD8uIYjbo3D0FuEI3Sp+P5hH9S0tiFXu9PEo3YZNb1l+/FEpCv3S
yhvf40g8jnERPFgCpSsP3ZYFlAWBC+E3uWc4ypezZjkzdUHzAYXkamDxgOAeuHNjEY5omQ7mmIBw
xGwumk2gea+eN2bnbkl3MFuiyWi2nuo+CC8D5WbCxbV+Lf02TgEFWKtVlNtLWbg2ywlGgQjJaWwL
4CTuBMw+9tVFhhOGWfi0XMkWL19JeCdCz95Aqol9KQItOs093ZYjf/6iNWNZQf/71cGjjCJSg9ln
6Ibzn7rROI3uoOhddOKXykNDcsBj38KfcVJvOxid2MIXk3VaZHsvajIXb+CMNmHRT0Ap2+9VOZ1z
A+u2LFeiM843HvVyqICskKdBm9cS3VPrKmX5SacELaXZpuYdgPe2PO0EYduWdh8NWv48UDE4Ld6F
Sg2e4IGEF3mQtaegyVz/c3fd0jnzhlgBR0FhT6pHRsn5TK2TiYMq3VCeJvQQ6MbamOCUVR4VYy9u
zk2EoFWuAjqXuN8WnEDAhISXvvqK1jc7NgsRKVhATWaow5MS5r4eTe1w23WpxRA/yJpODHXACAaM
wKP1rTXMYBO7bYBiQ8GLGRs2SOgi28qlAcWma2fTgxjj4K9MJdRyNBX+jVRvH+hgpDoOz3Wp2cfb
El13Z3GUswllQ+U0G1R8LRh6PtiJcJsqmrIpsmOGY+IRnAfEFZiRZQs8w4m86GTp6kgP3gjeyqpY
w6NEc6KSehPqc4M2Zyal2ymKI/4WxO/LYywPpCpSsLPsU4Hcq6iNaqeUxk5rw40o1Oohjae7qdWU
1zmHEGpjXVxHi/NQU9RkF3YkCGG5iB4TeGsluNloaZZQc2j8tkR8B4H5tY0KvBgDDKaY5I+1AnZn
I5+MoiECRZJPwgKcHUu8t3lprc/Y0//HqGb+uuJhBemppMsYLCTp7joIW39d8eh57Ham21inZvSy
5xgqc9xVIoTDVV9QRetfxpZ/mdbV6VOZQP2pkbadXUHgzDC6zuYWjtL2gvVJPn/cKIvKwajc/l4S
GKXQEW8sFV912SCZ5VEWVii0OBpqfPV0szgVA0Ekafis0Nb+Lk9AP/Sizh7R51OtR1B0NfTIog7V
6PtWVMHfht29U9tqkK9W4iGa0Hj/eSSw/zPkexC2DM9mEOB//9OLYMPg1HPjKKdSwwZUte9MK0NK
lQmaqTYs5Xp5XQgQCEqHtYU8xuEMtvMVDmR3SmPWX3IAC2OzPbU1yDZ52Sw/lZeau8OFpX1hLUT6
Md/WVTWq9jx2y/xhJupXC9EA813zxoSu7JQkqBH6w6O45ekpLrGb6A9K39OSYNssYVGuFfZX89pv
BoMMGCvEX1pAJsGo/J6XGdGIkWPcYROwDgm6hHVnaN973VQflD7P12TuKV8zqETVYixP+YNRFXgn
b9JIAgUtsFgs3aayz7XbmisM+sabQaTPdo7yZofk6n98A7r+aztoeT7Z7yEnw0/iMev+XkRNKvKY
20YJz5PJXy9LBlyqjpud00kdrmOa4UNDAfaNz/dVcVG30AkON1KPyZamPdam+re8ktNnmFXgQBFp
y2+BZv8BCzRBqKiBj0mMLWKgj5fjMf1ReOm50uuTFZjl10pB1NstLvLJOCsBWWEkwBoreHXdM3LR
dMOWWzkD5mWTVOGqr/X4o/UW7z1bsdlDVu0qFVskpVtY9pCQ61wo/qQRoyFtWGLsFgYiPmO9y9B+
LJ5OHRBK0hJcsg7GWIGONmj7yGBYcyv1EC9AKWUI3W2bVKSQLTu4eZz3uVFHD7SQIDgb4wNoGp0O
7oLSuNV3I/LoizLbVjgVXpxSfJUhMMmsM+8DedJdHRcvyFZzU9l6dgr63M/YFz8OdJ82GrStddQN
2aG0W8WX5grFAhTspOaDjrNGKtaZUXfp2Jo341+O0igjDS9uCNgbjOrRUSfziLap3uDFjL4dNCMW
HzcA6JQ47r5ZOlOVRVwlCG5UXQ7Ec88kkDVLx7teDEwCoLhvNNsahu4urCmWoA/xVqJtgr30xjRu
dxgDZkbWCQSvTFpxIKdR3yUkGT/aVFHg0vIHPOylDaI8AC/G6Lk7t3DDQ00e7nVyFobREpMLGlK/
uuNpWHJ6xoEkK/kLqft46wr3abD08UpkprH3mPFNnWS9R1Z+CGhNV7Pw2n2lqaE/Oxb03ZycHXge
PyzbOODGS796QqTriE3wY2MX+yUJepMmnbnPIqt9qkZ6fZ3Jqyb7hCTQXhuLRJdRVZqHroi8XRW7
BBWRK3FnFE3td318tQsbPYU2rEiBI/dlifiSo3AxsfSgJ6JeVKNLt6Eaw+z/58xFVu/pzZ0oRmZB
R4U0QYDgoe8acwtrGWI8oLCpAGaxwHZCI/zLntPpnhSM/sW17ZVlZM9WYx6lCEwRDMvaUKBjQJVZ
5cV2QdYc5apf7y2wi3mRHyV8prCgQzZ2UkDosrag8AmoWg4ANu1NY8M1+nlPnplNV5/MPjloilJe
EncCxldk9ulmTvrzDGD8R53hoQ+ni0ispkUjx/tt0V+5tmBJNnunURXFRiYfeFikjkaO90qu7+Q9
p9XY7xxE1qX38m2WhxZn9T5VTURky8uNKeSZ8C9sSg4UnVMcQp8BxqieR+vFrVz9dqdqnfcuEN1R
NvFq4Z3Dma0wliTCP8a03roDOSFVrCLbhur2KEPqpkqACFEIeetzkxxPoO5spv78WXhLu/SXZTEi
TkvzXMy/NkUS97elQjqx0cIFG5ygBzxMRW/7KjTEgyy3ac7sx7XWvqAfMBktKf7K+6Ne2T6RCqTq
laD4vdbtCbWq3QOIsHlPAa3aSrzfaOurRjGrd6dhHHPCgPqojW0NvOR4n5BKtNWqbrwXQbRE8nAv
zLECp26+powjXgqGnUkU+ZMb5N5jlanIfKrqTXN5LqhvknFKQ/yxgqxIgyYv25OykKCiWSdhtFWO
BeRXAEgZvED3R6QPsK2WWkyTYLtuBuBzBVE51z62kzs6SGuKjNFV3pIHsy2rjWNB/fh5T/5KFmuH
JJnLs7yvVuStDF53kbYxLXXGL2lKk096x6SLLAhsMjOxHkgIR6BjxC3z4k0VuI5bsCNqY6H5tBOK
ysuBJgAKeD1/99yR/M2kyw5cfUkNSlx+7PzdCygMASNYvxtTdenmwIqy6ka5KHF9/PPDwaLkl6eD
0plrqqZLNjzdCfz+Uhb+r7aEGRO03JLiu3fyLvAXfMoZHccqdlrnYmDzv2jLQZ7JeyOsB0yAuF2p
TCqB9dFTS76TdUoBbLkp6+SU4WyWwrA5oW3jNv24k8qwGlIkbfQZ+69Zo66T32tEtrw/ty7pEyGt
BEAQoBWZW1bhCD9ZhP/3zM2nU9T08a7ISTwcQTz1GAU3TjPH2GjFw0x06Km0rPkyFA7wEzybw8Iq
kWcokuYVj90D41m3QWxl7RRblG/dvLiZuwAvMiHXb3Wmruw2yklNdRCqZ81u7lp3PQVueFeYVUQy
GyySOWv7vWnQmwzd/EXte+vbcoJe2tvPQQW6vRruxdz1PLlhdU2q+XveZso5VVvK79RM93ZGny9Z
RPSe+l5OQ/yRZAYWXa3bigzrLe1m88ldOiW0t2AFW9aqTyz3GY00s5uX5CehOMVuoI5LC74yTs3g
vEhOpDUZ1spCA3yQiA6oFqupjPU3toEHgnnGl0hP6mMU6+EGAJX7P8YaHJ+/PE4oLm1dQ7Wh0TZH
v3Hrgv3rcWo8ZyLxx7MPCkLdNTi5OscWi+ZZQZy2Vgv2uI1nRWdrAVbFQ6NslZHFINOkCQkiTe90
NBhGNVzDLHuTWYOGlox7YZcJleNM3GFFx6dEQsyGDoGHqgNFKnvj4NuM6sCyQvNHqaKIH6xT7fDs
zQa062U/LQ+qOjRbcMqvoZHBIB294XtOPsnCrR+MZdiaQE2NWRkQi0ueYd/u3YZwhmrJNZR3Qm+M
9/lQEhhaOdc6nO+GbJioT2Iyj6sivHfcytiXJWKHuGdjQ2QsHLplZJIFWgU+4NnUDRq9XvZOMue0
EHM+zyrX2mqY765aSiF2DltxJGMzu8+saF4H3n0Ap/reSNHwmDqcP1jmSTe/5F7bEqyQ1w9EfLxO
NjGydoncCwAR9lfhePmqtUko7yiII53P3EuJKG9DBjQSYJE31X1f5MG5iJOzpFym7jRT/TTjM2rP
c1D20VPT6ea9k5M6pgQnlXKALB5DP/RowE+v8iqPskPgkKWbFqKjOihOrLyjb6Nil/itMW/H8Aq3
5mydLYxBZ9ap6Rl0F1xreW21NUkUcmFnkt+tlFO+LVDz3U/e81TX5l6dYlzwdAs/Ik98w7EbPdiq
El/DFk8cVgjs/TE7iKzXIuaptmcXoKSwlHLc75kZPpaIcslGcSCoZ3WzjxkF0gW+D/z8hzIGwbOD
tBROZbAOsAjv7UgVbwF4vnloyQ8T9JBo6s54V8bq0TLHv7EnNF9NV9OpRmTavTGH3+M5v6it15/H
sBjOmVaPh0AP9+o8DOc8ocixyiqTo/ydTuwcywBiGwcA5OPyxWnM4RinPMSB2WNlk6rEPw/2bMJ+
ezs93TFYD4HJxjbnUmDm5/96O21LH73cJSYudoz4OJb9NqqnuzAeHsIpwW6PEzuiekxAV7y222K+
2nx3h7xSra3udQF6TwVzDJoleLnzhzwrY3W6nUX/3JM/HVmy/uv3wrT4jq9UOzkedbZRt+p1s3yd
HWiGdWMV5WVQVJe9NxQpeoMbGbOUWRPMR4XsbHnZl968t7VA9+Vlx7Tsq3H8V9tg6Jd2Drb5As64
Tos1BsTfy0vQAFgV/soAvwYo85ZBGFPJLlbd8SoPqXDSdQZvEfrBTPjiglkKFroSBEj4tAIwWprG
BGotlx61BRiMugY/LA0JlYG8LzNpESuG7M3Ldi0vC9P8wKNYjg9FLR5/S4+lpyLODRPyBszBoACz
HY+6KLqLwn6Jye1ugFi38eyuWxsLlFJThE4sSz77SU5EkSqRGkj83VWW2/1THdE21ZvJAXLRIXcL
RftAh3+VQIqp1oExPCG6o7oowuT236sXI2KOSO1TYKSRVrUqahB55LSkpwjYIcmTTuU7Hualvoj0
jchFsOlq9PtS+Xcr3njZ5z1g7c5qMkKxdfDH37YCPzcALfC/NmjLo7yVQABFe0z4eDQLjDDhkte0
wGLpj1trMHfVcVhgsXUbP6p5t4NcsQab4q3tiGRupTCsV8/KYD551UcW2yUtWkXZdCA5VnlNOvK4
cGRzsn9OyeA+KwpFhk2yPEMsxu9VNwbW0tTCl+gSzHWfEBPJNNHndj6BUwstkEJkUxSRb040OrUy
e217ldCEf5qmmF2HjWtrlV/OzDQ6ul/gTLRU566i1DbFh1sBte5T/cwjfLVJg5rn8WvkVOOmS92W
cFRhPDpB8yMVGZntLQ77UQQPtT2I95IFjF+7s3OXq5hodGVoNtEk3kUGfUosD7fRCIycTGRbR6Tj
zosM8m9LF0YMyYZ3iqembybsOWdRH0AOWwHjRMRXxsYlIz7LN42k/uir+NiD8tsWeW6iViIpygbz
fZZn8qBqI4syOyG3WiC5bofmtS8TPxqG+mO0ASQrE+6ESAjtqCqV6meRs3Uw5r016Ui4zDA3u4xs
gHdTxLfKWNepsw9/UT1NLd7w0Uj9G0Y8G8gRuKmapiHPzzoQr5VDL4zPgoQKSC+IBbLiNfUqgH74
YT8Dicqg8AOhaE/xINjbMCjspXlUL+cnEBYuExkPw/YGJ2XnEh7dRJBYiFZTLFYv6fdiXyvWekL5
V8oygjGFwNqIcWOTmHZAtowyaBFtyB+MKL82qC/N+4TlGIKc9N5VWUiKWa0+4glhp9NVQEiqZnjT
Ksg7ne6t+gaBVwD058FMs6Pa2/rLZCHSIFeEuCFVODSNwLJuJK+1Z15iGFzbS6XObQqxjmA4nOQe
Hv6a3/ZBfSb5BHfhOMS+tcT9YtQgEpWljLDAoyaChpK5R0zdnJy6ImbCCICCZn0Dq5NQ+NsEgzNn
PrnL5vCmPymVOcfe2tknB27pPnQIRRjqMd972AvMXn9hfbcb9dRa/E3GSzARp5s6LBOs+ahnBX0j
dX5CmlL5vxmGss4xycJt+o2uZeqHYKiSOnyrFt22DAmr9YvWA9k1wc+Q9VCW4dV9VPOAVQxTOAra
ZzSv1YJHbxsU1NSs1Ysn7M9adjR4dEkirURejvrb7aeV3JSw9nNPhsVKK3eJqgpF4yIJLy+3+q6n
KadA1V8F8Ws3e5Biavn9BC4prwSzMCwIGVVoQOE0Yrd80isWf43VUZyTPqBITMSTdNGXWx3NbN8H
m1esVJ6UJQGtpsKmIih9Cit3foJPsOmWEDQP7/6l7jwiYPFqPNkD0IZlbRZU5XgKHZ33y3FYqS1r
uJJQyFMjNYWUPd9YWHzWH0hz4kXAy4govjJ86qXEUC+mdSfoqUXDP8CId1faWvdXUue3k9Iut60X
+FmqZ1djif2IhX2nErrLzjiN163UTBLSpK/DZQFn2CSBwaZ6o2RW78RMWJtShMnO8cxxnWGY8FNY
P5cJLu45E/SLWRynWyXWu/1SG4iX9oksF8jCAbU/dtULNCPz4NnHRJsPdjdeps5uT7ZikhGfkGol
DzSYnZPmznQoSwXs+4RDqwJjIq3gUa6hQtfVv8l/zCqHdwygSBbaygpbZPg059Pj8rB90FRq13VB
gLlSw6mrxJL7pk7JaZjedB0GrKyM102urEibQ3K/FMqXl12xRL/ue6PBIUZetpu3zYc80zLn80ze
GwigYZr9wpzWP/TgoS7ofep1tPy7Vcf84YC2gcQbNgciKd372NJT/mN69dEvKU65gcFcH8Lx7tZL
KnIHr3dGM0DTs3Idus49W+ErWTPlbT9XsQG8GANFX6nTMmPys2feu03bD9p1SNtugwYOgLar4AZQ
exgOeqBfLQpMGHGPphX+JeH5oaoNm6RUnI2YHfMJFjTFkhtpKkG1GXfsyW5weHpE4NLBD6+lrVFL
pu9hlhN2q6IBV2qaKVKyKz1zNUCjMwId7XAjDIV6S35qA8roH2ho6BRbCtbHwsmcv6Aqh3Hofacc
lazZqnV+hqHPnyKsRVNjfiBrnN7nOUFnPojdNBuUZENrWsu/c5qRWSdCnlA0ZQB4Zp8073xLeaK+
H60KEac0CYxz/iUKnFd9Yav9y5GjAuvMFwiefcVPagCwnqZzFjjFRhGoREhivQLGZNYxchrdsXlH
zJJ5p4UsF+BNbUle8s7eMGz6eDJ55UNQLuzUh7R5tuq+3t+ssThCLJxu87dgMtPbzufn9kfec41x
d+PAevX8PQhcdy/HWZxn4pPEUnbGdcg9igL/n/9GE2vrbrKmu5qeygpoQf497M1z45SPikm4eiGS
r1Oa61+Xk5BezXrkyT5IF4cofQet/7Wm67BRwmo8oKaE3YbDauKk1MXDTUicWkEOz4mheGqG4KPi
8yFojo5j292jX4x+tJP7TVfq4ag3TUVGLMtnNYyUrTsJ4rGWS/SmLJ+Xs8E061W6LLgNdqB3TjDu
5iz3LnJlqY6NAkTP0TasE7/KhWE/hvkhdEXnoyio3uAcan6Xls7eTEgMVa3AujOb4h3LWX3V2Hw/
A7v3pa9UD5iRFpeylxr1Kaz08GBH87Z3AeyacTed5NnPA01j3cfL9L8kavp/KtK6C0jTwLtsWviC
fvcLtkjQ6Wd7/fEWeTTYSU8HIiFzbIzR4vWwom8CFZK59Z1cn8P6P7IOCI/CNBvfmCbLN5v2FaVL
eyoG4+RKhTcLt7NSeMWpLRxkjIi35acYldyiivgWYKI5FFmBkgzMxKHrCaeBQngdZX7OcoiHciOA
y2GU7o/aEMf3pVDGDYEU8blu9PJiJzaRcipmTEIUZMGDuuy4NpVePfXCtelNNsRM2fQvwkjNXj/P
/r4JDZb9G/TV6osVifEZCbDqB013EEltvcYZORGLRiWpovHQlXBNNPUyx8YPmeBcLVcETfyQXIA0
C+O1CgfhpEfayVq6x3ldk+u5RL2x4fW2+LPKQ+Z42mMfKI+JcMJ1a4es4Zc9lCiqsdyNQVn46CF8
C8YV+vJ0hRsIq9ByMOsgPja9/ZikaXqw7NHZkIlmbd2wofOVqaB5BzZohjaMZ0QTD3FLhd8u6vkw
R46JAAofkFuL/sgWZtiMhkEIdNGeUnf8yqK39rWQ7xFn1z4KPfjgy8zn2ZO2s0Bif3Tw7LZwc1E6
50HFBiJcxXUy8c4N9b2TWlsGiPl+tvvwEnbjFz2DIOzkanWSoyR+8lzU/4MJ8p9G+uJu1dEm8j7Z
DqYy/bd6AcToKrS9EdWjicpnEdxXlJpWxJoUuw5C+xZIHoHZWfw0zV591Uu+U3vYk2EYvlpWqz+M
FUKMnh1bOeQ6hksXlshyqes5/qh8RqNZpYdSeN3bsKQyLAU8wNp3BvL8D2dy2DOR/PdAPHG7w6sP
sCkg5uan9BojW7s2v021Ba4p16/NsjP650rkkOz/uRpr8dGHYXvNEyCuJGQ3m3B59gwdEWKq5T9C
Ix9OI1GyWwhB9hmo1QyGJMoP6I7qC98Z6Yo1MlFrVN01wYc2iSfwM3WA/N+snHcnYQ75c82Gz/m3
mo2lqoZDvK+j6eSiQ7b69TtgI4HxKaxJJCnvC1cnNCEK1s5kFcdbFWASpbKjnlj7BnFuB9lAMbzg
I3JH474Eu/+au/7k0oW3bBLBTI/66S3hnGC7oM3Ea28BIfh5P2qV7dQ1h6ix1afeJTs71BGqxX0x
+IM+ZgdBFEhnV0/dgtc1UnDecWEN50h3+ud0wMZZ53m9szMcjjaKnkuc8ZbROKF+xFh84R/BONGT
9w4/SPMjM8l2jUU5syxt6ynBUXaFzMWOVCvXSttAglm4vT0WDsr8Op4r/l/JE0zXFFP1w+3SpvOs
keA0qt346Myo3MplgUG2WFRb5WnwMO4ES81F1mHkQZZgcnKF6Ne33jUibRryt9c8jtV49ur6KNwp
oqdjOtFaGcp5P8wWUsoAWaBMDmL26v26mpJVkiF5dtrUwhYfpGvbMOduxSYpPhvM/pbATpOH0UoZ
8bXcYKhpv65iPbhkcfBdTvd95l2DbhSHXDjfZUFV/vyfqyQzXUaCwNgJO9TvCbyDYFjF05egIYph
0Kb4Xgy6fk/VGvW1R+EmdCt7NYgi3Q0TzQEliunYVdqHTSj41mxUsSNdUf0YI+ycHbw6lNL3Ax2J
kx2SN69k1Fa8oFZXkdDru2nCwU3TK1kDH7waS4Sv1WcpbCAaR/J3Y+KkY2sKH5uE2n9bTscgnx1f
9jjGPDshH89fGOEexZyxlDTy9EMMr1KNV3oEtQfjkO6VWZW36YXGB4+d/MZeyum16VSkeseLmL/E
FZwZKr4fo34OXG3HWrp/+/M75/yuH7LAXpuozDVsgK6G8Pv3V65V6FkhzCFw0vWbBr/E0qsR5hRu
KfIF1CAz862GaiBfpCKxPu8jgEo2VWktuaSQq5DlGTcTV87YdE6M6O2GQpU/7cwYDVQmjpZhz+9o
F3dS38crZgCwASRMoR6zVpeoq8aY4u+E02EYZXwcA/Vcml39pe5C2hXIk4C/j4UfW8mFT6i/ygfI
GrKL8cvVGITF8VO2NWUJpvGC4VcpSrJTOAvNuXyMxxjX/6CUjzBkNT9uu2qdec6IhQJk0UyTZZXo
k3XDRscdplUzVRA2CGMfwfa4Ylf07sdCO/7Uf+fN6Ac06x96B4G4OTf9SgiQt4WO9e7P3xz66N9H
S3DlnqrpGr45VhLSefGvCndV2H3u0efdh3atE6Sph/dj471oPeWWf64kjkgVHgDYmEKOmQDFdzLz
UHvm9DyVdIwhxzeZ3V9u4KIcNUcrSInuvRxJpNLrfznlZF8Ki/g9MwebjQaUFSWSFuEsbS2yLQgJ
2ZPdwcoG9wRcENKifYNdzwrGReNHbFUf5Vm6iB/lmZtrxOnSAwfOyI4LIRCSOikZChfdkFpUfgHr
8S5xqmpPN4LeZ1V88cKpvZPLo9quvgitaO/ktn65skgq3RZdTBq7M82bRg2913HkO5BNxcE7ZaaF
pL7IQFvJQUv6H1nBPXRRX+2HASUR2P3E72TtyJZlpGlIVk2twWx3AuOuIOWTPNWBLoyJaXYj/749
mvB1nLy4i22aLoqxbpcgKAtSwXqwYv2kIwpf0Qzogi0KLQU2Pgcxzvqr6oht3rWnhnAjyi+5uXUW
DLY7uOHtkBI6yvZWmBu5VspGGCA1AmXTUkiwrUI2JGn6Pa2zfCcmqEvofvGAdjozByMKDsA4e0un
Onohnp2srmJe3GJVtFkkXNBPDSvYyc6paYbJ0clabKqIVvZwzhdiUNysut5k+MkmNnqmuiP8MnkS
eETiFUjxO9ngbxddWDcuG0WAsijEt0oSD8dC0Eu5nVFF3KJWptIj5q2BeJasKuqpOunAQVLMLwjr
ijNdF6Kye+43qbKx4ijfthmOvZ94MaP02s9Hi1g2/grCLYanKFMPAA26L26RauuojPtrDpJ8b5dl
sF+kSGzvygNeywC3R5bfKQMr59AZdgPFheB/vJHW7y8kDmrPMFhyu57qYur/reUkBSml2tDLpO2Z
Roh8W0S3L/LMVUxxN8Nq9l1Y5c9tbREpmSnNjuAx+zlro2mHbnjyteWyTmCC8/ChMCk7+3kuI/0+
a/OL/KNOMoJ8SwkCYm4sgcCUI0Uqte2OA6vPd8oU19vjsqyv5aOCZI0Ma4/crWpot1nvGi9VqI2n
mYRymP9MjSAQQHvPsXWfDI12bRDuoXViCs3g0vswxRhfZIkhcOv+bdDIkluKkwpT5MqoY/FklMXk
/3mA093fl4O82JqqWYYGXlHV+FR/nZv6GDJ+A83uHAaFuZbgfIrQPyyrdO+NfEwRs2gw4b3mzamt
jjkn98hiqc03E+GPmaEOgBwknsALZ7RMORsyTIGlqfqp3TdPDAif93/+xs+zlJQGNiC8qjzhJau3
c5mq57YiqJzUwOGh+efMBKJ6u0dt8mtlJPNxXMDJczsYn0w5tSWJDAfnLpt77eI6drVLljOrfpYi
ajujcxYHH3qGBncRDifMldXs5V/mycQwx7yoB0aFsZc4YunIl5WoxkCofRtvwxQntawXLoxda+jS
t7wFLRjYRAXeDFEl/Ci6PaLcEesKd9+Zy10ZuPql1FN1S+vlFIjgUUHsSpF+6RakRlWfCK/bDlUx
bgQV3Y9uSjeDVUJXUSfY05UidmbnxRtZf55TU+wyat2fpVUIENGmadKnTo+xQE5AOEQ6vSlDNd7X
ljs/6HH9Lltb5Zh2G9bJCnqCUvNvFaVwBnmd5xpLryJ+lDXnLFSxdIXZLlDBwNaFOGqR5zzqCP8f
yqlncmCxYrszelfZ0KL8iJR1Kd9b0uCj1AoWqNKAc0PiOxLZKx8AW6Ow/Dwr6e1YWWredMp28n8I
e68lx5EtyPaLYAYtXqllav0CKwmtEVBfPyuCdbrO6Wt35oUNMNmVTBIi9t7uy+PkBCAH6hcgYLgC
49pETLj5r4CQyfmWoQc75y79yKDQqz3vGF+sRaghutv5TlUireBP7qoqRzdFeCGyeizxMoFNK5js
qAxonB7OIei09GAHFfNLLW+2Kqpj4a/f+MRt7ND5lad4Etr6NhyhfNhkoU7Sbp3DN0kmChnGVyeu
hfEN1GZyhpBvWPtr5SDvHExwjBr19VgYn3MQ6jvPTHGgS2rxQqjYIwy5jekLpsAsgBUzxq+N+qpr
Od97EzEM051veWe8qoQgl5J/bfVkbbqyrE90e9iVCfwUbcjm539tlQUiQ2PSsSVbD0rAI/gCTp1Z
flORXalNS9s3knKrwO2IM9rN4tNrCA0HLzK+hPmweOabZYVPWV85r16NaIl/1Tk0MR/mFD0a5fJZ
xrhilLG/dLB9zSgwDwvRE6cUqcswj901GRyUkP0PJWGrTe/NSd3h6U9Xehy0g+utVKOBhWZxzurG
XsdldY6S8kr4UPcqiAIwpW46aMkBNEmCWEgcQ3LMbVsy+BqMEDtzZkajYqXUQyqVlGrLHXeEl2iX
21+1OC6iHflQmcmyt7z6l1sE7aZF+b2eFzOaVjolxvW2CTXjVLpI9mKADptY5d3l3gOrxJaYr747
qJaAVZHzkMWMHNDiKLeGmz5qTZJRiNExABMHUbbi7dWF/ZAWtf/0f79w40L635Upd0Au2R7ypMCG
iOv/O54F60WZNEIzzzdRd6RnzHxEhV48D+L+zo7cValhsNoWPdwvGzXEtpeESYsU+l1W8G0PETYc
Q+BfTRp07m7fZBePpNXLPyBNMYn5rmrs8ej6BK2aXlc99hHxvPQLdPRsk7ih6FR2bN/yewSYwm2J
m+kKZ3ajsA8CviGquq2Te9GVDI2HG+0V5sTGL8bu7DQ0+xBmwwgf8BsukRMdlZTdRy9+iJxiYQ5X
PUaZZ/5gsvd3A4JNu+uqDNVJGqSnoPfoYA2G85aCeWVoTNHfUDy9uUXmraOo9I+zmbhvMpFnpc0x
XuYmZG3QG84pC/1+58RG8Yo276c/S+Zn1xR4vfJ+H0XecK0aN9rYWnVxnSSheWf1e9VS7NMg3qI5
7/e3RTN4VRrl1YG8rF+Q1Owd9UNVbGIiZqAlZ2fbbIFY/fNQ5XayjlOU9H+fU1u9Md/D5QfDb2KQ
qXwa3GqdYeIPogSnuVD6OvGAi96/N5b/lvV2+CuMZ6aKRXaKRtx5hCfe9H7pEjerDg3Sc150n7Xm
MQfXHPPDEiCoRtLlRGngyens4MK8n/ZUMLhnFXLRxSjgkaytxmnp0BOmEZwWLEhdZ3NVkbtK5x11
NhqaEi58F4pfoB7DX3n2ajhD/1PEEOuavv/ET22v/q67Q7kCL+0q4lgyoIEaDmUpwuajofvpExFM
2ZMHuKuu2/RBPSWcoFo3CgYb1sY3KEfTGy3P38zt89+5uy6y0f49iuRr8UR8aGOqJMWiSSSVhlYv
6JBuPmqxdijLAUgVUcPjxnR9wnHj+kiUErdROHUb9QclWm7sTauCuCL/XD9bmv8Hlspk0vS/Z7Dr
Gjq9OJs0RFMuvmypffyv2hKtimaTfR7uTc7BY+BxtUhRiOyCIcJqIx/8yV/a1d99G6sbqtlvGF6+
K0GSlpEJRnTy9yR2vXvDt+vPzLezgxO530uT9glpG9rFsXq6651d3d04aH5jnJdqyDa9ELgCic56
Fjo9ddmU4FiiwmXtX2lJeBH0Tu9pvOJAlZxRKwkfRk7ExyLR1spPA4aPVNlij2OM79lzbHcHqbta
BZH+qpU0NEkwvCXdlcksNqbcvR0yLtMXvwvvM60wj5ZbU3IBL3ilpZevWGiFv+bvMG+zjW505mNr
eDsaLO03p6dFYadB/ui4fM0OLG+3ZPivZhRqWmGbBHuMjjXs1HMoRsR61GwCCkNvg53JeFJf6T97
6t3IPVeXxmKnJ4b6P69UN2D8fyvSJijhJwd5HuDJ+2pOvK0CxFVI+J8mWmLr2LfDO/LXoyt3FAVh
IPflBha7DcHVItSuTfcDVRAqmcLl5LDfXIndF+DPN4q5q9b8clKYO+3wjf/zgzgmpvJpTka11kPw
LIf8QgTg78oJ/Ud3ji5TPHPbkVnd6oH1EdouYyj3S4dYCI+FfWFowfDciL2r46SgD90+X6n5q9cg
VbtpN1DkcT0hPu0EzwIdpYSHFWZFgah8iYKUHpRVwUrd4LzIiCDmim2C4v2qVn+eld75gPFQMHbj
EQZC8yI0CFBScuLQVT7HrGLWBHt93HyoWvHIJXa8aL59R8gXp+Tk2p+AuI0H0s/LrbAm7RgXRfLm
5fFBiHymWSYNrFEy63tflfGLph0nRJGBvJpE9ffbOp1eSo+ntUfwPnjzq+GVL3WvabsJ5+Imbwny
WmHuHs4tAX90o+to5kyQbCd/X630brIpvVYTEYbyv6Vf/u7cPMCjW2kQeCP0hQHLuv0wdeRTS8+V
6b7ffrEzYszWY9qxUVHTeFEw07JOUWZZ1qqtBBogY4QQ5I3w48vfpN/W2WYuiF+//QNmJabVPOfT
Q1Zrb0p2FPshVJVkgLoRUcrGHSnGAP3BqnEmbhx5SMyhYPGRNpu04vvRc0j5GXk3kBGXEyV4dJf6
WWytcBq+aU3UML1j8jsl0V69Qd/Dmd3a+C2UqH7BsHvUXUI4sSJacsqtSBLqgT7NSxlBxzTjqj0O
vj5jt8kA+ARx8kLGD5/6bIjHW10wIpdoq+LR8AA3O5mdUOJwkV3Cyt3FNbSkyJmKdzLe3BWN+oDC
yAQphsxei/to51g0oh2XUmqH9z1eD+jAV6OUdSttt9J7q4faJFCFWD2RdmeWB/1/GW98ZzgPZJes
EC40ZxjvwLB637grC6KywW9TKpDv+UtJd/IK9JfhFeY+aLTyXbNCd+uE0Pv/OoH1fPk5i6Y50wOC
MRYyQnLtkXlxvnQXNTdoGAhv8PQWe7Xr1Y53KCtvXvdO7a1bYZd71Xtrvv6UThNNrUYvLlkOKMKt
HA3eVWW9NF5ZrSgd/UOtCUKYKhG1r+27SnGhDf4ciDHa1tFYwwGiP8PMyZiJKVLX/5a+ojodjM5Z
iIGciDCXZ0c96fH+JofLDc/qdhO31m0qG7KxL2QuKYYyYtpXYTbGL21LkoKLj3Sv7jPTQjSR7rXi
nPuVjzZ2srYKIVF7vnXB9hXpLM9FX59vf9g8EzMu9W2Io9exY5S3vTjrNzRSlrdKNHuGmvapUzok
y4ZHpJqF6kEhzfrC0E/Drc/pQfuSPcb0OczJwrAtO1i5Vh9sY8YygOjotm7aPG4vVersRKKHe88j
9j2nfWCQtsYcucPIv6PBsFXNTJWJ00QuqxQOe4dDEoUJB0YVxEieWBi8DX34u/HHBCWSFPsNKNHU
51wlyc4xF+8lmqOMONGZVjVaWRmfcWA2pX/khNGpFoHb9r9cdfwiLHBXbQRQPR8CGHZR9ozj9j6P
YvveTYPh7AmwQXlGk3NgAnIG+HlU4yaUau961bRvjn0fez1gNulZD7XyzWibVxt94hpV8PyBRv59
CJrskQs3DndumOsgZn87iALh9aK7Bx0R/34AD/LKEHhF5Jr+grjDgeo0vOvMMUdssvBhEHthaP+R
ZZIAadp7JYL2ag98mDah5eAtdgL+aa/Hrgxk/JKDVKgIPECytNaiQoD3yQUaHTHjNuL/nGezSepn
tAbqUqW3LaPOSoitgo/cqOpt5ly7eYqP6kCFkcGhxOzxMhWPvdkVV7QHhELKugqbJzQWTvMV09Zo
ldN/WkdQNG4Y1iAjmTp3jfcx4zgg7Uj5gOOrIkKrB0wG321BS4NQGyCZQT8dDEvrntSDj0VxyuJ9
zqDyFrjolF59n+YlPb25fVQKAROj5eZ22A0yWEr4zS3CxdbM4VgBD6crJlc6iVYfFi0jxdNipROM
ZfkC8S656xPjOZOZRdXASV749nwKuB2oeIrWrepL4SX4jaQuRQ99d4ffriZH2LuwACOlTuJqq4gO
jNqKRgieQc0FNgTutclrGvT11DrPekypYmnDrzJrcSaI4s2wO+ilReZesoKSDAxnsFOfN8oRkIXQ
7HbqnlrXeB8w+hPoOMSPetsAwvtnS28t43C7VSGvAuuYuS+pkcRXxKvR7YGx9gdA4/Yq9Pkg6IL9
8I2FxGRXfKtzguFg7Iz7JC2Sk8cpfIf+fNmESTPhOG0ohbhDG3E4Pqj8B1vMwc6tYOGWxNQiYJOp
DME8PhgQoZ6nuSVKcuaMGg3jIe4nggZLYoPU6RcW1l5bQPh6mjXs8UfZdyZrH2glpvU+dS4SfhFC
L2BOu5LN7lMcFRU4dUatcyesxyj+GSDTeHHFpyrs1E7SfjmL/rNi+kNCJkGY+PjcC0N2ptONeb2t
9hbjN+kyNdHNDQtUyX5raMjfrrzN4odrg9njVi2vgl5rsCcZPxqjm340y/04k4kxSutQPM3O+sb0
MIyuPgejCwvHTpCocJIW3jDviCZD8id3xTB5h9uVarRXf2GuagHhjsfeLPw3q6nEHWzasfKttT3l
zUVzW/fJsRsA28ThzMLiHhX79WWwUu+JtsHt+aD0Pd7z9GEaAoyQ/Pwa0idH0y1fqyp28P6W39EP
cOfATP4gouFL79Ay+DqN47DTjSuaVOb943GaPLiVoec9tRVW4qjIpx9wdVcaF4QXN3EJOHCS8Z6l
YLV2itn/wmEhozq2RCFULyRt6w9Wlb21UoJOfgkLLNd+DVnF7TAON5Sy9CCTgNzBXu7S/Rh431py
UFQSmGie1uP+nNHqIDu4Koc2YVtyRUsOjNpNApI3wn5uWaNphzGJ0vdYT4w9MwlvP+WR9YYI+zQN
CET1ibHSzeK0jP62qqZ24zQ2N4rWC9ft3KONmrLhPHUTI74m6tDie+KsRT3Xmd7s5U/Yt2ftGhXi
PWBgKzVI0Uod2+rwj8ykWs14z06TVcXPppVPZ0u+RP20jnLxwFV0qxXtK4Do7gEKQPBaT++d9B66
RK7czfAeVnkcFyhFnV+C3M69W7jLTvX5PT/6DOMSrQJInUfAEM8Kkcg96N+vsmc9vKYLkJjJdnFW
Zo6HSO8/W9Wo/3nu71YUx9ydS/HndVWY1TBp+VIsq9xjWOhOQ9bFd4tB3VOjunp3jOFd0LrA+Gox
n2sYtWhux+yg70rUBEhZ9qVWPxpdebHRWr7rPgfjNFA7TvMPnhVXJeLBFv9O88M9kNrMAjjnj5Ft
nminWlFJzhqnK13EClLYpq7qQ9QaK71+TZvAP/tZ3XJdKV7UGdGEZErgxsWTXhM8CR0mWanJfeSI
cp3VtTzlG0JNC1JAI4ncT/Uif5yG8s+Wei6Wzy3yObWV+tEuikNjpfWQlh3sKVDG/eKkdnuzOcHt
sTbuxEwoDZbuPpYPLmXQLszjjryRqTsbdnwiS4hwaB0xjj8PLafjUu3gGXAxyLk63a7RcwDnxouH
50K6esAzfrW6O1/iGFOPbgt330wunRP5wxmt0gZolkUrn9WV8m0hI4BdNnyv8awA+DLNu74bxHkQ
A1rKKrDXeW0Ye2Ev3cZCAfJQ5A1Tg3K2OZABPGQl9i47nPL7wSPAxfHN7oXxSMttGzow0YyPljea
Z1gj1magq/Zdyz/sPEg+3fJ+lEzpXmTzLlro/vqZYz/D/AvObq6/0QLfjlo8n/4CCs14QKEpjPaw
wP+tGl36rthKk8x6pNf1u5UOpbklTIrLebMy7ca6LIye4sR2v8GEW4+yICe9K1+JRrf3ehdSpqRd
us2bftyoq716EA7CljxkJkpM961urevR/1PAkcVK+KeXfPnc7E44uspbYvJIMvtmsRNyyDjw4gFX
cuUt7UYYLoUv1DRcyjGOyMrnHqUChogH5Pc7/vtcjJwyZL4fAPk1JxU4E0U0rZe0aj/iEbFiBKHm
lWywVY6EY8MAoDgTGBy/j7BJgTagrqEwOixp4m+1So/Wt1mVRWrCsdW6BwXGVvEg7RI+6YSUXFrj
m3KY0spoCHSOosNf12lut/DtLLME04sLkoFULy8v7u6m+F5KAir5NdmG7EjnDAN+eO5pL421N7zl
0XTPWfWk5DeOUYHdTbtx58h4zimDnksPeONMmvcREGK4G0vbO+izH7+Whf0Y9nw7N8UTWKm7KtVY
RMmlDVftXWhWHXYqX7tnZc7tSWLrmiuLsppbJnxAP2sYr9EqW2wNd5+W5ldz9sEx+MiDrdaxNhla
8FOwaEiC9CK758xMnrh1vXpj3XzS9TC23UAvCIFhclOtElGwZzbWvtQuDVwdvg5Sl+JFrRegM6Cv
Y693TBS3XaBvMR/ypbV99A3v02Pqj+ZvkaQrzkM4d01mbzRzDn8GRv3Z56b45CMElzW61QMxJbdr
QR67PqIRgD4TsxgkavbwfSjxfjdtRw0mDWxaQrk5e018yczUe9Uwt9MjSo4CkcvOGKj2inbQHlu8
dWikrfSs+YIeDNTaXW7F1dYHxLmn8Llg5Zq/PCCueDs685TAYD5xnOWr1OCWXVV9+YHNhoWKNYj3
YfjehfQNiJbRL8Sa5RcTA95KCZAa27kaFQsQVEc2Vg4NrW7sokluaJMRfWddumKiz99t4LkfI1Se
v/53I45xBI1ZgrZIVpNG0ctUbzTdUZqcCCP8YhztnImZ659CXIF3hNUSsdoQcG2xGgwTlzEvIM8d
Q9PuA4rzgaVF/qMIWEnHGhc1RkbblBsOwnlB9u2oi/0it2L5nNpSz0URUkQ8aZy0A0PesJVXqtk7
eZJJ6jjXRgv5E+v+QXR5+4Sd4CHujOGKqrBYqduNgc5MD9LxMlv+8lA47zANB1BfkfPsN7grnaUa
vwZyQv2AUcmqaVa5P0Heo/B8tkQXbvw80I5Bjmx0SFHPt3KhP2aVf0fnlBaCs5sEF/YZafi5ba1h
jTnNejfR2nBJaKNdOlhPgVUkF9Vy4BsPtiKGAjC6YJdDM6mPJbrdde53C43M8b8qIySh1c61azxL
bc5QRXQ/FIzGqMJfjrA/e+EGb3Ht/RKOMRM/OM0bV7YPDWJS74mM2fvY42f5alSf3yeEym/B0mfw
hXpxtf3uyVZAckKsN1nhLcekIuddnUY99vFj60KsserhxcHA8RwFmAnw0xRPFL/uqfBn5ObwRL9M
592yXsfIzD4l8ufgzUgqVMnM03WQ5p+NXcMFpgJZQ3lKju7PZI6ruzw3Sc6FAKzFQNIBfQwoHwL4
gq2WfwZafTcSEX3twEtsRl3/PSTGCPZNNxlV0Z/mYiO9SRlNWbm1qC1mZPtb70IqgFax6PV8jcjo
dzn1CVSJqHryBlc7qsZpuHT1mltdefIysoYcko/2E8NDvCflcis9/d6s90Umktu8zZhBp9xu8bHh
I5VTGRF010A4N4L1xqqDA7L1uKw9yzwt9VFWQceJmNW/VFiz4iRNLd5UU2rZwvSr81sD+GzrHKrG
f1Iq9thE/xR7eb2ukjE+4j0SZ7VVmW5/6J2FHF+IoXp8qDn7XxB0+/Pazjy6p2Wbxc7qT3snT/tT
1EXTujFn+zjAXN91Y5ighxiDVYoc+WHsY/9cJInHsL0mkrxah7lmfMeFMXDLtMZL0E3VfUCq+J8f
6B4HpN2c404Ym8yao2umt/W2TnqAFrKDkJaI0/IYHyEyqysrto9o6g442KrflQvm+382prw9pAFk
f1ugb+mln8FuG3NbEK6ygUKNSq/gtnIdWkieJVMvs1yuauqJ7gc7r9SNtKlzjmy/xHkULXtVcwA2
J39mcJaN2sUSHj1HPpAGJ28B3pHCfKOGw1OeaJvjmVbflJXa3VntUisbJ2PEPq+eS0Vrr1QHyyzj
/tzYcQyXkyXhoz6Dw4jSL1XF3MhZpJ6W545FOgXwzQdH2AbqOo9Inw0JGE+p7dOXWgiZUQ+hpLl3
tfDPFP1godJpY2HQYz7X/1mmDBw0p9upamWYbX1sVqqtAm3tT5fFCScAdrYhjkTJLlsXIhrtR3of
bWKP58QlFeDW/GC5N9WBdyFISQuDZx2V0UvGcbwaq56+3xzHL5jRqv0iuyfqp+5QJPd5pl080N/3
Udw99qFhHJuOcFRijxIwcGTSQuGqPuYyfYujSrsjHWReF2X+YXbAPZYGAf4ca9kOA1z25SCxomVZ
7yvH9vcRVf2poQ+7+tsRahBubtws61d4wQYmrtn4jnzg3HGnfLsZgBuDMDASi8/q8uaXM77VLP/i
A0HRYMTzkbLgXh0ptVE4Wwufxe0cVmwwL0ovzeCYl9FFr8tSeSGqKTMON6dLrVl3pga3TeUDJua0
I7JW7NT5O1SdjnTW8da+hmlu6nt6KUBnEGG19VdvIjY2ZQCturDeLFfBQK8jMGk3d0Uxvi/jNSEZ
6+62oKrxEa2U0rCt63QL9CFe1dhqUi8+KNW1j752O4lQA54+x2/y+YHYDrPSvHfoYyU48J4Lmqnd
fkbAJ4w9x032DhcLPli8DhK2BJTM3RTdSCmY2A+uxdA2FO4qhCPzc857pG685ReUyubm9q7pVa8X
xk33LCudZ2M26STmjMQJAyWuIddeEp9lBcqOfq+U4/bkgtNM6ldSUgRBnqRwYyd+J6oreNJIldRS
x/5ejt2/N5qKALB5lSyu96sEkGM3KWpLnMGblPXPT20qvwNYsT5MJ60Yr839s20yFSbNTZzLkKly
URR7stdc/AlajvvRdK9aav/ZiuRzifzpv19X4C/nZvmasvLahV4aPtQwK4DWjfGrWzImseJO/6xw
gsd6Y/0s8LEx0Ua0ESKdAG8HmdeOLmmhDTvHZSE1BTieoU3kj17S9gdWF84hZi71MIZMQt0xsL+V
qU3NmYpfrMK/mhbjT1Sn0561cng/4ntTpjhcxtNxmUV588ilDbHBZGys6U5OT53FSDhspvRHAjlB
qek0rf6QOxZk42s/BsVLEzIW7ZzaPRDbR0ldieLgZpRKcSwVy4b5zdRogkjTXx1njzignM+mqpo1
Gtz2qc/cepdT1dTRS2OIV+H3y7fFtbRVUpXx/cwN/c4LRLtuB3/51oXz/SCqZO2RRt4fqftvMPlS
y2eHj/AH5L7sbizKPwkXTZXTBCAX8exYbboZZo+l82T3q8EvQwIn/ObxJsYcouJZly1ipgLBtU6M
s9qjydo/sQy85o12hvACDpQG6+uA8+9yUzAISr+oIDsPOceliuLfIcNxeDtIhJSlsnRSVGCd9okm
rYGPp/dn0n1f0IMwWA1wSngSjUi+2asu8vbFE2lzHEq8+rR04GMNNcU7t/c2Kc2zL8e0atcaurXX
OTZkAyZpf32yaUdaiV5WwRat567sO/mpyJeoH2T0JZmV5h/TMox3Wje6BwhJ/s3yqPfTvI7oc5DJ
cySePHhxRsoAT/jaRQ3PLbmbLE90Kuoz9v3iZQClsu1sK9mp3dwnwcdzSIpFXHdtWR88pHa4nF2C
QbCF0wax4HNs3ZJ6ikCTZLbaS1rloJ4GP06PziyOFG7u2eh1a1sWA/0YzlBEmjxgn3ZvW3z9FQzI
Qt9qcC+b1TJYxrkZuv9s6pw2Kxdd8jSE5akozOHqcUfbxkmovcwxVtclDwnqInHXFMPP0fPsN09E
T7MXQ7R1SaZHMlxAXtEn9L0G+RF+MaB7boatIgAWVgGNpsaQrdLqBJS01dyI4agOGDrZ6z7LtXt1
5MQlcqoaJEuq4WpXMoOk4AZpVha7UoOQeDnesRInWURLkXVMT+hIGh67UfjbLBHWl0VMLn74997S
PrOgOKqOsnpwydNaD2YZ7G9dZqeI7tshJ0y32xoR/owaW+VTFxCqKx37rdyrA+0mfdH0sNi1BY60
QBseVZ1uTXG7b8B/7kqXFUfZQUooE4NJdW5W6BMoa0vIPh8aRkKAnYl1MPLA2QZ0gi0tHn6noBk9
1n/IaIunhGzzT3NimgVMzDiaA0mTPi5L2ce2Zf8qC2Te8HRU8g31oGvVuC7qKNn3rXX4M8NckLkM
NAuPLURwrqBA/rNBN7dzkYVPjhuQZiV65yNOmq8ZS/yv3sAXIOr5a6JHsDVacc+FzLo1jXHMVJva
tHq4MLSc0JBh/F96lsUzk964rh5LvpTLnNIVUAKAf3YpoMJDLswZDFnvXmJpamvMSXutwvHqTwjN
pjh9UYkXcm8M+vQFC9zxdm8rc+9zoFN5rJI22PT+BFx9YQ3kN66xwq4LT0BWtX5OAGHcLr+EHLSh
uHSvA/Q6fUQKUHEH2CZKPuFVIZR/Co0ce89OvVY98GUcxzat75yWpmKJ1IFOJKwiuB5Hm2bjRe1l
Tjk/dJ3bbopYhtplzV0rr+I6MVh3cTM+1MaCZHUsMav72Le4n/64JU8qUVcraHD1kfA2aMbVu1a/
mwieXhZiKQVOO15v19Qot4wH9I3F2vaCjoqLXxOZuB/QsEh6Yp08R1h1Cu5vwddgx8SUMn5T6p6g
b8SlmS65h2hIwhmVADMhxNSM4ObSpr/LUOoIhX3o9eI8eC4A2ZaVIeap8pMBH01MxN+IJA4YiJqr
VbO+5WtLt5HXguWSnNSchvJDEsNONXHgQySAFKIudbQWaFiapBirXaaR5rEeK9yIVPIpazI614Hs
0fHH5NyTCYXIYCt3mDoCH0RX4KVbEwrwTtmfEl1P0LQaH7SDYXkq8f+4mGiFpR6eEV58ooCeVyVG
6gctHaft362Z3Gigdua0netsHcCr/ZOSnMV3qJP0c5pXmO9y4FKsePwbqN5N2mbl2uQBUZkPd7Tk
kNA3TexSFOjVrhn7ZV96YUYwcG9sGl0UX1E/cCLTSwNkAibXH7ynpYD30vp6ceiW7nlIoLj5rDrX
9jD3X5HTXHLpKgsj6FG9r33ko/XDqVgMO8WDCnKuZYImKcgEbSIeLhOcm2MZRBi4jP44yy3N5o4C
4YuU8n9+oF4yD31/ZAUVn0e59fensq15+wdurxPLmwFdiz5BRIygNdUrELrxEQ18tHYSvop0HCjq
qFfFwYFKh2a8YhZc1RCEpcnXnt2dnizRU6RX4/OfxubEyDlACjwt4u6/bqE8pdVPZpv1v5KoYR3T
gSca3IaBT4AkrEAwpBFqu4Mo/awuyKW/OI+6BYU3bnbqrMcyHx2NABPdMFTjwcoG6WHx0E8M+vMN
ZFf09D5Gwm4m2UexxQO63+WnESDyZO3/p/faz9U7llnMFLKfNjA8eXf69JviGJIkheHQuwKu9taZ
5Vggh3yxt2QyyWhzrCf0a6+O3KUTQFlRLNsu9Za9KwgqaWXLbiD15BXp+psKT4wX/wfc+vk6WN1F
fbMMc9udQEe4bs2BUlM9qZfl1uiM8ZrJbnhAP5rTvkiu6TycgzApfkXFdOYML351IeZ2vrSbHg2z
1qb1YhuyEkKXpm3eBg3Bv037560pHtX7nurpzRtaGMJG9KS+OB8KGcbT8JEprrlxmQ6e0topN2bA
DaKf6UzGiVNsnSDzPoweEZPsE+ecaizUirOWxvWzZtMZLOWMvcxyc6VF8DvKa0a2z6bzhuGofrOe
0qL2mYORnTC9WTOr5yx9osv6Sx+BWriyZ0ygBRwSs0qvkV+Kl2Y0jsZSG4+c7i8ToXqnxa+ooOQ9
uG5wQYBuwhMgBadJ7j6ikmfSp67shklwT5uPeACk3gxjVbNPB/6q51AE5juBA+7VR/y1Uok0gFe9
TRsnEpmtHyJpu66c6bdadcolZtHD7URDM+xnJjQrJzRxEco7b6yJ9Lx0OOUYtxgb0vzK/exjl49t
XNqy06P2XO5fwlzMK1wgHMjeHG0cgEHvmZ9918mg++3nVxGiLVsFRGS1aejf2dAEUOQF3cYJWDb6
vZ7cWSPz5nhyih+uv6tbs/ue0Ce6vWAqmoTincHz//cFrUUSJdGzx3+9SDN2WZ73////yn9eoN5H
ZxXRtffjM+V2ehnpFK+IJNE+J9sckZTEOndF2FO2QO0pn0/x6G4Lq7SOaZ3Z7yIzbq/3UqYzXZNX
e4bC/XqqTGMLdzl4nEj5UEdkkizdnxtfxcBlRPZG6SjrxKly6fu3zeeia7RNEUtcMq+FLTK7BjSR
hGU3OTEXGrPqa9ecgXwBLQI5Io+CRWdi5vhi4wLUus9yBGCtnG9M0LvxvlhAZ22a3tZwmY0ovC3u
PN+Y92Vd/NktSDDetyRQzUkozfV6gkbFj9amOw2fuh+8JyKGTWkhvA5plQK4yeAzsZhK5unLEpp1
JnumXs8ON8nGqPzr7Cch1TC60NIpgvdBd65147Q/DeG963kavAa9AdKvZNBicjLeZwmT08xBbzPl
SXJqJpI4GuGXT8RUjLty8rILPBMKorDr9nwYzoPIsktbwtNSh3PT8tl7y5cRD4cw6C9qSXCr+TyX
89kru4vew9ev7f7NElN9atKKJKIx6O76hSJLjZSsxgofqV4izOpOthVyFul7q6hx7AOulno7YAe7
Cot/KAsE5b603+AZLTCl5vGb2qLUj/5sUXE/C7sCd0/1ruFP/hYj8V1UobuQb9GbdvfTHJDgBk1V
vi1jsV7m+kuHdIWeqIyGK2kYqVZtcynIBt27bzrtkovGf1APXYAdRtqnfWus7gtjOUV4hDDR0Z1T
9xePmEJqIv+7Ti4RFZb8qUuxoDkYSvsF80xm3Y6VhTaq1mv2ewIAd9Y4TCiQulPiF/m9TQQviT2i
/lb008aVU46QBd/KI4/iJbLwb0GwXhdgYre3oFZ74i/JtaFaB5SzO9JZ6V5L1VZPvge+dXYdpoFr
TVjLvpjqZ2UOIoYN2jULDqASEfV3Oyen0PHa24XQdSEKLsL6s+t4DfIqGbCe6No3Da7Ko+7whrW5
ZX5VsXQWpMDihY1dBLHVVd06lkoLT2lKMpu6clcdM9LMSW6/IA7MHz7ju6uqugi8+ayWjcuc65Hk
beNqzzP8OCmP+T+EnVdznFq3RX8RVcBmE147R2XJsl8oR3LO/Po72O1zfO1T9fmlC9qSJdGww1pz
jlnqSbRCxQqtLZ/lsWSTBQFZr3f6SLX29kv5iE2IPRC31aGehf05+v00BcezIj4Qw1gYfcoDBA8a
9oyfR4V3ZRbqH0kUrhYmaX8vvdg4DLIE0JubFGqXupiFgiCutPAhMUuNWsH87s1m86TW23Bp7TVP
GmJhvAJEbP3FtiB/BzI7ngnaW+q2xLhgSdy2i5/0/5kWgrqyclSy3UnsSqd9jjUDKUHjyrNc7Ifd
DLmiq+U29loiRm7bkuWcqRuDn7Dv6G8tt2TnbE1omvdJk+xqo3HPHtwPA0tSg+Ai/xIWYfGSj+Mn
VVVdNEJjqY9fHdO2uEPc6aHFIwkSWxxaveyfcdoxVS4Z1Q0j5BRmn3ScFHyMOU+SLsxnqJBPmu1r
r3YPqHNGq+qTDdtsBrfAE60jW1A3Kqqdad0nmnGUo7saauGRcESRhRaIu8Psqm/UaVqyj6/+QolQ
V+4XV3+5srYL4Nogz9LkAos/KBFyFiVWr9483ThMCRrRdUXaxgfug3evCLTvjRev+9jEia0ixZJy
UZ04zsaNJxur/z9HVilZYkQfSp9YJPBvEDFdvU93mvzh9jUt9hBNWmeB8kZdr9H6NNZMTG24os35
8yjkPaoCCVbEwk6uHZhfZLwFxqe50D9JFE0tUIKvaUi1LqjgKrd9Cl3PqqlxuKy6bcLJUIzMeEip
0I1SQEC2EAovL6EVwqM3A8Rmwgs2aYyaHykzj4WdvmR2Pl5UloEYJx34HQiKJd4AaOKmyKL0odKI
mjdoO51HEpYvDvSC1Uy/GsWVkzyWSLEOJs2RQyPj9lBkhr35BWkr+/QHpX7mYK1BWAb4/aAM9mOL
Yos//q3WiuASpkawKcu22+lBj4ukTRBEylY7O0n5po/FsM28BgpOgkBM5tXToHkDdaXEW8mau0Ya
pX6PwRfzTM1c3tJm/fy/vX+m/h/4l3AM8vyEY2H+gqO0eAP/30NYm8SPOSC3TyW1+k0jprMKCzMi
Uhb6stRPwu6chypPX4KRRoCGxdg2s+IO9Wb+MygMzqtz7WHCKsnhaOsAB1juvhTzGiHDuIV6Njyo
o8SAFz77qUGFE9VlnaXmxqxTitVsALBfRt7Vx3K1SvS8eXamwdq7CSrHJlySnaiP9Cswy/SnxbTT
eSwPhRWXW72f3Y2YC4HoaJ4/+GaLfagUU7P1TdTeKMpdgKp3SuH/S/DvaulTbtQDqqL+YcFOTpal
P6mG2HLWuo3+dGsbc8b4tXdjuUdYJ86qyam3oY4kzFzDDjq7hUXjZun/VlSx7pIwQds1Uz7QRELo
b2debm4TF7zBHuk7dmw5vINPsw5jdHezWtXjmnIexsply8hlYkqk72xmaG9rq/ymfrHeom68nJnM
fZQGF3CHHTXhXiMNb+95oGkCO/Qe2Fmk6xG3x8qyqXHUhjny2Mr4oP4XdZqE0w5JRYR+vqqmHbFw
sPCdBq3PyAZXr1Hwr8KEijmqpoLduW7cKfQlUDaCRrERMXqAw5yF6e5uHSbZzkQ2mx3V2sScjhlx
bm/YX3ZEJ0yfJCpHOoNIeLolPGiMIWVUTK0f0iA/Ko1SRFdgXc1DehdHlTgMMTYtCPnuw5jFPV1v
gJ/x4L83VJsJw84I/oiDXnuePfC1XWuw9AiSvWJmVa3xLPzM3ZGopKNo1vWDFo/2QcNU+hB4mr0G
VuR+LIu1PjrH9jf7vj92AkLmUD5w279jN8lO/hCcVUVRgKe60+zhDf3Qe8oG61zUkbdO/Nw9yGyB
1gx9cFRO5GLOdyylGRRb8aB2YW2mbywntm6usAAGINCJaMNA3RFxjGwGxI31c3VQeO+T9MCE6slw
EZ1lrXUngNlpau+579kPnQEzsSNcuMmqw2RTlEbP6t0nDmaMVdbVAXnmRredRLhXyw3d1L+Vdhj/
Bfjg/idISzg4EaFoCNdjCDH+mGXYaMwVunCHrrLP05u0S9WOtMGscmin5UEI98+7EzW+shb4ykYN
LEkYvEaRnz3L5f363/cz3tdFHB1LtHk3jKYH8HAlvD47zSzzn9G7jAcrM/AAN+kz8gs6NU267mfP
3RWqHU0kiXnhoYZTyThapnP21KPJXMlpij/C0qlXgfArsuHbozpr2Gff3k+dEnaa5VMAifK3fjTc
49DKATsupzl06r3pj3cReqkHjZCoh6pAkO2FCTzS5b1keam0tLwzEJiXBMD4q35GcVvqfYSgoZg2
UzJDvorpi4d5GeDgUs1yymAe7Fp4ZF8Ixbxadj5/cw04IL8dzN18e8fgAL8NOHM30jZDx58Kz5os
cautDxp99r8gUv6TweKZwsEBY0iDIo7u4A3/fXoYJns2CKgxTsUYhvdJaXc7+Fve1qmddp1oukiu
hdBeW09L7+hLhohGzOlTWAYA9utOf5iSYR9qUbErh6x76ERRr2mqhV/9+mumw7HVW8M9TFk0PfA5
Fqe89j4ZdTs9iOUFtJ9xuLmA0Evysbf0crL8Q9AvwFyvZG2VddcE7M3pNurXrrEh4OnbsjFD/Fae
WDIXj3TgCBmuAu0QYpnbL4uU0S68O/KgZ3J6xbMls/pppPtM0KjobuK3ZEIlRmzGcOw9KwYhUXX7
cYFopFn6wWrLfFfN/g9uNppHDIdbHZbTwXCrZl26aCGySWPUXGxL0zSV1znt7sOwOZazrb+6ipCH
JPBmNVnen6adrDXra016M9Fo7TfY0Hd0Rr1n1+FSNjWeuyohkiiGScNysiS+VRgMAZE9bJIlro4I
vZUe6tpHxzKyXSLATLgaHbwgjeZzW0OOIUDSvUblPP8sD8swKY+srWMIlRizIR21GdPq11bRPyqz
/1YQbv+XQUP86VR2uZlMXliWmrrFL/P7DcVOpLMhYclj7siP2E2C40x083M3M2km84xPj3YwARkh
Nnm2xl7sGgcs1ydDD+y7tLD9bemDbNmj+Dd3UazPV89yfphx8UMzQR0uUrF+StzTclay2FdFH80d
v2hmaB0sJ01oK9vupaQhjsaV3Pr/vaIyvOWR+LX45ns9w5PCJCyU1RZL8T/+QjiIcTKx5jpmVmST
6mDaz24Qk00eGMNHrwkJ5U0n/86Ocd8MGon3E8mJ/srQEmjG4jKS+PdI62++Erh9oREQ7ZuWGC6/
HMw14MTuDgfiws9L50etAi0ftdEHHejpFggl655S27P2GQwKAWl0HuhZ7mQmkvvALYnuXv4ZMyrS
U9zHJ0UB0+rHbqzAV6Za/DiHYDw8QP53EmfLbvb7jxGCXAhsUKNbKc5jlESvHSvxiTJRvXLycL7U
07mGifGipx8KPPT3LjCyVZImYKO8qts4rdOdJHIOogVEuVXGTFRST4FkrV0MjnuJR92B78JR+O8R
3fuE/E7xFOph/qAy55qYJO2kBLpcGeaNLAaYvzlg9dhTvfpWs8YfVqk+IhSyZtQGWuTuk762ton3
A6gVNRGvrv0NMejNOs3J38F7OiKt8C9I1p29nshypZZ3I275i+599lL9u+Lhg0cTO12b7/VOg2Uf
1v7tiOxGH6ictLfCLBGvMFmhorW34eLthjtELz9yd0oBp34gqnwmwnnxCg8jAd5x9tXMymFVAXqB
Jn6XOVqO+MY8w/7Dry+zkhDaUCNKVqfBjd6JlW5eXdgNF3duEnwBr2A+UHZJNxW11KvPHWmclaQ7
7DzvNa6rfB3Wy96V+McvRmcUVyyOwTHyTHZg5Gdtc3WXxlYmrnRYSa9F2/11ir+aS+7GUM0/jNaS
x7HtHPrAHoSSDAedMKf08fYrJrIyQJflXPkqqfqdDfDzC5EQ4yXHIzzEGdFQZrNCb0B1Lxg7FmPF
dC+NdvuLFgZ+dz2w1D9jAFbvxrn5GWdHclZuFXrTB0KoYD7M897TEOuks+TvN1A8B2SA8MH+P1gy
dRU2MaYzIujrjRO6Ji7k2Bf2WZsoZv3vx12qYJrfH3cTea/NWGawixJ/pqJ3xFJjxEnDk5wcYiCk
DVCUdn640Wldbl30f9uAaLuHxp3tddwRl7BsFDwRlCuKOuWe4OtyR/GM2NFF+na7krRIiH2ReFxF
VvjF0mjLz+q852G+ZTEHQWTsHJhP6zSRKDzlPN62VRXsifWcOe4660oKp//ED0v7S4ko7VE2Hdqo
eDDOzIwjUNCEArh5aSdvfplo8K9UhUCieG9zcTEIKVqrnkKdAkxQq1nhtMUqIZLiNemd1aiFCQCj
fqsKe04ovgL/bV7tyfyUY3A9WVNn3WmLJLCMrPpAfskPz/fI+6iSha0lTjFlT+phGAUJfBs/x3m/
U+APL+1ho2m5c6BuUYMV8yRzdUR2uDGkZ+wziz6QoOeWhRgBADBj1JfMBvmoKgyhGrBxxRMQa4Os
NLuHad03pnhFxnewPXF0db//gEjwe8Gd++4vz1LpRCv1bVNbmxc7AVjidKO1BxIbbRWozVpwfmX2
NvkyfFCdNVe3290sgbr0NumqZQ0lv04aVJ1otpV7HiIuSZW4xaOcvGxM1oNhfVRPCtOkXNuTfWTE
aBiK+uaxqtvX0upGRC0/377lPyS6xlJxVQWG9RYuJgndm8YtoABEzgxjwfKSV1Kg812mFUsW/lou
eGmF7Bay2WuWhlgusUJ+kBD74cvPqcdbDVM5PSv3ugKT5fVwUJStuMjXYw0XK7aSZMMQ2pM8O8V3
ftUwZ439TFWoN5fHngSEVTBHm2FhR6swxGL4Uvg2hj8Zuye3TfFD9hMrtNsTGfo80Gq1GHskYKSa
94xN2LqaBg8M4cUbq5L9TjWT5oYip1+8ElX3YvAhYXQ3y/s0j1+0ugXzQzfgS79YEWFgQ9UpQDMb
cQz4i3pq3+1iYuVBLzpfRJ2Pr/nkFjusGdEpi43u5kmvuibezFEF0ctxVrm7RP10xRMqaW3FdkR8
GUK59sxJP8Var22xNhFXQ6rPMW4iYCPLNa6lXl0NvfK+GN5uBpdxUnrm5f+zjKD5UgT9kdqStb1N
zphn2eHbc4moczXATdiTbOtsvMKPLz67vy+ulxXHrhLhM8yl+y4kI4lSHQRxyJaKdhlU+s5tGNU8
vaqPWtS/KF+S+mXytAHeAGlmV+XJXTdL7zSwu7+P85zkaRYk+JLjS5GmhAUu4E9H62DFtF53AHpn
HAvNxVPN2a8v01iIraRZ9FjpYvHQe8FFwtWl9R1+L5p8RTOcavSM73Js4B+r2cYrcveqKiK2Uz+g
fG8vuY0iCuX9gxLGJrOGJSdha1jWY/plak/Ygewt90t89ILO3Td+waLBarJjXw8wFfL4a+lq8Uvd
U6A0tGmrjHpdMBZ3RDWtUZOSKNPNyNSDiTEE3e76RtmI4/p7aTD8RtN7wPOLMRf/dM9QECTQvmPD
rnZY1rPjEPvQXUyYzAM31L4koXTdxEVyIWdtenCMdrpZqjw213Y3MbP0ZVoc1O+RDhZNjH5cWOk+
ZOLG2yqzBo67ldNOPJK6yMTGaFLn7fa9ceyjQxyGvdopuNCeTlVXfUxwk1/Z2iaGDPbAM4LumC+/
XK6jSkSC0b7lVvNFK7pjkGfd22Q2/7ytvmAQB61w4qfblw9j9Vxi6rDj7E4tj9UL+r1sXfsVTgJR
7N26lQfuARTdTbB3aE9tSeP51sXQS9MOjDj38pMefFQla9UvYnyCoRFidepbwMeq4zEKE9OAU+T7
n5iXkGC8ARrGKa6B3MBQLZ/IOYMW7sHkA2m5U3WVIKv0PVK/mwinCBubDp7TbRtxPxtD+xkx/Cc0
sv0LEQ5M+DZoEJdoBTSuFBotK1w1BFDuhoQUKmOprQmEe2utiQA0JPPhVnCa0okUDPTSVNYkjPEA
M+TbSOfjNY4gDqGvOUeuHvJ5kbUUxG1NxROpYDxiMM9DuH1KYY+RW19a6litq1U75dMFusz5Rmag
4zvuLQNA+6SbrBBzMWKj7hmByw7qhrTCtaIWKI4BMVmgkvgl4UzI1irOVL+fA3/cVegsEC0uThLa
VRs97q3vHko+Kte0MPt7J+7so7+sgEKnGUlPmt86FO1UIqFBOBiUWSkEExWHGUrH8mI3vX+5XYNb
X8m2OzBQUkOxQh4oLgN4nUliEj/nFMEBpPOPzjCTkyp9Sin5kF2Qb7Sh98riql4gMUH6Wd5TFkSn
i+6IQYe9t1xXB+H7EppZfqzJ3D0OThavh7GroBBjvLQnrT7WbO3WTS8pmZNrbsXhwajr+sdyIAzW
LqrMioJE34PNcrnDZlTkc+lsuh4lNc92Hu6L+BU4nUYyHPUGIyuLla8RV+4l+psHddqNAvtb6ZSf
JziCcDi9vLiHJ12tct3ONkqboY7yKngvMv2JcX0+W2ydtzncoU9aOKyl+VLOFVkHNZCfdLT37EP6
gwvw6GT0Ag6yyriYrOqCHtXbuX7I2l9gA6S2YLHY8I2zZhh4koVYF60jX7VGdFecFMS3zTR8b478
HpvHuan5xdf/e2XKEvSPjahnmTZFSdNgmw3Y78+tthhCqxkz3zpp7jQc9TGyzimj5A1l5o7FOqsw
q6v14axhTnFF8POU5ELtFExlvtK6lRO3zataGnCS1UHzmr2ZjdZcY2UV6qa17ON3h+Ub/X/LN3Zu
6O7QP1dPIikeXNaCj6aos+euCI9aMiYvRlWwPfesA7U9eafbfMR+Hw6vOpBUOqL+8NUjPdEr7egZ
nTeiSdOdD0zyxERbOH3mJbZZSujwQ95Q6l2ORi1fIr/pMleD/XZL4tLh5Kdl/rHJkU43FXgVq9Mv
1HS9o5eL3a+ANV/3P0y+1q7qomkek2kOKEZ9S1lh3Q+srFaaQYn1trdUFhWvM3alrGK4DQOIId89
pdi3zirgWU2z6gjK8skUYKqzAjzWR1xOVxMk6yYPfOAm6kZWyR6/9oaJTw1HDsEpsbN0q0wd6olS
L0G0/MGhAzST50t9p9pQ3r598HkuTH9GbIRFf4ej+YSpob6OlhY/JW4Y7Hxqh5vE9JmcJaw2MO7Z
jGIp3Y8iGJ4deqbgZ6aUWd1N31nFmmxNzzOJE2TUYR7ts1Zes7zVn2qreCG60foYjFq0LSNks0VQ
6nsnGkeK4bN/Vi+z7he7TlroHP59DzlXR9Au3cs9S0qNHT9azMmbjJ21uIOsziZKwsQor6aYcZDX
YWSjr2adhpoRyGlqX8aQXKMMt7g20E/UrE0Bx2pXjSWYwKn9rqhnee3A+y67v9RDxX8Qx5YJPM91
dN3xiMD8s2U9RTWbXvh7p6rP2BmxFAUupe0YN7qtekQ6uyQ32Ax+ngYsmkODZBrROufCcw+DofVM
M/+cVrQ6AtvUV3lmYtKnUnKFzuNc1RHoS+eKYHS8QkBVb8+y/9G5DEf2nCZPoeWLC7yjx1/ANms0
BfBJdp/qPa2MtetfhhXzz2sA5Nk0Xenauq27FsTn3yt4PcLNbgKLsSeZi5YgI31/USiqpJz2fpgO
77llYmueFrpdCi2L+jlGz0ojJdKbV0ve9LMVAC0GG+h9k+WpUyJaf9lDznl8z47p66ih/5jQ7H4u
EY2qzv0QjU9RjiOrazwEHlr+OEU6qe3x9EV5g8tcfghrrIOd7G3KQbI4oJvPXkIMxWxDEIxIj43g
kvEEXLfeQ6cnunqJTdWiZmmcDHJYsTZ291M2hiiXy/xapP5d4hLnQBU8Pc+J6OF60YqJw+Ae7Mh2
gmp+nZbsAIjc5op8SvOkTokTstDcpBoCLv511MP2NEOJIugI78st9gnqAG3yAXaKFX1XjqRehPK5
motDihUfWrjQt5VXEG/fhkZ8V2ZoTU1qn6tWy7WdbfrJQe3s6i6VTFItia0LmcCVrBQt4BNa7H3O
9XRE3PLzACzOF40m+U4neX1925rWUTriRk+eExNLvHKKzNnwQK5I9UoQs3lIbXppY9TO7xU5IkYG
Ki5BM3Gx2Wps5w6tlRX53qvptzd312AOHSsM76kJpXch48kGbhVoWysucLUM4DOFqaNv5V4IehF8
7dsSyjcN70dqsumhA+hybDJ/+IvcxPmz0y1Rmji2rksbOg+RV3/ITdq6boSmQ3weKTceFBN6Sh0G
VZ1cUHVK1KmEJgwa2atMrOUdKOGW7tx9DQr61HWmt0uG5Jsg8XDrLZJazHrmQ2Sw7NDpXTQJcaTa
2Dw2Eyx5bwpitqZJfrW10rtFFs5ev62atHp3ZjvYd3Z4DV0hrzMVZeJbGvMxGB1vEy9HBb5+uy7y
FeDP5nM8fu/oxXy6reTMObdfnAkdZ+mN751FUl/btRfC74YXY7TAwwgMVzYVlw9hOjLDxmz4C5Gt
xOR/Npfkh2Gw6l1sO+0eCH+wBueYH5RS3OpLcuZzfV/quCqyyiZcl4a0puFUUadsjqvzlIt0Mzjm
faR77mPTZo/KaKNe3E4jNrOEdK5OQahpf/kk/9N45JM0TdNZkjS4PARB/T4C1eEodN/2waEXDRDH
wg3IBV+UKIk+aye1ZgAS0EBxHHt8dEN7Ldzon6NiqPfF669//3WkvjIY5RO+M5MmIMgvLXQ/Gh1N
q7JL/avfjf2lc6kFKKZL6hvvpB93G6mBs2mC6KzIpqVF6ojm9+OdQe7CtSicEWEubL9e6k+9bgXg
xILwQvpqccE553IrEYGQ4PlBoh6OVzWtG4ELCUoZ0KSgbq1SKmgyrzUjTd7avqOm3Rqfx9xMt6R8
udfUsNwj7uLwgOusfsi9xAc7jnNkcqt3BflJEiBG3VylBwu63PZGmAqRft4YQEWWERtNKIlG6500
pcIm3jQsVrNEZpyC9D8PbPK3zaJotOhZ1sBCtCXDj+HrmC8Mh/890cj/zDOOZZs260DmU88Qf861
WZb6NlHB8x4wKrj0OosWgBMBglH31FhOfboZnufRubawGHdVi63NGM35CY1gvmIixtsVa0dKkPRb
Vc3EGQJ61FGL8C1AlGm6wVPlGuZzgf5mGafVYE0pAlZ5Ed/dBvbgFPf9QFFOd+5DQasprJ2nfLJf
YP/IExLL8JBjVdcGnzMX4sAfRzThdHwGS/iRW4drtVNmUsf2YecCIz4OvEUXJmOWtkWZYwOVQj7b
1PEOuukDtDxXDhQbX/bN6X9fYZWR9lvp2jE9xkLASDrX2vizdG30jVNqOKpPtj8UF9S1EbV6dtai
bR5uoSO3VJliNJyzs7DSveUllV129GlV5WlQbSdEp/6qSzu5sjWC624FF6bPiQmw1TdNIbdGhj3b
XnpzI51JUjQBbY+ZAG3XViO7BrzXfY01UO061Wm7nCLvqte6JuutXrliE6LnfFJHgZFFTwT1UI42
wgdKCbCCVNXVGJMHeD1btM4TYBOSvHY17eF1R3XygpUf0otd8HMomBOAR0cC3uY3X1B7RAHQHbIq
M/bOgOIiQPO7aS0zvAsXjqpyVtjcTfx5099mJrmsmH7/HIRwBYEZjGqMbN4f45nNwgQgV5ifsAeH
q97K3nj8rB+WeaJcAr7DdgsQeGbyuSwTrrKLhsF1nIxZG9adL3PjQNkQiDI5a2PpbrrF/JUFOcjO
uURIHXvZPaPlxl7qlO6YfMrTDKz1slYgNzY9AkxO/ZVZS+04RdaqZcB7H/A+HIKuL0gckGgned/X
eYxQeSOUrH0MFj0hyw7BFF0S/lCTxL9nmg8l3cYYfaqH2T3PPXJXdZOrl75qdyBg+790Yv67Njcl
qxa6ygC8LIvL+PusQDEqpH0+FacyFA9xOJmUiQzzQ1B3oJYrEd8XM3IwyhGgWgF4H1RSiHoRhWwA
MQUEHgR9vK2d7k4VsNWLqmezlWj3oqttHGaWXJWGre3irp9OdmY9Fdo4I6eNto5itoVOVh+7UqD4
rmhYPeSw0ffhrGkbhfv/daouGr6n4i87fxrNf9xQHu1lzzNdXdi2jr79j6VOV9UigxIlTlphWNuB
R5wSzqvTkA4LcQtxrGH/SGU8bepFoWCl6Z0pvPQcTiL/NBnNMY6Qh6k6YTk38SNkPvw+T9J5csAQ
yFXbaQe8HQZidlpGRmJciT354TTVAF9AEA8e2Cz7pfCaLV4M/92zaA0ZhzQPC5osXbwbirw6JXXy
ljekCqh2iyvAy6FLn7fehBghCM3x3NPtV8Uu6nAEF8dsoecqewiSzv86chDTRlIHSL+6MvQ/GsyJ
ZL1huyg7gPLI11x3lQzwFryka3ZQKqz1NBAUEGMa3iyI0z2heexLTLaT9cgnQf3GII4Cmw5mnA3G
E/eFi0l3SkdmV0UeqEGj61/6sLprddDWkw0lqnHTCsxKf6+GuMQy0UkWOs5TWFIK6GXGc37fGJQW
l7isUdDYp5co18oYajbw5Yd+7s5GneOL8XO686JrWXB6+M8LMwQBRx9xHbam81xYtbYOTjUC2f1o
kNtBZjMycyUinH2Hhzbx2l2hYxdTR0GC9bNwTLHKhIc73xvaow3r/aGt3DtbZvGHWDqXaPHOVAuM
aTJeiwSixRgIJCFN6R0tWXLvt6gzsBDg579YdoGAM8IpyQStkyja0b1I5voB9mayoTLUQApqvrUz
tqDAKJrDEOxrx3bjFQderZXPA8lMa07csnI+sJHqln/590uYSnqIEehAM/UBwt4EjzmXxM41fLSZ
nNJww+pD6YarkQpxAzjLCeWHckzj56gdCKwH7H03+H3yQPQbyViTRU5JAQZsiYg4jCnzr6rNZ9hS
Dg6KjfWN7OgnRPcEg32UedSsM0oSO1XlMRt3BVMp3txW4DLAqp26/p0q/Bu1Jy8uMTKq/qzKt1kQ
rcn/7LeNH3ynbPBQOz0Apd4vjwbb1o1dR+JDpukOt2uzqyo93ikApHrBB9msSm1Oj9XyfBYRXZMI
LR0VW1qLvY+ae6C1dZvzssLK7ouyPKiMFj1CfxlrOQxKU3yYUyhkhiafpJ4GT5pe33WGSNc1nREU
AMAAHaMc163vv1ShA0ChKjTSo1zn08jk4fVAAuLuSY0DeR9qa6ee7ZW0sm8GAqtmY1Swkm/LSBZw
OJJHEtKkV4dEXLGi8c0hg3jL+oWO424ieWStPDWeX3SHWNCelkWIlMGfqgNMyuoSGoSdOZHcoakV
d4EdU5Ou7HrXqog34XUe5RN0YBPlkqarsTsM1E20bAfbaNoS0xBcK6UAaQpiMgFzgSkItP6Jmr9x
GDttWvHEf5PLtqhfWK2gCyfQnVyn8LsvbOMQjyzt24WqRxnPpHdG5Va5hO1h/JTKaj6FuDyhyPre
iwjtHxGo/WMDbHZLKTTYVHhID5nutmek7kCeA0+skdObe5o3fGzGjMDVa0j/zovvt10VoNLrckb2
MyvQqRf7KCIzZckHDbvkxWp67Y290P2gsW5l3DZvH6tBK20VT4Z91QuQFg33AzRzDOJGZuKI8vSL
9+9LOgLxrIR1AR0dr1orzq96XxJXEYDDG2bu0Blz4EFdhn5qvlSNad2XDXSQ0W2PSqxc+g5F0Jpr
HEr3q0uP8sBGKPmLMsyQf27QUYbZlrRtKtXSWBb+v0/giOWLmRw/99Q3EtH25GHEoAr5NbP75zox
mlOX03etS7E0sj2Wx1bRP1d1uYPfejyAimtfXAinZy96G+exJUAkfraYuiT1fXI+zJfUH01EPGN3
Mq0wvi99l4ViMXwmJjavkuEb6gx62ohaD10nNLpQ8UsKTfKqtk/NMjRAS/hCVzO46Pnc7nor7nfq
niampNqSupGdoeqpXUqVjP7a9poBXHcu6DjoADaKRZQOX4zUPU4RzmAImr2XGbUfyCFe5lrbFGg/
r5UStCJ7L3ctLIt1xwzw4HRAUexyNNc3yfWYYh2Mm9R7CUqwAYVlubcjyP78r9geyKohnGcMCHwY
nWCndpGNN/3AFGoT8Lm4n4yha9dqLZ1ARr5i1WDc7zx7F0ijYg6p0WGj7L39RFQVN0c5Zaxq4yJD
38Ap2bFOjz9bOt3EuIGWuRwNUWV/7BLToXLv6pcJXdjtRdBn3OAnyY9uag37doI7pMZekTzf4KwW
cXx5kqFP6vL20SIlaJui/WRSdPoNyizmvJCG5D7AxEJJI+13ZVOgvFnyJxrcFjcJFyyDFInjq9Da
7JWcT9pYne1yuGhCQm+teeFdX7Txh9FvGdpSPbrky/SBAu5VjNW89gED3JdBeUf30/1I63xY59Jp
HjVjrhl6sUxUc3ydR9qObd+3q5maykW9FO6SKlGYn9S9wa6lu049F7R2bcJiHf8+n+iHIhqq/1Kf
lv9d+DmO8BApoRgQOkLT3x+hjN2CX4yZdvLcUN8O0LwaijlflwPhm7cDGdfZBwsvnmvhrQyN/o5t
/3zsgpISvBHSAsgpHSQEald5WR9jaNhrIfWLa+FtUCucqWSv1Nne99tUzMi7leQiPNYBbihALJjb
opJ6a1c/KzUdUOZ1ZEb1c+1k1WmpA67acmKTE49f6n8OEq1/CyudJn2Mf0hduWDprzTJvCPkorkZ
MtX7/aJlwAO4s0pMmS5OgL9UmKQSaf7/LZlnWLqQuNJ0R5rCteTvF7LFxNvMdYkfMgIm1YUDRKd5
XhehmN5FHeporsQ7Ib/+VnUBCpE4q86lBzpqMVgxVbgxozw8lYsjZCzA2fSpcU08I/lcZwUbDQLJ
DEFQSWJBG1rW5JZdYRdsgMn/IqCro7bL34SBelmBLDwvpRS3bOXE8qJ7AtyNmLKt4aI6pxXXXUkW
CMHQtGfFIprYAO24XYZt3o8Enc3e2h/D5uxi+36b8STSGcRgXhvFIaYYuGOJ2C+jAm79JqJMT4XX
uIg8ZBkZLUQZs0JXNoIsUsKyrKeKndWE2jVhd+/6/akwNDBrRW8+/ToKUg+RgUN4R+n9bBARJmIj
cFzOc2gn6m+baUKpYXB5qZAOkNxrdSs1PsJ6yR/UMDhFoLdlpZ3m2PS2ehA5+2bIExKhzOgTmSrJ
qinv4vn/ODuvJbmRLE2/yljdowdarE3PRShkBlMzWWTxBkaRhNYaT78fgr1dQW8isBY3tGImyx0u
jqvzC3a6k5iOb4cNynDkwOBWp++x4jqVF9uoV0FvuD3V6EElOnY2HjozuQk/lCOmScrRdJJwx/Ub
i20P/fgOVZ/bhszQ3em8DTh+cic/C/ZZW9nvPM6R/2LzKCQedx62uXdIHbeb07/O56szmGYo+THu
K75UK/vMN7wHksH5hsV7/IR4zISyTXIDAUGG8xhhlDZT+snH4kY+/xV0BCSjSNuecGzsiv1WlzPj
tmTnfM7r+OmE2oKmK+806/7ka3m6QXUzYHQo1Qg0qKTv0xk/efoFSjKRF1mH04smjn5jk8XYSQcQ
6bQicU/AAn48jbYG0ILFFQFm80Yv+uw5SYHDp5XUfXMSEoQm7z9t91ieqIIhGHjcU1/QGixuT8y4
1JeqrQ18dq+O4AE91LXNnl3gBAw8/VEbg785WRv5YZffng67pTWqhwa5eLAQL3ImdXeWadQvE6D5
d3hhfCuDtn7Rqljd68Cmtkk0OEBXSs/VT8/ccYeahF9tTjh9T3eK40mQ0UpHZ6OlUu+2gTw8jbCa
nnjLr92ywaEAYZ96HIej7BjDrorNTTR05ndgb/gRaab+Xm5n/zZfyj7iyQ5r3MgleAwTonESaCsJ
N0Ve/Bq9z12pLYMtPpLanVGo+p9kbDaA074WmRff61HbH3/eJuAST3seGdMNrrzq7ekOIMlGe/tz
fQ36t9P9DIUm9qkx+Ww4wXMw7x7RAD8TvToNBJf2p9WU1tEGWPZqpNLdT9lxsnCQjAL3Z0k/aWgF
x8Sfe+Tpwnm6hFaq3O466I43JZimEN/Wd43dg+n1sq6+/fmZiop2Ekh7jv51I5MS71NM8+Zj99B1
xg6zn+KnhqPfWdwDOL6d9tqykIyDA91nX8LP+TBFqXmw5r+yAN+AGHHu0VcP3nnAIncnsljGqxvC
YeU+Bw+ISjnqv3ltF3/lo1wg5eK98SI3zq8A/FyFTWp17CpTq5uodY3axhkSchlVDmi1Gfen2xjS
S81ebWxo1sdTstCr2nDHMTrY+tzbdokvyd9RkUWW5ESq63A03nXYhJ46kSTfh7BG2ufk2mzURf1T
7l3NGvh/VTNtUEz//Df/DxDrwZTCArHo+PUk3nx618zi8FWCFJ4Ocn04/evTdTErgu1PaUWe/IHj
zVjC+WlOCR69WlPvQl3d/4QYcYXOXtrgiNSb/BdgQNuNssI5QChGQ92QeNAo83FDF7SPp0tvFIUI
Hw0M+u1p2RkRHTtw/SmOCXY2rmL01RZnORZdjDCGDRyycfPzSzimo3c4eLWLB2N6tLsRgJ1hKlxb
ccFVCiva1lb77AUlhyajJonfKM59r5SHXo5eW4iI96foVTOZJ2452p5WvNNH8GIYgZiEDQ2f6zlV
2n6HyKmMN0nSocCGX6TetPKhq4r0Jgw8plXS9eTW+3zf1E5/V6utzkFNwsx+gFzrx7LGH+orVHzn
K25drznKaO9RxPOPk+97t7ktH30TtUhVa32Oh058myhdcJfgQbBF80j7qHBZ2A89a0atDF9+6vNU
CRMH6bi//2i9aH4fLh/SyUbdeIw+qJx7vg6crzUVP6ETe7iWMC9Elt5363nTtE/7Z8eD0/4nEdt3
YIfDs9qhTsoptjCB/Q8yti95KsvvSiP+cbpqoK3Ey1Jhj09x/+bohfRVDWwWz6rSHpsGPBTHn6jy
5+ghm8oh7Z3aTDwjZDwY8Xpv3p02uJ+cOMZ7dn+e82TAGkguVsoOrD4eSVqIbLn06XRAOcHRc1CA
78jY7+HLVq+lnRs3ZA7KDaK5f9a6/UMPEAcpwIzGiqUeT0cT6653OvuOM8VwdHr5OELl3jh2csgT
Q7kfwxikRyKh2NSRq5Q/oCIzfdLksdlmSv9R4mnLtc2BrHPPKXqkQb2DSGalN9au7DsUgXmHM4M8
f6dWcrvFP8ZE4QNLujaEpDp6JV9BVG15C63cCWTVTp+DU55Q15iCOjs2MLQ3LKnRyvnwdI7+5Xio
6zzZ60jXaLqi2qJ1eJJWTa2qngM3I7H3RYbEYjTkb5VBzrf0autVSarqkOkSLp2jZd7nsqLscsMe
PlVj+wCRMX8zm/qepQBZuaIbdyFnxQfe9DsgAXl51LR428/gXw0Dl6eow9pyzryYnYZSnl95+5NJ
FuYZ2IOdViyYJzlkiL5TbyMDgm0dJ/fkM1uSo6XyBHV72xUg++2qvFVbKwH501Z3f/+hKJW+61By
Q0+pTB7zCvMyxGmgbfRK8ugj76ZvfMT93uk1/9v8szGz01tb6xB9scbqcZSUt9NwjdBF3Elp1T0a
VPpHZEnQyouQpBsLrBq8BpVBGxPCiszuh1//z6xMedIy0N3jnT5z03JEL9nUEm2DiUXupNVDEVjB
xuoQDzuhW9SSLHeqAEk/wWFOPwv6dNxlhhYcDLPXby4nzEiZ/vqwjlOuRs4M7poBzkf/D2GFcjCa
Bm6a9a5NR9P9GWGj1IU7iLITuPDoJjPbkDeHyOTpEdq6f4NwESSbuqxeEVdNhmdHG94iWQ+RU1UA
XJql/Arh+ZWMFAjGEGDyUG87wJ2HdFaOC2byU1gqMOHi8DOxBKNt/tHplxbrI6c48qJTO0vLBQCr
OrvgwDUrZ5YIvZIsavt3Df5KrzjF+4cxqKc9iozf8s63bn3fSHYs+/7ePpmUkwYq9qgfZruqyK2n
yvQsDB1YpuLx6fQTc5isJxTDP6pe5hz//lEUyh/H1By2fkbmFZ05s3g4Wc/qcCi0AiAeJAVS0igj
/huZevovTjmHn1tOxP4azPc9f0jyxwr7ZqtH8dRSvzYk5OL70gj+SgunQvNh+tcfrQrEbBog3HAg
K/fp7DB7gt5NfT+gSSr37yNThWAoNxtyhYWP5Hyo7hojaLdlZWJn3safggR70KqSvoxDuOEG76JY
MP2A0eP683+M/AQoTPOQjhbssVFNnwyedtNaKR5O0n4YTZSkMeflVzbbR+QVYyRa+/gOzXHtmMnw
0f79I+BNz6Fmas9dDqyRy3r7UKlK8JCZPGufpIK8B30q0SVw2H5nF05cmgAC4WMuGwFcMj3SvBvb
An2sKl9+KuW0UxzemKkMDX5+uLSckgA9uWz6imrsq4gFCB/jkxor5Dx4efODp9m03c+s039/G/6P
/5Y//Vz96v/9H/7+LS+QBvCDRvjr/77meI2l/zP/P//+N7/+H/97H36r8jr/0Vz8V+5b/vAFlTbx
H/1SMrX/6+t2X5ovv/xln5HFH5/bt2p8eavbpDl9Be2Y/+X/7y//6+1UyutYvP3zj285j01zaT6a
wH/861e33//5hzLz3v/7vPx//XJuwD//uM2+h1/+49+/fambf/7hWP/QWfgVthFLx2J53kb6t/k3
pv0P8pg849g8QwCH0kgZZ+y/wT//0Ix/GLLimDxM6ChCG/Ov6rydf2X+A3wTP7QtlTdUkwzgH//v
u34Zv7/H87+yNn3KQxQG//nH/Nz69x6HrAiQYVLPlvCGBDGwwy1psPYECi+j0zSOyMKZw8NZN/yr
uvPif4V3/F288LISWVI89kNm7asa/AAQ3QiQuSVX9eeumgaHq1rvof2iNFawkhedS/5dg4R3ZSed
YruNMeHErkSJHtVEBgwcaHO9WoI81O3lhi31G9PiXEmlBi8Z9X4G93MsMMspwsluWZnV/PPl8pc6
bn77O1NqIbLlAqqUuW+VQr83HcmyX0ACKrAQ7CZDcxtQWUXKrCxeLle41KAZtnBWYWHLRWfNFXaJ
Yw3HPGiR/dDrFjnAyxX8KgT191SYAexnFdjh1MtNqxl70Brg+b0QW18cVoEuGbtKI9VibnT8DYb3
l6tTfgXG/7s+8dRWWGkdYydl7Fvf73isVm1XS4dq241OIv3VtuYQIQPTDyr5Qku6U2MOKclW8m01
vbv8CQstNufzxVmLE179usTojX1vQ/vTqvxH0I23JZJKu37wV6C6C+NmCtn/nGDFsqkBnjrW1ie/
Ags9anKychhaaoKwPCR2FJq1hg5XrIXhm8xaf1cDx9pwmzc5gjbZeLjcV4vDJawUuYRYWQnRcY+Y
XLDxBvNPwFNYU5jc+SdHLTatj/xaYrYdJL3+Q9x0u8s1L3Xg/POzUUIdM8KQrTT2TS5NnJeUKoKi
ZnBJurICYalQB1+xxyQy96bMkRAbizj1kbZKQ+/KCoS1Qo3AR3Pnk/AO4Prx1OT2JL3HIx7Drstd
tLAYibJRNQ95MocsAsjydLcPeY7agGznUptGOCtJ/RDckAfTVqpbGhFhpXDyWJ+VsT0XauKUHvpK
KZBKRyaucy+3Z2GPMATwkKbnnt0XkuU2Tas2nOJzIJJTpoCNxgemH1aCZ6kaIf7LnKdJbUhtdxZ4
eI2rMXgsC9hmUAyDx+taIkQ/qR5b6QEFuao0hHtdKYMYx0+bzQJmbzxcNyAnbb+zEEHZs4htq7C5
3uvjLfq+8qPjK1WyudyIhfE2xNBHIhS822S6rVXiYIqBDHTpKS/2l4tfGoa52rOvbzsrtyBtc1tK
GIYh5oGGnTXDegD9nit7SBPqCLVsTEZ0ucjix2QwR3uQNrU8htNKHy01Qojx2JGMEvIFQwBCycGH
s43kfWiDVDvGUgIo4bq+Ek4BljpqtSJBf/PGdLpXnal8qEdHI6NpJNcdCQ0husHG9kbU+gTfTKTZ
wRjoi+eqrng90crJkY+NFDjW8+jnmnndYe2k6nA2A3iygDkHw8ftKobJDQzeLXbkfyVtJdIXtsnT
S8JZBUM4lmajVparSL5m8VANuQlSTouYA9gPeEwRuP1wpbKF1VgXYh6mgS+nPXPNSLvCOshtK/V3
ZHW7DiM8K1QeYqPDTc9WGmX46/K0mBfG3xyqdfEYAKbAyqfeQ3ZODZSHHP2y+lutTkGxR6c2xwQ2
UhOfdS4Jmjs5Ugv10whow3i+XP3CAiHmZ0eQZ5YdS56LYEq7Q1QaSJRpFbvLpS8dPXRhgTC6hpyo
WjquJtOY/aR4XbNHxScZQR2Mrf8Rk9w+hS1vZ8bDwA0uu0dfxY4+2TGA65UAX2qjsILYWWQUaLzq
bmGRCcB83XkrICSXKwvU0gwV1o+kAvI0DpHlYq7Su/6IbQEgj+xFIt3pwhttV+4tS80QFhBEyoD+
Rb7u+vIUfY7sUnryumQtZb9UurB2AD8DlS1Z+JMk5B62rWKnpFDDaqyviy1NOBnUYTni8UyypRl7
T73VrUZV/ywLTR9vsrAt0o06mYX/rUinWl0ZmYWVXRNOCVqfJcyj2R/O9lLS3zxLokwa++VbN7I0
rkyvpVqERWPSp7hsTS4HAYoke7OBNIgynQpfsbjy2KYJi4TpQcSIUOJ20UluXKTlu11SGNbhcpQu
DL02N+xsiTUVbC0GNgg3QrFsqzY8knpjrq7se0ulzz8/K51bVG4rIaGg1iUsrED5mPmI0l736UJo
K2aRYZuOt19oSdMz/hEqQgq+pK8dz5c+XojtIMKMTqvGyZW81LlFpg+jprzWr+waIaKxzwQSDE/a
bTwVzFDKbjbKsbcyL5cW35OE3FnP25k64Q3CuCoxbtB9e6NJw32a+p90J34/2BJyp2SQAa6Sd1s5
DixsoCJ3IJKlSu69msEuor9kjGWxSkIBPNFxuuDFGjZfk6xUtRB2qhDcGapBEwpFvdtLxhvXW6gw
ehMXmQts2VzpwoXhP1F4z3oQrW6Qu7HXQ1kwqxenyaO9oufxyg1j/tLfbP2qENVNxuLXI1viKnoJ
XamcPkso6feFDhpPR6I1T+B/Ykh1OVSWhmbux7O2KA08MHuKWnAWWCnllYYYHazUuGjTnZdX6gbQ
90rDlrpNCHl2fC+OFa1xyzzylC2q2TigBQOizZebsjT0QtQbnl/H0sT7E0wgkCjmrECe5gn6+nG2
slstNUEIfB5ukX5CtwXak9/X7z0Yif5d0WbJ23VNEEIfd86u9Dusgga/nbbJOL1aFkY3yUxTulzD
UguEDd2IpFi3wZHty1nFHctOdVM6zhqTf+HQowi7uVZEuurhj0jOVkLBIINuVTvgnaNjU5A3vaoJ
ihDiiKlXkoRgwc8m6GqpgsvDO+q60oV9WzPIn9rANjFDdSArzKXX13eQENwx4HC8sCi9nHBdMQqA
NoX50NpxuzFNdU1gdmGQFSGoA92wc2SJecPRsejWMoDYujRd2f1zpWcrRjykCfIvFG7XNmA/PRj3
MDqCFfbkwno0Z3/OS8eDwfKSMebT1epGd6r3Q4Mrd61Ph67QP9aWHK+M81JFQijDoFSzXJPbPZkK
t6/lhyguMYyKvgYaGvhhuvJavLTdKkJIA3NtijwAKjDrCWrecGfHzo2UlFszlrD8kfdBpz+nobEr
Pf3KpgkxLntGpY2BBCwT9Rg9jRBX1z1cR8IveqwgRjJcd0KUhWgva2eIOKS3+8h0go0ZhcmmrVRr
pRULy/lJWv9snllaJPmh5AAZ1CXQ3ZLZbLKpth5ZC5OVybYQJ7IQ60Or4+SMNSmICrKqOMCk6LRM
Q4D82eXFZGGSyUK4qyV2DG3hd64BWe7FQcb1gM4EY6GjJSPDa7rH4T51L1e21Boh6pXQUyvQ6a3r
I9x9dKJa2dVxNO4vl740HELYt5WH7d1otG7jaJ9racAPFsp4ZksrXbVUvhj49Ril4yg1bhhID6y6
f2me/xwX6fPlz1/YmWQh3J0wxI83Q5GB1Ge6CXpfRp0keOls/+jEkXblnBWCPYtrqXLstnWr0LiH
CpdveIx6bMzh4+VWLHWSENlksvui5oy+VyvkMmvvfTgqH1UjXSH7LixWtiNEtB32vsQRYcS2YUIe
bCBVHHuwoSYlT/Z+HiGh7FXaVq+aHCnVCZxuW6Urfff7EbIdYVvvMH4PYkp2E46HD+OYZDscl9Ub
abQRELGTduWGsFSPEPQtkokyQPPW1cPoMU7BN6E07WoISaNi4Py4PFBLlcw/P1u8PDssrS6sWrfH
5WOjVNNjmmKcggfXUxKEV+3EtjPPkrNKnMzEAlBKGxep3jcThMuRBcd6utyC3081W6SLqY3aVE0V
spp0/YNS+4/a1L1DG+zluuKFcJ/03IkwUG9dGZzTRs3zPSIJnxOcs64rX4h3vcfjKtQo35b6pzjz
Dn2UHxVVX9k5lsZXCPS89zy/0fyGrU967mTMKJAF4KYJOaeWtWwlJH6/fdiOEO6KUhTWJKHsXdL3
TQpIsMtRBVB2PkjZVi1XzigLQ20LUQ93o2PnoK/ilgOdN+3hFx+8NNhfHorf70u2LQQ2ZIZRG0hy
7POpu6l69Z1urIzC0ocLoVyMRmPmBZdXDT9SWGooBTWcSNuV5XDpw4UgDpNmCNqWD1fz9zL4tsF5
u65H5vacBW7iRHCfYsYVJ74vKmKmsWNddUMF4PRr0W3ZxcPYm42L7azyOo0NSNNWq1c26YUJeZIO
OvtwG6BVJCdO4yI+Fge6mzcJluaFC9HrWa3V66a96Irhq40vFTrCRqzHz5Oi4PtlfilrZIZ98NKF
lFw5MYUgZtaXZSJzJjBmsz+yfeVW71A3vjzIJ52X/3zIsW0heu26s9B2R9B4OODZfht80vUNN2L/
c9Vsxsdun+3hgyfP1QfEQ9Ze2hYiwhJCOfCDUi+DEeGp0r9HwfUzrrrJBlu9r5cbtVS+EMs9eUR8
9jzcyYPiJiTHsfOQQAwDe1wZ+6UKhJCu2lYmvUoFdmI82UX2FdjGPQjx67aF/0Df6caIxM2snJFq
T4Maf03U5L62jJXiF1YMa27VWXwofWhp2qA0rtNr+oOJ8MlNqQ/mSvQtbDqWENtBrXcJJ3Bpr01t
gxVR+9WasHDMpA9KqNVXDoCwMQ9Oq/exwwKC9x08BjkG6wT+upoSXFryeu20tzTO6q89VfSp7pEd
AwesF1+kvvvYG/kn2UtWjvtLxQuh3WmaXEGmlWb/BbIi85YsJRzHtXZqVkZjqQohvKGnWLz+D9wo
1OCumqzPUdjf41b14XKkLUwlEU0XpRaeCAFk/LHU7qsIMdBQt0P3cuEL3y4C5Vq/At/adly2jHGn
y9Utviv7pJ9WcHhL3y4GMfrHo6+l6CnCZ92qlfbZGdDvuO7bhV15RKyRh6emdnVsqYNEO+Z4qyIY
uhLCC0Fmzl12FsIqaU4QwzBI4957CWzzmGCiikQXrih4ju4vt2GpEiGSc1wFnE6nktIJta3nFDe2
7f9l5ul3OI6Hy3Wcnsx+s/+YQiS3hVrHgYIen6nkbloD/kWwCQ5aanzXeuWuBNGOXC6qwZUMHSYI
CsRJive61JRu6slrl5SlqSYEei9prLh6y3AF6mPdGC+Sbr3Wjvbn5VYuFS8EetNrdVCYcEs9SXN9
1YCUW9zK6drz3cKB5yQCfTYbOg/CZ5TAUugbBKjgs207r372tardqHZ4XxvVymqyEDIiQi6cdK+u
hrh2naDYxvr4kNpXnpJPwiBnbeilSk3ArVRukHZoASEEFN2X6Fxs+kjlgfCqcRA1sYw4G7IYmVEX
l8oniUU2CfSPUhG/Xi5+qXvmQDprwwAQNsHHt2JF6eqbdJQb1D9Q+79c+sIkEvFwvhoYnGXUyk10
5WMfRS+g9/foTK7M0aWPn39+9vHBUCIWLQe1a6ihDtsyzp1m65NCXhN5mXvhN5FuCJGuB75vtwjy
uNMgPYcpUixl8TRkaLHikXNdFwlhnIRGyYsAVaBMd1/a/j0s4Rvs+1auLUsjIIRxYo9eWnZj5Vaa
9U3ubM78tto8K9herOxJSzUI27VqdbLRhUxQlF7rTZng41QWyQbM/3VNEDFv6YDG+YDlgFtBjt9o
pvroBfJjUDnfrxoBEfLWVHrb6g4jwIKK9IT6Lg4y18Zl+nLxC3NIBLk5vZ+0UelXLpTPP0GbvyD9
897s/MeiXMtLLFUx//wsDkjyVzJn7srFLHVrxAnX9vJusNO7vrKvm6YicI1n18YzewkBVdP+aPrm
HSr7LlZpny530sIkEoFr3qCnsV9EbKn0FabwPlYohu1vMVG5bh3VhVBuNFwzohzXytgZPgzD9Fyp
8XMrOR8uN2BhKTpJG54NgSxzOcxgHbu2nZiz4itujdKQp+8vF6/My8FvViLRFCGKnGjqopHPL4sP
k5U+VXZ5j97aV62U+j0W1R9CS223WalB4owtHA+cBn+NMrqyfUKUY1VieimS4u7kVOpWqfWHrke+
+HLrFjpPxKq1UgZpe8hL1zemABUdSyvz4s12unjlPWupAuF2rY8IC5I1L92xqJvCVZSyrDeep5fX
JXFs0TwR/MhIMCSFm5jR527IHh3FP3pWeF14qGLv82A2JCqON0YL3d9JjlbuuJPtrCxRS90jXCtw
5Z01gLzCNQxf9nfxgKjspnWsfk3oaWGBEgF1CHfIeEBLhRt5/XfeXe8GaORb6MEPciUXh8uzaGEN
EXF1loXGltzJhavF1QcjRPBTNusKaUznyiu8NvffWZA3CcjTWst4lpum7K2bhvGoTOjbxuOQreFI
llohrFNDiBFsP9BVeYD5ZmNWuyJWX1B+vAosZGvieQMxlFSy2sJFraO4GWtEPRAsClb26qWZJBw3
Oq3TIMz380Ab00c593y8S+1iDVuwVLwQBxp7hIGdWeE6mVfWB6u1NX1jeLm5dgdemKgioI7cbpxn
BfaGtpVFRFrjVpX9Ic+yLwZWorurJqoIpbPiVAVkXzGN9OZ96NeI4kwfHVwSLhe/0Ekiig73oh5r
e790kVT8nOW9sgmQhbhuqRZBdCV8cltq0wLOg1R9lkxFvW3jtLtu+qhzUJwFWNE0QWRpRu56srHl
PVreVSj+7a/rl7m/zgqvsHBqioTC7bxpcLQwbuNsFYI3vwP/Zn9WhbAtwwFwqa3mbhSNofTBtyYF
SZEorzztxZRbrXonBZ4pb1vPQh+ltjyruC0d1SzwvmwNG8s8NcYrT3e8fnRhKWn9ru/HqPoy2GYa
7TJe69nm4yaLbtPe86ujP0Dvc6UpCownrY7JGzuaanaf5SaOw/eIlRrNjWnUlr1D0VAeD/3gKOHe
NLQ6+2uwdN17anRTir7iTxy335PMCniHjJsyfTB54FA2iD5bIxIMTdbve3zu0P+sMBB+cYZUHQEs
e2V1UDJtbG94RJ58JFC6FPULqzDl2z7zIuc2R/LPe2mHIVDeychreTyRtJqdXTmcwkKWDojcxjhz
uxKZ+03eZzymjmua1AursIi3MzqAPkoaFS6C1QMCF068GYboOwz2lWV4qQLhRFIhSm7G5CF5WokQ
rmQRwJDnsxlVr5cn+1L5wpYewYDuMgvXkEiWHZDHUnKADhje5FqTXhesinDrCExU9jLVrF2LNM/t
ZNkKt79Kf7ncgIUHIhFqV6V+183qb649VNEW4G70jiPvtEeLXb0dtbC8axX5ujytIqwMuGk3kIIc
OgvW9saIyz+rDHfg0WtXGrM0GsLqIM/+S7pd5G7VlPitOqOR32JY3P7F+wjuK5d7bKkSISCULFQm
SWPOmn5qDFg5h8UbatTDdwtB+HJ3uZK5S36zzomouyYte08KGoZFT36AnT4aUn0ds8c+gWfOFuii
7auuHK2cm3KOT0WRtp+w2sy/p/rY/zXmWv7jchsWppYIr+tQRNa6luxqUjqTjaZliD4PODj1DnFO
PNPQsTbGzUC8fLlc4UKniYi7vsgQ7h58Nnw8+tq87dFLDq/cM0WsXWFhojb5bGsa1r9bTN5Mds5e
vu4wIQLtehkyvoF/FYzsJDkGdha/a+Ja/vO6jpmn8tmI11GGLl6ec6/JWusYZJr8mUvuuBLWS90+
//ysdGtIyymtOczFXpLctpkdkU9Ho+vyty8cFWUhpnG+aLGu4Mpnp/ZRT4oHjkGftXD8s20wTr1c
x1ILxJCulKEduBy7EtZFbwGEgrcpbdNme13xwmkdBdksCqKYe59pddJt7GR4vXo9WtSXy1+CvcnC
eR0ytOeZiZ25ILaa+CnMxtHe4rehFru+zqVXv04fJNvq1IPZsJ8cbXOsxmMgGUa+Mgd+vyjCOPt1
DvQWsjhZWvEFYz7d+bIy7KbGiV51O1APl1u5VIXQyDrSs1zPlNRlz3qw8OP00E4P2rX31d/PAWwe
f22BP5DlmR21XCeS8J70gvAmKYrr7iJwPX8tvY/N0O5iLXX1vA7dEZGq1zzSu5vAarPrhGwsWziL
6M4AATqTUw4KWQQcxMbXXH1fjtOHywOw1ENzhJ7FeVVkKCY6aK85etDf2Qjd7ohF9emq0kXoZmVp
nN8jTvb9WM7mt2nEK3QaZEWyMn8WPl/EZ5qyNnEhZNvztCpK7+IBe3sSDiWSide1QOj/SW4ryPxq
5mqaEnKQRR9V55FQ75yVZWopAoQBMOuJCEOE1cVM7FPdxMgftx+h9Hy77vvnas/GN2nSEVfvKXOL
CuskHD5+TA2yc9cVPo/KWeF+OSl1je6c28n6IZkthDFku1z03Pz/PCtZoj9SKkmy36Nx5E490Gjk
OPBkVp/NwL+XfPW6uY901i+f3wRJ5SsQMV3HsDVkM7oeeZkqW9kgFgbWFnre6eMR1UR2/0gLIBGj
4G5Mt0ET6Ujeoo9p/bjcUQsRIGLrEEzybFPzCTFTkorNkDl2v40l2clXImCpHcJenWKVWXYOltlq
0uLlrexaHGF9VNAvf//p9PubkRaBdcijNLZc0QAjqXe25NwoWfdU6uleDvJtmQ8HjLTvR837Iedo
4IVrLxpLzRI2tyyybSkGS7mvJ0250eLGP3QjPjVZYGQri9NSFcLmloSZ0spqnbhh6xUHpQ5Rgk1x
kW5Cw75ucERoXTFJqeylWeJ2U/ItL5N3qgTad/Smlcf/hSacDDbPIhzTVzzRRz6cQ78dbGGiF59D
lJxRG8aldGUZWapEWGORRvI8FHESd6qsr0YS36IN/b6IxpWT1EKEiPA6vZNJpUMphRiNZ9qmQmP1
1WqbNSTD/JW/mb8ivC5U6ywLvHkItMiDe4D05Rg0n6Iekf4klkzktFN9ZUYtrIoi2C5Xo3aYKpqi
VMo9CpzhpsWde4bQFBuEftYuk0s9JoS8Y07WaNQc+ZW+URCqbcG+bmxTLevby0G/NOLCymtj0ldw
fKYdgTnulFjTH+tCrbYTQgRXjroQ36MZ8lbfl9IOydUhP0ayIj+oaoHC+uUmzNqLvx13IbpNHZle
02yZVrAcEEmuS9lAlQTtR4gqitEdggF5+R35dzl2o8qz4VVFdpB/VHDgcovEL2bTB+nF8gebZBHW
v22ztwJHSj5hMav0h77ogxKN0Gj4pqW6/q4rouY4hsHsP9P2G2dygjDYyGmoT6+BAlXpufKCaXzE
zaX1H6IikKYdgvdBfa/lWuVsNbRTu5VjxcIAnmwmz9YF2XMsXy3KeF8PWmzuxmRo7B+1XkzNTdjD
+VoZxBN99jfBJRpPG3AagkrLdGQq7Dc16Y3vKIu0x9bznJe87j5pffRXW1QPJlZF7hB0LfbITfwS
A2Xft2kgb4YxzzdKgvRpounPmmOqm8iJ19htS90g3C+MySzVmd2/9z3ycZ0TO3e9GaU3vS5HHy/P
s6UqhEtGIEVaN3Vd7DaR8WftyTvC8DmWxpVpvFS8sPZypx9TyexjV5vqYpOoOrYSzScknFfukAur
ozmvZGcTBVWi1J/qIebVJktUaFQjsvzOCCRlN6WlNB0tqOv2be1I0XWgEbwhfq1SKR08pzoj5nFb
Mvd63CcHv0wPpgm2oIEptrI1LqzF5rx4nrUs4IVT0SotdsvCD5FMlViH1fFYZNnB7Ou17O/S+AhL
sYLVSRtXbeyaSRu+B7qvP9qBP3wZItxhLs+wpYYIKyVYDr/tTNR5/JD8x6E1BgUUHoSGEN17dWt3
qymqhTcNlGt/7TM/4F3Jq5LYldMfnv0JGPe+mbQfRaTthgoNa8Xeg1F6aKq1B745EH+zfogIRmko
FJ5MstidstlMJ8A0Md3IjbydymYzKOleTcrDYF85WiKq0dK82J4S/LwR7rGaWyepjUNuO0AlTL9L
5JWZtzAn/gPWSNlmiIrMbsC45G7IQ31btnn2lHADWDlXLpwARK0/1N7KMMSU07UsA2eLUMEwXJLX
HjWWShcitMMN0ddaJXDNUbMPVTiG2yjxf1yezkuFzz8/i0vZLJQksRJvp3ThUfa0jZ6bKx2/VLQQ
jLOiag27yNtNkw6lixuDUrqXv3ppTIUTEbZCuL+jgruLQ/VdFTQ3TvlURdft1oYQ4eA8ZYsp4+2K
qC+P8CejwxBKL34SHa77eiGuPcNC0xZL5d3QIoZsZ0W90dB53ydS8Ha5hqWlQ0QyohBcYRQghf+X
sytbjhTXtl9EhEBieoXMdKbn2a56UZRrQIAkxCAk8fV3+Tz18T0uR/RbRVc1JCBt7WENZ1pPv5N2
fAV/8hqSD3eTpwceZTd+heMEWEa/FdxV/n7TTyLjR3Rjk+XwkkxseyZDIg/rwP15PCI6zrSJawyK
ii8i8CdR6iPMMQoeIy41tVAipRcTZVd85ZcO7l1wIwCb3Vxi3W2Vtv9OyROS3/+9RXxHRjvTodyh
2xG5g35n1kALs9h2f39vn+yTj4BHASjxKGH4glF3dtms6SGk47d/d+kPuzsI7xvVIOOSiwXT32qE
cpne//3in32HD/t7BYNjG5qB75TJn7nL62h9LebvCr0UqpP7Ndi6VV/BZT57SR92PKyHwrwupkVv
tCG7RQT7h08wV67+/iyfBJSPoMcScHSWw2FiV7BhS+DwLcYDrKH/2JVv0Rf3+OwRPmx7m2mu85GW
4MRvle/v4uGreewnmE2gHf57ibJsiyEk14izOER0vVB9p+iPPPOAgQAhMZ3Dkxqo4whS65Ai3jwp
4d86DTDkBHF4+SE2N7GzBZnz9EUe+8mjftTn89EYQ71meS8np6U59atW7aHLpYm+iDWf3eBDIq7b
dslgrpnvbLlFKTy9dPAHqLyDRf/3BfFJJv4RRzgtvd3gRWz3doBgZ8/X25ar655Pv1PiDnb8imL6
SdD8CCVEyphSQxXuYzqBHItc9V2jqxkG4orlXwDnP7vJ+1v8xyFv8pXNfMFNVutgCqzi62RrT2GL
X8p4/uLU/OweH6IBExbqMRZkhS7ZDlpvt3OzvqLc+I1mz9vfv8lnH/1DDBh6EHQJ5ct+heN3VUQR
FHc8I4d/d/UPx35ThJ6wiEKsBgTiauin5lrmdHn++9U/CTAfJfsYWoE0zuCet5BZV23GgTpbyrgW
BfuKpvXJ6/mIKGwnFw+YnS97DlWGJ9NOUBzLyJZ/kXO9l9D/ozj4iCXc4K8ywhQFQtDw663sDPV8
kl4lbXHUhh11U7yI/Cty42eP8mF7g55ON1qk874tY3VIidY1+s9f6Sd+src/IgupS+gm+2Xej0Oz
h4/RNaOAgpfz+MfG4NN14dffv/ln93lfC//YdtaNELTL3x2NY3nfZs2tysWFNOMNm8PDO2Hpi4Pl
s/u8v8V/3CftbRbREV/GxfHNhBE3RsT30kV9lWt43rVfgZc++yoftni0GTVySaGDBa7VrgTfsEaQ
/0oT7pMdknzY3RuoMbxdp3mfm+StlQy+xsMfuHd/kTV+9uM/bG+hhBoGA0NfeEPmVZQwcAs2Puz/
/qk/iX4fYfMy7oGqHFCeDdxasYejbIBOrFWtOsDfXE4HNpnkKyn+T773R8ggXylncYdHgaHET7gL
XKGf+bomaYPuQ3Ey/ismxicP9VGlzwieL0uG+0QK3a4xddfeeFv3ojjCFvbsX725/0gv/GPx9h0C
S7El8NQzfqqWbsUBNY1rVSzJ7az4FwPSTxbXRwRhCS2KRaXptF97ux6UKJKqjXJ52YTY/btd+BFG
GBTNsm1yMLtGL6ACBeHnxrpL1Ygbl61v8Th8pd732ef/sN03odg2oJ28h9HxWPWROVc9LMmbtLnJ
F/lHj+sXBfxn3//Dftd5yJe8gONZ26+iMixtqm4zupqydaomT77YO5/szP8ktf9YAZwxOcVdhtss
MIOVDSzbreps/ff19R9o5f84tz7iCG0cNm6nBp0ToIbzHtPYQA99A6dWCBhfOnhy4h36l5T5E+jW
12XLRpgzWvi+j+lhST35l+vjQ/rPKW5lgQvfi3H5k9GihdyeeWjG+MpAwjAb/53qABwr//s0wEgF
g4tQlrCNS6tyjX4OUj/+/V1+kgJ8RBf2cRLzno75YcysqtnodFW6lB/5rOzFujX2GZjw5KxXXBz+
fsdP1sZHyGEsgcXcoLJ32LiXaT3H8TJcZLHUxReB4bMbvK/9fyw+MxcWtQpMYgtR7Id5rCT5lwkl
eY9F/7g0pPZgr5vg0nANPtvaZVfm8+7fvZb3p/nHpWFe03KRj3gt75JkRQPykRpt/sVK/SRYfsQb
Qh4INJEwsJ0HHyDV/aWezC3J8i925Gev/MNBT1LAkKhSbAf9kINPkxum27u/v5dPItZHFKA28dhJ
O+SYKejuVY4Sc8Et3oBQjsdzBkGRh39zH/jI/ff7b6PesMLx7KBMNB9B6w36N2x3GT02anPiakFm
8WVxD2s5XPb/h7DsI24LDt8wme5GuRezd9rXsWxlYvZDCmrSXE1wksUqECPIbzAvT8qcVbTfArJ0
YhhPgCRbRrhqDNJkQh1M3HS9quTWw1hL8BDxH5Q6QDNRRHdLX4WpcZMDK6Ol8UUp4Fd1vc7cxdnJ
Q/dhBKordUY+wbW1GB6HWE++WhO4J0GviECXlHaKjKZe42X05hA2E+cNfJdXWCkvrByQyPMWjqc+
L7pz2lMY3WphnuAlmldSbtO3adjYH9gVgOGdb2OUX0ChW/GqQym5VaX28XAOOTJxblxGroIuF1BR
Q+tRVKlSRfOZTjlrv7siNtG51h1rbJUPU3sO+GF25jSTZ5aI6SaZA8ZofQvs/VaIHqYVikKxdsiD
OqB7CifkzrvmkEYbq1rWnqQot1cBIsALnNLrwjcHmWl4J0/p+xIuaS1b5/2Oc6rqrCNFVVhSy4zt
aVK2JwhfrWeFnpMDYKm73qS/zBQuBTg2dZz7K+rGQzqAcsBXdxZWeTYm5bgj6xTXbZHXM+kwiwvy
XmQJPH5/JfNFN7ixGmCEyiCeDA+4CyjDwhXhUI7ibB7luQ/3ULaBiXAHNsmFGnCiQZFa9FVrIWjp
BpwMFtLd/Xe2ybM+IXNtZ1vN81uDmK4m/F/jcjOx7S2zv+a4+wU7hzcavYE2dbWNybUvTGV6XQdH
DovEu4JwmAUmyXxf11+o2DJ/75KHKUzn0FOqpqk9wWT+IM1UZeFpLs1ObPNlsT67RlzjnV+BNHJK
vXqb+jmtFNw8xRTaKm23W7BXxuodNl8vAGzA+bS9B84XCl88G46+BBHZw03+Ol4WVheUD9ciafgZ
ANhUVlkvpxMzKQ07rE1wmOE9DMB9uZuWUOLFz2YXtrG8xqsllcOpgmfAXHIY2E8aktOs/UPX2Qwm
7em5muQlD6zOO3q9CnkgobhK+PptWpunTqy/aZZKSGabHTh3sFstHWitkXhJQvNol/k23bDkxpFW
BYZQey3F27ClP2IdvbCSvc1beSXzth6Cu7DE70SUPDmaQftZhZoQQfb5KF4LCOaAEr3rk+Vatj3W
hVp/Rq6bKziv7Vk77rh9UAVM5aG1a6D7tKbgtgd6JO383JfxA23pjpkpr8Jg7ukGIdvSX6XJS5zl
B3g57H2XXuokx6CGlU+rk1clkfcNLElC5y9lXuxTs8JlY9xFqkdD/0Sz8hDF8bUUykBhe76eIT8k
5mnXCHIaSHeEoMW+tcXRxf4MaiUXjdDV2MUXY7PcgCjU7IZ22FvRnGCkCAf09hu2W7VJftM04YWT
eQcfvXqLv5WhvO1Xf4iyvAKerg44TxEGBSBvGn/uyhLOx7oyzlWxvmHDcFw22CT2Zg8M862do4OF
326DJdUavYfpzx4+tqCWl91usnBvbqejlb/z7GdC+2fQpM50W4Ccg6ysT88TPtfZxF6SVqBiFBVV
J1O2D0mRnIiB202DsgWmCGcJm7oduH6XCYVZO/yEqrHFNy0mJy9nl4rKJsVbiLtDsQ631IKzZ1b6
BqlsNLGKt8SY6+3dS8Ov502sL0PZHiYYFFSKaPceMR5hxHWr3XZsePKgPMAaIoDGB3Yn0uUEDsWM
5Lc4jaAJ41JaDTQ1h8wSfswFnETLDFwNMyuYEcgNi8LuVtSmO5+tbdUs0JezEWPftp7rB1jGlabS
i9/43tpEP9oO85wKUJr8dkkK9tB5XxZwJNf2Qcdt2I1iwOfvJ1kvLWjWgf9K4Rdca8iNZDX+rR0e
VhWiWxZb6Ca3I9xWzzp4/454thnseFH0+VnLqHhhCnYidZKWA0wLhMzHKkvxcp5LB6/TCqQE6Ii3
HcsVGPWGL3ByX+wjW1f9rMoGGrcxQ0jdbZBTG6pVGLXPZtJKWFNM23Ixocl/yyGNS/eBA090ng6Z
/FFg6Pxa5OhiDTCPv2Zsia4SP7CaO4kUZR19ow+zt1O0VzAdPo7pFvdnKkqXHzQCljcPrP0GGd+k
qQG3HV4HLew765/B0X3Tl9y1RR2U0ieR4Iq7xEuiT1SONt0pDoXTU9aFtbw0isf97yxKZ3sfd4o9
+KYEACOREdy9FxOZH7MX/gfniX4u+oUgTBh28phLXkHQL/i9wan/O0izxrtxNuUVOG2vvSqjiyWH
CeB+mccUW2yNSruTcwEGJrBY9JzFQ3rgi9XToZNLiVhuk+c2KbpvGxcDto3EgfmwzPNwWvK4fZi2
lPxsGghQwPFJeHq5qnL806iZkj0soew3MMH871Z10467pt9tUtPTFGXsum998osmKzP4jnQ4NjEJ
1y2+4vceeB3Ixi3T9Qof0Z+cuIXdblqWZzMOplvFsvEemh36IahxPDJbTtiDLCt0vQwZemjcT+TI
B1+cNtHE1cpU8dLiUtil+YS8gc3b0wxcQ3deJFl+Grux3cEX5/sUs1nve0/b7H4op/bbu8VaUhH0
HX8uUWIPsy3n5LTM8HO4sVAa9ju54iAeAxuwv1ipcTAFJm8yP8z7CC5md8Kl7lUVsX9iM8kfhyVW
5+iwp4dWa3dmFtEeoMCdHMs0D9cImOuPbI2mGVYUrtv1y1IcWYPfFALwa++GyHVZFtFdGkAJCFkH
QG+Ot4j4EUWhxjG3Pk0+1t1u6EK6YtQCXPjlJlaV1vnG+j+OxPDi7uYAbfRVXGjn8tecNqqOhIhr
wCxp7dJY4y4jTjBUWKKAW2hPoZb1O92g1ixqyJHnUOJw4zhN123BYl9vekLoDV5Scw+VEB/VYM+N
b9avBaEVcsfidSpL9iJbTsTVCLPiBgRdeLu9aehStzuYIMZ5XZAmXk+9b5N07zUSHF75DcYiRw9u
c9hvYGlF1bZ6c5sC/ztXsc/9HOoshVLYATLpmGaKnjRNlRvh+B+JheqiishNjvBql7ld7T4og5bf
STK32GlvEqixKOmAPioFAsRtC8kxVfdZXx4y6PDUQ+YdTMdhdBfNaz2aSNiKsTRJkPBqet92XfJd
0uYhhUpQvTRjxFHQjfwBvlbrWqWUZ4h9Drby3ieNRgJYNM14ajgQulsmUiQwMKKP93kalqgmSLHl
BdV0MjuLKHivp4a3l67r07r0m58OKngTalgMk+gHEh4brohqyuSsLNI86WowRDS7LHJX2t/WwjXx
wfURyEcunpfyXCcunhigO5BQ3uo1UWV70Urb53cDg2nvUJlhsfOlW5NwhRhThEPSdrHcu1ZF5flo
XRrt4C5Jyb0bhYOSGV72N4NWXYEcMVkJrNYW+gTjgG6tm546dM+l6n40/h0s6PKkKM+YGvVQtdDM
2iqiE/1CeqQWOy84vKWV9Fu6mxkSRkWQyAOeqdvyuoRmXdhpbtLtqpvgt3W7dszbPQswxd4XWIwe
79w3ft+rIuQ74ejUHzWHxu8uDLr9DQqW7Y5Gxd34gm8ToB0DP0lb01YQW3Ns+LUmo4OQWkNmJFgx
oIHA0cJ4sscMcc34AXTffK5BXR7oBUuWQh41SFd2B3u2jV3D2zF/k7NG8DGhE8NemyxS1WpAQz84
t64p8CJ9v/wYk5kYUjWOxiXMctJM/mynEcpGcFNRQT+AkT2EK3DG5qIekyFicAYUcXlqwdSeHvsN
puj1u/aofrOxHqdT0yfbNehGDTpXjPePpGiNuC8NaB+3xOkNxm7c+nRhuxmrNz5vxqmjv3qAe8RF
l400nJlMrdGRUO/CU8coS74BoszKX7Hr+XU8rNE5MEbbz1LGEBNwoA43hHGApmDS7c5h47duR2iK
0leJBhlG2LD6yu507uV23bRmtMeWAzl0mxCylc9dE+Y4ffcKzZN6yOPeZ1VHyrmvSpXN63kMy8UB
UdxkKCQHWfDhJvEEgNg6MoEUyNaxpJDeDsD1bjlUAi67IWzJg/BkmmvwT9i21zg8C2wk3HW9aPu5
5DsckVzUYH5B0LuLlInPybtSztF0nQnPQpSdqRsNBYOu6sNk8jPZGWZOs1TzslttViBBlAXNxQbT
GHjE/kwRpV7zwiM6oHgASjGhY+YvADLNoVK4yC3ah1axxwaS+xSN8QBkCEcEylHqNsTXDV6wfYb6
Z4pzCi0P2QLp02+YvTrIrbjHAK/wiaNyX3Kvq3gzDvBbl/F266sOF8IGcnal6TNcDSdUuLBz7vv7
jtg5hreveQ9rNhoXYg9pmfDlB4mWpPPV4tjYXzg/N0JWHtbA5RGSCOhreUgHNdcpYqa8LxvrsivH
qJ/vZol1fVqXzZVnVkFqeDe6hIdLCmvRW6iMNvPjYAxHkzlgaEmhmYED+KdomcoutnUoyDVaAhM/
aBYl4/nYWCYLlFFycV3lPC2wutumlTcxBYf75AHIm64Gly0tGNDwvEQmW4ZqdFMZn2JazstNOo+R
/pG0vpCXmaQzug5aKCl+GTdNw6XFxFwCuR2a7ZlHcbfcyV6l4hqksI6eIK2SySs7JfBA3veWyAw8
g4jy3xs8XDzqjWm1byvMmVukB0XMunPRLeF9mSiaNBXA5CvZzwYyGNW6BJ086Kgszmmi6HjCgHBN
rohpYa1cT3HU4/QFlN3tRpVDpAruF+43SkaFiAiTyMVUChxmirjaJvJnn6jB3TFTwJWzKVoZP6Ro
TZM/2DIiOaURQ322TIgMb00ByHhX5f3Qt28rsLMRDjc69t7V85iz6RRHK9neoEsslhM3Yklu7ETg
pYogXl7lw6JPMzrM6yXSt0x8p+uQ8RcypXR5IT4AvQqP8MjipTvabOh1mM1ASrQSWbxNpBq1jtRN
kS+b/xXBnZACjxBrkFl3vNRtKuvcNTa7aLlOwls/5aY5X2gB8gCab1BFheCJUP1By7YpfqeL5fEj
qhvuDyvSoPWWxFERPZI5Kfj5qGQ3XZVt2m87yCt6cy8jnw4Sv8vB16OaM9ABiqtuszlxlZvyAtj2
srMOxf5cgi/gYx6R08JnoiQGU6SAw3qBE3ZFpQuDN+SDFC0rdmxSl+mjB7iU7TIhon6nSWH4m8yM
Qw1KPVEjashRJGUFmwdvAJTLlqwHEqgz8UUat2y9iTWB7vdmRFE+epNATqqIe7E8RnQosOxyEgGL
1maig/BsSjc0tPp83i6MHIbIo+uSThJjlKbv8A9SNk9XSzvht7yD//rmaoTbrnlE0pA0pmJdPpfn
0EHrFkyn9XskaCb0qbIaRogZ3U+EJ6aGF4XtX7oes3F1qS2fQlmRAgvv2WCj0eepmwJFs4XgTKB1
LulAXqCRFCTdNUueonOUZ6sEO4IQg4ZTtE5qPes9dsO3lExuPSR5L+Map+zsz6OhWbp9ii7/ZYlU
xi0VjbVazwvpinaoVaYwT3NAIS07WsSxPUZz2NILjN7y9InQ0lhSWcnj9R6ytd2iajdDOeSSReO7
Lx4mjFl46R2yIFcrLjtM6GiAqfkZTm4cOHrBAOBmTDJOrwRtSncbw8O9A1AjnYUE0IEioM7Vqk3f
HMpOILqD/9Ms37mS89IdUqXbTlcc0jQoQotB6XSopOiChhf7nPVFlS3MjaRmcxbNcaU2tHNRs/c2
zl/4pmhxjtNdkWv45szLQQ2p7fFNEmCsHnJK8uTNRhYJZMXCRPSvchVFp+uuQy3Lq1R5yGPUGlK3
6Y8JwAzmKk4jih4VfgbrRQVCnZWnfCOi/QUv1XdEvFiKNNWVnJEHYPpKO70dRLyl8QEmtG1356Ki
lDCWy6aS1HRew/KM8nez12DY0HgXlz4tTzEIuP5PCyqXukm6csignNLPzL9qE3EzHbB35XZB0Zhd
kBMW6fQn4+BEQrJuwT49Cp27+GroooI8+yEq8+c+7csTG6yG8Zxy+TeBSnz90U+6zXedH1KQa/y0
dcimc47WKbdrD/e1yXo0HLCCXzIHdeLnwmGrvhYGkFG5i9ABXuC+UcrV3QHL2Q/P2wqp2GoB/0DV
JacyuQ7o7pIBWR7krg9F59vmvlFoqF4sPs/UySsiRvRvM4VKhiWqSZ4y1wTDqrIPnKWVn6V0JVIS
0/OzKaGmAOenm21cb6vBJ9iB4eijC6PTbqzDat4Ph7hNBH1Ks2KQ7Rn4RJw11Zq2ctz5TvXZKZ0W
Qfej2Eo37UY0vFVTURDOoYLeJQ0wtmYY5kMgeaYPGrXsT4hPRucICR3/qVUvxH4bA/dFpfNJy+cy
y2N1CsPIL4cmQdWFv7qfkoAxJSobdJfvgpSymuBfX4FC3Fh0E4makv3UoEY6H42H0TOaGglGtItd
3HyXUHQSxUUwJW1hPYkPyM/nopy6vIYNUT4f4L3hxVuL2xOo0CfW8nsnYJCIYbLrxnMQlEw4Qn2R
PlENgukVQ2xuvtuRGPU80aLbDr4kvd01JcvJiSRorsKMV8TtdTtPI0S3STeIqymPeXIDSlkMXiwZ
EPTg3LR14E9UvRWsoXss3zQ5eZ6Q7DUlHYxTm4wEe0165qPXIV7Wsa19jubmHxcbGeDHs0omznK3
puLVu3XcLnsx9Msu9gZIjEplrW3numl7x86xLVy2H0FglfU65B4H68DjdjfCZ4R998mgbO2GCW4V
CMqgx1cCQVw8rttY2GcOhZvi97AI1+OyyBbIW0SNHkJdDqi+ArrD8NkGMuIdwV12foquwJqZ0QQ2
02DUa7ENVNxwTOjLp1wPnrfwckgxfth5tyB+HiFnZNXZIAVspoJpNnfXUZKUd+CFbcMRg6Q8/1aI
slHtPsrGnl+4LcoGse9D49S6j6CHn10uDlyK4oBgE7apJqlU06nrcKBWAXaID6FIYchQaZfZ/Cnq
1tkdGg5e3J0rrO6/JRC4KmveCtnfjHCsLZ7Qr2ywjFK3FchFOWorf5d1SzQ9mJlS/SfVM/xOfNxI
UgPir+auQtrE9a8NILTsUm95l/yZ5GZBUiawvnlmvbfDZUicip/WNevJ+WYWvxzNACwl1rdho7lA
xQmFcSqJbZ6Tjet5rzmB86dFyyO5ZSgGh7xCf4XmF6DxBnNwFMqRBzHA1mqsorXQ+oTpToZcIV0x
ksorJnnfnrp5ycLPdS3bbK6GfPbxYzQ3gz0K5nLADVDbZ1jKWjT8GJjOO5xtEXTVniDrUmr0uFPW
nw+C+hX9J+ysp7IgUqFaKTPS6BMGFoqjfx3K5Zy3NKcV3VLQEwVH2/kuJYNBdj8WilN0FNIkb+E1
zPpOJ/sZOM85vZaWuNJdhbLBgO8wC2gDskOat9K/RCqA5FiJeKGDPSC7WnEgD1sW99+FmGWHmfja
0P6qC7xpboKKZxfQ1IaSBEyxeiS0OcZRQxmyfTltjcRQBSkD0Dxo3A4GDXZhOvDgkUvZ4kaWZefy
E0Z2ZsjqjXb5NO+atbQkVGjsFbbbu5zZ4hHMSaVwzE7M9s8mwtTkFsnBNN51U8eL3/GSletD2rc0
fRJxqsmjCbaP7wuyJJGH3CTEP96gp8i9B+NQ4YCDgSl2Gd2RNFuKC2dW32A/90V2GbOtHe+IsdDq
kQhWbi/lLEcUj4RwUvfa2PkitEXorvIEre47nhrnX4I1okOvaWZop1lVoHs1L2AaqZTk6+MmAfSs
38EY6aUQbCO/ivgde3YUwP3maCbyMKGBLCOkmUVizXGkbcoOCUzA3Fs5O9YdFl1ydjHyfkWD2dA5
desJbfGmbI8hIymvFqjMx6gF0ACb6snMja8nGUCFwOLA7OocTV5mrwIE/nVzowEb6y8hRW+L53GK
IQ3GvArDfrTL4vbQQ9J6r/tALtF7JfcdYoWsyglDpl0bR/67ihaUrt6hnERdnCW/ebQ1DxTdPZgR
BIW+VNneRw1TK0qKJHGYo+mYVgnmlPqiadMVU7JyDNCnsqw/c1jnI+YsACOfI7Wj8iIkRT+fIwhT
xMaMJ8suCw6DTJ+YCBWebNJ0179ne7dTgphzXaKOLW+NIi1fkVBB3rW52dImn9QlNEiyAJsCQ8JG
apgZZNFT4hr/ZiTWWVaLBcfQdZSSQtYF0oBhh1mM41WUtwY+FO/rFEEckv6XxSA2+h58CqTYtiNo
d2cQSq1JiWeEaYjOfq2ybMgdcncmDhLDo5dSglR306BKGg4pxhxuh06xxlxxCppV0KVPkgVSxpgl
INZvjYpvOfoc/kprvbCTFlub6woNERQzcwCgk4XSrY9NTM27S89wWzYlfhObu9xdd1uuiyMFJre9
xgQ77+tV4+ecbXTm81nf5WN62Wd4noo6JHn3QsdRqLjaZnLEUNfAJqmddV410rlXEzEur/qRxy+T
zDPUb90cjVWXcJvcxMNC5OU4CaZvB0Lz7gwMtAltX4W+6DUvBeX1NLeD+dVD/RiVkYeIwHEY2x5M
inGMwhX6Wkae5UuTZreRR6pRp2PuMEWhKEHNbkihCl0DQKfA3+Q0RhDu0+yBmZx8QztRdcjwTMYr
6ZAu72wESF+19j3BEbtuZVeDIh8eWDGMQ73ldOtrPiM/qgJWKTmFkqcvaNNDXEKwCDk80u84OqR9
huSMjPH6qvMZ+aEwGGzkVTYHgZN4Vl2anNnBD+6hhyJMU7VSQpqSjSi2DgKkl/wu1YWIzsCWwH5t
fQfH5K2l7du2eW/2KNM4qVIQpchRy8VsPxG2Ol5nDE+8R2ZXrhcQCIuTfdPDAPCKDzP+exRG9S0L
y9zveYp9I4lCGxYQB4Kxax5FmIuKGb7PBPljucex4fMd5G8t0upxYVf4ar2oFU7mX0zGUNzFnBLe
6V2W9kkNTbqga4Q3DliVQl5fJ0k+deehTG3+x7sxubCZyHGu6BYtAMA+QnZXrIiGu5G5ROwK9BfW
i9RnvtnNAxLf/RBadsGgNo+uWT9s9gpq1HAKsZRkA3rwSf9/pJ3XduNYlm1/pUa+oxre3NFZDwDo
KYoU5UIvGApJAe89vv5ORuXtlBhK8WZXuVGRUvAQOH7vteYuTSfJprTnC3MlXRlSog+2wfG8vmXj
kSM3qPREvS4qch5OYqFyFe2UvyASnK+V26muVMNJ5bT3l1ouiN/NJK+/sRco0lxNyAs7AAnbeKY0
frFpBzQGbt4IQ+IQi7CuSdalgt1LU/TWFkae2nFQkOllkoWvlBrpU9fQa1BhTsOxU8S7z1FiEVgG
bNC8q0VSdoJRijdKit0I3YpWkt+XKpFCYEkPXWLbyvooojJi+Zupk9clrtI0kupWZdU8NYEXR3NF
YVVcGLogvwYDxWFIP/e1Hi3ahrulA0zASjYVLGYcxT0yJdf3W0GepX0/cUHjqrfBKdvlK8kXxu9V
pnIMGMcyIkNNmjW4Zo1P/HUuBWxtvSSnhisoJJls3RyShvFiZMO10IeQylIhJidHLbPuyqoABKZu
FUTV9BQYMT586ARvuj8gB7BLRLmpIyHGbJ5bgn/miWFDSZCB6g5ovduO7Bi4cb+67WJL1NdePOXE
f6ZUcKqoNjqi7qaiH9FxE1PLqTGcUTimNKdi+CYM7Eu2wBmyHm1fD2tvOxR1WdwPJVpv0ybQb/Uz
KdW4WtqVqU+hwKWZ8Epka2zGzWQTMK7TzEa30qKx7sU2L61ZNqh68K3W2hFNJZUb4CkvxrgjeupW
Psk1j7IyRidIbqUESJIuKOR+2hI+00yd1LPvJHI657g0z+pk1sz9JYLPpTWX78WZrDvqTF5w5rNV
G63uInY7x9vIG3PJhW+mvhQOIxxm3AWx2+daOt060xdqidINdc3X8PxH0azsPNh0pKC+lqH9hbZV
Py8fmoNqt7zQMOYS82ymkyuluk0ekp6kLpcdCHr9QJpWWplS2c44NXApyZCh99BWctsgk75sYoSw
gNkuf6eTnvWzF3+mTQRxSvG/EZEot2K5nieNqQb7nA2CG63MEd7urXLSllANwcB1jW+0DiHfwHII
kuWXSsB/LgTUz4FY/jA15MYrY56zGiduGLCJGx46BfZjdUlSVDdXX/fBX3XwmZqxKuuxVhVFn09+
UBpHCDBR6kopYdxlHOZVf8HC9bloUj+nCxKELK20l7W5bvqy24DKmpVhEf4vH+JMm1xUWlcDU9Hm
nZES0ZXuzdJPbaMYL/gB/+IlnZMFmxKkROF7WFupjWQj7lp5VrSDlXQJJfAXr+ccLtigCyZLp2tz
Uy1nyIORBaC4vzDN/urDz5YSb+hCKHAhqioCqbZZdZ7Nkt5dWCH+6tPPVgg5LhRSzrwbeUp122gs
6s9O+QWh6udeAf0cq6ZXUtpjCGHYBIYlv9ZZeNrr9RF6kMRxARVfi59giTtQK3ZfT4i/ep7TP3+3
8Aam3xuwo7Q5VbS1B7Ws6l0k6Zfq6f60U3yyvJjKx483olHRu9FX56lpscnUVjaSGZD499vICe5e
zTOLf5KpUqYvwiK6jabwlmyv599VeeiVR/bXYFaNyevQKUGB19eYmj/KNvzXy/B//Ld8/+/vUf/r
v/nzS16MVegHzdkf/3Wbp/znv09/539+5+Pf+NfiLd89p2/1+S99+Dt87h/tus/N84c/zLImbMZD
+1aNN291mzQ/P59vePrN/98f/uPt56fcjsXb77+9ELltTp/mkyr/7Y8frV5//006+bH+6/3n//HD
0wP8/tv6uXj+9fffnuuGv6op/7RMlZzob//o337+E1n+p6UoJnEssP0K1urf/pHlnKl//03V/gkM
VpTggypc4UF5//aPOm9PP5LFf6qceBVLRD/ACRWGzP/7Ph965M8e+kfWpnvkZE39+28flyLK3Jqy
pRNsQSArqZZinE1qUTjBR1Cn7UqIrQDvoZbHs3ev4I8m3zfxcfM5NaGIpkxOykBYxHOeDVW+nCeR
irJ2k2UPr9XkUhMV99F/1sjZdOOOl6ueQiPq6HATCCVXCTm4uv9ZK6e3+W5S55SWQjTeWzviSVO/
87iKywRvL4CrPi4ZvDCLcAqvi8HC65LP+VWRok6j2gXhEXnMxF4hpjvUcf7i62c573nLpEi4biiq
TjoQNfxZz9exVBciQcl9LlOCpp043CN8R5rdJ+KF/fSjYN+ULFMWNUs3dVFCHKWfw5XCvpTQLjfS
vs0tLUdEkERbSVflnSfm8TbImvZu6sTgUTf6cdOiD3j8+lF/mpv+XCX//QUQiol4GxCaIw362G9e
3nI60RVpnxnLWDA5EpabZNonPHPsk/KJ0w3Ck3ml3kZxeGH4//rwCgRetO+6jsDBOi9/aiWtHMtx
kB48StYkU8TV6tGqIS/v5frRNxsHwc2FHfqMd3J63g9tGmcHGV3Mo6CXs/RgqeMT+RAUaZZuT3n8
mumISociJYHrp+uuD27G1L9gIvrkdZ+aJ/prwkCVjXPLD8UCmtbs/fQQldXaG8rHdkJ8BCK9A8Pu
FkH6Qy5PYa8QznbA2xikCzPop5HxY4crhkW6ESkOK6V+Dn4J44pC6rKUHGRB2Q1Cc9XE3Tfqa7oW
gdnRRAbM0fiu1oorI+rXk5xcn+7nZl7d6lF/k+qlawlENL8ehp+NBEsSDUVWmNws7h9HIfNNSBHC
JodYa5/1ONyHHWuIFSOYF9wQPc6sjrQ7cOMX3sZHn9q/R4MlMfHoDAlL3dmqVRe1FKtRkh7iMSRg
R+4MdQKi2VmqcRiYiLtcYvt+OgDfN3l2mhuTFn1JwQhQx3I59E+jf1C56xs4NzxwmrGZ2XmHLIR0
8IV3fOlhz14yebVcM/s0PQgYke0pGvdZ2ap2oHQrTU+/dwS23Ab5k01wJ0HJlL2ombAmMrcqG/3G
BDTHdjYvJ2Nb5OTLC22FopyoslTM8fy99EElOG0g7htKd80ryrWiVmJ6TeneLBXE7F6yUPtsMcrq
/YQSlyRq+yNPx9HWMv7Q5G5vtC5yU0Bz1UswCJEjTNXOV/0VGqBdFdYbM/YHUvOwHfquugK1/QDU
ZB3UoQu0UHWULrlHS/ZAmGbnxQU6sBDxc74UBcWtKYIsFdnaLKVZr3p3bZQtQCskdtzjFSmHZnIL
FOEOGd15aMrEfZtQtFHjI0hM5oFpPNaavOkNaxOqjUq0WfjmIdRuUwpKlZV3jWBuzhWjdUSjf0z0
ad1TY9TWgV3bUtstCuxy9qAWS9nA+OH30rz3u+0khiu4uQfBCOY578XR+mo7RcUFe+5Zdfo/hrnF
KkvFZ8WQz6cXU37C3qMnB12ZRHDb4kIAAe1WerEefADxYzmjBLuLPXmRC8om1QsXyds6QGkhUX4C
8fozctsD2aELNrxP1kOVSS+ZOnps3fhlC1DyUS1CNS8OcflKaFkmDyZPt2pQOTUJKU93Nf/QKehP
4ksX/zMG5umlqIYuGWQ3VUU//b+Paw4kwKjTx7g4EPgXN6IlKXNFwGYeUqptZQ5YpxDddFvJ08Mn
iBAdFVnG9iqiXtZmkkRxhvBeXxthUO50RMXkv/yGRLKpzkWC3K9fz92fhbI+rtp8WVU1VZ0Drqrp
Z3ACM9SHwqd8+qFCAtq9hvkDYZFNV3/DWGir3eRG7ZUvPkmZZsti2TkD6R7N2hAKJ9jXuWjUEZod
u+xH7GezQnRwydnor2YIrh1f2Q6Ughby4e7rb/3rOUqlyoFsaqcO5oh7trqGkV8oaCaLw6Q2G2+M
93FYhnbvEwT/uiHpdFA+ez2mjCycXpVEDenlx75EoSUh2eiLg2L65UbuTRHjluCtUcEmS1NA1zPW
TEBdCotVaKnDlUB62vU0Ug9l3KZQ4oZLTOFfV1vVRARqMbAMi8P92VfScVX0XlsXh7C8H3vtJksn
J8URoBhLK3lRxWT59Tv4dQulPfZPjquaQgWf08/fHcDhu+eiFvOyLXNUXoa8GdCYTjhC/UqcQwoa
f6ikU5zYUk+aUaK9Xzf/6eMqVAlDxcZVUD7ra0EE/KKVGT3QiZnTkly38ZnPlSG8CrrstUzTwC5z
68L+fX4fYA6bSGQ1g+2Ri9850aYWURcJkFYPKBPIGSEVMoYLTXz6Xv9s4pzLUyXIMb24YRB7sA/l
xdB5MxGSRtypc1/+Tg7ezsO/B/77uTZxL4TNaamKpVnnx0QUtmHeB1ZxkDPr0JmSa/bdHSWsL20M
p0H4cd6QJwWtrCmMUP7nbA0sQ7/N5cyoDqixr+swG2yyU8c8IYAYirvCF6+qEBeRYnYknIqbPpYu
XBtPDXz1BU7D6t2opTxjir3WrDiAoemtbMxUbkmiZ1TJhkrW7OtBen7f5n7D4xoULmG3UVhHP7Y2
kIWYQpLoBy+0FlpcLfu2WU1mumz6S9b4T5qSRIuV+tR/5KxPK9a7B4PBica96JBYSZbvmmlIhkHC
6u8je6Es4qXKP6dvfvYeac6w+JeiqOr5xZjeFTu/bupDIeUYM6q5jx+OeioXZvmvk0EDuK2d7uFE
ZuRzCl5g9cDLAwThBaSUIlSupxBRYh9tNMVk5sezqKm30tBfCGH8Os1PzZq6dJro3MrP17axMpJB
otl46uUV1cUCfAqm8fT16Pi0FUuVuRyJovnL3awzsnoqIrpMmLJ91qnIurXV1018ct7RiC3IiiQi
X9F+uW4jE1GpnDjVBzP9UcmkWCOEFHpnD+at0BYuWTZkyYdBOKR5c2Hwf/Z475s+m2pK75U+EkYe
TzKX4hggQO/MS9ebT8ahJVsyO56GQ0Q834izojDKSmm1vdF15VoipUn9yVpfMk6mC+HjX5vi0AYL
QjIYj/ov3YVIzUJiEYWHfhrHeSNP1SbDpjIHoz4tvu62s6Zk3AoWHWYxkWX513UDlbgutTBTDnUT
5hsZ+93GzEXjACG4u5AAOVs3ZFH9GRG0NAV/MIP9bKh7CQTlpm2Ng+nV7dyTrNgxJCB5mZAIm0Ht
00sj8vSB71aOU4MEYExJgxphicr5VlPESeqLSBsPUmpZ33yl8zZtLpWruPala0uTxHu5KhAFR+Lw
SIC5dLxs6N9aE/t/rkbxriXnS3aZUb0VPCyQYqPpdqqo/XOdpw32kjIVLkRRfn1HLGemxXGYsCkr
wtnRqhATufWbXDhMAfWOXcITQ7WPL9W3+KXT1Y+tnOXtVIy81GfPhIMaBBp6JC3fQyMQtqKYK39v
fSMEyKMYqswyTeAaCsjHzSLmgsrKYJSHdrTjgXojF6JeZ1P/l88//fzdZlRiYJJK0SoP5VNTOGid
vp4elz7+9CbffXwxTLlBIeeSkMbMSBYAX7/+/PPj/S/f/zQg3jUga4Ih+pR5PVjTHrO3dOBe1od2
SjCAdLa6iPJ5bdnqwyTcfN3ypSc7Ox81MJ/yolXLAzsB5dqK9sKTXfr8szW5KPABIQakY6ZZlNj4
Cf6z73+2mowTtyAAj+Uhm3Cu36BB+o8+XzuLphpWS7VSFB4HzpGY63eF8HdX3p8zwzDYk4leAI37
2PO132CM0IXyYJrHMl8M6uIij/TsCPrH4PqfJn4G7N4NLjHuusTI/erQqcPsZPCmAr2jmg8CRWAy
jqJfv7FfVpWPD/TzgPCuNVOtg2acmIrEfa182derSr0wqC41IX98Z7mSWAi6aMIznEx1ZGnb/j0S
9SlncVqw/nxnZwuWBOFTyiyaQGhI3SL0x1+/pc/nxZ+ff/r5u7fkST5UqYbP7+Nllc7a49cff+kN
nS1YEkY6KZ7o8ilxwtZF9do3/+ETnC1ZfYw+L0zM8lDdymhBrQt9/OmgNVWNnDxHSe0cOa5UWWTp
kFQ4ESPlA5uTorzFXqUPC6+8tN9+2hvvGjtbBc1aSBtZr6qDZVwLJOopsf2/6A/YvNwsiHARafvY
3amRjZFUR9WhsfBCmetBfaSyz4Ue+bTT3zVyNqb8CYc0ruTqkE7VvJi0Y1UVc8ESLxxOPu0ZSzVN
QyIao58XB2gx+6sjVsyDuaDCV687e2VcIXz++o2dhs+HU9tpApLLOt0kdPKgZ12CGkcwM53hpUrr
yNucyhC6+uPXbXzW7crP865Fwl2zztqgECT+KqWrCE9fdea8SOILPXKpgbPdT0dsWU06DVjQpcqn
sLwk9vnsLXEXVkUCYxKPcP4EWuXzBqfikD7XqOSHhTRgYrsguPpsXKkS+Txu8iJxt7NGvKTx0OgS
INLbLcWmhmrXXEraffocMhUNVQlnJMnSj/MDG5/pdymh6rgUj9EU7xDQvgS+iH3lFDH/+92uvmvs
bOUKihaeiUBIXjNebNn6/vWnX3qUs7c1+qmCKSkpDrgDdH/lwfvQ3Ka9MAk/bUXlyKCiECGleLag
wJqOOJX65WGcBSEVfl7U+HGSL+winw1fUuPEHwkrna5QH3uFW2PTFoVEx8frYq7oFwKPn46rdx8v
f/z4ycSxKQpiccgg1EXygY2qvUSe/LwNHdkXYVSugmfHK+CQeSSrmJl9EwfkVC2wueDP+3uU7n8f
F1QKQv3RzPkxkf1JR1BAMwknkXQ6jqXkfD2sztOqP08kXNINhTvzaUk8myJGk04yTnISJEhWC0Tg
K82c1/C8OhsIQvpdulTB9tNX967Bs2kSBjmG5ooGG9nuIlgDTppf2BY/HcUWZZ0AVphEg88GmKZV
o6FkNCGI8G1kfCevpWbYxurrd/f5k/zZzNlAY7Zrk5HSjOqhTlcit8Os59Pe1818Nl2I1oiqptE9
CBA+jmdkUP3YIeA/+PLtiNVbulTL5kID55F6nOp97Js0YP4I862i/r14088RpokEHZCr6QRNznYr
UUtTSfJZF01lburLlDSucqHDP3+CP5s4f0VBPCBUTYsDfjlr+p6mt193wWlxPT81/PkIJCk/doFa
aJrZ6SRpfL2wZRyoKr58T61wYds9uvyvW/tsXHGgIxeEWssgvvSxtVqtgo50e35ASFFGL9xv0+GS
sP2zKfKuDeNsinSUS87YMvPDyVWlPowqTpeZpygXHgVhjHbhcc4TbIY46KPHMfuQtzdh6UPfvK/0
qxHKavFDgJVJfqRQdk23j8ZjYP0Y2mTu+bJNmlaNrjzMkO03iS/WFMusWg3wPySNDmi/qRTGaeB2
SNqLF+38znQl77uu3mXdQep+DNWtIUm2kL017RXKEcQSR8Xa6I1mY3Kzu/wubObZsIzircxnRtMu
1q6jaS94wMauBuVH0x7CpEewgAkDG7PSHUP9GQiTgn+9Nb915o2fLxEqOobwY0w3wB1Hay0Wy97Y
WvEG8Bumm1XgH3GD2aK36cqZkV6rZWk30xUUT6+T7QxOhElJbPUqMhPbrCOHel6jsKzzh6zW7aa8
gmsay3dFO9h1+5xjGG566A36VsxvEpWUcBbbE7pvqZrV/kMtPZvDVeptxGlh1OhFvntACHE7ogKI
5nkagvZ0LbPYCIBp1GsheB7qb5ForMvhJcrXeZ3M1TSxu576VdVBN2ZFexiqxqlj5hUQAuM+AA8y
JbcDS3dQLz3jHrm8nUUrOXa96a5QNtKwM/O5Kq6V6Rj7NwMlM2Camcq2KAVqq90hHKMjXGzP31Jg
U1mQHMVyXuv3aXLA5QrpJtG+m95ODF8SMKB6PZPFWSYmK7VQ7AjWT0eXyFlj98ZkJ0JsB+gy/PCq
8+4VbYW1HxNXNqw4smBdw+oZ2d1wLI09tiK7SF+8+Jg2vhNAicDdPHmruN2PPWPrJONqDKiYOj7i
+7i9rcVtgS2QxwMj6CTCopXymS827iQQN59BtbEjFSRSezDDwM2LvdfjOYS1ULz0EiRfXVkEGIaM
Yd8Fx1B4Gup5kc9F89qQsQAWHfnkW2Fa6NZNld8ZebDwU8QawZU3/OjMVSPeTPBS/BPaQvXux/RO
PxmIcqCXQrkU0ltSY1O51eKnodnxukphHsI2YMgj0E6G0QaTYLflUQjwlj6GHfVcF2X6PVVvqBXp
jH7gmPKPyLpNBc/pp+95swqb514GjNDaTX49yT1ezK06HgHgOTFMH9A0grRthshRe52UZmfnpmQX
TDs80eg/kq1ClF2jqnHjxiPS72bZDnvgpJL1BAveEtZU7u3yK2pggqsiVntQktZV6sWgL1tlDc/R
UOatcYzHN7nci95tbu0UuJOFGTBeQJ+6nQ/hZQIDMWFHlW1LdHP1DjHTWC5Ilxfh1re2tQG0YrAh
VzmUf0u7fWkdTYoTG6ixSNvk4ZxwXhmf6osarpltfYGq2+sK3T5LuqbspfhWbRaNuC+HhYqeURWv
BPmoma+BRrE1tFnFbRC9hMUPWZoVnmf7nuMXPtyaGqKiq/dHX8EV2TwM7WRjebRN76lo0YmoumO0
vl1O86rZNeJap4yhJq3K+N6aVp22FEpAeasmf+uknRruh/wtlbaCdVvGnVN7gVtPMQSgR8WfC7B+
o0087qx2l1JTS9kJHfZnmHLybZEcE3MtVyvYihaUDpEV7RCqMwmLpwJXdtA8R8gE0v3B3IetloiY
PeW14W3K6j7psFnCb4kFUMdS7qg8G0mLNSqU2Uj9A+R+RI7729CcBRFwRdHO6seemPsQk2gpJVc1
FpCXbaFVXSRbM8LOsKEwqAYvScHHai9lMdfMWSWtY+U6pvSXlN0Iw7Ogr4sR0g3WsOGgdvtJJo9d
36m5C+SypQ6KP2HQTt+0qnLHdEt59iERMPhhZGYsxnsh3lssyEFI0bIWFV7gDNbGLGDalYuphyHi
y/Su5zRG8xqjPwuma1mrXQ9Wa68nO0FdN/0atSdcrs6pFEST4Sq1AptIo51QwC/FyRZd1cOVrlyJ
7ZOqHcz2IOBPtmTXaG6bCAVRhSSoad1Su4uH76KlO6S4bJH6y5ouLgIBP2l3U0tH3YINlt1P6rdG
ufZ0faV2r3FKHtMXStdQ2GYIzRt5uKYC9axTI/IzhYtx1paBSgOH3EkTXGhKM04jEpxAhic+QZTy
0SNpoJmMWylOlydYl2hEjmnsRH+X9/eBBSNqozZvqkwRZ1+aj6FmV8TVOu97JKnzQK3nkr6Noucm
uBMH85ulvjTRnjJz5SA7Oiq9Kpub0zgPc2Pl60tRXvfdzs8WzXCQtFk0LYBih3pqt+PtUB4oFihz
BpMeUxkd7CZhH7FA9xib0KCcnT9vm41hPPntDxWhqLAW1KNZsT8OgS2YSy3Yx/3Wl3ByL9rpyTIe
gvKbqK26aa+UN3X7PZVv8sqc6wKEm7cweoO8OLPqapZYo4M6GfwyFnYLEID+0nm4iSe7Do5ixxEK
M/4h8tfqUC514zbTDthmu/KubG5ijcQRCoq+ePM5ZvnCEQenoyZrMz1o3rq1WlvGzIIj1ImTJWis
uSZcJ8kAp9CyDYw+QEq2hrAEzt12tz1IGaE4nvAHyogs8S3zN333orF6JayqaEE77lTaXdiWMBGg
Hw6+M/g9lzsRZ/FRUx4Gat160Q89PIhJYefi2uix0UO2w4kIHWmvdY+RwKeN4U/seMZG06zzlN1i
5DDQ78oeqsBBLLeZtzYsFBprRd0OkIqjHlrxtVgPjip0i9zQ3UT3qVl2bWCMYtX32qt6utbDvcTi
bR2VEth9e0Ig16sckGQJ07lTjAXIJjsr+5Ul3HWFsjTLXRhqh0jNHL2zgKc2ThK95qrmdG3iFsW3
2l92I2rUh77ciUPvesqTIFgkCjgJ9IrbyUu9YalNEXtMz1apO31zl2jbNlKXsbJAZLb2mwDUhuro
tbQ5UfgU1peWghIKckt0Tg6IAVvgMNhxx/MhLOvCyaRGjku+IRXJEHg2s2TRs+wlMRXmJMUNWW6H
snjwrFeDUYjR0MmAzFECYCbp1FdjQYlDp9BewugemZ7theoyIegJv7DV25kkZQc9WecGkPLO6eoN
DBmbE8pWyJl54q2o3Spj89SJ90n9ZFDy2wd6PT1aEWp9dTsxMCDp9pzNBO2t9zLHO/F65KOIjh7U
NWeb5mYoLKC4SE3HfVJITl1vxSJBQ3yfa9B5a2hhtRuxsCryPWMGsIKjCDdWnNn98DqMu9yDhrdp
T09voIkWZFtuFFvrflRsS8k4zSlGvzHBmees2cm4m6Bw98uwfa4rANFaaWvRE+ujYygvRXSjRPeF
MvOMXZHfSIgk2zzZTewLGVtgxU75wzM2ua+sJvWm0hd531KB7TZqd8AkAAqzA01A2qo7yCaciV/L
7rvvsy9rM9Wc6fqd0k+NjVv2RSnnqfzYNXixAbXl7cwryZ8jzgSLMNQP4/iWKAZsbw5P43woG3Yz
8GbKJggjp6fYm9Vqjld1buBNJzogx4XkRMyzTWM7+Atqt7HH34f9MiDsb+q7EvmICbGyl+/rcg6H
GFaqO453puqxbQ1AxST2rYey3Euc6AAM2Sdebh4YTiHsY9axgLtHtjIV1FDtjsKQjhjdN2q6TiDs
avVWnlRovoqrtZ0d9rtAASzOPLImiJUheLXgiCMcRIXPQv6q+DeW8WS232UrcZGB5OoPTV8E8l2o
bsPwSZtuei9ymu6o+8cp3WQTdYKafd/09uD1iMCT2WSgfTl6ICPyLpzlQehI+K6G4S3C/46Rye3F
WWoe83SyK3IEtf8oFxVHMKoSIATo+1lUGtdiIbqwtLDzayyom4l7Q6xmbgrBXxAqFsfH1H8Qa0og
AFgzl5L3WFYwsYKdIK+m6lsxdIs227CIN9l8KoptxkJYlycf8lUIUk4aU7dl6Ux62akhPg9QElrM
EvqsIxxblUsz8Gxvegp9jNYmCh+R0gkI+8MuZ7EYnQni7NA8tmHhavidy3Lhl1sl3KX1wRiPcrGK
vFXecCKDSJCPaCrUG0mWbU8Xl0K8VbnqFXdNjENhq2a878HtvUdl7BwlpjCCeZuNjY2BedlF6N2p
vtHnoCgD0GThXSwAvTG7mS51TpTV3IneKuVaqgv0y6s0rBzL3/XZW6bsvXYZ989jucLWKhjoyYwZ
2nrXIJCGwmMLzcVVlIXGsqntykjf6UG/j0x/m3p7ubkKzDWclgW63IMugNfkgQ1t21hLK9h61jKO
1p2+QkZDaQdTXwHZmhoweyjxEwCtTGjXslJ3lARAJWSuLUdvVWfwuP0mEPnVyZVFuAF1vWg7NkPK
RbQ6kva7zuKCCtItbSG9VZyP/e3gLUNh2pcZ9RyEm3HceOBJI1IBIMal/HqQHpP8VaQUV6UsJThT
SknZwgJ8SrOrIS/2XMwTYBaNl0BtSWfmpC/88HYyrg0RqbiWr6zqSjbnQTSfxM0Iv6kMGxAk39tg
26FzboBpeBzBx7a59k3FLlnT9HKVwAGUgcuU1NtNGTZKFKwMuPMezEFDm/c1WLriGxVVQu9WTo91
uUjJRsf9HVewPN5o6GoMTlkMS1dhwpflc6W8pv1VmX8LZYrAQxY+0RQTfmeyGFxXOkB/iVofcRW6
XVHO5YK6y+ZoHgVWR2GUgOjkTiRvLa5L2OGhNLoSVw2AArbmPQFgS8D76Mch3I7ivKjh7Im3pfyS
D9dGso/8b1TD5e6iUzK6VXy7oLBUKm4y/bo2rnizs4bKWjLadL822ObeUKLN0xQ8kAfGNl/hs115
MOgVSt/qAsp0PaMm1SyQbo0cpjAKn/QH/C4AgSw9IAqU6pABtELKbcTPsQrrVvZCae4F6gNYrDAU
HEUKmGHV8KPnv/LpD3gF+fVim0Tpq0C5qGH05rGhXomCti28+8F7GMt6xl0XdiA3wrizI6Iqev0k
m5BqT1Vg2DA6+T4tubvp24niCZ1pXLdt5kJRBwsc9ODkABSIb33RG1e9r72WuTnN2smjfr1ZG7cd
ZVVgmYeeU2qYC+SZN0pOK9MSomUvmpysFDdp/XbqWREm/NCdqISeU5cvormRlbehFRyDsmBBM4CM
7jdQrVdJE89PQYTQ3wdJCpbvWVT3XbGHBeIYzLpxzECxGIYLkQ5I2OQUCXTchd9fT1E817g7xXhz
uvLoWbMme7ICEL5UlhC6+4SgQZG0dmgeKVvYEGwq+nkyXqv+IRZu0ujKH14ohtoWAxT4HZQsO+ik
1ej762l60CJUAUp2xeG95GLaJIvE51Wsi0KzxTLbjtqxBFzTXjcFnDsIayNLacUhaMx2xqnW5vCg
iTeSEdtsFCFnrBSkT0schBKifIBqd9Z1I81M7XthXlHqinvSfcOpGb+aAxvMloCMZgpLFX7vONmc
6ujk5UM/FG5jluw/Aba/wR3U8dCbqwiCTCrf5gMlQcAcngpHxOUTlDcK+9wo2WNc3ec/L+ZWdFOo
L+NYOBkreSK9FRxygcTbZiDNJ06zdQYxlz3IigQXrOgsjK5GCS9naRMALMSZRxAU6Oga+JxT6PF1
Dbiqj6yNFREe4qgUCP21nq25sUB8ozzN6HQdkMLoOdIfouRbFHk7aACzXls18QOe/FViLOTUtM2+
sDU2Gz0MWdjieSlclbHG3nOilt8WMKWsWWlBDaKgLBGbLrtu5FljqVCMfdujzA6nqrK4VjiNaeFd
23+Ls3RlNddeePV/OTqP3cbRIAg/EQHmcBWDcpZl2RfCsjzMOfPp99NeFoPFjGWRf+iuqq7CyI6a
7FizK6Z+WhQBaTL9Wp/dUnpa5ocmggEUaxOHGaPdYhy8yMVNJxsk2BI7VNXEZLxKeYecAxhrtjHZ
XMiYlpYgNBJOnKN87DR2tXU2+nNDHBShS6BTURXjCZ9h/qYtkpjJKQs8YtwlyUbSN1p141hdtCRu
yOmfLKwMmXTxtaQ9W20zVZ5aPcUayiwgGWpd+rex/zT9KykyOKKtzejQp54ebRMxdWojcavqaHUZ
R87b/7J1Bk3ca1P6wRwsc08VTrMR6zm3m+GlkpYTzateM20WpqMNhWMmy8n/rFROTBadph+Dkq6v
DckfZ+MQZfQ286nLEkuTzSxspuCvT3d4AoO1qItOqx0McE6KnjxkrguwLQISwvGC9Z9TGeFClu8G
49o+eKHRfRfy7Dah5SZK7UgBKR31EktRJ0ZhG60rE2Cz7L03EP0224WRXubj29WWaQ8qkQIzn6r4
kOLG7v01TYuDUzoXylcvsQCG5BAFEsUrTXz8qDR1kXBQhwpnds1DO4fUTKH0hwd1pn2nEpunPfj9
d0VUVga6PfE8moU6JI5YHuT42PqFLYbrjv5Fr3nf4lHU8M7R5aM8KaTJHKPgPVSw68cHiV/XaCxt
PVrhJMZjmZ022VXxdiY3IlWkXaE0wJLbkntY6XquB4tCInLNgTykeFOYP2pf2LIYL4vu1Fk7YEmg
tWpPreCWxnc/S26NXT/Gi9uSusOwmhWWqxTep7C598Y5Hws3NjVbKXGHrkROsxunwSILbgXeZz4X
jozjo7IUDZkba6Pmjw6Npt+V9hA5IeAFSE5o3CoGhuOV/o5Type+4IkCc44SfuzsGmE+zIN6KNpo
IZX1tk3GtcR0vMZaTQoHl3Eq1ODVtZYtKCclGL4wOCaBgkEu+v6+Hp5+yhU9EheHzMHFtueNHsdb
09xiYU+ywFFKcc5qqbEOkrkpfPXEuF6qu9QXmGsNHKDEJuiLIAtXU/3QpM/3ISNZx1rRnSanYlEa
KsmMcrvD20nb9ZGIVKJ1xmKpq9iAMkI24pRS6ICBomummyy6RRVriPHV5BQrdOzlik63DRt7rN77
7phJR2aEF6bKOd2tB5zqZFBZK/qag88pMByWC6VhtgrMYpMYEJs5cuMfzJ7tvnxgpgKh+lDDn2a0
MOwtN4QrLeL62eHmr1aZozHBxDHk+GLLb8F788uDhCMVkT22Mv2E2C73BlM52bYfvFh9JaGxrJlX
yIgLQky1Fn0FmuEAYF/rAu3Coa+cLNMcfWbLcxuVMVbzs60HVL8EGPt72MCFHP0O9LQ1KFAhbST/
ht2vkyEMjs3fiayogbiC1DihbvDmuXBw97Zbs17NoXqumytEiTANdhzKFE7fgXVvrGHRBj0kxUvO
VBI9/snTqjF2knZHZ/KBLxzPEb+s6KyAKVkkPiRnssZ5/ftBOQndoXo7dYq7PP0X4MsoxATUiUvf
HD21ESBwVcRHol2CYmZVsxhbfKUUkAngmy4O7QIIR6agzJjWneJPlGRekND3kRJZqEc1my+ZBR45
saeJ4BJlJ+/9VQEMaeWl25DaF3T5hoyyq09FU0f6q0qbZUsPyjjlSuwtN1WmC64eQEKSA0sO5P/l
Kw8yQ5TCR1VpXcVxNbQUeiZxVQFVTR3sOLrokldG/MSr3x56lciocllq5dLAXVmvrqZOf62bditI
tMwBfAnBKSGpg9ZxiA+1/NuEOtOj1nIOz2bbO1VbO7hn/hjBzs9Zaw8NQiz6loN/2nRN/BHGy2fQ
SLQ18VcOv4ZsWpj0g+R9A1M+fNDjpv4hOHCh0/CH/p3jJZ2us/CqwGuL8xStsqJiyDi1x+7f4B+E
cokjMLsh2hEDs8vqwRWYDJvNVZc862kb6XSIy8j8yfOCp9owp1NgcZjYc3vWeskDM3XEJPHMtgLD
Ltchd4cWgHBqvEn9W+357Bw0SCE2IoR0oyOJP2KRViHG5Rs3037i9dfCos0wtOqLrVCvBExJo1cS
T4xpW57PV6yCwMXNcTF2a7Wed7PKcYYtUqbvjeaRRizmzCb7fJFR847ttu1A7or1gL5aibFunDap
9VQEwLcw2ZJhuSm00FF4ZBrV05BeBlNezPUlHtdaf7famN4Vp9iWMgnxyuzXa0wvYT1UO08klz5s
RwQJjuPkD9L41erPkP20ERYiirlQMU5Pr2E5b+Vkh0X0skunR2IJDi7X9IZELoIBjPXbGz5q3boH
MhiBIXUswbWmBxDJB1cBcVzI4ZKQIDJpLa+MKQ8iT+lqDCIDx6BhybPPTnsq6nMgb1Jey4o3JRSQ
gJaVmfDg1/HwaYhnczjX3d5UvuT8FCnDMmXmt5LXcSBTxGxHAGbN2Ij1DYWvrajwqsIiYAkxabTq
B6brJX1RUadL6kqxfiphS4rIwmI0tyOPKKdFIGhpnbR/4aStlLL1UvOnTE07Mjq341PEiuhuA8yN
u9fnrGcvyhmwPkCFbF2q5j6QqOvP6yi689j8Jv7RhL0ibTrAy9EgQ5M0nSQ17tZkHLm2YPYy+Wzg
sqbKwiFJ/kmz+U0QVe4UcrgXEvmJRefS8LM7KhdSe0rXNDiEWwUoBItPaRrOjS7tDab2xKZgffsg
9WC3YRI+eilxwYlZXeJWxfRdV7WrMFtnti5dIZevoVJSyfF3p7AsoX8xP2jDXRdam7rIAY1uKl7z
rQTpUcX7utc93sOxTcACQtGLZB/Kp09PZlKs9HgEC6XVmK2i9ETZcgM52+TT+FBHAFSsOxkeLx/Z
m0Yss3obBdi5kMeaWbJn+TCTJPf8Zka/q9RiWdKbd4FK0N98wK3nWFQcLTi80wuIHh46bpnqF1S9
oEjtdR7Nf2Rss9U4Y0h5ixVo5jgBYms279mYRe4rx7w0bmUor9TYp2/INecdzmaM5TLPmnWWwR0R
g1Zz8xQ+bJlCucQMnxeK8kv0g2VXWXRWeKfYgwmULCTPRIuKRUt7q/rRalQNUuSzS6CnLi4KZFBR
Ohm0woa+qif8wkvtlAWATkROHcKgesb8Z0Fc2E5M4+PAfm9z5vU0eTXkwb+yhzUlxTQU8+2gmyeS
oso3ofOZVNYR74RlzcBy1ox3ihJxAVx8Rk62SubuVkHTkrExL/RBWkNjk6qZq08BTmCOMWpozemG
ySiRgoRoQqfJKymYV/KwHXwO1X56MiJ2xkHrGAeahzl06xiTTt/WFRTpmC8qwqafTaqteGkC+0eS
6OkZvW2mpceGMp542aM4JZ9YU9+kVLj1gbgoEglxjmRtRXl0MTT34ro6pXl5r6yZfm4ycLnR9omf
rC3yJ+cQVBCrz7WSYQ+aqREFYXc2dMCbrNzJUvycdHmjKDJBid1aw4a7YtnDxEsgDMmt7iovTLv1
mBrniSpVx8x1YbKyQ40YAPqxoc7vAh6ic1hvszK/DoK5rngnijRy/It4kGdFei7H4tm35odOYhqS
esFThPpoNZQazbjKhnpJcPYpynucyaz0GhTxRTBkt8MyXewyA00B9JMpdHtWzlGaAg+/oXWVSc9W
0D6acfRYrHuOGTx25u5atPWqkUlRCK19SrSfEIynQUhcqWeICwtgr53qPyWST0MfPmCI0RfMS0IK
11AcrtpP90ruaMimE+F066qD3lDxyNJr8j9Tr5RMp2+Vi6X+7zXRfcdltq8H4TvrVJwvKGatHEm/
xHNsYGwEtMwLbRKfSHKAkLNq3+nSbqz7hRIGXt5jAemrK90XDgWAbj40DytTN77YO2lA74L/OzBV
3m/lNnn1fbSqqEv7JLhNeXGLyTUGJZbcfC6OOT2blHVf5HZI2CVkX3LlH+RqOGiJ8WcQg2AnovRF
8oind8NKqhA911niMEzxkmftKzZm00390W1SAlI1jZ4+D6O7oUz7CCdUm7HDs1CHDr47m1GCMiwD
DlLtQELrNum1s4RAVJWTlYLjKR2MF9NaSUb3EGWA5qY6tcWIn28SHItCWweEXBAY7K/aVt4lpMu2
rYZ9SbLpxPEcF90Di+lVMUeR3fX5M6uNHfXMS6yU35r7wwyVzRDr9OW+qxmVXYMdl0Z0YLDlg3xL
D8PobeEnh1poz2bcXWYBGnnKEw+6gDpp2qZy/Kn64UFJgWLiIjvkNQBSKh2skmoxj4+FINwjHCal
FpAxFq7YU29hFGiTteCLjKB3aCWYoLVvfHGrxalNpMWKweEjEsOr3o0fuR+esz7hJBOcIhwAWEN/
hYPtMTJjpsDV8WJ0ccUUOvSiam3MWSF4Vjix8797AyjSn65UPZPDXPAqNAUF31j6SaP+1RRrcnUl
0O0IhsI2ehlnC7/dBgDbgZbcu5JxjFYWv8Ko28iBQTVa4dlokAlsDcHVUAZiP99Nszb9ZrWFGMR4
hjM1eGSFgUscyV7uQ5gTklnazL9njbipu+iBH81K0oVTboICSRWcn+zfsOuSQFcUYZHn9FqKyRuR
PKlLPqJeuwzGuBuz+VVL+tlK0zMOY4tSNvFjMj7NcIbci66SYNg8DEZOFcgDYmlC7VcfK2goY/qk
AHewRN/i0fwcy3GZJuA5GIDmY+QIpH6wuiiVFHkhFcVRCrDuiVVAQejaRTnly6KC45ZMotH8byXB
0QBLcARZBLcwtwnoMGQ2DlavsCPNsCZbRImDi976r04yT4E1LWW/9LCYphfsiZ1BVeJbwaK1hsM4
NYdCzN/p0CsRY2nSxryoxv9ZHqCng/CEAFIgwJnWwRTWgyLOjqYPq3TG1lwH8hgQU5X1XonynyAj
5QU7AmLAaLFDIPe+lcDDyO0dwZkzEA9DKfD0nI8+/vvvJVNbyS4dUvRtw8bHGz/X1O3UoYmrWjeA
uU90mVQT4LmZRFxDPDYImajBtkoVHHos2Ul3yr6nvPnX+fOr7GhW23qv4hbUMl6jxiDrQaQ+fWrK
WRYapx6nfTsF98jMlgRDrE0f3jrvP4qWtm6IRUcYyt0AeSpFiK7M1Osw8i6A194eniu9NmyjrdzI
CFxRqd04aDZzRDaAMe31ooehlqMleVzLpApurVy4kSoAIobHwfR/O/QVEzY5Sq7eJGU+5I1BEsD/
jQxuL40MEqwusTX/V4nUyH5YQzEZzljJG73zEed1zBPjP6T0XowhOYUsgYLGT9fMnt6TBz0131if
48AVPPzeXEV5sMKA5iuepZcF8g10QMYB1VDRu6Ka3lSVsjaIjxpvvizwya40tgK27eFCtQysM3Tf
bfKWJEHQzKxYtoX/EfYZjVD7HN8FJJLIDZPHrihaLQ+FElAovVYbjxmQI4ZqnuD7zmAmq0YpLqXU
LTN4IZ/mse93QkBjQ1JmGZxMc3qrHnBNx9DrEee9NyDrw+UX5PsE+6Smu6LZTOVGqSpPiC5FO7uU
IxMeXFIvIHxreDP7Kvonc+aFsHNKd1D8l1R8WRq/k/ZNlghni7nShYK9jHMVCEJTfhKSSLa6XeYm
UfDKAvJAGE/AX65oDp5QEW9gIey8Wu1BD8Av6B5GZbAL5FdEl3gRFW1IA5ykUM1w2gUKvlLSybIQ
HWUcdgZHvdm6M5FRpbZqjdvQeA3kaW9xqIykPND0qFG/zJFkNaZvG8poV+17dvyf3j1L8DtVpM7u
0HJ0X8H7WyVPo2+WPSWP4ntjd0sQseXXGUir7NtFp3bLVPqReVdT7pUoFQIcu4g70DXLroPHqAZ2
rY10Or85lnDCrDhStYylGn+bTU23Er/ZrTLly2QLC4Ox6mW137LAzxhe+tteLD72BEK/N4LRUHKR
xUiyqDcS0loPX6Q24wu4qIF+I9/TBgREPHU1YPYMlRR2EGsTtKoXspX/xm39a5p8BGBeWfI5UY+O
+lMVone+GNmZvj0j6CtAJyTpOpTHWb2mqA90izf5qXLc+ZgBW9OmTojRhonQchxrtEUJu54oNwVT
MzyaZ+VPgxoJVLD25J5b2x4FKK8UudefJQHnRHZEKEJIIEhrvIirtS1jAmfh2xUT35CHQOkQ9IpX
BsI+YN9gax7w5Tv5VIm9PYsj4KfkZOo/pV4W/aeq/bU+9fpoeZG5A7bI5V9deenJyTeWCeSdkXCM
9x0RM9AUZLKg+BMIAi/qbEXE15Cp1Aeyl2JswtGBXaZLprOtCR8CZmhce3bEgaJPQImfWvlDKusi
R4Y6x+eyPIQa6keUdkG2MscnHJs6s8Kqf5P8N4Zf5RB7/fwxkbxhdsBsIWGyn3n3ORb7MvmQhPha
SNdyeKNdhxDkPFLfVJy/TLJ5Y0FYivXgNdAXprBNk71KJLumDkuzR6zEbkr9Qz6hnRK3jTpDlP+2
iMEiYeWTzVUYm4D12fvXKiocNdRAiVCpmYZdgcaqHP5Te5E6DPITLI64awCLTJg8xWyo6WGACEXp
w2YRjzmLl3zt4a76TwnJGrncQhYsZRMePM9sOu3cuDYcSqlw6blohHgZED9Ri/9mKbet4Wi2r4JC
JZdQb2hrlOFAnz9qcK+bnwCdU6GBYf/GOamhDLVhKMz9tfbrT0M+p7Rkkr8ThD+k07aQfubRbs5W
g7VXVVz5UiBTZdvAo8TZPSArl7o+Go/F8Gy6e0ncDkE3NDh7/x0zK3KqbhLxgMcDikWnNweimwEo
7pbpGOoLdzOA1+P/8XHUYDnazc7Hpn8c3aE49YXEH3dRh8ryRbg6CPEjqn7f6sdUBHlAVlIIz3HW
bX+kcla4EOE0ynYRKV+Jdp3qi2xWjpT29oDSOg7uCss5535MG2z/s9+8Biv/nsiDSNOfBkK5ys9y
e0qsEv7ta+gSZwL6KYTekccH5qKknBKgbWzn6Ogj9iWPzNLOYnjopD8dEcMo/2EX6ui8x2D8axl6
7Oevd38bsQjVSbWlRtiUBQpZbeVHT1Jc0br7qGuHBU3tIp5ehfAdjqh+54J9yoXIF0esmx1bwO8y
/qelDyxSkYOEcKUpJOtDBB5Rt8QYLCYdvGjOIA+/xBalGgyJOd0JgCcvMHfKKrW7BO/sn1qmegqj
RdqVgGf4Ck7Jsp3XNUkVbftS2uebIrAIQhDBnONhFSi5oyQgTLequIlUnNa/eia4b5Una3FwQQSJ
a5RWb0EULtw2RH6dKZw5gYMdreh/G9IqHr7HdDXnCNgNzinTdElHgjf4tqCdOvVjEortKLxm/Wl1
O8NHXMrz6tFHmDrAFc5S7WEsrKXui548EkylXPC6pUD8bqV5YeU3ffzDLObRFkhJDgZhuRG58uTR
LHSRujZ6aKrvSariku4sCMQQf7TDWTb5N9glIEBVkVSWNccpP7SiqGu4JWu7I2RGC35r/6cP/sSQ
VaGjiy/usaDv1FBFZ7ARY5ONi6IUCXUzRbastihndTtDwRL0qtPHPslhn0bSuAlfuEqRS/YfDYpe
zBflYam00koTyFMfjpZ1lRLDmdlKc/fXKuBF1T8hvs3V75h9JwnnBw3QWP1F2mR3KdnZ0w+Bh84A
Nk61lNGwM6c/Kz/VKLpKOBIiySMsNvK0JRC6gtRPVhUmhdY8el2YL6DW8FY8GA18RLpSRxqPEAAF
eQdRMFa5TTPB88lF08ybqJBsD7NjwEn2nSNPN1O6ohUmoD1dkhG8CIJ2Ffp/BZlHfddxlCQLQeck
YhIkCX87Yx+N18HCeBP3IILMgVY5b7LPeFy+Oe9J+i1QlMnNvk9JbyoP7XAquFTDtrAhAhwTOoN0
p1WVHWTClREAtMYurr4E6V/DMjbqcz1uciyAUecU2nfNoG7Z3pN4xwtc+JOCYTGHJw283GduY6pw
vMep2DTjVmyvE7C0lU3Emv9Dt2YIxAQ1p7nhjtK/8vih6wfCrIT36VvTZZwCAxC5FSGMkZ5O1tsu
Cx4nhsYjEEBcitVnPu8lxiGMhIVplnY3vXWaZLnAZrRa5rx5/7SgLEDfJBLGWn6a1jV5jxjk1ypb
xwThSh8ta5GCy9aU3K7UJanqi3dukqbZ6vgWs5VrkcZfuenRoVB3Kol0EoIkDlLQEPmdv/5O9qRs
G10hQTsbXgZ1V/ILxfBbJDzXkH4qpFtQt3wZdATDfZhRM0pHnyqnqDdYx7mG2eB9r5K2B09nOgLc
Y25u6fWwut0o4VUvtimAysglO0DtqiQeyfsqfZbNqkIPF5kXMa9clf4tDB9KC4/NUH6NVrn96quT
VlfXAvbaHGeA/mOv9vy6K1//VK3KLuUbQYBI+aGCV7A4izb/Z1DZxWrPQ38ZFGhDQBs53wk+XgLE
1HSeZqQtBnJRsGSFzI3txoDzg7jHM05r5jPQIGMoHDbio6hAXeOTStFXJk/ONCVZvg8x8622aZZz
bnpmzrVd34TxmbYw18yhDde33+c0UzRasKcjFBIC5lpnMuoqE1DddPtW2EvwkKlGBJDe2mH4L+z/
FfyLlIQ0kw/LH2P1+5bXTTmZPfArIRvED3aQzTEVDucGM2JpeMoLtOtf9fQJh0P2uis1NJ/jzGjF
v2jaVuzYafB3dafv9VhGpU5DMB8i8dKQeCoEtdcb245utOYokbU97Mo0vkAvHSJ4KU8k/udzVLej
PLMhb7Ev2RJvL+5PqAljhCTquYhPckLQonTSxnvbnds8dOP46BexA+qflx/5+G3opzlruTzQSPi3
cgwdgreYgzkRLRWOP61wN9VLWq0qqfeqJtmKxiklUCvPHkL5KHQV29mnzC4KKMcJEUXFc42Ni0+7
IY/Udxj8wqTV/WpQwC6+EuM6ltxI1W9vER+3NZS9YT3i7g6vbPaoxCyu+23IbtWJ95so7Xw7L0d+
crEoEarV4ztNFPuJPvOMgJBzdTM0h0g5B9NZpsVi2kM/TswwhyyXmkV8s4TllAeeBIZiwuMZk3lT
W0atOsewLn1+yJCF0Ww32Y+oXYm1J+gZd1LTVRJubunG4iy1R2z8RuZJ909s9WLclNmOOHPYTVRl
TGXI9T85uzTJRZVBOZ9SkSC7DpZlj85lWNcV4Ue1WwE4qjV0wvjRAcOiy+n0y2QSuoXa1p8v7xcg
11R5Y+KqpbUvpqOloCNMglVrju4s4VFYPCTk2u/tY8a/6MpdMdJcMxocK7zGvtuJJQDZiC60ceV6
wFCYEQAUuOIxQxnRtyFU+8q3/mrhq6FSbSihktFCxG8yqNSy5E5F+BtjjR6ntOj5TrWYvCKON7P9
cGMwBJgDkAmIOqCDfUNckNhGhhkJ73Vkq73shejiAkv3/G5whpAbN5lR51Ax1hm/QXQJBGmZYZma
m8OiVFXOz494nBxy1myzWNaotd53cDJ6WbvsOM+Rp9Zv4F7h47p/mXFRhYeGbXLf/0txry4j6jGw
oIqCLTR+u0BeFMgpKJ21mtMyftT9DhhPL9bdfByH/QBSWO9HC+UIGfGlqHojqvJgOOjTyc8OUkWB
1YS0lpgSByiBNRY0RGn5qJJrjpVVHf1NFXZ56xH8SeTnzttW6LYKA16ZJG9LjUJX3UijDwP9iEUu
mM5fNLSliUUSbvQQo6PRfAbTcza+GmgSqUJZcJQbdMv1W6spvaHHmKcJNl4y2JkcA+s8YzddjS62
KD81R3I96ahdkP7K3W7UTVeatiOrw2xVu0axyuiXi0Jh8Y5dzafKxo5ixdj9YlC/SuHVVG8GGUQo
e5Mio8O3IwnQBpOfc1QAATlN0NCoRdXpUGdvXvg10l1PAUOTU8tkmr/UZeUQ6cWhQL0T5ybZh5D9
GlqPgkBcNw9OMrK5Tur3NVW9qnLX+FhlC9TaOAoM5TMtJDvCTgJH+PlDJ4VQwHVfhbTPAXiTWd5I
ub+EznSCaAaxQ+bUusS88SO3Kh7dQfuPucg+XqY+olT2vzQJjEyhb51AEfknvXRttLWOyqvKTAQ2
ul1RgZrJnxm+9PA8tpZH19yABFrYRwIa7KLUSykbi+GSoKw0rOqg+Z/kra1TVGZTytebrUUebLjw
XeY/7KlzBeFjzNaFdOR0B7XCEmcbR3e+Vip9mLBB1WjZ5FPblvWdKvcwAnKLobLVDz0jcmMmnZf+
G3feqCP3xkA/Bf2llVez3DGD1VsGOpt7KkIPkYI6hGT6qrtG+B5m8nGkL4JiF12NPhqaS2Z+Vxm2
1hzYhr+BHiRGsXDLOt3kMX7iuF4YKrqcBn04QvgpJjGO1EHtzjxknxggKCxV+BwZZQEBsOASE5/J
WBNDT4hmmaRk5g01RNicreyjNyEA0ks/tYdsam8tm8os4mPmlxcLODSbbh0GUFiHuBOUn4j4vLtH
CFUqnmMsHCdxUxqhrYzaKvW/dSCpbqb9RBWhMjWrSUwJMMHYSkum4Oz3QSlwHoghveqVvjiZv+po
WbUC6b8lIY1Eh2a9HfhfOV9Qp3irqldbfqAxyNIHsa3oskaU86+YwzWl++v90iZamcmBde4fAgl7
+TI5tBErhxMm607MwgBIwCdX0EIaR9uwMCo84O+jWjtNu06qTznYSeI+jL6IrgO4XU3yOtdg4f+a
8ZtSUp03UvW0xFWn+iSV+qeS37Kdzrq81hXSNrTt8O4qKAvki0j4qwhDFQemK3TfwzDxR3bGe+x4
jp0UPCb6IiLcSWgXOzZyMA03ef4Xos0m5HlAXA2riPpDXg8iOhRu/BY5fm3KLgUbvvEDGjFTdXzz
4g+s/QHltu4USnJUqJ/a4SCI8iMRStsv5WWmXMkI4IdlizBHRuZ/WtalpC1IKTWF8igPlg3TySDc
Tc9vefEIW5pWj08hi9ytWTwTStMYdUMVZq6AmnKQo0XJhw7jfm6YSqCDHQrgOaDA95Cl9VMaFyNf
GxPnw/D2BH9WHBskSSzmaRVNt4YJEFGSvbn5803CN+VVNd2pIYvgL9R5RKT2YrURg87V40tgYkXH
W7uR1mO+Srg+SdsAh3qZ3JNB83rPwdeQNkRXL2b1GEHsQNgMDDRq+Z9U+yuGRjN0Sow2MI/0istv
nZIuYWombDvX6G5WxhpiRk+w/ubhIoY3STDdWi+cZuxsrT76GPub2nBOCjQVBHoooaszBRnkAOPd
NjJF7z266XOUQKUzNodyts1so2SM/vFOyq3KkIG8/QxqkxufmRW4cpg45YDJNF5nfla6s3/JeQFW
im5MKjm+3sAsuRWMkQTZK0sAEIJfTl7UDgjWh9+sQr8gohI2iwV4yhdAiSegFBYNaiN0EWQYROgX
lKzwLAaPA+zh0NqojbZo0rUvlEw7XBGwrVoifJiIy7TaRo+fMcBfNkgVmDxDGG6Mkzd34sHsmBaa
d5Sz3hh+KOleTzqPwYRVR/1TG6NnmLug3038NS0unbB7DtoWqxmGYXdSdjGFN1TsxmLgjlG8ruKP
yvirgE1MzVplIxnV8yXgru7M73B6sXYK47tMm49WZ8xOm/8aZebaLuxh1GwDiHYGSQKXTuc1ynXi
JZnUq+gyGW9/YrjrJP2p7E9m8wyo0orcREXWM59O1BkPtcH4Jvgqg62MKigFHTYiayEOPyVaFw0f
JGyV2zt4cJ0+FPMppTk8iuJGjHTprIo62vj+e7CJlW58DfKeFHZHp4UJMmZKYApSqo54NTefnaQ7
5RQgLiNkHBzLyBzTD5zMZM8hOX9TqAJhIIkxI2ibXR3P09xk1rX/zOsPH4Baad4j3sOi8jfzlDgz
05KIWz9hjxaNSJfNgJIiVZ4CSsoByxwGSca3vPNU1fAiKXJ7qH1Bm28tB4lJDj0NIplT95xDs9Uo
WFpG/pgXKrsGTSPjRAplPKNu1jMhhl3tnjObPivvYgeBEFpOR+DtJLD1Qc7MANJ63Qh/hECAowEE
1J4qTH9KBuvG9ojUjBjXasOEM62kxKC9+ReZr0JkpIluLWa0T4YBVdRvEiIcraEBw3E3agqm1pZY
iFOcv0xmjEp8p3Pta2JWZpgYVvywWLNK49XzTTMPNGYqioVh3co3Sd1EqrmTTab3qnqp4fQntnct
X3bjOu8uoEwQgBaFjFhsJ64SNWzxnf3K/Yj6+j+OzmypdWSJol+kiNIsvWJ5trExYIYXBcNB8zyU
Sl/fS/1A3NtNnwMGuSpz594rv4fkNwkvDr8t3+wOSV4HkoBIZiPYJJT5w0qSek4c8cIAfKcb4cbN
ObHwvLVpGQAMCaI+PWiUqTqZ2dgLA9bHbyLiG17I+mCfEApp9564eaiZSCOs7y3YKZI8pLp86OyR
O4F7Pq/uQseuhEe1sCskHvPRJlYQOe1LPrAJAvk/tIsNy90Xy966CZklw/HNp1QjRNheowKaT2tz
cSNQ292DqjvcQ8Q03U1Y/bBXFSl3eArND7tGYRQkdPgF95MRjFa/Eo1gQ8dwtPMvK5+CAuFfr96c
CJcY0tuAJDubB4NluLpi9Ynx7lP6RKxG97QfGbJbo+hwqM8XG0Ld3ItjW2ubwSK2xpsvFs7GmbjQ
epQU+Ihmz4RpdPche4mNCpXNJtrOqHsfj/rW5PtoSuxlI7FFgkfVKB/S8K9lcbKeGoFt22ujVKS/
7W0cJceakNVM8LRjP+w0eSBoUlzd2EMZq6gsPlu69jTZ5tpEliqMdmfE/a51nCdLVCSs/ACCh5+S
VAaJUMrmXzGG59K1dvOy6XemCYpwURKQrvP8HhraeqbsIlc4/4xdZ669jARP7U4oI/68wr2wSmJj
43D+mYMNOOUvzdE5LK/ejc5fl7x2kXyK3Oij1ZdaLnNfRBu96qhB0YSPJXmPQ4qoNjnPdbmOOpTw
0H1N8/qrUR45kkQd7Li5M4Pb9cXJKD8qTZ1ipWM6aBN2yjO1GeuJL/XpG9bDHB4T2Z3IOn0ZDZMc
z6zequSdgUtTqkOXfjttdLVdVNeM1eBTfa/R8lVe4DtstwXlp+ZvdbGr9dcCI3TMtdl2L3RUY8Fu
C0msPr87xLx5j6xU7qO6UzQaLx24CH086tBQ8p58eDZ3t4Y15wptKiM8K/r1YsY2i42YN7P68dqX
PtkrR4bLMfRsd1tMmZV/l/qudPA2vSqqbstehyxLEMOu5kbSlvQWMrCT6izOydGnb23M345m4OOH
qGjwHL58qkDIt/2xJTc9ZYwF3XnTc6YRYW1nc9PxRPvVdCe9SNr9cRkbexgX1LJX+MaOxm3uPSX2
S4xsNxgnIaO3mGFQI7uvetB+LQ1Pnjxl2CftNTjcIDaqp6bWIQKGf7WxLBtnPjBdyKNcGsbAYj5V
0bYYLh5GUYIxVX+U9nfaYYXOqrVV/ulMHXxJHjjdcl2QLkwyzLOPse9dU1y5XFR6uY2iTS88TELm
11D/mu2bmb8lzWtCzM3RHlKxsZsRvE1/cNNiI10Kw9S+Jpr5IUGwzIx1WMiG4Xs0gchcZXunf+Sc
ZJK2I8qoskOV3Uzrt7Z0EiPXyOHiN9a5s5sUooVT7NLkLPIsiPSToV41Np7rWHlmIl1lSsSfZBeV
tzP801nlVbfxQYz5OXGI+bkjMotD4FhFn3oc8Y7pXMIoI84rcn39LVfntnpTxeNQYaa+iJR1N9sQ
ko2GwmNGYg13xiCvzQ4hyhHGFt0RLaY0LwZPU1b3pMSKfcw8pMiqD40UDOE/NP1hn4AOeCjy/C9M
KurFXLtrFp52MlG2/W4vi8/jxL3y74qcJGy5mxI04UJ29KF2YIy7adrnfMaYtojar33F8mgG5rE4
GTEhKy1MLi3SqzdfMkAdYkke9tNwJRuzxDkI6sTZJq8XP0cdRAIvdXIruX/iZG14f22PhxNL4JPN
bIlxZtXAGjo3NlpTnRAmyVdVfyt4gexNOJBYuXUTuWJtV4cXwzmXVR508qtv6a1stalcA6NrtW/b
aSvyLsjqS8395OS7MtwN2j7NbhkbGmXyYdlvRVesSvHW+f88T7r80DCo973D4zo/6azNsrQ+aGtM
Kt4g1n3FOzGzD0YV4no72/gaxwq/iHnuKzpqvnz0m6g72bt8/OsYAYx4RHx8/8W+cU9yemXriLvR
dCAUYbJpx3gz+wx3j71E3CTjHYcfhd1ll9Lzg9RP1mo4leM6b3UXG1qENnjSteNIMr+zKb1a96dw
VOC1RZAzntOqS2ad60qsYwoHryEDxwAnJyqAUc3jn9Sqjm6IN5hFWFpTBsoZkHJ12qA+2qlop7fd
kvP/DpNiSwm3CUugZQTCaFP6BWIzyNUYl2s7TvaZJxjGnOzuEKE/M0Jv6rVLOe+SjCVlwagkWkCz
7pPjPBsDi77tR2WxWCn5q0bWhVK+qgLLSmGqTQ1fQhFgiSyurPGX3EyORYWOx+/RlCErsOLMEYd4
5lar2Tk21NDbfdljho+1rVfN6yz/M5mKYVVmOLdhBe3F5Yml21sPjdzWrs/wP15hrUZKQSBsy7M/
aYz0WVFbssipmDa18ZfY+0JrthOzK5etHpZA/aWtUrEIUueznOXKT4jHTyA/kgiH794rU46UQrvV
TFFN+mL29ggwCzTZNFIFIEGMM9bF4V2rMzKS9nmm3c4haMlmpw/9laU3QePjEcLWmQMrafHsm+SI
mPQ8dPiJcrkxlvd4xXiefWgN+8sZjHH4ePljS2ItWYw/48ds38b+JrTowcgOrs54Ay9eOpFP5wRs
rTO/gTKbN3A0H7o0fAr1OrDwW1u6EQiiHJVIOI9mPG3lQ05Mn6vQUh9ZRhvCvce4siGdBUto57lv
ejFBCgGJFb6PTr1fRH5z6ZKIEQ5aMJRLmA9sEINboWWbtOY3WiFg9UX1xn7MIG8+UxVow3ua70br
0xtTLDr+v1h7LdyQCDAAkpi5X851Cu2pbFJ4BXiMoCLo0c+Q7XON3W3iG2ZX3o4rg8ceo2a05nFR
1GF5vIrtraHunSPZTLynUgnntWnQ35Fmo6HooTxtO/Ji5nj1C+5oikWVvPjeLW1wrC87hqT9GQ4E
5QaB1q6ex2yZ/ksSKwk/ds3Srpp6NilWlGWiXpZfLGs5oE2tDGrXVsu/XSJPphduk9INsnTdWHty
orq0A4uSQ/U6WKnoPXXcd87SNjvA7EjsTZf+RAyo0vrdbfYOvXEXrjPj1kZULe4nOLF7I9xp1aff
drNm5t918mo380BcLlvPM8CwUB9zSmsmY4ZOkV1LGgi3aKAoqobTq6zougphBnGFLcXFSpuQC3lg
o9S1GsbfVJiXnlZi7hml1x7cK8Q/2by2Ed8GJ3CvdmLmSvR7xWCKQxDHPgZu4EX50RQXq4PdZozn
mm3CsCf6y0QTlc5Pc8MjYT+L8qo1p7rf6smH8putod+satHBQ0Cir5VOpSfYa4FBh7SnO93n4qOf
9p3TrYyc4nrC24TTA4DER9tTX8lT3e6WQY/CVkRUBCW1hfLeV1V+qRmZcqQxvWdgFfWiPGcdThj1
5oBXqvtD1+cbQWrBVLw94tBbKyN5n4WzqmeauKHW12NefnTysxMOrATQo0FIZzokC2U6vcX1J3u6
/eHgxsmpw7kwQzvugdkcJpJ/IMxsuurcr7d2cmkEyaIksAuytGnASCVEFNT14mfGqs+ks9yQm/qb
yZKG2OCFZj6PVOzcGMsqwG1RONs+657j7M/yWaRU9nRNdhe+x84mKXe61/+4E92gHKI9eYiVqrR9
xeTOKNqfztf2ngFvyfoWfbdqRiKV+Hhcfz8Yz4b/oY2fNcPq5tGLyHsDxGsem4goKtbHWbzW3h3H
BECGfkW8YVukx9LfKaK2IVuaIXChOQiSwXnWnke6CadcCbR1AApSs6h4zhrxIK5ay8Hikaxlkzxa
42NHKTD3j3W87fM3klXUqHvRPw55gXlM3gfv29VvODm3OtM6FOesOjXJGX2V+doZ5dVDpTfUsxXu
/HA3GenWLXchNr4Km3nXXTP9OhqvWbGJx6csM6+FcVRMBKpDa/bbyX1qhuU3T6ljE9qTxcU2raCn
6ua2C5pY29SO2pLl3is1k6ucLq1s9hFehbqZiddBHeJjRrHTyxl/prUrMtbHhmR03aFIDpqXXoh8
OMPBgqsQOq8qOUxY54b4qFxk5D38JhupM472qnGCsBHnxPw3xvQNHHREWlrIX7xhpFolfHCEuVxy
Dh8xb8ManULoR+ETUBPDnfe0jqjFm9Lu35X22/KTFbl9MMORnuzoGCcWuSo6nzi7drF26TTnuemO
cXzx8y86nkx7HZxT04MmMXeptrMT0sULo4/YW2m0D0MU0cAdDUaT47T3HE7ENt0k/TvhhhVAI3BP
+Ya9e4Hyj0ZB4p2rPXMHVoe+RRYGNKVv2/5iwmaplmplT565V/sJHxcrXlbEG0TxxJIJvXyxiB8g
6Dv1X4ZPET1oGD6q5qMsCW+ZMI5OnJY4ZwxICN/ZfMZfrtyfJsEX/x3OHzlhd46hVe33N81nVFZ6
a6zIm8qmwEvwDc43IyG765Sf9kSavyNaS2W4bbyQeJeRYZuo+H60cJ9b3isCxCtBsVUHwGFqYafU
LKC08Q00ssFW4xJaJHEBQG1LlIb6gu6g8enVXKqsViOyV3Adyc47LdnVUByqhhcOjY27l6g7WJA6
0DS8uc6WoZadFV+2hSESRNFlHAgPNI7NbyB9q7NnH6yKyIjD79tu4oKZVyphBic//HbnRb/6jLFg
/onVpTA4vJ4cdWJnToe1QnhfjvQeGoLv8SIkea/0bJO3N4qngeBIX+2MZHEFUJ04wADROyagRRQz
m462TLaHzHonPLdOGhTdX7s/zRGnPi6+jqvEIY7K/Rez+9U+lmwt5dHQ72GzCd3bCBrKZK4fvurI
PDZDLCmWFBJjjm7+HYfDVLEWNkcmk6sIN1jenhPVbrXMx4p+C8O3OJqf7ZTKoNcvgvB9P5YQXm6a
kQZe5MMn4M2grovdos8GlsfKGG6BRBL+LtTGUb++9ZWHZ6x8OGp0fhKjS5biUuPZqdhvyiwb0ZVU
5IO7JDpphknsojPVqNvjOou+R4QRc85o7FqKTvBQM1GF8BQbybp0772lHYz+aFfi5GPV7HE1zrte
2/fFfhbvDn7OghI0P8uwCCKD6Sw3tOesU+OYdy0x/9vgT+ehYqbKJ6s+Phak55NkI5uX2mIi+5PW
RA39gBQvBKjGeaAsKrW/dDzVMzuahfvt2efRATNlbmKkFvJSjCqeKx9jN80yCZTB73A+qoMWvdup
+TA6Hz7W/BjTsZZHLz4Evlq/TOTeWUasfMhkdnWLEVIjaRGS/8jogQYKQyYuEqhLAh0Bv4/pn8L8
ceT0nAWxMab2MZkv486m1o1kXuYwMUlIlM40V0VfnrqKAVJNqtBctyAKe+cVzY6L32XKUpLr53OZ
cxbTaZ6PLjxebTNazzGp+XIf0WqRCCKmUnM23nsEbYPajfkObPZV4b7nBvgL0Ch9/uUmv3Z+8onC
cqeLYd8mR8MTK1SjVYFrK3X1c+Ny83MoJb6L0M033TEfN5nE9PwwqQ7wmc3MyZx/og/xtBxMCMG2
efQZexMIbJk2DtYPjqa1jr0o1sW6Vb+j9muYx1IjJ0z03LrK/lbJMzAiPb2P7a87v0fEukt0jdG/
emh1IQ56DJ2p9qi7nKnDSYXYGyyYT8ToPXuft2LVuEeCDessI4oQ1WACug0UnaCfx5NtxysbVVFO
3PJZYPSPoiLKHGGBBJYXMvgwh61D7qqEUAsQVXjr2qFUppdJNOJS3SbySCk2BG+1H2V+dfIjzZFe
mQxY7lv1f965DEb0rbiCzumhWLXPk0GS1cF28FOIt9rpGFVdUoWzBmYE7Icoax8Mutz+rnFzlmNQ
GUlgqtchPNbVP5uwp3+p1avkB8BbS09avCflyg6ZASQbO6QO6d5y0ewrnpQ05rLB+5bPnyZJmZSH
SRkAMn/ncd6EJpShbc+LtaeWX/qP5l5qqncX6BZkignQc0Upj3wS7Rd7rj94OMO0xabrZKx37okJ
AlUTXpA2575Gxhc7z5wJqfyUGHVs/WyA6HGNa96aBH94bnOmCT+8L1d0+Kj4dK5tzV3PTLDekhEP
0Rp9zg7F0dpWf44CTzurlc+YH/YZL+QOH5x6AB0UzcVlqt20VeCw+Vfp49bGYW462zJHSLPepf1k
JK+qe557bB3/hvG74pUYmOdlNv8brXs0vMP1W7d0gRXVB15NKq0HybfQ0Xd6VFwJRRuzqDi/EnAa
fWaJOGqr+rVj7qozk+uwHviAE6G0AtYkIKxqjFR4kLCPFSi47UjwuAw09ACG9o7+bwE2s0pwDRDS
1p+H5jCOR9bY4sjYeUxmR2wME4i80KIYISFg4n/Qu1cNIGTPENnIXzwjQqugGqp3VbLXo2OSfKAL
xBjPTPHWMs2r4PyUdbbqzBxoQswE2tr4bfmZuONTbw8XzfS3I2xU8LEQHggNPLr1ul3WpNcbiTPD
1T+cKmL+g7OFQAbmPzMmq6ofVIhb23/TSjSIOoR2NpOvH78bSmB7+os6+ewk62S6SfRbHw1J+e8m
maoOfnXo/JPexdL3jsRI7P5qhcE8C89fpL4HUgeydxmp2i+zkAxRZ8LXkub2N1wu5+Wl76L2scXy
4Fn9hzvgXYM6hdd9Zzfupp3cvcH6b1iT/yxg4X0ot0IT8HO0U1xw1Fpxpwe9BatC687GJPZ17+8j
EfKO0vaDI24o1RCxwCYkh87d5enaZ/sbJIXiU+oxF1ZcvUwiJ2kVIm/wxapzyd3UDf1WQLyitcqa
98q/woCgM12JmnmSMIA4M1uQDuQqFsKU5qplTbXEa5YmGLBziIMxxXJjvon0x64vrnuvG9SnLu1M
oN39tRqxkJdp+z7mzJrm58bE+ticWbV68ttuK33cJijthLfRWM5SPyN9nBI8sv74y5SPMxlDbkQk
hQc9dLD/5KbPLmWGDmlzo5I9hk500GKEjDRMTzpJPVAOAJ2nhAe+q64EeE/u3PxTRMcFjIOsoVKg
aRPlo9Ze/Xz6dl0fvCJ6uPjiSSHjYK1jraCUVNij8a4OLpp+vW/o1o2kBOS90SWPdr+RyMlGyzGX
PLYDIuqzGb/MVAD+Tel0sAEIM6c/28VrvPzEY4yt5qdJpCvXuUks7hFKNY6kLsinBPIr9Zwh+r3J
/cFL6W5alGGjac7SuZU0Vb0f+DTHDtMSIOOIPempIaIavY7ZIW33lt8GMj1F8fjRLMgZA5LDtx6d
C4KfbKrAQYGm7fH0G+tmvob01wVZITOBluj5/KSG6C4EceZcEw9CCy1wFxnPTAW7p/3LjH5V+OaB
+ncXO7vaabYSQ1gHJFPouBIcl1ZPPSxUI5ZjBElxStp3B2qARRolMhtcnu4KTgWO29qvMKNgb3BD
7bMbk0eF0Oj7mIfE3k7yI3ndRzuSJxLFJ5OIn8wYCJn2qkaIHBjkMbtC+1bUddcm40KGxliuR4Yb
EJns9jdCnJw6a+PUoKkqPJWY+qWd/NYofyHEPkv/84p0j3QQcL8osOJ6DNsEtE5JdAIXOLXmOhNk
59Htl+ovmWms3Ue7WvWULfY+7oC0BSYJQjmmBxSWcLhJtTNFAUgM82xjbkuN0wu5dQkwGZRtZDhG
Pnin5nhssuVD40tTTmHBLRoM2tmDV6NS5781FbNYck/DkzXr+yRndRERfmzeCbATMzla8KNaNGqy
fZ/YYR+ED/K22pmZQQ2WY96PUcFQHfGvaTZ+BdJSS3x+8pilzAzKFf9hob9Y1hIDDVzChaHhrcTk
4kLnu60/K6SQloGqCZLKBu7WJAenAYg13RtWJrTeywTgnJGI4rucskdk3gClZtDPOTHTKcmOVauv
vBlOE86Q6JzH/xYf8lzBQrpp1JoJMVByeHW0iWc8AtN6GA+V9SSHv5xn1K0fmdtMvIqORBjytD1w
c8IsKjPj3LcSU7ZELt9MxaY3fyARPKj+qGsHj3d2PTUrGwRJkxFjRz7PwIrFJYxmPuqKyUZ7NRkm
xM+9ezYiqpbmphWIchJmKKB4htrWGEwLuVyBckg2vvuVFGeCnUTjRn1nVdcpZAR7c7lVlMOrj24y
BgzaARL+FcV3zqVlo8LC6FdgomJobTVTjUdREhsYjxI+O8WUxA5YDtuZaFKa5mTyHiNwaFb7bx4A
l8TDtsuPhn7wKuLoi3hbbH0454b/aqJGywzy6aEUxyQ8T4BAcecO64lUpc/gaWjWompXLAwL0vjZ
sI2jKD+5/qiRUsS3ujSJNqqHzus3lkv8jOLDn56aDrMeHu6GCapoCK0yvcd/PkCIF1igKGGG9z57
8YH4OYzEDYxwNkwkOA8rey7W2ZSsF4GEu1cUX0N7rhZRrNtbyJr5t27Dj7nL6e4ssao/fz77CME+
o4Go3vrRk90d+2jPBsxxvI7ZFZ/UYKxl/ZLiKTOIXbndN67Bh9Km6iq5ykLWGhbnzgTsDTFB25fl
uutvPubHBt+5fxl77sZ3ZPCVK6eNQ9hS1vpuGtTJ6WYaXVZqzBLvgXco6kteYkE799bZwM411+ca
H2EXX5x5m+knHcJWGcjFvksVVjFY8Cpzr7nEGXwzmG3eyymQGIwJ7KeGfsm+wk3cHRUk9+ruJdcc
oIof/Zb+JxsqgrwWW5/XX96dMgu08WSO0blRu8Z5qTEcKfTcYsZTGXkfdvvsdPKx5n2S1GD6+vK9
N+9N8zI5xtGvymsaTkdl0QMVDPgyalHX/NPzN0O4n7iweCdYO3c2tkIXWzmNR5CZPKoTOn2qhl2n
pr+SviTH2a9hXNDbgMm1WAE8IVYU1XBHSWdz/sADLAs8EtgsQV6qUl+1eM5ky4jL+2kUm2OUxAN2
6AogAt6bCj+U8zX4VNcg61oGbuHRlvkj7NPI+g3D73mpwdxvP3y1R0RE42K17s2od2Z4oWb7Hedt
zHSkJms8Vp8y+/MXP5vP3fEeA45acJfhPoU6ZN8mCMlD9BTDooveJ842B7fCYF3SRYfB2DX3J7yW
xNK87pjp5iE1/8oxusqGSEOynlL+dJqeRid+Vsh4EZECjeZItai2nxGs106p9ZxdjOoALNJ3yAnd
3WKVMOUdt3Hy4+MkLv+sSW0LSGTUgZd8SB+ThgcC35Kwp6uhjMeRG9ET0FRdhoNFtGbVL+XAT9Fd
iyLZpTj2zZhBPpz8yXr08pgKEgy4uMq4pShN13GPp/GOZ3pTze4pKf7ECJq6NOCL/XgGr6GeSR3j
eY/vofXSWz9hqO8MUuumn65zFNwFZRyDFyBbkpXblpnXjKXfA1wcwWouqK01UmVWlQW+eVzgpSWU
CG8E6rExSdGWN+Siqj1a9VPH4JK/gdEVGwzGdWRdu/SpqM+Wf4RUxzTLTc5Zvnbai+2geT0WOFvk
IU/g0hO22C/YTB8fw6NuLp8K24PpUGcHLfqGy+jV0UiOsuModKGTI0205SPhEQeBQoiQHi+S21l5
XDUYtrLFXWXyUwNVhjiMb0HAdfPDP5CIETU2VViT6L8SVa7yfOidA9KpwIafT+Q3JXDMaQFk2jgd
mphRwMBCjdWsBIjFWt9kSYdtV41PSYW42RtMu5L6YksBKbzrHlhkyKWEShBb4svu54PXR4+uheaP
240boSBZy1Q41ORqMkufKHuLa6cSS7PypUEAKukEBg4tfIU3/neV6f5tykKiR9POZuhkFMXGKDO1
s8oyPSazBBucQhWIHpwKUm6SRieDuAIhu7VSWrKaHUg2RcLZrUuMbhVYlphB2uBr7mssPbUNdTv5
qQAgana0s6M8JHCURMzw1F4f0NmLbCcqfxeRdzULHXctEbtUSgSpeeAPl1svVdOu8Q3U4Qj2Vtj7
JzABDZWGfya5168NH+ZgxzNW4fNkB9MJk8Sw1bHUQs/AWuBD7ipgOCwyr0+/NWBZbwtaPoMGf2hy
D+S8eXFr7GojJ1Jfce4LxRw6Mom9YVW9FkuqzJtgBdkou8yXA89YvPWMYcR0c7hJowVlYYUftjuA
UXdbfOy4uCPTOfoW5z85xLai0fRYTP/Ami0KcZZp6CWr7uwmXLIUcwXrxEDJG9LuDa/kVnbhLnOd
Ndx1Bhl0pJLwtOXrqKxR8906xsAsbFYGP+WkO1h5X55zZcpLNKmjJVOA8c6hyErygsOzQaBGG9Q6
bJ2rLe3hte3JYJhlg6F9KhkQrQyzMuXOs0vGIpET2frKTx20LeoFsa9oFwRRucaRe6tU4TVS9CGL
TZLbJ5MxDuLYKXVkfJ2/r7Ah73iU+13TQoBhu87HoKx93d4ZwTzUgsrTifJ3S9lrIZ21Vs63tHzs
TMifjLkN42+aSB/V1n5Qzsbipo4ZQYjmprrrZOE9ldmq0ZYb0Pk2qIP1sjj1NMJ4/ZkoNps0HPDv
An8R88XPjMBXfxn8C5lq+mPKhprzVJEq9FkUoWzjLQM0AjoHM7KxafkQ/P+UfzfxuZidQnL5jwkr
CDSQNP2L1VCUnHem9zI4Ma2nnFOXcsx/6/XuG0QiCJEJMoWmoEVYPRM+PTWHjdbmgaEpQTFOphqF
58FeAlJd2QZjY68Q0JL+1HU7ob1DoiZY6jnb2bwm2JzJdjhnu0sI2M6MJQx+6r/zUGxHkjOp9i3D
f2766Am56piUTpzftfpVGK1d9yMpMdjlNOVL87FxrZzQ1VnXGbdiXFHm99Lo2HLEMkRHhF0qwxEu
xB9Kg92eQqT4BCpFjBWu9iwGPA0AIkIc+WdmPvf2lSnQNgnLp5oNT32F75ncH95WnvcNSZZD1f2I
8jWbb3N8HjLmns6Ieo7NSCP40OXgUOZVVI0rMUTbrjmTKfoKy+NY0We0+q5IcV/XSfGb4L7OeT5F
COG7e6+ZvZXRu5m9FJaB7yPxeDK8nd1DBjPMfTq1px7uIz6Yevxy/a9W7jv7p7Z/KsaWJWZ17Oya
bLYx9zCWsTa3uMVj3BhiRXYxkI57SPDE1ziFjejXKko2OUHIRNefFPlNnOlCvbCIALmU6jEE0jS9
JPzhMaZKQMNrs3savlhuToNuYZ/WzuXQ3+s8/iPASocWvZSNrHGxorM1ISZTE65LT+ZSMWdaYm8V
8VQghgk5RtugQUFWmvLbzO/Vg/7uwzTsxzdN42zKxN4T5zqt1g15T02viVDb1vcMBoftH2sFraAv
/ijCAEIyWbVWYfWMX/ChQH0d7YskkxjiZWG3gIGCbC/xlRyiG7asoGvsL/Z8DasSKTFnfVPPQzN1
Z5sTnsUn9xiVx6Bhi1PH/3CagW1Sx3r8N+eCs0mRhgOao6ttXe1dDBAS17s19qQK+nVBkcsRuc3R
UA1KEB8fGrLFsgThNghtm7n6KYvhZZVeUGlYznt0djZAlytChCvSKas82nTh29hXTWDZihQT0QUI
cpTvM3B2WlhHPblJS93h578Thjqr+TV1gFuL3fC+vDNG7TYQbGE9PXLBgMR+Z04bIyDERheUwg5G
nURHjDcy4x3HYANZiSCdWSVf5YjXAm83bBSvEwx96zFF4u9KbG/4qLVe94i2lkSI+Iv11no2fSr4
VL1Ei6WzBQjtNrhEWjdmzxR52wEhI2I9DCOKGORnaGCKILzRANFKADnbuJ9Hhyp69ND3/X2srDtr
yXZeobHUqX0uouKcxOWhjbSj1JHSZXtNe+ul9krSM+TbV8RfpzVPHAGwGosgtwfxVRc+eAFmwdxV
dopGHx38tB9WLubaY0j2hE0FGO2Djjz/14DPmIhl5Zy8vpkOnYEOWkgwxJn1YGBBqOrytRPzXQIu
q2Jg8DqUO8wu+2mWe7PFFKAn6MhDHl8apj+OC3hFR0+R5lfrjltzEkj4cTeTARgGxMwl0zdndEIj
MFAPGgQY1INTlPhHOjqU+U2L9aOzuNMGRGxekp6SizDYEqFhyVapzWiqQIhE5/K5ooq8OKS1+yZV
+K8o4WZorYVjCkVgYN0KqJrQigYUsfLbYYWFz16TiLNpyotvp4e4aFbkdTwOrZxUvZhA8o2jBsDI
Mh5gVm1b33rNFdO+OgOZbbVMXDFVmO3SyZVsnes8oJa5PriHWdecddKr5kymcgjYbPJtdNPaquKX
1rIvA5zXIge1L7spuclI889RFhrvRsEIlQUC9UqLUhYGzRUpX3b0DR4TAAuM1l42MVo1tCUAoKtS
K/Ar182zHCcqRGXtlGvuWYG5L3zkj7FEaE/cHjXeD8uXae54XKl/mn98fVIEZT1rW4gSp7md7nHt
4A8Ar1uKz7iVMGO0Q2szwCBv++HOJKVtPJ9tgVkkNZ801e7D/h1Y5IMY3LWefKZQbGyQg/WE+SV/
gMzuquwsB0U3Rbg9J9XIdElS18T2pimOIVHaSp93jsM3drRdH/M1v12XTOAN++AkT9Bv17nCx884
1mdrRmrdqvS3l09VtgUVG3vfpQernkMj3P3H0nktRa5kUfSLFJGyKb1S3gBVQOFeFECDpJR3KfP1
s3RjHu7MNd3QVJUyj9l77TzcFSn4r+bRMn9ExaAudjfddCt6hIoxxskh32iKhqrtzk0WngfB5gKm
SZL4eHPftCv2dcnVOS5VORGSxj5tXhD83/VLguH80HkYNS799IpodWVWvyMvM6UVKnhuYzPgOHkn
OxMhKaCOx0CfeGK3fXSeefSI2cqjvZPxxtbPJXoEQtTXBsOoJNrL7G103rKcKutYMadMhmsef0nM
OOgEsva1Lpqj04Pbca+xyam7pfggO0Tn52WOkjHjttGdN/nv4qhZHvKQraBAP2MkwXohvDDtKlui
TCacHv7JCiRzvgJRY77JfXmEucfj+tgGHtQX4yj9jLi75jPuX8PmkrFTdRD4hqF3asBVCzZ5VVJd
wIfdd2FLnzOxXLDSn1mWD1bq/2S99WlR2SepsR9C55PCDGx5kn/AihzXOiV6NAA6ymzt6Cbmgwjd
XyehhWHeeld4+XtklTDGAP/Xzsh2HjuS7QtqYlQrrL3lDichOCudIbwwEQeD5i1Gm60qaTuZ9TzO
sl+hhEBYUQxEPmPR3k1uTo879ReJQ7LMmkMWDE8y1KC+u9s80DgO5XvlmRs5jpdAIwZviKfgWSLJ
hhkU+4byoJMuZuaOZ6hpc1R2ICKcwWRPX5U3TbwJ8ymaFIPGtVMU3Sbyda7FSkMRCOt3Q6Ayyau3
aEGK59H4Dp/mGBYBY8cFtwrnEoce8zMAdfQ8aXtLrfpexHh7c15mP4vQIxvBpZHGNjd4zcd6m0bR
o2/C4O3Dg4HUG3FAj91PHyIS+BTSLtDVqNAAosIpalR1RF2yb2MQMjmZ4exl7lJAzEopBE0Opheo
/8p9bOolSMzbjQmLUjW+hzX0xdH74j3UDPcQKKXmvXCre2WqrUEETeeYN05vbtlYslFtdyrUIOSY
F3NjrgLD+ddGDOqg6MPBPFjkssaMPqcsfTCKcNs2CRSkqtg7VfXc2fXZKMAagaubpMGEB1tTYFVn
b87f5NCt2w6AfgQ5s65WedxSVQigA+m9jpq/KhFEsQ77KYPmjPn8PM3jroJ9lDNVh9nJrso8QNPb
V1CohwgVNJ61j96spx2HkY8pOSGgo7w0bf/ki/Jekg5Ir4GSxuzqtWuWLwayc23z9rTtxjTdg5PU
22TIFoL8r++kh5I7H17mQ0x0amCJQwyh1PXUOjH8h35ofhyZP4QYNYwguuCfQXGFvFEqiJssXnsO
PRJitoHNAEP4L2FBlzdVP42BLWX4zyLIvZrHj7mPN0UbE0pn/e3bPs4EP9/SbJARWZ0I893UGkci
PNmrTE32dtjdQ2Vd5qLCc5k/xJwOaZaei8UPNCKaHmqYtpF6tbJ6mYCtQ0OeIlTFLhj7wUOqEIp9
a0xPtRU/oDm4ijyA7jq9DJl9L8BUp2P4qDDQCdVdG3vcVGZyNWckS54NSnkMzou6W3fsX/PiWsQY
v2pk2n75PTHlBExzymzeML94aGiS79q6Ws99Vq4MSNaALiT0Cs4vhOwjY+jsXdopiyYOPZktEq5u
51ol7R48mh7lbsiUMAnSTVyEp7hGBOsXgtA7Y59J+6jZ0+vQOJuEBnXa/5xGedFjfStBvegc/iNa
YKmab7OaJEzNDpRSfilbJkJQfyKfEqyRR98pnw2w4XBNocXTL0KutVh7GkJu0xKCNmjWwZb3fWxx
IMcKQm+zypoAKZx3GofxpfR85oiKkZeDcMghxrhHtmGWi0C4OCPz3Lhd+U8DY2XltQM+yyBtOd3y
e8wXmznPL4MN8XFyL3PYHoY8/LIa4tVIJjSFRQyGjyuny8ST3eN4c2HjmNFjM7mHIIPaX2iUMPEU
biL+KggTW5H8thjpTPZjzjEwA2b79lYiSQtrHzCZeQgF/JSqW6SbGZlUeTx8otJeZ5CEG7DQyLMf
hWPdbDareVGyZUTlSiJaJO/a1j+m+fTTZOOm86oTB9d2tmsiH4n8w9aRTtUMnoMa0J4SgUx2kY9F
bKG9iHHTcLQo2zKXYfFZjeMuQiqIqEiS6jll5q5u3K0l9xMAfvq/WRKIkgQHyZI9d07IPNUMmgUH
WJcxoSqgTFbiAKPcV39AEcEJGU9F8gXJntPzHtcXTq9uI4yRJSIcR/3ozN4u7MGyKm76a6Kuk9CH
Jb+Nydb6v9EaC7TWsTFv6Y2u7VU6MCS23iM2P5bz3CI1HB4ZoPGtwUgXv6J6yaafxXaR5vQ1jLz6
AawjG7Hu1QPcBeyO087mS+6z6KuaXiQ2/1wiAdDFahTdqsc7MuYfTvXXx4/xuHVtBAcfekIEd6wZ
ikk4Rthe6uS3ZXtZ3APQvGOVXqKpKNvPwPjJuje7rO5oVF3vH08aq9x55cqzkBeHJ00tSjCEXr5z
qdx/HUp//RT7SPBHAlXN18h6n+Szpz9i99eV3am1+PKUHRnSipnnc4rBlb0hStHqSQ3eFrYVKgca
rZRwY/BqvvnjFC8z70UgdzlqMkFQjejMqwq/ZP3ZlXDHc9aDHAB0DU37NqdnX9wSeDXaeguwFNXo
rP563Jv6b7AIMou4eqOn2PiY/XvVX2zqjfhxGLO1qiYyq9y1XFQ4HotXJN4weSuBVHuu+eCyePQe
R5uz6NTT8emaFS+P1gj7hKpMBuZlrBbCR74Zy2tvWauaLRjEnQk5kStRraGtR2EUJJwqO6//qFBc
EsW5duGxCfEyxiebXAzEgqLHnrTEURtf1biD69QD2RLsR3OjgOEJ6o5xuUZRhY+dpaaDRvyj4oUd
57cANS4xUKuRlPKwJKdlavi4n2MqqdTun2MvBh27gPM5PphFi98KHU1c+puAIB83ET9OKFHSEDqX
nlp5P6llDwj9naUSfU9GoOGC02ktvWUk2xJWF4cP2URhb8zdznPeVPznwWmK0nPMr7OZKWj9i0WN
uaC/Vy6LNL5raEAqf5t5J6LyL7J/2hoHRHec9dY0Li4Fsx4oTBEcTprUp+gXAoaZoiFoh10KCiTw
vqr20+9TIGcMIn2B8pg9Bkx6ds+O4+4C0X9kFYZQ5gouNJYCD62+dAVE/lqf4uaTBq8gVXf89C14
KPZPTN/IybGS4nXyaBpQ2xIOALQYBn61mwJwEbJ8mhD2N234ggLwpUi6z9HDzceDl/T6ywvpth0I
shIdZ6D1fauCuzEe0Jyw5b6okdbjKiYiYdQ5mQGezdueA7SmSI26Q0TctBQPGm2/fYr5vLH/ZvC9
TSwWrF57CAYfdsp3jLAEOt3eiH2O3QJpBMv1DlX8sfGZCyOcM8iT4442jJeGSXG88CST08wrOXYf
hICsLOIAlQw3IvDfGj7isn22GGnF9nPaYnwq9olzjeKOvb631qzkqjx+DZhcS7/nqWOkrYFF3DjL
WbNBfYVV46vX3KWlg3hCJ6qtfTb++W3yjJ3ywOj2zmUuAr0C6+drVUqqCkz55oMVWfdAhnnR90XJ
67JX5GCOoGFBcpi4jGCDW181eomsx4Enz1iHEAmIldFj3TYHBm/Dl0dcyfSLW8qwvsYo2gmuvTlE
/ULIwTGdUxx/+gMFw7k0w6eYH7qRal8F49ns20fw8kftNkcXoleT8ImLYXUitNTw+QVVZXDKOhgH
M+m2+6omsla9lhMpBQeT1WVBf+pq1rm4Y8zkdyBxt6u+u4LXxtvinHBCuFXFbzyGq0kOm9EpSQq5
2RB+CxsTfcYJbZyBDbn6WWCB7u2TAubkNF/D9CjETWGW9fILKkIBQJ8G1NI3Caal4JSr07MpdxL8
WvKSzslZRfEmDpga2/cu5Cgv/owxhlTLA5cF+xbhfhKc+/CTKRVBn9nIs0sqrlMTidMPnFnxzmv9
u6QmHgzeAZ/G2Pq2jHvPCHc+ObrVW8AYTZSXSXDvj2+y22Ks1tFzzELdYzVWhOsJnfIts+zgUIoJ
ZZDIp0Ub57d0lp0gev5s1LTJ2zh1x4OaS4Iu23BeZ0IkKz4dVBGFDdG2dTJ5dFTGh8AHzOB4OYEK
DkNvLYAber2LPw2BHXyZquKzrpO1Fo37lQV1uo+GmW11D/VHd1W8ppPz8ESg/G46L8GP36gXkXHx
ms2UHYK2qhiZZoTSA3JZpflo3dWKilCK1l2baVkCKA9c3si0OrOV0if2J6TL+KC3vQyDpy2tJQtL
FDsRO9G+9P1ulzhhtG8oe094/cbPqgoR4Mp9o8HtumE3fqhId2dUz/AXemgYYOI5HzyRPLiZGyDU
5YRvhJqQ+jkBKhUD4ticq3/jEBWbjnf6pHl9WEi2UOpUx6clBmdhYuNYD/M0YOlEI82y7F+FFHod
phrRq09zOc00Fyrg0w9T73vUTXOzW4X/LgIqFYfiBwQ498k0OU+FjG+zghoVGVx5tu0TKxRNILXH
gtBXS2acJz2b+aiLdngKuZiy3KQADaqDqwvjhGHZxucnMaDW+QJP9hlOtuoPPjvDxTyZMV3b5aNh
LRoSZg1g/Bp96pneM4fEtexKmR7HgRWC5yLniBKczyIKywfD8/vHpKDKjd1Z39uG7+09ywIG1xeg
xAy3/SKWG6G7W/orsjEHKnKu1SYa4Z1ISJnniMS2HKcoT9lceenHXNNq44c08WDz1s4BCZoZGzzW
Hoin9vHgUvu1+K9qIB538OwA8KWuwP0Hej0JsvQYG0hpxJRAV5v/+188Z93Ohrew6fOamiuK7Oap
zvuRBxC1dFwxtoPcEmUM3rhJjTZst97AKyuFjNdBBbRyZMyLZJ/lv1c0BJZMwHTNwOz/OdVMiGTZ
uuYjzraa3CwSdi1H2+u+g0mplI9WUMU06rI5ehHooYDZ6dbPcAMVFIusedCDV1M3Mn1sBSk2Znxt
WhtvaOrL9znoh1Od4c7QjJ2u0YxtV1RLmo8kwMwKWA4YXKAbi9gIAHw9Xu+UmMqPHIvbSUWNv6+a
LuEzkXh3THKbHa8Vg3ETw2U0tXJjT3Z2TKSdrIlvQeBVWCFtEfT+qmItFtoZzXpglruhC9/shsya
uZi/BPO9q6dsVe4m4Q6XlNn93mxZCLaVMey7majzyI9RwGc0+F7ieIdhdPZ0LhKicoqqTjGdVyJW
h4X4/xB4bQrIte1OdeOjLTEz3/mphkD8iCCIKdeA7FkNNwuTPtYPMyNeNsc9x0DEkRRNqLfyecSZ
ZBH15chUPBp1EK5FCGMe62i3j3I0lcZANjQ/YHU0ABk+W6HC/jjj+SpYjvBYGeuwSjpM22jDRgO4
u+PWJRmFdfHSGj7Cd4exqihA1lPwJB+l1UxnGlbKmMTQtOOMYvuqH6lVs2ADKNl7IqmGKpplMCuI
ZDSSNaEKAMxzBa+QFm0jU4jhKuJQm5RmBpWCqGo8MORm67kfMjDEMTG9EFDCyDJhbATXuwtYShJR
c+B4Ly6jJfQmzq1hPxt185TFmUkqViW3rjma/7BuLAAaKRBJp6UgjQir21/Fxg7feYahJsFqeWIQ
ldyKslpcRP40vpAnXayFDvF2pTWAihpZ852Tpf5jVBCWZyd9B6fOR+0Y0QZPiULB01iGg6zDc4+Z
8he3g/nOCJHphyzwraku+kwm3/q0gdpuYkpSyH6sNFgZg7Jyw0khcQqtVy9j/GDK+T4tUPyVUaP+
tfP445c5wlSRZRBNwuzo2UyWS6R9yAfUCKwJXQE7TavC1mLHvbia0lsCDCqEDURA8zgHb5HNANHq
HGrXxgyacxJl8mwMJKeNEfMSKsngSjBbBPgAyQLnS9f/q6dseMYmKV/1AEF51hMa7jbo9r4O+xOe
vWlAeIZHolARWmFjdIP7KjCrDxcaScjuqsVw4iQYoGyN05ktFc0c/uLIHime6rQ2kI9hXDN2uCKW
7rvnVJrd8k1EsGfLYV6yb0Um51/Sm9/IL8JnCMlMfqN/sVAvG0SPOK8SwWw+Ns8Fx7IOhVwRKDSZ
3+SrSafblJEYyIEQrMF2EwRGanHyrb1NVN6bi82kXZU2+21U7qm4yQFl0XScJN7ssaUNRM3nfzY1
R7Ejbu6w5cZf59oklm1E043axST41q39uxRyDvkEBwYVG8PhLc6Gg/aak5i/PbNeRxUqSBQ4aNrM
6NPC8ZKVn16W4gP789nVZSizkiv/4JJw1Q6PSUkZG6L5gYmWhOu0gHpBIUwpalU26Z4MBdP+k9nV
JQt+B3ObOa+6Fdg/bfy2hlk81EG1aAoRw6t4HzBUcodpZ81i7WZXM6BgJPgOOVpCCqx0LjY7gTp5
my2klDF659o/1vOSM5e0AJxbSCHg6QlYmVH4FtnK9Cw8xv11Jl4OegVD4c6N1gGclfRegbhoXPev
VLQn6HPKrzjYOjYoH/kqmnvWX1aKrRY3seV8Vuk/yeaqj/8Z0W8ThssK7M7In8rmoHxGd0zg43Ll
FI9R+Q2DZPHU0U4s6bZu/OeaVyv+EDXkpaPPgsjgr3k4zfUX6VoLRtQuHh1iY/QSEdF9DsFR6bdm
zl85f8+JM9+5E6vt126hTBjnLn/pnTcp3kmkXuAMYXRqmvWioRaKien8YVLJJcilVc0+/ctkWB8C
JbSeU7YMCe1U05xVdrZSaLL2fpzn4xy3BxQte4vG0/RvrsfqkhBWOITjGxCRlaOeCvVUhx+99Rp3
hJnCe+xvlmaL9DokEN0pDquo3/t+eh/xh2oAEFo4JCYJtOPq1T8W+tvR+uuh70wx8rOYpm0dhOeR
AUxCEFTdmlfwwFvulo3jkyGQoFLfN82pn6DIjztB0SFIYi2XJfVEMy7vhvwEn6LVu0BujeqQ539o
K5noW0+ZRBNqHTKxLZtrThBx3TxYlruqWXRFKdxkeRXpxeRM59O5tVhIJSntb/gq0TxTR+PPi+yP
eI4u2DP4sMNGwbOTIxwFV4njK8YfTbeZLTWvKL+MGRVBN/QQzvUJLkyWUYyUki8pFSLwUX/45VMG
uTWEHisj+zgkDh53QDh+sfb8ESVDQhEPly1+J+QGB3i8Mip+wBaQgo8fVxYfNKCocAgu872DX0Kw
N2HTM11beTbjLgaNajA5Ww3jqosGaGPIf6S/Fv2jV5f+OpbDiWvornFJ9avHG6kUUBHvq0pgt/hm
Tbvpavfk5fSs2t5wII/1i+5YAzwA1t2rDnEX/Mauf0gADFIcrcI6fbWs/qaz44juICh/kqT9CFJj
gweApaxcqUWwD6vhloUViQc7lj+Y83A4K42B13kx6vesP4XtYzHsoZAZwGCYicGCqM8mnofiUMTn
XJ6jdJubz1k1kOkHMqCoPnJKAgRX7r3PvtZ6G0daNGJovm3rEhfngK2Avo7m4m7xdXlweyfYh9Fb
GFyIjPTzJ7PkE8QG3WDtmKiQVXcp91XX79hJA9XITzaRuFE4Exe80HE1IrOeAUznVNvYwNFTpbQM
CElNplihGXAvMQkI02c3fXZGTF/VS+g8GQ3zAus3Z0qe40gy2cXE3OCyegELv/yy1nqpgucqI2Qj
uRkY/WugKfqm+Hc8W46+FdYLUoq7Oni2nKflvyp1c6oX22akoG9G+vz/v6NstUgF7fnl47PFV47V
LR2fl9/h6ZuFvZJ/R4g6X9nl9/KVueQUA4MREN24MEP489n5HxJC7PXNY2RdK/pFnlXeDYpQIgfg
pFv5CEQKFkfYXzKfOJAe/9bKqRh1SK95mnp1LwGSj6bN1ygvZThdvAKBMFkLiApgl/DMJ785ckxb
81U8PoSEBU+esTUy9JP+rU1LNsk5nmsDU3tiLHFGl4S/tBiMjwGNusclhKsNh/HDYHWIowCoInYo
cILWM/GRtO7aiZ7zYN77QsJDGR/S/K2uwaVFkjEmFVvTj8cwBWIcM1D3B/HdWh69VE/OS2q1r4qD
TNHMZm3wOCXJunbZHNr4vP+U8edqGow4ximV7Vi9+sPbuITJFGTvtgnGufEBEva+GliZFwl6f+s3
RryALU+y9UaRgpBcSzxg5JYfSsAMEUZqV/lkOyFcQ7oM+TfiqebADLExMCpco3KDeoy8fsyBxJUw
wdh4rx3C2Yh+elSalJD63fWT92ysQdsGq7gqcWwVRAnx30o25tKBWNGR0hjxz+E5wKw1b1XJ476t
3bH9L7PBfXE8pjpgHeHitU6y48UtNkgSp2fXMCom27h7WbeM+6EaPga98EcEeYuszae79LV54942
n1HSb0OUpST1EhA/sBkR+DTUDMjDJ4UgJOAWLuncgRznWoZEbOwivi2NEAwW6fXEC2NenCOke5NK
b6ZJuVh1dbDDFvZtd5pllmN2/nrOa33MZue+DHBmDJNJwMaiXtfkzeTyJPUl8F6jMkLAnKG4jQMa
KaNjYumWnyP4Wyf+CPBgqHa4MwxaA5c1KKsOaDMptowRHBBUbeE/taz+l7fP/XMwphKuljY/Xfdi
acRq0bDE3B3wDK3awnyfE+O56O+tTP2w7rTln6VmBhKGcV+bChamOvbIpBM6zkmXP9wXaG3FpsD1
Oc3+OreIBEYopnFFdREfVTvZsJu6cwMyaEz3tRskP/+MvsZBkszwo5kWudwuWgRNTHC95Ddb/JVI
cDMkco6HK759qwUZ6dysaYXzpwlXlmGcWtGsuPw2fnAp8ZsPEjShflm+p6uuXc5yScFtsKsAl2jk
EslAUd+URrZxEwms87mg4IowbhT1w0hTb89/9ZI0ihPZyHH/w03GZKpMk/m0cydAibiAJY3WfPDN
kuDmGVZ5bRL+4huYTrKC8sQdGUHO/A5toxNEMn9f+DcDA7iRiRyMQcKFLW+mVRnIhFryXE3zj+E4
rtk/VRyjuVpL1uRO5KDTnoDWfPjhmXnJ2hxgs5jQNvJT5EDHQUrLeGXICGnCiJU+TgELsBn/4Iwt
DS2t/+Cz79IjuaFMz7x6O7BWyUW8QzWO5crcDP68GyIFHbBhzOHj5ib+BBMYr/gqcq9SB8z8qNxx
hTfeAr1D2WAQ/APhGoZafIV42dbUcAMrWizqYrgRpWTI6c5I4BMgm6knZndIeUsU931sPlaSUiMc
AP51DEXOzojOvd3TKu8q+18dXOum3nQ0chXQOA13xG4+atNcL4l23pMDsGLRrDRPRfAA1Gxr0LS3
uByGP3uojiHlmScBzYXTOqWAIOd2lzmsym+leetLLprmJQ6HbRuDNGiPs89DP6B9NIkRmHVGRGc9
0dRa5pvTejtTf3jtZz+575J9/mg9UbRsGoIvKYgEd7461R0QAc4WlkpxEG9m71Kpw2B+dKA8zAoe
cfPkklgT+6Sa5+8WQwpAoTERdQ2L+4JUzM7L14PFEily18s9g73JLbJjNr5mEeu6EFRN9AY3jjaR
7aUgSXNvqrNhxT89PiBdkSyEMMFJwpXrdbhi4RMe3f/mcnikYwLcWckNC2P03g8eEpl9ufN0sFLo
T+R+ewFZJpW1jpPofsC8LZm6VzgdnYrWfVKwy9VaDnR71qx2rsGUOM3xS3RIqC0LpjTjmnIg7K99
jQLyQLrgXXiw/lCx9bGzsfih3WKRQHDWYDVRi1YxnIezFeXXidgQG2wUCWVPc0ZaU/oTD7cZvz56
b5uD15WbOvoYScno9W3qnPOCGFRl/DyE2U6E9qlr441W5W3SEuch83MEce66jUcCTYzx4JbO+1BD
Q9wHwr7NMgZ5j8pVYdXMyUxL3X0DhD1EOzon4IcaO+c0aeNt3YNwqfwL+PX30gnuEx+CBNejYZ5x
kT4n7fg7y+xmxNa555s2TL168AnGdAE4dbQQLLSIW3G30vWEm46pS6if/PZqDceAxKBeHXn2Qks+
JDwCM1WYtl/66XMK3eOQ0dkZREzJ4laFsDsBZ7NHH8ydTz3Q1K/uiMoSc27yE6sfMFsxOA/BEpXK
hKcreaqdc6avBg7tIH8ulLmdInxbOr/ZEi8ezRpzy9VshHt7ZlQVrZu82ITaOE7RMQofBy5hNzwu
MOmGthE6YkxR7XLud3pJselugySVTDigTpaxoXyq9BvzG8THDvN81/osaXXRVD6StL7tCefr/Gqr
/PqUMl+s3uqRLO/IXbk0CkPJOnkfQfAlIbQEF0+OmySUq4LKnZEsGNKMenBcRcRu0sLNyGvpmNCg
8DeL6ikuw9Psx7sa1YYe21WKGz9jQZErAPGQFEAtkdeIHrZZq+KJCdadJ9KtjRfZQjPasI7uftOI
aBy33UeGs4hAf2c9/OCXWgtCEAVCss5rt5lLXJwPeGBWv0y2z51P0y3YzblkEokIh5KBUbBXj83w
D1HJFRqBrV4Kk1Y4D5pVlWePDBqR08ynmZVqlHrrodYHa8AEZVl2/9VmHUSF0vlpmpTophBMlTjg
DNqI3vkebUm23LyDHIXc1VZAwroXyf6Gz0/T8iNplHUM+vuwOVQthAE8z2tsyFzQFjJaVYLMryfu
aTROiisz+8KwBb2OrOVNiS0XApz1E3ntfTdEv7lpEjhXf4h0+qpdAUmUGboxzX8+46kRukzI8jNu
2+GU2rsyKlel4x99PJUtS+2BAzyWH2yPLDIx2hF7tm+vMdGuJwzL9roABTXnLDWaHIlCtxZIdkoF
FzqHjdwP33FFF4rWVWMyVZ1BChPCIgPNDXbCztq7uiRmwP4H3LfI5a9hqB8xXTUyKesrxWoZv1QM
uMK22TatvMTGvmuvesH1VcFGlz6vFJyD4imxMM7d45iCUMH4tEME9+aYQAFgXrG2MCMPzD7jk8im
t2W8nPDnpCv3n/CbgJQ6KYnmA5INBT5zMaQMuOb/TR517LQBRMa4uhi5im1snkjh0SI4KNwD7PYU
OANdUerDiRw+KjYZgkgGR11i8dzEgMzxSeiPBl9/4H/1WJRSZa7IArvDTRck56R/hIOUIF4ToEaX
mMGYFuYYI7+TW7LkTfczLekA2N9mCvwGI9ZS62OKpT9xM9as6Z1XfVV4GnLO8jC6+ua/JrI4qKYX
+mTRxleiJN1VL+afxEawz4+VOI/pJLghph9DB+tJ782J4IDB/63a8GjXh8zzEFKlqyKGWzmTTFdN
5MfNeIch7DoWDr/C2DAYOaLA29FAxC1MjtpFDUvpYWXIdV2ae49DfQ5H7mMLvRpr6vTV9uydgu2T
Uj/pmOU+IyvF4CDFTme7f535FfcfRTIy//JWRUQKkvsmpLnv85sHzpR50H6ic8s8919SEjMFbMh9
saZDxEswX9r8IvTVx3gUFPtmfsPS7YKGd44Vy9v4qRPlXoVMxfaIFbnSEensbYVYjfFIkDACqh6W
4jUFI8A3OmFaCTRFYcM1ZM16xUbqwwDySc/rEIPCYoD+pj5wo1d36RBts2I2UVNAwPEgRdcY/w2W
4+uhxyaLp3c/MfonpMThlPDOZgZiVQUCEkFwqmcPST8GYc/bGZ0KgDJdGxCaXXFts7McfnMLw3/B
JWPU34JPRnoqzPTMv/mM3Ppj7sCp9dgxtP/MjIqUlddwtr+tGukhZWvcgudK9m79CJ9y7RslGWJ9
9F7H+nnyyl3EZM7tDyVhHHUJpo+0+pqLmfUNS4hs5423QH+2I+kJfHUBwM/nHmSMNB3n+lrkh84W
zHgTWiqXrHAYyklS3hl+DliaUZjvOesJB2Yd30f+zqvGw7KpHpAXBNAjUGRvptF8qvsnYaKbW4ZO
ZgJ1L4a8WxC28eWhTbWzd69STFzdz2gO80fbH+vz6Hj4KXmpMu9BkZ/NYJ+QKqiKRo9NxTlZOr7y
pwWxx/qNFjO0xYPwyVXiGmumeZOPyUrRFDBHA+LOqZr7d21PbC0qowXf1iyCXftc9fmDGKZrFTV7
JzJBYrmvjeGXq9ptUcu7GHbmJbuxzx2yWIz+mFFSV5IONSTUusOWryZ319egeJIhWFcgJ7Mp+2Cf
A/Y320Zpfma9sQNdfOwbYiAV+ooOJGvC69tYIA6befwOU/+7i/uBYdUSXzs0dMHL6SVTDTOdSX8G
lAFbWNbGQPnGgxDt1gT4DdCpFrue2tZSdLEU4Z4Izlbub3MhKXGBGzc+2JvMXu665i4puv2o5q02
YDVEPqmckexRk+JCwUtU0DZnpEKuHA8sJxA7ibVj+f/xV01vKXPujoPWxSMZtNSnfPEhsbeC3XmD
hAcXLEFtQC0YHKU4ggswD3L0OVJb3FqW4yD3ap7LukHRRx4gQtOC5XbP+RCiMon7L0GT1pHAaEQ4
cEnhzsqfoOMHgF07mjAFp+pshTBvNGkEMX47f1K4F1jyMjAbGr4X9HbsBbPt33VoIwP0ZT7RldGF
HHA+iHLduBzhkyBSMX7TEYl18X1XMxnqrhapjJiCnZJNWvuqa3GZRvGgMhJlIeoJpimkr2/9mpIh
Ta6UzCdDcV6z+OXg7mYsWHVU7BiERveeBTJvKs+ONXziqsX2Yk48CpIei2GgzdX/Pika1cy10jsd
yUviY9Fo1b0Z8uvwJPjZdFaAGV0EkSZJcAUte8+mw+/kruG7mDWKD+PQmA+hCzeDNi0Uy9Ank2uy
T8KzjT5hE3qJu3bln8dSCqZGkr1P8/wvCJMVKgyeI5gaPrsLtvTboUr2fU8I6Vhnh1S4myjDfiFN
26HHfWiK54HCkR3auF9W/F0WPvosv4Q9E4sA3fF/HJ3HcqxIFES/iAgo/Fbtu9XeSdoQUusJU3gP
Xz+HWY57I9NQt/Jmnoy/Q879S5jbfFn1WXJtKk2YeWZ9qroGC0JpzWNINmbgGhxoHZ3vlJLmTzuO
n4p6qsIB7ESKGXUR6S9Pv1S0baL0RA+SSP5MmP65p/kLZSc6+JW+aggHmymAZ0HnWqCWS3ZB2wwv
uWUfZNjNpgYiV7/6Yt2Y5OPZHFZejC3iNwM+bDJEy8ltZrLxLqZhBQ8O5rQeL3PWXKpEN7kKENeN
qUtC8qrwPKVY0Nkdzwsm9DZvSUmWbK1G2CjUkiTRqq/1WVCEq3CMZkHLfY1Qa8CXrAdnWs3Iue5J
Os+lhSOOcC0/DeJWUGLsaqODWXV2Nfspqqq87lbJr0y0s6BP4B2ccjBgLiXHZWwsqc44RC6e1Rx2
kkecTdhTwlXCfjhoJchCpgun4D0agTYcICnIn6FEE6irnQdcyeD+gdVyFg+bKTQ0Mv2UziZKzDct
4LJHQjNhou0y2NrQnZn8A/BEgrNM6ZRVXr434tsdjoq1zzJxAocHWPOSYycV6bbyHlGOO2MT+zsY
PpZfznTW9YCENSBEbjpyuNsfhGbQeddKvR4jbgftUuRLk/sl/ynu0lUVLp0GjSkDFLfvuAy06s5Q
d8JIjkH2IcFduvatZeGpjtp7joeMxfM+44SxY5W1EB+eINiN/xc1mzOnH7/6MAZGQPnZykzLHzkF
Rd2P0j6pks4MwA/lUskujIShS5CGEijG6sD8SeSxaDBovORwB62JW2yPJtHo+5DohsrM6fFudnE0
+CTubcsiHfnIjBEQpLHIXWZ/br8te/7EpWk2kcvpU1oGFOyZwOecTqLc8Rc6KmRVV+8TKFKDHXgy
/ZPlp68OXF3Xc3PgxVeeJW5zP6KXiFYRwZJXc777lJsSdi2R3uPwHJFFKKxFlmlvLQdeFn0Gzmed
/TncluIcZyMmaAg5JaOOMH/U4r1LjwO7VFpRe/vPpgqPhCfLi+6nVz8L9T0KN1PJFR7goDyGw4fP
8U5xXM391AJbpwZXE5snP7ZptCY1ZsLfa/Rghm7NVAE2yfLIkBK0DCPeZi3TzSmbcpnNlt04ULU1
zhmsHNAsrXtQgtjKib9njJi/pvjwAF5TyyVFMKtYkVoVN/L+o/EIvcaHLv8N4aNTHcNgsnHbvVNs
3By81gmesJmsuFPgsd6reKTBHdX5zaKqNRoPDXm7kJLTKHGBOCCXQ3Jx4dolZLj2stsG9qkOqaFM
AEizHzM46DWfnHFw0wdnNYKsKmMeIUDDHPixShIL0QdDjE8RGGSPujFQ+/gsxseiE3NOVsp53Dcr
jZcm/mLLe3Yc1n1+jsct7xg9s/kWiTABe3AVQIbWfaTLsg4uDisSY8rIajsv3hGkYWdw6njr5JAe
nPinNoi5SoviOVDNwyEFfht/A9yyJ2AxCgm+IoYifU3oI4i+FISfmjtkMH3R1sEzzpqhvRU2oTbl
UjiLqvrDRrn187NNWXTjGfPQpW7SuIY9Ryi9v5qKqXeGc1czz2RUcR9cIMatI7NaZvBXtF2HvhWB
AeIRVdALfytajPNhyiIxEHsw1+zhXpDHTp46P54s/mys+Km1xRLK2DLGlKP0wyzpqAdPaRgpHyTE
9xqRDu7cCxe0dB/XHwFaX2N1ABzbTVctud8sCXSOOExDYmB9e/GTbZrxQbrYfCoH+KLiE8EVwjXg
jOocyVPJrzbR02XvnzCWvOUcpJqL4sUon+Ycb2LX1WRAvzu82p5373lwB54hbLJ6M4lhU0z6M2u+
RGMuhrjaiiBeltiaEbfpyVCQQr29WT5LhNo2+GIf90Yeryg+ChIf03bK5pcLD4rWRRrGlT3En9ok
tssZLxNaJQ+ytjdT0K5nU0/eeObFfy2Z90I76Tz2Dc5R9aka+5p9X5NiTxro2WPwVzYKClmv8mYZ
WceLk9/S4VyyMm0j5OImOVWFQ+V217/FfrfPemMRDWjeQHWjJlqETFqCfoNqsHhjPwMRnf1GsQCf
QzS1nywkoRgcVBvbwNbor6M8qBMKTO46Ze+k74q9742vwjCWFR+v2gxhhF65Dr6BzxuCn6Hx17G+
DfWDI7nBbyveDRSKzPTsN08mahC/G7wn7qsrnnG89Z0ryTzq0toePrL/Xlrr2jhPD7A8qsjhJi/y
fN9y3Jnown37UtUfj0uBRSQpInUU2oseVtTobWnYSwq57Mv1GMMyyy8Di3wlvYW4ZLkozUsWFG5O
DVXEQi4V5PfoyYOfVhR3rfzsxg/V3uFywyJD3PKEhkpGl2MB0D2MQMo0g5Kzqvw2kLJqOAAUGLP7
ZtvufsnuasVfsXEUUuMFAWwVl7xE+sYMx+xeKwOeiW3LWcWSbKPL35wqcLUl8lA7+6R4SUaprDh5
9d4wtrAk1gnXYlwgsygZFlp1jM1fSH2aA8uCRw5N1z31LTiqd6P6VEEU+HJdRmdATG+Ns07EVQWk
r51DVA2e3W3Ax22gVCAhne2dXEzGioHs97Ct7yH51ccVxBeVuxCvgq3HoDixrOKa/hz/UE2mkfir
x4o36ScV2Dhp0xYXM9V2zk+MjJS0OE+rZd5i0xL2OghVMGbKm9Y+1IrSu+A5DLsef8nw8Oj1ixuu
dXgRUjmzy08XJVEd3I10Lj1gvl7h8TP/BjSPOPqB8MEMOe2ANlQoHAqYE+O494Jjna1E+O60jyS4
pMahjTYBlvkSyYMyy+Zd59v2GIOClmq3tQKp3Tr6OTIN5lxgSgtlQirtjOHoZnh8l2XIBbHolrHS
L7Lm5BlIPnDLy5RWP7yzYpuWi7b86AAuhHo015Emu5QmjPjpqd0EY55lfGBcqAvasEMmQTcjOUEO
NuFtgKO8crdFvPb1d1U9aliYpsUVGPizCnktW3YYi4uN4e8DfdNAeo+Oqn9GxGJ79aMFSAO8QFxm
7uYcIQYR2NXw1jV/uXXJOASMd92oNgl3H1l8qUgOreEuM2hCzWQEJcyXZ9WboR+i+mhryltJyZv6
YZAboFuv9s49sfHmrHGjK3H7xNXGEr+Rjb1DYmo489e4DjGkX+BQW5L/FIKPMdf7e2ocVS1ajBFL
zoUybIpukRNRoKSXl1utPUYT+Ic3M2oWyCPAwheBCd2++eVdwHKBBQBUsADWGjIOE8TUR9Ioy4JF
fmUAw8eYD93qXdEPRrcGND49S6Z9KcDz4/Ax2hd+KvbBRA7fbHpXgefG8lQjf1k8Ec88Z3E03q3i
bHPjCtuXUPexwfuhHFaKvrIS7GFeS6yVexrSRQcRNfhXx8h0LtdQzElaUqwNul6m7Kvz6uxgFfLR
xO54jnWAC/9vLX3vXmKzG91FqOAfvMpmMyQ3vkLU+JAbVDrvUyJBU1g4WSnEjOvxt6TYotIfJRo6
MYmx5NtEBIwOGXaGhmHqoI2cOtrBwoaTaZe6YVZRbugqZNnxZuCa6tIFrpiZrE4BJmUshEZEkUMG
luEhVHdvFBApKIwere4XdYrPTcy31KrXFlsOeMV/erBRsFSkHeGo7dBAUyhUytUhwLjNYXpJFKrF
Tyd6Rc2u9Y6eIuHaDdl8HCemCgSwSGg/YW8eI0iN+fhIelx0OR7HsLhMWd5cDAmr48+g/3TMKwAh
nOXoIdhukyqVy0yV57xqroN7a6GqEVpUO7Sf/BLX/7Duvje0rY2/Ujt3CtUh1UlpA22pVueuPdbx
PxuXRA88DOJKGW6cQaF5eBsw+8bqtuqeDlcOYmLa/2UZ7P/VXZBr84I3vcmcY7MZJ8LdLuPKO1kD
lRV9DhkTVGxBTsWPYRADB91gB81IqWf7hrONNvc5MjadxRJ/u74Dbc9DM/rpWlCHI8fsnvU0s2j7
dMBwVLyHQ7Wt2HKKnYwrvPIRyFKCff4icpND260ac82SFiRk5AMmbMHAVQ2XH2YBgLGMFAOzMMau
CY322Y7XOkf+Nks6LkcCQm7JBX8QECMQyHnhcAfgD1ACSfEdwcSgk8sy8N7r4tf0vnU2i8xyfvLW
KiBNqrpY+BxGCzPP55YGW2ZgL420ZaNyp7ZP3+dvm3ApaBhCwHSwKg7BZXhN+0/TeDgPLhB4Rfnw
teMILLkGq95TVUsn9sERSwuTIteRjh/yYOxVLjvE0bZSQs2M6lVRMRExbSgdO7JkFfmnksG/o463
Necl8cZW3CHuDJX3Du951RVUzlLaMcQ3t/a2Ru4s1VYcOyKDNr3YlNixcGHQ0/cZzuy4fyptu0yB
AXZ2BBoufmuGGIQnVWI2CkMLH1kHPcw9IIM6W82NoaL5I18HLdfVhyiq+cDcRxqXNd9HLc49hCUG
ySrgDk1xjUPakLexa3HV59BT4OP4rBd6lUcS+1gaPwkoLgzjYo5bl9d+QgLbx8fb0AZHuAJsFHpb
Z4NndDZj9/ImpReTa8SiT43vFnu5HvqkqKp7TOO2UDQgYS1+CVhCYLAw9vFOonKAr6YfLqZIZigv
qwScVzLsHRgO0i8WjfEOhXWuY7WcNFqXBCA5qwhJaKrSm37znYbBj4C55fOlfuv+2YiedgryyRt2
nv3XCDy4pSTzwMHKG4lPCq4BBgn7M5EmWdtVXdK9pHGWaOyI6IiQrgtqYzVwOployuX4m6ntPrZe
ZrDHdzT66zokh0w0h3ehScER/lYHhbMbsddFp8F4r9VoHSaHUTwkzSP2NhIPB9iDX/+AM9l08mN6
QtP8K+w4c+GxK5RCteGna+GuM9A0spksuEMFGPfwHfXUanMAs6bi7uJk3xoHiU9EzXeJI/QEW3B6
KHHyprNjLOS9NfY2NIaqpkb6UvB7DWmDI4Cr8piF8AGV+GXGV3soKf/5tFGaY420udkuJQnYpvhT
TD7jXMJyVKSkvff5pTZ/IgkhiL3q6G1k8ltX3UbhtKgZHeoihQ4II4NmdPNdFe0m6il9g9GoRHQR
dvqcu1Fi/hbADRN23WYdfNUIUDK5k1dBZ8rYCl/5/y8UnngDm1rAZZiPIgHnmQohwGLktODHltih
WtSd7Drd1EPSXyG6mE1ZVhPoOHd6AoOcsA4/WfkctfuAubQM/qqsX7vuQ1XaVToiBUL/IFW2Tath
ZsWbbtoRVz+iaheolTTPA6UfFc5ZDNX4sAFdtDSvxB+SlLiUMUS2s4/Jxx+VN6wps5THUkFSJpT/
ZmYqi3PI1v1p5G9HNOxMwhjTaAfUz5UfoZJuWRJS6+YtEfSFAH/60Ooa2f7sA2oxfw0BdynwMEBD
rh6yRVJNvDxlF5E1Ju6T41J2AJJKLoijFZFUH5a2K4mYaLCXzzZQDXQnMNp++2Bh2iSY3vhHmc8W
h5cQUidS1E1RTqLhp5wqb36/LLn4kDSN6GZoB5ttAnf7ibWJsYm7rJNBj/ijt22Ot5QFDPxHgkV0
wiKjwSbG0NFo91bV8IvjBaUBQtTASXe0MGs+6yz3WLv7Vl241k857CsMgL6gUALRvKSGcXy4kcqP
8kUHCZ7CXaoqX3hogTteo6Zgy2lyGVybvEfpg5iOesyK9wIbCuEuFvkYT6zrtO91snJuSYFHftdG
AP4DtD/9qopy6SRre3ImT1lR7D3YzgxUNt+U85oW5No8gah+EyhtidkRm8eD2Jc4Wws4/rRAtMos
MT7GvnsL8APGOK4MC/zWOssvIgVQf9ByTlNesIW1b9wnluYxU49OK96G4t0iwxJiGaDZc6bpzIoN
D0RbkngBLuHdNCwCZSHmtEYY+c2pnpbxjyzYm4DEXfcEkuMcArmziIuCGuEfEoKzEYEpHPcZt66E
hjyzeW85uU0AndRpJbqxBIC60rjaZN0OOCHbB2seVH8WrNwO4Yt5qSWnprPAxls0r7xX5fhrXfhL
V+mPES9mQ80+dLTUJCjXIgL52vavxE8vTU+40Tbbh2YSwnYzZMLcwYMSu18ZWhYtbclaSdPfDr8/
VXZOOMts5YOS9mfexXPc0WQvKcbsc8y0TqJDjy3mYDC+W4zCQMNWUAdXskSVtMdnakWcwJZDi3Dr
LBqlWjcEo97UEkoGr2lCCNvKd4nZO5c4tc68gbdcaNZWrMlZX8c/ug42U5n0Du9fOCpfQ6bT45C4
txSiWJNQMu4OzOSpsYwxuiWgd9EiCZBWkwxcRSR4mOfgvbExRC/1OQ9uWnKmmRo0v+1fVGHwcdsF
fI+gHwgCraNyH0zN2sOmKk5xY2EY26mcC7VOD/oaFuA87D6rqWU++mc2wbIyjkbypEzQVI6m/TWi
X8a/Zg45FQO9KL5kcoLWAKzbxYj4RI3nzUGu2GOh2MmFDm82FMViGL8Dhew/1hGb7J7bH6fFbtNc
DMyENi8zMlRrrkdDdVF5TUerCFmAsXxmD5dR0inhLAe94RU29aWyVhwOeX70eb/bYHSyXVrMs0Jl
AH356bdX/fh8r+aBvbhDvFL7tcK9w2czL3TCjn+i+LAAPuRJPRfqESBvPV1263kNkGHoN6F71GpY
PV++jfsacn9G04ZVJzNAvO2AFH2k391nEiGtLcp1yE2GwY4Sp6tbBnjHQABwidYJ53EDnaquBO1j
oFCBIuVLdzRWIw2WmKSU9lTln77355kgooqKlRGMUVwz/NBDg94W7+a0PZ7rgfznVqNN0PGugn1V
BSku6q9WDUt6Ovkk8GYMM4EH2ByoLJY/+i32fjASh3hvi3PMyD8gb7T0hJlbTYMMyeJtdO9FtoUc
y8+KBX+O5bYYz7b403L6WyfPwCEozmRGFz7OoZjRrFLvekdRH3TkZYQfNa+xM4LGF8nKwAFRg0cK
k6VRPSu0LyfuVoq/bbSzotErdPGiY8HGQgLZcN4cnQNX2nMDlxzlIo5CqC/+0klSoKeq9KuZNvvL
BtevfslxmwXfAyaRnKFjoo6btDu4rP8jig05SuY0pTvZRiOCGOGtZFxM6xeS11vv4jEj/ZnTuUF2
isbZUv81GB3YlPU3J9pIf1tDlpRyZzirLDwzYUln18hzSV5KFlfhH7VJiXa5jsKLpZC00B85xqVU
bPUJS8WRA0186iHDBWL4WPrPAFmQqreRtSv676CGMigk2TBMYj4mDWxX5qFmERSttKnqLj9n/tNS
kZ7qL0DnubWHRO1HJ5FQ4A7oC4FhZ7UborpsKNcxvuKwPek4XVuNTk3vi2kjdFYaF3Etrmm6zODT
QnPvT7SRyLSZC5inKekM20QfYQOoGnAJ2CCMY4fbAvQm5ulGUeaS2te0J/yk2nOq3TL9anEZ1VVg
Mo62Aksb+v8qU92wHsAtcq8dE5SJ/96SXraCg186M6918HOFkIbXky2jCek9RG6RouM5+UzGn5yK
FxfHX0uDYFGc++JzCj/qtBWfW8HpbnGNZEMc8WOJlRvY7tracGFgw1RMbeXh99iuhLJKaQ/sEi4k
I2+YoX0KF0TYU7M/MUGbGoPdb+ceS/4iIvmHs6GFeRsHHRVJr7iH1+3uNJQorX+1yh++toE8f8vG
0MGEEEGSVhgbBz9eRYFJKTvpoN+EsEA3UDvLH8uMq+N5L5WFayY02Nx9hIAawn3JR7ICoatiKa/P
YBBWSoam5sJN5QZnh6vApBk3Z0yOAHyOGFN1go/gQ7xjmtDNkmrzskp3KSO/1c+t8iNgPO9dhmwH
7sonhHM1g9RM+YZq/lUWaB/WICQ2yT3oMzIgtHDNVat9ywHrDTvSnjg7pypXd/y0Asx3/BAS+Vf3
p6Y+uYa+87lTZuIrlvsE6ku1TtofJdwYysE1vgKaEVqaqw9EIFR2IBAa5o3DpbQt5gIEb7wq21dU
76cgRw87SfOAgviLHBbsQBuDz8bazuCbvQ82lrb4lOcrH5JSzRymtL8RgZyIgdTIVk6/0wR2Pmun
893qyOiK+g1hahLtXfvVl49GP7TVOcBmH7NPo/J5yrxLh8CPwR9E8tbAJGxzLpezRPt07O98Mlw0
y1oubVjCsj8Nya4K1xL5zrVxlBPLS9mfw6Kb4USeJUN9MX36WGg+1s8dkltPsiZKFrrH/6NqVjYl
fsVQTLer1vgVw7cCXV3x/gocGXz5hr6qrAVp0fkYcgRgzrNbVqO/I81e/Z+idG81rkwVxZD+drc6
Sp4VJ57L6jlkfwEE7xow28qkMKkw+R6TyVHcoX7vTD4lEWAAPC6MuwnJasCNRfUXOf5cZeFKp/Jb
6m8EY7tZkGaLIUsw3+q4meuKaVJeDJOZuN9IG530A5KFpvgL4W5z7bdm9JesdNJPOzi1CTR9uBPe
d9p8+ibhNPujacGP/9Z6tYp9dvHZO/42QPVzh+YMd2Q14gLlHpLlNNXqPLaNis8+fpb9XzwZtlFc
Yw34g8+nXBx14J8qe0k9DIkZ9QuItTj9CS9yxBTcFqxCsH/j/m2gkX9LDJhpzt/YZ/62yq74xKau
68gX6F74w4PjlBgQLpg4BOFp8RJoc1IXM2MgasUaIEJN7CeZS7i4bpl2HOpFi+sgPl1k1IbXdBm8
y+iVcwd0AKTBnF8EBY+WTsLcgDbjQeqUPzm4I9diT87l2l901kEdrjEqAx3lqBpH2U/eOMa+nTm8
QoUqsUfIgx1hInRHBLnr5OVvM2OKzMwy3mp2/JJsDjlznJyuVu/O+EsxHqqX2HbiM+wuJl9aw06m
GpaucVDR4kJynVb4qbHYBtrNs8OnxIa0z2VauDdZP8rgEkr2RDlS/yYw7yFDW+2iErPxAGNWtzuV
wqyUxZzSX0YCx9U6TL+nKKThqhCP8RMxazp5AckWIQDfhs8j7eaPYHxhDzkLndIWlwcAPSsOD6B/
PYP/P3pmms1T/Q9Kto8uEeeIv4g2Bvmw4eh4ZwcsZIwlxWNXr/Mj8fILRsv/iUepBf0ESE5K80wQ
0F9NqjvKuROgI8YtliWTcf1KKx53uz8V01JKn+Qome4QpoW21mFwFc3LprJEVbNLqRBiBMfd8UZV
3QLEGMJw3OfPVrnR7sosO3YneHp7jfPOqHE72cPStwccqPKTc5BKQdIdRrsEAkg4wuDGtYCwAtj0
EyjvHgDQPM6+sRp3/j7hQztmZ58cmaAwZjoouv4iUZXK7laLFCGUTTM+NOF8pRjQNddalFxOB6Ne
WtVP295iXCpGiDgO+TwnWo3BxG3fhf4vQ9yLlKvTGRvVZlqIF2X7bhXYQBQ+ckwoXnsqDGydOfle
TlEVHA/SDURGZBfw6hyZOFIx8OGILVDGx03DC9nLYI+0zozG8VghvW5Bwe2+CnabE2zaawSf1a8R
eKm5lc0iar+dyp917osWBhHs3NHahqLlLCJhRrucf9dJiEUxPc41bzqWow4hbW6ioRZQVs8ewWNz
oHPlvWkkpXS+rtG+qN0q0hiRiaOAJCRYZbqnsXn28TgPy1Nr/wCyZFcN884+xMZl8FjecfEN82c6
cDlvv+ORN8D4Xtts5iawHD2xlvHKsBzWES+IS8xnXuYY/M0f0ZnI9CDkjqJW5432Z/a/JjmnSP0R
ZCxymwTHSY+vY/cvpaVKWueeBBNxy5XW3fw+owQEkFq78+OHSzMBMNcyONHeu3I4xvp7qN9Zkq8i
++GU/wSwYs06c1vwq0tC3LjVfuOAkEbDFfAl85/e+rB40xli6eMk6FJqqlnK8xBxpbT5fXFNfZPt
l+btqCk1Rq5Q76gBig9XgtNPt3c6epZcFLyxp7vnP0ZHkmlEUyQFuTgROIvD8qtQQLDjRgRwQARW
Z7Lvuz8Dh2/qnIWSHSAvv0WYoSHdAcvHeR0VG6U8Q3ylErNqN6GET6vONaHPjeybNhmU1jUIebS7
NYOBHj6dAAnCXnXOqdL+lSNKSYHpu3j3Jj4RTr7Iqhb5eBskn4FFlp/7GhbHdDc5dryBLbbRtCwt
CN5WxU5RcSwTMOGqQEKisjhovrTsl7h81yxsPl0tAmbJgjfmxuDRqn5LMf32Ohtl4npFfy4oq1KT
Lxnc7ZaxvkR4Vj+9FKIhXrqaVg5176WsIZL3vhO4pZFJxu8Y03uTu8tI+ay7fC9KaOdEIgoibiRV
OTg4/RhPOvVBtE56v1xYM12AbKRby4GblNBjvfU5gKKSPxNkhnmuy3FVJIwEJaTbyOV32y8lurrb
M5+Hj6S46BU25/imuMferfl30nuIEFA7+sLAuJKM8pQnu16/+661Tdt+oSHr+NkpEOmiCdiFOw+p
+otaYz0Kr1oJWA8YySI1m5mDXmJ4MXs/sQ7ER2e8wpqXny34p/aizhG+cHdrdoiAQzkkJnmv/CB1
AK2ZPmfXmYVV/MCme2gbQr9DfO3gnpbpq+RAMqbmpr7c2YEyI42HXAkeq40W6Yi1UfVnev2UkY5c
TrAHJaLs/nIQeFRqNHxkdN7QRfLKjQug46xOlkqi80idx0CZY2dcidTc2d1fai9K5XvI5Jmc1rFS
wzkfMWqGpogetwBAqB5kP6vVloafLrmjzEq0i85esDiAJLHRiCaH4wgSZV2N4t1vDeQcxqo+/LXQ
5oeE5HYV/bjlUYmGQ91F5yKKXlYDb8rLltJlfDqr3Cch/ELLeQvjdd/jwfzq1G9tfFfhpPGWlhaF
Xvj0gDTR0QzkxLyAkVPTciXlo6628C518U/wvNDjQZaR0PmHZAVnyruBrdJhI02zGQ2+HPnhoU+J
JCQ/KpXDfmbuVGSG2rs7FGbJRl8k6nk0D2UwMCDWFGoeK0ZD+6iSOm8gWyMz4OfVtR+r2qZgoQUW
yYJTC1LhXEyEO4heGr+3BhVP6vwEB4owvkTHhkeQpRTaQte6mdP8K9OtjXch0i+aPCU4npA2ZlgD
KAzFrA6RY5+iDjrazR+2qHZWQd8xLz0OIFAnkBVBRJCMVNkia/7vlC0y6qOJeycsvui/3hbZoQZm
6OQ7Zou4vnbIvjraaBVvRnrGCJhZ69jHGM0ln9XZXONYKxMP0NSjqpd+2CPQMkK3WxurbWzfBPdl
DcJbYDlL7D6QcAABd/3D54XveitTHP3qVfCIu8z0dfeIaCdq1YutfLGUeGM4AMgaMLwuhg7Bikud
QbIexwi5AC+7x9YGp5ljw02lWjHAoYucpooHlTXcDSFR6TnvVxOHMaZK7Pv6XcdqItCnHb0AkIOT
HbiACCY7/lUzWIp0ePz/VXJPzpg8YkixK35+GEaYUJN/DUht1Ctjwj33rw6A3ej9qpOElP8LByqy
jFuTBktHg2uyh+WG+MI+/18YELhA1G0MOk7fK0MhvMXdvbz62KCC8qdFD4h4nYK+wcYZM0MctHSt
58se5npS3OvU4YbJVVjGqJLQSzkOHK7Nqvmy61/6NRc9mmWXODO3/5dZFAgPt17HCilvnrwN4Uog
IVteDY9cee/9R2psffhFTPUa6k4JjYt/JzHqzch57gGmyHLtpmMxT3jtJOzZBO4Eg7B0yg1Ia+h4
PgYhRVJ4FpEEzQyJIDLgc+C44lejUPtomw8Pu2aPw1AyoGhazSRZL3qwAJ50VxlG75HiFAu/4tAf
DWKrY5PMc/C4XV6RATZo127WNhYeJtpsvObsD3F1mFvVvUSj/c+hg01SZYJG7xDS45HQEpp8PxOE
toZcPiNL6HElhXCU8NgZCU2I6LzqNywUrSlmadidokRCaqPG3mvFuVGtuR/w7DjFKaQErPCqba/+
09p8VozcIZMzq76VOp5zHaU1OEdEgEPSOXl8wBgd2d3aIHctps0RB5/C0W4I96mH+qLHROPuVb1E
lnN2tGAEDP6B+qEEF42YqvPglcfXs9QGOZv8VB16+jCNeZN0Dzxa3Hy2Vf3IoBLRBBlsTCphxug4
kaQnq3JMYCvKpgSceKPMDHwKmX0TadW/JNELZDrWcpyXPVtTBmOfeiQN3IYS/FQh1hGwcIR4EJlI
8JoFShaGlOKlFgqjB5ia8BS5d1HthjzfgUldOA7CYWxt2zicM6cBZDuXSGpm9KPGN987DP0l0o9l
BeYyn5vld+xcQySsaduhGABLqKECVI6thEMKuWXI/w3uU6DxYRPe0IY5vaciDrmYcy/kyzQ5l6zg
X5a9pqHGSr+bZKMp39MrZoyekFAtVpZ9dNMlWzLllPAnYe5CwmS3cFc89mX8m2LMZ3lfLnT8GMLk
YiGPicX9r//EJi+Cv4K1BUdI3mBOJ1gZ0PaM3pKQAjGCgymuLRuwXn/qCbvQ8YQOCPP7o7f2Ce2c
Wt8j1LZLQ5SLaPT42C6iZOMo11Y8sQOjtXEbJKLRrnDzvYXOM8VVB9F9blnfWffnM+qPkQmdln1U
fSvpIw3MW51kB5fONVAlJRJL1hdbRdAYT3JDX2rkmSQ1RY8qvOJ+dSjJoYLUDznyaUh0otvgI1oB
pOrBdkJHKf40LlNORmaZ/Umb/IIiYD1+ijEDt9wM04TMaYaAhOgoQ+0aKv4jEfTg8Nrr5U9p07yg
PSN7h/NrPvrX0h/QKbIFtbqc45g4YsYObWVME3C3GvBVd8GuU2nZ3A0eRkWs3UlA2hyaGpoHjWmh
Wq+G8ENTfwzSHYP/K0zcCjRQOv1cukt7fE/ba2HPAH+wCXnaw0mqH112aCDl2ITgrGLj+dRrZPSS
HhpMMkly5Rl0eaGPybc/frl4fPRN0SOLXYJgmYmtUS7+jzas6KxQKhYU8HKk+RPIo1fTAVOwnB/w
5AaPot8k+blVX+5wsoFfjIiGbfpIE0IpOc9Z/FMaPfGmn36MuXSmSFPYYwcd8ZCxyv4pi5fPy1mi
roiWe2bKzXrlDh8svAVZc7/4p9rHKeVGRVHSLRMfOiqb5LPdXfWWHTEUFE8rVio2cc1cUfHcWFRO
XKansqIU8KYGj7D6Jcjc1vfcWkVsfjXlMVr003BDKHDTXnti5EW+0pELrPLqRfBVQTGQLpy2IsYn
7CFeE8StmGkU41/Ev6aWmyrf1e0rNu+EVXgQdipeMR1WyqKV/G6Ud7NjTscn0bCpKiTlQhL5CJcG
rZ8Br9nxq0S6NsYD7/tUOdQTSpz9v2Gc/iPpPHYjt6Ig+kUEGB7TVp1zDuoN0UrMOfPrfTjeGAYM
z0jdDPfVrTqVczeqLKes4mp6h063LiLH/mtgaKcreICkQh6uC19Gw3v0XRFFSjD3FjCdvYY4wTZD
afDgvPX+uY0PZveLDcVWdj0zqZsRAYigu3y25goTapqCY+WgHvMezNHIzfQV12efn5xZHselA9up
sBGupYMcgewmVi+8YZL1U4/qSof80ID8yO+fSpjoYOyZPVubhidyspMRJ92XIX1n+afALGqM17Y3
LJX8gGAOh2FreetB3zTFzrbG5TchgXYD/SlBbdYfhSBKEu3S4u7qjwpbd2a8vHSvV6sC9I31p0is
02hEAy6QodePi06FsdJmzrKsv4Ddchqu2PIMbI1I1vvDu4cTorLKDdy9wiK4JJbax0c4QUm96eqj
6p4j4xBxVu3kW6MOOGx5xgsG+fxWpofBu1JmTe2C6yzr6JujpOdvNHtj4uRhr63AGTDscOKSN+jU
G4M3D9cOv3y+9FFQKxxOISpeG/76ZkLmmLC3TTnx0kwPFRZ9e9gC7pjRI01hCwbB0gRfovwqQFN8
RibFG1aBvwDfN4uJEDBpCsQlt7yU5UkprhomNqhSjX3vNORF1JOk3GH6m4VMByZaeEI4CAcUkwJY
f6Dc6NSuWNaU7ITBBo4qzLVXShY1fcQQQujz9CcV/quh25k6QsavYrwLPNHRNWsfkVQvwm4bke1v
eT5rgDTqatNk16o9yfbSLA4cAwb9HNXHHnbKcJPLY0xtNfXuWfqjJatQecYp9eO6OquRfzVMYDEp
bUKJbPAcItyOfM1YlNYQ/FMm4kIsiwoXzj1VeJRTQZOxWKgaGrxXDhc+dfSyl38EjI6wNCqF3B4K
de7zOld4cUlfFgkb0g6yyJ9NbB164W7l5CQVBIgPADj99DAes7CZ1z6JI2QdN7lL7DCF9UijjOYV
ANOYw7L84SCIxsYyTZGBED44gA7JqkKcdPxrTeOcO7zT+uD2PiHcWeuvg7g9yAitPm0shRnR1qEt
BL+yg7pnYHoJ3y1G98agllJZAPuCKIQCwNIzsr8k1g3gVRrsaRqO9lSlGqejKsd8KPKj4MwYaZe+
ZalGA3zTUd9OVLU8iFLeOsYwbQC9j8tQs90Dr+sxWpqsw8rm1hTpJci/6lRbkEScFAqpyoEVNmss
CeKGmaP1Qpq1SCG/JG6/di6Jnt1YvCh5KuQSbehJz2zj/FLa8jEiCSvE3Q4vLyKwZL9dxBGzlLjf
+K8FGaSpHWpr/i1PtxEAsyqSPuwS7yKrCR8LepHMfeXm97uWzNtoJxgtdZ3JPWyjeGEKEmeN4EGz
rx3gb3ixHfoVwrVrlzMZyHfJY0SRHRzlc5Y4kn5IlHWjFbSZ8N7mh4v9rUuDsKqTnWAdapTAP9Vx
6KP2k2G/Mqdy9ovJFU0+WfmpWKhs+bDITYoymtslnd19Bq8AY12JTGpgYISbY9InHeylHqqAzv7S
kuYWGY8w2I5jgtSDJnJolPVqiX068MCmWWFco3CKc0KPqejUcHDWkU3SSxJxCOVxP8LwHBfPZ+Es
+0FaK8BeCF5ZxhuE9wzfJTO1FNyt5lkPe8248LXI3iM017G1iodv2fimHkjn4FsR1PBZKYxxyIi7
nKrKEOq3whWbMtAHfO1qhuzpkAm/+2Mr5LgscIs1eOxrFd6d/OZj53Lava2cdHk+WlT0pJ5kcHVr
CSokZkkLmAHec0vr5ykeTs4TXNqBsOmwR63QTNYMrMHwNmj6wdCfWvejeS+p7nGDeSz7b02OPtF8
cHTgy3zZVTnDNIiP0lqQ8KAngE1eNM/Mb5U0ic/iAUYRJypIdUAJZcQrFibm08DdG3pPFXRghCwS
MIi2ZH264mUU2dQFJi2ipwjWmU4/VU02jpeUyXSUt6eGV4RCOW8ur+ty39gLy+yuLmc/QyjMwDYj
RjOBSpM3N7t+Jv7Wrsupme0Kv/kYOO+G9oRHWqozdtuEfk4Bv5rTeqi9CyjlxPAncIbndv9WGNLo
Eh0KLjxeNinvRi+g/pm4f+pQ6zPmg1JqvZFxeLkmxVIa78LhYZsHIHBFfg+dqyHvM2atIT8mwTUr
v4RziBlDYlRdxujBxYtKi7KMccyeR7jqZRLsvQenYg9hFoMq+I503pFW1y703Qa4U2CcafVNl1m6
83Igj1c3hKP5lSsIS0q1GsmSOkbd6NEQMSWR5qXHULkovHCU8h76NwNSFlFOJIx3jF4Q5fvcwgjC
mcqoruXw1NvrWL9QhgcNE1mM9U1D0BJosKyY9przM5a70eNg0aVBWp0sgjNPWAHZiHkDeRIrmteI
GwN5Kzq4JgQsP2RJ56nAMporTEpvGm/TUfQIlLtaPjBSSOq8Yap0o20qbeidm7XoMU22CeNFRCaa
oc6yvjIzmucBAFt3OkTfVXrKmyPnuAlLizSjKO4Z4KlRfB7xwDBQIcelW87ajyvaiX7jEO+D/Mhi
puRZz1s+Sp+luXJlJgOiMWJ0vbGDytC5/pJ8QZY2LFiGsAatVlF2z/oNKDsMBzNzOIdjxSO3ZF35
Mw0Pl7oexFIj5J6KEe9wM2jZMOlV4cKRzWOrYEfOJzoGWHqcYpAJAQfdrvtR40cZQEGZ987ZHXa+
IDBDNyduBD95GAXz6/iAZU1vKmxYu00ARM3StxlSrRKea+yygSuTCOPZxVPP4gjHuTTpnpGFTXbg
3AMmA2VTGx4xm8emKed6vY+omewwn6YSCtkDi9iHxuGSLSfphiQ/ZcqX1Vx0zJfub2hNZfmX3MEo
IFnJO3XWMZOTgcuh3PVQyWGvhzyo4xDJF9F9m2nkKT00Ico7mXhCXI8S5sKWGyzsTp6NbbAjcf3Q
tRutL3b+2QpzJnc4Ioi7VqhSHQ4Ur55Tkt6C9KrEiPhEKVCuhO5DF+rreMa/tvkyRXcztylhPzOb
uO1xBAyn1SXSuNUYE4P4adXoLxlPVOOV5d8pDQhmFfB36hc/xlHAdxlI1KMk04rXUO1dpeKOdNcG
eGH9B4o8q2K8DaBgvJmpbtGLUdn99JVVKk9P0H+cjI3q3KfXwKBK4JnmzzrAsxPUnJSreRS/g+Re
Dzd9XPOXfGcuEvtjhA0VDrYyNspC7Ui1XgKVzohtihzmmi8otY5x1Cq4wSiORMxRasZtzEkl5EKP
LXcIHbEGlJu7xiM4Cn4CjyJCtEs+FQ9vmukQXKCZkeiJkMj4tX/owTjBWUiR1Qn+2no7qHsD+aWO
Xhb/R+4epXhf8nrohyVlrba5IjPpI+RH0RbAWonE0g8LnXik9ZZ5/fY8Pj1O1lCgyRGNjlq3WUXt
n6T8DeJp9Txz/zi12vRKmrcOLmjUkxXF3uz5b0RH/lisHhyAIFkvW/shG7vC/WnDv8i+Rd2K2iTG
Gk5R6DxPT0z6ZgUNFo9VUi0GGcHCXbl8ZeXFDV+0X1jy3R0WtYNAAzkhWejZooB1U7baMqd43OHk
tTUKbVm3Ke273YQVOc/TP9Ok14o0KizaNNi04arkEBoTVzER7XL1qvP0oWckGQf56N4VOyvoJgHv
u0pp1nrcQWA+Kf5Z5Z0TAwMAVGPjaUhfpnqrOiqcavyvrNOU0Y6aYnRWr83oy6CNaEIWBE+2Dsci
1N9e8CCxNMinBh8KU4mtUYa8kf1N33IEC/YtnoiuubXI80A5JgGKu4COJLHr9A+C80ATzgVy4PCp
4/hyZp658KsD/CAyYxSoTRUMGAVXB1/y4M0l7aQqPASLY2H6M3v4dv2Dy2Xcxb8UJtIijq3BJLEM
5zrDDA46MWCvFe2UYDjaJrQIPeeR6TR7qealjlQGFofOhLUbjqpCVFxFlqz9kPcBUowb8rtG9US4
hyzTJ8yQWEmnQSgmhvvTMxuBhisKbKKIR5SlYbKuxK+n7jOZgHehzjP7J5bXI0SXBU6Y7Azt0PmH
hIohjuKWFy7GXZAO9C729IkhTyl1hWVEqodcnAHl8pnIxLj4KgFd69mjlg7/Ht+NjRucfaXFOjqA
E6WHZEJ6vszsDtPh7aLAloUzLQKcSDqHffJoapOdjZoRlftKqraxtzO1S8KdbX5K0o9r/tS9CSCD
FiYe0jV7cVQRYyUZF4RUesxN1D+Aqkc9vVoVou4lbXalvkucvVFa6HLnPnjX9meaHXrAMnX6pyIr
ADae6LJHgSFAwldh/VU1jW0uLzIvOliWRU6NKAxSkuUMLHngzz0NbM3mW6Kyj0dFUR8snRhSnE6o
pbUY57lATVKmzg+YQQKla6+alaC6VBdTEo8ggCH4JHYyuaK6QLHdW9U7ynALY4dThr3pjDfVsbJq
mmtRdlZ+ubJgvrQ96I2KQtpdQjai758mvgnVu9RsekzoydbbDTu+Y5eVO1Oy92ejzejpVCFsopnD
MsO/ozRz219oISnhbwcF0E7xHd75lBpj2fvoxu7R5VCRZNeA9saYFE0B6ZY8W/YZQOnF3KpKezes
tpZ4NQNlEiHrCzgmeFI0Tt897xIxt2lE9TnFzzMqB7WViFYs8FkGddEr60tMpV8MDTE3gGCZ4sbu
JFP2I90wIWlh994kbJdy+uN3uxbOLMYZyquw1PvqNkD3qTkOtv1d5KAer0SER3gz4UJKLia+sef6
FeY26B+WdrHFdx/NREG52KYf6k0kYFF+Ykvrh32SQYHQT+TsPjTxPW6y+pfkHYJqhTUlLcdFc6+h
wZDaVi1w0woChbu0yhd8yQETGBYDy/njbAUAOq0DOhfw8GBCBwK/rL1HWX6mgEJjr18oTv0ROmfF
ancBGw5VPLNsLncrjekjHy8s5y38b4tbNrkb3VoyvtJgL8ZTMSrDsNHQ/YLqm61+Lw6ZitlwODv4
INzsW+AzlSHBjdB+D83ecMG3Nt9d9sjKtaxuGv+uyxW3yLftX6vsWgRXS7oXI0wQR4uMYCAAn9r+
JnfXEtnZNnhqOtGezwaOCaO75ARAWlOoOcbJ5Yf+97Q74onSceg54boxXpHDtKq+CuVLAyRYqjgI
PnvjSDsOLGIAESo8Q6zzOuOSz3igVrz2x6oaKKLY0duSymR1U2Q5TzjeOslcJCxpEImMAeyro5xV
172kDsl//GuJQvu6gppY/ZXdygxfEqF3i5HcCjnWnYVzF+mvCT5cQb/p6gxnNQW8EbdPg1FnFRFZ
celUc8m0Dy1NSHP6exkBfMvCaQ4Ut7nWXBDcObFfbWrG0155h6wKwKV2UrHUOG5oI0hXGlHR045J
J94r6k122VTwmBrfCc6kGcNd5qfr/w3ByfRvuPvh9TfSLogXanrMuEmScuElR7hlGAUACMrwVgqy
Xqve2+WE9JtrVD9K7yCnRCXaSeVrdCmdFRtc3DtR87Utzrq5VxCa2xjJLHxwHRrDyerncvjdp2JS
ZvRH8nRFwSzlo1AfSb03MAg6MAdk4wEWbFd59H/8mdCyKxbyHnJkJ+O51zqCb/y7cGa5CvVUAuzM
DNJsyvAYRtciqliGkSqjIF2twQ7ZVLhR2r3V6UnHmS/SWwg6B7MwwLYQgkV2qPCo0KE0ycWf6/hr
zbhHKMoJK65M32JJ+hAYyXxOmplXzwaLXIRZjLCIS0pqddh0FiC1partXXqkdNaMvCtF9RWZP3K2
8xL/rlUYf/UNECtPWg0SUOZ+LsJ5lSWT0vWXLrdpXf0ILkcZCqrXHwv1oGeohfg6aef7MIwltGUp
w4JIg42uvq14Q5aJvq06zf5KMOI8oraZHt8yLboJMFIjlsKI0JrUDG2LqVIkf6aqTezgN6/utf7y
ofzkpBVDuKGcg6MxA4jsGv5bJ9x9m7Y2bZt5zIQ4sVJ6LYcTcV2ymSlL1mhicGLIYC92PufGIV4K
4GH9QBubj3fLUPg9gVNhhuncnzgtlg13V5RQdi1WKmfpsJC5Ms15If0M3coGC0bRjYtmWMk3ItF4
VRYUngpcUXUJoT/ayljJuuo7JX7msgQerJWiXiweWXmcQj7+AXcJjJFni9UT8c5mabXxqpZ1E8kV
/Fea47CD2Fa8jX08oQzdZsWRO5wwpBvi02s3Ccqn0A4D1xm9mARLSlwprAAgiyMe+4Y3H3PXQ2Id
Kc+qDVCAHF8cGhdYg0umtOpY/QsorJCdd+MWUorKRS+8hdaW3+2Q7jr2sobeAOfjWs+dbeqriMDW
ZqjlmeYBjokOGh2UDDqxirbdPHQZoAb/FJPIWlLxijMUhnny5xpXydqFcfth2MemrujtYfvOSrZH
ONPOrXF0wTC3vjcV7iYksRGq51YtV5EHMuOEHaOTvWXgg0EhXySd7JazeXUb/eBYqay74nxlQOMD
9vF0CtvpivNiqhwU4pLkKSXOxs7dYZggruVqu6GYp7027znTUisvlWupnXnVEmxrAy4Gj0PNPVPa
r1hZJ+JeG/s03QfWCykxZl0nYZlIirXDG3YcY/xmmerVwq5vnIDKyvzQ2l0+5v90dF1OwT80eix0
yorbdOePgK57F84K6zLUM2/kAxLA8jAO2GU71TmtAAevrZ06UkwMjGzJGpKRDStXD/d6fTb9aZF9
DcHWcDZVVk/KtiVeuZaai+Xu1f4b44bcvVLjpeS/yEY1xjjns5SXrbftq2MmHbR6Ged3KUfTg1TB
/tmxNrhZTV5Qiv+TEY8Jx7W4wfC6VZKrFqcbimg7NnXJKZcetrfpyqnLBAbgtq2OOGSqnAnqUvnP
IWColPVl7n12xhlphF8F46Guf0fJKeCIR3Nxqy30/JmaDDSkH2UVOvQq9GZQ7z5czq4OrICchY96
98WOZa09zNT4Bx9rYt6LcqkXQD/+z2pV3V3Kri5pVjmaJ+KcB2fPPkf6OWifPcD+oruqJBf0KMSG
fyyrcwLBQp+XDL8cBt2Sm2GT8asH0I2IOZvUYeQHmsVtul/GhXE+Eun5VoSKqMw1M+copdrsYpOZ
V1zkTkL1BxQaT0VrAb255T45eM6dlzjaZPKyMa8VL9Mcj7dA1kn8q4ptQMbPYHIOKpSfjk21rZBY
QNQRmyTimINiGL687uAlONuONp8xJCer50ktseTASBZ+GcaXZT7dYplDtSm7bYleV2OrxX5n3TW+
QxUEVwq2YhiWBFCGfhX1vGmrr55es64fNmY+Eg8hhOIyXFTDS+oM2q9/++LhkWI12JapKfxhWKq0
KOVArAMk71nZPy11IcmrzH+Y2leIgl0Y3Py8hYKR7h22M4cwVtOuKvku41AfYJ9bH+yAMutMgmVq
yoye5FtEm00d85QWv6bxNZLd5eqoV7yCbjq8JzKs7Nv5v3TqQArqZ9AQ++ErLWA4B6dxm9nvy3Ja
8KZlKT/NoNClhFEQYTsbQ/umr1Z99BvIB5NFNo3icE2kdWhSGb72O/8DXaeCOx3QuTo+CC6Sugia
pR68BusTOzjeiW07bC2e3iaDeFSsQ2UeiDv00F2Q6DMbUpxGPIUaQnaU9EPx6PRIH2vjDIcNCn1D
d+y12s79eqt2w0ynRUZhOeJiga6o4yL3ZYp5Bwmq5qigwtyQkr3W7kXyG4agJqD0GOYNKG5Qf9ku
PuKonkUEy1DlQg8kBQBVHKt5FU2zZm3gPLBG+4jRTzX3LsKOvX007cI/TV/I7AbGs3IAZoiBwAqV
NQ7cVRRjwq8ocqjAZi+K6s/Q58JBE6pM0HwMnT1eDp1qn5CUymeKAhmr/oeRbXXl6SUbvjz+yrth
3TL34LcPGehSE91C7ZIOIO5+UrbePvbEtsRRon5WcH8pqJt1zC44+2sWkoVz0sEXcWWPvUmlyY9G
vsdrzBXG89L9E8Gq6s6cM8jjmB4jkwAMfxn7ynOSPDUKtkAP07dkc8FakMd4QJ+0y2kl2DQUGpU1
l4LfI47uLtmJYJgF8luy8a8QwMt1tnQWNzeZN2tYOUh+fTvNISX0YhFQHBZTxka4YdE65WTgVx3b
BhtRTFqMqx3+Pys/U1EVJuvQ/y7rVznQwTgdMocVyrLzmZxc+0MRW0dNSEKcNPNtcOBr9WuJGBy4
BM3xRXf1l9L1WDUxT6prSTnbwFwHbCKlzH3yLhUGHu9hsNbxfjt9mebeenSC29+dESCULUT7o0Zf
cbowLFZXPE2YaZZuhYUu/pVLXin11Oi7GQhd0hf1R293/CpLvaOcwnlIOp/r3qnxlYgDi2CeTCC0
Dnwgc6MyMNf1sJ5db9oTpkxWkQag2D47NBL2Z4duIEpBQkqY5PgP+utUAf5bDuuuV8hROR+iWXg1
blBwSE6VLcw4miUWfgADC97cTKh0SU9RdEjAmwkAs1q0VyuyRqTsCXRgEEztlcbAIEFahkEuZd68
KQEiJ1OL+HGJsq8x1VTONg4ZSWiH+muJHCjtQ5X5Azn7J+VB6awPnQUZF0BgPNv6iDM9ks562DIf
71xFnYlGLDpn1QfXFsB5joyq5dDBt279TlEqC6y7FMgse8wRdTd2KcfzCCdYZAHkRXvGdpqaz0Z9
Cwf8Q0JV6Llm/Bx/EYupGbts13Mz0diVqwIF/p6pW90FHDb2pg/Sj0T1rM/jjvAYfR4xaP1Ivcd8
IgaJsVqB6ZftAn9e62svPGOo+TDFSkeSjgAgOIXJcpklRHCJw9+goPFrZ40xV2kG9xSB+uWi1TTZ
yiYXp1BrBhocXBimKf1BqwjeSneiOxdHu0j88KD6JyUyscrTloHFQ6Wph6OC9hiHRxF5kwzsq6lg
ICVP7Rac7IpNRvalsQ9c87p5NaJt5lyT5mb2lw7bUhec0SoAgRwcxEs/vnQuXdzRzMsugbfvGWl7
xj1h3XXQhR01MHiNceSWyRqM78wiUl4BsW9wZjFbZeauGeCuRrOQEkpXoXnskoN4kAVNR/dQT1a9
e9HUNdGbHkd9UZ1kZ53jZsuJQwCXmQ8lVcDiFmU/drXPS0RyPjgiXi0kTTCuzlVtHwR0KNPFGmVM
au+ptC89HJCK2YqwqUwVuohZNmA/7vgkHTZIRvcJVp1QOjo0lTD9W8BwGlkeerGBEJ32z4b3fZ+v
ZJv8PdrVPbIPSbSrM3TBYCPIXITWPSfDJyv3pljErT/v/X2bbvTw0pQ7VYJeMnCK/OyaH5itPOZW
IuVHwR0eb1KE5rD2pwofX5HuWt2bh8027fZDuahqiN0oPRIOVFPCPayseh8K81vNj6F9rjVINWML
1EVq0JuilcZ8Z/M6zHrwcUvNvqjJQmQ3y12UDee0/Bq2rJUupbPX/ZVqbZziFbNEtZlfevSoABuI
6wEmpJKeXCJV0Asn4FSL14GeTJhv5pS/aOGNtQyjK4YFl7UZH3qjaajmTO5ivaLxcOoFCfFYkmmp
vS8zaw1wXmmYnmPq3NpZbNarENe0jZKgxxAYebGU+acSn7MYWPzNyekCN5e+eBa5MW8KbjqKSGt7
1WE5HM/FrqfPui6ZhM2vSrQwwcxe4sxQdNRaaS77Dx+NKhXsok39FMjDVPjznLHO1NbCgTLbHgdI
J3iiq+6VAPnv8x7bi5iOBdypMWxFON764IsrIOMmsSZ/XRB80+BXdpRkwhsfav6+kJ2w3U17lm+R
spa6y0j/E3dF7GD6a1z1LdQgT19RFmHKs8hZ1O2r6JZ5dTP4rs0CdYMLLcLbS61v7tG5wWmss/IT
WQytHX8cjxIGqsiw15os+j15qbiXvHoHXnFUeRy76qec3XILuhTRn/6bU9Mgw/dC7+ftQtnlXMfp
BhlkKrWXIt7qFjKlPMwSzN0c6xJjl/k3S1ryUMlCDSxwygpx4We7FIBeSaLXsnmb8uoPdAt1FCM6
77sInEXp4WkPp5asTZzkImoNkiZbYGFArrxZ9hYEnYi3FDiAST/HfBlSdmSRMpWHs2HhZBF46g8h
rjrTRO25lBSIEVkOyAm6mN6NR1e9M+yEBHKB9/K98fzlcZ46eLT0iaIUk8T+wlyu9Peuvo0rB8V/
tAB6BIJZD+fcRqlE7Rf6vOMjZNnWRBudwzLewqaNFwZfR6LQLk3dDAZlQyJlR7bG4u7phq2XjmoA
bAW8ximc9fjQS5tUEoAKrgFcUh5H0yo9J/2yYN5ww5+o/pOlx1Ak8NnHjP4x5K2HtaaU3njobRZ0
MhavktoyoZ4CiQRr+dMT4k6xCTcDl3HQbkyEDpoPP8pA/9CLEVYIqrn5tt1VkPZTpdt1HLLCGu2l
ZJzqaArubm27jcIO/hE6Sbio1K3K2StnjzbmAG2GqDKaZe4ub7+oOPtI2ktKrlu5MUQ60aWDgNAz
mTLTpt07yBe1uLYYEHPn5RXrkhNroWwd/ytDOMp4eDgV7qgVtSJTADGQ9Ye8nWo6nk2JlDX+/FdU
v5X4k24TWJQcbhULpOJXoPNasGBrXDKWQ6EM2o1NsHwQ4bIK9iaGB0/xTx06JcZSJ8Zwwj2sI+2Q
zm/74LcLSj64p8lCrmaFJ49pcxTH1OI3fxkOBtH+bAavArlCLxfCO3vqjWKSj5IfIbXvWnkyc282
htQzQm4coly+K22Ezl76ggy2u1IcSGSAxAI0mII8TjQBNFvSB4tPIs256pOlZ/+C6akwfTwdE2X5
VXWjUxk1K/kxgk+NtXEgig/Pfue45dt02AXVJ2cTLD9SRquZ9hXhjcNGPRHtNZVUsPw1sxvZLSuY
dR4TMC68lEhgHE3w22FY+NQBHrvZFT9kPBo1wXjEiH+w8npcjDHFKbxLhbKRDGosQnmWpx32rj+Z
8zXu3L5hq9rsZfVgxAxo+raKduDGk6Rbx1xePu+rOoFXhXYIe0kxZo7MsQ6DubEt3HPOuEzopU/W
Fa4iyTva3tfILpWxirbyJcO47AEdSxiAKEy2QPl+Ocoig43V3bo6mPTSPiUbEeTGrBo2lvPArR3V
W07rXCt7r2e41U8prq/st3R+NbDF7b0fCAM3W0diUlw6eAtt+DCw2JiLOBRUR9QtHXedWb7d+sXJ
R4fso0ASbrR3171rtyF2Vc2bAPfegBPY4w9bDYiENa7HbpvFW8H07Ejtuqh49D+ZPWG2TWwzRKqi
9o+dPGEyu/4qIJDWubwq+pXvr5vybBgPvTtksBhyd0t7tzpsGrShQHCGGNhTQTtxIHtS7DXpUaWw
hwm8xEKDe2WxuLqX3lbXanKrDK5UsrWFO22w86vUDNlJNauBfVgAQ2MuO3PsI6+ncv+I9U+lPmeE
ujqvmVpAvp1ga0Iox/vZ1XdXPCK+955UTHaypYkt1hKanJ5tOemA2o5SYst8zSFdAO61ad2pJsWz
HFeKH121klyeu5GTs9LsfLouBLbDgiOOYm/IbAEVmxjdyQzYLuk442zQXrnCYvMZ9lc7Zevaecre
VCCFeG8z2pnKVrJwuVvHuqEkOF2Z5VPuTr6+TnRW1PU5L8tt70UkRKmBxsoUu8tSXUT+KhNb2fi0
0+5vsL7liNHCQ5uGhdOPMf9i1WgcftNm5pYQ3tpgNT71U1Rkq4Z3Fj5F/WkhIYR2givQ4R9uvldR
pAxXn4lsjy95qjTDEx4ZFWR8RP5Epg2E0Siv5gHdiKoJuZcLi1eR6V+BMDEtWwy+IOmiqwOjXQpY
1BWTiudVgP0Uo/6RfpRJjL3UlSxqcl9iXK9RRncVKj9WudXyR52R2sddRKoO960C1KbHIOwilzuW
txgqMXP6RVxAfCLeqEm4T/SHAdoFpTfOmPgHlmXmSRHFkv0ZgnY00QLihH7IBsmcCXtvcH4pk6VF
pMAn040matL/Gi0N9ERL2drSof6nBiGC6L8BX6tWrlvr1Gd7mffpSAzK3LeTXzRKHiNo7KZEXvRo
y7tEW0bZIUBy7MLLoL0t/0wnInLCwwYn6eJjFvh4PHtqgQljwmlIthWxNh6yjepVoD7Izq1W1Y/G
xQIJH5Tsds1Entkn21VR0eyPIf7VCClFDSM5l7++zKx7ZuwqymHzzxDyZ4+xAuzY0DBq6Rpc2nIZ
Zu3UJa0kBP0RfIlGdsoMorE2QUgiHjZCSJEZuHXRoHCwDrhxcmahKiW8lLIO2dcDg3H1HC2gkWrP
Ff9LiR42iUaZOgabt3xHLsejIMCsr7ZLzEc5g4yaiK7ZxO2X5N07l52AqvDsYVFl8YOIZY8I17PB
4hiHmZK4aDVpOcImuJ8CaC74HZT86fCkldHC/DvOP7n9Q5TyxTvOvhX1y+yNSSEXO0k/e9YRrMFH
K5lAzdHMOgfD9h4TGIAwUmecW5s9YBNMQKdIuSesO/oQUigYr5L+RVn69NRwIlX5xkYlyodq3bIb
cEC/C82c2TZm6pH2O0Ig6rPcZ6AW7EWAJTk9+95brQ4SlWR2M1Pirz78a9t2qXrSSPGayAqlf8eQ
T6pQuCp7f6d3TBTQ3jADjv5MGX7QgIc30INZrx8joS4aN6BMmfoYHAISb7A8gQmnPslYuVQ3SiC0
Eg5SnnHTEMps5rGsGKaaDGeo+7GZqGtaZ5r8VTPGDZwixrdOxYxUNluLV6/E+8oc5uQHJypQhYpZ
K5Q2BW4F1zvKyOgxy5coK25FTWGZcgI2zjoDlMiq8zZ+eR4/PKt71fI25aauTHNhi53SPHyiuIqJ
F/abPo4GL7eBuFcwE1Wklap6ErennMlB6HvPsJdedMrCle0dyoCgVPbFu4EdyBazBqB2Kty4TB9d
6WGj3LDQhhU+HXmiDGZ696mb3m4k7qop4etLj/CuzRua5EilExene0D8Orw+Cs6kIISbdEM/T5uT
Xb35/pndISzrhs1fTOeTRXvmfxydV3eryBpEfxFrkaFfj3K2ZFkOLyxHaHKm4dfPZh7v3DkeHwk6
1Fe1iyvkNB1M8IJ6cLO6/Uitj6gYjWW3GE2gjYdbFxd7Wuwj3hMX2BSlerK7Z9xj6HrlpbRAQfxq
zLrsIAdquyEp6kOG7OCUUmzwT+HIHeG3elj85chFkF25Cm9xg+1wbc1HdSKAFmnRSL+7QcRcDuxm
RIoBj7isFg3/04CUyBcXYVodw9+ChgSjb/cZdaHgXFhWiWAbEAtt69v1nmsN4R9/PNchI/dXZghY
v12OIRoWuaQOS9KkVm4bMyFfUobdlfgLGLgUFTwoXiB9eKJ4cc6ZjOGflX3l1j2vsPnj7ReYA6uz
C22U5NZnIwWmKes38N8NentJ40M8+5ubPmsf9ECInLubdGDbI4O0EcQiFzwTCEpOitP8SECvSgti
OIz6JmkpscPu69w9/UJNwT8P+6LnHbTqlR6upSXIrMZLF9XBT+5FdXJInEGpt+KLxJLvdx9dX20N
d+Pg5UhNqjHmkXITR5uEjFfTHsWclde3XP2y7j0N6EuZb5yxgHpHj/lMF7WdX48MaSlBOHR/YfGs
NfFisq9dnh975gclgX2knVvAF0s38plDuNNaP+zPq5Lau4RJYx/6b5Eylo5pUEXQYwPAzkrzEm2T
qUw3KajFIDMOmXqmdK2CL2nvBqZvcXcuBQoOGgCxpJhQbrvsvOeEsXemv9N4UIMYzq1jg3yUVfRp
fCgwQ3wJLJUp5a/gYdaDQ6slhBMTCzyf99Jw99iGmNygyAFT5qOEPGErSiXURqmTHF/t0KRsjpZ2
+4FVd29rnznLXUNQxqwUrT7ZwmjPnL48KISmTqj8w8T1HPqQ4i90xS/qulroXPplYp6S8BqTa86w
cT0hvuqBuvdGfA6QqPz2SVKbWF+xgxQDwR/OvOx73C16/0WMgpsCy/98+nBXrn/qxpcxyNYK8ye7
xJBu8+6eyG1bvWqDwezjuTQOUBjSCgDzJYz2vmQycpA+vmNi/sLfOtUs++QjBZIujU05Pj5OSxIz
5CqzeFfNBcSeiZ2eQK23Ex5r0oQkn3BAOjr1xmDlyfRDi78UR5+st4Z20gjYDZ85MxmocgndIKvA
W0dy03glYcvdWDAWwHA8bEvKNEJk2W7faAuTRTgvjqN+SWYUwFOLoNjJZJn2LW4ehrcwM5gvdFBS
IuO30ZbcL+vuqLKfrvQWZnBmfzDIAGDqY5iYPOVRvQ6LO8F2rTrSxdBInVyyiQueu5lYgw04Jhkl
j0+ADlYlX05ApQgqzEHnIs9FGcONkzBeIveic1MAPETr+ICte+T1ipcZ2z4CUDzuQvfH4+caMXa8
Q6FPC3Au0roQV63kKwA/zfh17K2eXrFo5flmxD+GY7KF5j1Wi57RSxidJI9jW59i1J6i/5m/czf6
m+hpzQk8uIA2rZXjX4r6VWe+TMptP5M1DEgiL1PEUjg75tNX2os3pW0AJbzkA4QobH5LaGlDBtny
4I6rFmO0N4pFPq3BQVr1pmuYSQF8tztyieqnlHgEjT3NLPgoS7RN2plz/G9c2PT8Ubg7F4fDhA49
6Y+y2U0u94/9aHwxZBt4KEXYcYZY81dMAHIaT5qOx+Ed9EVq7NroB+f5v1KbaJ2iafakmXvHP6kJ
S91ehu8t2RDvShXJv8bZazCVsVEYd4JWZr71rBkZzeQOAOmihMjkb7BIDMkpKpZavDHbTWCdcncF
ADbjFg+thZNQQru1vM8GT187Sc4mQp6ga+fDNh1JOSYnf9wpLecQqxXdOSu0eiX83n7x8rRnRgHg
2EzM5IyXcDUySKNVru1OQ3aH2L3CAvGvrRU+Z/vJdwCzWmhfqNfkm5lXH5qYBGa6RWJHiAMPR9dX
bxBsNjM+w3znK+A/WbL01MnqKO2Uq16S9WGHBfszntLmkeOBodrH7l+ChGcZt6xQ71XLbR9bJ5do
+qc56eVbhOqQ47pFp8f45Gcnl6AdDvGV07zF2msR7etpl2nY+sBjJX24EXhOG8gO6oXIPHzWeGQj
L/9GGgRwd6ORmeIl5KmImLmcB6AYgGwKEgIaMjYdtTo8aWMC+EaujWIdB9zg+G5zFJ+gwh70Xt8G
IQ7lQV8kpgfrHQwACpHLUEzryGTUuxGOqc3JTWCvr/Pnxng0OBjkh9NjkiXpXZgzcIYci/y1Oy6B
I74zfkXE3H8lHonMBb3TErg4TnyFHVe5EEsLIV3KIhedrz25zC3N4cFgDXv1j8nqNdpPnvtTdbO8
TIyE/ClEu9VkIjrxaZo3a9xCVGKXae1lgXNV4MWWZBF0PdpDr2eJwVym8V/rOfhbmAlAYCXOk4qS
bWJ9eD7e5UJxG0ffKT+GcIK8dR9qbLikV1BALT6dVNs5LN6CmErM8NUkCSf9uzBXulkQpn/kI0CD
ZD2PQvQ629XlHpM6/oAfTzuEmIw1KrMZIfhMC9v+SY3kTPocLBDHw3wxl5aIhJ2LEAHOw3oygTQd
CgagofXIi3dd5xNRxIkRYAsX9up67nqKxrsbNgQilmO6tyn4CP2PlpVHl9JYtnQQ9L4AmXBy8Vll
r93w7ejbMdsY+PcTsc/FZ+E8SdYvyawYkxQRgn1NhotJFy/PP0LKE96BBH4A7VrXePZseVDsve+J
VX6ovuvk7jnHoLnYDGfC7r1IIAcjtht4vjTjPMH+rLYDvjq1dc3fgtRXFzy32ZtWvFd+vCxt7ig4
efG48/rU2rtORVLxCIcKuzJUStwVZvFsw6yqmOJ3wlrxVc1zc5NRApkeO3xq+t9a7FtIWBxlh+i5
KV85TGTEDytu0Rpg2WSi4pxQSNB/lc5TFOPQHl6EtnXcW6r+Snkvmp+YDhMvOTYYkoyY2575k417
6F/niudcRzUUHlcSK95M2b3jaC0n4mJPbK/reauu+i9Yg/e+/LNR/1352wLADB9xf9XHt7nVC1Ct
hhUjhOWyDQY72cUpaaExgx3OWaFfRXEY3wyLapA4J7GRDBnOzRwNJuteC0xaDkgpd7j21CBFHeYL
Lo6CpT6+Wv1DDt2ygRSifhtsbTGBMUfR4TqFOwrMVplG8D3+5Xa39KFLtiMIjshezjR4R9uMGmtS
9KrZnD+CifEvGEtGvjnByChxVgZrs6ApG1jHO5b5Tea/VcmwMTGPdpyHgnibOa9R8OueW6yZOqif
T39XtRe35B8cmHKCOXZXHoHJaAcq6F+J2SCajoVHfp1jSDkvBvZPxjYXgEwIoicvg0M0g7dvUfjl
cybmuWfxEhoFAsk51hnS4JViHfHJXgFxCJ3npjvGaKsVZ4t9iOOFZ8VtT4YL7w3wrhe8NOZZlrfA
LEh+gCcikiSNX2alS6taDc2X4C+TInNFsOrqEDVIfsbJqeyeTbrqJ3fV+fNgHKb6aOxqZGgO0rby
1j37hkWdCgJi0tAncnZpUKeV1slpWoWpWd/G4dMzeDzeUzg/kIM5QHv7xKeXAGxAqZ0ICxkTodGY
eS8cT+/gSWNVRsdBPowBzba669YBQVz3Dq59C+uzYd2LEElyXUeHLLth0KHOjgrYpZ2dkeD/FcMl
jZ9siBmy/UglbtH44PhU8W0UFCUZ4oR4ccx7kbKw4Eup2reBy1WLspKmK4mlLjXZW9zbEF0kxcK5
9jYZF9GtyEgsnfa7Dx6prYDq0CAV/HrxK9SZhZUf43RnVABtMVXRNL2iNFAQr23p6clMIFGnxINg
xz3X0NduJTDzJTtYYMDxmJGfslGR83lH2Tv25kfYoYWZ4tIhrPKG3wuu9VOJFGiUREoG9FD8rByX
NVdfJz5G5/xG2Ahr3t5EWq/g4qU4JFQ1YX76lgqbSo6WnO8y4xcTyT9ctTGvsqnHK5onOe69VxV9
A2hSHYNaTTICCUc6WuZOWeaoeCYDfHoiX5fZnvrZNHxTXbHximtGQtIA7jBxcxs5VVB2PGc2S/fZ
RCmRQ3PrQrE1kNorYuJ18K5wRBXDS4AhNaD1GPhfAYV/cv76BsIz0KXyM4iOZcGZKOYVL6LVVGtL
qV8a4TxNIjm2ZYiTmW0HhHWAaBHyEQ/wRoUZbdlIt01nvlTASboiBXkcftsWuPb4N5+KS9+wfgyE
gRGqQqbNXrcP3GCvVUQBGM1bglsoPzXH2crMB7spgh8a5zQe7HIDIC4ofpoYgHwRrOv8x6ILszGT
ldvZeOuDF7A5D6ekP9nr1sD1qmquY5tB3JgPu4yZYC04cLKpmvGuEdqbFqtdkTO7TQgLWSr8qwnW
+FsjCJeaL5kgsydFd+qklwbErKmtj7SwMOGoGEEFtNJbDzOpPif8YqnOLMT6qbK/yPH4XRXkgZeQ
qVWWvqUi45PWKLl8SPESMSfualxZ05dyVjrGhPFPVNhV4m9hvIPSdRAz8gbwT8m74NKhDHdmWcNq
s7JjTy9d597B2hUAmQdEbQMLIJcjvf6J80NXfTrWlV7of4V1iNShKoi2IqBSeLSL8v8xGDxoy4Yz
kKk/hjBdtDjW3VwikJSLEQpEx8SwrQ+dfaglnXf88Lp0/ilAxK22MxW58NL68vkEZ8ev4SFX4Emv
6V2S7t4dOBo3IPwxjTKRcknOhCnMzd7fEwGD4QLuOrMXmX0urLsiOCkZ8hj2LwN4OzjX2sEgAhdv
OnJuPr+VmDUjHN1/HZKVD/4E2j1DJtaUo0lIgSckV2iozm+OQOtbHMlvsj66DHfdaROnf7o66dXd
6Q5jfoRmhBsMaRU/Y2e/VtDrR2druXCYEutf3YHKursdl3U9wE7yFNBuox598YaHr60w10hOTK8G
7U0jxXweawhXwHkCGpw8ycuUP2c9NtVnv745zb1HVVEuF3lWH5OLhy3ACeu7AtR6AvPQmSw4W9gg
JokV61xqh4yjTjPdUu+QuW+0XC8mcE3EQYCugInJo+ESDXs+RsSXv5idewIaaRFUyrhsR5n2T4//
eqJpDARDTDmUIkjMwzmbK3UFeu2sRzveAEq1gPBU8dlgOa3gs0CyQQxdKuOlL5CFcPno6bccPgUO
04gBgWa95ebXhL5mnC19l4F6ssLhX1OBQyoe+INE8tdR3Ug7tyFuSt7tliIFmnoK7rctRSqQ6yvZ
4WJlvCRvjfliUD7V1nhStX49McVxK0bCNmJf5S8h9ZHeHma8heEvcFlY3SNrfwIYWxHaaMfwV9mk
v9FTyRskZkNP8Ne8B3udgWyUv0YFzGES+D0DnwoLX2Mk17ZlnB/QP+Efi/7LB5sYnCaLAdCv21xy
6CrllaRriMUi5E/5LaUjLaPwwF+WbEYjprKAyR6WCRUCXmrePFKVpf7sxhDKRqDhpHOV/LBwrZpg
65v60FhnIN2Tbq8s7mpFlYJm30zsDQh/FdbaFtyrPbA3Uz5SVO4mdf+6Yi+mdcSKURAX8naR9Rky
VQ5cTJHMKRK1zXImmQPO1X6CKcsHO8XQXrCA2hWNJ9sRA7Ds3x2wL5G8eZxHouSNpqvQoYMC71vw
Iut7QOOA8L7C6rkm+AgUaEFFBIBpHnf3RYTOUjEqruEosnXXKHc++iqwCfP/IPun4ChmU4CIaKyX
Kxi6vM+Ml+qLEd+g+TJYf9GRBFqf2Z3BMSrTVlZiLG0eFQ/PYrimOFlP/krv1aa3vKMhGvMpk5x2
5TrM0vt7QVOS6v+YJrIP21uf8YRs/jKhY928OMyaE070MnlyyTZ7D2rGuG51JLmflYeagMz96pBr
w10IEZFuSbJhS7e5aa2GWA7JU7uG2rHyTpXc8QXDv4UZw5QONujJd6kgsn5c8zXg/VQzA/yqmFLE
LPhecYeGPS+JY3zwuVu2XGPM9sPTjvNQSPDHJG8uxpTpV6PGqPiQiNDzNQ55zSPmGRYrvK7Lhret
bO6T+UpMLjR3Y9lscwaoBpj8gUEkB1zhSFZcF3eZvpPcpJKZImYsMrLXxHCpwGEEMdOaWHdntqpD
XRR3QlgV+ISTeFqqghre4ly5rzLduxIBRREVZVsRdstwd2V3W1eia1BW7WxiBiL0QzG5s3zSGEhC
lCrjnTEJrTGr4W5bjKeGVdcDLJkRlAY1xUoPGNsAQ0Mx8nBGT5Pje8Jenzyi4KNxVqSbGILGLrEV
SuFbQ6zNGPXbUoznIYh/ygQTCvTCvDrBpTF9oCXpohw2WYfcuaFzNA+fzOC1p80gOtVWwNnXXMzG
4bbYKeYmjFOOopE3TXJR1bG2YP8CpeoJ2h19AzcjjHUEupzlzzQYcU79UlFqo2lA8Aqi4OS8yw7C
hKDTiMMu4zdYzrBzMB7PNj4TGZ+yZqwVnHtqPl+Jm3fc5ma6kHm/FxVhiMBdDj6799+YXUlCu+Xd
IsIzMulFdVHFJWaPZulgAhsrbgvsijkuNhLwm57kgKO9G7BoQw/bqMHBl6jCn6KyJX2NMCKYvBgD
x+SZ2xMwDPU9gOi848Oh626alS00Z1ubp9h7dwusjkzJPfuVz3JiD81rY6FhG5Q9oYBZ1aNqpMcx
xeQE+aUu6We96DmwZOUvHGsbsYhqlY+DwlyPuL9xdGgmw0+gARTowtohNMpCH7ZfhiBd3XFbouzG
Ie6IWoglkJ0fr+8/UiI4AM1lg0IrpsMUvRYlbBlgWGRvV131LvXTgH3WxF4iDin5PJuQUAsf4ESZ
loumZYI4rXB0gsmrxLEE+hljiQjeq/noASEu1l8dEnbhvlK3iOlbFu1NOks0OAPhsNUGahD2FLYR
SbCYDpklFmiOyl0abLPhQ6jHoF1VTW0K4gUUZYsPXzKLUPGxNaiYCr6rcGIyYK+65GvUdZ6wt7g8
teQCmwiiBJtyzrLkeA+D85JTsgPTT0irhHvuCGLqnMaH5OEYD5ujSGPeg+htGkE19a9dRECkuXQm
EIOXMv7MIuLYoqcAzTi69lPPT63d6+DeOu81mm44tag9wqk1GJz1v2crqfXb+zzfUB2KfJXxa5bR
u+b9utp1hswXFzs9aMSC1BYLeI3nIXZRFoKfsP5q3Oeaa0fQp2CKtm1yr7kiuk+uOgxkBrMXXQ44
89jv86c64AVTZ9e6evhH5Vyf847hQgVrzeHC8hVIZrKatsrrh0fodUw+qkBuHCw5JdHCRB6YCHrE
4gpyjl61FTZxIdQF3Mo9rbSwN6abwyJCSV0ZPvccSVzGTgawVGqFTTwgOhbSAdxXZ0errPeeB/57
k9hIwACoq53m7IZ2FXKPsCFCj9qPQ8mYoNO5bw6t9qnzetEmDTWxj86RvouwA1TyD69kINf9sK60
9dRO4Gd4MvR87RQHUdIh7B0i3VlRFYPcB9qXH2mGdKX5v/ok11nw2uIDnQQQNfCshbk00bHkxuWX
LypWNT9YRimSB5sG4wgZ49okcdgdg2o7arP5hdQMXoZHLulNPA7DlfqfMlyxiXfNinrd3n/P/UMd
1ds20mhwG3CdMMP46st9iz8s/2zwJlTei6eeNXXU09cxetHws0bdzrBOOnKxfFHtznS3UXOXWJvo
v6vEX0oKrbxm9XdufsqU9Ogd56EcOGETzse046GslZ9ddbLDu+zeFMp8V149OgNd7NpW4uAALZYS
ymBDSRwTEY7uMu7Xnfy2aZCL05Z9bJNwKJtOUXelqogFFBQj/X/eWtZXLK4jF9ScUVXPv1rcE3Gs
uIZ73g/5/lCBrmMOQLzCmEg26vQSXUzyLuyowr2gW3rOIcqhu7Pdp+euvcOuXvXMMFqvXIeau4T5
y43R32j0S/JUCGrk77bap853pnP4CZ4H/9Pxrg2fFM55jRYLfgHlKJqG5sLShtPfra7xlh997D/y
jTA/aqy1mBPTKUd8/VbWaynfBpgjZUK4gYEESIZ5WgA7gErWm1Yf8/CF93tlj/fE8jEr5V9FRkvk
YKxG7kFp89ZUkKWxbDgXuDReQ/UtpjLvSyOmVjqScCeqQFYuWzUi9QZvFpMh2RevI46Egvkv7JXI
wzgfmwB8J3EumZ4x0EaDCLFwvRj+i6Vt8Ukq3AuVd01oHdNq2vukAyyGliHA0/HQr2rrSD3YOvd/
clt/9LTIuhG8wS6KNgC1Iz6vKuzREU46Y+G4eAY/7Q75OlfLgTpaK9jYglF5uxKQg9ohW0WIDRaW
1XH49fOBGsFPH/urjqSBbQxjOL5yrkSlhdAUoCADIqswF3PLbDtaItWH4Zx6BtidziGeZ9D75NiK
wSm+zGS/0if4ZmK7LP9l1rptj0Z69YtvUx5U/jt/Ggblo9Z6MDlpYRQxcGjmeyMxt3NSKDO3XBoz
3hi+dAOOkM+CkuuEeTlz0DGTIwl5NrXN6Nw3bc5gkXAEgJL76bVCOLY5CjQME4wSxaojsIo2jYJs
NZs0oK8OE0eFwYCMJ4FpXQOqQ5R6XbN4ZBud2Z1y5iM1Q7h9GCOzR8DUkOc3nfYaJhujwY5ydPT3
pv7wyTUXjeDyy3yVa11kXmIu4w5wlQbSIW2IPdQXNIp/KY7pca2Md9uAHkZGy+ZsH48sD1ttuvsI
R/YFU74D7AwgGxmwtYnRuHc4oLIOT8Uy0tUCrabij2mGxa76MprnPLkQXOn1vXBwk3022vMYPcs4
RhoTOz3E1ZJ9SQYpFQx4J0RE4KpNXB7df2eMwTbK3KfOR5qtnWUx0Ldonb06InjVr8nBIWDo2jr2
9tn4GMg5KCSVGC9YP0Uc1zaZ+qpyooYjbwnExKD8zi1PILVnMASM4SIYilNKor7y6Mm0D250sIx+
aZXNYvTWrnUeBQZEmFy9PX54uvrkpaaPtyWtS7Pr7PBPffFkYzjsIOOQybVJlMQusUHMqAoGrAj7
o+VdYmhzJXQvIg0L2wdUJdtVmk30vcHfQrIOXbFoyAtZ2qaov/0IVNx32u1Y7kg/2DUErhm//tVZ
z6Zxz4KPbt4wiZwbd62EBMs1U+eWmzpXOdzy9jJ3Q5lQmrST0N9FejJTMvN7He3AHQjf4w7Q4o/Q
pB5sQocOFDFZwoklJqPANVc9IRA2k4GzDfLsaayfk+qlK+dCNOlDB3hxJ04QsoD3V3BIwvYsT1W8
sVAv89pkjgrIJX3zivege42dHyc+4deDIfcTiHPg/42I0pZMwOJyHSbHk3+7yXcb3QYNFyOQoouD
e6VeRRYXvZHfDvoVMVoeW7zrBT1BJYlGNPUM4IhggFpYA8PZBxHJvj546jBjisy50gJ6swsEbyq/
E2I7uU847CbDc2viD5vLhJ5T/z2KzpX+MkyHIrxbBnFheDIQAGn54yq4kjlHDYyxo3GQGk6Ybctz
nQbrdhZfPpVx94pdiL2JVAts/LJ4M/nQjZJRA2OSaduW+8r+0Y1tTTRmUIhE8y3T/mjlxk7Js0kK
mF54LcBE2PEbh/eo2YfRc60+6uTmGZx/bn6G9W38LsV3Pl/GAUynh2S4mt2bUe1rPKgDOeMVVw23
+E4QSOKRNl11VC0dVl8d/27wAmLDEYfePnJO29ahv+i43KJKWdW2ZapvPErtDpCza6hlfmEWIbDF
ExkcqUy0zzklKhaLd/asw6UtxXNk3qb8uROIkcPCJB2JL9YfaMk7UPtQOSfdeaX2kmGwg5+W1Bv3
kcJ+9vsBbPY2j6p17GO4WePQMOnW0FYJ1wdnPGfWq61fBc9wUB5TupjwRpXlWUPc4obE0r4N63Xa
bS3J4QLH9C62jhWYiNF/plqyHi92vlHt2aKOHYMffeZTmSzcaJfpp8lbC25xSUUT2bq1Hj75VvNa
ME4ZqXEx0D1G508R/8WJURItDxFthbH1w5n9t03VLUb2cLVNZe6zMt2E470KsFTEHv7wYVvTe1Np
jKENB0HBsZYlCX4JxMlo8Rj0ziFxzsAZAjBbVkywKsIRkSBcE3BFK0rRcyoTt35xaAnkZFP/LxI/
TZFyfnjMqKghhIkflGsLht0IIMWsUTiG9FFSnhwBz+cQ7nscTg1gc0V78fLp4jB5qmLq9xp3Z8j3
ytuZ0XWM4k3BvgEJqLHoeDA2zKo6Y5Mm2zK9eo6xVk73SPsxx6dHeRKxN2ZmG5QpajCSwzQAH1PP
Na5Wm9wUNgWFmQklw6u/MG2dTdWujQHwhIzXaXI0g5PJlzM0R5Phbm+2TLofuZPdkjr73+OKUqi0
jxknTVZ4MVkd+8KhRYGYHlRjDfy/E1z5+sWdMfztLvHPEsuG9HVc+NgH/K2rPUUDbjl1CvMn0P4F
i1HEodgGGtcaj4ytPRJ8iqkLT4XSrdh+Efqm9RT+WXfaB1jLLZJgKX+vXB18PskRgauW6sNj7Wx0
/zts0oMO6Y9goNMvwSBTE9Rgv3Aok2KDKiH4a8xoCOmUGamgoL0WNA51bbIdaPMYUcG910DnTsy0
ztTuln6n3xUMyYn7D70RrC5OuiIMqwfEzBe+txyt6LuhJ7qw2NdSZ7ZH4ccIt33mL6ZwumpY1PKO
wHjOIbOjraSBnIUSnNb6t0UVuxlE37YX0GpDnsrmaOUyKyedVkzJ1m/52Q0IzrRjb264AZVi3JSu
mD0PB2fgsCkiKtyN1ts5ujyqMsJOTqRVuRvf5H5dDXg+wpaAat8ti2RcBSK+6q2/ci26xN13XXCJ
y7R3q3CvRkvUtgHs6DKgSolWJAD/zYomxUl13c7z1SmtewwQFS/riGCOPiqS34posm9rp1Fhbqs0
aLO6Qqzk7hmAnBdevB9Hfdc05mdfjUS3iEna+HJaj8mdilhg8RPgA1rUI6ByPTzEEHhsm/xV1+4q
xl6mG9/k6OHXgDilCXBZKTSVePjKW6ImFmZfd8xv05Btx8LcWbpAcALTo1N/5mBWyQJUKSBxTsmx
aJD9b2PVZ9Px3kYNc1HbeGdZhG8VouZgK30RaNU17RTrjgbMKjfXqStekzI4Tl1DITkBCT8K7yJX
pzbtoNgokxs+dNluJH5o9cUGVwzCsLzYRNYimBhjzUwSX8G2zJrZbKatZI8TWw3FNsCt4lnTypJs
h34PgNnxNOYNdN7jHuHKG4XlPo9YD9ygbOizJCvXRjZXSaoDAoskcMD8zRTT1hcj557mFJliU2nD
oYn4g5blYJIRP76y1liMdkFcY+pFyAtdUu3I+rJvlhUVWpGDaDsMxUoYw7rLgTC4xripwXopu4kW
0rU2GL5JOzEky9i8Gww4uL6rUcsPNQ4oOnKPSdB/qNA4WqX8o4PuV/gTcl2yLGlUte1mE9v5fgAP
EMGynaDSZtyKnTAFdoEn1MPD6LeX0EF/E0AF5nf9V8/d6qCwUMVGfok18dLEYtuIlPtqFa40Oawb
R2CYr1/LNGfbxLWX2hxoQ4/bQTBu7YgbP4pllHDhn2ymw30LvmWvtNZdS0vvgOhS0O4oiOuEXuF/
OlF16xoEO1pe3OUowvys+zMfKc3qRRD5eNeKyF+bumtEBzNgUaH2mWuNZjkH3akE3luVJz3uAi8o
mRdOhOUqFlurdi0Y9Uj3tGp0m7SdJm9RuBlH57JxmWDKsoKg0OYKSHkdEoooNQcmKIFyPxeI9XHu
qn8ebjaia6rZp7UhHF6HdgCuaQoHz18YIGF2kzWAXo0yDqtGOGSHxKgVY7GE6EzHhLnpc2fpFJX+
QbNg/Gkwzz56RmACKK7myAroaLsN+UVsa9r4Qe5BC04azEC/noENvopz2GDxkBC3LAkJMtrknGqL
hKSIrfKjtGP72XHiiHO8RajSDGT1SN2A4F/i2rg1/GkmNeQWVLe2+CAtJJCIQ2ATpWnZd0PL9LcG
9+YhSe36KTYrnSm3pIMNd9s8xWgn3ArT2Otv2YCeEncVA10tzv2voon6dQnCbOkEPhJ2V9jbSXeQ
Dac8I+HYhxDBiGjEqaM4dRdOepV5DpJ5CIWItrLIDUW4QvGvaFmQsSWpiMtmMk6/yuBBGXqYZ4Hd
M+eMcrc7M2BP24Xn58k15V7rzXFPo3T9bZAgzOKZFfcp9PVrHqOodvGgH+rG7DaGInfhhFNz1IXb
vbQNPX6RJdK9X1B/oFQknww9tp8GXVFR5sMDwIwevcZdSehqUj3uaNejRXtSFC/Z2A5dAkJxTB1i
YY0j7Iy8cN8r3bT2MbkKioxGfUllK6aFAZaVY7LApL5Ges+Q5l1vvb+mN0kDedmwxOxVMB0O9H4z
+iGPochZSakrx/bTdb2g7s2YA2idgo8Fbdr5ruY23wIA3T3TXLKoZZlEe81rxpUI9fSE87359g3X
vvikMmmL6tUEsDe2uRbFbeota9HYy1LCFCpm6xcOsYnoc9JehaxT8nKUFZURx1jPJKpaVBqEcc1U
636EBNiaNCdnkhNb60zxqurE/LQNoDxsk+M5eYACCSBoLbxfGjPPUNk6T7/81YEanlqeVkBMMkyI
hEf6jPNhI7Fn4JHuczouY81h74oxVdRnDHoA+tIhugHeI2/Ah4m1VZDsD3MKHsSxKb/MGM8mTAs/
/61oqAtSYN6O56wnP9zbMSenxLlWJdq0msQXrCGeRRzU8bDxkZFIrVxUVV18ckh5BcrCjuQDKsmX
BpwTmJD884N0ndhY6i/ZaBIv5KmPe1lCbYi/ClWDMCnW05yLx5KDQlJOm8Eh1EiZB73fU7NN9a0L
/tbbVpO+gRM8AGVmDN2RiNM/euz7hahQp052ewIjQirpNW/IDkIEFiALxK9gD/AJdtkSnFL6nExP
BuOsnq7MpA32ULx+cPwSCXPfWre8yobWiizZkW72w3VJTVNPNm4bWS8jU6U+aA6IaCTShgULICSO
jyH6xUIT/sfReTVXaoRB9BdRRR541c056Cq+UEpLhiEN4df74Ictb9lrW0KXCf11n05ezensI2uw
eS8647vX/hrvJPVvo11LGCNzyCS1ibNtDHI1pa1Wyo5OUgBOu5jQmnJ7J+S40IZtIqqZDMiU+9v0
aUeZdBpZLIrgsM8X2jZUu3D6i9uE0wanw2TCV/mn5lgKKZUyEyst/x2sgOAIwbW0jjHb39OIt8bD
F8vIJsvhifhPQQO5/J1+VVg9rvbe5WtTUG3NFd3yyHBnzxn9qtk8swH1rrgZFuuGSRpQRmhgDqfG
uWT2KGxG5ER32Joj8HQjlRxS4tOOKGQyDePoUcZstsB9eE/ccuA6WGw1YL12mH8EgVqaBoJ3SAqj
BFhrbIrp2JnOGmvQHGQsKdEoJvpGsgbVpb/1glKrkQGcUx0ieB65Ua0rHM2FM8KeHMgNA9mcVoNs
9xGf51Yywgw2QTohi2liEyKRR+ShbNazpu1/ZXc3WKJLdU3jay8v/4M2fOYGV1Feh+zmBMx5mDyq
8JTYNCMHmA34BGArTVq4bOjtxSkYiNhTyqRtOhde59a3NnV9FPrG72BJpRR0Ux0XvJvyKCQzF3o2
EpqyColky7MgMoTLae4gr7pV3p9b4ImF+qg7Vqa6WU65f9Ndm+5MUjhAzsCKGTUX5HtXnBX9f/Ah
lh0vl2R6DNxwxV6xYGa89LNbOzO80a7a4o2StNYABgzjvsL9zk5e05jLAZMaP+uVrXk1EARMufF6
U7PQYpjYKQNY1ud4GlcO2nuTXDVOWHW2QQ3UOYE464ipc/Hm0RRZKNYTh8roFu682PMWNf19ij1o
D06PT62nZGb4MngpImuTBxdcKJioLf/uIpnS7+6Yxz7a0lzjE4a1H3p9cZqaYhTOkTAiEvu9jU+Y
ifEeZefBst4iL32bUEdT91vvtwa2knHb27ccoGGP8K0UoOXxRM/k0CE05GAX/5+PsBX7nKcyurRH
MBHFux0/ZAwYzLl12Bg4tFAp9SzaQ9gdasxtZk14/lKaIJrQJwteryy/R/FpTC7EIGZc2JMSUFjY
E3D9aITmrinmAodsS7Lj7LypQehn9EkjIPUDH6LSWfceiKqGhRedUcNIO9AWpoFyK6AhMwTFj5aK
lz48hhEQDwqGNZysgQOoUdcJgaA2nEnpp1SL+p2PCTnktEAHExCSAC0hhlWKFDzAZXDflXHAijfT
Pk257dhaE8ainCQoNtWu1pi+xwx7EUIja1mTw6q+WTqw/AzduUT9duiDEpD+6QppWKA6CjPiL8B0
OfV35evEV2eB7JjE61AdM8a2QCkVTYbhS8Kq1ULXibFfQGEka8hLXJxTFFFufNW30d/d8GE2UJAY
peqnNiDk4fZ3M0nJl3nLfPYFvNjunuOQHnXUfXzF5kcYWnvFwrvUwF9YWrOKuu+OZ21p6Az7cVjT
pW1PRy3ZW9qPAbsLHnay8x1ic/su2uhVtOCq15DGzVal9cN5JeYiEL+Ra1w1Jn2p3EMICA4kY0lS
S2gAFYIq9lhiaAOIE8xi2bepcANmSCo7SutIaK+xp/WImDlXNHY6jJ3/2v7Dwds/RYqQarHRE+Pc
ucYu0j854yxH5l55l1OCGYF5zcgwO+GurNZ0zPes8pVNSyLzWxAV9cXlFoXrFyQYs7wI1dYjn0/G
mB7QKr5qEDIr2NtpZsF8wStM599kQkFizOZ+Ohr9JQdfu/fEXYOEDVAulDkQUDO5HGNrq5uVrb0M
NdFY5AfFCq9hYUmbZF3XwHVaCuTGASNTux2raB2FJMWooz6ZximqrrXK4dM65Lgo8AiLiy0Q2NQu
MqD+BtvQJ3SMYa3ENa6QP6stK7lOp6Jtg81fUz0ihn0a9ner3Fca9ZDmP63lQ2l8qJjiRfXrZN/K
EjSyi6ccrz3t0ZrxEXu8K807VRIlRNhmqzDv0x9iVpe+3whGscneROCnbdh5qIG1+j6kbwmKbgKZ
+hiNl4qCY6zB9hGgsc1X+GJRRGJk4a/lh5+2OAtGzgYOEWV/zLfg2nxUDIk5SqZzdDzUob/+jCO9
DHOwMSdXQ2QzNr21npHzJITOstsi3spmpAaAHIf302hyKSGAFvGcmSb1hB0ZZ5gqKNOK1Daj2c0i
bD+Iq9H2y2K+bbXdh56rbcPiF+MqI9E9Ypi0nGfMY5za8XlDJ1NdtTPzF4eXvkcTmIbm2PjVoXKL
dT6Q56U8rmoppuICNfkknVWxq9AHzQHvhwGxlgbSNjmN5b+pOoIzp470AtJmdF5KBWowoKvc5lVj
qdeIeXX3AgOmXf6MPrYFBgFh/jbidkg1qqhCMYsHT1xpLl3d/1UmDcw0Zg0RqILA+9/mmmgRNCi0
p8phCzfAIGJBTgWTi2tCo4YTpAfDeddzvOky4i7Tlvk+853pdaTGh9aCMEAakQ4kC7pKuoEfdXMW
FcmZabhlgNtrjblVwnwJniz8mcDDp6sAq3PFV75KlgOzHCUxyLrTl1uV0TpILxEM1vXIMba3Cfd2
0Snlejda/cWI4ROxqDuOuakm+VnPUVfrMsICFD6o0Ux0y3xU64KKsxjsv30c0/joDTHMMqJINuwH
FLFG7RzboIkwST554G6+LIrO+w0y075quaf1C83rkjWCxTbAkVjRWSCh9VLktRgyNWNr3jV+1co3
iNUZPCnCCk+Wma+kg13DS9aW76u3Hr3/n/CacSdMcruRz/XItuz3CQp/LQllFHY71w7U287hdm4x
tIGdXq0tRr8z8NiI0VvlaPPJzOAX087J33kd2uoeajPuH+Md/HwmSTa37slnPh4lOIjTilZmjQGf
CvCEEGUgUNlyxSaBzw4XKGz0HpmgrHkrWhqVuNIf89zfO4kN0hGR0Aa/5RRnUcbcqEFzdpzhBgAT
Lj2//MTX7VitXRxVgevqsIPEdxxUZ8/nnOAkJvCDYIO9djMQHpOR3Om09ugkQLpUe66ZuwyJ2JaM
F0Xh0+rKboW7qqTU0Ze0Qlg4RogOuSTddUrSJ+yIqHlr0yWcElhXjZhu2Rq7aYiu1PRioDI3YgAw
Vxt/OqK1VlE1rifLcX7zHd5N287/eQVYEzOBRZh5x2lKYKh2/0rPPdCTudRprhIldgXUmcbRj33D
pmvwYw8tSnti6nXr94zWdsniNkUjZlL9JbOGQxkT9uE0aNakTqnaTT1w4b7l0g8mDpkn8PpbJ23S
ViFV0xkG5ram2aKlEDIQ6OVYPX0QJ85I+TLgHbtviNlwKkycPX9wye2Z5TvYtqKjAm16C00o1REU
oTmjN/iSG23U/qUWKQImsY+irn994f7Y7Do67igaRf/CwDlXUwfphMCXnlZv49DjIWn2ZDFwQXQt
in3a0rhhsvf6ZrH3ImLCesBYMmkE5xqDcan2XvbWc5MBezCle8QU+TRRmeWwx6USd+FggAj209VA
54dCm86wkdMXPVxdqQFFQLwp6tFedqwm0oePR3oak5jY4MpZ0MeFrVCZ9bqN+1UH4lMw4qjbljGC
x4mLQCFnxrEhHFPcqC47aEo/5Jl69Eb+CkHhlY4HLiWj12pMUjPk3qKS2l/o5PXWsjzizhw58tBh
Uhi4s+euwrKX6Om6mRgsSv8jDppns4ZfISeKREjwsaPEyZJYBcEgwzWXXahDCcoxBYVRfRxM94iX
f+9i1QQGtIkIR2dMVZG7ebWERSrTzi9FEBI3H70HeK96H8lMLPRW6gQ1ebmZ4CJgTiRag5Lj4CCO
jaE3K1/HJ6h52C3aUcfTQgsYsunUMkaaXDxKEeGVSDnWvjJ8iAhhCCRS0XRk7oYyfy2qcYNd483O
92UwIWW7WCNadcKr5h6S1vD+DOl5r0pJcs2Bd9e14KISxPvSLxCYc/B7ASdAshnhS2mevC5dWj2H
juovpnxqiCHuVTqzrGg5eAiybl58KtfYSjKBpfK3aqaddw89z5gMkHLMh1XfVUh96EbluHLtz0pE
e+FQChmQWuydmmH3CCt7THaFzZTKqpxDG/YnXafNrYw4YYdNJJ4kzz5ufXzY1dF20V38nOakU+HT
2w3wVXCn8iYyDk2AxG8DYXzu4kdQvWvdo8Zz0KHCN1irIu0lw2huc3BVPVWH/p0u+Bkt6CPKwXFQ
1AizgZ2HvrvnvCqAw3EDFfFWw6Tfhs059j1yYWPoD7s8zXzstAAQ8Y0wZS088VvpIGYr5eOmHgLM
tZnfkCJkSUyz7LnLXZD/uSaTW+0RxRSa7j+j5dI9php90escSH3PxqUTF7WHpFrR7BHqg7vzZ/5p
M6KuuT5jPtZDcZJmY6+zpDC2zpQjzeX2tCgGjotdl822kL7m5iodUPrelP2AzJFfFnsGxWUzCAkF
EpfIKFBeZNTjONQGNfBkeRh92wYktqVPyYLH1Eh2uCsTl2OSJ0qKlvAsSOJrntgaqMToKbL5QFDD
qCvGiZJnz8TM4ic4O4cBTploMnjKcmrAo0SR01wjKVhR9DrQxbIaUveL/a3f8upjuTEYqhyGsOi5
fZbZErOvT3umF9UUTM49xoU9K16BB7nCMrAp1mNI+mTMGIAM9JgkRhLtQ6bVFS57G/x4M7TuqeP/
fvEsZglaC/M6ksWrcwsCbJlByy0DzJX1sMKkeyRhaLyZUR2++/MHhmc3PWmT+Wu5ZXSCxVGfJwtV
IGGIkGT2Mlf2IYSCgNEDL40FYWcMfFA/5d126nXvuyj6/V4WGFxSEP9ZsWv6QqMDCcOjxFjpF95N
jGUHAWgWSjMDS7ubbjULyEQVP0K014UR6BcNnGUi001DLZBMtUcKmR13yD7O6PUO4wPfOv5fHjfW
Jp5b6jyZqjzXMdPe3KPH0dOjXcfIMOTdmi/+ND+7+iXJ+E0GbJS5+xZW15amqk1aFFe79Y+kpLem
yfaVB4DDag7vyV7kyW+Fujs+TRQUkGfmxI96f2IE0XRPnVfKBItg/VAtymlY4spSFwj09xQeoSiT
jevKTYWtSfXqMCB4Kh7jIAWx2LAJ9feqJnPWVzxFFSNWhgnUwDAFDSuyuuRUyD+gyLd4MbqZgUCy
NmuDnXJ07nDcoxPzZkXRIgLQURT6UuddThOuhbl5Ygz/3FUBgU1wfJ2HbGAn0CBj8elVPQb0IN1V
NSZJSwC7YUN2qOecywFMZ/jLILmF9OcygtvUnFQG7Ecmsq0bGITQh2c+Z8/wpXFZMgVnpNIZpLrt
G62MV+VhZoxKY+OXajl2JNTqcR+N1soHRm5n6ggnad/Y4Toc+4Pou0eZFHes4Pnd69CswvTLY6gB
SAT4NHhPTBYIMQY9klmUXBiN/qka5lJnroPZYFg7C8/FpJCr9p82uc+TFmyMbHx1fbHwq2mRYX4d
HKgDrkNsVabNyvXVR1RNj1QxKmMBeuKMGj+ZAUksr9knUbsSrUSvtq58UvZJGlJKln4VVMeDNkpW
AU0qODhAEG/xsFPKM+qCo6Zaq/yAGXggBsxwUwbZRvgUcvYDLJfAxcOAQWZQr4l76MLnwv0Z8JJB
8e2YSsUNDZNgNyMyx4LuxJFbat2cxwJvBrik+mdu/EqsAGKee1QuS4/+WUPFHa74VFbURro6lXrz
oNdn+LdsU3MvJciIjoDOyDjUr/450vvoaG1YpLOUQV+PLz4s9o+p5FkyuGQstmlVvXQIvbjGXzgz
rxnqW/7ONUCXG+7JM0gdIQeXyXRjcUHjVQeToIZvewe/bo9hZj63of1sW+7B0HRk+X6ZMq41w5/Q
PukjVvn4C5O6xjC/jirw2I1lMXlnmKub4Mna+ldSOGXwA3XAtbWUBcZGsQv5eln3tkqPGcsGT403
XDttgAL6TrcmFbvc8+L2UY3VxUDzHbXuJMF9jF39Xnf3OusJ0sgju/4FiNy2i/o3G3xVB7tKZ+th
ewag9pAyevjuDQKaWxfXOGJPynRGcn+09RTTexXA056j4PfUefUgyXiGfY8CJU4JRUwGmUwMxQ1Q
5TToF5QGiU0UGeuMH1rKQbdOjDUhp51rjQuBHuA21dKlVi8ETxA25ToEoWmR+DTVpQnuYZbsi7BC
DnWRspJfC8vIZJuvE9pUiL995K9z/tULjJXtKuSKX+LKdnwe7EfqcLlkFqHZu4yRdVnlu8JlztzF
zjXq/FsaYoXSG48PLoZ4AinGXwGlWWW7Svv0oVv57nhQQIb8Ei2Am5WFMutfJ+/ENPWpE1td+2er
fwMV1+qfrwH4340uYZx+Z/tMk89lR5jprHfnKsOJ8+BBwGI5B9a5J05XOsDVkgHCkQdZA4RQ8qPH
18h/93wPv7F8QBtZMkNa4WlZ+Vb6kvm4dvX+rSpoLmZSResARcNN+z7ZxiaMsl1jMAXAG3kzNf9s
wPtIIt9dlIOkTVZw8zHbCc2DUF5c6DHzVkEy0aSoT6fEuoumjuL3EmJkftbbgdgUuC/I0BN6eYHz
weRk2PgdSQU94LOe7jver7TghdXCP1CoK3OCCx0Hay9U16nDjhl+jdJ4tmoyCzBYin1UDktTw5pe
C2quOZ+YygWCM96zVCGhW5jHuli+WBxKY/zh66KMP6Tvcopq/5g1vCgZMpRWq4DMq5gI10pvegiY
BBwnQkYrgE+q+CNByO+T+rvlyMIDIMBvumRFc1oA2t7fhtzNapvI3xykwKXXAxnTKuIZrbnVTCg2
poTmnNAQzu/TJET3m55jh9aT8tkojGUVA8ARyOaE3N2cTI3OsZp1Iu78BwH5mBmMJaEdhN706crk
rSCg2WfaP9zIz3UKL6DhsBubydqo4pWmSkxt77LB7oXAPsA1UcPaRAxqvhKd3lGFzQWCbQgY1Hyu
s2/easyzoA3K7qQ8oa3MWPwEZrvNgZUJxm10hqzTUCyt9tMmvs7vIv6Oxz8p+BOkZbaTTcarstLj
WGlsDtZbYOV8V+3DiLFfYgP0Yq5gZ7M685atFeADExTnpLz10P8yVSRuhNqWyBeHoS6mRlJnALjz
Ae5OySXV6r7anF6X2maeovD7MINLQXieaxAcqV7fG2Gvcs68A8xdzBYMS+MajI08zLOchKlYFnEp
I6JjDzidGQl2B0/tu7FZBuV3h7rGl9yD2fA7TlPEwGvbBNMBecBBkgLelkfJsqYdwNCJkcb3Aupp
BdKJS4kUNz299trHmEQH4F0vk19thvy5Tx5TS9v0RuKsG6OfxNLf/bDd16wcjqXvMB7clc1wtwRu
Z+/79KsOALgb9SySOsR4iuzWB+mGY9Qc0rlMtbHVu3Q7zRGt8dIX53qAhizKc8wHo1QpLAckHjLJ
OFueZrkuctN/TN4Jfc9cSJX8BVCjxCkrn2Mc+vhjNaaIZJ+mXV2AAX6O6qw96BzShtWAKUtPD25W
xttChgkwPPKw5ndn/rkh9m3j7o87YJEVbBQ6yXnNV2jt8OnwEcqdp/BraWrh+dnFqYFpc4d0Q3lo
9W4rC36MKed6O8MjXybISpem/klM6CND3q27JIc75UoqM/qCchDbR0JLOgqx7az/bl0CKMxz+vGr
c/+KhqLt1BDWyuIOcYisVmNTz61D4Mul71KrXdVIUnDuOneTmHG04mjd/MhYz9fuXM/HPhKMYtFp
9iHmG2+S8Rm6HAfQGSpj+KX9RhYUc67sH9IZ3f3Q2bTgudV4AFqDqbkEFJJ3TvXie725qifUzyZc
Z4ULLUZEjAU8LlkApQsbclMJA4op/zjE974ytyCl/Grb0b8wsnoAxEzPZVxQBhdTI0ashxeK2diH
yO4lQOQMxZRdY5C3qPo1/I+RAsk61+fmO4bki16+mOKUUjbvd+qQGOnZtodVLPiItTADrWHdCAqH
3BASzsGc7WmIGY0OPn5t6191CLGib5tjFdF/wbCS2iyuSsk3G/aT0cCCtcxlEXLCs4rD2P2WdsHw
I38Ky88RY1w2niaIq7EBweEPB3usn/OsxislkTxd5+KEPyNrUKsRw10yETMTALAFujQ6idaD9mh1
sIFWHxxFzBjGcLznABcLVdcEdBRhrw5NP73nBNbo4jYZjBpOBB5uZM4O1xOnTWj99HQINLg8MU9J
dQthmztSHpLO5yANZjXpbWxNwJsTh6aqwN7UPICCdH5H9fTcov1CeRNJPX9Zlu0i1/pTVb83hTqp
cWvpKII9bWjXUgZAtakMaw+FfcDW+lQS8apoUXZif1FT/ykoXg5LsTI0wsDlkhaCdRLl8LcuIRYV
Z2YC2mScKg31HjhWGnk3TT9VzJOzweBbpQurLX8dlyqgYvzjFf3QPI2mFEhXbk0j7sGL3kILaERz
s6hDq7SAhj3CJeW1J1XbRrfW4M2AkKpl0T5H9ol9Kp5bbRtof2LCABEKMmh8eOmt+pmiKwl1WgrJ
4/o5YyJBGzZmyRpDFHTj4uSbJoQUBxWOCyhH+IogWhEeuSctjKz5VMk6oB90+tCIwCgCOI7IlgH+
fhbPfkb4T9aePfqSDdbWYxJvZT8ugfJGvNIip4+HXle3EpgGAwaYv8ODkhTDM5lL6U9IERMuZA5I
lvwZMGbk7bp21/zXrowmE46Jc/toSeC9gVggW6xv1lfRnvK03mXaA/XpKfbiTVi+zSH4rJHLLr4o
+RfhHxNhCzW74U1kuC1/xshcRtVFMo+wyLwE/ruDrd/Wd5XRLNV4iAnhZAmGJUABXuz4u1jiYMNd
qzfpJqQWroTC1dPk67jtRsf94Sc4ZjHBAbQ23cdI9jVnwwMuSGkKzJN+QD/wicP3nxXzksTENTwV
N4XYSCqB1rSAd50nR2fWAFl1okXIM96YS4UNqCbgIBzVPZ/qnVBCyvvGObRnfrKOzA+piVVoF7eI
kCBWqk0bfVnNoZoJVS6uFwoUd/SFtpRXwzVIhmwXDHtdXou4IuXK6aXK/+ZOGjHtq1LHCIfqGFp/
ni9WTdVsc07eHJMZp5601FmiMmatelQZhCDut5hzDfheRf2rMT+se/fQx/goA95ZKzsKbP9D9SOT
i2afs/4lMJ7HYNgGnrcAsx8M1pMOJbPDB4BbecK2HeX5P4PuxIpk7cTAz2dEqltAr4EXNvoV7xgn
lrPmr4CiYQuGTBoT/3ru+WM42lY6Q6ZAJOMCq6d81mowsaWJsLGGvue21TiTq2YkgWMHNNFQGjyp
H6f8J0vqh/HzRGm3zY30ELjfZEvQaMVTL++1e8D7aDKrV+YF/fyps5y9wS/JDavRtYvTX+0Bk2sg
Dg4vZ5Yna3zc+OAok64J9LLj9PRBKXpIGLkNevHiKYCFSrLrUXnJRaY2WBYJYRrijR/kE19zn7SL
SHVnx96CUElbqhY4Seb3IvkQ5r9oInSg58e5STSiRMlEZ4+JdUyw1UL7nuvPaXeisasbt81cxQsQ
CS3X6bR1z1dh4jsPsH1k5sFnJwtysZ2YH8hCsIcdsdS0+SccS7t4nrxLBy+dw3uZ/TVTuIiFXNTq
w9QmShwQfALj4M72rOyYGte2OQzGGyLjxmwoIcKOwbo8povevo/G58jsw+Kia68d66xhVLOoWTZA
MLZDe9IZsE2EJjNf/uhyXCdVAIxkuiJIb6tqfKWSeWV76Tqk+3JOY+O00Lp/sU9kPdxPyWWulgow
rVj8HBjNbGLuvX5JoUW4qpJunRekK2NwoKFxoj6NZ/kt5gV7HTsf0v5pe3zqG88inBocrOCQt9/Y
Dga5txQyp0ZvyLoI1tEULYWO6AJLwoCVhcWaHrZi0XOmDgjKYhKmEA/UBsfaGMyXaB41QUXL6daj
G51MzFR8p8g+H/hgiFXSP65JPJ8aOP+tn7DcJoTTIJAyHtQtVEqEPbKIMwu2MG9yBCfGS80I5jcp
LwZnBzd8bitiFOGfm3JkxeM5Ii8GuII8Re9qPBPV3FWlg0fa2ww2g2o56ukW7MUOUAe9nW81Of4K
KIcbPZrotdWfKXocyC3WexZriyjFWLlkzGx2XfU0aIxmvsdxq7ufLqdRQsgcBWqyrn9+9N0mN8W/
z2OJrbkDifk/1MsOQd+2ojuwfQAGMT1tsXNp1fuov4cxHq2MoknOMaQMbsK1CTHcHG1t+5SucEAO
QDiB2wmyw4B7c2rqOdAAWG7sdo0STzXbLQfKwdi34lfG/rLnEGz6D0Qdl4NLxTEy4+YaVsvIUY+5
WDmpOUZqf8HwkrdwucyjlWMtMRqKUix03ecxLrYNrP6OFO8Yv+r5jw4zxuyMdUtAJ8hceMfO2lXQ
5RgKlNq7mOEG7IUEUZYTiImhuVbue8ylrEZfw3/6UrJ4Tc5LMrMNCS0oL3w0Hjz3VTXQVY4HNbQ+
Ru8Hf8zBsk91kb/5DnnMsbkw9drPxzXAjoH3RfNUyTPR8SSX97ABJqc7sEcW6N+UpUYUsKLUTHio
LHclh6NPHJQjOKyAzzwZ8Yr/Bua/OktX+piszdBctRjPdD590LRWmnVlxsCpQOu73YTRevx1OT3H
1L+4JEITojq2RFQv+pVUYluM/Vy/x517zaXkFrO/2VRwKvVrgjz0wwiIFJH5Yuv+HyUwn0vL+oSN
eUWpPareI+TiPU15C66bKKL4ztRrP4TcXarymmCX1/A0mJVB3Aozjzute6y6flasQQ0sXYhKFn/G
5pgR4suJw21ayWdHMaka6mNvG9+I3oS9frP0R83ewRmr/duQwDNZBbP/l2dw3utQM5YNinLGyqla
XEvGRzfa4O31J7NCGEy3dQGcaJjTq+4iNMl/+OMt6ommutNCA+gw/0hHr9iY+DUooEJC0vZwvbjx
UFrnO5QarabgkdbpecBFENfkW83XOD/ETJDTMfj1mHNN8fTRmg8th47K56DMMc1Ui0wDCCT9owZf
sdUoUsTF1xMB83KLO1FNWgJYbjsB0wYyqjOWGj1s1eyj/rLwoZGMLAnpc+4kTHyC78A5YSveqkTf
xK6OThHuW69DCQBZ4pdQ2YoD7gOW8x0JdVpXDTh08GlWIlxM+S6sNnqLIS+CuluRjBKQNHFRFmc3
K+jv6/hWLKT87CKb26jzcPYGkBStuyo0QC8y96OKAReO4qsKx10JqC6H+S0EqHG1U3AkPHI2ZfBj
cyHK6Kh3k3ZZtABNChhloFkSl34FNFLN3Qn7Zv2PH0wWDvdPjE68hjSnIFsapIpyf9mYJ0fA/nr2
YcASs1oOhVhZNDuMgrNLtm2plm44c5p8ikDLDB31O2xqRcJe7x/oxfFgL0/4tw0yynI41w6qTcmR
ri3XRCFu2lzrFJOdhSuo4SW3iRjF8Np6ljITh5iJjSrvKQqjUKSxd5Pam4AZRFctZoeIqZM6+okM
vuxkDtgy/CsxajwsAiMaXdXMNCfzELfHnPQ/hKaBvSf+nBz5GsCcB8Rm8FzIkcBOoZxAJwQ41MtS
d081/jun4dBEz9ylavfYqZ/aEOoEiYGyJhGqHyqiTnV2zd2foIqXRXOy1K7D+9V07tmsf2htJkVr
bfrwBoaXiVJlAXIjU9rlGu/cUieONncHTNsuC5eJMW2HlAE97YHx0GybEYQQHfWU95DemoKLzpKg
Exe0jI0rmARVn1bJUJfZg0HyaXA+RvL3DSbDtj9LUl8uN6qer4mqrFi8JEUGzWlcdA3oPTmtSvui
Ff6miz4C07tbzLo78SE61HQXTDSJG2G/lx5h53Ye2vbrNMDbUv5NeBe7giIoaqSi9M3Xs4VpLtkn
SJ8fS3AciZGdyhY0VMnpn73cjEeSgog4dNdi5ADn/K+nIUwqGPXC2yUGQdTwmzz40uNjpVz/YFA+
PjTw7HkMMKlBRpTY2YucWjuf8g+s+hocQ+503HjWFr/0Es+Qitdo33Yybk2s26MBrsHt1MVAsJ6l
JjF+gKNbYXfbKqmTBu0rNnActfw4LIf/4OjxlAejPwF7hIA8U7PyXapBzcbuLFg7QpeZaQYUTt3j
Fqs37WOB42D1/mfZPVBqkrXg88d0P3gk2vS9lczQ23qjOOfkiLNpmR5TiEXgUbcdvh8azyc+7SYF
V86rWRzZFPgqv7ldPFU4LDNLnVMDAIX/2QZAHOA26jk2JuvSOTg6axK53sWitAE9wzWzXZn0i07i
PxTWIpLq2DIll23/GAIah92VKb8mlGIvPjTQDVJ5Gnpx11GfdHlrnI8pZYiHXw2249yrJHvnJ8Km
F5c3yZigbX61Ekx9jGnPX1Fhy42CzZGmETnk2zy8c+U6DN2481HXBe2hkJ/9lIJ1Z0YvcPNHBMqw
5tkhAHL4rvFLzYg8Ue6md8GiYQnrmHxlI+AXmuEStZfls+l/hYQJOryfAgeRrn8zf1h0UGuM0KF9
+9TBIKiHQ0B9hYfJqcK5nav3AgiG5Y3Q8wgnozbZBKOdLubWOoIsph5AFMzqGSv20X10cM+Io4bG
LLpbXVEBQq4nDPJla+mbpHof3Z+CaE+OcRnpsfXe5NyCzk3Ylyl8ggMD+V03m43YE8zkXuj1Woed
BiHSZSj1alf4G+hzLctsg3ee9hKYONNFHw6t+RJ3d08+Aky0cBAdeqjIiv3l5mbuFQ/GGyUZfMBA
Wwtxoye4giJYvxniuRN3r9LXtVPeTMnJfOSaaP+k0AsS4EhJY7PvdjtqMBp8xt5fDj2CG986sxmG
1EhkZguLcVyl9B+M+cyfxfVtBusSYr5sYpZKDP0DZYLGQ/gE5e3wXIKCBaK8FNQZDlyDzcfgcEPg
xQMNEm9rzhN6/m0wd63SVZPQr8tn8Ui4oR72DrtWaBDhwNpOqUKBGph1aBbmfxyd13KsSBZFv4iI
xMOryvsqlVQyL4TcxUNiE/j6XvTDTNzomWjpVkHmMXuvXf8/FxZY1KbqUZU1FvXyWpu/SEg2tXhx
U5T24lDToOG7QnRPR0L/OYbcmCHnjcdQAzC+H18bATWetjgJmNQTRELoZoOdVQ7+ygrmJRKz6kc+
yGVvbYS5EQVRVznqlOiSEf/HjFeDS51TzY5ju4w5Yzpq7Tl9jei1dRwg/gl4UOCPMgZ84mjkCqCB
p+iJGf/oBa8s+xbfalca/K8q/ZdgR7c4c/A2jFm+qTsCFKdo0wb3EhuG4eEYYxoXUqO28RvUiicd
gtYEFhh6mXAZruIaz/kxRvAzaG8oW9Yegiov4uKQ1SvqjW2OBtDL66NIe8Y2pOkiFNQfAb1JzugQ
xbfdQxvAeh2GdKE81HhgyHBWqwpFLiv9VUpFlghzGcT9asT5ZY7aQrrIAcShG76wvG36JFuW+dVE
xc++MGq9p4aJuGF99t7I5ZUQrXJ3I+xIW5uoDR+knwiJxKAD7MdFPnBKKaBEBQtkGx+oUqQJmWTI
TCMbgP459Muf3h2vFhDerO32CDfPhTgrhcasoCYD4kRTjK4Q/oR+cNHhZn4FjIDQr7p5dURwrAbG
3J659oaQZeEbn9d68qnSq+88/ao0ZAE1UVg0FOl0TKoEgbM5Gwjh4uK2yBIdTSMtiUq3TSD3aeJs
5VSvNfcdLdc6y14K22H83G1y08ObASoAKYXxFgYRiFUmCqFNUCr3AAiTqqFAUAXZnAqVJQ6S2cnO
LWAbDWg9HytCSb1FinxXPntjvA67V9XdWtx4ApxJTgmuCKutwvCoQhxj3d9Evg1U3rE99ToreN7w
LL+0fEnSYw7BmDdpbrG0kCb4B00/xk65yrU3lsql4KW/xyoBRYCmzOjYeKFCYjUhW9RyHKT23sAK
IONxpfeHdAL0xLqiUiPkrM88n2FRz3147bFmpQEawulsyGQ78ZCFTGUzi8viXWc1rhk/WUWYctat
I8YLevhmFy9xnFx8q/in+kvXNzgguLfZmspbzxat9cZjQnxHVlQbkxpZhr8tQ7k6qVZ9kiLKjdZF
c011/hi3OLMmIMHNxQvcjTGGv2I0D4VXbEfOGS0pFyNpWj3xc6Fk0xBfCuZoHtbZEkKOCeBzIDjD
uusI9rSIncoj508jih+F7yZlQJBwwpovRmo9jDY92K2PAiTemBpgQwAWNXYFo5SoNBgPu+XKCU+Q
cpboylYExK05RGEpaIhYqKwUtZ/IPti1XhTzsi7WFwZ06xAJgNMszPBeDe9J+9Hm+Qrd1LZ3STjF
SGCRTT3Ha1Ovjq8CVkaE79Cfs1xiUo0odmK0xSTaP3pyDCQN4xxhDWTs2PLaxu2/xH+1w62seG2M
pwBViSvee+ojvbh5MW69ORPj3Av0iHLdi/ME2kgZGhLQn6hDfIgyb57x+9aV3/LJKhA+YvCW8sNq
ylXMzCoOT45PV/hN0kZA79WvsxCpLH4ApNyrARJZxSi24UouqdACO97H05kbll4ZZgyjQX12yzB1
U9pbTRKfMSGUyogvp47skQR3cHElKGQDhZeSGQbIadvMeg/imEhpbm2O+WaL7I7bvAQf9h3GqAqZ
6HVcU5K7qOB4d4ZPzAG4zCXFBMdheAiBZ3TzobixFdOMdjX6b4l/7aabS/RPUaP0KbdS+1eSxBPr
AIjya0Wgp4Jg1T0n7E4aG4kEF6F5msPV0g7zKj6w/McDvYiEFhHE0u9Jk+GlCKnwWpbSU/sydi8d
RMo0U5wh1ooLcu0AhvBIjjZxOQ1cGq3Db8bQxpbDttF5CltsWScxHEP5x4kFO8YC2cIZQkIA7d0y
o+/wHeJ+tOiglwa4HGPl0riHwdkbqtU8MXUZsjoKr4oOjyT5M9xw10QbD9G23Z8z6Kc0bqaicGK2
FgMVz0HBF4N6aRGNWZE6aRI6VYgxbi05u8l1Red4V6DTAwPMDEuFGlthnzZLGq2Tz26qGR8RWLOy
I7VEe2M1uBIsATtyE0r73Og3CZ/TDi+ZZlzTfAfyd52131H0pYv6JkV21PgxtphJV+UxwE+GXHDT
xwUbqL+2/DENtdXsX5NIY5snmc6TcSY5mE3wVo8oabTqOcVLnSUusuffTiFJ6S4I1sDIHap5BMzg
xUywE8dLiSbBmPqt6gX1MXoZ1rKl75xIpyVWFRVRHe1qf1tw25ZYpAEsL1tmFgZLp8nYMu3q4ysO
AVwdL4iRsZyw38KviiI5wVlPXAf/y8bwPwYO+hlZhRbeAmnEUGXZsCUJQGvPMJ/I4T/NnuNlNYlP
M9/NU1TVsfNRiKJId/OcW+KB8pyZHQXO56Y5W4IGqQa8w8Az1d/96dq158j99RL8s3+k6K0w6ET6
57zGaeE4Y9eCsnqIYT9G+T2AONSzMRYcHL14qtHMtlzGjtscTPWcUPrPQVfKfTTBkeYjYmtoyUfo
kvgy7F1yGrB4r1pl08XzgmjLhHaC1/OZaVBrflU6LH4TYtxcqPxKVlwFhyTBs36/0dA9G4m9EaG/
KVrJYN3dSMPaqorAa4WxPv7RqlddfxNym+nFKsGWJ+uXqv20i2uFlDD98xkgGT2+5Ow9kpfW6Z5E
9JoDrpfZqxt9EGOHy41gSRIDXhJCqQakcR6g33DeD2IdNKLPBGfkdMxIMqA1SBU6wivYWqarr25w
mBj2xb+mycD7TWv3jToOgWRRwlk5vgkappjDvGLy5E/pSnOTVadxM5Oy4gGba9AU/mWMo1qABx5b
Q+iriNBC/xd+M9ANfklqvOZUWsBjVgUWoSaK2FKBKB7jVea+dj0dyIZNAWDNUv8MnfegPIr+s0vi
k2fLhYK0bc5VdObfKtSmiI1gN6OKYsg5ILOVxDXUiORqZnMQ67MlLNGAz2MO7KgZtE0tUz1WYIP3
Tze2AzMbjzCPOdihwlpiVswqLELHaUTy6NbTJmnVKWS1Q8SsZ/8aqiRQa0BwhE/ReHHdDzooljO+
cRkmtQWMa47V0jT42wWU2zjSQQdCSHrSwUgi2XAC7NgQjMxhg1GXaMc7bo3URsxCEgqxAU+MXkoI
uHVhLepy2vrEGbUXHLHK2Kb9qUTBFTAUCx3mCHLppD5N96WaGLlMxcoT/2LUq2P8VkECGyHidAA3
nKzlwyoPlfemp5+DR5Fk5ht7uKvhPgsUDAoRdahhIwwO6oY0o2AXC7/lvQoxW1X5NvGapy7SL3GR
7Jlbs27a6BpNKn6vvD6nHglXXBgVC236iKA9urzfbbsPCutKmjGJCaK+TgCejaj7HVN7XzUKeYFJ
CR3BPQO/R4/tkAPXiIfXTJgpkdHwj6CpPPXpn1Lp3lLlzgO7BWAbGeV4L9iHBvF4Ice1oQnv2qXF
VpFeo7ah+g1R/RFgmsHMMHCxHjrj0DHwGKvqiqaD4/LDYG5vZDCH4V6ZxIy1CB4mqIIT9ZEObzwj
SU+5yItsGNxssn0oeCUOkBYaa/EeYU/KS3Uuk2bG+0Rg95PHNO/wdbZw8cJHJu2OZ6Se3NYuNsAh
19fS7A7SyA9K0XjykVUANXVx6fQvmZ9LZ6m7j8CnWw0oh+0NcQjIN0jjzt8dVhwoBhUzSlZOwKG/
tXLI8KwDdjQG6S8c04QnfHMBhDQteMfyWWNcrNx7pb+5BWbKuPiymnrdh+mlYwHkV/k1tqEVoGli
91FSe2KhQToB8aMHuzmgXIY3re+SymalLl9zauxqDI5G+ecRzIjTg8QO4CfdT8AUMPVICJEvkCXW
bvgX8QNSdKUO+7qc4s9RI64Ua1v3+Or+kby1SGGSCGwS7WEGy8SpRbsE6A64vB0vpHEluHrhA8vK
aJba9lp0Nyt7GNVal/ear2ekkOvbg/K+1bQiQt6Tr874mvFlcaJN5AKgnGtQUdJlQ2ztOdn97pC2
7a6L/3VATwLKbAYU9bxwavYmsRUsrjDgwa12GHVjuYU5a2sfA8dCfNKcFxboT/j+iaIx13qH4EP7
7ioHE1O/lK11zPyfGm9llIMu5PwAdFl3Z7PkWXVY0cQQeCHgA1da21O1CppqpzmoIxNvF/GkpMyo
xuRV2iZIFpzenBJUepuqYBSrfdLM76PhU7MvAh4xttSy/0iKYbb0F6W3dpDVZIDydd94IY0+9dVz
ykZuTM2dhqiQCNmNoT/gP80U1oAzWsu+SeNtiJhPFY4jcalgUAGIzinnxb+IhCCL86WyEFllPxO8
NQ0xhwh/kfIEZbevQV9XLpFHQNELpHUVFUIRQml/7+rN6H/15tYgD4xOt9m53N6y/K2yajW27xoF
RIvBxHzt8i/q1QBUns1F0g4VjSXYAC1BbsgF6IC64hyPMxaQ/DkmSNnzzWVn7Um+KlFtwWjOIEY1
+IBt/dVxyQPdMYPAQ/UbIMjQOe4E8N9nN9/X2b8heJ44YXFtslxjOAbq9kEKNSb/GTplMJVktNmv
Yvr0EK0dHXcSvQdoCHTkySZWEvYF+2LA1uZrh2A6DNCa0+4RzWmr4V7DJGhrPq/zkPFqfyvEYQHk
tUmyVPEVflhmU8Mtx3kv9252jeKLLt5N80P0vzbshdg0tmBKFJHkOd1F5rPxQ4bICoSBil0Eu7Jv
jpY3qzODDXs6Ng4ty1973cv6TtPIYM5aF/Wbp9Y6fZz2NXJW5+WLK81FmvAt4otZppZD7YZMwvrV
An5YCNIB2hjRyTW/9eDG9wohYpbtuuwLtJHNThN8+xgTJcSyxmCSIgNrabR7K0jxcZBaay2n6gdW
m0GYp4W3kB93SuYYUzgAD3/MNlVvXloux5iAcqNXDGUL6zlOuoOfoZeZquEqNM3d96a6Fo78Hmoy
15Ox23t1D95iZLDc041OmE544KN4DS9tDc7nkjZ4jUedT3mKSJaLdDzlPfIRt3DgI3mzqpLLhGc2
fRrIJ3XIQZd4s9oqAwNDtF3U3nCkLeDoYAjDWV8RDikp08xq2TdM8KuSAb3x2aT9WVJNlZPcFIAj
m6x+OIXXLcfSpydyX40+/OtVjcIbFblIkn+NZWFgz/aGOcBzZTFYpls3Nw6NkLwXA6JKONieViOW
p1ysxzLYjAG2nalf2aqhRso+uALPBdmtVuqdQnu8x6V+tOdBfhkkz43Pr+uNxt2EjpC2xkrF8TKp
qCs7k0WR0DowmPVNEYpjZs0t6nCB56WHD4nLsJl7Dl7NnqZOxV6IoG5cwqhtF0WRNM/Smk6a2XyP
PhViC6XKzHExauFHETnH1tI2gzH9xI22dju4u0CiXJfbfwrvKXZvQrvsL4MAX6MfVt5k3qak69BN
IKIxuK+WhCwTTdOUxaJUQKRCShRZf0w9dY7RIR/p8Z0yechPQeLcTeR6WU3OodD3nqToGjzGsxaL
vNhAEKEzxuzW7aw9EfOEH2dI4yBYtcfpTddckKBJccLPDNpQAzWBFsrFGARTNT5gZgLmXIqXuCDz
sVcY68mcfu0A22k5WMCqWcXoigUY+JrmWExzTZ8zrU9IQDP3eV3uB7+9piPJZ4wFIWd0KNTUI2u0
t7wekVfWDGxbMvhSKyPhxwp3ekg3MRJ+NmT2PrUCzjWZccWp+oQg9NlCfKW86UB5fLE7EuVqQqPg
PVqjvXNEdZAlA0j02JYprhpIzELv7prs34IxYjuS/UZOdem9fNvjJqzj8LOpnW/X5eLDCO4SnuoM
6igcCPtGykU3JvWmSsyLQwygchtI8oRh+foraJ5rqKD15DgMLeYmA8eQafXvXq0dcQh+i9C7aJ3z
SdV0RDP1JyIcipGNMJEzvGXQNYzuXmd/MHnRzhq8k4scpJIborkCkFzeBxUHuRngOKDOVtcOCxLJ
cY57lxXJVT82VJPUvoCOnanuNl2aqzgyDZ5X0JZ6BTdIUOZlRIDr6A/gS/ByDehmBodg0aNuyUUb
vWn6HN/Rw/2QRwufUjtJxmmSFPjMVU+6L97dOnoOBPm5n7CfVzpAokSgNUGojWms8sJ7Js1tzFFS
5d0t0YA7kXCQMk0k3eQWIrmlTmfbmoWEeHpyuEzOeBPFCwSacz7WayOXOw0lM9AuTO3MRbSXOmL8
XTY3i665dpjb92G7IWx21l7K6te1s3Qns7A86upVBb51MZ0JpQQkBmgNajQxHTng70l4kNiIteKR
sw8ENrVWlbMKR/tFj/z4ZmTEjsoUKeEIJdzm/tgVFeMJAwVoWBFe0LnM14q8e/ZNBnqlHz9S8n5y
0BNVI76qXisWvUn0UdeeXFP8xi4hfnnvKDpT78aoidqyETyY8DkjVCpm6m9jVxAGRIdkZJNFLpr5
Ch1ex/o7cgaIp86qe8IvC3P8Yuzi7i1MwGRZaL7hb2t9rK0Fv2C6lT2QsTip7X0T1AlOYfKvOlSk
pzSHaINMxgMs2WRr38GmqFDUHvWUt1IkTrk0fI1JeulbVPDIqrNJasvJddHEFcpG9JyUKIgTibIt
SYV98nOUCWPdxsc6GWl+otA3F6YQASN933deycDTQBMCARsJVML0fiwTWb9PKQXJU0vODhWFWT8b
ErdwrsfT0mVLsNM5qVj9MIuPENffAkE/OPTAr0mC4xLufAktNBtvvY7FxdZceYm7FKU3UmeAf2zb
cp1c3jHiYO1klz8SsoYmH6UeYW0DY8/aONuQbpEK8M2tatfRL40JniUb6vJoFwC4cp30a7vkhG6c
gpY40u3zFITFfkp5FiNXKjgQzXiVzMNJVbQITKkBAdWBHa06Zfsk8dUJFlwzOCsCsjd1gyK9lEjz
iiBHDexYAaqYmYLRkREZWKMimht6tGWS/zNVPYDIER1t5kH7rhQxMG6ABg1ps7YokZVs/chwP5lV
AQAFRXvXOawXpQ2x1Sk7ugY3EQQfDZW2iRoXrxpUpqXjM6HQU67ZwYSwiI2VQaCrQjSKohVrcIby
2uthsPSr2jiZdo0hIhVTfVejUkfGztE2UXHFx6dpx0EPUM+PCaiB1La+dBdiYSQsztTIy2cRiLPm
ZAVQkCbuuSHN6pSbYfjciiS45B2PA6PIEVNHZdDMNn34ptBWb5ssyncoYEHjOJ1c6FFc/aqR8PLR
FZz2TjNPjc2QuCb+GnjPiOKNzcA6u8hpN74j1TUb1XRye6J9xxbw6Mjjw7pCkuqkzYxdzyHBo5VI
eIyKDnkop40rdGeZzZxw3EwID1vw+Muy5may7DBdw0bo92B+UZr0LYf9CGCvRSE2vdsxS2YXw9Bi
8jr1kg6ez+DR4tooqXjlLIKJkjpeT4WDFqINOphvNevyLihdjEs9UhyJFY6zq1oJpzZ2bTM431GN
ZzUrVbDFCQ9ixE4RSzfMmfSY9YjlpAquqR+viy41Nx6YFHbkdbTvsDNsXYECrrChIBQ+K6jUww7Q
i0Js3dJ/QSXXbYKxSJZe1hMCoMOR4FFC6xErII2EST5pUi9e006vEFonwwav73Cu7JEMOd1+syyT
FbYN0fjZayJnY9kah0zITV5yiC8aN3avRRo375Y3yK3fUaI7CiQOz5/zLkdjXA5yUOSJT9ZL35AP
P7kEGkqLLzt3aSjMxg/3kagNZ+bG5wYDEKytRqnpX4VpNde26MjwagRDFAM1Q+rYHk6bFNnu0Axv
LQKlfa8nBcEHsOnQN1gbMKf10hf4DMyaYFoADBlp9aGRv/SUFMTeB6TDROlQPWF5m5EzLfIg+jo0
Nb1Aiu6TNtIXc8KiFfX4RUqogJo3wYgZzJXWFOh1+qSt+PuXzYdtu169qNjQblPqrqutRMEa0UMo
MmJcshw32A51MRyjQASrMs+KrzzUEP+5IBzgVUkSl3vJ25Uxqkll0RMW2yOulRpY+DnvHRFcSzNd
u+taYwcHKMw9KTHWVz2CK5b6XMF86dWxMw1iOyPc7XUo8kVRYVUpi8EEd6fYvwaEcDQGYjnR+/A1
xxQBl9vyoXeMgpeIQKuNwoT+C0g1vEgB3cIt6bRDLrNG80y1yn1ULx2bc6qfvtxVpW/ygzHOiIwN
dQ7aZu0UjDamHs16ZNlqa2qzHXfQc6pcHIXZ/HY2lfxTZpw9Vz0WUa3F9tFKtMjCn6lWeTdheXCD
iK1QbsGFSLw34kLsf0brFBlRDnr10WKheHEGs7q0QzB8TlZNnKCXNBupcnvH8gcJolNL1kElx3GW
qMo8h6iy3TV5yocawchz59I2j0Zu0A+3bf2nN9gsCh7dW5p51hlga/08qSy8jRiykGcoOtuV18T6
ZsQ/QzlUzFoysm1MD8ZsPpqoHkh0ZpRL5jfMZr3EMNH3+2aqvaVwumJRpDjJnUh8mJkZslXhYxst
WrLQme/OfLIeVZBCcNOlsWltEbI1DPyVaQ3dWg+Jrq0wpjEQBkkrumgEEoeAM2gKZoOup21yV2M0
FkH9M4pAJ/o5Tt+aKM3XHJ6/YdaYQDDsZt/zyT05poeVYLL6FwTGxSKL6FtIV6EoaCtjYxWsg8NM
JTRDwAGnnvcnass/dGlQqBBFIbpJubJqic95RLk5jcFJlYGGUkvxWgBTW+W5Zm2JBGeDZJPyMWpm
yMtQ6902qTUSuyyrj760yutwgGukMY0EA00eT0lR1NHIfLlKSN+mRdZTL18FPVSJwJmAGFdhPL0N
mgxB/rnWprAhdzma87At398pQcKFaXFtgpj1n5zGzNZNGthbw+091KM+20GrrJg8jlHruquqEuoD
p0ngoblU7bWW3rDrJaxGTll3bakaiRwG+5OlevuGHkn8DiPKDyD7c6jUGJ3cSBtnRihIgp5/afwq
Iyzhunwdi3qPZXClvPHudnPQJ4mqOQgAFAQ1iSTVZF/7MKbw4q5i4oxAFkrba0yIcsfwKR4SEOfm
HS3TDzrWu+xrZsTtbmQ47NHN2J6/0tCEjRopd2285q2d6UNr28sOUyy+k1rfo6Z8oSTZJFAzpwqa
xuh/OMawd8ifEPARDSbrEa7vnKX3GDcbPVeHbvRZwnZ327GWQFIPSlRLoxm3oZt/uZHcjxEYz8rY
8ZbuLAozm6TEvhlQldY7RO3HFL1envacQeqQmsYRbsRbnY5sikuejn6hqRxjR85+u12EbDT1ocKg
iBgwMy8KhLYjEJk2zJfzQVuXZbyJm57PTWF2y3b0pEvV4HY1+CF6u6oLbUMC3qGVzJot1JZNXRkA
CcwtNwIxGgXrICQ2nc1/hYJFhUjwPKuMuOsx5Wtp1SmTHfJ8RgettHajm+4KIgOjgrlrGKMJV3H0
4VaoUq04/jL7hnxxcR1H85I7QM20sJ11azb2OhOqXtJrE4JNUHWlr8Ub2L4XOT7r0VlUH5N7KuJT
6dyL5Kb4Dkd+W/RpTwH71IRA3P6CBJohECxIne0redGG9zqzq9qfKn74HZpBRMMpbFC3pAHKjOhk
Ry3TFxtGY2g82wJkknubL/eWUQqxo2bXLoT2G1QCYA8bU9LzvPzTxBvXqn3e7riBF/qUr9L0W2X2
RjWbvo+WGUtdaxifhLpb6n0yUKXa5arXGOUiL4olSNTsb0oRaCC8ikfC0aoXbh8IqiyuSTs0UN/C
F9AUDs5+PyepSX0nMenqw8GgQ0yaowlzpEDMEmovofVWxIzosu+R8qKA3zESH6VKfTl135WsD1y5
C76dQ1i+e+1p4DOoxUYjnoRBx5MuyBqAz+2+GHG46MCtFux9XJ5Qz4z3VQs82HI3jvXFsg+NILFS
qKWqfh9wFGlaBjWEjkOSkcFgLs5MJv5XQ2yi6ZPAn1H/VsnRya9TdJvF6gO75wmfpc++Ohd7I/PW
LiXAkPSLXqanJMjOrv+YGlyxKIeG0Vv2DJXnt1W2czIa3D/nbNrvPckWfmssODI3A+8xhOjFxDbD
YWQz/+Y937DHGtkxNaxXKLOTEF0eMW6u8Z6PGRVUvspGKDW5Ta4EK+mChUZ0bzA8IVKny+0Wyrgh
GgebliEG5dW2M3XFZEL5ZvkL3bh7KNMyFxZE6/K0Ij5NUGzFpXoxWVMmPNBF5N1FiBubqbrLGgCz
xzJJ9zj1a8fZlXb9R++xLtX3hOa274i244PpvPpa1XxiRMOeQrFRwY/qf+Jgp7NQCUAgBnm3GXgQ
E4F4DNcBGzs7Doh4ZfXDVLWLu2XCU4E3muHrzcnJQSu4R8JnOHR441dF8AE+HQkJW4fyN46/QZWz
ZJpjdHYmHNuwuJV+vu24GXDMbyEW5cWA7ugZ5cYI45JpzcGZfqP6IPx4UaONmFAI2Mn75N9U+urN
0YgITWcftF6ds/E5YASpMQWTSPsL7Zy4t855ZMOfXTy0aOsaOx2erwXgaSZFtdTng/WVt++u+5DD
axA4vCnbGEW/l34K3nQo2IjhY0SStHLsCKLy2a7b5diIbxD8TEB4XHoMlvGrrz+c9MI1idsDwZox
EsTVPONve+p6Y2dhqarnTibOAUCFS4GiF7jeJnJeGi6IXMOTDAOZcnip4TcuZ8kRlNakwnaCrapB
3FZF8EMNXmAe/E6SZ285qyYybz2/ZqTOPXWktpPVxbQChCf8QuahKdKDrDo4sN2TPr6lNcvf/FQR
BKdHb7TUa0UqWRon7Kr27fCpG79j9sJacSmMZz9A9AhqvPAn7N8YvhpIWxi4op7/d7qqG30zMI9J
OdccqlIHkfAAdiDQgx0ZirOvUQPc5Ez3vMVmK5w7pEuUCvnsy617prBYrE3slD6igVhDvFUF6y7y
d1E6ZhgsWtBPBcMNhaaF+wi+1byiDDsDupH3VUky0jSRH4iTOAtchf2YnlTRPNdNSUKaxN3h7Xt4
rV6JZqsFZo3lOAn8bc7VsWb2sa1s1kZpvJa1feGqPg6d9+1UgjoOF52Wlluri/YqIKRXZVulgy8K
+Og6DfNFYc+x0P1Rgd7RpfevhjuESkd/Kh1WSFAoePF9h9Zxau+D3S0EbCV9xGfHud1X6AO71tvI
5L1JfoUFxlm9xap+biM2q8z7Y7w/0JHYrr3kKTvf4qhp5wEJuiGqm9v0ZETCDWGIKoZi5xIdyRKZ
EJhLLqB5lfOmexYiS5BL8YdJMtWANnajm3IR6T+i3SMgq7q3qn+T2aVwP9rJRTaHTwjVTGk/Wzxn
Gf+ikOfPwvbA99Kqryn4UOLINpGoHpsvMscNg3wqw8JtlggbmXIjHA/UDsTekzd8uB66MfspahlM
BETImGA9jTXGfhbyMRTQI38pBVmgZD6muXMWLs8Qh0wVtZuYpDggHZgBtwYbmzy8hOMdsFTbfJO5
h1CCgq3bBfCdc41tuH+283fN+GBj2YRXUVw88QMNwa7OLod9RVwA8jB5tMedgz0nNnUiMK4m8y2P
E8uTnyVKQuaduk3S+7tZXbOgXyTaVoGa0/VkQRbb00BlEnXwU5AHqhnmiAgCzsxzKA6o8CJr26NJ
HW9DfpVIBqgXLCK+WnxzkX0ZxDZ3iL38dPAmNbwLiDm9/ALicnCOYpZoUvp0LgtFvC/deyrQ8fXf
MXLQItfQtJ1tXinNpNMFzWJYyLAARbf6e1iBFmu/xvLZDBknoPYwzH9NdMUNkaP/StDSzUIc9C7C
xVtJnF71FsavRvZa84tkJH217dEU33X6lnA2xORwmODebFNjtPzPibFl3zT4lJBdOd1t8ZyBsCDh
1VC7tjtq8p4gJLAgLKfHqvswWLtVTKZwKATOYmjEvRuy9RD8QHfpSUDoIxzlLRzIFNsQI6RAhRQY
02/PGZ25sw6LXTvUz5g847zeSdTeWPxNjtxBkRnofMbWTQOUnWQbniVweQu7O02An0NXIINUS3Ne
tUM9cJEl4aNdiOZzSNANOPuwzLYR6Q7wYUktS3i3C6DQhGHyuJk9EI6bK7dc9pi+uNGYW0YnnZjo
2v3o8CJFjsJBuLFrfRl69tJBUJAGuxC2oMYjhE9g6XhsbmyUdtmLhqZxxFaSBO3W/39edc3JTJPZ
QaGCLduT2ebHjO/Q5MKIJWQnqinxCNxsHUUgB/Bw2hH3Upfsgik8GICae+szwk4RgdHSClKVkRh1
Pn7Pq9v/k8ZL591mhX9JOOPcuBeUm/QMzretbS08LYn/KDTofcNz37zGHaOfEkv+9wTWMbQgtR3d
6myw5CTswjsbqn+Z2C8547EMyG7rWX0CBrD5C6VhDzyIG8L8SLJzZCC2jA4OyB8XhtAwDKuM4GRU
y3qIb9Zi5O+/+v4vEo+z43KAMSM39IeR/TT2lyDjamDXwunYwujuJiKNSSLIXKoDEOB2S8jnrvIv
kfqH56hSuwFFVQmYxDG/o4EqORGLjPVDhd/HZ8JC+8g0FfH0tLVUiH561n/zmhZ/dfmbxeAwZnQQ
xBNXx0b/XOp3G0kldimuxPdkTBHSog+IH1r45sQ49PCqNvnXLG1VqNbHYUcUDLoknNru2mdL1llf
M2/XQqAlmCJWyafworWiSoQBgmyTd6NRm4ohJCiYJu2ob8OF6V5Cd9i6yGsyx1gkWN9042vimicx
jagYrvtwl5sPWFCjMcfHlWuvu6X+p57cpSN2bMWnQuyKVq0LXxD7ixAO9zcMM2Nh24Kzu3w4WfyI
XSpirmGVRI/KKsH4x6g0B4S2rExMi7p6FxsPoa6WuWo1sCOQF9vI+MdB+qjl9IufcBlBos1jyqa3
KX52nWvT7FtcUMzdlaUvx5wtdLXQ7O/O/xnk39T9x9F5LTdubFH0i1CF3MCrmDMpiqTIF5SkkZBT
I+PrveAH37JvecYaEug+Ye+1l7m3kf3Wj9WJ84z6wvyp8I0NqOqKjDYk4lNhz9qw5gkzrgwKWgwc
SH+RFzKEAiNXB8PMEtcEH3SIQCsCs2ZTkyfbjuK9bUI2jO+Kd/CNhYPmIzQoigjhCRreP1B1Uz6P
mIKktJMHZVvFXtilOK/Z9xJhov2AjVa0nROq67I3tqp3B/RTD+99ssoiPm6pM4M20HdBMIivudev
SsRPJt1kni9MN7gP0r63nfWLJ1rO0gR3I3FJ0bzQ65MkcVbG5Zb2bl3l0bqJm0WO36EdvVWCNa1u
q0XKmYabl19F1BoGXLQINCiKME+uNfxFCRb2JnlXUuOqI1JLyWY0W5UCVmuSJYQQDtMMzHac4i71
tXnDY27A3Y9oVpgMriA/LIKwwOPQfzSh/yEbMnB7bU8g2sn0PMyy6KhLxs+mV/mcwgC9nOGSWulB
6T7UyUVAllyNfJDl+2zC5qoj7GCoIvkKEsssUIkaODjE1rXWj41zioziGGGsyErmY3jbCTdGoYwV
rVCuut/gYKTYKDQaWHw60SVhGJ5PCosnEJ7JqM3igdSoFubaVE5xQA9GDWm55OeDwqDlLLQBU4k9
you6OFfDZ6ae8V+bgjwB1Zjh6goICS/jLQIxnrQ5xR+yZh7YmAIruisWLvMVRx6zDTljS7NI+PCy
7iH0JSPOXtyKUeW9BUq6ZD6BhFNFDRRsZXD1eFbj7l7AZ+KyVLn90xHurLJVG++YcP+WrHwmJVdZ
XwPRnm1Zkm3QXWLEjtwrBTr81skPljJgLzM2QwxUNVOvlkdiGKWb3R4b2se8ime4+cCbN+G+jDAm
I5DvUC5URw/DcOX/OWSCUj0ojbMw5Ymnf6ZayRag5qYSDBgYF0TsToXd/wt7b6PHFcthCBMERs28
ZFi63S3KWXpnOQIYssIZ7lmmOneJAkB+muxCg4hPnzfiwOj4rWow87ThXldBLiCpdwQgH+WjxlBQ
FxAVogAv6FdtPVr9aRGXwc8XoYUgRXfmYxkmegCGprIz+wnXHh26Yq9KktMlUo9kYUln0erFLvFh
eCHtbvYRTCTXR+Ajt3n0Y+cnplxYbDEs2+spu6S0+zdUGszj0l8dX0Ca8/SGyboBLIYtwRDLjkVO
1LCBoBhxEjbV5T7HXh1MaaniVadQhZp2zhiZpuIrAKRacKQ6BHKMps+1wUEXfWIMX6ogVIt+mbZn
kpEWwpezPkLFF8KvjRjOGNWb7XRbWQAch1rgvAJ/OFlINOBK/N8F+OaxcraTjbT12AYp4TLn0nXT
bZzGu3TQnhrp2GzAIGubiKhbD8RAbi89muUkSc91GbLewc7gPsgOe+v1SzdsYakK3LtRgp0+Pjdi
NdHnzPg84pQssZ/XYtc1T5cUgaz5ds0dBW9NAmOPYnxIGCPQ63jI9BNQqVQyAnGRhNpvIS+sDVbJ
JbmAxXLQ/3Inwr2H2QvRT6QBTaVcAhLDc8bW0oK9zcNQM+7Q3b+yATxFaWQUJ5Zp/D770nhY7Vbo
T9y4a4E1hA9nDDe8MkY9KRzXdgD7tu8Y6CuLTvmWvBfkwXaM7kqdRqx8OsZhaC+MIgkl47qWqwzW
vYPscbA9zCJbq51YQf3OHFB69UwbMQCl5Lv3irGMefhi4wmxeEPE5LpnaoZkBAwfXSJ6oHFikqpH
ZUANR4PJngzUKaN7bzuiQbPVR+5fpfbh1hTMvL6YbhA8gtQy/6g9qHt8ss/a7aBHr4rFWt+cK39n
WuOlJgmgVgFjAXNQJBLYadjWpYT8nOqEFDObD8t5tPVNFIioQ06YGlMHnnO3pGLN8Awj2OcBW5qa
u84ZkoZMVEvu5jT8NWk3yh6b5T+W+6S4Xr0agUd9CTBToBKfOWggAptZjcPAsX+hr9oaPaTZ4NhA
dxLVi5XzHCTHklPEExz6VxVizjAixUsX0jsSlkM1ZWWX0jm44XqACiS1Pyt+7+jsVOKhFfnOqHBm
Dmth7iy6E9cPtwpunbhMGf3+WizCglAFcQVHvyrXhV2xRkQPyFeKUhJ7sYWAoZqDL4F/RXSFbPaV
AcV+AC05nqckJjh5b3bx4OlN2+/WqrFw83vZP9L+KUt/MzbnjEiWLH8IMpHZa6Qok4PiUy3vdYwK
ssXkXFIGRPFRQ0fKfrTgxQuboxjfzYBVtL2XbNP7M1mbJMIgNqN6y9qfwGKuPjoszdes75cmBw2j
sbeOtzvLoQRgABvcC1v2Ra1ps0pjpsD3nCobJTmE1Y8bNPNJY9DfBR+Bk/71zp2R/UxB75kAmxaY
TSn9DAJQPYUxAKgSBnGp9WyqI0By9iuyP3b1geldiyeuEhf04hiEKrF0irVPHZx6G0WFXzn8VZTU
VvPqtEM04PEYN5W/T5yt9LZV/9tbn+AbaRi0twAFbn8YSaTMzixC3ooBN5YBOzUiNmwQO0hcRIjt
QdtmQ7hRSXWU/EmRWfeQuhE2rDPzr1AebXfmR07GSxVcBKA93GghD8ZYGjPmBIvcAWGXD6vcuhTk
tKBSBdXUxwk7vgojBe+/y0wjAK0DmtEGwFZi7WUzNGvZrY8/w//SCZoDiTue5tRHcufXfPJ2a82n
JONSEmBr1KAKfR6fgyhx23+qbo8v4TwwzDYNrB48QQlR2OZ9rE1GfpjzYKcU47dD76WKZhtTBnkG
/n/8eVksDr53You+qFT9GEd/jEULyHQDKJU2eZTdGnkY6VTutzeQs/dlN+rKhO9QDgc7PLrDo842
hVz7xNAqw3s8Xi3jINOLWpAt/5WqL5sv2R2wQX5lXDWM9RY6ju2cetzrnxnp9kMGNe5OIgX2wq1S
Li3+zlONRahfB/NJ0hC8xJ0NKszz9k568fEqxtrDq7+C6GeikznJr+6dQm2rghjACxA1414KsuRi
chZRLBlUo/bAxyaQ8FNEoNhDrNhsUtVgM+ySxGNyV5HWMyKnsN91uY3bqdnAjhxzP/r4yHWLewJp
JOl/FOBAtGa9+tMbjGR1dm/jXFOyBX7Jt9FxrpaC2Zk4m0azkaP9M4pq04oPxm9kUs+LAKvrXhMS
pMPakOTbNkDHDCWGgdcQsKBucyJ08nSYo5OF+onvNISGwMyklX8pHs6gIGeqf0vGZ+7cVXMb1/Be
/pntrjW+lRFoZYAZwqpXTnEYiiVIAFQfmXsC4EDsfYitdET7ZMwSXHW6cxK88WHPWH0SJ2kHv2ZY
SshFJV+jy3srPsGSmXAz4rabp8YHU/WkVB81u6Vi/HHqz7jAk9V8tk4JQYOfhKGrB3dD935LikH+
zGW+bLOXod0Vo8ENR3h88QuuZGkKInMQqACc31bBsGMiEwlG/CxPZHZpPPDpDBLD92xiJ4/7giEy
DSfw77v0vk2DmvEzKD+9pJlNoFrb/Z489H1EkNqp4M+hCyxV9w4rpQefG5Mqna/uY0HODolBs0/s
zyB+Qrd/i/I/0WO2pPAKRhuz8gAJtEIuR4xup20QynH1v3KWbWCrmdEgMK3+Yu3gEsaV3HT9WnOh
BT67WD5t8Z6hIWrJwqYRtxjyZOq+r4CFgDzCZdko38x7ovLsaa8SW0inHIhuUJDYBea2treFjpIH
l0ejrmWVbeGk+cMjLW+FJFB7SqXM4AMj4B6d97H5cmgHGp3BWIFhghMWtFw70slQnbVvEdNjqbIH
ZPBjZvda3gCR+OF3UJ9xswzGH9lBCCQQogLDL5ikpYca74dE++F8pvGRJBLF3cHOw02BrAtrj0M+
ETtJyxrAEpFXDNe1dC618hIjYUEom8w9iy6dvqg3h22X+WeLMahEHd7CRXKM4ZiF6JdpHSHzGPCn
FLteetJfMSqaD/HL4WroB/tTxjZRvMQ7UJk3pKRbeB4k1rEx+2kYkbnjc1R/YmsJO2EIQ/itTBiW
YU5NG27G7KyHyVIVF1v8VjwYY402N4ZM4xyT6JSymnGDaCHs4ljb6cZoqquee7eE4UU+fvmECEyA
UjSMIF3vgC4UTgiVI1SLS66sZa2+27Q9KENScevya5atYrIu0i3zdjqjI4zswueG2dCmIHtIXAC6
LEAwe0TJPfZO9QQEItuskt3OLXZjdKlIY+xxMI/4P64CDIzbfPmKu+Jqp8CIOKzjVcpt1x2G8cFR
tcH58aZqf3p8VC0bDPrDGGU/Eyl+AsPdZUq8VNX8xQIEE1tAv9OGO69332O8aS0mBLYVy4xHOlCp
wNkYkVf6NrS/qYVTX1s4wp3X+rPRbmG1DqmN1IYWkdZLBv42s4NlHscbkNUUqbCcoZ9okMPT1zjg
DnMdArn/2oY1Ce57664V9iUkxSfnAbSKbMMVOCde4MAyeeYwXM66kUOM1RCjGKs5hckxHj1uhDs4
rpnNjkVBFiQpDCrq+kkCY1gzN44/oiZ8dAx+5LQmgmhRdn+E4pnBV5p/DR2wCYa5zVMN430l461T
qYeG/WwkIOj6wdzG15OCywFu9mZ0JSTJlEnpT2bRaeKrhWY+64d4ZYcZRmvsMNHNl9fW/ehHCadM
vFU9pBSNDMD2o4G2W+AidY3y4DYMMCiFhmtrVXOcM7OOsidWVxJuArPblS3ELDYAJkW3OjxOKnuS
zAi//mfGaBLsi+NcUmNveETBniQCMa/YBMyT6qi/AdIiEAOlFatOhg8rAtmg/RKqmN5qD4tND+zn
qAanOuBh/n98cCN6mH99mNVT5Yb+LQm0q+ZOYJyPqcSrw/LNtc6Wypb3z2sfaX1jg9KVDIA87j3o
HirFTM9UYShgDfQFRGlll9pYqX7sVG77PF9Lqb5F4pmbH9Pala5wmKhMIBIQ5+DpAJlgxTe1Yulc
+Is0v5UUaBTtg4qspqJKU539tB7Tc66SUAcnn/fUm1SMnB9Gf4p1xA2gtkvt3dYZmppzWjfXvhKe
SaOolNg1VhZKcKzYRFNaarPo8r2LxSjEfaKURzmkWMJIoUzgtFvEeDI0VN9DlG+e/+vLi+Tk6kGr
/gu1d90NNmF78KtDyZ61Qp5CEhX8krtXL3qf45ojv8+ndQddvFkrywqnCpp31oibyGBEJH5Z0ON2
EwwYfBd3FzI7DY9m2dBHmYcu/CIxeBu5k9LT3bBcRmKHx9DgFERaHx+RV43TzhTzgiSSGl61Fq9w
ioWY9hrlnjhfOTv6ARNazDHnaUjiYbO7lAPX+v9BPEUC6hhsvG56DXkJa2c7FuBQ+2VmfVkV6wqN
Jl0AV/pJ/W1kUr+rAFojZR46zH2TYpN1O796qeMmqhkdExkbfUdoApLPot6b7M5T2G5WtHS0fV+w
xcK3Y1nfEffLyJfkKF/CW/pya9Q3P9nRgxv1r3Bejv016PeBdFJrIOyZPjQlnnGIXpwVY0izHIVi
AfeND9tEdeMwwChUglI8ep+fclhrXb2s00dSgGce4ZCEnwpfeTi13spc1SDLsrmJGL4PO5vPLyby
1asuWo6EjUNAwfDODVwCajaBAJCGPQMWQmryR0ukncCCXudMYMJFHrYrZr5QcjvnWYFmGcptwR5t
FGxnEvajf8Xw0U0guhLZAV5evjkz+kBgx0phJ1G4dA+/Zxyf419jDZTz6ej04j6RyAECdS1F/16D
N3gfNXhAoBIy/1BQw9kUAuCFA+OQdnfYq/Gwt4p/+mQw3U7i9ylDXupbs9q1hOV12WfsoGJAC9wi
omypkXF1VNS3PvtQ5kQ2+7MwfyaclwU709REi0cOIR9hxx1F9vLXhAwwchbFsBab7qX6r0Z5J5ik
ITqmY83jqU+dAb9nQb8p51XtfEaRvvPRpiEWR8ZLzHZWL4ryO0Dz6+ZH04N5UPDxnBScb43DmMwh
m3NYqNxu5kCJHn5arFDrXlx9Bz0hYzOXNZuPMQ6Vp4EMxsoPEUdm7W5bxrJ59y7oUvW9a9CifWY1
Xhi+GyoNYyGyjVlfx3FTK5+hcg9G9peTjbLeh0PH110sBZYym5Q3Q1lzeSDZkrwmTYFHBR4A5eS0
KzfNGvmADbV5mPixbyre0tH/CEAg66iTok3tP002G6QqDEqxSf32ZBbVMtFyNFTxJpcSg1L59Lue
9WW48qjn3a7fGMA5PY8CpkdqpK6wExKRPj3tXCgZ2lNvlKsp6KfCDOgDKLEBDVnqT03LGVlHRW4I
xXLibafSIZCC7aeg+c1f1U7WWef+qwq8Vki5mgYccLn0ra+GcwQIY7ZTwjkgELs5h8OyNpbFME/N
r8KcieGiD++VBZMFOeKwIMPc7K8FvghXO6QujOmr3kD8nWfpT49bJs8yHN4ExFzTAMLkbWCJrOuL
XoIpZLobwU/RouhkBLgP2Rwxe5/5DBN6fdeVhBI2QOfZL4k7jmL+HLa7Rg+fFvVbVt2wPanDQYF2
jE76bfDJvBzebXx8ubY0ESgLa8dPW2ikNkrvCxEM2e5uTWO08wD4KNaxHZS32HBnxJ3asc7Ak2a5
/6ltPlYgR8LcBPmzc24V7M7q0/AePEKopjmim7MTZrcp2FYJ6jlUbXMs1mn1igGuyJeOoU9RNpVy
MNHwBE/V+sz0s0QPYAewDvaV85Mnn7X5RLb5FvEfDeV7WfxECmsNf9HFtITutmnudf0T1fqbyW5V
LEGgGvwOLP3oLJjFq8HeHrrvjhAWOsqTCVYm0/ylzixHaWAhLjwDs7mPflHjAFub0Q7sWdHdRcFe
+Bqb0byzgRyY+PSLETlHx+p90Rvt0tXTFQJJCvd/eoTRWNN2itLOxiDdFWm+qFmTKeMTUzf7pmKT
VPEidGE2DBmxKsoyU0GfyZtZrnskvUZEldJ7OzVnW2I3a7tnWzrmK8lMVyFdN7MeGWJUPaQa4yvR
IqSKHbsPgmKmKVht+Z8qhPixsWZRcSBEwSBJMsZBDwteqU8YGuZKqM5J+qBZ/B5tzlXQs/hr6ear
4jGmaLkOxNWAmIYlLz5TGBp4DGe+xB80zd6ZxoUFw/5V1UHPSvYGMbCtrFZOT353TyjT4LLmbTHv
R+wYfhLD4qzB88wuOhlfRgKFkKM/CWriKhDybnz/p5Pk2pknQAYaGJIpZ0Qfk7W0hkMPIiI5SbJ+
eEgZ02G96lWkyy1kZXuhxMMusAO0Q8nCREajGcYupIGanOwVNxAi6LfCvjf6LYs/EigKQ8oYS7u0
eLB94ySxzTF3srgr6CPeXEbzmnH3cfAEqBTDqJxPW9Q4PSRNDs14el15L+g+2TCGGpR0NuctB81Y
3CycoASwzVQbJfW0msBoJcVd5vmlASjmY17l4QJPZsm3xPS+cKsIhrnw21j6qKBFiN6bxwX+LbaE
3nskdp6385I/UbP7pEWArtK2JbLFdmYrBzfbE3dB3Hn5GRp73AJqJmhIuXIZIkeDBq2954gkiJtt
ORtR3INmjDw8yIEsSW1h1coKLSCavIsKA7/ubqMy17Sn0V4c7RxYO4f7LRoM6mnWZcKi7Vcrxp+k
EZeBuS/yRYHZFoAkm7tMVdaVNj6SeApkYvypw7BNEMEF1jMwT+AjNesszYuTZntfEwdPWOtJXSVz
9sbUOkS+hpeMCsTqNxaLZEX5ZaqB64djM+SJYc7sLSqdGKNuXtLBD5tson14Ef9mdzFRPjfuzY9W
stYWSbzLmBtkoDk69DHKxA8DE6uzcCrYjhfVQ+Qrg88ykVvPPTjyWsRrV/FRUzxjSb0ffqYMkka1
/CVmF7kGy2/2UW6eMcPrdwWTCj2+1Q3IJr5G8en7Vz4LcO3YLHblsBVgsot22Qg0782ihceo+M1b
ZRxCRimsXtBNEbilIGCjazuE6rlBp41MjVVRyh08aqtAnOFEty1FGYLsgGWPSeXMH5RRnKbcMcxk
/Nfa7NxH99iouNwKNhfws/1jL99pexzSlmxInrbFxuvd4DQKuOgj9zbJGmwGTRbTXmJAW8SM1aJn
B2pDkWqRLbmsU5zkO27+oLjIJgVODJfTI/2bK72Of4RerGt8Aw2M85FBuy0JjxoQcGRHVaiLIvJ2
yphvKkzp5VSl6qTQ7kemAmaRLxUdtooE76Rv42aZEOKo6TmwONaqMPdaHpuxRtbvodcazX9dg5c8
XKoxcHpWXhwmDbMie113kz5zihIfZ8JJGNfujX6rV2I+tSqAepYqLGa734fd7xCZH2iONxyS8zLy
l15qIdqlbTrqwclWz7FIDp3m00CJndatvG41QNnSExZIGpIdKbqtU5PXwLFSKatSfaUqrzYm1Xz4
RNIctigylByN0XcZvgdBvNE7kOfJLRPyR5anSliXBKxvamziYFdoQI12qf8xCuufxnLFsvN9jpl3
HKpNjZS2qDmuAvoqh3tDFsuuY3rKUUBV1GjzkJWYVn6P0AQUyz4L3Gg+p6s6zr1s0YbgD4CEiQAF
uDQ+I+bKFqZlgpGxUeF+NcYzt7ubQrh3P1De6QPaTmB7uQ7451qHwE3H5GPAjZbhcC71hN7MODYy
OPtAhFJhT1gQSVGsrxOpvuvBNJBsVpljLkKNskon+UNjSNAE4TzAWGaRg1B0FRLzldbeAwPD1UdO
ednJO1vdNjp5yaPLxhUuFVO52k6w0I0prsD6Cn0Vmcyw15R/+tTweWRdl834bUXiFzz23ETSLIaH
jb32Ta2Wlu19MK5sWyaD8W/luUQ2UQSDis0U4uNJoddHlIchSLDxfTQqsfZi918kwvEt4NiuIK3W
BNA3KrcP8x0LY4UFIbJvUR0/tV7dQl/homJtxDWg+79Z8TForGAIwfsNiLbhcpPWhyIXxJrNGrdm
JKMuHPPqlOzQjSsG/lmXAVkdU/+otYA6onQSDtxqU3sWlbsUVb/OyDSLin6t5sGK2D7VGA8u33ZV
pF+EHJQlKx76MqPbWBwfbHomVTuMmlWj52srNO4aWB60BojHQyQaMCmx3rXGuaQjcYBxl8vIP0VE
09cz6H1iOFMTYnjhJOByYAard18o3oErmS6KE/u9Ke5jdk1ZduIknrw2y0i79XhQR6bgCoJJ645l
aCb5Mv7veMiZSrM/k1GlIPEbHUwyoGDHmZURx4WqbCZIczfrmtTJZBdoC16gIwapKVWH8OIvgUCW
IMvvVuLrNquX9KNNmlgPir64RrlEDA1J6RGj+QgZSlWZ+8bWt1qzx/b/YctnO7xcFtTGoYhf0DZZ
I10Lpd9KgCgJ+0ontV6wi0fxS27IWCPCmdYo6h2n4CJiKOz7zxEkW7kp9WNCKizKz3rZlgaFAggH
t95LvcM4SIIx5/dUbUUoufzvvL0M1t6WO5vIB+yArzH7LULMc4wpytJa1A4uYbSJWFzcnp+9jxSU
kS+wEZuOx0GzINhuc4t9A4WQZDgl+SYAidrI2L0KFhqyZ8PU5y6yFNRkylH1uN8rdz02+r3Ty/k4
bFSFdWoFCGXFrGxntp+NywjQit9ikwFsyacIHt0l/ojLKLbIR+rdlQ/p0hlnqZoswkJS75zcyeKQ
EosD1S6Bw8ISWWmDg03caxccveqUTzdWnO2E0lFa4n4pOBJhh3uHxka3OxnA+lvjodBmK4TcI03X
hNqK6IJFZVpJ+M9Y/6vKpSNO2aC9SeBcIZMYyREYapC8Sp4srzoGBS5Y3AQNg4SAL75Qt6Xtc6eE
NNQIq0l5SMBZpfr3yOHYE7urcPQx43XBRqHJBpvd7zNQc0Z1Ev0HIDgz3ZjoXNjtZaAy1fhlthvu
EgNbw8AQoBeTqDCau+Jemf0LMRtDaDZ9vFkBWSm5+q0wt0AbgNT9nsGrTZEB6u8CDWHKP3Xh1SS1
3Kr/jc3VidkoVL+j/t5BtzL4J/5Nj72Dxd/ayU6X70p44f+LzBolDi4lQpnYQIEqQhyCv0ROYsGu
3pd4DxB3dD+JE18H1ilS/zMqVBMm2rUiOxLNjEJseLO1LSynOS2VdLedsh4rynPA+NVOzVYM8CCg
p5hTrjmBYfwx5mE93ifyhM24wySzsIh2jlesjNYB5fUalLt0DwVkS20htIXdfrn5V8KFUplkJhjK
Ssm3Az7sCuk/37DnGQsf6uH/S/5dZ3+K6JE4FxN/fKEzUPRXPioUZYRJr+FlbQ5psNaY2Gp8fw1Z
ABbOSItLYbQPynDMMe5xTFr2D0R1Fdw/YAIUtsg1SxOpgxp4VyvutWNYEd8aH5u8Wxr11GlNOOXM
vuE8vVrBn6AeG6x0HokEFEBxtkvWBgxKEV7XK4qcFTl7J+AhB3LllyGGvkh7+FqOYB2At392Ef16
+iLDccgwOcTQEDSI7HtYMRUpOXDJit/Bi+c1rDMD9Xi1HOj+WyqRxsOs3oXymjjpvHCpDwGb+RL9
gjuubaudEQFBWiDjYNLKWCn1xlW4JIR+6yBZzMhlmwluCit3S3un8lePJixQQKtktN1UCnM0uJh/
FNjZ1PdgXD2WqTqluemfBGNrPpBsIshgfzKtn7xbJ8G6YI/bduoWPPpsZFBuEMKjRWfWS29W92kH
wy0CD8CwnlI807D+utkxGp+WgeJwsv7hQlHrvyR5DXny0fYRszJqM6Gfy5K1FprIhmFo2T21eE98
1CTsyD1nYv0BKZ2o4D2Rvf+c3t7EQDr0ABKOxTyenVtr3Rt02wQwGuSzGg4TVXteNvTR4bZ1TjVY
UyXfjOr43ucXngEaRaS6C9vcGSbxvi8dJSv5v6jG0ML89nSDdoH0rif6r0HS4rnXsv6YzMG1LA84
HgBm0lC37K145wp0xCZ5mp4zkOlebGJ02mzk5h54w8RijIiVVmPjZybVc0jpquNmD7Do2Hq0B0dM
2qjG0Y4WV89HgC1mPmWOqrMvIpbLgV6V2DfN++fixQ1rX1tUw4hJh9UzGCCcRV3/iuVZV9jHJPtO
jTETu/xapAddtNbBpQe6txBEIuLSXbvqkuS/v0J07w6VXIT2JUUm3IsPMTLW5uaws9+S1xO7CN1q
a0YXF6GRzZ3OdA+/0JuLYziVpILJFI998nDrv5QMtfJQ1wy2u2XobnyNskdZddklJCEL/yiMEh0K
Tor1z6V1Z+qamseQ7Aia4cjFQ8wv0PU7gHq4Pxq0QJIyU4sGOz15KJS8ANpqQC+a9wvsj7OM10Mf
vLlZSpb11pS8GKBMjOcaE+DRI7C+kZuWPYSJY8CsEF355kbFaobzd9bTK0gWnm57bfwPBxRZ7XUL
Xf3s1UfsnqIBOLSxbNt43ZsSsbl35dRhmrOqqIEgBVGu4YdqIB4RJC7Uq9mY7LSVhTr26Jnf0aUx
jGRCt63KQ+MeTdKRpm1vQuZ7zK/KmEkBD7DEuQuiZVT/K4cAnwttissWOejHmVQmO6PY5T60nIEB
Gb5j4I0Fyh+rUecWGW8Du2SDrcswNrOhA4TOZcuhv0tGEhtTc+XGP6RQHiJkPLmNakmdWqVqoSj9
IanGjQDZJXr3HgzBmuXe0kjjhRalO813107I543QTxiCCBa+WC9elmgVOvgaoc7hgAq4T359HQ9/
upPgqRoPRfSUGWnnB/xnC1v7zvV7jXTIJCsck+avgn8RDD160YiWh5mrgtDCNWySM3C05fpcdkBu
8DiwiASeXS21apynBLhFDiOvnvOyoj1hyO41NIwj8wInG1Y6uZWslVDn6qKfZbhislvrQLFgc+bg
vtFjvF4Vz8JW16cmkv0ym0fRb0KDhSgAkWCZUOAU0T+f36ahi0/b2FtGY8AjqmAM1KyMV1k/NQ3y
PzOOdwOliILfL8GV3Lm4lA2B43hAmED30JlMGEplZtvVBr/+MzPkQ3Wss0FvRcir3OS2u8XLuhEt
Jc7orR0fyqmbqH9DDATTn5zoSdjNE2vc2D5Yu9JoKzbaw9PXzG5mJ8iE4ItgcZtiJZUgn4HGICSt
0D5CRX/FthLNnEk0B26J/2nOkcFEmnG7nLFvuWp+oC4ymizgzEwpAsqcAeLkrC6EulZZSFlRP7cy
d8e2cYk1+lCF8aJLEVAW2aLgWbYMrHdhxcVu6q8iq4/dKJjzKegJPRzjAJTdvH44IvwR0vjlnsHP
C0EKDNcsLok7chmZBH3k0E3W8FpscMbOaKErGWLWZKP50DzeAc7fogkYuHuLNCbImkViXXZoaoAf
D6hLAYj8JXHfbDSTpApTs2ajTfZbVxJUllwaBXdmS2h5m333LbNniJDrxEP0ZWv/NLfEyQCr3XBO
eFb4aQwSVfOy+ad0wXYku7O0u2UripWuOR/wm555hgte2jlzFh56PvVq7F9+am0HH9OmE+LGBK+e
mdsBNI3p9wsr4Z4JIcuK/E9CZXSNaF3jkk55ruLIaYCTAwgQvMG61v2qVrzwA+XUyTBapBUE65Yc
9j7k/gEUPFM7fJh6AaO//VaMaCQ3CYFYaWcz0dH9Uys3DKPLFjSvmj5Mh2m17VMXegqRu4SlG1Me
kUob5LJSDqBYBz44SNoUq1TnGuOGgfmFqSDiAOsepsNJLe2tMVSY6Ixsl+n5Iw6UXSUZzQakOrqK
vYujGkYZViJGF5Fj79tRrEUFBIFqJ9uNA5OL1mQn5fkHoYT9ukPrrriMeTVjoj0Y2xaWPj442jmO
WLM81kp3MqkrPFtZ2QmzWiUmIKcis4S/GDeSTsEutKqUa0UsncPbnaUemt4imetNeSYXHm1qlzDq
qiAdscqPwhhlkTNHvesjLmUE6sHFbcJ+pgTRPuqMlTWCPk5V9xZq8lH1/gpFajfXlXozgViqWpnL
sCYGEqhgm07za+qfgi7BmLxxo+7uHen81T7CcqWnZeNnLngcsCDmn0GKBbQt/j+UcNj6VsD8snxG
jveH5IrMiVj8lLHz3WuIQxNZzcIMYZU2Eu5q+MSWQ2ehVyG7ruzNU2HjiKmKp882u/+Po7NYjl5J
g+gTKUIq8dbNDKa2NwrTX2Is4dPfo7uYmBi03S1VfZB5MroK659hMQ5nDuAg6DR86O4WiV8JAkJb
QCZaKtpBIN0l8ut2yZRz002o6THO6DrPAGl8rBAyZuishbGXthbJhfhpIZ2mhCboGeQUgl5qnJR+
+qsYsgC9PlVYeiK0Q3b2FeAq06fvMJ4iJuAp+dnVrpwFcy4IQzRFAm+SxPLthHvaOowtnDS8OcWy
aE7NdIYEe9NKqMBDsq2w/dAvhHe6Vy3dckthCA6yFTI2Rr9kDi8N8SnyFz1+dNnWYhdU4iba9O1q
KJFU6AdNPgYUDqkxrtENrsP+o4NoVYx7Ne61/C/RwCt5Oo78QxFCYjkr1n+SEDCfCX5R7r3xX4RD
Z3bV5cWvVZwitGNByzON77gAnRcc6vbbaY5zix1lx3o4lvmzSefacP1CEWzrpxCWLvRZj5jUUZDt
4acHP5PbuiTZM1mn9VnLjhrj7bqFdcpqTYt5d603T7915FDpNiIdImrxHpb1q4xe8ugl6S5dBSWY
cftHwoaktf/V3UuFwzBAhQ0g5sktf42IQJMXRyHU4Y/22x3wDyv/jNnCYGSDWqDl4SacS2BkU19B
u7IZQbWkfeDcWjpoj9P+rW5OqThJqLvQHZIIQuohSb/JERzUqzeRukj2NUteZ6SZb8ZFk5Ia0xnb
uuL7HAePOMVU7VM9PMFDxwrSlyeXJnyyxk/ZoYmJdSoIR2xYzeOvNz59ehGotTgWq5cyZ5ajTfan
J8o1Igu19pMvB1+DhbuCgEzsKsOzwcgBmTxNmWBllNFWMcwImQd5EUP/k1c8N8CHg5YgYT/dKNXv
5oI/IPMgrk/2+Na7h4G4MyY+C/xZrY0IG4ORRJXluX+69elrnyopV4LD22QioHC+lRrrepDkEF4H
HXDr+BY5RHxCBALZxLUunokm3+QB7sUIrydofb4eamGc7VPwWXrfHnCAuFyI8ugP68rCN35q8nBd
YiuITUIsXMyRSbMPwmJDhge9M4G80VtRvVj6tvF3rfna+D+UsGh/IB8YQAk4yJEDIL5AoQAFADjv
i6NhM0WUIrFTJi4pS0szWGvShtZBmN6umPQFKbSLUJA2f9MHxK6rakBBd+D+Wsv2WmQ+dgYX1mO5
gQtTS7aU9cJq1uG408BsceaJhDeZvGROFzbp02Y0N259wdi/9Gp0t6bvf3aGhphsFv//CvUXdpcg
7J+ijnVQg25e0Q39+Fy9bsZuNRrvWSjPIVLqFidYJwfGYsQJem+uv7GmOxq4mlc22I/RNnS3rVde
zXb8AjvyoYMKy93hh6vlhoUOil2Q/2vdqz75hFdMMO0iROV4I7wLJiXhYTti5u87eElZpAKlKm4I
aGhT8juXDX/bRpJDo5gZFkTIbcMej5G70dkR6HyThb1yzV0eaezWNqMoaT6iadcKUA6uoPkpbPYe
RBsg/s8JM+o6tD9mwM4SerZ76dgVzSbaoop2AiOoN3w3wa9pf2Fzkj7f9CKHqmmkn6DjsAoyh9NR
TXB1kQZsoDH9trlBfERrglbD0wmO86p3E+FV7fv3JmRxXzaCTUS/yDuYTypl+vuqd+kywSWbi68W
EV2jTi05c3WLlDlEmuvgE6DKTvQdbdNnr+xVkr4HiBMqApFwJKwrQMO5uydmCx/nrZ3ujkv1GoN+
Mr9wpCn7EFA3FxlnR7VrWVFXFBSjf7fldzMDxgnhmh2LikkxYTNilZp/qI5tYgMiFykjCzJ3X0V/
RBoYmsGwuGS4WB9UC/szNeCkem8dZBkPkjJGsddYFvswHO5BjZhN+xLJswoJdYEQmNvnpKHkRPnL
J4DRFpGWtkryHTwspGONi7JOx4iP2DwarhWnjU+pZhraacoBZhGaQDtth2Idtcfceh6qG6MhmRwi
ZhlM3AO1L9tN2m2QljkBPDqS1od3iToBGyb4fmXvhMJxptPaohWHLrYqRhIlPDI40okkUL5YFnj2
+yw06OFAKAIFHZ+/tmOji2ukiTZ0kb82SCWLBEVffYJyu+j5Xw88VZ+bwYoOiAynzEYL3dhba/Jg
Wsy7OIhpxVfkvkfMThIQs8EZYArKuUxH8nCKExpw5iz6IWnwWW9LmINIS4C3bQcEKbJOdmR8lNMH
OkzNfPZKcR6tYz9eEQUZxNV0obMDP8IQ5wxINpEcEWxitX3rkPTJpBK9F1g3xlV+VMIch7OK2q0Z
ud4/mQ4kYlfjC0A/QIL5hoZpGaKdaldJ+9qoZx8eGom+mjqO40OwnIhmW0jwnKHIrNS0rLKEY/W1
QxgcIX8xCUvXHW9tV/Y2sb11CCSc6useS/88IZ9rW44i5lpGe2FpdCjMP6JnAptYXgQYM4wdiVJp
HFrvNxit++Q1ewaiK1jU7GWA0qYXLX4VXM1lf4fQLtyLji2nwEtSFA+N5LCEbvxFEVDp9OSCOwD7
alJ8m3fJZNmpH7LnnoPmUhTXvCDIblZ8fCQ5W7G837jidx4G1dojLb9nBZb+DKGQqpDUOBJqSQ2k
5Mrp5Mn0WWkRp1dP3SYQxdeoaNj525wNCWV32F8qbS1zjCPmowgR76QXq2iWLuC1WP7Z3bGNrqO6
4kgfsmxZdUBCFOffrXT9Qx/juUQwUGNyxJbaqO61lcG6nzYpwPueCp93WWx9lMpKFquhHVYlESTJ
2PM8pQV6mUc3UkoVuE778SvlhRYdygXJwxQ/W/jTW/4TMaLRGCHe4IKU9bQEJQuYdASeZ9FJToup
or5Hv9Bj0ZHRBVUq7dy4LPHVDwFzDFRZ6YDhqtqwul2m1S6Hfg91eddNjNM14Bnklo4Wc314PSGp
gggvHdUsXJxYzSwsdb56toqZVtDr7hJBDgjj4CkmLD49lD6enPaiC1J/NkV2gD4PXIj1BYhW9DoN
zo/q1ydTSM0BqCwYdNoaw+roIDhLUHgKOFlAynKPjgH6tA5j3saGBSptrbMLMCjjTBApIjOYxlzh
US6EnbBCZWXIjrX3ELPaX6GDLuPH6xBIsjjugHTU8iis55Jdpg2hOOVTrct/PSubVNiLUKu2DlnM
Hg+B5gdnELP7EBWORZek3Heroqo2Umb8qMk8bWHz2IPerE66AQfCK3d1Z2/77CePdE4acHKehhgu
W1oMSQrvXqHvCpgdNzqi/yLfBE25Fs0X/uNVZBEkUvzlMkUHnC9B8y085x+78SAineTU9h9o0EL0
MtGDe9IKD1UHF4cPC3lQmzD3qv6hIdK1tw7LeukF6MLHVd9cTepd/9R7tFBbZ3pt6gjLjE8W+CnJ
q0XGzgE3CQ8LC6RebGoxIPPRGVNhIlFvfSbxRH07ErgXaEhiR92Hrp7zORBjW3WfmTAQDfdXf9bc
KkI7SU+zcww1HLcMuXRyDBULoIkAQXbYTJvs/tmL8AT1Jq8ZCuaRekz9teapH6GWrTrvqgtoIxJ7
8jywsNkto9YaSZyBw70r5yZj6J8qW95MkFzeiL6XY725OYZDvg2aO4UXjF3R4Jxpr/dCk6+y+CnE
KU0bci+1tVWw6OUJKSjRkoPfAoNQFmCgDTzGTcKromH2G7XhLeFvSDviYsaLP5GItslIMCOXbrgz
qTQGgiE7NMl1sALfR45ZtfGH6cDndS+b+KB1ztrxOSqmW9G9uMGpUgkFNdtwjqtJUW7N8/OxVeup
AEFYNNzr7dKb58h0d45mr+2ckKJXlAHHUiB7irdNvlbGe26QD8DyTf1oYX1VAcIBAhDtN4JyskDb
xgz0oSEa6hS5MJ3wyEC4JCDhlfeYf8kYOXK3NXVsijyZS2Uty2zTcu03/b73yesbPgncNkYWUfbX
6G66fI6NQyG4MxRVMuJ3e8iPHVpgq73kjBaEBUMc4WzQLHV8Vq68u9SmykX18q05hJVmATw0Tt0N
aVDkBq/L5lAXwbOqvXMpCYyJUc7wBYiBSrXrhrWnyyM6V2n4F+Vr57q2j17R7SWvg0HwUYvMEGPy
nKUZbWcODbFCFn5ZtXbg/hcb1mdRc9S4TRscHxk3+pSdh/bhTHfpkJKFMg7TEP+kF1vQviEY5cw1
brgseCqunvmXlicminnDNXcbkrtWgDGxYoAUZuyfpfvZ+WtbHAcIWSGhEh5lp1gZ2NManML5o3a8
Vdkf2VHP+3T+Fx1I3jEnDLSAdbXNzYMd4dTdJ2W0HKiUckIcQQlkJITxSkVvUp4jcCC++irC58y4
ASuqe2ICLVLKsAbaZ7tQ66o/Cya5RQ4sRsq1IcK1oP2FLt3eUr/BE+MZxTbWTR4OvSTUANIiRpti
FQ/W7Lmek2vspS2Id64qmn8Lx65OWARmnbL87MXIlAUd0oCJI2srLCP+OvTAiDXG8NY05V9XAwDv
GVJYfl4dknmWY+aflv+ujW81rpn6K87eUNxNbCcG+yAzF+vJn27+6H2zYnSzqRCo9YwYNHSynv0X
MEStu3NnDbMM8ikl6IPjE4CPwVYHiEyJOo8qK3Q+sO7AqOdq/8nCq6k/m4jv2c1hm/6qEyyLzSks
Tlqwo4m2gmvR70d+klbvudDMIl3WNmdefoiG9FwG27F7AY0IyHplmgzPWcQJ0q3x/dpahZlx1df9
UUhe+mBa1laOJqN0TrE7z5ZAnZJ1QEfdPpvDuzZ8jPG/kN477c6xHdKnHU3KNGe0DpYeoMeB5wKp
CO5SI+8GDpEWp0adBi/QuTtovaQbquQ1EJAEXegNxcWjbGMfZu1tUDz9xgk2hBHAIRKgw9W91NFL
HbuWSho8xVSfDMZqafcqwgci024BCnUpe/APA63P1Er4OeRW9xYX15yqhVvDdcnFhrNlTMdWwlH1
SQhZ+ZXLmttZNDQgU0X5iRl04+ThPavER9fxMUUQHeqHHctnp9NeE+1Tg7ddSHwMPoNlcvpiwtg6
lO5MUbcBBqmGA8hT/VPQPyL9q5b2xRMaBsl7yPvj5s6+Q5DZIuqqMhNDBwyAEv9/NamaJztduVxv
ugJrUtdL198aXJaW5zMCsJiAt+9MBpBosXjH6Tq5Kawr/hIOYx3FLYkjZAxcnfkUNM+ZubZRVA3j
YZy+e+t3ggaRG1xQBQ4ukeNxpatgEBb5Hvsvuvn4WzF28PO1w4YqoDyb0LQT0+zdewpDPb8SCe25
+rqhwcl4cbWbFz734iPn0dFMXEO8uL21jdBss5ajZGpffDluLVvf9kmzKyGOdgEsF9Se30VCHDSi
ILBhJPeagLxGIlV3KRalotqyDEOV9teYNxWS1IGlaKhx6r8M7XTQmq3XbK2BCKKxa0HLsK2AUFDl
EOV4tnNumvPcFpmUc+8hZbshkFffq2afeHJDrYQMHhjWHAqgg2XL+a8Vl3LwkByfnZ5FArGjMBg8
A3yy5NUDAzVl9iYPX6vuuSEd2jPfS6ghloHq1l031fus/BhbUqgxrqN7w4mw8qpVhFAT7mcaov63
LffBTYNVg4IfZQFioTENN44YqCapChA+QWL0lqm29xwo486L2+gb5KQvA/J1k4Sy5NOlpiEeYOvZ
kgjj5qmLdrW2s5xLXWDOYywwRDpKsHztQgfDyqdRgBHwhSBy1XJuePcOWfTgouWU9cbt1SOrKIlp
ONeTQp2PLTGqgRMRYxnikgMK262F+ur6N8959C6xJj8WbpfxOkJrTaA2WxfHUj+WRTPMytqJyrNh
3nndp2bpqNeKHzTNexOBHc8BeQCat2VRSqU1ukQ9EIbBPLHKofzM/LujRQfgIcQQOIxXE6p2NZ07
A3i//iHltLSGveXcIG53DFNclL89P7OLr275UXE1lxdUl2iYRLrPBrLXn7GOfWrC/8mwTsnQv3L4
LlBTsh9QlB1eXKxmZq1CJpCgJ4njziFdeca+nCe9QBgZfk7Tj08CxqDOBfHR3tYnUrdL3/D/DciY
huHbyZ9jkBu2/oxEnzbyUKhp4Xv/Ri5+sK5mdUyLEy3EcnYedtCOhoLRdmDviSl9aZqEWBUjiFcN
AoqK1axeYMnPXp2ixzTLBcXqwSZcoxuDOzHdVAOUMbI/Srt0+H0rphEIhcygWU+EjvQECtYNdvmK
kZiyWBToSfxh4yRNYIbjgzCZRDLUDsKbVRm8PPkeZOfC73MPTUOwMeZJJbhB4EQQSKE2PU1i4zZk
GYBhaLaau43Yw9MSAVUkSwV5xdKdh1LjDBRpHPHE6t5sP+B2P/Vl9LAyeWDG5GgHVpKZYX/rZNav
TLltwF2glG2CzsaRxTx1KH/8JmS+bZ+YYrFQyJEnRstC6x8dHRObP6F9k2mxE4RpSKRKqMEQ96Xc
CKs8X6mQsgsrZbTLGPUG+wp95CDLf3TFbz2dsVe7L1NLgzkZO8/LoRroTMCj0T0mtFtdA6gCN1s1
ftvNrUrIganKt5Cqd7D0fcBwk5CvkzLPRCQ30CHzfJ0Gd8MaINFTA4JdaqnyqdybBmGieSmy19DB
a9Ot2oSymwXowJIAsGvkr1rtxZy2MemQyXnEgluG7kKL2eDqr37Z8goVpy4C3PoS+GcnOpJRt6wa
9M0nEmIEkxhx5CmAE42/GB7MqnWOSUME1AnQE7Rp8k8nxu39alB76E9TC/4BWpubsZ+FzAksnKuS
OStlhDWQPBi8yX7vWwxRFty31Pjx3KVO23L4MkptV3X0dQ75xQCCymwd0+ePXk2FjLbJUHKOcX1S
FRZCh3c4IBEBYSufok3/Rp3Axxb/lDYT+rZepPKUup8+kkd5Dym9c8ajegq9iHDd/Dk1zzYS7iw8
NN6hadea7wHCoOdlkdRcySnudQ3DZ8BBpiFieMXBuu4gNhgtFKz8NdR3mTxm/CmmuSKtZT1Y54Cv
20JXVwaUN3W9CJJ7lDI5Mr4G92MWfjjdbz786NOzRAsrAJPrIVMy3PjOT2/9ORrn/XwGxwYjCBDr
7EAUg/vU2DkgM/Euttq+5sbUMirgfa6nrONCwADXwrk4yXONeD8aDiYxSupL94FH8hOz8Ta4kCiN
6tDpLsshaMqYsoLgpOun0cgvYP9ZzfYQATi5OMlTqvjo1SMwo0GGx4RNdxcd6h9+N/gKXq6tjei3
wlvpkJ2dwbod5rwQtUtKxFXUE8hMy7j70rpkLSPn0AQWfflRiGuKZzC0NkRbzuY8oAeoKOPsqhHr
lWHYS8VsH/6yWAq5iGusdsbWsVucVmYtiPGKTgCZ4Lj3zCq5WSEweMXKM3ZFsS+pDLGa5uVdsR7L
kGQk9j97+PCK65BtE8Ymjfs7mn9mfHHas+TBSdjbTchXXQe9BZZWXzFbpL6unRvTnUeZN8dQatfa
lsfCb3+KnO+cqc+U6jsvhNkLmTlP1YvIuFZKPTvKftyZvvakdHsrvZjMNUoMn9/FZdKViptfYHWM
g3PZEKgmHJBAZElVcfgvo69NW24lWT2wjOPzbKtnRxjLXhU7VSPGNtKJNUn4PswDAjKOqPGmJ5IB
mFgU3CEYTFnZiJJxVHKcqlswcnwQHiHjd1bHdzsEvNTAQZ26lsF7RrGitb+Q5BekGuAWbfD26t2w
iBvgiwamfyJule19RQLMyeBSo+sQMMDd9kCjrDv+yyshED6tLdxPlPlG0MMIcVusq6oHYIOlkDtz
P4h4J/A4sJ9mzW5OH1GNJAsAR2iYX2WaHmq9QoolvvVsejX8fqlzNToxparS9rFwD77nrE2fGx2q
3caxQ+5GHLgpw3mNiq+2aIP8cqtFxdcg81PfeuGiHRM4C7PVntXaiFhemH0OxkT9OXV5QK/zEkRa
i4hcnktWZk1Ko4YyH3+sWFewuwLaoVYvTlOJbXwig73NmagV+B69VeTGeDZgRjakUsbJ5Dw1AucT
MnKvcP/pUXeZzPDNHLxvHedVUffnLO4PoUCIbjFqiTCpdfZZT9tNFhfxKs6qj8Ev19oYrOtWP+lw
JgOEScyW4AuiGoGrgezdbd+1gKFa3TorUQoSRnghssAiMjpzr4UL+EGkDAhbXCAt+QsMGdBumunw
FdWes5Ru8ooqhoG8k2+jstz4KTEfQ6Cj9howdYRJ9kgCCC0WflAB+F0bcJLmFcp8O6YFnchzpr8+
iSb7HLDVpyGBqHrzW5fwXb2E4jCaVjUL/DZUd5P8pp5qUI5EaKbMlrDGDmOwL5K/TuqfHaK0uvKO
2Rg9SIt5iQzjXe/UXkAHknMmS6exWWzAfJladTWqCMt1BBPI8cNtXrXnobN3neKidav3emo2bcsd
07sMfBtd/0sNpKLmMDF8gY1oidleclWjc7aj9OJGNPKh+FRm7S5CFwtM3Vw5AC6WZTzq7JMMqp3O
1k81L2DOOJ2jy5TixuSvZEt0GIpw72I1sr23gWG7kHDbjfVAIJshekRn/hNjkroOTz1TsCQ8QbB1
vPY+1P9s0SC6Q85pWjtN/qDwyatz1F4nGh5LHi3uQAmBgz+GkG03TU4+I7PJtk4t9hQtNW9TpL2b
Q7hivZQyIS0532f7jxvZLxoKbyeFmSTfS263iOYVl5uVvefamyRN2TlGwUZNyGQmCEYMybM5w+Fk
mGI/p++5K8XTnrsGMhUGt+kxsD5H80WgpTHzPwXmr+BI9pj9gjdij1PF7JIwavhs55K/1vLW5JgY
Iempab2qyqtklweLonyS5SF3vybZ7YfpkweYewwJPHEc7Yi/qN2bAkCFWfPkQx31i7cU8kJZ8NMI
T/ycBZmKH9HQGOvd2bVOIZ2VOLrxmTjWBDZmRVMRht+DQtvubZIh2Y/TyoCzE8JQJPsHt26bfIXM
fzKmzRneCcOpftq6XBYM6ubxVVEYqMCg5fIRUxJkJxqsXTR9jH77KtuNrNcVK6wMcBsu38rc9mKd
8WDp1iYaklOe8O5ZHDhMEWhVRnMX6RFQYZtXb9iOXNa1dSys4zAdm2xtG6/+CEGNNGxV4tlGVVj8
j9S1CFyrh9OgeA9ubr+iyOV5isU85idPVX4nuKsSTo5uFg6W1b7t278U91dT22ynAP+NS69vDh7a
fj+7AGOLEvAWiPPYxkAJyLdOt8ttsh9DBBjp3egvWXMtUD+QC7MkdGjnJu9Od8yDV2feWJ5axiDN
mJ4N3yA81F4Y2Z0F/MGomx89jbbO7Jjwy5sL0qZkmuzwz6Ljri0iY8aa1P80G66FQhqRlZq/oN7d
gsa9RMQyCwB2cnpN+o9cab8ADnPxHk5Lba7jo0PdwMW9au6Bzy2OiQWgpAeTjAq9SH47zk/dRf+d
Ly2xy5hrd2kC8ROChX3o82Afjb9tqpOqikIy/0SjI2CAxfwWSZU/LI5RoEWrPLt1FI0lkRX6cRof
A9mC/UENy7y8+QGpALAWaw5JbHnoc0jHOFrBrq3XJVSFiAkJZS+Lc70+OdquAO5O2ItFBRZRv4UO
i7xxgszLQMtofL67c+MS6Yl2oDXpEj1Y121/VA66k2C8UUJ0Ibkfw3oM4KyZe557go2ypHlq+vVA
bMlEdVmll4qLv8vPdfPeFFdbA3XEiJVW1PuwkEAkwISndzgjyBHwuZlcjMn05Jp7Ln1ZrwhKdjS+
+teieMMf4rLFpqxApwuPJH3jKGRQFjxNNpqgsW3hbW/KAn0pRCg0khCqQO4ckIZEKn3RbbQ0y8rg
OefMM9m1J4ch88++96fSGNig/MgUIVUeo+Hn0IfmwRloGCvWQWxk6QE7uXIZKDXWA/PZYpxsSjGC
otxNQLQYOqBi5kR7b8x0o/h7aJ+V3+IVBYR7JTCDOabtnYzKPYwBajIv0Z/6Jv10pXfqJeOMdLI/
koj1dVC9By6fpeD/JBboFltjOwkTBK6mIZxBUM5ACuP1csJLJPJp3iq+2IlV0OPbA5IrFKqKvHQp
mjVpTl8Qlzd1TJtnolOL0mk3aNEFYfa6NIxdGrAFFuw9EP0F97xj4J51bMaGnJrcSHdjLvaV5v8a
YGurqLyVigS9TnwJbEWVXl8EG5NoZLtd6f/ymFlVka0H5NC+MZ2sYIRvnLP55HfGjq63lHkJ4gpH
N0m0R3fCm5Wwfp3KcCUTuc9S/9LwEAzk7iDyWiR1NmGxy68Zn4nrOCeViDOaxrVOknnTjxALFd11
cwmLmSytN2IWJguiFLSfGLgEnqmOFBTi3ziydIR3IrxlUu3RZuyUk370DWAl1ladz9MWdYcQUzyM
F+u9qZEyexPDd2vWISG3ixUiBTpYyySuqU1sbBap/0xrzQ9RuXZnc67vRAmfMzSx/fo2GsQGFR0W
Qf7hWZRhPT26CU/Fi6mClGNoRwkiDNkoG5iE4CZGBLprhMdi7L70WvrPNhX0lPkt/q6iXvguD2Fp
P9IYpnhBY5EwK6hreXVEso59RtXhNO9GE/KBe5m+pYFHG+MgD4ww2cYTjkLZgeLr91UmPsJUomBz
Sfikz1k0eHt6ejqSWqi7I+dNkWFOil7GwKQLyTCA/dpj1x4dtIi8vp3JBMmzmKAS17SV7AEGYmnq
AMCg1jZbpN4Fs+UxGvxF4hIuV9oEAdtyq4otLhbYD9mJSJIedM/Wkqj86XJ6POJGecyNBkxdDUiH
vCSmgR5gnZq92KYMEbHpcUbEJpXaQrg1vARmlyuVD0ip7che9x0d/Kih189rs0YbGJjMZmUj47PP
Ko/+HtdYHHvWzZ4mFHXWUCxjUVID2y3OdRP/qlOjstRURRmhgBROZhCizbBzOjqLYwBOq0o3IrKi
q6Pm6NM0qa62HRmHKI55+dsSakIiPSRG7Zw4XZZsAdvKZVKRgfyODf8QzW+EJ+Nim0yeeR6ivL8a
pSRzdRxw84l8vOdjL18qQyUgQtClVzHVTVGMMwKdFVBMWiNUbzditDWAjq1NPV/1VvgSG3X8gIgo
ICWgso8c5vc+ugnAMSs2Ipd0oE/n38i5/eANKnbeTTK9dBV5yry/2XcUMwmQoTz4Q0I557Tl0hlH
bZ7kj6cqzrxFLQsBDbJzIXyy6VwODvsipKLybAJqnsOFsPiE7PHlSF0eWnF7rCfWCwWZohtTOcwf
0JuxIzAzBPOSuXwmio0VTmikcjc8JBpAW26TdGcUXbGOzd47JmDPdmAQutXE77twKl5afdJMdDpF
cHecucWPDTjrhh8+8qpmGwg87GpqSIeyLpzL5fav8WL7VHcNSNlKIXtJsdr4ndGtDVMiAcgtmFcz
+IxgmWgbaQ1SHVkTWCT0YEEbxntYl+BcFNHRNUtQsGBGdsqCpNu2xHOeNOmnWz+qNdA31MhlA00y
GMyYcojFq+VV3QfS0mhlT2H0cDvFjLVAAmC6qfUEJmzunlOSBkOBOUnH/bcahOehHAKhWVoDq8p2
goVclwlWeV++JJPm7jyJvpDJ5vhGbcV7lE/YmEK8S33PXEtOHY0fYabMmJR9or9Hlk1g8MbW9eIc
G+38+LC29Oa8Bz0s2x2Jt2AU8nzWVybG1ksJaTM7AEOl0YxHhbVh5UX4ujTS2tChtgAmzI54uAz5
oWZQfraTVm95vdTSaXBcQeGhjY367kDWq1j4OoIdyG3Rvsm88l559D2yZawJzQrH1BzTTL7sxLKe
7QafbLFMEgeh8OgoVHWACANDvxvz1nwU3oxTQtwpU6ptqiLGppDn730yyWOi0AcViqeirgJWkW0e
bpUV8IRn1UASu1Wv66oED5ZVvBvDRJhZQNrIdkrQOaRqhgAUZAlWGiZRi9wdZoVMC5Hc5GdNy73V
iKyba2FC25yDcgrEpF/KVpLAW5hsLGvR9X+aEVJJTgIRUVZHB3KUR7PdkTlE8GHG2r/Qf3Pnl9wP
7vgPnfl5DYE+NO1tWH1y1rN5waxcAJPV5dlDmAeW0O28b3Y2ufY3Aa/PEWPVo9dtiXGctmEEJBo+
eGEbSHk4k+n3a+2Q4kGGItPBsZZgGyb9UcPOQWQ3i84AmFf0m4nEL1Tca7CNbiPOUWmzp32xFPAk
d0J+4myCaT8O+tJsXgtE5TZmqmrkjwX1NpMXzToAlchEF2ekNPqtyqSOEtVdIWp7M8LfSe38/lHK
d0PCVWVtzVW/5MWFUrA3HIfgUrS3HejLCKhtxIgvZgqMXT9Y1C6VtXo3+/ch+cmHf434A2C+sE0+
DviZwnrO8Dki0gaAMdvn42Nb7uWAx+KfkZz1/tQUJcJlmhyH22ja6MQlOxjLJgg+A6b+vmVb+92W
ZDVtteSoM5ptiAIo8OYoBEHOrml5zceCEfU65fwvq3iFTmNFSE9arQcYh1Kx+oYy3OvIwzo2epTn
LQTPMfrWfUKVb4X2i3wuK14y56EHdz9lPZi81/5bNpxleOnLD5cQS/C65NCzkWjjlzF4hOVtnMNb
uueq2yS93GHbumSKKJX+4GL1SHuowbgPXJRPnNxPWkY0UxRp6540CZ8eUWfuHX+PRXDMzM9p+JD2
T8i92FI36/P59DNrk6oaasUcN+bK5yLhl7ZTttYBijGCMqbAmaNpl44t1jxl27CBEMyX39N6N8ic
sURrKcREM8NPRpJi86+Fz4ljaec543pGTjKrug629c71tTBA1Fjj2cCd00IbcNxngkGQ5c6+aCMC
5D/9ZRaj8QR+XfTUx3vaMJw+H3aRwp4x8D2stTIly9RDTKNunHM4bYkMk2IDyJfQbhgXwDFToDht
iI6RJgbvVJLfTFXtFNFcsY4O/hSLHye+eOaH7hBXcUzsz6655cJ4nUrmxETwaaXPh5Rs53uOpoZA
IbRN3IyUJTtlf2ttwlaDq6PKd172604hNvHZOFpvovTfmCHjIkRMKfnSF9fKnBCBQPlCtzHbWNjI
w0SwS9BalepXbFQWig/T4TIA3BvltbbhQgARKZPiP47OqydyJIyiv8iSc3jtnHNDw4sFDDiUUznb
v36PV9p5GY1YoO2qL9x7LkKqejOmEgX1sTX22PBIJZgRWZjiPlmmWUOUuhbsA1AOrs2OKwbj60Ko
aN1+UVQopQTGkprA3yxXKJOwfiiduuVcPiThxE6rgmpdsc7upmyYRl+qHeucVo33unrMzYvP7HCA
u8riNjStRWTVX9WAeZaMIXfmgTqyLNYoJjrvAbsYa2yfoPsAirBZ77QCKAGsNiwlySBBOiAA3EEf
VXEjWA3GGyIUmB+hcYYhL+oPh32m0WdLrYuRKCAdjCixjJETmSvGZe9rcJk6QfISDp7FcNA/cTzT
XrTwSAg9bUiUKQ5xseuQ+blI6WPKMp1u1eFNLHrwW8Og0oiqaGkq5IlQvYRL8VMzhci2itJYoPfY
jJtgR2u8iopnEi5iEwGg87q5GXmGwRkzKkXjUPYsOa+VNk0awUYTOUFPW4HK6LTuy6hIm6rQyFp2
vALz6a7c1Gx+86D5NfuOWinq15oX+3PFU3+KwboM2CPniR8eNN1jgmNCoGnUl9d5X4Nhb3qGKAbL
58ChC1IxTJnZR0wzp9r2P8P75zV/vXIOoZArFXmII2QNExY3ssXcAdnPY5Ri/e7hRiekNUXYoBrM
ssOkTKd1Yf1Qaxc16eeaB2TPmRfahXTDmCcioIKI8IQpwBDSzPrW0hF8RPUVQBgryPumBIgYGbKq
m0A/MW4fA7RO191FQfpOoAAkpefNPWpwccxlf3UQEJfq/+w4jvvKJnjPLLKF1iqYc0LLX/Wx/s9m
stGHu67Qb/k0wao1Dmrfu1gZfNtuoxEl2SE6c2+a4zG5Kk8Yt3J9JRS0tkiJEERuYwLFHfEoU9gE
PqlBifvTagTgSj4ssE5Gvug1gChpvE9C6S99IoxXWY8KeAgdlEtoGESDY60byWgogeFX7/2AZDnD
B9zY8lCrdoRXial5EAMCx0XLnxZyNNvmjDbepY6yjM8s/RqNneCA5MoW4aXONk5D5smFupAInWgN
vOqragNIVWX6kWiJsWTl9yYaUGAWMvlxVbhlu8iDBzc7CRg1RYFZPUK+/LJyw3wZBrmxcBjyw2AY
a1/d5xrpWFbzj7PgzXXY1aFlYX+FPxM7ushQfRuGu6jg9krzz2ebAfJnZjuozmoE/f0YooIdCV9l
2SvGQ6a+Wzkgf5VZOhwPNonKp4VutQmAuZeEH+iDPHs5tubEuUTN2rGWrgKXfFkbBbrl/IZFBsDb
Km43yYCFIyX3qpsHUGMc7Wmr2GJqVOsM3xgZ/ySEbE4Ndo/Bra3TWSMPXbxRgE3ooYl8FltAGRxl
x8VLcwgO5tE532Y1LKO0OkPmAceZo7aNvkuwJ5GZnotAe+88pV5Y4EpMuw4XjVF8DA7+NqyJd6tu
aICLz1F+2dMUM58syH/hECya5C1nM5QxbnV4nyr/pzGQ26fjwiVD3smYh2GXYXQyxuxqMF2WjrXN
yenoCB5x6wihHW6oBj10EEaHtj72HDCYjLHOtD5Yhq7bOCz3elkEa6/wmHQLc9loXyPPvSxZJA8Z
3jaf/Gfws/z+UPzKeD1iSSn1UzmBWsaAkvEqDZJOyYfBof0DapHrV4JbQj8jsoc/mjc188XS58OO
yx8d/eCQe4Du0p/AfabQKqfJtfWvj4GYTmRW4CBKuPCZ9KnYLaxuR18H6GIWNkwApYWBq6/xQnjk
sDc0UrJjdhj1PDpuxQ+WlgdDuZrcJDnpXq6Qx9GlmfZ88d5rk0LDCo9xEu9HvHZ6VYJvRgHeRN6+
kFxcD73k/HcLsmW5LkCVKfH009sE1KL20t34bpPJ0EYcyfggVMZxzCqBDTVUCyr4awWneIPoAmvx
bARhI837oGEPc60cLZhDJAU2SJbpQ7tALT03VGaayp6k4YSBXsn63kFHHWYY7VUWmo2KHgElEJkm
PuqOjH+TyVvfBDtC0gky5Zy39IfTXRp1nbN9cdC1Gt+2Q9D6hZUwW6Ghh3cFzYo4xveUsUpB0gS4
1B1AtWoTQgGhtEHaoXlTxTNwhiZAsGqDVHor+7H6jaY+EKzP/X6D9Unrdv541dVXzqsCAHfcwS0o
5ctudhEOc1McUa/AGrzpxi4pWVIiU7DRcxZRQz9EZ1d8WsrdSi+t8QirMwrKKtsUAW95+MNEeB4h
uGw4ib2onkeNeasccWEIsscpGxHL6++NpjtpscEUgjzgjNZRt28Akb0y/Gzz6LOrhreWmV/YPcPC
/NBSb2LFOPAm9ch+7/p4qkqYXGAUDxGMlZDDGiD3XNr3AWpMm+so3Wpei/LOzp9Sqnkvxd72sLSz
sgZQEwllk4qzhcMkoGWESZV1G26lqkQLkzrXvCNyBlR6zzR0KB8E5vk+M+0DCN4QtLt1MptT7m51
fT/kW2G8SdKhAv3RI1OZoHNHomftfENWrdYc23JtZQcf++uw9lmcmtsU/1rt4phRb6Qub1QRHGvL
+jZSDVdjh61IYqCm3N5DAuI2VcIVi0NoemA1VJRFnteqZy2TwbJ0kV+ZxSYmkiR0Ag+j9ICAgq/i
4rRZaeRhVGJAnAkzSnnXfVDoDJ0YraceDIRCcAPEqfYXx5yyIv2Ix63Q5HujPEvrTbrFtQnzx5Cz
ZkNT0DgoKspOg/1pzxrcIexmyR0/2vUuFfoiyHg8cpvVWRAivANQkjKmKhu8ptpX1seYEftzbJ+L
8kQcOPI9rjX0wpqyScyBvuK3a/4I80Zwi+x4tE5JtJKIj4yAdQKe1CmMUUUxV200/gYqO3UeJVYA
HsphSm/wkviCuEPhoq9pk31GzELf5xuViPM8REqUFQe7cl5RTzxthzVKoPXqm+I3EvIj09Od2Vc4
cYGdEQZ991OErHzJzKjfRFReykltURj3dpiIotnKd2VKpgR7/wAsG3yrMNiqfnIzRPneMCQdM86v
TlzVJHsWbvxbWM6eUDGO81r9dTrj6pck5BludMEQfNYQ4Tpdmz5JJlrqRE3axNADj9iOmo4Y6tZZ
VxNZ7MDCq5Z7+LNNc2Gi/iyFPh+oO2Isg103zNEjUXDAfayWVZuGDDx3fcRlulJZxo7ayFgL2LR3
G9iMRpG5crS1NlDciE7AAfPhRHu/dStuhHx5ZJRZobdRRqooKlDa/W1PxRZCc44dc1NVzSMrf3DD
bCr8i8Zd5YTObGA/kwwd25GGbqAY9RPP9qzNf0dz3QcI68obQ8ggilaZepRwUgF6DeE/lcLXGemG
yMdqsn8w0TG2bSsLpjykHD5rMs43LYunjuVIQ2pjuc+sakkuCq9LfNIBw1CyB2Zz1w36ZEVJyc5M
dJZRZdjj1k0Jsg9OXszBGoyUFdqm8bZ+egAFP6JzQK0/uPRnaYXELYSoNC6EtkfiO4+zkSJKaqRq
M1Hygk8YFPOqI7hCqk8TpA9OyHkdIhgIMO67rfNnmNqfENlGt4N7hfTDqxu6HKEoh3i0XlHLbBph
3sC/sgYkawnpoDlarKNoRT8XyBUgXQ/myiKJW2baVUn97JLXvx0JaanBHCIjpDSMxmtgH4vi2EOr
xyiInBTqdMVTyxKXDUTX1DjGHsFEnyk+Rm2pd28aPvYAJ1LBnxJ8do0/UMvxqVNXKkhAosmWhE01
7K82NIqJatEsK0KVcY6CLm57flWneqr24MIC8Avh+yjRsJRmBt7tyv9HhuOl6Xeps27wqYw5kchb
D/dzrYEcaY9Dc+qMO0IGOhYSiu9p+6kztUncZcMxXnAPexJ/kjxzEds2HR1Y0L8oZgHpM3c8CIIi
FzJxNyTR+RSgdcduajJwDlhXjfTdxawilZsdAAOf8rGArjFzJ46k6x467gecDvDc05UC/riuqf4i
8JvZgVinxmIGFq35cQNjYUgYeisSm5VyH+eHcZxX3puu3hrjrzMwJ12yIViC53TCTSj8ZV4sLETM
06IQpLqjrdTkExlxn+EgXVvlj9fHGMkAoKQPb7jWrCxVtCKavS81kNOUXeGzM9dmtWhlo8+sir9q
aIjyrl0VBRptQPSlNfVC/xRxqqZl+RRL7K2y4sjL7+tvApFfO9xB52yyqN40tJtxDGXbXWKk3pB3
VeUfzMRvef+o6h1+EJ8SypBP1QfSiNhCvVbWVu2IcKYhzh968WzEjtlLOR4jfstcNXAij7q9hvln
Ud1kzrl0TiLpEZrvusndj28hnLUETGbAZ+OLTboaVejKMDFP4GP1JNAWbqRGPkyEhuprFBvNA+77
UWZrw/uw2o/AWycgsUDPEHLkZ2vSB7luUphWby5ySPLCBqRaCyYOCKknf0D89HEEUL/TIBYbsrgu
BvEWdZGsYtBBXb22HLJJsR/73V0prhY0tSRDOxgKymdOb4KaCkrNEZwQPyRP1UfSGkuVtD22R+VP
kiGqXfMAsklBDTcGR2xLmHFU62cY1lF8A9dCpo9KBhEbYM76eeluDepaRbDhyfPziMyo85t1yztQ
61uo2yzyUH8T607zE+TMqabkKHVRGvg2rPcw1HejxAc0nqXPHTY5dErUeRbd5l61EXFDT2MCW67Z
rBBkYS0NjSLsbJGLIqoEmRg+wWYVOSAHx6Nql4CTXwOJB45ewcW3zqFWsQ4TbyoxDOWjjt+84dNl
ZlTl26T9csLuwOWyK5DqGR1eQJbWw6ejFAuivyg/CNAjiap08EANxHWqifagozt1iopHBV+Wni6M
jogqiG3j+OWM70XJKM37NmHB1n08l9SlyFct3FXNOHHeCz4859AZb11yhxgy1eBVxf5sUpUz0qwH
xK8j9QEVpFU7J5u1aKEAc+hd1BExqSOxYoBfptVM/KUMnwSG1ciYSnBftIYsVkhK9RcZLo9OybZU
yDCRVpZKigXNhpahwTjU1gFDokLXMwRnN9p44aO0MNqxOmkTb13RyBkdOHA7+bFzJGSmc1Dg4bgZ
yteRqBVHvQraU3aABDUa93y0voVkYFroOyBKJxRncBGeonwrQjABFusfaIX4YIR2gbE2c1lfiX4N
LNagW9bYY2as9mPSoLgNon2qcyRYQJksuKdt9GczuHQ7910fC4CmZnvXQ5VJH97gaaMj9COJRqsG
K32A2zh9+cUO+TIAjVeeHzslQTxhjedxmHK1s/Lcu0xxW49iM48rMHMd0olKmxJIA/YPjJuAzy1S
rHJxGvxoNuS/7EOLkEcB8mGS1y/C6ROPoJBnf5H/bpktHZq8tNU/I/I+KlF9li1vWhkCVEzmuSFP
WuVAXPNgPrjTTiljpG+ezW64++LoEANfN8GmBxmfAm6HMt1l2sbpCS2xqQR6kzgJZtA++do0b3uf
oz3Gau1F3VoBIJon7qwI0QIgUG9JAsxnQUMLuGV0iUFPr9YaxmORfVkEI5TpKuXZJNav9v4yOjsz
/6Nxn0kuR59geGFcS/VN1ktyqQp5s7wzI+tlz8ROHTD5sj7oI0BByGW06DOM34L+1FQ7dOsbXSaL
vFjH1IIxxBY6uPGmRt+F+hYByHNYRDO51vvf1mPZ8erkG92wzO4+QtJ+qqHeEbLFXKsBw2BHpbCW
7lI6+tKJkMh454A6I8ftqUMOi8S7ilvOzz9s/YMrPKx+QlXOW9DcU/aMPrXdDOqG4QglHpVcdSm4
rdrwFiTsupMGOh/CoptOtSBcZNPs3qEOc0T1JubtZpjJNjw4dgo/Z+s2Lw97sC6fVVy4rF2Vm0UO
qA8vrRrqRcgDNS770HuRAzhpT9AfZvZPXlgYAjGMxg3RsUCuaqYPYfKd9GqEi6XcK0wNKusSp6di
hAcArjE5WMG47JLvgRhjORxxqlJ20ME6d1/SRCMj91t1LbiTKt2eKfZVS1nRKh9hD61W+VGBnRM/
yJNwjyhv2/ItxVcxeup86E9p8pziVGoPmGGAXbe/R96fqBk2WDg6s7+2QwYL1MhhQcZqjjGi8qL5
Y91aR49o5Hs2Tjn0syhgOl1qGySecGQITXNnSq7NbdKjm4+BxlsRv6X12TiLHtf2AC+TxMpMMy9s
VQmn4OxC8FxEbHT6ZFH02K/NnxBmX4DeGugPM3S5FMo/a7JoDdh+R2Nf0aIhjDQggrUD3W52Htk2
m4DsPD4gNyUPmH6Ui8VDAd6W9jKLSdYq1138qTnY9Y8Y3ReuvEbJh2ddNe0+qN+UXH2+L9u7ktdQ
LCCKqb9Wg55ruGpohMCcnARLsfyvolss1XautbTmzcswL4EkUs7R93oNCMkjWQRsF2z4bdUMl4hd
xqjQ1q8jb906UJApGRd2+UpRNNcDvDz9LcgeSLdV+5T5B+wSbv6Vla8hfFr2n0QsmIcvqCHAmVRC
oanRLJfF+ohBahGW9SnM/mkpozJwVvKRoI7p2i9c6dhj0MHpHpQ85BgN2j7geTwnpguzOah5X/Ya
7hIcTItJt5NwGGe1TYl9C4udiR+ToKOeJh3QEAHh4Utx9YVDEgve69z86J2X7sKYNIAoObN21PD0
t8e8GU5h3nwjscbmAH8A1ZHr3KKQqM+y3ceiQRtE8gFkTofNYVujkqBFKvoe3AB1DmpGV1KbPMpu
q9hAl81il0b2V8ICUOeYoXjBmnEERBNaUDPPShodQ8y4BiSb0EAHiE9IJZdSrdCn/Crhb0MPTepf
zPXHve7qfy21iKmvMbw5AIU87Dsk5dUB9Tsic8+FNyW6tW5jpKMGQXsyLywms/QISDf79Fu1R8RP
xAub+bxhR9AzJbGscpM1ZNVa5ywMrg2ojIFNqRXfDXw+hkt46/Ab+c6Cy7UVySWwEC78du0pL28m
7NFJBREn35Q4JNwgS2e8OUY/ErWVW6IZm2t8MjnWjJ5pBFi5kLeLXt+3X4H3cOEd5uFecb867xk3
R4eFI80JUz8YueVwT4Zdrm1LdB8q/lwfL2Tsv5vWkXcQ25obbKAUrQ2WyVWCVhU9uIn5RhT2MYz5
iAihsiGiA5gN+QDaON8n5m/dvzr88gkSnYjPqzOeSbcbCU1zWYAimGrsEgcDixHnGHrQiDSOefoo
5d1jaizw07cuaso3OyALhl03JOBVg+9SyV2aXfRwCKgFzyQelHVnLIJkN4b/BMPssDhBie8RbKg4
4lnZLWTvLrUad0z15bNHk8l4iXq2kZ34FPASXV7M0ba2slaP/gANoSByHFfncKlosMwV4ahwVycU
V6LtIlTjI5CqhNSSwG0OqkWeObiMMIYqCMimGNulpD2u8h7ZlFwMIGEkV1SbXvSk2wYYXqSyceDo
Ckpxv7d4w7k2uOCqql9p7iJACpBPnapN/hRKvyC/1y08JYFlpF2EAho1pBwzcBg9ZZCmJm/Bn9HE
azdQuHp+bTJpUH0mrEmcC/1JGn1U+PUdhNZRTjWECYCsoa10YHGWqJ4LIh3zrVXSKbEOlHBzvZZu
kO7DQw2F1cbPN6OKjBldYMr+KfPgHr1qlOGerL/ScuPHxrzOxVvgEDuiuAuIcxjgkMcyNc+/WgwI
zVojAqoglLoACtLDGe6XqQIBKrphmUUSMbFqGN1g0OUSRgq0yMQrTnQsd7wX2FML6os6V1YhDGQs
RW7EI1qq+2jKoMS2oJPBWUV7g5Gmy+83HpyHVP/laOcVif/RX7P7KJxDhHGyNZdtxyiRUAajYee3
iSTKORsM8AnRyAxu5cDERk2+kv4CkcH3V2l6issNAgHFIQZZm6cVMwbz/355tI6ajTmuzrZGZa5D
lq81N6ZDvRMxAxVfivsjGcPiXqkhahsTzEk9MYBBLCWTDggIQWKfLsRVY6LrPbL2oUP1KJhyWyhn
agppT0lOERy+dtOhMGBvnvYJ6xxt0pSystmGmMHhxc5sxwUPKFa09VCIvoPoQ3C2+YxbILasQ5DG
Ln12EpBWR6HaRQQ3T/P3mijZkpa9/2cjVWgRsqGIHQZKWDRxNC8x3lRgM/O4ZX7Ys1dx+UsurEWL
zcibGE0wa0Co1+LNhuaj3QYekcorvsf6s4JK79QJ/tN1Jr5luYODeNWKl2QRmFZvTfqvICEEMqvF
9zzaCgQ0YlEacip+2nZ60kgD9UPiP9RhFdtormSLozuiyT2hqw1IkBHNJH+ptoqwtpmarnCc3PE+
3bQGY4pzE0QzWVhEQ0vFSUtw0GTSS892eYzkacSSLroUpMUGc/Q8IrrJ7Jx1Kd4V5Yxddt/2bLet
N1uCgaDUkzz3MRP62o1YttEhdnjhpnCOihcRLDcX9NE01q72VlRnj+OqP3tMH1L32w0hFUX91g4u
nu6vNBJaNKpqz1gpJTHS7gJDYKRxvJPbWXMOSIw0OcdTnvy40UNWqMEuA06PcHxkcbV1WXZUI7l4
9DwpWntpcPZ/9yoSPTDyKT+W2v5WTK775jzE7aoi4ZjdCcFIzlb3vjQPyLBKEgsZMUC6wubZgvGH
cSOFCUF6a8l/AjOIx4+XsLxNwXBUydOTx7RHYoMBgXN+NL8VcyLPPasOCTV21JNDJKpa30bAsVr4
J4w/g71MSy1aaAw+f63it4i2Ie12xCUPrIVwDiy1BDjJ6lDr+wJWdZx92xy7ISlp9p+XfUkrv4K2
tdyH2T1hRVU49uHRDzubvWgdnzoO2eAajLch0JclwH1lY7QbAz++E6Rrg+LTcGdxeUkxFtasCC1x
ArvIXBjxuLMxa1x8+keh78u+3VeM0AKAmw6SBgY+zansjj5D66b4qghWgJZY2h8NHNjCIfFvg/JV
a4mYWQfhv6b7drjFOuU2llfpmIshqYEQluAYPpWQUtuAGC+NU9WDrenhNlPHQHREmYbKNpIrGYmt
SBDRgd1kYKw92vQMRF+idk0bHpXwHlffBfR9jflxDbuipcrV0eOSW/wTMwqeIqmUCDB8923ztpnM
WcyV56OQ3IXipyKqfIhJWAQvj1pwXwQtmvkeUHuw7RgCMzPfJsXdhH7ru+jXcT1I0gKgOhToLWsH
20jbLnRQDba/NBPesX5WjiUmC1YjpMBu0JeQ56gEaBpRLrEOxp4TP8TE+doY/jnBMYgDV884w6Zx
6oaYDt9bDgk2J5R4qjZHByGMR1x5M0Vbe+qCaQxPGWwN0AhmA1KegWXO05puy+qlDt9pz359aQ2X
IN1o/Yt7VzU26Li7AUvcTFbwFGCPVA5dYePMkCWTIJM07iKyi38pyscZhUQJt8rUQAVgZCjI79oW
7rYemCAlI/1kvUHL3GnD1mQ+5TP4d1DgJYrN+l/9DlGbqs63kdQzRQc3RQqgYICd+8siOblMUcK7
NEpAg5a6VgZujhCf02vINkP2C61ZWGADbillhtefo2ptRu+iQYN1LD2C2q4tLIiBvMaie3OK51S4
ZORDUHH22UYlJoutyroNBbvuEEaSjWcHR79rYKBOVJXco26uNtTmfHO+Xywm9DMvEiwkBQFVHb6H
5oryv6zhRSHmn0ZlDuQOjLdeN29Kd0kOMOoSYtIoVbpprUR6w5aiuBsWnpw3NXBKEJwE0aoAKcIx
XljNwWiXhnoAklaGmANagBtbBLvAOtnbuf06EDeLOELvMOjAq31SSk7OVRPpknFXzP5Qpr/6iNn3
pgzVZdpCigyLrjWwHnUAjz+G7scKJMS+q+9fhP1WebcxNuhv6NPULx2yZzqyHqwYnhWoz4PAWdju
p8JedsJhjMoneYKLLsSjzoSIuQlCfjgbp1h+mgxNewXVE2HlNlESiWESNChokCe8PZ9+XIAgKqgr
Ej7JdmFVL5Dg57JHN8YoNjxbLbNycyloVoF+osPELCzctWLQdjG4D9jSlxGAM8J7lTBdOgT4FA6Q
DEvfevp96qGcp8OH0WKlSEdvX5k9VpqfXKAAPfSOYCi6QlBw9ggJNtWSSz5l+uExx5uEX8a54V1s
UXObTJmFxjrP/NDbn1S9jS4zDMZpDC4W6K6ZbHowsEn8m08QCFXvaVTFjWXNxh+6HTu9pW8ebP1R
k284VP1nOe4ydomuhqDh4EUMCK9jcfZ1bV3nwWXwsBan1lLB0l7d7PTh+xvN2GX+NTL5SdFNOt9F
+5GLp4qlRvc+ynQXVN9Se6+7fFeWnw48SlwQOoNrz/uNeVgpyZwAx+gwG6SHbOQLt+GOgpHxHx1r
KuUlZiZMtotSPmvvHvZ3VF5wBFTAbZxQdkpbeBmVYF6xSSj1AJeqPVf9j1IwWgKHk3LglnBIEgXP
ahdqa5Hr+9quj9BJ51XU8c2jM07xCjUgUPvuHd3CFlbcyR4ZSFrGxpgOB6DbBIn7JGC2CbscUN+s
pvhcsPrPEuPQ5OeAHaNOk1pTlgVgGFr8o2idWL3hwZhNzlWDrZ9+LceXmr00b07muw0yGRMt1oGx
f+/7a0YXGYV307s2NWWQhfwjL6p5y3RrYOreibU2XoTxpY/EoJHChxAWJW1Hfd+21Spq7V2FkaXm
QHb6at+2FsGPxcv19k15BQ7InrKRW0+pSD37jl24p5ck/FKDbyu65AiNwxVyhoLgZPEDOpDABKl9
hcEhZqOn8TswO2I6xjksA/jigvyeIrpAUpog602Aka6PThSWoxsgU3+x/8X/qs366j0fSdFRZ4rz
FfdXo/8bsLuRZWmq0Vzwq8QHv9etK5gYxtNlq8xzh9zfNGM9/zPq30jSZ2ZGYoW1CKx96pxjTK/N
sEcbwQZDGdZGvCmKTafuB/VnqtB9k9EdysxMX1UBPO4KihRFG1ZPwVjZukbxT6j0ayFZDgW7OHgz
mqsdnOJ0JZkNOmgpbfVLjuzk43dJgmuNrCU3DlG8sVIyBLWHZFozVPdKwc3DKjC2P2LqvMQgEOVp
TIuSqWEvF3bwgVh+0TG97jBQACSC3STnmoAEOBDm0HSrvKEu9cpd4Ffzyj21lXkuu5dlnkN1mJPS
uCqd+FU2R708do53V3jYYXI17BqZPFMNrLGjE7yQ6nCQ0E7HPlHE1JiR+MiVi27jjB9Rb20zDSYf
Yi5Lhy7aXBT1HS9bZL6PHnSYvQShFm2T4IEsXB9+ioJ16KdJjqZA+5CrKBKe08PnolG3641R3wRo
8mqJMMaj16tJ1UViwTfUzkzMHTEMLKqVBvhPOZLtGJgLxBOcWElxS/WDTsebBdzWWykfmvajtjTE
zALwAYlLMr43Fl18/jkUrOfew4zAQBdDPLB3ZzvNz3BlYf951NxfERNUwRxaNHcHK2+nL2venpKO
xQigqCHXS3Ey13fLq5c69cYYnqY8RXW8wg+mU2Wink7SxRHeZNE9ndRG9D6uHMGwbG2rJt/GxYvZ
CaY/htgYJmmumJs60lPDXUuFKR4SSOuQ/RP10dLf9PRlyVMXEsnzDLsBLtmT05dugPx5v+IkYiYX
fHbwdqNgbROeaoK3TXmMcYt1ewNAEwsd9LGAodHOljEpVYu630XqZ1mdFcRQPhI3W/szmbkn5UUL
z0KcKcOVYAtVvdUBgV4hGQHjLyLKKZanRIZb+kY0L5W7McyOaf3ictYQTI+IF7+q8R5BOaij4ZIO
Fzc+gYQXIWcET3y6UxnQ2rBRg+grcSKAnMGq1Umt8u6lddY5ZJLq2w//FcYrUdeF9l0xizAMeNe8
GjqaNloHpyOh6+Ur/2z1prLolGIfq9P4a5bI++hdi3w/dH/BtNTFkhrrTyXcCcLCKoveAtAWDtSE
cFJQrOmd9S/FGTJaO0BZD6uQqVndjXMWaiS5EMi4lYDnnGamsS3RmQHn5W9pMv2ASbGL84tbMym7
t+ltUN8SYJ1S+VXLpx5Ti08TV59yVPvrzKstVxySMryK8lvo/xrV3g5gmcsCF3B5cOBc9/+chINj
CgxWGeth7y3OKQEntncLWMYl3b9CHsphcshuCiSEA0LkwosRnVboStnQwv2XqJgYxjw6Vq+GwXK7
d+QMU84iCUxSuhJgFMZJp/j1RHSOBgqzQAuOXptcyIVZ5iEi7wj12KAsiXfZNdNhXud7a9A3mY1S
e+zWY0SJn3HiePWwSNx74H80Q7CrmTAq8a5JXmoqQGHdSD2dTIBdcEf3jzKH4LZdAWuiQZqo/IsY
/o/bFFZ13e0lU+OQYLz/a4Vbj3k5bxeBc/ULrOcrUefzDs1+fywUooeOJNARdMXspUETuWrHK+pH
RBQgXRCoMGZMlWDZIqYfB5Ih8Cyiw1oN6iGR19A9BOM6t9bo/3PE2YNAHa3iR0nQADtZiI90Zzkf
FpZ3b7Dmbj1AJIGJwGGcHIeOiwc3+b/R+5XKOfGeoXUqNLIS44fB3D1F72EhYFUJDmz0AFvOKUxu
jocSSK4MTd0qw6WldA6YAiGvM3Vt1SoHpWn45kgFYLBeF89S+wwzhAbrdMpo6dYSWepQkoIWcBfh
emcVTbC2YLvTUKedRsme8y9lWWDQ0LWMtNVwPvEbarXCBP4nKQ8svq+M3ZjqJXgFv0Lc0hwzDkGm
fbtVxk8lekKNIFuwW+TIVAy02MElBgFvoMgEkBakn7Kw0K/f+8JCKPFX1G+98VmwbMGyJrA+Gv2x
FX9Kc5MScNt6bA8K+W/Mtu3g026OGdwoubf6cxd9OdSJ6qaXFBQMGJq9RUc2sX+Qpi27EUTJThvP
bWCtQi9ZeA0UjwiMAidQtptyaExGJv6wDzJG7/AZTbENLHtnY4loB4CokPtRlGKjyHqsv+5MMoXN
DjD2xvAzCi4FR7WpH0xW1C2aeqZIs0gy0Z7oz7sEnVGTsiPKWYF6TLVvaMDcSWFZ89++6VcdQCdT
3Y4useUWd8Nx1P56d1XBkkM/znhgZ5OM4yfs9q9eTIz4XY6oRyIUFmfPJLb62yi+LP8UxusYskEX
HHyqUfRXZvxMiofSnhHT82U4xWEmD2A6OUV/ItNe/kfamfXGrSVb+q9c1PMlmvNw0bcfpEzNU4q2
Br8QtiVznmf++v54bnc5c4tIwvJBoQooHTByT7FjR6xYq8WFx8jySnOrzYPs8UzZNv2rN14GwXVQ
nE3S7YCAFEBc6KjfajBASgqzIdRCET1b9aOEwIA+3SrxkxPcWRZeg66MGV5mVo+Bd+lPN8T4vU9T
9IYHcFwAPm1hq4e8hjw6QK9Juuh6cqZaufWt14EUrARJVPGzaO4DKLzk6Wlob6XiXvHAvBIW5Tuz
AG5wo9puxk2YjyAgpJu4REUkeJz5rSSS7zTaFsMXz/ii+BfErppGFzF9tVLzGqhfOKON8XMiOV54
DvpndzLY49R4p8agUz4lW1shWBdEwEIfIAsKwvFKo2nRgie3P9etN6ZqjoxmdBYiNjIqcmEAkhxK
vN6GEw6GkdnTt6999N1EFwrBvuCxN98lcCex91rkaLXFTyO1SBnQlEFzn0bj/gCdVUJHN2wpxk/Z
/lFBGRt/q/TuMdS/l0nGi5k5hqPA/CXLXxI/eK1r9TQJuC9j11GewSOe6yigNhABw8f7zetvBhK7
Bv1V1AiG/MwkfCU/eZLAJmYB3FZuKu1VZ5sq1Tddb97iwHjwW31jkEOhcwhqhFfHPJvgPqgdWCwR
6ZTkCN0qmbaP/pQg8qqFBV5xHltmr51Lk97brIYnyV8HnuNmea2SFE4r/2KW36HVy7Nuip7sH4LJ
w1VsXZvDz4pejXai+o/I9Wg7F+RNidWunPrFHt8VdQe0Edz1aU2zhQ8mpardxICq/kVuzwPAAxWP
mBAgjA5fZ5a92D3Mv/RDx/lAJTaiCZHKmrWdtC8aKtB+84s8YsXezWkDLGjGL991XqCgD05MsEXU
Ai/H8Yfu7bw+2XYkQnmnbmrf2Zg0jWvbzoHDzdymw33WDz8GyMG18Eds0RNArs5PUVqJTyTkwZzo
zuDtp0jXwM/JCvGcCKebaJgFQvJLr5DIfr14s5aX8U1LrxJFg7GMXIjG42eUtz6A/0J6hxlbwWNT
ayk6UjseUkc0HJTZKZVXA5K0GvrPwrgbVWLwmYsR0qD4V0GQ2iKzF3OJTUMCPnVnAPSACSGIdkpw
pYH/aMgu28GXYRYJoaGqVciSEjKTD7BgzS96ENQE5bAxQqlFmYPXO0VuKuOgarfSpPJUfElT85tT
mncVVCkNbSOgNDY66hgBZQiqJUn8PalthAFupfqqtr4l3l1skriXrkamOU2+/VOCH6pTgx61MXgN
6IgtKSw5FPEbmHWt+b0mQe+sfBss76oDg1Px5pzgiW4D43nqXvLsevTdMLqVpEuHekBugj5VwBz0
PWn6bzq8Yk1QnZnDvaVdau15yz4x6xfVeLAr17JnTPMuLZqNXNAz2NMLfF30Dn0qblu5enhlgNYo
rqMRZXE8x+OgfnXq80BCn3Krw7M6Nxg6xYVpyajr3qE7EaKiDCtLQz6UPnLja2dfDjlUJCC0IHJu
uauKckc7b0DSph7fBvu7Njzl0YVGs2vZpbQVvIaw2PX149gTzPvIgV/p0c6ubmWknu0rFqajBuPb
kB7wnkFLyIMyWeehrdLmAZf4zDQz+5+E/F3UfYGWL3Eov7rNfHYCCmbVYyHfERWN3Vc5vLcZRMo7
R0I7W5+5LYpfkUnyF9Uzr/k+8O6TIUCsbOruzZlR3Mx1Ip/uqtcq+B409w08eEPCC8fbOWnM/YDS
DRdmmrlBt1NCegmcr1l4XcNvSeOtol+13vVkXCgmwinUAbzvevnD1n5BTsGBfg3hVNfb24G6SkzL
qgEFPoIzfUF1lcSM93PWyqjy93p4V+DARJPJsZ4CEJBZNZ2OwMgd/6uW3OTdE5G8Nb226U7WXyQC
gEBzFZqApw4x5R7CX/WXz2kfi52DO5o7NIYYsnwL0RdQwxpNmvpoXcj0B+XJm0pld6DkFjyq3o9U
d23/Ie1v6NPGU8G74ruFcqM7FPZ0qnrhJXkHntDzYyfMKGA8GtGb49wZBrRoA8jZax36MS2+NdMr
okUFGo/uVUebaDDKjaZeOz7k0O99xHXefWlMugNvSpBQMumJwEfCcvihdy8+xbi6uWsaqmIImVby
hVmCDwf6JFXyVjZ3IV31MFbjm0CZfU0UshDxqeo9q8osY0rtDEoHnxpaApTfr9w8kjaUHHQP+lNg
tLX3mloefV5Intwq5PAtvmO3YB4fFRkScuPKaS7ZOhmMVC3E/LDUkWT/GllPTpKd+QbkLYO3QaJN
imD/ou+6y7/PkOGCkoA9vRk1RWcoHzmf9PfUDf2qqc5NtJNreHQAd1jPchicViNMiTMemhoWtSsv
2hWZCvbV9cZfafRsU7MKAFwVOyn7EY3wH9xU3a3v7RIP8cqNTVgQo2x1Vdt4e0hHbBY2i+fK7Czk
QGvYD2d4MONHZbzvrW+VcqPIPzuQ4DkxuJ6+jchyGsxg9qIi65Weo6adw1Hpg1KvCn4xwAMDMlJg
0VrQnRhoopbTz9oMTgOgUQ3sVkVXwVw88L8PnmSfybANF/22piWs4y8VOFL11eLeGJwrpfppN6wU
1UXtrW2u0bfKh7eqru+TfhcZb3H5nHg/VFL3zWVj7TSfQIeouTVuwpn2zJFIotNi1j5J3cM/LPEm
vFpb2TgLIWvWo/eBfZIHNJIoBLHXBliAiWai4s2p74tg5yPD9I/DmY/Ha2NB3j8CqKaGkQMqo5HJ
rtRLT/sBg+ONVV30/ZtGdNLSDKKUL5l8piWPkoHYj015/lEmB1JBzzuoxFgDfEUddQ0FEBgIj77g
mPk8kotfHT25cQF9SHSfFQ8VrcdQdHPvvMjOI42Cp7LyJbNcv2pAzrw5hOKG4sr0oErJ1mPkDk1M
IfdDyyIgCRvAPQTPBrxS8JqjJqL1xZmZzqws7D9TU24aEG40mm3HKNmYCoQRDuEOgmbEKiURb1yD
hXbe/fbKcN60Gv4jYHQ2nS2VKxcw+0028grhdjIeCj3d1sDXDV7trf3ajN/gYADVcSkBCzHDYAPj
QZHcRs1c+DkJwofCptZ2p3nvnQ4++2vlgxS9soEEI5/RNHdRd+9QLuTf/U+n94dIs63J7bPuruUZ
5ScZfQpgWbv4TR8BKNI24yjdyX8qfpZOZsi/SiNS55FtzXf2dPev//hf/+d//xz+y3/PH/Jk9PPs
P7I2fcjDrKn/+1/6v/6j+J//9/Ltv/9lqxTZbEOzbV1RLd3iH/7+8/tjmPn8y8p/SoGjjk3o5DuJ
Cc432bc//byhqZqjGppua4YqK4eft2PyvQU4jx3qbsjiyOSirS/HTZgfRoAJA9pLR1NNQ5edQxOV
T14zgmJ5B4X8aD/FzdbEuYWGvz1uZ56Jw5liEPQFq0yVBnxfmKmKBgA4tpwMTuKHQvqpFwB5U3pi
fplBtmJqaUj7pmxhSIOnhai9ZLtxeM38Xw4cGw7Bo4WQ9PExLRmykeSkNVzjv7R5d+ytvt7Sj1KG
Q7ZT9C0E6Q0PXhO8/MlxK/PPFWZOly2LIyg7juk42qGVVimq0QilbIfMJyHjEG7rlxHqC/Wi7N+O
m1Lmbx2zJYzIRwSabY6tnPJzAvCgnXa29jR6F5H1PpAkp2OtBfIe6NejyoUP9PD4L5gNfPgBNmhm
gH6KqsjzlO9Nqe8hpdfmab5LrywZdoaL459fWDFd3vu8sAsdragrbYzznVzchCUtrOeSD83vw3Er
xsoghA1oO7Zi2z1WSkpi4Gt1HP/3vzMhHNumS9U0CzGhoqb4jTZqXOtxCwtThYgk2xu6Usg9TMFC
MpRtUBpIjf9I8m/B8C2IkflesaGoH2fKUA3VwjUYzIkuGIl8Y6TRlKMaf7dO3jtS/daDnVzBGggl
Nd2jw3gaOE/HB7awOvs2Dflwi/U1kI82trNdEdCAYT/HhbP1Jn9lp61ZEVx3HDQINEf4O6t7DqhA
VHRS9sO44hsWvOo8e5ruOI7uyIaw07LJ0uPG4LyqzlOdbibottExbA36DKcfx6dNmb8lHE0DR+eY
BpvC4bI4nLcm6GFZGBiRdhaDMjn9YkIwkLx6ePKOm97y7lSUmyfvOxwWFNCT8T4aLoH5xmfHf8iH
mbVU2ZLZLqqmGPN/Dn9H2dGVO/mO+kjHdle/VOpX1Zbejtv44IYEG/Pf99xQk5QQF3K5Qz+8y5yH
X3/3dWEmu0p25CDi65XSbPt4I4HIO27hw+EVfv/8973fX3mm0g4yFiwFyQZeMbxHruOV06vOe/hg
R8xWFJu9MHtqUxN2X6eUvhnVCRIZtvfelMEZBEgXqofuZAcLadv/RK6Cwmy904GRm6O2VaL2jCec
C+kdROIJvBVwTkTm+Zg7UMTGPNC0K8+Lzo9PxsfFNBWTX2rYXKKO6ghOP869QZFleh5a59k0v0ZX
f/d5YRZoUGziHqJ0l74Ckzh35Ygv/HqV4EKRNVklUPtnEfaWsozDQgsGA3696aIdzqNhZassfx9a
It2xZE61MDvkLf3OkxTvEXAZJQL7Ez9fNU2Lq0Sn6GyrhztRzUqlsOTaeqzq2wrV6Os/nnwiSl03
bfYigaVwlODbi3wFusZHSCKooQ9/vraqMUcjhm7quD7hflKK3CgiKaFmRj5C5ST9sScwVcNWbU3R
NfyZJnxfC/R6SCRLegxBtfj5l1K6/fP52TOgC5fd0JrKmFW29AgCO/LPs3zlATTP76ELMFVTseBv
ViwS2YqwewZftRQNuJBLXn6E2miGjn5ig5qWYcpcdDh9e97AewegkItoiopaeqz9N+dWRZ/m+BR9
9JWmLmsme5NQXpXFR5YhNY00wlqKLu5mRK6Vmtt04ah/vlEPrAjnQAEk2FSaFrohEi/jKbDY46NY
OMYH3xduRV6ySV53fL+pLpvwEl2Fv/u+sAr8csJm2Fbd8YmeArv8cx/N21NRee0SnBEhHy5yZfdQ
3hll5CoeSkix8lOb6h/HR7CwzlxRju3Iuu7wChBM0J3iNdOgJS49DjTHJde8C0kWHDcy73fhPHDH
aLyldVVTMXQ4jrqskpHSWeLKLeBM+6s31zuvgVRQXDluaeHkceh0Dp8lKw6x36GlNGwLy4ra2k3t
O163MTAT5/64iXlGhMEcmBCiiDIPYHN1ytote4vkEe260OWO5a3SO9YzvJPRg9SH1Di9VNdXRrcw
jw4PD5msh2Lq9odg0zKDKs7UyqW6GVM9Niv5LiqM9lxrNVKaRo6AW5lof+4tD6wKA84CqCl1Sanc
s3J4iaWX49O5sAH5uq6TMHBk8jrCETXKAdxGozEm5SmF1LHuLnMKv0m4+4Qdi4YSAjzyOv888vcc
plU7ct4P1G2m8GvrbHWlOy2N91aSVtZoaQeS/iJqmAMrU9zrtOpYfl0alWv3GrDK954yWGqs7MEF
v+YYBszUNmfK0cQMmwKzbUn/b+WmFnD8MLwdK+vy+HwtjcMwdYsAy+I8ifNVZeEw2VFVub0yNOAD
7egRujB6/5wkWDG1tK0tVWU4BM6KrAuvQl+OgENqeePmSvEsqTYylzOjpGefEbhS0VlLhSlL02cR
nxM//uP1BH+kIXrd6HSwunphZ4BJ+ovARCb+FyCPM99TLwJVegkzdQfYgwblqxzmSiSnz2Bmfvzz
Sd77IYoQiDRlXwXJxA9paOsyOyQLwJCXz8eNLDmsfSPC9GqOA+cGCXE3QE9rejKs8yDZMcseJAaE
t8eNLW0bnt4cMocXkKILDniqZa8z5xFlw3PV7DyYL4385riNxeXbsyE6JNmXtTzIGtdGtGEmlqwG
oJHHbfwz9aKbZ+PDqm6TGuNCObxJHMuRe934B+b6MHnXM74LUiSnfFW07EL36LCYRSjWzM4775hV
4Tr2el/x/GmqXcXyaK+/zPQnr78K9CeNmqMJURM67yuX86JJQ7O4+zXD1MTMwVAOJVq6AStGg6Ch
QEnpPSSUQyAFPYmkd738osefcF/WnkkhbHKSBhZ9G5OhU7k1FGYd6qTH129xH5rkfmTLZqvYwhEP
chCTUuHVrsYDyLyFlAvhqeMmPubpLNMhzrDZILJu07V2uEU8O5PiEFfiNnTR5cAII2dn1g9qC/uL
dVqqb7BdmU58TlduGqwYXzoDtqzYiqpzARhioOOnkjOVGmdgHDYywI1yZf+vfV84Y3YExsLX+T6g
VijI9XblDbnklPZ/v3C84i6Pk1iJGrcdSaojFpsDzKCoZowwvMRUFeilC4AWGZSDjy/b2siEI6YH
PWT2NiPLgV7F4HKdfiVgmudGPMQsDM8mEvY2zKGH+0IZaaFOwYW4lf5oNc90aTr2LlTe/nQclizz
AKSllsjaEvNMUcO+GCMdV3Emad0mUfuVifp4hGYDjqFQOZ/vZdGVW77uD2WHgeG58c5Vuj3gZjk+
iEUbc5JM1ZHGtfV5sfaiMr1PhlgN/JrK5XkZ07lN79mKf/u4GgyDZzjRpQXnoXgjOf7gdbqEiRyl
HrA6lLCRSolX1vzjrjq0IpyXVB20qoVs2031l0i7B8Z2fKIW7iMMOFRx5f+ZKmE15KaKB+LK2o0R
ei9dNDgD9m5anA+AW2EftpVsi/LXcatLyzMHZJYN2b1ji16Uak06qapduyOUaRIQFwAgdbeyQCtG
HCEIUjptQA3Lqt2guJ8MyvGbWnk8Po6P3obnIJtAISsm2ySvDreZh44uUiSc+ZBaQLM1YANCPSGi
N24TFiuebXk4v20J/kUe7CCpqpTTj/YPZMJwx9srJ3P+uYcO5nA4goPpGg/ugJLeDkvrUf6h+mjR
yNAT3s1KKeAmjs/exwjhwJwpLFCU5Xmjzx5zBB8mDVtlRN48AFWVXEPvNyi3VfTjuMWlM7u3XqYQ
skZeOfAPUSQIjC6+B6KiO+dNuzKNKytlqoe7okNKbbIMrNTSwxC9+tGNh2LQ8ZGs2RBihKJRwxZS
D4JvgkdnQ3skXbjHTSy5nv3Jmv++50MHszTsks5r19bPkF6r1ZVpWvv+PMS971ft0ExeXTKE4Vk3
Ti3p4RO/fwZBqLLJ+19c7DzXcznpOTAQ2tJ0BD3B2ycMqLpFfouShiyWOqQo0OS+1EgKRc/BWVQ8
feLzGg6Su9LiwSAscTXIUdv1Su0igwTntfr4d58XlldXJ82eBj4vq9KWHCastMcNLDpHAzeu2FyU
H57foadqY6d4IFqV5lQHi55H0PXf9MZbP1TbGfN63N6i95oz/A6PfvXDE1Gv83hU8qCG0BPZG5+i
Hx2D9bucTBcILWxToz8/bnDRfzmMzTIApXx4C8SIdRaRqVdulxiXo46CngadxnivWVcB/TqIzHZx
tnJoFj0YpRGSqvMrRBUOjdWGnt96pOr6uAKCZp/o3V2WvtrG5fGxLR3Ouc5IdtWgDibu7SmdDKsq
UrKRFTy39OzLyvDHz21iDksFBjVjET7U2ozIouvV0wiYnRSZaLqrInMVz7M4jj0j6qGTKXSpayQ0
OtyY5TDhDR+DZGXfLbzXDgciHlSr9Noqshq3zB4C7wvIKzCANDaBU5zgy8khu75o4FdJaCMJ05UA
cWkTqrgghboWpT8xBCEnbCh6rTQu7fl0b58ZtAvAc7SRprfBNJC31TclHJN/vjs0hSKgbeg6oaOw
C7U6V2KtTluXVN7Jg0eXzN99fz4Fe1dD0IeeXut839KC0wTOzQHQ53ETSxcowDgeCMS+9oe8bZZV
UZ3Cl+Z6yOxOkQ/lgXbKv7hyjpbOq2bwAJnrpZRchIhDHmvbiKSMkZjqiW/SWneqqifQaKwMZ8H5
4YOot1hcdoojZlu6fkDzLJAHN9cLWrZ62lYve3rS9btyLRBdOFLKPw9D0tHIsTnzjtxbHCka+qhI
m9E1/Td4ZrPvxxdmYcYUMDaqYXJtkDgST1Nkjp0RWIMrIzbSn03pZTOdI2d53IqysP6YIdOiWoCu
ZFk9HEU8JS0iaNPgmtCqVnM7CDx0/teoQFIWquV4l4PxbTr9FDjgSQEjW47wTKzTBKW7x3/K4oB1
fU6KE6pYYtU412WoSmkXdtv0HJZh2MI87yr6dtzI4qLtGRH3Yax3Si9HtOVBOPQ1h9T5+PcXp3Pv
+8J0hh2pFsPPRph1LtGyp11RS1au27V5EjbGiJiD0WkpQ4h+zuj5G8k4DWFuOj6QtYma/763u6NB
GqfSZDWC+gKGz7DeHf/+2igE16k3g+KjwcpEtVeAmL3udnJunE88sBVtbznmX7E3CqReNHRx4tEN
jWszkE4N2ng0rp/jY1meK44pcYLhfMjk5CpIbznIR7e2N9BKquHZ331fGAUgCAWVRDaVQsFEu4iS
lRfC8qb9/ftnp7o3S14C84ClQNUIz6unnBk093UrQ1g0wQ2smSQ6QK0Ly63ZfpoELWIgJh0MxZYG
M1PZfmKW9kwIs1RqFTIBqT+6aXVHWWQqH//u+8IsBZUWw4zEEJz21Oo2nLrj31+aIiCvmgkuVeMi
Fr4vDxQEuwbCIsN8jOSfI905UbQCCJm/IWQ2FBjWkX1yuBtBXh2udOWYfuVHhexGkORIquvTxquW
F+F0FcC3cnw8S6fCmBsUdOJ0RiT4KaWGYCdHVcNV+utaRvUVkq7jFpTZW4vDAeYFTopqo6WpwhVc
ydOQ+7xKXF/Pz0fOeIrocdhnl60tX2i1dWdFE71TzrNiwAkC+/5x+wsvOyDKCo0MssXBF8M/hGEa
vwSu4Dr1jBq3oyvVv0pmhjR0yFbGujSblikTbRoEAx+AsGnYjxNpVtVtdcQcQTsiOX98NPPai5O5
b0HYG/XUdF5hYaHvN9DVnA2//PQTW5yqPbUpNh9bXdgS/Th3x+Q6HUPphja2DLXFNQj00jzZvEIp
uFGX4hl8uMMtz9PRqAkmN1fhgoxnfr6VQSxaYDtT2qbH2hI3nRRJRTCl+eTC13gSwB31dnwdlvwA
JSeDlAFxEKM4HMGIMFyjy8SVZWuhyn4fDxocbSvX79Ig9o3Mf99z+SFqujRVF6M70aWqnajqJ5zx
/veFZWiSEbk0yEFczT9H5Jf+6OOTtLRZ978vbNZkVD0jyriyQG6dt9AQpcGToe4mdIiPG1qeKBBc
FCB5v4hAPU31vLKPu9GNo2nrQ2hjG29/bIG0HFhDRaGW9TF9EujmUGvIKJZVepkGw6PleytX18cW
GwtNM1BAGv08oFrEU5GmgZYYWtmTw0RDtqT0foIWA4yYepmeTRVcwFqHKKclQRnnNCayonjV50qv
w4t6GKEaRvW4W/FoC0t48JuEJVRgEbStgt8UVBeqDUMQTKf5XQWL//H5XSrtHBgSLtZwkNJSVqre
1dKMbuKdHH1F54j+YQQmvpnjowVlJ3QZn7FqgW0APEpYKF4OhkK6tYr9zo01mixhJ3CK02I4R84U
JUHnVM6+IIZTacWK3QXvoVLuI91IoyDmBe8hOQkqiLbVuorzPQJtUM2QQGPl4lsII8BMznhGk0CC
eOLQe9RD7NEikXWAym6kDN2p8T0eH6TkSmnWHvQL5w9EozyjZbmceNsfmoqSemoNpe3cHv50uAum
P3dUgHC5jmxgfx/zH20eB3Y8Dr0b0c9UWeFdVfgruY+lJTHYAEQK5Fg+hAmyNqZ5qZdIG6SblAOl
Pyqae3y3rZkQzlJVhbHlt5gYnJNQhiv/ylrLFKyZEE6RFqnQN06Y0JBgD68H9H7W9u7SWlNxZ0uR
1NWoJByuNbKs+ehgxdXPe2OD6tXxSVr5vIgGC1QrK2SNz/dPtn7XxH/+iiJZ8+9f/0+wunel6maT
Dl7L541mG0nXmXWKcOHxESy5zH0T6uEEybnf0WPKGvhPVYP25Qls1Ij7HTeyNk3C4Z6mJnPqoBpc
xDJ6eJqn6P3vDMw/YG+iQiWAOHo+DzPp5o8k+/WJz8+gejAbAHhE5xQ0hW7XOSd6JtGBszPyPpEb
ocb924IwAFUvfbmGytMNEcW91OLtZwYwvyl40czJxcP5SUcVkfOg7t1iKk9lKI7WKlJL7ht06/83
YAnnrLSTzoZRgmjAukuS0wF4iz+lG1rrc3sFirb0RFNNetRpI7LohhITv8pkeINWjq0r59cpdAjK
i168NRaaXrCs6uZVM1zryo9c//NywBzt4HVpYAd3Jw5RS4Mg0cPS9SrErCGdkJ6rNNjMHjJAoNKH
O9BYMbkwq2QucV42mB5NFRGN5hg1/AFZGSWF4wplvOBWqmC0RjkqNv+4P5tn9b4xAQVR2prnp5pd
uDoveNuGfzM/B+1Vdzsfqllz0E6P78kFz3NgT5jPhHCmDUKvcL0seUHMoXcceJOqDR0maynUBf9D
fmjG31s6iyfWq8PaKZ1BVpDnUU/Gt3zlplwcyN7XhcNFFa72OpWvG9Y9RBmDcTtal0p8fny65ukQ
3tIHYxB8aN07mV5pWBnHiz6GXjh8ln+pKC63zq9Rak/NQV2J+9ZmTfBJRjXYqTlgsWghizorpZUN
sPb9OTzYc9pSXZfpRFsdfHbwdyLktfL7F8IL3aZ9BTwfMZIm9l6gyY4Sj+LlrmG/hiWscVdV/OP4
oiwNgX5AgmN5bmDRBJxN0nRWCNFf4SY3kH8awydmaP/zYmnBimhXGtPChRyt615o916ZosXfb9CQ
QJmGng5z3tp7S9D2sqJLkpa7o37n1A9eZa4YWPJgNn2HhDGkNnjxHhrIxlrrjISiepjn10OIpi10
kzHUkX5tb9WiX0lGLh3FGTbgWLQ5cs7nn7M3HpLOWdMEdFl09qOUe6dpnmxa2bVW6usLO8sA1AfP
EzArelOEnZuEUuEXdVa64S84FWvYdlembWEctITj900dAAS+/3AccaYkRQsPppsjKAXPVHVVDdYm
gtSzH+KVOVvYAwe25r/vzRmP9Naw7bR0K+3dk6SNnQWbPz4lBxaE6WoaZxp8etHdRjorRg+ZyDUQ
/sI2O7Ag7OO0t3PYXxhDXJGBQGUCXtLqHKy/ZT4fH8vS0pMrnft4uJVVsVmotiV44zy/dI3BtREE
8WBmOj9uYiEHDJfNv02IxA6D1JV9pHMxVvVlU6M9In1NnPaE9uzTqHww1LWLeHED8CDmjW/aJHOE
i1jOOzOeLBU/r20m5VxrPrP8v78vokXDRsWFVXw/sRGd2cDndny+Fg/L3vcFHxN0YaWYvl64QTPX
mlQ0GyEY71beYmtW1MNj4gdd3vuhhhW0RIJLXd2g5eSZK2mQNSviwYcIGvUPxsLB30mRRfHP2jZ6
tfGKaOXlt7Lszvz3vXNPObb8n2krAgis0bRaubzWhiKc+lAyaz3XmLAJPtNuK5VXSH5Na+dxbRTz
r9gbhed5jVzKWLH88xTKvGJl866NQrhR2rxV5cwnSGkzVOBiDzWiQeod1CuQsaCZUD87vpkXPdne
Zhai8KouJrNLGU8MH5t8o9JSL5/RoRppK15moaWOosmeJeHYo2MGMDLlWI6RdJUMxmszydvGKlGa
sj3qqY2969vs3JambanKFwkjL6X8BlV29bQLrNfj4z4+z4A+D9cxykneRhnznKfbAD73+iZ+bdYS
TscnVxEz71OZhnISc7q8VlE2eoecniFr0rkdQnHcOgb0pzQGr0z08g7lbaXD8EAzw/yj9naoEpio
Ypc84rzqLM7PpDVM9NJ7mIX8bUDYMn6gqLGcmUSJobKzYD5Ta+2L7MPIqDuotRhX/UzgHDhnk1Kd
l4795TMr99u8sI8mOZ7G0eC6ytsbCwHTFBY98MenE4oHxy0tL9+/LYmo9izQetOosDQhExVc5/JD
Flzk/vVqK9XiJf97RsX3omN5Vdt2zGinbuBRqCGVVFe84+Ilv2dCuE7orbFbv+C1rer5yeD8SvqX
UL7Vi5ugMK6bYOVaWZs54VqRaXbRUwlrQdB/TaXmVA5ieKr9yzqGS1le5XNa2fPm/Pe9Pe+rNvrs
3ZxLcG60+k5Fpfj4VlgzIFwurSz3ljJPH2o1kBTb5X1n1CsHd+1gia8jlA3HUNMNAiOks2ToO53i
p1p8zYPviXEODQ3Mu3dedtej5nR8dMvO8PdGF1yGVfsdGvXsv1o5r5szGVZdbxu3K1fN4i43gE5C
UUfuTkRuSIlWIGc/sUio14Q7XhenK+OYj76Qs6Au/9uCMA7bM1RUxblijOrSaS9QlzWKL7F0VgaI
5V6P9Uq6bHFT7JkTHKHWVU5rWj13pwnb70n35x2WM8zg93AET1ckMWL2JhNWxufPzdo9sTJZYi4B
OEYsjwqTFXA1mSfVQ+i/wwhu5Tc+bL6fOT+/h6IJMTMCKZ2izUMxVCiRYQoPdse38Mrm0gT/ViZA
p812LFwpQYHSNeR7ZCGOm1hZbhHVECfdEEQtEzaz+D520bAyR8tD0DW4FGzayUW0UaGm0TA6RAsa
qpva10JGvvFTfsz4bWMe456jNIbcQZtvDpKrizF66I2Lz8zR7+8LfrJT0rrNcr4/GmdGeJmutWqu
zdHsyfZ+f02/IQEAc6TUu1i60tpfWbTGRbNmQ/AilkM1wY7nOfK3vX/Rg/b+c3av+WRbOEEgROCF
hd06KUOSO8Wc29czJK5LEkdr+dvlUfw2IVzBiH84fWSTOCjkx6Z7adGgQFzu+Gqv2RB2U2YpQW+l
BEi1/2Lmp5J5Hf85a+HhTM0/YW/B1TaL4gzggVtV9UYPrrzaPjWdTzmP33Ml7KqxzODo+ifJ4qC8
tO0RUOhXDvei8zBRrNIV/vnQhZP2hTTwAsKXlzFK5tap2a5Qii1Z0EHVUW8A4/OhCWew0rxoowEX
ixLAcI62yPHFnre9eLnuf1/Ys+znUaPdm+s7ek/QkQq7R/jCjfpn3XkrXmQpHtk3JezdUtfUIbS7
wqXtJctOvPgMcY20ev67AQm7V53QvVRarm9Vei7H8ygFwn2G1BLSE8cNrQ1H2MNdmXdqD2W4a9TV
D6XQr8qyOksURJYGCPSP21qK8/enTtjKltUaad4wKANp5/jUi6+mYauisSc/2OqKrbVxCY5SgW99
mDrGpaibMQSxjEbjbbzWXDbPzrF9J0RZWSvX2piw72jGsoqNhsSaufI4Wh4IFNFzTza0TEKgpZTy
4MQ2Hr/pjLt8kL8odo8QRYUOe7TG0LViS8xO5q3nD8ocCVWXCAZpJyj8jJ/IsOu0EP2/4ThCsCVl
46Sm8F+7dnquNHeIHh/fY8ue5vf3BU8AFCgv24jv+7yF5PI7crsrC7JmQXAA09AMbRRgwXK16UR5
/bvfLxz8ln4LsA/EiikNfYg8rwVya0ssnPc29WPf9NlOrXwhtU9m/FAVP8JgBZewfC5+r8L8K/Zu
RiMw20g1ZVYhf0jjJzl8lLrt302UcMDD0bIAqHL0hvHMR2rLPf75xZTg/kYVjradDGppefMyI1hV
RuHGj58CcI1ZcS2lDzrCv4CMT2zrhz5cdept4Lw7SBsc/xFrW004+3kNtYXlcx5bUBWNj47jyiiP
7wYwYYfr5BdFq/nzy0RFflK/QEhsCO6V6OlvhgE0/dCKRxg25SlWNJ5wsyLvyu1/fJrouzj8vmKG
fVIVPH5U1KY7RNFXSpyL39c0zQLCaNmmmALTyrqTpbLiLV1E9+TdvqlRffaJKdozIQwhDxV1NDWu
q7p6aNqnWRjz7wwIXqsaasrEzJJbKdWJ1bBZ1yC5a7M0/33vzE920zfdwBCQeZ91UtYgEot7FT4z
2QHLTSu04Lk6JQIIBZMLAKBTlDkT81yRtujEfGaefluZf8XeKFTJRlS65sjpSbrJZ0lQa63GuDYQ
wXM5XRZ2gcdE+ajk1P4XHbnUzkJN9en4UBadMCEDTNy4IgDFh0PJ0rLq1UIjJ2C+GATFHXylTSuv
bKzjVsBOHFrJYzkJvQlXLztka04m77lay+ov7qx/D+RDk0BqdV4CXpC48eeUnjTvx6dp7evC0fMs
yR6GkWd74z+WJ1G84mLXPi8ePKn6v6Rd147bypb9IgJMxfBKUmqpg9tNSe62Xwj72IepmDO/flb1
YOaKRUIF+b4ZaJhblXdYey29UnOsgmQ+5Bqo1AXzv7mbriaHO3ZBq6k1FHGQ/TUerH3x/U0TVYpE
K8z+fnUkwrLPKoPVrAl1JwgNt5Dn/atJAk2XCcZmVeHzffLUorZLMAiUrVMwXIgqDNuvOc6AZevA
ouMWX46hgt+Z0bRibo/udNVvY3iKDeg9K/tGf4cwgBcBsDSTxzR4LhvNSexn4B4FK7U5j1e/gTuP
aIytaNOXyD8FX6d2b0DyRbQZtjabBVZQRouvqquTkidBm5N+yID5UQ7QJPP0RnBatgZxbYE7LUUw
Z6Pd9dlp1v4Niy96ddTAQHH7RK62tIUkHdg0VJMw9i4+2UhooA791BSXyI6tY6Nm/bErkGcGNfIf
ucpFxfm1CsanPWIj3QXY7goSOaamLNNiLi5NZUJ99KE3TW/O9nnWeF126Jrnjmro3E/dZiohBpj6
Utk+K3H+rKelE5iqWwbRqYFY3v3TYMDfsAi64dDawN8ctJsnqeyrS9iYjma0Oyk5F636kBARhxl7
cRZhLCbg2hJ3h0wlSNJMqJZd0g4TAEHefjpM9iUGo4eRCAoTqw3E2WJ/v7pNJtlIqwpF4IsRBrsJ
7DnYrrtB2CC0acZCmx9IkwFI5JsdcKVnBJumuiT6b83sj9MseXkhErtZnTcMBv3W2KMG/rWCX6PR
C9Sa1lRehpZ+7efsMUhs7/YuEJngDtzQ2AB16EN5SUfl31SyDiltznebALELAV8+0dAB+0licbUk
+tRXRMry8tKmslu+W7mIgm3jQC8MsL9fGUDxQFWkpCgh2Q7EW/7YQRNyHOwdET227BrnNvLCEOda
hSggoFUnLS9KJH1V7Bbit+3jXBwhKLFP2tYrodl399xZFpRrAAtkDIN8A1VFCsh8R0Nx0eb8GAXQ
rJYF0c3GTmbAdujRIRlvg9J6OXlmVipkqqPyMknNjkq6AdVSEjhFkwoMbew01rWu6EjOAGnL03Jb
khVGSQBDuaTiCf413u1bg4AJkg8azgRrIeZ79sxeI3oCPdBL1/6YogpawiI+qY2NBgtoi0e/GbCo
/Fy1KQSL0aJcXAgiWfnN8ZT42+313thhsGCDFALybWu6MUr0Ph0LubjEJHP1Chq98T85aZ5aOroK
lJe1QJSx2Vr/a4vcBUDmLmpbAouzPbit7rfy2YSQ5u1hbU4cY4/AHjPhJnEnNOtLCC+2HbaxnB5b
TW53o5Enu6E0ezcD/aTgadsaE9pkGTAZ/ZtoXlnu6axRxnKYaXqJKUCjEG1NDV9TRIHW1oaGO4nD
CfJMGWXLpRWpS3PJDuzkEoE4zSuK4+05E32eWxg1jOYONPrJxSZ19GoDHX00DWHCbj1Vn/BqyMkw
2P6K2qmeMlUCrj+6tEO0lyCsOIy2Z/fy/vZg1mbQ/mmgnVYHHz+0DLgVqbWxgODP2F7Q0+Ul2kEa
TTeFPOdtK+spw/kHjMxitBWglODu58bIutkI4dlNU+h2XgTp7dsG1p4MdKHA9otUigXAOI9G782i
64ZZKi/2pO/J8K2gz4kOUpr5hzl8v21qYywLU9yRGYe4bOvSLC+Z4dgZ9FTvnysFsENI6AFeDbIt
7t4PNQryM8BfL0kWDNC7hox8U+eC+Vqfe4jkgA4Ft7GFt58n9MJ+SqZWbrsLhHJkiMfWhzF0LdHt
sjFV6ERgnizadFWwYS0PYhPNtRIPc3QBsDF4iak+7IgVl4Kk89qKidwQYJzwY9Dpz0PiCIKruQ6q
4BzWLfHsnVI3unfvmi9NcDeKJUfSoIBo50wiPxtPzeG/+zx3owRSOlUtiBfP5eeupdAgv9sAKLdt
m5VgWbWXO+V6TrJ+bCvrrHTlrv8aNvruvzPAHQpDA5loHdbWuRlzZ24BRxNUktcbFlf51Qi4G6TW
QFGECMI6j0XjAVTjUKeXQH8IhufbI1lfiMyFQAABZRfFQIP5cs/G6QDl6tLKLvn0NEGwxtEmpK/V
+zft0gy3o9AaX0wgK8ou6kMVjZ4ui6g81qcCaDa05iBliigS6Y/lOLRJled6sNMLWnkd69DLIvTA
xkTBAMsw4ojDueOXnARBqnVSeiH0FY1ZifIj7k6312K96HgwwH4N5knWlsE/5HmjFFlq9SnWovUI
cQuoWke70k4Ft+HGXC3scOcvgVDVZIewExDbKX/GiX33+VsOhFsMKzWbsplgoBwR/I66q8T31lfB
/qgjkcFEpDS4wNxqpGGlTUpvDGfQgCH+9axZRAS2Wm9YIDLr/GYvxkoiKLPsYrToMJ71zmtDLzR3
Q/1we71X67A0wZ89BFVJbiQwoaDI9mqLqARW24n7PHfmkjYwQ2vA5wPlsfs3SKhjlY+F6ALZHASu
WJ3xV0GCjrupKEkzAzoU4zl+lGTqDOiVvz1LW8NgESeqlLipVp13ozw3TazN/Xl6641jH1yC6b0T
iTGuVxsqj6ghsIONK4SHH9A4ntoatdBTPGaOHaqNY8mF5ap1JYg+P/v4FrE73iRE0sh2gSqEUT8t
L6qkqYbaqDMViI0/aQA2F0vxLFq6g/5YRi/99KzrlZsAzmrFe6P1478bKeaTfCoV8DHJmCna2Ke9
Cp5l2Wkn8PhH1Burybu9auttgWEqLA624XOB+Hg5zAqNB3JUTeqJvMv9QRa1yYs+z/5+lWqZBwWq
FCU+rw0j0OwPUSuS9WPO2mqdsB1AcicjS8tzNpNKaiyrIhjAQHfDUODwzM6UQPgWsOynfDCdUtjt
sLkLr2xy6fsyp7qRdzps9iC7e6znF1Mk47U5ceiOZhBX8FHz3qNUGHUpUVM90eaDBu/SvcEi292I
qzFvKqPr43Y3+jGrrohUnKPG6RFazd7tbbW+DNB3jZsAjyQK4Ei0LNcdzCVBWMLVP03Zrq0O9Kmp
DqYI+rKxDCBjRroTQ2Asedwg9EDSoljL9ZNUD8dY6p9jbXypqnl/eyzsM9wOU1kLtoXVgP4RHy6k
dSS3ilzrp9kYvRZtNIH9auXPdedP4BS4bWtj2YFGUtC8jFOPpiRuSFU757mda+RUxJFbq29j9fW2
gY2FQcJLRdka+wq1DG7rzjVLrAeRcWqit6GfneJHDQBnSc63zWyMAzc0IzTWQZio6Nw4iDabZkEl
curtvSq5mmAUos9zo0hVu0IGF59v5DciI68634uxsFUALBC+MU4RcKVyb3Jd2XEtBwE5GXXh/DZT
ETphY+uytCBaEUHbBR+Sm5/UDvo676hxAqqxjgOQOCiebd7tfEEXAIKnMmSR0ea/EuvJ5rSUitE4
yX3v2IVLw993r7IJdwIbSoY0Mpg5l6d8UvNYGYfKPOnKvos8XUR+vLHMyJpg9mWbsf/zVZNclQct
QtLvlKHJBgXGXbK7dwAaWMrBaYaLEI2N/DVldHZFR5B9nrTAa3K3ooLq0noAi++vPMcATx9FAuIk
K0/tH1oIbqb1YYYmFvAn7BxDC1bj5j+3h8ZsDSU4DVnstLqCfqfui9n/MEVIzPV2XRpif796xvXa
inowsAenJNwVj1CtESm7bI0ElIuaCmpXbU2uOqpm1IcVBfrEzl0l+W7ol7B3lEakz7exIJBGQZIJ
KllMVYw7dy36qpVEL8PzrLt58BTpgtBw+/sov6mQXgGFJDdRtARMr+na8IxUYtofEhEn2Nb34ach
7YO8Aw42965aAyap0OLwLA25T9rxMVWKuyE0IAW5ssFv2jzvILoKwboz+C/lKdunsWOboq27HgiQ
6cgBWCbBwYaHvdxRdpbYUm4r1qn1gL1uRRuWPQDLN3v5ebbfrjaspsZ5hESKdZrS3aCOrpbJrtZ9
aTXTDTTFDe8PEWEPrghU1uFEryg32zAuq16NbeB8LYQD9l5wla8P4PL73HgMe6ZNXgYYzwxZHC/o
XuT7n7ylCe5okIlmmpLChGrspdYpVYHLyf4/vySMh5pRkcGf5Z/UYB6bcDZT6aTOI3QF4HQWBws9
Q8EXOwjf7r3XkVu6ssVlTsY4pfU4wZbV+Egl2wBf320AcBYV9XzEuyhPcv5BYPamXUokOFnfErDx
y9Hd7IhwOBF/2gALIMG4QlvIod6bxGyDU/NY6PZu1obd7RFsnJCFAXZAr05InY1VUwdNcFKS9CHs
zMei35PMq1XPUNtDoFn72/Y2dvDCHnfgDWmk1EgxIErk31HaHeIoO0yU/rltZuNegfy1geq0Dhkv
8Ccth9WNVV7HGYaV0DeteDYE+d7Nz0NuBEENdvKKDjrJ9BjYgTKAUML3HG37+d3qAlh3II3AyAQ9
UjhW3MYaYqWpDCsPTnUP1NS+Uu92bDE90NJE8QO0PKt0Wax3U2c0NjlptdcrLqXe7fnfWmaESSxJ
DXL7VW60SOjYaL2hn/QiO9Za9U6Hcg9Io+A+3FqHazP8AY/qYugQG57Q6ib/I4uaDkWj4LIiBJTi
4Di09VMOUsYqTt3ZTNyqLN2/mCwwDeCqslBL5cuDLU3SpEgScgqT+Zec2i8NuoLaJHm4bWZzsgwk
YjXEsEBscDd7X7adCVpr46T0rdsU+4Gaf7PqNjJlrJTDoFvLU1eWSlyCewm7ap69Mas9UCBPohtk
cxhXRrhh6HKGSl0PI2NqO2R4y+J7K3YsyL8ywEWVZZJbaRjCQDdlaKVInL/wEhYGOO9Nbgp0brBp
Ar2YZ7+Y9v3xDCMlU3EzoZ6NNC93ycoFTfQoMLWTVszHIZZ2cymIvDdOxsICt9Kq3ncB00k6BdL7
1OygkybYShurjJtVwxUF7j4FECNuKxW0VOU2Nk5hMB4l6AYow1/csVBV0BHgA8qInlluI6lNzCi8
A+NURs/6K7Tk7j5uAG/i8YHYLzxBHoKeGU0w9mpunIbkm/Uqae9/8XmgCJHEYfhh/oWICqXIhw6b
CNVM7Uc8/br9ebaAnJtmKvA3IMaNuHLleISandG5lKST8SOZBxepVbckk1vYoir8JwMzb0lV8FAz
qn0gvLiSZqGYdJ5JJ4EcZ97Jwy7Pn+TqSzw+xErqmponQ4PKKgR5/Y39+0mVjpy3DVZ7kzM6qzV6
Z9LZPg3he2WQnV6WBxreHQUCUgav7f+McI94qMnQVmNGcvJa7Kl1/xuOo4FYA2SKoLvl9++kyVI0
J/g88oivU6p/hKb08+5dgHw6GMx1A0liSBUuT2FSSzYpZxqc7MrTOkf6M5kPsQiHyc4ZtwGAwwCe
CDgfE+3e3DlMhzqd4y6wTzM67k37l2H4AT1q3xJFBLjfWHV2VkDxpBAUCvlijmzEbY1nC/FAPz3U
CM+UWttnjfpwe9bWdxdojw3GOQqOIDjt3PULtvGo1oOpPUdG4/gDNL7v/76uQHcbKBwAI/l82CgR
Mhd91p5z7Xf2QMp/7v88ky7FwwGBb9BpLxe9g7rOOOZWc7bHr1bkKsV/+X3uag/KudDqBt8PLde8
3K0caxtQm2Hzjt+PkIx7mQYwWc4jtJwvk3ysyb652zkAmT+mHkkLBn/l597OAqCrzLg+9wfTyHZ2
Pe3unf1Prx/Ov64gX8ujCiR1CpBIz6ozEPx2tJODu3ORy+9zLnMrh0agE1qB5Sd9yZw4rwQG1ocM
Mw9iBiQCkTdH/ny5fbSgHuuhaMtzGc4/2m5y7R69CG304/Y8rR8ovBbs9gNWE2UZHlQboXdAznug
zpvhe6pr7iShIgPsQlaJiljr4/z5Lhkm6OhsoNG4S9Cu62ggZYvj3IOczalEnR6i73PXRdz0Uqy1
+L4WeqPpxL9vT5To89yBGInVmXRo2rPUhi75MRERbHbDAMCTOoJIgiLASvPLGJqyCiy5PWegJa+P
CvTs7x4BLlKE89hROBF8yqjIez2ep4aek+yj3eX997s/b+K0oW6MVgmm+bvcsLNhTUZWlsm5s7wG
Mg6C12DjPCw+z81/HEpwrwp83qPkR3XMu//y53PPJ80aLQDQLDmroJL5WVrR/vb0bP1+YsOLMZiy
FtLmy+mZJkWdZylNzjTa6dODEuxGVRDGr5NQ6AxTgMNkEF9EqNyL0NmZFc5ykgA+d7biwm3ryG0T
6NhY5i4s/zEagb2NHQsIK5DeuKSgMsMH3Hpf0Hq2ouQsD7KTR8e6P9+es7UBG5w1KEYjBkLVkwew
Dk2A/leJ5Oc+fYPiQXt39LX8PDN/lbTrS1oGAAfm5xD8KwTcgIXSOn1LBCsvGgV3MHDgmwIZi/xc
OUXizSLWYbbxl37fchTcwZiDdECQhM9TfXKI/k3aTd0HYMd33x7IzaJojzgMnj6KrMvJAgoRxBgx
Hc91UTomjR0Rp9PGNLHiITpEkWdcI54KCrHCTh27s+Hq3RtV744imDIOaquQx0W0wgfzjQSt+j6T
h7MSPxeZ7UZhfv86s0AFIBCZ6SrybjFqJPU0NfZ0juPH8CGy745TIGhy9XnOn4ySMYzCHp9Xjfcu
Oxu722dtfT/BDQNtB9pEIMwHh3i5vnU5VRIxCvmMGv7o0SyXdsihWaHbtrWQd5Rfa1SHoZmMaNUg
uAtXakU6RUyXVdp8rpTjV6ocbg+FPxGfX4d3B2FxpAPh3CyHYijTMCdlNZ+tbLJeSyO2nlFHIccq
rcvYpWlQubcNroeDoVhgb2GFeyCBuLnrLHNGr0g8+NFHYe1CEXpuPZ7l57mnIwKIP0lqfF6bIFHV
fkCPXSn2kaikJBoFN22pHNVKSGAGitWl5cy2YIeJvs/+fnXdIt4I7SbG93M7dqrpqaGCoILfwnAs
ASLG2QMeGi17fDlXCdJI7seh95XqrNieJeOQv9290tcm+CxLqEVSWiNv6iuqU1duJHByNqaIaVSg
5cdmx5BvC0lsratSLev9Tn4AKMoWFXK3vg+ABEohDIEAfOlyCTqpVoo2jnofqVMQziXO/dMD6Mdn
h6GG06BwHogaxtTSIE3gJ+roxHbqZP/cnn/mhV0/dlhiFIsQq+Ph14Hs4vZoG/dNTOyx8Ul5lIJH
TXagWou3LpXOtw1tzBR6GBmnHZxZJoe0nClAlClOdAAoquEEoacIXA/R59nfr85CalpQayvx+YG+
S8MP/V7Ohc95uvr57Khcf3+K+3wY8H1Z/q7UfuLfnp2NkwZMA/K9SK2zHmneWdbntsyivPOjPv+o
ymZvDpIzZbngyROZ4Z68TMs0VCiyzo+rvdL/pnRXdCJBso3LdTEUbssWpC8MY8RQlMgLEk+iO7ty
pFhwsNlXVvv2PxPG3xvgy0qQTIEVIj3GheSADciZSeMm8b+0+z4DBd0JNjAfDLAdAC+PrRKaK1at
hZNRQv0xrBO/ITH6Q4x6eEQuxvoxBJF1DGYzeovirjlQZaAiiofPTiNutIwKA3C//2WC4+ZUKhPA
Okoz8aPJoGfd7GbqTHWcv1IFIQlNqnkHPzB+SaMyvnRz1adOF0TVQxLbsxfk2dg5JaQlH1K7tnc1
MUPBQ/HpAXA/EA4rhotWCgav5x5sm1YZTaIs9WeJpodmToPMjQqrOM1TQl6INCteOSeS2ydEfsut
JH+dA033ulBVnE6uxlcpUqs/d5+pxW/i7mYF7UhBhVYYv5miL52e/5EgvaH25vG2mY2bB/pNuKNB
dQWpNYszkyTtaE8q7gT1zVR2d2tdYdvBlUIMyoSJ0LvAzewct8QYa7X2270UnO1ScPFs/XoLWDCk
pcBlsKrxRqqSVXpT1T7tXUI9Mrj3zw4Kr/Af8EQiyuEutmzoTRnbsfH1+Ck5dNlfTP7157kLLUga
UmgNPj+RM8neqzsDckw+o29hRQCAHVatmFMWS20syY1fa56V7EJTkJPcmP3r7/PlnqqR8jgK8P0h
9fTAGQTew8Z1v/g8t3eKySBF3k6NX1jTyzCPj1Ydu3NUe7fXeOPGh28om4gykYA2PitpV29jUtVT
W8ik9uUy9HLjTe4eOkh5l6EIfr51D6LuY+hgEDHQu8iXlnItMKpQaXMfP0dzgaIsvKg2ZtcuqLpX
WpLuJmMuY0eZJSgdlmGT/tFCmvfuPMXJ61wM40NdtmAeTOmMppkIeDlB+ndjylGbYE30LGxFpXnp
JwxSpsuhlVO/74ajDmnwQ0Xj2asD7eP2pG8ZQrMlirhA4WgAky0N6VmRmXbcUL8p8/7rVNr90xhW
7bMVho2gKLmxvlhWgCFBSAFsJ1/S1ayRxlkp5X46Hrr0GJbPffw2lQIrG2eBgTOY3hsyVFDpXA5o
tnIoYWZm7pfxs2LtU1G78NaEXX+fuyqqXsL+LfD9pHpT7Zcq+WKlgvMmGgL3TGtVN6LtFSZk5WF6
NUTnjM3A8pFFPwmiALAzwAkhPIzFzjo1ag1t9GPdUfXvqBPK6i6Mfs2/b2+t9TBY34rMFF81jSUL
lyvRznFmkmQc/CI5xLu0Ptz9eQCvmAQ1kJYoyXAL0ahVbDV6M/tj9290qO9F/UOUgjkgeClBBIC9
xO2jsSd9Kod27zcQJ9De87vBlf9rAOQ/wIki3bJ68PseThChgz80v1XzN737xQRSHkk1xHuQHEWG
ajn79TSjyiZNyH2EgZs+aDoRGFgfBBhgTiyAXagAaNwuHcw0BD60Gn2SEiesfUs+Bdm9vbuYJB0k
dED7AAqOh5MDMlB0WCVmFRNfnh913atbwT27vpOgoAdmGWS7QIyC8s5yluaORujfyQyfPDfyN6uk
u9QudkR5v71XVygQNg7EYzgNmDLmwnB2Aj1ooyo2/TrylX9Awyzp+/rffvoNyp9DWAj86I2TB2uM
TwgB8rqCPuQRcpITrHURyLH9Iv+LZcFgUIVGWQyPKJ9PmEPbKuQxb32qGM6LDQa32/O1MQB8H0UM
1GSA/+DdvR6iIHUEBh4fwGRX3UEPSbB52eXA3YEMPIa6j4rWdkBcl+sBMiEzRj9y6xvR4ErNa9y+
NsWTdVHPcibv/mIwV7a4PZZnUmR3AWxJUFyoYleqREDOjV2MxDZwWACkIsDjBan1EQRVUzO3PpG/
dI12sNLeGU0F1CUiyZ6thUEuGqQ4gDmzhkRu3mqaIUapkaj62RoPoflw/1Qh/sHFZaMXCnnv5efD
oY2kMElZ0O905u7uyhiOIYuv/v/73FIUSgQoVpB0fj5D6tmlpgAUt7Wt4L+i8wau/jpPWJaapCno
Z/YT/U8xfW+i32X9i8o/svFfoojUgFYUimw0gMejeAyHBPw77Ia+cphJLw0zWAw73x5tJ9d3cnJo
3iYwQ7byu0Fdmx5z+lj+qiq3nNwh8JLshCZeBGjoury9biulKv6ncPuiKGy7UyUNzaJm6VTSl176
McU/EulLSplgA2n9OXpV4/NtsxtPEA4w6CmABIVbyROMglFdq7M0wjX00fwAtgAIgNsGttYTHIMM
a4/85opmQyv7sm9C3EOKWT5U8aEk2kMtPelp4qn6QYo6QRy6OSDCcOUge2A9JMsVla0qpo1iN35A
yGstoV2vl97gM+9vD2vrFCO8QLoBVAnsZlqaGcYkr9Ryrn2oukrlgyQC6G5NG1ox4ZnBw0Q2g3MN
2igiYRsGtT/nr234rCXlQ1mc+vg5Gl863IK3R7M1aUC92QarjjGs4HI0+lS0RaOpjV+SONnVPUBd
0TRUuxAEft5tU+yHc88G2BJYazHSKfA5OVMkIIURjwPup2Hu9rlhJg9GFeleML/liaNE70UwaJ5a
hcXHbcMbY2SALxVVLBT14UIsx2gAAGFmIPLypQrZuRhE34/WKGr32TSCffHZ8oF3kS3r1X0SJWak
g0+z88dwl8u/u+K5t4hgsTa2nvVZSEaBEUEIT/jQo8RZJJPZftbMICk9GZHAwtYaAUaD/YC9vVb8
1hQ6oAicD37TNk8dIL5ynxz6yX5NzeIFXD3HuU6/GDW9O+5UMR4LmLBPikJ+YBQdLWGvWp2fmuPh
u2SMh9s7YGviELMxKJiK3k6+iq0MY63Pxdj76b9StJdFKNWttcf++uwnArRe5q4ERe+DvJpmFNB6
vBXo6wwnxSm6P3cPggVTSHICN866i5Y7rB7boNdKZCHjb8qv+ee9HwdKGH21eA/QsbaCjDckSzoD
NUxfCrRHeHdPRqWfb5tYz9LSBOefdEVjBU0GE608uHNhHaDG/WLPIkjBJz/B8p5hgGckZbDSCJ95
lGRXjfqk0QZ2bOtHgLZhpzDkDxpp+zGw/EShx1EDYSyB4qvTd7bsGp38lMv6d9Ue3yY9/BJpxqkj
aEGUbHPwSNE/m0mWfVTDGHzoZfYHqKHRqRU79OzUADOCVdiOpQ/vWtPNjil1Pq7UF32sCqdLrd+q
FuuQmtYTJ5/Cj7Csj1JrvtOxPcajInJm2U7jx46CPYMfwJddAUJClQ76NIexHyfZQ6jXrqU85PN0
7K3xWEginvWNkgMIUPFoMBY7lnvktmTXV9QeWy3xUyorrhpeHE8eDehDlmXjwblypK61HGOK8u9G
UuUuaWvVHdq4E7gaGy4Ufgjj2TIB1ENjNfdozk2Foic6sPwkuUwU2p7yrkqfiuDRGl6iVnOoAnXk
+pdtiPDW6+gBjcm4Kz8pKI1Vt7UEiltrMtPUn0ooKkUJkPCdMTfQe9fe6jDb3T5CCjsj3PoiA4gc
IJTJNrxWVS3LDELLiT/28wHundsNT4GMzv42cyv5CwUrda58BJrpFNU3NRM8pOtrlAHjIYWMoBJt
XHzqN83AVzEHfeqb6b4JD6EoMt64IRbf597QCtSOtpx2qd9Wb3IuOfH0nt7N5ArmyIURbqtUhjGV
XTGkvhy91GnhldXPoBO9o4KR6JwvOmaTEZKpwbaw3Lo4juqDKYLIbS4GyNmYpwvvhs8IhxqC1Kye
Ur//nVh7WxGUXTZHcPV57rZu4GPbdMY0IRTuc2cAvZyolLB2NrASwPlhCDi2CFuXD1pKhiyZdD31
M2mnzx9jkLrx9BiQjzZTnDxLPS37dfv8bA3qE4uMtw45Mf6+yok6ktoqUyAtCkcLVDeSX1HCFkQI
G5cwuM3wQrOwBzl79iuuXEFd7XU10SusTOmFgdelThAcUhRj+rtLV9rCEBc4diqpcr2EIV15s8qX
5nh7trZ2mAFuHiShkUQ0+crYONR9pbb087h36X4Q7LDNaTI0rASaYRDocF5TPbToFSU1xAk0F5LM
0hftJ+TbcpEc3eaa48cjYEMqF3n75WoYsV6VVMfTMI2s51TtHbSx356ozZH8x8Sq+FYomdobRuKH
+Q6rXahvVuz2wY7Woihj47kBSfj/D+bzHbzaWkkwBQMk6RPfVpw22dN+P0Gf8l7xS3ZFXlvhzn5d
NpWV91bigw51GJxChKXYHAViQXDeAhdmm9ySpLI1SLIRpX4wuxoybSNO+5EU/u1V2dy+QPIgnQRk
L5oQlgsPluIChVKCVYG4sBF+06CFdr8F8JcxUnDALmBoaUFX0k6bSJn7UFxS4n0vAhdu7avr73Mj
yGs0kc1Kk/uzfSEgEo2RmgwB6ZaTjz4VnEY255xnAVJG5MOQfgPdHz9bZZYFsWmFhU+icnAm0v2r
9lXrZLLx2ja1K82DI+nVQ9Hcy1eDzYZmNUj34opBrohnYwW3cmoZCQp2arCrzb2VCHzDjfNvw2mB
z8ICP6CBl4uUpmNXVSTL/KqWvrSJ8jO122M2xoLs5cZuYz0uJsJyVgnmkwxq1gBqmjSZr0b//CSJ
4OESfZ39/ercx3Ndo3OtzvxI/ZqavggnLfo8t5G1ERiLGulA357f7Z1BL7fPydYSoGMYDz2cRhD7
cr9+gNpTOLVN4hNoeuVniZzv7exjm+jaAjeAGa0talMxC/ou03fD++0BbFxYi89ze0gzqn4iDXBn
RvbY9i8GSby6AK+nqNqxaQfRK5wHAxBNPkVWt7NF0iaBnfY5Sas96Lv2FKLWaSki+dtcEkgnsDq2
Bowc9/g2PdHLUYsTv8oiR5+goptZTgkqp9sTt7WxcLahjASBC+RLudRbMqUZGecIXJvJPnBQKr/9
+a35Qv2UCdkAsrC64tGKOll1QzFf5Ze5Vtzcemryt6C7G9iKWBrAZYS4zIPgkXVNU+p1BOIEf8rn
x3oqdmkqebdHsl4PRvWH+ibrTGVAs+UB7/XaTlFmTXw1rR/U/FKorZvTe2kNFNYqcmWFW/XJqFtI
tcJRATrUpdpZL0QSUOsFX1rgQrhgDKRGH2FB0gvPtl2juJcRhR8D5zwYTZMbeQh/TqsPUXmciyf5
XiLkTxOAFaBR+5PckSs4K1M4g4cDi2FEkjuAY8BWBZH05nJfWeA8rDG0S+TIYWFI3q3+RbaR6j/+
xY5CFxvSxDggiHqWO2pOdAIlZsyTpKZunVUgSkAJtRX5chupF6z4f+zwKGDEIB0I2+GSth9J5+ip
l1cPY7u39oPpNu8RdWYRE+DaVVla5JaHqP0cow078eO8ceZ9Ab+OVsc+e7a0Zk/B75u2p9tzub5n
lha55dLGYW6hYpL4PSNW81LjYMWOLqoPb20KAz2OYLuDjNxKzqiP42zMUgmP2Hhqo+9j8KWgb7cH
snU8oVhoIzxlkEq+3CPpddFFsUQRc0WOEnwNREWeTQME1QnGuAsgGbc2czBAFyqpMijOPQa25Fl5
93B7COyOWjqqOq5H+FoKOEhwI3MWRnNSZ8g1U79rPapT10qeS0hmJbFrx4JLeWMwLBdusQwnXGMe
QJNlgJEb5RD6oVLstOjJnA3BYEQWuMHY4TzRVoKF4kut7Urz7ueXSYswTRbIugHKxHbcldsoJVUy
lb0c+XlzLNwyFVwxG7/eQsUA6VZ0weP55T6f63OsyBEt/Wr4ScEIKHB6N87D4vPcmwih0DJq0M/q
p7ELmTo3MQbPENVu1kcbkH7kOEDnYzCaPu5JxMPfB1bTFydZ94q89KCc4ZHk0Kp3xwdLO9zDqI9p
mUkd7Jj1aSidafh9+1is1wLlMxRVbTiPAGPxZWnbyCiwiWl8av8xjCfAWW5/fmOacBQAWMJhYNQZ
3EbtEnOQe3QpAY9ofTfkaZ98laL6wdCq77cNrRcd2VmE0qBHxY6FIPtyy4ZVak1x1gV+I33Nu304
7w1RRLgxVdClQlAI3CCqgvxY1EKzxxJYmVM47spfhaizUfR57rHQc70qVBufl6p361fZCvBp6/sP
rDFApgEcwLSJ+GaEvG5ytVYbeoJMmKadouzDpicj9oL7Lw9QyCBkZjhRnA2dGwcBrt8cSJudSilz
iCE5prm7vdYbMwX2K8SFeDBQviHcAe91LTY63cpPryACd0YobP133+fONvDYuoR2+Pykzzt9OOSD
YClEv5870+h7GFCswe9Xx0M67i3B9GwcBUBA8OxoaO4GXxjnwZGxbCxKC3rqWfbd+EGS1EVbvMDK
xiCurfBZ3iYf8zpTSnqSbKf4x3i/ewkWX+fujVRvrCIzcnoCgcY87hr97icIFGdghmKkgsjm8Yj1
vhqwvnZMT1B+rRJvEhG8bK7B1fe5JdaUoE0pif6HtOtakhtXll/ECHrzSrYbq2aPRu6FIQsagCRo
QPP1NzF77p5uNKMZo6NYPSmW1XCFQlVWJn3xbKBjdvMcsTUNnzUTyjKPs4aKaJDTF9PeBekm8/fG
msjcgvc+nyUVGpULOlYe0Lovhe+JX9pk57FB8zESAe12RdOvYaTkT76I0cAkCX5S2SiH+AMQ4Usn
7pnCR/JSd+LMTyI2s8hjxtYohrChWyH6aNKrEM+49x53ZBCBHwS3JNRYAJJQro7AyFMHSkJ6zElI
tDAwdrf38tVCKd+XJ+ksmkpJN7p8xPe1PrKCjY1y1cppuVonxYL8BWcWvKwIMtLBwtDsDP9rhnTv
z/ydlT0AtXHtATYvAV+IodWCiJ/PJlAYDYtLibfqwN1RQU4sJEO7vz1f0r2e7YJ/DIEgDgwVqIKh
Yn05moIVWdb3OYuHERQxpZORHa/d5sWbiyrsknnCW8p/p6D4f4zi9QGTb0gzxejcYAK7ksVGuw+e
O7qSJle85dXnFX/AEi9x+pGyWAC8PRA/7Fe2wOKkgRoS9JaQhEWB9PL3B6WDlJZNWGzmznevvg/c
CErH963DH1Ij39xeocXRSOyn3BJ4FSrnFBCWbjSCuYzH9otXd8D0rkHW1HaxfyYMXJQAF8IFodh3
OZ62z2RjKrJynQ1NqaCaPziJv/ezfGcTsavxiAYgGvFw6LZ7c9aeqtT4wHX/UKE6vOIflqYWZWvE
4Yj54B6UtRtTvOX6jpWxAGxn03lJGfVuZjxgJ3kIbgSLaOUPK1O8aBQtGBCQMORdrqwnS5KBlAYv
Y592h2AyvuZVkIcI4+vtyL0/PVootu9fVEBSZB4RNamr9jfOSG8hVi/jpii3QfYlZ3N424Lipt7W
FDeugbwrEFZXAXTtzqQTIybS8vdmsTXSnRnsLbFytcuZUd0HKirQugEzAszIX3HmDIdhSjWztlmc
luzAO7YfdOO51dboKRYXCE0sQEuhuRx5i0szWWIYBQD1LGbG18BNI1KVG8jYhzX9UbK1i3jpwAHy
8K8x5YqyLZGn6JyCd6Koef8xwShxe2mWDKBBUAbsEK+40pOuBA47dwoa98ZdRh6c92XC31YeMEpg
TtDghTyVcpoLlL9SsPIWMYULd7Um9Lpq5ZQujuC/JtRiumXkc0F8rYiRv+ruSr0ZAZTz1kQml1Yd
9FsBxgDEOALHy1Xvh25q9MYs4hmPLJDIAue6aZheRwTq9fcAwY5tVPYA8ayMbmlTo3kGj3QfNasr
9DgRvKedK2hcanNEtPpLXeJhAinu928DEC0CWAEnoF+1Znlzmhkzc2icJUk01SQa7P/RglzGs9M5
kbZMaQ4LHcCPNHwvwdjbTkPKDQ0nqBqiE1L5vpO0fupVGo1n/4lu+jVVVunrVeeCLCIeVUiFSgmn
y59PrUrkULaksbAf/bwLEU5GwqpC3D6p9ljm1V845XN7ijMjEIHNQJCM6SIsnNGW2sxrN81bGfXW
mJQ9PdtdTQzW0VjPvEPZFIfSdrc9y3d95twPLmAceVIeIA8TMqd67D3+JLJh13TNBm0973sa/7N8
8Abg7MPVd8URrdVG4w2B/C1ut8NhegUKc+V+WHIUKLjjcYbYEn+syyWErB+KS6wv4ilA04fT2OY9
Xjfjp9snSXo0dVKB5pcBGdLNV9BxraZ6kSdzERftz0C8pOTVzh8N+lQ5j50jwlz7c9vekmNCMIYM
GBJgaAxVRpU6ud0IVhUxBMwYIGPBgdHgLi3oUzand323iodcHOCZQeWgaYLn7UTKIiZpdyybsd1k
drvRmvyHlZcPjM1OiFZGHlp0/JsFPLOsnEGTTfOczayI2wY85ZuUva+r4G0PokURnha91DKPdblB
6t7yk8DgRdxkJ5P+zNO1JrIlZ35uQAkdnK7otLzBWgkhphCCvw+9Tn9advlye08s2oEXBDsItgaK
EZcDoWNug6MrxxLpmhGOlf+QD/OBdiAs/BtDKKaDyhYZPzWJ7Jep1+sa9gKYbp+8yf6Y2WzjWeWv
22aks7s6U7Jm/x8zSiBejP4EdkfMm+MmYUrMiOiALxNt62lrIjlrpuTuP7umDMCIR8fGiGrX2AzO
sayOpvun4f3/NHNXjP499QijILqJNfHgk53efKjWiEqWd8H/zxpYvC6HgvTpf0x4zcEc9mh8XyPT
XfQ9/64LujAvLVDoo7ZFL31P0Voh8zlCIidGDuyDR4aXysvWZm15daBuCIFRPHdVPK6L2pGfByNO
KBKc6b4AAaAbtu8ssv3jB2yJQpEwoWvWacsdNJ/rRRxoX4qjX33+i91sOyjc4jKC5pqyLm1qQ9Am
wazVLq1RVBV3lp2c7LLfuqJbST8sTtiZLWWF0DXuM3QrFzEQh0g620M4OFu+pvO1ZkW5g9yAgSmd
1bjz5tIJ2yp4ErN/17f2iToJXTk5i5tOQhRkS5NU3LjcdMzv6klvCI1TcU8LNGxOEffuCxOkluPf
XAioNWC/BW8s7ZemiFV1rgmWrBjdMEZ2WGONWDygkqFAMr5iMyg3qVe4M6eg+MJu/q5rJ6v+KfJP
f7HXwEIlWcdB66DW7xP01fQggkEYyaLZuYMQuGCHuYxuW1mMrKAojHIfwHqozlzOU0UsKohcko6R
3w5le6/U38cd8c+ZBKZOQkdwDajM0VqSBVnhQYGrgHCIE5E5dI0wXXsNL0T5EriBKtkb3YaaTKOl
megagtvY6Pldym0czzotQu6PP9rRf/JK7dOUz2vsews7+sKqPF5nd05VQcbMIwR3gTbdoWeoj9py
/mOO2net7ndVugakX9h3oKVEnwEYq9FwrS5XnY6JGPQCZ6f85fsPDRo1/HKl1WDRhnwqgQlNImkV
x0NGO3OYj/cyt/bz/KwFz9kaneDCrsNjHBklbAsDbzLF69RdT8u6cZFboFEboZPy3Zv64vPK6fTL
si7MBJ9HpWgi9/Ax7/8++FwAJpDSG8i+Xa46VJ8nWtosjzsraqZobQGWZuf880rM1Net1o4uPo+m
Mpq/jt5fREpABuLnAy5iXetT+hp4iNAokcWtJrFiJGzN9IBSfOhZYmUpFu4XIL3ljQxaGrgCZaUB
c6q56c1Z7NlpqJMmMkG/rY8kHM21EH3JA6AxEOcC8azEDV2uSplo1eyQPovrzIot6h70DiW8cmjR
BVLuzTzbIyW44tuWzgrCAYwN1EH2VVSjp31JMq3OYqqRD2NgPgxt8+olf3Ne0KQNHw1DIFlSZtHA
pPl2lmfxzGMyP1sri7Sw4Vy0ZQGcLzcDsomXMweMnVmXvTnGZrNDKarb3j4uaiujvAEuvq94FOYP
3OPaPMa20Yez3kW1/TyaUdv4ocHuRfCxau/0/slCWTpfAx4sbEAPTxiUCyU7Fd72l2NjZVAPeWFB
IE7Q0Bl+UuvBLj8kbnx7jAubD4UopHZkihF9IsoUWmyePD8lQ2wF91r/MEG2oJ6/mc2RT5+HfA16
t7DtZJcDsHeAjmLFlK1uMZpNQrNEzIL0ScvdY1s6r1knVhZuYV9gU4NGGM9RYPnVmzvvu6IvRSfi
2TbDKf3kNe/PMV8YUBYnCDpz4qIXMXTV+2pnv7OkLzfexfeVi6DltHOgUSdin/0g2mbUt94a/5lK
WXVlQ67VWQgw54ZTVOYgYg2U80Nth3oQzQEoAh9dnW798qGdH8GEs3JkF7b1xciUwCPtdFYithFx
bbUhpNdDOkM9YebbXryTU/RtgHiCot8aVRPc1kpKIgv6gVZGLeK8eXH2xppIxsLJkZIf/35eOTl9
r9sJ8/D5CcnKYp93m6B/bp2oTff8nV3N/xkKSDqlJJ9EPF2uVeXZpLWqSsRCezU6tqn1tS6IpXVB
Hhs9BCD3Bj+vMhqTWcj3NSYEILovdkNC3MOhrHxP/rC/7XGWDiceIODcxfV6XW3V/CI3wQDax2la
hpn9c/70P31fXfa61IQ9EtrH3bE1Nuievv35BRcGHOm/P19lehusmhUgv+ljy7nL8gewpbZr6LyF
tQA5ArBC6DhDAchUwrS2HfXOI7SLM+Me5T1qHar5ma2hSpfK3jCD8gJa6QDGVNO4U0GZga7QLvZt
JImHMUz4lzL5kZifBvpaNGG5FW7oHTMape6uNSKHHG5P5fU48YADkzloSQBzhODM5a4Wg1VODFyV
cdb8rOb93H2vqqfVi/R6v4EFAPIaoJCS6gQqxAM/Acg9KCDgnHohrziUHFbSA2sWlLMzmnUVcGkB
+tmo09TFypZb/D60Cd4aH/EYVW5NrfR4pedmG2efKu33WH2/vQzXOxoThLl52wfXIYDJaSNqPe8A
5zjYWVTRiIn3nnk8NoHjARJUFkGutB5F3k3ApHDt6O4DkYVMrJEZXE2RNAAUIiAFEnGqOsg6IbqO
Ls3kSB8rEuFaeecUKZ9XdirnJZuEg88TujH6FiWVX8S5u21jbQjqqUcFDMLiORoeeitEz3k4rN29
SxbAhYIDb4Kh42oVAqslmkX64FhN3xN/y9D4cnsIVzsJ03RuQF6ZZyGFWwUeM4MuOOZ532wtIaxN
09PhvuCzu5JlXDIlieHeWgeAQ1LOXGlpY87NKjjaxpOhVxEHWmGYVowsTRgI+CRbtY98nMqkOxGa
2oTX2nFySn03pha5M82y+IvDgawsiLlA+YBdrASTw9yUrdlwEouy+IIcyQOpzPfGq1gYqYAKWDwM
XVXsBl56E+q7yTHvyIdADM9jVaw486UFwcfBNAO+D/PqRWknxLarREuOdm0fnC57pibZpkb9F2YC
CGSCjQF4WjjDyy1GG2qD3SUgsecnyYsogAjssrKL2ITGiNu7eWn1z00pbteajQm89Gkab+z2p9X+
/Iuvv7ldNDwCeaV83R745HKjITG6X6Fwnbjzts/6tZfQ0qqg8wXXH+jzgPBS9lZgZFPReQ6JA/NP
Q7/zpAu19t0lEpna04GnfeviQWJMWRN04uedT9MYQoEoLkC5ygxtp9p0+RqqS67uRVVOsSSX7MzB
iMkzBJ/zFLhQM2Z++6r3849xnL+nkLZA7Pw16IY/t9fpKkiRJlFXR+cu2PmuupCHLHehaYoNN5kk
ypDNLpy9Pj1l3hruSu1SBH7k0pKytWsfPApm48EPWLm1dxrzd45019Ynuru3xoBEY1pNu8wo5wi1
oiZk4NiKUziVtYTU4pCh4IrGTCmIpOa+grwoWaq3JK4CJ+LlSZvL0LK/WsHK1C5sThAAg5kLUF/I
JqhlFaODHsbodCQ23IREVsaMvRn0JCrrrNvdXkV5mq42zpkpZW476ruBqCcSz5M4atNURtVM8zBF
JqdyjGgGsfUMtAsVzUpP1eKORUOSLYH/SE0rZ4Pl9WQOtqYdC4eRcM7qP8iSx06Rfczr+dfQGZ/8
pHmn3NQ/OwmwMZTjpXK72lcr2MRzv69JjHbtQ2qXh8bJVqKVxbUD47XkREKuQgWn1ZXFbO5C56sc
imEzBM34uXQaZ1MwNAfcXjsZ+KhrJ+uWKB1Ahg+Yk8tDH/BRR3gHH+Z5eXtfUVLtbZ1Zm0mzxq3u
i8/GWK0xfiwdAdwwEhEMdhNc/pc2rSLXXDC1ktgaU7Rwmh/Qhb0DmdXOzJoVGNLSTEqMO15CsIRe
hEtTiV8MCI7hYExn54jnpv/RicPtGVwzIUd75jYBf0IdrSBpzBsWcvKz9Z5c8W5UO/bb+TiU+HVO
mU0Q4pO4HwaAZWjxPRXvLl9KGxKOI5cEmCol6qO+PljC90nc+d129p6a2dmyfo3teOHiv7CipH05
p30/AXgeW1UzHYu5AdGyb/9FsHxhRdnWbWLMtZgSWKmz7yY3HkSFd3iH/P9fLD4gRuCLhytHMHu5
+J2ozVrMWHx4wENWJ7uCp1vq+3+xjU2kdHSoiCKNrEaxHJXSuc2H5OjDXghGILZNh+mDN5p6dHtA
S8sDZC9K5HI8SCNfDsj1wKQC9Qy89Uj6wmz3OBFzxeUsHRipaiGpNN4aVi9NpD0KMlpXJUew1wWb
1gaPvzMbD5Lhf6Ukt+RoEPV7wHzgWXYFLYAmpl2adZoc25byyDIbZ18ZJELkWUeQwvNX7sGlubNw
pctuCqDi1au9bjwBhXO47TzZi3oMxbjWubo0decWlBBttrXOmjgs0CAs3OeieSrWuMyWTEgiW1Qt
ZNlHvXssPF7cycjgMZOt+z0pds7v2ztszYASLUx4Q0G2gsCVFaUZsaTlODAtWMYsYv7FgpyPRTmd
3qQVTlJhLHoxRDx7bdLPfzEWnEjg7E30nKmnhQ1gFKw4ApDUAFn7g9nG7V9kLmR8868J5XqpheWw
uXa1YwKm2rxHComsCBIunZJzC8rd4pLGMMmIQczFbhyMKJvrreeXEevi27Mlp1uNNc4NKSs/+/Ns
gt6boEAVVcV9LZ4Deg+gme2HGcV/f+HKIALzBrNHEi5QZq6EZpKJtdGOLKwgN5WPdHN7PEvnHRQa
eChLb3ZF/5bnDp/bCX3qgf3TqH/+uf31pWWBuwcvgcwoXQWBFWl5j5RActTcH8lsPtPutcqc0NLa
lcTS0rKAcArlWCSL8TCRB/YsgOmx5l2WlYiiy5qJMKF4EgHRRqO6FzZ2RDrtJ3tkp6Kuq71vJGu6
D4vTKBEHoJiEfJ+K+3AKnXaGS7WjXczRbFQh6BduT+WSy0EsLfm/TbSuqAFnkeOmG5pCO9aey2Lo
lyT3NK+sA2sTurttSh4WdY9DohlwRhcEo3gkXk6m22WQAqtn7UiQYSz5QUNGFhydUVZ8xUleWbnF
mfNl67N8KEDa9dJY21WzD/S2drTSrSc26VqTzNr3lRPUCujUMdJhg5NHrw09/np7sta+r3geq3YQ
B3j4/WzYBCIH4vTrbQOqysfbYw2F6n9nSHE5TdIGXSstZH5ksNDIwvyT9tOKtZ/G21+hbTQ7bP5Y
6EDMwsQ6JC+3f8Hi1gPBqSXFhNDHrwTVWuZDjSwRcN/9NqXRGETGOyXa5RiR2YSgDDwFAHVqdbEc
dMIqP/WPlePeYbxPVuJtbo9iwRddmFCC9qFE1WyyNe9YpdYnFuCllmYfeihhRIY3rlV8Fo0h8JAC
RvCqao8Z172ka9wK4+HirtHZfTXPfTg21p3ZoXB6e2QL64OXr4NaINqFkShWtqDjaVaZIlNx9Idu
V1beXZuKiCbBSqZiyQxQIEDnIawGTk95j/DeEZ0/V97RS57M9MWaPgj+/fZIFjwPxiHF3MCyiJZV
xURLx76aeR4cXbf6XVLjWUtBrJobqRH6mfZiNuXdbYNv6RXF111YlMf77OJoTYsnPMuC49APe422
e+JU25T5z7bbRRkxN9yx793SfbEBRKlJ84nVEAm1xMrAF+4vdBKgtA6aJlDvq/ulHdPZCgjeEzbe
r2E1dIdm1u8Yy7Z1Zv4prCkNmzLbzcT7fHsCpPO4Gj+yT7g4wamFV9Pl+MeBFQkQDMHRQk/f3iI5
+9DMIJs30T4acXccHwwChY6cBmJl1y6utdTgQmTgg8ZasZzTAkoniRYcjbK3HyHElh3c2mOokILw
5CFwGmGGOXTdf9we8FvwfzViH1kiZIwg4qKiQEfXy7qsQalOm93+z+ia6Z3Rjvwr4xRqx6TLnpKe
0IiYPT9wPrJtyRv7Y9Ka1Qb/VxEZGtTOhHxSQveGjGhlKbKdNQtvjVp8yYeAU+bfH6ocht6oLWvI
kuAIPEYaFZ5GN15aFl+bXADqhZ20vT0zS+f73J5yFAw+CML7LDl2E1Rq0/sktcOy/XTbyNqg5I84
O29jOiQuHWGE0dAzt6m/q6Cq6q08BxYuZXDyYFehqI+MkJrSEML1W7MkwbHopnt06oBTxXt/PHZu
QkWRDAColFat+Ufapb+toj9qpvZqB920ckyWVgVEgEhn2GgvgXDN5YSVg6+5bpcGRwEKtzYPoQyy
I++UZXm7fuHUpVQkYugrGGZu9jadDXjBMkcmvwhwx5/ev+7nFpTNBTkJ3UwKWKjmQ+0fuPuD/bSs
lblacimQpsO5RjILzFhKoMJST9NoHvjHupogWQBXEnwz+l/gCtky892gC4QsaC5AxRSd8ABfyJ1+
tpMTo6R6lRnBkVv3Q7kDRPb2jC0uPKCraGGyAfBUOQLzwE6SfNCDI4XM47ZNvBKHkib7sfHz3W1T
11A/OZYzW+blWNAfCU0XYwiOdau/pk3ykbfu0xgM9yVYj8BIExdaqketE2z8BojG29YXByopPqF9
IjtClIkUaatN7TRh8/VW2YQ2tZyf/eQGX9254ysxzJL7QSr7X1tyB50tWp5DQylwgGKsXmeLhpX9
PdNDvuIaTAkcVK8YUPjoiGmlArGuAAuBnO6KHDw4R9urzcdi6Pg2M0z/aSxHstHbYto03HVe5zkw
71jRoz1xpnXUaow/OcJmd64jxGYcwFVGqT0f+DjPD8xBJ2viFPCZGTU3UFtfI1tdmhsJ7nNRa4Ds
gxpG5p02dc3sJcfCyveWe3Ccg6PzrVObf7Hg54aUB40xZBytAEFydGxg2DwQYd4xodefeTFWKzt7
6SIAnxJSgXjKAsiuBBlaJYw8M1lyHIed8a1eI5xf/LxkQEALAOhK1OjJQWd1WbWA5PjFg3s0ihVU
xmJ0CliaCQY13GXwApfb1W9HQ9TMRqySkenFrbriEWjsHA1znh1NJOMhVHj7h5RVXsxrNr6aQ25/
GIHT3zHdELHH8ncqs75dFSBRBGcpshGg6FD2NlT9SkToSONb6UZ3olUS6aWAFOE/WtCkdNsV6HCG
Olzn8BTpSK36ps38cdKzxyE/dobfhw2r/2SJvbntgBZNosAMTVMgW69A50WfgUlhxH7M6E/HGcOu
d0MWfDcmP9QbI+rbv3BCnuznQLjvI+xWVrVG2YN4IGE6WvOxN/Jo0r6V+hYEbdHtcS3uzjM7ilfX
K1fLWsdPjnoHQY+UhWsR6pIBH6gkyDIjxwdwx+X2LPOhs/oMwdy0Naw7v1opfax9Xv77mbN2NHBE
ViAuOAYz1C+CdjwlTbLiq9dsKOEVH4Y8YQQ2BDlm432Gxqr3L8L5HCm3mxcU6VwbmKP2WRcvTbri
IpYuz/PPKxeakZZodHWIdNrskbTJt9lyT8Tnn2+PYs2M4rLTpGydicBMVu4TC5xn0bjGiL1oAk4F
dRuQLl/lioO2tEoiPDQY+BtfOwgfZbW726NYXOwzE8ooyq5ruraFiTTdD1aUrRHHL92gKDhJcmoL
/EVqyMYKNx9HIZLjoO8TgrLArpm/cbrSxrhoBVxSaJR8Y0ZXRmHlLCg9neNS6KP0A7PD9oV1K65j
CWuEkvB/jSgXZ193wOEGNc5FR0pUAccXBN2gmCnIZmqy18x0j0Phf7G7Yl85kPjlfnx7rVZGqd4z
hZV6bBb4AaSs78fSeRxK64WScUMDdw2ftrj1ADGCC3MRCKslsLxox8IFke8RWkH9tAerkbUmM7hs
Aqp3mFWkAwPFlxUBA4kowWM+Nf9kkF+m4F2Z3LUyiFx6NfBElyBSSLhfACdSbpbZzLSxxgPv2GQu
/WZCBecT9cxxp3udcU/6ojsgi5hvBEej7e3lWrQM3gCgSCEjiETrpa+2KOQlUx9urhT5F1TjYju3
NuNsf8pr3QuBjtiU7Ro/z+IWcSGaiJsb6o1XrK+dNVteP6POX0ziYBRsCoeRD/vR1fQIafNmd3uM
i2uIVjtLqqSiKKesodEhHMszJOky6yPJ/jT1BJ6HNf6KJR8FsTLJSAfUDbSZLyfSQ8BK6WD6RwDf
kHoat06/xt+19Ew+M6GmLgTS77mWWz7y+T8oeR3MsE6iOk3DgX+9PWMrg1H3o0n0wUUXh38U5saA
iuCKl1r7vBLgFEPjQocUc5X73wf+5d3do3gVg+UM7zdcSQgLFUerFRTJy8T14elCUoRi2N6eHeXM
ACyKrA4aleXjHpZU6J9TO3CzbVC80EoPcfdFHFR6rVOEZrqfXT9y6PfbBpX5ghX087yxmJqo9F7F
1mgdZ3kCNvqXRvtuuuiwp1/+NwPyB5xFbD2YIC2z5mAybmKX3/Fh5QSuDUCe0LPvIzgn1TSCTTqZ
wRhxR7z97d+vnPCrCZIe5+z7Fcn53AeYIIIWOmsjgmfab26bWBgCaMLxgkJbMuQf1N6tMnEGa0JM
fYJoXFmG1RpB6OL3oUmHXCHQiYhELofgpaRihBH3ZDbP9cGlKyguxefKGXLs/35elZOY67oBE5Hm
nKqmfvZt7fc8TF+hlbP3QT54e6YWFsORRA0WiC9AAah2f/ltX02dZjgnL9ulFY+G5Ks7vDM8fxvP
uRElfs5Yzkw/gREfPDRS+bpdAwsuzBgY16BLDWwA8reGsiAUYMHR6JPpRDfpjzrdiTICZOz2VC0s
ugvMlmRMBQ4dbuty0VkGV9U6Qge+AYWsrf5+ERGQGJ59X3no8SbzTKrh+6l1qjsUJFYcuZyDs7hF
rgKKpJJPQcYOCLUuf7+TS+ES6opTZTJyyIxiO2bNc9LUv/Eq/sPH5r63u/Q+SF9uz9vV2kjuFmC1
8APQDH7VY5EaQpvm1OxPepcjGYiuKnA5eJ+I+PUXdnCXQ8FI9tmo42usftR8vexPWcDDViB7t6lB
5LISg10dGIwCUTgYAYBDsQC9vpzFZAQdIssrKNCXwO5tUm9j1bvbA1FCB/RgoiFUrpJk1AEnhXIl
pqbRp8bI29PsNAftQ69lVZj1G06QuK3aNfLtq20trYGKJJDEF8h/KbmmXPjU9Qe7OyHtzbrDp9tj
Wfg6yDtQ9JBq8VJc8XK6/Lauc21i02m6hwYp4dv/6fNqlKWBT6+lMz4/+I/Gvl8Lfld+vRpa5WVi
uSBZnE6dtiNbx15Z6OXPI5aXBHfInypTT2ndJ8CiTyfxaFQHsZZrXtiqmPv/fl55LlDTTUTi4fNT
sfX9Jzt/yrQVn7IwAqTX0BAA3DwQCyokDLmvKcsrrp+yNgnZ/RSsOfaFMUikGfBYAcqMyFle7p+u
Ql8v+J31U+kk4Oq3wpHxSAxrbdhL44AV4H+gJYMDqJhxAiju4GTrJ+Zu6nHjryV0l4Zx/n1p/yzm
GYUegH0J32/1DywDueBuzg63jwLYFPCRCwcvW6TgaSV0JJDsZZdGqjz3szSx5hOZqvG5AYf4Nknq
HpQS048J6kiuzb+1jvbbGtJqh/VM4YrbWMv9n2ZhOCEun+GXST3rvvHsxI7q3OuPmZaVkTl4eaS3
+lPiZI9WV8/btK607ciy4CGtyjTSxwnKSy6Sx3j1pHfDVP6ZfdZuOl4X+xqIkue0TbNf0IcJxrCw
9UHbTVpQfcgA6g792RM7kZrlHipaUBsss4qF+eha+1Zw+7dtFe0nYRm/0goJSmPgeUwdBAP3zKk3
gcc3g29PExRheTmFGi+7Q9Lq0zafiBZDlMbaIcU8bAPmpRs+a2keumnSfYZeVPfH7iZjk7Gg/1J0
fddu6MC2AxrMTHvq9lM5mGnoCsd9rsmg4WWisVM5ce9LO/Vd2Ph69ZFmvNsYCfW2g+vUISD+eH+l
tI1RG51/EdsSD2DxKtCPM/eRnxlpNNqi2fEqt6NOH/gL83MSNbRqQ58ZYpczuw07Zho/wWZjHgye
so+jVUNS1yBOEg1N/S2bPbYbtGk/lgbdBFObf25IQ5FuaLMPjKblYfKz+Y5y3kZ9ntZPATXYJ+HP
+nYeeR9lnZmAXZ8FW0FTErqz9Z2mxmFotCGyKmsMNXRLgeG4OPU8z8KGDCTiTluEs3C+gGHoM5sN
A+oyLYMOT0XDqff10CzTgz5Wnyx3Tbn8+uDIPAcAXoBayLSOcjCbmYKsWGT2CXziYZns7GybuD9v
n5zrw39pQz2cQ8+bBvLfJyPbBM8pf7eXx+elgpSEMqCoowzBt2qQhoyedXJH7b6NKv7OAhncFQyA
TQzRIx7QIPa5PPcQ0GzKjrj2iSDc8c1Tv1a6lo7j0rFcGlAcC5g8NGKMjo2A5Df1rbDJSciLMuzW
6JauIx8YQjbABDgLGC2VQMDiaT0WpLFPRXE/jHsreZ2mL544Be9kW3ibMmSXIPctnf5VKzZ41U3I
BuT2qYIyZNrc50Bj5c3r7X11lXrAuqC4hnUH6cV1M7bWmWiP6EbrZOpkg2Mbwitz+87oX6v02TVX
rC3tYmCWQYkXGGhieYMfnF0xbaUPnd4PxsniH0ftuEYeYS5+H99F1hM3DIK5y11mTFYAAgFhnAAu
6SlKRdOfAnlACEVG0MewjH3g/yq6LdTHc/4IqGmktd4WVUxcMg8DYADcbbZzeTLK56F7dtzQnFC5
fx+h2tuyAh/+n9+IrqHL3zi3vW+RAHOQ5Uc+hxP0hMRK/L80Dei3BAweb0DAxpTDRt0xZ/nQmCfd
OOjTw7xSalL5YN6GgEgHBxqlaEQ+yhAG0nQ91ImwM2099Co/LE0adbzdmJOEpiXbrH4EGe7OyH6D
GhMiFN+q8uDpT5O51hp3PVK016DmiHQ9ngaoFV9OpufOvtviHRnreROFhb+WWLz2Kpffl/bPNmxt
iCxvc3x/4n8Gy9vaJnYPvfO7NRbBtYGoS8YTy64HGLIgxirMqMjWOuIXh4J5AnAblExX7emam4Bm
cfKcGFRdX3M+vXR1fWcMyJla1u62U5E/9tIXQ4AHZxAe0gNAWIVfZbZe270o3di3IPvKx2PvTHNI
k3e2RGEfXtpRsh1NRboAmnJu3GufLRzfaZX9dGlZ3jg90BWJHmn1JV0Ew2AnWeLE3BNh0HWhvlIV
XpoqdHJAIhceAWI+ygYu05zRGbdNnNpjqMPD18mwxbm5vSCLw0BpRDZ6I/pWkVWaNk5zASbmOGgQ
CIeaG6wMY9nAfzXSlFdiSyj0TMfZifOxeCjy9mPhrmUcFkygLV6KACFFg3VXXooicSvd7wcdzd0f
aPpBX9mzi59HVQ4qKiCLQRR0edI14vK0t4QOAQY/FPZdV7krc3R91YJV48yCkmZIhlrr9AQDSO3f
g7/Tkh90qiLPPRbmIx3WUNULG+vcmpqfpQlpW6ce9bi3q2dOrB9AdN1PZE2n4zoauhiUCkwKRAnY
no5Blclr1p707MkMUjCuttEqn9pVbhA5cngTxCvImgMLpWwAj4sJfc8FTAV3rLyb2GfgOTfDKPYZ
OXWdvyvblat6cXASJYjmfpCTqsfGLoaZexrT4zkANK/4UKSvCf+I12MISNXtE3q9XAi/Je5Rkjv/
H2lXtuQ2jmy/iBEESHB5JbWVqsoWy1Vlt18YXrnvG8ivvwfuiNsSxBBCnumY6ZlxNFPYEonMk+dA
WEu6UimtI5C6h8tLn2yT6SEyvKZQwAVWTaDOJIqzJipOkomYlbFJmmWB0vgeD8gxO9xLgQ+HjPIV
+u7QsiE6X+XYOEJBujbQAP0CSUOftLtM+8BoUCq7aq4P66UdcdedXcstfMGSgaH8hbQb6+eiqp6v
fB4kI8AP47JEgUzuc0qq1EgSrbVfUGxY8s29pV0xTRffl+6thjs9Ui2d/ZIVW8YoKBBUgkYybEOY
QHAGDAqIJ5HWlENA3sc0BgolfGlMs3Q9yun0fSqqbmOODORzvaH3Xp5T7bgsuDcd9mmw4jc6O6+3
t/X1TOLMivAMiiUAR8qVU7twyhqiOXpA2mcXmnz1HPq3LayENRcWJK86mzMdaN/Bz0WxP0Tz59QK
N3nIvIlE326buj5AFKwFYMDATY3ni5y8x6WUWlGTEDBKHdAQVC+eq5gulQXx52f7moWhSZCFIkFv
J55bHrpwU8+KUawtyfkopLNTlpBILBbYyEzPnjdFdx9cXQRlQDKikIO6A4Sv5TdeNCOJiHQTAaXu
NzN/cnMfbBK3F2J1CAYEZHA6BaWMdFcX0VS5Y1ySoM5Hbzw4SEj9bwakTUVLHSQ8fUeCiX0edr3q
XpE7Of+do/8G8Ac3frbOZm61DdqKsM5d+digAFyz6XsaOy9ZWB5x0R0sp/GtBRA73n8uG/NAwnQ/
pvP3erQ3cco3sdFs+i7Z5Fl9X8fMvz8Nj0eGXNYf8pTLLThPS9Ky2iXBGINQalPcyb8of1+OSyKA
hucwswgoS/dp8oAM4F8sHfj+0AWNFPNVMQfp9zwaQ4rfb705/evb7a+vHlC0Ezn4F25q2a1ai5vP
bRnRwDUaoA64N0zxdprGzW0za6GiCb5V0NcDAwkg5OUi0KFjRtTpemDO6YPtFltSsge9nzZNSUCG
zJtv6M5U7Pk1R3puUwqvushuoJIBm1FCPc19WMpHCsIwkqkq7atzeDY46fbL4yl37H7RoVYXeYx9
jarRWyrFQqlGI72r3BEN6iBk14OJx88JTslcI01Bpr2TqvqJZXD+v1v6bEDCXZ2dZjRu2OE8zrp4
WW8WAqKr2CtAk83gvqHo5qIhsDBzv2y/VPx97g5t+HJ7u6wNVrB3oeKLaizoey5/QK+XixE3Bt4u
zCuGjy4S4RBJVDHCrG1KcDYiAEfdGn+TrJhVx1BpwTCn+DlLP7b9sza+WvMbJ91W7z7fHpKxFu2f
W5NccNoYIecTrEHp1G947ustwPjxt2yOvKqavQR3F5vjXdgyzwWPEACAfpfh2ZH8aNh4qBLUvdGp
mdQMhYCv9jx5+jhvOXgziFN7Q5zurWLyFg0zZn2kFB9jxIuiL+k4bdqw8bTB9OLyp24v0NNs/IJ9
NfJsU1eKpVMMU74JUJhyLE0Mk5g/XfeXET5kNp5sESox4AdGa8+iyl+vHb+ziZWfUbFDAdRvcM5R
QUL7UbZ3G3NPmv719gKu7sn/dovMrN+ztLPyDAewn3fldKqnTdUclGja1Zv0fDTSOTeagde6jmf7
kiRvKeE7t8x2VevsLL4cymz6yMp81+flyQzLpyEvtl1a7NKoPfQuJHqsaT/osz+bRYsNxBWRkKwK
8ccxAPwN4QycFrAmizk6cwxTUrtd6ooTkx+r6uCW0Lma3oj5MLRPc5t62vRUFe0xbmJ/clVdvGtB
0rlx6bnnoJvFwsbSg7bbZsdUJcws/nEpxwdgOx554p0BpIl0XVhGWWhdh7Hp+e8OkFHWkwfefzX4
tzhWIShWPA8an3ClCc0TVPClecyy0e00N9UhALuFrJr+u+b72dgx8hqpgIVrphDkI74HCw4GJjm5
OM/Agx7jyd+z+MGwso+lk6DNv/qahe3egNA31+bd7ZOyciCR0MDIEDijeChT1Vn1hEZL0GgGY7QH
Jhst3ka2vW1iZS9cmJCuXIAERzaYGJU2geWi+QwUmnfbgmoQ0jkEypQXRoElQm3Ac6JPvOg8ZY1P
NQzx52fnKS+1aaIzjITZp647JirVoNVBAC2J7YyTY8tQmmgYMqvVkGECv/kQH6ah83l4p7KJcAqI
HcFJKISVQOUmfsTZIKyFWF3iGksw2NbXbMo3gNP9apimuFjWxoK+MoHRwt+uEssAOnCLF/YSpOyp
0cDbM79WvaIQtOLjkbP6z4a0HlrZYJBiKA4EnLSq98LE4+QpS7b3b65zO9KU5eVUpm5mLoFmbuPO
dwsw3ylMrLgzILCB7hYtBKLcerkqHLn/qjfdJYjIw8yP0DQe3yd2dwYOSw94IypVAilwlYFreyu2
R30JZrJv231b7mtVlnwtGEVEJLpcqSGklKS5yjIwZ5jOPAdVTb52UAOfgcVYEuvECN2PQ7836wZN
5MOJWfmDDYxH048b2hqb20u2clTxM1AgR55WKH1J86m7o+aYjTEHlg+CD99cVMrqK3vvwoC094wh
Ktq4sOfAZI+1+b3LdQ9XqXanBok4rWj0IGCEhhQRav7SdIZdVI8oAs3B0vuoAKm4A1bydPg+NgSS
zCb6gWTNiawgIaniaAnsSP/YGIVf2Y95uvgNsbYz+WBBobJlJ93+UWv72ysk9/r/GRo4drBGWB+B
ALjc8mVd0i5bMiMogKvZhE2zbZnd4yJH40EW1b/QIPdzaoeNxZAnzsxY0dS5toAM9OzgzAelMt7q
l+aHkGbIsoDiuLN2vfPDrmOkvHeGwkWtnGvg1FFZs4Wc4BVz9Ah04dJkxAjS/KmAOHgLZqyO/y4r
158iRby3OiIbyAZws4HAQAZ407ygxjwYZuBMH5fwmzV8zInm9amqQXLNDpCYgKEIbcHrFEdLzTjP
Oeyk3dZkx67yjMHL3cy/vUPWzvCZHRm42qFcb4/VZAaT88FGiznesv+bASmGRD0MuCADBvTsaOtB
pVLgWVt8UHkjPwyMMgA04s/PrtpkilHAqXQzyGvofaPAWzzFpV7uC42ifbDW6m2xJJXiJhHHRgqM
4SwInAW0H02kii+NFiw0qlibWFD1Tw09NOUT6e/P0cEELnZRlQZrleT76kzToaBds2BJ5y/U4J8X
gxz+YmnOTEjOYQIH9NLrMJGY3ZY404b/RY71YhBil58tDti/+wTsXizI01e+5fTT7QGsBPJoVRBC
GYAXX7+9ErLESVkTM7D6DQsfzeToWrs0e3R0X4kSWV3yM1vSPps7ICbR4mMGkBj0cuo79WZA3uD2
gFZP45kRaV8NQzun3R8jvf9Lvx8kjaIdei8YyNbEnScNIUySjtMoxllP+iOQHZuEa3+za89MSAOw
Jwr98iYxgyqG6Hub8eR5ijKicFprZ95G8QHKq7iuwWJ0ua14ZaZOa5ewMhaeAwSoE/0kLTohhk2k
cYWxtTVBFYIIBWa02tqSA7PnmmtuXZuB1hzq9PAXZxDXFrw8Hm/kqoaXGVZeFCSCe8w97Vtxp1TR
n/v//PPSASyrwZoTsR6juWWZ37dPjqloElvJbiEO/W8E0q5yoiKcxgIjiMo98OpVicLFASKCzve6
8rgKYLF2DM+tSRtMY0UB9iJYM2rHn60PE0DAdrW/fQxX9xeQdbbABKATRcpLoknU7EsjNQM3Kfx5
rv2IfefNe28jZTh/uW1r7aIXmBd0cyGkQP30ci9X2MmuXmMvozvDy7J3Cwyfdvna87+4h8/tSBMX
upTlDYUdEkbGEUTDxSaacTveHs3qYQFxLbR/ULrDsZFG43ZTnfHMDDg/OfE2GRTh1/r30S2NgjP6
VGSAUJVxhNhsMQMW7+vcc1VdumvbC1KhLq5csaXl2g9gKY2T1zUNjGk3lDvURrI7GR3+HMlzE9KR
RGlkytFxQyEf77Nlw+mxAuGf8xc3CRjkCdikHSytDGoblshphQZQkPVN66XDwn2axSpyp7XNC21t
5ohCnIBKXy63A/7Myk4SGlAXvWFu7m6ypodWIGg1Nef+BjFUgoF2RXcgBEDQXXdpbAojzQIbPg1Y
4cefR9UzbXUsBvT0TJT9gZ+RDiJtW3eZSUYDiGOF73bBjW1btUXiMRDJ+i6b2F+4fmQKBBM3JDav
epamRauIaXQURfQnu/7A/uYJge8CyyD6/20mztJZ8DUzFqXA0tEgqR6b+BTGvwBQ9Mbl7tZdhBIC
Bor3kA70pJxW0RrwL4a9BQwQuDT0xdp0junb7ry57VrWnDLSp8izg1IDrRjScNg4RMjNYvmn0t3b
4/x1COtvdKKdR0noQP8IvAb/m0XhLM4msAdPV1oMsDiwf2LnLS92YN8uxzfDVdwBa14NT0rwUQH7
hvBPDjHISHqdacA6AI9uT1/jUBGWre3tcwP0ciSgGgC13AgDdvuQuNt6eTC7B6LS916LBM6tSN6A
lJ2TFhXmC3jwhe+iR4CQJnufhJ7xOwwV22HVGLY15KJQokcm93JIda3R3tBwXJMxzR/MqO5fU72z
8Q4oyEPSoCMQW11gXyBFonshgNGKHyAuTPkNiIgQAAEIg2DppN0x17lDwSxNIZo+PBV2H2TM2PMO
ZUW7ivdDXD25Sae4Xteup3Ob0t0RNUAZz1oOF9hu259leqhUAePqVsQzQdR7UCBh0qgKli+VK5zs
yF767kPMH26fqfUR/Pd9aQR5RouqgHxpgDSZ19GfLfrE/gJhhVj9PxvS1ihmaM+4I2x0Ia49zpbP
OADUS6rx8+3BqCZLiqngkYaUWDhWgAHtq77wWapCiajmS770tCnltQkTuObB9z4WfpTSncbuZGD6
E5Wg/0hkM/AfV9jUYpwNNA3aBDtrEz0LSp1nrmLDWB3LmQ1pumy0+Gsa1OcB2/ka811PDsP4+/aK
rJoAiSowaeIvuc6WuyVemxWmi+bHMvynMhNPn1TaViojkjfN0cM+pENIAoCvvZF91FsXTFKq63t1
c50NRfKm6dAkhcFghWonOz3S+7MBoBhG/xDys0hgQY7h0oGiOXVM+cSQm0X3ZPtt0u8fAMg8IFIO
/iRcacg+XxpYdAp0gIa0LH+EHoxX9ipxoesZgu8FUItBMAm04q50NkIyc1TyGB4Dqb51eObHi+Jt
e31vCm1vRLfof4IQjCNhtBqISbY9R3LRgFrgUzSRN/SgAwyWVy9uq2qcvg5wkMZErR3kVsjOgEPk
cr6icMos8MOaAXp5FzB/Lxu0yevRV+P+uo0hhBdgAwhOZBjF/j6La7p2jt2k7c0gfObWMVTR7K8t
C5IZDHE6wvUreRTe025kKd5oevaI/EzSfbp9xle/Lwp5yGBh9eWaRluOIdMStFF1s5+P+54qXsrX
xxvzgiIhSjWi31dm7IztnDupCx7kxkZd65BYHlpM7x4CmMXQz4bSMPjb5KcMq4ANb4BKD0jByWud
uNNXjcfm4baVFWwK8nwo+ohyJ5p+ZdZ9t0SnUI/e8kDjrtcPrQe+qG+8nPzJLnyHF/s2OZb9P3oY
LPXPfFAcnpV1IoBoivIPep+u6HhBt1JHzNT0YBea+r5KVLJsK4fz/PtyWW2plmjQKUDOM5l36ITZ
8jL2DIYWV0BVbs/k2lCwpcGzD3ZudFBLR5PVS6tVJW4us5u3HwYQtd39fVDs4usoKYBll0k3CjHL
tEomlOk0558xGJr7T4xoqMGuBoskknWSowSfREFMgGECJ/bBEmjeH3ChAvzf96+KSFFe2lbrGEAN
/p6rp5QjF8D3908RbhMqYBUiWSYtQcvKBO2okxFkOJDJ1868P7OI0iGq2eIxi1MvkxrqaJDu+zod
Aw2PPPSU/06ize0hXG9YWEDu3YLuPYQw5CdLFIf5WJvxhGrIW788m3SXNj+6XhECXe9VWMEsgRwK
AJQrQUR7YGgztLUxMPJqNxq6pzOFhdVxnFkQf352f9SAzZOMw0KEGL7VNgaYh2wIa+T3p97FUBA/
ADGF5JKcWegJLXJe0TEYp3SLnMCvPnN/3l6Ta2d/aULM5tlYWJqNKQn1MdCn4mi02UNeV9/bPFR0
mYlg6vKxCLorMKkJcm8w+Mqbq5lbjUBEYghy44drBbaReFW+bcEXZCzoZIkU/mrNHDIJDLE8vNVV
G5imL2XGmNEHpH8o2Wl0D1YEyFb2OkXfuuT1/ikEFgVvRSTLwSIrhxOsz5Ag1PqgWQ6xHeTZwegU
V8naKuHIA8fgAr9zhSMAtxDNhyYbgjiF+JW1L8lruLz/xTBstFPZLlrnQOd/uRO6IakysJZhznLf
5BuTeMzZ3G/CEilMpPxwu8t1BRR0x1gzsZ/z+rV3B6/UP5oqqqi1qXKAC8LjBxoPV1nStB1IDrr/
Cb4YBffa/NAY8bFmjuIdL86FvKHBeoy/RKLgKlsaLfXQFHPOg3DItuaS7Xtd1S6/PpL/TEgPlFQn
WbtoMKE5YK903tEKDnUoRUFhzZc5As8Bx4yNJcfCbZxRHjaYroh/JcmOp8d68cEkc3vhr0N7hNln
ViSP6XStXbQVrOTpk6nxPYmAx6pyX4t/GtGP27ZWVwbbC5xwqPauEDcMbtwaHQ/cvvHS/lerSuGs
TtmZAWldmDFnNA1bHrTknVfHMH2g8VscKzbYCmrKxIwZcFMIxMHcJ81ZCU01J59L7LD0c6W9Z8NL
m7Vb0829KUq9qCp9jR5b+tQOjSLUWMHXwbQARuD5jSBdrjI5kROno02nQG/gp6v0ze0BsHSNU5qV
p8UxtsZi+UluHtMkOZjZfFqa7mGx2n9ur+TarkGwg0oUas/OVVp4rtO2xPpOAe2gOTqiBzoDIVUK
iPtTxxRIrbXDdm5L8n5pRZ0hj5wpCNsdsY5z8j1R5k1EmCn7jHMbUghnGROQ/L0F11Q+9tpzbXhT
s7H6Y13t6uwIXqXb07d2EM7NiT8/u9rpXLFYn2HOtVMvrhMvVlzqawfBhdKtAGICoiXHc1XIx5rM
E3xHmSQ+2M0+AML+UFbhFxB8fL89mNW9IJivcW+g/0f2U84EBbUlXKbAGr7ZxYEUlTdwUHvQTdcX
m9u2VicO7d3QGBQ0SPJN6BZGCvqaiAf1lzR8M1U0V6vb4Ozz0jbIk5A6Y4XP6zVUgOKNHYG9knqT
RT3UDgt33OiaApR7vVKiZQpPK8HIc/2+Mto4QZ42qgKzenMn6pnpNokMv07e7505kfWAXCLSUUJd
S9pyIO8rh9EkZVB51hz5Lv5928D1NsDHUfxC5RZRxBXrCuhLS54ucxnEOzSTWL/dGdWvba5wgNfO
QFj509oLLV9kKS5PDtor4yUZYSUDRaoHNixPVQS/3mIXFuS3e5WNOXOEBeLsclzrKtbz1e+DhwNZ
D1QlwcJ/OYK4M7qhRhM0AsaXwjciRYpoZT8BzoukIyAOaIOWU0RVZ2g2uKfKAPmnhjxWeATF9uzZ
/Z1yWUjLI6SGNIPAlANSIR97PoEGkcVZiaaOT3Ya2OVWSQl5/VZgiBLR8A4AHWppcnKgHZmdxeNU
BYy33uTWXrd8YcD661G3TXUkuB0V5nRt9s4sXqULhjDL0GlYAXPabClrH4beqryi589pHapaXtf2
Mrr2kW4TDgBMBZc7obdSl5WmXgapnnymPA04CBgZKClvH8y1DSfyXAIPCvoNU7o/zbR0iiGxcfKX
0nuY4/szhsji4dmAgBtFTzDlXg6jmJxObwytDMCK8auIwt89tGAUzmUlXyiM4L0NcmT8FxmL5OZh
hialtAqK8kPHIAi5zF6LZJdePSTOWzV+WAYCzE0FqomPZb+7PYNrru3cuBRWxr0+4wBkFfrl5yfS
9ZGXR8NBp+0hWopTn/Eft+2tbQwUjwFNR9mdELnhDCFs6nRz1AWQYiptNAuS+dCoGAvXtsW5ETHo
sxhkGbKhSziMlPpGazxVU/Dtz6MUffl5yAmYoZYnXWCMO33XjYolUX1ewiU0oAE1R/F5B01r2/T+
jrU/cgtA0xH4OOTbpV8/G8MY9kUbMC/hW1Pb3F7glV8PwUakDEXCDcqNYgOczX3s5u0SlnMNaGXk
dePn6p+/+L7o70KJAxAoVzryrRamPG3x/bB+L/Z6+nb/5wWHDPIF4ljIaZUQSr3RAA7UwB3inaW3
28y8n1lPlJoEdwyyKgj1JN+YT3XXII9XB2n0rYfuOzzw7TGsnLELA9IK22lmzwuDAZd/dsbnpX7P
zU+3Tay4jQsT0iqn3RhPrJ/qYC5CFGP3PNy47PGpNL7ctrNyaYEIHeBpZNFxS8oRSw+yCBI7sDNZ
qQ8CpyLrtpFheVPZb29bWrmQAZ0EaAvNg0hDy1lP2kAnpLQZgtUm/MJbsxG0tgEqrJ+p3uzsIflU
p4sCILS6UA5QqFDjhvOXg4CZJL2eo0sp4FaBFiiOilcT2Y+pqzd3v8qQyMNzHpBXC3R4cuvEXNVN
WnLaBGCSn1/L6S8+bxrYy0Kb6LrhyQ2zvHAsHMqoJpCS6q36xRk7Vf/Hmms5tyI2y5lrqYZsqrRU
7OvY2VPkvjPWKFZkxQTaCVAUQpQPoLtMIWpaIYnHiPaB/pV30MRS9EypPi/dtksDfxYn+PxgbeLT
oiteEKufR00IdPICFirX/i3TSIGWxuejr+bwj6Gp3vYr+xX65TiHaIAE8FD2vWntaE0850Oga6Kq
mXp5tbFVeLa1QQgicwHLE53i0u1qJ7o2NlMxBGD49rNtmKh4bFZ8CsrYqGsgxyPS9NIiVFVSxAML
+2C2Hnl9TPjjDIy+SvFyba4AQEJmmxDcJpYUOrp910Sphrmal8KLyl8d/UW1O9UhxUMFi/3/RmR1
yBHAnsoaMVcd+9L4Q6m4a1fGANwbUhKAOYlzLZbq7MBxtFu1g07AEh/uU+q3i+JBp/q++POz75Na
d4qK4ft1f9TcV+gFLvXLbbe+clEh6WFB7lCQDlwtA40Ll3An64MOK9ySeWPSL135wsuXaPh829TK
xhVKGpCKRnB7zd2rdy0ZeFm3wRfiBvmsmKvrrwNzYeHZ6zqAR1ylJYfOZT1NdDNod0Z3CHtFJnLl
84gGcQWh9RFSQKbkW8lCWR2X3IAHj7wWDBrW9t7ZwZNaMD3a6K9baUrVNZunbAbOJvp1HOOf939d
dCUByYNIAeX2y52Uj01PSDqyYH7Ouw9hrQh3VmZHwLXQUYvHEB6a0kY1ob03NfYAcqqc7oxyeQe1
lKLYdu2VIEeHhADEUjCOq9JOWrIuMUsC+GTrxcxv3U3YHthwd2go2qFRBAdQE2gbuW9zTvDgK4aJ
BBY0HUb3e2rruxI6aLdX4/pcwwouUEHlBfckt0E0ZsOdUGsosDyTV9kPSDro5t1pYNjAqxws0pD/
vtLsyHhBQXu/oHFgcZ5GjqpLnNkfkHgG7Bi1gtsDWll/pGsEPSHerHh6SFeG40RxroWdFkBnsf0c
h++3P78yX2h+cV2RLTEEyv5y96Kb1mlIUztAVfdvQxbCiOG5RHu7bWZtFOdmpKdTkjNzLmzIiBa0
8sgCyVHFmqwYsFA2QoIUFZzrXpHB6t0kJziFZvuDvtJM8fuvQ3ShcQA8kEgx4uUkpvHsugiNlFpl
RVlQ5D+ifld/0asnTnf6skv477unCust+D10VNGvquvE6bokawyg0bZ6dEynw/2fBx8GHC7aQlHG
kGKchRnxMuqaFZTUS+tDr0olry3E+felDeUkejrrJLED8qkNUcaNVHKuK94KMQ3Se8DRARxkSEsB
1iAI5FYRGNkyoI66h2Ke0D/36Nr3g1HQ7w9xC7xd0IMCZOvlmqeZVnRz3ehBd0zHUzjfHe9ffl6a
qJFC5UTLwHGaeXYIDQiFI1xZh4tfL5242khaveD4fMI2mevFqaKOLqb5sraHzinEsehSFIAaJqKf
sxPRpANb0ihdgmJ4GayTmX3lqcI3rQ0BdJVoKsSZg7uVVhrNimOjVS3g46njdXbjd4Xqcbo6Crwm
EGcSQMHkUDk29Wyx8hScnTTyMh4kWep3y/e7jxwQOWBPpiCcFuWiy6lCWsclrA/1wBkMIPpLf2xV
2eLVcaCEjWgZ1XPgCi9NDGm3pKh+4nKlxygD38fycaK9d3scKydP5CgQS6FGhFMhjQMCWGEaZmBq
0svfFX0K44dQ27kq8ZKVVb+wIn7F2cZCUhjKHk2sBwb7VemnLNzdHsXKVKHvgQglb9hZIbHJw6lP
SxA7Al6ix61vQMYAJcr7zx9CThcpDwHwvIIUdMXQ9fGY60Gv031j8g9ZaysiqhWyF3QQi24o8EEJ
zlwp9MReA6Fg3IJ83uhir53odihY7C1hfWjxzNfJCCaR+pNtDlurACX07YlcWyhoUjJwsAB3dlWa
bCBjo2uCXanV3tj87EaqN/+qAWAacQmCmxXrdbkT+iSsNdCyLoGV2k/G2H8I3VH1cJIudvA2iXZZ
tH8KjQCcUMkLc6IXhhFH7OSGueZ1dUy3GondX3Ol8YckSqunYpnnXVU21QZdj5aPPjTu6/Uca96g
adV2ccxq8OaRa7tu4JVPK707OjMBFEdvQw9uLdzWNdF9l3bugZYl3Y4VpLojnOOdnhnpZsY/X2R4
+8wW8UKttX6AaGl6LlyNbO0p0rzYnubNmKGhreQAy/pITSbbYUTf+BwNy3M3cxMwEYQnezvO062t
Aco2QTX0rbWa0U+TONmAIHredJOZfNTHUAUfkPzCv3MIgnskr0XMIvvpqkl4Z/aueQIeEtjQwiPI
0WizBllllSSFdHivTEnOIQaZReNOMTtFrp9bz221jVX6I6s7AhB25LIwnKvMaJ66S5rbrXmqxv4J
W/NUV2G0rdvlcXDc0GNQ+UG/s6N4g0l7/d+BoYwIxlcAhQGhv9zrEECNukEzjRPae78NPdubS//h
9nldnbszE9LcuUkUjmNuGKeSkM0MUVyXk0NbqtBiq/MnpK8ROBE8Wo3LkSxo2dfKwTZOWd+/d+Vw
XNpljzx67M1RscWW+IVKo2Joq7OHPBFcOh74V+0VixbRbEy4cbKKF3BBsSG4e+og7WpYgIojZL6q
yvd554JYqzZOVXac8WadhJ7PnezGYgvgAYY2SHBiCsESyRVVPBy0ijvGyW5B0F3XM/k0GAXojGow
5JkTse4LQP+1B3E4sIKLpnS57DD1HZQnx9482Ua6DSnbNKMi57ziGAAm+s+CWLazq3zSoIIz5bAw
xCF0NN3DoMWPINneh3p2X4z172BMB1kSAH8EWdelKYuAEgz/vyHUtyDvsXUXlZbMyvEBTvj/LdjS
cyCz5rJOqWaceJL8Xiyz8eehPdZJo7pXVw0BxgI5adGJJgMYAG+ZgEcPjdPU1780VAUgVAnJzIK2
reIGF5NyFsP/O2lnlqT1qQE5WiAPYZy0L326Nd+7FHMH8cZNXW6XWZHmWx0W3gxwbvBxRMYa6IhC
En2OzFNo1K/z3O+cotxXE3u4fVT/rIM8KILyCeoQgoVORt6bFB18iTXRU5JB8bsk6IA3MivaVxyA
co84kA413Kzf04FzLx9osyVabO3GrnOC2Sz1A49s4seGXiye0SXaZyvqGj9KEjxmkyp5TMbJ+GDl
pNzMRle/E6ctPtrx1Po9Nw0IuCbObrR6fhBylRsz6RiS40u+pSGwBoOtJUgSdWbyiYBMsfDsurT9
eWTzw5iUyZEMdfE0sfaDzqAGOWcHxxl2IOx38o1evnLio0FwXoanFI3hz7jJ87elqNtN5sSfjSkC
ERoA4v6sVeCXR//ipyJs3H1XgSbJA3XVvKVdYm2cuW/esn4yNywy7a0Vmhr41BdQyHLdBlNhaf9j
5IP5Fg9oJ0F42297sFsqshBrmwG6OCBUQOoR0DnpuLq1gYyKXtMTy9LPUbU0kMhie5T49rd3w8rF
4OIBKZickHKkMntfFlUFcWtOT5z6U5J6ZsYUZ0hhQc4SgGbRHuZZx0jGT7x/U5J6iCD3ajuDywN5
d5ydKxxoo7luTCqDnkwj2iTVvB/n1Ouc75Xzq7ImxRklax4bJKYWuvdQ3rmijwx73vVD05HTnFjs
NU71cdehN+tjzltwfddW9o7/hZcF9M1fgaU5GaO2PJQ1nf2UDuGmKBKyrUqzfTcd0GFDqjP75/aC
rv1AKJkKsnoAtpHDuvTz6DCsFhZx89Q2TvFghFN+GKcw/ZZHSfxg1kusuCRXN6rQQhedgOBlFNHO
2RUGmisjqSFEfUpI6bXkheedp0UqouXVTXRmRToO4dws3JhhpWn7zTS30LhUYb3W9hFY88Q7DYES
wozLgbTLaERTupCT5cxH8NMPG50OzxSwfqQBi0dg71U9SWuDAhGR6AtGK+U1qLSg2dxYDc4eOza7
flC4kNXPowEJxXK0nF7BZZwCgFOtjY1T1Ebwsy9o7FA84df2muinA0+syPnKN0mi4XXdOCE9LcgA
Vl/7CI3gVuw3+Z392X/u4XND9HJtkBnvakuPEL7GkDTtDnmRKSZrbfXPLUhBeTuVfC5tDV5qaelr
aXXjpqJ5vdU6Rp77Mox28eLkivlbWyEkJ/40ipl4xksRkwYt6nHsUuM00yNtf0Vl/T8akCJmqGYb
fVbDgA6q26N1J4f7v8uCHiHkmIlIyUuTpmf20MaswrLY/CPkxrcgHv0gJMRvuzThQmQPjyQOkF/A
YV7LUU5hB5mPhtCTBZZ1xOleVnyqdRtUL29zi1ybiqtcOJNre+ivBP+QC+yqNGsVLpBJzwvjBOWP
Q0LbL1YZAVwOPaJh/Jia0ZZYeLvrbHi/PU4ZbfrvfCIbhp5B+Lor9nLed5mVVHiAGk3W+l1rPho0
OmQV3yzwsRClqaFkPnY/aTF/gubvV6RfuFdEo6o5a3XCUWABsgvOCU+Gy+NG42GIF7vBumZH3o5b
Ny891+g3YbhsKMkAFlah+NduEZA9AriCJ6pokL+0qFUFIw2Z6alwHunyEPXHblRc3WuH7dyEcGZn
F1U9knphEyIdvXrrn/NE8ZRTfV6as2Uo68ZAJ8UpHr4Y9hdFMUH1dbFiZz+eNTUZbQM/nr4z3m+s
6G887PnsSBesYQ45nhwwUPCDBYgbEgYKX7R2WYh8r4u8ONg25N6gZR4G0hYWPYnanTclhbnvZzL6
du92ngXVIEXcuWoPTNooTqEl6arrm83U7jtkF0+V3YEHBdo55Ued/aCOqrSwtjboXkf0g+2L/Sv+
/GxtwLgVZZGdsFNNtvMmUhFIro0DZxDYA0A0DGCiLj/fTnUeAx/ITk33pMegi37s2kNSOIrpWh0F
pJSEbKGDBI60f7O6ye00MtgpN3yLe7WuuGDXTjhQwSL/iawhAq3LYYxNl2bN1LFTUX+w+7dl8fo7
0Wl/3CceTEB14eEkGMguTTSCq6DrcpgwP9GnMf2LE85EA5gALQEgLM3QHNUFOmMLdurj783EfDNr
drcvgNWltm3TgMYMkEQyEtRslrSxIiw1+If4SxNtynS7+QsT7p9rFMkLIJ0v56gL2xgBe8hOVri1
US1MkA0s0h9j/e1/syNNlg1G2rhebHaazBkQANxb6FMv6YMzqKLo1Y11NiLJNVIKKFyF6PfkTrvE
/D/Srmw3VmTZfhFSMsMrUNTocg2eX5Dt7Q0kJEMy8/V3sc+5t10Ut5B3S6elo7aaqJwiIyNWrGVp
vevPof6nTYCiVAbz+DVvC/rgaWp6tXpoafEl8P6+b+gr4u6ZctXkEQSE7L9mxoBqrcppJwSdeoig
YI9+s0WTPNxelamB4OkKdMDQ5IGI83L1JTHMEa71mCtohivpSYAMszindIfqED4zDqCABkHWArak
KxRn0eo5MMe9cugBB+8V9bXCoxByU+hmfOmqfYzkcF/QhZ81y7wKLZE/Kn6eWGHYWFEXOFlbfYR1
YcWJZ0tZ4wLoYJdNs6A1WiOFduV5tc2DjQn+USmFXlG7jZXHAs2zusx3iu45XhXbWv1Z5L3NkgNt
qJ0nD8BDrUN0caXxnZd+seop4CB95L/a3LAAW1/X+lMKInPaFLusX/hpag+fElDRMGLZatOvWCX4
Gb5V5qYlUCfu3ZbYvXmvy/tYOGby7yrhltq4vgGV5tiSA83Kmr1SIS1WsF0hMkvJHom5juhSV2OL
xq43zEG8YuKrz1885TlJVUvnZybea/K5i0KniYkTsc7tfadN7lo1tKNetUUtdVqZ7PzArfzIbsEy
gmQYtr/eiC4GFYSvgZbahNVOQ5ax4nLxs66UdUwOpVdZXC8snvyi2TqFkKhJPoBHQcEmdkxWLWvI
6HWmbgNxYEFnxKKdYveNiZ632FbTamHmgh2XX2pz6NUFj7aK0K1azFGdLymFYAZdUrm0aeoybc/S
fZFDl0xwg0a0C1Tz+k2MZKO5FSsVc565kq+/6CbdKx6mVvhleF9BTFZojlmj3GPFEVDkd3kXLVLU
ZkUDPcveRmWerQ05QYCkIPDt0li1M+mj8RZILoLrCOJ2Wy/xdy2nKy3rLLlqV2G6V8kiBOWajqQk
9BDaUnaQlkI6xly21Z6G4l1ItaUYaTbIoJyGc4cMVJ01d2j/FUrpss+EDVUjR+OiJdPM0trECow7
X8T/lQ+lujASN41WUuvmqhs3u4atOh39R3ddcG/0L7lhIHK+y0W3LBcZXUrtMsNvlbCwQqXbfoLS
ariW6pVUuIa39UQXmDYr5ImtQeVPocFSI5FT5Q9x8J77ocuCo++1dhpgZ9bLONAtIbIzLbHS7rEW
1rH+q0exswwsT3WyEptelq0kcTzk/dPSLvwXfNJqotj2xB1FPpukwwMX/6qkOyRnrSJp79uqtTr+
1Pn1XRUZjtZo+8wIrKraRHLqGtx3JbWzOfh0AMGzsKqKHq6Fvl8U9c6XvmTRWydEseOQofV3rZWQ
JBTv0vRdYmfaPYXyTitf8yy3GvqWKVsdepF1jaZHn+Dai6wk527b76m215XUKlEwFUkIVxCjAtzb
me7qJLKkCkcxdPtmEcS/25RZAsduPhHpLvSXHrJQhZbZDJTljVY4oWpYYvYeJQObjVXLjxqmLI42
DTitTZ45grDVVc+OdcMBY/9S9uOnMj63TYm7i9lSHa6DfBVEd4pcnUnmO5FI3SJ6rwfMSgSJaWOR
0o3RZ1ZcrEmPFBVinKRRbAVpEV/yrDSv0dxrQpoImzTp92qaWaEEyfOyX3VBCvXKEy+KFfXDRWRK
KGqLlt77iyD7FfHUKsTI9rw1UR7LSnFoV9lt/wFKIodL8EcpDXZVKCE0qdZa2y5ij997erWgWWL1
KDgj5FgkQebIjelQ3z8Equyomfhcx5Ud6E5dA0LwmkZ3hQw5K7hMdS92b0B+a0Fna4JsSYHiVgby
h51DfNXhQewoyhdF3c3MDrVWWX7b4UX8kiNbhn8pxUcxfRJROs2FF9H4kIL7TN0HZN3i+GOzaNqH
wj8E7PomY3fE+yjbes+AG0D7axF/5eAmLYudFKyKbKUk+w7tDDzpIPZCViWtrZRvdOGlxuanZOXF
D13iiqluBUAgZLJTm+UjK6U1F9WtZIIqwtvW+Kuu1VvFexOaGh5YtA3z4If7HCdC7LxFDO0HaKY4
NZNe2uYcBkcpO+ZBaie1dJS4t+8KKOikqNhr1IVO+tZg5bqV3nU1tHzFtwTpsQrfWeCmxAO/5lZT
t52xYTVdJEp61HzParxlz3e+cdDjQ6qtAtwAJjRyYvm1LraS6hrqrvf3sbaiOKpmi61sak4Nd11D
3lGpDKtKwSUtf2WmG4oHoTpIePubgGSU5quHB1vAF6b/UUbEKv1tqxEs+07JnUx9r9P3moFm6ZmC
vyLDVNYlkL+9ZyldbeWqbGUliiYYCFH3ESNWXq8Zb9wE0WGB4xYXmZvL5zRZJoorq+uCvPtBZBuQ
deRJAn3epR6KnWX6zTpUw3UIx1IZnV2Fsts1hiUY1WeYNguoLqz1bqdIjiZuGX671j173aaQNIBF
dpLpikJjKR5oPdDNkIr7jt6l2sIs3bxdZepDRoiTl09yeecZqg1eIpC3HyRvmZq7plxr/kY1zjLq
R+S3xlATfKGaKxpHw8/sgC+VeqOKvquRe0ZfCuO3nG3DPnlE6nLdt/mi73Wrrt6BQdkZEnck6DQg
19GfeQrkoQDuG0cC8b30aDC3jV6QhTR5bou0B5dMYNX8vlMgfqK3rthVrhcaTtrICxLrdlizVVOK
TstDRwZs3wTMiKTsMEBWcl23uPxcly994DumuK38bV9tzLJeyu1r0K+i+gkSuwfqKfeS31tt0D3r
nWqH+kfWxmCQflSih9irrQqY9M43d766r8y7snCotCmF90JMnSCK7C57KaLMbjsF9fjWzsuVJ91L
YnbXkF1QRCvaFbtYCJdVeh+puK9QwN9x+V0oO9RSPrr6vQArBJGfSPQsVHG+TD19F4SffqJaGXVS
obPl+pepQPCcOKWMk/g7STain1gVN+xaX/ZJbZWErPTU25uoLZHuTmUfvr8UyqUYymsp6e3KCxcq
y99AIHovhFTEvb7L9eIuSjlqJSrUpnctbXcqT6Fm8+iJd0m0DFR1JYeHuHgyosZWvHslPGhK+lnR
x95/Iu1CCxdifK+B5CRSnAwRJ/i4rEx/j+W3QFVsVQxAKfqQGZrNBNUKcJ2H0j3xzlISrmiuWG3i
+OlS0jLHQ7yUs3NqHNNiWUVvfvvl0Q/mv+r9mydHkL55NjPXCPaKdJ+ZCxYCvR/kWwX/tEJq00rZ
aGkIoo12V7IUOFynrbeRKVuGnliRmG8kXEQMRPRI7zli0VocHM2af478rSKd+/qhiF0/Oem9G8W7
xHgoAx0ZueipaBeVuuXaJm9RChV+i4iGkJHfiq2+kPrc9TL8F2yr5dwm8CNyCIe7zLOzGt1X3BVk
3068c2We/KJwmtTtKYKI5HcRfVD+yVOcXPwUGpeWqXMXwVlHX2lV3WeKto5D7uSiYvl1g0j4mJrR
TmWBY/rdAsotVtisku6s1c/A2TmGZ9itr0AhOrU9ZIm1jVK4BUgdjdcAPVeddM85c/SKLQRTsfpI
Wen1h1InizZUrbTpwDym2UZ9ELVthQtcJRQlWGqlXmnH8V7Jjrx8aopT1dKtYTa2jwXxVHlNigN0
TJcoSssIKRq8GaRNK/KzCsWSkm9bEFp1iXGnZAnuc8SOFT20fFtJaCr2jmKCPpvyl+hzq+3e82Ij
h0hRNaZL5xhBrx9kQ9JoSCgMTI5XnRJh4IWmmQb5kRN1xQu2B2fkmlBtJvf5pwp3+SK7tDO82L7l
qOJYAtSEwU4cR90GZedfqu+ZdgdKo+0ARlpFSD7tal3AFeq1xrI06tjpeSwcOOvkJUsapGx84Mkp
AIcWT6sPWmQVZIXjX3riF1amqrWjVjzdKT2L116ooiWtCUI7xORbSAQACKIr555QeSkp/glaxPD4
4Jd8qKU+2g89HE9giQltrUDo06gdqnyJ0sI1tJ4tchLaVKxMOzH7dBVoCXfzAKStfRpnNo91tuBt
b24UUvN1gzDWRqoxcfKirgD7A2mMgzd9syz1iCw5WDZcs/LM+7jSi6Wmk+q5zpPK9jStWmRlIyzU
Tk/2aKBJ18CvZk5hiP6zrtalq3e59JuFSrxWvVaiUIbThb1aANNoslLbpWqVbPtQqpeAB+M9ppmh
G2SJ7GiBlzhihQDx9mv+T8ZpvKrYO0A1Q0vRuJL5y/sw6lF/BZNHyHLDRjUG/LxJEQPfVUp4hGXM
RqkZb6RCyJwoqwRH5HW5kKKwW5qCASloiui5yz3tTgsl8VGFMF1oCVqvP/KwKY6ihviTUlPfewQo
06qPXziTBKcIZTjpQuvOaVrqHwhu8cwUDHMhC5JiUwVvEKXA8yZPjdSpfLP55CEtbYkLyYqYVf8c
ZBnUnW7PxnXSYcDMqGigRuIMJAejYlQhiFBaCTU8jDQLbO3FDzlakF28/P7oCJlyVqV1gO9X5t4f
4KR7XCpdOJMCvHYIl1aGv387qEmVqCH3VHS3x65Et1FlSz8ktr8ayCgF2HSlBperB0f9BaGUYdgm
3STN8fZqXNfQLscxyjQ1Rpz0ZYLZaoLEzUuCy02wDPW9pWuxuNfIAYThty1erz80qpGEHxg0wN4+
LkZLpCulHk4GYYDLvBOdg2dNJWe/f1+6XBk9baDipHvKIeh2+J/grxLJNUPn341itIuJ4jGFD6MI
BDs5lcLMIbneXsMkAfeOop4BKurRIFpC2p6oGERfWq32UCaPwQ87Rv5k4UEAh1MImIx8haNgtDKb
XAIApet9FcFRG1u1FLq6JsxUFCYXHG1aIBkSsebqqHqeFlpbso6rB9V7UO/k5vUvVuLb50dVYFkF
f6fR4vOiaIl4SM6sxOSvR34UdSPMFdoxL7eT0ndmqiopEuQEWcgVMh5/8fOHnl4QS6D9QB1tJHTj
ZYBOopbQbVIBV7b/9e++P4zvm6MqpC4hQonvI2UZ35npX8CK0Lvxfz9/5AdLUkoNV/D5+tnoEPUt
4zn67KmjoIN4GCXuP8wbIw8VdgXEUHochcxYZ+JSzqJllWXLn8/SdyOjVaZep/qqDCNass3tqJ0p
C0+OAVKof6j1EASMPg9spAekUqYeZONeSneFZHfK4i9GMLCmSohRUTQYHQNSZEnRNoZ64MYazR3p
34wAAKWBXhxImHF10xP7Iuq0TDsQZGbDR2Rq8fj5ixEATQGvh96Lqw4WXWcgN1Mi7YAm9NoVIhQ4
0xq9JbetTF0P4DgEpy3uoKEl7/I8iL6nGzWc1aGgzabto09UpbdtHSwFLj7+hSnQoAyKDGiHGONT
ZDzmKRrVYYoHoAstjHqVRMi7og7GUMBIAvZw2+CUrwI3DZSdoMaFVqbR2IB2BY9fhhmk5cYwN9Vc
39zk91EpGtiswdA+/j6txaZFtA9f0pCTrGlrKs8Ri8yZGP7+zV3FQIiWoYrKFwEXh+LUcwr0UycR
nX//N4Th79++30s88hMJ31dRea73qnSs5sQrBod0Ge2D9RbtFVh1tLJd4bY7QTcThAbygUf0LU86
N8M/yJe85EBvWChpzPiuwXlc2hMJIWBdAspVH2DIl0MShbaELiNTDnKotAve9+IiQIaLZnFnRWEr
7ga8iKPrqM/c3m7XcwnDICgUFRFMBQBCXRqO1dYQIxaqIOHBWz5Y6KBaK36+5y6NjDZEHzMo6cQw
QvmSQUPKmPEH1xvu8vujDWGEGZO94fvkd83P0Zzky5gMGmHW8H00c8BvkqFR+nKSVC3OMYEU4UlY
LylYu+28KHeswfu6VYglt7rll35sm0a8kEN/XQtz+NLJZQIBo4HG3aEdbHSBogFdqGijoQ+sV7c9
yT67kLnQBp5j/JyaSXwMuwE+bZDnuRxpgxROTPsSVbYCpIuruYh7ahhoh8DlBoeKOGw0kWKgBAoL
UuXQyg2y2gbqI6Jr9nNQzHEv6p8F+2bHHIWrISNRgeqQcpB6pv/W0CABUwbSpnIjJk+x15UnInrK
LzFLo5eQc2GVlb708uOjBd+BqFMC4h8tIKPB6rnqgy4TqEletxtFrZaV9+jxH9/pKGOBZAJUVOCi
umo1Usoyg55oyY/pEwFdqn70ZtvSJ/YEaI9APQe0BIgHxntPCqSuzc2CgycqX2mtb/NamXnBzpkY
xVZh4clVOJgQmfQpc/Xd1NK/8BED/zIIwXCA0Td3ubMLJgScMnRMeQbaV1o7KTrn9npPDAIKpP9Y
GL33asgrANaOOyN46MJVLK3/3edHntor/3cAtKdWm9l49M88Y64vPRAPfBvAMMBv92qaiaDB6TU0
lUmBHeeuCFGjdKW86/UcPnFyqvBoNcA/AFczBmNnXRoFSY3rTjU/jHUgvt2eqj9qrOPrVASwC+dB
R1fPGCxdQC5IQFoEsXpt2Ll6UGhs++apSWu3M9BgD4cNYUOU+9xKC6w9Rd3jxy20mEsT9zmCVAm+
dORIWad2OQ8AY+o/E7Qv5afbI5yawEFjAwRx4PRCq+blUvkm5Pk85K8OLTkI9BnIiL/4Pt4h6DUZ
JHDGL5GoKXRa4CGB+tk6QTF2Zi8Prm+0PrKig3tOHYQFwCxz+fNlJOKVKCbeQTA3sfzRr4Q3JF4t
qgPVgqq893OwH4YBagBMGCYN0oyX9ry8S0B1kZuHoBftzFsmRuYStbTzeg4hN7EwmDB0kQ0vLDx2
R5ZIB7lMo1eNgwyYDhrJmp8jYEWke/48EAH7QjRwOZQ8EIfkqMCOLH/67PKH2+s+cUEPrfMIckAt
BEKpkSMu0ZYtRwmY0WWwBdROIr+Z9YyJiRm6MDG6FlPGqK82MKG6AjvIfObgXb8NscKo8oAeCZJz
WO/L+THKhGWZUbGjEdbrwNNtRTzEQQdEy5wTm3CXF5ZG/j5uQy9MCcr9AqTmoYrKbOFdD+5K+Xx7
TSYOy4WdkeMXmwYKrGXJjlX6iVNlUfNX2PkbzYAQAwcFrNdWVlGbfxEKaniLoNsEoQU490ZnlLVd
JzC/YEddvUdgMecgJ3baxedHO61VINaclZwd++bMegXKC7EVqaZ9e+4mNpsGTXDsB6wv7v7RZkNK
ymg1lbFj0GyyhT5Hkzq52QZagSG+Q2pxGOS3G9NEVb2SaMKOVLirtR79Ug+0CleS3Pw8etE05F3R
b40CFKhHLw3xFLRofuzj1IPvoyKWGlR/MVPgKhv6QsAhf8U0wTloAMLWiI81ER0DUi+C8np7LaZW
fKDE/vNyRx/+aAwSiklNG8oxdG1QYbQBuSzYz68tVBH/MTFsh2/rUbbMQ3SkxkepJjZtHsEx4twe
xNSKf7cwWvEoJ8DqMAzCix2UyAHnUwsXj5l/Z2X4Fd/GgW7SNvI6JT42wJ6l0a8CCpp1RaFnPrOv
pnzL9+GMDrmIW94vAxhKoNUWFeadogqPqUIdaMh81mhUB7vaLjfCuVBzbhpHp1/PWGAqVIuPwHrZ
JhjBmGj7+Ur5IQP+8BDUoJyJCjKUnVG3HZ1/LW/F1O+wXArUOf3qIZjjGJ9yMN8MXAdiDdpeIFkC
Bb8eIDOQ7CfHv9gLKqJZcANBf25MaKOAL7RHc018RMqhBOKiA8QPeCK6+HdmRltOZmYZlZ6InRA4
IUrbqFVXtjjn9SemCySVg54IooxhPJcbuw1AdNDRGJBFCqI8cG/qAJveHsiEm7kwMfIBuA4IKdso
RvfOPgp/tdImrWe6U6byCxc2Rl4gQa0qU7IwBmEvYA07YlqIlwrRBQhDN7eG/lrMCetNHFRYRLMi
NFRBcTeWFgc8xChJnsVHBoQuqd/CWrSiYFXXj5r+WpKVUc2Mcc7gKLqhsUB1D4h5bLvY6iULWPWm
taXOaqpFKUFUd45ga8Il4EWA0HN4geKSGG0N3P2RiHRaBPF0gB5sr1nS3tbmlFImgrYLK6Pd0Rlp
FBqNFh1JV1m6si6ad25mTkgF4IRPf7ETkcYnZFBmQebkcrPXUKXNUypEYLf8LZJHMd036QzYaHKz
fzMxWqWkScVYTWEi5W4VflK2IHNKJZMb4ZuJ0bqASqFgsY7zhBfDSkzeFPpkCpmV1b/U5JnIv/K5
3Pv0Rvhn2kZLpCGFkjFKY4BLXloTbFfZe1GsuzlZ4smpU/CG/U/1fJwjEMS67jyjxRWkbhNvWSOR
m+g/rqzicf7NxmgoLC6KqASU55hA5SWzytRJyEyoMDUMvDXxQgCqDTCA0Q2XiNjPQUuiYxuc0Dqc
RedmriVrakHAtw0Km4HB/apFuWw6KRdZFR1NAVDjtZSv0vrea//i6QwtDSRL0AyNZ/o4mBYiv0Y/
VR0d1RoP8xUjf3Ecv39/dMNFJoBzUTV8v32ug1ch/TLKGac5uRjfhjAKp0KJNWpDu+io6Q6t9ix0
JHl126lMLsY3E6PISSvKMk5ZEx37YtFr6yx+kKN1Gc5544mRoH6L4hdIeXFhjgEfstaJYIw382Ni
FABbE8B6t/ksieeUFRnvGRHKH2jBH99qTKsA11eL/CiWm1xcKTm0q35+BBH9/alwQcsCOiUjJyx4
mShmSC2r2oeAAxKVMfpyfo71QUrRBDgGNAZDy99o4YM+g3JgPDAkFBDv7kywM1UO4FiLHy/+QCWO
WhR0gsHHPHL3wMkw6lWEH/MkctAlEAjLUNWsEvTJtw1NRTgXlkbTlreJZARlw4+KmDkBpbYGkTSo
9QD0u4i6asUCA/qZstXlz7ctT22J70McuczE63lbCD0KGvrQSrQfwNqldr5tZHSIAP7VQNiDYGPQ
SoPe+vAjvr2vWBmxiKGEfMz6A/dc4vuLpgPK3p/rz5w0hCsA+Sg0lSMvdWmolMDxlOUNeJVJ2lvA
kCiWIgbrNJIBkM/ap9vDGs3dn2EBczGw/6MxG4/5S2tGmCAxmWvkWKShrdboeAnPXjhH2TF4mG/J
2ysro03oC0JsgN6BHBm56z22rHETsLTCLqxg9D0n+c+CHBhE6AvZI4OgkgZCvdGWKDn3edgG/ZFW
uEM5iMfQUcWlZmbPX8/eENPjgTVw6SMsGK1VG3ZSxyCkeATIi1lm0B+CoNItKa5myhOjiOo/4/nH
0Ni3piTsMgZtqiNuK/Ad1cBs7/TuTQ0fJBbaTEPToBQ5t7fG9UYcsiKQkAJwAgnk8Y6vIoEocSN1
xyYGlnqRV0NAj/7W21amphAGUM1XBv7+sXqGJ2ktoVILktyQWyC5sDg/mPTztpFhuS/3H4byzcjI
16qgBMuAlO+PQkU2IlpgUEiama3JcQzk1VBKIaiCjLZC2NCq1wq1O+rmkvX3Qndf1csfj2KAUgI9
rWrg9BkLAPaRFIsFLdLTvcEVCxf+zG6emCVdwm/HZTHcFNpolqAFPJDuBOlJ9RILGA+Lzqz1lAGk
JSDWAFI7iLGP5kjiKmUMLudUxQ6aAoPHn8/Pt8+P5Y8iL4c/1fH5QHr0e1cLHv7i+2CwQM18uAfG
j7MQjWIiNUR26tGhJ0FZcg5tNzU/CGKhmjy4Y5DBXjpjyWcxB8ksO0VW4b2k6YwTuf48ctfIb4Hi
BYV5NCZcfr4nwJwaLclPUqLYUmGRpHJuz9C1n4cFhE7ALmMTIVl/aQEgMbEUkXg+qehbJVZqbtEu
RtguoesmnKnaTI4GtUCgULHoVzdXC7nEKCIlP/kl+OL5jhs/w0nA5yL7T1DJAKcVaEXG2QUpKLsi
6NX85AknWoHAVGNWUMyMYpiRS880GAGpEsBUwH6P91RVCkkPps785BTm3jSdqrI1S2x/fLJhBYca
pBKgALziLmVEDwsfUrknhRG0TppQIviXFkZvDFQBoKDWwkJcJWCqJE4zJ3J/fR1hDJDiA4khzob4
h9XiWwBmMl2NUpNkpzzasBRy2Kui2pTN4vYOnthVyDICZ4TXBRRryPArvlnxO7Sk9zjpp6LM0KIK
4oU5/v4pC4j84Wb/cP2OeWT1gAZIURj5SQ4fk/RQrH88AAlgWohBgKhkgPlcDkDw0l6MwxA80h74
UOzk5z7KgIQdehOwoaDoM+ZhzOSy1KG7G59KgFvRyofe/9XtEUwsNDgLoVsC1fhhJeTLEYhq2Gto
golPleJmwp3GN2bkxPnMXTRhZRDRBZYET7Ch7HtpxdPEODaaOjkJVsS/viLzcy6rPLHQ0HWEgYG3
FXX9EeAiY11Fvbhlp0IkThA+9NBpuD1TE+52kBYZ0jgG6pVjPVr0u6CDoMSFJ6jRjjaqI4AVNy9N
MJ8ArIIWsJfb9qZG9N3eaM7iIPdqTmGvDrqFppQLMkdtN3xh5A5BciVj8YEkBMxj+AXfjl9NaN9C
KCA5Ac9heIGlGFauLH8+CtDeiHhbIQRB39ilDTmvYsUAIOIkvTWN/XP5D+ShB6giKBchrf2HRPDb
CPxUDJIEwqSnqnuTpC8Ar27/+qkZgnov0JDItAwFkctfL8Y6hNwNCQ3HZzwITb5FSeEvLMDHkuH5
ict85AJj2vTQQ8gRRoETyghRbFPBfjHbATN1AAdX/l8z8mgZ8gg4Aq7CTMoWSgJI0hmyD+LMKZ/a
sQA5YqEhvgnBqJERQC0zUEFEySk3v9i5ojMHYnIxABHC4w/OBBfs5WIQljBE6yQ5yd6bZxIr0Jid
+jMZwnFiZQhEBnY5E4nUIS0wznISKReMgorJySCCJVYr1fDAY/dFKV0wobOChlhNRqwMCL+f7wS0
byk482CLQp/S5fCMOEh40avslPVfsvko5k9S9/u2iakF0odQEbxwgJSP+6CUIKx81iCm9hMTXD1Z
sRJpIM6cmUkjOI+oqgx91mNPrJR4NKGdiJ1qRbPkLLXCeo7cbmonYBMgywbsoHiVlgTBC3J5OUzk
9c7QkeBwJO/n8ag88BADGigPVb1RqiZOKJc5x42VERBH+CCHyxmA5GwmgJiISJF4wpNfxIYDedjo
2mokJcGW7oJTydqXOhEdFezmjQpGkLJetI3+fHsDTJnTAbDFdT8kAf5s/m/+0sxLuSuiJD6ZDCiP
J4k+gtYfvAOyRbyH26YmtgHQyIDkwx2goHx1XbYMwXatIrDQnzV0Pc44g8nPQydLk7A2BgRHL0+L
1/UemPtzdoofwsqu5modEztMQwp36AoFoPrqpCRKIIBIJk1PpeTEnqPqTjdX6ZzyNGgkATs5BoD7
cRzcQXYAojH5EMVL0b1RMjuq3RLNfd1K05/M4iNN9qSYI5eduAgujI7uG53wlnqFl51UI9mkXe8Y
TbeTAY+r/XLm6v9/Bgj4ClBLQKePK3h4tnLiG3hEBASaCHSfcrSKZ6+sMhea8Q4hoqWHXFoez2yN
iU0+ADAHGKk0KIqMtkbAW1JCGiU70bwDq8M54mib6ZZevjLMGS8xBjIPt8Wf3l5sclDMX8H7eW62
md82WMP+ACky2/RLqy8XfSNBz4jZsfql+SibgOrGBwWOb2X5QQzm2nf+JCRHgRzSyrg5gD6AcMFV
OizL9UhBj+ip7oV7DRojXNt7hr4w8nNV02WvIQNkviTJVw18AGO/yn7Jcmqx9tgWhkUq7sQg6dO6
DQD4Cy6cZOhLiWm5awJovIKwoARjDJNc31tRRhYGhKKZTBa1AH62MnfTEH02XrXMYpRVjLewrC0v
TS2lPpegWQvkpe+nbkBDy8jeNP1O5dxO22AjIAVZx3OZwavFH8CQyEIPiw/66zG81GdGHfQ4uuem
BXEgCMbAAsgXSrAEVddPLzoYwG0KVmxiDrLNg4v65kzlNmsqzqvsLKNnapmBffC2B50aCh5+g3we
kt1XwCLwandSYJT4vmilUgfWQ+4Un0X+HqQfty1dOdNhqtB4ASpXBCAY1OVI4oiWMpoO+Vmz+3YB
5q7bn58YCAQiQO2O+cJbYBxSAVOYxxkPijOTDMvIXaHNQcjo25Fsg0l0ZtaGKPDiLODBDEEk7AEc
zUHg8HIsaiKBDZFr9dkEe2bYLglfNsLJlF7LeJUoz7dHNjFx0JDCyBAvovNrTIMrVULDZS3l54Sv
BCS7Z4LRqc8jdQF4HFJuUE8febKCRV6txAE/c/m3v5CTn4aDyIpAKw9oeDQ0oxVidBf0DRSVI03i
Z1NyPssfQnuH83fx9WFXfDseWYXqsR7K/Jyzd1uTZ9KrVxf06Oujx4BCS7+G/hI/v4HjUHhr5vjn
p6YeGTy4U8BtIRU8isaFoolrvGnzc5y8lklhV+Jck/T1CBAiI/eM1zfW96r0aGpJFCkhFtfo7toW
r4vuhdJ2cXuDXh89GIF8JXDJSCFdNdr4idJ5YUb5WQgA4c5cARQXLHFV/bENf8bYi/WGKUiCoy1B
Qcpq/LiAjK+Z1n7Fz2K4SMHXO3PVXi/I5eeHv3/bTmDriIskxuerYhdmj3G4uj1Tw2a/9Bv4/tD4
iH4k6BeMs+kQNfekMER7KtWCTQDeS1FktgeySSEvnm6bmlh5ICwB3NCQTRqavC+HUiEbFgUE1Iqx
/NkX61Tp7ODH8THw21gNPJIgVCleAR4aEFRBepy250ZvHDUFk9+PXR8M4OEytG+hWj/GNfleEQda
WDXnwLSK4C4Qfv591OS1/zzwIHY3ch+YurwzSKSeSxd6epAB/7E0NNhGECYMZxywpatG/p5FMWjx
A/VsRm8qPaNfVybuXCPVxFLj6OF4I2VBdLja0VKrXoeYLVTOxUmWW6cs2CLQZm68iZNxYWOUdqlL
vcRug40wlJywecrBcXp7w17fqaDTgE46CqJDLn38GIZmaQWtJljIAofJe1wn0Pr6CvQ16E0jUs+8
iSfmDC9TsMoPLFNDZvJyzkhVp3FCZOls9GQVEeh9WELpL/+Hr/PqjVwHsvAvIqAcXhU7u22344vg
MBYpioqkKPHX7+n7tsBigWvcGcBjd6sZqk5Vne//f0u4pf+v34M2ZyhWd29u7JH//XvGSZlKV3CX
Zkv46oyunPOwcp78LfbP0kHNeu5YVUAhATOhsgStk8VrwpRqpc8OoRFcbVdrg7dYHIzl6ov2NEr5
PUfhN2AwgHSPPJryzeb0oOgid7qvhwcg9DyZkLZXYzoQWxwGgTQoGOOmADHZ3QOCFbIkjtcmayYC
nCNlYAjF6EGIp2B9ovAhfnIk7Bzh2Zg6pC4W4xSzRwtb6ESGe/wtinICc7ohdFPpqmLqnVxYqQvT
kpEWIayN51sPX5E4Fm+tO/4alrVtvg5tlc8xYvlDXcH1reya1ksJpfCU29zfwIZda2jto5gky0Qx
ehZ+zn5z8Fv1TZoBvlwd3FNpElqwHYW9HKaDLe2kVW+n8RwdHPoaWkeKCa8lHGDe2ieAXP9zYIRu
RScViXR1L45dNIHJ0NOceKxKaf/FgVzeYoC0vHm3DH3KYd8aVSmHwD9Qhh9Dnzar2sX4t9GuNe9c
lTYpauuHWxd3PsCrrnD6pTSwUuSOXRICeXtzj9tgpb3bQGHpc/TCJDJ6EvD8bPf24CXVdDbsabLn
82R99RMqt10h8T9/61PtOCmss6Nqyg1MXG08B/giJ9b81w72lRF9NPZJbT/xgFQjhoTb9mwXtLzw
/ZOM3xZzwYhjIsAV7NWxM4WAw6e1n9RBu/tgOvfN8BiHuoCDxbnHkHjT/YNEE5pzowve7OHgB18L
nURdnc2T2BuwaDbY+7GlKimsaUmrdl2sCk6CBL/Qna2PuX6q1z2M7h9Ze0QUeDVBqQMGpza3tNh8
Jv1eemrv97glYEhuScCG37vGHpLZEju/lVfNliSAoYYij715IfaztHqsRCepzO/gihRi7dE25gRr
yQ7esHjPos4duNrL76bmML+GXyqdYE66/C3DldY5gdu2+2AaNF6CiUztjM5hPnb9s0eGCdOYCIOa
KoFF/rHv0FKMDik4hy/zASQW6riwJPht+dPWolNb+oXw4GwXJrrvikU/c71bfVTJmje8sqRzbdgM
fjjGTuqJZ/AVjvwP0a5XtRJ4nbNYJAvMYYoqIDOS4+ofuX8racEjnuaks08BK+3lUEmRjC6qO/ZB
qD7drPbN877o7FzGDkaMZMB2gmfpw2jf4vbgNiztu6NwrjG8g8HNyiH35rPJBbeT1stDdV362xKG
mQ6iQjZWQoidNXD6XpwDM3NiyzHxnbxd3pr41VifMZzMQ+u7Iw9N/TTCrXyCi7sffQErDWvCnW9y
h8Bu9tBCzXdVTnkhFWzsRJ3MMO/1m9cG546ClYPzsSmwSPdqzCP9qef97J1X7yms91tzcIPCneV+
M5+tvsGZXXQXY62/LOSZ5lMywSC+Cv8a6h99lsUVPQiMhy3bu6r23nhxraMfkKIdJAa3B/XBW3Jy
xOMQqjO8UhIggOg2JCbKVnJoQTaY3ddZNalRMPIdaljOw1p5WsF3IAcMUa7wPVYPZKlLwz6H9tLg
uweekv7mjqdufB/HzNdvdxnBw+OCNXx/dABTaL2nejsZeWijTDS72t9r9WLD8N0AJWyFQxGubdah
xhUQHK+cZpihLaz5p3KnTIRPQXC0YR/t9UsS4hgLls9qvhHytcF3to1zBoE5jrLQ9MW9xzZqgHLA
BA1MkWGW3R+Ykqkv63casncP0SmaeXBWdv1D3MCqHxrKvLwMvp34g0mnsU6DXmR6yuFTRdmZNkco
LW50rPzj3J0lTMHbnUsOK0N1sb/zvcpZPsNiPZh2HT0w/1jRbCE4g/kplKWcC9HsraqYeGG2h4Fe
+XRbMHgSleO8s8Cs0vsI/uZ1k4R8Z4nSJ09E/bQoWkZWMbgFnE/l8BSYMaNL7po9CU8h4DrOS+M+
LmovrUvrx5DtjkSVMbCmDnL34CC8PFKvTNuJchEFlNZwlRYkrniHT5mj54E6Ow+LoqEvfn22I/1a
D69b+6YM3PtnXF3sAVITI2fb+0G6/tG4zc6q/MQeuqNLcA1dI/Sy2jAiADsCd4t3hcKcTCEMCUq2
PYX0Cd3RyWoVMHLHs/+IvQd/C1LGdiaWiQf388pFkzpNun6HFQ6gE1y9YchiZyp41LycWDmR++Vc
+HSnouceCI0VxApewuid8TywGdCoOzOPSaC8VEmsW/llmocYxqj1JWaHYbi522+ITT28iHpvxpu9
7bX1KYz8kZt39pbwxEWctNbeRmspaRDn01I6CJ1CVkb8NcZh7sb/TAAR7bTG/1r4VTFoYmb47MZL
vBx9vofdQzb3180tnBZtsKq9ApF30505w807cWb4+fL4CCeTYm1lYdslonIIfIeg2xP2OTnHGdF/
rPG6biIa0tF5rqw5bXFzeQYgBPmyyI8IR+i2PmxwM2+Ppv/BXTGFL01/cMdzv1274EF4NaKRvaI7
eH5hq8ECWh69qU1qsYPzlssLzzKpK8429jWTATAdz16cgdqSMPUKlMCij+O6t6Kb772IluJQv+nm
PeY7A6d1UT2OvS5maEPxtI/4ZZ0P1rBrm08G72byxmTWhQ+aHatZJlYdJ1P1J6uvfgwTF5F7BdN5
6MpTHGHsqQcpIN5J9A/V3geM/BndBRtOevt5kBe4kuUk1LvGozLtLOuwtP4+0CeLqFSbR4GhplV+
btWS8bg/hg4M4duftc7hCOsvl2oxibPiTvmKN5xYWB8z/TdbU2aAN/AN7h3kQdVSLDB6WW+Nm43h
Y90/ecMfYrikt86x+9ZSKx012Oawd4ctZzu/w6l+VjD+hjhqHZ0KVpSwvHbeomXA5N2DI+FQC+OF
Lu14f6r1Z9vv/aXNoQomwzamK4fLLB6KY04+E//ktqRVKLOVLolfzykZP1VTp0SLgz25R09HuYPz
bl7qzJX+pYE1NcCsTcHI1cxWsugZHIVC9gUzpaMBemF+Vos/TxmcUvrBW+ydklGhpgZe0M67r45A
xbTi4vXP7kBza7p1/rrvB3NeFwfcg2HfhBhWfajhmBW9qqFNF/6yqfbJoLc1QOQQsIzxJumMn0XO
hca4AHTSVmFp393OZZybDhsZABsalQHi7459mriMTJPVaJDVGHJBN5ogMhtXldlbvZsExxmwFJGZ
nwx1YMQboBnEw2nfZnBG5mHmWE9NjLWN6TJv+ITfZO+c1tVLA77T8Xmmfj7DJt1SeAz7GqpM4K07
a0W7dhB3aW/oQ7yIp7CbCyY9jobxkWWeFrkt/ayXDI8Ly3GYynmL86Xu8sZ2k3tDCl8QGaHH0xw5
fZrx4t3WZEtk3nAmopNrV81w7eTyHMLfnIGlyx8n8qDiF99rcTv6CV9f3GFNLHLRuDXgVmwak+lm
2fkjzMFfoGdkQfTdTV+eeGDiaqrTSH4mxECBf/AqntZmSZiMyglNGKDTnwTe5AKv97DbdfbV79Zk
JvDxn+sDsp8TIYdFfllLg7Th0w5+a+sqWRGgpcZGDUP0S6qxEikczb1m57svYfC+uepsYjSYV32+
rixZ45dG/QKzK1dEZ26+brsFiCJSGlUSS5ce/Tcxs3Pmz57iaMC/YNi1KMTCOfv1P7PyHLpWGm5H
P0SJwdsuG27MLtMoWEwO7NNNOXkgUK/nAf7bG09A4VjjI2dD1tXXTT9r866Dox8hSqSpGYOCYim4
+b2vGvcKvn+QOXFYakSh1Z4h6Ie9fVi9TaFdOnh3gUWfA3BYxjtewYyI61KxZn3l7X2p06X9HdZl
jybDzPL/ceeN98/cLroNbJjpUMd515ndjEhS0uiyDYegxT1UX7lPC2MeuogkIHPj/gLyBn5Hfdum
DJ7AA8Aa7tw7ybJ9rtEOLw9m9GHeolzTdtkQ23mzAqswx/lYIVIMkBuywMmhKmQOvirkHVv4s+Ik
8tWhqs5jfwrwX3VZWgeJg0pQLIO9/9+8vI3OQ4y7MSY4TjrMWVUKdBXsGGjzpRx+NbrZouCdLWPi
TZ+OACwj2LKlNg/OEJ/dflnSOLwhvToHFRhEvYsXA56OPTwy5j6t7ODZz6tlkiimQB68zezSxIj8
G2AiANJEVGgHmTdOx7ETz90YYD1HDAwSUnrTabG+YUiXtMJPRgfubWxLY3rHKdWZM0Btqjf60ylT
8vm1X2GE357mWKT2qlNJTUpjkwTwpEaNIIs7vAMDT1aexA5W2Ii/dklDddnK8Yr+6LfNNCBxIfes
kGBOptpvbbdfMVHrARAsxp9wRZ47Jm0A2L0vMp9GFeLv9nEFPgNhAo0vLXvqffozCXRxVzIZm/ka
bvgGPpTb5u784UMuLGmnOesRyMB95knyKuk4UAYSmIPVzqYGARE4JGfmkI9g7F0U7HpwP/wKOcf6
09FvMEVyEw2535t8sFvcpE4yKxBRpy01IDnBX+xIMNDk4YvhYToLsD0qKnFrgCy4PEDBOPQUQxMq
WHdg+37OER5HHZEPg3DUGofTFotjp1zsCgQcTKfgUmKXmAIM+52i/t7u3qkajyPpTsx/BgIAxCfV
XQZe/1v9fid9DDkP91DUK6rwO7D7YpFb6tD16NT/4mq8V/puHp+KQIaJcoIEY2V2cXeKyBsCR3i4
NpJsQMLUAriacoLopBbyBpf+vEf+aWiz23xd0gngGwzTzlhI0DCiGkbqRu1qtr7yuLsEqneyAQY8
idfJL3dkOZsNOctW7Ek/pkyAIoSZdoJsTIsPf36JxjYPgrcaJlOq4UVjnvtJpSLEjd51SaitOol6
Ev53myqyZhW8iTBCiMvNt57E0H+ilwdFrN7O5IDxoei5mj+r9iHUfW7W15ETIM+Qu42gU02yhoOC
fae4WZNJaCe731V0NbgS9di+udoNRbl1o30FqhA5wxaG51rDaX8QVv2nXchNsyvfq3ndoLMM1fw+
e5LsAeiGOVatIO/X0/2xVBN6FRbQo4plqFqgiXT1oxAdgNpmeHSSk3K8k7e4JBXCvmGcBg9r6daP
1qZQgsJmLNHPYWjGpfQOQ9tEb6rjDpgkaxmi5wkEijIA2sAFvzAIGixe8jhu3r4hdpwPvlqglwfx
zqYR5usiNKzOG7jRyJxxwZrISnmg0tFCx0ZP33gAFMdKKfrWNUZRbBdwm34G9sN7FPEGJcTm2K0R
PU9sA19tOVigTFlkeeQT+7QRX0lLvQNRBcLVsDyAYNDx+nMOxAvAG9l4r8YvAP6ceohyFUlAgy+i
OXzT9vBj6PTeW6+tMxUT2kfG8WEMTKI7bJ32DYMfCT7WZB2BkEGGEe266o9qjONYBw1UicLb6PVH
PEYglvA8mp/aCX0iI5KXEVOlwPv0+JQhLoFLKv0m28azRqYSk1OLhMQSKjXNm9V9GVgUm9WFNUGL
ZX+oQChS9BJLyGmzPPK1/bdSOLHwDswC4EjQ/unNsEsa4c8MS1W/9Vjabu0JFqEraFiQSxowtKJn
iyLkA3kJZxUcQ52DHm6bONHWO0baHPEe3WTmp9r8xPq4MiSWaON5i9wl4THPGQJOnMc3TUFKmYfl
hrwjrfy9aN9rorCoSxfzatv6RVWVjtVL6P1O/FszP92WvdM8hP4BFoqBProwO/QQelfrgfhBLmKo
VqhFJkuFFF87s86ks00PoxBvcb/9dtMmk7rbu0Ozh/5b1EYXxAR52/64w0/Mi679UfqIYi7oFWm0
bUe7s5CRVKz0rfWVYO3QzXPLEBKU1vqw1E0JERkwpP5z4vQUWq8yfK69AfcuEmW6V+Sn0V3GCL9U
pGv3gd0lmPpCtIirg9sIhLGfEKybAwdUKFjzqvaKBQlSuF9jfrRYteS+AyVz4buxzYCCSBuSVwtJ
R+79bTX5vH8OmGAvWPNP2dmIn9J3D8NWI4fJQy6TDmj1JsxqikR1GrNOYiILYy4wEs2CDbPuIFfZ
Zx9/qoGHBHYP45xTLmY76YBzwE/cKqQtAa6SEacPDnrapQT/dqpu8JoqDLSGebCB7vnzJD245jBV
/2K5AtJo3wJbXgw4eQZe9KixJLGAssuxAN428V6P31y8x6PJabUWdf8rZJRPLbxf9pX7qkVp7Iex
P6zuzwS9dlbXrrpQkHbaz7a6WfFbIINCw1Jf9lG6cVPoANRHja5WWHLgNpoKFwSw2qDdXH541okp
SMzDnyfaEu6PGUWttZ2RHsRNMsMdCLsaDK5VFLRSOwvEyTU46vpsvAVo03sMCx83fSLBXsDwRw5r
QbayBXJq2/vICklbNvOzjda9tfEPDp+RN59q9aek/z4E6n2N1suygA+COaqDCcmuhljg8wrfKva8
m3K7rzZEIWEZCPa8zmFmgfGosA1lzN6WSTUXrpyXmbd5BfBeV0/ZuvEynIPHKXKPCFQp2mI24AtA
8Vp6s4ffzWkaaME6HzyvOO/RC7VUFMAYwEh6sQNN8LEi1Xc1NSH0uq00FIlZFWZxiyE0CCSK1yAs
BWhNjUYrndzuTEIXEs7WtvWh2QQoXBaaotNAa5agiLZ3CbAlHn+gWJuJEvrR8+yHAZMKrde+rFN3
0xE7CIMuoaa+9YzhEqjv/UIyeHVMDJldud6JuVjw2dKuBkWFztFzUgXgwKYxYnAXCqUbZ0xMuwi4
vt5e/hG9fdoWaFEQnCsLchioYu+cYhNZcTrV42PYyL2IPEAcu++Nha8wtSyXqXq5698LAQKQw68t
xqdGwr0/0+e+sTBl7LhHeMcVQTN2WTiMZ0Id8Msa9ggASqni8clG7+5nHwEn50iCANZ1r/YKWSX0
a1QVlgbcF4KCrk3LMPL7FwBeXqIG3Vqxn07BfNTkbjTZjuduxeBn1/nAfvrxo57n+oczF52sq0zt
oLuu9p0odZDOPQgn2zRAyCHopkOuJfo0BGew8W+WPAvzK8GhBPr3NKFheZ6Hqw4G8oGmiyWbN+El
ofLtVFcox/Mx32qoP7iONEwxYTWf1L17FRK4w7a++OHqnXrN/TSgoEshc5ak/W0srPFtKWgtPvRG
S7go7RupbgEoWqG4uHy9QhE6N7T5b4SOimlfd/PNI+ZReuu3gUdmEvYhKgvMST0URyIc7VNTpWE1
+mlXW8rPOqcSRTsBfRb7aIDWwv6qSVT4ROhsmklTajS6dczCV4/98hcBm8OWNfeVm7fK+maV+iFo
bTSu5OWo67EYHB8orjgAL2004SmqQdKsBu4V4cLx0VG6awIopACJQX4+x4sF1JtxYQfTxaep2gIc
DEOcRRPs/FxX5KM7pZtabt0qX1zgEH1sm8D/GSG+Dk1UjFjNjjeAA/pWq28FnTc14Hulqt0BJQ76
X+XMx6AnoJW5Ifx7Whb+cJR9OmmlFuNewuz1jzhWwTc385zxqMRw7eZPj33NcBhjo52qCHniLIo+
VCnBXd1PNAvEPSnD6QSBg/qtyHAXvOhWzoDuyhcYhL7QBYIAr/e6VwuO7hWpbzMqFLDW9TyGM5I4
E1xUGL9JtZMTdjNmToYlizDz3ABfFzmvRr9pzMkx6+pCmYeJcrGMSxnF35tQKD9se+lOQVZZaLTS
Njt3QKiMNUq2Su+g0V4Xf87qyV9yQsMU1d/dwPGiITlwoOlE0lMBivCwc/iwlHxjbdYO0aMDzMvq
ThcLaLsQEMk3MDoROY3QTOrUVvFpM14+QCKwOAQxNE+3sZsjXYMpksING+Wekej7xAbwlvUP7Rgv
6IAGCy8eHn2/eSMToqrI/LNpcIN1ztPaQyuLrX5O8dhm9FeiNAn88TZ04Ij+wpI4HdBcSp1fESJ6
rlMX8u8KzJrjY6wTb8RgJlIi65W4A2DEkw1bW44smtJKLr9mhHrMR3Li1iea+JJ23Epn88rYnRNg
rcppujRQ2zW5KfshgimxqR6cjiMIBh0Vot4G6pyLK8k5iXvBDuJFCGwzCb/H7cI6zIO1fWILgDKR
589UzLCGdH7W0Tqu08P9WOyaO9wclSa1kN/6Hi47KyqcYzz9VWGd4+IFc3NJsBuSdXpcyW/lPFau
dUHXx8Mgp8uiDHbtSyxUzjuVR/4tHoe0wqfVQp3xcht2BhNcr2o7c3BleNW3G+8jYB+rcrbPU/Pd
MIghUGyk3MfzpW2O7fTqdy3kq6FwR53UDrJqbzOpDKH0g1pH5Vps3lDSyJTSqDMuHDch6BJBlR63
wojYevQQtYvYRbILQ289LommZ+d+G7WHLfyASrhiEzTTRSoI3tOBAx4o32f9E2ksbMjYIJ5hFOZe
akHQsiKTNYAHS6vwph8IcKVX2dd7GZkhUDYYy2YQgpkffo4WA+68xecSGQcusv2xj1UiMIQQIeF2
NuRGA8toG+QbTpYO1c5ekDFXuAAqJk9ecEM1rzcmMXGLj5WmvPtzXbpHxPyvgbGfBy5DsiFhItkm
OnQHrHRNOKldCJJVvY/qrf/Dqg1RmQlqfIqzwXmEZJFjUXhghFrhhLey8ZxEAMnyeDJf3dhPbg4u
CqQN24cfVelDvzbJvKFqMEUMJV+tcHHoJWzOa+MBnDtNAXRQaUWXqbtXCzjDmZ9Gk7vdbKsLcjcg
EFRBttsR27PeLTVGGgJxGCIkchgFDPHe7CvOIdQATze/PbBwZFxB7a1PyNE+yQCBkMrjgsoXxPYv
DpBmPYRwzoTZ4dDgSV9YbTIbKDfbH0pjVIbV+KaXz559xx0v1hGrZLnS6ksoFMDeJBZvc5d10UXh
TuzKQueprwGQHsJ/Ll+eFLxFt/iw1c+8wkkSqBm/t8pQ400xrvKMLsMDwUwEJmoPwgogQDNaOqim
WGR94Y54kfI6gJ24zih/GaQkfiowDTCoP3InI6ov/56IWDSb2wXCeJObQJWToM8RCJtJg4sKypGY
0eSPgqnER4p3Gj52qPLZ3pjgosqWKU4VzKhhlozQ+3v1Sw4dgcQ6J8Hn3D5Dam5ctBqgrt+6IOiq
CXhdG6fUxWcctN0TqaBIOVFqUEmUAAbLDX60nZ2GfN+HR3eOULxHLteE3X6k9fsy+CUKJjO9H8Fr
eMH8CLzrIC76HMmitis8zwpbbJW2yp34nQme2Uv30GOSJ4qrrPe7zGzXOXhmCuVHdhSIMzZWnyrU
EVgAUc2P96pVxRrxEhnHOXZmVGZtCsi8RFEXx3HCu99hQtWVIIaP+bwVGB07V1Z0tGt7PLZSKoj+
1ZRUqKQQUl0RM5F+y6rA+22F+bZrmllIQLxZpxqOqAug9Yx4GdxPivt5NQw6106Hj9tw4zzGfnDY
MHMa416KGDbV+tOgzqfF873JBpREdM800Cn0fIY6GRsAqDtV0PbWWIiY4IPUydvsay8qB8xjzrht
bJOzaTO5Giw09cyQL4BXnji6A0SXDsDCr7TbNfOw5+hlX2X0vflB6iPVFTiTSCXxUdohOuJ9iLQg
HWa4HC6wwFyD11CgpKA4vfZbP+9pM4bHJp75EX477iFQpMRIFFI17cWJZ29ZxPx8Af1VYEFJvCo0
nOR1PZ23CAT3mWz/NFtPk8GES6JdAlAk7lrEyVFtoShYubX30hqcj02lsfMFxJVOvlnjdojD8Kfa
/rW1xiFdN3cHCe1cCLOWZ4TIJAa4GCIB0q7WOInv+v27jU1SoVq3dqAdk9EqydY82hN5rqU+AF71
6JjhuApzrap556rtI1LBe7epdFC4cusA1FqMQNJa7QOBxEv34T5uxLcFZZ1XwdGtFIoKMo0h4Ioa
uFvPFAqcZ7kFHwHrDhGywqAmVxyFPWaAl5TfMfcs/htj5zwt6w2lwKON8J/XzhUj2wetKuC+6UMQ
6mdTuRckYdjOUaHrBkdx9+XTKsgb5HgDAEAJ8xaY7va0QLGqCNAbNSwGS1BlXRQVDDxU1aAg0SEV
WpezpdFz4OsF6eiACR8eZCQcUM2cApZyyBnWah010MGrJdIQ1VMi+Z/o67+Rtd/aRjCFC2RKA1sM
CCcgG8q+xyk4LoewrtKtN0UczEiKQmx+5EPOlEoIurlXVfSJ99rJ0d6ypINTRYlDhj+37d4EDv12
0hmfde7Kce+xg4P41Jofqxqpdi/3ES51+ogGQxS4AJ4Z5+ZgmfFtCKImW5wAm6daEew4Re9A7zPi
GLsYe8DEgA4gC7WT/PSxQR3ES2iymCDqj3UWeeRCwR5tjAfgVEBLNJuBnN0BIoxJfPBLLE+kdEVR
VylzjOjkIuTBH+6jI+OSB+O/NgZ+3p6zCm9oxqc/hQYPZ9xhJAaWsVAV6mEv4cE7Nt1nKFE/Iobu
EJ75sDAdCq8O/4aptVNnidOlm9FaJQtsvrfa6ktrdHPf87BOJnSuWT+wiT2M0ndKbrtoDngNUUyY
Ogf1/vVxWatv1Paxh2R9A+ij5CEau0aNVxHH4cn3xzQ0KNhGHvJ2kRjI5tIOc4OBdwIv31RZqIrP
TcQPYdeh7at5Hge0r7kIoU86ZP1RVzDxoGRNJQaWkG2+xTXLKmrlffy4EZ4x2T5VU7Cr2OKjtO6A
Ur5sTd7XCOmo2cLDykWFomu1ZhGZdoFTZ6YlBx1AdVECSDrLxSmuWxBreuI6OUNmm45bExYy8LvU
derL4ANS7jH2PVXT8iBBtoJt+uCBFLygolyZyHR559ttMWwWeo4GUZdj7G47ucpuP1XD+Mg7JDqN
tNe9EL24MDIT3FQLtttoWrSfrySf4Yqyx2gVgmWc9C2mfqwtqeTGv2izsENHGvmBqIk/RksTnOhI
+kO1zHN7aAi1btznkN9MVYklr01fe+mAnX4UEoKeIyTDUeLbn8pD2DLzCk0WzPcSiyP1tLz63dyP
btIGc1n1G8XEABRBLzYvPOi7HRWruAaAJOf9YvMtZSvuCxcjoMlE1/WAKXCVe0IEycZnk3G9BEfH
RyE5ZPWYd7GEG2pky2XvDRaDyAJPaNWuPo7hO3Dc9/zcD7WfC+T8JWujYD/W7aceY7sQqjvPgmo0
7rl1/biwjuZB7eL2WD3/nQ3u/3B2XrttM124viIC7ByeqjfbsSXXE8J27GHvZcir34++vbERK0GM
/KcJrJFYZtZab/vhUXat1QSNbGjjgiFf/MnAf1gHNmSyxpIwKkFN96VXkfee2CwxU44xRnPpWP28
FlAIcXnoTu00OktlCs4/WfYfuoOGzDRlxBQt1RmMtTGJz3KAmZ66FuQ0rqraZW3dGnPDoW7pmbOt
7MLqt9U0gnhEKZgH+dMKWMeNpL5IXGbYnI0p6d5hsQ0kEdVmUDfrxD2fzQy/46zZiOQKDmY676Ct
6Ub+s7JKRtQpad5MAetuUVXOi15ctzUTpNqk0qI7TeLQOjRDfRNNOmzSCCZy8dMNy/jZctObqBDW
sjamsy2Nq2bWmDUc4Ea565zsuom5yMrIj0QOS0pv/YcYzT0G6Ove/6z1hiDtV7MUYjF14yZyNX1Z
ehOh2+kPve0H0C5rEZXUpXlS15Aa2xuVF1xwkzrUkNQuwTbu1apUDSm4ArTIdNZ+HN30Q3aftNkC
o5M5FJq1HYsFteNP7qw+a8kD0pTaB0P37BTpZ0W+Iz2cv01EtdDUcPDi7OgwCIfIQQK0l7fQf8Q+
a9SrKvxd3HMRTEgIPnGftc7fJrDScouKVi/EU+GWoOvdjacFS30KV+UQfkAmGNic7Y0+qoVjlI+q
TBpIgc3jgLMI7AU0ou6z2TlyQRo1zzIuf1UWrJPWudEcXqyyASsX5WeQeY9R5O5ip3MOaixseGRO
ueoc+Fg1yCB73DKUcgtbj4nYZF+DucU3kwj4LAmhMzUL2sZK86/j0oHoF+gj+eVTtNGU0zdwqMbU
pWM+Y1AVlopXGrw37P/Kd1sPriPdWUq+t+PcNEkzH7QGtRcdQUQYjgLcglhaMKEOB2cmB2oxfMUH
U5sbibiqGdBJWAh9+VEwcwpDnnpNXxkm0GStL6Dxz8SwVY4+N+wWys0PaUewL94q+05rSHE2giul
e9kMxH4p3HoOn3EekPbVac06LfSZp3AWkoM2y9oYbmAwljTIQYL51gARJAj3kPTTeRNUat2NmsVI
MIzWFG0nz2o+tFwvVzCRySUKT4YVHiK88R1lzG1nnFmTnIX+FUpkp31McjqkyNrJUttb7U8q74Vh
QdaJHfdYh7Rv/dDyBPfy5xTr8A+FN8vrJFuUJtN4PYjXhlncTFoNPGaBEVpxu2BHPrDbzZO4WEQd
tRN100ABRklGZE4Os2+cU2fQWndAAk25MCP4qrbVH10S6gtyYmZWATjI4VvVGZMGuhGl6acAYaiV
NI/S4HL1Q80mDN0vDYuT7dvjnd0n64RyS5TjotGoHSPy0Xn3DG+enk8G9p3jyBOBreYVvhP0aJaY
ZSYU39EwOk45aFTV5LYzj1+DA8C1IThZTHfbC3LJLfbU5IHHDt8w57VGmmsP7kvouw9plT1lffwc
iuEUN/WNb0ixQD986+rtvR/GJ3bg+zrMwrkTNwxB4cPNcld7S8MEWWlqPtdlsdPrPpsxEvxQVv4C
FJRt7LyYEw++HZA3gC/w+HZZ5lxnBud14orgNi5Qs/aYeFPxyWaG685zHjjMMCjzlvjmjbCUzjTW
rlxlDqVDDKFQBNdWG5uzUkPSa4skXkRO98EU665hT5rRzLE5WJE763pbmzmxKUGrDTQak7FJKbfi
2lz3VrgkEmGDywmnvlxlI1Q6I04fEk1sPbNZDzm9GFmd3Zi/tU20K1zvRzO6D0oAiYP4Ut1CP9US
dSwMuuKGsCErGxn9q+d6AtT0K3cujEoylDxzOjR7xbP2QzqMpoKIdGhvWoeptVLUO0nmLL1ee8H8
YKdy+cgQfT7E7qNbRlvkobdJWGfz3o8qjhKP8ZeNA6iembfVJN/7qLphvhDOJi32gTNb9mfvLZGV
C9AlnpMm7X7YkqmgFz9J4d6qaeBlhUge1FD6y+DoZpPiqTKv4sgr5nFmhPhsCMmwOC3vMFX3kK8l
/UYWU7nOJwEnwyvkyvN6uDZwZenu+lNdhC9G1F7lvbgtQwoiCOXUGnbaLLSoGghVpY/qvHwdR8NO
jvZNC+/aLdvPnPq8yfXVlPavMpmeRh21elgushJCbAneNkpzy1NTzQO3Rn6m0wB5AZ4wIbOOaI/Q
eMEzeZ0b4bWSxro2uzsRVPtEaAudrFjLAZtS3j1T5M+kCsx5KYOfTTPctGX5nJr5PbOs/ygLXqSB
fPEiRy5gV7zwk3QVFgnJlsNL5RS3jlWcPGkfuxDedcpWWxfTJijqdWeHD80Q3AJl3BSlz5NYtdRG
sOWyKbuqs/Y2pzVUhaK2DOwTAb+HTPUHy0Z/O+TRPVXLpjAH+FFZwODRGxKGYgPsJHfslhILKgg0
sZhLlx2jSM8zVpnA12z8cF3YiWS8nHovtnYuCqLGpGMPPK1dVtKy5QHyrRR7R+vVsIoaKngomfo8
7YN4FbdgBokPuzbRghfempALjAKkiq12bVEgzSMPTDThnINDL5JHjM/EYSrNeKliDEd7Q4eiURdV
++KPerfLIs+dm6lkGItN6YyjceCrxGm0NPVpWlvTEBxxbxHtWkndpVhNcgizrlWhlbfDpn+iGG9m
4Til8cJo4aKcpjErP5SuGCUz4flhcOw46FYoDz51VcsFW6TnrxzEC0jhiuHFSX/ksfpRwxGr9X7u
MILhcN8TDTPL8NtMo+lORP3CatxVJOSmn8LrwHrs2DdzTy1Uc5Rez6XnGJkqXiOsDzUPqCdZWHV4
3xbxNi3CRQoGHhR0ggJmtszvbJGvsDKcS42gAadHVQMDvQjnXi82gdvNSgAu6q87g0s7JN6qaEHX
4fvFZyRWGGu76zcQpJ5cGWIcn2a3hnaqio+09K78TDFGg02Ty+A2qrRgk1nRVjeopAU1ohadeAUh
jWLISZ/VzN2aAWcWQ0AbGRoGMdPKMRVnPuCwg9G54us9RWlBw+BxbOJSzplfL6GUQpJ/KHg2zGPM
5Jwi0x+smVSHjBm2LDQGCmqOAexMkwUD1pGnXqwLj8O0ep6wO9e0G1sYYEDhXDXZNrXGReuIYo6H
THBbprV71RWVWPtGD99iDLZTWD1E8FJq9j3X7BZBisYX9meV+xxXGfKT6GD0GCsmDdR67I5pofJb
A3xvH9Z1dRrVs6W9aJEGc3Vkmv02OQWo/PNoRRCUO4pNuSw8iEIiu4GNCp/7RwLnUgFGhUMwU4ax
UO1xyO6KkdlwmR6lmayHAJVTJ+O5nubvFe6as1ZZQAdlFc3M2HlRlh0xFXJLmNJeuWh0fpEq7AN2
L3cuXp+QmBjoJ9SeUdZyO37iobxKO7HUQ0RB5S5Bt9CZ+7R8GGQxF+RSjYqpn3auUINZZiQL6e7b
IZvXPmWTUa+tTtxnTXwN+2U3JjT3KRT4rKvWFvOHRmOWWSA7y7rdyM4/qvsW5H4YITHy8hnpqZm2
zL6XPiz6utpRWzKsgSguXGa1PSxwEAtKtZrmEBiCwre6taAHBbm27nFPdxCbMadEaTG2gFgUjlm1
TVT7TK4q4UH2NbLna5P31ZblJjB4b5Pwcagbxh9yXUS9PbfGz9yUK7f0nwDQToOqxpmswhqCZ7OL
/WoVe7a1mPIGZlCcHQKCcKmhghqWtw/3VWXXUg8fisJJdx1t3qw0ixFuZsvBC4PN89ZxaTKvCQ5B
HDIaMeZhxx7U1PdOJt2ZmpAxeGEQz4sYvge2K9T4lVZBcIJF7WiInLAWiOemWw93NqGrXqTPdHva
k26891NvG9lFzT6gyZ0CUZiFetesNAF76QwyeJ3d0SpoMwvOyWRTmwfG3oAY04byKHWsJwvsLuc8
6+wFQb6sz1oczYCFqq7LcdzaA3zCJECKZwAgi6LgAdByZBPhmtHnfDSYoMQoCyHBG9XMQuVJgsZr
ikhqSHgvLCRH1oyeoJ/ZSvwo2wbVGBHcSOsEnUXenRIZn0RUODR1IfKB/JhWamPUBhSaeK9V9ZkM
ybCephhKzhq/6l2vjct0CBe11d1Frv7kBumh0NEZOBI+yeiLZl5H/k7FwzWUNTQmXYtsCMPkPnDB
nrifeO/nK6Bz/EN9fVMLRQUgHnIge3RAvB56B9DZ6SHu0UW4Ncx0XKvAqJep7gHTGkkTQXQLUXDR
lFGcVLaKEgRXhIjVd4F+/ioTIoxZcBYG2Lk2N7uxnMuAvoLmHh923Snvp7Iz30RIzd30DXBawH7J
vYJS6jUQoie2CG9VTTU6mjrVFgX9xkLP2LlHLXrosvrH0BovfQQ1XKS8JCmpHprtDPO4LXJA1i5e
Gho3C57yxpbqCrn6IZKAl3mGSHfWuJypXBD/jN5pnXwo4sGfTZWDtqbIdqGA78sOk5Pt5URXtgld
pp86grJs67ZFqipqUvlkeIvjBfmb5fRI3/EWxekuT8Xc6lFTdYZ3zOOpmGWi+UDaRbbOmN6f0bF5
Jat9K9qFNo6fIUAQoyMUXKEmN4Dw+byxemdZaqK7DkPjqA/WfWAb4t5xuw+I0VdJXY0vHfzdJ43w
ockJx0+6M3cTQwrL5o2TJEs/FmeHPFmvUhzADrbmVOA+VdXfFyKnGcKlPOS8CoWCLmD5zYJJB8SR
2G7eTFQhbENlcX+eBi3l0L87QbqVff5pMphvgXzr1loxEILZ14Bom7NC9k96HEJhea88pIYNcAXs
ZUYA7ryvXltnr5sr31yZ+XWG1oU9GYoOhZO4KaarHu8b/piJFiNRZ9s3B99olx6QKMSFeWsycHSz
19Gbjr2UO1SXNyO0LMqsOrpuNJOhK/U1l5SK6TriUtjKmTk6RPc6hAlfp8hszN5aNMwxU/8lND/r
JFrGoT23EZfmPx2mA2X24KU8DOZr6f9I+jX+hRZ8NHbStM4PTTy82tGdjONVDRW2NjP/pvDcYNnW
2p4qDGqbnf8spsKaxxw0NSOWalrbXjJsQ1IAZoHtbDVLX/DqrBTh5zFIBn6uMe6hXDMpo9cYEQSj
m5WXcEEbd7APjOkgqlqGnzy3XtheTcVkbv228G6aymgxcsNqq9AZwDtvtmPtDa090PMdhsy9aktj
qRCrBWM+t3t35WT62ySgVDeR9ean4woQdh2YwDsGR0wv0PGSxNQ57DNTpRe7VKbN3ViaYj1Kl8fQ
U/f2VO/7xubsrxeeqy2JHV6XfgqLQZsNdQfnoYPKgvYj6rxTW2rbke1d5u0TPPNsG0YVoxYGOK3D
hMwYw9vcKa9GRuDpLFejtjXYZ5pU26TSI1xGNzd5NlCUx0N2cEW7cWCj9UrfGJ3cSt6OIAU87LuD
1dKmCyhGbKhcLaCdVGlrIfKTaCwF20Wb1mhdznVo/TJ12UJRfNpVyMCPEaSd7EJ2BbOl4Czp1eBj
NYwGOQRUSuiJSSEdVvl77GmEn9b2YxgqY0aptSkDa+mO/smJu505FKtOp1o3EZOG8ZVpewika/RG
jLAITrYR5zJ7XZHnuJZVtSaibmvRNmkiX2RypZ3HsimFnUJmYWz6bOsmP1MRnupM3OtpcGcq9jTj
3YBXXKPM7gva094w7/x4PBVZtB0BclRlIsC/U5yc4Hsrd5qWpPXc+kZz5cYwUc8iyYJZxHHKqoMb
3sXDe442aNgD2Mh0obefdXDIHWh2Mqfl5VTxzPuSbp1Dikua/7DVIgyuOYggJhxrWguAYv5Z0rRn
/Q+3f5wAS2pnHSZrv3mT+lOdpTsO0Nh41Kr0OjEo+/JyW2T+iyLbZxziEyyqXaclXAv/SNDpWmhv
ZePOCtQMFcJdzrmZxpy/Y78d/UMELTWuAKTFY5OUG6H/7M8k1K5z59BEHWq/aVY4FYnIyAhHk7Nf
TUsRg+wn3Umb+n1e4F8N8hJr8nZM2GNg+Lm+mvmudpcXCcNh59roh3XT6/suZRZQSn+lR1DCICRq
FSJEMIwHMF9ob354kt6pLFG1PRjYz5FPoSbEfO+Rh3uaj5LuYGorkbybyHCKpzaDUDiXvDgm9Iug
cZd+X87wkl0pjIRtncNU46UaKkw1TBS2PUqofheC4XUwQBPBk4hgLbWzAOFLo2Zm5tzDK+AjAHk1
vX1XLfiAM912U3VbJuWHz+X2YcuU+bXFT7Oatekect5wKTj+1iSIyuDVcwJYJcZ2NI5F3s/7mLg/
Wij4W7Hw5vDjBvUU1NYcc0RIIdDm9GglY74/5ErYETNl72lw50ZqLGvvNix/Gqax9KBXy+mB+fNK
4KCgQeiLssM4mGuBO9/oaCsPRpah2XsH27TQKa7Q4LguyslIPxYWHmljgNglZmTVd5+1tRsqteq8
B6PbT4JKDXTZ0rfEqWXuB9qAPScS21DzUZVX9iBneNUcJzSTgfvpCCRatjPr/SeLIRcz0Rq21BR9
RvBd/DBY5DDK/MlelGk1y1GVa5BzUmYUDgw9E5pU6ZrzQUqY/x993M4Kbnesgtewhc0iql2g1wyt
enSl2pbQ2k3ivZn5QdnlrkSpX7TtnN7wKYqZnoXMeJF8bZQ3LlL4dz5fGYpvwSxfrYcU/TGaFpU9
m/qDldAFxz/gXTWJBifBnXfmA15ma0oVOtVdjKAt3o7utEz6auHm2qORyJllPZsu/XkMe8pDBIl4
0IFkQ2bK2X+is+6F7I64mW4cch1dpnHV8K6UgPyqLbpxgAcWo8vgdEhveuTwGuK7bnzUjXtlPGBC
kCRcoYQOOUxmzjnUQwMLA+WFPdf0AKrPja2Wdtq/e3W7aQd467UPKs44Tdvk8slHZU/FMTP1R5nE
K8jBt4FpwzBzJSSMpFrXnbFPPaoleuKFTMhq9x8dCS1XgtSOP/zoDBvsGgvdV7UZm/w6oR/mMNl5
NRQ8b5J3k9G865o/1/h2WLdBnXvvXAvOzuM5krOw78v6M/edVWP4z02uicUwNcw+6OeYEi48Hyqp
U6yLtN+OEWDp+ZucVVZrB7lvhBwRL7Q4YO7+iEmJcK5LE6ITavP8hriYjaIF82HQEQM6S7xwnfnF
seytN5UYT8nI62ryLsUvVm6vtcC0lqbdUZOM1jZWz4EfP1Wx+T5MOd4JvndjVPGW8MA5uYmcveM8
tjh+e/vWKvy1w/zJRcNuaHKe5tEKX5NZJcJD35tzL+22IL+3RIPDVH/sm7cWphHd+3UVhq9aDSu0
yd7HMXl3pvo6HIvXQimkGfTkmnsWS/T4dACzmcBwlcWdi9ZnBDSdxlfDp4JG43SXimAn9fsETOrD
9JoK6ZV7ggsVYR1yEgwiB+/Bc8lUQCcVE+55NtyXZTwvh3RhZNNaucCDdX5FivHtUDnbtHKWGvMf
NQHooR5AYx2+Vh1UosjMlyETtfO5UJ7PBr+aaej9TJ7wAQ5ahCMMhTd7f69u4dKFCy1HtRVDyHaI
/Zy7Qj6PQjFgjYNNOyWvmjbBDDM88xqI18HSAgsOCzKqSiwQQPQFwjq0IjiEkY2/q4q9M3trQNsl
7fq5V8Y2KmA1hQrEAFg1MB/Soq6AuToOGxgGhdMfm9T96fjMLhNnZlVcZloCzh03CfagrkuDfTrN
3CVFx6vjIiyWoBhmhjzaLNW+FnDRy4DQZe1ZDRMdOy3ROOmn3oPP7g71AWb5jWfGmyRSN77Xb0L8
HLAmXU2dP+7yatrotQcVYWihL8euqPa1UcTdLMbIpY8tlDAMepiUGovetzLIw5mDkYxDle47ZB+K
e0ZDuXjqUEW7iWyXqbLaRZdqUCOM2yRWIyzxSTsLgG7NzEDKNDRHXykM3XNIhKUoOZsamKKAkqsS
cVZuVJs8ZuQGawStfbPobObKKdzaAIsAwLnnEGNNC0pSP/50NfNZ0F5mXvjgF+4SYPDe8+TBm5yP
Aml1rhsHi8sK/nGAazCr7ejW6eEq+g4lopvO4wJXMOku0vGh5P9ECjhs32LYt8+H5iYNPRw2eFcm
/YkLi9B62hmOhlLKnKXIHhksLACE5009zbXWXGdOt+pNuZGGc5N6NSxlQYInxA695KiLls0oT2PY
U/lBWxPpwdLsaxJw0G6KjRr6LRD5yhXhfnL1H249vlZp14B0tR9hgSSvIeps7P2A2wu/nqHBQxIV
kFmNGsZZG9z3bogQrmpnPDmQV+27xE4OA6LG1AxWCQrsyT6fCt5Hk6A5LlpqpIDoNKzrfgjKk8jW
Noaly5U+5VegyW9oofIFhBCMa6NV5BafiPaXbS7mGiKMxu6WDNwRGqfLyLKJZ4amoUG0cODIAnIx
ncHmZW7Z6aZBOeElzq5oyvGUl5A8RwsiPaeo1zZXugQq8p0KkgTErUZtfJeis34S1qZl3mCMzoep
aEWnTj91QqyJTOR6WntoSM+RKK/8pr1KZX8YrCFfgsqtiyDZprLFQsFRN/pZ36oMuYXle1PZxSuY
JElxXhLSsNnwlPC1GNurTqTgdSNzWnnlwg2InNydD0iEC80+GJF2raNLL/VrLTka1keqPsUEyxzL
A7va+VMEXgidxFb00z6J2xBgvYm+XG8s5LnBygqnVeof/DZ9cAP0dLjSNKULJRJ7PaeXr5Hc5+Z7
2+ebQVJDKIfCEs5NMFnbUr3A+ZoFQJRTcF/XD5FhbjoAT0jidFA3HYLIsbKXE+qXEcJvNbwGDNzN
QN1Ljlm9n9a5Hy6FljKbl9QM7Cd4WMVR85g15X4YXpQnH5IBgl6MDogBQTFzR3l3xj9lni0Hpd1I
qW3Y6sONk5Ym85XJvg/GGhHvJD3OSKsYNrZZSygd0r8rbRneB1kzAaEiHzB1uBazLsSJJDoj2YxO
vaPWG0d3CpsHP3EENzVkZIsEIF9WKUP7KRvBW9t64C4iNDUt8hkgzhYMF0LXB/gz4Som5oAjg7C8
PYwN47ormINT89qHLvTyu1RL611gJfZTKXk+ezvQIZoyp4vrXl/nrnKvBxOvloA8ulnU5Z8i1D5q
h50zLo0P1TPVKUM40SLS39D8YS8S4H4eTBHWX/pQVXDye/cepTi0iAZDlflQ61hUKZHd97lO1eLZ
jX7TDYl/ldu+hhFLQLpVGtntXdXlxtEPvcfeh5xv2XH4YAdR8crBBJraial6AqTMnvXYCOD2JTK5
jYIq3BhJL551tI/OMoJWBns58DlycwzaR7xa2qFYYyE1PGI2xtX0IAluJ6t5ZJKHDkBI7NBUqNET
IHGbW4YZM5xt2xu8Vss7vUMLOtN7x/UIB3fENYHHLUrwPPBWYPiQS9mn/gO7u8eOrn4zVhaUv6bF
0JR3nDelQE6MnVMoyHVVNh678PJorcABYU6Bzz6kecPLA574c4yUgPTe5aQKcKJ6kCzKaRkLXheI
HD/7kZIqq3ACMGF7QVlL7IVnR9VHjNvwXeZV7Z0Vwopr4uyhrkeIiZi6NfYu9yOkxFOU0I/XHZPT
yEvLaN7lWP8k2CBXfUmzlQGRz1Wfxk8hqqJFXUgF4kAcpmyNBgWm4Sug9pYLiDWYOPllCeRZGViv
/N0W70+eeI5JYJhj6nRmxoUTcFnaYETDaB09+l9v2VubYvh3Y0chXIx5XdfADNi+sCtMPIG2IUss
nCkXBlZN37lh/8EOUeDJ/J+vumH8lpnj1EFihU1uHTEYasC9vnNQ/8Pn+yYRjud8JM/HX/OrbWCW
6IGfNL44ts7bgBVY+o3Z4h9uwa+fb13cAhfLHqj+fH6K618QQF3YSlC0v9/nb36EdeF9aNQS6lvO
IkZ0qNyN9p27Itfgwkz17CfsWy4W/Wgnz8v/YtZqxg1GNpbrkTKy+5DiG4PI3788MbGGc7Z5Frbr
uhdXSIy+pVlRZx3Ptgdbkf2zE+zXj7+4NuDZttmEfLxeHnxv20/bYVx7SfLPt+DrMhfvATz5oUzp
0I/59D6pU/T2r3f468dfmMyaZVNKTFMtnI822VVufXOHf7fL5eOx6SSDEUtQQvS+3mG3Z3eNSodv
rzMVojud2R9w3/79N5Aj45rYdBrk+1w4gZIMHCZljAcsJpkzHy8wZGb/wwrEKOu2Jwzjt5THKG7y
LIp952gj3wCqzIpvIuf+9Kyigf3/C3gX1ykuprhsWKBDYT8IcMz2n+1fHYPAHY9sH2JDWevrChpM
f1iMpn184CCZucF3GUh/+gWeZ3qWjSGr716avw6+QPtadu5xKNJ5DaELtOvvN+F8Db7uFtjj4rxM
loeLA71xcY26xMY5z0af3w/XE3zcbDus6zs///c34ssyF5bhsBIS6QuWoQq2F1Bc//4rft+3HZMo
ADohHiTLvgx8bPKhQkWae0c99a8S0Oxszdf55nH6w2uHvT27//m1I1Xl4ma3rmH1Wenrx0pUw6aw
LWA9jLeXygqRvMEz++ZH/XE91zRcC19s+zf/8Mou5QDypx9r/1WZyXxQAWVKhNq9X/zz5RMma5C2
Yjl4ll88BEMkFL/bHY9m7w4S/9d+OlCDBm/wdIrT39f6wyMtCNo1iezgmbP1i6votUlJHFeLY/KI
R+nS7b95oM0/PNE+81d4X2SXnt2lv76TteUFqiioQURTayvl+toHDCK2mHFoFHFxeoAPhD3Y3qyd
EFSh/0m2oH00s+hmPoi28a47Q+/2LWPHtddaJdZUNHvLEZb0DWOX5NpSL2NxiPrW3SSG066SBIav
VVT2T/pfjHbRvhp3ceyq9d8v3cUDQYyih+23bp9DZHQdSs3XX+brDRC1LOJbEBXsJWr31kK4YP3b
Cf/bKubXVeLc7my7ZxWjOPnMstLum/fo4gn4bYGLJ6DGygB3Zxaog2AWefdNd/z7dTLOF+KXTe2/
FeiHsF8/JxSxeX79CUWDiY+fK3lr+d2PtA0AGQbMCHGqGkR9QEXNhDGE6RX8ODPVGsZVf/8CF9vR
/1ufrDQXa3Ofl+rr+m0rosGn2blNw24hmT40Hu4jT/+0CJ7/54xTFx0OFCMS7y9+pO+Noe5ONc85
z7afnkYwCYHg8++rXDxz/3cV1jFtm5qPXeLip0DaN3GIsI7kSS1sFIxhiD8SRnBG+V3/81+D88tt
Yy2C/s57HZFS/jmL9uta1plGkAs9OBo3jefMECliovNe2vd+VGD3y2QDNt3h77/v4mH8b01KHCzN
qaRs8zJlMOjcQuCtFBxpSNeBpq1u//nzye3lhXUIDHZBiL7+Jm/Uh9QNyghO3wBHNdtZxj9nP9By
/bLC+Q7+Uu8XGdod02GFbkTMgjD2n8Mf+Hwc9M9O+khlxcVdSRw3zDoriU4xbO8K/6RvnrA/3AF0
mQ4dCeR2lyW+fn+/Kzs97RLuuol6l4O7/V9uwS8LXLyNTQCKNlYsUOqr5sT+/K93mHaUkQhZIgQc
w3L5+v31vg2sopTakXjHpHxRzb9tlzyhfD53wHPEeTBgXuz6iSE1mH6Bdsy8fW6swcP+/v0vNqvz
5xvn55MSgwLztwrQ1FrAIcNJTmLa5v4pdnFS/Ode4usSF9VfripHx/YnOTkakzvcOP/5JfZpSUkR
8M8dy28vGWZ6VQLokJxsfZvtCvnPb4DP/NgmpsnDj+u3igKNXzpkcOtP+Tua6+y71KTfX4BziLFB
EyFYhSDSrw9QUmVmVo1+cgIoBI0oHv9+f7/7+IuZidnXbgtTPzll+V50V7X3zfN/fv+/7tpfvr64
6EZtswXOt/l8A70yMiDsLs8y4wjpiUg3f/8tf3hWmYt5LpmwOOE5zsW7pmLXDVM/yxGa3uPcMgPw
hnH09zV+P/H8L2ucr+cv+2mVNSLKS9bQIDDC4Foa55nw8u+L/OGmfFnk4lgQbk6yNIL4U2FVoIr7
Kf/mlfjjlTKJGvVMEg69y10VpWCgmjjPT2eKmAzyeV1HmyDt1v/D7/hlmYsbMjSBmwfMSk8PDUlK
8T8fbb7NzaaUB3v+vS9J0r5WMg+9Y5a8tUyozet//va2bxJE43PLKRgvbnVaMPRVReCCxyxw/vzn
iHXy6X79+IubnOAp4ISSj+8jtUKZWSCe/R9+gOVwOAhqF/q3r89qakbu1E8DFwj+Y4RIH67q31f4
w3NEjChnmy1sBsaXEwiI0wYzduEdhxqDo6WbrPDZ/vsSf3jhHJ2Gmpg1/783++uPKFAim0XTi6Pj
Y7GI+Efbl/j/pcM3B90f3jnGA2Simo4uzpmYX9cpsyiNLIHhvIzLPf6u31ZKf9gJvyxwsZGHMN3q
sVfimHwiJUVRiDrUw/z6uz7wvGP/suOSLSUsgT0rA8Bzg3uZj9YbNlpD5WmnYrSWGXIhrSOrhKSQ
bjv5I8R0aJRm+M3We9lXsxRnFP2MR+PBROIyMjVvI8uQgbKQX4yFAhNNiYOgy9+E6USKVleVCPgi
6Rc3SdtZt7knFS6iMW7rZgBPOWthFmEF4iz6jlvrhar/DOP/Q9p57biOZG32hX4CZNAEeStvU1JK
aZQ3RLpD7z2ffharL+av7MI5qJmLBgqNKilFE2bH/tYa2mwtCPRxpPlEByOMjbxaOiQAp7T/MMvx
lxMJLlyYima7pWWVvsNukJHy757B/9qx/RgJZKhEnK9p3mWKG1dEgHy6fQPlorS33z/sP96n/3wR
RxcOkmkdT8WPh7AxOyceOXy9SKv/TsziAZjHjgLo5++/5sc79Z+bpVOjl2CwuWU/xmVPgEr3Zavf
cFa8rrP0EL3+/gt+vEz/+QJDp30FUPB/r4loB60dVW30mwrRXgKYbMXi/+8bfuwLqqTWhOHzE4zm
rqzd/4cfIHT2s5rBopqV9Y9lkZ9SuaVQwMcbyjoI/c0fFo1/nRX97S3liI07YDmGStlGlz/WRXoX
ULq1C/0GvMbZcRYdbqu07Z5R6Q3nWKsVck49XZX+QI7ejHLzGNQO56NtJ6uV1BtzJ8M8fmsE7+Lc
MGtrnpLJX3omjidnrDQ0so29Myw73iaVQvSiCuS8tRuN3nPXWaC35hzU77QQUnSjfgFLGVe+4aaQ
cN3+D6uNn4/bVJkiOiQsdrkUxH+WRuGa2mbvCv/SOsZc09P31M4/cn38LEX57+bs6cFjAOSialTE
efR+TqohLlDf6o2bLn45757+/Pun7uf7ycfzQKiagf8OSs/P+S6vXdtJbJe7RgLMro92klE4/MPb
+de8/OPZmPxqyNqEbXLY++NHJKOs+8jxjJscJAR61CGvdMnVxpvAm2rOo2/Y9hJ6YLfKrF1JAFu+
tZz0KO0f7tuPGWu6mAavgIX/XLKu/rm3pJuusrU+52LWMa1k/hmw2qGQtIQ7GqDFrnr8/dX9+Zz8
/L4f77STgCFy6Vy8GSbtbBVQCnrjYXoWf/ien6Uk7Kcqt08XkCylrlnGj7d7rBrHhHJugHQ2FxAM
9+Xg/pIWWbbC2LURHCHbox3UpIjV+c0frqqYXu3/fXsdizPwyShPjZti7c+xJep0ag6x6p1EM9Zw
GjJl66SkWJNCjY+8R/gbQloYlF4T25yU2qxOQVvTCayBvu1MFStO7AH+oTiudL2zZJDvl7IAFmCV
bbcRMfjO39+Y/y6Z8icb9AZMzwLz0s83mNR+BAxR908pZ4EzM9Bf+1LaiBkyBpXQYfFH+fuB40hy
hIpTr8Cy2NsgbaI/jPo/n8i/atzTUYRgj6c5P98MPVTjEiF2cOk8kcIvguiJ4kndNUYYLyw9JiOr
DcX6979+Wpj97X4xfBkm5U1TQCynrPr3lSFVWsI3TkjyyvpgQRMGt5YmGd7IwiGNBNbi91/3c4yZ
fiPjspx6PXQe1B9vf0Vjuu11hX/pyMGVt7B87vU/zD4/p+e/vmLa/fGK07ao/1hmRFpXUHWxvYtb
rmyNzNj59z/hHz5fsuvgcuF2nBbVf79ihO3HwRk991yE6MqNG965f/8FlNSExShvcvF//ICYtJIC
lMU5J91Spb/0D7fgn/5+alI2KzGNrZP5Y6mu2bkcNM90znH7cGjN/4c/nimPPgnhcBL1c47qVT3V
1Ew6Z1RhmfnSJX+oaP4cRrm7tsqBJ95zW2P58uN5DeFM6gMNzZfKpAnwE8KfQM3k/aFq9w+P6d++
ZbqG/6sQktXSBXrcehenArtZWrccm44EF/ev7zRfQ16Y2hen3OqPOaFVXZaqCMwu1jCsbd3dE0Vc
/P4r/vl6/d+v+HG9Eq9CEYHw5eKJnU5q3Jz76br+01HCP10vagk0HEg2zLzcf79eDgnNosVXfo6R
Bg36o1tsi+vvf8g/PLaUmtk7TNM23/LjtdOAtI0l/cVn8iBGuaEV7/ef/w8XypkOGJkwaQ/7r+6e
RA3saKhV3rrsWwX+qzq7nDRAp85+/z3/fam45UKlYEFlijflx+vXx7bp0RzqnMfPOjrFz037r99A
vsC0qeoYFApZIv/9XnimnZamZ9vn1DsE28L6d4UpVkvT5nvqLLEnh/TPF1BTKg5cYmGfpbIajma4
/f3lYT74ucdnj8tLztBKTZ7b8fdjcvE/VuvCrCqV4ZxoK8h4q/9pczHoZgR+yXbPCdGZSNsVIdKl
m1a9BNObmb343jun3dLrIKM4kGrzORijDedqa90X2xgWlO9/j+VrVIN7ZMVh2bAkyQt2+JXote5c
qjulWPQp2ddee/S9APb+GmR+MhCW4RCOzNOW+M6y9SHjO8VLQXS6rPKlG9fw96AuWNhuhwIjXnDJ
JOoaurb74GUCqzvahUjzIs1P4fjotN58DLSDmp3L8DIYd0kMuBwyaxaj5A2LeFekNf37zkpJ9EXO
OigaTgV+NhW2T0ZKIdmNyla48azQd4PxYqZ3I9pD3l2UUyNRAcoI9ZB9rHJzxSJ2wppALDo6ZLD0
5EJa3EZ3gNdUFTAOahCVfXWEa74UfT0rixe3LB88SSInhtpDkAnm1KrEAdLEH1Lbu9ldb0kNb3MY
xyqBID1CDat/tSShBABX/PXLEUQCDjZB7sNMz0F81dEdyuZBJG+VR8tp5K6y7iNphkXnPKiAOEIt
mNHE7UOUI/2qT04W66vA2qDWXTPXWjJnNV1MMnB3rf5W5BDKnH3cwnH78mUDJ/3m+tcI+ydATr3a
QlQvkL4aby73uKgxSUGMdfphFRAHlmU58+J6UekrRUKuLKt5BG2ymmLrLbCE/DmzD1BqevteAN71
wxzQDG0htMQ6sp6ZzjDjvHguA65Me0T+xImOMW8BSZj6ocf/GNXQ8JiSVCidLLkIkdJuOkYEw1hO
mfmBlRF7q72XlHPodQsZ0T5RT23WfFi9CyuyZpA8QCsO9UeOCsdw6o2V9ludjuQeGYKqfIDymTnt
HQrXtuRIzAoerdgEP6+Dz+QYZboz46WTW0PPlknjfPpm9SvIxFtsJZveH5aTCjEwP0gDzLRyI4Nv
MrZcxQb1XfWGp2VT1d/gPB9tqsJRFK2s7INmrLWoYOwnM5tlaa+DYa4NNCkaITgEuqhQgvFscVtV
dWGgFkO+stM7PLuIXXr/fTBAYpfVkt7vNYqJRVmcHDYj+jgfzQmk4YEKPWr+i0RXouSg++h0LujD
oTw0LMr6YrX2rMrPQ3as+mND7jHpQZaMGwDUa8Xu5lpyyHlFJP84ErHrEmJ3brnNy70AylC2zy2c
Fqh+nf9ihj6EsFuGRar7iDLSe49+dc8JDYkJt3Grgf757YOqHFyhLokQkFH6Uo2LhGeox684JkvI
dl5J6t8CHxrYs4w/rhjOKmJeHX+VJGdp5E9Oei/JUeb03wDLsVcpqHYPAmgyhAxFBCTV5rlxyM2V
srxAKAgJjVPi6NmMIuVLEveTAgY955CIw3yuQ29y9F+mXAGLgA6WzyRQY3bZMHXvhXzU8Oqam9HC
HwxC+WIQcRjiYFUZLk8lz253Ji+dN/0stsNjBxtktL99+P9dGayKxNmYVYs7rL3UjbpRgBFr4UEb
P3pnW9XJyo7Pig1H5papb7QL9HaDvYDMIxBuFcaKLqADkOkCQF+XLxl5SQ98X9HhCaHFDmNWhKj7
tSDE4MqDL0uC+CFgOEafUptHGYTT8ZVgjZbsB2AZsXntBPrF9iKiyxjB8fLvIrjqUIgL/yZxriI5
EecmvxvOL5X2M6MC2JPtDJSTjnXIYR8Qgs+diptwTEPUlK0kQbKxMAuVZCWr8MXvPnEAqPUhnqJI
OnFFrDcIImeCaKhVvGnqi1SuYTuCcr8SeXWAM3b9MiKhkmUjzzYRV6gMuv9d6xeFTCAMXIcQVWmg
x7HzlTlCTSHUBsPgsagKdVEqXbuk9d5YlsFTMnyK+DxRAuLMnIfuoYuXWpn/JyEL+k1VNNzC3pI8
Xqoc/dGllz85EnNZ6GGILzVgNHLAqtWgkcmYDCxVQIVDk6YF5hfkYi04KwBOwXtFZDAMlaKzM0ua
X/F49RV/iWJ55STOalDee/joJf0sk11uUKutk2fLtt5ioR4sLEPfFe+mzr/9V8T3XcNOadTjhobY
BZqto1FZ+xCmSAWPog73IVj2GFdBF7wUanMvxA7+3WTWbqydbIt9kPCaYjPUpLqDhF3W3t5znhKB
+wpGYM2sGuDj8KxDzNUXl868quEltnbQx5cMWnX2Gjg4esBQJa44DuKV6V0DwGd90CQwF3Tp9lGz
yCdKHKE7Qx1WlLV3eQIFuLmDWNmEIznp3hLb3rXwDkYboBhLK3FXHHxDfML2qRX86oHLWe4bNZ8n
avRUT/pN5g8DwkUtiPxKc07MrvNKYJpoedoYjk901H3lMHoZCfTqTdE/Na1ZlVVBQsnfhLG+a6sO
xnV2gBKN0zd6NgB5F38JcAOIKrEkSt8vClUDkx/sTcislWKvq/YeFspGrXqwkM2aiMTKLYZHM5YX
TUteWI+UizxUd0NqngmGrTznSwPmNKblQylggVoilQTu3BIxNyUuVRBizqpoCchj39QCHtRwMKEK
WFF+VzK2OGjyGvKmuRVtyVqf3XBcOhGJTBXWuKiAxWBDCwZwWJn+HcrynBbBrybTfoVesgqLcSFD
kvsItExTzgrRz/NqWjlh4Sjk1o+CS2zC9YuKbWOqD6MxQZ3txQDCULUYY9ExNb1N/LLbEq2FL4Ix
s64fYvL3XjoSQgELD/4LI89fZg/FCx9srTmmA6+G1YHXUbuDl4YfhpZv295fYj9kOo8Klfj+cA5M
/8RHUVSZKOdoD6aYY+Dr7cXNS28WleT3lAB7praR/JWULTfJFCr39G5mhArcAqNY1mOyiOgK7FLJ
wXh+0mR0ELr7EdrqM6yphDCVLiCOFTsh+pshGUZJUD3GEVZkl6RmEj7F/sC7aJr7IO2WBI7JtPbr
MMtfNNYulAPg4RRXqwRE1qZ3PHr4aTLiPsNcKVUQ2p520zKPP8kvF15fH/yyXw8pSd66Ul9SR91V
jaYzyQ7fpl6Oi74oNyOPj166p9itYV/YS5Af6wBQcqOMi7A/RYoGUDHalhYDbaUvB86rrDB4KN2v
IHg2COGCMJiZgvMqULuDBuK6WPdGzaFVdCq9Cfw6t7VsZji3ynnSjCvqhdaDaWAlPRHL3aiCCQ3A
LmD9HdNg3cl8G/BTShWkAfriQAeXBLpDLwGQhDQRxSAhgevDbxL6a+x/aNV33Y33EhRoZ75IGL4l
ryuaJSRbvI5dMlMz1hZDdTAm2mDXb4jAAp4dqdppTKWoxCVZU8Ve1ky6hXm3siePgSBAA11NnBUj
XSHTIFT6q6LpbpS3pvjshcNytp3EyvORo/cyyedD+tBKOTfTV6Rax9KPdx5biWYXW2c9rxaF4F9h
HZV6kBZIt4qh2keUCMuqPomkP6VetlDEO3ShZRMfaTZeYEFaFMqjm30DiPbzna9/ZyQmcLuFinoU
o9gpDJsKNyYiwuqb+15GC1MFPlwSy/YYiHvNnrkZbjly1Gx8VLHvva2KoFnNJ8nbG80F84Yb5Oro
m0ybBdNbpUIcKcQ+943zCOE27pDTyHbY5xb3VyqLXi2ipcQXPq8a90pucGW15TqLghNd3y8oU1+t
VN30IjliBEWHi8LSNF1E1u5jXhSzIcPXZahr6GDYJbo7fwL2Sv9gVtFZN+pTUyL4Dftkrgz5e9PC
RKmGej/I9NSJacZQzzTqw3iC3TwTRnyWSXnuE0IwrnBeqoFfblJvC9zqAFtvYmku/EI9NiLz5kYS
fkITJHlbQuUBLa/CQIBq82H2Z5aM80qyhkyMQ9XjXsjIVo+870D1Sf163CiYrdukQ8Jdvxv+3VPv
SFCXBifNYw4NEQeNynJPVxQ+cvhgbKQzWluEevOU+oSCiXcqzaoKeirb9qNu+CsT7OkI8EBoRAsr
eXMcf6UVD33xzk9nY+HNPORJZfjeVOeqeG4CZV4Ka5b490mebhAiNJK3mCVo077a6loqPalRhXXy
p9sjMRLZRTAoj37MppD9zAgTBNmyBP/uRe5hgBmDksBuXVjVfLI8DsWm1Yp5UpKxg65ApK8qHztV
boinz5uRFpMcpZO7F/6wSNBcqGtWGEb86uDiRbpAfDLlQDtngau4eIlIBTOShT1Z4ucWMzZZ/oYL
m8LFBGWxdHgV+qFbSP+YRMcBWxFGR3ZipwQqhtMczJh2dEVAAH4d3OfaL9agV0G8EUVu03ksz7og
zo9HDwEcJfkIrN9e+oIcCwvm/K11unmSPqTGVhvsuY+IotCWTbRWcKLREzQfyyt9u0MSA6vHiWpv
q6xfANyel3lwqAtYZnSbOdGjSDbF8Nrr5azWDoJtyDQR++ZJVc6RfJH+Y1Gfe3nMsl+i4idwYzL5
UDunEdFYZl2bcGTUxP/db0Zxz1JCqCzNeuVFyVD8givxD5V/NuqPsvzU5G3o4rXZXkvizial0cxZ
eFm1i/3HVrvQqn1RWQ8a2cRleNdG9SDKX1XD12+ils0OriPf5amD5pmRFC+kt2PcMCEstXhDRL8G
+TjHumSJXa2do6ylNr1GvjPHsRE6l7wIFw0OGTaLjDtd4S7oXWNagfjHqb93d8x1WcLgbrcGV7Ov
zmp+5SCWxorzmIq/aC/D1eE+DlGwgRu0dFOyV8AkEuCOYfetK780uBYIeut4348bSqjrokiWgcoE
b5415WjqG7/ZlWxR+kuiMLFUNG83cqxwtPjoznwFc157DZB0JHX9lA6gYTvaz0JQ0obF6lGHohPL
h0S8IP5cD2JVZA9DekoBPjL6pebVoYMWEEEUPxDOh8yb7UoEF6F2GCd5UWeyXQycB9GXq3B4dQVi
0ic/rpwrbzJhteJJcZ8InWyjwWSVxkhjFs81hm7fq+9pc4hFfwocudKGdWS0OxNhtQ7fUFjoUB8k
AvCSe6+mRGPiPnx0u+fE89e1kX5EZrhp04x1dIU5iv1/J14yndXvVXiPSvXSVY8cBA7mdSDUXtXX
Ubt46TlRHkgKIxS76F1nZw+6mo03WUFHapqWxUKrVFQQ+gjab4eKyWgNi8IQCzQ2yjHF8R6+yTjP
VA/yN3Kn9zqVAYhH8uSdodcvmQb+ROlKfIUu/+mtZZdJz7lRCFQnEatK8uDgrjLRn+si1m9p1Xfu
hjWqugGLiN7NDplfOR5pC3ioopv3sQ8FtokcVBpUmYLCxPGeWuCQzAjxYazba7VP1aUeNnoMHjps
nl08V299HJbYNnqA6JgTxufel7jfPNyWVDYSgvbkSpa2xA+VQ99gv8Np1qLxFPGcFdnk2jMadkG5
AmechoRZAXiYqk/ZL7RCItSsa3zoACm6E8Af/CmA03+piVyaGmeSkeSbmLdrIn6E2jHDk/dmlZC+
cp1mEcS6yeakORelW+ss6ZWnxNxjWZ7pzothrLvhWmvPHdQptb+KQZllRXAGjbFNOci2q6chPRQd
IQs/gweAoE1Nl43fIYvSNxYMbN+4WPY4w5umOC9C3zRhjvD2O20gRuvVwurQhfGS5bxBpfwVU6Oz
6o3jbM1uF9nBTA2fHXvRuBtXfY98nOcseAH+F/YdTcG877Olz6tpozfAg/SAYewmka7QMr+p+nit
OeFGhfRVx9Vajb0nm4VgzDyLK2cAS1yxNk9Zl4PtnffNa+Kv/OZB05+d7uaaz8nwPpX3snE3Jvpc
x8CXg3acLFBe8+r2H1n5PtZ3v/92u+5XjyuV9Pg88iv2EsY55mTIV29KrMx6qnNBA4s1wuueReeh
jrZac3MKFv+8NITk2fIAAXCCfViy8XzU7V3bQPCGA8EGwY/YfeG+ERD8dQUmU+PoLx6KsMAVEEHD
cV3mNp5D9UvzygxSYNQ98ip9xCnPCLYvB3CjA/uh0iqushwgf8foCsJTlaYvZoEB0Q1tyoXhQyji
W0c1aezBjlveB/cmXhosXvWEwcZAQDtAjZVJuvMqZa/4wUuNsIPOZ4b9bBdF7bbSec4wAuhh+jBA
UPFj+4IuZiuRcptjvVRrAGF1EJ2rttj0iLhsiJJzu1bh2LlfrVEBzAUC37vBAQX5MoOjlJfuAhzV
kojELpJiHQRQFmVwYU+yEHRDlkXzxZy9Gin5QNxecGRKpTMX93rgLEj1KNWI1UCvHg0skBdrDDWF
B1fBx81qLGWF8SOuVsjJZoMNhx4mvP0QjscEPVFcq09NWpwUvDR148AUpu4esa2JAxCV9jGmwtMr
77b9q2CWBOkZGFDuagTX7Ofc/lWL7gUGB39kUYz+ruOXadPszBTGxmFddqyMzL2I2QDFdInkOQD2
nuGqmQ8DnXagXsG+HGSunrrc3GmhOgkvqJCXazemBpuv5KjQgTAdADtLR2w9kFhV96kLljOLAVt8
EjSnBMmzc9KTDxlU88Jn+xc+ufkt4v2WYNwofc5iD7n3p6WdLWOlB19q9FaIe2tcJYJJtW9v0eBh
2NhbbbYMPGjOmKxz6zFQqwdNwgtk6MYAV0ZnyJMUdhygtc4j+4tShpsuWLXoKvNInTfVFU0uU6bO
s/glVAttOWtrODi51p1y/6usvugMBRDComOpJsgCcE/UTyJrv1OGwAZpa5Psav8T8ZOX7NhDbCN2
Rw2VrebWOhuIGzBw1njbWyx2zVfNClSCeGTNS2fxpmkPQYjpfFW1WPhY+sdBSj17QJGRrGO4Ikbw
hG+Bw2SKAygs/Us+QD9Sw1XTosQk23OTzr3wjW3TMFaZxhMYjw2CFWdslzA6wVl3NeDKZDn0j07/
OPlu88DfY6xlka7NQTHHybG3D2X6y2OJzyesfIDWoYUJORGr1n0yyxgey7vplEuZ+N8uLXc0hkBM
7OcmXKZ6UmfDuwhUYzaisCDPyFYk3iRdsDEq5+InQENTGJxKsoyjcsms+B3Y9j4LqDtwoJXD4zkZ
7KMiW33nygB3h0XlRNpXwdRmhMYiZfvByEzxgeOn4aBgXXBqextXxqdAeakYtyRXZpExrtv4aLG8
iXKCstZRaDdjXDQ9uLqTPlyN6tsL7lrLbDX9D1dtZYMvizfI6peK7h3UBqSyby/K4VcydZloe8rN
DwH/b9S9uDGLJJoejyKeHjimprh81+prIS6m+2EW3012z8K9ZYJD9OeaJuCnxLO4/YUGYY64fWYL
3gPbOPXiF6amWTLuhvpRDZ6aCC1Ogm+z2zpMjGq2zTzMNVG9VqvDdJgbZM8wcN+cMdpp3Rr0TZvu
VSc+lQzuTXuxrQ/EdNskfcnjXV6xLA684DSU3mOd+C89jkdx9nHVODEHTAMosA0awXUfP3sCzLyH
15kR2XEGPLsSlG+HzvpDhh+t8MEcp0xg36W/9Sgmd9VBcOhQe+XM9mvINQVg4DPY68VQxKs2vFTQ
Nl1qSdK5mtEj51sIaxdIRpUAbLRJpYBiXscy1rDOSfjS5U9GvgzYjKTgw/PwKc0O4cTJ7cUpxLKr
JM4Xio5ZGXIakCLwPeYQd9vgKVXBZiULAPpz1JyfRdZvvYYpsbUqinLFQg2aBSublZ+zOA9LarT9
cw02pSpWMgw2ybAIxSa3Fl77ghlvrsKeE7iMRyc56RVBmBGeXTQfpcVCjwkCEVNpottQg7U/NVTt
erZ++q4yg53HcSOAo5IzUZndSm8rWcK2RfnslXQvtCDv9GVL2a9B7WUKIOb1ytNOEG7DwOdIcs6H
oSLehiK5tbSFK/Zw6qyUvy1l5knOzcD1qkfMLtTq2Ydx2olSAnX8e9xGu2ASuhgPwmbL3nxX3lft
ven5W6V8GcyLRJ7K/mz0zsbom+Ug64m3t+YZZpU2SZcOYfQYaPWsqcBhg2XCd4E4uUzTTWPInc6E
XBvPBW8+f6M2cl7DArU61dZrRYp+iOJ5C05sCHYG43IVuqsQfU86qX4ZuTFSwR0d2M7/4rliaXO2
YP0lLJ9pioEbiZ6GcrOgvi9vJmaFkqVh7nQL2gM4FSPOYxsgUKod2cBFF8FqSme+4Wwa6tU2ihSv
rA56Xxya7MVjIFXtlRcQ0Yxzqp7pTBvYE7+W8jEo8lNSTRpgmMC9vlWwjmjTVsFK14oZrjgBWMbe
qo1eyRJtkujK6hjFyFhuUst5SvObmT5bWvA0FM2mNWkcTKtiZ/bmMyBGFWKklqkPXpHuxuBY1cNj
yC5QlUjn2DdNCyRNPCZDsI1q7VL0h6Ffm5QfQTzNVWhDkfJFq86SbqkZTTVzhvNF42zGYS8NyuO7
fqCsfwYMXDQHV94KrkMaHyHOP0nwAuHoMI876zFRrpVXnG2sGfT45SfJ0lckMBFbc2+0wXqMv+lF
ntTXpIHhlXbNTo/EHH52HA3nmD6MaavAHpN144ChPNt2hWzmYZzfM1rhU8/nPD5coIp483Kx8Jwj
PXEYQLjoGrX+kCE5ajB2ethABPhDeojNmd1ay0KnumCNW6eX10hMDfWOvxdNDrFSw0RJD0CO2NoM
OSGkRmyKWTisO5YziaSc00CEHFbgGlnTxYih/Tl09Kuehu+lq7zojfKKoPmSK3KNdYSq/VYr1rLx
95RdEgbgmFIcbUqvgTRfM4vdbyBWcgLWorAdeHytfKFTiZT2XjGSe43tdIxZ+iRlOp3beE9qkb/A
Db73dfrmKO4V1efaqmKqp/S0iTRZa4p1NkG3skAqfOxvqeXPIQyOTAkmtF+aYzSjXOaOe8/bjR6e
rDhn35uwEfyA25lqzaaDscRLp8Sbzvh0QOl7AWCp+KWlBG6wBOuSlIOjE29ekRZwv2PgxbyI7tmL
rAO5KlTseOMKW6xSdq119axU/C3ZIxr4naMme6EsrXiFznGL1nImxugZn3GcikXWykc7B6YN2lvp
q/nU/1m0k558FdABEEYoxgvUYR2K7W44Z4Uzr01jW+TFY5mMb6XHgkcazF2kFcqMtg4LKRVqyMix
Zrm8azgKfIrRAMhj+55ZlO099znSgWKnLBGFfcKkjGpj/Giibg2HfqGoxmrIwdb6gYJzq2AegqLR
fQHjoUbFwzYOt4GTsCH9Rk0zk/W1qhmhBaav9JCEK9tX51bMky4vNgdGMMji5sOvss3QDnMgtes0
hcm6VZlWhP2OL7wb/WcZUgPjlRoRXadxv2+RoFUc8df9c9iw50NlWnbdDL9uqe1Sce6hoiZTgR3L
4LD1Bm/tgW3oHcF/OR5cO0XDtlEySItB8F6g9bEYy/NUPlRBdzLsLwhbmzh6SG1qH3lCOewtsQHq
ofh1MR5J1Vr5dMt340NHA7QSPij6c+wfocnaTGp99Jgnjz4zmTfCSkU/jqpmXqgnlif0vFArt0OG
uJIDzc/BbA6t4RxlxbitJeYu1VkMk6ytreY6lDuhPXnhmYI5Ejil2YVYkfJ6TwHC6J7NscNvllB1
PWThaeq16Gk48KNxqfTujCKo6zyn+sEK1wO898H6hRJgAmkH9kI3XtweV3e8U/MbHOK5ggsVWsor
pddFmFwyNtIhesJZSdGsrW4C+7YFU7WlEu2ciqGiGVl5MOz3UAXWifzOl7i5iyc1rBahQeuF8a4P
l9SrN1n7YtZXjrUQnvYIrFyOPItnP/7mVTLaa4TSzkrZywSeeXATHk6RWSP9CumcDjaOcNWrltLS
oV8t952W6Lo6RJl5gOUOFBhRR7kPcAKr03mRuUaEeKNHate57Scyx+2YOB9mUN/BvX6OLoN6h6U9
puJq7NzwSbfvUr4WjAENAN/MwGBkcTbC0WCMAl3d9tihzXJBE4NebTj+yMV7md85Z3B5FXVl19Od
Mx32+folz0yKiWw2zOEY4VygfI5/0G8fRXplhQ5GPNspaG4wobLrOiJ6WvpQqf3q0yHJ1DWPtAlE
IwVC61VmX5KmGw6+NWPbF89dwoHtWR3PWUJnlH/gKHkeGCwmGVm+W4Qx+MuogluzlqlVxZynPSYF
627AhA5C7tz6pH2VGm4192nEAbfCGuM76Vi5IVWArgwi2OuNVepHWxUNTafTJ4qEXa1fS+relftg
99e++zKZPHBUwBI/1uGJLX4RP/smBeD6lJpH4ewr+VIUrUZbEJuURHkO2mwbFDCna5/ya6smy+kA
pw2uAyz8uNg3xcXnioOA5HncjJzS6c1NJCsr3Frjtw+PvdHXffktmm+v3ampu3flezM+pi3maDXa
1cXdoFLvRJjsGP3qq5MqOy6zKJ8zZY3QwmKrycOmuoAIEmcHpXPRm9s+e8ZrQ9+8KpKFbRzUeN+w
CQRYqZac22FKm7rp11IyWvYLzJ9GtTNK56CHOdNRuDaGr6DasmTU00eDHgaroEuGYK5ZbzrlNTYO
bicOnKjPrWBre6cuwjAWLbIRYck6560cme9HzD8SEBHDQ7NB3FfQUIfzaleGaTxtk9eGoLmE3vK7
qJYBnp9A3Bnnt5ymzMIMQm77TsNMSjeIrW0ydU1xNC/pFMvHg+V+hdJbNSonI2a2Ys09y0L/KJnk
YGHieDwl8q30KWoq9cKs9nQymEzxY4CcnoMwmNCgsed16+L2ojIfb9J8aScoq3yQ8CUIXQqKk2UO
qKPlaPNEyzh85EPq9Ft3gkWgMRiQU9L2mUqTWiAWtGsvnBw4q/EVWR29rsw8LNL+D0dntpw4koXh
J1KElNpvQSB2AzZ4uVEY26V9S+16+v7oi46JnqmqKYOUec6/uinNjryFwVcQ3KxyE8hfI3qLszdX
QpijC7HnY+qaMEx3CtwE+7fTXeWgbSy60voUgDCQRJLvIiDn6XWAzRlC9RxTYD0EtM9cadQl0IWD
2mDf5WjcR/TrZQpp3HspUtYNkKjvklHOadlCbfYBetAH+ZU9+fKRQeGRATQg9l+0ljhxyJ0MBCOA
HvtJcy4de4G6Dnh7s0/DJkQ4Otbds2+cz/NVhhvez7aDvlgB/G/LjL6/Z1W5ewzz+DjarKHFVWsu
sxEs7PrR9wwC/CM6i2XyJ6bPbuwI6ocFHvnkc1iSxPoJnhI3YjW0/ncmrlfWyfJZVmMONdh7i36A
qHAGdBWdlTvUC4vcY0KNDhguN6Y9HGfuTrJAyat9TQueWloY50pbxhpAP0nGLoHUinZKGticaE/j
6nIOxhdCWh+1Na9DOk0mxd1ZyHwdcTXl1SXTKCvpdn8xjGwdDGcdNMzpct82T7LpoKkYcxo6iT5j
1o3ej7WnjROxp51vlfJDIBjkKqQ5Za/mp67YDRTjGC74eWjt+G+cIlyW1U0VN626KPVB6UmdH2i8
5UGqBOAlDrfMlc9aKy+iLKF/9inH4C9lsomwN4v8J7buoU1nxGxtzAJg06TbIWczdChfghUUpc+z
scfBsrNrPjKnOKbBt1FyrV3JDcBpdI3DGyjNxFOURl+Mr97AAmIo7NrDGxe/Ev6k5aXpkrNFoWwp
jJsR7bDjLpL+H0nIS8oVPOp3QNPHXZq/leWBaj2/K68qC7rLJYSnAMoXPb52s2EKs2j045bxylEP
KvOvxcEYyG+adBVzXCpxSB5t6RmptXL6edmTTU3aHLrMv4hhUBspBHlU6JHEEK1D6yE7aL6ZSsx2
9EK7pXVqp1WP8flnUmlcsZ0V+c9sihVinaWTyDVyYd4hlHMOWpmSadB0/Zh1SPsUA91kt8r41KT7
sOd/suo2hmIfqZBdtS6nGUrNRH0U5fcUPjACeEngDyqA9t8Q7q15VwfRQtN3BaXxefPTR+5OOuKl
BE6F2kfwU5Z7k1085bPkUwmSTRIhx/hO+ZpiuW3pa5Pht8GLbJiJpxpIrOK3yGxX83i2a5KinTMu
x8z+LYW7CWhHLqcT0f02Y3I20w0FIhcSTD8iriLDdubKMYxNOW5Et6ntd33UPaIPVrLo1xXvSWZT
gaO7KzqHFkN4LVSXdptbGJmLJhUg/PKglG9z+mO3bxU6va63V5UWrTAYAkh7IbeYCauWqts+/Ho+
1+Jqi6vxLA/cDwbSQQPrZlGRF295aant8qTcS/eNxuquU8FU0SbE18kkiOpQV98y/uq17yy6BNTj
DkV/Miy6IMGX5VOaBBg4jCwAQwE4fQwl4sfuPmscmfscZ7y2keWvRtSPsgvtF5NNzzXSdwnRqvtW
+DuYX2m3sYJ4ocR0mCg3FXkvQbksE40fG98jnSEJb4Yav8nK8J7SuJzJt2xLb2Y3GDm7ADUpUvrX
uJuw+W2YthQoqBKW5L1rO8bd5ylElJrBWw/LTHFXEn3FCbHRYKHFMnV/DPnyZBpbWrqzaDmjLjGe
AgfQattIOarAc8udY+7yKPNTpH+Jp7sO5+S/NqFj+JgQmj6M7Xbsz3X6Yo8vdU9OfcjkXHjUoZpd
u8FeSkgbIVTRuieunBYSA0UByd4wPrXzpwRYxgdxd4H7JH0EKRbyTl+T1O4lFNZliUYrMcMLpags
wF5P2dJgvCnjDhUIXcXI4+SGfsMWcVYHA65m21hcgu4Nv/DiuZ0U5FGNnCflLYrEOYjHrUGKt7zq
dY6Sxz10ZsIVAfqFP3qZ5DDUSvTR0d7aNi+2ti36HexOAqCc2KtJHKpi9vLhYXbpgjWa0NnHPPrl
OCA/++icTZeq6PHzhejRihrFwZ3MZdPru7FaGyltQdkk8QWTRF4+eRzejA0Lu1cIkupe6XK59KXk
KfZzvPlT869tkW9M7rmcT6GiwYYAtQ9OtTJwKerNsW88uJUFxO7QbREJ5t0qp7wjbI95o39loeMr
bNRPSsygf8TicZFJutLAowbiOTqKBjRquKvXGZAzqFZRQVWmuocIKwe+k+Kd6qRlRbU8uqxdT0HD
0F0GlPe6QA86Luh5PZjDAbnaqZ5erSnxivSmAigH6Ck6i6zqzt50qDqjiIp68/ysVaatgOabmLlF
XVb2rgiovnYI7w+UdR1uZcFVmGmoFoKpPlpu+toRwYEgbMp+IMZSrV06gKeJdJaidXlSMAzwxVU8
X4ekiXjfqC7iqZjyvV0fxpkxgxBoucupWusBokHw6/zQNV8J3YuiPMh4I4EJVTqP5a6rNxGSJ3bW
hhNNPMfviPYO7iuryv3Y+kibj7RyXkZTPUy8pwNi/s7ey/xG6MlCi/5ZcbuWo9jDdjahukZFmoh2
K9RTwAeu22BAG8LZzexQ9AfDvj+nhyAlTF771rKNO7v4nAAdzEvpXluLYG3dfgpQRnsxRIJiCPNl
hM2tmqusihcb+ClFbZJTsQZ2WeCNncXGotmh8l1rDfRqksQehh2MImVKgNOhuMPN5lRNN+k+V6Ab
OXVoIKCQI27RSCLr+ikI59EGnkY62b/14Y/qIXrj1a6FVQAaBrYaGMgok5vSjRpiNr1GqVezbbEH
FZMXUjWA5znYhCOESzBugiZd10A01DeipJjeUON6jj2v9eStKsR1pqUOWWEhVggLNeWsx58IR57S
OpdvOqXjNSkUWljpo+bXJFVDNcNPaDnLXLzNXYDWIaaL51ZbZzcXDPbxWbZQ6lZUbFwI6nkIkfFr
CzP6welhwqZF/T12P3KUMxgPFlklgbvbRVpRyDO03oAuPwxzT0dl6E6GXyFAMuv6UbuFTxqAFxWt
l5mWbwWC/sHwVZuvYcA30nI2hSvR+fA2I6E9UbA3qIGci8qP+mhZ1Rd6y1fac5TkdHXEPtUlWl8y
Norcs2p0KvV14livVHRYSzdUvtrxKClWdFCyJK/NgI6BwhnFT7p0F+YO0BI8U9/pn7NWvfRWehKD
cwtcY504NHHKe4+gKNGqhYlWhfx1fCT3Sa4ptV1OGDPV9G63wZflQGUPFEJao4t29BZ11AY7iUfl
wWvmdKsKcWzALkpYxcqpxnNWaueRMxVugx5F554aWbOyadqwYEpx56ODovA6riANIk8PnH925PDo
9jF+pwODgOcgyk4R6+jJHwGmCIJgXJ1NUo4vWR4sdAPPSR/hE3AHtmYUhJuKQbPt1R+9Zl3W33Qj
PUuAE40q1p68liJtkRvAtbTugvEoMT/iZudiH1N2pEO4KPedDD2osy5pe1fJYLD5tU5+ErWGQpUr
nAIegU+jXuVoG9zgNE8UnYaNnzx/ilHc7KZZOeZhwraJoc5OWH0O/XgMaXQmDOqeoZNzOu7/SWza
wvRGy3i+OmwuBf9+GVUfaTBga1jVqzL3p/owpMkjx/UT1nzR/RNExJND0aGgJAAuBAfYsLbMfcPC
Yzj9otRug8kI9kkIBPpATjLesU574UvjP1z2wG8z1VDwvPFsmPNfYDO0qyoYB2cmq4arH+FIlPmr
02+iyjnJGRmRROuvLUIrETou8LxRYBfX7qZpnbUOraYWY/Lvvay9TGO/q8Dd/AbxIE1BGTthbN4n
NCQZe1YePozpLSHlYDYBCC9Ff7bDyrcjmLLmGy8/iRb1Lu7uLU3pdTEwsmeRDkCEbr23F83kbvAi
n4rqR0+vhfgaCvOt1gL4xnyBj3bpDjk/6SdUXwAFH8JVDU6zLUvu07QrvbwEwQwivvuBBjsc7zgM
sIEtiqx4DZyYWs2TA2s2OjdLfXTD5+zc2r5dz/0tYvfWPrT+lg7HwdH+iDMV7rRSRXtKpi9NzPsg
w/AQ7QxUsg3C6sI6xvYP02qbJYdyfBsFs5FibLqS7yoOL9yrZ6XclI11RQchoVjjgQNVLo3JPmSu
dp8p9RRUCT/dXLsueNfZD6P6GJQbt4XgkjMjd0izKsKTAGR7lY9IpQo2XXTlDRSfyl9WtbTca5BX
LLDlLpOYJxX/Rml4FubVNqC4d7B3luouHYboONEveIA109cYHmVyH3TKCjN3UwawsMixfwVbbJnt
SmVXqz8z9dmI01L9T8vAy+J1zpbQKl47o37UmXognxTweD67BJdN0dLp3Wi0JEcJqtSUkj3sQb2W
7CSX5qy/IIjJwmRdEnvL/wo8zFVOnurBLMly3dX9ehaXpH8bNCrB+R3F3PoTX2nk2hSooW6mIpKv
uisjZN24fgwVErN7CRL522Or6kttT9K5N5aU8rbdog7jgeafwWtT9TCUlAyXNb3Wk2eM6B2m79IO
UDiexYxPBLMEHnO8POUjiOzzpLr3rBq4LocHVdHIXhmFENWeQv3UqC6CjMQnvwSWniwPewOY2Tyb
rrdxcywHl+nxb0K7XOO2HqF4kdvVSn9rhPtWMILG8kpY+veoNwTuKLTTKvE/AfoSDeKlhrNB1rfo
E1yLdnWzMcoEfKI8iKxOu3ncxhxmAW6sfvR1GomL9uTWL/0w+ko9aEsN+swKgsrLExat9izhVcM8
x9RXMHW23cPGeZSUtxooNUhe8/zacqOKFrqw94vSXc1twar1RyPNhqboE7ScPyBMCgebHXiblj5d
nIRFoK07d+aX0hysaifiBrzar00/56gnzu+zarq1rgyr2P6nGvXeLvUV4jjHemnlWrG2bb7J1Iem
7Qxl5bY3BUwlP+X8iLo2efaIn6252YP6OzewwxtF3bbacJwSc10rr5K6GLNq7wm4QUFsVtpC/Ipb
4LzF+J2alHIwVH2Uve6nuduG+PlcIRDYcOr4kkAOlCQSkV+6Fc7WjhJk/ePWDtC2vOYA6mV9qqKf
TFfhZwFi7HIzBOahqHDESsevzBafiCyR5A3Bx+zayS3VmTclFOVLR6NioCSvKmAf6kYOvL+RR4pa
pGXKK1lIsjam9zHN9ma+svAdhs1rhrfK0u5B/B6O1FdpbzWNFXO7LszEt7SHghxeZTTJqP92XFT5
WE/ZHPQtqJkGx6MXLJ5+bcWeUGpkSTLF+NWt0TKiIaG+s7l2xVpzNqZ67y26VHn23RqoqQUEA4tp
qgPVS35PIDAzmEKNyHgwyY7v+8hDFzo7mSeGxO/wRyTGZkjdrWHDlYbn8FksZ3xM6dmMQQHlQRte
EeYWhCQ7JFTUY7Om1mudEIMzPQyCZmVXrw3t8TwEo7amH7s9NRJPWas7X4HDnjdn5sWUqIRTE3kd
4BOoqbA2dg0+FK/s2M94q1gN2fk6XMwcxRTJtKjpJlqOpRv8TuO8bhzbd/mbco0ANs1gOCAGjzTE
UtggMKxXrkVPUav7SQsHy2902wkJr7Oycu1osoCqtbNqSL5M+csBSFx0MXmyA9Yl6Qw1DCghOUNe
Y/lt/dGZIKkcsU77pY3U5xT/7OLhMF3Wgx/jTU6sj9L5Kgfmm56C7X0T7OzOZ+qJCzq043KdPEXx
gjqv3trzVVzdrllR07By7OpR6PN6oCGys39sgddRwIoG7Lpt+ehJdx2tfYqqfn6P45MerzoWxahU
DlpQHOeOQvMMqlm8NdpvaPzRa/ZsPqnQDTurIMWn3C4pbOunnaC2fQh9RUdQqoldN3dHMT40s95Q
Ap4C6rn9QbP4wrw+/aWEtBp22VhSf7hskp/ZuERowB0NjgFDVBitxhxCW6VAFTcYA6vww+bFGAHY
n+9/C3k6rQMFKQBkWFFX+9Je6dyC4acSTJ7o1nlPCPqvCk04Te+Ku3edexhhzRTXMQ0gQVG5mGW9
Uez6A0ojp2E0Nr/jca/ktzzFEpEueEtx3r3iAlvHyMMGFgOe0wC/YMT6UlGSVjRLJ/aV8qCV3UNM
7baXNOYRQYQcB38spYT0iSodLtmsDPS11LrYtyVq1Kl15k1Nv+UalSY4bdHqFHNiTY9qV5yTqJGX
AFvazSw0ZRvntfiT7tQjz7Fydtg4mD6mnvWkEhmAfSwskozoYHWebxflSzWPCBaUWbdCqmgr2yPY
K9iH4wS/HDIuuLkaemmhoq41ZmM7CIxEdZwiF6DwW+CWW2YmNOs8gegbAYLborZ+nLlHmTfan9QX
tswFlsKvF/ggSITHkv7EXeKKEkTwoz0GufDo2vzIjGe/YwdXk2V2tBagNH6d1tmRuxR4jyQ6yJkS
EjiYsgM2LZfU1gK/XAx6UOk1YQZUKcbLrKbyVzZhiuhSoVorz13DMx0jXFMiPZIFHoqzmiNut/Uw
6peaO4PI9k/UR7BWJuoQNktqgDXcILPpItvN1IMum2LdaZ1z7p1IHtW4pFO80oPdhPXbq+a+8g2p
W3T0pt0WHbd7EEKrAJYE2vd2gohv56J/nUT4l4Fa6hLCRWqjuKJyK4xlWBris2hzoubzvKFWE01J
nwzznRzDciWfrq9BjX6GdqAJmvoluuwM/UC/o7tuXDvdQ/rbHlbZcdV28cizOXHOVqzRBFU+y4VB
PWbk0+gIu3ZFNysEwBjknEDzSBJ3THxgi8EcBwU4R6yIPTpLeon5Qp2p20wotpyxPk6G9HOCClad
bc77enDENq4afTu0DTv9iNGwHf0wSLx+simod3BSSa5HV9OrQxzn1lsekdFVzJun90bY4iMfLN9u
rC9LmQUUUwj/JxVMD+jnUaURuDVVK52KNXO4GuqnrH8d41rHr2GADYIiz1Za9BfL6JDLbhd1zs1W
hrNJmF2KFzfH/pwQkbUkk/FUpKhBY4msxFo0Bg3MHEf1rqJ+OLf/BJClHiBnJAnA+HLTmzOxD3DP
Y3BcPd1MQaS+9p18lWLAvnwuECWpMt/Ak6xj91xxwvFHB0F3oc0TzYX0U2vE0Pbsv4YFs17K5lnd
G606NV4N9qcS5V6JfEKJeiIm5N3iCwsT5T2R1rFX603tgFNFptxDHbIZQlA1q14NLexyoMdsqE7y
MjSNVxrJh9kovpEmy1RHH2qg2eChxgwtid0ampMR2udIa1HbTlsRctxKjMGUIFq6cgTKuNWwD4m+
KeSwHmWziKhFfvIBLfhwhQptTAZ/NvdI9mcHISVuXTd5t5qvuT42zUdrMzNSBWuVzUvvGF5Z0rps
6X4pMy+eM982kJMSU9AWTw8M+Q+5m6xGRpEqogmZ2bkZnGtUIRSiRGzkFJl6AAaem2opIhxRWzf7
UAdExCwlNAcXGmKjIHvEOVuzxLPT7WNHO8kMntJkqZTa19QIvwhfsrbeyIpKkK5adc4xoiVdyZlh
Z/cWjfmONOPToMYXvVJfZyMC2PhNKXkeBaV1bPDKZ/oEEAzM7E8fdSsq6heTNV3H+rDtXfU7cUtf
Kch7xCr6f1JI+SEblWcZJEoUDEUDSt4TxGP9VLZkGHXoztUcsbSmU1xd877+yUnHMzXwp4b6vIhS
uUmFX9SXkk/BMv/pSbBIxtVTjYEnZdlLgUDP3TrD9JFKYw0Z/TThIMoqMAtx/cdnk99Y9z3wpnZP
5gOBXoQKGAQdWF5hUMoqudJOqeV6WfOdOi6VJRoC60B2iwFmDHCJCfXbMK8l3FkQR/AfFzP6wAsD
endUTbFUhPsSUJOqVKi3on+zHDYFsKVRQa+P84ergCuar1gvKvu1tVBzzf+mHiKCRNKlw/SVKP8q
jgKH4H9Ta9k77C862N7qAiUbQv7Y1NY22t1Y/ai7j+dlUUTjh11n56iL94OJLyNprhhyUUVZq0B9
D6KPGhXAUOECQvY364pvlU/LLzRrPjN08ygPTE2W/htU6eYJY7Uyh8Ns48UURL9h8q+xu7NG+6xa
dXt2ZOyMumeUwTIlE0WnRz6ZXnTld7AVBNcmFtQ9Vh4IxupYmu4iEZ+hjSKp0UC2UlRuU4LZn5jJ
7hX8pV0VejjfWg3TeEt/x9oqRHGxWyXbgUr316m3R4Mxb27KPcbucVrEbqgvE8vICHDIakwT47Og
W3A6d5aN7ayyGDtdLuMyM1MUhVHxoqRTBROLyTci4ulQjL1ziwkiXFFVhbz7dXTRxymI1/XCq+Wf
AeLkVGBmSbieCc5VlXfb6fEU4kjG4oZI3elfZoxCRuISayU93oRMwPxa21S5FF3tEXccLm2z9mqS
c/TyOk2lP9n43BEmtdG90z9Udz7odn7P6NGt03TZULYh0Hhr5lHFMFoDmhrDd0Wse5R8VOXX9ITK
KMshSPQ1MD5VWW+MgQ37+TRhtRbkaXST4cn+BP/j69Z4MKIciWv17XYlfh4MUPWwJptjWYwmaREX
zSiX+J5Ok5Fv6bpAZFDc6LlGjVagx6PUJGPHxKrOH/lowsvoRJ6F3Kp+5j3gQqwacXQd65OciOXs
qJ4aiU1fPmZEpn0WbPTMAFVzF4pJggYGD42qdTc92Y6z0qr+7FYuFGK9dtn7aamALKJruPphVwOm
hSGD3QKQjwsiX9z8XTTxR0HbbCYDPwm77YhpXcIaANCshzEk9rn06tqlH7Xlc8xWGNnvNNuu3Wr0
1NTd0CBFBMhEQspn3U2bJHBWoyxWOg1DDODglpRjG1BV07Swwg7dOttLexXWl42aVo8hweAB+uol
grES5XbKrnbzKfRs05bdMlXrvzK9jo6GnAYVqdiaKsc+2m1TnqYM21ru7I1JPyYgkCNVygWYit5i
Nm3QkjH24lvhJwWPEjYCBejSiu5epgD5j9CPZVXijwJRUd1q10ru+ZE4hpGCWB5VV5KREsCVuA8h
oJ+t4eAoHwo2a7swkfdh9QOdH49K9+okl8LiEEKvKZqXOH5pUmTZKAUG51fGAwLScTszabaNsi7I
KRqp3BVkwxQod+qYBdVW745i7nWw1irQPA3Zy5DJVSZZF4ke6UewzSg5MO0T/oK6oL2ET0isNfy+
mdYUNYE81gt1AK3SBRkebNUI942kgbd/FAWQA8oAszL3ihJs2+EzBMvpmnjfahvHST1rvM95uDYI
sKrwROv1r4KAmximlTJc2/E3Ykyyy38lsTCm2exyAlcC+6uR5sGAXuf21K1Pvbi5EQTxVp9ARYDy
MjO7NqPcaw2LU5B5Sj/xggckhyC5eGZR4X1t7Wqt8u96Gyzyyrha9bhoWv2kh8peT3q032jWo2+L
YdlxzHWeQFZ03cYuJ2iS8j6iiqNybxmSp5U7zWZG8u8mZ707sWhinPb0eCjYo5I1s1mW73sFHxH/
nLT2Zwi0VaOlqGcMvykaHiRt0YOazQiq0pIpNQR9YsRE5v9FIMdrwNxEQlVRm7sRWszF6KRo+kmN
EUgZ87fmyjNK4p1m/OTWKYKmC4iesKxgVeTVkZyzdTzUoLOEIyTCD8AjSKVbtXwb7r8sApatjq2+
nxFLQs845bqqqjuUEd7rMfsopb1VOvOsA2+FpobmLzikdMtCdrvY0YPal1Z9oQj+3jToMtjRckq+
spRscbcabkki1vOUHkWZvXVh/Wll9WtvwnawZiPIE8ckcRGSVdbENW5UyLRrArHMzhPklrnVU5JP
TDpX2rhHqnUdAnVVhPNnYrCLOlrvo8NGoWFzyeX8ncqwetcz8U84ykPleGRei7Z2o38mAWSKZo0b
w0p2VWt/u07zHlXhR6vkFwOGgnwI3jhryRQfPdXDiIUMBizhml+EcDEGq/IShzxBotnXbfKZNfU5
qOJ4SRTacgqHzVO5aneMM2Ox1WITk1UZ0Xs+rVi5ypVtwaC6sv5jy2RgaZMYp0T8h83rHRJzVamR
uczLaWMn4lKUA874ZCUwm0sr+tWVaR9PfGladpwDFahXufXK8D51Gs5Nek6SeU4RDMZ++JRMzgOR
/23yyOS0jbIC4hiIJq3b75aSceJTpr2VKaQFCYGLI/ItE+ECCO1pEvGX43S+CM0VlyLfziQy3nOA
6b7+buf2XbNHfzT0F6esgLVpYSZQwdyImceRVuU/XUBniWZGLRusVHXaKgOK6kBxvTYi0CnIVRtd
ac0cAtoX8wEEePoaw+bxTzhXQNQGMpD6wETFabOOEAr4lZUI26gvJjwlv0ysIpZabdH5P6yxekOy
T4efOMS6ss/YjfEcraMovz4b48Ia+UM3+FOJwKivj6o2ckgFOc5A5JtyXOUyOXd2zSsBL4vaEvL2
KwRYlWODUCtGSvV8AVrS38zu1c16BgDj3chp2o61K/ciz4exzPCNqmG4jsrmNaQNrdKYsaY0oddY
Wccl2F3rfpC/tnPQEY8CGHIwOvwqWCvT8q2ys4ubjtwusKYBKk/4TcPV1zMzbRiNRyMeNzlwjeu6
r3KE9U8cSOY0WJJV85oMTc1LxIwWWkm6zABdiYHBGxghsFS2OPpvZdFjy8G9G9geWZdfrYpjwLJq
Lut55wA2i9Z8i/PpaMcUuGXzQ9rxsUJZMRXdxzTn21x0B5xQh1ojjIsFGfLDepfI9cOOds5Jaa65
Vt/TqHjPB7mPcuKKZsxDIShdZPYa/6fFX+q0mN8n666U06eVKr6OPaUwUVaP9TZXklWpJ+eZMB9K
E9/oNbjUrf6i6DOvdzLvLMvep33G4dz9o1Tcq6H9LFonytTaWImzctVzRgqbU+jbuox9k0Qe4ur+
kmg66KnyU+rziy6yU+2G+5m5IYMlnGPgfXB0R8itqsybnq5rvcq8KVS2RdX/FGl1xkSxLQPCPnTk
pXZxrEdmk45B0QrxOTebJz4cBUwUgrgBCl2rq5o3dzVWN2Gq7zSrP7rRvEsH7aMR2U1paOAYbabx
oG7IIlAy9l4DjrDLV3Uccy27X7miX2pk++pkEU8y3NNZ9SNN4dlvNlLB0NyndIBPx1qb3jXSQJ5O
SwIna8srpfZKCQThZ4RshDHaOf0pEBoYD9Ie/RAwdhsWp7Cw2fO7aIEdhf5vMUZrRP4vncYSrhmJ
T2RBuejr8MW0ukdtYB53nCs5HBK3+XxKO/aJMG8+KkUnfTLfmV2EtrsC4Cth96P04Gr1P/L9HAS2
YuPySQQIUopUXDrkh8qorjREdAs54H5sm/CjIbkRIrkk6sHGIJCaxqnvnY0w51XQwy0rHZlhdaMg
vrT2dCZ8DV3xwRKGlyLYJtW0YywliNEd8BqTNZMjBs6nTYPsuIt4dzEsqhJJb/0UBIUTjuGEBnti
OpKhfHfyQPE6RDgF4jsnl7e5BUZMEUqFYYDCIHkQhL6cMUJPWEhzwvN6ydgXVMEplE+IYO6YN8Yd
aTO4oiJMGUVOJl/QUXIE/kdQoEnwjLlNZhvZsl2ve6z7TqfutRG1BNG2iC27dRyzyGH00Qf+yMHs
7gaJ3MzTNrEOneMb7rjLBgIEVYefdz4xbIV4MJqjNEi2BDoAPnDXHFRoSaGj6hlmvTVepI303k3w
UMXOOQ6jC6/sm1u01A6L6a7b8jSE4xeuTbSgio62hGmXW59vV0eSn4UplzwHuznj+HwOBLUITzEZ
F4gJeP6UrWrnF/oJPiZLqGjfyZsqw5shsDFBVxp5zjRRVO+AKIyktb2h3hqnn0i/cwuRSOT4Tm/s
g5xQujnQl+RpEkaDfTBX9+1QX55GXCtkcC67etlEuh8l2VOucU9Y9lZzQ7AWLpBTU2F3oXASpwKa
32ZQSP+ov40G8X1ZwXkncvxX2xWveUBokJyDT/WZUDORG6d28qUiTCl2jL8gUG6TQSd9OWzkMDxk
0b5HSXyjqpnQA8M6wm9Cd6OV1sz4PRist9BF9D63JeB5eO6KCeTmSdYDiVdq92p0WMiaFGHbSIpC
Mr/lM5FISXpJ23wVFu6O2rOLlRprqwbxq4vHqD3lnIr5F2DaISARk42qogtIOvwjzsltpONZ07Dr
3cLDjY4gYDgBTPo1SS1B2ZzCSPHL0iYSwl5UTnfUK/OeGMl7UAfvzw9ijZ6xXYAaj96Qh9/cdC94
A5KF0BW8TDZ5WnYee/jRzqoUf05MqE3Vp1iv2MVtvgG1Ti65O1ySTK6fWMtYUEExIhnEU5/I1RS6
K0dJthNWTORQL4MJjDfryF573q5wr1vDRnDjwp74ZscsYeDy0srgnUpXbI4fE252YtsVMtuwBFkz
w53zls6nAH9S+hMEpFWB1qF0cd3sP9LOazd2rE3PtzKYc8KLmTTGPlBFhZKoHE4IReacefV+uGfs
lqhyFf49wO5GNzbAVVyJX3jDKibtF6Br3bWl33jqqxoC4wSmruyUEqGx0UWuU4Eic5obFMxAZ9PA
EsnjKN5iFeBG0F8lQXtmavV1qXpLqDk3dexShjM14ETdFkeBUwqnJcSjYSm7+ftgjnydoIS49i7z
olU2qXeVXf5s1NlL3g6nJWreyyap7yhsv1QNeOwoqZeeH63itLvzCg84Etq8evRmhdI2yJMV/lWv
1WhfZ4O4sHOwLt6IemYnv7SpfYVaEzeIFr5EFfoLagBvk3KygjqZkYCc6GXl0qNCHZUo1HVKs4sl
Ej4jo8RQaQ+ZRedLDHTcQndZBUDlQ1Ncx3J6KRV0xz3kMBFQv2hYJNEqt1LWbk3M7DO7/VRLOJCx
ab0i1bhp6/pZVomUaxJPVEiITNTXMCD1go355XfJbZjKz6HuneejddMZJTl+T53W9ibdAX08U+Ec
ph5Kgei8LYLSe+givV3iAoc6irEr0JWgWmYADH4WMicIGqZeZvp91SMNkOY+Eit1dGsFE7yvBcyX
h2vAStQgdRgk4tayJpQA2E+RINAMeMGIjeuW7vrgDg+1nL3WlrQryF1HOyRvDa89q9vlOnSCMCt3
oU8Rxb8NkCmpUQqxKLv01P4Mr1xJrrIq6MR7F6r+3hk7mRYC3faFMmTkdwgtcDaBMpzrpH/Gk5ze
03aCGXA9hjLpp3uioJ6nhCB2wEnb9qMFybqslEUfAfPqHiOws/0fHDblEjAiLc3HvEObQzXJc58C
0N9pTlsXtht0IR/8etI/RfTdoH3T5pMXuktJFodnqQ4WOAWcq6UFs/dJ8a+D+tVCRiarg02W5KdY
41A1OSlgTOmovlWZskjrpzp75eY9oYAVmhxxVG0R/ziBdrJIxUUU6itfT2FDqusG5sxIp1OM020M
E4BPvnGnpU7hPlfhWRhTa+Q3a0G7sfULmHsvI7mmF7+1EhiUxnGT25jPu+yRzZKR9dLaK7cF/6cU
azmMFxVSSegaE6kSKp4M40i1LTlz6/PIXiE+uTCzNWxAJHwWqa3C5kYygpiuRawwnpCkGTWgWF5X
EHiH4c0abyUqCVpDsk4Z9r3pHqnmn7TKGf7bi0K662gMR9CnO9+bJEGoM4/0gNpFE5onkeufKm2y
rTwbHn82xX8kZZSn7HVAJqag1oe0DSCuiPWc4AEBYNxqkY0AWBrExy4qGQWfZ48A2H8LUUWIKDL0
9ueI4ZYLX7PJi4WfvykAMrMaRRraDRlzZLQPQ/Kp0JhuX8v+yaCJ16FKJ0pgi91Kk+8LD500OPGJ
1Z7VxjLXPyJkYsd+29Cd6NCkiu2PpkB6gziC07HQ6tc0uzG9B8ujTG5deFpw1XJnqNmL6L5aX3qs
uuk1ajilV4jyxnUycSJRCH2RET10FeXBtbyNaD9JO1D9aeti3aTVk5fEyK4acB0rZ6LXoG9zIvPf
nVCfUN5ZZw1SUvdJX5zJ+lUavEbUUOzISYZuZ9qobqF71uhP0hjdeeqHzZd+0KYuAkWmx7Z6kuhs
6XDxM32rNgKeLUpGNKsyolobOlyF9F1q70L7zJNgqJmXIayjgIKZLnapD25kolhWKQU0jhilN9vj
q3GjAekephBbuRkIaUSPkiFKLZTjsuyxRf+n1/OljzZtg5x31yAQwYHzoPmSFK4a+TrvPxKNM0f5
oWmek/gxjoGJlndKmC5cXT9J2Qu0XpaBP8nHpOuSmF5GjFOvaaJnHmykWwuqVy6Sp5YTHUP+SfXH
oT+nNY9WrAfYq0uuAXAuouo5TdNljkJ5EciLhvaQGeVblb4OArfp6C+jPtsUGo1ACGSmUE+jHuyC
4T9qaCF1nzLWuHhpSvZtpl3SQOb6QWVA3fmdDKL0c0J1DcCqlJHaCQGqGoMYlAnYPrTmJi1eBuJp
Hc3REMw5iGCkMjjMCRoaFhoDrY1tbcDVdOG7RIrwNBXUGkwIQ4ACZOVR185M6xLhextweDm8NTRs
svZLNZ8M6oQe1Wa9dtmWIQI5RN8WIonhYw6zLwxBYifrPHPXg4XisXwvqvO0CYl8jUWDRn4p72B3
LC0UxQG8SdnSgzc4sk51fOuX4BIpdNADqsWpnlLTUeXPEnNUVMdDWTvP6LaUpbnyiM8Egr4pSJ00
3/oEgxkBHxC53j+tlK+AToxh6BOFn/3ccclTFLZIfj0FHsNzTiSupKSDEKpQJnKJDaD9DUbwpPLx
sLuQ+T3z210dPbXcYrJSwSfeFG4H3iBaj/C5YiW5UaG3B56Jymp17YPUcBFeG3D+MSToMHJ0NZaf
ZXXjjreypOxqmhHZmZlzAHeQoxGdWkrAwGPy3zC2UA+9luGFKwOYLrT+MnxJxrFaRVp3HvOPlld0
5uBqg54A04B0fLHqVWUZNSXN6sc4dFxpV2eXqJK4sLMFGbSmnCrUoj0F3w70GeX4MfW/SnEFNDBI
OlyydNDnn4aNvBhiSpuI2zL17oT1qqintaEB/utOlYBkYExPTY2rwb8sW30VDKiLX5jWV1XSHq6p
zr8rCH3A6DiREOCh2nmCigpUmhQanUDV16cXgYY5EDQASQZRs03LqUBZXGjlyei/a9aqzO4keFgG
dDk/ebAI6LsxXOnpsg4/EmAg7XMP2mksh2VA/6KJ6lWWb7V6M4I7QQUCzKMn3ukpj/TpIEuUQEcg
6xSyRo0sWADfVYARCYN7UBZguBH0yR4FFJ06ezTH9rT0IK0/FwX8mTSjSIVQG3o+oXKblxfQqIDz
0Zy5aKPTDieEuLmQahT+N2kBEJM6GPx+wGUSeJiRyM4EKSc1F5WaAbL1F9kQLTTpTlOBVa0i2Ip0
xZY9YHWARgAwHkbrkfx4iUhzShnA+Bh1zLYC4gseTDVPCS5tF3Qnu7dvr1CgRG8xYW9N1PD8pKTN
bEuwTaocuDTiR7QgSRw3cKnJOMAE0BJCatPwN1RNpOY59eRVZL652pWMyGHc6gsVGS8lfxrK7jST
s3WPvmEML2+0ivsQtAfCvwbwPlveylzBUX2mIYs9APkXu472a0uuZfCBlzGKCKyrFlobeAVE25ci
jcDyUQrM880EX6+rYCf8BGtgkhrUaPTkvWumUqB0U7rxrhzhqI7epvNfNPNNWGiNgu4dwT+VupOD
JUxygCzdV1h8eXW8rhHd89BsryofABRFOiRObNT+a0Q33PAFVRVa8w187rukod3s3cV2eKoREptE
gyTa9Nwo0KmECC3gTYWtJTPfkPnAm6dYCmg7iTylSMhsW5pwsb1Sx+hS7m7c8GJMEUJO+21UwYzr
7iXTRnMgXBXRsAYStWibc9d/rCfj15pogKpBdBlA00Q8mn1PH6hscdFIqXik52WdvLTJexPCFJZ3
jZWdm5b5lnUPQYrSAqLFqFplnyXfUED2C4HeapStrOjLandNdSMXVxKfH9N9RmC3iiFhPuR2cBKq
t73yWde36NpT4W/htUMmt+g75LVYJPFp7d6o1abpEFOr3lwCqQgkv09L0MyuJ7mb0t/mMS1LGaKr
d1sBElfa5y45Rc1PQrrBdPNTFWkCMohVIuzrtsWkYpBWLuIvATpjEsyBM/A+S+SMTlpPWnnEtOnw
lcoPAR8OnfakR0dSr9bWn3bMhdTBqNfuY259T4UUYGVbc2jXlbhJVEIJ0BNG+lBEd776VeQXtf3Q
iKd2QJJE8Fv4hMOvs0S46eCr82Fde150WoN/ycsHKX71+kfVoE4w7Hz5QQjilqs2J4q22Mn0GjVn
EucBJCr8TZwb0MjAudiI0YMsZOSVmz8UAo1fGpCj9kLZ4LxEPghxTqoTKylyUIl0aVwNH0b6xceD
Lt1dTmwT5bdDxq0w0X7FS6r1ywZKiUhhXNyZ+pVs8VE2bg0iBKOmz0qPzk1ZYFieBvVxqT4r9K2r
U0s7q8Vjmd4U1ccgboZkIko6dUGnPQQczhqkyNmggp6pTkKZKGWtbLmDick11G/Z2yvQWQnRcDEi
ZQ28D99MK7wz5QcYgkr63uGVEfe7ftyZJdyUhyI4TT2DWql70vr3moZgATc5suFLwgzwPOk5rOKV
hfGEC9hAI2lhA1B1Qs06SrkGBnhpk0XIskuhKoAHMZG0qvLLOqOJZF0gICIKdjyI3oRO5UNQUJyg
Be/q/aoD+CgQ6sqiez2/8z3WH4UVEhcwS9JbOl6K4qLOIYQ0YtPEKdSu4iPPz3OQR3q3lSj+uttG
dwkDL6i79MqZYV3WxPvyiISAilRcvC36d6ogVPAk2vJOM+qoOtwm/cPEc3cpBCkjGhqW4E44rzM+
yuJN1x4UGQ/VO7eAmF+dk72eFnTT/MA+9aTemQANTfFG52+AKjko9wXReuY7qv6a80ls4texhwSi
3LfpV4s03xQDqxXrEODMQe3NRHssR3RJAzg1WuZaZKseQQb5UQ5ufRq66kUYK8wEyU72xhZZEvhX
+YdVbnxS3cFSV0BpA2T1GuN68JGOfmyAUgtMrsLzlrzO5MD1zVNIEQg+v+sKAJnGsgjP2vxU4pLF
uvAkgkagGutJty6gdE4C7kU7j1ssuQXJD/EAhoV87VKYss37KoS/3GNp0AQXxfCqyju7h3libwkY
ex9GfER10dY2Op3XJC+JSreV2EYuuBAhv03GH1JlLDrKFhJOBz2MkfKpTx5C/UNHI6GmR+6jRFpb
qGPDF6yNYl3AwKlQa0MjQO43Ws9nTEP3jgq0qpx5lKhyFDTGx6zqELw81yQHbEhS3bkpUhR5vh6S
Rzu4aF0oRGw+o6cpsg6M08zfBf5bnacO0kF1y/XcUniXyNpNZMAQ+aH+jAQrwCq25xC/CDSYO22d
UWe2CyopT0FGBwF+NddAqb1iXLesSAkApaORsa2rrdCu9CQ/b7AxCNV1n14FEOmV9jWLnytomGV6
X0nvoMeZuzOrvu7AauKsk0Afr3CucssOUROU/08nXJhL7IQ6NAZPRJfyW4DvrQFCOUtPY/W6Sc9b
dJjqiQ9R5VciPwv0dxNOxXjVoIdG+bWNHw3zofDdRUH7JXcy77klKNExowEPJy4MNkIGKKmNn3Vo
Ezp8lbVnX8v5bVBeoxin2e+1dNHa+UmXfHrNWWtuyS8busmJd+nbb4N7Dq5E6V6s8par4qQdL2Ww
jsgsTaY9CeJA56H3qFYXbXzuonsedF92ALcefQHhhPQGfP9tbFGOOekkCqbvYwHnasIZuKdUP9Dx
oCcNeGs3RP6JFl2E5lvibpQUwxp64yxZUb3jeMMPeM58FIqKMxRDJI2O8pLLik2LX0SOdYEHJv3T
p2lHwyjJNr5ylvl3VU3aEiNOtyPwUSK4ZwWSBuG5K73H3kh4yJokYpmkiIdWl371WpfaSRKc0dgK
ckRpONJcv2NzHiIbI2L8v0C60CdqjBG7EQHixL9o0aurs9OC4Dc3LtH/G/rLMVxL2ptSPcYwFAOI
MmPzBLT4RC83OTW4xiI9Ij7MUDObPiIAugV09BG9y1bQequBsF+3utMlj0X1JSeXPppEPUJfVvXa
eJ8d2VOB/EraNCuNdoY5Ibnqm6p4L+LoFPTwto1uCxMuPCUqtEMtlNPpLnbhpMZ9nWQa+lErw3IK
EP3JdYHAHMSJVC5RHr7T0KWWH6DpJRTkhTGZi4L8e3ep/WiYc/mOp21q5Unk163yYdvSs4IApoye
jFyOW8l9TcliM23XlPe6/qHoZyX6uTV7s7IgHkCpsSCN1cE1HldXXoeMIJ0kRUYig8J3zW3lKRgz
uG9CP1OIt/X6WYjHrn1rqysDGjfK/8u0Ps0CJ0/O8gmGjntVDmEalC0dgu2kzOx57zl2Pl58H9Yg
h2XU6W4qvK8CMMfJhAxkS4nqtM2uMuWtdcEabqvwueHQ9tKHYeIZRJFWih75lNvKczd+Vt29ZW80
FtvktgVTGenXjaLcW4J+n/ui6pc9tTOfBhEN3jEBgKEi5UQ0KEI4Rzutu1LyTdRSzmZ/a08+vB4+
CTSrFkidQWkKiORe7MrR6rVmxgQFlAGGxyq8LvqdgotDQREjGNrz0roKRYhAxHg2ebKF0gevTA/2
nh565H5k0n3VGQDaxCmpLtwCBeoT8P/aWxQ5RG6Ws3Uv0Qc5ievLMn3XsMlIQjro1nbwr1rBn/uy
/KQ/xewQfo7iCuhYw1VtGS99c5eRaAMRibwni/3sRd5aJQuugbeKAt5Gvk5yNBkNR0TnjbejxQqv
+zW23qAECP1er2lPNLsAyqzSfVK1vfRjrrcbs3jPZHWj8IE00+eueLVyui/PAKANkaJ4debHFyVA
Wy1uSVqYrqQ7qVrcEtBXqgGal9lUhFh31q2bSlvNo+UyvSsw++vKkJeFuAeifjLAWx+vXTKrWHkU
6odEYZy2jJ/fjOF9m38JheyoWARoHlTDa2nchvZ9NJ73wY3UnzbDTULhJaSV2cAS7HtrYdnZwipv
UiwLIuwy3gWZXMDcIJWYGiZdYLHyYczo1O+0+raM7qP43igeIw2xMAnX8v490lD8ANcQo34Kczi4
1eobCJ5R++H2S5soRi2vwubcKB9lqNYq+bEF6YYVar7y7FxKd8hXoGv8EstLVTzKvcd1tIqrbd4g
RwlMnh2pQX4zbaq6+qeERi80sKahfb+TSC7T9pyeHqi6y8K40ZJPGTXXIDMWEpVTsolQf07wM3DH
y1Kn5kPllbgHvsZJJzu+/VWTUCjDu5jMtciAkgT5SCQ35G2qfLXEziGM8Bpd0wHiyL//2//43//x
3v9P7zPjWzx4WfpvaZM4WQAg43/9+2+jT9s00e3SbfSxbcucOZaWfWfoo22NDoAZQ7kYsyNGn/ue
b5kgHKk6CUX9Yz/5zdsVv4bKsNN+dOrmsg9PfeVfNirFIvOf52uTQ/a353euKVlywPNtTHcoeS4O
T89v/1D8MWVF0dDzsQzxx1/92+N708p1tXdHh8Af0C9aKesBLa/Dg+ybo++DzExKK8onHT6coxP5
6ISehP/Nx88syu0xMKq+5vEmKjjZdeE9/8XPVxXLUCxbNpS5CfFgFoMR5dLoJNWLU6mvh58uT262
Pz2zcYq1BRbWhmXJsj7N3rclsGQXecfGEM7wIKzuYTTXyQQzWyAaDiwwj5ZBhWxOd3V42D0LbwtF
EVQ82WAM/HNUTzJE07W5jtpxcaHrUw0tbO+nyubfjKPrQtFNuEfabHFMC1BTkDa6I9tXcuWgnjAE
d38xhKqopqbLNho3My/fRoMHYuB24jSahX6E4cR2/GKm3JKHx/ltbm5jo67wL9VQNIb6OWWhpyPB
1OKPZsFYVsGsWiWXoi3fYcr2XKLD7HfZkVeb1n62NxjS0BRDZUzdmA2JZktvhRqSIpkXnsRnvvdx
+JX2mONCPlI496bBVjBmuyBWolF3U9d0lPSjQ4IPS0eibwrbNFHQIUr8I1Mo73shRdZw22ZYk8n5
OYd6Tj8/9cUkl41OSE90W5o3tkDTPFefa6M8011j02X+qsRT1faC3ZDe9aoEgTN3j1x9e38KF5/F
DGuKbk9//+3cDW5dS6j0GfhEiAVIixCUyuHZPTbCzDu5LePI70LFcDwU80EP4tt0eIDfLtO2bWiY
KJtcTqpmzQ5XZtmpldMhdzKkHAx73fGJh4GP7Yj0r04W+hRC5TuhMFu2MGdnbJCB83VmozpVCjkC
CBs50uF3UX7dg9MQlkmACtNfsed7MWriAiF+zDjjHN3nhSzWbbMx8zOrue/Gkuy0epTqBE6Otwho
IJokrBlpeXfqNzEB0qdR1DBbFl6z6eXbw7/t12U5/TRbGLqmGdPGnc1zr0sW0hOF4jTZufapdOdY
3x0e4ddWYQTZsA0L/JStmvPNWOV5W/pjpTkRzAetoo1WHLnw940A45I/mmHYqqz+3O6SMdE26Zc5
SFC3wDutI4HQnwf8uKssoRiEQLqsqrqlqubPAfTWa6vUzUfHjyfnzOeG4mdxa9m7yX8jsi6D4bYT
zwCMS8hMxREf8d9f0Wl0xbZUAg0Dbb/ZxUIjt7YaOsVO1bySzGuArH0X+b3+fKRnbm/sK+Oe/tq/
vGoqZ0GXdVPRVfnPlv52hXQIZ5uKq/SOgRCEhDLkv77veKoldF2d4g9N+TmlTRwCRm3ywRHx0p08
Us8k3/nXX0HWFVmYsmZz+OarFrplgbwVr+CCLQ2o0xZHDva+jaHKuq4j6s/u0K3ZNaig8d17Rdc7
OXlyAWES02hKF1S86yuiKvXdeNZDxIExfBuwPzv8fnuOrkpkJeuWTahjzj/aRo7KhxrnvSN33m3b
axe65d25VnxkmD2nS1V0XbYM1dAsYp2fK5XAr4t02Ryc2sIhoVdKhBWjODpyxqanzI6Yyu7WwEox
kGrMZjKwQaW1oTQgkJ8hftafWujwiUlDCxcd3FwPT93ed/o22uzON7ws1mhgjY7lZVvFx/FOHHmf
X+GHxTfF1Dm6CvQ3bf4+cslnzZZ09rd9a0FiGxvjVFfXuQxKBbMO5JBH5fHwS+2dQksxTG3akkQ+
Pxeq7fIuUiAowKskEU0r/7FTtV2ETMBgtBNH5vrweL+CxukVLb4aQlZsVZ/nn/DI9C5HXM8x0ezu
9GQtwohEC/SKWGklMFozORJj7V02m6uQOTWFKmbLFnlJqkaZOjjwTMnbh/Ysk7Uj233fqVK+jTHb
7mMrbLMpFcZInmVURROE7yhnHZ66Yy8yTe2321UEEaA/l0HSBDPuHLqNdmSEfa+h2nw3uLwthTDq
5wg0NJWw9wNGqFWke0Isw4eLnjc7Mo48Zemzg0tbhEiNlqxMqjf7+Iqh0IoiUTqnrEwPWeWwM9Zc
iSgWWGGF6J1kIG6TKAqmY357r6RahIYJq3d4QvfsfU3lKjRsWxOcu9mvSDrsBDrYtk4NnNxErYeS
EPIiF6oMcZ0zd3i0aZ/9emcGkVVL1X+nzfigKagNqAgSoBGoZk89eJ4YGr0/WEdG2nONaKpF4KhD
kf4dOZolZFMZpU+n78WDonvr0jCYVJx/TqLMhK7k9dd60p/IAHIOv+P+hbVJa9WpgEKE+HMHoZBl
Z1Ird47d3jaA97qG5rgkLwod0YOt3KJQB8CDfsrhcfdsXHaTOkUdtiBent1ifqsbopWtzsG5dVxm
SRpAXbC6Va3QYjg81L7J1U3NIPzH65S98/MN4XQCmivt3tFJLhJj40kXNkDq9qugSR3VTyV4v8Mj
7jn3hNmEkNzDpNnzfD62+wx5FLV3VIrvCV3kY8H2vtmj+M9HgNKHUOfnQMUnJ21ajLzTgTq0DQQX
0VUsU/9ikQxbI6DntGlQmH7OnEdhwkQToneKMcWgwoTuClwZC+6/mC5ue1tXTUpU8wjOH6TcjMqW
CC4DJ+A1iNgEkZ/cHx5l32k2KU6ZOrw+vtSzqzKx3VLXpQwDJgsTMW1La2MtS48e8MDDA+27pL4P
NLv1VaXRm8ItuKTcVzu7l/tPS7kbkE4l8fiboRQSZ5NijqzOY8NGYOLj6WnvuF1+E1TJLYoCcGeG
d7vFGNZrvSMbYt9R4iSpVJAEvL35UcriNo59K8RAni6iDMUbGt9K16uVMGDAfWUtDW/YsYfnc99m
N02T3N2kQPYrMQo91AEMlwC/qSB7URTTy6+wvzs8yL70SxcmTyf3YqfPM2RDBFKVd4iOe+JKB8IP
uX8hxVcNrNoA8S8P0Kkqdr7ylQFAODz2nusCROJ0+UJb5QWnv/8WJmgdeitqIBSnSAeIydDm0O/4
7w0xzfG3Iay6kO1aHxXHSkB9JhvpWJS4Z9P/eIdZzNbVg9aoPu8gdAs5+LXfnHZAx8KQ6OrtL95F
lbGD4pNF/Du7lcSoKWoYpyqwiHdMY46lKHtX45/HK7N+RR/ZozWkMY9HKgTRyfhYtX/PfsZAiErU
dN1Rlpl9+vBizDMpkEdHbrrwQkkGmFhDi2eWpKcX//JUmcKaondFplj+5+P/bdnLKAFGmHUMJX/V
0JPxJDk8wL7w4ccIs5cBEpaOciZGJ8Au0dUdJK1GKYBS/KD5H9ZIgzEutiFErsPj7tluP4ZVfu7n
UI9UXCua0SlD75YaBt6+cNycGgv4QTtWNv//vKRtqmwLSk/a7PS4+OsBT6tGZ5hcKi2lu82VfJXa
aMMh9xmEKbbs5ntZ9ZeDbw9Hrr89+xH2qkmCaZN8WfMSaWPnupU05HsKjWvw0s+HZ/LI4+3Zdlf1
xq2CKZ0sgbVVGfeecmSt9u13SL0atVFSfwqjP9fKq4CMWl1DjlzUWAw23ZuieS9jnh+pD+67ws1v
A6mzVzFSyCuZTbEpjNINSr7vagP4ogcAGOn3tmR/9H664EQ+p4n9RLhzZKH2vqch04oyWC5jniiX
ZR9Ushty2KonxFiNeqNay8OLtSeGMeVvQ0yL+e08a5Vh9G2VcNrMpfZayugAbCH4Hh5k744wdJUL
io4zAezPQSo5UdRqZBB1XOow2/rN4efvf4l/nj87u+4giVxHFcFBNL61N5687uqt0h+5+vavxj+j
qLO3qJG9S1tGUYuVUE8gQRx7j73z9Cc2JjOWfzUGM2OokY4lu49q0S79BpmetDT/5jX+GUSf7WnP
tCRB+xZryLJ86BGS9vKkOJFr4+7wouydLosk0NCESetiunC/7SywhUWgNZT/9GxH37avHMQUDw+x
f77+GWIWF9teaXpFzBAeQFu5v6FUdniAve9AVGpp5NAapeCf7yChUJxVocGCEJ3CMwUnaixHVFsP
D7PvPbiMbVR/dUHaMgt1ohqK5yBpgAFIzMGxHZmmfW/x/fGzlYit2rCTlsf7jblUPtvrttOWh99g
3wkkmuaWkomfqCr/nKihgtg+hJnAg3gJbBFrl36BM+ThQfa+By1t+kIawdo8V3BbCOBmD+5DwpfO
H4rHdKy2ZtRe/sUwRM86FRpKhfO0zopdN/BkzMEss1vZYYmM1uRSOhy5tPYtOl9/UgRqYDYZ188p
06KplAFXwEEnPTkPZczXyBzFkdO+bxSNCFmjtsU+noeGwpR0QwqIprpqLa368S+WhLWQdUGbjoBw
tu5G4unCRSnJGVSI/xh7xKa5SpW/OIbUdgzVIi21gEf8nCpp6GSssFzyNWiTbfSaTtIM1f3hZd87
U/8MMr8XZROKpJkwSI3UdF48ivJYrrtv/2pkZFPXR2OuZueQNCBtPUvvWYsSINhXCg64ONYf2/sa
hHdUcKnh/mruKNT9QlqCvZPpeXFR6NK4Rpjl6/Bc7TvuLMX/G2S2d4tKjyDCyT1XuovyyhvcfzB5
215++YtxQAFpJBqU7+a7F3B4go5GR3WghbQDMfg8TKIPE30/WT1aW9/7UjYdKYvvFRthtsvUStcG
qdQGx4VFjiuWCx16Ip0fOTJHhjFn39+IomJlywxjm2DVl2O88yx4LEdCrunTN6s0AyUhbuTw009S
Z59Gt03zvNaYOd8cUARL0VfoEffYojTUUasCFRtZeAY2whDnh9ds2sXfRtYErTgyQ5selgwAcN7a
LDStb9h/MujC59bCKGJEsQJaUAvzDH34w4PNjtR/DqbTqSWFksWvBvuYdToiwlCWgj70V4WUKzus
TdorodT9+vBQ8mxK/2ssxgEaAxxjftdVEsdB9HzjrHZYV2gLimtPitZWlF/EJUjBrjoJUGFzrYex
Q2kOOwr5Le8u6vRdNMZ6ME4LiGFHftNsM/3XbzLZtYC8TDHPEKwc65hSrYQzahsXmH7myldqYywq
kOpWt2mC5oT7CFGVVxyeo+IaXv5C1gDUSmDo4+bI1p7jVf7z5xj0em0K1TTOZzdcZcIKt2KWowMG
NsAOT7I3KQ2vjWZV6DjY45lR7ALEM9G3Je/AvQ0piObDVW3sqWDDlh7CJpTkjHFnVfLCq7ojm3P/
IpL2TrcXTad5RFdFKUeD8oJThA829pfDeBnWm1L/iHHGQzh80WVopqROguh3haybj+xFGcPGoT2k
orbgNni84jtzeB33bOOp3Uax8A9w4g9E7HusXFodytsgctuqGm5sDypznuKmYWCbemSN9uxiw6Ji
DcprAkrNw/LQayW9rFiinOokcD1kLZmn9rQQXrNsVN2+ChPfuqorWzoSiuzZq6A5wW0oRIm0EWf3
q66ABgiFzuawlOWIfGIYYhUlFtJYLg9P5+wbyJXHUbQ07j7Kn9xD03R/m84U60AtD5PaCaxzNHq/
Dj/913vwdFNMEEHFloEdzJ4+jJLWCezdHB/R3wXGIzASAuS61TTT0LGTwiPz9mtzzMabfs+3t6m6
QkK1oqudLpAWsostopUEj0oVF0embV6V+jNvrI1NQ1TVbNAUs5EKHeF5u28coy5tsP3pgKMndhB6
SGRXZN5NNWi4iesIikUIeYsUv9C/mNsJU8dvMTRzDpjK8FVMQJPUjtxfVJqMUfr5mN1X2dnhYfZt
kKn8/3+HmX0dsSCoW6VnGBUvLBOxkyB8PjzCnkVTwSiR0IEl/g2Pq9Auy2V5LB0TL/rUh3Yjw++/
FtagPf7FSAb5nQkUj4r/7M61EkOQP6YlxZXioYzbOxTsbhS3efuXh9GARisgsqnjYM70c2+U4C1L
VMwKZyBqzZrrOD6F63l4jD3L8n2MeXE59mUzTDLGkKWzih5qBN3x8Ah7loUrQdV0gxOM+dQsoU8i
WfODws2dKjC7k1ZP2lUux/Fl4o7mkdO055rgbjBp/0yFSpAuPyeMZGiw6ywvHQxcRutUH9Hd3Pbx
3yyLoXGxqsgoWfPVT5AOEAXqY45cDilibHIAUqMvZaQkFDs4khnveSUQ6yDWpjY7JInZ/eAOSUOE
wyvFyPFQ2IkoWXtgThEOO7xMezYCZV0CLaaNTW3P9vSIfuMgKVkJCMruTyN7sDdjEhzDSOi/voWA
4zmj9OfAgPKv2TAFkm9wYcbMKQhMxxJV/QxPNlASyHLhFYnbA/LzsOXrJscb+QRxRlppqOBq1ka2
NvZwVkiOhVYLqjIKboaFsjJ89G2xHQs0hCM2YXynZTzImgCmHhx9LcPRMjhT/C/dVRYIcSbtjaWe
B8EnEtk1tsYmDjZLRPobNJk1XJHTfFHx7toa+cTJi8LA+7WIcCm18WhE6ZCqsKoeAxn9PiQTyoCy
xARNpB8227my25pRL7rE8cJ2abTPRXfW++6RJf69l34MMj/rupXHsVDGxBmg58sSGkp2tK4G/zy3
xfbwbpp+74+MBEzbt/f5U+X/9gF1R1tkVSMnjg1Ve8humpiOpfSUArwRkL7L4blCkfzwmL938M8x
lZ+n389VRTJQv3GwESTBRZ/62CrtHYGTz9ZVuDXnV9lo58X/Ie28ltvGti36QxdVyOEVgSApSqKC
ZdkvKCsYOWd8/R3wqXst0yyxus/j6e7DrZ031pprjtZEvXQsfzZX2YWdfunHT/78pDMLM5358VS+
mql6CO4/H56zs//hjz85STIxmNI2ZkoEc18/zvo2T7ZqdWHez65jYl7ILygnUn99C3yY91C3hFBr
lfyYUMXbHFhb+qXP7DPjxGOQALcmSuhATnU5KP+LVE+i/CgaHmXCl2IF53/e4NP2V7neqSqnSUqk
E0LKysXAr+az6R9mPXllcfQZvxtY/4APQ5TLA2jWMs+PmaxvpozK6Rxjk8TwJT04zHN+YdrPvDBl
SUGdhb5kFYefXldR3OMQoc35UaGcZYcn2Sjv43if6vf1cjU/ptKFD+T1BD/Z+pIi8WWFEINSgtMX
rRiU5phME/1Lg6vJip+XEVJ0jDttmg8gRvTu7vOFfZoy/DWiH1s8GVHFKFqrTEVWhFVSzJzgkIbZ
Zgi6vi0pDx1Ev56I8lvVZtG197hZvl34A9at83eXNSLXBvnRv2JmZaS2SKCH/KgNxpFQDPztwB1q
MH2TtWnL8qnkueDgEAXlQXSg5nhVKN2WZb35/A85s/vWqoc1p7EqEU9vkb63Wn2RxewoYfKh1keg
W06BweTnrZydYGRKfOQhaddOIw5TKCRWZRoZ0ih8lOTbKLmPgNgpOJSoXfRvVhMfRvpaYCQR8f5z
t4gxtOV8SHJK9m6NocW84yaVRF/EzmeI5gvjd+aIlNDhUUGrsmWIqv3ZGLbiY15in3uUsu+ydR+E
/pJuqumfn5EfWzmNeqNnx7NVp0sR0kUzoso7/o4Z2YVZOrMWkEbrfCOo6LiJDv3ZFxMspaxjtA15
++tECXf+JZW/fL4QzhyVfzRxsu9ixISpNGrFsRe377Ll/3e/vnbwwznZ4f4eiA0dKJSnnCkHYXSh
hTPT/cffv/77Dy3wEi2lrFyHaPyxgIoSc18B/4h3ovd5Vy41tO6oDw3VDbIC7rPiqGFopbghFv/p
LlcuratL82H+2YyKAcuSFjSjL6Bj0jch4N1lORqWcUb2YkBn0HEeMMfaL7Df03OsP+HrlLcWdXr4
CwywM1aaPQTJ1q/IiybltzW/NK7uTVa6Xb2+hvLKxPR8at+xOpLzjRx3j4s0byyhcCz5fTaR+qdf
EwvYIoBYufB0oEcGRLtZdJM4win9TRyeUjx90uR+Fl+mSF5d4NRhoAzhWisvnVVnhoT9vOpJiIDh
k3qyiNJ+koMsLyqyJtnWRMvWq//8w+k/uv21JpsL4DS8WWpzUel8lx1laXJGsHCTdWH5rH/kyfWy
hirl/2tB/nNeQ8qWMG+McciRHofAX4KvgLA+X6Hnx+l3EyenRd8NuBc0WYWZxwtSfADUn//+mR3w
RxfW9j/sgKFrxEpM+f1RvM5GH+fnedlAVPq8lXWBfzZQJ7NNYrmfcHqvjgYEyBZARibj8ubz+rEt
fd8Y1oUdd+YmJLSqidStE6JRT7OLUipmAkVF5VFLwKeHGU51RxmHkwKbMuWSfcHZVcDtBIfUZCGf
FqbiIZ2rMKzKYyLpnmDhbqV/UwZl8/kQnl0I5P3ILFMwRPL7z4maZYUv0LCqjn2Ho5HdXRI/ne3F
h98/uc+bPqmzWSurY5phVnLXBA/SuPu8C2dnBQk64Zm1ZvG08qgnM2qYtcxaQ81Y9vex/JTV3lhd
V/OPz1s625kPLZ2c69ZAfWcaSNUxwBA3NnofGGLZv33eyNlFresKH1Trq+403yQkbaqKgc6IAa0i
zbRsqXSSx69qCh/iwoI+O/sf2jrZpoGQCUKaMXRt123DVoQzXV54rZ8fs9/dWf/9h5PAbIpGWlq6
YySDLQS+ScYHB9HPx+xcI4zV+sXDK47V/GcjKT4Fc6JY1TFflusBu9a4t7y5ti7EtM82Q20I8Tnc
Uf5S0g9JFZhqGoNh0is7CHmdjplXCe+fd+bcpGg0IBEKJod2miQ3yljROj0jDJzxWAyU+EkzLinn
zy0yDmiizBrLDE3znwPGP4+quC7oiWZLFTbRHkUvCtiQ5daML0zO2f4oaFdYz9yZpwvapBtqnqT1
EfGoIjxX0YXxOnfXaB9+/2QRL1EiC0uQ1MepFVxzuJKSb6q4CYx/8WnCSP3ux7o6PqzkOghKEQhK
fdQe0tGtBuDB5CqRYT1+Pv/nzjPqlQ2FFb1WGJwsZuwIZvgxEf1Jih98ax5QgLh6WJCAlq+sJbrQ
3NnhQ7kkEUpfRXgnzZVgYcd+oFti81KIr5JYEkO9XUgbf96tv5acSRANwyKcANB/kLk5Gb6OMhGt
rrLjIpkHgzNNJFwfZA9j0PtRJlwlyqUyuV9fVn+8D0x5LQHn005B3qJb65/0YcaWIKuCQRqKY9Q2
B22q8S4UbcDONnIGJvBbq+mY0Kw74C4IlkOlK1dGclMZfrbkfptrhwhmKHACjEJkdnoer6jI1T88
vMkby03weqxxbCswnFxwRAY6544JT11dtM3pW5+/jZJoj6TxFsa12FdD6PUmlpMSwJIbiVqVfv5q
xBaGddA7Bi+ob/uw2FWqdo/1/4Wjfh3ev8aCfALRKJw0/tqFbTiYtWmxikDs2iOadNXCzbP6+fkk
/7XX1xE3ObxMEnJYB5wsJr1vA0olkuLYKK8xLueIRC585/4tgDhp4uR13PYhJ00fF0dZSXUsjNuf
etZGG7PFtKyRux67/A74gAjRinCQsQ0Utd3kmYnJ+NJHvmG2DRSOenaWWKocEOWgeeoh3hhjbzmT
CZZeTEfLE0soi58PjoT+4e9ZYHBYjMBHMAg7jTZmZj8v+OtlxzKqI6dP4zdVzw/iYj5MsfWjHoLN
Ii8/KzHAjJIwFuS8oK+3fRx6A26ns/I65pAJMTmbgc1SbrqJxHYjY3edrLoYnIL8Zk52Com9ygj8
qki8WWzcWlgO8DkdHQd93IUddYaKnDyNFWhanGSncjlYk+hL+Xdp0p2q0g4MnFNLihe3sdtqLO/i
WwHGtceZMbeynRikmIKprphpHhmmo1VTg1Cqr+34pOEvPeGonWe1nVgYvUKrbU2Lb5nybm4hw2Bd
WmG6vEiJOwHCbaY1DQ6uM7ibJPxx07cSl4Eef3NTBjMS6rZlHJseYKyFVy22fKVRbQO1dgex3sQt
wOXqqRLfJKnbZ/p20Vb2sPDTkApc23PMbVOQUQ8C/13XvnZRj8JEvZP5u+KIGvwg8XS6E0r9VSjL
JJkKb4QnU/WRowaK31qztyzi1xK/PG2FRGJEbA7f5xnHc0XCp7e87mTBw82vC2Owp+lrlEGmJwg5
NaI3t4WrLwMm/PL1kshHPBa+FNS5BEP6JJfFLVp3u+vIjCt1j+cnHPoSR3WrP1TTT8W8KScdi9De
KZWvYvgtwtW+zmc3CB8U/BnrFXNI7KLGkrebsNhPl9e2a+9Ua3DkjvTkjBmfZDzUS+rIKTLI1u7b
0iGMdxSFa9GoHANDWbK0WO4WtwWpsZVbFTWSI1ePsoznn/BTSgyvbuXrADDqbM4AMOSdaOLiKeko
FaCdCYEnDbjetsZOi79Ns7XR+3ybEjawpIe4AnINRLiDeT/20gZMaDd+lUF4FE8NuSBVw0+34S/t
MewF4aPyBNHvKOn2wrSy21X9r5XoH0AE4I+LKbJSQbNun+YqoLyLgp6u9OUxxmdZ9XCu2fDX+aNe
bHMYFIkpw1ZBRUQaL47AERC4VKPSlVXFD/Nqb6SwDRTZ67q1OueHHKiP8winV85h1VbbpcMsNghs
BTbqUOleWwCiGjtfIGk5zOOVVb8E431tiI4C91jGOkdY9DvBaDfNVO6hJm7xorFrVXQizPdXuMyS
6/C/BrseVa9eQkeOhau+usk6vIMGxB8UAffjY5pOdiGAyMqeEgAGpNedpPohyE+JiQXsPDtW1+yC
4l3COSqxOk8UkH1lqRfF8luYJXtj/hpluS2YnZMaCT2E8gnudm6w+9QJEAOSl3lRLsDmjOT7av64
9rQfQH6Nlh+PudvLMDL7xFOmR8NqfHkwPQWvj2Ea2EoFb96MW7DLwUhXW10mXQs+V23BosltuFOg
W8wq1uBj7xgTjKVGGwUH29MJc09IWRFvs4r4ahl7XyP4N7GT3Qs7CWRtv5JQw/tKl22wx9uOM1ib
X+oZeCdbrdbJ0KYvutQeFuoUW54OOdtqTgzyue8Gwaxf4FhN4XoHS7DAhdFCj2DizWDhKbpy9jg2
otrAoQlVodS6cEqB6wbHhXcBv2e8DNkKnWbLRCHMb0yqgS9Fy/dJfMtk2S1m/KFrVFS4zMoLTvoN
4AGqFUardtLRV2Nc5AUeFcWj0eROSw1DLlL2j+Vlbr6FKdAWzFliSwZdRrld+RwTCINleqw4YW2h
fJ1FcaNPN0M37TFOtWds+FMytQO3wNK/9HiWN+obHpA4hu9zTkFF0Pd5v1LQW3LHZKqVWx0nCTEL
ifDhbA0rPqg1KH8Y9tamk0zJdcgxU+Q/Yll3EyHfKP3PSTb8UI1uVy62AhQ4niNH4UQq6gqyBHzW
sXJKxq9agk0Y3VSAbOdIdFY+upqShdfeuvBnJ33BGJw1DGERlrE0cSVgxy/p4/U8sC+xI+0NABYo
iwOmLJ0sHs0YIIe3CceNkHxZMHYFH6f1mmPQm0as9yDHXZ1lqlXBVh+plFcCp4oWTw9VDzWYzYWG
+uIbcltXmixeWxyDKgDlpGdHlNK+y1bzbmzTK+zD69CPmu+wFoFoVF40PCoD/yv0u1Ty6uE5xngw
Kd+xUHeGVXSQTk6qlO4yk6Vje2cN0coKfosoPlsZRnUT9GlTd0QZMaolgz/N7kaMymOp3i04PYzp
4iZL/KANhZ1RQOdKo3HfEiIUJfBYfbBFRWQPHNnU0XkKe8fIwpuCEQ1VQqbNF4mtGOH6j21FPd2o
PZSWESAw9nhtKLldg816DKoLUWnfSvciNIcZ8EQ9BR5vXN6skGZVSv3VjYHTbRlrNsoyz4zUTasz
KQM8AyXaE4gtuCEESfNwcXOCcNiI8Omhs3tWr/llL30fBfhAkBq7QnC65nWdjSVOCHY+a/pwKDoJ
pu+0yyEWRMsXXJbAgw/HQmtAKau2MNdXk/wDep1TydYjtC8blqltLU8RL6p5+JaMiTcqyzaZBEdQ
DW+JjhU4WQNO1wAOL81jb2aziMX4pNaGMwJMnXNC0c1rHn+jiIet/Qrb/ErIirs8VHbCoHMcFvuy
e6lU8WZirYTYIzdW7k/j12lZdvqybKS68KUIm4zMOGDA53T9D3TU2L+W/izlid2YvI+oELVlUAFi
COd7SACdjsB3O1x8U/ycX0Rub3isXsNDP9buKhlGUDRedzDYYmi7WIXsQ4Q6WNVWYN/RYmIlrHnB
uHglVORRfioagUYKitMb2+Cx0ZEmTM1bs08fa/WJB7PfZtqmTDRfGGLOsko5Qo3GTFe1VdzFk7u+
Hzxrqq/KTIJK8qOANm8R7m96mQMOC91Q8WYOuy4Sv8NnsXMtdvFXNyr0Mg2s6mAFH2o/Fglyexi5
AqSNORp4+KUUqtaHShieTOXFGiu85rF2So33UrTeYdBso37caNlPsybuj2NWXwNWlVNfA1akQS2P
Iq5Pwm/FGndB2NMAfeKxJ/OiyXF7UY0XKSOzIPDnjNYV8e1DGcqbRig8I0q4evYt+LUwfY1zbuwB
1FVu/aiK/jWSwysiecoQ7cKhuiW3uuuT6jpNX4yidpvU2IyweITa8rJO8xcMlasRFnus7+ugh6KS
CW4LsnIGUdxbvCHjZm/lNTrSrwJw+UDgBabHnmaCBxB41WgJTNfOnjrLk1Ht8vp0hQb+hahf9zhi
A8sGplJnwjU5b4AVjR9jHyXJGKpb49casnARyquPHkfbHcAf36pzLxMr5MzJysdwq8Lc9NbEsW65
AjyPnvLuNI3BifOCFysfxz+vG4sNLBG7smRoyNW9mAWbUddt1Bd2M97LQDy6OnFMPNVr7dkyQLRi
wj8u4r1oEQWHEWbWt1hnK7BIlPxF0APOr8WRGdkIpLfIm4iyAtvKBCfvOkAMrTMP4iZfGgiI3OAN
5CrcFkdwUOLKOa5BhA5AQVrTWx0y6xi2bpod8z7bEQz1hkp0+IbatREkAp2FUsuOgn9i24s7UQTy
oGtA6MDj9d8jXfF0VPMB/q+CnO4FgEuaUt5mWg924yFXbhM9dgJDpp8/S8W8EpO3Pp9tJeEFpRi3
okklDDnhwJh2E2DxEuP9sY78Mq09tU+Rg2XeNKg7OSxuhRy4J9hloZjcYlAPSQsGIIp58UhbJgtn
9YETInTCZvUFL9xh1N2iGd/HCaB1VmxNsFAjREllVHgqJLz/QG6bPHmyhumMra3AtVMF2fNUiDvF
BOAIcl3oqkPFi4GNO/+sMvGgWg+qkNrCIvoo3F2L+jE++m6VTrLL0Ti02SMYzyuEBFHVkjNbOcWN
O5KHTrpwp5qvoQaCsQVOAmagDLqHLsq+KCB93WBub/sGPdwQP45h7S8rx0zhEh17z5wDT8U0LS8M
TzVzd85wOYeZJnauDvN+BmaCIaOdcJda3Ogq90QIQb4Ygm1Dx/LZsovk1hqgUeDdBJ+0LEc+J/X7
YlRhaXNHlhnCzmjy2SPHpDduKB15kEP5BatsL4JXyixaKgiRCWZXghTvPotSW2p57Bb7vL6VanCD
M5zXBBbcjcHhK9Jt2KFboQcKbzQ+4MybOXmoxa9GeN9P7zkF2tY4+CGEtby8MUue2rPpKiWfgdEz
2+FKE5/XUiJJjG6SpHoZh+HW5H8PVfkkVd2WElYoLsIbeZQvOhdhW+WvUsauGAo/HE2vlZ6EIHdM
4dXUFDfR+6tBafg4iPVbrZ+fizpwknhfYZCFZMAPg5+zxJN8UpAcf5NQDiWJ6GIl4DXtY6R972F4
9/ljp732SgMVj6+U7AjbobRMd1KvkuJGDg6R8qzQ9brtn8Ye2Jek+dp8ZzAAOj9tCV4alr4G2C0H
D5n3HUhqRMd8TZkaSVtF+F5OtwnrY0hMu5l4lUKXSczWHUz4ARIP3+KraVnUBo12Bwx53Hfmq5Z9
a6qXuJs5KsEABt1R5i82qObOBngGaIOE4Zs8SLYSVwfDAq0jDC+jkIcuz6JtD7Xq84jIpXDRSRpS
jupFlMOMoJTyc2xvS/NCidb5319tOwimo9U5EXgYQ5pNqWEiT9N+dDP4JcFy/00P/r+FU40lnwVL
Gyy0kAas1JjzYDSHC5HT871AE7OKjYjVnwTrUfR08lRGBcH6wb4V4VZ+3oe/As6/Imq/f/8kTJoE
QZdUlO0c+fIJC38yNwGf7HvpgmzqUjdOJkNUgrHsQ7rR5y/wyzTrQuzxb13Yn/0wT3KZfdmoQt4L
+bFLBfCIgUuphbcoyX0QqUQV9E0dyQVfcJMX8R4Omv7CWjgbYl0NP/8zT6eBe0Ph2obYjhKuBm4A
eqC9xnrxwmSdHUVL4S7HP3o1H/8zph0hxDIltSiOYN/menSt5JKXztlufGhhTRh8iJrnahMvYt2A
JJp+NOKLrL2KmEZ9vuQutXGypGUwZO080gu5NewGuvcQW36kPXzeyqWxOlnYcjijAY8oNdMWnn58
1V/YmH+lTtYF92GkTlZ0q1RGHRplcTSTrynE8AHaT/kYDRc2zoXB+pXm+DghY1yFrUY3IiO+mUrZ
XrBlb+rpQm/OHgO/e3Oqdib1JRCfojckZjS9I1ye8zCID0SVnUZRn/+rudHkP1dZHFA6gv90cRyX
/jZpYjdPzH9a1fVrelZTFFFG6nJqf1maZmdFU0syYrxaeM5mYBjFt8+7cX4J/G5jXYIf5mayer2I
lbo4quVb0l0LPK7CjKgxyJnPGzo/O78bOtn3YSVWTRHSmRUgjL/kNqpUj6wGXNPWH+p/LBA6GbuT
Q4CDR5SadeysBQNNoanua6nwP+/Suj3+SklZv7t0sj2LqBJHXaGNpRHuDLjZCm4Qk/otKg5DrIL8
ezDkC6vu0nSd7Ng+CTJg3JxtahZsy1a9sQSEksQK4b9eEuCf37artYlIhcdfedy5XyrColyrOshC
eQPCPHv/fAAvtXCyh0JxidtZ4hQtWm96E6cNIKnPWzh3gspkT0Xc/rW/bSGCYgrLlGTFMaigSS6V
jVnHhSbOdQIhHRbqFLWTHT65CvgYCy29MLnQ+EDo+9zp1jBRcsl18VIzJ4ttbI0yChKd2UgeNPHQ
GC38+AsH9fnR+t2Vk9U1zfrUjyVtWNp+mu1M/xcH2oehOnW5CxpxlAuZ3++MVyN51IRjOf78fMLP
bZCPTZwkcC09bJIxRiM75qoj19ah5eLshW9jVF3Y/WcHC+k10oNf/uwnJ0yVQ9YdhoBX5/ig9bo9
DP/M2ULFuWytP8VrELzB314g1tAJcW7l5bGvrjDncaKBgIv1QpbtwmNmXTqn5xgFj8pqdbna5ih/
3gHjKJlEOSUeM8ZV0roaoPQfoa/8kOXj55Nzdsg+NLT++w+XjRInFWAPGjIbUjD2RauZc3eMjFPZ
qplYk9frHvrw+0W7KCnSfj5mxNwLFFhd1bEoXmZjdNTokr7xbGeoC+TDFs0Wyac/G0OMkkplYa3l
W5CRvxjZ2+eDdb4zv3//ZH2lua7EQGZ4jaPMIEeUOxRnpPVtlXqfN3T2ZPnQkZMDTO1HJYs1OlLi
q1CG9yKQvzL6pyKqdTF/aOTk+JJj0xIAeNCbpPgyGeVNk8wXSoOlMx3BShUXHkx9cXc+LQmNlGqK
hVFPj4mFo41wgGPa6V5G8WQJrTbeimWxaZtnrfmCBWZlPMSLth2bf6qxo6OYI7OP1srev3yFuYtw
XKnWsjiWoHHslRjqXHphx55bex8bORnNPqXYchmojMwUt1nIXf2Xv39yESxVGagFBQ1HkfLOZRFA
F184Pc/M1cdhOr0KJrPssk6hBkolh6zBso1FxS2Vzv3na/vDQMkn18GCoYRpCBQRBs0rXnluKete
UisXOnPu0hFX+abB9xT2Uyc7KIGzrg06VYR9u6mHu1DDD4zb88JDY/2V02NaxL8V/BM6KOu0L91M
JiKKqGOaiXPI5Q8D05xpAd4j2Hefj9rZ5YU1FDoSfLixx/7zaJuNYuxSdDLH5RnlCHHUf/HzPCsR
05kYm6pr8x+O6YGnWlNoVX4sgjtiidVFh+pzi+ujbu5kPkR1lBoL9BIMRZ/g6IxVdHNhyimhPaOF
Qp2HzhFxMCGTPw3t5P/pgJ+XWmcVx+R4m93/TzG3Qz8PvJdZDFBJQVhKXHJdfkhC68ayvjdlecg1
Ut4mSd0wdHUM7828cnOlIGuDymOM3+VYcyIVm5kmuZHSX9l9/UlYtE1XUneuT26rfJGt51aQIa6q
bi4gQhBSX2gjv+8qtyVJ0kzKVsLIvKGcODK6bVT2XpSJMFvjm6Ikaz3DZpXfKEEhywPud3lpm8iu
0LCQdSanUDjhGBzR79qNbnbkUJ7DAtRnxHEGvSoMIKrx+Z6KgVtYtS1mqdPqe5Kemw2ylptmsL6X
WnoYlvF6yCY/iO8sOdjmiB8sQYBEjc5gwisnlPaxuI8a06mF0lOVZqOHmF2BNB/FeNcwgFGrurMu
uhOk2igU7RwFLhHcqwZ1RQzlVCzVTUrNeS03myVanEXofYyk/FDUIDTLIhKoRF/hnyTBMCJrbTwY
JJtnG1mGDoZ10bsBnbCE7BqH002do5sKJFecUq/Tqq1WmttBT58zsn6z/lgukbprxyjHvKnRkVES
U4gp2ITYHiflqxYs+hXFWW4m5LYs1q3TR+pAWrdXdyqpq62VGtGNskTfzWxqnTZq35NQtkf9aVat
fcbdGw77noxqppkb5I+uGiMgE2aXjXjVIjOq+9YppMwnQr5bNO257UtkN6HXRgGHjfk9lFIvJ7Ce
NpBTORFqofbk9L0QRT+fVjlhYcu/6DdMWaw8Su24zcOvOXzSTht9lDcFzGeV2ss5rp1qxkqgBe8G
XTfKUIgyUJuaNYPza2I8Sd2d1YV+MFuIggQykKDO1cY1U3HXZy9N9QgP8X4ZBMWXcHKVMVxFZlcU
AaICMfSSRt0r2F9NRXco8G5nprzSWDasqmsrGW+lZAAIESebMq9oUXIqUvd6KqBBM3d6U+6GWHC7
qKWAJbDHcHQCoX2LTcmTSBjXZrGxKPgayZ1Q2TCA6Aim5BClpZe/xspTPz4pmW/IO4bdsZRNEoGM
tsjcypMn40i26ZZIdDVsMoLAC8NdCbBamQWGVHULTAtj7cVCWVXV2SbudF9q0MAm8TdNBo07aHtB
k3djXNpYRrhlTa5cfk0sJxkQGanyZiSrrtuAUhR75jvluY9ymYld2iuK3XPPMgbFoSKt3EcLbz4q
qMhw4qKDPAwllRR15UbrcZdIWhK0bRig/2qY0lldqPtsKuz1CEoBpR+DQyJO/Qb3tvAKpf/kTnrN
WRAj95WF9FUsxPgaoslIPlSFRi9BucY4s36sgLq4uTzUbjVGCO7M1vCXiXxtKoDfltJM2/XjFHtp
kkEDXuaSUvAs3yzBkD3r3FpeGecNwhmpv59UU9gIyRT4xTxh95hOw7bIUCWEoVk6o5zOXhzPoOKb
KkDGFkjk99t516lD4iycWh4LdvHaGJh1mKSK25mZgAwnhcMs5qI/BD26mxz+RMD3BOC+QnXNcWz3
JK2DI+Zbki8Gliu2oL0bebB1SRDtSK0sRzc6UocUEtnpKBx4ld4bBQKvLE3dZGDVo2buVrzLtEqu
MHHrqPaTs/bHkga3ZkeBeFI9NjwknUHSbypR+N6MHStO0ilvakJ0i1m+k43pZxDOpFTFwzKqaN71
Q5iSg5XUt7Cr7/I2eq9r7SkI8pum1Ldzm93OsyY5Ssa8zwNKB8FodMyveq/RhI2a9lt8Vb20LX2l
lvZ1mU0gomtHNEuQIslhQhfSqMqeOsaNhV7JJKk8GWuaPnRxYvMSLUEelu0Gbpy8qrZEM64p0jkI
wJHbUEMtoQP0zgYjR9I4f+uG+obiCqeRrN3Qs0y6elPrxn1ft1cJAq1iRlNXm8oGY2ien/FLhGwp
SqPbVoh3mto86nBYxSF/D5T+HZsvpHy1uVXF2leG/L5YUgV8iORlhfxF16avamI+1YaMNV5qXIWL
5OFKts30boNuA93VZD2SAN/N00CyffSjHlSBWT/yOQG2NvU7g8yxFSNLja29GRsbIZauxNC8y/Xe
xeASMdOIso4oDYWbg0Pqw2n6eR/hGmNbxfdK1+/TxuCAbHwknR5GomjllS0wIGx2CxEh8hRsuqqR
XCldbuq+2MVFcd0nzb4YFd9Ui2tVH1+DwBRgs1U7LCvwPtJZxugXfo4FepYhe+JAQSCdv+u5dGfp
5WGUArfVxcjujPA9zk0X19ybMcweo3p61KPYj5LsZxKHe12tDok1b3iqHUYVPVwwbdOKN/lIeqYc
+bZI5/u6jq46toFotLsJMYdgVXYmVG4kDw9z2B+KlY5Qy66UpIeUy7cK3yPB2vY1At2kQdClP+IA
71iopoaFlZIoTqyghJbRZvHwzwPLVobAIx9v58Lklh1q7KTaFAU1fWSEEzPkn1uOlEp2jWZIKYPN
+vAYZNW2FJVhV9D7tH6T5G6qo9jKDTccRmrJVf1oGIrXlO/RRCbIMndthccDhQ5qZexHdNtaLXyx
NBEBjnBjAW4vmuQL6nkvMsedKT7ohQj0AXJnUHppMDqCoO0CejuY7TtvM69V0R83sp+swqcQpFDY
bGdt4JpKN5kIBE5T9nqzIJpe7hATHqyxd4VktnX8CNqp3ktdeldZhidklZs0JWqLYG+m/bWiJ+5o
MONN74kpVdKZ3hxzlpE6tDeCgUpIebPQ87WICrNSPyyFceiTaCujlSs60ZZM0R3F0mmD3NWzb9zQ
dqm293WB7C2SUbzyDoqZ0VzT93onub2e7VuRiJ/OI6WdSQyydErhDcb1jZzGB7mGM8cV2E2Np6o/
OIka/v+mF3fttllqt0x6h8SbWyk9+ldk3chqEZZ6c/BWWai7ZPJLAnqZpNjEXFuKwKSs8V61exo5
GWYKDbKqfOW7G3EK2otQra4nNfEHqXqekIt3YvRQoxHWq8Whjs0eqCmuigx/8mSDvvZmwghzERFc
WCh/xuqhrvlvKAnFHI2LjQ7nCFvLt9KY0Ubfoir7Uie8OvqFV+CXpH/oRh5mUrKRq2CHXGHXULGq
RDCOrFT9MXcoiyXLKxu2b9y4OsLLpBZvl7A7jApXqvY4oHQNsGaUVxOhSd9qFWdeDy0MM+VWT525
qLeN0l+lxlti9Ah0vuewZ2XuEl6PtiSVV1Za4QWCTiQhh51Eoi0DptO6ZRNp1K53aKEzmKshT4kc
qGUwuMgaXA1omUCZbUqO01hiW0nTY5ZnewBLTj9YFEUhpRSL72KA2mPMHKgWm7yaD5SEseRCx7QS
CtsTJFeZtyTWMVREXysHuyeYZWRMp6Q6goKiAmVlgdGgkPI8JhigzNFGWcor7nKCbIobjOJD3hZ2
K0fXcVM/RJhjW42+yQI0dXHvNonoVKrlm0brqXN2i23QVlRGJIySa0WCF1S4zNfmjfG/pJ3XjtvY
1q1f6BBgDreKVaogVZXzDWG33cw58+nPR+8f29ISIaK8b9wG3ODUyjOMOUbfrbiVNkahAroI33Qf
SLid39fjm+KmIGCNFfmPndbF+0EzjoPa3dM+y50K8nVsV/TcrHq1eAD4f4ry7LkGdGcga9Zz6nQF
QF5uftDb5LGW5OdmdDdjACxexp9WpI8V6G6nl+jPNz+2afocyeE2TIKfKYi0um14I3+qIMDCUvvR
drhurbRLVHXXs/E9o2OFsk0agY6DcbzO67WuwkMtG/tAjneEdqsyU+8cudpKUblps5LGkE9B8yXj
CClewFr4Pzwj2qhRzXs6bn05foDeeJc64SadOBIya22DUFd91K0l4LKGurboYCj8eBvaWBzsx2hw
XroGqFzns4+4iJN8G9GJUBbyplbKjZs0Gy+F8mBw8YXYxVn05BvuTmuNXRcV64qzERTNRkEdwbO6
O0+u//HBOlvsiTzM7w0gdypMLX6vW6vCUe+G0nsrcnWbu9I+cOQdQJKHxgl2ZpABZtL5v3wLEJCW
hnjQ+d2gfq2BbKqgiEwr/1fj5UM5406N0rUchb/jQi0rd21PDcX+R3eQ42vjlW/IrxFkCSs51e+8
Xns1aIkJEn+Tkp3ooUuD4moVFTBoof/T9haX/LCNzAg3Jd9FBvqsUvSFQtMar38du9p3oypWngZ3
Sp7eO6W9tQlUlEA7KMSlsR7jqA4rw4ScJpueb2cFQdR27MHCWfWqhKkLF2hY6eSV8o6ATm9/BXJ/
yIx4HTl0ZpTVrooj8EZTiGCNnHu6j2jrryR6IIzitYv1x2QcANjXT6Plv1ldt3Kmp0/+GqSIfOsd
z0X4mCAsG4U8J7F3KCYaGd/fDlH1FMnlKslK0KUotPp7365f9Ulq1LcOyqgCuyOYtLxt3hA1OCAp
4/QtrepNZzf70P0qORXtMd6B0t5Dbauc0AYwJcST4FMrOnosHLXGDbY97Ta2ne+SKHtsvWBd0q7m
qNlWTdqHIlbvW2fYAI+iPzFktNK3BNS6OuIdEkIipXUn4dGrE8iWCK8yQc2X0kbJq5XVgI2Na+B+
EuBkn3ahvjk0sQ1g1r5LkpeqC9Zd59ybSb53wYlG4dfMaPb0LdKiVK8TNVoDd11pNVnk6jlyeaXD
+JDbBjA8dZ8T0GYhB1hVHjRQfT2QOq/9QTfbaqCxY9B6shLVwSq7TZz/SgCLAvhee2b3Sk53XdQd
OZFPne3vyizcVpV80M2AhaVXRwf0H6lPjkmSXMlpE4DEnoMBWvPer7S7rHVWYRjuPTP/lpbeBsFs
er80UJz9Go6CTdyZdDDlv9Rh2HVZvItjE/wjYSdvDOLmd1CK7KH45Q2V6DN2if+VTacOG5O4WAnz
A+hCgIiW91jwyMSeT4pkeKxzHMc43MT4Lq7esOWDlTnqKxCr9CAV+74ieNT6tZMlT12FQAyI3QE2
X7Byqz7EZ3K+mRn9jTQ6ueCx3D59MFqAqEHLO/lP0QXfm+kdctU9pM8R4O9PURzvJxRzJ4Xg8tr7
NjEOpaHuBgO8I+oELTjy1o7vK/1LmldkS0BRut6KRnMkdzlTHTkGxNYHeJiTQrqXanCpwdckVh/a
tttFgcYLUW6Hzt91g0N/hrztQOZ2frzzo3adZOPKGu2ntCi2YUikAVOLq4TgQNVHJ6ALgeOZx9VO
M6tDPsqrZlTWhkKvc0JrUmncW/iQuRM8tLa6M1KJfS8vZILnsqdIKUBGoZoaJW0hp8nK634CThQQ
mrEGfr9O2hRw4Q96Q7Tk9f0JznNbQoLTqr1CVqwOrEPzqDZEnoaxkEKdzXCejWb697MUKh26bdBE
WOj7z672bMVvbXv/vw1CqD/JtRJgBBOJX9BE8N1Z6hOfyzKfz5KQpTX9pHLVjhWZvJlxlS/B2eay
8uffF4okhh7pntVOc0Ruqn3NjI1ZfqiMu9vTtGRFKJXIIRxu3dCmJ0X/VZSvec0NNHVn9z9u21lY
cRGomadjZyYSo5l8geK1LT65+kKNbmEov/GJZ5tKIxNoWrDfnYp/Fdo/skep2ahLgvdLRoRzaFsR
r/HAqiMLEWg7JTjGJQD//3G2hJL2mCBRTTCXnqRmTf5Bz1Y8IrcX5Pd0iPWYs/0lSgIWTtIYfiiT
/y9lHSxjxrWdZgONW7a2tc0KtROLFqdeCugaC6vhCVIkaQVD7lIlen5rUKtBgxCeRpFwAyUR1YU/
GsyDvya7JvWrbOn2nDVhwX8AZf9EBiec1UTP7dxy2OWe+zwmL7n2tVQXyrez18GZCeG49rU8SFGL
CZKQ5H28JQDNdBDF5aJ33XEMHTwTYhCXV6aLxq9SaAlgoyTcJMaHLvsp03JWWBlUubQ9Gik+3JKY
7dyrc250Og1nR6oZVQBUPTWhuLr3B3oZPGLwlPRAtdG1hQt7bo3ACeposiLTzp+XtkoHT7XNQD/U
yrNBGiLbB80CgGPu8EJBZ1F9dCBfF7FO0KFndS5TTk3Z2K7zWBb1KkiOtv3h9tma2wvndoS94Jgh
IMQMDtBcWn+O8s3ffB25MXidAW7Ywk6QvcFtaK6AMtV0j7AowDA7LJDjzq7FpGj2fyaEdQeBNCqF
XydUUFX/zYCbylxYiiULwomU26EwxhwLkfeSGKe2ebTdvziRkNCZ0AWhmq2IZA+NFQY6Mt3JqXV+
yOGnCmHSv1mIPwambXB2OmLYK11JgUW6U6ggfs/bhfaJuSMPD7kum3B4w/AsvDUScTrFVgCaQy3f
m1WHlIdDvePTYPybdR/94tlo/gZSfW5SOIRjIrlQrAHQbEPrQSlKWmz7DWLku2Rof96evbkdALIR
Ng5OI8QCguchIXpct+4IbEv5MBTftYqYpluwMa2AeGlCnCqrKnx6XJyCDVurBrNCbvVkuxl8/miz
Tz3/t8cxawPEDvxKqPRcsdKZXtNEsVvQYUSr0d54N0McgBwdCTXkxKnD8NfLTVYnLaSPOJsnw/lg
NEd14aTP/fqplUFB6UO3ruTN2sSGHznlkFQxle0VtY33z87594WbROoJI2OPq9CId3aKh/HO7yuT
oIwBvNyxTM0C5nA5PalSKpVvdvWTL5Ejt39k7XvZREULwpHQQlqKlLyvn6LuTs6fTedj+RgZ+9vT
9PvpOd+pWAF8C+aPRUB7RWTu6SUUADQ6Jp+KTjmqubcbXO+DDljOaJ9i+se8N9sPT7FDY6obkRR4
kaRPhvaV9OnBk8u7hu7thV80zZz4iyZNPX4VGBc4ji9nlgb6TOktu3lyC+clkZ3vbmx+LAuNFEQU
7mXVvDeqdht31rPdN/8GafzTGM1mAcpz5aVO84I+goJY2fQXkd7arpyCSJRfodAoj2DDXu9ARbRN
8QTn92Of+/C3qDVcNqb9lpnVURttb3N7Jn73QlzOhIOoneNAPqZPUpwCCsvTXGANWlM+weMS3vtj
M2wQq36rnfC1RPd6bQXuXjKlT24ZjY/xOD7nivUt1ce3IjA3ulf+lHTto+5NiVZKXvjSH2Q7AImh
JvKzqwDmKEGTbd2he0VRhWqCFpDSIdk8NvpDrWsPYTzsNGd85okjSQ1wRZe+DJa97SWTpukRaE2Q
W7/ighpkX8Gpojv0rNaJepdpwy6wyFzS5Ex+zNloSfMIvuDZV8PPjj7uKskgv5eFP6DgiRamTbxZ
uFGQt5m8Ld10rvVhnMYdNXuMy6fqU+IdNG8BqDj5UGeLQl4ICl+Oiw12SZ4sXW7Plhb8SGqC4ZQn
5Y9ECZ4oMdt0L2fKaohIYueyJu2KNPlxezMIo7oyO/372Zs/eHmn2Y6P9DNp+aygIXt4vW1BxIH+
xwQSJEgbMjpVDJUth6SWT6WSkblQP/kaKB8ZaosiQKtDq2qbBK2lPPRlNj7RAE+WzoIDok+lhJJC
VNzLPkQGUI01D12Wtu/DwP/fj5tUF6E957ET/DZjdOmE1Jn2sHvwvzQFhfnt7fELfsF/LKgqCqtw
2l/HAYEft3YQoOunUG2MgFq70scM7MdtK0Io8NsKyTQDTC/oN0OMNjo/TFABY5LbMFynRfeQkCsP
Y4AIwcILOzeec0vCjvF9swB7gupm546/pDI59kmfrtIgWNiZcweCW2rixZwUTUQl7y7wRnQxteGU
StJTD59dOLr7JvY+IOFHGbcLP8ty8D6M/+9ZnBZJQ+QVqTWRwd0rWh882TiSDTlm+gvCeFOXn7Qk
K6oIb5FoR2zBk50hVMsBXdyI5vssUHZVUa2op63k6JMVP2gZKvY1zTEHmITu81rd3N4sc1N7Nkyx
NS8ZIJ+UVCRmKShWw7ocP2fVQTEAGwFauPsLW8okqUQkPKFALy+YIOp5NRoVuXIJHuWRd8LSj2by
tWuqvazXDw2NWrctCmHGfyZ38l5xoGxbtUUnOQwsmIZYRGSuAShJsNVphUcCXKvzbexoycpuqAwN
VhbeK8ZoL4Rps5ML+SViAwTleHOXA9bi1LNxgMdTSbFfrdcl1elR/QA+dOeYJ8VauMCElMY0WhrC
ECzDYScyFLlqSzvoeJrc8WRIL62zp3Kflw8qbH7y6va0zpx7xIjRwNVReUKPccLfnr0UqUNLXeIG
8klxnoAGrV3zZ2YsnL+Z14jgho1CY7oM967gXQOsG6LBauRTNn5wx52xxO08+31j+rpN+EEIdTmG
PPMSpe0LhW5nqKcoli/M0dL3hd8vlyPPFKKT0HiH60iBu2cpuThrgQiBixGg81V0Jte+msSDJp9k
CnaIMsJYdXuZ5wygXmFrmsqTeHUF5lR4k4TI5GQ/wYFM8XEJbj63YWmg4tP4A/qVKGtt+7bmW616
KlwghlGTOVCMebukLf6hQfRNwhu9PaKZpxF+WMpM9FYrxOfCfdCkkZxKNSdkBM3crQFwOxBcvf6N
ERNaCBK/BLaCH6HB4x1avS+f0giOrdY1Dtyy6jpyh090Iuz/whgNPLpFi9h0JC+3sZn6iQJ5joyU
mQOHU/jmeTLKi0l4lJul3N/MdYZ84B9b07+fHfuQrFCsw/9yiuNvPBcDIXvwsXE+mZAgWvbS5pi7
ZFAaIs0Fq+y1+g9aPLZVWtJ4agtvjccG+hP9cH+Je3lukxMCAmuUCTLAZFwOSo1c3XLHigdQg9ww
rtbvJKn+fSuTCKJXg0FwjwkXDdVNI5Vzc3r1ipXxEMJYdnsLzI/gjwHhptHMEdRSrY0nvdiZkLH8
uv35uXVAUJsbhimyaNm9nKC+7Kx6cJXxFH4d5IOtnaB6vW1hdgAT/zWb2OHMCEGoY3U+GKpmPNnJ
T5jfjHjpIru+Z9DC0yYOJIMKydVdr6DcEfplaB0bF5Cbf/QcmBK9tZRBfJgv9WxejwZjhkb+T9dm
kmZZCg+aEgzmEeht8BC4C5nTpc8LhzDoIhOlYz6fPlJRcoKFtfgdgl0GnyQsue5py7bQShIvlEyy
Q82AevAog0stx2MfGJt69KCfLlZKSq+G9CCVPvjdd4rusSyXhoWBdRLgIhdaxqNXfioMe917S8rC
1zsZC2ju0Yg4pc1FIaPW6VJYaxmaErwWzbGgKyGyFrI6oizl72FYmjE9Z7StkEG/PC4ZeoUyuhr6
0XZgvTdDFcLWSI6K5y5FLs9vgvCzGSsauIzkdexL6XOgJuFb3TcUvcoeKm+51veAfZ0XK4jt+yju
xtfU1IZ7VdKHr43U2HsdjZyD53XyY+NmubOibqVClgxrAygbi+7dQEVzIW2Ao/YlQHujs+LnQPHN
bdbSSFqopv6VFg5KX+gOAAqxlc/R2Eufe3VUHs0ghMZbzXNzL0dA45vGdfz1oMr2WxwFI5TkcrsK
PKWGY6ykp0Dvx7c+dN6oP/3bxYG27Xjt2kfTLb1TOQwe7M5KjBxQ3robUjFQTHQUYL/F6iBtbl8j
M1sXj3Ry9hXcRlkXiwrtaNZuURsa2mjVuELPA3Eg3YdDS2lrA1hgF8AmWKhfIz2aWKE7fpBtFAsH
aG6TTQ8/YT7aaVcuhpkmRaImhnEMvGPs76zgrlK2twc6dwWcmRBDRq1ySxguMOHsmmiX+Lvbn5+7
LUmC2KiykRi88l9ATUlq33jmUZa7XSDdjcWvHOpC3SUdOyy8XfOz9ceWcOgzoCD0amMrSw+a6209
+VfuLi3JzHxBo4WcHXwteJuqcCT5fqoVuBpHpd3lW2NJ6uTaqcT95lmZTOCviNvO8vLKUTzFPir9
W0OsVZB4VMY7fSl7NDcMzZzKJdSSub2EuarA9xYSRK7HQP7WPqT2l9vLPjcMxjHpTnE1XXGB0UQL
vS+EGcdQluxjHBXetxCQ/4cx1rpnowVYe9vebxTG5UujUwzn2ue0wKIgBuewaHotSdT0GDnqWK8s
I4bEMyPFs26UTodsMA8/ej48qYnEI10TZ8NAG7f3aRaYKsDZAZxmlv6yU3A3ShX3L+XgdvdNHprr
obYR7JGy5sPt33y9BGhoW6C7gFqgDC6WZIIy76rK9NRjPbyVyo8cSYbbBq7P3qUBwdmqWyVME11S
jlylMh1SdfWkWCXVJTW1+2pVVe34lCpysZDIu1776VmkEAsAA5kjcSm8WKlbeC2TIxrKMvBFi4rl
od/fHtv15CHSwtNIJgZXmwr85cvoO7xgvtKFR0umtY9OyBCi7tsmrq+TyQT5LDzJGUfPjfQQnkor
PEZAh2Ppgwl5tdouTNaskakmJ0NogWaPsEY0CA+9LqeQbSbyyqAzK5chpO//vT2UudlCUoMwUiE7
QRB+OVt9NnA3ahn9Z9CRvgzB5vbnrzNjiM+efX4yfx7LKXXndwafd42vsEhK9eO2c1+KGlzo/r1q
x5xxHY5EvGFuYPJ/4sqH/WANcs/2UtP4ybJpvOkW1uR6tuB1sMjZg4NC10wkyIO/wgrh7a+Oubqp
pH2W3d2erutzOVGJ4BfLOJDI+QqJg0CX/cDRwuoIQV61H6lkrnMlt580hDDuI2Dvj7GWDZ9vG50d
FItPwQD3CtKKyzWiK1Kt4rqojvVPAP3hx9tfv97G05D+fF14TuROM1LLL6tjpO6blk7M+r4eFt6U
uRGQvZtcIeqM/Hk5AieKiyIco+rYg/IDf6ctQcfmDZgsCfnVqY55aUCj5SlVdNZ9KJ+H4NmKliAQ
v1/Vy1eKUzLhH5CzUtjDwhCURvUjz56ufGyBFo8LiNhzkOv2SDbnoUw8/4kIOVubDpKYpZvSoxeG
Hc0xsR2p6Tr0neKb78KpZ5SBv4kG6P1tmfYG+ovL/A5fNH9S4gEmcKnw7lJaAHYKJO6vETfc2nYN
6c5HXBMOertpV7oGLN43+xoGA6nCkJEZ2cYpY8QxEk8+0jLWvNnDoK2iRgEIVgJPydbRaPR3YxON
+9s76Hryp3vJnA7cJAurCofC7EzFKBqrOcnuc3CQ8wXQ68LnxcxMaye246Zac9JNd1wBefvu97RN
/c0YJpIgnF1eDiH948QpKnKp05ycu6CCfRwyv9sGrm+OadtMNFEgXHgzhP0jj5kLQTMCchG0/137
Epb3TUEls0GCIR0XjM1MGYEP8TvBzzQc4cYgpmryRqmKU2xrhy5v95mkLqzK9cNhUPbGBaUuRrpM
rC6m4VB4be3oR0Nrh42vW/lxSAIXuaOUPlbDbdfW6EebtvcSdP8i9fvt6bweIeYJ8MhHkRq8Qr6N
TiCNBWHgUY035sTGEEnb91uYvKEpdkd2XryzImornjcW+jH3tRcjTB8NKCxum7jeE6jwwUIE4oLS
vSqmof1Ip4DiGcpxyMp17a9Kh4ZoGCOcjS6/fzSY4vI1+JOHWNh+ValrcG/pylEz72PzRekWdpzI
tTJ90nRUuKtJEc5ANiG1z/ycM3Qs5Sg5+ANyLbT0KUeX7thtXdQlXN90Mj7BmmscjD6T7yoY0Q/h
YFPqhKofKhYFAvSot3bG6NS7MlS05z4Zym0Es8eHvq7Tx8Tv0p+3l2Aat3CtW5YNNQwlIEXmIbx8
OKg3VFrpatpRN3ZjfkBDdgh2t03MbVVrKi7hWZMIEL0e4KuOHlcm3POcQ39Dyf/292dOIrghkOrg
ZFGiE32SIu4QZFCs9pi5CXc91zRsVvHYZ6esbuAdkGRf+0Jl2d6nfUMWKnPcpU6UuZTLlLBld4Gb
uOZ1k2tL6qpC6o4hVAibvJHpKa1oZqX/OsrW5SAPG9UhXWj7TvPWJOgaeq5VLyHlZhbz4ldM4c2Z
M2tEXqIWctQfx/Jecnae9qjZC+dozgQ1ZI3yEQprV0j+MDT8oK0wMUDKD4FQJR082Nhur+h1GDZd
Cf81ItZV0SrxBhVGjqP84rhEvHc0Qib5gis7sy0vjAjZENVopK5HEOoo0X1HX+47GdCmC+Hi++rl
YphDV1f0pvZHW/6WBCctXjIwc3s60yQBfJ22vujz+W49Okon10eF8MiigTIqv5AWr/4J9Fz7jpDq
WCE9MCy5mtc7APXXqYgPwQSMpSLgFmIc3w9qrTn2ndqsHc87KqX17IIaWtgFC4ZEkNQwjqMRuWpz
lGC2yBFZ2MEMcXujXU8hbyMNKVOuZ4IJCX6CoSe93tlRfcQpb6OJwbDLd7X+0iy5z9d31KUhIcgo
21hyoMupj0GkksPYGf7e7ev1COdrnCQoHX2yw4Vrd276zscm3OxQQjVJZWAyCRFaGXsjgsSqr++H
pGnub0/j9VEyqSITooO1UEWeMeX/yYof6K1CKcGljWkMP6NmcNvA9YVwaUC42BKv7McyrppjhxDZ
JjEtCC1l2X8Z4DN7jFytXZi7meWa2DnJbgGWuRbZtG1JiVDZY0Af3Y8KqhXDPlrrKao2+7J7dyGL
VI1JrO4oDlVF0TMJ+hJXzorUY0YPBo28zvvnjlSQhpvF82STDrq8h/IuSjKLEPrYVY9hCMCWJOFu
+HF7gWZ2wEVCULxMoV8i4++rR6gyCvQzl974mc1M2kSdwKDQ/zNdl4OQMsWDocTBU5Tv0CJJ1I0V
vq9dhfuaqOSPCfHRqTw5qwzTVY7INsrempZgRX//jXZhQpiloYLZxEkwofUP0bcWlpAlRO7MQflN
8YyfhQowWcbLeXIqf0TdJR2P6HIgeBbY02GpVnVOaS3SF3bWzKLo5E1+x1kE0GKU1Rom2vP+MB6d
vH9IS2QFDYW8qWy+/6UD9Ugynnw/iSdO5eWoGqPyUresxmMU9Ft7/FjJ7joYip0M39CQL5VJrh8F
QgQ6SahhkKO9conBOvZBVDvZic4flJ/CVaX9zFBKzLKvRrbUPHE9hxfGxBpW2wRjlhQYa8ZvZnyf
wZ0CRur24VyyIWy7cUj72FClDNjoE8JLevfma5//NxPq5QolsZSCNWIYJaRqkJTBTlQHn27buL5j
LqdK2AWS1qXdoPj5qaB72cv/ZQcsvGPXp4d7kpCeyhK8SlcbelRbM9SJ0k7QyMirwfDvosD8HAX+
G7ojSy7BzHAujAkugaloyZAVRXAqEZ1YIXD1aAxLtK/TNy6jOwZkkCOYYrspMXi5LG2Dxp0XWP6J
VzOzT21FIL+m3b+oXgbv4+3lmZs8Gkn43aatypbYgNukVdUUDOUkW3APRUDWVyUcE9bSFTc3b9M1
AMqLHPcVulNv/abSyzY41dr9m+EuRAUzZ4UE3p+vCxu5DR09qBW+nirDC5q8zyb1UnMclvJts7NF
wxepNjqzrqCjhSbhvzRKcEoSYAMPXnwfpiF0bgvOxcxdxnD+mBGOvl+0WmNVcgDw9yuQEhmiZBVB
vRg17h7Kvds7YH7u/hgT5i7PnC6TTMYUtebGhbqDpPCqU19vW5lff5x2AIzApMR9llRW6OFRBScd
qtofJRWwe7mr30mQgTdgaajaI5ggywrB7jTWs1AacSHV1w03OBkUs2FBsb68fxTn35/2x9n3URqJ
Ss8PwlMWJ6+dGd6hILmw9nPLcW5CCG7kTOsBrTIEL7mXw7tc3gfZgom57QWWj5o4oaCJ2305CuIz
O0lSVjxXzRVsuXX64EZIz+ko6ERLRc25hT83Nv372ZTZhqTIacBels1uM2T2evjn9prMT9if0Qhr
DjLP6rxA5UxGLTRQ6SrJEShVl7Kec+PQgcaZFr4T7T+CGdVFUISw1j8hZP4VEuPbg1j6urCxVLnO
gihu/ZMm6avnvFjyYeeW/PzXC7uqHpOhUxx+fTCxGjZbNfsWyd9b77jk9M2txrkh4X0c9TSx88nQ
sUMzcCfF3/+3iRLexlBKLSBefD/VVgUa8tvbn5+bJ3KBlPxouLj2Wf2u1ewKWraT0libFrrlFB2u
TonWIyqy1lIEPjdZhMhkMXiPcGGEPWWnvtPng++f9PpRkV81BcZkzVpAqsy8WXAR0MTK1oVQXPQm
0ho5xlQfvJPk5m9yX31U8vTOTIzHwNWWUoAzA6IREwJ+UqoTik0YEGR9MhSMDrbgPYODa78IV5o5
KCC7GAiYpcmZEJ7GKLFRLyGrcFIM72Oi3Sv0p9zeAjMWpiY6XioK8VROhaOoaRJyvHrmndzg4B2c
fuHyvV4O/B+6NkBcmewwMfxSe6itTV1qTjncvjTFbgGO5ivbbj94avLupccWqGHaaRCUodfz8u7V
k8TsVKtsT0GLcHTZ5+0jjNsdysQeBICWXy/Yu5o6h4oT2hTgR6d+CLHmOcKcLWWejnMcQlAJNfjP
20tzNXd8H7Qavfw2x4XpuxyPZ4x1TVt8cIJr/hf1w7WlIzrekCer65fbpq5rA5Mth25PKkMq3rhw
0SRjGDWuWQUnt3UfbahkKRavfUOHAy49FGHz1JbhwQG1WmftUrJ2ybiY1eBiaLPELXEAwdtr3Qsp
z02VfrfQZe7kh1rqoOX86i917s4tHy4Ux9aUAbaJpzc2iaoRHQ1OxcQ1POx7eYnF4up+YFJhw598
ZxbyyvOo0s7pnWlcEzVfWT1Yo7uLnaUO+VkrikFZbyJOUERmBlxDeGGjEf8GNO1Q6QelUPY9DYi3
t8jcdCGbIdOtxj4h+XC5G2mMN//jOGvWXeVtsqXOiKu3iMnippuq4dT3ic0uv58UbV6xMaPTGCVr
o9i77Z2a0MNZ7hPDWt8ey6ytiYRJBQc61RQvbWlJUclVqkUnDyzIQFUlJG9qFOPaSUo4MLe3rc3u
b3MK13FA6VYWyQOy2i2L0Cmik5x5NE1Bqhg70KIraw8mWBWie6c51s6vxOgXmgx/YxwvYmsm1QSw
yUvoOM5VJSzoLcuvqFKdnMKxHsBBwzVaGfWdbOS0arulBC9naW7y3FXvSrke1yTHzW07SC30kcgU
2Cas2kgfq/thNK2PtW+Fr5oPZzjod9jMM/tXMbrhwVJhac6J8Bea6+e2NjpqEyfIlOQWH3Ov9ccS
1Dw8t1Gwi7qeBnsI+V15wcv6/TJcTdMfO2KCawibknYsFsjW0LRGAPmhKoJHK3qSs2OVt3cK/OFl
l276DGWAwd0hr/5oG/nu9j6ZO2ETJt5CB0uZ0IqXu9JMAWvkkpGcqMrtOx8wUbiwE5csCMGv1efN
2FhYiLNVJT80+v72CObWi8Or65MqDQOZzt1Z9KOVBU2UKqpNTTIeyviD7SPWrS5EQLODIM+qg7fE
XxHdSKgpokSzUfQyWnQfpE0c/Lw9iquEFIcGn+i/BoR3Nyh0zc8jDJR9AbssqvQD/YcI7joro5d+
mbp/SB1zSWNxdhMSbClkwkA6kA+5nDxkA9vCDpELcqFI96Ffb8J/XDuHz/+XESD6Ue1j48Fpj6YZ
76ziZ9DXf3Hazn+AsP+auE0Nw0UZCdVvt3S2iebt7GrBabqmlWB2KQdTaqSrh66raQ+d7RE9ooUl
Dj20WnQQQX6zB5N/H9k2dN7/JK20d+He7Rykxt1uw9V2IOH5uUPl2IjqrwhH/7q91nM+FtUa+mXt
KfWoCWOuNcmHsyZNThaioBs1DmGoRUdjG5gQmPueli2c8ZkTAnr+t9oRzvZV7UNKE62uHJQ064n4
3LTWgfWqtB/ePSjuekAmdEzzX7HJAbUxr1QmBbfYz9dNj0BC4sOSb0Pxq6Vvt23NnMYLW8KzPUa9
kSDbEJ2UZKc7q0hdeKpnFohhIA5oQUVA7VZwTC1FKUwHftxT1Jh7DQ77+F+p++p1S1ejMjuQP4ZE
n8BtyrL0XAzZ6osiPUQpFDnQOfvxkwFkXPc1CgZvtfeKZOgmK7/13XddHrd/MZlnv0HYjVqjja1d
x/Gpb3fji7KEAJq52M7n8je9xfnRI/6KSymKT44srZ3xpbZf5eKlzV4991MsL3ACXJNlUCs+Wzkx
HLNSpWpNJEVOTpCvh/FL6T3kwzdZ+pXbDzBdryT3Ic6QK+nCgxkt5F/njtm57Wmxz0ZaKHgqmYxt
qXprkPHwkNj4dHut5k3wVINwhBjCElI/nYlKw1ixVgpOQhkXJzpjjnDy3P1vZoT97/cUfIMAM374
SFtP6nrrtlhKZMz4w5T1SfeBPaQdQyzvk9vIg9TgTs6hFG8iGmGRe3uM15X39fZo5g4ZXjcfnKB2
gFku1wXgIM+WzRsXh7sc/Y6F8zN3WZx/XvBvfFQQS1VjHEV4F8Qb2X6qEJBe6o2ZW3mVfAylePIm
V8l9doRTa7UanXIfhYP7rrwrmoVXcsmEsLkcfWgL4BbRKXMfs2RkAz8N6HL8xWLQJmGRV6LlQxdm
Sy7MAYk/i+BgFViPXryQ+plda04GDyuBzxVwlt5kNL2iIToVebPqnyNjqXl7dpIIDVCkJly8gsvq
TUXPm9xFJ9VDEseTqRg96ubL7Un67QEIsQG+4G9eRU45TdaXWxZybTP1ImYpC+71/F83+OyW5sop
Pof6uDLz17L/bMSv4IPNZtc3n4MQcQtjXBfwOUVVs1YLaQ/BxKFPsre0fuW93NaRuyrNdG2Pr5n/
ra5pUIOWhW7i0FyFcM3fHsDcmYAOABIrjRQSR+/y9xd6l+UdZBAnP22Qr4A2H2pjML/WWKAUbrZL
DsGsPTxzCgeEMFdEkS2aFjq6fglZuEd9IHOzb/0v5RIo7rohkdeFdob/mpl+xtkNT9sPPWV9gm5w
Gh2SDh0NL3nOpGIdGNEuM5K9r9tIRkSblBSSb40HLUfTIXW2thK+ZGEIM50aPzdBvs0188ks3s2/
Mf0+9iWhHJhuML+Xv29Kp6ny4PICqXW/dTrtU5oO6mGIEv3ZG4qTOsSPuTe0C9t1dvbPzAoPnyK7
o5ojb3+KBzL4n0YZrBvaGZX+8fauEgkRkWmfxjexDsCbwFKL7xIveK4VRnzShvBJktK9HCt7WKNK
2vThA3Ajknk6ztJw5Jx+UId3J3sv7TtCtBT70LRYHvad/k3rXz1tJZdrtDNuD3PuiqFQwatoTQdI
rOMGwF6KWod4WhuKtVY/5+5nhHr+NxvCXV84vdKqaZCeZIK9RPontx7UJV6TuQdeR91sIoBCXlds
uSuqAWkND1Jr1M/WvfWP4vMuFu7dpI3q2+nCrM26fufmhJclMzWtTgqLO0DxNi186uTPSXRZq3B8
UvD5WLd1nhx0/Qkxm/WQLMzoNGPilX1uXjh71BNzOVExHzaopuhvLaQIEXrsph6tqvBjBXvp7SWc
Nvstg8Kp05NuDHJ8p1PidBt5LNe5/Kb06VZKUcxpO0B6cDGo4UK2Ze6sGzDVQCOm0wksthzCluXG
0gh3dSW1a3qIhvg7dbzVIinsvB06lOitQ4nbEUYHo9+QjyY3upl130bDeaCafvBCuuaK/0/al/bG
jStd/yIB2ihRX7X04lV2YjvOF8FJZiRR+0ZR+vXvUe69M91svS3ED4IMBgigapLFqmIt54hy69Ww
RIDyVqL88I8w2d3mmlKNBh7kQwsSNTcDI63hdxSmxa0B0KQ/5dah7zbOb+2aI/eMwc1lelO7YGom
SqdNNEZPVQ5muAlmq3Izc0Mr1+KhJYDAMxYVMVzGc48A6B9QxM9o3OoVL9tXenBdB1c/76A3F45v
aXCWQmsnN+NOt0QKDLalKeAe5GPXBaxtEmoigFBF5g21BkkNQCXp9HOapiEnz7w6Kt1zxDbm1dbW
8NvUWoCyQFZGcuqAJRGMGlka6uVtwd/sdCOsXjMMCIEWhwUs84vJ4whgK1WCdrOwjJMDFCKgiQiR
FQJ74BwaCLAxVv98fdd+H6us0KcyJVvIwAeqNymGK5DzvVFQZ49BK2E04PBKQX86gSZwigOn1pHt
nYOozI6zsFGsjo8Ykb4r+uQODR5H8Hz7KlicAdmMHIR2mHJxzOnkK0Xjx0DfxYiIV3XOrRHZx8a0
ArWY/evrWD19A1YGI+6AlqLS0VA+zbFweiwDvI9VYIPQsvzEBcH9I3g/wcxgYvD8gnAlZ4SmNXqB
QGQHdLmtboe1OoxzIkAu2DqKHeV1CvUqMbFDkNBpJ1doz+CFCyzlpVd+tnnvogt1Y+vW7OepWOlm
GvrUqDplaTiDMcqeno3xue7CHNxOnziif/fPkDStxWhbPqFzLsxb+pxPDdKZPXfneKt6tureTxck
+VdLjCVzClROIys7FJMG8t/2rjXrEFNWf4FteD869CZG7hFhsZeADtoAQ/f1ta5aipO1Lv9+Ev7z
LG0ZXYq3dnpH+t6LgHZ0XcKqwp9IWP79REIlIq7aM+4tSL7dKTrM/bOx1Qe1ao9OZEiXykJzh24P
ODFWgZ3M/DqBUDNP9y2eMEn7jYn/2wWTo9lcIVVlU+i/Ch4n+0VjP69v2Vq5ERcMr33gAP6uqp/v
WYz20GR2cCpo7nB5+y1iX5HDwMS50J5K/kDJszJjlj574fVbga6yHJz1XeSVjmckDMzJ+yr/1tsP
nQkGtI1S6Frd4ey3SdYlnewibib8tsx64BUDAyUoEttQBVgXsLdqY3YxjDnoP+b6l6jfVPJokx8l
f7++Q/+fq/O/HULD8/kOMVoiL9rAxlmD+eboaNkdzP6mM+bf3O+otnomWGNN/L4JPJsiMR/nxvl1
/UesajZFz/UyF4FCl1Sl41M3s3oSSdhNKAj0R1HGh2TINsKFVat3ImXR/ZP7YxhAV2sxh4eOkjgw
CjugZg7QimyXJtFGILx2jWy0jwPJbYF5kSuCSaQLCrwzbKqT+xooFq3RqwmYqjEXgeh1PydbffGr
1YJTkdLNnackbucWNj3vuJcOO4d+F0hz985TlqqeUGeM6oFMWG9BlisCa3zoKgtEtFuTGasrX1qz
MQSGkE9uytBA353XLQxIDbp5XbwP9SPhqcvrD7P/JrLwuuKsGd0FRvh/0qRFW3qSazyC/SBOegCx
+5xs6MxyB+VY6VSApJmiBOhfUmI5vGQ+pqyA+PiuNF/G9DtpXwVwWZXxz2ueDsLBhdFhGXCTYw4D
zCyjoy5Bbc+C1BhADaJ2jyP7RK/YqRw59DB0zgZTh74ovQfqeJNvXIG1O41286VujYYjdJ2f3zba
sa5WdNiVWvlO+J7wwZ34xvFrq9p2IkTy+8gfaGNdYxqkq1/5/Fc+PZvWLXhtAmbu+goMlF9K/myy
x0i/I+qrrtza9dca/JtR96yJDVXZ+i1SAFADcUKJevwWPt8Vr2nlVTWm6oOW3ln27rrar1Xm0bnz
7+ZKoUA3qPrIGGQlyUfRvXT0C1TGBVqHw14bEg7xXRKFoCNFpbrsSv+69PWFYiYSZZNl9lLa9Lkv
Z6ViuBNG+aT2L1be3WDA33MiUGnYpjtom7Zt7QkOwBoUw9GFghyfJJHO9QwQfzMJi3xsAqcVcYCO
QwNAkhFeGjoh4GAtB9eyQEqNQD49WoBNCUfSZBtKvbp0aDSKEwDsQ2vEuVIbE2JJrU1wxjYBdy/f
J5gVVLossDGaPGsgpY022xMWB3xhgk5kShcJLkMzuI1UQFeqD0ZNA5LPRzaaHnCAdkrPfRNwzV3R
fTitmnufOOoT2dLGWxR5wHEJ4E1M8hFzoWJ+yOzWtdI8GClYf96uy1s1GifypDs0lgJgG3jSh7pZ
/SwUGA/V8mmzxbC1WO1rWypdH8qTUWUD3MZYZ/44mi7v7mrwbIM1B256y4dsSZOcVGIMNEODyRIM
qE8AuRi8nqkPmAb4OorkgWfOhpKuviqXYgfwppAMRxe9pKVzF9uWgl1s8KTU8u4OCNLvTjYcJjDs
5FnvpSBNGVF96IG+f/0Al7Vc7Cy4WQB1hjczkmbnovWq11Qlj5KwSrojEKt26ljuezTP9PZnGlfw
6v9H1HJXT8K5KtGqyExwL4x8CrimPGvz4HNWfMYfL9PTBBBMwC6SdKUAWpbZqBCTlT2waO6c4rXd
6vlZVfsTGbKGlBOvEfMidlPN+zqN3+0aZOSD9YlkE4gy/1mKdDiVEUfIC8N6iZjeJ0ZyZyvRX+M4
5x7gwF44dW6UNNpIn65FaBCpLdQrOiRL2xdbJdLN3cRCAtJ4kSZu1Gyo+5oEQAchO4O2WfDZSTZq
rAemcRPTVHZ5RD1kK6e99XnJJDmtwtJ0+bxSfJ/SD0CAX78xq99fMGHQsIHHglwN7cHrrfEZfe5N
nD6kcftURluQvGvqhb6Af0RISxjVMjcGDV3fJvVTAoJsL9napUV15Ht/KuLimKs+HcgAg91Ht13Z
fedt52tm9lcDXDm0TG9s2ro4c6m2YloIA4fnd98unKyukxmH0oFvfO4DCuvNSvPOzOOHVNEOf3pG
SF+jNw4jFWgtw59zcWXUZyTLCgaIeeo7FQM6bEUt/7qQlQLmkiRHtAxOTiTM5bq+khazwzSWhHY7
edz66C3QuU/MBeFrN76pWu1WxHLH6N0h3cYdujTbEG2Amw0xHUAd5bjGHvpZN6M6CcEYWHt1VglP
HWtjz5QBBPAkosoWNMXlCUIinNSCtonOS7lUBEoAuwVeexIK0wrtBjxMAEHQx+ZY8kd1C3Xu8o5B
2ALtjfIwxgJkzB+l70nNhJKEjTLVXtYYj+PA364f32VoeC5DumSWpcwOaeH5MpvdKHDsoqsP7ZAF
cd7v1b55aos/hpJF9I1BEQw/IMN1yQ1RGEZjtQKzeI2RhM4Yj66dzLci/nMoBAjCDBPAi9BKDezo
5TBPXO0ciZpUpZaEev3LARJZPw2erWxcsksrtQhxlrER+IqL2RS9jcCs2yEJNLbjDu/5tzkzvYnb
P6+f05ougIUEvV7o/ofySWvR5qhV1X4JMfWvGLhwy2krBbK2kFMJUmAyjsBfsg242blDid7RvVK0
Hob9gusLWReDyh3sEVBq5Ba5WI/IOA2o3s3RTaMcS8sV44aZXYkk4bUXfPL/ypACEz0l4NDsEbpq
xrPufCvaybfYPhowkqA/Rf2DAGJq1n29vrC1m3QqVDqhYc61fDbw6GBGG9SF6Sbqe2Iobj1jRrpe
oGa3UDa3tlI6MbvS+dDbkAjsLkCAKw8Nz/2SoYfn+sq0NTt7ujTJb8VGoQk2Q1AC+jKwa+vVT6c6
aPrfSfJDaMKj5pfRfAX1JzoD3kGg4JoD94zhGAEz7vpPWTbx3GGfnazcrWLOeiUqBcUE9Mm9qCN5
1svhplbEATNPB6boG+I2ztSRPGjaxBQdR0se3nnQpjsk4MHc6EZIUFrzu539ur64VVd6ss+O9GZO
Ox6bFcEDb3aAfvMXiJt9y4DS1j8HJXajMnHTcmnq/6mNT9dFb5yw7GpMY3KqWse+EqG5zAYOH+ld
Fjth6/wftVbugqAZIFAqB4tshruCP9XacTQ3Oia3VrNcnBPD30dgWI0BJh9CcWMXbmZnqcMNSzR3
JltMv+uG+R9b40i2ZnaEEZkUO8dV4Yr5x8S/XT+aLZWX7ApNFMKcdjGYuWm5PO3D0kpubR0E2KxG
RLDVqHmZO16uGMAGgfeHZckNd3XNKrNjiDpy1uwyLXFnrdh3HJ0xBLxhKOz2xU4ftwKr1SMzDYwR
ot4FbDTppgF/bcrKJWNNoidQa3k5Nd0p1tytNvDV3QSQLnHIMiEpt9uVMas5rxHxj9ZtrXt9BQza
fWL5ZMudrpqOfwVdWCo7VQVbivCRcWtrrzWwnpYmwiK+082/7er5upJsSZO2ryEFywg4IsLJ+ZKX
E/oWEJYab3Fypxq/+mzY8LCrnudkcZKhiisAIVQqXn8Aq9w39E5kKBJl6oaU1at1IsU4v8aTkQDM
tUS6WCNI2702YsPebm3aIv/ETJgMb1uQLGPuXLTBUOsuukkCmztAM6qPka77SYs68vWD2to5yTTF
k0PL0kb7B7EOybhD6rMw/OsitpYlWSRiTYVZjdg20NZ1bp1qQZQCRxHvQFRN9z1Nvwhzi0Z41WgQ
hPXLxDFQTiQjNRdDTKMc12qmumuXd7ENdvgwS75EjO9o9KPJv11f5KpuoMQFomjUXjECd352qR1H
RgfS3RDj4khjR2C1Kg22cVjrQmAHEXgD8VkuBgnWm5wuRgmW1hudD3SUXl/FqjagRPA/AdIqOjvu
LY3BF+rCOUTgTNI78r7MR14Xs6oRJ2IkRW9EFCtqtYjRS58CGznmjVv1Txp7NUXj8q35qK1lSUrO
MnuOuwr71ujIC31NRtCebMKErh4OMmjgtbRQoJEf/0nE+7QWQHVgA0jt3Ijur2/a6iJOvi/ZOEXt
2eSo+P5AvXh8DjHpvXEsaytA3mSJHRZsA7mZuEsK6N1kYwUpWMoiv1Y7//oa1rzqqQRpDZUN0hEC
cvowMzmG49EUYdR71Bbtre68NbeKEVTw8GJacunzPr+O8wAKtr5E5QNZO3ccxsDUvilx586mgemN
4/VVre/bv8IkY1PhEc70DsJEAw7l4ajQIfiEBLzqMVaLxMtFm7fImZIj2kKDz3wEShyejVvFwdU1
nEiQTqZOczR2C5KGX535hdmv13//6rlj2AYTPWghAm7B+XFENgerFZpMw86tlMOEoWviia1bvnrm
SGAjwYKiyUUGO60JBytTmeBxZAdMy1yqJ+40/0rAQFd8YkhpwctFZQhJA4yMydc9GzmvdFDAAZ3j
10ztO0a/DUq9YY9XT2VBr6cmwl/kdc73rUJjMRElkjmMvdPjMP36xLFgRhr5chUII/IkZxMZUKsM
nwfjI9iHhD+btjdEqdeMG5LWLD76YBHBAy0c2SnJsTQ96FvKGTFAE01eBw53ptyX1W3djt7Y9EFv
fuYZBIIMzGJj/g0N7pLGDRPlTRPhpVyVPnfzrVBwNQWBUYSlbR4IIMj5np+MU+VRVFQsCw01ze5a
tOv4amsWuzHtHYxZquW72Sfo1QD8xI+oKfJjajXtLTaI+lHV0x2qwdYHIDJUPweb5DuvwYd8/XDX
dMcE2yrFRM/S2is5vZr1A7HiNAuVJDnoalm5OOWt/MeaUzoVItnZSuRKM+fYBlzrJmMuRVpzND5h
X0+FSPYVmMIpUBsgRHFLuhNbY5+rG4UXGDrM8Aq7yNobIJ5BxbrFUY6T6tmcownDTOjGVV4zgSYF
6BPw3pE/l52rObVmjOIkpiZVdqPmilvwMshK7gp7a0xndUGAlsJEEIqFFxjCNu3ikSSEhWIks68Y
s7nLJmXaYPuii0uQc19olVsqHgABu4DlMnLbynLFxAAioNl8MiNMLIRtPNZRisJLbHbUpUYpXLAK
cz9JMSWEVHR2TPMyC4wYzxlhT0pgsVy7r1Uz9WvcNtcpo/R+So3MFzxqg5GX9Dkz6/Qh6dt23/b6
cBuVjhMAnA8kUIKS1iXanPvKPDlujLogbJhZeIlWfEv1ofRUc6D3FPkBb6iTvxxhpjfAHVDhFJY2
k6n75vTWBxgysmctzpKAoVfndqJWFvSR6QOgKL0xxvoXM61xN/UMbyQ9yzwOHuNDKaYOJN8tKb1+
rHKofgza5IGqfhqXM8hUXgvxlc5PFbrq3N7eA/Br2lUVS70kYqOPdgnQVGYdB2DQ5FUx8aIKKYYq
FvuRmZHfdF2zNyrD9ButVT2FM2XPMRbrpZjs3YGkhbhcdP3LdaMh3WcwDy5PJqBmAJgBFTRTumpN
ZaOEZfXjAyjDXGDj+WKOA5P8mTf4jxQA9S6EnQBVl4sHOBd7wMzO+MDHxi1bw9cTHesq3K4YXMds
4Rqy3fWFSdfvt8ilQLYA4i2IoYuDOnlbFzTiuBdifKhAa6+HVtu4qQHcpo02B+nq/RYDoGgEz0DX
RKQrhVHAiuqNzqrHB3NR99eo28oArx3QqQDJkVpTM5hchwD1NRHMNXemlrvXt0qKoy7WsKzxZKsA
FDPl+QwR8UFlGFz8BZ5IAKn9uC5l7UDglzHlBueELjzJQZdqT6NqgJSZu4qzF25v7ayt3VoVAl0G
WxWiThir86Wkao4EK8v4g2LzgCFJSGPTNZ0fOdswhtK5Y2pWB5oyCLsxPwU5crtpDZo5YBRYAI2Y
3jAFFm1cy7Xw6eTzcpdpjrFOMif4/ATzJW4isrPJjteBkf4s0z9T4d9LoWgfJ5gpxcNJjtU7sEMB
MQhz5bkVhbEd3+ddsb9+9pIS/0cELqKD9j/0tcrZmYFVsTY4PWaMl2bu8kfZm37StBthw0ovN4zI
iRjp9C2Vge5qHCDGih/ZMKruoOjHaGw9Aj5Pg06PSFMGUybuaYsGAbUq7/q88JVRRzcb2/D/62v+
PaAGJroLkNREVzuQXY952No/TfO7M/xF6r8+s63/ilhuw8nFBQj+1NRsysNi+rCN1ouy5xiAdNeF
SNbhv2f3rxDJQ8RGNFdjCyFJfZ/nj3zY2agzML/UNoomWxsmnV4OAM5Eb7BhxJxcpzj2Yhnw9a6v
RjIQ/10NpgaXmAzjLZI57ea0mvOywzS/bd30mu3ayKqk9rGyt3ptFnsmR0tg8/5HkmRVFUtt06iC
pHEwVa8cSe+hPTbe1QaoMVpSlL5dDU4Q13nlqRPqldcXelnLA5gGoGBtIPQixAWZxblykFnlKjp+
eejk1C2RR040tPv8BEBIXz+2sQgG84fiPGTZ1+uCLywj5JrQeBV5CwRPctMPGtp6RRSCh+AGObIc
8XtGN4qFF1v7WwRGV1E+wQS6bHzjpGMU8O88LHTTLawmqKrKzcveG/DomTLQVg57c243jNileYFY
DKaQBcZ1eWdJj3O82fvGBBtVSHvrHj15ftZSX7PKXcrZTee0SEAQ56Ckis8rQBSbmAcidvlALPRY
lxlykNc3+uK+LD/HwjtpGXe4JKpVuqmoZtL0YawailcQRm6ThFIXRPXOhjKtilqga/H2xfNCvjVl
l+LpYdhdyLtvVZKBsHMXDxvP13UZQMDHuwxDHLLejCXtqJ3rHQaqrL2exF9rrcCA6p/TkyCHg2z6
gn5KAC4tveMTm7eqlRR9qJBAsxlamEHfVwXXj2btDpwKkTSFJnYL7p28x9274/r9lhG7iA5w8iAC
BQw+MlJAFZZMcg0K2IQm+hCqogqG5C+Ro0iaflQmamHqk4inDU1bXc6JPMkyF7PtTLWqDWAqqb43
dfU8JM7uEzt2IkKKDjEEmjRxjiUZzr0Gyvktc7ixBEs69joazMhi+H6MwVbxrTQ+8/tBFYW7CKgY
3ZGOpMcV7Uw14yGnowcSTrfYQpJaXcGJBOkQMFTSGUPLeJjlh/lZo/4nDgC6hGGsZeJTrmfluUoA
I2UPIWufHDxNNwABLvwuVHaBdjIQMS+NasvtPwlVCADqs1QxhpA70aOW8Lsij17QavajJtFG4LXm
HfBSBcYFXAOgKSUXn8amlXQFyIWtbO+Ib3nygBY9N8NDACOEQdq/11H0pyH0sjrbRlABuhn8kUSO
lp1oKlOHkOSPyYeYNvzd2tGffn7595PNSyaisQEk02GU+6z/yLo/fczg5wOscElrorMUmNDn3++X
DL4x437r7WuKyblk2PJVlx1xkggpGqEUndSThh2KKNBNkEUyjyUdhq/AatAfqlkrPcsSkZvOyfsI
JPuHKqX2Jw6JArIUDhN4nBc1CbMEzl8/W8PvWlS+I8oWK++aBzsRIHdcUG5XdpybQwhwYab7Ot2b
WzHImiacipBOSsE8kyoErpHZp6jVKv7Wk2JLgHROYDpKk6zBGnr7B/kRGX/9uZWhmACD68UzECAt
55qGOdteAS86zDC69xBH0D+Gklv0DG3RhgYcPMBgS3bYRvOapjgTbmLyHgOPo6DZvnG21Hlll5Bf
B8giYggNFlM6BrWB8536qQGP2tFmX2nz56p69n3pFKxM12KN4/tle1/Xb333/foxrF1HBOhAMwGc
3NK5LpnjLgFgueB1E2rsOTc44JArnyUPOoncXLnXBmCFa49TWfjX5V7iCixxF8Ri8hiB5EX3U5TR
ycidtgOmnOJWOoZ0Rek2EQsS8dZGt3O816Jv3Poe1XiexwcnQ64ocjX2xRxfZtoB9epvlEb3acy8
urk3twZjV27w6c+Tb3BHK95bQ9+FdRfUil/Zhz4Lrm/Bmuqc7IDc0WkXeZvVPe9COqEpofr55yhk
51ss93BSoARXmCXFGtqnvjqCMWeutvR/VX8Wgs9ltHQBEZKCEWWaGB8a1oUqWMIfDCV1AmUC1duk
RJY/1fSVJKL02VwhPW85P0zWxhsB10oMvEzm/PMLpIBRrx2FWH3ahTFPA6fsg7Ls3BZcE/0uq8M5
+faJY0NfEboL8GrA/5wbriRv2lIjEGeiCRZ1vfrX9e+vxEfAY0LCErBPeNKRRW1OXPzI4eL1Qa9D
lnde2nzvDPSlKzue/h/lSOsAFArKEppRh4rYqRYez3eps9fJhv1au0fGwjABywLKGDmgqA30QzXN
WIcthjbrYw48pGbjHi2G/Cy9AjUHvDrKsctTHFNG5xumTYY6ccXBQrIKFaHneGhcDDkn1THJX6+f
zdqVPRUlRXcRU3MVxa4a07xurWFweuN1vbUU6exzK9bSfML3e4u5U3OIu18LmbtJ7oatSG9dFLWA
Y4mppYsqdu7MjZI5cRPOg7hRVO2DiSYgzZIYnV+pFXUbS1tTa5AAg1cHiYMl8j8/Jac1az1y1C40
kg87BS0VGCEZ8Y32558fEaI6OH8kD+CUpS3UayHoKLoujHrFdYcs3ljHigoAigH6rIImCi5M+n5W
YLy6ctgU8m+6dptWxz/++Wj0gVtYXo/AwpeUOYOej6VVTWF+l1jfbfPtE5/Hqw6VCrjei/R7kltN
GRWOCBnJ0SDzVjRfPiEAjTEE80fgNZefXAKOnmqzLkJu5p6iBKLbIoL7XSKU7jtQmlF7pgCPR8VF
svegGrBE0Vk8RNJU26Vm+6WJurdMN2+sjnzFUKPLjf6Z6eI1q8tdqYh91ieBnls3adH+qjEth/ae
R8a3ftiqZvz7u2SyhyRWNdBRGzw0DbARI826xai9YkuRTFUNgA3ClF50K2iUD0XZAANEN1A+pqC6
zd6KdMObrtgFwAj9fhwtcKxy8o01VTEOrcJDa541byLNF8bsg6hBeexM6W7qhH9dY1YMAwQSuAYH
zbp4DJwbhg6NoLnD0zHMAILo6i0ZvWHKI9doIbYb/74ube2QflOJ2SjXYSZLUp5YrxOwDoC8DCyx
051TbUBSrR0R1B6sPECRpygJni/GiDAmie6HAbhwQcl2o+Kbw8YBre2XjvE+ZJ8tulyycxFz0laA
fs2hBa12iBrrJYvtUFRFYGTqJ44GyRNAdWAu/BI1hHUK7ay5gC5Q7bbN7VsxzR+VxoJ+MA6fOBeE
CCDuALQy3gTnq4qRwo4mdebAocndoMZ/rn9/JUg0gPWLhwbGnRdOtPPvO4DMnjF1N4a0dQq36prn
ARn6rEO6vmqtg8aMfZc41cYGLr9aNlXopEANGj0VqE8sv+oklsuqfAQ91gBASv3JIs9bk+9r2gZy
GbBVAicCde7lLp98fizRiKK30xg6/LZTWrdKPqzk/frGrS0BcT16m2G54VUldcMUejk1iz2Ie8v/
oaDOcf37a+p8+n3J4RlmodJOx/erNj3kAFy3E5QVbFXc1uq4IWt1LWjNwDPXBoK3Lcmq6iGP55mN
IVE+eHbQk/31tayeBwoWCG9MDPrKnimNNGCxdw4Pp+FOb2+N9HHonq6LWF/CPyJkJ6MkbetMGUSU
DlpAEsxAbsQ3a+eBYVUVbQ3gGYNSnetUNSmaInprwvTTjhYPk/4wDgd147avbRTmoFE9Q9MRhvWX
VZ4obpxZgxD9MAGc70lvnjrgI24Raq9t1IJrCkyI5d7/freeiNDaqalS0k2hkr4o3iA24py1oiqe
aDDE/3lky2lsYXQqn/NGResgn14TY6J7aypFEKcNcMv7uQzQZTXdaDMA6+I5V45F2WKEXTia/8ca
YQJHCc9RC63PwHM438uyNiZiEH1G/0npjfovoh2vC1hOXDJiZwIkIyaGbqSWgICm3XWtFytfIu0u
Q3gzuEV2N245nbX47kyepIG8K2og05AZA5/JUTcwKE8ezKbHeyh21fk97qddYTK3HHq3zDPATOLx
Ot9Zib0rl2L+GETKt+s7sBITLXygOvrVQICgynbWpmVlpmrNQ6ZXd53CdnF3KCN082puJz7xxjQR
moO6agFjMS3pPKFXKinMCHnXlnukCMx0C9p85fZhNQtOhYM+5gucgMQBwGBsI0iJFeo1+n2uPKjt
J1wfQRxpIfEKxl4iIx6MRocoqUMZTLCP3K22RlFXrvfZ5yWlZKK0GebNeRgpsdcBZHTLt64JQJQF
QM0l3r5o2mkFx0hE5fRA1PTYTps2zOzW5xczfGKebDYZaVPj83EyueojBwLbdZ3dEiCpUV5bqV3n
UR+mM3Wn95ltdbWsaBFaIMCjooJ1E/CRkgDVRBoM8FtjaCWeoMCOue3FnyePMIykL0UaG/5U7mOf
hFGNU4aXXlun+xJ2dR6D6hOFCPRxIDJE1yb6+eVM74Tu5JSksQDWl5e45R93ZKPMdPp5KX6KezOf
ZkcZQ9AmVKX3mWuG/gIMKy+NPRcte0AiH9RRzxBh9rWv4e9GvLF2yqifUFDyLKZCTtvYSTWDDZ2I
sOQeUCO6Atj9n9BUB5k7jE6CehlX7vwq8ATMIvY4izAmmhug0vLn37eWTnUUgZaMiiqF/hyNnwO3
eoHJRg/lTJZsaOliaiT/uMAoLcUfNFjpMog+3oIWwzDEGEbx/Wz0bo3+OyO9p9XtMmmYiY0S7UqA
diZO2i7kpGfRRdGIi+39UD/QRV5bn9kx8PIhrDDJ5YBTzluukhki+nw3g3bn5bppWgko0I+N2/Yb
rQYR4PmB97xUM3DNCgxTO/09xxTGvjUAsJfrChKCwyhydIa2zcFSCgoqn0jZaC+8NI3IrS3Dmshv
4DUoP9IzIOxGYknUjAC20FxBtjDAtwRIR1QMgEuKFB2ZoKdJv03+GPOb4vcDhnmpEMA5yYWjUtMQ
fWZ4xthjhLHGt08k7c8F6OcHNPCCjBFFSsZsd4IHLXsU+v66DqxuEaq+S11gKQBL3mNMk4b2LUUP
S/MQK4/Ev/75ZYfP7yQoOXHpkdiG2QJ47vkKFJP0Y8Er9AWaKTj2YLlQ80+QNNuiY14RtHDfYdTG
gEohpD8X1LYgRiVtN4SFCgaFIt2r+CumIri+npXtwigrhrPxsISpsaVwwQFsamkmWh/2j5ZwAl3d
yiptCZDOo2cYEzNzAwJG2x9p5CbGhplcaZoEBAN4JiwCXkLMDEkieNwn7eBABKuSYCJPNfmad3+T
8VsxHTCr48Z940595tVd7ooCzpjqfr5FnbZyXhhGVXUNKeSlw0V2Bpz1BoXuPdb9DQVvmkUeuRFe
P6w1GUhpouP1t4WTwxbdHjoxAA7pUe2ozzrNLyv9meRbKMKrYpCghf7BtV2McFYlzEMMSqbHKRk9
bezcSbyha2bDF2BnrGVTpNuE5Nm/khblOQlWmWUwNVYgac56lPHmUfOExuZ93ujpoQLYh5/VdX3P
25Zg6mom+6Ygxitt1DYo1CnZ631n+ED9jfbgZdGs4pU5BipABXtSSmWnxeYtSCRfCe39Ie7u1UYI
YEUkP1s2PWAIaXIJb295Ubrof30a2HyLwP+mQAfcja6NGAKb5uww6OabBoyTQwq+gmNaidDSJzWo
bRsxCzJ+1qi/81g9AIkNnd6kDigR73ZEq0OnzfaBR/xFTCAEi+1a+HU13DqZcl/YJXoSUp25WTur
bikGIyhy8Wqz7ntDseND5egBmWs/6a3eH7XiC+va13biQTcUEx6uehnoeqofszoBNECeGhgHy4Rr
D8XgxdAST2tj2zWJVh5NdboRff0F79vbYgByVlPS0o0NwEAayjC5UVV+SXQOXtLhgfNl4KzOj1Ok
vHCDxXBiYsdKclRrdbnCsedMCDgto8B4BTh4dgaPdnHRfZ0sB9m1JHnoWnU3xJlHgBFHwSZf5tHe
aK1HmDjTx/yGP1oWw/Bg7VdOjCE7mvzNQSEqygHvxfmlif6u+pceBX20AreBk2C4ZjTcGPgujX3U
rPohp/cqy9/Gwgz7qNtFXREkunFDpl+jUt1E7eC2re72dfO3qqoHRLHubBeg9+MPJe++qAlQkjAX
NJsfQ81BVT8GQGg+aE3rDToYSKLAjgcvYuidz6wgm4d7p6IvpGS3EYZtjRwEU3kV9kV1MEwGHCmr
9mf1GbOeQVfO+6Yeg6HzCTO/Rqn9xgdUw7iYvbw5mFWFYRETMDzC3ivjQt8IEjqyU9XyUanA2S3e
6/hDLQ7wwYtTcdOuC4ypDYAAciRqfATgY9CSQ6+2LtMfpuSrMd828y1Jn8aBoSA5+xNGBseZ7DTt
YKkA4WmY16SYCcjq2JvV9qDVuzTWiTdp9HGwYihldpcaIHpLhtvBGeAv25fWwqAh2syinbCa5EuV
d/Sozmr/YiFTUhvWF01twTdUF+ihfS7yHRiG7tJh7l0kKKudob3pbb2banGniOYu5uzY0fYhNvoA
nZnvDkamRiS0Mo1+yfsxd9v6vu3upmY+JNG4Y9prqTigohn3lhawuYBWqAGxboz0VgzjMSfOO2X5
oVYGrxptj81oK7JuY/PDIn/Tat4N1Pwmcu51euRy1u7M+v9xdF1LruJQ8IuoQmS9iuBsjz3BM/NC
3UkCgRASma/f9j5s1e7e4DFIJ/Tp0w1hmILvF1se/QCPsYCBiDbbAYbNbvXW1C0bvXS19157lNG7
FejY134WRBU2TNExtHEHzQ0/fCokaWOw7d+qqL6F4clr++9GRhsFR24YZeosIFdeTUwTrIaP8FUL
y8ThB8Ppqe0nPDcekyBthh13vwbxHs0+XlSQeBqq1k3OgiFkM+1u2KhlQ1DGq+8lS2NSQvfTIo4u
nOvzKYIQp7NpHLoXgfwOG5uZ8c6nX0NsSJnVRwV/dGf2NkPVxpq/DvW940dtXxTMDoUXxWX0I3OF
qPUSySkWM4k5/VbRynCbEu3jwC82C/ubH71Q8ynmAo7rNBHabDjEt8fqB7y3hM6nZiiSxvybMEpb
Qht5CPPCwD2QtdkNuUot8TurDyzzIBQzU1mMzDKuvRUHPf+W66Hn59lEzAsuhJ+V78RoopLcLM+F
K17ybrzjhj6vVhCrYNlWpbPRQbvhWIUYENHnrOpfrBLeyfUGOoSbAC/alpjpwSBJAi8oXWuDPXrO
jLYzayx/lTB30tkZDVU6RsPBV1EyWfNODUC4w+moulcbVCIl47Bst1Lq2IsGQHGvpg8PTbA+YcX+
YqBbn3tLMtPP1kSxI7d54yfFAPpfswVTDwKMWQgfeub0p2I8jcUI+oHYhPwDDvas787YsztJ/29A
C+qPWGEuIqb7YT9aaBxXsfH7IhHzX9Wc5nnZlsp9XwKI4fHeP9p98z63rWEl+EGM9uKfT6c3ybGn
yf3ipZvLExZGPNY7ETKI3NlF9+mVNWhSPMcZGUEUfw3N2edPNqIVD2+DKrCtWL9G822yFbZiHaxI
lvFDgy+y7AxO1QntVVyMPjMrANB8SXkV4epj7cMSDbOaGygMjNqopcDG6kZ5HhrnOM7kMAQ/VRB+
FkWIaEaGz9oRSzzX1WFRMlElL5ni+kWp9qvQI/JkVDPfhJ86XAUjYCY0wZyFc7HLubcxxYhp7ZLV
IswsbBJpUaZN+9sa7PsgG/T7sPyYmvdR1w/3XGSpHzesE6Org0XftDMCOcKeqTtfGtxYto5BPCv1
3PcraqbmNY+C3eBHjOSURfinDl89/izLMZkdZ7cSk6rqXVYSmZcnjTR7AjeD1Ua4CMYvOCliQG4l
vaNjOehLzaHL630Z7ECBNUs8vq1msm1t7sRz0O9s4IgL1AZVeP9/S2fC9rrVQbSkuZtQuoxA87Zr
/acFuaAJxrcZ+U2b6Tw1sJyz6ne/xUNXuw6mCkPzbnX3QDoHWflXt7/r6nO0PlrnzTbnYrl0poPQ
Ucmmakz7SMak+3XyfyZ08IysuDNOjDXcdGj2UXD0SI6bV2Qe9INn69epIlb2OQIFSRZI0683SufE
rkpWLk5CtGb5EDEF56NJz99TF8Dmvu03Dmz3rKLet8tbPp5H+dvjtUAeB90RCye+NVyyQpXMW8D5
Ft01z9tz6WaWsbHXj9SwHtuxYY2FNyi+I/kaGezGb8ayYwVtWVOIfVvATAJaKNW6HYZPUvyzi7dV
Q9iunfDavnO64uyhYrTbVCx7D4ahEaT1RLiJhpKtuQOzy5k5YBxgc/SY2xNO63fvZaZ/x4BzP8Be
OR83+YjD0nzKYGRlCdP0kSA9+LHroQ0OqiQHVKuAIWHJPVvIq/Y/OJjdoTu94Lumxis2QRvtekn3
ffC2NHvHPtjynqvvMHxa6MXRUYK7TZdfu/vn4+Tk0bAZii7OEaRsLZlAjeq+Ccf6asi8yWu6sU2F
ggYqAJGIx3nZzUgMoreSKP/Ip4+HJR3gosRq8Go6sUN625shj/VMN+h9t0Bf9j60cGYTsh4RFDjo
l5zqc815EtqI+yZI6mhIZCU2ntyqpoghQrfx+bCZQmxG8eKm8aPpiW9oZMWKvESTz3L6sVoTVBga
iC6UKOOSpZ9jK2/T0OjUmufYcYHide2eDFflfJLykxbwWhHDoYSFYdDuylFjkBTEXe1BrEXF8xQc
jWOnWN7f8FoNqJ9zrLFRyIEikYxBgcvxPOlzWGEAVSEYQc3QmmmsjJ9ZqrpYPY9rp0SwadKwfYeA
qwPrVFlvhly4zFtHxXqjPiWWtBd/YiCIaTi89gNq4YK/9RBjtsVzWXxZ5GkidNO4Pz6k98XqpPYY
HUrZYLGwxUkYju7QPeNUZFyp1C1CGIsux2YswAPFt/AmJrs3MCaYCZZkNE7KSf2m15Ok4Baj3uzw
p7zlWQVPta/jvH2ZuzVR+qdY6wzKBIuud+2qtqGH9Mbngzt7O8nDrTW4hzLcr+t44WWQQFU4Hju4
qliv7XBuS3EsSLcjpo8dEBORoyC3cy9ExTCiTE0pUIFDGNR6roK9fMTecIgLddW6TDUoSnIeWDko
VJmYts0qW8di37rnkfS7qlY/JW3YwO8daNqRYzb2bGeua50G73OS09n0l6aH5eZPvnRbW/52Moxn
+eeUQ+w1Y0JKgqXXOu7ry8zhadEPKZYpU7vrM1CTd9bUZE5Bkipq9zzEIEqPu8jvMznC/sdrt66Y
DguotrNbpDnytJo7UH/1roj00SjsRErK1LqyAsZxREDhoQripn4L1pAVuE01+ZHBlC5jhKrmslgq
mzRPla6f7NC516uVgO30ZyaR6MmOtQcVyfF3ou8QLWK8bLNxFVvL+l3LehfCkbwkC+OYAil9X/zb
Sq9j8N7XZewsUB3SZTLaAl/Uz/ylyKhu2bJ81+IfBtSpmrp4FOOmtzo7aRu8jUpE+4h/G5RMsJhj
1N2YwVxkfwv9BbEZOjdgbM+OdxnGOouCXwMAw/7nlPhSPU8FdjAn5Eq3npALu2SdfsSq4UfKExPm
W2ck2xLfP5+c2CnKRHt0a6/DC6nqxyNiS5PVNccFvC7qXnJ6CAArJVPvbgbdQzJEf8y4w76yT5NF
0GQvLAJbphhfaX0FcMish+U0kI2xjOK8J+iRYF42HFQNO9H5e653lF8se8X9+IKmSLau50GH+wnp
WtsTAu68hXLCpoZEzQJReaw2JHCIwg0sWQ5ddo/br34bIa+PO3A6z6g58ItF46O6zvF/g2onaJBC
Eg3fFpuwSatDdKe1vS3q4qBag74MidburnCp2YwgmbHRgbiPVW6LaMKRV0+w7joX5Yfdb7VZoSPj
p1VXOcyp3Z+pdQ4KDO/BkzsU5h96lrtOuT20ShCmKThQyIa912wgHt7HOodzMwf2twb5gdSDdyRm
so8GYkiwb44YdPtYmQ+oGAITN6iuTFTBdvXmK2/XOs8K1SbpMHp+dsZ3pXd5sxfiXUKEnozvjfaY
ICVbisviPaFR2HMnZKSSmdU9uXAdi0Ni4W7Of3Prx1MPz3aCbCnIS0O7S9Dbd7/v3mVY3Gbna0Yh
QKCJuOowVhaJy1Bs1qB5qgd5WFUNVMQgNResna0E4vist/D1UV7rBvnSlnHu7HMZ4kGu+wAK4/BV
cvuScVHa+6K3noF72PfZAxlyldbzMKdygCVy5DDbFHE3fvPcxk9ow5xooI7KiJtz4HPFe1ubq2ib
p9XSJyXNZrXKpDNYwtD1XlZW3JYS51BkdhWlHYLVHpvYE8wx2t+QNmfbL05RBeYyRHor7yNYnifA
Q2sARfK+heTLuS7DrKbnVl3F+DaqV063pAG/gEfp1OOm/+GJxtYAEnxAkgEVfAezrC+Urlut1jPl
K3PUkhCafyjBdzYPexYGumJVWe1zh+/6Eq2wq2YnMYPrsuBxMabZxbrX/DwpeQjnY6kvatnV419U
PDrR5hqZoGKri1ewwOYDxa3Iz/2YpzXkw/3yFdx81gAPKP3vylpir9SxXUHGPV3XLDIHFVCW5yTu
UC/2NgX3r9x6A5I4ULkBG3v2MD21EEpC8hwhSFhfctLVPzlY3+lAlACk4fwYQBHtgNphG5XbfvR3
pD2JZgfhxoSH1gbIDDgHKM3WiZnoWgYAhlow3e0TbYbEglqLC+m70sVh5ogDAmJKVZlN0MCDY5uo
U7Cskk7uKYLN7EPbGLKFxs2m7mab69Q7jNDXfnzRlv3UwA+6OWNzUuWpY/3BzpRFK6SX6Rgb73UJ
Yd5NtzS6r928MWo3oVlaYHds5AEvUq4bul5XRELX/xzVeZ4Pa5gZfgvdHacL67VMKvc6Oc/NQNlc
3gr1o+aVgVkCFg14Jd896kIsBIK1i+wL9w41AxzKoZGMDMAlpOrg52H/X0YX83vX5xCSgoAQ3nND
f+v1mc5HaA4qmM1wf9+R/F/o/HV4Imt/MPQ0grsyIy6iyUB9fGvx2Gz15TT7ju+0vyl6CFqfqdrl
5kGyPTZRapWZF16FVSVrZ8UCRrg5cq2uHfysHtP6E0MtCByiaJMqzZ2rJRxwn+ET46yIoc9zWAMs
3E929dDjj5fWxx9qzbs1DZumbq59Ia62OvorVsjqb96STdvidxRolUXWeVe7Odc6A6jM8vWbzIeu
ONLiVo77Aa+jcw6T/TLxa13/hd7Ng5ISl1vanRUOSmfuLUSkqvnHVNsQcKkdjlhJbrLCzaTYue2r
tVwX72D6GxlTJR8Wmy/rKNI6eOk9K67bQ94DHauLLOK7wXNSK8L7i1LP+1j809hOuzIHXluhoq+/
hX3A1tgg0kCeHw1G6Rg20ptdtAftVrEaXGZ6Pzbik+Cxuf7JNjerQi/6zuHDVrkiofmcTWILfTH0
FRXDBLKFB5b8Da0nv3Qy7qC/Uq+5+uk1itw1gz5YWGY8KDckeNPDDw/e1zKDqBjCk51G3r1HKPRx
J8iQdcNb0KPBGduYExFbS51AATGUTVoPQ1rhCErBWohsWpZAvr5bOUzN3qExxpT68/oupgNK/5d2
fenz59WNmI+US/ZQJxvcm6Vhcb5Hc1EZnc2kTRYHtREgAQ08oyRbnRdp2di7JoyStv7zLMIm4mUT
eQ7UcwOlZ3qgEP8i6DvsvdWdu2oOENBoLHOZmU4yb/7fpAfZ/lbONwzND4rqz3AofgpIy4umSzmu
e4g81ruw1NOI5rdyQbkqE288QeTZdJvWvYMhFdvt1YUsd71ctHsl4XO0oEOQhrnBnJDwQ2L7pFnW
uCdPpXMs+p3vbKldxIY8iQpgBgBs/BfHGfZt8GhzdLJVYocGovPnOR9YPewnC9Y3p3xUSTDbTCCi
+pOAvMqm8KYTtkMUq+DyEaMl2QjU/NESRtu+cDbVhNq0O5AHrCUO3RS+0e6wSOsGBZWk4G7siPCr
oRF2Xt18Uw9T5vplEPsGjQRohPa8r6cFa1Mt9OKhtUH+ZoA5fRiwDs0XiQpEcoJqKg+f2vDFDjT2
HSFiNzGbJPBlb7p32p2CYdcuEI2+CTxXPqGd2i3LhnfHvL+4dmbCMLb9b+G8uh1S6Uu3LvtCuFtX
ws1RTRmF949CR9V2+6jY5vS5saGhNb1iCBqH2klLv0+rkOBcVPHgN6xaVFzDtKVMQ1HFuY2SsPzi
HNYVek3XxjsULZA02mBZ3j5FSG6O1R4X620d50yr+7AApBDhaSgkBgVbhz4jC6cDbTc2PZXAlkl5
XNo+JhHio/7ovM+Z/HtUVZGekwDVMZlvHfKFJz8L9Y3CIW6xciSgVELGYy53s32mzs88ANDfOMvV
JtepDWOy4hAEz00Nj+XltSBHYYDPWJ+eeFvCa2CijOJbSxOlYaiZ0hZWTZDLlA/zRcCX7ZSEo4wD
rliIrqF9LZZn2f9J4If9cu3CbRlZjGP+19woEoSC6K1Bn+nbf/nwp92Dt3YpStlQvMoAAcF/j4Cn
VXczNvHYnJz2u3ZeKwdSzPTPW9NGfzkhZUt5rZo1HqXajfKPdzdefsgJA5L6xZ913AYbiIG41Itt
9a8uDw7f93PL5uYyQbgWqEyg/ulq32DuUw6/RHxiO3VEJ9FjorkenGmE9/Sb31jMxhW0cWxW4FCo
SbnEniA/0tmwCfhuU362ZbKq1xZuwqu+LqhwTASo9KXwntZpPSxIZLL5WppfgfZ4Fp+hsBOHvLpi
J4P9AtPIEdo9J4BrEm8OKWLW7xwt3WCOxMZjvUryMSiwjcSEz38q/MusX/SkwJgcmcdxMQ5Oc3b5
hwvKaoM6oA7TiiDkHETnoUGtmL9mQfeRu9fcabcLPbTz36jUvh6qxJgX2mpUKDJpMTTwfLbQKu7W
p3JBj4LP6KejNfwqsNGn0YKAoQOe6BRTRBtbHBvIVbRnb3ypzQDUyotLs7OWn8JRiZy+bMhvegYY
Zr5b+F8Ybjqa4k8UgAgn64/X26Y/B8HLYANIBwoxRIehB9jloQzwkF7nT9JvIQGUR4eGXFtAWmuV
DLOFY9kwsiIdFkuCZXDaZrm8KQwPFn2ecbJo6aAbfc/Nbly/GkwTQvQ0orpKo2JPZRo/++A9024/
O//C2U8D94z4H1ox6s/YL3Mg1DJp/CLtfJQDK2YDTtzx2+qJZELD1wQi6d0Xy20zueCSd3eeAzRD
dzw0z6I9h13JiLtkIn+qy3en/lqg/NhjWDE2wAt6E9P6lFswX9cfixtmDn/nw2cL1bISiPviLfHA
DzXq3sUG3CQBgDYdkglae6TkpnqpfAX056eVZ+4h+tUYUQA6w/QCc8v9UKKrmHSsCZAFnZYAQLnZ
R/TGu6caNndkVc8eQDTirFtT4/UC5SyByM4hzEW3uqAbCw+36v1tFXVJxJ1DJPU7qjjs+jHt3Yq+
eBUKBKWwHiEquVlGhLVJD5sx9FDeKoJIpadPGg1YL7KWP+r+NHUN1GyJJeLGWsktOFRLAIx2Rn0J
Yc7ZAW5AqnsBFDQo75VCa7LixvqXHopy0/Q5LN9R4LEOcyiIdI4ovX1ynOsmLTh6NT+p8KgGcdL5
yYVGlM41s3x0a8DgpToRcvaxg27sp1r/lN7Ox9yJV2vsBw7axVvXvfH1jFeOuRaiQsFqWsSLtZtg
Dt71NC1oh5DzVM1oHB5NZoWwOqKQwRV3xKV4FH2ogLxAshbIqzVfWxSSUe8kg7fp8wop4RIJzGO7
w0QDZmMjni5p6+BBzD9qScM8ZGX7wl0gRc9G89i0ewtOLCs9qvpOxBawrT9kdYf4HF1GUiWkOnpu
GkKJZsYMax2QBrBIH5p7E+DtXc0CSzwukyLnWR5AWzRC0e0LtDqYreZPJtzz+h21pBCbsn99fJTf
nEVxXMOXoKhiC91D454JgkhpeyzMdyW/LS2N7YKzIvrWlEJtpY+j5ciLUxtgz9Q7RlyllD6VMmIO
ogNmw3EQ/dnRsXLfpv65RZkQ+mlLDu5CGGC33ka5SQLcYI/RUQF6W9MoXJkpDvly89TBnY4unKI1
xcSjZHb5r3S2OvryAKlZp3oGaZHKeHa2brEBk5tBZRZAyD6gd8tVWYRuo6iepCwxrSWxxevUI9XG
QbdCJhoHMJnpSMNcXqQcMGEDhLodMKoGLDy7Bz/411DAk2gTHMwVNErrAoF2aj+c8E229wpfIR/f
WvcnnFBqICNahQ2z8A3hx1FdGutIKdRvlb19oEqWizgUpCbMMM1nHDNKbX583iMHXEofpoXfpCIs
mk80/1faKh6GW+PX8WJ+I18CUwECr8SO+tYOWuwMElCl+zkW8lBM3gY2O8CXsb+Hxs40TAXfE33B
bjGS35C2jU4bimYZvSeAdFZ5+xaRoA4+uwYoAQef0eNsMTPmTy9qBlp4HiqAq7eB/zjkc5yg0jf+
YXR9XOYu9p0+LuS77e2NEE+wc2J6+m447qFAxoclF1T7tyqyn/hDzh5Yfo5WrxmQacWXM5z4dJum
gbXhkzUcHvyOkh8s78yd35b8wSOQ0Q5RD4MASF1Z9Gue9vV4dqpTaX4G52LncLC8RgD8FiiO678W
m/OYqAGDgB7v2CEjBy+u9+cU0PzqtrWzbdT7aMpN7dvH3nFBZLEeh2DfUxVXwMG7qdpaGNzlqHdq
TDELa04n9CAF1lubwtpR6wIuG4bwAstLCFoOR/UtEA3tswc7bxA7tpX94k3ngCwYIA7phEAzVk8e
hzjU2uybRm8NaHwLlEmo9hMHk7IIpXdLnWStguTRr1huydpHEbE4TAxh4nZTGmG6a+NbQmAPa+h/
k/perI9y1ocVY1poeIIbEG0pLO36PE9L3aRk7lF6zIeJLKkskXJGhC++PBBpmhS4OBbtMhtOtku7
c6PdguJcTTxprdcVpyJ3zkHz3PD18uAjtCvmrz5W4CGN7LVhwqXJcoBpU/HdKCw+hhS6yAd7gkFT
h9p+npIGzAJ4MZznJUpH7xJaF9JFcbXwxKlQlq4o2YmKlygx+V+D0WfhPYf+XunEQOy27u/0/1fx
V4DzMY0zo/W/HPWyQnv76OzMPXJeAoAuxpl22P7cSvdP0z8NlDV0jhrx02q3Y3Rx4D8qtv6Y1c6f
6MaE0pd5nWJc+NToEf0giSMxsw5jv8j9N+nTyH/Hyd9GxS4MXju06a5mYB2ebYj7+nWbNFbALIIS
EGgM9fdV/woEMF4Byht/TNqVZiAOv0l7bDGGAqYPs0TSJ7xrNhE8cGREoH9aZj0YSxNZkxBduY9t
lh6KDwH+HbBd0uHXzCyyYfK+qrqGwp/auJGG4OBvxG/DdBmD77p961w3lkuVSjRjsENKQ3iBUuDt
xfyLRQw2IAGR8LqCfRD+gImy4HuAybFx8vKgZb6FMDcDoKzWf0FdIowdjNy13uuUP6vx2tVo75Hl
3bDdDMsuKvfYoQb/YevzsyePmqNJWv9FI26ms+vy++qjfKuQD2+wC4slOE+g6OwFyp8JAw0/+jHu
b8Cfx3k78H+iajeyAkyMKY0GXufhgywIdEloKE4eT0r58I14N8WX7v/VIDrQAhTuZn1QER6sICRv
lfSo9Xr3vtRvQwOqF16f6f8Mkp5j5NHgu2v4SPpBMoExFu5H+xTqm4/fOVvPEKHBafrpRxQiAJwL
LzXdW9fquAKUJEr046u9mWYr9mEumK9va1QkegUtpXga64q5mMHnKMWgMhJ1f7Rd2YoDFPFHC/o2
Ym4T6Jf5oT4mqp2jn6oSM1bbQ4ePAYRHwUVHdSr2tcBdALcEyGdZwb8wirF4y3y9C1Cqe1kdnOCh
9GgrLhQbIyLqdmPxCVSWgRgGVv4SBwWmwxj1Y7iN1hPTN8R/2ALq0cRdEKEZwfCSFEmE0mpYy5hy
fp5QT1UYRJdjzmDeVpCTByYataxsmUsW2C/FfFnKHyj4YO7S7aT+UTkWMKIuFdLE0NSO/To/2MJn
lr1ZZkQmbaGMFEwZsJtw4HXnoudftnN9z32eOSvHqOTCISrnATdu+qduLDeR2tkYyC0B5tLgAYGI
YLo6mehm9J7mBvVaCGrfOKTE/W0QghAEfftquf+IW8QVDRI73xWAxpAByhEyKSiuVjQRYEewoQO2
/bC+bC7GEYmIkrHUqXyMP516I60wbcuPFiMBjBNg5IgeMthEBvTCr25QsUMPq8T8gbOhhy/WjJoe
53jBq4soZuwWvC3/ieaNq/vcRNuRujHBZ0cgRD3wzW8ivtZGJI7BYDHsj0CXNxwlCtzC03ItAaqi
ewmadwhYMHfdePpt0V8o2U/h0iV59Q29VDBfMSRFnPXXO/Wq40huVgFIOrDf8+WFIspw8M4sM2Yk
7J6n8atZxGcbTofHiMqAbwBADCXWedHFria7evoobQ1ukR0LiM56ElQicY1Eh0b/JRzbjOj7FB2o
DFJsjqW1OS9iYkOoLoEwaSGB+pXtPsDux6LJph+f1w4elPQAQlM8qWfhvOVzG6/1qxQisZbvOdo1
6xcZZoSeLXVfWydMqIW5dVlvBV3jrgd8DHwOcgNZ2w9boYuDdHQarMFuAjPNtNOXlGQToDxQo58a
LKHKsXiyqxP4fFvV5SjL2l9f9SdivJ2uuqNEh0/BclStxTpUt4MfV+rVVIiVpY/QY8f1uIns4ltN
7qGqq5u0hqwMUTSgFYIZA2BPLe4YveNlteG/MHyvls+o+sDfNSzboL+GYZYPZ8990vLzwavxyhFY
D1pK0FhE2bBZdalxNivAcCy3Mhl+2f0h8CaIwvaxJzBgaHniggXlNxNyzY44pxAmWOHgsHbME/hD
JkJ+5QWgEbjzLR1g/GCj9JwFxZ5jWFgMeSKwf03DW4/BmkdFvPLjAyjVSwMMBVjBEGDch9GkvcZV
2W9GKJKXKL/s/mXCYEctLU4MGEmPq6EvLTdZ2cLHoF0wVQICXsCyFQJRJehrsLLY8vEwFfDvI3Ws
wGht1sva3Xt8DCmQJ8FLGxEQxvUf5CiZxIiQrx+RfRX0XnjHdcJoDLcnklC/Q/4IyZh41rHtjkPw
MaAWxMve2sgcgUT7spLdI3s3q50QBfotUSmk2061gBYgIIlgArn0EWFqGs/A8AvAef2cRXZWDd+m
L5gdZBal8TrDLxqxRTZ3UKeSyLdeWvoKAo+lSOLOL+VMkqjEdAlwfwFbiCbodlFgpU6/ASV8P0bZ
gIJktZtkAtzaoudo67Nrf/Pxr1/ghzBUW7sRcRGeeQutcPpukXIX2CA2VFtidYwQCYwpADD64S3e
lzRfc/sqUFQaoBU2jKwlCvAaYxq/hhoX6U44yX1Js0o0WQcIYRzynVPtTPReQpcUI+McckmPpdtu
Z1dIFhhmaDEmVt+iF6E4y4jDs8Jg/web3Pt53pvqAlqO2wVpoU+tX6eWj57Ss9+9HmQoodCtgWbL
ARhqBz8R5vJ9McNYGSUPxodWuJ3GrfDEueHRe4fZ1QQLj8cwf4KFrtmC+lBM16CIAA5tQeTZEAqs
FtyZvANCbHmsmn3gZHj+ejy7tY/OEu3v1P/H0XntNo5EQfSLCDCHV4lUzpbjC2HZHmY2UzN9/R4t
sIMFFpgdj02x7606Vb0ywZMGlDQak/3JbVdW5m21LDyMwA82HI+e/4Xu65ywN+ZvBrBo7PihxPrF
wRbVp2N96OOdpalG3R5PjrGORy4TrO9N/iJmkFl78Iu04yfMflkEuGJut59SfSXZQtv2AdqTJLuO
m5Q4GLvvOJFQMD+JPAzGgWY5fs7Lp0bSV+WSch+/lO/cYRxaR1Ed4vm9tt5DlLsxTlfzxBZKi6BQ
YhQk3AG+p0m7lpXcTjARsfOYODNqTsj831R9h7m5UWzc2fZLcdc8I7PTbQYlRzcFz3KtYwEtYnFZ
RDq99BIdhpf6BCscXc2K3Rr21UKL83QAKrNdu6GyUDgP6N1Z6Nlnr7/XzY+Z2ivp7SOYbO03yrZP
KdnO791cIDRcXfFeJA89v0amBaX3T3CwIySYBZ2avV/3eLVUkY/aa2J9aT0wYbKtoATA+XTQQBUR
MP2oSgv5XfjSOkyRtaiay9R+DPm8yqubB9FQZqyxhtzz8mOdf3jKHHRYrDVoIdveCBWYHjTbT8Q6
b/dhiwO/L+DE4/mGKlNUr7m3pfxl8Syq1j0UpOovYQPqC9C2SzNkft0+hmmXW2R3tJWZM7ztvHYr
q1etuqsgCN52NPJlmr+mIcoOiXCLz0+20PlZZ9k2buFYv2r9GlXPqcwGWNpHHag4ljzGWoyRGKlf
RZbv8+LctfGKOXBZZw2vJb6e7l+rr9jteTzOTDOLqvRnNPuKwvR520l2oLBbhV3ja7HAJTF2fBNg
U817O5yqYR+qKgotj6Dxl6TnGf9SV/a18v1cInjjhd3bc8Ondcs2Xl1m1mF665HTxXS004ca5TC0
GUjhVZ/XYzKdzBSeH4GhBAW2wW56XG7lRa2OjrLznHs9vw59FODds26vRdstevFIwHLU8NsQx8Rr
+SyuE5e/uQPVXLS8k621BXds770JZaRnZ3mMvIZ71wwSNfPd7rfrVsLCrBfrNr0o0S1ltJfJ3kBB
MHl7ROYmAiZtX9r6Izf2OGJBXzyG4X0K/XjOttH8M05fNuLsEHeY7buk1QkmfNki5RZGFE0ED6bN
ZTxv3OneACuSbVvKmiY66FfkU5N6ozyVi34A2lWp7GXbTVG30mbtGG9ABoV21Gto7fWoHPIIeJKL
N9l6lzgzY4OCFh4arssefzKY6aj6zeIGBQThFU9x1F/z+tUTv5YKqbgaWPKj7M229lm7q8M3BWdd
QYCzkcjaNlynxnxIqteyO84WollmrMsOSbV903JaAJhHXOhAVq0wthbe8KDhhgNw57Laz1haEoAl
HrZx9S9DPLTteetmr3mM3466pSZMHx5DvzX4QseKz+ugV6BJ0ruG/pLgu5RI+civY3cx+XaM9sFj
KK6z36LDYwRVLptfsIdFaDgLkpR+XI3LMrqL+LMW/Sqpn9ZMzd3CZ6rImdfZwrJ73aa3/9EGtpnB
hk8Kt40z+XrrrAbOVHu4qFN6lONH0dcwoRyX89nJL53A7Xi0iLMupiXth07xK4wXZzi1A/x2cu3D
7QxzMsMaolHAUSxsFNve19WD0mHjtP+avOGnc7WUT7PEAmBp6rx240bpOrYY61mnmphTXl7zQQ/q
8pR5+9Dg8XSNRSHEnhAxmMJnn33OzcByfO8HiH4ZBc9/c9nUNgJZRTIZYOwih+7JcNM1z60PNwNy
7EeymETJwQM9Ggr8GB6NuHjhtVma6rZWfs3ys/bmiyf+OeInpR3R5sMAmM6qRKRHdZdDLVj84gWX
2S368NDmiPKTZFX9HLljUtM/Zj5dYfLToj23cm3YB1GdkzJa2uRbLetq2y0GBqayGS8899WLXmRH
XUh+SCEVe7I6trpUNaxOU91MGt0GeJxr3f0oJbsYv+ZKrFJMCUIXKjkYcyuHb6Ib/B7tMPOSFtbL
PBzq4RP7dGGxUIvKXaHwPvlMwpKLslbIQUEy5DF2cblPFXnysnrBVal+46GyVpgoqrGTxb8cYjCL
TtFo7PoJUIxwg811VU9zkpeheRP6b27xZuREKybrS2GebUQDOR9xeGH0VGTE3mS9S8NHgWKWVWfC
PYfYygKdzVGj8qfl1R4xlMZdGliq9EugLbNcaf2OEAI3Ktj5NtaR/+PMN823pv+bxD7JHIBS1FE/
s06a992MX3GVrSXvPxByJuns1g1mYJJVGT0u3CsMbtcuLi0VcayhJ6nr6zZmruBbmP2YeN7ucG2h
I5rQN6zhoIkOx6QEXUEuHHk1brPkVkdimWpuIJnyy1Hfqp1cdMMPxC34VYOVc65tDRbzZmMEWiia
nXPSaE7TmyYwuBVUj4D8veaWe+9GLjlWpqWRjX6ia76Kh6PbfLrsJGgNbPhJS31R6OykA2tOvFG4
jUsxmquaXkBWF5FYaxysavMn2cZ8s2W8LMadxGDTOom5w7u8HjOWjLri8jR31ec2yffT8FwjoYvc
eGk7wGgc62626/lBVE1z8ZqRHBUyd9TvNPMtR5AsJ52j9WNQUjDKj0bmy6Z+1yVDSR8vaB64Gk0W
hOOnVNvAQoHS0R3LXrBlb/Kc3e0xM9Z46WeaFR92H60HpAD5W5vXEPxEbqJkz0XyX0igfqYkvODT
VcoBMRvydWKkck/ZuFOn7+ejLvGgvGmXxFu1PVjhmzveuQttkT0PId6NXV0FGXNDSLhNoH1oHjT4
uH2q0alyjqJPd+DGGuk77b2KPiHghvJ/Yq6s9G3OMFkTP20KhX6zZ1ziXufkrrD0YrFW+49xAMEO
ASO4Pd2BxscSlX+6i+6YPgYUiVlp+BykywS/rWO2hqtaTzntTEO+HuRPqXwYRRXkYb7Mm3WirNue
WMtZq496esi7btnx4THQtYdUW6XuMRl/IScSHR9grVorBlGsrIatMGbPKiuVE4aJEKEF71+nYq7B
sM8VXx/qs8t3KTbfvezdreU9rXdqctdA3ssxw/m6WhgaagYJ9xSiDomQj2IcAssEWIPd6LoGz+bm
8Bc3uHO82Ddo55V3Zs8mXfTONve84TJoAaOe6nt4zdtw2dhry/wNcUnBBKpyW43TUlXXnhp4c7iO
0di8lHdGf3FCsYFudIEQdHGsyNvU5m5kQeC6B75+zBGP83w9t5sUmjpatclABfyP06wyIPJaQhwX
SNVQ09ln3oidhnQ4bDU8s4IXXCe3fV4Qp3rnWrd+3JeDSgcTWx6ZAQS+7Gm8EF7QnepX1mPgDPGh
rz3W+X1REVD65tEKa2S08keIq6OSqSlWwkPf5a1QqsqW2lls6YbPmBw2s2lfXI4bs+r9xDJOrgCT
Jdpacqknuz1hUWo4op7eal6QbJCTdwDaqOdDSrig2clqQ0cqi8SE4UF6BvZU41xwNWU9j92+FBPj
T73OdfHVO9zKzp4HisFqXISESZ/7ey80xAA+xOBdSXFTvKuqXLvsrj/tpEvZSWI52c3Nx7OHvJFu
6nRvRONiBOed4VExU7H2C2phktJaFNG+L7nRkGVXP4zWnmKGZ7L0qcuvJmPfcVhyjRY53U0exku3
4ls8fQNo1eNVJ+vS5EdYK0JOvik2ZoeepdVLYk9B1F8b5SnD7Zxok9i/3O6wjAjgFac0vRb1QYet
GTAKlB5lo6JO6cXgC1OKmj9nP6CTttNJT8xVyuumEdxr9c+NvjWLG3WQHz0dF2uj2XA75rL3Lm1S
rNpwWzbbeP7u5V9TQnHq5UbwXfK6terwukrC1fNDmxffekyMcldq+IMPbhhdjmRY2uiL/OXSKdRF
kn/wIm6su8djNi6fD48X0zB+jO2L5viqzZ6o23iQVFLx3TG9P8f6VrHNRkVhakEGV95k7/i1HfGn
0Z8uGj+Vmyb9cIC1bSJK1UTE6aDpYNvFF5PZUpSAG9jXqKIx338nYkaaFgJnoXFfh+kg3UOvmEtb
/bLkSatJIaafo6w5PYqFYVxU+wlqo/NKlsvwfSzEki76LkYZ0ppNgmni8Z5CGPOjsCaScUnZ9ubq
+e7m+Dt7OEPWK9J3rpGG3nrimNY3gziQUn8rxB4t8mTZfDPDtWWtvHDvaWwMCor7dKthnWJYfw/F
1UvuuhWUaL02/GNy5+/WZmenP4Ejo3CdBm5CQitDZ2qII59EdTGqlwTpNfSs5fPfBshH9kzSyCDC
tVI6fWlxCg3Zu+aenPJrNP+i4iL4lKkhWCHhTOgrqyaoIqfXjvJnkdCVHA9rS3kVGnmCjj1d/RcN
6VEvwnXb6YGmfnZqznLykfWfZXzIw39FdZDhpbQu4/xq1CsDJcsYAqM7jLO6qLMSpsINSvQRWcKY
YzyXw3ec/VYoKFPGF6tYKx0IembCT3iQPDIX46uMdqp59op/roGvAWpZGVusHjBMdt15VabzMkWi
gnSz+JAMOqqN9q9z9IDDb6FTIlPAlgvvr5IPI/VwqC5D86EPqMdgUZQiGMINxETUj7Etw1UpZs5N
woshDxiCVKQTRt2R3dkbOFR1wbtUMfhxEnbaD9O76t2qpFmE6l9KktKzf1xxzlOG9RmtvPXLyFzJ
YlgzRwU9p6Y1PcaECK7nrNnTA6uCMUnycxF3i7ohNc5rKJ0EV2+xnIX2ITUSv1F4Z8XaIiHQizGU
5x+G8qlrbHXpBZw1SS8JMo4TBZ3iLFkOF7P4kMW5KepFbh1i3qhGNmGwnnMSDUnlrYz0pFmCIXkM
1O6v9tKFLYKy/Yu4QEbBWRLDPinDawrS0fXByOBLh8kSCBfpekJz0ajr5vbZH7PlmElIJHgsXdME
mJceatlvWmVDG8DCigZgtX1Jdfy4qcR6TmekPYbb8pC7Lz3kURtuWMSjdps4ezVHAIMv15Vwmxkr
3URvzbtl020V82GLr1Q7IadhG/x7IvZFLd+0lHRo9YRb9s97SM0SS/2pf3SCBJZUEJH0d8P4ssu/
sEYW7i4aoUENWUMhn8OYKOZtUd3a1lo61bU1UELCS9tqMCIvIF+LXttb5T7XfwtV23IOD6PDx61g
isEc6alcCHcjAae68hMX8I9Ws7yrj5HtBFxhG/SJ6kuPHVSYSyVVgllz2GrVoDTOUrw0Ld5yS7oi
X2m2e7Bt9qnVHN3c+l3i8tKgteDq0IUWPXq0TFRHkGpkLJedRWEiTBetclaxYgdG0NDdFOg5Y0W6
F0+h6VZ2GZhltuSiNHIKi4zHuh1ezbxecokB52P0krXkovKHov5LlFucrA1Y27IIRLRW6mzZwdNn
2lkjsl/unOKrJELSvSH9dlW217QXgd1OImqtud6yTMtLONjbbLDX3pOBT9+5T9hiXDCtT8EW3UqU
U6U/ec+tBl3Jttq1hqLlVKfS/JokficWgfkVznx1G7vIGLq+DMboUL+nNjxZt9MltNnGdlYV6w10
Biv7prKJUPCxjiVLetvxubt3DC5dw/ubWb+xKEBoVrSvj2SYKyL5uvqnpx/cze5A0zoIrNNs3XSY
jcK2uSv3RPooGMPen6yzpUi/Gc66HvGk89yDrutv7ryz5CYeD6Ny77HXbPXSYHbU8zku13GPoG6g
zZH9HcaAahY6Hs5tNgEh5X4itYCwyM7S2HaYQEcUeCvHW+EZogd2rn5DBNnRZDa4mg1n17qMzqOx
7Zylrv7jckhi/08bnJUUVjx+6nuL1PU2Nb5dk14kSF/S/sj0PooXrnHhUSTN0QoMfGyaKd151bCa
tX6jQ9RnkiB3LZZaemqjh5Wvk3I7sHLF2XVyPzQbr4TIZUgAFaOo1RlE5KI2rmNMXBozLAI9nwDE
B4ZnyC+nXJMmiIx+mSMXlJX11hEd1804MKSzzeHfnyCFZSP/xYEa7WpYaDqDqQzm+VD9bCIA8Olk
f9K5pJ5vdAXO4AZjOJk/Cv1shS8jAlA/H5viGdi4xU+c0C72tdS3Sv5oECtdLq4uxLPE8uk/3YCA
2L9haScXpPcVqVpA080tyayXRuNzEJF9RbJx42rVoqIL7atrLAIx3YuqULVR1Oes1rdEd/fKPK7a
COKysN4qO1xnzNYO+HWkwVV/jvbDHk5WtzbLh2leODZ+qjhaFh1duB8ma6dl3rzxxlpg6O+22Z6M
ploK2H88Or3lu+CsHAOIfNOoH31i8qCpi4qfmWtCfiTdgossUctGpvCCeaD25xFUBTswdd0gTCdy
JoZfCNwE7cl+M3Wdy+Fk1nd9vHbp62TvVDTkrvKIjTNsM5o2BMPG7EXm9175cPtm0fbhupzA7Oq3
qtr17SaGW0YCNuazNb/Zyg6uy+GzYbILaD1rw1sZ7nv5kdYwK9o/r2/XkCGR+U7nR2y8hemvlVEJ
Q5AbSC/Py2XW0CngBWF78cx/JZhey13lvTyzXzKoxsuB63ft6TM0D7Z+yqJznZIpzjhh1d8Ubz2p
zI3uFsR/4fGZHDJ9kzcv3OfBHHFVIHnaGsYy7oIGiFDbj1S7dOLutu9ppATuGH+5Yxg0ufEhQWBl
w8Y4DwyRlZNeTeE4vglPPnJtmdeIF73jS8sy5J4mdc50+b641RM9i8RuTuO3BiC9ictvOiz/md4I
VxCj/2GUMBmjOx3plaCqFpI3HphwRnDQYRg+8qa8NHPri2y+9waTSaGFX14U8ocYzkbYVJqrVv3W
sBk/6SewKFUjKBQG2sRjN8vU19CuUq8PplF+ycJ4NI27V7Phps6gRpxyQTSMqzyy95KLe/LMWrSt
HpgzxJ2L9vrePsMEHION+aUYV69Hg2XioZ6RI/lsGbuE/7NYO/paMVO8p0fa/6q2smowqqbeOXMA
cf3maz2id9Q0gzxHD2X6tMyRBQJ+ct44+t5AQeDg9+iOHVw/GT5z671UNwo5PdPijdMtC37rvKX1
xlGCiOGkzw8RgKqj+zZ8ulCAFORyEva9rz5MksiIvDrP7px/GvanoZi3Hrd3No0b7Tt9LfBX3MAo
lI+kfNLEtNiY7qaxTtlw6LJNET4Ji2oTT8YytSn1y00WkaYiHUZvEdc/Y4TZPJ3YDbToeBgBfUIi
ULtWKpuCppxS0LiCIpxMxq/9dDZDjOC+fx+QB43O2ba1OExMlkYI22uijcziLPNwM9qaeuzi0iFy
X2GQ1N7SxV9YquwWNeMemgU11tK6KRO+7WbMNg2rydS/K+Nbo7yJ5ua4AW8YvE7rOPVE+DWxE/nT
EGXuk+1MfgBVYkUhBu9+3nWdxeYdgZsUCmSxMgOnSKYAQtnzKhkKLup2P5EUXCsNQDGjZzRzryan
2SCedLJYMtPhlETElVMb2mJfOntncO99k0ofkMJvoMe4SeCqhebJ6bg39NQI0Bn71MbttwhJR7St
wplHsinZZM4mZTZNGC4cw7glaUFjU72IlNesDUTO5TGBAvarm9cynMmYgEvkJzIHTBwdf60pa/0I
9b2p9oWmcr78pQY6g1W2yq0FI7ZsuIi+LpAkuMSnpVrCDROoI2XH+HSKvfDUYgWrU8MlQgx1KmLz
i6z4hEgIEZfuKwR65Alx6NRgrF8Uxnq1tQJp5GtN/huk9GDlWNBi+mO7k1Gol/mZqjXio6pgM9MX
MVPTDwdALOcZV6t+ErzXGAxodnaTnfsifgtzHXcVK17rGX2y2XsRVvvCn73kgaIH9aPnYrnYig4p
NTSeHQUZw6QzJBQdZGQLoF6Hn4z6E7f5yXi0qpoGozbnJKevql43th10nhPEvFV55JexCXDTmRbk
DS5d5WibqarOAjF1Mrq9UGMU4GcOeJx3s/tTju5bAgDjDJzTujEtmZnvfRrtzYYcfjQc6NAR5aeS
H40ksN2XZswWODetxlS90sRBB/Ma0JjGbsf0O+jhUvH+BBURmUEBDYD3mK1cI+ia42gds5BMSjDX
22dP0TR+quXFLc4uR6x7sseT8E5toZ1r5zUzmr2jHUR9GN3vWNvxZAQN06r5pDHk5Le04VBCMI2n
1NowQwrxZhZ8Flrx17vfnfo5zJyW2reG/DOYWF/1l2oqi76rfQeugHuEl+4A6td+E42ui83MHSKm
RyVBt6zUt5aVu56HC7nKqdg1w4tdRpyrICVUNHZmt9VJ4EqqHubBvKWlvc90fvKZduo89TU0cFws
/DO4Ygg/LUcR/WiUq4OgV71AAhaiYRZPHnl41fRnBO2YqDfH2zTPGNjYwIHzjqh138v1HypaUF0v
VXvp6Yaqnzek0XSRah9ocJwlHzG0SGWdJP9U9VkzCv7iBHzo9lTbVQ74yMs7kGNO1UNffbk5BXn0
wqmJ5Y9InOmMTEBtdOlSHIWYxh+RA64gqK1bWAj3S1ot+N256g8jMHHHi6FMvN9K3rzQAdX6E0TW
nllHcMjByPxI95Ci4Tnm/jkF7soUHKG0/vS2pEKHdZ6ds0ZSBUhAU8Jj2SnZtoz2ko87UZGC2Vg/
pIBZs258e4yJI+VqPA/GNeXKZTBHm4oZVL9+6NcRyEuUvcQt/gO8T/RaPUWYniaX5lghIerDo6xi
GoA+FAeSXb0IKg9qGQczjoYGMSYEdQcy2hTxTkjE0czbmNmGi6xJdEzExy04xC5wpL0c8vrmJPqp
bSZ/Kn7a2IYdge7o3YTSkFdz9gj7wTJLkvfhgfziXH/3tr1PJ+eSO/ZeKd5mOj6mYlhNurHl8zH2
hh9bPAwd2nkduGp10ormItHgpoKUAmn2fGYEwt4+i+xFDDCwk7fV42rbusaqx9VKeDFpFawmN7Hh
aJDelAQ6JaLXyaB2ax5nFpZ7aU0HnQnQwfCV2oeRt6tKkCHoGocQE4uco90qnSg+bmDO06oYij+A
RHmj2NXmh95+pvW8cwbsPXgHrgsGi8vJrkREaema6ofXniKcdlT9aPyXOCqdbcqxip1jw0LqzeeE
hftpc3qdTmiMd+JcwnPo+0y92rNkhEJV0mgoIsoUd+zR8TUpiYlKpDPt0U5nzyDuYZYN1VLuoyma
PWVOVqPs+XUMAShoBQy6kPV90DfcP7twum3UaSuL7XmwkrMdPtKqowQN4DPLl4bUaIHSN84IXEjy
vgwp0EJQtxzqlGre1MNCr7bPOhdaTvxi3DuRc9Tc5Bzps5+a3cqh0G6ED8srcz9kzr2zVNY9rEB8
YSG7XegYx0YpNlUlT61HdrGMcSEdv3JN8INjpk9+XmGaTmvaUQu5A11GCrBIGxvocNO6blQXQZzk
b2vUG2VYV96jS9XVlOXXfjLpz/ilKn0ZMQE9j/PKRdED8eiRuqwW01MPV401Up8i4To2T1a3Ug9e
GsEI8XNVpjVK/XvuIGIPvk36pXJnPxP2KmtiHLadW8hg0v6pNlOy3KI5OkyQpeeA0IzbpNmP3fAS
TSoc8rN2Q9upBgifkpwGbhnbuPVI/hFFWlAjUL46lD/bbHu8udCRqMga7rX61mNfxcaj6ClBKkne
HNx0J5wt1Y5C29XlQaOaKo4x2rwXu0cY+lS0Y5btR2+govDP6i1oUItu2fcqWyX2QVGhf+ctApKH
4pp3NIzhXBv9S1z8MFgDOe1i0VDXUyA120suMMZZPozaUZuhRnMOoy/LPdpIJVOyM92J7h/cGfE5
EhwTzqEuu8WQOwbbBUU0anUZ6vfCfO/nk6aMHCZk1VP8ok9UIMOr8Q2/XVNfOm56643Z93D7Q+T9
inHFRHOd9F2qcy6K7ldnWg7jZyHv3Jx5ofM+ghM713iZNttzG3Nl0pCt85EIKyvf5DK88zkzsdqT
0kGvP480ulH4sx0h5bn6SGjNITR+MrQj473O3rk8AU7TKXDwDzbzgDYNB+zZxOb/EAq5VD0cPIPl
HvfGpQxghgRoSR146pY2wiUY/CLOQ55PACRUFhzUmAVmRn9xQHtEDhrJ2FhF5JfQmKRLoLx9uPj3
1sltnYPd/BoFGYBukdKPZCuUsTdv3njypmMzFRBqAt6PFBhYaIsM0FJg5ZXQD0dtJKaAVeUSYpq4
9WlZG9MRRRTLcVjJ5jXO95rDQxpyjj+VsGdJgPldGu/ttBpDjgipIobQxEcYOqn8yrKWFWhjklTL
lOPV6bzPVOGnWuXq/Wl2Du5bxmlMlwqz61GbNtyQtahtl+9Sf53yd7W6OfNV0b9iVulR/+ykgjRm
7BwePHNotjMf+DaEo2fea9H5dJeEAm5In5OdfHfT5vWZl6R60u/njdI98X+atFKDIdNBjCaa3Ggf
khiYLgbGcZSZxlyMbuSPqB1G9P0kTRwGDC9XV1GzobGzzwxKSzTawO5JP65pAt3MJWGaVj0NkFha
8tuIk+sd6MJDQqfj0PTOZl9vXc7TttwRTIzoiCiOkXHXUBIiUjQwm0HXz5AdVfLdCDah8NxRphCj
wxCmYs9PmH4a30tviuF3GNKi4FOWYcfbw4Gb0gDb6uUU/8TzSwklmNQa5VRU7uguMEAV2GyZtc1Q
SBreGBF571J8K2q8YoUJgTvgRfG9XFKGsPhLasu4HdPxUDfSiJYk25e0biVTSr87swmlj7r2T0OI
97Sd7QKWXXtD26Hy+UklX5R+5QIxVjs9ppnkr1RvcSv8HjncZiOpXOvhoP8aqhXk3b9n8nloPiuX
UKJtLJvwqy6pDjWIsOFwxBEf7ybo3Yy4xBb1O1Dsva3En65z6fm8FPTaNOYf7aG8pDxyPx2+qTCu
bfqaZ+YiN8ZV34ULEwAqsVJ/mle1QfxcCTyDifwztN+qaB9F+7T/c0eO+QCZva5/Ixo5i3bEablZ
Be/0FoZKpheSqToltoV5sis+PfEIRb3mJi9a824ZR9LcPFx2l5I1cLS+8pHfhUOPObCcp2aRxy+1
ebRMQN/PsAV5d/RlUfz0OrWI8sNUrgOf1aTzlgY0sRXPgcXy6M3M5jpOeJxfqSyLrKUW30vaIuuI
7pUL7ZwqkglfJBxYd3PpA5qpzrKEzoVy3TnhLUjcqQ8whJaY6Jjv5GFposBM6nPQ4Gz4LWW1clmA
x6lb2NmwIWY/kdsS6zFVFrOF98oiBNSMqSYI7qLA5TTJPixvW7f/kg5eBUvKyFwkp3LHArOKNAN0
HinBO3cg3VQHLWUqYKa3VkpQVu4cmQD70atSnhT3X1Lc4QNik/9Ma0vW71zL8KMpplDiNMEmdvLg
6TCP2es07qUJt7/tGWzypF0VTrsyaD5ikqKqkdEzkoMv06/ZwkIo38ueJqqfnneUoBSiGRyW9T+3
uDo0eNIUNeTkci0HiNnptw60x9gYQej9SZseE4daiW6X0Z+n7E26QuwzBWMaKkScUf/6l8hu9Wz4
pHousPnIF/bM3rfvGrklQNO15gFJPCkr0ldQxPx0dOUvtQ5g/Ym20/PPusRU4fkZrYOD4iNIJFY4
ei5DZK1SBU6qnuilFteXVFuzcNFXB9c08g1SXD8qpF+FmBrT6zi+RpLofR0I/b3SHwUB22kaV80I
+EJa3RpfO6gEDREnnLyl8LYyeyMVAF9wFQ7g9DPLGj5yBZmgszcobdunDGmYb1UJSlb/SVPZdNa/
qnpGQ/zeAjaQBvvSw+FrNPHR8scItpMLJEceya4hjuveo1JnxMQTq3/aNgGHOtb1e1dPUHdr6b17
OFJzThFO9T6HDo7xP6t6qSR9FPaGqLlRXev+Au7cDhslipeUgYo6yEuiZHGS8owESbrtISCluZ0h
BVz3Whm7mnaUGQM7CjdO/5H3XgUxoO/cLN1UBsX+Sbvnvo+lMKgty98dWk4mr79ZnTgqOjCcMQV2
ZlyGgRZd9TW2tL+BX4bxU7SSGBmolHIYzfJtHEN+Ck3n+H2chUy/3W8xz9fWNv7Z4nlkZ5xIZbrG
WvtObckWUGKlA9skkfJw2aDmdHqvU++uF1iP1GXYRnY27fzgJckNoY6POIa/Vu9Q8vDtWtYOT9WZ
mV0VudgA70KbHkiZRkCG1L4DRcffApBmsgSNQxIb1V51Q7ebpPdm/sfReS03jmRB9IsQAVNwr6IX
jWgkkeoXhCxQ8LZgvn4O5mF3Y3en1RIFcytv5sl5sMZnSQaCqTTtPsbsrPXXqWHrlQIv99ih9S26
oFgHIGTmHa0zfeaet+/LbmHCnGom9V2reBOPnbnM9B9d3TweIB5pVFYCdrSzhuSPiwTUUIG7MdfS
vRnLF8MO/yqbsAio0ZrXURORZBztnTLnd0ZAHtBcWk34KTl5Ty0oGAvXMx7BRINQnlqozAKEGyiM
kA2NZtdLU+cvww7zf+wInckGTwqrp3cmaC/R1mMJWVrEtvVXGZbIkCq7Tux5eCatFOhoPwHA0Ncn
nZ+67XBA5jcNOyMZm0XRlIvcwpDosLusWcXShI5H/0GFymLQMIGkvhVulYCV47aE7MBRX1yfnx1E
KN/6jubcY2RRwMwbLBonRgXQ1WzHlVvuvTnfN28BRc0SubRWBpnair3MhNcuCv45qJ3uvGPn4l3Q
sEaKo2YMbVrx1jqdICxT8Ua7tGb51aX6Z1ckM4vwR03NUyODldAt7SkpukfqsLrIQqYaw13l9TlB
cbZwX+R4gx37ZyCgz8VKEFYuBvsP0wGbi3m1grOObSsDAR8ouFQ+nIGndWt4bDrPLqbqOaOJi8zW
7TcZom1Mv4UXr0tjvJsEPSqdbbSTLxt3uk5Z/eJoPv6M8E/owfs4v7q9cmmABcwicen8AcJEzMFa
X4jwMvCwr5IbqgRrDp/mUDKpjVwT2AAxUW4T2kobq/jTpu5dy6MVPG+cbj4TsP8gjIQdGo9La/cr
ZWvguh2OlNWzxZSp9dNa4Hew4TYjFcXPujt+hCq6kbz+yiQat+P2QAdZcw1RtDPDcWdCaEkj/K4J
zzAlCKiqcZOG+TLFW2EWbD1rRYjZjXmQeBFMAxyDLDbRP01vGw7QSqs+uAYRvhgSPlaE3JWXgsW3
320yPTlAQrRJS2BIKMjje0O6bBMs63r5T4cIuXaley4gPhVeiN5PqqwINg7kxg71vAW0lCISrjuL
jZ3tWm8hi+oEtX7AX5klHPYbK/+SgtgIp1ltwGU4gh71lfPShzhYidvHmMN7AfwLZmDjJbs0rk6t
TvBTvHvjveay6FjcJ5h9yfyhR2WEaFyqmyYsajPQN9LXXsJs0CvBhOSg4HgU/gZd+adl02/L8znV
Ec0naFl9tWFxgK+HaTyW00oBwQ+ZtSPez+HQ8Wwx2OEwWNTnUtvZgPGf/re2czV3O9B6SxnsSDCz
DHXm50u4tTtOhQFPY7RfexOa2QoDwOgf0eHZ1TxH6VnKEQ/QrXAxOY8ry0qeJBtALmw5qlM8LOnG
3mq2u3IUORv56QCYtsSWHh68tyiIS5f3f6vLo2lw7ot0VhBReQ/b/NSCjpGl/imHdOEDf0gJmmcc
P2Uzbjlr3dzQfjdd3LdY1rU25hFyrMKXgEiwl65Ss9+6tkEYvCE0M7Fb19wv1+bunRx2MKjLytoo
f2vnGNf4lzabHiq3eAMMvh38+R38p+cTVgXzuQ5sLreYCEZWFc/5WB90m8+XcY3IPtaRb04j28xm
iwUvjqCdUzFdIOLqOi0K0KfK+WO5OcDX5h91fB1tvJ34NpMg3QRGufEl0f7OxUB/kFAZbLQsSl0W
Eef1XDf/tX3NySQH1dW2eOf8QC4d3Q6XATws5McO4gWBwCyPqJ8nM9rhjLLZManiWvgc5SzudgM5
zWJhE/Z4sGE/N0sXHw4nilXq/YgAZ1gABhqSaI6fis2J4xh7VRA9T74cY5f39nL2WXLa5mRFZqK7
5/aP7J/rMlrO2uycdisfnuSSFegjwjh20sEOZMrZBIh6uNTkxZwJ6Ub261nNskMLqzY5jIewO3uu
tjVG8C04sbfsaELCkyLD/mEi+t6y5JIAscuG78qOnrXh3BXlVyaGS9C7rAMOeYFRv1+ZLacsRIKA
wTTrscXxte2OBeaXxoa/H9tV1qRrp+wPvRnvBoOgV5ZD8QxtxqGIjMa0cqHgaPoq9SGH7sheGu0W
NVQPtvwvSbvLsWHMfhStnDpw2CaItkM2FkudPWmrndVkbqzJXhUEa6yJQGIJBRW6AZZDVoooF0b4
XFjWphfjegQJwdSVBT45yPeIkLlTnPOQtMY2U9pzWVlfQxWuRZ+sEkUuhmYvBytAV/HEnpIF82YV
jZhM7YXvMiSQFGiq4NATq7PBMtMoskjdYWMqTOv9a8upv51vBAmsAupIz/hJkGyAaOYVr1MGulqZ
B6F+s4k1l/fOw0+K9KZm/z55uU7nhSwbb504mLLNixGyO4KMNsAuNAME9FU5PhcZCoRnrCu7Wk0m
bNGJtC3+QUl6LvjrGBG0xuMKqwmAdU9aYC99GEA2UBSXHWjO9M6DwsNTGCwUTBy+fgzVKOdsXJPD
uytzfLJd71BW0ayUvBk+9ub6HmFSmIKvovvH1q4J9pH5mC2QPkIpkSx2DyhOPUiv8Ev4urYYBKeA
WPDHdn6DawJhCgbJ3oS02Nq3DtJYbl88udAReGf+UIwo6aLVrrqMM4IGOnQFxasYBrz8AoOU2Nse
7pkt3nzTP/E6xzJJ8CguT73kARVhtGnSlR/eK073bnSJ2P+2TJvE5XOTtYg33L1eXip87DN70sh9
lATs6zR0AJ+wiWeE3b42QG9yf0SsawhqGGvNOQK7b6t9zH/X5G5wd5F9Z9qE912O8IVgYpmwb4xj
3Z1J7YcGHj9zpxx25iBIAfjEzhxJ/6w6b1tkXzmLIHpauFI+gpqn2BIxNCKs5PCbMDDtOE8WxIum
qZcozDZaE1gykhcLx2Iwi1rO2Ni0YNqQaD50bvgTFe2TZ8pVD+dZuvY2Ir7de/kOGqLXrYVereXQ
c0G+4TZ34Eo1mFJF/ZhKgowfk7ZP+/JcWAc9Pmnj3THLVQSSgL1BLbgMU/Z+tFIM2G2gKET9ouA0
YhQftWu+FzEEDJ0Qa2KFs1GFIz2DlQF0oDDWDnuXyqcDo8fSjPmpsqZtU7rfhkYiALesVS1HbW84
+yJuVqo81SgbQEmA8NqD/obr4SnVraU/D4PWCjz3nvz1mjF7I0F8GUa6d5W5SsKEmzOCz6M43/kT
GmHioaaPtoZMdskCbFkWQ5n0vtoCUlOZpNtE7FRwAviyUObn6LGOwjT4qgl/2sTOpm81pFvvOehH
zG/ijd3CSmE78BitqDQRwIOaGL1E+6dNQFPlvcJ1GLMZF/KfzQF1k460ZAoCdCwqnguhFgGLhdIw
XvJOOzhGiX2HNJIjTyP45RiNO8MhN1Y/MYeeiEVX4EACMobXlvyxMCSTaXAaaNBB3gxR5jFfTfXZ
Nl4bpzsN1qPtrVuUhIfGj+9leJQaAbkZxcFiV+g8bDpooPAMvS+rmIN56svK8UnoK0KchoKrw4db
h9WT6sSCZu6TO1X7kJsdFWlf1+aXSQQm76edzl+cFNc48f+N6JivDoipospY0Ue4ytt95lQXC1ZN
mh8aDGypyFdTFN68AKMNKMx1DpHGPVsWjTgyWvWUzBiIJM+Ozq0ZYpXd1KKar6sO1oQZ7eI2XrOH
vpVhQpZiFKy4fbhZXdruAzy22yHCSmdRo8Bh0Rx/vcDLl3qa/40zhMbxCRYMPkcJimb+WupACxRs
q1+jJQ7/9BKDiRZKdKdBaWiIlJT4B70n/pRbtn/O5n+LhEljgugwVaUSzyqr7i9bsJ4Uaeu/pW0Q
vudFrM8JIXQVnjY7NhnxWuqY0auJiKA+2tz9pezeMTgauNJ9kIvY2qpCrDHXIpHqtbWbsD+7kJXa
9uIDsGryexZbkA0gfDv/RvlBR9GT49Vwe8gTIMejlqQFDit+k4lQq5qgQFIe+3TXTtuwlrsI8Trh
Et7VsDJ1b1jWpCqKaTwo7AZeGLJdBcqJSpr0aO2tNi1l5S0msGHSAUk5DDwp6r1nGDuXAUhzy0Pp
QEOIJFt8j5N2m5iMRW68cENv3aMvZobxXbEjX1gZk3YYVzfbGl8iZI7Ida8Jhz6Z9ueSu3akTSjS
s2WW8Tik1yblfh0D0rdUEFWYzX17bwQQPaONTwOEaB4CsooLSs6AkBPEmGn4pVqsww3CpFUS/dYV
crA5rWJsaGVf7kYJBN6gJhj2V659OvOiBGOmSZQW6h8hKOY/LjXmFfWhesDHCda24bUS7m4Uj4QN
Ziyu2pScgow3kmciV87xi3xJBP6p9kEM4dbm5Oayy4s9jA/MU6ABB8SO8tWeoUETRGnaikxEqwD4
X+w/isj5DDhDDlQyLJuCjIWJC2qorr4hXsIKIBx/rvCTL8n3NQ0cJNh34gx3saAZmyp9VIpoxd53
taXlhfuI5ELnhydNTIvM+Oc05yS7zkAINTL7ynRtwwhI8xeHWSCpjY3SfpX6C0xWXf2FTDzDlP4M
mCC5+daEVpU9WrAjoz/bYhUwVuLoAwq/Ncuwwy+HksgjOKUavGEF7yya2IH9MvYb0j402dF0Whfg
RHCRtb5URbhIHHnEiUDkOPO3rErQClz3XQYk5suCKAcEqQpnlDYj6nSm4FDMYdVNGCIYVzl1gIxF
gKnQP7sy3w8DeVML5Jpf7JVRrqwQFozgd4IButvYrMzTo1b+RIrvHvE4LoKnGp1u0SCF53l2Kh2z
X0BXyIJTgfd+2IvhoGhwtEAGxoRnJ6WIM3/G9Hm4Rr/Rrd8GWBciFx4pbEJq34FOCeZdELYtzkk1
hzora47jZG7HqnmeMQicYdF4WWDUpGlgBEdY+8dYHiZWnoZJl97Z5MtH6R+N4oBQft2UYXHY6g7r
vp4rtAzuZnM14ndbp/8D03glfwf5ptfEU7RlnY+4E8dVwBbBZ0eQvuoD9RoS32zxUk0PycQNRAde
wRahcGWBfkp/teS3D8hW44bfmE6HoF6Qj2GpIuKNoYEpmlgbtouAlSaCA7iJZoYEUZghb20aEg6h
9YH4e5UozvmfZcjziH+ihppQG+VeyGLZKCwF1268dtGmNLdBjUn+LTYoyVtNLW+dlKwZIEL3NZfv
MYAwi0yqD5poqCJKFt5d72deyrP+bMNL7fH/Z+fWeSeoFMLnJcOPR0rHPRZExKVzihgwQSm1ze1D
ivSqc5mRYguTtyp68yk/aYnkObB8a4WtpyKBUQNQYzFGaDcsWVuqmdQqjB9l95taLdygfBtmEdu+
NPLaS6KDBhqurfEZK8ZZDdqGx5FI+XsvfNUtlrSgmdlU+q2zq0ZznY6apAVUfLl1/CFZkjSF/pvl
yBhozpqdUnAY3SY9HpciZDXEicDxPoBOb8eJELmHPjyOS5fn8pBEvHo3YpxWOtB/wyLVb/CQBJNT
kCwvGF0G11m086TI2ZwJby+SkX6FdAsjcZt488HVxzuBwMoLrkdDK6rgLZ14NXtxe5cSUAQfDrDy
TrCdIq7Is4mkuLmvZoSfcW29U6czKas22dSQKXToG9A5M6Qbij2AXhbrkPlcHNv2pFiGTCxvWpxP
Ah7nM29u0nsHCZJc3FMFql7b+vKaqONIZmyu/FFSW1DJ8GK32osjs73ga+r5V5VT5gIDEXcb8qe8
uIAxpfyb2L67XrCsiQ05QCAE+X+ssl2fYeJAMRyMHZ/ukw2u2HcznHfMwtx9LFxqP8ebFZJD1NBL
gCI7gdr6zcZk9rExnSv52rA2rbUHB1F4OtjeSxvmewAE8a8qfvWO2sPmWcYY5YR57qBwFNpXKDN0
0jTfVHn6rKG482Zbk/nEJPLn83qt+VVqtg4R5WHi0piiW4PeGuImIxOxTUqcXCM4TeTdnj2CyTJI
E6DY36fu3OKs82k2KWFKH2XAqqhUXGPuStWgwI0/YXCBgypJmt2YccKf0mU2gf+xXzvsTwkbTqO9
aBS4Yita6OOIm/ozat8wmz8JauUq8Zu6DNNzwM788XWkufCi45pwjmPhMjs7m7IY33yHxkMzx80X
4sWPkPhwaUEJ544zgKNpfgs8Uj4bVvc9TFbJW5QCHPTetH4JwPV7K59pv0a/rqqcnwJTX4mbMk2W
Ee8QxYUX4WdpcMA08Wc7ffXDt8vdnQNjdiQFOYSTbGujh8GymHunhoNBr6I57hvRLxp4w55bnYOs
+QyI7Ri48AKoevO2SU9fTKSgJvoz7cdM36sPlUPTJp4oLZ4+U1DVHpMxb2nXobhTVZyigH2h2Kqh
oD+qPFetc8xDc1d3xOEIH3QUwoel2rIw2k7te1o9iAH7LLXC/RQTZCGv6uNOCFZNfbQZUMcWN3jb
PIwgPUDkRL75SSzraKXpW6hNa80yXkqSPUOYr2QHXpEGDj0u1kSU1l7jrzFPbcgBsdHKFibu6Fw/
OvU9ZtTpqte0utsNA8w8aACPi2KxCWz1bNsMgXEPfHZaJ6WPCS3D1VJuyWxCNit5gJ9mPFWOQDsv
Y1u+7cQ8ql7njcRmK0T1kuq1sR2UXN6dlvvsk3Rr/U+9HYm06EC3IqRQskbQljIinkmSIcjY71aB
p8Nw7j3iQT2A3CX8Pr7W2caObkMSrlXNAt4pbrpFvM54mdfTebzzQMFoJzk7NEZ11uR3bryhofOO
9u4dFYcxw2yY62ulPlO07CjvkR2SvZd4x1y5B4tTj0SctrlG+qBdavTJuUATtPirwr0ADW3jYrNs
ors5fXTYcAvym8Dud4VcxUyPWnTqOwMohLWTwv0hTgCaZVrUhIFiu7kMJoUImbm1J3/h1oeYS2MU
PIBZyWTjCt5T66aLKHyvJDAiDfQUkfcpRPjDaNRLmmnn3AzC6PSTmReXPqepR7wlVbXoeIloxBVa
0PK84U0ym4n3B/4QwYIXTt2cNbhHefAVRK+iixc1jmXf+fRY8FiKP5d9W4VBU9AvUiLhU+AWlkBS
0Xm62v0/A2xCmI4HskpPmHVxE0jePs4pUzyFmFU8EAJpQDtCDR/60WGsH9DUiozzaQV9qvB2wu8O
fTpHzHJq9fQXMFFria86DBG3yblqnPNz0M/OFMEi9PuXiDNuqp07EygKOiuLrLj+ieSdVu8nl7vC
0NjBJNBW+T9CFG0sLSyOgIuTKGSTQu/uavC5Jnt8g0RIDUWFBYsHum2qxgbpZj1MSJkLbw5uE5ZG
rgKW5vcR+2XxqGRx1ojjo8KzWWZALk4Fgo49fGbE5LLpJUPEJccm9XeaZxl+30r1ELLdjDFwBxzN
NQidKtD344yYtuNLE5L8Zl9Sdu0DMJTne8uAU2ejUVIAUMhloSToF2j+qXFNxSuJZzwT+Y+eshDF
qTknCuz4t6JKwBusbZQpeHDp9zQn82dPPueb5cyWwVdQq8+u+g6bXx+sjEQtd4LuodyEZ2vgrwv8
llUSUHvwOZn3mXoN3lOUS/SD38SxnltzG+scDjA2DI4ixBYf/YmtQGZfxcAhjiR/5hFOiax7HVQc
KLyVEc0WG/j3k0trBXHV/DrZMJKn9jfiNsxBgtacVNI/mbyPFJqF+Py95mLoRLU2rjxaJZqU+ciN
vYTI5Xp/HeyeiVlKtOFu9gyGZy0IFlFFacYgl7oz7p3qr5PGSztFWGkDxjIlt+18sTRfqb+mSzMZ
Z4uVSJjoKLY7knjoUWdVdvNZjah23uZCkupxTNnB1W3zsxIG8sC0bgiohkCUO6JdbYNoGKt2NfCS
tWffSoSBADYodv7S38XdVxl5S4Wo6Y39Ulq/Pdnx3HuZxqsqX2oD0Tgmd4iszNZ7HWVHBQ3cZBfc
0pDXJF/KuKbNOcLGDlKb0HFLW9Kg1m41HCL9exTkcPWTZRxHz8f4YCKceU9BPGuH2Uc8oa9n+sGE
9gDienIY4T12pVixSMK3FvOZhnxzJoBm0+FSIqsUxlsjfmzYoAYXaKqRinhY3kAqmdu8jF8b3GlD
n0HSGg51SMcs5/mUADx+g7OFFU2RCM9mX5/s4fZi0gdO3hk4o7c1dcXYL612y6RUax9OQAEqxtqx
PRl1sogwKycVI4YghhQMt5rsx0SAUxXUG/PObzn09fy+R4TqxGHOCv+l1q/HvFAH38p/qdJ4Vboc
sZlksXosbLHWvIvBYGwLypDB4LRzFjBrtzpD1oxSI01SOcD+zl7+2Y7mshjI672G+h9tBY2GIVLS
glyA6fnJrXPEISJyIDm84E3G5kW0MKrfwDRsG9W+h/HKN/HJynuenErxMWPgNa7nVH0ksyZLTUyT
vOvTocCBTv/DUzlblQj2cQ5virtDUbDzayLgD8AR7PZeSXa66pYNLBDCR2v5K6N1AWYDQEr/0sR8
rny0KWyWbdrALnuZDRtNy2YFRFE3wqRAePINnv0UqoFjDWxK1aIzBjXKzTgENcm6h7Y7ZvtsiJ5D
1lxp/ZNy2sjJe94KGCh5MqzaxFpR7cCjDq/GuGla+txwElVQewz9xRPJ0jT9s9frz0lMeBljsI0d
OsCaWc5rcC3eChAoUXu3UoglRsp3aGyB97P/IGDZQBGbPwRE9BpFNy3WWlT/CoZ2aJ0ijE7UMgTD
a54cBydd69Lb2aGBeR0yBH4/M8e/SH411HyMUZhiYnvpxsZ2gCQ6u7WZOfPJ3TX5ukeGgVIyD5A1
76ApdZ9wji4841UF5Al16BcsbNPqVmAwp+bhYOCc0j2cOow+QRs/peBH8peOLb3T2cu6EcuufID0
xxn3HLbXYKo3NZNshEzjvKv6YOvLnK/oU1ACzTFwYO1Xj0Hx4V6z8lXIfFV5295HzjebQ6Gbm9QB
JDr9EzGhfxyelnPWi1ObcuLt+MUeMW8kigdnDB4QkR1l5MmmgbmoKXMEhDlYwTNFKatxhNkv3koe
fm4U38pA24x2iyzXbTs6KPqA1FD0muRsAik40ZrfEWNuSRTYqw+hiC9Y1ikIRdTGoVBIXtamWiMX
P0V8lGOkuEzR98TRmXDXMDi2Q05hzBwaHzYuryKhvQ7g3SIH1+S802mzJWgyA1W28GlRhCKhTaTG
aECYfhPk8NLgEGP9UEiEOf+i/Q/ehs4iC6RwmyBtzwP0qyNKHKE+t62CXryL3YM3nnggaQJUaFeW
27IKtlY1EfzGOMRfaWlns6Ol2X+2FA5GrDK+r784A2x46tkyOyWWJxaW+a/roZNiGGUyWsYKH7NB
1JyzvByYG/yTOY8XM/1AfTj+l2HdzIb4YZ8sdP2rhgQV0xuDYu5zolbdSDq5JBvxGRdQO1nX5CT0
Svsjzz9DrD9pQVtm25xKX75IM9/EGckbaS1HxmidBLj6mXq2U4g1g/1GJmgY+dDrhGjuoxp/JgFN
gbhVebZCNk9IPCaW+hhKuIW7OW6ybe2ewDU207X01Gqs62d3fDW6XRxx3sCipNnYlOgSK2GoBPSD
u+Iydey8CSHjWbhqdbisXJQ3O1g7lvPi5ToXNj9+PBI6wLxvngWEvDyiyrA/h9q/SrsM9bYYf3xW
qmNGheJZSy6sbTDukiPiheKDONNw0EZwiE17m/d8SOLDh4bNve8P6dWkf9YDSkRXBJrYZLbPihO9
KK/6eKrBOBIFobJ02zAyyODcVe3S168pXtmOp4+5rngXajAQmwZ9y3SWSQo+JclpPGPrRodWVllb
Hw1EjeEh41lf4Yz14j8JaivlDSdgY02dgfMH46z9cLpz45wb0W4sDw+Z7y/5Np87/qEWPSRGX+zY
U/ZOfqo84v79XfGyKipaGylDIpAaYElvBwtLp/ZEem5LKu0uCBAXQ40j7oVD61NIQU8ff6rYupq1
zfntkKFSaUSUUdufrKAimRYuLA/QXHsPrHfPmzHfPoE3sgnmmzdzcYgiUyBpomRHhf1kIBGGvGUj
btAuuzbjtQ4vWAE2PLefslYCSdH2ZgvIuXefLf2SGDweaU40KTqqx59cglgGSmH5315wF0h6VOh1
NY5w8PvaRJ+K+Roo71EreXBwBTQ6TYBzPbn3TXQxA2SVYUoR/trTNmapwOeVYNwfHc7PPvmIB2vl
zVyDkEAcR/AQ5JOnymWNnhhbv2p6zATPDnCfsbWyz8TrdtiQWBfxRoTHg0G3rD+78aYia5fVbBur
cZMhWuv8lHwTIbxQpejWQUxAtC0v8wvWfev0GzsvCzR6GtZ4HIF/clCoCF2h1T31fndN20cs3ZXF
7d70tzK3nkxg+JKJPXF/nK7hH6QOjZdwPj66aGtIcBkp0VDyJh6Et2Nu4VmNrxm9mrw1nXAX9MWx
RnSxbXj7uA59nE11ZKEMpAvd/JvUPx+KcD/8JTh7HeSBGJfTIOtjFdWbeYzoLPfJYtJIoKCJ8T30
PsrmEZvYju/t7BHoa1zOxpLw6qrkIgy9EwjlhaJR1mcxH5jtMsJP7fCiAoCVx9+iFbQzs11M+HCn
m+PvZUeEmE9QHMPwK5LfWOSs6J+l30r8IQVqzlR+K+1lSo8G/iFf+yzss6V/xObR7w95C2g01V7A
bjPHvVWckakXBkDMFymOJinuPH5GU8exx5ieHhwXE8JOd292hBpj4tQu//XoTCaQPLbVZJffI7k1
EZfKol678b8EZ1DnGHhADizSyCNqmyqaydnNWjnPwv9W8h/+rVuJWXLEO2Bi5bQ92i3UlQ6bnep3
ofsFZ5JGqZk+t6vncgNm355ZMiIH0rlUi5f0+0b/Cjkbuu8zl6HUzh6EVhqfA5z6GVKZ31/C9keh
aaR4kgvmYhoFScQaAr4K+GmJA6lOwBF/m+ozVue097fS5h43AOHDUcpxssL0aKiYJMvgr2bAbtbd
tQl/DRNESHJgHM86rdoxf8jnG9RZKDAKUpsJIwz/u8kRqz4GNplxpAK7CNZ2c4XY5cEsV5BO0+jo
txsj0XeCo3CO1lNrPcUxq4zsAwYYON/hb1t+c8Z44rHb+5++tc7Fi1582DDEfKwingaumcfzyBeY
9FdHC+5UGcUlAxcAFR1n98113YNkE2pqmz78mvueQvrB9P5fnoolQWM0+xtIR9mSpxXDLq4OHcXj
NQVzjDCy13BiFMsaJSLuLkO2AyGXSwBRxNtS8SBB6uItK/tjTyLLtXPI4/syvXWTuZS5sWS5saHT
XaE8d3a2tKtyo+J2G2fAjr23jsdrlNyG4iviF1ZN31W87aKvOEExZ8vo+qtGnchm0EgfbfJsq+IU
XBMheJ7jhKDIc2q1/oS8mZovHpuwriZV9VzPVwUH/hIJ32yITgxjX4OCKc7CcJ7HSTwy6n/NVvw1
dKPbnGdCrXtvS8VU5pwCpI9KflscVbF8fYIdgD7jPrfY5C1O8gkBfIc7nUKtivLUBID3JeIMUszC
KDj23KMDICS3cqEgjD4EsRBNOEseOMAwbVtqV2ISikzSfwwHKhjXRYwngWHasugq44qL1BXiNsxs
28Wkue7NlyB7NRoMUFe/9ZZsInkN7aHeDQ3mm+qtbmctSC6M5Cy5RAfs6n7G8w6HAHEGoN0adj73
6iAYWHnyngtpLJUlPj1kE31k3e8iBde0KqYxZI2tSzcOe3At9x5m2y9rwjMegrFu1wR6XSKOCalN
9RrY43fuSFA5DgelBJ8Ego5zG+c1l/OXcPoYOm3BYn859P+6iGdnalwT/lMaxtqFh+I2u9ayl7K+
Fyr+6P0SfHT/YofaueBIxP2R6kR14N0Q5Ol3QzwfbckWkXpseb0wnDYTOh14PXyA6bnXggXpQouf
N0ACC4HNdOFbTEo3m4yLEbNL7AYCA/1RGcG+dgesaXPjCogTFCQvOHXCvfVR8z2BVRG8/dUEbdLE
UtMHhy7R18i3e5NFK8BsTIw0q9wt/WtQX0Nw18KPSj9r6O1a0B215o1PdmuZTGr4/uSwU9WrsvWF
ZXPKxPPguIuQIxWPKiB/MXmR8Wt0hu8BA6ECvO74xcHxaZ+AVKTXw+8YTmdlv3rxXQOkMHmHPspR
1HeDb2Jd6C/a4L4rH8aZdzMQAtOR0vMO1ZErxf+YQuCJGCHc9DYOJHDjQ63hM4pgoGGy7hoAdpt6
+g2NpT9sQ0LU1B7Y0lg5Kc96cr8TER+WT+WvCvYkdgte5QohPy5gklDptSIjsQgF0cw5HeW3rBIO
Nos6IushYHUW4ZpO0JC/xqcIkCUpD7IS4zY7j40x8XSp952/qni10y//1GcpqAbrkUts7H1v/Ajs
ylk34+J672TaJiJ2vtCzU8t5J3fYM/HtzRmQMtplOmQ1g7DL+BhtTIQlwM9bxueBXr2Moys+odVI
0LhE0Ru8R2AbqwgjuOvxnmpOJu0VnXJBcuBLrh9Neaxze2nmp9Hm2S4Q0Ib2rfVS8nkm3ocr2Y9d
jZkz4nAxcZzJskuRvGn1o2SMr+bz1rgrjfuYDctU1FssY2uzooRh4mxe2+BT2N1S5msc9ObaTWyH
Cg+Ne9gB3ZV6w8QGQyhu95iDthoED+AN/ZfX43cI4F3iwylvynvvO5P1jfjKpksBnCxGJQgafRWi
KWq4eADfZ8lH79CdwjyKaOXqe4vXKCV+TxRVHhMkmFn88Pt6ndfiEBDDoNFFi29RiR0sWVnMD0TS
fIOAK4/4bvrzeCFYHBPxOxNB3yhCU7wJ2fPVHyOcGTOizgsG9iTQ+sEprfDDu0Q/OXvvVP7XqE+j
RS8AqM3g+HBKHJk4dLsEnujsN7OeUm6PuGervK70zx4AkBQ6DgzgFWQY3SZ6TlCK63nuDm8TeV5V
zBUUPmWSaAeAGglPKjL3gw5qHqPNqIbnDK6UX0Fwj0sE8n9dyCZLFXus4fRmO1g6rI2b/g6C0C+b
T8PHvJ1S16ytNLhQo/aXuiAXrI2H2uTkkGz/4+g8thtHsiD6RTgHPhNbei86iZQ2OKJUgvceX98X
vZiZ7pruKomCeRkv4sbeGviYsMjaNTtDBPJwjyrN6QRZa9MPSEU9fCLjpfr9psTlbnFM53uDqtWi
3aNjamwVSAUs9S46Dfr/d3lklZshLS9ZFp0KEh8Od0iHYt/n1bYig5c+M1FuukRZ6drLTx5l83Qz
mtAGLLRUrrBG//VCJMap3aq4xDhV7BRq3Ifm71kiCudO61gc7SjEgIJvLFo2eQM7/DjH/0sjoX+x
dRzpBIadWN5Dgfk0yUfAPzmRerFL+fsBBKYi2pXvwG2QcEnf8aYp6jYa04vF3Zc6DwUXr14TmvW6
Df0E9EQFqKzEUjpBzUFx0DQ8CtOQEvDWUuORSrGV77cLC8mgYc9UhFvVOwUh2tA20TH0YTImYKAb
ORW8fGztXlWuqnePnX8TV5gpfWmzEfPDZNFV+bos0peNH7RxPg3gBDYJJrt7yyFcKt67Y/6qjQOO
pOHo+WhNkrTjyldpe/FC+CXOha1AE4WXtEIc1ZxtReYn1C6FfjYQRlzvzAlzzrjI5QKkJFVv1Bwd
QuRiNWYRIQ6J8Y3fuBoeQBjxz1xR/aEpTTfHkSMvIhKW3pCzIF6iAWm4di4yv+k4O+2fmFGv1T/1
Ml7WtgZA99JwXM87XIV3k5HCgHZjKT9lx3htqUuzemk2U+DWLT6yljMu9yWm7MD4q6N/msB4rzxE
dIz5K3v8N+Az0eubBEVHg3EUAfQHCCGeMQADF3XTBVLcjD8ehyW9QwenPne86M5n+T9to1iGxHd0
h14QxnwSyVxdydYzmbBLXK28ux2XuFNxsNAvMos6v/Fgw2c18ce2Fs+WnZV+lPWmRKVvBjy4vF04
wAWm5CdHvtBi1fApJNZeYqM2EhNtMbGOGlHiuS2OheBet1nQo3xnYm5A6tDidyGPcb8acWWneDBt
ngN8PUmy7ezJO7Ky0K9V1i/NQ2SUINgzl3bQBnxYDEtLDfY+ub6AmGHxmenvlV8DXNapK+Yl4PxR
sRDE8VKGlyY9WiMdVa+OOdEyvsdhE+JyoZyjabZdCUiZd2f77FIGtvA9IZ09NBZnQMZpg/Z5Ki7o
KWnzIweumI+uxV2dW/dQ+U38N51XRmU7ZLS/FC1Z2v6PNlnH+EQH+U9RKLTwTz5JnFFyxMb7y2K9
XmMrULhqBxXMOjXAtn+V4T2iGrjqZ34yLjqNGSbg/PYcXMLYh6g5jtneY4dRua8CRdVKVNJsFTij
W1psi2ZfcT/oSMr+ps3ZcBeb6VyvkaWaNou2ScM8w1v7Te3xrFYvtfjqYW4K8Wej0Um0PNv6ThJe
5BmsD7mYdoGhcqoKGp2au0/dhdLlq37UWEVPb5nk2Gt/rXAWtcaRwM7WbvRUMIt35qkkDT4wDTfx
u57ANUX242SfR+0y4uuNwKcZOXLKwKKCXGbsDys40wGwWcmIWQNfjGhM9u6uSwSazrW/JnpK8w8S
Ql8xuDcaZhWwRSwqsJyX+jbrbnSYZ4BriRashHvuSbwZ8UPyHXjEg6v85E4AlZTMLyFimwFUsNm2
v0zeT8bkJHDRnYwJxxDN0xTT06dW8id+yuxHQzpRd12+t9UfR8GaRXBKYdcQChb4BxfZjgpzguMf
STASVUOwIFKRospNVbEdLyJn51gECDg6gSmmhRp4ycTp+vYt5gEwwJKlpVO++iTiAZ5wKHrXSkr7
xOT2fdQcMcOEobP9SgT2kQ9+qLX4LhQcNrq61YeY2NeVA6xaKlS5YRKS70O78/j2QgbrOoNQzcPO
5jWFT8cbPskobbDb4KE8NSS5VQtQK+uvkfeynj5CzkeFee+0T50zizf+051ny87C3zfiyH/rzl03
1rm1ULBQhSCjbFBA8ERNmuSzkIX3uFbdR2zcIjZ0AbYaE0t0qn0AwvdYSicOBxNzY0I1tJwfvLqc
pO0N+wssAzOwsQQMHd4S1NyTx4Sst/AZZyLsg9GX2z6dXsXsU9F65S3tAII07Kv4hSVxripgbeFi
FJjcQp/90ikj0VtDaEtJh9Raf8xUTCPDM+DAYZsvTgos9rlEx73ruGQGaV+XxxLHmRH+dVxPFJKE
WXmQ5qZEEBka/LHBNkjeq3RC/cMcccdFQUXGSAC0tguCxmB4PVrPwkPYmx8uz6UwJRjAMkymBDGf
pfey278i6Nd5fqkKyhttF0nB3RU0TIa8j3QenNEjhRjQE4eexiNhMgWEdw9CaBE8eOokTG4Bp0uE
CIcOYQtTKm3edfJCQZwnKgMOGn/yR1/mEOtTan5V2hhvnZ3lI9fbAvcQtgmoCnRIcliYu8qHKI6y
u5sm5aGtt1CsDyeBgfLhy3RJKfKPhSGmT40Pp0aP8EABkFBt0nImangB0KsGkFGaJbDIDzMFnV2w
pO3RzDXXJ12Rz3L1apkXWH5Lu98nOj07PKBCNJKGghR5yjPysdavYRB9ElAWOOSYxw7Ad2pgCOEg
uanx6xSE+ZlJ6xHWXP6lRC8nLNEk/H0Vv1UJooBCVQxTlL7T3WtUHxqF07E2J2a86Nibh29hdPUH
6MYvTGjE42jr4ZFgVDfB8r3N3ytmNzVirsFvYhns8jhPON9RSVk2BhFCY8T3uEsNbvTJ84fRx1H9
RQlrSi9+zeklWqabUNrcRyCozH+2QWFpwZrJKCtqyseZJ3jMWQ45Cgx0wO3qtl2TpJgbMW9hT/rs
rv+C+JIl+V5NLHrRxr1g6lPIruCqS3jPjUp9VWl7TViqRigydGEaDvVdeOTBCXv8p3e0z26AsTui
rkJoMrE5BgtKzedGdoidpzEeQxy2Hb5tjwCK0fW43j7qhqw1D2fTOJj9DsOvQt472GcV9fTuuu6a
hTBoefdXfvkVdq9I/y7TjxqdVsoQIWYkAY7lEt5xYF1rXTAOq/NWWdX9pzdoM8y56HhrWnAC0oWW
uvNRbTL3mA4HIAK69mm4EYYLPqjqUPF51fhpOTE7HNiuLheJXj89c41QrfH4qujBLbCuM+rX+Iwy
efdBPRsDsyafmXCjtZXtuc4V0CyxscmyW6J/2PhCgvPk8VRVpmY8YbgK8AFkAYtxweyCZYjOTYgS
2JLpp0DMtU3ysGJpsb4LeTHUJrMIPjU5/ZJGog7AO8jKnFO6jxwTjep7J9ltsq7twC6EGFSGFlGt
fIuwSkh9xzZgUUR/+PU9ii459i3Sekv4BsKKNi/gbpQ2Egz/V1LdVKPeFtRg5dnO1N5DrILiQBe0
Gm8AleYZ7dPmX1OdlPgWineXdYdZ05oDVTlJGCQNnorc1Vn7pMSZr2hcQHkDab038n8J0jyXRmf/
hNWuJmgTbFVHXdSAWnReWxVnO4a7atj5JLURD51h1010A15ciXGwGM2D6DqAFmZ7WQ0bR3w12iXv
/iETWe2+Gv6l6d0NN8JjLzqchP7ug4k2VvDIZiZuKer+yCzBmPAAD6qzTL22+a+mPUtS7THHp0gB
sINB05yoXuY14eEf7XosSwlcoQDDjwH3svsbc24gIWcDDkIfX+NU0GM1l4GetSb+c3mdCfc0sWHL
+xi9283KN++p+17VR8+8R9TRkfwHoTSNh5TobVLlZpVvZs3GEJwbG4iawFjH1S6Tu7DI6OPUniyM
uDOi4hO3+qKJDm78J6xHlrH9YpUF6t3VSsa+bwOMUKcdY+M4Zco97dV6z3hqAwc5xnKXqQACcebM
Y17ziraXYjOQYg3HL8XnCTTNR39gP/L6zRybWeVQ8YG4FKXPkSsLPkNVbVKzX5jFLsev0LL56Bl6
bVIDHsCdCDNrzi1Z+2zOnWsjsLawjg0DXlYSYuI3P0SRc8JWWKrDIyPtkH4k9rouroRTZrqBUxpr
lzsqi6H9p4hPaoOJm/6Lx5MdfNj0jsScknWEuQdFw2je3IBcOgV6CRvDnNigpjz98USCbO4SWLQn
6zrW4ZGNmoH0gLEvhA3UjcbGjr5ZB+ROtsIuPdVfE9ByA8DUGrsV7hpYzgFCF4YzbbyY5UB65EOf
iBnmo/Y5Q/DdG8wNaJYTw6GElMW9UXXk5vnh5Q6eLUgsNoXKrOlK42R0ZProB4pbetM4g/iGtszU
XYM0pKHvRvaEX6dGJ2AbYapbOfI+AXOOnrPCI924d2hPFqagjGOMq6HKnBFTHda7pH0wrHLKNRzQ
SBQcsldmTBcwxoD2lJiuDoFGWl2h+e3m4c2rBwW0Ae3RsDsGxpomH9g37wpeb3Dl50P38ikZH8Y3
lYRt2tyr8Bc+jRtgHQsAWsQwY1ERKgtpemu7A85Y9qMRQYQ3/mTfUGdj9YVSSYyNARu3TwwracIz
xPwaRtkZ8L+ZJuksxUxijfuKnzV/Xpjpx4i9dZxeNXXaRyKOeYeitx7Cr3ejm65j8WGiltfOzzBs
CLCZ6leouZ8GuplZW1zI3UwzfqX8dluTqioOOPiFbcch8nlP2nWDuTIqyDVrOswVBk7H3MiRcbAg
lO98j3icwyk3pLFVHuAM2+W17Mw99vlFBui1mnrBoA6UCGya85p6R0p6pHmtLivb3mgudrgkWkXA
7B35iWq3cB2Fl6PLAIYUadWTMcSblUNBFRc69IfQjpj7kviQmoD8V1MT8WjwQxLRIauH9ajya025
KOxq07KecNBo3DRfmOj/OJaUDjB+vAkCZhQ7WYXqK2peKUfDzNo76W5QlmE0HArBi6vAs/YuGhyY
6sWxNeKTEdr/Wtc6UmnJnn0VvqdNi7Kmq3KflwTBaarzpx35ojTUlYXoONb+AUMrJBoDTJJ/7Lvp
bWk4hwHXRyHomNB5CJAHCstsoct2XjXjogrKRctY3tePEmpR0x1qBOvg6AoTnSqkr5ZEirHMGcXc
8HO0PwNsxz5XRXdOk3+j/qtqVz+h3GOl4By1MOu2iOq4l0kgYh4vELtdjNj2TtKpVVV7T6fvBj1Q
5Znk7RJvW5u/GSzUOOToYrvX0RjPTZ+wgMbuvrTwMPKgVrzvIgs3tvnB7cuBJZkO5W7GYGbXIZbW
YmajH3f5CHMsWDk4Z/OJY1cjQfUFfpBBmUsfJpaZbnC/7ETorhqwa1GJIS+79Iq1VSoewzluVmOr
uLyW+g9B5bDWfOf9nxH+6t2+bLq5EOraKry1b/5lWNZHSI2y+QuTnPwB9HZ0ms48pziYWMA+I6Vm
pJZzQzuzfyGL8Z40HFd5P1nyYZEXCB9tDeWSRVYGqM1Jv3R1SeWRkfFOVDhiY2iTxX6Qn5YKFAhZ
FJ089KDBKjTYQqfSy4SFHh2yq9D6ikCpI9pGGJdH4rexfsonIxhDSSwPCvCz5NaPz9H/1HAL29aa
8xen6btVYQ9+KNors588v0L/4OACo2NjzA4OJxjXZgUIveFA3ccCFokKFkCWsAuHbJOZf2DFgXdP
GAtK+hSIRxzbPEs/cLYkMepv0oKbnPKA+GpToTYBe+S4z6HGWcALsdwCg4qfxMGOICOJT/ksR+Hq
ZckmxQTVcdyu6JUoDT4dMGkJ7/8I2cTHjBEyZHv4hgfF5/H33modnHsWTB7L5Y0rvz1Zkgi45ki3
zsck/vjWuSTXgf3IdOWiTLhVIujj5ZWE1YL804x0h0KKMRQ4vPqe5mr8vtTkKIShScMjr7G6KLUZ
aXIo1WzWCQeUpHzUQtJENfIi27jeV0BYbdQIB6CpQkDuOOB72lmrz33/3fPda7jgHHrPcKvObewm
0kuOitVjF/JXHhWMMb4BSRRX2gdDty++/NKAX7LpOrWoQ6GXnCyHU1NmpefAymnTpqGdkU5ITrIp
vCfpgy+no7ArzrlvzzHzaO6N3KhqfQl9N/b71jq3xNKRKLQTeVycT7uRMQii0bztdPaPgACAHCnx
MlQvvb0E7dG4X+r4bZEAxxyzBvK0zrD4aUa3q3BIDZQVJageRdvNh+jgZbh72bHUxqFSX4nkn712
2rnVxcq0RsLnGmm1lJhFudRScP4ulL+SVVHI8c1UKbgc2r1SsHrU/8kKGw3XMHHuVYMoVlNYqrPQ
xD2yMGG0mfLlD9qSvcDKK533PjfWBf4Mnd0ndokFjI4posbXNxcRM7f1zbt0nXNjeSWxSPzQBk1i
5srP+Mgl+zcFzUYsdbZC4Pkr7uWRP4TeA70AkF69mxRc2VCjQbpb47EPnTP1PkDvWfsbSzUkeMND
Iad+KeFtC/5RJDXrlqfov0Xsrlpw++rwExPGEeSFKqnTm3fQQCmE7meX/GgZuB5QeRgDOY1qIkeP
s5a5+WHg2Fa8V6/jEPWLm8IGPKmCfclezbHGnQ6RkVXtts+wjTjmdlpmUSHGxNbMK2TRUf9Wmj1F
lbPO/qx419L+Bx9usn+9VS2xXXzWRMgdiGUmB58Gj44/0Uq0ABqMtooKDAEMUaL3EJJ42tXWqoBh
P0I68nNSZURTfRsUC+41E/5IATAg0xdsfyV9RG18LXjWT8Oyb//aao5n9aaXXxbv5YqCTGv4dWlF
LPp3EThwyYAtKB1RG06zzXmsuJJokFD76dbo9w6rcNPHWWEAGByxLhb3CVNUGpc8dVcJJ1Vd3KTu
TA3Wq0T9gdA9V3nuOtGOYPUMe9wMF7PVUj/eY+zP//nVXgx0tYCeC8Q2ozTJYEgeoOI6PdTj6hym
X2ZjHOypjpB+pKDbNPHRV3iOSkLejzA4C46FdQIAhtNT/RNQF8AbgQqpieYz65oXXreeqMBQ/0nj
vcEeMzr3gYhJ5LBsAayWZcZSB48bIuLQxLGAUcMSPkmA2L2X416GTxf8sbnjwRgW+7I68heRT4EZ
j6mlV9IWjkRNfZnGDAw6aqQONXORSa3x0WsACTJ76aV3AyOXydpaq3/9Il0YDREyhYJIWIUjqwiH
9akPr5nD+dDjG2i+atR1xrcyJb0UbIKC8NhPVTxtZGEd1d0qObJOvpGBbpB/dlAyOdISHJwU79nQ
yhpTjmh7wHfakmUT2oKerF2/32Fppt8gWzlAVJruT2NhGSBCFR2Gn17sR6XfTLm6ghEG3yu63s2D
xSDofwYpTYIgxCJLjg+OgUAfASq1DtlUjxxmJVMjjMvB3NXjxMly1ppdLKmDWQMowMQJ4Dr+0KgS
VFZR8nIjPmVOAtWI/wRHowo8MUwuMbN1GLEzgvdXYwUzxi+975HxJ7ZUspWcViOTy179dJATe/1s
0WRV4apMQJrFIDNV/Pj8Qzjb9r6bLYA8U2VNNEorNjLnPBQ4iMEpEKJ5oQWYZDNnk1XBwuK1NpKS
r8RFNe62ls/0IZ0lBLIrsr7AExYW0hDa87zTOvzRlyQJeW5ybrtrTOom93YucHEPp26EWO+TEQdE
TRYmTSGnqP3KhRRCRHhuEaDuSEgq/itjA5GmV0GQ02Pil+mqCS5a3uxU4C96JUkg+8uGZoGU3a3H
75nX8bLj0FWzKRBVtIz5+wC6jY7RHyl85/b04elPV5KGwfcV5JOJgXrnhoxdueqstYw3lO02gYRG
J67FcI0TrreBn5TyzAfSvadUvuvi7hkL4a217IrSgTUrQWRSN2FGqXcwMDHn0MPRiBWVY1v2qDv+
N8KDhirVes6yxssdQVwji85DSzPag8iIDLMyoUn8NLAd1/ph5frI+JjpLFbODht3lxs8hjGsivE0
UAPAOeZDddVDgjTT5tqOWYXt86VCiPfTV6e+8/0mHoMSgEtz7oTVOaKHQB1//OHZev01gj0fkAeK
L0o87qoAEGob7gOu35zuvJyUCN83kgtbwGRNv3XbCfqkfjUWRiOjUZgmb4JvqEdUsqBEhDnHYp4r
OfctrxLy4Wy7EOWAvk3GjnMMOF59VvKNWQg95YFzcB6AzzINZxGwjIzHl4ADgRrZe5+V0iwDWCFq
fqZHyw/PZUTPZHNSi4tl7FscQe1Jxa/qoqq3ASdMoczpwOZ4vlCmY1M82sdYN9/CHCEWV7VHCw9n
NVGsNBfr29B0P26VftnaD7JxraMU5hU+ngB3mMkbF3MAa/acpVTBqjw/DsmqguziRtDKMK/3eJYt
Iz75+ieNCb23GqmX9XZNhNmadJ2fnySn+cA4K+WpaGHms/iY7MKXeuJEcHVP1TjFqR+uTlmsk4A6
Oe+3Hy6Roe7iJnhLFQTTAkzWqiSH60YpqjGPSyo/9/7k8fI3jXdMp8WBQy/0Tml3AT6CDN8ZAcry
QSQ3JcMoHX4O9YLwqrDoHQIwE79ZaMf5yqyOSoCfOBjOkgx5K41z1XGoJhnjVmsPMLDlIc8VpCW6
oyxZMm8GuUVjEuMW1Mn0O6s6FYpTRkeghb0X6MYMJ7yXVZ4I65SDsmjffT5HhcG4z8dtnO8y7Yif
WB+PxXDIGC50bCNJDJtFUB+59APocCHbXQ0posw+7f4foIyBTIKLfhYXxzp9ZaaFkQJElqk+gcjk
xalU9xEFzOMDLlDAbpTHEIPAsDCya5H8Q4m1441O2XDxUXQImzz8jF3b3gqoyDZbIUDbS5WTTl5D
BH0r3XZe48QqXVwsDWuKN7/Yye6n8eqDEsc7HO3zOr2BDyb0sCodii66dlFX6ldkRrcgveY9tF+n
oyKLGlWebJVNoxBXsd2xajHulfzX8SRL3Z7gdslgonCMZ8kbOjt6jhZj+j1GF1letRIbPgTWYVw7
kjUaaDarLtaFI++5lqzQt/dlhv6B9dCh00ZNHJY9IDwlBj2sCgiJhG0mVhBlzoh1CPJ0P4DSUexD
4+TY9M1tMeVnddv6KDG+29K6UjGwoXZ7X4TMOyA7fKZJSkwa53cQ/0qSgcpN8jNQ6b3TzD8akXYd
MnxEjWQXdrQV02VsBgujQFRiSeZWExqdZxBbXYGsJmi86v2TRxzIxJGSJJzEy2AHUHkT1vyWfbsd
Oo7HoA/RQOt53/trmGykxD493cY5WVxHrXPngX6sRvMt8K9ZS2vpT0R6AqMOCwgsLpPJFXW1rDkX
Q5pVdN5+6bOYTOAqzTj1X6g80PtNkjM20VLenTSPqW96W99qBVMVToKakkitWWYt+HCbU4C17PSb
lu0t110N/EZjxOHItc2FK6wj0jcMvZLdYLxMhrOX0fdqF3uZp8uGZkiNvWzGyT3zhk0g0pfj36Xd
rHGyZPWqM35NAz/aSMdiS8tmQXTExePIstdVgEPqxsVt8Q/2mtx5usmTOF3GA6bfEv6YpkBHffno
F61FZx/5FEWFmgcZhrO4/f+48GvlnI1LcnlAfXoPkgQHbHEs4NsCC8KSgmtWvHHsZLCdB6VzdOXe
NbnXfLFMsLh0YLUUVhcZvaxGvivHWwaGlJQ7qKKIj2pKJUE3p80biatpaRqK14r+EZG59YsSJYMl
7jnKXpHHXH9SzSsjUO2jEDxciOuxsUwIB2IbTyzkDu8zUI46HZjCwUjuQ9Bf1gwkmQp8rD31Oub2
5Ah1TfZnc+yOjYEFR/FWEwRAS0++t+2Re9uaUWyKm+Ab01nFUtdxMPg6QafOWuXYT1ty7pWwWvQS
ZCyV4WllgUt5N5pN1jXMJQ9lsuC3O1W7FcEld79gb+KtBAmanqBVbIqhR/CmZEskq8HVdkP60kVF
UWvypri0t7wpzqOyHwHeMS5D1ld5QrdnHuVnR+xA2J5KSEcc63m6kD4n/rJodTkHyobq2Xw07PrH
IVkX1bfZEJQw9q6BuIwnLiBoqjI69jh4RLYpS2iv0y9Rgxlg2XHdb6f9IobmQ+cuKRG2IH1yT8hs
y8Qssn7hlt82+BwDAbkLMHYc1eiYg+ny8r2jn7LhQlVKprYrp1vp0Wu0setn6OE8I13jpOEz8XlE
hgx6NuKCwMw25ntfW6aqOrNUbRMWH8pAYh/7QFb+Ror5pmcsN9pzzV0fXuvyobFAhoCA0wdX9MxF
453crlZwV8vfkTNSS5RVbdCxuPURXGcB47WmhoDLH6b5Gcr3EVcamKN10EKATybbHvKScRUIG2P4
b0CeIng1KlepHVq3ReYhD4aVpOsOXvE2JZfzCYeU7QLWy7JX0C9uqUsDbvI7CmyU8VYH8m3xnk2w
eFUaJnFMQEF0LNVDFd1q72xR/mM+IsbFdNr6DF9ldLXAFgi0G8xnKYnygAhcv3OrFVsANwLhx6MR
A0BQhDtp/LUDJPHUXkbFvTRvHQ2Q8OIzZOSYiRcm7EyBWljz3ndZtAyMVWlOiHNBP1xNKzzKtyph
ecJVG/ieKUdV6dOucFBjQ5wIv+XY72LuAit5kmqmVwy0QbMo2oeWLnKRbE0aVH0MJwen/3X9QwJe
M6xIspAXp/eLC0qQmMc/4I8U+lBVI3fOeKxxXQ/utQqQY/Nv6Y0LPfhqzFuAjm+vpX/KYWnWPaRY
TpEBuRbuNpcRyHuqzYQa+ovIg6ujt9LkAWc5gly8GEPqjcevntOA1fQ8iDhGEgDoS2Lxd+mb9NS+
9e1dTVmIJQMaGqI+f4rHUkywQs7CYGVQ3+KFm9G9J/1b659a9iR2w9SNfXHqiaw4O2BtxxmorAzj
YlpHi2OEiqhcUS6lMXuZ/TdApEmO1P0UVjfGpcEhQHcrslecISGkzzT7IMkWuL8RYmjZ3R0c2/CL
y4BdpP8b4fh3ZckZmhAppraBpUjXYz5oXwTtTJMH+lSpWuAgN7Zj6y57HiPCo/eQZZnNwqBkzB2p
sWpc1pH+fBCHHpNWdIuSR2GQRM2fuvrWFDD9sFiUByjwV5qOERXeStAdIMF7wJ4BN3nlHUYmDLgB
KoqgWdacEanQY91GGcYsxslom9GWlLCDQZ5aEj5xNiZcX360dcAONSRgpGQtC9WfzWE7GZHexxhh
XpnREcaZ9ZYbj4qjOQEjXkfo2c632wHatal2t/nkQ/4VdH6bsEYGaUrHeODhqIqY2uSw7Ts2sB1e
Bn7e+llQyycNlYcgD+XpIVityTstU6Z9rRqWeOeS6F5IZWWRCvGxtbpMKPYuZx+nYvzpantR6l+T
K1LEKPWcmQB9VZUK8o+hoflSgq/W/bMB16iSpVTK4o5Tum1/JQCJIyiDzXZquBvlMyaHrukNQxLu
f0L+errE7jIXAxeidcp5q1VYb0yAkab2HdZEfqarq8CvF3pcVe/Q5VDUdnBhDQJJ7gjSGox/HL11
4aus7yN7g4qaZmoDO+OK3WZZYH7pve/e/RApeQ+wZibbHng88ZRJ0e/9cDBJvrbo9RnxaAE+y/LX
hdqB+QUSi3YseSSF51TuI2UttYZaUSwneIMU+YOXkU+unW5/zqDQnDjApBgjRvhc9muqahj8d+G8
jMmoX5FgIT2oHvFMQO/0WLjiPa+Jf2JHHFE7Wg7TOddFrzxovz6m+iVUsXfyMBOEwEx2wh5bkDj7
S/PvInp3cN0KyRBPwgBt22n+co2ydg5b9JMDMRgpOvON7wneTKekzZu9Vl4lvvUKRThp+KZQ8nUq
7vDhJG457wjpD8ytUc9b3OR+Sz6M8lnn75rxpwf4YdCnPL6xxJ5bmbqiA4NKZzIL/Y4IC3c/Gw7g
vCJVmIZZ7nUgRlKUnfE+0BdgkkfU7JgDEut8FxNMfk55Iwd9MrcY5h0T4gnDmKN8Us1eDznz1DDL
2f2QCrI0ZE6xKVgjZ9pDEnwy0ycuXQdI2GTWr/GdBhKWNb1PKXFQbBVVea8p4zAlD/90CXu7h6hp
4NmwAPREW0t0Kwc1zDVvNugEA9J+ClYNNmZ8V0qxMeKRvrjPFOiuikdEm9pT5YaOi9GhqJyvo+Am
KsVZ9nu7Qe2z/vXup9VyA2fQc6gHag4+oTD7oNU/oBxiTM2xfCv6U5DT3YxsFvJW4i7nfTqvXKwb
Sv8U4jN3q1uuAIzNr5a7S9v23tn/RB4tczYIhVOu047rzT+breBQ/kYLMzsF3v+7ltF46PZWz6K7
+xiKFXDcvDkX/neOcADBuzNh89L3FaLgxTJnGzmtJng651el2nWWtyTzy1UwL3ptgxFsr1b7EEGd
1O5sSk6TrlgD2Vqy2CdS+dYpv5LYuNruAxeLL2TzXUV6GQKgZUUo+efR5x9/mh16GJqMj0QhMH2y
0yy3DvO+Xe8UhdTemcOlCmonpAcBZQ9j/oBQO1Vq88oO+kc1rFsDGXzbwMBk+KkOjc48w66rOIfR
WYDfSuSX0n+FzaNp7kNrLDWTKZWG2JKNUIDSy6vHExid7Ap9gXBQIFaud/IQs92Yp2fKcpVwRvFl
+IfGY4K8QqaL69/A+hf1P3F9Rb4cGOK68OS1P0l6NRRiLC1QDzIGDtsQXAHxFsfY6ELTp2zPd6+m
g6HXy5eld5xKBB1qVUMEHTLjWs07R9sUFTb75ivmni8dlr+MFqH6WUEqCBBvTOuSGXsfODHP0Ha8
DqyaexTigz+snea7MG+FvHrholdudfZMgg9veA9g9SkE1oB5dOYuYfcUPzJ3o3Vnq/5O5EftHaRK
HIQ62/pUWOqsKEmXxQU+BQ1o+onUGGDn11hvTTIrlqkxZuAzNnpKkzEvsPkMwkMDLNgGgoR9RVK4
wg1qBj8x5uucD1VIaIuXpnoThEcTTuwp78MxquamusyhPBGVdcURLTWI6T5G2yofEpu/m5frNjcu
WnL37XBV2y1lNzwWjSlYDzEVtLyLduoOFxdJyHGOQQZzlTEnBWbiFWCDwTFyIIYKldK3PDqvCeE5
3HAlE9Ydlka3nQy3WL9c8ir61CiX6LQeV2DXSqpra3DSbQMx2WuWNsA7es1WqRfvA95TCloQWEGK
ixKukaJ39rmmbpPhEhpbjyUnfNGtXYVMoG9GeDB17S3wglNjl/fByXZ5E64sr70oSDiO2sTMtyqY
l5ikcMeRSa33Rh3dpGRG8vkCGnXyBdKip6T4+DhWlBouYrecPE6QX9rjKPnJJc29p19BoXmot7tj
HaYroJhwGls8uAGJPpBcWZx8Gzp1sZW2cmLjbdLcbXpDPSF/G48e9Yq0bNVh6CvEP0ONLw7rFVJj
8bHUJm2FYMdAcXKeOFt7YHKejmeRFXxI7D+wQB1cx82xSpVnmaICSBdK+HiQmn/wWnEblfSfSa9p
K1sq5ZSlCnBR2MjjSfVG+SWbi+oolXRvkBVPDfmrJ//RdB7LjSNZFP0iRMCbrUQS9FaiSG0QKhkA
CW8TwNfPQUfMrma6u6pEApnP3HuuMhvmpk0HGNMkOxZt41EfAlwFxcxYVcBoOKp9NMZsGTG8iRlr
eAabUu0xKmcShk5xs1VoqgyMMdq+Lp3N7GqsYH1OYBt7K9u6jNXlRBhGOKE0CJg4nZuSOvk/Xypy
yAE0aoSoMkxpsBHGEJpWxN8FUsqS51TPNhop0nLj9FcLDhOQ3xdOT+jovDyI9gzGAKqzkRQWPYsP
OParMvlCiBKrD9faqd3bRK/ApPuVfffsvhM6iRIhORoXy6YJrt8RJD3Rzj2JafQth1AmHFVKUXxY
BKQBGrw7aNI9xVjDxvfHgbuuxVBh2JxtoMSkmFg/9u5iwgRs5liXDe/f6FlrWbUHt89wzvXvPUXc
a2+SVS6bswqLYwCJ2PToS8ro4qhMzEJS+cIJygkzuEDT/V6uTR1QYHQKOoaqCN/bU69wG5OXjTLR
NL4FI+eOKaEKIlXDdqJN9gIDBmre9Yg2t4BzomsjzYBF2aczW/4YY18aYNC+TBfWHMYcD1Ga4EIZ
4KgaJYNkcWWZFRMBXtpfA3XEMPe87MgNlMlpDCPc9ccw8KmpLDKoykJHXoEUpN5UZcekfARIqCyp
kxaV/DLJ6HaohUf9dxj+WDzQryF5MZFKZls9xvxSbVvZE85TsRP/FrTCCH0XGflNHY6oegkjM5U+
A/JcZPu6vrBafamsntqeFVbxxiVrAPrJtO+e6MY8eOhcfCb3HLPS1ACNkD5rZh+cOK+Fe6evXVQN
jQuLv4h9icP8sXPka0lqI+m5TfxeY7YhKHMVJcxSOLOh94C724zgl0ZJBdoeCocujahTx3kd+dDJ
YX2RJPvKH/SiC0AN6vBtgaUp2e7YIMqOFo0dk3Rsr9x+LZQjfyp/gRW+FIPcq3p5sVDeuEyOVVku
epoxmDNlcBrncZR3M8HNItxb5tUjDanXk+SqlhK5qMMiK2VmzV8mpG92DBtLwjqAApeXr5lyryWU
ZJoc96hg3darN11BdKpuMPMG064N/CR8KupPhFgi5W5B3rBA+ehXgoj5pKVifVT5gPqtZYNPd8cn
Tu4izR+YP9BSSfPXOnhKibeDOkylpT0r9+JR49Jxt5QWRKK3Yq2xLSXCnkgJ4AHyj5kdwuZ3pWJO
H550kGkGrw0JHnj3/QZGnNICZBiIQEaMqOUoHLeteW7gcSc1nzSCWrN6ZycyOyy8xIceNYNQgz7H
5zznCJLQ6S7M4p5mkW9yI7XPQZG7noDjPqdoAjeqsOCzGY9U8k01t1MR+p5hL/WE9NlsO6dYTlAV
mDogWePCc18UNpyhMBnU0a2FV+i+tNW048cGAoyCkoTqVfFiX5sjWBk85aNfUpFU5mcKdF/wLqTa
g1KTcIYY2xGBGIhfLT5zyXvbA5EQLRIT9MrtTPcnrikl+wEHNYgBfNP9ECwkWpSWUahWnTMYGNl3
54gDjwJFynhzkb5owzO2b2hPYEUxpsKUCOzWKAeaua9gxGDw6TSpn8zVcsSCvb9O8PQzwcovO3jk
hWFUdG8xAgA3usbuVhSQZ1OfOTzgWcrGe5IBDsi+23Fu118LyC0lUC81ZrZnIkWZTkoyHLUQSr7+
lAQEAV4honAb63/paB97ah0F0g4g+3VaKyvqmCU5cizAO2pnFcMvYbt4w7MI0aZClA0JlJmGhsP6
tPSLnV5MrBVI4B36rD/uB1Jco1NTUx2Y06EwtU3QjftwIDimdJe6eamyf4nNlBbOILt06XBT3Swi
L7wQARKawlRevSj8iAOqskhDlOG8RE3wUmZ/2fjTEnSo41XXqmFhd+ij5cyCWFJ7CuNoJ5gGDOvN
hE+VBd959lXmnw1DHJfnKeHz66A0jTkGNa4rzBq0obwz2mkQR3zVLy7DgTq59HABsNNK5cspr2rs
Z5a2SqeOzfcmbxwe4n6B1OC1RAvRee+29k80m9DewsuWSBTn0GKOWbR2QULnjeg0Z7v1gXFipXYP
dYStRiY9EtqBLJz+3LkbnlFuEOyTPBvaIRueRgr3MKQmLG9CPZSMNN1mTRoTuq7sHJN3Vhp7Ue5T
LgHlgTk6Rf9af3fjXaWWmacQDtxw1rJqcAwpe4kURbplY7Gg0bQmnnnqJ+b84DrKeYYSfZJ7EPD2
TNnTHn8jey3ENhuOUXzvPAZDDICapcn5GAw9LTM7NLnOvPcYi77jLAd5ToIDmW05S82ppW8jW5pK
bR5hu2HPiYW4hZqZv97QEFJ/nvnQnZmCF9sbyIky3ErdRBRvuoWn4PIoVF9zQ2rd8mxXjyc7X8P5
CPp9AvmoeEzTseQ3qKNfnbGOMgJH4EUgfIK1H2JIDEAK297MvjZtu+sNbaFyQww/uDkXVodYN/5t
GXCFzScLaK9dlcPGQ1GsqY+hPI4VxAnbWnoKi/GeqhY3neHMlpaAHXKK4mFixQF3o+arwM/G0Q8L
ySZ/m41f5HybxBtnVrkqwYbpHvVmrXCS5RAQiNhWKgyuqwBVKD+0CZPTKFAC9+jL0cSFOR3reNU9
9oIMdlL6OLc+8ZDZJVv+7phIxlDTDDy2UcsnBDLwhBSMwDaCePQiQgRT7uFAZKSIGvpBrR5OA2ce
4eCLnANeYY4oYcKmD5PFYCL7oTkZIeF45bvp1nyAYqEjWtO5dw1zpVGhGXOLhWbWHmgBSnhmqD8G
uRhGeARIFU36Cs5IGBmbUAPxfsN+tEhktYiQVaq9vso8CNuhS1YVCH5zGoiNBUzd3/LB+SgsrniR
7E1hLuPmqcqbk7810Ag6pLIthcfEqTuhlYX3Uo0EozjxIp9wKTBuZ7lOldPSaQTHsWbHx/ROMCMg
X+plppS5zO1iGloFZwrpoH4foCjUrgGeY/DAgbgmHgZ0yilPuXcKcJdgpRHVY1Rvmdi7yh0iXjcT
H+JD2j2mHJ9OGaxk/FV0V1u9GsMynGCYw7hk+iXHi278lt7VqH7U0sUYNRwbgvMG3gyV8fFYHWYu
bYQZmQlNS6IUegYtUMhbmQ2812Q4KUhK825VEv0XzVmaKBb7gYYVYPkQ9RcNi8VUuZuKzaNkMC+Y
bgmWPLH4ZxgUaPR5KNE0859gtqkTA2ugjoNLTPJaLk+k3qH3WcFI78StCo+qcc7jbU9uE11Zn0Lv
lstYZosO8GUDLrrJ/urhImcKXaKup0bctWq61lwWSiiXjOwWPcozm72sgrIn506tWPpiePKBxd7C
svlNgwLpSLOkHeCexkgVzx73mJOAbbEY1N3kkFOK8kWypeSMXPQ84251azzHz+1tPb6jNujDdZpi
APRjyxfGlt4Mvil1TCV8xHMR/ONQnPv20ETHWv9ntxscd657zsjDsCbw1cRbTYgKK/5IyUjUQiXK
Kzbq54GKzpt1HOHDgiencecaDFNCl3kzakk7yDe58oGgMER4l5zVfBeJb2cg8ZkayeD1q/TkY0T+
XPIRTM4HRhYdzrJiETj62btksZ4GudPGS6NtTHjWHfZIUtKwHizzYovGX+Awj0C6cdLrVP5DcHSY
CmHT80yCfCBdRMl5mN2pHwDvC7otG61qMMCD4iUAUsBISmD5w7vIJC98Be3ymuoVcXXDApEqgzks
4w3r4Y9k9tSRYYPOLFWcVcpnNuOnHYUBOe26bryrgIjn8DMhcA3QcmssvW15rLgcS/1Umtlr7X5a
U/+id1Cq7zYB4FPhAWA5W/zbgeurfKtO9acYdFwfg/csjW2dPZi01KnF+vSQixuqCszFaxmsgok1
IoLWXPsrNDD463DegIgBHCMxFxRvmnFs8AATJf5KoAHTaoD63Hs6Hb6XsSJbJ7ykaOBfC+MTKRD0
oUl7N/o312L5EWSfkqPZqHvIgD8zQkTqv61OZDWH/Q9BVfyizH+bchUZ2AR/qv//gn+EPJZ/5Ea/
rTWtyrjwJ/ERUJ4CEBtbpJQN1F376pDUaYmVEAsFVdlo7z0FbRSVtJmdBvMQ2RYzfuwjWXeqsKKJ
JlwMglHadC7DtZ0/dcaEWY/fLNp0anRx04eThNsZt1TgprNcfB7Dv6D6Z3R/lYqV/p60KxL/xLB3
qrecoXdcJLj/2hOgcQ1Oq80FO85D6ETiyrq4ORfku+w2SYC0zjWBASLhsYwDuaqrnPstxDVSUF6a
yWmsbqZyMpx7gf/GJkZqVJnYR4uJRT/Qu1VtZNtU+9JoWsovae+k9Y32pRZbHTQoKKxiaao1MP1i
qWJF6lkvAedldJVwIo+gIM6xu68SBcKMtrTlJsdIDZPQdTD60GXAEl+MfJUBq4u5lIBijfaCrsQD
cM+ucRz2Rvh0mkMJFDh4c7MbWbl2rN5qe9ajjliiP2NMRD24BpOburzlRC24Nyv9h4wFZ9Axp4iz
hg/bRTN2QeK6aoNH6D27YTeKTeD8xlZOAFixHMQ+nq9DDo76GhhPiIoz3aYZZz0A91Mc1dQwOeNs
fIigqbvxpEagd6iuxEm2+d1CfdOBCBHavoWkC5BATZsPGT6JuCiwZhXariQXcFB9e1615GQ5YtHK
KmKpvIUg/keoC/7Aji1VOey7YJdCG2u5tTX2HEm66tUfZdBW8DvZQ66RcIU0erMbgJmkOnrb1ECp
9KRUQCdy03TcIr47ginhQHVXQrOWfXgT1Yb9VDCvcmiWWzt4LWPG26ryXhPhNGQ4gGfTf7/9D2dZ
bQq88f/ZWLD/sKhzwWB0pKonm8pqV10j5MqYTIqAkUhzy6+C7MI0ayfd4beW5amC3ZLn0CEF/MWx
fe+QdAQS81hLVHHhk3m/7gYm9H6cfI8Ebyv9u1ngcNilhFPF1TLjgXUeEZOUdJ6sSgTuTIwitnYV
QK/CuEqYx1z/CHJ8Dz6nUv7q6s7tt7n27LpnW/01af4vET8WWIYJ55mi2RAoOIiL1Fc7fZsjeG8R
ZGGwYdbAXZgLlk5D5+txsOtYWAsiRzoUJS95OgIU17GJmPo/UvXexpYhoyYY9jn5wZtT0DEojIKY
WpTLrtF9FwkpkSJeehzMOeOn8Zmx+dL7v7gmyLF0llpNRTVMO47RRdLRLnaTfmc2miIyt5imCbZt
Wap8AsNZTh3k2rRZGt0XkLUWAoomsXnX1sLCXdvGj2xuBqezlh+g2WsO2P1DAwqpJECOPR4CbZy/
yO3xFuNUx+LTy3d7RjSMh0Q9JhbiScICTCQqQsc3tLKkb1O49JC/aYIFxdIMIxTuh0Fp4JgVc91s
15B/kl8mxFTSIBz5PeRxdtJ7kuxb+mkTQXX8lQVEaDxt5mRRNDOQc6A4CKMVyVaH7wG9SMxOMK//
gt7DkqIzCJqYrvKul1BVcCHhViVFIOQ3AIHOkPbRl1DbXeIHMyDZu4QZc4e+WsQ/ATpqc11Rzdbl
z8Qqua5/HAawSvc9OpuqOynjFpdVisSuZ/sbk1lQDTgQ251t/1j1NWTa07P0rany53A9o5v1jNMq
G1Yql3aKLLLOCKWAadITCyFIxynrn8bb6gjSZhqIZ+8q+x0dmG16/A9yN5u1yd46YysjIgxzCFta
/SBFv4JsN3flZv7NyIya89GgPMkjBMqMplA+BCVkSMk0iqgv9O3xPg1PufPUINsb5X40GVvvEEjT
MK7DnpR5CGWF/RsV1H7hRwrNjgWVMDzINoS6BOWy57cWOaigh5l9jg3GswhyQIjuMdr0gNNNnoAx
Rq5EyCU7QLNC14x9SyMD7lc6z1hF5TLxA6F4VOLf/r+MRY5VlMrW0+ACqYsVtQSwsotWvVvj0Sy6
1wqKmQ62OpgQQ06/k5oDPkMczl4bGte9pGWhrwtigO7kQIozCWUokl/y7hNt3sIDYS8/w+lPCz6c
dJ4UkUChLFuC2avhzC6UqQKiY3HImgvRdwPHnisgunNN1+RnZBYrUHVp42SZjbLhoZUXePgvI8NS
SbVf1S2Xn4l0rSf4KX3VKjgZ/THs2DtS/JqgHTxcquUbiw1XXSnJZz/9jcLaDshuoDCo7Mkc7N3d
cHehBkcKja0KhCEqlmn0buKRs21EYLm7ZuxWcBmynlq6hne2jZkXqd0sjekB7xArcC092+KtnNPv
cN9X7jcmRkh0hbNzIhCwFXxtrnC1Poti58QPXX6UIHznbMMAzUkervXSZW39D7aQaRE0mR5Vex2W
24bdakxAVF5uCgb5bffsppPdnQsd917CBn5ltBKnREq/Zi3rfiPB12PhPZV8BCqaLSKtZvdvmXAf
YiB9aMASGvpXYeD8Mc4hkzNXtuvJIo1CpduP4J6Yk4v8lyMvuYXjPcpwPJ5i56dLtq1QXktvUdSY
sojERPFrvBvDLZuOKVzOLvqKWYmRVNnMKwIyYJgnKsoVUN9CJWF+XteLWVjdEG1wUeCHDMMnWtJX
g48eZ7g5/OjVXsxZYoyuPa5TDuLlAE+xajQKdebNDSJu7aOyn1rIRkMnoZoYpriAAD0nctqPuqaf
tdEsaT+1t429C1rFbVhS1iLBDUKS0GsUGMFvl67Z3EecdoXz5tk/TXt0UbKkybGrj1JFVNY07R4/
FFcR91aznfK1ya+yxtqNUsH6rq0CZq4D0hLRXiTJ3CU/oam03/lg/sUNydTxtE2MYD9mLQOAdlmw
G3am37gaF3l8VSiWw+4fS49Uo5WKoA97+rpAGSc7i5jPZ+5dB5ICwwgi68C8L1zoSNHC6EA+Gk54
X0Fg7tFDFIhRHQZUZpVtYHe/yv6PPGdutdmO0r8k+mEAljWGeDWas958qBZSsb3BUzfHcGHUXKu4
udBZvhQkM7oYuR3WA6IgPAJR38Zqc1/R9COhqQlbkfraGv8Y3xM6+c8az5N1J44XHca9zxLQWuug
OUzNKelPNYebsxv7dakdNRWa38hkY2kRiDjG+IHGm+6CzoQBXXmLkaOiX1vcOfpKagkn3bvrhkuS
0ehwUPdeQixEQqmOgXGw8VCmNhL3TWxuQsyZow5NFJ0eMX1KfyuMrZzwGGwMzgTWXIP3K0HRkk7+
kqrE55TLLgpfSph3TQt9vN9oJLcZoHSq4q6yHTX9KUsX6egzSoUwA0oA1DwZHDpy8cBzqW9DDCVm
hYUEUAJwEn0/ecwdYWJ2jo4KoVwkQ3JPiQrBHU52LFODHFrR0C2DTh7D9FPkGzynAe2GvW/qxwgJ
Y8xi352o8Ur8ZumshskWPWls7bO0QXKsev3oOcbKozZ2GGvUBAbFrNedhTYbKtm8B8F1dKKzx97U
KkZGGycj/IJehwT5KLF3R5W1akc23yRQu7+59ZE3F5wD5OHWEdoVjczsbCvhA1gGQ1iWPNYVVsJr
Ek7bcirwrfIzMzBO0e+G7oeCtaS5Nfhd2L5PyldrHXC/razgDXceNgF47S3LcbygUfYspXtwgMOk
0T1yvhoUS0Oo/xDGus2qs8mi3AxpgvSdO8IQYerggHfm3EaubCMfJ4nJe0s7ZzEYHxWnk1JxX4rT
ZF8tCoac3bA1K4mQbSURsRLRW8E2vGWxTzjGUMsd8t5d4jCY1WBGtldGidtWAZyovOT6b2jdJE54
a2vBqyvYMqrErVm+YfZ3F+RkHFvbEc5YfHC5dHLkc7bCroLHCnN2kG/b7uq040JtviKVdHds73dC
ywZ21ipSeBXXfIvtOnH2ZvJlsl8q6q+EQg+LpWK8TYDhZtcrO0K7vEyAjV3rrjanMBX+GHy2SL5i
opAGthkxzMsEdWxP5GIJSa2nWOvrjJc+9BPmgNq8xgpQghSvAyirjg1tQDKrjkmrbsYD2b84JhEO
JtVpgis0jxvnLMtC4YKAHTivs/HlvEb0BqW41ECdJaUf5+sqBYcREf9Vo101wAzMmArDRxMA9uGk
KgcVq1AWtgQmo0euJ38y8Dd4KGeOcfxwm4CaZmci+GVlQVes1rScAdxjRszeOUSOqjBEMLgEkkOh
oYLnE27GYWlqsxAKgwfy39BssEnIKxoOS/vMrCdH94Tvvg7DC8m6rzbyNp1SgKUtUlZ27dSYhnHL
coyUJzM8JfFAcFT3WlYR5FV7kfEBzKdqR1gG1RNmuSB5wiYAS+XeHVQ21KeFHrBjx4+yRt7pD/0h
n+g3/3IYSCPch7iimjar4U9l/V0UtCtdShKByUDjs0f6UlKuzgphRbMIkXEIJ443DbiBzKF7JGlT
U/vXXreeFnC91yiSJ7WP11OSbqsmmxW9a6VswaL8IaBYoj/66ZrxDT/tsTLFfpiOs+0wAPI5EafE
Or1UWPVErLi6Fw88WEl7YiEjaCAzVaQptpxWnr6TBtutkxNt2Tv7WnDlKGTAvIe2umgINw+RzLXx
tVXf3HI/UInprrhPk1g0GYy63PXxckQcwBHsG+tbpzqubWiadn+NSS7Duev3ZKe0A+Y04+gmO6Uu
k0WjmNsx0X6NWpAKFLYdWE0PjEnF3gFDXbgrmKaqzSMUzyrm/q0IYt1YZvQyRb84PknlY3nD+KxE
qKuzRtcD/pJGCN4t+BElA2mVeSsPHn83+vS/2kzOdFgvRnEuzXULql9+BFyPFhifumeODTO4qbcl
MWJmacBEk8+Rkz7mIDIq8JX1S6lCjhJLLfgyVf67cjMn3QYY3Cfc+ILgIMaTSQMuC92OYTMPkz0g
Lxqh1r2Qx3UIRiTwNasGQ1HXWdT7tdSWOh1AXH5qNI9FSR71siUW1sTuGTGLb8CYuHCBeSDtAIPs
qaCaGEiLCVit153mCxqkKSbc+KPINxby9krFhl0uHVbLA8o7y2bQJO5YJvwAIrnafgbuVq2JK+Xu
ichYJS1rmWPF0qEX2SkDjxDZmlatTGVlT75JVRIkJ7fIUDa5jPK7GKagCiOBNZrD5CeFSjyq66Dc
hgh1Z4W5cXeDz5pGNa905NvxVs2e0sC5FTPRcZlRwXBorhhWX2v2gaLmO5y69czo1DIyHX/mNDKb
cqBlRVgn36pB3FsRcOFWy66bRycs/5Vh79K+OzxyHkzQ/lqoxP4tHS5upCYEndjxsy0Awy11dZG5
f8T3IN/uWWboG1X/SYDCGOMZy18ZsYXJlirRl9auafEiDd55IIkxGGDOr+34bIKvhodVrZJ6Fbps
OlBohCjktiqHSybAi2DIC1TktdiRQVuoOi9FfczQwGvyaBC2EsiRfLj2in3+1ECIjbTxEAX9zeBB
RDZE5RUPh8lgBxJVayjSrvtJpNzCYwiqkrhsIChHcBAwhi/UhTNwBLL8bAYILkoNKRUZHe1sOzMD
orutHdvodz5R9ZMbr6LoP9rPCOh+qt8DzOEh00AdF9olKtGsoz41VqR9M7L8N7lPixWPoOCq4WOw
SigPwF4YzE4PduqSvVK9KBT0bwhOo5o0+Qn7EBKsWf2oUsBisnWlg3AFzQOj7hiF7EC2faoeUXy/
asI3ZjfMtAUcycl6beNz3Rabmg4JaTZ3385kKs8a5FWNzUOP5Cc51/raQW7JwMhdhRhgSGsi0Kt3
9i0O7uAaNJuyOMlZJuvS6vOGKh2vxejb+or5T4IiXYAV2GTlaWgfZgjxmizyRj+PBQwyVGPjN72e
a18r9xmJv1K9jO0GqhlTF8CCDi0bKU0FTv4iOoyz8WJcOki8UmyGsfcvBAIyfQY070nmws/Cgmk8
GKwIbRdUV1XfBoDFxDGg/7SwgMW8512Gc8hASBMQIIv7I5ugsJP1wSA2bMnP2I3TJ5Pgrrta09Wx
vj3oFjitPRAx1nfO+tjAHqxyw6Qw/k0Vm/xZMfZyvGr8Zq34Kkw2wbOyYyIFBbKHEJfK24zdKoON
odnuYsQ21aH8IxGKn45EQRLQlrEC3W8W6Q+rltZ/4GvAoN1GXMj8fLg+u6NTnKbYWuXV+5wKVwOR
sdVbRb6EBQskxhuh4+lADwnEwgrfGhgj9poztNNuPa/XGGydKFi0BAIiolPR6zoE43VkgTP1EQvX
Lu6Esd0mRz1kFgGw7P+Y8+UlkN2r2tyN+uAw5cTzaM/yM9QEJN8SzbNoe45d51CgdGQ9tnVQ0HOg
DsVvR8Q3Jm+8nSmKBSfRmWLy1yjWM7MU6K6F4yEkKg3v/SJ3z6XDTJxZitVtypzklVdVEknSN7Ty
3VJoxyzRlgmQx0lPfAJOV5HmXmH2M4lsVgFWrrYelm4/Lkq38UsmpuGlN+cIHQErYFjHJX9Kqt4i
piHSQGfU7cFE+B2qyLimQ4mxpyQYbSQjDNtbsrpLhctkqcJFm94S8tH1rQdd2oCaWGhvxvgriWj1
MGxq1aZs+nXXda8xIxHX3Xc19vT8ngZvGNWpZ6qlK40FMHpLrZcEGOJEw6UjD8a0r5lpD/zmBX2z
sVW6NbAINgZPxCtp7q3ytD/akYQ/gvB98EGnvFgJCDMiXEGaNgaxWuULnWJm8Q8GnqoR8duhB7PR
Fxt25PMWaKL+9d51gFpoNbKOZLiR4rw5mQ14ZnzxJikgs3TI4nmZLz1NXVTgo+bv08ANkwQfDVau
yiQhau1BnIWLTNWL8H3hYpdX8BjiondASCNZRqGaTwjV0I31st6Vim9Pm0FlQtwfRcMg/XdMfBF9
hYBx+BFb8W5zHqQAIEwduRlXWqW6t4Str3fQh2ktJEyfNFl2QHdZt2i8Db2otzYMDLO+ueZRKJtA
D1YmqFjiDcqSS2ShC5+sV5TxEMYg0DY4j43hJwGaXKiEgVerUNnYw8Xjoh8aalSv8z2sgWrjvjSk
c1K/BJyoJW1Zgoov9zsF1xfKqQAHSK3+mu5RG/djSkvMx6Orn7rs2P1iTgmOoHdcsTPkR2Nea3c4
a8h8qwHNgQoRmspNZwLx7io638NESkjAxBFaNMVJO9I1xS2TtpQKx/mUxXfLdlCDFT2kb5XZQAEO
EfDc5qQJ07t50BQ9KwS6uNYxNWkMFmZMHElvG7PdkcXCXcmQ4u7ZSzWOLt6UAfmsPPbwpAGoFLBM
JTLEXl73YzZ0B7yGRgvv+Ca4HtyRkqXiiI3wdrkB2yioesMsCyOZREdvbxSPqL6NU8wA6G2kVOid
RxkeRzZf2sA2yfxiP9OGeClAZVv9Hgga4DyAr9mXAhrKfk+4msrmbbB4EYm1dzlFpfcZsqgIZqdE
8xA4yFCxtSYpXxH8DlIA2MGytTqr3o53EDHJu95T5Om/TXizewZo5sOdVqb9ANLdpi3pB4jLEsrq
7oPZH6uvzNtN9UmLjkV9pWLgo900/bBxoeUhBQHlQnOEpCtUHZY6MD9YOBZWCUyI0BwMJnwEWXeA
5guAjB26u9bUkg3iP0eSXdXme8u5Dj3xNem4AqVxys27gDhsnY3paOhPh1LMbvYpqzevhuStzFwr
mmA8yftKYitDIrs2oItOWkMZbfNHrl3mKkaLFk0BguxuTeXeDCGfRYEXpWRDeA3rbaRdnP7YpHuv
eLCqQPAE4ElsOW4SIV6Vasnrq+oY+2DO0B7uId6aDKKiZoS4cHG6X505dpmx0E+0U8CWJBib9Thi
L9fuNQC5dAiIiRW+4JNUmn0RbzPxoM6LjGqbVPpr4Pb7jB9DKOaa3ZteQEhHdyWNN2n+VM3PyCc5
u51IAlj3lfpROPJdRYTXSUCEMNxxEL30JayBt9J+S2zCunl+Ws7hgJN1mru/EGzlN6ZnttRGu1O5
e5rxPaDwNJwjQSQVZ4bUGN1zNXMIhs6qqS5TTYgc5s127UTVuTEOrj34Zv0TZ7ziMRyj1rmm5SnI
Gb9jrCmafxrz+3hdxJsp3WioXw2Qii5aJyNX/UYb/LZgGBb+K7y77t30+D2utTU69HWK7KVX3EVD
t97wEoax86ogK0t0LkPEW1gcC7Y2L4igDxBP8RlVx1J+ebLZzko6FtPrdv5OCka0eLJVvUK6zSw/
0j6oe14ddpJMW1Zmdgjkhwq/WgNW3QtI72JpaUVA7gdan5ZZJ0CK7o8dhUWeVsJLZOEh9FgehBaR
lCCWa4aMrVEtg1ksH7oPqwLf3G+GCDMunTkY1qYD89Z+zSqajMQrhMQxWiAzMpkjMyDhqWWtN4pV
72onxfmQ0lxWclunO6n9ITxgH421gwlHNPKsOCST9d06ynus52Q+g/K5Bnn4PTnPSF8nqOBk/J7p
BN2i5un5uLzJWQoKc1YTkxx3bl6g4I0WzfyeZnYt5vzXmPneahoq9mmsv1hD2HzsiRb6yoTR5lsd
YPFYD6/YAA1+NVgHeei3K7rwtL6BRVvZbrkKCWpkNzqvHmR7MWnWwiRBs83SnqF1AGiZRRjg+fZr
pMahN9d4nm3vxqSVZFTkdcXJ1HjYFS4GLJwGLvdOn9NZNxPKKI/LSjBdk6FcExc4Du5Lzf8tsZvn
bbizS3SgONMGl/DQLSE+b82IupSD2FD4j3kKvJS7Hz18kB4zhX0FtkFjpsih0chI6wQxOe8KLeLR
aRM8fF46TGHlfaDNq8FZsWwNQKuRmQewYFPFiOrIXgDEh9HFxmf64dF/TeLggeCWdGUpS90bRoja
uZbERucJwNTsagH/7hkuyYmL322/NXVYKEQMph3LNp6tqRr8hBgYbTAYKEUbtbynTG/6wregrWSO
wZfLZ+DIxTjdiXVc9wHZ0/2hhSFmtM7WpZlr0+mS6XchuYiMN42/CDM2zdRfyp5fnqpp3dQfXspS
n93YD2iBgc2AZCEv5I9rIyvu7yP3gKKozL6wMSskL815cRCwHfIb071a+oW+U9S9My3zniv+O4j/
gvQZMCr2+o+CIrAxtmPpY4B20CmjdkYhwOKMdsAi99aMYbnx3oT3OQfY8dJ1n3+ORFsQHwf5L17U
uAsJsnRBB3B0hKhsIHr3NaXBMtLeW8l6qGE+kuyt6bOH9aGFuJYLuUz65t4O/zq+RGtkDC92rXWM
eBDd7pugMMdjHOEavkUholq3kUcQl0reA1SrTDyBjK2Cm0Rr3OaXnk6hCL9MqoESYEk/6ScSjdne
6agr9wKhITlaujttqqHBAklyRHAznZVl3z0guVAs+KKQEszn3ZfOSsj4144fTf4ugFCGdvNTxuOh
hZ7WJ3P22D1mpeF2hCRV/bIrmnNmrWrzq+Roz8XCzPemGiG9/7Tk1xCBdPRwn6NyindjfOiYiNsG
LCDBgTncTEKGm/x/HJ3HbuRGFEW/iAAzi1t1zupWt9KGUBrmHKrIr/ehNzZgjEehyaoX7j135nyw
eSX8qClRqYqzTwS7Z1/ymXibXg3wcJmGVpqL0Myeoxoapps8tOg+EI7eVMu5862nTYeNdJh7nZq1
pvx0+O6UszPFJypgJ7iaBgKyn9olpeRQmd5nRD4cq/bl5F867+7i1JJluB4IGMwG2gn7hkXB6Bn/
Ugl3Wrd1/JFyQ/1I7Io1wrwwKb/Crj3ZknBfpRHqRWAELotV6jWnSmQ4xrpnO2H81OgMFko9z7GK
8IoQ8gtBBuWJB+uYXyvaaoKFlw07eDf3uWzwfpRWzHIg1rl13Zsxza4/CaItwSGWZClI8lEujIkm
pbP0ty6MypvNboq27B26Phetlw/qgpudSUFh7O3Gee5DSEqGOOfsu1eGBdG1dw2FaFX+qaLe2zly
6UI45sbse4/oHvtS6Q2yCEHUgUUw5dIYff3flEtjkVphvawF4lAb35q0FyURWXGD3MU2L6ayEMdW
MjjA+N+GIZSGFtTgiisB5k3FLjRXTIBTdFez6Eq2HOeu2ZD3hMylhUvbBgwvrMTgr7VY/MzZeHlj
GIAPCW7z3Y3eJb9ppG08OEFOlPXgs8U9Jzx6k6cj+aioQFCr5P1eKpR4A15QIYtzXrJ4aXQd1DNn
FIu8zN6lSYxyGg/rU9sXAUDGoT4Ffn+Gxa2WfotgC8/6eClM97UjosaP02pvMbU8qKxA3jpWdHMm
l8EQ9JAtxv45ilrkwIVHtqaNxYH1XeoMf37y49Tt1ppBs1m2tmFKEDi3znz9FKEOdBrwGjxxMsvu
M2szTN+cxtqiCXaZX6P8X8gCUSjGB5DptvWX8l9i3j4cti5/boY28H9JjdqJv8Xlb8PYR+DIdEr5
KiUE4YmvmjBIcPkuguQn43uq59XipMaN6U4xuCqXYB/n0quW2eD8NpjRPBkcST8h69zyv2qPvR3u
w6y3TgquXArNvWLY31q7IRT7WTlclyjbRsoDfSJYpvCcW9/Bd+dcHKSz1q332H43JBMzWGEsiq8I
fzA+7tAkrhr/y4CIKOVLmb7MHrUpv6Fa43PRv60k207DszsQh4nouzTNTV2ue8i4c50RcyLhwh16
uTIERfyv7l6M2j9rxhoHTBOv68LeWuQBd2LvMm33skeO7AOHUYilEQx48DePWUy2WC4ISBwTbORn
GBKlLAM6uvMK0+GyaEIw0r19ixok77Jg6WZOGHH4KMOZdAkqAvtUQs/XIe055foWsmhfHAr9s4jX
evrZlR96sZsTXyoT3hUS7g56a1mrp8TDtCN13I/6rtKmz3nSPOC1LflzUxF/JBlHc6qhkgTkqjd/
ZRIt7Ri7WPbl1NduQg0MjK30vSUBQmvcAgvmS2QrvPjOs2i5mFFIR8Q8dVO80vsRNSBtC+roERLT
KG6CKjrfVTB1o7VV7GBIsAEtPr3auXplSCCXnlGYoD5IGBrZoj3gzLB0uclKcumd13TYFtkRpnQ1
oljYW9VBYWkgWyg7WphcPZMa7Ksn7jdAY7BuEOnrrGJoFTOZgL/GZ6lqrtWRXNpuArEcIhFq7ZMf
Fs/O/MoVZ6fcVeFl9mKYASOpyf2NU+g7xs7Mvtv510OgzTzlccQxtA5EAVD8X1qvfHKQiWb9LRqh
uBx1SbOpnbqxvg3kxfExteMxoecrmbb3xwkLPLNdl/cmPGrgXbzur5hdFKhmNFQbDLCWsA7hcLd4
tlmvUxkMqkEk/ibgTmuSU8i7Nj13hruR3bmq/xJklb0ZLXOywyG0Qv9g21ZFyDbpqtHppMy5vAGA
J+bAMIhPBYsmDyuEC3g04FXmW8PooyZc5+ay6R8Zu6EChH2HPT8OcZaYlAiXEcu2lAbawhkjgLyn
aPeWNqOV8U9QnCBwtNp1XN8wVoDqYN6EDp6cuMaDt0lEVWuYiEkyuTLnf0Cip+wFYZXr3+iAd3SD
7DPdhSD4xEDfGIyYE0yBSDU+6XGwwTHNziK9drxZAT5hi8tOZYCcrflVi46SiXuPLi72mIGywXD5
wBcKtJTOhqiv63MdNIjNkFK5M56nje8F8wp6Ql2nFDwX7Lxi4ndXaL8KFKvonfmplDdvP8O1kxAu
dxAMwg0eAkPvp0WsEEG1TnTWNe0E5osI5BhkdjUle4NpS9DhDe7VS4nBAFJTaZCes2bK1EDjTn+8
/Oxbz7X9BV+mbLuVXoO4ywxnEzSCPa1pn7tBrEuGQY1ev+f2b6Yd6rzZF/MWMx33XrcPwUhN/Ev+
KlTvgpK7DG4NOrSWn7fuPsEngkq6R2gZrHE28by105uNfSSBdpC5J0xAykY+NmYfU7mLmYXRpZkp
44D45IbW+1hbV5/tHysucgspmTxKofThD8+zAkl/rjOYVVDNJGhN7II57ZVPpoyTnUIRrjmx1p3F
RJfGjlT20ck+XAcPnXuuTeZw5fSv8Uh9iXE0r9tRslQjSmKS1ocWuFs4DKRLaxiNsBqY2soa43Vs
4s+2p/WAaRuGgEKSgkAn+XTD8UkyLvci5xjR+lg9BGBjM9FMN7jvMvXbjq8aLsjI2XUZlyNxEupR
5XSkcYLoxbmUzK4r/MAmSyN4XEyrkggLVsQWCNma0g4qeauqu5diWUZPsjPyF4FgLumdVc30XYBz
AMW4tCqxL3HEsMXfxrSf+UYVR9qTLruGFb9fY5nWXAVTkL5pSBuMq3BfqzmhAw0Hf2Id4YxJv6r8
W5n3DGOXb29sNgcl+m4YCxCi6ngb1dWfsBKSM1oOughuBrNrolBBObPn5sZk3aDnhyCB9stcNCGF
d3h42QeezHMmswNtazTKpe/j7iClEbmYvevtXzDiHUZEQg98/59FxUSe38IfEXzg92AbVODpy0ik
E4dOIod3dPYot1I9xonAjfycxUd/tsizUtjp5aEqj1pwYEo4ZynnHwGIa3+lDTuAmGnz3df7LP70
u7+AXIGQmJ7GL7j5ad0ByEAYJ6+y3E/5TxXsUC0BbYYKoYwXPM6i/mfgj24aC52nvGQhCi89OQ+t
2CgWAHll3QrFRiJcuDDTAvXhqzcMs8dOAudBgEVUawaMcVb1wBJinVIvBGODItcZ2iUsEy+RfIkS
C8H7R+mfeqyQ2mxZYZnaTJfJWk0RRTmM5Q7W0uSjfXYgdLLTGl38p+1jQKmWNueibl4zAj0zHBYk
RuFSisjPRn7Yjru6u/vaY8bJ9qY8GojkJfa+XglOO2wPDHx4/3clylMXEmsI2shDjwh/D7nhHm7b
IqPPj2MCSrjHEXTWKBTACgUarj/Gmj4NV0itVF4lEks5OGRz8f6paGfMwT3eZsDIose/LpI0p6W2
oNuIEfMovbwMHkHp0Gh86iQb5dgxQipj4YgP+u82gEUtCxAQLb8EkqpjsZsCa8n4fz0hWkk6Fp20
jqL70/hFC2ejyN41amtbd867E5CoJJEeWe5y8khyQdCVM2DiZbNs7AJRQS60c01TYus/gfKux5YH
6NWBUhfKo80tati4ttJmPxQ3vGaEWyC+dSyCdYy6/yZ5sOSxb5HAqvo19EXEHElF29zmLHPaX3+E
tFGkOp8b3igyYd21M65bhLiaBpK7R6E2nBIjncPQcDzQwjAeq94Kp/qpgBPFOJAt5tlfbTDrP0NQ
jNeQkarRIvB6TOI10UFs1sHN44zsZ1pP7Mfwjr9074dIZKynyEqGnoBHVzePDrPJURxUfBrj50l/
sbOHii9jfG1Zf04FLkmBcI74HQd9MwhLO0me0eKvdKU2rGDn/yw1lhpzkhr9djUDtXzKpWZrUR2R
4Ncm5jJ38c9BFS7oItjKsO0o/Y9k/IpQBml0dyisUCiXxtYJW2cPNqBVRwQaWlCcBToF1X6iC/N8
/PkGQM+ifEltTA5kSogrnFPSqBJ/hVobx9JuUO7O1okWCLyfUlPrssEr7DsP5hXLtt+b5AYSnQW3
FmB42gWHNITH4zNlD1VIVJKVExoYcM4FP2iRuKmpCO2GuYXQ9bNXX6WzH+JTWXi3liyhwPmR1jZn
oZVgbkwywKf9dAyJZUiIQ/eQO/eIF/Tg6Jlf7cA61zQAjcUKX8a4SUyXQT+qMbr2TROPiGyhKVig
9ccay4vhspAu6YK3Gm8P1AwX7dNUpa+TXb2FI/mktP4D+qmYvQU/GnqCFChPn61j9a/PN1lzlOKD
SQHOKRLuptOUOOsWt1sJWVmqR6995YiFaIokO6Iq0kYcavdpkCtAWsL9rs3nSYVHvbdou7RFC8vJ
dtXS4GqXHWGn4atTvAwCa0HrncEAL12wXGlw8anoEvUVE+DG/Rdfk4R0IHcldeKPIFJ3VXtqqCNN
39PXXVhdCSc3yGKNC7XFvRrpJ2Fte8ga1TqZNi22fM8tr37Blg/mhGe/VeOjmLu5ZqNJ9ENAsAYq
1q6evn2QDB5aksEgcZIHMZ7UV59bi3lsqjEPlGzouoeRHfzQ23Y6lCL7x5zP0+JZ1Gu9f7Ppa2sn
3fC8gWOKkA/75W8dp0sx82j66t7mc05WZl8iYG+yS/dx9sho3dDdt8UzZmL2sm8dLUDbPDmzhJ2l
meafe+050+JlzpLRLeJnwnEMf/4inv5XwHeJCAxzOBa96DNkhzOa5bFitOPq3/NIK+pmt5JG57Jy
qQVnzhDyPa7xEtlQR8IBSLDR/4d5HQ+bv8VT0rFSC/g9dBGRNgg0pgTXNOIUBYoAPVsYnECsLCMG
9yke7YhHqMf12U54bVuy3W9a+GaUSNr8eXZDWGf8HqYMtvOfYpxORfdZ8blXn736jVtiXVnNOxcX
wWy/tlgWW8m3oyP1Z08LGyh171UnqX2YUDcrrTK2WezvU9YV+vhuUYUn2R3LxCUrEUw4ZLT97/3Y
t6T7lKRpZmihjexdOY8sIqBYvCBxoNk7u+NtbN+AA7LqRrmQLwUQ2WLmmff/DO21iq94DwP30jCA
t2LsujF66/JbN4lsyPdxfXZ5n3r9q8ibNWZVBGslPhen3JgDzI8OIlXCpSWfB1TZqA9NHsTxNqPR
x1uTAiGiN08wcZttte3if55ADRt0EFq0lTOycNL7E2OdlAsPWFeQw0NZaiXJFnxAzzmGt4F6KdDX
ec4y4zUC1oSrN2m+eeNN46aNIaonnChELuPFqvdjWLzU6TskmX3tHp0S0RsuTOSCiExyIMIW3KXZ
dGwY+SXJwbc498G7q25Hl5gFcgXRgZ2hA+PFIx+Ryed+GFch8e2u+S6MD9jzofXWOagccOsEy1Ye
EDAo2GlAVwdEp3uNlLgc+PpUExDI0mBkNAzIhuEl1Q2tBt3EVCzbhLP3QXCyYNOEazjtoXlFa5tJ
nqdiXh/y28lhSRDDoRNxDhi5sTvYc5gOQwayJjh9zZ9O3OYtYT49KAmoDEhu/2jlW0JzJ62Dz9/u
zoWsLig4tlPzJgICvXN6IBCFMPKnduNzYTjwApt6npYrprYo0dqWT+ifBs9T76PZtAc/V3Cq6dGh
dvjVov5AeC29R8xDyMpkgoKI6B3862+OhiAkwxoLAB3GOsGFj54YOKlINnH5blctnjycrVG9NqN3
vz5knVpoLBRNUvMM3LzBnw4IyPKbPVi4BTOdNPA3eeIQh+StouqrhFccoZhjNItWpL84XPrZ+Bvh
gA5AFGD4CCc8VeFtYDGUldXGt71VjGFGZS9ztyoke3r7GuLnHb0bQdu4Ty5B9BiYrzbtzWOFNfE6
x83d82oEPsZGEe9mwcrTaJMFJl9U5BiUHXY/4dZl+WYxafLqYhmMh4YhaMdGhSw/lb5QeStW/f22
iTaQhxqMEyMl43wQg3NotXZj8fw7wOtnQ39mT0dpJNi/w2CRhH95kqwSjgiT7j4PDjqtApFMY+az
e72AYYcRRl45S3Lt6DhvDab/GS9mxQc7IYAr2AkNYwf7F+e94KnsnU3qrQhqZS+3bxARISiUxVdR
XnUcyn1MRKG3qNydVb8FBKsQhVH+ef6CkBrH2vdgvskQKlMiBLp4M2XEl7Z/RnKt3I3iSnaN95gV
f2ttC+MWMmpLozn4a2NPJfLQnTateizPuvZRa5jo+3NJToOjirVkNzQWv9MshWyerZLaZcKF1n2n
CtxS3xKifIphQfbir2HpW7PZHMCr6jhjOTXeQF7LgG0VTSfGpHHYtFDREyoXE8Ck0Vu/DfeClfQ6
4Bs0196zZzCBW+a4eMxWX9fICyPeBAOwlcaWM8XvKiEeKZxQfUuSDLipYVXG65wPWWjdomZvAF/7
SXPJ6SCwdEKdSnAVkdm8Hhq2/G0IPgdiu8DO4jUTm6X/d4iLMeyXfnzQiKPQ1WeOjdUuEF2Kneuh
vEcn1++tfhdraO7iPR97qK6td48BBRLLBIbAhdryyDErKZZD+XDj53eaTUasnJmjFrwp2vnUn415
xqqpjn69TxoiH4ddgVFKd6oPV7RXOEdsbROWS+faPyq6f7u8lpmgKMUFVPyFbDm0ZWvecWuSg0hc
CV7oUof0Ou8yqUjJi4kHRnTJsnf3CbewSSPDe2iyhwlt4kSNi1/sbFQikvesB5OMBlYvCMgxwG8H
r7q5G92LZCShTTi71Hft7ob4p6cQRrFVmz9lzcHKNIBGuKl+JlEszcHCpwwVuQcX3BFx3vJD9AC4
yA4yo2zpMLBRExYaTl8LzXbYfA7GRydRxNJlF0CXXNBN3WhtU8PaNMWtYMhqlb+scYri2zD2Qrxo
zSPxl3ryGbLWzizzYGloWIdjgyu0n84e/Qqbgiipj+0Mrh4hdvIwJdVilIS0ENGnWMr7bMVD56KY
3032nYsUsIzcO9hIG1st/AEcGI+gph36DhHIR8SQE9UM8mQSf2j1cmgqveBgrg7k22T+0hKsfCCx
JE64a+Wf0Fzg4O3SZePjEjaAIIYhaA1pL+/GbYd5tNE/Q/2zb14M7TwxZ0/OaezQEyO9Q79tEZJn
0HuIdI+HYxHWVw3fh4cmdxyuSdXz7Mb7FlBAzTc2a1h7nEwhg1wjnM6khCwpwN2m2FgZ1/j0y3n+
2hBQWJJ/HJNbNmhi1xs36WPecz9jsuzc2WhLzmvJJoyipAZImqCRQdke8SIbyU4w2Jfej4kOzMoY
fHIr6XSmaW6gOdMbBnvks9scKpFJ9qqDiS69qIJzlBQnKslaSYpD9L+oxCNTypWPcWu2ZPKUPsUV
QxBy0V2NWb9gDr7GeIqOAdRWtfa4cxr05RYPcGxzaQT6weGK4Itht3WXWvwQwC5a/TkCiuz5ywF1
SxVhOxnQlXYz4WI0vufux2Ajlmr/bBSdk7U1Jv7UEaNlQmhEBXo7xlhMes4QMi02cP5rK34/TEPm
XahbHiSzbgIm161iRxYmj3goXgdXQN4vo2eWL9TZu8Z9FtqvLFEfYCpP5IG0Zd5hpvYFH5nDiUvA
S1MT4xYimjspRsp6u9bHHKaKFV508d0liBKnSzDNQeXMeu4Rg21uu0BBGtW/53ra6o+j052mkfM6
HBGFfmniGZbUum2BE8QMDZk+uobcIat4Qg+2qaN+S7s4g+eqijP+0Mef5UjCVLoXoAMansZUezdz
kGuE9NQHe9iPKMQ0/LtTQTsyqgd/JfLkgTkwKN18ZzZ7yzgKzBlctRKEoIA/VoQpkZZMbEgOMykD
PapuJr93p3cwaxCw2Tz+jxiHyk4x1Q9XWfEasHaqPAJsKCbfoxxJofY1Mg0cMySYgpw49n2zuyli
+WyEGIgcUA7FY4qQ988S3zBn5MmX3yr3Oc+BlPm/A4NwO66/NX6GSAd6yoZZQ3zbDNWlsRC0xjUe
pcGG4IdWt2ifDdY59ohkguabLUndns3pGETsoZyOfT/PgWuv3Zz2X4dyheUaHw48kB+d1l7Ja2em
W4jEp7Z1sAeyBkba0RZf5MVhJ9aeKkYHktGpy7jdimHPbYzq2Y7xXkUcwbWgy56NbrwF9DUiZZmR
XB14kY2/C8C1uunDIoUPGdZ8YqivTDaoF7hV9H+9ri01M12wpybj3jvoFtU93q62eJnBn572bFfB
tcvKR1QVy9DBCfc3aMhbPb6hYRkBXqmHezN9MIBsLHs38mLhIBKgbipUPfB2c4/2Xtu1kLbzG2b9
gm+zqr7pAuj/CkzPPjrFfy3pNbVxCDE81elJJ4fPOjsIzePiIEmAHQjPKyGqtPFFgbDsXY8rjfmy
95ey/Q3G9JBFNIpzBiG0O07sbL58yUZ0glXNyjqu77piaez17LMabLwbZfEyuzuj2FTqoNfrCp5W
HaLa66S50sLpyk5OOBefeS2FJ6Bqjms2gC68LLHAprTrTAeI6bMgGsgrIR/AxfBaaOx3U/EEJq89
A8ei9paWu/atsy5sjskfZ8IQkn81+dbrALUzcEAUAk59zgzvqk+m3jP4fMCoMp/VnYgOaXeXOMBh
5UwopcHoeWIprEOvzkFAF/fPaiCk3uMElVLyUw648FwOP3xAuCOld8/kRQqM/6i/fK5Rk/2i4RL0
R3DFjN03mC265t5VxyK9mSwRiKDBt7Mf7NnkvivqQ6h+S6g0/kRcrbA3pW6CSk/kqmGKY4fUFCyz
UyRkuf46EAMlTGBMZ36xNbhP4SKqEAjwBP1dw8HFvYkSwwwMqLisZUt40xFPNIFJkk28jnbQ4hsM
oCKhKTBbnFFcUwVRqiWugcT4IsuyVi9JGPPOv84DPbeF3MMd6joHT105SoknOQbBdeA6ZzXbJ/uS
PnkavUdj3vX+nCQzepNHXTc3ukVyCoX7GHjLMf2sA4+F2l6xFNWPI1t0Rpvai/Q/hnlPh/i9olRI
0reKpTas/30Vnjrr0WpfzPJc+9AyOQjIbbQi41lT5WoK3pM8WYd0XE10obwScq9od9EAT4jdSwbZ
aYbvuD34fE+lOtZowufgKza5PnfbmHyF4dbQLtIgmLEm+525R04VMs4GCIuuaKJv5nwGl2AWj77s
l9LtruANJVNSwa+ydreFGaLGBvWUFagrX/Typx9QvVKpDXa5LkSCBusRjlSFUXYeqTHibQ4cf8pt
ciqYDs0EqXhntJsES+/UdK+tQadMVnSx5+QsENx0I23rP09trRlvOesLAv0F9k5sohjHAJYK72qP
/aHgYWNuvBi4cV2F3AaFWoAkXPPD/fwSaJ54iXR/40fdh0YETQNZMzDTN0FXGzWQL/yO6vq1Zsqi
rH1Hm0dMSYhvuSj2JZkEVEXmhJY43YRYzsgfBCEti5MmQnfVsFDVh+ZsV0RCG8C7cN9kPFw48haq
opAeDobko2EY3TVfCWphBAwI+Ch7yBexAmdR+Pk6NnjjqDdGnyMAzoeC5cSwpExgaK9NfzMVUCnU
UhSQCjdVdCJQiPIZllT73LcM0HvtWPbvObCM0tpUgGkh200QRhrYMmx5u+FF9SBfR0zW1ETAlUsE
J5Lp1sj62xmvDd1JwqAmUFjPgw9BSHpxiJ1m2Yb5NUQljCYNHonDzmJaW6G2jrW7A9e9bd+8EPYU
6dzVQxDsJJgEuzPApSAqhMmzHMDU3Ea27oRCCu79aVaFuc9+wFPFIT29zFag2UbsBNM66kx2ZD1i
nIM03YNfIzoHC8myY36Du03RbTy4G7rb4ux7+OO2KUi9glsVTVuVnKxZHQqniBTT7GSlx6bWUfHM
jKJg4xnVVudnwXTZQawxyvBdEZnmMHXrQN9HeNJ00/7AzHjRopOZ/w7Ty0S6FC3aup7BE2Dcq13W
7JRwdiM3oR/hdLyFdPTBRVPeJjDqWxyD/XuxpGB9l62qrmNw4i99jtgo8h4Ooyx4EYuCEsEPOXgE
Z9ac+1GDdQ/vyG7OeTWgrIvoZOAhe6mLU2km4Eh/UeMJ745kNjU6+Utqlpnn0GOnASF2sa7RXoTn
sn0zh7d5opChiu/8lMwnltA9+b0xmFT7YKZQrT9H8SD3F5wpKfCYpM+Sr2nP/5MqFvDOoCqpDhXm
uGOVv0gZJwPV7LjRQo7T0IREsuciLes76vvYO40aM2VMhECpkvCRJRCiw+UU7knT7kJeH8agW4cv
ZBr2aWriRSgJfYG751C/TCz6fDSW0cmNfm2C4upgp9swWgtjOKdRtPSiF93ZxymyibVB3V6zy53U
wOPNfckLkhHpBKwnysKVj38vaG8G2sg4uNjFH1HdAD1Idd2Y+UxVRsjqGg4DhZCRtv/kWXfGMa4D
M/4WtVwi8sAIKR+pl4O/2Ss0abeyWJXS27olvBAxXHMbGKaDahQ0jhLPlrhEGPNSfZWIYB96/1pm
WMR1r6pWIhufUz3Xk9xy3ma4P8CEjrO1fXiOXe4Wf4O6G6MFkNScCYLD8Nf7iMk2TONj7jLsQBmg
wmyv29DiSJd8TgtECwEvBWOvmji/Ho5qCT9ZbbOkYFA/vNXmEJ1s6MaxhO8lvDddyOALcCt+8tjO
Oo6DnJ1tl+3CvACkZCqJzWOKifqKmjUWXhbNYA4q/V4U9EkOMrpj62o8sNyAtkn0ZwjDMmcSRHbZ
RrrNxccGl2nIH+rg3fEBg1fzb3m0hHvRLMxTbMEYrevAD/B7wbLCW8T1Gfo3t0Nw2luQumxHrRzm
SxU9PYMs9I+iCD4Uv5cyxz+hcBPGTBZCH3OMmahr5vZoL1DgGkN68+uS/QZhNG0iiC4xscPxqsPQ
OtN8XGqblSK5xGyVmquwtXSNfyJltSwxOmgUmJrRaEvZ6K+2ObDZ4oPGEIMmBC0nd6xdXEzMKzIG
SxdN5qfLQZr6EsIf8U2u577omUGQhX3NdPoaQTDwsvPnwVPH7GEI1txf5zEtPnMPkmgtSyj1TNW9
Yl/hMDAj/55oGCQahi/aDP3S+FPOCB+jsufzoaG5oQgGKuEjh/an9NVN6kMbtAhmxFGzm3Mwap8F
84SQAVrcxgDT9HM/GBdryDZh0x8ifcC+hUzBYT+QO2eeYkXPh8UnZVgIhPg4OCMrf9YscoBtGFNt
1lH2prfd3uOKUJF9izPergYVxaLQg4cd4uVJtbcuY6tRuQAigGV/Vi6MwskYyBjNEdsatYnKSl+F
nrtL6ngVlcCWhnTropU2MYXqLetR1RbHrhr6p6lxtyX9ZFaPF6kBzTPGhY7sulDJe1o5rBdBcce0
YYQw5yQHFGm/lgHLSAw7Y+sxFFqF7Y+OYrmuhtXsknEBAgBgx+/EO1ay+5/nyeV0yNllmBWVqeEt
/Nlq226N4sbUj6J3Xylk3wH5R6kEIjE9eSV9fUb2+8DJW6BamHYay72Ih2nGmFZo5cPoS9BmYBlb
QNJ05NuEaN+rTg7E7Mm6zeJXF09VWACZGvcR8kvpMjcef4iLKl32/Tra3wdVXMoOZUCnKiBgNUrH
y81+im8SxV7J1SeZ7fcs+mP3mPf62mU/aQ3QG38T8xY036l80xroPHwPHnNWqG6AuTEMQUwdcXcO
YKtFUi+T6tqnd29EtIh71Sv+RepfS6NYdhwfQMM8vlsCosKStpjxhoU2rWZ4L0AcdtVHkT7XXNH0
nhMTYa39TGhDbJ9H5KvUf1qXhrm/9jasNXMVTyc0k7I56ojp9PwvQ6NXbtzuliQn6AdU2gdiGdce
eJAJzTUxME/D8NEzh2g5jiLjvVBAIwl7ydJPo2BV6gbr2vzSx6vV8YzTBLMR9onIq3dujwy5I0uo
PRewS8wvhKlLkSJbtZ+xbawCXiQD7Td6btA1XB7OoRquapDcheeGsUW98sN+1XlfirEA9qnUmpVN
COvdfeiDPw4XjQ88zPpKaeH1b+kxv1Brc2TnCeLlf61k/6EJPFrMgiwwRHH9O4s5QTq1cD60NmGW
Ny97YLO9usNSjH+Bc/d8/GiM+JL8IdUF60pYvkScXZ48tTwYZf8nsT1Gnlq2ObuRTTWcUJI8Dc2V
wFwtIeDrE/rOZmwJGucYreovMwT0yLOoVd95wX7PopJDDCcDdIMDNATg/BqQB78dUQvPDj1skIEJ
Ga0hsJtp2NgsGmZyVf7ZItQLc2RShUa1DWig5qocJfgh4Eaduvc23nYJ3BMjvAxXbXo1Eb+WU/Cq
kfDbb6vhLKOTZrwl+r3vXoX7EfZXS3+Zxy/xttJ5aZ/JB0dzSTcMfAJdHto8uHQsIzzmTgpJWKLu
RYPzuoLrug1Izw3abhcSNU1u4heeUV9Bjb847ikZ7qN473yWqT4NhfExxEyw1BYH/KpJYUTCPSui
nlOvA3AUDN42J3g9qZ45BZHs3/g5F3F+t+CMZhqfWvdIg+dOUnn4ywaASpzey+pfAnrcK26DGpCJ
APm2CJIkmlqnCpzYsxZMhgWYt3oTurzL6TL3DkTUr5yckXvPYrxkSoaxg/mQKeHoNceK2EXRzJPh
J6O6ZenOs1uMmY+kvKXNb9q8uf3XMK9jqo8Qclz4RZLdGD/q8QcGT5DPoumnMj3PmDU/PVgms3tt
Yw/vOWHSWvUYpjehobx1dok6dLYG9GU3uUet3DCJzMW95diuLiG2ITa3WKRPLFx3Bpq+lB09T4qH
fau89PiQRnBgUGpC/QWZyzLnfAtksKp4dLXgrniTqo+0vYNrZ8r7YjPJKrqVUbyDIH7Kk4ur3qR4
g2Kjl9tu5ENALDqJbWiz50jGJ6v1n6zpDT65FWz94DukpgYQuRh8GnWSUCb9wYoSYQWCH/SdIl56
7jkrT5xsyLl2Lu7gXnEN9XfdQ+JJmwmzFNIcCdSOfklwArX9LenqhaTsyEqWMcMiSFCCI5ge9orX
pZfzOoangmvDKL/y8BEmL1GxdXPyNmbhe/BiGAW1xZ+TfGo1VIqOfr1fNlw45a7v3qtqXRArMpEj
5u9JrZAmpezSVH9mhMLFPlj1VYRob+eeI/oCLwS0iYzv8WgSDKwBzJuQeiKbe21NtVDDh8D8ZPvX
KHi4CDzwxRjVUbTHNtz1ybarH7lBHElP4uOCAFiB2k69Nin4LgzZuf2I5g8EtLO7noFENb0D7Jlc
fTIQb+Rjcmh3b+I/0s5sN3Ily7K/ksjnJpqDGYdGVz/IJ7lckrumkHRfCIUigvM88+t78Ta6UqIc
7oi4WZmoQuoWzc1otOGcfdZGel2iwIzMfYIdq9qAAai4kLhgr5Eew8RzJULprrynhmmb+v0W3Ql+
L3micK6xyEiihTRJq6ki8tdxILqtl3sWC3sVXrcUC661eNgFvakRba5eLSKzIfA8NyO0OpT9tWIO
ytIN6oPhiYgjV5etLLg6Kic1qtM2hYeb7agvspECQ3NYcrvxlmY5knsMx8uYgyyO5tllruCKEFoA
yTz1vedASGUQIcG4vW9MTEg9P0CQoqImo/rRufRgwLhSfyw0zguyDu/sIHSoAZDrnJKnQJiPpWo8
mFSTxZGLTRQ1eYWZrj1RP2SBc6+0TFg/wp0BzqgTm1dBZch1X6mMhoZvvEpdSD3cGBKhDsI2vOIj
xEEGrwnVtmcHEKXdZ18nNNfC+XZNUW27yr6vQuctGMbXoS7vrcQ9UFK1roS/QQ9GRmAokdUR9bVj
n1fSwzwCkGSBURBxspEI/zdqAiFQV1cD6Ys+zZYQTCp1AWPWJkadRHtTl5vUu6p7zkhKhJrwfcBK
oOSgy2Mt5FxOvbPF99G77ZVb0yR998RqK8tdLB87Nr0SP0Fbv21Gi040N3qg/pWTk6qiYeOL/qLU
5MF1kcfvEuPWL9GwTGaiBTMxxNgl5BQijUudPUhXD6ik3hLf2MaaC0Dil8IhE61DilFVCLP20bfT
l7Bu9zEEU64deu5qy0JvLlT7mxaW103iwilbVajB3HanNDZQWj/cehbVOR0kBkCoD7VO2ab4u7Ci
Q0eY6fVVkFDcKhqEd91rCZAjULlAWMGTOYpXF7Kbn9yXWEPhX/ZYJEG5qYJbxgpZ+tivqB3QQeii
zsvrXVZcNWwcEQn3tY8fjjLxbCaVFAeWRO6AAuDv8phk1VJvotvApBIzlqvM9A6eCeFWNZCEDUgU
5I2oHYRf8ZIerkMq25XmBX6iSvQ7uSeqleXdVV44VyYAMY80fGpxqY/AkiAZGjYpdUJ1WFD9ESHo
naye61VTQ6XK+e+qZqVYGTy+b0XMVl6giIqJ3+vhrU3J3TAeLMJPEXiK3L83k31cW5uA6tYhXxRk
CmKP+wbHAJ8IJ5xqwcms4RDvjd6qx2OsxXPQKt4d5SXr4HZ6HrWNw2VaVgeHmbBxNORvjfrU4hiy
Dh0KTnxCBhJJeOG2pAK4bnt+RMwHv7TM3ksVd2j3vm1WPhE7pWORS59U/T2SVMD5zcaWSEb66iGO
u2VdGj+G6QyDjJ5KfZ+ArrWxLMpwSu8ySQkt4+dVJf1NCRghbfrvZgR1mo87YrXIKW+NqngbTfO7
6YglC2Kr8Y9E++kEGTo6stGcNAcMcxw2mLC6yYK9poaEi00oaRRrBhrGSVRvY8WiFKqxMcyu2GST
V1JO4k4nw4PE9E7zvwmLm5cGJ0Wxf/rs7I3yMHFoC0LzFvxon7iJ1lzbKAMyNr02ypapU16SqS7d
py54V8aYU23FDnVlUESY9jAfe05cNTFZskt9b+0baoaTrFxQhwl2VtE5YebIfilxxgO9s6cC06ja
t0gGy72XkM5/yCa/oeBVyp8Zlx1bCWFUegs5YbSiFC4d8Wa30S6dtriT3Oa6Nr7JE/UnHpJgfabC
xw0X5Cr5oTPfRLHWyitdqy9Lee+DUMgGCsLM+lKX5SIJ0Pda+5BbtI2dav7Sqd9KsnCTRXHVN9uy
uUyUbQiSyU6vXWKSQnJOSnDSxr1cPGN1pDprQzV3QaNsYmDGRvYrKp8098YrsNJBgGQ+W2AfwMmi
Xe+4OlIg3t1BVULMRLIRQQKgz4PHd4u+5hqqN9NlNbT1qx6WEIPhd7fDvgSBijw+53SQ53deH5EB
a3dp5u60EilMDBi7nPAZ0CMygKoYKHg2Ll78H1TMEMkx8mUdqTeeQdFjleLVWcTFcxSkE47Uuk8M
apNLPXhUquhRqmgN454toetebUcfvyWhjqocEpHpUisz9tvShVEU45PtkzTt6X5AhxzLx8lQCamt
8Z/1OFCWnGMxrYgwFZzMpS347ThhEPuuEo+7aMjDDKV8lUm5a/xxl9tcDZHV/pQ4qC1jyhjH2Nxm
CW8THA6wCCqQazRcwr9sy+G6RnxbGfskUTdFR+mO/TaODxHFm7rAkEetQFOuTNNYa8FLIRlrKBmu
+yLErzw6uEgQstR+SkOb8/J3DZFCPrD7iCvLfE1kSqmCsQ0Jk4R02mhb5IPqnUmeuiiRuRV8Iqpo
gZvfqiD8lGHbjOJWxrhFBiOBvda28Hx2fvqeQYki0hN3pCCyLfamkz6OSnXnBd0qB6BJ/PJHrwYr
N+MsUPfwzVk8YqZYQuYQ+DYB+E3RPBdK0IHNQNVsob7RDPwk9QOELwz28KjLD26AaJ3tiijlFrHP
faPaUMyosTK6BuOkhghs5ycUFLS522w8YnabUdexRue1rwrk6FR3YLDMr0L6pWpQPI2iGFbOEFLc
bYVjgzw9Hl9S62+wOSEETzG6neYa3ndBrJeaZsXYdWlf44JG7nnwoHrqMbRoIEMDcg8kHVFD2Wxa
DNmNyGWHsgtGcxvVWDx6kydgZuh7o4wR3rsqFNllJGCQIYRCqwpgITHufGrpmmrknIoDazVp/Bmw
ZofDbRt7yzowtjb/MEVhS7+8zyjX9juqpDMXMeybC0ck2I0N3xWWDe19a1nLCZKRFQTNfMjKEdE7
+0FQYUaF76rrdwllB455U7e7wsLkyesor7fK9i8vYHbrsQ6b27mSERjLangZYH76A4k8shYKUUpO
HeJa55VYTkupKwF3YCYCo0yki4SLECCwVygQaSoDVWTwFnlIhDA9qW2iya3l3Ut2S99uMKVDJS98
FfOVhHIA1xY26oMGt0TLRwtbVwjuzKrAQcJsPBIdFScaA2HOoEpr3IRhYH5TEyyFlF5xbxF7gM+z
Rktb/Ptf//P//O/3/n95P7NDFg9elv4Lh4VDFqR19V//Fv/+V/7//tvtj//6t204tmMYFqUJtiZN
ROUaf39/uw9Sj39Y+x/Ut1Q+vAd7n5io8lFLx+ru91sQnFdsmrFsVc5aoJS7UxUtcPaoBN3gINub
f/Z8/XMPLCVzpdOGzl4MC9JS1fM/e7zx+fGBarVEsHk8H2sPi3pyQfuDFixDSvTZlmkb0yv68AoK
jxqmWKLgKpMEti0MgPQftiA/t1CWEBcKnRaobBm/WfL2dAdM/t/nc4h6VFtTha05ljYbokLPKwAb
Po8vIaIT6L4oAmqIHceAktHmv063dmzGfmxtNlwk1FRIYJFD7SzBKh1UtHg73cI0HKf6MxuuOtJL
bDlpYYwhpZBz3ALyON3EsU6YqmqymOiOKeYfRe+HUVVZZHAGAyomG6vz7fcbgACiS11g6WnZ0zv7
MKkcIzOk1bjWnoK9/rH2Hk4//tgr//h46/Pj2QRGqbc8PiWcG/aXPrfZgoT47w+T4Mfrtm45jJOq
f24m8Awj7kTi7lWMuINbmZ5500dew6fnz2Yu5i+q1jg8fzQWDi6h6eL0MB17vqY7tq4LlZVPn619
AD6UohtLd2/hpUNQ6u70449MVPHx8bPhCb1eBmnL4zGMbBoKP5fG9nQL5zowG6C4lai4G1pAMIzZ
trb+g8eTzJFCZTZJw/78fltycwAjavBahMq3AizG6ecfGyAyjVJXhcEcmo8/bp4qfKtS2Vda/S1B
mtFXJdqv4sx7OPI1CLZQZ9pBdU21nc/dyD2pF0VB1rMUP9z8rfFW0ngIq/fTnTn2Lj604qifW9FD
xeoqapf34yQKolJFzf/gbbMH8b0Zkv8134movlYCo+nc/dJMmoVd13/wOXx8/mxhHXKf67fduvsQ
TbW3MxAf/f4QMZU0w9RtPgwxW/VQEKhdE+usF318A8GZK3H7B1NWGpptaIbhCM2avWtHakrUOrq9
T5U3Gw+J5ekeHJuxHx5vz16yqETldhEbg9YTCoPs+l1Xrn6/CUsAapCWMASBuM/zKOkaIzY77INH
pAOW2l/iCXLwsU883cy0Bcx2UWFZ0rIlpwLbMKfp/GEH0mOr0FPfcfYFWPma+C6mmNA/8XCzdG/t
lFXyB7OLjU51OAEY/Gf2Znp0tF6r0S+NXFDVAU4kenK6T9N69KVP/2lCm72dMQFA3/Y0oQT3encH
r2pp1MBHKc7ztBqbkfFMn46tLJbtSN0xLEuz5rNNR/4wCI0vBgaiuWov43E3WD9Od2p6EV879d9t
zKdcKXxPetb0VbqvLveWcfiDr5LTv2kY6rQ4GrNRgxCKwePA8XOMwzU513z0Nqe7cGSuSUvlPKUL
FmJqRz/PtcY1QpUki4ns5CksLotEIer1EhKzpKjvdFNHRoumDOHYfPyWac6WmKyJbEAXrblvbmz9
QTavpx9/5IVDAGOoDIEHqrRnH6dDKMax09Dae1RvBsl7gnGj3R2q7sxm8vdUnb11c1rAdEeTgKMM
4/OQ6VZtQLXozH2PFxk0tfbZC7GJyeH8R/33vuvULcP6pHPd78x09fu9FIbm6MK2NM20Z+ciD3cz
Pah9C51EeuWLS/8WXruXOGdWuiPvyhRC143p+GiyEn3uoyYLUTYZzTTaxoPZfmYqTAvKfAg/Pn42
FWTXl1BOeFelDsFBfWkN4CVXWZFjC3BXWoek+XV62Kbfe6rB2TQfKzML4ZNae4VY1DeA59230w1M
DzjVwOw8ZqgSAZVBA5NcU4UgUxOo8UkamgDJ6vbxdGtHu2OyVQsWbWnMYw/gcNwmGPmURPxLCfam
8pcwz8yAIws2X5FGBFwYluOosxmQpr2d9YGlUJZuYkjyFKc/iuFKyp5EYbqOUBb+fpc+tjebElHo
2jWXYWXv6fBYY69dUKK5K53mD4aOA61qajZrHuC2zzMb41QXCqxU9nqU7wgwbQN/WEZxuTrdnWPz
wTZUMR0GTd2w5iu3Y3SjV9IdnQIB94D/J+Eb2DiChNvplo58qraQkuCBMIkjzJcjKhCjuBKKfxgw
+6PIInLOLKxHusLGrSKipSdgWWZdCeBpINKLnX34qGL9RCwPJ+P4pcAz4XRPjsxqm6TTdDwkpGOJ
2ZRrnNgKMpE42OMsJemUYaUNm9NNHBusj03MZplFMYgM8pSQ1x3siC78/UnsqKZlsDBTEsPJ4/Pk
Eh362Caz7X1ejtsSDlTXYeULqOl0L44sn45OYFDlkCgMff7KRw7Sfetz+XMEpAXxlJt3mbk2nIMb
/+VWtxWsgtMNHhm2Tw1Of/9wIoXx1JMYoMH6pfLgjiXOmQaOvHpH2qyFto0LuJyvNh5BkVytU7JB
CfreS9RzivHw+32QDlFb3RK26cwPhG0XdmlnGN7BvRohv6VnDrjHhsi0uC4TyKOJeQ9aB7o5fDXv
gACm3Djdmccf+Qgd1mMxnZ0MTbVmh47Uk8no1Rq5aX+C85EqLfwe0dYPxQCA0cjx8fdHyxKcPHG/
NJjNs2Wy0Pqqh8XlH8hR9gscMf7g8ZJ+SK7LfOuzx8etFfSiKf2DZf3sEV87Z37+sfnEc//7+frn
CTu4SeK1bu6D6WypMpiIL267UmtRLU535FxDs/dCLq1WoLn5B4AMNcaB8QKm6ekmjn3tRLd1KYVp
claf/v7h49NH0w6syvcPRkPOOA38p7Rl7Y0UfS2p9rtIjfrgTySYZACHerptbRqo2blmCq3//8bn
97bQ8xpjbF3vICwFTJLZy13sFSjEgyFfa1493mhS5JTR5vc1yJg10gFrS6S/XMoE/PLpX3PkTPLp
x8xmTYFTXWRl00ioYt3iVKx0e8876B6F8SJedOOZBIx2dOgtzXQ0IVTJRfLz0GecglPL5CtweM3w
kRWw4cVDb6OGVdPMXyo+p2/NRtVvx9qvzkByPzZNS7Y06ZlxDRjDHOW9F3s2UPtJjhj42k6YbrUm
m/tyenSOTkWO6txIbFvX5smEgDSi607zJNSSJ7CM99SS7FsjfD3dzLGFzvrQzPT3D9NRaz0zUurQ
PxRU95rem0N9+O+3MKVDHMLvxFqMqaMfWkDrrHpdNbr7iiy9jKFfndtujvXhYwuzY4DiolbNJS20
zQGmS2h/+2c9mM2bGkccPzZ5vgq7AyXvmc3g3M+fvpMPAzTg9lqniOv2qUuCYiHyM2f/qfvzj/7j
8MxWHLMKVTWxEX1hIl+hgaqxgYrCu1jE16fH6diuZrPfG9yjSVKos7mUuiG+b7br7qV7ozhbmCek
+BEbRHsX6/Y/aIsZpZFPtS1bzLaEABgiEX9B6aTp3zg+7qr5XV7jLQGjT7fOpFaPjqAkgcRxQDf1
+ZotcZ2Bzsgtg6Kl77LLf6Rhuy1liZV4tTrdr2OfPXEuSnOIrHAnnH0tAUKBFHoBmYCKUlHvWge/
jDPPmW/yaIc+tDL9/cOU62RASmmkFT2+Al59EdfbjBr23jqz5B7rjYPCU9pEcYwvN9tc1J1wWgLp
wKDBC4c33iAvq8E7836OBXG41P6nndls6BquVDC7meJ2v7WTcQPr+E2M8qYawsuwB5Qni9deqR5r
I/mDdZqRRLHBlkJ2f7aLGW3fp9KS7t7tEthb1DRQ4GI4xrn5fmzr/tjOrIuZ2deZPpju3ktR2sZC
UPmfxeKKONl4lTS4NBtFoC4UQ8s5RJReD+9gWq2YQBelYowXwkJJVEZKQb1kDiY9x7JG0ZKd7Zpr
Sn0qEBctFrYIYJZV7qAuRDSy8ls0qBhnAE0IIEZEwCy4lmDQqjqOR1kjLhPSlNTuRD7Zbp5+21Kd
h5Uogm+785SfXgVGKO2icqnI3tt0PUWe8M+sSzcAPkTtFEDUFKsjOzHdmzKKf/VAvYXXle+FUb7J
LimJwyF1UooSgqtdQ4zhEnWpAxhSJVgtBO1JvAtHp134gFEXiIjitUnCea2aXbL2o7ZYtEll7HRo
jctRz5EaJRLOaRogj7dLPGYJVahoG+3uzEf2ZTl0uGZblnAMqMiqZsxmRuAWZdhlqndobVjK1Y8a
O+jCQ9sfAEH/7dv21BgLIZFlVuAvl0irNhtXrSvvkCFE1tIrffiF/+nptenLqjFrY7a+54WbSiNr
vEPdKxRVtrDkoDYqVPwZ8uJ0U18WjqkpR5tCLdyOzPmFJXXcwJVW6B0SyC2e/lcHVQN9zh+0onEY
5i4mpEV2/fMyCL3YTuyITcTG69PrtzAPsYnfnO7KNCqftl+68rGR2Z2iVRIKOwjp7MPC+FkFICGj
8vF0E8dG62MTsxejBO2YqwX7U24/DdEhGylg3p5u4ngvHJUQsjbld2eHiJZzop73BBChvMQQ07LX
Sh/OnB+OtiENMBkEQQlXz/Y+YZDHtwRZanPTy2+p9tfpLhwdJZPbj03IndLi2THOkd1gGpVCdrpP
Dw0FJk0U7z3XW51u5mgvkHipKpsCaZjZ+ybTYPatayp7VXulnHpQH04//2g3bGKdBCSncPGsGz6Z
sNrXS+5w0caFEKRD5zvThaNNEALSsOTQBcn8z99FUWii90tD2SMo6KkepRbCbHt3k1ZFdGZfmw63
s69Dt0hJsCRzstLnkZDY7ju9zgZtrzXDg1pACTFTyCitbt+5BVYvbkIctLexmj49ikfbJSRikP1F
TDA/0qW6ro4yqrV9DgjRUzdhSmVU8Q2z32LcjWxmp5s7shfoXLOIJIKcYnLMXpq0XU9pM0fduxlc
KZyKckCOOJsZ1q7AJet0Y0fWaRI9Gssn04+vafat4vwymE2YMqZRitNIqRTXpVZMdYnhKvAovDjd
3JHZQnPTIZyB/Jqq603bVlqSZiSDoReBGk2jKyrkz3TqWCscscy/L8SESWdz0gtz3wkqTds3XYzw
/Ierp8CfijOtfBk62+FfGLY6zIqvCdSiUdMwVGyuki0K8bv1otXPrEJHZgIrA5N9Eh58FQkaeD6b
TY33sa0cFHENbA0esdtwhDuzThxbhz42NP39wxlfoQC3rLRR2ccxhVxYwVyefu3nnj+9sA/PF1Ql
NoHk+cpDv8sOf/BwFiDyv2z/Yj6FzcoXUQyKBc4Kp8uQqo/Cd+5Pt6EdWQO4pDKjUEoQRdZmH+Xo
Vnpc5xwyRE+VuJEk9VVOoRWwM0F+3uv8txIW4UUfCUiBVLlDqu28SyxyooXtBeUDpbGI0TsOjvbA
qZNrsb8J8qr4phQg0E//2KOj/eG3Tn35MNrpaKnY38beQdPsn0FLNU9RNPqZRo58Y58GZLZwENgi
D0G59cH3bhPbXnQ2RJLKP7Pkf/nGprOdJK9Pzl1qUhqfu0JdfRxAr8D9u3nGTQowwE5S/qRTVPIH
Y/afA7g+7w4I/2TkFnJww+EpTsRDoXTrf9TEXNIRIsKRDbVVB+lfO7j8ApI+08CUj5ttkKisVDQW
5DlMMQ+f1S53yjgu5L5u8fxpDHBIbKeYAEVuvctTDNijMSnxW+IyeBPkY/yGNbi365sm2+IxRrV5
TvlzpJr1Ri/98rU1qvqh91IbsIiWstWF9rryFPXG1eXkAo16HM6gvzKdUFkbJdsGNoZwZ3O8qNN4
MkqMofLVNsYMVj60uPWog78KeryolZEbZlUMgPnxTgK0zekFQqFiPpTu0K+FDJoza9CRqfRpcKa/
f/gqPHzP/ErUch9STlJpcBQWJuAtaF2n38KRDwM5ncH/mFQd6POVIm6Ek/WlRtmcfZlpuyxd2/6Z
mXSkK5+amH3gOd9KEmc0oVBORLq8v/KHrfLjdD+ONsImjdKUxBzD/3m8Qrj5URe09t6mUFy7pPYc
Lh2z5MykPbKwIjv7TzPTYvbhtdSFPzZqTDNmB1okuq6dpWb89DtgEfvQt85Mgq/RH+AxH5ub7USx
rihZldUUikmdA+PlWNuTnfpKusGqxlao1UywR9/F+Hx6NI/NCo0Lt2azfaCpmO0fUW5VJWbq9t7A
Vqbu8KAJjZc8SFanm5mWqdkKIDQSAPqUvvtamuKXg4gsJaewGPJSlt2X1g+FcqUJ7t3qj7ryEoX5
mRd4tGcfmtQ/v8AkAqISdaW9t7LHlkJof+H4Z2J2Rza0T72aTcVghIrcjAUFN172bgzR9zwSm9MD
d2y2fxy42TRskiqzNI+BM/rnLL6k2glLqU1nnHk/xwaL+oIpxEO8Qp+fVch8Jpo96IiF4E3l+n2L
gVUznHkjs75M0hYSxg5BCmRxzPfZ8TeJbBf3kKG69eLEuc+l5UPZsh0gjuj8LLgbT6fHbtapL+3N
ZgDxRNBnEUQXG9JM2P3yjcdYKc90avpAPszsqRFrUvchVUR/++WiUvpoCOHsNbf40RKbLUwikXFm
b22Kh5etPdR3odPIM2u5Ng3VvFUCGFSb2ER+SFfMJrcG9Eoz22py8rovqWFsyPPqdbspQMMYWrOI
ZLMOtXzZBNfZOb3hbNpPXWYXoRSFMIRpcxP83HjWOKk7hnWJSSgkIk9Qp38udnZkqtAE/1Z1Q3Dd
nPWvcjW1SMhi35JGvspzTE3GHHw+RKtcP/MC/z7fzMaSUISUROgId3Be/9wdEXR1AuS4vIW9tQWs
TQlmfMjgMSpjucrtv0gurvy6eQLn8NqiNOtx2zBz68qp70sTeiQGbYSVJVXUJpFRy41wBQFgZfqL
AdQ+0BiYS/tyiCjYH1cFVLLGvKEO7efpyX7spXAa5VZJcYpA5vW5F3GHdTRhr+LWTos91fJgd6hY
P93GbE/8+8V/aEPOdFecE73MrKziNtIuc7u+CfGGCIsHrH/wmU5uIAqebu/vC/GXV2NrGkdsigC+
yMCjZhikR40HJ/lG/xEnnbytAyfdxWXdbH0TD75oFCPYLmA9heP014M3qss8bSc72lo+FFioPyqG
VbJqJi3+maAPFkXraPdCr0HyjhTYlvVkK2INwIbPzCxN/zpg6CG5JXPkJbhAfPbzS2mlzFJSOgBe
28G5Top6neThNSrtnDxAe8O1MbtSddXYclPBJnFUHzzffzR8I1ly0hy3gYnbBXpY5SBtv7s20kSs
Y8tqrjS/wdcNj7ALACbVIqFgHJQf3IZQreK7OFPldSFyheJ/yt1LxQo3gBOq67Hyfw4eaBaMNvBd
Dbpxo6AZXjVlfYecB95nl0JJseXPVlJxjNEWADZ4UosgcNNN0CThRYCiejX2PV4iyQC3upINcEwc
qXpLWxWxwJJZSrkKi/YhHetoL2p/50b1TZ1k73Zfuus8NfEhzw31PZUjZ10rwiqJ1bmwbBdKubai
bnvv99GBJMFdKE2Y2H2hLOJafVdjqtE9IE1XVVXrj7ar9zfJoKQLI4Ii7BDWhzPUi4Wsmzt+cHeJ
02Vz5RvOdz121q5nm/h3QyBVlKAAHYOPju9R+V6UoGiMfOg3ZqEFO9edcrBEkPdV6w6PvoJDih/j
XWGXfQzWrHtLLfErGwzAMoCCEsvpVkYGP8jzgUtDQn1OHX9c1IPH84MiZfyzYqPGA5Sk0jXoYy6u
BNZqN4FhPkhQhqmVrd108g6PbjsQfEOfv2dltYdUtNW96ntXGSHoYOgdtqREQSGuufDJR52Zr18X
XeqWTXIVxGWZy/OEhRHqidV7Rn+j9Q+2vsYqk2Rqp5zZu77uyp9b0T9/E+yiGp7KvDkdrbqJWiU2
XgMMXk4vHV/7wokWPSLbB+E8ba7cLIEljb4UrByC8nYZl0CA8PKlJiLWzd8/Z7Dv0wahcsek9Pdz
j5pe6uVYm8WtFgqAvf2F47IXBK+ne3RsgeeExgUOvKlm61OPP1xIWqcMXMtjLQRzLm/s+MxZ9tiA
ET6ySSpwQP+y4w5p0wEmxsk0UFYtnyyoMBBH3ep0J460QipRNxEHO0QCzGlyfOgEqJ5M4ahS3TYF
XsvwojCh3hTiVw+94nRLX5deVI+C0i6dEgyOELOWYpA3aQGO5rYU6a9EiyWOTeVV3djXCYGbCyVu
0Sa75rl4zdfjoE4gnjTAFJRHPzI74wZW7fD1DuqtxHYW6kwFFssBIS4BW6aJjXCl+00pLLvy1CSX
ekc3NKTxs1057kdEvmms3kKkFE+ttjk9kNbXd/b5+bMuOV2KaiHn+Qmm3xelV78RLbm1S2g/QXjZ
ApIjcr6yB6ypAOVZ6VMUjGDkkoUTvnhtvxCUCbnCJnGNIZP/DWexRz9CLSglKNbs1a0JQNbANJWB
wOCYLmRiQtdRtadRkzD+3uDjXww5JEzEaz7W63nzHPfuqjLEIWQ51SwIwsp4yFvnLkkijr9YexYZ
FcDBcF8Y7kXh9XAdjebJT/OHAS5Fz8KslGj1fLHM7Hal6cVDV8kLPxg3LTYoPo4ojtev3AKWCTi1
shQXpR0jLrCuSkCvF87QPqXQRiPIFiZ8vIo4fgHm0oiSq6htN1wUzuif9GlV/HwS4m6GowdabpPD
nTNbYxw2zRB/CECQdTyBPMoaWyc9O5hmVTzVikiWno/jWNAD4rtwXXu6xNfZAyXR1RNMEGdZ9Vl1
AazVNW/Gv6Aj5TFuInZ047gmfgk++aqmgQkq8+xcRPbrwvX3L+aORAEhyt3Z/Jn05xasMfMGwGJp
v3hnVvrpQ/48Mp/3k9nIgACLBmj/PWYMv8Jgk2Y7VX0+/Qmca2Lq4YdVq9ftXkY6TUTOwsP8QgCb
OrP8fl03pl7wbiH6T9qp6e8fmqgj4WpAtPsbq2LviJaN/1aAQsUWLjjzPX9dGBG0C7KeOldW3fxS
4Kz1zVhnWou8zS/viDt1y7zGEj2GubfoLKe5zlJT2bqN4b2fHkYKwr68K5MQJNX/kmjXV/WqBd/F
HzgygtyTm9o3L/XYvqrd74p2PSBnzaxXPdol9p2GzYRV30TVQcVBzcGTrRwrzMsmZxzMvU2MMWFJ
IXLDCuXB6/C4/GYQJBu6g2m8m6mxRkrAEQ5To+rdQp3eRfkGac1F1v4M43Yh+h9q/q1yunWJMxl+
0IbQ1rp4HLJoEVPAUPTW5Yijyzj8CotHXV6H7aXjPDnxfWtuO0wkqdXfNBrgImNYakW3qrpuGWG8
63tPyvgS9CyNxovvkXfJG1DTPi3ee00NEeS97Ojgld5vs2TXO3jgJctMHdYtqLvY/e6moB9BiaZ4
RVFXzZlx2XntMmmatY7XCtC1h9o7VIUFNnO41szkafBJ9I6lChLaBGoyLDsDY5vMW+Evtm4nqx4X
lE8RL4TMd6M+roVaL1GDLkoKWmQHaKcR265TNq6DfNrRfngxt1QdUUwg7nTsZBWs67Ncv+vVEAS/
s20mY/lQWY1GD0HRuXTS8aHzA3XpdcO2T2BGb9oQjwq3vo9xyTGzajWQVE0wIcNqiXNYkL5XbQRW
TpvgyD7s0+pdcTDoM7iYKGn7XYjhTY+HpWvbq7DCpMBKUZm73abP7Wd9TPEqqPHQAUQl1F+m7a/q
Xj5AksSs4lBFDDpsVIEwfRAO3FXYrflDrWMgPNk7IFENjAKjW5JzF1kP+jmpxW40SCVQ1AqBYeE5
ynczji5bA4FZIN6QgT00Vr8i0/eqKtbFUEaXFgRWAkvXY/OWq7B4BW6hya8ejyAKEy3zr957c7H3
FdCppHzxfBtG57izWtDMgZ+A2+3WFrMDXro20bXWrg+lCFA3DP1QR5liLrDkLCuPk9hDgi3a2Eu0
/G+++cgvWwTSWXYpVs75cBG0P2K5pei7M1+r/jsOP1XwzSuesTAwhxdgxyOzxvNu5PhkhM8yxB/N
8i9c3IuLDvwh3qcwv1Zq8BBpD1qLPXXt7FzMuTBqufLxwrDadyUBXOfIbQz/WW1fx3Fvjfde9xxb
T1ZoXRRY2IzwoFJB8TRswILdu3SwxOyrS2rOVlgd47JYg7IO4en72S7KehhZOE/lOrc63kLec+d7
zeBeBWgkMvkCOUmfDOCxw7a1X8gALeUvL30t5da3mmvHd3+IEHLYUIKZuiktQMaQzlIfB537dLiO
+ydDPgjoX54R41Xq8BlhjgNLL9HuNNO99+wJ9lYG8OBVde9ZoPQjqLZeiV+0PZBMKNU7karPHaQr
WxXLIuwgCz6H4I9TuFh1/FyM+0x/Kr2XvGEvUPF8GMNbbXwM0omt4e1CO90Iv9ilrbpuJPuzuUgw
8I7dH1DdGLFsGac4EmeHsLzHNLSFNJpmDeHwB0O1rnTWOt0npqc8l3jhKOxo+lvr3Zn2N0rpIiB5
erNyNDzorVcr/a6bl4WKTax618GCy/2AUWV+xSR2Y61eRoj8O6iT+X3Bylpkkzfvs9ZfG9ZLNuDF
x9D1r23yUAEFB5VZ6t9N8nM6XEilwH+zVcyVlqW3TiIvBWxX7a4LMQDqQs4a0PpqLBLy/0vamfbG
bSVf/xMR4L687VW7KMm2bL8hnEQmebnvy6f//6jB86TFJpqQEzgzGCTD6rvVrVt16hwZKtl81yXi
yiO/MsIa2hlfzShFeDai0UVOnFutPoCozuDttaKfavy94jHbULQx5XpT+zDN+xaimqE4ggHclWW8
HcMfZp5tHTxsr/4Vdl8blFUkw/9ly6m/rez+0A4/Wb9xG2bKXW+qD0OZfo+s+k6tEUUo8vSQK7dy
8hChbSdXxgEi0fKmpzReN82tJ1tXQwXXeYFGdIoEA8KboCa2YfCjGW7byVRwE+nf4+prI18HhrJp
UTSrAYb41vdohCq0lLae4+rNi8fFY8I9V5R/S8K6KUplX+V/Rf6Th85tV/4MfHvns7MSCAUy8WKa
8TYu4qPZu3Kd7DqC20K+qyAHsxECunzhgjQ4v3Cn2g4gcxPszlleP8zi3Jua9u7Nkk5DSA/7nWp0
W52OkHj82zKebUndw66+d7I3s7/2EHOm/JsHv1L46KHU2bYkqHLnXlOcY6BCWAAjuu6Hezm+7kR/
raA7E8Hxp1TNEbzjzrFwcPU/lBOQjGmoZsYuCeljGRu71LgzdQjU2vhtHLwrTgdCbNdhxIYIyF05
aEY9mTTqKLdJBftz+JprzQ4ugE0VIwdSKj8EVKBZnxyG5qlpb0KU8OAHTXgPOFT3ZfjlVG3njfLW
q36Z6bPhvJCnPhbGA3JgBsypoYdShvaqFQgyWrDic1TiBrrrLNs1fblTQ29neMUvYQfHLDCgdKxf
ra5wB0kmdOYX9HAWZaRkjHQ4VlAfC6t6keyjYvmHMCtJlkQeyely09o3o67ABRseajVBe9FHejQ/
tgilWtGTJ+zrQUeRLbiRw7+ChDZcF8ZSrWSXp8QVyK2OQEQ7qfgil88O0lltwlUq6lsT2s3Afiy6
HlpehFhlibzYTeDAVkekkmsu8jM3ImAbicdccYv2TfJcv/vWljf6iE+rnmE7DstvmgHEG7m1ytxo
2g87h3PLLO+sEprjXNkw3OvB1++Qg5KPyF7/aiNxDDr1S1/VdwRum4E8paf8bIGaUdHbjDlSoVK1
Ccq3AjG2bD94cJ0eGvPVgbM65WaL4p9yidhj8lTAytRwz1vyd7N4CjtXaBj074b4puv7fQxurkiU
XdKxpOpDWX0rsld0ws2BhHy67waEy7Hq9/RmODdkQtFstXdChTiMpzyE/kkCjykVRqQkZeQ3peiv
oXzKBDBf6a7SvwG+2cSEVp38aqLYF+CI/fCxye49uhTa+K+meaVdDUrDeNcHr3Xl+vJBh0OfgPFK
Q+6io6uxMP+mMXSLbE8FTVPi7WMumgoKYmishbnrxFOe32bixkvvffmJQjVL92yLJye4GSsESmxn
U/fXMqwcppZs1OYoI0efV49K2fOQ/Gp4z4P5DQEKEdzk4yP5xp1sPdf6vY2QSCLz+I5+0mK4t50K
FuuO/5nRMVxe0de17abQCvgJkigIuKb3Kfo42VjfBNZBQ2lb0MKeDi9d2+5G09hE2rcOEl7jSmiP
ZGLM4gXhNjl8jpXXqPiqtwjFo7jml99aCyUC7UE04Y59tlUmmYSCyEZ8czK6/CHetq2NZXk7n0e1
gEi1ZSWJYXR05pJM29ocl4RCn9HCAMzzmgWwtOtMw/t7HVUqWD1CZVtUxInGjhTbJuNYEO8bwe/L
vvD8DUcvOsA7ssZLqLggRqErDVvz3qg5kl6awV6bGl91u/l62dDCcxdmFAscKL3vExvCx5ccJB9K
BwsPHM2S81PJsteg3V+28A4i/vjkZSz/mpi3QBJlAGLpG+Nedir5wdPh4MmSTn0dpAymUrtuvZ2E
mnGTinFXJr/BVx5TiJUh8/P6t6LY1UR491mDfl6uFeZDIrPRPHLjWtXuHbJzh44U/q/eRB6j9Qrp
OhrgrL48hmkWPg5hIqlUyaK/t9W95ztO3rvREGVJG43KvdfDkbSxg7G8K0vVdpEyyjddhPqLT9Fh
6omK6pusrIeryz/gfJlAssomlAv2lJaYd0fLZQEbrpOp9xF5QjfLZH3PeqYrSMnz3Bm4CpoZ6OyZ
eijmrCWhWtmtTRXrPkFmunlsk2uh3SLm8+mxkOWmTwOyAu76Oei8sNoi9zlp96J4GpAaWkmlnh8d
chNAhmCYof3xDA0ODXpUF7JCrcWhP6ig2QAOav9Vhud+xdLCdJGbAB5Anmg6rrMsSJxlpd7kZnsP
jG/HI/FKJwOSBiW89WtwqPNUhE3ThDr9kW0D6o2Px1Q2Rh0p2r6+p4emuK7CEmg4BOj/JIHTI0Ao
oHpo+3Ilh78wk6B/pyS7rJDEn0Oo0UWOmoLU873aScOuTmLIhxsLXT3UqFcO2ML+NkySbdDCknCh
evpxfIZWNuCE0XsZ+TkviSNTedOV1Sa8JTNQC9AaS5Id8MjM21F3823eTKzY0NQPhs7ztB5IvChU
zR9JuRDF1xMYs4ry+zDMC7dRrfSLbfb5XY2W1rc+F8l1PdrhjVdPOncelbO0LpydFDfi2YGdjYd5
1tAT5hNcoGe1dXLwmNzEuYdeXE2biMbtA1RLPtRN9Ft26u5lSONmmztIYcGdj2qaHBDstLq+MfxE
7Ic+OyYIb17FqkAnhA4ufRSAJkiq5PToP+bQ5B/03gDboPYaxDIJNeMxUHdqIRnXTUpp3USZ4LUP
NeJCo+/orqYrfV/rSnMzQAq7h/raBo1P06icNt4kEa/ab03UBm6W0hRNEkvkiLOWFYK6woMj/7I7
ONtlim46DpB12aEmZSnTmp34VqGB49IsJGjtUtvEKXe08X3kTv1vVqZfcWJFzSGeGNsWK2g3RN8t
7cbSVxDUCwN5b0Gh+O8sIKitdpCHeGQgFtl6J1G2if5NlCsu+mwHT4xC70245F/PEdRSZAWNJtkQ
9sc/PPPbGo3hmUubPj8R1QCUgWFs7tJ6gMQFB108qp6DPF2GmnwkebAlxjnXtjJ6wVo9aHHWVNro
9AkjeXYbdIntj53ihY8TMFm1i+3gXAdBvLLJFscFwQ+0adRXrTnhE4ptUt779POn5Ckb/SntvzWp
TF1tZQ+cBQqKDvejNVEJ8ffZPa0nSECAOYiQTFXEwaxKccgds9vLnf6VHm4UKxRHR/GmrbYKjSH7
T25y7gY8KKyvUDPBOjHzovgDFbGAoUNwQ/buZU+XXqveSx8U+n1WSjxzCCh1PLBcU2kHam14VeY7
BWrZXAvaqLuvpCY9aELzbwy1CbZ1Z/u3Zh/4hzrDH9liGO8lKyKN0vEA+vx4HUdRzAlzZbBlPx7q
WG2Vtg6r7l7z4xdCelTi8/wtNeo1ouyF65eKpQbekPIlSLbZTd8ocaAZBTFFQOZKIHm4s9unQTwi
7vXpEX0wNJVDTtyUlFaN45UY6q1uWzqIEATJfhj/o5XZNZiBfIaEbyREGq8y6U1uN8EaM/fZsYZW
998ZM+RZmbcxuhZGVwYSor4rvuTFoViLI9dMzHc7VH59jlLzfZTs0dHOpJ/yGszg7DgzCprlNGIF
Sl2EQB+XIwyK2oN3qb3v9fGxg4Q4H8ejDfwjDbRtYqCe0HnPEWD9y7tgoehlUhyffLGiAzGZRn6y
C+zKwsOrYXePJNN9PvwO2q9FgbhPv6lteZcZvy6bW5pInbuE0wyXOu7xozkz6wtHijX41cYnqVQ3
EjIWYL4uG1maSh4WmgbqFHqn+UNzEBKdh5A93puZhaaG5aYjBAFIzEeyNGwazfmZKzWyT529Mpln
rp81pFEO8KdD5KzMa5VOoAzogbXjPRVnylOPo/HTV4j7Um0lxDgzRCAD5AW6G9CZOq1ss2lUk9z3
aN94HMWd7tzp6Vev/t6gz3V5IpfMmEDTTWhZF4iyFG9I0Ec2oKZpvyveDz8Q9NNT2FDDlYk7c3qM
h6Zg+KVIdXJBz8YjYGuOu5ibuSvFURjaDV7wqLeoxOjaseo++yrEmg1rPFuDvch/f5y9piUjaBam
eBySW4tztpJcPtvjU5RpE9BwkBfyHChWNqETkuRGLGNXWNGXIVH3Qai9Xl6cd/TUh0zBZIfuNrBV
dK1QuZ4No9HVTB/K8DES+taubuvhxddewujea55D84jOu4KmNQAYuOufU4hALttfHOZJMD27EaFm
bFWh1OFjFphvlChfOtIUPEfKtfba8/t/inSsiSKf5M4U8nwcqIQsqpm0In7UimAP7/EReNMh6mWY
Kby83ZSGcR+Z404v0juk7D87StIHpB9pzoLBj27Cj7blAQLZRg6zR/mpQvcGwcg1IsLzMPuDhTlK
KVVRmctNLIDToewQp+M36JqSbOWInS/XVOuYILdsSucMMVwK39MCxc8ee1q9/umbN9N+ujxVSwNh
5t/TBjaMu7NlaiGFLMYyzR97sDXbjA4NxNLUbsW5nyP8wdeTHCNBNQH+zt7vGoprUamU+aMcxw+e
rFIFC/aZA3wKqST9zh6VXRAq1xH6oR11pMtjPJtFIIYgDfmL5MECGLAz7bEQyvhYVVT8KyGhMtuX
SIsZw1qf1ZlPnJmapvvkZpYQkVbQ3RsRvm8RbBSQcth7EFyJep8Bx7g8rrMwAGMT/REAFPJ+ZxdK
MfqVkaip/JiadXvn2COyxFqbXyU90nD4ZpayLPvrILI//VyaLKsEu7himNvmjAo9im1ZVXvjoyPT
wtPlxt5KkzsnF3/DMXy8PMql1Tu1NZvSosiRH+sC+REW3a0mlH+MLkNryv9x2cz0mQ+O+X1INDbL
dKFAXDuLFqXcL2kaM8dH2ep1yGFImARGvRJJnd3N8LuStofgBDap6SR83B56XyiUC2k119S7MX+N
yget/lXRRXp5LAtTZsu8ZKFGIfuoq9PPONmFWlFHRdPV9GqDrD8mHSnhwuo0OpUCbWV1FjY8FVdu
dG5OJm3+cK5VaUgVMKiPcTNVWn8MU7HZe0mjdpO3Kw0Ui8Pi2QrdPPcKzPMfhxUZpgSvC8MK4xsB
6sj72tSfvR+nBfrXxLx72ClCydDhFXzMwSZG31vluok+63FnJmZ7IG6SxtBLxDLi+NBNTM8rXmFl
ljT14ywNlp7BWMksGekPmrU2DtCRZJWWYcH3THkSmnN45E9kSh+t6D0QTnoOkDSw0RSLt4rjdvX1
oL3YXrRpyGF+fkeT/KXbl1vdOiP+NWKLrKOHfIaB2lwNuiyKaNTqV5ZmdjzJjMDvjEebUhe06cz7
0GS6sZGdg2SckuE+HXA3SO7mya8q3F8ejj7zNv+zREaCtwAO/CyPZmTIJQrZt6jvetbe75qQnrcx
+6IlDo3eadYeGoEiZStUACyOF20zxxZHR3johCtJf+2I2vgbbmz5kKJ5+FgaeXoDbqu5CRWyLapZ
etc8R1HuC2qZ8nYACA4qlz0ABXtSWAWE1co0xwBPArNj1Hb9Nl2dt4NSqwcPz7EvpEg86LSYozPt
2XeGDTBsbBPzKDKrh01MboGNDT2oaMchiCX5h2BRRrOlbtwKTV/Le1BKY0Od+Of3GaPpSIFViSco
VMYfN5yF8/HfSSuddmpeSQ1j4kizdlpg/DBakBpTFmgj58pWSKV232sSr+9B867JARB8Ivd6qHhV
7KICOW3uYkjJkWI5Oilyy22a9Xd2CqhLD4Zxa6Sxt5fVWqehs/I1dNFD+RjnpvODq8dy49RJdkGV
lQDtdPsYWwgt5kNDsV01AXJLISV3vchuRKcMZL8SBZXeMNnIojH/KW3IcywvM3ewcJZb4CzJwS+d
8aEPhhi1ZkBIKXrfQDwBUKk0xewrOg+OUcYb2BdVdyUHgNSgSxm/2oPlb9oKhdtMkSBcUxQP+e/B
2mQqlfCxF9YONXFyjCADpKB9wMB4HclWtxdpDuQU2WkUJsv6qkr0H5YZ/6XQqXUl261x48e8UOUE
dWpkZZt+lG/KXouv2lwi5yvLpdtEqJAO4ShtVB/Igj4E8XfdCj2A6W0B6k79e3Ie+66qbOAq0c+8
ruUnJU/SXaNkYCvpadu1I0IO5FaGXVXl44MMQ9NRl1BzbGzZv/L7PjsIpEjpZ+qSrRW3EX1RkwBr
BN3MIYLfQ9vmikd/l8YTmlqGfjMGinllRXm4K8J+3PSEgptYG9+KwWJR6fxCPKiMnxx10tqkTnoN
P0jzwOJPQB7ge8I3mr2a6KgzQi2wtXqTGkupFdvG9H6qWU2zk2Qxc6iR74pYDEfFzNVuK/uTgHuf
GN2rluh1BaxOg2A99r7mLf1GFvq/17o/9G91Nn5XM8hsoeWTt2NMrlzxo+QXBJ3WVg5RZaxqR90J
estb5EFMjfybVdIiVmsAEgC9+g4NJrusGY07NYnSK6vDrwNiSjeZBjWx5aS/8yqxt77n6Ts1Lfwb
T8jet6IIhzeEQ7KNEHZzGKRSPxRZ29xbrVDUbd3X4d8RoJ37PAwlcuy6+lsvfPugJ75/RMatu3OE
Zu+aUs8PGcjVXRQZwybWrQr2BbCmpsfeNWsluAnTmCp7MVbp3qwaaWflbXtbGZ1508eOOI6trGyR
sq83HUKvYJjt5ilpfP+XHOUBazKmhrJFX5TsSy6ZuySIg03tNOS5xjy+V4TkXKky0s52ZsbXZlNp
121JM10hDRRUWpHdj2kXXIdaBUJp/N02KhDm9q6i53in6Xm8Eiss3RYQr/HAnPTfzqDnctdanZll
3uNgqVT2O7gA+Bd/997UOF1/uXxjzG71d/fH/5tCK8mD81pyIedp7NcVnL0O0sIZaNSMGm9WAsS6
bGjpZsKlTN3KnFGu2o9+lkZAm/wvrJaBv6Pikuefp5Qj9cG7nCibgt48iEMu3az9AO7bSCAonIrc
7YV5uDyGhcmaNCtpNSXHco6GsNLILp0qNB8Rp5dpohB7qbv+byZmIXZbNJFkDJhosoOdqvhBCQnY
q8tGFtbCAgkhvzc2EC1M//wkjo+5KHDKoXCdTW7elGKFC3bx8870gpw0DtjCHz/fgsF3hsgQLi7D
3Jl/wOU4le2mcpMlwys+C0QL3ieidUbhtuCjVJDsBqXV7svlKZq9P84CqSlOPZkifSylUZII2bhD
RXSrQ5oKXrapbnz77Q8scR6YK/K3pAo/WsqivoOssDYfcTSbMLmy4mOTPztkzjrl+bKphYVBFRBa
Y30CeIGu+GiKjGspRKWb5KKzbaD8dMAgf97C9G6f5A5Ug/TSRwuJ0QgxNCh5B9uyCTbOKr3ewhHU
ddTuHNpWaI6Z5zkTr4HUOpsgnjHQSu40IouVUz5tz3lEeGpitn01J8olfTJRKU8RVAWAZcWd//0P
Jkrn0Y4fQRF1DkYyuObBU8goKRnPQFDF/vOfx1OBqZr+qPPSSgLENxVdZT1GUN6b0UNIavSyhaWF
oBAAXovXGu52OkAnBySgl76F/Mx7zMDRqfXYbgnzQmIFe8VZLZ3EU0Ozk5hqlkhkHWbp2EketFI/
Iidwo/TFofOcm2iQVu6ReYL5/eSf2ptlA0rP8RF5H7iovDAF9V3DZzTawS5KaNeJE7oeTbWt4DIG
ShoNTfeIXlD57Q8mF/dJEPB+3cwuSyGLyuh7dFsMVJilt7a569dEpBfX78TE7A4YlD7RUgUTnbjW
lOe4fnbkP9jj7HCgVXDzTIWJj1sE9ktqY0VIL1Ff0OzjhRsv11fuy3eYzvy0guaT6cif5mqOPSBL
X40pT9nHlmTvhsr1NmpNiGxScSWV2Y0XSE+HJJSuTane89h/1RvjeHmxlvzF1Cz4zi2sUIH7OEyr
zYvOSmLoEc3+LYTyMxXx6wgo0/u0Ogp5BOA3ZBGpjPHAn3lXWgGR6fDJVkSohuQZsOCMAjes2uJz
uZ6zR/Gsii5Sbr9IgCGX/PYQDsatEsUI1omVmVu4j2BKJf5QFXOKFWZ7MFGkwAwGJXQrf1sG9AQd
Lq/M2venM3Dio3olryswOaFrvQr90Esre29h4cHEgo0kIDQoqMxOKZldejvDLHRzoPah8w0VQTHl
ylv18978g6HZPPF0NFIHhJfbHwb9RZafL0/Tgoe1bLJTKlBIBjO/i3pbsm1zyITbZ/Lt1GMTW096
mB2IskkEfP1vxqZJPVmTMNXMvCMR4Haa72wbUhm83mBNr+n4UaPU2ORCf71scsHV0RI+sRtPZ+YM
mWt18GeVshBubNl72bsbwuxm8KSVC3Fps03XIWTmvA7YEx8H5lnaILe9I1zdeaB7JF5TWFjYbRB1
kKvkUoDtde7oAk6Q6auKcNNApxNL2UD1YujDLgYE/un5+mBp5mai1rc7vKpwhUlHqaRvvPKLQy/U
ZStr45mdnhEsRhylsnCN6GcG+X8Ok0YbDZtVyfOF5f8wnNnpkew8iCJFFW6Tu5p3bHM37FYc2aIJ
uPjfJUo4QLMYRQ+CWldz1j4Kv9f6Hli0+cnu+sklU3uZinI0IgCSnMXuxpCYaWDlvHqieNA2QSKC
L4EmgudMHpW/Li/Nwlae6jxcpzDlT9CFj1vZGi2vpL1SuKW+Hzedvr/8+cXZOvn8bChyI7WB7JW4
ANVDT0k8CFu+piq4AhVc3GAnZmbb2Avaqu78WrgV7V7ezzw8BPnB81aCnDUrs20c0qivOF4h3FG6
MfJrSf9CK7cpr1zIaysy28OKztLXDisSTg10BSyNpXt5Uc4Vw943GIknlhxXOUfOZRW6I0DRhDvk
SgyFeEwuTpiSeowhablvMqhKSdZFCFknegKxkuZscz/Ud4kfrcETlkf770+ZbRCnzJAdCPgp1Hu0
YS/Jh8tjXfv+bGfUQQDzNzTLrspB3Q3l7vLnF+7TqdhHyZeXtnwmKt91kaTy+OI+rZ6S6F5tnmG7
08JrOnj/ZFucWJpO2sllqqejUo1Fy50jvaHSMaa/Lo9kcXOffH/65yffh2zVJKHNEZJSC2ogr93m
9E5WAYAUOfevLhub4uRZJM+0wQBnTvnBs9Lf0EqIZresehLv9b7fBtJfY+PtJ2Gpym83TfJP9Um4
zf+cKleqohIaAOmZObpcDQyfJEjkxu1GM57SNWj+4qGaSO1kG4AevcUzA0JrEY7TythNM+fQO+O3
wOcAKbBdQjFAk2ijXqN+1zpuUGo7uav+YKMDh6WKBv0m1ZvZ/kiyMUjHyIlcXs3N4xitYOeWtgdi
T7DtTFARXngft0deBYXT+2rslsYvmNO7g6MeTO/L5W0xx/i8LxKIK1K7NoXNs+ppHMGDVgxYmYRy
y5cekjeBmOFOrnYSFModqGu6Xms6si8bXvIShFmIXE740bNs2YQXMKJuxG51533pypXXw9Lnpw4n
lE1JYsrzvJ8Xp2afll3sQkvfi0MYfv4SRyjLxgVNjvRs6w0+cHRbC0MXBKD+oyhWQBMLP//D52c+
GvBx2gmHz0NmIfRwF/TN7tPzf2phHvBmSVorXSwFrunpN1UpvyQiW8POLoQiKN2Az1VRtUBebubg
VC3Oq1RPQleuyl1lI2L1ZGTPl8exZmO6Lk6caCJaKx1jnol1X270FqZD47usrTUaLa4H8AIGAuII
f/PRSl6aYacoInSLgpBN+iJnK+55cRjUTScQw8SiNltw3wp0P/a00DWMced7v+l2PNhJvb88WQsu
BYgEjR0y+Hd8y2yyhFEXWaMYoQv6INB+jz0pxc7e6cMazfLScE4NzUJ22WnLxm8YTjg8BtHBGsGa
tMnn7+d3bRaeg7w7zzIEg9SOOu27IS7E3nlOQCN/s+KlFsdBHxOIPUouZxn3UYlL2YQwym1kRBYa
8dUW6dc0058ur8uamVmYqw4FYlYJZoZuyLZxZFQ7OApHeDK8tW6ipUsTwOjU+UxVEnTF9FtODowU
C782AvoAqRnunDSAOmJ8q+T6mXacn2kRHHu89caDAcDzKJv30Qu8YJ/DbU+XzoffMHMMaU35Z7AZ
r20jRIwowE0Vpk/Uq9fqokvX2wdLsx0PKZCwvUzGzdnm3ejLj6Eafc3GX2URu3qsw83UPeYZKsXG
dxs2pMvLuuQ1aPjgOKNfAeBqtqyQHyf1WOuBWzbbagub/n/7/GT+ZCUtGF986CMDN7R3Cgm+v/7g
89QvSdfzMoZd/OPnNV8zCx9qO5ea+bgRAS9JpwtXrqHFnX9iZDYGOlkLpesajBSupsEupR3bbI3x
c9EIBf+pHERzujMzkgVDYlSTEce6htcJiMHGAZDz+ekiDJ1IWDW61Ocdr1ZoOzQNR1xE2m8kGmD9
vPz9pUHwTKc5hPKZCpD343J0jZNXMdQwLnWTLN452R6StMsmpnmYvRHg7/zXxGzFgzQZ4zrGhFPs
fX9nraz18ud5fUzxHlfc7CyCRlFzf6Awnptik8BnlIy/Lw9g4ZHDAP61MLt2MpmG7c4kF8nb0IC4
L7yRpDu1v1LGX03xV70GbV0b0CxCB69b+cLHXCZ/8QLqBRBKXR7QioV52hOEWxLJlJXd2LyOrKO0
siLTjJ8v+P+fr3nUUUKY2pUwXrly2h0HCVqusIfIq9lHivSUm/0/l0czTf8lc7MtTF66TmTYfFzP
HHY66DfPdVRXYLuvClowV97Xyyfm39HNtnOLZwnQayMRIXV76FmDjZ5Dj2c4/evlca0ZmlbxxBF3
DdQQaYAhM/vHC56i8GvUfb9sYilyO9nZ8yqCRW66LJWApKG/D8OrIr8nMV2sFecXtxvs+lNhGzaP
OVWIgO7EtHpqFRKUn14EefAfCJIhUvGvhdnNr0jwx+egaF0ro2nkR5n80Yk5MTBzMibUiOjoscfg
fU+vWv/l8joszxCdUfSOcpMYs6WGwYycpymFbgeVQ9g/6d0nZSfeY6Opme3/WZg228lmMvO0MkLL
C13EabZp+zYaX6rmIEGOdXkki4fxxM5sJYBNWilEo6GbIRssef8g4FGPJVz+BiI/7baB9vOywbWp
m60M4GdT8wHaupJ1BQtjv9bZuHgKTwY0c/7ILxmxQoutS7/+xqMrP4tsah5//6dRmLNRxJlTap3p
c9afnHwn9SuT9J79P/ORPDfkSUeXvMzMR4a01g+IieHxo77ZhE497AObJq9SixTI3UKxy+I0nSSj
9U3VAoLtIBnZtqas/XTaqDpmLegjtRDGU5Im7fUgm29KFGb3FTLAe8upreNIP+YuVHtvC+vRiNsV
+tHQg/hBpQZyVHJd+xmNDgBRQMJXkpekxwy+vpVoZummpmZI+QOkL21ms13uUHCLQs/2XT0YX6u4
S3eBxytUWBK+LblyqCb5XvOjabury+s3rc98fpGEBxEGzJCAcGa4k2RJOIogxpGdQ9L1Oy1TD71q
Xalq/VJ2zv6/mZudslFNejtPMReo/ibv+kNkSoCfVShPh0c7XOshWrwmDMAgUxynyObsyiuaxi4s
UOQucuGPupXdZTl8sHV/JcK17OvSREKiT0aE7K6JxO1HP+UXfmFYrcNxCyEMDsy6PEhBFhyswlTu
0iIfruzks8IN/3OOJ0Zn44uNEPHVGKMGjUsUmdHvCj7bTnRmZBbWRbR62Xlh4RnlK6e4cbIHJVqp
By36KvKGKslxnuBzPG1upno51Piq0pOSDfohHeWF6rqHrPjy/ls0RM6KrBI6rPYcJYSeltE3CLW7
jvMovBS0619htYJIXbMxc7ydkdLbA2LNHfruIZDGm8gxX0yRXl8eyuL9AdRAgwNtKtTO1j6MYSke
fG520R1k6Pj/6/cn+ycXbxmOejbgDd3oW4GOwFoydPHn49JNqHgoNs/hoVVg1WFZJVQAo1e9Pg5r
ub2178/OY09dOaolStjRuPXbJ8bxB9N/8vtn06/2VQ7PNaVYu9s5yX4tmbHoTia3TKvYxFc3u1dH
204dOeIpkiV7wyq3gwffaRpuSvOVoHF3eSyLbpKXNK91eozxkx+X2svlThK+xssAC0mfbTLvdxuj
3JN/kpTl3ZdoBmILUPfAUnF20Ju+86KkA4Rl2ZAu/x2Mxn6w1e3l8SzBKoGK0gUJzGuSEZu5LE2g
Seb3+MUyaI9jNj5pEJBvW0kgxKDQVZMVYhsFLQwnRyPtwpVQcmnr6UidTBxs0IDMn5G+D+YotSmU
Dt3Vj3rtxl77+mxja2lRtq3HnVZ/p+1IW4uDl7zX6Y+f7Wt9kPLSjwbhamjzVDu4C7X6x+XlWdpu
1KsN2hpAL521fI/2AKFsQUjv0P+Yf7Fum2Tbl2s596WAHmZEWH4QLVfOMMNRJvd1bXGCPJ9mTlTK
rKsguuqy59xxNmP8B2B0tIb+NTfz+qVZwvNCVtBVwq/kc5T6+fKkLS07zGGA0SfOLWP+0vILzR5M
OQzcFt5zQ5dujdhecWlLSw9CUoezEhjtGVFDKJWdUbdV4Ebmri2OozjS/XR5FCsm3g/uyaUCb7Vu
1lYZuHn6Q8m+Vf7fvfPPZRNLEzXVbh3aAsDpzs9+HRmJ4fhUwIbiNvOf+0CsHO+lMdD0Q85u0lmn
dPTRW/bIBfi2EUZuWvA21PtbXXnO7TXGwKULAIQfjfzYosY2O+ZEyqQF7ShyzWFbJTeBONTBtojv
+uH4+fk6NTQ78GkuoTwHm6yrlwfAS1G5UtxYOu2n35/W62TJY1vWPBiuI7dyXoSHdt1vWf7bjFaQ
9EurfmplWrQTK+go234dpJHbVY/DnVGvDGJtNWY3pN9EIkHJnUHUd50EK7Z4i9FK85tbR8p2lxdk
bcJm+0sa8tZS0b90eyik0WLwno3huJrbWt7F/+6vmb8C+z0oXs3+MvRqI6ofgW5vEvNPSj6nyzK7
iE2rCcqwYix2/ruEYbFzVu4SZWUcc4+SykVe6lkcuZHlXNXtbeTcSt615H3Nwn/8ilcRKsZ19qCh
kqIgXXUFmfJVu3aGVpbsvex2svsUK0QhUfAjvByFUbSbrvzxoPjXlzfG4h6feL7oAoeoYq71GcQW
mVs1Y6jBlXOfrHU3LO7xk8/Pau5J5ZSFavH5JPsljEP0VkZ7Tzmiv/DZYYD3g9qInlMZbPEcyBMM
Do0tI9CrKKs3tJvKnwf7IrBAGwhEWwYqgPLMo+Fueiuw69gNVZKq4feq3pcyzbuf5NkgmFVk1aGM
ZgAfOOdCywZB2ZZavpvnP9rhudRuVGPF75wvOa877nyDri34Y8/mKu3yPjJ14dK/7b2laBFcXovz
08P3dQsqTbIWpLgn+ycbVwfo2cllG7qpVNPfkW+yTyN3PhqY+eVOH1ItSzGQJfUG1H2dr9FWLkwR
OYOJxG06FiT2Pg5BKHZbj0GSuLdD/rVca808P9lkJCC/ntoueB3NBbIDbRgjOfQTt4pfagkyC6QF
DPMh/jz4kR0rw3hHWsI676Ez/cIcIyOIXa3Sv8ThE3JXQVLd6PVKjLcwWx/szNy+lJqlUdrYia6M
h3BtOy19HZa0qfmBBnswKB/XoledpC/8MHclYW/6ZxsZn8v7dc3A7OdnbUe7eo0BW+wAUfXN/vL3
F5ZbOx3A7L5Kpd6Sx5zvp/l39HQhbaj7G2G8fN6KRUl8egADNjRmhyIUPXTamShcIqIcVavr0r+K
8qvLRpamircnfpb/IIacrUVeKp7ihFbuGn8Xzjdd/Xr589Nv/Jg4nt7v/35+thJNF8pZD3eEm6Pe
lqF33Oxsb9xeNrI4BigNkY0lqQr9/Mf9ZFnSGOY67fXoK5eIhcDAsWJhcRgWbW6Agcm26NOGOHGA
mQVbRADZiGuVw/+R9l07cuPQtl8kQBQVXxUrV3V2+0Ww3bZyoKhA8evP0rnAmW51oQv2BWaMAQbW
Lqad91piU2Tl+Kpn+fCkTwA8//vFAFVcA/UiSA4+zV5XLTOMPCvaS1PsUYP966wjupjefX21kMqU
pWkU+Hpv7LqsdakKMqrpxpTDtd1C5yJaPDH8SJ11bFUAHLMBXTaWkAhM828H514Ce/2v9wn9Itgh
6FyMN9mrQzeUObasijcXHXwt9aX4+2P48PmVm6PAnCu8xOdjPI328g8aCg0pyKRhGBUAQOuCitlh
dJQJ2lxq21E80YACEA0Lt8hHrxzEomOB9ApmSohZGT1DzSuD5rK54La5BcjSyZh5k9LcOIpF3a0e
+Qcxy/t89zpi+LVjTCGmaJ8ZCHE0ZCHr8UkzzgItHiwQeRF+ffhXF+Ys6XnE7gCM1D5KZLyu+0Tq
OHZRuYL6c3NWqhvq95aM1eZVwOJtDQ4ZI3nOureESn9i0dfruGJIlmQQesVUtFx/ah2wFcwylJNM
Llp7kPJeqQdwtTcbdN3fOKIrKvKDoNW7t6ocfGE6ReXQAyeIW4tb3vSV3QKBEcYKFrS/xa/+eCJg
G2oxJAy4P1t7Va2wp1v9VmvdVREEPXXImEK3rLvTZ3MUiHhH5aw5D3o+u5r5My26G5r+ykYBGfk/
IauNKhlxqoFDiG6CXBDUwcktxXXltQAGAS3wGE6AL0dXJtGJFY0OTZJcTPXR0ZgnEtujA4gRD5wT
TwNJ5j/MzMBvfydy5a80wKco6jZWzkXx0oHDFdBdaVTrN1TmlbbRJTxAmWbpVQHSxuoOdCJPByLT
5ELAbJW9pU6U1E1A9AH+/JPZf6sAYFTUj2z+9fUrunpmaDMG+czCQLPuGC3QTcbp1CaXAWyNr+JW
Ju/W55f//069SW2oHOYUCcYcuZdpqduW268XsBz5SoFi4/5bwHLz30ngwA0DVW6XXDCmV/pmEynZ
iwpyhjaI/+V6g40aVnPJqq8HGODFFHmJcvAZIbx5tMXEt6T+h6IgLsI7KSv1TK1GEWUHKXYXUjDz
tje8mKsnAj3zv/Eu0PBWTisVNgGqPoZUul+qiLJb+OzXFA3CRGS3wWb0mdJ5nroGJLOYWyBDdVdW
zYar5h1KkTeU/7VVvBezUgSJxfmkqhBT19oDSHsfHKX+FxEgloedhOMKnOiPFyu2DN4NdZ9dkmY/
dxtx4/PLPq/vrebA64ZjjATK2tHjA82bhhrppQYVkq5ofpc7fm1xLwF1M6EPX7+Sq/v1n7T14NrI
kHhMmIWuZ70KtaE8oy/2Fpb3NRlI1msL5ReaNNbKGbCLpCktyBj73e9cvfHOr399IeTCIMHC8fLx
OOykpZwItLbPJkiyjsqt8aRrFxdEK//3/ZXx0kRfI9xC377e36uSRVNju6nkN3TILSnLrXinrerE
sJmuYhVG84julRfTuuGsXLtW1EFzzEKJhumelbnK1AykMA0ehqUB3a6r9kZc3feq2OaOEqRoZbkh
79qxAJEIZKKA+EdRa3UsU+20oKLCK4EL5Z4GRJBfX9xr6zEAyoEOd8C0fao1qSCA1DO2YGX0O1Ck
2QQQfUBi8bO3r+VcXYcOpU7A0vEZ3MYYZKkPGkNNKwN1uCgnDKLoz/8gw0DaFAkopCXU5Te8O3wF
iEqdYNir9lCMtpsN5o3NuroIQA0CwAldH86aaa1xxgrT3gLNSl0a2GYwgjzg6yUsr2CttZCTWKaT
lgBi3RIj0S1ozbaA1uoUP5/Q6qXfDcC5lOktV++6JLh5C8na5+6VhBOb2/2cXBziUeC2jm6BOoMw
/2lB/4nRPp6JDna1oc4QRZRW5eed9BnStE6setwYbohant6nvaMIt5HVRnPGuuGkBfqWJiSY7EHv
BpBQYwp1cgByign+atOLuxuG/kqLBvyId/JWBqyJm7kvGeTNiebW6MegXQisw9rtvbk9xxmI4uRf
1wg/ilxpH5Ajpnlq8eRCS68FG21744JfU5+gaFogOeCtfjICBEhulDQTttA5Knk4tjW4yqcb53Tt
Fb0XsrIEozqbOcjEk4tkjyMag5R/AETANukYfaaYkMdI72qbqKOJqbAQUXbN98a6n/XNP7xSB+jn
S6crRbL746WONYXL2ezTyxQnd3lK9kDMuRtrfgSrVvi1qKu3DAVmpD/RWIs+udVuKbPG7L5Fv8HQ
ghI56eNdwuKQKsVFGgIJkyws2wVWt4d7/veweMjQvJO9sqamlhl5Y2BgTHFCW93P4Lj9enXXrM97
AasnlOpGhu5rLG6c9nnzqgCw2pKmX6hw2dQbsq5dO3RhI7TAxYZTuIoAB9Fa7RRbuBT9RhZba/v1
Uq7pUwyUajDWNq7e2t8kKaavqxSKDsyiF9Rzw1mAUU2b7hJq/X1FagH0hTeFKiHop1Y+AZPzAJqQ
epmQnnk4JFn/p6GFvNUEdk2fAnEO0RjyGZ/T7wZJBJBw4UF3uukNtAiFcXAABZwALy41JrCcPwzG
Lf9qOfG1En8vdHUjNALy71Il6aVHMNvXKRrcXlkaAyUsqrPfVXor2Xnt2BZGFCwTygL9tB+f8uR0
EiTs6BjiaXJIlZK7MzeBp6H6KQh2v74i127gO1nOKi3sqJYc6IipRWWivj2Aqz69YR+upjkcgO4i
jU6Azr4umRhEEbHGZXoRqrlvZfsQV/Y5M6jP4+Q0Wd1jzJlnT+RcM9Ab5Sz4eoXX7MdCawQXBk8M
LWsfdxOo5XOsFjHGgK30NDfOt67t/Nim/2KnAL9qLT14qKyslWJm2yJByydODTRRJv8u+t9Weysv
eWUxuN/A2UND2YIJslpME5O6qpoSTX5Se5gMZSv5BBzuWwXyKzcQYsDiCWw/jJmunUocGEDrJ+wZ
UZ8zAdz4VngZXlxDfv314QAgG5hEgOgA7eS6Ej+26ZQ1PcAbtC7fJiONemJ4GjdvVFiu3HK43ugr
ALY0yKON1bZVRAeMIOCSL4q9SdLoVjn+6nb993lz9YhEWVVGPSIAMwBC0/KoYLMHGuJ5fPuH3Xon
Z2Uu4hiOc1kBsKMs4MjFjqsg/eXkt/I5114sIGeAPYtpfDSSroHKOvAVgxgiAaRG85wPL2D4C+Oc
urwOS731c0O6o9K5pHjQEA18vcSrW/lO9MqN6XPFUBOBk+I5pi6Ehk6TS0apX4lbYc1y5iutjhGY
pfsDg8KfOxrnUUiFAYX/rNNvHHN2Zads1ObeaB9KhXu0B1vzdEPZXlscRoIw04c/Mam/8l2G3pxA
ESpBIUP1IJVvKj+PMziXQb/x17toYfxxiaGRl7PW73cewVChZgzuLMh2MntvkDiQQ7Zp5lt1vysK
aVGqJjpMAWiHec6P2lVPdMy8N0huVDP4fiXZDGjYcZhxY0HXruQHOSsbDPbsmRqxll5KoFcRWR+B
8X8QKo8ydq9k2rkldoja+YYXXVSzKvp6P6/clQ/SV/qjz1lcDwNNL0lPXb1vvKpIMZi5L+SLE6Pu
oQLfSt5/LfOK1/Fe5rovLeekQjsXXB3L5MgbnBI7RwxnfLdkH8mqOZn9w9cCryhJCx4HMOWhJD9D
QU11zvq6xWA+bpZftNzn4vlrCVcvy38S1kuKYQbSrHawjfq3KTsa9Fiq378WcXXX0NmAJjjA7H6G
ayloOyHjg5pKfS6ZP6dBQnyneGRTNN2ykleX807WsqHvcjvt5ACRlKooErJ9uQcWgy5u+E5XYhEU
HZBZBbgUvIp1hUhoqD+kjoF3PO1BCl0WR7Xd6GfrX0pRHwSt1O6od0mMhhFECvnoqsPgzuold+6y
EpzxIATSs6CyBg/kQF4e37gUV6/duzXSj7uoDCTR46XUSp072YJT6efXN+LWHq5OqcxoA3itJfDO
AkvbdKbHa2/87dyCEr66jgU4dulpQ1VtZZwZhqdRpqxwG+Jc2Qh7zDaVyoT79Wqu3W8EWaCLhWH+
XJCa1NpuLTGiAu6M4kBpnHutmYL91kwxYG0XZZCP0gkdsAT9+VrytdsO0+UA7gxYyZ9ctY7rGmdL
MOkoZymmn3Fq/YQD/w9CkChBJQEBA/74eBk44Si+CmQAVf6zdxTweD2J5B8KlBYweJchMKTfYCM/
CjFq0Zt8RnwV59wVRuveCuuvXTkY+AWF04SPvvafatviCloa0wuId8Q+c/Y68/Pm5e+dWiR70NwI
wHL0qqwDmyFjDdPyGnUF7TnvAJN+C5fq6l37T8AaQxb6TZ+kWiETYr5loCKrQLMEMCdXKz1h+F8f
/LXXg8LbMiuHFQF+5uOZDEXJnQHsL5dO2SmBbW+//vy1y4upfYzfoPj2ufJWNqpa14OtnBkhf+YW
812OrHZVRbUb7/OKi4cI8P8ErYtuQGukfdKgdYDzzJP8bqx6TwdDV2lcvl7RtQ3DjDI4VBa4uE/A
jf2sxuY4w/jYSbPQeM32PpWkvvtayrUr8E7K2mJXRukMVY5Hb9nlq0bHU6GXYcPGc11WkcFHH9Wh
G77WtaMyUcta8mE24rXV62Raz7rZhCmy+qgC9VOieVS/sXnXTgkDbEheUhRmPgE3TkqfGUgZJZep
nl2inioCJ87irqnfSItdE4RCBkozKM8BuGm1GNOuEce3EGQRtmWZuW3m+bc5moEo01uY31duBDyF
Jc2CS0GtdVkuccwxKSuMZzZg7gIZmvX3ULVLkfc/Acti3/k7DsYxjFHFPPlkqF4ifKBA+F9ft89L
WArjqCaDcgKU3uu4ZWhKORQjxpdlDjXTVajI3GpY+qybP4pYbvy7RTSmU/HEAbTGFKs+mmOftdIJ
ZDX7LK3C9mb2iXy+AYs89C0CTQv5crKSV/ZYaV8CfxfgYMS3hKCu0AdrN5aKvuWlIAe7dCyPpLMI
LEVz9mRQ0weOrlbda1UxHeMyM0PK8nInsopFfVLSG4bk84vDT0QjMBQX4MLRafVxS2Lgcig0AZi3
A+evVBvfQR8ts26okqsbAdAfKMcFIXht2ss6Bi1Ah9uzDPUYrikk8hig/AuImWQH06wN7+vL9Fl3
Id8ITAKMFC7MzmszLxnqZLGJKSlZ15hQzusd2M1PIH3ZCEd5jBW/kXHwtcj/hcr6mFRYILjBa2Qu
fR5o7FttJcUjccYENJhL/a0Q+xIpY94X4G88jumx0DDbmO95+o05nWuxP5M+eZm6a7tfNn0gDnHR
6Oy2RQbu1Fue4+f9R8YBCT1k9PAP2ls//rSCxZKWjjOfpr5wZZJ4RSy3sfU7EfoNJ+7zE8OG60hT
WrhPi4n6KEkws1AUXZ1PbXY/VT9Z9VrCa6hI4avkx9cb/vnqfhC1tk8w911jznI+9VrvFW3lUswP
gjTkhlX/rJfwPugCXoxs6KLHP66IlIqWIhSXp4qG+einNx7g1c9jwAPtUyCh+WQlWrABzLNRylOX
lD7I/Nxpfvh6n5YtX91L9H5jaB8DtgSDYqsjKVExIxhvnk+DOOs4f0vbKvNLZ5+m8VzpJhK85K9V
ObbsP4nrIYMWOBdga8zlqRGe6dynN4esrtxntJwRpHRRPAOW2OpMxswo0zav8nPRdx4i8HpWMB9+
Vm4ROa2rnbjIUN+AF0dPOEiznXWKy+ztjhWkGk8133BkmYBSPW4mND9Y5b4wIuE8z0n09XGtLsQn
kSujkSlt1dKkGU/zkTbBVG/+/z6/ug2TPuRMs4vxxJO7Xp6Ry/r6+2BrXBybdxfu/63ABmUyWvZt
NKasHB9VSQBerSj9KTeGSzHCsLSzBXCYPnbVytgB8XYHXMDE42mxRXOUV9Wbut9UfeWr5mMs47Dl
Z62IhnivoFeu6/PABB22qVAA/hS+MKJhqHCF33rkhnu1c2MwwrjppIVtQz2Ymghdrq4x25uOtoHR
GyeiIepPVDDxEr+SB03bdfF+oHc0Uz0r2VnN1mLFPquGx8523KQFL2G+0wgo/IwBvUGDb5B+O4y2
P1epP8g5msGrBP4WAFp7ZhZKLaDiJR/3oMvd5LYXy8rD/Ivo+sdelC6m6Vx1fIYB3zha4w8a3Sjo
ypiLKdL6zFXBezooj+bguBrmGzgbPbMJB+s8OqmvgW+eYF49k9Whsvc1ve9qNOLUF5TQ8nkzxi/C
6n2L3tnScMshyKjf2Ock/yOS8ZKZ8mU06wjMqoFdME+dnshMPGeeXiyZn4Z8Azd852StFzPdA1YB
4EmC3Hhk7a8ebIkqr7Yk9m2ebWTvxcm56V+a8lhZxLW44cpWRTFUixSeBmPxLDkQ5I2wr+9B1irp
b4pm8FpPdnVh/QSM+V01h/qUBLPTuIr2Iys2eK+xBH2so4ZZemfiBTtVHPV64ibF4zA/zto2AV31
cLCbw0yOVqo86HiCiT6HvbUdql02D+CULwNtArSjCZrffYbj0iBEI0nUNrPXsXZDZlyhdqPYkdM9
5HMdKNYvSw1q8p3Jb0aaBqx5m8u7odyks+4BNCfWI5s+d0IEOTkVlhbYdY//PHf8jwpW5nEziy0z
t23bbCyR7kYN7Npj58VInPWMh1pjAjcKA+18UF0LR4f6MUh9owy5tG5wq/bV4D/QH0uVkzZTry9f
22FATTKOkthPy9IrDbQ1K7vWubScbWo6eAaPfX2qtwkHvWQr3NIcNwX+ZeOf2Tna9uQR+3HWOy+t
CWBtTB81nIAMoSE2mnFBuJ4Ap24eu7scJ8oAu0emo2XmYS0NH43ns8DYPS5mAjCPEvaBZH0wmRpo
lplXg12cgC/1gQ27QY/KMYoz00fIA6S4ylXULcekNna/OlM7P88d7sC0bYx7QZ9aFHyduypWIoU0
YVIdxPBqToY3YZZRfazYwVD8LH+g/Z9aDpGZmgdRt15n3jXGsQJ1dnbWKm9Qd1O/aQl1x7RybfFa
5C8GMjf5nB0x/eXDrTaNh7r/pqQMjMhPM1yAuLb9zuYhs4KRvlK1i4Yuc1HqdjNT2fS24pHhtcuA
Z6xHmqMCeeBxrlWQqvtN0bmShHn10mc/4qIIq2X63DQuIJfepzZzc2D7FsxXEi1iSnl2SO+KONQI
C9IefVbtxcQwq9LUXg6gl1i8mfRgLeW6wgwF+a1UalCxzuv00jOSBQEKX+SOh0jXS0HXUg+F4aLp
1UO1I6ItFIFV/E6RRtQq05PKnVCf9DrzOge99SUVSJBtibXp2Tlm2zotD7U9nzU79hKDHqj9WFno
KE/3dbxPqxIEEu22oa9FYUadRQ55D/3bI4bXvzvkwujWVras2OjJnz7/0SP0To3BJ07pDaXpsTje
63YRyvG5FKEJbtMRJp05G1F9H/O7yW493Tjy4dyhejCJ5MmaZvwKc0tbEbWGucNg99ZxnJ0TG9ty
ZG7KVbyWAvzmvX2yY7TgoaHwNy90HwQ5gdb30JDlq904nprDyHL0FXV3rQ2FmaC3yKoD4ZCwI5pr
NeTMY+OeJCQyZdQOckux9bxI71QRcBKSWOxMqXujs5Rm+cnBGfA08zUo5pI8xqPlafbkTjL3mPxe
jWxHa+s1L+3SyxCuSb0CU7kMrYYfeq0J0FnrAqokmFCqpsVJZD8TTIpYzDPN0atm6XfkRU+R+tHF
85i90cq+p6O+U7o6nMu9IinQkWpXwuJoKcjAJdvFgA03ULuqm4MD0u9uYLs6ZZFSzkcCnNR0TjeF
1I6ZUgLQtvMrp/arwtzO8XHKwN6uIf8zJn6ZjgFpdolq+2qHUUVRYIU/LP0YF8eEP05jDsjGS6O0
URYvjOnlgRC81d56MpOxwFHUwTTkW7U0YRfzkFtFCFAsRKF51biU8IdYWo+xsAy/0qSK2nO866zk
MIN9PJ+2g7KjFt4f0InrdseXAFL19B5TYBY7DUb5gyeNq/PuLErTB1i2xwGLUZjmN0V50Nr4TqsY
+JeggfTejQ3QujtZlNvVOUmmB0BIuq1ue1U5uTqBBh2KGGeQzJ5dVV4+vjbGqR4n1wCEpSTfAM7s
dloYI6nDYhrM5vBkNd3OsZqdgQnqfrioYFG3iu7VGEZfb5JdPsDMShoaTeErHY5L8RK5meZHkMF5
DENTyXzOxovahlKAgTxtvNzqIgmC89LY8vEB1PZPdKIex6xgBgaVWSrBCPNZVUFaPQ72o8q/t06x
J6p0FWG7reDoHopDAJUGdHpIUOc21MtUaHdTXgZdIaJKcfyeFDunbCMl7beaUoJZuNiYqXEw8x9a
13p12SBYGO8Nrgmvq+xNacunuDVAkCf0t1pOb10XGewukQdRPrUCFjcDqkIqv1mTA5QutDryoj5I
/jZz8L9nd9k0QGl+J3hO5A/v76oGXdGN5Rn1fjJPMnkZ88MoNryqgTkAn0adXaXmLs/IgWW1X8Ma
gOHKE1p5sNTJF62+G0AxpWh/mJFsWaP51Iqs/D6tT3inU75RAYrWZgeouwCobEhyvJS9gJYChnJC
wga0dVYMZhgGviwd6tEq3Jp27mxvY7UNTPpgJT9m0Ffp9kM5fovNAECe+L+Fp+CSezHyDV5tZ5HS
meFszZt6HvZxNuyrZPRBl3jIKhLkbGg89LInOFAkbLs0oZ5hiPGig9v3aGeWDOOyJ7hjbbwz9OFe
VAz+P9qzsg0wDO4NGY6AqmPWfTfiwMyLCja3/l7Tt5N4SNkjeKeJ9miPT7qzGUjExG+JtxM5hfRV
qgalNb8gC+plBn0ATMi2SbNtbctgmAaPCmWH8MbjpfMsRx5IuWHsgBNzlQQbklqvoyU8YGO5BSu2
WRk/arN8aRNy0BzjtVLVn7FR9n4ZL4aPjXtwLvtEXOLme58fRyqeSzsk1n3dl56TxFAfDtmhw8+z
BrlDp+IzNOZvmxVHqf8Z9R9Am3BnYoVVf6iE4zm08wn7NdL+hAm82tW7+lXvD7OE3QZGOW3Ok5gD
w3jqNBK2w4tCTwVBu1zdnUa9D6T5x7J7lzuO75Q2YP/Dwprhde3UVIR2ihIkPc/5iVgl9GQXURN8
KPNTEWej2/AirBtgRoh+2BFnxIQAskk8yUKD/KI59RdK8dK+N4bMN2d9B+7ffDradD/3ZwsWB40E
npLobuKAuik1txKvM7PIcwqPQnbmm66onm0fjex1MUkqhj8NWbpNQ3ZELV6t4kjRYF+lzZPKMHIm
6v4Jc8hgeOhdizxWcge0dq+oFHdS27OwU7cQULsgvdHHO82GTw8dbmqVm+NXOmMfOLjswnKOsnH2
lfasZvkuHh+cGeDCqHvpc+lSYACMShyR2QmpEelt7s4oW6SdcKvx5xzfO3ADRqCxcfgciRF2tAql
agdORzw2OIGGDhMEKQ/K9HvUuK9a22wEL31UzG+a8Af9XMd4V4y7KRkeWKm5er0l7NnKn6YW7rvy
0CgbEH0EAMdD0SSK1U3HexY0mQoq0xz89sScHmal3MdyDuta2ZCKQYr12KdvRZ67ZQZ3cj6MfRax
2g6L/sdQbVR+bxS/tZSBhQ5u64EOm9kUqPelfxg5g3G4hCpR3TpVLyV4olJyEpXm933njmp3n0t5
dtTv6D1xtfRlyjqo+9ytJ/S6zJMH/E5f4FGRqn+x2n3WYlgMWNDWAZCF7hgfS1rfEYFo0DG9Ms88
XCSfDXsjyWDB39o8oOnPhImgxhtP2zQwtK0N0Pr4e0VGuGbRXL1OLER7DRz3n6VjuFmNY3YwwnlU
5zcnqSIVswuFDTpcpci2gjf7Vj0pCY6Rlz4gE7c2mGrAN+xlyngC2k3uDr30lR7WBJWinKX+NGwQ
OeL7zcZE/qQxdJh4moWkuu/Sn6Q+FOWjkCjI47Ka8fMAZs8471xeOG5tTd6UgUZZpXu7D/WW7FAg
uptAg66In73xO8UbqbBls/04YRrcnH7NM5hDmt0IXJHavgf+5ga52UgHXofJH4jieHajwz247wnC
GutPnPxq8fepVvkTMIYpxjut7JnrQ2jF6lnCMgGyScjGZxXKq0wPAEXBoLAGr5yelhjPnA8WCmTk
KU7jIImbfREn0TQbgTIcURvwmuG5Sf7QnHtmCY+6uBhp7QvpRAwwN2PxNIsGISoCYu1n3b/mk4Oo
sd6Pueq13bccxN7IpY7NU2aNrmMcS2Fv9Ylu4rHHzT1k5SnuNnxYoiFQELDJLes2YMlbaVrbqQPY
FKgRq677bgwsNGnmkaT24+q3rtdQ0yOCUeLVHRx3jbu2tZ/54FnlU8IH11JoIHUDRo6dCJRcK/AA
JfIIxeRWUxqxFJwaPDuVmgzbWY16CSi9vofDOuygFN0khj/JZOSgZ17UZJfOBvTsifQnhxceyWwX
k/3eOFFXgVmYiiJQrWFbxHHvE6OOcuUuzoo7Q3+WVggvQeJw8RQ9GfMtDJlr1XC4oMFpYmzyovFR
lYLdGg/9UF0mknijsINiphvpFO48tbvYAA5mUfpd9YqWta1R84tRH8YJAddEtwrQEXrjtUj0TZ4A
IrnoLm02eCn9VfWZPzLoqgrvnt2p6b5p72L+wJ3jnB1y9dDxnaPuYriDhhFj13KkfSy3RbwHnmf0
MGjhwItAM5NAJcmPQnEuGq9gsST0YcL8MblTjbPWThtztLYlyoPxjOj0V9zadxpcYJa34HwwPVqS
fUIcIJHnSPDQ3cS671gPMj3lLqbqNjW7H4hFv6kNlFRWfGsFfofpG8WeIdjQWLLNWXvujDspTpxp
O1klP9Om349AzK/azAewUGQ1RxV6GE6637bGRkusyG4B9ppijLu3A5pMyPrg6ln16IOnzh3sb+ao
wk8tIq34meQ7U/mVOhmMw/yDD1MQl8ojR/zf9WVY8fi3QXlkKfODLZCyxUPU0W8pgCc1kSfDbtwe
VgHvq0YcI1kRMPzbzmnY1J2XTQy8BMgmj+b3jnwbq4cB5Smvmc96tlHYPk64y/q3Wjy08aNuNFAv
W6JoG/C6+jqXQaf3J7tp/dEEAobaw6UiiEQB7o7IrVYB9pqPYl+pmrfA+StWAq/awFNMTpJjAoSW
PlhYELNuElNDVbXwp4wDLrQEAHt9TJQmItWveD5281YxzyUSUlV5b8e9WwABxRp3VPY4/HavZEaQ
sPrMUa5QVb6tzQxgvVL/3inJvpjREF9rfmttjdFA0JAfZOs8iU4N62IEV/gMTaPBO9SBaFQGLWwo
AN+b8Rw7aEN/wSKQo5I+IcoxrhkyTtIrZOFieufC2S4tVVRmkL5pH7UCMbqpe3VzHtD7yvIp0qtn
q3RcMGi6WvtgaGZATcToA0wInUJm0pPCe09FCNRWxUHDVELZRYr6hwzMh31Nl8gdyUjSJUd92JeV
FTQ1cVX9cWzveZp6MQIFbiCLpbMI04M+xa8RCgkGnrlmn+BBk7BQ5wjYN0Ftmy5Go0/WnIdGNezh
uu4wFhOY7T0bwMidlh4yPRvLEYc+b71RmkGCxnRU3cIqRRql1EKlHLaqTPzFURHS3CmO9I1W8Tv5
mwn7Z2UzoPqzXx3mPS0wrOXVY9LuFI4U3bZtVLd1qvsKcYeO48qslxhsb92AFGE8yvluQFvHfSu6
DvELpeDfstottyRFSKnAxZNNucXFqIJ2KtQoL8xJxWUAQTpVBmT55rZDcM7m0uOjEYMBHk2g3+ZK
Yq4pVhBboosjSfH3+CnjNm68E5VqErROfC+H2fEHvEoxDb8zU9ua2uQZ8FG0TF4wZuhRtPl2+bmd
Hzv+K7WQBFI2SJDkvDzNAjmeqEvJBSNVHvij0I4cOhLjEXNRuazQw96Z7qmcfTMrvHT+FqtvZb6x
537pjA4HQ4tsZBO6vNu0TnrMsxjdoqeqMcPWpJ7Cx8gu1E05DB4m5vO28fS43HX1XpICBwBCSbPQ
QhV9XHnaH6wUykzyU9tflETxNE1B8oRhWJUhC9Xkr1mdQ+WAQYH0xZOmVnd6ZRZI7Igw+x/Ozmw3
bmTp1k9EgMmZt6xRVaUqjZatG0KSbc4zk9PTn4/uHzhySVDBG42Nbux2K5XMKWLFWiuEcpVU9Sa0
3iJnFmblizF+rH1/OTruyZojSXRbaQWL1nk05Js6ngIfkd0PnWtB2xpp4kXVUU2uK20vnU0og71w
NoGyNZtbLPqAxkmFnBjDzsLDtCCt95ob7q3xSAW/cthjZvzYcTmPJnY603Xqj4sciDuKDoF8Nsdk
kci9Pl0TrGbxWhUPdrir7G2u8a/3Y8pWUlZKW4K2P6XTdU5Y2TqPubuvye9V8yijuyF3PYdYJASQ
M9J+kXC5lvqm9/csaUDJvG9ISILK3EuRY8IKmCPNbxJ8zIi4HbSJ9GLbZdVV2jygqeN5vKvNmP+T
N7Z99cVeB0ghwamJQlzay25LYzOIa8W9dbMRv+vHzjDXDc0WwvGhU/nwyrYZx4NhoSnOi2VS19sR
g1kKVctpJN7r+SRTslVks86S77WzzN2Nrx9Sc9WOu2h4LDQ6YpBet+o+7469nDxpZTwX1nLQjvYE
FtuQa/WFvx+HctsWv814WNVlufR9Z2vBa1QBFnz7rksjz5G7ogmWXXRn99SZrYVrxQvZ3WtqsChJ
onj/1ilQZR6LpVE+SOPg2w9TNy7HYAT1axbu4K4q0/Ict1hYQ7oCIL1OstIbiUxRTW9Lnp3auikm
lfgj8KRue2FRXCvKr6ainIGuFkhpyfFyw7tUWnsj3iV2wZ875fUpJZ8sJmWjRai7Q3zRxR3EAa+r
SvCD6MpM7JXBlTG3bLKCvSMPmX7VRc2uSg5udWXFpyo+AGGG7iots03S3kVBcZX6N5GMl/qMw1bm
jWrXS0cjlJAgTc2RB8SjGezGjStPqdpl1y9TudecNzFGXpD+yFtEZILOxY3lrzrlJm02sXgohc/+
1kEgDE9RirUTP7omCWF0VyZImHqdthTy3rCrNzvKF7QBM4jvk/YpLYTX9f5G1Z6HYfoWxNYhqhzW
o594wcqfrexWcf6jqZtVZv2IlO+22QHVvuhJ/1C77EpkbHYaYHqwq4YNpoBLQVkpHotly2NXj9O2
tstN2augFBax7LbQd2Dkewu5Z6n86KZ0WQbBRkzNMi2uw4jrZho8OlwuG6KSNjQXIT6upZGuMn94
LbRDE7nXxSiX6XSPj/DQHsNwk8FCiDngjWWzdTadexXweNngrEq3ivxqkTXG2g5VEh8ALffFTqdN
HRsPib4v9XWopV7biOWYHEJb8SpS3sRK9rpyU8fFpujtpa5vSkUS7oQegqyb2uHb9fdaWuuHyaY/
Odl6W77UcYDUBOHLoQ1tqgIi63dSyBDks/GvIrWm6wkZarmgRD+oXl3Y1r63czLpcGiufbfrvucU
BRuehdtUebZHFRfIV1Me/I4UKu5eg0BbaUN+UFuL0PiQF/sqsz2NqKgygY/uk5IIkMfGcjyTIBd0
Q+coOAezKj2nFAuc6VdKGG5HI1x01bhPyhXDe6byFsWKl4hvo/o45IRw3Z1SH2vs9nAa+eHqY+CJ
pioWgaM/W1oF2NuvLcDpIQAMTuNbOtMTngOnEP4EctcYx1F9xZ+MKt+vwKYSfZjkrzYPNijbrD69
8qeOi4rAkJ49nmaEyyYLf+myXJrji5u1y6AOD6RuKzviNIYB4ZENujlyVRReZx6K4qSm+sangczs
7GBYzlJTSAbU6wxhfIvkJ0j7ZZ+GW7veR3V6H4XVKnGfo+nVnLa+ejcm431Z6evRpfqh7xTKNVMs
vJSgzsrHRaZci1hficC+ysdo3RrSa8b6EBiEfrXnOummRiDv+JRSx6cgASq7GgVoXpusxumbT3ij
ly7uOPp6oB5JK+G15v500Zh2WnFtUSb2o71b3c0eC4MdLPMc+FLRryC4rHI9urfzkEopAFGW/EQg
swzD5zw7WSkRQf6oDwA49oOD2yyFYr25aQJl2U6voqgWAdYAZFPLxnnJ+LGUymRqrLX2ri7uRkpf
qnLr+huf45iDO4adtZzsfNtys82wRO2KleazMC1h2shbpe6SuU3PsMu0Gz9L16oyN6LYtX3h9fhb
ZcBfbvszMreTYS9cNpAT/0gcY2EWV31BQlE8FvWv1ioICDmaQj7yhhu9tYjTpa511LDgMpJ9R/M1
AfFJMYqVBthV1QF1tyfKlm3LufSzRaEq1KFYn+JJ5gSFdbZMcoPd5yx7FPaVSf0jjO8SqY1eD1wn
gDUcA6zO736I6L72KfX2WygasxWEpEeOttAkuadBYtl1umfXw7JSxZNrvpnjd1flCmBf1uxT2k0l
0GMdwt5JvCl96PXZj4oTMA6/Mp6aXIsXFvCame5c/acjAy/q7nLnJe3HZesXngWS6xMALSNqTMZ3
v6s9TSd72sc8mYXIqPLxioNPq920TWlrPfUlHyG/qsUqa/HaCbbOFC7LllJ2NYARhpu2mPM4fS2z
57Q55soLWas67bGgh8NNwDR0h8kMcAgBKwlB7UflTnXzW2CaVa0dlfiqdm7pmUXqzK0ZLlxQJ4oS
5TdqsK1116QF0f1jQTyU1rTogBjePndatRrTkkr6UZHB1vbHXSHnNvKLtn5R6m0w/LJZqti6bpJT
oHRLU8v5Kc1a7191+o54Ts0TVYmtVkJzyGnEcPSph7Rmy6bzF9UQeop8ddNfJnUTnSrnGNzHDniQ
k66q4ZoAzOuKaxdwtc6tVxlNv8apuMp6uBPjXkkfBWXHzjiU7r1kH4lEbOxU/jBzhdDUWGcSgGo6
pu06yvdVu8oz0rG4XhrxVUSqDjCqJes0YNsYBByj2EbselodL3StXNZUFyv+lxmjBrh6atRgL7tv
Yx8umijjnokXQfijrEIPQ1evFOANG7MGqZ6SxZTPv7S61EZjM7n+Yyj4wUHQgFaUy8g50ZWsBSyZ
d6CjKJ5fXTvW1pHPEuDezpVNQ5YPKASwuvUDwrvw1RU/u+A3v4JjXNvpvWEABo5b6j50e84nm3yk
fpDscIw7oCBsgY4X8VAv+xDVoLS2oSZLgjR04Vq3LCgogk6HFeGCvsuzK4sGbuPRnovq/T7wM2ZE
DUr5KazvQm6DhrKuOu468JR+yjg43yVzbEW5NKonUTeeUVZrTPi3UVLdRoF49eUAg0LMz+/3rN+b
1IulWq0aGVIVPlrjzmr3as6jUq0jhfwcg4RRcL2aO9daW+Va6LdFuZbu2sp/+FXxZxbUpDalyx2l
lV4Y3ov6oQ5/dnNymNPYHsNy1l1xViJ6QlextPrvgb6NcuM5N7lwJa/kWhYuPeSTVdA92F3nGfGz
ZgLuQpZrx+jI43ZFu0QvdGE9hvz+TX7nBz5sFNOr1G5dFET6wYsxvrnTL9266aujjjay+hV0K11e
G8i4AI6s+E6xH8Lx3or2gbEDt16XGkhcP6z8zlqzDzwn7726eivt10jezmaztiXWraI+5zrfP0iW
gU6sDHIC3p27936xzZMw8cK4f1OoxIvyhgRx/pSdE9yW8AnciJDhtnHfnDrYR4X0LLG1ZU+JQGJ4
Qb0+e7V7bZEBD1QSmMARqyQhLhZ7jlNMTGKX1QJa86puxJa2i4sqeJHFQYAiqm25tu0SlKHzHD/f
O7BO6toHK/Q3UCaWpi9WitaszPq3SwRrS/3B6XmNhMHLfz9hGLu2a4eKpPym5Wq2mMzu2rdOirk1
w+C6F9GSnFMZx/ukakvPqm+qdvKiOIY6NHi1fcKBki7zwwpGMQsS8vvcKpKD675JZxtl3ArFrV9F
i84U21zd285ejNmm1G8yJI86HJ7Y/ZmoD9P4WvJIKb6/GgkjVWq1TkWzI1vdx113ncSHlhi3E1hr
qb8jB3KjPnktirKwjje1j0Vg/igkncFT+2VIGmIBBZoJaUw07PTuPs7aK8FTwM/uiSIe5n/O7JfI
Hjy/PjaU5JPvgpnA5naCYRN2P0Yn8thsh1671/FWS8orEhebIhEBZEMM6sTS8wEC9eh2ILxJi11o
l5APaBcMlCyaX2HwLanbq8atjmEvvN44ucYprh9K95tdPQ0Zv7JD5j7emx1+EAEteXMqjfq2qe9b
SqYqdYiB+iopaJ7+tENjQQ/Mx6TrNnZb3E/FU9woO5UUT1IessGFdAQcfq3eWWBvLQUbYHMNio/W
kEtr7m8DcFb0Le8xMhJNuxVjf+v46SJonfF6yu0tEr09tnWIUkHvp+Gu5Q/SZ8wzq2CB7D3fl4QV
VVzfBw0EJG2Ch2snP+EK30M0XCpqwxkKKFao7oag0WsoSNh9clc42rUC9jncDPbJMOKFGZdPbWft
RKcu087HDWA8JuExEKCG26i9I/ZyIZnYi0Zf1lR9DIuQ173txd3A8Yh9MuYu8xrn2XBeZi5FQVqm
/QpG7h2Afd9q11NohQtTKl6nU0iH0TdQSrKOUb2HoL7wrRezeBsyPPXTpV/eRc3BlONSCw8VlaAu
/lbaI1Aqp49yiYLPUmOu1MowuZv1zRiH26ZxtUUR9jWBsbZ2ingdkTt31W2dGct4uiJ1t7VDmd5U
8Hr6x7I5uvyXTkx4IghcmrsuuKuUpV2+mdarBSYWPRnRE+BYUsy+vab2O41/gVdLTHCd+wJAOV/3
SrayKJ0L9SEAeatxF1yYjkXqHSwN+9GKnooJb9FVEax8WBU8xAFPYtWsqDhqKuyD+rUQzK689qMa
3t6Nkr5l9UuS3A/jrZHeDMGdJNVUWxfeM8k6sRr2mGszOdHlboUbEfu3uQ3Sk6EV+NhepeVVT8JY
xM2+5uZTazx6bjv5Rs6bF5IVeFDrcWO0wtOGQ+HMGcvLTHQYQl5MkdJSbjOaL461dPpbP8ZKf28k
+6BAJKpweJwnmYL76VBeoisjKRFLC07tzyS7RqDIWYWE9yM0j2kW3NVWcKUX8UGOBeQYPJckd6df
U6MKuE9fq+JbMt071bqwrkzjmiTSKO9EeK/rNw70/U7n4jfAk6MrPHbvqsnfjipvD3lb8oDMeJcV
7SIgSFLsdNWR0gUJnzVLdlZWPfruiSf1gt7gM9Ku+0c7jZLCpPc4lNh3ypLSKTQRykweS2JlEB+p
X3L/EM5HTQOipXek5zNisAB+LAsut5PVZtrK7NXXXnbDo6WOE24JLRXwBISurR0LPXIX8Tso4XOQ
4AUJjBLH27iO5EkoybhVu6K5rzrBoYsS9EiZ2d/YsQZHo09gbtnlWP8y66FdRiKxtqabGXf4fCYL
6vYgnmqcgSy15O1uriEVr3WQ4ymxxK4uNO23Ia0w2061MZ58hE53SldXi1JaWDb1vnMoJi2/G7B8
hBxpd9dmKgOg5hrukqHO9a9C3aT90OyCNiWW7wOr3iSin6+lxrZWGoCbtTASI9t1TWIDbocKpuyB
WXtOoeeTZ1S+tcnJVq6boVfXMXctLEO733YDlCGXEsaSlrfUsCCpQ+AxrFWDecg674U6Z2gRJELN
v5EOauQ4zYuNncDvCNqmWQxRDKgOGR0cL4NI3BtugJVXlx2EETmLYeptSarUpzv4Yk4tf5tR8DS0
wbaPlO1E4TUNUvsGXmm1a9TuNlRaY5NoeXWtFQVV7iKjzgpUs6waHES6mfRik2WdHKVI75RSC0+m
qOGBWlbws3aKahMNcXdvuIqytwpHX2GOKoj2/FK/Dw3LXjvdlK/jpAtXTVSJmYsgeEQLy9APoi2y
vd2khle0jtw0EwWGEFXHKs64jIBxbfYFTX5d2+9hJLRYK+mZD+3dLbd27gREGyUtGguoRxmSsKs4
VexlJLlfR9FBL0y4gxq3dUgPbfOq1KtgnUMSgimWUYpSQ3mntp181s1K2WU1cL4siBFHCiobhsgW
nZD1KlL0bjHiL7qzp0RsByXKlkOahpuBCtpekX2xiFricqES0YxaU8IVJXhOc5sngjR2B50ofhB1
hWM0NcTfyJfNU+U7NGo36mE74Ca+Uswe+FuqfPQe2kbs9PFKOqqysiCGbWiQ4uLBzHw1s5FXYY33
r2lzdXSBnaDP0vp1aabBuk5dGDrplPCfVQC9mWOu/Zzue47jXtAufiJ5+esKOCPvG75S2nXNFdBC
StdQsor8xsLW92sKv31G4KcND9Yo+DVhvYqMhwvt79vMrqNgSPIhOg16aL1kJjpgz0+D/lpqSbEK
2i5fScN3VqnRxr9kqDsHoZfhrumeNTVfpBMSMmVKqWDJHyW+aXHUhWvLiBSvRLZM3l7pqyYNgrdx
6qCQiR9BEuSLJK7qZaIUFD04FVDEGihavdUvYpk1y6oGyZSD8tDZnXZwrKiCu1u1m8qNsw0Nj6Z9
JBWFkidZTFAPpBVVJBYin+JVGk+88H5aY/FiyG9+AgIfB25z5esRdLJsUFdljjkArV+JnUp1fKts
mmK3eU2Rz1Hlje+71ragVruOK9I7uh+24EGDuTZqE96fgJ4dkVyS3bUEW3YLZ8y1ZL80Mrd/dWm9
C42/5G3Dfe2HkoEjG3UiTnA+otevF+7sFfqzbtgL2rZmIHxDsfL3uqGQIK7uRQh/SsPUVmwz2kJe
0HfMP+OduOO/MQwDoSkow2yf+vcYGmlzUtBA/KT1S727SczVFIMxevElg97PND7Ou4Hmyb57Ui2p
6qkiGaipXxPrJqMeJ4hmL7lmfrbXHboJUIJHS/ShrUATNVMT1kp46p1inxnud8foidLkCDZGnKRW
Gpdhf9tp2BCLdFsF6kGUzWOOSe2FL6t/crrxbuTD0rec/prnpv2B7kBbp154NJsx+WXgvL+jxhcF
CyXqnH0j7epQZ2mz6su+ocf9nGfHsX9QIqcFadZrMM/WCH1CWUtSpC2ykxwyijaxE2gPxJPDOh+E
veeFrNa9kVKxKLncBt4M5ABpsjR83qZpGpUNx8jaWuRZS8UAe/fquIRvo/ZUx4smPGqJHGIv1goo
xRrx/9e7+Gzh/8iHsDRg6ZFNozo+u31qy0FECdZ+DOPHvNnUEJXT7jlLv389zNlh+b9h0PXRD9JS
PzT8mGAdYrOWyGMDZdBeGKVyISY8W87/BphNIJD2ob47d7Bue59Mw1a7Y6bxil4lLuKYCzf1p3N4
N8T8Kd+dEVnjnB1L0R3bZteN2/afZzDLBVHP8pc2G3P9/ePLTk2cuLbk0W2LHS5q11Zzl0//PAc6
O3DuGAhZ/oeuSkOuRCJvh4Ea9y6O1s6lBslnFxbLwM/HA3BujMuPt84mIfoxkdLIh6PR+VBafsvo
5xROO9/oeL/SC2rOTwezuUxcHH/xG5z//bsFcUJDidQgG46uyK+y8dpV08WoUiZoTfRU/8OXozMO
JBbau2D4dZ50YCHqTmU/HoOXEm3cv1q9/vlyWM0IlKOzkM85+/mQ4vM0qYEBJAT1YcD8IU6foYrd
dAEqLWdUv8cB71gXAKL3j1+fzrMP+V8IgmRewxGEAPzcRqU088jSce07dXm06UprpxluA9CkfdOr
cgcWekFMLObJnL9rBvYgKmNyH5yrt5OhyvJctcMTccCwM5xquEpm8VyA8mqVqXV+qsvQAUiEenQd
VMpw4m1SdqlUwltdjv7y6/mfnez/5v/u1zn79rmdhaEYrfn1sw56a9yP5CFfD3F2P/3fEDYx+Bwx
fPCnpi1EbHd0yDvRWG1hZVBIrcdUdy5M5NIoZ1lrUjSONQgjPCXd40j9w21auofefz2Vz76WOZsR
45aFtYdzpm8fK7ckCZJI58Xg4SLogc5/PcJn+5FmNyanjX4E2GL+fbDdyS2aWI2i0wQzXDgT1Yvc
qykx4OK6FPkl49L5q5zvRlxQVGz9LWTb56FANrqaHjUla8PbtM9wtzvEWhis6bfRbt08MRZhabEb
9Sb1f3w90zmHOBt67i+Ldl/QNdH4kxy8u8LSsUtU+s7px1CVYmuombwTRidv/bwsdmqf5tcoFuw1
kYm2CktzuGTScbZh/tw6lsnfOIj0GVfP3rSq12F3ZbI/SvDnXD3WxrMB++XrSYrZlvPdLP+MQqte
h2bpGGfS7uPv9XSA52UaF+MxrpWSfF8dFmOt1qCSSWscOlyfv899mg5WUdXXbT21D1rfyH+7wOcT
6IL3EXfyjzienG0q4Yx6H8hRP5ZpuouyYicvhFKfnAuXZ1XD45LWELo4m6VW5UkSjIF9zA/CxLfn
gtnDpR8/L+W7rZJRQYgaXbGObbdL020+XFils63w5/u8//XPtkLRGamwJ359rVzn3U/F/d1cOmja
/Py/2wj/jWFzprk+sFU7d85xCT4GNYuYg4wApWso03KhTbUdL7jqwXfHBAaGLC17AwaGhyblJiSE
ZU5RT/G7ymvq4A7TQU+wyojmtOaYtSl0chW2m1sE/ZMMA3/DVdtRLAgSZJZwuFYpqeKFK+rT1Xg3
k7OvhSUU/ZLB4Y62fZdc1fW/LTYnBnNtNpKq4u+BY8zZYo+xa5uKKQUuKskKCJlWBvnPr0/l2XrP
Q9DFhMifDUvIac5r9W4/jTpVBXfMWO9uRJPC1fOtzBV9UWvVJWeHs481D4Wbg8YFK7CbIrb9eyhM
5pU+TydMrczAzbw0NORrpIAJ/vOMuEwx2TZd4QCknJ1wHTDIcbKGHIDkLCsimFRPZnHJwnFe2Xd7
+M9kuHPpNIKrlfsh04iq0UnNfOyP/qCvUv2xVE1MpvYt1J6vp/PpQHhRAgwRIX3o7Snq1u/Vqe2P
WZ1HQLR5t3JosbvV8+SHCPRi+fVwH/cD+MLsDk3nQnp0a2dwFxlvOuWmlEe77h8cNznKPovRH1ZX
X4/zcTP8NY4+Pxbv9h1vbYIYqJdHvXN+qWP9VMXK/zIVTTWBZ2hnYZwnBomoujY2K6xcp+dWd9aE
LMs+rv/NcoyNwEQA79jbhEMfzAeDxmkU4ZTymOjj3k4o2wA1Z0sD2m46NBcMSs/trf6MhnOUhXuM
6tofbgTf9SF82UNztBKjWVUC2qGKvp2iX2Dv3V4bVtJCB5ycnKZ1NzY9KI+536TP0RAR00fhROnR
r1dNiwywbKJLppxngcyHX+/sPiwaHc3b0DXHETKKO+YvcDaQIeW7qQxvjBJHkdE8xrjofb2ZPp6R
uSci3tm6Pkcw540XbNGJdKzH5ijnBjYan16rutXQW9cl6e3XY/0xFv375OOejiUoZlf0LLXPr7G8
15PMKilWltXD1P+aqaQ6tOubAK6wyltj1tQuq5+6//Prged766tx5xP17sTUmqK4oURPH9FsBtqo
uLeD8QYnx27pT9GxULqnrwc8z8/+rKatkoba3HBgKmch/pBMDtTQpjkGVWN7g9pVhzTBmyDV4NVl
g4z3aa8YO5Bbn8KjHS6KPraA8BQDz1d5KXL77GbiqbXxQ8XnBmzh7/m3VZqlXTi1x7pHrtkhFUO2
cxOUyJS/nvdnu+n9QGfp0xARJvNt2iOFIgG/WUkVClPhos3zCzfUvGQflhSbMZCqGQk992gTJJgi
DJr22DWm+AZPBKZ3NxhvX8/n0w9HSo9rOOUTgu+/P5zvD9bQjejapqk6Rm56NVnZWk7i39zW/9st
5IN0+AKi//ByzGCB4/dBe7S76SqEPAutehFXw6nh7v16Rp+ukKnTRczGYYseF3/PSIqoF2KSfDe9
RedUFHvFz9a5Vs3ukpc8JT+700BEcbfGufKjfa0bJ242DTHzykyckJTrus9veh2nFstq0Ntmw+NY
5bdacQnM/GyWjk6nUuAg4MDzpzgRvtmOmtsc48RfINTxNBmv6+Rn5PQXvudZ6vtn6UC0bNwItTmi
OXv0ZVKlduCohNHw4CiDdhgywf7LFXQGqeluCqCRzeCH918v42fbf062iTuxoiX//XsZEzeeeqVi
2IQfP5rdkbzx9eshxGebHztvdQYicQk8TzqbGrJpqunN0Zi6aeX2+bTyxR/G5kxbBqlcVvhmLUJn
sCCs2ca3QGui1WjY01JWuQ6ZyoblbOBYkJRS+/fzjy0yLYkJ64T5AboUoTFA10MrkdvQMmlLHaA8
/foDfPKNKV/ipUaTbXpHnWNsjYnkKOoYolOhUv0SdX7htvwsrf9rBO3vVRzjvon7NIO8M6zLEs4n
rL0OUqnb3NcY63T9t7j6pvXd6uuJfbKwfw17lk1kWWdlmcWwDV29obzSXsX7V7P0+WBYBmeCVpvc
Mx8CC9PPc7eZ39xhNL0u/0XLvguf77P1eTeCfRYHSw0v9nSUzbHWDn50uBStfPaV3v/4s7u/rhXX
j3QmUCGQGGLETdjHaOJCnvrpHng/zNkeADbD21lhmKY8jhGqxcLHmQwzp/YbolyobvZiUGebgOnC
5/t0fhoHCF4D2dh52VwzfUWaTtgc9TIbV7JAB15xgA+Bjo3U1xvus5XCHhk/a/IJntKzTxmhv3IL
wW3lugkiQQMXqP9lNu+HOPuMYeBUuZb2fEZ4VQ2sS4jEZfn89Tw+eVZoX/n/53F2cPzG9WVmEaO7
w1MwwpO3tob2GCUvXw/zSbj61zDz53wXrlbc5205zwXif2RjybaA9xg013F7IQG7tC7zFnk3EEJ1
3EJVBJuZP+7VpoBLPf78ei6f7bL3n2z+pO+GGFIz83Us5o8WtltB/hrpYtFF/+iT/+eyAZGkAgsg
w3BnAS5G3HZYoQ49ogcwd2bvkEVShl59PZc/+clfQScFXuHARKRiBnJ/3kN4VDoesljzT2pXVze5
Gq8SErQeMdfJikMEZXqXLJO2QA5o6tON5uJ1MsjxRcfVDo/f+ELs8eHb/vl1rLnjt62CpZx/W1Qd
zWT7/klJadT4x0ahHr9/PecPW54xDNp4USLUNHKHs/gmqVNjbEbVOY3Babp68NGZXrgBNf1DmPj3
GOed3bqwiIyGhg4nbXDEaUyR27aufaUVUeX1jX7rail7p09gb9vuOulqXH3KvEcAl+lLukzgId4i
4ItD66kYYIKFoX6dTL6yoM76Y9RzH46WA2rm2i9ViLDV7YtuIRqBnaYarvMUwrcJM2fpW8FdGMLL
twcF/5AQcYzaDeGiDLSDMsJMd13/FmbRnWUl2WpqCGqaSTwk1VgvsAJ6y4cQa4kehxDB3pMZjuBj
XOGCxNHapIRDdyimjKO0kU5nHX7KlopI3kiD8Coc9VOrZYh5c2hcosbhz1QqCPAqwZXpJLD/IoEl
6Ng9250lVuMwGxc4mKEFEkq5m6TGMok1BX5gVqz0XLRYn6l4t6nRhAIgyDHvig5gofnKD/q3wObX
CmztdoqGO7NHf6WnxnVhNE922O2pgmGjFhkWpGcIvWg1S09OtbOi5c6pcvAiLA08ME38GhJM+bQe
wqJK7reJXas4hIn1wlf7JrJyVxWckbQYt7QC873c9F9FmFzjXWLTBLHTUGemeHrR/HGN0LS/MSe+
e6Y05cYyKEFjJUAQFIzRY8jsval3qPqFWLyZkCU31VS2WCbG5mruzrxoSgTQuVYHS8q8+rZ0lHZb
1GYHFxvtCS7TML2tWPXcUV4rIrmt2WaYMaVHVy0NL85mBo2p3SVW9oYB6GOcCR0bCG3aKqpa4msz
4DvVwPHEsGiCADycWKNfsKkifvUoXck+QZ+eIM2Kq+Q2S4d4GSn2tzTC3Mmd8t9FpP/mD3+vYhnA
OVN/jpqd74ypibcyc5VNQsawdEOuMMutsYhomE2RiGHd++QURtR2G6IDfxFhlbWoqrxamJr/nbwt
93IFmbM7+APGneZNOUgL6yKbtl0WB2kwFOEVsn1zu4J1UyPUVrNbWjL1xXLSIQkCg9xjrIzEXTHs
zUAV2XMyfHbk1DxHrQOdxYR9PdksiJ00WE6Fxil1wBEUqV9HqAI8bMgiLxzx1DOw2PGGWppQfO3x
oGduthJh9WxE2oCzbHaLbgG3cWWiwzg+zg3X17EQCTRpmvEWWpZ6ftmoWytBESVT1KeYFBqUR22M
yVBnO5xyO+ieGhstoxn1kZeWZcXXMcTSVzF2S1Fu4eUFVtf4uGNmKD/bjts4aOy1Whbtmi4kl3rQ
fcgA59vLoDUq7dmg4Jy/PUNEUTGDUn4Kdf/J1JCBc4/uW0vcRP6A1jDQH0Get19fyx9e7nlQ2g6Y
ZNWzF/5ZRFWyr5Iubf2T9uyw7S88dJd++lkwhXnGVEBt9E9WQciLDseUFxCPT0cA+YVqRLHBOGdN
BanTjFY2+DR6HmcnYaQ6cXrJR/6zQUxqP7YFYwc2+lm49v9IO6/duLFgXT8RAeZw21mRalmWZd8Q
tiwz58yn3x99cPZ0s4km5I3BBIwBrl65VtUfTKMNhiapHRsHlY8afawi8Bf6MXcFa2jMgfzgjuTN
cx7eVApHTKS0jl2OIm6QnYCJQb/Q/qUZFhmlfPLkRDrnzXRO4iBtKVm2JCO/RSIv1PDYGvp/mPfR
u+v/NzMu9ZNgLQjahoL6YNmDYftU/EJkCa6v24vQlnV72sIknKhipTXrnhak2E7bG+B+SncPPFsu
F5CSc3HLSUPm5HGolZolDAIN1fm9Hrur1AP1n/1RIYpe79FSQ5MVMOiwzf2yt2xk5r6okKIIyh7i
2G6Q/bre0tzYAeUQSdRLvKenr6hI9fymcnTTViQo1MLwosvKT6npXitQ44g9Pl9vbnZp45EMHNDC
hGqarOdqrGQj6iy7H9ZIuxJqCUs1j9mxY5aobILauQDCyK7nZTn5J9sBIuLKb+Go1ZlSykbn6npn
5kJMgDAUOsjiYi0xdvZkZetN7zVS61q2kr4gWxBCNRUg+bR/IuHN7ayVvrT+lhocu37SYM/rwc19
GvSxfg6B/2fpdy8Y1p7+KKcolqSvvrdQ4ZpbH6d9nBwSyGkoLXAwy87RhQvhQYvxq45EWp3FO80J
FzbY7PKgHEzufQRvT4GKvR6oIvPn2H1DhBu8uJqHvMDS5Tq7QgCb4NChsUqsyYkUmoOixD4kKLGq
Ia3Awc1+AIbfmdEn8QikYHB85j4ay2HYVImTO08SmlBQRFrKCnElm1sfCaXra/Cy/EUT5FKpspEu
li8WoeiGTktOR7c1IX4QmuBboaIwk6vQ8PWXAlH7YbC+afzbw3E17ISlo2pmyiyuKIk7SKfKPw0a
hBDmkeTHul0YsAhzSYL+0UfSFmaTtL3e15l5oymshESds0qeIglCAsU6ha1l68K3oTu4Lc7MkLOk
odn/Q0N0acyFU3mfBhKRbuWlbxa6nXbRm55UiEJzqRSyf2yH/PMnIp6CvIEpaZByntr0OJoQtGJf
6TZx5TriAEaB9SHVUc643qeZuMUSkZrkQKQoBBb4/OwQM9ArqglBGnUSCM2xH241oqWFEHJ2ijjY
wauOVf4pHrcV87BMe1m3ywBBEUfZCUK4toR31AcX+jO37kDISwp7jPUwvUlQN0OtF20wnB5kchVD
s1IUF2EyLoWF1fD/SmWTFA07DGw2sTgYlulBr1h1KPpaq9mF6aTH1KeiTJI9Q+7IkVa+i5y9+ah4
aEHDmZKPpWG9G32VQ/YajFc/BFe7Eh3J23R6iaKsVSIdGcWSAMMXxkGqpvVNJ9biFrOJfBfGgbYW
tMRIUIQxnRU1SWmjYSazkXWEz3IVKZVGKpRHZG+1x8zIIf3ngbrRKZYcCoiJN1aL0gj8PmGvGYK2
kwV+SVwiWqxqTQkXW+zevQ6FMlcgQJaxTVwnbtyvqwwSq4gpyc6RK8920lF2pq1GuwrB2zsxjbvx
0KxdcP7PlpB1N5WMyZMgCBL3q5FF38c4b41cr/wgOzmUJ4INGIJdeKsBE75z9FR9q2SJZ69rmKiq
Jz7q2gQALqLkd63vwLjPRSu9S1ItvlesRvvKReAf8zRL3qOwrHccMFDi+y65MQCHItDq+SyvUW9M
bvybSK+qddJBLW6VVlvXJsKOgloMd16I7OzAXNyakghpVMkNUhUkZOS+Hx69JA83WtOFeydsAxja
bXO0jBrl1h4BrNG1CyH1xNl0LI5NK8A3c3z0HMMOtdhwpNOD/8AUqRoJi2oFDsAAHwcxnjK8rHc/
2i7zb2LThRzpABeC5gjRxEmMLz1clL3ehd46N9T0pskGul9wBKDtU++1TAleQLLADXcCDcOXoZG+
qq3oLNy34013sbB1gEyUo4BrTCt+mdGgoF7pmu3VFmLqX7W2p6zioA+A4nz7q0bj8fopNBPBWOpJ
g5MIRvFwYRJMTbObwi7i753yK3Eefe+gYd8C3x0G7cKdMXdMnDY4iV9YVa5ZCzQYDweEz8mCaPru
ep/mzjzgP1BoNILji6qhn3t5BRfQsNs/nXWs0fhpcshIzUIzcz3BmZqEtApJi/k6P8BDV1YGkAOY
4ii/JXT90X5c9fqS6elfPOx0SWg6UBqZLikXQLpOrok1NNWw3VxHNKhoo31cp1gAdPJ7B4vkznIU
5VukoqbXVEKMb05mbqIiSHbQiZDaimKEyVAzfrk+yLO912GFmSxUzuDJs1vDHCDqHAZZM1ep2LBr
kORyF4Kp2UaAmmBhLANjmNqEZaEWJV1I30uUZ9atKEcHWdFRxA6BLV7vjzp3H4+OasROpCzAE55P
p0vWOfSGwbTNKvWP1DQJr6UyBiiGuvFgoVRRoRwKyAW5DoQMi1WqBc1KSxu0OjozfYhkv14Nfurv
3L4UHzS5QtWgCKQtMIV6F8eheNN7MeJsaqcccI3XNgbZig1qYMIhzfg8kjWw5PVS32tRH+2lLPWe
/cHDWaDj9HaHJt2KcYXgq2yq3VZXW2/ndgmHYKBaj1XQxTeKr3cbFbeFLZKD4g6yTL9uI8FHBEiT
FlhFc1NDWR7QE2VFrIsnT2+hjoTALRvNzvSPOoKivrHyj4UpmTsMT5qYREhZFlVKx71ja/elid1E
twRkGnfodGupGj3AdVWE4Tj28eT51gZOjZllpNmB4X40blyvnRQ1NS1sUDvJ+zclcD+fGQEp9r+L
TJuMmt7JSh85kmkbqZsj4EmqVx/VAkFyB0oKIjBbOuDn5mkkTCk4vhKgTFFhJcVY8FmKaUPOfOiz
9LX0q5cWE5iF/bPUzuQNR60sjHm6mXam/e5RRQ7iL4PvLdxWS41M9iiycaafEDXbYBrk6K5EbTjz
ioVzffYg+G/E5MkcgdZzE7WgJ27+WuvSSkJ36vrCvoQDAIw8mZTpGy1XpT4itGWwUOrW/OQl0oWV
rJaPplAj2Sb6R3qKelOugpFVl5bE7P1ocXVBpVGMC1Rd6chBj9iZaSOCKmRoXQflBs4ryNhF7Mu4
Rac7TLPGRyLZLDh701ui85IwElrTFkNng6r1rUbgbKEUpXvWF3Kqm1IJfiBf8lihvWcM/s31gZ5b
L4QAhAJk7S/B2pWYKA08lnEqwVggsrtSn/+lBWCDGkarlxjqIUfXA5VF066kx36UbAqe3aFfWC9z
K5IgQyc7YiB+MI00RKcSG5xnDBs1Lg+XP3dhmC6BrKzH0wYmm1cTrKwwKwwRqxrtCbxRzXrVq9+R
UVi11gFJF4pkD3q7rzDG0f8hW3zW+GRTO4rXtK5I70r5TYTD3ZvKOkx/6rW5rtHX/4f5+m8o1cnm
HirRl6VepLEyRkCRejqCzoa/OKLjd6YLn5oEHMax8IHT7fnVksee2uDRisVkF9o5Gqxmhl9kQbE4
9sSG4pHylvTRa1U474Fs/r7eyb/+rxetk1eApjCWRKbvY88QHQCzqWFTvcupr40WOXnbRzdt0BR7
Pc/8tWcU2peyqpTH0uNl6SH/sENIgSxfJryXDQ8kROubje86yKtGlrjXCtFCsEiqtlqdVTtDafMt
jsLvXi6Kr55hVDcI96J06ZEpLE2EUlEPRRPoes/+VnMuewYX0EB+GXTrZFwTE2kcjdYw46w2ff3H
qTDQgEOFJaXiDxu0QcUDZExzpAKjbh7L6XpQcSRE27k9woSKDqnh119lE/G3aDCE733b+EjXV6h4
Dbx+31xiQw4KXbz1OtwJ6tJtN75q4A4hqwij+0jDPqgmBo7QW6wt/KznTMiV+1wrkCrW+/zVKhbw
SLO7nxQs0dbIp/nLFjuJUkDWlkMB08n2B4r+Wo3T1EKSaKmF8c9PWvArNek1iVi+wF/Dc+oNZeCF
8GC2CTBoo2HxmJucbPJaDZoocmTDxujhiyT0tzT5dH1tzN6q+n9tTEPSrJXkIqk1w04xf4ssVK+I
oX+VOf+RNYmtSviYYGKVIBUzeP73663PXjUnjU+CVbVSrTho6GAHDz1CIKOium5SMr/ezNzdfdpH
+Xyqhrx3eimij1SDUPszqkfUa+Ql/PhcYDymJnnVEq0CtjpvxSg9YkbckWycb4Zso+trY4xWk02w
cH3OL4v/Ghq7e7LygkzTGwhUpj2oiBwj3r9wXix9f/JG9wq9RBaM77+h6obe7BL5bO77I96R9y8v
VIDa57/fMQdD0kPsbdHBwkjVqh4r4R9qMMC/NbArgL8uCVSS2nkKRQXDxkRSjJ/dtyr5h1nglU2V
Rx7L29N3kID1jqc3Cpci1mH6KIooNPLSyp0dKgoikENGMYppEb3Ma6q1VD7tskkOg1LtLH1zfW/M
tgCWe8RxU/1QJ1tQDj1fjkOLqNpNd0r503HNf9h9YwDGc5GUB3TN8+kWc+AnOapLtisegCdhQoqC
WHiL5NZClW+2K/819PeoO9kXAMWEsKmo8vXuAwEmKs4f/zBWFPTgvIxFsYv4xBJTM0lDCw+6/klx
nae+Mo7/0ISBchBFMIU83GQ6rFLvXUlrTNtDIrXEQ6//839rYHIWYuYOLsnlcYE+GxC7fHf983Mn
+pjdo1BIaRIw6PlkewNorxg7aJvMjSP8NvW9nO+vNzF3zsIihd5kiCpDNTlnnUxqJT12aCJHWtPz
vHBtDlhd8JLGka020LaTEZq73ujcFUKfON7HEjkl6vN+1bDTcHDl8Vko+JrBFNPu0uYuXZp+ebYd
HuOoCciU7Kb0HLeqUDKKSsu20gIrsOAXXO3XPPo9YAlW+Aa+YwgoVqEtS4BORz0as7KzHAV87GMk
obBlR3nzs/JJjoYNodFbawbbXBPWlULeLVfz+0yQvwlZ8IXsxj9EKwwQPvIwY0RzyozV9aoOwLtZ
ttDvRPWpNxe2xmxSd6R4Q1AFrnABWhIzKatkj7FJ4nUhkaRbqSo22OtQ/aIqm/y7mO4yqlL+mgLJ
8GlAOK+908bHw+fkcOGh1xeZUll2kA75LxTrol0emPLN9WU2t7ZPW5ms7VjV/FJS6KKGmXs9GDgD
PJFgRRH2VeoXgi9p3IvTZ4GpITLPucyzZ/rgaUXNyPOCo6AOy4bwHRdL363usOEUVjicPg1W/NLr
5JCzCBdeDMS+lEqEoW/tIfJnATHskb1cVyXHSOoFT6ETqUhEy7+yxpUW7pC5Y+X0p47b5mT0STiW
pt/Upt3g7i2ryYdiVfsuTr9dH/65GwTuGAcX7EnqE5Nd3qQQyoSM1IeKdm+CaH2dtwvFqtmA26TO
xnqiuEuG8bwrlUjmvnFog6raN0/p8c9W47vQECPop95TnRo/paQ8RAF2OMFS67PjeNL45PSvEzM1
Qwt9fbHX7pROXSMzvRc6damTYyemS4vsDmtK4ZC+0GQLc1VIwsIAzyE+WZgoDc5t2x2V8GsZ6Jux
1urIYLl1d1+hi319DudOUJ7vKM6RvQKOMBlfIXLVqgRogrtgdtc52pNhFTs1tWBZJh/Xm5qdy9O2
JsMJhF2QqtrSbVSXR+/pb55sYU8MkCkZXrLE/WqKBbYQBTby+LBcb3xurXIiQb7729NpaEhZ2ank
AOc9r7srvyrVPwRTp5+fdE1EZnMIPD6v5uFqp/GPz/58tEE4dyzEWoBmTStHOV9vna7l3Zn9Tirs
TtHr/4cWePsb8hgpXCQAix6iqwElwA5XgXYjqwsRweVWogMnn5+k/3AlRATG4vOKJ3xP5OpRUYCH
UG5cuBIu55l2SGQw1YhIkZA9Py8CZZDxsex1e7AqfP4QAP59fZwu7xwasJDuAxuiQ4Yd//zkbBXK
NtQStQaQFO+Bra3y4UfHPdpkd4q5lEmc7cxJW5NBC/2uzFqh1G1T6ncpcrBevJDQWOrNeOmd9MaD
m9t5Or3ByRqnRIwCXjEtrQHlF4HxD2uYFD0sIGISBL0nUzNEiAgbXaDbTYB7uoNNaftyfW545V2c
pDLJuRE/rRFVXxQDXKE3u0rt3ae+MdJH9LMtmB06tsWk+17jtC3uIgnTvZSJUzStXAuRFz9ShwuQ
DTHETVzF2s2g+eJW0EtxQ80VLzZcNtGJG77lQHk2QYdLKtYtmEmKnkSKkwBKjbOvnZBrN57veOtO
ktqDGuNgWOAvcuQ9Wq3wlfsQq+rO1UrrhjRVshbGlJFQO9Zo4okNN9ZgrwX3523SDnafxR9pGui3
nmUNO7c2Zb4gS+tUySrAQ4YAk2jQdyY+Ll7nfxUM592xFJwUqkzfCmHS7LDi87d+Frl3rZu8iE3w
i1oqUvvVYK4MTBcwXsm/Dmb+oVVYNxRhnqwtpyxRU0y1W9kczDVpIHNdDtXPTnHuQMiEWLya3zte
KVAXuxUucFjr5epr5SrPfQHiS8hzc2elvYtbooVAnGqQiG4L8yCnfbM2ujq8xaf2GJYd+onO1zgJ
3gRlyMBFYRPS11V0G1oWttQ5VZRYDq1tlarxSkmdlzqvcuAwgIfEHNtcge1977phfDtgj3dHOq7A
TCKH6VE1pFM1pYrv8Ydw11oMlbvwQQ+gB/zuVDj4aF7wq+tLTBpSZi+3kCdKWv2PH0lPQeUO61rF
ksoaCncVFMYfA9tpjNeLQ9Vj+m0o/bEuqzsOhQAXukKADSL8arv2l+gXmF4FCCoBxFI3COemG8VJ
6o3beG+qmLwJXPortWd1oMmtrPQGxbW6LjCP8j1vmzR9Q0W/fuwNOXsuu/o2NlI8oZtE3WhDQUXJ
9Y8gF5+kPMOltdTluyHE0KCLgAMngQ5iLGt+tHH3U8v9L1ke6OuujR4yv+rwYpXNEW70hmQdPhOI
aq76dHCPpO+b9QAgducqbXSHjhoejFa2sOXnjpdR7mLMXKFqNxU1MCrdV1V0cZ6cBlRa7+xIcyE1
B2i6lPHtlppPX8PgRBE0I/UDcu/y3ZkZAiBEzX2qjWofC8nO6vQFluHcCQOYadTmBOHLX+cnpjt0
UPkV3X1SPdwl0sS7F93gGEjewoU5d/YDeaCoSL5MulAMaQIvVqBwQwjRh19mTBBYSc4CwGKuDSST
aMUkhAd+fd6XKHMTJXNKwQ4xipAVhDSE1+sn8uWjCaz1fy1Mk0xSHatEFjXW54MP/r/6mkFmXKVx
eMDn/gvPime9GG0erbfr7c7NkgU0i/uZVN1FbYy8jan5RubYnRHtguhnRv0psJZSs5fBM70jLYsK
FOpWF5Ui9pdSi/Hg2HnSgwz82iY/RR0umf7tem9m5wmrRd4/MstOnkSXGY5ppV6GkJwicEkPeH59
+vsS+nY8sljW5kVy1lBVv+GEcuw6fjZXSfx8/fMzeHXwuqitagaWaxSBJw9FBOYsM3F8weY8kO2G
PDAGwuVHmUmojKPf/VArYbMBC4tLWIdBZiBp9SOQGv9f+imDJiNXqKCSM9m77QDVNpFDwW7KjfGg
Lek2/hVMO3/H0U+kYqRRAxl8/KSfqVq0Cr8fKkMFpkr29WFdpKmIiYCDMEYkRW99i4AROv8mNgv4
YBWNw1XiixqHsuP9rsTQ23Whm61Vwpi1W1jirsM7ANshLENzTy/XqVHVq6SGKByngosTbP3Ht7S7
IUIGB8AXXrp4GG1V3GC2oYIBsqH1S1L40hh2TroJ81BF+4e31KV2vIuUkUHNg2U/CtSIXKbkXKTh
Xe+TFdqpjVscyJmuouQ2r7+nobeJjd+xXMDOg7spR2tBfpMWJahnCtLwyvlJqOfovACm4aWjRr0u
xVDbdPchrjD5SKEzg6YOpQKeq4KfJlYXge1LN2n2Q5GBqpNMUPPvgjisNW3YqsEvF0GhInsHJMcf
aPi9Y1cuP+jBmxPcW8gXOiCvr2+Nqfg9ifHxV4ML44waMfqTI7hycqMOAs3CMZp5DbKthx1V7v4h
DNzI0q3QviZYoqTatyp7SPFMD5VtU8U4+O0VcSeoyUZPRs/THxrAGse5C8IbXXNW+D+uJTVdlyk+
bq+tehi6H00V3ajCNikcXLNeEDHdy9Kv672ZAXmAztdJ/XH9ygg2TXpjmkNSeaWj2hoeSI2HI/xt
HN71xRGkwDrIIJh9qP5N4u7CRfrc3BlJsZ43ssp9g1bT+V0WOEAFe43IH0vmziHI/TykiacFT0rT
AiXDC3zy8APj64heUbpPgYPVCioqBi4CmQGAWdsvDOMlsoOmICuhBoVZClSi874YZYwsoFa5TwrG
axDx8W/u9p3n3HnRqBuY7Mq4PRa6+hNd6N/X254dxpOmJ1dN7dY1OoWd+6T35vdBk19RjfisWAjJ
Jh5pY8oQHdILfXX0jTmeNNOxPWvYYg509HVhIUib6QVNmGguiQg0Qqg+H0AenzI8cy4chQMgxVkz
X4jO/mIaJ2fgaQtTlGXroqsSCR6BjWKsvTrb4jMUrlLFeIoHba3k0XM4SHvVqJ8azbzrgTiFmf/a
lRisqO029/Ut9NhVJy/Zh8wEPlBjiEtNwq5RXuS855KW58gWmFxx2QNJtBSF3rxfiLJnonqJuAe7
L4MxQNfrvI2ogDKQiZJg9/WzI35NIhQkxHw1WNou7p+vr8e5/kAdBb2lE6BeqLUjsdmiiR+5T37G
TObvAjZsapZtr7cyt14kmPcEBaTxL8S/gzrJS9wABLtDGTs45Aub6lIylCVPZo2VOPoWSNMNTTY+
LRu5FWwdxYHdUGESFCBg80fqYuHWrVVhr1Jo3Jhx/Ussg2I91IqzFepQPkZlZ37EkSRvw8wpdl2V
ps+YR9ULUzo7zNSzeWso5E6mD7UAfYBWjhiAUnlxdXetIJDQN0vykTPxMvZK/9vKVGhL64WQXaAJ
tog6S70OftTtXRB8PqUlkSdFLQzBNaKoyUUgSlGqDkkiwKPGMbIENbwiKxRvKr91Nm7vKIdKdZcA
vXPjN2ZoUcZENojX4fmWwPWp5WmdCraAC3M2kF+x/kgI211fpjOBFxQ7SgSjGBpPm8kVpMZhFvtI
Q+Pg7SDVkq8MlF18tTgY8JxbCYXX3f+twfEHnaQHIzWVAR7QrTC/D+uHqv+SaZg3W6+VfIzVev0P
raEhpiFNj9P6lK6otJIVlBnPUTnZ594DajqhtdqDxVuJSxLLMyPJlhzFFgkYxqz6pGMDEAxH5OWW
Ju1ervK94Cf3jaPsM4cIPCtuid0//9g+bXK6+IsWpXskDnkcDCuEF+r47frozZxhZ9+fLMGIqMHo
db4/pBgagxJeXf/+3JVHsIrmMTyhkV8w7oGTxSBqoYqpZOPgyAd3wdiAdOrTbUaekRH8LbQ63BF8
s8P+rrSUjSZFPD6M165t7/NU+i601sf1HzQ7h7y60TIXqcpOZSX1vpNFP+W1NTi7BnuKKL8VmnoV
et6hc+M1XN6FEZgd4ZMGJwOgNCn6nBDy7FzJfmqhdds5xkK+5O8TcRJX8CBAan7UhMdEY7Iw8d/K
uE97FFOEx1i3Dqlk3IbBW7rK1wo+64rTHNIhusGE6jdiTrsg7qqFXs4c0vwC0iao1fKWnR4yfaML
2FDRSz1yV6rwyCjzlPtSNcfr0zcTRbCa0DUmzB099ybndJHxwoQ9RtJBTDZqpG1N6d7tfme9ummG
pb0x26lR4hf9Fug+U4qK1JhiD6ONmFN/jhBTE/puj7fNoErgQ45G99aZMHlFadtgX9CgIp31/rrk
0SIk2Cn/lf0gwzM8jEUCi7eto6m2mL0kcQjYei+JP3G+rTB0jQec8TR51TkHAY/sQL0z8jtf7LkP
0Dmq7DRCTcHZ++WPCLkdt330/Z+F2a+LxANAevS6duHKmFmzKqkp5BlHiBHsgfNNWxZYp4C0Vm0d
e8/sIVuYxJl7D5I0UQ3PAPJgU1CEWuK0WWe5ZqMHfBfjklh5gL/jzwvUsRT/KjeMbyLMRs97Qf6S
mh5xp51kD6YcbCrnvg4XujI7UidtjH9+crx1bj00ZVlrtqgeqdOsAuXb9QU/1wCqf8CUaAVQzuT4
KFU96boKWqoM+hFf12hh485+f5SyNUcFiotspJIggFLyRLYx064O8fs//PqTr0+Gpyg41OuKr2f5
SyI/muUSEmHmPOB5TX6TUHlMi0yGx6p7pXGTXLfb1PgTI8O4CrrsBZHETW+4h06DLHm9R3MN8j7U
Rk3ZUUp+sqiMVm6lJmDtFjEVO5Mq7lbJ0MuDM+08+aHRQlNHtex6oxeTRGJEAg/JycoJewFR9X10
yMy0jo5UnIrkVYl+Xf/+xYacfF8+X8WyjgZ9k+XR0Uv65qbG4mGbi6V70NxwKTi8GD+aImM8vstQ
wrlAqsamYyRuTVM4qR/EgHoxqn24w0fVz1owDn3Sba737eIQHxscWZQ8bSm+TAOQoh38HAPK8Jjo
D5L3s2AH+fkhkL9cb2ZuCBWenHjLwT2GD3U+hGKmF3ncWOFRI527yRPvJTNxxByGene9obn+IGcB
55j77xJRlg/YIOGxisofhWZ8X9QDD+B1YFXvmbykoD637gAV8/gkNQdmahodyjFPl2EI0Uh3ACu8
59W3650ZL5KzwIXJOW1gsvAC1/fUwBHDIwH3b1V1v8GMuyn06IDYyYYy+bvspo/oq2kLp958u1iz
IPzEPTBNeDgZmkJ5r4ZHUcd2wnnV22xTKT8oOanNHRobeCEsPDBnp0353xanHJDaTGKnEJTw2Ekf
McE2ngy4rv9BDfP6iM6tQxVeERNDcHtBq22E0AXcWnBUyCEqF8ZR663jgEvr55sBUYSbCbeScrGN
W7N3JCXIxsq84T2r7qB9M/1y4zucvNdbmjswdMgK4Myo0V76HGmJG0kDaip9UQBjCA9u6iNdEq/q
4taQFkB1c6OHagBlGB3OAaWz810cqZni46CcUbLnTGpf+zQlalsavIs3CKseVBbkdA506+JFHmtp
HSqKkB7zyJV2QijiWjtoOzOQfiPn8yWQnMdMbOOFgZzbzCYVdZ24CwWKv4L7J6GKJwSlaAS0Wsn3
knC/ZLe99PlxA5x8PgvhZ/q5mx1RzQ0gai38+rmZOf31k/NVD9JSwKkhPZo/0pwYuenW+mdTzOO0
nAzQOG0nPQi0Iqr1sQeDvxXKnbJwAiwN0CSoRg2hiIuYz9fiQXiU5P31fTJ3pGHNB46N9xHA7ckA
iVhZNyiCZMdKGPZpfNvhuB6/Belz0h00eZ/3Sw3OnGhceJRuLGTtTCgy58NVF52S1EGRHBMxL+8c
dLDucKAakJ+oXYApwZLnwmx7hsLKJeKDuT0Zv64YUievO9qzdsEXKs4fyRIrS5/ZmVx3xCY69Roy
upNB1HqJskLjJUcMCgLUirpAWLcsGXBOa6SLngpP2HqR9lzFwjZXwr0KVKXZNHzReMC2NvtoDE9+
yQXP+8g8tXr2kgiCGo5jyg0f7lZ6ZtU82WLxHkyQs9JzCrtZ4hcr3QvdGydR21WgKsN7mesuvE4k
BVaa02TySnRzAF9J4TGp6bpLtLU+DNsk7UI4u6Ge7Bq97veeKA73vNyEG+JSZ2OlcmA7TTR0O8we
+B+k5jt3L6TGcGgFA32Hslf1Yi0pjfNqVlx9UEF0dZ04pvslQvrjKEqeFW1U7ELXTlbrBwfIDin7
Srlj7tv3zor7HyTLrMfGqNWvuI2U+9DBPUboVfPYxZb0xVQ4p52kXSJnz+wmoJSknkctO+oK081q
NF2k8BzifqvvP+JSWshtz6w2vAnA7IBugN5mTUIfreLCDjU1PrpquvKHH1L44Le3DUam17ftzLlG
3obtCraAC3v6gEFtqi7gCifHqO/Izt7Dd9/US3KQM4PFXc3LgTuNN5IyCbM8ScGKLisQQPZunC9G
/9kkpYJbH7MwVip4SU6T52mvDaWUC2NM/xUh6pXCo+j6KM11QCN8H21uZhISVoZ0tOAlydFHebp+
1ZcKRgvfnxbmSJD3sdPwfRUF1S2Mqv/Tz9cmi8m1QkcTez5v3Ck8s4PN9c+Pp9IkioZWiNwRhHoy
NtNTq+wjt/DCLDoOer0us/pGUdC1OBaafyMKS3iVuaE6bWyy8cw20uAyptGxl+7MZKUsPaTmNt5Y
iedVj9AY0nzn14qKWotuUig9oiiXhphEBekqljbp7vqYzew71JtgOhEr45Q2La6pYD0T7DPjowRz
S/TSvd8ad6XY/fmXZkAwQY9HrWw6NdmAE7Lm+PHRVIS7UI5XuVKAIoZGdb2dmdufLMj4qGYVXGIY
XWsAIiq6xbEX0Kuz4OK3wbb3HwrnUUdg0WnIPkYLstAzK2GcI8JyKsYShM3zmQrUhEUnwaHznoQ4
2QJa+vyuJ08vw3fDrBoOyCQax5iBRd9VxbHRqnVjiWtpyVNjrgvkzUH7sQ5EWZssttgICtNI0/yo
ZGTwVlry5fq0zOxMpNEgM6JHxb5UJhvfTy0Fj2Q5O2ryJn5+7l6LbhMsPMXmph6InwhYjjQYr9nz
acjVWoqCyMmOUbxLy+ypybYqwo560+5kozFXP4fwH+aFywQCPtEmrObJvBiJpOZBR6+6GAYdfx+v
j9rcrIzKcly/KEtc0DH6kqnC3oTF7EXrftP1S0M228BoKULd2qQ2MxkyUeAyAdlcHEnN5ygxfpqC
8TdXiykKKVWU8f5CG09eEpGUWkYbFwyQIR/qytsp0s31IZo5JckG/9fC5EavjFwqTLfhreJGo5XG
xpPcrdD8SpeY5XNDhVgvrt/MiHSBkPL8AX/OTs2PLu4lB2spHTj7eYJ6EA4jOlqcBNyG0Lhir+v5
sUxf+3wtL3pCLjUwmeqgxf3Ng8xxVGMqLnvns5ghglBo6sYojD7ysSdbQa1zzCtyITuWfvFHKeuX
VE4+H12R/cW5aqyUjLp25/vbjLIBEEibHZUa5NiqW7JdnllKZ9+fLCUlMxEmTfh+b4o3SuZ961t/
X2rtpnc/abFOnIvw0ElXJqOlgGRC3nZsqliJ7Ur6en1TzNzpZ58f18LJtkvrQU4LXJKORnEQTMw8
HrL280cf6WRVwWMZYNEFVSgtEMaOXSs9Sq0P4iZythWQ2oU3weyMjDL73HwmT5zJxTp0QpmqTpod
nUAfiTwAjPwD6rw70kWfz3mQ9BipuJToyRZO9p/UIYzsy2Z2DML74VCHC6+o2Rk5+fxk9+li7sm1
rvP5MrwxsIKXttjvLJyFM1v8rA+T4UKoAOtVgz4kMcrsu/ZwfVUtfN4ccZcnq4qHR5tHgZEddSjZ
6UrQF5bU3BiRSFEgB2KleVFllp0qC72UJcVLUHqWBKl8qUJXvFGVdli4WMfhnjwUiEGQhWENA3Ka
nlYpMsEd2tfpsY0S6WEYnX/lsLFW8O8ALQe6vkMd1PoRKT7l++ujONNL1EnQxeZOp1A3BfmWcZgA
O8ButcceIKoORXRwvaXi3MzGAcINZWg0fhRBA51PVWokdYdocnKsqn1YfKACjUceDnMLfZkZxrNm
JgvODKWI35Amx8z/qSsoSlt707HWnbWNZXdXe0tFztn2ZKJUSBCjW8XkhPbiwUxksEbHRoDQgyKR
WqKEEyNS3NiZ9y4En99QLEeuZC7+Edw46V+v9oIC3Y9jWsPiCNYDiJ3rq2FmT1H41wnpqQJqF1hl
wTFbXfHy9Kg5O1f4aI3P35ln35+MWJCpYZV0aXpUMTuTu49w2Hy+AyqYdWmU4gc6Pi73k0OhrsDS
1KIQHKm9IRUdLVG357bLmOaEvkMyl+ji/Pt+CFIWe73gGFprp7kRxnTj4XoXlpqYxBVKnail5rTB
EVz4zqxRoatzO0yShcU01wyBqjbmhiiOTm8YP9N9EWfZcHzPW5zOUOzUhRfQUhOTbY8kudxZXhse
o2bI9rmrqltAc4CnS0VcmPelpiZbQxK8ThayPjxaWn40Wu9RbYEcLlQK5o4xrG84p8cyFIKC55Of
NyZk0oYMTplsA+Uw6P9D2pX2SKoj21+EhNn5SpJbrVBLd3V/Qb2C2W12fv07Lun1zSStRFWjezUa
TWmI9BYOR5w4x1P5Jvp5ffllR/DUyOLmr0c8i2NXy8LJcn/PSjN5ERn2H7eB+NgRyhjIDC/BEto4
k9IkaR5qpoe+h2JNfkMyBtxnyNTr76mcZX2aowsHooi0DpXmTRlb34ySlfVes7BwJCNPHCDj0YHs
Qp8WVItrUuGS/XQ2gkVEXPISRN0EI3BI6JTjxuyf2PD7+ipIbYCyH1zaKAgjGXG+nSgUl4sidqoQ
wgnTt7rxspWtJDdgizsXJNIXZHNUqF4kZKoAsWjvwWZzz132VrvqisMSv/MietH+MyPW6sTnZj2q
UdDIqMIO5EDu64yyjDHpfq7/psm361MmXXaRGxCpf/yzWPYSt2KlkhmBEm036Bb1tOb5ugXpYE4s
LBY+qkxUzRoVD4nSObizYGp5bNDDh140j66hfKULhJ5glM3QgIdL93zmZlwy1I7qKuw7JAg0J9Y9
9CEf2WqvpHxU/xla3CkUfYe1yboqrIk6bXKKvN3AwDcPdlJQOStR8VTMQ/Hxoj2qJwKPheAZte3F
/jb7jPVoL8RiARXA9l2E5oiVeEI+gf+ZWNwwFFjkWmlhwgVvk3UTv6T1Gk5YakKog4EUGomEJSjS
HNHg2nIUuFPzqez/uOyBrjWsSO4VZKL/M7G4V+piLhRQ+9dhVc2bzAxpq3qW9VuvZ+/65pYZEtAk
4DVQi75gveqqJM9sIypDBaIpoDfowVRmhXoxEjRWrl0ysokTLXYivkB1aHkJ6KWiQiXYLgFSIltI
vWxT4MmabI16bc3MwiWMM0eFHY+LUNF+p9Xg6eyXqX3/xLydDGXhFIALmhg3nDIcXe3gjn9ozyAL
G/uNsQb7lK7QiaWFL4V4aZuiN7EMu+zZ4F/MCVVsrdqCd2RlK8g8qYEkMZwkGswukFaqVkDnQI2r
UCvNW0WP7/QkWTmcMhNo2gEyAP9I0tGxNQFIhg0QKc/19JtNa0dzzcBisjgZlEjvTaACRr+GnOva
HMm21ukAxN9PLjaoa6GUQvB9vPE8VduxrtxYdC2UkVoBTRNCMbzrwKB7bqUH4IlZ1oiK16jtFeOR
g2A8dvRPrDeSSejnhSdGdWAxliailCCLW2Axnqh5jD7jWgSXFSit3HdPeT4KvRgalzZWEarzvs2h
DJ1UHs/3v68fRNlcoeSENhGU09C1u7hSKlSzWZHj/TgD2e+oEdSty/s4e7lu5bLDD88h7FtLA8em
6P9fLAkaP3MOtGMVjqk530KEa4ayJtd9dSTKXnG16s7sWLIFB1kENJrLtiiXDR4KbZ1HmDVtnKkG
FU5mtZ6ZphDYBpGuf/0nSidCVNxV8YC7JBSpCQNJjou0TXOXaVCUsd7Y+Od/s7HwrFZXqwpRlTJU
tVBhj9xEkm2tziDeZcvYEcq1/8axmOnZnaBd5sINNW4Nwa3hydbn10rTBbuQ7+bNLZix7wwkQf+3
oS08R0G0Ph8cTB9/K+wHXvg9+4wFdL3hDYTSP8C05+cB2hJgembIHnYZxL+Hv0n/ExjulUMt3QUn
RhbDGJS2rIcBGMysznxDAaVtd8MndfOJyUIQh2Imir0Iu8+HYiukRyrXwhpVt8kw72fN3hC8Wa5b
EaHacicgxkLVV2QKkcM/t4JOzEoBEBIhqv4XunYzfYmqfeFyr7UMr1jlRRdTc83cIuZKgZ8jVoew
bhy/DP2D/vv6aGQrA4+Odn+IhwIusTg7eZePihrpiBotHaxddDe4UZDNxkqZS2oGeoai8QEatksQ
vR0x5HH6uQyrpA1ZrdwyV7mz63Hl2SV7PgCKAaQPArrLXFFNwM2jzFkVwo8VIOJOdiooK+rN8GGx
N4BlLFANozSLXYAlON8EvIrLSNHtLMzaXznYe8kus1dWRrLPRPkGDh6sDPh3cYW4VapAQF3JQqv+
O0SH1nIhbxlv+ozuQDey2l4vCejOzC1eKMPIHQIiizxk/etsVugpszYWWshy9+nDOw6cqriCgfqE
kuzS4Sis6+K5QKNDT1/HdMcpA9Hoh9sJsT5C0V70OIje5cUh1YsimW2eIHEUv5lFvYd4a9q0PqnW
6nmSjY2qKkDRugNCJuNdfO0k9Oo4K/uqw0YwlK+2BUIa561lK1G91AZaXcBlBDDARc9irFkg3kuw
NKCDmxVfTx7VNdZ02eqLtz04RoT06JLHZCaQU+WtkYfKUG70ItS1Yadmtedaa2qq76mPhUNDkwvS
SMAbAf+vL7y0krb9zDs0GERdPT7YapuiKl0DI9+iKvNXhQqEF4/WHZ011W/ttD5Cj6T6kjSOiz56
gXnVrB8O9KG/M5OwXapyKMxZWgRiwpjG91BqMY5poeS3k6XGftp0mt/OWnroGsAXFdQqPQouUj/i
QLUMtEz+IJmh3DXI4Wxco9FvikhnsYfKLb9x1dJ9MDNe9F5RKCrZoIhS3A+Iw7xYr6cNFD9ctPWD
OSGFrq6ntU7yylyt/RIXZvorrir3kGazcxQ9Zluny/u9VhU/EizBFsEY3VFwFO6Yo5UHKOUCRGZH
jVejNWeX6YN2A4a8aVvNxNpVtFVu0dGj7K+fxEsPA75S+BAIdgGagfDs3InFLAJp4VAi7a3NEGD4
YrKfzrwj3PJiRITumly61JyNGjGyxoZIJ56ba1putWabIJFfutGLpXXzRk+pCwqPojF8gmSvB/b0
4km32VpC/PIEYaQnphe3nFtEJYmKFKaT8VBE6LK19I5sQM2xRs52eV3DkgMuBvgciYBvnE8Qj07j
LDSrb+UIik206lxfNclY8FZFHwug1JjIpf8cRkefeOLSkGo7CFL7bqmBm2R73YhkGGdGxN9P3Fos
ymtpCiPFDwMEsymC3OsGpKMQvOa4VTCapYNWp0oFixhLQ8dI9zHPAtDN3WvxhxlGdES2gEC8w/Pw
+lhcoubYUaW1ujQkKfmKevieVuWtOtKVkySdrhMzi8szBR3Q3MV9GnKahqM+fS3tZuXalJlACx0B
ETPSLiganq8IsM1dQyHFGRZftOZVoc/X10P6eUF3jvckHvLLyrejQZwXfTEUz+5sYx3AhLqybcl7
0/e548fZF5sWNWgLXPaLlwafQSAD+gQajkpto4T/GDU7sFiCKUgfNtGItpxnuw3m8XZ0hDbIq23d
s+lVid+Kac/1l5m8Ur3a9vpxtp5osW3iB60bAOkcNtSedqMKscubqEJ1ot9lyd529zrbR0axBemG
p3fP+fQ7zpqbunrDk38XJ98V/RCBXN3YJRAa0jas3dfZNzX/O6s30AiCOrFvVd+nId8miesrxh+h
gje7v5ocglpNi1c9mUGQGyQqGGUbyFNnXgx5SFrdAjmbgJAl75/Q1OSN81/bHjZp9N0cfpFS30ES
YqczpfAsvT+4jbOB6i0+7EBZEtjuwtriaOwJ+Wo0xqZzg8o6Wsmx7L/mzPCrRj92IAYYqAOu9G3X
vIHZ2O7ui3Q6zHPhs7b3Zn286W3PTtsbfTqQ6SWOQJbXKx7n2wGkuFb1NA/m4zC9RdldAVZUDQAH
w3jUmnFL9R9lTreQ4N3OSuU7JPLUat4zruzULlbRRvKT9pbHDfDbUCPaOg4FeeI3GwKE8OzbDNJ2
egm4cPriRp5ZPeUp9wyH+828ax3idfq87etXFPU9Van9tKydleesdB+D1B6VYgMvgGVGBMpuHeo8
Bg0HNu0zpt9yhjaV62dFOI2LjYxQDO1ehnqZnQa3AWGTAueY618sK/Fz1dgP9C5JI7+P1nTuZY4S
bwAgX9D1jBLc4tToo1oAqVCkYQttLNCYPriMHtys+vPRMYlwXAPyG+xol9xluVaUjZuJau70kvYQ
PPbKLF2ZN2mQCTNQ3kK/DTqkzl1YkxpZTqHJF4L5BgDjh1Hx6vTDnlg0kwH1gKIx0ojvfI0nFxdY
SmzQoMFGUTfbB7XkH78YUVdHPdoSCtkXTgxIUwWwB8T7TGssz0qtb2lvf72+FpI9rGLnCsAOnuVg
PzifJ7Mae9pDVTGM9lEH6Mbx+ucvFRHA8AJ8jqDEAn75ItivKjKznABRUUDlz2sSaIPkooe04vXt
PLQ3cTXeJhH6zqCe6W6qqFj5AZIt/d6wJLBqQP4vyYzVrORqAf2fEJDCcKTpQe1J4xVsrUQqCzhF
Y9T/29HO5xExtpNBjhZr1QtOuta35mM2t7uaPzncudf7l+sTKx0XykjAkGoGalfCb5zsvaHjtoFc
JOa1j3YcBaQmoeB6X6N0kppBuQp88+jiv+g8IRl3WwdFyzBTwbQd32nkDv/bylmV7kEwMiKrDMcD
xoXzsfSJUtJ20NNw3rkWcnUrJRfZGMCtgngDFMYI0cTfT6ZKN7smU/UR2KGGfycper6onb4YUf/j
+pJcuhyE40BGojMOxD44tOd2IKzuZi6L0jAy5+F27iGxHuvxuFFLSneJyz7MTIOjhVe0i2QqGAcQ
Sp3by/opct0BDw1D22cOAPVba95dH5J06oDiQwEGOc6LZi2rY+hltqsMiI8MtzRvQDIXq8rB7Mpx
ZRNITAnkJo4hCm+Symg0giEfHe2AeypPrQWO2tL5QTvj24dHhEyqyAXgwYWS72LSnIYCxEIdGqKP
AkxHQkKh2fxvJsR2P9lvTNwKao0rux9I5Zvu/KBl1ZvJko93hiDIPRnLYsPxkcdotbXxOssOmv5g
fhxMfP59seFPBgKqYU0fNXw/peqemcUDtv2H27IA8lFRIQOCDC1u7uKl0Zjo5mVFhJdGuS24n4bX
l0IWPUGjG/UGvGMQbCw+H+sQ/gE/qxIo7UGzIPLwrJEv6ggxgI8fFPgXpM3AyahdlgPSCRQZJc+S
cLTS3ZSMR5aovtGN2+vjkXhKmEEyWEDgL1ONUN1pXRHXhMlLBejNz//t64v1zt2JWnhWJMCPbary
Dvj369+XBQNnP39xafEa3Z9mAwMsGw65rmyVFGmnfHzM1RmyInR6zVQaWEP/XNfOyuAumZt10QIG
IjaAVCVSAHqTa03WsjhMqjQ0+6Buf5ZK94XU+VOr012qm/uyJVudpLs5du9Js8YJIFm80x/wPjsn
x2kgs85oiR/gRl2oVtGr2hsrLxKJE0X6AfVP0SEhOEjOT2xsGWwYuBaHqns3KvcFutLclSMlN2GD
HAZZaDjrhXdLHIvZOdQhQmruGgiU6DdK9Il9AuA47jZEjqA3XnY4WxSah+jBilH97+o71pn1cZxI
f+hmnj1BeJzsBicG2qR1p10/uMOdNZgfLyNiuyCj895+ICov51M51JXG1dFMwpYEefFmKD9c58vH
zwNosFFuAbcPOrKWYMeqUHtk8EqKKlV7lzOwHYBoWI2i1yyKjl1ZPXQlf9UzrfOSNkpWLlzpdhRv
V9EPi/twcRiRQE4zPXOS0OnpZvw60zW9LelOOTGweFooHERgU2QnYT0jaLyjNarlK6U+6RjQFAny
IEA5LzJ7nTpERG1qZJJmth3AyF6wl+trJB0EtDdBnQyoGwCd59vA6uaUZVFPQ5Oaoz+OFJQYDcQA
Jmj//G+WFger0xriFhAdCHUGASXNM4CnIsqv60YkzxQI0AiuaXTCXupDuLWDbk9e0FDVWTN6dEJy
r7cs6x75chBv1GR6dNVY89HKvCaOJXzPIpOBCx6MKCjNIpxcwlSQmVWmxJpoCAGirwOLvsWT8YAK
3c3YfFjBRrj6E1OLnReNQFqXDbJ/Cp2Z70KE+8Caedg4arq2yaU7EFVmwS0FVt+lx0X1UlfSEjkg
u9uXz1l7uL5esu0HtnM0lUMgG5HKwgtFFFIZbjfTcNL3eTU+cJZ7rM1WXkiypTm1op1vcvQPpnQy
hBU2ecrwZ3bqndI8DWStNC+bLZCYCd4iwVq/dOzRmLYp5KaSMMr3XDtMK+Ba6edR7XmHpZJL+q04
z4q5xucb92F4jdgnrj4U+4EuQp4EeaXFtkIpsybpVCdhZ5LYr7u4fS17c76zONqcrq+7LFSCU0ZV
GdkLIAWXjzscQsMeFQ3Xj9XM3LOjdqw9PSVeQpP9aFEfFFa9n+TqdJ9QRbsDpUKx0m4p3Xsi0rTw
yhCIqvNdgR643iRg1wmt0bklORI3fQSL++sjle49G5Mp7iAkiRYhOkS5GhUJgCQ0i+nOSav9NLt/
InU4Qkb27bop6faAkjIQfyAgQCfU+YCEmKsJ/eMkJNBp3E54rAeT6igru0TsgqWfE7kGwTQlWOcW
9+qkdD2bKFYOqoPjY5PXvmayIDUgd0Nrw7zhMXLrOmfTynKJiVraBUkABGuADhBJw/PRzTU0r+N8
xESS4WebT54pNOvsxnU3moMbfs7uVC1Bwu0zQSdAgVANBrmehFk/qZx6rvMCT+ray/TEi7+xT7yp
0cn8z8ayxQzCAHakObBR53ca/WWCCbEljf/x/QFUEpgpQBhhXjAJa+grI1mp5aGaHWxjYxfP178v
2+ogJwCKCvy4aD9ZdDakqNzzyUqLME/6fcPekJ72SPsFUqHX7cgOruhVFP3r8CFLxogY+k9TH01A
ViBQabTfU3bHjLVwRTYYxP9wUQRP3gtFX1OPS1AF9UXIp92sbahzbFHZKVaCVPlQ/rMijvTJmykd
K17q+lCEA5+8NDZ97O2artHyS8eCFASQ3+g0tpdvGtRwyrKI1TxMdR9xXQvJyurH1K6luKRmHODF
xA1iXWQjIm7k3GKgAetI13l2nfismvxKb7935meudNgBEQaqoNYFoiulo+6ONlh4Dbf6QuzKHwzQ
gelutQcC4vX6fpNeVqfGFhdjO5Oeu2TEwUmsfV7nz1luHim1fCtWd/PsPKd88pWieTQqsnKmZD5d
5AxxqpCidpZJV3VqSvDIzHnYj/wLeCmCaXRXoopLcTeEk0jsgqoQRX1gMRcXoZKQomFpWYQJgTwx
EF6xmsLFmTu4wxqstuQ4lnyfje5NUaVHN1K31+f3YoxIXbmgEkNtAf4VHuT8EPQtVEQ1xXICUr5F
ZeHR1FzxfBfH7MwCihjnFiCnEw9D7TiBVT3o1t6Mtmp0vD6Iy02ysLGYRT7aeAC0rhOoanysMrBk
ISO4cct+77jDLTGKJyVmkz/oxkujrzHwXRy9hfFFhMshVN+K8x9wy9paDRjw+4eaQd++ttYit4t7
WJhCsQTVEnTkgUbkfC4jWkW0LXMncCptLvbc7PTtqHPjSeHd9LMAYuMLgUBu5unOMN8mnZLeNjxK
76mLRp2M1FC5mxy6B+aUPVp8rFHETufHMuubUKnQr1gVw/jRLOziJy+8LG+qphnn1AnM7mZAm0K0
u7720tkH3B8REcQQQM98PiU9czmL7Vh8n+0Iy27yOvPMXPeqvl/ZydKzcmJq4YpoZEQK7zMngHgu
pOKyNQpE+ffR6QwOURR9l1iipNIZgbqxEzBXP0a8ee1159f12ZIeRoT8/29CzObJnddoIA9GVt8J
jKj21PwXEugbzVx7jkut4GUP9gmwJlzwJsSgqktMhoF0SBcAChLN26qAXq9TtfFKVlIs71lkKrYX
HCceEVh7YCXOBwTV4d6FTjVOvmvd1R2IT6r0xsFzsxnKm1ZrV14U0iVC1Rk3OaA/KPOcm4sVRc8T
vD6D0T7y9NCuHXDp96HyibsVfG8Al55/31S4atKWu4FW5/OP3sjhyuzCzSESWbh74lb2wSZ5coi6
Ug/wwOO7Oo6t7UjVsvdQ4R62SVNDWlnP1ZWbSv7LgBBHkRM/zxR/P9k5uVI1FsqObjBrxg4vxl1B
1rge5CZspDsQ7IvA79yEYsdpkza5G9hO5z20dbcS8Em+j+sH9D6AI+C+XVZsCqPtmcp17JXvYBMo
1qgwLu9yOGSRSYEXgnjWJSK8rqciB/dLAMrcB9C/3k2t9mTlqe9Q5SXJ0bsIXtgtuOieWKnfxejy
uX6432PJxWHAmx5PXYCG0LBlLyZQ67OR1ZVlA2vleG5z12k73Wi8nO9T12va56zIvLS6QZrEZ+hI
TkobYN2VHyHxx2e/YXEbztoY10ru2IGZOniCgATZ4+W8R4gVe62ermWapeaA/IUCKF7fqPKe75nC
6Qxrigw7cAaoxRYP2wr/AZja9ZmV7hz4M/CvQ0QAhf5zK+qU6qRHhBYMGzV+c/IVYLx0EIL+AFlm
U6A8zj/f6h3Y0mJ45T5r9iZEbSZTBYSODgfg3P3rQ5H4ZpSnYUTwaiBTtgjHsoKO1WQrdtAarXVM
UjCQGcwat/3YlyvO8j0tcLEfXWCA0LwAHMGyBhEzrbM7u8Bt487JSxpVyTMdTPsJhV/7R5y0uCBQ
tHpwJ8C150rTQIaGAOce9U3nCK2vfmv2E2CSVVxtLZ3bG4fqg691lNyAiLn+nthgkaQWc3ejAc35
CGyP4Kfm2T0koGZ/JBEawdRmTfxMcuOAOgpFKoQcyJ9doGPAKKW01MBvH6Bd2d8a8wAuulA1/oKC
6PpaybYd1gmdlzY6TC6UpTVDiTrQhCHcm/ccDeRN+/e6AdlmgF6MjsgJeSu4jfONVyHWjJiDi9rp
bCgkaz6BuA6K5p/YcwDggE0c799LjlmuYhhQ1sQjg9q5VzrFE0ij0g2xlcP18cgeAkD9ilZ7nNZL
mtnZoUYD9DVOUo52CqgBf6Om/dWwcnghx7yvO+BAubKlqfGUu+XHQ90z4wtfpLtTN2TW4ASRqx7t
vr0By9hK+kXmKUDELRKNIMQB8uB8wYa4nTmhsxtETandZBbjz3jWGV87o3A20OFcex7K7eFdaCAc
BXvrwp5etVmWj8wN+umh0e/T5iE1wkr5eGwh2Ob/WRG/4iS2iEgZVcwWVtTIm9xfarKSv5QeJJB+
6A5e8pfwear1PVRzDTcg6gNEtzYWVK2v77w1C4u1z+veUBhC1UAfdxq0/D4zQ0LmWkV3K247Yf5k
hpJxHN0S5HhBjyYeBWLXK47gHU+8dNVIxYOUDukIyHEsFnpSFF4NzugGQ7m34pvubzzeRtGWOh6f
tsNPt9nSbJPbvvLt+ryJeVnaFQBR1Kjh4C4YMjRn1tqK4fGcqw9F9EUzX4wecn2QG5mqt7RfI8aT
mkOZEK8BIYO0RCFXdTuaeoYo1rGqfZxGd+iEuqkKZ/QmAi3A0jQUTy+6+hORJ4Bu/8wuls+FQF3R
KLEbjAV5mRzyzSJ4f31iJtGMBsQmCrAX9B8mbZySQVw86OzSz6IB7Dmpp8zfihbiPi2SLmvhtOzy
EJzBQLwIWaRlJ8dg095mkKIOnPLWyPYWP+b59vqYZO7nxMSSr6dvbIslFXjFFOSAC4O8YnOoXlnq
XsHJn8/YEopBOGGoFS2CMLOgRp0BSREMtP6lAxZS9lmyAc/OHwcHbsUhSQcmSv6iSRHw18Vxq5He
wdbvnYA6dXLf1JnqzyoEE4fOqR8ahn7S64OTBS3g3xZYbGCUwGB87j+inEWTNhoojs5HPMTHxG/N
PQhI7fwTjgrXEgQWEJqSixwGnUG2SRtUinj6vSN/p7WkvczPAmCgiW5i5BeW6Z65b1XogPAk1JzN
oN8a5ko+Qfp9dPaJrl6E40tMRumYDc8nwMiM6lbJfaQvPrwQ4EiG9gSKniKFt1iIVB30uEfCKoAY
7K5v9vr007SKTawhAbvW4S/ZZICkAbuCBAmQTkuhI+R20eDRD1YQ1bFXkfSojvOxM+4ABLo+KMmk
oQEaESTWA/Wt5aRRkxlqBdmXoEstr0bLJUR6r1uQDQU1OrytUXGAjcX1OnEtL5NcMwOUGiEgm70M
IKGrGLu3mg9n/Q1BDQOBEBwW8RxbHM3RyLp2tm0ziIpbSzlqa1eQbLJwQtCd8q6fvKRUo4ygLD1S
M+h1P5v2Vft8faokV5wIDP99fxHTo2ez1swZ31eHbfW9aLJtw1M0OHGvgOYOtPium5MOByEVjry4
vpeg51az0BqcukZg7KP4UGYrb0hZTgOiAQJKBtLsyyeKMqMoUkMfPCBzoT7Yidv96Nuo9ge0AG3R
4ZH49mDxO6fEM0kvSnVDoVi9N4uI7MbYMbcar4xHdyjXCDBlO/KdFxaTLWg6xLycRGRpTh1bAYY8
cAm5Q+gHjciq8pVStbwub1deFhL3DQoeC2RCcExCwPHcWJGraR1ZJSaheCyt34y/mjnbcNr7Y2lv
ry+o+NYiIoOPFtgQVGDRdLrwUDOgunUxFUagKYHGS7+vI8hhDysHWjoilJ1AbiDEbJapAccpGyNO
mBlo7nNiF56m3s/qa2bcpTRfCc2lA4JTEiIqSI4t7746ySrkCHIzMOOh35C2nQ+Nqg6bZGynFVOy
w4Ds6D9T2vk6uS4bgNXOzCBGPqLtfrI1Pl/ptInmU/hCoXEh/n6y65CW7p2B47TVWQG5ZWvM/b60
k5vUJpA5yRjZq2PbrJTXZFsdJQk83EHQhEtrsfusIu8clHzNALl4P8rjrTGVm6jscX+ZKxMoKXAh
sY6XAIhCcKEsIW8Em8/knWMGcPi/Whvq0da0q9X5O6C4NyQC/5TJvw5lssbWJdsjSBiIphdRqF9m
4Fw1smu3xHZkbrppst99/TuB8uH1kyXbHUBHAoiEjiEbUsbni+fmXdTrjWkECTTf+WMxrTUmSkeB
xBR4PFCOvsBNdAC56GNsY3doPpR1GDgi3N31MUgX6MTE0u0Ryu0ZTV1Bp9TeVCieQm2/b/729kNf
/igHc5Mn2sqmIFKjOFWi7IkoYEmIBFBG0xUu7gAQK7ePHZvSwO1KZVuii8RL4glw7YZVNwxA7hvu
dM0DryYNbYCkR8Y9ju4zMAda4NAZqbYBuWSzreg4ZB5ykarfO0671nQmO6U4isjDA6aFtO7ilBpm
j2zlIH7viNYppL0PkIJLbK9fS+ZKdxTIiN6Ln5fRttGn5ZAl8NV6278YaruFRNFaVUY6GASromQI
5Y1lcKeplabYDBfdrH6dNLZF5Oz17KfGay8lHyYyRvCFFhQEq4CtAxmxuHy0HPlidZiNQJ0fHfs4
rsFkZBMGjQQ8giwkg0CEdn4EmzwpYkVDcKTU9FXL5iOZ1jJBskN4amIRqtICRMnNHBmAA0Axr+P6
F7evCp803YpblgV62GSABoO1B32Bi7mCcGoeIcKxg7iJrU3TtE+ssp7RP/Fk8G5L4vnGbum368df
Ojh4STxPEYpclFvquVDIwFU7cDmSkGPkzo9ISTRbsARnv6+bki0VmkIhJa3Cn4BT+Xyp5nie+w7s
RwEx0l2cmrtJ/bCiDHYbTg8iNNRC0IchfsLJbQoODZ00VmMHFgsi5T4PPzECSNa/87Ei2hf36snn
R6bbSW5jgYxpz/wyXll/Tcf/fxmpocXt3/cXM0Rm9G8bKb6fF2ZuegZPi2AoUvaNDU3/baKdtu2q
LP8xcm4ETaSmeM4WkTfYibJhapHv0S2f7GxotW8yMuq+oQ49gINWfFfPDd1MHWClPe9Aw2jVtl/m
oLP14ITil+vTJNvHIAhDfItWd7SLC+9/Mk1a3GguTcCV0wzbovTVY/EG2gq0TkbRykUiC2ROLC3T
SV0UKSXUf5Gg58YzSIseuTPfxLP+OOjs5/VBrZlaHE5bj5QkK2onsAvIZhaGzwBgnYrSg6jXJ8KK
01Etgk5SaqNSpdwJJtOntaesxUbSoSBwFgUvDTHgImyZyp7pLBJojtS8YTYku+1t15r3Y6ys9ArI
rhqkLv9ZWh4Yi+rqqMFS0/4oS+L17i/HGFGrBkEJXxMvkfqXE2OL0+NEkNUrDWCpckvzEBl4yprU
ucxZng5ncROYalRM7oR3aZUdJmunDV/zNR+wNojF2YnTKeUDOJ6DYniy25+Gsb++jVeGsMRGA0MB
Id8Ek1S7r6P5vXKAlF0Nvi/bJ4Uf/m8plriFgnGHN1OFB3wz7sDe8Eqj9Ovsjvc9MJ15Nj3OEOnw
IEJ7h/ys36n1faWtKSDKRyqyo8DpoqlXONsTLxRNgxKb8WQHjZLvU2bvYzf+1sT2pyb0PzOLK6ep
yi52MtxqkIw8ZK72yyDursuK4Pq6SfcFONHeK646WUbMxB1rzVE6O6Dx14ri9fRh0LxYMrAnv7NZ
oztucXrSxC6tpAfsLlHuzYp5oxo6bBXvKLzkxQ13YmVxgiBZ1w5GDbBCNHEfTWUbx4k2Tf/IQL2q
TV/jImw726OJgNjY/vUplG4IIckD3RlT0p2XkKyrKUAZZXQ/F0dqbNI1xTnpKp2YWGwGLSMWrVqY
aLhn9vuErVSL5d8XtVtg8C478vR8Tss4trELIvtbnfZfNX21n1bcLhdLBOzKe4UYqJLFueG5pjcM
WcBAKHeR2AmVmrUbM0WSJS1/mE18AEGGN2NvkLm/cQrX8Np47YUovaIAasEYRRix7P0CnRgYn83U
DjrmMdO33vJqg3+vbwhpnHJiZHGlR7Va2ooBI4OmAl8f1Y35B7Io8XfFVbsfbcVN300xTppG80q5
6D1VfzHLcJHoXAb5xwX/W2pVWZE7lR3orHxJqmxv98Rvo25DNP4C2u69VdNHm0Gk3eq/uBOg4w5X
71XqbmndvhVZ/3J9LuQTDuojUVAXwq7n3nIY4rkDbb4V9Abqi8Du5E9q2kxPTeIa+1ir195twp1c
jB/1e3Ccoax0Uf9WJghBjWoGmFd+Q/VbUPmhNmcYhzk/XB8YkbkcwYb8XggXUtLnI0sh/JTjV1hB
phea1/agVged+F6xbcgo9fuuVo5QwbC9SQP5GukOyUierv8E2dyi0A+ninXWkPM9/wUoURtuizSO
qFF7rfGrbu5BlrLr2Y/rdmTe4dTOIm5M54hZ4P/CSIu9Hm3mNQcqTd2jiR87Fq95AO4XwYka5fOc
d8QK7LwuMI1twvdMBYhgrixypwEpuONK+9vtrHnvWE11IHYyPAxmU4fd0PfHNk2mw5hkn8lwn/yu
5TPASlIFrJ1Y4klPb9qq2pglCEvXGoXl0/tv9EvJ4yQjGTYNHGNUoMjj62t5Gdn9BP5Zga+G8iqA
aOfbJG8MNUp0XPFp5HxvjOgmsqq3qF3Dbkl3IyjoDLQdiqLlYjfmQIZZijXC8xD3tm6dA7ci0P8N
bzqHgtInduSJrcWOdFMHb+YJMMuuq/2oqB6A+l6Jv2ROXLC2IHCx0Sa3rKQgL9sKHXQLoAVQGfoN
2w3WFmqWGr/V1x5O0hU6sSWm9iSkBHaRTmYJJ1lnjmdVPxBJb8x25WqQrg9S10IdHKHrslxDKgOE
9ApHkqF/6jW+mRp7y1IF8Jl5xTVKNzQwSJg7MNMhQb8Yjqp3KhkH5JvgLWiffk3Gcg3EIp2y/2ws
L/Ksixw0jMBGQcgjM+iB6PWd0mkrD03pUGzQBArUkehjPB8KLbORUx3wi6E2f5dq/lQ5a2JMshsL
JKT/TCxuSNaWkP8AYVuAJLRmbpxsqyh3HERn2vP1QyOdMoQ3AvcDcZklqj1GgiG2OJ7/nVtsmKUf
kIna2/kaIaF0nyFjijIvRE0uFOJ1DQzVTTzhJVgdDPfLdEtBSv5hKUZDQJMBVgCkCP9tWd5ya05I
LRIARf6cl4On9Uhr/R9z37EdN5Jt+yu1ao5qeHPX7R4ASMOkESiKEqkJFiWx4L2NGL3feL93v+Tu
ACVlZiReopM9eVW1VEoXB+FOnDhm73hhx8wM2JEQpiIOtqUYJF2fxrgzy2G2UekmoJ5aLCVOzgph
IX6EzXBL5s8+P6G9AeBspFmn2mdiNe6Ytc+taK3OT/7MQjahrX6J4Y8yP6DSWFNk2/dh/3kooh3u
lo/nRcxMPETg+gCUEmQh88gEAMwJOpUlIafho5x/bo2HNv98MWwvm3jUqzCeT4SueB+ToNddbKGw
2Rt7O6SOdPl1GBR2Bu6suKkYJ4A7QVCJ1OxrnPijnaMsVl/QJzOb/ah97uCqgMdfIq0D5nDTqfaY
Z25Td27Xtb0tFuGjPy5hm81NCtJTTJa6DVOVL/fuQzIOiHTpnh5HNkHOYrNGALhSF+Z+tl8wYZAY
Ckv4JIFfNWrY/lmsewMl13DbqbYOP7lEunWgW7u0X1oGc9Y3O8YAEK0DVBtpUsd7swoTsRPMQvek
stK/+mIQ7toUDicgCyQOGclTliVrH8CBK+oP+pOV0W6t+fo7vBsIz+JggKZjgB/c+SDXXVXKyPrw
AOwm+M8j+CoUxO/Ob6zZwUUVGUvnxdbiS2/DWIllo1XRV5R8sJKtDRXTR5obnxO/2mmIGp6Xx85n
7g4FrJdf8lDxezy2ZWUWNC5h+gQJ7uGu2bV2mTix4RAztqPeqenVeYFzygkYeIBFR6QIOSWcos2w
5aPWGHHBMFylsfOP/1nznD0ytomRiyKa17onEFwb72kexymwcRlXIJ+KYOZFX4sCms+Ma6u4W4Qf
mB2dg/bZ8jg4hoaoKUnjo/30SpbWVbQ+Pzpzq0vBJZYBCOMSyfszSaUJcU9FzaNpGdkq0dad3+h2
gpoEgBDkiS30SzeeJZHcrrEGC/5bmWheXsaOqPROr7sErOqq/H0wffd8/+aGDzknSAJFqhuQzrjZ
T/KBVXUgU8TMP8fivbX5j5rnDdGhyvJBrtB8LCZItALz8OWJpoCORozbhJaDHuf8DHojtz3qRRQP
StZ0qrEr1iPU7YKUuXMCypQVjINQCsbo8SJrw6CmqMdTPDnbpHQ9VFu52ZIlsNBZKcjhR6o2kltP
1lpdCY0uoYYNoPeJMyrGlQn+dzhowyvSdc/nJ2ZWloVKSwZgxKzr4x4VelZbgdTKXl4bP2B8URs0
q89haLQrqg9LN1KmonidyVBEkfYAfASkchxLyxI1QELoqHhgbLmhlWzYQiOsYktqHHCdfFEsRNu6
1FpK5Jlb3MiMY0V6gP3CEj8WS0OaEL0JFE/suk9EyLZBa1yetwlcO+BOIKkSong/Vw6K2jQ0Q6yM
8lpPvmkwvC6fKJYPiug3oLFPygP6CEXuwARRPZw5QOAEgI/5gnJDbZsOYeD6hfIekxumMOqHgQSA
Mh9uZQCrQ1PAoKd4UjP2X1tLyT7rtT64pTxQ53zf2PifLAsD0CcmbkTggOKUT0p1IhtCpXp+Utyq
yKnXDXrtF/F75mgvho++FaQY6zJE8B4upCp3kqXb9uwyY4nuKMABzAm/l6TYaIpRR/t09Dr/xZQW
zMfZYbKQEI7to2rI4j1exr2S1laYglwu8ctPmjpsrcj/QRvr6R2zsRczFQUenKQUwWl/qHUFJ7VS
uWYu97YaCdpGAibgQiLuQo8m+/VAVKiLHQ1zU/FKlE9rwPjQI9tYCnvNnaPIZPs1bFO49EBIg8BT
JJIA2b4obpVteJGEbWYU6qqkWu4a1Rig9GExNWqua/Cww7WDAn+Q/nCqjjY+8utppHpithLUbRjc
xsnl8ShchYEggBCGBopi9ggHHSs7EqljJiK1mKZPg1/dhWOwYLXN9uJABDs+DkToUpCFwE1UPWjN
6lMSqZGrgfTqeaBSt7p02UmoIrOYQwQpWLizHIuSKvBgA+eluDeK56x8MVCgWw/ixVr0WIh8LGQs
Ix2pvuDrpM0qy+wwuQ2JExfr812ZrI1jhQZcAtDG40Bg9x5eE5AwCIQgBAFrplIDdDLJ4FRKqDh5
lce2poxgYa2GcqUVibUZxTrfIoodeGFa1RuU8grXRJJRZwAe+d2YghlR0KTyirSCdR0RsXMVX8zc
iKqiM7YUpbGK9CKrAFExi0C6VkZi3YrG0CG3VwG5i1oU6xZ+uY+ZQQQEfMNum4Lia9MDc25hN5/a
Eug1bAjksyGoZEy0tAeLpW4qM+tGMb9vWmlL0tgGbsJKEUwQ4CxYLTMpDseiuMPJtDIUh9ZKfq+S
r41wrSRITU1vrJbaWftYWB9ErVg36t+9aKxjkO2cn96lfnIXsVEu1BTkmPn9oNmGsk3jXZq4dFhw
gsxKAaYyssAZBjbviR7Swq9A8prf09SJZUcCW2Fna5cHbzCQzEPILjUALeUGEv6HQB47cEQ32Qr3
JqtaF5eXtByL4IYra+PCTywdc6U/6c2HXF041ucGysRqg3tBVaANuWMRmR9NFUpNAdzfD+q4URw6
bup4QdeeHiKo9USV+FvVM3y2x4oD526A5BB0ojQ/9DBO5ABqAwbRbdcIC9bQnCgLsRSGYwyvDT8l
aicruZog/N/LN2r3vWnhAhM/gdrJybSv51fynChQXiPkhSsf1Dx3gphtCqMVyYL3Prmt4tc8WMVy
aotS5VBhKV1/VhasL0btBt4I/oYZGI0kVrFf3suN7OjkvhK+KBR0WIpypflLKeOnphjDlIVzBpXQ
M9caSUsEXVBU8Neq8TYJ4h0x/O35sZsXgSsRND34UPgyjoymuh4YSQlKKdqvIzUW1m0em+47pLAw
ARKpWKiAjeqBTo3rqEC5PSiS66s4uImthQvtbCcOmuf2JmnCoBwj0AjX2suNlX87//BzO1ObdIuC
i8tJDXUYSUIndog/B02ruWICRORYIs9tW/xAWcPCSM2tL2ShIzUHvAHmSQ2wWsYg9RtCCCtAyCZv
E1YzhDQqVQcv21Kq0bww3PVQBoooIe9ukEqlyYIuLe9747sGmtrAymyhqm0r2vXR9/OjyPQXb0zo
YJD4JYvN4cESCEmrjI0FWRmgVCN6b4ipbVb3gf5QZc8BkG2Q3LBwws12DwgmJmwXzJvIa7u8SJF0
AhUkd+lt3QHERBWcdtxG46YALd75/p3amEc2Ga+/8yptCAhyQGYOn7tAbkbfy9olgq4FIfzdrzc0
OB9EJkQdPilD/tRVzUej0heUwkxtDQ47JE4hJdEy4SPiNGqZBFkgpUZ+70u4lpsZIKDDNDe2ILCt
PasJb+W8ptdjLiQfpKQwV9U4hrZptNnWKEjgqHFY7MQOdT9BVWh21gSZ48e+teq1Mf5gpIW0MNMz
IYLjB2Z7+HB1NRl8viUMgKBUUVtjjLtOsz4b1F+hEMFpYOIguLsxM+0GgENOH0kLIzangQ4HjFNw
kRULNILrGZpatuuksfvwP5TA6TitD0cxzNDD7rNm2FWycFzPduDA6uUuerplZm2pSvl9MhZACXsN
inZ1foMsSWCfH0xRHZtpG4mQ4IdOKzghcc+3P7c3Du12bs1GRVk0KeuBajoxdUnmyEsuzVMRUCII
qzI8ZQVkHdwg4faqt7LQVfe63zi1AhsDqc++upRTeDpSwNRm8GVwAQMbmk9HEeU27AVGtlrAWNId
sFpeOlLH7XObhZYGmIJztC9rNjXX1riy8otPZIhAxRZOe1RVwS17PNmjFueJYIFmKWwNtwG+cVgs
2MszcwEjGbXPqMtnRM/cjsMpIoZqxahMzOso3uSAN8kWboJLIrgtl6hjIBEZ3BU+ceTCSTTQBy0o
rrmpPuwFZ/UTBKtaJUQv9GbdZqtsiYl4oX2TC++FQ6P7upWCUavbBXAVyGm10IOFQeIveKNBdPje
0QMSfdHLvyv1I4scXr5gD0bJlI9Xk1mVmmykkNFVjkg2qbJTl7THdK0/tk9wd2TpbIgwqwx06lgG
iUlYChWoHIyit9OY2mK8KvQPcX7V+Y+ZIjutciVbX7vwtdN/CNZrHm3Dbp3Uzfo9fd0/B7c5LaVv
GJ93eE9lF1CNZujq/TtEGPAsgIcHjqqT+IXg9wMp2zi6NwcX4Mu9/1AvJQbNrYpDEdz+N+q+N5Ik
jO4LzFhw1bVbVAafHyg2EPyEHYrgJgw5pEVt1RAhFM8SvJP51qic8vJjF1fXg7HipoORRwZCFmCs
/FUzbCvxPXPBMGqZb/c04hJplACcQwnvC/GqildlvllkQZvTAXCO/BbBzYUSm20PLjKs7NZGwMDM
L7ZMMEQMHQdV7CYLHB3vHG0MpRBBWVDRkbVvrOKlrTn7/AftczqyV/y80Rkx1qg4cLLryYKaX2if
j+oKUW6hUATt1+CLfU3pwjpdap67hShtbNR1rLMNbVdP+rfzu2CpdU41ykmrmNhroG1pdxrywYMF
W2F2lyGUDoBfVK0b/DHbDo1pEIWE9wl1tGqTRXcgpMqVL+/oxYEUbgmNQ2gMco1dAF5ZLdv6lnu+
/Vl1dNA+t4QalHYVgSGCp4de9V6cXY3D6j+SwB+0iHP7ajOgB4O4Syy3H15L/+liESygAFOHEYbA
IXG8z8DChLyBMQjuW2DhIWe03IxLecMzq4nhocDzzQDIgHpxLIL0wDAtgRDvhb5vW8aPShwX9N3p
nRyUuIj64d8J5owzoX2pLiOiKD5y1B5kDVWw+aMxbJX8BzL9zw/XkiTW14P7hgSXfZ9nqu8JMEHz
6JtsFa5ugbK++ioXC9mjbFy4s+ioV9xZpFpVZZYmeuWr12NwFytgiQ83JHsGdk2K6Trfs9PVjOwd
ZB8hzgzcyhOOZL+qMkoSX/Q0fasHjpHftd3ChjldCEwE/Okq8OFOvdF6ECrFoOSSl8uOEairNlyy
EBYk8K4MaqZxk00SomdLd4Ylf/3cIAF5DHF4WQdjDF+M1FmB1uraIHljY9yniX8P9I+VFjYXxzeQ
poNkSGTssKsOD0+e+mZWjUIjeUkR3/hZuxHq8ofkV6vSUJd8z3NDhj0JhwzAMIwTXy0tR5KRZpS8
TOh3Rl+souHykipTxZ0TpU6AdUWaG7eQNaVC9joC2l4djtdxNXxsjDp1aE6/D/34lRB9Cbrv9HyB
QMC3sSmCPcpjb4Zhb9XxkIoIMJehTZPsRR+Vp5SMV7WyGPKaWxMTagTu1Mh94tNbpCZuaZ53oqeL
OwlBSvHVNJ8v35uHItgcHmiddkiJjpUnekJg2uAatjXAFgRdsKAC5pYCsnRYYA0lNuD2ORYjm3FG
9dYSPaLmbkVbxwqX4oNLIjhNnShKrYGyQYK/76qlH0AgcH6kFtrnI+Vxrgsd9aHFQCFgI4OhJO8R
gBRlwJIAHg1lz8djpOm9JiHugK2pPkTR9xR+ofM9mF1OSNaDgmQEl3wenWbIldKYmuiZqh+4QEqu
NuVgqmtLby53nmGbsMgdYEmA4c+bYSDZLaUevECeqjco8SSOtlSXNDsdBxK4ox8J2HJAKxM7Xywf
wrh40KR0adXOBLzRDeRnItCEfJKTdBLFAqBWOxqiF9b1NzXGSRyKN62aCqugbl4LWoHdKIy2vV5s
/VKyG5QsRYp0dX7a5lQOoISQJIoqDA2BluN1IYPHUOzGXvY0xak+C5IH7V0tEdnPDSfKr2CrMYr5
E9QtkRCj73xN8sLCl7fAu9edqjSWMhFnpTBaVSS4wXvBV3ok1hD0YiNKXhQndvAJ9s479hDQ8X4L
4MbKLH2AZKN/nhHfROP1e7boYfOcGqtVLUjA2it5FAg0oVtcfK0AeMzB03MqDBFNDdDAaF4wtn15
VYgL7c+uJNQ6I5WN4crzAaauHPMk61TJK1WnrTaN9cFCCau2Ob9eZyf5QAo3SEDeR1EwQIk8q4pd
qYvcv8+3P7sr0QFwDgOpHh5b7nYUCloMey8SvSj7okkPuZ5sQs0L5Ts5Km5q2tpa67uRMDqp/6Ef
Lr59A78VqKrI20Xc84RRuWgpgHsrk3pAf3SjIHcvvgagfega4B2gsPaE0DZIiqJMJUo9BDZ8UIoO
nfwNcc505Ud566ZNJ6w0hfQLF4K5lQEtjUJcC8B+Ol9/l8cS0OkkWBpDbgV2V6T0tk/10tVlP9tm
ZkIurmUCVy9UDeLA7C/8SiwSaKHBqkUvM/WrwkrXgj68QxUciuCWYWUMrVn2leipmfqNJvWW5tnF
iRx4eEQ+ME8sYZe3PsF7rVNLIhTIHsUmq8JbVQ1zW+3H26INPxNivecmdSiQTeOBtZaGUhyaIgTm
zZPW7wAJ6mphtDq/v+b2L3ICQY0I/i4JGKrHQipZ8KsBycmerJVOZzkiXWIfmZWApBTAwIq4D/Kw
swolZSSZRPRSQD1p5SaULg8ZwY5BCB3XDxnwA3zlYgTMk0CjbD0PpeMj01WX7Dj5dn6gZuypQyH8
aeZnCSWtCdtZLLTWxu1kNRohi0Yu1XvPjBcE4boBlQCrii8sjPXRT7IavbHabSP80LslQO85AUjl
goed/YfS8eMpT0CoExlCguRj9SmwXtPLvXLIacd1k11vgYPHb/c6bWoBZZnUK42ruLitm6dMgWcj
XzjfZiYERhIyqlBvwA45buX2FWoYQQJBvaixk/aD/lRqC3prVgJ4gGQUgqF2jrdrjQBp06OpUmTm
tt+TvFkZYXUzWEtZiHNiFHjNdAseNGTmcleBUqpVExyHokeFW5E2jkFjpy4XIpIzk85wPQHfjuId
BRjrx5NejDlVWoqTzC/uRHKXvl68O5DbqOCmgTWFxDPjuHlcn0PL8mPcl9TyRdMLJwP8VtcJC5Hb
2aHCoaVjhWF18QluTdYqgTYMdKJOJEK/lmX/wRy1h/O9mcnYMHVAqQOwGHl0gHvmLEvUNyW1nqPM
OkevbEpbZZU08JsB32M7hO26Rgy/z8CboiKbvpatxu7iYOEhTt127Bmw/DCcuCPyp3RoAMo6FGIK
NEl9ZRn+h04xPgGu/ovih6tCkG7q1Fq4fMz3G+CcuAgh4/2kerYfkb+T9i3Gd4jlNQXB+48yTodt
rfjfJKPKd6MupE910EhubwzZVSC29A50f0sqZG6e4bYCOzR0OkqsufEPgK4mCuw5gnAEnQuxiW85
JqGr8/PMVuWxZxRDrAA2HCx4LEOTPcbBCUu0LAQBsUa9ZuxCyzGSutyIUZrfFv0Y35E0611ZGS+n
ZoNUdllGOq3M4BaOpXbIMzOyTqJeiokVTP+2pUtRoxkL70gE0wYHHRurLgGGlQIRQADTx1vVEtw6
SJwczMPnh3BOr7AbBkNvBo4u78cIgXnnd1JKQe3oBKOdis7l7TOgvWkjoGiBWwnJAHoOgxICHrs+
uDPEBVN4bgVgf4kskRXV4rzTzYpxDe7liHhSWm415WuUiqtKeijMr8jqWOjK3KSwai9WtsB0GKcj
ZQoqgNyviXctG1/WjhB8OT9Uc+1bIqOhZPHIk0zjrlJpmyct8VoU37l6eEfluyhcnxcyM99YvYDv
BS0aUAd5/wQuaaNR9aiYtezS/xTXj+9pHluRHeowg/gxUoNOFxLwcsB8z8GajZDIeQEzWhXPvxfA
GT9WEQ+4GENAjYtkLdfoRe9a5idZ61dyLdoo47x8h8CIQ3iSWREIVXJXkzAxBwKlAonhKgo2S6gt
M6oSjjEAUEhMq+AeebzV26Gv86ZuwaAZAB7c6e/zeKEDSxK4IfMzjQEaAHN4kDYx+ZwAsa4IlhIm
loRw1/wuCuQG/QCQkr+SpJVYu83C9piXgKx/AHfiX4Ot7AOdqPiKViBuARzLZgena5HcyJej9SIA
guDkLxHsEQ5ECGCzIw2ca14+WjaQ5qEN1eRr/nh+Cc9twUMpTA8cSNFSU6Y1RUcicWukG/nyOnz0
AnjgyIRnMSoeRsBCedQIFDnD08IXvdiZ46aMXtTnmi7lf83OCAMcgiOS1WFzB2FbF6Vc14AIbIWd
qHyxyrs8WjDhZ3QiY0f4LYKb9Cxpe0lPIEKTbgZxJft/qw1xskxa0O1sl3GWxJEcbuZboAhEfQ85
2CO9uvVDVwXqxzdrqYJvvj8o/FKAmwU0Fe44lC1NIHDr6J6gfUsFpzE/JED5fM8CY2S8P4VwGsuK
RCOpLKCACWb9SaM+qjvUBWfK/NTvRXBTT0B8miNmoAM1X/7cq/pazYE8M+h0IQI6t1dwJgKimxWO
y/z5PhZBaiL1HXRsoOer3GAJ02GmH8Dlg2cLFA8wI/kLSUWtSBpJD0QUxuBz1f0wgu3Fux2RR6Q8
sBikclLgIatN3w6Krnldumu+R0v+n7kOAHED9RxIHkbaBnd86JVo5U2vwaNa9k4cV05Y3yhL2Jun
swBgAMSHmE8AHGW8EacPMIfUMZZhZztEsa1+4d4y1z48mThkGeTTSfLJSDoQIKZwQiu54BZysimy
y/mM4MdGfTNKhBijER8KDpReNWMqyJ4Vf4zH77pxn0k3bbKpkvvz8306IceCOI0FMHsxKWoIUmlm
Z0iClpCnuJgYe6qvjqWwpzg4Q0o9FrIitcDhpg+OqoChJLX9EtUQ0YsWv17eI/gGmH0N7KWTqjTT
qtUgTQzZM4wAcx/aWnDbRZcTL6IUfC+F96IUpq8oEi7NXkBWvvoQ5II9dl8NfynPYW7kEEOH6mUu
9JP9OIQ6IHxE8O6UWeVSNYltOR6+yYFyDVCOjzIdns6P3szaZvVPU6kd1Bh/FRaqwO87aRw9YzB+
pDp0jBFfHOVgygXAngh8wj/PX4MlpVCbOFVHL9Y+hms1/Hi+BzMrGkwsIqBjGIGJqnBrrS2bUg4D
NG98SbqbOrxNl4BFZ8foQAJvERldNma+MgLcIrG79oEsGXZzAoCrzRQ8/gdFdrxdxNA0IkXOiRdH
xClb3e4DZUGHzY3SoQjOAM4CUx+LCiIUWI0tdYF/bqRLrocZBw/cDqhWBxgmTF0AMx93JCiIIvcd
VlPfXAETE7SkeQX23E0gOIZka2TV6a5+efkO8sEA6ANzEm4lGGOc0L7OkrqF69ySB8dsOndYGryZ
+YEE+MsR1YZDh98kvkoaqVMK0cuDb6r0qvZ/n1/Ckyl6bN8BEBEeWhDnMScnn+Sfpoqfdj1iMWV5
S7tNrUkuoKtHBQEgE3YLeQ6626DYZfm6L8JNWSyURp+afRCP2AbDecXFnvfewq1rhqMMl3qjaWuZ
dldRSB9ao01sVb8ceRCyVIaygwweZFtyS4QMUR9UdUE9wX/J+9cyWkq0mJusQwHcbo2TMhBwiYRz
tRXccIgQ6Lic0xV9QDgLjgrQ5cDRdrzimkhH2EmLqEetDED1Hd01xuXl6kwGkP9wu4dxw0edwlbR
o3QoERtO0ttRCF1hsNYylB1SnmKw2ujfzq/B2WFDlABeEVSCnGzdRIhxy88xL0ob2JrT+j/Otz+j
gLCO4DdCogsLDXM6DkASPZA7fOIV0a0IZJARNb59dPlRA7RMNA57lrEbckIGfzQTYLISL6WCG9fU
yZZuSDPDdCSB06OkoUCRkyChMh3zuVviQmUPyCkC5FEy/CF4dMBYyi3eEtUYcq0JrRdq1S4ffNEm
Q2nnLbmrYvmuQLqLPYzvsJ8VFPXBB4oCIICVcQq0GsO6CLu8gwUFa40kTqAtnD4zCgYSAHKDSCrw
A3gvkuLrRO1I2CEfebC15oYIm3GwlSXw1zk9CjmA10LCGJzuvO+7EAXkOwiQ07Q6rKcfwJAj/l2k
jFeisK3bXQAead3YSm3oAtZ+YwnSQhxstqOw3HDUYjRP/MlC3VMhUJLOy6NHgYIgvtuRDhlr6eXZ
T0gaORDEXaKJ0jJ3edp5VFdiB3jdcVothUnm1jqKx/EPEuJPc2MQDIqMuEwHgA9/ERLbkBZ264yt
C5MaMLS4viGFi/c2pHI3BmVS916Vmeu2B0CeTJxc6B0lMF2aLtiJs9KgR8HbicgbEm6PlXYQiNqQ
ZXnvGYmwGuTbpHwJBB34rcE6Kp/PK7u5ZYDbCDJtcfllSQPHskQjawy9wzoMxQoHKlnFtAydLAZq
wrAEADGnMg5lcSuBNr00dGrcedHfetDc1t+Vr+1Q3FbfF3xQc6sB7jrw6gEvGGY8p1vbIs5SpRxb
L+nd1lar1fkhmzsfUDSLuntGygly4+MhG5Io6/Om6bw6Ce7EaHykcbtT4mDh/jvXC6RxYLmBHIVR
dRyL0ZGbIOPwxL5JQvc1kBL3fDfmZgOuTRmHqIjUAX5NZ2M3IF/H7zw5/gLbxqHWA2z5QL8y46/S
kraZGzMsZgTG4eIEPgfXGUGUxyaJoW0QNrct4KpntLHbfmHI2Mbgz6RDKWxIDy7z1oBIttxAik7N
a0mOdoCiobZZjleyUX/KTRnct0rgRsZSas+EU3ciGeyXzP3FKs+5gymRxQYZSlnnFU3/0Pf+RqL1
hwIgqhZIKvu2u20zZO3VyUsyvIPkDfjO0EyIfcBkObmIl4Nk1UWHbSUDwDpLt2Z/bxhPhb8EDzN1
4qSTFks4QP4XfKKcruj1VBsFH7oCTEAPKIq+D+LWhVeOONGo3QZ5t9N1f5XHZG2CwzXKLFcgsZvX
VmrLxXjXmcFdF1gbJNYtKLHZ1YWz1EDFAG7XvAUKSFygYEcYgSy6KqqbBCXUVL08s85SZZN5BkCL
CecaN8VIi7E0JF0STxVvc2kjvZzfjjPbHU4bBEyQHGYh/soprSKUgdVeyqNXS7UdPGpkKUl4ZpDg
ckA2g4Y9iOsA+/xgc+gg3M2tBM+vK7t4CO1K9roljKeZDchgzWHXTF4UPjWw64WqSMdh9ATps2Fm
8DTft+S7on0CbFzRgdBoieJkdtQOBHJWaALYSL8Doro35k9RdE38y+sfcI8GTzwcdiicPcmFRxQT
RGqBOHqauqotd1xCkZibFfjjYbnAvJAQoTmelUqtNTJaeu8F4Oa9M+XHcEn1zlgTuMRi7QJ2A7dm
HslzCIWgHjuxh09YfxCotW5pG9kWUhyTAjzZsAIXjKUZk+JQII/pCRrrtAtqqUfJiGhr9Luh9HYZ
PRjqQkhrfuh+d2xy8RwsaFEVOiB9Qw6Iue98Gm3rsPsEtInN+Y25JIazWmppkPN8oJgh8E538p2O
UFB2efkx8mhBY4sDBJmI0LDHy0DWgSrXNTAw+8im2o3ffLq8E4CMQ9idJSICRoxrX6WxVPvt6BGy
UklvN/Jo9/47HBrIbMbFHGUbACIVuaFq5CyuSxNOtbL8QPzPgfrtfC/mdjt8dnA4w2wBuBvXCyss
azEd6sHrQliNTbgw00vNcyq4NpUuLmgzeNXoUsNJlgxH9njc+Ykk+v3jM+15uGAjZM7RAe2j+mhA
7Wm+kaRdWa6GpXjygiCeYmKoQdIVo9AZO8OtUzs17y3igGY4ry6OXjKMfWStg3ZtBnQtN1tNMMNi
8HStty01QuU/0EJLc/WOeVeRaAMMGbge+QvRUAh4H7zvXkefLQXM3IthoLmDC+x0vyTwIyaCxHS0
zH7wEKBx0+RjYdyMLcoqnbq4TssbKVkCDZzTKocCOVuqVrpaLwgEdqNiD9FNUT1T+nR+2OZlIGlS
EmXgt/I5RAIxVCS7ioMnADGOoOpIDQW7QaXIeTGz2wYnzC8x3Lap+sRPkcyL1Va4QL+Dr2K4Oi9h
dj2jPAN+JlTUnyDgZcibH+sA+76qxeE66fvqFuWv5YMsdf3GbBP9PkyATn5e6NzomdBmuH8ZM+hq
GkngrR9R+Vj4D5K4U0a3XzIulkRwh39ToFQZebWiJxXPQaTYcGzaFqobzndkbn5gjrHCAADwnOSH
62OV61kjIyZgPDduJy4YrnOTA2hoMFixkueTTAzTH4hf0g4x56Ze5d0N0RA9tR4L/cVMk83UlX98
H/8reC28N2XZ/Ou/8fp7UZI6CsKWe/mv2+h7XTTF3+1/s5/9/trxj/719TWvo5z/ytEv0PBPwe5L
+3L0YpW3UUvuu9eafHxturSdWscjsm/+ux/+8Tq18omUr//883vR5S1rLQA1/Z8/P7r68c8/FUz6
Pw6b//nZ3UuGn9lF17+2f1w16Uv+g//Z60vT/vNP7S+W0QFgPVTRsWpwE/M/vLJPpL/ATQNz32Io
lahAMKD18qJuw3/+KWjqX8DjAtQ+7oxg7QJn5Z9/NEX39pn+F5L00CTWPsCW4OX989cDHk3Rfsr+
yLsM7vC8bfA8k8/04NxjWxZ5AshdhbGMZB3+5gTU9aKUGmBVFD4yYzOLCECGqoTcrg1D2E1/TG8S
LQmup79N7719Z/96erP8/RNRLiiQqQMKhpTfje3b2TfLN3bw9X2To6z6Px9oL2IvG0V91B2rmtpv
X9zL2X9n/97bd7ju7D+e/qZPDz3J4mVXgkXehO1/w3Vn9nfTd/ZfnOS/tT3XJe7xuoKCXcvqqM19
cDBc+8eZ/jbbTf7r+yHmngw1xsSNYhkw2mxFzH1veu+twf13uMfjnolrhpM5fZkTPLWn1LEGNpJE
u2rburyp2R8V7M0bXyltqS6F3fT+9BbuhElrE0uEXTD9dXq3KUIVJZh6spp+bOplCiAn1sT0x9vr
6SMy6P4aBQ8vB9/ZC5zanX6yf6+sKttsAwzS7+faf23/3bf2FHD52MrvB9k/N7LyaOruv47YgjA9
x1svBokScX3wnExqOij+jn9OboimFvMgVd+k7gVMf3v78ZuI6YdT9zXEp98+EfUYownoWyqupx/I
5s/OTq8OHnp6ve/3NOBTP/cf6PHY2FWa9Nu6ajWnRL3SWqqU4H76o9BSfSW1feEGUhS+vdcKQr2t
KW6q01emD6Ay+2tq0Yf9T5F1nHzIIvPtW/v3KWIAYagad03Q/JQyJOJjIKv59f5bkom1MQQk3QIe
LwmcCGvDrRsqrqbvUPaESUTpOuwrydn/ThS6+srUSX4gVgw18aZRkpv917Ji7L2sWe17NX2Gct1N
jJKB2/37wtC9ynGc7qYvTO+rtZg7LYo2N1MXpvf8QY5WSkMsdy+kq/1uE0l5cvB8XSU2O0WLvk+/
evt9pxq3Vja8Dfte8tjcNImRevt3ypzemkXT3LyNCfFh1OtjnVztZebgonDahvxbk6jmiEFOQzk1
cDyJk1jYesmHsjEORnN6n01iNLTG3fTDqRtnJ3Hfh/1E7t9TMLEHEzl9ME1kKff/zkTm5G0iEeqC
V55NYmZa5HY/Kr8ncS8TdmzuhFjZm+lr0yhcNImkS793pI4DB15I47YJezBk/9ojU5tnJnD6fPr6
NImxSJOr/X7YT+KbgGkXFqNYHCyuaRdOEzg1M/34eAJzOY9XYEwsVqkE1F6x1hoX/rT8sR9AWhUR
IBhOL0mhGdcKzTp7epmkVXwHTOTn6RUCLYPXWv5ueiX3UvqAQM/bN4nf549ZuW2o0X+K2rJ4VNV8
rddUvZ8+Uql/r8kk/zD9tmpBOaHGmXUzfahVUA1FJ2tvLTcV3AdZUprb6dO4UcOVrArpZvqtZFbd
OhwjeTV9OqRKuB2J/7M/Qdz/7M/0KbFq86A/oyVEU3+QiZE/Tv3x++B6atdoy7f+TJ9Nb/3qz/SC
9cdk/ZleCaN5rxz3R2f9mT6c+mORVttNI4FaRsNpo9HcTp/6YOdZwf2GlHvNSN7i0heZ+J+KDP/x
xvuRtf/v3QI2rwWzoxu+qf8P7wHMNzuVGPy/LwO3L+kLefnjuquj9H/+z/9tEvZqU5OXHy9//OOP
7cu3InuJft4VmsPLwu+2324Mkqr/BScggJAZfDG853A+/LwxqNpfyEyE5Y+APSLeLEjw88agKv/L
3Jd1V4pjXf4iaoEQAl6Z7uh77XB4iHhhxQgIARpAAn59b2dV95dZX3dn11vnU64I2zfMoHPOPnv4
xwfjBqotTAaAET/kO/8aGPBX4BvjJ8JlByPgxwTyH8wLf4ViYASEsQMiz48AZuzSQDX8K0q2pb0W
ZPT1C6vVIVL+ZaCskIYVE+Jo8M1VP8gDn7a/EcBhVfQXeO6fH4xRCVpqgBmQKP0bjgGJF1HzHM4v
rXd2rct1DLf0TVeraqsuRQi0MDzzP0xMnVGZNyb5KEyhGmURwQmbaYRf62wIoxzeOgc39oWh5kxX
ViGs+CvHar3t5BEJV5+49kvBl2Kt53zxw0yubRkzMB2n78EQwZBuzOFO9TSI/vMkv7eJqZgarnTa
SzOwz3yzDzZQVy8ODn64lXDMOLGRFT4ypNtGZCFnX5zRX+PuE9wbPvuzH2eh8nVWp65oRn5tKcSd
RtzSvc022n2z7e5jQRf8UEt4tzr53MB3o9HyS9fMF404A4Mv3PEJ8IHJxuENy4rBb9/asc62fiq3
nhZMr58sW/pstDLNuU5uTsSfZRTk6bYePj7QzPpkneKZATrU6+TuUthuxVvbwnh6OoG/Vng1LQZ+
jU2Xe72pFhYV6+KdOaHFjJDPcu3SHNqDfPTrH4N0cTY2rM3X/TS68Th6/Kc/xnMOn9jHWpg7SUVY
xE6+p3Vd7nv/VeQrDjSkGZg2D8X66q8eCA+2jNfgxacAJ4I8RhJwFoca+QOU3aIhuUh97bz5POq+
COq+AKs/yDrFCv3ijetJSlaMdLgGiVeyaYDzyg0hS/HYZIL9ndcflgH//fkkiGbARP+hsvhvEg5l
FBKPAk+/OFj2L0nhr9GljUyVqq1UXfREXf+brWXI3J3w7rNlzaVNRUk14udEfIMspyCRKMZ+PMg5
rjrlnSe6ve2deW9wPcSM6zzBlsKLjqSei3HfMtP8gktFEXX0GA/kiadxRgmCIer0tKkQtPxJ3Nr4
tBh33WWE//0+mBrmUHjAOLsK485b1OLKIUfK1dnSrBc1jrnneJshA7bc8TJNEy+myN6Nmk/jTPI1
WD75i23zJoyuXhKWGvmjulPIsLa5ENGhb/EktuJrnLRZL6KrMs7mwzhXyMA6OjuASRcNWRAjxHmT
X0Skz7vtb3DWOc46ysTOjykbHgcSX7lY70243qVSzykUMUJ4lzroHnd7b7vpCP3Gi9VNFcwi3+rh
Ea10ubb01hNdxXR9sM0PcFAKNgyPjeSFbsdcpH2hgrqUwVyFYjgl2Injbbi2e/03ep7//eOAff+H
nJJQwDv/RqmwvdYIOmXmRfvpZ8nSz9wXZdyU8ybLbdHveyB+ThZHWbDesZ8v4SX9MIOiJ/X0qbaH
iYIMEa13vqmDVvCNStLSn5pK8ikjkjzISGRulI9IbfpMt6XoRHyVuzotIS6/PxYJ7Z69YL1opU7R
Gh1obB+GdTxtkc3n2JVCLQccGpAgsMLUOJpCehjxhvN4u9Tt1z65SzYdaqHP9coLzN/fSUVX/7LA
YnRdl3e/5YUa3atOeCGXEP++tZy6oWSgTffzXKUwnwkbHK6I1Nt8UtnF5moecm/9uB3y0drxyDf3
0PU2XyW7jn6PV306TTPGHWkeIGS5D+FScAMySrxeiN5LLoI8aR954B6GlBxGiTzzORhypUlWL3hO
p/TWqlfK7L128jj1P7EHx75uzLw1RszAD03wqxDvjHtzXow8Bqv3oJsCQRuIu5jYSYYoXbX3N4vQ
P4SI/wWw/VG5kNuFzdIHVvexG/tryeQxG1jUSfPCGnGc2Psy47hqokOzRbmh4zH0TBWGY5666Ohx
3AtjDiKu4UuSwixfHmZvKbwV1/XjCVqnkkT9SWqch7by5/Pq7TeqSfnxfsmdVXuoK02h7WM0j1N6
DPSbbZ5kLcGUXd5MMp5A4XxRdffj4wUjOAwalDDNbF5vKVQbEilybzpN/2YN8Vcc+p8XAUTKP9ZR
BIK9Dxj8T9s1KghcMft9fhkJffk4D0N8siNLsWksbtf679TA/0aH+dcHggwCGiqAVzDB/vqBCH8I
PenQL9AJrs7DVMUZwrJnCSvWy6yilzp2l81GVyg78xU1Ye3fUqcrtkS3wEKOE9dj+Sds+F/Q65+h
1j84HH9+EMDM+fjNkwA6lg9n4I/e6k/XIASAGofOuhfHpmzn6uSlBDE+9Xln9Ig1wNUmDJbE6KkE
PeiYHjmJCjM+uw+wBIz6Aa/ijn/q7L0BOct50pUJkgDHuoTyOWuanzgFynaJr0jmeV/H8ZGPzUXh
BMdoC0Or5YHY6TExAoUkKbtIv9G9uVgV5WNHXijXqMw5mwc4SW7L27Dw2xCl5zYaci3Cq1asanjz
cxjUwTZRkWzLgy+iYo9yHiXfDDoTwta74fhItIOiX8ppD8p+0zZTzYZApHHgsNdJjkm9vcLcY81U
Lb80Q/hE8UWZJ1BtiPfZ+Oy6hu1FisEV//cb8PGM/fX6MwJuFGSWyP/9iNX46/WXQU07mKW6FwSC
HbWjh1DU/7zH/9F89P82/Pwfv+r/w+kHS4g/XemPLctf1iCXTTfbbuZvf1md/PFN/xxpEv8fcEn5
UDwiyQ5pSPR/LUFY+g80h2BXpCDZJ6CI/dcSBHML1lYYNfA9//Ov/jXShOk/EFkCP34Qo8EZ/BiR
/oOR5q+TBTbWOJQwZsHjMIGTTvLvvIimC4Qvkkah+3fxdYAlULnTtc7bmP8d6x9aur8ehB+fBglu
QHEkxSk8Xf6da7l5Y4/GlLZHo/W4ZjGAxbKrhXeoF0KOoTSoV0xQ74ZEz+XYh9qhLu1zCdbFcN79
tvucbmp8F5J496WuOcIC6hknAFfBaRbEhRla/fmB817/HhouFVwQnJ83NeQemZECHKmx88zbTjkY
ASuwpCYfsDs5DGv4qpJN+tA3d/Sd75hwTdRxwL8qmZ8WpMMpYHPpR8+iEXM/TyJZs8h69X0cAhiN
sgiTSKO3ox+YpFqEuMVTu7lsmiMCDiunvwI4oB2Ma8fKJ8N0Imu6nhTC2XHstIgK2U3MnoY2hvS2
I3uph9i8aYvQw3DDi5oStXUZHVefZ7Huxee96bu31PRzmw19u7bFTtL5SVl//4QMMb+aJiGf/wji
G5cE8cXpNJy8pu8DDGGtv8IwfcewgWS67blLp+bXyqPpMjq9ASyCF+AnmF7SMUuGMekKvtj927zA
WmhcSfSa6sgV+A2Tn/MKGbI/o4PjWNbdLdXB52Tz6IMxcT9mFo3cA4x04uPkp13J+eBOjW3G8xxP
wS9va+dziyuQQWsyypyZ3vFsCVz3EzwVTCxNoCtYjcRgiRDMiIa3lmeyl/xCh609EBMHl94M8hJE
zJSwaWxsVq8Uuw1Rk+A91WSpvKiGoJUPBllF3DcX1CVbhXu8RlmXiuCgcB1+w+PXc1k3uCGP6m6+
OZ2iVPqOmPfEhN5h8HhcRGq1b2PUp0luexv9aJkZT7J36hTSPqTZ6MJlBqu0D/dM8yD4jQLMzosf
L8ekn4LfknZbSXgTjxlJh6lQ8Be6NGkfzLjDNbxFre+dgKfPn+eFRtfEm+RaIAAuKS1ojTeRxLqc
7BIjXTHmhT/VMGxdfEiZsp3hiesVh7mnV/vBVwKS76U1IwralMrgHSFLkT0u2JdkieVLZeatNSVl
OkBzCE+zJBvgQf5mtdKFkooU/YR0+qzD9Hx06TrG2dKZBuSvdRmPvtd9sJQH+lk1eOqUGPnDvtn0
fYtTWzRKriKDBZgs6s6hS94kEqUbS/vCbaQvlj6Vz3sP3m2WJHZ765R0EjO35/yiNX6Us4l2H7c3
qKyd0a0vo/9OqYnAEwFBDTwe4r6yXcAnX7UcXGIrLnLx0U5PY8izJiJDiZpNztPYtQWJN3CsmUWu
Y60WewZORK4teLJ5xDh9RLS7vhm2dIdonXqYh43zEX/mXwnr42tKhuhdzLt32BTOpknN9CG2W3zC
UMUPbbt3h30P2oPrePjYDov71bgF0cZOpA+ri/YycggObANPvRpvdxfP+Hh897AnUO3U7jZwaITH
wLNoTcemRVpQoJ5Ib9c3sBSAxm/LPrzUCJ3A9azZeEznOpkzf10ky5rpo/vBZhnOo4T89m3qrolJ
EcAr2Hqpl5Wee0u3Qyj7N47B6jEILHkZE68ecCAiA4kHNkHGoILzVOrWoBRtPVdJw/sTchuCkqxe
+CL6rkb+aa8y2KU0t00SeZ14sBee32+XBu3DMfGHDk+7aYC+iHCYSznY6WuyqOWB9Xi1SwBzYFr3
ti4C6IsfU42AVfBW+GtL9v2ha7sYV3yZXsDaJWeLWL/rPFmNMwro4M9tntoMcNt7LU1YsvbjeXZe
/BpPklYrvu/ccwoPl5kklxrZqSVcrjCoec04Zq2/zzd4220s8wzjJ4yECeIi+ayLvu7iR6J49NVN
QXrjdb2JrDViryBKU8doHztAQ5Qt2aIDD9RdxA76ug5bSK3G7W4I8gD7FonEhexF8BVIElaT8M2U
lRdvazV01JYBgfoLoSruqemdOaddr4rWS5szDYLxI9MQOAet018wZhf5zAcMKH4g6HHtLTs2ImQV
mLHyR7dMulpkFB4ZDrsuM3ZNLsNHgYmbKf6eNuv+ACjowBYdFjClFEXSxPRTEw0dhkIg2QgVDO58
YeQTHrL0gcoaEiTjKVQREk8AXzDSLsA7EnGaAZ33GdE4lCNqxrskG3+Xi+O/OJgaLzsFQw8wPZLY
KITVCLpRYbzkdlfzOfW26M2TQ/QQ1omXR5MLwnKZO1YaPkUX+Dm1j3bcvTQHe1+ZDIRy9mMa6vQT
zs8uLEYGQyG8keONIlA9zKZu205QDeinppZIi5ngoldBkyywqVBDtUZa/1LWNiWSVBFcsQhCCoH3
usLhteCVC8mcsQYRgdZvZCVaWp9J2kfHfTbDa7Jsm8kSNyDsaY8VgKi1M/dt7YJDP6UAiuo0qVSz
f9FigLpyVmvzNIu6PSPdy34blTIHMgiC0j0vx8GFYSFiY0Rm+8YHtpZsZaKXKKNenT6kgiNew0Hk
hgIZ+YdwX9VbR8VSBoOPd4h485WzWp55ELrD3qXLexJ6y9Fbp/alUUhAX+Fv/kqQe3jH6JFeVEC8
XHt+/eaj0uQ98i+Q2562y8UCHn70BuOVXuRCbES8sM96sk4OdyoBcMpt8mUGDve5m5IgsymdgM8O
cQJ55+AFVeCG+jlN5ejntYhFmSxtK4CmUd1lYyBxUCyD5AfPpuyJ1IqVMeXAORNBHUCrNQJ+Fw6Y
6lO1w9Ysjs88mRjLwn4zN+gWe5e1g173YwrsD7AKyZXAYtvatHtzEMPTjCvZ0sqXXXS3S+PyYILg
0NQ7PXjbZHPwg3jlr1jANy7oXhGvvuKs7ZbTwnz7k8IAsS230fmvYbSO4Aa4oMnh17A9pbyhh7ge
CNzBSYcXC+9yoVmrqgZz+cHbh+R1jB1aD9FM6jcC+5aipUQhfAFp3aclTce3RCtygLW0ePgA8G5t
L4YHn6umqJsNJIw6FvEp8uoZQPsetr/iyQuT6zTCiT7b40XNmU4joG8wobh2c9Q8EwPhcx5xiLSI
7jV+JwE/rYAi+iemRvwYewZxL3wzuSwExKYi92u9OzDjA/o2+1vjMpiqm8PEI2DOQzhfmr2ex6qZ
B1V1K1p3PH+t990liXcPTON9qwVvH2LZWYFZ319Yidje02A3VjJc8cPaUGRPiynuz/iR+gLV9/iZ
x10L+L4L3jcSzrd22PdPwZiqZ/lHEZscxIaqM+lzjU3JI9FJ+wuV31U4PbCisJCnH1osS44h2i+X
wftjBPaw9QIiK6LyaETMLRlY9yPlcziVbrEBClvsXW23eEXn6+awOID4i6PDJymV9xi6aMoTvobF
rIR+UW4gL73uw19kxj46M6tqvngNkN4GIbe5IZTD0nYg+jUYRfs8uTZ6VXBvAAcQS6TfhC7psYWd
91PrYlxuONfwm+YpeuN+706erttqqMfkrumO+taa0D+uzAcz3bBNlDvbtrdZYtfbBDU5jSRuKrQM
6Ul3PX/2IqMLsQ/B9y5i8glud+RO59b7sTC2tlUbEYvlAoI0syaWezkOqnkW04ioj3ELkqLZ1igP
bC9cxuG59jAgZznXQCIfVuXTT6Qm8NukvhL32LfDk1qFeOwoQZXBeplWDJrng+A+O3dtxI86lvRA
tU6OEd1cNVG/LZck3G9KNF3pK4LlUejVARKU3XrA28guHWvxY7UnnqEG7j97UzC+NfUCdSwdqaE5
ZAficVvJ+qWrG+97jBn5qUm2+Rf06fqcgAcAsLlF/9Da+nVaU4RQA0FNnje+jM8IBlEqR2teV5ND
0znptTunY+QdVdInx8mD7jyU3j4W+x5hL4Noku4gYBiQJ4sXrVUKQ+yC1C05esThdpolsl9FNCmb
w9gcRXDX/lUtH8yWZJ2QmSD0Ph42adcSXqWpj3WdW6JyDEfjIDlYW/EcqdmAQRMB2s2wUmi/Jjtb
1krDefTUk3muc9rCaaaoMZl8VT5igcUQyDUHRDl3JQ6JsFRRYqHsCw3oCWrB4NOOupy94Jsj03Lc
d93ejDJLbryVHqM5oPd2S91x7fgXBHOwEuXl2fZUocebn3tN5kMfKMwdftDevVZJe0B3L2+b6b2D
5w3ebWglg6U/nHpMtyevUIPMuIOGn/uhjnC20xY64I2XnRfDchvq9KvqNkTIIWwq52vArpCNuQcS
zfqhUQE8dP1QNeVoqSy0br6ELsQDA1w9n5mtoRQc7X0T02PNamgIRd9+XTausq3T891bdTrl07wE
D33PhouNQ35ed+I12cYdOaMZAb6eJnt76twg+yzpPUz9i4kcErwSXsM9NmDQPwbYLD7OXHrFrtpG
IW7QbyDPalDsArLFpvAZ204pc4y8estc27e28eTr0kUC5khObl81Y+TbtM3+E1JRvVPrxd0lNVF7
sZjvojzkVnQZn4Rm+dABB8015zN0zMg4zaTH3fPY0PSwRdv0K6Vjf08anETZPPjNXsEkpXvGqmhi
mZC1KDxKgrwO5iWPPBeh3g5q+TFQOlc9aDW/dZSmp9l6MG1vlv2V7Gr/bBc+lAACdU6pi23O+lFV
PZ7NJzd9SF3BZkYoKI779ATFCrZFk2iAb/J92d9UyJoNq6qPQSA1pHmKIynnLLC+DXKjJkxA6eqS
E1sD9F4y6LipjMOzU1LJ9tOCzJ8v0GJxhsQvR+yG7W4Ywg82wfVExBDzHlNLzBfB4+iu8dL+rC2X
CXRS6/jb9b3uqhiOGp/aJLRTJefU4lmlsA3K0qELl3xZ2/kW1nHrZ2nvqCi6BeNnHoQduws5hu8T
mLZxMbXhhomDcXmdxyn86gfwnccISA9+78tXIr04F96YVqlE5YzUFn0KkyX4Kfd6KbUM1twmU10k
bEDWSxe1iGlGob4ndZvc+q4NUCwbZhBxRegZe2UvA+oFZT/+6xG17G8+dg10nHIwk9PnWODVzf01
jVWlpdc/DD0kdaehCblX1ujA3ue23TDLE/Ycjn3wuR+9+R2vxnKT+KdUvNXia0Pq/oS5Xw3o0If0
AKNMe0mxVnxKEsyzGWt7JD6zRF2saPl5d+P80i0y+Uk6w6+O12NlNjdcWmVmXPjQyzbctq+ip1aU
kLiYIpgY/2mj1Z4JlQ68NvqjT9Bd+NIGxyRSU9HutjkvtvaRgzJLl390W7nGWw1gIx63r0rbpRwj
RR8xZtGHPkYQI6CS1M/g2TZ912s6l2nixhwOtdu5QXXLu22FJ/wy63HL2ELGH00vkTDstqGaRhkc
Ord1ZzGG9CIbhuaj3s0zHYalsCIiVxOP86+oxZJDhR77Vk86OkO82pUai2QcnGsTPUwOvKuM+QYF
iGMaPMY7xVxKFPjOsBDy7jih0rtAO/wO4yp5WoNwhWXYHnjFtvL5JjFNQLOdsujG57Z/jtiyvK9E
YbFL5bLt+Vo3juTYV/dT4RrW4y+ZO3ZgsRxBGOEF2l+Rw+VwvElUU52twYY1HE8xpAB/COeK28i9
KrCxTops9nXncX/VQH7OatF0yvx47nq4i9TrJ3/chjsgLtsXbTgkZxG64IxXZ6p8QSkOda2zncDO
ILPYf+WeibtTGo/iQAWLLj7GznIG8RrLShU8b8HQntwebp9ZuvUnHhj1dWW7vAeqR6PrbxPaM4O9
ccSpeEOQ9faQrDYo949H1A8CfQm8sH1xyuOm6IHRFCppKKIdkj2c8rpDvByndZzkyzbLbzb2pmd0
iDuYpZ39oudN/Eo9JUXeWjhFXVYzg33XgZEFVVi7gV6x/E4wi77ucuhyP0D+N9duLjjkVZmgu3/E
Vthm2DJ7WEZunBRzP/AjXwJp0L4jSg9Ys58Zf2kKn4/B1YjWFDvg5Kzf0RpusCY5AU0LZd41AhcY
eMeMMbA1zadoY/wRnU4EYtkSHVUcr2XitPe4JNPyorx4fZJdbV891Q1PUsTbCYMQ+pXBpMdmRy+I
SDItSqGH4CWkEd/AkWXBuW8kkKIRNAHzNkAreKXKDlnNGwLi+a7f/Njs+gCvgP4OO237MMNi7juZ
A3ehCzd98SEwKNp29O7cDPYx3bHODKHSuclpYjl4TA2GUdaWQTxP1wHoQjaFQ1O2wFwuGkTic5hA
BBekiB/eaxJXrFuGp7r21oNrBl7xYCRvbJ/AA0UfdEEXKo4xAyWBmxDcEVrnC5xhrgb8vZyuFo8X
4815NJS8pz1t7pMev0bGKkADa3cI6FAfNsA2zxrJ6t9tvdbP3tTVFffS+D4plf5ouij63Qthn1ag
k3dAdlMZ7XI+ao1FbiailoGMz8RRNsAYQcaQ6XGZVAuwaG26r+AbjkshAJXT3MNJWMIk37ukqe5v
dGJT5YH18Y0LQ/eqDqYVzD41FEOz658iEhBohlOfm0Hjz3zJKudRdkoDj3xmOAJfMdp+kFU7kHIX
YdsrScZ0RlM+wVgOLUDy0O0TPU4kBKcotPPvkQa0wk/UZ6esGAq7+2keSu4f562X101Dkx9Oensy
trOlF1v2AE1IT6pZUJ3vOATBvNldl6EvZVcpm6V0HcbGHA4V8fduktOp2Xgd42x2A8wzkfOIhiGx
KsywkgsukgYYh+QUnPD9S4GfrKoJ9J8KBdTPwmWJzxKVvJohJDtt6b5cqa05A+cfftdTONNyc9pW
Dq0y4nMTcgp1E+Q9kjcLMWPUzng86GfTOtHmc0SbC3rs4WkT1OL4GvH5gAqKtvbnogsYDNGMg54b
+Jb5Gek8kDrJ1nWOD7iIBAhxhPGqTw29Ams2JeuQcQbhFruhG0RFJyvLpEsBEmAf+7CE/Xyd3Lrf
Ue+j7y3sFOI8ARViKxqBXXypLElukfH6KowgHxYiDlQmEaRhM03r4RbUQX1oOW8MCPETeQraATl7
Ak9N2HrhoTUSIMS4bKKChhCWhKyz/qce8+dhDmDsKVJnP8Pegt5dp3WfgYpHSUb6CRuPqN06bEyY
A+qOEpuDm6tK7L/0ViKM3YAOx214W5NIYE07rD89dFgIj4iG+ia2PS2aefLe5pYEhUg9cqJC0Xdj
Db+pNRo/OHLJDxvCkT433UpobrmdECQOHA7bvuR75BFpK+Ur3Ecv9vczQzLN9y4Ox2cx16JawtVH
+Sbwu52lbM9ilkHh9ght7lCvGIZTxzLdbUtpRBN/w1xdH1auyJxHvuC/uronxd6pMLdryLaLazkY
bsrtzVSgvA+5j9SoHyMnyzPpOoou0pnoKfHisDR6W17s2KU3iBrtpTaNOyj5sWUJ+khiL40m+kal
Hn/4sPoFchGmaK9V/VB7OMbyYW+7NvPSYAcdezWXhk9YmtnFX3IPVerTWmNs1q6WRWOnLUdX5N4m
nMrndG/iKJPT3rGMmDp4AkuYPmHnFhYOXLsyNul+T3tJsiRw0y3tXNcVeIk+Ih/S4cvUb+ERhXR4
oNHkdTnbMVblcqQo/YZHVdghmRwqmeE4pyw5axsT/Bnj10h67IuVYEHZfu5+gX0ALGvzA9CB1nh7
9rgvGxwE4UrKIYqx/0/lMN5Bx8MioyfLdAGzxb903Yx/09zt39TQdi8RbtedbWH8vrkkrIB0Bd/x
dekPGH+b7xI37rTbmB2W1oU/8Pzr934246Ffxvp5W0BTvUGiQ7BPYNjqxfMMexBUx7ehj+ZP62j6
2xp7Ok/7MQJJRezgRbTBCULn6QeRQFhwMAdlE81vUdL0oojnES3amkATLJMkBJFQtNE9TRd7cVD1
Fw5f/hn1Ab/RUPerznxlgrVY9Tr81NGGReyepuLOwU3EHktP/QtW0uYzLnS35E0r5xCOHDtcP9ZV
e/PD2GvjV309N5cgBrUQs4VXP8A1J1lOm16NdxtbYGMWBtLVxKf4wW/7Zakowi3ePVr319r31BNG
pfgxiDooV0cUkZ8+r4crvFiiJ7J13GZYVg+FnoP4MJHG3W3TunImmp6Rjes9xwOykTbYhvzEqrcm
uVkG+qxrUH+Y2BmiV1x/2bpWfm86TGdrUu+XOP4f1J3bcqU6sq5fZT9AswIQCLhlnD08bHwu1w1R
rgMHIUAgIcHTr5/qXj09WR4e0RWxLvbNrJguFwchpVKZf35p85d28pHbls2c4E77VV+6GJ7MtzfT
AGFSy+r2Gw+CnscVZ+peZC6iJ7bfb1TV1QkrGvfRabIJPk9pbwGc8W8daRUHkHvGq67OwtWYj+62
asfqYKTE0SQbQw6pbiuqV2eWPnmkrm4RxZd7eM/uCa4rdH6hSK9VGzUPo/A5hHHI+iNEBa5fVvZj
tgKrbdqTHnSxOJ8y+ysZInXLkUo5WhYZr/pIwx0lqt8G2nPeqkH1R2Nr9iR7a7wOkZtZNbxmB3TQ
i9ahofpmQK9MNF8rix3QUHKLFEAOKz5W5UHapZvFmeuGGxKw7BrdaMNtObrZo4CD8dK2CE+MhKbX
A8+KLVoVyceq8MtXDy/zU9fAbFaDjhB9DhmC3wyzsso4vSFjH3zt2ODCBatg2JDLjkpkY5p83zli
OCFLAfFspcLiaOnavR/9fj6IOOmza/ECYUEyA+67svhiiU6sNGJoXyLkUm/FSCx4LTrY97VCxsYX
3H5V1jDFdoFHtXyr/M47yzxaiK48lsTT27Eh7VVRT1hUsuI3NJRzHsDx1r5vzLqWyESXIwJZOjfl
UcO7+y66ERDEAVnxbzxEndpuItAWxQrL/C0jU/drgPN7W0Rev24zrr85VVT8oDgvw+pGHU7gvkQd
YdV8R1ey/sgUsmxIQdEe9dRYIjEDHRObotV1rwXJ5R4JcwXlXme70CJJOWxblmV7r85gqNFpi+Q7
i0f+VQZB8J2Jcuu5lWkA+bHF+FM1IPEsHSvak8B46zFohh0BYOsGB2Gzm6quORk3KtZBbxprRWox
HlIK5JTP/QO8BGgJxxpyi8zT9feaIGyU4RTzrQ3QY3lt6bY72q7l3KLbY/pToKjwpmizAbdWHsDB
TUB/KCoQ7PGUg2OliEIoOrmb3hbC07+sELDHQjrY0CEsVxaA9ZZjxY6ZAGni4ZD/qAvdHIrGV1u3
n1LEwqJ675RZuzaogdvVfpo/umkxvFhYkV9zxdmh8z11VIEzXmFzR/SjCAtgEnK/9mEN4YQEKqVr
E4TiB2K4wdbP7RCizA7va4/OvUai5KrtTHf7D8JzZ8zApt95WVZtdKa7zVQqEnNT6KOuM+uXTYX9
OnB/3A+N0beTmtlkiJd+aSQbEPoBklUgsz+WB01F46yNq9qDHhF/0yhP2dCIk6de1e5thfYvMaK2
qGdKWbSG3tmz4q5uyRuBe3qN+G9zLF3BfvzDHfqg1SzP9s2IAw8U9N5j6EDUknozpduLpsewrdnW
t0sGGUhr1T/haqoNFGDZylLptFHC1KtWddaOdUTAQBTBpu2xcaZq+tmpobmhUQ0jr7kGWljVFH5R
6BBxkB6vHlVWQHXZKVrYcV6Ldl3Kwv0KsaeNQCici2vbVziHCDe4EejccTIlLR/k1KnnCfTN72Fg
ipcJSYdoTjKncWHa6q7xshMk4PTV85i/tbzB2iCbYp46NspqA4KYuzakDOK+bsOn0Km9TcTh7UaF
dLcjz+qdRAnGFZBj+VVTdP2TmXJz4xHu3WX5GEIN7zXrAJKUbVYI8/QPNNvhWe8EBU4ng1wR1C9v
K3SO304WBD1k0OYZaQS9QvYEHpBMC2XH6VQjvOQJ8gb/y0CMLlFt3uPycWFrP/E7Wz0YlEzuhoJN
Gievga3+IfuchjmpUC+VEZWUaUEeLTqyTUiy8tdvgdn/gc7utv1ZP8ju5095+tb+f1BphNZEn2nt
bmZCwP87Nt1PgCD+iTCYOQW//9W/6oeI/V/ArEFmNkN40Q0WMsd/1Q+53qybA6EFlD8PlDH8zV/1
QzZ+Bp4FoNtoXj+LlP9HbBf8F9hEiASi0xlgG/jvfyK2+7sG03IBGIAEE//5u/ZSD0XR6sxk9wjH
671Ev8KdTof+PwJQ/3X1hdg3oKlt93CK7pq225bIPCIUtOOYkPEIUcO78f5Axvt3ueBf95gLQN6p
d3tH4eiEiMU9QrRPAR2DlWsbjjhy8fb5Dc4NEebB+xtAmywFd4f0rm+GBjzRwtnXWTP8U6H6N0bH
exXyuasvCrfIgDxOkeLxQ7SAgfRoPBWpoqvPH/3M2Cy7H0f+5LXSqrJ7z0J9hdJW840rVW+G0JAL
4Je/6yf/PfxLbKjGHaxpwi2GPlc7BgbrDHvYj4UfbXk+3CGodeFlzt1p/vm7Dx22ETNZGaZ3zGl2
udvuGRJqeei8ReD/ZWCCX5DGY9W9kyX/9Ubzz9/dp0dqYcIBPboL0GA7bqkbZyWiLYqPFeoc7D+b
tkuUvmyMQaGHF97NWdYT3sx/MH6BRqR+7z5//vXPvchibVdAAhk4kuFdqdSN3cKNrSq4APlDBeL9
hcE6M33pYoUDyVjXtY9+JshsfLWqAUKozn/5/Pmd+SJ/CcT/+hKLpc3CrkWkRw13vYDySxQbPTXI
1h9c+RxOTzhygzZWbhg26rn8jQb3XjVemGy/q0A+uvdi1cNPQgiQ9sOdSkU8aXmw+L0uTzSbI6pv
4JDHqPCIB/cwhF8ClErUlMSVEFepfc1Rz/SvP8Tgz7/DnTJOG5xrdbm3ml8kvVTG4Zwb/4X5sMMO
4a58GO6IlR8IeRPFV0RZY3SzOHY1pDNjzDmLrS5E/3FyFVQGyb3hoEmx/vwbufONPhgnf1E8UUW8
tDp35Hc2H2Opo1hjvEIudw7F0OBw4h50CJ3cHTjMiKfGvGsRku9WqYdCxjYFz82L8auMbXP0rPj8
oYJ5gnz0UIuiVD4GrFBWW9yhquAHnO6TNvaXUGC+kLKNJVpkgPbmxshybzWaHbZEQXcE8HqS+uUz
it7aOPPUBuG7W1VO31tKb93ROqmo+GL67AmA6a+OotvRMVe6d1ddPh5DxzoFCulYk/cHO4UbFpU/
GbfXU5T3ceFDDB1C2RVD97cq0nSPAq2rfJpuqDQPcAyubDvdIdx6tPJslY9z2Bf1Q/2gdhnVR6ny
KxjwY1GLE1XNS5SpHXEFFEvdLi+qu4JGKhZWuPWrYl27QseVAVHFLxF11QBUV+bKH2BaiJ3FjkxR
j17fV1W7NaqMcJBrnkcUkXw+9Au277/X7BKf5mieCV8ykZQTvYMLjGg5lDWxyjmJZdb4syaOn2Be
69U4DgAmDGnwZ7bIn+3ge8NtJsiJEe5Oxq7ddoqva8F3n7/WmY3Un3/+7tIQChRexN02QRz9C2ps
XyzJD277n3HF/xq0haX2Gs7AdSEiEQKFopXfHsag3bkNzrsyv4CwP/cKC0s9WD0vEcwXCeo6evBe
AovcQUTi3ZYCJ8ALn+DcTRYWm9RkDLxs7BMcmW46qz2OtnUr6CXm5LnLL4xy0PVO1ItAJJawVDxV
qMl0cKDMRvfwZ995YU4h4QmtkmR9MiDjDB0QQxigZ/aOSdvd/NEtlj3fDFAAraBOl0hrTCbLMjHp
5LWwEX34/AZntgRvYfwUcs71gIRVUldGIWpil1vdsUuf4NzVF16YCU2JrEbVo8FY8UC5iSnNfn7+
4PMlPrDavws23y0yHiEvYueqQ5O09FfqDii+R8ucNE+TIfd/6NC+cCo59wrz7Hp3nyC0KjlomKgq
dbwV1h0Ya9FwwWk5d/H55+8uXhLkIrxIioSZ6LsEFyIem+n18wH6Den9aIQWa7hCiqj0mkIm0kZD
BbnmwbaUwyEdTnWOCg83fcsgJxATRbpRsrfP73rujf7Xmh57wULc1I3SLUI000qn/X/WCPrfls9b
rOiMFM4EsAG2C+EYKKvzYKXR0PHCUpidkI/Ga7Gc+YC0hS56mSAOiBDs1GyHij0IVh5rm0Ko7MYN
D8cbXvf+BTDGmcEiC3eohwZsshkGC17pzeT0D9pDtPfzD3HGn1/CzqMmgGTfk13SR2h9UquV1wU/
OuVsGiQXPr/FOXeOLJa3dIswK1qrhSfUlV9YaInvNRD9+0b16YZh/q2qWrg3IOt3KYLlabNivnNv
p1Z1LYexgSnO0o2tHfFCeT0dWrd0NkNp4HnpjGydqXLv6ODQ9eePe25EFjs+tBuBMZYtE93obWuJ
Y0qm26KtTwqL4/NbzFbzgym0ZEynikPwJjlmP9y+feY7qFeurb0iwbONcgqZCvMNXSfkBVLBufkz
//yd+Zik5hG0tjIxFeBqnc3gsOWXmhCeu/jCfAQzrbFTVp9UQcmR7QeQpQ+nSz2yz2zOZGEnHGKJ
qYJqJ/Gh/wKdoikxZigIw7H9Uo/hcy+wsBaq9Ht0VmJdguwX0qHpCN1t6Fbrzz/1uRdYWItUEChm
katMAgkxqkPqL+gKCNlQ4F5/foMz03XZcSE01siLosPGM3TDVdh50dsYKXsfhjk7gXvT3n9+nzMv
smTyNEGlGKFdl4iJPFamQ2RaJhNaT/zZ5Rc2orEQDum4lAlhiO9YOfQZJovtfvhx4frnxmmxrKFZ
IyoNiy4pG6NAtkOpVEnqCARAh+xR6UNekSds14EQeSyDDPI0l7UxHIYIks4c+m2U6K7Q+AMtIbyo
OqKJM0d7TciABbpxXEOokm41Ch1xQhqtlZWCs+GRHnuBJcYd1Ajupm7taIdM9aMYUr52Ji3WFg/d
Tam64AYkHRdnyL5fQ9JKtizwUQzKuX1dtCn249zrYtba/nXbowdWO0So62cpOxFnDDZdDg0Cqo6i
GyLYnWjscucS8ENSpscrFMqoJ+ARykPpoYYLooBsAxUlqgVbpEAQhUTnts9H+NwAL2Z6r61qHNEv
MlENua45SljDgr/NKZj5XPP5Pc54c3MF+XtLRvM29FCO2iZd0JeHiIfesUbVCzoCojKuzTq0IRMe
ubB0z7yQs/B5I6/KkH0ZW0Diyc3Umi8Ix9x0Y3MM8K0+f58zi2rZrKZoUWnvVtgZUaoWXUkFOUiU
ZcGxk/Dx/ugWSyLJ0OVen9m0TcAu7HcSAQMkX6FX0FCj/+EtZsv6bn9xURzNaGi3SeH0Nzm6rMVO
WD1Ca/T0+Suc+RDuYouREiWAvfbwIbDXr/Ko06tA9HTVFWm+oyaYLjgqZ74Gkh9/ew8zgWdmB06f
9K24jVLvpofoa6Tphcl77vKLjcYUDH6h0AIpNT/9mhuLJag5EhtoPus/nLILI6eIywJ7lDRxCzu6
BvzlWzANsDPoALO20Ijnz/YcZ37Ddx9cWSoYu9GlCdy2w1gX903ab4w3PpWozP2jb/47NvnuFlNA
RTG0uAUP0Pdv6u5V2Z2sKj0B27b6/BZnvsfvCPG7W7BRq4wic5aU1crt47xEo/ELK2Ke+R84eL8B
Yu8uHcDHHX2P0aSYhmMpy58ZiZI/e+rFLHKNoQKCJJqkQRmutIVKH9Wi5l/3l1oYnzOyC0PeRdaU
jiDMJ1bVqbhurEQ79iOX0LFGbD86+QW39IwXvGyHQxAbFX7FaRJk1qbJwk0aTj/T3JlroxD7Rmp8
jNI/Wxj2wpZ3RkgXGCh8a9bK0xQF4yqLIItvqiJcqx7tEP/o6/wmgrz78Og2jZ1pID68VFTFTrV5
S+3OuYZeqNv92R0WS9yKIoaOLI6f6BY1lVZ/qutwa7nRz88vf2bm2oulnc06rbYb/aSH3CzOWI7y
Hd+51AjhzJKz57u+G56pLD0oCZSfTCq8roSPZhvyIWzsC2NzLlBsL3YKlke2gAwSYSqw0zzhz0Wv
20lvgwkklD7cCXmyEMluASD4fLjcedl9sNKXQBnAJsIcTCSamPK6pk9Z067tED08zdatHxFmWvft
qQbGMExvDP/pkreKvNjedCT0ABcGGIEXW1wVE9tO6QXLee64bS8shJcb6GdKHiRoCBFTY1AA9GuK
Hr3Mi2XX7O0UsPSDp24DUR7YcFPX3apJVaw9FPpPSEGJLXBVyJ0IWl8Ypd/UpY9GaWFSdIluPpSi
mi40iMXk0KdB5YbirpwfatpA3Qq8svdaoyRFpK+IPuyIba9EJ1ctv/JSc2Fxzl7i/34KQBb+Pvtq
TxbAENRNQoe7CZA6h0yroEF6DeU8eZmtXfXFb/n285nx+4j60d0WJidPGdV2EfJEDmW6QfkBuUKt
NgWYp/O+tBMq0VC5Mx5MAbBoOjzqCMXeIm/HW4kGK2tUdyKv4je/3Kq/55nVxG3VobjddtIVtWm2
EXx6NBzgEr+t0cy1xJF7ximsBaRlVEgRd5bLVjYaEsYVxIHrME3xGz7q28HSay+M6MfWAi0l/z6i
BjoGX6XQilp2/st1UQ+B1j2XOnJ97Pahx/nfLz7xBho0x+GJO6LobvQJXFiUfhkSdStoZC94Zefu
sjB4xm1zGyf0KiG+uImU+knFnupn9K28MBHOjdHS5gV9Ax3WABYiNwftWddl2l4Ky/92TT+aZAuD
V8gchaMTnl65njzkqBV7oGLqDoHFulVbFRkOSX3brgYL5QwQ+mMMWwDeSp93V56xil3eqjYusdPf
TQgWHMe+c7dhkeOkWvDpOJSQiw698uBpNJqiNToxF5ztc8OycLZRMJECdzNUCWqMAe4BxYhdiuCd
u/TCAIKyVZMK8mv0iXOgJJWPvqy+fL6q58X70XgvDFkQQouiK8mSCrVfRGcrNBQAvkXeBwIlJCW4
m5c6ap650xIgaINTE9gK8a5JdT/ypi5RKj9uTUhPBYrj06r9klv9hX3zzICF8zO825YJSlByj6Dt
fdNXAXiVwlmDSXspYP47rPnBoIULK0FqC3XVjingy28HX6zB24m1f1erA5Vb7tsoGTFXWfETQM1d
agBIAnUnB25Q5uj3TZ9DL9/6SAplUY6Cp3zVOA+WXaDW/pEB8BO2L4HcwpePGXEfUlS9lGm50/h/
X27/eQsnC/7M3oULk6QR3S8dD/QBM9lvrCGr3rYureVzH2FhiEoMEfS+DUsod4+6N9vAyAsm6Ixf
RJZETjCzM2qxmsGCghh96zk9EBuJADBCTElJ6S6lt626YFHPvcjCJpEMUGE28Qp+PZhqGXT3rfEu
pEI+diCBBv/7TK14wXIU4vHEp4cMMTFxEJckWucee2E1Gl7VjqYGh3L0Zt1EGP09pMTBhU9w7uoL
w4FgXc1xbmZozSbAwSqSzM6+f26Tzlx67i31fvXWjeCMdx5PWF61gN4O0QZgtUstE8/YoWBhG3K/
CakZXFi8kD8hEgN6p5c9o6DrFJTkmlH2vS37zZ+9ycJQtI1LLSpUmQR581gMkRUXOYKwf3bxxdpN
J5QuadT2J6ZDkdyQf0OHu+bPvu5vGuw7A8o8G+o+FCsnThn1m0FjU+BR6u4/f/Izk36pp50Qlcqo
U/DEE94LL+s3D1V8uVs3F0YGG8jH21qwWLJp1jKmwL5JbNfaiUBfwxj49Fm7B/AgD3bVARd46AFw
DDTKE+Qmly+/Kw3RXHrMpjXqOtYRt+7GCRWW9JoospurTHX/g7BHXKSaID4HINzFhahEqTRVe4n6
FZDvgKJ/GS2cPEDrZ0BHsGBN4coSZsdSdnE3JbDzVM8VlYdGHQYbhaEq7gMc4hDnxk8mVAKCp3fA
3iJIjuPE1wEF5mngXQvuoU3TCb/jMi8O3G49tMBmoAgz9rxbHNKvsXGEqXornPuA5mvsF2ihGQPk
tBJljgZ6uCEomLm3wyOIQD74IHQY99Dx8eh330p+gDow4AEUBS36KzfbDgWluKRjGMiE0OiVJ/wO
WnZu8Ai+Y6BgC+ZxtAWKA6IXuyO7FsSjtu9XAv1NUrDZflJfbALnGbveYLdX6Oa4VoWNlHyKQjVx
hQx9lGZzhn7eC0cE8PlQ3TaOOiLA8ZJG+UqxE3PunWpcuwL/55PY4cUmc+kLniGLcA7N+5VCDazr
fOmQnqC1/9o4et94esdRUkjBypkyAD7lyaXXIM3ENU6Cqq9Wme1sgDiB7E/t5yF0jL3COVHZW5WC
cOyXMb5NQb7OL2nrEclwlOI792YEDBz8R5ytQkZPCF/E9mSDJ/6HK2+xIeQa6eso8MsEMOIC39b/
miEy/Pm6my3DB35LsNgRGM8z8CBxABm86Hlu/YNhRyuDZqzxajW1L9zmnIVdbA1h09EO4ukS4XO6
I30doy1aPNnTSvT2blDt1k6dC5bkzFax1G4LJlDzp3r4GCr3DuCKoIuAARTm8/E6Y6eWsu1WoX12
Np+vIRJ8AM5mbSmxZ5Jf6Gp9RrpL6GJ7EEjL+yhiKtA+E60NTL5yOn2FBZeDboQ1MftMPbvT9jaj
KFIlduLI58/fbL7DBzNhLqZ4v8VWRkL3BL8yEcqjr2nUt4+txzXMUyoeCWTpN+DsXdK7nX3PeXzf
7SYoK7ecztAiCf3CPurI9+9sB2TUcVLNLmjAKslKAaVGqiJQHDonOkxdOW14FVH08XDaTdFE4YUZ
c+7N55n07lkC0NgqoAHrxEbl8wkFI9WNlU32w8hQaet5Y7ZRABtcmEBnFtxS+B0ykA+msawTErIf
vO+e+xAtEcBJtZv8wi3Ovc/CXlQSHak6iHUSJ2Ooz4Z5iu3SA5xf94C6aZxxUZPVXAjFzR7YR9Nm
YUDQz2RMQ8NwOrflW+P1N+DLgoU43HYRqj5Qnx37LEWRst5+Pk3PLe+lJQkAhPWrsUqYbl7rubjX
dv+jPtP/o6kiS0k2ybveCj1VJWiocYwUDr50+BpSeWGanbGB/vzzd9NsVBaTpeeWCUBhp4x78wYK
xHV26wsEAyf3K1ikl7olnzsNLeXETdl30m4cMOSmfTNdcXHIIfDFH+14cvV3myJ+Ky6evc7MOH9h
O5wUpJYKHbmT0sqDB3/q6Xda1vYvtC3iZlOXdevBgSEFKlsAVsh7B6zmDOYMigI0b6HMvQbwBeHS
oQGRSzfDOkWnA7nqpVdcOLD9FmJ9ME+XSuSuHwfttFGOFth1zHxs+CjBrRlIGfUdfJ8RyL7ZC+u+
eV62nl0z3z+A7Lwr50A+i4HWnjf/fkpanChLnO6rku3wE5zUJeUbFvBN1rzknbeZ/YsmK+BDoWUN
u1f9gKhUixDpD1t9GdSFneLMRuQvjBbloCf54ITOmT2J8Fa5cvoLvrJHf5+rPhot8ve5CvRbB7hS
XyY5ONInVwq2DptwXHXK3VNiBXegcIR7UJVfGenVFtT7bsMcjhaTusp2Qe3fz0woGufg5O9Alder
UKJZpiksCDLsJjqUWMRNLIzNn5mbR6DqDdkj0AIlWl0peIK9w9dTXrpxUILAm9soBPUcFLeOojdx
6TOxQ9MHDu6k871BT9W5J50Ti9aX+6jp33INny10TX1VAiu367qOHEe4BSvjWdOVdCZyM/iYa+7U
f+nLetjm0GdeQW5nPXm9qfYzz3om4vixnFC9FFQtovZT3sGnaBSYQVG51kWEPIdsN6FvoZf20Nlb
KIazrQ1KyAo0ILQLAvDkSAPAR1FNzACRqUGkdsrubRzs6r6xAb5A24+yRR0EOprYlVvegwL0kmUu
B9yIkueSWzgDObJf6YlOM5zAjfu8suATGNC+U4lJOuk7XVsVqM4TakI8cpC8KYCYIXd+nuHUoFKy
8nNPrW0wYvZ9BFQ7ZIoA5bIM9BbA2q5QUpDtmBDfEN/+wVpdHNwCLIqmdJ1H0Zjq1taSXEdI64NC
WGUHG5SVNq6JHm5ru5I7LY3aI3/2YGjYr/MxTW9yqxu3nrLoFUPl7bG0gOpAXls84wwGWDqqyOm3
MpfObkId+rbgUbHzgEjfjGEGzjPyKOC3KFCOJRL8ugBIFqIsZJck2kRl2bRpdfmC2vO3wAZwJWCo
zeoL0It5BcB8fQKePV8Jq1sXcjzk4bB3h+ABhS1guJVftQHvbGQwSllm5MpU4mHmGipR7qc8oHE/
d81kpHjJhmETtdj5K3G0c4LIW9RsADFb02r4ART+pg26lYlwbirSvcODTVikMWxrWftbcL3vB0ii
UEh/k47y6BiAi1k+/YD6y9uNcNqmdJuRbzYSFU7gm9gjaJhTbUcYyAykF3h2KW7dgSdk6nFdips6
aPZ9D3wMChCAt18BdhDn+M2WNTs7qmJbvZgUUCrzKhViijYM7dBt0FUAOqpXNQU7C0fpOEIXTO56
p0kjN9b0a/hR99oVNx5mMRV0L4iGPpOnR1IN9y6i4KgkH9bFAPRJNoCMDSqa18c4m16nOahDhT+B
TOXu8dahIxo0o8uvPHDQVPMN8N5XYAWwIOlmwjhPUHT5Nbg+DpjZEl6dtaJ+9G0YCvRiKWJ0V9r4
qTeP3+DgSxbouYBfxYTcVUBzdGgWhDHp4cJkDOArlOlEgG93/a6FQzoCfuh1JnYcdhDlKxieB94h
I+r3J4TO9NAlY+Wu+8rd9ITsW/zrSVzVOHpECnEeBNhMbq1l8CBB40YrXtS0b1vA6nr0+aL9dIe/
8fMH2b+h+cDKoCgT7yH5C9C4R5v/NJYBodPKVz7Ztu5PlqFxN8J2dR/tBtpf12FwGOToz4/vd9Bo
T6AfxDlDI7BvrhtsxHhycgjv8K9dECL6qZg2GU/3yorQSSONDU1vZSFcYFrw0uJgo/6woVCKzl+M
uqfQGhCa96wN5jU+ArvKgVbzpiqeOIBBgB/BhUPlWPB1UN01oH/2HmHwdet4R/QaWJUtgGimCE+5
h9mCzBbyuRO61XXbovaB5ACKNiRoHorJ1qRkP4Ya/McCtPcQFsjZA9MShwpGNPO2ZQE2blP9koxd
4Tlbh526tN2YDqvfbOvMPeS0SncAvNZQP5+a/hi5ek2EvMM3Yk0KBIzvojHwASyL+UeB1d/gj7T0
9zZIP/dp0W5Q+n3t2O083yoE7gHdRt1cr+YPFnqZXgel/iGz9Bcismu0lz4x8gNEb9RABMco6466
gFnAZAO3c1XMGFGOzmng/1XoDBgaUJllu8enm72ULMLJwx5fJRjRAJ6BU1qsCmDigPfDnNFG9wgG
BAzsluAnBbTZnRh2fL4CM2ZlXGueAbrz7lp5p6ckqFsYcX3VGljv8eDSYkswYllQPllwI+yKoTPr
QwG2dwT9fu4PYFXj46HP6AR0K0rABmAahTroooozRJGQ8UKvEge40HxdGycO0X12XmuteTXcnzkx
6ElV3ksCkXJuf5snvJieQJp8SCOEpWBhK/sHLu9NL8x9QsnXukFLZzg3Nxh+gfkyL7f5UeabMAHn
yFrXFcdWDsAHDtMm8CFN8/c9fyFh8EVineATy4m+eUG6Vnw4lKgKpOwHtb14whmgnL7O4w4KbQzq
+L2qHnM63UEijP7U7qEJg6f5E4UyeLXI9M11iuvMb+lKj1Ox7vPojsAUlJG9KcIAuEPmFnFemb0C
mMIC74chKVUQOW68vP5Sa2ut7fI2cOvbzim3UN48I9WD0H9oVqXLkJwciVg7nrzyxuEga3BUeuCN
7oGEB/CZ1fuAaVgWf1oPKbVPzjCsrBGdns2MdA6dbohZPjwDNRMBsBF5sWA+mgpwGFrHEdWjnyEi
lGP+uVO0t3hG10WBBgZZ7uy0gy7fFQX/KjyCU/3Q2eZlaPr7iVhQ6nbbFv25VYnly7I80dpgrRc4
43jAYbivVTQ+9Xl2VeHnahzAS+07dd3S8PvIx5suS7e8dl5RJ/lYYCuD1IGvwPwFDRawD9+QfAWV
BogeNaw0pRYA0ZBM+23/jH2zfkTEda8KuTU6QpNC9DeuNXaf0dByy4itj1UaTTv4TWhAiEZAO4Oq
fgD9W0eshEaTKxEF0JaBJgotbNfHSgCXBCJ8uSoI3BfkESkIdGDxolwLEFNwwpo12OnDDlJ0if7o
E0hPnQ7QHRA00VbP7SzR58ZsUQvkXemgOUDyjWmrmjEmwoml+8UHIy1y80PX6XzNQT/aiyKYHoDI
iYDIy9HSJprIa28X5ORAg4PujGNUXEGeAdQ41U79kHU829k67JFHkwF/doaaXPuW1+2aYvCgCanG
IMZbESi1vPwlqPLii0bFxNWMKdsxLtFMqa0R44V0Fuj4PGLpfnBqOo+3YUeJyl6s6wC9Qm3C/dsq
BW5rY3nW97pWEbp1OC4DDMpOnyREbmAS9g19wLw2+8hB45+4EYWD3uINCpOn3EXET3R8egBFkK4M
eHA/eiBIEWgFkoquwTSzxxnJhbK+MOSOF9PQwlHFxf5+RyjAhmi9YOT30gogjRCdr55VxHhis07/
ajvApqDNdtDUcHCJugtxcNsAlxPpDQA/1UZ5ArBdHM0MiLQ14sqltjkWcNEdxqYZobpgXbMV6I5w
7YGwBaZtLU+pH9SQfoez+GfMIWUF3DpqQeseRjbj9ENbom8Qeisyqdk6qkFrt5GEWhPDFUTqU/ME
RUn9lHVQKrKg+RmaGiFarmGCyTcpPaDqmtr/bnIAsPqqr75lOUHPhV6568DCNjBSCNa9JvTWado6
/83RmSy3jSxR9IsQUajCuCUATqJIa7SlDUKyW5jHwvz17/BtuqO7bbdIglWZN2/eQ4T05MiaC74a
/9mdYe9JWZbP8dAUgGo320EOvvcRI+tAlTScaG1XGVaWt4TlOIsj2fP456fSCAmKr0KCFHxekoAR
nPJivMxP+9DK9eBcTd1IAAB6+BzmYfw9j9t8qbD/7Q3VqVt2z5Dfs7BlvCgprX+S7LRHq+i2h6qX
sCYIcId1ZBjzGtQoQ4FRcl0YPuQjgp/NL/om+TmWJJ1pezEvVQKdOO49LxrJ17k6LqxR07MwwLZC
XJZFcXyv8Tx/T04d7wWQ3lPaT/VhLBp5XnvlPRh9snDuqPWlSsfumfUcdqsl0umOl6ACVrTbcB0M
dYWlsj5NIJSDUpPfBzhoFH9M1xgirY3p5JWDfncAwOxF2mS3JBefhFT/FZV7q02aQl6svpBfuO04
cCl0zHHmV7KZs6mhCCqrJLtD1xy3vp2H9t2v7ZC2elLlwFhV+zdWSZ9zb4LB2u3tmdACb3sVcqZi
qtlhSY0trCrzV9I7fhh73HR8i2A6P8LC2I8b9XXp1E+57VNDykPc0Upp2b/ko/WYOnEE7/QVTM3O
LjVV0eaw4kvZsfhHTXEvVBHlnf+clMtjX4+Yk5L5iQLms7aAVyh+2S4V7kFKcUjd/smzVn9nQ1Mn
rwuH/nadXH3IDXHI03Ufr8AnZj+9yz6MebwhD5QAE9aY4r+ktT5dYTQMSeb1F/nqSCfTb8LYidwW
z5OX7S337g2qfDbpJ6A+PETPFQmCFcsqYdna3l4MHq9a7X3Pf/e7kmpdR3OV2axCuNFUc64Pwx1j
S1Jnb+WPmtRhY0sfPRd8AygAPTf7QkLbXSZSroTw6oNnDe51rVVyyGvy7JpEeMTfdcyurFiRcCoK
dZD2SLUwxIZ5rmvRvirGJdW+2sZb6dIyrH47/53IzrmOqqU7kOm1LeKr06TPrCIVQSq5X9L5gfh0
AkFt49FZYACvQ/aAw/TDUxnMjKaN7MwkZbmu/pGdeme6PBbaJksXeV/Gy66RQ0FiefNEBD2Lze54
bO8uxMEJ/K6IFu7CYR3fV/7Afhr/QoF2I7txe/BhSAsJIXq7bax+iqmDdlQvsMhiSv86Vz9T5/AQ
zY/Eih3vRqxxqiOryv6Tgt+T9f1DJmrotClPaece7p+7V0KccN2YUqkV3qv2uzjIN8LRczXhKnb/
zD2vz+FKAdXiHizHOxC2sEf1fs7L2t3HjTVEFEo/Gi+IbLZ6d1/F9x33yy+AgfGqhWyfqnr92Jzm
PFQ8vyksjmcWu/Kz5bbOjyvINhRplb+2HOfwcupTMgLAdlbv7tgcXpNOXMAwnY2hPxrF/DWU08Gb
xrND0MGaQqcmbZNDbdyyPYmmZjjeiXpm8q8cxywAx3WMG4MDwUh3fPe/PIkvYVjx8eFXIAphKj7H
vvQeQG0RJua3igBfb9eTNxjQ2AR1ey9gSeAz+LwYiy4dI8omIYfXvPTCAPU1VKSxDaeCVHUv3a65
mx6zyf5eKjalrPqgelsTS1xeeU17f8zziKxKSvYtmobkLzEn4w53CeHwC0HrafMgcF9GzgaCZmvr
dDd6msMU9F7gWpjJC8jz0VB49s5wlteWWYPHSeDSK2+1Pg93tDIkssLfvhL0EZ32mJOa5OYNdFV2
C2HXTdwnrxsvrl9fyn69KjO+ebDGYC/RkMrlVknznJj1fbvia/GzY7WRtOtO/gcQQ2qikmnpaNN6
Ao0r8E7s+DY9rQg7i2OGU+9dJm09ycQ+A9xqYKR6p9Lw/7jbdmtncbGS5Sc3ndfZlUgBxXgm1tDH
CQvwsZ3fmqS7qMl+xCMGP9tGGgIAdCLq98kafEL5ux8PJOBOJMMv9JpPvIesNrg3XY4ftk8tzjuR
rf5r5RJH3oDLoMrcLas58bElr0sibslUHbOiOE5ZD4iXwJkD/kubx1aB9F07JJT+xend20ARv8ty
89Gb9Lc9F8vR9q0tqAdLHyukqiPzZhHg5qVQ6DqSQdLzMFAYL/GBJzpjbqAjMq9rMpgoVRyDWAzI
RN+K73HlSINnCbFV8+kEXh0nFw0V9pSNdk3sqNUF1dD1z4YPzNBoVo1xaiUv1XfgNcsxr18yz4Yw
ZOX/1mJ6H5esfLTruuACkPKhvjvQeJU868aiyMUbfdbbRpg+3bjW11It6sMYmvXPbGb4Kf21PCPU
+UTPmfKUyLUMtdOOn25lkUe+ObYjwL856fcMHjhQFc9Pa5XQlpC4iv1SxTYymDWdO8116XTA63aJ
OY2/+FS7LyIjcbgWgkxdEjbNbj+sUCzsnjqm0NSeeSUFg7OE0BSz3oiN0EMwYgSOusG5L9Z5G9GW
0tuuA2E3T4CU23kHUyb5Q9kwvXirrlEyx3UnOa4ClXlflBfu8yiT/o8YN/J5Zs8kmXvuoRed2tzu
CPaxVbztWHorQfBldL/lHcJNNhPXZj/OgUUm7yEza6xs3ajTB9U64kzqZntuh9w7/d9oOdtlel2V
NCPQFQByNOD0rvLHvTm1zNcztw+rfBPXbWzdQJiTCLi8ymefnO6/2Sx+pfG2rkEDPShYjQwaJVG7
k6I6g5ju98IaqFig+Xl0bD7CbxtJB7+xNMR6ST1RHE0zZspY+xy0yywiwwQY0SQOXlE7n9xjUozZ
W89SywE35LrrdGYc+y0nm77I8ffxj2EDHS4yO7ZSaHrMSwGAO7QGqzyprCxJLmLN7XeqE/PD6ez5
Ms6VfM/VDALDyJfiyXDJrG3yqrsSsfutugURi1fQXjYBNkWz+/BB2IIOjWkeD1Ub68tgD/ZxIZPu
Cs2lumK6ts95Ufbv46Sst74Z2suiyWbskzLe2dbYRAmLszuoOUMkACyFVlErxGFc2JtnFYj17LAh
XHJAd6D4SpfdPFuO8t2byc4vPUdc6lnXEZHEdbhmGFKctU+DRDflg2Db5Db3ZFV2lh4ii69wSFQj
pqCumY6FTahrvrqkTFourYkzqVPqd0DmqPP6/7AoEf20DjHx3FrQdHjsxrwbpY3TUNdrhikmnrcb
ofYCE4zuC7mTaU+qcZ+ZPiw/1bR/82RusLf3JPTaqg/XBpCzLhJ9zktk4VJYS+Q2aoq0WAEQ9PNU
fKmRtTpRG4wFelxdO1X12xLGq1291KT+/BGOa+65isxb3xrMo9zuPvvF1+zz5d2mQ7f5/+Y4zaLK
THlKGAGEjgnoKu4noAN+0jwhvG+7bbBX9IC2DZ17+HWdk1eM3HGvjbKWYG2X7rqFW+s79ABMTfqP
VZJ/nebpwv9tzsKV93GvQS9gt9nkvo+J2e6TRJMu7U6hj8H9ShTvcjKE50TKyPpz59rurm9ywlBr
5Xza88JoMQdCrzoqRcUQ51ermzQib2Ddw+4aSU8BAcncSMd9GOuMd8jktvdYiNgPJun6U7z2nMmA
F12jdX8P0piCEfQBPJSEV5ym42e1JgvkgXWjxbVHApQooKYeELZgfL4TCF3pWkNn3NhZrUrnP6PK
9VmtBqVoHD/Ouv1JaGGzunqsq/7Z9c1H3cnXjHFgVG3FU5svZ1q4xzGrfvqGM63qzA9VUEmXxVyH
XZdQRrRWvpvLvA4NW7ZhMXfWrtGsVvF2celZ4pVG6mU1jAcNuo2VleK79Dr2fVL9CpWBa8NLTRCz
zd+C+rkh23eb48h25FHkY7ozS/vA8/PXSKAv+RJ8E9Q+f73VHRifBYrkzBVczSSEthYzEXxH1rTd
2XLnPm+PTMZPsUDx7O91uZu99iByqOqzd7ZW7vVO+dJS4wjirWkxTX7oIb3E9/Dc+wCfBk7TQ5Xv
VZu8GaN1Tcr2vbS9n7lTJ9srfpczKQdFbABDdhgc91vXcUMtv/OagrqbaoQpp3gc72cwAkK78yVk
FmJWMppG92UCYhcKhejqtO+baV7J6ftei/mzSZY/gFZO/ayOA3BTzjb3earzK7tkP8liPEtgFI7O
9m3fOG/u/eKgcoZZ6GX/dWYN+zZr9xtVLWokExOYyt5GWaA9+SbzCj8aAB7GqIwCj1Xc7c08fvdV
RpIz45fYl0eeKgasqu2ClkDBEC9/AplP/lkM97fS+W+Ccmc2aTyoBdzz6Ppn1atLPKG8ZFuXXLD5
VaHbVHu3dr+B7xJYTWlCNHrPzi5BntHaYSKrjXuGWk6JserhIZ/oSCtYUpPtfOjUuAoh8sBPzfG0
5NOw556TRJDZz1CCYqYAzHg8zedNcrrRviZbSni3ncNhqHVk5+49oPmn9tHnW7JvG3FdCKYmhd65
FeCDkI29t6HN3kjKF1FX+CO5/8vn3YGYZsSiT+pA14H7xE4iOGlwnBhD9wkFE9n/RhLT2a7eE4gt
wNozDsOhES1HWf1oIWrsHKVEyPfpDNwrmguGLYZxLXM+IEaRB8+QodPUn5tERnXmHt29FSECFFyW
ggGyBcwaDK1/tkm6jPw1ec6c4c/WiRJBNL4L7tl88FPuzKEf3XBqxP0GTl/J9gV9Mz52GeVlW5HM
ntFt4Ler3R8HGEIitzemdVeB0d/HA7YrzLgk4MR/skrzWbMjGchy/IwzEtGdMnviv/ZBXubn1vS+
UnbZAhIIKMD66rmfrJtTIGPX8s5Qbloq8eEfShl75ZvzsYnEPalB4qNfy4GA6DgLWrdVwd2AXxVU
EUS+c2NP9KcPS276dyTMu9Fv75W15FG8kI6YNncux33iBUgrRcsegJwUlbMnwx+CYMubjvLuRmnM
8KJzvWjOih9RyT/UTRo6SgFLkED0v3OT18cmhaFF1KoTqmHS+1boAs/+aOwSGyiLmvujzNQbB1JP
MzXrW2LizWhyg2HXcl8ScLItHJN0extsuoUU/EI0W51+leb4jw1i/xK7rtz1U6YjTHTqPLpGHQIg
wliM2/HqGfWt4VNL6W2VDc8c7cpBFTmkKpkiKlGfS6YHr+zdgWyDdJG4G7veb0Xnw27rSx4Ts3oV
9rrs0r77L08T7mXoccms+jOV+3LjCnf/Dau2X9zKwPDTx2LdkThWhH3mtQ9O1/HvoMMdNUvVkQdc
NUgkYpBgPHiiy4oDG2n/l6qMjw7qB9SYFKYpmQdRI1wUr9ZfQ0SP+cGLyyakPE/2euldWFOlFcSy
+0f6PlwZnVT0I2nN5CLnGJJz+WGIdrmao/lTz1XDbLZh0j2nXuBZbYs3o5siORFTrwrQAhNi5WTz
fDHR4Onm6FaDvUvJb98NNi1ZPln9EZMLao6PZ3bO53JnE3UYjINpBxzodSQaBudIXGmUppKjnuw4
iCDAWPeDAwKka9wpSDzCDU1qpmcxrAPYUkcy2iY03l3UEvYgk7gZeQKKabDBz5MWfgVHz7aHjZfL
Gggn1xhYWjPxn2DX08JLtOWeWSN+je2keAKPXj85wQSiJKCOMxkCpv6v2CpeQEpaUZyP0BNbBa4+
AUvJkKa7ZfwFq4B9xnqzcLbWVD0r+XAyTz+6+4pdZnbizATPoUsZpygxuHXJO7IC2jeOUVUT0NiW
83NXJPeWBnXHcuw8qklpC1trtshuN39gT1ZYa6UK8gF7zOZSJw6bYN7ti2uW1UPAZfac2JPaCdXw
xuH8CBbHuOaqX4HJ+hiVKxtkataKfcVr5BYf3+kyv/IZZ4Q1Zv5ervKXl6zZYdXZWWXNe5fOX0mC
/NiKtAUP2NIp+5q09DRFiJz0Fmha4cA03eWQLPM/U1I8+DV6+0Bmk1dPCqJTPjENJdJuahm39pVY
bu5Ctz1MfMYmcfoAFHhDVsO3gryOF/rlUUeqb+ZAJ0nFR2cnwOGXL5UJO3JBJ0ArMeLDADcyskrx
BoHePmPxqMOkGrew07yAuDCeiN5HdiDPpNnbuZcGq+j+ZiAZDiRpzFTbkEYYbWDlprQLkUs+qJT/
oBBRNy0lenki/5oG6naa3NOkRMHwHkVyJxVn4pBZ9XHo3d/TOqSB1OMFl0we9HYB/6bh5dD1IKGD
zSkmkz9GP9RyBZ7sZY9Go18M+35Lt/PRalJkq41RTIvIT28AlC4pxXtRQiOuPVGHPkRmN5fiLFaj
PNGzNE99pRyMV86zD84hUkNeQmoRt7Zx/gI9pmDKYfoNEt0jdTBkxBaxsVuzVGHTTLwIM1HIETnT
oNUv99JGxImr0rxJQdSES6T9A0qYirINzOICh/Uj840WNV0h6rTrf7lNzZKWUM8AwyD+NkyksAmH
yBNNWCu7fbDiErltMiW3hmGFjbVwnRhY49EXlnfb6j+NSphPTRwnkTXE1VM1Wdz2sRwfTTfVBwdL
aeg6znDo5hQn5OxtuwIHyR6w0vSCUN3fMkL7Doau5ZuLdMvgo19DxyJrwkh8/8+cOx4ZlljnR7TO
x54skGgwK3Vqy6KK4EpuD+w63537skLFyqEzNYIv7EwNmDTjywwr7TzMdb4fIU8Gckl5mC1DRyht
BcO7xN8l1daHbstdrDVsKPrD5SZSCXGr76Y+GHi3XpfW6Z5AMA9nw5+MwCoktNjY7U5JPPh/5EAO
qV1oKyyTtD4021S8bWA190XiFfsJKuRTLEwn6lkpvPmtVCffQFsz4tUPU4LBr9XEz5EPQ/GT9jEM
oXXsPifGCPs00e0LMAP06akd8x1Zwtg41pIBtRol52419/uuKxZmQZM+iOouJBqG9y38FJCnX5uv
jSajKJ4HK5y7Zb0wh8i/3DjHtNbBjV7qevpVFOIBT8Q1Tn3kLTBznaIytI2Jt8SLUQnWev2bDLZ/
WysG2E286lOPokopNJbfzMS95OxoOXu/194sONZc9NQWk+F4quE4f/SJ7zygjaopABCBc0D0jgpF
46inZCDazcwh5TpgRLAwNMnJoYmKTBAIBTjMrnvUYHFwd2T0kU3sAQJyZ//qLPLflvAds03iin1m
fWExKFISmpzssL5AfzMzAoUFNzRwYWRtI0O7XWbzNJHaGK4zRBdQ2/ARVN+HnsRJ45rkvuoWZ+Zs
LHPkFpa3X3tmFEsax5xwMIsuG7T3gzM4HOr+4CUYz/rlUUsceblI7V962fShTorhPe/9u0wVq/FY
N/P26qR5fWlp8v6Zm2hefTqmP6x7ek+Ql9KIKvIdXnMOl6moDmPdmwdZ2tuFh8r/veY9ksVqdYfF
7ZeQY9s5eUuHT8Zas2gVRbOPdTc+TRk5GpTRKPN1OrYvORO3Z9jqXigSA1/kaMED3WzzYDqW+lqt
Wu6xFqZRYi554BgGvW9NGJpm8PRlC06yiRT2ME+q9Nvran2ka4PLptL2rfHzPpqR4MiqzqeXHJRI
NK9G+iHcSd2SsXL+rJker43fzNhYwJLEWvGQVKYRLVVp/3LHyX1SdSNeW52631al+q94c90LJNL6
aW6V9bH6ZnFbMwerWSWYT1SJ/xo3g/6w7GQ7YGpsjr4nKTbsdNjjHpteu7aeI7tiakia1urBKdmy
iyh1fxxKywz7sdGAWtHB+xFmuR3n+mDadvk+C6FPClTggZVeea2Y6UZk3Y3/WXWpIfKivcROV/2p
IOUFYuyWUEyzeu6LAaEsBULUqtnCo9NA5bNSjsmiTR9wSxSsN42IH71K/gCejTmvZmXumBTakOMK
phJsEzyQfTicPdcBQwn07XUGhXVYPSfhOz0b4p3x+3Zh3b6+3c1mJMHAkML/YjZE8HqaBe4Y/1Nu
ufa+Jt+EMe9grlHRusXR0awIzkPZM69vjMdpsltg2LzOD1l7bBrFNXqOzLsJmpo3BikkvhOB34xy
FJFCJ+LsuiuzCNbAqJ/VbxLPUrAozUz7qAiPZIgPznblHApVus6/1lltp9gyV283NfO8J+FFP04q
325gyOgRwMs+bmv8h683iDxv2/jitzH46AlgW9yyZxHUmdOS8dhOP3pjAzoo1258W4YlPym78f/z
FES1JE/Th9FB/kK5YcJPkO/0uNppehgyBg4Ffv8I8YWveGr4FYfsYP5KB8t/g8mdcqqtDW+SgO8k
8Qon+quusNPNVDmPVldnl7St24c4blyKLz2O/+aUOr+TRWsFG6OaZiedBmNgqqbfuVGIX6PP8dps
pndmiaP9trxZfSd0iFGrEvvFyl3v36bmIbKH3Dy7TUIY2/17YibENCKQVXWQtlN3dcnNRLoBGai9
rHwuOZQ+63XyDpXtqd/LOOvHNLXa46pH+SDazCEgmSTpytumz2QCH013AGexhZi3h9a0vRE0WYce
ZOcn1+cI9pgpPpibLYbAr8zF2+W+jKMcS0vNYA7QmkNQfriN6EltppezIQqbBM402ZdWxsxarsMN
jVGEdg/oems2f1+g/dzACFcH6JlLSLRZgyfPSg+r5EJtFoXBtPX+GxwMPQ1V8WM3tP53Wt4J1Buu
4lXIW6aaeQfF1A7kODZXBqkidHsKXPiqI54WxpEtIyy6E4FtZ1kKULyM5rVsi4NHLjsOTZ6DQuvv
uHTVp+4YhpNPhcl+clziECp8Fnax7SGxIhjT6ERJTs3UGNUa+dPUMf2enaesyeYnR6txpH1k8xFN
YthO9Ta5L3mBnRROhAoI8VjCZNvk2+Avv7scNycdDFaQmv8JzlYKs2pqDhafEBJUgwO1dJ/TrXnP
qkw+G0IND4by1GFJ0jTMmrkKx6U/5Qjmu6pEBaN3+aea6jXF40yEQ24bgV+jUyPKkWTTeFJ+Og76
CXnS4/zX8Gjg3Tg2wxWC70FkvnOcDHc+0Vmy1j/W24hhDeekn0FexBOhpm+SVfEOrGl5W9ZKns1m
HM51zJm085R2zuVWH0G3NEGf2OUuk8rdmT4BH7Tc1Jqdr6EolaoKMw/81khK8VMeO+N/vDnbZ+7Z
GGYMZwpam+gZv6xFiHrSBIjG06mwum/CBxmHLfb0NW++zTJk/Htc7X9xvf31+dDoTLx6ZzuF8zxO
/pk9v9e1YcXfqX58Cp0gLeL9uslHYlzyXToxe5RzBZRKgcbCpQQxvrW856IyNfb4ovxOxobZsLCt
g+9uFUzxOkajFhDfDeLtA3ijIsDqLtCwiFvkO/eYDGSB2PcxQ/NdyvoAfYqRRqZ28B/LoPVBqrry
xM1mUAFj3qaoPMRrHsiOoz9V7zrduGLN5T8O8VOf46ny6u3fsnUhGSaHovYvZjeyBHRf58UqqNw4
yvi7m/fnGr8DmZXnScQvjRxvhnb6sC5APfcdJsyE6QM7Dmc3X1TQD4QOe6pySSBK8QFqwWnq4/k7
+SDHKeLdRzbh7kcZ/2kegnzSc2Rt/CZnpEf3afpnRueTFaeRnwt+iNo7V1V6U4N7I2PhIGLrDUT2
o2umPOD+2dLmMYNhPLbZtaj5d5vaJRL7QdM1AYptGSxjdpD8xEspbwXR83WTHdu6P9EGYOM0cLN3
+ypXqOZJJO/DzI014q2R7JWO/RUPxH7m67bF881coFP5OPBlvu56LEV8e+cRGd1Prt5KV9Yo6yFl
DolcML9ht2Kza350HXYcJt50Q+9I9BW7ZL2b5Bq5Htw1/+iEfAf5rjDebYQj7Fjb3s8qBmzmTmsO
gAHYbI7wuYs7ZrTu2n0YDeewv6QPjkr5yAl1f2tBsFN9x5c0Tm6b3cudSr0nVXUMOCrntx5ag8a7
XZ6H3LF5IpOzdm0svh0U4Lp6ttcEKa/tdng3jaMoWOLNhqg3V5wAW3dS8ByZTm1PdZJFkHTfclsz
7us+c7V+lTK9yUw3kehmVjaw4ErK5F0vhgeQo5dRlUnU2EMkOa92kkrR1CJUoxW6dG/o8MmLk6fv
Zc1P0js08e4bIPOKWV8zBrkxPRgLAupQySXwpHsmRv530tSQK9NO4E4vxJDCic7Fe92njxlebRbU
e96mcYOhs15MD7O1I2WwSeMMXPbV9rLvNZfP3jR9Mv/45BLdt2b/thDNTpNf15ykzGgqAIbB1C/t
Tankedja/dRlH4XxbREJy/tYb17IhDlqKcmxuj6a6OcbcHSZpL81fWe/SQSd7qPe1l/KN5j4FnzR
fjrrY2vXcM57TL3roWAZvZhtZDfb/pqt4i+Un++42PAIWh99p/ZZTuJd2h5gu16GfHtet+az4nOy
Y6QOvf50ilhXovuLpnxx+D3o4c9jwikMO/kjAy45FTk9gB15g01PIZ5tEtruuaF6iBkq9eZ+09PV
TlKk9WneuSAhA+bmXw3yBpauPY3KRbqCEAcnaDd3R0DXp12Vz/dRnTvaQYuJKu3n0GrGX43C8KPs
yLG3/1ydZCwd0D7Toi6r+jTqP54cA8lOObXj8+DmIOPfsyU/uALXjmEGbLXuq2w6W/V6hydHGN+e
N2CEBna9Ik+fxil76FCbK2dhmVfe6kWywfG6sJQ0usy7umwNYxdi0lCehmUDCOmGtsnWhrJzLN9E
+ZrxcqlwLOJ8WqrsvWTUnRf+UaYsquf9U+66+/tHla3rgTnfgwdzp09HSu0tFB2qUg+M1ZoehsI+
VWV8qpBQMxvwqp1wrVG6Gs0no9OHjS33++NQ5lNke6QMkBeTCTYW1iVh1OnRylRBpTYcqS89SZL3
XXm8D2HL49TwQ98/Hqn0U1onoZ2av8kNSNjI9/llid1cPRuZrmXMxOe1qfV70i5Dsy26v2+J7g4S
uDMR28muc7rQqbk0eQT0bPx3/xmL0jkkRnJYkzwStfvmcqQUVpYTHoN2m86/hFOdVaX/sQD0IKfh
4Hvl8f4bdTkhVq3v9+MWnXjPeRP4ACIJg78wptqtkpa6bw4FgTe+kx9rDa3RHINRtNhTyzMC/t8t
to7LXEEIsuxd04hfBNYHJadxsSwHO6dEySX2O6IEAEIivaVht3QPQIkqnqz7u92M1GzjdGozpnoY
5fUUP3Jz9vz0fWgyIyuT/r1o7ad2AZxOqpqyFIPcFjW1fWIBfEAefE1dC8rp8MYWjeBUyPfTIN/n
vDsuWb6hsdzfpUZcpmyEQmAJwqfcw4r5bUdNbGPmK/9idEp2ccaWzmpAu94Mn0mnxsguJFg2MNRG
fqhTdlhq/zj7q8VZ3+jAyftwc9MnlXjHPIvfqcluccL0mhfwjYngmuTlvuyyjJYp7Y/24JvBjE/q
0BZUBQ4G6zG/WythbZo6i3STeZFR2c91Pz1UYnjsbPXeKjhI89xGJKL+t5bjW73VvGPdpZyyN1WV
D1O3fjHefe/b5s1MSgVxcXyHfXDkAL800Ex3BinwmxWf6Ut+UjP+gcvzKowZ3un82lnD1diGQ5k7
+7KUj8iSqHz91D2wf/YoTU8yr9sOwt006UjsG874Lu4/NiI1LtDJujpGh+0updCI7w9V1rOysiR0
ZOvMetFo9jilm1eMNS+tvf3q/AQH98KOXraMhzwzrkzNjCOV1XXhgGNXzmb6WGzDw7Q0p6VEX/Eh
avikeHV839K+f+5mn1uORA1u5QBPOx7Yjm+i4TB1lsmhr9L9sjI78kqWOWJpVrgU+VM8vffm8lyM
8Q1p+RXf53HjehNIWyzLMJNLOnPFnMEUV4wQ7Xg4vRG0vSimsyOW584cmSQjvdJZcHtjl+3qQvEK
1YNliOu0IVTmvfHusw9ajuXZL/o3BjvkjjQY6UwOcDShl070B1vLr44dI44kNe+yMgUUO2df2jAY
vXBHSY28SNN4iUu+52MiHkUvn5VVcw/P1j7T5X8xJZHizEk9ewy21V3DOt7EbizmvUFex5jMG+Kx
o/gNfY2Nq+f62PRHXA3H/1F2ZstxI1m2/ZWyfG5UwzE5cK2rHmIeyIjgKFIvMIqiHPM8f/1dYNW9
nWSmJbvL0ipTokghAIf7GfZeJ02N7/RgxDrQ8drM7yEzkulQpbu4QF3TSHMubauHEO8FoNaLaZW/
UnpJzDYnKiOyL0V/TRCGW0V0h74tQT41N34aP2pagvuifY34TtvOj2ANVmDdrrsiANPSM0G2qrS1
Fna/KkETzIm8vYjqx7npVjLiFA15MnPg3vLARU9Yace0nw7GKGax9Bui4W0cFLN4eGs01i6zsxtK
XTvcpvO6E1m9lByIbdgfaI7f2ez6FifqfL9T5uLoLromtPuFdufET17Hcac2ec24XdYBd59gE+lU
1y8Tpk8BILmaYSRzOMkcy405+jdeal3jUTgYeXsvhmBtS29loyVDFYN5RK60qlhqWb/q8VsNc8R7
MDX/yUdnipLOSneya+50+6T3jNPN0mcUAeuxmmcOONc5uSlV1ie+tdOymWgze/frFKwvPsSsPwRI
VHwnPMxCGLRIfkNZOvHvClJr/I8rz99DdInhqyR59TjGYm+20XeICjsfXVOGsiJr0quMek0pb3xh
Y8/80UTXgc1wrwwHbU0bcCjpTtfqGI/eErKMgy1pmNxzTyhFyLoBXuOF5lbK5pqvzsssnxc/N58t
d9dRyUxLDnw0WpCUr5RZ/6iIyfHGZfcdR2TQ5df8WaUb+OdmTegVRfLZ57EyBMVAbZ93+bygdblA
15muVOgutaFq6II2oCVZy0WNokdtvaxgKrafoeHLioXFG2BzlPOjI5k+KwO3H+ePFbS7oB2vFQwP
xNXfvEC/KKvnaxRwenlE2MeU9/J+/relp9uUjR19yGqgEVFF8S9w+se4RkDPR0NCqx0HaqONTLad
qx9Li6noo7WqJSL1XLtLDJ4nL1DnfGtnTSj+qzm9cO7nv80mxsq6/EBvHg1IvzIq8xR27sFn9jcB
n/5cZOnGbJlbnNk712eo9JDCENZ2Aa+QJGR2kNrqfnSXsLEMLlk2iB76ArVqZiPdqZI3ufWcdidE
IeisjMVkfDOUf63F/rZ3kKl0Sz/75jQUzciyNX9fmtey+UXvZJlRzOXyJ1x91MGXKMFXWfALCOgK
A/qDQ/d4MUU1dWhvXTFLOPCzpUnm5THOeAqbdz6K0/xqivN8qPeFvyIyDhinzPhvThCGxV+P45MB
CU5M2b52m6MfC9gC7BpB0SDbir11oWL2rbkUZ440vWl8ObErrqieUC6Wz3zWwbmfR6NgJme4GBK4
kl7D/EY5POGBl7ZhG/MrAtvGNrc+6rMV3qucAVIod+k/IQeto6XP9MUk2fIrQ5rlOtF7Zozb9YLb
EenWncWyYpg7B3O0Uby51PGQSNzaIHRR/5H505AhWFuOmjTXfqdQmOjrBHm1j3A64aXDabSENBiO
qLaR83uoT7dVXPb0j3J9UY1sZhJQ6wKnFOgCD+VBiDSNKGsbRjkMWnBzpIaPdeqgFsInMG9lHhhh
RkpspeHg2LG3tooeB8M8p4y85oMMBEJOUFxmSk2QxJuw1Q7zBsTLZdPFrttwo9O7YGoNTmoMM2Q0
rUH677TtjdLtewi1CRNtXONnQhEYNf9B0fKP2VrnVSrUQKFFZ/GR54NCHGfbS9/fKqejGEedIM+p
OlZvqTUrswm3mV6+mjc8/8Q9FYWclk7VpDPxSppVtvJjEzUZonNPb16SJJ12Rh+xKaQSt0uJe033
1feianx67u7FS1HC6t/yBAIUaLLrUZX8iCF80tmxmT0yIF5E4xZ1ponHMTvayr5NddzZjryNTdQH
ntb+knF6a8wq71D/Nk7WPskeKvfJNn7GXcpiideduarNLtpbhGnUofXuvqP0u9boP9yHE2BBqYz2
1R2pRKbahMpvLOgfjyhvE8ep7/0yi7ZVj0fbCJpHMaKXGyzmuzIp8JWWloUwsum2DN5NXqaymB5y
FKFY7ouReENR93UG67szMXd8FHHzIkpVftesGmGVEetIyVSrU1jxuvLiWD1lhKJq6bo0RCqowMq1
Po7tkdEa/WKcIxMWYEurjckU0Zio3cSVb4e4CFHclm50VrS4d006+GTjoqXZnZOF2aBufXqra9eb
DAANk/WsKI9G21rl5utkdlOyqrKB+m4kmdrYGs2VFbX2/azy4Awa0bgIRRQ6yTpYWkmF69F0X7qQ
rbNiniIjFFDRIUFVWcSok/Y7M3VfXV/BWaiISxdtq0BCO0X/SzcYuLgoIsfcBhqTBC07zBap9DCD
sGLNbZrb0T5xFY1ms4WStTCUMstl5sXyrpSWOCZJzgluq3iH8A8FZVAiU51GV2dfC3NGp4xiiz8P
+y9KA1j/nX0K3XY4c05SeJRhdVMXk31XDl1IJysjYIfCune9yt6ZMRMt5++oVwzCUUe+EqwQUCQb
q+8pBgx+HlyPmp1vW3YpNSRP5E3pos6HCxSYw0CxIqNmvrTjCs+nwatRUOCbjnqVP1qWf5ydb4Nf
HDMi4IkKjVERCUv0p544Z64ImNCKtaaTxQ0lDsoKrvsoByyqXbKf30+R2U9miUtX6zZY/7ZMblvZ
urudKdgVJj0QHfWRfHzXd/aV76ij5rhPbqWvPRVtbTCgWqwuTu4sBE6VoDTuKkc+4r7ZmZY4mU2y
Mx1t7xCyTZ32Mq+7uUTgIWZeGAbFeIRrVdack4ApvYH6jhkHt5DHweZFzAEtA6JT0sZFPciWQ6mi
XK/b10bXNmejN05MpDlgj0i2jSo3dVIdWeI4NO3yuQu1jUDKOrWKql7g7TFuICySKl/VgXWXuAH0
PIPiqA1qgPEZTqKdGxGRk4pzaoFAL9E6hHxvZyfNQWegwZ6zklzEan9GIziULrtnrNEt2F4oNNZN
HFHLd4fj0DUPaTJAMiecQRl96jw8UMBNlpZeb4OkvkGvgjAVc25aR9vJ7TZQcrxlOdrVAiPh+j0C
M81rJTir8FnsgXJf3ksKnOxpg68iqejKhEcvSx88vXju8oQHxvsepoyWicazO58TQ9lustC99eP2
NAdCVWuNS3toVlEv8vUg9Zf5U8eleDBHUHqJ/awNyUa3skdZz9tf0FylPs76RmrQn4R+8Mr8p2+X
l75Uhz6SF4rCCFMSiYSM9TFa57JAWCYoK5D1E5kAMLffRu5QIqtvAd1s0s0LderrrunQ4Ru7eizR
dFga7orwibuVgYUxcPA2W783Vs0UPUSc6JAIdimLYwYJmpB9UlQF5Fcdxk7zuxuPd5Gb7NsmfPDD
7BeqvJztPtknAAFHskHUbPtYkm3L5CIatP/4UTCGethGyIwMr3gty0Gs7JrrD6KJmk6ULWmI7qE5
Lme2uwxihLQMsXAEmhugHIdeTyjLkEl6YX0lkWu0LicyJ8KPwm3pwA+zEwoP+EL07Jr1+NSN8gr9
8a5rgRGqfm262llvmm+Cd1WRYRKP0w7SXucSjBPDrtHQqjXZvhqZ79T4LsKu9qlv1G3qgydAfnNT
aHB0zNEl4WnNHaUhRPdl/pIhP4BMEx8jRMyHzMgvTYEzdYgFDdyYCb1pcDHpkQnZPKG6I2wu8xtu
/gahS7CuYje+zPjmmnYNT1wrFsUUYLMuUNViB8I+GSI3DEjMp+Ctsd1LE1B8niC7VVl2qHvxDcX4
Nq/SS+m8EGLMizReDgjKhjGkjyIPvdB+4pJ7mJ8nLtFbjb0NiVu7q2yUPWksb6wqPbnc+nYmC85P
mkkq9m0t8+uwGr7JijRccwLjxtbah9QEA5o5q3kfUiEzn6nzCEz5aeU+B8GEu96LdkJHAF9W1Y3R
q+emik8Iae6TMn9y2bnmXxfcJjRsVyYoyhnoX7Q5fYdsuPIHb4W55OhPFg5g6yk3QxglcwWcdvzS
LbQ3lXtbGTskxlAM0uKolQ0LIRNn6C7P2A/StZfji6qC6hAyn9ufAl6ntLEWKtNgIGm1ix2jPaF3
pfdXrTVvvAnMcVsU9VWhhqU31fO4d79Y+oN41S3Hm2VAIDt8tOUOZr45cRld9wVOzvcUk14Ttvum
cQ+JsG9zwUuN2nphR2z+Vo0MTvOmC1X+jSeymOsPdo3HDbYma1s1IXpoCyM0ETFdbYSr9ibWA5B2
+q7ATjL/VKfIbinYbjRF2SXVUfRKyA05ZgWwsnSmhYGB1AKo2te3IOQQ89rtuQyCN7uvLhJeqSzi
1SD6ZRb4V/PAooZMI6ucrT5G+y6efirLefbm1L41D2Xec/AM0Q9BBJ5mvH5GQMjGkTV53R7VH71Q
xMGGmS0jP9y5saSEnNDxDLyjHJu9olzPg7vJgohShXQJJHL3l+lm7fe4yrr7qfbRi9gtTspwL422
2zilopCWH8RYJsvaQFeYi+EcTv1iQK2ydccpfnNFfWWUasMu92am5DptaZwL9OoLBPwlCoZ224Na
qHLzdupc9OeY9Q4ZMIe7rM7lDXJNWsByvGkExqE0mwcrZP7L1ERqmUpFnNP75JetwFhCZGTL/NYK
ux/zNYCl2YaavAoEKhs61q8BTjgi7551VI1qFTLxeqqNk+HWAu83Jvk6GFajCvaOM93X7Be01Uu8
PGjJEK5gEvK+h7Z2m6T9HuLRIs0l3U7zpPg9XRtuq4AGYmUTdgfZg4xC7HjkO2MKxKWZB4XQjYHk
oQLU76G1RrMqqaYaP7GlrFUYXndVe6jDHwV6yjrHNFuAwTUt7TTvqBPbkYnMImbfln27aYS3c3qU
zTLTbhLD30IQoBplRA+Wljxjrn7IupRtFeOvqHZkRGecEQc9pcjkVE/QQK77sHl2UhpNM1J/6yas
q94agFdn30sf2WPkIGtvn/XEb9ZhUF7aEshhS4GjUdHBVaZJFpzIbVTH+saoKZBHjsXUwPhYSsTp
fcdp6rdEJP44n6Ohd+eb6qFFaUxHGSdDNl1XhckANrdgRkAFimzSNlo2PgVj8KgFLvyNbjX03hGR
/n3cTg+94VKYmTiGTasod37mtzTBjKUDuW6RM56XV2wWkF+5GbQ7nepdVaGpRYqX3WldVW46Gu+r
zgbn09rasO1ygFlT0zEvvSpAe/le7myUVjLbxy+mg4/DdvaOQNZCdopfV7f9jdRTkEVaR3lqZBC9
I7k3tMETHMIcbxM59RIvIka3bvohK8oeHTqDW0AY07NqPORDlg1keOglB7ZvHypkb2+5bfYvXpuF
K8up+seKTOUGTMG4c/K4PnRVTwVNRnKaC4OHllGcu6Ce7B1+PuqBPl3QjWOn/koEZXwwbEoFdtwi
ee38vtiFOiQyxrE03QpXDlywkWZF1ka448jUyue4IQokQ7aIJ2uIUocCDxA5Y4dbX4Th2uuVvnXb
QD96CA+IB9IOwU6l9gV1sCfazD87p6uPciqaZR5q/jGKAcnkgqLHJFR412RtfzW0+LCLtEF7l9KM
p2KMrqNHTEUc0l+FbDYHPaMOTzv/mdHi3on0qVlPUmpnupLmQbkqWVOKFHunrO4re2BwjBc3z4gK
iuWUIxbUiTfOGBAZoFDpN6NZ0HRu0ROWtEYWeQ+ciysn6fWdfM0yQ3ivO+7SF1TNAgX0puyL6NQn
Jijk3Ey+6ZobEUk35o9cSJ1H79YBRIcqXA919EvnvV3QERvuyYzAIwdU8lwPoL9uoyHIsRssqULU
CGYCKqmpG2HUdaG3ze0do8/VsnVbmtM6fbihACQeIMlCC07l1y9McDTCdV6Q5PHql1G/U3A8lsPk
hwcbuMe2DPt4n8319HDyhl9GMVGt1NkmCTYCdzXOLqrCYyoInjicdnmFQ0qrOwQMdQRXKQymeodg
uTvkthq/EVPLpWb7T0JY1borY3Pvu26DH3MA2iUiy1tbTvndpmC3QpQXrSEYpcHC8hy07WMqJWZm
aIdRpQeok+FwGAEywqgPca7bsOpR1LaLMjLSXRIbt3pnWzeeAOmlTWQDMjxZlsdwEKFeQGHdk2Rg
D1f2Yz1SiEHQh0alcKONxS/vEi26j+PkuRO6tYuqeXp1U97GvfVid2nLzojdDPsgTDlVPJqDEcG1
0LPb2MiYrjGF+tPIkOKFW8iM5T6gFsttiymDVuku/6MiI9Vqq2gvRiFugkmsXNvczzUcqoI7lRbX
SYjvZAouExYJy8e5TdeMvDkoFVDzePkfhVkXgYoxLgthXs+FoXKw31qKr5WXfncptU5NTO+cqHSc
66+sAPxw/XpIcb+1WlWemwhxHt7Ux3gmj5ny0cTSvGisql7hyUhWyqB+bhfFQ1DAT5hrRV59GtMU
AmG2zcLi3vZy8J2IlJJkCfB9je73IW7amQ6GBwxpiYpWMeJr8AjNdxnQHATJcPPOpv3P1+H/qLf8
8i9AZv3P/+LXr3lBhVwFzadf/vMezVKe/tf8Pf//z3z8jn9u3/LTCxyvz3/ow/fwc//9965empcP
v+CwJDa7ad+q8fatbpPm/edzhfOf/J9+8W9v7z8FwOnbP357zVsOYH6aAvz027+/tP/5j9+ECV/0
P3//8//9xfkD/OO3OzRTwd+OefX28ofvenupm/kH6H/3DF06QuiuSTTIz+vf3r9iWH93UCS5lk7/
w4Wd89vfQLk1wT9+M92/O8KwGIGhC0+3QJD89rd6/qv4kvl3Q9dN3ZM2hQDpgfn+f1f34fn89/P6
W9amlxwbST3/4A/0YjB2XJrH1VmSGUyGrX+iCtuxcNSkaeoyUBVb2BUV79KX03rI62KBB3yn8vra
IOFf19JivNRQ4G+laJnMgJ6uCZd9NJAh2c0p7pnabLjAt8LmjNqasxrDKJ8qBNTPzN8+4evNoH5p
RdNeB2GwMquB3KxwdrmHkx5xU7MFOtAV5sotuvigdxffk8g8sZfvCMLT68A8/e5h/ft2/P7jv495
/W/M6/vHx4FmWZzduiOJtT/hXosANGxTqYtuIM+lXYqOSNHYcVrf2YDrA0exFpNmQZoIxaGGyJJn
Q70akY8+m617MCPjOBhgIXoJ+Ypi8ix0GL7A0YqPyOz5KoUnKY97/MNyeR8G9zuAckOFt7FkAvo5
R1kgU6iJnH/4nkmVD1kZPtg5Ne1EjdrKFxiQvRTCTDf+mvRAQ3w2vXCoVjt85MaCAlP0xYhH6yOJ
d748Fo7hCe7h/B/zCv893zkIh7pURp1fBuGNp8TuUFMP/Q+hYx4jhFZXrsZgg7jyr8CIDWeGRBw9
JPkHbDMIuHAbybZU1zZci9No5CECgU0X5fUVcZC6Lyi9lH32ZsExXgbp8MtJUiTxusT+HA3p1qOh
U0VeedSwL+vND6up3Wvd1+1jhiz7lmCBfkiYCgzPOieajduhaskSnVGWW93C3CE8/C0EVPaxx125
9iZV7JTp/vpiqX3khL/fJU+nYy91xwKx4n1aavjg65FCZXJBXyBO0g9eZN3lpGI1NBFzBExrZEjC
Iavt0G2bSEZl/ug5ebMx4yTbDJ5a9y1wKEcCE+oZ4bSMWqBProN1bIiiL1jdxnw5H98Mw3MxUDoW
+5a0vE8gZAQgGJO9OrvkKZY53pxVrzlXTRt0G+gT4Tb1Ne53UqzTsTaPobVoPf8+jf1fIhH5rnUf
+kJzvw1NcqTQzgBFIjjH6UNK49xjp/O+WSZVwy/u8R9eFBOxjoWrRthC2uybH1diM+SWFwbwkqZ5
AXR2sw8tJo+xdkJmcMTIiybntco7/2gXKRmozidT1nVqU62H+Alej6T6BNdjLxVoy7++uk8EblYA
WEiJwcCzDAv88+c5pS0UAWeKLCZxUTjY5r5uriZ3JuQxyo29kloh5UU4L4wtxEDa35UZHCBRG0tf
jo9G6PTXLVNQ7gpHfDN81z9UDkYsm5ah1WpXdWHDIOkWSvcJrxh6d+avWr6vaNBB6zq2xxs8XT1F
3m3KdnMTe82rh+x+McUxOZQfY+aVoEtady9DfON//eHfd9IP64kP7/LJHct1PdP6vEkkdm9pqJmZ
5dG79lF31X0GGJVI0kC4b/rJNtBbFJ4I51Dq+3vpjoBfY8u7qOiL8VLi/VD7dC2uh7/Udef1bTif
0P1B1PQWWX9wsWQRblWZtvsivaYfiH4ZUAg94WFXAY9k0hVsIAY6UUspArEeYcAWsJ5Rqx46R/Bm
6lZNDaFZ5M2zn3nQidqboi3DLbA6ihz6Y1I4/dpxsaO9/x+dnWIrmhSfbG1E66EJbyFxhivZddOV
0DqQHiHhZId1aJ3Prcs2D+ttXJj36PzFCfwISFNnPFDqou+OFJBgFHeyLuEAcnINuljJoWjpQHMs
NfrKsHF3U+9Nsz5nek78wjTqcBVW4jqpc3EKVLoyy3YWnoO+Uy2zHqjTSZG/tF0jTnD7UXAPIy8J
yFmylCfPGdWmCwe1nSr6ewyQdW7IZR8zkil8+WfcXenPzErOmorXMvBr5sVnVzHxzI1CJzmMujhF
jSieIwudV+H5x4mBoCRok7qi2nSrOnIdmye39g3S0tRqeTLR3NrtivAwldYvW6/Ynf1GrbzgZ5j1
9hfTHP5snXJ4QBdjriuPT/90mKWdE5NFsE6huNlHQTKaWo5Fj8X46er4KIx4RMUpxnHvRaU4ve8h
bltX+87RvtgwxMepAu8bBvM/OPnR0yL0tOft7nfnPgNpJpNeV3jBQwDNMxuddYtSc1n0eEpd2e3e
L4Hmbr5/M0ARbltEFcuKCo03DxBNdG9V1c3Gx95JrEBj/4t3+g/Bo+niuIKv6MzdO17rj9dHZ87M
eoyzl7KBMMq8KJXWxjP4f5wDRVk9iglU2wDTM+Us2JkTNfpA4p7CYcJW5YDxds0fQUNTOcgLgQoi
oNsU6Zu/vkzrj7dRl5bu2FJyI3mmc/zyu9s4RdIr7CYPL9LMvmkAY4GORO5NbVpvFeXL+1TT1smk
ucd4nYlbHcDufVNU92aVZKfO9J5tLaUANn+Ly2+tbeYA70pf4E70SmNpZdVjMKXTS98w0XCU90nB
ptKP1pU2zt18O4B0yYlvtiDzphw3PoUIf6rlFfnusISNBzk78vHf9v6iKqL0vg4zirn1lV464w19
vW07uEihKvooFHD3TBOaoELE1VfL7Q9HPnVmB/QjSAZ2RtTNH+8TKksbWWDj0pHiYBzEIGbS0rr2
MPT0o5IbIToO/nkvgSLYnVThfIODYR+Nkvvw1w9NzGvn4x7NdRiuKWyPF5EOwseLSY1Uo88NCUYV
nQVzAatdUU2MpKr1PebDEHcX2yDXifZc7HtNPYaORpFfdO1GavL1f385810hTTLIu1jrHy+nkQKh
qmb3Z6YZEJqBpIQGWBHeJohMMJ4uHTDX4AI4rTufRZIpHpeW0ugBwR1um/m1/etLMubH8ekOEXlb
FtGOnPPEedn/bln75eAqrXAHGrrjbYFm4QR984AlIOmCrQY3dOvWOCRcEIZm1ckrD0zWczQvY+YS
YJwoyb4mD0iwjU29B3RVwwOAE9vQik8KaS2hdQ6LRpv0nQhS+6uk5o+rjfwV2D3pjM7zNT5NhUlZ
UQWZjX6Wc1houTQwYPmCoU52du2neNXKcInCPLku4oEz2V0belOv/bC7/+JGzu//pxsJlYHQkYtw
hfF53Qu7VS4MSuscV050ZVugIJRjWD0JbkQpMpaIeXX074YCWguP0Qq6dEOZDyWxYy/z1OrPcYs0
IepPapy6nRbl3LzBjfdBmq/DIgBYRVNe0wLqf+A9dmYYWZckML+6pX/c6FiapmMK03H0eUv+uCJK
vfaCvjSss8SvvPVCDxxLE/+cYPWvQ29IN1SoduOYV3emeY+ItzopP91LGxT6NNIVz2asJ8VSm0KT
L/aGG/SrL+71HyN0c77NphQWF0rl4+Ml6g6TgEcRWmeuYlX5ikkxjdfsutI+ZfE808//IQXa7PcQ
eQI2luazuGNMIJNNz1VljTfDgBoHYy1jt/t03dmZB58sL64CRckhLd31+8tmhfSTsZ/4nNgGKse+
/uKj/Mnr9+GTfAoiW7dMO5gq1jnF/KyC8CC86Ndf3y3zT+8WeQP1CUEu9nllsplFFeIb42x4fXLJ
A4Xprhek+hGlVkhC1QZfV0oFuvzRZ+opdiPsefyupyERMMBhLVUQpQuUdCReWl/vsPKcQqQNS6Y8
eBuRFttI4XJMzWbReYw1FL2d7wtZvMwvLi1N/VRaUXq0oqrakErvBuU9NaYJLzjXrkrp0z1OcfOl
mvnFSyn+7PbyLuocSRzbVOM/LpQ6MulYOpF5tgyzeYh0706ERBJdhQCxY1zEQteZmFhJKDa1qn6o
As574wBKzmeDgCFBf05g+b7IHcw/2Ssw4HrkDPzjGp9jCc1uBszUkJgy6V7RNTAfYE8pxHqGfSzc
m7FwjCOTREDl4nO7lDEeNipwdHczc2tphbkoWks7qNbSb02+bd76zHj6kThtdPFrJMlx4UInEFmy
djtmG8yZYh9yqjAbnoy2Qpn4XqqIZE/buTLTnTtnSqaDIDeXynuMXIKTJr18sRL/5HFQwbSE6Qnn
T2KDyfbs3jZqUCPJwJgMjL6bXO+vmlLnA3RIUttUbBkbgoXGCtyNVIE+g689uA4ovrTcQ48JXDVA
5EIjpT57dNiWemiM9AmDdWsI4ygshgsYoZ/tWvCItQG/7/08jUqIZ6qnfJ4Vr+93LKqMYwrt6eSU
0Q0t32JjBWBD/vojG3/yqKmIuhZFUcfz+OwfVyCOcdjgMR85LR4jfB5Lz9Pb3SihpPlA6hehBi2q
83Na+/nwPWzd10nT2yvKnCBOA5N8Ur7Se95LLw+OKukfkspy192EjVKfA6kOzEBFGoagsHwJhdq0
ReEe//pDmPN++ulscyzbIn6ypcsTnHeY3wUJSeFNllYK4/y+anhatG1KLQUA1itGASESfI/nRCVp
/PtRta/02/eEwr7VrHi8QPoHl1sxpFKGOKyzOoW13uU1qhFx27UtLfC2RmQYh9EVW+KLQ5OPIsU8
Jcxodrii8IZ0VKeSIMLsRq33rz/fn20TjmvadMccSbPImR/i7z4fPZRBYWgUZ+U8BcWsvDWg8I3M
HW8mWBvBHJCxv4qj3vbfpix+rKLWu2mBlyzytL0Jyq8Dmz8U+sz5+KWub1qG5M5/2rkYTGAaZQaV
ByfyFgFCf3QS8PxaCpSoc2FwOXIVMsDnXy+PjYVAb5Lv48RrPHRdDZAMvLfffRubWUXd2sF1Mtdr
NOyAX6yOP0l2uW0mF6tbJrHk55pk56BUiryeS31PdmmgXowY4stg1cmx9WMPAAvW0CT1QEmCP491
FZ6SYDasOV9dy3xbPq9U6VrCJlVzvD8UiPAqtejsUVhLRyPBHiAQ6tDxBOZAP/Wu5WCpzfvjVFY8
7WKjilZB6EA1rCc8RlPt7aqYqTDDlPnbKJcLCMRAOls9+epC/7gv0HehjWfNz9gTn7Ny2VatpME4
nU36qgsGh8TbEpzFttJpCdL2wMESOB6nj8eohxAxZ6On4vReiROQXhdhySRlNYXG1ughpP/1C+H+
MWTg6izqBdRPKbN9ngIre7xOMrP0M47Kdp32pcaoiVnt2CEowxllrjhUwQJ4rbP0y/y1oceyRCar
1qmbykNS+8dBGf6maZtik5uZt04ljgozs9ddj0XMhu22icB+LCFxmhq1nPeqDpq+MIeMo5vDuTQ1
kEkVFDez7mlg252zyUdYjXntFs/v/wXhj7AE7MjejMpqrWJmsav4NaAgvwnSLD+SW+5kKpyNFVfX
wsmoFbwne4Fx0fpcW2n8bxEx+B67HI0rK26vSwoqm8bGlOzf0671W9Ht9Akfg0YGpAQVufetDgNV
fAmD6MbrerGRRVo8u/CyrpiFcs+0ZHPZwaxcV/OgLGHFtAdUgluB0Ws7rYRfpoUTYwYAEo65eEEh
IVelYW7Bmjmb90cMczhFo2ZYawGBIAolugq7Ul88ZuNfxZ+P78tcTGXfE7wwpvO5KZRkdOtV2/97
Z5+KITiV+u69ommX32sbRmori2IvM4fzs4GkAoaOwkFcPLlDunaipLgdSgcunpInZdpPls+h/l5f
0nWOJgiTzDvAXLkChFEz2RQDxpgV2WLoaZyXI9LH8RAyvuMOajoC9CI4Y7d/M0xZrok/W+a1lXIZ
u7Ds+lbk+7rA5w+p82iQfebGdUEsc8Frf24ri4KCn6b70Ri6o0IYrOLyhDu7u9FCHL494xcEvlma
XnCscQGLra+leO28miQtVkC1gPtdx+hi94Cyo8V7/SKREN8gYmhgRXI5owIblkMcXQ1VsWZ8i7/S
u2IkaCt/4HLB+1Yz+aOSyU+0uUgEFPa9KUuMbR8DYouwNCzpwzObij6RoY/9qxUoxZ+3GYwdljhp
vB+2l10Y0AXWxxhWAxYbqJ3OKaMGUNl6eM2Rg383VchrTYMXSdkxHDRXAcXMLhiR63XumijD5nWe
pB0vGFOyKnv8VfTatHOt8BWyaX892O6b5mqb0c+yh6TRD43DT66jMScVpVUDgJuRA7YD752BVaCJ
cTkP/bUDzfh5MJKfjV/aF6tU36TeuQuTjsXlvXZheHB/W93rLgZl10Uf6PdYmxp3wEjkt489Iw5Q
67ZvrkdImlkT/aDxNZ0i+F299bOVHugVWowMGazyPapVJi5ZPrMAQ61YRzW0u0mvGFimT/tiqPeB
NVVX6f8l7DyW5Ma1rvtEjKABSHCa3lRmOUklacKQVBI9CXrz9P8ia/J/3R1XE8W9akVVJg2Ac87e
a2PMR/ghr5DFLXJkaKiwR4Gmymf+DqZ41yM26eZaP8l8V1Rj+xn0b0xQAUsrTBDrvjoSpvwXoB24
a8jFRNFzxxgxre+6mcXzsSEZ3ZYAZAahQF663JjMolhYWjJGibWtwAW/N/CWYoBK7lVmY/Epxh8u
UvVrEeqRYyjrZzvGRyYWz1ONubrPavITMJajOwOqGPo2yN/+gIHLO3mdx3UNQ3UU6QPkC2Xp5rmj
62hmBT0Vy7yt8xdss/62zUCoqAEtYJSYxBha8gpOq9QGyZ88hVEeXOwFXKdbGjidCZ0FeeyXSs7z
NhJBeXbIrsA+VRPXONT7mUbU3cNYunHHjhhPrGBWgBOAJoBgaEEmCxK0AdGL2jtzgAgq65HEttb4
hgwP2hNjPmQhbRr9RKUpX8a2ic5GmcEobPCLd0IyNiMbjHbUtjfZjstFLh6lywzEgvWxQVruISOn
/emb9Cg9Qklr9hH0R628xpl55ilFpFkl88EQHbgVab4V8FiYVah+vz6FWkyQpMzol42+DFFwCmHG
h8VGR8h8QfH54kTj3aFBdJxdi+ib5ViJQooMHwXPhcnOdNdD9sCc2cJB8Miv6j/ZlngfGzSkA5rO
yvf03j/jsGlQ9vKML18ralAgtyEeuLEaGRLfJahTgBIKbfPS2/TjJLyk7QkUGnyW0SVAAK7wMGvn
wCuF69yADcnxTPDrNu7sTLtu9q8Fg49TOKOXXB61xBLBsWzMawzpmnRdIZgcmfhqrMo7h/n3svvq
06dftG6ntcqxTaJV0zY6l8uDLzNAsmjSebQ9C2Cqyvo/ChV9a7nxQ1UmlyapmCcuc8/1MLfOkPK8
BjClrZFznP0lYmlSRvcl4r03BLlyvt+eR2mXu4x1j1ZBFxwSkR7NllV3QKS9LnZriYdu+ahN0IpG
k99rkMtD7X1Oq0rfxsFFwTuCq43CuGec/ZwC2cHMzrNCcMXSFV1fxXnW99yJkZ57jvdcmUI8N13x
tv43JoILfaPPmWJFJvi3+DcErvmWdOF11ObPUWqissr4tfe5BkWa1q9FHmXbfnDEo0Na6m79pPDJ
HMibFGozPrMAtfNtXUxN7Jl9m+WX9V8FKfqrQoGRCcjxhFjKbbP1G1lR8hlU5XuFmPgxTcrftOIP
9ChnGB2xue1R/73MkdyvtyAzw5+5i8pV+7m++8xe0IrTtFx7mRTt9V6BUQLYdKuVOfHoWCebJ+mQ
p+5vXUkkpSWQI0k2g4k4/+NwGEXWLSxTzARdeyiUyPfr5/WjWR9bZlLbOre+rI/rUDZPmiGLVbbV
V4kJ7BY3Hr3F2WYjnabPJs4lpGXdzZZ8CIW487WTgXvpHVrcHOLfcA19yZNJX+ceerQpDLwjo02N
bhvyTNc2hK/xVHoYtCPDsq6qggU8VgS3cC/t6SJYkebZnE5JO/4qy47+Q5LPhyjOf9L75O1fqgkB
AAqYlwgO66M4pz+sStUPRSRADrcvDNinSy2CTdyn8cULm3o7MQ3foLYpjk0HJpU3FbEaaETCYKFt
e6nxipguBLnXMILNscGLRj1D2r1yrAD5Vws2zxHhkOyJ6IP790bkEs9LxKV8wgF3w4P9p8mltYQG
wZkdenzjUz6iCy+Lx9H4IpZ4uqXU4uUut4Vs6mePH8Gy4eGrCZ/TLHKvUynELQg4U+VDkl3suOa6
9lgDhawObkniyGgYhNammbHXCHH3XYMwb/nRSSmjQz0Y6UH3U7pvp/GtQBH9ktb52QLVlNIvPedF
9ZLhsTvFFY8l4sSc3YOueP0zqGv/JgrvAUpBAbAZMWdOjFKvlg3RbJKz/YdnClNjSEpfGWuEw/gG
WsxPTarQv1LunkotiSidEQrKAgDPMmb2krI7hOWr4+eQVum1saOdYTGE99rXBDkxaHbx0m80wtOn
OKmHX+3kHWvADA+5MzzPZY5Tw2UgnpW8Tp0V7AxTnQQ8WH+Mr1GOqDxMybWgT/iE8oIkUmjqH4uT
3T0Xuk4fxtI9rhU5Orgu2c4ALZ+JnPqxbvNmpe+TP4q7an+xFiCGQBjzvL7XVD/nkOTo3dqyX189
l1HZE7bBEFp1P/owWzN6TR/LEJve8v86/loj4bwBSQDRCvJ3b5ng540CbWQ9jL/XQmN99aCLYEFu
dL2H+hCfbNPB6Tl8dyOqHbX+IRNnYxFzWiyp3bEZn9bVMop772wjRPYriiynIiNPp+fU7LObCpsN
pE3FtL2cLgNHbvZqBHOiQt3PTPc0q9Qi7Nt6z3wyyYyBQAzUnZe4cyceJWigpVNjJfZbiaMk3vX6
x2Swu6qoJPcYtn5QoLfq/OKwblxVL8IjHDzmsQ6UTIT7uyrjVEgFiOZu0/dMjFY9ktm2l9hCMTya
I1E/UL2vk3CIjl4mSMvrnCWLkG8mNZjPdSa0HN07PTClxWm9VpYY2EJ6XV1BhVenVuSfcShMyHhD
fXSBASCMDvNrjqNm15OVxp5jpQ8FvaPQGsZbHH6TzgItmwA8szyJjSm7b5wnf4kFDw7XhTeWxOkp
yLHTGo9BE31KVdOjdbfGp1RjU4vzEgG1Nm5hdtHY3U52Gv6e5ajPjchJvliE7anLS6FVBHIbbDph
XdPEFLcrLusDNUesQtncL3ZAQiKm6dQOgwUTU1+Z0FY7urQngjb7F0Tx3KmBiJaqbF98dcI9LWqd
vsWJ1QPC0+h8xcBsWOgXFAXkfIggPsCl4awypz8r42228h52c8HaT75IFRuKAlQBTjCI4fZDggMG
8Ww6brzXTc9VhOf68RTT/zewmnmHeZnPchax9+juqeqXndYMu5Ylm2LeUda7BC9xCruKfGl7XDLf
Iak4xXPfvla9SV5sPvyG7RwfowpTaSnZ3dHev8NpO0foZs7m0BHAvpRuTAnhguHzZ+oN0iucMFHY
r5yoUgTmvnviZN4d1z49Hsl631jQIhtYOD0DlL0m1v7IkQNHlJmDQSgHkEStHK/ST49ZO5SLxd7b
x4DHXmavK7ezAOKVd3pcBH7RMa3x4mnH9h8T5X9e50IWKYk7leTDZe09wHpAYV+LJzMbtokDJjCH
noS1D2EBK8brDLAwb2MO4BJbWdm4D8NtrTjm+CXukgGySZjw6exjGKa4mZLptzFFv7Mp98/pmFNL
WDDpQsXg1wjKY0/2IgE/JPguzXmV+PWmX9BUNDGqXZn3lzC9Ng2aDK7ytzCxX5NQvIF97O+dGH97
wvsUMzu8kBhdH5rCvwufrLLEMc1rAFmuGnN1pBmGVNMRQAQkESKVMz1pFS+RpVF8j8u03QTBbxPB
OgokYiwKWX6x5Nfah+Mg3RPeEULKHfvFC8L+gP9Dfzbiz1F/LFQev0UOmY9DUGSvLeM12IzVy3pq
bBidbQYBtnA5DoQppFIQb5DHl28pF/lRmoJoq8r0o2KPnORJEiR8N6Pn2O+Jt6ORuNciXZIs5+kw
EUe2a7Pop69UcixSdJ714DPNDS3gcVGlD5Ueoj2g3uG8PjskCLpbAC9yC25PHCIBvbgPqvBYmc4v
8nv6QyhzXJRh+jxnpXOOS96EtrC/cm4lDHsZbI/Ke5dTtHezcX6ZmXV5wiqfYp6PGmsnNfmiPZTp
j3gccCIbaXpemw/YqVowqCmvfMmTgPEN7IIoigeYf9mdi7aNTHU39Jg+M4KKlGE+saCHCJiNA+ct
h4KuEXsUKJwaItiqKGboc0VtBXeSa9bGGnJNrn/asvYfSxm8p0LSG1wq3yE3XyFYN0dZifBOae5s
YPPSmNaXdhy9Q1ZYzSmHgg1gI37VRvhDSjndO+qqTUqAGReALvF6A7tBfrc4uD6HL8OkgoNhtOgf
6Rnc11sYNnJLftr04PVPTPsDZIMwaawu/dYr2WAMSaB5CcGooovtve0tjTjtcX8QYlFmlkQWlOjb
CqaBJHY9xum9MtR7lqj01e6Kb9L0g62Y2gaYlbgRAmLdgZT+QONNAKFVfo8k6h83JJNgSj8pAik3
VrWXbtxSC5gbkwuI6di9fuyfMD9J540IpJ6s1wRo4KbNfIJdGptGifWlFM3PMp3DZ5tWBnLi4N7n
AF6FHFiLMpAIIXlFP0jsvDQ5Ttkx7TXQlhTZqen+HMTAGclm5wja/jP9b+5XP8zPClXb1MI982UU
38hC9s5VltFpDqvpzNd+De0WRMUQtK9AMortYYiAolXZYujr5dWdm3cAYl5ju+/Sy3647BdCpNl3
0/zaQA7SOD7fCQv/UQe+ei4RiykvqEhbMuIDyWHpftZRT+Mr+0rr0z+XaKZZUTJSL3R6Yq3vDh25
iPvYPgDlT3lusvzQJvg7ciN39qklMtg0+XB1JvHxOjUNYIIRqNCikyWQijQVtET5BaYnTv/xWacy
eser6Wyi4EBeXHpuEZs8JmjMsakO+F9kRVVDffPJNIv3OZGnmRXxofXzY5FzRTG9QrapxgXbFdd0
OtrfUxzyvYLJpDvV/qiWdlSrGvaPvnoIYuRQ1dCi7Ih875LW9Jj6MbvPtvMnmEZ9ylrUACrzIQ5m
4aMHbXwfd1324MX+wnx1ycDspvHdhLxJ3COwjr72T5AgjgEHebDAPuMTMLdt8WfO9NOUyM+LjBVS
aortrA22MxKtilgnwyWDubKNn1wYdglaGuCMOC1PPz3yvQ1OCUZYnibYvXs3DgBKA7IimDnZ0SGG
+ydeWvQN+HWw6WTD167MnCPD4gFpffutIIFlE3i5eWN7mrf2dJBlDJQot2DqpS2dymTeswmTMwLB
nVBDiud8TG6TVb+IJgTuVkFbIIz+Ukv7C5agbSwCdxfkwyNgEZvFmPQkO/9c54L+QwfBxwlQ39GM
6hyqlYxmH2FDJF5winCnYtOB2Dg4tbo0SoDOLzWqCShZ9JMJ7GBKNzt620UZrcPUb2gGirdJZkTK
WBmGIebaEgkWkcwKMl9G3SSMiHAiW5En9r0BhM9GrnsuLNEYkfPHL5kVujtzoTiLwD/0PQQvzct3
LKb5UzH62JmN3zVwii1oIgCTYU6ciRVsezawnTEzeKoREZ9zk6k/T5rfy9eRbjEwKht3rhHz7ELB
zOm2xuFkXXroUpntH1UO4hndgwkOjNJ1ajAWJqZFlaHAdEzm3ccDNzrubzH0/X6CoUwyPOktGSMk
fHsHN2LP0ja+0phDWaKsyzJNzyi60BHUFDZEHOgoesNacDJr5iZEwj/73UL8sctiZ3rDOTCkT9N2
/FNFM/DgHueqgQVST5N3Rbb6mmpi/7SHuzrzGP+ZRn4LSjpSiPryYy9HqGX5Y6jOdRShUiSEvU0h
95UKoX84ExPpiz3Ift8J1E6VwydILH/oEtKyar66aDS3WQpIhDLv3IxkRFfgbrdZnlzLKkCABuCG
jOgAqI8qD3M/fZJx+mP2Rn+T+9zjzugfQw72VKuHgkdn6xuEslb+mG7h5O/YL1/JyfiTevWPKLRe
yVjeRi0ozMiMvyb46EGLP9n8SxLOQ3sfO9anHp/DpnELCXUiOviD/Oq2st5DuAGyrmt1UhHeb7hq
fHDBFXwJvchjyymeqiAmXUXiW05N4CS2Eeymr5wk+oO2vOxIAtCiVH8NZ5IOp2j6CgmTnbvgVObM
nrG3W2sTAZhJU0CheMJjKT6Xo1nQ5kliJkXN7yxpgJn2CZbJ9o/b98Vp9Pqb4ePZHJLyMrqksOcu
uOKcL+WRX4jpOD20k/Ws8vQROp8+jyQYNtAR/JTz/GhjGVIiPQdATniGq2kPF/oYCD6gRYP4Uhru
LytK+guPwg/RVTdwJZkm18hjUHSEv36ENGRuQbBdzNY+kEVG+FHX7Hj/7R1mou64xetj7hJ/PJNf
k+1D222xcC9eb1fWkBVD7woQ8az1vU1t2NTsjifGyxt6bAfXwL2q8S8DfBRqk8vo28irBXzIvRqg
3Iln7IpT4r+Sf0Hp00BDqGpvhyGEs0JzNuz4EUg10cjBsG29IX7oI/nohmhPsmK6unl3nXwCjZKf
VWT/8jN4vQYy5KZxf4VW9LtgWuMadOWXKIcqK1FPywzonxtKWPxx9pxV6jJZ/bfUsdP7QPoWwjOw
+WU5ML/VpFyKzr92srwkdCjAIJG267bBkx23w5PBzKWkswe30z61TTfe8fXeEiONjkCJWLA0TzHX
Yjj0OSF0QWWBTRYO8uMws9i8nfdo7GGy+STEjDp5oM5qLo1tvMqhNT8Bky7ohNj2be7JsXAqdTJE
jI5syiBDFsPP0Sjzu2V+qwKie4wqvTXTwWLyc/GsPjsEua52Pv2sU8ZVvmoq/9QLXufSzM5TBzO/
kTI6DaLG+7by2BkueH1ZIpwBrJbk0nuKFAGNejRpdNffwKBDG+d1zhYfnYnoWKnn9Q/yNMNdB6Dg
4HsFqXLLf7AK8dudTXlZ/6oOinYX9zNRObaWD+sfHjX7Q6tBsygVeIfBr6pLJvzvCYFKD7Rj8RDT
FNm5I5O9QoiBhlFrUMURaEYaKtO+aUpoeRM1qWubwRzxwoNXYp5aWgXxHNDgpk5mstH/jETXf2La
5g8pkfKlcV31sak14X41SJlvp1fUlefFQbbpQ1dtiJlHz5v/CcHqXaOQNc2fnuTc2p9VOf6oazRp
Gie1M1KQTRARbob9almAsRDSZ9u1878Krhuz9U/wWyuDxiz8gIw6Kn6rOVRDv7ArR52KWOptlSJL
Uk3704qrvVWX+qhqXaDm9MabYDenx2zRPgUJwsSTEIf+i5qQdYt5Xw5T/dwl5cdvoNX46msknkoa
qA6BNm9kw2PcpNMBHtVWlwrZd8vJ1h6aR7tufnay7i99TipZa6MDl86dzMozqZekysry06r9gjxw
IgCQKfPyLUaow54y6r3ZA8BJA1aPKFCfVpkU+jDnRtQgAmB6FFffxjlZA5QxeoOu/nQJwD/iFpmu
gOznzTojK7qovCk0nx86NEYpbST164QKfcNPij/6fWHMNHhKx+8FE6udT+vnUmRtxFCvrDYhkbTs
pKp/cH1+bEpbd9tQoe7SaSbz2rCtjTIaYhXm8sz/yI6V5RgHCi7G8gzIutm7yo5hFU2/DpNCW2Zb
hJvo5oVTXQYQufDK5rPJzM5ZmrYuDK+qqN988pIfEyt96rwO3l2FjsxVLc/NOvprgdKHneU+SOXf
Bx/FYFzUNbVpyTnd7dIdyhpCT3pTbiueCdS5WLEgBTxzqs4O67RGq/Rrg/xv40hHvhqlwR7eXAXh
Kxv4p+alKDjBu1rJYzcxJx8inJj5dBgADDzSNLq4bQjAogdDEC8nmcL/6HmCOOx3gGXBwBNbc68h
nm9wdgWHodNbxwLFjJuOeYw7vOaq58TV9HDmp6VRuYwsQDcou7kGie6vnnMjX/TgWF5FtAPgQMrg
6ICSo7xFXvVJ8Yq4The9WmNxMAZPPJC/9sgV9XmD/XxrRZAzRif9LaK2PrQhMIL14oUeaLW5y+Vx
jET4/HH1olQ9FnnzZM6UYjpOnM9yTE/D0j/Gb3GPDgazBzYaWUFz8PQ3Zu/R1SAoYZAdYZMp3YxW
DKRiikacghYBgHDmg1fk4z4OXOrn7KOjqytEUGbwucqGL4PR+czyqIeXZ6eoy0dHj7+n3hxhyaBL
T4Lv62ozz4WCo1WhAQKsWQGhorHgYdnuLGyIQU+ntskP/tg8MJvPgfkSCNuG7bPUIXLYNnpUY0Yy
Al6edNwVkw/CK5+/q3L6nBDisAH8PV70hPhpbRXYnMefWyvYc/ZdFrxwJiC1pJV1nwQFLa8eTfC4
HJJtlxHEjAYHlaYJ+HVx4vbkooWNscvMh4l2DkBYRmETYc1XK8nexsX7yjIgrw2XaFNnBOQoM2ce
uYhyY6D2Cylxt76rJGjJK7EEhyhArFIRCzRALyNpOsAsiFRxRKf3GrWo08mbvqGGDbdO5HFjpYuC
ACAW8VjYdJvWU7zMs3NcO/K0EuAQj8iplqFUVcGBlFFzWLV7A2cDougKa7c+JjR71C6g8XKEX20z
fxuJPTfHX4kBETp3vroWsAxi2KmfPH2xafOCtSBpZZmEApdn+BBgGoIQaRGax5enyIYwSERFZs0/
nEzDMEB247uVe7S9qT6u3zrJG9SwyytOrMBw8sLgu0Gc4PqAdBbY5hQC3gOFI1Rzf9TfvAz1Rzj7
x44jy+skUWZO3YtDtXlKk6EAr1p7e8ysP8njzq7anrltI+w5GtR9/8miNluVd14MRrsz68eyIERj
nYHwnLqIuxzqfxhnKM0WiRD00UG6T15fv68NLTHn5KwHwHxDUc4bWwMRMpXZbeWixagwP5yBRzpU
W08efaxtQJ7uwW5D5gLLd5wSZ2mjfoIfLWHXYmwFz4teeK7qw2qPBHqVH2SehwcuJUNtHg90MmGD
cngcoeYAwAl6GwwWjbWdsBj2WvSi6RaSpEW2OpPUILpK+PMMjQHV6JxukTR3LKmKAx9k5QbCm/sU
KPRYfjjYn4xcPxDmdF4/ehjTHi77aDrigir3fR6jE6gxOtkyxoZYfWb/sl5lyMQ8AugvaZRyhILN
1hvDXi8il3DGFd7b1imx/WBjAN5aHn7kCL9cwioeWxqr61CHlLPvBGu3u8IFm8trB2DQggRWTQXH
vFjd11/rq+RtrmwOyLSN0WkV4LG18UCSkNhivcAZizDsQFOb2GbG4ueCRiMunU1X6Nc0VBmTWrK6
hF+1n4MmfWzoGl39RiUnzyifAOCMT5kQT6QYp4BV3jo9/7Gchv5G7g6/+mL81ZIx9sCIiDAgvsVM
8jR4rerX6KZk0jCGeIKOJB+kZkRrEbdjBQcWrpS0sfhHVKH7MDSgKdoLzDnS3N5+TLh0wvoV3tB6
bRxdu4irk2Bbed10qQblPsYNBLH1YeltYT43vB44/atPBKWgvLPuWXGlTQZJvzDjQ42psmUlDjxo
/BnbZuAH1WbG/XqsZecSmAhJBreFOrkGZLbO7rn97IrHDrHwL+4RlZmag1MWmnecod9dKM1MvZsj
vvYTeSsxAQ8Ev1GI3e3AAwcUdf0RwOHBC9zsWGaDOqCYnA/IzBeaPZPPyrZ+ebnd7Pi54Tlj7kcY
cwNThmQUZO1/ktDPn8ya/qu0XcZYMbE52v45qAywVoOwpKgC88FNset+SFlKkjQQqhFeQQwhIhMS
yk6zP5h3a/nDaVt3E73Awe7vKo0IQmDDCEO/33eLwn4MKv1tmpeUoXpWn2YqW0t1yRtDDGffjYhD
LF7ZPXKk6jWqRyLUfcq+hrc3ib4SutvtGmhaH+vzWNXZdgJAu/MMLlCbN4h7qukIF0OfykoeHd2R
18gR94zJYI+MmCmLM53Glt+Vo9tZdRFJ8ysfuvJUdUxJMkYWZy+7VGjGThCJSfZWjbX3HHQyYdli
US017G42ll1OytdGRUIebYDcEFKpU7Xnw8PjLIoS8Krs/tWKcO45xIVuTa1ofc6Y0A1R342++bJu
RXbQZxCtMhdO/HQq5lHdUr33/JF5ifklFpoxR9CcB40ZN1zOtFYrb2ViweLq+4QsaZBaXWn/KFyO
t3iTy0tXTwvQ9SrKTHyscQjDGHI68TtcevXsFh2E38ho7m6gfsiheOxDqRjixm9T5IxPqFCvkyOu
SRk88UUJyliwbF1j3WkuCpDdUJXXlZdid59QhmuPWXHL91/oaRyVpHsuDHQOad7avILc9IZn8O5X
Wl7rqgHvF9IQCaEedKVFs1WWGPuK9My4D9mU4X3mYU2PDCRDIu/0cpLjCIlPjSlxDh/ThMDFYdR5
bYGpn+3O2ZVucs9JAz66LQ2SPrWIdJT2r7kKkPtDJs89zRyjImuHhTNyRLTVnkgOfo5ZNCka4zzG
bIUVos2Ly3F3S9eUunKVVwCIuVYIFqoxehWRJNd0PoLL86lh54uy/DfH7M3ruoH1BUDjuqzP7qQ+
ftV6mPbL5AHRUHXUS/5GvaiUlzvLzB5ljdGerLljSGKfi8AVV8zEKHyi7u59Xwu4Uu+MLBdHxnaE
5y5LHv0ECEPTvA2NOcAfX1M2s8qL3v7Sl+AqcIlQjAUxvnpvAggFYxp2XbkUJ8/VwmRwQ+O75Qc9
kqii/yyJad5UnQhO1QCmPtGmu+1yXpZYujmtSqqBvExGAprUhzY4UK5JYCaUXFLuOkJRPIcEYuHh
gSu3VWlkBzfP6h28jZY3koo0k023da3Sf+Tu7SY8gtd1aJ4oIz67KPcXlZQBN79/a5bqaz0kV95s
nhx5czCqINZqbYQcRGN0vkiwLNKR49Dle168z2TVwC3V59KpHNAy/Utd2cU56Qb0LD3zRgIdy+FL
S5LHqVHRtIc4j0qjbR+Gjkouq1qym6MgPwxVFt54hERLP1awhxBceWZCNjzMI1KlXrE4sUA3wJ6p
TaS/a7xomxk+GfK+jV+VU6WwyEzVAULpwYRaN8cieSZBBwZk2B65vceaqHoZk1ccJck7SN5x0xC5
/YhEJUwZCZVu9CvUKtuVlM2AayMUKQ5hP1VDk1fXwJftB+Ddy2UIvgWWRWdknLA39cUPNxrfZ7vP
2VmHC8ltvGIBPXrZ3APPJInNrJrjRFKx683pQ+Omu9D38lM+82RDcD8JXrUP+3SIzJr6jH51hXSw
MghlYSaL0gMhqamPOeaqO41NVBHiqchL9bKeNX3AbZ3LDFfIRWIT6S9hFnnXlWrgKvK1RuslwKi9
dfpBonyLLE4ZeFEJbSxOsc18BXXKw6qACEaDBOLlZGYhJjv5Q1DvwkpOfKrE5VSMwtMpLQZyDr2c
FBqo23Wv7DlIlMGn0JjIxClLzgkptc4YfC+cDhSDTbliayhyDuTMmYzVsOS9mYHJuXaWkFCvoaLW
Pt0OC+xAGR3HTl4xQX8nIjfY/W/vwH84nrCreEpJZTkSHNQ/zJlVy8lmKlvrcVUcpkkYPJoWXD5x
Iaueo05P4aZMGhIVrJICFPhpVR1YdeqBj6TxPAQ5satMxIpGwgRMN8IL9RtkgLeuj4yX1owtvGMF
jRgmZgmH9NT5izvjv74DlmjTc6RwLcf7pyGIjEU6PUTYPJr27CFu94qDG5f6FlZLCEu7od8MgC9C
LRtocjGaJAH+WxM5WbWjODlBaB+m1hm/Nc6wOZ8Uyd8Us8GfzkseA+hMPwzD1RvokdEboQ7m1k6S
v0j7rcVX9n+F/RC54ITZnu/9B1Uhrv2h7wJDfVi2CieAFV8H1KaWh4is8H0qZFSeeBZmNAKAeYIa
Nm4q9F8d5v/24Hu+slzbNx28bbb3Dz9x3zR9ovPQeFyrQ6MQ9ZeCwdDkQN6viqJCwjGRwDC28KhT
TgG5NdJRoVy9Km9kajEiOLWWLTREql3X37OY7ljqjosyqN32iwkL5oDaVJ44SVM2r//7eXb+8/NL
YS7GN8t27MXU+P+Zw6jV6fO0s/GoHb2fWD8fA105G6KE5Wk9cNDb2UXIh+lCsHj6kWHs1yrfwgAK
/di7GFK+h9rcj0Uj3gDHXwi/jYhBeStAbRwK782v+/owDcG0AXcCLrOZ012gWaWKpISkb1nFfkC5
ew5LYLU9U3UyTlqqlkL9BWX2b2CTo0yaLRghMMTBJ1z89v/flyW4vXAH0MIkVAzUfKiM70MyX4BE
6m/rWW+9iQGsNRoHFgRz1ez9WJMRFwKARVBfMD/ed8N8dsoouRY+posU5ehQRL9d+b7WI2aryvNf
btK/OQCKT216FoAgHnnxj0WHTqadtYp0jRpKwL6KoeGU2ObRmb46zG6gA6Omlo5/DG3Q7EmeNPvB
YGKWxUjHJvfLKvyY+KfnwmZOKUUKnxKj1XkJFqGYqyUKH7DFgGUCc/vhGVnLysbKuWuxzfTHCh44
8IAMW45h0gOmTM35V+/7f35TcA2mj6vU9//JkCgJd42inAEKKQ/1VsaIqYh+eCeRGW5FPztURthC
kyHYk39wMQ0xHEILXHEjy3xjuxVQ8XGgzcKihy7Wq8gU5RC0ilnp8oqdnyLayphTdsxA/nKX/r0o
cZckeAQMLS7f4B9PF4Q67RYGfmo82w9mGdNkrOOMwGYwKF22tGq6IX9IHXbHNm7LfZgAehcNhTqH
7DAsu11i1iSxGaZ8SJqMpFHOtQFzN5SJGbVL5rzMufimdfUHaZVkVoeFr8CDfcDkT0zg0i+oBH6x
EudNM/iX9RD6v7+k9W/npjKljf1QmtB24Az831doIXwMoRGTapq0dFvmqvtmZWm4x0HVMvQlM0IQ
ORJegDepp3Ax3ANJLRnfHctZI6/s0vpSt1LuBjP+TKJAuiNsOtgUnRr/slX/xyahuA/LosbLQ+bN
P94aw+wtJiG4v+KMVzjtuGSY4Xq0FSrYsGrriyGW0Nxq6ljvGIb7sgAiOpjlXzAk1r/tkHwSBdUM
QgGAQvUPm/RgV/Zs9ETBNhbiuWiM/7R+49ycg24c4qMzS+FDm8lbj2liL+yvlA25ys/r8u82yiA3
rS7/4gu2/730KxNzJk+rbfq+cP9xfXBk4fAoWFV6j4ZvvsiMESpbYzyfkN4TurG8albh7dDsC06e
QwXSQ/B2SWa+U1S/lwRabPH3pbvSIIozqrwjfM/xZtcoJktT/cGyjl2Ec8hfTjD/dUFBlknuqkPJ
4Zr/2LU45JXSHBr3cdH7I9slJhj5va/xua1vk+qpDCoc18yd/d8l02BLx+KjtZo13Wu5eOWz8m8Y
pf965FimPRxYy8EEv/D/fTvwchsiH1P5uL6Mtqexs3jWn3EmhcNp8W0QeymetEEgxcq8WXt8sLD/
eiz5j3WU/VyaHFRNH6jeP+6tQS6kv4xeHrM5mY6OwY6bOOeEQxkjd3AYVGjkXzC+HueURIpFGFty
mvOZnG9Rynl7ldsB+zWgtCg0+mMSSBsTvr6tnQpJdhSkZe8mGlhV/3uF+Y/TqeKTU5q7FriD/0fd
mTTHrVxh9q909B4OzENEdy8A1MgqzoPEDYKSSMzzjF/fB3zPfiRUzfKzVx0OL2xJTCaQyLx57/3O
J+mLd6sAiSUW0fUrXS3lC6Psn5Ist3CzEitEQMQYAJooRQXpz2wQgwvPRJxT49fyng4S6Gm4yfpA
+lNRM2KGJlhJv6FpUt3G7bdUzlVEWV6/qkvpDh4dPPWoFfeztu3MRE68Ax68prI+ZfbKZWhVqEoq
+IphXgWiJQAvFLr7tsbLe9ZyZkH61JvBVdCDolFHeUP5wcAXYYbaHfMeQcn7TfoPTlLebTMHNRgy
Uz0eLvsLA3FLP8Te7de/8R+8hs9xtTWTHGS4M3BFFHOhyx87z+pAgSfXgS4cKCDmB7wz84Mhjde1
qNPZwO9XajnIMhX3w4BCHU27pSOrs0W6NRpHJB0onaRxJSZN41gtmK73T+G9Cfk9pBAAQ9hah8hb
pHdHG2sExkkrPxlTrx4VxBg3Gtis2BLdXC70la+Piq2PmAtZWfiYWql5YdTVLytTXiXe4EZUqnhV
YAhzp1B0XBXe5B8TXb4fFAKdHvSTqwo17XldzKKvQcSNXFvxeAth8YeVau4Ueuccica6Hdi/JGyL
nd42j+89loWKNknAlAFnecpEZfQg5aSdY7R0NLpVxbHCWMlQ8DbnY5agiScdt72G5vui8C5Itbyi
7w02VTTka6ob5M8CvToGZX+JppKHMDT5bS7TQiRbEWyzAqVZSdOrZg7Ksa+5yQiAWq9b8nubRBgL
vIRU2ttQOgxJs82K60rUh71JR6Mbldmhz2n8SiKkKZNV4srZj9OlmsYXVdPgvBF0QMIZwo4GQ8LH
hCCu6GL1WGjXXZgJ69Co652kjc9JTT/NMOt706LGEjSNSRyEyGmkIVD2ZmXdjCJudxEJhjEpb97T
WkOvfBfllpR34t+P09MkegASYuui8TpkRmx+A1WWHfcXXFWo0eaUYd2SpHKP98MKuPyIoFDFz42K
LPk1b2+Gvv5LDul8mM6RguXfwzSujhKQWRNA1XwB/rxH+32uUqVI8ms/EMh5KLF6IcojEYF6GMho
7fHn0nAuUKmy+PJV7kMyL3KLFl1V99dhjld7XsXyJsO4MkiFO2vyHHKfeGiQ9nCB0thGTx75zJf5
ewQBVEYkhJDh/KCUnfeaDzcXvUnKCbx7ec3dvSGlUhxKCBEXozTStyLBXNZossAvIqTyRJ+aWoj0
KMOqpPsIZlH1IGuN8jCGwcPXv5fyWzhIMg2WhwlJ1pLhhS42jIDunySlAnAD0IqGBLO2ZQ+fCr0W
9lQtqN5b7bUQ5/b799TFFbltGUnMHPG+gyqMBHdHtXhK2EfW4qypJyCRSLT6GD/Nf4uqfbqFlxNQ
CpphER4mge3sxJikyD58dU0JLSQzLyOVDqtbvVNRw+oUnL2kXDdwGSg/ju9NitKljqkcQC0uohLc
jDPbvWQssRIqiVID9jQxJ9c04u7P78igolNo7dhevV+R3rf5YtS2RG7OoPXdyixHay00+be2oTqI
i0JlHvyCjOa7LDJLqbHVRnjTVnYp3TTsulaoPwZB8seVa+KyvA8s/+r9MiNiGqQ2zfZ9cw08MvJS
yT7gRbWK0SEuOr6hDfsGzIxLt3V6zF96D7vaWbnXaQFpWKOiq84UgJdmwYDkinY/jTL7vvHSI7Co
TUty9A6gK6qXCNYY1n4U5JrMuEo4btWs2dK3hAFZr/tuNvk/e3kc7kbZeHzX14/ic981B7o+LCfV
WqoZSf5dVtSfioaqA0hV7orxtJJzv12/t/hHRkPIq+AJIHYQW9NWy7ji5q5lcKcJFPO+8mlOUWgU
wZVopCplKps66x2r2EsCBtB9Lj68r48Ur681QdZDREEn7iwJZzUVq+h5kbynhHRV2Mmk3o7v4cI4
4OggtNXB4D4WFyOJ5cC4IR2cYEmHcxFGZKTlyqM4O1zU1ais8iR8FYx7X1H2NSVDiBr0J7zXBfI6
5aaprrIGKJ+eGbGrlXGwNtA+UN2p4bdZNHAqQ2/LQeH0fq9c1bUP/UanHWI2EzFnJf/7TyllrEIQ
kpVX75MaPdixftYL9J7mqPZZ/V0jl3fY0CEX9C4kOhCg0k4F7a3DC13sxcpvqJvKFX4JYD8dGiyx
IpoLaKrpzzXyxBQv87rkrKFQQjcWZcthTA4qOOutGAZ3gxFIO+jWIA3ka1lq1Y1RNbdtW23fI5JA
0+9lyOL3XfhKbU5cm6mOheXICuwzvme/PQhqDh1pyK4ygJ5I2ZNDhqrhIpPPXQXmSPZjyMKNWzUk
aOFgeiTpt9yIZvXZGEmVeOW1fbCtDQB3U0zfSq0FOIRpqMeUoL6sJGhUHFH91kxq9Y+b/5/WCtd/
jLbwcFj8z3/H0uEYws2u87dm6enwyQbi/yPjhznD8f/2fdjgPZHVr+NH04f5X/zh+SDI/6CUyKlh
KaJmyNxSODr+MH3gj3S8INjt+RsqmYw5DP3T9UG1/sEHZXCZJ7LW+VM24T9dH/gjWImiagDKlLnN
WurfcX1YULNA9qJ1JJXDZm6wM9Eh/nk3F+RIk4MEeIp+nNYTd+Bpy05N6zSUVadyBDc6c8Z/Pj5+
G9BaXNl6swaBNTGgV/yUo8LNEHgUmwEQwYe38Odi/WjoMB/Jf30wv4+zOKZ8iAq0NM2XPeF7T7Nq
4t129aZEmJcMKuiYM0nXRYb5z/HkmZCvk/vgZX9+kG2Pn082Mi/lzroz7HFVOJYLQe2o79uNcSWt
0RvuoYY6oQPq6K267dejG7lE/AiLeOL+L82pngGdnHkOn0Oq33+vRegCZ0sQw27+vdS3SXoQkic5
vvn6Ub9nw3571h/mvlxEZVX0jcYYjduv4u2RqMchA06RctWtlFVyg32b451ZSJ9jst8mtszrKIid
MlTzPZd83QkG3L+1q7jcDX3rSLQcRTvP/3tE8H8OiS/X+yZMWWbxjtusph9NQ+Cz5sLlpCt/1Wyn
jbVBs+Jq38881TlC//2p/jXa4s1xd5X7UuepijfTt2pXb/Dz+jk4iEBWwj5eR2cSu+83gt/Hw5zW
wibNMpYM7zGv6lEJ3menrJN2K9n+ipZNR3Jo54X+VWyMM7nLOcfx1YiLHAg6CNxcPWbox28VTTZq
fearPLn4Ffh7ZFpkHUu+zy+shhI1GtzHYQ4898idzPGXRdz99Ys6M8g7ePHDpUWBc9HqgcEXZl51
DUbv911wxljl9Lv5ayLKYjfTxwEhV8VE6pX4prJJYyK9JXfp+A59iFfniJcnX8yH4TjPPt7DMLuh
X4P2fpuykG2VBxpUvn5mixrVn58SNynDkmQYetq8+D88tCHUxwA3HaLEDZQWbk6H9FZ1ouvMzTf+
Jm0d42Fyqktxza640TCEW4eucv31L3HyxX34HRbLbzbdzH2RBe/RchFxGy6uYlhpXw8CO/HUKv8w
zPxrfJiqpHtaOsy7o4F9gdHTrR/ftfL95DcAOhLbsm5pkHKwvLyI8SgUxAujvTCtJzpEvAR/t6uM
VqJYzFBJCU7VdPgiGa6UfPcsOsmEbVRa9GFjAU32JaLlPk0CuxxCx0oPE1CE1t/G8TEV92O5EawX
tTQwn30UsgM0Qmqe/FX4hBgz0zrWxt/a6DUxKVYWdHCbL4p3HxkHXccH+zrTfFtBidCv27amyX1L
u5sTyG+D/EPS4RIdGvrB0+DoI+dqux9lE7g4y0XNW548YUs0kKHy0h9KeZ+oMdZ0dP74B0PH+eNK
lp/mbIPqPUNXgM7zJA0rYTrgI46ycaWP36QJrdzwq4KzMJNu+sFREHJG6n0s7nvz0bceLOO+9mmT
oI8O6OjkPyN1thWMDYnvbYkl3OmPjYESbHxWi22ESacFz2VHl6GdGTRneGgDeb7xTz+9BbgLn6JC
Vn9Uol9aehjkfdn6tkXXeIUqNXoGbddjedHAeOyrZNW2r5iqag0Z5NTVwtYRGzyzpO0wjbiF4riI
+IiHH00aDYOHWnnK5GOJOk0yV1r4rJkVnO3ObmoPejG6bLVlar3dRtgxXwXqbYGhcxbSE6s4asky
ffLQ6gvKoTNKVyJtpGc77FLIbzu4yNsNvMZkBlc1AR6Rm376Kc9F0P4tVvENbXQ3kLY66YEhu7Z0
6t/JsxL91PnKwsc5YTAMh7rdhP6bLl7r/rZPaJ8U30ooOzqCtGY/F1vN/KajElZ0GyECnfYSFcdC
BGo60j5oek6DoiEyu72hHUK+pxoBKE0rVjxwtTui8NHydWtgHYZRpxCeOcIWSa/fd5VF2U6Niyif
Mr5oLHVpydlyZrreIXgMH0ivJm+ty45ih67pADijOXEdrIbo3Pf++ab2+++wCBJ6WNuWGvI79Hu6
7w+1Ux9Nxe5LO4NEGxH+QZNcRXua4xxxa+1a9FDZ+syec3L//rDlLEKHIUvTrFD4HZqfowN8xJnP
8uFbvwqczDW/Ww4IhtadVppDUeuHaAublAjmXKivzsfE8nwn0z5XaHAv0d5f14edL1K1rGtMTi2z
uMba0QZqYajXMTag3d1E+28y2WHwzZsxmdZDkb+UmHUamNCkZbOeGodKL7VWmAPFTxzPUuGNqNvN
MMzM5s5cIbwJYARJ5bEwHzUTdK5CeXFv5TfeuI7KhwoNDt9t53/Tg2dqYBqIwby5+/pJnzpCPs5w
cVAWJf17Y8cMw4Eevb6mJfxBHM/VWBbl6D/W1MdhFqdlzLfai9O8phw+9zdxNa3Hx4TrA3ya3bAq
1/KVuFbX5fp8WHhyhrOTlmxoZB/ExenVF3rcSapPYlg8kunUyRprgXHmozl5g4D0+69RFh/ulKaA
BkxGMa76lbwqNxQSpRWH49G7Yl+xSYZdGLv83Ao9PTmeL5lMAkRj8VyFxLC87H1Ya4s5khW7inDu
5amnPkbM+v41yCLM8BSSToPC3JqAHkK80PEZJPP+0+qfQpHOUm3ve99SRIKTuTOqya3S7ynHsV7B
GKgf2+DdRhruyK+GY6+Vrsz61jBvZDRBYaQfxD66U6K1iPBfnmUHWrCLwSZHWb6yynZVNDQfQbu2
o2mCgYqf7UOTjZuuith+kdZIM5rgqZcevv4uFqXrP1fsh0kvlg2wzBzyJJNWN50rruJVSmRBF6sd
/UD+7eau1G8FVzlrfHHujS4WUhHOxhcj4w7rhACls+eLWu0IqW052jMGqbILidGVzoSSZ+e72PWl
vO4mVLCDXVl2/Tar/dx45e+R6kMcfDMtm3LsmpTAr6+f87npLjZ6BGMldtAYu0/VjaZuxGpb5bf/
wRAQNAmfyDdJS5+DYsrxuA4YQoLrqskJ4d1TA8L5PxiFy4AqAzKm13CxXgQr9eIpYpTM2unSRc5p
EVNO/u8GWSyOSEHLaY4MogrXs2l05qbNf3Dj5O78r3ks1gEgpoxs/vy0imNcHur+omzP5YLnl/rb
sWrKGrkbMojITj9fKKIGtmEH/ZTL4LiS3HDl/WqPnkuUwctxsTk5BPvGoczr+MXq6yc4//qLoRXp
3bVF02h9fM+CfTjRVRX+Ac353Ng12HHetphd8b4H+G6jV/56qAWS/n0L+TTWYt/MAYL4Gn1YTJNw
HszZBV+zo4z2v5eYPDveYgmOZBGEaB5P3LeoWV1/b636NewFnJ2Jjs4l5k7d6ZmfLtMYxLvUxcWd
vtcjgAopWwbIkQN2C4EduHhK2+BMXipeX/r09QM9sVd8Gk/+vGxgiNe1YuAJCeuP/WIT9giHSNJ9
PcrpFfLXrBaLs66plY0I+4Bc1m7hrQ2IC0qCuUeNz/3912OduFl/mtFihUgjXoBDw1jqZs6PAdFY
17t0bZxZiaeuFZ/GWa6MlP2Kiuwf4dfgwn7fBPfz7SIlVxFvvG3rZpeRHazmfIx8cS4zN0/j94/u
r0e62La8YMRNVGaabfANuFtrnXmMp38+25JFnYKWpMVCVMZ+NASRn09vtpJfni9eze/89wn8NcBi
5WkwRAN/nkBFfljlCkIzb+xUK2uTbCsn2wzfv14Xiwa1f24dfw24WIRaQa2Zc4uw/KWT7XgrbTFe
gxyGywqZpHPv5/SXLCmcjZRl8M9YbPpFa1TgL/mSk91xcPGo3NwKK+Wm3iV7KnHO15M7+Rl/GGxx
5OMHoviJzGCyeUF/t92WW1PPznzFCzvsP5/gh1HmT+/DRq9YsN8maY5nXOWb/2hutHUNTI3XRlC+
CS6VzeSU1/PLO+cPe3J+xnvFTCQYWPYXiLU6CAYALLapTUqqpoXIeWYnPLlHfRhisR7JeVliNr8v
I7vHRmKISnarzRg+K9xI/4O39WGoxUrsaR4K9DkunAwaEbZaCk9juv16jJPToddndpMW6SZcLD9I
6gKdZnPM0SF4I90jYfo3w6o3qJK/Hur0Uv8w1mL1+VAIcBRjrG49rob7eF8gPH1GN7trkJ06MDvO
3dFOn8sfhlwsRbPPWyueQ0NoYd4GKxInpgWI7UNeA1Egf/H1FE+uv38N91s/tTnGuWqkDEf/hO13
6M7uquJMJUkWv35nmLp9/r4kcyLAm98ZKla77uiiqO6D5LGiiUgp1kkNby9Qt0G/xvpypZH1NQqy
uCo20Y+1cJmK3xEsW13mBP12rB7lKHOK+ltJPwWFf9ujsQ66nijfVBLBBYSTMfRWGaCNOZdc1Meh
QjvOFtW+WdGPCbg2hWZbINhJ3oIMGp+ABaT4PaN/V4oeIGvZgXWVWI8jPtKDzy4qAIXSfgggpnsN
u+DuBqqXowoRzNXmIjPCl1BsHsHH8cflqk1fMyB99E0ASNPXvvq91X/IGcrN0FzHmmTLKNmb6oAd
DOTr0Ma4ReXvZwX/ZpgupuBy8m5T002kH2pFB77r5w+qcKf6byRb6vZGGLZh1+PLewyzq1Ev7bL7
bho7GFp2W39LyQhHaey2qUmXVUHa9bLA3bLynhrvwg+uk/I5mjYF+KjIoO9tTRMmDPN7Ekp6fBkp
ezF6LMq1mL+YkPDTb1p4zE1wbj7dTohi5d68pYy/bj3jRjeDdWc9j7QQYUEAet5wBvOpDC4M446e
IhrgVUROsWsGP0O6jvs0BY+qHvoJ7oP4NrT7PBVdS7oPvfsh2lVtRNNM+BRZqjsKExYD2abBiVzK
f6L83Q5Y2qQ0ogyoWpOZDFDQabXDfiMn56WFd54P8i9aT+o3ybvM862ZXWGnVpk7ob8htU+fkZ1Y
T2jfjOYafbid6xvPv0qKK0G79sVrobkvW0SU24pD1A+v/FCH23LXhzvsDLhW/JL7K4UUnebr0K5N
GyG/K2LB87c/RRVhA5ISw+RwVRbxXY+qwQfnyLk63nngBvSLKTp3cZ8/tEVs8mmMRWwHRqg0p/cx
Dt6GltBteLA25B4dHDrOnNynNs9PYy0Cudxs5TCVmU/vDO7kJu50kTsY5q3LXbIS3Pzp68c3/7iv
prY4F7xAiwd6JUEf629NFuCqvC6rW1N//nqYExsmwhNsZxWSaPAtF08wjD21Iw2KdbO3n4ptO13j
F/W3h1CkD3uy/Hm3DFILc8t4PnWMBxM6lAHSJj8zhnQicf9pkMVRrUlJNNBJOF+rmwNYmm3pdito
3tt6+/Vs5gNr8V4+DbRY1po2RvDDGSjazZeIeIPnzEbe/mdh6YentngxQY1ePdLeJ0QzencPTtUl
9Y+Tyd67QF7tar++ntiJlfBpYov1XfNq+s5nQHkAFrgeCjj9Z97SyWeHXgILVFRZmIJ+Xgm5pXWx
MX9CzbrYadthW6/bQ7M5d+U7OZMPwywWnJ6Pgaf1DBPCoaim2w4FfHpmKufGWKy3oKIsXLeMoeXH
gXNA/pUpZ4Y4GWV8mMZipeGeOWn5wBC0F9tVcDGMzykJ7nq6HGB3fv3yT+1uCjmhf72axXKTs452
C43BpCt1My/s8CF0UNuugy00knV55is69/gWi61MABz4EsMVuuAIM52wgyI1nXmCp0ovnD/63GuH
yggdy+cF1+kgDGPKlzbub26JMVZpdlsL3UA0qauWoL67jOSXSLlpsSwJ8w6PkB95ILulP6J7frSm
Apnwa4324OvHfepD+Ph7LaJiRUthf8zgDBW9ct3glHQTVKB1D3VxobQUepWzCav5iS73rQ9DmvMG
+uFOqBZopqlms9HvOrc7lLfZOj+Cn3MGB++JQ3lVONFRX309z5ODygo6rtnaTnpfdR8GtXLD9Esp
5QIVmPYU3YLVRmN2qPIzIfn8KSwnp0n8R30/opfdT51mCRhbMk6jHMrmqtfP+AWfel/0gWqokTT6
qI3Fp9irgLITGVBytGvIVTVbbaOuq83ZTf/cOIuvUBnFJg9xJiPGkNbY0l/M36JFnDFfm4BcApui
ows+yIW3Ss9kpk8+ww9znN/lh3cF01wR056xJfOhzW8g/H29Ft61ZMuXpMuaJKLJ1bCwXSx6egsy
GdeTeYsxN8M3aV2svZ23IVe7gkG3Q/bzON3qlLNh+qzVrbwVvvvrcxfSU0/4wy9hLD6DRgESBA16
Phte8uI1kA4QblzNglJM80uKoBvB1JlI+FR9ieX/r5kvc3RSVHVWClnIrvdw8Bz672mUElbWy+Cg
GbS9p34rH8887VM77McxF4egoSU1eCYmGhz0G5ER+5dsHdxVv5A2beTreh3vEEg607Hg3g8z+Baz
TGDO+3PdaCfTeR9/kcVJ2Qi0B1fz5EenI26une6HNicPV8L1udjsVLZBpcF+Rp9wG5WW6Sct9xHZ
hsQwhLSXAVaOxotO+7CpJTPsdxeo93l/B6Adcohom43+97f1j1eEZcciuZxRNQ1OtXH/vk1chLuA
daztvn63J17tx2GWPYsI+SYJ2NaAFPalaQZb6V909eW/G2MRqkWxmtX9PJU03bZK5BrJE4vJ/XqQ
U42En2ayWKRVmkwCUvPBFudC80Z0JlfeF/d0WtGCTCu7K9x6a4wMhrd2l7r4B+RX5/bcE0fUp19h
sTwFbcyVFA8Iu6NCGgMT7KofAx5zUnNmFzgRzqngbrlozZo+FAKf91er0/EZqLlpjeVjRKVveKkF
mgQCpDFnrsUn18c8AvQf6l7Lrg8BAzKxmDjqC4gudTEBa8euWus3X7+9k8Mg36Y9yJAlxvs8obb3
xCJUCGKUah9ua/+1Phclnv6eNcrKdK8wl9/K11USZWLNEDQLTg6+iFvIP2TIqNTQiLj9D7rSccVD
lE7OV9G1JSjH6EsVAj+vKNqFlB2q7bjW14CkV18/OOnkUqB71qRrBgX+MizS4GPF4sC04FX9NKCl
28a3Yg2goqHjycZvce4yK/axa7h1emYZnnxrH8ZehDK+pVtV2TF2rtDDptCz1a8SXCi+nuK5UeY/
/xBM6EoB80xjlMzbZ9pBlC+7+uG/G2IRr5S+JOI0yBB6WNnYYbbtt7g98yWdiIlYEH+9qMU3K+vh
gFJ8HqP+aVR3ITeHrydxboDFBcUcS3xFGgZAfKggZJzOVtPmr3ARdX2awiLqSqypKaOWEeSNtC4v
26NAg66tbJoXHCO3yQY57NdTouZ4YkiuGkAdRMAdaE0/v3w1jaxaFNl/zGgfg6e2tOu0f2g0rMKL
5zHFJfLBy2+tgjR5Ezh6cN9Ft0Nyqw13ZXVZ+dkOy4pM38pCBTn4IVaMw6S8NdKvqAhcAz2hECAB
kp22wx9tulMVE5tLQJV9QBazsQvpsUsTW7D2QHDz7rXMr+VuE9ckpaXruQ1GwGM6kHESyTfSKNgj
KkgTW+igtGDq3ul091qjaFvRA9ZB1bCL/WNNeb/SH/ziEbCdNXdN7AtYPn3xq4+/J0CZ0ynBnvpK
LEa0jPQbtE8BlJbxaoIoJ2lvHmx/E8gj0G97VO/xWeOvGS7l2qRNAX6/mXhWBxWOH8GNaI3oUW/G
6JJGMF90NBHbNHBsFnRWoSHrCB9A6IFIe4ZtKeCYb0MrXqdDt43xah7jtzp+8nAHzhFlTZjtlALo
1H1RbIXxaCTxxhguLLLofrWdFf1+UJS2kNyPwFCSiJaui04ivzCyI1mSAz61TK+F+mdXyraUm7ZK
rQPz+CrCfc4Rmhehuu972tUxiFHKCzS2onpT+G7THvvQcjWenw4eSNxEcnLIK31bQbTFL2Q3htpt
adIfrm8aOB1SVIBPx2jOu1TUYxf4V+iV7HEqt+VYuCr2BJmo34kilUu68FWyoVijYeeWOzg0wmpE
XorBkF8E16EpugIO53M7OfhGZ0opC0gPuYTrHIzDW8EaHLW7LUFQBR5SDAkRNp3XlnaZlduCFj8p
mp3+Nn15YZFr85SLScJjh8IOoBmqtXSzRCb1RoGNGXCTPNcaGiBqr/ha9cplRVt25/1o6o7evfsW
/4BInC50g/qMtfJiV8IDL6ruYrq1u+JOM76pZPr7SnocBWGbVd+rbljpGBpgDZF58tFLEL+IVwOB
OegDu0wLR6dEVwb1Sq+TXRdMtyY8tq5W1h0MTFUwUR3AMMi8nToGri8KR2VK+Tpikgxv8Cgh96QO
DhZuqXs7A/JujAF4APKt74J1EY3rNMtta9BW2F7jiVuAsvrRCVeNcMjjzC3wim7UxDHEWx/ILaNW
hbqZguAmVQSnFRpXb++Nst2kMGWABUJjsDutwUKOj6YBd3fvoS4fcUPVpu9qHOJvXtniYLiAOmH3
CnZZawCoflWjx0++w7zZ7dVHBQMRzZfcvB5dIHA20EvbwBmgqw6zj8VQ8U1M/gYGn5MpPoWmGJeI
+iVtaayV6vWIit6I79JSA1ZFHzx2ma2A+Nl7wUHd1r1bobmTp86JlQyA3aGUD4VwgT2M3PS2pois
S5kV+KDFj7kwwGyWtkWF3xpMGUkQHdT7D13B/5cGtypUOAsrt05AD4P9y6RiG+EB1q23Wc701Xpd
egCyhxpNeONORX85Dupaywa3wlK8DlWE/zcBHPChpuAn0ULaeaqtDI8jnQJV9yaKOH5V9cY0v8ej
76p5j+N2aXdwNUZE6pKx43Z7JyvDPk3GVaNQeyN1jLWxE2OM2gn+RulVJ6h/JCItSp6AyuH7wBot
tOcs++VnInhyCpTb3gfMgFekB/b5Gue+o+/7jmbiqQTCi4uVqdxMqu/AQtHGrVy4PbKYQOG/JlQE
NQSRcR9AIlZHDBxbyOaqDbwN2AchfnAb6pWjd7ehtqnwEjVLOwCZno5sUoepv8CdrJZYgmgXQuO7
WR1rBdc+kkdKEbkwtOwIA81IozPcwF3gsmPd9emrhnGN8Zp17Sx6YCO9lXJ/IwS/ams7whvH6hLu
Gj3Wyo1ltnDzr5SQzw7HM6NP3DH9LqvHCFfIyLKH5ltt6q6h3QLEtenVcIb2Jm1W9fgzx03D9Ne0
Aggg6rEjnaIfnH0497xOyWVc4UijATweZjmj2/qBLWMAFcm3LRSOAQdVPQrcobhRE3D0yq+wus7l
B8O6Sq37Ib1L9dAR0KVUJHg72S1iUEG/cmUfKHdC5QYZ7hF4icUXbbJvxEe/u+6mbeQ/SeGFKO10
tglRvxmVjR7diT07Z/EWsfjk9EIGHp+kgh1Mlxj/2pV/IYb1OuxcSXxTMNDz+LiMILDpIS6VwTEg
a8d4SfjHznqsaJ7z1tCl2zBcZeqv1FNWIkQLhD3K7CME5zyWNs3oOVlO7hIb9hcZEC5njhA9GtZG
KFIkLa+Dclfw10XvuqVuKeS/WvUYJDxc5VEYIzfKf+D2akfd1lMOUxihX7pKEdmWh1FYeXhBDt9U
swUS/xQzJR8Y9dfhynuwvQyQZMT54DFV0zSXXZHKBCu1bolWokPnjitrHe79V4wj1zLWabZ/Vlhx
dsBFBJ5GRiA3NQN2VEEgxO8jd1Ztw419zNeZcy7jdeqCS3c8ilOdroTfmnPTwIiGPiP/EunP4nTp
OLV4JldwKogFHKfzADV68fVFlFz0qq/VIqkmrb+I1cu23nz9ik5dJhDSI3ZHS49+fpGLUOE6Bl6E
C6wCRMbKscYtf6WVcObK8o7FXS6Ej8PIn8NWszSFXKrIpyS6vhI8f1WVEUamt2lxPbECkaph7Jcm
D4WW0siabE1JBkFCgb+bCOeEbQGdlvN/ds+jr/+PZfq3+A3/HpzhqnjN7prq9bU5vhRLjMM8HjvV
WIV+0MCH+HN896V5+fQ/uGqGzXgDHmG8fa3bpPk//4t/6b/m89/8d//wf7y+/5T7sXj93//zZ95m
zfzT/DDPPvIWAIZ+WA7zz//z312+pPy7w0te//bX/+AzgLH7B7kMXYVcRoHHYN38QWeAy/AP0Ls0
Vopk7GnO5Zv4E84gy//QRKhhFjhBxKszgeGfcAZJ+YeFaQHXFgNwA8xB82/BGVg6n+5BeCKpoHbI
wSzuP9gQZ33Vgi4tJ5wCRSsf7nW/jYEu51KJUFLm4Grk6Ce3kP4yxCDnqMjQR9wom8puNzXDbBZj
GLh3tYghnsNcxPGkkLP8NYpynCtEc7YyLDM5AI03aa4QBeoubNWp5kKVavfFmEgPehjmox1nClUt
JS5xVvLTgTCj8vPkErs74wkLv34vxlxRFCvpLsuohGCuTv2jrilxQIyCN6Id6lpzZ1amf291sX6o
Qr1dlbrsEc9UXvzTKzN/LbZjkWx9qZffiL11xcmMUTy2xOiXiZCatxOe3RYXkkZ71KeoAU5RlPUj
EWoXwIQq1Ds8bRRpk8dGFiCHNbu7IkHqGskNDgpIp+tDZJbKjeJZGBeYkSpu9XSwDiLWYU+j2SOC
DUxd0PGZ9oRr+PrtXaLU4WOJE8Sz2sc9VuZlfdGNpXHRKkaNjZSh9XeZAmIHkx+SITh49wJSWsAz
oHZwaeJ5yJzx6URbUt7mP5SYKa96vWo2ai9aCU1Jtb7WylFd5XE3Am+XUmyasaihya9Yy1aWX+J7
JK1av0R/P8k6SB0vK6Rv4VDJt7lZEdfihcSmIhA4jUNXPEymMLwmGNlf4AIXrLpCjgCdS8U+7VMA
y2SM2lXtiTUYst660ryEoAxta3GbFJl6UDGQ2VZpQCZf6tRjRrSyVqOmubGSMnfNGfGvFMZ0oYR+
dgjTVspcIVUVLFHRPNxWtZxfNioWeqk+dETHqch1VehZYnYDCnHdit2wqfvWzNYSZjf7IrE8N/aT
9BBAilyXiYp9kaDI1/5Q15zmFWaYWJcWSCR7jFMIi9RHYJ7+dU4XzbPSqg2+RCw6SQRIB2qvjrcx
1mgrK4vKyTaHRnqUmzT+xcuR8TWjdw0fnYH7hMrNZetJOdLdzJyv23JcR2tFGfRrNQ/7izEZLScq
Q/MHdkeg+fs89A6GgZI6MBJpM38Cz6E6KYdQxyDVECxMSWrZv8Q3NHRHC6Wzn7QawZseCMQiVUvJ
rUSW1YQDEkZyh6/lNE44q1tRa/9f6s5rt3Yt266/YvjZBJjDgw2YaeWkLL0QSps5TGby693Wvdeu
8kHdKvjRwMbB0d6SlrRIzjnHGL33ZjgtUrGy0M9mWqxUk2YfYh+tOU9Rpx0KAlL3zmKXO70pFwAY
MQOKex0ze5ODHzDSjAY7dTp9kIcUv5WNMgYr/pofIlGlR62MxBN569lRtKP8PCvG+DJJd3rqVKy/
STqAYs+A1weaNg0HqSYIb1El7QD4VH8gik/+tEF39AS/Qf8sWpGHxF9QpeZWts3Jc6U5IVf+GnXF
ue+T9DAV42RxgiT1yV0hGTx3tBq2C9DrbW+osN1GY+qExzuYEE7mLBzKa6UCztlP1klduum0kDFJ
TdxlF2sxgJw4WMItgLymm05O81kbJTQVI7f7azar6D8JXoCDFdvddknS7jpBE/3kn8XrkC3RBsW7
8lwufRu0Vi9jjRcDb9kMnkhubWWzyFwwhwfzomoVoYqxnb3ldZm8qzmwny6DMUAwYFEcx4a6l9FM
5xPwrxBH18thmdu5z09GFqJhdRc7spezog6QYCeKH3WaBULpSJjHVc2m32XOovIxqlQKrFJbn7o6
L69rqiUbMRLluBL6yXVclpFwZLH+mTtTO1vN3WzJlGq+OrZkHlAo5J4ik1TbA666DmrLWhdp7YIK
s0uS1TfImtv0SqnQkeWeD8mGJBgeuICzk1e7fbAclbwxeREhr1YcGxrLmNG7cd81lrWpxzT9TSYx
XrtmyZ7vVmo6DT0Rh2mCt+1hJML8Y616fIe10VZkJhSDSfuvg2xCfw6WbbI492JxEsqHMydl7vWi
SnbYzZdLX67c7HCNmt+yg3Odz/pw1u2l77GhCPOQEQx/JM1f1dy5yNobWeXtTsy68VjKbb/NlT47
M2eZLo0a66/RbLcSVa1ePdWcUxJ3iMoZHaxS4fKtCq+e6SjQB5+bL/RI67GqCuc2SvroJrVGEc9t
66lpfVbNqEbTqIPvUPviIgHF3qogDD/mbMwAo1VKfGrxk3/D38WUqvbEKOuSOClxCwyZNHd90+Ck
/KZTPYGT6UuvjuCrzNHShxWsZLccl2mbLIXzrCgR0C0r6eVAUWUb8K5iP4jCybfDkGqhRGjeUS8K
OWz7XD5juo03Sj1MDGBqUWNhsGpm+MlskflNkzImjv9HxHMbOq2dvuJGc+BFt+LRpmPwW6ur3cCu
iaTnMsryQCc99LNIzDmEVd/5xqhUR2B144koTWT9ZLPux2SebDcvbPMUj4vG8qsb1mZiK39PtLwA
V7nQ7yxSVYbvapOixyoLcGrIjQUcoKqeQWBAi+vyGvxdrethPAPd02L7Xqlrfm5ZNBsa487iIdhh
mumzKb1U/Pa1Y4GOTAFHu5bQgOxZhMcS5TNaXt5Htu7Cd16eHLUZ9448NKekM8edCTj6piSgJ+yp
VXeljo63JX360dRrfhdeyGvULhFIifV6w9adHVVHi4HxJMqmkZM19fRVWl+ZtwN04SF+0CaLW5e4
T/L0xCgptxiQDtLp1E5eskqoe0Wr28+UB4Wc054gT9i5EaHQADJ9C/5F7WVty4yzEJG6lxJJnJMK
pGwmJcMxzyNxUGypuojRxGLsyLN2tp0YlDTCbhJfc2IthF2XR12do71Bv++z1tJ1R14sdhWz1j40
DRhFbObTm8hSWuFJ2e7KOFr2cwMWGoZ70dCIM0dF8dRWGmAT7PKWzKv1p5jp0B5Wt28wT4vFApoz
su9mkqV6azLQgkp06SWmovyGPUaTsiBm+WxEWXW0pEUJpNkCA1Ax1fSHQZDxMYmpe010WzoKeOTb
pJBI1Y4AJbVerGNAiFt4OjWpsIeoH8rNUqjSNpYy7RjXpvHdwWHsXYNt9SrmtjzYdikf2Nmy97RX
l6d+cTiodCMw4DpeiLgtrGhrMVvyaXkhalcgjtLdjzS2rZXmgTM7ULUJ0w9MXQEXpNaLfV6rLD/K
vdk+2UMeP6lLOe56ORnexmhZ4FCK6JW9rNoZq4FWWkw5wwAtkmi7CItemC0kEtznbkY4btkRJBBu
9WdOTBm5vEUeNqgHWBtic7q2fdX6rQRuAzY0DUiT8BTNTcsGEkej9wR0LDa2sLbFApd3H0kBDLzI
Yvlo5Bq9wbok/AG5ZHQxzTp57cp6eRWaNT/J66jRFdbTnSrnkeMKEtOTjVNon5E95ttZ716FPQVr
g9kj5YL5TbZ2mtertfJkyzlrbqMVYTWUn2nSlZWr25wv+thIwrbSm+Mq2Yvmq6s2bru7XyQxuZMm
Vattrx+r6pso//GWQ7t/X0oI0bWq2yeZZjVokTWPjmTm2BdNhn/RjtH8VcxS+pJmKeo7GRf0QEN4
kW6yZGSnHole53JGno96ZnCmEasF2XmUUlAyMBysjW7lnPWqESBAyjQOpLW8BKmZY1noDSs51eYy
XmsNKkMzMo0gZVP2i6RWg0ize8sV1QQBqk3GeR+j4TuP1h3aos8DWFF9MXb3Xo07TabpQU/rLG+S
wN2XS8FwRAG7DEaTg1hUJdmuick0mZpYXCMrLg5mlYzXDHT8uebNq2Eg85o4byD7lJq2vIxGbh3S
WZdoMfGUVcPi+GZWMH9ts/qgZXER4HdQb6Xd5p+qPFaPRNTT89OUfg4JFwfg1NsddIkkV5SbXs/s
uktv0gYr1e2QadHLjKioBb9aSM9mn0+02hXlRBNwfVsqq/xcO2hyPWnLmdegUNza0lALN81GbiZn
MD5Xp5+2RptLt16R5h+8xNmFTW34sSd7DNo4q484ReSNLfVArdvV0b0IWFwwQXX8mOqoIUVA7Z9G
xRGuohbtldLLOkurQhYND8UalJy1N0Ybk1QQWXO1rUfDoMqz5u+pi4w/6EQTMl6V+qnvs+lnwALo
aY4U0xq3ZzTItfJpNjzHRrk4r0vMw93dqykia+uIABzJCokFAd1DhACJRz2ZgYFpxOVVXecurKDE
P49xHd+INnQ2tFbqs5LF+aduSPr+jpYliAt3dzGrDOZqa70JxRbfQ6zrL7KyJB8DcIcfo2m7EXwG
J8NasSlrHbN1Y6HCz8yXkfWUxZyjlphAu3P0nhTwS1hD1AyPCNHVyyLJiTsvQj+QptpfhdFwA/Pe
6Ge0NconivnMi207/m6SWAakRkKtt5S2dOL8OJ4TgDJ5qOi16Q7wl+huDjxrhpzj8YlU9VsMveXP
iUIzHPOnvDerWAl6C/qXs5jjE6uTRvFAImoaCyJNy6wVnlFX9h+9bpKfNV5X05e5y8lMNmvbl+W2
eLHMpj4vvYMXpAYk3SlZv2AY4tg0m6v5m0cz/qFVniN/ifhyLZ0s9JCVWpA6Oi9pIFtddIgsZbmr
YUFHqisBtsV9Ntu0bGdFmtoWlVfZv0wah7pR8EOeKLnulI+ikbcTVqRw0bTsklLEglIwooHe8kCY
aStLxLnadhsUVp/e6rmUek/NqZZrWbL+LPrAySSv5r1KibBf1KTeqTFIb7usFZ4ySf3qW61/a9Io
CkRumA+RPSA5mlk0fWPt6n3d6OOlT0uxdQhI3a9zqp+IOGOolC4rHix9UfQ27PMZSOsg1ZzBZlkJ
7XrVvqZ8lC3ooHCt3QX2n2/2Zbk3jHH4Axi5t86jiBg0q9DKeBFXEqq9rVWFCfOulAHjupbZ5R9L
fh+krd0aw/JifZcSA7ehng3rxcobke/kubNPjZRPOacr0g1dUWjqw4qs+cCSVRzJsVcR4XAP7OZ+
gVjTSN3oXPRZHkIndbQXVVr01wmz0KNsNAkFnGU+y7mY9hNJ4S1HOp1Tcz6I+EOscvZHpnL4SvWh
ZyehYqNAl+4bQpPsUiHJb5KSlA9ptyzgLaNGexm1rHuwcZQANiwTWvTGKimPUgXW3DP7JcHxXSAZ
gkehjbZnzkb+JzMW3ri67ppX8FTdbwY46ifJM5xP9JnznyGul0vTrH0oOaJ9XOuSGK6syuln3OWy
BxKere9lMaWTYVWT7o6tyXK0WGvxHbGaHpJeZebY9tNrstZcPAFdFIrXcBrZRn9LJ40Gj+CchGmQ
bsSVl5aTBnR4aP4NJZcR/xVVpkyEniat72aRlJwQ8/g9yet+P4t+9I3Bqh6KkXr6LhWklZs0aCHV
BIlN2yTpl70uTOK6pD+qIIdeJUVpfrLF1Gh8mOUAMGmYqAdpo3ljycDYjZjepaERgYoCGCLWr5y+
GvqgBcrhIFJDpUnTDEsQoX596QerIAxn1sTPkJSsBkM8IeNf7NixKIoNbc/zUc2gNziCMMwHx1ZS
7rxlsjQ/lKZM8EsB+RB/XdfIN8nouiAf7yOXrIsV5LHJYL8JIUdEp9czckNHg2zZyKXjjQihTbcj
A9vwKI/ko1bNZskzUyp/mjRHx7f2sSAnLJeIzk+j7te0Zsa93DziNM2FfdWGDvTvnFD3/dDUWq61
Hk0ilJTcZNeOSoZ5spI3H1FHS8VLRSofVoJqN2Y9yMLVU9QCfmyt0bNdxfVHNsfqtqtG9BNRVrqK
JcGKV3J6SPh1wj6VHWSnwlzPiwTwxNQ6/cMuWhqn6zDOrwASBZpxUHHXopoTcsslilfKKiakIsJ/
qEwY/grGmKs/JbEu7eFNFpKv2/M9Js92tqCJZ28wp+4nUidpQ7xeo+Pvi9UNwiEjUOZJRR+wSvCs
OaJHEIA+xyixt3d389EslZIEuH4cniatQ7wLY+7cdo24ckQnuz5umJo5S7neGkUfb4VUq2Ga1IKl
WB2qUC5JSvTLrpcejKJeSZQpFa+3ahGYs5WrrjnlUajnZAKWRlcn+yq34Lp3a/PUgXvNXCin91KW
zPbW78WoBXa/otft1fKJjigGzFrYfwrApH8MK5Uv0uyQsi4jNwkLVe5/ypxeKVU/gEITVKGU69rG
MZf+0MSSubFnYzm20aTt2DDZ7mx7tT7tOWmuJcBvpoeD9DM16Rh08pDg7NSaeZfMkvGoDJr2tqaS
+CUYPXnX6Lps4zjbLJGafptOuezQP65voq1gJDbOfM/K12PT6/J8OfXrFD1YtWmS6Slp2R2Xqe3H
1hi/qlJ2YFYo8FgTlA4UHwA4bKcH14Fjvgn6Iav+5E7DiHjS4EAns/qRa/aMIH60xVNKssuPkTT4
Wqslkh/opOFZjSZ872kz0Cyd8gJ6UAFHOjasImiqPAnWGkUGsfZftYRhV4k6t7DLfUJrhJyUrZSs
W3Wmeei2qgm5TCuqR/P+2zI6BaNMvibEPjXl69zMmphz6z07ArIcSkd3Hmv7TSHh4ldfV+mzTsZ+
F6nszCTrgyLhLYiwyJc6VXJap8dOLCZko3Y2UYHwGqDEDCvokpxI3Dhr7JNiRd2XpNR03yq70/yM
9toOmvR8HBQ72S2ZpOYbJ4mzyUuq3AjKYU0oyQsjCla9n2CmyTR83UxLxVYhr3yvTWuXMqLv7YMU
I02FXhNjzNLV4i2zzBYn6SAhiU+i4rTURPTKka0cF2FKu3rO5l1c2dVmyFTG27Iz9z9GrsL2aGM1
pSVgqK1rgtpCn1HUaajpjr2P4kV64GdothF1JFCQoXpe1lWmYdD3YBxVuiZ9M6LdkfprHjUSp7K4
QhZT0Ss0EPw0cTLdWFingGZPsZtiXQvJmYHqLKti3wGLORXQnF7VrqvuQYy9s1Xiqva0rneemlSt
nq2V6jJe6MmwVY+fzQToM+Igsc0YwJPGMHD0s2mvbdHxRuE4V/LbYqxZwLSG7Na8irHnmlCrnXgZ
Agi0GAyHjFDqdsx2uZJLIOH17rFssgGQA3meHFLvOomiPNkdMhCn6Jygtqz0Htafu7zV7K0pMPo5
03RiVAHAbKIxjaGCq+alqHueXqmXTvTxmAWViJ+8zqoVVzPn9knooEe5lW2gPKzJyb7IrDGcABcc
HBFpj7UyjEi4QIxNvo0u5ZN9vsSKrtul4Uex0/2UsZ6bVD5DeugccGf4TSV67bml77KFARYJk8Bk
YS5H1hPwmfxSA4raxpMhHUwzSSc/byepuU3cmQ/6kEaW104woTc5lWa2iXDkfGUpACyxNtlb2Rka
PqA5Mq+ULnXQz5Flbo281UhRS9fhJV0QcQp7MZ8WTjlYHmE1PkSaLuZQSgUoRkMfOUZYmt2x6dgx
ywLF4XIfUEjEptLN6R3fyi3UZTgfCKjMZQnFBV3obw546+rpSh9JfkHQ932NlaJPYza5CqLn0BzM
48RGry7G+LA6o3VLHL1BdSVl8RnPypB7Ei58G8d2ofZbPWnmNIiTIi6RL9K09PtoGYlFKSJJOca0
jwlMnbu0B5sDxwkhVrN8z4mMzFYVjUajXtRivPv6Rw7enajmLQNDOFxF7sSHZWwj480BxfUHGbft
PE7qjCaFi4djvltSQAiJtKKKb9ViovSkJ51+18bUr1uFu1W6S9TK3xRrentW4hWtWU8jfPquqriy
NvBzOCpM2GV/5blGPDU4dIWDgmvZukPMEdF3onsHdmWay8mkVqzvmXyZMsRih/hGzAOriLAHcxsb
St0GZi3lFPxyYiLmKCs15Rxt0ZWtmixVw1q1m33dA5ny4lW19kKfpCvm85SYhMRMWfntXvmK6r58
kHMLtwT78aMSO81pLPqR3OoRhn3M5y57bdSMj7Ypsp+1HegMZmt7BWTPQTAmUtmphXCt2BYUTkSc
Ekmr9Tt2vOGUGrLKmdUcsh4+RpWS31dKyVsnZVj7ONT+TvpoZ8HQSyytBd0wHa3OKH5jol2zjVQ6
DU4LVQB3pEnnjiUta0RlxWe2jguTQGYF5yFy7AODf0SRoir+kP3VX+pVbU5UwOsmkVuA5S2PUahH
quV20pq/8YvpyFdbzZ9WVb/EbQxqV86G17Vf2jBTV/RHNOqkfTmUObPamS+e6+GzZ3bauWQxZpuK
quaTxisnboYeJKTKZfle29FyGWwFyY6idd9Lnw5h05hSTbrllJxaxrZ+Yk7mbTCGES1tx2mu7wRZ
xtTs6mGcau2hVLXhsZ9NACZob/ZJY7YmxF07fTPVvGb2YBWbWlm6S5lM9iFSTZ72KWfgxXDT14VF
OK4tNSyLyvy89IyNF2tp98PUm7suiaVNUaUtAOFB91prQcM3DfVyVjMozRMV3OIOdrb4SeNYi8/7
oj3kPNWPo6VkfF+18LQW9EBHpq4jxHyNrUZs0xy7JgUiNk60NRqxyVIcZOqgfnD+d67I85A/SxVm
uoiMK4/Zo9KjuNNGRuSSfN/curWt3LzXzOdoxRPio/8qz+zM1sXM14RI4S7rr73EcOHIJBk9SMIq
AyUoUv2y5njE8cMEKokoTm0UyW8YlOSuZsz6e13eW4cWxOdvqE+8aRFXnBq8s/eKSGJqO4iVMkab
uWq4csxNAlWpFFafuBil4N/EE/9POpKnuuTPX6Uhf68M+R//HxE+sH3+M/3I6fP7s/4vj//z4f8S
kdy/5j9EJMg+TBkmLTGsiqZbdxXHf6hI+BfAUZaJjISABOOe2/43FQnqDhjbIJWxm6k6WqGuHvrk
v/9XBCbkwtm6jLHDNE0HnMj/1s5c/11t9O9YFrQ0//Hx34Mw/iIW+3cNiYVZ/i7r/zsDBeuw3QhH
YNAd9SByznmtPd+RazHL13SNuEWm6JUHeDr01TF3tPe/e4/+wetqd7HT38RQf3vd+9//3evKid4B
AqpH5BLhOuwLBUEhqWLxs0JJJFOKXYy+/YyKhsGtCaJ+3gJkkuRg0B9Evy34BLmggbD+yjKSz6IK
nIWRo3mZCqYPur21nHpj5+9sqJymDmhWED98/fOfHQrgf/LD/0UoZjnDWGZxMh7ydDfLv5nxVaQf
nA/1+zpdvRtzKJrvSvljzefxW2H+EfvrdJWzhVnE2Vmuk9N6VnGW3tMvPrr3M+p1u6pHRT2eemkv
ykcrf86d0W3LUKVqIQcm9qqOdOZ9/SGI6QYKgjJ/V5M6UZ2qjy5xoa6Hss/QdoNdKTB8Fq5gCO4B
IpJrHIlQJtv57n9F/umRCBxUF8n9slymcejF8W4y/FrIFQ/q6NWgzWupxPw8IRuak20mdpHybjbn
onimt1bKgaU958gnJhlY9auDaChH7GKDe1sMvxi8bsShEKJhZai3FPsPZnX1PhckzlzIdhUPkuZZ
3dbkvMBZtA7R9IVRdGas49/FinyGdssXWGU+XV7ObkX7xAuO7P2tgrLd9AgMzNq9Lo5Tedb7F1Ht
82WrGVsFflqyVfQtjXIxXOyYdW8jjztt/CGrwQe2NpCHU1PNhjlHDmN5SKYIA4ZXU35sZYb7X4k/
PHfaxsgfkvVknAoj1N1SDwqarg/dRHqO2wRz4/Uvkn4yaQwDm9bbC5Q3/ij7OvEVthkx02R/Z6BA
ooI7furf8veg3WO9KzxYpo09N5Nc5R5R5HLDKA+z5UUMvBrhmd91dLG/9KR4J5eLN7YzdyQXTY/p
26z2oXCU18mk8o7PHcr37ol5i0e33c0n4Ud64uVcdumUYi+gHZhH3pJ+mvctADxCYfi8T5QAli8Z
aDRdjVl8sdWsQ1X52svKf5yAtnXpMxJJl5fhHnFElLNJz+elG4mNVkNK9B2kln3x7GzVvRE6oRHK
AUONyJP1Tf5Vpf8iKPUuoPuHy8Nf7NOzqZRJbzvoTR6La7QXe2WbXLSzcdL21Xk+V/vqpFz/lTP9
L3l2/2cxMv7iXcrmFidjzqtVR0qDc3udH+uP5DHeIOg4t+fyfXmsgvZkn+t/4YX/T1/xL34sdbGK
dUrs4aBc5H20N1/Wndgkl/xkHu2LsS/O8hFj0qt91p7++aKloOH5x++p8Rf57FhMg4K6ZzhoFyG8
nsvL/cUw5dU5p/t5Z+6Lp7l2SUMuX5a9shNbkwTxfMsjsG/DYc/fERWg7bp9dXS+cYIc22t/acL0
UF1T1E0FJ+1tEp161O0KpRbGA1TNQgEsEKpEkKtBTHVDf5X6ZUEB7oFcIwIjiVCyuurJoSz+Uipv
uqWzD7PQuWuxfbLbs0AJTJLxvFH2juc6vFndZs7DYQGn4BlvzVHdxDLP3LEfb/gNZBE2/cYwt0q3
j8/OdIhgMjAeIfeWrvCfBT0av/ZLvvDBXNL8w2Xjmn/MGvm/W27Km3yiWGMAaX+KB3F2Dk/dRitx
D7gGc3PyEU79tqNqRNfw1sbucsXaFYVI31NEfrzkjhe4IBPA3RVkwrP9hgyHzJcUjw5MWfhWvx3i
0FY3otwP4tdh9a2bP85b3n0XzXtPg776E8s7QBbIi+Zv9TQdpPd7xZ/BlPSzTWnuIboNstv+yl/Z
Sdulf3CzoOpsv+Ov9X2ycE74s+SWX/NVviGGY9E6zPnHSA1f+q3mSRRUJRB2tyURoNjK5v1/mh4O
O5nU1uCu3+mZ8eo23ooXTdwcAkyCWfO4SM62OywHirDp1XyQH+RbsUuetLchoPMV0lQ8Fad6O3gt
D1Hv/7Se6pshCUIX58q7r0wsj6GDTkx4I/cK5gPWXtp9O80vwnxTbY1TGzDr8NZQvU1kwXp2QAEY
5OdaeHBHj/CUQuci/0muB9Ty7j39lgvlApNyM8/aFW8icC7Di4nzLnUVP9NcPZhObHo7K4hCJpJ7
fsVmh4rTWzpufp+dGx3o63JRzvFHl2965xZrrMkvHc9B/FQliCYwiMhM5Kov+dc5iIfmvX3nJhD8
QTKTbe5J7N3Wdsha4PbE91S6hhf/kcOqCtJnRsSSBMtwRwerf2IO6iUXRSxu/WxYBAb5fAOz8pCb
KQ/y8mgXoXaTrzYkhOrBsEPtQd5Jt/YzOxs38abclot9lAJW6EA7IjQiqQOjkpv5q/tkevEWxuCb
FRrH+5spwdaK9h/9zuGzCfQiTZVQhjA/EUrnviueGQ5PJsGISbBsRfg+g4wK7HA55j9Zx9bVf6bX
4hw9ooZoPRQ7+GDMa74XwBn4bvfw4XXPnuUnHt08/TPXNrR+SRdMhE8PvJsC5Uvp3eoe6U49x4yP
1nuDhpWNXxaoajhe0P954L6b2YPvpg9Oc67jOiGupgNPm/6TtW79hg/JqoAHTx4nRU+paHQVLqSZ
x+Zkgh1eNmBLYFJs6iNP4ropYbYH99jJ/GgE0jm+pdJL/WGF/RFP3Tx4ZelPfybhoRZFVi+rJ2De
mMvk2UNcNTuhSj0JPPJDD+KtvtdCwGueuVNelVdtqwf9TqdNvClAA4fDed0NZ3E29+WLdFiv0238
Vg13brcdnkHh80R2C2aYECC0hJ/pm0KyvOEVpLFHhVyh6LMRgO5S2WuRCY9+6hxtXDeCEtXv5puh
bdvusPZXpG6r7AkkPj32sgI9xjVa8E0G62ZWgmneN6/VY36ID/2xyxlfvqjKe2N9OfmHKb1ab/Ga
v3eytRW9G6UyRNHa7Z7i5Q+S0wp/03NxK+b+qauKLwsUQB97eC9V+b5STtvsBPaEAyodZtMOFloW
xBYR8vgjvY1P49V5HYsGLZsQH7XaAWgNTRQtUq6W/DJceBpev+Wv/W49qFf5ulzKlZEp5z3q/+/+
M37vH8Zb/CamazH1G9kcmWEJ725PVTgTqsEgxLaAk5V+xMUGciWiaxfBBj7eOn3W212S7wqsVByh
2odKir3+0f7tf3TcmCMsay8fj8O5v+jv5iOHnGF50yVzZ8G76WZ1p6B6WlgjZgh8n2l6IUM2HneO
ui3iUH+of7LoMILuzNzm0X6Rx6+8+1mUnfRWvvRv+k3mjhthIiH65XALjdT5UgcfDxYC+IlHvC69
JvGa8WUdwqgKafdSfaMOkNwm8q1xPjYchWMzPtEZ1eAN5Gje/GYKys4T2i55boqRuZPu9q+6b52M
yV8XN2XZZpE1PJFuTOehVMIqOmjICQi30S6DtKEyag+cnjuQEEd9C+n3EfgX2pUXg0i/FskZ+GOv
Wrxm8UfsUg1HvWCZ3CbzZg6icaCPBzkPqzKYdHqUzyuMx03qye/sbvxq0VH3nVv0Hf8kjHRbvm1T
XTG0MRd1kyEsFtqWuxGP4cIZ1+eUOcXQyOmEuhoLhOaWv0y3km5jKHQ9b0YPt9xjneOaZn/urZGr
euxvC/des03aT9zBRXQs9S+HDAYKQGNHC4PaTmmf05YM07J3nWmbkyU74+Lys9mLat9QUNQc5uJL
STLXvBMIEP1UQP/yFxLUXHP+ITKTbdPiAMMo+bK8sDbemOx3PPUSaVhnYzjnN6RvD6iDL82bVn8U
b9jA6tf0sb5otGsAC/cvjBbrXefPD8rHlTUpIAXyOfWZtDWCSispsOXxmG0rSOzsTjH0W3fpfN0B
Etx7tcYwefIXBelxdYgVxZXH0ZN3C7veZg3yK9HTxbJdvuL6pj4aTlCOuZdQnkzV0/CY8N1oKr4q
J/lJXJl/NHi5GFLSfU48isv5Nn2TfE94ADedwGJQ7BAxth6NOUqD7zowjhnu3VfryQ67a2F42QYZ
XkSZgI7lsf+wIyy8oaRunOZg6U9tc0iZYLYEKQaDn3fbjIg28QWIp3i22J0Pw2N1K34lQk5P3OGM
dmvOYWB7v9I/2XFmQu5WtDifkyNO8TODZgndruEpNMcyd/0Rrw5nstjDec3BRlW3WDEK7CZs37jg
Q/mBy2wjwZW9/5YutsjqKB8PaZThUWAxkgdta9rZTXozPf0ZjTg7QP5La9iB7Cifs+4kQX6O9i3l
EoAUdfYNTjnhJI3/i7nzWnIby9b0E+EEvLkl4UHQpVXdIFRSF7z3ePr5WD2mp2Mmzpy7iSiVuqNk
Mkli77V+S98H3YjAt+LqdWgdVOGH1P+cq8pZ5zpGRggZdrKk75WW5a396+/x+78Ei/2/2auuP+ma
/6v9d/Ts/0Nj1Su+5P9efevmTfWz+f2vqNjrN/wTFFOk/9BMbOkWoOWrPOS1q/wTFJPF/9BUU1do
UocpomQOgOi/g2IGpitLlk1i2Mh7+p+AmEYdLq3qYGEKcZbYof5Lnbf/TCT9X8gUUBx/g0otL+kS
IGzyv69LIKZyasqyYE9DHymWehE9nbFDfcyN+jZa20e1fVWScqOOqgqUNPMFhOHmhHRonX3y/5mb
JlZrvTpcsfHVvX/OCPoQMAS4xq5LUca52F5FbbzH+2PYhtOYf+lz6yyuHgtdceXTeEti0O2M23Qw
XlKIh4o5qfVXYp3NDSHsYH1Uwfe00dl9++4QDe6q5iLWcA+t9JAj7825pQAQGiO05g1LhoxjWw5N
fuzGdz1gqUrGsISJFg0rgKfFS9EEg6b55jiBwv21sKYtdGfTA+ErveFaGtsVYxJ4vJtoqTdqizfP
f1ScOl0X1MArA30f6K0pKpeC6UgCs8RY1C5h26NDNlavMkKkhBs24Hn8OFT5dlRxOZTvZVzG6lDG
YnFcNGTswlJHmenipMVazfm5fcsTb4BuuR0Ojl726u+Gbc/I3lvjkxf8RMSh6HYv3RQAWNvbe8sv
pRzK7Iq4y9drdYLnoOK8KiVHhuTN69HeJw+tGJL+7Sn01buWbB9pqX0e57FSHubpNG9vhFuHtXw6
JQN3EQ6kXPB567zMghJuJ3dFLtsrMoq+jpvTIq3BPB+LnQoojmDgx9pBx+dUveKMtteZIic0ymbx
fc4v+ih7mln6l8Q4fNRAwSGLgV5Qyf5L3/pgyHmTXOGob10z3yqyZ/Yi89t6vUE83Mwyu02VeE1l
Eoiz1fm5/MynkVqXKu9iU9wvWX5EvSmGWcT4Y/Hz8qtSTTsU3+Wuss2mt1dxY2Y37b6Gd55piTEO
RBKGY2W+KmBDncnIIlRM1xC47bpLNZsn7RV299bLh9nbyV8QeUObuNSpsKkeKd6n1U9Biq27Jslf
ilB+l132JfXSR3Je0uQqZb+guz2xZQYSmki8mucawnE+/QbjdY5qxvlWOq0qnwvtPzPdyv+7edgQ
ZZ1waNLvUaabr0CkF9L0L4CzBOFY7AffYyYBcZmz3U+q3fWZU60dGZyR9gqqBgCVusxVvWxtnKx/
IHxG8NAFUsejQQHL2kp4cXRvuNi1AjR309MjTHisjEMMuyDu0ajXV4p4cfqL8HWrk1+LYrk3xYL+
UAyaV+xF3jz4lN0RXN2LYb2lYu6ggCOSrG2VWCpkZNBHRApkiCMjKGYSKXKmglqJxFG/MFZMM8IZ
8UFIAfsAoFVd6UEm2EZH0/yiXgo7kYxwKojBq7QvKku/pG35Ep7oujuwjWmgBQhn16Wat8uxXRp1
Qi9AIoJCIhrSoOpLvOee5exN/yb+yD1VFYJFT519+tEqG6it5m3PTLfQEqwuLKY3bbvHcGqtVoAz
QB2zy+V+LEqgGFJ4km/EHLh53Xio2+Ph5Qc6GQVPoMysviPj69xiJ/y1Mt1eLT0lHdjp7PEoXCo9
w2IwrtLY3yq0oVq/ulgEb6s9XpIuiUTXkfskaiYtskSQeLGJlPP2eThSZd2Xcbojl7+hSqVypW2r
i/E5PNe9DQ0G+HWO5dMeYGOdzoS7MMOTs9PvUTfpF2lkfGOA5XC85Wpyw1dwFyMxmlfzOq7DTc+P
W0tdSMrHX7h3Hwkf/mwdL805fUsAjnJ7/bPxlG3xcn31SoXvp+489i/rrnLaiWtzI20EQZZ6Rc55
rc3EFhnOh1X0aumDb9NGL+RLM1k2fept1eTqH2PIKwzYfQKx9TbL9NEG2Ubx5yJqntVUnuUbPFDy
f+KG//f6gb8fGU2WTGy45Cvx07+BlI2QGcKhbaKj9Eq0P6YXlW7P262ryKNOTJaOwU8B6McEo4ki
Br2YhuYj/zmN3waBFvhMdgvef0jYv5sYRUncgtbAZoWJRHwFC0/eg3Xi0FH2DV1NHaYmH6J8D4b3
w94uKIbcsZHcVkxsASOBwaciMx0Evo6gNQ7ua5tV/TDdauu8DaNAejzytnaQCwYCJjq5G8Ol18Fp
fvOIxVk5+8OeBSaHXJY8kBmGjbmGiITCUhyiMd8jZmZlfNtLxLELN1Lyac48BUvCF9t52lYD1XcE
D/V3jk2x80lx9VDleug1T/Jgnjz5TjdfJGDIGeWLdTbOgga6ERlPNHv6XTRlvqY2SHvFT+bHRmh/
olDsiQxGl3wi9vwOkdxyTmbVzRFZLYmTvlwMpNzQcnDqRdmnuDTQRCUQjiJsjCXMRYXSXoVCje6c
mVV0nMWjiNVpDrENoPyOh8y4YHC8JGN7KTQzWs0+osm26i9GV3vG8pwmORRyNfjI/MOoL2TMpPVw
lW1Dzp1BB3GU8vMqkvqy2Qq3BfJbJxUXB0vgWTTiJQ6VhHyJc75Lb1rXXUwiltgBCKPsxkc7Hc9M
QOKq1e+5m475u2G277Pm9eV8L+byinAWO+RbNmpPtUkeqS7dTW7nV2YcZ4LhENrksACgwoLQaiNB
lYOVlypnPUftGgi+dB/R+5vnSEWIOxivelKS06/W5VGgkF2T1im1xFYy0f6XGfb/wFtKf49//zoe
Ej9hGYpMBzqzJsnP/2a+J3ylrQ2MKY6qHJdl7a9Kz6Y+wKaxEwKYdHrlJn9Iwz+rNRKh8ohz94Q3
Pc+8QcWiN+Z+o+AgVV+2CMB2fvQrnQ1mDbn3M1trv11zf28sT09VL/Hccp5vaPGv1SLFySheyAHi
7O9DUXsQ4e0cVh9S59HuvlD1QaNkIcr+UEcYjqVgEhNO5+6C5vOSh70xXAG3Hrv43ah11FX7I6Xj
IfvShuMzmexMFZ65QYwSDqVTMakMIzfklM7E7rdjXZlRySSaHAhN4nuGgwfJ+2VeloG3gJ17t3M0
jfhEoiofYwKRrltYZBoO5T1KJCAHuizTNNYe+mnX80duyffm8zCn5zqpzy0r3pJffbk8xk19Klb3
LO9Str4N6eJgr3OEtuNjItxKY752WnIZ1i5isR7zLRzO6kSUokrnubEHosKhLqkMunU0J+/jgGix
FiKSrSQ84al0LVY+W1SC9Aky/vy4ose7YlyOk2KKs4+WGhHdTY7BQxruZR7CPHewsNaOWmxdLLQp
VbjVbfCJL7mLmxWxYR9BA/pT/5+lRbIFaa9P079+2hQyY/hHxsVhGZou/Rt3U+fHNswoY2wT1mRK
RWdy8771jqXwiYnypRKreEE2XfNDwSuH/+QNY+f72v+ylP7afsK3HH20DAioe6Bo6losIWoTIUoF
ITK4Rg1ViZr35r0ftFAkfEek+lOa2lAbzUB0ss26rlMS961B4pQc1eMLuaUguUZquv8QGcJ3fypI
Ttqc9K/COhW8+SjVYhw4u/CtESuVtrbOXXeYbShD3Tz4zRV1dqsIA5l4ZoLOShLcPMdwnQCoFyFb
l6uQWraZf63NEWkZM61E+hfOnT3cuyX6VLtzjaq2L6bLNPUxgOsKfEWghHSCGeKhOa/cVcp+30hi
47mZ62AdrybjZQWoKegOXseaGaj6sfH/J4IdOvw9rnku99U7YDUIA2smxQY5tObmbFHZjU5+xt/T
IShH8zqGmnxu+kA56UAd1HN0yP6WzpFeG5tlORIFyhihTXY6kI8lJbWpjKsZcE5KH1Yf1Fhzt/Wr
7Idz16Zn4ZJvmNvX/qK9H6p2UcfTrMabAQH2aqShk0c7K/N7CjeCivi0rxnzxR+k1l3SInXTRmYz
PT6OsfhYT/TKvCkrDFoNnC5xt9L/yPbZCGvAXyPBQfWqx9PbaRbf3+aSh3apECuzD9v6mIa71kbi
o0mt6/eOh3GzcApbNxV51OZ2hhCv7XqNN8DN+QtuCWkT/Vjm97gWP0yvy0Vflnc/M7D10Si+tpMv
1J1fbrkvLbKTN5RZDH8QJHR7/FXtWmwQbrUbbrtLrtBN7jDW7oQ0QOmaUy5Tg40mdtDORp6yKhB2
MOLlstwyI1qa/LIo/ao3rBTRa29YU9NtsXmuVPS+jMZmKHuIUlMvZ0hlfRR2R5UNJ/+U1dmp0b91
7cnON6ohyIfj34pBO2ru6978cq3WZOVledDlT2m4HW9S0Ip4JWHhU1tQDm9/FBIMVGebKkcsBKCu
4zS6Hm8ArbBq1Xc+tU7LsLvz9ixExKmd4lbaZstahLfVU2vJK4KdGztxBYbfDS/oWKRRe3RXErXQ
O5/HsCYRsUZ/CwJwpufGGWbTK3TNe6SQfCg9fLOcYlrhEbmI0hGOUHSFCWCa/iiswtFXA6967ytB
+bWL1Zlza0uvMz8n+eHjg/ZwVZBXd9dwRFXC7E5jWGijx7f69y4mGqo9c9liULH3uQvFP8xDv2CV
ycxX0MXhowUPSuaR45fSC7di9uSdwL/893wgdZ2kEMhybjuvSXN7ELK3fTeegj4+K+8xWx0pace9
MS65MEbmRLjFtZQtYiCrW25ycUyaU8rLSeT0NRrrEu3keh7i3x+HVs8RMrxULuIVw96lUhanQBGr
D0GXtaG55JFg3vJWRUgzfPQjcfq8uNUsfS22GFqmB4Joi8XKoC575SuHsbA8JWfznXKgmtOqJG5X
oiVxjWy1s1EOku74wvT+WQ/dB3nK11aOG02A0snuuBa8YcZBE9rEcdzqer6thnTrER+XQmVr+q9h
nwIWDU+DxyHsM9X2MNW+26IMyNr83aaNI8FuRLtsefxO3El/h6hlFAwANUzIVjLhUmxGZFUqOpo9
mFuTEEzbMMjBEvMbBNn9G2mgMPRxgoCX4noTxENriPAj3A86zSO+26UrmufKImck99Zshfo2wuJ8
aGksrulFTmA+jdLRJCHYPbvB5ihEGomlSVDLum+jGUmSQETDbScfM6uiduVueSB3nLeY/xhY/fre
gEgZYE9rmjilaH7lV2mZr5h5Pvvpz5ht2NqCbcRNC9rVTP6aLUEXoHbnqTNdfVNcFg4aYRaXzJFZ
AtrfM9eEpqlNFzjX5ZdbRhmVPXqQ35O5cvIa9stDuqKJzDgeM+y/459UK7xJu/Uco+Q6K+RI3lO7
Q1KcXBv+y8w3wL6fwTXoKuYUsok6PrP2YLJx91Igmrm7rADHKGwO4JCGc145yS8NQdJyP7wibNJZ
u01a/1BL+VmVeWi9yrEK5b3Nuo9ekj9MXoHqMU+4aUDZ4XW4OzmrDJJ4ljZzLL91NuGhcDweUPke
bvsz6LydKn+8sgJUEVXqgE5nIIPE40v5xn8kbjvCDSGlUq9X3JaSNcxTsIwj/gQ4O8mxgKCK+b2B
VEDsNK2yvxvnvMSyB6ioQ+lt+XifFvOWnGecUibJrHoZr9wMbYN22EM8IQXMzwUzt27WzvIj2/jL
QNT2rnQqiI36x+sebKfC6x2WjZPgKgkMVSncGizEGMR8GcJgsiWlI59o9qxC82ZZ8I7v+MiORyrg
vZK8wyWN5LtCapQZhocl8FtR/8oO5Kmb/qbyIppb+YH0YJv9NFn8g8hccIOTyFbdtq5iMuIZsHPM
xthvaDmYuixqr5TVpi2B7mhpSvmWRmOnxGmTx5MmRu5MVd0Eb6frsy22+TnPdMZaUhR3GtMwGsAx
OQ8U5K4lwC9GusOnStdC4124YL0O11YNInh8WfL0THCzEnykfZTSbke7Z+iBrdl8YMg+QON1ekm8
U3V62OrVBE/D7uTY1nvmSfeka0Ipncn67fwO9lrz0hkPkDhFM3SxcJkQ2WCyR86gx5N+sNrXvjAa
tokkrS+CeHRgwANsZudFQbSBO7/nw7nlxtks3tdWcCG8jLl86k84j33aLtV5b5tLkdLrViFQYyC5
FzunyJKE8lWzFTZWU77t8sosKZ/W7c9EXZ3OBgdR3QY2Xpo9s859sSF3FHySZNJKi0ZitWSk9tUp
Nm7RHurWVxEsriR3HCrcZbtHdgI3LQkEQ3CYpmM+rO49horatzhRuCr6WCUydCN52OTPXz1iVfiY
oNmxOq+YG5bS3OtGQoK7W6Opbl0vNna+ZL5PHFzyPCMiwjfxXgnyPVf1AFl6oNcKCsYeBrNnRFT9
BjqVkU4/C6TzKKVCPtn3Ut5XQDGclYP07DbtSUzW0xLp8zMAbfrkoZrdI++NGDxQV2MF0U7HOa1w
FVfWqVolH1D259HCJ1ExjeHP6lS/onFwV9weQcOAnoVIJjKPuFL20dtJZxlOEn5o9JOZ4stkmlCG
aHfHRzIYrjiorqIvnpHmfuWQPOCVo+EpAgyoQb4EIgl9yYI6GQOhFgO+GxXnGKIldncxEHc12P0m
VghZSCT9Jtha3vhJIlDVsD7YXO+JwpiuMRkUAFD9eSTDXivmAIApmAnobL9+z7XgWr3oLgmotpy6
+Z+jwc21I3ECtBCz1CWjic5CDmeGJ9QHffA92BizPaOtfUlo/cluCkYkqQlmfSOySAta2QoagiUk
4suQQS22bM7OYpMLyXiWR3+oodkK5wX8zSQSxdoQmVauFGgwgEQNEDr8iFonmRvf5mzktLV87T03
q1j6bVv+0VqOof7Z8hEtj41LKmPWxu1CeiduJ5BEvebrbWjDdMws8w6182zhLU82BoHqjsHwTvrd
fUmN+zZYV7yrXVUzOPEr1+LevROJ9t5uzZsiroEpofI48mD0080gvrbz20H1ZstWl8PRHQUHgYya
ZGkfHV+pqVqxvtjdd0SOJ0kJR93w2kdp96ugDETWxgfnKDrk7K5q5WPam+ewm7DMuRgk2omTxj3c
Gc6/itMXRjaOsSWSH+TiafYU0/ASQfH2SfKq+3LZszqS6Ijs1NZGoTJqniZuHjE7notSnNl0cI9J
cOR2c3AanMsZ9/CDWDavFDtbQLoV2gfXCiOlk4F2W2iyyItzq1fihHa87t8zEFdjHR66RFo1689v
kcd9svn1Sv3R9+Vnfj3Qu30NF+lbZmz6TifJXxbpZO6OjLtsJz+48ETxXFRD1CV/qPQBV/+wOcYS
d153r+BYY2bzp++JXGEBBUTGyxMurqjmb7Igv69NiTyv+wJV10veHIbe1frIDYG6oMnuuAB4sz+a
Snrv3gdLiJPy+NrqxcWX5h7l+EW2KvHH9XBSZyvIGMa3JhALLVqt4wIJ5Q7K6LIxqzbpUrjky92t
178Otbo0H1W8Knlcasal+EeSTZE4FRFAR1gIQ6hMZPlY9BmIY5CB4A1mzacTPY6uuL9fwTdrrOdW
RGx7X7dneC93AcdrKu6tW4UIKhOlS3OJZuBu7abdjnEK9ozxayIHzIzEtb58f4/tGMkhaw1ZbFVc
rZmjAn13UhGPFDn3PzeQvHWeLmaeXvrrUp+5/tjAq2ufFOGiVq6GCGOxToOBJ6TbQp7aEx5Vd91l
24zHV7aVzJ2rq3ciHXTxLIbC28H8oitdCB8QCpsYTuCzaacBEpnImzN7UmkC9OBoiUtCxtnCISZd
iO8kWLYjIB4iUA30oauO0hHCCHkhLdfuTMDJZPqQalqBXH85W2inXv9bXnKYfsHLimc5nh/mdShk
e0Fwh0Cg1pavZB6/9wg+MQv9HIcujAwZx1pPXCE/RLODGvSpr8J6Y4WJzlez9KERCPjyxzp5GDY1
5deF8J1pWDxAuoupmyGGR59UtmAREp5riJ5qOQ82Dr0THyi7qdaA6I2eVwO9aKbPqJnquAhGQXQl
hJ+lKccatAzNexFw3qyE9GkUZnzo6U1us/tsXVtdiMR0exB+ZOfS4C7G8KyLxq233/OXXyzUPgk5
3FlCCEN5EkkY9me/Kl9xYfa09J5KDEv7SP6kFeDchBO58OUlz8wLvuIYg2KIo43UzmtxsCNZxQ30
iTPfqKevA+1brT4kpfk0N3QZ5H0QuaKQKqmbwmnRG69ZDXdDdD6jq8strj9ZdmqLAbTdXHpiPMGf
XxOwTUDoSW8rrAuEpUNJjKnhEem4JXOYd2qgT4bfMRObFWqi47B7R/BXVGx/D6mcJmUF7mlH5qwS
iHACmyEY6Q0S8y2Tlo/tu7Su4qMT/kDddBYMrykR8A+Y6E0pQulrqlVUy3tkPvZzpT3JIFv7+EUl
JCNOYjNQfo1/4TBDBCr9SjLOHOM273+0n8wF+uGO5K4QktR+9kqDHJ89aL9stIGsm3Lp5I3cNoqg
fu3NdM9UVLjVM/ttQcJOgQ4khIdhqQOiH/wRzjvL2OORFfHbPKFKWVw/6yanlWgLF+lSD+xHJw58
aQkr44NYq4fxhrmNRau50Hc3+F36LC7fWB1vo9I+kEvfDhb/QyW5pf1s2txrWPy1G7gQTP22ULWZ
1pe56x87UDnJGG9NQytmd9n5kyRqdtWbgLxYyq8jtzwlu3YrqleFlO3Z14rpKxG6T0nN3g4YpYTL
G1j8pF6HbmCG1WAte49cCncGKiEazpnMf6zZe8Ekj7a8d1lnvcQafUX5RSJEOB1I/WviUFaEnITe
IxJeCMwelMFHi3+fHWhNUuXkUM6ne8pNugrmfUuF+5xr910vwk34KZP6YHVhL/Y3NzOBcWO5LiIm
NhcFjz/om7dgq3+t6WTfkVs4yoq3wCLNOnrtpQ9yCaRCqsOmn8PRWl8paCf6Gv+q2hsbLOFuSjgk
VrhvQogOuBUCKbklHS6XH2VrOhXoQFeItvJ70AT7wb0DSPdbmTMMOJsv+BrANMnu587WFDzfVFgv
kz222GpYZnRqKxRHGWCUGCMViD6iXF3G+hXWCaCu/JRmzbeMINvNGw9DkCzQPBq9EugYeI8Q+50B
3Ia36uwnhLYKuFo43fRq9vSjptvnd77MLvyfy1+6GzkUqHGSmiEyRef14ozb6pHsCM9faqvTG5gx
QHyMsy34aixEK+qomXNnQ0RlIGNQF1L3oVXbly7yFFmS4JMm4neCtwBObiyZA+L7JXFfEmkJeCSV
jNda5yLORMa/hgoWGtRgZL66s4JqBB3ZgYiNoWk/R5M131VzfHB7tNZjXVgpmGfFt/mVJcHp/ncE
S7sG9VGHyqaEKvMhi0ERKG850vuc1neejY3wfblktQWKJqg/HZ+DzSNR/6hPmE5yfk8mrBERkhe5
TegWOJXQhcl66Qrm4cMhqIhH+bZpGX3WC4/j5iWbaHckhtJmyXeAfxMaX2GIE70KJj9jcreszZEY
bA5ofKNoXSlfXIPBZtU0t5YSNxt9gzlOYLKoi9pbhsZTw66u3qgVv6Ls8dNWxYrVOXX6mHDQLLQo
YDMnGl9DRSd4ZoOJ4Te21L204TgPMoDH8lmqEh8o4WqORIwgi7FsQuX8z+N3XUCFouURYDFKxmzz
jnHLjFUI4W+a6keCJgtODtrHk/qaleNNN9d7bY2cg98ze2l6jaXmR9abxFSQoIOhYETECpzMFAjn
0M877G9EBuCFsraow0Q7QARroG3i7B1V7XPj+bkoBmZso3FycWd1EuTcSWZC7hrqKPpfzWX7FirZ
rTD45z/384COKQW0wep8nSXl2hNehFH7drjCMIQStjPx8BelDVQu8sNZiPSwatq/RSt6gTO1fO9I
+D/UqDTSC5OykLGDdGC+K1Q1N6EK/qtxG44dKpm6dMc/U1dOwUHHV52I+W5t89uSm1AErw4BcSIQ
eb20iH10rXTSPBhc7tcqc4lAdzR+fmEcKmsKMQXeSzxF5pZXqQ5SnFA/9mie60t6JbTlbHbnxUJr
o2HgYqUcEDQTSRgqYBqFGMtPTRCjuvvq11/wPaABsrK6nK6ueoCuLOfGJJWho04HYy9Eh3bC4cKA
tvbOCuc3A/jb38Iw+yoZO1nlqlB+vHzBRiXswjk2ayPL8psl/sOq5uvwrceDjECctow1zJseFK+9
YtznNpTeRshNatSL9DcAGAmMgdUqPvUSvlH3npI0IZU1YtHfko/Bxhbc3PLubVmgAfeg7RJ/QYM1
QnsZ7sKRmxUm+aEWQRq/h57onfAzb4oAazYoYTBkmrdbLUcd8NsVXziXSHVX0+2+2OVP/PQ3q7hY
Fspv9fzyHCa6eyCWAcXGBcQtYSkyEzGZKni4KZUhwnkbe6+XMs8ks+jFnOlZfVXaHV4Nd5WshToM
lpkjAVGYEcTHTJZxyyeTSFVPzFZP4NBQPanLvRmhbAP8348e2jaK++LuAMHroKNmf7GbAAwyyFoz
4MgJql4LGnBaXdgCQemDfa7Ookmfh6sLYtBSRbnmWEmsk5AmoZm8GfvmbtwHLVOceTG0AR7IiBb1
rLzs/OIcarscTGR0SfaoKM7yQu6OtzbBOtAQHFOhXdahG1YsPQZg+Rx1cs6W8W5YmVOYm78JPHsr
Kcac90QlJNwtLzK7tGqn1dH+9zzy7M+Qxjq8fwvv37zmSl2KqFTi/TDeoCYsNiNQ9BOQbp13wXf+
yQH8TH+WsG+YPKrXNCb5cCbo9ogo+9wnsKBECpWyDVfxmdPZsavtWdR4qFb9XR2p987E4CB+A1zu
6T+ao7pxXzUMz6UgPc6VukU9m65YBzpg7QpVoBPLozJWRIaGYhw+gGuVKOERV0DrZyIQdphQJrQU
YbGp8WEEYq6FmjpFWkl/eDPx7BGcER+EQGm1Au5nFz0SSH6IuhK0A2/w8C78iq12fJ8l9U3f5Oe2
KI96xgZP/txhPZXsvsItvzZuZe88QU/9RAwHST9Fgl8jM0qTGYU13THwhbPxUuVhmzKOqzG1t36x
bgkTy+Gi+m96kwaWH81R+IgWWIU4mP2ymJiBZD/+Fg+Z+YZVXUpfwE+ozMjk8JMQ/GrrYnPC1jVc
1l6LptHPaxCaLvcXhB7q8tldSN/jDwIA85Ep+CN7UIP6EV6+f9fmNRD/Kq8mN04zNt6K4CtI6v1p
yeInRrq9E66DNF8Jmo/rIo/bJ8lKmmI6Fl1HmvYnrVKXOtVP4HrtopLms2Ip6wD1U+YK/HRkhgTb
Jvo1wQM7gnNtS88Rgw/g9Ry0qsUYy4wEXGWpu68mjKk7JJfm/BxlbkqnLqpgb0W/k3K/VjYOZ9gP
geQEiXxQxAypR1BlqlzmQYj5sOwTy+voyMlAz8z6yAhqEpYLSqFnPbdvmz6/CUv/ZgVHS0LM/ZHW
x0ehKHDTuv/Xb4NgOkrUxP7lXdavL77vhU7CaDj/g9whhc3pxysm8FPD9fEpBebxQYHuCzVfpsI1
RK7zMxGqsna2pbf0LxRZ8GzMAweF8oer/vEpDPhEwboGZxxbr0s1bz1/m3J3UcWWxW4hOaLBJWuZ
y/O1Apc5DmVxdwlEIv/yZD56NEu93sZNkDysg+gMR9WSZ6eYT6MXn2O6wk68Ymu+2AQYZZT7lKk3
sxOv5Gsv681wx6dYLGhMsfqaTobnrY5GDLzFWUh+HdzQTd543+ZZgcOQpM230o9OhmQ7oMoOdEyE
rhJ7sxTjrWUeoGzsbtwSHYWE/L7YihQ04OgkeHsmVnOaRAHMBKsKNPk7MQ9HPNJoyczIVIlsIuAk
OYw4t5sFPR3Xf9Fv563CmQawSXwEKubiQ6wXjnlYkuqoguSJXw+W8YBlpFrAm9XVMyw4wbHySAFy
DZSGvGlnnQDgxOv9tuVaslVlevR+cVYA9ZqsdEVNcQYYiW0nL62gU3NwUniIFgYWn97Y6bGkobAj
BGwmTmbd2PYsiqsM+a/S7C6KKl0qNjgeuBjlx6VlLM5wbhkScI9xtpjJS3NyvwtgKxXtoP7IAuZp
xLalW1b/jagz220babfoExEozuStRFHzaMuSc0M4dsx5JovD05+lxg+ciw6CJJ3YElX1DXuvjaVj
uNA5X5FmN/Z8dhmEp2yb5BeQmyZXtq2e7PirW027K668xzcD9oi5zblHdFDRDfdIlPtZRMs0jxAD
MddgK/1DX43W26734eTsIqgFY+9sy7rdmqbujeJB5MAm75o1OwTiuSZD+ElYoBxBL9o2G6SIBsao
JKTvRLGJp7FjXTGnx8lZjam1Sw3GtZV7HOn45vGnir4kSDEbGLMZ7WOW15i3GOJDzmVPoBJsVCq8
m9X4kYnykebmY9oPRn8f8vo+ac57ATZBy1s/OfYbEdvrJJxYum6UpF7ZF95yov1qAWqW3MwSmRB1
UNoiRFuGfts4K4s5OsAWGF2ktSNDs4xNIAc+svalcOxLrX01pXExG+GNrelvBNOFeqdF+i65Ai8w
iNjFEG5nZGwjUQQSFp9TQHhCYf1T6mvNRToK0ayZKQrlGhzaulTzNfvpbRCMF9YzxAPuZzM6j6DC
TdQjhbuf4nAfP3QZbycz3ribnlICEpgDGEVWAw4nLLD/K3oTQgBJZxPtKmQqURb7rNSXAc/GwMq/
oxuYJ2gJOwulvEiidR3nazGV68KueKfadRgD9QoX/TRzALVrih+wsmxq6gzVU7izGxOkAIIbs94m
xJilNqliHlAgKzoEU7tH0cYFOGzTzZn4w61JBN4ofhzs9Z1eHNTFubPVbeXPYX0ECXtq2XPUDd4r
cFPtui+196ip79qs3iMw4eMLMy3AcoYHM+FlGWeGkli97l32dGn3U3TocrgUpAO1l1IwQMnjN9WJ
j3H9ZUTdLf/bD4A7HHUlU4Lr2BcUazrtdVhU6AuLdUQhLtgd5ZbjQzf1AxyHQY9PblNh66zRP2Hx
QpADcYIYejOXJ/JE6Oq3wTys24SUTLw8oCNCul/ReD1G5P14DrRp13gfc1Iy3oaJFFm7IcQcihUM
LPCuxAwMr2d3rRyFlQQLyZe9cMkGPCS85jTSOms0y0zj/ZHiqafDNbGKGxYSrynZE2iyJ0x5D6Wy
4GBRdy71TEbO+CY7Rjgtg1vRV2fUUqcfmIv2pY0+GZ34BhrOscdNGMRkwtEZ58XSLr6GHJd71voq
spNkSXbGIlgCjiz9HBEiacQYu4bVpk1ZAJr2cohQNMd+29OfmiEvErX1qCN/lczImb5vw6ZbKEH6
xsBqGWAsKymBjJ5BVBIe2WoyvYg7Z9ew+nQ7ZnrSjxLWtG7GcExestkgePony+fFT3S0t/2i5aLU
a2fdtZgU+cxDBjVOLId3A7LRAqFPvNpTRlXjot5cW3QCEVLhvanwv74W2mPE6mDyXiXca6EtOY1p
ELzkfyoly15mst6Di/NiA3I2dmuFFmFK8EscVMZVxpXjVOnYBUzxPv+w8uxis3h0UFqlQXqtqnGT
maihb1ocrNqPYdVU6Ezr8lCo0cFugj0mZxPTXDLcQyvchuqmzR8JVizmh6Q3rNxcW9m4MSZ2EPHH
s7f6bf3LwCLRkOZwvyn1up0pqupVcZiWiUukZl68jbP1po3ZO2e4W1sPJIa7cNKWZHmADQXAmhtL
cxx3tkQthqrYwNziRNNWN38Z5C37xdVszzzTZsUyH+UU7zG78ZdIK6V4cl91rliV7e8H9vOpY3HH
wObaL0dNrtI49NWzFjFx7/KVOZRewHoHCe+NtXdLoAnM/TRMOUcN+jB1VFArbwIWxwpJgY7OnV5T
SuIdJ2dixRQmee3z6X7alZX/01JzLzGHmIN9rnpyCuNv2K6KN4FEHw+hexuV9oArNB4BhX1lrNhg
YHmiTlacaysanljlHEJ7mqM9HdhyDE8ldNeM6DcumdkzpenYqhsxmZvRhIiq+i0jej5rdrcqBBNo
dU0Y1FqWyN/0bm2xiwX0u26QYb9ioF4h8+EyA5TPgc3i7WpNwPXRNNkq84XQU83qoFjWgb9sEYXh
XdTi7iyoWufxOBjGUZ2so6OWXufkS5CAi3Bb/PavxFO4l4mob0hWr87PxKetUFAsMMLTFPJol92i
Q3bqUoXxzpQ9x3+4yXRrc7mYhbK7PJRYhQDRwA+w3sRr7LQERFMd6fLVhrFVlZNgeKzg6liLQ9p4
onX9ZAy3qYPjRt+G70CVsXUzc8GFjPcHCDIwxx2gvF19iA1YB6P6aIr50VX/Qjy+DDjX4+pUih6U
WEjNzrpO1w+WL4XuL3siPpDP6RnP0IMEls1ovQio1Rru9WZQbEyLYEs3ExaDKZTLyTFOSaqe9XK4
TEl8xZRzCICw18Z1KBpstIgJfOXSDPVa48TOlGJtaTkV+iLoop3GGHIEFhHRcDo3NrxBgz4o2M5I
K9WK/AM0haST+VGsrFHs7Wcl3V8Z/96JSlnYJJG41rhpZygwsb5O4KYibqB+ex1wNnAfKT4s/QkB
e8PMeIAEkLB/F/o6uJshCB0m/TFtbG+EBECkzItXDqrB8MMemY8w1EA5kUmdY3EA19ltNYmfmQIq
TlCw5/eEwb3QU99GnTTn9jWMp5tph2+iO+huuFFk95Z+mBSGmf0X6dhHYbsfaQQWqPuLzLg0D0oX
ec4fr+yTtcvkJ0sFJmuL9Ue5ka9PYpJwuYWn32hlxihW6hVLpq09lAiQmu2wV0NrOw0G0maMCxCY
h9hc9I8ecYk4uYz7nKsw3ctP9M/R5l22zAXMIwKUh3xvV4tKtDcbL77pmUUNuk/4JpLn+dz4esVy
3VwUA3QGFKim4u7bJDtKJT9JhC63YRwOAD7fKml7rKLRwpjv9cf8NAQRm2z/8CkRtir2zjpwUO/n
4ZEIDt8whkMkTlL56nBKyFJepGWf8zRBZZaddCc5CrAas1V6qqeU/T5I0t35LDU0fnfTdPf6mB91
guGCvFtrRDK1aMz0Hb6Y/ajP+6K09sPwSd+whn95oBXjBNoqAL+it2Yo2AxGO3Kr/bKzH+rsfDhb
ucEw4ufuhzIiMBXzDhHObu1rVbpxuKzcFxUbshPWHxjDfjSYa90TVe8bbeOXbcBNij8G4YOVW55r
3K2AVTsR2JmvSFq9zPBZROD1CECFEu2EDJRU1VQF3hThhh7XfYFKT07gZaPtPtnG8+QnVHSMjb6H
gs4oewucwQtQcuY9Y/M+IvCE3TYhAeOYnlKlOikoYeR6xqbTlz39VrM2B1COyzJM30BMvcOiRykc
+tyUxNp9Ms+1dnMgoPNxV8llllq8c4XvhiGSSRrHZXcti/Sce65u7Ij32XQzM7oFKaogx98YhVqo
9kS0M7R69+rEagr+iVKGmLXSkC89BzfEQbnECs1XoF8UtFqzMM7tQ7FRYE9yWwRUpC5KpWzeMBQs
CfBQynYz44p83S2vPmusXA/1V0reSGChgFl4+D6xT35O69yu18B2/VDDkcU6hFOaf886UdWjGyz7
Vd+hqcNpH9qv0g5/krtseb8wULALJ7wtPKQJK9JgqSVH63/3mERI8LrH9h/JoVWMK8lOb2FnHY3+
K5fdh59/mDkHqSN3faLtwtLcBdHSmrL3ok/eO6t7IwpPW3BYXY8+euSN2Y0be8JEW7nrGCdp7Yuv
mb+ZZTHruFZ/VYEAYoIJekzkJ6m2UkXmzy40BK8exdXQsShabHTP5qazyS8Y04uROpcm76/+vHkf
5bzGHRcjMwCURcDYOrxuQ9dcxylNtXES7NqzoKcf4ZFISWEBq+IXdwGyJ01ZUj3cz4C2qRHaIVtv
mDB+DFN2L6P6Ikdk69ONyxiwiNrxnIU8dwMGG0ypnjeMt/kip4g1zfjfu0RWOtkrbC/PUZutkoNV
h6toa9auj8SGBo/ZhcRxXDZscOdNzNcXyxeqLf6IgnAjIhBEOSQRA0lbwzijZwCIQ9HQrO1MezuQ
WVddiqK5wDe/jI62GdDOtgOxCym6zC7cjMmeAAhq1eJQP17dYTWJNQb/oxAZOVpoYS9ZAtWFagmV
gKmisCvS3YfpNdUf+xDqlY/sxcqxBHHsdazPG89hAsgmm/FliOBg33m6EVzCJrr1K+tKnORRs7K9
7azrtsGQrK2yyj3hZUoAeaXF0UXiEEFg03MwU2p2aGkBW3IC3GFaSXSqfKU75aAcbLR0DQCoDihv
4OwyXdmCmXqZ4HpIe4myYKyziw6YhQyf7TRZl4puIqkhh73rCb6nckQjVpQ/Ro36NleACWAg29Ia
JGtJ4iQVmJuOX1Axo+uQAG8a9V8xNqC/B/IlQ7HUowJSXfpWjLq5M9Cl1mZrXVSDqJNyCXgU+2L0
51X3iwZ5nS3UpTMtuVkABRc6xtOuXBtN9dXOx34kHsIxPip+OWL3WjQ2CU+sF+QHbhlQ5KjJh3IB
bVYkP1WzVjoaHwRya25IFV5Er7CFeI/G/fwKbXIr9iffovlROl4POOHpO2GdNvd8jiYWSilAiI8I
V+ZNVo+s3nThbVhOgPPOUeyRwRhM3FcLQuFyNppHktqjp117iXUQ+4YxRNXt+hHY6Ka2uP0iLw4u
c+Yn0Y3a1VWWeKAwxUB9tiRrx7YFYxGeRDghnA9AP30b0zmzEwaDEwssC5hxaeBM0XhZAraSPUE/
el8q19KuDqMkSCwk+SBtfki1jPYGGVetavhVLz6mrPonMYeirt0QVbbJkjhHDkgE1Us9IFDp8C9F
bmlx23DvaIT61fgmrYHvuUwu80AcWZLbHOlDc9AQFIg53rtT9i2Ded3p/eTleBjVBIVcGOVrmPyk
uGeGWEYd7w/PD+YlnhOGz07wkEb419RQOtTUloaNVLhLJ66z4j0Vm7YZTroRLSw7+Zew+F7ksRXy
vQuA8zoCgOFO7NgxswAzj0X5VPMz+pR0WcTqox/lMYGqYeYkNjgmEhwnNb/CMn82ZgyZjL9Mw0NN
zhIqFyItPoa6PeLEhzdk+GnYbquk65fSgugfI/M2mHLU6PPmp8OlGNmNs7HUEkqjYf6r9QrfCe6O
AfDyIhjsU5NOWNe0ha247/jLiwCT+OyjElC0h4pe1nQ/aiYP/aNTf3X1zcWYgQxi4bzEJdhix+hm
Ze5SeSsFpR4ZDL5MNVIIwOGvrSbTPvoueDbFVycbYJ/RWQv/TSBMHKvONs2YiI+x175ypQ1ORmOY
BOvMnmVjGksHVFpExC5yuJPkkDE8Y8fZsyNOvLpPSDzBHxZiuZ9FcctFri2dVgJk6runxTCfYvnW
6aS5v8Bt4gYh/mIggSl1k7mD2Vx0TmmJsdbuectsLTyGRLQt5Kh8NiUi1QbsFec15aRYYEu092AR
UocW7CXVHFyyFCTqKDjaUPTZ5g/hjgjUNax0ZnsViBYuZEO8/Lop8YYCpclsMUR2L3nTHbKouHZK
unZs7W7YFeTI4lft9nprbquRQRJIPD3NP7FpyKH5kHkEvA81RmYyfVMxntnXQlNxChXauQoIzHKc
fTM3uwhYUtm6y0IHzCTcb1cqxUPa0FHT2bKOkRHVe5uXBaKWb5iUzqhEoTsX5krEDCxi0PT8N2Xk
r5vd02yGM4stpQc1NWhgmEyVNam5r2W3ljE4vLkbj/J7HPM76jMoSX86A03LOPmE7UUAKG9Z3P1q
dhxxXF9lXdg+O22xJOgNDbsZUruoMMayIVjWVlfjssNo3OqkBKK9yZP3ALm7yUcv1qebDvqorUg7
mfFBkc1BTZbmq3G2Yb+mnuVaBw1DlVv18VIXYLozgT51bvy6PYiemSiC6mSjmH/NWT8z17zYbXIk
k2XJc7bM7I2jp48xkuFi7ExzNYctsiX2Y5to8qXGcExOZJ1OM3hZ067ltXTH26iO4cFA+uHaLEwy
30kGOGsBJikmeszSOv2mh7ew+Vabd+nskmCt8Kjx+YrQlXb6wS3Db6oIPHXz8BgEVrqUEhMlCtk/
29IdEDKnC5WbFDdJMb0RBfdaDKJ93pQ9q0CqBoUdhfnie4204Ug6jW7uGMlWdzvlKM2tEql5uVWY
sYZl8NOEDMZjyuNF5iac5cCJCCImcc3dRV3M0K+7h4xQAH6fRjZXXYhSxhnQVU1EoRqv9ZdrKxu6
jqfq/K11Aq5KIkO6sXvqYwFKKo2J1ZTLctAIzXnRslF8KUuyig9FW/uEn0GYUhfR9MiNz9m2uofU
kk0QadG9sHLogUnAsj2o7L3IgW/L10gyQw95kgCKCqO3Lyysr20JkWAeUqYdEypavSH8MRtsRPJd
iSi3UepdjAxuJzV5NqqcwRNmVMrwwmuLn6Asl4AQjP6msFWoywtuoy9STJZF9enonwKNuzUfuvHE
1M5zcKuABWzarcN9n5Z7FHAIJoVHdx7ec2V6ZN98eg9DaK1xPWhpPL81FlAu3ttVp/XuUrC9QDxb
jcNDEOpetMbkszu4WcacbIsq/B7AolEfxhAO7HJFVu4zsJ8a7H8jiE6mwtPPfmcmcif8V0nKYr7S
KWRY2/EnsATM7Ul1O0YFaoaQaSAKU5DF3EiO65C6Lvc6ey3Ht3z6M/J5UBbTtEIKrBd+6LDypVlg
culhcAGuZfyVqPOorpD+3LpneXNo6fchxu9t/U/8I24jtdleLzmsmCtcirfkc+Zl4wsk68L4IegZ
OIA2v8MIAG1GUBOMsexdVlujeHOiN5JpMf1fkjTzMpMkbVtg2vQcZwlbMBwHNMy8d341Xer+AAIT
emKj/5tcazPnHHLKLFidMsVm7g/lfVi50aGZ8i9e7EVlkTGz0MDvxrLjfq8XTfOEV6eRdUFMxJKY
nU0JX11tFaxCzHZCMC0pFBlqMM9Ua5L7wnxNXK5+j0kw8TvL1r2YjbN+g2hqThcSXk39MM4Q12Yi
usKaMY/ZuruSdRcbp3Y5NVyjbfwWT38iDb7m2HDcW9m67e9ZQGW9AW2HiGpgVUQ0mnaoayInNJqe
rfZfJqZVN7uYhBQkTTuzo//5Va07GbeMNf4pZJItpiItrm5YbRSm93cOGefSZp1H8gmtAKx+QCBL
2+Q7mXP07TjHvTHlwyc7DdmDjATTyfAtb8p7EjmEDQ3cTQUJkwZU8EVe8rEm7oTcCl7ogvbCU5/Z
MOCJQS4VlDkkkgmfZsa4JcDxPhvNF9dF7qvsWGtGyjgqvCKXV8KzIGmZ8T8XGFi6zohWbBdz4BVg
MwNa96uzy29NyCsoF6y3F3wRWNcoOLk4cPNaKYzDrYruIFqOzjpV1wFQVvroxmsH78lWdM/QSNZg
MpY1ZqXEYyaA8PIV3I1VE66HtRDqWpCX+OqYzD2qG8P2OOYKnKlwuNEx4qrEXIUxFYal+FTGU+e5
9h2IR8v56Czp+McABueqGffqxNJ+N+WrSnIGUWX5MlqRimopOhEhYwmyzKACJEMbFhEux5UdS0T7
JHD4ZtHs3NmdTvPEtjI3SOF5pXkgUc4pz6Ymu88xg4oME4oNoZnjNFxULah1ihaDsSEL5rmZEOkN
LgjqdpUQPfaF2BHJrYIILZUVdD1ofcVkYFTqCgRhxspQy+QeOuE1JZ6Bq5PdWTXRAMimI8SCDAuk
z0g8qlPipltbB5X2H5uGMHjSaVNtX7zMZNp+MD1QtShhHPNz0PdxfXDF31hBjMkuqsZTgyyOj7aP
hT4YrxIx+swyKF6IeT3gMbV3BkvS/JEFd1H9qM8p0WCy3gdDLCZiNIhoRMYGoa+UgrQ9KOf8vhPa
gc+enB7NLfaKDYTNCPJ0r7JEnsxu+Jjy8BGCyhQTgl7myqFRA4hRzoZLDFhHIpZXZcoGCT4rxvgu
QmKZZZ+cCpJyiehlx8QhkyGFSruGDbGGRCLqmOikjIIBPdiroq8RxBfuFeG4RkIWs4opoT2JemYh
+qRcVBKTl1aDfpvy+akTS4hVScNQrFMQmF1Kkq4nvmhYxT0sD6r6pcrvVFlEhN6xreVLMVHV6Egb
+fk6LTwZeLUGHpkqHHOe/ZmIryTwjC+E1iijc4NsohuAWtP4EyW4DfziTLEbRtC2F/k7GlWNz5I8
TtWLC1pfELM0TMCLg/lq+zwjpwcrjZbjajbFmSrzq3ZtezHEY3moy7h+hDWOGXcSb6ERtzetV3ah
LTdqRssT1DpcFFYGri0w2qgJZEYLmJBRz8CRs9JTeiJsOVwe4w+sBb4/XaN6iXlvdU0pNk6uNziR
8oBo0mqtRTlpsqhROhvhTpyF+6bS/HHiELYBw1oET80V4HZXZ9hAF1IegjBbWh36vmCkq7LahUva
LKg0MXvH1BbxIYnxp9Wz8kevTPGbYMzvX0VP9c+QUrtZ9fDL95Of+A2VcMpR7NX2M1BArO4q14dn
MfH+OO9YgxZ81vB2MiA5y+mSJjs7+yrprZBOLpTsZnZHol0XErVLA6P+MtIu2fm5bU8K0C+zPNZM
EBJU0rrRbBzkpaE2eahVYh5oYyRwiGXC4Lrbyqz3YmSoA6Ija7iZjhXKMpSeR7RMc2rAPHlipoUy
itVomt5Bus+KVyZHLd7xRAp9r0NcnPDUgYjNjKOEUPrfE0VaFHBGmhgVA19xUmR7dquBTQnr2Bx+
vCwdYk7AdiXmoL6Lnnljq0ZPl6zLOWBaaptn0ri96JW21dvcTXH1OwRiyzKtBKiQOrTKBDsj4QAH
71oQICt3XvJ2bxNR/hZG9qYH31HNLT/EBfkBw64LCgTr7JoRR32OVeuFROl5pXSzB8X0I4NAQixR
Pb2FErquMnffLtt5JiUh2E4+EgZR8dumrrpVFen4r5sIk8Y4M5LKSxQ3xjKL6r/AVEG68E1KG3G5
4/e0ij+whnvlYsKgWlV289srm/jOlQXCpNx1b5Pw7XmhEuP6PT3tY4VgGbztH/nMntY13HSPHsQA
OCi/xkd+1w/DbYSn4cfzgs46mDeA3cb3uC/RqJT5EZaYuU5K09rVSJADA5B7l0UIb19j3Uk9lHkJ
+Sj+CcamXOcYCDGjQnLhiImImW40DrmhAX1c36tE5TCL8wYGVMlAICaAKiEoRo3k3+SvEnM+Bna+
ISRwXaajB3PG6wCJmqcQCnDiviy+EK561HXkJ3V71dw55pttw9jMVtKKlzbL8cQj5YmMgX8WyTbM
lhp4XhnJ1fFIv9WaDD2VRadC5i2+UpHeQIgc0SNni6zvYQ4yg1tkGmb/kc/kztaGnS1+BKsk8mgH
gXvZQnlaOX+VymKHqi/0rH2mQ0N+DgHBmMtaf4xeYN64d6BgvFg0jMnTcW2pLxlAT3/oZP02TpHv
GNqqDEl3cBiNptFvwOA63YFLj9I/tXXRGLTpW1X7ckeWSpZYm4nryT4ftynzjMBJvEae3N7YZg2j
Jd5hwVXcACafvof4gvgE3ge3z3TQS/zDKBD4elj3h0daXdyupFTKlqcCnHg/rtBxbUymvTI72+0p
MyA7bzrsA+JF4UjUZThcsxqUCim13zqWGUu/NNq5l1eCRqqF0pPZYX9N2luVPtv+3DUPNX1m/P89
5G3nV+8gkKPkzuSHKkqKnY5LzWcsWhG54fr6oy7vvfYgU1srGNUvM4Tdw08uj0QQV8gPwPmmng0u
Ub9o+Vek7O0RjRX/yZeogQ7VjN2FVdwEWZH2e4NJgFhI32knLsn3tjrgDLHmJ8W2kkBn20gcrkFP
d4lYvlwVVGX4iFgGRJu69FvUCIpGHIx2jCJmHsh3kKujMuTXurnwbQc2f7us9GyRV1+h+WbxZWpv
RfxegWKM/oTiORrnMj6FxmNi6Yh+UKbXWbvP3Ylljui3gqTA+WhPq0ZbJwwSGIlnu6g8dZTPbJx7
xMGbilTtKbgN4T8NzO9DSz7ieY1DR/awtBAmu79wf6OGoWj5VSifCo930GIdb2/p1C1H/dxVG76S
hOLNwFGg8FZUvAkhCtxSBfvd1xTrRAy+cJfnAHObyXedXuPsYqJNf1VcCZbE/NYHH4jNF7hZRwgq
yLCHYxjqtCbfM58iNdU2wPvm5mXHUy3fKjr+PWH21yl2nzmjQislfbDmQgS+m8BRGLnnogfSGZVK
a6VFJ0W7S54MsMQWg9cehALRJYNkHMinMMg+TY7GwB3/Eokp1nNV2ZCz041OeY5YDAdaJ9Ay/oZt
gPwEuzPFGJfAqrU/LHZp04XWdztUtdd0sH35d6zqXppU+MCie/5AQK8g42alzn/71/bdVEAPIiGO
5SbSqMEjYsX0nzA/9mW9ltrWkRDOQUegwOUBtuPSE/1V4O+HKGEyCpq88kWZbinyfsnYhBb9Yc9/
Iw785L2Z/kpzV2qPfnrG067HLK+wjuJ+B1leimGhs5oehvWQziAN0M18FsZxtI7KkrWz3uxdC23j
sgJTkbxFWG3wh/SeYz0j/Z/mHoz5Gdd4Cvt3RoZtDo9oW9J1jIdEXIP4b4ghoVtplZ8OV2pHh8X/
O80K2mx48KFjo1LqBuoVK7K9SNjZmcHXSckL51gmRHmqGcZ1V3mELclri/9+3Y30W1mo/Rb1s3Ec
4n0YZ/L03w9VL//3s2BACugG/Y9sZ3x4iUXq3ICCsU8+gjjF8GjMJK/Lvl1V8wg62lGjU+iq1OP2
y8kR6RZA2P5qmdPwo5bWdX5NqtpC2bNio9jMUoN6p40wF5owJjvH8ZLBq89w0kl+h/at7o0VnK9q
Od4oG5GNCMWHkt8u5F9qUch1zBBTsYQzcm9Tn+Zz+ET26s/VSok3Y/WYX1EvPBY7e1SxOKC1347O
tcmeaX/E8jL12yH456A4M1HALILL8MfhmjWkX5bCa1W5brS82XQ9EPGA2M5lkSmHEd3wh91zzyaK
VqCW0B5dzLZPL4PkQK8anQOzuANGE/fCPI7S7+wbmFijaQ+JMrx1bO4dWNey2sXTe9WhHdTOasL6
77NCR6mrK4VwyPBoV1AT51swOIsg+G0mmE3db98T4tPuhfnouQhVYkF5KmOE1Ur+ogc8pfOe2hk7
qbvd/zb4NrMy2urqXbfx2nc/POkKhSBwftEDQV2RwKmZWLHq1yzgNyfqcdS/6pBJG0vyPEbdlN/Y
3JZsTZiPR+YtYTYoifc9cBYLQkWgKTnFv+7FvfqsUgvhaX9HrwWt5KS3MRsaDQNg7ebfepmYO0Uf
cuh4urJJUtzeUa05fLDZOJF3SibniCUbTXh1/u+Hyq2rc6Nb6CVbVk0NEZDwWeWZJWG1dMuh9WK0
87WByUJP8DlUyXBsYASUWM0iPYlP//0sSOuzlcfhalaK7iqxtqIPm+uvKGD9E7m0mVrc3yoXa4wK
/Ml+vkyZJeIDts4obwaXnKxaYTKcmjSok75P1My6qkY+3o3gUauG8+HCHqQThZkzqv0CMb5gHsJU
czbtdUeAzWGuCYupGJjafZUwOBi1i2SdOLIcZVzNPaGoGMQt5tJ0cDgQIg6pnLkcM8o+WClTq1Nm
5CtFFjqOHeurbA00u4aaH8ugdCktKacipv5ocXWBxY6cYZL1QkNEb7XSk8FB6OpCBq61lTXCZitw
rD0m6O/BSRHh/v8PKZiy+DgiLhzcnOKlnLkilVcFV0yEO1LYcKGYxmhdwsiFD6liICwa/aCj2x2z
QN2boz1RlaQxZBW89BxnbWy65zTog7OCdI08y3CHFSs/dK8fcj2xFkXv250N9dJorhXjIJrMkhOt
svpr4XAk6Jn6wH8I8arn8KFn1ROzuaW9Col0aJluzAVJl/1IqcJcPS615MA09VtNETknid2TxlCQ
TJYRYJU0L3zSUqVN9uzSTK49RbQsmpcu2XMx1pwKFa9d8jWNZYVpaD2m5NQSZfslUdEPLQ+yrb2Z
4bgPlBAtCwn2RzdTziLn0TOMFiKOxEQTSlVZj1rhgKef3EXlsGEKLJBJnUz21hQT9ILVIFSgYKRN
zRvDixYnQGgCdE9BKsQlch2UwiLKf4gKdSemua2p1adUFbqnJmZ8ysLXiELVo4MobeqIRH0kAplD
CaPVbNJdWjXB26vMY+GCxlPkX27tuvBDOUVEMSSryuHIqOxAsHEhdFhm7OfDODRRvOPW0nU69wIr
uTvIekamrq0SodH6BROxJNaY+7YlEDrbyBISADJqPS6CEO6WaSG4LdFZXYpRta9txoMazeSLmTSt
fNCWpPN+BGh+z02a9H5Iet7CEvyhqg9guTD/1jsjfmZJ8FaphOHZEaG8qVt4nLl/bJtaFp7auLCU
fBm4TAwI5FH3mLl4beegAItCkaSWj2o7J1bGtLApd27Bp2CAD9ATLmBYHaI0PmhNx8xe5c/oqnxR
WKCY6oDCjeG1A8IqY9cuXUTJ+V2bYjm7hXMO1U81F/u2cd19DxwD1FnPhoevmUnC/36wlcLyUhZx
8G6U6lJWTJ+Dch4JgWB9RLi6HzYvQaKY8l0wYI9UxqJbMmuxDesCYH5lNX+H6vR/HJ3HcqRIFEW/
iAi82VZR3khVsq0NIYt3CWQCXz+HWUzHdEyPugyQz9x7rtmdsdYp590XX13nhjX0tuyxhdJmo6iH
BNEZqzKX28Cn3OS/R73DBU0Ae8G+FY9BCnfz5huE+y5G8yGSoBexCb/707CqvLH6GMvI3y7bRaZN
BySYBybcEuLRvsPCJwQjDam7lwG9rr3cp7PJji3B0lu5EV5ePreVTMCJN9q70sF6DlPw22fMBYpI
R0P1zxKKZ9HQHVObyNloiLt1qZl4mY3y2SRutp/T9q44YWmxu1NfywGZb3KPh3SCWW1/TWPuXFHP
JfgyexRedaa95dpjknSL2DTCAEZohGkp/QLZfY0aguAd5hVHyysJAY6ZJJn9G46CPAQNX5Kp22ss
PmMGt/OcvgZxfkcnxTcetBtbkN4gUWu2VcUoNoKyPRb03hHapSKhKXZZc/fS+k3SjdPybqROUFJE
/g851uS8//Qp5aefMGc1ia5lDmnvU20jkGT2cfrqLoTobsj2fdM8OZ3nnmuPWaRIM/FawLpUFphF
F4gWS+wi1Nr8Jxes4Xw5YqCkHjaHPN8WZZIw2K8I3IuUvS/bKSBI0GFhARPL1KK/KZtA40sW9jmL
NAtqOfK5LcrL+pqJyN6JkZYjcnlARaZEVt/7qEK48De6OUDWyKbqOnhxfOw4OgMNQ0bV2CsyEBjG
++OVxF56SG0mImw5W7HTfmbCR/9k1sW6SzLksyYz/RE3W4AdiShf8dDGw1lvpvk4uTcgwLg6/Ab7
gTff3DaJseKwzQlsYmmjTEMETrRG57jXyOyII3gcHEKnXGxXSZq9x9M/HAv4ZGZ/pfLkOszNmsVR
WCOV5gCvHpwgMdGdFx9pHd+8Vjw7E8vsuTZCCTLbG4DVWP533M9PqtUfbSznvme8VA0D/aKgx0f2
8IaV4EjhBno3NZOw8AVz54hoXeYSPb0mbFl0fGyRYEwzbKdmJboZuFCD42Jhl4A6xoE9ozgbcck3
CP01KR60BGSArUXRsXZCHVHn4HvUvUlxKL3irLU2Uu5VRWTL4HV7u68gp2N+W1VLuVCMxq+lFa8P
ypq6tZkQi4OOBDnfyU8C2GNIdJcp4zmb0f93hLl3uf3YBeZ1CrgH7CB7EzbseFXdWz/FnszaUBBV
aUM8nnhEC50HR2ax4Uyb/NBJzqKZY/e98Bmaq9EngJMZD0M9t9ytxsq9RTFaSeTmuOA1OHdGP63w
bomLP+5QUg23oRwOUhHnK6YZDYuTMWLmBxQJroLcJ/Y744DnXG+Q7yKFCsI2w54cSaA1PstZl++h
RNxO8zZeO2eEmT53XwiciYJUIyrqtOfN285Trd1r92sCU+wwF8oOMTFNfA4rbDX0xjS+OTslzj1p
P9B3K7YErMrLWKxLmskyrIunUr7EzXcg0I0wMs9aRVYC45Tl4u1bRndvNsIhQu7Li/CxZ9I7G8wp
DPeS/wo4d/BO0El5qxELAvfbuEMmytygwYfeYJFdgRPmZVR8Xck2RoDD/fBXaese3cx7AkYa4/+L
b7YgjZotd5/+U1akB+pY0O02zcJ+VC3HJ/aapVIjL1ytvDnEYo6Wc2ipXQZ1mtzSOQ/tizFPwx8V
zuuIJVVvPL4Fq0xCYwz+pXmJ1Lpxl4eI8vYZ+bUPfccghG2AKTGmGpWNX7vjx/K/JO9Zyty11Qm6
ylmHWQM1foUnb2NZBmzNKdOfG2TcPd9mYH42sjvUUFq0YK9YUS2zo4xZQt5/oy+EK+i9NKAuqIf2
KsixIysMcJQdtKGEXQGTq5oj82Wn+o64XqvBfx6BhUqv3Y1JS3WKQC4jXGt5nXx5qEgzyThIZ85C
f7xBFcpS23YItp/JJ6tL8G8V1ZuB6nqbxsztfLWueJ7Mrdx0FnI2QZQ911NqghKYu0clch0yI71J
EEOaXqjYGOKT6jDn7YsriDnUZyZI6N5/qREjTJFcvgM4xjSry5eeN2pyrRd1IB+8pn4yi8U+MffH
CaEYo1U3/gxY5Om4TVOt+G380EneSv/Tzb4G8eHJb89jJvlpB/ellPVuFLaJea7zp9nZsCHDs+G7
59yCEHWZrOtsHCt9N0ZhOe88/+YQv8rMb3HN7Zz2n1XbP0Vsd6HnthAXZcrnRHFqxjrXJwN+r32f
nEcX0jlcNS0kfN3x/g3jKsnlatm5cG0pttDNdala7Xht+P+0jE6LZ+p+cM8W1nW8uG7JsHzX4laq
wwzkK5rYeQgp1b8sCvtV79fphkYuDuOgHPfYqJFfGJLIvr579D0WAHKw5vto2mtSQ561ElHurJBi
+enVtbsX9u9Bxza+DXKGiulfgPq6JSxLN4u/wcWjKTqu+oYHJaGBSxYfKpY8AkKe2jvpSQ7h1NDD
dCatz/6rh+jTdRbxFuTOwGaHTMd1LjREQ3UnWXkymB90THWj+kr12AVzwy54nqv0w/JTGN6JOslx
Ge37ubhUUcEToskZ5OhFTanoSfyu0T/R991LWRsbiLT6jU7jVXdEAD9S6xbgIzxYuyNBwQ+OUxy1
z/PsGgj1DPyCwD1l0q7hiNj/OLDbVW7e/KA0kI+BhrEZKVhp9ZkMRvnBVAYl3UixZxv2IXDZMbUp
9i3K6UvcfwUpXrBxZpBpeGhbyCEJfkwIJMGSBhrBeU7+ZdO3jpEiI3l32/irGT0zx3rCFFZuAmOt
ql1UQQKmxiPZ5rXuv0roPFSSOB4AKdvmsdBecoQCaMTUvBtK2Erk6RnuOo2fs+lM44qAOW6/JVYh
MhSnH6N4ieXXhPO8FH88vOHFXFT1Zx9TdmYqftc51k0WqZr+pxmPRboxnEusA5DAvchq3o8PTnEL
el7cbzW+K/9a9g8GsO/pKqIPn21dBxMa30UkP4Li86TL7wUnY2jfevXa4T9Mzx7oKaaMjGgNtuxb
Kz04yfNI7ogecmM00atnvpnqW+V/iY3Gi4oUCrnWvrtmszbnSw0K1gX/tk8rogxqHAroDoxjn7y2
3lPVgRzeYz1ji565X8rfMHDEIIC73e9+o+lL4XhlVW6i5kzeFjNsJS9NdvKNNRZZExnxQMv2F1is
6RriS3fACJe0ofQB/K89bqxviyhD84WoZp2vCb11esC+MeIuz4AW76cMtOK/YmEGYBk7Vf5LQmOb
5Oc2e/PIrQNwLv5xSTOBBxHKhYCF7ZxV+xHYx6VdI7r4zi8UBwVhetohSbZdd+QUszC+olpET1wf
rAyZ0amFuJXio0sXGighNw6hcOveZAGw1q0LU4Qghqxwaiocjyu/eyDtMDKOI0ll/SnpUa48gi3r
IUtaoFz+Gf4LSEPLv8CTnK1fu/4pgjsSALsA+8W6uL7h27Hs9aUg4TS4ulAnh2OtP+jaxjeI6jvD
AgD6X81PlrfnyzDcr8w6x1VYTmQBhXIpAB9QimKe7yGTILInfYS9iYx+YaHE0UkZ60Cicb3xJ2xi
qivIQXtLEsOyVcbGGRkLK5L8xlVvP4LW9JKrZ15bwJ/unnC2MtsnTNfxX2koYS8e5do0PiTDDkGn
mg5tdktYBQN6TV+16kwTBecE9TXy20ORfUzjhj2mAUUooaw5oVdJs5MDmnGGA3sTHcEehETxwW2w
lbMaFta3fZmGF7A/pbGD2qIHJ4itUfXINa0551JB6iFV49AEcO9vnklQ3rShD4pxpXf/pDyx8lbl
X9Jc+vTaD2h4MDFhTsN/9VVFL4AtCw1QzIVhwJAfETJ54ok9vn2HSYQyBRB/zAWQHQuX6uuUdGi6
dxZhQoxGAHgamyVGfb6M4r3UNiihhBVqqN3rT55c+CWHBkImVNGr5x3a6sqaaoJyAa7MAqX6xFZF
5JcS1psN4eRFJzDWuk+UgUG7mygNofTZF59evk4/ZvE1VVsjWtvkfk4ogUISGVx/XMmSOxuLTTux
i9vrxGJWfOCNYhuC9qHZcFELjxHfihWVs1EeH/VKqb0hEDO/wIEDaZ2PH151+J0kW0oqR7Unq91F
ZokiQtuy3kBxJrBFAmDKDoW5dmC36Dt+aOmeCAjoqffdmiExB/d45gd5jG6bK+0hmjduhy9kiSyF
NzqOnIhdN83jrTFeOYvR7FEnmNlbv8CIwbp53Nl7NlLLQAd+tU4tg6UInkL7TbgAi7Txfar2XJC9
xo6RHU44+BvUfdFMFttONbslEgloHyfyn/rtcVOZe6YvhNbjWOUicaw1KPYU6mG6oLlGg1Usdo99
wXykXKfM9dASxRsrQHjN1YrjOATeayDMLMeL0K/A0qfpNhtw0g5y/lXW0WfCkHGkx2TOWz8objkV
+Ald8SvbS9US7GvAYnVxKaDPOw9eiDJKNfex2iOYRuypmTB+33CJOs66AwLiHdR0cbsrDnxAeBWW
kOfR3vD1VpIXhE/0ggUxQ8xePhgSMeL74ktqnkz7lNanDlKdsYA8Vuge5Hh1xien3jNhb+e96Z18
kzFP9uH258A/NN1bs7BivuAmzNObUi8uyJrpBJpudsgItc4wwRZMTjesrY7+LblbxUfm/PAEzu0P
H2oeSIT8YFY/MCz8+WIy4xlHJHfsJkwowhaW/dwcD4IWU78MgQp1YuZFcbZvA1eLZJyU++DL6SLL
krhwBHC6mFkEXJz+VlWXZR2Zq+eIkUvMJzjALnf9ZmsTRLZtYj/blT4rUqSYxLwO2sMQIJyyB1i2
qYb3O07m+QMduM04JPK5nmWLHb5X5WsAywlfTbRLjH54pqAZeBwBWUK+BoOoe4395q0aKY4Fupkt
cXvwOwsX176v52tbqquyCX2LEIwcMOTaYfJjFn3A14JrqKv0z9FC+h8l+e+sus8a1eBs9/t+6bz1
uMdH3EGdhzpyDqay3SNyfhdB09yrPOddtpodVsMfYmyortDhQ58BycmCU1LmIr2jH2AsgBRjT4l3
glc+gwSdk3ulYWUe/Yh6ntXrnNbJXQrLQw844oatjpHpzrf/f3HT/mEcckJFfdtd8vzk1aa9MBUd
HQgK0h+G/NIyf1ox+syeLXx1riBVqywSnx/FiqKATfE4sopkpYydwG1Ta59XjGidgeRr2NwZPg/i
KxxABcCk0FwFG1na3okQqBekQvarU7vEk2NqPk9xrK1qkVeEk9EAdrknn5IGukMvn1uv8H6y3AX/
RRc8+XkNN90mu7Z1L5XLeDIu4gQck91sYx1dWueoh0b6/WHGQ2fW4sLCI1jGQxyEFZTk0TYx48u8
nom0jRhzuT3Je0KxeZ9rSoTYvegebGoGbYu7ZH5Od3pl9Zs8cwHGTYBC4HudS01HPczOpjB6+mfb
si8dd8cG7UgF3qz8iXyHhWkLyDXqGM/MtbvpF/a2ZfU3kHJ3I+AZaqrqdxp3CmuaaT3izUOzWBcW
KnYgrJNJTLaroQUzzA7Za4Sf2iPZkE347If//5Vq+Xvngh1GTyPAWJTmaYIuKjpSOIwhK8hjUdi6
Syuk8WO36z42RvWRiKbZ92a0eJ26R4R2MRdbAKcrdeazptRa6zI2rZ4+/etaD5/9CE5LH/nm0Zlo
z8NMOIUbvRR94t4821C7UqZfEYudtWbh3qfXBcwvfPYtF0RqPAwS7mh4WHr+XE40s2qLXflv0uUO
1dHbBPmknfydYJqYx/rKtX2LXbDzHYsXtzD/ucypV4NP7L0dm90WkRHVVoDrthNsOVsXrTID33yu
NyZ14ARSogcWEoKuzDczuY+q/J2cqdpg7vAshyD7DHftUM5fFVsos8dcMjRefkTFtEmFz5qqNOJQ
OBicQOFeJmMnyZBsKyheedTUaxTy56BoFJ8P9DmQbY+q72Le4LJTH6pL4lJTlPRgm3x5KEQPUxm4
a2ZziO7q71jL/2bBCgxI65FX1wuQp6IDud7rNHFSL0Lo5ee+pIasDOxc7VA89ppxHRtWYnmpf4Ju
h6PA1CUYzCdFDTy3PGj1lo6e6O+VTddQjCJ6qEb9xQCfPMdGvs+gPuwmi2OmLb+yqcE2XLCgt5Gx
BppOT5Si/c4H6zNtUzAeGlPfEvaPi9SWMWG0kqrNVi15EinsIWKSklb/yaHP92YPM+EI55CvvUzQ
aGn9QQQwq+1qK6LisY5BkLPDxDAsXwviB+j/S8Rv03fj9z1KX+TrzD8stPkHv0jqLS/rIfb/vFbL
Q81vypU5iuZooS1R/dTvtKmGrsjGtVKzB2byR2qUSRQ6L7NqWE9O5BtXGk4bwgzX+ExEmY/rar4L
fSUNyCvK7w45WEHTw4JUO9QleZ4227ZVBn6d/NN3ymqfNsit2nI3tsDxY707amim/CTnxcgZLbug
NzCb6VJSmwkhcG00A5NreA2eBgKhR2i1ikkvY7eGNA0eqMCKeYN3kR1VNrw5YHIltpOAn9pM1gda
4X0eecCgPwbJxG10QZmbIgoNDx1/Hc8LDTx+Hr3iq1Oas+l6c+bLgOprT1AjG9wt0yJ1FGzLOP2m
fR25LwMiaObNdKrz3U5mUqvhvedldJ6thivbbxgCQ/rvxg8Mu7RIrOl3jKrJSgkIGgK30Tftllcq
xAjq2J8giiZEfPqgo2H9ekz7SdTDP0KbmTnanShIwVAr8Ne9m0G5j+doE6gf2wQVEFEMoF84F6Pe
PPWeM20tUcxs2/RrYdpE2xhi1xbaOmNst9ctiiYyYxkmFsg0ksV+3woCQvy4fXDgFPqdsHZG7RRh
XGbWgeOWoKggUpSC001ojXjOE8S+qmNsxMN5rRWLH9HIgbfpBV+y64Ml8nEhLn+UAQPeiVb7UC0L
6iIb+VPT4ldhYsO87jCJWD35qfSeLCBkCbKt/9XdDkf/1QxADDdxMb9b8K+l73/Mpl8c0oYZkxEr
fVXFywMglctiNio/PR+BBqJAzxleq9ys32VKiruqPlSUGF/Yq+41KA24PnUaZ0ivuPWQkSZjY59L
iVtdg5clJA+HNsAGNC7iNyIMhqhiOMcfHsHLGKhNRkeW1zJ6XQxBdTWYG51tyakcaFs9pE1WVTzU
Rbqea09d0xkTPaNBDkoG9nnWvUhnAg3Vq+7SyrK7NFoyc/Ex/lXTJC5Ks1jgiDxZWVnFIj5qaVr4
BU5UTazlp9WTYTQz581MhxlR3B+ROxxgwDicwvzi1N5d4l2Ac8GoE/8XlEfOtypScBGNlAgGP8Hk
azREoHdasy37dL5kjTZz43GU1stv56Z8phtq6jnd+0XejqFSzTvggWofF0GPUQnzfDzYyHxkceg6
CzOYBMAKpU+Re4alCfl9fZyq+pPyIF/1WGu3denKp9SKcfT1qEyglB3teYpWtrKcleuSGAytRBnG
NUiEcZ3d8eYlsdwvO42WB+y189nXowhDSF9MI5rFXuLDKWHiE+4WrExOk4PMm/i5TFM+Ny9/0Nrq
fZg97bHQ00vpTwrEBquIyBDN1UjdH3Szv7IU7bHGRD2P/bE3cEM4NZVcA1YJm12UkMDZr2YKuLMU
5acR2GT2dezle9A8lAsxR14/rlOi0YMGShHW3yqJsG4hFpz/FcCOWgPSxeK1nJGKjIiFJ7G3LvMs
L7Jn7W306UnvuMv5v2CMtxCfXZMdYpdXJ9tXnxZ2LUYhnL1ib0T+zYDRZZFu0xsN1nIorWgQ7PqE
GmqXwxnRE/9S5QiT8EhnQB77yNqbtclMt7qauLwqsiDsEnWIRHsR4y7n1r5KqMAIEUgrRW1tpt8m
YpfadDdDBy8fMWVBBFPZPHvlrxyHlfTqW0BnSIzCtcVON7UaGA15ouymFGXU1dTvlG97X3onQ5vf
SrDqyrr2vb2zAzInMVB54H4IZtyysA41iNSmPLhucjKS/KAZn6NqLlbDVTypJ0hVd6vzmP6i9m55
EBZV/NcuUU7GryO6q9Dk1fTZEOm4sSNOII9WoS/ce8SUi9XfJZ/ji2afMnd8zU3zVyrnt7O0S00f
bQ8r3XIfXagjiCauiWFeJtN8tGnAqvI34AaxWI5oMSDqFsH8RIZAH3wNZfCCqn/rG6xaLJwLxXNg
Bl8o18LeggfkTjtlIBBdOtogZikQM34pT1ND+EQFfI8DsxyZrbKTGeDleWhprNc8Bt9quJiDsDvC
66gJQ8gM7TkW9kOlztHYhXquDnLq7z6z9YRE4VifnvoGFBzK8hKxWyyOtRefDMMlCrZiZjqHJQFE
eoRUucg0NtYMx/Tkz486MgJpCG2auUw4CwXA+Jh1/0l2rDqIxHCGgdNLHFi+L8VMhieyDl5Ug2Sp
nqBqNpn2q+PDL7P4e+YyLFr7xy2zSwsSavRA2ZI3Tgq5jMgerbtz3JBEoqE8ivNwvglMSvWcvSsZ
EAQUzdCs/X29nDn9onmwtV3G02QS1J8M/TxQOwHu/DSY7kNxaZIf7PIr4lbW6GZIBhD49ZgOptaT
KggdRN6JOpVHMg4Ruc3SZJUv3gqfnQ5zuUFxNjmMO9vYX+lueZ2miDA4YXyV3kJUBrfEzDWMJlB2
Mi+W3Vd/t+1vtrpPUbA0+dZB1QzgIwbDNEVlhJYATGYX6y+i4wpH4Fp2FcYBxh/Fv9J2gKHO+K7a
rkOcaJpwa7izoR05Y74VcfFoOQXgSW9XB9FbbFQkYiWAHIpvreMWLisqhIZSr2GWZCAValxqGm3T
g/G3RiZA4jvzfUay3UUxN3fBigmUqlr60w3tBWPZaYLEU/0zFvtRyeXQIE0VBDJqKZtGLOigtFZp
Z68Eg5wiCqkvcdy5e9ur2Kv3q8aB6Ebj5V11z3kpKnc9axPybhdLOdHN5EwYGXYa6EdzKKlqeZhG
NUR9f3zLsK/B01tZk7dXOMRE7LFdpiTrzXNKLKReVGGeuK8TcQnwVNm2O8w8koNv0XOZB3vY4+Rb
2167dSnZOUz8ozM0z+h9vf61hghq4vpjW7aqIEWYHYkMpOP125EICg3nZztAVCI6ofiL7PKzJsLC
1iT3++w+Lq0B5Bq8hIFX8/eJR5fHVJGpE/EBbyViLrqKG8oghhiQPUaBsY7FpZzn09JLOdFX4LpH
g0YASAB+sKy7pA0BTtzQ6hLJM8Vl2DW/pX0EUJeMPw5YjpYPURT9RiPW009OTg1pOeM0iAAwjg7m
ffTQ2snN7L8h6XRiOhdApP0qG+vqatqtKAHBN1Rs23xyN4rckqHHxxSM+ZuioKxtiHw13qzAR6Wd
YXXSQCn5ZbmP4Fhai2wQtc9IqovQOZeL/iVlREYrYDOg1ufxDVHUTTKvFVwF81eJnbXq4n2AKFNz
LvQOv6mXJKuZyn4asPHJrTNF+0kWoeJ9aWbKJpqEVaYCZu/sGTIQt8xtmDNphkPE+n3fRgFIIaw4
GNHKwCBsBV9xRpXBcNTwoMNzvCXw2ZCBG3596LTsVNbtJTXMxypgMUMD4c5M9WkHQVUvbsxs1HY6
dubQCx5zFs1YJp0Ph/BIsoH/NWxNXZD+ZoJ9p2RLrlFWjvmtL09pkLwYhvwzSu0o9PnadKg99Hsb
JzkTKB2N0x8H87EmNiCKUNFPNSnshDIy6EoUMJ0MtmS26PkVM07EbMvpO7Aknnn3KZW9Yz4PYWm7
3GZ/EfO8iNdaV+Mp16KVaP+MwtoU7PCT1g4bjCj58pwlViliTitRUQb5GxLCf5EbHLHAYDK3Y7Bs
mKaAwrGn1WDQGzsLO7PC20Yi+MqsgbuAVdZ71jnjv9akSqKA0rJo1WspixgSNSo0QjYyCLlC0xBw
Y6Buns0PJojMhrFzofexNGCxh8oZv2hc0EJfTb7raNfU2NTItukdDARcsgIsipPddWcOaXO599TO
MOVTR+fgMT6IHszprem+PXCasidTAKeUiTqHxZNNYOuEEy/pPfRB1b4JCMSo9E1Zbk3004GR7TSH
CQ7Ood6Sl549Vrw8Qd0vm0i3coLq6b6PvBwE9JSJKK8hAPVfLd2gEY883J8BuK0U2PEOK1ovABQj
NbBQ2rdANYVAejfJF4KVR9YICddHhzQGzS8PiZXXZMAffeD2JhvVmeJhBoXsw6DottFghcs/RlYe
0tQ/GF3/4g/VxjT6jWswAQfI51jQLGwoSa33AKSfQ7fZECIYNvW3KP5GHA0F4LyUzk+WGzwHL/Sv
cLLJsyPrGcfTZmKEmbaw1MgrGewLTdKZqOw9C3/WAezNymRXiJ8c/qxdAqDufzrtn8u3Fmj5Ompt
nAPk5VVmqPxj04AfTScQr2jPcmgUCWZ8huYp50PGHWYq7RHl6QYOIfYNsYI0BwsAC6OPQZVa3zWq
jUUqlcWHhfVe8eSc8ehFzjc4wnBq3/BwrZdOseY1a+gmslZ/D8z2Q87JBQ4PHzAtDnV4rPCNC2MP
JZ7wdKv5mVJ/VZBn52mbUe1720Cqwr/6r5kCOM6CkreXen+oI9caMRnzMjWIZcBilWNmjG+imZ7n
hLwnK9/VhdyyK99YCqsFt5AqILVYzsbMzy6mIHe2TrOL1IiW2GqjM+l4AhZWxRxomybT1RoagIBi
3I66Hg6YTz2IJUZV3JEZX9KyflhcLtJljJIhDtAZpxnr2tRgqf1VUC9G392LxF2lfASJbmHV6Nfp
1IVTIo5cvKtYvfUiRSCGHmvwQ+BIWwpajBvVLiWENQHvnBqs3unONWgYCi4Hmc5FG5MPYgIrqJBs
WHeTEzFnqBnIn55Wi9VT0PPReqDiGuYmYMz/rz6YNlHC8lAm3IFshLTgB+BoURCWuS96eQ/UpwcC
OU9fhKaIkY3evA7FpJXedB/1PXpUIPvcC+OvZeuHwaEBbMG4W/lZkQkiqhjryU8iLXqPkucgFH/7
zmAROSpqoMp5jOESFK6OQ49qLSacpK0j0tqPyvoekFqkzXghJQWdOVZCkT36do+GJtTdWXDjoa9k
ZtIgz6l9gl9cgjCTcZPQMNajyw6apABkaUmGdkYbsQ917EDmXd08dQpQp5vw1aBWtQu6JUYzzJtD
OojFPIzfpftCYPtPiYX5SBD6gGg4SsIJKK4HnlS76f1zHZ+V9VLjEBpF9lnhvhnFuO7QwUiiKRfX
8ozCzoPKqz0LHboQQ7pJEnc0MtHKonXi4ZiSQE70TTr9INcAZMMC2NNCI203wrAfkml8nkzokfMx
sy6twF/+GnsMIp3qwF4+nY9moJMcOqwdHn+Lrkw2Yh0V/j4wJRYeVl3Ncwr7EcDHyg+g2hCbCP74
xBqCVaHGg53+QZCoMyDpGx7YBHvaPchODBeQ6L9oBkjNCd+IRp3rfJtELyn9ylCLt7GNQeVZ/nm0
/dUwqLcEKG8R0VsGe51pjs/HBLDhASw06jSgmMxypwd9KaEDlyzxsguVh+4ac1SQwTk3CWzR812u
ntz0o/G6G24Fxs7eZ1pOnwN8gLQut640wgIyYdyI86ginq/MT2wTOP1jyYA64TQDNq7hPuleu3Tb
yW2pUZiq4pw0Kl3nEYewlvKoi0sc1YH/2atgk2v5hojr1HotvCdtgM4HQhpcS65G5vthwo0QNZei
N4BE6KE3AofsOm9lDpAXfHOFDG2letQoHD4tl50xFofc9XjYUjWOGIseQA9uEAtci/mhrzq4Ymob
Ee/a2C1yX/yYeHaA3qAIxq+ghm3hthjEahDS7l7zkrDEXxkTbMTEtIclgsCZZy/ADe010HmoFs06
zx94goAJyNY1yI+AEiN5tWJiV9uUlUkRJpB9MzS1KmGZA+Oo6UpoTR14IevGgmCb4gLog+vMQ5AJ
6CpVbG4zKJx1aOIZcYdkgwZz7SYLmoYwv4EFjU1ICVE0GQcFBDphsTsMOo7JJ4D5csQUsjYcHtLz
ewINrXP4vDAxesG5p5Aeyg9ruLvBi26nKxcNj0Ul5zCQXTgEU0ZaXEwOd21ueBUhRQ7f2cLm4zrT
Hkx8xZOKsFnfy/6q0app3ripZgxmdbsdCiJQiR81PQ4j7T1bjyCzJqbokw4A4hUnndL5TrQ/MvKm
BtQ52HW3atj2mdvMg0PCoAUQm2ED76N80rY291xH8FiMCmhaJdXdKnH5QsSG71m2TzSBhntI6ISV
/T7yg5pQjP8rrmEk4yggdWXQ/e1EqclsFxPKFSdzr24ieC2BEfDWLOxKrW1s/BmbRYeQreFhoPa6
ZG/ffKYWhA4Dxehb7d86tNnJIydlwNJ2IgXv7PQvGVrubGCMWj1K7awijFffXUV28MwM59okF4hM
KwRMCXFRrJSt+rXzfmskoLM1rhUiZNPfp11oco1534ZKt2yQlvc+ThUPDwSiHPt98Zemdxf0svms
G+EwP7r8F5+TQi6SfP1D2EcMvDnggvFcQ2Ao6SQ08xvNPo6hMnvgeElIWgxY01DPsvInLK96SsVz
Pb/xl1clT18qH+ZRTHTWbN9jzg35MCTMRPdz+13ig2HPklXgM1OfrRmpREsaXuMuMcVryD77zKhp
UhmGkCuJDoiD1S34FMChN5jPGTcuRS0UI+z0NlCNbC2Qc7JeIwGv2wzx1wLJSg4296IN6XA8wHdZ
AYuRBVicTUZx7Q8ssF12fKSE1Mseu42oGprzslYB3rwGjw/owl1NpSRa9e6O9J1ZvMnIw5WMyl0D
0QzYO/z8wVNC2+mlhyoHtr2dID6h8QuZVWya8athr9mar7X7Yya7YTp1/TFouGf4hkBLt95XZT7n
mXOWNbP2oiQJlrLWrNaifLLdv7ZMntJkM1rP9Cg7SZeV5ddC3Xz7o3bNtam/aIDNTThZUrtL52oV
jzJ9T11+j8hKxCypbv0UIFNgekpuE/2PPz029Y8ffU7c3MM9RhXM0OUwoAiUTAAqE2Iyjyy7+I+k
89ptHFui6BcRYA6vDMpZliz5hbDlNrOY49ffxbnAwBh0t22JOqFq1w4PX0D2TurUsQdg0a1nDtYy
NF+WfxfCVUSMirITkqvB7ppxvwHjKZFxiJH9yelX25wTY9/B6rSKmxgy5ma+kzCV7ENuJgzcWlYV
DAdI6UXyp7SoL5noYb1JIfimZG+4Uk07X49kotM1FP1FTLk/O3gvezX5gHNJfd8w9l1r0zLiJAM4
hRi76SirMha9GzNYVo/nUv9qxKNC/ivybijQZjNDD+wRYxWYnPBza1e3boqhXRU/KPHcCMYJULkd
KXzAIqOtZ2veMuU+gdtKe188mOmxUreZdn+jAyF6FgOTEXYJ3JaxXQjctwI4NOxyiM/EWVQwNZeJ
7M4YP+qOIFkAwfbd4v1PFCHseIRRJzgX4api/aic1fh9JatiFjOW93cKOLswldJ548wApo855UnH
/AhTwQR5laeEv0I2YOIQupOZbzKJSYFqoyRZVE0OORET1GWgeEq+DMvfhNqsnYchdAAjBBFZolj8
DfEQYnlpxbbvThIjFI5bq74N5U6jdmoYvrLSpW5dAwDUgoKqlc6FeQlkMDIQGLASx8gWQSxiF8Vd
qyO30UCzOKKUMnI7Fkf1PgThqxW5D6abJp4rSJdVeVfbTSvf6v63eF9860yrj5fIl4RlaSl5tcSc
at2jXRDF6AGfH2APX1mhOU8oTVXxh+z0VN2GqcfSN7FKJyHn23p/jwqE8Hk9egHDxlpkOpc4UfwU
fMiB2peE+lbeAo02xCSG/xhunMoOk3UjgvU2ELrrGWBi6VU0fxTzNAXkeXU0MJ9TyJ76KsC5BKA7
ksRxXwKNlOEqxR+lfMM31PlP+VchxqgyNym9xNgM+qc1bfw3tQ9e+8ZnJdIFb/P0i5KdxsfvThXh
j7OBOzBP1X2E0YtpLHckBrhs3mHOqzY9qr6oX8wk5zfVKACUmO6JJMytBf+J1jlpV5W4rpLPyXio
BZ7EbCOtYqFjh49P76Ki8UM1x8Wn/OkP6xzQM4sAEWpBiswb/vjzbR3qOvb0/KMH8huvNMhISq6o
XGJ4wbZQbKdiYpE8c/J3eFXcJDoc0NqWsAiDEOBk6ZeS/2O6rikiztHQe2AcpTTSqvqbpRcx+jbV
f6N00tCH124b/rRo4zpp3wcHVK0dEjSS1qHwYKHFT1+HxBngZIYNeb/SCRUQfOym8A9lqGJK8Fju
1Qb+bJ19BM9Y3tfBwZxeGmJ3NhFWFsa0f8vnd3FoiZzhY6YHRvwWCEcNDnBrvEaM97voLDdXEaox
AYs1k1IyDEgOfA6J905dXeWm/67Mnc7Tej9IhpbT3ah4mrmbgg1BG1Tz40YeX1TeuuAkOOhIG9Ix
bqZE6jE6/dg/ActhDA18FUk/YY9XWEIAbWIw1cddwa0qxKgUEIH1Ufsf409V3kxyEgusrDJhmzAF
Y6LoKP3ZNwAuMis8ZwhPhuIWLFpg2Tesxbg/Bw1x9J4F0R6lglkeM3M14PeF03F/FftrMqOnlHH3
PiVBbFlrm6z9F8rbVmbKc5Hiz0F7CF85176gPZTiVDAWqW5pem9K2DqYsiiLmpkC9XISqvSacMaU
X2li7nLQsFbC01fsH3pyTAOGB5bsCNKWoaQnm9D0BzxBx1mGgZuGVDaLVmxskQM+EHaFtS+kvzx+
6DGWT0SCT8JsQqaCmh1ayY4V2EqXutnWXBrJFMHug4mvHVHG0FIO8V0EMQzKFZ/uG8l4v86qz2o4
F9m9UM+TsdWmoxjfouIYXqz39V3+xZhL+cE3hKU+zzf5WO5VWXKicMu/qfG2q1kAcobsvL4gU1H8
XRKyzeOHFRzD/B6q3cpEQie+n31jHHvGi32AqzOLm8w3H8J2V+8w3eThvkphm5IKS3/H6e2DBcOW
MMvfCbbmNHx1zMxpTUn6Bk9XiJEULE9iSDoQCksrlFzE7MsEJHy//7KAHbfVH4wK39hqG+roBgaO
Mx0eeCkpSOVLwIQyVD+a/DL4f53+GRghsBdeIEQXa6tcW1OrGQBcBKtfimzTUGLWGNN2pjuEGyE+
mN2fgi89K0Tz3vwshdFjh9tlEt+6bJMwT1Djb4PpZHkuEvrAz5TLp8j/vauXxThEz2Xu/TOsBqk4
5Plem5w2P/bTqR8Rk8P603YChk96vZHErzrYytJJHLZC+aupp3J2BgdWvIzJ7d2QZWR1q8IUtiHg
QpZqu7c1F2WDbMuiYUJumUtMvEVK5Q+oRMCNjhpVQ61Gzy7gbRAisgVTp2ssuII6up7pqAWSoyFn
1P/F9a/GxL7D6lMXbhrWRxakRBmD/u7yfv8owSZm0Iz9E1FDwM1CB3vzZuSV01vf2XToUGMbgGOq
BN6DvxN4SCvhCpZFNqF5b5YDed5ncTZAhfysFwS14YuXKNiWEo/dsUhq0IRiBxOOmJ5f+SenV4TJ
RWxpc0Hcx/2KgbRAZMVLARaJwI7rV5wpi4r3GlQ9anprNajDGt9Y3Ksjr7IIFa5eJe12TJtdUHi2
L4NcMLkDZpL/A7eN6akqXp0Lbpm1vLnPGJayCGTEuqeFVJcR7iMG6aA0Q+hV9IMRfkztvzrH+w7K
ls7m5xxGKu9GjYsmzm2BC/E5JsEaSBEQVdRD2O3x8c3JNz5VdNC1xT9WeE3Wh98888jwcr2yZQnh
9tzx4obeQeZoKCHSELcpDZjMau0QyDnC/Aqfrrr1NxR8P1I2uVH6QzpApeteOP0rIxSi/CEmIt4A
xSkroGcZC70XPCPRLyoFbV5mK6OMvJ5cHjU3nSphAhbK6wp/XY3F1HIPlgWlp0Bgch94MlIWxg4L
yzdxvEdRQnukN9C9H6N4r4CSRCIpTEJ0mA9r+clL1acymw6K9+jdMPuloimvSnmtomOsHFVGcH6t
bMLadDNQTd2ycPTEwPAeBCqg+Gdt7FG+oUAAmjHQuoNO0CUDenceynzdWDApbZAIupm/BadFbF7j
vo+wIgRyHdiXMvrqoinclpslnaXDKTnTrBuN8NT8HQCXq3QpCvarr1h6au/fliu9vVlkyitbudjP
i6RsyPvyQmM7GA8Bb6DMU+As4ZiQggt5wqyLJuMGoEHrqwXJsY7I9yFBAS6P4h1vkSCmjAk3dG/1
EiB9UE64J2lAc4QTQPg0Z2yKAB0gewf8Cin8usnv6nhqR8S86zesqwyUG8+WL5g/bU4VAt8BTciP
VkVoHwMnxsAIOIejphmP7fs4kr3HlZuSRrsI/ZMVA1Ss3vUiaBG4bN4CQ3AyNPa4V5NHyb/EHLAQ
l62w8Mt1U+8Kjp/qZ27MtBSZB7uGJ2ekfwT7sNQohBkpSC5WRRUtJdIoHAG77UgK1fjoRrfvPpMR
P6NZcWN+y9FOJi8z6xjCI5SUQHtb+AJK+kdKiW1UP1nL/JkILgC7FPsl4cLkGGs8HNjK5oAVJRrM
vIaXvvCtvdxvreI1Nd+6ebTKlwGsA6isp99xcU1zJNotog/iYnm58zGjgDspvewmKAcL7dEnu6qg
L7iWwXeYXi1tK1t7Ps3ivW3qS4B9Y7Kq5X9ihSl6aJd4/o6zjrXHuYtPJax+ZGGhQL7Ptow9emv/
rnfGuEopugFgMQJGSg98TPuOBO7oYyaG3i/eqNeZUIObiXRupA9y6WmBb1ayaeBnnGHhkIjLnMWY
1iLWaPFqYH9WHg5rZBWVOKkonyBIYbOYoOLKy0D25jGQML/mzrziuyn7TPL3loj7Db66hBy4qUIM
K7oml0oZDJYfgrc3brEKltCM4eCa4FXAAGIvoZQmh41nBpcfKg6i2njHK6W3gckbV04LGi+SHOAo
kTN88Uy4U0K0WywIOi8ZDYGXpxwFXlHvyuASJhQWm2FaweoePwDM/B9qYlhkXe8CtkOwIGWSbMKE
LehZ2X+vxXQEfE5g2MHShjWO7GpysnERSvu42dXmbYqvbB2WKJ03A0reMKRKVljMFRGYt5h2DG3m
OyeS3GPUR0aCFq9Ukz7WAWIZPwB1MiRa5+TFIHf6HsAvGU1pF7nZTPoWcTW/ppBppnbRuIB+Dlpn
rFlsIKCmv+H6rtnhhlvEa4q3krsOMO4FHa1j1KDO8DsfNoOhFkkkWY/dNiuJ3XPREJONNUqAk4uk
9ma/I+ViDMfGOqX+iUlpU2EvxErg3YW3AvOokMagmpuDdYh7rNZ8SylzYvXRSGfeZkY6LLhjcdD9
TVvtgRGd/1JRVyGhvqgsEMrN+a4E6CyZUHBDQT6rp5MZXKR6Jxig6y49ZcqExFW+egJMO48oujTf
VM03bpt2QC4RQpxk0RZ7nu+npS4kA2Myl3MCFz1q/5mYSwgHiA18e9qabOkHrjxnG7q9sOC919iU
UXEoHEQQHZnsOOqLXpXwcp4m38fnSg0l/Pmws5yx3mAx0WHqyKhixCgUZMqVG6/mfDLgMSIVpyZy
x4/8CaLjt441eog+A2utTJ5vklBtq/jqon63s/W0DG41towZYovVZKC+JpKRiwt6k5v85tiWUs7L
9zdbf0YyVlBvmhsfITNUtXIBv0WcjASPS6GG0m43FyRKMr6bGN8iicGsh6bmldI0QJHoWGRbRVgS
dyshhr63igemhQahQcXmLxvLIQWB7xc4Wek9Wju4qp9wxPtdNkKKIr3h4Pe4tHlgtEa4qov1bGYW
LTnnDOSKGJT2N5NSgLkWQb9PsujYiBM509iiOWJGAeUmJKw92nhHdNhYIYNf4Jwzp0Fr8yvxIUvh
k2vapkrMgtMl6yolkdspzSXi8Tk8DdNOTLDxu1qp4bFU4QRfcjTC/jII2UOrNNpQbJLoS20RNauh
c/GJwfqmxK0dO4X/c5mCCzhklazxoWWTJFSu7yNlvEBSskpwqSPRxGNzkc0qLrwR2cBvwYt8W/qm
A2abN9/hgKU5t43Xw+U2YXnYBWnAFdIwBhWOgJqXGe8bAeAKQJvmqT75W9DpLR98fmoZMJdeFC00
Fa4+/s5LphYitmuLLkBU6DgpXdcjRvzPiVas2plofug1zxSY6zJ7vnTSMvxjdM+ovtSXMrJoQt/z
dK9FJ9n4kNqnpJ34OeizTSjY7Q4LqR5X+pMOc9r0yIJPGGt9YxUHXquhsqUU/QerO+UTB/xG4i17
pQhDnNZyXY1HKcG3cjlpNBnLSieLdV0Nt8o/gLUJkVOPOw7q4e1ZpaPchuXwRR3h9HgdAKM9YQZ5
7QcopurbuuRwziA9ihhgLconVwLeQJbJTHnNzIHnEBYnrgotv7T6vq+vBMXFBIXpmLtzom9GXN7j
pfnDMcZLNhjyM98H4lho2Q4RW5Ts22qbQVH+JfLmFy2a9AKcNqEamljQ0res/OkS+fMzKAgvrNey
vyE8iTjytp43wDtf0tZ17xjcCSzE+PYbjBgRuaqvqf1OjQeEhirdVJMHXQHnL7HZqMVTpwuhl6d1
8hD59uXKrzZmifvelmqFbcpIFryzgOulHvot2cYDgR2T1zZLlBDwUxpxHYO/1Zi9bFLMmKwj8HqI
xPl+La/1p9GjjlpAK2YKA1cdBNOE5dvuGGNz09SMtEgtWRLKQmgc3GrQZY6u4SuRwd24GR4aETG9
dAmCWzzutXQTtV6W7rp2F/xmH2+cz/QFHYQ/osZxnjKSfYs03z8Z/tGOxB2jvYgCEqsth4NyR3vE
esUNDDyxXnXJSpZ33I0cB+8aiH7RyEs+Zk6NGG0vMBn3ZDNjsaxzeXIFckZkcFjH+vOK725ZBKsw
3nYYq1LWo+8FPSiW2hoh3oqVWC376wgQvfCiF5WxyCAJL0NAaYSwnA10vOfi4Glf+m/4xyyEsppy
jz8mxZJylK/8Xh5G/qx/61N97D/oy8cr1bIsklJow2sjoSP/QQ8Euw1Q4cWuzK/iT/Aad0iuYQsy
4Fykm/cSGSiTvHJb/IPwAQV6ri9EKu5N/8OYix/9k0HHSPYTZujPYi9v0b26bT6/nuhEQb+LnpgI
BLqHcst04nqB2vd45ff/g81jijaviQFR9y9EUnrhuOfHoz1jJ2LarCHn5SL2XTCn+qcKf1Xm2ayC
zLNST1qqVwHDrgfXSPUdn6OSQ9IWP33xs6q5I53xA19M8uf8Kx8bfDFNWr3FTRgsYqxyW5cGmDw0
NVsbWIAG8AtdPqgWCC7BhsGdR02Epvk2HQikm4x+DWn94GQvzhUhc+vxU+fiwTgaoBJrLaq0ufLx
EVsifHrAd9S4c3jeho3Kzxj+q/3KJYyYAM+tBjEw5yGup/QF64GwbO5JWMcMAynKiKQkq0FxGfcg
ue2pPxcadwAI0nw2ytaCr8W/iJkkZRcmPPxC3FQgWNraF55pW/PtMi2KN5pmj25lc2PL15fqmh/T
QdvDSI9X8oui1zqP2+BHMpbGjqLsAUiDXwuIdfw9LIUT/yCHHFqkbh24VvcFAxFajmE5peb0kL7m
2eWmblx1Tj/lT5ycSzz6SMgFAOcPyJsD83F1jtp5LL9ipFAzaMd9BRiMWJxgH3O0zryHvVw9IEAw
C24509DzKhfcHujPcXCJeXoIpvrle4tzoOXvMHXWkDGkV50ZGav0t6aW2A5/jOeJlud3Ql8qLowQ
sMQkQV3emqvxs8ROEASPwgEcP7fp8oU7z3airfhWYDX+ZR/Gt7qtNv6RY77xSN3w3kvhdzRsIP2/
svbMa8Tz3eCl7lgf0i8lAZUpumpmMrwvUnBodFoS0nAet5HeGCtg2OlN4qPT/WE/zbiK/wUJJ5+l
OagPql8qvoRd1N54ixY3VWHrBCJjX4xjyGywj6AJ1SM6xZjPBEl4ToXkmkd+hn6E9lVsrJi5sjvF
4II2zhK2dCNOgHUFgag5ZCaxXfZwl3fGmXFR8lGCMOs2/RA+NjBm5Mxu58JmhpD2FR6zdv05l3PO
gLFM6uEP52NsRpY7oqKbvGMVhrI3H9jf4wcLQxo8uuf0zvuAc5z8o34T1M1E3BX7M7DzfySvKCWu
ruv6yZoCKQw4lH4Ta37mVBDG17TUPMjvgFoLMu6WnUM5wlP3D/XK9FLLBkt0/iYPBxKXCdgfyPmL
Bp1L+qc/dY6yrO4xGc7lDx/lKvlrHZNRa2xDrMJ4DRRqV754rtoe6d8ytv/gna+7JxY5KJlmZGmp
L8QHDuOg115zab45OCF/z6Ry8lIAFhx8RWzhH4DnyAfwtk1ojGsJYAS/dGR6Th0v6aDDz8Kg/3Pe
8krFrJfIsId4TD+F2NEyWzwNF2paPldjGx0yL2NOXDgoxxU+1X/Tj8EGRbMDueKUA2/uYVA9AhtJ
ytbYB8xXHHVtPjFb/8SGdIzZuywSdd2soAXuABEHxzQ8HIEP5hpTDee9M67VS1gkP9opXOZevDYe
bxfMeUkEbrT8OOpnpOa2caA7qYZLrC5rArTxZlX3aJ6gwK4C70j0CDOuhVa40Zf6ZI83n4gkmV2F
zcE4QL0W4WkudVe58L6rfqcxMuogW5Mt4OkcW8fuiwMJlGm6SJe6t9tHcmpPHAWU9CJ+NQjcDWzF
oYrZk+jBF2SGVNxZHwkTUN9hVmPgt+awM2FoWEjybZCG8FAd0kN455DjaBnYdfiE/IvAZtbWnn2P
0XboqNf6V7fowGzciDlyqr+SaDI8ev47QKfRUT+bG3MZli4dxvDfkVl+sEM4Tnj6uEXhOfs+4YrC
+CeDMbGPDvlGuMjPHoGmYONNxavBI5oPlmE4pmcz65I8G/Ch2eqK/rw4N6ygHywPeYporvGCzF1o
YC7z9PyF6wEbu3ivu88Mn24WFOWWXf7pm25LlS3/0qzRvzHhEv61D/bWeORtxPcipICidHD5kdlD
RnECjHhP79o5e5B1eQXLIH+Xa9qWlvp1HGaAg0cdpmSZwHtwmB69U1t98YNhuxfAEpUHdNOCT9qQ
zXtmc5vgpN3jr3aNjuPVr8Mv+H3tj4tv1A7jN4Oah/+8yUsPxq18YD2ENhlT4Jd5TT3ZhXQCqXH/
/oQRi6LhHpystbEzb/rNv4QrDhETRsBG28CwbF+DN26pS6KjsVS+lGXmxofGsXbVC/x3esb/iiWW
Epue0Ghmomfpq/s0DuYRac3OvORri8pW+KDoTdfxTnMVT3qm+zxiLsYe0jBjesUH6wPHNP2W8COi
nwQKBR3m1oBgBkd+YbnTVf0Sv/DqdDAROsD0fXTYDYxL9fKHQs9hHGle2nWx4Z7ASR8Nk6vgMmIf
Bid/cORUf9RD7af0nJ7aelwxB3KDteGw1CEdTOcTyAwj733lsdEPsO4cgHmb6TY+H574ss79Qj6K
V+WgKq78y7IaLuhndng7uKGtXvqt5BhncaGcJd7DVTwlTuiSj+RgO7f5IAfLMbzOOWjL8G5Akt5g
V7eIPy+cqS9xA6zqWo5w75xhI7b2sInWwUftelzUH9+MD3ip84tJ1nQsjG/uwfL9SXjIYthWKw4J
fIL4m/eWw88ZSPl0WLjCXYWEcLV238Hp5h+gWbo50JhbP7MlTYsrn615mdMaLsV1Y3vh5qAe8bth
NfDM9As0HFfen6mg4PRtsh04xs90RqLm0DHa6rlx15nzL/3MX8SFOYpDwLJDMbq6hMSyJsvl/B1g
Mcd/9VM9qW7lxYfTMlyAqz3MI/PVwx+TjnO+hqdyNC7vLYLTDMmGne+448M7/W7kpFv4qx5UdQfl
3YJsC9u3Lbd3V5BXT+V2Vdi7qXP7Z7NNvOIEFu62C5YUiLHNqcitQnG+wXfIg2jyRODmfX7T0565
D1WbQZqbrE3wXF4Vo00PG55l+/dheNyJ0GOEHZcR2jxb+sWE/9E6vywSrzMd5a/nouBkAcopY1c+
aZ6/q7YtdRVO0odgN5zfvjecVfffxIDychwW77W5eS+Gdc65aO54Yl9gVCZdICfD3rzmv8laf/qL
aAcWQQGxsvCzmf++INKJS0A6zOnqun0I/xVfT2VpLbFKS22ydxbKwfJ8xUZEtUxgb1OM7Bl4OrBw
0KdfYP6bJ0wn9WW5J+fpkdjnP3lL3LHvcXM5bG+wQLa+/su5s9bd8HqEZO4OR2tXeqV9mTBrASa+
UBSAv90RtWeH9qbsKSWCk/FlfmT7YCV40kH7IqwX12BQ3y9rLz60r2YlHJAj3dK1eEju5Xf/Zzzq
Q79viIRS1zDxjIO/mLAss+l0juKzI/oaU8gIivfBxKEUM1db+iFuFCuaPcwSgF13YklHPMJs2ZEo
5NBlO+ka9/LLvLs+TVtbFp6/4MU2P9IFMtyCzmovXUNkAr8PwyYP0uXBSIcmZbNh4rwa7B/IJib6
EPaBAvP4AF7ljr9UDuJpLh+OtGeQZI76dXZJ3zPldfwDhdgxvg8bf6W6tQu2O2MQBB+5Kuk2rBFM
CWz1gxm7V7+Ir1nDf7CvluvEh9KdDigADLvBwcRuve5hLs3TD7W4Ryi7R7qZqzjj4nM6ZLELs0v+
hYi5E48ai7TaYqbo6Edyri3KY1six9s+vX+EO6+DZqBdsGCGipMFigYxH9jb1i5Y4enZPoKduOa6
sOULpvYrcTEvkQpV4b/oFnyh0Tvnd6AGuHSsPXldvkQmt1QwzBc5BMRLbx+0M23up7pqPO7lyBmf
r1d6/zRh8vCj8hc2lhJnROREtwsaqhVWfQJ7TPmbj0/rG/AwdDHl2lN48zm2i+mgu2gGyN+a67Of
h7DqOVBotzk5cnY8BQRO9era/2VMMfw0THU889wufRdlqPz01xGFzHTGJwjNubT8DE5AHna54rKj
kjlkNvOllX6Aw8nGYeGc33jFu+oJLb50MQ5cYqtsSSGTN66+Fi5YSAIBOsVfSOS9fTXWV8oAhl+u
/ps9pou5Q+QJitj9gUKCDziAk+tmhy5vx5DVhSXtcbROKeWQZ60p7NdAOi6FPQXJXNJSZ3O3a1wO
gpv8EPhgX7F2e/DOnJX1a60Zvf3qO3Utrsk3szdwHuZv7Zz2qV1awDkHZw5PprZOHYATdv0JxUax
JbZmF3vz3wV/2vrAfMUbs2NSbyIcUKl32Ndr5mejzf5RDkWGKodxMB+IcuioZj6DDXuEgrxHG0lA
5pEEnJq29gPS8qXCO3fNlP8gkcu9i1Q3WKrwUQFwp8Ip6MbW5Ue8mYfV74Vymkf4XNnosI/weZPP
cab/2uMKeOrfjdwJuCMOLaJ30hWX4S03GRNzmsfezl30B456WlOwO+KvcTN3XJQgYyxf1vcGTd7y
fc8W8aXwIPgSGOxEC/0Ye82zi+3Amc50FudqSXa5fxFmqpyMz9trunSecAvYXFzt40k+4QV+n29q
7YzANLf7l3plK68gu1MrUFotld/pKuzYfYgcztSpMbXMp1zMjXL91D/iH/0ZHuexY8CFaVwGV11L
l5wivnFHwI6Tvis+x5P1LR4ZIvAqcZZYCMtmI1558OKRwRLrmd8jnanool39eq90exPueRe3T1xC
t6rbbIZNY58gAC7+EcPuqkeOk87r9rlrEEFHSqn93S5YyfJVWGPndXjv599iPgweQvyj7EWXEYT6
qrkIV/EKHOA/8ICz61h577t4ZCj2I39kDjvUVc+th1mNdGgX1pdA77lhyrntH/Ii4YVM8yABmKjd
WXuqvT0VlbDXNmjUXvPjN75k0CJ010fGB/VOPWr7idhNB87h2ljCA+D+u4zAS9jwJtF2/GVl2v2q
X/CwHWocu11eGu79tFrMrReMhEN8hkxun8IfWuVs3Z4wdT/h8tyvDo1n3CgUYk/4pyyJznHgPK9M
RtW0HdQdKnvVZdjDqYpdo7lTT8Eaz/aDvxLuFOHpEvjtkW5nq7R5DgdL0KXsvlEZWEudzyHqt9Eu
31Fi54/0h252IznSBtrKzpo7oYN4ZbKiedCRmL0txt/IKXLQn1Yf4l0fW5dS95SEDZAJJTZ7qwSr
P/BqBiBqAPEqLDKDIWY0IPaAz9wNAL6mShJ0HD3HEWuuqoobV+qNdWPiCxHpDRlRer0meZF5H+5A
pjFj59gPjlPU7g1tgJwj4sKe+eIxRJcc5CLldDWJR/j2UznszBjsoRWTr0KxpuP/v7T/5Hcobaew
j1EtjEfUPf9CK8P0y+SLVdSSS4oZnY7GuZeFWPF2pYG+hD7a1aMq35n+TLSJ422K96uT9R3zH6W4
p2LeLdU4KXfEIeZr9ARY/UTaFu3zMBFhKtSdO+iaulVUepWohLIQykaAez2UdKnVRQSI0EKkxhyX
qYkh2JARxFoBzKWQLvDdR6ftW3wSluwvtBqdW2iIHQJr9Kn//V+ldH+GkfZbtZT8XVR9+er7Xxcm
ISaClONtqa1zReagNZRoUY5gX7X11remcmrrMdi2Nc5DtkHgmGvCTndM3Uf2VQ/VJa+MBFPkSdsN
0l5JEVf0lv7ZTaaBBIn5jGHVmPoyZSp4LSf01IRK3yNpqH79oroZal/dszfjoTwxfspJlQHmBKDt
bug5BKqpd6UkLbZ1BzwpGsyVpqxjvCJuwypfjljsO7MDH9ObsKSHZLIZVJq4GQoFQuNsr9C9hbXe
p9zjcsOtIvED83AsXSEQ+uXQENqrxyPkRJQrZqBZvHWd6ITE7o1b4m+6AppO9cPukERVO8R+mcAz
JjqlyoGrDMN4+nUTUEQqDnqSCzpNwMiGpAZNRFTftGi1csFUz5LSY1+nawtdfY8eEWLTyhBZ7wFO
pnoLR9EYzfsQj5jzSeVODQSic6bTu/JxSSqgMyhBeBlnz///vpSJ/6zfUM9VCA+ojAgEKIy0Wutk
0wZ5tUH9hM/G/HcShkBBlZTL0AxT5tEirVDHPBVDlh3u1rToE+IdK2FAFsPqtGbgMq2oeqnYcUDx
3mXor4sgO5glDDMOeVUKt+b8jYEoHouInBABwkAtwfudd9Z/X4qC3YjtCPwkpUtg+jNa1tReAlsr
yO/pCMydL1e9kfbIoeiEJH9cpK1Vg9UkuIL6EvBWwIityR9NrbanCNPFhaqAqETVmzi7RP5Xs+pQ
mMlMeaWQOtUCtiB82TgqxhwrgEFcVd8C+BnZUERb/Eh06OV31jBDXivC1SUJhMcQG8tByKUPMT6Q
BMfonyJNhNl1gMQdFvLKxOsasg9qIULmZ5S+8ZdzLkrR9NKjHrtwTXpV7HWiWW5CHWDdLJCHIPcz
D6qOa5Mwf0MVNltV6an6lCrGECxJvXIwNujfCwTpBiHBZZ4xNxg+axEKxuC37XbySTSJ0wxngh6Z
EWmA5l43iQBO5FjYp0V00t95fSorTdvpdcgMGYlNJDUwZ3WmKwoeHOiS4r9MFnpHrJt4qyZo8ocp
NSGLcNqqCeFphRLDySEcSCo0catEVrYbq/xbUMpLVoHxVhlheXIwHEOya6H+pMeuY7ZtKDpQRTx7
SyrRThHki58z4vBlWCIVLMstOWIGiFFOusJusraQlae3leJ8mES7bP5DReGGbN46rEuOTDEi0XJ4
R4+3D4M7l3o8e+c/qmAXw4ZqY9XVh5DAxbC6ZYPZbfAs+mpFNnaoCNOmitoPIazDU9fDXQvr9JKE
Sniqgig6vYfR2rUivCItQbGAt2lYKc0Vg+1hRf7reZDlOxYBqKGD4GxIFirPcZ22oMHcRjStCewq
wW0NPpyyn5442X9GvhieEwlZS+FDzJJMcsrUOVusM1SsJ9Pwzn0nrHHHH8+osNrV0GM5An2TR7sZ
M6NC9MjsOyo0cn3HeYCTN/BC22gpq3yIBRpDqDzH/75M5I+sO3+8kd6UHU0J3y1sFLdVqXFSJyNM
WrVrqBE6xDhZPbzQIsfrqSWQt0+TDz/kRiRvtH2NaUcZLktI9OXKY21EWrQxgwkixr3R0uqIMIYA
aQFAZ8AqEitHBmdReElhJcqFkKNkQYOrSR/cRtjSxHiEJIyA8PlalFJGklOkLc28NTa9Ov5JnI2X
2JyCVTOuSVlZdAVe3EhboR9E7T0172hdB9PDfAlcLnTK7FG8v4s5bhjvcjHeRBUWECDKexXjzvyW
vNdKBMIh49MW1Y+mEWewLmlO+JZ2aBj/x9F5LLeOZEH0ixBRMAWzFb13oiRyg6DMg/ceX98HvZiZ
6Il+TxSIqrp1b+ZJsOMlZHjOF4joV5X0CH8ZTrGvN6CdEZZLGuiM9KLoQOhErnEcrvVk77gbiF6t
fg7lTOPk6JFbK+qSoDifztF3p7P8vhs0CQjLGfS8Wb+NBVV+xbIw9FXPGN1mdGfWH0DB+QpuKPFQ
yKlMfRi7IF0Ek3oqELDRcU+Gb9SM/kpXfkivpkPfDde0XSeflsccZacSZyPCcuGGzQPE21zlDqci
oc/KYdNV/3zTmmsuR7aEXznGs9735r1TnQi2xo6AhIYhNCsP1YW5tO3orMfuSsb1Uq3FSv2NYsDI
WbmvteTgSNy/ovjqYTeQ9kCqO2xXUW2s3KgRQ+u3shaIVXkZZX3OXWZLUIV+i9qZOtISkwJZQXDQ
3pQu2Ni2y+CLmM9AvWlluq0IYegkE2LNwbMVhsdewGserO3EGxCyoEPTcb9qmpzWbmv8Ke2mTutT
nBRQoe7VcBWtu5hsEnL8oqE+0FcbvtvmUeufaYz5BbNEFbyXjEmdP9M61lx/fGbmKzyXRrqOFJ6B
6l8Gyrw6L25AhVUEbgqAmpr6d2iYw8NcI2UDV+al8mnj52jW8rvomnuRMq6v6qWlJMQNscU6aTaP
EQTJkKDx7lBlzSrtUIJlxKeV5ixkspwaGvy1BrGPvxBJ+Rt2RNtQwgvb/WydW8yenbDV2hFAVqaV
DmI4lfINrZNPOa0o+sPVVNj7mQR82y5zU+6y5uKhU2D2bmt7Az2T569SVQBou6Wkbehcpyb3Y5hg
XNlQkDDsDLocW39JyhT84epVVtQI93BcBHim6nPm7kiGbv2D6T2QJGvDsjJ5g3DDrtD+R2Qr+8f0
GUfnsL9I0JJm08//kZSG6QepI9AarLXWQ9NegDm2uvR2dtEiEUZU59jrrlG+kgBcFCIwXm5h0RiA
FmvhQQ6g6Dj1s7SHWYACRPJkTPUb+uM8Et8Gi95Q7zYCGWBKqAArOlIqlt9ZjatXf3lE8o5SW9qE
gkPoJRugsL0P2barzsdfJuYlUB9QBzgYGadjVGa2WC1BmVAua/ymGo6MS0vQASo+GdMshnFOA3Iy
AXaMRqXGG7UlRFUwXTeRgrpcamAevfvgCvFlbZKmeDlqcVFMonkQwTdOt9C9dknVSf8Fn1B+Lq17
hsHSEn+mXp1Ji1+ZjnFxqCRr78f1uKkjxU4HgYwJ86hLlEi6rDIed6ovk1Tfw6bFZUiXpP3lZbQl
NsinPbUkfdTLpOXZ/zL/xH+bC47l2cgdlfC/RoOaFT678ruBCZAmqPuTsxFetCg5R/SRsY+r/dLl
cwVghVzadmM0I45gNsLF1dnFHEaN1k3V6KYW6iYsuwWRjHOoOc+ouAWoFdIBulH/46b1IuiNWaLD
M2B3TjFKqOTiaq8mQpbMLJ7yHpXe0Qo+YKrn9YOiJnb/dFqSIWHniNXcV89ywzk0boyA1EuQ3i7Q
tquXHgFC8TjBmM90CAu1PfFPJlEpAj2MIwNqRZN8BT2EOC50PFjLsf9StU/d4ywev0eSkujVYUdv
vL3Ju8+K65uH4vy52lrh4AXWL0qknBqNku5HEvVsfwx4HPNFahBIjcCh/Gz0DTJufMLZYmT/bTE5
uEDLdyFLP0bSkPVYdJmge1t0MSoCd2sT1/vyI700RKRb23Zo33Ja2D4tWQIM9H+IeG3CTztitXiU
kRneuMBuKYryG6cwNokt+VgTWDs6QLnxW+68h36gHdqs2/ZmBgVlxpelYNJjgAyXl5F1ar86dZXn
hyT/zJo/jyefyW1leaiI2iUXlwEZOTfiHI0tyytgWudH36H+KYCsyen80D6z4do3iLvVN4+2ixei
LgDiNyZLVeX2cnWaR5rh9J4eCnmLCZoJ58P08UHiH0Srth3wKSBAA1yS4jib3JdsA651CfJty9ur
c8/Ny4ICJEQG+oiKz7x4Fih0PXIHBj6pq3wJ0lOZwfcK9JTOZbP8q9k+RnJJIJnz85FMW+nd7q8C
fyV5Rj2eO10nhwUYn6PeRHSI5Ap/ZecwmeQf8ht7po3hvzwJc5u286zelYzFofYRKAMBmY5IVMxV
Kt2hIhXukDoew8zfpPvL2t/W+W3MizDfa4b34eSaELOAVhojqeAkpwU5Xgv1LuIYPjLbYbpxCAPs
35Pw3RDEM3FMw/IdXaDJ2FVYHtTcG8N8N+jPZz9O/d6nuCqwsrXOPxXdUeJOCiU92jJ+HfL5rx8e
Q7Grm0PFcazykh0SY6VVSLG1T6P9CdrfNH2V+tHmizOOFqoan4lfiskURVtKCpH3AGkB6IqVRRYc
4HrrkuHFwCqFnkeqO81YoU3qCN7K27XgCLUEJLlmXpsIvndWIbdqtNOGdh4m0bL6jhhIa/ornGSK
nIaVqy8z4xRnV1Gu+nTlDGtNx1K3NLodh1KCTdPBZspV/U2j4U1/1wrgwNloDpE7WN1Do98xOeMH
IEk6KwvtKZ7VBXyzue/LhYTUbUoy4FhjGOYtiY4eLzNpFUpNW5T5GtzxAl+l010ieWr7Q9ZRDgTo
XqvbyMB9l4CGAJhMfwBwWLNRoduDZzT899Khnw8XulXwggyEXyZI6xOYdZA1xTZGr97jroXbFGDC
SLubYU18Nhx/bG944we0AqQTKGLv+x9EL9TO1Yv/St5/A22Xg4OnLw5J+teIh+1Vh1L9J+BnqMG+
RKad/7TDWdDIAduj5lgJf7XqDzo3/pGvXPwzeqDiOKiUlYMDrqOGy+o/PQak4M2ppwblC04aENB4
jTSupYFo4w4puR2HQBg4kex33bgNydKBUzqc2uZFa2R8IQjCFCiYp7u7gn5cq5DG14JymNYeVXfI
2zy2lyS6KF7AV0ZftfvIufIgiqlz9hbUnFiE2BeS8tYgJ6t56+Zazq/jhax/BiSLItpXzMVM0gty
RHmUdt1EcPcumf1r4MpLKTezU5Pch/AKvaME9ukD+Fj32aviHuPH1WLQXmoeHQ1mXu3B6dYEmbf6
LnI3TrbLvZ6I6QJ59muMt5iXleyqsLAgk9vBqTbYVMPmrNNP9w0dTVi+MTWsyv6fxOCPtKLZ+9ol
cLcKXr5qW4AOClxvHWJvk2P6BruQbmPXc6LyRo4hYd0MTHCns5hHYgT74EMqf258KRBqDRhKVD6A
WCv8UZe/qkC9M7oVdrormtXR3ifOOwH0i9T952s2TbmnhcSyKW5oHVUGSK6yq8L33vlzSqoSNh1n
zNdWjFDKYGLFhp7BISqDfUQgdj0f3T9NPp0WLaT1MJsPhbCTMOBUFC8FSTFOzsx5SAplT3xDnl93
kPWa9p/DphD82AQj+2c+MIQza/L/k4EMq/dNVW8xmpCKLrzsv+zxHqb3AWVGRqogSZwL36Ye5qzV
yN80gXcSk+Eq+DEh1xjtpAr67ZPrZCr3+IzKpqAiE2qzGOn/WeQJebOuOjq0xc0ppfYE2xaFkzMf
FCB+iGg9/6QzEY8Y5XUHq3h20WEi3juAxHXXXajtrnd/UuzUunKRyUkJIZMFew+AvOKmSy3dwucD
zY/U267vEhtMrP2a4jAMJw9es4fYAKtSsyFApfhE6Cv7OYXIwErCOUud67Pz1jxBl4rPD79VzndX
ZzxMTWKZZ4tWI2qLzzLzrvEw/JXAgmia/bSBvCrGMO0d//L0rvGHNUNcfOcqetyGhaWQMQ5bJP8s
qFoHSlxbkACwjPlpsEm4d2Q8EP3iUdVr21HdaEoD7gRCVs/wGrK/gQSqUF9h9m5Bgk9ONDVwpMCy
ZIesGfv5XDVzghAGWc6JSCPKA+n2gn2okv67Y6L67vZkO+vdwwkXWgAKhuLpoCc38BWhv27kM+H4
8D1nbVX8RI9sRkb2/UO3F/q4KvjN6nbtslNjLUGC23CBoukTe1eNSI6JsCMES0rVuV6RHlL2cw1i
IU32jl+/49IAAzjpMTJkn2372WpHXoFaP4rg5KPMH/GaSe7iGaLD0BvWbMJzH+m6bC/E0jQKeNpT
13I9XYfOQjDia5FrmAOiInDi3SrkwkBAgrkX+mFK/cGxjC3ujEcTRD7XxUh7Dd8YsoghdMJt5gJj
Kdal271NDA8FKXNVonnC5ix4WxLyNbyjQ2+wTtZIp7Vgr/jvQoc5AIsCr9PKNg6W8jPYDze6dLRg
0i9BJ9dZlMnWHxc9M5J8WZNnXZ9yGkZynSDOKbjKLH3Wkw/8g3MNSRuBrnb7FemLnpiDIjzZ3FgH
6mF6+Quj/1b57O6rEfcIN2PGK0rUUhUffPXLb6mACVmfFTkxyZsQ/HEYfPgWQTU/ZfA0Mdkp/lFg
3FDtA7WPgdcSl2S/15oPrz5P1bGFTiTZj9wz7FHndcfGxX8aBMc27xUVhI24wrlq3V7DltLxidqU
mY4Pm5s6LGG/NhoGQSBPIOjMevXmDdcaKIHdekwtPKw94XzqqvrO22hj52CNiqCY0TTbEhsRu1sP
T5gczgTT+s27P53wNmYKjrpc/TMV2vM5xg6i49V3FVFG174yzqmY4Tzw6zc6pnNA7eyGkgiIatVi
obSrl+8RD4gsaJKRU7PW/0rx4cBrjmhBOTAkLYR2pYCe5SfkbTNFx55RpR/aQXO/6DxOZe8w0SGQ
K/q4UDuJ8pzSLkaE4PLhS6YuNkSCDnWyeu6IByAXLiKebC6rb+B+g40MId4SrpBGRyVgGw3navH0
9aP0n1X8L5sOeuBALQ9DCVNQV8+hqtju6Hen91D7lN4HYVKq1kFdPcpgPpYne1KnN7/4LedFGxzb
qlsM5c2sdvzFDlu0xjujW/tWOuyNyJ/hDOEKjdBwgmuvLmM/H+mjxh9F/5tA226XatVR4CIZhupb
ctPiWUVkr7eaWLSWd5Bc3EyLCDCKiIDA+IxZywj5iR8T0XrVQxzqU2kWoVuBrFWJcTEgxYPsTZIA
yXCM3Wliz93cXlT8Xh6VbeDOJHeyjh2wTK7FrohSem7ZZnqtC0owi3Ni6NIlaZAplAOXv74etmZB
jg6SkvIH64OwtkH/K5gt2f2PP2h7DVhvnKPNkNuBqWR6qLXd4KSgwP+G9CuWmDGZDlvqyoPLKzHe
9AwJWhDCzr88WJXJiaT5V8V5oxdfLroWaw1nuE0hpzRkaLBfJ8rSIkaRXMu+QKOQ7SWOhIFrbkgi
2EwdQIrQtMFqnwADyMZs3vYJJdy97F0Yax7VE/fNEo8XTfnd0P+m1ROG1Uw6ytaKLMKLaMJkycJ1
JNYQujT6WnNKsG+4aThAc9TafvjhgV+vT8E0k+seTYXyT7l6IKLq4hnhGujILUT1yxK2LmZw6rP9
iG+DfL2BbcoOGP8HPyUe7fbXtR5+ts8taBRYuC5O+NOhYk4oc0zYLIc4eYU0y9lcOjyOjoO94c+y
Tq1fUfo+NUEnFliDKC/UlGFF2+egWway9/bhxvkyxl08EglV4agI8CPU4dMovovsM3X+4hKZl0s3
YQpqshiM+zlzdEqu0f7rxUfCfa8x6A8619rhZnqBcxjIeyFPgF5o5QXlTs0uNmRxadKLuwRqtUic
m4aCJloP9s1oNcLubUAEE8Nmq+jngQNKcsHnWqtlMA+dv84c38KIDLFNC+6hfZbtKbCezKPeCnF1
AERW6swT+zpfItQBLeVe9eSatB9J9BV1P1Xz2zPnMvDH69Kf1zRQOpYkE1vOdCrA+K+PX571aKuT
FX4TzQzT5llrxzg/COp9P8I4MiorxWPUT8uoCT9je2W29KVpIpWZtuhxLNbXQlLR0S5lmfDrjJOX
EJuOK3fESsvpsYX8PcnwNpVIOs87QDPkcDKGGK/dlqoW+fUHO33C9qXzIeIY/xcwLBccQdSfTB2C
xo5JonAeI5JuvcPV18JAgCVg68vcpYVMS4q6Gl0WuaIz3zi6WJJj77cr4DOiZ/M/VTTvRrRyB3fJ
sHmr1QHB1M2aqDoVD0QVL0wl25Q+HVqSmS32QoEaJuWb8bgoBfTNYh6egeG2ZPFbHNPaAIRx6g5r
7cVwraMH1UuX3x0NyqhEKRyKe2FrB93Hv0ZTMqed3RL5WNIsqOPo4BR9jeDUeaaG3EB5I3xprnRi
UWRoRQLrCIx8CyB9kxBrXQarmsI4ZlfPEMXYXNSsOJpz3Z24HsQyj97G6IGvhWRavAzrWweO60Bj
t6gzdJOhiwO9V/KFswkOJGfidYkJK4qbZ+edAzuZx2GyYihZ+/D7CoLLHXAUNgCrAVUzvZKCUQxc
W7u4aD7nNpaCEi5gvTa7JeErGEW9WWuigqPC9/ESxzhJqWe13gNmGGFgxR0Xd9qKjwFNtQy/vQhV
YBbnfyMD2GmoO0gS9vJ607vpfkjhKEFZo5GbPTH4MB/wtHvnPKr4KzSOsHMzdgcrXbbcEBRihGss
Gdog5iE94BR8Z8+rU7nYcIAIR7Pc4/foPkITQM5GYSiv6ss6v6ruRxqi3kqaDTWR75n70Rz+xkaA
padP6Ipua5vjuwefKN6pLuB+7uWJ+mLuwHfJGYIJZKwR4WYlzkn8jxsfKT7+N8M2thHPJmwDaM0G
Izdtq2hHXw6kfmsoRzQ07rq8e1Ra6kCjszHdQ0YaALEYkEcZSHGu+8wlpqC6sTbuec6cnuMn9q23
liedtoRv+YI8kepLpIhSjGPJfCb+KkwCHqqZSRyO2cDsEeAqlAqkMEkc1YrNn5qA3La9K95jDN1R
aAH5crYVbVt6GCfCtmj4N3PRs3F3xM1aLlzaH15IPJXLTHRzuqWdf3Dp6PfWd8Mtv2XYn4I0C4S+
Colv8F2kcQaKfhpHCS1lMSn44P604itocfTaAOMAL+XlufkNUVUpD9D+eNEyyDCokyeqRtEuah+0
NNOhoS9XAxPQPiihmLJX5vQfw2yX+j8ulYda6qeaKtNM5yM9piZ03ipPW+u1e+9U80tp8lnhvkto
uOpaRegLjbYFYBvzuZ30H0y/YNnKz8x/RJT+GkWJaMZ3+a5l484agFgVzhVqCP4vaxcyg+rQXnGj
1KuEHUduwgwGY5LQCVKJp5PAJppmrkm4jeYjy+R3GnY024JT6jbkyM2DHFZbJddOEG87gMhCoH0l
00+SsUkoaeRkZy0KvweyLOIux+iLPdiw3iqX71J7VdqdlKN5yLfbTQ39KgZEz6tTdN0tE/fOUFei
bzd9QN80iEfspODmOCM00k/YExpOeTd/z9AKWQH5gA7H7YiDkvdnuA0GrrCObExJBiAdLYOZRdy5
XDXUKWVj7Vc64YENKpSWS7q6tnijjXXSYztiGjWqNMMmyQORm5qirhm43qyNm/gbC80EkDGOpRLp
Hf8qcA2s2z4myIR2RHXzTCw8PpwXyoUszBe5UszNyc3kk7eHs86mlyY8xjzxt6UUS3rEdrdnaPYx
Dt1Hw+WaULJTpAHK1PdalP/4KTtqpTsHU1WOAyTNBOutQz9MKZ4l9+YxmWynVys+DgEdsfIcFNz8
LjU/Pif3TGUOsC5I0JT+bxqe1WJC4E8Zjtata1h2oVt9SvQTsfkqqmIbUMnYpZYzWQCqQehbI8p/
Ll0GW2VDHOS9jnviTj/GpECZmc5VHUc2taNpEbfNDLelmekaSL/gniWUhgqG3JxjrKyeOhAf5aYP
dyVAienx/zEmUft7iLBDlwSv2hvboyVSvSviWeMoL50aVUu4CrWvqKbOwipQ0jOhjbkoeRPoPja8
SxP1LQxcWCoFl9A/zVwJbZG2p7JBrT35qst2MejsToh2PhQgJ7pVrRIPiIWN5E8NNrpXLgvHApLI
ZjRU+CltdF/+PKQol82w+Gj68KR6NRjfyFr4JOEWNrhYOSfTs+AWQDNep5E35J85ZR90WzvHQP4Z
Sl6f0HgVqblVUsAkbrfsSfQcqptr40wBKmTiZiRGOqQhU4fdLFWzRd2YA/Y2dH8pYCT9YCi4ZFGG
JA1dU3dea8zlM0EuGGU/paLb9gsMXFG+qtNmIeGd2UN4KnjwLoYPan5RTZyJb4/5EF856C9tmouA
lncfPtVf5DBnC8loZWTeDhX5Vfkm5CuJGGrhli2jv0zj83gc3hMChGME2v1baaVz24HrTIh4COZ4
6K2LVIG3rM0GODWZ89jzoCCKqaALYeMMSrCIzOcwJDuXOTiHfU/Yb1Qaq9BplmVv8oX2K1KUUCRO
uF3A91Rgk8WXxJ1p3C2EuafHNbdK81Y21rytECwznr1YtbFotHZd+QUtXo70kjlcaFWnwq7WIUcN
EQTMREgp7bOvXOJGM/9l2TfhD2bYv5lYcDzzyy0mIcg/fziPGZ1Frhs1AyXihRV/H/jVwaETpwyc
hvErtfxFaSi8efnO6+FvalsjzVc21xxSWej6mO2PmdofdkYgr02/i1NLGE8C6RMTUzy7xBfUJ+CN
97Z7J6Doza9wN4RUPv3Kody3pqo5Tb6Fne9sDhHZ4EBJnxlwK2eguNBqkLXdyiCOtGrGVdhaiyBu
5qpJKUuOXtAfXeZAPnBtGZ5p+PD7u1u3C65B/1dLBceus2wsBvEtM1U/YJaA29Uzd5op9kLtDgla
IbvucIc5hynAPqyahcO9pJnkHOa4sPSGziJr2scskqHEUGh6kMgNrb7Gp5pHPUly9ixrxrkT4I1t
BUA5wiWma3CzlIgqdEob/oZ5wIA4si8+mrsezAE0bxPio/vjdfS9103BBIigJ4hgW4Ogek9Ahbc9
nG945GRpTPbaS65zX0QDRCIXN07mr7mx6uhzND7nEwbvKnr0jvbdmHw7Nhc2s/oM0A4pzPRw259i
BJ7q2IH3W6vkvZk9mARmo4JhWWO1L41LhAjsY05WmYremdBXWYPoAl+hJ9YnyT07FaVzk12T0mU8
x6xonKgRGVJqXLIO7VgXWAOW8or8Mb+cgFyInXo6gZiuUKSHAnFnYoCYrQH+tFt3DI5CI3AkJClC
Q1iJLJ7P1GTjvGL+pzRoR8f4pOv5lwavDGYnQ8zm4AGXCEcoGsyqyQxF12aRFvUTf7E7zowm+s7s
yRgYy6vOLTsUctZMGgShETDcb6dLfkpPRI9RB6oIkXVODwYVIyYaDwc+Bq7R64mRUReeQYaCEm8d
yeNvq2APMnxddYzRtbMJjrL7GsJnXWOdGQfSkHSiRKoV6GtOpUx/CDPBBU6WCaKaBOdhJlpCTB6F
Gi9KE+WhAjmM0AwymAqzWTkE3TR0Rgbw/w5Fdxg5swh3WmQxjLSRjMqvgqtb9xNU4BzH6OKxb9Zc
7shr3Baujy8FA1UqyVryqzdL1UmCW3X/J8FY46os88kVELM4Pc7IzkRPlFqgrIjSotqvZPMU1HyG
+GOxgl41Z2DOg0pb1qpcjD5dnK77NAtL5VmT02dE4Rm92KYU8mTE4i33UdEDa3EGrASGgXZimhfw
qI8Z9DC/KWlOi69EZ0H7eEyNXFnHMblZbMBKyh0VCbyCfszhSqXRiGZEnTNYqbX3UOFaw4UTX2NQ
+GB9lGk6AF+Fbmr4UtRTr3zoProdg/mlCXvOzgjF4W4g4lXTYy61t3pAwAiKKKMutyywVdY4Sy/T
lgbhN8movkXZV5rCTm69dR5ks6oF+4eczNdoO6g8hMiZh2m8a4ftdBYbnXEM85IAJftogpc12bKU
4RE73sZLxAxZccBFCTXrrJV8OoIFSyPZ2spryJ5qAijJmEZZBO50hyEgRiGIcHAhxRJrnZlqwqlF
gT0Bm71MTsJlRAu4xHHYmF636P0W1v0HIqeNZKIkfbDV8BCmaJJSw7NVXXr15Og7Az9+MRBThckp
/f/kWtqS15lhUZOnUHqQHMegdc9o8BZqZtMGpcbmrCg0FMBt/WbanBvRX5KcvAbFfkE7rRrmUanM
DB/4s1fs1AHmBKHr8fi/QhSklvaW+d96/FMWJKHTf6e/r1BOeQy+mXqHw5dKzeB7kKpRg08w0xAk
Qs0fn+IJbLEPunPvagvLL+l5OQfVDbaCOXBdvGzJ4uH248KX6pS7b8CmFbAkmLKMcj2OwTKUdMgQ
V1cynqVs4G1n7IbKeZQJldgA45Mvg/i5FrJXuf4n0QrZrGir7gB1sWUwT6KAXQTcAlqAtXGkwfRG
NVcns4HvO1L6sw+BSGsosule8Ecr5rjDenDBkJwTiUUVXTstnpmG/zyvibOttDeTBrczKfVwII+0
jEsNcaCp4AaCNbeyad+O9AtMDIeafveDrfFVVesp90IRyZY9V6B4jmDc+g6vm9EfvOg+WphYAFD0
JdNZtZjV8S9T/plemWutAmoW1que+12Wd6AH9h4HT4Yq/NNIsK4giCMAokmfqMk3RuQhvsXJI1Ap
sKisDA27CmAL9GCFS3yCA9RfZEkwt2AbH8Ol3RiLigiHrqz/VQaJ8DmpfMG48KqByesxpDvWM1wr
LJpA9FkZQrIhYYzmkqByKHT0eti20UERb0ZTQv1sDOLSR+Mc0Ieu3Ghrmt0uG63VkDzIkUX0Io9R
2k77I9LZ15A8B/tq20gOGc+XRXbm3z/IlCSER8OYP7QjhP2cx0RWxNA+8hAKQWUvuhDFN0Khznva
eL3zkI5Jhf+r9ukUM2QKxT5jnxYl2DAajXlngiBdhn2ybQgWqUxzZ3pkrUi0jcOyRjmVSe8E5KML
sr3h9zvL5g+B6i2bn4zq1q8YG3D197l+9Nyf2cBd1pXjVLyX+gJryD7Lm2Mcfo6ktowjaoNYZ2ho
H/q0Wxbet7brjLsaBguXLdRADSvG9D2oO7imnA06GIuB3o9hnRoSQTNbHIsq2go0CBVACX/YqviE
kj45CilvSQyVTVUeBuLUillJyfeiJiDAB/YHOWLxR1+YYW93rYgZGS+Iig1PY78cemKdCoF2sgzo
3Fdw9/oGKxdlRSIx31dwSZPIPYUO6hNrlrXy1HYg8lPqO22sjqFGjK1jQ9gzi0tHtlzBUe1bwat2
BC5yQeOm7ykFuKUFJeaadJ9zB3sL7YZUhMbolkGS/+gMbiSJ7PnYOTMUw/vI0pdGIn4LJXnWZoPU
I6ORLOxXUdh83DYHhOouDOfsRYTz+fJS2eVGIbkrIUyxaLIDJ50uKPeEh4RKsqmZCoYbOz0W7A0z
iSyddtC1wlGSclHNfOxshXA3Kb9iUXlYCIN7rT30rUqIgWRuvJTWzsRqX28MHTqUReq7vIQOP2Ea
3ZyTUzK9C+lSpfhuaVkiZoOkTtxnTwhGbUiMNky8QWU6HUYo76U05moI5QfUxpme1ozbEVpV+9BV
t2PTvJT0qNY0vabo84uU752xT9iwpVxOlGwUFSjVbA8z06/KTc1qxcocaeW7eEHou1cImWwXo9n4
VUfExM1LzOQCzYWm0+qvuXKX7ZlmyaxQvr2GM2Sl4EQXyXuQO1SNZDb4fz7Kg5LuTkxmk5ePc7uB
awJ3HURUE93VBiQOYoEheRsZsIQP1CpAOCg5IpVKCP8rAlYTDBDRLwulR+R8B3B7qsR7akJ8bxcV
OzWJtrNbgoTSYNijwibseDHwG9Cp/CqD33gC1kXZXDC2KRF2ZNal5ej1v+OG/c2fV8Y/H1WqZvwV
OvQqtz0pdIrbwLqrcbVzaODK5C8VB4YyRKzkwdazDiUhS8Ej4CJozmOcpfjHtbkHdY/mMaQ3/JQQ
RMXWZNHpZ22DUR0Sg8GuLqwpECvT4EFAlJg5/gS4eQd3OxBXnmwZMHS/TGygvTNDGl+WNTfFmSWC
o4u+vcegHNZecAUmZjOLYxaDQlWRRwBydbXsnH7e46yFZRBTrDLDA9BtzV1vkdQLP0ET9xOo51Qg
ELkYMO1hJBR75A96veyILaMiU2rrLQNv7BCBtmozGOENP0N/r6kVnKw5WRqxMldPeUWioHVCgEV+
4HBA9HtIeBnlLhgRidI+Panql2lvWmseDych/loi6shGfCPWAbrsMKl9srurflaktzqoqUvgPxk1
OsIxgyxEjUYY65XrqzHnTaVA65EX9uhkaFgwToiDTaxzoHuoh/Vx7Q0kE0baVaUDn5N55tHU7wMC
u7hLuSLaCCSWgdbPVYJSgk4/SYnw02GeocA5PBWNvycf7T3CM0LeDMIETjizPtjueG8nUtHVcNDu
r3OUQQOd2LBENY9hzy5PEfC8DBF5wA06AomrBh0ZqHOYp3nya3KmusybdGQiNqV3UgxkdqD8VtCB
jZil5YSNSn8nMGockzgHUt4mr6og4zaGRZx1m5z/pXonRPCAk6cu7iK6NNO40MSWD/uC+Pmlxzbe
ejcunaQQ2NEzw8lh5jql6MOPmFgjidCWQZ3cywDbBnR7+1bZK4uSE2YWhFJgemmziqJ3Zv43pyfn
GEGitxW5fST82ekboIL/hvgwSRDNledu1BzhlX/o0NUWJoo15AeWz6y9Cxcq78+opWsU0EcJMKuN
DTSouCopEKj/u19yTOYO/bCQ56KAT1PWwv8MGYykNsLdIrk2CWhKq5gT+6FVcGrsbqkY3jFuGZa1
Dy6Wm7zbjPAAYuW3ptpqZffBkPdVe8Y8RiY39u9pv5nEIGQruJwlfuO+7NTeaM59qLF/cAEDbpup
OyDw+kdj/XbNNnVvAzsLeYI5MXU5aacayaZRQETBiM9gYhBEn1qDi4Ww2IKUFgbOGVtnRNxtT2ir
FW8NTLC4oYcoW6rkyJEVU0kEWhxWIBAAbjTOjkP26hnMVuxB/RuGmlH7sKJQwmDwMfpgklEhJaTR
FFG0caaK0G+vZRWdVY+bKr2qEecilXgxLQWonm3TzRU/3mG2uskecQNztYtJYag4BggMEWx8GtRs
TM4nY/W0LXd8olUsqG+lRrGZmvDC9G4d1AjiexTN1TQYqNZ5DCa3Sm4Kk763PmLq2tjfwzBsJL2y
RNLL0HqXhg0LXNN2CpI3s5AI2SuOZMX96Cg2arCnsjffhUsnrj1pUfud+O0Jf+UtiolQ53fOTICv
hX1sBqYqTj0c6hYOgku/TlE67u//cXQey40bURT9IlQ1MrAViUCCWYGSNiiFEXLO+HofejG2Z+zy
aCig+4V7z+WobKZgNmK/jmnqsvDTMIbbEHEQ9J2B3RnKraLaz+ht7Ub1B6NGeIApKjMOGUshvaZ5
sfHth9IpX4YgXOznjPZVI7BoiNER6Q8X7TGP2m1oDU84Uhw97i6DGHcM491WBnoRT44YZ8R+hdMR
dbpK3dliq7OW849ZpH+1NbElYEWaMRtNZvd5HglD6iwytNA7dwwkKnGMXDWuAWpZTGgnvqKeOID8
3A2S04nwLOb5L5Lq19oyL1I57GZUiIrI/d9cD9/C+acAZNqv88qTDVCMZfZZ7dOvlCB4kqjUm1xw
RMayKy8jH32CRDTb2zxTSPT3qYV+U9FgvdcktgBDGwKpR6wpt0FSvptz47EK/qGKLoFc1dYTV6BP
0PN30T1rNDUa9CWhxIhoZfvWmfxD3BYtNUly08rd4xO0Uwzg43sqM/q7z/TeOgNRHQBsrBb7GrZb
3f/Y80elAjLp3lKV4M8yOmghTAEL7jxPgMZ3fE5wVZfHnJQFqan/pBmhZKPi+nmEZ7QXIp9v5ig9
idC4VsPwqaz1Z2Gy611Yd8xp9qPbnIZGzdOfacPn8kGfwb2pzh9FI/ZqXuxkDlUSkhnORQRgpvBS
Qz/UccKMzevaza/hXTVmeNaY0e2Rb1l6ZNJCxDXJerkFDDTxO0nzJK73dTIxy4SUI8beYhRrJYcH
g91A2yVyWGiyYPuLfsIutgW5aRPFsTWEvjniM2C/3H5K8eJaXXEpqI6sEg6sCuK/N511sN+ZzV7T
ZEYL8SV0iToVTLZ9KXCox/gu6wfU38ZUQFFkraeppcZJohPfXzee4UxwIKsZ3x35JlFmDYxYY47B
fLcqxd7Q/mlr0CCLkB8h3OFZ1T6s+KtZL3nF7SefarxbhkxyHHhOrYKyYMGqwun8VgzUGxYoQlk7
xg9BHJpQ3bZgHVT6tQd9V0JCXYbNIxTeHlUnktatUkm7LC1vQ5NcyRE7VJQlEn0WUlk7Cv3KUvxi
JSFz6pxG657lhBlfHq3/8skHJ+9ZefO2BGqqPr5QrUsTsF7jta419viMH4wIh9p7Zchuq6U/ScLF
iFqlZzKhdhloY1L4Cn2naCjoIFIqGAMyETJpiY/N+K6M8jFZICqsFiLfdWewwi3KiZjC/FvSyPvS
Azjn5TyRZJkwg0MjgwF+oz00Mv2tIvAtY/sdxnhHh2Y3oPsUuLE529Ay0S3aX4r+M0Cy7pZmg6QQ
2WdDE19sLHIh9SHa6Z35xPmBmpJrD02YXvypvAZT/LqWbzr5NIP5JdCDdbTHbQXoLDxJArkja0Du
j/Mc+zEhLGEAg7gm/G9GcrQMF030LPSd1ObqP9ewEDOit37wGMkA7DS6EdQQtf3GaKVli21ml0Yt
N7OG0hGuA/OjFmz/fC8sAiXkPRXPxhT7SIT3dlR3lv7Ip0R7kYE+S+lU3if1N5xRTfFBpOU/OM1a
wp5e7NeZuF2qweUClNyW9y2nEjJFNh8gDiltbGyDjNS5wvm5zkfw1Q6vJQYm07qP1U/EhyqBwZtJ
FhPXNcXC9CPbgZV+Z+v7rB9T+VtFXKzyPJqfNG1r+iLKryJ5y+x/s3UnXaz8q/ubme0zcgDZ18QV
gm0aHbu4q4hnsp0WeXq6Q9Cfre7D2YFneTyTrWJEB/qJuHHhhCLknvNnUxE7W8sgDOu7iT7fHoG5
KSj5Qre0BBzokIlB5TV5udOXAfY7vOuVbegqdksq+Abh2KFhsQQLEAtA8GqB4DVeRc1Ml1aQ83C3
mtVxhqLPb+G1GR+yoUCgwCvMDMWK7VM9A41hcLBG5BmNr1XzoteXFcGr9Ij3kjTXwFXZXEP7bPT7
PL/Lgr7P59gc0T7mxC8Cvo5BnLgRNJNMhYHzOQCE1aStIg5FxnlC6nM+tQhZgmqhLkF399PjmGpe
yvpiN2+NfFm1K4mim6p/WWxfDy2k9gfTODXlS6Feagbk4hHx8ccNrzR3GUsSO/e85/SWVKQHcKLQ
bnSQAiuwg3I1+g+ng97gaME+X0BfkYgLM0msnzOAomhUbP49lsIBSWofSPyizrUqqCVaY2EYXzAg
tZhrYSJgxKDlq7cqd7uzmModRX/SVUQTEEmneynqpxBvlKxTyJek3g8/Bjtfu/4L9X9x+1uyN4yi
S7Heh4MwmB7Lj/0hM8OTZSE7XRffRl8zMPVlfHLJVzTGenyaGGkRMXKMJxDHPNcZD8YKTlw3INrS
cYmjAbOBjcgbuwMnw9FXMb6Sac6sDkMUojk7AqFw0ta/gTXr2GFMl3/BDxA+lfOVjvUXn+cqi6d9
KyubtmOFNc3sFqG3LpREsFg4ZCvQtxVRwTkZfvP3qLGLNXUycv6WqtvMonDm4bsaLF+PTF+b4m2z
Mlqcvipa/ZqRpzxOrhDMRI6zfpqABiTYDGeqmxi8/Mj3rwTJpZHsltOVyhHjSh1hgQ0SIzecEUuk
HT1L2dukaJuBjYYGJmDkJeIfZ+Mh+6FsYteuPfwFdrK1433Dhm3e9mr5tDLPFzEk7oshTmKkz33P
G0qF9p8y7B8v6wjBKy3/ouUZCjoP7yM2h8o3veCEaNNAEgGJqWgScX86A3af6VcFW/dQdpJeoic/
8fghxt9EzgFYAuNC+4UZczsxqbK4DW3WTfh8HtLCib2v/jBS09nVNoqh6qDqlwYEfw1Pe51HDw6F
RHP9mG8Y/btldE94JQD42jtsPkB/7SeDsZ3QoASDFuyfKy56hbcsH7GQ1KTsgJJruAkNkyHEIxMP
jwH/e4PcOfIkcGudIotwIgGrD8Y86nzcjQwsJQYIs+kriEm1O7plLGTrZqUvXgQhtJ+yoA9bHrHk
kEXRfxBSO8s7Yz053UASEnmtrSy2MVPDnC9cXc8k55lQh3q/B/C6IkHmW7X+2NRNaQUVWybT4St/
4P+txG9QHGbmiwatfjFebJ2t09xta/NNWIkrHrZq9TOMVKwpaLctzmCThX6Bd1C1pDteDK0Dq7i2
XtLLREPq7sQ/G+Ovia1Otd4yNXrDtjXiClEp1aNp2mcIVydUUFn0sS7vD50QIVwlRIzxryUKTD0b
2bHCxY/P+aH1CzEAYuHLIb6n78186xCKL9awNVL8uaBK+ncFqivyE6jJaYmWrHxtVu495R73285m
iAMDBFfP1jRem5S4T0LWN2GyU5JdpbkkAs+Dn8jcuq6NmohsF2BgIw2c16hfEKnbeT8jDS796JmC
XNKY92w0IOpkcXDkIL0igJGHUWIDt+Wv1IcyccTM3GdPIyp9eMsSIPKnEBq15enVMUp9dIhL+j6O
PHGnMQH+sLNsRzXQJGOg2U+gC0hKtS+d/FJHNylJNwaq8Z5YHIAtGBl+zJkouI9R/GtD3y7dbPzV
h2ONm2LW4RiG+AhYP0o/rAmfJPg4Oq2lpNyT6adI94s357ecZ05nksvCFf0BT4UWM8aJ/4eB85ww
A51x3oRnieIbVW5cfeUMzcSW3tawvFxnzvuXkSypbeLiQhxn0p6l7scSAPh+F2qllVhkphOOjoRd
fUhGoUnnfD61DW77K4EXSVzU8toyxH8bE9+2DqZMkgFRGXVO+f3VihIXGrF+Ofm4KtuBBiFmR8Mo
uFyqDsCV8bnqJ725RARAa4IaDVElQ1HQtGA9trb12A7ix3Cq8dSl54JSiZNgRUhpJC8Dp4FOIEZO
EaVH/9T5JVnfmgzt6czNg+e/F8fOis4hKbAcqt0isx/F91y8JlwmpFmIcN5GHMdGyldVc8XW70z8
N/SBMLtr1pSsH17y5mto4JAgNrSw9OnIjTRN80MSV0p8lLL918CfjAmXwBuao+1TMHcNCarqx+vf
gRYS2NrCxiKrUfuHfk2zNoPNoLqftw1xR31anUK23iF52yh56Bnjvdwyqct/Cg6PERF4RrvTQWBA
jo8hp+CEjgG9/fVj7i1Yyke1fMvC5otP+qHaOqrMFGJ54PHhI6BdSUq+972BaD00uLe0Ot7F0Z9W
GVS3bAU5fsuBZMSFp6RYKe8bNkotcAcRnkpN/cHoW097pDzWBO/OVtwSvV8hYLEjeu04uj/C6JbY
+E4jNyuZRUnrLUVjSOQLaXkcU3LsF4IiFLW+3X7WlRNBubXWZ0gzk34WqU7eHSYQZid987z0ozPF
6mbEdk+BLPqeSI2TubxH0YesLs9+iXCmTS8mR3/F1o18WdEQGUaRHJ8zYOzN8t2g8+Oo2WqUzmr4
J41kYefRuQkx/prRoUo+TO2ulUjUBFpsZGp9rG2lglyWft+VGeroxFHil8aGvHKTyJSCcVQxso++
uhohPjNl69zMZ/ThFWoNnU42ZpalTy8jZqKcbXGMMfRhZByh9vTTwzVk6Y7Js22zMrJkeyuvX2vz
JwMBXl5nGhugOcyFC3Y9Lc33ajwA9RYDjRYAO16myteKY59gVl8OBJ1vEra5rf7c5m+pBZxQuDW+
e+Mtah1j+RUtkAf5vSuuRvYyScEQMgGukkM+QOfjbu17VPEM2abHgY0UTOewkZNfo+RzmI9W9W5V
NEuPxw5SLObijTIwrALOZNyL7q6EKgbSJ7N5TUPSL7P41UxPZLzvl3tEFlOFZ4z/E7LaZkOaY6Er
V9OK8GdeJkTTYxQFOdNhc2TEHlI7N8dUOVLhOJYMuYu7j+0M/lI2W06XHTRxMWcg3eUrXigOZKgV
oq/8VFVpvshOtDo2uw9VEWtPUs6QzbFZA14p0yR1UMcyJ/9Mmy9SkplskD4GRQF5SHRNy9DV5tVb
0Pogpze+ox5Sfivx2pS4mXIkauTP2nLNPI1t6abDejsWTEXVSfY5wylHSCGKuu80wxA72Zgx2oFW
2lCVDMe/wAXzmORQYaAbXmoA9dVH1JiYdlS/qUsVm6JXPILOETSPN7O4p03uj+ai41Rm2J3NCs5d
pQG/nEqSNw0oN5Vcq7xS59eayqRWQh5XknDuWKwkFGAFCCitjW0OVF7zm52sJ20hmC99M5k40/a/
rLaJE55RaKRdrc2C7H7E+CK5wPcRa1mV4caExa3E1L3RyTjLMnkFNKDMvoQJ9IfKyZj9D7zhMVqV
aRPkkokG9iOdUrfECKtN06HfqjF57qm4xRRUFo6UGSorS1+I/Ounlde7dqnO1ticdTM7y26tirc1
01+zQX2ZBIsw7WVkghmCnoZPpuEhM+TGT6IXk/SPAtOf0a0QCt+L0WatEO8R2dfwNgzI3hExQ0rT
nO3ZPId5fQlxk49+g96ySjuslgGJlEhx3ZpAu/kDgRdVT2zwGkrkYoygM1QXbfqmizJEvRsNSVuE
vSKqfsYZvToxD7nHwNB7eBPQza767Et08mszImcEqgOMGUrNmKbbvtkWrNS7NcMMtbjTHLrzXPF7
X7B1wZ+XvBU44tq6x/fFGJxoqZzaiJ6rp3e8K5dB0i7qe60Wb2qevB1nYn4shBKcsk5hSV5B+VOl
6Xmy2LR2wxEg1kEuh0BxhtMss3Mf+m1WFCSYVNtBmbZlrZMLhXeugS9xH+hSPzLAv6FnQOtKG5co
YV/isF8E8+KSFam2mxc+V1bJCqzg0SmL8KTPexTU+6goTlIoHzvyEZ746G5kkEyduCs9GHuTk0NN
7w1eaV3OD+g03VpRTtmcnLToQ0eEXEqhN5VgJvTSa5GajlRojPuUBfX4Bq32zPz5G0toJwfNGu5C
ss2l8TDF8kHcIUsFszYgsOkDnQH45P8p03zQUnUb3oZ5DeC8bYCu6vqRYF3C1jg9iiA1hoDLrbdO
DLlOfRmeFAJbNSlkmlssfGFiOo6dfQg3CcOVEI2Cuf1VKboe7WkegVMArZlKR1SmKXYzLZaO4JXx
ced1drGs5Swl4Ym55ckCPTRTIxvsK0ObRJ2y5WCiIHnICYQTT+wMe4ITjpAxWxMBz1sTzyc49MnZ
2kiHabU9WmjieHmtOYUqx7d5KlfqUsY7J0zL1HA92gdUg+eci8ciBFparDNH6zn30OONxehLbBaG
9TYI5CMWr5LFdomugeR23GvMIeEHU823XeQp6eoqp2Aoc1dG5dvxVdvmmwJ8SEqAMcVPhHZYJ4sd
JXZ8NLfkWLZUoZTOZajtTOkqP8/gB/oydhuyFxWoggp4H9o/Tylkr4ttr6UBEvYuXIBnSEFk1/C6
bXeqf0MMnbJKwt3Y79upPQkq7/hTJWptRpoTg7rLEN9uYaZZlmuSuDhHXqPFXpuEbi5MWBZnMejP
aqPfLGKP9B1IyXM0HwT62mkqvGiQ3TDN3YhK3TZ3ppAgxCSbac+d8QCnEGw1SwgYWSaOEuu/WCdJ
awmEvJ/gpc0zAruI8UBtHQc8hdVV5PK1rNRrNTEkyCgidFcS1TnKNH/choqExzHx24OMxb5RF9AS
ekC2ggWru9C9zHxHnjg0mTNDTmTw1Pdgs57a0TonSnoGvlXFxXG2qoNZf+pKja0go1Cfz81hKvN9
U1f7kB+sW1c52hVNvk9veV/sok7fxaDdwJInyrm4dAaBnFN1GMZ3WgGkBUBZlXWnarLfKSuPg7zj
tiEfD8TT+iYM8H55EkytEWRSA0zLPtRpdUyLnJmkEzv1K/EpmTNI9Y61fMDTFIylHCzLGqj01lLE
f4fv0e8ClEHeQlHZzIgwVvjyKmoUJnMd5p8em75UTU729GbADTCcxgcxRxb8zq7NfRCUKzlrfIuG
nsfMAbZA/gFYZaNLAhuqEbAelhWYRIO549db9TBLrHJFfOqq6SRN7Mq9rplO0Q1hz1WkPd+q+VLv
sky/1EN5YctwblPl1DIt1t2I+UpYzI6wgmZGHKuE2wFHchUxn2noAwtmGmPnMJTH0giQGwJnN+9i
DVQ/Q+o51wnVUbfIDxcIDSAT/JVXMjOtbeNvsQS5DyrSfGEreySr3Hmc/8JbwGeoh/Z9G7d+J+uu
HCX7VXJRtg8LCCrEpSVCNyYZk7zTRpl1U73TL38S0Cn2XLcHmaZBVQXVsbGIicihWjrR1koAI1eH
QuovksWC7UJcxkfKUovRZ18j8rnFuekM3ewk3HCKjlI4VLaTaLcRy/I0lc4Q7uq5dVBR5OFIaTZe
Kph5SDP8ZiRyxfwgsUGr3CqSjm0envwsn0+1Gp3apj3KAHuCBv20aYeBZupE0pv0FSRgShPSn+hY
k8Jdp5035Ik/o5OYm52C29VWjEux1AwelGdL3quoXrsZSMXHALkq5u3Pxng/4O5S8eUU7Ci76Te3
wxdtKl4qY//QTyfruKOxn+j4hvDDjou9Npd7xl77Ycz2WI3G/C0Sw+tUjy99iGksN/wofRlpLKa2
3FedvCMVAg5bAy6gpNIncIare5m63ciyn30CqJRfOw6MQfIyzWWm3adU1auLtLhDqyBzY+lzuVvo
gnHOJuA+LDb+y/AVt1sjri+FmV37kuQeq7/NFUNwdo/ytUdOUJLwKTYrTIcZb2Q1odmwNa/IZT9Z
nnjV4rS7mnF3lVTzORohishBERMpiWA9x/C8sM1su2qnSwiaCKYVNQgdSnmi1p2B/WkYu/iR4mH0
qgZEuuh2MWQLHgNUVpTurOR2at+9GeFGnggQIJMSNTyf6SWfPgr9rEM/jIvuUtXFpUb/rij82W3t
3LTNZU21ixzz5+qAM3XfC8HEIsQ5M3v6cq5jYOrICSJr8FK8ilJN1J5IPXXfCMXrAbTbIGzIOTCZ
ruXCr8iYLFf7yt7pkhLRpyv5qW/MA8l4U0SRz3ITHIb5byTzQRAZMWIJNxhr4oSrZwfPTRrMALUs
9LF2Ku3zgY3syODrN2xw98NWgPqSfNWE/wxYzPvLOn7VRrePpOLKSG67In6BwXktE6h5qXlJ2vaC
LE4zbsuoXlUsgBOLBaONzyFcmo5yaj7NmexOi+0yVPpCg63v1T9TX5DUTN6qEr81WJuZ5SOWrYOw
c7cRDY31yLa222VKsxNwlwamRss2p3obpAVOgnJWTIQi5uKKlcQayTqogltjBFKVUg8+IJfwDEjm
ZBlpZTmrVjIGGK/KmbxLOuHLGoG57T5Oanf0zJkI+5C8KFs/JpZ2mokVbbS3jC/6d2mLY+21R3sh
kphVR/ZIoVt+G2vy1Gzxan5YHQJx9JJToDCFXFA19321w+CS7IrVRKkNtpa+OATbEoHz2QGjgPM6
LpITg51DarYAqYrq6oAnndWX32e5TyLgFP4YeeyyoQUAJBdBViT4M8FN1lSecusno+7PbQqfrt9F
Lwe9sFym2OEX3twEO2xYJ68lacPxdjChwX1LSsSxqTmesVvH8ElPXgzmQYIiUmYNOSEVgpKms6Ow
1S1Gki0GJogIHOvXVcy7RHOakuYxIf6QPZ3EBoqPn96XkR4Zb6rXLWqQTPGhrvpDpMuH5IUcspUU
B4IUTLtAkzy5Oqq/Cuf+OFWexenVVjKrI90bnfgEPPsYnj/obHJUXTorPwOKS/m1Tq/O6GiSEaCT
CgpNDUprCWTsl1F3C5v1Cl+YcgdgYrOcCdgS+TFawwDgO6Jnc/B7QUuDDJFgVGo8gYEhr5dAK+VD
tYgj7LQT3eupZn45OCUR9Q0fyjiRckolV4Ktjfunf1jcGm29aLlxQpKGbecCxOYfu5tU+/yxnb4I
z8qvuMAa26F6ib9L84OgEg6pBsuqLBu+eNaduPpJNuarxMYOKPIrNgLSYuAjsj1385bAgrUwjgjM
iUYpzmH8iS+D4CN5WGh1Oj85IOZx0BIR7aCiuNvgk8Go6nRu9Qg1C6Qvr1MJ5tEtH+jGUx3Y8Mmm
jxvaloPSD8EFoDxK+icGIhRuKOCwkQiaFf3WqvKlH3hMl+/0HqrbHgP2XIJ5wajdajmhXOlE9F++
eRoAtbEZ7PfFe4foAqsWKW2aFpMj/i8Tf1VXOnO4OKhAq2PGNeu0NDWxGh1YUiFds0LzoknrBe9p
hmUp1C8RoLqVUvsf6jRzMm/2CbfUlRVzPLpi9pCd6HRgMVEnneEunYBp2Ln1TJUwgI3DZmZCLS4G
B7dKSzaTiv+f9J5XwZuWpKqnXBBhFYqOEJPj1cN8nxCuEUExwK7Ox8+3tothXd5LOEDmLpqS3ZOx
y+DmpCjajUE7/1MuXUgCTZG7Q/q/ccpZ+PNCDXIU41VnRae0hCy/pi2QOjlAiHQgHwqbiOGjOCRr
K0EaoVuZT5ychoBKsWLEcmQ5KAm5p0q35yfIusJ4X4s8iMjXJYCkR3WxPMFVLZ3Jflp+UQuim1B3
qAXDKfUhhfrm0dygQNla4l/GACFuyU5jwYKTLHEq2otxk9/prD3m1i6seLzchuWTt9aa6Y4HjLxl
MilYjs7pfmSeM27s15LwOxLqSVQtmbDSsciAyezN8EGkC4wK2aDlNSAfLes2rsNtSJjjEAvHZlJ/
Ocz8lVibop69tVEJHwYgkrbARByg8VGVe0Dv0f7cGwLBwFhTe0koraXNjdo/vxszKTiMOBWr5L/n
ikFiPT4LVrutLu/Rwx2aWH/RVInvOyxwNIiGV4vy/4StiJtruBpP9+5xqaafWN5ZVCQynL/qpAr1
NDEqaRG1PcndbdwPj+9HibJNG30Z4Wu3JSytyQcSMEklZ9NcqGQFJfpBNDFO2y/ma/G0XRjPM9c1
orPSSGfZ1C55zFGz+hxJbtdJV1Orb10y3ZKwvQn1EM/QZZ4OZTTta2BM2NevGXIRfiu2bmQB2ceZ
PmZQ+iDX6oN6zaBBri2zExG6k555fX8bqnRrNJ2HoCLMmBQNs4fAjfJg1CgR+DFMvCBK74mh87qh
9KhEvMH4zeDYmzyOYp12OTrrohJ+8YghqYSXyYlnkBNA5A4Mh7IIOrvf0utt0wIEJ/PkbiWnFSKs
bkkUvaUrPcYJDxqazSnLJVbw5ZkxqC3UJ3HlJZCeyzN+rbNmpOeSCFy5/eS1cip6fhvx2mymd2n7
XPWYm53axuiqo4RgaDjhQ+ANAOoaryiE2dcnW4mJuN68zkwpYp0pRYedwSbNK8qckWmFirgvJrUX
wh0zyp544gxlYAS75omP4gBppLCHG3N4K2udNic/pNZvsjle7Ze/sDACASQ7NswgQXvI6l/HEonQ
Ex4PTuxGJhOcuDBqO0TCFuLcRAoEIVoqdmBVDEFTRsFCKDybLRZvuHefSibaDfK5HkWoGlcXXUKp
MG3IbhmjX3pS9ZIg2jZOFWdMku0wL/hr2/kKzucHfcvcyoTkQbMJAcg04Pbla8gtgpkTi927ie1P
x8DZGxECVAh5s7FHEw57Q3KZLGC7dCs/1rOAFcC30syOSeW39seQRElt/agkw31Svdhe0Ibcw94L
n1sR7WW13of9zK8p+w+2NRndcZi8JtLqxaPhjSkTB7InOGJlMpLLgWijLPax2ZmFT3CAo7xMWNxS
YC1h+EmQCpdQqH0XiHRYRtl6FeA6KiXt2pXnn3AM2Jnw32RcYeID8ExlsEfVgqqD3cFTa3pSq2z4
jZwJ4baQD+V6bLbMzEPtoJYXauJJsoO05Z0g+VvjuVs9hEVokiz4vynhkNAW0NCEWIgjlrPhhgF7
ErUX47zyGjOw1VxOtzKeUDxyVRW+IRS/ql/0nuBNkm5CoKDZ82Ifef75vRPO7US74RPaPijK60WF
0bIov4+/gWcJeobfSDNHEjm2GDbSb8Er1PLRdw04+Hk8hmp0xn6M+1CE0kHvDkpqEfm+i/EgaIV9
aurunIXr2dDVM2rjptobNULZVPgcEbNh75aRk4FQioeGJhXprgXXYGov3c4k41qduwC6Wy3OUZie
EM+kxIlMph10ioB7VZ67RrmoyOiNqqZQe4pr46B0/bFnmCfxRoEyI9l76Nhscm1ryy/lLkUpCHJG
+YSjLshl0shnxozqYixOSbPLZiNA5LoZXLHIEIr/luSTW5L3ENzXdNWhmmc0QZD8WMauCfyy6go3
6Taz2hlNWJxrEtQ6K+gvFGIIV95b9tMLYdIFQrGBnXCywpWmAK7IqYIBmxVfw2MNyyVjQ5WuTawW
trZPO3OTA7cLyZKHyW6vnTMyDTbDxrMZBRfJE0Re9WTKjHzH6ZAkr3GbvyTGvI0zNEQwgbIkOlpz
c0RAELKzSImqMyRG9w1CFidP7MuCQYIo43t2KBsO4Ri1EGWtQVmbzIqnckcNDdtRPAi2WvrN4TDI
asDwLBixkdUdOn/WFWUEEqfvAgNzCEYbQoCsLtmHT19J1HhJGnFjkRuCTBTfrip/4n9ksqg5CnI1
g606upj3vHzOI/ZDwOCajOg3Agka/aAqLNHwbHxptr9kr93DyIfE4UjP3/XEB6Cx1Tjs64epRjr1
45fFtTHQTJKhsOmle8xlMfMjsXxbVM7j3khpvFgTMRLvs91g3CYx+LlV+kxsyCCBh8BSZtmqgn2X
2pwzKz0pi35Yak5lAkQWIo9UgqyT9Ii4sypR5D0LZTs+ZmljsVNz06c292HDcAyWb9WDBtZ3fgYL
QJWlGxll6eiPa+7XFmB8GPtoStlLL0jzoYVRwZjCUafDvwvFQjlw9b3kzLHgOKe0/JF8MBRMz/Kx
eA/XAHIZk8rS6+DDLUS0xHXja2f5aq8CdTYuZKyX06XBjt8mux4pt5BwrhfHpfdwMto8PRUNKcwD
16Y3iZPYk+lNWv51K1qXZtg0VW9xB/2nVKRXhceALow3t7wvSXfny3nI7mbxCmX+YOgsxyzjOe+X
W1GnV7ODzhoax9ykh5OWXSUT2sKU3qYczNs9GLv9vJGkjpRYhxAoLbpa1XIItdugR89yrz0XbfrS
5N1LZpQvxkz7jN+kJNHJMIsrbKLmijwwmcodt8beWI39yAwWh4sVBzKdvgw3EvH1UwwgERacmy5Q
QccYRXEFq7O9NFCMTEB92rstXhLEFCkBCxJJzgk8K8uwHOBrbtg37gop3gbVDGi5atU9hghJGk9z
edIoicbt0ul4a6g7oQ71EavpSYc4soke9Vhcb1IbTVDnDsPsmvB1cwJvTDl0O5shXgfPiUkHkXqx
8EYmHfLG9gBuNN0uP5G/hPnl3Nb/0s5yi6ZyY4HHI1iAQ2Wq5eAoKmXq+YUi/lWCYKYsl3TQz6Bg
ulIEY0jCaCSelWF6afTiNc6W13wBYxsysKfbeEWrTYm5wTDplm8aLzpnkd8tGGJ12183MtctIsxK
JsEwI2YWl5jR227SJt6yuAVliLxUHpEynpSyEZB7D0PvKF5TKEv2dJcS9a0S/BSX0XLvqg9WDcG6
+Yg6HO4jDTNvZMGrSBesItKwqeSqsPbCkEyN6F0jq63SiYl7oIgxcJLtTWMprfQ01dFMEDZ23Unp
zLOiJdd6zG8tF2afAcRcjGfo3Oj9B3oHaIhHMeONeQ2fjRxe+VrfW9m6a1AOh/qZuFXNukfyRQCE
sJrZT/sMxZC2EQVxLTPYTMYtbfxQM1HXszdFeFIjvCWyPQy/0U9bQBrYlU2xAh5QI4Ec9APForot
23FrkSzWIkuKmX08vOftJOHlOxv27CgrEjrAY9CGXe4qni8rV5gQWG5lQexb4N7sdIGM9D+Ozms3
ciQLol+UAL15LUNfVq41L0Rbeu/59XtqgRFmB5jZlkpk5jURJ1h8eCul9ram0eaIfPuYu0/9v3J/
2bSLx6qNT8Nc35gg/Ju0+cMWGxsIcLkKKUFl/8Pe0h/pNn3txvipaflV2r+uKsrd9NkRuzDTdXPX
N/RkJTJXpGzwLsJyX5iix9GKNMn4XTLrUNoHxT9Wtd4nyc2+kC+Mx15R7hT2tX0iqb1ibRVnhreb
GVCUBTKh4QzdKQMK64/LbxsZRYLqqu5lOBGW1xuZtwNuwoxzsFfGpuKxEEkhaQSnxoOn58Hwex2q
GwLYxfzAa2q8OqDppJMDlba7KxhGIpjT1PSNTvbBrJ+3yd9VrNULXovtYkqwJHEEHGdrvIP2va7T
cikmM6w9bD2OMP4fYtnafKKya17Qe8NQKcnMe1Mb8Maq9M4W6HMafhhNfp9Omt4/h1F77nr85M17
vrjPqXTbbQTWPYXrRoYjMnLNwbWub162V17ZkdBc0+hLXzF7dmLVa9wtOC/xEJssdOehgCzCY0MU
72IqfgpCY/veIMWorxkF4qJyvgJfvLASPqD2n9DNLL5OaIeeX7QewpXx0W4esZM7q4KE2mZjkWYb
o8OhRGexccBuBvqHggUB0I5aDy2GU9neR9KwRbyq1XatM4kEAKjwMSOEEsVuoV4MqWZzCRxLjaB1
EmkIXM1ngOgvPkEhx5QLSbFZtu45KGwtkJIpKBYjNPWXRV8/FqWNbWInYnGS4kctPtNxj7RBfmu3
4v1NnAYkHbUS5kwNY9zF8qQFnk7oyZYktxemKI9rwKKgm546uwidB+i7UPOLWbPcrNcD+z+3mzyK
b9O0XEXfPXIDpza/tsl0Azsob7ZP/OiO/f1FdgTfg5YcXb3vHhS9uoBcghR6EZV5LVfIE7nwtpbK
C9tn174NcfxGtTvN+Kv75ZrV2/U8I25SEVTdiBvAI2zK5ypB6tBYDyYzy3ijLM3E/OhN+b7Ao3iK
Y22RSmCUqOcXXzBWalNHfkqx5+7MlepiP63DfaMK+GiRyB78tQPVEg/or2qXnJgzdB9i9hTqyY64
jL8zwzceDzQT40iunpywLMWhyWJUuZIKSdr98cCvgwBhTJQwVyo2wB1JS5xBDETS5XWOv3yTIcQU
2W78JimDkt1ymd437fdOAalrjoUaEoFerE9uix4lJ9X5ZdBXck8aKg8bEoaq3osZ1enFjSC429Zz
c+ZBX0hX0AWbecUwWplqyFl0mSszGlbW3yYjjjSlfr0L5TsvcIFjUCE967q02xUTK6lcEHqYg0k+
KV1+j2pDrs6TpnubigCTnypFmG7GG6nGKAGOja05cf+97fQ/EirwjOJp5jmYw8LQaNu/N/mrU++j
oEZBvx615lu8FD7C8hp088xIgFgR45QoC82Mo7V+t0IjkHCXOmzaoBZ2W+zuk+ySwTuRZMtbXIxk
LeyD28exI42kTFhhqSLIproo6UEmcTH6JpCNJCju5NfkqieK7F6VNbFo1N8kFG08XSzjS2101gfj
z6EK96dBvUDPSsC1TKBvnQtnTG+Ik6VEDlzWRE167k7ojemsura71BOAadtw1rY8fm2/VTET7zmV
ii/lWZCbLwyOSgheGtpmScfyzeXDffrCJyhnQlhRzVzarwqsbf2rmJWICGHqGLTGXnOpFi85T6xl
2bKFNoPRU6Egd5CqsOoLT9RevS+B9g1U1UhvptoS6HoAusGs0YNzEK8sT0t3TR3VeJGxOsc8Y7f6
L4mb03ZXJxbIL0YDoyC1JtizRLTiWRYb7cVyqZLdwdTdesVPdV2g/inpRkhb7z7Xg6Sd/OJitPPV
WDArpjTLxQ+LDbd+fe4Uwn7vzQwSRvW2Mf2srPIsGebpjheWJGvJ2qKJeCfLSNhMO8WiUg8vY89U
aokqOqL4IrBNRfDvku0D24wz5OAz1odil9/aDzWwMbZKNRqq1XAXWXGHXKJYpl38Oc08C3Xl4jF3
LV6cfuHmHhrH6AXrWkAqyW2JGfkbn9WIKMhA+/QX3b7OB5ENgSTYwlvCt3za5NZjC425U3Xr3Mbz
ycblcujX7GKd6i8Qgs5fG7yw4UAedMgh4SAZuTWnqnN1krEGV13PSd3cDDl7kKlclhwMOetWBmk8
GU76szF/LbzI+jSHlYSuqiYVwS4izsKo0s9Nr/hCiPBIv6y7slDdGHlyxgwej9HKT4ihzM0MRgj8
hEzuWivUtMnDMB9iPvQFPitVFz9Evv5odfvrr2XWNMRR4Vr8QHYxIWcqXJtv/86mPzXOGluWAg6g
/pqpclyBEeogVb8EQu8jUFpcV45MFpCwWDINT3nOQqBnR1k09yn76Es9JPp1WzoueYlZEukCOq1X
VQYj+uZSMF6mj8OKOGCMF+18Vuc/TLJreqwte83BN55N+/h6QMh5d2tOYk1yUv6NU4YnA1LaV1kU
5GtU97gsHqKSGTalflFTQtvi2SGV1RP71Lg4N/ol5HbgXWtDmfdkBD01JzBCWC6LoQ6YLJN83P7S
X9tVtl1lPrmZbTvP7buCItz0JcVh+Fe+KvKbeSZExmQgoNS8D+dFPhz4A9HISVA//590PNIcMLHN
UO0v7WVmaFtElIUwIxeHD5q/a3gj5G3zVrQk/QJJavqkUu6KymtATOMV2VhmYelNGyAPqxMBGKaC
E/G16gW2IeWsJOWJReeQnaZh8e1+4umTvWZ+wJTl2VxCfVwCK5KvO2fWpt57gKqHAyR+d2Y7r/W6
t9SLfyB3YybBBAi9qpjnnCjAkpFChQdMlPajl2L2LNbbGc8qdWs+Y6LFpLAiFy/vhhnfDdgAvUzw
Wa0/lkk8lFk8xm66jQC0yvGBZd003vRZf1T3ftUf2sygy1l8VTV4PTtaEIMXvQGwyY96yHXCQWwT
X/fo1pAvanCqPLxsP/YHIICb3t9Zh/oVURF7S9xRentN3m3dOGXq7w1eEsseFS0731SAVCxBYlqE
o4Q0lUEPqYCjwuUx3BTYZT2jJW5jIEFiRKR6NNaGwzxxxMRitsxc/TI4KbKNxj6kNUKaDeYVpxFF
QX+mSmGeRuubFfY1k7E5ZP2dVF9GcwMrQT41NuEmXwYqINVW3eLdZvydBLxyfgKEJ1Xql7kaKMTo
Q4zx+zbUVubyDwMca6UYBxnToTZM3nH5LWXC/yLRCrhxnHAGAYbRJvdQRFUehyr5AwZGw0lUsNTo
C39w11x2c74gEyF0fWbWs7RxeB2iZhGnLWMQOH2JmMwIJj76VnxaefzOXEa6Tswq195hDSFlLLH6
2JUTNKlj5xXNyqhS8lbxpWLDhfjmYYT9bLshVOIxPA8vOtqzJQiG4wVMGJuosn7UPRV8u904fq69
PFxy6bzXy5EN6tFK7mMXnxl78xvp/eAj+x1IsGnNR3Jk43X6EIEir64yeqscn5pCckrCC8yfpWfA
R6w+SoOzLpXPkoTRBQFoS8qrJv+W8fVRUnoGOZUVtg9/6Ew3Truwur1NhonwtvD51P1hDA0IfSWA
gRZhH3JdAA2rv5P1skAMY+cCei+ccBhgJMBcW7bXUumdxEL5qx4tVbywddf051otV4JQFfWWChZP
TkEZutpQWgc+tkjgK+vUaM65rroxMvsxYhRyMDceVoWC/o8MIW4lPwyc2nmZbGIAh6s0IldSXJZy
R267adSvdj7dlja/W1N6VmQZkTryelIPQMJnUkoYfDmXnkqiYowvGvVdC2QVwc18Ouz4Q05fQgpI
9w2YQCv10/LXL418G1ujzQpjxqHS1fpO5zXKPooPmmk/YfWP1vtuLJguD+KJYh3xwZtUyE8Q7Y9e
tHftrvkx6Z0HHwUqWOkRdq3eH//2/eJZKJirrGbVFb9n9NgWCzKdBZlpN+cFIAjJYg10BPRHNqXb
zPh8REfEOqq9dGN3KWvQrkwNVtS8XEa3XMYdgNS/PiwnW7G5RGy/8bss/Zbm7YcYSwaKrHd05X0Y
pmA+NzyaVKcelTcRRJLXMY1J6xQGasKsFUXhqjob877qJFvXTTPu1iBO9dpwnsXA3LtLpWgXABhX
XRquJnsrXRSP9NmQ1gC+3YI+a0v+jnlwYG5qBtdcNZ4wQsgbWtkM9i4Jw+7G5UvB4ixFxVjOOkvM
SS2NmNwRmbuOCB32G0QWTZrPxdCceGjY7RPReCaf0p+bloC2yu86gTAXpoWbPmetPtWzeXiNcvmO
tBbb1WHeqWhJ6ol5uU3ZCsdCCY1mZUlUhPY/BaXJ2dxzX6Ioz4fRIxQUPdY/+L0WDYZh/RXGd0cd
ZrynUx0YtRwY9xFLHW2LAe+F2CAirpiQkSC6CsvB8NlOlIA68pNY89h/TknjVh08HEJtTWUJJMqk
GOF2O6YBmHq2ahvisWH/0bIl1ylhLIaP3X9GBpEtVbxxWSB7NF7VW651IjLmsQ/ZFWaSHvME5ENU
5j8qFcfDlt0UusQXxZloNTaOFSdwwWxPfV2kDCLbcQ5nQ4RVReyuWM7ZewfxMan1qKWVsBQrsl1t
XlCULb58ZGdgjOaDJvuhV/I9L9ZDLRtuPwoW+MZFGOgM4XnNjQMGS6gWvG0Sxg4a0xKjb8+MwFqB
ad+Iz4yRMEWLrHJBG6rBOmanb1BL8+jb5upHlV/0BKrxtXRUbEZYDjwSJ2RSHnE+vwVNGLLvAO0c
khcy40+v7TNMELdTKK87BDc/vjLO+SLTXcjVnM05I149qaiSP8ixPpYK0JFNcdP+dw+dBXwZN89y
Uov4Ug3WJblLxKh0RbhrWSh2EUy6GqgQTDKxnkq7CnrtezJ74AU0cAcJKeS1v+4QnNNrgiGgvPUp
GakpEMKj9i1JzXuVys9Vtu9djoJOeMu3ZjDawIgEZr+P7DG92ptMEY3wkOn11xowbrgpk+JqrySr
z1xwiDMmqzpS5xj5YVnfj3WVR6WcnHKiiL6/dixmnSrgsZJc2VMiyIYvB4UfC1DUSK2OIrNdFb3t
fNZJtLKBY1yNdPgaeTds0UboZBW7u9bD73HJPMH9pyWph9XRG/Te0y1G9+eOjibQfrfW6set4kNe
VoOeYgKZ3HEmVnjvPucVQR5wF2QA5XX9Jx5AAQ/MJ2DlHIfoS2KDYrfMt1BodOh62EmGUKeYdE7u
9xQlzBrynz2OQMs2QgDurrG+NXtKRC/z+w5d0KiHsfpqtF1MmBOqlja+5NlyaUsz6gy0ru/KhO8Y
FwjzagWBzMI8rjNvQD+YEUta9Yggll3AGhhJHJImGPHd7DHiFQP+G0tarYgISL1taDIMWHW0bF36
ttVcYMwPZj7f4WUpNZhcElFHY1cbvTv8hfNXLvcev1kqFqdMjLvWRLPyd9ABw7OM30DP5UeC+DzD
NjwZpkyCwRpSmy+wwm/AlKu69TW+lqHCPZr5xCd7K/MZzcsVLmTbOigVAnlet9HXdd0r+9ZrNLhn
WKorRCGpZ/xjUrF0XskUVytLULXFUcZg1rDZKazNtZfBNVdqM2eWzIchl/dxAcSXul2xRmvRkb0E
ea2z7ms7PwuSPy8Li8Wk2DyR6F5PY5AdfGXPP+Z+/5hN9YPR50fqGLkLAtvJEhQmLOg12kSSsap3
QzHfsAimqp9QHtC8qvSDKYeduRBGPwJpWWLAecsxyVYflSQBPCkbZvSWRwmQbu0jNon7oEWUSby7
t3TkxRTQGU4kDvqKsC4l8ZxWZPnMl2t8PbGlf0h7846C8+kbpxbytkaboNI4AoDRcn7RSsDHk6Jo
F9V9hILVAIpeGAClBzeT08O99pgsOwkFvWx9oyf0BVUvgmZXf/Jd2SjnfETLrPOTOCZbgt0SZpTm
A5c/TOLi3Jj6KXbcuFa9prLctjZcdkGe8ZJ1HWoRdSepqkM7HaOKRkoRoa0Z0WEN1LQFgqr4nem9
TKPtJALVKh6d+cHBPVVSmNRbVLIBmGp4h4DoiZnl3xvUv3ncfOqW8qnv5uckS6jTq89aHz9GHfA4
4ML0kt3Tp2LvDnFSh6WVLzxGNphxjZhswlytJmzGNGLFE81kZLazcZmnDPAsraljrNKnOkZdiYql
0z+NkaL18D1M1mUopOOMmF+2ByKeTnU53XABr+MHHEJXngnlaphfdzp5Wv+VRhuYfAE6WutQsfF5
tpgPLeT6UmBv2fnF35At27ezjRcl8ynhtyKs8w6D0ugrMaCH4TQXnTfrBI/0++HO9LcFmclTfN46
TFgNFoobvzMAnDnvqKI7r3d6qm4wWO4DSzOrEyzOmshCBaGsUoDbPNkA+Y2/LAOMzaGsto+xaj+G
Qn7faLhiWXuuJdHdNkMfLb0XKyjLcztJV6XsLj3fx2L8lIHTNy9RoOkP/Y+swbQ70m3xJ5cQZoha
gdfqdiZews+1GL2ZE9SWNvBztENqBFF6TUvGQh+UI7u8ROqiRqamHWAunsdNjexSiia1j2KqXYLY
w5dAY3vOCRQbmBhlEQkWBGZtnKm6I+xsR6H8Mn9tVzMmQrkhrjaN3TVnoHhwzGSlsheuujdexuu8
Us1bZua3SefXFju39EBoiYZMev+d/hmAODdDHvWbFFpNG8adwlA3D7Z69ukNQZ9hwGOMFWAaw3q/
sbeGHlX6cZ0Ew39pQWOcvvUKi0hFe01MAmXYsEwYAbNz3mAqWeMLDnIg5rtUQA20iSAyguJRa9pV
xWVaoy1i8nnjkLxtk3HNSaQ00e2b0z94UQSDSjk6vew8oabPCKOQEG5Wu3TO2CIr6Fh7xbM6MMLS
a3XMLOhQe/7I0suX7n9fKZcsGMBKsi39RGhCXPOZZD6FaUmJj6+ElLmg3XwtSt6ZYDIFZk+zwvoz
L1kpbuJD/48NzpVHJIp7uBsvrSeh3Rjl0L3n5vdIgvEZBvNR+mMSbrn9qas55FzZ/jC+6m/I0adt
DNN/PjKvkfTW4ti02wVwNqkAg1dJumviGiSfxrmTh5jtXkzR24F/3P4IteH10aIsugvgTEOqgGM+
8BeHC14Y2Q7aM4tnPcZiB4nEwl3V4aYUbTiPS6hK+LwOCSlhCv32euv7/kaLsoHslRv5WFyKjyUB
o5bZAR84tzomsnfLF3V/62HFq3aGUoAkyjViaVJ32lUQMYcL1Je6xJ2ZJds94CuyBnkn7aDUsfMF
xslIhvNob2B6niZamRwfAJsniOBoylwNYY4OnMq+AADBKeqolxpRIiums5hPsl0y/ZTdlGGPCdN7
gLbDJFwvgQE7WAxYhyGP3QxPHyZXDotA3dOvxlS+8pMYUTYlCvMlyU0FWpGPHD9UR63d6pD5kH8Z
I9qMvyZEFHTaiyTR/KGrZjCpEjKQS5dpYgr7OsWfhtEHOy4H2HKeNdX+XSCR7Bj0Vmw14VsRq1cj
y1LYFhP0MJNEbsCIqZWBuy9+3X20x6QAVTjaB0p7cTXwaDjxiRYSzzKMUSWq3Enqr6uqXjCYRLmV
M+7923H7+OSfgcxcTkNfMZ20zjn6ZBDYwKtP7l/IdwGGwa6tYAOSb8XegKGX2jmHAY0m98n5/mUj
2ioPnF89kk9IgHNoD9V5RFrVljIRpjZy57NKrjM5m87IPrapFGfqHgP/bwPKSPuyqK+DbERooQBt
WBgWHAof/5WXUBWmJaxVzjTKO8Thkb1XWGuKqE2SqNPVcCbrM29TV1YfL2RYXMZHMGRSfu9V8ypF
P0cjdmTBfj2RHN3onVSQRTyc+pwDaJRQI/JCE8cQX9akjmaruHSG5s4z4uVxuU9G9hQq0D9zfW9d
1MCP0iYsbviPEIIjfJtnGQ9PKBbapJ7ajpv4gkVeO+oqkvXqxYCdP1M44NOp8PW68vdkYOCxs0B0
+nJxTVdRe0xPIJZpESsqzyE1w2mRGAsyt2nSMNGk4HrGwYryoVuYHOBqNhkQTZaDWN6ZW9TK9K9Z
tZxtlbFvw4JwINcabA1DSdLT0eZLI1ITFftI7uoS0DtvbferbpW3RVm8hcfTGirU5ROd1nIXgL67
fQx0+xP1Yim/lTtATsAYra7eO888IYsKcghsDD/Qs4vpzFNP8VGQ1J37mT27oGCOIx6+OEuYGPZO
vnytJZLhAWfTf1ys6vCZWYprFCXfDhN+bpJZ61zIT6rlZiZwsiRCN+ZoxsakA7KNPgbrrqFBycPs
pLT8GvTeVdPRHTF9p8Xvt+xNi1u/HXo8HVxgYEtfNGSvWrtgpN1NbcvvYwXjll4293/2SdDnLgT9
tKBF2uqqJ0EC/O0FubEt5TzE/KYLMIMvXFt2K7nBRRp6gNR0+7mY4vlPnJYQg2xON836R2UGBefJ
bpCymXUUk7qNlckZNKBaq4h6tb8o3jzFuACGgpV17BMcEYmqjRaJmc6NSPO65N7YiX1aNTZ1VOVh
chK+RHYiuJO+bu7NHBOB+jvH+NHm8TV3vWHm3b88Nj19rAPcsEG7KuBlX5YP0qrbFQq3gawi3XHp
aoGuGCH+PKASb4rpoG9ye8c8FawScpO6E3echDsOf9m4XNKYb7/k3cA1QUuj4hhIwEWdExioo2A3
0m1QuRD1WeKSXkHbwHSmMkWuspmtWxdkeZ+XQXnDYyJEdtvS9K01ymc9tffuXZ3bu1xx7VrGZSTY
yaa2QtOvZdyPDY84hS4SI57aXsxOyah/g5epOTV9tU1fTbwSFrfDyt4sXf5ohMhuMXQ5AIicZ6Pc
hpOO/BJrKRcua/6pZiqUr8eauNJdZgI2E4DN9sG0GXgh/sQVW+KKRVn80Pc26Cx3jguibdnqzGmE
tw7RODcAdwMBTJ5pgNZ67PQK2huLEJDKtP19+9Yt5ilVNgy24s2s03exIa7a2reMa3k/IgVZjw3n
mi2L/09rLa1HmzZ7OX0nR1rCKKxmJwCLv2y9ja8D23gS4sTwarV7KjCaCkqznSppj/Uj4q8j/thg
zWSfvW1JTWRMnqg08ncRd8fkj7U/Folaa+/9TKWvOekTS4OCVyrrHP5oB2KmY898VM0Tb5MjDQLq
EVKY7FCTCGQW3CEttzZZHpd4o80T8PCzoLdyfya0oPpRFGzqVqK1GLqXg3Vq1/+6HHZV1QfLRu9e
FWHlxy8+3yEj2kLB5S41LIfr4rxNA5JMbD5OVVqnnnCFxDCDGFQmqSShuRJntELI5NJDvRDpphk1
rt9qLHbDqd2CpKOXaJtw3DlucUTBMaqbJBzAW8pxe6qO49dk5A9INvfRQ9RgXopj72n3fN+PvvLd
75WrY4DtMcBSYVi5xJwXL4Brnp9pEzAhbdX4YqjkYJ5NRj3xyzBTcqjF3stb6Clv28aYYrb9GVey
8WZXVmDK7+O+HWfVduyKyhUlMRn2lU5xxzBdDRv4SlY6XBd8hJMpuUi8T7pkh+XpfaxqHMCbnxWG
36ubTzh5DtVK6oKO30HMeQ1FNgVEmnjVpeHixjU2JU9NfE7qdkkG1dWG3qn5QyS0O1Xna0Nznaf5
1hruVKWXteKSdaWieZQ39Qv0OxgtOocxpeIC/bWgWOBLmhtfEByqhtUwfnWuX2bxfWSuJFPhxE11
yKqVdbS4Vx9LsfqlNvjjr/XQpbaHpPEkCu38zi92rt7AYPfQ7k6E9IJYlxBJzP5uYEA0ePIBCmJu
qzeMoFnFRr0N6pc5dOEr7MkAtMvs/Wndm0IO84XB1PQ9a0owFeSmqAdcXXN7YSIXKTiTIdn7nHVf
hDOkuhyMcnOdsvwed6/sEAQK2UF9xKnwlbrGtR+Wn+BKRuL3mHStJL1OGLiHO4BNQg/Hj6nuP/lf
k8qp4b7MgWVOIcZXgjFwMMURLshBrLk/5iTtHG1GksLWb2R7Ikq2QoyAZzO+Xqe8cOTkUJn2iV09
/1Ee7aaFAVL11Yuq7dHgYGpqxclCp0T0wqTyiTNP5PBx+UfI/LniKy/pea4H0taB0VVD6+VWAkc7
GyF4Z4+5RoRqjeT3eMzfmWdZv7tpi8ZhxFxPsmuaRJggJSIuifAqjOWdzCOEF5mbDf2jlKbbapD6
tP5KR9RndXHTvFafTv1xZFOYnOWXR4PNt6F99MKmWxjwqxQIO2rHxqrR4a7QGeSDvvm/T0PFp5Hp
vE9L57KedxVyp2pXmFHRW1cBI0iIP0qzhAQQPeLjSS9mr+44XaFX9NdZny5ZBx5iiYbYcPUTPLLO
wIOM8nbXSX/hbLyxZjpLGqhXOVCKhGV941BifBZMlIU2hj90Rsj2A6UTPFkWTTW6hW1gjLR59VEm
C8gUq2e/LnfpiikiYVpY/Sr0v8oyoZ9WCMIZKAknMThJXjksBDzQoU68KucrvrNIVlo4tOUhYNmn
n1Y+yTzNXoNXzKd9s1yywQzHiql+5hHOE5htdtuH5W6sxoM0cTy2cLhA1Z6LJYE8RvtvDqetMcIX
26g38KIaAOEhBi/Y2BJH0rsv4BdseUbhoVHxj+Z9nWBujyU443Apeq+HvVR+xFe1Sn5YbfrFKtVb
2AwkpyFrz7uARqmLOzaSTeaClZLrqfpCneORdQgQ0HgoT4lAcOLVJWIPabmAb/RBp1aopBQ3Qb4M
XsKnBS+VwlXcArG69uh/LAaT+s+1ztyEAj1j0ph1mSf/VjqZtThDZhhSRTXicuh8MuRnGy1s9tmx
vUyFiJLWCiagpOksff5IrnPpCHYAbXpaSH9TCxIoE4VRjerOGXnS07V2U8q4xm59KWFiiQeHBhNv
2vheNzVx7YNr5/Jzj/fH5wPESWjex6x6Q1n61J7xsa5/st89FoA07PG7qOTjH/kb7oFS/PC60Brn
0x/r3CZY6RARzR0wIkyNutDRQ81u9i+zsIvL28lofpe8jKcK5wSiyQ2K3cJ4EiUnearGRMOpV8eL
/ZYt5jttXpu+j8cp5VsfGWgH47E879USxXV3rZz9I9WTJ7KweALQJcLx46j3s7fZPQfn76NERN2O
C0bjYUUuN6T+qMPbx900wScyutS3LeG9ivpjyfat/oE3qhpvKeWsHT8bi0XCuIcZLqXDydbLoPgl
senL4JyJWiKA58VkZHdl9qcWvf1olu9rOz3jcb8zh8Azhe03v8xFdWscfVQuewPu5NfomsTW2ETD
muPk0xRWDNdmOTDNOHgRKABHF4S9mdoU5nzt4+iozU8dg4daerX6X7/Ml1QA2sOY6WEERX26wQlX
wPcVXRrJecl8USe2dtRnljIC/Q6r9hgE+K6GO/sGqMjRHJP7wKJLebmCPTWPz7sE2IQSLIBi3qBk
Rrfvjj8blf2KuGYzNcedqPm5Ri+tEbsp2XSzMqrRevs5wk7da9PL08ZTXzd0nYDCRpavYR6sBLxB
zAa856mjV+o5ReGgwkWeXf0vTR2DczUg+hGyPoXAV652bqBBAtyQ/U0Rrzo1DKJMveXlJzF7Q4Fd
cn3tHK4EXng9hkMl229IVxFAokd4IwjMOOdycq6+uz/ywE9B+AhcMfKqFRKJhoGHWE0Q9RteYm9+
zwgwtrTLoHUX0NnEfpndeBKSZ8nobjiyFJVKA3LGotfMJePT/NThElINlIwu2h/Sq6TWTbR6egdm
bhWOKiPqGFUXu0DQplZoWLNvJj5tlnJc8ilsd4t0sCbo7mTej+29GJbboh0Li2q0BCaJ0urENNOX
Veo/03C7kdgpZwSeGHtA805781ZPRBjMRIEfSljK2TXXH4yxCPbYIwNCZqwkfDDNvTrVsvWoFw1f
16G3Vnj15gVffLoPnytvAQELTn8ZL9jxb3U33C1KEzlrHtnbdshwa0j915CTvKAdbFACfagpCZk9
cqgkuB+Puyn8eN78eSp9c5W8E1ouUklsclbXYebMu+roSPOMfCbkX/USVOQQg15kPmOZgVxLPtmg
gZGmZ8aVzqA0t0Pzvqrle7/Ub0jug8L4O7b6XQFnjI3pgiUympFT78VBL8ONXMN+Ila+bUGPxgEM
Mw5Qm4Sys4ypAYgg58Faqf4Oz6rEcr7aoSYdKuyNRi5gziTX3YQ87tgc/K/DH/i31xNWYKWsqDcS
eydoEvl7PsXALwT9x4F1Dnc8QTRMDXsI3pAZXQm1xaIv+FljLw/gxAyU8Hl+rvU3Lif0NP+wqHh2
kV40ajR9JZ+VtORFfW4egRxAl4bjNkuQf+mUlxmZNRItVnYgm3RwTf/aV/U422cFNGa/89v13vRx
van8wJLuywWxPP2zM+lW0ZIsFztOrqJsrp1or8wZrhVGowrCgQnPuNz1i33ScxqE8bHu01s4hHsv
YahqYZRnDCONs41bWId29MrjrdGuV1jJkVT0SCpUzCoz6hsCkVlDQzg5Zkvi19GprW/9SOFyzAcI
GmX1mAdutk4lJnMCQfpCdYuw0JMIsWioama4pn/+x9J59bhttlv0D30E2MutxE71KRr7hnA8Nnvv
/PVnyThwhCBAMtFIJN+n7L12n/XulI5RNeYR5WZo2N1TAI81rqJndVQ8mCV7yEzZf2XH08LEn5CN
ToG0AXubNR+LlDDE7pHQytLyoFIScbqwiiX5rhphE2jgrWMNLb/gDXzsSsLQkuvdYKSxFnil5sbv
CPkh8pysIlsdiNtKlqsjImLqLP3WC82dFc9dXCyicBn4OLKcPSV1/Cx28SMDwq+8ljMdnFaTxXGz
IUFXr0sH8kb/NjP5EifaGfkncW8QwozWEfo95KA8LYl5NaD0S3LColm0ezgNAvgdWYB4zZ55RICZ
yk6scW0fAZNWn5xvXpJzreFXoBeF1Ss5+OlzI0Qh80uwatSAz0oaPKSIqOSQGSd4irn/YXQ61Xcl
oxOAj20O9wTHmsVzTGa2iBBJq+jSmctsSaCzwlTwNSKUNnkJbDBghfGsZ1xKu7yof5WEaqoV4Zjg
IFDSx0ud06940g8q6rb+VEhiJNq6O3cDtoqv/pASDZpGUzDqnD9rFloi0Cat8snr61+5bHWM/uQG
VYCZquyMFcaGtnczGLZbzMjAQkii82m2hgdY/9jlLeslSk4K0EFasM+CUhnQzPiNvGP4zfH9vuSM
v7nYdNx6sejV1WcpwTJcdb+wZwIMVTmP8lHCIABQRFpp+vVT+wenTaQtxRkFIT9pavjl7QlEwqIf
Rqxsm/qrIcsRQichF4dGlgJxi4OJLmt7jmMfrDSSNEEgeLAQhtuUUomYcLUwRSBRkP1yIboADA9k
Azs3Vl9rCn8umfTwkm5+Y4Lpag8jLXdV3lNQpkMKFbQdj8KghjMpIG0ioN+iCypH0rGQEjzHs8Jv
kOsyZMgDMBdPXD9HgMDFPKOGno9tXd7WZL1VwZAhMDAk5YJt9sKtctVm49KYvlS2PBihTKDcZPOu
thMH3y5ssM5QU6UsdkuOxdbw+Z6Yewjd6LUjz8ijqPGM6xS61SXMtC5s3nInjFPLVbjvrIKmgvuu
cLfFRBTdk4oGmqQ+USJdh7rH51zalaRfxXi7bkQJ5uDa0sk6icRRpe1HUgs0QCKjKSTndHsbjyO5
ClDVMJiHxDdsyKcQ4WCDj/soyePTwhKnE6UrExerifKyISbjyMV+ykwMtGZ7GmBqTiYTzYF5YonJ
Ss492Y0Lw/3FXMUtOOvXJbMblY6hd6WYLTKUUn3g7shmJ1cggBFs0cEKHrXWNgr4emJobBuobcKy
2OoCUmTgIhu7kxLNuw8F1GWu4tcBN1cMQk/VRk4aAlS2n0qGHpYve+7BP9S3Qlntvul8aafP1wlM
2RKyOKYQ0Mqr9FcsPwMs01qU3UAj62wISCsPSAA7mrPEGTsHmcplMg7nWM7PVoZyQutPGo8lq22j
QmSpLT4t9YciWAFwKZUVK5PshUk2unZHOktnuek4QFD+IFt2kj73Eaj4i85KB3WqKgWsdcJ03EKz
tZgSox2UnWr9s0njhdIAjQlLNADehK5X+x7IbYaAeUCoWk9UXLj3BHfW0NerJvh+yLFoATLFCHR9
DMGVl5/kLruzCeaLns1YshPIX6tvIsLRzKwOGgACCahDiaKjXoejBTdZZRLFmiucIMKPYW1kYQZh
PFHtokyDZFz8tiFpaKE+havWOJ8CI5Io915UNphgfUKO3fzNmN+ZEXOXumBrLx2Yk/7Za/P+/VeK
/5oX4wdAlmJzDLYfsEzhu9A22BZ1MaRkddPeTTbL1iY/zH5GyHvQxPJsCh+9wa5218JJB9xQ2vMy
OGmvOaRNyDq7FhpN9UfMVWPXRsvoRHr0cnpPqhYWvoiWNfNWhMlQmg/ZUf1+7UBXtOYdBEQVls8k
fr4mq+aKqK9ATDWC+JO9Lk6iVtxoXVmJy9LJqqM6SY/IBL8qZAhDkYVbd3+5tzttYLK8oQ3UKzPI
alBYShIuTRbCcmJexdKHXjKiQ4qSzIgEo8L3wgD2odABiIIeyksfEv6uNe1lLlr4JrQQVRno+C8r
Ca1eG758KVsjnXgYbaYjkRzbkZZCaROPoxNzD8SjwD5fPIw9FG/oE2+IHSH0vkBMOmOwnSXfC8Q0
8KoFjBxxMLQiAwNCHkwEB7Rrgts1qELBjuGBxfI9UZx8YPEUJFcGXba9Kt5689WmDqAVBrpcI1wI
1WX3aPTIrFT/vxGsS1JpF1gHgh/3KVt/8jNeO4FD/UdIhjuPpBJGFskprYWUUG+jjm1qSuE0VmQj
A4zQ0LOIHfV+2wQ8CrG+fHd+PH0uKAu57TzDjkYeYfeO9GmSjdHDbEpvD+I3Wn0HbS6pcpVDzMam
s+N3TVn1NDP151doEQujXufX7nW8OJY/QbzOY8Hv+meCgl/naJDgKuez4q+km9UlGBRGPrFkeZVJ
kuswXvpuOzPbIg8A+zUBq5owhV2nsr0pA0AHrlQWvibkfDSZPWxxWIjMitHHeMGqtXeDEf+gXNKW
yh14ypzmLhnio+Kn6ujzJzJbetO2Py/Qnuv5uy93H9Pj2RiTU9tzJhzBmFcsHnJaC5YDSf4fjhP6
eVwARuMnXQ7olfsP4EzCtCnBud3ik+QkzTgHZwTeQJxfCjkSecV6uDYbJtm6von5fNuPFmNujPED
GwlL4kwjX7mrL2IvnSFBn9V9e1VX+EHArUb9Pp5kqLBG0YGNKQNwHPsUYNfC8BPIIrIwekuBLDpF
Ki6Nrl6scbxmtqhIbj6j39AeBnGUu8JCQ2E+oeZ+M0Gh4LWltLrg89bOH43aX2Yg9gRaZPivRrIW
KoOEvJSFYlPhuF04UK2c6RUH6sqBmoJpyAlszxZQ/Yjx1CaobE5/J5UWRy2pclVOOhG4eds5RIJA
vHKZOLg1uhSQdDEgr5R+N/0JcC1XwrwtI9hWkbJmJ9EXKXSztWGR0pCquD7MpENM3wL6IqcqidIi
NMZvSYD/TnDexMxDszNGqgv4Dr4QHbf5qlBVWwztestt8yfTdAs9MhLSXT1L6VHdLpDVHv3cv4nk
P5EUpHMOsDTKquE9Tzus2vqb2JVvXPPGxLB/1iJsNBkCXGnSQomtCi1FLXoZy3yZGJ1FdrcKe8ro
/pI5ZIt/MgkvjwZGGqS6MStIaHsEWXS7SaI4fpJh1pVXLQYYNmkAmQDYm8aBaEHP5Eanr/a6Kvcl
7TkTyNMz1Ny4zKSYBqD/7wQhQh/uTaM+pOpvQx7pmy7roUArqTSXQps/yl+7nIQocPdEwGk2WUsw
o95oISFrRXrIpSOY6gPScMKdj9pcX62dOeVHWYgQs7RTKiIt3ecTsc5RJUG6REYxG29VUiBPJrrM
pM9up8vzd0ndYlZwHmSkmOTz6AWHgFgHIwyfLiobLapwPLVb9W9KM2ELyvG+Dx1y96Q86TjSW81T
ZcxdVrBsqWMwkzFY0Xc1SBBzg/zTuhpImfGOef+qnhgnJPrKPFBCnd35da4e852sMSsNuA7Rmddc
6ynXesK1nr0jXylg+728G4nI4c1uzVLg2QJxxDvNuMiT+/v0ijUrPkxkirLBeCKGjfeyH2qE22vA
OFO+92F2c8APr8QW2MLDC0MbJBPmsZpxIDMNbbD8lnJyJBwrryunxOwiUv0XVP8t1T8RUt7G95nw
+Lao/KeRiv951DVvZI8GqLWXymBEhQ1lFKFkYEG9hfdIuYiNY4AUjmJgbzu/mjQfybOtrT9HRxjH
j7XYPiuhfxqm8mS20EOIkXlwN0wj8bKtCn2NmHo9pliL6lN/J0l8ZJcc86UsVSTM2AoD6FpZNJkV
EWx9+Ee1sYlbR+nCeWTLHNoUafbAOuK34SS5/YBPlRN1HfDhxLaRnzd4DK+zvSDKk8OEHrBwWvAN
yag6E2b6HbKNHu4oJYUZiU95y+hK65hrBZKjY2S0pjRMqDXSORjgKqNpqKchKto0aqQ1BI8cJgnQ
KmS0/SP163i4pCUBp8d9k9jRIkBGG6Cli1slH3trQMXEoQNhX1p0xhKGmJ3kTUXRM+Iv535dExxA
zQUrN9hiompllWGFfkF6kO1vY8mIuJIeWmXezceYX8TGVmQMNc5AV3MeUIeCIBgm1WvNAbE2kqDT
8NSnGo98D5i6P2dZ4VXqz+g+YThjFf1emC47i6fGakK6fSt18uj1+WadNqIMWvIe2Jg/Zijaxrtm
f9fqTeMZJZJQeeyE/tqp013Y5jdzrz72kMBZFMCwg1iivPV/93BQjkizlS1+4C3XhPURv43Ccufm
Cohytkm9QNjcBXoM+SuZbbkQoOC2IRt5l0i2E5C7M3PwC+TY0OLVTVOYzBjJb3U2818hLcfZJGO9
aYs5wJO3YcUVY7Sp6PcyEOqS4iDTECnIdfbzZTk7IdbxZHdrp2lLR7doQxlt4V4l/8/q0/7A5PJt
lwwoLHFPLAphlj7Sb0KOtSXx43WZmd+ybeCr2Q/q9KGYs00ClTcm0nm0ZW9inM66+ZgqMhSKOsib
Pej5rYyqCWH4jTYxJXXxM4feMG79aclEgiG1E7sZCMLP9EYjqjRfHQPRWnzrJekpiRq7Atbs74Ka
P4o6vcfhRqucBDHLsaJ6yj2Dg5iz8xdvN1GICYGLOWnevpNaBr4NX5MG9Jp6t6NFmCd0gQhTkBMj
pFZRJtYh5pCS/Tx/HceOqEACmnREKtKUUKe2UcsumlibYj2OcwJnJ/X7nCP6iHhxnC+F0l9Y6PJ5
DH6cYzFBDixj/njpDx/WRdvwBCqH+HulM2gwonvGpYIbOMqSM20JosNP5aAcavhdFPEAPfcAdU3a
kDp82MKGxQ0x2ooqnCW8SdJvu01b/jejLxKKweXLMzOBM6VyKPDYnMmlyx7Q0XLOP7ytNMmitXhi
yl7GevGxLY+cnQYDZ9NNd0gMXvliYenDW3/mT83ufCl8pOt+TY+/LX9f+7eR12v7NvQ7KytizE18
dOVd2Xiu2n4x36hk+Dy0saByY+9GtGc6kdspGPY4n/kJ0OR6gMmHSbNu5apep9qf2NmXIgZAoNU6
1nso1clTCYT09mmsX4J7n2qL5Rq6rd4I/QleoXwSlesowPsyP/VEd9jKw/9hieyMyW8Lqobx8lhv
7KfBNtdgHSsNGZ8SwP2ElogLLqy0bw1fmHlIbiXYVFPjIGH4WWEMwPlJcVdoJHGhmK9u++dWileW
uBepUWh5sUmnfaTgiVNN5p9kPopIF9y1I2qNIVIxFV6rzKCUwIb29owOdzS+TNZtPr4sXxwVm42i
w0FhVgxXCsnpnUPTntU3aCFkndQESNYx419GNgQeIidF7CkENUHA4zQREiyHsNNC5v15Gq1yFtVW
GZl4TcS+iFICe4pswdOjhHXGYTHgcIQ9Ozr6XHvxy3894shO79lQn00FvTndehqlpARq57VDa2DZ
M4ZOhSFZO3ZOxYRMn3c2ULbCkGxFbWbOgqsTibc03JZCjpGAHi9t/piMWRvlAzyb9lsCKi1s27ne
FqCyZQkHdKKjrmOdSdnfeZc2Z1eYpS+FcFvHsj2pHUtcIHNkHgxT6Rj9VHBZkNpula10Kc0kaLV3
NccZrlpLuBCNc9hmMl+kstZhyBlsZyxWpUpr4QZJAWimiHAOnQAiKa2sDkV0DetrVxxsEizkWW8e
ujr9m+C2lEmO397A6nWJ9CbdAOtpWdj58AiJ65gEpoPjDyFRkJ5BmgKOkfx79PdTCTtQCzNGKq0N
zxeglNm54tDafCeH6ShSIjHQ/ykxOsrZUhundUbFhLiVY4TgWZIG3FopvXFGUMggvyYweG8YyIhN
MKAc4Rs99ilWiCMelAmmYY3QS22Ok/YHGMR7LBDxgQ3DJHu9QEtVatCcjz1Tq7VLQlXPo7a3/Gbn
TJfXw4pIE/l4Q/MArmteiYoKL9r0WD/NYfWV4XdSKG6A1WNEwhtXDHG/NqU4u1YjnLfuoD2zA+io
ofssxvFJyurXKuhf+Vtrdk9U14LQ3nE63GEFVqP0gZtj1N4qc3noAQEA4BQXcIqjWUBXICh47C+N
dlQm4yQGEBSFQFO+/iy6FuhNE3DaDwk61ZjwmYrw1Nocj7GZPQtG7YQDML7ohOU/5FCUMl3zNFJC
4BPIoL6QSptfrEVvw1NP7WpSGMy02S2ZKO7aysdi6q9u8TmukOTdLz1eaFAgHDX3Kh2C7lNm19eu
+SMTxsdCgIlCTGfdf80y6erz9inBuuWaf72Icx4+KhHfyYy0tQXH5JYLQle6/n6+Cs16nSYeGqtI
AsnCep61VkIQppDeF18YkwdX5n23ynCa//R5c9tJsJOSy5ZUZ/BmYMw4pmW3Mw6VKIdtBg1xJIdr
Rg5mNyihNVE/FMnn9P2iY9ehaiKyyWZwfuoJAJ+icFLWQaGNUBpTO5EKkmtHWm5ElmMSYV8ik2No
4fvpEVkfPl+jP+yan/TnbVOdNjX8TMIbtEj+nCyvQ9/vYLshX/eKCjG01nhi/N84N8cq1p3uG/G3
gDcQ0lypQ4ZtsNixVaBjshd2r8jquFypEDC1o7rtGEKYTY5OGGUTTdA8aO4rCQhkhodtseYpkGHU
JMQo7/ZTN6qnBG3/EhjZX3xcRReIshG8kW8toTRhQNgKn7VFe6/3cHewTNmNonwulQGhuev1hwkr
heuIvQO7HLFzyKc09lu3kFbOEJywxkQ33W2TXFFHt/zfEA+Rb70vZFQrKOLLejh1PslpLcsE5vIk
DxggsVpCQWIwJimR9cyabCYkiOU3MGYcOlCvHY0AroYgQIwhtvIutYe+L4PGB7cgXxuf6LRb4zOR
QfEjkstdOgyCLm2a3yJb41flh1j1GmpzFw1OT7iBvcSTHYPP7QVEjFJUMnKjzz9t3e8EC2Ix7Oey
65mlYPpmnM7qtEBLiFGm07JIxyWz4pJZYtaUBC8mJXHLG2xxFCtdsOqaT6Sir1OWwyj0Fh778+S0
7HGKdvT+YzlYKI6QptBzWXMZoNhZc+Vm5ZVxb6eIiZm4Z46eSldKl5vVdLe2nG6mBA0j/ocV4Axb
vARWtwkyfpXZnmM3M2ylIiEwS/0xT32LVyucufMYfMWeYmIZh6qxjYT1+ElluUafnjuLoZBpXjdo
AIposp4pHmRKv82rwu5R5w7bEyB4KZhpVpZYu166XsY8eNFbZrnQJlQGaQnSUmQXoQ4kRKlPgzYd
Memxg2PpexhN/VH8G+5VzpIwB+GNAvklL9YMkcWzQ8TW124ndLUI1x9tKz+cxADFylOH0wyP3eYr
vBC3+jt4VJ67Mf1pzpN2dxLESGo7uyoJCq2cuXtiOsSEOD0C9X0uDoP1e7eOzS6dPxT2UV2IUz2s
YCkOXo1y2piQlDrmigNYGF4rnWDBFcOx69RMsIZRDFu1pM8nOKE7O6cOj6fywrqRDTCAc5xsR4OK
ntcWrqfNT9BcUGf7Au/W3CfWQiPPzcoXZXS/rAQKpI24aqkUWJocrEU57L80PQmUYvFlu7vB5vUq
3GJNBzTupdU07QHd20gHWdFBainzrvb3elTuE+sH0Y1VAaE4QAnCafq/cb0HFQ1ATqY2M6uwXIky
JqIvTkHworvETqWNZii6BdlLpI3e6pch6uW2BHPPTccZkJxIL2BLjgEUM60KPnqg9RSqHWhmkpfU
O4qvU5cUregt1YfWq0eUMW6et+4aI5E+FDNSOgjhFjIKJTR5qGzFkXzQUw78FKy8bRDSMANAhb11
2aI4VZ3t2X4IzfjsicJL0TMopC1Z/fDJlG9c0GVZNCX10SAZT/tRerolnhalOxk/9J0H7mKEHVuD
jWvPyKbAyPni5jv+fN/AXWj5rBQFW2JjMFTU9+i3lwmaQWa69uhaIwIAPgEKwi637uVJeRsa67pt
Rx2ktZXUBxYZNzxUQTprvgzfaxJDvfr7ytFZsvhcCM1lB8wlkcxq5V+jxWARIMiXBAAG9dwxmzRA
M1NEfmlESC+9O0PZmzLu906SUVnkbol3jSCTE/kMOHQGVKmK7U4Te+S+doZwSqtgmfPQzKuAQXBW
4K89I0bT+P8u2LWYb7DFQt+9jp4sbV4Otr/UDC81/4tZMJE/4++MOPN39EvpfNqZNPVMmvoBFL+F
FZugxxTgNB6yihme5pLXwkdnXXt41GPG4ANhfmEWF1NPbsum3qt+vTLTZt1XmTci/fpEPOLVOG9H
tgb58yx7Ge9m+JvClVzjnema5q3ukq73ehTuulg+Mrl8xDhIC8asc27ccAoXKbDE+rbbRiKfxiWO
kBpEVN+FrLhfq8sm0a1ffEfs6AaZxzUPhgoKqKLfZhfbCxRwPjYJwfmGEFXCXq4jOGd67E+x7nd7
EvDudMNb4T/LU3xPCXa03ntBuM3CX8FCJmkZngY84QXCtfulvCnk6+hkI+PacpEqnbu4ZyVbRH2O
u+7VAEqkiKvuDr68H8v3su8BOAgeFmVU8+VbKnEnm7uLj9FKpVuaS7e1a29sOq7DMhAkifM8q9xx
wDojxafupqpMCOrhuDuvxUxVEZVVMa7G4mjyLghWVkdOPqxAs4RcccDXnjuzilq1BItcsoJYiYOl
IoDHO1u5rTByZvbKHLWvCf4mOZN+qUW21GyJ32yACQRAWbJFFU/M86b4iWr47EN9blbW7rxM1ady
9w1oWwRvoZ3powLW9kB/nepIg5YZPyirDBx4iYb0SfwFBpN4vfbQ+N99/CCPTnlFjPOvSjAflNXP
WmT2RFpakZjuZ13mMlp+1ongIxbMNJFEknc45AWsxzTQVyWY6m8s3KcRskdvXbvmpoANXKohUuPn
qO9uQ5DX+vOrh774hzuY3+TICRjFGIm1HsYGOeK8JWlFrWjYFa4qDJQwntBJEOmnDIxowIVqV4I/
xR81TJopxrNX4w1/ES/Vhzkb76mhfhiL+Kmjn4A00xPZbhzWLxlHg1atQH9Vf+xNCrwEekYRpFbB
zqkKJHfP0x99x5iYSWrxKJf+UxaLz2xR3nXOQX6fG2XJa3jls6UkwTJO8fWu87VXCKpNUZzoQ1gl
uLE1B6wmIT1T7vcaAkytdO3sc6c+Y+E4FzKVxKcBjHBntZTBzSZEOiUUp2M5xcCghGaokH/Cj/a6
BrklHpQJrWzWC0edzNbhSWSP0rwbXfeWfihD8chVhQaNP9MCmV44CulvYoVmWXZLRnLZ01KWKwDW
MxN4NxLcAZ4mHzSGMkfq2FAfpKu03YAkCMV2moX9OK2yrRP/3FZsfMpDgjNa0n53ZBBuzKE75tBM
JhCZLe8oBz90OKKroH5oX9jtiWJU3nq7lD4zmWVYdjJnjYMWphvfHRZUgajCagWzPFxKUQ87WE25
bxTra2fmy9K9s97i+VODkLRBSCIYnbjhAxnNeSSWdFD599gdMrtbSQ2+W4iK+4nwUUR9uHXHGUq4
Sq8+ZKdaMaIGLfa3yd6bjNNgiBY2ZtQMSMaIXoMYX74MWh5XPX5jk9pGYFGsCAx1GGsfoiYCLsqF
mF7XHxvZJal6qyLqXqLhIosjt4bIIkebieAQDmI9YLKZi3cg20K8fOwx9Zf1LqHsNVH2dryQeTHv
mZmUp6JISgs8soRmOnYY11xgFomJfIfjhyvEx2ziSjo5dr7pyBtqwkzxANXr0BxPVTQRREI3Qbcl
epqwsKKcAuILNiFqtvm8A0VWe4b7OoXoX5V7pcNQ3u7ANk3eyHiopvhalyO8VyivHMyGKZ039Wdi
KW71VG4NQazSDTXhwYDnk8OmYP7bwL37RsDHU8M8fppbc1SY8naUKDwZZpCEw1+zw/8IZqzh+8+W
3n2R0fmbyupK3mKXJ8WBueph/y0mlF/UvzOFr8mSQ/kNReFVruu/W207kHGV1fp5OSLD/5kwfZBb
kFmsqBXqOoleaO9R3Jk0yTtvAP17gw4gz92F43N5fXS9X6DJXRkupggHtR/U1UTJNtPhDoJo6sKq
j4NkmxlrCnj7hNUAio/yMTCPLw0C11qfRZtKoQP8T9TAEuQ7cy/wRj9Lo+KGEK5Gb9lJ/uRQQuSP
K+86AIlRRfbiPadfRyA6oS19eWyhIPz7KJyoGB6j+0VQ+rltpgtGf7ouAMnYcLZs9KFz4J+UD3Nn
MkOEcAi6okJdIofisUMUnKp/U1ADMTQRCxuo0MfcCzjXYVD0O4uvL2uw3D4+S5Xpj1+1SqpZlz7E
0Fa1wxfeTRIzjatKxtEWCeBJARk4+DZRpaegW5uDdTXxm2KvZWU0o27nDVH7zpTpHNgcKYI3n4x4
YI+j2pWaPjJNILjsk4TAa27lrib8qtn+wTbwViv1l7b3p3n3B9gWWorConxy2FHsx8UVE+u1xmOR
dNQ5BA9CcC9SijkFjDRKuIq6Za+fO7bOI8bbhmvdoqDfsceY1qnvMQglJ3AI17lbbmM93NkVg9zP
7JZF+zGHzIaQXpuDFHMhQK+An7pJQcNL3LdAkHO7oRd6yevXxbyqbAvTDxNBeZdW5/LYRauSXqdd
QY2LPJpHyhjzWEHxRNmpnrUXfe2AfJ+9YV0hXpIZeRCqdG477bAWlbPW+ge5HKQgF/UBa5kVQIvJ
2sLLljigaEG+bgZtogRSjqUo/TbxY5KTtVvLp1DnH3I/vDEHuisHC2kltIljJnzNPxoH9OEZDDUs
gv3Cc/ra0VHkdBTmT/EuodZnpDQDu14QWhDAot67v/p9djcBs6nG7JtaDjmYxzPBn4HOmBC9Nuw4
fOOz3Y8b1F2S9ybsh9lMGnF34s45ZZjvNKOLxsQIBSR2OlYXwGi1XdCZpV1uT8uvmiIyoQGhjMzF
k6BLJ+llzEmApFvPcdOd1008r91FO7z8BCVPeNSeC5d8OY6Bgh6mkBjAD1/yrrFTnkM5JDFi3M/N
pp8JSTmvGUU7A4w+LLPDQhgO/rMEInuivaA6oMV+ra4Jm3C5c1oe4iEJ6xFdNlwQQCDmOVew5kTy
8EdeX4lL0gmrOBhigYBlmoOluJawBNvCuOcM6qUfRrcEyWxdLWMkiuCOhfTWCq8GOr+rqXVrqvUm
g6TQrmv8sX2yF/SUq+xhHDl9RS2RKzDqli4PtEOtQH2YnGkFj/U7R+g8Nbqnn4vlp8A/AB3mzSLz
wr74Ard9l8J66cz1Wh2+ZiqYFiT6SqOq06im78zEXXMfPYF2VZ4Tsj4Hm+btlTF4EO+ip4KkH1jV
W+DoJanF1vpZGaVd4BOpOiK6tdnvW9MHxAeKKjba0wvXVV5EMGIyt/us/06G5bI4w4hkKmaJRsdD
NruhotfbsYqkhzOpvzqOBSzr17lU7knSXnSARO7ZKreLBfQZVMKjBlAwl0GyVuA8txBCdUAE5aaF
C0MSnbYg0rc2wo2ra9jm8Eeu7FgL9AAoNWaDcCD9ro88O4FwL4hThMwRyUeRZpx1JmPYH5Ofkz8p
ZDcZ1x+BrGcZ8fesyK6aI2lqvVFoyERTnQVgTMoxKXMMf0YFYVsdqoqdD1cg+M2285cIxyFrQcJd
wswJ9Ju+UgSsumMkjbtnZMhj++lVpgPmSGQLiyegxcR+Wt5oz3aFxkIFXG8QU8RklhkJhGrJuDom
vjHzlKkmSBERSz2B5gq5OgNkc7hcygpfCKRinQXaLvmbSPHN6q1GoSZr3bFavnBgECkoMWmyYomH
+lEqpFs9tDe5EK+TpiHyAqyOT6uU4xMxnvJAM7exizLJ2UN2jJJQHK9ITu8sHB+7YLzJUcq6pH/H
3EQymWXCAMMEIqpevzJ91+l3C6CfXBUZIWN4yK3lqCBiGmWE8YiYWqWFcpj6GQu6zAI4FkcJqznD
NqpfpUwNA+hPr6C3SmZATEMZ/9Q2FF8QPGkMDFTfWKsnPGWZs7WFY/wLuI2dkje6YEGesCD3JFCu
1HJfYJDX1mmsBbaCzWYpUEWeC5N0yBURugteoFr3VyzeWmaQFSSQ/rdVrx6NhAXi7JumdPU5ZpxP
zNA2Hw221AjO1koPBkbPYsz8gxXlSy1pZm59tBAowK8JGP4FiXDMkbn9K8+2MkhJXJrxeFIl1fiy
X5NpQtW0ZLnFIJX2fnTzj5KHXvaQVRasm3xVkWUNfTT28imZEP4T1fa/dZpRvmSYhHXWebkJxJZM
Bhq7WrhAQYdDcZDEVzDXcKms9JVjgxFSxyafuOuVQJHXu0kU833CaZoMPxDdgB9Y7PnI4mUOB0Ku
0uaykFfYTDmuopfYEEBDZiKJa0vKqM3+326l4iyD3rI3g4UmaEXodKt5hT6fK9i5F/VSc+4JW3dq
sq+48RYFobrKl2ctjKXHQOzaEOvsiJXDmoPlTA4jgb+s05AP18SHY4rcYXWpvQGH/qDoqVf2u60b
mFFXanQHG+AOXKWgtyz3GhcrQWxtfhbItAcqlMWsd4YctAaKCMuz3gbMqc1OWL2JkKG17km+PcSj
upbv+7ySYb4cl2wmo5uPEfg95orkNkmpIzGhVZxfyTS7PbiupWUghTgJQRS+5IZLmv2x5aRiwZhw
maqzYmhnJsxGXUZSD50A40eb1IBuWCOj/2PTIZYI/HGqay/4BkAhETPWxlCQvF5fMgr3fzF2hUFg
Ym+bkHe5VrmOSGZhrhNjjcRz+6kTPWhzloFsy9jwv0p55kyjJh8kfpj02grLIZ77JH7us4yWh7ih
wBSBCh5HvMAVWwbjuatbKHnqge/b7b5KZof/I3sD1VQm68SusyXMUlJG18NVtgRnXauLGJfXRkpu
UinfzLy5D+ph2Vm2Fiibsx+sjtD23zOOyB1YHRgXN7l37OVT20q2W5X8gfkbSKSHF5lCN4RRxCPh
9f+YO6/lyJEzbd+KYo6F2UQCmQA2VjooQ1/0bcgTBNvBe4+r/x/0zGqbxfpZK+lkIxSSOrrJBBJp
PvOauOY7QXyv0Porb3HjOU0KHMQ7yDgmZxfQbZSVT5+TuLryjW2Lg5O12uj2m9shsv5QUCvQO6Q4
kExZDGe4uuy+vHcemi3e9qdBA86Z45Xm7Zkb21DpPGru+LSOiOnXq8YM7tLWvZfJg9s315+BPAmJ
WhlGTlzV4qIeKxLQte3KXYk0Zswka5yXZSiu9XKpxeW10hGi5dMpXcDgsrdCNJ96IMzYafgBLsLz
VVTlV5klKQ8hMQp5pmtJOGmXhiTObmhuHGT9qqvtomqpv4IexxH3PAaaZNBMaBowZAJJWBoJU487
QraOwVgsHIwWuueMVjhowJC6U+KfTRNXO94tQp/VtQUvrQUXS8a3Hdt6/aQu2owVM40XuUGMy81h
NSdOelG16nyQ7TmSjOflvY0/mK1II4tt3M8Xp4iqocNfVCMCLDDDFubgObjwn1VnouBt9xVhXpDb
uCSGi/2jfeLMNJWww4ta0l8SspZcvlSgBvVtUz1iuMbOLlY93QgMEPj2kcJJC6ATWu93weM6oTz5
V1dPiTNVhU2F+cnHNpwI30kBlZEPo6Odgl6RMSovvX1KHfb8zhzWi+c7kh/IPCMiadiXn6I1oeJp
BoEJQWXvw191Tfm0CuGRx/UdvZoaJ4BPfy2CDqRCRi41IzSK95dbnRsroYttDzVncDG7AEZQzNMm
wBsSmTn2NR473fYEOlD04JOr30doO7Ni2+REVyfVtLZ39UmI2q3KrhG8VSiCLX6H18A4kVUv1cre
bbADCH4QUVrbS5AVWfo9+MGOGDwa0YQMSaAuWXTPhhzWGwL/Hlr7xV1SbGYLX0JjxVGF9y4VhAwN
1NOejqWTgk/EqD5etcHCgiUYbOh2BXQxYzWfM4aBKFu+aeNmI3fVVu4Sv1ohmbjqKSC5OAO0GEQu
juU1lJqAzhdvPT/InQu0Tu4Waj7+5WQJK9/q1hbYoNncOldIxdG6qmPK5vnnxZp4qLc24rZmj6Qi
th5OBdh47Qm0qzI6amOeXwJO44C2AZ5G2JuF5+igWEG2XsRtZmSYJuRvqMZUp06ICsiWDH2CyNee
ptjn5gX6W2tnpLuwAqCSQnu86nIb+1TzjITmrKPJMLnBukuoK5gdyT8MPfyYxbmesoseXJ2bgkzD
VQTAog8vth0fcBG5KpV5lVwDuUG+wTgvVuGtcjTVRFQSPtqwRzRHUBoGuP9AZo/A61ZrmXQnI/xz
JObMCXYrRpDGtp/kNqGYkVJ/FdRfYzqybVai1XEflIicr5uG2qAPGtidzh2ZkHQ2WIRt1ZM10ap0
gl1fNlc0NEScnCJXcOI9BmLVxNZ9aVrMvvVtxlsenEMXE2WtKceI9eWi0RKsuiDDfLm48DVMihBI
28cFCBZG+NVN0+WO5rGfILOKwsxEC1WVpyNzKgj4HeSSRF+tYmrukmswVZxkEt4aRstdc5qxvsyM
kOxHOs+7PIp2DaSvqh0v59A+r75ZITWvkejppw2d15dXKtA7v7pAsDgFjQo6qCuxKYJJaycDDLQK
6K9R5ScOS1/HcqvsDI9Y+EZ4s+VMczWdpt2z5HYK8cuJCL9S/NwVpbEWAKVPn8aP4PsD4yEO3cJd
6YJvPf7mHbyq3KRYt+4suY0Mjlc2g1N80jaofdc/d9oPWXeuw0uF0LkXDycVWVpChpXPBr0RCHA0
y1uKt+FL7YrbkfCwVc3F5IybAAkTPQZPfKQUocj5OmdzOEScIZj20r126WabCoMp4GERuPoqNCpq
GN1OJZz8HYRNLgOwxAVE7UYkV0VdIdTYXHs7K0Bhov8k+uQmsOUCxrlvxvYhqpGXwsZKUYTzPXdn
FMAuR/rOZnDjC/+WIrAYbDRkTFwXZ3LY4fS3v/zH3//rP76O/xl8R9YonQIaBn//L/78FYk6mM5h
u/fHv++ir3XRFD/anz/2j3/2+of+flN+zx/a+vv3dvdS7v/LZbx//CC//8/xNy/ty6s/bPM2aqe7
7ns93X8HYdT+HIQnXf7l//Yv//L95295nMrvf/vta9Hl7fLboBPkv/35V+ff/vYbwuI/p+KPmVh+
/59/ef2S8XO7Ig+KNHp58yPfX5qWnza93z0pHBOhMQknQKrf/jJ8X/7GdX53tDSF49qeyf96DIPq
dRv+7TclfzdtF/IUKle2NF2HH2qKbvkr2/xd4eJmuZbnSFM7nvPbf7/6q4/0Px/tLznwlSLK24af
thmk/ONjLu9mSNN2bIenY4Ty68t9lAf8M/Ov9HG050V+tpsslcAE8LzUNpF3yqOuhzPsT5ELkrZQ
gbUJQF4aODWxhbJNb0SRMZHCh5hUIiPveBIejjuMmLW3RdB/R/cOxh6aBXrSuI/jUZojQjMXqVNs
BEjYDgq8ZQf9GpEmNSbrfjYr2aPZ61a1TVoy++aL5UdzatAW44Z/oXQqqnuCSkng6ubAHqC2UrPq
cdhDA+hb22cdMvyZbQ7IbrWdWaERLrtsWow9afXBkMThjigGT4M2oY0xcDITToH4mcmaMgcvj42l
6w4RsqnuqHGOEDfTm6zGIg0uMwRTdqPGUzKRa+JlTATgSGkfCUMlit4CHpCqqloD7xu6fj3mk2Hr
VWlNaPOuGiFEtaP5YwUfEoepeJ4NWZbJxpdWmny0A3upcTu9b97iZq7yG3eShUd9QAoZoRXuK2Xe
IQczBo8euMHwNpog617HZDtVjtVIWJKnu01ofE3czPgG23IKz8c8JoQ2heGyg2hhcOxTTy6ubEui
5lbJwkwugQcQSa7QG5jl/Vy6c3jndnPtI1TsDna8QydFpO3aQ+zD32S9FxIpCbdGSJfIJkq/RFHQ
+IBP6iTaen3mIQkfNIhT1k2em4/zrOw2W3MoV+YdX8Li4AUbNVGB9br+1gjaGLBF0pf1VZ9mKnPW
MXJlC6WHI50+YtOpGTM+v887BBb8LiyI15RhgyjbzEC08GLrOmMK6WobXtEDhAMDPH6xp3BGgMBs
ksAn96mjxJDbykQw76QUozKfRVw0KBiXE++ACLhFq1LpuSl2RWT78zW/xJtR7R2KPNrZ2i4beT2Z
GHwk68YZMgxoioF9AzkOpbGH2JhnUaxNYQMZ7aJWGF8DoDcYzk7cFFgOhTIG3LHx2ikY3MsCjK3+
VDZom4CjKfo+eowdWlUPZtRH5NSkKUYPRduC+VGhLThZCywpLhIayihxmdQ1UV+pEVAb69Qwv2Sm
OeUf0X6cIM1YKsidH+GYOmR7Ivd8demk5kQDMdOm8QAPDzlR2EbZKGFIR/Wz0DSUgQyBtcfgtTGb
MfhITUC1VwAODMAig/Cb6NGmtNSAo7VL3I08hdUN2BsEictzfldEZ7KMwfjZ6CAsyaJLRTkxhoyL
3nPTjp5RQdH8xZvLpP7YDapkn5YjuxZ0ed0ki3x0ZxnJl25IFo4l80WFMCnjIqs2wRSHFhhg7ecQ
7gwdOw8pH7viBvZUch00IiipbKGW9xTKzkKIqctk8j0VSek+dUKV2NOGST9Nz+hCR9Rj60RMyDn6
1dDAmerH4Zp/1WhSCZbk2K1cmTjoNJpRN64MgxPGXiUJLkDrQtodzP0wrOtHp80JFuIqL507Q8x2
+EXQXXdRmLAtbzc6aq62sV1nJECx29LdiWtvBtlqGGHa74ouaNE06LPQ+ILsRdG89L6KIVM7WUhf
qFKBv4p9BSzBMCnYR6fxkFTDcC6bfOywkWqk/kAjUdXfMPkMg+u8KMPh2Rr6aNiZ1oTe1CqNmtq6
bKCuNGttdy4w7jzV9XUYBYFkyQ7dBFg/ziYwXvUEpbFmYgyjuw6GJEyu+0x10zXcPQdaY4S0eg1+
zzBB0kFDsfOXKVxI01XYZkVK2pgv6tF4noVqx4kVg1JqVUrxy4n6GPC06VpDCV5A2xEV+H5Q6xGw
rX6wsyHhPPaNfiIozpEWmdiNjYm2vyVEEV6HzjiXSLaUGM4jRGi30y1du7C89nst5ruhoSCEGBLE
kuGjZDeCKSizpAIGPYF8UG7t0XiPu8Gl9+qA1UI608e92MZ6b9x6cR32d5VVdX2/cW3UHE6GDPyE
vQ7COvF+CItD6irKs7RDVT5xRheFMZvF0eFg22OdSe1uEteV7abWR+lOrvvdMqI4xhwhHs3nJoTc
fTrXMGMe6xAoFjIRYxtcm+E0mBehj3rmlSV0EoPojEH8eaIbxUWTiLL6xLG49BrR86+ISIvAOYUM
bdo/giFoIbTE7aTGu8brbKibrWv+CGqy+B8VF0e7K/UwNZd1Dl71YQrqDjmJsJzCbB16mOsA6XQ6
oH15ai6KDngaBbcaZ8f2Q9N4dvg51mNlNlhxFQUCPa58ijLxwyvH9Etq68QmvB9MM7+NWykrMJ/2
ZKwTfEJQ86HPhOxCYpQOXNHCwT5O9eD3NqU1C5kw54Euv9A2hKTpp22PQd5sDDQzQx/YxeMceWF0
2aQqzG69LqMYIhotMImo7SZ2PhWTNaWXgxErzG/8qTM2pFa9ddn5MjE+I8PX4SM0lCjgfcYEL06A
63dmvI0iWhQt8m9D1X7qYwS/tnbd55NehUEWILLhxiYiRH0tDXRvQkgr9xbLq7gQU577N1zajXPv
et4YlJuYnod4cPQMczqA6BefqrlwyEtygfSfD8q67VdEfjBqrDktUacnv0uiapW6bkqpvx7qfn52
SqXtpyZzW2xNh4jeoW3PM22IJHBwJ847dJQei9JvUYrPcXh4DGUiMeeOs9Lw1pwJafoUB6LDb6bw
HXmhgez3X5WTlx6dvgbVY5SnB+yzBL8KN40ISINVmPKnyE5FI6nxB6t+SvvAh/ux4p4soRGNOlB4
k01tmDf4nzVGiblnPHbzbVMUYZNu4kaYKfYijaCt4FlB2Udb6iwSpSuprOpj3tqLQkw7xx0U9q4n
FffsKqNMzcXg62TjjbXAc9iiU9rCMW6E9MWKXZ3lX+ae7NZHlF9KIpFBFEiwfyEYC62UvoJnY57V
+UlNUXbmBMmpdpgpZgt0BuIpOcmaxAvM7WTqHKHyRmaRa6ILnhhei2KqY2dU9prIEmqdxq0VVRum
8CeOsjM9ZV6KvMzVj5gQokBWpYhn8+6fT4gei4z/7Oc4v6Y4fz/9Xix5RLP/j/4vJkKaJIGc8P+X
CL2k36L+e/MqEVp+5I9EyLFIdwQ6VLBUPCra/50GOfJ37UnPcTyhpGPZlvuPNMj53WRZeUgj4b7t
SeXwV3+mQYb43RFIhHiekspWptZC/jOJkCle5UFLDuTZDM+jSLpMjtav8yEO7So1skhsLGB/bXEH
rWXTIVpSIvyHPin2MAQWyJd3J7/M0Z8Z2a8ZmLn84v9JwP4Y2BImblu8pXZ+PtgviVjO/VIhfik2
HQbdY7gVIrtSIR19D6+YiG4Vnkslm6918WlogpUBT9bEz3saxUa1AQzYiyNPdGgqLKpNphaKKV5m
/dfUMBcCtbqmEhu+zmpG6Tz39HoOISgRErn4okkM4JoxvMhu3x9ZHhzZlrZpkuE6ptz7CDCCmtKe
mQtSFDimF13mnI2tAdioeEkH3K2NH66pdmZg78iZtrmEJqHTsw4oTimDzw7X4oQNjChREaev4G3e
fz7vwKeyPUdwaLjaAlr3emIMy+uJuogFXcJUCoECxatI7kRlbJIpv4J7tJ29evX+oAdXphJ8D61Y
5EItT/XLAllCMQrkjJogaYPvy7aFVltMt6n9uag5yb0e87ZTzx8v/72B9fK1fhkYMwwv6kUvNiUt
2pmsZAU64yZ1PmsVrdOo494dr4XtPgKv2b4/9ptN4ZrLJJuaegmCctJ5PTTiq2kvQmPeRJQS5BRj
xQqviGpvUxgn/95Qe6sdZwDpxi1DIUy2KoJoKxNgNjUgeHM48ik5415vdd6KPSO17bp6OXFev1UP
52wUEQXJMSpAtSdnbZZtUiu9ev+NTPP9cdy9D+f2HfYNCpWE2Q7QJiFCVylu3ehDRgP+dMSpAObz
oEZxDZ8i23t4f/w322R5TZQObdtRSmtzb0aVTdju1DnbBCaJh1ckXCKAwvB3xg3oHAT5OmoW9tn7
o5ry0Fv/Muze7IY98rNmXHB4XKQmKZwzb6j+U2CtU6A+GDVINEOpcSELhZ7Esc2yvNSrY3x5aYsw
T3M+WJbam3MdW8agrKXY7HwO8HPWEtDCNF4PElkU00DM5AJq84ubPcffA90iMDqfulZz7rB9bSc9
M8wOWNOxo/zgp6DC52nlSGV6+0/Fciwj4I8oeHzpQTG3KRIQhn3WVA09o/miwolJ+MBJrWg9z2Cz
bfuis0CgpHjAquy2d9UuPjUi8zKzPhz5XgefjRvc4gLXFvrZr3eDF+KF3ofcuMuXsp6y4lMO+ZTa
zKlEOx6dFlQZT338zQ20UjoErOZF/7DAaZEpiyj1TU6wnb/VUh45fOShlSSpyvJQkvBj/0ruQMEj
98A1NNlgQfx+KxxAz/PHoJTrwu0uC+ldoV3+yKK+L2DNongAjz836pUXo61Oq3yS+ZXtuB8A4rb9
zTynV9k/exex3izsAagrE67SFX09ezjezEM+Z8gCprhpNtQ43f6k9ZY6G94yzJKTSFCIxxbU63Ix
0QrD2gRjpi3cnwHY62E11YoAaKjYBLVHG4frIPMfKIptO6RS6yK/Ar+FR3l40TnNuVnN1/3AY3j+
x/jY2j60fLRDTV0o7Sl7qZ6/up0G5SuKaDCaID2OfXO6FKypyl6SB3yNopfEXxmMe2TRLtO6v821
Z3Ez2VxNDkHnq1GxmE4o6KB5TylqTXcRUTykvdH14Wb0gwGIWIgbLajTpr05MvShVemA5NPEH45n
Onsv3Kc9RSHTw+FkDj/33Qh54hFiwNadOF0c77ynAKGbc01deHkCe/KP7IuDJ6xjOq52JcZDcj8w
rHSCCCPAzQ2qLJcOTN8im04NGd3bej7vgEQjH29i0cfoyc3kGZ+PzMChxedIjjNh0rIQ5t4MpBG6
JJnL+DNCGe35BAk4PWshGVKP3DrZeO0BWKRcSNcYhFxBeRAOaYWj0ZHnOLQIHOWRfHg0h7CMer0I
7LDqzTjHsQCzxlMLIUcq02fObFy5JrQ4IKBNmiK3kl2NdXBsDqwDC5DDx2TPI4winb19XzpiUF3J
LWcU7rqiJrQoFtkge5B/Tkr053y8V5wOqKG/BcUrdXke4yr7/gwc2nuOZ4Hq0Jxz1v5SRMmnFnnB
h4iHcDtkES1NeYHgEG0UADY8iStXdj5u3h91Cfr29x6pIF00trvp2ur1tIscRVzPIFKrAP0uMakU
xrbO0rMlFxkg/r8/nLn8vjfjsdVJC02yEbVc+b/Ev2FshjI1LILQoF1HYNrt7AwULg0RsOXuYx+e
uPh3Ybwx5OWa++1KBt6jkcAsKo89yqGIzlUuRWSwlmSp+vWjgN2FoOeZ82a09drxFiOI26aUO7cJ
7rOyuRHDeN0lj0mXX01+fH5kIg6tOXqQnuTC4b/F3uhmOhtjWuh5k43uJqQsbWn73M2+zkV2V8nx
a4CHpl9P4Sqbr4RrvExx/wWPqSNPcWDXsfVdMn3LJRtyl6f85XOAT+xG2krjhlZ5rDMkGbsTr8o2
SZuvGpkCtFUYbuIsjLb+kaGXF9xbCa+G3tvwddJOQH4IX1uj3y4hbVyEtPLxFfNv7czaARW/6PNg
F5kR+K8vZds9th4aE5G1q2PvwTaPVg0O7ECmQgpCbNMRnMevJyNxZR6IIfkzQRrji8ZLgHDZu5zP
RN39gb7PTmO54CTtuoezMTvAM6D2+nBnffD39hzf5SbP1pPbD0eD8UMfy6X3y97hMbXee77YAAqW
OTxfUw0gbNSqa8FCpTMl2fCHDtAouY0wkfO7o5fEwZFdhrQsyk3cla9nJpisIMjrnMVah/caA5Kk
XVzHELya9IXjNVvfadc/xrr5+v4iORQ12twIfBbbEUrZe68sw0hH6PJNCOGS3ckINZAe7OdwEihs
gmLIjSq+U9zfqorXFMXRo7iB/7gNoNNGeBs26gdGOteGbKmMGvfW6dzRUycteP85D93iijocm9mi
uMb/ez1BdE7IeDt/YoIgL6EvlcNDFJX57InkCdF3VIgcBjenx6HJ1zZcBzkeW78Hlq8SliNdwA1y
uUpfP8PclHOS2oRRrc18gDsfk+iuz/0zSvy4omc4wcqLHHOwf+Xd2TO8trDlm5sbEKrOSk3QiCn6
qUR4Trw0pn2RehTU0ShtrQk0J3p4lbHyJowV86NR3IGzlJLaEj56BO9v7m+racBuhyWbtA5Oqg4N
/yy58yrjCvnnswkfJTvkLsEPQ1tnOXnGNEb3RtAdOdLlwcfwiJwtx3Ig7uwd6RLxAszYFBdK5a5t
7Cy1qTBCqDuUPNW4dufpg1MhUOKxf+LgpbGCdeo4K7PEqdmMn7vFIb7p6LNUaFpdpML7ZuStWElp
FCDyvNVUHQk5Dt3GS7nXpFRMsRTcyusloyjO5gmulhtlBQ+Vh1uNgr/ZVt0KLtQ3nUw7Y/4QQype
jSE2vSb2HMG8TmzoG9Z1auj1kaV04E5Qpqkt4VGnIgnZe55YIdtkeiwlEyHtAYUDF9/fNMH9ujer
EYRIBQC8Q0PJ2mUePhnumD+H6EHrlOw1tXdtDlkWj8gjj7WcMntXFdVw22aDA+15c1cPcUXKGASE
ZpEPoceexSqyk7MZQ8zJIGKBmwjsVKJXV97lKQCDAMi3yH4ceYwDsRPlBjBP1NKp3O/XgJJCDNjJ
scxD2POVlV25Fi7AufeooeSlD/FsZ7QB+2u0bF/ixH2Im/nKS6xz+lOfR3XszDtQnFGSwj65A6gm
e/82SrvIl17C7eMg2q/BW2az+y1sHTBIeC5y3FSF+Pr+DBwaEm0T0hXmm6Bl7zZoGxcxNgkIeLAp
ljvIglO1zQaDTXYKTGXNEx379AeCRGXZmnl3JXHyz7LgLwFSjZaW1QUjF5DpfA5xVTVHlILaELkq
8vSgvvGxRQ5MID4Ds4+E9LEtuiz5/bVncQeiHC6oNTl7VdvKdWezrXmAJqdlniTBp7HqF+8ymOTG
laOSM1tHdwUqYZNtUBOEzTTinKvNu/Hp/dk/dL/QFnKFXgqubzZnQeOzn0Zjwqp6XYI9r0R/mTvp
3exee/ghCxfB9f7k/TEPlV0VBU9wECRmy1d/fULJSEJudLhYI+Ivb25uzNZGUAv1kcr54apopYiD
Fi/QFLG7I2MfOo20cH6mY57Wb1JzD7gkQKZpA4ZnE/wYlPtQtMhM0U6GyHYW4qzk0CmhY0IkFm77
troJW/usMPAuwTqtNG6PPNChxaiVchQ1I4scce+GDzxd54OHhZOP2Ijow/sZbhieMKdjWt/ouLmh
cb1Gt/Y8lwls/Pn6/fHfLgDSRDpJS9NQO467t/3ieBBjGTAfSCXi/Y0nVnoBuubBH8KnFzQ2YVOc
vT/igbiKIV0hOXc913vzxqkO3QLbhWnTguuR9DFRRjuHI3ZZTxaJ2oUq8QdygU041iVVYXizR2Pf
t4c/GQG7j0tSWnRMl1XyywngUgLq/DSdKEwgxM3Ja42fBhzBljJZimSty7yPdnIyU6C21ccYl4Uj
k/A2rlhyEm1LlxYql9DerTgHVp26JXUIqnGnS7DrDO35H3VdDOfInOwyO0PmpPxWSURX8AtFn2L1
/kO8rROAt6XDTNsISxVzv0aXCwdcngfhq8/QU61RUUDPLQKE0KC713AMvz/c260nBUEhtxxldsLp
ZSn+MuldMpgNofZIQkplbAS72Yyn1aBXADD/vaHsvU3ViwKEUslQMuYDzlwmJXzzaC3UcOwwO/Qh
PZuqh0OwRTqzN1Rh2ZkCbkYb1ccB0q3v3Mk56WtAhJiBU38IWrEWTbkyQNOsYlkEm0I9x7W+NgL/
+f0JPrSXPcUMU/xQLpWf1xNMNQH9TBNUfY46b+412Na7jyH8qvC+7J+xX9iK5GiN78BWIngSVHlJ
5qh57h0gTdEAQUsRk2sQYAdifJaAYbUa46pC9mXuYJKihNQbn0qWryhR0J/8D++/9tsIgqOE5oim
pc05KvbWVUGWbraZGjfdVqNzEhMzhsnnQX5qub7c6egbH/jiklubeI3aKggI9Xqa7abC2aqKRigT
YKIcxK8K/8FG563/HtLSwHP8ZHLyk8RzH2vtgtTL7yUOwO+/9IFvzVuTj/DCtNL2Wy9O02trKIxh
41TGVlj49fXDpZ3CEizDVVPhojFFT/TWdu8Pe+DI4MA03aUTRfC0H8znVYfOZFwNG0U5xKJPWJVq
XSNokCMehhLjv/CW1EW4I5hx7eyXCvrC86fGG5F9dVPYYgqR2HDbabVJTFZSdlnQszWxa3j/JQ8E
KHKJgE3uZcujlLi3p+ccs+gozuDs0jPqxkeNz/YMcYhgLXeQlQ9XgbjPcUiSzb9wSEryXgwGKTt4
er9e5TmZ3TaFPWw07p2VTK8Gv111HUYBYXKk/X1oCSmO4QU7QH6231fMJXjGKfORtszjdQEFz2Dn
CBGdN/N4Ehf+Nhz0WReORyKOn3WT19GvBKwgXNYRIvc/6Ry/3gM1sD2z8Jxh49nf/R5UHRY/VYUu
RVg8RzQDCufFinqceAOMI72HwQTPYrqP73/jQ4cGiInlzKIx8SYImasmCuwCl+cgDU9D+HW9snaR
iyRMjcwjnNxWHyuqHJxvG0jDsmOXPfv63JCxXY15xnsPhL4IZpyUChGD7i62g41yaE5aqIZ3R27C
g2uZC96yXct1WVp75/OgASLTiB82ppdt3N6PVoGJhLfsNugHJEttPinXsLiv0p4IIJLN+T8/0ZoI
k5iPJSYX1NqvX7vrnUYnkome0KYR65JrCUj2SQ5xU1+Og3Vk7x46oKgrekRWYCvenIuzpZq2djsO
qCqELdatk1juHPEhxBp0abi8/3JvMUdUlLVibtFmdWn67wWSWoWu6JRgu0IecSvnrPpuzvqFGm43
jSdTQpDj3Q1aHrnp36xeb9mviuq+5wn9Ewr4alIjtOL8AsRRbZrrKtLrPB7IFdtLHSwQoAGvwWMB
63Lmvdq1P4d0oWMztzYJ4+vviCx+1FnVJDbAIpCizupTFIEvvSK9zugxlK6+QoO83lSjjy7+eAwq
Y775rgzPaUjevnTWuXteDy+qCD/ggfKAIar1IOOn6trz2npVcRmvS4Qhp7H54rnY37ko+hqffJF8
sytz7VgpfIxJXUbp+En2/pEL6md6tj8t4M349pQTHDBLr5+rMXQycI6A4ZHeNwjED0Z3OnXtopwE
68uoIRPLdtqYUYmctwsJJl7nMr7JHe2uPoU4vOH03adX7hDeSU98dYSfrSuz3cWOdRbRwvMFN93s
YSLTJPaFBTs1RC8kx/ua+/JY/+bQJHtC8JGpw0DI2zuhuiC2B8R9QMHEw0L1xaIV6nYznIwCA3g4
zEd2z+HxnKX6toRT+2lYa9d6EqIW6GrbeFcNJ9H8UoQPS7d8aZLmZnNu9eN1jtBjhC0cxOYB6ECN
aFEKz0tr92OqzSMRztv6KSuN2FkQ3SxAJbkc47+kKUE0NU43MgmJeKxWIZ68Ms6uePrLKFmlcsAD
ojuBiX2hfWuXD9ux6iBlb/P1kcl5E2Yuz2HRwCc5B9K4f3AbvZra1qd5XkZIM8EqKpts5/vNFw7T
rQ/feNb9paeip6ZzP/QNSJtUoKh25PheaJdv9j0YBuFSJgDNsb/vrbbrB1MtWE4L+ZBiXld4m6kJ
nhgardIMPnRDcA/176INyi0Y/DvEDqgod+f+1MMCp09DAgIFEnER774n6x+Fvh+CafcSz/6HWtFG
6d0jkY1csue9XblgH7hjmb636BOFE2MJ0wSIm4sBG2sI7Rn1IbSjT3XTUGpN8nXgWDT8aNKuNZ3x
KEZfX2EqEBLTtwawgNG9ssrsWfGXddF9Sbsx2qSGg88IJiZ+atx6PZcnVfUjn305MPYenboElQk2
BdDO/cJAYJWlC70O9IqLxUjlPjnm1jDLnWr1ymqTpyKX5+VQrL0xW8PeeKzto9idt4/gCOC7C3SA
8gQJxusdMFUJxgOFu9TnjA+y5cLO4CChzZYNw5cmdVcdmtHWFQbrl7Q+kjY8VqB9e9cQl1Em4Dg1
qULv40Y0+hBWZtEhjCb7wQVtN+d4GQ7XyfAJsuW2QTJ+UUiO9bf3J//ttcq4bH4CNHNZ7Ht3XBs6
jS16XjyUeFe3dCLxBE/0l1YFJJLZBorNkZX6NoDg0lhAWZRgLf0WptLCW+tzG4nCNpRfWzleuZW4
s30MQKbiCeJwMeNjreyzSSOQ8f7bvj19HcmYeqn4S+oXyyb65aCzR5X3UE3HTUX+5s84d+CQbsbq
ouzRIwGW9v5wb+t+y6vymqxu7hi1f4X7QelPQBHnjQz8by1XpS2adVElFRrBgMTASXedPI/D5M4a
uLTb9hu598uRhzi4tAiFORgcVtb+2q7iBLJb5qHWMGJ/4zvbyk+vpta7Vzs/7LZN0p4Xl6pM7t8f
d1k5r3c1sYEGK0mJBEjYflNuMkxDWb4DG7fm0KaL2UpnmzkvIA9O3h/p4IoC+gLekdSK8fYC7mlE
+14sbevBB7vqNMBNHK/8kts3hZ4Atq6i3ti4RfjE1396f+wDKwoqPoE+MSIra7+wj0JkC8OJfRuo
dDNZtOzxOYzMHwIInFnpI6H+chG/mVPI/ZxVJhf1/ilhKKSTbI8bxQZMtbAfKirkWdNdeiPiguSy
RJK77him7dAZwfFIC4El/DZxhHY9zlgK0UDwC1q95tfckC8ubC6tPpb+YlCGKnzzGYbxmR6NTTAi
EDuAfsOaMDLupNncwGFBoFd4//x2pu2rKSUz86a5X7RIjCbvEAIBrkA/YxjaG+Rtz9LqWhGud92x
KtihyQfEwd2qqVUQlL8+PGACTtGY07ZziuEcoBFZwa70y5PCM1Brh4sqwnN0Co4FZweuJnrIJCBy
QczTQXg97MhqRnSVFaZt5EKj9twows04jTFS1gvXxP00xv6ZHeGlWc3VrWgT2gfRkc18aIsBmCE6
IyZadtrey2e0BCu/FXQw6vBBIb5VB89wGSHwxycOUvc5LvWxxvdRy6/v7zDzwLxTdFScXjQOrDfl
1immLtTEMYs+StZDj1bzOJ6OkK4a5xoJ4LNUj19wzPi0QOv9LH0uqvb/cXYeO3IjTbu+IgL0Zkuy
TBupZVquN4Q0PaL3nld/nuwPOKNiEUX8GgwEDWaRxTSRkRGv+XeSO0S9HNZoQTE2uQsxUTenD4IN
tPPrrppZAnNALQm0hOJovE0vl6cE5rQUDnsQvBnKle44pP8OXKjuDEBksqr7PEYLx0SY2ChmwDRO
7N/+BRsRCLCIxpuc3h4QyNUNLjdqO5tlT2c1l9/DN38dMb2WliPX+iFdpJ2NsBHVSRSoq4AylQHo
r3ZjPQSTrhFh/VA3vxgGVtLp9F5KlBc1UfaqZls7XwVpIovwClFhNVYEnhriN2N1yocK9q/AdYZq
fF/l9G1w7yEm+VpmeVHzBZSnne4lZVsbD/qdQ1yHawhW7XJpkyou8WTlKdtiXRBRVZ8a/bRk7LK5
9tN2wnTwqNHWuL2eG6OqIOipFFK8As+6OmmTbce2hCSFPyFkbqCdZXzWJESGwhGHsB9Bn3rT4vxF
TvZGraOJwr9XmwjLYmCMdY8/ThLiGRk8hpH0jEPluwZvDwVh/U9mBrSyiAv3L74WtgCVbuK3Y6/e
32YxDkMT0UvSptlb+u9Tdb8Uij+F+rkq0EuHNPF3KSjVbtg48DhI99cJQ6D32iJprKzQD8OYL2ij
56EfDore3KV3TfCtXyQPLsPd7Y/duEhV6kiAzNjQXCKrozoqTadV2CUhxA8fXtPuNYrp2M1+Rufe
dVDUl1C/vj3kVuBWUSwHF87rggLHqnWjmMgXNNMw+6ma4D8QCnvb57jQsEaDldFB3EvgdcevcKs/
3h5682v/GHn1tZMm55IQHoAo3vrJgkXqY1HWHnz+04SHd4mf2+0BNyIh1V52ERxROrzreDHBlkdC
nha3MWC/hJmmUbZHY0HX1eSm0Hby6o1ISE3fBkQAqALI5OqcxnOjxLIlEC2G4SHCc6zBdE7Sh6Dt
T7e/6207rtI+yoA2zEDbZiHXPaF4irCigk3kd3KM5+O8eHDdlgMa8qepwSFQbhAwhs8PfW56NKzJ
MyX1vjYMGKANfgZ99XuqFtfA2B6xwcpGgPD/3CQjKQUxCNqNtxXvq1WoHgwlLYyZyUhUDell4ARt
eAool8ANPsIV/YvnsiqQRLTlQBFb6yA5JAuiBwJOFArtfgMvIbl4ScbiRWkecc1s4+jYLl+XiUfV
7bXY2tR0m7kMeEqpAGUv7wS8omurjGJSTnSURRka6dxDvABmMIUsx3hs4VndHnLrQjCYX6CYOuUR
Z7XRUPLUx8CBeaohPa3OQGIqNLnpw84vE+6Ieb2cc8iatwfd+k4T2jlUTYVS77ouENZRPRuAVnwN
4SbFzjAvr54yTfYLNfDsfnpvscC3h9wMVQKoRBXI1K9LWE2NghF6Ymxz9J2mFDoidRappxgzfVPC
1p2Ev4jVsJHtnaG3phhwFrhf6uw8dFaruhR9EuqLgw4weudmB07VEO0x3Y30BRnM70sduYGx09HY
CiD0UODLIStAsXEdH6t2sJKYQYcKkVsKv6Q7CNpo/l+0WNk+PB2gnr6RFtd1j2npkz7TGGrE8kcF
UVXgMx1Sa1HbYCfqb04lA/HihyIJ4vDygGTNOCbTzAERUAEZ3miF4aV4Gs5y5zH5rF6IIeVeXrpV
alF5Bf7/cdXLccMqR7JN4pWgJY9Z+UMyO3eW0XlOnmadY5MDLS0eZui++ZPgH97eupunRaN6LgOv
umafdch+o8tCgboe8kfkIA9t5zymCW4V/Sd1obFAp/X2iNuHBfCHYJptwBKGIQ2Woed2HWZYnYj4
nKQ0RJOiecrG8C6yNEyTUKYOihet+qt0keI1eAHxDiAqXU72kraqZA0NVUNMDprkWEbmqSqWU3qX
25nXV6OLNzlONre/+ZpGIbYx3RqAw/CcrgrFmpQNPd6SVLJwHrEHXqPzYi2HQCt8rX4nBRKd9V59
h3jzPwbdijDqhbmkLzoXc1+gzzwHJ4Rw3o1T5Ntjm6DgNDVeZemtqynBUe/3mLhb+wJeEoVVtgWc
l9U8RXU9qxnEI9+yllMVYn6zIJO4jKe4KZCF9VV1j4i5OSJdQ4GrtmjUro8BaHbH6VXs4PvwqCwB
Wuc4R5EJGMOLzuBFvEdb2Mq6qJg7LAzNdi6My73QalOLp1RL7IR5qTfye6XNfWvG0ipWzsHuJtj8
QARZZFBfoAjXPSJb15Zx1Edq4bFx33f9ndMUCAXWT8bJKNJDaNY7ed7m93HCGIvWGPydy+9rusWx
YmRj/cZ51wSOp2KsLcQZiuUpW/ZAklvRk4QSfROhenMF0aeanEAFYsNEEfxFDBga4lhi/mxbnIeq
J1m4tSl7F+/WoGJzikY3DaT17RAEXZaEfcMKGtDSVWxtG5y/U9lVAsyRCsfNGxVFuz1Q9OawlO9Y
xf/JmV5OrBHQdmwjhs3n+BDX6UcJyEs0zifBki/S7AViiZkHO6F686IAykYooddCk2917S5zEhqp
wrBxr3oVThrhr2z5rKgwBmGpQ16k6zFklhuYSJ5Pf5FWOSRUuk7xhPf96ngWdYGPg8xFXP0zLjgg
6iGhwKFoDHYyHb1i2mPlb02yAyiEVj2t3at+c5VnuooOF18L6LaRyDWSM8Wdd7Ws3efSlynFZQ6P
7NuBevNyojYk8ypiX5nr7BH4BjzoEFimMnf4g0JxAWWcl1BAowyRzv4uybIXxf43R2V1Z+jrHjKZ
8h9Di+P8R4snzdtOmgdmeIEPlOKpylGd51NEpM2slNU2Dzo6OeRBWoggJS4DUO92foPIcdbvNRoR
oL1o+6DuvdpitjGochhpfL6MdUGo3RtBfsdz23pJBcOCzLb50i3hB2mXfb098xCyKEkKqap1Ujnr
TQdNDGRoab1PS1wPuulr08vf6qbG2Mm8R8TXc0pncAmf33Y+W0T6q88GU083UdtCBlU4zmJQCPRj
Dj4Xc/FBsItE6ocU4Bel+kY/9wk7ykB7nZbY43i+znELH6HZ2QMbVwSRWmCv3mpo6+xkbiMjxX8e
KLRBW6ClU5IXj0UYnGsn82J69FW9h8HayOUZkpRINLugToqf9Meukx0VNVdpIcEm35jS4NHpUQJ+
nxTteWeSxXWzmmSqkVBIRAsIl+zVSBkyg07eUKmTLaiiQcbjf0FIUXIXJE9CqTqpU+2biBtkfbIz
r9cwRvIu2QQnIhpBFO1WV33sSJCzKnwuRz3w6ty4B3qGIc79WMn/TpP97MyvZRzeZXb0CbTUx26o
joH96/YErK9jbmLRuQVSr9ITuJKtGeRCDQd17P1SQb0g4FH4vUWSLX9q8j1s0HofiaHg5hNNKKfw
4F+VzpAsCaBBohkop45nTa8a3p8dGo52f47zmqfF8n+8HcSAdEzJbOkpQFFexY1y1NR2SRlwSl/s
8Gkyf6BpHJpnkQMkX2/P41WkEIPR1eOzeBdSC1091DRnwawGzUnErb6/NMFHp3/Nu/sUYCoV5t4v
+h+3B1zfRG/j0SoRnHSqCtoqMEfwn3QDDWJfr1/j6VMfxjRDwJWcAxQhu+g3LsG3B9zYKbDsDIHa
RnqJ83J5JhNj6LLcDAe/SPBJKZDPnfDc7XEmX+7S5dPtwa7OBp8n+GQCwkGX/aoiVc+SU1VNOqAt
NwvaNM7meFH2zdlEAwPLwWBqvQha6mLYD3ncv5/eDfqHv/kNHE5SfJBAV0WbLpftHFXPwY/iT2P3
OEwBcGL5ZMUBxsWQKp30KFfYZs+4C7vAYtV051W6DoNiEtB/cYhNGjzD9QbWJao2TZL0flMUbp39
6qqvUf1pGfci0dbSktRwvYKsALKz2ruF3mhIuS+9n4E2DNv8rtG+KCbCn0V5LNvPO9O6sXNF/0kA
mEmgrl5xAaifyci13q8baKEtpDFYibivLO1Hs/6QY6OiBD8AD3lN+MPQX5BewtUNewr7H5UVGM+j
80NX99p+b329Py8CMdeioMOrSxypdR6LgLlhFnrcg1y8LwbFxUiJdyhq0s9j8LVVH2dTdTPtx5Kc
h+7LMr6E0rGvMc56x1O0lz9W/cevQ4nPy3Q085NcocMav9fndiekXYGx37aEDbYIhRK6WevLOB2N
ok95t/uT8aqU46fZsY55+Gqn1kPgTG7Vt0jPNXAuv85KvHNhbQRwtuF/Y6+2CZC7tlJm7oqskM6m
3J2sofUz9YvSVcepaV7CrN753O0RgWBAj9JRkdQuY05gLVXdB/j7Ugx3heyJo2luDDrZGR6Nlvb4
Lkp5e0TQ2FzM4mZehVWt0e3Boefg69F4Yh8u/RcaBKdBQngqcQg7/94+DZuHwf5vPPF7/sh05iRp
WgwRsCjMCGiD5lEXcB3gHTLayuVrJKxsip+3x9y6qwDYUCvlKaFQe1+F8s7BkKUpZ24llaeh9iuv
tDs5SD2j+UfCBm40D4aMqD8u4jsDix1ydcgUWqM0ltjC6yYPqMTIkTqpg1UXuPLU45OE6Hn8G7lg
N6hmb8QfOIfwhJsBBc+95t3W2gqsBRUksA9X1QC1zdpkscXoFSoM2ddC+RI533pga9n7RNvbu1cw
4LeIAl4BeBGlVBCwl0tbNINtFWrR80h8cprQQ1rba5WXSDtk5V0+nYKCjzUjTx2+CyW5k5a+x05p
Z8a39hdrLXgTBIwrtvKYaolcVnnvW9OHRlUQV4ppIpWu+TVVA141ui9Xn0zzEFkDZGlZ/CCcpxS3
APNjnu0e0+i6dPN5Z9tv3WzAXyg+8tvo+a3mJqO0HAYV2VKsPGd5Asei98jS8QjZUwLdjJhoHaOP
IFRIQGZeLoMSSWExZEFHsf6f+DeYI7dWn5J0dOmilgm2KZ2fy5+m8fn2zL9dmld7ndSFsiFGEhQM
Lsd1IMLEU8jlHQ1eX1KqJHj4mXFWx7vCvO9/9P+gP1+VJ0l+mYf3ZXwknXKendzT5XtsG+2d4H3V
9fzfBUcrCD0UHlDrnqKEqCYIhLBHU/hhgi8kuz1Y7EqJHrMCC3rrg4rIXuv8MvGZHjpkZ+2HFiPj
gDKKdHCqI4C12zP09r65miGhfAzkzOZhsFqZruSuyQIcqBoMN1rwwAjjP07EQV6+LQr/+Z0svw+V
L80YU0tDk1/K77Msc01sBnZ+irhI1j+FvUGixRvIAcNwuVhtpJoZTxYmBwGyKcRjNxzv4+JTGuVu
gX0c7SzfkFLP5g7qFdR87qtw50hcJWF0OyjCcsmBckX3cXUT0JPOlzGfO3wS0KSBA1MA2Mj11IMw
0+8kltfptRiMdivdXk4h/IDL753Drg3rbOlQ5Efki9LkN6f9tw7unRk5l0Mb+y2YT9pn8I9leWey
3+7Qi8leDS4W4487T6UBjzkHg9vKfR9/fLbAcdH5bfwx+rxY73AuqY3Ba5ht6QhTIZbfjfahylwt
+yjb3oLkZ0I9/kcHxcTCTE7lgRV4Em3G4peKSW5sJwcaLWdwKvgefqiWp7p7Tp2PvZy5PbbuqOC7
Q/ksawiSYCpDo8sroszTlspT5o9KfgitQ2b/wIkEQzRs2bvBHzU35DnuRjaQX4yy5ftweI07TMBS
6zAE53Rx++S+pDWQP7VpujNhVzGc+SJ4CTyuQYa6rlEkSpZLcdF1GAR+sak1ZaV0wJYHhJeH3opn
EUBy87BzIsQOWC0SFxcnAYSEUP1c7ZAMo5IED5PWd5TQhSzrCjygBT+3wl5a790yfUnQR5/DH5Gx
8/Da+F5kBfhioStgkv1d7o8iT53ZKe1W8GcULXRb81l3fkua7lreFN316R4iVwSaq2/9Y8DVhpSL
hod77LR+yRUdy1xFGCgQLRGaTbxQcqWYY0HbE97OztJex0DqXLJDromEENezvIqBThYWXFB8a4Vq
iRU+5CVqBqiWGXYO5QsRE/V3xuQbJppuY+EKuc0G09p6L1HYnPM/fscqt2/Q8HBKjd8RLIVfUegU
6IhqHA6zbODFglf3jP7rTsi7UqF/o2WjnyOCHs+udcybW02ui9hENqP+0bWfG+fcpc9B5kHakPCo
7v/Fh0w8a5Iu9nGcDNwAT/DpmNanEa384qe8S2C7fgeyIBRVYK9Q4CfZXl3bqlMtzpjxk3jJYTxo
WWdnfjCbo618r87Q6Whz4mApFT4EJfQ+NPs97LMSu7RvpfZonKzRy0qvfjVGzwk+adnd7WP59r5b
b9U/ft5bav9H7CwbXQN1T9knifx6ORj5Mc3d5kOSec1TM3s2LzFskWzO5WP+KIOBwwW4sh6W8rwU
d49F66aaOw1+Jx8wt11K76yoD874UbF24scb0vDqhxKroOFocLXl1XWWJ0kWLArzqMz6wWbWImr1
ThZ/XdL8NQlHVLym/M6Ro8NiKX5jN4dpVO8ypy+9cWy+p2GNZWTs9sHvRhhuVt/StD3UAym0IT2l
5m+k7L6n1jmDGma+q+Ia73L4/fbZHku8I1AlD1IgU0Xu9apzLAKschN8PY2P5ACepL50w4JS4Pcm
+9lWX9Ja/xDL8rGm5U75N0YrrpOUnxSGMfh6VvmJ3dck9evZfIj6L0kBcRCWCQUA452en8YQsLr0
iK/kocdMNZBxdv3dax/wuPacwU9pN2biQ+r7koy/tJYvUZkeM62507LMK0wgR3uwKnPdO3g7WFRZ
BRgTBtY6ehtOEE5TqXJliF95bH9if/4R6ZKq8mdux4ekPy/RacBxEENq81Rofj8fxsmDSD5ifka1
Sb3Ho8jpP9wZ6j2Wp26kdO5SvLLBD4YBzfKI+i2nT/uovOtesAntiE0Hh+v5NzzeR0nCP4oKodfo
PtVPij04xlfJA/JYgX00JS/7pLyvj86HCPFxs/86l/6QnG6fFfPqvSeOMkQdMlukXK/4DHotjaFW
650/9+Wh+N4XH+zULX+FT9KPllPSU/E3f+I0q05sqo+5/aA0dwpeqNm5bkjz3lvdnWF+jcrvmXOs
sQisAg/opT5VbhUfovokFYc5VD0UME9D917BiS16Us0Dgn8++cyiHyWkt1Tla2QcrRb5ndgLP4Og
M56s5HUcHwqcwBwv/5JXP1QHL10Ff+LwPVrbmKkRAgO3xXYEf0hAiRXyaci+9K9w3h7jsNzJxLcm
SiBpaSTClruqfc2yWga2OpINGjlwqZ4jGR4QrQ/don2ReJrdXpit4SiRk2ujnUa5TWzeP2JYmmtK
IlkFpetoOnC5l72JgV/hptZvLQEJgPnj7QGNjfudZ79AAhicb2OV3TtDGkkjHot+tUByr16cMTx0
+d57Zm+UVcSbANLW5cIoakT00Z3HZXqZlT3azJWLjTjaZEYQ/qhgXL/oc1AqYZVFtFH6LxWWXMLJ
BqPGw0RpWkmnh3x5dsKnAVK76Fcqc3gQBnxVFx50bJAdpCNvT+4VAoAfRD2XDBEaFV3SNfrbmcMx
AVDb+jxvCS6jat9LEbUl+1eWfI8G1edRGcJrqh3Fw8FqZ/SN3I3RkcR404Il1l1upoCk2YwSjcc8
HqAid+uQx58XPMiD3wFwqixafCE0Wjafb4+8kTFRWAF3Du2S9t16U/Wjkw9JQgXUjoUNQOiqUNxT
rfBMrfbKV1za+2Fvqrc+VjBr6YrS2bqaaqzNc/IobMLbBjGK6AsaIK4TssrkqlKMsQp1JI6AGwzd
TojYWmWBXYWaAypZ4AIv5zmGuI3/IkPb6bfKeMXofG6/iHm2kme5e7JBIhRS5gs9HSnd047YeBtT
KqL/zz/U0taQGnM2zInKd+NHToCdC+KflG/qUaCwDGzMby/sdXkUKiDCnrQmQF8jgrDKhau5k+w0
cZo39LXV5Ge1BiaEwmnxFFjSsUV0jAzME8YYfzMypX3tTVKGotHlJOOA6Iy9YzW+Vg6eObwMrYG7
RMZrHPD1i15Jfqa8hGjN7IyrXgdINtN/44r//0dELvVG7WXF5gWOIe6I0a+OXsDJMV56hc0kzICY
9xhdCQCfYbYn8LoROCHCkXWD2+UKuqoDQeQYMfto6EGbd90MVWX8EUzx3keKHbrKSAmaWHkounAb
WXNjijQuiCIdkUL/OvefDEqNCO7CiSn8QQeulNC6we9e7Z7MyXCLMDx2k+2a8qedydaufodCn42y
Fzwz7CX09SJLgJmU2aygrWjUtGJPx6XHaL6VZOt2+1EU3QZgoI4OGZF3mCH5o7UzF9exi5+ACgsQ
bVhuzMfleuPYXlqZrVdooUyuBphXyKbWCBUMMXmfZIA5je+XbIeKdX2KL0dd9eNTU8HCuObD8ZY4
t4vQ5/VjpDEp2D/WVfFhZ56vg6VgQMFKF8KUNJBW86zYaZ5HKR7BQRx5VswzqVG8oVVdIUCQIBre
CjA6pCjSq52hN5ZY0PkEpFeQ7ezVI9Lop5ZoRR9uce5NA7QBdqxB7vdq/lig1Gs1A44R/UFnCyao
o2LT65ugSW//ius0i5T3vx+xPlZpFVdRYkSNL8uhX8OaH2LjLEekpEsEW1+CSLK3ta9PMmxG8AgA
K5FcI9u63Ff1UGPaq0Dnq5XykIa5P5pIs2jdndCYU/UCq0qqCpLhkqa5pSr5/Vh86LLsHMGk0pKd
Cdh4y/NzmH2Wn7/wErr8OeQ9Y9pEAHgGI6LQjynTkPi/soLTnRPIWjQyeR6HCLUaw9FEQEvcowNX
uWl1hxrJ7jx/GvEq782C1youH6bmqcZTCQQfqnBUFD51otuL9ua3dhml+KkaFVnAfkSpdbsiH217
BuZX46uXQEkyXbRj/IXCQ8kKOrbQcQ/dxkQDwe4P4QIwSf5g8c6I74r+p76877ky7O55GnSv7u+T
MPVSxC5E9aaJonu0hg6hWt9J9p6c4HWfReOH0+USaAneEes7uu7bRh0snIGL9CUgmzcn3R1RSOnj
F2GWZLanZcFAlt+V7VLqN446tXMITKjCkoOu702lm3pT0mr2HXFMJIHCpSJdDBSJT8JCMUFRElbK
0Wx3QtpGIR3s2B8jr7aYNSw9fdKmRmjEYkeRBaIXKohMYnRLv8eFrHPIQvmvuB2OagwN5/X2ltmY
ebonnDtajdxsgMkut3lvao3UNUPlayOWXeI5kLDD8WUue1x6KSbq1NK7dD6lenAwnndGv557Rhfa
cEIET4jcX44+pGVRWolKVJdMWGJn44O0KK7IwpP0XR+cbeowbbWHdr4Obpej6pejZu2SxOasVPQQ
WOX+XfsvR0Qx2rusTP3e2uEWbWS/l8OtpniM1UmDJVH5ixq5wGXcOTrKY+zNmEsMOkZ31akIseNK
WWY0icAt7cyyuKwuwwI/4C1tAXhsgoy6/N46KRaJjVj5+FMf2uRZDY9yiqVhhqeAdoxQy7CFBCFU
Y5mq8c7gYjJvDb56Y3XxnAQozLDB6LYowBTik/BicQKaxrlElYRoLpY5lLT7rIXcnav3doPwV70X
Hjdyc+YBOBha10CISNQv58EK4zQeurnyoyX1VDxbly/lMqAOUJxHrB7D7jnKW0LhHkTqqmEtOIpC
FkC3IWZQ1bwcVwQ+OKJF6S9hfWqWf5fIQR/CcU1tvrs92xs7m6edeE5rIPnJVy9Hiqyy7PqkK/3G
ml0Vv++51tFOoutVnShs3qfLr9sDbsUP8doRkrRCeEVb7S2zssK6yqYS+tEEwTf3c1M+TcP7CdUg
c4YgOFEHo0MdHcvB/nJ78I2vRYVCcHGF7AO33uXX5k2g5KABYBwF4RnxyndRAI0II/XFHcsY85h/
b4+3sZWFZjawOrCMqDyux9PVLNRyu/Blsl95NvwOc87bQ7yt0Oq4ABcENw9UHfTgul83ciUkdtGU
vqSj4IiITZcY76LCeIfl+3HOvnUaGsfKiGq1/aWbR9fM7c/xhNROWf5y9OG1TkOsYiRT94MUk0PH
+jzY70Mbyxijc/N+Oc6R8xyMw6/eyFOvrZMz3OTGtfWwgHFpH+NECr1YVT8O0T+3P22jXQUDQXBb
LIO63ZV6byQlRW+NeeHHkYnI/nDAN6WqKONzq1M3FflTi38kxGrq7hlciA8g/dxR/bnzOzaOIxbO
4jknmiFgRC+3Ddpeg5NjAOZLoIaWLj9HQfi5qeN7cxwemuxpHgfXVnpPmvLHPjSwYB0OwkmlNfEv
5p1jqe3Oqm9ODWAPm/iAdQqlzcuflEDYA3lXlf6M2IIwYs0mMv4ZT4KRbADnrBQNeHmhm5YUrohV
EVWpfFZPoZzuBeyNO5nG7X+/ZfX0CfQIn/eqLH3xyK0mEkfUmtqGpCzKHoVzY0h0jiGR2OEu3mbr
hPHgMokkQgRSXy0N6TN0kiwu32jHcx4e9WI8jkNL3n8WnetSlw76jzI0yLaRzueqKKbquMjh3oKI
o7w+hjQWhQ6bcMc1ViG7nCxbX+a5APrUebnxQKuVEn7qt5NBi4msAX2dxcS0JZfRVie7n847u3Tr
FxBTdYwkBaZjTasPl0xZprYs/FF+sqgpCAFdIZU8G4UrUUYJ0uFoTCFMmvCkng1pr66/dUpgK6EG
DYAYaKRYqj/KOkoOK0VLDaJCRBNbm926N84Jb5Yuqfzb37oeiqgAmgQILVX2twbq5VCOmSgLahmI
uCvRd4x5nexdOaTvdUn7fXug9YXxNpAQX2M+dQAK4of88U1dbivSZMKFKnU6TNQvfHkA967MLGxH
QwcirauZCBHfHvaqYoKcoqBJ8qfQbF8/JbNGUe1gVgdsR+WTUEkITPQzs+GgWyl4peQ08yyToWre
HvY68XwblxoGGY+wyV1FlVw2eltPZFwnu/gQCt89ihlhHbt6jaCqiU1v/Syd2rZCb6/DtX434bo6
zvwAUi6q6EhAQ/Nb7aFGHvFXGmiumjmy8OX7MsTwmaJViuu0kTybd0WdgljgfUU6OiuUsLKPJmqE
t+dhvepCzZIEjEYmAeVasqOJZVWyY8w3a3M8SByhDKpZI7d3bTveKbVxrFFwuD3kdaopxiRZIDXh
PQtA43KnjVrSOmVjD36Sxvfi6M6AQtLwAYEoL5PPdvKFdXEtZe9ps7XVuGWRw+Buo+oqosofO3yZ
G9THVGZ8whBTo1azdDDPNcW1guC9PSK9h5k1nOvT7e9dn+C3KSZbYZOTDcL1uhx2DOqwsFB+9tXG
uDcifASL9qlrf0W9uiePdBUXmVnqnoJToW9INahJXGp1NuMeq+bgi6CS9NUJ+8ZnG+uqUn0tR/kh
T3F/1psnbWwf03pXA+bqhnz7CaIwxN4WzavLr5W6tGm0eRz94jVMx7MYuFFhbyrys9p/ViuzdUv9
nRZ9vT3J1/UCMS5SJ5QlNbrzxip8sU31uGhQFw9BkSRgN8asRoEre5Q7uAXOCSSpJ6udZyCMZ4oy
YaZ68Ix37satLfbnr1jd0alqD1GituObOd+bKwLQhzId78oy8UO0FttSOgoJ3p2v35x1ZA54ZIBi
vAreKd5xlTY1oy+iZ4qgtYr/eDORPJrdsczTB7Sy3EiaTnJW7Gy6jU/WRKsOgCdGnlcaC3IltWNq
IP5sUPJuuvsiiD3QHdrZMZ8NqsAQIHdAlmISL/IPZOSQfEEPlhSEpFnEtD/PsdVS8Taika4oVbtF
fwdzIsdBerGcA+XonXC1ORpOxdQGRIdwTeSnUaNJQYV6UdMZ7jTS19ApuhWPtfy1cvZMsDYnkxql
aKagcrvG8fexWkVhSGjs1f5OUKFr2suTRT0E880JkKAS1N/tbC+3FBnb1YwCCURBBzL/FR9KKenx
G7XELYDSd6oYd22psHB7+IStyE9Pm+o5DW2DavYqc0wkBXiqbA6+nobHN3sHKh61Fd+nCQR3A8lX
o/MaSeKTpZ1l3JxZMkYdMUBaj+u4FMzJUlYpsCER/IP+RRhNZ2X+iPdNzsemNn4EsXS8fS43bleg
pdzy5IqwJdcdfMkJpQER4dEXbSD8ze67+Nky+zv8UYQGt/NXWQXpIovIoJS1tNUDJYcVWwZNOvqd
NhxEZT7stHMdlx+S6bHTT1WknFQkmmJueivtSbBqNArPRW3tUOs3v/yP37G6BiY7ilM0Rf7nvlAU
37Xpa6SEx6T7OpG1U0a9PdFb4R8SpbjzKD5c64kkRQPh1+SUGsn0IPREBgQIhSR86lHe+1BKkddF
+SnR0afG3jposi+puQeH2UoqKdCjXyfsEq8VaIdqDI3eIKnskvhUGMMBYq4XFeZBLSV/4XESJNIh
JrumPVpjaNL/RTbNDwC0gUA4vdB1aCSlpfc+kM5ZoQDYjhQuIfG3nqx8i+k2Z+Twhb0XPbaOlpDk
B2UrSjPrEqpdhXpdLP3ga0oH0yj3I14M9mnWGD1HhPxdOi47OdU16YI7APIJIGrwR7yHV/t8UetW
TgZuHWTOPswlnO7mXCcqYI0RkMbz1HzmveNl1cHKrDtRPZHN6VShph1Zths270QVFbOTnV1/XfET
PwunK7Jp5LQh4lxeTXaeo68cG3B5ewwK7DsYMX3yoA+DW1VYYPGikV8EkkN4K98+AVsH7o+R175q
cgma3YxJbgW+WJjl1eG/QfwrUl9ChEKkZvf9spFysACCr4zWH0T31S0cASLFPhbIK5bRZ218EJ2h
fuT5BImwiz4F8zc8Y90+37Nh2rqPoWVDphUk9CtxJT0L47HJB8jDPUrwWHMLsciYlKoJuk9KGuyE
8M3hTCih3I6E8at7o08mdZygKsQcZU2C5YB9u6N+NIoMUuiers7maFiHGehEk8+uX6Vp2ORqX/Jx
eRKdpA6wIyhRfKzfmhCTstdX3jq5Yq9CBRB/rNfQmutSnSn5+cVA+wwDL6GJNHc/qHy4Ev4LoREc
qmpPx2fzlAigCGGKIEncuDwlCR1NyRgV6B/GMdSeAwxUo1cnMnjmSgdupSkrT7J+mlrncPuQbCYg
Bjkqph1w38H5XY7cB06jKzSlKRyh36Po5yTAV55qw5IEj9rL1Da+3tHgtffMCDeOJ2k5uhuCIMl2
WmU+5Dfgy1upBxdMwdKQDlIb3bdyjVCi6Onp9yM9gdsfu7GXWFNRn2JD0dXRLr/VrrvYVmvsugyl
9nocSNQmOUTdYyqZfqDv3X0bW4m2ETcvzBbEr9cBuQj1qe0KA3iihJhXRDdcpBeJ6Sn4bWsnRLe8
Xsl2PnFzUPxxefbBtyJJv/xEq0/z2UE11n9nASxQY4olOCSHPOUbapGJVB9fb8/p1gaCT/KmiQSn
jErC5YgNfemJzGZAm/RuMH8J7k7EVaJFlIS150R+pop/QjX2b4YV3F5y8ze388thg1AftCnkxMgD
EQg1PSGOGIzZ45R8k7IHRK9cIWFmmf9njSCqFzqkDUrvQsDgCiHoJDa0YpuIpKgAXZoSBp2vjsOJ
8sHdnDzaDuTKH91Qn7p0z0VgK06IfghmcNzyyFWskshZLeylkFle4YArktkhNXiWfHOkHCI1Inqw
EeARJKgRq9le7r51fES3CQ9o+v9XqDap0ya10Wk45016ULTinhv2IY5/DiropnTP7HdzY1F9FaB6
UdRel5Tp8oKTiyreJ8ASq9Chg4AUO84qygKp9pVmlxLPp2Xc9UkTO3b19hPKf5a4cUDF6KuQaMxw
V/EKw9WPHoLAvAJPP6VI4SKR6BoWhisFvHlK2wQpCzf4v9jZaHmjpwpnku9f3QXULCZTahp2tmbA
NTS9eEQ5lgTeiL6hVQmSEIhXEh4wXdopI2y9Gei0/Tf0KoNRC5MJR9raL0D9RE3nOfaPsS9dAwjd
0tX3k3xnotZrl8eeDEfrH3S8f3Y+X9+afYM2nkbrT/BULw/27PR1res5uwxba4GUKqXiNMRHPeue
9DhGH9SP8nuhVGkm5r1Z21/6Mrizyz3Bt61ICvqZ97FJKZ5K5eXvUPB1GSq9RIIiGT6W1nC0eTdO
89l2Fs/B+TGuOy+Q9pobm7teYFwEF5Kq3fqBPGlamhVO1wNZhA3zRhHMpt9lW/i6AxGNYy9H3d2S
7oVxETlWm56tTvEf2R0AAW9gsT9KSCDEUoA/qEMkNG5E27jBiKo2P4eoGMWx27Hnf+YmjOU2O+fy
XkV467Mvhl/tPK0roSKaiGHMqXEvV4is4w8BmmmQm6MzPs09l1jfuiDl9i6Sjf3GyKKTJN7KV5Dg
tHKsamwpmMUIGFYFplFclAswj/ogzNVjGmejJB0Rvz3E1fP4OZc+Ssueu5zYTOvZF70eiuEoSLHr
LzdbFg/x0iQBWivJT9v+HdGxAwHv7UcXMY9XA6nYjQl7I4AQq3m24xFJLAmelMQy25QIgyC+bzF6
Vi14SBwqg2O2c6K3tpaCCwpNYioBtNL/H2fntWM3sqzpJyJAb265bK3yJakk1Q3RcvTe8+nPl3Uw
s7VITnF6d6OFBhagJJOZkZERv7l+OSmrZDISxI2cIjgYNCeFRS0As3M32p/7b8POggOVAeGLojP5
26eN4VeuZSiBAREVdxZ4p7ONbMfxaCYJGzmW+kNWPfqj85LnNU5pJSbXdMvtiv+hZ7nrzc3BV6II
QplkC/CquZbP7xMVBu1J3DF42QXfAmB5rRR9H8Ls2SqdFwHea+Ls0E1IlEjZk+c0t2nq3ClQLvxJ
oVxt7Ma8uQ0cvdpp7UvOpWtjcpZnOjU48D+QS8SNbrEeSl/vu8qr9yafwdZ3VgYmvA5Onu2/tEHg
TrrxqWuyN8/DNMO0P8Vjxm8/i2R6aHzpVYRfWiwbl5LlIiVtJncWLSIEG+ZHgIxlXDqgqLav8u8t
QaAP+iPOxn76plrxJUo3QQyrA6JBDYhGFCXnVgv9yBp1lOGdBh4q30HBAG0VCslG9typO2F1T/Kx
n1w0+116wDhpi4YwtMPw3PpIMnI+bnyYZVgSV4f/PNJs1Sq0s0OvhxRf1DpuX6arqy13XyDVJahb
qzukdXnD1f/FR0vD/BZB+RPiiImZnjeeZLl/UAKANIGAA0UN5PSut68fT0phNkq1Nwrw5SnKHUW7
i0A22zXerSHWwHlxU3vhgSB63Bh7mYqJsQF5cysmFZoXb5tsMqWmUSt0oB4N+ant7nA2RGyhChVy
A0zag7ss/C05W3Zzy21rAKbgBEZuVmAqZrPvj+AM0ayo9o4TuQLzXOVUxyrev3sUzBRBzy/65423
XS5DRqVdx3FE2wGMw2ymm9xUaj2t4HmZ7kRrTjAHC+Tle+0Ya2fDm1xLD99Xwf8xLxCwZ82pd3ZH
OC8xNPCDg9ZsHU8rZVzKA8IOD9IMgHtrlpTpsgQU3/NR+yL5LFOKyQEaBTK8kc6/iIuP4LGIca08
Pr93aazvG5Oz3BBcYFCme6dJLfvyMKWMUQ0d3LuQhw0b/BouqGSp+Zt4lBT7zE6J33UMPCr5Ik8S
ErFStum3Lm7Q1ycoIGxVQSSDT7Uk4zlx1fR1qUHZgoEd1Z/hdQP3osGKFqK3GzLfFSjsT1F80J3v
rJ6Pp2EZrxmdiCgsJwkQc1E2VW6RsYmhTwUmArUUNut/1KF6sDRg+UAlPh5sCTQTgHMTmCYnF93r
9+voX0lhIsd+MYZhzdKv3n0dBKJK+DvY/ngSn99RLtI9glNFVO1igcqzkjslUbeCodhuszkXSl6A
FCjK0eOc1RhsY9TzfMTH6C2IpycJvy5BUagsVFA6AAtD8yhQBILbIlIYK+pQSpEOXUIzq93/2ZgU
kYstHkbUj+hnUNyZZ8o2zOUYxn+516hoI2nu1g+wAtw0ebX931YBtrIs3YTbYnHjQ/KqWld1o2Ir
Mi6TKoO5+M9TzGJF30mcvyP3j7q9G5MYpe+3bnxhZX6qooucPVc2ktGSATA02qdA4j6ehJX4KCx0
AHBodJcoeV9HqjHzlKlTLIhlTbUTJR89GN/baGlo7NSGbzN0R0/98l+MCqnaMLGvpqI2O4nS0Y+y
vDFAZIenZMCxl48vzMTfpUowSpKAPVbmRjd/5VJMuYXCFgOKPtYclmQXnQQ+gdhnW9/Ks/8jjIGk
XpxudMFgYmD+ayxQ5XmJ4Wi2irUx0WtbEDQYpQjOIxzN5tQqzh8DrHvB6QsEFk+TcfiMUqVIBMR9
cKzp3hXpHs31nkb8aIY7mXqfxaXt46lfnQXWOuLBROHlCdCDkQ+1KKnegTSiidd0u4xTGP8KZEim
kwCJiQNSNPLsEpP1gnJjtVUoX0qdoSWFTweNJJ0TieTgeuFFTpKZzgDdLVd0V3IuBackgujZUxE9
Wrj0md7Z6n/mseSi9+xm5StaHkBfH5o3lCB6zXLL8DMAdIAvW19q5fAWrGF2JOrhBKnZETnoaSLZ
WLEBgAV4O72pp8lWaHO+kbZWOKlvfI+Vg0AkiIRDKiXkibMqES10qS+UvNz3XfkYOxPtCRnZk6Sy
fqij/nMC/eur/3tGixwh5SSq1YzrxnCQYusuzUeSKo+qSa9sPdpKwijuE1ypkVwACDN7tMxuCjkd
1HJfadOp79ud2KOi8C1444Lzpjenru/cHq7bxqysxGbRBMWDHIU1mcV6vTyUtrSmQZ1KKvtoiHyO
coyACk4CqrQjnHlx8Rx0YU+PmAEVDbFYI7Qv2OA3WfGy8TAr8yDKtCJPAOywIBwMzgjSUpBQR384
9MmnqR7cRIGvoo8PAikugT4Ky+zONLaMpxZ+K1CRRMcBmW3hvrgQvkVxs0ZtkPisIqGFxiiqh5ck
c+vAR3ab2vAY7eRS2pe06wR4h0L3zsrB1QwvmhkfTJJMa6B5+UPyzX2agHMve5fq0VZQWTnXiSjC
X4WU0oE9ef25SG9rFcOdYu9gmkGPy9Xq3g18EAH2U9NKh1GHLwxWWQ4fOrO6GUeM90IKobCYIzpG
o65tVUBXssyrJxIH318ZjxkOXZqOtiD9AGWn9iPlOzu5ZM6bye2nwY5FBDwxV2zr0XyrST6V/L9Z
x0iIgBcEz8W1e76OKzlKNS/kdG+qb1PxjJBo3L2pKNTVRJKha3ZiJYuvJqC4pZScBXimDihjKFuJ
xto3oioFZ4Z1DFRptqXk3kvjSA5gieoxp67zpSLpjZLsIW8fM9W5kYfwq3iSsYPLHb4JHI3tZdzM
0MWA7u1v1sdFiJ/lX4DMOYsJtGSncwHF0Qj7YMphf6rBTkc9MrVxw0hUjz7ICYP5lwInp9z805lO
6Bb+Ltm4pa3EeUrk3M4IvVxD5tWslvRbQbWreIfXC0KejwpGiWVEpJcHPdb2wabfytrhy8EihMJY
DNBexZ3kr1VZQ62XJk0r9qFO4LL+sfx6J1BbPZzAojLR4krwarzrgxzxsPKG2dwhkrwRzlZe3CGe
EVLYqsvY2qVT1auRk+8LIaEYnYI22pfuCNPWAX6HuE6FUwdNgV1skpbp7UEAiIVXpBdltGp+IQ17
o3jN1mmzsmN5LOFcgbob2rOzGFLT24QP47Njs+amsb5QbbyUvbmXFE5Dh+oeVYqmCNGG+tLp6rt9
ipAb2g66a19J4G5YlAJBADn4+itVOM4OUlxBnBzDndY0O8lKT/VprOJzrjeHon0pgNpkY3+IHfUS
0mt3ti5KK3uDR6A9yWIxSZJmC0Wd8oFkPyn2utq5VZaeRaY2eYB7kdYt8aoxQygxjnQMq/YhA+lW
QGT4eJ2sxAvKnLg5kaeLfsJsFpyccmeRhVDecoFEaWEKcOhI9U4dtzBuayvy76FmiQbKJZZnJQzl
tF8r378XgJsyaHdCdEnQsOrp6799NxOfOAgSWBuTlM+zz1htLVTQlXwvymDCTkpVpGOuJefN3bac
RTGSiP+CUwTQ5nothZ0up51loFWW8hHbN9H/wzVuJ0VbG2h1JOrioseFvNEcMaBKRRxDA833GUEk
UNXLOIH7pzqv91vFi5UuD28lKkj0t1DJmIuBJHqhJ3WGAluPbBX5WD34J9tILgVwNI9DQzR06eWj
XCdtZYbLZOx66NmyNIcQ69q2z/d1Xb07gU05xfcKfJz8j4F+QK0lbq44O5+Q8fGiUcQyvD6wGFrI
7MJjhHhqzDZlWRiR0pXQ9diC9VHQMFOrRPoaOPOtFTkoyD70zSmuugcDLp8gV9thek7RjYjy4LBx
fK2U8uhnCtg2ZxgQdVOk0H+dJbIEvqmXoRcD1miGctc36Z0UntpeO4sb5bvyj4E9K48xlJmLF/rG
dIhizXw6KCYLpBp0ArbT9QOgEdHYXuuxiYZPDsXrcmTHcoJE8Wc9RBMoojmE2FRBtOrbTbnCtcEx
cuYoFctwDsoxAh2JcseG8hyzg5EJqbmnUk10ZTbYxouK7zp/UVDrJE4CLE87f/aiKND3KmjMvSfA
Aqx6qb4IPlOt3o5UZUQi6flULBSilb1TuBEN0QaYYLG5UcSknQuIgmoV19NZGBk5AiBVAcWJO/8Q
MMmicEALX+EC8PHbLm5eYiTBV+feBaJ9XqIzE6vNtcjM9rWBOFyTPul+c4Po/0aCvig8MYxwXQUV
IlSl5+UQeaBZN6QMMwz0KoPsJjTtXYIDdic7dwIUU+JBrkVbmMcVhX3GpQ4kSOtCRXcWPvraL4Ky
trJ9KukXhBcLDGkQyA1N6RCQekuU3VVZOpSo5GHnfOmD9pYM/hCo7W09bnXLF+eemATc9yxRfeSo
n5VDpQAamYni4z7znxxYYhnB2s/+yRHxTp//P1KstW/793gi6/grZHQpFxXf8Xj5+kWo2gtlaE6T
femNJznmrdmqVt24TgrzmXutaIwFeOfEBy3fWGbLJIt3p/wNOgL+AKtgduaXWp7HzUAcNyLd1Qrc
9zJG15roWREScW0D43pMzogjktx0ytPYBbeJLCQKI2cjsK9tLsFNpxDLumdlXE9LFVUZ5ShOzogb
a52FBwYn+zd2Xa5vvPbGUPOyP9iXUW+rLmdpSwcheNLSgBK17mgzH1iqPooZBq0tTDMopMwvOGWG
SXRUoymgolpapdKhZWE1QgJ5xFhRzz6FcflCYNlLqfaKLZS9877F4/gtBd0/BdLOMoONtHZxgIon
cjhDqa9R/J2rzgSK5xhTxpEloxcmoEltG30fW+vXhA665W9VT9bXGF0PUemkxG3MTqg2qLOo7SIO
CVX4ToWHomlu8sI/4o14KDk4+pwqN2vPcT5lLaqXZu+qW/DR5UHNW5syIChuW0DB5qEuhIBjeiZp
gyS9CaaVVx3rYXJFFLcxLMYVZ+eliKUbd8aATaPy6eOAvkzWsIOn+Qo1CacAGk7i4vXXrq/jMDes
HuGDUWlvChxNh9ry3EkYWcAO1b3HliZY5SHsG0yvH4+9LPOCq1T5h+kH57hg76m0UaS8Q8esrn4K
5cn3zB60BAKgR1XqjpHgCsntMYGkJBhSFGOA3h8ElTHrWtBgdIPYiFS/zl35lvqmm/e/P37GJRbz
/RmRRwU+LRbmbH5iCtRDJiOEIUqc3hQeZAemIXgSiQvPKOk7ROeOgrerGyhjtVshYW19WKiLUIvX
QFGzP66/TzLlpV03zNEQfhGq+aLIKSShoqk9xrAb1HcRAkDdXnCS7WepSo8fz8DKsUBfBC1f1AUd
IoZ2/QBNEI9xYVg8ADKk9CSfddlD1DDZasCI4+Uqj2Ki/x5nNtHqGPpyI8ahxiBkdTVBqkFVIepR
UkDBpXYiAVFD8Xv3Xm5Qts7b1U8tSh+0QBGvWZgJaSAegqDQ6bPQ3isPeXJotaOQGmts0jmKyUH6
qzcn5FW2BCtXAj+dLijSEEmFiKP4/a9NWDaG3hklI5eBcpT74JzECMmQh2TVlgXcSlZBfx3JU0Om
wbKAveqqgfGYZhDXQ/lRlOx9Kifc0NjuHPeUM8JsI5lb3oz4ssioIVHp4NKMo+H1203eNFpBaaIE
Xea7DtMaIbVkddoltfi8QF9VSquiz6wrE6esR+EkvAhIOahn0eIPURlrtqRRV1LMq4eaRf9JD/LE
GFluHlWkekDhbfz8XsNIOXg4ck3HPzqbFk6L++lsKmYfWouL1JjEVOQyHgxYMoia3vRVQXrew7yH
wj2qWMjtbanKrY5LJonXLxWjBbonzmKl9QckB0r5LVOMdzkZQRfQe+Ns0Zjw9NfODuC8bGFKVmM8
fBdhWSW0B7TZPJuV3pq+xMgTPXShZ4cVaBISSsmlhRNIQBBv+mZnjbj+ylwmKgU1kRsTStX7tQke
cBfoZwPoQx12uxzpFdG4+DjGqSKIzYPP3085+y6q3kSxrklohVv/0NXL5bM6qFQJ8GVHYM+mieQZ
6r65UUe8q2KZnufrzkcYT6xWIeELeHWQ/uTprVizgqc8RfuPH3EtYSM46ahVUCOmRzyrgBYjtMfW
CDHTqLqdmMwJtKwdq/fmJB3EdToEqdImyV4AhYKATw2CaRzYWRo7jwZRFkob987/x7RRp8d8kYeb
35dSPQ2C3I6zvf0F45iTbtK2AHqJyY1AUokHFFtb1rojVlwyyqkJ/L9J5rg2g5MQeRMcPb80d5Xx
UBrx98amWNnL3kFt/nUWjwcjtxuAXhRtFzQDudBKKzY1fIiqO8rLe13Pj7r2S3e2qDnL+MpAlk63
CxtcsN2zz1RK2TAYzhTurURGCbbdyw6Xxyg5jxVNg2nXe9bG4l1ZGVTZFNpHlFp4uzn50ohMu6VT
Eu6BBd6HwPZC1dx3+An45YjdieW9RoX+YIftp7jKnh3KIU3Wo+MY7KTPY6YcqmmLzrcS8kXhDwE4
iiKozMylkdWsDoYgTnkki2beKB/iIjiNU/Fqd/pzMgi3x/icBNg+I7SjoKCrVP94gf/JV+Wfvup6
IyU6eyvXXvk0lBOEoiRNTGiGswtuieQOFr54f2n4gAT4q7ZyulOGl6Zs0LU66NLWgKtfhoqruMTy
ecCeX598bWcNbdRF4Z7gAuNvwotQDkTdLzoMZgSaKPIoceCbAc6psYyDLsqjptH9AkFO4cPXjop/
b/XdVq61zOksKnIGSTcdPyECOXsurhKSakgBshnFRa71r5Ei/+zKr42fHfKo+RyW5VFO80vNxWPs
f4PH/e4IZee++5mP/z6wQTOSRb6FJI54nuuHAQlUa4hXBWiZsTKD6iGV6hMLGmm6nT4FxU4vbM5F
XLBM5euXMspvJjWSUT2j2xDY2YmL4xYwdCWw8UwIMFKAMaghvvsM/ZWQtXRYekTiAvin3U0iN+5Y
OQe/VL9WMUIuTeyzt9MK0GijusF4p3fTN93Byi1XsgP+Fjd95T3W+k2t2a8m1+lKBkwtadyrYT9Q
84xV0M5bFdeV5Q0egyu9yl0WYMBsHrtOHuTOt3nmQrtrnZE70fRlVLxLrwJID7Wf5WhdlFT74+jB
c1ImZ+05CJXbpspoxo+/mrpKdvnYBzDdjNPG4bWy4Hg2AE4Q+bjMvGcJf81n2DZNGiOOsO885S4P
1fuXUlYfYn/4Aknlq+ZAfUINKkQiXx30E1Ks31P9ppfL353175l91PeEJJEj+AIa6Lbr9YZzYxJK
NfbzU+J8CevgBWeRV0MX0k+PVqXdyRFSv6p2MWTvRUCtNqZC/PXXqQbDC7oR935IIHPemWokjpwV
0bDXZIQx4xZJpGjXqcFdQfMwDv9YKOeEiGrj13ochY+hE99VdvOjNYIt1v4yK+RRqCKiZscfC9NM
iqswSBp/eFdN8GA7dXZzU5vBSzRlT7JOCcAJHuyAyls2Sq8b87C87zG4Q49IYFxJIERK9teS8IFS
yXQohnd5KKun8ADitFZRX8SilkwsKHXOzM+hgZmQtvERVrYKqG98KxFD4JyaLwG5DCNTSq0OPjC3
Oj+5m3KEjrPuEEe4Fgl/BDCHG++7aIiw7AAICZUkarr6vI5IlbuQ81BCo4qigdBFibPxFA7IY/no
6DnwWK2jqGawKs+ptPHCK2UERgegJJJchC7n/fNWR4K1NeQedo7GCeQVFSwHC3HyNj3r7ViioW3u
9RDHAEUu/5FTIRaR0f8fNyLB8tol6hi4j1NrEmiTWTmjq6NBMlKz39te/gTU5bkXxjNedvDt6qJS
fQPmCeDfqDZOmSVWiumncUE7QUBcuOJeLzcqOFolS3b/DnSabFLMOD8U6X1MVdfXNLw5oz91EH5S
W7JS03lppgkaKM2boPmdFepO8rHWqtWQrdCdpDx6LZPuh6END0JU6+OlsrY6HaEUR8FHyAXNArki
lS2uwk6/VyruRESHPowuHYISickiDXdGFG+0C5elVybnrxFneQpwFK0CdoGMlg7Al8obgrM73/xp
AwoX6fi/fj/OTqHuSLGFQstsNLMxpQGNTLA0CMnnqo7PpfPSYQzatSfFdO50YvHHI64t/3dkOR1t
LitAeq6/fhNhhao007D36x8aYkhdrHC0h9A7u0v6pvikXYn6iJzubafnL/TN/nz8AOKVZkEfGDet
YVRb8MmQxQf4K9jZEnxuNVM4c/LwQm526xuAd6zinFj58eOhVlYPl0SQUzC+wBTPO/1pmdVTMqoE
9RwbZPBzOU5sqNnv46p8qnq2/RZqeOWOD4EW7yhyN6qE5LrXbyerwxR0A7PrwFhKaAlZ5U0W29mu
89F0zLWL4hvnHKO0OG5IMaTXAWk2/PValxXuDlR7pwIfsxDt633cul6qG4cq9xvXt3//+8lBsIdE
RJRUFw2+IBvbAmWXfm+1AwZr+lnptPuS0oNfxxeLWnvqKFvJ5Mrm4ryH04AJg6UuGsS+EBaWTCJP
oU8nrsx3ZaNfiiF2Yy85Brq+daqL8DBfa2iMCPUCMleQhddfI5CboZGzjgRDe80i65ipzU2vNkcN
ZagcZ+jwxui/mOkuz+Qdtu17RZLdMeTiDQN9I+qulFQRVYdYTeVciH7OBWubwpYzZIqH/ThGl1TK
HxLttfaT58G+UWsPdKp6KHXrhIf7jxiu2ccfe23TIQ1oUHkSxc45kaDrKsPPLTKMXIkuQpZjkjB3
rG70eoso8a5lOZ9z9LlJaNDiIvmeNQmLoQvzuiGntOLsySmH28rUD3hQfhHFDglHFtWJXiIlPGv4
zap5d4992qPBCavHxzzJP1u191BDQGuiX4WcbGD61hbgXw83F5IG2omziNcjpdtjM2i3Ry8MQdVK
IObTvZVFGwtwbf0J4wamHFLfgteJSjR1qhKtmRSzW4EX9Sx9B+l8o/i09nUpd4C5QEQWytAspEdV
UpT1gGQgVbfR0unFYA1CX7qhPfvv19HfI80+LvINQRo1ZIuCKypYYI7ZHlQj3KnGxtStxe6/Rpo3
gGOfO0FfMFKXw0dHUaxXEOXVOsAcVNbg5I8ot378cittUIvOG4Uqcf2GdzcL3npa0JmM0W4T+BVR
wctxQTCU9hipzqmEQ2D/GcZ3fclsBETD2VxuybysrhjqI0KKl/LmXBcJMwxFcSLkmEQE9oGkD3gZ
STQBPn7VtX0AWeD/DjNbMW2bZ02qIRIn6s5t8LuNX8FDUUM9hpvNpJU8V2iLQC1FnRRA9SzPrVI/
6BoLvRzR4xBgfIumUVLikaTdN81IP9dDdOTf66GCFCFpRLtGgU+74E45LRoDQ4dqTZh2t7pJW1AA
/Mf2VguzNyls9o6f7aROv6id/fnj2V2r+QEdJ/4BlODfeRYABd6rvNDklYWoBFwCmpSC4tolVeG2
X9BJeomKP1WcPNdO/zW19BaaDsL1w29JGm+pSL0GevwtUO2Nu8/KpyDNpLokoHAOadj1eYjOtVVm
AxfuhAZb5ozPtnSXILtQRsbnuP9qRRijllvOisslLcDTpNR4LiAsPifuxF5LFSZChEp1uqNuvarE
+hFr3o/nfBkD6avBVuNeCGMNHZPrVzMiefAkXW+BO760/YvTIDsof431jQ7ecuMwDEhY1pO4v87L
/KOkgfZVlXYPIgHv7sot8p+0YovhvsTM6uNXWgEkiDIgMccU11RAbdfvlNtK0dtTiUr2GD3ISUV+
2N4Njoeo4a/WonCWO24TvqoANz4eeWUyqYKA3RSEM1qxs8nMNKscvA5BoLbwXFMCZoUdi54ck83y
4mIkcToiowV8m/oPAen6FftKKhq6IdneU+Ubyw5ODiBqrfbhum7M5mLtM5JKQ1nUmkgH58IPUyFH
VhOx7j1ddpPRfuAouHesX4l3W4MqkbXoqe/SjeWyPFLEqNCzDAX6HZiB2Y4D2qdoeqPQY7a5E+jD
aQrKWwySU+nSpuHFyapd5nSnKEsPXhPea5JxE7b9xqsvi+88Be9Nhcug8Unt43qW89hH5mIixZEG
Zd9mv6LauOHbo1kmHTOj2qUlDhLji60kN9oUH2jTSIp8au2JBt50zsP068fra7myeSAQ5VAb6dJw
C5yt7AysrpTJVP2cur0gZL6nlk0uobvvLicVTEeanJZBZ2+UTx+Pvbbi+BYAspkOLt8zLGE4VrlV
TIijK5ip9IprDM6TVQa0WMOnj0daW3HUWMjLqJrDXZ6t7brQfBQqwBeEQX1DHeNrZo1/kDrat3Un
uY1lh4d+yrcAv+tz+9ew2vXHxoU6kGOB3Uhjuva+XlxSNX7o7Sp2Uf3Yd059h17mbW+jwS4Nx4/f
eXn0iS+rErfEXUPISV2PHhlqpBoVfdaiuSmb4iYd8x9ZOBwlL/sZdOPZYJFH97EafFdgUmNaeVvl
1d1kKu7oJsVbm6cvHz/RIpEUD0Q3kMoqBW4keWYPlNSVMoZ03YOhuijjrdNS1k9gMWG72sk5tiXG
RvRc/e5/jSh+/6vCkfe1YZYFiAa1fADV9Vmyklep+tl7iN4k0b1f4aZj/Vc76j+DzsFR7agkaT7x
mrW5D7nGhul4GmOMzUf/JFnFrgvDYxMF97bjb7zu+idnoSOUx1WbC+b1+3ZxbFheF9COT4aTmaeH
vm7uynQ6GKENP8+8xGl2TNRqVxc5YiK2a1njXitenTb/hercA45cn7R8Czj9jqW5uojy4WktiMyT
NrY63+i2McSe5HE2DoZ054dd4MYwtz3zyS+cYldkdXaaQtqfOah0aAhh6dyU3l3lB2i7+vup8r+G
voksmZc3WLPlX+qpNWFhJjd06X5NkbQb1foxbLfwKWKDLB9bXOPQ5hHsievZtMtYRwAOH3rHa/aD
/aVoXZSUfeRYrRTj4v5HMTQPlgLW4jZGlCICFZIEzo+PN82yWvE+ef95itm5FcRNTgoJ4tqEVsT3
cr/Vzx7SnnU8uhmYMCucDihpP8h+tBVB1gK0cOEjf6ZFBg7zegJia7CTMgfCX+KJUp0S3/jTyiPm
237+6LfJTa85x162D7JfY8g3fPVk5xgoZ6n+omhIkmQb8WM1noqjE8EoAcWde4YMSlaHdQgCrUoQ
J2KwJIaEqabBqfSJXk7xOamcp761A1czgo2rvci05quBxBm7au6kRNRZ9Br10DGDFpshH7XaypYl
Vy/qy2Q0RyeuHzQ7DzZyhbVwyWdHxJoyFfFytplVube0ytbwbR60Rwi2x9xsP3mGcQ/X/yyN40vt
ZzcfL7b1d/zPkLMTGXKiZo1QU8BFsfei4Ngq6Q7DlAMVyCPdio0pXVbAWduiBSRMABR4YLMjCoHL
oagdBYdZ37gBjOtOAO/kTrkNMItyM4Sf4jp3YXX9qZAmisckcoOgrzYm+l2Oe/ZpRe9VcNZZ6Qt1
0QaLlFSFcbQ3wKokWnuypOi+y+tw35vhOdHQVWhT8rLktW3Cc1QE30et/Yp6DboPkGoCSflZyhC5
QvJ0r9LLfVwmNdru06uVlEdLa2z4AOG3yPg2qMbRKtpjN/bfMjxC3CG1e6qN411h6enJqoPPSRJp
u7rOcDMeqrso0k9J2u+0IjkjgvUEGnFwP/7oyy6UxnVNAIl5dRAh87uoB4u/74dE2N0Fb/fhZL3a
UXoyawfosmy3OPKUqmuP36OuuVX8/hy36qFT/Zs6SCak3PV6F70UTUrxlqzKQ9/4nPb+WR76jXxx
KUjCPUgGRICvDD2LhT6nF06FKsVKtB+18VTLNd2g+GUKtMckq0pXk+tv2Q9JKQ9BGv/xx/KHqfn/
jFAkp3CLlLPYm+JJqGhwLJAzk8ReR8YwaRvdxhBrb/UOPh3tTaOpj+AZXbktd+UUX2rP27jALPam
GNIGwmXRJgAKPDsHVM8Lui6zor03+HvuA15eHdOuOcZ2dDadrblee0E0Poh1OnAE7E+uXzBSEfsN
Oznax8pbago+XoOj9qvTPHb/9M3vj1egOEeu9h+vRlWWg4ahlhWDDohpGZagEzX1VUfwNmgbV8rr
w8ejLI8PMQxqbnTaBEf4/fe/ssEalXP8AIp4P1r1JW4auJ71fhhrV0u6l0zoj6utgAHf14ryaWPs
xVHK2Mhw8IJEcq6gs9OjChq5TMco3gcaikXReBup8WVIrG9hpjwaRnpvUzDhNnSLfcJOMpO9osX3
5dA9cks9B5aHwE+waQ+1+lBgYGkEQW4hO7v+yGqX+hXS5zE6s8klrB9GNEnkDhRRax8izzirE+4o
Xnk36o7r4F+ROPDZx+EpkafAtcZi5wxbViXLdEdMFOVCljiXNc7b62ey6jQJIJihHCXjQmNWd5I6
nGwNx9vAfJqC/mR5MtoLCnj76ZbO0ZYg43ItYtdCpxL0F21Dzt/r8bNCMbgqFtF+gASbT8VB8p6M
Xt5Yi8uZh8kHwYULNRrt4K+vRxlGxyhUhEn3cvHaFi+FzS10uofIdtxYdyJJuN5azKFMggg6l0v2
vMcsV5IegCYIkShALZxmTiq9Vr3n2lCIKtdrDtZT4wUboy6DB4MKUKPBmS4YqNdvlytdZOSyFaLl
PCKCUAv0iitL6ZmO3m2qW67sbRzhy+DIiFTIKJAhyr4gxIyZFsq5HxKPy+lGaJtKavGsetMxNcP7
tPM2jsyVUEL1n7zjf7G7C4JUDQYhNxIv2gOC4koCQtzEzK2Xn8reOoxsocYpD46OQWOuGq8b31Rs
gfk3BQMlwOucBJzY19M7gRpp48rEw6z26Gch/eHJj3KMcGs53QW2+qiaNTji6TZUY3cqEdFW23ij
bbG4WVMuU6gmm6rF2lrQUuSwy/xM5hmCsXQrDrzRbj/ZiflghfYBlt6P2Bme42ojYVwb1QZojg4k
jfJFJyGp+EGuOAOpCe8LBJnLQf0KiftTE9j7IpCf0nR67bw/H0/46qiCaSVUF5fiGnmragExI9rX
2R/Dqw5hNrwq6vAcpTY6PcMLMkYPgbURIdb2EN0BQgPnlZCzuv7IgamVhu0xwW1lH5XE2Q/d9Gpz
EU0lPqzefrGiHx+/5rJCygEl0GdQYkxVKD/MhnRi0u5Si/bUbi9x69yDx4zEuTOgxXujNd3nUa5P
vXNu/PhPJ5ODKEH/nFX/xRkADlrh5dH9xJVkXrkCgpIGTaRyBggLUHl4ribzl5nH95LWPwedjASR
/sBi/zIo0T+Ds0WuXTmDGF84WdCXEbXRWXRW7Zq8qCe7m+JiZxgTdgfnzLOPnVt63qkoUIoAFmjC
6oXStBVaFlUHvgIpFycySqxL8+kU2b2qUEiGYrKUPh6ei/jOQbwhNJN7xdceldA+pmqwb1rrwL68
lz20ySvrKAXhVjlJxOlZoBFwY0rV1GhFQ+d6QRiSUVhBPpJvy+MZrEBWBGfKTg8qIMEKe864lXdi
vwdZeefnzusEC7rgtvjxulwieZgR3AzJBWgXwMWd3RLrANS3Hwic7lQdtGR8gt6+L8AyCI2dOBzP
dTp9ij3zu4ZVjFt35bEybwt7p5X+Xs+hx8g/jUR+09UMhL2h7WL+inaaNmLTu4H8fLZIzlF/ExQL
Tr/r2RrLMKXn6gV7s3Qey9B4DtP+qVbNh84fHoJaxRpb9d0kCPZGpsgIbBjI0dEIcXOn+mnXsqtX
+S3JI/ocRf3YScVDHxYvUZrdZ04N/9Y/jANf+9FpvBdJyX/rrWe545jeKiYqa7bZummgfzY5cw9S
Gz9kKi1xC1tmO3S2qPArwYmIBF5YcLWXolAKdVV0maEQJAV6qH26K/3yYMBFraqjNyDZr2zBZlYO
eHBjtEzp4iLAOSca+SD9s8zmRt7mv8c8fjaJTGUVvXCbeOona6MOsmzTiCUn7Bfp9mE2OQ+Fid7H
McRWCDO+9twl9T+WM+Bu2Z5zrQNgrzu7qNVPDdx+H+p5Pmafh0YtqVwqidsCaYpZmRUcl493wspB
RNWcp3Fo3oIwmZ0JYe7lkW1B44kVifXzFqfFRUqrQ1u2+7yrMLgrjlV0+njQ1e0HPJjWPRUScfu+
XteqFCTVAL1tX4f9RSq8PwBWd3qdfutSs+Krj28tJBJ1MC+VnR4bb8DczzykcCT8pj2L/7QY4cOk
VE2XwH1XFHBncxirW66S2kpiBNwJDLXBw6KLMDvA+qypAwqH4b4bH2Srf7IhwjmRV+28UZFvteR/
qPuy5rhxLOu/0lHv7OG+TEz1A5mZzEX7avkFIdsySZDgBnABfv13UrVYYovJrxUxDxNRD2VZBkks
F8C9Z/mKDOY9rJj4uWiIFY5tcC89AFlaR0/XXRCMYaIB/5XXKy+4G1WXrtNOIyvI4eF3dNB/Ky9X
YWYN4ujhti/9I0AF3ImcWGwfKErDQKgfHpMbWZrbqnk8PRIfrTqIoAdHmCAQDfokHDdZ3hrANGIN
4NtSbA0rJ1ePNmMPeVcdtIFjsxzczemHfnTURW3w11MnmQDIrjUWr6B9jnI/SLFXAIzvNbh2jnU0
HP2GoMjg1Qux9KM98O0zJ1OOaoqCIgBSFJQzz7NcQwYnWTjAHufCNFojniDFgWMsTjyTTQU4cN74
yVHSHaiLxDS+VoId1QNviGj/sw0M6SrAiYEdgNPH0R/x357VViYDybQ8HiAJwsNwzsr2VmntY0OH
86FSZxD32o9JsNf8+qofmhu4A11aZhVJ6xaVutAczA3g6Dvm1+fUNs/MMd0bRsaWjh7vL4t/vudR
/B0aY8hWTO/erlNoHmoeOHrI88zeG/63tt033q5zXjoU5rG1pf3d6en1yur6NQ7//szJrmnVCSxB
js/US0T0rL4oKycOvhdVtdG1/jyAEUwNqd3yUNjpOisa1MPri1TdKON8REHNLMDPIMYmryD9k523
UOXg9k8nNw8qG69cvhQMP9iHjuVyWGqAqAOM32TalLztck0iPQAD8zOZjteSaId2KPOV0At/rWp1
BZ83f9O0+rOdBJcW4M4WbJyKfNNV4zaw6hsL/DBQek1rDe7Tdeo1WdRUQb/WKzNuefXQ7vshwm0D
hF0L33y6v9/HEHQ3HK1QToB52FFPAMjQ98G8KqWUjUA+IMOZ4TbTbkHODY3GiHAKjHzqrU4/7lVg
7N3wTp533NLe5Nz6kjj16BNk0hkP6ajuTcrOhgRMjxGGlKbWrJSpDrrK4GtFoM9bVv2NWzdrg4B+
nYEwnOjJTa+n1xaSMkAbxjS5Hzq5GlPwjUGYoKCtdxBCdeGXWNlyBcK8p2D1avUHv3b2HlUrpswt
QFG3yfgovfYRPlNP9EIIfdVpA7wqi6fBFhfwFzJWFfcg46z3d/1gEyjC4frOy/a5y5xtB6lLydw9
Qwaj53jbvqMLu7v9b2MDNDIOuNB6gDgYTlaT7UsJDqapHmSroAw2dZNuPFjoCpCnKy8qvUt01HpU
sIWW7QHWwWepZV/cCUBUuqG+HHToupVed+/oEmJI7HpMoGuHPEtDkRdILdizubd1Ii8p9FqyNrQ3
EM2KOgPJT5R45PhT4gDHtEOqleepaA8GKc8t8LilDA6gP66MRl/x2oubateDHeCmdDtIYyPN7Qj3
mtOT5n1o/iMkABL5CkkBKGeagrNHaneBhjmTKBtgECs05DXTf/jdj9PPmRQ+/ow9WMvHAi9ceoLJ
1maB99vD/BWLmadrsrcNL0pBNfRKvqn17CaQZ9L0L49S760f3Lpa/jUINs3X0b+AO3fBCnBgrH1D
fCusLL0ChCUqkyUWzKTo8ddL4tyLHQ80qWnev8mF7aoxR6al7jc6FY8uhPZZgQzsCMimTdSqcovQ
7i4k9ILUqixzSF/WF0RrFricr3mld2sZyEGIAuH4gWQiiECT8wewYDB8gcXFqmnGK81uNhy1Xqe+
Hez6henOoQ7sC7tMdp4ChERar8o5QAjG1uDvWGedd+JroR6qod1I4V1Y0ngExauTZmT03b63xRdS
mQec/XGLEJGyu8hLclQiv+qV8wT/8ytYQkRuwiJrDKKjL56fyK3ZuheQ7gsVjuVQla78p3aIoNsc
enAvdTpwGvJ678hidfxzysy1wR40H/b0KQTSB+QLk43V1pvjCdqoxApAodji+bXetjdN11z3FD5E
g/dkqv4qGdKnRBa3FWWhZQ1fg37p1vH+vv061EACg/YIRtAr6vh9sPTtnLTSxV7YDAoyZmeBFh3F
1IdubTVnGXDelbqiLAnJnV7turz8Y9391/fxv5OX6uqPoeT/+h/8+XtVyxaGLGLyx3+dZ9/bilc/
xf8c/9nfv/b+H/0rfqkuntkLP/lLdxXDf9Nfedcsnv7n262exfO7P6xLkQl53b208uaFd4V4fQV8
x/E3/3//8h8vr63cyfrl99++V10pjq0lWVX+9udf7X78/puPcfivt83/+XfHT/z9t/A5f2n/sePF
c4n48keDf/2rl2cufv9Nw2L4J9KwUJSEhdrxpIxAMrz8+itoBiJdixor6B7Ob/8oq1akv/+m/xPR
HPrjiDtAXUIr8Rh/eNX98XeASB2deIIjRecIOLB+++sN3w3kr4H9R9mxqyrDHef3316VNd8s3SPV
x4HIOXb/IyYMl7j3M6tttB7ahZZ1Y/uPY3CuROzre6c+7/g3jX9Bdkka56nnQopyTfqbWj245Tdq
3DT1s6Ud8vrM1sawN4sw6F400mw197rrzj3rPCBnnjqH0HJv7rmdhKhShmK870UV8R0DYhVAkT4W
kJSxop7dWioSMBJS4J5fcmdd3shd+7V2Vrgx234YvJBHet2XN7RbdQTq8CGEFlV5Zl9o7lrm1bYr
/hSp/F+Y8pf1S3kr2pcXcf5c/x+Y1DjdnZrV58/Fs+TZ89sZ/fpP/pjSoDb8Ezgt6wgHgAQbcu5/
zegg+CdqSQj+R8IuUBtHFN+fE9r75zFLiHITkhQ4XmIxvJnPKDAiuQyW4REPecSb/ifzeXJr0KB8
CH7IMUH7fh6XvQfMAa7bO01U2VaWEqceomnsxpPdcBABFNph52dqj0On7G0C/4oblPPynUp843pU
WrW3PIGaIrX8XTE0Do2YxUYS5oDFx52tV0+mNPNroqjnriwXJEV4Q0KSxFVNjst1JrLd4KXj6k3X
/7lc3y7PVy+xX8vz1+ccN4Q3p+OAcSi82Z298wNGcJBDNcAIrSH3e3gwquSHNtSwfHFrghUkh4Ru
wdce14zZlRs2td4CG9dnQTSmXf1SZZn/oJjbdGHXjNQ/6jMSHKgDszgnzDGfBs33L3KSFbeeqPIQ
w1/EaWYB/2/VI3v2lQKxttK69LIcu/xbLgp23fW+fabS/D9M8f/64snNfhgE15VDnR0UagsvtH0l
vgNwxPQIxUn/nhEqV9DI9e9HF8pnIXW4f1U6VbBnpPaGhQsvYu+bHMCvl5ic+0anFM3gwzTaspR2
BRlG46kJOPnSj02zpP78/jD76xmTwxLsWUfH5YPC1LPG754ly29Zq+m3ngQyLaiysfhj9363eb+d
RBO6399Pmgrtgk1pZbS3LUgPakUfc9YVZdSa2bivaQf4r6sP8A2FTs9DzjQwJJw20e/9oNHvce7y
vw192sO/DVo4kPiyA6gk1SbQTprO5RqlOPHYawlsD/WkkHenp/1xsX4w66c44EpPUTHLegHQpxPD
ZGGTFsHV6aZnen1KM+3aAU4AEttbKR819zk11HrQg5AJ/z+6R//q7MkdLYcwiQ3RRRFz8450xprn
L0V35dbjQXkXepcszNC57zjO3LeBIUUZLrUaEZOGhj4tokI/DwYRWhUi+t9nmQ9Cz8wS8CeB1LNl
wlMXD3Ah30gYMFPqaDy7lPqaa34a2NwC2sGsEnEAQxwNBwcIfuIbuoXAOdc9kyiSQwdNeT6UyzVS
hHl74cIiK5d07dOlu+jcB0xCBCtZxnCU4jGyn9fI6qxsXBxwd1848r9PJ/2aRpPowGtfqLJKRTy6
MG3DELSWvjeCO12nm4CwhVznzEdMCcDlCGYBtbAayJD5XyBWbOyFWwY3gDomP0/Po5m1PD1Yjh0M
fwnDI0Ta40rq2E3wbAUwLf1c88f+e7MO4H9tuEOAacok0Ijt2MK6qTGWylkz08g7/vxN62XgF7YB
+n88eIfegOBJx6Maq6yk+eb0+8+NwPHnb57Awe7jfV0jXIz6yu34mtHqStnN7enm53r/+PO3zbtD
axQjFbFn8luGgzQ0XxfefK7pyQr2y6oc+jITcW3X6zYPIkPxhR3rfb7r78nvTVav0rLe4oLBdyAf
5CM8fowtwRMe9KakW7iCMOhuQpEpCaoljbG5j5ms5paiZJgqLLeBtZEyklUmlzRx50Z4spLtzhgS
M0kQijiyHimk01oBXMRSLX7Cofi7s6ZuHL0CDqgOWuAuonRHTRSeVuWP8ilfZ+sxtFdFOEbdGfne
gfmI6xtwuhvwa0I4Ua7c9elJNvOFU4YYq4ltZi3ncZNCk03jTx5On6iHxqebn1mEU561TG3iwbYN
kban4wZULRoiQZJssiBrIs9D8ef0c2bmwLSkS80+6/2K4DlSFhEZGdLujWEtbNgzAX1qbZGWg8vs
ANMAIkq7+iiPYzzA8XyVOW6UWPef+4TJcidB4itpBhgJs5VhC2/sAKWHhS+Y65/JgodvTsEagf4Z
IYvZc7ItbO9zsWSqeZEGWZkaEEaIk3aoUdBBmlKzkeP7XK9MFrfRpZaEAzuPXeUf3DqAm8ySPtrc
3Jws7rE6ekEW6BMtVTB7tMvYbPklKbJdYwyfm5fOpEKSDl0hq0rwWA+gJOsnK96QhXLqzOtPQcc8
SZOh7zse96m+lk0aczfZDqUOzuuScP3cIyYbdMMds1Qj6jKmU4W570diuKcVvC75wjfMLCzn+OA3
WxzQi5VNSoxuKb6YAH1I1DM6/Yqrn6WZLMyguY84Rr43z4DmcpmmHBGuJd8gBBaX5CLV6wjY0YUH
vMoNfHDlmcoQaMy3xrLCCshsFFN0WgFm0A1wiEwHb69LK4DQHqiCmAkuiCaqTjd9Y5g/85TalyhU
0y1voIfaG3q2Ql1c7TmAzx0IMonzpfNH/ykxui4aFESAg5rpe8pZMkZ5VnvPcpDBbSAqfaNB3fNe
55WIgoyHhQMbu9FAEltZQlsljuVs2iYvUBHTMoDBffi89Vph7kCRbWKlQCIEj08A8yVgaKYpBsnc
EhintO0vEytI98kwjj+ywvHLcPB5R2E8bHp3mqNVZxbh9JyPGnIoTeryB6Av1FXD7PLhUxFg6nKk
9zmUMHvskaARRSach3Xskp9renJW4cxgrUWwhCBIcuNChryj9HP7qjOJW5YaNHc4zmxaXaYutGWl
jAL9y+feexK53CIhAmZ5PMbdpYZedPct9Zb42zM7hT2JWJ0lvdwzC+ihGlUbGTwHAkayBfblXOPH
Q+ObteiJclRcx8UL+LgziGLtKpN8LtLak1il6o5AX6Dkse23I7S9e0j8gtqzMJxzLz4JVKkq/bKD
UU/ceqBIGd2Wa+yTTU/iE8fGFow9jkiqsyJXM+CvsMQWPzbxQWA65nnfdjfYKCNcsUxYBQ5k5acZ
dFYLCHMvolqPk/mj9ienCq0P+sbSARtOckG/9D2M1OHk7K0KrTFvbVhQOa2SY5iONLgyCsr3jOKO
Z0GIYiH0zg3LZAGPvKUKhirYXhvSHKqEZBsNnLCF3Wmu9ckaprwuba+Q+Dy3WvcdwH/+Ul5vbmQm
KxgbdyorYSCoacAiQDGicVpoQ9qr0wFipvmpPjekLXKnBNA0Zg7ZcFU9tin5rqf6AmttZkud8k4I
0/OuyHEucEvzIPInNo5xQrVQWguLee79J4s5l247UlLxOGUOSldiC/7YWlXB8+numRnYV7DvmzDE
+NgazvH9x74Jc/espQsdM9fw8XveNAzqkVLCGXhsHBGlJgvVYlp7runjz980XfcQVOMdmsZuCxRL
VBpyfbo35kZzsooNQ0MlorTFziIQUxSur60cydkm9azxsraKZEELfO4LJosVYo7KSRsMasMgfjQm
7V1aDdXCBWcC7//7Kv1ahXnTP6ZW1l3RJDy2lHLXVemCi+u5BHDKo8A/DppRH+hy77ZNdjD61ort
jHtAGDdL2pQzZ9mp/lY9WjaTFsN1QhlnpQNjpz65QVXqKzL2Z3bqLQSlmdGaivpmVl0PsPI4TjHw
+BLzqNx8JXFeBFF9YaAmEJq/+3IqdAfhwhakYux2Ysghkq07UkIfDppsIoWKjTaaQGzxovhGCp5v
85bpW0HrYaUBHbm1lepv4a+mP0u/Tw6C8n4l+sTdq8RFaob5DMZBRn9QdmKecYeqfRbQpeTTTNww
J3FD+tRsPIYXNzMUnY0DTsBhp5bsRudanxwCiooWHQpbPCbVtwZYYTU+IY+/MIHnxnUSOmQGLQjX
Qcjm8EfAuXRN9fK5l4ComEIshKe5D5jEECPR0CFezuOcu+fQvr9FOgsZ6qZcn44kMyt8qniMglIB
RS/MzfZI5vdFCZ65++N023P9M4keBaTwqS2xvMBGOPNgf0jaFCrmTF4ObX57+hlz7z/Z8G0ndRqI
FkB/v0jrux5Yi0j2bruwqc3V8qaaD40MGLUrv9s1QWev/QIaH32nPUlIoW0MqGNu3KZINuAmAM4+
2sa5kxHgHisdMtnSGXaAFhXXvZs1694aoatX6G4IOf10XYJJtpXUMj53qnp9/zehFBfLwW8c2e10
6tugoZdlKBG9Fyb6TJycCoQREFRdF8pQWKOehSimsXOqCYAcfeFFDQAIehgYwlyYknNPm0QEZtY5
l1Q3Y1pb43lnaelFPw71GYOo8JlXelCk0QZv/Nz9Zuq+IdOs1lqKmoPtVf7e7PoAWJfBXH1qek5t
KwhKq24PFNAuBYgT4OjBfBwKbfh2uvW5njouijejnoJNzMveN3Dmqi7lYGxLWu6GOj1zmXFXJkv2
ODMx6JWn+OYxzuB2hZbiCjgO5YFR92deareN192c/oqZJfwqSvKmea3ugzorceXRio2vv5hyoXfm
2p2EBieQFUqevhmPuO9sdY89+VntL8TlucYntwGhBCToeWfFTPmrCvmc0Evh5vypHtEnF3rw1ByU
13CLYVV9aLR8ZdSfvGbok+s8PBvaundSAHZKYeKc0HnarQ3Ocjw0fImVPdM3Ux3zwByJK6TisZOY
FwNuHqumlu7qdN9McLh/n3SmNnhtIUit6dSK+yrwtikytdsu0UCHoA3Cqa3pybZDsey2adwsHi2z
3KdaV2HuDtq6ICU0/WsSAFhXkqVDxtz3HtfNmwlscb1MhqCwYpFxJ3RhXwCEt1ioTM8sPv340DeN
J8zUq8CkfJdCDS6FCUvfXXud0h98wGzvT/fpTBzRJ9cJK2FVP2pBC5NmvYgbpyludKuobmwI8azt
3k3WdmW2n9uxp6QWx4A4QCASK5Ztcs8qB5j1YqHpue+YrHjOSAv/Z9eMSUpx3bJHLdKVWwGYTZ+s
tPsGdf8lm4K5MZ+sf8tUDkSvbDO2awB1sgC2asI3N6fH4+PG9WCy/lWpDbTs+jaG04J9ANgc9kbK
XMKCzLU+CQFANPM8b7smdmGhS/o8gpzGwot/fOIDMfT9ZDVg0h7I2m/AxMzJ2sWZdV1Aw3crBk38
aJJ+iWH48UCDHv/+OcQUCqyZtI1HJxuAvNP4CidBFrLC3BYa3LMGA8yR04NhzfXXZHnn9lAoM1dN
rIu8geanmVMr1Nse1oRVAFYHfORtSH6zxDm37DpIw9JUbN04NSgvtu5/KXyY1uWwFflJwA6OmC/M
qy5l+iVrJFtLXRd7HEJw+GYFqtU5tu3O7r8CQNbsaJZpPyVtNRpmUNpea6odH0AissLe7fVNPyTu
Q2I6Q+QPgXqoGxP2rpKRJUfKueE89sib2FODgNJAg6aNs0y4a9PVfkJI/7rwjJ+gxnw93b1zvTuJ
PWXrZCpNxyYG/IbC8Apa0CbxliTFXo+o/57vhMbL+0/ohiD1ZZtWO1S0IbcIhO26srRyb8KY64zB
8vJLkBqlCnNRB492ASvjokdiXktKtYZusXUH1EPhRQl1FD+MlS3WijhDEdkgHm3hca8vAZxeT1Mf
vekkeKmhMCVVWRPjRrOrQNA1NZD8pX6Qibaho7MOsuLRa2EPB2xBn1NYO7ZfgmZhC5gbhkk8Exmy
AalIzdhqaHZTJIoeAtQSF9ITM+t1ColMfYMLjSHz4WXBuFEAFVylHPuN25DgGihP794aefl4ekbN
PWwS36Degcot1sMOipb0kXAYViinsaOs6vWVTbJ2HWCvi08/7BiSPxi1KcARZk1pnRWG2tFcs8G4
Ma3IECPfO1lyLPN5agc5n3xTNgC4pEZCo9OPPX7LR4+dBECPMrMXmaHvGDbqGgwpLXlxSSfWo/Ts
QwNHsoPBNe8aus3twkXpVQvpo2dO4iDtuB50vYsvGtJxXXMuzoGXZrdmllpR4jUOyuUufJhZ3Xtb
K+v8TVkr/6uTy/KM10MZE2qQFcCuJSqsqXsDFXq21nPGnpKhNAAbHIs9E0QLlWuO3hpeGcXDmKXj
gySB+XCE70LT23Oqy1ID72ZUXrV2KCMxjoP5uYQrIQ9VSwjqdu4QQUOwWrmqbPbW0DnntCDB5nTX
z6yUqRJb75YQv6C4avteZkS+AQ5FmcglM7xjZ37UyZN16Aha8W4suh3k5MQKzqzqkVgKhCqnlUtK
AjOTZwpDHMzchIAi73aVoZkyHLmtX4i6za9TqcaoqKwKvMZARiw1ISZ0utfmAvEU4FppKdHtvoca
VA+9Y5I0AnPXhGduqykouMIkVvvquANd1wbT4yHrzBfbyrNzd1Di1hRe0mJMHT+GAZsZIZhAAg8a
T5A8q3X9qTOEWJ1+0bkBmOxHtK5wpXYxvK7yxj2Kwucig3mXkN64sHZndtWpfkOqFxXu7LCmbwbT
gKCk6Z0nUEL/WtvHy4kJU+/TXzITmqZQUAAnIbhSdt2OGqN257U2NB5SiwJwB/+QdUIN86tj9HYZ
GflgXPhaJ5cuRDNf6B0j85tzA2FmQWAcJHd6ZVxTKPXqZrGpLXslOITHTn/d3CSeREBQaptxTNJu
52lDJSPLpu3Bh3qLE7YyR4bN0ir7zq8JR7mIApK0Pv3YmdU/1YsPcBq0/Uwv4zxNv/SITuDJG0uJ
lokO6193W33KZg+I31tJ48GKqbHWMrDyQ8ek5q46M4GycMvtYuu2WXsgPW1XKFpBIdWq6rgoSxBI
+kYsyuPP7KFTxbiOemnaFUYZMya0NcgRxlYGJjYa37Wu+Dhkm7FL2jWHnN2KUhBH4CKrtn1deOtW
H/ONNZROnBdFvuIgVz6aJv4vGFxvYdedWaRTjGKivNStoQq1NXMpNmDJNps+VW0MIkC/sHrmHjGZ
X5gzhUirVt9WeTfGAWzF1wFwbZs2gS/vp+bSFKOoPNzohapYjHLBKmvpCnzwhdUxM03d48/frEDv
qBCj9Wh6ICCqsihtl9Q751qexEe/62SrBrsAaKNqdw0fc+jmqyXvzZlen0KRLYBPgRbEWQFOj0mY
WCJflRoUQQezWMqAzSSQ9Kn6ueCiNiXEVHcD6cxHn3BTrIrSgWm7obUSwowuPwStbf/wEzhHRLCo
GB/cvjOKNQ0qY0Xo0G91AwmfMDE5vn9hyCYCL78W/2TrL/J6cHiKoq4PPPbB5dTrQvDPDBq6mVdE
qSzZKi9IF5UmhQWmNTCnDUHL15cQDjMbxhTaXPIcqcE2BQdUfBFWteU4A6DkF3FyiQ04thUJNYC5
Tk/+mZGeoph5T/goLdvYVlBd3UJrwbgoPcZ2XpUlC1FiJohNYa4ucRrWZ7KIQeetoZZKarg+eNLK
7mFR2G9t+HsMq65zjIVPmrvCuZMrXGq3tcVoA8yeom7M8977QcahfXBdMq5ICY2GSodMTzZkkKXC
b7a7YrQojAEcvjKRSyhDi0Lu73QHz2zC7mQ6Kbv1E8dth1iz4e9eNWtINKHAKsPcfD79hLkZO4XK
DlwylRJexLpuaRuSmxJZgoAOkHKCki08SHngn4P0P9zqfgXj3BR33O9Oa6slsP8MGh9yPu/jXCEB
hQjKeojtRDwlZn3TSfigWXfATu/cvojbpry0Brnzar4pK3td93aksm5jeslPrODIMmF9qROoclrr
TNeb0PWQdMmjDudLbShip8kXCgYzk9E5/vxNREYkSQrXqIq4h472ig68Oox64JuhVpAfquzkvR6o
YKliN3eSmMJ0M93q81q1GBqnGNyotrOxCrUmId8pMI6XWsA1K0TpzvihYdJ+MwbDICE2OKvcQnKi
Wxs9bxcu/69wig/uNM4xBLz59MK3YY2nOz22DKy5EHKKjQuHJruNOjBitz2Oagfg6VYq6KDDo6Bo
aQGBVjbARoMn/wVJlx8is9wEOnwZ6LiuDXEfApUonbWAOtgJbTY4kfAtwaaxAu8+XzGg59ZEc1ks
iEnPmqBuHoQ2ktshVc4l1IQzUONzhIOFtTYTzKZw4rpKKg0KD1082q229VhSbDsbxoZGSZdAnjPn
3SmmttFM222F3sXMKgkE8LNqpyl47UEfWou9MdUvOlBCb/QGygCnl7eN4flo2MzJsPUObDkJVK7z
xHmGD4H3BYJzS9SJueUwCZW5AvzEar0+1pmV7UvWeTvN7gMo9jF+nhFKr20uxULqYu5LJqFwZIRb
4LQWsVWbm6DFTKPZ+lOdNMXeBiVrFaEJizPU/I36e4ZCwOdanoQ2amfZCOkrKEM4rX6mm8SE3JJU
8enWZ2bsFHtrD4oPmp4PcY28+Za2Jmydmd5tIGLkL3zAzIyd2hi0elf6I4FCOCBe7LJMCw1WNwm2
YK6UOuux8e51m7CocIdhYaDnvur48zeRRtO4VcM4GiS5zOnCuvGga1U0un6RlFlzc7rnZvbVKUK3
GKpyzDXyyrBszwXqAOeZUyXQ9myC4NxhY94udOAMQA7iCO8/h8NyOuEdiNltzysTMvXrAnjCtYBr
1AGSvFrkS0Y3qHZuUQvZ+/Vjqpql89nMmpladBEnMEjgtSyGkYy+c5Sw1zr0wjaf68TJ8if2AAKF
N5ZxKsZ9ppkb3DbvtdTb2aJckEmamwuTRV9qTua6ZQ+KECRi4lLpwUpCuSnsaLu0y85MhSlmN2nq
yq1g14Y9XW/Dvm6uIWa2be1ARUORPn6qq6bI3YrqYAunuBJ1uEnHluRyY6cOfXJQVLtxErkEITKc
1/f+IOJPVfCRSRGMgICO5AZtXhLhqksGieMKRlCG3KSksXe4OlX3nZLFNgHoZB8YVO4zCJSENS2S
yME9mUfGIIZHSH90oelCHtC4HZNyM8LHmgzfc4VMELxUTDNFohclu74IDsyoYZ/Uxbw6h5AJ7LbN
tRq9yC/MVZD1EZQv1h4YJGZRX+MYsW1bfu4T/8HF79hQ4vaNZC+1ugz9MtnTxMlhKd6HBszrsmFt
1U6Im/wLfIxAyaxJBAE8ZBKP2ZQSMO5xU9djlI1qXxtZ7KUlxHNgzdV9oWMPOxPSh9QIoO1q7hKi
5dC/eEorpEGcwggzfu8G9UrV3g/W6WdlDmBejfS1PhYhfGoizaYhnDc3ttRfqHuvVcmx9LT3pAEg
WL8tjuSsI6imYGtH3BRKilDnyCVRgElEUx1Mpe78YdhAL+8SlPQNsfcF+cYs4ypwhieb19/H6rLH
SUaHd51RXA3FT5v8yKD5TN18hPgw3XYGjQKjBdt/WNm8jRLcO8zc3rZJe5Z43QvKBlDpquF5Hewd
snXh1WI6sTDzSAZ3vPRC4jcwy7vOsy9aTyKDXRaC3uWVHXOVh8S8s4gKE9jnVXUXSeMp8xQmAvSv
ubtpmnJnZTiRZaW7Sj3YKiJBT3A891W+SoqXoWxWMoeQXHINluOmOTr6VAxynKgRuH7kt2w9eldQ
TtwPRY7DQYZRGb9ZcF+sdL4j1rijfnsGhHzYJnuTf4H3xNot8tiEbiWD5vEQfIOfI9HFqinVTeN7
UZ2RKLW+EP5iNBaqtAdhZvt6uCQBMM0dDI0k7TZCP4ziwTXZwSEmLFa+FmZ+ZaUvbPjKKMGcvEwz
KJPambZiSSyh0IGjHpLEbh9KZ2cZowihBh8OCnJ0nkAg6K5bWPk05AVF60gQ54w5FSSYrGHnYsq6
OiZK4m59QjNYaNzZ3U2p02uCjQundTyiDvXU3mpBt2UeBDRNcQ0hzcs2qM4an0Q4vMMUqOtVqAm6
cfRq1fNmpwXfKvzlaPdn9pBeBf5P4fHQGcw4NbUVxA4xqQtQhu3Irg0wmJGby7KVRkXIoPLWAOeX
ZBtu+nHdoZztBhK2WuQJHDJcITj+ATfD3n9pcUrvfYVdSO/uIJAecpqskvaopelASVv7oWp/g9P6
WgkU5OubBibHUDnZVq1j4xKKpGHt0IMBfUTVeKFB0jgNuILG5lXaBRtHlVGS3gnoxME8rDwrbRB3
q+oFqchQg8Sx51/q9XWVXwm/xN1eXtaeWnXQaQPP6jDCJWkEYJYU0HdNd5XEZBVeOCQldtAnAdHj
slKb3Oq2hcjW6v8R9h1LkurQtl9EBAgnppCkz/Kua0K0qSODhBEgJL7+rnyjN7gRd17nVHUmSHsv
u8LiPDiI3D9NbB7dtv2K1iviJsGy30L/lI0Pc9tWrrUVkJGuUL+boLvMAUD0uDjnRJ6lQUCLBeG1
pfXYR7Uh+Q7gEMKM2BlBnn+iAcsvsvMb85Cnf1Qh6yCF5c/+4V7v+yDeizY6xFLjZdVvOUL8yQJn
OYRfY8t3K6oY0cZcI6fy79YhUElTU4ZQXyqNym9SzvH70LAqHPDypH8y8c+RX5zMZZKBAUM6MELy
ofPAN7q1DtYz1zynQc4q58d9k8VVPvZ7W/yy1lYhlZ+W3cwGh6DDv5eW1jclxnI8p0V25CQ9Asnf
teF4TPsvGomLY/SQ6l+KgEWIzM+y6WPmxXmlMUGKSVTNtDnP/mscl4Pih3nuL8w9hpt9M+OtM0EZ
DLdgbb4tKr1DjnsmJecOgYND391CEqJKLq6SBKeclxUyk8oONWhKs6rNgNMRs48xTYp5egx8iKjX
hwK19ST55bQqexR+NcnPHVEN1bAP+n9OPU2D20V598Har4RFVYb6woKmh7X1u0ZBW4XnwYvhks3L
mYfx3qIccu106VJVe/5DDT4G+ruX3cegyM3lqDhm69WP+EqA2Z8H3lVqWepWLXglSRkbRJomGH9x
VHSxemxG8ztCGiTheLqXecUl4W6BwjFB4JNe2xO6RxHNjTQ2RUjFkQObu+zIBlnxovn28k1PKGND
lwpnG+JIXcVTABT5/APZwgnuzQrW4gO07lVmsBGKot4mV8r4M1zZicc9SIT+yYZwlbEJSuYLfKM1
xfgN6wMSilDZp9B2HZODGn+T5bdWcs99W43tBBM0nlwMmsjgxAF3Yxq/uhV/W45dPnwjQxrqEkEp
SMYJaWE+RbGIBQdbt14iGiewn6KCGqc04q8uORKAaIkw4eYBPazkYWj5gBDjEB9haNMUmBzXP+Fq
w1cyORQSk254adEks1cG/wJIx+VWLZubLsDVUPgcTGm8S4dmfdGcydvCfXRq0UiGm70Q5twCdup3
60T4WUSZ1qXPmbJV4gW7bCY1E+5wW8BgEkW1W2iOoNdWHOHxAtcHd1fynxSyOCm4gvBmQkWYlqEU
K61GJNSfULf9wVBVezV8mx6HxiGFIVV5/8Zdh4ja4CjH8Jo5fTIsUBcTAzavJhDST77X6O6Cwvlg
MSPVDF7CGumTYQm3/x89uHdf8Pv12dt6YIDYVfzHAia8IBoflZwEJ1MvwpJtMLhN8j+Iox4S01R5
1B+3fLr0U7SVSkx7G/T9u2Th1aa6BqqLj6/PrpDzrDWqxL5Yo4CoTO0638Jk289gCR6MWx9B+Q61
S0EJy02+uhGJDLALX0m77FuyyEufW1OlI6FltJEZqRCwq8k4/AXTSN0rxHaGan5uC6pLhKIlCBHW
76mn2a6V63ppUSytCtHCKY0DThX2feX8U5giPHVRF6C2YNlpmjUlBNl4uwTa5Ab7GZHoJNT8utDk
ioajU9znwR5uji9B70x1n+P2zNpqlhDGgBTMgMuPUPAgOTaSZqnw1+F/OMiXlUw71Iwd+yh5QhHD
w9gWRxEHu2EJP+3Yicpji4rgy60iijbczX+C2mvRwke/5twW0HAjLoyOJ4QnaFi1o3qkmFtQrRC3
ci/4fKFTeumAklNluss4hfckZ/8tZud2yI468znRJZfNeera8BgwUgKKfG+2glUqTf/Br92g02Au
cE4Nc1R2tkcyig1disHWyH2+9cnfXvitosi9O3KE7wkoDxlvaxk3La7HmUqop4oBc0XQbG4srYyR
w5wui9B7SLhJ97JMKtdVQBMsQVPkcG318bAPsxXOt5gjrbmIWfeptsIMyBy2PjssHvgJ/utE/uQg
GxVax3qU1hZB9BxSH1/Qu4f853gwZsTcDWqoXDBe/cmbuIVZr5cjMmI3hWDZzWbxLlYB3ctWh1c6
KEBVhZQ5OP54vtEICYFmouRlnuG+tiRFxg3+BxXelzbe5w1dh+MK7ul3RO6srpUeebvarNmO0BFO
jLbd3mFlzVQVrGthKrltxWEy0yBKGk6h2Bdofz63Zg4qoIA4QhR34FFE1OY4ZpkxF0Q/qKEe28Cg
NASfmv2btKvkBxqgCzLxMW33im5RPcfzdoVKNsQtmqKredQc7VJBxGBNSK2TeAwXYfGzmaxEu+q6
1Y7f5KLEkfJleVmDCZ9jvmZDdk7AemCiKeDCuWdCtyOOS0Wjskgwow4F2gziIphwvbdj058SXQz9
eYlJO5+sg9e1ij0fGxzVfOj3grmtO+Ry6uYacoufXIU9QqYDle4Kj3qQ/UCww8HOGyhWbgzqGcQT
I1To6G3j+K6TKVKtoaFTpcAEg0FDI+dWQ+1TrWjiNCUakzdsbBCmRSVtAUVA9D4GH6wbyAMKURHP
OyfR73kZkbPiA1jEpijUL2i628az1oVCmHdy7+BSYLmesiaajwme5wNC2NNLynKBmQXhf2ebJxsy
e6KluHDoPI9xauQ7qHz62A92qpn27mXAF+HKIUncc9Z0S1Bluukf+x4doOnCo8OchWE9FMt0pCg/
wdLn44dkyscbgnPUrnPOvgoT8WpNtvB5ZVhcqhA3+V73whw88+YMDlxcdEaQohWOwK4oNdnPKiPU
7nRx/oAwX/3HBVrXPcB1/JtI1lXkPk7GNjH8UAycHtCMgSesI/O0zyE7P+iGpTj1hX9o0sRcNh7P
+4wi79iEeYEsjTSJHK4BBBJi9s/TEYqNIkfc6yqTMlMdcp/kiUrKZNl1EdLtx9aeez52r0trmyvr
VraXOlOXSbD1jfGp2eNpX+s0bFu86WvY/Yf5Ru0WPf3xahlKhLo/OTTlYqwH05kGy3LxWXw2ncBB
MT8zrCBIcnekUnHjd5HPIZwfxH+RH25tuvFvma6/t7zBborKux03zQshy4g1dvyFlDBWLXxj+zWb
38OW9xVt1fQw4gnez7Zo8BXNFtkaSViH+Dmc0OZTomgQoHn3ESDu7Tg1SwpBf4b5JIxO/ZTFh8Us
65FwVK7QkbR73SHsNk7dpWkWRKvTkN36XPBKjluM/BbxMzY4lWTGP5FLjVy9VfawaBUWWVZi3Y+N
1o8tiq6vdG7uTvthq21Bit0ERQl6vbzbWbYEu8hgEp8H/7oWqflX5Jq+B8hrRFVlQh/wEnrUik+0
ajvJqhmZ769uoOJUdFgN+22m1cZyuu+nOKvzUDYvDQz3l2TiYylXfCqx6hRG0eyzX0yI2LauqaQa
xl8NIwHabMi2j4dJ7FGWlB46rIIt/EpV72myo5i0lwSLJ0kDWoYC/Ws5ZGNVPgTdm+W8uc3SkwM8
hB2G+IYjhz61Z6ju2hLUtypnjbhgR5Q4k2FaX0QfQMbMKAM2olOscywFLLNuP36A8g622M9ZxQo8
ppxee5ixTpro7bD1aoUKZQpw2COEJEuFvgVzNlZo37MItrGopabmTQ8MX4vk6E8S225utaiHWTho
RMTynXA7fykX5nCmj4/yfn4s/TpUcJ3ZXcZzpK+q4WsLIMQlKQIMRz6yW7OZ7KDaroDUGh8y1rD4
IV4HeQsNjG9zF6c1w4r0GJqCX+fWxdeYLWwHPpaW6CGBfjZNsl3IB4bmxUgHO+kmUa3Z+qlIggal
zroKwf+41RFJV45k3XZQka63jun/lA7flnh5dlE6V1GjnsSy/A2tiGvM9c9IlsmOnecbFJ+driFq
EO88LABFI1qtzGT8rmjevSYwdtZTlNtdv6jn2eAW1STWh9TmwWEqprcWR2IVa2Aq+IegudDTsfaD
Ppt5oaeVh00dOLS/ii3aJUmDVxcep7Ll5k84LtvjhgLVomliZKyR/iNqm7Gepi0CvRdGx9WyH5Et
XRX33Dz6OQpfrOy7SsgAj2VETwL6+lojg6AOTc6QAsElCjHSjzlTy40nDgVsc4RIHjcmxzwaBsz7
64cB8YXiIRTLW0g4S2m3S8TlgxMFxS2WLUe7FFm1NkHxoJhhqNnYTkk2BBdRrGo3kOgI3dgPQ61U
RbXVV6ghoekpxhEtZ4rskz6ih66T9GIC3CKCRm7XbyIpIzY/Yg474bW5OomzJA5w3hlC/4kpME/4
45/6fL510aTbox17DF0yQztIPnX6EaAPaeuhdRtD34x7trBRV9i8huc43dZ/WCYIHhBUUSAXny32
N4Mx3d+F6tMJfewLSkOGBkUQGTqaS53r5xCty1Xc+eBnGkleiVglL5vQzW5zLChhRx5q7KFr6W23
ngrTF7tYc0zEsG+XhBNgbmPEnxxcdxeG9+J1DDf/jhWxWzBbLNO66+Y4+pcNSMrHSDCVgxLtE+9/
2jQej9pibUQJ+3ZwPgQGqKOk8p6g57pFhS2K21hVYHi66E5RjjE+LD4c7oY3FN0s7wnKNfYyWiGV
ZsGdilPrsydO7YnkaG4ChTL9N0PNe6/NgfDNu75FGL5c9WU1E7arokOvDlhZKX8lDGEudBoIfkk8
4TbhcVg2FhpPk7QayF0P4Ydpohc+aP0+T2P+Mk/osYgcyU5mQg2J6wJygXsy3cXFgtNoFT4ELw8c
+APTVwEzrqFNXwJw899IzIV6Z0P7LcwsPgN8E9kGzneHFaBrJdhmMWGfQ3Z5Ym6JtyuEGHZJcXqg
SDDamrhCW3h4Q5R29hwxfHV10fnigJS/+RjN3VjyCJ/5fRtbDmTz7DzkjtR5J/EUohlaXgZE0r9v
SQ8BgQgFcMOwmccvdFAk/7ItzZaKa9jzMd0A/gpa1tbNWITXALj+u06QDmFRJfZbkinr9suqdQ9W
VADTG7nDrZUMVH9EQoxDNVBYEnZ4jXlbwTa/ZFXeIXq1hvsfqRXbULjxGV5EYW696oMLNHFrDlO3
YqjKyvioSplsBwK+vTisdMv1zaM37jgHcVERKXI039k8rkiIj7kKurx5sGOuztFoxb9MYuEoKevl
RduE/RXWzrtMtv2vtoPDHu2fSCGCPqixt3AV9owLJ8JC3N8TjuO4HSuBTMmdJUjJA0zgs6huwfN3
5ZQHPd7vScT5IyIt2IffOnmavZj/zlxF7+gcSf85G+e7IOz5Q8NYv2d8XJ/wsY6vShJceKqIsV+0
Wu6s876ckWM8lqPemgML8njHqUIUicqyByjzyVsWJOoDFWNZPUPMfSVBFH86lbJvjM8Bht64TbHe
Ac7nVbzRDTV+k8iuKicrjl+qg+/ZJLoGsDwcHdw2TyFHMGKKcDL0rDbXVHbbn7UIYQiHXP66Najd
TdPV1FYInO1j4Qp0sE3qbycW9QslARR/B1u3Zc+QkY5JewmYeZplEupK5nPgMeq1EvZMiUHUOvZH
5FrsxqATe0Q1k6srxrUOUYGD69z+J4Ba4AJBJHJp13vmMjRiAa5z9kI9Dhmbbqdg7FBWmeoRbdHO
APqTn33j8Qg1nytCUXskJB6hHGQvPMuXusvdTmMlR4UhsSVTKizxje4gQLN7f1fW0DDHL7D0iqDz
p25pL8GQDaXtV6jxW7NfvRDdzq64anosJzvd48KeoXO9yC0Eyt+O793SHOgSHFGqChTP5s/5OL6A
+I5gN1dJvSQbPndXACzFGIbP+nteZft8j+3oibtilajn3qJcZx3+Jdb/Ikn02nv8UWTEXN0nu5S2
12ZNrqivOhiFGLXcZ+dQYi9uxU8eySO1BsgQkGOoSeyGzQp9SAk8FXq5WC1RGUmPJJfq6ot2KHnT
YqQlOgMMjrfQNyOYj84mNxV8j/Zi++BDo1ISgA34WhSkIHpDHIpm+M5lU7MpuYoFsKNDn9VlDvU5
HvEqbvqwIGQjs/6AE4oeCCTTQA/3sRLYRjVu5fgxUFNQuQ5DOwicDC/1dvCeQ20r9W1a5gsLUMZ8
ALRqv9BVuI3/B1EbxfROmP5vrOCd/fz/SHXqZjIuecaPBRtRe4N+3OUTDUa+zlfTvKdUtw+gPzHG
o/tjeRk5RWSeYML87WW/vZpxCo5FjtnwnjkdR+VdjHFox84lpRg4Qf45puqrWnlA0DuBRqh9hEnv
puIiTPZ0nSFy9jJwpsTuP12QGDMHJZ7F5b9G9j6rki5GdTbs6fIpnbrwZ8hNdLKNRN0hADBsSnxK
QNwNm3XfvevJK+m79gNh0hlFLqgrcKtO23pKusXVMI5IRKLE6Uujk/AZRyhe4GCklQRO+Z+gc1/P
kUPvC0ai4HGBJhSmhKkZ590yxeghIrNuMSWFSA4UMsJdlIbh2zjMPim7bUHkXkTt+zCY5hbkMn6b
aLpd/SLM49CGFnIsmgANFlscJBXAYnsZ8mzElG34DX/E8sQG4Kso+wnJaWzvP9pDnvaFPrb4/nJp
dEal0AGUrh2HvFSZt0epEKOIibVpbpGY4p/NW/goQj4vtwzo3aOL+vhzyhN2ZCMWeEwnhQF7AVHp
30DL6NJBPfVVGDZ85r7rn+M5jg9FNkx5tRiXXtPEB2htnKJvYgnWzCRODo1m9CFpx9jgHYinaxPn
oLPglv+v+H8MiKLnhPXsp4VtB6wVvEJP3M/z+5zG/iP0yQdGVnYKWoheSpa37d+BIHVGxIV/IfMa
X3Pd414ZWb6eIoqaKAfvxHcPZr8vuRmat9VnKatIZ5LXQmn6VIwoqcNRNBt8wGvbnc20Ai5nRazw
U6GHite1001535+Quh8/NmmMxbL18DjxNJIpYiejQO5gO9FbOQeD2m8NS84N8XndJLHTR7qG2A2y
ZgYnz+XnXMQFTmOC9IEywQh7X9uL6QNi4/k391MjUVo2xBSw+gLKNw/mFHVJPM67vR9CHEESJqrd
OheUHyVL0msMnZSHTjVs3rMVCMi+iURzI7ECeRpL3PtZ6vlUBX6elh1JHFDXpvMxB0dJcCn1Spvz
HEWZK2NL5xvM4xQpMkSHJTTPnu7wPNEPOtENfzR8WmkplB+OTEzDBN+jay5iasSvvM3S0zauDdhk
p0xlWoxRSAAviisTc/NqgX/fMyjYZQTbdeFj2p6I7OJ5hzq3OanQi0qX48KbVZeIO1cPeYaeDdks
w+/UbuAHUCgR7EUnzP0bif0/gsXgAzEIQ53n2V3X58yOzz35B0gjRJqli1tUB486fgfZPv3WEBSy
XRSw4Rl6APkXoRvNBY8d2sSyuw0PtV35zfoRKPc2KACNmNLhHqB/EfaR/B6EALrP9LYdDCa6Ywrk
MahsO9FHDTvW2xyJ7SMRAKVR9zp9uQJqOBRJTB9k62aOLbkDxdg5XGGA8mTHS2WwxGNFIenOgmg9
BpuISL0A/yrATXX8D8RWI1p+0nE/axatO9VGITxNhmyfZOXLz1JsZNiltsXUNi1m/S+QlJ+wOWy4
k0X/BRPaNFWdxx2it8T+6fPRf6Z4RT5F2ASPqHtdbgFPik8k/rsfChx/b+wSZhXm1+gBlZM5SFm/
wWq1DOxnYWRGIilYgu/JIfS2nOc2qXPXFO9drqajEaF+KpZZXQLV08/NCv249ln6KpSV4y4HUfxK
bZGSsujJ/N0lYOLu8zdst114j44Gy0udzO9POgsMfqpR+LzTQlz6sI3UCZvxEEIVwiwt89C7S6Gh
Pgfvt02lV0MIAtdvLXq+6fCe6skjdobhGG2NepdO5BCH+Fl8NHQDPTM0TXdcA48ewzXmY0VIsaXV
MN5RT8XhjCjDYJmCMh/U5PY8oRA6rCOclCUwiMmgLTlBe5kddf85Ncyyo0LEJtJe1Zi9m8KR48bz
/oemxVyn+KyAlMwrIJbc99NT1ur2k6AU52/R5MCkaIezYFB8/TX1RfGXb5GHkCFq3DtH6O9t8lP/
bwPt+ULE0t0KBfAXuPxikBhEpXloBi2uZM2wAAFUX/NdRFe97kxaWFB0d/i6idHwjRTebel2yOrE
tzrjq+xLrFnZjWR224ueN2ekiXR/8gUsQRR2IaxSM/PILZhxI+8a4LqHjuCvLHVkQNQ3i6lpF8yv
KBTuO/z5E0CcrHBbVWx9/NQmIIxwRySPHcBrbN0THPct+m4EKG0/ICcs1c9I2gh/I90T/Z+t6nfb
1lJQ9GZ7oHRMzpzp6KmDxRPdcKE+tdp3AEK5uGaRDE9bD/Ah61rkwUCje3FJQB5lZ9sHY4Fd8HmA
GQr3sq6AEgVfaoT+O1o9FXU0QlEaEfjiKyj+k77Ucm2vwB7R6j1QAoR86fUOeXldLbIJD2NCaLUi
+xq1wWl2VgXBrZLp4b3IUOa3nyC3QAtL7lEFBAtW/9jwBI94ZhrWlGNos/cBW1Czg94GJ2JmQINF
EW7KEkzB9k3EfUFNuYOGAnJXM4I5AVHnikY+DgKuLoV+diyVA5bmIRrir44O3UPfBFDwYFrxgJvy
FBKNGU8CpA9ZfzC9jHYbM02tAlBQGgVJj/juxO94ZtBmZGqeHmIbClpS0hUnNCXRL50WONJ7RacH
2lukJSwNCqMq1ZjsRcwFq8Mt2p4nAA8n7+0G9TyGsLlcJ67rIt38CYZUJ8tGzh0oC/CdJRrh0w8/
pOzVDFFXRz4weBGH6cWOq3iSaKM++0yBvY3Y5B8XZBV+GK8LyFym4OJ06Gs7NPnvqcDFUKJ5IzqM
eDf3Iawt4NfxyRJFBRB7JNOZBmpU6iO2dyPiAHE3jFWwDWE1YBeAgCWf76bQdb+g7P2QQgv2ubRr
8mp6Or0WBOW+OQnJVzek7T6cyHDI3NTWtAUPT5f0e/UEuCkHarRDSnwC3BVqopcs8fyB+WSspoVF
R5aFLaoTCwL5xqiSpd9J0LYlfn/xuKVR8GQyMjJ8NVPqoPxBjH2ZZn1cANiaySOeKq13so+X7Yqy
avsuMjkvb94Cx66TJtxygGxa/urRa/7doJH7LYAgl5Q8nFlS4t5NekCeCPXCXY3HfIfI5yjHarK4
kyAdBGe2cBq5vOtsfvd5EgyvucvFgS9G/9XgPQHC9I3oK9yzyMjQHXf3vIoIB7z1FmWzLJzB7zMA
Fe/BsDl6tKh7j9EWiQwEIA5LPaXzUtOoSV57jqRsze0C0L5Yw1tLi25vKcj+EmQh0sY3tHY6GNCh
0S+0558Wg/S+ITaAoARW9BzK2MqDwagnOrp6zkl8DBXTcSmyOP1vyRlEQPirjkKD3QOVlp6km11l
4Yr4LQX0W7zr9EvvxfpucDYf8mkitzgec1ovYdJ+qVh0j+BEx4/GDNsnGo34ybGoPae5ESfVt8Da
ZRfdhX4RvF64dc6JG+3vcYzVM5P5xwi10ycOT30CDBrACI3rqk/77ntBPfpDN65+jwu9eRtnFp7D
WfSXdcraY7hBsJULukGKM9Hi2CyWnBJD2Ds0DMV7hCsQJ4mP8YEateduQXyETwEyAtxnJ4YPqPbL
yLtdhp4WVIZD5fDMEoFi2Fb320tKcQhD3sW3GPoEl//4BWeFdKz/WRcJfY7zS9rX8RIBBs7S9bKE
qq3bkYD/zbWBMK9vIpwjnJoZ1V1DgzXEiLTu52J49mam9M4fjGcTdvwYhCF4iQZX5Q57khDnLSDk
7BO+PIzj1h+hioR4C7tGF5eGwtKxWeXebEHlI3jW5qIRuMHKlkX0pXcrXoLUDjska27vG0/br4C7
8E0NUXEAazx3VYo6u5dZIAGlCZf42gdmPC9BZEGYZnO1DlNypgGgVpzjDcRruDROxWrmZ7AMaEhS
m/zHJoPbj69BNQsAYRZQFuLi4fpxzgO2B7usb1GSBgegtK5WtsFNitNhvg56LqBj8cXwkDql9qJJ
NkRmLgalJDPyovhMh0cDxigsUX2WXVCxt0JM2Q/BbQoi/pLNcXJB8/x2VSD1Lqni5BEImNoVOE57
Q+2JovfqVaTifm5yYEsl0sXXJ7bZ8IB0H4gvUC86nHTOhx++JjjYBy//BXpoP3GXD6zCw4McziiJ
j2TFcrISRs9UMvcxo2/+uBaEX6Re5YuDZLIAydhKmIkg6GirEBBxDswzyMGqQ1sLKqj7tYqAHgMY
HTFFQ0RQblPmBiB43RACxLVBBEaYFN+xC7Iby7dhN1s3HbvG3Wvf1rEPy2wK/cHYRrw5E4/7JTXx
h8kCdQAw4GvYKLcjwKXxN2x9GlMuH5DphgcUtPOsjcX/fswfce3aKxj24s/IgvhYQMsUnEHMO3OY
gMn84zm3kPS0CTvnyrVXibqVE3WL+FvkIvhTMOlrsGB9laC2zp4xeXWIPAdydFuHlkBFYopjHsPm
gRqh5pUS3r+PGPlws0DnBinaAA9YAKlKPG1yh/tLHBM8Ld846aN/Lhjif1Ji+95sm1QAkliOxpO+
2SdI7nmDFqB7bHoOm3xjQNRWiMJDw/Ac5DXwhvaE32puxOQo8lScQnFHTckovOmUgNXEMzWfHJK8
QdpAYEcZHSEwBma8gtwq3PsYBe3TCChqJ9psvIFXR7w4GLo9fILRecHOeclZhndxSorvnLh52KlM
i6LMRg4R5yLvEvRpijrUU+POZ1itIwjkRLw+mJVwtqdk6K+23RDppZnGO2QiW9rO8ZpjDn/hsOTs
h0yzp2bqtovCRHkzC12vY4jFb00K8SU25au+jWGXi4msUuRrHwznUaWCtKkLjigBaBE8qM4BKDP6
EQ8xEuAA/64ej2aXIfLBtOBhYallLSSgIZmgrcgLBToFiVeHsM2Ckx0ZxLbZiu0UWUpnJuWwk5Fw
L7qAlIw7qKJYA3A+7lZ6zFrhbj5foT9HAYM4+KWJLx2azHmJRqMFlJ7hF5TNYRfOmubg+yZ9Chbh
IeyNodPB+qceOoR3PrO5ic5jECMCrXXizimTxzSV5l8KylTfEkvJY+GzGVFWsck+2kXPv5IoIn9W
I6f9KorugtMbGuUkWoe55Ba06h7x85uoDI7Uv9pPMAbF6SgvrXfpYTRiPLUJbk0XT+SXyu6dVAx2
BSieMduZfQqh/Y/1k32IFtGdAOzjDVJFitYt1LfRl7DFNDvhn9od0YWy7YTU9gV7CZQjactc3cKE
sMe2uULXveVnhD8EdYPSrnOS6/XXsAXsGdPOvN9kEezmVSXooDX8C22ICa9MVJhaNGmLO5aj+jFt
ED01deLHtDOBJzhO/4e8M+uNG0nT9V9p9PWhwSWCQQKn+yJXKTO1pTbLN0RalrkzuG+//jzpqmm4
1F6mgbkY4ACNBqqcclFJMuKLd6VY2s+zbklImdgTf6efhdMXF04LOxhauY0IDuvKQifShjeay1tr
cItpHde1fV1YA5umso1DHylSyFyzu2yZugYAHL+9IcFtvsGzYa1oSxkfY0x//hLc3T/AaHULFl+x
TpX2kGWUhsLNqdMbbcxht44JJ/AXLf2pMCUjchv4L41afzTbHis1RPdyUHOBxs7Rz6yB5s0AtnbZ
4FO6lUwQL4lFCU6NCPnO83trLZJAUUEbG8PKqjx4kdZ0H32dAL+GuZvudZUOxDDEJMO2Whbgj7WD
vqE01+k8yzt2GHlskm8CkiycngVMQ7eaOegtkTQm55k+tDZdCtA9OLlzkRpjsc9qM7+Lu9hB5IWy
LEH5tc/GwlpKFskzycIiMmfWEeFJdoS+ir+ERU7iTxXPryk6cGTe4yzvQcgDxNb9tA6KwVpE1TS/
Mk2eGQR/WMNOiLUAiF3FphGslKu9Vd435ZamOLHrI7hWKF57OUDHr4sKoa1ZN3a6mFpnvk5xWTwZ
rIPRcup0so2dsd8Ydd3dYLodbymImdd1Muph4VUlc1cKUuxGvbc2TLg0LqWLt6kaSMNN8+y6NtyQ
Rd5LjyPVHgQnuiJ5ar0RJD1qAfLh09uVEbgTM5kXP8R5PlyTotuAWvUITgvByRquGZCoCOd1NKa5
d5FoYDv8D1n64IdG92pjyToEc1hGK3Pgib0CyA+YOvNBLdvSAUQcUtHdVAFT9zJn3+D9VfGmtcD3
h7HBYUCWbr5Xid95e8OxlViVWliQ54LFrK+97NbpoHpbabmPURoiISUvoFvUCHBwobbDxgkK4yI3
2+EC1x2qtw6k75AAiBrLQfvj05CaUGiZJg/GqpW8Bv0N7hmJrGNmY36hno0ZiPAlax3GIWbDIm0Q
UZZunH4Cgox4XusEOm5wE39r2uzTKz8KdP+ZEM5kPQb4ZMy+jp1N05P1jLUiqGLYn0pceUnVi0Vd
Yiizu9q5c4dy8m9awzBXVo+n9sHpXcPfRFZsImVzbKc9wNDMgICWY7vhfY+T5hTH87jliM2p3B6F
7191o+m1oH9N9mwZrhjpSY91+Ej1hFuu+tSQwL1p0F8hwAZCFMY5Gp83NABbX0axzRztk4E2QhTs
yz47H+OlxMVjo74wahktcTO4cm2GZtAfXDOY8ouwZg/lJOPbKggvRYDsxEDyjyfTlNgc0bvEvJVp
5SX4C6zwqpKolo6WE+vHoAL4WKk68otVMqFzWkY6AYT0u6j6kidNZ66KqJ7qS7sDd9hVI5TPwpmM
iRb4XDl8vB4i4pYjdzKWaZRTquP48xAvbMKpHgEG42FZKQbzrWuOxbCDREFxEg4DTKLOS/xiNiYA
duT+C4p6oV6KBIJ7EfmlgaA/j2Wyddw6IubQ6sv5su8H6z5mIDM3VMqkA04Knc2AHjXbch11YhXP
tX0zh40bLcBk4wKorLePo0zdky0ZEGABp/hGuFZ07cyTTztQUWBqiZNN3fDsNlB0T8g90pUDCrpS
QzftqBHniAOTtfEo36E6XBmA6qNoJP7rJMHwJDJbX+TCCNaKkQwngZtxTkQGjyxgTtNNU8/hEYY7
qRY1D9oOnV24HSHHARGmbNNZcg4RkY7tdaWixr0AbQkRuKPIXeeir14aNbVvILHNxm4CQSkS2GMf
QgmRBZXGoEh2uk9tO5kWbohCtjTkvKq7MEML7YKpXWfxOH6txJl87cLB5F0t4utZMwzF5kx4TmOH
0ZZFjlpXium2fTKLT9GQYKGCwfxURCnJ3w45ZFdJUHafyBBJbxze0mPkJQ3IoFe9zSm6Ct3F8wYF
TIyRNjFeWAvLaEkj1LBG057uotobOJXB23wSCZEM89CWb/YcQixYMTw7cgni95iY3MQ+iMqY3hwg
ILl06rF8RMB5rqEa8VGgdD7WAoRXhYW3A8/pX9kUBgBUp2Z54Salu95wq1Pvp9E+dVt0OUPuansh
Imv4SNOzYEKyKS85x42h0agncL4Oz/1byVFwtuVCCtTx9SKiRw8gyir3oAv+Dk1Nl28wPZv3bdGx
ZgVe2a9kEDchmEXkroc5KNeIfhTgsTsfG0q9DxMxkq8yUCEXmVOHPfRG6y2q2G52RTuyKtl1CSIT
wK4VRrePOIh+tZm+1mDA5x1xAjNvQ8/rlsLL9KvR1/bJTXS0Kw1dnChFT1/JkW0uqn4kmSUIXGPV
ZWf70jcD5n/UTf+gc/73vm6eTuhXXU41ms/2n9s3fX3K35r3Hzr/d/71qeaf3/44fNOrU3v6yz+c
adJ2uuve6un41kBn/vP/8pN/fvK/+4d/e/v2tzxM5ds//v6qu6I9/21hrIu/FMyfM8H+1U58vpI/
f+78C/zj79dv5Sn7t8//UUjveR+AzhylKH13HIk8+b8K6T3zg0kTvenarm2byjzXevxZSO+YH4Tj
OJ7v8gHftc85kA1bePSPv9vuB4cGedOTLruILez/qI8eBuUHZLVrWv47Y3Fi5FOIPqC+UJms7xoe
txtOv/nlQOgEwhPWSjbStkdyPajeeho7LCIrG8URp4/CAeIzeS2DOg8u4miCfWf/2sDgIoPOY0wM
cko/D05HQXeqsNBxOunfsgg0xWzx+2nyb1dDNRP2Yir1WiDyuaiCpLmOdA89lLf2syCS/EpYDrBe
N4xXHorg+zkjbDScLfMtZRpY0ZlQ14vaTElR1HF65yMG2tWoGK6TQZ+hsbICUc5rmd36rrJeC8kW
leSUe8xyTF7sJK3lGgjShUTMGVhIEDIXReziHvEodd/JwhG7ApvAzgUl2hfYFZ+HyMoeK1tj52wH
H9mCYL5RK34BtpUqU/3RnkeRAYNHxoud13pcNBlFeAjj5vhilh2CNkYS67rjx47ejCZ3kdsyfOxy
leGW1DU98iJy5k+9btt9ngOhLLIsjz8GKgUNNIWL7KFCKRb3Kn92Rht/Ahv1dEhE3n3hbGoeAOZn
vUTnYKNPCyfAHNu4RfhsAXTP3jMTWfVpghI5myISwTJrmZkEYhrZCEvyKNGwCjVuemuyX4SacOd2
umlXXqfNT6EPO7WwNed27CnlsUd5ddtnTE2rqR1TGzwSsnDt5plSEOwtYSqqsnzOkaHF6i3r3DpV
nt1niyn0iWET/Vlbbg/ZM+nB3TFti/oukLLxFrMlGxCa1GnXNbzYKmaFTBfI6ug7qPv6UAoD1MEY
2cHO0CeuWKVRjdpRMO2Ur8NtZolBrzPH0dYmQuteLsM4wspk1H3WEvCDbS71ff9jriD74rZSbxX5
3ikEzaSrpQUjFK4C4Z5Bbe9MUffzaH7V5Jsp8rZ8dxtYjnOTnLnk0SsYu6ZMzukSqXCwVR3MkZui
d19O5aA+438XH2N+6irBuvk5HQIdLvxY5leK0YSBGMcN6Fwu4r0jarTkKkAAtmQMmPZtGBvrkgAa
fCidzMQS51MJbOqoy7qs63KZTfg6c9o+9yN4D+bjIslmspMcgriidBo2mVP1z2kYGXpTnQkQpHch
kN/suuGX2LEqPCq2ubbaKdIbQhYrKPLaFiahCaZ4holSExCDxGqShokQKBocDG1+3aXlBu2yt0ak
1L143ImLgmiSGSh0xHAqEmKaogp7zIDtxLojfggSPx6rm3qQ8iFLdLzykWvE+7bO/esxEPQ1p6Ie
wNIRlcUb5YVWQGTf0H5VtY04gKFNYf3wkUPQD6HE1uh8akzKYdbQR+DD5KoaBZ80KYH+QhxmX2zE
GFsb3arxwe8j9wtHVlteMlJBnGC39p+z2KsavC5e0i3jXvp37pzU8CQszcmyhPcAqO+hnZdxpn2g
Ku1PjAY906zn6vzGkR0vpRuh1YYUiYeWcyOcdEWFmImWwnFOcZEOj0Xa1S80ZOY4jiV+Kld5Ew4s
2z1KXSb3ed7JAVZcRg9lWCHsjdJ+M/cGOFSTj+7OkiZabBXZ5+VMcow3K5FiITZ0jKPT8NL1XM9x
BGikrHDhQb5dwk1xSbIeCGKrpK4fLLvQbwDINYllnncXOqGzT4rQexVZnj8hcyteHaxxyMOAXOdl
6Bi5ixYBZXIFP6BXWGTscRNX/Wwt+rwfD65UBDoAnHQcW4IYbTVUHRhX51n4pRO4RaDTcJ5frbzv
DVyASjzT6m4hFaPlYMG2qG7YOUxOKk76sUYXdIH5M8S7GvUI/SWY46lyZUkrNDh0dIlSbTyFTM7n
Y25pITK20WYBacYtunola85rElVFkJ4NFYn2+gb3ZY9QQc9Nv++SvoHHDelN3+QAY1jx0RZFsIRn
P2aYBfIy1VUJ0DsmyTH2Mqqq23N2dTD6xkFyYITYLtAFIuCuFCuDKoNsHeLLIX5PEolQpq5jbJ0O
rfAijnKcNpPTFV298BLRj3hjBQupJmD5Yycb/UlCR697ZTWrOa9rbLRG+lxlHWo8nuR120bqs1nM
zSkcfecF14PeupEDQkHCha6Qi7beKfP9/t6yasxNEXJm6DPVoMer/ckXGKVnFwUKRQsvhdDF57jt
WCuGvDHKBSRg8DmZCmFfc9ADVZzNevwCSskb1OZ0Wy16e36zSjIGkZ7n4ybHUbtJAT2/Tq5hXjGm
64fKGZ21acYTQfL52ZxfZyMShMA7o67WdFUHhT7JRsCUNm5c388tq8zKJ7hvNfOVrKSvHAx5Rg8r
P5au+wqWBmnqucK6ha85q7Y4trabbO70kUh89Rz6HZpnk5EY3Qonw9CdHuekKj+TWwCWeBYIbxOf
4HISWtMBwJnCgEUCRVAu0t6r+EQdFTYQWeCtK2WNa8Ii5l3OY6AWRjrS7Vi61bYPRXRjjJN7H0lO
9G41mdjVtZUvAt/NT4mqgks1zOO+bhHYayfEHdzOZHcgDF4Z/OrY+Lv4IJCqXeVtZNzYA8dZkJIu
WaHyLb9Moo5X2DGsVeESJ7Ro6yS8km58zm8I02ulYvOoErqslgO6t8tgLmgW73UZ4HHg4IUEc3aq
ta5mjDlGnX8MqVa6tChP2zZeaV+2HGUuJFk0u1i5LlEBGS9ybQbmuDaUHq8QOZf2MrBrpBsh+9pI
JljRvUZighNXfbfEY5zfCKiVR4GS2WOMsuqvgz2TVdAXnrXM42beOo3EfyO90PhkWoZ67hLUtQAl
JFMXdp0s59R3LvPK7/dsMO6FNA0xr5pwhMmGpxqvZFTEBdSKsA6Qcu0mMswGjWiIhr7z4k9T1Bpv
FJPidHPM0dhG2AvJMCXzDLw0dlaTS32UTJP5WpYRplyBKmwBzWvjabfGO2112VoUtb7WyM1u6hCo
SDcEHOLuB1S0p3GtRDlvss5Kr0jG02dArznwnZgHLJfeJZRQtBKQaTn6KTWsnIj+DSsT04ZTZrnp
NKy4mjr/4GVA+MQwDLQJAp0sy7JBj2hJnjekpwXwCAHksjr2EAwvtHqpa7cPukvBCLfkafCP2psL
bBBdJ28pK5sRFKXnfpzWj1DgI8i+GSwt9qRo1i++H9TTLm2guS9ijF8YobUu7hKA8+LZdbzoCeKh
ajaahIOvIRzN1oINvDA1eoVVZJVpsO1bi6rl2fIjLLei7p9sCSgb+AHpOAB6aE9nZE7tUtqjvB1U
iTTIKVM2Fdut4ugiy9uSpY8xH4EQWGOxFnOZXwzCzg99iw4p1fBkC8MzzAsUKM1+ylrvAVAzPcYR
wZVVZnVLhuTwssJHcuXrEQGO1VYOSSil1z+VQdVfjqjwN2Esz12NbRzdEQ9ZVQihWlEufNdQ56vI
boMhcm6RMrEwJmYfhAcB3gMSG49wBd6AZZTca7zIGPLYwig7QdCBWogwA69F6xM1qlt1KMqOiVmh
w8UdUF2wM9FgEGOfcDAmt59hf/P4ixSBstfc3Aalhh+244LHxCeDxp6ABNN4kE9d2chndnVQbgMR
DGazjg0yaPCemkZz6BDCnBrEfbu+npxlV1iVYPyqmzdd5+IwYyHcQMDkCFdd8Ui0SHpUfYFaF3Ic
U27oZ+IjYQTDZQSyf1Wps5Uo9IybgSd0j/nPwb7ehxuCOELIyaRSL6CRtF1rNCUgTvEcXAgU/OYt
1vHGPFY14Sl+onkMVdtvA1xSO1qUahssg9LQPgnQ6TozvI+f6vA+xeIT0HFbuA8zEOpjdHbk4TKh
vq9isEVaR+3Voje48X3dyKURj4ZmDk6bR1RBOK2ascw++tIRx6nVxnMdzOk6LnLAp7Bp15WQDW85
mPEqd9zpuc6L/ACNhvEXkwTkgapQ8GSOuex5NQ5TMwfRphPCeTEjz3+e0yLYWk5z3pLr1D2G2iYW
mmCAqaShNIfqkli0lqmrAaY6OVPe54vkwcISdMkYEV9KaQWXTd4CuBlq7FYKITkpNKTMEMrp3BQB
VIkP4UEGTxbcNfbQPEy4fEiYbXM2uYn+XAdX/cexnPVl7vBsLBOr90hssNGJYXEjQqkkVYt4pq7p
rmJRDjA/GDCRCYTlha6oQcBRLqiNPK9qCwYLccUSHzAtI9Z+aDphM85PsUKl5mBzTsCODw6Hr30x
jclVWnYznKJk2jNVfR8SRvEVNfh0qepq+BwYFrMbapYbg0PRiUSdAsOKlNnKqS00rbFVqodeZ/6w
8pXLkpKxPZzIkqc0wCHIdq3zhv3TRGZrLh2sGRgsUYg8T14NdRpxqrya6r4/ydSy75LMGkkRt2jW
c4tk+Ih7SWG8ZpcgvCGtb4Dag/ym7Mmsp6K9NwisycZpi05JLmzDj64VYZsrLxmLnW+H+SaN5+ai
j/15NWg136LvaQ5iRPVs1qxaDs3vf0Y4/n8NXYHs/AK6iru3vyJXfPwP5MrAWvFBKeFgrTGZ/c0z
djS8Ne0//v7tj3zhS4ZWgKo/UK0/sSvD8j6gX5VI7Hkefcs9F1f9CV7RwfnB4occ31GuRwQVEaf/
hdrd/mGhAPD7A8X785//VnT5rY6LtgH7kn9NYHZ900VlRR6vJ1wlTPG+Y0K1xKBlyigf8yy6rf2z
agiVMcJ7UBZ4ecRPoq6BietxY7vTQycMzHchsEKJZZdFG1wiK+4xBmDSiBi+Qc/puBUbO7wJHAKa
2N4XSTbcRAOCQKzfTE/zHSko8pCb7tbm3Q/98lQSkNtZ+J9Sd2vAV/sROQTddFUY5V5gyu0LvWpR
5MPC4k5cRmglp/BZqYcSRLa0Jljdpxp3XFyJO91itKgehPF1NDmdXo6A/gPD5zmdITSemmi4ygfM
zWQZ1A5kHy2whggPupyvS3kzA+QEgNKVrzZF6G8SLVh87NuR0zJCgIXFuJZaX5Ocha0br4f5AYTx
wFsmUKt5+JWspIK5TdFRJQikSAZeNJFcZ8B1idoiJGI7sd+QmezntHwJopdxflHzZ9PIn/3wY692
hjltkuZro46spYu0uGlRgfiIE9uZIwgHl4rQjscoe5ahXvndsWKBTx+HoOXERsRa+TizrJmP5JzA
VV4YwW0W39nBVzM8ueGtl9wGCpgtQTxkEmewbYJ+lRolJzxnlVSf0Tg9VnO55v4vaycng4zzRH8d
6gPipS4AgqC5aGCOzxalu82Nq0QE/bLE5u3nt6OBqql3Nllgoh48yOI+iK/r8ph51/78oJsbNe/k
8ImsGj82rvPwSWJHtPMbT1KeBuhguA9D5n3syhcR3yjn49TZawtzU9+1B+nELwA9Wz9JzzabZVeh
3Sn03jKrbcUtatUhAq2bnft2OCWGex24l1nzpKIvzhCuazO7Lcr7M98RjHLF48hqumjHi2R4HaYv
bjctS+yw3gjf34bLGLuYGX1uaWzKngv10E4cP8kV2I8lsb5kRUV7jEOPjtdfebNYF2MD96pxWIfw
kk5XCyovMFjlKcQULvlTVKRfM+YyU22r6S2eNuN45xXN0pfX2A/g6fcuh5IzL1kWNTTrIXXTy+ys
dgnDh8IdjrZvPEUU2fs4OheW2X0FmCJO5qMGEN4WrXvdtOP6P6cgruJXxKT6a/ueYPieX/jnTflW
oE14e2uvTuX7T/5vpCK8X1IRt6f69PqW/e2yyU7Fl+YvS/v5J/9Y2hHcfGDtJKLBtFwLBvpfpIRl
WR/AZ6SnlKmkxVT2L1LCUh/ARBWsBCu3FPa5tO7Pdd2SH1xfmo6vhG8J3Fref7Ks/7BwwFXO+5hQ
g9OZhu5udrJOrsm+QYwkXl1O2UMCfxob/a3M1aUN/ojXk/SRJMInFN5qAoFQcTkX322EP9hdvqXQ
v/fxnS+DL+d7Hx9JNbYe1NTsktJEVknCSKQxELR+XuyJpeH0BxoH9bE2nKk9eBLRcSUajDlz96VK
7KdMxNdBlxB40Fsnce5otwwys1QDWBnnKt+gPXsYOjEuk2h6ytpJL8c5Scm2SI62CvXRErTcBbm5
y7r4hfzXJ2eML+c8uSaa6DLKcoF8oB4uiqwJL/LakOvZ0+0aJCSkEW9+k15wCZK9SubwtpoaogX1
mjKdhyrvrlWeKpagaFyQOWwQoWO+VAbUiEszsVMexiBt1zYCvCIz7yfSehe65/+mof1dWvO3jNQf
fbs8Rd9/u6h8yR2uxn7nJ0gPekyDhG8ieI7tY+DhZfMBuUrfWbmIDTok0nFQHqYS5XehLvVZDidG
wp6aZtur4WSXvVxWsrssLSxHXc3pWi6HgdQFMlSQ8hUDjBbr2ioVkbsom4MPMLlGZR8SPNl3/Osx
W84V5rZMuA/Kol6rV/1dVanLXz9M9o/Sdc8P0ztTKPYIEyGH3++mYLile3tPQd64wPR1DTxtLnrR
01gB50t7ldvhriWwNMaFDfnQLmRbXSBV2cRleJ+cQ/Z9+7UjgmU7w8IviGj76GjMxoDBchdGf7wM
XVjNv4lVhlL8d0Pr+drPv9Pr6RgXIcOY9X9SXO44Sk0kz6TP+7G1c5KBrc3e4gE4xoT+Qdg/IUt8
6V3zyU3bpZ9Hq5SuiFI12ZKejrMZp8pW+HaJGvWtg++wbSh9xJ67AFre/fo7/lZB/aNH6sxxfned
UVGimVZkknUdpR8kZ2B43ARddITEB9Ecw9da8vB4+iFzkvu5bvplEIXm+VC8rHV50NoaFoarf5Pj
/7Nb/i6Nui2tYWyJgdr1ebno0B9J4DWAtF//tj+9K+e79d1vS4iAS1odmLGYykOVVYemBTCq3LnF
BWcTCKaKdhmZLuk0wtoyXnNOi+IAWVB+H+YNiJYZ3QRhu+8aPFwhSbCOpFFSZfELgvh7y24udKLe
fn215zXzR7fmHc08EQJOyoCud9J6G5HcivDNz+tFClggsZ/CkPzma7F+5L4+P6zvYqwlq2Gcx121
s/RwyWS+cKucryjc9raHlEbuBxNfIfijL39XRfmzW2Gfjyff3YqAF6UYM7rzaFG8F5O3T1LAc1+A
rjUD9d8xDQT1NBqPaQi9NCUUYUoirNwj/jLghrqlwjRG2oVZoF1kofkxqTpccnX/2dcIo3IaOZdS
efny1zfjZ4vRedv//npdORluMHnlrh36l/KbvDf2SxaQDmpWhqc+ri90qx8QWj+CKIxLTxD1akek
mJFxtGS/WXMub1ctPkyIThyrEiWXux/G+BWZynGYSviRM85fWsa6yc3fdILY583hB4/Rt3//3Rc9
e001RMKpdqqsNqHU16k4p6uQBOe4D3UU3szpvJnNXWV328DFXkcKfNy3uw5YuJPGTe1VF9Q+LMek
ejGgKZCM0Vo6rGHQLoQ5njqG8LmOD5NM7ikWM3/zUH4bGX503e9W/6IwMmpm/QqG0VkXGI3IZra9
w9yWpJCkcX/tD7O7DqeRwOWxm8iiIHnWxbHSBrBSWTe0Wzgtl75eDw84+SyeajhWYXnyc1rGZMBR
sghyB5l+RkpLRnqhHTyiEX9yAutx0s4n3+r0YkizbdfEJ7Oh8C3062MRmScoAr3Chbf3crDQoegf
SwK1f/2k/bDhh7fx2xP43Q0LqrSFNLfKHZE4S7eI91T77HLXf+slgTZFd53WH7mfezk7G1G3SKPd
TZEVv+s9/tkMZ7/bEgqvrTEiynKX6sxckhmeL1mNSaGxmui2ZOjwcSmsSgf7Rq3NY+qIVwRd7TLu
FIoF36m3riDF1JvCVTZJ3unuC2YepHySc35LgDPFtlaHH7HmPtHKm6/Kub3D0hhuYrvdK2IvnLLe
51m/F0aBhaWICCSKPNppvcpH8W6T6zhwIjRwzQb2acZhxxhHimOVo7m1jLlZQXYSjtuQHs2WlWE2
Mo8awogGt/qTDOhWrmRwi/JPLBxtXPdF+5hm6jly0pcsLg6epy9Epg956FyUUbgeB7feVJF4+fUd
tn+y3trvdjllNoPn9na3M0cG4CasHppeVCuKg9j0HBP4nWzljVOTim90LZbhobDXRBCGK7bqdOMx
qCzbVJx8gsVWcSlycvPDaB207a5m/1zUI4Pzr69VnF+3H72G9l/XPaQ0ISfurt+ZznBo8+PYX0O/
3gon2+u8u0mndO279cHOK4pvjWhto+jvQByx4FKJy1xDkIRDPhcePB3NX+tJvqq5PZKdsdcFejoc
KtozlwREXNQE6mUi5DcNdomNLStPt6n+NLnuZQVjspxUfUxdtUdKdRvkwAb2XeYeOqZX/kJZko2h
NthXlnGUrX/92//0Tr3bg4N5ymCNe/ZgwwcGqkr3HsdruG6xt11aXq2WgYcVVpv4ljWJ8jyP5sog
E/QsNj3FRIhdiGQmsYkwrHUD+71yKi9fW3ZPFKogaa+ZMNv/5mLPF/WjW/VuGzcmD2ycPWaX5Km0
ESpP4SVe0OmqSbV6CjMi7/T5nTOdTiGX4pQVEvGOSDc8YrzIm0Uko/jWi5Pufsg9YznT73Xl9/C+
iEJalGdOvoEfI0mw+c2I860m7QeXbL2bAiYchrEhfb2DmWtXs8DoScWBe4H23CI2iLBEJypRMTE9
06yhh1WfFx72YZku8rA60GV9hFS+kfN8KukDW5SSUbrMCN4ZyUFYEkVN1AR5CETcJe06y1S2IXrB
XKDi5UyjyKeoUoKYGyt+6fzwtiWTaEkWiECOk6YXjl3ZC+qhsDJH/EGF6QQBEOlPZduS/TYlRxkw
B54HSRrK9CpKwdyn7MWro9t4sLYlApGrQEQ8viHlp8XaJUnYQAJlout3BQ0D+AfXdX+e881i3Da9
+9ymLSO2osgBS3ZL2mc2EILjOZvfPCQ/WXu+ded+t7tYVep2nGjLHaYBvqqS40XTDBBmQ04eOzxR
uAyRjy9D0uvXLYZdAnKbkrAyzMQa6npN9vxzOtVPsZBPw7nebIbT6sPUvSRvMlpNBW7/X1+r9ZPR
5du//+5aiWckfTYps12aes/k1H1qR753Am+eRC1P2o5ule9S/Kmeczu6QbjdbjNdsyS6RCXMBfK/
yo5vG3RzUxIff3NRP1kQv52kvrsoh7U1GlUBxFFZ8Y1FxvZ5XrLbe1Dvi8hwhydpE9xpl5NcRxae
yzgphousMs4GqUhtWVPkmV+TpJwHc7ytuyD8zev00y9M/nWxtvtJIRs3S46088B7XvkL6TR45DK8
DIxP4yUCVOJg3BuqrFFZ+S2OS1eaa5Vz2huzUdxESBU3BiJTsAVTL0sewt9sJdZP1qdv2NV335xF
JLhXdla/K0RKulC9sEuFNyUkbK77WPd67fKWd4XYOC2JOFZ095s79rPH6N12mxNDY9kZ3HIQE9oL
lW/mZ0ws9vZR4KFTNLeNT+aRVKsU63qQBI9NExAMNuHBKKS3GP1xPztsacRv/+aSfnK2s97tqtx8
OVSWNe5U3z86SeYunbafFjodbwMMhYsUxQUmu+INic2+YKVARXEvwAKWpOvJtdMayZrIAqK66QEx
6uTkesZv+q2+zXk/WpP/fc8zy84Yu10XoWoF0wk/BQzLJPJaiPN73WCcqKwF8bebOO73KVBZC9CW
cjSuybpf9paDhMHry83Ud/Suee1w14ZuvEJVeZS9s57d5EUpzndEI2H9an9TxvSzzfrb8fa75yvA
Iqr81uswOfSPknCjdZOgHmsJYCjr/MVK209DyP4gJrEToj1JgEj2EmwKSFyvcxfXdYxtRnTK2YQz
zz1fgr0sRsAlbH+/e0fPW9sPvl7z3ZZH4tAcGYPsdrZFTJFvJldWRWoBfc9fnKrDwKnDG3IrHsts
fvKEJomfzQ4ajwvLubrKkQ+zx3ZVBQhMGca6YWWUdrv99mT+T7O5PyUK/jfC/z574M/p3NtTGjft
6a/mhfOP/IH7K/XB+3+cfVlzpLqy9R86nBAghHitKmrw2La77e79QvS0mQcxiOHXfwvv+92o1rYg
LuG3CoeEUpmpaeVaKEVATSinhFvvJQf/vOgy8l8OiSCUG7me6XlA0f7vvb/t/pegHBbKCpxDh8KZ
n4H/fzGC/V/ULVjM8xxOPbzF0v/Lvf+c2FVnQpm9enNjgrAxZVPBwPwowRyAU1UoAPwqWXu5ssWn
f5q6fi+eD30fdKBe0zBQ8Q5pgA5MI3/t0vKmnOjKXZ+uaeVGpS1tmiagi/azGFSSJKxnsMjE/nFk
7UO3xjLqtUcKArO+7ErmczY8VtS7jW3xwK01bcOPdgEwvDX/fpVrxpGDSkiGzHfqM9h2ALDoDoEY
72LhruzUdAOYf7/qAYVhTQpGFQdvmKAnqiofVAXfm75baV5n/fn3q+ZDagg6DTn4widg7wCrdw6o
YctX1nrdxytLri0bA8g2uA0Ab9k+dMuLsOQXXuLqbtkvP1rTZ/srCyjY/N1RotTeLwJ2i6LLtzRO
bwuB4QAtgGKGeOXe76OFeu5HWQxR9muCWhyzMEAbimTGPi/6r3JqT+CBB6jAAnWqzFYCQjcm5fzm
WnUn8ESBSm/UHN2UxRjiIgCn6UweiJU7F1SpQI1i2X4fbsYwMPXk1YQRkwAjOH5TAyKbiXM2HFHw
f2zLe1k+QCWvS/gxHY6uYa1EpMbj1JNH2eMqJq/QY9hLXJzWw31OxUqa+vAKex7ObNMrd86gf5ZN
1nw8sbJTS43L4FUnCl64jqbnIS9eRNCeHae+1HX7e9mEuvEoKSBIuiGogxLjMYtfCc6AcS4+bWta
if00A0GoOafG1h4OTk79vglWtp6ayFQ34ROtGCpQE8cfKfZqAC2PJ+yD+stkhuFKFzrDKMEf2ZGR
gILO8S2TXKLWPZc9W3FbXdNK2ONCAmXPBLAa0HLdV5l8q8L/2floFwxd00qkSwk6yRBFFKgIJSBN
z/GwyifgnbbNqBLbbExEkBHQA+HSB0h7fuzsjeuouqGcerxEl3PaSKC2xhGuKenPy189u/IHqz+w
CX9ElRl0McHtquN3vQl0IU9Az+wazd9VhScyVJ7ZK48UGtsTJXpBeCdJlaCfJhm/5YWHChnqbxuC
EqUWy7sxQKmFD90n1LKBNxbZYAeZ2aObtdvWUqKEKyrFCmfoUC4oEs86BagGOVQWgNnLI9AZZ/79
KrWBsY+hhqNBzUUwPJsJ9eu8/rrc9Pt586MJVkLVwAujsEegn1wIuBPjzSgTP7CfbEOAxusVSkmH
QRzTojm4xLjlIMBb7lc3JCWMM5pCJyMGG3IsnFuaOQ8SIjPLTWvyG1HCOJ9YZ2BDCbJx4KsBlQca
pAX6o/d+Lbev+3QlkEc792RJeoC/UKkNiJw8OXb3fUvbKLH5c6YtAv58BhIBH3BNYJIT6J8a+dpT
/8c7GeIpsdygnq0qccmA8nlxHvGMYwGz6JXdWaA+At77hC3BYXkcH6cNMqOdrj02p4M5eQnmAJon
Dyj4wJMjakoG9izA377cxcfTTDwlrM3EppWX1oM/WSMD0eY47FGbl71lQ8Y3RTXxlKhm9QjCh6oa
/N7mPzOHvuBpd2WFnA3x77B7RwdfG6gGOQPKrLrRB7IWQJ7BPCbwViCGn9whOfY1+bxspY+dFXjf
PycCBYcoUpXl4Acd6EsbC/f8w8oczz750RCUEE6DgaOGtEK9MspdU3C9DRylCGBMMh0ILuDhLU/k
0V3LsB8+iuIZQ625R43hJOoQBaOWZXzuoAbsNicLJacSpEsobbDN6aGtQcyB2lHQWQ81Q4VYuGnt
hsrUn1ZMQIaKYsp69CEW+LVg2a0JZaFNEzSTFVw7AnQZw4zPPpbiufsAPbZhzwCvWVk5NHE4gxiv
WwdvRtAE8GOfMQ6CvZlJvkcNDbDIIC2Ufy0PQePLXAl2G4IsPBXwsSk1UJtS+oXzFcxREEe0IOhU
rgSjJntxJd5DI5UU1FagADTHc9m5N0lsoVo//ssIcj9HyRvqIdKV3KKJGq4EfpI6BWjaAKzNqvZr
DpQ3ionildtVXdvz71eLeSamCEWnc94aUb9IAu8yxRA8WJ4K3Xwr4R6BrKAgAsuqlC4q95xbFpTQ
LGE+Iyv++n7v80HYcyXs4UMQ+aoLdIG3s6GJDkDInp0CKmuoGvouk2dw3n+TKPt0vhJQgY1ICkWE
K9ewvilxIst7sacg98kJsPdBeQvOhvf/Eb3z0CFpQGPhhqNO3Lbiw9A+zxJMs5LZsnl0tle2BgIS
MZSjSBe6hcVnB8vRFGUrKUJz/iTvwhZX8wo9Khd1VDl2NJbxxSV/O84dB1A9dV6t8i9wE2XI70hM
ywPR5F5XyRoUV9ItJAaRDHkIAbN8X5Y/JKA7JUrugxFM0ADLrKdejVfNfC7XLhvZjBPIV0G6wnjz
iHFpa7mvJ9TSGpAjx/waAroZyT0omQl4xJgFXaVowlvrRRRHCwQmy2PWTJ6rpJkwdSCAFMPAUNoC
Exvq7LOszFeyi65xJbtge02544F8AxpHf4MR2NxlgJhubFxJJ32LeuTQjgfftiRQNGHxXRTj0zar
zAO6crvIElEvCOZmoPIziD9PPTOel5s25+/7INRdJZt4HbHBMZr8M+9ALkA5GIsuuMbeZ36eY/gY
ykf2Ld7IxvF1wMVz3j4Z5svyB+i8XEk1KBtu3Ig2IGGhgNRBQQAaT8XR9Hpoi6fHHrBwq5U+M8eV
qNL5uZIewNlStQ7OcqClH59R9P259mKQWtcXbyIrT1Q6P1N2EnUG5BmIoaH6wWrvmIZ1dNNDGf6w
bDBN60xJCy4YKhKobYP3GkqAuGXDMXSEhtO2VZEpacBNE8OuIHrpoxy9AtOvAPzdy+Pz8rdrJpsp
4Z2wwcx54wy+0477fIwP0Fbd9/VXAxKL3IFYXnNazWiaiWZKtLe22YHa2nF8EGIce8iakGp4Jthb
1DaksJbHo5sLJegbsMiTeoK1bEgrx3ZxD5a9z9uanru8innDSpDrCdiQIbfzDL7HH7nZb7qHAcXW
n01XfGhaswXwA5LZJ9MJjzXIi7Z9tRLNDPyuHbReRz+0ZunoqvvSb7wBI+9IxiuLhIMVuighRiFi
Vxk+TVElIB3j9/KHa3aeTInZlNQjS8t6wgEWKgytgArP63zUmE9soKf2q2Rla6hxy/eCzatRBC7o
vaVlY53os19sDB8AdwQvTX+ahFhJcRqvdJQYjkCNBtrUCRcMefltSqYzdKlXAljXtBLA45QMxJsg
8obqnU9NUrxBlndtc6WZAkcJ2IyAybiYkNiYYd6E9o8ygFRx7T6MkLsqsW/M7+3+vgf5JUCTyUsP
bXdstdxJntvyF3ZgIwp+ln1BsySiBPeP0LMnG5zVIF/zp3h8CfF0D0zsAawq/nLzOhvOv195AISu
uYSwLkARYIagBXtpaHVcbvr9leWD1XwuTrtum+YV40hJ1iwguAO58rGU0NUCLJcGvT81GRRfZxOS
7BVbd4AD9zk2kyN+B4XsPQgwZpPSaVqZUt1IlWwgwf4aOBLZQAjrRtrBc+ixw/JIdU0ry3g04fWs
doAscSb5huPKDRi1V75aF6FKKgAcmkN1EaDEKrS/N/AsIzF+RD1YnGnqrSwcGhejyiLOYlzHujHD
Qgh46xSwG3ArA6wU0S+bzEOVFABcCwUZeWX5TjXcDpw8TV63bfWgagqIwfFLKNzXDbHtx9YDohMu
2Hi3fbiSBFDjLGg1WKM/ljEkB6yzEbbPy03rbD7/fhV3rOVxSXI0DR3erzEdXppIfpa5t5I1NB5J
59+vmo8jAOYtB6EHcluoV+M62uXd27ZPV8JakgZA0hGkPBC5/wlCnW9l5n51ZfNruXmNx1MlTj0P
smdDipeNOuieIFqa7RgeBEwz+sZZ6y/3oTOPErAZMWlhBaXlA20L3aTmJk+Mlaw3e94HSY8qAct4
CnorNo0+STL7RyyDfVGbIIBBnQKSgkP5WlRpPEgtv7XqMTOaEjfehsxfacYOIzTVp3Lt7l4zDrWs
NmitlEy46fYJbiyqlr/00zM0fA8WgQKId9o0D+9Vp1duiqqEYXQhUOKDgfY5HUB2UnpftzWtxG7I
Ooj4cFwW21F2l3nmJxR+rTStOTiohZYJjcemifHV2CVAwCj7buQF9mXNKSAQ+mrPVEznKi8vywPR
xIOthHINVnAosiaTHyfVcAD/23AB/VQMkT1hX5weOozL/ehGpYQ1qsUkz9waqRREqnujy8eTTQE1
Bza0ua940+5B9u3tB6v/y8yEc1juVTc6JdqHESyALgS1/IKZPzn0dgE03LeWfUK15/dtXSjBTnMH
2hXzMcBB2VjMvWPAGj8PxM/OCn4ud6GLRSXoB+qBFtrDUzsPJaCduC/aJXjHL3BTsdzBvFR+kFVU
TFwD8C0pkW9BXgemTfvISb4r41PQzOWAKN5NmhUv0IxErTm0UZDGwJeNJ7ssuBsleLk83hxaOPe2
gczp5iri+4yBssyLsGfPXrrx6wA2JejToGwHjwWD+UVUK/1oMrwKlsOWowlcG9oJReqan8KITl9I
Bn625VHoWp+tdzUKMPYXxEZFpg/Gs6Y8hFE2PEIEhaYrXz9b46PpVmJ+rFA+33K8v4P86lPWQwuz
Te5aaMiPnYQqXLySyHSTrYQ8dARyVOjg1cEi7Skx+XHeEoOaf8Vpdc0rsV1EDjHBmjX6wEMDRQzV
XggzgOGgARfvttOlipUDtwPLUKmL+/Uyfalp+wxS2HS3bZKVoHbddDDBqYgFNsiDW68HZXZeVCtP
WBoPUrFwUL2lYZXhYQBSxr/LKESFUzua275chb2Bm7kxAg+HKRJVkD2bii/zwXHZKrpnBxX21iQc
qqEjfJO65UMN3jarfc3LmwTsPaR+hEK3M3XfVy/OND6klr4MBoqCRrB6+nY6/K7N/kjc8lsPhagV
H9VE2vtN9HUkJ1bmcgejabgsdkH6d5O/hXgQ51n9C48JyzbTLHIqAK7tuhKc3/Hko1r0lXjhTZJ6
+xp6j6IBO8hyHzqHUmI5MrxWRhAcxZY2hhRW5IH104SAx7bWrT8TXjITrEgH6dTh4pbw7im11zaa
OuMoy3NU2TU2srjaT5oS8tPFq1EbD1EIMSkiD8tfr3MiJZIhH9aWoFgErIKMZ57UB1aSPQUpyabm
VTRcTxIx5i581CLVXngdCM0lKqHGlcVGYyAVEQfFEcBmoNzhT1BLBM3ueO/E9SxvGR5aOpyXx6Dr
ZI6PqzhoU7uH8jR2MHUHUC6IlcM+f0VdM9QpS3+5C42Hkrnrqy7CLHKyAsoYvmDJj/ktx0vFJgQW
UdFwgJfy2BP4+qIByKiU5wETnXFjZQuu+/L596svN9NiLEu3xxtKR76BC+sMnM7GL1fCljE5uFDv
xP4X4sNekRwrJ9h3iXfcZnMlbsugiTs+QofBNexih5ueW+lmK5+us4oSuEZdAjEcO1jeUVDdyOgF
og9flj9bk5WJErBB3piUmHCRss3zPSQJ7kGChPvAAazM1ThG59AwV7zyw9wA/Nt8HLqa23I03Lby
PDzyQk3TSlyw0cizMMKNzc8b+qvmwbg6eHWE1N/ToXoQTiwvTUzP8SxZvGyrDyMXA1AiN5rsxKQA
hvtJCu55Sr5UuKoGJdUT7l7flrv4cKbRhRK5ONsYAhp8OBpiJkhd3IJobsU+uqbnabmyzxDhnV+A
GtHnNlgEIFNw8Vq6kjh1bc+/X7XNE+gNtQIOWgHq0cbNrcecFaN/WPbKYZI/4tb6T5VCsLJu5ztT
iH8GFcq+Hf8/oDWB4K2FJ8Wga5/DqRlAFgiFCRtEihAx2UEAwQD/BLX6W5TdNWLXQWa9O4a1AclJ
gUewGqT4afhQwz3ylScenX8roVRVuGMxKAwsI+MTtYLbjJyNTq60/vFuEAhPJXysQLIaME+oV2Z/
1+w7uHRuIfB3GqUHWT2I45kv2BFWfNqSidGdEk5jVBVVZufSn7wflWBP7ZR+3uTjKqasN/EEj2NK
5feiveslPbrF2h5T44cqkCwD+1uXmu9ifuldJWzcg7PX5a/WzK6KGzMkZDECcGFip2+8csP+hd0f
+Azc/mW5fd2nKyEUuS0xygYknYHbAEYVcBCRx/1awZyu9T+CyPwPaC5CcA/AMILk+RFasAfC0021
P4hQZenLraKyIFsy+UMMpgHJDxmEdTdZRUWGAv9SiZYgsYCEr/7ZhxLUaSXl4//wG2vrQjSz6iox
G7p0kOCRcoB4Gx86Cxu+DgIrMd82qSpoQ4DJB+wGqOkODQPkSjnYvQQQcyupUbMeqXA9C4ysZpAj
kMDeFDx7pXzjwFekIErJs9rbcu5HHlD2Ho0biBJA6WqWmoMEIiSurJcMHCTGaXmGNTOgYuugxBsX
jSWg+UaKv7O+HI/hyIaZjCw8LPeg8X0VUFd6SQMiwBoiOiLNoJxp7KHh9Xlb22qWBN2DaaX4emnT
I1QNXotE/LXctGZ2VUzcBNp+iAKBnWMCLW9WkVOa/Bqq31XdrGX42cn/dfcFIL+y2ciNMAZjiCd9
jtd0a7QOg/EL0MaUv8xv8F6c4GrVOfHS2AP6ifX2GEQeyJZtiIXZ3g3uyiEPWTzXOB2FbneBaBML
60vb3seRCa5kY++hHD+DFLF07M8edCUrp/GL8gZPqyIwf7UBeLpi8C579XyxAQ1JoEGnW2DB/Mj7
tGxD3dTPTne1LwlqxyhhQlTVFNBc7fH2gZdva41uRbcku3O3V80LiEi2UJqmPgnEyQVCGjVaXnNC
sWXCQXMzHAVqqmyj2S+PRhMqKmYPex5w+eGS3YcszR0g+t9RgX6RtPx7uXmdwylpfAwrhxc8hfQb
+Mh2tggfnALw/5yXx2xwVrxaNyNKOqEkFWNbF2BPgbLLro2hEe6svd9o7PMvEFsOdQposDiA6aY+
RB0Pxsyx5vTHZfvomle2/2UMHeykA/GLF8lPYK/eg6EBordrN9Eay6jANbNx3YEGqGmPvA5sTaH3
OwBxi7/87brG5zFdeWqCUlYQWuHbSRdemFedme2sbEw1bsOUIKgDs0ntFNXgjZ38ENOXwYygWpLk
e0hc8MPy539c0IyCIGX/QjPRdrmsQAko02Y3xV+gcH20IL+cmfJLFwwPUHv6AU2FzA32Qxd8Xe5W
N+NKRKSTNQCxk4BmwDEfoUwE+aDoc194K5sbneWUWJDCSqq+AlTRyqz7PIUeedwcKM4nxhowSNeD
sr2JYyYJJIqZX7XsJYvjv6EHebBhNtxtVSu7kHmp+2AVUZFtdHKZlTco78R1K5gBZ72whPtdXDxw
7OvtorrvnDZZSYEaP1YxbtD4TUMWuOgsJA9NMJySeGN4O0p490jmDg6PcDEnNm+hPgh1zikoj8QT
4teyP2mmQ4W6Yb6JpNBcgqK2fDUmcmGBcZ6s7EGQtUDXdaEEeiSd0XKY5fiuG3zrJuvglvUeekW7
evKelkehiQpHCXgU4lXDCBgEaBnTQ5WB9XgUt5lw/eXmdVOshHo/8iRpkp75HUT7fFmnT21mbXqv
QdWfEtFhOmSdLGEeFjX3Zl1LEKWuYep1dlHCOSIOqjY6fDiU6g5BCdLA1GWPMWjiViJNZxklmt0Y
xJcTdJz8cej2zC0enLzctlFSgWlt57A8hM6jb/QllO4NP3XXONU0ZlExaZGRBgwydI4fJIaza8C5
sRu76C4kIIpf9hhNBlKhadCmzqCeB7s0Nxk0KtpjkDifLBCFlvmzVefb3P6dQ/NqCWVVN47U7h3c
lAbZzrpvjf0gQa23PAadlebfr1qHMKqV9hJW4mNFn4BtgODbGI83MsqrbauZilQL+oZH0BgD5wy4
4HYGiO/D0D5J0X7eNgQlcLlpFHJIQQEC8dJ7J0tv0sk9ePClbc0roUtQqFvmuWR+3pWnwaKQruJn
MqUri7Fui0GV8DViVMGjRADRlVYXrzbqnTUG9Qk127/z0fxrcvuHDEGREvPgQCEIle0QEF8e2rzE
fLCEqki2MIy6NplDZKTt0RlIhsKC5FtXsB82Cx6KdFgjfJ3vCj/oSEWyDYbpNlC9m4sjXqHSioOK
WQZg8XiDXI1tvJptEa34s2ZIKqjNRDFJ3GbQkQ5pl+8nUJDu67itfBDOpvsaBG3QqUcFzrL9NIue
Cm5zeEugOQ3P6wwo9/RBXTxCyrOCcsvwnZBwE0gV9dZz91cxilV1II4BGhqoTz9Dx9lPjXxL9SKa
VsLfHADVQYAyH6qmjyis3QdtdV42jmbVUFFtDQTJsTPvmE+xy5RW6AMYedjWtBLxBA+mMZ8wyR2E
tc8QpqagZzXWXEg3q0rAl4PVWs0UgZ1sima1IDCB589lzE/pmK3YRteFEvPOyMdA1jHz3yEDrjxJ
XFHELbBYoi7X2OU1qf1fNG5zAXVQYL/EwvDLgFrEPUcFRT3G5or7azpQIWuydAfDqjANBYNqB8Q5
DTx3JOPPMTa8n8szretiXnqvXD8qwRYSUTBllW0lD9No5Pe0bYJ9Q3EbtNyFxk9VTreqNAcUx2Mu
zGR0jgEuNx9BSef82Na6ErtBJ2nfmXAmCMgWe5LfQS963Gh/JXiDcYiGBnyafloGP6k7PQ5xdJP3
m8opiKdStldWUUBMGadQqO8Mu56kBQhdHLkSAjqzKzE8UMMlEBDHhYxNY/OQQK6x2uPhNDwuG17n
OUoUi4oKfD7K1D0UsFZhchjA72Dm9LTcvO7zlQhmUEPCMgPbY62BVGsdyn3PxjXWbd3HKztuyyqB
zK7gk6AFZvsiod1B1AJaEGOwxh2l6UKFp1UFemhNMPiCmvcu4uOjCMhNjkfmTfZRAWppHrpj7cx+
b0fi0Wsy8qVN++hlW+vKmTlBgaKXpXDNye5/lqlx4Zm9bUVU4WiJkWFHVICDEYIF5T6LrWHnVGWy
sj3RuI0KRnOHyg0pxG99B+ROWGzTbtez6duyVTS7LBWEVpeZbIcSU2rH0I+pxvYGr3mfR8YvEw4+
Dhuf4548J0URrEyyzoeUGDbqwnLBtI4jFkigyyS/4W53MuzusDwenbGUEM762OjfSaZBzxFj8WrJ
0e1kt/LxutaVCO6HsG68CrfajAE0TicL8OQw2DjPSgDTbArSIpzvbEMaHkQa/nY8Y5vzq2C0ZGDR
xAbcJQQjlK3BghmMxcqBQDOhKhAtMpzuHw/qvPxoBO4z76xTbgdPyxOqa14J22zwQiOw8OW1bO9N
o6JgBxO/IcZsbTO7CkAToQ39sQzV3U47XbwYqmrm6jPFh5o3AISoEDTHGPMc0HmcM+3hvh77lxLq
pUFHTrISTzh07DzBn4LxqYNPzUEXm3LamSUkrYC3xgnrvpfkd1oJ3HGQS2XlnxCIp7ZG8iopwjUY
4h22ne7Oydrq0CYUbP/N2klF4+xk/v1qHwUx7ZBx4Fb8hhbQ9k3d9sar23rbWk6UPMC9gcVFAXxM
2gWg5RKXAcPf5jJKDohEiouyCU1jx3cKQL3JYgiM53IF66yzi5IETBe4y9iFXZyG3EuWvblBtbbC
6tpWcgChVVpAtATpeEzSO+yMgz3I19dInj4+QnAV1RaBTAjCYzAMbkMvDS+APPbOcP3fSeyu8eF+
HK8opvrTa4rQyR0UusE6JRSJIoemhwEy4jsgtsOV+f3YSFzFtg0E1Bt2jwmogvBXmPa1H/dRuskv
uYpq62nEy7hF4xFvD3Fr3/K0XEnCOtPMv18FVBV3YQgeboo3lNiG7BXjGVSuSAYSWiuI8N67xf35
TPV93Q10qERgNegGnL0hEKQlIPhm0u/NBlULy118fGPC/8S5mf8pywTyLRbctM3rX8zoH6mA5FJC
s2xHWP87tJyVu16dyZRQDj0ai6xBciaBLJ7H6KebsENVM7qxfSWWM7fCK0eAgZhd5oeCXVglLvCv
ld2VzlOVcKY0MPJQ4h62l2m/s8f+AaIl35fnQGMaFWNXh2YwtmaILMfS+ymyDqKTp8jmm9Zd0Mb/
6UWJ7eTVwPDpnrCOTjNRqNxFETiW+AoOU+NDKrROlIDXjgVuwg2jyPY1Y4/O2FxcGR9aWTsHM/M2
5WuuAu0SU7RtX2KOp8K+LQPjE8u8NWI73SCUkCYWlQaWdIg2d/1d77kXapKjJOH7Wp97a2RturlW
QnrKmom0BEOoYnGbsvymA4KFF+5aUZOufWUxtsyQN5TOTypyuB8S9yX23KdhhI7hsq9q4kBFfw1G
XYOXA2aS/fgCMuwDrhD/Xm5aNwNKBDvUqAQIwHBNnJ2YiIHLMe9M96GEXl/c/1ruQ/f5ShibJuRq
UeUKctrCmjHb09EAuetKutY0rkK+bAo5Neky6jteUuxHi0PFftj2DMdVyjQzEgMPCjhOHURPThzc
u3J4WzaKxvAq5gt3AbR06vmFL6R75rFL43B5CL34i0mic5FGK5gNjW+qyK80zYExAagHF+bWm1cc
ErM95vW0stzrRqEEMCoKIlnXIHkmpYn7yCjKLyDun26CBMyRNi6xwOjZrO0cdZ3NLnC1AWiFkFXQ
YqpbCBwdmpC5+4J0zbEdPbFDDSyD/otTHpbnR+dXSkwbjBQpme2Wp+K5ScN7g69d0+vGoazKRtH0
Ahrf2KXitnsKyWFErc0uA5Qit6xzt84bqhuDEtxeiJ183OOyoIuqe1RRP0Di669l8+jGoMS0MQBw
n3qYeCbSt5l/K6+qF5HJu6mgeDQzVvxLMwIVVVtAGro263mv2hsHgPlvIUu26dYJMh9/ehMzShxd
XeyNAgIiq7yt2c4Yu7XaPo19VB60LAlcvP3gwwfnbEzGJRRfaUhug/b3mqy2zjTKNXfKiJyS+XxJ
yvxig852J5N4Tfdac9RhSlwTbhuuiVsaH4XwUBoXh7x4rY32cQpWsMaatKRCyZCxCXNdm/qVx344
43Qy8ejauWskd7rmleiVZkb7GtzSPio4vZ2F0gxk73Qvm3hla6rrQInhjNudHZYUig6h+4wnvaNt
5v6UhSvhpbO/ErmdlCwqGwt51TPSQ14FfkecaYdKvzPv2MYIUGI48qSEJhaMFDqo3Czax6Jj2+JW
RYq1VlyH1mji+wmA2FM3PjZDu3JjpnF8FRhGoqi2uQ3T50Vy8mIDPJb26gueJm5VaBjlXVq08ZzX
UlE/QcxNvrDO5A8WSppPHCT7+6BuxLa1WQWJGTI1AY2GlZLc3kdhfi6Aacy9tSeNOZP9GwLAVZaz
WoZdbgLJgh1RUj4T1EnfDKwILllUBYdRQnA5cOrg0eqa1Z2qBlrBVcRY40FyMKOE+gBH12TcZXax
LwpoQbzS8NcIldwx/Y7Nza6y5MoGUBMqKiEa0KBTyu0ah8SWvFhR/sD7+E5M6SNy+0qgeBpDKsE+
OR6UeG3MU+6Icx02N3YTfR+h5cu7+GeR4xxBoPhzSFv44vLyqvNxJf6lAHU6GTCojrkPoCO+Tcph
5fpH5+FK1DuztG3dAckOjVBJdk2BuuRWtKibiwLn1CedeYA5xY9NA1HRZngBCR0WADGYSuc3GMaH
gwv5o21WUvFmEwNMPo+AeR0C7gs7fAj6TWIshKtAs3oIjYIKvORXQlo3rAvI3qT52jOyZnpVgFlr
sLTtq5r6DTgMIJdGHXDDeW0U+dusPq9aVzvlCMT6KQkbCgaPnu+E2++k4ZYrAaf7+Pn3q8ZJNE44
OgPAQjJB70sDLPQoOdtUXA3DKyt3yUdQC3UwTSFB4yDxroZLflBBLRtGkyxUHrTGZEkcN3iizmj9
wwav646k/FKU6Tkpom0vUVyFlxE8Uudehm332LBDD9jVLjLjesXnNblIBZA5cVjziKDOpWy8kzeB
05FPDYjtUTmE6DoaeR3fVEZU/aA0XKs+08y4iiXLm0bmwhLUh67z0QGKlg5rcabZR6ngsUqaBi6f
8azMQIFeR+ZrGOflLhinldSt+/Q5C145a5pnIdSe8fprxyAi5nVp7jtSbLx8+BdMbCCD7F1INjE3
3DMIpLhsjRte46n/gokJ3KSnqQmUqGgPrRfeOU1+MKp4J6BmteJLuj6USM5Fn6ZhD6hPnuAETWMP
Mlz5a5pa94Yka/WouhlWAnoMmfAG7sJ5SPso8+7UFc4pzIO1k5Zuhq0/Z7jIUncMTcJ8BHDxQIuw
82tUp60kDF3rykJsWk1nO4OJ1i3o05NYPpSifl5ORrq2lZV4KgZoYreAuaIidbjJArvaBRZd291r
1nkVKiacyE5sqF74rP4J1pcjCe6oZx9wgos2votzldhMDBBnEQI4eJ7J727n4FZmiJrjsnk0jqOi
xHB+zsVUZtQ38cHn0RndNzce6zuDDd6XbV3MgXGVHbzKyNMaD25+H0D8wLbLe7e3bqK42nZUseah
XbVfMeiiFoGYA8w9Qz/20K1WYr+jYz7Y3atYsaDiBcTIcXobZHEnQWdmkfyYw147w5NveWUfg9w7
uinbZQX9npDiCx0gAxYZJ1cmJ1Zzv87JtuJqbilB3mI/k5oddsiBLYddEGfkaON0fOAy7LdFoqoU
KmQTtkGdUr/rvNhPmEgA5tmIK+Yq51kK6eba42i9yJuDR+ipBrP5UJZ+QNunbc6mhLvVRuWIPxSg
T2b7vu/IwuA59tauVDTpRIWXlWWXegwxiAowchuN9ptXrZVb6ppW7sognTp4znzzagbBp7lpl69x
JOmaVhZoL/QK0gosD+3gHXiV3Ie02nbSUXFlOHoyw+k5LoHK6dxkKBLpq69gzhjrr2EluhW/1ORZ
FV9WNnknJtHiFmUcb4vgvhsuHiqQoy72+/F12XV0Rpp/v8ojYdh4DDTvOIBGLvvLcbrwG8nYuFaR
omteid6xDIhhDAlQxcS+zTuS7eIiW/l0zX71XbHw6tMN0udVmkdz2HaP3pia+yZAqXRV2bup4Zeh
z35DB7Q8AUpXHJatpZsRZc0ucuHYwK1QsLv39FtmhiTfD1Upxp2XWe6dl+RttBNp3nxa7k+zUL3X
jF8Nsc0DmQgZ4hqHh4+ZV9NdE5WfJeBEy+1r7nFU9FnNbIiaxljJUeBOPg9t1JNDXbngoPZqcCr4
oh8cY1fUU1Pu06IwNsn/QQpJSVgEmzWniQ3bZwkwFoPd/QS7897JzScY018em8b1VPhbOeZeE4Nj
xXdYUe86eDaUSfkmDnmMQEkuJEYJPQSukBIt9lbWbbo3zWCt4lb36crmwe5qCNqEge2LWia7guGr
e7NY4/nUTbqydQCuwohByoWQJ/YdCLsfTa+4GBlOST1D8YItfGBU1iBBGg9WsWrgwh8Cr52HMtaX
iFbQ9Rr3cWCet02ykl+GoaCFMSuethk4S9OSDs94Dg5XAAqaDEOUAwDzHO5VScPBdhVidWrniSji
STiA9WVQpHdZYohd7BlmewA1Dvs0dDmvV65wdU6g5BrSlEOQcdxvgfXCgdwUNby7wCyabaUSroo5
m7ymJW6Qub5d5dbnznGqx4Gnw7Yia1eFm+FQHKZGjIl3WbRvQj7tmsrkK8fLj23jqkAzq2qtPgwR
25iF5DBG9k0VRnJj40r0MWZ4GR/RuOkl4kiM/Hs7jWs3OB+rbBBX1QzFmc+opYHWa6xVQTvtw2l6
xMHjieTkyW3wrB2Hv41A3Igse2pRxG/HeHur/h9nX9IkKc4t+4swAwkQbIGYMzJyzsrcYDV0CSSQ
xCAk+PXP41v2u4PZ3bZ1RkWAdAY/ftwDiKmMc1gkgANGWOTJJvhtlfn6n6/Rfx0S2L+ZaVjfHEwD
usBO23H/n83jcT6Jegj3rl8npLjlFGFn8X+5Vv/d2/vXpZ0c1Exa3iU7bLKvoMxn3/eNsv/5l/x3
n/2vK+t1tHYSO9s7rWvY33H42bRVFJvof3lS90Pw//dG7N9aUpM0jQwDPKmQj99LXV+blFSTyW6R
il7+bz/h38lxwkrcuiA+e1+3ZeCHFlpb6n/DWP+bH/Bvdloa9rn2EyKmDUSViegp2pZXb+RcjaQX
/7e38G+OGuQieEwC9DxieaWUHEgt/5fpLiwE/+sijP2bn8bzbAv5Amw+iDMvyzaLTVcENI1AtAvD
ixwh2DK7cKyChqvTCtoolI/i9ST8YPbEDusRvlXZuQvW7b2NmTzyLZygUMO2Jyx6N1XLGdnxdEnf
tZm+1nAbD9M0t7dt9fOFO4r983ZZLjPN0ltHcv0sBcQuBc+iIoat/S2ZGtCd8jhcz0xm3TVZTP8j
HntxiLKG37RdkD/mlpRz1vsD5nT6GtTddgZb2VSpF9Pz6CVwaSVg5YDh6WVbNuhzAdQX7sHiW0Pp
CNssWdf7UqdSfUbTph453BkKOeXo0heGtbqCowBuyowTGJ/KsPmh9H2rkqa9hCsnlpCLmEGGFU6Q
9c+6tfoiEzi/MjYFty5uA6iEzsvR1TNM3dN8PCdikkVLxr9RCC6pXeXvWmG06IQPKj8F4Q5sJnkw
IkpKEwy/02DbfmxQ4toZM41l3mzjiSbjVuTRFuRVM5iujAZ3myPTn4JcRQ8iitb9OMMqZwhk+xSR
fNrlIMpUxGHPd6RMoLtNTjC6uHkC7x5sm4lSL04UnutznqjosGbptg8xevqOnbEHOqS6WDojylmB
1TvenX/DLQ1vHmwGIOjhRWBVuyKrZhWQ2ycigtfEx1DjXPivhplfoxT6wSdyKYlatgPLV7VLfcaP
SZKt1bDWpCtcP8PI1qLDrMNEwW6T1cdhiBaMdeVUkWkRu8xrXiTLalQ1bGO378T6N1q3/In0aE6h
k7QB0cgJHLepeYAIlLz1EDTE/eyT08gGUoZJiK8PhKqYpxUsxhwLQTTqgqppsvFAUmuqWOutkAl2
vKmZMHK3TVP5TXxsMRwxv4d20TelvKkaR5+jZJ3BZxMZLPTgwl3Szh/MtllfjGQeLptV9QqgRadF
oxcOqUxpq3Bqu71Z9Qj3ZlTve7NkdKdYK7FVteg5K5qgRRcE2oX8QCW08YctSefsIgPV8Ce5ytFV
VId4bNnapqRgTs7bWTCVL1WWtev8Lrdu9thMpG0+VVsfhuGDSaIW7x8E7EPYEBJWcpi7Gs8Ysvql
NIzQqnNS9fsumjGg4LwdfmcTHwpvKUQ8iRv6T0AAwu87XOw3Hs3C7Ze4E+NOrk71Zye37RvPMLuq
zWY9lMhWwguYOZLr1HSxuCxjFEbFQrLhaaVd/WmgFHPD9bJjETdwFSmmFfIQCXfiHc5XW17FoWXw
qyVpFO3mqR+/IpeLT5guqqMSY0TLJbJjVmzGOsh7OEJOsmtgT77AqHzd53FkwyOvDUFQyrXAeAdS
VwksQaN4yXYLr13zhBWtkRV8HDNarj5wPdZcG3qf1pDxYChRcVmTdMp3KzCsG8xB3BPmvdFU9Db1
DQy32WQeW5SX8mC168aSJ/USFQFoFD1k1WFJU+V0oPLVi1zISgqn5d7GlptrF5uc7tt6kmjWNtNF
Ffw5xnciZtLv0y2JXDXiJk0nNEY8K3qvs+lDjN267blTSf4Y67zWn8k2sXYHgkA3gcUBYWJRyBHm
f2efRas6YdeefOs6ydxbnFKCZw2Granfuj4d5bVp5ISfT+XkdAGZ9ulPDYjEvXGxDeyB0wBs0C5f
sncsutbsOuR1y8tYD7AnNV3i1I1K0xJ0tnThjxNAeHg3b5hqXezs0geRLbK2cKaiermmymTmE95w
01xAf2TdukJgbTwPijm1yn+uLMzUKV/hXIgbOLjNG7C9Ij0/zK2b+6cls4na20ludXOU2Hszxxlp
IHjKI6dTV5AWr09WG9MGE/95UFR/D27BGK5gI1zZEYnkuo4VJOK66K2rG0oq3qKT3QVbH8m7R1uY
QGKPMorj2HFWtbWOPwdGhse0IRJaeJhe/CbrROkR3yEZnwWP53A31XzcyngIBBKMt1iZc3NnrjPL
orxao7bj1QR18a6YwH0EaBmF4Y2yGEGpYYNxxTgpO1ZZm9Km6mZogh3o5KGzA26E8oW0UT/tomiZ
VRESbSCuvnT4MN/XmkG/csKZAwnSsbM229heR+PoDzema4IXnZCpWBEz6mPPTRMd7lrGohK28eNv
0U7GHo3YNlUsLb7OQ9osOvzpdWjGUtWkCTAvBvT8hLsq29OI/YT5WcFTayrHeZVJhRWYjBVBktof
jUzH8HFW8GQ+ZDHJPyYRhhkusKdBIb1PXpthXehROMJgGWLX8LIymEhWnjI3YhqqVlQTYd6wMg4I
W8uEkZmftq6z9GWb594XvLetKbStrTulfJvJkaKQw6PRdJ2utfEKS8wb1/oAR3fbFDw1HStkAKXM
y9Dla7TjRvfRS2hmD3YWF1Oyhx2j5mUX+Kx7WmNl5M6kUrBT4hly+DCsDnQCMXBzMhD6q9/qPA/t
LpQ0ti/MYDenQCjPofyj7dC95VvahaUH3pdBMc4vukcOuE8bga1Zh1gdZz2uUIPhVFI3MJtsbGSS
wsJqo7s5nmT30m6ZzTONEv9LJ0gvFdTXbVKFdtxe4iRmAdJpbuSXzWdM3UMAPrRqVeOudTM3cZln
s+8AZxK6ljR0Bp5SC5Yi917l+ToUjawh95Hnwd+4hvwHBGcSHLpiXHEvnqDwFGqcMdYH0yOFqnH/
DIFJOx2HcMp/tGkYkU+RBdBEKeVAR/edWZrnsI0As7S+ZNvW9+0OVjOjvQphkn6/iAmTshwhmxxH
CQs2aDE2kXtWd9/NG02EpqXknHsokq2D2EushrK1QjKJjKvucAE0DwfXgtKxDvU4VPCRZaLs3OSS
P8hyQ71nYgz4GUV43hc1BBcikIp0L76SWI9XVyt4c9dp32e/utyN5pBihUG/gPbUbPvazwM5blla
j0WqsnB8XqMRK4bUYSN4B9QOW4mZp6Etk8BMGfbksQHx4vjAInQrEzTOTBPXfTXyTIE6mtl4uBeJ
KCZak63/9Bj+bxfaM/A6aDhCmSRpRBufabtExpajH9cZVz9ENLl5rH+nD7ns+HPaky6pDNYGbbFB
w78HCps6U9lspO01EDmzZUDwB1c0w3I4bsmMtcp4NlH7mmoXvY8tCqSDhLledMgNHfrHXkHKtejH
mKPXTVB5VgiJyUs6YAxRpoZn0H0Jpp4hCcNrGoVZJpJh31JB1iITrk4R2qKZmSJahgAK8bnJg6vr
IvNc+35CpoIspdqPzPbqed3SKDtTWFipcvFmstewlji0pgP9sjBDAxsZPrb9dBcKtHVfbKC7jC9L
OKB1VRtEqXYGRnfDI10aa0vce8qPepMBYM0WweE8MySdYhjMYv+OcbrSsrMwb6yWbupcNdUu66ph
4ATuIlvgBlFMoIPF5yHKaltpDtdjfAs/vYVSm7bcoB//gJ2QmR56EuEMOZupYO9oPceFnuO1f9go
2W5qMYupojQif1oTEw0z7EFncIpoXVR4SWqMLAhBrFB8XvsnSAcsotyQnKe9T+iUXkHChsrfBKUt
dqCBZ9Ge1ihPTjDS7fKKZiHnL2Z2A//dqyjAdXGjd4eEBPixGQlxzBrnarwuHKem7Hon2VR0LdqV
47qBuX/Mk7anj8y2wbrHd/PLJeUo9XZQzyNQSYAkXF9CSywA/LxFgEoYibKb8Gs4V+HCEnYWUHhs
djSrV3hrQd6iPQUkMOSeDwPyNVga1SVKe2yyolia0vGY4l1KVo4syvkv288wvdlazGmhvh/Q9TD6
xYdQplUQta7qvknkg4gxZS1jjvOIR5HB1R4yz/FDy5VfTiZpISddQDiFbZVgxv/MiYJuZTEKnepj
xDUJMRuaYciRbXI2xbJQwfcGkGFahbQe/TFRLJkfEFukf4W6ZttUywzqb7mtKKcLRCBljmHHYCE8
Mhi+VbWPtgw3q0lstUHrp30dMmX0JZ/ndT5qG7EcN5ovw2szwk/yErOxH/8xSi3koLGtwX/OYbfx
StZJ0jx1db92L3QJED0gHVVnlRIY9KYxi35oEs2PqSSZ/bMNWRuB1TTUKAyVtsjAkxdoC2OhglPe
gIL3TPOe2vKOtYzvWb8Zc5UQEcxxAZV/0EPcpydVb24t/KCpecdrkfYRUjCr+KibQPEvyIr14S2C
DEQNs9eEmlK2nblpLJy1xxG2XUn1H3eAXTgR0OkxkYQEaQvHAP8Ot4DBgmOyUfQf8WqDh4Cl9XyO
DeB/hJ7A28oNiKlF5oOePdlJ4IWhzF2mkhHVk3KsU4uGnepIPkHqt2NPcIdbXAENHBz3YjCiSbud
yvFa0GRkoS838H7mXTM6hKuCitHEn7XfTHOd8hpyq7YLkvr3LOto+5Mvvp+nv4TgQoW7OtsYfRK1
d+AjAU8GcahJ++Fdu3Ta0NQ1EFl0CgpaVbbBI6ts0z7+iceX/kjYaCDNv2FlIYb2dNrQ6NddcsL5
Sx27Qa9PKLiCZi3zhUrc/RnUJ6iMbQHaJWjZDllXEjGFAkA1GrQbNJuhPYeazgD4adFAvCwSC/1A
abF22bMKu690RvvcDMxERbZ0a/wD1SUfaNGC1M3/GahHQ+tyHIb9Al8yflSKTKdFyCYtshXZ7ivJ
/Zh/5c1IphfbtIq9KM3Q+MduRU8tAxZ9jYbbtnLwcP8BKvGILfx8+1CIUqdN4VwUQsfhLzMvrrKe
iNPQkDbFJCrtD8lkkCuDEbM9Hgl64ya9ZzizLvh81MdlvQT9TcGHBFU7XlSOVcwgf50FQl0RTSuF
nMBCl+EWIOCSChrrS15qGjGC0zW4VzJY8ZWhRUHBpKHiOUmBCNsq1G0BmlnQ6GN1WMexuxkyd8el
A640TyYJQfaIggvWxLNDLnX7m6Rz+OTNkJyavDMX2CchFEU6f4BTn/oz2LSusMPWPaJlk3sdLdEN
W875y70O/avERo9JfteOQanxh3dovR3R5GVENjuB4QYLQ4TBsBSDCbHGYubuoZdrZsvJrerYuVn8
WUI3H1UwRI/wag6qlbLplgIK4iVtUMjCrFh90wmXNe1VekillS9RilSj0i37xKXLPoxTSwXFo+gG
ppLDD5ywRV6LuTmHeIevw6rWUwiTsRfAYimko+CoHMw+eoUTATmMsPYDaKDQc9XIfxdsWi1/uJ1R
6XWjVv/4Nm1OTZMuO6WkfFFjnvaXnNXqoe4BF6xoF1CUBst8uGt87AFX4fXNZj3jFA5LIRYttxYv
1Eu5d12IcgvrbkWQYhezG2uP7DHgr6QpVKeWeQddX9NVIqc4Iek9tpYrBi0T/Mpa1l1nT+/mAHKw
WvZwxADppYgjjR4xSYLuWWQ1Ij56lL8tmVJeWOIAQJJkIE9jbJjfWY/xdmEWWAVDn3KQSD2dSpAk
gg6f0YwT0jxsitFEkwEiyrs0bmmLngMY43MPoU/Yj3BkKBIHFTqe5qEJQnJLZLoUsEaJP4N2HgX8
deMBEMLq4hSKZq3YtYmJeBHCOwRgWNIlNxqLtC+TSUGKIujNjIrQrBmgmsSG5wUm7O82Nkm54Zp0
1eoCeQSC0vH9gDrrAVXedEBY9//M0/wTUGl7jBctdgMLDU7b/J4PyW2eunovoAN4Vi0s2EQnInQ6
MM8pat6O5YyWghVhA53/Ck0Qu1E14y3loPKoExCJEWL0DU2n27YQzGWDTMLZoJFUlMbVgJz88ANN
4JNHLj4RQuwb3/z6Gm3da5OuM/CVuHlKG+Cfkkw9//Ksn88A/2xWTmPXIjW10wttk/4dBIGe7AB3
Qw3b5knwKxyXvrSNfKxDAC59x8JDNJmt7HGBYHc+zDwq13wlJ6j78K5ggIte/BppXYTQf6i0iNhP
qBW5CitwyQtezfgY6NpjEVvTV6uW5g+GzKYYFSzvUvBPixUI5GtkVUthV5d9waMzLGS/9CAskgYm
w2iSo2YZEGJ7ARXcxmYVbADRXeeNfuxojV7W2w/ue1PlMq5LOUJo/6yR8D9bjSXbqoXzSV3egYXS
bZJVfo4xwxkAduaw/0mt29W8ew2goHpcegmHGxh34JJqKBD45S/qpwEQ+nJusuTZaww1VROiRdbT
W6/0Jez6S5huPzgdYCtMKGyLpvacAmJEYvnHczuUOJiHkfHXOfcvIWtuuHTnOEFkETWk+6NFv4qh
u6Kyf4/r9cZV81XPYMzQFP/uf3oNi64TkerV+uTn/Y8DobNyVfkLtsO6Z2SMM0vQ+m3E/egSiNai
qNBVuo7Q8+vGg4OIc6lhAjNM6O+DWVS07+/LqE16Bhi4XloM709exDlEh5Lki2Y9EPwxmX0V1OYg
dXSBcuYHbfhrC3PvAuX0B0rLk56SPzozEegji64mJP8SnuhToZYI/hVgRfiZP7S045hrzn2VaXeU
M26aseyhXbcrQIHnul+An9VNGTf0lLu6QtwtAjhsLrRud3MU/WFr+wFM4HfrW7jYTLYgKCIAgv+o
s+C8RXi9WEb9O2vMzxt6DGhYpm33DfD4AuT9I4zoJVgxKlTTW8MxwA/6HsVm+wy8EDy29FjL8K9p
TAmrhbocx+ApnNamxNzkkYf50U/bKxrFK8CoH3Wa/7Lt/E3D/l0k4TswL0i8Z59zC9A+mOlRJnfG
mnjSi3nLJ7+UNO3Q49RshJMHSu067ncqA9rkm7ZsO31wc/ANnW1a5MJEqCoJP/pgKWLaXuIeI08x
oliFgSmEVe4iu+ndwj7YI0egxxLhuyYrRHcGbO6Zk4YYOFQO0qctm3daxvsREuq6yy+2b3a9xnQ8
F8EJGP0u8eLYN/XBWFjfAC2yCLpBXehsLEHwo4WPdbT3kIdSbpsQPcavvsET6dLhLFxzrKfhNdn6
YwJUH1OWPC38qqdyYtN5S/h+tXq3RPNPA63qkDmED3iMwAMr9C4pFngbxV38GgFUQBS5cnieGYCa
tTWfGPJ8M6rRrszhzzYmfYH25MjV8IHOOC2G1e41PivEWC7KGLRvt0NvbHV/7tAKvSiM6AIXF9y4
NzgXXjzI8gIjIbH5uMhgwOUydpjqVhyTpnsdJ/mGAnYssauhCtJ1PyO4S9oUKwmpSQ8+GB4ZabEW
vNbnlkfP02S/sox+glB1Vln7TnPM0+7edmj7DnHqjo2rH/jQyqLJ+ovkfcVZf9CO713T/oYy2S6l
0Q7o9yXPZ4GxUovQhwo+qdWxr/0LSs0MDgp11eisIgatfQLQxLXRdxsOQ6H6FC0Y6HSFTiZRQJZJ
AN1zugrN9B4pIRGuu6Yat+QHksBLQpc9oPS+4CAknvy63ThP/qBYOsBa4dT47DFf7d9coLZs27Nv
p8fY+xvT21awZj3UPTp/FCRZuLwuicJ/a46B84+Chw+W6T9+aiqod1QcSQo9xfIpYw4depRdnN/g
ifgapOrQdurDbOlZiK3qcriPjgxOti4oRINEnIzpR6jnY5DmDxADebs7MgtYZWOR9hLB7DCkkJIK
Vfp3iMSxDYIj6fgRKPiDDpq3nthzvooqJfp1o+m+w6wfk9qdn9gzHIx/s3zGzQPXQYNXUfiQPkXI
jcXaoDXplqycg+GvzrfTYLbnrllIibz2Im3/GPDhMVzHI7sL+dtNYqcjOJEROAWC2Usa+z2QuGub
ZqJwcfglI/dkpflRL/w13uodGuVjK/ofetgqFrQ5sJ7+4k38BjDtyvg4F0Is/4w475kLyjb2r74x
n2rl547rvWXy1Am245k5kw2a5mQ+uSw8DTm9WoLo0ZC8Brje7wlpq4TowybhLhW4JzDvP4ScMIkJ
H0hksAuhAo77TPdIQnDhtRFsAM387IK6BRIGbBxc67gEBPB8f2ugqp+gk7+rt/E69AChRWJ/zKF/
Hjn96QzKwtU7oJrhOYT9mW+7Q4TBTJ9I8JW6F+g//NAIkD6fT0swVvFY4/6rJzbjoDK1vrBmuSQS
ayXh1ghE3+zY+fqCNbgK84+j4ux15ezApvp7sO4WkH4ppnF4CIblysfuHMbRLff5I1rox20df95P
7KRIScal2amtOwQzoLWBnLOZvisxA1sLolOnxSt4YdfVNV2RKAKv5gidpcWgd4jISeXqg3r6NWeB
K2SYPDW6QfptP3LGP2D2+5gjK3lPK0GWx5rwtwFUZzUT2JxNu2xZjhKF2H15L6taFCLwmlK3hM9/
2mz+xht5RaEDddt5D7euP043Ten65WZCe6xp9+z6/LDZ+LhBam4C8LNq9QBTnt9+yErPYgge4WLk
Or6QlU+ls9h8gBH7W+LqsEJnfVtm9hMI2mlsarkDvfKIzbhjU2dfOsWrz4K4YEAadxpT5ULjAUVq
/LWS5uv+t2sPKYVlvRAW/4WEOEwu8SjhK/G0kujYi/4JYNAREjYv0zqWzbx9DDq4WnPX9gj7Ezws
Cwii0mIdW1MlIUhfdn0jTAA/QaSl6QPjgEpJbD5Ynl4gQ58WeQALQA6nEL8E1yRf3oN0fZ+Y+gtJ
rcchC77iHEM9JIi+E78SpY5j5h/laC58G84pGfeJ4i9Lp/9ZqXuZmv5Xo/0bA1iSJu3nfw5635rD
VqfnJUof54XdpMNhi2L+5FKSHqBU3ZSk3z5ASuBFp/lhgO9vhQkIkh/eajPSywTfYpzXQz7Jx4Hw
U5LUdTGE5Bu7LXsX1mmxqfyajstYaCCwSY7pjGx41Uj9iQBwDRLyyyl2mYPol5q60z2CWS++8zpP
inScbqHNPnoFuYkaBIQUzy2H4+o0Zw90S9B06TKxzUvToMTO7zHeSol/COBJmlcGmTpl0aEFRsYi
UoSr1AWO9Ufe+LUAg+w4r8s7VIFwCmX0O5MdATQNngeTohg0LEjkgNmXCMbn1qNvcnBJQnf2Aq3b
yzoM6EVTs8PDCBEW8+9gEogcXfQYIbHMNmQVOA1PgQKUyFdbgOnHUYKg14JA96VBSTyn6W85Jw+B
SOZTH6BMyOgZo+bdNOqw2GKSgbwV5dds3N5ADvhrY3W5Py41JYewlT8DR/JCIl9Ps8v2Pqp/ujn2
ZeTCnzbA/1AoG/efzcD7X1Zv7xzTAryMAYUhQxEb/ARcTn+iHIevPJT98bTRRWMWLNt2v+hoOuus
7g/SgJoLqP3cL3hrUc7eJFCgI3VRmgFAndSvoDVLUyzAwMo5TzBvN3qv5rgp1NR/8yRhZRCYhxTe
WiueSZ2RHKKIfXZY6fZ1D0Bpv/4zsAAZw4ivuV/PVGCIMpv0VTXp+whf9JJ4FBcY/OTIp/mPGUSS
xah7OoQhMVXXVfhrrBCxkC9aA2IHa6Ju52V8oq6V92a0L0Q4lNgzCfZrwtzvDXTHrFyCPPwHwonp
nqZKHWrc04d4UXXBVtw+6KEGWNAP2BHVPY4DeOYFptpkhxFIcBPNYr9d5uoSIyeMkNsOQ1KTgk8b
C3SvBbF2/cEZE9WiWLafCeDAKMn7a6gxWNhWHQF4F9NaBTmYOxykLFhymuzVWLnD0jY25gbb6ofF
K5EDn3DAbqHQ/e79yihQizatEujZbkWXt2i1g6zP8sJtgj9KpzU6mlAcML0IPqdWu/2MGvlEOwYW
iUgdWqCY8b2EkwNkgbJhl29YzBPrBje0jorvDOP5N9Tb8L4a4kRjPNpgmgeadtw7qC0NoStbCAwl
ZeLDEXyaOB70eyBWu2HC5TMFBG/OXkDYgYEDrEBUBQvm7YzvZUAS6jGhGEafPqz1QEFA0NSBqgNN
kKQcYk6+IdstTNH5tP7ucOIe0FNNF0A1yWmCcDiGWun2wdNoOXcTxoC5EJg3kfm6hmP43CySk6tw
ikNjkyrDC5NM41cjALE/iH6Ygl0/z/zcgrmwSzgKhmVYEEBiVT9GTTvaol8ys797R2c/1ORpWjFQ
m9qqw1J19hjLpd8JQeMn1EW0K7t6TU8S7/kW5/G4c1NIBuikafsiV0rP1g7pG7R3xNWDB3CtE4U6
weXBORlks8fJl9WQh9mBwvOoYAI3QhDsHFGZpGBI9GxHXEPOeYT+oc0BO/I0wwfMwKGGARSi4k66
2EdrvO7hxRR86YWkX/MUqueki8QZQM247msyarQ7frkJZrPDwJPZFmYTtlw7yj83GzBWRLXND/Ns
zLGfYgs0A+Qw1/tsRzYxn2baC1cNAJig1cJazFrQVEGC7M1201r2AFybh21ZEziN+W6fr2hdN+rT
IsaNL1IrgJFL3FNs9spzSzJTpiApHTOdVphfC8ALwzEcLeYy7uRiVfr7kCSHqzBKqUFXUiamsD35
QLMwlPhSvJBZdGltcIxZvqOePQPSjXAssk+MBN5ZKD97bVGgDU98xCQTYjBPKC4fIbIli26CkSC1
AHayDNJYZsB/GtnvyLA/azwtpZlZX7pufgmk+5j6PCpVFojSgyQVZOEVs8iD6fMHm7aibFp/s26B
8KHwfynbrn0ytkU4hAe838cgCs0VI5cHgRjqZX0FyHuI1kCWMIcilc0t2xOznlJFvzpBIOHK/x9n
57UcOZKk61cZ6+uDWWixtj0XSC2YTCZZVDcwqoLWGk9/PtT22a3GMJnHaDZmPVUsQkWER7j7L1ZV
Ji57XdnLiHc7UnagAvzqC+mmi9WlkybXSQG0zY2MG8Hr9npVaDZi9MHaUaOZGVJ0MAZp1SquYntR
VCzxfQAHJdM2pdhokC1kJHojfE/Sag4TZbIA5hTOQWxwuszniZKkthGyNSSucp86w8f41k0rrrKi
fRWRbstqdmXm6dwyW+YQXmpVshrKei2U0qKV+5UnqVtE1ImVVSzOWrCSQy5u+3j4GYniXUCEnkci
ghBDHtM0FdmeurdWMHO7L+v7kCkDGTY9VqAS0zivKDHXy06nrSeNDja1ywbd4npfEUj7xE1t2RWu
mkY76H23NAR5FYW4eUkmIdK4zqqew492B6D9WfT0517BFDI1RCoqFBlzZTk+uyV0qyTXGXZf2USy
chAMsoTeoxjUpUE2Q354rzDJSkBsphZcZXztlWAayVI2xS3UYIqtcXlqrOF6cL19CaDaCciYU1XS
7VYOzSuG+c5Hg6VAUtGuy5LhQYtraBz8Fyvr2PKbWmTdDq525yp0K03x5CTBPvequeo7G/bBENxJ
t6LmdxT46oqb2IKAfkFp7hCyWlai9yLHwtHzHWwcu+34Ro2BEFtsPYZqfV3m0pMiC8tatH4ArqR0
7IG1ipq57klkwiK94jCYG1RbVKdYYWdgJ133QJXLBWAAgDRTVxxyr8cvKlfZ0dTDdebkB9UP32le
gWob5lJR3lT6INo1WBEU59/RVZ4Xlv9gNM0qDfy1qIIubGp3mYjBNvS6GfnzunZuOtV9SF0AL6Ig
vhmSeVJbdS4WhZ342f04VCFGhnOAWHPVpNUcvym+cJDdZCfJ8lE1HJEMSXpTpWY+/iChrtpZFFvN
0AbVvgZau0TIkgOXMdhsDnsw9/PK6da0GdmcjbyfObQMYpE9QilnmfPMI97EaHVJwr1geJtaBDDT
UUDGwk95BW41VxJl5hIBRIFpnjQ343MkenEFVooefXRNpnTMReYdmmKhhXFoqdHMAOHx2iPyUZnB
XBaBCnfaLKjrnQsIJbSEmVuWt4JhOhybymHVJUhAy2K3ZbovZLlZSlV9zWY+KxqSe4vCKqU3DujC
ykpfMQfn+lQx7ThQZoWVHDI//ql08kmK6plqdXMvSF5Gf0mhTwi71Di9ZpPLzltaBVd6l28T+bkS
gqNa1OtQFNfh8KIa7SZNDb4jFFjg4YX2KOCNY1TSUpTMtaOTsZl5dmuZ8RoFO0zhMFF3tWg2foVx
fvhtNx88hbZlKD0XybDK2lHdzmG/SuP3po5+CHl8XTuj9aqUrklZP369AgJ8SwUbTF2syfbcbdGG
K783nwheO3hqr6ZbkzgINRMtCmq7CiLbNMN3kFXZTpO6YDUE+rpT60cQevXeL4X+XZA9t9lSlYlz
O6t8cE2OqkSsOjAatS71W7Fz6kfwBSrIAUKMZIGi0QUQPwiDL8siBqYBIHOpVsGw4/BjXYtNHt+b
natvzKz3PxxwsHOtbKSj3BBGRIO2lF03XjuriV2AdiwidG8dVUVMqGGD8ZV0MAWDKHUPokueFLrh
dR1VPefBzJuFLR2aIEcbqifdtz0rdAb0MUQ+isxRVNUL/WpwOu8KiOewTEpT2ZSFl8yyTjHpUJUF
CW/hr1o5gXTjeRrYsgCkB0nfUy/pxUwahmbT106wsEy/3Ji+l7ekQ/WLlhnlWhQLf1inseOePKe5
S0z68bUbGrWtKQIVu9FfSqOSv/BK0N99pG4rJdU3wRA+pJJMJ8wZ0nuPqipegezHgfNgFtkPMYWu
mjThUsY71O5V6egFdWibUZDbudWGs7gO1bXkpcBGLFe0dbNybcPP6cEDn1lH3HGPwet11XrioqqU
fGV1gzKTFYDZriZ/5AH6P0pD4YNArm2SQRGYfl14tJJBpLCKtplbd/FVlZh3gSLtaw3Ir4nzABUB
Wp2FZCs8od0F6a5UhI9KG1pqibGw7lIhZZMNk9smL71l3XDwBh9d6q86p7+5GVU3ulJUT0UdWDNw
oiMIGCW7qCx/Ukl+dsTkUFfxWEqi7yv26oNhiM/WiJqB6kwFO8uKFeotZF1y/thifgSK3Lxjfho7
Gvr+VvW1Y9e3aymJ+QrtVgzblWk0G00Q703Dre0EFO2uVKlcG2WdzAzE1cpAu3X1OFr3NUfX1NIz
glYTzcWWTdnP+adinL9HYmmwcQ3VKk805+Qa2iPdO0AMZTS28wRlE4fpsPIIQbauDy+K1FDnVfqw
ZX6BRCVN9ndxyx6XyHD0O93dduBH7KyW2D0Hijs5tenZ0InJTI46Xprkze3VwW46JYXs04s/VD26
JnnGfFh0X9BIjmY1HZlFAXLKBu9nLUC335RdFywrl+6pVKYW3GSTPKuvTpmhRWzg4HIMQ90PvXxL
6yy3EWt6dmWEAkb5WnIdbelrylbw/Cdg3TdyrL96VZJBaZBmGhol1I7IOYd+oIbvNcc+yV99T34D
tnWbRJVAi42UhCWjz1UrQ8CuNR89JT+Efh/NKtViABJAeX3SSnuEPISZiOc4BiwUlw3abXoe12Av
4tfRX7Qv2G5A6oV7w+E87oXNo0RCZoyzPjPiQ+M0Rw6udwHtXiCt5WOM+gCY+OGInP3BKtwntKRD
MLPmozTy0AbODnLQb6V0uAJX3dh+WNyB2A0pdo2uvCLIRjdxPajWnfEoJ22yDXrKELGpU4+MtlHv
78SkWfZevoGtcwrz4UYTErjGbaGCwUv0fWlJH+gEFrZTKhaCW+DdIwqEc2M8L1WKQ9WzWxdeLy86
lSaa51iMW01pFg1YhjUTu3g4aoY/mHYbxcCm2mLoTlSivUfJ7L2rzA0PLUEyVULXNq26InlNZ8TP
XSh7h5TWMOQ1XYMd4F5pQ/VgRMOmBJRgZ3H0pinBKrH4kkFIGNFb8VHt+waOgEl/zRgeHBdMTqoa
2lIkv7RHB4DWDBSb0u1GliDuqMJWVxWT6l+2lqtk43T9viyCdaaae9kLV4MIqHso3X2kuadE0l9B
+q0is0aQ0egKJpdBEBfuiehXiQkOg9NNacWbshSgN6s3Xtl2S3zsGmYNRYOmAFKaO9G6MmjwAUih
4+NZc9k1jpC9fvBJn2WfgJ9lwzyOQRHm9SLTVJgCEvCRVuFjjR3Jutl2gm7MAVo5i1Fi2nX6+wFA
g90JnN27QK4BkGgn1zREclgFco6fUEJquo/YFV4xdj0AermPPdcn/nL+Liluoich2UlA2QIo4Luh
l9selkiQSDuhAC7TstBGNqDurkaF6Gqw1nWkvOqOCOa35TjbRhxK26e0Sx+sND2Ytcj5QIzuw2x4
tipaFvQ0SttAXCjrqqPWRUwvaIZpInIMNmZ4tFKVOxW5sc7pWyb9S8PGTsRhA1H3AQ4RKuJBVn8T
5yJEgn1cPoy8Ro7oyy7+qEL1AP5xZnL5lCJLOzA23dLPOKbWnEB6a88RzsW0HamvGTDt+fivRzUT
TQ9wWndmPhrn6EerILv5TxQ01F5ydwYEE4QStdcGZgHBprCKpasHezdul0IN3Ldv517VA48IAOJx
hIVFpcjSjahSiTTv3P7ghAFBnscEH7YbH56lMneEYlH2j3iuR3JHq5fp3GinCJePQU4o/6CGzrcZ
lGQ5oAYdafeh2m5wKQRa4L6XxQOvbHL6l8Jk2Y4GYQiAtVX56nbRvIjNQx2azPVixlOIiTMzR2EY
v9g6aEiomkpW3d90Nem+98z/k1XO7lJJh4Nei2JweDno+GNbabgwAv9KoZYOXO6V5jRVIKm7DTmE
1TNwtuZ1Ar7iLit1XSYtogdPi/GpqrVTDQkm4MsUFfV3WkKS7tiN5K1hJRHncHKk1eLTNJZf/egn
1aXH0YA7bKk9WbDzK/rIJVWVrlJADBd0KeOEfuqwLJKllIQHbeiBYnP4HWIHun303Inxu1bLe5Fd
kgsCcF6MzNWR6V9qj7F4PxQO+1wxczJv2bbxjvKyPa4CWDkndvKVXtLr8sTKLmorI3rEdqVVM3No
bxpXXIadAIikpBqfrZkbohqvAdDOUw0IOd3HKAmuwWxdNap+ErkRZZkuklb0ffcwBOeWIR7lRFi7
QbMKwmg5GHRw8e0TlPCoysHJ6FpqkvDU2fHZp4Z5atYU87LOXTpClM0DQZgnan3U1egBgsBGK4o9
HwKU/OgkzokqhxJi9BhysXuU81BcmTVo5v5RQgvGjgFjiCRs1JOgCej9jgHv9eTkRu2iba35IGVH
LVrVVvk8TiJB8hch9WJXoUZbPPqj8ZMnQ3NqPkaRFzFBhW8Qae1VdwxjAMLFEfdiKM0NBCs7o7jB
PHAUOs7iX6xPl3KLRUuY4hqhvbzxy3tRMY9NWRz0JoHrou5FXd61IMIBw6e/lp6kmq+WVN2NMyDq
0NrSuwYiT/acEYJkTA5GnbJIFk5JyZLrT4AfVwZ6KyqBGUL+usrwKGjy/kUNmutQq9dR/xBZHEBa
FPmZaABvyaLoqV3FLLe4YZ+UrArlIW+NwqcuwO9Ih2uVE4ZcVPOQtyeJmUWUF7u0XKi5Zw/o1Emy
ujT9Cp5HCk6v33RZvE7RBM01CJjZzCObjJ2rpD0MAGG8kb9IGjhOJKiYp1DxN1x024IbDEPjh1v2
a04dtlg5dgmXFdDONtXFXdOp14YudDPVLO/G6h+q9gx9IGvH0HPmQlPbYV+u45ojgixhZr6nHPVS
NcM+5nEp8HOkdTYl0omqNyyScgRO9XfOmFpXonT3a8GNsq2FFj4aLPlYvRG7cC648dIkSGGx92tr
MinDCjRNGvgBMXAiC7YA9HGCV+13PwEFUXQS7TYE2AcyhOPyOqeU1+fL8ZeCKlw1prVLe2URdvIV
r5Bx7mLg6qJftYzT2FoCynGUKpac9e5YDdlBCZeh3YyHDT+gEipRAsGIBQTdTOubJaJJM+iHj06b
LXM53lZCuBoDuug9564KU+R9HCci49U4JhjWzgxK43rnkwsrc2buGD7GIdbSbu0PLxKV9fG+hk5G
Mv6KivVEpzmL0uuWFntKly/HiMIXBl44D+HJp3jeJXG49/NqkfV4+SX3HmG2RSRxDNt+7B/ALf7g
dY1SpCOM/G4hzzrfv3ZraUmMiGMAn/BmNTYI0Hg0QrVH03LAd8XkLSlQmHZWmtbGtYyZlRvLAXMk
uTOXQWHMAT2RkSlzYEAb3qYGFzYbt8tgCH5oLXwEKyYEoA5u66lyFVEeJ5tad4Z+O8bXDJXROsjf
80HaFQZwKlqRzkn06P+nh4CJRQylWLEqeoi45X2YONdhgH103c3HD5/SB7LidDE+QKhmc6a8XEsz
IqPGf4biUU+Gk5L5m4COKn87Djebr5QAJWflFCATxzg2IEzVey2lGMWGLLXjX0JKoFyTzpBLv0oN
+aSSJFZBQ0Er2Q98uYFJ7kVvIABpL0Q2Z4Qo3SKgsOQR6qiYU0IkZSxEqk87U+GoaB0x4QPtkTNk
+rUFpnSWJc62zayOszcywjFtQxuikULBt6AAlEQvftS+4FXxwyytn8Q+MJqCGs6CoYITUNCasByM
S3UWs+qg3lXrNJ8kx6QaqK3SJvDQzSmp2Y3zJzReatl5lEX9Lq+g+4wfkM7NPHIacZ3QSIvGC3oe
KS5p1l0xivAKjnWjKsNBjiivDGRxmhpVsyHvWWQj+m6MwOPP8VD9ITbJR+G0yZsYiUcj7ejwqM+x
UZAnFLeNNPL9mlPa9tfo0hxTVX7TG2mrCyWzQsGrR0jqXVS3kKm693Ga0L/9GWrDC5K6fFvPfG0S
8aZJVGp3GrVtI71FFTRdSkOCWZFCxhRYws04G2nk3lSxv2/i5CkMhidfLTgZZNcuFVaKCks+4sYV
2oUWWxujlZ70XD7AzdkXVnArauGVoVd3Aq1vlb4IADLhLkwbSOOZfyM5Vr/L8D5cQvrdVln+6AbK
fRvKz66qnLSIg4CvWStRRr81ViVvLqstIcfKb5wmP8atehj0cm9wNCCfQAk7l7lJ80u8OTCqRRjD
vzHjkhN+1JO2yvF7UjvPgOn2pCsB6N/YQGVOGxGjdGvDiMRoXPdVqne2AmugQ8ZmAOWcURjAxkm+
AZwHAM36oPKBKQ8FbYRoYoggFrVI8PWS6Jd2kfbUdbLqABhLsV01fSa038mYNSwYjsfS6HN6DPJj
KSs/OMAfdU07tWb66qY96kJRsowHY8ErL1BQhZNt3AWecq3DuSlNf9GYHG9b+TkXNSIM0YwdlFpu
Fr0X8KEA/5TKXJLxRGsrykBYKQxd9LMRAWrkpWPt0M4ZHzCCW6LDwE78aoAMTKtGK812IZE0dFWw
EIy83Edd8pLxMcKyOqVw/vDWdGbgNI/jCjZ02jZtk8+iXHloOTFkIWnNGIjGAEzTznZiVk6rtelM
UYU3JSMxKmg7hnn0kgEoKNrq2de6dObH5XOn+a9UdhJ2bo0GRA1FRntLEkAplQm1rFClVak7Pyyj
uKfzv0xVOtsiUVXrkse0zRFAKQVb6tNtWlg3hHioaiXxVrBO1RBccTi71zPnBcKFYhvCsDXNBiCy
dkttZddF0WMJKghM91qpjB1CIjw6j+JQNxd7f2uKTzV9K+8+9KylI4Y/0gg8F1DRYIZaDIzNaOOL
A1y4gQNGJnsnSSFIIYF2C3A/mQ0V+AM1ILANTbgQq+SxqmR6hcFtHw0fpt8s9WDo14LXtEtIcoB1
QBfm9mBmOX587PCBR6orlKazqeA1sL5qA8EG91oXU3E1QIRfVuUQzR0JI2etcf0ZMOaYBn99Qi4w
PFLIABXdkH8EbtKuLSo8awjR/smIfKBg+YcMsccGSNY88MtXuaa770phxNsS+ANt7GFYdjlQND0T
r3U1rveh0wMc7xVwY67W2HKb1HZkkuRagRRCdofLKqWhvxID/aNTqmWj5a95Zp4kv9vkgXZyvFpb
BRR1Ib2UsW/LAdHX1XV4N12ko/aOMKCZm+IyrlxhpmmN/xPyrAU42Emu/o+u11C+HZWWniWnMzdb
vWVDS61IL2w3F/ZD7N3ABl91UbjJcnqB8UFWi49vyalMXabgk420DB/FFj82t3RnSFNkq72gdHJO
TkVDJ+Y3hbZIrGKdEefqyLSPyjkim6fScFhvxfD16zc4J3gyat38dg/Xx1yqCcCGQoRbSzrtdlk/
ZKznUQxoFAL6+jZnpHPMiSwPRF6F5lmHfHsnzeiPXIlxdEG15dylJ6o8hoTXSqqMb0DlBoaeKyNp
Uxrz7z34RCmrUsvUSCO0kiMQF7aJkKvUO9/TKjInYjzpIKLLFKApIFTlXSmb1ynoR/tbzz01mIoH
ulN5HasLE9fjVdh5la1X0iUBrl86iJ9IFU0tpgZAeoHfsOjCuKAbZBVyxgmzMRDI8HotTxawTpIH
QY3lBhSrTL7bVkMbz2u9RWEcfetYXrYZCIXvDZMxkczLG9VPyx7JEyAEAPOyTF74ABwuyHGPC+6z
t52odklK2nuOEeIAnBdxRfXL6W/9Vu72MoDFYPn1iJ1Z7cZktVd1HlBFQ600Nm8Tsg+KqVADxDtF
uP/6Bp8rzlEe//tS7/uAsp03ICuojj2cJ/IX6gBu9ip67+Nqjyg7fH2n8Yqffa/Jas8Tkh58XhEX
dZ3XrI2fpMK8JJN5Rk7MmCz3OjGQnPa4Nklcm54GKsc6IGjERaCaZPOy1S+soHODPln5Pqo0WgD8
YgGJ9Fk1K1vLsw327Re8cs59o8niVyyxV2oBIyRv9Pa2IjR2mvqbGnZTAyrkd+CslQl74niwG7+R
18Ie/NboTi2o+kGSIJOPLBBDeAXaWs0lN1K/Jbpo6JOFDFyvixUN95cS05c5UsPFQ5kl+reUrQ19
spCbvjakGl1HDtKSd5BgJKNQm12IEmdGdOo+5WVK3dI9Y8I47W50ryA3vfn6k5+Z9FPfqbobRMfX
sU+QcJn31ILunT6n0NBCFMw1ZBqg+Hx9pzPnAX2ydM0qzTNBwjSBDTq+Cgo/pYHfACwlZ4T5aCS0
+vrk+PXNzoQ8fbqWNUnHC8JDrA9xSAx3pKc2FzaqKPmzMZP7+ibnhmWyjsFhjCzWTFtEipHPDCD4
NSZkF9bCmSChT1Zx40JSGrA/RujSuhfQhUvc4cqztM23nn1qSBV3PiRBAwvN1G9ngt9cqzAtvr70
mSef+lE1+pA7hsmTm5K/FEHFwd87CUH5vQPf1JGqyFLI0KMHOnKz3QwlKXfjRak8//rhz4zp1ILK
7CXcSx3s0wPK2IuxECTlg778+uJnlsDUgErTLB2CH/L3UVunGYVxR3O2hQiExVayBHw+VLUQvKQu
de5/v89/vHX/6X6kx//eG8t//Rd/fksz0P6uV03++K+7NOZ//zX+zv/8m7//xr9WH+nhJf4op//o
b7/Ddf+67/ylevnbHxaYgVX4y38U/emjBGTy6/o84fgv/39/+I+PX1e567OPP/94S+ukGq/m+mny
x18/2rz/+Ycsst7+4/fr//XD8QX+/AN0GvCazE8+yn/7rY+XsvrzD0nW/6mLsoIYminqOoCxP/7R
fvz6iaT/05ItRTYtEEmaMbrJJ8ghe+Nd/2kpVF1MXZUsHPkMflSm9fgj9Z+6pKFIa9F20C2dX/7j
/z3d38bnf8frH0kNf8NPqvLPPz6LXIYBg+3vZylHBhEhgrveGBVdVs7VkX8dIX1Wh6vfPsdfN/z9
Bp/N8PEGk9DohCVWSGHe7NP41oseXe3l6+uee/BJNOys1tXrzgNCKKiUbr1qiRXJpovMJz3wLpmb
fBZbxoefRMXYkht4r7oP5KF2ADo3lN4RWFuoVf+NnYM7TNMbLUKuC0lDY6fo/TFq5FvHpwYOa++H
AM3oQnD/LBCMNxl3499y40aBx0G/nW816FRSHmt0PsD5LqTiQyvi2dcD8tnWPt5kvPlvNxkCyRSM
SEbOMDGXbm7NXKgiQf2iOvUKriZ4i9uvb3RmRk0tdXUF8UVBQzfRyHTUaUJaF2aGAN73rj5Ohd9e
o8KulxI5V8dYyFv5HkfyyLy0mZyZT9PMJaiRHRpQjdppdbHt1fxeoY+nhsmFM8+5y08Wc4N8k4Sc
tIGmTY7qKq091boR0L75+tOcu/xkKZdjdSqoNX2npu0BmMiqEeBQ5dYlRfdP3QvHKTRZ00JptWiJ
u/oO+XMaMnbMssCrQH+M87tOWjX37ca/4N9+brZOVnYg5pT3qC3svARNXNmIH2mJXnuOA8VMvkW+
C7VOs/jeIp9mMQJW9zQVHG2nOVaGTlf9ZjTZSU54zSpzL6QEZxb5NJsph8ZCkJKbpCkoAYGDUAqq
S2olCD8alfPMv+SHfib0TlObsgxaqv3j6yiBBqOOjodjgsQI8+RqKMWfX8+2M8t8muJIfhLSOuAu
FfBYu3dNlHthm3zv4pNVzqZaeWBk9J1O9N2COqJNIACM+PrqZxbKNMup1AhYasCjR4DoXNr2YLZs
ZNMuhKhz33+yzK3IKRREyoydW70lOoBOAHeDR/elXX7v+ScL3bIU4Lc9cSRJVW8N6Sukgt1mUEBd
/cKp/dw7TJZ6EgsuR2mL2Sr3yUpwJUxPUG+yLRnOV2GaFzalc5NossxFq1UaHt3YWc6wosV/isTM
uzAMZ0Z5mtMERZhaqOkCdUXEOIVOuUbNbCFBtrhwdDp3g8m2DWfVK9LSNXZoSt20vvIjF2hsRWV8
IWKciYHT1MYT0MqOBwGeroeQQ90g016sut6ZN1pzyAC7q/3H1xPqzDBM0xxk6YJeTh0d2gN4dDQb
Ae+5wYXq85mpNE1zmkDJJL0lnSnKFvpldj90FaI0xQhMEy4dC86Nxfhmvx0LBMSUBliw+m4QtXtU
Kx+7WnsZSlbG11/o3PUna7pPg9atSQN2foUqNLuqWs7VZlh/ffVzn2iyoD0aZ5mm6fouMt6x4Lxu
a3ERo4NtoGvz9R3OPf9kPYchXDix4fkNqXiRZUd5ktLcv4MIkX3zDpOlPNStgsQHIzDidAHZJc48
bTp53jnSpZc4s4VO3XJVC7TyEPASUXDqTeSeIzq06JAoCWiiIP3e7jC1zS3QTOpVPcv2qDqinKM7
ykqhf7uy9LC8UG75tK3BSWrqn+sqVSXgiBLtHS+iVtS16RJMVZwtSljoT+ngtGj2l/kV8oYN1Flo
heAXxb7O7Nb0zWvL6pQLjyKPc2xaQx8fZZyTv62c0hFNCUHfFOSfAvPNcDXafil6z6huyIlna/ik
Aa41wJwAny6QtWgxUUKbQwWH0gjqMYdvalPiyZdOCCHbGDzLnQtGnR9FBUAkrmJI1qP3ukAhAhqR
5BrCPoPvcMn57kyYVMcp/9sLoL7e4U1nFvsKmrY7y3QPfT+zqIVHTVbAvXQJLAbbbGliQ3SJ9fRC
+JfOrKmpgVpsoNsmC0m/wwphyc4y9xeno2mbdrlxbNGOVhe7YGfi868n+O0V+xod69DnTjGiNo/R
U7gd4HIdjUX5pvyEQQ2VTkIU8fXrWPGpvQtTQpoEU6kI4PO43M68Mq7dQzcP8jkqLLAm7LfggNvA
EvQy+sELb919o0sx3nISX+uyR/ASCCFHsuxWc5u7ri9/XHidc+M0ia6Sn4IO5MC0yxfhCT2FBWYw
NpxHW5kpM2SF58XMXHx9rzMR6lfm9NtAJZKMyC92Mzu5Ew5VZhz7IARSWD3qZoYDu17aX9/n3CtN
gm0I0Ed3rLDfgbG4VvPsR9OAy1Kg/n19/TMb0tRTLRORGkJJHVS5/pgh6F7VC1zjtj6uA1/fQB6f
9LOwM5ljIdsbGnxJtC+KfBloyrXSgSkdtaGVdm6USOCa1lVDJAHdsxWUq8qFYinLKJEMq6J9q6x+
he2X7evCqUtq9Ho171JL+8zHVSdz0Q8sGGhoLezdBgmASkX1slNUmAIxnM+vX//XvP7s9SdzkmpS
KKKvHO1FVBOqQ+sEgovimCFC1tagyyaWhnij2irVAW5lvQbAXgOQ5gPdhw2lfyOSZEC+6DF//UBn
3nlqNBd68LUatpVd0e9aUECZ+di5lxJS6cxgT43mWpwmy6jz+13d1NUThwQQiDm2NVeKXDUHwijk
ahF5pcIpvVXuIQCYZ4V3IZX5FY///VtDA/n7BtGZpZl53dDtxJv4NPhz52f0pP5AXhknbWyd4TLZ
PpCLyhY2woVd9fOAbUwzzNLTa0f1uWVC277qrh14/18P1LkrTyYnmp9+Kmt9t8M0GuYCOgyv37vw
ZEa2iuiBKpZ4ZK1ZCN6rH0ffymMMfXL2zLsWFowqdzu3OEC5syF3p3Eza+SXLkDsvPhe+Uud3Aax
pbyp0izcawlgYZ+GCKpDYBnrtG4uRa3Pv745tZePq0xoFMVK9l7hhs+YaWeGbVl1+gHZO3rmR6h7
wFBceCnwusYpxCXCEQkkgkK5d7QcUUllKD90BHwSCONILAAHr2GMuFiqPVToOEW2l4XaDn8o5SaF
8vEIvEbdelkDi8azqv7SmrA+Db/GtJ/YI6GYeXDAd+1M3cqLaA72fy6csl2xSPfxBk23ZXBlbPKF
uXAufLzPv50xzceVpqpU5F3YU4yHnCiAqs3XM/fzTdeYdhiRZSoFxWXmRhAuFHRFytKCtXcM8CCh
oX1hSzxzKkKd/e9hRNRdodIdpnExHx79F/cgb/01tKGdcIBHdJVu3KN3Kg7J1vnmIE3TcrLj1sRE
BXHsZ1Q/EJeQ7rSH+Cb94Ty59TycdQvcevWVs5P37lu9vpgSfL77G9OM3VBjNJBd3hSSj605192y
mrcLzK/mEJ0X4axdwkw7ZD/DTbzJXqxtcpI5QwWLaOVdOFufmyvj3/92jooH9Nb0lCFl73uMYxeq
m3dhGn7+cqYyrojfLu1qZiFGCmEiKq4VyKZC89NLj1Z7qXL2+aObypim/Hb92hTL0Vg13JsFGn46
hO2rQuizC3Xxc1efTEJXMq2hDtJw30CAm6VGtAANcgmJ9HlQMJXxk/326FpYtFklJSmq3qhVxaLt
RxyWDShvyrVmIqMI+wMZs69X7bj7/vuubCrj3/92M9XFgwaBh3TvwhuXo3yRCCbUF/nC5T8PCqYy
mUG0KoweORrS2mLtiZgZ7TsV4bzYzof3r1/g3BlOmWzFSet3VcX32sfqoL20g5avGj2Ttqh/CGtN
gHIPQdwBxykJs9ZUI9oWprKrpJ5/VzgpsjBFfCF9OjepJ5t30ncjkEBN9mKVr2s1OsZp8KIl1tFs
tUvHYnncSD8bsckGCy4817wajc921s2jZb7imLpUF8ZSmuPkN+9mjt1uMN9dFVeUjOd/YRb+Bln4
vUOtnDk9/vr732aKIxXj6YEKRTXvF9ryVbLrVT5zF+nso7Ef9vuDMnv5cdva3kK0C1u2b9/fL7mX
n5mk8iRYFHlaKXiYpXu5VfbosRSgkkJEWZrl13PozHKWJ8HC6TJHEVEg2LtJlr3IiDcvq7RWLwSL
M7NCngQLgPMO52tCUab/cOQtiIaZhxpVrSsXFtm5zzMJGBF9DsmtuQEijkjhqxB/3USieCynl2LS
uXeYhAkPQ7RUKbhFq/XzBsa80sWLqji29fHrITh3g0mgaEzqrqUZhfvSRfOktDE0sB1ZQinjEojo
3B0mcUIUhTDFXI6DqRgspViypVG6j5q+A8ni65c4N48m67/QdLHUgxqdUjO9GQxpLUTx/OtLnwmk
v6LBb6uv9awm9WS6ygJOWngV/l/OzqzJTZ1ro7+IKiEmcWvAY7uH9JwbqjvpgECIQSAhfv33+L3K
53PcrjpXSaUqthkkbW3tvdYAkGBV7Q3wASXLJid3roQ7l16m0/D/64sUNtqViy7TG8AdvpZAvi6t
szcewMDfX8iFz3fPxnLRQEZQu6K6QTB+M3P6FWh1CwBBceXz/zes/mV+/F/g+NcFRDaSRREj+TOm
OGzN0HKdNZneqVt9J9Jl+wudbnj86fiBWSQZv+QG1LQEjX6ZSP7jgHTPRvyYT1rWUFkcAmlvm4Bk
VQNvRutsvr+FF16zU4nU34/I2tpT1YwsQQ9R26PqtYLcE834/+3Tz4Z6zRrqsSlC2Mn0aqSfXjVe
2SFc+t2nf//ryeQwokQLC+cDAFkQ3/5Ev9z3P/nCO3WqDPv7g30vkn5MEacW/Vfey1Ub/3Lo4/ef
fWHgnYvbocYUjhxFfOgECFweGNf5wdYq0c2Ig6EriahLX3K+pgNdOVc50gnh6GUW7NYBlry4WVsf
jdxgvfy3Szkb2u0yegiKka5k2PHG8a8GbX8TGgMHEgBA2V4pr/n3a/mHDF6jb8xWC94ft3N28xI0
OMFQN0Pd/ZZ2yERvrmVf/31C/4cWXislo0Lr+eADD8S6bm9Uu/YBMquvLUr//sL+ww0P60o1ByqY
D2qoU1k2aT5ceasuRK3APP//V1aXGszSDttwf5P/QWO6ObZHlYJJ8kc9sUP7eK0a6X/z6j+nw39I
4usJ/YOdwheVuxFonmy5idaQoqUyhbVoEx3zu2Df/Gbrfi03zZUc0IWDtX9I4DHIJwpXy3zoAviG
YOAcnWULu9quA+evQRdKCAkenQGMDHaBrB69/OX7V/zifT2bCgQUWCenOuZGdFevQSZfhzuyK3Z4
A1c41kiulUz8+5QTxWdLvUvNBIErXo24OLVdrnu0bjvXatjppRfvbD7QtvXYDLLQYfIG9IhB9hMl
SF7yGzB7892C6rIaEZjPX4fAgTNLT9CSFGpaAz4GcTD4qmve5/rocWAzojav8TcBPIKgZtMQ+JBo
iYbKAgAi8HaowADympQOsFythqAD4OD7h3HhUDM6r1QLZY3F3cfDAH8qkbtuxzbFdtqIFHjYDLzp
RKUmnTNYznZA3Gfdxlx7AS/cwOhsqiNLvNAuRu6kh8/9rbs3x/qZ7uxdvYv29bvY80dI2b6/ykuv
3Hnd2pTrPBha5IfCDd/qJ3KsHkO8ceyNbaHKRofcf1r2o/PSNQpDrBufMl85XMq6lJkprh5tXphL
z4vVjK0cy0p8dnkzr8NN8FZvvW2xZzd8R9b9btoBhHQXp9/fsQtj57xmLZhk2RUlbhj6jR33YwjX
Q/n7v3x0cF7DK7jJTeV0OZR9y6n7HdyjE9v0Spxx2g/+cy4Nzot3A78PJZnC+gDtC/jkDgRd/hzf
REMRrBxv/uQDQI++f60+4d/vU3BewlvDV6wtn/N93vlJo00m2sew7668Tv/+yIPzBkRETLoVjagP
HkCtAAZ1qKi2+Wo24soXXPr5p7H5V7gHrjJYg7SaDrLuIOQFdqyZUt18fv+k/32EB6eS/78/felm
d9ZDbA58rvsUTRziOXciPJHvP/7S3aH//+Nrh9f1WEFrE5GXzv6JaxDvxxeozK58/qWbczbDBxX2
06jHRqdJ571ZRR54GN6zEUKS73//pdtzNgF2uDcF+Af5Hjyt7nZRwCk7ZIyuPNoLd+d8ynM03Ne+
H/qgJji7KpyeORihpnFSMi7v31/Apa84y8lMzNMQNi7Onix3CtS/Hum66iuogvX3nx/9+1g+n/F8
P2C2i4t4v3gCJIsZxDxggQAkS2kPlXPTPX3/PRcexPlkB7l7xGnksf1iIdLL24A+kJHyKxuHC6/R
+aHqwL0xB/UfYyya0xoutar78kA///63X7pHp2v6awRDA1XDWqL8g+PBqDH+rvVRTtBIvNVXc1f/
nuwOzhsQxwJ4PqCs833rhzyBMEEBDwrgCglUPKRR1c5HJwbhrlH9ibrTLNdqKy7cufMse91zqCcL
bzq03AX2KIJBAPrp39K5Vs156QtO//7XzSvsoueJGrYvKnrnifjOy7GYRnX2/bO59PFnzwZHbfng
hnY5jILAV6PXFMwxyAh+fP/xl15b+v9/PcDHArdc47mEduO58z2i96fvP/rCLz8/iIZPbam6UOX7
GIJdDjnjqigLGJ1L78rsdOm3n819crYnZQhl+74Rxymkn1U9X8nlXvjt56en/YRW9KV36gPTFL5P
CQpo6Ad/6iV3rhzTX/qGs3lP18CxzhyvTZ6/kgC4pAW9EPW1YPXCiD4/PcWMB1lvObI97dpfNYo2
efjYkDIJXWCVRaSuPIFLF3Ga1P9690salbBP4Gvg69gsoEC1bbdV1lypZb50Faev/evjW81cUjFM
GsFyL+J9BOubkc9+/FP4wZWp78LyE5wPL9MFo++iE3QS7jqPgIWGk2gdKvUa5yBDfD8SLn3JWQyD
Y7bRzSGu3FuciDF+5ExtGPDKcFRfuYxLD+JsGAsCwuBQOGyv80+LUu+BgjxZX0kVXxhnwVkM07hq
zEONcRZB5rtyJvdNe+PX97fmQrFSEJwN4hxNVEIazfYo04AmvKmgfMVWeNTOvsHRHdaNhATVoRCo
yZW9vfJmXbik89pmQODgkIwloKZUpuz0WLBGXIvJLtQuBOc1zREscfCxIGNFJ8U3yh3inQ19+yQC
VWZlAWBXM5VqXUPFfsNE4K47uIvWboQDnT4um03cLNBfBgxomqFnauvBT5rJgoJHL2VxbdW/dA9O
o+6v0UXhNs/hrvYPQz8Dawlz8WuOtsXf3z/YS59+NjVABRTkXdfGe4OdWQGMbWmv1YZcGE7nJciV
AuuUEGSdJlpjV1kd0ONrVlHfwrIqX77/+RcGlH+6rL9uDqnKiIFNz/at/TnaFw+Mx9G/khS8sL08
r3iMHQKfLkHM7k+fw1Cm+MMfNTrS1XoKXoy+cgmXnsDZnFBDeD8E6OHb83h6sz2SdDO9MiNcegJn
M4JXj0NToJ0SEMIB3T7EdslcCbhUGxAp0RsFcdb3j+HCCnBeAVZUhJvRdP4hB9sBx0kPitljG8dr
Y83OLmL9/ddcuJ7zKhUXrXWovyRYLif4GRQvc0i4mgDV8/or50H6/bdceCDntSrUiQPo03Exbuiv
QcTduMt/K4MJvLOx3A6DW5t+Zvuqg3Sn9Y1JSdxfqyi9ELyfl1606ONHu4J1DznjMBKQVVD1IFj2
ZVa3JbIJhMh0tLkPYKN35V55/v9yOf+ShfHO3l+0twRet3TLAV6CMhPWLV76cPF3MqAg0erKZjUw
zIewNsX7yNFe3dmoeUcZV5zhqBfFAzAUgu3td8GTXLjeeejuwjy/TPAXFKra1W093CHFKrrE5YN7
FyzhfLOYCZQ6HLMeoqixR2GHeBvNQbPWwEM9eTDEbegMI0cDdGKqC5h+p6VhT2HcFuuKDd1NHhBn
z1xTZj4tMSu5gt1KOHJ2NiJtmRAzdS/u3ORuUhWqPgJGAbrIDKk6DmzsPdS4cH50YTz2SQlq6h5U
GLPXoy23mqm8WTU9XW59y+DhhAfii8WF+2In1u604O6PyTWwZvamEHA0NgL83RM2uhdudN+U4wR4
o6gyIPTcN/D+uw1tIlQdoe8tXVoV/whmiIiTPAwl0B6EOUWGdvw2Y9byVeU1NYxCpXsoQ4N0m4Lt
uI3LbjeiwT41MbXPuYz0c4lbvanzkf/gQ9OiHQRIxLTzvfbB9ZGabkyUCtk+9i7/EtQvNpIML25F
+a0IxIEOg0hICKTjbJnIhKO6W7OwNs2VTHhe7toCFp/SAeVT652cePfs09ZmJTxWoE96oDtjv5EK
US/rqHc+ndpxYMJr+2wKWhC3oEKMB+/HEkdZiP3CCs3g47qszRfO5f4MYDU9khigeXzlsi8IgZeG
sHrDKnp0ZihVcsGSqdOPdMHJzew/k7iG3seGNwPF+iPgWlzpqjsq7q0rT2wiph5QhY0eHFuMmE9w
GApC2s9uHvwkH7DXLQjU5AtwB5s6xrF1dKJRd0RtI5eXqTvX7GbUwF8kEe/oq5VzsNcWYFUlKKjg
BEBJAXA5jkOhmuN19OS21tlAcX03VyT46YGWtoYQdkzzOhaHvotBks+Jc7pPJ5OQaEAcj8MNvGIm
KSNvlKnpypM0YB4nlc6OCL2UOz3opKC5rplty71Bd9kGxm4AHstBwxtIdDawat6SYgEKvxzCROW9
2BFT99sCJO09Adlj50UeyWY/jx6qXocv7uhqC5IjdTZKDQhxWo9u85znqwF8GWgi2179YDO0H03T
xDhbFyzzBiqONSia90zGb9AmjlDQdQCfQv1g0QvqVrWXSlM9wRydOW69b0sX1jCoRE1d/2kbAeBa
77IVZKNo6PTCP7DM7h1IdplEE9VQom841EwcCz7va69YY6f6hXI/ckcX+QRDJsQfFeDqrZWguxP8
xijPqh6+pE6++4M8Kg2DI9SkouxvpbWHsgn3Yc+OfgX1jhd/zCF/HEkM2rcF2N/YbVf6zbqzM6is
HtSbgyqhW56ONm8h2ug+QO7JZqkecZJ+s9DizUx6wxc4PkunhCpB7hEAoQ1codQOwPl5bm98Lg4I
n3cobd4NnSQrLypS8MBfi2KOQTkHcbOoROKUzg8By9ps6Q46IEBMx7toDF+AY1lPVZCKBsqD0q5l
VP0x2oFzcd463LsDruix9U4qUpIftYrunSVf525xP7m8Tg2IpavBLY8N8/ag625bGJzzudjCPbQZ
FotCYcw3KwQj4xbtCAcUYv2uZP2zcOtnPjLg+8U93u9sMfgvLd1B0QXrJywo1Yn3GUJofqrf3uDT
1ujQu50EBdpOHXgTAWlvyrUlNaw1ZAAeHOZkoFTDER0GtkjHOk6JNZ8dmW8cfz62cth7XIkEtx6m
CvpEWXFEPAmhi4zuZydIm6UB4NDKlayH19A6z03gvLldd5wZZsXaW5dR8DPv5G0VuECZjuyrofax
mt2njp58oVC8pqDHZF073IP4/VoEdo2F/6YFsSpThfsOJCyY59YRSe8E65LFKVSQW3ZythcqHbT8
wQArrgJsgkAe3RIHtHCJ9ibC7+nSvQbxAqgzMb/C2JGJDvtbh4+HktjXtmEcwpH5Xhh1DxD6Qz1/
lPC9rvqe3RvpAt/cbYHbvllkcFs3xU0Yz0lR4ipsQ+BvKsLnxu+PgWDPZeEdmZlHuGXzREmAV23t
v4L/ouHaYb8jzwMQhN5Kt/RhOQgeST/9mefwqcDMwRscWsIz+x77sI7AproKfXPX+uyHoPQQSfkI
kuy8qmC8rUx/4O50V3vNc+m493HP1kuMd5jlb0qi9bep7xBhgrJL5Fu+kC9g3e5DI4/eInc9VuBV
Ocus97s1wS8rW9SS2XG4y6nezgU5lB4/xoF9RXKCJugy2nQ4VsMKyn9NugfGXN42uRY4JJWYJlrk
6F2IZG8RXI37MCj7tV96GgqppV+HRU6SaRCPSvcvI0eaZp4X+EWpxuzVHSjHl8HqoKHfRadNPKYn
11GA4WNVLTP52enQe2DcxdtfV3RrCkbX4PjFILlHt02IAjVssIvUiurFXfR0M9YjRAK1aQDQRd6s
CW2FVSDqEg0r5Qp+igl8cXvsFv4IqJ5FSy75Chu8eaQA6n1qOCzfEb0j3vjYqWLr4oAJ3V7yaRBo
AVFm2AcUL3RcpWNQwQs6vqKSdp/7MBwsHYCCUTfwxIuCzTAOMnEH3GhHVJuyWh6gjAGRkYwvC5H7
2Ig7bASeHM97BYfyabLmYIHjRj32eoRNYPGa90C2KAIyzRuUbfcLmlEDr+Ubrrtju8AU2I5QEKMF
DNsrtzoGRQ/2VwRERDhtcO69q5dawEhut0bJbRywr6gPYCIXdO1RH+Dyrj7ogJQHjm92OzjsI37L
azerx9BsaEVIEiMnWErMQEyXOz+Xh9ldcDMD74cPp9rgOF8I9pCwt/1zV/O3uFjgbaTO3UQA4INT
Gn1KTXDvR8228PqbuMeM2w8I/VhV3YCeDRtDzM0ecRcW9uq5NvZ+WKI9KHs7M/NnxRmkLoULS4bz
UMzumhvwQbqu/9kuw3NkQR13xVb3zjtUGzAxOYgD0Vabsbqb9i7kC16vNmVnDsjTbkURHr0iAg47
HvaGmgN14ydYyx+A/UbIQUqRIdXED7Xm0WoqvXWu5kNLxDM6TPeVHO2uLGFFFMYxvwcUXr53Q7Ge
JlTVWNSWpTR2busq3sggXOdNcch78zqjqGBl+jpPlgiDc5DxAnNQtAVRmz+VChJ0NHudmnJMvnY7
iaKmgGHGiKvgdiYjIIPSwI9IOppWFLI4h8UhAhC2r5X76MyBuwPxEEpZG9H7olDDPcw4S5JDZHNo
KrzzGlz2lCsyJwIKrCQ3PXgJC/3lEjZtZ9HJlfB6kgWTgkx8Mi856SOUCKl3GkDoGMOWOoWDSCth
eDpzZ0xoi7EuqlxCcjkignHwevnVgiW0E7fEh2LFmxcYjMMYZIlwOcl2IAjoIG9o23f0Sg4ZK4eP
vGBfRNMZt8w2GZPOsgLsG73IucHkT3yQ7mEc6qP5YSgx1fnl9Bp49cvk4ZXRGEzxiYIyeeX9SKgB
3T0sMbB1dNOdrK26C9+duHmSVouT/S+GKSG891zuHfLC9d6w3ekmBIr1xtVIiNrJ7gMhn8u2QsrP
RzrL7Yv3qVNZ3eldJVTSIzHiRst+mcqsc9k2ZMtN3MTg3eJZV3kJ15TIlk6kyHquogl5KYOxBp/8
qkFOVC4qhYA2Qe/5SobNHwNtALj50z7QsIdY+xKYZQMU8CuA4tB+OPa50uFNPHnrqQ1vndg9Tmhu
x9S/iUv3GDH+HDV5kCLeg9lhgKgnwNVY0W6o7PMU0PMuYU1gV30pUBATktcxh20qOAUw9SjAsgZf
HqV6UF0NgKyWy51ZgJ2o8XySvhDFyjX6FdCnz9gTH9SgLCQ3UOqYzkWffwiFRM+hiTJVuJ6Bnkrd
UIe7vNb+16wgjFpKvzjhxMetzd12E6l53FmniNJBMXWIqYe1FypgeU8AMfqaiQ+/E8QIw5o1JFz7
jBTPPEQhGQQWE3aG4HBtHTb2N3nUDAcNfW86tnLEDgwqnYnwKEUIT5HnxEWDla9OfQtm1aNKAx7B
IXjE4XF7S7142qiAim3UOADIkwKTrAZ/obcF/EX9aDeuiUM4PzgEzOjjHZ6WSRQ7qDjYYz3b5rEY
geEcUTGRCmdyUqZEm7KWkudg8cvH3DcqC3PZvuX9Eh1CIwIo2AXUA5GLprFypHYN40C0JrCfnXTa
I4XCJR+eIsLGG6+i5IiKILiEJXQ5tB3bpANa9MjpPKZ67M0RHTM4+nFr76lHeH+LSAeuFzss79hd
hXdYdZBtgVeIHF3Nweyflj5RdLIrVBhSYOKxIRqB1IW2t5BpMBgI78FVw0mGT0/J6DjIRsSBO11H
8eOE++XPBVyrEs+1cOrh0fpQTSeRblFeiV3reAPvR33HRetuK4lWg5GNEnskBhuqi5foHmFFUa4m
GO0Sl5blDsUg4/08Lt6udDnQC1xQ/uRAQJpx7JYO2Jthg9epCLryEm2nhZ6IymRQYGelcy/jIW/2
lQ7ydPbretN0FBMo7cxemFCkBdQ0yQAMVgKVptiEDg3XrHPYdsEeae0bq154zoesjnv9FPvyI2jR
l8wMdx4V3AWJAxbDvY4ie4OIeoGTJAxXCgiYNGCz/8NGvHxGXhulUVE9bjBv5xCotTqDB6K4jWho
Mvh9lhWE8R2aCBr2Qw90eixQPo/4CW08XqTlwRQz/xST58Av3nUbt5F1m7Yug7QBoy68B5ERhw1V
YRCURAW0inAg0gQwQp5MkkIaHuE2zIFGYq1sSwlHGhxySSMCyPvK2X2Emzt4Q+jW+BgDE8KCsmvf
Ak81xxLzhIILEsM3v4tPnXFR8dn7zgsvijqLaf2zbCQ0HW1jVsR0t6Jqnj0TbagGApHPCZ7KFs3Q
kPWMSmPRbOSdc1Lf+bN7ymD4Jg0grk68INrKYP5w8VpB1hMd4XztNyHaWndtNxzRvpY5fRSk4zCw
Q+GIAKGKZz7CgeM2WYZkfhu2t9KJaEIL6JOpqrAikm5cdcOUDC15ann8sTTDkOAMschQWDQiLwJ3
U21wDI6cyox1snqLtUDtYmH2E7MfQ42RaePMKtOmZYSUyzwsMKDOZusr9QvnCuWqHSAc1hYSYNjB
b0sy/+QUuzlsDVFE2GCcTCNPKl1gMpV8SSxz3httzQod4DoBgvaWkmJMeT48sKLYksYFU8OloFs1
+V3hl+nI2W7ELKtE9ITw7gBvJFzleHiI2Z5lDbyCnL1TujT/qTy+lm2zDoTIrDav4IE8kal+t2rB
TqkLkHgDyV1vlSRvYdGmqg8P/UJOXtdoJf38DlZS1Fl7CG6WcYGN3XvzhP2oIwvVHD/Mff0QRuZB
WOzWO+cUjPf5qz8ASRDO7D7IhwWKwkk/TU1u7gbsS8A9l8N4KBYjM4/1PhI/8ugU7Bi3iq1FWMlb
nH38xi7E+RxzZVJZoSlFDP6SxJ6FjC+26F8Xbr93AqN3rQ5hIBfttOVtiaGNa4V2h8ZJwHP9EAoe
ppj2f2l33qA5Z1f6CE+03S5zmaiWrCun+TKQ8IQENXckrOFJXxBrhxWaFeE06nj81KnylWhxi1zE
3i7Ddvb6GSboqckC4n4ZAqPhzNe2q+95x5aMVNSCTlrcuj7qlRG+HSU0WIl2+x3Kf2C29hskGzVy
tWIY4xWrg3wFaqePrULrbtxC4YG4I7pwKqhmJFbopcLG2e1FuO6HmsCiyEyKfBBNQo4Qhi6Ou6xj
r2ufbd74xwia76yU/QskN5BVsug4ROxnwTHePfCggJqSgHSZIEr8miOPPrnBSnWKoIDL/BygDVm1
Yb5G7gm67mpHqu5Jhd0HKFsfTRh/AsoLe9cAVl8BgJXT9L98XebH0cAEAu3hNtCNSljH1m3rPzjS
eYxdf1oZv7mDejRZYqg1VXiSEwQ9HsO0hfoE/WpC8azrUZth/bdJRFthClDcJm293xXDcQL1wxB5
QR6Fq66HK7HJa8ztQe+BxDP7o1pp7bc3DrZyez3DKojRB9Q+iXGAVjT5gROLRKWYx1fJPY0S8qBD
/mVEqzJatm6x/MltlLskYxOvJ6RRtDNh1mKVThbwGtyVmYgfJHmNQKZiqPocqw7DYkLzWzNQ/8VF
W/+SQbygkapiZXuIxyV4muCUZ6tF0fw2wKGjn8SFb39VjZjem7aJ/kxOUH2QeJJDAnVRiTJZ1T3l
dS63oe7yVHoihFFeQLiXa/8p4GN7RLZLHLVXOWkUhfnW0z3eV/S/QoR32rICsNeT5Ql266lPqabg
pnKHW9ivwr5Yz8BspAja/eeZBkhi8sD+GYwRKXo35rd66sWjp2WTJwgl6d1SKMh3Cu7UN60z9c+I
N5Bz6GiO96MkzQfxWoi8QUmrfy0c6CyLzPvOm4ce2RCvvwujatgSZZwvie0+5Hcg1K6gmS921DjD
xh3Y/BOy2GVFusbLpB95j6Jy1M4ZPOAneip9neq88JFVD8Ah3taRmKqUB05gb5UDp3aOCq5hNYtq
eHRCdHoiCHtB2qXnKMHqm40NePUkKVOQnzLs76hiuknbQYQpVkN/jWskUCQNzo1fKnoifcc1VJ6I
v/CTRpG/RDhKgAhzCG9Lp+vH1biUVALa5s8P81DbjXZo/qXqqP9ohq5EihtxUBq4JUYVeKYbRKYF
UppDDqWb7KpD08LVJFWD7Qh6ZS1WFb/nxdoTk8jogFapVUO8ZT/xoD/UrRtsjZvnCShR7pFNA/oW
sUR9tid0By1b/07NFVreAymPdiyXreMojUc7ss0gximV3eQexnqwEFV2Y4Yj5JNw2YYJlB3ugcD3
Dc9MyDYUeICjbxz7YdwB25u6kg1aFq0zrJ2Gtw89i+HyMpEOEzB56wcTD1hhLYxIh15Jet/3TZ6W
mO5Wope0hRI6HHf1FA2/cQDSwX0+OI8I9CC3lgg4TSOXZ8T4DCUK3PkB+R2i+Lgq5nQaG5b2pVNs
clmS/Qhs7qYXwfyElzd+U4qUP1Cu1KFWHb9gXdO5QHclYF0CrCfUtiKf7ADXPERvevHmFAX3BgdO
ikrMo+gRyBwctd53eTX/pr3huIFlB9eXF2PzN0dJCevEJuRq2dVRNd8KdwA6azIxe4u6yFsv3ML8
XPT9K4fA91fXEb5tF7jlo7wxG9I5YSqRUVibNlx2AvvYTxJZ6SewuLEdGnbLbWAKfVOWrr/lEgsD
4QRBIzbOG5Rfz/B55g6YXIzTZ5dM5gPGbfmRI4DB34agSKpQ6ccJX7bRtY3WQIKfHF8iYK9+OZQb
xVxkB4iMt2UXL6+Cl/Xe6bvlqZ5Jj/bgQY2oXKgjd4ajEiHZj9bD+VaKWg4usXJ0LtI8lVs9C9t1
OjUexUYHTjSBuAZAW7Q8QrkpKChIKz926BsKuw3Ev4HvHAYALLI6aBS8V0YVv41T8XeSz8Nd79bj
k+3HFggPM37SpujXrK2qLFBQs6qR9qCgVSwdtXuKEOPop7AGZ4TK6SzPlHS94I6FXI+PFAnL8r1E
/wVqM0aJPO7c6Me45x2ySKcUiKiRn5tjseA0a3ASCNqQ+0e3TTZ3zlTCyS7dHVpY0XUjcN1ISuU5
Wi3EKRLEQRSsg47zHDN3Tiaio73q0YeeeEb2ePNEjG1T5d1BZ6to4qD+u8iImResDyKa4JTTfP7E
rGePDNvItY6nT+aGQ9oM3pDhhkFGUfaOTYM6UixpC497Kf7lpM2u7yetmrfKg3GBiNFBM5iBHrKW
9M7JBUKSUc33ZdMYyKzRvBUiYq1w5ug4xQ9VF6g0GQeaYTg9zVh7t0FOf8+FPSyseev7Hjlrjfxe
3PVwPEKRW4/t/axwBKS9bRDpm8JbkLjmHLGhedczTEUNQqq82WIiVunCvKdlbqHSDutbB9XRx7or
l02NrEmCBMaD08dNWuvoDedqmeLOgeAqVos/8bQ0k0xgVfnpz+rL9xEw67ysUeoUL6md8j8T6sOR
AIrWTHZRRguJPb0/VsigEsTWONPHxj4MMMXW6IwiskAqQWzx6WpFaXlDhv5ABUXXc7AMWRWa+xxM
dUwDek5LuAkyn8M3GbXLL41qbo1D5pM2+tF2mJ0KBw7FsK/w5OhPpqKDi/wttnUOUnEz+S1Cjb1A
iZxWs8Q/C+z5sNXIMXlykKiwu8OS0Tp5Ygv3tWuEXbUatjSvLBEG9y+a+fuldLykwDlQitH4ifM3
YGxiHG40bKtpJVc9w1pQdJLDCzMplJbl2KsTU65IO/yasYSuUOXpQM2nF6S90A49DqA/BHWut9aZ
oNxryw3xUVwUWn/XFPUPJsejX9AjmGefw1jLlesiOMQuP7H5dPB9TcpVuKhhLQribvGAi/sFY/ne
K6pg56rJbsOhxxmGRajUe/JBFWV8MyHKyWgJy2tUIifru/49r6JUuQIu8GEeUtrQG0Dl0a3tFyj4
4vgEP4x/kdmFWRx7ynQhdD3FsIL7C9mXp3NfrKdQcMdtggPoEKeVSqWNg7PYoJG/sTPHZh6mYxya
GYuDDiTCLZJg8LTqFB2MDMWQ4W90XN/lI5sO4VzFT0Wu8owR9JfW/vgS9TOORFBNUAn+y8ZOuK5c
HHu3irurikwNDtHbfiesUyWdg/NU2bTsblzEtAtjvUc/PZr+WvSr4r/Wq7j7P87OozdupFvDf+gS
YBXzlmx2VivLljeEI3NmMf36+/SsZvRZFuCdBxiwW80K57zpmOjb6MZ9/iDFMBx+w9ZU+NTzLiUb
ZSVAOhXOtheWFjSM3AqMYcqIqdQYMdrb+2XVH5WbO2FmZd4N+RYgsVbOIFr7uVqyYa/XJFVW1fwp
ajVO2iZRG8gPa5NKq+HKB4FNpRgD2eqkvnXgdSlnbyjm5knmqQ4uUEToEysRJqnscULWVdjLloE9
RoFxy+puHDl625wu1p+j3rznytqYaekFeW1rh1omIwNmZliOxp19eONzttZQ1DqrUjJBNSDBuj+U
nVacBqNWfiJQImTm6uztJPvSJKTAw23sGqOuntvGSfZ2GUsI0tjaNN0kg0yvJG9u9oIpaXaRGRGN
UVevjJkn3NZghujqNTCUyzSHqlMAQ41Fw5AW3/WU4Yid6O/dJCVHUTOqR4KiuqPdd994RZrfE5II
VqO/ziby83FwjKA26u92JMxNm2mz3/fFg8zV8zLUpp/CkwVL4tQbu5lh7xMlgyJSoOczGhgiPQMF
MhmalsHvgUU2nKlGnumE8pOpRfV3WtOztVaf18m89pzEWBEe4t41GXz0kIeN4WrMbjSHMPMa4J4e
hh82fcVUAxsg89kLZ3d9dRu9PK/dGh1iGQ/fyADl7nFchlbkXnbUI5MmX2fSIouakCZ3/kT1XZMD
NsQUyRZjz7P+VtQRmTNVfdtmawKwxL6K1gS2XjTWTprDTaSLdEPSoWA7UeKWjXDYuvpX6p/6ZtFy
dZfSTgS9QOsC1PRSamxw0+4HtELTj8ZZu0tdZcuOmaprUCuPJJ1k5f90fo1zbN4yirLYGTIzqBNS
+vIFfqrtDB2Oh1fd9A3twTAynXuou2DWAT0sOkvOnesJYce0Z7U+7hZkLmSpVt9KxilhQ3a+SM8Z
zoNXjpcCKDQt85Lx6+qXIxtWis3CqhiR0Mr+0HQEPbPRuD2Y/1xwoEBWyeqlqqGVy+sk2nWIn5PR
vFFyqYO1jwGjTfPnZFen1eTrTXP1ZAxq6xbkzFeeYrQ0lz7wyXPJYOJgWXONpHbrOz/FN7tgR7su
3Xaalt+bat1FcR4IM/+ZVTZAYKu9NCuhGFM5wuLN8ocnljAdmik0xjnZMaP5Yo0Fn6mrraasez2O
TsVUlkFRNOnWnsn/JY5Vu2beQ7MINrkpll+LMfwikO/crpRRZuUOaAMaI5/9dkjFTyj3gd6cYMTE
l3Unn9w4iitfmywR8gR5W1u9vV2qgaa+jGjgV4pwzVvjHRFdginCScbVavRonDg/OoagehlV2sbJ
V3GmpqxPqVLx1oalfkrqcj2nce3s+85Mdo6ux2HvmdlB5En/1ZFyPOsrMunUKobHJS/Vsa0pxCih
IsS5eTs5xy5VuNn71i2+zIYyf2qqG4aNXaMQ0MTEhb60fRZYNsgXo0SYCU0yXUWfPfyovLycgtEx
4y/sjW67TEUZPWZg+CBbWVrsh9lavwwVY+j80erVwROyLTZl1qmd18jFhzwdtuhmvmeJ5ZwmaZWb
RumScMhSP9tlL3+4WVvdg3P1oWtnSH46o/wGpzvt1VLPYZe7bWgPi9gLcJ2DJAjAzykMN6Bj3nYw
64g3TJIzuqrI+Rxr7YyVus2DdazjnVkPw9ZZhnU3ZY3xY+7G9Zh2WXK7ar3aAUzgHhxS45XgSvt7
6i7JL9UZsCvD1ITzpMm9mt16n2qV+TgnnO26U4LcVShafK9FWBwxPoYKTzBCueydpNm49qpBx0Xt
vuomA5oDFUDuN2XaooBw+Gdkpem2uEJr/E3a1vHS8ka5cbf42VwzXaFu3PjSaV6C6Sbtt6LvyYCs
mmjcxL1nBF7XTjs6rvUBlrjI/OthCabWWnJnaF2n7nWYJ2yKo2n4bV+XoakvSOPKThlMYxWNyyJI
K0qeYomPsFjaF6euWqxFlrYQdOkyyH3wkkcvhW/Le/MXuurhF6uUQdMoYhhBBxoStaZO0JsExy2Y
X1xdbX9mZl9LkVHfGm6pPttllASF0U/bAZDtycvjautkBpq9JM1uvNHNH2cK7RvXy83PdN3mPut6
5pxZTrUrJlc7Y9nJdggQPGba1xuDC9NgUGOyaaxl2SyovG7BnjTIbss29+NUyxe7teEgSYrQzRsE
Bd4VMZ/RH1tAGeUVxmkXnx2WgnD20WH0HEAGJgOHjDUcdzHhGwHz17TNJPE+kSqROIeYzOiDWfbN
d60z+3DJFAdFobcvkskb94NM5KE2PfXCbID5LneA0B0SELcq6oAyc6C0YFGMqLaSsqbUH5OQOREt
gBvzxGHs7PGgc7EHUWtkPxSZGafR0MU5F6J/Kt0p2cys0TBbarmv56rb9GoUvrcO+36sm81kZ2Vg
oSMNtKKaQ6RFyyNVIkLExumGfZelIMlL7AQ2cMClyblg/NYxkl8Mb072K+Km2Y8dZIqWofNXpaW8
s7tZgjvE8dYTmXZ2l8gCSdSG7InZZeo4Jmm3Q1vfH+ZxmII0RmKUGu10sdfa3hlLJHepGqxHWUZx
OC55F9rWUIVd3HRfsi4WXAteebGWRIY0KMVWAQT7rjFm3DwKVR0iIb8VWrQRHmz55LbF3ktXIivQ
UXxNOSlv5EKXzVaPTxVAxtbkM+8QdvUcw+7k1xPXnKpl12zE4Nkb10lHbMFrgQIlmb8MMm4Db54s
vwHF3SSuieu204CbYmvsNnnMxGsCxCfK59XUOdboM766bVaeEw8Yp1mSMsYqrZOIBgoTiBiLGexP
p8LZS1ysCHMTVGVGg5B76WFl152rNs4ejMFkDutYr6c0w64BuVAc+zxdNl4ym7e0Nz28f1duzdTN
Xz00FQTLRHYwNiuQ+jSkENuWSRMCQ7SqMfkGQsRJmyxdck/znF/mssy8je3EZZDkwxxmhTUd5kx1
DH+mY66mqdqBpaHkyXO1czivTp5Zm0eVzM2OYRn1l7KEbRTdMp2FiSLSd4YkvU0dOnXds4aDzL35
eekZZr+xl7K8IbBr/mnPaDPhDtNAONOtyL0ROSDIMKLVOYfTM7cIESm3DcV47JZR3YUI8hkNymJs
XBPxfhN59xqFyJRWQRY1nOMCcPta5s5ds/X0/NK78bCrBm3XRtl95o07lsmGU5tOoB1RiUIDyr7z
i7kL1TwfHaR+a5xvjHw8xmQTw4+FnXKPxgS2tkio4PUYLfm5TfSW4dvaVRnNNHujOcSjEVitW27m
zLh4Aye1o2tqU6SUdk6Z3+MIoxpM7Tve0G1bqlsZSbbeRKMTG6UvNOOSN8VdMumB0MbHPGnuoxWK
oxnuWvJqGZLVXDytG5AipebBKuNio0rlbolwvpSL7E4Oh1g4dYM6FHDFQaQlL+CcuzxNb/LWmoII
HZxhJDfSJJar1qNP4zRsdcPtNvMEiAVxGMrMukG/Gx8isxhPK1Sgh+gN3tbY29S96DyDxqyfXQsh
zmRo4oj9Od7q+Sg4Tryc/jF3n5u5dh7sQTiHul6z+3kujefBinRv445L+6MBqjq1yIbSraH6qKc3
bOYZ0ATxL79PTtR7xZxAhIrCp2Sb/GaIVTCgWQ4623W2TQ6vF2u0K6pHUjmzeTazUdFiW0NO1MZa
ODvDcYot44zMY2kOxkFKxwnKMtJ2GVmJm9iCldSLnLuxRMmSCAjJor0at1zbnfdjZM+MdlXmNmvn
5txlqFwNmpnz0pYTd25uAMlm+ZMcli+NlYBbXdVz6NUJnjNU8+hacr60KzqErsZ7lFK+H8kYXY59
maCiBPgOhaDwHkvLfIWhVofYddROMrHsG6x6f3KsK6rSZziVMKgYB4HCDfzQXLY98Nmt6fb8MfSE
ODpd89nMGjds6a8FzOiidmta2NRH5grzahdJsKRy3IHvUXLas1z3oh1rZJX0SD7sQjfeM8JH/PCW
VtxnqehglO3ynCqJ+MQe869FOjsPZS3VyfPKAieYM9QbWcel4afZ4FDyuVrh+GXXmxu7i9mLTrVq
N60e10emiJjhUpEDFhXxjQvTAHxjLUc7gY5ORflLRt7kR3nZf1WAWNtoLV+kgNqGIr3z3Jy0hB7i
w/XG9YbxTpwVFWna2w7BM4e/WpG2j/VRS6GSCL9d5gdQr3y3pCspBe1SoVhiCM6E8H8zRRy2RQUh
13uze8tld7VjSrO+qVK6gl7mmE1b8j7NcVHkKZfAjXRbcpPUg3apjL776XJnowFS0c5siuZgmH1m
+wqJTcBeSi9d4VZbxMa1P7lD9GVI+hN+VXsHjk+Y7VRl0zM6zeyHlGu+qdMBi8AK/5sbKj4mlfOr
S/oHvhthxGb1JfVqomL0wjsvrJTb1uhtfgZSSm2GTQz191Q5ywvA0x254tOx9BTtQa/q/dpp7dFd
8/Kg2y79UuLGlH6mCvG2FuGcT/N2iZJ4n63jwiTOagB89orD6qrYRx1sIO9aE65xBLxSxskTB0yL
LmBpD6KOxdEb+LK0z22YTlXzoqpeDyexzMcotuuDtswv5Kpb25J+YVebsghQWj4B1iO2dyltPUaz
X8r8KvtYregeEfh42+Zz9WshpQhqYrCDqV2nTUfs8Y4ZRhwYCWaTirI0sPsSqU4SW4j7m2lnpIsZ
rPq0XDl7+1FTKdZmDyNvbUH29/QfiuTYgBJH+n2+5Jc6F0Yw9H1LjJCyADpNA9xhJSESYte8nePO
oS+v0nDCS3Jtbr3vLfOUgL/zn5SzFBWdtLrDbC/j2ewbRAngMI8QgshFm67aoE0q95pJPK1G2PPR
s8rkzilWN8jmzglGALSXLnHVg9OZ+l4XbnbTfAcntreyYVe4HSiInUjj3MEwPlgqnv2haU5WB3Nb
9UvBaQC3rxkJlIbez5vBsfiqrZOfphr1Vi7KG2Euw+OQTQgDmkk8kLK94BRCb6WXbHVrEc+IA7e1
bB+0tX9Nk+Xerpz7prSxDjO0i+cfc5TTYm2er7OdrrjRpSdM++SsRr2fbV0PK0GCvHslY2k/RGj3
3tHoxZ2lJgG0Ff2aWm9b8jP5KmZBOfoV4hyMHYvvodCSJ6vIoI0g/MY8rTl2KfpVb1g35Aiu4WAi
BrTLdLwhcskMDXPdV66GzLGx9pSC5QbWN9kb9vAYjzMGMZ3TPCozN8id+clpjJ9xWT2OeMbj5epi
gTNZ4fquRx5E/jrc28KyN6qYk71AJr+BiqyuDiIIz3S2Q8VmR3Yl74n0JLfQDq2iZQ5VI7PNahev
+sD1kmqgIA4Mn7+k0AdxBm8lJftGPWrwlX5EpPyWqYpF2C4ZLEHlOhuALcMXRvy1VYMC22Dg15RV
UYg+Fyacbdsqj1wMcqhCw9A4QBpYhWkcAHctRm4uKMg+MyR2CMlwJDcjWl7xoDIJwyHwbeyulFuX
VLsqh57NeyvajpYXAzU6KKUq7C3CjpvrTkaezy12MyXatHd6BAotPqw9LUK9dyrjjrsaMTIaA35M
9yZCyo7WNNbOKonSbRm7iNihKP00zT/JYWhBJowXrU/3JkDzMXLlpyxF9dKK5Ucvh6+WjvWNMhfb
AQKfkALGPjhNxUUuy/E+c8qnqLY/x31q+nU9IiKVzsGU8WXVlgHvmEwuw9xVYT63FrQ+r8FKsB8y
VYu75FqSxf1c+XaGZLKjCjo2yaD5aBJ+RQU5fgq94gaV50rtkEX+0KOvnfL0EhGu7ZcD+i2dwRIB
pLkeJAjF0EWkri/m7r4y40eCjS6aZn1JVHq/5ubVURSdZRN11AeA3a1ACnp1Elk4Hs7uYDm31PeX
xtSC2s4/M/7zlTOpBWTqzG0dzf05td2Cen56UAX6T5lH814aekytbsy3rMjXTGVhsthPfbKiIbGf
jM66eCvnBhsUPSgxgt1SHYbYPqDbeJSVc0ZMwtfpgWFVDpcr5z7b5HP2ijhtj77R2MjJqjZ1wqyJ
voUfoGTYMmMQEDWdDquxSuQEM2K3vKPhAVuVWmMFA28RfqWm+XavEdjz93aOYFP0OfnCPu13xM/8
Qgm+nSb3ZUkQNXl6cquZ1rRF8JL5krbOLw3zmYXw7Noss0KfHwWcVeQkMMi9/aDV6xOa4yiE0tjY
SqBMFq7a8K43k2e9dHp1Ew0IoZuarxiJItniC2PNO9XPK78XtHlM0ijToaUe3Zoqz/xpGrLAk8nj
FOvHWNi7RKiNLbVnOSDdt+utjRjBBBQLnLX82mhJOK1mSN/MwZbj0Rlq5zm5JmMULhd2hFAH6T7/
1bq3JU41hDUzdUXR3NnCuYvwJSyDvtWV/sLPMgWZsD57c7xLvH6PM2szJOYBBSTngL58rkWE2nRs
hmBcY5ciPrrplEdHs9a7GnLvCLVM2dEjBHbQg5yQyj5DUoLPzvd9l35Z7XwJRkw6bPzil65QHoy6
ATbZFi91nd9CQGMBNUAj47bHhVMkR7b5j06Mu1nM1wsdkTKXHBYgO95UFkLHAjFqmEkbErylqW6a
mEtVisBF6uxnNUVusRhdgKjARTY3g3qrUrvJsoa7M+dlme4tovwB0Mz+1I0I3BwqyRtdq5n4MVlw
MonqQ8fstUPiSiCG0tNRiyhmIZckz7el631DIyP2aTSguWpR6TtLeRwnfuPec5pw9eQnrc0AhSNV
H70F/jIH2j2UDXiMWIx126c6dF7T/rQFk+z9kuGTt9qast9jMI3eKFBGU7YNbHllabc9g4N8kc3D
Df6Kh6nM4Gs9eECEXy9ZKesvHSTXASa8OnaR+JJ2OBgHpmhsXHoTX5btHCJAET9UraFHauAgaEL1
dgui/ikz8m1PwTc0683a0HW0yI+ks9wbM9FAnrkxNRaYvnatD+D3tGhi6yJw2i1TL46ALvq5Whfr
uAoq0moESJI2jAnooRFU0aJCgeJXNv0OGdYjodCHtlzuC7Ix/T6irjNmfGyppi6lMI4Ev4sQUeHP
TsOw6cXxk+rMb1IDCswHnEWEzC5bmXOa6Nrwmogs2kg48oCZo8QNMYk1sAlS3iRW/5XsJIDeFNy1
jzxjJ/QKln1+ApLPg8XhrIAaooyboaoblG9bYIeNStaJMfdFvulsKCeMFcznknFz9CrjANe04K+I
58Bdpb0bIKW2GgaHNBK3vZV+E6sL5emslGt6p10Hr3FWNYn4lTTTFfbG+hp7E3POsrgL4xm/LC5r
YDUFqhzDUwamLtB9ko91P6X8Q/W7vFJ3SzHbdxPOHr9MTD2wwI02I4L8nYfR4Kk2lXHU9cwOa5zV
viW1M9kdh4WKRrMnuVlmrGt2iwreaSOSHO0LU2XNMLfXG/IH73Vw3yPj8T67xXjQnOSQLN5VQHXw
kCbPURHacXZqajPe6JBYHGIaKgXXfuKsfCg88yHRa+vIO6n8xjB+Kml9Xpo22wCv387CeCkBS7bQ
Mb+qeKWILdnXiO/Tun6kw7rLXXF2PSD/miPRrxe1jTumzNiA5b7MhpGX073ijeMdNIin3FwEuqCZ
XPX1LstrkJMmPdNS3Aydvmx6Ux6Q7Pxypgk8pv4Jq4oof+Q6a9PukREsjV/W1MliSvcI/ga/L62T
rsYfQOtXY1BsArzED44Gc+8083M88qdm9Y64jRvbYsXmNgCDdrPa7qvTQ0kL1wLD6TVmwKBJjTX9
nOnzfUWaga/L+ryo+ajlYwUjDRAvHO+YJpRHlQYhw9QoUO1BD3Ld+SFS9Vpd36CMYKewJsvFvE8L
xGaTHPaCTRJ0q/Yoa/12cMQTgpSn2Vtg48WC+nQ4XgWSvqjb07rK87IuQRenx+ucjGquBPYnZ6/A
gDC53wj7qvIvjiIxjguHbxc76ATUdNLbESitKtGmgSWZDQEpRJo9ZsP6A4PkU2/WOLmq+aIi+3tv
e89ExVHne/UltvU6cCICLIsYRMW5+mcunSPzzXK9t0rHiYPcgEGX1TWhXVnHfNWQUw5ThfpeZKn1
0CKV2JI5M+21zBF+Zdj9i507zW0TZ9i80FUhfIsRuy1OQkdkleFcIHg2e1TqA3rAF3iO/mzbmbi1
I736pXW1IjyIchq78vWj50YU52J18jvJ7f9dK9f2QTAj92jNpfajH9W4jZsJjq9kgZl1ZYfaGEGY
DhVIcZ8nNySqToGuVVipbRzth7G11KFHx711UsMqIeAdbbuOWXq0CbyvQjDqKsH36/eXub5ajalX
QKHThxXK7arPjrdj2xgBpsD50usOnG1m4tla9W7AHk9GLB+x/BJLSi1jCiYxZgyn+L+mcpkDmliK
zOra+9lVCKF8BAgct9lPDEGXLPK+Drbj/F1ghvEmmSN38rZw3FKcltKzfd1Lfky6WQcpaj9obNen
NXz+uzSLN8E96Zrxx6iVT8J3GFfqczZhjP7zs9/J4/ifQRC9EN7EjXZKG6o8pMBpwcUO0cOKWXYW
regHwR/vxLy8nQiRGcJ140mOJxU9Vsu5jW6n7IMIsXfyYq238yDmac2FO7vXHKP+pPX9dlwzNNmG
ZPJcs8nSlknbho+iYmd4+JYSCuzkDn3atz//hu/9adff9l8JNkRcrF1TWN4xKZ8757HTgUx+/N2j
rx/5r0fPhlb00A75KeGE74i+9brvGDr+8uVf41P+9fRo1lzHyMl2jQt5LNjebYaFb7xvxcOfv/57
q+tNHFeDXbWc4jQ+OeKnYf9wWicguq8an/78+Hcya6T87/dXIrf1YW6L09pCzyslgkJXe0fGW8t2
0XzrlRX83Se92ewEfpEmkybxaal+OQBtA8hG1KMhKmiO+7+LnvxnpOS/Xoc9dbUwrgGsLT6tobgB
6fa9WvvgZV9f6m9CXv6JM//X09tF4deaBg9907wlsyI0zemD9/BOzNLbARFILK06TyyCb3N1MbLy
h0MDj+wN4dFqK+5npPpIKD8agfTOqhJvInhQmrko19fhZItX0d6Szr2p+pd16j942e/9Um/2M4Cl
QH3WEdJprut1ODkYOfrvr39eSu89/c2WjgdEilSp7rGMvNA2x3svmw9/9+jrR/7rFc8j4icvWz1S
/FyyGZqQyeH5Bz/KO4fcP2fvv55dtyYkMqEeRzeijTBHcbJkpEKq1g8W0Xsf8GYzd221ugS4qZOh
dCaEulxxrVWWfpO5d3/+ed4JV3o7xLbz8J5h1C5P0bIklJJR8ohbNvluA9ztdECMBy+zu7t6bdyb
tQYx/2Dnvbde39zfiHf6cbVJOHMXUFJdapeaXDU0p+24KacPl624Pu83O/ztcNs+7oYecUF0nKVG
CZXvDILpNX0mWW39HKO6FUbx4tVp2GGJ+GBZuO+8trcDVlFBVFKjrz55zmxc0n5qnofR6mjP0dH4
9ToVxwhSYR8B+z2l5H9ti0hDoIv1PChUbeAwkGR92/MUVsi/b61cIxxGeFiGKReajU7+nA48M02v
2C/kNm8yCF7AfaB7Z5gFsuZFe0I9v54bT3QXF5E7wqguPlERgyMMWL7NeZi3Jm6ri1yj5bGcasaN
eJS8uwRlVGiq6dOw5PJxVBOKdUunhJym9vPqthqe8MkFBZybitKhFlZyRhUADGJNeagGLPHzrHnH
Hlz9G4SBiVTbsMS5WWOkmgYdf6yZr66JotQrk+6TpXT7SJL+lXwunLBOetNHyqOHZa8vB2+Z0sNk
1ExDL5B51A4KSfJG4v0qYjwUYmoOOBu0vWbUjJCZHdWErlHZZ9M2BuTWJkYxdtDZLGJMcymrjhHy
3cTvUSKz3plAX9vYzOWNS/pGv/nzpvr9+ze9N4cxxE67aFXiHluL4Tao+CrAYjIEPtg77z3+zVmM
KnPAQEOJoopPJdp0p73I8aOH/7Pz/3fHmN71U/91qC2rNkxJTkpC7Za3aZzeig74C5rwdZiA5IXZ
bhDchJgf4Cyyg9t+NJ7m95eA6b05qZmEnOo9TSgZb8N8qLQm3s8USx9kbr7zo72da+AqgkfwynPF
JENOUE/74K3GK2kcy9+9FfvNS09mdDVDh1109RD6QbvgvYwfVgD97Z9X1TtH5tvByoah0yyMbCwC
e0FtGCRV/NQpf3Px/OcP+P0LsN5OfBr1eHRb4seO6BvcAyDg8phYWvLBRfze13+zrlSddh5BEFzE
46elIfiCNJyx+Sbzz3/+9r9/wZb+ZvloWtOQcSfWkyXU3brOuwIDHWPE7fu/e77x333hdQQHuTPf
v3RLApzW8Cq3xjT1d09/c9P3Ndl4ZFoQl1l+6glQ6cqXxPzg2eKfbNL/3dNYdv/73dEE61khUWmu
DVyyKA11O43L1sPKQCYS85lF7MnLZHUz8QbL+ikfx+GkqSLadtNiPNerWe5WY2i/eRMHan5NIimB
bDYKjwLZX3a0y8axO0fxVbhRxYt97xl15GNy7DlGDNQCNpE6kzOXG0A18zACFABbdKm3r/NpfGrI
gIcX0PR7dEcS9Fe3f5rcSxe9ycqtGK++iFVEgVfXxq7NRb1Z12U8VRKTdXcNJjQGcLKYYXKB6cKJ
YtLKbhywbJimYS5I/MJc70ilXVWR0Q5bA46xuM+OEU/dQa/NZJXYT0MmSE+sHI8s7AZbo5TMuSFp
9Cs2thVkODObHVlq0WcJ7HdCiG49i6gobufCRXfKIIqLMPRuL4icOK+gwQVui9bY1ehQHqeVixj1
LIp6wgsQSYn5E/ij+VnLve5ix0nR+phwqr2bLHmQoGu8bSsPVHNpLYJMVP3gFAPjLZp2WJ9c01wr
TL466NMqqx3ix/XBXNLuKFshgcWZAOksxTd8chGCbVs0BHlo5T5DhvsiB1Hf2FVTlPBrqLsRkJJc
pgT5f2WLw08iHuwjjRHR0lN4rTUPjZI+edse8ctVDlSiQesw2hKhA0WMusQy0zxEgg4poc3EghiZ
aIiuyrCzLsBwkYyKjWaxfAxRKHDTNMFpvHiHQSEGXJTXnIYBUYVX1iKwVEqoWBXp57h2yZ/QQMuE
ayZnLGn9VcXa+jhJCLN2FGqvtQENL3rjo3Df62H9vxsFRuK/GwXvRyk7fVxpo4qHBUFYD7dkPuea
/d2W4Ol/3uy/L7rNt/MUcLnl+UpW5UnLn5uqCrr8NZaPUr/L9YtQt0v60QSN35/ojMr4758j8Bw6
EVmTp4WAVH/UiWKvk/j1z3/Fewf6mxK+9uKljAl/OdoIsiJHI0wqQYlMooLzwZC333+C6V1/v3+V
IpY3L9aCcO5ojs9ZPvmKLquAjlDRBy/i3WLn2r3/6xMK22pXVqJ7FNb0NPbiq54Ye8Tq3zW9q30J
Tb5pxubgVuKXYt9sUif9ANiQ13vjd0vtzX1StxY6c4uIahMWf89EiBJ3g0OIXGdaC+5Q3T7naq4e
IqaNhTg2mq2ltcNNg08AiRWmN9dBMBg7vbGjHI++KxMffCUazGJ5Wc87eJfsjGhE3yNNZyoxg6lJ
AJJm34mPfr13lpf35k8gMrTE1iS8YySb5GTIMf+EHzV5qpMrKp0kNHSqaGRQuvjTMMcQ1xdlxaET
mIRjJDyvSJvGsDbS6IOJXL+vAZjG+N/XqVvFOhnllTfJpQ914dcIdvIP4e139q335hoF/k3ySFWk
imfTECIemMOpEJxKCxqnshXmTreW6dhrnX0c9Lb/aOLre/vgzU6TJmFHU++6R1s+EWs1VBgF3GMl
pw9e5DvPd9/ss3rpZ1ObkVULvfvkdmh5k+Qk24xExo9mpb3zZtw3G82KhXIn9GBHaNeN2zb03Who
rjbcvzmMTPdN9b3IEh5ztR2mWGlNFTR1O94DeLdfG0hIfBnIhII/f9I7i958s8ag6gczwjN/IotH
QjHjAS+d9YOHv/MzmW9WmHAayhlpW8d2tV0fXf1NVZG+nzXZRxSN/P1HON6bxWQS8FetqzWfUNYd
3Pv5c3RfXuyju6v9JMCDTVb+rXMZ/TXQN/krWjd7qx37J7byB6/qnz/mf08+5+1yW/VEDl7LN/h/
zs6sN1Jdi8K/CAkz2PAKRU1U5nSSzgtKp9PMkwEz/Pq7yFMd36KQoiPdoxsd2YWH7Wntb6UOsh03
yL1w3rIDJqtz9+w9HmLnT7Yt7gZnd/r9MW6Ie+KO6nzcD07qzr7jEFd58RYkMW/NmO5ylzJ5cKas
NABTBK5QDSBA/NQgW7k+VrS53y59qjQs87RTrIbiU5V94w0bCLX2pRs6ivsF3hCsOFvPcjCINlDd
wDRSXQHkL7bwPNHPljW16EZFmS0Re3fadl7qAHw5G1Xin9EbXWTU4J/k0G5KBw5zTuOZm87R0QGN
QxxIK2C3Xu3bY/dpvye39BPp4lADmG7krV2Rfd/fX2qYeXSe/UKQ7pAmU+IXcowAckIuyhavwi73
erRJfAp3lUcd2NKiznATJd71/rgc6Jgl7YeQm5lYiorcDTU9DoofN5C+ZZCQrvmtLQ0kaUFsFfhs
cBXdnfDfQbvT+vvrv1tb+uFS0EmCDtEtRcHiM3wB38uZx5K+6W7jfbB7rx3oRDzhCLfbDP/049xZ
x/6Ew8LN2jvM95vkpQ6TIhMUukUaWPgFJuoOdpqX7iM390Kv3Qen4MTcesM9+wZoB3hsJp6yQRa7
px/abefmr2sT9fsh+dKvkIJXz2pg3kOKgf0wev2uuguO4jRtCIJIhgEkfNszH7WDdqj2hfOBVCI3
OrY35V11bO60feGa92t2Cgv7N8akRbOuxZA0ChoEKP4B8Qs6EDjB1u7cItUeV2b2u/IODEJ0S1zI
BTd4hX2u92vV63PPX2gJ2YMSpGbYcuPy3hcbw31DOpwTb5Divov+JvchGFXOeKv7gx//CrbWXXMS
H8YWdKAt9SP0DvGEBwD9Zq1fyMLAZ1KcG5Ips+II0xnKMeWufQYbdXql9wySGKc/NXfFV/OHrEyG
hadtJjtWIv3Xhk0tKpvu2FNxr/zJb5hbeePWPGon9PLKjeH3K+ClJpZilCaMHlj9ebAdq1NxX9/2
O/B8HtGgT2w3eeCSuKqTeNnOPIy76xN9qR2lADWAhQPCCnoVKjQXej8QBoaVtWghhDApNiG/Ja5U
de4iHYJJ6unm21Bxp4jWLkCXdhZMClIq44VKOZZRDhqfM0JC/2AegOK/xY2AX/8CsOszM7dAO21t
r/2T3gDpisW8uIm+9N/Xm09faD9T+kg9CvGCUWmDX3tQXjsqthbNrr9psLTxzftzhBiRbc0/yBi4
sTaF32B3ge2Ew78yD0Y+Hv7Xs++zmzUDmYW9lim1CGYFRWpah0kKK1qH2kBvaDX4Q8iLuf7BSxVI
UTlUJthctGBm1SBcDUfV+kQ++fWilwKcKcXarDSRIJHog9+5jafcIVPcr7bDwd4md8OebipEe3Ic
N9wFomuf39E9AB2H63UvfJZskBWPlcVrXKH7PXbBivorVz7KceVSYals6SSiT23b0X6eBwRASXAH
ggoJruaar9VSKDSkUBj3WphAwj34+p35xp+NF/Ume+J+sG1f4r8M4nGHrIz2ucQL8cmQdnlakGd0
SlATD+JNHOLuE89nTfjOgNvKI3vFKtCY+/tSNXNDnm3VWK4FvaZiHLxp7juwM5vn95vUwS7k5k98
3P4pnW3sPEYb7GgBqnLtHRiOW9X5B7UhZvc//+Uhc1+uD4uF2S3bYsENwrLsTsWqViJD2KS11xvK
x/Wyl7bqsi9WrODyIB5ReOmV/4AcGEBvQHbfr+qJPdrvkMwf6m3iAUHxMByFh4wsP/nZJJZPlKMK
4GJdox/NCmcwmNwN+sOIp+DrH7a0jMlnyiBIqEkmAkfvX2Czed1NfEzugkNwUmycp4Sn7NSTtimw
isGuZXy8XuvSLJOCB/ACFtXLcfBzJMPjkRuW1ZBHXC+bLBQuG2ZVsSIgrEaDia1yJ05Ik3nIf1mn
4Vjfo4+O8R3b1CvXdAtDTnbNGsIqm6AnRuMBk9wjBylL/17/inmfeGFayaZZtdJ1Q5rNHxE/FuWH
odzHyLZqe9NLIaTqii8AwK7XRBb2irILbZbgUrAG7tEf7vS78VgdbAe0dhwX1DvuBZ8rtSzECV2K
EzYU6E0zosurSpxEe6vVJh7cAxc3PQcysS2NI0Cv870N/eH1KpfGwdxpZ5HJLBTTLlPU2EQ3lf5h
kptpTb61cDPMdGknMVnA4EwEK2uBeZlVTkPfxuCz0pAAEhhurf3JItx625/NtDJjFqQq7Hunf/Y1
QELgYTcYBl8DriAAO04I220S7prIFUoUZW+kSCuJPqDodn7WftLuQckjLStzhDxiIOdTf82Vu1L/
db3spYkjBQDkLhJgkNA3QBZDG5W2T42SrQzohbJlge6ogwU+lC072FWLXJHCam5NoucrpS+dL2RZ
LuyAgtmsjR2ikkB93XOLwqpEDHcq3v4OkCRqfgXHbdxoj7gqEwMQBk2N12Enb6zgJeaTYTgCoKWV
DcvCMv9/Sl5wPpWhNvC1xgQgUObm3W+Ke+3EfEaO3s+m0vfFw9ngo0jCCkVuWwcuemxcaMbvkcsP
IkBS2iuhdOk7pPhAkdCOrRexD2Cosm1No2aPTMlkhzfJztUDfdhGOTLzrg+/hdOOJoUGAjZgWeFd
9hBm+gDeuemnBX8QVeciB3VlZ2QtRLzvnfNZowUW0JWCIH2zBQviNCL92WVgviDDCplXUW1FX50y
qsh8GiyQawL1NWcN+IFZpdwpAwmfwwIPCg5D5x60qAGNyggaIJV04raKEeH/khS+B0LfhiNJ3Zyl
+mNTDPFb0hXBI6y3mF8Xg3IwgHu9BUSEgzTSkE1GQ34AFljdKEWYb0fY37hxgtRuELjT17a11GMK
OMy+qWv1PuR1+DykovPaLGZ7oQMWg8x84IBLNTw2Q6Uem9iihzxO1VezqgHzAMO1fjeTPALdToT2
I55fx1u4CCXgt+bsZpzq5J5xVXtWMgXcdzUPb5MUQIENiSxk/et4vHYBD1A2vOgBCprqGhYLCu5q
AsHFFpYnFNvXvIvv8cQLeYsOQtFs5QC3DiSV9+8tgYUC/gMDKaYDKFlAXmbTaWRl+xBbYrjtuUi3
Eey43q6PpIVFRhZUm1VSlnYbBIeWgZFjksRvIwaercHef1aBFIWRD1XUE2wADvU4Av6JmxQAcQTu
hUs8mP2sCikYszZkgEKEClwoE4DsEuQ74l0MT7XXi5+PThe2MrKMurAivYDcGWklrHmgGpAQSkD3
Zd2+TvUETp8GdMkwrfTHQvCXhdXUoIAFZLZ9QDLefR4CFBjwta3yQl/LKmqhmIVBMsM+VIIF+xTP
vmC+ZjMUrbLNu6DsAJtlbGMhExUsVtwt1GC8IxELiWcKYxZy5DNugSuSk+GmmAa6EjkXghmRDnoU
eZQm7BXZgWDrESTcsYlwVPhlVcrPTlbfO+2zSNa0ZdLZGYNTtEg9DfI76DRXltOlNpUisWCaGTdk
ACrapJDPhNV8+0T1nVAtvjL+ltpH2qtprDfVkGXgP5cA2mclUk95EL4VSNur07xaGR1LA0/7727T
tuscXjY2O+ht+wZ286ZFas3KFyw1khQDMjtLCjPiWK5Uesg42ZRiuKl1sv3ZBJXmfzYBVlmnlo1l
oa9tp0gU40QSmGPlyKXYGBwEfzi0AfkEhffP9H5MVl63ZYhnKKUMDngwjx9gbFu+ZB2lNxwsnkc2
qWxlfF3uFioLO1tFx3AaOkDSp9koyz7ZpuJdb7bLOxYqSzoT2JICll5zH45GTgQz1gxipxrWgTZO
aXT6c72Wy9ET6YD/HVdJi22X4Bn39dH4V7ZQHYFlfm/bwwEJ+s7QDKDOxqspLwsjTdamZ+CsN6Ay
sAOzLY+TAACFbk9gdnn9YxamoixSbRtdETmsog41Ut/dAHLDR6PsybEI6+6NATizsr9b+gyp0bK8
aKeJYXQlvQLLUPGecfOhDbWVq7Wl4ue/n8VDqpshuACqdcgB127ZFywY3XJc01gvlS6FRGbDoNUK
Ea8q2P66xTAgqxeoQfhJhSuL5FINUkRk8EouR1C4D+VIwUICaAV4tq/KMn/Y/FIsDMRQCwEW/SEY
cieaAqfKNGfq12R4C3cjsl41LnuDxkWlHKycv0Ua+wM/mXrTq6CGmvDLgmfiCPrFAO4AaGgrI3ep
yaQYGXHIJKN6gK0ESClDjHwDeNBVeriyelwunspaNiRfNMi9gF41BcQqN0G91droDjzGlSiyEAbt
ObqcjVgVPlkg+9Wtb6TKLA8H3kIFb+n6rF768XOAPCtcjBGvLE2r/ZDBGhUAo8of+5frZX9vpP9/
90htaSrHFHzGsC6IL3o4CId8FIM7pgCfpsCYemZgNFtqKeO/Jh+V22TqJrfgHNZ6pG+jex1uL/cj
UPtg9yRRdWx7e3ZdV4BvznJxBytF8MxCe97ztkZPbJc3FjZOOFBpa7P58mClcsKEArPbdrKq0e8s
GJ/rsKuekGYfFMWemGDqRZb6F8Lo36NgK9vBhbspakvxQ1XsIkOzoMXKjp1CERTPuQ53DBibqMhr
IOBrQ1bbVniEx72RA+UATvKBDSdr6IrXtKXfL82X+k2KMW3GQ8MyoGINWA+7FwCNGAW2swGUM2hC
0DYTjf8bLT39Q0O9wQs1I/AEt3lwMvtR7LUJanOth4n3AGnv0aoG+MlzdtMzjtQJHYaPJY0MN85J
e9NDdf0BzXH60UWtuFWYObyHtAALHdzt0cnMrkJqU4LEi7ohJaR/+gSiAjr9SIOgPrASuPtCDSi2
IW3+Al14fqo1W92Qqk1fDTVP9yJqVAcOQYBWZ7MpVaJoDHz6DEACkr+2WmHCdL2JACWptB2or+aR
dxnMBFTwT/Oqt3c9PhyEFmDmR+SmI+MHWSbwGjFgZQFUMwDKxSNOeUi51vIMT/GTYDdFZ9vbXlG1
g5mCfADPHXDfWdn7SdmUD3E6YoFGsljo4gYN7x1VZGajW1U5jGdqJBjhsrOJH+oojYGDKjQTIARA
Fj6vz8qFGS9LlLs0hp9BkRK/rOg7CBo3yInuN5GGZK4fVSBLNdsK0vgOCFzQHgXIuWUVwD/CRDI3
UX+m9qGyXNNoU9MGYZ37XB3fW6s+4tajcOJm/JfYbHP9My7vd6isprOFBjfDoeN+TX7zHoQdHN7J
vxBD83r5C5tDWSsHFlwzVZTWPnzowUBCcKNDy2Cxw45Fum8L63mqy9frdS0sIbIMDldBIJFrhXUw
q+xY5MOboicrr2vzQnEhVsjyTFyn2m3awZqpxaoHU4RiG8B9GNl/uxxY/tmLbmUZXBi3lrSY2HUY
AJGDpw5e8F80Tfc4BMIXUFvp7qXi57+fLYS46u0TXDINPuJasmF5Mh1GtTS2XV31KxNjqRfmv59V
0ZZqXMC1Afk3lsX+JmURPWZZvXaZvFS6FLSrXKGqErbztbz1e+B0Q4Jk5Tp0qW20//5wG15HKq5E
kQQdJvdEZY+NDWEOX7sEWSpeOiK3JJhGJjj3SfwBILhLxEkvppVptjCNv294zxrdypArC96M7lf1
QySeKmDQVPbZwS37+tRaGP+yWAxHoglG9vClqEkNv1cDuswgBVqk1/ZVTO4VvnZwWehfWRYGqbgo
uApzNNC8gJ4BX6azVlSlS98w//2sjXSawpFlwsDMRajPRlowjlFskNKHqPJqWKhYWTFur7fXQtiT
JV7oWFB6iU38ZKgfAMm2kWaMOy8geeBzQ2EwqdFPbpOX67UtfZk0q7lGUthgGDCOK2P1we5Ce5NZ
0bth92QPPRNkXxzmkdfrWuqg+e9nrdhWsdCMqCW+BfOGAMaaWti8Xi96YYbICq9Sry2FM0zARAcL
t4+s6cCUWrmxAeBfCU5LLSXN8ZKncAGfRuKD1X8TNOCTaSQ7pHTY8T56BDp57Up5qZmk2Y6tFoYa
EHp+wEf1NoWF9cEu1bUE7YXpzqSz3hAFrZnZmCV2UT2JCmxePO09ABT7ZJvj1/XeWPgCOh8Xzjra
RiqI6JKiQ0ihwbEx0saLdVwjXC/9ckdosmYE+vmsgm0BsrRTDE/sk6e89SpzgEHfA42fr1dyeUBp
snKkjYcBBtkVO8IVlx9h9kk2YIGVG6QAGisiy8utpH2Ljs5aKVaVnNZaP/oquSumm3z6/NFPlyUi
E+iqZV7BxjFieLwP8LCZ28MtbFBXHmUvByhN1oVYcLMJsGLA9wSuV3gMyr0iSJ76vN11Y7Llmv4r
0fNyJRp+vz/8//ZJk7UihPYEZou68MUbjr/8t/1qtg4IcvQEyDEuX27V5+H9qYKTsjM9XW/A7+fl
S3XOc+esZ/qmRo6tHnKfNm3vlR2A1h5e8NQONk9acCzZwF+YPtj/gGUY3w0IVT3cPLDHaMCVGWje
3TZBnolX1zbwy7BsAWBYiev6Xz0U453KUx1YU0MH1q0uW1g0pO0d/JPgiAL8Z6X6dk7MW5AFwZbT
UyaEW1siWLteWmpPWUAQtSFwHCEzfKJ0xgFXvPE2snj4XkCs8KcQQfegcEKPI++BlAAQ1EszBpsN
24Z3J3TOlV+agT6TqCeA1sFihEktkOP9MKzMioXZLSsQMugOCrzdwiegDV+7URDYlgGekZWsAvcy
7B5SBfnI1zt6YZLL8oJ4sFpYUHNszVvQXgVo0RlcG5K/PytdGkURCPcRD1G6mAqXwBpZNV4ETD+v
l74QPWTJES1jIljHUz8HSSaLyC0UkdlKuyyVPf/9bPwHVO3zLBW1n3eNn3H1NYzHf9d/9vzxl6aW
/t+iQ1pbqqg04qdJ74YpcPYEVBg/gu/pzyqQlumshGk6EYHhz2x3Plq3CUu/cgKgMzxyV67IF8ao
zPrTGG9A59Cx3dcfafgWpsiyS2CMrQDsuRZllxpKWqebqTHNeBoMiLAMr4aLPMweN0ltuAQWT9eb
amn4z38/6+YxYLSgREVfCIbNGAC5Xq0a/Y5rot1er2JhrZC1KIVVge3AO8NX6HhvtC1wtVxsUqar
ThCzTwjz4bW8lhiy9D3S2Krgkyfge9D7ldJkL0i5jLcd73BLDx/uaWXxW5gasiRCUcYwM2Dl6cMQ
WG8HGM7kP+wNadtX5ECkF7GBhY795dZzU7xHa4q+hfEqk+TGROU6vBhGPyXtzlZmg1Iw3p0kD/5Q
a5pdc5S10LHQB7IegphCHaFz6X2QIwVM3ctw08AKBg4Hw8rqvNADsggCNvE9vCpZ78dh9xXDpDZp
grWkxaVfPzfg2YzAkxQXdawoeLMbOyDqWxyGbTMpHpkRUfazyC1LGkLdAhCGGYlPQ5gtleDKi+jh
+nRbeFDQZDFDnBUCDitx4utqHdxYSQtegKhy+KRPMPrVOzpuFHT7r6ltumwDtJo6u7XFd1wxxYEX
sKhtYZ7+VsRBfixLWm8SS4dxjZlPndOpVX7QhZ08DhCY7RJg7V3YZGlv13/7gghU+84qOGv83qx7
mGn3sHdkmbGJ4xhw4tJXOfsMy/ANti1PYVj4YTj+hsdEvzLrFh4UNBlkJ8AWUm3aIzu7hRcEfMgA
RnQH2I414EqRQEndxIrzTZwldGt2AzZ0Ie9WgsnScJPWKiPgkdIqw+T3s0etNSCpPi8rtlFw370y
Wy6/0Gjfn33WqLGu0hkBOMP4u9du9mNLZoeEos9PoW0eEzADHM0a7g0Kxvf1jlxYub7796zK0YA7
bweJy1FJ3s2BApv1FlR3abi281kaKLK8AoMEfQUryKNlhG4WmbCEajyo7hwteNHH2mNZ9hCWb0G5
9j668EWycKCAZQfXTVRoaHDAUH6XcCeDO0SXrux5l8qXwg7pAF1N1H7y1ep2yorDFBiOFvlM0JX7
q6UK5r+fdYkeR02qGUnh8/SUZxA4aq+VRRyjXhllS+XPA/ys/KS1E/BsCuvI4OzB9T+jaQO38ceo
8831MbWwgsmEK9wcJkFZpIVfpO9h80uBf1rDOLBHA5D95UpgXpiOqv7frxhDIzEigblS0U+cPOCE
/dfCWnn9CxZ2Qqo01/MaKUuqzkZfw8tc+wk/oi1MBZ2mfeYdXF/jz+vVLDWUtItoeVNaQWgRvwur
g5jXr0nPdwCLvzcwLoNqrvjhkJL2pxaDgCbolcJn/ZOFVLI0Bsx3hGgn0X7UHXig+m93mJlZpAYz
8f5TwGtMmLAzb5X+VEKntzKqLnc4kYUD9QgCLqtHepwGMCgNRRl2VlPR295u4pUqyLci+v9PPEQm
IhaTShs1iWB6MUb0mJCi2VC7GTd63uq3gzqC+Ci60JtqAuclhcK31xrhwJB0nblXcRsM2WWkvyUg
qm9gdQMXTQLACwwQYmzWiwjQKDjwKXmXbhJeA0IVm4GHRw7AoRoIX+/i3hKO0RfBRkAs5hu8it1h
NPgBHkHMiVhcnBpKGxhZ2sHzFFjiLh+hSsYZrX3u4CL8OGpNBQqBBVNvG44HeVXau3iCoYrKYPpK
hda7UaM0G67EfwKmtfDDKJLDlLRIg+XQWUGn3HttWKR+FsZiO/IGnvelMnmp1hTH0GBQLKeD4saD
GF+aoog8PPkM27Ii4Y7lXXAgCUfmQcDSgxLmKJUDYnubRLb22mV2+Af6g8R2qsm0v9qUpAfcXIfw
18PPb3UGQWoelNE2Lg2x1Vg+wL98yl5UmKBt865TYWhPi1PHSeTpPFWfYewbbliUmw9RozWPeGcH
8k1U9j7refHaUfufQuBHo822ZApsiTdJSIEEzadiT2f/19buVd8wCthBqmF+GK2KvsYj4x91oEYv
zBLmRiQh/CdH9S7KgE9Jhizd4g0fNsFN8lVbIQEss8/3hQENXJE3rWvpVnGfavG4j4sWKaeNTjwV
wMWndmzR32SEEUycJo1n5LiovB5ELodzIstSBFMnuM0iELIQ9ss1qWBWZQ5PVWIAfFnD2v16NUvT
T1o16p5zRvuE+z2MdoAXug8Ff0nDenu9+KWvmA8QZ4tSFtYCtgMtxCkV3Mzui2Y2LHyPrJfrxc/F
XJrX0mphw2UOF/8VPfKE3ZckfdZF8OdnRUtrRdU18CMzGUxi0NazR0249hi39KOl5SGF4S2Wh6Dy
g8x+6oz6VofL7PUfvdSb0oIwZrmWYF8++mE126cgh58Uc7LYj0qXxQBml3YjgYkoXtGpYxVz6ki4
GUBn+Vnx86p9NlZaOAZ0UzmVsJZHfI4i03JzpB45AUOyxvUqFobj/+kARlNRiqqgRxHkgQMfrX8G
6Z+TTGgOVdZyNhc6QdYAwASPp5zphW/oz1bwiH33sEakWxg638Tnsyaqaiuu85yUSOiP8jsLfmYJ
LInImhT48sYFWMP/9gBcJCMkspiVP1Cth6uKhegKal8PUqcRHpg1gjCpQtLyww6XZm9v57wDCso4
0ik8dqO6p8J0IrGmXVn6GmkGEw4iPY8VA6dKkCkjDbIoC/anbq0IqF6ZMOC32yRP10fWUqdLkxqy
ErODg+foD+wzBqfYGv0xqlYaauG0RWR9AK78uzaYULod4na8Rp74DmZo8KFUkJfXmZy4thEPOxGF
wT5oteoB11jKyibz8ukVrj//HRStmbRtDoGCHzR4YhrBQ/FwUja3sPp0wikZtjSqW7h5DGxXVhX5
WSSThQRhZsf9MHajX7aPYw8mZeGY5soXLfSVTIvRraCfTdHoUUPKWacX8MHKbtNyXLkAWhh3sngg
ydK8UzSEyXz4lWgpHjX+ZjAQyuIn1fpZ6jEUlVKnIE9oNGte+nVM7zSqf9hlfWoM8/NHo5lJgSAl
EzWCHAZNQchORj7u6rJqncEc/l4vfyGOyVIB3RLIlYPFoh/OqYMGOLaJ8ny96KXOlWY9jPQykZlW
7nPC4WGFfD28j6kr7bL0u6VZLgQMj41cw3Nx1+5LGLwnAf/hoJSWbs5homd1Me6hoOKFWAf8ytal
SMW/3iwLv1yWA4RxZ1IuDAAKR7i/kzyekGMVKSvbvMsHayInwSSk4kZWsdwfK0IBa1P2ehi9jmkC
zWPp2RFVYSA6eNc/ZaGH5bQYXJ2rTQ/TWj+pYdWVMXeChyTJ166GF6avnA/TN6xvKHI6/VzV3DKP
YfcXOAGMbOqmgjfZ6P7sK6QZXBt2QwFYFX4Mv7NDlPblvW1idcpsVn9cr2KpV+axcLZbCMqGmKaJ
WSZovS3iCkelgn4MfYyjpp0+ILto14nhZwGb6v+tLA/6Vm1SUviZ8aKL+3J8Sviv69+x1CPSlCbY
jVQgYVV+3asfTYarLW2snDoUrh43p84o1nbmSyNLmt4EecDdNNjGsYj4QzTovzqFe3qu765/x/e7
8IXjCpXm+NRh+xHkee/DM8/2KyRuOvD9C/ZW0VfYTRd2BqI7IZvBVnAJGRl9i2zngT2xkaivtmq1
CrbdlD72gCtukXXGd8ZIOuKVLdHbHUuG4gPUfKoc2ICELUiok5vAYqEH0+8ElwAN+23ztjs1oIbv
eovZ/yoY3n8Bfq14nSnYIVV08dmGSe7Vum6foiBToVdW2dP177/cj5RK41FlVYxMZtyL9VOwKdu7
LMUNBnSsEOvDnDxdCaRLtUgDcUoHPLnkugqF2x2DdXBEQL2KbifzdwPS9/UvuTyzKJVGZBSoOQoz
Vb9LYathJkq9iVvTN2vyoSfI3akjBQjLzFjZUVwO3pRK4xLuKmUGA2bulyQ5lZ21j3h3uP4lS0VL
QzJsiqqLsh7vz+Xk9RFwKQAPXS/68mGLmtLGUYtJncDwmPhFeaMY8SYjeAXOv8bu3/XyL89Wakrn
xcLqBz0uTOIbKjYSVveU59pfOxpXLmCWip/H11n0FOOYd7jhQvEtrE3H+qlNo10XhysOeQsNb86t
dlZ8GekJpNtd67dB/Ttl2mNW8zWM78LwNOdPOitbL2CZXdtW7fOJupDquKn1BpYyrOxzL9D/8eZH
6ABqShMaufBR3teQFSM5/LlIKYEJ+/AaWtaaUmqpkaS5bBqN2qV1AyvELr/T7XxXVebK4rhUtDSF
RcebaZiVQUGj/YLZ9snuzJXosDRypOmqJqOucBMq1aRGUo9BkCoGVZf1w2klzdhKREHFmrH1Y+Qp
EkfkSbeH2a7ws7xU97hNzldCw8Iokil4KrJ+Gjigq36cGntOS3cagIePixh+1Qm+yqwHsMLiNQzZ
QocY0nRuFKbC5iGAZDIuNvlQO+O0lt6+9CXSVK5GXmAqI8WvVKoj8EaV0yntizWAjaLT2u1LBW7k
rFqZFQsAH8yC/06/RkmspgHoF9coSC5JtM6A263Q6AedeUGNOYgdxIQqTO3H8W8WRyoeC2DfquYi
2U7wi/VgWDu9XA+SS60qhQLREmusDOR99mNwazTNMzPszc+Knqs8izJCr9TOgngdlEQdD3XWMN4P
WrcKkUYp/79XojIPLwuNnAu8gPiivjPFC9IyV+bPwuz8f+myHndqjYJVNfapULdV1d/WEFleb5Wl
sSZNfrzywWV+gi6tSQ4j7kYnnBrUFA8s+bAhduoW2co+Zx5NlxpIigNcEENQPqh+boYP6qjBOBn3
sU5GrE/LXgtlC5XIOmY8c9lZhFcysAGp5bK8AfIuhp23mfUAKzewdLveakv1SJNf78fY4APSh/tB
eZ/C32NiObFWH6y1u+ulCqQQIBSOdbbDctsEsCQ3IsN+64YOJq5NlXmk+am0X2bdlRSmszZgQb4a
1x1eTFUq3ChAvp+SDsGxxb3q/fUWW9jmytpTM8N2H69CrR82rZNb5qGyX+tochL6iWV+e72Shejx
zbk9m+KpoLqhlFjgRYFHqNImv5HMu3YlsTARZcRdZGRgNAyN7ndMfdMr/pEO41uuliunjaXi5QUe
72cGWl7zkZL3j2hpjXe67k4pxh+iVvG4+N8ACNNf+DLhPOobWpaflDrWPR529aZUC2CZNTHs4VYE
GncYDYeyUfv7yM7ZBvry/N3slPrN4mQ82rat/7C3pIiQNSXOPcqo+zjzPbcFEpGpucbTW5g/smSd
TyE3k17o/jgkX03QeEFqvNWi/2StsbLhXqpCigG2oKJN41739aT9R5LQ7ZD/2xjq7ygJVpashUkj
i827WJkGvGCYfpS9l7gx6kS4i4pPYoPMrP+5PmcWxp2MsrNTgtSFXGhwNptvZl2lGZ3KWAn6Sx8w
V3o2IRNqqGFEW83P1OBBGNNDVih/Cpsexrpym95cU+UvTHxZM6yUwLTNSQZ+SMGsmwSScGARKn42
NWVwXVsGnUg6avgM7OMwijfj/O+4XunlpR6QZr5lG1FnBMTAawmSlnma2yd4yYWeqcTDz9arb4rv
WT+wVDNtNYfCHQapSJq/hXHKRrX3Ublym7bUz9JUtkGps7I4z/3JipVtGFbCM9Q0umF92+51JJBt
S2a1P4zEsmCYN6IOcDEDhbgROV34FWbveNlZ2W8tDCVZKwzMQouMvahBpn1auAbo+X5gaj/DPNHv
FJuzjrCsQQutCVG+7qHkKqLwq02it6ox/842atdn9EJgksXCIuCwGdNxVISUCxTU8gFZH5pLO92t
AmUtyWqpEmlmN6OqjABQjH5v0kc7BE0waB7pFB+7rv7ZoJLFvVqrBPCjRFpPWt2rI46myY7YuOET
X517vaUWZt73iei8NwwKCU1ZE5+YbXzoOnDOkVxva2+N3iW/flaHNLtjGO8RFdJqv8rG0hmYpe76
mL3WedasLERLXyGt6xhSSsmQfOsjhXUTDewgaLCtyRo/Zb7/urBxl7W5RQ+r8TDVkb7QctURASRI
RchP2MbfpET9baIFHVtNHrrSXuuXhUOJrNYlYt7/dmClTA3lD5Y9J8w2A4kOncXad3hiTvfV0OAI
UVmV9XW9n5bqlJZzs8kGrTXGyR87EtzErW2dQlAw3uIBgHq31+vco5GAL1YwNPSHWA+Z/zXblSM6
asLH9RfwiDioUJ8a3fb6Jy1EZdmhVpmmFlfkAa5e2iQBI3vaDcHk8KYNcfYqH6awXFnmF0agOv/9
bB5RFhZw4hLBkVPrFIj4C2jTHT5s7Wp26UPmWH1WfljY5sB0hhwLrXwKleivUojHgL3EMe6SOq3z
rrfX0mdI13fsf5xd2ZKjuhL8IiKQhEC8Ana3ce/7zAsxK/suEPD1Nz1PfXSNiejXPmeEJVWVpKqs
zLGsejVBohHcQ030mE/PC3+/PPRKuNShvElnpnj8LEZYunezezPieo/W46rYuMStDa+FgHIyqDHn
cxQW+OXmTYkWBELuqbS/diia2vlutxZ4R5YUG5CSb00ESRQUEcSXojD/P+hgZQyn1DUyafGTDfEE
H6Ue06/t18tLz9zT/v1/BMOD9r/m02R2heJilB0hNUsOTTX3ARDPzM8KFT9OGX8CUsj0kql6jay2
9msI4+76AkKxlDbRlQs06o3ZdxBpMUBvew1iivdkjpmfMONtQrLhwBpQORW5eWNVMwTBlqREWy7k
bCM28yCOrL9t1g4et7rHOmb1IbOL5BglswiQjKZgPuYnOij2IwEUA1W18aelIAPLM5d/MGk2Qd7K
wlcZsz0n40WALnmoulayw7+nppl4rUXtHf4nkD1I9Cxmo/iz2A1Oyi5NCr8WbuMtCYB1/QIxQTq7
kz8l7ryzWrtHg+OceWhhSsMihQpmZnR/S3MogC8Wyb7rq2jPWV9CNxPPUIqmFx/NQmMJwV3gLTwI
Aaun0u3502QYRulHowWhB1tFt9NgRj4SItB0jGQjA1vm0ktmUH+7C7iL0Ub4KKmZQ9ZaAMzaTzxG
x6sA3rftAaCD+QZQynRf7CGlD/mMNKDitPZQcTB6CNi2qF+16AG87yKDSW8grfNBU7cP86HBnTNx
Fo8Z0xwyBwmtOHdLH2q+fysoG6KcMFo+qPcBsMo7hvLliTlKsMBl1p0LmH2zLPuKt38hIfYydj3Q
tqJ4n/LB9lQx9N7AU+ejdiTxQbgHLTgFaDQRJN5LbgF2nOfPcilcn5YNuyqF/MUlOJohPvVmgjLW
Iyl95qPoA4aMKUBqKZiahxS6HwD5+rmRm55rxbCkKW7RbsGgASDQLW812d+eyXsRo7jPnRYs41PV
+Hab/nFtsNuipfq+LYffwKddD0rlHtSNIRtcNB/cUH8TFP/8Nq6hOEwadCIt5YLiqmRR92CKlDnB
0MfqWz70SJCbNtvlshrugSSVj5EBAHHfJtVuHpkD8Jkz7Jq0Qfs+SLV2kTt+U3PXgY4szneI0KYf
FdkSqhzJQ5LO37OmU0fLGK39JLsyqGowjwkamWE8lAX4UNAAq1gTg5e9Hq94Y9yxoo59KMwrrzQq
ZOrHJfdGF5mupcLpxaHE6LkZ7ho1BV1UJlWMAzOCk83jbWFUb4UbPY/21PpuEsV+YjTcA8HDj0FW
kAVgU7aza2d+d0xQwSPrMdyaJsrIyA7UPyqSLKFpQcfacqARSwFD8HlP+mAWZrvP6Syfq4zeACQu
Aaqgj8CXVcCIm403S/mbZhV9RLOJEZTxjKb3pK/30nC+EemCtLBn70LI78zMXUxLMBTQq6f5lGoD
fUYDwevkQ2TqJeHpu21mre9gihi2+ilYezCHCCrhhdsGA8+pb0xlD2qBFD23uDYY5hVPR/AFgW9c
JX5XWvMcjHUMWLdLiJPtqyZzsRXUgP2DAb24iWa2HBak+NpgJrX97oC99ioRZf2Et5Q4mnJwd02T
236SJUiXFqnNfva2U10DEFM88gXE3rtmgTw5eMXp6LWw312f9FGgpioOQbTMnu1hko8AaYi7YQGT
8EALdt2NAE56FQXEzyskI+yNzKUFyXNJi8AhPDm2iIB7J4PoLYEN874TEH8S7hOPnOYXQRp0DOzZ
idB2yH/Z1ZLdOLIpDspEFPJiOoz3UdR1V1Evil3iUBdtAmWya4o0fyPOmEOZE2QToTOybK9wrXuZ
mpy8dchrfXPGebG8HnnDXVLVTO56BjlXFlkQCTbEAMK9qFjeRImKsNUibpVFkViBYYKG1Jpp7vMp
qsG2NzyCx8kKO4gq7CkHDlgh3Rx7A0rK8U6VJXvrjKq4XpYkDRNiI/4lQBdlOfqSRH/NG3E3KbPz
VDvLnZGi5iMsQ16lEpjWjoJ4sZ6S/kBB4+fz1hE+sWseyMhusKjNSwIqe+yA4XjZnN9GyoquwAmf
eSKqXt1EsDCJOHRK6/KpBZ3fFTENO3DGdAjGtHjHoqjX3Kh5iLZFFkzO/JHENQjlB7Adg+vgHbQv
lTcNmflzqFvzzaVg4bHrE393nQZoGQFvYGaDCAEn415VeRly0429FOq+vqCp7Y9Z2z6qZez+inzG
f3Xy+MZZMhsH3pB/XD7gz1/buM4oCaorqzqJJRwT13qLxQiJMumefti80Wv37+1/7gKh3T+pFS8y
o5BRX0DF4SUP6m3+QdHgcJu+To/Gd/ohPtSLfJS3qFk9XZ7U+Rsd/3eX+XTlTVq7tpIUIsYkARCq
L0YxeHa+GIA5O0XiD0lONq5fa1/SHqikmWZkLSMRlqV8aEh5m2TTdyaHJ1qRH5cns7ZD2vVUNoRB
PoyKMM0OWf1RFX8WY0tgeG1s7Wo6TjERyHVbR5Goa2onO/TjXUkE88s//fzTg+v9XrIteZIs1Ajb
4ae0pRcTY1emJShR0erbfO3lwfWGr8LMG/CJKJCFoUt1nw/cfTGNXlKvMLYoKle2We+GmNq2Shz7
BPOdu9RDpI29Rpq4AkXZRw8w1eXl+tc1fsZVdFZExhYgixzwBjRGO+Pc6Q4nhYYiYkFDeeCY1Rsb
0K49RI+TKJ8ZmztQqYOeZ4kZrntO4XXjFkHj2oxPW/rJhdxk6lsGoCfK6CXfFz1ZdkWPPl9Dlvne
Ra/Pxuv3fMaQ6w0Ug5O2qNjjdWqBm/OWQBLEr2P0aVxe0bXRT3b/aRZ4Wi/QVgKZUSlz3N7+ts5G
2mht4NPfPw08LHEJEyui0AK57wMIVhYA+VK1v/yzV9xSaG/p0Y2y1pi74XhCWiovinLl94MR3S7A
Zz9f/sbaDLTIBWY7hptLDGVTwcerrOPVAcdr9/tro2tBy4i6uqUElmwPXD4kbWNfoZRR/P3a6FrY
WpARWJoKzFAWxQmbluMdN5IsuDz4yuLrPRCiiNpUQD7zOJV2FLhTHR9MIrNdNc35RpL5fFwkOlou
52kr6iIH1KngR0gegq43+2HPaD7soue2Fq+XZ3Leh4kOmlvmPHfRFVOjoTd9A7/a9eCOQR1lT7iz
bJx/562IcC1MQIoqjpaTnqBRt4fINK6R69yqS53PnRIdNSfimIJOY2qOINZOrts0gfIPC6UDdNhg
X5eL+QIVnzCF+sNGomZtvbRo0cuZ47ZSoOOq+2DFTTe7fiYzb4r+XN6P85ZFdAidiqwZRB8o6DEy
9kE2k/bVRRXgMLacbqT916agRQ5X8GSs8okdqUmDvnwbkt9E4G0AbOzX5qCFjWoEy0+cAl4FJajI
U2J86Kb5KQZHx4ZF/Ss7/v8hCN7y/4bWOJ/RNVmUHWiI/Wmf3tHQ8nu/CEywi/tgO5j9PjBux525
j7zwOQ6iu/IdTCIbn18zaC20WMk80aKo6FG4an5FCSW9LmyG++rl5VvxfB1nZ0cSDe993oINDnx0
H6b4WNj9FOFN//vyB1Z+v46sk7ylNgRUraNZLLu5mHBldDeuJ2tDa74e047VeM3QY291z0lJn1pT
XV/+1Stmq6PosjYlxVJg6Dozn0cBjx6rEUqEqJ4gRaPajc1dW33NwZt2Bks+sGvHPkYav6ECMBoz
Nb4rduogX1L3Lyf5lobPirdbp2X8dEXIrMZyBS4fxyyawdbwBxdTNMb8/dqCaX4uR+gppgMYE6kB
xcO5AUpz8gr7vdwChP4De5xxQx0619COVHjWwpB8yxdv6hb3zPJVeg9L2O1yv7um31CTtp5NaL0b
B+Pb8F6/lz/NJ3SpOoFzKPxiY9PW1lGLB2Ks8yWOEwvkePLayeSpZWK8NfJ+S3pnza41l5c26tQU
6btjG7v1nRhssBagCXbDtFdG11F1YCOwHbAY4+ezk2aQ/G6M7tNlI1gbWqu6zWNDDDxq8XqDpR2c
yhpfbDJHX+yQ+T8mUD5yOnDOjqXKQtcRfwRvf5uOu3EJWtlXHT3XgACpWyLsa2/WyGFWYcRa3xy3
6ndrw5/+/sn9WgssESBG4sc24nuH/DQS5TfzF+89OlgOEiKlQSMGiFTGf3cQ0hrS/uryrq79cM21
3QLJNERajnee8tAF5TUzdG9QA/na8NoB3llVC1hcT49Qs7qXtrMTICTbdQVrvvj7dX+FAHSRZQ6D
xgq9btsGlCBtBt6D7NvlCawEcaa5a9YTyk0TgpSTw+cADH7hnJoPNZ0Sz6inys9rY+MyteJfOg5u
sGMcSVHHoXPDSt/qZsMf2/jh8jTWBtecl4vMBPV+Ph6nTAWqxha7cXB56NMQZ0K3jnyTU6dam1rD
UY7yQCVDjU0dIXDyQacWiczofYq2TtSVg1sHwMWuA2r0WvGjihfxNrscKA17TAIxF0XQIVuxuzyl
FZw9tvi/7lx0pRkl4AQ8cvj1AQW7BZ1uJdrTK5Zdm8ijHmJpD9d5VtLbumhI4LCsv4ZixhjOxsBe
Y4IO3su/ZcUAdbycPeVLWQkXBs5nZ584Y70HQ2V+1c6k/D5PZn5FRbrVarm2wFo0qLukito4t45D
n+6E4D5tKi+X7l4uW403a/PRIsJSOCAOcrIRjc52kDgJcuHqSjgGiPj+Otmvry2aFhVyc0mXdES0
b5CTRxrT6H8uEHjppsGbTXcj9Kz5lBYaWsOKUK1O+LGwB9tndpF6drSVqVozQR05NyWtM8cSbmWy
XPqKL/KxLpPyKZfIXGW2C6Ewns3xrSiYc1WWjtindpqHDgq5t61RLOjSLPNqIwquTFVH2vUCygtK
cetojcUtoMkvUTFubNXKAaTD7GaLgw0gh/J0Ap1Gb3TAS9z3iu2qFCWYy9aw9utP1v7pcDairMl6
hvt+kYzzdbJApLmZTP54efS1CWixQgg7R5UbBg0NAc+IvnXlX4nq7eXBVxxSB9ZVMs9QPkpBGzsU
0Ey6HWcz6LrfLnv/2viaw4/DuNTQfrSOSfuSmDeZKq9Mq/AY30LMrk1Ac3eQT1YG5JJxa3SGw+BA
FdpehuelSwMUrre6sFZyNzoNZmNbfCCdax0LkNZ50GreOdF44AbD8VzcNCOgCKAkQI23tPaX121t
0zXfr+uI8M7FF8XUw+1NJ7QNaNqU09Pl8VeWTYfVOSgcZk6DZUMkY76YWQdEqHimQu07Jl++9hHt
UhDlRVbLGGDpOh7/GDUozCc7LE4w4HmrHreyTjpqrnIpc8Exa6EXFagSiF7X+eh1nG+4x4pn67C5
QqWg3ytldczy/p3EUCKzcIW9vDprEViHyslTaZg3CHqgYrt3DONHW6gPCK6PqLki7g6R8NCY+uFA
+F0adB+55bM7pQGY/bZShGvTO/39U+AiEC5nHKDzI9AY7ANCcu23JY22mjrWbEzz/ZMW02R1uPpn
zfxMii7zapZeA15LoA83bIT3tSlo/l8NRV2zBYekK8iNJUGqwNONO+3KTeL/tDS7Pu5B/U2OtHmr
1B1HDa6Nn1LzvUm2yHBW7rY6mK5yZtBDq5gfR9A2VAP3W2ZfDZl7B4zgfVLO98Zsv1w2t/OeYurI
N3NBH1QEqliweLcjGA/TBFoFYtg3prXxBD6/FaZeHx1sAHFOAApsxc/SeVV8o9/8vB2ZekW0i6NK
1Tw3wS9TON48OMsjT/IsWESX7UVefo39DAi2/3qDY3Wo17X4/QaeqgBrcbf342xj+c8bk6kjE3qX
DP1UKWB6B+DECOgtF4iNRmjtqp/NrNtd3uQVPmpTF7hMMqirpDHobMAkyvaUxeRW9o771NTIHTi4
85S7QiUAF4I11PQzs+8pIHjgRj1J8X0trJg6YKHkY7QsERQK87j8brvJT8fZqlSu2YLm7oKX4Jwm
WMa5AKUBu81nKDQ8t3ILgLpmw9rFXpYqT4sJ4+dj6he88ej8+/LWrPmfdqIPUMIx07ygR1KlJVZe
8v1S9I2Pzrdmf/kTKzam1/XrNmmcbo4A8gbKqk2pl9bsmdrzoVQ3U/Q1OmtTL+tbY0QGcKNC1tNA
IYPEHgKKJ1HPIMnGffqfWsv/P/lNnexwapsJ6CoE9SbABELbL8P+1fkJ4plDv+MPs2/t8l3xnD6K
b+aze0vC4Sa7Lh6L79V3m+62KBdXbEEv5kPkYCjTDpyC3KxeOmZfz8PoX96pFWPQ2RBBgI/3vTTR
+9O694vpPhsKFLsAlF0efnUBT1P6dLADRG1WsgVfjYy7OoB8chUAfpo8DUW/+Batbcvv0NEASZy2
fsiSoQSNr0rvhFtMtzy3FvT85k1A6ABwbBKjHpWK8jv+hToYaVb4ZrO0ntH2NfQNhCA+swb5PYdc
+d5YMigPu/OYeCD44f5g98XOlK16vjyztYXTvKgsKJVLbXfHMjX/NIXMfFHOd6bcoklbiS86VkFN
JuS5o4gcjchz6W622qCZviXTVzdei1+NREuZrVA0JYl1D1jaHgBwpHnIl/AnptDCV83xcOAZoUdX
JuXedqAan9WmuxFfzj+DkBv/r1XNxdxyEIwNR2IJtNTbYGomkETYOVlDg7SxriIZkx1zZwJrm94u
7/iKF+p0ii1D8k8Jqzmqhnzvy/g3SbfcZMWYdDZFDFuX1gIvXGJq7QqnNXduWeYPKKB1V5d//don
Tnb2yRFtOxptN03QUptNt4lN73nDbpWcvl8efiXi62SKFVkIJHrh55DECfvcfoIS+y9Ayj+ghXGP
v3/pJmzqpIoxaVlc4lPHiZAU4phu7iU9GFwUCv/FVL8Dq7uRCFpbL+3NIGGxgtgG4OLN8GT0U9DH
5V6V6UYuZcW9Hc39SGsbRNFlOromyPOF8kT/TUC9xizZRuhdm4DmgQ0w8zkQ8Kcd4TKoU/7HFKOx
n7Nii2x4bQ5aCHSM1JrdBl+QshiPyHaCvD0X4F4hwNWHLhSstpJDK3PRmRd7s61NQ5ToRiZqfF8q
QfYQT4/CseLx+2UDXruw6vyLHP0REt2QaJd3++aqNKsl6OzOfKdTbQduVFRQI+/oIUNFJ1B2FOOm
MQskWhP2dPkXnJ2kjcaG/3ooWu7aCek7CkBy5lXV48D+gNjGuzz42eCFwU8f/eT+Iq4k+h5cGroM
HTZOx+9JNW1Jip41BAyuHfKxpM7odAkJuSh+U4kWGpBa/Qah1XXmbimBr62O5o8ONUjft/OCtI3C
c2XxDLV4yBpsrM/Z+IUpaP7Yl02RR41lhmqRV3SSHpB2UJeqT50u/tj8uLwLawul+aTq0c4rKjaF
TPxEK0lAY8Anu84v663q73maY0xEc8pRWHnXZ5RD9ghJ5ijuv6NYG98YjoKs3twhc+RyyBygltjx
nZuXyZOyS7VxyJzNIqC+r53Lshyc3pWZGVpq3oNe21Oq8RV5bi00g5nPETtcXsfz1owq/H+t2Z0c
upCqoOEMUuDWSD2ZfOVahxmc7OOTn0SVQYvM7UmoaD3ujN7+wfvpwTEcZ2OJztuxpb/t47FpBKtr
M4Qi1ZFF6hn1SeAty5fLK3Peji39dW+XlaqcZplCo0puxkT03sLTp8VkhUcm80/fyI3+g7V5aD5f
STuHKigcRkAgF9qiM/pcXCO0i2wjibP2Ac3h5yED4o4bS8iS0QymWPC9Fdc9Qkpfb+zFmhlpTp9k
Nc0XXBVBYcVDbrM3S24yN55M/v9ejjauof81pHqaU2INnUTzCZ7ASl7HfeRDmC1o0TrhqnvCxP1i
bAm+rTie/k5F+XwY0EIN2KYxNEGNephXV9ZDW9Uhs9KfLgpmQe6OG+63tjVaGHMJ7UWbxyoUaBUq
bQutlNYtmjt3l234H9rjzNq5Wgwz66ZG31kERNRS5VBvRTk4lS3bcceJliBLDHAhA8M6oWmtnU9B
bAjcYTRe0IlZ7sG7HV07BhMvCxS8gmQB9tB3ZA2kgbV0V3EV2VAwqcltLRPrUHfc/mu3VX4NbSly
a6Bf7rbsjASVodKQ9zIr7J92ZDqvJO3nH80k2OTnmXBfwf06XtXo8PwVL9BR3ziGzrcqwGy0CBqJ
soiAw+hDot5J0UATOkEfp9yJjodT9YIGqytjGm+HmPpNb/hFWe1JmaB5K9mN0vQvb8BKENHzDbyh
cLm4G8MxY4+z7bw2U91cD10xQaIFQsHjlOwvf2nFkvT0wyR7l5bSbEPcIKFYozLcqNjEPJ64G3Fq
xcd1PQZitimah+EZ9pxUd6yxkyebL+Lp8u9fG10LUlmSGVBIdtuwG5JvTpYfHIUj/fLYa2ujRSce
w6ZdA7+cTMh2FMbeaP/iFryx8mvxSfNhkY+RGtHQGc4trmtL5alUQuK8/w3rfuCu3IOp6m8bW2+X
J7NmUppL903jGguhbWgSKDLy/CEq01dr7A65nK5IVG+9SVY2RM8MoAU3ExGoW8PBTK9rd3lYivrP
5SmsDa1FdKKmFg3QvAvdZbjOBhC0SsSar222ngFA82k5kox1oZm3P6bEuK3R5lt3Yuv+v2JMuqAC
JLqZo2ghIWY4gyIbnMVq58YG8ea621K+XNljPQeALk7HsWhchqUq8o+OGA6azul0nQPOfpxm9NNz
m27BRtYmdNqlTxc1YDRnyHyaRZgopwvyrJs9slCxJyrdAiOufUJzbgL2ORPiE87Bbt4S49EdpmBq
ow3/Wxtc8+666EFGPtYt7n5NeZXUZrnrs0wEw+xkj5cNdsXFHc3FlZuBRK1w8pD0eZ745VzbTyN4
LLwGR9tuIEUsQcfQVz4wfnL0FtK4G19em5zm7VZh55HDZufQDfRHMxev6IXGJSTeiOkrw+vpADWm
FNFEleHESxDpqni+Mt1TE6ybbUkLrDi7ng0weO/gqVbzQ4UmpV0c2eqqV322UVewz18OdfmFqW6H
ZGAZ4NyVAJvpfWRyzxAN4vDT5a1f+8Dp75+8AyKvztSVrAn7cepLzyBM/aqcXvzmxI6uaCTSjSv0
ylboNNkm7eVAavQLSbd7ix32Iy6zxxKddV+7iui9PWPSpCaIHpH9R1JkBn9JanGPjaU3Li8k+lpy
weKapxvzeKq5YhbOWD1SB1VJBbFkntp/L2/HSmTkmrODzDrOsqTHKjm18sxKPBgueSDEvpEjcC7g
gN04RtbM9rRNn/Z9tgaCtkxShHZjtVeAUvObckiL4PI01kY//f3T6AoS7tQqeB3OWW/vqOMQH9pf
7YZTrI2ubUKnaBS7YM8IpYzvclu9WM6WHsmaO2jr76Z2LbOxK0OzYi9kyNgNWqZjH7wrP3qHb9HJ
rviCLjEwyxqkL242hkOHxnhIPX2Pk/yjicXGAq088nTpCzRENzzOhBH2MlXfwUntXjXzkv5qlZXf
1pFid3ZFuhjpKpl8XN7xlXSSpbdUtktliWEA2lfmIOWB8DLEIePpt9XXRzCH7OnY8+sJFFJA7/yS
rHq7/NkVU9A7LAcQfYMxCbfFfmjv6zR/AXX6RmRcWUS9sxI0H61RQ/MzrFmf+2UKaSMbrHFLP78V
i/NtGZebMus2ACNrfq+F4XKyYtWKBn7fJLus51fIaVy5KUo88xNEluYNr18xPL21byijIZMWPjMj
93OVlbO1c8eU7FlaxBuY/bVPaCd6hQ74frGsNkwscDwZo/m7A2uKPxdfDPT/18Gnohy9ewiRFvQu
vXow3kanBABcgUOktr2pFxt7sjITvZOvKQpRVDleCD15bO138DGXxctlsz3PyWFb1skOPgXI3AAw
yAB3UCiAP7ot5jJXnj2P9h7kKsPfkbV1IGkln6q8YR/RYs/v6MSzd5M15uEAZPP1QPi4T4Cm2aU2
+NKcRMxe7Bj5sZ1K9vvyr1zxAL0pMKqWCqj9CClOdzhAOeluiI0XQK9vwIfrN8q+TWbD+JplWqdN
+LQglj1PTm05NCwBJytPlEkLYGXdElyeykpc13sBRysB9Mqao0MN2mNPglHNW5blLlLJTxDb/Lr8
kTWD0c4lG9xOIG2YxcEe02u3fwdM0beLLS6PtSloR9OQWabZtNzARbP8SWUlrqdadvdpZOffo6V2
NlZqbRLaW2BoCB7cC2SN3NFFV7+BPsK8PPYGtJovr9LaPLQAcRJjlZB6iQ6Kt2gqXsa7pcLzsiDu
o5EMW/mxlWnoXX+m6lrDbKroYFhPxL41mxe5pWi4MgF2cpdPpjqxWSQxGAQPETSn67JATfm56V+r
rtrwhX9Q9jNpTb3xz664Yc7DEh1MSMscDcXYDU2T2KcOyn5emQLxHisr+zWUCoRvBfiiZtHnBwgh
tY/LqPguTRdooBtWs/GOWpvy6e+fppyXpKIVxZRLYMxUGgWJ/NmmoBTc6k5Z267T3z99IM1pzWbo
Eh6G4n0RjzS6bac/l+3tPGgZ2hbWf8eeLGNJ+rSODmVeMAHuQdd47EqXg1hAieahryPrkFi2815D
5Qhy2yQH5HExgyFHe3LpUPvZasHQsfFrTmZ+bm+1INH2KYvoMBiIRFnp4TAePFz4b10X9B8KFdde
WLfzVJketL6B5Vtaa8PvVq4YTIsfKOqCuQdqZAfpkjtn/m0ZNqhw0cavgNb/4vtFZ+nvm9xMrbZN
QrA9vY9EOTcumMKujGa6KxYQxbZgN7y8kGsWo4WRzAVrb+XWcYgLTXrNxtFXtiz3GaPN7ktf0LsP
lV0jPRVNSQgJATAuXLeFtYfOzOXBVzzqHwzuk8FTUrXpWIro4MTiNq6GvZUv+c6ogasroWh7+SMr
a6T3IdbFINCRaUaH0VhMP67F+NxmNVBcw/TF7JTef+iMIl3cGqGKzM8tsA5LcUiMp6/9/NO0Pq1R
Dqo1yVSO5nbHyYMaXGKBXHoT0hKps7HHK1ccvZUwYqRTAxTyDtSFHLIbO68m4z+G07Wgpg/EgfJS
7jYPl+ez4oE6Ez+jXZWBVMUFBWEsr0uRBXZm39lZ8dy73eBVNnm9/KE149Jcfam45Eix4IgtlF+h
eSn3wXXi10ptxJK1ZdMuCVmacl41IA2VXXaXsO5XXsh7UrJbZoB3NlLvObpzLs/lFKXPxEuq+3me
De2wYC7VQA98GHdptqWBsTK03k84L3bKGtpHh8as7uYyOaJCvVH4XBtauyOY3LCbDKwaYQ7p8zpr
wG6hpmljSVbStXp/oAHByjohYL2lYId9JjmIdf0YGHq5Q8HBvQctpxq9HPQUoIg0lmPa56UZXN6N
8ybM9IKfq3KLK1BegAfVMXtwBIM9h0QVHqgsFTRsQJt4BZdy3i9/7mwA467OgQEgqIlCe+GGiXB+
m0b3aI3mK5qcf14e/uwuYXjNjIcq62Nj6uVx6m7L5I3Ovy6Pu/azNZstcpRFkyzPjo5yAxHLK8W6
XdR+SYYB5Ionu/gUF50Z+lPlBNC8jfI2wO0+6VhAK2ffmlvkDWcjCD5xmtmnT1iZBfbSeJJHd76z
nNZTyxI0OTRchrfLS7Sy9PqlTDVctmOFpV8GiM8Zj+W0/9rA7L+/PJsT0BcT8GkOMTkQubyIMd1K
mq6tihZXhzaR0xBD2HTq7hm/TymS8d0E9totbZC1D2gGGaV566qCpUdArp+Lnv216pP+aHOE2O/z
19ZHs81GTXai0PqL1iQ27/JiYTsrHfnu8ugrE9DvTBP4A2ujq9owBRn0ruzBNY1sOX0BvIm+Lg7Z
SgGveJh+fcqAs3VBKyCPrEddxHiRteub9kbiZ20Sp+D3yfhHGlFKaAq1r3EEfLCoUUCIX8AatVcK
ULXLK7U2g9PHP38kKhHZbNgp7fZ4zINaOfajL5XVuKuTNcTmEpsONaF36jLHc/Hc8CKHj4HVpD++
9vNPfv3p59NWLEkjIL3m2kvQz1esq31SvF0efG0DNB+mhr2QUkCgrpn3zrLv5kAluzLbXx59JfRQ
zYtV2c55YiO2jWnkA8jgMbJx6q/9bs19GyIKk1Mij1X7KJwH0/7ZRlB+3xj97NmLTdU8lyGZPxdL
DrM0VLcX0h2Cwe2asC7iKrCyIbvO5k4Glxfp7A2Pu/rdSC1UjdLCIuGEb4Ksn/NdwunvJaEoiYwx
/83qvto5KB1u1CxWdkXnU2AgDqlHsWB2aXOXGEaYOl9KSWMumj/XBRAsgPPII1izr9OeI2WirnBJ
3oh550sfGP9kDp98oV8gSY3QJo+RCpoT47snn+1639/Ifl8nqCD5l/dkJWT8g4J9+g6YEWOVttCH
VGC58EocyUvbg1dmI3N/9lqJaegujU6cvlFtHU5lE4dFbDQHmXLzyq16EiTZYPlWDJo2c6zr0GbL
lvzKP96g/7vh47uatyegy+viroqPAmoTiceaZv4jSjt5iSQza6+qyxTKkRDDJFmU3Bn/4+zKliO1
oegXUQUCCfEKdLe728t4xjMe+4XybEJIiH39+pzO04SYpsoPqaQmSQuQdHV171nshgLG28huR/PG
Os3c+AdV2TCfEFX+0x6TqY3hUBC8+cwubvyiNTOgrXw6Uaj7Prem7990mZcv2vSNACY4l3fUxV4q
rAIwOdfvvzZZ68v7gdbV0asd+f367K0EB2cRdlTrs6Z2SHCEY6l98Fghn0ZSX2wCvIp8nSa33Rho
JU4spR8yWzi06UHBV/VgnuFNbcWTLfmXpuelFeaTrSSKYL7ZqA2+vyr5EmI9MtfqspHxo3DMcEqE
DsAS7ts2RH+G8Y+dlksbpyALPEOpY06+aPhjBSPcHarGdDdXnf2h9wiW+hK91RczxPuzkypLACyI
lGXo2KmOq4Swjal5/1sBt7OIFG0vps404hQk6RtRScx9B5ykVmcbIWIlii7FJQTCkDFc8uOQBZ9M
Vz+AHPjt+vpde/ZFlJvynlYtUEFHwEfPgc5UmIlJho0n/lwfYO3ZLwP/Fd7EAMJG4lr+MW+nh74V
u4JskR1WtsSSd5JNDbcpTznEOPnRll8m34vacgpz8Y3CEOb6879PDIIl4TKQcVag5D4AzDT5Bwcu
Bsp1d0S1h6z8VOufrXgs+i7OuuJnVamNY3MlqizpKAUCSm0s2z8qOn5Op/a7w+U+bY1C/bjc2Hxr
YyzSGs+ilWdx3ztyAAv2aQLzHJg9eFHuu7Bsa5qN82dtmEV+I4pAkezS9WDefK+1+9Bo+5vhAE+n
9c31KXp/DfMl7cSpmVMngQmOnMng+8gKuP5xrxMhnPrK39fHeP81IFT932WcIrFIRKf5cVZQfWBT
7PgMXbpun4zDFkhzbYzLn/+9VezUGS+yJ8d8pI91wA4ZmfZJ5R8q0++uv8bap7r8+V9DqBp8WNoE
7lEAvzrmqLsl+Ecef+zXF7lG1pk2GTruYkNCY9FmYe7fwaF449ff3+5Qgvvvs2MuiTGaukenIHt7
lFGQvDDeHSpriGj59forrM3B4jwHagdNUWyBY1ZBdGFwmp9tAQOtdBjhQ063oJnvB0UeLPZewpsu
6VLPPaoR2FIb0L+Jdp+vv8HaZ1psuBEuWKngxD16LYkA8f7uwf8pMhn9ZBnw5Gsn3erGroy0JCu0
Evhkl0hExpqU32c9tWieFl2sg1r8LGanPeTFJh9oZWKWhBq79VjdVzk/ojAaleou6KzbvjZ7L9vS
WFqJ9HzJoskkg+QlEJJHMsKdNiRVyn66vQ07r0lkI1JJRqE4MDj7eu7a2HVl9aUkvpuGPknFh8A8
MG5YBBrk4tMg63S6HVALhjGiaXek1uqG+VmzsZHe70RjjEWgsSe0nROnGm9FAXdJOG9xD8IPktwp
m88QT0/7e+jZ8/MkM+d7QV3yx3G86bYbshy+GYWxP+PgVSLkDlraG8fR+/cUiMn9d3cT3hQ9nNbY
caSM31iD5x+CBNwiSMw5UPfw1FG4Q/U90bWHC0y5Jdu0OumLiAiTrIxXluUehxrgxh2gjWkWUQYl
LIw3mtDpjHgI8oaGvkp4FsJlqNi7jJovRCb57vqefR85RPmSpiJd3mSUK+/ISAk3tRRMMWvPM56p
yOtGMu00sH1dnKetPtJRyE8FTx1nH4hOtWFPsMFtEiRlXMK4MATeOwvFgAkS8HiKraam+25qxLfr
D3v5Mv+/2fGlNEXRSGhpOCk9QmDhMRmLOWoz+FJZ2fjpYwMsYjAs0g0XmQV21mi3X6DdY+27NjMx
DDzI6/Uh/u2Pv/cSiwhsKJFT6rQ+zMdy0Lt/DBD6FrM4pgw+UMMuoWloO39o6URDakUkeHOyIbJp
bPvmMNc0mqyzrO948IVUADaVUdV9S7xdZ44TgeIIfcgc0P7MUwk/q8QJO9+HB+PGdWMtEi4CfNfS
3msF0PVD2j7Wlozc8XUKnFvdvF3/OCsDLEk0Dld6zDvqH0tImcG4LIR4SlyoFEUJvpEVvg/foHyp
psE624bjoUDuPk/GizRv60gPU3bTQUM+mhhTt76xp7iqbWfvdJLt7bR191C0R+02aVTswWHp1/X3
ffcc8/E//jf0VAFrHF/X/DQILAL5PffhDZfir8vG36oMv/tRMcgyzpBOzkPh8lPSv9F8CLMqj5vW
RBJyrddf43Ld/N+SxgiXZOOv3I5SParcOPxEnOIHTCzvmiCv9nnZQNnWc2N48k1RZvoNhZd3owBG
W2ZjXuc1mRbuee57nFNWvrOSLo9y6mylw2sjLMKANymkF5aaz4M97ftp3NugIwrzdP1rrc3HIgCk
zuB1wAlwIJu9MC/eBv4m6C3PnI3zbO3pF7tUuSrIBt3g9ydyo6dxxLW0Osx6C22+8vzLTTpbqSo9
C9+fWWj24Kv3t5xmc9iLFBHJbpLd9e+08h7LjTpl+cyUA580V3VxAvNWpy739dhsLNq1n1+kO3Cb
HQDjyjDJaQ83uX780XLxHULnG4+/sreXxDfmpd1cZyQ4GdeKgvmceV3ExVsx//bzjVjmXpb8Oxtv
SXzzUzBKbeDjz0wXSI1cF9ifIQ3CzNHpLdgr/jGFcHsIc/oBXpwl6yNtV1AJ9ZJ5l/YOjVPieweg
Mu2bLNPlsUv9HI7MjXdGz81EkNdwzlPefQUJeIozAgGS3qpMmEphwdBDODeU2nOkA65i2nksnuZW
3cMeObkpZBK8qk4AgSab3JYba/sSUd55YW+xtnMzOsSGo+OpLZqnBJQNGqQfOft9b9kFt+Z+BP3Z
M+cGEAtLlWERjHFnNo7OtdW2CJGpnE0BaVmY/vl2FsqLpHpQ0Z3J1P5ju2URFd2mEMHcJ+NZeG51
gEigsxtVNd9gj25hqtdW9CIsTlpaegLf4lQMIGAQlH2neo4UuSCBkq9gKJL4+rusDbSIkGqSgzIM
A4EzCC21udc3LOvht60cmIXIuTxqjlhwfbC1mVksKU93Y1DZCJcwX4UtA8h86fcc5f/rv75yNC4Z
gzLXTdb4bXYOqpvCPdMSC0slB0GKKBmDc51tgXhWojJbTE4gy1Q1oEqcfe/n1HwtaY7te5R0oy74
/m3F95YcoxlgT2cA4Ozs5UPyoyB2/sJglfdVs1wV+7LgpAzrjkLKc8jfUs75rk1nPxSZzb5e/5Rr
b7iYKF3iPCMc5+bl4lv2JBR3dHjr5q2iwkpsWTKOAmbBqaOxYf1J6Dl3gifjj8/XH31lQS9pRbLt
jJ4L6p8GWH+AKRfJ9FuD0MgB+hBbulvv9w19b8kwamCJrEzvwA1Jq0drco5V9+jz7y2sz0gmIsH3
A3ngmypcKxtnaec22ANMtluYso7jeJr89Nyq8rffp7+uf7OV6V4SPJUjA3RO8M26HDbnE7SjxBAl
8y3zn64PsDYpl3XwV9bKJEfTsRQ4mYF3G/TZ1V9m9jD3RTSnv68PsbL7l/RO2UAWB9VuLFnTwyWB
dSevl0fVyZfa1vA5Lp8bO/8IAhizvwgA9ZRqgp4jbHm59uCOi7JRUu0dRsawb7bwemtzvojM6Wh5
6JhZMDoM7hN9FN7nWX/s/KWL7U0I5LEbF0m3IJRETTAfSyLPnTds3C1XtveS54VCmcwqMQP7h0Dy
pGrfurHL5EMAIt9bkruKuRC6svH1rS6Blnj71pP8O8y7N5qJK5thye8yQzrXaYrvzuyyPbLByuPO
0iS0XeOdOs62dGdX5ndJ0Sp6n3PZpfO5cLow9WU0o/uagZNyfT+svcZl2L+3XNmMvB2xp3NVh3rE
vuY8zB1oKW7JcKyNsNjUEtJ4vnZH5FmtHzalDltqR5Q+ZcG366+w9oUWeZYPEzXewALspJkPx/Lh
WyH9B0g9b2W4K7+/ZAM1uQ+oVdN356xldozMGWA9qgNIVGfk8KFXWNKBZNUFYvYcA0vE+4B+TcRb
Qz+2yZYeYFNwQSAEvATUrUqgJVjMMH5vP3bxX4JIM19DIz6wzVmRR9v80OU9mTZm9d0aMJL/xbIp
8o6RWWYM94n5wR2ze3vMn/IKLEqbo7hWeqHTV2lE1bSRT61N82IZJX4OXJLS1dlPANYLysQP88CV
u8xNN1CH/4Lz3rkrLQk6Du61Di3YdB7GNkO3QqVhBYWBqK469U2VvfgzQZszQA/zJCAmeargc7Oz
oP2Lips/RrxsvZupZAF83Cx5T0UJIiJNZSxnwn7lomxC8P2hRg/54U90ArcY9BMVIUMTcdPr4On6
Yl0J20tk5kyg5h4wWNYMTEHaT1pyZyftHF3/9ZV5XzJaGshQ+/DHgSEO+y7RUeBFCvTOQ9pDtW6G
GVlZ7Gr14/pYK1O+pLYMAe9TFJLoyWfp0RD/2ND+GzB4G7t67UNdhv07ttZBPTPj0xOaSXDJEUMZ
SjNubL2VsLrkYekZOgbgKU5n0ukokV2k2yIavDdKnj/0cZYmcI5fiCG30bMDm/OHBdLoqSHUit2O
VrvrI6ylx0ssMborGs4Y3nQ2td/GJTbEnk7NuK8avJOU8M3RI9e7AFq7J9U4KfTN5JY/0trcL+JL
CjBCXU7dBCH1IATmLiwDHqZ6qwC7Mj1LJlBdOlBJKFssY5u4EPpLWeQDNRBrx5jYL7dqDGvDLFLM
jmW+IzoLK7iyw0SJ2Fa3KXturC0zkLXPtEgvK1SjDEDM01mY30X/qnQfGvnn+vyv/fYiv0x5FyhH
qeQ0IeeYUEYchx92suXCuJLpL/GtfKBjUbSqOHdVlsAPYIabUEGlhFJs1dwANt1GXWa5j3mQ5Bs5
4cqGXyJcYUctnQAOSSfIC6rPcw0sTQaCb3z9c61ExiXItS4MHdomS05lBq8UrCqbI6y/lD7kDFFW
TO/cbCvlWXuRy3L7K3K1RJT1LKh3QkfmEwQr0hhGn1u3+pU1uwS5jrikZlaKH09NGnsTuYUY30CH
U5fIm+tfauUeucS5Bk7Wlfriyl5BSeaBqGpHxehFReGLsJHgdOdMbwy19qUWWYPKjOMG/lyea889
p6V1cli58dNr4XGJJ+342DW9KotzTf4khb5J2/pU5X0MBw14xqG4Iy9lcr+NDN2I+WtTs9jtXVVZ
aWVS/1QWTtaGVVmau2CoArS/yvJZTWSr1L820GLrN9AjE5Jj6ztOGrmqAsFgDJMBLTf1dH0NrIyw
BHsyhVS3LS3nnDIrmjM3aiU5oU8Y+tlG9vDvPLyTzi2xnmpyZtdA1eLEZvW18Kwn3hDUwJzmRnsz
rBoSdpOWFKGt6k5TWr+5DmgsTfX9+guuRM8lENSaWgaZwCQ/W7D4DSJLo6nhggXchGYuncePDXL5
un8FAtw9VYAWhDknaIe2xWsKi996K/6v7J2lEHmgB+gEcl2fXUJfOnt6Rc6/ca1d++nLn//13C7U
iAs/qP2T6/8c7cfM+nb9e6z97mK7z5Ob5nWFloQa3HA0MrSbja23ErOWMM/e8vKk0poBnJy85rXQ
YWEPoabSCdsB1ubS2n/sFRZ7vMjhlJMFSHwkT+8Hm4hQK2cLSLr2fRb72kExiincCeHxMv2uvepP
YLZSnfePP3eJ7AT0iOvOQnGwDOqb0hlhGWwdcmPfms69R8YYD1O9s9S0EX3f314w7PvvChKQ5ZHo
aqMZ6Xthq56KDhJHW/TttR+/LIK/lmelklkrF4lvm736KLrAyS+0gS+5PsNrv77YtA0ZLX8qeX4G
CxDuvSCouugMdQIh9mMDXAb+6/FLpo20GtybUK2NRucr/HZCwbZS57XHX+xdWJbTAZCZ4szV8+DR
sOTfGwiOXX/09xeouwSOJikMSBwNyTI2CQl28/BcKrG7/tvvb2E3IP/9LALwsRx7C3JohHxPmFPs
B0FkyGFUtDf5eSq2hONXTh53iRnFLWjMjA2aKrzhrE9UTzoPvRli6CztxGHsLLNv+xq9WK8tDnZu
uhiiWcke9CvrZxE03YfyXXcpzl1mVRqAHcJPxlT7gaXnhFu/rn/LlXla4klhWktqxdCl62G6OyVB
JLO62lgDl33w/3PbXcJHva4fAzn4AVzNRVhAWwtA1ZcqhdB3X3kfGQMs7UsU+2uLjOpy9U/AFFDT
dMPa8tZO3UdaJjs2mI1A/m/i/7/3wBiLENVPsHw2JXBruR7BxoGrj/xRBQW5GVjNHstaNY+dr/NT
RsvxEW7JyOD5OJKzyL3pOBbU2FGb+AryzrU+9Kpmt6Y1WZRDAGCjSPHujsATLuKcXySSpcYrwYap
4ACSFsle4fbyyS49KA8TR/BwnMd+A3zx7rxitEXcE6MWGmhMqEZOTl+EA1y976EMTI/WmCBjrtwt
UfR3IxQGWsS/0e5zKjWrTwZox8NUu0UsPAsuqH7hf+T4wRCLRMNWrjPBxw4ypG7wDYIMR50IEfaU
xdf319q3WsSqSbdN3VKI+HXQewJTOdTai1zxMH+oKo8XWKQZdeNnfl5AxVrXx2r+OufBhff3wadf
pBn5CBZUNxhIZNfdQ+V7PXgA4mwKx91nqVAbo1z20f/3F1Qm/7uHac1npYehP42JCgX5Lh0rwt9a
8QLi4W4MtnTf3l9OdJlqBFDVbHIQME4F0rKIeX1ztlSrYuZUWxor74MFoJi52Ikpq2sXHq7QmNbe
z7RMoqGy90Nv9m5Hfs5J2YX2XI6hanPUpHPS7rJebs3W+1GALn1O7L7UgoxzduKte4sy3msqJ4MW
aPoZyJEgLASUDa+v6rUvudiYzTwy5thTibpFcygooNCzn6BwzIo/1wdYe5XLcfVXWGeAYTAXxftT
gRLJThOtn8jFxGdKodfcAhD8mPZjveVqefnV9xbgIgi4hrG2zoU5zUCpXJY4hbhqsuVSvvbrixAw
JNzJQYSlR78iMpLEMrsSVjcfyQ2w4Bb738vFrHU/ZSjrkDlkwrZvyjLlG+Fx7dkXAaDv7cACYz0/
uQk4lpaugzskvVs86fcrL4A1LXa+x9veFz1Eud16/FWPIw0BrbhXufzRafNmj/Neqf6pn4NfgKYP
H1u8y7TE9RpF3UmaE7fVrpHiOLvZsXG2otnK3lgyWibQ43Pd0uyUBxN7GIEY+9NTpzn7tr+F5F4b
YnEA925iTRT3mXNKf1ct7IRTENmfru+8td9ebO2iL/mEtleJa9+c7WaXO6iB1uqhZqDnXB9iZVEt
QdPuEKRF3SGrNqn9kJL6kBP1ESgIo/5ivYo+hxCIUDU8MM15pF1U4d4d5Aocgq1698rTL3FtKrMs
Sw1OdaaOdgD9nQcIo3/I0p6BdfPfuNd3k1NYfled4RMKOl81dbGjszL0clgeX//6KxP8P7KTMnPL
26KCvq3cy0QepcUgr1Qcr//82p5eEp18V/hBn6AR7udAyqTzyfbvLdyLObgqZvglgumP4P03k327
PuD7GRZliwXbq4kFQifl2ZH+3oggRoc5Vp5COfD5+ghrM375878Oox7GuIFfiQrFqOwLRILvKNni
laxNxuLkSWvXpU2KHm9FAgn8ZXPOh+nWFpv8ussh887R9j+daospq+6xoNokzHfDoVZRGudf2QtE
xUOXxmzauBSsvMkSxJTMAZFOY7By0SeRCQW22o48vtWUWZnlJYZprltXFVzU534wu2F6LAAflUkT
enIDNLA2wGLnOehRc2g9VOe6MjQeyvpIeTHFU18NQH27W7L4/r8H8zszsiRxuLWXQ3omBxpLSwf3
MrsNvhSqgtBcW5DqE6hG5gycQQEhIM92wnmcrHBqSZeEFVCn8D5uyQu3K7e787KewS3RLhUswYIL
50SI3kzhRLL8l01ZNUKO1BnwvxB6Xzg2hdcphU1oIwfZh31XmxtVZC1QNqkf+Ur6oW/QIsjn1v3i
WLIY4SUI90fGB+tQBmjn0HzujhxCEfdu4nnHIYdMZeGZZj+xGjwXxz3oqqaPuUpklHdkfHZtGuwn
WOre10HWPin0Ir7jtih0VNIy0DfAggyRYrSI65GPz3BzGuLGhqW4Sd0H8Ag+9703Rugef26A7Yt6
6Vq7xr8Yb5nJ2o9lkIIaOfCwSjBVMxjpN/gKkDIfcxMFad7sKwHbyqmHql6VuvOBK2LvUQv39rNF
4dFBLaghmTyIacFBgEQf0Uywt+m0/ix595u6qLtRMd23lgs8zNT00cgcP5qNQcUs+2YNYxPXsq6i
obaaA9HpK9S5khAq37jEJODN5skYAY6ShwbFvNCtuyLSFfviaHTjRg/a3Gkx3tbEv6OVqiOueBf6
HRf7MnGOPc6CuHfrfJe29ldu7Fcrw2OYqYMisa8OA/HSyC7wghIu6rvcY1aYwgxwT5rqKRvFr65U
f4K6uCWUPdmZYw48tW+7XnxFjDnknrTCjE5l6HqjC/BKe5sllIUJ2F9xOyYAImbJfm5Lc8pQLm9g
RDDMT7a0sCpocmtcCNg4aRUXQQ7l+2YM7aB7IhnbcVXHQQqpURn8AuPvMTdeH8pRN6B5CSvuGjCv
oSITBTZto56WUI7x0v2QlDe58JMoNS7qCtkQJsHwqQXE5jBo86Wave6e9F0X5lYAnTi7ewmyIrvh
fnGAGs3JsjPU/hQYwcrXE6iL7EaL4HXw1d0lboRNo79fUgKop73KWb4IDWhANQP5ULjouPhtY+Ku
THScEH2fj86z4sk3O89OLR12BXebXRYkB+Y1Q9h0PN1TbebIzTsAfqAmH/skRzyV1R5XV6TJDRBC
jKDYz4aMxLR339QY/NE5faFQoMbiFj+AK3koAybDPqvv2ra4TSp5V8v0AYkpOPx6PJZmPPe9+7mR
wXnW7u+x1j8IRE+P7oWtqln7mVf2rfayB3Bof426foGQxi2+Ia63Xgkde4/GZebOR9DevwSqRx9F
AB5DTHJLy+KNFf69OzMBm+LiZzZw58b34DDCeWBucreGmI5Ongtw/cNiJnVok9aPlA931jLwXqQh
p0zNfehedKBR2UVrvPRviLR3SQfrPEuQH3bOvtRqPKRBetd07J4E7m2SJeZn3g/2jpU5QBSwyKml
Qfe+yqsws+27TADfGUAHNSSji7EcCBo4M38CmLiOjcxe4CXQhHBWJuGcQKtRos8XaunHQe++gl/2
FHTlIQG05UKllravI85psHM7azhqr5C7oFMZVnZbAGBTjrHIIfHNhwj9/kj6/LnxrOI5t4wbBjVN
Qu4FX+kczNi5SfbWySKN9EzsQ9+DugqVevmoVKF2DvRpQjdzoJxHxM4LnHNBh0vdLSNYEY0Cq1p8
6y7qGLNhv6Hi9wlysujJJ7nYNbpFYBXsYfJHL7ZU/lzmzV03oj4wA7kLdwD/K029n2gnmThPAoLq
ke/vHS8n0eQHXjz0+hfq60ea1v1uTjqcuozeODN02q2ijuo5CT45VjntBmE/ZNPwZgMrHweoU6Dd
UqZhO89W7CT+qfXyB4TAL34GBg3SkiKkgweBks7G0ST0TuWqgwUwseHGON2N5ViGprFU6EK2ONR9
+92y6m8wkfysWPepJLMVmqCsowweBNGYNwId4eqJdRU92L77sxwnmBe1kA4XgNIRCYcL2r4CcBsX
XunFFDTgsK75l9at4dbT1WeYRd66Xnc3TuKzMsUtD6hAKxuyIKzwXsDYfjaTi89RAs9HeRcFrfMC
f3cN1if+wyKjTyhvv5pqeE389uglgCO1FjFhIMmLTKzyME7D6yyccpcMWbODT2J/dIH0mRp2gsZ0
JOZ+ByPnU203ep9MNiTHZ7xUQdlD4RYPghVVxNIpDa0qeGhz/Dz4+sdyrnlkc5XHk2vlOJr1DlBj
P5QCbnCoEv/mQVnuCKw+whn33ZhycQKe6dWnyDu6Uf7BgWPCqRvOfQAsZhb0dgTWTg4hgKykd1PZ
JaC0eiKuOZkP1didQeGMqERpC4dtBFTfA64rbO9zeqmtdfs5UX9omu3qbspjg2oxEKAywiKPEtOc
qWs/scnHw4wENqbjralrUDXd4vsEd4c98zoV9YlvdqymxY09wdSAEs/aQSanOqQ5qtqW5cGlb8QZ
XtSmjWbL+tFqu981zYWpOqLP5FWsDOGXC5XGtC33LrUfjXCB+C1qKCwa9piYjIS1XcdIiMQhb3MX
67ppYxzU8hX2JDi36mGM3ZZ+0W1OwpHlI4ZTl4UBWT+wC9ruk1va3tlq8fULf1QPGSDFOKbgZZs1
9zMsxLEs5Pg09tOdVVppmFNWx3NH/rRN8tkT3dlLZXlnD8UDDN2KsCta5IMcKTpredQk7Idx2Xgk
1Cnv8O/RO56RIhbCZ0iIpga8XLi/1g6I05I03T4YPPJYNjx7yEpH7chwsf1gRfHc1fm/B5iIq/40
FGWYezo2lsxvUyvo43ZKCfbD16r9k+d651eThuDYHI44LXuWPXYFKiaQog9FnVgnqA8cwO3EYe4W
YCD2TRRA1Y62JJ7RotBu8gQ8daTEiHZE+wuaMbAWHe9NWe0qezyQunXCvKuAbvTdqOzae6kkZMLT
HS2zJ1HfokIbans42JZh0Zx4Z7gqH4xTRFXp/Jg9c6Nn59C02Se4/JyUITtYt6JgB0xDbe0cMtzq
tj5kXgvofhLNFYdISnmLZvKrcgELbOcp4v6EC7svYmAF8ZJiSqOaWQfgfgDu6MUdscq94CLSVv1s
BiB7C3GDBCUG8OwT3PxiKsddUbAXObDHnP8ExjX0HflJT1bkj6UNsQF114vudgbAMiwA2aUdw00C
pi8TjmUXggq9x752HQl21GbQFJ/7o9YyLkV5p8ogniz31cnwVJZsXGSZv1ORmYgapKjEPkvInFku
WK9OE1cuTq+stV8BMIhyHE0N2cmStOAuVBCxYHsh8xuvQo3RgzpwSKv+PJTTyVI6BZ5lfkqbMR6a
BkIU5twiuaKu+wiAdBLiUoITCVKbiZXXF445D3tZ3Hj9M62fSW/feuBXFqkb7Fqt7TAnE0rAOtEw
X6IOepQV3VdZpfdlFfgxr8hx7Ep6YJXND13TOIegsW47o9I/iQCbPWeuPhW9UmGQ5Xdd5os9dbp5
3yf9DSMEYaKvbmqdNPD87T1oX/SDihLHcnZJOzY7U+qvtd/v+4xgXxTmTQXDsW/Q/JMZvwOcZjd4
qR260BYJ2965mHh9KYXton2mXwbX8eMkJ2+uhiDqJGvo1uOLXEieCDf4YMSrnP3k7oqgj+rAxYXN
F/IRxHUg9txcR2kL5yzpIwhXrlfvSFMUMQQNvLAsC6RVpSdeeDE0TxVcEyMYUoGPUZftm7GMerBt
wn9gXRbQY8ArofsLmYouB0JemewWcEb7VsKJ9iAC3iCkzpUbKmglyKgZS/EYpMhox5w1e5qlmN4a
krTujUN9ukPXBO4mYghw6rsGjcpjNzblmyrHwAtJY7L7Bi6b+64iGir6rSNvlbbn9hNED2GOPtj1
HGyUdldK7EufoBTV1m4IWHU2TtyWFZi5nyz5bOdPFFL91wsnKzWBpVeQf/n4duEEF/LfrrGAmKp/
5+VHeASMeovSiT+O2H0UIH34bj0n2IRQuaMv7qQ3YdOXKvQ7N/WlZrqxk2qA63ZyzGAXmMHFxBE3
o+sVddgFI4py/Vz5n6jNWx4OtVR3SJT7oxqC4fPkMT4jevtI4tLcwmFizTvOOvPLc3BHqX1/RByH
5njaDMnHPvYSZO/PARs6yJmd8qqllzDq4oLSPiaF97EKz79si7/KYHKgBnJgFTkNaILDLMwTb1CU
/+DTL2psXTf1kIOtySmV+gDRt5hbD6RSW0XJy6J4ZyqXMHFUHHw++cl0+oezK2muE1ejv4gqJECI
LXBnT7ET28mGsuMExCBmhPTr37lZ+dHGt8qb7upbbQah8TvTrPObVNz2Z7CkR06ITJBx37kbF/Ap
oeaaYsNAxw5H+BfUVaIvjYOlT/JYiEnAsBS8yAxx3iWNDFow7S8l0a+Uruh/ICDYQ7Daoce+/93R
G+rvwFiI0vTn50+/MlHQRU190O4MlCmhR8KHjUEGhnR/TXMTd+NvDYfYL91kySJvEMyJsx+ooygL
hX36fe7VyXJMmOdDlNHka3MGP1dJ33XhNKhsO891csz7ycRkLs62NylsKah74T1WvgVffAuoKrDy
SZkcsw4h27X5pauZRbIYf8NFa7zQn1YmJr74Iip3Jq+2xv7UuH/Svtp1uYejoQ5HnBdlWkTMQfX7
Eodu5fMvTU9caEGs2q1QGJ0ifd1RMIRiM+/9S/aI5wLrB0NzaXaimBBpWnvB0cHQqxDSpOFAVg5z
SOnfiZB9pfrt533sPJd8dKfzG777+tykqcA2pT0ZByfxGtlbPPvaZ19anqR2RfnsQtQGp7a7qcVW
ppo3qMw+m/kSRXjt6Rc4h+6HWrluAqVL9+iJ72r++3mrrCzS/vl+71rF9FMqE5YBz3LyGxb0u6LP
vzN+yVhsrfsslmldODDnr5PuVAKWCYrbrDibbZdRT15dP7nQ/GvvsBzXZApgNI22memVsh5B/2rG
X583z1qzLwa0dLM6pwaXzrI7wp7lpUgmQv6xsz7oj0vjim5sVTq2iFIsLIs+W0FFNhSRNId8ntJd
2mSAIbqh3uRwetzagx/MIWoew6GWbbW1Va9PHUGoiBW4UxsJHIS/FZ2ekKE3m9PkBfld1RN7a5EC
Lt6BEZuJpf5Pr/DHGw/lpQj7Evs6q3l+P9MCzIHJwUmuoOpIIRXbdgN293Cyuy2cgcQunXToIfl2
h8kz2/fIs4/y1vU3DMx1uPOq0qdhO7nkTxUU+vdofLHtgh7u4mbIIi3g7NdUvIklDCAdxCCa0Y6B
QwLaZxO9s0hXfE9s3pLQd2v9y01mhgoKH/04FaU8gN7nH8Xc6pehcsEizLj9KlFrxAxRT9vEmf0/
NjWosmlW2khWl80+8Id0H7CObGlJq4MtsejiMH0uU/aGhmNRmxvYBUl4D6ru4V8CgK3dNjK9Xx9Q
Nut3I7NmJEoZ/9XVuotaM4zbFvWfDTfWGEt2dgMyE8ollhbizWIoqSBAubgO8sb8dGFtduCW7KCD
kcK+gp1QQvCkQ57CZ5DWu3rs2rusxQDoqBzH2EeY402mRYAGJvm9LlEP6XtXsBBq7vzWh1jzV99W
7Nr3yu5X66CuRoJC7YNgwtnWU/2r4dn0mwZltaNFl8WtmcvvOghgmmuAiSIFpb1GyqV3V2SZidD+
1S4IlPMjKzuz6exh6mOvwoN5yqToTXbvkLhoKOhKo59sZitJoyrnJuo5yn6cBM22tfAQLRf2D0c7
LFStSG4SmaZRRyy28fxzNRSU2OecBSKineU/ZuhU8axHcTNzpFzEQMGmnXKhthk7lPf55My7qXFc
pAn69k4PKT0NkujYS+ox5APt9sgqAWzjMBdVdiwV2Qss7YLz6sqfGwZvFNH3fOcFKc6CfSc3rcgf
ZWDTx1niz7gc4RMvqjs3ySUu7w9wIQG41qWWc13IymwwLm6nLtcxF0MZWd25wm15aXvVIOP5W9BV
c2wGoAouvwuK8RWtMBwVNAQx+o6zr6hjbVVbWY8eHebb2tc87AKZwL6jyX6gB2ZXErHneTgVVlVH
vlC2jGmFSGTRg53gssp7aGYV3IjJcU99WqQnF25Jm6ETZZhQNwj7CVAVpx1qQvaYbUYKmCvHLR5z
lGxOMwt0ixqfpX5JPqKCFNDxKWmD4KARWIdqs8i3PFHO09D0wc3koAqTVyK97ZVsQZcFtsLSEcep
kcFuMUDcgs2wLQrMnO/mQtehMEQBVJf+LTj1eRlac1M9kiy1HpCPCVajjcJFuYV8gN0qhLuHTj/O
z5YNk0Hf75ybuSPTEYHdsIFH9zr1AbCEGeWjLVztsmisUaDj8CKNrHkqUDEQ/aacRgQ3ksRUEZB3
sauVN+x0y/Vm1NCbpVlV/XVkAmFTkHjHFJZmmLYYj9XM5ZYWM/KfuepvgfJQFB2xN9KWbHasIXqD
amgXBZKonevIclMFrdjaHiY0+I3aG99qG2ThMO+gfW/YmhkKwHROrZ3T9ib2FfDQ2bTZ3gx290pz
WsSGVvpnjyX6p+L5eG+nbhH7fS6vAnua74gqiqNQQAqykjzh2Djc+UE/7xILZejQlUghHZxUnBrU
FEKXIIcqoSgzmg74cFLyv12h+QsR9RD6DdS5yIOWoe+UwY7O+V4F7skFlnbqnM7czufUX98j1iYb
gf8C8+C7rO27nTXDYZHjQ8KMRT5lZ4gjA1ocV9aEAV0lEmI9a35LXZOiOpON8M+k/tUINwwCQinX
P4yryxdwv2xUsm3gKm0LuKLx+61kjTh0BhkPWIr6PbYoqQzhidW2sNJl/D5ICv6ndjwVcZQzX+wa
ehLkhqDW7VjuNnWMPPjSAUbYdQT5E6WBzJrb8CmpW4Td932+dxHTFmcBwEUP9i+RPXrJXlUWxYxa
us/DMOXbsRmgbQIkummmYfpRwFv9EY5A9SHJ0Ax5VzhbbyQoQTRjjTkHlenJ61kMI8V8T4STx1Rh
LW1h4xgZ7Nl2syJVnCG1Osxpn8bKFfDAlFqFRSGvEhu/m4zc5nkl9+mEOmM7Zc6u7uEdwnOtw0ym
v6mTwD3WVc1G9x3FJBuIE4RY+MtxVCHBRuEO40YDQUBV1kGSxkM6anZGhZ5g8vxMLS72UMZUOzlA
6EPwKcPOsWADRkz51ulK7QY7haal9N9alQEQKOs5akgPgfLE2qusw0NmOaxRkVPhhShIYwqvZ6Qj
ZoLc09r9DdT2Lm3aPZziR6REN3kM0gD+ZpqnsOOaHjhIKTvLRtxRV08yYmcJh0Y2M9yRSR1ygN67
3p5wQBvhdqHHsrvPQcffuqnNURFlKk6L2WA9CHoMpHSEUy7bzYjjuWbwRI+E0++YbpzT6BcPAUwn
b7o+sDZ5Bb9/WsBJ18MqEdXW8KwqYAfDPNxlCWCXovbLMHD49zSpmk3AnZdgqh7zutu5rfsq4dSL
nCaGlddJFbYI5o/0WRvCd/8p18CbpswAmB0mFmamHzZV4QfbGUs1wJ7htRiyN2+aq1D9k8ELSjdp
4vwtHPXND/wHmgf+3i39Q6roNScUq1CB9DiYlyMZUprHurP5HsVWsq8DtFAQUBmBTABLVQqkhBdQ
mzHwZH6U1HpqrfJscg2zwS7RNVgQvYlQRUWcdgsq0GT6X2rQz0mHxMMBi+SGDYEf5UzcphZ7Rgn5
5zzxpxkm4ISRap94k96ISmMK1EbUIWntPy3rs5g57HtSYxYLMPXeNO4cvBSMoiBfo5juT+xOqBKD
y23vGUueiwxOh24KoM+1RtwOs9QWVI8+6pT3Gnh2vSt8/qbHUeAA1VSoWPa3AXURg5JPgMb94A3K
Pexx2r5ChdrGhOUqvKWcFcBGosN5RpE9KVo/5L3wQk96d6ISf6ZcSbg8g8cytzOJO9PcNEgwiB0r
nyKv46iWaYoSZSbqA0YEThEwStiRAnYMAcn+ljr5y/MUKbwBwaI2AahA4PkZaPB/ZEruecPOup3k
yZ3KB+Zi5zjbtD14Z/CCEsiW0eVemrFMYuZP5gzg3mekL2MFWDSCjGdAOWj80xruRDAdx04XtuSR
aMC3cOZgDKdGufHcwWUkq6fHxrXVhowAlHO47e7hGdruMV9gL5zTv54IzBFijZ/VnNpbONEbcKRm
hOvI5LGyeRX6qps3lpX+0DbuPY6DHTJrEDCVP2sHbFvFE0vymIALgZSw7hcbqR3KFiQQ6ACuUzj/
Q2HCUSkORh+P0wKxEs7L7AAgqfgQdmZ+cB3/1eo4gDjfqzejjU0y1yCmqA7LylySOwKc8NgA54xK
EQwhgztMpAKKmkI9W6EVmFfLVOOGKDKE4PG02F6Lv6XTgbDIYPNJkSaD/z0J6WTyiGEmCRvdzxs/
qerYsCAPQTT5CdiviiyNpU9jvtnMPU4Q8DDytjBJr/9kIkg3FvXsK8zBak+xcGwbkgPnz+kD3EPa
WIwGQhA6qD+1Akc89HvgZaABedsUzoPf4ed+VTeg23cV+CzQ4JgT6cYnZOzewEF3gBMFCrbt6FgP
lZ/VD8oqrAcERveRKN0kLAl/8F2a3fgAGEEs0kgC6a0DpPr0KjlDMUUtto3iaQiestk6CSu3KOnj
3UdrLwzAJHgfvragucZlOzw0OWMbl+TfDGz8zlXZ67TCdgfVZXpIfeB0yTQ9tiUh4ZxPv8SkgbOP
iIoq2yQ4gbkKc3TAZNxtblQNKKAubk1ugDjApgAUnvSblJBloiZdofqcvPLMZ1gHgGe2aY71ECel
qOitH5zCP73IsOCMGH+j7OrNPEovZFVd4B/9K7Y55YH4M3yzVfnaNP3NXFnYUSZ2tkFkqNyKIXH3
jjWkscXrh74uTjMkXjEYITLKPKVR8QZBRnfWlch4srFy+5cDaH3bdPOt7osxshJSYtADhg1akm57
bPVgpaMw3co5j8B3A91qqK47pAVupSGn0XGyg1dAQJV66bhx++otME0WDdjPR3WRU8yKRG6nNGEx
jjMSdfg6Ab5TTJEE5hBP0riYgrDsW9S+agJZbWaOykzgwEnTT5JihzVaxNnMMJGYhMK1wHm2DHpy
Onl4ARqAtSAluB4tti8I0stD7OVwHnaTlzmRd2aoQRdIz9tNR9/mrqKR1Q86cq3SCuFVJu4osn5C
6Tt8nw6wjQiU96uvBDyuWK+jAYaIu2bCA1UTzAAyxzFbr6/aqKxGvtM+rAGI68BN3vJ/plmL6Nu8
eh5qxGKMNcV0gLMqEi283ey1XVx1IOyRBgewvqp5RIA07HxJhmhu+TWoKyw0rAQZughoyDJMmoV0
tqNoymjkCh4dsEeE95zbfXPrHnG3XX8ra9j1laLKd14Cv/CsqKs71CymKHHq8qGe3BHzH8yuJgRV
xrSdnU1TaQPrFSZ2ukHKzQQ+366katyASzZvRq6DDdPdcbD7B/igYW715M8E1hflwE04jMiI1Nhz
HHx7elamfuAzcEw1dfZd1QwdFvQGnaSzYFRalvNG9rm1R3jydO9kYNg1vYVFkgOMLRNs+cAAHmK3
N9ZO10C3WNOrnyj629taCaxb2M1jsFU5SBq+DYpTM+wc4s2hTvR20Ap2P3n6JkelNsP588pkKK5z
sCQeXdCnDw3OXyHJRbOBhz3obuWYhoVGhKPLROyVw6OqXRpCSNJ+s1STwxnU54DU7QdtVB4nDTbf
TmHBpqjjVigsPUOzl3eh0P4U8gYLoxSmgi6peM3n/CdznDFEAKj/Y+rUXdeNQ9TMDtlgtD1WIwFu
SFGMSEogiGVe44ID8qSV9p4Mb1BsyxCWY/ui2nYWp1dE2T6QxzaLszqVaaREktb7knuWG9r5mYzU
iGQKTdUDaIfzFcFZ0yUPYh6cO+Voc1U2M73NbTVcs6zGIosTrGxxPvXR6eyhdrPj7EC5F4+zNf8Q
ky+ebaarPVzQ5bYyRNzYXZeBD7kZ8h2Mp558G3oo2EiMV/AgciI5s3LHHRxbdIGQGSgui9sgpc2V
nPtka3mmPhE6lLsSq8k2nwu2E9yrd0GmwJi1qbeBoW0ZQ1PS3QTgnOLcVrpAwHWJqjVQuS2Bf3c8
MoWZDpuILe/OC5tCGBtw9MzfNW1Nv6nBdoD+9xI1gCYF68HQ/GRVEkFKQ9JvOyg5YCnvJYfSTmyk
pdLzWmwN8VQNxd63UhwtmcExptfVKddN8WSVBXwqlJBblgH8T3y3O7no83Hj1dm+qpxm5+kzrm7K
aecGGQpreQqiG0IrpohCbRljgRrjQtjNPYcTXB7WA5ePsy8F6jDCXHFS8huDrdEmbaYiapGocWyl
Ce75oJ0jgldbHG/T+gnrD4J7FJ0xG8BW8WWmJbmtXRBTkqBVoEBRcZyk9EHqUz1DOGBF960jYLzo
taA2Ff7UXhtZym+uDOpYUs7uYcBEroQ3F4jtYJ7Cxs4rbqhFHfx3PhynEcdj7aXkTz7pGg4RKFgx
fi62zKDhehiWG2EHMIwJhCW2UCLzn4lI9A4TeQU6HIpVbsMz7MKMPGpHlGAB527jRdU0JLFbB/nX
oKGly2/qigppHrQ5WeC65pif8C8p3j4vIq/Up9kCsEHEYmn3ttOcjLgHZqzSCnW1u8+vvVJgX5r3
jmY2mTlf269vG8dEVrr1j5S9wBrpAja7UgJfevjWsDwe3CloT9qzzhZu1y7Kf58//ErDLI17CcLJ
mBms9kTcK23dV/YNVxfafO2pzwjde1zD9G4wW7C+Sfr8yiTDE7et58+fegWy8s5v8+7Som19GMy5
/Dhl4odKzyJvete3YxmOnO5rUOPdil+Qdq+10Pn13t2Lg+QPf1sUAOYuxVkS2EYf+SDkfP4m58b4
AILwFuiM51WeVjgBH3PsLvQkYtQDYse3wWh++PwOa8+/gGZ0PdW6z2hwBMpUhilYQf7sXJeO+f2l
6y+T58GxteeiHJ1jjyOM78DiH87sTeF8rYHcxchtKW0CTTmMIlNQADtP4bRlM7KZxJwcufa+SJVZ
evAXdopVu6+9owSV0UXl+DwHe+Ul2cnKd156qwLgc/JWgyLQJk9c3SPXKuztB1F8+/wjrIy1pa9q
mfs8HcXsYmcHZmXSFvt80BfoBysdaGms6hFd14Ee6XGAn3OnGKjoCD7yLzX82qMvxjIEzEgiMMwc
W1bdAhO451ax+VqrLIZu3ieDas4KGtRfH1iLvVdz6XuuPfVi3PojxAQoI9MjUk/BKcTy2TuXLEHW
+spixM4Qu/iagK3Sg3nc5D97ccP9t9F5+bxV1i6/AFTt0SlT10Zf8atfiDwFEPwHuRuhci9JxdY6
zGLIwoR3hL6J0KOEiSLQORS2X51RXpgQVpbbpZemE6R+oZPRPQYEIgRWtr9MNX2vZ3ZSCdA9baO0
/HlDrXzjpf9ryptEu5yYo0xeKsVwQrsUZ7HyCZber0BnLV0FHj3aJBm2RYb6YVDR6ZZMyttUiFi7
5AK00ljk/Pu7xcumzgxeeg6xiG92zDhbo4Md4vUOdYn4ReZc0MCvfPFlbHjRdyjqGtKc6ubGYg6g
NAA+058vfYaljSKXKPsBJG1O3AX/HhXnvmsuTBBrz72YIIqzoTzL8xZc/fuzhEpBqDDNX9vQLsPA
U1mXANcF7IOtJ2TFIde+wgHza6vuP8Okdx/Wb12EoJ3drkmFOmdd7PwzSde60ORr7bKYIow2QTPq
0hwNtgw8aSI1PXTq0vzwr1t8sOn5p1x+9/C614DsueEHATYvDHAZioZWmTZR5QPl8Irh/Fpyfh5n
bZuQVMn4JhxEpVsaKsc6zeprIAo8bgqSo86c1pveQyLc571t5dWXfkatU3V9myv7aFLzqywgM4LK
a2clF7M+1m5w3tO+e3lVJhaSHQN6LIWG+8GDzFgIE7MLs+PKnLU0IlJD4/bWiLm3K+ydsrPfonQu
TSYfPjkqZovJpBRAgDwMwmPvdpAA6pxEmgNnaAKQxT5v/Q8nRtzi/Pu7xkHyhjeONnWPgnwXgJog
So1Y/73nl1aPtRuc3+3dDQIQZhOngfugOKt60ifTiZjob2K4cBj88GSCF1jMKEzahrQwIztVOa23
qSb9th7n8Wi70/w2jxYskrUvDmUP0PDzJlv7KoudCNJIsXEd8EYMusU6+GsHvzNpvvg96P83V5Fy
3kBU4x4R9dVFei62gZ1vJgsQk6caK/7aKyymG+bCsccmzDsCRoUMUKU3uS+upA3w7ms3WOxImgxC
QFi5I6+ibrY9K686FuyZHrefX/7DQec7S4ZmUVAzgPKZHFVrbiCu2gxju/v80itfd0nODFroPqYA
qv7snNFJcALFElXYX/IRwpMvhnQnmmoAIuYeE+LGEMGFqBLGqX3/tYdfjObUNsg6K2GAjHzJrv8L
06oaQNHn1z4/4X/WEDz5YiBrDqM1JCa4x9b5VnbAWyTbJPWvTr9AiPT983usNf75e7+bLFB0LwVi
kWdQJ9P9qNLvGgoY2GrbF0oLa/1mMXSzHM7zcrLJaXDIa2d4C+jf/8ruA+2zGLl1nSfQSDb+yc/K
28o4YEFBTc1TVLI/b5yP00xxh8Wo1Rbv+6CEvExXgHsAA8/XlouiZA11XzSmwDezGRDA5FgpQVBu
M92VjHtXKGnntwx6301HSuDcnz/Nyry+rGNpwticuso9tRa0bJ1L7HBs22+O0LecfYmp6zvL2KkK
L5FS0nsnmbuhxOajH/HJgksn4ZV3WHrnOAmfqrRCKtPsvtXugzMGiIP6a6xLtj8rQ2ZpnKNJY/t2
Ct0gbDzCUXw7g/ITrSJeeWFPy6/NtUsHnVl4LSRX4ER5INaR6tDi6sK7cNBYaaKld06fggckGryC
A789Cpj4pi1eO/X6pU60dM7RqtXFQJCVx/p7Qfes5eCC3M/yx+eXX5lOlkY5kkggHFbCToko7yqY
Ek9Q74XgR10Q2axdfzFdAWjPZ4hM3ZOYQJ7MgbLwl8KiX5tQ2GKyMnbWjdhLuqdAThF0jxGpb7zu
0ol4rW8upysLrmBDoyl8tCzYIvA3WHgV4RCQYGujdBbBFflCF1q702LaslHBsjraeaeAgNUiLWxf
4ZmJYTD6Ak4YL1/71osdh3BzcPgoYycBW9RMan87WPBPL8yXClCYi87SlHdrUzbn3jhl59dIX4x/
LNjXEoiRqfn/F250mYK/QPHkXiUPfe2U285RGQRaVbb5vHFWPsGyfF/0CeAAr+5OWUr8b9asurvZ
keIwE+iiQ5j+JvCDgaj987utzBn/nCLftVTS5aw2XmKfwJ9so4ypPQdnDiRmHyKn7oLv2crY8xZj
rwF0Dq/O2T8lMgv7mu0TcMhk712YVD829cLnXow+m/bDYCz/rPmGVLsEE9HeNag6jlMTubUN3PmR
gcBjBZe2zGRlc7IM9ctB8k7cbPBP6QCivf/Kycs5+VInD2a4cfrfNr+TkKu2tzNIPo71xC4KKf9V
pz7Y23mLIVrKuaAJqNond+piO9dRN1SP4IJHtV2/tUOxNbBXgOkilBj975kbFQNW/d5M2aH2UU6D
30dhnEduXZJ7rfXXxWB2h9GqE4idT4B+40Jlz8ITh1TKHaWgZ1bsgr5zpcWXFluTPYt5LKR3Qt85
yVQeOHG/fz4GVrrnMiOwBFtJokrNTqAFIcAUfiXwHZH3X7v4udneDTCrkEltVQM5wcQDLFRYBSgY
+sNu+vPL/wtZ+6A7LJMBBwF43qvb6hTAD+oWCYjZDpKg4VCA1RV7UOxEXp+LQ2I57fegHuAZhhTS
ImyGIdlVBfdjFBWgZ51s2AWWea/3DiglcMfonDelyz42fiA2JYTwD5IT+xGC4eGVwbHFieC10v2Y
ZJDeg3NKnkVeJKcyyN2nPmjsHS8TcmuBtrwtdG+lMLwq7e9JzmA/P0vuXypZrHWLxdAf1ES1V4Hc
YjXyVz1lV2CqXlL9rs0rS4n14PpjP45VA91cO711de1uh2Yw+2ZUf4zVgmUDaRTMVxB+Z9+Ckwtm
MjGwkLkwN6/1y/Pv77qOnSui+qS2T42D2j1z7D9pnb45gnxxNVsq4GnnKh/8Ve8E+xNYotlRAHmL
fcmYcGViWGKfg9dD4kQ1ypUSEhY1Tha05RUvn00qnLvS7aBsgFDk0pq/drvFPCTd1vZhkz2cqD81
2FBUB+kQ0MesBNll6JmW/Pb5kFvrFks0NNVDoIK+oafEK4KbdIAxFZsRPwFSrn2Y0hYmZE7vtbHt
dkMEYwTIRsBSzy4N+ZVusSwQJ4hGKCAQIaec/yg4GITyEfrnC0fFlYsvoVhT+NBQ+7Y61TZYh+Uo
BvCGC8wE55jfS2YAK5uOJSBrzYNE/HbRnHSmHy3Q20FxZ3/NhPoW+NmXTowrU8MSmm2UqThkr/TU
mfyuSZpXyOKGC8200tn+zcbvhmbQOTKbYJMFFTjKTkiueexA16qh6YhqTZ/zdtx83tnWXuL8+7sb
0b6ZRAnx3Ak085sqceIuTS5c+kOdtu84i6nTIzbscAhyKGuuNr1+afoU+wYWFc7jKFCAUAJayEt2
FWv9anGEmWCblXdO7pwsmZxAv76Vef2b+c6ldWDtZRa7oqwpAW2mkGtQMDlg/SeVF85VHWxAqzU7
13cQmDVlYGq1UA0mA9OXesLKjZeQiE18BY/+iiDcew8TtB0YepEraTiNN9b0o6rGh+JSFNhKGy6T
HlLPCDI0MAGlI/uLYIffJBuOnZHBhb3ESnl+CY+AOIdYI0hkTkz5/U7l9dMwBNcQcW6sJmtCMGX+
MNW8ft6x1+aAxXRdMVb2XgVNujE3A9t0rvleN3RP0MU/v8FKay2h8MB1fT1VQBiD9hvz7wDahV5+
4UCz0lJL8Fvbdcdrt4YC1Gt2weQ9NY0NXr4RyFoff4O+/YtZxYWGWpkBlnA4PKMt0cwZChekucrU
cD7WXHqPf7vED3aP9Px13k0vOjdQsmTCPRUBpnvKRHbIJpfC8NMy+zSbkwjGgbCw6qGKq5EeG3pJ
/pgUBO5n3VR8S7yzVdnkQi7FAhniN6gscpC5mer045S38pB6nX3ooJGNg7EaNtzx640Gu3TbeMoN
PVYVkeMXOSQ0IE8ipe3RdI19AKZ1o/rBOYjW/onMkl95o+2t7yZX4OhiEiwKe1+18x+TQqMCfeQj
3F7bkDiwMwL7XW5z2qh4noC0f96ZVub7JYYvW9PYRempEyQaMFH0YTLzHdq/7rGCfOwKZj/dDgae
1e7zu6103f+A+jU4+HCDwEB3YFqrhpjiRNJ/yQvZd/6dad9/8xRSIR8OaCdnJDdemxxFGlxzIR8/
f/iVgb1E9hFi4bSJQuZpNz20EE8Mvh/1wGWC4cLAXhkQS3S/gp5OpSzVsAgfaZTp5I1m9qVS21rh
fukjpJC3lqkm9U52WXRbV4KijHQg3iNVr22uxgy6o9xvg/uM2endAHe+bToIK7ZZM/zgM+jDfUHq
+8+b8p8B0AfDc5llUwEcHVXTzKezruAw9RNScXPktcQFz9JdHgTZj8b3J30P6Y65L/IsGCPU+mHV
CaMnB0xhN+Ax6as0gscA1CtKQtfRQSFex9Dqwi35nLuKil/3o+Jn4pqGQd9P0OXMGJrCTerN5+/x
cX+my2gT3fnQjw4ICLdgx8BRu7KtBAZ184XLfzwb02Wqie17c18xlHZLXoSQtoVwe43c/BchsJss
Ya5/6UD4cc+jwWK2hCAT4Upo3RMc+SAzH6/UVF8ob3zYRIzw8+/vBqUU1Zjr3J2R9EPA3VCQuI4Q
krsXlva1y5/f6N3lC7jIBrDslaemgGknqMbNDLkVRFiff+APN0F4+sVWUtDRhV9Hm+ELwIN2APfU
Ke7UMO/qtvgGic5Gpt2uTdiF+vGHUwxuR///bZK8EIpqe4ZWsYs1lONjjQID3L4M6y9MwR9+atxi
sZ9M7dQv4YOgjz5Ee1Ey+FvEg11aTf5N5P8Z17j6YvMD32gEaKcO3BOnrNq2yEA9tljaETUPXm3H
HfLXk/BViEeINJ0w4Raq8UrbAVY+lnZPMMB2D/BwJCcPXKdn6roXU9FW3nuJHDNL8bNlZ4k80dbZ
d44Fz0vhdReW0Q9HKrzIl90QTK8MkKc8lVBMKphP1BUcLrAtn2tyqM2VmcYLPXLtToseiTJYQC1j
j6eADRvCGqig3E3mVTdjgVyggT9BYfgl6g/eatEdrRJ7NBTR89OYPMGbxfT3JDt8PrDWPseiG/aT
Z2tYz0A+IcormE8+QS53Kd55ZU5YIqpzHkhuG+HBMS/7Pojp3hbZmztdOuR/XCZhZImocs/veaUZ
XFYHOl15LMenhsXcpvAkjbN2FA+uYTzkk2VtfFQmNza8g/aft9uH+zVGlo56UApliLZJwSGlDkTG
rkIstv5mwUeja2tknro/P7/Pyky0JLeIGVL9Tvewbm/8v7AugPF3Md5ZvBrh+l/9+fwma335/Pu7
ydutfaoHD2XInIBU1jINZA5JnoGKbEgyEYKDA9vd/zg7s+W4WS0KP5GqEGi87blbHmPHiXOjcv4k
EkLzAEhPf1bnyoe0WlV963KhloANbPZa3/VHzY2J8/f89Cg3F7Aqn5IKu59+w7IvjTPtsM2+3vjc
YDaWz2BgU8GyoIxCAbVth4vYzQg41/XGZ3rCvFmv4IgBZyaLnXrUVWceXKXq5xHbjbLRC0+Y+Tbm
9TrMOFoQW1sU1Ygp3HSFY917AlcqfdXzhag19xLGF8LxHoruLj7LRYITgUNV4B3p5MDRIlt4iZmJ
YV6zxwkifEFcBnEQXKNXWoBp4Ze5+DJCaL0GZhPwbTossRjnPtl5JHwaTv3UwtshsMEur6vTMAxg
MXj3luoWZvnc5zKC/JRRaqcE6h1qxc0aEtPkbkoCyF8wJ/fwh8oXNgNzH80I8CnUyp6bQZ/CKgBI
ioqAlxe/wjb72MfVs5fmauGF5h5khPtWsyRjfcdOg4/dew/ghMyweRL5H1j47a08WFqI5x5kbECS
Eb7hKZEMiHfruWnFiRK6LkT2ocvxjSTBwmib6X/zHt5LYt91+PkGI/kIoO0PQW7I+dICNhNPzMt4
BRhYP9nY1ILSEPnC3lm1XOiIuR9+/m6fBm4tbVCmKToC6s63JBncNR/KN6ZgE3M9XM09wJjpgUyb
uBMdiZgMIc4+alh2Z/5C6dxc4+e/f/r1XsgqL3OZjpJuWrnagW8aDhMQf1//7TO7ffM6f0yRqB+n
qoowgtyHIsVZ32rG73UK/6rAHt0N4yE8vHHs3EtdpQsvNTPZzUv+DEdvoakbnFhuHbSnjnAfh9e5
X8BuBuyg66829xBjpjM68K7xdYsqpHIX8wG+Yv7wJEP9n4vL/uvPmBu2xiTvgr4BvQHw6WygL16l
74Xmty3fJubKTQM/IAFs0uCBgFFFVqKAgXm8FDXmtnTmJfxIbaTZbUkiC9JSzXJ+1zX5795ttjKR
h7opkCnOj9DDHTin++ufa2Ywm7fzfpJ1PO/8KdJBsM16b91m+aGAh+z15v+mjS6cxRxjqlOUUuXO
WXxoTTDGTaSdHiQb8ufRZ85jkMn2BTYS7n3tUw4vST9FYQwkx2/gDORPgyblQuXVeTN36WcYAQEX
5W2H7RFQaKleu3CEz718XdXJGpp0mGLpDdVLyYC/3siXnmXEh4EMdWiVyj6xENAP61tot7DKgY9/
BZZE0a0a4W0LBc+5Dq46MEHBZCtg8FeEjxTreDCQKK3DNXo61V9yOP9c74mZuWfeRidx4qba6eyT
bv0JSCzPoyjbAS+kKGQA97/YuU3ZBLHg/8dHl7OJqFh3EVxm7sIAsm4vO2i3XYhUMyPWdLyWuFMf
azKMJ+AhdirNo5CVG3hg765/p5nmTWt5RuB5XeABkVP4SKd1zXZkybvyh9vWPrPqoev8jjbEtk+g
w/ibsyU1fBpUvGmaoF7A2c2EwH9KA+K+gksXWFq4V4ADnKuO/bTkoj2zOpma6K60BqRlCyjrnQYe
FUOyR+HQo9/Hz/boHIgo73vh7OPWfrneHTPD1qwGqK0pH1JrnKIeYlc6aDCdHuEFs23cpYkxs1kz
7+TdMrfgcyhCCCKTjfb8VSfgDOb94SqEH+OSTmPuPYw4iEqQCk5Z2j4pcErcSfyCY8AjDJQe9Zhm
CzuHuchj3slr5ja6UG4bAV6iOPgrGe5pSVGQD6SbYAnRpQ24WjotTqVS6RcX7kZwdBdK7eLOYkcn
HPD7Koe8FmpSDbDxovzh+4N4TMI4z2DObTl7XEyBDwvHzqVNwcz3//syn7ZTZTClqGPHIR/g3A2p
619kgk9imstf1EYZXRt4r9eH0t8AdCEwmz7zo+VZheQ4ftMf/Xe98047fRz2qB2DQd1P79V58R6T
J3IXR/Twkt+nX/nP6w+eCSn2eVH69IZQ9BNcd+C5MDNy8ife12tQtLfXG5+Z7P/IbHEhpzEVhyhO
6reY0Sc9FQuhcK7p81j+9LupDlCOxXACIHnzCPfTl6QHCPL6z577Jue/f2rbgkGsU/Bz+VICytBQ
NuhyS3yhBDyW60+YmXHmRVzWkjTIrEKd8sFVj9Kfki9EiBEWmlbwFWWOdGHWzYxfs1hlGPyS1lT3
Effrk1O3QEsm7BQWWPxz0F3Pxn3762800x/s/PdP3yyWIfzwewhvw4TLh5ZXsOSWcbHwvWZ6xCxY
ybOeWZBp1xFYN4ckiF9B4jpJVn+//uNnlLc2M7YFrc64RaUmJyCCy4ObF96Ggd21SyQQHB6AmA+V
q+GeamnvmHZOfqRxke8rYFlXRFtwpsyt7JTLsrgvAQ166/I2eL3+0y6PFGKuAIgLIANNWXwqeblv
yQhfSLCpM/8gUJx5/RGXuw7ek//fdXapitrhSRblKEA/gH1ITwJFopvrrc91nXHmsZPBRia7Jyea
SIxvLDCS77Jqqbro8o+3mZHOUB6a94gEBIS64tFLYMzWpRlf2JrPtG5WkgRZb6tQ8zrSaegceZA2
D74m2fNNn8asJRG9dpzGHatodOovsP56R0fAl1MtND8z+c3yEcuuqSw9Sk4ax7asDsHKOlWwCRvO
bq/5wkNmutcsI7GTqvF8e2InNYXWO4CwMhKuBwhWKpaMDube4/zoT6GlLWmZFFp1kaifBGz6kX7d
EhuCOVgcuvbCJJh7yHkEfHoITLqhacw9fRpKtav6X/UoNhkuj8BeXvtS7q/3+OXZbJsVEnHiB3WZ
teBBMAYMKL+joXXXiHSHab6QY5h5EbNGYur0xLMpKyMaFuuy6reMVM8tq19BSgX/Kf7v+pvMHFpN
9QiB2ScYwa0+VbWMypB+wG5KrMBRfPZQf9OJQGxoD7Xh9af93Y5c2h4Z0zwE6DyHVwomomIbO2uf
Ks1xtazX2nfA24a8GB74FoUW2xtOCntJIC9h4x64a2HBkDRLYMGEm3Uu1mB87q7/qJngYNb/laqr
AA7WdQS8zQGFf7sShN/rTc/Mqn/q/VQOAAcE+RGZ6i8h/P36KTvFgfPltubPY+fzYHegF+yGaYjK
HmRM32Zfx2KqVmci2PUHzAxCs3oFrOOC+VaBB/j/oVYKpttwl3Qz4Enhc22lC7uCmdlEjMCQgisJ
ACpux3qq/mPCeQMd/eTn8vuULnXEXB8bYcFRFrjZsHmPxmrcwW4FmOJFJdF57F4Y04T9fy/Q3iml
IO0QVZANtaggTHsOpG6Qwl4xuG/68Zkl/Wtb2uBJiiV9+NzIMnY6Fvw8w66EmHbwAait7VMp6iOM
MG873hNjtbd4azU6jvNIwZJbFag5go6bLPT33G83gkDHmyq3xn6Ihv5LrZMVrd6LJWHi38D1b2+Q
8JxU+DwnhACz2cNBaID5stgkFglPfVuW24Sk46YC2X6lACe4azqZrussSx+Huix/Fb2bL2w2Lr8e
MUskFHgFYSHqEsoytoVd/sE/7zY5W8hNXR7KCHP//4J1dnZrb0sQZDP9PljtHpvNhXA117QxqMbS
yls3TIeIocDwBYkJ0I1hexcvfJiLzfuMGpOQFnWsZIdKeEDxvFU2KZjhhIuajrnWje/COTgNDLUp
UVhXd7D3AdmDw6yZwS3uyCvnt9XkD7FT/oYuaicD92cNBBxuSkG7ZTmwGHbYvNwQNPGaxldsch6M
5ZCyiBT2j9pt7nqQqWAk7q2bqvnZnBEI1x90MW7iQcYkDRn4Q13btyjKQ+rX98qTN7jgBVEXQt/+
lo0hHmJMVphjszLrYc7pZXmxnhR9FUMIhPCSanym28yESaIzUAuYsCMP1f8rELbve/gtLnyhv8fW
f6IBCu+MtEhYeyRNWEMid2WtwGjq7qFfzXfFs/ut+eE5QAVsww76urX9s4+8o7Mp7poj3bFtcDgj
OKovJVxxwf15KYH8WLVfudqRlVr4dRcDBX6csXxjp+qIPOhZlIPn9GLzMLuvnJBFaYti5Vtirc/M
tZVieIJqUDhRmn1t6p+Og8puvlA6c3HviLaN+QxDelH2CnXtSSo3PnJ/Nkyswu6b0u6hcz/s+M/1
cT7zncwFFgiMONEK5hd5duePyYoodrBIuxCVLmab8RbGdPVkX9ZA/Th/XS88KVfaGlZZaiOJCcrG
k2jCVVkVC11+cUOFhxlTtk507DfgQUWSiHWWgDaR+JFlqZVvAefRObeZGRBj0uZuIGHj3TVR4JYb
XEUBuEX32BturnfI5cBDzTW29GNYulupG/Gh2MKEHDSeYedOsMqCO/j1R1zucxqe//5pGY/DsHM9
W3nRAL60hgE4QQF90y+EaDBv0M6/gYGGxtgF7cr24aTtRk2PlHyC/MxTDNzNycP9KxIEzvhLFZq8
x3AAz2E7BU3SSnE3fiptC79HWuyBppO3HwHKXGs6QTHUhlOy7p1R7+sJ8E/gGFQGtSSdDhmHzxRG
rQPCQZqCl+Qp5zRaYXrvwyF+kzMYiA9TkXzAHX3c2mHZ7bmYUAmtKvhfu4C87OCR5K1Qqt68gIjg
7lrH1fA6dPw9l1O8UWSqtjDs7nfxUA9Hqfl47OD1gcLMdti0QayjSisf8sa2PNKs0H9Za6e20fnJ
g5nMoR0hP3REPWxwGTg+kjazfiNZ9+ZWUr3ruk/2Vh3DwNetwERSXnFyRk+EQNyjoB6udXqTulLu
QCZA4ExsuSW+Hh582ERJbLGE/9DbdffitLjytQcHP78oyi0cEqCIKeVDQn6EEzmCzhpviHLdfYft
05nhCI4OTGpimI8nf4asSR6cSbmAcoSq2+hhYtvea4Aw9xlIm+ngvIDTVj1D6sjttaz7AbIUqryP
DkR3oCIkf21E3lYr1np8XMUuOCisSGuykaS214XngIjee9Za9g6YWaEonoI0z7xN7EwANFk+wIM3
jm1jpyIqu5ckC4bInxQ5wMsngBBC0N1YNf7TbdPHCGoW0GBOVvsVEhQQNLaQCa6THgCGbBiXRKyX
QxkNjVAWWrX2AsiCIhs4GNvP3zQAc2sKu3ggEuOjL5C3uO1ljGhW+0GTcM4GpEJ6cpyqNnzqxpTB
YCmYvl1/xExEC4xTQ+gMvoK2fogAUho3wsnDCNLf/ktHneCuV2P/8/pz5uJOYGxIejl0ed1B5Zh6
MoC4gft3Ccgm34uMQzdnuXatQNXInefGIkECjEEZfs3s0Kfb6z/g8naLmiaHmCZpzTqvjpphBBUv
AaFABEvFYnNf8fz3T0E78KwQbwSf1AmZnawvfqEIEsBQV++zsllyzJ57A2Nl8FC35FnnO4QBqe7J
To4B0JjXP87c7zcWhS5F0I5JjqaFfPGAFFkNtASeIbZOTiLF5vpT5l7AmP6wJ/c4dCFwk62Q27LO
XEIV/LmtbWPecyCTbFiJ1lGXFnQLzGS7gwMCXTh6/s3GX1g1TU1FS7Vsw2KiEZLnKASs6t75VtmT
/VuzYDo0iMkPeizlI7hbyRqAvv8mygBZdTryDIqEs4E1L/3d6boBxqZyX9o0y1aM+fK1JhbIdLi3
vm+JwpJQCvIbeEl/5YFyCCvxjByHVjEAnfxpXcWuC2gZnbAt60ZX7gBeFguBYCaqmYaEcQ/qHDQc
KirKP377LsE24eB5jRykp3TJFmLuIee/f5ontKRJMoECE9lun23DZFSPbsMrmGvo/+DBR5NVDUnC
8bYhYURPXudlYaeAeUN89p+k3b0bB4frTf/1wrswHszi+XIAHrYgUxdZunlwXZorEG4ruFvUkMAc
i55az33iDX+81he4qmSiu7dhtfGjjWv/LmdWsYeMMdsGgxjXCUAfexvlxu/4KOk9WIDFrm5TdirD
Md7ZNYRI6w6GGsgSOsU7EqnFJumoXjNsYx5JWg7rZuj7qLC52k/JWG+sasCZRIDZuOY0wEJewVwZ
1f4wnnEbZwVcnY6cRmQnSE3qp4Ck2ZsQLYtAdkoeeQrpasA9e2PDKODUB3L6yhwUccuYgqYZuw2I
sWF7CMZWHL00Ke9FFsQHuEEOwNIKcQSQUq7AN3TfRMM7jGOVbPOsaMp92HbWVpERzLqqgw3x2nND
/5sztCRYA4E0ZEfdB36P48AAh7Y+rUJkMsibrRcr5s6h8kK3mSySnHIJUifO9APu2hu/QTa0A9h9
YXN9+VhITRiJ1zsWHL+n4BT0sVznwTQdxZBGWjQ/cCn5WlryiXbtwnydCaYmGL2PY6cFPVtFSZKB
MwoG51fpj8VC6zOv8o+WCqAmVgsf1c/KfyZNeIDvGezS2y/K5/se5NSRjAvTdC4mGGtP2dbgmlba
jhh5GjVoQRUOiBpkoeAbHJ8WzoUzC5yZO2zTKdA6g82Wjsm77ounsYR7qXKrlSsWK9NnRpcppmIy
sTuRUBhesHbV0q9SgLC9JLyba9zYdTYuD5Ixq+NTTlDx6PSrigEH6S2lZOaGkxEs4zqMPQcApBMW
fgde3MGWohJtYXvx163z0rwzdpmawdepaLmObDVB1CQ9DW1ebvsb4MbYdxdUQIC0ud7nHDxXG6hs
MD1xpjpYU5xsG4Zc/Cp+A2oVRC6w0VpgnNf5n2x06NqOxbitAU8uQTXl6ZaWbbCWsvB3OZiNewhh
yZe2Yz02Te2w1fFWxlo+qGQq9ykUKz9FPECFP4LXS1orP7YCHklqsIZhXTZ1/T3hjv0+cJE9w/fU
vfOE5RzbTIlvOouTuxS1Zu0qL1tvT4OqO0M4O75Nm5bceSBq+6up84bnAvW2R2knslojKxefsbrh
Djgm63Gq4posfOO/pTeXvrGxwe5iD4WJzLNOTJbbohabqj/XNFs7h5+I5X71428J1ydZo5bma8bA
EM74JnAXJthMwDAVRrqK4VtStefhqX/bpNlkA98ltbsvm+HVafnaCpe8xGcChunm6aFUJx4Yptk0
ZtvGSrcl6n6r9OcZg1oMv6+v8DPTzRQbdeUEfzpgIk8OrLKgOgfiWqwYX3Kjn3sHI+jRgGmodIl1
QmkO+MLtykYazLLLAw9OU7N03zQT9UxrT5t5Ye3XeInaOk0DuND8lQm5sfpwYdDNfSVj1z1Alepi
F+cA6jd8kAJ4x6l3n+Kzlv+mbjBVOKQm0PV13hSNXnhXVeIJKYQTUdVtK7Ypw3HsjgLwjALY6izu
zADC1Tmo9+AFB2RddTCO0d3q+pvMBFjTyNgC/w5begZaqrI2rvTXebOgv59r+dz7nzbVwEY7hUsY
XAxxhHZF9RK7/o/bfvS53z81jUNsBWXB0ERZ0X2juf9NINe38EFmBqcpxemIQ88O96gQDXKC9EkN
bmLtHXQbu1vW69vyQab0hkLZ44aW38C3P82ivhTxMwy8urWlpXu47SMZk8ANUG9ZxQqVnG32Lhv7
mIfjQtMz88s0zBQBKkLGwbdQpPLLApiUBEcCquJtv9tY8h3InUjAyvBUThaAnid/WopuMz/b1Nr0
7gCjtw5V33nVJV/joXfvXVaKX0ldpLd9GVNaAyeNumsdLzyd91rAVm6S6W2y5W1hxxTWED3Yymdp
fAKXcTWxHETzYVUH4cKXnxn6pvFlk4kspwT3864Fc7q4QJ79C4tfmpQt/P6ZkOAY85YBT9ulrj1F
iRr6vVtb465pHb6wY59r/fz3T1HBY2EKeESFgaOnTeJ52Jy5dCm7Ojd22P833kjQYuExAg2x6EAk
+y4pWS3vomckU8T0c6lSgHkz0qLMN/g4W6XzJy9Qd2DSrmxi75gzPSBvcKogTZDeT8KW6jAvbo88
YDf//61GC/LoUtVQG2qkdVJ4tTZrIEm3RQo/02mVZGqhby5uLPAgYzHgPphK6VSiCkQo+5lCZbCV
rsX+wx7JPU1ZYq1RcdTdMszwMGOY6bwHE1X6KC4CrBgEqjVp6v314HRxiqBpY4wNXphDoICm6+Y1
z96L7CF1qhWp7IWfPte+McyGui5QlYl6PLsR7oclfXJweeH9CSGV21AojBf64+JwxnsYiwOmuUd1
gRqptPJOuU02KO7dAkW/uf6ZLk5FNG+cCknsUBH00BCfTZJhr7pNu+rb9abnfrmxPFQNNJ5ZyooI
GJf90DfbTNKvSM8sBPDz0e+f44pHzIsHZMs11OfnOi6uvJ2aAtCb4cCmZX6XTBB2S9/aizittqlo
l9RIM69k3kG4MWwQFEeNf5xxIA+7UsFoURcrW7hLhZ4zHWJeM8Tw8y0pboUjStQDQGynHMjJmzrE
ZCiFxVBIcJ5VNFmvNExXU3oUdOlyYSZAmSZOTpFOSsJuKwrg9RxUGKfFh+NYaxbeuf2Ju/VCYeXc
9zn//dPaMeQy6No8LCKe641Xqq3OqpuS9BhSxpy2OPDYfQnZy2RnqF7JcgHrZtQpe9CGrdvBsu/6
qlQHHxZYJ7/x2UEotzkEqMM5EsCtt03Y9nsFiwwoSBPrZwpg1SoJXX7vKOQDcngAvpCSDt+klWUH
VLX4q9aPybEXcb6tvDHfNZkmWzf1ayTmz0xNzXGL7ZOlSq+Z4fs3Gf3p2+kabtE+MowRxc09kn+H
Nka62Gp218fXTNeYpjo19UcU68V91I1sr2p/AxTr1+tNz/xy008nreImDItERSG292vKyhH+yTnZ
KeBZFwo3ZxY+00Qla3vcx3RCRSqBc7EucDPeguXyI6Yj0mULMXHmE5lZDqHzMgxgNRplSXdwy/Dd
7eRShcxc28bK3TH4iI5cFJFqHibQ4glbmtsza52Zyxh4EfZNyodobAd/XyhLvTY8rLc2stMHXg1L
A2guhhhrHS62/Ax19VDLiRxaoyTdNSgwix317nde5Arbx/na/rhpSJk3cml59rSZJgQS2GieLTNH
9jsHMvB663Ork7H4BU3mVEWMglBin5r2j+e5UJfDG7tpV8pOd0l+X8Ms9/qzZiaHeZdkB7zRJTam
0Vj/zL29k+wLf6nrZ7rEvNUjtpMUjlujbXeV9B9V5IY4yMBmntYHd0khNfOxTNgYmEBxPymOq8Pu
Z8z/0IG9tk641vn42NZyExDYq3bTQs/MvZExTfhU2LW2R7ijlX29ijFtVsmQ/gdrzU1Zc4kcsXMv
Sv56vW9moop5D5IpDsMLhgoMpBHW2sZmfYhXsWWtUgLPWb1kXzwzBLxzTPgU2Ufl211Hgj5i4CHc
Kz2KV1isxJGsPXG4/iZzQcBYHO0Q38uV8JiXZftMZb8pSZauVVJ+gffQQkXhXAgzAkDoxiIb7XPx
/NjfpXH/GlTy1/WfP9e0sdGlosv1EKQqSh298oYGV+NfbmvZmOr2EOfjCAvDKFMoi/ayFWVfr7c8
06tm8rIKhEI07GVkiQGGCs2uiounrNMLR4uZT2ImL3mLY77KCQZNXx8y1/vuxsUSH3Jm3JvZSscP
zpi5TEZBke6FJvupSlYWXEQ863WiC6vp3PcxprIHUgdqt9UQBb3/AI+lA9BBP0SbLIz4uebPf/80
qURN2jTpHBm5tF15bbCnMLrWSOXf1rvnbvnUPAzhnFxyhNYs5GTTAF+7ynP2QGLu3fgEY8rCC0Kn
XjclEUvb9yoZD0KXBSr0mtfrbzATElxjurb9GPt9hTdws/FF5fZjR+kubfI/ZWC9X3/E3Bg1pm0g
vLGGowiiDn1q8gaI52F/veWZdcD0C+KD3XFK0bK2u5c+I7smkF+6ZNpPDnuwbP8UuJCJXn/WzAJn
5jPzkCmRni92YdmGUn057h1bYQ1l/LF1GiRnQaUBMUQjq9MumQLOjF4zwYmjSKgZcBOoOCr4WstE
QdExoQa/Kpde66/+5MIZ3ExzCkt5Qk1tF9XYIZ6N08d725HIxkseVt80gJjrYXjWhOM2cZReWa+y
MGgfk6Z3xYrUoW+vrTIBbVCIvN8nJQxRNI7zdFNLJT5wl1I+SgL7x5UkXpWuMzZh5fQaj5+coiv8
FQCFS84yM2PZTKl2uB/yRgHdLuMldgSd831S8YeU3dZqb7NsIGZWtdM2g4wHz3CTB788pdmv68Nr
rquNSEJRe4UbbFeiJBteo8UKVcseW9gmz30XI4bYPmlRHt22kQ9ucQ3gygh9EI9rx4E9WOedirpq
d9dfY2aum+Y7E/dymwFcEIkMiLT+D8z/t7e1bEYRabtJY6Nl1fzW9L1bYqnO/WJj6edW5aSiUZjX
U7YlMJ2rEu/p+k+e+e6mtQ6H5bpqEyygqYaxvzWwJ+rA9x+jZ2MnS+V0f7VCFyaw6UnDGarjZTvg
BYrBP0h4t+550YjtROx+BegoymmQwVNbLoATcvK22dWj5BBGFPXRtidr1dC63EwQAa+ckkBwENeF
tU61FUBm7DkPKGxfKvOZGeSmk0fK68YJp1ZG4RDGX1Fl7uO801kHyal72wA0LTzgYdui5CwBWKRo
+nUOySPUMlO1sN2a61FzJo0ZL9pUy4icecqq1HcpD99SFN1v4k7KhaE+9xRjTWa5izDqSNQQiR+0
eOP9uOb+Xha3bXaZMZMcPwlhjI0BIzSof7+68abrbY+YNhZNi+IkzdBwbd1nqOBK02phFzTzRUwL
i3Ic2pg2k0QZJ32hBMWDmRXep2n3IMdgIUrOBALTyKIKh4kQFAYB76NeeTjeVbZ8vR4IZsa9aWJB
uUhAJUCMqZP22XbDfV2mr03uLYyXma2JaV8x+VBD5xOB7RLp31IWRk0cPwibZCuIjb+nk0DxZvaL
SpSYXH+fuU91fs9P297St7kf4uARkeahSP6w4CbmlUdMkWzbE/hDdz0aTl88FEGnS/mVuQFkTlxo
gVKHVCoqXbggDvla8YdEp5tALKQe5z6JMWfjvtVY+vDLi+aLM7yGQHde/9YzpzBT55qPoS4mR8Fu
M/8xjMVa5LgqTsk6qy0cA/TCU+ZGqLEKljJMk7DrVOQkegUMoV0LVEX+uv4KM9/GVLlmSJnWsAWG
9HlsVmH8rbferjc8821MgWvppCA05raMirA7dYg28L1dpeqjy92NjJfuXOZ+/vnpn0Z72Lbw5Ubp
NOql1Usr+ZbQdmHU/PVmurB4m2CegPWqzkbZnxl/4I67XVes/XFI1ihKctep3wYbWfb+RnklDt/I
aXX7JG2SrUiabJPS2j6ESdVBG+ROGws1cdux7eGID2rgawNXLkiK4SIiCG3wz8VZLZL7v3Wbo8KW
18UuxjX+cUKp0D0iX73vchxmhlrYyNuO9Cw8TNapG/6+3lkzU9BUfw5WAheKEEGwm7B2ZlQeRwlE
0KQ/kmGp3H9mGJvSz7ojtrRaTBbF2Vs7WR8BH75zcJuuv8LF8eaGpvTTofboVfWURyRGgWxP3BcU
XkcxFS8WTx/KTi4R7y8OOTzofOD9NOQAghQaWsQhkmO2K4ZxX7L0+/V3mGvaGM19nVr+wHGOzVWz
6e13Ev+83vDF/sVvPv/902+mZaWmiVo4rILLkKCgUZfbqnaHU5K16Usx1O7zDQ/yiImXKsPeZUHW
9ZEblGyVh91LV3evsNLeSl0vbPRmBtLfAttPL4MZQsYuiDs8o9vFQt77vH6Du9pCud7lYmi8g7Ee
BUEDQxavQVpQK9xLOsLZgo5H1uqMRVmJlNkQWwgbIrW4L3f9VPk7oFT4T45rv2ORqnRfntHMw+Tm
L0lXVEevx9VESTpURwNGCfqhTJ715Kqvdjb1WwWh9301FPYaVS56I72GHXsfO+8aJf4PyGO3jxQH
t7c4SWHVm2q7/ON2fYxkEJxl+0rJ+2IKoQWmAQSOQ+vXm7j1vJ1dcbZyUwC+im8ZAVV0k/SygvqR
Njs2se6OQudxlHGVclRIw7EBv3Aq3rKMpY+5Ssu96HFQD7w83BZJkq9tWXVPCSfDYxDz5qYkHQbm
uY8/9SWc73CgLrB5dPpkO3bFLvHpqmbuwmbob5/9E8PR/nmmfWpfjt7ocYIcbK2IcFeOhWtk5NTr
Uzgpf28XjGxwPMOFUTCUD74tsycKs8R9CLDyc5u5wb2XV8PCinhxEvrEvJyMecUHOLBMkeOO31C/
9hyUULgMwnrilb1wx34x64ZnGBM9szkdacttKHhbb9ezAOLntk83Uo32tqfF8BokkmwnRqaFZfIy
cAiPNLowIVjlmrBxYPjjBccO9PrvNimzx8Dm3cnNpvGr3XrvY9jyqGmATVzZWRE+lLj+vQcSxH/O
QFQ5jLrCffzZwfN6HLoYI/CjjH4P4DhqZVPQRK4lN23GNoEPQ3f1er31i2sNWjcihOj7om1saUc5
+2PBplVCzkV79KX3weIlzeeMIhd1SP8/diFzJ2JgSDYFIX/pWNJscp8f6nZ4ptTdu9TZFi08Ilv7
V0otektwxasZB1AVhDWNmwFqn9Srtl0dPA1ebyHllQ8LSoS5rjG2s91QVw5i3hSBKa6qD4uewhv7
xbzQmcrB9afa0jC1RUlUBSWUbmBwU310XgnTZOkthJWZmWze7IwlGcDS4CTqvY/AeRo7vUdyZhOL
hX3AzCcyb3dw+BoxfBMSee746mftdiy71w783OvD93JU9IlrRIlEQAkH9RvkxJK70BG6xTGc3Gpf
0jS5g+wEqRMAMv+ItlMPBJjMvZcVELIha7OCm29yyFhxWwU1cY3oUcWezlvPFpFnhxBlgX5TZ56z
aoPs6/WXnesrIxLoDCVrZUhE1Ch7XzndjmX+d4YVxw7pTckVfE8jHgSenVPHjbFjFvRUDgxgwEkv
GVtfzCCgcSMMFIBgwLXamqLa62D1gRoN60tdsB0bX7Xlr2CRuMndhZExN/CM2W8DPx4HNZkiwtUa
17mbmv6g6tf1nphr3Jj4DXUsP+CCRKjW2v6PsytZjhRnt09EBCCBxBbI2U4PVWW7akPU1EhikBAz
T39P9qp/rtMZ4W11R2KQ9OkbzsAGsNgcmU5MbD718+shUFhTEzACrkjgY25OthdBieKWedW1I7Me
90jSFC2Upu1J5DL8xhbsWvQYZS4SrqLyfqpaCtUOZ96Ueh528AaP0qJYOtDAM7FplTukPm0/Fx7W
YyGv8ofIQZ/hRIAUEArcpLsgt5/bAutBTV5jYNRqZCk+IPVF+2PoOkBrPvmXX7bGf9IxSNYsOeRg
XCjQCW9D8jG678HDO4pw8tKPt8HlXP+/jI9BYu5/H1F6Atq/0LQ/jQoonT6w/Z0RbLqRX105jGsp
Y5V5GgUDuN4NDADTvs+HDUBh/jZvovCUU1vDoKawX/lc9V0soV5z4+xceau1gUXl50XYjcFyKuoh
zWQRw2vuk+dmFbyCaNa8zpBmLLNIpQuOJZ9PAFxvP16Pf9UF31mQ9dipywszB10IbGEm5z9e10Y2
8ZeLW2zetf4Gnqf8+0LbqEgCE07YbFFV0cSnuTi1ZOrB6ustvPyCTgTbLGPLcQ7VCCzomN3nGCG4
MfOhKFEz1iQRyKvfVM+naldiaHem3tCm8Nt0wcCv570HZZONUj69L+XIf2Y0y77TxmbPsA5sN3Xt
h4ehbKo4R+dqT4apToxL+hTFWJTHFkVsmUxVwJJm0BkIsOgovpRoc+17K/STU7R2byBJDvqeLqGi
pCGsOmA80HTmK+a3+ca0bD52TGcvAxnsAUmzTNoIbDOjInHXGNdN/TBy9gHG1X8wDuy3YVVCIxKT
038WblSWRK5ud1wbs2cwrb4PDVMP2cUtyRQT+TmxkrYxqbLlWJaimWOYeLQmHgdZf/l4La/cpWtv
jQjCyBH8ApeTgIVVDO5fkcgC5P+lUJDxCeXzx4+5ttlXF4WdPesFMI05uQRdrtC2U1xWww3K3JV3
WA/+wkUjD+zx4wsEdbP5K0RbdnIek3H6/am/fj3zEyRgYFFDg6wrUGmVmOAlxoGYw+d+fRVBCakd
n4xTcypLP4dFVfvU3NRmeh9vgNh5WZD/hGeMjXJTtlCPxhx92NiSeY/S9sujLzzxEmIm/aMoON2M
kagey9lhiSvMcHa5qvcAFC6QbLAsiBXaWPjLHP+0REjlgnlyz9YzNg29jO6zsQnOfAChxoq5T6EV
Ct6czGrnRoS+xPl3ws1ayX8OgyW0ZdhDbD5vLuMEQDIu6m8MBgWyrFugQmB5gaQw/XhBLh/+veet
0zNob1iIoAOBmAOfpqLurDKpkkI2NxD51x6wyskEVMUgeTvPJ9k4fRr03E+szcLvCoo6t5Am156x
OnGQ5jEuh3/uKVLPwbwkYbRnwy0W0pUVWQ8Ic+1rbYcxOwq/SybYtefB2e83IVZm6H7L9nPBaT0j
9A107CzvChhFzzHAX7ELN8BKlWlT3mr9XvlM61khg7VTOcwjP1LcEoG9c8qzO94IG1fi0npQ6KsQ
vhbouAOu1p2UuLjdDWlIdZfQek4+tVfXBvSVJDynjg/v8k5Duj08NWGXZDP7XO9gPSFsQFCoIjl7
pyJ7pVC+cJBBSvrtc387+d/YpKog0IaARW1NdAa2ksbNELyEgfwc39ldq+N2wJjOvPTgwM54v5uj
/itRQ39XQS0w9aMp/NxxXs8M2zlHxy9ABrkEzxWmQEHzsgCe9vFHuraJVue4ARKaBSEu6EqKHyhE
gNqssjisqzuhb4mFXHnGemIYAlXWANOPGnHIQ8yvIOLp2nn8ks0m2tSBC37Sxy9zJddeTxCX0dOh
gZT4SWl5zFvg+AqF/CZyEESIF8NDc88b54fTT7damZeQ+k4sX+vetr6nZMi95uQCoPhjMRMUjpC/
snM4VyAZT5Ouvy2CtYnikPyCPM0GenzFBnTqW7fXlY+7VsXVdRXWi1L86AjypnjTJF4E8UuvYXvP
mH8+/rBXwth6sMl4VLhoME2n2qhEu3ni578Kf7kRZK68wnoERDD3lcvloDZV8xN1nXcPGUGzDaaJ
/8ZY/9aVde0xq1wFbOAGqmzouZS2LDbgIlsHW2QwTXBCiLvVhL32qVZRp2o8x+F54J1gpxSLptuE
vI0jcosHfu3nV8lDLbs6d3XFj+3g7QtYDoNtXkcpSIq3+I7XPtMqe+i5VwZhy9nRg6g4lV+IsclA
7sfsc+Hs3+b1f1JGBd29oeBBdMSnwhSlPpvI3XV9eeNKuRID1hYYsEylAq5u/KgFbRLWwc62yzPQ
SOC64exHtyl2kBGiKBrDP7YmnxP5ddf2GI4zeZisddGxqJdXhE/YyesHL+q/fHwAryyKu5rzzplX
93QC/T+MNkbQmPjV3qnM91GpWzfBlZ21NsiobVvigvf8U4kecgrY87xv5ypP3F7cElu+NqBYy2yH
IZVYeov2zQB4deLOOw3lOBkDCeOECRYDZ+XjD3alIlwLbZvKG4UILmJqqn/QcrjnC3v6+KevrcXq
CI5iVkvetkivzQzwDtly9QO2GIlWwY0K4doTVkfQUEgwQEhzPpX6u+eJ1AbToZzvJeRsPvcKq1t/
nAdNodwxnzijZTy2GPzWFv7CHaBIoQJq9OPHvLsI4f9DWHiACgX5kIVHJlHpmIDmYGvkzx//+Lv7
FT++attpKIL5vId82hI9uJCdLt1oV0O46HO/vjpwGbIUnY8TP3bFNwkX3gXA2yK6FS3eXWD87Zd/
/08M9F2wJguBS9ulbvYc8nw5Niwjd13buKAvw9/047d4d+yI51y+3X+eYzLqCZM3/Bia4UD9+m/5
qgMnqadmJ4UvbizztZW4LP9/ngIDSndaoF19EhXLQfFfitQOMB4a1PKpaw8vsrpVVeU0gX+Rb9H4
NoOHmxWcbofkNzKQdwtO/Lz/v2+AZuLgF8uM70Tn7cjumKJJ6J/z7r4EuskXN9LFa+dhda6VWy+e
jvCYKc92evHOlabfP7fSqxPN8yLTmjfzKYMe95ME3XivbSGf6YA4G4wT2zEMzl4+fti7d2wY/T+l
B5cPtqnH6CiMehYBvEhHfpeZ5Y2NDejHEkO/oVCQJe1uhNwr+3gt84DRWOlMkQPzYlnDb1T580sw
afO77QEAbV1fPyw+k/ONU3NlmdaKDwvcLoU1CsJeraMB1m7/0WPw+vGnu/bbq5M/lzzrhhmz7JG0
F48Q7xfU+290+q6cw7XiA6DygSBULKehcL4HYvg1i/G1muWNPtn7eoRY9ss7/eecL2webVe30ymv
lYfeTNCdS1IPv+rO7c4B1/kd1G+jlOYquIuKJT/WApvPL/r5Lu8znuaqEZswN3T/8be89r6roMBt
C/uJgKMBgqkANJQ3YvHTZqG7j3/+SpDmq6CQNdnkapfyY7C8CgDgAxvCBxyESVndYNe+/wJ0XVbJ
cZp8x87i6EduXHnhmXdvkAW+cUG+//fTdVllSjIsYrTyaMohVsWWWjdxZAipa+dG2Lz2hNWGcHsg
92TdymNLuz9k+SVAUIlLefTcWyKm177QaomVaTAHcaVzsDI4FItNpzx6imR0o1i49gKrJc7t4I0B
Idlhtr9s+DeDdYTvPWooZX+8hd6/V+i/zl7/OTEM8j5mGml2KAqlY4ixfK2APpwWdfIG8VxDHBve
45uPn/V+ZIHVwv+ezqhs3DGihQMIsL9zVbDNvejG5XLlM61rKjNlUQdvmfzYQgV56fYQfDm3MMjp
Db2xEFfWeV0+1bTWjFmdH1X7VlZeXBXtXTmxLx9/mmt//+Va+c8yLBq6eC3xsgNupAM86t+Ev9Ck
lqjQaTbc0vN9/5Ki6wKqBMMkIDD4OQi3SxzVx/mokmoBEcvouFafkuIL6brhQ6qIRGTm/OCxA1E8
AV40Hugtnbxrn2p1pIOcg3VJA36AJcYRBhJwzMufYbz+FLTu9nOrsTrTXl+RBmDD7EB7Zxe0Nu7p
oy7HTe96n9xNq2NN3eVy8nCsoe+fIOmKl4sEEp708Qtc26yrNI4VU4j5BHcOIBf+aIJ+Bsi/UYnV
Rn3yCauzrDLCTeO12SGDqhVsAJOScYj33+rqvx8qyBr5LiktXQH8/mEk/nPV2WPglp+6NMm6KutK
WFwtKGoOOfRWffszKrq08M+++vrxt7/2p6+OMkgbTDWyRCjKrb8Fqo7eL25pb2RQ7+9+sq7LBlSs
qogQhjj/IvTb1PXbOvxCoAb18V///n1A1vVY4clFFpBiOGT2rgWLlNSgcmBfRu6U0MpJrbmlPfT+
HiVrGPPEDPSraoQ8X8/l1ylwkH4RW72iOHNunLJrS7E6xyZq+EIBzz3y0R82XZhJICb1pxCTYK6s
zvCkQl1StAWPtZuDH69FN2zRFvkz88m7U4F/azx+bclXh7mqZogBDCY/Bs2haWBY96qGEvKXN8AD
/4LJ/t+EAO+xOsqwj+FhwG1+fHt7ODibh3vUZDu6O41xllTxnOCUJDo+ZcmfIIZgdEyTdicSNMNS
GYO8Fbdpm3pHKD2+AIq/a+5mHZvYJF+cFISB+M/H+/L9xlxI1hWdgeKtO5gMuaKAyKuadYtJaN7k
W/g5DMfMdQO0HWflATkWqCEOx8bamC0qvLGXrqzCusDTywBdDImvBF88Xv8KvcfLkJ/NtybK79/N
ZF3S8bFtRnR882PVN/vR9NCE6YvH2Vu2QZ/dA559i3p35VCsazAnb01f2CE/jkH+7FbOZipumadf
CR7r8isLkV8oxeQxa51uW7thmeRVH7Mq77edp9mG8ClRC3zNPt4UV0LIWnwvlC3vBTywjqOG4Fr7
3S+Rguc3iRbXvtTqgPddNMJ3Dltu4XwTgthW9uyvB9fzpKkpdN8V27IWKo6NG+6sRsO45NXPiZI/
tYVPQpXZt49f8995+TsndK07lgmRwSdhio6TJEmb/SGwxeOwZGkCN3Vg3FZ4dbxMfzqPTknQyePg
1rty9OKl9s6FcjeZDs99MGyaEXWudLewVH+EiMadMvqpisDDe8PJeWHSv1E1Xvtwq4jClFO3ReDJ
o63nv15jU4fKXx9/iytLvhYuW6Kxakr/UsG17rGfxidXtn+BvN9/7ucvO/s/ebhBLzuSFkveR2yj
5HdP+Ecgxm9crle+y1q0rPabwogB3ghNwcAqyY4DcW789Ptg3pCsvVnMsLi+ZznOnoVDRfkDas93
vOgTVck4I8WPqvsKslwMGlcCot/Gof0phFjlx5/tSnBcS5bNbsnhnaGKY0dGvnWCQiRZ6fgPohUE
MPyM3HjLax/w8u//WZ5mzlwe+m1+1P34CAb9cRD1dCOj/VfS8p1TttaihLukbYMlr45qcPkXxzYR
oKOh2IITGbDNIC+iMpkTDq9KNs2T08/di6GTvc/nwf/aEuGdUVuxHUws7VabSG/nAraJLKxAravb
4EHnnXNq6u7gR70MkqGn8/eQu+R7UYblXSXdYDpK4ZX7ucnt/exm2t8pv/O8mEsZgNwY9v6xRfzu
YsrbRaQLiG8/mMw9iOFEg37MVcvx0K9A1Xb0yFQ+FrumDPwkEwhXBQ4iUM/gJKlAtfs5F86r7KXe
LXNR7QG8cjacUGBGF4lAM6v6bpoEO4ZtVr7mFADg3gNY1FAJ15Ni0NtA+W6yhOV419de9JAHzrIJ
5izfFqHjbrrFDPtmJuopdAZ332Bwl8B6VaSlXdwkZ8utDs+VgLBmFJnQXiRIkBB7iLmFYAl6GdK9
NXJ8nwkWkjV3yHos0u7Q6SMUc6pflReocwD53r8Vb/hrpWC8JYKQJFDY5g+94JDPK+Ymlej/bpXX
2ud5rMtty8lyYI64JWjrkSua4mRtLsTg3VVgt5Ij0p3oe9RO87M7jvK5hAvnkgDFWv1mXpjb2G+o
6hLYfXDsOz3YRFHX9Fundj25h+1i802DFAn3CRA3UzKJ5anMSbBAwwU90jb3iwPAPeaOT9xr44rK
oEfaxdov0rahE1eMVb8rv+g2U8nKMF5Aut5Pesh2QvnLr6oz1UNVc2QzrSfrLY2MaJMuWnRKmkyM
KXCAU5sMPnnpiFGbCmZt30aSD6mgQ7P1g4vGVhv6SV2Lbtd2ekgY98HdKQmLo0nZ7WJ9/oc1vbtB
glinc+CMQ0xYJu9aaFScInSEt1055m1iZ0sS04/+AbyW4etiqmpX1LmKl762Cc9gSyNhTfDbClPd
5dilP4Yc+tk9Ge0TdKlLYKvDHGKybMpjFlXeDpAqH4Rv422WaOCJVarf1KYavYTBe3yDWVC4wOm8
zR78os5UQrIwB3+4z/t7yxvzGIYMcbLpxugvHTwfuCbnH9048Dpr8QhLORLorqdnV4ALg+M0xHOz
YBrNQxa+ZlyR30BCTEOS+eX0yBd/+KtRuB17WEEcLGnAFhFTNADsI+wOQBJxoDQQ58Lk0C119dAn
RRCYPBnnuXrKGC8S32nDZzlhJlKQ2vygga63mZeztwmK/mXKXFWkrKmrvYJQ5K+IC9bFCn6DNgY/
gJDUu+QhRRe4Gzc0foK7oGpiZzTVkx/WMKft4I8cjgXsz2A11+IfZyN3njvAfHfOlv4bmPT9N11j
W1gylwds0xZgO0/DN6jqvAVCbs381NWqeoSJnPgji9A9uDoaUaBkekycTrReSjsp0ALEpn6TsxqT
fIYiIiTDvPDBK7PpgDy0PXKnKM/BqLswFn2NHcNg232XVxLTfQLBZhNXoyvQ1Oh0/7NtB70TkYqa
2AtbD2ne3CpE81F+nfOmSLmEfnPMBb5pjHvJ4rSNwFNFfknjOrTjfRaJQMQQ6aZiA6WEimyySYzz
ZgJXF5B7TkEQaAu2R0Xcf12KcvplpgXBNO/sXzu6Y43RNz5bHOkgB0pekxiM9NIkM/yd8N/cIdvK
jGWbvIfgiFgC9bWKOKxO4cD7qIC0b9GBq63cznDg/dkZdklOi67/BzwSV8YeZ+42KEJ6BMYo2KAf
nEHyZskPRZbXP2Q+DntVe99VW9cP3VAN+8Ipg6dZO/TR5pl4sLPj7omdyGaCbOkBQq96K3Cu0rpT
U0oLEuwHwGV31LT+g6yEeygcOSR+1YkdtDRmsMPr8AxrlN0wOtBnzqo6OEt3sH94UY/p5AXZF0Pd
+dSOfrbxwfHb4e8EvwLk423QVvK+8kEMWGquE9qLFI3glBN7jHqqj57unCGmfdTtMnhUnbKQ1SIR
7TREKRlA1XGj3mwG1/vSGEj3lRmmEFyyccurakyzuaMsMZBzBjmlM87GVWMPo8/2PEnZ/9XwjNjn
vvkHRBmyyUH1HvdZI5uNw31yaCY67kdWQ7bOG2r+JIByPleeQ//B2KbYOYuYDo31mz6ZW9bdjbCH
/RuxYHzhM7RfqVCQGWZm2bGgURuUIk0alXMBexPYQNfu6N3XhqC+miGdZ8D7y+OOhv5DnRVm66A1
sQ+A0HgmdHa/0oDA+VhVsNHpTFe9OZmGYWPWO1szlsvGzQVloKFEQQqBcxkLXKgxJ5dWN/HhGl3B
QbE3QQ7TassqtZ1GjB7jGeH/uydL91s0TcW9kL7YTXzIwAIvakglIVcZQaI+mxnTZNhLtXGfNU7K
+znfdrlrNiABFmfj1E3StIxusMLyzXDlggtDekiF9M3dEuQh8O5qCpOOW5nOvR+mizGQ6+9aed8T
F7HHzTzyNPjwvwkL0eycUEC7wLDl4HSFSnsP+Mo5J/onnglqugEp575GRP0RCad4AuCDYdvM0wyD
40Z9pWUbFnEodJvABNs5cliJfdHKaw7QRsm3VeYW2yDMWQLWZfSSD7R6bhA2nhxYr8G2u422LJyc
+xniJyfZjk48CaGA/GCsex0EUJDJJHuVeJS1v2fmO0ckFPwVQ6lqS3uVv45jqeIpcOlmyid134YA
tXkF04CFDWo/ucvwLSrHCnN/ER5rRzd/M2Lk2adafkcTvzg6w+jjGs293YwK7ADVAwIrE7iEU4xZ
923EgV9unKm/F6Oqdtxxgx+kUV23dcw8NXFg3Oy+433/A3W12fFRORpabRn7qySze0mWKKlKT52n
orZwHjWhfvKmLjpbvYC0B4uWF5cLz9nbsuPP02SmU7mw4EdPh+VlrAqEUDk1SSXC6MWXFCoy0hXj
mMqGqWPul+qNXYQ1skCMWx/S+psIJiKbAoJtG9dxgkPvELHLhAPhU2ei7jYKiyUduf8HluNNYqsc
czgeNcdwaZ3fmcVVN7J5geVCK+HwGPbVluXSwASgQ1vT0ZhNCIOQb2BuCwNA/8viaLKt86k7Fhp2
zTmEs15pSfixcqvuALs5lc7gTG4D5tsdBSI04X7VbJVWywYk7fZhmfAt+djbpLZa34OoNPVb0QbF
owx8k3LE6OPcCXLqhW02uPwgiIcxKNKDZpj7BTo5g4kjkXl3My6qzSiB4sLqYj6TQX30pKGqV0OU
M5wfMPpHdCThmFxSkucp512a9RFAxJMF7Zi3oX6kHHzXmkCQphCF+kc7GSi3nrAnPyf4KDY09+C8
EEzMPC+LOa/kGV6vEUhE4dj6vyvZLjuuzLQLW9hkzaIJH6jb9vh0vN3bzrIDjNhKBJh82AOZx8vU
ssH70+dF+wCxfZxOf6TRxmnnGtc5tHGaoLvEhaAoNy26eW7iuSU8DSEssUXKoZ7ZIKoS/Dmr6RZF
cpvOvtQb/yITuGS4e6oJatWxDsR0MrOEKM7ATTemXTCat4EWNXx7EL5EXASawLcceWYQWITYZexw
bUKebPmT9TC3r4DoBfTSQJlopAp3a8vVtClLKc+AVhRmwzOv2iHJslWsdNjIuHPmMToZCsmFHg2g
MvPTTjRBUrYF35emznXio1tQpZifkmmbSbTXtgZ26qCS6V7k6RJWqMQKVuzINEANrAmjnxLywH/Q
39UpKxwnrXzSP2E2AYTVpfGnF9d0UA6Z/QeNbso9oTlkFpkaXv2u87B+3jKX8LQu3LPEtqGJi7j/
VquRf/Fc2GrWfmm/5goDXHwF0C+KmckUGWXziD+anXpMY+sUqTJ7cX1n0RtTD/JtkRfP3TBwqk1U
mO4wM7s88HIxf2nvQgq48Iz3t+uH8Dxng768f+/ceUQhSbeKek1M2zbATQo/vlixRe+C2RXHZnDI
hkDvcRfBPfjEIvAyBQJi2lWFOCIb7qo4gilx7BdSP4QhYOmJ8kZkRi0dJ7gZi4X8NVVX3JWy+BqR
nKY697wH2KDlOA/cBNjwPf2Wi9EvIKA/DMgBy56mLnCoDxMnDkQlUEzAdBzCzGZmaiMtp98666GZ
1x9Bk0CR2jnRm1Pl0CIzjVqe8smwt7IJp8T1GNkBMQb2pK7lM2s6fXIjMX0PUDVpNDgrqDFTOaGe
XwD0k9O8/EFuNA2xi3rgBy3G+vsEB48whjJe9eCUhNy5nTc/V+0IU9DA859HKt2jqALVpEWYzfiL
BLJnKsMwaXnhwEi6UWcycCyTnfYkEDsGCzioDjv8HEVFu3N6mgHb0FryrDqWpxifdc8N8EH3rByW
V2wGuslxTrYEFnj7pW/mIwqtMEVWXSfc2HYLIMC0aVGz3fVTm6V0mtnLOPTzY8kL9xEzuQE2cyNs
QNC+SJ260AmqTf/ooAVx1n5VphV0UxKLgiKJ9IUiCEuGbbW4BBqwYM3tc4T6b3Ys83NRLdVzkYNQ
7k8UiLAo7zcIvzBvqDE9WDCge4FeGMh2TGWnIuyjN2uL/BgFYZQiv2iOEVX2iZTDuNNDmB1VpGkK
hDMcU5pmOQgIWH9nwmm/wKPVVxdwe7XvFhTGrfGmXRRY7xcD7NBNYJ7UsYS32n4FpXQ8Ed8fHpAP
hVEMsZDei+ncdglc0pttGZImGWbr8Nh1GPLbSRQh6PimH3ZQAa0ealV6d47hboMed+U98PGSMeL8
AAkm6BbirO3vrib5r76rUQ/0/axfDJc5nFIVSDNETKzfYFOIu8m1+kFOoCCCeZAh9/TQ9txkg+Qj
SvtLhesNjdjBXkvsZDRMc+pOgPfWDXoz1iP9L5Ub/YJ2kUHOxnukc7UnrUIGVgtnY1GY/angmfpM
q7pUu5ZVS4PURpMX7L/lZWKBhlN8ZKcsAeLhglHnfZY0Dgy/7QC9ZbiR2MMUBRCJwTvunAn/o993
o4qHYdFAcrL50NSwgYuhiuPctbOZ05nDuyLKM/NamdqPfdZYJCbUtce5hjJlgutJ/xzKS7MLIT2R
YWZOPguDDUxWbBt3ISibJV28R4BoSdJfeu9wDXYw15bDw6SkhaoVqeHcZJvlZ6Z7dc86Rfeu5PTB
9Tz+s0X0xGiu78/lOHQGQlej3kaQaQxjOy/IL3jloIatPDJg9JIrD2kf+BhJASvEXyDAT3o7QnXt
gL4F7mVfLph3sxprlPTRtPwISz7N8eDZAQOpdikSqF9yN3YhlQvH71CfJ5QVybjw8jDkDZw9QlMc
RyLc3aBVtTcFnX9igshjFGyVD9gd7IgpGNFbPpTVvge1/DeZCAM8WRt2yq1XboKpyNMJgkBb23vR
jiAIbEHkmd+yCWkQ4mTZwkqo8e/KDhtLepj7xBBACPduvoS4IlXbPiBt1YkApj6F+j6+q2DFYx1C
JQNFiXD8hLQZ+SmwSxPktTrpLkghRVlzKB3MVmNYr4i7MiuHvVfIcl+6fv9M5mY6QrwcioALJIuS
kUKoxtXhG8iYeseqVm0JvCdSFvkEXskAvSSuU7UHiCdBJrgrCvrFV42H3TzIbZ3l9hFSb3LnylK+
qKCiIIYXaq/zvH+JKJQLK4YorWe0oIAAQp92HOejcacSqJaASnhKSXmXG59vUXQ3aaW6AEoanfkn
Yj54doPI5LboM5CvvBZ1BnCvBXoEA2QpDcTK7mkr3afJDOQse0TFRJRz8z0A1fbic0dipLmiSqwc
YM5S9kNaST/a9CjcD2jIoqEESBKAYW2RSn4RB0E9te2jSP/qez7quJKKfW2ygEAta6TfmGI1mgIB
YmirIYVYAa5f0375S7N6cBLXVPau4k6+R3rlb6PeKfY43VNqJmhdgrTev4pChl9qyC8jR1KEpUCx
uCkHP/8ku0mcVcvCBAAa9iVoZn1Af4q/hnPQnMMiRwO1t/Ip9Jj+4eSj97oEDM6o1YDHDw1PjaVO
EKP7tmz7+pIBC1dsCKZKDarmOX9htuqPxlHVN1H41Vc7UvNrYf50YMNU7BcpMHtXNDj1C/Oeg3IJ
UkBy7aFu5mrvKnPph2vvjgQBPYN7LFLS9eLByxuIdlQTglbUlGcOlxKRarhs/8CRzs4zJh5pFbq1
BuzRoiCPWHGqyMJwfkro6OXCbIqon/YMZc92MMgay0D/DU2ZgchpAZ+uJ7KjBaNp6cvmO2yFy61j
dftPEeDebSx8ropRSZTtvD8qmDM/EGVBPell/8uJRP9UWsZPbsjnvXAzJGPLTNE9CSK3i3Fe3Oeo
7vkDKTGitN7MQOiKrIBLuMNe5BJV/8fZmTVHimNR+BcRAQgkeGXJ3U7vS70o7HKZXYhNCH79nKyn
GtrpjPBLR3TPhElAEtK953xnM7GJ3oHj4IbVWDkSCS+9SINKz7UZpvnA72scrj6zVFR3BvpeoDJR
cGAKRz4xEPI3KFLa4VjhdFegArfiqu/WVQOgR4BwQ3fngE1t4QQq+d4pa/AvcVIF3UDNzRVNrHzN
QMXf2G6BB6c9/17oSkZVgrkOTSPOfqXgArXensY0d83HWTmthZURZa6QVcS7IVYhjmYtrX0FfsjO
NMkY4qxnbFO8lhWxpL+Ruk13buniwGpNeMewsYstzbS6QgwExZ5HJyrAMg5iXW3iGyQbL7ZS7Hba
xqu2agRSeKTEfK0nyUM3a0aEtyfVR1MzUwb9XDiPXkO9WKCUE/VdL27ENCc3KEOZxbo0IZmwu96A
Body0JcaaQWAbwwCMNBxjkw3t6IxzdkzH2p5ZencWGdj3xthqRMnsBJ0WGxk3k0HoDqoHaAOUsZQ
tZlrs8nUGnED+Pg2hjeFUmcyxkycAxtJc78IzcXzqLEt1o2d/OJVOjxko5+gFmfIq2GwTst7glR4
MJauQNcY7vF1S3HWZ+V2RDHmwHBEboOiRq8IZUUtsDET9qaHV3g7joletTYK39DY8ZXrWTgDouH0
bqryFBfX5wEXVbY3xsK/40ym9yAxJl7gQeN8L6YW2ALSymbd+5CnDJyqJnSoVb9qhwmglzCv676p
Dp4FKaVAHeIGPtD0wejt/CgNx9+6zMhWsKoiRTRzUfgWhcArEeJ2LhAE3XReel2W0lpLHyLhFmXc
J1EMZuhViLCrjBmv3EDeKcKmVPHHNrCVxsnX26Ba0x06gf0VG1LymLvzdIs69RAIGyWcmRf8Cme5
DIH3al6VrTOs24Lb74XH5/UwtCi7Tp7c6q7lEU5c+V2umuSQGNiWksZAF6/QxlM+2vomywyx0njf
6Zp4FS1XvsOwQALfhi2rxEHvykWAyy5vrYzG2OCyd6/moDe7/UBfK5Mx88ap8IBDYQv+ZI2i2bPa
KV5Qg5mSUwlSuusSH0AKIlfvvrgToRITWflOaBWeerF4QR8y4kLn3Osyf0fN0X3D60seEViVAmIK
Xu4R7cHhRF1xHnPLcdAOkCl5Mh2QwmXTQvgriPnEZ0AHC0kDSrHTgzrIqzddrtJ9MZrzVVoIY0Vk
YW8nblef4EXQvSicMovsjHfbbiZ9EmAek41fTPSh9lx9X2toWzCUjGc1mNVj1zWsCBxKya2HwI4N
nTSylE1VwSU1ezP2rJ2N0w16sGWcyDa78eU4vDq1XWyKbLQ+3cQfQxfckAtSj3Md5oUWQwHlRgUT
+c703COZYLntuV8HmLks0ASZwN83ss+20RdiK9RYzF4LA2WkkQw7je0kesx2eWxrodGKsvpVWXll
zAG1Cay6TaM8rw1sClO5mfAdDKhb+Re0CGcUQcsAQ9QMUJ3MUujLHFxitoBg4wYHXsxyxri0gfmc
ZCUuPF8fHfQvmt/LKMPJ6Lg1Znm5I6SznXCeExalA/WOqOqghORB4h4pFDTNoOasfighq7v7/pGf
ufKSLWNbAPokg8pRcZvw8aOtBUYgm7DLQefiHg12euBi4rcjRlQSpJ1XXfA6neuh0oVSc2hMHPs9
u9wlLlnLrkoDC60j9PFW1fgsBFknuYH+qQkqMhqETvVhUf38/U2f61qfhvk/QobOK6uEuzrfOb2t
bjvFXuFRI9uiJs6FF3ruCqf//s8VRtdSGvEf6c6oSL4hdo7dB1b0JDZ5zusLmokzeowlkrQvM00M
1EzhlAbymzLgotBonB+/f0jn/vpCvgkZhDu5Ga13w5wmoTU29M4E7vWCWejMuKMLkdLAbNNOGcqx
djdfTT77LJjxMGbFH3f2V7jWo+4gnRiNPll/fztn3sh/SJ5zN1kMSgrU/G2wVUlvh54YzcDOVHth
+Tp3iYV8KQHMD6GBmMVQCQtoII1PhM38In55QX381/fzxTKxpHjO1MERPkmTnSQJ/eOh93pofQ9d
mbyFS2HmUBnAm52hGIa10DeZH2bgWsRGJuaVQCpkBrhWhhYHmafhzk87tVVEXpKdnbv7xaQiyIhI
jKaC8hrryNiJwKlfU/H+s7d3uug/8wmVjbLEN6HcoRpXBRlFmMngzPZV4fuXYia//P2ut5SH9Zbf
Z9hvq4Mz3OEMPQExZVz4lnw5lfCnF4+G6Yqjot2og5jua3mKjiM/GXL4y4vnYivFR2PCj7atnZ8c
FBhh7Ob7R376cf8ZbPjTp5v555GjgCq8DGWAA8nu5vmjy5BJ1v3OTB7/7O8v1heczYqqMDp1OC39
OTtSfNhRiwPl/FL491/Qzle3sNi2cAuRya5Rq0NZyBDNmJuGdL9rc9r0p41Uid13jqjnkyZPzyiS
jkB6mYEuvWjAmXaUXoBz7np0x9CybJTanVvo02JbsGhG/+b7p2CfFryvfuNiy8OSqvWAmx8PdpHq
F9WgDzwXdXkSDbgxOqGoaGmniDOvqleymcw35DLmEc+p00ekBJBnLOX8wOEhnyGCdyFpGOryyXbr
Xsc+Q9k60NTx107n+Q/f/+SvxeAYGYu1u3YqUhHo7Q+23fuv3ElQDUM592HAz8FXvDBB5PI8w//V
txxt/b4dx9DR2vr8/vpnBuZyZ5ZmvC6Yh4Fpozf/u/RqtjGg4IlYKdNrJ+WX9KJf7gBdb7kpKwZo
9JIBA1RO4zsv9V1ZVRB/JNPrCP+KxUR5YRKfu9BiEqPNmyQZRwYRMG9p0OPBCganoTCSW1eXzzKl
F4IITh+iL8bacsMw9gaXg1vNB03HLTo7vz0GdVo+0Cy0cmfrwn28QuLghTXbOg3hry63mOFJZ+vW
Qbt1L+WwqXIb7REJlAeNenyUAE2+RoF6XU7bMvlM7P7CWnv2qotJP/VtAbX2lO6hgEfFlW5N9Ays
mUMth72mCbyuBPISMqeOHT3HvbBa/iU6fXWzi3lsDk0BUWCR7jUTAEpZVWrxDYSIlhnVqdFA7Ok2
0YhWVRYV2dxCVFJS5zXxrfEj6XKwS2HOzNQmM41xV0MO+kqmRPVxo+h47WX6Ekvyy8kDj/biZw6U
Qf9iy3w/Cbkte+chcw0QMSm9qVHjvbDX+nJA4yKLBUK1PuD7RQKgl10Hrbgig1i12VWD47Pv/fl+
FThNjv88byDCThvLfz5PmZAGRR+KgGg+X0/tKaWlfLeI/ZOpgj+/2MshU2hsIXqZ9sxg5Q21R99G
W5sToM/mPsrNsnhquXCfs3Ik3oVvwdd7Yn+5A1EsnVHwVdkeBdkDgMkFZELR3I8hyW7tKnvMfYMH
wKVcwq+cGQvLbUleUpHgMA8EMAZlDVGHkPfQ/AAQdomgfe6OFivbyJrZqno/h3JiJDnihKV+weCH
BHEyTlneXsGuVCemveGK5t12p/7C8eK0SflqdCw3L8w08xZ5xqhH5zsgw3aJ7i58/s4NvMWqls8Q
jBRoMu2p9jdK91vCgfOzyIVz8bmXsli+OPbuztgDr9WJGe3NNfr3oeW9JN3PwDV/9ff/zJtkbiV2
WZTtbObdNCl0AWgvWI51afk9/c6vnvxi7tfaanNlZwJPXh+TIr3OYD8ypDyiLLaqbeMhGaAB0Cgw
cxxDwsFoXtuhv/Dwziw8y60B6Omt3bFi3vNWpTeF08ttZwt31bsZgmqR3r7pBLT0369AZ6pV/nKD
4AxstvKTwA6tZ7L2krHf9jlgZUZZQS5qCe+qL7suMiew41vfIJGJRjUKoAqV+gzOiQTRHpc8x19v
yiArPT2Sf96r7UE4C9MxmFAugmaGbF9UJn+pHQojuxBj4FPJ17Sx23ioCjtCMJB74ZWflsQv3vgy
IYZPHFpyCHT22j96mgS5fiKmH6h83KnuPRE/s7n4/4mFMepeDQKy8laxMpgyyw0JmgUB9Zt9k1W3
37/VM/NvuUeqR8vzSQ+wE2lulfkBzVlAckh2f8ZKgDT1/98TBSqRtJkE44fCGmTgOSUuGiNTJIzP
7+/gzNq39GSkLoeWMR28XZZMR5+BaTlcikQ796oXu4ceJUjBBjbui9KeX6mqs1skPMAG57Xey2x0
4g3tJLWj9gxN8Pd3c+59LNaTzkCKcZ3b3q41oeyYnvzuU3ZTAEnUhQucWTOWhSGLQ6QAUC6Yc6PT
hY49rtrOakNOslVusCLkPter7+/lzONbpry4TdPbDiTUSDB8LmZ9pOhmznANMoC3m0SHFRT031/J
Pg2nLyblslRkYmmCNBLDGPRURIANWodZPukQx6Nq5UF4sQagooTDCYcMJSAKo7ODTn0Dwdyo8mFj
G1b5oqEJhRRhhNTEnId4Kh0fmgoqDu2Y+XGpDLVWUA+E2G3ncSrS4fn7X39mBC/TZLraQctNYQQD
Gn7fdPKBl+nPUtZ9d7klASXBYxqApQrNtaBCBIDKrK2ZC3ZhPP2dZ189+tNd/bMSQ+jBGCuqaY8S
h/sKVQZWkM6gt0U1QsghcXrPobk/uk7eIUhK8iiZ2XFWoKYyPWvMJXhFfZpZ63zQbkgHJKijmNzE
rnKLyBqy5Eggh39TFcf/AEJA7Gbw1nDPzn7V1HO2M0U3OndP+Qh1LZAtedI2trBL5wqCEJzvIKGC
5GZHBZwtRg1H/tQUXpx0bXeLRimSVDIpd9RIWUBgRYHIB57GDlXgNf4f/iMx0hNMr6ebNkuhR3Ld
XsROiqCAtMIpKECcVBrYkA/P2OxDBItIkbKafnNqjb8EN/WHZBbkkyk3IPog5hCPoqChCSPLJS/h
mWm2DJ6uAMxPZ7h19tB17Mx6qjd9D8krPAbXNiWQJs7GFURklzhQZzaEy6wegYxoe4LpaO92Iywn
J82ogC3l0vp0bjKcNlr/DKeTo41XRt3uHSjuALZzsunQpFVx/7O5tljSHYJBxtKR7qwiuRZ++ZzC
PXxhKpz76Yu1G+rbtlBpYu8Nr+lXHWJVgfScsgubva/DBXDYWxwBTZZaUD14SELmB+VX0DQhD7Yr
QolVK4N1pINILB+b7TDk+5n6E6oB5nrsMURzNNXEuIJeKJomE4YFbwMYaDz5znViFOtiHo9QAgUU
qvofPeX/hP240vLoNLKdIaCgnij8EU15YcdyZvwtw3tge8ggpyPTvoeuMbNU2FE0nX+EAsVDPn2X
/xl+PXdyxC/AigoVVnYFXvUY5ohYX4vKhcbBFXX0/RM6dxeLdTnlEDULDvQr0/c9ToX8OTFev//T
Z7YQy6gbQ0DFByIrvvBzCzvGe5qQCJ3zcHCzH/74xaYOmvHBM7SJSdR4kD6WTzk31pMqLjR+zsyj
/wTe9LSVzMUxuSPtqoEmUJfZx/fP5txjX0x/s0JAjOzotB/5zVBe+85LJl6+/9NnDv/OYvaXoPwg
pAOxtrVjRuhdxxIiZZdsCA6COfHj6WTLuwSzO3MfyxCWQinXERUO/NCjBbQXsHLAhaH/fH8r8KJ+
vZ9ahkBhCZ5cy2vVHpqkFneRzWs9m2KKkHNk/Dm5ce8hTOooXAR2IqCpPOUEzla7LVUhf/nOnO5J
tp31bK8rt/w1V7591TGDQA5tQ4DLoZ/fA5Vnw0BSmkzDuOlmVpwR2euAwjAgg6Qh9TWtDX2ouZms
R1t6r7452JFrFcVDQbNkRf0uWWXIh1nlY5HEHoyxUPM3MJdAHg+XJI7++C0ur0Ko+PQDNwx5Kpm9
zmXfPxGwM0TYetypoCQe589G+NlBt5l5zWFwDx0PIudpMMvD4DhyBbaiF6DCW2xwkqzXBUms17Ym
EA/DggQrjJFvaJ8jV2hqf1sVrPFAbdtrYs8djFT2RzE7dVBaHdhkc11sB2H8Gpijb1XN9Ipg4Nwj
XfiZqwayeaMQnzW0qCEkgXVMUF08kjrDv1fTXO35VCOQYMBD7BLsoad0Mt5IiS7nwIoJPoMaIkXf
h4OFcjO2WTpBKC+reOhNLywBQLwfSvsX4l387WSz7sqBh2FjGrSCxn4Q2xZ+/LCceuzcMnMKp5lO
oSWrj9QtIf+1hj5IFIP3KpmLuCM97CbmPEE3hyYJogtssSsbVgMRKzqQIX3VTRAbzpN/TKe6tJEA
DnmW7HJ/VeWEBLBcCHgyRgftkvLNQUBXRNzOged1LB07dE9pBaV02k1aN9MzzL9guijibmHZAxhI
IofX6EdQsuHirVaziQXaATUKom7szo6F0WfwEDb8qEptrcYWmXmzLKtrWKJfejZOWwjpxBPsidaq
HovuDt7ocS0bNsoAhwH9XkAw2MGj5pHAc5whxh6vgJe2nH/lxvhJSjie3JPnC68G+UrIwyIxZdjL
Zt7kYdvZ6ljBaLxyHLMKGs/toHI2NLtJmiG/NqWSsAu4SFN0kWiLJ5G679LpNBbsgld7abjqtcoQ
UljnDJvHurM2dd6+gAGIPCtZ8xtntGyxnkk6HicDkvdEnh647jFKVNkdRgTZrgzIKUPP5B2aZIX3
qDLIvBXHcT9w86ktrsc5729Srypfx8Qbt4U7wtjZDnYHT7mGTLzOPPQtujfqNq8QXAngPWoeih6Z
WnxEqCbYXda6RG/BCw2O+L7a7lLsNgYHmxM4mK2HHuNHBKnW7C7LAA8N4eAox8ia1V3euO2KohsY
DZigkWT3crCMtd9ykCGnuipvvQS50GZZS3xdsodKmv0Y9PAaFLHw8XHDkM0hJ0SwMizn7Kaox+fZ
pjONvLRLjnMl3Ugh9BEvc6YAECKljLgHx2/SqOucKoVXOBmq8Pv18txqefqQ/btpQInPgXHcA7V6
sIM66QCCtcHJdi/Rgc5t8RfVrjkVgxJ5i1qQQa0o195Lbkw+FHPZzoa5CpCSTWFe0qqcqRAsNVKq
nQfTdpW3S4oxrNUv6LUj4d+rpsO7vdQzOffIFluI0WEwI0Pitvdgei8EIr89G1JVYa9/9koWx4gJ
3J7ByQwXtiPgmoQ7+ke0b9Uxdy39s20KWewlKj3RJpnHfA8LH/vd82SGrayf+p9tsshiP5GZltdo
AAn2jVPYMa8cZ9VnLEPJhvzwEstgqUFQCUsnc6F5YkHDEB+r3iEb/tkNLPOkfLf2dFm5zq5E6S/l
r1k6BNK5UDM5M36WSVKzbMrR9gq+c1hHIbXFC0eua8pDBf7B5/dj6MxEWCZKEZGc1OKondjuPO4p
0HW7bip0MMF/GHQVMDd0qM0LHbhzN3T67/+sIb7fm86QUZi0oWsTltYoqXe/EeL38LObWaxR2B30
3OhQpgHIn63gvS9hG03y+7qs5l0lx2IDd9i0+f5iZ0g2/l8V5D9349md5ZbYGu0sdAJCZhj2tZsU
JCJTVURzzt6awWkPbuv2EeJSedgBFBtUjWP/VZ2ua27zTeE0sINTbV4Yj1+3yikcP///iDtK0hI2
tmzvMo+vAVSxsVWCb8rwBIZ+ZmV+kJdj9ujPLWxxpFNrDCg/Um073n3/XM6s43+VO/88lkn7s9P6
wymk4c3v7+3OA5jERvkLW4AyuRWdc+EAfu5Ci7XJTkqnajU+1Db3YP0ZBIqinfk2jTLq5wRx1O5j
1Xf8wtXOjd3FUlXj88Q1gXG9MUyY4F18wg0/geo7tZr4+yd3GqZfVBn/E5olwNLwkRQMA6gVDV25
9XR24aWcOS8vY7JIpfOU13hWcC/fTYZ95RjQpjDxnFvphS7kmZXkr4rin/eOx10nnsuwWsGXv7Nr
ec/ROQwx3wFSMUeI4n+46P7VUv5zpVxX+Thrwnd2Tw52Ym1I58GQPf8ItucvIeo4m2QZBS1o589p
nNjtLW1/2CmyFgsU6uld4yvL33kz2okljM0mDal5neQXCmjnhtBi+jt+InXjYU2S0on9KftgnbAu
zIBzY2gx3zIlrKY5PZeMINRT8x1sqG9JOl33CMW9sH6dmWVLonnVnbockrCdanDkKmWGlPS+eu5M
eUFFcKaCseSao04E4FCbeTsvnR+asZBRPcrrIc1WSaKuE4VI8wmSzsIufn8/qc+I4v0l53yApM3q
ZlxRw5m5grt4VZXZuk7cF9guO7Q61UNXDldIiztCoLItC32Tcn4pAe3MA12mSNEBNKEGzuud7Kkb
iFT6qzInOCtY+tI7OzPxlxB0v4cYMRFdvbcscSDau6tm75fRGjHgKL8qCySB75/kmfFnnm7xn2nf
EYCrSlXiw9Kh4Dvq/oEVLpphzR4HLXLhIuduZjFDPYNN5lT7cu/3J0+jM7UfKMaySFoke0ICrbpC
mmT68v0dWeZfgeUXa/4ytCpvTGZVw5ggK1yX8LD7tZjWEi4hmGohtRi2tarUczUMlR/UVgubESu4
eCHT2N/AXqWuEmH1e7zi/K5GPMe6rvppi72c+TQPrvmZ4R08SF+WTzXIWgDxoFAD3CCgnE+ASk4e
UtjM4lZ4fhcihK+4rplT9UGawMBms36IuaydNWpV4mrgD4bz5tr1QSoRqxouMP3rFMKdyHnnzPkW
2XExITjcI3tWlI89A4eF1pFQf3TSYLzvWt8KSYHTN5xdgCpceRKXs0MjhZseTSbhtXBX//bhGS+G
F9aibaazNQNkYfasqLYBh2zyaZ0Uzj3M+L8LkcMN/65yB3vVI8+3XL3CjB1IhkeUF3vXg+cUTtgS
ECaCQlJjxemYBK79Gwq2mJ56n73XBDAMryfYZn2dYKsLFzqM5GSV997RHl9NYuyVbcGEmW7bxI9Z
2j52ZFozbKAoiFRVa+xYDgiWMYJOOz1An3HvsWdRIG/cjKD9zUt5ZbB0lVXeqk8T3Ogo79FYWxUF
+JGkrlaqeAWSIXTzVw+mAneCDGIo599zTW7ZPELFPIKF4u5YVt7AeX7XA2q0QtQPoJJ6Nagn36oj
Y0BOVYaySqOgnDDztSPeTFSiSgE4EC+wMwVM4raBfB8HRgCr3NADXKfWV4XzlgAFAgsIgD0bbe/t
Aoq4dCdKI57JdTuh6KlvgAYIWvpqgtYGbxvIdHDla5STwJxA4OFaN37gNWw7I6m3GJywPD2iYsVg
9hwLmOBYxFM/mIz50LBmA1NDnFdJhND1sKZ8JdEiVd4QpmO2ziB3hr01bAexLlgGi/K0a8lnRsw0
4E+NfJP5Qeok7NNIFntRgwJ4zUrranofysB61iM62WaQXaP24+zsK2sjyRNYPy5+cjDbnhEqsGas
D2vMP6122PP5oUYKITfARgDVxgBJcIfqKIyucFYbTWySZ8QI2G7In9rs2s1jyTfNMRVrSx5ADoZ/
XD5QsanushxxsxG62fjzuD3LDtjWaa51HrE0lMZ9n+5oswZCGyC7+d5IYy1uJ0i9UYji4F4118IO
m/G2BkalA6bRjAcovLlZbmeUOLsn9syQ946Jkokiypm3ctZQ+jwxhE046TWjbWS9DPhn6h5T2N43
nv9k6820c50oH9ygBVHGeZ4+jUS/mJ3+1bsYGWUO1nejtySDXZhZGI8V4Fe38DyHk+7heCWBC7Qt
KrwJDSzxZI736XzFjxboYWAgxwCBxThGrFHNFK8d5IWoo1q/URjTprshFYsIrUOYimNMom7egVJV
sW1V37Es8OXpDBtNgBg5b86AxxSY3rUwbwbQ25J7UxxmZ+UzCRTKAyfXdnvMxnsGYkN97L0srmRo
VEFXXoM3BaYYNddl9aLLQ42gPLjtQfmrtB1gxOXGEeMp1aHvB6jrTgAeGKt54/ghuNINytY5hnPc
3yECr6wPPozQO2GtQLTJmwEEjnel1hZu8iOXEbl3gWgvNuZbOm9aKxZvukayUYhwIOet/eRYEkFk
zkCvCHErPvvAbyv0auqDyrjph51JXxLj+kTUpLcatM8+VE8pTNbq0A4HYMjTZIVQD6/bGvQZeFwr
A/fDuaNmyJF0oDz0LK/aYVPP2zFtcRy/SeZYyZ1ZRS76+QwTH192F7KQqomdLBxZIB5AiLHQMckV
apnlGibSgGXXugxzoAq9/uARHSoaz8BeIz+pMGJWjXhXwA+EGXIz0ulZ5r8aesvHNoLpeQcubmig
sO/S4ihNewvI7iatYFeVXSg4pne1n6o/RvtQy7eOObCS3pWQjc32H7O6SocPU59s86A8WST0wU/u
VArSUL4r2TOIeetCYeYjICf9M9ZIYvfaSNmvmmxOVJfKfia8j8eCBGaL3PhkApWsj7zxBqZmlMEf
e3BQrPm1zJrIk1cCgp/SemTeU+84gRINWht3Y19F3HlqxVPWbHtznbg0zBugvWtg1gqAwvgeu078
MhS3piOgfAHACtAjgf6DDEAqiqDM4b4y3stka5QfLN1bfhaaANlIthFo5NR9GiatGbnZA7y+QFt5
m9qFGBY/3DEO3MXYA9p3RschHeO27SM6gMx1qEyE0g4dtqBZBHQXmgNh6iJVUh+FWUYTZqFvvFHE
phQ8XXGxJiBzldWqseqQgrPq5ncAGALfsMl88CT8JO4kxBupiEUWKzoFg+oCR5tXyCk9YWzuCHB5
Xn8DVmY0Zs6JiCBDOoFBzNcCBZPMTXYzxWueJ1AAnWbd+fewne0nG0Q/do8Cf9jCvFl29rpP1G1/
Ijpo2KbH4sDUeFXjs2eD2+S7INK68KdUDXgeuX1iKwUIQLunaQdGWJ7cwdcbGd0nm2ooFxWQHC8Z
wNoUiwhBe74nKKJ33poOTox9Dx5JGrTmy2w22wlDuHRq5BH/QnMWg/4z817SMlmb4P006o6oW9d/
z6URDBNDMxgJM8ZjP3pAMCYgAZ2CjAssuizu2K2JT1NiHrhZHUgt9qRyNxoo7BBF9E/TquKEI22h
eyrF1jXdqPXU06yNW+7wMtTyWIqD3+ZRgvUNxqK2usmxT8LuwcbKpcWhBoSltSLuPcFDFzhqcsLC
AtJgWiNoJ+h9YoIvb2+dHJsrL7TVa5KjJ5S3LVBT0z3wHUPoO5Bv9wzeYQynQwkc6dwNaw6hJ+pK
t8zGW26dq0oAe1JU8tYvXwFYjVKLBEP76Rr2niT4GAkZJsVVxp9M145qfm1kNy4ASHZxQ3B9QKqO
KBgFnHrhJL2VYs2ukOra5uVrS9NbPOtoVM/+DBBxi/nVjHFv93Ey9/tJ9R9FJ1+Gvo3QBUAbCgol
218hAQlvS8fM/FOL5LEwi41mXlydtOiq/wQtMwOeK/SRhs2Bh1GK7iXABzbhuE9x3Utxhb7gO1HT
thCkw84GCJpKXxlcRUbe3bldt6omMAaA/DthIwQW6ryrj0U5boy+XFEigZupiiBrje3YAT7BxMZ0
sY4N2UY1WH9Bc7npKIRbIqW/0X8icenNrz4QuBEX9DNxGVauQdnQ1OHdWeUMXgRlv8ErBJDTNNwV
OrZOgO+pGXhwXV7PjoUC34mKcM908859rBdOOiErq8N2y9Wx2c/vuYktQAn+E7o1CtwMsBefM2wz
wxxKFXCcJhi1ab5OkFc+JM56TNp7SQ0oFbFJwLkg7abbfDawlVXXiBlWMZCi+IBZXMPQpm5Ab/6g
PrBODsykUSayCEIwC1tz7ofIk9qWHQfBF1bzUg9xzgW+VQaCKooGXzF4XGD7b+m4MoBGcfCxATqp
CIy03UiBRq+LsN6xtKYIOa74C6bxR48JMpYK0FmSzAVsKCnkPsW9RGbtOnHVdSTqCuPJtASOtwPK
f5wMMQhgmHrA0fYt4twc+ViM84GBYpRixzm3LI9GMW6GIv9tpuBZVO499eoHr1d7MNADWeFEPPW5
F50q4oGT4yMuSlGCAKTufGkxdMa5WhPKyBXmzFONCnAM6ore1Rb5kyZoeLZp2j22bTJE8OINkQGo
TpDQkr9UitgBnBpAHRaKBYVWv4mVXGvdIa2xGLEVatF3dLUJj4NKO1BjcZdIi8C5IB8KrMLdXlcW
KE7Y5kxMp0EzuQe4Zo+oDm8IARmqqpAyMylnBQc21gym3/zJDHGW+uDeHIMfHgKyFvV+udeiu66K
IWI5XbsjC0mKwDJSIbG3wek6RDdpBThyWAlVb080vJw1txMWPmXz1eCW6InqjR5KY5OA8RMxWa2d
RPnhbAHF2dD2zm/4VU3TP5PXrRop47nGJ4G2kBZJkMVBgMl3hKVYHxwQU/3xtD3iclv8j7MzWY4U
yaLoF2HmzLAl5ggppdSc2mDKiXmeHL6+T+RKTQmFmXbVVW2BAMeH9+49FwbvqoETu45qBuNUxaUn
fesq6yhmqEnHydRxKei3uxEQh2mPv8IOFnHY3jZT/aQbjoewwosIJ1wlIr/Ta3+rdf7fSin2hEOz
rW7Gbu8qfXhlqmVII2U0031tJrg2EfkcjCmzn00+6j3UbeeqlnW5AwTjHFr4pKdYlpwcWysD92GU
dv3ddfSm23QQkk5K6hjH0nH5Y8wi/BHqbvAA0EN/rByF7Qs98UD10GRaIM0NOIM1iOeVaYQqTL/c
ujZ8CsheUWXM5IDefkrplr8UZSyuA7ya38xWIMMc4o6tQAphXTGHt7Ftcmirkbay1Zh+dwVWF/kG
LMS0kT/C2kxvWO2nW8fNRjJOtOab1gXFt8qFIZX2TXAnE+lnb33RlDHHNkk7uygt7fnzgsPH5UFn
nrkj8eXollGKE2l47VXrRvE1QDzlQvHu49qaM0/cMRWjNWLHYayf0xjsFz/+CSXUMzpmS43VYVDP
Ob4XLvZxYctxzlWid9WgCV+3y5KFL6TVvVL7dkZQ9VhCPn9Q2tLPz4pN2dRmraQffzJ2/i7ag3M5
tjcDh8p4Ta9nheJ0pW3HK2vLQD1WN2Kf77o9YKfN59dfuvysDGVGqYlx2ahObvjW628tvFTnksjy
4xKX48xqxL1Mc9oiXXXK3YoDY7TS1bhYqdK/q3qBvoNF7/ObWBpt2v+/IlMjUNusUnEidQD8snVr
FpdSPJfuYVaLzpPKBxBkusfQ5BgU/Gw5+Nh5u8ai6BmQVj+/gaW3MOv5CECP4CdRCdjKdMPKSLRB
2d6WVnkhKWzh9+eGR99vEKG5Nghh57fidCDAQRWjRvrSXz/3OyZ6U4oMjeFJshTg7mbfmcvHwvYv
9Ek+/utdMX+9fUo1Fp3KSZmq01jdBWp1aquvdZPE7AUHZ59/q1TtKXCdG6hOh4SqUS+zG04c0HYv
xYT+6059VH+dvWI/k+1YGHZ6ymgn7hM71X/mRW/gLLP1rS0H+1HVCKux4ebpq7FH37cv0wauQKrU
9gNINPctiAoNZh/iFazQMoamCd5+yEGbOuKSF+zjXud/SBZKBTrRKXT07/630nC3PRpC235w3XHd
ssPOuwvvdOG7mvtHq6zPM+hU+WlKX/1AP+TJNTmXa2X8Luv08Pm4/JiPYP2HcDFKq+8d8F1H3yqh
xOq+l9Shea1Wgf7HVUTyPAm3vlEB6CNOdKtNF6M0xRLmroZUk0cxtYSYGEV3K+zEVqlpU5ZBYml9
N4yJPRHHiGey7S61HRZmsXlyZijBU4nCaU6J2fR4N85VJTXZf/4sFpbMeXYmy/zkBKNsTgGQXy+v
KEQk9ZUmynuVPnBJoZsJwac3ZX5t2XTPL/7dssmxqgMbPnE3aU2VSedeXlsCPz6/nY+nBHJj///X
R0xiqWXW3dG33U3lBxWaHhIM8ddeWFI+7gE58zTN2Mkja2yrBh9Io51ytlPUGfPYerStvPhr2+RA
fO1OZguwBEgMhpmAIRBPOftb5T5S9GNRpduv/f5sEWbAs2NNmd9qKXfF2K588ZzYl6JAl8bsbGpu
NUsYWV8UaOlMipR2/6Ppki+JeBx3NjNDLyfxA+Y5J5r23vaDq6oMt/SqLsxAS294NiHXo+sqI1G+
xyYZu5UzVT3NEfe2UYv7XrtoY1m4yjz8klgaeM3FUJzo9p2GyD80o/NbM+Wbmpl3n7/hhUvMYTu2
A8A1bwaCPOvmwZ3kRiHCKiztqxZF+NcuMRtEY6xHfiUYRJC6N7mqXCVGdx+byqumVG9fu8RsJCWx
YYmicadTRQKDE9VAdkidqWx7j9D6kg34X3v/v6uwM3ew+zKJRiHBYUdD9xzY0GpLu3kbi+hngtaA
OI2HMxpVhRwWCmFcGMhLa+pspDlmaqh+hW2+iM23GGlpTpssK8sYmEl2RfvzZ1ZaF7YzCx/k3MVe
CQcbe9m0TFn5o7DP7d72ay3+/0JtVKE1YGY6fpsSjzEGL21onhqXov/nY2DhQc196F3gCuS4tXas
xHWV3UK3PiT2hjCis3J93ZdfC1J15q7zeCr9FiHouZhkXhu5cRx95ffnt7Cwr5kbzZO4pBhdInOc
4ko79KNCfEYR+M8k0Bbbxs4J7VFK7f7ziy0s6nO/OQDEKfaDQmDWdMR94zdg1TEYWD3sNnU41MIZ
7+l2NxPl82FKPKr29YUF+J/K7oMvae5Fb23TD00Kj0cK89+nyI5fsi62N0Rw5CtFhUcMKJ5EgF4t
o70NevmY9yCau9gEKiWnaKObo9y1TOmO1+mpfjKmtCDPJaA2H05Ve0ikC585roq3LlAMGGWAoT5/
agvz5T/v7budSQHrLjdy5oAhes4QKWiOieWyo253aRwvXWG2cql+m7PTt6aTqVXUtEhm0hETMPew
v3UubReXLjKbVUxJTqddNeIYGb66rlKwgbXpt9vJ7OjuqEK9MKMsXGfucQ9KmORtMIhjogZrnBcH
N472UdN7E/Tzz9/IgnTJmZvbc84vbdN36jHP+jtgFA8aBLLRIo2ok1CB9QjacVOUIFz7vtu6ka7d
wgp31gVOrQuT9MKOcm56V5KWmnIXqEdj8H/bCIzMslIoVort5/e4MDGY58f7btQN1OwKJQjsI3md
JAw9WPy6jjUqMhK6p80X7+J8d++uklJq5XwfihOYJs819xp+a2Fd0PwtPaLZVnUitbTskEEeoyQr
1m5EOJFZ1snGVggw+vwpLQ222UbDEJ1imQmO4lJTV0b6u2lJMVdumvHC9Hz+Uz+YtczZLkP3Q7CH
hIwczczvj1pPKKNCkMiFv35h/TJn372GAT5TpWsdU9ICGvQAvvacGHc6RTWyiTgBBRdm36U3Mfv2
U6Bfqp5wTlCrARlMYabkoYzWoQPid+HAuHAJ47zmvBtJBaF4OodleUzLH/4EAlFBSBRcws8u4Eid
uanZ14YULZYKvSkKMuvcJcqfIyIC3zIdBv+6yZ3qZzG4JHNUnTSQvOgxZrSJrlZNX820b+D4aX8S
TTU2yMvUZwfYXuxFk/AvGFKW7n92fq1r3ZRlmRnHgP4kva/0mTbKThI39/lIX/r92XyQR2meDITm
HBNDJxVqiDwRQTuz1afPf3/hS/pnRn33/lhiO0UQPXfKS/JttN3I4GNrTTxWcOEOFkb73BpNU7iB
PmlFJ9KxT6Iat5xlfU/2aCOmKvNGI8Zcpl9CrP5TkH/w6RqzqWFqO98vNVilwxBD07c3eWXuTPON
DwGT5RVZaTepwwrb26tkQt9E811qT0Q1GjUOuaHyKv1VEdqFiXbp8c4mEmQbjoZ+WB5jtSe8RRDM
VKnnLMlzRz1xjPCLw3A2pUyaiJWQSLFj3Ea7mu9PI9rIUS5lMC+sSv/xWUfIH8GB6kezv1esP5bp
gFd7TSbVg7p2Yb+1MNLn9uqUHXGZDvQchxhA+6pIgnyr9ZpB7qssnAuDceFG5u4roVSRlaNVPCbZ
c1ahd/pjTwqz7m/Cbi/cx9Ilzt/Buy+KFnRsqJ1Znir3PogiYiUUr25wSomrPrUv3MfSCXXuxSqt
Dug/kUcwpAJiIfjrQWF07JntbU22q+f3+rFU+3JN+NlVb5sXaqUL43luz2rtyvJJmvOPLcEoa0dD
3FpUrtw4daVgJbez3efT0sJDnHvh1cQgpUUfz3np1/rk3+QqorEalk4PvDe8cJGlEXe++Ls3pYmg
HPLeGI7+NImjA0lz56uy36TYhS/sipcucX6O7y4xkt9i6VMAzcruhoeUzM0OdVyESImZvfvaS5nD
aNqANJ9SK5qT4dvKJi6iF6kRMTVM6G1C5cLDWnoj563SuzupkjFxQgtqNRwQ4yQyXN04rxtw8AQl
ThIFr4k4/ULRbelis0m8rHFolTHTJiWE7WCiB8SfUrTfiyzeNMrL18bYbG7O07QLVVlGIES/O+a9
UlYInlIvDyoPRveFD3VhJzk3rJYkRzd+lUenwj+HttgPjlFeeO1LPz3b3U1WPESRSQNi8tWrCHA5
dv8LJ62FNftfF/rdy+59gnaTrjWOva3197x3cc2kNkKF0o11pQc1u6ucaGmhWxfqeuf94gfL9j8A
z7srtm3KBR1bPzam1KaVm5sOkbhhvk6wee/gh+gbMriMY93a+q8yAwv2+SBYnEhnQ62hfpyPbqkR
Yew/tK5Re8YQbXL2id7gj4hf/CciYw+d62eosJunzy+7MMDnpsS4inTOLA2t6LyfiD0mAtx10Ct2
Y5x5hZEmmzpDUf35xRYGijbbHAizU+GJwjoz2vYqS0wiIC/tbxb6lc6/ntq799bJ3EhDjRuJUjLW
NylCl8dgg9V/jZ4l+E1NA1fFrfxGiMzN9LXROfclTghS2MDL+jTgx9rWaRqunRHxZ+nWHJSjgiQ1
C+tBlivRha94YRqf2xW1CE5EXZrFKTTi/mARI08iKtpWpRrcC2e1hZX13wN+9yAjuGUAbHT1mMbW
jxq++T5yALqkerPtSRa7MBSWbmS2HoXpZKlTzutSSVib7vLmV9NdeCtLP33+9+9uQBtlrRjSmE6O
AituiuDEkD7ZISSGSPr5QP43Yj+YJeZ+RdNqOjXLLaQiWtog4g2z8ScZkvlTnJJLgLkDU6/ijsa0
mpzfQSuqX/CO13lUNleGXnbbOHZEuS575750tOrVjEq07cqAV8YzCctad2SEkS0voIGkZXPhr174
/P6xXd89GIITFYYrQuWkmJ5JN34i1e7CTy8989kSZgdDipjMpqdjWY3XqPLk6g4qeTRrnz/xpQvM
po5eVUSlC3CSLhKqlhjjEdqJjLULg37p52dLmHB9dg5ED50IMD82ZJrnJXybygq+9nzm7kp9mOwu
xgB+kubdUL2lxR95yUe58KfPbZSJJsOg6nNx6gISOC3Dr3eDnY5rN9DUC7ughTVx7pWM1dZt2oKc
Z4OU4HUBRAY1/TC5R1QfMZiQ9DFhmhBCpfphJO6FI+vSjVn//x13eUCFW6TqkSBcHwkQXwjEYbIC
zDC8YHo9/9QHn/HcOUk4pwnDyqSJV0+rPp/WFeV+s3qDKrn50rgV52/x3Tc3mY5PgCsm1zRGE8oS
8dOa/GZbG8Elt//SY5p9GTXJSzYJc8zXQ4IfwMgOZZl8C+UlotzS788+jQbt4ticoTt0HuOD4ibh
VuP0sNJJ5N1//pA+fg32XElSQC8v9Ba6UZ2L/aBmE1OhcWvE/jODwLowg3w8iO25osRkZTaqnv6D
5mN984PsW+Tm10HcbSej3WeNghOQxdrULlXMlu7qvOV69+rHdNTrgaD4E/ynY5vkB5s0VTx31WHQ
zd+fP7mPp3Syrf//GkULYXdEjnkcDQroVY/xxXAvDN2l3z4PiHd/f4kUuujHWByLQX+qalK9Qi2/
BO1VCefkdz76+GYbXrLmEluaGRMXUvRNHFXtdzGSNQkfNrR/FLYjbY+pJiPPSS3lNlQ6HCZ2aEna
U2D2Uo8hI7yY3G32dnnOf7QKillRle+RnCcby6nvp0paHkHtyimPi46A0DY5WSEF0tZ2Wm/Qa20d
QfzYdEl4O7i+ubIdWsWRnfzp0tralK6bXZXkTBIRn4P9bZsHaHh3baX86Ihv3PpVeWs63W+3xkRC
tXICUiWmVTfEA9h3YBWVMF80H3efEGZKCcRf59p4tBq3RzcPIrA1JihoEi9YFT7EofqEe0CBe6r3
OBvoJjMBrnTT+h2Qp+mJhAQfzVAP0zk3KAsdah6KK72uK+gNjt8tN402kQK3L0+cvdHbxc5S07vY
wLzTt9PBp8++qvz+F4Unw8v68U6tINcWIcm6wyj7bQhh9IBaf7x2zg4pdRj9tQVQYj0YVXAQQ1it
6snYTXV9W3T2765MAy8xgl9d7P4dpi7w9C57rdWk3kW2jfJPneq9mgHdrYei36Ypnf3GSLKVVnbj
hmyWbKVM6VE12lPn9JbXktO+r3KdEnBA+jZButNI5r1B98DTxwSPG4nkPIXiV1gOL11CEncL9nYT
pfxTPjjXemLpazsf/2SqiwMI/yn772tikc4M7VBuiZxR6MFl0SYMhM89N6pXYApYVy20Z+yZ1RpD
SIgHp7hP/HjbGdLauDlSukrhRcBpHj2YfXKtJ5j3i8nBH2zIZKv22hkHlL40ZvlbnYbnTG95mBO0
tvib72rPJOQx5MzqwHnrTo5aCFS4/xvUdBIcoTJ8Y+te9O1Ptx+vupTWC2rxV6yw3yGo3miShIHY
T4NV0Ql4dE1se+iet8CSd0apnzNWhjs9MP8W5CKPmThYSXgH2LonEHu6Jub+3h36l75rilWQBePG
pYK6KqPsidS20UP2th6D7qBq1s86ir8bvdibuFSoDmkqHOEaj3CivFgp2Am3D8SB/TRk5Ry9ul6O
2tZOw4OY3Mc0aGp6bAW9XL256bhzOPL65JmTim/eDG40xb0SjU0OVWlvxERya2plmDFrHJmh+thF
9alSFPyOPc/bdpT7rBnFUURa5xk5odmKNrkbve3LlWhxCLexsgUiGR+SFLNTqpfFg1029CjT1MQb
Kcp9UGB4DfQcp09ZFOfye7IOAiB2Tn72E8c+JCQjiDHg4JiL3fankU2/SEKJPK1I803Rmicjcn+M
RbsXJFt7PrjFNSk6vyWeiY1h0o+rkufQHr/nsX8MAKlTYs1uNP6UjWk37soJxwMhdPu4mO4CRb8y
nOEHpALVyxz/qmmsGn9bfIPV4RofENoLRwNM13VbYhZwA8kapUFb2Z4C0XzL8yRYVd7qAxVc38He
W4TNkx8NVPRkp+3TDpeX4FFnTYJPZBi2UlSIXgpxY/Y6mZ6dfY5T7UBuYlRxABV7jh3iH6eIujJT
nF1U1m9qGdRIdZkULDnukJVFq1R3rh1VxVHcq1AbK9HvUcI+MRSb3VTaMKdzd924qtj6PmaiJgqq
1RgrAW5VA7GFgxQiTFP8kVPxTZnM+CUZ8U/h5XjIDV6tCGDQG6qy6dPW3NCH2CUFpleid089uVrr
DND0g5WoB9cWt63V3DtKCVk56g62QYZ90AXPZPzkK+7tcVSdOxfoJhC+Ylj1wXSTamqyskzzOtOt
VzXT7tU0/y2VkNCp5KAEEJfaltkH2MzPMgObzVzHkBuc7mDG/guwimrVweXca2VvM2fo2qpFALJ3
LZoaTRUBeBx6E2YDZpWwzNdGWPyEFVp7SpvcJxOj1D5HhDdd/BeSreEx2u7jtCu2oKIDLKHak57V
j5Ac2N469g9yr1869u9nu+ON3QxUYWr5NyM6bhW70R8ZajYOPyPyCmsEZtf7E8hn/NKlapxR5EDu
OKhHqHw3jQTRmZNBvDacnJA1JQMcACDBt5orHSXh0WxMY9/5zoCeTB78KLyK1eJpcosbEYjOS6zx
T9LIP4rR/5xkc28KzIxqGx9bJ/4pcULv1BCy5OA7G23CeByE+q0ypG99kr2WVvBWKVjuWjHs8qba
RLH2u5/ab5Bcn9use1DDOvfKTp4AokMmICJ4paIjZTzCd1UIr+qQVa373n6SMTGOQLSPZkQzNVRk
vmb5dddGXryEDnOFiRkI95v2zWX52tRNHmGuYlntY3nUzxi1US37VdJjIhsdeYcRqfACLXmtetVg
qObPwQRadSzqR72olDVSpHTfV/UNjPNHV5RPoa8Pnm4PuzEnJKPsMcgL6wDFNd6yJXmxbBTIjvU4
WNpjImmBtPm3IG1+6BqTaltk5qqCbrjWEhxyLpoUr+1rJEbYu7Cjnnn3AzwiqaiYlsucuILpRpfV
nRaJfsvocXdKNGnss9PfSoLdSTr8ryoA3o9WRz1IO+ivhYthXQDd9CLmEq9iisBG7SincGDljApU
34FZsA9x8lssnjlmW3KVBjc/qbFg+czCA6SD63rIvtu+6W6bKtQ2odtmewTRvSdz6xdL9LOuZreA
JzAZStbiMHKBvMrnxp8eww6wGyHY/trute+TUmeQx5NbdSh/jWLId4Va5NdJiSyiszv7ZIa4SqMS
lYcNNPU2S+t237OfgMWri9ukhviROQWUrAHzfN3W18xmGN+b6JsWDHfsnR+NMkyOCr1uz9dRwjl8
qOtArzG7aNKgzZCNhJ5ZT77jDHgRUlWcRFgHt7VdFgeJafs2GmJAFGVNKE3ajd9T12/uSCozvYQq
72HKjQ6EirLPG9lchXGhsW8p+23TTumf3DZcbNhKbJCMHnWrYmqLX1oIYXQI+/paaZoRpPzZQBQk
6k05KBBf+8B9tlTlqVeG6dbye3yhvaVVO9EV40EPR9ZSq3zq7GIv7G7c5jJxt7HUtG8FVNNthAsD
cKqYrlyXOBtfycW2aDptFUoTmq+KSbzKLbGeCFQDAS2/g26OV5HWPMkiw68eSqA3MUyaUYnUfdia
iZfbDlZXqugeiL1oVbBLlmVrXKu5qe6H3vkTO5W5qbvprY4GE0t2ys6saoKV3qrdlhC9R0uUuGPV
0t9avhVtDESc5z8KsrMyWIeQ0G7P70S+ytlLb32nNbd5pYKJjer2WISVu1UmnP5KjnbfL4JkBVDY
X4+2ae7iYWQN7C2+5RJuZKMo0boJVZiISqG+lhQ5ryytFytDgW1g60F6lVuD+mg2MtjjLAZybKrm
NzJIIy+wRbiuNCd9y1I3aXdJ3ZXPamUCTjVsgJdl7/7NURxvagMgwKCrf1PyJbwq8UEc+R33nAXY
9SFtrawoi9eqbfhbR8umFaHjcuXb6Z9wqLRVkBvBMXasnwa+XXYysCbIpVV/67nQbww7+ZWUfuTJ
YtQ5dDLsiu1Y1w2TIpiJKkrZhytqyRYWA79Q42QfR36ydgsJaNjIV0M9ykOTAjlp9V5byzFVkBmZ
OhFmcXXtxlaycjQj28sRL6EbT4OXEDVMcNo4eL4BrKXPanWlVSNztDDrjVZY8XZqmhfTjb6XWRGu
BkYXKAz8vS7b8m3RMiZCY3izO6UirUPe1px8vKxtb42KL4AJCqljrXp+0963xEayvGbZJk2Lbh3F
1X0iONoEhdJsHOycV7oJOLZx6zsrsjGHypHFSDN/kWUH5qS15TnvOyQekI3JUKIpMXzlRWT1r9Hl
L7Z640GN4XzYccb5b6qQ0nX0JtLAkWtTuJzdev9PETok1XU2/3/M2NtmZO/dAdsmfpprh0kDQAhO
Q9MEf7O+M7fcCqVWMz3URaNs2hZeRFIBXgnTRv0e010kBYatbKbZycnunVasWpQu6zGWBfAZvNH8
SY3naDL+7vqAk0rgPwzXCOf/FEerifyHG0zj0dphGr2Wfonx10VRVVDi2LRTZe4NR088VTPqW6Zr
n6TIAYwJE5VrQRWNg+qpaWKf/rKMk01VCLFNBk1ss0K/EkGXbMxC0bdRL//mOjAOIcJ2U1sWH3ZX
P7N/qXeWG2TbYizdbxgScs9BJ+hFbfa7zCFiTD7AkABTCJ359l5Wg1N6hoAVHbrGK0Eh8qY34buE
E0uYyQ0+d316Xxk66I9SlmuUhlwpMyP4bFm4EulwUEYg67kp72OBxz7Vw8YTJMfxQo1hTb5bvwvc
nK5pHuQe4hPtNgxYltDi3KJQYhnj0KpJcpQ7PWHjH7VPlUsG++Tf6+cQnyGPH2zbfLMyzn52T5qK
kYviLp80LjoAEzDP+K6o7H+6aVFAoBAuM1WReU7qQrpQKtZrVw9vY10RxzKxqhV0Oc67nfK36qi8
k56ya22O6kMorhuM09s6r/9K0V1HIv2ZE3iHw7wI1rFuNb+xgPZrhycOKTvJvpXYkFe0gnmvdVuA
Y2cQImJqt5oZ9BtTGMZKqeGv90YZeTkOe8/2sVD3Xdnc5IRTesGovXZ1WYHEymFvlToBZiI4D6L4
STROBRJoAFIHS9NEVoxrPtLSeNvUJKYmLcdYBfLGDrTpcK2DRd/X6SQZj+oTvX7nuU6G+N4AgL23
rNbZuI5DAhM7051CCA8IMiO8zqSs2OazgKmsWNtSF81jbgWqvXJrsqdztQYUW2aSUYY7sqC08kpP
giC3tnedFbx5/wq+fPBnEl3/oGbneKeUBPvaDEJChQnGfKlrRdtqPMZ7tclpokrURzk8DkL+4ugq
EbV1VymRc2rqetwJfzLvYh8Aa2pi3gOWX/6t8y6awH2BryEuPTvafQ6gInaMtdq0vBaAMHuncc/G
987ZTElb78KMWkYfZOWxS6L+lA6hheKqsEHzdNJdqY2pHeOwyckjI2yg8vrWCUpwBf6krkZ3ML5/
Xpv7uHBqu7PSb4WEkjNIBYZV0qx2VThGkDKIaxms5kKJbukSsxJa1TuBZqm5OJIZzj5WSsojvf5C
n+SLF5j1dap+LJI0I6Fx7Ox8i9Ev3qtWHmOWlcUFle7HHWh7bpvKmLt0BSM0WmrzMU6Lm2kwrpKp
fFV163oqpz+fv42Pq5nO3JRrqBnMFg5fJ6NWXiNV+9WazoU7+FikYLuzCjkspbFlW2IfXfoUQ3hI
6ldf7DFhexqb7VHk289vYaGgPPdmBYnVR1XRq0eNqFmp/mr+UTyoz4yX2AFLVzjf4buSrxUI/uqG
wpUoCX6tjG2m/HHASyTxpZTUpSvMiuLZQBBBkVXqKUifte5V2uHOzKGM1Pru84e08DLm+IMq8usp
ywL9aJtRvEEJjGVqSv4SiPFAAPtR6TkxcsK/FNm3MHqd85f57omNWZpApqI1Fgx+fqpMZ9cZ2dqq
WfBKKW70sTYufIpLV5pNJ65o6CW5I54DabhrWv/w6zSLxZsa76Yg9+lbZQGP+/wpLr2m2cSSQhsy
SKWk5jRg6+36qPRarXpwEnj6mL8vdOqXbmk2u4jI0YgODXwImDc5EfRG3O5kyKm9J0m0uaR8WrrK
rEHmy75VBpLjT0bytwpfBuvWaR/YigyX7DPnd/3fRobtzL5/v2QGTlsF6mNdHEeLsjyFZXCV5qWE
34ULzHEIYnTrahSmepS6A/jJ8J9aG6G3KS+lIy88ojkRgWSrKnJBlMGMCXRK3GTcxGfWZIXrOj7J
i5m1Szdyvv67ryVXpm4gREU9Vj7FsWJo7iYVQOkQ5qvPx+3Hs7w9t+lr7Gcya0B0napKceic+Nzh
o5rx+a8vPabzbb3784OeAjMnUXGE+OTBf1qp8UsDKi7sXkkkXH9+kaVnNPvOSxLVTTeHVN36/U3v
NC9sg8GXTtbXtiX27NN29So2TQeHL+ep47mHYp9LWhjgvvbnz77pRsXj0E0qbVYoTQ7AiFQE606f
LrzghS7u3BCriclPS21yjqZbGFt0V8MxAv+2qijDrLDs3dhBuY04xniFzC+BGRbCA2x9/k78PoIT
P1pHxte6pe1iF14D0K6vwU6BdXQb/IOhfZtSj2mb5II6YWm4zeYVtr89iVsjvPX+vkAmHlhrAoNA
b5Ue+SMX2uILw21uwNXGriqmEk3eRMElpixdln/OiPHPR8PCLcxjo+ug7+xUI9HWMGFmKOZ9Zlk/
9CD+YcVQg1V92Hx+nfOL+GAKnjtx3S6wZDka6jE2qxPgqAdaGpd09Atr4dx9K+upTylqO8cwqR+l
ke2oNB6cqKF5e+GbWXpKs3nFNZ0Gmg48oEgT0OQQlJkazQ3FFIeiprZPxeFrEYf23IIbcYwmpcaf
TsKot0It6bSREGX/9bOvXmE2v3RD4hp2ZcQnx04AH5LExooOus0rg/vPX/bSkJ1NMXliRKVQXRye
PtbRMSzOMFTorpOmfi3UybZme4YO+2MsI0lgSmqmG02LvhcjfGBzvCT3XbqH2bedYbJuMvh8R6dS
jmUqX5zY3mrtdGGlWvj5uQnWmPQuL7szW980rlLN7eC3SjidX0vHsecG2CLqJ0F7tT75KU1Vu3U3
ZWne57V7H0qf+PkcLOyXXvbc5xog3hgrJ2tPdCWgANrHqTUBqGVvn//8grHPnvtcOWhSac6LFsGi
D25bY+OWKG64t4v+UA9iZyvF0zC2v20i5HKOjrHirnUnuMHFTLWQAos73tdFeff5n/NvHftgIptH
NotawP1D43hMoH/vpRlmdMJY6QqQe/f9QCxpo/flzh3SdJ90LtTXxlI5fOjVK1UV/U6rbZApSiuO
lvTVfara+Q3hz/ZeknRy00ogvHqXym8miNJV21FgU6h73BSKVR7qxLLPSPdy78gsuHOzWux9WLQ3
AyWAK0OC/50SKK1KY/nXboaV0a1kctXLvt6yhAxbJ3LcR8uS2apD4bJJy3zYRUFNvAJtiQ39tnbV
DIQX1oCh8hWZEgbVa8TatuM0RyQFBijdaVg3EdRDBT7SmtaCSQDlEG2NduhOsZJxnibEE0BP1h7c
wIAGG0bkluNMfMyjoX72B9XeF1SY1r1rlVtTJWVaQ0x/bqw4azQq3dagp7L5/HUtGMFtfTbZET8d
mSRKa0e/HW8qnV6ET/diLbHBUXKKrIcA76enoQv5GUQhIhDdrr3zG6so9l/YEi1967PNieb4DkVD
2IUU209q4B7drNuKMN5+fo9LPz+7xWykESptlNqVeFWbUyxeZX9BV/o/zs6suVGcjcK/iCohhIBb
wLudOHs6N1S6080mAQKx/vrvuK/6Y0JclZupqUyNsQFt73vOcxaAV449m8nhSTENwfC12z3bVMcc
IGykLh6drQziVbGlt/kuukVnq74p18NJ3rZX3FALC649m949HG5jAJjRBc1Rgg/R2RRhS6pplbjF
gOYltVY0d/trkLKF3Yk9m+zdnKMJ5iF4vm/UOw4778YlV/zrx7PwU+a+Z15Aap7bDt2PXVbdC5VS
rINMB20X9ycFB2aYxLr93so7d0FbSFnwIDuDan/Ipzc0eLvClzUIGqOr4pfv/aDLD/3nkDUSxQvX
tejeMAt3I5HoFnoWCHoMxOAd50n6aETcO3/vYpc93z8Xs8bWzgeXTAcnezId7ZvDL2t6mzKEcSTX
9sAL+8e5sxnteIyerLD2fLKkn/DmAsRGwoarvLfRQ1zC1z9l6TKzaYDJMYfID0yKqkTMhQWtguN2
+yohHyWnV8bNwos89zTDAN8iJEgjhjR3EEiYngspv/lqzaYCp8hakCuN6cCBPPYTyZ7tqXoE4vza
vnRhHmOzMW/jfONg0AOiUxebfkqArCvoL6WbbzErHTYb5AkTdRYLDpG8awC/WbfZvVO5Bfrc7bV6
2cLtnzuT41Jk3mjgbN21kK24Vf0TrbIrReyF2zM3unaRE5k2OqUIZSD5bqyAG49qjfW1KJsrl1go
zVqzka1iIWKAmtGGa70fyMbalGWLnAV0SJgE4V8gEBfL6DUG2MLE+J8kU6lqu+oI2euG3Wdu9zGm
zs+sJ2h/e3c01VfWsKXLXO7nPzMI9IJuk7O6OTBiITwa7biSPyvdbnM0fnVcXpvnl579bHxc2oW1
RS116BoV2h26ktdwX0tPfjYw3HqQLYXC9wAL/R/Ou1s0rhCWceX+LBRs5kmmVe8gxTjVNQgv+uiN
2NNVR161kGchhmXc1OPb6P741gw499SPdm7ECoRpaDFlup767jHpGmgEnfpPORm/vneRy8v9z/PO
2pLlqZtG+zbpA4Jm+AX5gu04chavrEkLz2PuqGeu67Vja2rUXrsh4EZa7MoRfedItfaVkbh0idmy
hw+GNW6KOFztWQvJWgTIlSVlEFnQp319n5Yucfn7P/cJkhNj6qyW7Qv9avFiraFSauk1k+LSp88W
O5cDs1RDfX9AinSoab9lIzLo42H9vS9v/f+X73k7KkPYfG8N8IvG1i/hijfbyK6VFxZmwrnrViFy
HuZehLSJzLmromJnOgY0RUZ8sBj7VTBk0VNy5VkvTFBz0y3kmZ3lwT5wyGVaI8a9Q4aMedaZ8zRW
05/Y1Xdf37OFCWpuwB3BHEeqAi8PrLcemQPImqBX5pCFpz332VZGiTNObZWHdkLkgRPJnYssFN+F
zuDK27rw5ee+WhKL2u0HENBUVm+ASNnlNP5eKWbup23qMYUZFRO3thtoq7cjYpqgUrjyxRfepHnk
Z9wOVYFwSHx60yJ4XehnKyvv4JMPW0Ae/AKvGeST05X939KDmA1qIoYyRcoAQfdW7oBuDEsUGqD9
vrKFXfr42ajOB9n30M+SQ41bpZNDhmJDlH9vHMzdr2VTxiJ3AB/skdthxm9upzaJ+5AAlKtZeWXi
WBhs8+hjxwHxp9e2hRRNdm7T6qZvcnQCHd6GFcFUAj3qlQe/dKXZql3DcGtOQkX7hsaorqPeBl9G
guzUCGL39OxVcNF9PbCXnspsY9tlOOBxgtHHiRP0IO6gZBN0kER9/fEL55a5NVYmfdEyq7X2SRqR
myn2VGgCbQf/kjGsO1ZHm6+vs/Az/uOTtaKuRhSMt7c875GT6IllgMbErL/y6BemkLlJVve06JsW
tYzJGnyevUXelYl16QZd/v7PSlrUlsMrbdSH3AMT02iRXiRr+z7SAhmwmcqudJuWallzMyz0StyR
1Yi4UicPHUnhyehrA4ooVmwHAiWtXwwJu21kFq2ojLhPSSNXMIThPKstdY0T+fl95HOfpobtEImf
UX2QqjtB+Q2pVnTlEX0+WfI549ukU2+08MUcUtc941j2I+UEKYhx9jqiqotSOUSLZXrlfn7+vvG5
NXMSNcTaUlh7VNC2vVGUgaGjE3amj1+/z59PAHxO/B6SxoL6Wpp73SN+SBpDE2S5/VCbzVHKHJJi
JX5+70qXJ/XPCzgKoQw+CLrvoluvnxCjdOuAcdshSwqet6+vsXS3ZjuutE1zoiVOa0hUekud5ibp
+oNZtvaVpeXzu+XMfdgQfwFIwJDFK7K6DEU6xI9uhCxPnP/TXVGZzarK7eHKVLM0Ymc/JjcTmgIM
a+4hqJKhOdrdr/bS0celmzXPWHHlOp+/z85c05a0KFTRqShhYKJhrWXQxIi96ipfqH5dZgRxkO73
FoH/xE60VdRliHE9lN27yWFNwcmnvBouvHTDZksMIoUBkFD49JGQsId3yANzpose0nQMv/d+XY6n
/7zD2GwLC0555HGU3niAmFGeOpVMD6PS5vbrS3z+I7hH//8S0FCPqehLZLNKOLwK5PN1z32DLDt5
ZSFYGiOzJR+OoQaGcuCb8lofm8J6SQGlRESa6K7Mj0tT7+wxIFuQo7NWT3uKyiGDGcEerjXoF27O
XLuIu9yi1Oqae2B/DjmkV05zxnhcG8a1NsjnI5zPI5wSKPXL2tbIHGP1ttf9HSvpicb1Lu6TH62E
5+zrx7x0ncvf/3mTEo/GaN4iKCJyoMAzX0yjg84T2bDJz8n9no6Jz1WMdg4No1CYDqNK/zLr6BYG
xCvr0gJois8liw4s9dhzURTGoB+VsP9h170RmQ3NHQK3MOcGSWUehtSB1D5HCu3Xt21BQ8Pd2SoS
CUSWEEQv7pMmO+dZtDVaFXKG+AjQUuFV6qtqOwq6JqrzhX0NLbHwSs8znYbJo0oncHX2KrmZ9Hgf
6/7KkrIAAeLubMBHMdTj7uSpAzzcasNIme3LRgzZihYyO7XxkAl/kh7Sb0AeFTX066w7KFebq8gp
MVuXdWbk4ZTlznPFdO3CY8Kn2q87RDb6k6bZnYY7GoYDj6DKUbVTHhRajFfOcgsjci4qTEkZlRfX
3V4weIHrG4r4vIHdGeOVFf3v6fy/rWw+FxV2QxnlyAka9kZb1GFcCQxLt6DnukniLXoTbUiKqH32
UIfKfKZTGMYkHdamE4ldhEr3nYQ3d2WJKgp7B5G2tUHk2nGAgek1pbsiYs2Vr7rwkrDLLfpnSIua
FqWbRfoArO2zjAl0a/G3Tp183vxRZQYLXwb5Aqmnn4CSPLYKLyAz0/durO9S03j/engtrA3ubG0w
pIU49dIBrIM2d0OkU78T8Zq08lu1VT7XuBYEmsShx24Tfu/hYORxv5vyliPNlzdnJOUlV4qfS2/l
bHalHjDmXY7cny71biaFsCgnz+CT8fYTvXZIX7hXc5FonpcwJHkZwEKZXhc2TrNEu09Ncy1TYeF1
ci7X/ed18rLCNd2pArSQ8YfSSjc5y6/gdZc++vL3fz/aGzBGGnTJZDKoN+129KYtNQbHt96iuTY0
bQZ4g8ZBYoeRPWjiHLusf6jt7MoGZunhzibMGJohinWmP3jxGyBtARvPqk+Qd38N4/X5hpjP1aFu
UcQdg/PnUNkfTQFCDFLv8vYnd49GZ25R01t/fZ/o39b9Z5PbbKsEAyNCudpRH5RkWwuedE8cWyrX
YI/ChZ0iiBRe5GOhfljpKhK/KkTkpSnwtBeK/qS2ZbRlKfLI5SN8k1D1byz3Mc/ERg4veVquBreC
qfol65K9lzRbi22a2j723UME2y7H6Rwy8Fq8J2pfcdBVok0FmpwNa2Ki1/j95wgZ3oUEjUErPzIL
f7SQ433TsW2qIOZHZhjSzuFzR6SrC3DACzyGQYR/jZ45nI0sLNWfjNxAY4ePvtM4RkgJSNJ6KvZA
Ym57EPTtbQS5q9s99vEfu5zuHHMKbHBB8ng7gdg0NYMPDlikq3XX/0F+sjn062wE2599lAw+TMBo
+mxFUMHwRje0Ye5XT1L2z0WC1GwnHIYfgKoDd5Oq0YfboeojZPauoAfoxX4YL3XNZzJt8/QxL1XQ
xz/UM8guuMcxkliROm41vlHXIUdQ8CAav4Pjmw/QFEVQz46wZ3QbCUBOq/wJEbMgxrbkQVARjJH2
M/mhrLAaia+itSkf4hoJ0PYRce0FfaDmo42t3gVv4Rgb6I3WWp2isjpcVFdkeKeZuc5j5RvVXeWi
xguRu8wcPLV1wrcoNAIBYNENUqDh4z+kfFemBTDfIZbCtAyx4QqFXnFoi83qhN0XRY+6jM9jB2II
bK9Qgq5qlL1bIQPFVknS+xm8GebPxj7BRLU24tyXUx72qR22EjyBhiB0Giz47KmqHisgKaUN3kMi
QpAXAwUidOsEzviDSYBUjBVDiFuN3YA6KlBVZX+MhjcAR8FXvVd0VSL8kk3rYcTzEU99cnDsB4xl
Py16X5IbBf9ugS3wunbw64c3Fyn0KK0gSChwocykwCiAEuuDSwFszkmDYiNO1QcTG5H7yavV+oX3
pzJ+m+lvCKd6+xCpLswSa3VluC7MC3P0O/ZScNpzA5qSUjdH24rwdexoCJO0YUEk09sYmAwfiIaD
RqONes1zI8h7JmDA5baZ7koFnXxaO+sK/Lm2bhCsyjrcT1q0a1HnxtbTQxnkdok89CJNVklLjdC2
MQqjplIC5Wb1UghMDV//ns9XATpXVSs4tKhOIrmnwCmcEAnpbaHzyK/crc87tnSupU5LBDenBi3A
3B0v77DI5AngSHNTSzWE0u0SIKNs8abbAmEXdtVf6fJ8frCic521rlvCMsgZ9w5Dh4EYIwKpkX/x
A223YZvV7bBzqp5c+ZFLF5ut0WbX96XiJt/33NtVwtl4PDTB23UsscNY/d5zmq3WRdGrCJvb8WBZ
iN+WA0dmcW0Xu68//fPVFJbe/98LoL1aMccAznMoCZgaP0n3MGF4evm1zKSlezRbrsEKGJp2AB1R
jnIlcyPQ3gS5l9irEpLOa3k9C1eZK17hKCMoYkESOYx88G3L+5F48FJ30aaDVkfAIP/17Vq6zuxh
2HUS6VbDvJNq8ZKKbt+6/OD17hrwiN3YTU9fX2ZhbNqzp5JglrCnAv7DFjVsPzbzDd6A++999uyB
4Mn2Xc8rtBg6TMlw24OA45jmlb3l5dX/75aGzkWRMk3cqMxxIEzFdCJlF9ZkvI0M53uDYS6C5Ibp
ljgypAfTiNeTdg81Na4cGha++VwDSQgaxLo0B0C5i6eq7gOkoZwit7pyUl6omNC57DG3ucydxO73
8WDVvpV1G6+w/kyORBiXWdwgaFZi5+ERsAjctZEYV6678Mayy9//2exD3a1ADERGBE6JOFn6CcJP
2eslfkCJafP1K/V3Vv/kqc/PvmNFHPA9QVpT0MnwFTYzEyqvXh5U0dTfNtEo/tjwym8cEB42WQv8
F3ZQ9lH07fCIVrYXCK+Y9pwiPcipWx0WRmdvYfOP3xEnb66mwjB3GQHZvknNdK10ZWxdMTTab4q8
Biems+5ix04CDcHtBpgjc20qNGM4qGwrbZk8pNCwn3sgD1alq7Jt5aQrbRe/xsQb1rZwsT9KCyAh
kblaRzCDeNmmHwb5GtOBbDKqu0BpYQKFo4bowLo+fiHABWyF8swQ0RXTGrFvgBc5ZMS2qOQbD8mH
94W2nBdKeBqkVg0oTN9bQaoztTGJm62c1HSxZrhdiFxXyOgRymmATNfrk0EqvHgkuub5XZji2WzA
t7TBybcahr0a4qfGSQ7IywKzo7wZWHHlTLY0dmaFA7sZpU6rITlEHSILcdIwGxGgyRh+/X4tjp3Z
QcktW2B6Yqc9VEkPQozUR0Q1scAD5sgB4RJpjzc8bf9kZoK+r0jp6uvrLkzDc6lkY3EjiahID6np
3dZgx5FvJinQuVJSD3kEvpPuDyLufIs8dXF65UsvDfjLM/pnwJcGQRgXkj/ghaCHOrIQmD1gF62B
xPI5uvprmWjve8vhfEucTolpqYG2h6hnP+VobWQFZodrQhwB+qEdjEV0ZZ/yt+7x2RQzWxJTIxEe
BJfJAXhB8ZDaRSUDJ6PJhuTK2soYoM8Gj38NfI792yVDtIbhIN54eY6Z3LSNx4Z19TaWlbkldaNu
qVLdE3ga7jlr9eAGVuS2Z69LWtP3ohjJLCphXbo2S+quxjF3fNTAgYnjeQuKS5eFyOTNz3FLp5VT
M7a1iQVOpQG+0kaMbn5M0y5fIwTB2bOht/y0beUaGffVAWRHcpK8bmXgqbxfuRxFsJaFrmOETUzl
DSK/4sNkO+nWnYY8BLgEpWwz67fjRZrWSp2txIBTmsibAbIZXp5xwmcwpAi1pmn3IxNTumVWVMLg
JMpNbyVlAOE420FzU4SyL2QYM6vce5iGQ4IFFfmTwCPpoY1vE0iYgOJyGwBOcbo3AB5at146XHld
FqaJ/0S7kIQahkOhyeHqLk/Tba6t26iKvreCzw22ImbOVCvMQj1h770Thz2B3oBoWCG/ng8Whtbc
qKONhPLC8DrEn8R3Q6eOZTY2fiXkUyFTcHIRd3zlSkt3iv7/ICbAEYLfxJLD0BUvajK2pUG3wOp9
bxs1z3GhBmlI3NXJgQjeAAWEoFkPkKMrzaGFBWeu1uUwEjl5aSfw0AKB1b6J4ibDKKyuRtku3J25
RheDidMkkYihKf/IMl+PaCVfpVbAKPz5HpZeCgD/zKBJDmqrali05+ZY4fBOauPcNV601UjbOkOM
VWLz7CT5enAt9UdADkJ2DRjKH7ABwssCvt+gfMyK1W8LROTXpGh0sx2mkmVIRNHp69i6/VsP+jSs
iG6eB2nGXT9TaM8YVXthLdplB5gJYWfkoDnrsaR06yhVoeJW02M86eEMEDU/a9dMDwIv5VNl5cO6
ya347DA3Xvcjl6FixHh1bFK+5x2CgLgmMHBeZtpzEVXZqusG/ZwIqSsYLXFkBskyb27gAkpDNiL5
KjVrUH6TxFgzm+ZYAdPsh7ApXw2tjMBzQmfGFwYvNimd6gMb8/HWFfmwQb64+A2mp3ELPuZ4Jg2A
nwJc3pWlhOdPRgSK9sjYnWm04PGWWSeREB032Myr/iYjgl58G/W0NvtIrpFGn98aUJav+pjJIx/b
8segQQ4lUiZ/6NjQoyXq50zb3aYBKJfmzakb8zhEogAJM2OqQrhmkrVyUVY0PVOGU+nexE5z5FGF
UhOZXulg8xBR8Q/AfsOLD5ohknqG2u9csHlNmgO1N2o4JDmZ1nZcHgXOsX4dy62ZTLvRVlthtzsJ
zDGivKaPsrdPKKo/NbVI1xa3gWFNIKmUUSTALhsMbG/pA8DOGkBeVOHqHKxamXhn6ZU5kuS9V87k
L2LaxbpoKgZ3D0VfYUzvjAtc14QDMsji4hktB+B5IbYnuZMFrPDGMIWfGee4EZepB9A3sDUKoMP6
hVDizUTr3zq2f/BYnUE2AMcavkd4n23fiNMdpYyG3CMtQMLGu/ZKVLt7sE6jsseYnTjST0yBpQ1t
3DBN1C2Q2yyMjerCBAbXjI3wuZWpvR4Bcxr7oj5i0v0FQNy9aotzodB4g1UU/zmj7zCdHlENfGQN
K+8zYr/XJoUxXQkVdHaBijJB8uxYWM4fUotbi8eAtFMY6FJSg1hjVAbucQpKjsMAQE2MIBoLBJB1
XIVA1zwg9BtFpbHYIeLD2PYXGqGW3p9hvFQd4/LeKYw3dAkGTET6yO343bPF/WBVAdIJnmBIe85b
+wMhFQK0peZoFs7HQMD1s0ntBUkKdrMmsIqOLdnwFnTKwo2yAGqvY1QmcWgylDfq1O7A1TV/5eNF
D4qePsj0Gc4n6iYpxp3N8nujz7ZDLl7AysgCs63XsfJOUkxnMlY/CjmdGgaQdBl3+8LCQ3ZZfrQS
NK8Qp0RXHsOE2jmxFWJzVYdWwm5UnPx0bft+4PSxitmusYELndoSCDjrxDto8rMcbPBu8Hbt6ICG
ChR4ATysnk5cZPsqcvEL23GbTiCfO8OjUtZBF94qAjbVzcYnmrE4IBVtfAlEJePFXdwMWyPBkQcF
aTHlHxprSWA35ZpWCtbUhjxKTf40mflaDw3in3huAT9b4/Xt8lPtlDUYpWhgOHYPdB0ECr6qQRlv
KQU12AsQtT4d68hr19wbISZorZA5/AH0sLCQRY0GfwRqY2muhI6nVUbkh0wQJw/RJ15V9Ch6Cfcx
Yy+xjMIo8tbepZJemtUmqmN4GunZHevXsgWBw3URQ9JUYL0zSF6HyzaPlR+lyt/BGgDp06YBONSh
sIe1iiaynWoOSjCHgBXY+QwnVa17kNKEBL2YszOzSRRksror4oSHBbbc2J6OW8Qs/VKW+DlpHCL7
qk0C+HzeI8t8yiw0FdLahDjSHN4zMwLrXsbOpTIQo0ONiDiXRDgXxuOtZya7CjMFSzLQgNUES3aE
kJ+ojE5p5YGyO0079FXHk1OgXyWoPkfVeGtYHpikhD9XBl4gWXj9WY22P9LxbBAP1F8Pd31cFREY
nBZ9A7/SemgganuXhYXnA/GZ39AMOM1eHVSX/Bry4T7idJPBZlXhcLdr6+i1xQvip6M6DZggsZIM
fwwiTjymT71pQq1Ao83o4eTcI8uv5vahivg9k4ME7j42fexen9JRmoBnTgSAWCHXbm+Cb26c2tQ8
lCgBXFLd1xy5MUfK8mllppi3deysqgnHzL6tbxUCAtC2indx44VpjOBAqfAigsmHybfF6oeIGXdC
1kJtHjvmfkxmfB4mtsOE8zNXgLgTaBzdtn72WucHgY94xaJ2g2isJw+WbKQc0A2Dld1vSHsLnycJ
8szeWRVqcnY9bjVWZ79QdbdxkG2LhAEU6pHZcUOb5DB5BvKP1fQesf5BES8L1WjtAG49e6WifpQ2
r9BLwGWLDOXAkvw1l9MOWwqkX3bkSDxMepy0JLQBYVzrTPy2mswFh74HHh/GNEQ2eL/N2gJrgBsn
7qBF7E5H14g+MgPY5Y40Rdhm7kNnJ3f5lNzVNr5bHEFaBoBsWCHhPMhShNDXovKCadA6nER0G+Nt
AT80ttDVSX7aHcghU4MVfnSNPsDNZ34pp7seURZ+1xavNGXZozEyCFGS/hbRwa9wXK4N2u1KvFcD
vfjqR8WR5pTira5QL+lIfoELFy76TNELmJfguruoffVEPlGvvon78iQyrGh1eZ9UYmV2KLR0aEFV
6bTNEtvZ5lLjbGLzdye1Hx3db6TMDIRCZHmgR+DV6zSOfLcyV6aM7iWSqVFBnwJGUhNRiOWN5kKF
DQBv6FqSPrD+Yl6rFhkRFVjygKYidt2rpjVeHuhTx/hlMBiMwxB3dh5anE55N2JzUSn2wbvhXiQG
yHO9oYO8ghExUfXjlCUHt8bgw2HY8kXHUK3AQpJM8KRqV26UbXJ0sKznKjF/lowfqqZ8KLoLEzWx
0LZstzTnKHB5SF62kqAGuMtPB9sKYpSIevQ9ETwD9gpBUo+I2O+k0dg0tujhlEjP4HWFrU7eAhha
lcNpNLi4QQPU9NMI/M7GtuFKb9ObIlK/6Oil6Fqi2eZ4svrNbLO3Q9XHNcDMWZU+RFm9dnqOYo5u
/KJPb2zHWSeyfbES/qoEBN7pNJ063b9ULX1QHD+fGNG9yaQbdKx/ggftR2alfRAREZa8hwTHRbhC
kyFD1qI1uP3KewcZ/lQATp9G1jHjfE9rjc1Gqm0grRlfcySkdX5U2QXH/qdQd0VkIn0lL/ByuLLZ
xIaqbqlj8h5ZJ5guEf+BZ6SAHUS4Azd+FZYL+kWmZB2hq4b7noxgYyBenYFSP3UIE7GLOnvxzCG6
sMTM6ZBVBP3cpk2RwQIspiODGlv8Fxfo8SFETvslOqFPys2YTfJO2J08UWal97ku4hNKEeVDooD3
yQ07vYdCxwRUHdV2EMkNB5JUBrTxWUyueuloXB2JlaGIaWHDspGG1Z4z5vUfPI+9KkxK2qoAdOhp
a9ZmvYN8GuhXYkLodHDMoer9ikTOrTVhookF4mUQzzD29oPVGMDAQ5/aPKdR4gVqcmElEBO0C76u
8U6EiTaTPCwYRzijGyHJxWym9iZSE0hwI8Bn5wnf9MVW2vv19bF54Tw4N3XFykKMYZKrgyey4oYP
iT4AgW0cm2i4o8ITVw61f72Nn5SI/uPwAtnV0NjpHchdtbstq+DWIuGOl8EtqOUYKwe542AGt/5+
TPzA/P3AXx7yh4dsE62+/qGXA+JnX2B2cKysdqK8hTu8aMdgmn4z96hw5hDRQ445G0yb4OvrLNzQ
uRsMEAiROAisOLj0ccRblOfbDkxYe3K/eYHLhf85AZsap9dygDNSe6cMarqeXeQLJcQh3/sBl4P9
P5+fAGSeJVWFJ5Wr8o/r4FCm41TfshJTmWyNa6C3pULBrPkB5yhLG1WipyPs5zTHMXgs0h9ooV4D
1S1UhOYJ0oVNeiQiStiecRTPKNuNTn+PE/ItUpRCo2b6yg1bqETPI2w5XJaSMRR1e5PcdZptZEaa
K5+98NbSyzX/eRixo8zcQK1xzy4VwbHwCr9PgdIeTNDyCduPanwt7e5KIXfpkVyKLv9cjSa1W0F/
2e979oi5C+DAWw/E86/fq6UPn5XNoqh1Y8764kBZAaB3k6bVC4WPAZF2nUqvdNSWLjJrdoxjMpkN
hIx7WuZhFh8rowP7vlx9/ROWxvbsabgJBT2qFCVqQz86z7ixsPa2+Vs/qpevL7Dw9ecWxshuxARg
eXGwFdkazMEOqwaUqaMIafr6Cn/noc/mwdljgPylq3Q+wFIydNE+obUEoomg0IyF88ZxEuLD42uE
tRggV9ZZ0CTIYWpzFa9g/R2hsLrsF0D4RVpJ6R1z+G5uWMKa8Ouvt3QDZs8PxU/nwrWRh46wPxwT
NOi3zkfvtPdff771F5D22e+ftauQW6PyrjTrQ5218qG2OL/po0xVUION4/0kux5q/1pbmwYsFLDt
wDBdF5R6P9BepA8avKkKe6G622uo3W/Ly/ai91QEWnk+Wu8xJ2UVtmxC5yiBYgd9MLg3tr1S9Km0
c2RmQDmqbvpJAXle1MND1bBRh8jdwpkB+Qy6CaqGAGfeIspgKyqFJDtP2t29hVPUXeU5RZA5MElj
ezbiobnYQQNTmJie9FVD0nVVyWSNXIkqsFJG3vA2uW+p18rnrrCbF4Ff/hF5VflcYyJ/ridLwFU0
gDXRSQ9lvupiziH9gCQkQ+4t21BHZPRVBzJmCN2A4PWINDbp+pQi6zQEhN3BwRy9WqDvqaehh/LA
t1c9wfSXAz32S9lWjpjtUgQFiL/HTjqIHiq5SHAYS0S1tagB0GKUkPu0TcZHpGCYIUU+19ZzvVfL
wWZfpHn3uzCT6lQiwW2Dg/9wlvn0gICcl94au71jIUdmuGzoiwTHSxJbBjAB7Y54uEg7ITE+4lBr
gjuPsK1JGKhoJBBUepa1zr1UBN5UdGuZlTcCQX6lPcU4Uht3Ey3qFff6e0RvYrKVBJvtOLNOZm4X
oemVO0cVVQgZnRlWiAGEEch0Q2KSy1iK3jgXCAvMzIsw1IASLkcS4djIcoWWHKKjxgo3eLJejAJC
wNjQp4Rjw2V0QFRpZt1MzB03BVJCfClrJHSgUgCN48X+i6kgwP/TXTK12hCtqH7dKoXSluF+FGNl
+0Nr//2Bxu9JF/BAI+0h6L10D3+6g4pPgoC9xtbA/0J3WHQ2UBBj3cA+jsIy8q0ca8dT9yxUp6ES
MKINdw13laTmBzQi8i1zkniPpVNsKjnEfQDFnHuL2KbpgTZ4NEPJDWTD2/IGCTvltkhZtyEk/p1J
Rjaxzm6GiN3KSwRI6Rl3CfhCfsqQDUNGuOVojJKZtuN8Eyt0hGBTdTZNQzrfLfDeuNQGB8+ElAcA
U5uDedTCas08xBb0uby3Gn7C42iQdDOWpwnBMuLy0S+InHpAgQuGfGk0ZydHoKSXxAwSwbaqg4FE
v3IlYzQogMzLXWN878jw2hhJtRuFS5/SSaKniLIORLyDt0IzFZ1TDD4WZK1ZAUun6jvDxhmQXCg6
mndISeugd1WtN20TZhi+8CDmbU1Mjkj6m3bNMNiQfPKXIhdZGKWd5U/d9GyVMQo/1hjfjxKFGMtT
097iELFascw3tVeaWA0mJDzZ4qXBYXZDscNERFMpHjJMQYHsOP7hJjr4H2fX1SMproV/ERLGxNeC
SlTnMNM9L2hCDznYYGz49fereer1LQqptdKu1Frhcj4+5wvwrod3isw/WpY8GUHbH6zOz0MB6s/G
A+sWUj8pJI2d7tuUsHe3ZO4h4URslGvgIWX1kL90Ou92mqBXgaIFcosTO7tN2Xnsuh4z98NcMxT2
HS90gPK+UYzY3yibGXJAokJezagf2xRWCA4H5LZJ4Pfq1ROU+QiBpy+KG7B3gzNH3eEIKVt7PK9+
FDtLNua3PrgyqKH49i+JGs9mAkcAJAoC43Pa8i0w682twHP1Z9Ph9d9UZRVn3oiqLrgt8y2Z6uKx
txVsk2DwBZDZkBKBPW/RfQNS0lmdmB0MT/7NzobSJvSLkXlN6xDHuBdatiQ7f2T+kY/c+D35QXUP
YcNyO/GkiCXy+UjjK+R5wmLKnWdb8qo5OIk/3uUVPKqRLOg6CCgOxbMiVgeEblC2+3zwE9gnztm3
QRlwlmsr6JiOLUhkbjPsYQpKIuoq46MfDdKGYpbwVGGdhfzsDLNTw7ToYXQ842fvZgpJKOTxX0AJ
71zoIio7C5veHw4UuvAdBO16FIhIazQ3be+aO5uDyBEGCEjxr3R8oIOL/AYY5h7sJa0C4vhjcnZV
kQiTONKgKb1HuS74YXqK/Lp+yS4EraZ2xVLB3Q6gmwbaoQw+leW9XRrfctKA1V7GoHwcmMlW7vPL
ERnRjYXZCGsRCV1IIBZxUTqvNIEetawwqWviCEstaO/GfJ7cIgEFMLZq6F2nCRyhrHqMx0C9+ikM
6K4P2cIbQtdIQDaS9xy1lhNr1CO0RFBOm1bwP//eChciHl0XIavGwIGRE+QdHvlNfug3brjrN0cc
Qe8uwp6IPs6xFxv7ZvucxQcAKcrvaoUctRDO6ZIJDUN9th3d5mQQtfHgMN3c1fZaKLv0ce0hPBW8
r+cMsb5Q1lNPxZvPk1NVu3+vT8kCSlpXS0iG3rXNFKgQBZIag3OwX9I7Ketd4CAxPw6PkwCJz13x
Ql9aANrTAhZhAZ71GKmBS9wXfEadtLL93fW+LO1I7WHnQ7OkzTLSnUjSHqRrboL0QRL6kEzdtpoh
ijDV+6+1ZP33CVkpiY0OYzvkwexjduZltFb6ZNb9TWOWrw1y55BNmL72pNQ560iE1hYwssCsNNn4
k6GW95x3VrVl/ZytjNzlJALRFSWykdVdnlZTHMDGtsCFVsGJs0tRaf+d8+RwfdDOK/b/dyjRlSTg
VzSbtkxU3HO4UCKRyi0HFd82BvNmZX0tNXHeRJ+e9j5zg2RQ8PuYmyLsymyLGn40UwjNjx/XO0Eu
70cYMP+3iYIgTcrqHOI+b/SN3c0vZQwKEC5z8aZ+9vdxACLKxlwRY7y8O0mgrWgE8IXFiQkyeII8
78aEU9oAEyvTOuSNV+wmmEjuqREAwFtR+W9JKLFyoF7eqkSXAfDbXOXSZF5cw9Q3d+khsayf18dw
abVpz18CA1o7C+RZtu2tPNX9jwYV/6469cOXYFiQUP/vHE0WJIyZmJHKbybEGs2HNZJyk7KviUwS
XQUAkjUO3NKArHPHH6MY0j38u93DbDlrwr4L866LAMzm4Od50kMiYTa8/SgIf6IGax47kcIIrAMC
2bBaCxC5SQBUF5TR9Ym5fIAS/zxhn7YPD4xqaIfOjRO7C+2zA3Lb4xKYNjOkFGnebzx3Ddi6sFN1
ZQD4HGQ+oCoZYPQGVi9gR1sTuMHNDFBG7A6uXInSLi9jV/eF6Gcyl9BLheZ6avPtANTOQ0MZXTlv
lr6uhU29zZjfjagmMAFURcZMGM1X3RrV4PJRg8fHf6fDSPCm6VNvPM3uH4CVwEurIifJViZ76evn
mfk02Sqr8Dy3nPIkRKaQArKTbu87or6Vvb0mJnt5Hbvuue1PbfCSwnigl8MJAs7FDoZ8KhrISN9T
mqMKOuDRziBkkAFeUw/PhpsYKwGzfd7p/3/XOLoQXk8bMXK7946oJSMms0focqWJukHatHooQT5+
zOoCVNE+6PND08Jr2bXy6WbsGZ5J4yTte9OT/UZlBkHxqyXHEugFkAUlyla8VTcoBqrnJq3l3ZC1
6YcEjB5CMoGs75oUJtNh0rndLe0subN8o4i6sRt5KP2gBUKhK328rAqxTeHaDe9ryyn2qoHcDQwV
U+TaclToG5Amd6Qay2NQQVMAv9NI3r6yyV3dOsOBPLFwJ1i913OxB4Yp2QCNHJ+xpDOgBhDHUjY8
D8v3660tQBldnd7VQiYoQIlwPPESgBGPwd55oMF3albPbgcgy9h67ySn39LAO6SzdZvXGRIbmQph
zLByiy6tdC1aS7qgatzMD2LeFdHgGxuZgBVE1rK5l48y19Wus4pCvbgv6HCyS+tbQrwoUOaRIB9k
lcFKwn/pnNEuNG8aS1yaOGfoYB1qzm/NddOshZ+ve2zUOZKYFl7uwLoEYc+/QWtkr8i9g3LeyhK4
vBld3WWjt1RgOhPOYJtZyRYginchhiPPul1GvCMR8zYpZWRAlaE2mpU32VKvtLMTett+DrjrcOqF
D2/nekie4eZJAEw13hFQDdvrfVtYWrrtRm6i3KPSdDh5/AXG5yjtTiFvm5UjemHadU5hy/HwFy6+
zvy3CbazRvL3+s9e+vD575/OZQP3edX48Potp+TnTPJ7G/TI659eGngtZDXUlPuJxUfI/Jlvreqe
kE6D6EkTQPpFipUz7HIE6TrajnZpVnDQGIZT3vGIYSGNwEQQcJdTgFHWiLxLc6vta5Qhg65gmYDm
AHBcHYnKygnBktlcH6iFjIWrMwmtsgIPT0CuxTiMuylM9uY2C+stPcCfWN5CQT6awxt5090Nd9Wh
ebS+l/fp7qubUicbjmk2tBSvpRMCixaorBKY262htu0OUHAHhkp/rndzYRR10qEx+TgQXLRjB6DX
Ry4MMdzoa5/W9nhTocYwCmM4NTCva21jmxoGrJxX1tjCS8+1tZUcOGDMWG6VHCdC7AM8qGFObVc1
fTJJVkHUBTx8iHEagEM289FomQwnyx13bcXUN85Nk29NX4zfcUbMr6A/Wiu9PseW/x/auDqZTkLl
zzfSbgRZEdlAr/LQ/fmuEgZQYvS1QLIdYCVhrK3S82q/1Jy2C0omEqMMeHKEVyPw0S5znqjqrG4D
QNs05Wyb8xmTqwzUDRqn+gurtw133IOY5gd7fGJ9QA4gqLuvlMK71LORzZYVgHYD3CDv8rpLtk1X
zCvc+4V4k2o/lrB8hBRUPsT+MCM0a4rsYWhnL2xna7qBdALbN27H/8IAhL8kYEkcri/EhSnR6SZS
sDIH91RAigz5dUBwQ+gLD5suqZ4Sx/ylnOBp9sUKv3nhgP0X8n46u0c3s+CegMa8HpWuGaC0/L5Q
LgIa8bUVppMOJ0B7KKkoj1nvn+AQd5fIAOjKMdjlZnZkpXoewAv62tCdh/RTb1gC+/VZtX08ImLa
dr58S8T0NATD0ySNA2qzgN/OzrASiljnvXthNeveDUByAhCZZOkpSZxxCtMZhbithOzwX5/NNXCC
7tD8hXYrUNBpQcp3Pjdg7aZt9yJSuzy4GfH3g4MCbyTgFcM2tLH5Rz7k4gCvl+pR5oEEGK/o362p
7re+z+zfwvXm3xBpgLH59SFbOFF17lHXma6wO8Ljau4BKwvAuAjAX4k8nq8xOBcWtM4/EqkPb2P4
psbDVEDbBVo+xgOU0Y2/uUXnDEI3pfmgWqNNdg2Dzfz1fi0sbHr++6el0BtOA9qDAzdPVJBf6mDs
ormzjDtoW6YHN5fWypG21M55XD+1k+Mqz0YAMFDuK+xtOQ3enhEHEjRzIcOsSozX6/2xF9ba+e+f
2qFZ6orZtHgMsiO9H0YIBPpz1f3+2te120lRt8Y6gPcp0A8udDphkEZIvbYtFwIsqgVYNZ+qoEwS
Fmdul+0ZEgXPpByLA8zycOxbyBfUVI0rb8SFgdKdIiDFAfU1w2cxTQ0eghUgoQBrPXxpnHR83JQm
FYgPZ0kcTkP45YR9vyZaT/6xjC8cJzooLu0ySxYOPn76YWzenI2zqTd/vMgPZehsbm+jH/lmxza3
b6dTdLvDP/fH4+64u42i29uX+ye4g22OT5vf+/3H/unj+DFuPobtzcP+eNzsjy/HzfHjxt+E2321
2d7F8Xa7fT0c8J/3+Dk8xPu7OMR3ouh0CPH/bMM4PJxuo93uLXo8/29hGL1F0SF6O2QbsbJzFlaF
jtPzvFRSJXHyFG1Z/WqbaQB3FiANWEoMURYw95sP1Z01ruvSOaetcGAFkixnpnccCnM3zGTnJANA
yiq8vjDI0rLT1ngvRwukQdc7trW/U7mxGWHPBY9AuK2zw5TFc6YeeA66g/cKZuKTTOZdLp4FSiPX
f8DCOaQ7WtBmho4DpIlwDlXOvfIgWdkRo8ZdUQ4H5N7J/no7S+OoJQ/MyQKUZfC8Y86QZnfjoP3b
rG3dBd0NV0c8G2aeMovbPIawT3NomPQPbLaAx6CKC/Bi7bMJ3flNCCLfGeg95v42zRJ5M7hd+8OE
RkZcwhDK2DRFYf3xHd98ZD5tQmCL5UEqmz7adZ2e/NJofzvdpNKzYbGZb9hAE1jE9UqYuzbNSWgD
y7Mp8NKA51nVcVDJ7CmkM2kOJbHAg+Ok6A8S6LEPIHKr0zk58NZmOdS8RAPRtA1TNYmgeRMcJtPt
93nCkZuD6FHwQko5/fYCRUloCnhrZD5xgel2yr0NxYwKrJBevtapPUeNO3jb0e/aZ9kR9QDt7Hob
yM7Aq6fmYenJMqRdP4NIyIb3NCskbtLE36i8cqYNCr3dq9tZWWT3pA8Hj5gnm7j2SqC1sAp05fAi
GCvSExOrrQFTGTG4nUc1l2lESwoFk+tLbWFL6WnXPFeZlXUFDoiM5w+l5Zdb0fTW1yJfHXTujsAM
Si69o0OfGLmH+VwUpI8z7Bav//qlXKXuQgLBMAKHrc45qoDdFUUTIcuwLfMB1Ciw9ab2CH210GhB
KW/pQ8opMIIliaZ6rUK6NHznufsUMbB8as2+Rk6srUDO4vdF9v16zxYO7n9H4KcPTybw8ygiY/In
s9nbcm63pqvka16I4ibliR2bxrTmILFwrunw3ppmczm0ZR2rzs3efdKwhx5Ur5tAluKlaFoaXe/U
5RXt6LpCIK57biYDqBbKYichjD1n0Eecn69//fKQObqgUC0Gs5hM4OpZ8jykRWQnH23xZBs5pIGe
rjdxuQOu7rIiXdBwB2/2jibbsfFXPqvNqrn04lrWnsJqmBPReqyMuwFE/00hPcjP9XUlps1I4cqd
iLMsrdkA6r0xkxKsB+YTVoRqqtiHlXfZduhGuSeuB1DI9f5eHlL3n7bOp1WISs9Im96t4mL02106
FeXvCSkDMwyAY9+6ha+QagOZ7nprlzcTdc5//9waS8GCmEb3KILgvpsg1cDYl2JKqoujSQOIQ1C4
25gVYOTSh5avZK0XZIaontgU0HSAAkrfxHVOcLE5jYyBIMRN6PDh0RX50GwEgPgbMKUgt1D1dlx6
0Jq6PmKXNy7VldOEA6gxzsA0FgakSZvdWTxA2je9u3J+L6xJqmc8B5ZbCUt5F8sGFM85AbohHPvG
9DbB7Ln7KqECmE+QI+1IpRRiHRyot+KQGIEHZ9Ni+gkNyUKeCopb+3qXL29BuJL9d5EMAOIyU9pV
DGdTiKFO9UsxzX8C6HGtNLCwCvUkYj4R1O8AjIz9Mth7qD679hoKYWG69EQgIIFl7VGZxm2iXlNr
sO74BBYrnfMuFLwpoutDtNSMdpDk3Owm7rZARXtqa88vo8r2ZHpN13CUSyOkhad88PCwlE0aq/KH
A/maEQqs13/5wuTqeayRyEqqCV8OyEeVPAbtN2KvLOXLRxnVxbO6wk2bPmBp7LZ/3NmPDHAITX9P
C/Bay6+dMnquCnbhdSHgYB6XZhoFBQldaAJfH5mlOT3nTz+djV2GrBGsBxu4LZN9WZAfzB4sKAiD
nSqJGFfO+6VWtNweDM/dcjSwcqrE3dEEErmmOrbGvRRfS+VQPQQAz1SKiidp3ENAFPj2aebfXTt3
9gihmxsyNtnXjD+oHg7gtYF2eJfGpnNK+Y019sh+n/m6367PyMKC0gX2RdvVfRNUaWzZ6RClpvwu
lDiZCT+0frbrKrE29QvbTVfAahLemiSBInc3txB9plkSQrVnTVF8acudW/28sPqudYfCT+PZMyEa
rbpHwNXZxunzlRtyqQGqNTBgJiDlkcfNaBxIO+9q04kyoO6/NA163kuRfMoz3FOxBNwuHUDQR9oR
CR6IRjuQ9FkrGCxNgnamep7l5ZNf5fHoq/lZzL05bOx8No9f64V2pEJWBK6f1pyDyu69lE1xXyV4
4onZvu0c+owOrpRbFrqhZ6IBo6iZ5015DM3wgX+Xq4TQy3Ucquefg6mY4F3h5jEKDSEtzXewsPbK
SSCtaG1sw/zluvVeJeXKQbWw+fQEJCeeyYBITuOBQ2l/rKhCGJzeZIa8pczoI8oh7399ahbWr56O
lF7GoVmEISOQYnBtAwqeD421ZhOzNG7nVj9tv9S0RoGgKge9XHxzzCxkdXNAEiHsazhR+a4F5SU1
HBBPrdWRF854PSWYginVFV6XxyLpbgAqOAaS/aQZC2tVriXKlsZM2/NBYNAOghdZXLM/80AgWvTL
I2t+S0sft/47ZAVkkXKZc+NYJfHQ3qYgMyl77QZc2iDaPk8cMLPIiF9OanErSgGBZrECPVxas9oe
76YU96tkxpEUkHUxStE9GuVUxmCzncXQavGcTq65UnJa6Iee5Wuc0h1bPzeOonT4EUIZCSh6EG/6
0p7Qs0Yqhb6ZWwRpnMiyiEZ/5LEyu3oPcD1daWKpA+dR/LQxWgZGHTRZsrit7V8plJvCIGi+dmfo
WSOZD0btMmyBxqcR88YbmCLNm66U+5ZXBXKG5O1r46Tt7k7YZLQLZKbtLoVAjh/6/Yso12gGS29P
PUnEHeAlAwwT6NJ/QJaOAhRMYGYREkp2WVrfQvvrBdor8HJ4v96fpUnR9rUJNhlsR3CXQw9l57AM
jxj692uf1nb1OPAEFF9Q+no3P/Wgs6RmvrKUFk68f8Zgn5ZS3aN0aE3q/Gl+dLMP1SC4VWJDIRhz
/ccvbG09T5I1vAwaD0FIGUBm9rlu2yMVP3PrF2/pyob+91D5/8oV1alYrqEGykyMvQzf0lP/lMTe
rgRNMIV0zcbegv2+z3bVzgaT8jvobIcgHEMSdk/9g/kSfPTP9vcG3igRj+GvoML6udtPJ/P72rP8
/EK49OvOf/80xr4C9r1IsF1ty71pgA6GsRb7QdL2d5VAO4tkd0jtPF4f7YULQGdvwTt1dIYKZ3Rg
49Zqn2b+p/LWXGD/WaFf6sl5FX3qSevbBbTRFIUh6GRWITS1fXgOiElshJOygz/OU9hCcu4mOfNR
64DXt7mXOgeUcvvX0pROaKDKG7dmJR6gxKoiqwHbSLnpGPbAKmwMK//VDUm5q6FncprksGafsbAI
dWJY7s9QAfXc5Fjbyo0dSdtHY5TskLZ2epACnDpQqOlKwLoQt+jFCaTTDZ74eP1Qiz/ltV+Fo0Uf
zYk/mFbxE6JkDymVP6E+shZSLGxiUzt6JONOxVsnOSp+mBNvI7oftP7ujmumekuLSjt/7LzMfNPx
kqNHix+Fm/yWFNxwUO2/tma1uKIPoKtIYP1yrEofAQDEq0ARjIFt/3n9+0vzoQUX8yBoDZU641gS
eiSpaeDpPiDosmP4z77LoT3wSe5R6tleb+/yTQCR/f/uEseqpwGldONoZ+UHSdVbblZfywJZuhGz
TOtidsiEqVDPAfJLAfuTfy13Zem8uaCYSxDZiXGcG46ipD+MxT2dQM+5PiyXV5GlM+byTha5D/Zn
7EKIIuBiT8angndfiiBhSfffQcdBkkFED+FEXxysGXtgPtcjXxORhizI9te7sKTEovPliLC5mxL0
weFNvRkyJ4t6Wc53XAbFnRw7SB64Moiys9Dp1Nofrj3/6g1EGhwgbcFUcD/CpyoqFX2uXAmlwQ78
uuu/7fIhYOnsOmihpxApa41ji43/5NqMxqTIvRxaJJkVVSYq0NcbWppH7TToM+Vyz7KTY2M78Maq
I1tN0DGgK2O89HntNAhSMXAwQvH5Kj+6lQmV/Sx991iw/drP104DxQyH28JIjsnwqzpLODMI1/2+
/u3L14ylU+k6XFsQHsU1k5XiOUvTGvpYFvDPufpl5jQ24aC1spn+PSf+/yq2dFKdC2dJQruSIhVP
m/tJTOXRah17xxD13g8zXjd9kvJwhDlYBOt2ihzABD1ORqpkQwZACIhRApxtwS0vbS3zKOEVeipB
56lAmc3cL+VULJ2DRxExzNBwS45dMEcoL5+gpL1yayyN9XkffIpFckgjO1BPwK0BPQ8BtzIlfzvN
R4qigW29fm0+z2v0Uxup6PLSGHBzcOtvCskdu/oF48UQwjtgxq+RBxcWvO7BO5hm2zrnjqB4dOvn
MoXekPU4Vquk+4W3kOVr8UFhUmimA1cSG76XHRFfpSEAE+L35Fk1rF7r6r61DPEbxFWCPGHDwOgy
QGT92hhqx0XlQdR/oHi8cP6YJYBVJ4/EbzY2hYNg8UVdgf9zWvUh5eqVyBF21kMuoCPNyo0y17xJ
/6WTL202/cxoYXgrFEVxitdWHPj5X8twuh2E31H9s/whSmxv7xSobEyW30RIW/2cWgPOgM35XSG7
e2hk4eUZPEHrDPYZAlK9zuQ+5T2/6fJq21oUNPLumCluQ7UcdkZ27TyVfgHx1zH2oU0IZ0D7hhX5
R+2qaCLNfhqpsw1maAT7g1OvPNUWAhed+5UnqOqXdW2ejF48dgAvAUC0poq3sMpdbQjdIFM+EEbz
KYd9B0HkglcmrI3XniYLn9d5X5BhIZRXHrQY2j50qrfEgzMarujra3jp69oLDiXDvvaF4cXCyu4S
X977U7ZVKl258haOMt31uSwVp0Jhf7pi7PfYGTC+VYU6dRWhL1PqKTgjNg352sGpW0A3eCxDNxk5
QiJPZfmRcyd0KZSnIGoNP57o+ogtRCPeuaufTs7AR/XNF22Ck/PD856sMyQsvbfUSrS3MCG6W7Df
Tb5ZULjh1O2dU71U5NGT79d/+dKnz3//9Msre4Q0pNnhXqkt/prJef6eOtXZYNTLg5UXycJG885/
/9QG2IPw54LjMYyhsyx0/LH4nbrS/Xa9B0tjrx33ucT1D30D/+h7I+qgVvFS9KKLDJoe25Qdrzey
NEzasT74vskspPyPteDPVZ19c9jobPikVkKppU5oYaBtmk2eA19zBF7xkFPxS7HhW0DrZ5uP2+td
WJoF7UgSyMMjR+t18cCcKerBjoLwxFrocDnpY+lUfej3iTZrHGBfEqg8OwMIFBXk/WC7Zgz3Zsb4
bhbcT8OsaMTK8b0wJY6256AAK0urtqy4yqZtL6d7EhQw3si8le8vdEmnhzasDGACDqIY+JCqs6ef
dlONb4mc1Ym1EEcnVabGzVSV9QrKc2GCdMyA2XHSpnCCPYkhe5AZ7HObEfYJX5p9naARJAVUn/uz
7/V06jtIu49r6+rycW7qSDg3C3o8AEESb0HoDA1m/HSyxgpJckNgZaBasrLPLw+PqeduXdMI8pnI
IK5gw+B9g8nDynW3AG2CCOJ/zyevhAzLTMcAUmqb7A+qiBNcpD/699zaVHflO23hz7vJf31lIkw9
edtCdRKPJDQWdO8KDufO9+vfvXyCmLqGlkxsk0DHEmIZ/ODnkKyF3DJT3yvQ9K83cDmvZOq5Vr8t
jEJYtDqlQ3AvneG9oulfDodnKNzB0iUtjz0zbluAda63tzDf5rmjn26NIE8gyJsP40mQ+w6pDQRR
1z98+eAw9eyoSedOQnpwPAUGpK8FT6uN5ShxTBj/uN7C0lycu/TppzNZcWZnPvRxqjkeYXlzGpjq
/zp+JW6dOluTj14aIfrfZgAEmU3fhVDuUBfbiTmH2gmer/dgaYy0+64jASssgsE3RZfsvaKEvWVW
McfZzIFoipWZIPb5fvu/p4YT6Gmcmlmwp8Xj7JR08BMzujS5oQnPngeVOm+zhFFBYyf1EcKb9Tfc
J/a3BgYYv/zKyxOou9rduJFFXQ0Q1ksFADE+XNtSN7lhbJBblikV2TUr994EMqQISmjH9lm6N70Z
Lz/Ia/o3KDYhna/SvntwoYi4LQbGfiOxNnahYY7yqBIoEJge92EwYaibYpiMm2bidJcinnkgCsjO
SdTewywc80ej5nKMWO55eI4RA6byQzu9Z23AH4Yud7bQEpffMot4BlRNW/97W5hnagVMQudZwqXB
6DN4DMq0SDfKD+qtDfWFOzDku0OmWvUzS0zx3BdZcGpMlj1AXS6LZA3gMd4VxQnFleY+mYAObpx8
xLem5BY+rTCtZ6PqARam3qYT0DRtmqLc18zJw2ziP5u06x/hoE62kFHvftojY9ukoLBDhLTAFmYw
yb6BuMSD3w3GSflsOOD1bh/FCOcjjHcfViaBldkw298zlsEVKWhAo025F8Fp0d5AazjZ9WMOtyKZ
8N3EzXYPRdI2InAu3IH7UYSuweVLTksQb/kchHCEwXxKKyi20pqnbYICf2R5nbMtkq56Rm25hpo8
4BEpNFjRsFEcRWH3YdJy5H9qK3/NEtJux4BaD0HuWXAagk50k3KY/hhdt6Xm+AZCRbunLW0jhd24
AzscpTFVF3GhsuJekjrY+mlVwwKoBHegED+kL4f7AZUt2E219I/P2+ptKBP2pzMl23bVJChUNcUa
MOMyvckJ/PO2/HSAFBUHysPxoIBBBdsOxDffVCrquwm+C5FhOMUW5E4UrKnjbauMTVGbJEbUnGWX
QQ2YXxVyoTDeaMsVT76Lx4ET/N9zdnIcFdhwUFUig+sjwOidiOpg5Q1yOc/sBPpz1nI7eLF5vjhR
GxZHjn1WRvf67EjPVjymM3Y70itzC2Zx+jJ4ItnD8rJ58HJlbYEd9w4JkSqspFWHM7Hn7SgyucuN
tFm5shd6r8upTRKwnxQasBA5uxF4NzbDAD/eNarcxVMcR6AW+tPM8rnp4Kidht+KPPpqJV66eAnh
u1pUAyo9lLZZW52arJqHDSFm95Dlgv6F96jxaADPv7t+Vyx0QE8DI0kkiDXUsOWw34UDW6Y5WQla
/2HGLlwPetqXTiXrp3HAPtjOO34cj2ACxPTkyluUmOpXP2IRBGe3/XG8m57V6/hq/wIar/tI741j
sv22MpIXIx/sRu2lIRNrKi3IqwHHfmMVHybU24zuOR3lJgENg5iwZFwTFllYarq0GkEY1cAXES8O
6L1XRrHxuhbavmuY24uxOnqiBSaicqDjTiB3hNo1hOMfG0NEbTlv8urFr9eI+kuNaGGJtJyeOHD9
OfXQMa+MX1B+jroeZ3r+C8t8LXQ4L+NLS0OLUIYutRLfMvoTIHns2Ays30OuZA6LAkklMgtjRybQ
3S1IE9zNYob0NdZ+dH3FL/VQ27LFOPIBDzVIo/HmjtR9G0oonG9m3qB8Q9K4dtuVlpb2lraJ/dQH
UrnA0QMbrk3SdLAD+vhSH/QsXJvxiSYGdi2FT9qtR6oSSvO5AnexBN0RF822mPu1mvTCstaTcGDS
56PwGAbMVflj2o7eCXph1knknb9Sp1uYEz0FVxfNMLHEHE5T4yYbNtvZbdBz+Ig6DZxAUyixW1m9
pl6zMC16Qk5SCk/2Dla+MjPzmwTy5AflQHPu+tQsjdb5759u/7KCa1UzIu1AuAdnxxYPOZfhHTGs
xd1LDZy79amByZ/SdmgUnO2sx4G+Dt4bzPuu//aladA2f0ZZM1ZzM5xkIKO0+DuMf2X3CBuFTUe/
lMtwAk/b+mxybcc1S5zHU9WDLsPrY2rl2UoPlgZH29zcoH6eUgLhLreJfKTsy+zsPmGF1wdo4TLx
tB1d8YHMMAHGVigF3J+H8QkGNkfXtQ7ASrehM/SQL+HsoWraNWbvxUwWorfzT/k03QbjzDNUNp5c
XJjgoG3neTtv8/uSba/3aWE7uOeGPzVAGJfd2EPrrKvhwwiBCVL8uf7lpZ9+Xmafvoy9XCP6wvmX
meapHqd9nrND3VkDSkKeExWmGzP5pTQ7xukcSX1qTGYzigUG1m5jtTBbfIQFfGis9WQppv8/PU3w
UYuhhcxsmqRA3RlCIk8TDDcN7fsjniBj6LEiPdsP+huOB8+9SQWFf7rJoklUIwSpWueFBfBKvD60
/xJ0F25QXUzSc8CItpOgP0E4FNaD3gyALbzfEXHAS7P4o/Jg18Ll06jrXVbZ+9ELUH7rjX6l/YV9
potLWpY1QS7zHDb6z65xJ51fwZdggZhI7YDIIWYKYzgseOTYmDy20673V+q7C1G1XjR07QbmEzQ5
v4RAsETC2c5hIgN+l1qrJS1sJl1xEY6KDs39Lohr/tDxOkqFv7JNF0Zcz5hbWHgeVJmCGOiZYmND
H7gtvV9z765cwQubVc+Y94OZq+acNJpEKkJZFHbUB/necewH2K5A5sGVPzvP+LuyfheuGl1hEf4Y
/WQNiMISF44epoINYTs53Xa0yia2kFG56QPe72tvruET8j/qvmy5bWTL9lc66h3VCSAHoKPPecBE
UhwkUbIs+wUhyTKGRGIGEsDX3wXZ97TNclm3z9uNqKgIWiQBIqe91157LQ6wBDoXUU7KyQc4ANKv
zfVHmJ7CSB0HOqSheut6StT8ztP4m5ly2cPcDHAD79wcms8jGw4QhQ2NkhZhbcGv2F7eIwP/3TO3
f96zbI7sCHJ1416k50b1XmHKYEBEbyfXjtMGZfbeufV30/JiTXUWIUs7GZCLK65aHfD3+nd+zbJF
8n9x3tJ+RuGmxxcPPkxSd/Kc7Md7MyiDIkqj0eOBjqqde9Xd04Ozbzel/x58+mtBMVz54ihGwbOI
p8nt9+nBvoY22I5FdYTUEpYup+xY77sIgcWNPuT7MrT26VUcuvfVO8UeEO4xQr/YfunFqSyRrGCL
SoGnQ3sahCWQRcal6S0Yv4zD6Nmm6dyn3ClvrKkB8DSupnFwz2XGKee6eXRHaEf5i8xR+II75kFV
mYCVOjeAgsh+0mkQ18Z8NeI1+Mu1AsNRu2NgKTj8wqoV0iltb4VMKGgXZ9yJJO/ZZirUGKD8WAZK
uLWv8oaEi2m6yBed7qpsXHJSUD3xYR5U3kyiE1/tMp33MAa1H2cnzSNqF/QmoSLdMxvmT3kCC6Fi
dtNbYtEm7JKWak85MYRmmDUgJaSKPhlOUVzDKzUFzWR2UF5YrK1o5XxEB72GvGw9vbRV1lUepNXl
F7ct00CZbboTSstHooXZw0I6I/eZa93FRisOVgO30gR2ZAEOmf5h6UoVaofnX7KSGh6zyvHDMLHx
BLQPvRgdXXUANAzvobhw53TwxZUwz9ibRdJfSTj4QvyUt3kgdFFtTbA6tksFC3iaQpZ4a5AUEluQ
rwmtpuLXAx7YkWB39Qmk/s4Urf97e5gJbOohFPPYtRayRGjJ+A6GYO+Ove2nC0OGXzESstpwAybd
T4N0rMhoBBBaReB7XPTIlOqe+C3n/S4zDBO9YWxMAEQNNFyMqoNPEyxqP6ZDskjI66ChOZ7TqQZP
nTDoBjnzFMaq0kfDsuV97TqwbbeLotjbXfMxzgEwQxHBfSZuMqs9znrbq8ZlDJJFG+8Ji/zNPnXZ
dN06vQLpCqt8DGQZwkFTHGEK1JdB9V4z2N9sUJfl097JmwpeZdCVNbtT1ja7lLxHovw1/RAecReR
IYRkE9a6Kt/bpt1p+NxOVAZYMHiOGbrJ7zqAlNDG7FPQlEaysCdlu2hIbFpv6bOPasi3tiGS54xI
s/NcGBt0VOrtUFidbzr9v2XRw9xLuVahE6y0DnKtwuk8q3ts+rvfH7V/EzhctmqzZKqcVlc2NDMU
IJ1FPneZCaXvTux+f4Ff67Xi1i8ecGVnZay71gZHvSz2jl0tEB6dymAxHOLzxtqLBiiS5oXcJl0V
xBP5FKv4SCf7GqYqcyAWrEO4U/97sellR7eoYTyRLlW/z9vbLLsrajheVeff/9a/CVsuZStSPELB
oGC/t4bDZC++hXgkUcY2t+Qmn1X0+6u8HZ+/Ol4uAoPUEFNWtZgMuu+ye/hpZYc6VuauxrGwdcB8
T3DEAGgcQL+8yobSOq++pI8deAIwg2tzTzMoyuQy7q/HNm+DomM2qryx2hCjVlu5EMOHXT2PzAaG
u7Waq/s0o8ZmaXW269NERHXmdJuxdXtIuDLtFRwB5+BmTtRTuOAlQ9nDFlxaO2uM840ci/KY0ay/
7ZDw7WvofKKbiVZh2U3JyRYNu8rN0QlwQOmTYJ0RwSmEe46rSaibqtnCIZSgkGVPIQI8CQvE/nu/
yX++TP+VvFY33x5a98//xuuXCiS3DDLKFy//eV8p/Pff62f+9Z6fP/HPzWt1elKv3eWbfvoMvvf7
dYOn/umnF2GJmHW+HV7b+fzaDUX/9v24w/Wd/69//I/Xt2+Bf/PrP/54qfAs129Lsqr84/ufdl/+
8Ye1rr///PH7v/9x/QH/+OMuK5Onulqr3t++7l+feX3q+n/8YRL6J3FRmHE4cizHXUv0+vXbX+w/
mWsywl2ovhGxMlSBV/QpPvQnFQ7e7HLTMSl4U9i/uwqUlvVP0BK2YZG2/p9bFkKl/3tvP43O/4zW
f5SDuqmysu/+8Qd9S2D/Z+rjtoTtrhcHYo+Mj14yU5TMWIPu4HIDVtsptiEADj9JsFXmTT0aYSUk
zDVbF96Abd14U0EJyq71nVMt+86Bik2GiMNmWzDo/amDKboN4Vi3OHQJ6xEyGUFf0MiJdblJWr7l
VfEVXEN8RcNgttkExhTbHtqvolxA4XrkxaESdLuYyACgD+glFXxSGwGD1IJtILHv24PyO4ZLZYp5
Lnzu2yUytTw3hgw1dKZUeyeliRYK9dmZYMQgYlgJZmbjpQbbutAu7tpn4fDTbEDAryaWp5IRZc+X
nMM0QYI0q9E3Pmcw6FMyiZA0YxmeWwCAqxZfWbJtXojIEkOw3up6M03DIwiqhlDwPY609DuH+Q1T
oYMHyZKALb0fYzHP4CnBvXMzlvSWsfqRF9Vd6cKxK06GgErb63V5s36XMTBfdMXnsebbhjw5QoWl
aYTSNW+TeDzy+bmHU6hhFGE5DUhcTsxNvVJ8mLNdYp+RIASO6sDZPPdtADoxVAYhvsWhbZyy7UTP
NovBBNs24NxaaXxP0CewaVqcUsZIi92cQhh9QuLngozdULpdR9cZbqAOtqliulWxE+QIGJd2cIJq
zqhXWv1j1s5e1pSHNB9bb9b1p254rsizxJMyzALO6WOQQlIcAstccR93ud45qdHlTlHNB9OUGhR2
ddXN2JfQ4D2v/7QOzfrBeaSbhFBUaYtwvRnDNoGu8F3fJF94zm7hS/G4vn80kmNDjUcJB0zWwIoV
NQYDbsC+wpguJA4d9BT2Bk58aZbeHBchbpJbdDvrES1B3M/IuRjOZXUmmHvrQMxTHK4TglSYB8Lw
y3sXqis2sTYcgFcu0/26Tiw6BNoUkRh4RDEddNdsBN1kgu3WGTMYppdOmMPK7+Eyh50gQhu1D/fK
kDt47e54izyD+23JNoaFMtlYhLyzvNU7c53vSQt+G7SYdYsZhmJeW4QWzGBFDWXI8YzTwVeSQbNW
3fQmP5X5eGyG8jNd1KGLoVA+iXszQ9Nk0wdU7N0cQqaYEzCBjuD/61diemggYLjOj1kVR6C48DSL
hl6FQ5+FbRtvwBXZJwVGPsVHBNTYQWGHkl6xUWrxS8jy8l4dFqe00Rw8HbFxRRkdvT6ewsLBby3F
qZdsw1qMCn6lG8chwvZoHbV1RLM+DhuYe2oYJGlsHk1nhLM1HtcVUw9DsI6D68LdpiDBOIUjNo3R
ETuU/qLKVAc3NcKpTqM5oVvbxNpOvAGLY7DW+ePsYqe8G8ESGUo3aMlwhKJGaFLjRblrVFazN0F9
rP2mwtLmeCyYO3hZAQiRw9meh2Cp0n2ccfSGn2Y57pRQh7Z1djltIoiX2RA7HoifcVFhMXDtSzm7
ANqVB5vt3FO5+BwP9bCZFDtAmRM785cObKQIG/KBu+qQqGreoPW5CAZYHhWu4lclPuO2CV+tfbmX
DtC6smByr3haYpa2kbk6cNRd4RfVkEamVZ1y7UBELBWW785w5RgTsBbH2DegSQiLnvracuJ+bQfY
Wo1+Hhd7V5sF997eG5vwuzKT7D6DoFNKZbohbptGlp6PneWeS2XC89hpWMC0Jf0ks46w24YKu2P5
bJ5Lv48TbPUdg5cOROJGQW9QX1yNvq3t2KkZJd+MBfChDxXEfQIBnSevyVIFHVTx+e0+e3aFWpTC
77QwxM3imYqXvh7Lr7xcDd8M61iYOtsaLD0mJP5kO6oM7LSDhTLjcBBmOG6G4crhdR25Cw+cvocF
sZG5Qdamn5qx3OTQ7I8aHX/VIxhAKQosm6yEGUWBXFBx/Vx0BOBxgtgSB1GQdyPMR2fswMawvJhL
z8NyST6irWIIkk4FmpVWmDllAz4Frja5UQ0dtzqlW9SJ/KLNIogGv6jW3Ckb/apl/FgXSVip6UAy
EQiFRkCyj5t8Z1jvuZpewNPfT3ELCTHlBBIGb7jRD6i8kSFdSKiuNvB4juC6G6w7iIC9u8BuspTW
bTGXnhifEzoGsYhDwzW9H6Ke75HFj5GE+YbVXUYSYJIAFjQtStgazvxYGbAVH0UxwDUXnoIb5dZX
daxHf6idKE1xjqznMc6vIn6S9Zf1HJ06ES05Xd2rraO08yfKzIcczlVGXdmekU4Purit9doYwyBP
Y3eD17jVq7UxODygmWlfd4sVrBs0lq3Imxuh4N8mR08t4pQNdLNeBFR3n6j7kZTpGi1AzBZHy7op
JotxNeIgWOYiXLfy9UHRxQjNjm5IXd7J0bln9FnVjU8+9oWzS7HbQmzNp5TvStH6c7ITY/lZY1fi
HSb4iM9jo6stHi292JVmsq/HZJ/rOGwn6mcZ3zqF8tfXQiZ74jxlpunl2APz6dxC9gf9HJ4Jbbhs
FruxeNYAF9rhGUbMqNSXXoUgj+fc1+ZZr0EXjgOhLG/9DsrZJo6Lg3ZMyDlVd64jvxo19d9CBdO4
QsaYTPzkdvqEdtOoWEImh0MChtKEUrPXNu6pdHEIKSPsZPEVycLi2tt+plvYlSfVtMGpsQM1Zj72
KgZcwlAfgxiwO4t73WNqOfnXLCn7MLMonHXdDfr7HtZACokPHg2a+aHAaWQqTFgcrj+lRXQwFGGM
/Xt9Ugzxn6BQioLCPy+fO6UOfVd+got7SOkz0qKT4bAogdv072fsz7nltzUDYw4CQyssWEzcn+cr
ZP66QrG52uh4Jl7pwuN0TGts6EWI20mN98jMF0WtbxcUBGcoo47JxCWUSjrU95PFqTa8Eqch6/ap
hKO3Q7fakJ/JqgSNTmtPtkGCY2M9/EppbGYcZ4iSb3//29/YYpeLVRB4NghquRa95NC4XULhj8Sr
DTQX/LdwA5HoLOsbDZUPlCaiJsOR6CBK4FcGkvvUuFrkgdj9A7XUAZZuONAcdFXddrBtqpydW32B
1KnPdASruG+zMn1pmb3h2gCSJTexvqoLcWq4s5tMegIGeeXYH3sYz7QT3zU9DIvRpXhMeAFu27Nh
iYgjqOpwNqAE5o8pfIMwzTusk7VdjrteOZZYMskec8SemjvUgtbgOYlLb8RPWKPt3z+yNzXFy0fm
MksgZRMIZS5lf0vTgmcdGjM3a1gHJuke3RVbnUwedaGpVX/EtNbF82In0boQ482QPJJ0RCs0osgY
q7F9xkIXoKxOPH4L56acbtd9eUgMBKiI8iwaTY4/5moDXIpOsOBowyldTrrTfp3QYL2wNMTJspVv
OHQzv9ub9QYA/vVHrsklgxurfQmPaTchkg44SDAIa8YxzXTDRxCg+jXZwfamy6ioJy9HajYAMk5d
tbfYM+TLQ5k+A2oob3KzD3R8Jm1xgI2oLycsdUyutyGsz+uQrRlUIWEfonbot4E1n4gIg61It5sc
tlv/mk44xur3hvDNruAvv45DDMbFMWWKN27lD8ekXRtg8bIJsz4vnsFIYjPdOUCVs3ZovCTlu4rG
V4hnIZT6vO5/mFsDe7WleU0V8oIcW/pshHGtAgu8hNEuDg0m6LppwzcCE1Ps6+ZdcOpn8ta3bQMD
wnC2ckHIJc/VLhqbtwD0NmsGtKZ4kzEGMJ3ytaLbdduaS+DFqEnAjT6GsG0t5MGGTTtxBTAhbKLF
CUJBO4MKZB6PQ4YFOPCjc91Oz9kHWGBgreAgRqYFJ0PP7M6DVOG6+tdcXsv0CKr5Q4VTc15MDx7k
/lSGvMei5khAUaJLBVJovJWkzJeZiHpMUjQNB2XFItirPq6r8fcr8c044C/DKGxKBEXA41waCxR8
iaWtimqzPoU1HVjDcgujwEyIGWL36KWfeRkCeg19mbZFuago/TUjXX8iqT7p/MO6Wzkpmo5H7g/I
2d65xRU5/OstcgfOJw7CsktSJkOtoIU0brWpJ/6WjuBU8PHE17RwzUFrPMU1B5qn4gAHmm9xGnJO
m+2n6XODIXyDAxi2QZzYsNpek6RJID1MivD39/o263++V0oAAQkuTGYTRi4CtwVPboR/F9je6X7p
7XPVDSFMkeG3g0QLhz0gcyCH2s/EBs5coQ1VHhT3j+sWK/sThWUoCE3vHM6/OCxxUxhd2zVxb9al
+K+Gk6Ixo51/s8Zc+OH++uSUMMIG8AFkFMI138ZsXTfOw1JXN7xJ9obm75C5L5ou1tX3831cQMTo
vZhgFYSDUi6tv6jOpw7bJAogjHPGeGpweav8ZY0gS44YDuHOOhEdg2+7Wzl2od3CeM6l/jrfhmwI
2uVzJQ+qM/H+62w6Yi7D6Op50jro56uaP69ryZEAYOpu0/SpP3fiFLcqXJfg+mNHTOkRAcPAhoe3
ifAdQ/0JHfwXLvtvYLfHDKXErvra//8A3q6Z0G/AWwDYTz8Bt+v7vwG31PoTwRED+GqiVZPZa871
Dbi12Z9rAIBiOP4MfvBap/sO3NriT0ANa4AA/j+l7vp134FbG99nmpDwBahLLbbCvf8L4NZ5qyf9
sGotilgEODAWiI1tBpjcz+FrbJZ1nNWG5VMRg5IK919YWUsTpiB8gjLcxlFVCybYqCM40RG4Ozh8
R+y5mQKZuFOtUGuAvrqv4Ol36zBLHzPJgL261vjJkZJc2cSwJq+Hn0fh52VTCESmicM8Ay4OH6pW
x/eJE/OzyEH69iy0TQZtYqQ2OtSH5U5Z8/BUO2wpfJUUFfYOI2UfkaTJO5mkAsBnZzuTF6OB7ZyJ
NHd2AyQG49tS2tVUBbZO849Sd+vRnBi5rVAGLLQevaGzRVwhLEx08aIbWFE7X213yJSJ6/TzcDcV
Tjd/AIcMOFub2dkUZa0GkwTCPCmDRkNcT+bTEKMx5F6zGXiZivsuVIUYuvMUN30B4CZFEafBqTFB
zscQkt3pWSG7syEcje5cPpSGum6kmodTYnf0Nukme5cD6U/8RGSZfJpb3cAStJBLKR+kWRj0i4LG
DEJWULuJBz+4pt7NSZYsqUdBPmlzv097F1122sFOUmPHMDUBmmoCwnmdRbMcpqG3H+p5AT1gQSdL
vrjkNbXBytBUtCFOanJXtiXcETMZP8IkfK2nyhpwZwFgPu25/ODmbndLQVeuj6RYjCfo+7f3lTuN
HUhO0FfHaDc14Pq03LfzOPa3OaoC9tboNAJ81zJUfYc+ZaheeKBeJegOahyok7irskIsr2JwKaI4
i5cXxkcAHamG3ZADRxaaeHEFVmuQOFV5Q4EFbcy8VYeqzIutMmeyJYlOryYoTJ6BAU61b+OslqvK
z3xXaAT6oQ2SVH/VVPJaMoKYX6TGs6Oy+MEy7QKa9qMYzVs4UyOKdt2GtMeszboc50VRfph0LfIw
nXsmt6SHIgQKy1Uqd0u+ugrg3ehCoxALt676zK7zK9oISL8v8JCmX5kg03xI6jFvrk07FVhDSWPJ
azJ3ZpS3jXPsaAz/6nzJH8sOJuNfWFehs7qNDW1Ei5XN0kusxML+3yb0mOAWzxqAHfWawtabAUjf
EVWb+kHKUUWu0XcbyxonuCzDJrxQBfvI6h4+fZ3B269MV5a7d2Gkc0rq2mQh8JH4vrF7+xaiBJbl
Zxrw9hksL3TiVoTQqyrjzXMJ0e3szHqm/cJlZRV0FVI/4IQAxRRti1uJA+4AaIbc1ukCbgYt0q/G
Aj2OWNu0xmKn5JGVCb2Do3l2AOM9vpWLGTceJzA7dUZWRlpjAqsknbepBad1r4OgXliK/mttdE40
LiTpgV4kibvrqjw20auUFVAUmi3o50rbyu6WBnAPPGZaLNuPsY47OFlYWcjtZn7UBNXZUaF8Ab3n
Oaqrt1kNqKv3oN9GwJcDnfZqXEbnDNFfAHh1VyeHsaqmBxgjG5B8tDK/TF3zZYabwN5IjCqkI4DV
VlaBKzr2VFhpsevtdIYXYG9vOgm1WZh08E91btXXekrMW9m6CHlQpD0aC4inTeHy3djESMAarbcl
bcAsSnuAi2gKTL08X/rbwaVV4ldGPadeQSwoHQ0q8elQoH/LNZtd27bztiphcheaE3mqXJKGrU2c
L307jQ8dn+dQdPmnqtf2EXVwDrQsBZhomDpMnXoMAGLrkDRoKIw5qn8VrC08i7cZEjVgCEvb39PC
qYB0tbE34VGjJjblQVzwB7pmp026fEA+eyeJG/s8No+QHb6RY/uKHqVnKvMnVYPh2tjmF8HKOxxz
e5sQ6Rtu/SFlTR3SFOVjXopjWyt46/ZoITQr+uKCsuEZrIHFl6k9t6YsspbuUVZz7wtpwDycM29m
42c0h6AxiEwvdMgKVNZghWEa9qvLE9SsQJtKZX4L8bavTQcGacWBVhKhTo1RmOe4NzLfpRp283C4
RAOrCRYXuEHrdv8RFCEwICg03xc8HK+EVpNvqvG1punzVFrY0PuB7xOnST/bqTF5q3clFDASsW37
bNrIdmChaeTmqUGvKcQBRx2gT7y7rpPe/gxfriHoBFyR9CRCuPO6niLdFw7jTHTPpruG6enKbGBJ
Q9Oc35Rp3txORLphBy2lXTYomJkoluHsq8s9NzFOWYzQH0qKcpfMxbBr4yw9FJCT2pgx2vO8akaW
OTh9ctXysQl5ZZCN6mq9ocmSn+a+IzdZGp/nLh44gsxG3E1xmp9qk4CXBLe6jVGlZlAXy91gaivi
ursuDOh8TaORBrAJ3fc0gbNX5oAvrRVaWmxVv4hZ0A+lmB0PinXJAR2zE5baOEEIoyVgeNAy6lEC
2SQTLU9GVzqBq0vXdwSTYabru3g2zhNT1kFnoLI21dwEPWmrG03NJnQxDT0cL2aQquVprKEPMg7o
FJwrK7muZE82tmiLFdSFqRrEmyKpUThDl7Vx1SXkAy9aRNKG2wZZ5tj7tpi+zgQVULYmCdJxYbBO
cgGT04r4scEEkl4cpp2cegif2t1xtN3PpUa5CIafaM8U97QpXQ+HGjihUwNwOE6u7SR+RoEUXmuG
cy0TpId1Je7mJivDoeJPVoLagrbvYJcGe8OuH31m0epqRBFmm6ux8cvchmITK8cDIpoq1FkptrMj
QV6RfYyGXdQjEn+wXFSiWv0yTR25jkfIKJcq+ZhTBPm5Bsgl5HS1VKiZ5A3Mn9yle2a2w+6d0W13
SQ5WIJ7fgDFh2bMziMg1e3qt2GQEGbxNAwAdN31ffyjrtL6uBSm3oN9lfv+tXE/3ubT0KbOGVfYS
Oj+9bK+ZAsxmyqYFfI6TLU7INRfC3sdW97XkSYaOPhv5lquulNA9htSGcSna0n1rRA1uTBa6iwdz
vIFxxDVYNbWnpiXgKXzv+wUqKklaoosZhqH+UunSj13h5WOMWxL8oGfyUYFCGEJJEYXlCjiDkugs
sGUe8toG1YY4W5BnpqBszEh07XU3Gz5POwVjb309GeY9QmV4sqmmGbbJTBG8Fv3NoFN0dBJ4I6EW
Ey6qIc1R1w5kcEkMVqD5opRzJ7XzFY/zUSYygyMuLO+SMUx7duZ9Y6FZuL5JrLI7xBKRH3OHxGMJ
HFDKjvosg1T0oNvPTlmc+xiVxiRLnxppobkKHbngp950JoB/mrVnZNCfCmt6aUx3J6rMZ2OD6jCr
djOUebf1kDKU+VPEinTXzS764xa4M/QOLte4+q4hbhFgHrAwbadICfkhdfsx0hRSIgkmWRSzHovE
zkF+jPldBdFLf8nlueT6uoZZL8rJ1n3fMjPSPBu83pwrFEDBbRqLyvGNrnswuJuEHUe1TFK0R8ue
3sGVsMF+2Kt92Y6fTEwR2KckNVQgNIiv9XALeapjLUBcMrj1jNB19spUN0jR049jXxyxcG3f4n0V
ouc7yNFC4c3Z8imdM+sKKKPlNYndbDRL65PLDOLpMXO9omTtqQE06NVLitaBGszsNq/vs6q+G1un
Ra/FOAek5Qsc6gZ36w4239gd6qdZbn3oLP6ciKHw2qG+suT44oA0G9AZJSCX5qvFPfr5i9Got2Y+
PnZpb6JExm4wK8GYrtmThE8caCalsWmdUaxgVgs9OjzktEzMyOiBwiAuLz1UJ7stipG7lVKFRMFA
o/6sDnMK1qOF4DA0ZzY9YI1hM5iQJbhjrPwM2qlhDzPVvQQIg5o3AFVwNSq/ptXkQfrpujI0LAxM
91qOzatO3NQnxrL4IilfJFQYXJBmwFWJ922DQ7adCaJViCkGZiWZb2b1LTEL0EyMgWjgdxNCc0/P
wxAKEAk/G8Sdg4akQBAHRTCXCwssG2/JneJh4gO0Y8EI+CCI0R3TGa52fup0wHR4rjX1YgolVTzU
gXzmdZ/uZrij6gAu8Bn6vgbXINt+nCbU16pxeiiRUUNgFJ9oPZkM6cmxG1kEc0HzT6NNzIDH2Xg3
cvCGZzLnAR5ft9HoE64BHov4BPINecqaOf8Efcj6pq2d9tGCzsC1SKvlqWCGUaNg6PRnV7by1qx1
eisrZ3nOm0XcWbXdApvOu2mbGBpePAiEz7Jx2QdzwpBUzuBcjTUBPSJn8TUlUIJdSOsWfj8OiGPo
iPXuVCttM03rxcvJ1D8NBXQvGDJ70CGoKrMo0+YyoOd44RSQuGigsgD5EsBlqyCBT8cMOQXcNvg5
Lmp2n87Yj6D44+gQZm2g89bQkMg2bSbJ1xzbKa49CTApOl7qNnBhiJPjSCTsNSnj+WjgLcyL+yW9
awcybnO9zAfZNWYwOEvmTQaZH2yKEqbZml2EPAfkH+XUkZxn8lxNtY3dOr+BaAu9a2aB8rM9FNtS
EBckn1R+TJ2SjTixwI3w57btK+gWJOUjyIX9nclqztGQGOcf3aRLwVqH27OHoNqpoRbKsw/2Aq+9
jTQct98SBu4kmALDCM2ntmsH1OcT+JWKDntyiEW75L4YYxkUSNlfVWy2LxAzUe8Zu71ZEfwIijBO
HSAiK5pJVn7cRU1vyIVZzrngvnNEZ8tp2Cx7V3nslB3G0PbLsPUhpzjs321QWL/3N9cVF10SDnif
bIjBIuFHvjEj8jAfcXSCxr/JNnXYh9BOJoF4tbawSj0vNz9gVr8ovf/MOBbWxY8WF/gtwn41idh2
fTJeu6LEFr0DN9f7/UV+8QtdCwWhtaUCRQj7AgdlBEFbldfCLw7QutnHO3tT3Vvb/B3g/E1H6uJJ
uhaYUKgnAz7j4uI6kLcuJodnAv7S6LLYNh9EOEd2KK/fa/C64Km/PbafrrRy5H8oBpno7auGGXOl
xExhj2bQHeOgi0zAvBuw8iIrUJGM4lN6RK7y+4d5oaL1/dqOQwkXQAPx+udrQ22in6WBUJXdJWeK
DCjAEbZJ5gjTNKw39qf/nV7aXy94wR0XC7c6KF0If+7PsfElTz6+84t+MQldFA+Yg9Ih4eyy58+R
DlztBcYNxb+QPxVBGrnh6E8+iVoPNY+gfO22v7+m+Oui++mSwFp/HEBJjCk3jAp77lz7hfmZVh/i
xI7sVU3Hfa8B6le/jzL0rMPVkXH7Ut9i7MF6QSsq95Gm9ij2TWAczvydebGOws+Tn9kIP9c6jM2B
6V5M/pzWVufMMfcFWBeaiTsIZh5Rkd6LbNj9/uH9Yqv8+VoX099F70tVM0zBAUPmHsbIjJAKwFHJ
TyPEzW00hb2fhu8uu3U3uviNjmNiB2FAwgm9LN51edGgVyd3/B5M0ggluUBSj9+DfQAluat395N1
ElxezoVwPQq+FMjkpYVXDGqogt2W45t3xF+C1M+D7BXgkV+eVfRua8bPnTvrMgPOCw056hDg8uLy
allZ9nEKDNrHNty+zD60tfzh+H+oO6/lxpEtXT8RJhIeuIWhp7wp6QahKlUDSHhvnv58ZPWJ6dLe
syvmcvpCIUqtIgkmMtdav4tT3/CzMApSfzFC3dggDdzU21b5w/L5N9sKpFVCPkkNIX3W+uoyQx6k
xsiwI9L9Wf3W7otDFNQhzvf6trypAmZmdvCHVXRZJb9fXsvAAhiQXNi6BWLH7/+xidZGizwvnhx/
8oWv+Swf95RsbN/eioAa39qSDvGnI+JfP9LLc0KmZ/nYlB1fDnmcw9omYlbOc9aQZXbdVvEz2KPo
9cnBCf4EAf67qwo709aE6yDjswBufnuPBvFtQqtR9F22NhgNeRDt1RsWbDDt1+d6a/7hPP83t+bl
6VwOP6RyAibb709YuxjZxsXg+qk+evleI61G3rqhGRpxoHxY7gG0na59ywjN/8Pn+a935+9P/WVX
aPDOEkOuOL48XdZu51fb9mhu8QU7DH/Yvv/tdQUGY+OEU2OJryVFW6wyJarR8sWhfHIORjjvem/Y
QH2NvN5PN8Ufzqjr1vJ1sf7zCb+8OQtlX1O2XNeJbEtvCcc9vNrvzc9E3toweffKVh5yH1Oc/jbt
/SW4vIi/75j/Fcj6PyKovylmbuuf5WPf/vzZnz/q/xNYKwf0/4y1PiUfaf5Rfv4Ot/In/18nY/6X
BZIJcVpocDsuoOovuNUFU8WrhOhjXRVwYC5cir/hVk38FwwB9SpgsXVqbLaKv+FW/jWIA4KbSAC2
mkCk/xu49Rpj/I+lg3gH3btraJfXx77+1RRK1APtKMruXaLkrl9iyQ9lZrlMGbPqBlbtTe82D7NK
FCUTneFgq7rmjQW9XLZG1suaKec4qw+gF+J9xkIRsx93k5pjsp8U2iRBfuhODONzn6bqaegNcXIW
OtmWtmmlYYSlN0xbIMTmPXvEn3h8Yk4vRs9pmXWt2uzsUB4Gc5nMZ0CL6pDN8oBnWne75svJmFv5
yCTH3KQZ0UapOv0hKOx6qv1+cXSd7R+pkgpTg7Hg7/uVmdXJWOYJtofkuZwGi8kQLkxzL5Rzk4yD
FzM/PhijXO5ShEa9tsKhi+FuZH0cwdeZho3LoGnbNlQChnSXx8SO5Macemfz631KCfvNmZz4TG+Z
b7uRmHp0cTUkXFCNCcDtsYw1GSzX77oq+tPBenkH/3yHkDU12EYmTYEmdOerHtGucGYahwsVduWL
bY31iTgqFMERYj6RvrKP129rbh5ROVe+Za4jkhbSg9qoWQMFTuDZdIp2q4wOXehkacfUjf/6x910
9+vF/JOA/S+fgo10k5OIwoqVryEb+/1TyFx30Zg8QtJhNOKvdtF43Tx0t1Wcj6c6V3RYlv2tNabF
mRC/wY80NXlYiv6j1Ut306I1v+hrbOAt/lfKwzvHatznMZv8jnnYplvyPJQZYho3R2KQmeVy18+i
2eN/MkNNJlZSWZ3QWdxhI63cuP/Pb0//SoPj7VHA0d47OjmefBy/v706Ux1z0QRCGUnAbyBkhx1F
oVZMkNL8sRusix17TMiOqrQPhCzoN6JcTaxkhfAZrpoXPG3dw2Pi5JzHz0WqBUi3m3qdVtQ3Ws+K
tXs3e1DybjNXVnZUGSpD8VYrL4PheWZ4Yx1BXauLk2flHlMcNO7iFGbnf36jX/tSdHgataMDGG26
gmTWL+VG3BimVjnZuHUUOPTxiqpFTx5lK9PHoVLXIF4mWLYRXNd52EVgpE4XpZ/Dat8OWlO8rhjV
h61TxyBqkX6UVMCHJEVt/59f5jXI9bdbwtJMDcHgJTIReuLXW0J1AS+Nuhm2egwoWTPz9Nt4HjEQ
zZrNdQ9A3S/hXeQGa02R/XvSE6zWcstLZZzv4tn5HicpGb7XraxcSncLsghpE6lGs+Q3ihl394OJ
jWQxrY+q5s6+lsbp5roPdLP6p7CVLxYXNheeiRFcM+w1XGZIXw3LtAY2Sj+X43bo+vJkpmLZNjhC
+cNqFT/WI5FGpDOtcXcrSOjw1mbst0ZZzGfnOp3bLMfe1VsY76K47/M4gUsTW9tFXQ81o2tGsq35
SJDsn9z29S8l2/VlwynCW4SO8VKj/n5jMEJvwd3FsC3RS94oOtSyWBlPEf1XUDQoZBRnILXAmg4a
zI/7SrNe2rnEkc0sv0eK2gTSVaJTMjBPrJalfq9AOQWQjWESD1wZU3KkKqQq49NIbKvemAX8RZdo
Am1pix8Yt8A9iHeqMqjParNWYdSof1hrXwti3iIHuMW9gCaWyuDrAbOkxVqvy9Bu9etaacg+kfqz
W5y1aVEf+KsuXLISCeXSlfur+qh3aygGsXPPKd1sm9KZzmWuPs/6n06GL3OB60tjMGaatLKUKeLL
tlRW9mpMumi3HPbGfipysFzU5GSMgn/08JmOpVXvdcWoQKbKIbD0+tvc2pU3z3nk507ahMJbIGS9
/ef781o9/35/mjYdNgFL/Of+iwFcDGiuDr3st/OkVVuhyu6+m0v4WwD0mBmuUV2dlnVC0VFpKlwE
lMmeLjytsu17oAhxzLN0ReXurh82fjljrrnBUkaQMc2lPYnGIahGa1fsNyqQ0bGwjiLTbpZEn++k
q5X7TvbgPooA3LBz+9MwbpdFepG2zucEds/mP79d1bG/lPcOnQmmANCBUTSYcJy+GiiCPkWc3dW4
bXslGKZgsZcD8n4yzoV0D2WUe6M5Pyb1gBUlwL8X2ctLkWFvkjUFQaeZS8bOneW2484QE7KaRB2R
87hd2IsyrCoBuoO3gyfGBeqR9S0x8BpUY06WqXE2XQvHJitEuRUXHVmTaqOfJrbt4TnzWEy92Ld1
/BNShgUs49jkWsKCyzSo5PBB7M3IPDvoeicwFE2eEfs8IGSWviYuulEXd8N0bF6T9G7RmzyYE+U2
5nbxzFqGel73/mSUn2ZVv0t72EEUuh3GdfLmJjnZapWEUStMWOuN4pVwF082WAiu1TBTokWFr4Ln
GugWeE2apDk20hcoIzc3bhrfJSNPbRbdp9srt1G5IiSaNJKiPi29SgJ3flWw3jyNgNupPRm35nqn
VuSoRhlgRJctKPWBa5At6VsnUe9m5RA/6KVyO7W9rzWAXwSFR/tUK44oTvPAnCOfiAFIf5Vbh5YW
MRCy42oNVtKZ/SKqL6sN7KQl/SaxObD1VjuWiw7yZFHsxDTFMlkhyMcNNkEl6qgxFf5IsVYq8jnt
RkRVaC8GIIERJmOaqC6waTpuSzlVftJ+RK0KswC5Upna9UYv+fSkOFPNwWRXnoXpfu9VuRmqn81F
0RBrKMtn+A2aOrxKKxF+NRqrZ9Tuj3yGvccd47WcW4hDWHJZV+2kXT47drRixD1gvNMqSE9N8des
dy+ibkEHiGers44GWJsazLux2XHIkMKcDRB3KV/kQJBAbRxHMT0JCAccv3eWYzeePSCmNuTwkZD9
QCY3+pJTmftdZwToPAHu46oOtZgl7KTR2S6ZZUQwQozlsujzxlfi4V3rxOBZOi5ZMBdpSTYw/F10
eBa+dxZM0Vb1UilLZqvCE6qCPQsuiWqdFl6k6G8R4iU/RVipJk3vx8n9siDQBOo0PN2o3pd4Dapx
YcDYxfOuykYNyCpLsC1pEX7Mrx2V/9z9MIwFpZ/ZvjbsRtHQvqdGf2pR1Ad9Wj43avyOLepLu6x7
erEQpU4BJawcsYgEjK2/xxkSoGIeXuMcCkzbOztrsVJoA4Ph4XYXNqQZ4EqtTIHILlqaomeIZLPU
9XaFjDpgpEHpjOvnsUiBPIeI6T+v4DDPRzVdsRywxFMOqInGNgb4HgwbakzrORXGSOC7u6Xn5btJ
nGH7nte7+QL81DeyssttB3DuD9b6zcmz/skqXgjs1gM1wtLexqc5db+VSvpqGmbmO7RwnlXTGnXW
D0rSmVyY+OzCn+yVqAnl5C4PeNHumroyX4x0RlC1dtu0ivtwzlX7oziLVCTfMSyswqFb7UNKrXxC
CoJ1u6X4yhRrt32PJERtRbcrI0XcNZ22+F0pzKeuLzaUusIf4r5Fm0XRkrXWk3rZiNg3lEeDDB7P
0Ar7UyQokS2Zfm/m+6hNZWBNc3LI9Nr6ZoqH0tCW1yrV1KNjVKvvTrr1bUxnxssyq04RSd8vg4lN
EGcYA5e03sawQ3aQlZQwTmv1baUTVgaZPDVLYp/0vmr8ObbFm2igC3at1tzIVcmPHT5ZC6FYt44N
YSBy2/uldsajo3SvXdnjP9Cu3+omU1HLG+LBThrDn6cOWXbEUD3WbhINVpRiimWD09gzfULrXa/e
oi4fLtLGWwMl1h22Yibde/qyXk7qHN6vxyk/vdmKDE1krz8mm8CCuktPRNQz+VQJqjcnpHxDH2v3
nYN4iM/OS6p+Ca2ZoK0sUr/XZnEo08SEiVycrz2GNZj6hUsDZwlVjRW1Nd5kQ3taJqM9Yfqgy4nG
VzMeFrbfx64b9bCY9aCGy2hWqLSzzC4ghXbyvs3aENuObDOQuhVOhqM8KQYCD6E9Vw5sa6ua94uC
nlvvhPvaT+kDB33/U1Ht3VR30TE1EObaGllaMa0tclNLP696Um8dda522pC3Bw0U15vgZfuDEVl3
69xUu1F2sc+S45BLsuIpc9QXp1aT72aqLp6z2PMdRPfsFFdwQkoF0lZb2NXZjbTD0rEzeHAX/AlL
0Vf65lNus5umhV3f92VZHdzFyDZuaYhtz+mG6ecCjaooP7DFz0OH+vPgUu88lYrycP25060j1guD
FpC5MJBNEXW3Rl53t1OaY2iRJoaXQKy6VTIzP9mKux0Svb/ToEH7tE/I/qO2v5suP4MEOx1I63x1
Vh0ibV25oWxi5ya/fLl+hwI9041//KBdFawIDNDFdE0dr0pqbdNXkbxtxPr3l9UtppCbRPWvvyBn
T0Ftm89h4wDys96Xk2a0DXGkUADUtI8JsuNnPbf/r9/+90OzaAI3n+qz4m7irlPv7JzjFvNq9a7u
delRO/d7mV2IT+PUUgsMQSYzjG4vZXQhVXqHukzCiurgJjObR7spe1wAulOVpDbk3jytme0QQ9nE
ceUrUPRvpySViLq19N6tsPlviiLZZpXqWa3a3tcKZ9K1qJ1h014bNrspknPXK2dY9vWbkokz9HjD
0zIWoohgek12JCDe1LoFpVwNoHKFY2av7/bQIpFcC/tJwxdPHZdhp8w1vi7CKZ+Jbx+WsbxTjWc0
KxDcTXO9kYkMmOYgXoYPV5EKd/71SE5OuSuoBPpiYLNQLBiQqaNZe6Xn2B9tq/X0yowPCZw/+MDN
kbsmzze2k7vwpdo2cKKqOV6/XH+tXv4fp226Qwx/lV7WS8ZCTdEBJvDdsvRHFRHi5zNMuJOD+Toh
4TrCZbepadqfRTI5t01VUnhbJqRJZOvmkkNerbl0mhvrz5pzYdAs8WO2EN2hrr92ospY5rsIQtmm
tI34TM9UgkkgudRGS4PFj2pYQVdGuGLm27oOhTtu9B8rzqs1LdJDKR2k6yUlrgsvMyPLSctYZxmy
P1OTD0xmBVrGnibGbTVauZmc4Lno7tXZfp5wcfPscmiPealP53Z4JpKF/qFTctpefUgesUln11BK
/HOIqQmv201UEVGJ69uuHlRrW8nmsard9uSs5rbKLz0lSq9DZHJEyFyHq18gffCyBZ3jstKuTFUz
7kXXPxttv95VvfgJj/Qv4jSz22Uk9QQJZ3SDa2ON/5Cb3A6ZWYQ4LYpD5Vb5I0qc91jKamdgBbWz
Rv2xn5Lkm1LrU2C06gPeRVow1yORgYUNJ/Xy3A2xkYepqio/FlZJtTwNryX0rHkkvp0sQIpyRz5M
kRRendM5XB+OcfH86891YhnD7HLNOnsdwjl2dXT8OBcnrVwIIqmrc9ql8KrNcXt9hOITo+m5NPbw
e6eg7Avq9D53DyhklE3fZnpQlEP/IKPiQaiDderxiO9UZx291FGLfW741jKn30rr0xTRusVSBKsB
U6Z3iTPOvt6HxE0nd6OJAWKWpufWGNVQq4bxSeU1eBeDYS8G3rphevP3CK0pXDyvdOvTiFo8FXKK
vqFGXtpyWtzcz6k1P3R9vLcu54PUrezvKyeKKT1Nlm5fiH/WrbqQQLNWez4Y7RUCwuyPJtpmsy+N
m753jJukZK5yOVBHtygjj4X6NM5Oui9NHIfqZqpfjHy+6wpcOoyxlCfis9jUITTyjVGqSMYzsctS
dESGPT2PkKXOLTelp9rcMFOcRztYVv1DV5YbZ0zc00SVbyMEOl+/mIa8+zVPsNVxQ4zdpVDn5jMT
cZu2RbyFrV/sl8b8kKSx8L6cbDsyZvPVQW3x2mZGeM7SURwGxo7kermfSt8ekuEbgqP0DQOefGcm
cvLtpv3Mm8W8XWcZhWbsxHuoXY/U9Pk5N3JEIrY4XT//TBN/IcSq7V57aV1zudEFgqRoySEYMl+m
itM9MfSoerLmzVbTZacmNRkEfZEwoy2ng2nMMO7nRMejSYvIX5JZQL5Pe0/dAfOsm8z99eF1eV5/
pq6KsddxCMCtIZr3ka6Aka9ZR90xj694gnFNZvdbTYrQVELZa0Z04FOtP1fc078etlV/sQHI76dp
sv0umvKnf/cds4tnsyhtvHE5g3Us9XZu0nTHmcuOMf19rFZnM66FH2czNFsS2h/rW/1SfGWTicyf
KFdvoTo9rlBeiSQu1HPRIPXSFf1udqNmyxjD8oSGkVilQGFHRoCYKB2N56nqar8r0r+/u/72/Gtv
zgkw3Kr6iPAWldnh1wA5q7M51Mq12iRVmSH2lHW2QctACXKBIJaxQQMyZCQ/4RyBxqoosNfbpgVF
Ro6G44RnnnoqRfE6YYm103vNPhd1Z5/HPkNsoOdnO9HH3oP9WOFHM/wwOCuY2dEKnxGr1IOobtQG
gEkzEFGhkqlurj/TCIc8ZFrpdUuzm+XSvBWgT9xOfQw0VEFW6mMRXCevSGMyv9Rl6mUQfTHWaco7
08loGUa6EEiSmt/B9DoxiO0eTKd6pyWeDnnbAWLAzMa0Kb7JI8wIrOUmGqa/v6QRZkXXQTn1hHGG
8/fzOigv11ZuZ4wbXCrux5m9Kii6TG5FKg/ZOi3vZS3K4NcKp2e8L3sI5ExqnIBSwDnQiWP3WL1W
earcZI3yUxRt5ymZI86Lmba7sTLLcEmAT2ZEIJtYGioJ7UnO4uiAVGaTlKVJj70JD7mdAsZ1Y2sd
1tqV1YfaxRsJFVbTbSTsV7Lp3fXJzfX7Jrt3u+4TFZ91NC9HVzYa46EitoxgAYwcIJUzP6zFAfu5
5ExahnqR/eu7GnKQl3cJxclkV6fcSMrwFyCRVTq79bq6t3lkttslQdvQMHG9WUFLGF7NOBFV9U6S
GfzNGH+OUEmfSie5XdVG2yK+yCBtuusm7zuOSZWjEP+sy9RSwSKpvwJekyMBxhXMhmKR8IFe3IJN
9dLL4z16M+bi6Ei3vM3VvjwI5u7etVaI7creTLq8a83c4Ryc4kCdUIWWjba852WMXis/ZH1lPst2
TsNVLwPRq/0J3+XuXP9E8xd/Z3yAQGTsT8gNOfDNaJR3A2ErU9Qn3zkE18Dp3JvqopFwLtsNXGlE
HDkWFjXrscenY6R0q7ghx8tLzebx8ReGpyVBibrAj5xM3q1G1bINgT4VWqVtaVGXcGK263W1EvLx
aM98nD+V2DQfyylH3DKrB6PFwLbR0wHTLhntoS1z3F2vlpjW6dTiWZaZGrlHl6pTrE6RBKvEnSvD
10RtqWiJcpEPgMij32r5upGjKoPrgojK8v16Aae1Mk5ljwZpUmV5YN7Zhb+O3zXNO7z55ofaxsYD
wvwYrtcxtCbzfdqMVnTMiHHLVJuwrnTu9hKl8Rng46Ws+gwgdP4udKV7UPPFOA3K8pA4Mb7n7dhu
kYq096aqVAfkGH+Nl0crY0hyNjotcBlBHNyIT36ICHxqO+VmFvlnpDKHWxN1PszXj+mK+f1aOlE1
lxzykF+v/1Sr6TSjgxPtYkNf3nEvdAM8vvFY1mbx1lsYh8axOORjMtyabnpQLTt7VSPwBJmVj1Gl
P4xT0m4FzmWbbNX016WXx2RxqD0U96mI1oM2IWmZh2k6GvqE8Msob60iyu9Hi6xN124tryN57WiU
NT7Pmmxfs7/I00k4EIHaqkx+b5JIHpK4M8K4Khx/vkxer70FI6gFC68hnJycXRQxrr6ttdfKolmc
VKt5INFG7vIifirZUTYKSNlhsYGc45a31ZXWYVrWdX/9rnSQfyE7xXrt8p2CgReU5TUKc8H8q8mW
9oHEu5xo02bcjoKYOcY6HF6X84dergAlmZY0f071y5MDzIVLTRaV1aWM0uK1O0y9tZzcAQ2tH5di
enHjSN33GKow3fxII7E+IDVt9/lsoFJkC/KqMhe4AtJDWUWf+nqOf17SzM9XkFU307vrEXT9MmU8
U1/U57XDJqbK9FO8WvM27ZjQTiWKMAiE+k2DHvBglcpGu/b+tnnnVhL34Ih2xYFKsGlt2zmlnaPv
87UmPqkzb7FhapnolO9cRf1WGTPMvzXzIuKR1ptiOPhFSjc5rRIx5ZQjPbls8mi2242NXYQND+FX
zzfg3L4b5vynk+LLxjBXYWggnU3juvgaxvg/xTQSL2ShIFxPsJyr9QA+p/z7u1jFUQQTsbC2tflQ
SGUNaw6jd5fOswKY+47E4s1ECbZDDPYXpm1iU8ukO4n64oI8zTdFLvt7hvCKL0kTwVCXdmIyD2ka
FaSvGJRVS/GKNBBvdMcZfWe4TPdtFyquoR6qvLXCrEUE7m5sWbQB807bd7Eiw+dLkydjeoqn9rjq
wwub3Ac6+MznGGJ0I5IdnqoPTsQqj1BGGkQUM8xVe9/cJRDmfH0SaF0Q2qDYwqbRSmPMSRuY8zqN
aBLHb6DOi9ejABkL/UMp2xkJc7TPLgMNfWJaqMf5j9UoDyoO246WS7x34Obn6cWV31lDLXewgVHI
9mghnlTJTpSYvbudRWMFsu4Z9sioOtnaLhKqkkce9mHoqBbNtxmJcnoT96pOkj28jhOf40ziPagy
cEsRXNbRz5pXGzYCV7ZZSA870l2mto7f5klK7ubiIS5IQAXmx0mvb1si2g4qjkXRGNFrOVpg9uGi
CDCQqTaDBnDKcQaKWpd/M42BpxhTJAMRw4XC8HZBuWL1Xb5j2X6YgsJGU2I16D9V0Wn7wUw3fdfZ
x1z12ghEgSKwRWzThEgotwMplzumCNlmEVv8QIvQwr+dcxGlTokUqpJ2hHS5JQo0GzxWd7KfP/NF
qJsRdGROtTK029dFSwCuWPFeqzRbU+6YsBC0GkRoTH1zIDFNzdaHIbapuTTnmT4hDcYVx0Ant7Zz
VZSbAd8ozxm7ZxuahHBnklxSG/wBTqGRFzo+g80hzSBnGw0IXPqdpvc96tJ2O+ofhcKJJKR1Mhwk
PXNuoWXk72i7xjC6nFbAaq9jqnE5uxkgp9xjwp6/NAALHtqWby1Dmm2/RN/NPgXTTRlyY2vopa06
71YjPtWm+WNeOqC+tN+6mWMGHPzqDiZpSlwnxmhJe6PXot/Wi7bRNA0H1lHFqATyU+La8UbE9UvX
1Zs47m86QzP2617kzkuRmhj3FfngCYnjtaJSN8XUcK6Z7+i6P5ek3C1z1QXgsyezLl51az0u2vLG
IK5Sk7vSTeZANdIcVnz2EhXDdzVF+6XY3Yc0kmcCcBsPn9Vo4yhaWBVoIe2iyDcQCg+Nmr7JOVq2
+rKC1HHpiy4i40QZz6NMvoNpPS7Jz8u9MnAgOpGC6ZqefWPLhKFbSQc3XFQbjGtXtf8rzm2goQ6n
/HH5mNL6Zx9PFyE0ijvTQcw69Bj8aLGiBFHpnitn0jerk4LgzRKvVjY0q1i2csLMa0yNpxGykzdr
Q2i2lCN4oV3EkexvzatsW3Q1WftgFO7eGWP5uJQEAJjuWxP1mYeS6b4wkA6q419WtbFrO2bmCbg/
m+huqUAldqX5m1goiRypb6IsrGXknGO1fEQW7lEMxX6al2sQ0bioVfRoKgMwRcxBhTL+4mN6mcUk
xTNaoRxEQ31XpLONJ9S/XZ4eLZlEO11b965Rfjhxo3oYDbCLxEZ/6SdspJ7RXnPqZqvlxQP9exn2
eUTxtdCez0xyNlweAE9EF7j6GQEHVL9V++IHt3eMVUZPh94PHoNky89tpu72nO/hWb/tey3+mOGU
0AfDccN9BF20wOkZX9NVEaHaXEYrAFS+HX3gpDQFSlcz6TCLH6PW2RgeiG89ukcUc3VY5QpnF0Ba
opQxsr5sZ8xEYTDFIflQvmmZlR2SsvzoxD7R89kfZNYxLfsctDYDNqixHu1sgDKt9vsU80i3nw+t
plE3dWO3GwXzcOKo9BgEjGmRQYOaYg6aPeNQkOvqVouL/VCSKNaBGCHSV1y/hxADkFROFPbyNqnx
HI11NqY0G7F9uqBzzCWxup4eMXtHPgXfZp2LACMiRNacorWhbTOBAvBieIxtptQMBrfL09JYi4en
E3ZyP0gWjlidRuchxrqNccfwO+ZIQY2ivxUX813yw5DEzQbeJGa6JRbYDnWUYhQIi3Ur3Vu1Nf4S
WH/jymtyZUjyJKai4so0T0Wn7yuMFDGk413Tbt442j2oX7fL7OrTdOR7KdLyjRQR/ASGjKCTbDmU
Mf4GnRwVDAPpN3BceYbsMzD3RFvKxxG6ZK+MGrPjxrXDyFKeOUiWoFVHnCJ6Opi229VVrdxPLQCM
kwkB0IYJTpY7bwTeKkETz5glgAzbTRMQGfaOFrjBaTtlAC5qddsnxnuulr4WCUoe7orZsjjtGMRa
EHeqdSECZRrlNnbBJIEup7bdJloJ1DnyOqjsbmoFN7x1oqLQMCh3YzzDVVn8sBhEdg0ezYQrLr7N
sHoe0pcW97jE0VYE4/ZbK7XOa5ETunSRKyNxIGy8AMSUMX3Tf5prHzpzTCJJaWUbfYVSrziMYpEm
kgwjfMO9SfNJnJJcw/9YQpasXXPb2FG/Y8Hs11EJ2rTtjsJsnLDv563om12NTP6YK8XZqnP9dpn7
7coRyNi4u2POtufVD4SsRBox1FUolaTarPX8c1C7cBydk55N5Z6mMQkyJVL9yJAn+Gv3cnADSl11
O8bj6vPO9UO3vMsYCBmbjLPLSxdjFu/afEQ1MznkuzCyKxZU7ZNZn/q+WjeJOe/sMnODHAOOuunf
CzbICGWWr+PQ4vcuutK4IHwhJg7FabAhmOJ7Azl92NrWEf9fxCp1e8IvKAtnWFeXUEu/mjF6XQc8
fZVs+pRaMOH1EGopEuDSGk6TKf3OFe8gov22RUzs6YO76WTdeLqbL/tCgDPFQm7WRt7Nmrt4wqgP
pmytXeyOjDXE9yrXR0b1TOdWMghDbFuGHeYJlwCil27lQqSt/F52zCdUGIaZUgaWUmmbpely+u3J
X93mvrgwZdYlPrpQ4DGzRghTxAWfr72Ew6R+TvhNbtxRnFyZUzx3SPAjTDoUoRDLDV6dSAo/o49o
cS4msI14nV3KAWNhqSoGRkHC2NsjJV8LdOvMEC3WBhJOqsAoZAF3SWYFckCqadQLB6xIUamu6m7i
BMTfm1OltdQ3o0z2nOrRrknXjZlR+te0wtjW1U/QpU/V6qrImJEKYxahethVAI94iYMbydgrsZ+B
1AWK9hnX2YejYR7UQ2HDxowJ0UKjNMoKefGaRRsbC5yOrh9fA/FSo7L2Uzc9xQM22+6IDnseO4zb
RVZurXoeUK8+r7U6P5RPTOhelnk9q5s+7qn7I/OehJmtZdFNI/3mBMWRHLrGh4NTNjtld5QLgz17
EFunZeqPPXOBogf3CO25desYdFVSYmpsvZBRcy+PWUUVBGUTf9HiG0ZIT3G6kB6VKXsz+QF/6JWa
HsZUWJfmybiQ34zUyO9VLOghntrRqzaW7Zb4czzYETl3BnlGfZG+LdZoeRce06FS5vvYpPXAOinE
HD0JmEIRJpP5ArFR2NN2BVE7VsGINVaZzR+Lqm5SV8/hQ66dhxkHOOLAwzLK/B52MHZSpFP9P47O
a7lZJA3DV0QVGfpUBGXJsmU5nFAOv8k5c/XzMAdTu1uzTqLp/vqNPTcN/NtiwxG5YyhlfJXb5ywL
jliiPjK6E7vuQwKHI2d06bgekD2aGSoAC5dRbR1rSvbbbauUnZ9Z8SHsxEAiPbF7udUxYDQ2NAUx
MGJskS2ZJag86yAJ25g+qoSykfbbXtTBI0suO54JAkH4qVSRl+PRBclVV5JMO6j6QmR/Em5Ni1Sh
isAKp7WSvaa1dwAVjLxJa+8l0/hQYWydFDbInZR5Ih7/XaYY0euG6VrNebqZ8sng08u4XmDMFmKw
vSjmGIkJn+qr6K5yyK7HDYip8VywlHbEeJAjbafvZpnqvhaM5i4xyucm0kcwJJMgNdLuB+N5Uo3B
Wfoo33GG+uRBuKU8X5Mi9SVimc6TOZwmJZCvRslcx+XEmRUVBGch0D/orWgFvmCAK2vYRZSaEM7e
qU7R6R2XjuGs5eD0Q/OmzAELDRVTFR0FQupNPZPCZBN0USgkYRcWBwKM0dJJ0UYjCqhpu7eOonuj
tb9jVXzkIXISKxH7ACW8E2WCWDB73BlNXDkiJkRYKbCZDto3Nc/HdOkCkNOZ26aUHcL8HXRNO2vt
wBoMoaAw0zEKKFuN3fRsdPXZEFepCapDp5KLVd9TptZdQ3ojJyAJ0kUADtSbs1+rRrsf6yWme+sQ
21ieidpxQlWVwO9HX0omvGhFK/uKFJ76ov/VSTLcxF9pSTABW9DoGpXymI2eJoJdaR/N+K8Xpdda
/QaC2pWpuy9GVmOq7ZG3Moz9tSYfLY0MzfBCz+HGGvAEtOEOBTkWH+qCfsFrtigiPHmKfdN+V/JP
V+8e8LnfCankrXm3s8jJeopFERQFB9GtySWkgyJW4/WhEDFSQ9ZWSUz24AwzVSdYhTKw9+6xJsYT
NsB5xQwj1L+arBlDvApSRYsRwTbACFKvZDSdGhq4CjpHSDjEQ82NFGwA0G6g/MS9oDcYOByl33qe
N034tzS9p0eGK7rWWeLQneTF1SAXgjnmfj7gQVgZYoxZaIWUuiLQ46GGzEt8wwmB2JIjxtKZ6vn+
K1uQvqjdV222TtGS5bl86LpCeBGy0wgdEyOUcrO1Wz5+W9GAVPNKNLl+q9sfCrUdyUIsH9wr6Z7N
b4ZKUuqI6LCFVLZA6HvKQ0zZbfm1JFrE66VyFUpdoIPd6KnRFNfg4IFAJPrBLxCgo3BwFIRk5LO5
QQysm6dOyUVFTzS3pRuEXAW8BVAtYUZq8K8FTBVY3DbRKRJqNjWTk8y5o8FSFuiNbbC/JXXa9psI
/k1KI3AdqdDFDTIkw+uDwdFDgfawRvTYbNykuinXJv/QkahFPZkK/Jal2Xr8xuS+Ey2PRFLSATTw
oPTa5ADJAvYhzdUJTeCk4sO126+FH1WE/8dZOJP2e5zHnyLg6ll+kbxlp7fxXHOLEeaVSb9a3hbx
zWJb8w7jpdxk8j+iE4d+300tmH3pJGin9RxdE7EQrujfmFE33VIyK+Q+MhR/UVJnIEUEMZNjcJzw
T529JRaX55c4njmKb2nybgFfRCxbdcBealgo6GH+xQ9qd9rkicFtnrL23SAXvyaQwLZIDKnICAAl
KevamUGhkB+61BPvKzHtVBpzqlbaiNyir0ojm5ojq8s3aUCQS/bSE3fIH2hTS9WOtp+DxkjMwN2A
1VXWfdMwOK6Jjkg8SSbbXPstAZeGVnMG8c3hetUDjeCehbAJ67KoTzk7xSQb7sweXdm5O/81rPP1
BcrB3er2gevkoySKjTvQRCMgvRObqSyIxgGMVO+ivg+sK6kENOFqwdQtj89wnk6q0JPBzpLUH2lP
SA6GoCiFDeSGyFsp8Dk3HPm9LLtkSGLrXN+uiOvAaL8T2easX2oGslOh0EZ16uTKJ54GO3WRLk7J
M6TPppYALMwNigJPZSV1y0tWsRlIo0OXOlNOx84KEd0t3MurD41GJEBLTqMgvugSwpkopWq99AgS
9RQbNHLxCURfFyoSKcElVQfKWjgsUuDPQba26lbHCwo2QDh77CxBuMOGj06Jyh3S0kwye39LhZ5v
ITZtc1n/fmEpThK8yuQL8m4YxCil+uy2UUOI8z4ISFGREidbxCbSdd9AmtDD+QyRN7L4J5iaUYm9
tBIOMh0GctOF73VjakWqjpFtShHplQ6wlKsHA7gY8BFC67BUkWGU7oyqokSXkDPqI8HdUKrg2wZp
B0gHW9QHTc12D6pBcxIUGMrdfapU4JfBG/bMbcrwIkkfHQpjdEibxCY+gLU9Zp1bGTDdEkbutVKH
PtC2djO2ollFxREgRBu/2atqM+HTX9j9riV4ojaRhPM5rlUw2OnG7qNrjhKQqh6iBrK4wC1E49SA
dORlyrHirB+clAIPcMHTUSSELWnItPjoYbwh9pNi8MEbZdknZJCXNthX40UN3/uvIQDQFdG5Hupd
OwIBxgoPWS++bYt8sFocifx0q4CHr85+mvypr1JFjhEO/Ipf1uAjDzWJ9/+XniS3Jrxv3Vz1vDqS
D4UiOtqsb5uuB0jNkJam9ib6sSqUsg5DvhdYzaUoTdDZ2TVCcuT57zZJjza2HDJsN8VkuZ0KAq3Q
EBo5hV14bsb/7uUUDW/r0LNBvhVlXDzBNH8sUe1GotoXEsdO/pDxhpnl+jxNkBWK4/iTYe34XQtl
cWxK66kmRf1Uu3nTOH2mbEtt2PXWuKbkgWgDomRuw9SWN6EXIe2Be3UElwQy2j7J03kYAfE7Qq6M
dYiEzMi+a7SW9r1Gxp4Pt1E3Nj2ZdXGKVOWzZl/SeOqulugIJWfX5uRpeXpJAD86zw7qYPuza97G
9qMiRi+GHYxqKKk9lL3xOJdTzBn0xM5s0TpkaIig9GlTxYYTjF8m15Kw752cm9rEppk1t8b6rSR7
BK4Od2E1HOrmc4z/zaVXBfe0i85la29U0hP6P2n8F0XwE7zQnJyjoW8w1STyJTNQVaCpHev1p6or
isFZaBYvPeTuhJp9Igo2jDoPJBmMUxFEU7II2VXLjJzFud+svUpyF25oGfQreX1WBfWpPCu5hD+L
HegmE0qsq/8QCvpTUG17nbjMUN4NDVQkAFVGkmBGUXbvyMhabKaYOXgpBwTn9UdBuPWmqbwoYWpc
yKM++3LKlQAQnIeIRl0wUQIWJo+4bk9tV4MtxdOPYoAEFSIkWhXEjThEKxbeuqWUiEdb8GeqU3ll
Fl9PbqVVbRos+o3YBGbFfgQDqDZ+w5FXFXQpzbWXBTk5lB81uakzx/b658VG5dfNW/jVAVdUy7HL
ripELLMTRAi2h9LiXLj2xU9VjhuZ62MH+7BuqDkIQJg9rUulkpw1O7OKI4/cDbxli2tEFjs/9wLW
lEUWaxmhRQjDw6IkR1nOXG3FJPP0t63Kfay8L3X96Od32vFAEQPE+ZeBPiqpf1qFNpE3BF+V9idL
bzBr63DDuhk9u+GzkyxkAjUDnOF2c76rSNhb7wPLbysHXFFYhjElRmNJl1aFAkXeZmVwzBzyy2DE
A5p5rU1Z/hAexYiy07NtRbBlUK/pX0x9+otSfY1A+V1UbxxU0qCnEqMq1wxSSozhBHO7tXCqETT8
ILc9ZBuYB81veE3V2XRTiPlC/6enDPCLQCgsQQOxCYW2p1vzTleon2SxJCQSElqJ2w+fTEOwkm6a
bl9eOi64xfI2YrNYP/iAMpqSIiiLUzjQKsegVTxaUzn50NaFmxYNi9B6hAoT9Lj5KRgsqnR2moVs
0zVIzJZ2qsZpaRDuyNpLi2/itzxVxaY/5HfDHP5hzmNJKSo5gJg4ebmZLALXItBylBLfjn5S4s7W
3T5MzhzZ60vdyLAE4V/Uvg3DoRK41F7bUMEuoTgy59XYsJDtlR588sPZ3vTxi8nIVDJqTt3EJYRB
iOWLhdSLuF3oJN/rymdiPyuW8g5UxpjES7LXa9dUMfJU27rjlwGKUABH8SPnfEE2TC5n9TZZfhNQ
34qxLEvv0Yjm8aM1VZdfNtBf+LeLxsd6jJN9yRYUBOAh68zHIT0ykhhsEqArJkP9euBFxp9Y1Fst
ZmjLZXpDywErqO6JlkZNTqRz0bp19lxW7AtMd6sVWc8K4DvObJWHRG5zptzLeMseO1Y+VWnrGq1o
fEyA9sHzeO5wRNZLQszs/wuVyFu0oO2QPOCYFYtxyzClTZ1cGhQwBOTRAttmPJgE0lLho1IoE0T0
jDoG+YeqvfRzhWZsR9joA39LoTHlGm+xtCv6P2X08zXY0RRbSbS+asDpPHVwI/YeuPJcN7GzfiRd
1bqRwa0CYU0oCJZTYA7/VP0+LyFL1xZuYanO+qeyFFgd67a/7mAm7xdNrp78ZSgziBWad6oqwuF1
lG/C7v22+pmKzxZ/vDRmPoXj24VnXViEnY1oGIWf86KQpEdDXOiMTKy0TwWyeSaX2gsIAzDswcUw
4a2Xrgh6zWSYbeLX3MJPfMYWscHNxPz/O7bHMBlfiNWQamQnuK3XDwJLzPqM15exZVs163/4R+mu
YGyG6I2SV5mW3/InlV5KbT7m3fc0au66g8YttLn+TyooPYsXpyZrYP3J61/aK7pb5MPmUUSDT4gs
3+ZrUJ9rhehXpqSqX/Z5z/UCVqTjh6QxphDeZk0JNyL5LMfv/18dms8B62JeEPOw8HeFJDV2AYfj
66BxktOWuBYzK6eFL1XERMZjwItIqI5SbQOOnLHX2dY77piE/zYVmp1LR2eC9dtw/Rr5W6fmZnf4
HZibjM7YQIn9/zUFR9sIHg3bA0C9U4r7BAoYAy9G8EZRcBosoona9/XnkW/trAc386E7kyOLHfr/
wzzsY3d9bBrfV8u4XJN3y1EnidEZeiZgFvi6D0Q1xYopd3wrZ6ck7CiKPYBfZz091hMlwv2bLb9R
Uzsm8w6niWdXvLL8X9a7v1pPjokKowt+BnttamhcZPBOqt3YSOokZmordhahjGG9hvmO7nM+JU6P
zGMidrbvP9H70G+XWc+yyuGG7WqrVcoKV/OR6mxdVh94qPrFtFDYqx+L8MNsAweD65HCzr2Rpi9y
wr0HwYrSs/bDoHlqU+XIWu9cC1UDt/zeSEB5M39sZM5gAAAlB9tP/KynfYtc1WECc1IlniD2M5ug
fu0WK7EvD/l+6LPDNAfbjA+6ZOK3VJPWCzRObbxtYRgEK6QM2oN5SGkeriLWmf5AhgZQkZCKAI0R
dyfkDKWrSrOX9PPnkEChGETfojc4k1yszNHObit3LLO7ZUvnpejpoOXwYzJYkYIhPuU5+cz9lr5i
8C/xYH7wkwzBAjI0nJk1eC4b2n5eqjfl3Q7FEwj+b1Qr52BMH6CWb1HrakFxX5rmpnbdEyDgi6qJ
mxGxtcOn+0VRk5m7XBYeNdrBrazH/voQe8InZBAvXFUOLBxrSZGsbahqniZFpxS6p1glXHJxEsE9
z6q7arilbqK3GQ4yUR+xiHa1NtP91nk5EscpQoGi1LvkN7bnbT+KW5BAPaKpK7Pel96nBA5vionn
SPbA+B7guo3WmBYixGaVGxJkXUYRsabYNFnkrRb4jAkv82Q+50v3AFdV2v4Q0PtqwkdFWnTqdDqA
9JyRd/KpckBsDkVJ7Aj1n7WER4k7nV/n9tFS8ou5mLtCRhapH1RD3HIFFD1ASd1aXFSxcg63Ngkf
Nr8I3C+XbXJzRsnhFKBFlF04HbwZ/qDto5vVxjAb9k2m+0Y09UNYGl7nAhSGLArXimQ+d+4nELG3
FoR5CbdxhT4sS29Epv+Dsd81JP0jZEiL8jFW6jmf77k6AuxMXNOk3tyawv5KwVkqXuv0jL7+IBft
j0ElX057UySJJ5EVMJTLnJBIkJ6wNQIdJpVrLj2EULMrbO4DdnaZGEtUyh9L3fIR4uCmdXG2bMIh
uzbEyHu5rj5paXaRKffsuZNPA5eyYVJT1qv50pstAemnWQwueZZOuFS72p4v1KbuekqtSAV3K5JN
YtVG0fxd9E/qBMGfL37AnYagjm3Q5gzGG6BdT7JId0ExW6TFPlOm07qxhF29xbIFWPHcMNPkqL1z
yphJt3DjzTBEjkUMrKoDlxidsxDGr+WzF6ifRNE6LRLHWH+J5hN6HkdMNpNfWvza6w0MvhSRUmlx
JmmEVzMJ58abVCgMvfFzHjJb6AvK5sldf6KBAnmwfq3+uN5QSMx1m1VENfew+x9LAL486g+io5lr
0Z80Jm3HjL+jv8zBbuTm0RjbZvkdsjs2a68+k0LrRARVKma7b41xEwIHgc82KpE6Obcg/EPpFJ8S
EbudUpz6OqA6+SlSfknYgZMJV8gGhuhumTHVvtyCSnUXkTydZ4KGCRo2Zob3WQ+RCJXP/dR7tm7/
KNEFpc5GnW4aNpkllLnT0GA4EuOltjRenCHU6c0UbpuJnaTp+zDI9lo87sHbtiIeH7Yxb7Pmbo9U
iuiJ18XpTtEmFPKtP2jJs1G010FrdsJo/SL4Mg2EXGqJZN98MTTspFpsb6XlTW/inaHXF1mdd9j/
RThs9YApTQtg41mc6PU7voMcCK8rPmy72S9ysY8l/SkT/WmtrQyIBeJj+Ye1Z5PZzRNc9K/d444R
ua/k4jL2y1mzYaXqbZLynk+cOTaDtEb8QO9knPwB5JuvZdeq1oetSrKaq4u/onyLrOS0hkCULRz/
WJL4EkBmjhpAV/OWj3S7aW/MfI5iKLQ42k4xPOXjR406BzQvR9uCfAv1UyrNp3FqdkoLDGRACkF8
soVwJWy9hvSMrsc7vaB/SYHClJl9o7tHSeVNxUOl+rU31H2ok5Me/kYJUbQLioPaPLW1oXqTrB7q
qNkX03UGUJdpWhU2cq7I3BGOeytKItkW+qlLc3gadfVnqV/0hHuRSLVnW5U+9NS+dct4ti74+99C
3jm1+CpUjKWDfumt5QnS0JXixpuDX1odvIlyaL1MdxU8oI6AW5asp3KQN4P+mUs/qrYgZEKcP73D
pAo5RcnHDoervUpmx0jACvRzR2PKKJ5WoZtQueYbULE2/Dc4p1STQNj99S1VxSpcKBth3/k1WsFS
BxIjRKofUc+mhxSFIW08viIj/VbkLxyQa53ZDPhdLg1KGkAPaoJJ8HEVbiT84Lg8K+OXMDDH8+rP
fbAW9Xpm1T5Ma5VCdI79REQuiMO3qiAgtqC5IE2KEV4NMi8Zrc+lJAKNniCKT0D6uGkyelnLa9L7
Q7VlJaBBc6gGDLGctxirTSnCKn6u8huSqqY7Koj5zJE5cKKosQCNETGB5q81AesykqY8sTFzC0yZ
MwPyjtRjJB1by/CW7G7QKhgow7YkGzLTPAMhZ8OmotU4dP/0nHkuxNFnZHsE+Z5a6e76DYUZrSw+
Pn+VI50Lz6ZPpaM8fmgVVpBRvpihAoKHibWXHFpG99hOjkhHcWzwKdblrQ9ooakndhECxqvltOSJ
H7DhjEvl4KTYheO1VkavSTWn73EhaJbLdwYEo/ZSTF/YCvdFZjhdh2RxCJtj0OpvxhQfJGaPjCDE
2NwGgpMpprW9A5BYkMBRFPMBj8wW6NXG9NORTaDG+tPSLriZhwPdEf6YirNR5k90z+BWJWdqpreX
23HYtq+2Ob4GIvJIEjlHUX+L6XhQm/JpLtS7mS8XiRMjGnTaa4JLpZrXFBupZoZfTSH9RPnwHMj2
FglXjUuzzAkG45Ju9imnOhbMqTqYqDLAeffLiGx7oAoWC3wY3xqaeuLwZenMW7s052EcUJ6FDh5P
Py4mb4zCnW+IZosT00uR8yyifyRS+JekyW7BG4Ag+biuDEOnRqFxM2Clmv9EDe6QAJ+O5d7QrF3H
I1oXyHpsa8MK1hSuaiEdLsKTPcknax5+mjl6zUM6nmJLcyCgTkMvU1Q4H6Y6vi8UBJOgShNoalLE
yX63oJXexKlXN7Mb2LAtUJ1v4yxgw3Oy5lGANJHywnz7Hg7d1yDR/jC24fNIJwG1WrNDgSrQD+Uv
WGFLb54PVAE4VVU7mbwcEcM+EIayvqR2cNVKQQI74Ztq38xZxROKsgCSxLzBElAxMkN8FWsl+dRv
GWJdQ+ouhAT4s61TKsomnxTXdWXRPnNKuvmSmwk0bLSbLMVN6+zWj9V+srjOS/qL1Ib418uD1Vdc
F6bbMGUvdUB9rqj3bRttjbneNMaEVR05TaXc7ZL63jg81RVXJcWQD2j2qoIsL42Y/T5xW7GSVeiQ
iraSAeq/1aiTQT3C14wsuWwpYTEURwsJ+QBtWx/PeuIX0pEGBa/N0rdew4wxmKdJ86QYj/Ago7AY
tkSxH2VutBFpONb0Fy7FL5iVX/K89GR6XUIKJBacllr6C2iYz8uJBu3L+vqpM2xTMHfXSEJKQ9e9
Peq3yFibkJJLWob7WNR82xks+1KVMrrr9k3M5luYKn6Am4Vj/CFVJvUSpLm3ce6gdt/qMmkI00QL
iHXF2Xdsc56AudUbVAQi40JVSv0fvV37choxZu4JtWOI1p4LebiOlEStZcnr75xId2sJdylMqvoA
zd5rPRvnYrVe9G6OMUBfjr4hGYEFogYjjxDIMFR3Gd/neXYnJNR6FrijZR3Eop8wT56WDm+8Sd/F
fEAksDMn9Uzr0EHWElITZtcvROANnMyY5tGTRaeokLdhS7xQVDyyksYRXWXXHt22lyZ42eBkQZLE
8CWkwByzee39IWRXoq6d1BKpxfCAWIdWl3B5ZfifAMyUWvs3Zjl5AoFyEtbi0kPzgkkQ94nmWJH6
I0jQ3Cxqf2nXTJNSfxvH5X8qTDTlgSyOC4EO+9YU9GI9z4HY58h4F1M7dExLUfBdKtmTrotbV84U
wyte31uoQpC7wCwYerOB9/BwanlZR5RVFe/z1mCV5g8V1XAeveRmzA5DXqilP8MlHECYtnP6T2uD
O5lDT0uqwfk3B8maDmbQbYNBR/4tns0oXl1w4TaYqJYt/UrSn8swfs4M/TTVyiVUKKDIRnYR6ZyN
dNTxLLrQRsL4Ild03hv2We3nayNWrC7nOMv2YZ7lGymPEm9uawZ2KmTCJgrYxdrbGiyURo2GrQEV
MY7ra6g14LSF5XJ3vyVmcjSb7GjgO5nN7muRrFOdPmIsK5hGr1Zr/pbjRz+VX3OHnLcN33HMHUmb
vhC//ahL7RvL+3eWv8t9ubez4JJVy2s+pvfN0iIgMyzEsoVlfXK5HjJqs+Por5ixLeRIwWlCFX9S
HH7IE0Uylrwd2p5zeIJiUwUGEv2YppuIvV5jZ4vXU6OTfxjeb03WPwWK9aLF+VvKRQqv147MJBRd
di5vxDPhiBoUdLa36CsX/Q8VGO0qr1xQbqRE643LMS/tm8DQl5Q2go1lTbhZWWdrzDlCVOJWxQcm
CRT3qdf148kwGMHGDdFgyGQnzu8mEaAMEdBMhlNhzQJ0FmrHsdVSAIR4aAbidDQdrmiGWjWLEsq7
UYiu1cK/DAWyOYgahtQGuEGJ7kyKBs8QkmJkneRQuSba4nWNRFlzc0sK6TREH3Yo3UeU/hQ/IC+P
9sMUk/pNZjXaaeJ2gK/bBF5jTC+IJzd5tvxLTbnCyol2gpInPBo7THc0gJHL1zXxHRposSb0IzPe
sgSQgG3CsVR0Hit/h938QnWVO3HgJ0NxEFXNnwJ0rAUVUWH1/FRI7rLYF770nhXqLlTql16in6Hs
Wogv66xk/Q3xJzXBZXMvFOtcjNrfHB1mvLNqIBSXjIDPWWNDqMAd6cq4jLp4RmbwYWQYn/X62eq5
rkuhecjt+FCY3YlWi6uMQwZ18Us2Gd9Zd5kS9l/RnmfVeupSipcM0bqpMP4MFUkbIk66vpbnMNK/
ilj3lCnY24r1hvOSChld/2iL9KaZ2WPWECdONJ9x1pp/E0eJnFmqx+//XHfZuwV1hkfoNA/mIyK8
LiwpWONLS3bpuiZOK6jOOApdUkwushI+dX37R5PVPymuj+Saef0Uf2Mdp6kD0G0Tyvp7GTcONVpK
Gj3kqG1OdI+dyqT90AkN8o0ov83DCFUczht2ej6acD6yab9EOf6zFtNf1+d/OHF/LOOzQYfdmrwN
JWgC7AcJPBnkcaNuR5ZMlam7OUVPMtOlMbE4ZvNrNNAszBlCKN7jshPviozykGnC0Oc94axrzZl5
72311OrtTzgSLUWBJ1szXo/FHhp31Mqv9Rm30c6sil1RHwj1wILWunMobSOdHqGgPqGHvgZd+K42
xUdPQVEka890jv1TiuAJFtKJ8WpjVw710CuuU+3pJqlGw7KVbDYNLaSktlsM8vVC7AcEocyTvSXV
EOAiNHalSeQWZUosp9m3UvVdWXhGHXd5BRIHhPCpstcr8lc6G894NkHJYX4zVaPOamly1+R3DepX
RYmfZVT+JSdt25h/iaV+FoV6m4g8sJAALeVw1ZsZZUmMAABBIIWlc+0QM/fXLGKXamLyR2zMMEqv
EpEem94UD5vpEEU5+5Jo3ohGu5bdexUEpGoA3CTlXwiiGhODOPbGPS2tm1Gt4QGIi9WMqxKysa8p
GRLmQi7KUNfBSCIIAv95tg4pveCBGe0aoztwdl5TNfkCQgfvNq+E+14NtoFCU/ZpI76WHkhML5+N
TEYCrpJOENhfCWShIoyDnLeP1BgfrRF99LJE6NJVUoNzsOTcdzt6eLKzYPiKE+mm1RWmUgwTg9Bv
y7yD+SKi9EzNH3QPbAEyhKxvfOJ03xBB3aL+VVIwCdrGY5kRC5chitXYPiTReGzsele2KAflaCsv
2bWO5P10XLizFlIIaaE8BDhyFZpPWTcZRBQN37U83RvpuNTjUR4+5HEgqzjK3iOwJ8jVCcUxtKzA
1Kab0q5DlNzPVCgO4UYX878xGK+QgG8ov49zNZ/hXOk8Iw7Y6MgxmvpNHhQn0GZ3E6vrBfGxLMZT
VkxuR5G0WvNKouzpZ/uqh+apWZ7pOHq1ivIFjxSalaz715rxQYMj1nv1JAfziZSRsxoa/oiPuiqU
/Wx95aV8CLIA3VC6m/FAjOayy6j2s3QkL91XmHc+mKwLjISoqfakfNnVoHFhM3raLHZyUvqGcSSX
jNvCdKkWImqoEcUmu1sChF2t7c20QJN7sLWmk1YPd3mwDhFpYPrSYIMeLoj9bmrIYs0trySTtoyA
z2LK7UNkPpSw7kt8Fgol6wRPucoN/6Tfpdl5qEALi9B61cKIByZ2utZvS8GJHNDCG2ts0pY6bMK9
sMtjbe1h4vdKgrFEKl/qrL9EFWmpCT2iuuRGsu0Hcn9O5eYWW+01FoL8sZ506cQrHqZutE9t/GwN
4poDHCJWEnm+7VU+uJnWokHcNBJ92jVlIR+vadM8OGt5fc/Rc6BqxziQzhR0skaKFzbLLeUfJxJ3
PhZJeObCmBRGH0Xza0Cw1qPqya2Muo5CQgW8H/uTGWXfc51ukxh2BCsFgpUISK+BHW8DLeVJDFcU
nrspKtEki5Oj5eNtFONBWEwpkQylYfvTABFHFdjcA26jZ+iQeWbx/Ki08pxI0zO7D8pS8cqntFG7
5EzH7yVcxL0bNBCv8qjQoFXVZzTw6NwaPBLRheYGSZuQSlRoHHMYBLX7po/sOOjTPjSXa7FE5+Wm
6Fil0LQOc3keMsDNcvyp48+2MGDF/0mBFxOXuCE7R2yonjsHlbRTdLQOdYwfhQxDbggAPH6haCcj
exMmakPu0VAG+XaWYnfEsU4WzHdsGuk2K0AtetxDvuBuRNNCdq/TrzX0cE3HgnKe+DjLoNzhgOLT
3EZj6hHxvIWX9wNp2VppivB8colDcWez3yrKDS+FW9g0mUu0skTA1wOthNgdeq3xJJwojOyOScbH
KautUzt04IfMx0ELTLT0NEGRX3lJzJLwS7ugfnq2HTZfY5tBrxBh4NpV6dOliyAGxHRX49CYlelf
iPPbHdBO6xFDZ67vlKmh3mRayTQfq8Mu7BmlxTUy/HnSjnpin2sciqLtLuQo0pYbAZGicUJfX1Z4
s6Ma4VD701VgEYPwNGYXu+BUnTqEPs5sa09yo/0mJEnF451TotmYVYVoW/+oqPZzsH5wBqD1Gr3U
6E9NYtxkAkIV+MvMGg692R1pkzTK0W8k5ThMOsoZhq8hJZYJzH399+RB7MpwOkIn7Av7BcGQlw/8
O2mKzryyWoG9akKsIWWhn7U4V0iD+S5j2M2sQtHbwXFhT30vjPJ7WB1Oma9QxlpgMosEkYz2aFwQ
LT4ZnUl8SORbGqJ7wjLTFIYkep+renYGLb4Sju/q8SqzlF444U1/QNCPPWyU1F3b0vrJq02igGty
+hV9fzcbQNL6glr1ZGYG/4iLVigYXJtur5DCFJBrntNXBwQS5gDqYJOICQxjPiyV+pqK5D+Szmu5
dWOJol+EKuTwSoJgzgqUXlCUdIicM77+rvGtssv2sURRIDDT07332lRU+N+Yd7CA6T+R9D32Jkmo
kxwsbNagZCZesMLfusxlOdyCFee1x2rnE3GJSzJiN7xpXXkQ3R5MBSEm8wFpcnkZZuk85tNN8wuk
X+oRv82acOlNYm6K1IduDGp6VLyq0feBXp/MvoNGhc8aB0DoaXL3riUqeRU9Ww4MecDLw5m3suTo
t5nTea1nCS3L+WI58WHotU1aZ6dSANFiFK75D3PctThn2wrmSU0jE3mNNXE9VOEa4sSx9Rtvqj8M
gCs+79FMs7VtEhs10vHOpnPEl9XMBzWuXB0NqyHQt5WDf4w6a6TRkg0/cl0/0JeaGs3lrWaXd6ym
3PlZ5HrxmGwVHqOhmTlfARXwkT3mBK36UwAnWzQxX31aY+EuogurxpHS2Uc7Z+wzzdi2pbU1W+MI
HN+YzoSjnKOwDRczI8qmtWC5YorCUCIyDOdkh1VzSCV0bOoqg6U6NNrO6fONmqVr3a48zlicF/9q
9jJtGDaWqW/CNFmHtrKOM4l7K0LvanLYGJeMTXaySj8BqQojiGM4TmslaA9OOb3hQlv79j8TqiTP
uCfN6m5I7N8ROo7VRScVn1JHKt+EfnW2/SN0fUqm7JLW0S1qWeERQOkWpkChPPJz+vis7Vs9Gs8a
szsFIlbbXTDJrucgZdIVDpekB/AajV9dWVwknYafLjSip3pGZ9fQcgw5/EEMUeiIp2vAEfzcmAZh
qBs/OpqAMT/baXtuP+eahAQjjxexOV5KNQAvClFNx5iQkauNd9w/RPW3AC4qgbkiL2IVJMM2bvyV
7st7i7DteqM6zaessRGEhbkoOgCnYF2RI9IxwT/IYdmpnpbKM1TEjPACGf1IK6PjCof8MVu8YWu0
fYxU+XHC+4xk28EcyOhBbu5W23yDwvrp8vgDy9shGZNjHKubPKC3jwOoZLxZSnubGi+uIU7TItaQ
YFR9s0wCFNycr4oCiTjDtpJmI1qbAeYdnUVH9bAi2LXrZ0ix+eQbVV4RmesCc6N7hO/oDDnWjfsU
Upa50VAygmimV12+hWiaS9RS2czWL6dbMGckboNN53NMghXR9lujSbaSlW4m+stmGu88x9FPwFhX
cl0eDPa2sv+TCenV5H7jRIBdkY/0qBotEl4lysoQCl0xuqAhVkpzSdWfMvgAz0yHni3R1LAuQpfs
cBYQqkmHxcU5SC2MCpA5SZKmEloL5rqdzFQ2dUURGPHFqUmBlAa0HUSw9nTClNLsFZ2T9nAYclyp
NQ4iU90V3Vfr13skcR0FeWD5HdiNsNsC2CZbm1PtyrDaDxzApKfSh1Um1tpgX6TZl9ocDfCYbXg1
SZosnUdryG6GMcJGsW6w0FeD400Y4ytW2kbXXJoeofB6eLYZbFqdir68khuChhMKrh7vwHGAEkxP
NFb3dcig29E+6+EJFHsBq3Fb+uFJq8Fsqam8JheURF1OREzpgG3qfrfy/RZJFBw2QpWWeogloUYv
6Rq6JqNYhsNVBRgj7J8ezbxpgk8mTDuigWQIwerwZEq4HuCWmP10SguL0beqMTZYDPF30q3JyRRS
NJS5ZJZUGv3J1mumemXZ4OT7Ty0M11YXPBfjLs3DxYTNx/mnqyetNdkTDqYBaxLAl5MsiQJexuPE
/c6YsHw2HelHKoe4+j7VzBnlB1C+XIOeAh4xQTsCDQxifehJZbsaOOAgj163cW9jPsWUBpHkzYxT
ivsK9aBcMHcfVB34I3NHZ6UrYlxFxzem4Ul/PdBRjXcHTdc+o1RhG98N/XQoq/Iydz3n9JqW1Izs
aw7Rik/xpUy7AJR2egq7Ll2lOv631DpgtnDNEWNUJ6GfNip9I4XbeVRWcd5hXtLXmJJQfwVeK3/n
ao5UibiKJbbUYzT3l45g7TWJI+z6jPpmA7eCSUz0qrQHpHkzVgXJ/8qM37b4I2lsJTvSZpCrdYQ4
oO5QeBMaUTQnhnbf8Ucs4p3lYL6SzPeemKzQY8lxEP/sTp4JmHGAvrkWUbKlKq370lknQGfhd4MK
VwP7ObcqsvxQIQaRQ7yi2nfVmq8V2ngJBRZiu54zBf2xwVY9Fk2vqNSjU4YfQvyikTccMXtQsTxB
4gol+6LGNJRje8RAYIa0KBN8fhIT+7z+kPndKkJ8FkbisyZC0jgwAGmdnRKdUumFK/jLrrJb1NCj
pt//2aGSaNXm0GkGwcuWCjMCbVOsvBdvg79rjV1Ac8nIdzVIM6ve90JLwZh4ICIM+TmJCC6ISTpd
I3JLI+lwm9J4lHBd61mzacL4Ffaws5twlpYAufplJX9UUNdDrd5LQrMH8GdYWGhizCpAmd10mzox
9431mwUI7oFDZBGTDFaeSQbuDiOny6jm/GXIk++VOiWZ9lP7V1rmaP/THgG9gRyZEpmUkssELqqV
v4KEB6WKx4V07Yu/xOD06FAHxkQcVJyaQKS3BOgBXQqZuA4MtDGqJe+F8RVN9OtKlCSoVntmWx+a
Op4dVTnnLft1o9DhKhm8LR0BQ+mhwuRK8f6LwjqAXtoHj4jV0pGHTepVRXKbHTfACyUZfNl7jrqS
FdnuwJ9PSJwrWpQ6laga/hXQj5X81+xPdnZNepydf/iUl/P8RSKRoTO1OrbSu7/WkR6G7TVwODC+
gcQYiCpp6dOlJVNIDllv3JNMtrut0Zm7EIH9olX3MT6CWQFWhOhQZ+A56D74kO7UOtNODVnEYfP4
9rxuyvYR09JZRV3yMLL6JQcXyyZx3IwNpr2o8YGOA95aVrq2q1NG6BxhRCOebFqlb5FgQcScHhLO
UgX/bBO0a5Pxv2XTro+4wEOd3iU52lcF7rjIf9hW8C83KsNjad3B7N53lrkbaue98KMUITZIX+pQ
pb3Zyp8p0//ysspHIK8BRFPPsop/LAILTz2SYSkqxjSg/4zRBYYVQpbIXMgKCU8BOus2/ZMYhiRU
RHb0YaC3iTOQBwSEoyK39j1HLsBsCvB+KbEWiVZ/TvNvGNlurIsTpE1rYO5AeyCdtmWcm1Zba7vn
nKNihtRxqIQwk4wUVw4vcHLkFoEio3kF+ntgNcwrw/g3t+V/yix/x066BRIQrvKB3kM5Hn0vKvQX
jQ5aTxw3NMe/aUR2AHMrKzdHFR7U+VovjGMmMOOQATEzp9Ow9jmZ17zvuv7RNGU1MfXIGdTlCwOZ
PaoRFoIXqgtXkCkN9apwmlPKlVB3sXN+cNxosCqB/zQl4NyTp87GMk6eCdTO4mJ35D0LGAvtYjCW
Xq9euPE030dL1WaoOupg3Qxf+KyMfD1XuD56MMsqCi/Yz5xmKI3fk+zHHPiLSmIkw1H/cgRnBOku
cctLp0VaNR+Y6hcZ1iZQRWpB7nHyqQKlL/emhZYBQ3SZXmdcsfHwl3Vfebadr2bCesJwyF60AweX
A4eKRWM/yuiZ4viQr3obAUZ75TRDyCAXxuyVMHtr7UJV96i3UxpZv231EI4qPeAg0mqrKP8cxnwb
qP17FzdPPQt+ge94g5XsR8yQxzlb6/0GDy5ZBoYNUP4lD9c+306oTDPrIDGDTL7sZn3DYs6AnUqy
XpVeiwzBaWZk7SDgKF3A9QDQy/NFYbhp/7A6ZN2w9HFkxFHDCbO7jRN7102XrnIB7/RmaNv2P0op
YyKPuR3+eNofpjsw1fVb1+heGZ1KdAdQXTLDwEbzPYecSqJ7zyjPJL1EyeSzxaRdQtsy0z1Ujb+R
g1fi68u0b7zUVlYzzdg8pM8t+Xvy21ZluW60ezTvut7V432foMDEoqTnOrCpfdBzNteOzKcjGoB7
toOltjOtzYyXZk9dHAwIf9ji2+MkPyYAWVWMNB/fSPZC1L6YtWgZpBUkxE8tnm8RZXITnwzrBFG4
CRkT5XvGmoJ6i5hMp5F98lLjmMcbG8h2si3C9YQWuVgM0MJDD+fsSBOc4LL34C++BcfkKswPGLLi
mobc2nBcv+mgZQVsJmDvMYzSr7Rb/Wy3VG/LZW1+yva3pe1k/xxX2GkxL7gzwGo1AXeQgdxFwDRY
q5E2mUAkHS3MSSY4DysOLyBN+emkIfiDW1QHk6WQbaNUSP6Sl3DNl1EFlbe8p8OlqhDr7mP5PhWv
mIZT9ZQrzpU56PhTV6yH4o8QsFI2Fqkj9h4qBMTlSfypo3SS5Q2+0QG1hqQdJPbrRMPG2e565xln
371wQunTOuD1ZgSApXJy/KMRuXjEOfucIoq4Yb7ONq4GZQ351OBNvpXah5xurP4Ud9uufKXt0ZF/
7XBXNvdxPkjOtipPkDUXMQKGWb+F6XtufjT2RWvusrZH+nSu5HOQ36X4KekvGxVsdR5wLVWWhzz6
0VAT+u1vXXwn8q5lV1SZ3wbjzyj/ViKLi1vrW63+HAxoPXDJ9i1H0mKvTAJBzWPqfDuMnOT0R1No
SnWYX7ccExCrH4SwnPbvorRvQfsT1H999eXTXDLsP6x8tMoFvw3fxcHiC7URB2t2Nf1Pc/6ylaN4
iwrCC83rBh60P+0Tl7EtHcyJQDfPCwyswesq3ajh1Q6OXJ5M+8pHOKEX3mpBE6q7DNgsFXPTtLdR
+gmbnWq+jfaWb6vR5Bks6C3b+q2ofof0zLFUmU6O9cNu1ibvmHSWEqNevAR6+Rroz6AncJxz1EyL
ge2bEfLU/hbExSkspJNFkYes3PGf1ax5I0qU+RDqrzb48ADS9dlaWxO6uoypEAZZaDLg5xQ7jBl9
+TYWb7DOGOX+BS15nDTTOv2Nq+d3517BN8Dm0Js0eI4VFhgEBH66ccyjsmn5nxLtHDrYaBHtJeZo
HdU/ctVlmDyriuEeZx7CPhYFdsVZmAIohGudujIs1l1/rUcOIg6tu2TZab81avLmR8claXLKTR8N
LODo2uCJnZxHYJ266r2M34Jxq+C+5lMZ9aclPVQk7hVqQPT/Xk4/OUMkaQebuSPrRa9hXcDEzltY
eQ3IGYt52iFxUJncjP4xIoDgQEbLBLuA9BFQjlbZJhIzdC5+j984HyuEfhwsqAz9cdy2uQcJYKHb
/atk2yzo3zXORZZ/bEhP1Qwj08ZWS2scF/nwkeHRiuhQakRTlb22rEYbxw769zxZlDEMLyxLuo9k
F7Bfjh49al6Fz/+GbVWXG90+oMCN5QPgB6DWdDAjoidGf0WOK0kMDGdGa5EOzRrFt6vOEQr+cgOE
2JOxpcTKSZ4YiWDHsQgJeLbmx4C1ceb4MZoldlH6G/BF3VS/MddZKvrKmU4sDdtoBpfFiG6gdgtx
B2GlYkGZcQNDHS8Ghvsq4GNkhZJJrMQrynfC+1H/2dVBKzgZ8quNdAJQJRjBVwU2kbtWwpYkz6u6
Z92iwpoz0PPn2nqFf72qfM7Vl9OfBi5rrF6wFM1LaoNronNEnH91pK7W0P/M3V5KCxel2Smkq6QY
aAhCxsucmg2uaJuMqCdOcUkLLSQ2EW94DaYsCda6E+9iDhtBlHuJVG8naFQwCFzDCpclMXGx8448
awlYNlSJ8HmXJrj0DDksathE5CiN2NY0faEMn1DR3DBNdwrdohg5sVWSe+Afmiby/LrmJAM5G+7X
KfPJAtT6lW1yWh6RdwbLGWWvgxl7mlWXHDBZfZ/Nu1mJoWhAJpJCCQ9rMEYpgdNoMPZd+WfazIZZ
7wZJozmEHajCM4kEQ8swi6GpyAdE+ooK8P2rpUZNGnxfdeSJn5Rjt1NKAA9svTLaMEfHvscPUMAu
DZbJ4qivJgt7mhke80RGfDuf+X/k74zb2oQ+UA+UBNOGsRZGLGVlAWvEdgoR8UHYKoaSwEuw4cgZ
zX4TVkG8K9g+QU/arEYjBi4g635qLUcbRaxVrazmOqkKeid1bQXNT65VSyAruzjm1JsDJ0g4IYaw
WEO8bLPhDlPk9dFAp2HyDGRMVtMvRZoLTTCMdqjZ25BO7UqWWk8mCWgieaHSq41fvnpCHFP8kzJU
aQ5iivbHXGw50wEC++YlSr8fc/x9JjPADjeS7zBgYWRdiOk4DVRVX/u6fQnKD6nWcFJiWrRwVEr2
aoRpiuTDvpkQPsTraRwDki6FqESDS+ZkaMG5saEKNG9qxJCmP7bGphnfzfKijaHbcALS5nSVtMoq
mqJVUy21yXA1Nu25wT2vfDqc4YSLAGyXXOrXmkyaqH70CjlNyU+I5JZ+PHSZZDljsXPw8xcwbh2k
sR15h0m44n2r/r2y/WUFZCwIlnbdbZHpeyhjLw4u3bGmqaglnDcrL0yZZVAvXtQUCVjWu0VJWTs/
O+mjtSJGIRggEZvSKuG8Uy0A2yzk5ALwjG0W6+ooe5gp25DVgMSXGBbr4NbZdG98zOfURjDUD70y
rv3CX1VGvFUpNQhB4xQbeOVsb7SJjDQwncP0tEcbjTojsGcwISM7inReBTyiQmXeWMn73BKE/S+k
dTzA0zGyt6k/6FjvDOtG5Oaitm9CF6eBKZgwDsnlP1wLLipTnl2ZlIRsaZfUkO4ovUvp2Sg3pMUq
UC+wNUvsIasZ23hBy9CQRwhPYEtTBH+YKKACLVQoIOJVgDokEUquTF+UYbLtB74kHiUqT55eevNR
9T1wcgs73HzM5KXm7qTnqfmozW2l301U2zq4muaqm3tMRma2jwCjzRXLqqPTAi5Xnm7ep/JZt6yN
luQ2bGaSyeED5Wpfr+hk9soN+ge7jurl00dmP1BVU7qffeF57Aj1ooStyWsqsqf4Rxx/Jeq+zY5l
u7f7r6HgOEX3Qac5rSaGALq7VUxOigHPWJzgo0VwC+DoZbWyNtrpoNi3zPzKtCsjAlA9cEUYFc6x
gKGgF8cSSaQc66N8JANouaaX9z1UD61XYXOSpDF9dCZo2oTStJWWEeorGtkoAAPy0FBm2eyxAvWh
B8A8aARm/NO5+06MiImogxbhFNirGtQddNU1UVzJdzU+G+uQIqK3lQfvzJxFB++elBhdeqg22P4g
QoRLm2QxovNi/0ex1UXV0X+ApGyXe0k6y9ld0nhwGn5OMblyDa19Fl4eCGjgYjRIxOJ+orESjAu7
/kmR3jT9s9O+UG3tSwoOvT/nkCdL86w3f6KurOhsZLqxChsMg/6WPfVGiixsDK5nYKyKGCs8n8aE
eM9pL+HwzY3Cx1xqT7V7C5GxqUD049RflP1vkt2c8h5Qn7T4E4boYkrbEKPvANJTaRrwSVj4QYl0
zZbcHXJFiBHsIxputG9pmN0D/kCTP7n3xB+H4QDmCAFieO9TC/cDp3+SOcWS0q8itQKyxiD8rJoX
R18TBQQdGcSrMo9Lv94ViteB8KODgLZyQ8/Vae5Ijo3xgFCdc4McXssOWbqnmbeYODP5ZNlbXU3P
AOtIArY4BevOiIvJYs1YFf3XTZG1YzoeZOemV6TY/KTp56RfYhaalrukHVCnpHhBWP8SfrN8BcrN
jeaSFY6aNDbBwrBaIuqe/fQZg58aNlUWXBi1AgxeWImPserPyeDAhXsD04zDS2T0fDL7krHwlEhR
M7PjXBe4w3Fk7lPQJk3w+nHm4PDEGdMsUj4M4Pf4rhRilnXN8vzQdGfGTnrAzPteI7sTM8CO/sDM
bzYnFo5fhVpPX9nJ9IeT6g7rlsk/s6OOI1BFD2ZcWyInKPmtzWeFyVhPaVOz7BBrWKflMippO/lI
4TTrX1jnqAlwVCcG8/NzBlbHP9Uq7TJG1GKfQWvPUVxlx/jLdWk5UXjKvP8IFyBUI9ZBtkfaHI6z
NpsPmUCgKGCTLbHTTgDxqwi3GQALHglVLV1jIottodJmMVrRBub9Rv6ySGS0QC0MbJ/uCkmI6lcE
AV/G6S4pbKqhxHxbNF5o1VH5zGQnGAc1uoodIiY5aMLLVsPtMXQgNtgMbKTzoleJBU4Unju4ZlSC
uEU414PLwv7NU8oSX5vnlra9Xu2rXhi/fwuVHioXqJLVpU9F0VYIHNhvxVfMT6J3lm338Gv4e7gM
Ck7CNOjPE0/vSKUeJu+ow5nzVYW+jGR114NfrWOhp3gRDlNxn6R1tZ6lTcFn5M/xPcsUALGU09k/
/kKvLivKGZm544rbx65eXf0K9LfSf6fF7ZCvahd/kbrxZgSM8QuhWKF+pQkpJCzf9S//bRPNoH4p
MrQXopLmJxMOhLEfauNF0VVClB5sC+Vh0YiOWMD5g9rZ8G0JuXzNikCJOT5E07eqfOHTmeJ7KX3X
+dmwAMO+kzbMEOaeTbcGu5kk+pJbvmNgFU3pagzZakLJlAXwz0ODc9WB98JLTxRFvLeORudIA3kO
/ojAW1j44nml2j47k33IIN7QW6vVnwZ5qQKMPY2BXiqfAVd2aA5WRBGsr0KoS1TXlSymch2CXqgg
GBfwwMocDmt+mpcBAepGWhyzttG0d9g2lIu/xEpptkTXedUAVS3Wib7rRj5DwCsmH7gA8Iiraig/
k/6mRwwV2fmgKC5n85mpe4NfmakqgJAwPIkrygBiQyiLG7YbQVei1uutjyx5DfCTIhU9QlXTfqLz
Ln3bOa+C+Qrkl7iAk+jRhx3GAGch6m4qJVxQ2IEnVvdx7UZEkItPE11EQfWPs5lSvllB+3e51g3d
UHqdfYDnzgLerd0afgoozJRkHfKHXB0yhd7CTtuL+7FFldIqzGT4QYV21Yf36iaIpH1wCrobP4L3
J2pVrp7aRmz++UY3qpU6YidvnprR0lILaLmZ3O34vJpfBXu9HNJHIvwHvS935EeD7RkpFhyKBDCM
bMkLklwm1Ira1nbyTVNTJKNSURHg9Jz4GTeAL+HSS8AOM1pDTgrbxgPKYWXfTtK4OQPMUZjQ2SFV
mp0Dt8YUvHlF/9tbN/FfYp+mpqCrhnlc3+tUkNrV9j+CcDdrzxwbYjA/hTOZjDI5casRiCXdrpk6
1NbuMJlEsUPwsT8+Crz6uvyvRAneTfTh5N7FRsBpu+fX3HhRvMaX5Qzfs/+A7OuI+oZdg/RqCtd0
saXnl+gYF39VThBYK2P9W6OHbg0Iwux/Uv/n0GkpKXWASC/EMsvtlAw/fDo8nDy2abTyRKkOe3Bb
kAqnOW9gd+QGPAOmn/FN6/bcc2r3pTV7HxH020SAcYjVbqzalRmZxK7sTSQ3TrNtrD1xsAu0e66o
+etDAEVL0zmhsk6VhuSZLIT0ehf/zdCGG977xmfpNllfR8+etFVsQGZaU+UinqHR9RKliV78qKKu
qs8FZw+xhMfMZLDT/leATNTsYBz4SGpxX6Am0zuWXm5bKcCOzROTG5LrhhxvwXvYSL6GZvmWkvgk
rodFyIH9SLvH7CXyttGu5XwXlj7EzjnMAcRjvZhYMGP+JfpJLu6GfnbQ5scpBxT3LTTPRfIXMYXw
LXiIfuZm+te3WrxEPS4JnkXfA/X8wR++SLWPwXq0JnpVZvH0IHm1osRlkgOc4QCO7gOB3MY3mYhj
UIibmuW8XoJbexb+R8kgpZ94dJO/dv4oMsY39QuzHmeEUxG8HJXUg7Mx8KnwhQHHlzJFUQsB8ccM
r07yHohTPEgmLVh31d4xn3b8ms1wWRNIOzWRG9rJkgVnF6jHgmk28M/eJzmY0SKDCvSDC8X4lxZH
FWW25NRuSWgTpcM4vrJGLF3s6SYno+1Uv9OCYOdEe9Xenf6VmJ/FjFuWlqqYFipwDpjQdfssWWnq
00YIj9oXI5vb4G2WGSkgEqbqBxSoG+hBjgCGsu6sO4y4GQzn3735Yl8S9CB1TyVKYSFohMX8Nekn
0XbR2BV45pL0r0wIXbZuFnU2qTLcHVDyNPpHhBNhr4pltHTQGDIHIiJguLljYkrfS6MLNapo95Sv
usOhoLClN0htTiNtSfvH0n9HoQoGi+e3qpuobyG/mgUWcPjkkOhKhNAoZuONwZN2V4v4o0Eol3Km
Q1BQkwzVO4ikcO1IHGRjTi6NdVGHm3Csqu2IrHHlx5+Sfa6poyNWK2vyFFu0R5pQWo4zWehQkXpr
WsQa6gl0C04mtCYvDlTkop41Nfqc5C0d0q/OWSkt4zROxlUYLpoYZNeAkviud+ekIFSXfs3rP6hF
aBNX4GHpJoBnqJ5YXZCGCNwLwe3MQQZUbz9q8ZOV3qDfW8laSumxxfDM9SWIHtgmncEYktVnr7p+
eYnzK9PkABDR1HDO4OzFQAFRDOPYH7v9YQlVFR4ghu5cT4gLrMsTbmI/2THuZP7bMqxAgMA1Chj4
t/o/G8JPRxy3Zr48BTxtDO+v4IRP5TgzlFHLFw6hoNw3fIy9Bi3oW3JeRTgxN+Os+gkZx8kOsBP6
Olv6ZDNMnDz8MXCTecZnqS4LBM4xW5el3bDHrDqDNV+UedXDrD4i7SvM38kK5KY3i3+p9YsDIeUG
EZdu9t89ESAyTe+pE7NC8SL49VW6PwIwzh/p0DPE7SQzECwHUHjlm1xSzIK6l4t9r5wyaljZeKsv
OuuIdi1oYolLYzRXEq0l6ZlYn+JCAwqQp2/xM0PpvaO65VtD/R9XR3wEXHL+rQUIO587xvot4amk
7XBvcecAvg+mr4r8ppbu0sTwAnATZ6TYYBDxjtD3v0+Zf23peVXPzDypMDLs4hCp99wie/FrINGN
/C5wyOTDg0rVdC+h3DaIMlHDSxf+IyVbrV5N/40OCOXY0uo/IkATORe20266fhccK5uvywj5OSXU
Ls38HoXXuJ/2RaZfOd4UtKMwjDr6fgSYbeDgjPfEIXm1Xq/FvctBAmwb0jr+3eSM0dMOhnbmymSz
ES206tphZcg/dfLmG6dOFdkr4rGsIwb7MEtaT6XSlE1OodbWEJI+lgoCafgF42om+A5SSLCn/JrM
msqMrFHCqxFCxhAVo+Kgs41YKISoEgk1g1hWu/LAGJtfN4pOinWdrWs4XvoEUR9YwfGWSBqf4d5o
7+Qus/RhJM+YkVBFwCWko202f5UAqzBqKumywTuhpUlhwgil/uCdMN3h23kgJfumtgh0mXY2yDu9
3GaQSLVNDetbTN/wsrOVlc63pF5sn3UPjStIso+wSQhtAwyzUOQDlJh++htQlcPSQGuy5VNAW8rG
uVByhRn0MzQCDzxsI3mIMJeh8Z4Hv7BCGEFHGVQdtFFsAba9jCYfYiApulRqnFIXE50MujRD0+yn
3ELRTnREVyAbDjeBiLFimjmxZQS09DL6OQ/itZeGQXoUM0lx64f4S8WzjZsbcTcprumfLcoLrkcB
UypssIXLJ+bRpUbnLXQ7Li8iDi40owI/+zG0d67Qwpr+xCflDGTDQouo0YZKxKsxMEFTvIVRYgbR
otSfwA0XkUP4DuE49UVcuZG6L3IMPkbOt2LUoyKSqyiPNYKOMLEFaLiUygSLSrs0k8mbuA8Wbkdw
SnF/skaKOK50ipw54o9JJVsQBt9pNHBI9wD4FsF36XmgdbaBtrnySPK8aM4XKcRLMtKW4tkS63OZ
XXWftxADr6NWpmlEawDJEHcL/LbGOYh1Rvw4sXm0BirD1cCyys1e9nyKKvD46TVyLsn1D226i+1M
yknWNWgt3kxrL24irpTCLmhyVEGA59rTmRwk9nAoJgy/RmGAIm9XZcavOWd6BjSw+5aSJoNAGWS7
BnJD0p599oNqhyRlkaJNkFvZLdi55CbxZopMxTddxeSbtwSNwxrmLSAIIzg54BNohbYDFKmzQYTG
5Vyxk9Tjx3/3WY57K4BMzrOdxGyZkAjHAuWMjzQk+q2CTTj9hQYk+kfWvCv8zrlMKiOP8az8ZtfK
phpGFSA+PrFxiUuqJG+9DfOAIQkbba7eBu5Gso2o3XNAuSFrWbDqwxLgM3zxzrXNyhVTSROBCo8O
tyLTgLjAn4uojA2x5P7s+wcPE7KtZdPiH23vXHWbzsbM1yi0AGwrdltuCL8Cb/ImVnJW5dH/9hlw
SndCTUG1hv0xvBb9ZeTjT0iRCqV/bXTpQ5C6CwNNZfHw4z/5XxO9NNR1OmfMOvl2wnd7+E2sN3ve
WuGtC482sM/U+S2iY8Q3duWetV4fSlcCchaCJjiBCBZbYk6LEJBy0h5UGWc5LDJOPMjdsdnTI5DJ
1zlwU4/jXnsIoPPAi9lsT8iIaaw8Kqp1PL5oUzXe7Bao7kmbD2VULhLlEXGqacA/dny2eGZ5N7xY
5rM8REcxhhl4ncB+QBppbeTYLc1PpDOXHBec+Baue4dVKbGxCHmx9dJilIbm38y+yW/FcqVheWKF
64nH4jQIvopZI+PN5Sx5cbszFWKw90T3gof6kWuYsdeZ5oTi9+4ENb8FEQG21Y8gGLkVuv/r2KKJ
HegqsQjw2LFQ/r+uI6uJCHnEyjS7QJJWz7ii5Gv2VfkZTWc+upmqLvD3QwpzBD0Ti6qh1TsLGbly
yindpumpJ59NgkcSCgqOYpnXbkdQyZQa2bQhMqa2LiNFTpuabDS/QV+vAe6UxHCiLpFY/7Gw0k0T
EfMCJlqelZCdAW7z1OPKmZikc5CF5RjuZ+PDyWnoMMwrVjDZRnMtrl4q1kQR81IfuXYyTScZ3cRI
+BeHkRbz+DZmbGLZO8NZwwEghFSet+Z1JC7mMtJpnJaB/ogIQDX34GJCCWn/oS4L8UmOzGh8euR5
dY6btwQNngK5WgJjbibzqgnpT6lktlmcOahwbGsfkb2mSdh6lUQ5RcMxnD9Y6kcrOgn6xwi/8G1K
9vOEEY+qDDqePgOxHN8CHJw5COCOUJxikfQ/oXEDRpVOe0FDozoSiULBLcruqiwtcD2gWdTc3mAy
RZtbvE0G/JwzGdsoFwKc9loFedjwA2APdFGBUPUTEencLxxuM0ZX00aIz+t2dG3k1w5Wg7D+jJnn
h8xgM9rXWlkvGAo6S5I+2BmTVdboC82WD3LCYJRe5jqJxA6LxfRNJp7DOJTTP5uuvtLdDQUAEa9l
cSCrkzNxsm50gZgiZ4cg/rGjvR/Zm/ApW0/8xBmKEZoBwQSCSkNNr7us9Ml34xwJbV7gUWxUJCe3
TPv0mddV9OHUgDFVT1vDIVZsF7Zd5U5VuckKFYzTBvzaUvyNIcZFpuya1ZtSf8A5aZqr1twcEVFW
Sixgzyl7DvW3KNPph75Fmg1mpEanzwpLM/VzIF5OAbL8iGlZ+jZw65bOe379H0nn1dyoskbRX0QV
ObxaWbYsW7KcXqhxosnQQNPw6+/i3IdTdcLMGVlC3V/Ye+0metbeKUyflt+ZhniIUYcGU83zP00v
GY560yn/hQGdQJw+ZX+mxW9ljs/NiRMI/iJuLtl+WfPJo3nUPrV8jp6DEQaKRBYCfx1ODQP7oUMH
WMM6IKmnRp2C7D+djlG743nh0a+YwbJVLqKvojvxRI2/+G1Z2eDBdX0OX5bz1YNr/ZB4jDAbWYOb
oruu2eHdC3WTOXLgq7O47E6N+S9XzIGXaXPIhUUuFFq6MaEKPGhjbcW75TMlUwqg/corTwtvvz8U
FXlu3SvgA17Mf46L8+JaU6jn+oirllEPDgG89ridPum8wuy7D58pQDl94fOj+B3rf2COhLuCKNej
dqVnCL+iRce0Hnh3eVot/U1hRm94qeddyrGmBzzPr/zADcxv98Cei/+z9d8Xh68rR4Ul3E1TAqJl
0VWl6CGmzwmPeX/fCCzxDeSOKyEsnnwQxnvwiBN/5ZJLR7YzkrWLYM1kCzSqdNP2PG3AO/YMis3M
vNMhDGfenaWokS6jaoY0lCbKukn1E6O8nDiBuuEwFZdQfiJdZiMVrK3PwM63frcTfDF6NTAZgD/M
+NRBlB6Ob71XruwORd8Mz+QrVHRJ0X2AzXoxZFTDGyLZqb5ULJxsxEhefloe0mQO1uRCrMfoZ3Df
cFRyjUQEZyJqUsWzP4v70L200dm2rjnvft0f6+if25+Wf0hRTebqmfrB6G9obUUCYc+Pz7TVJVdE
m9+C+nHsoRGfWK3fjbTYFnjQOn0d1NkwyXN7le01nd6JEbv7Xdahdoxysr51xT8/+iuta5RHqy7F
x+DeT8Mp7Ma1aK9N+21mn1b7VccXfpnkNwsaCGCMgEbu5kss7uFbLP+fMrpk9esAiNGEuTatWpQ2
FScw2nHyvbz43glejDHFAPM+GsD/jgHSBET5OBTFa+Ydlyc8CB7ZPMMg4bdVE6RmruL032aQL05/
8XyWZvUPgsVxRw1U7zGG2eKovL1ZPPXEj/K6wv5sVMtjnU6H0brXzgEkV48o23Bo36OPUez75Eky
bJ/fK5uPOu3vhmXc1t2HuH8xjfmhyZd+4Awky0IZVn9yNEPupqbClyaSrLS+CcqN/OplPxZiqay6
RvJ7hjObe9//mTbcbzd9MPJyl6p5PilRcCANaqvAWJAfXNwXQ51uQdwY6l/PN5Wl11QsEWYArHKq
3IyLKYnYrWiVIreOrzNF6YRYpA77jTexKB/QTNHDRCTJRtfIh0vGP2GD5Ugat92CL/mKcNY7+5Tl
TtEThxojZyzKtWd/FdyoxkQPgdZMR8+dPtnxj0ZD58OWkygdQcMjnWb6ymo4cvdBuO/mQxw+hvLb
bJ8AG2zo6wkNkCzUsnXEPBX/kbQ/ggof6a+G/ktCZgmfXlFR9/sWfaLJ84tFHuhCxhfcxNvZN3ho
C3JbkK/UFxRozRJ8Nz/H9SVwzjXisOWZN6HlNd2TqeFVvnj6D/Vlqj5act6C3t01aF1F+IFeVmXX
emKXn1+1+3nIWOfLCcFJxXLRAmxqpJsRZ9gYvtb12ap/eLr99BUY2dqAFYeRLhce0CsyCC2UPNDH
0QIBSgPMa1DIG0jRDPq0knijRv/ZwxlmCYNRCp5FbMtp75O1YfHOFeTUpKrizWDNxw+Z8QJkSujY
oYroyvlZUyoxyz+ZHrRzJ/4GhuSNnx7k5mokIoIVNK9L2189UvSF65QjbZv/C3ZBKMSmY2G2UG7U
TNFrUuvs2xRT4fSXEblzCzqtc0AxsMS1Q+CTvNoqBCgYrXaj8c0c4j6tPphihNDmCSbaDaIWW45W
jX0e8Tx3Tx6qLXXsuKnTjY6JPgy08+h0ECPq7E0matPU92X7HIcIACi/NB/gXYMUPG6escnzRear
h+Z2TP+4MSC1rrOh3qfdZ8Ayf/kgRiv/LGIHM8bSAzq06T/N6G8laOECtCd7LkaXCItol41hOQF+
BmsNkJGm0NhKP9kG1aGZUIARrmWRZbEI2yPiWjPe+7HE8K+vTfTYjJ8x+94BrjX++ZWgd8I3V7Dn
Jn8WC2C2Kdr8UCljOwdi58K2l8zOR+Q/4VNbLVE3/wE6giLbivSt4/S2eGjb7Jsj+EM7pzzu3srA
OPB/2i6fPs+lhktCfhw86mzT5d/At0z1tQ16xmZ0o1pthPM1liUCt0Pgozg4MuspvL+YIsIcozPt
3clynfvZKjZ2yZh3eMb5kSMEthK4aXo7uUDZvPWgmLAb+SaSM9X5mRKx6eAOJsXBd+21i8I0zCQI
/WTv0udFU3CQMPpqrEPLao9OBkZccAfK+DgRDC4hDuctYiz+LdgbdojqdXmzDJdKaowemgFswaYD
E8rsi0W/sbYHblLfWCMkYQFIVMUwrAK+njylyxfEYbxQOjjpyu5YpB/Lm7KkDwj6fhbAVJasjf9V
lOfbPvriDRoo+lJAhEwZw/A9mV8so0ecymixGbZ+8OYxBA+ZYPC3AMM5QL7QLz0uH8aYU4LYYp/2
Lnlr7q8s2ie3a1ZIHUyMWrjP6eEE7r2gbHhYUgJIrFVomivPwgpzI/YSFwujVlbwFDquJLKlYW/G
mwhBkBnGxDQUwcC3gezedAgSDOVFOsjgGJuTpH7RHGSUW0NwxATM496yqVz+iJH9lLMcAiQtZQRD
wBIJeJdFyzuhCDqW0BTCcBskgkLTumMd1q6g76mN7J+Ww2PIksN2Uh8CM2pg75fvjMVXKBQ8zkrs
DXovDygS6QXtB5mWMB1/GqYnpnT30qa0SJMdBA2ICYi9YKvmJagmpviLNHb5VBVL2wUCD8GQ2Hh6
YXtlt+hWWM037mpo5pWmBI287wj/U9izxh9xVROHwX6SZM2BiLIjJiZLIMqtE+upfV1aHHvmth7o
ca3SWS/nO05XzBd/XfvKxx42fx4f+Yx2kxHFyo9Brbbc6phfeTZa76WkPJNTcO7jc8d3uZQ3C213
aSXkvECq88p7sGOYH/ABl0cCBSAdYSHBahnwgZTJSPMHJa7AkVg/ZWJ6HOP+B7xzZahX8GcrWoIT
sMOoa5n5TcZtzjOE0xyncm300XqYCOZsWRObM2LqiKP7MSGnznlYfoioHrki0WwxIFP095T/S+Yg
K/teHhyS+dKMrQPvS0gphP8a2zKTQ778NQohBCqetq8TS0vClwQbmsmuN4V/KfiUKAxOrHmVc+NK
48Af+QphsSm59wIXPPp0HIGc6601Xpd9bc48P/i2ISjJ6OwhiHJnA53TBUI5s6YAMybzpjZfl3nC
FrDQW9d7Sst6k3JZhJC2uD0N8TWI4wjLs4n/Oy6WB0Im89KxLottvtNw3JJDWO36rn6IpHyy+6+M
hMly4h74hoUuryj8UvuTAUvMbnpxh6MooQVP+Da995WJr3SGLf/XJS/2dEvNsyqw/WsqY5okQvjK
btwGNMBsyJdYI6evtzbz4xprhb2MPvlPzTzeNc1xtm+Lnn1ETwD9d4OyYflp6w8LOYzVQhN5SLO/
5ZjtGF0yryoRO8zZJajffe+FQgXm4V0Jfmv+lRAlQmi6A3MYYlfE9DeK9+WorPDnzOXyUecIWCfa
Tujoa5f5FFquVfo4LcgP2Wx5dbh3L1P6bvEDL1BDMUHO4J3FmWonLwTtqWapvl5c45FYkTsXlX+P
K0Qyyezav4x8etlw9aPGHP1HTrHG47pCVJTRoxqEvrGE4tMB30cqwb8WU2ebQNYO71QP7BdtjWl/
ZP4/D8cYf8jEQbWcmjo/W/Nlhq1IuEYK56Q2lvb6vHzBlj9g+UHGpjlMjrdZnt3Ue+YDKZmA2zXI
dgugW7B3JBPJcst3rqS6ZTTs9Mvb5rZojh5m75IWV4T3g/XulVsG5ll24e8zE2hq+bCdM1T7CVYp
+5Iy/13++NWIEGn5aGVxWx61wWVrgy4p6gEy8YwWwW9FAClK/JzPLQAs5z/yMOBl4bUxnPD4TPhR
eQlW85GRm1pivaDp5y8eOq7O2Hxf7ln+zipwx9+Wn1IRDQ1ff8NDZlqffE7LJ5t4tME8jaVEv8Fb
sg1ZPhczq0w0mPws/5YHjV/L28JrzZAvU9eZGb0O4gkqUxZ2GZWbD9+SaC5aLyXQaRlh8NKVnMYy
hOcz5Cc1c+ei2JsIkMB42oYpaeoWOWEsCogbDtIz3uA71232XTU+C1A+RUKG7oRKWgH2EDMGpehd
2T1xZ6/xlO9TGT8SZPKedJIdv0BHiZfPuZkVa9uqOeb+cGXm6XE41dPk0XGQcYVSy0A/Nl8515Xj
PsJ238nC2c/BsF8el9qy9kSrjRmWLVkDKV5QgkJjVfZq3EAkZfba+BfGMJVtIRB/VZhK54El4Y9F
FyEhrwVOtKoleb8WghOfVe0/t4YCDHTNEmpVEsW73NkBtP4xuzVsZ/yIhNLB5W2RgK1jwK3I/kN4
7TDGt8VIICkNVgyTIGyJYJ1289eL7jQHkvWgzJiOgrxX7KI0Kntdz+e5RLinTDqPfsVUNmb0FlnV
0UDtrNhJL3ev9q1tqZ0dWauHok8PjCg0Pn0SXe9bMT+4tqT+WUK0Z1qvEX0DRQ+CFdmQDA5nVFis
lDjN8NBvluu8OSc1BkJ0v/VS9/dXNEI4e5L2yyh9A621/pZt/kMAHasPhwiPnhZsNhzrONXRJprN
J0RJl9Ss3y2rRbY/b1s3+Mmh3twRWVpvQ3wAUTUxz69L7IL9EQwdwtS4pekiuFylP4Wm9qlU/BU6
aAcU4G1uW3aTuNN6vy3PjYzZmTL7tfPq0TPp/nxUAknI2HeGmN7jQM3xCoBJQbLm96RzF+Qr+AYm
SD4fitbqG3RWINFxx8AampkmoldwbkfNmoQT4upPwt4D6MGGHbJkaytkMnEQTyS3qq2RYiFHYEw6
S8t8MdI/k/cUDf62EcG6HfOTOIsAiM4A+jpHWs8KVhrQnPjLi/6/Pgp4BgCKEUQkEaJ7+NSOih1a
4FMZs4ASX4aPDGJG9B4bdHLEO4xcIAAggMKe4EHTJS9A7wk6DxJBCgCsWFD53EGvelLTxMzt0fHI
lT2uWoRVdbPOivYwsnJxkfTM/VZ2FsB8Mn6B4LcFIH8ZHbGRkMyL+bJV+wZuc8miqD6mDUti0eEN
ZF8S+Y+yGy/sUnW2SU0c8GlK64Fof8QZwhesZ277I9HKZAJrVt8Vv9nI423EYLa97KYMnPdGuotq
3LZ19480yw2sS3iqC11809c90VnqRU+LHSd7GGT+VCXje85tPAzmPas9bGf2YbL5RJs2OCU0nWOb
XmlwLvVyLxsFRo8axHBpNSu8dfB0TFSDRvmhNTNNNwi/bYPFUddvppRpoWMfjLbYipxoOnMGskvD
ZUnjgTgntn2hdbXUV/ufRE/s4tx5zzvjOSf111Z03PVNiRKuX8jMJzhUE/0NfHnk0JS+qfRwO5XV
sbdQpJj6HogcpBi7Jie+zrekh0GMYsuYSO0fjNK4eHF0dkPz6JnRj6XNZcfxZpRaribpzgevx0Hq
4vlgvM2GkyIuKHD82MQVI0blj4uQPZkozPaGQlsdDWW7V878a7VbPeDTUIxSzqXVrmxcwGWQtLsp
QdmQUFYkVhZzi1tsS8HuwBhCUGcVch/CgXGYisJ3sNY6d78ip3sOps5amw0TIp3AIEzUfoJBt6oh
YvD15abH2yUMBiqAINz/uqxZi2FvxhRTPQAQOWxcKQ9BXheETKJXnTVQbNPtA0J18vcKEBAT241v
EJwUukxyM/VgxN7JGWy9j9urk4ONqd3o2pJZA6s1v1qlT0xK2a5zi49eWRUYKIYyZATSIMb9NtGM
ggjSRRqTarbszfRcmFAagihfq1BjAS7zXRktmXpMGbyM9PKmnh+DojkGFTwCNOA99iXyWdYDOA/M
SlhvJpouah3c9BLX/sqxo+ecYaCn/GRjJcZvm4nfgXo6MeV4P5h62vhRPqy+o5lUOStymOJJhMf+
A8CZDjc4fb2pLXQOkwD4ZROhMdvb1JzabRPPv4PPkDp1eoDaFJsrgrReyohtGe7jAURPGm7BkwMA
S1HK46BH1sMXHIyVy/iAOn7kwnE1zDZI7V77W/vTP2n0wykI0s2Qhd+kpvzl7NCmso52Xvdb1cNr
50855GJ5YfO95VEhsglUQdUykS2fOHfvLeUxCB/G/dDK+7RXu7ghNCkKkpeqe1Dh9NUvcMlihsE8
LZWopryzwXQGvhfTFVsPQi0iYM/77WY/pJFYujrTr7k7EbjPlPpTb74IHQh8hMm8lXZk70JjYGcW
NnBOuu/eS8z1GA3mXSBZiufFBxLbp8nhX4hRADJhjJd4YOvqoXuIY9aI6jMWnPBpS2sULt6gIkh4
mmtTbEtrxl/Ay+utd+ZD+S5AKBeFhLdU5tGGp7FJuMB8S7qHwEZeVljVzmT+0LdjhZChEo9wZR+M
uTW2IXxBYskp7RclUVotKxr3zY/95Z9wPdyK0lE7v9rqMsXd4arfNpVfqWK37IZpinSPUHTkKpgl
uodisOvtWLjHvvK3RIxvDA609YxAxZDmNildoj5sdSgtbqgKo/vDmHTHgYnoKUfCkSz8YNjlzdbs
EUV5k/PYsgys6+Q0THj0reKt02pc510G5B+DJeIm9v72nB3aCVWOQHNZ90CBEmPJhl07Kml2wkiY
3K2gHphrpxATsrp6qzpcMNaouO/mAlQYQzeQsu9Z7QB44MuyG3smP1Jg/C5zrAE2F3qKZFcoa1/C
f9kOhXzsXJYYBojVduwujZwOoW/AasjZRUz9JUvgHFgjeT3aPxkiAuTuPXdxCh3A792XGosQNgdI
HkaDqkCO8b5dxkZ8GBjyYOvMzDDE1Lw1JCf7fXpTUXccY0z0eY/1a2htfF+Nw4qD3w6uwIKS5+EA
tgVa4PF5iKR5EAXEWJNvgZqBQOZeoHbIrgRxuHsXtkwRYuaKfezguvJPqdHU66H3Hep1Jgl+h6JR
4UZN+QKkg1eurY5Uc5kdOsJZ2JqzAEtqgZiBd4gWixUFqG13VjihcnyVdq7+xd60D/v+LWshkkAF
oTqPSWUZKA61e7C8zN7FsqSKCpCaRhC713pmmhbY5UuGl+6g8HcEyKairugge8Okzox3pxjVqfO+
S1YEyzg8YwIZFPazhsq3+E6uVeu0e94M4JkEM9V8FxrL1ltpJc8Rwr11GZgX00L9Xs7VbopJvCim
YKe9DyvhofVmxpK9xW4Gd0czd0+Ba9/cJFFsyryfwY4DhhqEV0k0b32UYgkO7bdZNaD6MgIxppDp
UboYLKdb506fQYJAvbH7S1cwKWEWQVWS0OmPAOpiExmhUCwNqpERWpxmbxmvh24MJV41Fhel/HW8
aNQDETzGfmveFwqYxtwDWMdNC6JoIxY0nOssTEKsnjQr71aHam6sz2VknDyb/nayZsbQjHWKhBKf
ChdpkPXgawkSw0HYN8LxgYzAFDUIOW2y3FxHAg9P3I50qcOiRS3hXgJMBqREWjujR23RU07NEBM2
Qe4Wq62+a+Z9nv6rNYluA83yEPKLTU+BdLGTa5FQLxJCgisvCH6zPAn2cY6FLVvEsGG06/sIDceA
1ihp92Nhdjs+XsSKGr6VySMR28uCLpuzvTHIAKe5vGSaHZVY+uGULOwpgGDruvqRwMuYJFvEyGWs
t21SXDkv511GfemN/4GAhE0Sujr641RtZRnFiEOrxSPaNpvWVFQBcxTedRYtdtYsw6EYMoyYh3O7
ZHx6YiC8zsZKFWcRdth+k8Xa25QyorROHXdvOwXh7iMzOTfcGBqNSx7fdBYu4BPBwMGp9qM1EWEj
nXKtrO6Y18Z50BTQEezefcUYBqlPs26W6XrD5FTIO3YdMFosAxFjVmyrgDa3V6SijlX44OCDFGGa
rM3O/2588sD7oKE2RjyQ+P7OtNEWgZw9dQlbJsO/9lHLQmvi7vUUoWDEiTB6Evkl8hkPBETYm4u1
zUlrDh7y44mOrLP4SVAAMndtCQNoOHKbRdUqFm6IDiegEzCaB62AZmnsjLNh7qbBsNkGDMPWA5Xn
E/8jS2uLzQOBX8KvTrjTsO9ggpNBpMG5hOvOnMGiugB/nOi5yQwEhsypPScL7nC4TA4eJDOtX6zx
EJYJNtxcL3Pk9s2dYkALpgfBrBzntT+VSDerT9+kDSz8ibGMPHoOwugcbey21bD42nlgvuN9ADa6
TJqU2zpqxbbDuYfElDzUugdhTlovyU1q8osNF+a2sDi6ShEe1ASZLOuwbNUO3984e+iS+S+vGLh6
PvPY1jhYDSWEqOIvs2XixLAYIJR/cTpW641CnxUzZhIiBnjNdR7At687m1609IHO5n/kPL3EkrYz
aAT3gImv0PdAEWYvsd0fTGDgVsnix1Y1ayjbWBKXs3M1BjimmXjdcYTQcqKf6T1rcdtmX0bNBlf7
jLfZZhYdgRyY/03m87shS5Hl+Z9W4gybxs0YPztgSFgw33U+IqAkX7ANE7t5gGYHi1qtiYCBmWNP
yRdAAjPHXwbXJE227WZMnUdkMicHxNeoFmsFrQllaRYCLbAjIMvOpkm8ceND3F9JbzqV3ZCQKz79
uE746vpzSKoljjtLzg9VM5M577kgCQP3HeBmsiG77y8MsOrr1G83bXtERNeVp9wiPcFJ4Bk3kvaR
B8gRaMZ82I9uo3YAKE5jGj85GF5kDvEQpt68NrzygUFQw+HjHAGGU+soLBHKzBC7ucjsopqzoisA
qfcFuUz6ddTTvEH1f03shoNrREcSpL92D0cVzbadRseuyroNmEpCM6r8o3RRZvTOI6fkuCnb4WXu
x287tbZ+aHBPOv2umT3SjGrYrV3JcwNg8F2akHmamT2tCUuTwxq9AAk4CEZ4W8qeuXLjGfuIk7E0
ppgdz3iNNeN5YxHahpLJtIFWQzFBkZU3b7wcM3ErFhvRtbdmoppKaCmaNk5ZGfRj4ylSC+FVdqi8
i4psjuC+5ESnZMcuUnPfEjXBec9uSA7VU7yoop3ypWdbV9qGPgaqlnfcTRSuOeOqhFHN8pJU62DA
CpHy9IItWuRhY/XyDVBP1vNZcGnC6GJXA2atjnVMzlzLGnHQFXlOs01SomUFrAMgbEljX4bWW5PK
9ZC3BxtOhheKcyT4cpSyPNcpUgTycR6LcnobWh9q1nnwKwY2RRa/DeguWlGCyEglX6zhkJMyqGw+
uExiFnRG/+bO4cZJ1FtXoXvKDWaRAFfvrEiCD+c3+XYA7N0wvhPWlQwBv8eWJtSeR4Z8asBsB/cP
ncl9FQV/uYlPRzCSI6TvtSMueC0q76vO4yf4zhj6JeP/joPMVuapzNFS6/bLC1i6oEzw0/Im2ZjN
Heuchq9PMTKTz1H/wOrBjIIxuM5Ime89ZtoedLKyfQwmxummis+KSQ04iAz+d/RjFOET3l48BuEi
gGc7JttpV6HyNOkzrfbPSbmEHJ9Cudi3IszWqk5ekgmFnuW+RfqjjscjoXZMD0Kux9ohYqFJOArj
4lZOY78bUTEcpMId4aKDQO2Uf+oWCpqbMcJTYOaCgJdtC9KpdAgH0IX69+jiRjPYSXrzRORQySUj
uNhNBoJD1f7ovsGd06UfqX8iP4MIoTj97HW/R+h8MGg1h879gAiDuAe41xSVWE5YT0wwdU2+isJB
nqca65xbxpfDLlNESBrjvPtEzhPi/YE+jN5Oex5M7hGpMlZzkCadzXYgEA2YwskySRhhpkjTt1my
ddinEo8xo8pHNaYN2H+O/E386sVLprthyr+bgMlkIDidRBjn26CJTvlgT1vFsly18WfnZNgS++Fv
SJCzG9C7W6/HGW0Z1Kr4P+8YjO3rxlerubwGpQ9StsJ2kbzHHr8CUyEr6LB+iVPwLKUsWA2Ty5Ct
Gydztn7DJC6ws1ev/KYXPHfLAsSNkbPD6mPGOThrB9VclOwD/gsqEQZhUN3v+oEwEYfM5DkJ5/XP
lLdPA4X1ukmsc5k34ObG/FgIcSqd8n40a3Cnsr1ksLWrkkIvqZxto/pz4iNvb9MI7oCcHrqa4R+7
hNKdgb5X91iWGpcJfgKfUzXDavAD2oQEwOcUM/aPg4ekEeeYFxojXDSkPtUaO2jG/S+AQqwTpG1V
SHhfGSVoFOvs2ad+xhXBvE7Ix8LlUBmKnENaW2eR1G/FgscpgE9V3AI9iyFFfEI3yt+ZBj7zsfF5
Vhvxofi/0ZQthCvOFmK0mUCxNvBIcHK6xykyt6kPwctkXF2q9znTKZ4U7jlra/soZt0eeCJpJWg2
2UjlI/h1besnaZLZ0sBhEwhj/aq8zJ7/YUSsTW0R46v0p43OxiczH55awQkppWVAMUORBrPXDtNt
gNhmmWdhr+W5rCQ1rBf3HJs9ZsvxnvcAzifOEFOl71RD56pgasm19hIPIVY4DRzOJEZPD8N9SgGt
UvPgzq/WtKBJQkGjQk2Cy9vgYocfzn6xyDG5tsUNZsQTJcyzl2qm1QFNyTQeutq76VaSfhjc25Z9
To3+KZ3Q7xmOfCmn/tQY1ReT8We7vy+j4ha3kliKyF0XjHoa6kgkzeOwpH07+77V275FuNbb21lW
P8vLiBiMydL/8wPKasdwN2k6/psbdYoGtacnBn40v1SQ2t0Jrqpp1dvZ8zaVnTMHEt+RoZGnAgJD
cN0UHo2aDXa6umjOtil/1rVzYHo5IrNuak/c1Sp86UR6MoaeFiPu3/h1wpi2WYcurfBuvOO3jJmv
NhgYNx1YaKckDJ4wrxWT8y2C4w9tuEzIY5bzNkSfXPf6rWfq4ZXwrnQ2H0PBir8NO40qXqLEOPgd
6TUIFctk2quKr6mpnSeDFKs7Ur+Gh8peXpwps5U3RKcWhw2SCoa8CSPOMGPmjbrC18FnHCVUren4
WxXVlzWEZJEn6dlESjCTNwGps+zI8upKZ+XZZBso7z1QIOvb2Du6pJ5aRGv3wK113LxFiom9je+Z
/Fp/3k7xeIvL+inN9F5pmpAeB8com3dzNAGhOu8ZyKLaTL7HjDECeZ7gMBEEG2w+aoFHDbmDU+vP
Zub7aHYn0xbomjlk2lHoTRwkbATBDodg/RwmQqCF76yJw8oyPqPW3WQjwcfhAH27YwrH3eZvUpCl
JhoDzsRDF6JD8/0fIYxLmQGv6233mJUzBUrO5tUYP/57w1WEuJ/92p46HN1YVpGGsRwXEj0kGidP
DWu7CG4SwWdF8Gtg7tPhb5YdliGMiW3xgrEogzDMiJQcQZwzNgajx2lQh4STeG2M84MURBDnSMAc
3EwZWSj//cFjmX7mWtwUDdZdg3AnJKGk/7YHSNkRm8IeVaUFldIMQRO4TfZsNjMTldEuEbc3R7us
LgMkxtQO9olika8d7m5yXWnj6ciBz5Sm+RW3mPjL0kFtha3MkywNWkc/RAs8TbQeOjZdPteLkzrO
KQMFu8Cg4ASdwSoCL6NcnJ7iAbE/BepJAOScorZcNZFxM7J0ZnyH8hdXrMpA2k7TYZbN2V3CxgKB
lMdlO//fhGPsyw/TjTdCOI9eLBnaDfaJPdYXyHD+1/V7xyatHIYAKwU769FEDKSLCdko91b3mniK
dWuQvIbLkks6kOrBCECKfQoIJsxDjfQNHoiIh/sq9feDjw6n9fWhTfxnpCH5lq7E8aLfpOMLU7fI
7sLQ/TYkCz5mBLec1mWF2pv86GflDCexiBNKiXzJcbJH/LFSYlHWQXxtDHZwXksDJeKfLpurNcBM
37+leD9lq/cszk5tyW4Yu+BYSDAplX6rXjrfRwmINQXz2Lrp4Gh6IFGtGt0MoG2MAOijjKJ6rny/
3QeLnKF6Hs30gcB7L3NPrg6/xkVprN2Zu+PTJFYV/htPNNlB2cQDW+nqhWDsAQ6E2hEbnL2Yol03
vXVrvRJ4b4Nmxaubowf5sREVeY3wuFf5aL00rTXe+z6sK3gJ09opKdr4eoMxrVPn6CDrYsqqPtTQ
HEIA2RusFWjBaic62Fm5mu3ZhMkwgmVRFFal6f7ZPW+P6GwL+D5rzGi6l1OPASxtfEyczj4v4OQ5
47/UZOYBE+63mV7AQTLNZ5i18p3+z8+J7SSdbtfO156pDiFdorvvWE229o9naPDOCftOvcgZ0+a3
BVe7EJofx47uoaAnD3gdiJIsFiUlS32HmXz436hZnNymb/fpbL3YncZo0bI/kGeO5U+7EFSL8ksI
gAYd19mmZ/q96gvjs5uxaRn5MXJJLFIhxeksrjHqPpT78YPvaP9uCDku6MuXKNJdUSyKtIIdqd8b
8AbiPyLDWaXiaZs0M81kZD8W54yofXmEPuCtTY+t5WQb16mXj8prjR2X+XMGeEwE3tlopdpYhvE5
KyTEyAY8Cm0SxduAdj04ocrEu121RFMTUTGeRse7hlYJ/mAcHqKQNW0n8ZhRtqDOipLHeTS3RrDU
FAQFQEfg4kgCIHYp7lAqi1VVDfoQVM6pJjQ9YSe85xPITVpFl0SgnuV4HADHqKwB+V6fEtiZ7gNf
7Tgx8X4EcuM7KCBSM/4LGqQguFuKnWXQO8nJ2nsmiTJuR/ZK5jLCctsAZcx8Hw2g5MUE9gb0qclT
xZ+Ry6VCMjG0dyFG9/yjyqzfxrELUj3GvYa9S/AxnMraR4TFruw4meT5UPWhpTebdbUY41y23AwF
XaZ/MJLMbmDhYM0PmjsDChUEsIbddFqehh6w2sTGy8x6RhrcMxnLtC7s/RNl+rENwwqEJpLB0oPz
b9ovfU8ekyOLZ8NkAeIkZ8enXgpsCn7TQ3IMU3s+wkl4MkcNqswKOsRP6V83aQR09IZOjTbYs88q
QCnm2EQedMBHprL8H2PntRw7c2bZV1H81wN1JpBwEy1dkOWryKJ3NwhaeO8SePpZoDTdMhE9E6FQ
nPOThyyDSmR+e++179My/iil2NpOwWApd8ETcyMlEe/FuwCFzqDxJ4xJP0LNg0aXmmcPXJbA1ldO
8tTP4YfVZtdtNVLECrR+Jh4KsQ9pY06MTxUR2MCD3xJtdCfFaDm56Xour7mJqIeg7DUGpUEyCu9x
7agfS4DEi/EecDyBjt3sjZAr2clKsa286DjQa0bLAawOo73WwYBXF8HWBNLCkCqHAxy9GgW707Kt
mdYWRO2SjJoWpcvntKFBpo258zUe0mJoYJ7A+4TFtDkD2X9oPYM9CaV+q0RBwyijm5ZbLNVWIPAN
C4aCU73ihmDtZMxCdXS80sp+6YV97c7noe8j+hJqWlSiO9Nt4OIw/WbvMqwVAiElbnJXt4GkZqo+
B1k+c0PTe2CnpOo6KCvzMTUYFSwwo6SzMLNn9oTGa3wGsheMJAiL5DSaeJAoHNx0eY5sENtdtvcm
aDZGiCQ6xbYEPVDd9QGRvxmb7UUCimblcA8HMcBGZ8DemlhE3wrdqs0QRGdmJ/d2TWMz1K7ae4wX
mBQUjXlN39Fao14THRwogRhrkuR+9pqHZrAJagtzBu6Nxm+DjQbAX+kRq6cDPrkbnZY8YXo5GgZL
4+Rt4W7BD5PBUWflddZiPTVd942JOmCBMGXfQ/ad4TMSkV161WXbrMvRPlH7F1FLymON4J1GE2mo
Ks7TTZfUd46JJTPkxJHEBl5z91RVEiuRz8zAR8kY0/zW9MhC4aZ5L5smwQttHKdxfsRnetvPtTyX
waZrYWsXTvUzDeEZBzsLdv+CjH4rx+48aRtzGdSFrWd2WIPG4DGxFnpfmBwGApcjJZRB1NyVow9Y
IQn25hJQqi7R7EhE19K6yAVPvyyHLyDyDMZQ7x2/WbILWnEdGCSeCEn6oe9v0GmPSN8WXWDN1seI
pDzviTrhVbTQ0BQeV1baTdHbiKyz8WN69bvlsqGmbWPdx9ZOmu3jwD1qNajuPBB+9hqG/2M7qpXZ
SIhK4XdK1/IQx++dBd2ReyPxlLDD3ld/Jehpdp0cdAtQWqSwYar0E4WOV0N9u1mOi8+tUYLmdyHw
IBqc0nH4JHG88oepvrUDlDv6eTJPf9kyHLdKRM8SmF8XGU+iqrM9H/DLeSgxP428hVZtDBvHX7qU
CpzgRPc2tR1/tqK7LSBRe9zlyUAz6pHCdvHzuND2St8iqma+DbDEm5arK0TzJAtvEZtlCp9R72il
VHvW6IZgnTgtx42+x/N0CTfX56SN/NfOvDXc8Fpk9mryuevAPkVvOfxw5nsyPIUAarzOqb5jySFI
GyDVTFaLh4kZjskvz7DFOGHAzsSrvx3HeOfWSbbF/Gxme9x0UvGpMKEl2P1LwQAhlw3+TaN3yaAj
TNnWyrH7R9XNW8dH5gzCVxm0D4PiyOayMgAewTUZZ99tnX0POS9UQ6XPcuJ/bIrsLfDit8fS5Yqm
HI1R21C9NrFDumIJ0ebL0Ifc2Sp0CNypm7riw9VQEkoC/4oBEVzjJmE5GJIH5JgHQRer7VNCRX3b
lhLccONYeUibQvCuKi6ZsPR/HIR73pb8wL7Y8g0QrCMnOstLOM5wb+eSuHEyr2FWD+yLW7vsC04S
Bnjz3Jr3oUdiachHH++ds5uWU1DNHM61qzeHzmHUM9LEKBHbYSZ+FSyFQBY3F1o0mGvMc7ZiKHdd
JG6+YsZC8kQ2i9Savow+QkgwIQdXvT53Ah3e9rg/WsJ9lAFy07QgmYzY+5GKmKwd01KqehC/28ad
7h1Ye1GPuWCaPZSp24hD6MYIuEn4Knk3BYLRXMWvs7eYuWLSeP6Ur/M4PcELZLLOR6Xw54/cG/YI
VffNCHRVDbjA3frebctr34oLErM1lZDiK2ANG6UVr2cnrUFHt6imPt7ftuK6jXe9DNxD/hnL6NXq
J+MicReJAE3wIsxnOJiX1GlezykcR5MhLsN4hqnl8JIH1BYwBGNJeHA9rvOpYkAXsoVIA2SOoXIW
14S/wTN45uC3rXP6Q7GhMjxEZpsD0g9AuJzBqFklOfCCPNOIvYycoJiiSXzkOoLRjnlPVwDnnFGv
52UO1EI1LVBQeKuHggBDDSSONFvPhIA8kPma4gPF8fEWpxK7Y0t9Rt29Uuz76S93oMiaKYOK5mOd
vWVoVCB8uTe6TIaBroCl242aGAdZtPGyrMfHgYqS0JJ4M7zsOgiPgXIlVmVCmcpstwm5SMlPQRax
yXASs2k969uK902GP8NMGYUL094rrxtpa7+buDiZufFgEzhWATdV6eZMmij+tKP2pgnhclFXxlZD
kl5hbxlPOdueyPwoOXjxoelxjc95eGoLl/egxQDs5Llz6RmErtxc31aWGOFjK3NTdmy3QmhrNZui
ALV3KhZBFjpFxFoC+tyk9YCNJLvVg5Xw3hnuiM0rPmk/cjaj/hSWy3qSLONPi42h7xjo6vYSIVXZ
Y2WNr82syQh606VHn+Rq0IDBM7wmeADZOlKEA/UyBgeq8Z1abXcq0jhcT2bxTPfjysFac9k/R1n3
XLjciqoK+FgfNsfJQawJo1Csu7qXmwHRmWsdrb12J/fSj2gHTGlOxoiRb2fXdNbDcnLiWCgC02XI
y8wds/uqTV21Kxv648GR0VBs5itWK35101xaJeizDldyw9CGrSkXlU8+Du5MPlZ3duLS/hzeRFEJ
VAC8a9lUn85SEODb4GqSJ8r35pOPRTIzOYEkPpG/2SgPU4KlpbfxeguDabsqTfKf4UvTUXWryeSa
jnHXkrml6nDeoPV1q05dexWchnEK35mJPNn+1zwMEZN6zHF0UQ9Qb322dIFx4wrEOVDpd5bVPQrR
3I1UUV8ULoKkGQyvy6KhSOhRG+HeZ0lydsL804jE15ywDbFSBC3kpA6cMUEWk9hS8CwHBmUZtbdB
PD6aToK7r552dVZ/ZcIt1oVFFLHJ3noPd3uxcCAMb/RXqV28tAvPyjLbD5uhLg46OuuRgR2sp61X
PEs3asFy3LUzOURy5Y9Su5otVLqP9LtkHY6L4dZxWqq71SFYZvKNWb4HOR+JRjlPw9IIHxsewU9O
JIntHsL22bTBF0IhcKndZM60yGxInx0FclVySqHgipmKY18tICjxkZv1ISkQdc0A0crjPRICECsf
xe7S5DIVxTYXyXVqGRsmnwxbBrhHdpntuGWzKsUg1DP6LxQYA8tnVWpl9q6J1ug2X9gOyK4EmZ+0
SFP6P4AgWik2ptphTYT9CoAHGkbuFNsIRtCUd7vJI005tWm2Zs5v9wZ5fbmKhvJT5XDHShlukhof
mNsLEIaC+EIx3NMYSSjD8e6CsXtpvZFDtgASK+ntil0OHVyJ0gMmUHciXxd4XjRNPIxMf6ou36TF
UK05ErHXturuYkDRBpti8WrFn+CdootIAGmZmmbXupJtEXaGpHg32+bWGay7ITa+2szb5kxI1tJB
iiur4Wl24MEnJLcu23H8tGfj7fcvY2TjE21oCNeUgtvmSHRXVTcK94o2EdCsuDqVFkf+dOJuhm/9
ecTe7gzSxzpT4/LloaVh5m7ZjyPWZ1QzEx8xLO8DS9cqIVTsWC7HEQZOWlEzMtkohRw70KCs+cNA
0cSnBSjNb56avrox2/Z77lD3lweqKnDM9OK92WwRVrNinTWKYO2X1lXTot6T0zA8wUi7Fk/SDTuW
lfAq6/C0cd1fx8sDFsrbka3gvBJI/jU9qykSfWYeoqB7orY6orepztemDdTKHVZUNhI+ne9LBW+j
JrJG3ksfcrAlE81q6zqWdxFnCHibe1JMoCWwsK4qZW0tu7zGVPftcHK8cEYeQ+JmAAerYzbBtHXH
ldTcldmF4ypZuJeVeoLeTRJQjGevQTeBHKPDt2IK57VW1udAbmYu5ExRI2S0TvfPjj+vw9zjhssQ
zwhaa2vW0yloXMiUSNMi5Fxp1BXeUUX4OTCDI5Ot6EKD282oAEfOQDzm3kVNxoDdtb0UJg8z8OiH
F6jMY0XXTxr0q4HaWTikISoMtxN35mjLvgj2b2GfauvSFAt7s8PJHYQlQmXClBYh0doYofnjW3SY
e7BZjD5SGzTL25F6095HSLTpNmKcIKHvkD9pVfzEXCg+1ZQzFPJhtgb8TZ2+t0tn1QeZtfUbckFm
mhPTDdU2LOjqdipak+30IAqdXS4oC8WKTvLRyLf+fHYMe1xNHNnhA8DGyhgx6rTARxjzLvsxm2Gl
imemERN0lCWqMb815Uj5kUM3Sd4vE+Tlncppah4JLpACQqE08A80hqaESA4/xtLDMiXWutFoO2X5
annlPhANaXOaG8KORxdODP90hm8gpCLZaALG8ZE944Tk9ImVc0vbsKtakkUzcyrfSKzLWYA1G7je
upiiPJNlgDbsV0sFAx0pKCQ9r710u2dyjGKVGmxdiGcvrJSPys7PUzLXK9FbwX5G7jTqiUVa/+BV
+oiKmrG3jnYL1EnRIB4In1qdmhlcwpbL4HHqcF/XivS6QW7XGvsV81z8itisLusIvlJTzO/h6Nkb
OYJxUeN3JcZqF+IiKsVsQ6av9wyZyIm7VLoVmIrwFDUfLTrWhZz9YsOaPhj46qwQBET4FWKIjjI0
53iCqU6I5sgfrphS4UKbAM55xXVVrZsUVHCketpyFDdtpX1sPgBjarZ7ZAFXqiRhENS5gby2mI0y
ybvN9D7GsHvhL9JT25YPVvHT9YWNWp3+pBEEZryAGz/UdHZDkHabJWwVS/XbW9jrmfAFnyQqkKtx
HVscVXzuYtyhKNoJHkcmo3SpbPv40eo9WAueuifqXoGyW/fkiHn/k+esLu45l+CG5VWg1kNP7tIh
uWmmErqkHW+mCqAbsQZ8sr08xRH+aFuzllc2+2GHqTt7rQ2ccK5M373JpVzrmiKuGCI6UBlGuEI+
zrkgvpQDnLGsWz0t8d/KF/RpE3EJu2NRlHj94uc+5mQxB9+F2bJ/oPjKMiBjZfWzgzTMKXekCKAr
P5mQfpTD4iA1BePS7pCTBdhg4O4zPODxQnAYNII9x/Eq4OWYMhQu9Alv5PMZchzAag/IlEY6Qljo
g3KOyeemBqOqJD5nSdmvTT82L11ODxzXxoKi2lbe1aP5lZNrYeA+gXub4/rGcjJ3J2bLu3AqQQtD
a1Mh4Fv1TWNkd0ZC2M4p0asKOhG8uILDXZMtzycWnYkVx5kQlWuzeGSUPq6GdPC2feg7pyaI36Xj
PjWD1z+EM3JF55lnMyiHh65PUz5eOHhxMO45CQ7PKHvHvjM6Jl1OfJ9g0TWzaeC1HCUPjYTsqqHT
pDbNrUxd/SY8OhKzlhFJnshXAvvN7ej2am/TuMVFa+5bRRtC6iTt2QbJyQF7CVjMtOQdhAOQZO6T
L/jg137B7y6m+cvXKEpr2+Y05uJveAydYRl6dXe+pwEzZ/HUwgGgr80yOntVBGNNGBSXFrGEihwl
s24XpVd60UeQApqksre+44m969K58U0R7NGlkKSSxD0gnSanEvfvKZqm13KYaWGo4fROReI7BwMU
0uiFV7//J1X40g4K90UgAqyuThdexWYjaFtiQx7NIZqJr2y4i67BJFP0MzLbixy9liSMM22DnLEO
jnQGNjIPSRegbSZxuY7snOqPYfwemCbsjNkKqXVwXHaQPc13taRLmv+UmoaxFTK7r7WfHBudp8fC
ZkCNRTTjkwjJodkFcibH0autkvo6t8vyEFCbWUxOkjCfCauNKUSxcmuDtC2TsFvTNSFLxbG58eh5
XxlQfdfKmYbrrPDpGZMITrqhtK4bNcbSyFp2HL9vDTuMasul5G563Pt7Ja1kXbdOaDF7FAFWozI4
VmG9xMU460++rl4p44YFxL/bGJhKr4OpIwpI3uQydbvlWzKc2Q46utvi1hBhGn8UDlK5mtTmby/6
bKrp+OuRsVw3vfZBcdlTNO2qjrSzztvbpsgvx9QcDunoJhwz/ehqtOkP+v2TWtpLdQp4bwBZ/jpJ
42JI4+CJwDBl0ZYIj3J0lhsSJBEm+CAG3BjQeRoPO5lxYKvUpG+sWukb3hoi5bwBW5uuW2b2tssd
On3hxpQAQzPmWzE7wS5W0B0Qzzeh9DigNhhyp5oGDxqniofJ9sOH/K5ebmit2UlMUpDRZ1iKtVsw
jeufZahrizPkRnqqwgDCWugvV2JoRumxJaHf9KK8DkfM5HmTqL1osK+OKUbxjo3XwepyjCoU7tZw
XaenThVUxP7t2s2XbMryo1LSirvKV/ehk+orOJvW1lmuXGwryWmyE+M6080T1ujpJsnb+Mr1UtQJ
a4o/RhQWCHb4djABljv4/s2x0DGazfJzp4F2q5xYycg2NSDbHwCHSXn8cRJt/vbZN0JcqLHEh8Rk
OGFZA6NmhDT2/D5EmptprcHjcyXNsKKgZeBVLDEChVBG8sycnqcQFa7SNNT5+GFa8iJXvxdiYy+d
BErmOz7NAy5PnezRoRgmOTOdnapP10ZZfBlJxyovIvXw338qwhTTyvKq8YHQ6yhk5+iYZbcb2/rL
BUCxznPCiJJn6RMhOHGvLW5sr6kvZ8Kdu6gJQdvJT0QMTVl9lR9zmj6s0m7PkWne/75HtJsu3CEm
D22UlqdZwN2FGLE3okq+Di7g4UxwjIyxAKruyBVREjwFEJ48JkOj1v7g8n6pxMOySBjbFIX9oLsZ
1ULZbKAYGYD3U9ZzlJuXDgCYczNA+LUitEOrPjRJ0J7znt2H59e3hFTu2Kg7N6Xjdo81R9Aor6ib
bdCbbRQ6bU/NyfZEdqqwKWMS2mBNtrEPTPW9Eze72qg+Yt+fXmpBcWLlj08VS/46bkMG/ZlOj7YF
VD5TbXLr+vW1Ofj+WoqgvGX+STaAzqlV2C6vBkVYW1uEze8A/nK2nfGKjCxAwsFLtxoX0F0zerfN
IA9VRUwzs6Sz58iOOSsdq+dc/wTRDEWxXEj/9n0Y+Pa9ozwOLHby5mhNqaPBETjs6mtPEuJXCuKZ
6k6WbRrngjVzbSQlmv4SFe6VLE5BRXUY8indxVUqbsIZIKk7zxZwz3JYqmzra8YdnEhk7Vab2Pwc
Cyva64awUuWQVRzCYlw5vgVpydXRRrjh9LagoGd08W3pFQQtSVGbU5NTOEhpJW3Q8sqSFBnlun4m
6lce2DFwtLGx5yeMZO9zwEUXg5EnX2gH20lHh6arnMcady3ACMu8GdP+dnGnrtNhpAeUVMAGuEmz
H+jhW/9+LEYzjU/BNIvTaAiNXAO3L2wiLppB+XfxyiB7tClGL71mVmVspsaOqWWHs5wB+5TNJDZV
ZgHGC0f3CFkFt/3c5IeOYcvBmjDTRA+CMdkmzR3Q6vVY713bbbZFVRCoKCiasBd3WaXTLVqhvZtT
z1vbIVgXAmRXveRwk0SSZZ7wYOIlFL8N/iHOTX30EgYCo+biLIazxtm4MjFIkT8pGM5TcfOLmMC8
aFxbBHtsCw5uSJ4vKvJdptHTif9dikyc4JQb264bxW6e57MlYIE0At9mjFi6xsPMh2kMj8lIZah0
ffeybugFarsuXGuT/JZD2iwxmhs39VF/sODS4UgbfdfvInztcybvmrDp9i6xs9FOsxMeLn+Xch8F
MFo7O7zq9jaKyXtwR413aAwnr46GnRdS6JcjYamsgUtj5gsUGn90OUSHtKvcnRnMh1I3bGpzj6MQ
PPzeA4YcBMvdKfgwmhwoQk2cOu/b9VzbcG38cGs6vn3hE4V3i9bddZl4LUxgfTWk2iqovMvZwyDo
m9E+svhokEypSRyku5yLsUhCeRXrwYEzXdNTbNImXIkja1vJuQx7UWHE7zl3KLvFF+VJtvVDm28d
LkpAR53clktBYBG/ooOBchIWGSUCl5Nh3fe58RYv69/UWjcDiziD1fo8pc5VNCHoi0jMK2sQTxbT
qkvc6Yv3y02p+TrhPNZPPBxUQdw6ZWOuJ68wgU6pG7eYDl7oHDjVoMAofqheQP+EY5gUYRgk1aM2
ZA5WYaQgCbDkFiRv3Nz4KQ3AwwTMIQaOWbcu6cbSHU5QK86OvjGEB3htrxUbdczRAbHpDttjVRYr
MU+EiucfLXN3/ftruTttYpfQCqbdK2ESJYvnNrr2eIFjSOTOOG9Kd+TYjux0KZRGwqupeMVZrIKk
Ofo2RR8mwUZP1Hc1Lb1seJd+5uarYVzvZjZTNZxIlWMQpebbbDvyLro0d/ez9LC31i+qDM6dHL+C
kRBp2zpvPge31LOPvKMdbXrpTmoL+7c7PXkREqlMR7h6Q72POwFBalEru1wyr8UR3DAI7mw40slA
+qAj5sNpH9pxB6JM4764DBcCqiOrk+d50XawBfgf5JF11+GFtRAoWitlylnlKw70QBqWH9rV+kkv
Zep5Ro2mgFtx2cUHfxTIcAq0RVGRmCmTrZVB+4noKAnDu9zR3UnHqloh45xUWVx3LtU6VF5SbmxM
q2E+5zkW/0ZOhwrZdUtpytNkmoffB5LO0G0LiJK3bFzEVVBI6AEAxoVk9MEGPc4I9zOSzVZmO9y6
Ka+y4TX3VognIK+HW8L42Yp49qFI9ZOsPA3yCaQsKVKqKCZxn1jTa8tFvOqW3Arde0A5GYhhMUxf
6569kcNVaKd0PkbR7VSK8dVJMLwUn4nNFHBIJTSKmaCyI/YpbKOunJ+ciftlfOVJOjvaqIIvMwEQ
YiVe7r4vKAHMhRfPNjVRZ9gBxw6IWetu5xhEiRqJayjDf+qbDM4BixrmeaSQGsNG1Ee3cFA+VMNQ
Sw/0QZASfi1sl5BYLm+cSTw6BjZUDlJMfMrsDbOjs27dN5vywoLdASgGBkIUn2yYRXloojYGaI+h
ehxxljAShre0wazrnRE0ny1JknCy36OyuEnd9vf182ywa2lcb3yL5FnLc02rmoEUPXsFusvvh6xs
6ls0FLiEM11yiy3Wj8S+KPA12wCUmMUGdyGzo86JvyvFGYKav4eqSZNTpjiDqFJg9qMH8o8//cdf
//M/PvX/Dr/Lm5JsTFm0f/1P/v5ZVlMTh1H3L3/960OZ87/ff/Nf3/PP/+KvVzGtyG350/2P37X9
Lq/f8+/2X79peTT/9ZP57X9/dKv37v2f/kIRcdxNt/13M919t/Dzfh8Fz2P5zv/fL/7p+/enYD34
/ssfn2VfdMtPC+Oy+OPvX9p//eUP0/R+X6i/vU7Lz//7F5cn8Jc/Ht6JfMVt9/7v/+j7ve3+8odr
/1naxOWk9KSjhGPaf/xp/F6+4rh/tizLdJXHkZA+AV/98aeibLroL38o+WehbOH5HK4c13c8HkNb
9suXLOfPzMmk5D/6vpL8xD/+75P/pzfxv9/UPxV9flPGRdfybPhB1d/e6+XJYdpSPALftpRCffNs
x+Trn+93lHvw3fJ/WXlEuFKZ/rbIFW4ZN526vQIzftKhKz5FW6BDQqzyV9y9AealTPyjsS5umlnW
T2S+9Dp024STcF5x3qtL/AZuneyzMUbAqroUyGxWxfpl6s3kmW8fzy4eq91MOPd1KELjZ46ktfcn
SdFbODLECMNs/Q9vyN+f8z8+Ryn+9Tm6Lq8TDjV4j6Znms4/P8c6SWdW9z7eQf34GY2mKPcAzpAL
u8H0mWEazTqfDLkGrhewlvdEZG3yVvHpf34c//ZSe7aypMAiIKTwXbE8zH94qeOYcyvLn7O1YRQB
9CVlM3RUGjrul6s5dMjef4cW+v969mgF//b82WNLbCumKQXKhvznXxyYtXCJaMCDA8q/SRSN4lxb
lAti+Q3kJkBjWwe2a0+oIU43bOiDMrYIm9lnCw8KZ4ywbntvHikf9t0nn+HOPfZbtAWTtf8m4ia8
AfEZ3na4Uk4CX/CVl/pg7Xu6JeQqKZOkJ8PYFU+5QYDywp1yvaOMj+hKFA2MB5WDcpBHzYejcMDo
PLQ20lTeu85Muh/mrrH9tYVIdNk4vGqrXuN2PKSSMNOl3TnGbmDnf+xTH+gbrBsvp/iiwazP5rvc
jUWOWN6aPY0OHf5Z4rMc48YgvEo4VXEt2+yWAlt3dwYyKLPHrp85P8s6QlET2TP8UgMxEMk3kRlh
mpEPzF51oU1RQV6hKJazMx5AtQ0Swcd2H0E3tS8qG02CedlMzD0t0IUv0gBTm4vbDQON2c93xUTG
V9ZqYCn3TZAt4MybcjmtBRxtD0UxjFsQCUxzyjS5mby0hGGA9uJnGtNTyj7Fq0Zj3VodPfbM3ICc
z414glGUXlcxbdCaFNheEFV5hJ2niev3zlZ3Wh8GN40fI778RfNvCQTCYuo+lkb/MbEvfZ2DUB4n
0aurYQiHTTBAqQhqpS7yoSf8Zw/hY1eS5LYGhrMX5Sjo6ObseCCAGz57pmiYRHUyueMqgQdghICS
lQ7J1hSVizMwy8P7cJgwa8QVtC1L2j+mVQWrsEgZ2RmFuauyItnkGaWbEKEK2tSQN5Alu7ewbOMz
TnAT97RgqG3kHJO0cqlRKCO0RS6xVUYq/TMFN3NLP8b0w9nDTimWi9xb+AqQ46XJjtr1TWdVSap7
07HW9QF6jPvmph2+NTdwcFvEiKMXFh/QtQVgeMNQKtrnoyGhLw3BqQlxOaRCwBSUuHWLyiivwjAJ
GSzF2Y8TdkwKyXuT6cAX9DnCtyPfNc3TjRN10zKfLgHNlbMktMUY/Q0jv/dhRLl36+EF2DiGU56d
wivPkWLex8y7Qu0ATDIe60Q2V2Nu0u+H05zdmQjVKRn5k1E53VWGseCN5hR4A5iH60+TdffWYR6G
BmC09oFZBmSL1HNelN+PDz4HrXUH+e1dTz6iT5jBR5kgVL+w80uP6CLzierj4Cv6Fc5kS++03Wlw
CgXjUVXm9VfNeQxktpXnB9AV8mDUdnkGLJu/WLiBt3nvNiAnPGxTIxzsaqrKK821cSwHuHJN4YaX
Gb3nxUXlxQJ6QGN50KVHcVdZ0TMhi3A1W9plasOTA94cSpyoRX/kE6y/+pR+26LsNKGlwPxUdtLT
5Sr0jsvCXxuuqZ+sSQnASsI6FBQ/MbTQWXdqs0ScbVPiERnSOrxXaWAC5kkojpus/kQwQ3/62eAU
V2Pkiw+L7cGb68Ku9RjpQBrTAbNx6Xz4SgB2TEBYmK0Y1wReGKJGfhYBw0rC+s1XRn1uApW/Zrix
o1UQcWEGnO7gDWiDYWHPtBLWaeGvlUzrXY4gQuDRzDXpuhEIZQDIXOdz+eP6JTozm76K7K9mtVLa
wVqeOMVSn9bQCDIoJ9wO5BKO3dRm+5aQy1GQVtvl5L1oIEqsZxYVVAk3yrfNNOsz1iNFylW417kL
sqSRDuJ8hBmQNpuOlCu6e2DcM9eiywDbOd7wqt53vdNv2EvXt1r49gsJUX3XdDlEM8Yn3tGf6BzA
Ahx/zmNUn5yq9A9WBTwhaQz7plVYndnP+BvCDvJWyIHF1AGB97RQD47MH4d175vTlW/QGx63Y/6O
el0Rk7GJS8oGjUQ2afPW+hVddQXfdOnknKtDGGXW3TxXT9LBotXT4qbWRdWNj8IboF8IMoVIjsXL
mOqB/H4ZPQSKRjSjgZpy2Wa2RUTLsNIHu9CcwezYIcroEwDYo/hWLyU7BIzsg3Nb17RONxoHwYID
0XtyhMVeRG6+MWPAp107W99VZ5vPHhMu0MqjC5O5JFQKj6KNA+/ZHf1qA/krOPclFlZwmjyBC90K
pmAVlIXFb9ndCnuISZNAXX+HDaBeIIfAQUnAxG5MzCvgJlSilgIu3T53VaY5hcYOC3jZob2Y81ii
HCRp8zM6TDf55I7WBTdouY+DLljn1uJWsOvGOAdTXbyQAo4eeLFykpwxnQ8Nx+6xm/tdPXfGtds7
y2R17s0dIwGQRuxmyflpTnJ+qIyDPTbekeQ10RAnEt6m8Ft3g8+1/hp8oKjciKdViQHFZmgdjzfm
UINdMedgOszcAg+ek2f7sBX2mwkai9KAKXrI6plkACvgyh1lsTO5s9zjw/M21Njk59qJ2wdTzx2+
tK5cRAth9cYuFsz2LkK/9sgTlPrH4m78RtOMolGtx2EwODW1uwgBX0GPZBEHMMYAwkfqGkMxTl+h
nqRpyLNO426NHai9GiqgwwZcDuwPtSHfS8utLkPbKD7nYu74xKcN6GcdXnuE8dk2BsWhwQPOrMwr
TebcUXll+KPeNnXvXQPrGRCyGbX2knJdG7bUT0WB5GNHv7YP4nEwfnI/b+jG8G2iTD3WXhsP5Lj1
sVdsG7xYDCEFAJFqyEiQJVbU7WQY1K+Zy5yEuSHrHBSLObjPOrzj+JgBmDU2ynzakpjmoNcfOyy3
XOzlMy4RrBOZqJMH3JINgWsn/hBWQh1k4blzth1TT7w3zdQATVZ9QqSiTFhNMnYmldXrjTNV5Da6
LL9mzSB6IXo8oZYaN0bXBoTJRPgem23+OkThSCa4mlbcsfR1V7B6gAwY3Z0jRmNTpQwqCelrahsI
gkglIz5sUm8tIydo3CgZPGGjBV/HDf/u/1B3HkuSI1mW/SKUKIgC0K1x4kace8QG4izAAQUnX9/H
oqplorNrsnuWs0nJkiiPNDcQfeTec3PEakcMNXibVeJFz7UD1ZNRJDubObfmb6ar1s6Zbp1678nz
mA45ir3YT095z8u0tIC4lpCRvvNY0vB7lf/VhVi48XfCV9Lo3qswml7TCe4tUabUs15KiEM7+OtO
JLyY9TBlyV54aXRXjxIYQsnEZwhxSSqiCc55dtP75EW690JJrJEDu7ENkvSZoqk52kKbH7zBmk1T
lWSghM50sMBwkFOrugu6xvmn0wjHw46nZlCm5hguLZnFJ10xvEE54DAR7xqtH42JF2g8wlqxdZud
Ewq/0zD67U7aRXaZKspjrNS1/40l7ca1Yvy9d7F5bpiU4Fkxi/QwNFZ9UJ52L4AqxMYqw3npz1h+
rNwqrhVcGGp1leygDnQPhecxfkBhoN8NOC5k/xpi3ZjEiIQ3YTU8xwBcckBYN0X6w1RV7VkFpb00
Jfp5VsTopCoPHCRuspvqu8CCQ4xs4QyYamIjK794BdrXSJP7gjnbOQxhNKzDvh4uFRNPUPLsFjw1
N8y23Ml8Ktt5xh9TyR6Z+CS9qyGMilVnmYH1CdM3BsV9t0ES5J06HooNFplwFedtx62G2ifaeSKc
/Yu44bMQDoZHBqSInuYkUSWjqZs0iIKVzGK2QVD2/UjZD26chW/gHECBToC+LpWcSMcbWHl+QT0w
oQZSpDCgnW5TplI44qn3sEFHidPjtIjkJWsmbE3+UDrwGBlRydWgORtMzqiNtqgKzFnjnLgJYGpI
2pcGqgjcaSs9k75OyNDkma9AwborFTLklEBo64QKJXLIQUySsxnpYJP2oLkYmTRvVm7Yn0Ys4IjU
RIWYRtV+jGkefA6Wtj40pcE9wObgrq3j4qdMdP0Qqpnlh28oxGYur069qbJ4fAG/HPcrmaX1GSk3
BYs1mP4pgUn12Vu1iwrNIYx2UQSdcWmSKPvAKjwd5dyj8MRyTI1az5irpVNkMIyYTmxTHbjWuRCo
kDGuhS7OutuGgOVFlVQQ0WwjAXFakfGeSjM+4NgLOxqOUF3Lom5WdaLG5yix/CeGFJyRld1hEe/Y
1/dc98eqToAF4IVIdnUfqhe3Sr11y4psk7QWJbHXqhQmzjx7bygoXFwIXoT60TY6tMeIYXZ91lvH
YUY5MHbZSFB9MWxLqwJgWMTFs2P03TbLYfMi3pHMoPuA/TXv3vwrNLtmPxZmcBl04rwYHOEX2ZiU
q3PeoUcvE7WDzIDw1NTafm5wO8B4rub4SWemu+UU5wTtrViuZs3tj5KA61aYGOgg62KH0rJ+rLKs
p6wJxGspihB9tjZOceGOn4XZZ1+xRiUcM5P3GWiG1plQ0eFqogwI1lNYwBfB3lodAxn1P9AwRU+m
X6VXU8vsbE2tsc8qPHJsA+WIgQCPLrKjRvdHlQoDV93JMKylmfSrTliQ3FOmnTjAMG2Vc7qfTN1s
q26HjrP/tEXf3UEwvWXHa+/ooB8E6d/LCYt8bRyCrhHbrJy6MxEy+l5UqOXgBxk444mFw3k1rrCn
2CdbjvVToyv9PJkVfjhVzPn7jFOWzs3Gs4mgOtggs8n0Erua3PqhAVsP9WBHzIFXV4+z6cyb3jdT
vH1VcOyZ1R/jyqk3VsGNMijDPFDFWrh3XdbEdFZYqPrUGY9FM0e3nmMkQCUqQLw0ORfdjnGeoEV4
DEkrE7e1T/ekS9t9rUuDuDd+hRc5kJOOMGSZZxN7fDsJo/dgRtF+wl7moXYOYyAmXUedPhTJW1ZP
xTpSJMJH2Q3OjzZLsaThspCR5aKWWrihN1xAWbETnCxp2atgnuZ0rZXEE4MEMEj2Oh+YKyQ6YFOT
KOtGcr1RktraG49NKZPPqrrFn7pFFB1dbIHcrYIjDw0XYEySXj7nRBe/cqvRGw767pm6gLsePMUP
tCO2t2LBD/qnCs3biCZJjVNB2uylQgVAqhTt1hJcIGgSzJt79p3VshY4pdJM6Es/0NnRG+JhS7MJ
tPGk/fyXywoYxlrfP9OhMfkH+0mIfYG5Fxl0s0eQXa2G0BwP6EDoeLn+X1AmvAv6B+g6iWJC06r2
aW6wNizawUhffFADrIRm+uxFlkfFPY5m2jMXg5dq8uLLnMxsldvJ9JZ1zfgqM3NaG52B83VKpv4K
tgu7NuDq91yAf5iQ3t1XBhIjGZEbPwnPbhatb2drT5nNEyZpCWfXp6Q3wWnsS8NsvoDUhB9ywCCD
uXOW684dIvjebf05iijb9EYdkaFxc5v2LfJrLBseLhvHawheaBteOtYAJBBvBuP6si7s+9zT+ZoC
mGC1SAuclSMPAnoPOT9nAs024d/DAJBo7BsSlKIWf7DV+8ae11q6MxqTVy2+xofar33cDWCqMz8s
fuax3/yccmsge3aaTyJhXpYnV1xHyV1cOPMzPArcQkVgv/kAEl+kRerpwEwL/3Qw3uG4KN61S/ds
OQyFmARFkIWcuYjvEtQqV6C3glmiccsmEHp4RMzI+yTsm2pvNHrEb1GlJyQQ1g1jkJfQsbpovP1/
lf0YqxqavePW4IlQ5ZJhrwxMGSbheN0MR5ENYA/jPlUbZJvlhfuJvUufA0zCG2yTIV2PU7xDh9Nu
eHCw3FNTDdaat7+xF06Rv/HX90AE8FG2eVMQEMOOlsukz7hs7U0UmSPjhr77aPwovla2YSCL9BLr
yyph/UbpEJ19nB9Eo2WzegEFVDwP9jg8oWDIfoUGURYtE/77iHPjwWM9s7Pr0SSAxRRXt2iZbKdN
+1CDOwRKH/jjCxF1wTapbBAmhe1tAbYpVKeD+xg1ANBUMHfvrdNb25JxI4/PzNLeDbB6QcQdg3Ne
siXrp1n+xBh2Ew64znzp7FQ8YnYRr0HSEcHtVFa/i1phHeahYLplOvlPl0QEXhaBRfHveLcnyDDQ
jSSFI5EaSNAdZdLfeswxnQ4j/BokfBJk+JxiXlAFHHl695qVsOirx7Zrs2yJeHu0oD2kN3kA4w3c
T5ZT7uwZv3baF/OWRJj8px9AJiyLERBLTkWG1tU7tNmkd1UPTApScA040zHl6xjRO7ND9S8V+iTE
lrfHr1YTWLNeYwQxKP8/2qwlxAwtQnJryoEsBA1SLlPySDjZqD3Apub81d+MizTl8bqPrOTgFwHb
84Vlj/kjC9dq7asa/yx1/C6PGlyNikTqpduEDOf80AQhOrgSBX7R3STXunmYHYIzupQgIw8Z5i4n
bnQLbzdfcsx1coVuf/waiwHQTIhA7N2iO75PdTpcXe0MK+reGjm+7KqVSY7JAX9oRoUcWsNJGIYJ
Lahu09XAVPaYGU19h0qZeyDIWg1pu3ceGP1hv/akQHjNbc1hbsfiubXpiCzGZgqgWyzBb4TmQVmp
QrLlTWxyauEZV50J4C+mqnr7HiUUD2joMPRftLM5bAS2bzzciKjLFQrlbkTWw8lMuuZoBQeeaZvU
yqK3SZovDBaiyqina8ZU5eDPnoMCDmtYDvFwb0xgFRxvNB8MB8cnC2oyXtLAe2vA8OWIsIkrDgSg
+WWZxvHeEX27S9rKpx1IBEMrv5jOMuzbd23lzDaMIipfMuyMm0EDdJ1Cy34zR9OUeOcqpG6t52wn
BWDAlBO+WDss0Y+rUrQ+8hUJ3qKHMfBFXzMCMxqZRdI2ePusi+xfVmoH30aYkGA3wU/SXWJsRgpx
3J0FWQoUIsphrjT6D1S8Dmp4bZuYzus633Rukz7QTY6bxoWlbuK2/DRLi0G3wUepsnl6CNOqBJPn
OQ8jY4Rn4cmSIRvgdsXYHH8m+EKs6XqXZGEBcLc0NiJ34Q/lfb5L0Sy+Oo4dPTpVlZOJkfY/W9ua
yH0Kcu4ZD11yKqAMaq2yKztJyE9MFhlhYHlluC+6teCxwsyWyhtDIB9rBpoFMygEOPG6ioZ4VxSp
e2W1KNJ1aHvqc4hlto/qtHguJgNoRiWMX2FPJMrgl8PJG8J5G+I52YtwJGhu9syvnFFlslQiIX/N
U/1Bd7m/b5MOe0zbk7cqJqM9SMEIpTTJU+WdYW7NhvsoCwT7etTiqNHCiYTc2hFvtdIBi5Ck+GHr
qgHZnoEOVdl08iFnX3iA/SdEa+Ih8rvufkos85Rw7Q5lF/ePXcwoH8GYh6624Lxho97m7r0d8UpY
zFMol40jcHWFcW0/pHaFMcsKiBwvy2GZkYf37Dqd4ohh0pxOhkLSJLrjMA0YfZMZvlFqK5oPVXQM
SzRHdBXF4Qe7SuavsR0TjVKoFnRT1Ln32ZxNmPhd+90LcyxKWd66azvQ3oPZWcxVABnLPaME8wrc
L78iqNYnxgnlCUUJ4Mc5S+e9AyQJuFOOgTqltALX5D43TZP/7Aw5QYbx0KwvGH+0eLIK63nk7FhL
VF9LO8/SX+E0uXcTBx0YASGf48EOdzgymg/fKfVte0PCRM4uIQzb+oA03z6X3VyfIEPPq9KP0+uM
7Ovao0P9thprfqrMtIDlF9jIz2yELgAlQYy7FfVIaGXGWjo4oOO0bOBORQVIMOj77SzxSzGy3UtD
49TIR0ccZcG8nS9UBUeH1/12jFL/qpvW2reMIo+Z0+OK7UFDdXacrLXURHyHyNVT3BE/IlnjhWf1
hZtMuIdhipIDGt70OfFrrLxB49zBWoT4EXmB8epMvfXGj7G8dUAA7sHkoXT1yoD3qw3B1y/jH20Z
Z+eZq3As+hCh0IyKs5hIAsr14C6s2uiepgb8fxUHFgIdLNfMNH1ieTRxyQA4bs1E5gUvSTxGpyaS
8DO8vnYfhZv1lzliG8GuHHOpO9O8GKYYHk27gmNou11gE5JhO+MCTjfglrAe0IONcXuDb0Y3v1Oc
cuuBqECUIyRQVmEN7lrAwgyWCVs8YiXTSR66XiDG7AM2AmCBs13kYeyafdDJ1JrBx1goRU8uTffV
5TXwJLC6YMMudMMgOQv3k485fsKr8MHbvbyrkyl78lGQvXa9j7OXkFSA1YaRsAhivP3ojwapuxFq
UlIJ8lJ+yTgikEzOyXy2e6CWEF2M8ULpHu69oKajovFBUtROjvPZzPUNLN1x9P6/K1H+dzKTi/4u
Htv6+7s9vev/D7Qmpoc0AVHO/0Vrcv5uo+86ey++mj8VKr9/6l9ik39YqDlQm6CzNy2fQIX/FJvY
/wBSKikSLGGZHjZSZCj/EptI+x/y9if8IAtqYZtoQP4lNpHiHx7iFUuZtg/k4iZR+c9P978Qm0jv
vwgRUDwoZCa+BxfFFfx1Qv1XIQL5d804pbVadP0tA04UyA4z8WB0KY4JlZ1gLqldMTFqnlNAMy7z
4XVJevAeeZxchvl3n6MHpLEg4dpPUWPFGA9d0WMDbNQWOkcEfUgz9PAMdgH1Jkmb/pJpwqLRjO+H
ulLbxsEk09TZ1SQQwDSDU9p35RE6QYVcofc3qBWIyTKNrZEY34jB4qsjTMT2WbkJSiyVaRBPh4SR
611tVzjQanGcs6DcekjkyW2w6idXDhRVqmZHm3mHMRnJK4tltCtDRhla9MtEAivK6Er+uBf+nczl
33y7kmskleezirGsv+hLhINO1abxW5DncWVUZayLEk3HWFbmA2jR0YFtEsOdbn1jXjpt8mbJrltN
TRtgTCvxDCf2uzKzk1UOL6NXjP/D53O5w/6QGv2++tL3BWcAAwvMNcid/tS/TE6FEYKt5wKODTuo
6BDJ8BLUpnPsxvBAJ11ggY2NnUxaQL4VLXKaamc7u+Fj52tQXwNCjrAP0IQ35VG+GXF9r53Qusv8
bFyEnbhLVfU2xcj6Wl7L+yHu1Fbr9CcE2P6WfHT5fQfk/Xw3VzMSvpaN4GzpH+ht96Onu/XUVvlh
7q43k2uos3k3DqRqUWNMx742d60NB6DJrf6M8IVgOhYzYe9mj9KNzGWE0EHLqb2fHZhxQse/ONOZ
O8t6WEaJfQo8z7rkA67QDIVEqLDSkFlCm+Vxwbx03sihDQ6/b5Ai5yT/+5vDu+m4/o/O6/eX7yrE
T7YnHduxnNvF+UN8VKDmoqTFaE2PvOJQedSpz26AsMsSOc4R3zby+8ZVO1NggwwiYxNW01OeeC+2
RGehdM5yNwF+3QP0o23FfGjmo7dnc/SqvNldNSWs7mneR+U8ngdfJXgjfQQkrBDstc0EP63RWdW4
8NbCMGHUzO1XCKxsSyliEsY5kP8dx0BZPOJ6WCtEIiquQvp7fLr1XsVFeW4dNZEqxFhp6lKs11nZ
bGPifZAtM8WHvlue6tCqMCB139EYJ6fScuJTOoc/GCtDhi3bT4K1mi2ZO+GpuP3DDclZdKox3mbI
L/lp0wUnHu5VZ1m7mhnupskp6TL4mKRnqZ2rRiI4ZJYvOjMEEHPDjP/9heKC/Lcr5foueXNK+hZv
cfkXtdpgUxSZLfE/sIKHDWJt8k3KZCPb5EoLg4JJ2VfGMK/M2M9iMtkaDewtvMQ/+fhSkcdHhEKC
xINEMU14Zz4sVW01VpxzMGLW1FYP9GquXSi3OlozwgBOm+ARQzpANizjkT24UnYRtHt7BgXmJjXL
atsoYbyxNjwOyWgflU3ajQeQCUBNMmzjVHXHIDWefKcp+Jfm4A7syauKNamBzmQXm+Q+dPO4tOci
3QDHt9ZpOtYrmM2xYHNnUvNFwbrR4XScId4XOWoga+LNzNLdNRVchzI9lx4rHgUF0hddvZslobqO
/8sAGL8AygxvPx4ZJuRuvCkL83MStb9i1vFR3hjRdYDlTfilx8bi3MAxWrGD/bRpnJaihsIgE+Kg
1RQS1G35d4mYjjl9MslyLHiADK7TRtbrsBzxtvaduTYlWP9omNQ6Dg3o8m427pqm9VfagLfVWI1a
9zdEnJe143VOT9zk40YCr/JvLf3c2g9laX+E5JemEX8Susar57hQH0tiiKYJ70zaRMnKEU61Vljp
972ocH6M6Y+4saOj1O5GYSRdp8QSscs2Xda8/DdJfm/Im4eTY7GUq+Lxu6obtfKMjAcXPIPEUPL7
Y6rK8O/S/AfgtmE7tf630Gm/Awu07XRQHdDdOXBzmED15hsIBRayFmnheF2hL96SEgZB4EsNXqZD
NmB0azTkj25jXCIb5FDvF9jowk22RXjRgY+K9R7JxiJDe0NsZnYcNDkGTan0Nk/cpWg1uemqVcsI
Yd2RLpRFn7S35eBmG6Q4OBbiXpwn3l/LMBD7wTMZaslp7VQp4nzANsxY6IKh239lXXaHskRs2U3t
0ta+c9sWS0eUvilhnh2YHkF8C+Mpsa304MpM67GTVbdslBctpV+8J5N9ZWyOZoNlRzsZ9TJyLfQp
wc5iL3fR/ZPZRe0G0dHb7PafTmDFGxaGY9Ejr0OrstI9KY2QeluIETf/orZpILrBLnA0p/jYymg3
Be21Uzd+uWOuO2MSe60rUsyRq5l6jzvsxfEgs2V+uhuL7LNzFD1qsA6BRyHYPxQTmmSvXAbKf2Jg
dM7sKfpnif3PuvLf1RK3SuzP48LkmLZdh0bB9VAt/35J/Xlc+D3bI7w3S8JcCMril2HhTCyuyYMc
tShyUMSzEUpIbcOxNERgfJkzzGBtEO81zIXH7qO15Pscl2fL8AnMcaSx8nLr9PevS/OmXf3rB8VG
jG5eKReZ0l+KCqwUJUcocAVxf0NerFOrMJ5Mi9dnVs4hvPyEoTcLx8YoyGnPh3Jd9v/Dl/X77PzL
Z7A910bHjbYWactfCi/thvFIpUX2FZvTo2T03it7PmjkVjChFQKiVj11c5Uf27QE+DkNvE88dTIK
L9132qUIqW6Y0tg8OI64z2jXjsy3cxA1d1MbLzmqthST/TG9ObWZIFmbER3fMbPDn1I14zmhUF1R
cGOeSwDvWiHrdTd0JJPWHt1dFe7jOrce4KQAY4OO76BYm+euJe2Ekrgdq53iiFtEPuTQ9rtjnLr5
+8t06y7+cpmoSj2Pj4+Sw0OHzJ//cT+xuggto4PbGNUIyca0P+rA2ZZqao65KaOzV95DjH0u+rrY
Hv9ZPVS8YFZSh+ml8KF/lbFBqEsg5dGwHAI90RWBJHEIuL/9DpPLqMuEU1oEYQPabAjQqhN3Vxa4
1DSE7ANrMOPw+9+4iA3Y+PQkcikOOObEAR22OOhxpqVACYW9y6bvTcYLLELjYEFiZRPbXGwqygVI
xJat6ip1FPWD9i4Z9xgDunhtKB+g1hgrhCH9xWWdKe0uepxbknsmw9/+/Vdq+uK/fakm1T7lvss+
Bo7VrXn880utB88vYqPmy5jdj7ztCaRmUDkP+HkgLD/YBaaZnm6khYfUdj3qWDevVwx3XtGyER8a
eQLFFIO+wzwDTK1yygdjTFF9ah+td0REWLYbk/7Fc4gvIF3nvRoJA5/9J+IsPJI2np1I+qBRJtDN
mY/b2nuYCWNYwgQCrjRkw1qy4WRK4hva29d4rdLZYbnZyXcXyvo260P8W/hGtYcGs/JojErGy9MA
KcZmK77haF4GjTThUJGba2DhdLfJ2ENRSdOV24B+VYNrLOMG5L1wmpULD6Tp+mRjJNGLE7oXMvgO
fW6/waJYarZ0llFuKhh8mrCQo9cVGz+IG9b4Izw8o/6MenAezi3H3ahhpdNNLVwLdQf6O8K+hbd2
PY6PkrkmJa316Fj2llHjISThACk0x6TP0HHRs1A65Ei3PGGAq2h+NS5IXHLXOj5zc5dDG2CDGqlV
zV51GWTIoVopoVI7DQjKqo9YKkdv46BoIQpQYyO5lT5gVksY5BApL1u5pMOU5CA1ls1gWQFcS4O+
W9dFAccN92yu83OJ3TwCb7RL5Qy8M31rZ/8LA9unI3E5jpXnHMp2OI7orBJjXGi2TqswuFqOWMKQ
dbd1hsq7M3FVQrThQ3pLhETGRX027LrdQoqrR7kVpaHkE3D5gpgpMcTaXQeR4OASVgSTWjUkEniS
eOrGu2fVAKIutu+zW66xmSUIRCNjbyFTu8YvIDt+dmHm7AxnPEX2+HNARMFZ2p55MT5wGT540WZL
B/P0HDjJFeztxL4azBhpfECHYqzUPQgFN3BuUcOlvnf87AO5BJTDke9xzgNoS4F6D7xiy8txG7pq
QXXU7AvsooR15fqExfiUGayY2JMZvKjFMSY5ctfn4WXu5N4jV4/2GbnRODP18/VTmTn1a1fPryny
XNIXXIIh/PCpSpp9mZFtE+c9meMGm7OU1MVllvvsJBQemrohby9f+mouGWgzR83cTYrRaYmThmiF
uyoag1OenStjPSj53ZO8SblC0LvT+z9b5g8QJCs00wkQgnzaZ6NHV5S1cAE17kWLxypLXtsWMomU
PJlofR30ndCsuHmPyMwWM/SRU2hEGw6teoEykr8MIcSRbXW9styrnoX/4ARYMyzPWrMB8h9C3zrP
tHIrK/6yqwDpe1NU69AKwyUFYo3F0cJWvYgmQnKLMNvaoQ8wrifZgnCGO4nN3TVv6DDTvFqJi/9N
AUtfmH0lNh2uPcbM3mVgIY6QIUGWag83cCvJDgxPUp7Cpeuw6NHmqklMAoUSA0FrkK3RLfwSBtMC
AD4Wt2Kr76HGrLOUUXSFB2+jrP5JUyJlufc2TsMTJhx1bHyL3GCLvhRxKLGe1UaCcVqR0MnWtHmM
EirhTB9JN9AbWw0f+DIxJDi8Juv5o2fHuRDUr4sOpH6U/4ymcdvV5LVj2bOXjLAX1pjhMcDvveRV
zFi0eUfCE241vTbZ8m+mMVV3fq2hgpPuO1bmQqSwkgBCI8ThCFrKrK3W9XATQzU2mTslWqu80uPR
yuN2ZRZWsWS/NG7Qy8NRrcvzZEGQz0aDxT0NYmR1L7aw1rkgx37KAgjg8hRMsIAGjRiKSR9mrpwk
YZg2cN4cm9Wpx2iiToqdcx43HFzkTSfLlHg+KENVskMQCq+j45FvesztQDdo6GMKCv9ieD0rRRr2
jfInvcIxTIYx9z1zSsR5RbpqxvkdxuKRg4IfK8lBGmr4A1xziGdmSnJpDqJRhBEPTQhXXLnLkTCV
RWGohvzWFKBuTefgOi1tkTr6Qp+k6n6O/sBv26hHeBY58XrqxZxIoujD+u6Jrmw6c1J5DdxpziDQ
0paEiX4L5xzD+7klOVWONDSeDNFwGid31nKTWuJOMhUK+f7WZlkz1kh8ehDfAFosn1hLfYYZ2H+f
qNVNHRprwCi0IGxU9v5Yrtsm9JcqwyCeaxEdYhhTLjrwU2Wg9A77Mt8Oh0FV4YNvOigFKkBKXR7D
3mGqMOfEW+eYj7ddg3gV2tre7/Ot3XbHsGFXNngr2SQO0WXjIznZj71pQsmeQQsLI9xK2Y1MQGD/
BH5ERxC1dPH6EQCMQ9/AuZrAjcSGX76Iik5QU3Kar/Jm9s8qOu26f297wowWqmbwU1DwxFj5KA/N
M/QZOFUGMncaxHhgDtoZOrzxEQ16AvGJZUdt8s59wuPITMzy/bPRbewA/06Z4eeuU4ZmA1u+JUCn
HzjFiy0CjXt7VM/D2r2hHngf7qNouvM0z01ZE5VCmnNPXVcCSb2hR5utl3jHoGA/XzuscskJOHiR
cXENXLW6mhswEq6/qyRYct+bjq2FLRt4y70XjV9mzH+mGgL4Z4hQFWoXQHDTumui+UaZ/JkLl5Wv
3VwHI0u2nW/9qBmlhClEWO1MS3diPpeGE3DZ2YTfX/un3nerXVtGSPNE8KY+x97/5gXQLdC2fnv+
L2u2/B3032XSqhstHu3KjK0AaB0U82hWRyvIPzGzVyioNiOKxhV7x3o79gSM4qXBZVS7HyhmUSP0
5Dy1ru8AWCQHk6y8Wwecvudx99kHVXvyEUr1c31VbpmtRYUwFRHynpGufedRMhAEtWU48F0GvVgj
Ksp3RtRCM2RFMySYFtA0OWveuEe0nkwvAYABHO+wktX1JSrl0WuBx1Iu0WSbxr1fT3do9tg0EQNM
ewG/LUhefPGCXtI+iZp3HYkBKHhAyEGfM6FjTP7RTdDFRuPdBPuoLtp2BzuF7O6ycfha2JCNjPc4
MvBu6DJmKs8LumgZmfoQN0tPzPDjvIMwpb7LHfjysikysvJszdBUDM9GU/S7apqanYupbAF7uaqR
+tCw7meKc7b2TFt9RgfLyBpP6PlO6HLn+8iuXjsjISCKzPKuYf+Zf5hRs7PmpoHbgqoAi/uRmeO1
s7EV4M4seRIPvkl4rCIegDAU8RJNGypTFQoCAioPYGUBQzOPSLeyoGAW0t3EZj2uLOBFhLug8XAR
NSzJ11iVmP+ZzIUAHlgZekj+FsZU/kqshPWsveW9TuqIN7/OJch5d7Z40JDFgF9dp+TesFotmQXN
zLky/6IGez52FU+OGRmrsmniZVKH12gYNPlWLmIDFMdWZfa4+tWLrKOdGc/BHa+b9DhWDU8l/0sg
UrkbMaEt0jGjvhrL/tg4BKUUhraWGxHUaCvGnO90Yg8jx+GBo+TDdGsTMuqsKPJ1vCs1DLhG1z9H
kFNHhNXzfmia6WCzGqF413cJQIZNjHj0IHNiBirUaharpydlN2Q25DgOELCmIiRB1yVrpNOoTKAP
ac8ztr5UbxGClVNK4r3M1Z7V5aY1xp+9FfVPbhjep+N96NmP+NT2DJxiNvo+QS1VI6+I+Tc3u33a
SW8JPGbcWq2PZMRxfrjptPccJC5x3GRL02RlmhZfYoaj07OJg63T7sLbSoXuPk44UkrYrJ1njw8d
jCeUx6W8Lya1JKS9XQxDUGxZNtDYjJBIBGr8PXJ2GK2PJo1XjDcTnfC50oCVSQG/icM0cCWPtPhC
JctOMuyLmz6ByNiSuWQNzaUcmXJyjn47ybn2DfcUCiqoNhubE0jszdzKV6ES6xAL/14T5XH1vS5Y
WqSI/v4IcpIvbRG5e/y5G3Yy6IP12jGH6EL+qrcYia3FM+bsWsUcHHIAdsPuJewmNiFljBzC2Yym
+ctQ5bNikYxC0KYGaJPwTqYN4JTcyj5yYkahjee/fQrEQd8sW2bdnDiXwzU2xWSFycO9GBFDZFR6
bHaaB0ffhOBgDFwH6YsVzf3un3+hmtEFjg3W5O42IyhwV3VdpXaM2WqEAsLaVnZ1D62v3pdu/ZTO
vVgAJ/SOIfyGpce3vv29N5i6k84yDBKwNxpMxvsQbcy2ytCqTkn5GmRCLrXoPmPkWjL7rprpZxE0
3U6pdJfWQXgICiXuWoMXb8jZPpnhpeFGu5tESs5n6QPMutE3fv8DHG/FSQDTYWKNeJKt8ZxpFwdA
kT1V0YRu1iuMU053TYaESDfonqZzlN1GkQ2z1HHU4VKGZvEQdfo1mHKS1Ud2m/zaxjYzpg9ZDsUB
wa15FZGx5jxCDAwnglQ+t7sGLSlBLS7ubVA49bkTvbMdIvxgRcK7xqPU2jKvZDtmi3TXZGm0wmK9
p4yrnixsVJTiF0fRcouMq4sAFbCL3pTGxOjZKVuwFrRuppGbx4jw3CyEW+L/B3vnsSM30qXtGxp+
oDfbTJLps3yVpA0hqSW6pPe8+nlYM5gu8S9mAlr/m4ZaEBgZ7kTEOa9JqJjJ+mMKjnyCGjlpyCFV
TlpjAwWwBqp2h6LtZRSqDZHyNyIxxxqKpd3IdX/XGdxAsTmsZE75SuduOYbdpkIArAbz8lz6sDH0
KjwIRd4ccBEBUVeG0AeQCvIitTyUPmKiSp0ruKMKMbLzqvSa4VqyHvFZ28cR9HLUGpqzfClfLaW7
3F+qonrtERwAefo2dQLTmP4eeKZdoz31PLZjuBvy/rGY6gMXRJjXijZyLMOGJ+lgypO3GWK0JE+g
AaGrQxZvBeilcSqfoOWLyS9Ree0Coz/6OMCoIFnGwnLec+xyVVMewLVjZSISY+PPTWStEzzb63Ok
RtkagTrS+BhWr8ExeZtxSHm/AFV2TLSMAJ5dNkY7GvYoeds8VhG8BnZDvthwDBMnmbDR4eKAX++a
R/ZZR7k8EODBDbnlwA+neJFKp4qkKQbdBRtfOZWK2e8zNE3rXEQFM+v2PPbSE8/ZPFQJq8AHnbxO
e0Aw4BB00Tqql8qAsIwRgY/tBQLWVrdrYBEbGG3dpyo+MEjOVW7EDQUUpXiK0KLlRDQbtzYKjMYs
mfd003LNrWtuiZ3wVqgWFnHYr57I266GOkru0Ka43HkEL5JVAPshk+2TjMRQq7adW2VD5SINGyig
K5vw7Efj7y5AjkuvG9PuvOB3IAf6tvXks3RBQBlinLT2jbpBNqjgkVa2vd0man7slM5HIz/a4aml
vCg1smfwldxi5PvZxRK/WLwPIk0CSdqG2aNlZJzMikwaTZYSFwb5FpS+BycfAvuAITuLJVuJULS/
16nEG9CfzDsB5ygBuaAY6Z5X8qqN7UUmEGQOgjwomh2qHtbmEhWiDaO+RD40cnNQSG+XEs/DutNR
HxvyZJvmlxir4YonUtu72GkN36rcPIXx0D8rLW8RrVEdFG3MXe7J1bGS5ZyjaK+WsvAswrIkASd+
FQdVccJykkWmAtfmIi9vv3sAM/FKBUtyOoaXYG78EFAuK/QsRISTvB6OTIDvyxrWVlt/xYq0W+cK
OzwXE74Ccw4aVIf/LEF+XQaovsOHejHUCKdtkSYMn2qcKJe1Qz3q6GVQL0bxJW9g6mrdwGNOekt8
8TGmA1aA8keJOsEq1AwUOTIB5WEEQQ0D4SyUT1zUCfMdQEbQCDgXjTGVw5KUekhmzAHXFUzncWn1
m7TH2x3W/V6sm/37iq8tZBYDqIrrVNamokD7pnopfP8CZy9wHqRMBRM+jkGFtUwM1Hh78lzh0OD5
MTlDtx0KwaQAati4G4j/kovBK5LQUAWpKxTtub4Ud11hdgcMMn6aSE0FMY5xI6egaJTl9n0T9ng7
r5iTYCOM/Kx+dEFgoCYWG1+6qR+6mIq7cS+O5WOl8/+EtvZeMrIfzWC9+DlFT1D5uIKXyLFKF4EE
7JT8LLqtqCCknVKo4sU4ip55DDob0RGVBJKCWmGT/cRNvFs1aRgcJAy84y7cYNva2Wak2WoiHPN4
5KavAWMl0uBh09QPctYRvtFlWOPqDIMrQe8to3ymtyP1css8mthNO5riN2cfrbv/KTf2JmVav5Q3
ZL+yg9IjEB4gU+R6CWpRKNOukrzKt2pFVpYU9WWTJNOIed1BVoATeG3JP/VMaB8Zs20KMCtIFJF4
bGoS+r9TKLr4/EoJouVBeVQNZidPv+SNKN1VVvDQZmrgDnq1E7ISJ5ge4lnTkCspEEBeJdpJkHLj
JCnSVzJxHkc7gI51kUMhzVB4OXVdjD503kB5wkglmlYf1LBUV8q72vALOOYvqYx9RZrBah3YQXVW
OSlJp0O3VSSozZ3GS2mY6qdd902YFnoppOcwSUt3VPR+XRjWva/Ivd0r1IVDzeofuVvGLkSx4Zj4
J05k3rejTJEjlftdIo6naOzhKjToVolFi0461nZIhz5AT8fQEoSOqTThpoEtDfZzGDeqSNES/9ig
tB4jcSI5YT8t6pm0j4sY9hk8uDW8MvDaTXiqOxUVvED5hxSDsfPqej+UvIMxRSAlcwFXjJMmiSCS
C4pwIvGEyF2mZVxahW/FVNPu1fQ1xIFyJRUllyeIgm4DD8auY82zxyrF/HqqidaitW+60mJ5BeTu
LV5IQTL802QAsRIkSmNVHm0e8Oh1eAQPYO7ggXLrp4ruykHJT4Bj5V3eCj8hQoEiqF+GzNcfddF7
AaJUnK0ITlov4sUEYp3HUQlwBo6eG/DIWkPRJemiRelDjWDqKjJB65QEXMHT3TboZbAowUsV5iiB
4+XpNoP0RcWC0oINt/NixTzkWY99llW8cN3Qke7ilZoMjtZ/VaohO7W0U8Wg0MFhbzLRvEf/n/xT
h7SENkCAVgQ8D9//44PVt8kt4vGOBkGdRfoBhMCXilrlqdyRcjtEXnwnWWPjlqh0IG/mfZFQrsS+
BxlxrMF/jqQvVhkS/XUjc4mgqokt2kXbYpAEV7nlfgjWgcsMLqgAob+pTbcfmmo8CYHyFEKz3A4h
cRiboMroNinvVZzgFaVyLAEI+cgv7gzWChsD6A16Iq7YGydOSNz5lIo105g7qVNA5YvFd7VC+Xts
JJNchXRIvB7TuKzaeug4OFou16A9Ucj2WqPfaLV8hthJC2OINH5QR046itipYhiJiPX4xYvlB4zd
T3malAex1ut7YKO/1LIKvpYiAAtFKa0tyKCfmq8MvHOjH7KY7SLwEk4w1tY5BiZxQQ3cKouvsXB5
5U2KYE4MaH9icUpJus9N6xBiPGlb3WR0pAMUKSKrctHtQSqWc/aLohDbVUV4S7QRlyoIFZLWD0ep
JSGS0hooOun5qcv93EbcfAexOFpHvZDaE/Wfi2i7L8menhJUGjAZ3aJZaa7LVq82vffbK6PkZZTH
fy5ZqJLtJk1hmpShfdOFxOyvTFndShjJrgglSBNzUIqKgx9Fi+BP0e7bZgAgjMC5LVn/DBgnHeBm
EDvzPkLuV863nVQ8F2PNDVFFi6PUujdMVg03UfsdcvmB3YY4DwuC9zQARURJlaQ6mpnak6oJnRuA
SrSLgnAV609jEH6pfcV3YTShxcO42weGLLV5j2Aayk3XM3fxEMRbE9XwTdlX2xK3xH0fVNiEee0m
yEx835WnUue+oJtlsymG3D90WbYmwrHXZIq2U7nMKULoRjngyQn6PvDW7N8aTb67tMOrX/WOZHL1
DerXRg7PgMhJDxq9Y3TxYxji/laql3SNNzk04W1kAJE2kfJfQ/1Jc64KhcQ5onfAMuv0MSeTZbed
hXV7aGEZjljVlHP7VocSVbaKR5uqkI4xes/JzOInib814ph3Xs5txjAOg6f9SFkcuJ/WrxGXO+uC
5bqqJPzKHMFCxXpKFO+prHU7JmWl9PB/zUbpT0WTviUXAyugSdCy1vp1E1j5FpWnZC1Psv9FJr4g
d1w+yUpzbsAcatMttzo1WQPpTc8R8wyh73kCBGWV6Ai0CuBU1BS/LyixuUnQCy6OEbumD9Cvib2z
X9YCrB6f4OPHmE+NPyGDsnIgJaGm7J/bkHRPIEq4TlXfso5EYa4fxNj4XofalxTjLUQeNkEPmKAu
2uFU6DB2S6jKkWyMu2r46SPktoqS7AWGebgqsPWxOt/fwf05I6JnIxpvumGqmLYVBOsRiYdanp4n
7WvJmDQaV74OUA5iKU9J6X3RK9nkZ+F3JHbhT6H2nwySQ6siNlO3Dkeu2eM9xHmKsw1WIEqmcMci
bdSjYbjWRM5lMsiBCy0qs7n3ogbcERczLzUeyN+uS1O5FwrOAm6TBjcM9taIsyNCajgQVHBEqHLY
A55BHR3E3G7dCOZzBQ0F150w8w8BqLf/4g9ZxytmArSnXwEJ3qsVukRoY0TrTNp0Wr/DLGxrVecq
CU/V48ZUOrBOwz2qjHvYolA49/3xAjtlJfOkHtvhOwIPb9jAvKqXwM7N5lgn8k4cf2P2uYmF6FkZ
42coVt36vxB0gY2c6DytfWhKPTnjPNefLCXbd5foOaJQKF+0c+NhqPEOIfj/ko63JB0nONMyzP75
e0j4+Iiwfwdp/g/CXpLl/wCV12D/yqosmQagjP+Rc4SA9h+EwxBlVPj3Cnod/4ewl/X/KKZioZZs
GYquyCbwl/9F2MvifzRyl7qomH+BsJ/BoQRZUhGX0HRrBgVpfclEzFqUjvkRIZsjd5OtfB/LK/1Q
vwg3wDx/AlT/bWMGIVb9UoS/40tH/QEj99cVki9fP4zzZ7CzP5Ua//30DMUFEzsUhJFPU7d49I7t
W3bMXPGH/1s932ph6dcrf4JlOnj49YhW19GshfjBzFvJIV9TbDK/TamIcN6TUbGsfa3CURsDjbDE
ftwWuERtL7Wf2mVjIOiNJiGKAEN81uELBghqOmQkReDAyF2mElY7fmOmDgEY9WyhJWzlMZDiCj6V
b4D4MFv8u7kaW+RnqbDWMTIj0UUwNqquNRu0c41tGWPmKI0DOelYUh6w6vbe0K6Td0GEWlyExd+6
4xB4QX1+IqlCkxgfRsGK3LG0PEegurlOCvjkfk3V0yPny8PcA1WRlZFbdyk2pWiprPDDA52RAd8U
Eb3Z5FGH51NQJ7vOwzjczNryhBoYZmxyNbyA7ozREDDyJysBfBP2ZfYlyMd6w8/sMVhrql9NF1bU
CdVkU0YKbtwm0iuUZFNlK5hArkEiyOC+jZwXZdY5ao55EC8VrGmBLDm4Y2hOkOU6FZYw2RhiNtpD
SW1K8MPugOeWeFBjfGa1SdQoynLcZLxGd8YBD6FSjdXvEbp8Z5HX8tYISVYZunlx6j7vt1He9M+q
Lw5rq4hCtAJUXKtqAdJw0imT8Iuxv77A/tTa/HcFT/j7DwA3cudG0yBRd6RksdU56VbKBpCCeANr
+Cfk69/Pz/BzNYokwHj4vDwpUZW/hi5FCWm48fU/UZ//fn0GYJS8Bp9hQAjHXD4WQ7XWkK7DzSvO
v6KfslKMQ4oP3vVxmgLSv5jJ/2vKnFGALC/Vgky4KMdEwTTXDyglDrVfnuifsMWvr7avt7MwH++a
qB/mA/XcQrMEC05vWsqHsP4R4Ve1QY4OOhzGWwe/y5X1pcJE6np7CxNkTmHnQ3tdCfoPrv94vOiV
m2NSlfoPyeXL9Y9LC/HRnIV3zJrHoJL9EXI4dRpZtA11OzF9VP23XzwjX048iPrn660tdWUW56u6
yoRxEIYjBAEwHN8qv3PI+17/uPoncPffBTAL9ZIE90G6xMMRmqAdH+4wxj0O68jWzvGp3fHCXoXr
ZIdL67pzRAcy50p0+/W5sK2N9VC4T3hj7gbnqVyb5z1XxlVzuHW+LfV7dkJAKkgbjAmH40h+LW3P
FngBTylvEDyWFr785wLphyxt8SCeSOY/R6mmBqysmv5LFvRP10d2out9urVmMaJqhKSuGtis5sbf
BkCy+hVyaUQhZe+7twbpnU322QaexYrW1y6BadGKvvE2zWu6Q7FgDUV46z1ZL+m23Zsuar5OcOIs
2kU3Bm9pAxizsOED+cEXtx6RwScDJXwdht1Y3cvlOddCADCV2/umbci3bgsLi9SYosqH3cyzNeON
m43Hur9MXhxeBR9wsFaXKMGnsbEQ3of5vbIgrGys8OK95aHobzBW7x6vT+bCWjRm4cRHYrXMSvpb
oyMsePKdEhtHKNWb65+fNtsnkzhHDntdEpbVpR+P5AIcyzsqknAjDspLn55Fj5j9nVdWIR9JWKr/
II0WOrmEnkjdph4Sr1brhvgcIlfKNasE+ASSR5H2HlKJu6DFSKMQyYuoBQ8v0Bqk4sc4dKHJY6ye
wOKLMtAQuQ4LIdT0ixOgT/2oIn3SHj1z4uT93fDMYtRIbdesfYZHz2XbBH5be/6NT0sLccCYRZne
BC+uluV4HPbd2XKxt3CENVKy29qRnN/CP/R2/78PvUU6xzu8/rN5lv9cx5YZXsircm6YG4gJWBue
LgcAwYcGUsE9hEZn/G7+FI/9i/5Wn7on+Vhtr4/gwvFrzGMR0LwgCmg4C6xNNCBHUjwliCqHrUXS
6y5Vv15vZ2k0Z9EoLHGqNwpGczRS30lNJKB1L9J3eZT3e1QMBvt6Owv7UZ/FHwKC6KXlZTiaKJL0
cvK79qpzGeY3bo9Ln5/Fm9KKVK0eOHq65kj5fnURziqp9uu/XZlm+5NVoM+CidW1wCpTk6qDU3wT
HfPrz2rX2TuA+K9usjcOkXtZYafqmNt0dQ8/ZS3bP0GhbQy7+RH/iNbGP9d/yFIU12fXGL3Na0vE
e4WK5dcuem71bxFodaE+yJK2EpOHS/7UduqNbi+N6SwQpYLBrUmNBkAb+C837Q8z8s/VkBz+sjOz
IDHp40QNNYYjnt+I1nxv3NYh6/+mc+5db2IpluqzWAHCA2Baqw9H8n5OfeweqxPpW8Adh8hOt9ZJ
/1LcR9vUgWCykjfJq2bDjHCl++vNLw3gLHiQ0KByPBAFJyGWIeHxZ4qoaao3bBGWPj8LERq8foR2
tOF4yQHQCAmXrjaTvwoBpIvrHVhc+LPoAPDGEqCODcfS7W3TidbaCknLFUL8q9GubTjDK2iwK8+G
wbkmv7nSd7q9QdB+Pa7zPdeYVb2+/N2Rq80iSCtV2nCR0hFVWcAnHbrbKFqOinO9qwuDqc0CiJ9e
LhyyLEYTxdDujqLZ+gIe//rHp5/4Sfx4l3X4eBtKWuSJR0E6AhClOn+XZL8xaaA0dY9VvF5+0S/D
jW5IS/2YRYgEayETSUGJA4vnuY18tguiZ63sIeLcxXa6D6AUXe+VPO2iz7o1/YYP3UL/x8Q7jbao
O+zUPTbXz1g57RNOY4REn9NVuIEEu/fv453/jLX2ASLtjbaXRnQWO1qBWnTa0rS+147jgSPFibbj
ybixtZbSgdoscKB6GbQtytVHC+rUc/9kbNs35CxAoJ1igZfT9RFcmqxZgMhIJKk9ytnAh150iuFZ
d2gB7F7/+MINQpuFB72VMUFOUHfw5ecw+lG135UJiQ8YXc+BzD5eb2VpImYRIvb6NIqnLigoqCJs
YFKukeAk9gBFq4NkaqB6pRs9WmhLnf7+w3qT4RFfKom2UIoPm7tePwo4zjbenRFt2gGN9WZ9vVNL
06/Oo0GsG3Gveky/9V2sfpmt73QaB/9472mnxPohJQS/SqQkfOvaLy1M15T8/ti5UChA5el0rugx
od7ll5MnPRjlU4R+QJuveR1xw1+JbQJl6zzAgODqq+wkUEMaBdruxhAv3TDUWfwgs4fzyrSnlTvv
Jbeb79IWI2N5lZ6jGyFqaRZnUUPuxEaXkZA9mg+S/YyM/x3FH8e8MXVLz2t1FhmMUuj9cooM0Y7q
Y3/MDpdN70JVt6tTSGHMrQEorIlKu+EeYQoUZ39cXzTKwm5WZzED9nQnWzEtw3Xwz+Gr4haPuV3t
082wze1yN7rJd2RzDmCnXqHL3Geb8KVft6/WHp7hGTqRjVrFCWP0XfZ0azikqdufxGhV/nNZ1Smu
EuOFH2U9CRms1lVz1tdkNTgOvoh2tiM43zXb6yOwuHhmIUcWxUzMpqhZTfxPW19bj/krltJoup3C
G5F/Zrz1f/kvdRZxYP4ICAzSSGvHTrK3XNnJNhc3dxEI2MCQs/VV8Djs6oNqF0ekUk/1Bh21+2Hz
7eLkL3/XU2UeivxSb0twbUfFjbei88vYtA44md2ts1Watv0n86bMIlAni/8b62oX8gP9Agxsm8/h
Ol+JNmI53MEE95/gxp5cam0WfCSr7311mrguecr7V114GjwPUdJDMOxujNjCQ1OZBZZAiNMun+5A
/mv2vXuE2vC7P+Jl8CT+zJ6FDRjV1+bp8ut6a+/OZJ8N37RHPxwVvlcNZqnSmrw2N/r++RGuEum8
R2xnublK7l281u/8tbmSbQDuzqtve2vzLwdzFoGQkjZHq6RttHQdUIqr2rl1YXgfrc/6NYsxNfZX
pj6tu9qFvYy2k2vy2BRXUB13GFo+XuxqjeaOo6+1LSZgq9KJ2Bf3+qr8jra3i1DVnXbqD2SE+xUA
tRt78n3Zf/azZlFGVcKxBuIz7UnRSd3+2Ly2q3YPhO6Y78ItlryOCh10FTvVq7RqV/3v7IiNi5sc
e6febGHk7GTb2MguL3en2wY73zVuLDx5+g2f/bZZUEIdsozV6dZQuv62PTZOsxm3uRNvRNLjnm2d
yjMaZV/K9eUUbPSNuQ7d64twacXPAlV+CTECQk/paCQiktfhN9RCnQrrHKW1vlxvQlo4TOVZHFIS
ykGtRueAa7uIi28A2jqx07z4zhuJiA14Gld0pX11uLW1lt6E73H5w9YSAgktVRSojhqFhGwVbF4l
BrZxWlteBxwtgZs44+qXRLWhsnMH15MNkmn2CzykjbSudsHq6UbnF65M8ixq5eQ4s0HhlwAYOUJS
3CBKfIcVig1VcAeRe93tjIfiPj9FN0RTlhqcxTBPzips3mmQjODKKh6bGqxWjq7dj0QJ1mVzq5y4
dGpPlpcfw5eIoVvbT9OarTonOcP+Wu+0B0e2L87TrY2xdFq/J00+TGTQhCO0ChqJLZShzlLqYiG8
TlpQa+Bm1afQeIyRrPnLyZpFLgOz2FDqTcbup/BlfAYeVsur8h/w+99RRFfvIBpNfIad8tTt1B/F
2182O4tMkiXmdTmtkdJOHoffo52z94MpIkrrwm6I/vDGVr5d3lgi0wx9Em3mOi34IFa1bxjSUdAe
zfJbKN4jDX9jDJe+PQso4xilYY/k0nGMVHAF5roTXjrpVpJi4evvIebDchAp2Bh5rXFAA3uRUNEy
kl+lod347UtPqvd3z4fP10IUG2XLwABoTtCKPfmPuRuf1Ceo2ezZ1+vzvRAP369TH1rpe0jP+kVn
4wwX+N5lRVq2lr+MKV7ylgk+tcvXScQbFUTojSaX7hrvhYoPbXqGliZiRJvFKwj78Iym9Gtxiu7Q
1gJQ/4wu5HHchzv4fb8hyG7zvezCzbTrl4CL6fVuv7f1ybJ7Twd9+A2I/46oiLE0ut+a7Z14+Shf
ovsI0Y4N6iv5b2WPp8E5eNAfrze4cLa9B64P7Vm9dtFDi/Zk/elSweZwZO+f0Aqd659fSi1Js2gR
pMZlDE1Wy137lD3W01hWL5e7zoZC+9va+0/pBg6KfMgcOAA6T6ziLn/JttdbX9oJs5hRylmhdReV
S1byNUVgI0QD43Lrdrj0QH3fIB+GrkC/oO4zlou+kff1LnSyNX4g5FEh0KyD79+/i9vRGZ3pHpTf
uJ+9v40+Wx6zyHFJAeO3PT1iLI9BdFTHLZDLhEeqf5Dvk29ogJOjW3d3WCC84S9gcqy9hjvtseu2
KL8AGB9xT8OJfB2e8Id7hROe780fmIB3bzqqJYfg4VZZYGHw5xK3WTT6/WDwU6m3OfFzeOMgWPrs
dKR/GHUNS/gmqvmsYfyQCqTgjZ+pcOtwe79ufTK+4uwm4hsQWbv34PYzfIRIt1NclFbg6WE35aTP
wLf1Z+1k3qkr/0W3LysuRqQhzgU3Yac+ZS5qufvoRils6ek4SRh/7OpoCYFaoLF/HByQVCwrtN3W
F1fbeCvd/oVbzF3ghG5xY7MslUjfRbY+jKwwhJXZU1E+QqlwECFxRjdwdcCNun2fr5Q1NeeVZev7
1mYoTv6NJa1Mr6nPhnz6+w/NXoZKFYyBCW32+ftdQha3YbiOEfdehQfrsT00G+kgf5WfMXq6F2z1
AUP5Q/Atf+CtESLs5Gog6L7U++RU3vUO+uq3KtQLsVGcxS5dqMGlhzUHKdWJwC9XBUceGFa4gvqN
03ThIirOIhRVELDTMMuPtSRTme7QU6X6WawyQ6lcT0+ru05LtC8oc1g3pvk98n423rNnVI5DpdR0
FZftn6q6ylGp+eEnq/Kp3svNJvkpeuuxc7Ibu3XptiDOAlYs5vjoeCMPyh52G2pxQ5ivhLFCQPFB
Lo5Z/BhYb1kSoYf68jdBX7NmLykMAcYsF2hR6XInL1BLy2GH6jcTcZ/fTDRrFoD6Ds2KamD8Sre1
ByfeYm99wjTth+Cou5/R4/Qwumzkg/CMMOr1Li0UgxC6+3OPqEkXlKnfgKncICxx7g/SIXry94Et
7XW33kT+ejikm79sbBZ2LgFmCLkBBrKTh2ffl1/zRvlVGFSC2uKpCNKz1lVY2gRnFZEd/zI+Jtje
Q8Q4RfHwCDPl7vrv+Hz3adZ0AHyICwmQZLUZFPqcnxsEJqqvObI6FSzm69//PO5Mgu5/fF9O6ihu
PMbUEH607WtkKOvrH54m5f/dYJo1Cxt9Kwu4s+S8HEgLF7jaRE/ojVg4r0bDjTn6PGygYvbnb49R
g/KNnt/eDJAeA9jRiuDE0aNUpHYL3NjCxuh6ZxbChWbNwsVYC3rkIZw+5Z3vsu/FvnvxHxAV+25+
GV/bb/Hb9XYWsjuaNQsUpoiIYaIxauoGPMkRO5b1xTZtdA05eFCfWnEHblfISh7yFzSBbfHt1gm0
tLvmSNxW6PUE80h29L2iwvlbTakv/5vxmG77vfxT+Y6iiafehvAtzN4ckSuVYR9pU1eRx7+LSfmN
dr/lZkq6Y3DzTWh/Ndb+unduZdqX2psW6oedZDXh0HkD7cHh3VmrZxwjj7fg2AvJB20OyFVNodGw
uuMEo0o9nFEDWEXbHjiq9Xf71JzFAUR/Wgy6pnAknE3QZ217CxezcOPBJebPgQkR9oDNxTZq3Wzf
b8u7ZF/skWlxhXN7aA9YLtjdHWw7J9iraPseMOe8vtqVaVV/EiPMWYzQ2qqrQelJRybkCzwIcQUm
bfQ2kGolbTvmW0FCKHh12QowCPLHlHxjvvK/YiSME+hwUJyqsAu44dvhAuF9bdjhnXJ//bctPEHR
Xv9zVIwuKrBSZMALbCVddJp2vAjjlfBondOD9SDb7andJHZ5C6C+cM/VJk7Qx/VZlHkJ01TkUfM6
HuNvig2p+eIap3GDOP9lZe3gz+vnehN+TdwbfVwa/1m0Gbh1xtLUJDJxD/F2mm30Tvb9qfvLeDbH
6RboNMZwTiQiGfny7qHeJXvlrd82dnwsnXqbbwe7XGt7TE54IIob4/kv84HaHLNrhEbXoeJChkbB
m/Q52+B8hjFkfuijfXAIbjxPFs7POTA3TXwrEUte9npdrtuJvXC5kXpbuGHNMblBLo8qpuUcoKaw
1pvabcvYabtnb2LB1hoS48aqbp//bilMNLaPq0/1PX8YpuhYOOQmVv4mcuUdyLKN+Xi9helDn+x1
YxZlRrg/nWKm1Mll9PwlBJOxpu+zW6DGpe0zx9FeCkhQ2JSxfZyxctovxp28jx/rXerGOwTeXr2n
+owiZv49u7F7Fs4TYxYgBq0lsSxG07u02OO7qTkaBfpft1JSC28GnB9mMyK0ozRggQ69Ln5U3gKq
XfkJ88UHefXP9SlZWruz7X8RYrFXUQk/Dp35FgcZhmPtw/VPT4fqJ7M9x8eK2OeKBZbHR/IG3e/L
U7tHSaS9sTOWYrM+TcmHo1yCv4UBryAex7v+zvve7sCJX+71l+7R33fdStpgkIi/bTSu9R/X+7Ow
GfXZ5cHDel40Y1psG1hyuPJSDsx2aLGjCHgj6bmwQeZg2MiULgFKmqANnP7H5RDcOt+Xvjvf2Yid
NlnFd0PE2lBaRmX3TelvzPPiVMy2dS5auZX3pngsYVaf02fzAUqed7Qe8J47SnthkzrJnfDs3YCY
Le2KOQR26OU6FwTaK4a7UA4dTf3SowiA1gM6HA+5vmuFf8w4XanDDezc0kqebXNJHtsQo453aMSL
el+eittvzGkrf7ZLZltcMDU56T0645+H1+g+e1Wo5yjDevwe3+Wb6yt3KTDq811eWlKkpRfpGOwQ
iXoxDqge7+K9nOMeSu4ONc/gUNxduq3JrTJfXW91ITjO0a0GslyNKDJq9W7K47xIm8u2+WHc+vzC
pMzhrYPXRpjGcK0wkOx+QrzPwzT7R2Pc+PULgXEOcDUEpUIdaODWckHTgUGJtRvP+YVSKALgf4Yu
jJuLIu44NQzhJP3QTh2MNVwpd8GDl6wq13StIwimvwsp7y4MH+LkUKdGK1YcIdPTClDK9vrkLkQU
bbbnLa/AkUHw2IMQguvhdUBmLkxupXmUhV0xB6tio1VaXWxwduxziu8anIRwXz+n98YBQMAegU07
v6tAomQrgITAshERtQPgKUBmX81D5WDQuLtZ31hIwGiz/U/+3uygY5BkAIWSuuIedStSXN5zfkDE
gWT04ARuvQ/O+rbbNlvBDm3LVsFdaF//brRnQcKbdNmSKcuBc9KqE6rVRf8mAaG8/vWljTqLDnkX
VWEhZCQ2VspROIc7cyXce4/XP76wUOYIV7254JeEcPSx8B80GVPdGsVk6dZCWQgCc1TrIOgCplQ9
N8ryJ9iJVVE+m+q2G3fW5e8Wujq1/GH/dB6Zafz6iP0hCiP6sb68CXhoXB+chZGfQ1PjoR0zPeXj
mBM6g5F9F8AMdMgJpKZp62F5wEXhxoVpgTiCHeufHamRk1QyDJmP0REKIcqOq+zRcC3wQuWhc1GJ
fuZ6QI5Jv+9/+1/77+FdFa3L1+r+elcXcD3aHMXa+70RIQQoHZH+f21e0YzbK2fqR7bmZMdoL9jK
Tx08Tfoo2reeT0s3kzl+VcdoR0d9kAw/eB7tkO0NlwvCAVlDWBzCV/FQP9Qbz7new4UKL84Xf46w
bBQWGhKEWsl9bV0u7af6udhEj+FJ+9EfvV12xPFxl7hkUMqNv47O0k2M8MJp9c6s/rBKs8ioTAFF
7mNoeW5Yim5gXW4cV0ufnkUHT5Oy/JIgfSunT57y84Jn8/XxWti7c8BpXuDnXiGIdsSDg7oLisl1
84haDszA6w0swBhwhPpzQpLcR96j1JgQW30Zd/KLGK+SjXevvE33UhI3wFsHoKfqNmL976NpUjbf
Ul4Mt56kCxt8Epn5GD0ETS/aqM7UY4BST5v55/ySI6nE0yT1T5qmHM3x8XpnF86oORg18TT4ghp9
LfA3Xw1Zs6ur2K3zzi0mIffrjSyshXec+Idl1ohFrdU4Nhzj+qXGXq3qf17/8NKd/r0m+uHLei50
ihSG0lF8DZ6VbU12qHeqdnU5cab/3TmnzFKNWaU3RtXUJNb1OLcTL7Ljtjghwvak5NVj6dVrvYXd
caNHMlP8ycX+HWz4oUdNampBPaW99NR60ELUFNGdM6z+l1jG50vgy1gIJAWuReWdNAybQgjdpLdu
RNuFt+r7vepD45dqtLQ8pzSHSfOTvv+FmNy+3USb631bWgazkNDJOcYB/83ZmSxHjiNb+13uHmYc
QIJc3A2nmEOhWcoNTSllcgAncAAJPP1/ouxfZMXNUJjVqrvLusQgCToc7sfPBxoSuBivhMA97PH7
v3slV7iUfrb2kqs5O1cKYfqov/wWbnHl0/d/+1p5/lLkqd3SchqKg9ZcbmBPWT/Lrb01YxQQQOi+
8div9Ygu9ZvTUpUgn6DCJROZsAD2yBtzXW/KJAUBL/BP1Y3Vde1JXRwhysY0aoNyvF8OgWr9zvo8
MOYbx91rHahLrabfgi6CJYS/DrzfnTnBPA+6bzyzdb+BGGKHem084dS1bl4gcdyOL/2KP90Ue1yJ
mZciTsvrx5y2Oap4wPOEyFPoS7Pz9gWGMM+VcD8sVjrOY4Bq/Hd2I8G+lin8s6f/8cG0HNB6z8GS
rjYySVfDSu7Lp2JXx17krLwElrneJ3Ak/3WdnIPGH5dTCs6WAFSjlbNd7rwtP4C6Qk/koQrM0Hj1
T+rGrnBtnVwcHIpZgM8FADN8W37YMg8IepbTrTrMlQj3jxzsj5sYKmG1MPTEbtB5ZWho61iO2bMN
TOe40GRO0aJM7cghmNocoCrW/T7Fl3Hjcz4H7b+E10ttZ9oPAsx5nCvGaI6Hh+lQH36NeHowZ1jL
Q34ja76yq15KPOuq8mHHi/dkGdVuLFUIUEmsJ/+R1e7mxp1ceYz/FG3+eIwzNaxzz/c830q3+Jq3
kE8Ee7ICLCdxblzkn0/3b4/rImBYLfgj7KzgaTZWDLtBXCSL+cF6pxEUTSujDPqdtWGr7LFalc/s
RDa5Hyhkx/6NX3At/l7qOSGkQPf8fJsT5OxDKELMdgeY1gpvBd8ru9KlgJMJBr8xC2WV0QYwYjx6
7MZHdK1g80+0/+MNwaude2zBwyNr2BP/85bAzt1i+AND4SoCjfLGxupfWdTnJfLHhTTRlW9bCLyw
cz3LPQKN03hx6u/r1+8X2znv/NsyuIgHTprWGWe4gLsdAhHq++Xw3ySmMAr/928XPcDaRYs/La3f
jvt7YjNgWjcWz5UwdqmgdNpWEq7wt9tqW6HKJMWvXDz/p0diXBwSpKZOrkb8baOAx553XEBrtGw0
uf14goz/+4tcSwwu5ZS5X49CmbiK6HZjfdeaEBaSz5I+p9BGudnRared9VSr9RlvNPC3G5e9Elsu
hZMqLbK6m3FZ/SgjsgN4Ny7uVybYYAG00/H3V7n2ds7//I9V2+cuKQAWhzoQwOO6dmIP3qb5fKvU
eCUGX+J8QcRlmQXW6b5WWTw6/AuYSth2T5vFp7fmEK58F5cCR78oTZ31uMbSDSAXfcw53H1dyC7z
4yxvnZ6uPaeLr7spvFqy837ZARwBnlRFYHV96w6u/fGLL3vSvErNDnfQLE08+F8EnZ7cubXVX9lt
jYuPG0bUZPTPwRtzeKturwO5s48yxNBdDFECTs3fr6S/xz9gO/+9kojvWmPt4TIymT4ApwzOkmJj
f6sPciWxpZeKxbRkkprnY5EF3OYJ0I6wugOXNGJv9Yd8td5Yj/kGAGYOZlj5odkHPMqq4GZP4e+r
jF6KFwuzA/9T4vK8nENTbAt50JCgC++hK2+U+/+ePNNL09cKRpvwWT7fIWZExRG7bOihV3nj2HGl
kQQ+479f0KCz/3/yO3O0rGB+AS33EdaWsQe2RKS3Y8ieYFuAya5b9dcrLgL0Up04gbvVtikycwuw
Cicp1iZsEQIwZSzAXVH3t9Z9Gblwk1rxE1hE/VGtv1+MV0RRAHH8+2YtAFKL1sKVl09MwVQ9mEOB
m4dWnK3oXZWQsHzBMDbu1D/wJ36mDAUyvpUKXBHg00tlo19kvuIwh0ALJPvR4m2CFRKmMC19zNZp
pN75Sh2mA4SAETT3zQO512ASo15S7tykXcNCVgT5r++fxJXqDL2UPmY5Iq1lI3LNITzvE7nT90Ni
h91q2N7yGrj6ni9CTG9S7uUOxFb10X9rJJ5mKPf4Gl/SCFTEndiniRPTJIVADOMlNz6Xv0dNeil4
tBo9GOWiUYcrrN9khMrKA1Gy6ZrP75/c3/cueilwVKgJ562LB+ff5RiRGva3tGlXyvn00lyUzzDK
KynOP83e+kD5FF/G6/hpJ6DodXt5EofiGUs0BuXl1O6tfl0VYbV13q29uvHo/p5u00u5YwkydV+6
UAsZ7RdI7qGebqkVrhzG6aXQUQ1a5L2DQrqMMPpQggI8hOkX4NJDoLdaBdknLMKGV4BTt+6t4uCV
JJ9eSiAXRoxUndff+Fa/CCjK4aL86UYgq23G2Njx5OZk23lF/98kHOqaf8cVoMBNLRY0xqcHghn9
gK0W7KTNQSCm3Ti3XlvXF6nGBLylqQsgP10h6jUAlMBeccqA4K3Fjb36yoGOXooVPeHCLMnECsw+
YEZCYhnCFTELn81bHf5rAdi7CAliqlU+TcLYs8fsoeyC8mn+TV+WewFnWNS0xXnoxzypbXOYI1j2
q6g53DIHv/IAL0WLnJZ9nZ4lH5N/rMr3sf/0y9N/igmXosTBXMpK08nYV2YOVhMGQDr4eFvAN92a
e72SBFwKEkHG7TNl4c2U4m6hobE8wQc2yEkT9gAXlfff38eVbOZSnAjAQldMHmKbdN2gVk8TA4m4
eiww+cVY9P01rgSZS0lioytjAdEBQcbzAUPTgehuTT1c+/nnS/5xaqE1nJyMVACr3nXkh+upOayW
MgPquB8fh4rUAHP7tyyuryS2l8pE4AjZ4vnwbpWahDlQGVJ+zNip/U3hnCfnvpzcib9/ZFdE/PRS
lDgPMGrWhdT7tH8Ax7fC4EU3fRC01eCj4O/rdJMOUe8D80y31r4wmiSn2Y0E8cp+dylYTEdW+5OS
MFjEeSR06MwCMJO6JGt5GovaurH0ru0Q7CIyFMCdCdBA9Z7s0q31u3lC53PLQpVUx35t3rdPDQ8e
y+cbT/TK27tUMhY+DL8aCX/jKczWBlzf5riDqDQ7W6HAcCj/QNkRFpl9OAc31v21jOtS3tiaqWem
pg1/zlJvAVO+yxxMWSImBTABjh1Zg3juQm5n9S9ajZ8ucf6TmJleqhw9xkfN7FnvmW3Lo4M3mizp
nN7Kqc973F/2vsuO/JzDsTfLhb1DfYCkIGP6hoyHHnTGAPmuu3YtWrJ4cHIDUBffnY2g4vaIGGn0
4961qfGMsu98P8NXeQN0p0B3AKzezUT4+FFzP/WCpcigyQTre3ynhVIcjswVa4JWuiBPTd6Q/reS
Dr0Ua5KCCT4CurY3cCI2I/JgrpsIdcEXscmhAyI3Kt1XPin3vEP9EadU4xE0dqFlHO0c9Jkn8DFh
Un8i+tY2eyUQuheBsJSEsMWBI2Y9feh2AzJZKJ27CWlXhQGq7z+hazdxkfLwUjCeYcATqIedXH61
zZ1ZHLr01/d//Voq4l6kO07qjka2lMZemR3Uv8M9KMAhaOrxRIswBXLML6b7lCy/ajU/fn/Na3d0
UW/xenjvmwy5SWvbSer5gHgXwZKPQTWaNz7FK9v4pWpTd4B8cQOXgPnQQ5VkG3c9nG6dfK78/kt1
ZqkaAEjOUuNp/CwzN6DNmvsrQPa+fzxX5D70/8gzXdtvq+H8ddy72/LdW6GvcDA3IM9u5a66qw84
LRMY6tRfdHfrSPKPrOIv0cW5eCmy45CnNAasn+/y/V1Ub9OzJV3wM3oZ1nwMjBUM8I3glYSQdH6h
2LOdg8cpgh3Cqgiz1e8s/IRH6gEF4FvSwX+u/LdfdLFR5R6xBsIye9/qjmByr3Z3tBg4vK99/tBq
gl1xQRjkwg5RHka6DuP12o/aSex160SZ7/wgRmlHVa5gcTl6cFUoUYyQLmdR2Ypn0z6X+0ZQU8ze
2RY1NHC+0WLaxR2gfC+tRyBO7x0mR/hkFvAG4/mOS/7m1+W6cO3IztRqmbK4S6ff4JUVQe8rwAQH
ySOnmAForXsMtY71moDyHtgS3Dvd+Qcb7hhE6PIA2uHvPBUsFI3FbsQKk159audQ9UfMGzyaeeNo
IVzAdD/UGObc+E6J2TCmhf+zcXqAgTMK7JjLJc4FGCzxAEwurfIBlJ4ezs7L9MC0qk/dGREjUA+j
wOKUDnB6o7VoQMebFBM0bHLreMrhMAv6W456VuMvEkz3yR/BduOYszStAXeZNr7sYkypwdhnsNSj
FmOd1EOGAiLD8UrlOQxvSbOcJlEC7sktMG4CRhbLgqcNLeeHtFIEpDBdvsNZ1Ayokftvkmtj1WoH
BE4baPsADJT+l1MBM+rDKu8T1WhIYDosABBRoOCJwKHrmoTouTPivjKXh5yncIcqYDRtlwjYi+I+
WxX5ML1CpkOtuJRtvh7xWwhovc30y7RKApizzgogzdCeebXNdnycBc8fFtLakT8OWdjVOj845WJG
EzU/cu1OaBqDG14FuUqxPcMY1Q7KfFkesGWYP2lT1iysvRJfV5tz/ch8r2W7rs2mBwWH/Clw5nQ6
UlKhiIqB9PYkoaiE/s2n2FvsZkFdrYFpdjiVZhYTJebQtZcpKl3oGqQoDABPU5j/23ZtYVQIqXpC
wWoJZU0IMvXM2/rDYkWuV2GA3xcL8JYws7UnlcYLGOnhXFA3HqjT3bt8BjjXrpuuTjKjRL89J8Bk
BswnGYpovVF9TJIgXW16P0iB0g3zocEBs2nBbqL+oHYCuIek9ZQBwKpV44I4Z/Evz2jMnY29bWUi
/4gFpkSA2x3qlSHm8j2dOD2N3tQ9VrzWIYGzzq8Jpb37ptFWSM81k7Ku6dHupP1qT5VthPWYT3es
wJPICkCh1Wgbm3bGsFfjVkNCK7NLyhRkdViCpg/11C+hP7d0gx9ThkWFr9dfmEpcc5Kw4mAtqLVp
ViQdgcRt0KigABrnxIBadiiBl6mIjFzojT0yOOkawJRjqVpHQ4/yDuSr+d4COf0k8hSunmYxhDBd
QSLicPfOnycBuagwqofFG5qXKnXoRsEaHGukJbEGVxrrApaLfbZMnwwwsjtFOCwsTBNTgHXN/NfM
cHhYpULseqzqk9l47bEqwNFqOXMOTQHCLM8YT1qu8zbIOg6pKoJh2DpIURgd0uPi52JHZ9kHlaDj
TuCFhBCpyZWYHAh9bAIzW4HVG2eMtphCGgUNrVShr5AWP2bPeC3qVr9UJQcBeCRDh5BJ+wImWpj7
PJQYmlh5E5ios56noJ8HECeZZVnr1PZIUtjzeBr50nShn+thTPweY0gmCtN9mz0Bu8wQpTEgbgF2
kKtIgNoO0OpHJit55gCHZqkeJ2dc94MBa0rQKAUkwDwN7cVUSQMOWeCkvggYK/WjWaZTNEy+ig3D
y5LabFYgDK7FNIals/Sh6pofGqs6RmCGPfGYrWnv5PDyHX+j52+Hxohq2VAfctduE7CSs7ARxoJn
78hfXjUvOCBa+FT70g/wPsK6AIUyaJsR8WUkK3cGw7rny+/GaXvAhXQX98q5Y6y6N1yvRJBUUZm7
0SxFNAwoCTdD2BQKqMXxrtAegGmuhlUleGjAkUNx5eqQ8vKuytt9Ni77IpcvzAQIgtH5DYhaHi9E
rPmMwnaRUYxGzAKeB3331hOVouhTAK22dEHR9UFbWUcIPIcXKdnZrSMb10Oa2q/cIwerU2YgbDee
YDSsFQqHJdQ1gA4nectiXi/BvCyhhxjK8/KAW971lQ08jg1GbpUdU8N4bxcDh660W8tsegKhcU9L
SCq5a+5a0exINmylwFfsNS/n7bhysyT16RLns9GsaiNFmbIwsbmzNAb3sg1ByksEamRtL1e9PWKd
A9l6KpdZx9jhdnguNkDwfVKQDnhHf0tktQbjJYYYKgau+VT2+bbFiimGJlaus3Uy+Dvq7Ng381EV
8L7MjMhYCjvO8mld9ph3hYNl0BfmHNmGdejseYG1cu4G7UiWQDKw5NOh5HBcScUR9GbMNaN2EOK0
B6wnhFa+eWeBxhWQTK8QizH57YbQm63rgW9F16MUP2zSzgvgkbsaRP8Pyy3xpH9UPh+jkqVJ7SEK
zBCer7GF7l3O+cqe6hN19UnA3V8Hrc27QC3OC8ZhnFBMw0+lRXPkEmBcObkdDBwKeP/7kpIn1Mfw
kU7t2qPe3phKEWITyaH0wNBSUVV9ME2m2jl8hFbLIkhnPfXYDG0f5PPoQ2zr0OjcRn7zFxwKOrAX
wRUty5WxpBtS5LH0lFgtM60jw7R2DeFrmEKqiHF89elgQzSIQv75MCmi3Cc7phjyOT3YKybce3O0
HpifRl3dwDTB0VvB2hw0aUzFpHJ6Y0K9GyCdgnXST2EzF4ca5pmtrGKg+Ypn26jZFiYcMFnuBx3Q
buYwwpP3RcYfNQEfnOGdsMA26Vq7mGtEVWwALhafLBvPxNdOoWcJP/5D6lRAufTD+GFVrp/kDQwk
iy6urAz+0FZqhcTk2O3Kenh2Wbs8C61XVbokGTGqd0LJtHJQCAtzYZgh7P3h2CEpmloSSYDd9uLE
TfSrM8v5HAY46dnuikm5GebmNaXsUADW3iuw4zMJLw7HL/N1zoD4w7KLAX1PRJqSbdE0G6Sj5op7
5nJMR/Mxn/Oj3bgQp7Wl2HQ0TXH8L2nokR5fDANxDkmv1Y9xNVjmtiQT+3IsTK5Nlj2ssZltJLje
7hkUX9cnvZTgvHc1+oB1n7gKaKZ0zBGrVUxz96VN7TvPXerQh4yLe92LAph66einXTuf2Qxddper
JpzMdA77GfXYzEtLEIvz+zLXT7SpEmWVMQgcw8YZBwwfZb6sAkwBB16BCIw1yJuMrHJngC2Hbczx
YoFm3LtzFjkAxMegd9tRo4oyLk2GQZ5XqF0/pdYHQ87HXk5Rw+uk8gW6OHz6NPJyW6n0SNJup6v2
YOJm/cGMh3J5SE1Uf5ABPjrEL8JcYVPQyEuMHrHe+a1aWxwyl0ZpnqpIZfaI+jgkeEuxgWMh2Rip
X22Qz9KNDclxUyqRDFNtRFnriwPSEPClzf7LWaCKnqyoLJ2kLTMrJobzoDoSt8OowCNuusfWG5yT
XbZR5/IDqf2du+hNTpGtehjE9eCC2wzPUzFBZNvMocQ5PaCjJXZ8HMDGnKHfyGR3rgWdbE2eqM5X
Kfi3aupi3btxqmTsqSHxS1EEljsf4MVNQYHEzMYALmTvPFEylpu8d59oZe3xvCoEo2nFGz/KlzKq
WR0Xtp9oAQNtNcdjiwiC1B3ZxhKY9jxA2Aodhs8yEIhA9zR84J95udIjfize6AOAVAgmhhwCOf/s
u4atC5ArAzak9pYNJgbwcwyh1XDBOiLbu6Mt2MPFsLNrft+Tee839gi+JDvC5DjM2gXr2URCi5oW
knY4JyEpSAN/NH9IMqxYYQVAhG41qJtyEhFvUOFR5fypFmCLnVK86bYaV7kiJ3Nhz5MBlWg2t4k/
ygjYiqgGy7jJshC6yMgZAOXwSahHM7YloHlZ/qWBPwxds0CZe9DHLu9+ugR/C+eHu9Jw0cw2y4Ta
3tbjIw8ym05RamFMpYNAgXf0FxvwTBaqyJaocrXU7Gug4qXmYttXzrtk1dErwJLIbODNTRlLPiBh
HfKATuKuRC1JaTjxSJwUqwFa5cnPQ9sb1my2Y16Yr2g5H6qeQD5gZzohXq9WCurOpF14FhY8v+tV
U0QtG+yNl7s/7cVaoD8AwdS1cARu/QfatxZyIkqjJc9P3NBH5jkH0zUP8whL26xxcXPNGKcmUEq+
Y247gFxt0ndBV9GTxTOQ4srIHLGrttaPzpkPZOGH2u7uZ9mA2miEjfrZY7HUo32fy181sNQcAh7b
Bkv8E0re+8b8cNJfJJU66Bz/4BtkYwkMWDW/JundNSR9afv6q6w6YC456EZlcZe5ZgVpscL8U94i
9hgo0w/WgxRCRa40z3uglTkRzdyfwEL0x1kQNMAdbnkYdJblAz3v76L+wckZNCti0ZixNoxVTnB+
rYx70Gq3BK30Zjz/C64Z+JlxZNUXKqovRWccPLVEi118WXq4L2qcsSF+GheUM3v11TUQqrVjXBfu
yeEMcLWFrzgOH6kPdpIyx+1sG1tMf0LAWbvrRhrRklYRG0WCnxouYxYr8O4xdp5Qg99RYa+XQaxo
w2CNqvwVDnibChzyBBStbmdX3Fktapyhf8NyteatlmXASx1obxhD2fertnlhM5C72cOss+ZQevhQ
DZRI8ObvCqM95JzHmZEmNiZeAQOBEZiHfmcLj0BzaYNUNKumQyJEnpHJrkfT4VFnP8BAEfpNk8d8
Ul9muiDXcmPpFD8Ukvk5Y0drwUCurVdO9cXwHw2xQ6ey37G54UCW1T/sdPqqJ+e919OL69sv0LiG
NrGeGsjno7Kftm6K0kMr7uFJNWddSNP8LivVqR3TgLiTEYLUjg03xyfRIH6IFxf7c2v/7mn5bOXe
o1HnQTk2Udm9SPRAa/mb9m/D9Dx0FsRjr7N/csoiJs6bkl/cGYOlB2fReup7oBc8DMlyyAHU/QTr
suK5zHJw5z2gxFWocj9RGor2cfqVa/szK7zD3HzALm6rSnvryS/MPh/Nro8clR+YVX20PlFoPrA9
V80RoHuYnnfeT/B22ySbQeTF+5oV/L3okWdWHTEzCwTO/0O/K1y2NqkFCBb9mdm/tbuu5PjU8uei
sd56ABwKB4UNnO8l0Hqjh9P44EcO/n3DeLD9e4L/5kx3vclDBOmNO8Icqi1WOBHgCW6Z7cTAo4Gd
PKEl0gZ+a9x7C3xAJ7fZLFpFmRxthCMIlWA4IvMsbvWxVQ+DdZgxBdRjbBcPP8shIBq3QIOFAnaX
w2+SPrXWfdo1EawTogxuRGW7G2a6aSV+G9wGsuGJFTSs7G5TC7YZBhaU83uV6w+zzYO0R5bmnM43
J31sjHWsjEc0kSJZeeu+/81kD//VEZ98YcXzIu88nPzys2UFDle00ntHOwc+o64GIm4l/Wc44UVe
iQw2RZXZ/pmT+ZNja16aFP+XLwlNbOHWkcJkajFgNAsWSj3Gog0yB8JvXtFH3/HqQHFuXMwRXwYk
FfUSuegAemgPMlFFkyzuG7vekkEjE6vwNQJEY/Kt7ptIGGWSO++t74ddv5DQ0a8G/e3UzX7w5t3Q
D4+TGoI+X2DHuZB1ao0bi7EPiZoPQkuyzOwoHSzrSgcEJ7duAZJshFUbfTcr/NIZdGH2VhSfLU1j
w3aeWkzEi7GLFdhSaQWpcp++1rJ4ykq4Pi1knxLzzRxx0OxflvqjZcXBgg99rtxotJ/TDgspzbB6
ciTdRfsIPvvORiNpqMZ9JqwXVagfAK76nUgw+ByPdEtE+1am1pTYOKRnY4oKooM159hpWE/mqs4g
dErv5UiRXsDnIkBR7AWFRUB9qROqbPzCCz62ZcXChjgktEw3buSIZZC7cq9B9d6i3JsH4yKDXvXR
ZCi4h0zbMf9lTXhjTpa/NFgwKZxiUb0Z4YBty42Lj6ecdJR7Q6iRJ1SAfLuo18gaj5pNgajQ2U8r
YAXM41yfST5FTOcKxU+Y96g+GBodVPJ4XkQeEZEFlJCl22hZ8LMgkPfck2sBx42cV+YqdmoPM6Oe
jZpFk7heGs7tfE9IB5HqPrePZdPGKkX9bKqRtExB6yAnt40V52zdZB/A2K7YwuPWObG6Q13BCA3z
12KXB9cvVqLp1r70nkeQbudiiUlfRxTeTw6MWzPrQFK8/34MqfwsXf80VlDvOx84w6JK0Bwc0iOv
zRt0k5G3FzPkuQKkOyJCp3ZRCqsxQMwQ5BDohgI088wQK3wkh9ba5vzrXMaBWnBG3WHNPBMivk3H
hsizqtCsT0N+l+LLHrwN1L8wdYT6E5RxbmBnmrFAivJzadSzl8F3m/m/jb57XAxMS8gpQHFqu3j9
BweAysdTRc8R/iM47I698YyDUR2hMQiqll3vWJb2OEcUU2RX9ptGgX5p7wRe+zTDKQqfskTBHf9z
bnLU9q110fYvYz3i5edfpCnwYQN5WooXMt1NDdzl+9SBRWh5BKr1sIAwHUKYmxR+hYGbL9PB6dQU
L51hxmNF3CDLSDwStc3oIoLRRtrO235HUj6sZfdVlGoLKkvM7eYIIWpYpMV9TTl4ImjQpY39CMOm
97wa9p7ho9jCncgFyXrwAE9yXHmwuLvvmjnbND0sCeRMvTU1jXeHahHztnn16oyg7/rg5t6GOjwW
k4HcF4Zqy1qeIY8tTjpBO+RhadybbPowJuMzbdt3gdw98JzmaZln+mAZPhSeJym2ErVcOIKvGN8s
pIrTsx09+gBibXVLyNwnsB03HnThJG1W2QiMTdYYgZrdBGv62YT/9oLyHVzNA8ZNI+H+YL1lteOj
oDBRYiVca8fZSAsH0tAHgBAuC0Xh/a67yR33yIrlnRjYfFKFREGa5U716nGRfxSUoJBSNKMdWAMO
GyknXeLp0Xr3F1jlZ4S8Mju3nxtDGWPgsSJtoW00EGiGxrql+bjSVnfOXb4/Gia4U42K6owebmCE
P/XrEqB3AVHC/RwgZN4QJZw7zm2lsrbZfP3v/xDLREudwUDgshPdAuflW86yX/onIQ9Gf194twQd
5w7d3/72RRNa0NxQlW2ZO5RJYH5s2FZ/UFaOvkjhtPnJnFsUCCdIaGaUKYGRQAyj4penYfsZChNs
3vD7vuW1ezw/4D8epECcQjPXRJG72Nf5vYU4M1i3JANXdCSXPiL9aLvaZcxBHXFOUcFmYjPD1fjN
GFMTqQk6DWi9mc4DDj1wFBmr8us/3dSlB8c0ZGUF7Tu0nyh4AVUg7ECX2g/r1mhurI0rt3ZpxNEY
Z5VFRWBzYMg0ETY2KDl59n7ojawAdkkux4JVbpg6iCRSFrdk0lfa2Jf2HEvvVRbXndpPunanYOGl
irFEu8c0L8jdZPe3RKnnhfiXBXpp1WGMmhuOO9j7zMm2zaifoB97+f71XHt2F99V0zSzYhMzdmPW
uY+s58Mdjk6lGWW5y+/l4GfPELogCvtKYaZ4HG9NN14x7qeXnhwG0eCyNMrejfjWgrFrHzsXwrB2
sL/8Xm6ms2EbVmo7NNu2B81xqkEZ4tlXUVdJnTU43fk1NIUzOnn6ZRbGp50b9br0hxveE9fe7oWu
Y0LLsjQa0hzcyZ3Wrlsvq7KYkWEVisadZyw3lBZXvnp6oRtIZ8x5Mu63B65tGcyDtUPr5IsY0+v3
b/gfpdjfVs+FDMBSpmj1GZykEz+x16ifB+P+PAAJS78VCZ48KN1p6G6R64I25KOSERBI7bvEhRAZ
lDQMogBeFqG4u8bsTZBDZ9QEM6wripAi1H/Y4P2OqyrEeMAdSlfHaoVS5D4N4BKbr7zzjM5qWk87
9BESUBhuNOqveLfSSwcP10Nq47a4K8zghjghrayVcb9ERQzMbL+eoyJksbtBFwaIMhqNGJf89f4M
18cE2enOrYNbhv3XxlIujT4KPfFFn3/IHNLVGPkYbTw/IhcWvCi0JWgWJfnz96/SPK+9v7zKS0uP
fvbRxzhfKz2Qx2bzs4xO6lOGZtjEtzbaK4qsSy8Pf0TRvrcU26f+uJoEP2re/aqWaqV9vdZOc2PT
vXaZi7gj5r4ZYHHOMDJGYwtH+8DXyBBtY4h5Nj7afXULkHn1oV1s70Qrbriz1nthLiGdaUjVc80R
UHyGtvO7gQL0lK5M7A1VDTe05UZkvaKgunT8mFq0JHGAnCFtcyNsCyFBzdeX8N7P4TmDg27dmP8t
cbi0+7AN5dCqgkaUoeSkjQ9bgdOnP79fdFfi06WdR6ds26pQf8IM1HCUAhA8aqEa5t36kK89p4vw
xFjtIb+awC3vW7LRvHcw/FAsy08hPIq6UKZ+oMBlxYsL7YDBivIdIqssdqE3Qv0NhVNqWiIRY24G
nYduMJJJ+HhX2okWqb1otPr/x915LceNLen6VXbse/TAm4mZuUAB5VhFikZSSzcISi3Be4+nPx/Y
PbOLEIuY6csT0SZkiIW1kLnS/fnn8AUqgn6LR6fdpQBFHC+mqaNQc9HRm7Y8TFrvHxMzEG+UPBu2
pHSns19m5hdVLnU6PiDG+hwquu+Ek2WcEiFUfzLcmhTQNGrig1FG+c/3j/rKUbz0Ilw4gKZRaUVV
ysPJl45x5uYM8hJgor6hBqtPK87SFV9iSZwwdIY50ZE/nLr4KzjWmNjs/Ze/8uAXMN7Fy4vpMHB8
PHjIafqLH5vx6f0HXzHESx6ElmaclKzLcNJh2Va2o+Tonp0NK699RbyXDAhVDfc4YcdwCuqnpmZK
2/fJ//H+i1+545aUMoSD1aTKATDEygBadIRN2YmhJ829j0Isr+j+NbT2klsmrDQdGmNW0dKGguFg
huOOfFKz6wejPutFEN96Y+Cf6FoeKSyBOaCjMdtEmK2/58EsiWcUnLiuGfThNBo1RfrxJq7TfZF2
K4+/8v1fGLYuBEvQgaiJgz+ehPJMEV8etqa1o9L1/ke68v2XfDN156n5oHQDLH6wEsSCPZpnHxzf
+0+/JgKzsly8O+gDNRu0AW3rjRl7Z32lS2FHr/SdNhVbJc4/v7/ONRTykkNGqfJgkicRJRlJZrcR
tUNFZyarqN1QbT91inLrhSXgO4/BkipprffXvXZ6s6Nysb8sHQff8lB6T7n36ju/PVbRit25chm+
tF9cPFpX28GPZrW3mk0qMhDCJYeWPZjqhnzq33r7JS1IkHr+1IH6Oqky7fZUD7u+tc1x5Ta/cjYv
zX4XG2jiKi0GLc3PYj163zLsy9lIG/9O61N15fiviNcL48PFEgFp/HFSs/zceAFN0I2k7tSmT3e+
YH0RI/LShVGtZSeuidiLf3WxmN62eVL1QFJBacS34scJKCUojfvho2KvjVS5dmaLYKgg6VWA9IrO
U+n7OQVPL3RKCUaMaCjCtYaAqztZuByerEpJ5DfRWUs6W6nvk/CTMdwIVPzj+nffnJxSiTdKvtJE
ccUwLglEylRIVLVKyUeHZvyxa4Lu5BlqcPhbMrykEEkycIVJVvFVvNuk/dAopCpXmBeufIwlb0hR
ikGRygkvHvQbWdmlxuBQDHv/va8kHpbsIL2hNQIdoaDfPmlgQiNbGx0yUT6QawCW2YqGX1tl3tqF
zGqgk0N/YpUu2WQg3/4Y6g207K1Hq86m+/H+Vq7J05IlZDSlphsTVolyu6ocEAc1CS7VbnS7FY5e
SzPL39yP8no/cdjE9L7OssRMQc+OsCmkq2vqI7jlqz33VyyuuLjVWymYOr1M0nNbQWs7HSsqA0B+
anmtSfTaAgs1N6QxqNI4TbkQybcOZ7nq7UE9Wt2Ky3jFdvxCGRL1tSL3UnpWseWkbl04ruMPYkmJ
fcWwv63UypItRG2AOMO1xxE1nwJAK/2wcltc8eeUJU9IpveeBv49PY/3NOamzOP8kRZbubcBGIXJ
BrRMla+Yj7c/g7LkBIEApmgzgaXyKJAOaRK6bRxCsgD+m4grX5HZt68RZUkLMiUdBJu9EJ19qoeC
dd8rf+Tt4/uq97Z+K0tOEGZO9tEUlPE5AogPepKgz7dj2VYGpwShuNamdm0LsxRcXiMB7Qy9MTFh
Tv7klycjPHTqiv957RssNDqQMrXSw5ZHDwEGVaogHBBocElutUz+9P4pXUmBKEs+D9hNGe4ThXCu
NdUIeAik4YMkZDSq+EG4afI03Uy0QO5rK4/cFivvtl4z7eLGFPaS3/Ure72mNAu1n6JSACZfJOem
L+0p/WmMKyHCVaVZWPQ6GBOzTNLkXLSAz+guBu4Gts5uv3u/17k9TJtuta2Kb/5rDk5Z0nZodQcC
LyuT8yQ3m9Z4FvSbxlxR/itytqTsaOH7ngLdis/mBF0+BeMyeg76NUV8+1ZUlrQdbaJWQpHxdHyp
XT48t8oHT/hZm8/ToDsBufb3pe2KRJvz718oy+gz6EzSwuRcZbmtCU+1mhCxgbee1szHFTlacnR4
1IlLbQiScymp3wvkCUKS7fsv/7ZHrZgLTQ/gMLIq+sfP0/fuSfpW/PR+t9Zy1tdee6HqlMA7KPYi
xB8Evc0E4c/J6rSma++9MNngRjLfCDn09qfqTvvok74NVlK1177nQmuVqBWEPAHvH/U+nr5FARRG
BMsOhrSxp2FtGti101mosJiEMdhATiexvsfTrew9vf9Fr0j9kk0jKyeBacJ8URCedX7DCIUPVnZT
PDcrdCfXnj///oW4W22tZabPyVvgOp4ghqK/gfbOnCxmtaJRLyHjG3fOklSjK/IwgCKQr6sx5aZ+
LqBrrRVb+aps/C/mfuO58Lq/f1xXLOqSWQNq5b8ESUSQhFv9pP0szpazFuBd+cpLUg0tl/IsiDKa
RzTZbqL7Xnx8/71fYt63zmhe8eI7eFbNqPo6T848OL9VoMvSnDTf0ExU/RyfVM+JGOX+2f9b4Yti
LHRZyPuhD0f2EVNP+lQ9CQ/iHUBxmFP/5gILhQbg0+MZsACX6GQe2lud2cuVeJie1wZ7XD2xhWLH
pSCZyvwt/Ofhe/Y9/qn+rO+Fh1DbNNLO/N6cpS8r32Z+6be+zUK3UwkAAMVeLuqf8bShKSy8QVGU
B1l14YaqjsGPdv/+Ulfka0mXAYVfI42+FJ/LurYDU7XpWXj/ydeOa0mLgYGUx2R2AgMh9mxZS/29
Xlrll7rOLFcbS2mbpZQo9Ibe4ERNGrfLqvYmpF/zCHg+Z0bbtDbu4cqdsyTKUPU6b5Ri3iUdIPRi
/O5/1Ci6gtlfM7FXYlpyha/VqRZ7Xa11bGz2XUg2oAcT004+y9+Ne+93IvT3z/SKv7Pkl7DK3BDF
gHvNsO5i71THADWrtTHy1x6+uBDSoFbmPAs99T4MKdbX1HCZGvQ333yh/5IqaJ0338hiQMOd3+VM
gPN88agnQr2yxBW7uySWyEUjBSnTxecpPHlx53R5tckYc9ZPD++f/jVdWei/mvXD6GU4zUID3PJz
szYf74ovsuSOSEXY+ijPoe33nrwLd3LlDM/p4/svfc3VX5JHDGWoCSagiTNHMTx1H1Lm+vi2ftd8
re+6r/W3lWXmq+mNK2vJIZHM/Z9FzCZACeeTC8a4o237myLtwsK2VJtW9PdXuqLL2nyKF3ZrCD3L
Cz32MyRbkrjg6P1213t2+L1YczyvKfMSoldZsNdECmtMgUMXAdT2Ca31g2tUWzhp+sAGrv/+bq7I
1BKnJ9MdrjYpxzbOUXh2K5R/KxmpaEttzrxcpYGWIlN7EoiSYwGM4+/vv/SVm2I58Ytul1iY4nY4
SfFXEd+tbPZ+/+nl2f/2ffh3/wc8hi8Yxfq//oNff6d/vQr9oFn88r+e8pR//mP+mf/5O69/4r/O
4fcqr/OfzfJvvfohHvzXws5z8/zqF27WhA1dFT+q8eFH3SbNywK84vw3/7d/+I8fL095Gosf//nP
73mbkRZ4+OFDePHPv/5oRmPKM4jw3y6f/9cf3j6n/NzHx398Cis/zP5xqJmf+0f9y8/+eK4bQJ26
+pumq5piiPARkvCaoWD9jz//SPtNNDXVsOChUGRTmstzWc4Qhv/8p2T+pkqKJVkq1JaarM0IoDpv
X/7I+E03VMC5zJM3ZF3j6vzvt3z1of714f6R0fqbA5St//Ofr0VZ00zGaYuWQo+ubiq8zUJBBVOW
ez+TPceKuy3or91ortnx1zflr0vMd8PFHaDLmmQpPUsMgXo26d6dwQY0O3ZEEWGwln55fdP892o6
/cYcjSUvYQaN0AGxEUUYDUZGymV3uZqe8pxepIAmzOhJYH7PxXf/60QvT3DBq/rnipJuSaouiQY0
unOwcbE/i979UpxGzzG77oYmdAYazIBToNBO6TF/Jos3odLd5CPstkEMlcxI26K6p3l0Px/22MEe
WMS2KOgrVuSto5AMXZRMEcoQmqRev5gUUQnKJ1hw8kB4KJRkH/SMJpDaG3/+1pX50U+GlQtskYT7
6zAu1lzcZKrsM7dX7D3Ou3MnTd9UybNBmjobnSKbdgUMYkNGp3YbbYSZm2WwVrJLbwn05abna/Di
azRmrGvVTP1TJBH49+AYqPF+5YvPB/cvs/nnJuHglFEdw1T0pYxFxtjlJu0sjunlHyYx+5oxG09g
rTi6tbrxoKfqudPbmxpGMavJP/jSZjLWgLkLGsI/38IQNUkzRVmne2ehupWqtXIcVx4djV9hcHTi
YXSmhl6lOtnTqHsqyuAg+Ez9Co+RZiEArdOOn8rU/BjAH/H+kbwApZZHYqg6GUNDkkVjyY1oeaPp
K13qOUp/kwHDSIZ0bxkUJnLS4nrnVmVvF4YP3Zz5MSsmJ6fgKba9K49URqiINeXgTP5wC9nX0Qzo
mpI8NyuhBdT4iuisGCWntmhuYlC0DPfbqsKmw4WYe/S6dnTe380iFfHX0cJiLtOVr6HZC+eRcfGZ
rga55zTq5HB7bxpG9iWC76pyu0mhQSmC3ImZhDt5rWup2llGu0brS1CvTbmaL4/luZqipOiabClQ
4S2DS89AgfvMcwwIZYZxG/bjzqrgX8o7V4lSR5FBYK7I98s8vV8XNWXFoFiMGVpIluJDkVg1EUos
PkUvLTfoch8ey0ynYtbTEU9zcfC7VDKcJtKOUaceqWhDnCCc5hstAtJljQJc8NapDVMnbP3trPy0
gdhCyLhUw59Zg1zPuqNlsGpDunX0R2Ucd+I47EyoQknJ7Wkjuyv8ydFpNewRaxmAR2cljjbRVyM+
jVqwe/+rKy+p1V/2TVBmqoYhyuJSr6fAZAx1Y1hgsGIaK1OnsI5Tku5N5as8QK6WNodu+qDXHtwl
utNqI03vnuuPgpuN7TYc2kMHC8oopacmfqY5wIUN7Bgp+NN5+GUYelL3nltozaYf7koEexDggRm7
rUrnEfxbJ0NiRFLU47mme6bLbpNK4c7W99MUPYxVvO8q0iWx4BoxVVf6gys60mQj2Q9y5w7KROOL
v8ugaNDMzp0PXAyjTR21m7GB66qGppR25sCIbai56bKHRKHU9lWj2Sr94BRDAqu/VQLSYjaIkby8
6/z+VjSHvf7Ff6qC4maUha1uiAexga4jYJhOpNvDqBw1i8snks+60sKBFsEtlJ4so3M9tCEP2YYC
F5rpu/Or6QOUVL2/6y30efQ3bXbCiB+jJthwZzd68qUcmxulmnaRXB8gGtrW9bArmfI2QtowDfKR
JiTbo8OzHz/QzLKfT74Ze1p7E/gYAEKq4XGofDeh5C4rHdhJ2hB5FJeSbRGsEXJqknw24WfrdCDc
TWc3NPnndbLrU/9prPJnDJg71NCNCAYz7avhVu7ZmGp+SqXwwYibO6P2H7xbP1efSug3Ut2gkhkc
66LbTlFwT17rA7NgIDOg3UmFfMsP3NZv7kxTOOjcVxCN7Evjg5klNuZ5l/uhmxSgM0TIXATLseSP
mqKCyTc/RbOF1Hjv0XJ1/CemtrWRq+00hcycaXfckfN9mUMVx9edjdD8xcvkDlfSUWDXKr+OmveU
BNW+sARaqaJZDHZBHBwHX92D+qRlsKVRnvt4GvZzB8sEPR0aLD6JIarIRWxbAFRmp4Ey500SCtsq
o3GR5XJaE/2pvrN4mhHQX1oljgqcKTEfY5rjUiP7MC9maOOOKqmb6M2WsMKFpPRYYwxijwEK4J3K
NjvAb4AYn3Stof8MmovuLFWMWfTbjQCMVYhglbGGXSZbpyjT98VA37ox7OY7mfkou9jTbiqw+Umw
k9lRGWl7PwZd2gYPSd3bVZbuRQGmol5z4OKr+20vxPdB5MrRzFqAI5YK28jstnFHF/rj/Dtax/fm
kwx1e1CY+2mCmmHa9Mc6CdyhqaD4EYybtKfyk/R2gCsbUemXaUmeX6mY09hG76ZSfahLiH2whhnC
OUzhRmgQ0G7a1/FG13jV9Cj5cGbxU0oO0r0eHZFvQSsjrcmaDcmqYxSWi13YaL1kM9Uy4hMCAXY9
dV4ooT2SzgNkLFdHRxkTxy9Th6YXp/Ah+Egwl5BsQQe0KXRuGX3cZTn8/zEcLLLn9jB+SfTm5mJv
CwIvx79tjTnmeaDX6XuGfQrTnWjTTuiaQ6/20CnFe9HvNoDXtkOHQ+sP2y4wTJteGleSkS1xN4jG
sfJ/Eg0dGS3k9DVLDcFuFuZGD48al1EPo0wlytuWVnbehOZuWCL8Rz0I6NHGMVCRf/nJlNpNLkVH
Tepdn687+xBATCFkDL/U+Azq3JwN95zq3XhcCl2a7nuoHZp43Mk8WRC0TbWWT34dRf/pGTAsxdR0
UVcMa+l0TVWpg0uTLUcxqzvDbCDAGHatJq+Y4EXnx1/rmIpqSAQyprRMHkaemhQlhSinTLVjGgW7
gB1WTOPwk/zDfLflMsa30zbhmO47kOES/AS5F4MMSJy8cUxcTw/1m2r4pgbP7UQ+nOZ9VkBG+9IT
NA22V1R3HheL2Xw2hoT+Mm0T4UK+b1QXNKX/vRHdwlOGOFlbdgo0CvP/Ujr/HB9wu9ffaZDL15q2
kQbrCT/iHKuJ02sMipWV48D/hXhmCv8i6e23SZHPqobiR+oeFNIN8dtm5e3eihYsy5BfnGhJ/2Wy
sJb0iQKjkzP23BZCcyD3vFGz6dsAQoBUjzNZravI2sagWTzry+fQaCCZU/eZKrjvv8ubknXxKoto
bYB5Ma0NXkVThlujZF5vkBfPUW08vb/OYoryyxcxRImmIk03JCRs4d11ZP8EuVEsZ+qTL4WonqF0
dvNK3TORG26LmLMmQOs81zBGp+VuSqd2E8vdzVjdqZawnc2G5VUHQey2lWWd/PwuL7tt2nJFBO0K
muKtKAdfTJJ1Q0cV5CUKFF7EKjEqyaIlDpUGxRhUk1MLGJiPfDl7hOkopyg2i3+XwI7RIitTfD9f
ikzMWkljzkezcBANUZE0A6srQiy1ODohouG4HETLSaWvQx24udjezFFMiMfLBKKVzMIb8bshmook
aRLjU81lQ5RQqEYeJ6XlyNEBEiKXJnYn8kynkMedUuDWNF/fFw3I6d7aINeKaZBfMrRl5S/RK+re
9EQ6hYpHglFsUVWz8rdh7BqWvIkSulY8PNBScOe/Mic1wsnfUgc6+YV29Pp4P4sMjI6b9KiW2nFU
endUEY9J3mtjgl+TnHorcKLYspWgOcQZzqHouVM4bItc3LVp55Z95/ZlvpmUzcCPp0Pn4nLtKt8/
m3rKWARrN33z4fIpUuFxiAM3Kmtm/UbgYKxTGCtn5t0cmwrGWV87xnV4rFO81Sq6T+G5MDptL+ei
K3rxAbqHmxbmBbMJHrh/xKQ8QQCaQxAbl66JeMEssR2jwG0KRidjG03ILhWzdXsWnfMXs0GfdWL2
wFt+L6vbm/mGKxJCBSZRCwq8wsVGaps7FerUjhgATPNREqedSSQ3a15rYYbr6k7ApxKKYANChi55
dT/7vNg9BnzOPrM4JSdfFWC6JC5uoqMfxD87dFUhjQOY/EH4RmbxrsRN6jhALQTfFHVbvSBoCOuD
BHHU7D9LgN88cdt0jFOCA9HDiQ9E4cGM/R20MLuGViGh99zGkI+q3Nzo3l5jgNZsbsZKPXry17D0
HhI1cKG5iIWb2oqdROS4c+tUN5iQzjwpkX9IhvNQJ04yddsG1KjU+jsP5yIhJVSQERNrYsL6aTSi
Pem0zYgVmz1FbwLDgA8ddM9C/Kgn3dYnRikJl4zch4rZogVDhWgigCCpYfgW4WBT3omp/2CNw8ZP
toyb2M4PoGuRauXNnGdSrEetJUUwKOe+/qpoyV4j8EwNf2elhBJxsBv4HEH3LeoLSBWfqg7LSo1Y
tYgq4BIL8XtkyAoTA1IUptZkX/knwtHSJn/XZoXdVAn8NuOuTRIH/lVXgLEGnwrOVKkcdyH3lSVK
36uWJidPOdfC4Fi+8dEjOqYF8c7Ixtv5NS1sr0rvlhEhRnw/2O9oGcQBraINHTC3WnpX609KC59V
RYhXf9VnUsc+/TDnUU0Px1frabxQjn3aHSAtPCqQSs+5iyCM7ycGL/k5aRlSLrkW32ekYeZsr9Yc
CSzPWRe4lajthYrPwKPaEqbBUIAORx3jL/j96rCtBeh+SBbOcqsP487nDu76bjvr3OyApFZ9GI34
xIChnUqjcqn3pEWag44FAb3vNtSqZWK6kCngEVQqldC6OqSXoDFuREi7jZxjhkdFCflAhEdShaPd
P43B7SQ2H96/5BYlbuyfTj85qXjFMC3ZImDlDrzIEFqSGLWcD5GWLzzOUUuqDrSNtDcTgcAsarO/
Ecb+o2HwxuoIRQ2sh4r18P57vK58/vka5Px1ku6KzP0+uyYXr5HDP1+JsAQ6dYJ0E+t4vmrDM0k8
sjZVTnnpUnpluOZMpW4osmiausnt/noxKbOELBN8eqG16ChMFhTFY1NBaRQ8pKOdkCpv5fJ5zqjV
anwvaIFbYmSYK3AbCH9QSbUh1L0ry+BhzM2nuOPmUuSjaD0NLRdM0G/LhNTO0H/TYQAdrfYQ6DDb
SnAYDXBdRiyXth8hBf06dl1OPlA4RXF47EfYHint52Ozb0wRYz5/ABIHRYFyhdpeGgkIQyjl5X7X
6y1ENdYJtj0ayc1xZ4zTDhoTz87TeO957Y1FwJEbyjmPSUmQiqiN8IEY5aFGPdOqv7X0aSdnZNqB
tzgBfBdyLX614Jft40chEPbAwDInhMW1Tg1Q9IH/OTLpZNX16TaTxtseFm8oY7qbQj8NMT0imvUo
TyRfMu72KT2BdIVYKnmqtW2mhPdCnH9oqjSzTbxvrZG+64q2KSL0RYi3dXpsakQ+I60hew8DtF5z
BDcUX8VYh74RbhlACWYuHCcYI8luJESmoWQ+Nl3+VU4DbuyACV1QQnOhj2KyV9XmG3w+P8ZBV+zY
JG00PjaCdTR1clJcINCNHmtfeIBc8znFlSt6mOc77zHX8cQV0MR+KZzS2P/cQNkeWiQS4n0UwDLY
l94fXtm53E7H/lNfED2H0dEzsw+N5sGwhIWf0wlyln/oyX0pvMecuIPC/aFsxC02SIlxEwCRQrT3
GPMa5KzvJa/ZzhatFIkRq3ILvTVAf40Uq+XOWlgrgqtk6h7GZtKv8nEk6aXoeKYhzFz+F7omt00R
HIuo38bw1s0WxCiMj1KfQdzKGOQkOwXWsGliaaMWgvOylBXt/bQ6hJl6TEg5Gg25lTLZz7bEClIn
1gbHM6m11wnd0wTosxMwCvdzDkQ3rE9eT1Aes/06ORn9HyAjDnEE5xCEI64wPaS9+U1AeZOs+9b6
wifbKqk896r+lAvJKcvjjW/+9EC7Zla/szx1Dyc2HI4euROjd8bwI7OVoeSKtoo5OnOIXGlPiak+
MnpDoq0qrNpbStz3L7kjKz0GtTOnlSLM0xzwaVV1V4jNN5XERdC3H1UdOqss/F0P8XsCMMKplT6H
MDnpcrErxuS+aYxPcx+QMIT7WjYfVM3/0jPOI+y9L6MsQ7LfGE+6CaNwA/GV3m8783bOL825gR4h
9mrzj8EgZzCnjzDn8gBboQ4JvkfzctJu2lwjzde7ZsH1Cmt5VmAXdWOXS8rRar/qoeXO0dWY38FN
+S0sons19o5w0duzKz3/LSqGxzmqJ+95qmtINAK9OkP8jJsSltWzKVV3VSt8MtUB10U6BukHxYxI
C9SkBOSdMEod7P0pLTfZ8yRX0FkpGlSkeK9qcJyDt2jqVwK4X4IDrnLRIKCyCAzEX+qADQnsdKzh
HzKtHsdYo08mduacaK1mTHLvVpZb4B1mAyJTciQihE5Woha1qDuKoR4McDJaThehv3IMJMs/M3HK
FfXZsRK2s97q+X4UVttxf7VdKvUI05QsU6dMoi/qI6PJ7+nMoHKY6kijOGMkSfSQfdjPWZx5/AJZ
0k0I4EARnwMtOhFVwkaeQrDdciq+6yO7L9b0/4RAuAoveAVJ+P8MpyDN8f11nMLxR1X/GC/BCS8/
8Bc4QfrNorwDOTf/oe4hzS0mf4ET5N9kmKhEC94pU5VJeBEq/gVOUK3f8JuAQUsAG1+QC/8DTlDN
3yyNkaogCqg6IwPS/wWcsKgmm6RlSE/gH0lIGviEJRbeKiAUbjFJdn+Utooz7c2Tbs/0W7EjOKvJ
oFlq/+Uk/braLPUXHtk4FkWbozS2vKsOsfvU7PvtF2VT7damMHOq7y60SCOoiQA5JDxAlA3uJi3Z
TLJgB2vtYa9TW3/uhsI/VUMR2An/f72bWvfI5HcsosaPbf9F7H6/kKMPf57LK9zDW8d1ucDCgQVC
Jmcj7G02xJRnf1/vrFvrq7xF8bdrUwpfV0F/3ct8oBdfpmPSQMdMhs4mJtzD8rMj6t6uf5cF7O7X
dRYSQI0zrqOIddRd76pu6Fbf+t/nlUgb/LFyfPP5L6Xt8vgWQiAM6dwvhDOr3nv35k+YaHFKGcUI
J1F7kPfJpjZWsldrEjHnmy5O0WtGzzQitQN18VnQJlvR1jo331RYgpp5X6ZBXLOwSTm5ATloOEDp
u7ejS4kC0+a7dl/cTh/7mzWpeGs1UxQhpZ//nQO61xsC5NAzEmS+HjYBPe77ctftIUOi7XlDhsFZ
W++N83u13OL8UjwtXZ2kzjb0u9CCCHMVj/yGnLOCCXKJAePQfC6OrxWsKelVVqhd2J4+6Tt/n209
xa4KV2RY7uTWdwzA+Kwym5u68+cViXxDoYEaaJoMSE2xxCXqwe9L3at1jlOzp6280TcQx9wYu8wV
Dmu19gXC4kXTgK1gdWQicRBgC41mFg7zCCpup+kR9vPQlphFHTh8RNwmpz7g6jmrAP05yF1o3Ks1
F9qd6mNh6QNrBgdzV2yHvebWp3wbrluS12nUeXdg9igQqbhopBuWeWIcpjqPdYPSstM53jHYTDfa
bXoQjv4mOK4hnt44y9erLeQSBOFgpiJTieim6D8FG8k2v+gOKb6f+YE56uBE7HblKvnVgs1LWgbw
QAZt/WKYc2UYMiMiRmVu2QDna8GoPirm7wvkr/r2epHF96L4nwShzmXCXBRo2J/bZk3if72DWUGC
/XL2L2QurMUFQjF6yEy+06QFNp/SVoY/zCihxPwpbX9X08gpop9yExCgzfEKmYpPf2OLsiiSBETl
fhmTng2VVkltS1FWubeqh7Zdw+O9eYaKQiURLwCvbempT1UqNuoIP3KyITJWtsxLOJKVMzbKaENQ
b4dOv19j0Zjv3deKxrECHppdSoXjXVxjZdH5Yz14XGMdSwq7qrmpyGZ3wo9gPLx/gG8L/7/Weimk
Xhg1v7BGo0H6sQGad6yYHhvdGQBvXNMhKfwH7MPbNfftDTfh1f5ewHAXazaZ6EVizZrqjrnw7nAT
b/Lf0wNcgTu9XlGCNzXtYn/zVXOxljbGQL0SzlIVzwLanTxWws+VM3xTDWCeNQhdVV1d1mgtg/EZ
k07OebrLQtvbtbt8E2+Mj8MmuhWd9QOcFfcX+bhYbxbaiz2pw4hGJ5yf59N5QFqtyHdiVNpq9bcU
/GKlhZnpvLyVG6adUEu1i0O70+lghHTgcdrAL2FH98YH/ePKYa5tbv7zi83lLVXXKXsRSNIAFmST
8VHYNPD1O9mNtmNM196Hov3zmtK9qekaVKPE5bIC3Pf1ugFEb3klzYLSPoTFfaGv5M3fEkRmqumm
OkPWf3G25MlLJSbdd/YofrHS+yqPbGONL2VtjYUlazPqiHCt8blMsDOTPchknLrNyheaT2Ipfpc7
WZ6UQO+akAuMazoMJwjodvJGObX+Rvnswaw5bhU3ULb9XnSqo+Cs9VS92P5fVodTwyJ7Y2miurA5
Cr1Dqphzjire3RBvtMCZIN+zs23KsFTc/8DpT1XmyrZ8I66u/quPp2HnjDlyV+ZKwMIe1KbRKKrC
Cau79KHFXx6Owq5hwra/XY2n56vpl51erLW4ulIxSvvcQvnCEeUrtoFDdvehcssDmXDIU1c+61sK
YOgq4CCSYQqZsdcKkJlNHZQVnxWIRp3YoAQ2TCraAJwCaTdwnmQDV129tUUXEmvqTcmETcrKMbnL
jglptXW/sq83j/FiXwtxnZgN5jUD+6pd2P/dxAmc8NxuhV3igpRdgc8vuhn+dF0vTnFJoQh4PmgB
6aKCJ0hnN96xOVFG3DAKZdN+8SCFcBTyL01pQ260hvV4UzhpbnkBtJNbnK+Hi6tzntrjFZC4IZzy
himLL/po7BS3+agdVk51/jC/COfFWotregSGOwxxD9CVDOY23CeP5kHbBVsDSLOt7MIPss38SYeC
/Xo6402nxVQtS53TZzJO9OuNKr1Rx5Pg93bzfdzIG+8nwxKQ1V1y0zqpuYcT7pGFV3b8lpW/XHRx
8fiG6KddF7MoQUkH6/Emeez2zGyw5XQTO1Qi1s74zRWB0BMOYTFASL7e5ozb8anFgPz/Lh+NrfbN
dw03p8nT8TfqzXqAPmvC8puSdtBEQzR0RVQXVc454hICBWWcr9Z6979NE72l86ZhqIwFlGULXNLr
bal164MKZhkv/KwyKrZZO7e1BRbi0SIbjdyzANxXLtOOHO9D9Q3AufOSivpc3/wf+Z3/1PrLLS1k
IyTy1yIvhGbvaN5D6OjM+jfr/Pih/d20JbciDRCum4i3DP7luvNJXGg8xLZaa3TsVIA6+Ke6qZlv
ZVuUE2xmYVe27BQ7KbL97Zqz9Lak/OsTLm6aWKFPITTYb3SYPXjUgPuUotz+7+jchagsNSCRaqmc
RUX/qnOnoXJ3VHPJCzDmbyc7436VRuOte+3yRBdWcCxHKU9eZGf46CW1W4EfF+U7xiMGTKWpzRXr
NG9goXJEeUxUkKz53l62ioy5RN6+lYGrjLeK+QeAKsZ8C1TaVqBpb6jEq3UWdlaUEyYvNqxT64/q
+FgYK3bvDYEAFEkcbhCF66q+FIhoyo2RNj2ujuowZ5iVnbCT1wXizX1crLMQCCrUmREn7AOfaHrs
HBajrMEcIKZ7ntLD/ybaWtvaQiJquM3HYs6SwuB+kPYhyfNZn9dkfW1niy8UZWnOoGZ2FghPFUSN
a1/ojWwv84Yujm7e58VdUfUBwwoskqOz/WoOxWPgAKO3Tbu5rc5rMf4bF9PlYkvAzGjlpp5lHNoI
0qHe1Tg8vb5G6LW2yMKQJDLcIfW8SHSCdfSh2FI8/6DctttpU9njodq0N9JKFPeWf/dqYwvb4itS
JYOznU/RwEdWXdCIDBawfFv+f9Sd13KlzJqmb6VvgA68OQWWl5ZsyZ0QsvgEEpdw9f2s3dOx919T
0X/PRMzBnFRUlEpaApLMz7zf8z72cfuU7SWOBuWzfvq7W/qb8Oofh4xn6USyJKeUQH+X8k5NHkwq
+cdCtH/Mp3yTbpg4YEg2dIg/0vjvipR/XDH/+oG/nS7l4ruTebm/2cE+XshRQ9jFxTmN2uh/0D78
Q7Tzl8v7bQvpA7F21XR5AQ7tgVGNS5weYYT9cokk/z7z+Nvb+dtWkmIh3YOCZIkerZfhEdl/FERy
4yyhHpf/g/bHn6LWv1zgbxuJKYNZFKVNLTFeNh5GGUWYU2brY7XpsAz8wSJ3/7cx5GU9/n7AXGqI
TFlSTSd+/etbX81YERk9Jnf2rjlfcuRk74cQarinYve3Kesfn+E/P835LYJc0ykorYpLDB6ad4ql
u+YaA1f0zLG2m65dvIXiv4kQ/nh9puUQJONQFPxvJWhKpDLt3UsxgvLlQ7Yt+TDnOB7wmdxbh7/5
tD9kWJ5F5o9bpB9Y+u/jK97YWYZ5uZtzpFMMJsa7G45Mkm7yh/+7K/uXz/rtQPDxkHfyy5VdPusf
8eRdHU2Rt/O3zKz+DaDsTzVZqAguE7I0JVCw//b2lWaZWdZFG1hd5ffOfjoNIWfDy7CDBh/993eR
B/OHRfmvH/bbq7c2rTIBH7NMXMgLtRkFXkL2n++G1ds5E+qinqhr6H46mW/NSf4UhrFEtCvvu+k2
039qeR4DdS9TXA7LPtmmQ/7l6OUJed5jq+z7NWF023E/Uv9sG4gvpcfIo44QHLZJenKSt6K8wav1
oE0rJr5J3JGMD/cIb5M53/TBl8TBLpcb2cvNOu08DfMyfMqlHeM1e1YIb0u3w+J3ZJBPRMMsNlWh
R85gxbJstgK8ui29Y8coZ8vg7bwyudd/+kIdSGbDxnjJxQgiSuOr7XXnP5UlNnNjHlv51uqvJmxE
/cu3Ml7X5wwt5eVOzn1od1fCQt7uXxnJuDOB0a+pxGi2PNvlk2+stJJuE/dBt2Bblp8OaaLrX/fT
a+P8TMkUgQUZmic/eB29j9ympmOJODXSa3O+Lf1fldMi+z4jZcFUXERNWUeNj6zZ2/g5HeF1O/oM
/Lm3rpquUv7FUt95mwCMR9IZICrQfmobkys72w2WFefdi53sLBp2VAhtuVs6m/921XQiLGwcd1x9
Dyxrk6TOTupDrOpHZNfleCwrEWcTY6z5PhDHCTUilqU7Rpc2qS82HsbAsjh4wRVGKQcrxWUywKMI
c/tML1DV4elZ+Ps5PS3J3vYPyPGiqSMHknzLoZ4fG39nuzfGqm6lQ9Dj9Sd8cu/88W6o9umALA7b
xzTA+1oQRUqHSde7leRp1H7W5dVijuBieOni6MrAN6wlF3qYfTU7c9QIf2doKOzfpvVj0a8sdYGf
71ZHD4dJxu2sIp1ukettHD9GEstwYr416odkuV+sJjbKc7bu2xK3RRZabj3oFWvQiU2sE4vmOah+
TOcqX2/nDsPT1omE0TOJfI3HlNKvp+Wu57uG9b2lheJKZnQ3jXk7Ay5Q5c+y3JXpvdTubFyPpvPq
t9iU/gQYxtq3SYU5ZXOsmIm2xN6t+7gc2lA3Mlpd3PDWjJ2EGQCIARtpGRsHJptpnbXyCsMrz31R
OqML+MmgGJUwgvu94d/JcQib5j7o73E8D73ipRoPi/VdudeBvLrYNq9XomRK5Fh4b3Z2ezHKzYuf
fBi2mdhV60eX/qjxV+lBheLeufON0X9wfIUDBhW0N9YWYb3uhCl9WqEf5fhaMuyYWnQHiob5oU02
f1ftqSw/hsIN2zHZ4gK297PjRSpZsA/4M5r0oweQrdp3/bBNxKMB6bR4qlzBdoNMuHnog0cdGTcO
442HR/umb6/RRq8spH4+uevPPKhjvT4Xox1O5XPd7SoRRIlB+tE8BQz6LGO1TaV1H6BVnc0+dHod
zMWHq9oYP7jIHiBAJsP8jWXgcyYsM8qbgMFhZ5w2hm+fGqPeK8s/qU4/N7oKXae56bsJebkRj1Vx
X+Bz4CUs9+DDRA/erCZ+5JyuGQFgr+LStRC1NmHvXCX1uS3zqLB/alwr5+kjndAb+6e8PrhwkF3n
qFVbDU7/gqhQzfc4qA3TTius0M4xqmX/cFIvrC72ax4DK92hMR5V9Sbk2Rp2QfZlzOo6uBiWDKcR
b8ws+DYpBZZOH1lmszWbL9ffruzaS70zoYKa3sjM8lZrr7PmfgCLVk5u7Kp7w7vP8S7Ft77uLUha
Yuvl+o9uMrZj3g5pB51bu55rLfa05qDbTWTj8yunOQ5GGXleFSfzjxwQzNhsUuvCbP4rQ2ahp63b
jhaLm8OMz9396FdRl1GvKJlWefXSd6bJw3rByJwVfHlWsm+j3nkRzTsu0n2H3cdch20y49Q6M6K1
YjJQnyp1Y7MIG+veL0529dm3PXvgzBb/UuRjuA455qjo35iNEf7DzKRG7j33BiM8uNmqbNrZsrp2
q+q2dvs7sx0+3ay76fAZjxJZQxiZf2mBsHalUszzyq2jCcSo91rtbNopP2GMqvsYj3fqevCajd9s
7NzfzOPwuvZ6ZHv6az7cVvV0K3Pk1gvuyV8iPSZsw8O9Oby22bUaX4PhKqHAIMRLor1W2WfqlJzC
wcZE/6CbH8bI/fKes8GNk+QfE6M2k5QBt9vMo6bI75ZBARcJdmlnbRIMXE381WcOrxLo/KzSjdkT
tLfTrpO3dOfBDiZ7D1tvHxfx5GLjl46IjcZCB5MW/F0s+KcUmpIwPTZoUfil/BZgE8EEQiwshkul
n2kd61nbXFLcS720jZpbfe/e//ehzB/CJvA1LiUPPhIgsPtb2FSRDba5QXMBp7nNeG/swTxQHmjf
/j5s+kM69tfP+i1qqqwx65mHuVwe4rCHdc/owxTJJysqt4W51f4Ok/mHhMU1TZuAFyKNc5G5/jV3
cLTZJ2PhrXEwdeYsCykeMCO/cc7a26pt5Pkio/pfdYr/B0rkm/ZbPAzy+3u4fm//v0Ci/cviuhDX
/kJEw7xS5O//Bgvt3/bfcv1OG8xG3/9VeWyyuP5TeGwE/+7iDu4AeGClO8jF/0t3bDj/To5p2aiI
dc/gLeCZ/Zfs2Pl3WpeIjpm8RXWESO6fsmMTyBpNP4+fF+goXf6PZMf47l6W/T+zTubBPfTLcNkM
aiGujdj9ryvHA4aqTNeCyzBr2p1e/yT52N7laceMSSr2ieheUqtji3bH5NBW1XGZ5/l+ktK61hMH
0AUzXHXfB6dRcfKOjVnDpGjjDC/VeMWNeciaIi4WS14Fi8tW4q37LnCKexlYXVgFKxN6darfNHP+
vTJHki26cz8ruyS8stQxM+VN1qswbf3myXPLTxngPuDSLZ6aG2NYnIdKyg9kOAvTeaV1KKvbHPzo
Q9+kxhZfBOwEhNwyQDI92UPWhk5DYsGskhWbc3urcNQ8rYUg2GV26aotDOy05RCqQp9ANHjVFupS
sVFLEze+Px66xQX4sEhGOdvx4OTBFlmwOClSnps6yL9VCVbOV41zRTuIjqWBeYiDz/nNMBJZOp1I
DqB2ZKCyd6e1vhumkNZ2np6z2uFcdSM7L3/k1GIhynw30sU5ZMB7Duu0O/Z59177dF7XBZ/wptjr
2tjvtGoBPFXL+qZubnMfII1K9V+1fnC0dDhUjSj2GpmI7jf2bSmqIVLBuPOnnHFPM0MwtJbL1oS9
wy1JI2FWLulc/svmo0PNh1oQ9CVXnqjYNe7cplnDWg8OxeJ3e5QfwwF5S6hRR4jNpvxq8mTG2K+s
rnTGiZn5nTdehZHv7O/pVl94FrmKNdz7Qmy0kR+kRLxekUU2mViYiNllGkuWnEh1y9Hs+5E+B3VY
+31/NNP5hD7/e23wUa77z+QyysT5oUdQqabI75hOWjWoX269lFseo9y6aw+UmCRo38IFCr22K38V
xr3RTfOV0cqNZy15XE9uyXCp/qgpNzulKKw23iraWNiZ2jC/dywqrd6kTbnvVWveoCYY48EhBrM8
d+v3zOm1LQ6Upkfc0Igh2VpWVewt1ZXMN+fLPs2d/sB4FrrEqolIpbPtNHnGLijwvZsC4pku69ab
zO7QQA8/gtM4EhrDrE3Tk7mNytj0GCldFUMqrhqQQVsxNXpojKV/aySKMDQYj65LfpnoRSy9qWK+
VLyTcGUxMNLllCVaE/dje2tb2XzeDklgH9ysxuK177tNNWJrM3Z1xXBTPW65R/3Jr3sovmrXdtZe
T/Kt36TjO7YMseaX5ittRwMeFhO7ySXJX2gdtHWKz9KF3GOVN7WHm6Iuy0ML1yhU3fxYDbO2HWbz
OcNr9yABT4WU6DnoV5P5cuX88uuO/KRX/m7OdD9cg6A8kCM/B+nybk8TfNOSFn0zudgchuw2/XlJ
vcPSld9W4Q9xnVXuMa1VPHXdh5PI9KTmWzHo6+3YRFI5KNWcvuHaRi8sJHj1XCvu+nQp3mlQHFfN
xSiy7tqDo/tPY24d2r5tn+zRc8PCIj7SKqdhzD+9BUWjE0WFA+fsVY3zYjzUHjNzlXiV1nQQXrJ+
OfV6bwei/jBE9e0WYm9NeXdvqLHfdK54cjLRHLVUeGGW9AfcnkBR6mYa5aJ+8638EzxI6a8PbebG
6TK2186QRMKlfV3KvsROVZPhOol+63cJGdZIaqUCEbF3Mzq2eldBUSKZSCwvXrQBOOxcIfhVA0bT
4K9U7oVukgLiwSfL7bNyk0vju7esp9GpYa05ZXN0G8akkVYdqhdLat3RTQwVtgYDi+vIdOdIxjcD
GdI1lnJw2RMKH0hX0bYxJiNfc3cW5Rzz0zZu1jLqupZPpQcpqOUpR7MPQqMcrnTA7k0dDPAgp+ui
LfJw0TD3rmXzK+vyO5naAcSN4sYXeA0Py8+SLA+ek8d6sop9WU37GjgYRKgvW+V5nCbDizkrMB7u
QxEY9+14XmdDD3FRiGmhrNfLqDdhJlkdMr93k/uune292Qo77AThs2wcH1WSfGQ62Qon5RtXVarl
IfPwZmzM8z4zVJwOdbjmfXPkbIvMpo1HGbzowqH0HNAXN0XMjPsYLl2DV99Yh76XvSZLQLphLhaV
eHddWHpwo+LAMN59vLgYNWVrh05gsWfshG70kV+754J5zAj6xT4Y8nsMyalFdNbCNlhuD7yg7bZa
86OGEJXbxfilTeNE4puqpSzfbpcqNmPjGbhuGwo5rJGGjrhf/HcsT0/C7tJY6wYtnq36s5ddzmEH
q1KvM4gWgSxCHYPJqG3ACK8+EqkRp6W5NGSMMY8CgdbdTq3SQBIAAFPzRzYrrLeU0YalPd62BBYn
u7ZvZxRsU+Y7sdbn6yEt1u8LXUnp5ZdlkBcWVc9WZeHYVStBIq2eW43Kc7c+FI62gtOqf7oh+GpU
/mFW5hj7QXpohbiUO5J3b+2uHSiUFPYwOHK15Gxn9hS6WlmHQSufNds7KJ1J/+rVz+0vd6ja69W9
zqEHxT57NTl9/1o0gR8iosQYSXHi5V17N+mdGRkFC3yCbQrAQx7UBdTnuBoHRIZ9Uss05+AE4jCU
I93Mpj9q7kCENB2TnuVVGExn15DN/H1l1PXRNGnwu8un6ciXMQCFhYHocugS7VunkpIo+iVdVz70
SBtjeHAMzdYHg7c1NvShv5o3hcQvKlDuFCWJ9mttS6AJTvCUr8uWKidMlBoyWlMVkMTEsC+XXGyn
tUfRqs/U1XAkjvUmuSoKSydW4HeilsfUbPfEnbgZg0qPytn+FOMMScaqnsTst3tYl4jCa6eIg6UB
dOFY3wqgHz9yzODWLXulz+/wLPcTVeBIDsNP1U05LkfOg9S7o+fO7cawkiU0XSM0FvEyJ+LW0ttz
0kGpYnrzyfchGjWZvj50QsS2HF/qfkjCzBizcEyaOTRY01RbRAoecEhjNbVTqIbyV5IpJuDarN/5
HuP7vfwBUGKGvSimHTEWViBRsvZmuLh9uZukGXlW3kb4KS47jcqUXg1BbFc6t9VnUxpqxz3MCpr5
1G2lYz0PxTgc59E6ARwsjpYPHNwxrQNhFb498xQFaUavp2/edGHCFdGLbWfI74xMa+vq37OVWqG+
LOtWlsxu11S8WtxzT/Oatheyn6RuNbxVl/8drONnsPQMfFNZWuvXhIBMmSLqEr2LXFn0oakgVRlC
RLUoOcelicGxKAlGW0+HFTV9OHb54WWZee7q7s1a/b0VqOuJukc5SZh4pZ6EoA8qPMweJa+d02of
nePc93JC/yvcRz8DTT4axhplDj15XR++kqn5KuqhoNTNBij77pfd1fK4rBSpa2srGZAZXkrbwWeo
KA5MXzw7VvEA4V8XCEm8/kZbzZ8Sos9O8yIja1i4FiNerh5TAdRjW0/OrkzkbiKkUV7A1TK3q/lx
gI3V0Z2qg67AKNimcy3myb4elX2anOK2sORGrCLy3ex6XvHdzpb6A5qIv5lWtdFF8TMOFNHGINSy
qFmp8EsCpMqgctQYsiOjcG4l5qwWAXd2ISiIJn0PdB9aibbeidK91Rgadst1Q807zBMcdTFLz6Ku
MN76hara3CGt7ChDpXdpUG0ciA2GPdw5fR63VvBZTf2m6taPeSipCWkHBpTPuXBXFJgKfp5lhUlv
fYE5yomUgo81YzZlco6prC1KdSqI3DJ7Kvv1TutWHFS8DENfLd/ayGBNIJW5F+TbJRtuUsLKhrNF
kFhNNiWyWmxqfZkB9ay/8HS8Lmu4kwR/YSt2VtM2YTpDjSNSZ4qvaE9+8p7y62X0JApie3udKEnm
fDHPrd2UP4pg8LZzkByKwLsstOQOz+y3KSFt6sT7KPwPMP2PHn0Bp4ZeQSyUs7WDsGtq/Y1d8m5p
Oh9vqNojXSA2SlwHZKb/NnqQiPTkTRSWOlWDWYfTRLPWkMGHs1i0i+2J+D2JnYWYRnVBE002xdu5
qUORD3FOAhtOdjbG/OefYVVX1Szm3YLKzdYKRsTYCUjM7nXO+U2RGIAFKlJLXT9olZvH1L8/Zt8u
I6lT9LxE3sAV3itDzTHOHg/2VJ6MUpviuu0B2ZjmfpFFFhug9FvJT56rwYuKhQM0tbxT1rhb2Y2/
5rok8hL9vjZQMmMD7G6SR7kM5zbvjROjBg3N05tUcYoy6giNo9/VlqnCvD0Ljz2K2nIz1w8W56a/
1BeGJMuAfeI8LyuX1Ai5mXxBLuE6Z2AAtLEyWh+jxdZmTUW1y/qV7lN/C8zkw1KZitbJe2zwzDul
ZvBLLmAcoEh2SAxgELQaFz6QEutBDdMld0NbjWqbUPMvurNmL0FozIC7e7bD8+KNOena81q660OD
kyre7cH1os6LneaxVIsEZ2SEc995tD1Sd99bzq5ZiWCsfh55L/wcEpPI9rO06Bp7EsllkKI/CIJv
Yab202zQIsIDg5PnWq6a2uG5PmOzoYBI/SN4lVkWVgYB6irvcoNOrdvI/ZrOu6w1nJ3u8Z4PvnEa
RFLFlpppFC3OT8Mg8TicB1UW29m69BvcLAb4MGwN9n1+s7jwkmtfGGVcNMN1raCiCocuh57jaq0b
Q7yQbfl42GTylz3kBHnQRMhSPQIWBbTIBB5kFlYXCfp/Q+ERfXfy3hmJR2kAybLYJ1b6mniTFRq5
t1frMETIQb4ysRhEkEFcaBytQoJtcwLG/piCjXRDfRl59jz7ZCdjwVkrkHeSVS+YFmfrhyU5gEbi
42i27TeowvU2o2xDDi1ohVU9kV+GgXLQvmhTGo4d6RaNm6KlewENp4VRqw1buUws9PrZytk/HGlu
L1t+UMp9pZfxMGTgjgzxk6QDZ7Xtbx0w3mlRb+oy78jtKC7X2vLTYC7RuZkeVc28S8ukiaw2lZFv
Fm9eAWCiVe27wQiNp5plHyztQXdSmsR1P8VN6hyMDtJp2412rK3GBgeC7Dqrh00xhEvBwswa703Y
nowau28eZ3dowskkKaHBjIC9avIN9vYJR1T/lWaOiNcEsfJMKsRvPWLv3fZR2Vz+ZoMW8cVyGslX
OGLHMFcnJkursNAcmkRe8DCxcZkwGtpR9w/JKq+xUsYNtU5+dGndGTXZc6eaF/LDvdeNFi6KATDW
isGVqXoUZUmqoOg5rUn3ApIE8GlNgWhwMBJZ7eSs1vZrdMVunWZ8YgVCTjfvr7gLoQVmZiwyzieV
c87CGJlHe6sSr4VQ+Zn05FYN3yO6pQ6tvPzsajPbkRQTIcvlqIr66E/ac1VT6cjL5doz2GT7oDq2
jnqCPo5NWVEDOalW2MrW8yjvJsCFITtdFvdCscJ9VtiSE0nY8oXfubjkKnRVBJ0UWM5XfuI1h3Vx
4xaQ8Z61v220pQOVCZVyVR9q9Ofr9hKfim46yUzusUmNXJp6EZ11Efdehn57XjkjS3+DXjG9maZP
NAtFLCbWWwoRzVs8huTFJbDL3rxE0SX3L0Ci1t2a+qVMrX4o0zMtQfAUWjrgVF17TCuv3VehW5rr
AXHwLgNbGeK512+QQx+HdtU3vVGRA3V3rdT1U+IwBKH8OjJTkUcAxHtsgUvINw5IIct4a/jIaOIm
c6zxGI3Z2AbJLEGorekhddEaqGZwLhF7G1+lakijKW1oCVQgV40VDiAn6s5dMwfKrDWEBb2sYvHW
baPEj79+6pOpNmXVl/eQzDa289lp3bwbCpIAV685E8tcAjtbN+WUPPqWNEn+81crg0YV0Kx3Wzc/
FDWgB+UaUb7iPTZ0bRJZ3jaRCbEx9yHs6CKKHkOlBOZcFVBqYYhmplAa8hvFc03wmJqdT3GPMX6z
ekdwUV6YpwddIw1lysmPxyyHHlkF74vBWjKrJ2NxHKqLK5UYfsvCCJ5JwQi+68NQYRFljqB0NUpV
ZqbLWC/7Ni6h+5QOqpakAxg9aU+GWayhhle56CsRWssFdvjVGe50FuP3OPcEVW7xYA3Akxhk2Wa8
6lB35iyuGh7HwHY55elD4d5UZQlCz9bpg21nxxHbYAZTlGXzexpcXFzIIazc/zX2XLFcGzJ6u3rR
Z65Y1O17L82N4UwP/tQ7uy44OrU1gSL2pqi+9LYdoX2JCWbmWN2vmJZs1lajPBckZ0jW+VbzOEvN
9dbv5LCdXPGap94XPj5hvlYaGch0CccoWc4r7Lapdsko+hsqv2RPc6+HgihrWTSqt4NrUa1RfTiO
flTzgJYaZ2epzz8uZ0hAEuWm9d4q3N2CSmVjT0Yaev6lZMiHYULT7r1abDVWSOxbqqe8hMOA4ODl
APYjIvxHrGtefFZP3NfL29BZz6xbbsgF4dWuzDXYiuLbYhxFkhrhGPQvI0GdR3UJrQTUJyI6JViM
DT3zQjdf9ZR2UaeUE3pEc1byVKKclmv6bJPZmdk9GSit1JE8s7diT9h1ZBFXQ3WqYOmSvxc6B+6C
IWg7NFmYEwD5S0+D1XWQrGAOyJk5vvfTjvQBQzMTr+5sBdNjSOelScWzSBQnBAGlD30rlKn1is5o
Cgmn7WiallfZaefA724aEzuAeryqB/9MitOGhPApXhP0JbF4pylMGNb2x74JfiyNdNwfjBHJ3gjE
mT4vNettoTEFvGQWwsT5Yq2QQmk2nc+5yKpQ0xdkhCnpvt+VEfSFz7x8BJifRwboKmQyftTCWY8S
oZmbjDgkTefjP/4o3AYuOa9/XNrUofP8u7pUYDqz/Eok3HxpP2stP7iYCOEU1Z/Uo+xpz5kdjTkL
xmR/VMFmnMw+quknx5qXJmHnNhSkQKGpAJXMAK3eBvJQd/MpyD0jYjjKimthvniL9TAMAo8pQPe0
qUXYjBcvT/95cTT47u5Ej9cSRA/eyWmsz3IwVWQlrc/m2J46znOkR8Nj7s1oWyj41JcJ8Ck96vZE
Dqdb9abzR5RY8odp1VuqkVzDRGzb4F4RNsQSwlefSnqUoC/A42K5tFDEB1bzdpSMThknDrh0p4st
WdBx7YPbbCoeck14Mdl+FTnlrVWmd0He7Ogr4cTVpCh2AhZjZNVJHyKxHuNguKhoBm5+0UT61IdD
ZRrhgqiOXgZsbE2PUjCAtDuTow/zL4T3ix7C1/SY0nyX22s0SIjdm2rx6tiddAYfW28/uMGd2VQM
x07YNEhDe0Jjx/vObrZ6PKxWaCIy9PxqSeVVu4o19FZC+BpKJXDMp7VQ96nWfuVFgKxBEYn09K1a
37Ijp80fXJE9rK0Bg658wCTZDGdHm2Cz7bzJ/h6bcReUvNllU/IT4V9KczlrDZm/Lacv5to3Q09M
upjyPaMnrvTukni+u259Ws3mGdgCZ1g/vc+lbYaa2Rwmn8h13pdqpOokze/WRxHTam6ESn0NbZHf
jWWxqdMg3/mlEafloKI5X7epjeMlKtfXouVqPZR6l9KBTcGUWWGUBkFoX3Rbmk8+mji7Vgbvel3g
vzyU9wkOJp1TvvbETqKgi+FY9cj6JZejabaxLbYcMYBNq5v2dpl5vGlSfCZrWoWkbOzo6rtpFJXL
dnhPKhp8Nncd1700RJq2dXtuWq9K2FmWfTa64dFJ7pnLoNw5sFIHKiOhn4zhlE8/tX/ZCy7jHoHr
XLkZnZ7W4yB0LNDbLl9Ll/xxNrCrafK3rl635dhy7FmSkjn2MFENAy6ASut1Pp4KHVTE5qYKRqrH
GbsqAWU85Qh/2sr/8Kt1b7uUKVvODfQXZQ+Sn/I2/karA/oVC4hyu6Z0gvQSaeGynjSdB02sfO9W
yS3BuBVh6nG1yjfLuBhbe+XJnZFq5bnJOh3MNvaUPBmts3VW60uno0wVMEGTq5LjjLIOjQl83Tm3
mR737pi2nSKz741Irs7OndRKYFEviNaaB00v3tMsvfEtt4CpyDmJ+L4MpZde50Zk2OJXM/KAe6f+
qS3+krV81SxIw/Xq2kl5GGPLQ1umGaLa9D0El5di5kDVEfh4Q/E+uLc8WrSggwEHVpYuVd1sTyXz
mVb47X++P1adxeQenZfSM+jEV1XXgrbTnEP7sX4pxRk1JaqiKL4tMla16gmL+vKuCH4wI/suF8eK
k8y8tbr8Y2kZLB+9hzGtXpt69DfEWxhygKEmthgvBQnfo5HcgwzmTVOxExD3DBl3ORCUMtJLkqy9
N0V6M7J8Ivwe2aC06hwUDeUfuxkJr8xz7ro3feFh8MGtXSoQRaxCNrDLw6ITGtLWftVb7WUBcAFz
EI2W6RLbVYBBxqVBXKr70arJI1ZUp6xLgT63l3XtdyyJDGWU313pa/CaB+zWC72GMJcYeHjWea6c
3VQh8vN4HBt/aJBWahw+QbbxBId/0C6nrtCpPTkPa6c1G62luVbx3A2lv81NXxASWyq2L6uBIawD
zYKYl+e1m2ljSX9CJUoCN7cZ5hdcW6YVzGIa9X3tXHgBBsGm95hkw2noeZOaYfA3paa/6yrHq8tL
sm1ScZ8B7m6ozDxkfblfC3astuMwEkZyhFn1PlT8C2u4Wq0PkmaS+dJPI3fJiKFAEVz+krvOp5kE
dHd7dnhj4eaIJPiu5sdJQwp+eV3pWjNb7Ikx9vr6IaCF6mZgT13nbsgmJEpemSG87fc06LUtikaN
JG3+D/bOYzluZUvX79JzKGASJgd3Ur6KnpRESROE3E54JLx5+v5AnT6bLBnefe6oI+5MQVKFApBm
5b9+Q3aqsXJnaQFg0gIbBuNbmTFfRsJejKE21iES2JUk9mS20Ny5mEBs8Iezdk3GeScq06P86BIv
sY6d6LGaZ8IFlgc59IRPyOxOd8F+6m7LglVehepdHo53IvK+mWn4ELfVbYDFNqcg2hslXz5ujHlb
ROg9yM2C6cUROTXUZ7yG4N/F1lerjI31rIzPSaN3eCsyanG29CeMd0ehOTcF4r1njt3K9VSKo7Ie
2T27BFyn/9qNZGzQd4C3PD2OPWfr+GhW9NDYJTlNJc4+GeK7sJUXwid9oyb/phDmoTaSt35P89TS
W7swvoJUHOY+uRk4tLRxWm9mp7rU4SafwttGUmPbRGiMVLcbN76xsVqkOogu5l5exTXJPX14M+vg
oqjZDtPxuon0OontjzoogFKMyzot7Av2sG2di+8Z1usrDV9zbX3MAgMcNyL/Z7I+dvFcryP5Pqio
6mawH7OJu7U9MYsjDo1+cR9ktbF3U+9g1d684pDHO+bMXNiaA2OG63ebBmDvq9aI8p3M+3E9Nc41
0NWXmr7U4v77MPcZBOkGSKKb/U8YgxutvrFwZ+a8QD8UR3PKvKirTjbGsHvSLnYiaT/25vuB8/3K
6PTNXDMZxex9dnR/wFl44oFmt+Nge6cIdhdslpHZSaWW2F2wsSCMWpZ9a+Vf4GJQyDFMmQdU+/58
MmSPyikyvJXPlMFidzrUi3O4F7drr6KeFkHyQN/6Q42jzDqDUnLwmvgeHsElue2XTZ6zUDaTogmU
Q8tj11/WXNPrWXxj762Gu1BGLUdld+w3Sg4f6jqpFso8i0P1ZZQUKzM4yMaX4TYP4Q23Ob34LC44
YTghjUpvWpf2OzMQzlaWJgfyoI82rbWrmmlYY1GcEXoGXwGLJVFbKDtn88ZVHcT8pb0ZjfeJ0ic9
A5pVEzEwyvxUdBHVWOHRm6gUhs/UnKI0Pjcz3ONmcBbKBL9PFTnr0XhspHhMEhB8x6g50Ct+nMYf
GSvv4qzx4KtkRL4v9rwS3rOoiEiYhK8hNFKr26GzmzxvOHIWV0Zv7dKc4DUfR3qn7K4n6TAdi4AZ
YFR7kWPY36us3ub9X/GwlLshnatKFC17uLwokhrtDbgLhMj5gONOsHWaYuMNBAInqEPhiZJaWtYw
eMb38RRbcNpjVuw2/6G9+Efsuv8XB88XVqD77+WS5tn8b+DeOVDkfm/z+bar0/x7ETft55cppst/
+8G587w33qL5oe3vuSb+btDnfnh9uvYbeHYSp03eFL6yS+rw/3Du7Dco9z2cw91gCS9dPq75kUPq
uG8Wdhwf6S7hob77T5w+kTu9ZNyZGHbgTIIlCnF5HIafUkueqTsTGvZ2HVrNLrIBGtZDAqACrkhL
26TolrOFQ9AIdFs3I/FjXsTPbugfpD6nWYE9V13o3AH9DbXD/kcv+qoO6L1tHTIRnJu0N5u72oB0
QemRKnZb0Qj5fmj0UG5D1A39FT0pOuchj4ITghnUzR1xbAVn5xEuewWB2RxoJcdBaJffZTW3Dblm
rjyVuBCH+LhMur2HdG43pwx2Ejb/U27XD6nA5oHjVCtI02sql2KK3iriIGuWugTjTFJj+Jyzl2NH
bZaFQ/hDrQ2ys+LWCJsDpWxrEn2SJ/XCjUiRPpsRu/ehAsOfbybHGfq9XVlLxZYjuHjfBBk11BwH
JojSCI9qN9FgTio0MAioTynjgNiBvmq9dRQ1U7sNONPdq55W0yUMGJK+dRma7XfM3WJ59NyR+CFP
dRbk6YHTC8a+U1XA/cmH4dIuUK9+8ID2sKwJIG5zQOhHwgc8KrF5EgUeY+EE3Ra3J5NaZKIIg1aJ
PifVKvmWqmGEbkIPhh77XriGHt+5vYbNs4pck4QOCiyHfdZF8uJmWyrSJL8rHJ0iRekjI8xOPBui
MUQQKkxeGlPk2fiY9oY1VNvW67t4n0uYWleKI2240wEmB2zURpwi1Bmhfgwap/PPIYGC7luSGQaA
IaPra7lVuSXklZmXKkKoAVS37hi16Ua3Elitm73R/eKoycTF3VLLUaG1e71NQDCIhp6K4rqM5xSv
BnO0xqOs0jrZYTmu2gc9VURWAGrSbSQtEfeRqWGC0WXK8WNcD8jb7GCr4hp6oMsRxz0EldmWp0gn
Dflgbm/G3/BW6w2AQXRE2vSNB5yOymPY5078V55PI0BYX7caigeBctfEZrbWulMo8XBZ5HMJu6cN
vm+ipNfrLmusfO3TWrkj1cbMj8IrQ/e6i8LZRDnRldU6t9PwcXR6+E9RQAvFDdXkXySVSI19lKSO
s89ss2G7LNMKeUhj1IQG0hLVySZr4+E+Sy2v/hAncdPfEzeSTndA2irtSEjxRnrLhSywWaElhz2P
Td7axgiJaDtYpTeSO1eHuJ89cJaAUjE5U/EeA32n0fCU7PATKFUQXdtyXFgq7KHyOEVNZZ5Kxlxx
oTQfceiBeUci9ooKpbFXKqDUYKBK6Kc5lBwA+widUajnz31s4P8i7MxaG6GsKWo9wgXAiynOwH8n
T61JPZ3KXaS6uUAlM1XWKo3E/Ji3ZuavB3o2I4WDmT9OaRwQAoPX6jFTFFtHIecFwlaiKtqrMBn1
EhyatnV9AULg+zsPBCrfC6FYZpysmYqrahZxe0jCRHuwNuysP8ZWj6N5lRMJtCUv1SDhq5YUmVnc
++31wJ+AJDYJwAuh0racKFTakfREzkyy5U5nG26HG5NiaduJG+1mpzHuG1CQQ27OBqTDJAXLjRoP
KRWjKqYrWIsruJAQFwI/viwKL2Ey8AipZ0O1G2s53/VY29AV9gpIy3AHokvVBf27wDYhLfRyzLYt
dEvmRbp0dOOun8I1cUZZfN1VQtDNJZuDsy5RkP1Mwxywq7BvhhAyRXqh3UC300XAK2mCGyeqqumL
GwGpgLWUjXOVuWloAqEPsyVWpQ8pE77dkziZSOvCAes0Jxpj0C5vy7DI7I0SZnZskiBXuzTzzIyX
hayQhdhzUprjfnnbGSzkdm02Ny2NroPXEkuRBa77VcNWpxUJxlDDrQjjSX61ZGcCU2mvoo82D1j4
NLH91s77/N6eoY4duARZ9GPWIapTZofGxOgJCawiLC3B+3MH6HMAHsOL10nsWzMlWLSw4+Y2gVUH
gSsyo3cR+MbbsK84ZbtzRLaeJZoPjjUvYru6H3lnAYpEIymaD2Iwm+ih8l0tHywvzCAecg/bsCtn
smkH/0Ntzb7B2DDNbhUks+q+QhYtpxtDEwVz0eaemr97lWhuQz/Lo48s+OGjbmJoAlPlk+Xh+XPd
bCaYSdezTcQLIkgZfNKONvOtE9f11VQmZJc1VZpYBzesaAoR+MY8AqUt8qMcJ9s76q627+dYd/PK
yjC42YvCtaFpTIlxOYRiHghJNBJv3XQ1+TVBgQyHxGyHaNW8EaTEJfKdTgr7mzMGY73uHdmlsGVN
82BWtf+hM6DlkOAqb6enGdwDlNzLxGof6iGEaD9W4yH0Ku8O9HOiTx5BR1hpJ+k/VMlQ7Nje5quw
ivVN7weICmmGBKfayrMrOibwwlx/8qmnqxb63lxemXrKv8o8i+5C1+w+udXon8bUbN5ajWMcwUeg
HSc6lxvLaeB0m43FrgPeWMEsebDjtHkIBgiz63EMx4NTFf1VpSP5rUt9cZWXBWtpOE9NjtJCm3dz
ntXhddlrcA9Fa3pBCw3jix1qrVn1bJYO4j/zgLav9MrNSMgR4yvyQpDvUJJcIdysTS6dooNuVOa1
XttB3yENhZtOlicuzVVr0beoGriI3VT0D5Byps9BkwlueXK/xI7w2j2rYP5XS/4XRIR45uRqZPUi
qyL9D6UEEUiMMGX3dJ4cPK9WxkBhtiEnNMnWPtGcxYUzySLeU2Wwv8SzSC7Drh0vYGcwV90Kpgw+
jab0tlaRq3rj6Fi/7cj0GuAaJTCj3SJj1fYTBfOIn88fipGki7XrmFm5HCkLjnYj/Z11GyT2OxT3
UPqVN2WPLcvnQ65leckhz/oSiBYyAe3GimAaAHn3zpFQb6dVnbiiO9iVHIzTUA2j+VanhudTPYna
1R9B9Cv6QBo8ZvwrjPzp0RIhTZtu0iZAUjC3m6IeCHRDbKdgWDJqE/dIi3Uo9gReR9a7iFM/Nn/+
AGvBnp3JuVew3oEl0tkN6bgp37mo9EjC3hzbrTgObtinNMwkIlPAq5mE+TGL+Nkq7oYJ2mFr9T01
qoRj1X8dlKXb/RyFUbNVLolZBA6nfsvBrUIxmbp5GT4YsU1mRwWmlu5yNU7eO6uN+/GybjyRvAsI
c3nIp7a7SXDxoKMpepE9+oZFl6B3C9/Z8+yn8bvEWr7Zxr5DCq8RB5YBJWYWLcLURvj3Eyl1hKM3
sZzWmZhjMJNoUt4HYiAyCZkX9XA3EJkTamWTT5FLkgUV0Bsn/NSDiER3QSAjteyygh5IkNTBiuDX
gJdhb4Q3SpZ27jfbzmL3EoVMP29VV1rf27JAIFMWJiwSgHTyXuy2RlGZ8MsIknOcl0h+K0rR2UpT
ezdJ2iMr0Vd+ts9ixj/y2SwqPjb0k+IHX40VcgtpNwk7fdt1FWO8TQHlx21jDioBNfRtvR1BSCDB
mDYEy2ygJNmagyPrbaNaJ31IbXySMYUVMPQ9gJHPg1qSr5FSyvrRHVOU8PQ8K/m2dLyeNSjrLVYD
0pNuvUSBiEZ89cfU7ATTCVqSKr6SP6pyomcgbR587LqDK8oBy7pWWPHLm4jyODxmhHYn22fnydsf
2qcXdv8vjSoQXQmMwREnYg+L83Mgz6wxMrZbj8Xc2zZb4HwbDjfN/xuQ8y3Y8avOYC+lkFzNhRUb
CM9f/EZJ5zzTCqqprZpgJg7IEn1+2VVtjUI+U68pLs9PnctlOPvaHGAdPOvPjfg4IBFR6/UoXCKN
F2gz2LdjJ8ZDlSx4tJuH3icxNg4qUcP8MuRiOOUAho+iVb7e//kBL2o4KHsTvInjt//zX9wyx0XU
ipRTHLQxfz+75dAHwIRkDEa4yS/8m6v4gFJ1O2+6PVlMOwqflXU/fY3foktCDZrsh0voANtXbTs4
0b/8GjxvAiA5hPvO4ui1/P7ZQTw1XN+oigFvdJsc1EwJ9Wj7BEmgPYkbyawMx10AHPUucBA5QFr2
V52VlwfXSud3sevBg2jNUj/USMzlDdgcXI26NTXrpmvVH8cytF95iz89uOUlcj4iKQRsw1kwiuff
mNUjcUCk5DbMTWgxtdH0ZGqUBm3qidN/tvrzi7J+mglP10NkyMjhqucvSntzkyOi4XreaO0dlfRX
2plpo0mp9hBQUGojOSdWzu8xBMk7Sokp3FCRupuws/3xle/z0ozkx1QBMUHkjO+p9JxlKj1/YSKD
FRRJuQ1YoN/WbgxynorisZ0LdaGjOb6FVFu9FvXwi6v6rm3h8Q06BChy9tBjE1NqJJpwNgeTeNAQ
GgDGLKQ+hWm+a1TUXIUcOtJX7vWnZcEzmRlEy7i2a/k/LUIA5coolAi2YMLEcxUQfTL6r39+wT/N
gKeLEJeHqZ3EdOhMhq3Arj0RchA37QAXCkxdqeWNFaqx+8qO3hUZYhWI2K890V/em0OwDhUO/sDO
uVp54oEleNss/ZWtlZ7YMV9Zw396Z8uN/X2Fc39MT9uIXUaukMheto/5PGb3eNf2PtGeKQ070sJH
hx65W3sIe/+NRv5i9/hpinqmIMcW12OBCvApZ+j5GOWNhW6LgeBWm4JyZJsHkO79VzyAfvEACcLC
+BO0UoJNng1Jt6xZbQs32EK3p7smk4p6TJWxeGUQPnngvlipuRvc+rGlIplImE8pus9mXBHEGshw
wIdjNWz7S6IFv4o16at79d1/R37f5/jWXec33WP54H98zX1o2QbOLy5spoC1eOGhoX453fvOM7BW
W1Cq+VPSPiAdXY/VhSPkK3d5li/GusJdChcVjYd1G+L5s3UlNqBRkkcpt2LvnZwDmYQr2G/7xR7u
z4Pjl3fkYe8VsNsjuj6rLKJ2bkJEA7RqXCNYp1HIAYKG4CkjTXc/JvX8ms/wMpPOH+GyGPnUM4zF
4OwR1qimXBNf3q3/MGztbbU31sb7kWTUh+DWvRYbag0cFyhrHqzwLyQgf77d165+Ns89oB8E3Fw9
OxJZcxXvF8MF8+I1P8Zfvr9nd3lesAk7SeqmW66D4KJcdRCWUZnCOsTuazok5e7Pt2X9ao5jvIW9
n/CBAM7dK9pyIhCK/gP1i9hbuyXRhf7/BS4pN6TH4vBnbMRr8Rb2z2+SrYe3SMFI2Ji31HfPZuIS
ON8JnbAVX+XXYlvu9UEdo3uX1JNsX79yh7+4QZogmAxgNUBCjruYxz27mIonA1nukribPYTUjByb
VuH49c+PcRl7L8em5ftUeVjBLSPzvLiI/HFOEoU7RZMQ7YkDwQj5JozXUXY141jlVOqfuVAu89yi
x2MuWYI0hdhVX94WoTgmQctY/wzrfmOs6KZ7azqv0S5ez+tg1Xzr5O51c8Zf3CeZtxS7pBdiy3Ve
tQwZDrzoa9TOI80S57scGwLdXY4F2d4SyS4R4X9+sL+YDyi/eXdS2KZD5+psrPhBT08T8vkuYd45
F/ke2j0zL7l71ejy54FiOwxLji8mywsC1pdPtIsiFQ5eFu3aDVKB5H45LPnwUyD4HeAkONti3y2u
ePkrK8uZJeTyKlHCcFWH1VTY4nwK+oM/lBioq12zjW4xwMefMTwGl4vVcPmgdq+mCSwj/uVgfXm9
s6ETRbEzUJGpnX2XXrs765Cvv+Yx24S5SbbGRr/yCn+uX15e7mzljLN4IGObywXRQkgMDhDld3Zy
rTv/befOr1xt2d9+f3OuebYtMZLyxM55mMjd9yD5mzC5//OQfO0KZ+MEekQ0KkOqXa+bt64x3ehh
evzzJX4xFD2WRoednAMd4/HlUCyF08mWPtZu0PYpnpI1pP1Ngfb+z5exfnkrz66zLNTP1kacq2bD
AuJiyKuC3AB/Z3zBHBTmxQrXDjoQiFEP8tvTVf8RGeD/LvTzf53VjmDs/7vA/slr59385Xv6c7N/
+U8/mv2+88ZmGybfgCpuac8zM//V7HffLKd7gkesHywA3tT/NPvdNy47gC/x7MYjmIyQv5v9/hsL
vJTlk/O1g+F38I+6/S9mFo0BjNcpXQlIIyWKEvNsIyWnwwsiJ4OoMwzJX8qf0oVqaL8dlNPdPnsu
tz+m63PY6uU2s1wKsgPu5FwmwObnvLZ02l4Seeiz4KP6qTcGhwRrA4srgrQkZYlBnLTYWQUUc4LM
s9Ha/PPrY8JikWHKguyf+0jT4ALJLkxkcU2yj0s0sDZucWq2B1R29VdZqNu6oTn456t6Yplvfy9e
y32T8AKo7ptLpB/l0cv5GNeTMRl4fOzDxAs/9CCb1n3vigrTrWqGWkrHtMK/t2KFY3r2WaI/54Pj
9BisRJblQXxqGqwdPbeoD7WPZOa+nyITb5B8Dj5jAjM7l7kSsPUc3B2sTWm75XAxQ+h7b7p021dz
VmMeEyja5msXNSAKH2OKqw0t8oUvLck4389hmnrbustmBFW9VZ7yXoRU3WSqhHurL2W81laNNZFs
Mx8hmgfzdGXEpu0TFj5NPnnpVtavFX4NxvUMAxPma2O2MZhzPR49WH4otHM12dv4ibUJ0aVrdrm0
inZb+mWzBdsBKwGzPbTkvmbXFQQtGMNdjzxSd7YMr5Kh6zE2naS+rVQPdTAIhrTCuNMhfJ122RJW
TUMZ85toYrGLgi7xT1DC6/bGpr2EsjCFhL7qVGVMd6XVT599Y1oE0IlCMm5PAw6CHMDM8ZClvfrS
SbCrq2pKzGk/O0NBSjZDCqbyYMHLHiDLhkdjhLK7duNu7C4Ui/vbUJbdPSMirGkxK+jpVum0apvG
PWI/OLjxR8i22rnJw7T7NJqNHe79ssW5IanzXOzESErjOpsxDtqp3JD4BJRQZ9Z66F1zbfVdNvBh
5kz8tucuBoJIxxOxckQs21WQkzu1ESKd8Ge0rK55yLKpczYMimxbGIGJYpRONzg2TPZVAC0TFnvX
4BdiYwXzyfEz21kxKT1OQkMQmfvOC1vjKP3UDDYqhnPKUTAbjpOIe/geDHV9AdEOIDiDIIkGS6M4
W6eBnvTO1p5otm2EBvKx1j2/HRsjCLe9RwIY9oWu2YuHskdgvjgNlRubnFKy3kPH7CDAqShLjlmt
Q9QDtjEbxnpgBL4bPfygH0YMePBCTOzg7aQq961ZieoD4U5jdd3T02zXfurpEKph7NrsrpndPOJL
amM7GWcivHNUTvK8PwqX6aUclPYqwWEMcWvSeA/OEPbxt9jL6ZmMRWPZx0h7DNq5DyvyP2013g1I
BcRK+cWQb/zJaMK1ZSCI3PZBVubbrgkjDDXiAfOXrMbUZF3XwsjWmUdPduXVsgm3U6vaSzuonXFr
eIEeNgJQErNpBzCT0E2J8GPuJ7PbJm4jrzmdqLtZdKF/NLoqG08xHBrzbV837vhFq0hEiyVI8SDG
FtlKlSuI52UDwI0Wjpm8pZlFpkwvje67NBHJb6o6sm5CjBdw6BQZpdrkqxr3yHKcdj32m9AnoymO
oW+1hokiTbXFtnGqHMG2R/t6S3dYfmCnG6x9SHPX4oDiaU1XGgj20CayGDeNtOIAYaJwv6C/n2/8
0KDpFfsRukxdVCYB8v74OeMVU/c3WbQdsrD5NjSDL1euO+h6HZpaZmsWJZwpxxr74rnIkH9AUTFv
686FKZuUljq6NMCIT6CZBrdAj4F/cty0824zr8dDuLKapbeUhUKh9aqGhw7TL+dDyKe4j2mtoXm6
yE1vUzfTNxLAjxQDmmZoT7LM/9xKC7MZr29xHcGgYEYOUtpOuYd8huIwD52pXRvjBOGg7sta3fJA
vPxAIx+SbWohEsKHBDZAOR9bPXg2DVrP4qpt8SH2EgzajLHt7OthhNPqV0XjoCO3CneLwmeu96lr
lxDsVXabOSZ2TtFUw/CUEj61yKER2TDToh0SUKPbtoge7yuJ7GxlRVFgYkKQR/j7etCw9sYwJfYm
LiOyTupW+tVt3AOzXqRAd+EOKocBBpF3k4HrCF4g+3DKvrXY+9nvrQhLoMvUaqpP/aBFsO/s0BUX
js2rdIkCxTIpRVtmkqB9XWHCdN8UmNpdtrHZerQzodRtRSqy+VSKttwL9gdEqxNBAJdlVs60DlEO
hBeSPb852mIsiq07G+UHSueWLlM9yH4zW5V7BbUPeK+3innEBMiIOYo3c2Pgh2DN5vVcsxyiIU7i
FqVH0Pr2vjSiwPsSZgVuOd3Qm49MB/w97I7SZFVOdTVfA7Ml73tXYiZbVqOeb5NqtrIbaVbK2nZu
Bg3ZEHCDdgq1qIIVLLvkrppa0nFtmcSfhFva8krnqcyPuR6C5j2eahIHD8Ywg9TPL9GYYACI9GWY
tk6HoqwD+Cm74tiPqGvQvKaT2gSFl+HtU44RFjlMyBtlUkasjd5wF0JlI/djQXsRtnmDNKgLBz9k
zulFsFJaBZGQ0H9YMnKv/1SxNTQbOwoqRCgxrH1PRhjsTJDRJpSeE/gITd0BD+qp7NBYiqjGIAcq
u26upO0F7zPlIJe0q2CRSyFf84+EwWeoV8AEUapqDLcQK82I1a3SKJwTDEW242nskmRLs1VYqJt0
7h1iYRv2TrSwSzdGJ+JmrcHww0PbxrDsc1zoNbJaW3UbnrOIHMgSuBLRLF7ofizDpSs3peHiYFVX
7mMetNknGUUWgr4RtteiaXdy9hpff0ZCK6qdo9jzMa3GU2kl46rB7zsrYMmUUD+NS59GzYBfNW/q
IXL7EcLaCNVnvO1t/rg9Kl24cApcWRc0hya9MBDXepwjMe0jnBknHDhU7RnYYSA9weB4biJkwPjU
uaztA2S0xYUIHlKTbSGzJl0F7QPLPw/bsMwVyCTHNsLYxJg9HexAWTpZniDC9MLbSbfBH851qyrC
TiS2Y5fhlcxNOQRXA+Qg4EIKOExMpMa1ZZWWka0F1vFouOpdjdVZou/VSNVYf047OgXFgYIMkOdd
MTRxOd9ZLaLK6Kb3nDxAFjsViT/tO8QATX0FRTRAwbZBM2jOaD1/MNRw84XDwCpSoMclSxgimy5a
27x2OggLazevwha/SkVOosBiDlSDxnh/7KU26rdDLjv3QpdzXSKqwp5pj/4x8HcB3E4s6kpVo9Gp
a7cb7kZkBk206r1mCI7SaNnbcKYMLuphNt4FDaaXq+yJyhdhB/x5cAf4IPET2S+YlIkt/tBARp1g
ayD9aIYKm7MnmlFLm0us7SisT+0o8DHvMmZC3mHEte6fyIbtE/GQwEkdrzFiCse9US7kxNjNggJx
ttl1N90TgbEzF9tNZS3ExtKP4zvm06L2hnSQL6kAQ8e/mzYwHkw+YCFIelM7HPK2bzs4Fjqk1frE
qMziEd4i2QJOkyPlhcH1Fk+wrr9Pn/iYocjNm7rk0W7qJ8YmfFyquVb1M8pG9cTrLKY4JxPrie9Z
wzTyNllmIYDLn3ihcDPg3KY2BLzrBlWlOqJrzW60djw8u1zsQ6kQMZbfRdCMA0oETqmIVG2MGNAW
wUzNs04QTTCJKtpnOGKRGzBM5rfR7ftrlTrBBt6t+o4mraz2jEiIr4HSUJsrcqfv5DAY4R4fTuke
vMCoxG6oagpKFrQAltx6/BerdmHYtr1G2+3oqZiuRuSfwzu3Rxy2i1phd8euLSxvR2VQXMdP/N12
cvDtap54vXA4ZkRtgYV+EAXYQv4FsMWkaUasJR50bCrkPR2egjgI1TBE3vOKoRT7KGU+Od0EfZiE
loneSZc3WKOih0qga+H6dnTydpqPkRWWdraZXVnm7XvtRc60c37Qmc0nbnMBuzf29+HMeepCwRqS
b6FfSWzjrAy/0HRNe7eGTOVXc4d0foa8h6h2SGWHfrMZ++TbOHRokMQT+bo1FXo61cEg2nQ4vGyq
fMIbjqNIAbP3icdtPXG62yd+tzFASDpURhwnB0QtcMBjYaTuCSJcZR9KOM/+t0Tg1MOau/DHA6OM
78WoRrFhdU0+qjCPMBnNnJA2qlXNzp6VKKhhW1qTvBlcXKkvXVkF5OVYAzqVWlCYrEIoBeWRBnZW
bedxiOu1SE05bcqw88AW0TL56fKnsYm9klt3977KZf/KAfqsxcdpKUCEZTpQT9gzvJ+aGXbf+HpI
I3WwFpMnLKzQS+KcorLxAtfa+XuTTuz9zpBQ0ucz5kCrosNKLnMKYaxVBtNjzyFxrD97YW066E1D
oW/cGfbUEfO26tLxivBjMYkux6hVJPFFOnBiWD/BAP8fH/svuv/PEJGf8LH38fe2+Jy/NJ/mf/wA
x+ibvoGearn0cAC7ILL9DzhmmfYbWB0eqBn4FP0QALV/gWO28wahuS9MYHUwMLgH/wbHgje0nZc0
T9unayP4kH8Cjr1EUo0FtoN2Q4PiJWLDNadyzsrxVMPR1AvSwcLx7CH8Agx7CQb//dFnMP0Ye1ad
6Ww4WV51ZQUcz9P0q1GpVzL6fvfxPLTn2K9ORgN/rWI84Qc1r+LKuq+C9CZuRPZjPKPJUt/Lf/D9
lwbyM3CZCSqzMUuGk4l3aGbhRzSWOQYpCNz+/ICWD/obNfv7AZ2hZZQSKWzcaDi5fnfJ4QDbMKc5
9Kp6iMfxlWv87ikt7/3ZTQRek6EV4iY6Fxdu0drG1qmdgMNeYbzynH43hM5w1bFoHbOym/5UEk9D
VIQnV1WcGq+sjb+7gQVyfHYDsI/NqXLz/hSXQm8DqIcIk3xzh3JGvoKa/u4GzroVqIViL5y97jSZ
tP8DDnOG3P/5FS+D8Vev+KybMwCHjSEw1SlDmWzj2xQ3zb6z4JLc+jm7zCrJvW5c421apP/Z3Zy3
AQMOF0kuo+7kIOLZ04ap9vDny//sdTy1O5+9DntqAZ7qsD1Vrn1VGM5NbzvEG3TTK9/+rKn470lh
ni9IGakwbFstZtiT3PhRITZ9h+WA5W5xe8f8or11apyGsm5d+HiyDuYxKPXBSNJXZsxvRoN19gXG
AFORgsMeNnnD1pnEbSXtv/48Gl62B/59b08pic8fnp3rrMmd7mTJSH0zmi5bB0kt9wU5QtHJHgIF
2tfUt0Yn4/mVqNFfLzI0oF/OH6BZFc3+VJ9y/a2wi90MB3ye36GKe+WN/eYCyw71fIK2SWMjyxpr
rAearREqAFgGOvRZVRTHPz+3X78S+5w5U2pdDk7MPfhyvnGHGJ3T/B+NZzs420U4vaTo/a32hFPe
SQ8VGTMSKN15he7w62/uWGcfL5kqftLqDudv46pByQ1S/+HPD+U3C+NSTjx/7lZH6AwwT3eqfJ80
h3Ywqzs7at1t4k3qP1van8g3zwbspJFuTU3VnWpEf3eEQRGDiDnYK8/+1yOHVtXLO1AZMRA4mHcn
Hzw61NVlxTJfSk2IBR4Bf35Kv5tyZ5vT4iyHmQV34OOyU27QyFor4MjwfU8UMx2SKKPlMCEGdKz0
858v+bt3frZjRf4gPW2yRFp4GuEqXAxYoFNaJq8Qyn5zS+by82cvBRPqwMXqnAXKl1cDm8jBS5yd
4QaouEh1coHZO11u/nwzv7vY2QCOQRGKMDXbkzAbvdX20OAk7FyCIV3i3EfCTXeEHVLs/3y1Zc34
xXZ5TkMazdnxGyQkJ3vS+HqqjrA26+sUyQsZ6M+DYR1xKnkgTOq17ew37+qnhmXQzp4anPaU+oHO
9zA881v8+efilcf3u89ffv7fnH3Jjtw6sOwXEdA8bGtWdbvtbtvtYSPYx8eSqImDqOnrX8h496LM
05Rwy4A3vaBYycwkmYyMuFmrAXAjPPvCfEWAgnc7BOhpAxHlRgAZUoClOXdFcClVVt0hYcX8we/s
4FCyiXxTQxed1lfE9AnNmbu4pxBzgTPPLHxuWfcLFSuwkdr+x/XxTQbSzl5OxSc2ZKG8Zmja7M9N
A1a2U4qn0F/3jA+o+t8LMIddSVRVgAmoBFsmSiNZu9W78LZpnGj5+83aFjGEEGwUTq9+C7WNtn6d
etCe+95G5nrbMk6kuQ4T00jajInrmHt4ikKn81nlqjyu28WQe3WY0RBAYCTysDGFrPmCMvuXpoz3
YwQCfxcVkPVvGH6BLoQlxhJt8QxHOQYdSfRVXukU3Of6/0FdD2qggrGou8Z9/pir+cAdAtG8bCMR
GdZWh7QBKw/uEaiuXb0JJsHx/Nug6JMI2q2Sj+kDml/mYbzcbJB4YiBu3g22TU7calyQY3X/N0TZ
/5w2nXj59I1/Kjutxo5m8hqL8yI5CmGgjWOBafKaa4LUGz2nnSOuXD5W5QtI9yBxsxVWb3umo8N0
Gjt0nbwBd5fP5bmaJryYscMs8k8ZqTfOk6b5a0ltRI2GUDaLa1uDT7SyvG8dOhhZ6n5Zd3zTT9CS
mgWg9QSaX4SuIu8L2j6iAfxMA+dVierz+icMsRVpqR9swBBBhNru1QVookVbiqLOZX1ow+wjzTo9
mkGgylWK65y773NqnwS1AcitIbgZh/Pv9Y+Y5q+ZCOLHVecGcCF0O3zPp/YZ9G+n9aENqxtpN552
SNuF8Ay3BbycgFAZFAwvBdk4fBkGD7XbDnMjPGUtdifzU5FBRxXwdtQ+jutTN1hFB0VHMsyajMFx
MPVfvAExVjT5/9w3tnaSmwaAC5TbiivtcAqJxuCnBAnd+tgmqyyudJNqIi8LC15RiSK9c+5C+zhB
AnfGY+r68MsU/3sshBzf38MHktmonlYwS+i+QP/4cQjJBSCIj5ATOgc22+joMf2KZVVufgWLiA2B
D9wFR3CQWLtysMDLwdo+piAji8RGF4FpjbXIJVC+lJXwxTVV9u/emr4M1bd1MxkCdwFS3s4fsrIT
GyVWQQLJAyEe8HKpgL4UTf++EOVGAJimrwVuJlurGzsbAdDkD+g6/Dj18r4Tj45aHECFRPHIJK5B
bv8WI7jKZa3Yhg+9fZEB9+XfxmnpOEN3ANT0BflQA/fVDQfafx6rVz5+L8Ebsb4EBusE2t2sBpVh
Nhc4E44ZXvDjHuoEhDmv9w2uRTCODAo6d0hsU9UeHXD1iK2qm2naWvzKeCYlZJhh+YEd8KIKeZHn
9TlrUO3/PYUEWuwy3kwKRAscrMCgAfKLI+5EH7K5LHYtOO8YqfdpeCqqfe1+ZMo98WEGQBLiSejt
XZ+BIaqD5TffRLXVu1YWjAMYskJvPDqiz9R3QPfj9hXkyOHn9Y8YQi/QgjoW6L1F7zz2TKhzKxec
31BfsjLoGQBet/4J0+/QoruWVjSyOOZXAUArXiD3PY5dQLFteK5peC2uS4mU1zkRv1ocnAZXf/jc
Z/+uz9xkHG1DBmoJ2lwzZu7J+hEcTtC4whN/CYLc6r4SvrNwyd0usqcoeCLaEGAI7qEzfAKsgAtx
XJ+/ITr03kdcScHrWuAmZoH1KclU4ex7XvTn9dENhve1qEapF+zm8WJ4sFgG6b/QPQIp0obTmKau
BTZx+nHIW5geNARHDyqE6MTdiCvT0MvvuYmrkoYduKkQ2F3jgySoffLLaaNqajLJ8snboaUbDCML
+BVFTogXfvOlgLzAh3V7m+athao9ZCrMOewN2oVD74pz4zgbe4zB0X0tRJ0QMFurgEmK/jPnD8yD
qAqY9a1QbXzAZBgtSAHZ8UPm+vyapuDa5vZ+4O+mcItqwGQZLU5Buwk04ARnATpiL7LyEcxoyV1G
X/SVb1e0oANw/xBfuKa8cV/COgBzEFPjxugGs3jarmuX0xCigILU6NlPE42Ok2t9kvGw4Y6G4+fS
73I7efDKQwVAoczmjiBp2iuLOD+n0XbR1QohtV/WLJpyX3Imtlq+Db/nDxXEjf83fVGB6mKG7CcQ
innwnTa/q/rOVdbfByXLKlqG8CHZ1F+R2I4giXy9b5W1bCPmNC9VUyMlBDY0k+VP7oDGYH3sxVPe
uAP80c6+sUmZcqh6TgOOzZn72kD5B9y27DO0Dz8Byf7dLiRk+EqyzyGctP5BQzR4WhLiyiaBiAoO
rk12zfriCpD7xm8x5AlPS0ETXR6APQxtZ9Y5J9XFmi00GFinuAg2nv0MLvSnU+fGXLUoYluVNlKR
8w4UCJcAxDJpTU7rtjGNruUhlAkV+LBwhwEQPx53AXDM6DyBiKRNHWiG3PcRLR0NLQjUxk7yK1gS
QdwV98/A7X2EOu7/jQLjf4+mOvVFITzLJ3GJZZgp6OnBjga6FNc/3DV9napE2CEHfpchiG3QxU7o
LMFebO9yqDuvf8DgRa6Wljw1j2OYI9p43F8d3iZhaz9R6FPvCK82foQhCNzl2zduhDITlKxmHH34
WFvOYUgzXpybmYGZbv1HGDzJXf5+8wFVT45HaywyLpag7Zc7Xnkgbv+4Prpp+svfb0YHl20YzBSB
NkMYPSjs9x3vN/Yck/W1GE6BLs4mkH1coSJ7TrNr2D5FKBo4dnpcn7vJMtphAo/FoNDr4J0SGioo
Oh0HaP8I2t45vBbCI7GFgx42cR18WQFK4UFK3GGiOPJJFv+u/wST+bUIpkVO/bSa2HWaquwTa6b+
Qc6Rf9/oOnQtgn5BnVPOr6wM/kHX4TMJnK0MbZi5o50oprkLHGVXSJ9B/JMV0SP4a6cNlzeNrcVt
kVekHXw45TAG/0JOec8cxe4cW4tXCzwtrRdgVRkHb9oRQNa0ODqujfaz9SU1uL2O/4EeS4WW6wG7
ojsmYHt1IZQBKTjBP86Tus81/1CW3UQt76Dr7sTInKCxu6iIfZmq6NxK8mX9J5jsv/z9ZviCuNVk
Q3zzineLp9n3r22wxfVisI5OJw6u6wp8ixmKHXX94E/gP4B0tsiiq+q3bnSLl7xxDtK543L08RHo
yYkrqCZK/ocWlV8GuwFLx+w0hQXOgCwC8exIybhR8vPf/qQOYulngMkBAsElsvTQ6jayXRi00FBy
78vSOpIllSzlZdPx6yTzD4SLH6G4+7S7/KabxQYTdZ43rMWKRMEFdFOfwtzdOGIZ/EiHrwQAPvIO
rzDXKATzd+sljnRf7nLRP+C4m1l3BHS1Jbi+rn7GIRGJt4Z42LpcG6btaIlfZcyt0MCJ1Dbw30Pc
ygMV7nDfme0PwP1m4gTkPx1E1nBeCP09clAJzVIvccEZfFi3jCHCdHReFJMhdgR8pebTK2BCD1DD
2kXB8LPtu/sK9DpKj6Ltr+4ZKsUpKP4ocPagtgN1AL+v/qADHCuvHgEJC5FBnexD0Qzvm6bceMD4
c4d7Izno0KDKQ/t8XyBS0Zx7IM6UQJAJrlkdeJF/JsX4cbDZtWf2RzC8oi7hbqGs/uyLb31Y29Nw
kPCaeSkdFMGY9Mw7Nn0OsY4pHY45beghQPEdTcW12gdj9ASQ/CmmEB4K5njvyvEBql3Huoi/i0oe
3G5+IgWekhoJBaPml93KR8udv0VTeHGqYd/G+b5h8gyp9wfwbJ3W/WrZ2N/6AYu/3TiuN05+ODSo
ClG02GV2iB/yaA/fnFCCzZaABXRj/zR9R8tHBXdsYS8n0jiE8l7qQiCWnKsmelcK0u1KGqB5mAQb
wWL62JICbn+UnQZe72IjRaU7AkQean2MHOYe217XJdKzvqBhZ+M8bEgrOhYJatSdcoXFr4Tn0Kjl
79GH/W19bQz7j058p+bObrIQQ0+WBTVlMDDY1odOZvclW52sBkS6fYAyPbtGpXqNK/vZ6bfyuCFb
6SgbdCS7Q5ei1hKjBUIU4lNNvc8E8kQELaPrxnn7E6CO/HuNRwkKB1ctB7LUyndDHid0gHZH7Hzo
qq1iwttra+sUh9JB/14skLLQFYzmuSCpwF2wPn3T0FriaAsZhVAlwy15Lo9W2T71Pt84VrztNmAq
1Swzy45Su8Tto/fznRsX7wc07Oc02whl09S1UO4ivGbFM6bu4f7tQuk0yrYevE1TXz55E7gEyuAs
ihC4gosPQoLgnA1P7VhuFDRNM9furuCtcEEDjm3CVdbn3LMe56Dc2DxN7uj8PfM27pGr+5pdqzT6
DgKYS577T9FIP0Ev53XdZUzG0Q4w3QgO/3K5gvQyPUMFABqMLIfme7jhN6afoN1afb/lNS0FykLY
jk5+O3bfUzmAdaSpreeotLZocwyroAPnbVAMQEkTW04um2To1VPgsbtO7LYOmK9dKAWhj4hdW+4+
Rhna2R3/s5t679dXwDRzLWh7f4QKwoxNLPBZBmVJP92VWeif1kdfRvnvVmzrkE2PjaBcyB1kNKY+
9S0/9l1+7At+HonywYk/bexYBj/S8Zs4J9luQX12DVTzcYqy9yWDrgz0l9d/hml4LYZzNYCYBbKG
wMSUv+paQtDc3UuwY21c9Q1uqiPAQuXQKBvgpmGxUPKML0M/vOIGdQzq7rj+E0zrrAVzCBFoNFNj
nckIDVdQYNSRvbHIy/b01iJrQUzRWzcRcFBd0QkOgUVIAVDfeSU5eRbAYdutfclYceiy+yB54LH9
Oy8NaQeuV3/CpR815AZMA21NLjICDSuXW5jOt49b6OP8+xvgjfVlmiGtUh8SfQG50L74HqYKmivz
1xi8CDhxF4f1pTF4l44UCwqHzZbC6pNGniFc/xJb1Sce5BvbsiEGQz3Cy7Lp4wIHF7SkQ3I++9rh
wDjz7l3mkmc76++LkXDx7Zt9LgOvcuArPHTRIR52dgbSqhICJ0MIXs51OxlcWIeOFRWBbkUr2TUV
6W7I/O/grtkiwDSNvfz9ZvaDldIKuvUL6KOFNj2xApCpxGBO2qr1GD6go0rcSRGXB3CorEXaIDEo
DUActPVabXChQIvuKm7mvsR72ZXn43G00iOkv1760P98l+V1klzpgtjNCQiOX8P02U6zMyATr/cN
rQWzcBynAUJSXFHZARuEC5RndF/K04EkNMKzzeyh6l6ifvoUdi7fLQR1G2FlyNmhdvCKR8dLc+ax
q/QIlFGgH9i5L5FHL3QWG1u/KQlpqzrUeRdgt0FVfCjOcp4Suw4fuhyS5NEQRzvPKR95bt9VArND
LYvnlR/OKU4bVyggvPPUeA0Dd7++xiZT6WvMO5dUVQRTQWEW9IDz1akgwivYOzhWvrHaphDQMnY6
ejLowpFdQ1EdQ3/e25k8TdlWUcE0/LJGNwmi8Sj3Og9oQHSDnUJV/8LlNcIb6bxxUjXlBy1Lz2Hf
kaiFjVTjP5C6fipofVk3v2nqWmbGuwrxGx6jBl/YX8EG89vJ+8cJZFn35WUdFgh9JIX+DezHQexD
6g4iJDvB8mDDeUyG0TIziLJAl2ZRcYWwzRWvdB8ci/xYN4xhaB0MFkO6DLjgATZ3yBldEP92JPyy
PrTB5joSbBR1gFMJvJF2EJZsoKVbkWPpbkzcEFC+tqJVx0Es12VYUXt6lU31ISqsBzwBvsfr0Ot9
P2D5YTf+blttOXYO9iu8Lv4qIYk8dPlj6QSn9eFNptdXFW/o6URQuY7BixUU2UsW+Rs3Yk1l5X+w
ACBO/XvqDqcc7Cu4VILQs/wZtR09xv3gQjFVAGliOXLfl9Aui5l4SmlvH6qJoi+RjydfeWpjdzCU
b20dP2bjmhmjs5Nfm745i4H8CJT9gsdCKF/Ss0D9s2qt79xr3y3Qqbn1vq7b1eQZWhYHfYPj1T1u
KpnznKefoFe5j+rn3tqqZizp6I2zvq+l8tBTMTQvkUuypv8xN253itPyBbSZ0IOk/4Q83EoqhgDS
UWYxKKwWrsOl3KbOfQFhQKi0gwNoY31Mw2vpPMzQ1wOhO7zKpKcAr6sQ0HwBRc9G9BtWQUeZ5Y0U
QGsCsWORbB+01gfqludU8YfAua8ciZ6Jv508ivKU28hgKG5b6uAo14UE97goiGXVbpq8eiNQTYbS
8kDmO6yNG7yMoVLzKOVwVGWRMKI2njkMeUBHZhVxXimwdOKxAXrtY1hDLNDb2PZMQ2tpILV6GkIQ
FA8oowPyRboP0SC+HmUmo2gHM5zjG2ce4T1VCF7+pj40nr8v/Y2blGniWgzXjp81jCxLGxftzqrJ
AJFWkIGuz900uhbBsY2EyECNdUXD614EDiRk2UbmNbi9DsJCDbVCsx/es2ceB973Ouzn7w7YjvpX
r8JdZIImjrjvV+i4ghFSzxVIAFE4hHLVQ+NwcijB0rhxojGsr473St0R8oMFViBm9EM3hEk8CzDd
phueqQme/O8OpcO98jgAxDWNUa5y3GMR0cQPw8faSx+n1jn2+fTsgPGrTId3HMrRXT6DBLJ48KCB
m0psVzR6vssVdERY6lWdM4OR7xpCirb01SP4ATaGNrmCljaw/am0lfiFdSChpjQ/5LZzHW37NSzF
4b7ZLw5+c0IJu0JVvsAiQQ4vw81u+tjhafROD9CSR5bnYAjMvfbKrHxfNYF46V0afEmnYWMDMmyk
rpZC0HYFtfUxZFfiNu7OAWNnHGWPqdWcfbyy4yHouG6lZUN7Y8N2tWSCokwxTWDtAsOE0+wGy+6e
IWo/ZTuwYDG5gzKOAM+fl9dfhfC25D1Mq6/lmCIVALf1C1gMQuphTi84ZwPnHr4LVXdf3VpHjHWq
YRmYO9kVLJuAVbhY+YAX/sbyG5KkjhlrC1GkUuKVrBkC93cOWlNAhsHqeefwi1PcuC7Et0YR4l3i
Svuo/iyhrfuxBX51IzD+wD/eWHNnWZab4dH1HwiwMrMrJAb3zAIdriDFc0dAtZzbwK+66bHs+GFQ
OHbH1sHj4G0fimthFwtz/LFPgxOarB5VOz5DMfEMftkzmHITZYFldt0rDd7vaLFru/ngCFBmX0eU
bgnLkxIq3gFkarsJ7WLlfa8COoQLZVQ6QFgBJ4Cw458lg043h/YNiKDjcqtL0P6D1nrL2lokNz70
G5sCBLli7udzpVj1OgMXcGhKTvdZWnjHsBrhoyP6OR+BMGVHkoNinJAwRcUaxJMVhHP3YRrLI8vb
eQ/KwXpfOli1rhlxYalj5whaS/cwWi4/eH3/bw1N63PVN1kiADvYFcGsXlH5yI51NaYgtcy78YD3
6nE3Qsj3EEZNcRExqR5m5cyHADRiB/DRZvuxLqCMMBVtQiQgPsRW485ZtH2pqDiUx/t4EWGYdp1f
ZhCkjEkCArruMnltvQOtSrwTuGDtZQ/ZgKjI/smiuTmCcKU7h4Lk+5AI5xD1tQWO5Lw4zLNqwMTM
vopG1Rffq8WTA8L8Y67Gbo+u63w/shbkuoWadtgZnSMEzqtniCFPD5BhkwdJODjVg1hBJDN/pRLK
9cLxXCyok+4lZR/BhOyeLOmJk+XhU6BmrQ5eKscdMnn7C1JL7t7PRXZo26nZS/Annyfa/7QgAv2S
Oml/wEMneFcgrHV0ufcriyK88kM1+QkSEfIFOszFV9bE7DxmrfOO+5a8QBM+3UOeg1x5UZQPaM2N
zzTyPjlT/zvlNAQTHFMPsZcVu5ETdmoJunsYgbIoqKghCCx5+on4fDx6gTvvKPHSXUGtDlS9hTpM
Ctzfs4XWyvWAMyQ0HYUGMlroiWcsTrrih5TNroWYwvrIhrOS3uCS0oHFQdrGSSOPg/MgOiwiVJHX
BzdNW9+9cuhRjnIZ3OEHPJ7jZOltHFZN89b2qMFtfA7dgDix0RPuyvkQQ6Fz2uQ5M2Q4HRqWs8JD
h1cfJ2J0voJG/nkCTwUEGMKzzKxXn9Bhw0SmD2k3WR8Q78yB4HhS5CMAV9W/ZUV/pEH7nvjqq+Lh
y/pKGMylQw0bLplX23NzHdBq15AQTyTWY1O0G/fAP474VhbVlkMOcxPihbW8tiWRH+H41hUawU7i
9U2FoBPxQw257Adbhc43Ac2PB5qF0zebq/7HlIfsIBC1GxY1OZ1WSXZ4jbJagU4hjtLRVy+YJxC4
I5lvnP6XYd74pTomsRiH3oNMd5xMfbuXeX2dW/vggMssH+kelNk77sZ7PJpvbLWmcpgO+a3ithFx
ie+pake+qKcIghQfHfB/7/g3cnW9nbWBFzG4iI79BSFm1xcCH2IEO7n/Xrr5Hs+nd67K8tWbQ02f
2gUUhYY4sWgePdd+47ygzud/W3dvw4lVBwA3LfqMM0hVJIP6IfqvVg0hDbZjxa/14Q0uZWkHPppC
BCAIEaQeETugK4K42TCLweg6zZpteQVQ6khjRJ0rOI4fQReA3reiOqWaPwMPUtlNnLQB29nFAYQ+
u3jYMLnJJsvfbxaU0nGIetkGCZS3oLbdoUJjg59uwy6m0bULnNelpAprGiY43cpDBEXF3ZyPVbK+
niarO3/PvVB9Ctk9ESSk8NUxg6DFSwjawUvO2nLjPc7gkTqUcfRDElQhC5Ka0DzxSVdfGgLWVMqL
eR+Af//On6Il3pgTx0Nt1U9omu4inxxVSva8v6+Oa+mYxrjhFArivZ+IJjg67fcgPUdsiw/i7UX+
j9J8ARL2QdpdkMwSkmjBz2D4fc/6/oe83UuV5YJzK0g6pIFDGZQfPOZXh9CXG5H19uqCg+xvBwqh
wcUb4vlwoPRc9+meUvYAqv+Pakvt2WQbLV9O7ky5nfl+ohyJG4+HNoyhBZPFfQbSgjdrgsLz58FP
0mE4sZQ9+GjAgbjTy/rwJvNo0Qu5hMi3Sgyv2HCi/YO3gMQVunzuelm3Yi1+h56yCHgoP8knkBKX
E24+kRf+YmBUiIf0FPc83aVVvtXw/Ha6AC/836stnJDajYqx2hBTOKBBrz0tmjv7sSNbLYYmi2lh
LCfqyr5GnFnOc+d9rrIysfnL3Ii70oSlIxyHAfhnv1F+0ri/IP0CLfsYYg6f15fb4Ks6xjHzOLXn
YvKTyQZld0SVdYxtb+uKbhpd23xZSPBGpTB6OYfDsZudaG/hNrQRCabRtUgmeGaQzgBXHXP/sVX0
Szt7GzY3Da2FcAcBmFzWSBJt2/AfZMp6yFdJSuTpPrMv373Zgctu4FD4sP2kANL35FdFcxoaSBSu
j2440ls6qnGGnlVh5QQ7S/m9zWdElb0rcNUtkIrc8gvlYleXzT9R7EBizklUUO55STa2T5PttAiP
qh6oEwcfd2xILI190O6DqIw3fptpdC2gY4h9UtuO/GTIoL+2q73eAxcxQG+/121nGl+LZrSDh+gH
F17SRHgeByoq2+R3MyQKHdkIpRn0NreVlbRQZcShZTfWIPmfw4Ooivv8Sgc0TujvGND1ZsGvYHXc
akYnPt5lGB3MyOxyrBrcoBOe0s8ztz7yestjDElaBzDWTV6VLO/npFAMuXNAD/UcH+q42cpDpg9o
4QxpU9aFczQleQ8pzhh8IFOtvssi2jhTmMbXw7kW/cwhp5l0C9qhaIoMX+DRoqDk02/32V/bmKHr
NjouDSGOqoJ3QVMfZWxtDG1yTC1ip5z5eDSfxwRVu33neXsOTUr0cUH0k53vm70WtnNKSk+kI2a/
iHUNU/wpGO9DWVk6412Dmm+UoYSajD7LjzlvxCn38LZSDiQ63DV9nfcOvdRxTiBpgEo8iLGgHtTk
6UbIGoyvk90F8WBLbL5DgrLy0Rm8HzTOzrMVPqVT8/W+2WvbMBRas8wqYnzCFo9RNZ5bdR+HiRUs
v+pmI0sdhkdSSaDeK8QhlDlEAOcDlNc23MYQWDrADRV9JYs+7xN7/NJU7z3PgeLsh3WrmMbWgrYF
CekY2qlKZpBaW8DP22o4zXcWUC0ddgxxLbwpANYElxmGF4524bMUUbdRWzJsU/+BHbduPbq5pZJB
hOHBicoSglZbvM2mwbVgrRT274L2KpF+eSK8hnqZvXGwMhld214D6o1F1GZ9AgzNGc01SR4GyMrd
RjAZhteBx73LoVrN2z7htax2Xv0Pniivtc1f113GYBgdtsiHkUMiOVAJLhLnrvMO4bDVP2lIAzps
MYr7iKUFvHH0oDRO8mBCOeC1FJ+ARIk2jG+avhas/kjtTli2SmrfZyBDr7I9jaPxcJ9xljW5SQU1
p5AXsUaVFA15melwKsrg531DLz/oZugQ5C2jb1GV9DOUOlh4jeZqY0lNHqNtq5OHvszC77CkefgB
5FeHYqQvfbqlxWAaXttafdb0ChcVlXS4O4x+dpIKzZ/VFiOcaXgtUiXNp3EgmL0nOJ4GCb+ALObH
iCfGdcObxtfC1a4oJJVtppLYL0CrGO3d/iCa7Lg+usHndaRh01WdH+FhMSHBBSilJrbPRYnXJrrV
3WWYvk5p5zSVB0WqASm+cHoBjRI2wuULF++QeL3sg4/rv8MQVzroEELalgXFX5XQGYTNwj1VzdZz
vWloLWSp8uJ8rtMuiUu2x5vqyRJb9UHT0IvRboIqnaGrCdHoLhFh0LxCMiR48EYcX++ziRayQcBD
bFGkSyaoGR2syAPRzdhOG+cC09y1qA3znirqF9hcqb2vIvdUZsXzfRPXIta1vGhwB5hl6IKzGwOM
Ibeg1yZ31KK19epF4onIxCrnPYfal+d2R6b8jWA1GUUL1rnES4075F0SfI/6o/v/FSmNCn6GYXVs
YYhrZMwq0HfYPdn7IU1GlX5et/XbEClLR/vFIQ2hbQ6DlOHXuQbSWHbvoayN15/5kMpgBxmTDdsY
TK/j/lxv7K28gm2yzmeHdCxYYvXEvrD+3lysY/rqMYAGUhXKRFD/s8fFuy4fvoMCZesSGyMu//t6
aekkbxCB5GAKn7oE/bAX3kN3uYz8Q2wDSkHKjxae6/fTUJ655d73wmW5Wgw7cnBj0CzKZKydpFTl
U+iKU9huacQZkPqWq0VxnkOFvc/qLuGRv2+4QJvGp6B19hbKLnb8kVnWrhqhOVuVO8tqTus+94dk
6y07agFORhdKOTntEk+lEKQG4opzlGLERc7dMffdRBXzLo34Y5PyjW+avE8L/KCLRESrTiZZ1O+Y
W+wtsK5M032p1tXi3gePhJN2WKYUGCZRBkdQcR3XjWWYuI71G6YJbHYBlYA4ON7FIlV64KLuDmHZ
bAmsLJfQN5ZDB/zFpAGyAJQ7IF6k7nVAk8OPRkZVjmt2z52jS9M+2LkcrwUb5jIkHUe7DVtTO6BJ
hcFcc/QFbPblro67PQ/oM8/5OSLicfSsu7CSlo4HrEGkTaK+kklDZnZSXAV7i9L7GEUsHYpdkm6s
AwG3ghSCtfODaDhGhdrSPDTZSYv+HNQZuSOFSKKR7HxgWI+uJ/fVVH2afa841HZ0iMotPifDUVAH
DAJTAEEQh4skTq/QAceDWQbmgk/gN3pZ92TTB7Soz0beeWgCFolb9tADn7603ofUyQ+WF24AaUxf
0IK8y4tRNCitJ/XkHbgdNrsStGCMsV/FsBXqhj1AZwYDyG3qaBiJpIKsD2nDBETwpzwQzY66wy8a
YwuY7XA/sFRtRIth99epwobKbosZHNxJFIgHwujj1G/VAkxDL453cwB1IzcCYUeLoacIAvUSzJlb
pLSGvKUjb1DixcYLpGPiDl/t2dunkMya8y1GKNPEFw+4mbg1RtCPsCKe9HZ8SIPxIHN+WHdT08SX
v98MHeCikhOwBCaibHYKrMCp/OSN/6wPbpr38vebwae6XdRYZp7UbZZ9dawqB71RZf1cH900dW03
j6FEkUKzkSe++zury13LGV5yt8B2prlr8RvIQKYFxeh9KNpDl6KzqIusrTdW0+ha7LaqJeBWx+jc
psD3Vpds3Go5MQ2t7c5U5FkWZxUkD2qnO3htNh5tENYd1o1uOkPpaEe2tNK6MwDJLTC8o4vm6xAN
E94OyPE0vlaQYuY/R7s4eZO8r4qk0+MVQ+0XqTVSoIdsvCumTTW81nKut5SwTa+XOmQLCSdNJSB5
Sci/0o4kTuY8VIxdpAOUXl1/HHh0gezAVzCOvfOV2ik8o7nRuJHwDG6sw7q8PHIhPUP8i1d9RIHy
oZvAzpo6x/X1MniDjuvKi3oWvVeEl75V0NVqU3VxU1K/3Df68tXbAAdnlIJWYHDx3WA3FvGOFr/v
G1kLbqsrPA6wdX+RUxWfQHhnH9DZ22xYxbCt6dx0gC+KMPOz/jJ6HerYYAGx050XPKZBtbMDeS2q
991W36NpffVQj6QNjU/YvWpAR+VzekK3ybPj00/rljKNr8V7NQzSASCzvxRi+lQ77okN4QsjcXaH
f4Yx/v29xjGBhg2TsJWfqhjaCeWTYmivBLHQ5f/+A5YP6NsyJBu9YYzhmLPqDy2RL04FJRjBq+f1
D7x1UFo+oB3A6zTvSTWG6tJ1/lPhvEeb5YNn8306bCAQ3lqC5QPa/ixq1sipcfsLqdjepvlhectE
X/D+vvkvn72JMjvnE0EXjbrEaPSwqgSNnTtVPbJwY/pv5Yhl+loUK2HXvRdM/cXC43EladJawwb6
yjS0FsZ+BTbWvB0QaBF/sBv7CHKQw7pV3rxXL9PWdmiGR1Inz3l/cevmA/flZ17Ko6yXaM5avm89
58do1/mBLfheXt3zsrx8Vovn2EPHj1Rtf8nn8RTZ7D235410avIjLZT7ukRtCjh3OKr9zsmyap97
QPb74uu6yd5Ke5i6juzCXaFHpbjvL0Ewncae7dX0vfdR8CDkOgTdEeBiOFa+0XZhWHsd6hU2VtHy
vOwvg5z3GY7dHU/vwD8sP0SLaCks0PCUWPomU8e8dcFFxucjF8E9bcHLB7SIJj1NGbeq/uIVAzlO
tL5O5RwcIR/za30pDEut09hB4qkHB0XdX+acHEbytW/+cXNnIzRMll/+fpMwrKhr8RKBwRWhkGco
AW2xj+vzfqt6shhGC+hU2BMPSwxtsV9g/97NaLtaWpl4/E8st07HhoSta5kKxSGtAnauC0XZbFeT
5l0KCISw/B/CtjZ2HZONtDDm6Cn1xdjAhai1V4wfnHzayNfLxqVXmBYbaWFMfSvrbfy/xG6Otlvx
sfX6fU8enci5ZF5znPut0pLBi3SEV+HFeAHqEGLu7J1aCzrHlZ99Yd3Ww7xhIXR4V1NPEmTaObw0
c55kMOwkf1ahi/PRVq+H6QtaJPOmjR3ZLsswhQeK60Tpy10YW7uMb0EXTEbSYtlSLm3pgOWoUU2e
Rvdid/JBjVtwXNPwy99vgq31/h9zX9bcOI5l/Vc66p01BAmAZMR0P5CURNny7nQ684Vhp51csHFf
8OvnKLump0rTSn+TT19FVoQXGaJI4OLei7OgPU4AAcgWR4DwYeOp/8bJR4ch50Y/WcodiSZHqBpb
gr3WIApSt4sXkCR/vprPjX6ymqU3GW9ynDFzOE+s78ecLfE0qw8WwplgcWpt6rbdCntsRNGmZUvS
OsEDiJjbldi7UjV7TcJvP/8Y597nZC1HRc0FKfAxoqh7DULnPprtlRe1BxgeJWxsPsiTzs3Vk3Ud
SFiIGYm3gRkBCe8Cb4rb4GoJ33/+Kc4Mf4r5kqS03IXcXkZ9E0/sRrLnarrQ9Qep2JlnfYr7GoqS
s2HBTApVHvdVd9RgSYr+o1V2Jp7yk4XsNrzseh2OWX50vgnl2idK0I/K2HMXf7KGy1BwiKWiRig4
N2BpmMfARjc9jaoPpuq5yz++8Z9W8bG1EMwdLh/k/N1ind2MFPLnz/XctZ8sYRJ43hJwjvLDa790
tEyHsVwAJP5I9fPc+P5fL90f/QEKJv6YNU4Aen/YeFewvWzB3iYfOaT8WxkTbGmn8K9osCGA0KBC
t/14fAq5bZubsonGPGFkkvmDrEkdZo3o5nLHQ68FW9w4UBsoA7cotzkkUJZU8UYMF8IRQQk0ZrTk
8SBK+lHKduYJnh6H5i3kLwKoomVhUVV4jCUsesb2V0c/mR9l5xuQN31wwUcHxi02VU33a5nIqeRm
PjE+ab30GdftphBixS390HnjzF3hJzErnNywq6O+z0gE96+ZOXsBiZP05zP7zOCn6LdKFQwub3Of
CXfczCFOzGzRhR8smzPFyin2jRf+WKq8w5TT5c7qHDGR60MHgkdSF/khtMxAy4teS9f9FdlZzPJT
TBxkS1wFzNqPdAqGEpUxw0tbi19hzR6HPwlida1KQVzdZwWe976q2/JQrFgRJp/m/c+fyJlYwE6m
6RjNUOOFPD/O6z9VZRFHRbMT4y9uIew4D/4UJJlEqjnNske6Kb+NC7kve7SZ4D/8+mtXfxLJJuGw
XMFKPLON+mKpf2AaYgr2Vw6Xj/f/pGEwGZ+WgSf6rG4lOtXNK4QPr+aw2vza1Z9kIdaqVoSg8WQ1
Dwd4OhTfBK03dHY/ygXPLbeTtWzcolosPDOzZYJNOaW2wQlW8VGydmb0U3DcOLWmH1rc/Jl7C1g7
msUjYb/CncK9P0XGjThVh+Mnrj1n5bM7zHu/c3Y/v+/nLvwk85i8ypYTzbts9IqUIr+HScsHy+nc
0CcrNkINSsiAGTM5d1U9yiRiOPL8+WWfqRJPrVHduZGsQizOGPFe5PigWb9HY3VbiGkbVj4gGx/R
s84EhVPlvQkPFCIncszqiOrLCMaN77DlCedYk/4jL6Fzd+pk6RL0dtzBZdh9NcRyZ91/y6fmI1Ll
mfyenixcv+JjIRsPm2+tEsaf6hnCtjKFxExpXn7+NM7do9PFG7aOti3eIo+Cp9Ljb3DJewpo+9FH
ODf+ydothoY02mJ8siwXzIw76AlfeOOvIP2wvE4xc3wRxjAIhGQFQdRvRgcWXoV41XD1+LXpegqd
U5x6nTsjAapmoWLK6m8e+EfUa3ei7pNARwaUcv5rT+MUPTf4s+2qhvawjgLY5JgWTU5KADv++cM+
M1lPcWbcODWo9kgVo0rucq4hnMo/aHqeec6nEDPXLBVfB9tndP4qwHQcprisfvEo5lRJji3AKUGZ
pc8kNESUPkDVKFg+uPBz9+RkAdRuKRoeYOzW5exagy2F7Nz7KJCeWcGnkLE6GkPX98Y+67gjmlhK
M0EHoukPQb3We1KV+RWIkOWvgEiwHE5hZB704MOmH/qs9+tdWHhXvs9+rUf/v+BjrGnXqkW2bqUy
CR3MdR6utwo6NfEvTc5TuFjbBXBGHZCxCzrshmlKC+392k55ig5ziAQrUWJoeCBcyMpP1aI+ACOd
mT6n0LAcsip28ifccScqr3KXV1tfOvyDCz9TC5yKyB1JARCRdjUKDee6KNpn+A1/Lkb0UaeQXHiG
f+61eFbhEP7aajiFh1lFo460rc6gteZ68RiOgsWKcfHRDD0TJ04NQZmz6prJRmeeV1/o3nsOunlb
1uvjzyfRmfV2quGkBq9rc9H22ao2tHVioAEvyaoSvGscTh+1Pn+Asv5Np/sUHlbWfdS3RLVZ4UDV
T74tZXdfNLBVbobErNFVQS4ldYF5+1SEj4LoDYSX01yOadC8rkocQoemNXDp64fmN2fu6yl8bEW3
dOjgbp71DdmBVrptCnLH6+HXpvmpopP1HdaJxi5ZlYdh6hHSbBfjflRPn+kAnqLIAE3vga1bl8wD
Sa0i0/W41CnoPE+afeQKe2adnio35QJmQMRr16zsfb11WxwVtE74kb/NudGPT+VPBSJk+jqcg+dL
poJ1UDFxtCeTsKT87efT+tz4x5//afxSm2qS6BxljvCTca43vP0IBXQmHf8BDvrT0EaQsUJdtWSo
bxsRO/5QO2ktLIOVCO2UTUxfkuGxW3NgkAZYmbz//COdm7Anua1d3GbFeccCBNgLW/PY6Z6W5aOq
69zgJ5u61aqgQB8vmcmx6VZfuraGxuOvgB6xy566SjsrhWNDiFs2TO4lmU0Gp687CnPQn9+ZMw/7
FGkWrNZRQ0WWDB4cFdJ+LuK5iz647ecGP06DPz3ugubGA9h4ydy+qT+FaEQCKK9hhPDBLh7+2Pn+
TWw8RZXVqgX/XERNpqEFQB87EpQX4SLZcEB/IG8e5oB49WNfiKryY9frVlnHGlgeSWLGOKZcjKSl
74Y4h92D3tNSuojdfmiCe1Xmc3Q0uhuri35djtjHXk71V+hqjOFOhsQPN9CsZKDpETWEB9O3etgK
F54aGzK3bvsdB+iQ0XXpUBvYtSImpLaFc0gySSg8gsjeR9OuXBrp3xR94/S7yFus3g+NFfxqbkKa
WLYuywanwReT8uhTY+z4GpQhvSrvsekM7hovLpDv29Vo91tVOmbBQczo88yHrRakujo1FpjrI1iE
Zun8IrUNzobgPWuoeSC1N323C+Ts4mquLYiGbj+uFzPtW/Pmu6QYMEx5bACOftVUl+DdyfBSwbdl
fRinuTAPsPpYxwwqIKE+jGsrp4RPEhVw2cKT6bYRTV7c5rbuxUYYEFQTUUSaJ8qPcncLFtnKLmxe
ijJdehHaGAVoY3ewxW1uaQBGzDvkCgM/iRDpioQK0X7uFcnzZzigT18qGDK5e28I2zytSrQQdlVT
Sx4Phk/j93YCG/C2BunL3M6wKw73Kp8gCS0GrWUSjCZ0k2VmNoz5wLXe6ppzOEl0+WBTmbeUQcvA
QS+0Afm13dq1ojqpvMUBPn4Zajw668MawJ0HQlDez0GYhZK73U4pXbBdSaKepxFubR6X6JWvm1rm
dZ6ykVuTuIB0XptpCvVmBPYRIWMqZF1c9CAahdtxHXLgjho/1CkYIN2UtO06HBibmRe3Q9UEcdGR
6tWFXj5wYnVgD7UB/CPNPagsPnijdGSWz5UZYxpp2YBv4QApXY0sIJ+DxQQubmszVYlT6wgftg9q
ul11V4YxskkIMrPF2jwx2oALzUTQexvGKu4lWoU+VgCflzyZps6uyWLLooyHgIG72OkIc6z3heBp
6IpoelxtUAZxtQBgCIYmizpodbKSbho+DjZr3LX1EqW8sr7VI5hoMew82mkX6Bn7TSS6UT86vJWD
jIETdWVmiSvNDVmjcoGALkgl5j2ooi5KB2B8102FBwh20QJmPjTmy5IApV+MDyTUgidha5YgVSvn
9RbKUdaNh65Y2Q0rZ7hwJgLOPXYDqfZ5NLHs9Cz3uvDDYOtAuiq80MqBdkYeuRxKO7rC16sEo3Lf
r1y4W1fo5rP0nQfeko3N/QhtAZe2l4GcVPlpCGXxSGZavlp3aMTz0IRKNpt6WKQRm7mfqLyreC71
dxxLEr6BrJIXjjE44z6/WAYfMp2xngpW6kTA+KaBsPngzhHUa+qRHBru0mknZs7YIVSDkDBnFiAJ
QaJ8tJ966ajppoByeLGrlFD5d68Y4VOA2+Gr4q2HxVmbWrTFlkSU/QQwriLAIEhgyaeLfGCwj4bm
zMS2CpO9/GJFJ9oDduqwTijDVH0wncCuhJP5Yn12Il5U91zoXG/WEnzTKxXUkdipsfPElg2TmEUy
DL4EA2hlPcXJDhOQMoZe4eynFRKZdgcOilKwdiGQLFFNGcyxH3RaHtBHLqCgFwaFv/HgqcXT1rKI
X9WOM79wHep2b4RNfXiRV/EMibY1qZZ7D0LQKxa4xhEVjct8ja3f3dgCotBVfyecLrKbGtbPXyqo
rrCEa86H28U37G3mbg85kNWWAuJleqizwlthJJAyWic+SE1Pgk5ul3DCvVi3cBYOogouAjkybROE
AvbVlfJ3YA9Hcs/GoII5s6xfx6W6imZe9fvS0mjv0ZZhcS/K7+MoVPoLtMWl3FZUECyS2pHP8HIX
Nl4nt7phdf+GaxCvZPXLb17jNvrOiJBDctRymN5B2s0NNo6FxPrFUIWjTVA8kzUdmnoRd9IXbnMt
UWiNkHEGKjfOc9nC2sSEvLhSC/O3sOo9EhPcK/h6IAsLFm6nA4XPboe4uva6jMXgDPMWrn5Fe6VN
R3D3ZmyWia0nIeLWkNaPI8hPjXEp+jxKtG0qFwbxIJrGmps+T9piBYSsG8dCXTR07dZLXwxTE7s2
GGF1DuZvtJ19I/QuUtJZE49VkFsvnRB8ngDNhuXCNT65Wn2xAKEBYSGezKhOGZwwiTdsWih5odla
uXy87JcCKvMenQ1GKWG0ZLtoLOPCt6uK6yD3vb0qBKJjlON8KG37vggTDhR/eFUpp8VcsStuCOW1
pTEvDO++NHZsq+dgLQ2LEexYvW1Ip2gajbNn0t5KIhLtR7K7l4V124MtOBAADqyEPTD4wZE+1K7N
jz7OeVhvWsc0dezLoKjS0YrR31eg+MH0HXSFG8ctc5Iw6nnrzvGqME/KRjv1roVHB4kNKDDuZxry
6QtDJG+gvd20S2JmTWi6MgSQ26lUxmwqqw25MEzlbGc92QDiONM5Qf+JkLT0woDE4eCtMlnKxlEZ
QKRr3cZQPh7VlbvO45SocQIIf+rg9w7R9Hl4rhowsg/OUFTsijRhNMKKAg8YAAcIgr5MQc+cMgUk
bvLvCo42SAzrpMjfLYtlWT8iSfoySL8/7orl7OxYPnVBAmt5vVu6nC7XcC6EKGGom9FPdUg6ZEpQ
4Ztv1xxGT3ExRLijLIey452jF13f+NYrOaaakuOalGSeZTI13TLsDMRPy4sugMRbyrHnY++tm3VJ
Ec+q9VkCtu0kLgHCNMFsUrAiKSZwk3XLZZ7BRwIhGCfn0k8ByirYXnWqm+M2pFhvQTXM+RWbkC8c
eczgbHVYSyi/YLw4vIhmCe2tggYcT7FKyw4CCGpYIUY/Ns0lanbH23ReBwgTVrl8AlMWgl4MiaDY
02jIx4Ok/qpuLXZl57s79EBqMcXqo+GVBBOjbRXVMRkoTtOs40zkgvakjwC36sELx9XY76P2cTZM
qtyr8IyD0G5508tqQyzM/G4CBeHyrTCYMehhk6ZIKgeOH1BtdOY6rUD6YPGUs+kroNa1m9bErYKt
rCa+3kPjxacppJvFlJBpgb6Inxslk9lpA7sdg66ScWnn3tnIQIzscgFxzktYTiOWChO1UbyWniHJ
PI7eks5thCeKREvxI5rLdNvRYfRuVKu/XLWm6IudpLUed00zWMx5vebDhmAbV7H1KpfFTYGTtJ1Q
i6RpLoa1eEZLwoMXgxlgmRVY5X5mgOEO2ypgs9nAYagEXCEQrYaB7jyYy6CASQBVNbvECUrv7yKg
qIr9WmtFP+V88G6KXEl9PVfAPWFHterNh7UmjEB11cArclo8018O8JCh2xxR4drn0rSxJdJzM4fC
zHKLYx8xXlQTJNbSWroDS7F5iQfbkym69Lg3qzjyhoikw1rberN4U0sSZAElDA2QQqmNX6E2uIYL
jwx24cBwCFw31FS7as3l+lXCJBiKynZw2A3smtcJ0v/RUsA0eJi9fTsHuoOpqzLDNvT9mt44Hp/D
1Onn9b3Vkw+twMryDLVJjyC7kADbXB05pos97VcHnxUuLsAldKsmC7E8uMWHOdghjeIbAbmTPMHm
MuSbocHGG8OzKfS2c1+GiKmWBu9eGZAS1s5D7m7KBoEh7oEfU4kblIO7YWsNoTzVR/SLVJ3zmrdI
F+O1DoyTLBHEci9zwfIondnYHZB9ujs4fGBa21EMsNoIoMwe5ALwpHCo4DXmti6JI1IGS0y7ErYB
zbgs3oXOx+Cx7GGLdxUupRIJCWUbXRfIsiTZldhBnPu8QWkHE+J2uuU0KI+AduJ/rkYhAY4USt8w
6dDh22iDpYhDQTlPFQKzm+EgjkLnDywN5AWSVJsmn+oadngW0aBDywcbMVZJGQMP7rWJg1NelIJK
yzwuJhzA7+1Y+zIREZKjOERGdF+H0niwmBDihSF3fg5LMUeZZqqTiZTNTHf56s1X/Th1t2YWxtkh
oPfwLw+O82yS0xzsioC7qKfCuix2oTHNjDBUtOxaFO7UX0eMRsGWzOO63kVdJ+iLLsr+bcGy+I6e
HnwsZsxCGL+sSzEn7eqHTdrnkNPaNR3AnYd2DLjY+bj86Ia5K7umS+MjDlajf++afH4ZbLXo3dQH
dIlZicYluMRNSVKNVrveimbUxVbyBeUHsxYykm7lBCRZw8jO+9Z2oU6CqmrIJ91Vllz54wIbAZRK
APiWUcOapKhnzHBslfooHsAhPZIaCV3Z2IX3it5SoWifdp2K5DbwdV9dm8LkIoUOHm82nNQkz1z4
UqqrfiDHnQqKkP6l6jx/ffRB5ln3gHmt5NEr2rZ/K9d+bT9VUvTBBv5RfN6hdPD4DTIXHX3vKoar
BFOH+Gtcr4vlN9wb0WSYZWmbh9oVzSuBT673dWn54F86ZRtEX8w6mBmpIWrYhMnajTZRYUp6Ecwu
NlNpYP2ZGMedoTmuLYFkoqMLQm+dyHFfUEOimtdtK6JN3Wu3vYQQ/ejuamAwxXapIax/FFQe28wd
SdXBshgOS6j1NekSBwT8GlJoltMr0oKHl1lvMf11s6CoRxnJVLNdrZhHdDR4MMAKl48ihROpcPZq
KCxE1oey/Gxt2y5p40fgmIwD8NyJx3vSXIeIkl6a+zRg94t2nSbBdjHMsHRXerwNxrrd4AuIsU0+
V2KbhxWJvqM4Y/NGB5K1meOGQOu180Tk/YKidEaVsOTlfpIkYAI9mtUZtj5EZ6NnHwG1EjEaSsjN
wqBTXlzK1X9vYGHe7VvjeHavEIggmOLoqFrjgKp+OliumyNHXLTr/F7PBEqC/lI39wPMUV40sT76
H+VS2rhntHybyjpUGeWF+0nUNPISZ3JzyAuRFaWwGRFHcDIYWMA48FYyNYs7BZseTi7hU9NBm3gv
GwbxZnfwy3AXCMdDmpYXmj6F8HT34gYFf53Wq1sG1dGfhEY9wope6FdnKAV7DW2LfsE6tSOK4cHi
nHkU3lJt0HshJl6kYusHUgZnGrKnvEhcn6ir3ICGCX/VLAhUm7boiSd94DFoQnnNrTaW78LI/8i8
+FxP8NhF/VNPsCMNMa7qmmxBoZVCUBuyHMvwB4LwP/6ia9P/4z/x/TfTrF1VlMPJt/94NAr//vP4
N/96zV//4h+7d3P9ot770xf95W8w7h/vm74ML3/5ZqOHaljvxvduvX/vRzn8GL94N8dX/r/+8m/v
P0Z5XJv3v//2zYx6OI5WVEb/9sev9m9//40cGQ7/8efx//jl8QP8/bfrF6yf//X695d+wJ9y/nvE
oPvr+34EY56j0/v8/q/fQHwazUrP96h3PMlB9TaUf//NcX9nEJ+IXPzHvYh67Ehr7c34379klHjA
d4XwYg3gbv3fV3b7z7bsPx8G7sQf3/8NNkS3ptJD//ff/B8E2f9p36JBgUEY9dHX9SI3ZKdaW5Ii
UeGlzm+RGcfFC99EN2OD6OrvDHZ8/9G/aebYuRyqS36Nnht5QCXZgvkRl1fmcgbPMy6ekDzGbnjt
2ithbnl/7wR72F8lY73vlNnamW7sFr3NzHzvSdLD4S5RzudparfaB5iDvXXiE9RWRHkHoZgFlb2f
8nclN8tDZe+6EJs6LsG6DxLb2T7Yio2zaQt0lfbsYdwsUwIB7KBMyyR6rdPoHnYjgB7d1Z7cUNZt
0Ups3E1b8dib/Hjg96Fzqzqy4eWx4o7H7pqGt45YtugcJoGgG7mirTC9gyuYIqBtBvSsoseiKPAe
LDXzo8yd2JhDTy4XtAccE6v8vaqeuDrkOmbqkiiY4+SZhL2Tfz0JVFIKai9PFGZdeQvG0rZB/eno
y2PChj1Huhnwqjg6RIWFrueUjj5JGvXA7bUkVx0ZduyiZeQbOXqeuFesmlIoe2AngNuZ/OF3F3vi
K3rlINTtmmsy3kP6RcCeo9wEYi/Nrp02U2IO0wv2tOk7NThkQIkHOlBKv4nH9otC907GF5+w6aR1
guzZJ0/TEiddHCXfuqehSmiW+29oNZTfqo2ToDjdryn4e69qG1ywhF5Wqa+T6CD39HuUZ2ssyU0+
bswVu0TKsqPb7jU81C/rQaVOam+n4JCTzfBp2XkqqSA0/qZoAleuBy+ddu3D4O2rYBfRmOhvEUHw
vhmuimXbv0E98wBv3ushy7MZZqLpkKhtBW5Z3G68CwN2TTJBjI4/hN7GsnTNH6F+YYvEbVK/SCKe
oFAr7FtebRd0kBfvchCw/jHYEm2MEp8Vmedn7Ha8lEtcPcD0O6wfXUw5UW275tPaX/pk613TIi7v
aBDbZcfHLb6InHtajnfjZZ20myF1ySf1+Uc0+T8F1KvqW2d68304DZd/ibA3zbt+GLr39+HqpTl9
5f+PgTWgRxnX86H1ph8AQfzb5ahf+rLq/vYf//qy+htEeF7021/i7j+H+yPyUv47QmgYce5yStnR
LvKPyEvZ734UAY/DIsRPn2J//CPyUvo7I4HvBzjuc8FbOMrv/hF3qf87xyAE8dpnFImH93+Ju+wH
6/t/4m4AzI4fcTfyqRsGgUdOTVFadAA9h9TdJzbV9363dyP2PHg63JUF2kOklt84q1+daDnaaSLR
gjlOuoJZkFgX5SVqErNzyzsZeqil6+ihL3PIuznrrvJHjfpruEBdajIPvKSZhnYjNQ1jOx+dRbXd
FvX0wmT0FW/jpjDHcyzOiLSj21hAiRy1pntZlO3B69WeUl+iOWafqL94m7xbkNKSdo+OZTJ2A5hV
EjXCTNZvShXrbu2HT6TDoQgg+QaINvQw0CRLQjRUU2wcfrEWB83HOwewXuugKpVaRLjmryLvZFr0
9G4N6yaZiXg5/t9wfTlDqTs+WkLETQtUWA/PGMWjaFMW1wrmF/gGheAyokYBxgvEnM8aNIadClyx
dXt1gL3NipDXTPFs4RpZ+ww3t72vavOoo7eSwNDemvLS9m2bus1nEnGcLEQv2n6LCv217cE5HEMo
9ZTcXEwYpQHCKAtCeWwI34X2S9HXu2Uqt1GZXyhbvVZB58ehVgcctT1R0Ldjp1fb0NgvrbWv1VpB
WaB9GCN5QObdx6yr3A2IAClfcDoyOeZrYD2wlBHPJ4P6dM7pW2cAzvFG7BcgmOCsJ6R3vsLe1bfU
xhzQkjwU370whz10aRN36FJV0ynutXlzVGvSiolXtJBQ9+Tw5CvNQxFMV0vTt8eeWhuHXnWjqHOp
EYGSsa9fc1WkpJpf8GavlSLYJBuSyabIgi64DyY+IScOMt3fESNwMEAbunMH7NIzQ3s1mPOEzNW0
x6FnTAuyLdGHyZS1JIG/JBrcsv4uS/epgWFi2N2Clo8mOjW3E52eQEF5LbyaojG7fvYI3KhVhNnX
TpBiYVzRbRlWuwkiPiNqid3Kl9um/eoO+EEv9dfFCwFJLK9QNcXMVd+cTiWke66R9P34fT+xTdgX
+3ntHvRaXOYA6G08jb8uB++tmO7Xp9EZPUiyOt9IRUzKFnjlSoIJNVy5YAjFUR8Cul++jcS5FKg9
GYRaCirjsOSPo67eHO7KuO/kV1QdQ6x7oNjZXDvb1euvZ8dxN71bpOvAuqQe5jfGpd3COeepojk8
+1afJxDMMXCR3EwduvCFDq+D3s+EhPgUYPE85p14czHtaIvmnUIt3xYRqOfN7QgoAXY/c+DO+uQt
9w28y6BcV3/PqXMhVsxI5rAHh99EEQ59ETFj263PyjW3IkJZo7wv0tPjlktse4Ess9mjr8uas5Qb
sF+mYmc6PBly0VqfHHLp1VnzRJbJ4BTLn2J3CW5mx7urRkdDMqe/Qu7qxBaW5WnbTH3iNdEKuQg8
ycI3VQwfyX7HelwE+l3BJljdPTqQEp8zGQoY1XYsWGAg1HytQQzdcT2vmdv6lwtBnU77rowNuhuV
HZ9xuLmDw2SY2sjPClbhMGrF2QAP47KItgYs0iUsyrQQDU1Rbn/tczx40zAct3/ya/3Q4wbVbf+s
XXVb0fXasmKj9bQJuZpTHNTANrask9pTr75V95AajRuVf4686Y1SWaYV9Z0Yu8he9qEbt97ixjit
gb+J3Yrejd0S9nRcVq+BLi5V6VyUXfOg+PzFKf00WmxM1uFTUU13gxZvnmGPJCB3uSnerHtnjlLS
DPJSWxG2t6KrN00D2LkvvHjt1bhdu3lPlQerXdWnBs5myQh+HE70ZAqY97qVNh6rWh80OpVxgD55
ojpYdtZeZS7cbS4cnL1alcEnNfY6lg2LUyBJ0g/dioDqHH1rvH3QV1u2Erg9ii84vtn403hDJoxH
OxeyePo7azieMrYkfMppRz2FGh8mLAkcIV/RvzxQX+/9AOskVw6iHs7D0kjNV86ibsIeCT1v3NQp
tMkCPty0drqvWslxNEZ23kKXBNy751HhSnMj8EJb70qkx8fstajw02iYTRq2uk6CLsLR0kqRMrMB
fnRy3Qiubpe2PtgIQXVhx/kPxUikeWixFQpmEhKA3IoO5FCrdAy0SArZIfzgRragB+++ICIYnDnr
u0jg5qGjAEfaACG3quWhMyuaGVONXQoym5BVHVJ1QHf/FX0GSMYVJPZACsaRfH/jYFHpsn3OF30r
EPT+i7rzWm4cy9L1E6EDHhu3MCRBI1I+pRtESp0J7z2efj7mVHdXa1Kl6Ik4EXNuyqYEEsDee63f
rSmanlbDDDT9FqM8A43Dbht26etsJw0RHiJoIPX5QlSuhlzdAO6F8o/FCBM35wV1Qyn5GQp9a4dG
YMX1UbEYwVSvz8ApgV8zvPe8ShOoPvc/a8cgIvNHb/B5teVdzma0zVSOlvgOEKXzsEyQ0s8JpMor
lIy0PuXgQLm12J4OGykXUerg69zy2Jh7K3gEZTg/6W2yjQ11deQOqCaZTvilLnGtupkCI9ebHJAj
T8DNU5ocPVr8kArP0RuUFWpRKC7gdyz5nR0X7pT2MAK5YXhh/QJM+cTJEDua2n7LRPQmZ9Vr9iDk
kVFloXzLnYo8NevR9xSMAK654RmAcIywRtH4MT2jPsh0sk4JcOTx9rLXFtZLBWroCsYxOWFmP1WJ
kJxUVLJXL4xS1uvwuYfO8sYZ9pvsM8UhLumgJb3hN8Mj0bCNmwk794ySj5+xmZuqgpJFq2ZPb9mt
8nYsvNwyPEWRtEBOHurKBGhL4GPzXd9YRyaSd94CAXjdi0EUVdZbBC9EmzJGPM51bzTK5EWL9S4r
vF2ZYZS+LU1HSSyyY0JIc5SaPw39j6ym/wctxaeNx//BdkJTzGuM2+ftxH3dfu/z5Y/Woftz7/DH
z/7ROyjm33RLE8Avhq1Y9tWq/kfvoCh/s0FMTIbm6bau6Fzvj96B/6PDh/BDsiI0Rb56E//oHcy/
aSha+T1U+8A5BDH+J73DL93hv1oH3hKdRsdSPoa2tPGkjYs+WHjL9p1RvocqlIgaPpaKspVaxPp1
tben8xDZ3p/u0m9Qot/pda8X5Bv9GTAsyK3I1U6dg1VmPDXsjjrI1Itr8pQs9dtfX+O36XTXi1zR
yj+hknIE2J7L0UIg8t206p5e9rBPpgfk4o/zW0h46ZgwjVlbnRVXf9+jDkCJ8sXVrzLU391T2tE/
Xz03Cwbk6mDtcjptqyJDhCa5Vcvp3BWouC+yDsMMzYaA0uXkOpZfDdm5vqG/vfIHYaxmSwkjJcnq
ltjRRbXt2yQw0N5G0XIY5PEyNdbBQtTVSiR5zekXus1PX6Lrx/nT7c70BlYKXVawzFeo74YkuOc4
dssn4MT4i4v8Dtq+PtIPZjBJidW+W6swgO30at32MGdvl/YcYZIfKtuLM/2r53d9Tr95fv8jIWaB
vmGMyBxMptiui+0kJEJroeoYUXLJDVqxcN0eixGI4cHQwPqL1v/i1fnkAX4MjzFXiXZLmci9htMc
5UsPC2i00S6h+DOo1OqOO6ofGsE5ZSpf3NrfOUW4tR+nhgl7lirZWvsgU2VQANvT5HkrjdQELBl9
JqRyVRGV6l8YUz57Sz+OEhshG0XTCxHU3+r75IcEeDu7qD3D5/YUIgn48r387G5+2Gvo/1NkjloT
2EzkrrSHQikdjWLk+vqs7GiRRsDKsFFS7VH+coNTtE+2OOvD7mNMobRMYVsFVI6Wmzwp38pTFZ/i
+6Rh2tilDNT9NFic/u7oje+huY+d/KY8YQSaD0novIfpQYn9UN2Px+zGGNzuKb0Y0vfxiCfFYa+M
tFPzvbqp7vLB17zMb7aGcZJ82+02Lf/5Nk2D/iRq5fkqZZmfJX903gXNhJfOnuh2vbbvdNdWEQq/
9HfjXSdOiq8A5zL4iPnrQeovO2ZxHsIlmDeUJa4WbpZtu6/ArTeIkoJy15absHuPT+0N3sZi3+/a
G/vO5DfiznHmh+JO2gzn5tJYKLhu9fAtfdaOUNhgsbvoUO1Ij0JeCf/1dwST0L2tN77pOhvGDZlq
wK/bdlturfRA+7H7Xy6sD3uyMhXku0oLE9PJSbJ6xAh6srP6sHHMMb1YlfCUEG/XqDqCf07QYn9x
4eu79rvNRP33vVHSJijeWcbWeF2++KIs8ohb5L+h+hqHiVMx3bZrXxN4kJBtZezrS5GoCKcNiIWv
VjhEzu8/xccd2oSTW9UxDIR+kInKkQvbHUh0nux0363h6tBXRl3+jF70EBaN5ldGtF9jw5W6DkVE
CDBUK2ANJZKGcaKmBT2k3k9I/58XxF9DNNpBkzR3aeK1kZ05Q6SO+0kQalvoCVQJdMSSDF6j5mdA
C1wJklwgf1WOxTSAWKGeMboxdVA7oUl8tpaEl215TCMlYBZVvAFF1dxxWF6SMj53M5PT+zxy8ki/
zIpxWkrDI7u/2WiFxTy81WMkfQr7eROPpYdv1SuS+L6Kr07f7urQL35phzZLqg+IFnBuVurZLic0
MG+ReFX6L9jYz8qQj0Pv0FjZud7UYRAm5Cd8s+3oTRD0Myew6DV3ECbIrO8WcRIrYAZPnH34i0Ps
kz39YzDSECMRMRDwBkrYvMUaLJdAmatRAoSWl0TWgTYG4bT21Z7+yZn5MSlJbwUmXrkIAyRZfDUD
5LjmJb+emjBbd/G4kJ90Ryon2zugH/PQvlhf1/P/N+vrY4YSama1mCMpDBB8Xkq8hmUt8MpqXlwL
z2ZstL4eRuO2rO6+uOBn3/S66/+p2NG1Yuw0o8WBGNQ26c1d+wjNv7s+1LSK/Ew6jW1+MRROalM9
rNHeDv76yp9UQOaH02yh8c+62kz3o7APjEby5GQ8dLZEJbAcav79Wgb99aU+q+jMD0cYYaa56PNE
DapFvsShvBfGg56aLOvuUZgllVHioOVziBT4qvS5boi/e5Afduh57doSwlsJxrA/SNfxHtOdsBeP
ABgfZ8YhYTcMF+t8BSsMPkq2WF9t0oQHfnLxD7u0jvxfyxNKvnk8XHVaYV5vBIdDWl0teVfrh1YB
vWMYcrKsP5Zxdihy+1y0jtK0N+U6H9ac0Y1N+FJr1VFT3S6Gp7QTp9FSV+p3qrkRHeTtvuk2VXVY
VraibdZuJJ6espF6RMEDCnd1x2ByuNfVFYAuswyM3O2IuBxCBNczdIoJI62WbrzisLvT1sNUv+n5
paZIjLfjuG1tRuLuInk3WzvkLBajqGa/wlnoSMnWpKCTEOyHhyX7pqk3U3EI9W+GfjeoD/b8XOs/
e/2pKO8VXAjadrR+jv3O6oKxC2RjIyvbItvJxVaZrx+6izftvFVI7yXTNQqQ1RrxTqo3AJtOWhBs
Dv0r1epxFAuNyJjOpB1Iu1TTzphBHlK1PWoVNs1wvQHkOthg1AN4q7mQWoCDQUvGTTbYwRh58djc
zEsWrKl2zxiN7bAEsrzCrz9r5iMzypFPLrs84gxlufe1fkhzYxPbIEpi/rsC3mSJ5d7O4wbsTPxk
jsnd0olHvb9RCFfVcvPB1spTqRXvvR0fLJwGij5dgahg6Uw/zgEGC/wGMWpDW/KVpXtnXunGpsop
utar0/L7KpO7LBJ0BgL6YF3Yc/THIk+3a4PLiPwiuBqQu1TIR+ICHtLGQpbqGPmPGHhO7yoYF0Dk
n0m0a4dNbnv5iKi91aZTPAg/NdqtXBlXqm1yqsncNRFN3Wzj1ik9IxP7Ce17JNV+oa4XcgNdAWQ1
1hOQ0LI1zH2T5AdRi1sF7XLZz0BQwMQN6kYov4jjJlZ3eDbu87k8p7jmU0WnPJGD8Crntbbh3Fxv
zZme8qHPnrVsiZDE0hNY4OPwZHdZMb3XJRR4KW/stSZsfkAq1Z3MXCb/NUXxYc03SyJ+6Op8P9Sn
BsH6VS0E1NlOrlWYp3HZqXKynyL9Lpv107CY91NkoZiaQYF7L5PVXYyPYsET0zuZuVwYgU3daNyO
8kQ2aOaUqxlM8rA1wCu0Qtnh8wrQ2rshLi4zvhQL8lTDOIi+OaRD5sfqi1SHrN/5No7g3Sm3w3RE
M5cl35FtbXDIEc8KqSh/Y2d1Mstyy+SimMlX5+RnG82HQgzLUwuiOAxBswTkwO5EM3q51PpJLDyG
w2zXnwWOtD6kpDLXPY6sv97QfyUS/W53/dA+W2GOjrfTxkBohRtG4SnqWeDFuKlS+UYbMOp3uat3
PbzcTWdUTlXch1N4zVFAmXnfLLxalnCtqPFqAHW5luEEsaSX8EoFMttwR9IPhiUy+jR8aLiKMial
6+VDV77IMtUO81VUH4x5M2GIya6pn0LaIjnHfVbCtHb+oEKp2rfReKnLu8wasNE0rvVQTKv717fg
V2LDb27Bx+Q1Ao+YvjZGWaDFJTTRISTQSn0o5RdOGMeg6xTz4AtYpjGa3Xm5dLbh2tSsMpSEjGps
DuQSnyGOUxOldp94KLSIVFtuisb0b+Ms+uLw/RWB/rsPei0A/lxhKDqeIiNrGVKjBTGHsCUhAomm
bdl+6/U72b5p1wxtbe1m6m2rKkeoYSLq+iMTpjbFZLltgv2nviTqaYwPEy8ZdjC5YSgntzlu3RwB
4qA7bf5N63nd3gbcQ00ebmESnayxvDk13c5GipyVnhmWGyzkbjfGEHOg9k0Eqe9311GTBhw6O0ZT
PRSRn8AaXt1PsvaeFz+vLYBhym7Sx343Z3hFLbipzOn1whGtDMMB691/l6ZXBW3ypB5rw3BVabnt
tQVMHhqvvc36II8DNT3rKqQXyU5Kx1sozS78+rF6nut+U6liI+zIIxfObXDSLWm3Kfn1LRKyOcz9
qDAhdV5KBFeF9aBzeuvzm8WmO6ztF6/Vr6C73z0t69+flgQVp2UYN4L0KFJlW5WrvM1V84I2eBtl
nYMbxOjvh/QpQmHUzC9NfGsUoxtNtNLm4K+DcJk69qAP0UbkhzTyuixxW8xPNFn7yVruDUS6cxO7
UdueNDxHQwb/pg3uYofbNGvPdkaqTVJ5V4trYeKFMkJHFaMXi8XTUIN111FNPX6mLPKbcd3pBE2m
puEQxrLPbGuXqY2XonyTIQrWpvLTJPKVEqsNSiSVcuSvl5/1Sd38McmPsDE8RtClgZG/hB3sTmOe
OLwP8rjC6vS7XMw3TWLfqoP+91pKHtBCE4R5UnlwWZTfaC1jZczmVmmZgN5v0kU6r2aVO+j8ulh/
VosuMKMeHbPqSXrlmnbmwrHQRI8RPcmL2bVHcv4OQqp2mopWPf8+2CjMOEvXKPPmRdqKFHMDb+NS
Smcpb9AomkGE5j5uWgZBDjtledUZFsVwEPwilW/286m2hmBJ6l3Sh7iFJV/m741swrWbKGkGL31q
roEL1465ug9TzMGt4fJvpoXlR862mSG8GRIxhIn669usfAI+fUwzrCIV0gD6ap80mHdtRO11dzsA
YIpwPCz9eZb4z8y5riMDp5z9WISaQ82FwK6/NIu9/RpW/DX08Hcr40MTsS5jqAMBSIEgTZPNSzvI
y7lbKgU4c8nBv4Y3LKTH3JoeKL8Dbb1n9GMmDgbGIh6IYzf9LVJ1WXVXVZfdZXle8se1T52YpJxi
Kt6KYQ2A9fcwkG6YU4OK/m6tqnSvkdmg2rvJCPrsi/j8z5p540N/YtW6YfVTbgZNqIONxd80EK3a
9HrF1XVvTM1D2UdPWAsO1XwwNWSJ/fBVasSnF//Qn6CgUhLRjtA0AMKLonpNKQ5VbX8v9OEQN+hb
l/GgLZF/fYx2mh9aHquE8/2Lt+qTLtv4ULbkpWJKahtZQVpY57YOD1oDxzpklzAF469AK6/Y1WRc
1ip9+utrfoJgGB8qljaTbFmZFyNQaGtLyCIhLte+/oqc5JQmU8zkSeN/+XQ/JjnKidyLq7QuSM3m
0WRvNsJ8g4xYje2DIR6KpPYqw7p6TC6SsRyseD0wAeKLRftJZ/8x6HFsSgVNkmoEV0/XVJjbdbhZ
TMNL+ZpdFm7V5kvs/br2frMmP0qz1XFd4rWnT2yWs4JZG2PEo8x3vN5ZaZC27c+uEe589ZfoHb7N
xOQcoDT9ctzzZ+i//gE/KZFO9Zq2iiDjtCQHA+MEauEMrJz72XCP+x61Ri7cidIj42P99ev06XU/
wCd5PirtpC8i6MgnYJbtde024VOnWhQ4K1kswjNL5krU2aWpvrzfnz3aD3ugnSjoSGFwGcg7IDtJ
dl35JBaAgRT8TTIsx0QGl1Jy2oQ6RfsSHd4cfZvC/nXQ0ksEHq21uheFX5Fbn6wq/cMuljca4RED
vXWdq9/DMfI73TgksrHN8NRXhXxAJXZQ8Bh/cdc/2Tg+xlASTgCLPNZ2MKnpG4nkBFq3+wZnN/uV
0GJfTRDAV88JzfAXV/wE6r6y6X+unjsjigxJ8IYbrJyEJC2VYcKMGAwjgYe2u0wLYHH9rbG2shT9
7/Yq/cNeVcSDMU/YuqjYx0O0GocUtmxgBV+3RdI9DzJkpcKp+8V3/OSufoyuHAw1zzH8SQGersN1
w6hYp/OqcXovB7WVnVDXWL+KZxjhf1/zP5J5PHxtxfn/SeOBshfJNivkc5XHH6Lx+zjJyK8uEY3/
8x//p2b8n7/vX6pxW0XAoaiWjrzj6sr6h2ocPbkwWP9YbnSsPOwa/1CNa38TwkbIrSgKc1s/qMap
eWRbYFHXNX7a+k+UH9qv0Nx/HQUUg0jPdX6fiqCdnuxjcKiphnkVlcn6uNTN2VZ/6Iu6b+PyNm2V
91SSnydrfU8N7aCIaMNvO5jcTarJ5bnLK/7wcq+m8baq8BBq5AhcdXlpB/InncgYvgvXcUOQqzuV
09bIk6cM/5kr5CvfhqnGDNMdWvXZZ9Ie9GUVAQMu90ub3RLV8SSn+EWy3LMdq1leRWUcShE+LIgQ
6XOkBWsyKL/ongfYcLuqfowZKjzyBHLHwF6jpco96Q9+YkqoTRGlVQ1qrH58IYLimd3+PPTacVat
gODLh8qSHtD9n8MCAkEku2bId4OQdu1cvBS0yIxcQVqXv5cd2QGxiniuyKofy3RFDoCn+pvGJnyq
NtuHbA43etkC8SVW48iwuMTSMLq4vest5b4qQZziOXsp6AuI87idE6DGMMZFVEzOWJgXMJR73eJH
W4KkXYMzeBrpW81JeqR1nsgnqQdxvp7NnaEQ5KH2d1IHtKp0m6mw0KOtb3gcd51e3w4R9hwGZ2/B
+Ta6Hu7smt/btR22Vn26b7p2q6bDk7Sqe3shUGaCUVa4hfUc3hfTCIy3hM5ap94MJgnEOJA2U8kb
Erpfdblx5ZZSPMvwLIswQS1aEfw7psWtavWGQ7gBNXzzxJwDAHRh7RbT4iqVtpmket+rPU0x/0fo
1k3KEDhyxQZOR7oxZJxXdnDdprFybhr695GRXgCw9VwEw/pm5prqEImRkyfTXQT65DlSIdBbnjCC
+6c0Wp8nLfQXWTqDQx5IcqnQByq7wcCTMMnvxjWrQ8x64yiqQvpH194pg/mAY/dGMh7yvj5Va+ch
6gRRviRR8lIqaOa6rvwRNXxDW2xS20CAKoofa9FGXq6v31uk8fR0PW0ejEyVu+jzcteY+u3U64wN
S5dnO9WOfaEzyoHomSG6cHMdhPHb3JJsx9Ckn0PcbfNqvY904Ldu6WrinCSoU/G9VBdPl8oQswKT
4IwQq1o+eYDfm0aRdsooP49585QpNEBW9UQ2wW24DqdFLe+USiTuVBVPOaYiZb5V7TzyJGm9j8di
S5zRJao0j6QddIdLGjpWfc9ZTe5XDBgc6+meKA5vFC2xTeHVay35ZD4dbUKMGXlb1h7J555G5GKm
8Aa1KoaG7Ha0Qx/Q37W0eIduZE/q1Y9RZLtMKH6yiRf1qCQ8PCsUt4niSVfjmhhb3+pCnynchpMC
8o9Ws33sy+kY9xPGgCE8a3SQLiv/RUr7LZ8XAe7yE+XkdlSlnZzmjNZS3aRLX8Jafp2G2hdgSsOU
3yrLTKrFlGtONRTYrdtjM+nv9YgGIok2vW0EdV/8+qBRVbrLRMyaIX4yYmNv5TgO8+FY1NE3fVKO
uh2/LbLxoGjKoRz1N7JHHkPor6uXJZcJF9Lquy6b7+VG2hlpsVsEr5hEWJQ0iX1jRI6szq/VJH6O
4AtTo+1lVT3o2okArYe0MgMMz691FG/bpdjPtUrXIXmLEm+t/qu0euXfi/8/dnzDUIVO5JqN4uff
SyQUhYkRTfP6iGp3AqfTzmFTf0sVRKWiTBnTEb1PM6CSZW7WsDyGU7w3witIxKjJ6av47V9X+3j+
GMj3bWxSwPTWh962QGvVNG0rP8rpUrkz2JhpyK4W4YnEBb5rRglSKD921SbuwnNaF6/knhzqJdxX
rXZbhMNlkhW3L4v/ZiL/o0rn0zLm3zxyn/6p/4OCVguXryZT9n9e7DwkRdVKRyzFP/4sZ/3nT/5R
1qjW3zSd8sQShhCCYKp/ljWq/jdZhwj6pWbFbkyr9Q8bskC2qtgWgyRUSzZkS1Ce/8OFbF/FroYm
o6RSZHH1Nv9HhY32K1n2X28WI3NorTR+pYq/jk9pfmgFdFUfilEjq8ey6KcAUXb1CHOarC0sbD6u
+2WtSGcheDfU8pkV1zxJPbo3LbEf13iZdmqb3GQNY03kFmC000l9UdYourPG6F3pp4dymDR3Yc44
mQEhXCUeUSHk23EofyY1AVB1KjK/w/+Fy6PAiUKGFuk48bOEhsX0CNtSHhalXwK1iLd5z4KP0Gor
kny/5P2OALWAhDP5VpbMR4Q56pbgqdqL07omjrBQt2mKa4CkLX/IhfYtLi3VY8y0Z5lx6gu1Ckmo
ucbymQ1uuNWEQOzTeFfOYbGdzGrdLXGEKrYE4bSkV6OFQiW/0GlSO8UnkaNeV4fsdm0b7Kh9ucv7
9CSRUxiUJt/ZDLXnQbKMQxOSGtbXdey3IkR002CvMlDt5+YO3b/kckDLOzsVoP+KdNHk3v3lh8JW
l+IZAsReGWYkFNkCoibKvGfoHPitnG/MRYNjmpP3uawgnk2zPEdzdOy6VgdWV8erdQBhr6RkHDvG
E5a3u1We1dvVZk5ANRe7Ii3rQ2bgqF0MWGlt5ihZdUV+iPIkcfFfwXXGwN7ZNK4M5v65dqEKB6tP
Z2mE4mKk8cZSmuWi5WMbDDqscjf/mNvYPuVdQ1mRr4eIbB2yn6JuQ/CjfIyvfyE77Uelrtmmo4Kq
h647WuMi3w1mcp/+MjFqChx+ac2GU8VaS9YJu649qyRirUvCiWO8hlpyUtoBsNpc7+WWtyerS3W/
ttJO2NA7pl5UwSz94uFUfTfm6eRGQ4vnQQ7fshW/OyffN3UaXHsl5HKKFem2jWfJK9NjW0Tkm5nX
NxbVE3b6AtvDpgU0Xxb1qbctzR8befJz2Ax+eh+ZvHuox45E/BBLxuy7q8dyg9UgJWTFzGDHqOWj
BnR7KG6mTDe2gHYEVXZzdSu3Uuj1snU2o1b4o6LWm7qyF1+ziaaMZjP29RR7VTo37mTZ6U7vRLhh
xN2RNCztPK2Nv6aqCvkdPi49MUbQxMS/EJsFYq0w8WOlEDE4H71YKtYgCzsXo0YTELg6HyOdhKUo
oTCT7Ka8L0akE2kZJljNZt0hEGj2wh6GRbGK4imZkk1jNMLvu6EGqojBRSgg94oQr8zH6v2SUsxd
uqnxzevIQuyWOq40Zty31rhVM42qqCbaPh+MIxpzzCARC18sTPfGQ7shKjFhZElPHmpri+Nk6PuW
tCwQcLU/KqxUVzat1F/XNNwMLYlX5lCFCMKEfsc7pW1yqamdqYvkbRRlzixCQgpC8YotgUw6grmI
YzFxxMxYeHSz2KWYWhnGzl/seN2QZWxCrE8A7q04N+SnHNDZPJZWOR6NUCGTLG/9vogrFDYMzpMb
TzJTfJVde4vCYKNZZRtwu9+ZFMzY0lpmLHpWLzRebDC5RIZBORCwaAyUQhm1dpBoqEvHIXHHMIt2
QmcbHQ0D9n416JC6NNvGRb8TSnbUy3TZ9vH8E+73Rl/nyVPI32qrXvHaGli9XPvpbCiNT4Ig3jdc
YWiDRtvPhax4DK4ZN6lS7/OM8TKkZNHp0TL73GGWsT18r+3xlK316s8Td0HI0nSjGndWKZDC6s8E
X+YnyrdiA/H21iWmhdSmPCrlOBzkSfu+4IG90e7EUGbHUGoIIIpYyMQg1FDIvmJoWVCmD3X63DR4
lUO7N26tVepdBlkg/lnxbEKA37PdLAdB6ppZmSTVdgVRbFoXJHJz29uTdrhWW0Mb9O3aPee6fiFm
c/VWpcv9Ef1PE8fLYw7FGXf6cpLHmHxWiX4R7/CDnWQyYaZL6ZLnhYdMxwbL3NFTaGmvgD9nmuoZ
jn36JqtPTWZsTWWVXSkuVJcY7mBW1dFPye9FNi9hhk0ZebLGHBHkCPFmUC0rY2k6y2J0Wy2OeyeS
otOIF3FgARL4gRQmXNtDTOwtR+O4HXs190ZjpYVQ7ftMjWyniBisF2eKz44d7lP5pUem50pGRph9
UhSHhuQmN2Fy+abRUNr0xC+bNm3zZC+9mw1m6LUVPlB9Vf4+qI3ldrKleUO3DhtSC8lWreIC394y
uq0msIN23+qqP2bVHCyDVbtjJXFCDN2I8c0ZtCg7SZN1NyXIW4fYKggnIyLXTsPzkG+YxYIL07Dc
OlP6jdQN20mXKzK/tcyTyEDBRFfofpRgLYvKwXQra+T9vI56qlrV5dm9WCR8kRTFh1G7ydNH9ZkD
cd0jj8kc1YLvk4oicTRFVdniXkQ+mPve1B5i1ZD81ir2YytQSuvtN1NMIMMZISbrQhr0kG7DGCsg
IbYZo0YTYiGXCZc10YdsdIFVS49LRlgqaaeVywDjM2xMfqpLGMW0JJ1XShR/LLMMBfdN2U07rVQn
z4yzjdoQNiKkJrhGGTpqoq57e4x0fG8IL0BQhsOaNpLXKhips7An5jjvTLQ10HhdhOdylsluGfRr
5OZQzBwWUbiPNPSeQzwgHB/mYSvPgsBAJUmdSlnC7dzoiOEUTJbE/UpOUTXjkWQElGqDiuIOOYLa
mgMfII6wH86I24Cj1YnkwVa7mdgNEO6H+qmzqF6M65ZkjlXrmYl9VykpIiL1Yjdq5ht9p7Jl6fe1
gU2OCOJyVjjqYuoeJdyYcXxuiuVUL+ojoJcjD6Uraz9Km1TVgfZUMe8JzTuk2dNV8VAG0TN/aPFb
9iOpdNUqIKhrk9SBoW6q3kXS5jPLQMhOR0BxB0jvgDab2GkBQxpvvpHQGzU3qfXNtrzS8lr5HDKi
CpyjdKzcS21ymcn6dlJ0ED/HetNd0ugWRfK0bsb67zZO+vKwoBd/sjDtKGfMo6HioKoBWSnedcWN
ix2atKHbR8NePpeqb2qO1rgF0un4hP6CFBil3HbrBlFa/4ZJWh2BsPy19CXwGcVZ9J2enZv0LtW2
idij3eENWwhgidyxI6tlfpy/t7cEMffdUWo37AetgDLeteamvEMMFAowldlB6WczNvJZPvNdMnIq
k/v8tVW3HSRlfqxeXAs1OwbFhAbYAcPR77lR4eDO4RH2GwVQgsty2aAoJw0zqr2WerA+hbbDnNJ0
8jFKtI1nvEySZ//ATarXfn1ndG9E24w3FJg2i3TZ6jJSLi/qD8nzqB6KymvemucBL0LrF6T410ez
c9PmyOQDOXOr6Bgl2yg/Ejw4SWdyBsN1Y1E3aYgrMEIcwvoanqNQ3AA6vJEoQdMwm5vw0M8Abj56
vKg4zwqam401vE7iTi1CdyJUKJOwgWL7dNg/5hZZ4M01TNRRSId3eOuzHy1S9mbLmstV5GrbPiEY
acNLpUvtm56g6yBB1GSKKjGgJJO6fX5jpVvVRl3kk9FYvZWsJxRK6WlC41F5dfiUFRsiy0qghAbb
r2OR/2ycrGjX8S32w+Ilbev0L7XFs2ZL4xMeEH9OnrjmR7DnOFrhMbqBOIwuJhTBEW9YrkNiQQan
K8hV2hrIH22vIFCctNbJKd5r9OPFZrEDJdvqIWESiFWc5a3P98V7OfntK7+gDY9JjYiOsbyggD5Y
bX8yjf1gb8RyWqwHKbms0YaY3770ooEd4vu0BGP1MKwnmxCe9MaOfjRh6yYRb9JBxM9hi1Tg1Wxv
ev3RMJ5GMuvt5zQ51GNQW5dhuiQW89TXJ06XZQVqWX6I2QQmRKUUvjTL+zQ+hdprjfe9dUoi8jvk
gvEYrPNN1r3JbUZO6mPXvlvqUwnSM99FJNtX+a0obo2EvOejuUjYIu9ai334fpQlV6N4bbLb2f4R
4fQesvOKbNX4L+7Oq8l164yy/2XeoUIOrwQBkGBm535BdUTOGb9+FiVZutJIntK4asozLttl6fq2
+jaBc76w99rrsDnJa3lvZq8jdaS6Wc6iaBeMJ2RgC3Z9jSxvcLHsJm6cYwIfZQnaumGp2xSZShXR
2ZEafoduZVm1hAoIFI0bGUrvKs6CzwLCHgxuAuQDqdgjiur0Gr5WdBHiN0UtRycuP7R2DTwaidrW
6JI1ZuuVYkr7NuPaLk13alqvSffC9OTO2a3/XAmCcC4ZUktRZrf13bh8lON3B49xYaQbiYBKRARv
MkfCMFLrxzxpIc6Rx3z6rq1iVeC6C8J9p92l4at0mBLYWwaW/9orOeV0QXHWaj84jYBfT6TWUVt7
weU+mR1lebeaiWroBU66bnQQWFw02iDZEFYZdL62M53vvgEOPQebIBi9KP4yVGbRJqdIvzVm7RBG
4YmceJ5EyM3asO+zZW02+mrTCcBTYnWd0eTFXPciMd1kFrhpbK0FnuK+PYSo17LqG55EUyDg5dXR
YsHuQJiKCaws/haQEq3FOX9jYlKNxlBPtJzRefgapA95w1gcXfXcoAmM0MaiRcCcxSscluZKq746
8b5Wb/bra7o8ZfqLAd415X3j1ZjDEDUlhu7lpS0rp4OPSBbUWmQDYAu41KbKWVA8p9vyltucgpta
Puv4Laoe0e609cE0RjuDlTOy6MOfvo6pMGJt3FrRXQIobAY/m4Z0Rul2qHdFctCLg5Duwu4JVVS7
iunCETQm/SqvWhsw8KqXP031Uwd7XiodUigOGiYIMD5XgUCTtMqmQ4c9P+2eoLazkj/lJQ0CQkj1
xQKwgni9YmAHNmEtPab69zwhd2q+KjQ4BQlHyradT8m0yeqvMXqXyrsWB+VQvPODKOID+g4dhE2/
Mvp3sdvcOPFN5C/GMfhCxB3z8Xf6JgSXVfiD8UzWmh0H72b0roZ7vDJgtTRpK/WbsfDWqvlZ97u0
3VXUK8kJx2Srw3fYj8taNnxRZ8LizkwwwTXQFCNg1MRNOroVced8LLIrsjyKbXSPKsd/5indXjf9
KdisI6C7wbpnInOjglffS76WBb+IpE20zH7eOuDOenkFh0YM7Ezh1dKdZXyP2UhAiVea986ZrLsq
dKVlO+V3nHxLsVPV9yh7uj0b4ZOuXefY6zM6SS9VnyrzJWqecu2c0Yj1+UmQTwyv2Rst5C4EUzNz
QqEth7FUkB7mFRWbhAG+jhlExV4phGXdJg+GPDfOksdc9WEI0Xk4qhJGQSjFRuVmc8X9Rsq8Hept
soMJTfThfpsUtT91fKt19iDJM++BAw+aS2ktmsG5uZ08QuwOP2sRc9tgDJ8pl1nkSG2OpflO88yT
MIOVfpWtN5mMwLp/aRqlXhUGsSPzbQ93A5AHTlhJ7zeOd5MI/qyEG3UR2GVgiG6w3pnbHvdQ0hxn
89PEO5j7fGptTurImv1QVR/n+glC1Wy+K8Y93kHxNtj4iNMLvhT+WIOOUt4dko+Sl/J2b2l+Dlcn
3dkqVUi6r+VznJ+oRoFGsBpCT5qUjhk5XbqjqMrbQy/YEucQ3xYWgSnfTbk3vQkAjudNqG75kaOe
PIYJV8mT3NqgRFgrrYdXLAaivtPulbS3e+tek1z+sUW0zt8H3V70Y4XHVbMb05sUmyNleOB+TRZb
vhdvURd2g9Y7Hb6tcAOQohl9vbkSOzIml6p0JZkJDS8z27j5TW5eWMIG2evMzOFWBVA+hWivzc9e
ccTWi9TBxim0MsKthOiUxV2yDcUVWrhkRvn3kAospmxqBiqhuvEMbKm5q7wRnVHKjhHcxYiaw71t
vOkNOokt44dUXme500Ar1F0EkJRxaoXmu04JI084HnTQ0GNWuALACbfOhY9cC/eU3HEtsdfsa8dY
1921Ux2oF/seebiwMk276jaI+rLOaXmoQ3cIYIrcahrdWBuakzWHgo9oPjeWt5iONWx4RBbriiKa
YJ+42yHTwbiJr5/qkIXaQYUFKMCZOeWxe3tMZMJXqHj6G6hPW+5h37TlZjzF5/6D7d30xeasEjZ9
uYU8IHCUyawDd8G7XqE3c0d1y1ECh7BHGO0Cr4ke2fIYX+ONjENZQY2F+1CC+ryuxu2iHSme6AAG
BNcpitS1MXniu/LAVJcPOWM+RT3NazCkO/NJvO+ZADx36bphyfRlile4zFPuxzzS8YqNpDzfjqJc
vM7Z/dSuAs2hlDYWxyjvap696xRgTAHeCxJ4Q38A2R8gG5XnDMiGwO+F8QakxpWqf/cKjS33xPJl
MSVV19TFS+uY+V2F/TTxxY71+pr+v4rg5eAJtcvFJW645S/k5Gqw8o982mAbu6TflVcQxwinY7Q7
flY98JjqtYx9xbMkPvVLMx7S/AAiBiNlHji8CDzkUGfji4q0X6PvUagOIULOV9l6UUZMgJwDIXnk
75pIZc35PiP0dPXa76KnCrbJGO1Qq0+ZU+QfTepZ3E2GUz7l/XmCvIhuKD8w32GdTmj9Wuy/x/5x
YCFP9BKa03UzvBCyJ2UbauNw3oN6VillypHw7WAT07XUwzGkViRhp5gfUkjQ2aXRLjm1PhfCvQ5O
32QiXTVnU7wL9FMbr+X81az9YdhPi4PYZjGeBHPH2HvIH4P8kEVf5o3jObewou615jw23gIozqw7
O5Ge45rHdqtCMBPy71xYaBi2ncQN1PGw70P81Tcw74sUH43ytQHCQ+E43b5LbyX1MCrqz657F1ik
KmvNrkZHAxEPCJViVsT/8zErlYOsiwkVZfWSOUgH82JTJ9vBSFbr8jttbQbNFPF0CFO0URO8LjvO
jirZ6plbZ1Sn0bqwjhyMZXYPSRyRMxsBp9Vf1+bgWvVVF2xqwsx8ltN9qn2ntEh6aov1XTq/89UZ
lIBwnvQz9zKNrZheQ7TOD0wf4gUuM7nqg2NML5REkL0UxypdrXiYGWwwwJj6kzJdMApDJQuwcqav
tL+M9Qx1ZTMqRjSeqhSx7mh5EKSU/Frrvt0KIHDOPIm1uqH6cCuMS9NXFm4waRzkiBR6OG60TZe4
eOYN6fVf9oNs9v6ac8uGkj3pn/ZLt9xgSdRNQ4WYyJ7rR6kZ+osqVKQy23VWX+2JT+XZqkUgPHk8
EdGVb6VhBde6Pi/JG/Zmm7iu+DRGFMPjWH2x2xltUiqKmxCOMrT3lUzbTzRJRprkOwFjgx0F8jnI
jH1ljCH64uiuLvHSESJASzl0iOfH6zJUPLtB8j5Gz/isLVuqKlfUEPdz6TOqpnAnCyaUHaEsfL3f
NiMjxKrsI340amoPFiqbgA5Fwn75gD2gHpLYU2TSE1AP2Nmir2fWRX4bsiESRUYAJHqsymFaDq0g
3XVLb8dill2FHptMH80NdvH6hgxjlRSNgjv2osoxHDcbYTbPwKmoSmpuMjWJH/t4+cYUYHrs4XeT
ii5zCqfCr9JmXqPFfX0zBfC5nphcGfSLva+WL3NyVaVrNnnMU8p9xzScsNfaqWtHoaHkcjL9IH+u
d218SqIHNXgKg3OtbHv5TWQ4UPuUyf1wtpXO7c/N8lBr+7x3unqvZ/fNA0OC8r0SPjXza5ycmWpN
vaaiZ7Qe0PJtziwzsePKGbp1NPssdapsJyl+R/9bmgcq5mwH4b6qXZT/hcRowZ7RSHAI9Ic2MJBY
uPICnexTAFCXHKv8sUjZcDML4gzxwm4rA00jUWdd7/R5bZNwk3+whjyMheHZ2gOeKn3wMfFxxLZY
sVoUMkR40agcR4KRfH6xDF6G8hrOUOUayg1mqHS/jQreOKsvTNYcNUfuMaabuqAOy3q89uK5Cxk5
sOEvINimxmuHJqnoTgnw+CaO6VULpPbu0DwERH+Z9Aj5sh/kaGNRX4+2pX6IckFNCJp5GgYGeEO0
r1sx25qA85k44cSTYyorRd+08I/WBpWWUtD37NrqvA6nUygeBmoZPkmZNZaOr2J+LdWDsV5O5FBR
BqInWgtU1wZjUs9gdKRDCzJst6GCBzgfvnNfNP4igDF+lcxDl19bpWEEn66w1u4SueNS+VIvTK72
pvTWMiVaS6fReopbrj/lkewJNzTcseXq7VYgvBpSswHrwbrM7mLt5bZ0qd1M+zqUqKLKL4L45P7b
HD+nFwpSrTmElRceo97jcaSaIFCw2A7VyTSfs3it18cTXN/i5VaXn/oWU6y+kQQ34WI5YFfF5Ek/
s9O50SLyQMr3oX1lYakMl1FiOlBPq3nixGafVkEggxJ5oW9BHmGskCutIu2pmL3lLIiuiUQofSyT
p8HNtX6FKzf7MuX3ur9D8aU+idaFs7mkmrAYQ43ZfUk0jFK9MTZrVGzVeIqwy4BV1NuIotB0ovxd
vBnypk+u2gI4Jo0YDnc7Hj/lykfwdTFrD5vYNIqomBmJVQy76tUsMjfdaDyXzXB/yyKY1bcGGdts
KtjFNovECkFfD/rdUrtSxke9BgjAv0Gf8GPrq03jWd8RltBVTQ82+7d8QeMADFCyh9jrXjj2mJQn
X3HjUU6RIDZkXpZth8LLm7UKo9Twk3Jfks9oJ9Pq+1IlZ9YgUvM4Jy4vIr5sddlC7G8fb5NUZhoe
oR0m+/fxM2CcYK7GweVL2pHidcf8rGtOpPhV6cjpPZMPcLPI55hDIvXLMm8czml6Mkp3LdxzBKEN
6K1LrL2lrp3v1XXMD4egxuTasjvLTsyD9OQeN1ZIjNY2YUoUn4hkeBBG/Kyulq7ZDlJcTMZZ3pUC
gmWHD2Nj+Gm2xwy8mLsRN3iMI7HyqBrqz8bccRtXr2sJB55+MJW3aNWwrFwZ5UPSr83+XBfPMiP4
ak9EA84qt/loPvLKYcAGmjpEAlGULn/N3PoyGv7mB8XI+ZdL8EcIvHxT7fx+N5q6hWwSfYcC6gzJ
qyT+SRK9iFqTNVqNHDpJ7hJzY2AYiW88Wq0Cd9j0r+mAW3CuWYG04V3ENjlURXe6aSWL2/KQt3OW
zHSdz/RwDbWjjVSSi2dCVhFWrKF+/n7/kdjnP5E1/0EP9P9QDoFl6Kp2K2z+Xg60LtPPEsXz/Vv6
BTE7f/tRFPTb7/9VFKRIPzG6kiwLKY9pof35H//SOt9+RVclWVTNn3MLEKX9KgpSjJ/kW4wBEDxN
hp19k0H/qgm6/RKZYyobXdILFL7gP5EESX98KA0T8bN6UwWZoiErmvhniBgi6KUUtKy8hPk3Nv2J
0UVD3waOhDajcMomZPRVgasFKUkFXATN6oef3F+8Fn8ycP2v38GfJElR0KWK1fAdgIVhAAhlGKdl
aSbr8TBvNdojs4Z5+5rrnX3D/1jC5z9/zv9WrvaHh/g/eRv+C3Vv0NARUVg8dX//pO/eqEPj9Mfn
+/ff9ssDbpg/GabBySb/IuW/1fy/iPn5FRX5vIqsDb2Spt6QO/96wGUecF0xLBPZm/Uz5/23B/z2
vujkbqB0FnkwYbr/g+gNSb5JN38/dn/hOCKh+3MrEhiJMZYti9YwI1RKX7qVKNBxREP2nnKj4Qr1
BmYc9cAdHhsEpeMQ13NfyoRtZEYYX4cu8kMZb6aRETZXmCkrIY394ZKBcx1zeUfIKSkYuewobfGs
K/0dKbN7Q2q8tBbuJ7nJDxJBVdTrcJuL2YnGyEb8YStsx7SIMoJ9gGb0/L2WEJ7io86VbUiO0XqK
uLL5wR11qd13CcV0bjLTYZIdMgqu3VAxQDdQ0i6YLNZJqCdrkfdGsmaTKVZGog6D5jZsv4SmulrZ
6AWdyQaRkIySmONx7J6GcDkFM/CM6JNsT1soRNkRRePuxr3qkucg+u7b3FsK83mEQ0tcZvwUoz1X
tMphefEG4Vwi5/ehUeVPjcgqW1PkiyQuzgw20irb5D4lLu3QaCgykCWf0APe7jQGalZRqStz7l6l
eBDp/vFIzPL4mFfacWGt4Ou6VhFCOdOR58ngdXnTvNJ92YM8Uc51TUOjEJctjHaNYWpAxl2C+kd2
kqCJPNkgPmglLa15XkapPvY6IiF+hvc5CYS+ShBwjLB212OI/ZqDuHrISZ98QPiXbIjs2WdjhtWO
kNz/A3/Qf3LA/PceHdh2/v7oOL8JWSx8RPEbRLT+L04QfvevJ4j1ky7rJp4jCUCEKd8UsL+eINZP
HFKmDHH2F/nrD1ek8pOCT8dAf0d+MU4ijp1/XZHyT9yalFkGUExqLpiR/+QE0f7uBOEb/nGYYclz
ldyCSTdSmgEHiiGKlzqyw9SKrTsjydlqT3oTHgzRCBOQ8myErAXATgLl9GIMTek34hQ+amqp+eGS
PSdj+zr1NalkoyHstCK/1xtGShLOg2wcNVtDfImvoKrsxSRiTI66wo+izLhGyiRIzCon/U4dipD+
TZEKv8kLVl3DzKoI2c9XEyzBWtbb+7rIXoMQiIK5UE+2QRW4SNMo9HPGv0llGvYgzQ0DW4PTMEwO
SGDatdS2CSWzWB6KIJo3ZRUwQxSt27ZtBI4dMQTVWmH80OIiuBuId7ugnIJ+MZI6/RpS9fhhuhhO
Vd/0roL5KfUC4b5mnhvs1AFJrdtRGB6FEdGAaubpsRSMBsV6UXzkYjAzVMmemkUP761cwbKNd2nT
ANoFB25Oe8LdpE0RxsqlLmeF+Zu8uFlGJiC5EsZaMtiXrCyR/5kGIUtLniZbNwoLOpK5sEjsatru
oiXoFgHksSEnBBlQE12Useo/WkWY0AbxEBHvacLdlUVWDWQhlD7eT93RLLIzVWi5xJkFQ+5XmjWd
Z0EvzlZG6lJl9FK9ylI4kJGe9sQ4lsVB7XR5U/EUHHUc6k99TIhtKQQGGaORdcJ+IezxMAcPVqPr
26aEZxlBVACammenpSrTozXVih2Ab9uzqkXz0VQSumQ0O4e+4rjuEjKW8Ht1SGssZBV4H1ekj0gc
4fWCFUbq4m24LNXXQCQCkjdQWa1lzo/gwgufCC3ZCaHkHyY8bquUL0uoPAStgRj6S9y0QC2NhIld
x7pHkXF5B3P7peVBeuxVcrqNSB5/6Yz+Uafx/+cByUny9wfkHemTf3Es8nt+OxZVUcMKqZLtTmjY
rVL7rbDCF4L53hRlyiho178XVvCxseXzLxwDiibdoCL/Ohaln8RbZWXRhWAo4LD9Z8ciPchfFlb8
w388FscgVCnGYwqrJpVZYHY1VOUAeBthNigIa80TYE2T226ydiOt2OlDphP8IdiFhtAtoEshz1yE
x84kyiTVo9dCKV4r2Sjvl05KnsqBJj2GtEt4b5C7krawLabKRGyF5G5CnWoTHw60VIxmgrcyo3Gz
UK6OPZkCtO5t4EvapHxzluU2w6LYrWqALiuj0cf3eexEvy/ArcbYEhwrXbAX9czkRspUn1iVe5Jx
hmMEpHKNG8y6mrkKCFQsE8A/Gims1djgMzRyTHZGqT/WsdzbHdkf8OUma4PjwnIrC2eDDgEPyC62
dpFYCzIRrA7eJuqgSK7nx9iawD7G0fyFG6l3rQaF2WyyJipENOxGz0KU1i/fjE0obISBMkZkqICq
jOydAU/QN4pLqtcMQTU7y15jQZfODFHLuR82QYQ/ilaJIVVVL+TEGIypQFVcM1WLGN8Uh3HpkT1M
NdhPHJHZBpAFSRDdEn5i9stfES8aV7MIZk8vxwXgGQOSyWJTWcTt6KaoFV3THFof0/6m0OVnc0oj
R2qjmS1R37LGFG/B4youUFUtfVheE54LYY7cfjKepXG6j+rEM6eZiN5bGnqiW/u8I5UdrHOElF/V
N4OSHfg4p201s7crxPQQoCtswvLQk+KCQDmXkHkznWyJvmMDR3faK5Jua8QJ3OXx2Ox78j4u4PF+
5rVCtenIYWqVTqEE7hU/nOg11aXEKhCI1eNgjNXdAPtrHYW9gRDXRDiYKV1AMYlcLRsRYidT3Dz2
PVpYYxlbRyVWaWPlcvb0f7cb/S8sFtV/WybaUZx9/XgM3v7vvxyAArGOCtkAlHg3JgRq4N9aS0ES
8UZxlGHWM6n1VPP3I1CQDH7JxN9kaIquk/pF3/nrGSho+MsNqkMKTe1nQ9U/clRp+q0G/L271PGw
m/jD+S8N77ko/RlBaupSzmZQW3Y1pFMcrkLQreVecxoef2IzxAsLh3IrhbFv3K3N1zxSNwiKd0Us
EC0jOY31Zsg6q6RqN2LfvhvkZpPXyGhSAcplse0GbMH1so1ZDSvaVSu1LXB3GE+ywrqldOYWu7Wi
+IYo+u2btenKi/xq7Od+9njFN90IWjsmZZbQYok982TfcsgKDRi1gDjyoFjsit7mi5RS3uyDhy5/
QfhnhpseB3Jb3LJlmTKy0EeWshWZc5uR7Ju16fOmNMlZTxdHD8gOESwyNu6zsjlDUpa/ma89Y9kN
r/34QIDZdwyLDAv6PYfNSjyaNYZi5zHK0mOggWg7VJPbE3aOkwL/ornDzb0PXvVDkSRnLB1Cfpx9
qTdOqB9qdCxJLruyprmDKbh8cWMtN7TR7zL2VLsWG0ScZ63g2Gl7X47bLT+s5L5p4CzPjLY1L9RX
4fushs6CbPNxyaN9E5qHfsHcbWB6Ky+tg7T7QBF91C8TyVGMjc300qHrIYDIjhrC6vcD+UqtQ3hX
hsHMqLzGrLzRGR1F6ewW2SdZXFMibuIQhbnVbAiVkjrcWL1ywTmz1Hhy2WEkllNatv7dihWyVcTw
PbhPxVFTxv6Wh+rfK69xDO65irfW8DyXN82P6mFFsIyvfFO8KAOhZmLvkGDNoK5xc0e/TeZh9m3r
RHFME3eyhjx77lwGAIk0OdOsu8pTeyAp4MCg44D8SVwpiX6OfYSWUmwQzEBYUdJealx6+nnZlQSU
gsPyM3PVF4OPBqGftCvo66ul+0FyROHi5oG5jZJTFs0XE7cT8cFkdSGctuTtNKEzzt2+JdIZBSRE
wEF9nfFHiMGmyxbInZFHkJh0HBht5CgfZQ+gf5ibtrjV9w3Eg7utXsAwLX3yycN6XBe7ATL2sjKU
ZJ/ChZ9P54agyUuBc9yQFK+GjeBkeBeiJ5O9FJi7dnTKxditYswWZrfp+E9N3laoVZvhvVD7Rxau
DwNbpJwM4Cm1VnOV3jdPgjzejXl4lYTs3MzVcZXb6cEsJGRulg8abTVI4V4Zlp0epLtFXHA0C1so
nuuBP1BnYq83Au8DFvPqo38pVYH1R6HySfgGEFN/QeOyEmC3WoROOfKZFqbjqTI/w4cRqD2YRen2
kqPVbL0lReijjO6K0DixP2Q32lY1HSQyztujukKSdqs1Hggq04aTobQXFkTs1YwRrZrihOEb5m0S
X1OX9HBX4RXqCIyDd+fu1Y/krUZKWydnOVzOK4LOTqgL1I92RNNcyq7W1yepg4Of3AuWeTc8To6p
cKTbkyPA3ELAeY+p8b7fDzUEVna7W5xrgP79oI59ucVLXoOTI5BneWy3hnQ4VmjmjV1chgczNcil
Q7Bk5SdiqiEfytcE1E6gPkqP0bVR2mN2RHtetveaqN6VSXSHF+JKITZDhBr2Oe6VwTPN6aC6E/IK
sodQiZF5atXOdIQjLwmpWyCcaq4oOCoz9NGlDY7cKDZB1k5qKKcjcUgJyyXwZKVe7yI0jNWxMuOd
roq+JCObKu6yYsBZsWq0l6j/WJxqiTe6dqPRr9A/RWq+n1DTKIjsjBn4Yu2+4a+rzfrQt2tU+eRo
Ifu2BH1bspULjX6TwQ3GOcd54i5qtaq75WQO8wXl8Z26U3ldI17X4as8NQZCRURLG7Q+w6G9m3Fp
GTxtSOjVKjxFyEVao7GbwzyVKAnajVRR+7XLBjlb8ZCWrMShkwjTpl7GTVQMG9blWq/uAPjtjJf2
XaJuH1DSkV2u9CF/IMWlKgOBHMWzb91LwioYHs3rTfYneFaqMEftvZm9QGDcdwnYUnV0ZZHNGgoA
XXGM/fBSm6afwN9t1qQyNf4PzdFfLApk+Y9sHzYlhmwy7DFlHMxMif4clKOhNx46ZLp8J8o+D8fj
aIseBtrdoPb7DhPprPYO095jgfFnaYUT5KZzGJjkS5QkPaImBk/3mcryumSxPgbRIY2NvamPe3zA
aOV49vzXOUjdugiccmA0qV4ChBmtSlabTJhvADppadYWyXChD7JlJ84Ln/8qi5s9+h6Jd7lMXKNt
3UDuoSQqaLMXV9sxlEztudQcaAYuE1aQ06a0Gg81YQLdboqafSLEh0QyDks3HSXsu/WR5/3QI+IS
xFNyt/ABZ4/5zCmdH8sHwgf6Tn0OsvA5DVtfWBaMbMtD8X69fon1a+oVi3AN1ebS4t2NBM1JRW31
MV0R23iCAenQITcRjqCN7wJ/Rl86lYPlYD34rLW1zdPgLxcvFSI/QTs33FgbPZJoebWHOhpqe+qr
g8CPGfHvCbS3Ny7KaULQKdrLDaSSxv5iP0lNfZKhW8+DcIrAvzs8kEv3HOkmcWCtX1OKG0v6GL6o
7vKYn3PBQFMabYZCOw/R89yb20Zoj6h4Di1iOHhS/tJWPqmDSV0eMkeOIjerwIWXszvphkvYmbcs
bOClwVtU0Uvv4nVy6epVZW9alAa1RaCBaJ5yVG+xLp+GaDr1KlFu1XAMnPbdhG1M7Lx7i4MMbEKf
CdoujMNa+wQ+HU6P34WdTtlj9nBp034fY4wM3dl0g9vgS4wPlzGYLpk5nBP8QsU+7fNd3A6kLKEk
MpLt/+ZN+LON//YmsGbUqOosTQF9RIH7YwvOmdirXTp1Xi5p2C8SzOYDngYF6xD+wjoNXSSk1kYu
FAcxixuaoltinTvInhVikJJS91lrJxdahJtsM8hE4iEYlSNZ9SeyCc/Pxb5kU590dMRYxmI30a6q
UvkUceC7jnlnHDEJCfq5jrQzG8EZcVf/KOIPyT2jj71DfjS1ca9FiI9S11RewB8RUXupsMSQIbsV
AhQhqB/MOttMFXKS3VTRMgv4GJJ0gw1km1ahbyzhTmj1XZRL+x6p8DTuUIzUORuKmrGkvp3myNcJ
W6m/MHgjx1OK5Vp61Zj6mVVt84c2oMjGARxH4rZWaPBQChXRNiftM7fN7WxmPi3EtlKr7TIaG+X6
VVWDU+2qp0wmf1cHEq47eT1iwywcYo7XcSyuA5nJgDivQ16GWNprzkc+3HWrD9RBvFQ9d+K8wd/u
jTnAk1bbGId6vfSdxwLWaxxg0VPlLzNGpA8Z1WBGkmrV6Qc+0GMfhKe2ak+89EwfNX1XxldNoodo
Gr8zKl9hOzURdpA35jaJ5m38WR1jodnY7dZUuV4DUjGLi054amrdNddY6bZzB7Cp60iRtbyAAiwN
2IGgkUBXmBaTiyLIkjHJiCYnU+Ua1exyobxiEHRThGpzxBhCek6F0RMB6s9TuJmNDGdBsyHTxEye
lLJ7KrhsimS6KhGbmPKtX5DOPAVBfR8J850YLtfa6C7GOhSRYVpI1mew5nyNGd/OjnVVaiDN7PHf
JY6Il+XfvyiSdVse/9CeqeQ/o7WADsW7LVoo5P74olQLtqY+yHU3VsvdqC37pAhtZdaxg/SnFr0w
cb2rA3JDoq1siw7Nmh6yRHuc3IQeotVbWrPFl2YRqVXjI0yhz0qTxS/EfgM9L/AOJqD7qRzOA6Fl
xeUVZ7iYPraDcl9e13i+/VG96KhmwkHdVFG6GT6HfHQicuN1+6T10lqHFC0eToFluKf2wgu7CMZG
40LRhOqgjPkxWwdommRB8/JC8HIkPhOWcp/E+6DbDNK4iXFtNNz7FdO4jpd0tBwFi3mdD5tGsmsh
eNRE5UEp0B81xpV0ZiyqSFqxAcf97ExBSbnM5iAS19EkrlNuhHSoeFLrcvLwFjsYUcN116PfaWsX
BKkb4sWLwtxTOIBmcH46bmq+uy0QRTe06C3Xoqi6IjpFxzED8V64CJeiOmaLXZUGNgo/VNnCqd/k
6jqaj8Q7Rq4W1JkfGda2gziafvYtr66MgGnaGSrhuoZka9zEoZ1FxQlAx2Hy1L3WAwFHAy2gBofi
4PDGuPGSsWDI0G6KSCvzq3nT6JXyRuTHs0Js48q0QHInuDCfPWwIGhvFaaq9VkOVOA/eHGNkhSBN
Ko+RBceYYkmbvBzTjZX5ZUtUwYxJThU2G9J6FEhi+Kgas/ELYdXyXGPZWg1dYufocv/9s6z+rA/6
8VlGI4IeBC4dI2EmvH+m0s1pVI4NxpSNUtZrLhhpiewIt1zPgGH0LUu+qMtwV5Ur1j7uSD5tTJdc
qJ9KnNuivzwbqx4rCmd4zw0QXNFWX9hRuNapg5JNRgGmt0O1V7HVmB6MNvbGzyI3oaQclWeVHntA
3p4gDEudUb0lQAx7uen2WfwWFpEnNRcB6WiXkslFspGqugNn/vg2/U/CzmM5cizLtl8EM2gxdYeG
S9KpYgILwYDWGl/fy8veoDrbXtWANcisYAadwL1H7L32XN8UrbkKB4zhhKi5k4TrAuKMn361Sxxp
7jNQG3e9PT7ErrBjvLOG6tbZ6OK9cFnOBGYR++DXB8xiJKIBtnLyfPAxhx/2vb5Yg3Sqe+lC+oMv
2dJJOqV7E241XgIksTgQYtmrq8nPDutrN4oBULGDAQfSFKYoTpkL7Gza6Nx3ncFt6mUHDI6koJX2
wNtWVrnPURkqRvXA9vdWXnGgTREfQfZD+1VrZCEf0HnjnnkIv6AqHFEaEOU7nLa32o6pB/MVN33T
u8pICPV1kxKvfi1Y0GNc7iOJRUw/3KzdzizpXe7Gj77UPgZF/qi+ldE4K9MtXY0X66XWJKc4p5oX
T/ERqjEBKsfsG8BgaAx1mA9qICiI6WxXTfaTLq+RhfGj7LAMEUGxX8iblfzxkH7MrXfwkqU9xC42
VtFphGBhsZhsWCRv1qafaA/PSPvRoePcCKyfAoh22e8KtzQsZxEHl8svz4aIz0/JtQhfj17IwYgZ
hHhdCVA9pn5R/u7/itcGEMx8hGSmolcovBHyG8YJr2vwQLqLe0oVMSAFZNcBVB+xvLAmPIyOMLwM
yU9quiae7lJ/QMM65LgZ2yAhAnA11yAvkTNr3lA/sSpgPiUmBog4DkmBZHXpkNMeN3rPDTdi+YL6
VD8Q4abk6y19qYKRhzuT7azEwpDuN4t/nFXzLZ3Km1ymV8ETqlezFwJd5joOZB2DAmXK0rd+XTJ5
QRORZesxFl+fJN5Y0d3kU9TVYBalcNqXSOnaE6SFlXUjc/rtXlk9KuZjOzfR2h3Gt86V8+68THg0
h+2mmfJpWG7tURXjYDuEk2RFmbqejvx/lWl8zOLw1mXp+8pvak9zT7j97atfG4JPGGxPruOPtRID
C/+zSu0Obgk2UhJaghC0fIGTo87C4vQNGXvySm/STRfXq9cnsXsXgmn5FmkmFit5n6JXvRVOcSOc
iKw6SeiZS28diotYIUUW/lRF61nqDVG7LzOmwRyfc/B1YDhY/LsRjKLsEouO0gy+4PLLTRnOu/af
lnVGzmuYhfYdXsMJNk4k/Zm/6j2lrkPNEf8XKZmq/rNDhL7Fba8Z7MYk5Eb/ZFYL7NCqgi2lr3eV
k8Qb0BDKEX10o/dEyxyVbakQETHjrKXs1DO9GmGHsqdPyqXprauIraIEcCC1wl2e9Jd0aHH+ya+k
T4QFNa7p9QNHPTdVyyPWXCDBBMAQAp7lkC4qnEcz4CQNNq6qkjUVtaK/8OA8xTQT4M8elwMWerG9
JItBTdtGlm/E7sjMOB4AbHP1Jiu6WevM6HgJ60+D+hvVqDP+trruXJGA2TH9Uu//Ci3iFaaxvD2/
nfLHCtRFIghoDoivCcyNcvYrsa2hj3KyoQ6Z9VXx76pFvVBSXjJcmNZDMIpo/ZpxnlMLJIznNogp
Rn1gU2PyMjWce5UaITOeksmzKsvVUBXBxsDWCXNTmR0QRXinIr3J7Jn3/Onua9fQ0ll+WxcJQkVe
5xBckjvULRTD4WK9jgiQU0ZNVqzfFCG+kZ7hqiCC8YREenthwOspdYpnlSKFHZjqDqvi1kWMC118
y5b0QX8nae+iYAV5h8qcONkF6U6rRMX+JauVO4qzQw4IhSGWoNExsHmYHMQpB7GefW/W+tAS9S2e
rhOuZ7P4bS5fVb+FpF4f1jUN+7UI+U1LkY74v9O1g2pNrxoOvWvade+jYb7XvVdy/K5HepHDaGSf
4qZ+DvjqlecYBiQlnpFB/NC2+UMrz1tW+7y8/jKaXqNxboFCrA7DaJ22ZnIWJmlxFm16hznrHbQ4
1MfVGQUiJ3RyeS17IHuF6d/M9G+zXlawm5VM2Q1wgWGQBvlptheJE/XQJPvrOBsvVUYKOx3rd3Y3
JfO6YwvOw4Kv3noMi+UUWuNyr7gxskpqVfT5QpMGxm74B5UOWPwlG8ub0swPaifMYXKjvUgAjZAe
09xaZGugU+nz7Kb+kW8GBc/2JU9nng9gp2+t1lJWWajANoe/rQHIO7FUL8+CViYu9gdKhpEpnHzs
9T7YCjfreW3yIZIViEKLeaqTc5qPfiLsPuvRBuKptSWBs7mJMJ36RTkp4Ze2J8F+dFDQvGePQ1t7
KsFbct76ut77RkYrP/jr0vl6iXS+LP15YUd5EdqROaN2nS0YN/PiZnVyOZ6U+GOaSOpJrlY5XUUY
QTK3tQyOCh+F3QoOgU/XXQWWqh9OA3Aj4Vxo+af4Of5V5rd992PYcs/4pfQymuB4zFOy52c1/lmq
rF+K+oytsoE6EJ+UKT71u3Ky6IrLF2lHekiClarBccLoaLf1joev/gCndObPoSoaIY3MGqJ5lgQ9
iRVbZoQMj8JSrAKW61jqIqGUXFVccQl37qDnrt7OhwyH40MIGcqzeyj8NuEjFGJ3vbz1hFS9zfcW
MjaJ8D579POYK+7oredknk5Tup6716mOb4WavXSa8aLxRBeNHm2+0OAovKfOc6zSf+dhi2daYJfS
2ox/8NqN2WNW10enmw+SDB8guAmTjx/JMD9KTzC5hhQ+HZwbiwYoBkaK9AVIwWTmitFaqqRQbZk0
HVWpjZTpUcy1OwtjoLf/T2by/3WnoQr7Rzeoyk8Ftipakkw3iA7if3eDaWtJpNfJpZ/xPFbE1XcJ
92QcvNuiXjizaB5ruTrXVXPV5O5eqo52YIJhOQPJmh3BXHQ1Q4Eva7tYtXCfxPil0Fypp9EfO38w
Z18XN58auZZaJ7uYsFmGQjwZhnSysieL4WPSLazcYtAHFjF5wOsw6o35y56IXAKH8gFDjyvip17w
4JYprOXYEzu22nhpXyR30UTChzNHTM+yFrvdYLo1RbbWAtCYTk2/kLQiH7u2vNMtEl21Xa/tTTC1
Syn8UmCgWP0XnuSpi1SIMluteqhvPRMxxp4015KAM+xKt4yhWgJU0YCDW7WWv+PSNJPeLsv4luNR
NbcG6DDsGJDXWalinvq7biqzGM6tcrpVOeSRurmlc3xlpmd3gwYy7GvgWBoz8jbfure1yH0FkUjG
LKLA5qryRCuBBD1GYaUUMJNTDD8pLD+BUGvHDVrQX8mPrjMc8reO2hOPf5aSzm6S0euVnprtwFrK
XLpXWsBBec3y1s755yTveTD8DvibMN8UTKZ/SuoA2LDidy8xvidjLP9dfce3hN5F/Oim5iMWlneB
Ba0istuBbrMtIZTVRZpPpAXehDm7pENUjRDuutKLM82drM41H98VP1BlpujmH6aeETwoufrkQ710
J1N1sHHo5hp2z7wXKlQAAvLrR3JK8+5K5ZaSrFMr5k3a2pdZnl9j4fk+o0ljnD8K1w078r8IlCwx
tyama7j3nC/6vHoK21+DnJjcEoN8+D3k+X0WJjaAHb6cI6QbrQsq3DJj4mr7UVIbTwInuDeSq2yM
e3RXSo2gUkxfQV2xoWuZZH9XXEHfnFaheWEmBArSjVPLXUwYmSMCt+f6EYvxEj/4L2OEatgPJEFm
M5tFEtQmkr/vfSDL5J6+8jrReLxseHxXbx2xGxmJZ6yKVzppn12VTr0tbG0nmjqr21/VXzj8pmny
oAN62OJ8knH8jqxItZL9BmMOTry0tPz26RvfPAFWnj97LcSESQSkkoYL1GsqF8wEHmmRXizQUmTN
Md0KvxZZkGSbn++Kn+OsK/qHIK+PVVrZSvcPPFQgANQstS0mCwhc1p2ZssABCVVRgHa3GqmrNqYj
s9zLROWM4tnpxxk/H9CUUsVrKAbbHTElFddiaqFgNGEySAFaocPeJ56e7e5gZu6ATO8/Dwaobv95
rOm6biiKqBnA7xHQ/uNYq0YhHtKYyoJwIQduoauLYUWmYYy1XWceXOsmG9BAu9b7LRd7J9mtQL+D
5tOkU1RaB0W4z2p1XkblUpCp1hTDOZPuKWjMWn1Bh/3QvYrzr/GgxdFK0XglqT/lWOorTxXhfXeP
FoyOYU5exo6FOau3bfthMpCHArnPXkxPwCoNoqhIPuW/40lIFnt4n3p20jTuDJ1T4nrAUNsZzCC7
hGpJnOHnOGgX1UvhznXaof9MT6O82u2g2cqrcELLf0Y/Zpsp+16yFtUimjHLfjVyDy3p0GYzoKn1
VI/qORlOajNHI5zzOloUIdp65VSoLPz5tqy3CETsGIIhs1/Ru2bwBsfpsOlcvL+HsNzJTr6zHPNl
aQ2krAn1lU17/oFCASv52i2B9FvDmk4LDdZdqs/VKke6s9xnpYjeo4z1kL5/aQC49ZzlJOP3zslP
jfQA06HMIR/CEiqjdUimnzUj+U3hTClNdzvi7c+1Ex9Dgcz40+LRjhmgfZb6dMtBlHV/lXi+5sly
JQDWKO45AgUddYNI9ChECL6kVguSBnaYUNoluVBbRtZh2xLoeljeoYB7Avb3opFu3WVptFvBonOR
fnQ5Z5wGUMVB/evNxeppFLb7ngajGVJduluHlj6Ow5R5PGSYDo9zl8CCaSKZ0Qgh66Qw/QR57HY6
UqpFjZZZjVDiLQ8jPj4G0pCqc9Kd2Hbhaq/CXi6YScG/SfAVds6kXVAXe5UicmDsHrpnbwVVckRc
CKDBZtBfoadYWd/jFJ6Ncz8ZZ6sRz1qfwpzqHABA+agf3AYiagH5IKfXno2PPnMh5r/CifueipXi
og+qtQxUs/a23C7OFTvOwju02g/9ZkInlHuYnK2XunQy4b4vYcOyYJ/fy4nFt1EFc/G5kUJbEoyQ
mKv3e/an7omkP5BsLZVMKE3i31cRqv7sDXzJIBgaAwbk3OAhYUsipx4WGFdUGZLl8B9lO/6ja8hZ
9ltdsqDtiYBF/b2eWiE+Pec0LZoJQXVx1gOIsur7ZO03M5ijWuXTAhalGo4K9zjp3Wys3O+XNt9f
irO8l1ex4V2wpPNYMjK9oDbgfxAetCNp9hMUtDn1vZg0RYbLckuzAoZXr+/fMGzDcUe0TEKs3IDl
A09v1vdWDwVWxQnn4q630NArR3rGswYmixLGIgg6BVu1FFuGNCJVlZ1Jlb3o6IwMnqCSesbmBgim
auJCLll+QuDjRFDS86jNZyr4M1uCYRAjqVsu5jJdyiLYgCkSbZxREiWURDP1c29QYjPXxN/TqLKn
aSNfuScZHX/YbgZcq2rm6jtG3J9V86P0jzpIGGYlEi3SZcYT6liTcdJWIcpGGjqNbagOpNdsToZI
IcoyqwORlHlymp3E4FsnwEMdGRlWp5z0VCseThYBFlnF73u/1sWrUauvq8ludhTfE3qSWGNo0lx0
Fjpzul0bc6F0icH3btdx7a4V4yY4mJdlNc+ASwqFCSXQEU24EGPGBPQw641X50yYNFCruenE2+jA
QIj1mD0C1ODl2qoqO1HMNygyChstqPksOgqPW3A0oIGYZN8ofskDi/i/i11DYx4yG5BFC5CyVHkT
bJNKdVumkorsxuP+BvMxTLTm2H7DkaL4OBbXGLNQ69bhWiNa8F5BoQZrowRa3YbIMkKM6sKx1UWv
1V4Vlt6G2VBhOk9Nwl/IxIwXzjCdyVa3oqGbAFxazJiaM6vjg6ynz/rsbHbiufa6qrtJY3Jj8HFI
obZs9IkZG42k3/0xXn2YHTm3L9CTPHOWLsypEYjf9QtqhIQagZ+GjGqZzVRxhb0aiEIbbMYQ5PBG
aogtiVtzmqTX8pt15sLs2bc4m1RDjqZtjyr4OXNz0vA/FyW/OLxFLwsNTH7eKWDn/JKZ0s2cIaY8
Q4I79mOZeC5Glp+rQ+6uxMg/B9MjFNt/WWGp5v9pWnRDEy1kjHjsnrbhf/gjh83UYo15VpCYk60y
JuIqQOJrU/A6OnCC4ggYYMrDZfNX5SUp/874N+ftJhPW3bXQpHK/1LYber2XlaNzO/SuKE2QUp5Y
tZCgXZ1Ux5y5zad+1syr9qr+sFZecuVFJaSibGPPeK1ogX9tbJCRSwG3MbwM7MrEfAh+a6ZYfolU
sUpJxkaNHPflce33wFyILbU8q2OQ/NsmddssDvrcOTWGOaOmmlp6d15UxuOtm70bSssOYfValHVg
WHKxi5RejOpYj3Ss3tw/p7qLo8qIBPHW0QRB3ZnerX3ylar1l/cZ/Y5oZPzbNaynMpRTKeDXTvb0
T0ub/E7TPWjHCoFX7Lk09m74WOz8t7uORwvwC0tbRODq9GPOUGiMeoRe4MSNeG5+jFf5bYMT8bqW
YCMqyZ2tALHUgyPJ9K0G7gNyIJN2ftnvK0RTLUHAwOlQ504uGIe2d1o08FuBcUVxNXjshGCxjICS
h1MNgfEfGVQHT6vPGWZv3c+9liA789/gclx1bp5N5WFPokxII+quTm99kWTuJ9KCDd1RnKtjunZP
MXZIKAEwkz9DZd4VkGSYBhmm+bkFlnBbJkobL0eKmFi5U+6/mh8WcI3qvj0JG4NrcRqMFPrsZjDC
uVoTWH33Ppzb9CBILKLBHUxb5fLLf+lU6yVxlC6J+mbyYoODkZNIxL2XHx5qjf5Mr16qUXqBwLqs
ya0Dd6LzJJSGN8wmCwhKEyb+tcLDsdO+TV6BFol4xnxZfD1gWkSvsdwZcNh1l37okCg5hY8Wmgz0
OgIsG8H4Mquf5fQtsT/MmV1qKOfJE0uvCUHke14fx6rxtXVh+ISlJxUjGMuPDPMlaYLKdCZcz1GR
DWo9w3eZh6B2zfSiDJJr9IigmjPj+XITeY2OsiK4WczQd4agAl9lDxRWGQqrjLm5WGfTmu5gdwXk
bBmSsSocphWp4h4ScsPTT5C2RjiqpOGpTL8Ad4V4vqNaAzN5XkdCo0qKMdXwUuFjQpwqk5aajJ+V
3EVjN0TlRb0y07R7zKPCfsqW/FxAx8zBje2NnfdmyEHpYF2KOv4EwyuLYVXRDXbJCNMq2rcF2SaO
Uq+Xc6+Qbj1I/JY9y5LNNAKBSfix2AUA45I59lDIe82AcjQLWB1UI9nU6XnrtZMwjadmIuByJ6Yq
fxjT9tL9yfX1OLeS227CZW6YtUv2IK0wpz42C8lppwKWg8ebBOQtcJtN6RjUVRJCgg8BTkUzPP1W
flTmBJHGHiV+QJLLE2B5fOZ01jngunP/1m+Kj9Dbx/PhC19SzkyAR7nRj383tP/SFgglHgG+FIaZ
tvyr6QZ3Tb8TneZ6ccSGwcyBNxvbF6Lmy1/5V8oFJ2kd49L1NeO1S3KnPsMN0ygbAnWMo1j75hZy
U2BgzW1ZEDLuO2V/7M9D6TcyYswfPYKwp+aFDaWtgDzLlN0vJzHYJS7PUokEcoCyasPUpXuq/Etp
m0vvbQnXkqleh4XZadPdNvGwMbImuSGlvGXjZmhey9fOW1H0u4findr6Q8ZNDCad4jM3tUCpeo5V
wzcdBfkpBEsdXL8W1ILlEtZdCqrTxt0zCNjJflUNKO8dVwwcPSCv0+4o0p8R9oewDy77A8FF8XPu
qH+WY9905/0q/WGzAlOCdcVFvOxfmfRzKwCaqLW3KD/qvjpKQu7+5+ZVlp5uoX/faqu6icFJkUUO
J4PJHPanf5cyJQ11ltwSjmFoT9k5IRnEewsl4u17JjLvupvnJxSgRMoVoxTisoi3DfGh5mIcdFet
IJukPQ7FaE/Z6IvNnwkrXUH+Gs0vG2+mlgZEP9B7l+awtBLoGsljcnUZTMWrFt0jUoPSsL3YVHxK
+7En8bvknmWzDY3enocAKVPYJVvQddQT74kxor6zXuvbAKFLMPNLrdjjTc1nZ2pW5Nalow2tg/RL
WGn4m9xrSkessCmZomfqR4FTthhn3/hFhNYFNtQVfGRt7WEpIf9f58fMFNVkQsVDeopvczlfrbUG
yKxCdq4vYzTIDF3g63ZGGUrMF8w1C9Q/HcgmWc8dQ9fttF5B5nKVXGu24Bs7JY1KIQk+2twfkHOg
B/IWM8FjM/uNmQYMmbuVUwfcEaihKyF1yeZsjK7lpGDRW5xyTKFzj4K9fKnHGBZ566YI+pHhGwgM
SvlupvGxQPcRXzdXUSrUf1868wD990KETIlxFoLt4Kbw+ko5RNlA6hnhI0gJhiZc2Lau7d9B0myj
b59hur6Abl8+LYISJZYY8nYFcWTu0VBO0GSBinN5F5UAUa10hn12aqTuKxse/UO1qpfMrECMgmLX
q4cstJEJyX7zW28zezsNObH4pih+n/nvNSykeI1iFBzLsGKvTZCZSyHAUkGzu/xBIotfjCor39YT
TqTgUSRXv+SsdyRkfsIScvxZKuslLpPS5Nes/FjW4gAodiEv8L+8J/o/3hNkr08YiGXqeKFNC3TC
/35P8ly2tGYkOl0tvd4KE/YnGhI/rX7M6R6wzHL69M3ssmMq/OgWhFyqAJqyPJjgKk1CtGDbe5K1
e1oKSXES0DMFUybQDg7XNN6vaM+7d8rkKmEhysXVcBsohuF1m+6h9PZkfeOGHj15+pXUr02pnNUs
O8/DvdjeqmYP+zkLIecHcsyYfHkZsSbs0OAho9pstAyDCLSup3og+oMWZUxWj4SHg9Lz83RrMBNP
p0NLvCt7QQwZlis2DxaneKKXp6loT80ZlC7Jt3H9SzW0MxqNjx2ZbU2txE77sFDqLsWNUIybkbLD
SL/XvQsf3TmpEtZexcPN3VzYH1QtjZ8nspe0itd8B/nEQmtpr+leg6tG6asw7bsk90IWPUpxL2FW
VpIuIfi7aLBPAmzVHGf/gAOcoY0aiGCHURSSzD2ZgyeLrW/sfG6bjejMQU+BYc7NpnOSG05fzc7+
IpU94uPDSgFeqEzl4BV2n2gVzonYXUzrrNUm2pUvjaOMHfdRP3z06CRSSuq6a47GHcEI1PwtSov8
5OAqqQZwBuw+V6ZjpXqUFqBqHe00X7rUw1BsThWbGFjDMmhq8mo2coDAR3sDTTNjFIYQuWelusuF
tsnMwXpHO4b5k4iaPKZVdjtXLRV/sKRgJKNl1dgHn1F9QYIevZi7jS4cqGyWF9d8K25qEd9gFfdT
UJM7seZKoKR6wEUY1GeJTzKTaFEZoO8bS6KEwTJH0pD49Hy+NYlu/CIwY++8xI41enOwFsnkx03x
am3FRdNvfdw8tgiJFcUC72RWOBUlrJZ+NwyPssZCHv1zXxZnNbcjwnoW35s36Ki+oYQn/Qcau2M5
8e0rFNJz4vkA8ic5vxq2PzTmZdDai1mIZ5M5CSjPeJWv04Rngr85Wn5iHtv10wSA/J/f7P+zldLh
AnFQooXGR2mRBPYPjSLZ4bFM9FATGsR6t7b5BnLs0nfGVTC2Ox6GtRWu8TkNsOWc428tNp6aw1tp
IeSS9VN0j6tgU6jhFiTotelUC1f9ofpAIhoOnRRoie7Lu+mqw+F9vdWGGMWsgXHLoOzCy9iDGrZ8
lHaEY73aMgvldY5QzR6k1+1eVMoJm82hsrJT/3u/Wli1FArirj8oo0z3TkKRFg09ZqNn4s1G90cY
RNruwV6y9ys5E+7rtB2h/r/vq+rIIXiriFogWm0OmxX5FU8q4KyLUm8Xc864wFm1UYtLvXTuu+SM
/eJ0Rpn6MO/L1n5wOl4VJG1y86mo6bGfttOTFqad5Eo8sbn4nc/DVZqsS7eVaFL2s9s/Sq2x0y8M
Cz9NbhiIBP6YDr4KRjcHDswAxm1j+SBD8y2ajDSjg2ITYGPWJj1i5orC7EocWyJLhYzHfROZq1il
3x3bV6nidMM6K+XSqbQnUJbiMF7HbL82mnrVkJmjGrmCRh+LSyW8oKEMYgI9Fm+AEWuOjF06xIj7
jBC7chEwOQMU0xfDybjOJ67z3FRtuWEsflSx73WovG9lVHOQCCRgL7e0wd2DiGXmuB86y1Xizqtm
2VtDb0eB3JmNDw9F1HdvFxFbbXm44zyyKkCmg+KU8hap1gH5Fqi+SmGMDrJ32Qa3txIvOf1mqOOC
S6U3kE7Z2l0+5NcNRWhheh3gYnGYni+Nj+Bru65L7ROPsL/oBboGvbpoP8TXvlMOIsk15ZKHQFtt
hIPX1lhuwzMOxusl1HXvFaJoQzEPGDwPm+BKT7u3OSJTkl0YC25KGQcUw6t07HWrZq969AxnSh85
/U1h6OHapA+WVq/FzbhjiX7/khjWjl43rR5snf6gi+t5sadaYO7xka6mbViTo7S3SdJQBkD2waCX
E4K31ERzHkoV21En3YQwl5bL2LPlEfD3iFI0G/25g0g3w+ojbbPNSIFbX9LDa8K2qkx0T0IsaECX
NdFGg4ws9cGuaC9AzlTMpLgSmTLub5tYvm8fG/NrZqGJFRSLERgCls6EiT0QBzJs7CnOnH7/7CWS
z/ILmUgvqQZsg6Cqoh0voxj9Ybhp71TjhWGGRFgY2X9ZKEn/UkX/W02uq3zerJmQpBONCLjsHyMn
VNN63q01gRZ9zcoCweVIRAr5ryipqr/JzEegKl7fsvjW4CoGOVp63dfiNJhxjWlRtTBw5CoyatCD
vOA5DtWEBp4bKedGytLktBILqLA1ZhaQlsFWGn4z4MuTTLuSrqXMczYC9HEaVbeVmkmSUNsjxZ+K
1Lem+MO8aFfOJC1Oh6suj3q0c3M/nVIrO5eYG8XewtxDoduSsCWgt3LkprkRDnHDOuYT2naQK97U
IeoM5rBqe/nOzs+5ucyaDyZHNCdfps12rwd78oI98qmqkd5mNsOyELMRuVZL86IGTWdel1K/aGbM
NhdKEbOYjJ8Kf3ivOqlYuDPYlS8oxvux+ezNy4R8zyNm77jmpB6I7Cya2JN4iaRZuxZafBuQnmm8
uvotEbp7XUp30APoCamSO+1uNdJ9MoanxyZoK55UNJWgK2PzxerHu1mo11p0RmmIaPrZfc1nwFPX
f/lwXtC7UgD00aaV7+s4flSvaUhG3EXYdLJFsmti5tf6eM+pcVM9vL+uQwZ5lwlps5DfXkXaTR8J
deZ+fNbCFutv6mZR0L34GEmo+zj/c3X1F0sHDbvf5OGmHEhRQVkuMXFDe/2FdKUlEMIoHHH6k89Z
QEhN5ReHCDGDrSeSHZGEREA8V9B/vmIZleryP+tnJrkmQZosVQxNwqv9jyXpaBUjeZJYUhOj81Li
YAycTmOHqPS5gHbmHhL1VDma/isP8nEMPpvtms0wZv33rdzPba9d0PdaCRiYHrglOYEfy4Akab+p
HlMir+TXyXjCmIJC1INBqsKnUe2ybXShTXn4NGOHNZ9LzJbXZSQ2wX62VAcU88/WLBk7+fOq+bJq
+SIKp2zOg9YqAosv1Fa8H4fF2KIa4K9wKrGGmPtZEOyuimZSizzYZCT9qGQHp06BgFCxmLbKhjON
mdttTPp/DjsP0dzilSboIQGbyaQqh69cy4cy8Yqs/8wL85Pgaq3RiHZRTgNKpSTrTrwoJQ/nwiMX
SEbuW3As0Ne/5ITMiDhaY51BzuaYT0ztDPzMYnwL7Zo8nbkx7PTZ/dIlyP6EKAA3LR8KPGANRL57
Rj8QmslnhR5rWgA0Y7xrLYg7g+hUwuCgGnZGxbD1n6PusP2Shv1O8ORNnoULEPEzXgoL+wSiyqp+
N0Gj1etuo1K0VxrDEunfRGO4Lzdi1GFXRBjowieOw8hqThElsBZXwStArLxbrzjJK+rZEptOii3v
Aj3sOgY/2jzx2kl258BQkG9kaqAtxEuPqe9e9YwSIgeuWly38yyzhFgB2SZjIJZWUO6Nj6KoWtAF
pzSjJMPldk0qCnuRjwndypJrTpcK7wWl63d1TBA0FIHRSMdFaR5q173KQ/Eif1ltipOB+AZYIHKq
eENTepQEt0FiOvQHvhvqfzyiSbWclbg/7TN8eNj+0V6T0ZYcYGdbyIV/yghQ6uRJ2lDR9faEARp+
yV8VzhvGfhvbVsiYVyPkoKrb0xrTHL+2k8q1j+yveUD8eODW9OcPfcTN25b2KKJbU2cbVgnfrGaF
yUZQQWPMlKPaRzee7D2dfDS0ft8VQYa/J7vAAbnASzh0heJaZkwgn5tqoH1X/YBuQdT1hzE8J87V
D2FKg94aAkWbA5Umoq0QPFEl0UeUXJmkhGLJRXlqnVklhysY9PR/mDqvpbjVdYs+kaqUw61CS+oM
NG3gRkWycs56+jPa+9SufWHWMraBDvr1hTnHfMy/SEDpBuuQ6fJh+II2MjI8NNkcJTziNg5+a2Fh
CC3shmAkxklBo4PIXBh51InEV7HCuKwOmCNLMNkNWtcdNmfkGoN9na0K4y3A9eS1ZXWRUa5E2tf3
9tQsgj/xV6UG9WwVJg+5ru6v3wj8KT/+JVq+rvg2o7Lmrmjsq3lgy42SZvLVymkY/qSF4U20yBmi
T0WLvYcgP1ooH7LeXQj5W3ZAszM7UmkjsYhaV4I0z2x3Ohv/351K4n5qZUSVFsxfAU4EHjrzSxKv
pmpxe/qxCrwU2dOSK9fVewSCa0yzhn1xbW4xO9O+Lv1+NJn8+6pCOpDS4tsQvGYUaaIaD0lQvAVz
Cs7ApAO8WKrBGurKk5oKgjcVLT++z7AtFDT0BQrWVqLYYCCQoW2SIf5ZV8E4Ef6A0pUYpBjd01nm
BiHIFRebAhZgoBnz7lSIS74byPZzspIukqya+k+MpmHy8tZP5eag/RAJ2kELIkSUYKJ2faQDuz/c
lm4sEjGtZbbuYerlbaBirn/PnJZFXQH2RxEPwg0ZuC+95wy15/G3bYwQDRyp821wT1RXGcPJxL4u
+G3kGFHQTeqlsX7ZJgVxxNvdFjunHncdblyOJ6svjlbARoEKiNgOIfrmwfITtB1vZTRRBOAVISVl
IeL8fcSPZMi0ZB8LPLMCzmVJgyVN0g7BNoNboJSL0X1L+zmXGOCuL0ImPUt690TSk9IpL2WcvxBD
9QW+bM8I5UxAh8UyHrd4kDR5wDqQfSgZCKSlTMauRI7fzbx8WLXOd9ORyuPKoGapXBy+34TWnqVL
WiOOpZuc9wDcPMvwNbl0Iwq7R6xqRjpY+Wtg9ZUpw7ULF3r8Mqni7Y25Vip6sn94mOe2GbmpMRDa
c0kUMgfwg434wcoEWDV+MCxGqHke09k29RU0uhHSGHWsg8pnxZ/lXtHawd+Eaf7WVC6Rz6+10j4P
Un5q4+65brAUotTKk+VFGJHz7SJzfJgMnZoLXAKvPbbmKwqmzPB1U/J1+qkWh0L7p95iInr7Ay/+
Qekv7eFnVC4pUuIZ8J0T9y0Uiy1Ew80SLQ2UG7eVynGFndJPtnt4GNfJkvbNavLa9GYdlZ9IDtM/
mSOJFRGTdikq9nIloBkrkhX0+8XSSdV8So4WfqwOnRD2OnT8pYcRi1AAg+erVSBzAF7QLhED6h6/
HDSY17zN7/IMBzrBwBVZ902w7mm/3jvxrOHuwcPVsujpvqruoQJCz0ShZZRemscI1n9Z5qWizKsq
XTIVleqoeuOMfEk+ZrWTTSYouBE8JoNAqtyI5ZqByEWNDpnZPeVxex237NJuymkA+YbrBoIh2A0o
CXCyFXfN3qSfaN6cDHrfZCH+2DfIYQSoDc0HOclJf0Eb977oBIsaIQls66MZaT6s6jXiMpHn4zC4
BidcrfqzpAbyeUxQWw906pkTNS/ceLWU1Rl/A1b8bLmJgTf0y/RatOM6e4ck9xdGLdHyJWAfxuwr
hROGpc38axSf1uTAqsJejqvfmcddxaZDfh44bGqWmALug8r+oRBt87emL8LSuFWIu0wL2gycIVd+
wBYVb13xSew5MVLVVwC0E0X4nUwiCsOwtVxN3JXD77gOgbFct9GziMKBzVCR+r2Ry7gths+0lAkV
K/ctxeyG1oEh2NbsS8qgOnk2VeIHiYx0EZTjmyXm+FL0b9PMGRCPJ/iLJ23Oztmt7GvG5MO7kTGc
6J6UdUEMltlMa8vspdOyZ6nKEOGxMuqas+q06cICsDmkpXkoAX2tbqTaKJTJ9Ixt1RFS9UByQxDL
wcLrkjji8DMtud+qpl/lI46M2Nk6gq435I1UdLlDsnK2lddKdGMpc5TgMQTYbeYHIP5aYeLidsKt
/1ixLiUuMmcBF4KbrgxECYc5c5zVm+jOKOgsbL+R3zEPKJgH1Mx/oObEHlkTAzfR5GiwBNejY798
6SJayJUtp9ZcY0xCJppnEUeJNMVnqzySabpPavy1ogBYAZM/RhxPuuNp45bmThu5ie0lIjXz30Ly
JhvmEVEifJnlkKLtIeWTdM3kEe0uLb5elchSlKOasG8Wglwd9yNMDLTO/bpjVkzrIftbWwXELKj5
dG8Ha0/G4CF3SQCJivYA3O64wABC9wo4zkbVZ2ugIKvN9FWjgCLTYFQfghwD7tS+kuH8V05B77ZI
B1kwkMAzqSS8Y69QXzZTPgMQxvarF5eekXOS3/Npuhn1sZm051IhnQ3qPoEwRBzH6Xs1AvUle/db
bwk+jYhlmoMYE4R43KrtGF/iy8YstUUYVU9RYFT4bYiNHYY+mIn8KfFKJoaf+RO9bIqlxBpx+cat
R0Sd8iPkzSX+w2hZiuawz55MlI8CCrCthOKHNAvVLPsjnES8NpnDyZOaOl4GTBQayVqTQPwCemNE
vz8p9dNIbvDDO0zzliiMitTZrTud0UfqHWoFR/wjg5V0eA/7HXWNFfAPzMII8eGCL4DfqZNHf9BK
yDztm1id9TVg6U/qJFOaaqdrNJri7gc11UrXqBC3Mr03PTdpJGbJ+iYYFUbbzBafKwkkx3ZgoM5Y
x37EDs+Uxq1yyVngOpZ+jLpDNEXkd0yop3hQ5RZsVR6kX0BDjchlAGMbrpnepPJZXzsczWyzmCho
TtJ+qHypzKyIMCP1iu+sSS9yVbqEvtt36k6XQHkTAr+eegmyN86oxPAU82+hH2eeSma6hy412Abc
pE2zM3IYZmcFhMXTk08b035GIyFjQlEG/CFTJAx+88ZtG69Tak1nkVDxvP4GwafrzCfUw1r+kIPj
c1/zx4omZILWKj0xDQt06YbWkyp/9Gn2jcu6N4xQUZ+z3pua0xtxUzg4dUnbJSW9AEu/ZUfzWxFn
u9NIW4q1Q1KYgav0rT3rBcfCk4JwaGyS52rdmVBpB6RoA44ThCwVCSEFlwR3d2n58xj2tBiGdX7l
6uqL/IIL7cvIfykv0BEl+YqJUXNSrUSGvEPnt0+Q6gwP1xxECLLOIvo/nF6WJ0NekTAh9/BNF5eM
GHX8zEKjqw5FK6IcSI4JcyVYTek5FTlsBtLBeBr7Qycqh4k3nzOy21XekAv6aJv8gjWWuvAuZrQ8
yosz95Ivss6isS3xt3QdCjrfmA+DpJ6AsHV4BGvUmhIKc/lvk4jIwi2oW1kwpkWgq8xEtSoA2voR
P+e6bdnqaq85kk5WiaQdbxKBwxZpWA3SD/I/hvEp0duXNLFus1rcm9xFWRAfX3DOkK6GEb3HrbCX
y6cK0muMSZqeUaJnLMni0hHsymvYkUn7Kqvmue30a+GRjmJ9CMB7hwU/LWd7V8Rh5pHEsQJtqCRG
y1/jnIR61IfI9MtI4tBO9qTMlMuFNGI7qhFwZdxUsbgle0NHaK8XgZZXwYK4iPtd6opJ61L0iPQM
yqcuDvsuafbRBD7WAgQ3GKEKO0Kd6ACtMmSISbc6KcbVnQ0K7hpukkMwSZaufo73tGRvBt0SLT7n
v7QTxuWG0kvHX+YcrEk79ctRLNAXa0uQWJGvMo8WjZ34PFWtr6LJ0dHkWJ2MuNxrGGZHvJ1kHye0
0di9iGUbKhVXvMmuTVqQVxMFoz+UVmR59H87BucJY5GF3OOo/epQO3F66ScCeQ5ynB2LITutgnWC
hWdnHHFS+5bDw1kYzbEnuU7fP6Jk2OXj+AA2gJxV7hpXOEC6Qloi8HI3WkCYpt3T2IH6Ung4rtRa
x8mIDssU7a1j+/+q/wmGDrMa+VmgkcdhYi0749hRnyw4RHJqlBYzOX+pR+ZXoXKPSIIrGeaYy0XK
KETHT0Frn3jdn+EsXOjm+fdIogfmrweQYN6jbo0YOqT0IT357yVRzuBIOh48vmiO4VFYvWzT4QPn
O0vGy62Rfqa96ajNhSb186X2i5C+sm+j46ih0TSmk1ZKp/7ebsUNzEuCWXpjkMqLVga7GU1RO5bP
STV6AF28XhuupG0m0DxGh58+CuTnltYwM6CMosRqrRkG6z5Hugidncs0cpm4ImHEJpzv1HbHIEdZ
97nAqqlrT+yaY5JL03S8dHl11XjIQLO3dHuSZ1fHa4XVlPXGGgD2C7hKAg0tYPWA7RHOvjEjXdmw
0uAqDyLMDLd1ttdY32XyssPauUvoci02nsYDM8AI7DKFw9XQclj4H4qUHxrlijyUyN8DGwKVTXvo
lkB/jFg4CFzpaGnBF010WPDgJk+JIhRreG9TPTBJrHXvalScV+iGGuIgwsj9pX1jwsAsemRtn8TT
bnYI4B1qf1UUX35wqx6SuLI8b8N6IrNGL2cMDf1RzLGVV8jroMUdZ1XyN0ZAlORRYXqA/jbC4TsV
8osXS9uZIbUtrCRqNZbLqBDNDnIUprDdgCqJEYVkfhJyZA8Czw6l71SJe5Sd7PUlbBZYvq8PrjT3
c42JbQrjZoxVzOiuMTjyx5CNe+VloWfM6oSnDxSIsu0wzvqj0YVbUuw7vFq1o5DqLGs2lB7uFvld
CumDqCekn0eTIcQwVzAOawqC5ld0On+S8jmDKzEYwWodNNi9jch0M+lPov/W0CorIzzK4ZSP5qHp
kaVwsJO/y1kFUYyHog9Mvmx3fc7mJoh+603bdTmJzt+SdIxjbZ/qrMlQviZ187K8zbi4i2sf5YFI
Umfe4/Be9JcFvxuIP0zJDcI6oLRpQ3zdcLAofJGTOMpykMc0WFw1SZ7w01y1AaZFO18WTTvj/8Eu
6piVccxi9bDchu2gfg6yjZmwuCkE9ZWYmeM9HYO8LaFaKceWBvGnkLWQ6IQw0llZyfrhQATXyPDM
vlextrOCdZuCrGA7Aua8kYfD2pdHQBh2vj08DuppUkCE3Zc6fRVn/XnqXLkyXldDeM0i7moYY2ub
pNJQqm3LbM9WIl7wU88z9UJloTlT/WZbGKEEym5C8RUxBqpqg06be2lc7DpB9wi38gDuMQNqGm46
282EybSICFF7gXxc85i38klRh3MlM+dfiFBzbsQmyu0LXZhyyMhwEolJ7AV5J5XZTvlaxZgSk/C6
pfA52PydFMy/kOgvRTU+WXP0JOr1M2JvYX5JovmFNde5WoFaGQdN/tTfIS7y5B+MtTxklrbvhnav
G3KoI4Cqo5+JMRMNuY8+39KLExlw0y2ZGGqWNk8RsbUNOg1JkIJI1nw9jBoTZQCepUxg9j7udIXu
fXIHDviO8zdhmM5gwZbfEdkOCGRI/HN0LXuqOPBYghaDfiH3/BFc1QRq6E/rxm71KSaWdk3udcOC
Pbk3B3xOdhco4qf0DI/DjL0hMDGJLLsC5wSBguDjFU8WHhWbrf6skGN56lZhDuVNvOAfjJHeTQNl
drXLmU1p5bVXN79uV6ehkNawFk1otx+AtlW6F6uto5dt9yqaCYptIWNpQVavchLgDFolTyZU6DyQ
DDzko29iblaeW8lFc3ewOGBZHkt0rIwT1EQ6ycpPbIaiyX0WEMdSPKOJHiuuumy6QgtgCgTAklt0
i9LWpjp35myDkwYH26pDYr720lPrFjXsDl99iWKNhUceLAODnA5M1hyH6F/bNJgYGdUpXaEnMSOC
zrool+rvtLJmuY/v0YTWatA841VYTxs5IyLXHJuFfQqyjI4Vz8dJviHlcIXfKt1OnbJc1Bd2kqhJ
9xGF7VLEmMNr0gIQXDPeYiYl1UQoJ2GTN7TJY5hgmDIfq+IK4RMNskPoBHIg7u9L5kn5eol/4p8s
1671WF0LdkIIQc7e9lmRZVkmrLPINm+xWq84HDVH35YAtL8vxiY1lRruRXfQd8tneV2E84JBN3Zm
UhvblexiTjZwYSTcvq6EIJbRBvjXDAbvT11BnEj7m1Uot4zzh3CUUH0TkTqY6u82Kzv00cdENQ+C
Px5zSwb6uAQdI0edLXaL3h3kZqcP/qBn/iIpSHseVphFVjziY/Mc07mSUgzEpLslB9ABi3qBNhPO
Mc9EV4c0WLxLjZjlvehvHeisk0V7OyFVUMOEsHDNG7qJSmx8RjJ3rV83xbxHVxQ/vKkye5aLYxRa
xdsEJie740ma6uipbuJr1pWnxPgoxRWJoTN+RIxV1tfxQ2zjp1LXnpGv/GYyBak574vdOKx7VewO
7IrKp4wthYGUtyXsAAYnCjaEJHh48qMo5uim5LMUMdU6bYGBF1nMe1pLalbq1uQydOpR16Zjvhgc
GnYuG5xgZE9g0gTmuyc4gUhre3pUKl+lI8NOf7BYD8nUQ1ZiMQNEPdmbEbPW2Jc5bBZxCH5X8uXb
yv7FRm7K4TyQ7uiqoTT8VUMkwU5r/RVm2sjHUd5XO+sz+6Mx6CCo0O2F7+ogD/K5iuECqAjTtZXQ
zGE+6pF4klkz1mBKmat05VHy0fpfNShUrT+27BwYlBje/C42j5N03Imh/FOwM9As4pBn7tmIPdfL
aoqnY0mcZePEtc2QaDq033Ur7jMkpq8JNkb6wP1M/jcpE6jvMKftls6+1lw36B29goum56KxCteW
rP66foNqxxALlOch9rBKBmKt6YoWtRpwYd0TYV0jC8kysvjyCP3egHHhdxLxgUHqX07VO85FWkOW
gGCj8HRk52mY6Mn1UAUrVKH2iZ5ioj9zD2dvzYyJ4I+tuVJ8MEdZOsYh7F/SgjGUiazXFzfrJHwN
3OYN6MjmsJfsWyqk4aCvoWY9lXud6Mghb119xmgvS+Hj7jSm8P2/BPh95QGbPY+947w71zmfHuwB
Q2A7tfvNeJBzUHwDSM0wA7V/dFgYlZniRgQJpQ1PyagSBcpKRnfAcOA9EDcyhJ1CFwI1tpV3I/qd
VEqFxrN+pNmJIt1lLT+PzEPl2S+6Aq2I008/DYJGRHQt45glswWTzVE4ipa/lrmjWy5BkAojB+PJ
Sq9s7cg9vHYIgBew3IaEq8NJXpscou9MrjRtUCC0rR8wniF20Iuc5NSrqaOFhZ9UiPy1U4pLcARt
bFHFOmOP6shAf76lP8kHqCh5NF9lAKPM1iUm8gXQWJ7xV+aqDE+ys1mjC1OPAle+KXF6t+mxoAbm
HtnGyWtRtS8wMpVMAuJAurWk2RvG6PQLJy3fZtfHuR9Fb4xGchkZmwAuTUHrC9PNFtlMgCh1qeai
/G9UeOqp9aLE3NUWZGo2hY1nTPUzAaaD0j21SXdhYB+jsd0YcCb6fGg1W6Nzhx1wTImQTI0nAH7P
0YmCHQhfjDjIQjct3PT8URy51jwGOJ0CiV8lLUNf/yWLhtV5bkvMJjK6B9Oogv6zwR2bzIjDVLY3
IuCbAcxCPOxUSGX68D1DFZaOKkjYhGW3NSNKllKeo8YVmctuJNFU7KArd8aBF5qCfJSH5blU81s1
b6/jryVg/KQYyiN5l+67bfEwvra/xQrnjGkf9oYaEKwd79PcjmOnfVUm69Cu3BwLt2Y2Q86n1N+V
P5OCaFuDE5Q7RSydad/a8lyi0xWeE5gHQDAPovBX6+kUwJ8pALRTu4fEtb3Om37vcfvhtOPQluAa
vWiHkdZYW47l04irbDjhsvnqxPhhegiay64iwNf0qhnRbQOytWLMpqxMOFn3NIK/sPAWiEpOBDcz
G5Ct2mmzSSjOG1DZKXAtPKLW453NagOeloiLrTuo+lFAhucsxmSdarmwTj1EhYkA7IeLx1w204kt
801jCnUcdc4yWY/QQYSSpDIngec3S4AxBr9qREjHBo5gnIk4WJRvUbzr0U7t9jLTHG1g3UYYxkI1
thalnSffi/haWuzHh18x+2pQ/ac3Zf2qzTuCU6eK3xOTuzs+HiuFmJrsFMMeRJtt+NC4eskgxDAA
nnbG8mAKM/pbCoIK7Ro0fNR73aIct/qAPDocZTuB2TETDJVJq9NBYeWkHqqHdqnf9KDKsBJZGuEf
+NUv29juTZpCgSm6nu57gYYre8qRBpZJfai6YW+yexwkQAmVteOA9JNptYJZTO6RUXGqj01+xWie
X4VkZCcp1K5CjtIkzi/LZr2I3EAm9KGTVXAcYAee5YOwNEe+iC/iJwH8ccyl9WoQGuBCG6DZVox3
SV34XmoRP8TaqRCI8RIoFZYU1TrNGfrhVdvhB3NjWcbERjOYQqsAtL3lxS6VldKb2JoZMdklBNyR
M4wpMeKqXZfW0ZGLZpWIskPaC2tYif44hhHg7k2es5GyJGb6x5IIV/TsSDjzS3N1O/zY66IS16Gx
8GnSTvIaRr87aT0l5jkDLKRmPUbYqCEiWBL37RgS9dYS96K5W3+u0ltbI0GLow1NgWSN+5W96cr+
lNOqOSQiwoYGxIPMu0Oq5Y8IfX+6vGlabewjiQri3/8JBjOkwXIN0VFKAzwXyU8L8cRW1FzrWj9X
BpYQGcmzGp0GWJsxkJAiYqpC6u044PwThaTf//tgGHh80ZEIJOVt/b7dhu5USVmH6eWUmefKuvZZ
OQc944F9GlmKl5J7Z6ikrGClHOaePD/LCM3i3TL/VO0QYb7tdOA/pi1iqOMajYZ9WXSVKw05z75m
i5vg9EO2286AidhUGc9RvNH38qOVaspckCgoTHASBuStdiSTe/ZSKbuaaQedsTjgcZmwLgJVV6cL
oJrvovwpI+NLHW8jqpSiE39glf2KTIKM5p6UywfqshhXxIsmScgv/CGJ3gRAfnPX3eElQEJ8IJ5N
rNjHVGIRwe5CYGHYRr8JZeeDsUL61k684uaA1+IaTu6UD6sLtFi7YvAWkfbldsYLxYGH3HXkXmC0
wqthVN+J2L7R9SjbxuBRtz7zqP+brHaemb+JIg5uNcFlj0l13nq8zhFknHwwPsVMeIqTFL82q4wZ
wGambS/gUw8LoIk1l1HjKt9xp6Ebi0VCscfyzuhaojnX44f+j1kCNgwJMjNrEQt3f8t4DRrCrWwy
jm6ZQjA3MlYU1nqToLHZbRpd9E6YnHibIYkRFTCR4DVUBo2CQjRbVBHSkE7FYeUOM0CeCTcildzc
MmN7TuZdklbZQUj4MKbQxKSMGSppydKwjv/zZ9IycYw1oH36rHheZyAnAh7VEmvDhkeuI2gHpVCt
l14xMhhaLZU6ScN+9vjdiLAV3789o6aKgBaAtomQ9Cbay7oMwSpR+uhanHt1f41GAqyXosWl+ojO
w7uYWkJCtIXEBmeo963M+4p1NwnGj9+mYnSqNE6RbWCIbmrmvpc6cxfTxNeCVO/lUTllS+Yi0SAG
Ko5qGHUqa51/Hww0MHbC5iwdaLSmZp/pcYaTh7fvvy/+74OWLoBI1CljfblV+2oF8W5XRd077Moq
KtQWhubjQ265LVGZ4b+/9u+DNU1Os6Qi+Eez2v/71BbDLpuQcBWPT62VAsZae7DDZwsfxOMbTI97
TjGm4b8v+u9TomVwNqkS5TJ/4d+HfuscCY9pENd0TYM1IlzTNMxT25iHCadg3acV4Un8XBHc7MCg
k5IIm9mbaVTuYTpUe+pdJCBm/Z/PK//9Q1PfNL8iiYrIkGqvA7d39QdFRErOrWgs4b+v0OuUosuo
7w0eW24P0feA2jf8z++a1Mg8TRoRHDy+m7EJYDVW3nOSoVT7Mpk5HrQ+cf/9QEvGbjTv7mK5sOzu
A70Ttw+rZca7gavTr1F2XWvFT/m1TX971QBPavf9h6Qrr4o8vorJT5VdeBLaOLWjqyCadxjl0Xz/
1dLLJFssMhkirG8bC3kDAl0H/G4wdbCWIBT3uhpb9lADbVG5yFXlVEZgzoQ04A3qFI/4D83J1XOS
YrFErwrH5pSNvHDKS/7Ku2VXz09W4634R+UBstVjsRTwE80c0OoUZuuxkdLTpn0AHOJ9HIh0VRSF
rIHuGxOI7W34suafhB9ff12W1C5Yd7bSS0+plgkOeIOZbazpgtsEaTD3vIVn8ZuCjZss2lGAAbfV
mo5N1SLKVY9t2V8pY+JWD8pZgXFyjuO/PUa1qtl2epLZBqb7lf9uME669VtPU778Tz40l6KzDmV2
/Tce0+R9OrCR4QmTYuJB9KfarM6w5Gna/tb0sLKo+b1GfrzM6ZG1bEjbQAOGhs53WC61sZw3rqg1
F54yo3eEvD9plG2RzrIq9YmmNNfztGR+WuVY5npAbuLBtJshZfwAtYxhqcEvM0+CplKZm/3Mjcbc
VtulP/NRTufXSS9uYO2f+1a4arWPH2BY9dUGuUKsJLtchiJiNLwIFhJ0oeG9RjoQfo2kAyEVPQhW
I4isxVYHp06PWpHaiXCs4Vk19A1F95WwNSZLzB/fjNc5+pDFu4g6O+coR9HHioVryeF4Qy0EQnmk
kmcQVjh6Ytf55Iza19aUx6hi4i4RJVNEx6gNe+Ixwd0mSQM0ZgvIE3uuqUbNNtSL3l218YjSy8vw
WJSKQ7hDpDHC4HEV+Byi+GHZvwx/G9RejeII6iOV7LlYNaCY4iNByZ7A9WPWw0boAvTojx2sq48O
I9lGM14I5a4XJUdhFVQfLRR7zdOWSz4/VtpbVNIxKhX6AkhOPQ+Qr95aMIFWW7S4IrATKOS/9atX
MUqkv/Gg+9oG8jc5+9JYcpeDU/bgD3u/obVK+0sWxW4/Yg/sTqUUX/CNFtYfRXdVEAa0nEylN5IG
WPyjfmuBB7yubIwFeWI5+Id1xVhwWqu7DD1ZY1neAkOTjcGKX6mVQB03N2mh8FgvsnRnuXWuSl8m
0FN6ooKxXgvoCnkshPJFWWlQ8+HYwy0gbE+n0K3Crrl3dXH2Rpm92muilw4MaHtUGIJV7/3yB3N0
ZH3K2XF967vQKImukQhzcDYx20cxqvwySLUO9cYUWLD6IGOPrsLtD1JLmTVOKV7VBQyj6bZHCbml
gAzhIA4JWmLT1vvZ1jJoRfJfrLJfDa9OteLy4Z3F4WrWppMfR551OEyI/6eqcxXuqxCqQY4Q51nZ
DRt+DMLMkPeWCiY1Zb5+YcJma4T9KPALctBxJarwPrNthUYl3Y5jLB04Fx39p4PoULF1FSMuY1Ym
jW1QDg5j/9I13tyr3OLEy7gk3zg9GXryQrGGGTOGKYCJ8BYpIjmGAidUXtGGfahhXyCHyp+qqbr0
Jv4/pi4b44SYwVp6ERTowUwHERczPI3n21SFUQiiQCfdiWMP8orQ/rEwq8zZAWoeBVmxJp4pIGGB
W8URtpGOmsi+kSJRkmZyp1IsaKvbSF/WqNdhMkZPHIiBPkuvq5UQkf286ftcku50unlvsg+Xn0zt
2pfQLlHVLL1jaNAQjF1cRrTNC1fr+p4kR1JZvLV5xCP4jXCTC8CYbSjo062u0Gug5FEVOEgp9z6c
XdFtaXj5u+kiIzFcNLz0ehpC5M/KJxl3Yakst+2P8BBl8MCtwIzrE/bFa9ULjqkInqC2RwHnMfmG
BRTemN0k8AYysJAIFbzBipe0bCCVeO0pKZ/qmO4/OQiCeC7nGYZsusZXsQfAACjVgNu6Mqra51W3
a+JjW3yvpeaJKW+LdKFa1l4subzVqOAFCudI8vPcSxYydCkx2unLZHpLk7+oiD2yA0JgosvfQgVV
A53fXojJZoK/2DHUeuChpsfv/YXWz0KXLBYXQDRhKwle/PhvsoTN+Ney8F2OpyQajiJy7ZoKI72x
TUhQHOfjbWIRLlKcWuh8KYn/rKwhY4w1Dd0S+RjVTmWntWhS0Jbco5EXcNKmEuJuoKs1YZISWuGV
SXQ8rPYyhF+6RliZ9DH2zIHolwpkqM3EZKg9J8uIuYAHt92n8tguE8Mi9dDMKCLI/mTdvGokbRkB
S/bAbKyQta3k4qB34olqgZFLLHlj4WvHrLxssiMyuW6UU06hxIm4mgdq+ECJ/EI7mqarK0zN2ktu
wgfofodxcrDpk4tBAYT7gMhnYDOCCfELBCyTpX3SvMdM5ReARKZ0wxOyMTydzE+VM3G0/lhLFgik
kmuoPpFws6sxTQ7PV1F3N40VVPkOfml4KKimQ74mJ6UNRxh9+Fa8Sf1e5druviPjRVUxvP+mHYfm
6qwPPNWsO7L8yIB6qdowmtDHKUjB2IaIHQwew5PRHVq/2KaQaVlOv9bceJ+UcMgrt+3PkYn3V76s
DSSDNWiUb6k17ZRXaHREFA3lQzVBW18/vlNfeUsiegACSXZDzQtBEAAKOAVS2OTxMxYs/sxndXPV
YTtLXagYPDn0aTJCltUWSOojdRQCQFsfiF8AcaLGpGswLIVIQEIiZhaOUcJGMNcsb9y9408p9rqs
d8QFagrnqpQIwcPx2CrHeaFmY09Cv0a0DslJ1SEjz4twDNx1hDj9SQCvjH+z5QUK3NRj8BZfLfku
90dpzfiRVJzh7vJt8M+H6l3n0/OhJh1tvS6yzpNrGzhsq0s3aMHGfXTZSRuSTk7XxGAqaJ3UpkPx
+zwx6uY+W1HS9mT6kIaRb6tfyMfB9HXOvFF6X5QfTRk8k/vvLDN1rX9W6b2T79H4KTHqyP+PqTNr
Tl1ZlvAvUoQkhIZXScxmMpPxC2Fs0Dyi+dffr1nnnjix2SzAgITU6q7Kysq0NsPvC+adRsU3yqaU
OVUDqnKGPlXthLTlB6aTKVeZKTjb0CablYDYJHAh1HR6qfR2Is6/mv1243vx2snQE9qShqVTK7NB
Om4/OywNDe0eKx8qDbujslvDzgSmJExRHSTfbuT/3dWMkDQkiw3uMae4uQZ3dH6ntN3YIRXRcLRp
kt7FstzUsQTclQFTcOSYKrVLv2X1IbCj/IxoCF5qAGMEp9kIewJWDhmatRkQjY82Cfwor0JZMgD2
+9QNw8lazTEh61F4KVHzIC5AZCvrILzeHnma2IVFSUEZADmiCb15EyOhc095fVZErRICJ2k4w4fL
tli0InPambeV5yG9cfNtC1pROy7dcajSXDu2Ky9evV7oCKzanH55n4RyomAACAMZ2V77lWK7lXYO
QSKUXgV8FQlMzNA/KsgeQ3ukoRcMzpv46jTSv8MK+Yok5EJ7pNrIEe/3YWOqw8Syhpq2DDjhSLh0
XTLNUQcFnQz4P+bie1GmRuy7YsTR5N8WyxvfZPJ/T8e7plAW+0hoRI99ePLNpAK6iOmFUM1jlnCR
RASD+Sn3rLlE4wfVyAAWR4Xv7hRWuItlaDjy5+oIRSGIBzBAq2rbBiMaOA66VxMbIej3An305jIi
IRowoBnu1QDKO54bFtXyY2i0n6Y6VwYCUB9N0HwSAbxKNd4zswYmAqwMjeIgJQW/wDEsOxk50zex
omYcEYj36G4L0TWlX8yBFB7SdXDTyO1zR1J/o/iL1H36UmIIWq9FEGwzei5SKNlxdZXbikqAQvnd
latk2TI8u0YY7O0SRBHjeDztuw+zg6vxwqTNJLXGx8OvFzJ0ckmmVazEwgDQMZ+pr3CJiHBPi0Vq
bl+RibiIY9Ko+uspFGhY7rCp09pfHc1sbS0jLG0gxKBZq5GBdq66AYgbUbVmWtTqcmYmm4B+lLwN
53K3tejZ0Pp07tcUTeZEFEy6OVNwip1WmR1ritGDf6qV01hBbqlbglnQx1kuMtoNeuArdho5komx
QHCvhHEasf7KIyEG7kT18xZ5K3qmdcr/CCtREEq0fI87DWGXK3m/dfUo0JXluELJDwpMRFVngIp+
QyK5cgYNnD1pBQsX9sRkILAWC45YA3oa/gb1ocMCrWk2KOlj96iE046l6t2W3iTaED1HgzhiLCRz
25f3UjmXkETtzISRD8URDhqbiPAO0UVJY7C1FNubjR/e6VGGrBPll9KHPwb51eLY5eDpuaTaHZSi
2oKHpjieP5UJQJXAkcnMCzoCrlD9mwi0Voa3pG5Nvrh/bXR04WCUSV+RrEwSqlCN4DJNe7BiPUc5
O8/mirYz6BaomXfUoJ7VRMyMAL9rptHrNqmMWSPaIRU3rLWpqrt563jFoQmBmc0CLiUdqc2+DR0d
My+u7l10l7SdablCm9e3kJUZCJXinfEqN7XsSE0zVaESmMbGwHYx+YMuHFVbDD82HRYJJfkiKRgN
wXFw9pkt1MOgHnI4i6PcpttByceIS6CGj/4mXnoTyXpglgFFMblbCcUT1D8giWUZfsCrMkGvGBBA
jcFasWY1ldMNhiIJHQYESGrLuPFSDVOVfBOGbovMfumfE66mvkjcEXY9QXGJYZ+pCKfT6FKiIEAu
HX2ZGm2U/pYqiPiAX10baRaQSEDLMweSzHoRkOxDdPBf8gwViJuGagFdJbE3psXULURZ2MxWOc4N
deojvwg2yRUthAelGOvsnlhnU5ndBAr3mcmqvFG8gaONhNWoc8/FRCmR4vkg1CkmkAQLhwaJGpoM
MUqF/BSNVIgdVeijVMhMfbSERu13nzujQ01hC4pDN7GyNR2cOhI3eHY3jmQ+ZSYhBPzGtKkECO1I
1XrEShWUK1pArOPYZ5GGYgDYD5t0DyD6klF9RZgH7wL5bl0N7+FrB40qTUj6LjWTQ0UZIuvPMsLh
Iyw6oo6MFr2GuVnp4PLHUbzzUPMjI0uD0abrj3IwnsNQHmKdCovbvoqdqTjpKzmgjpJAZ4KHXcjK
In8MEGhD/k8hPIWgrElBDUtZFIid1D6af01CN4AXku5KJUW6OtOcAK6iHKUQ0KiEeiMsc1KYBqWG
+lT7ioulEYbf6CqSYzFN1TAWWnH3fvS+MxsJPacEBhTZ6AoECZliuSXPSyVIm4Kf18HdKgYUNpXO
Q9rEk7AZ8fTeeT99/6FhgGQVWGaXeOVKaqOY6DHxskVBm58vc/7DVIqW6miQTwF9FNQEiuNrUPRJ
X1fKSUqkDtJfoi4wHFJOKmfHMZTSoxhCdJmMi3xTJWFCgou4xRK0myLESgV53cExLrCFouKGH5i6
8XXzRbHWsJVYRlvUCvKl2pX5UhZ3DatPbOfMTv1Ij6Bv6RnKwV2G6HguLuYoxJpSPFTKvLGbREdJ
ucTPJvH+Cs9wepStw7TdjpLhCt08X/aeXO2yl647PRcdro9ANFVA1SyOJHigrxhlgJG0o1xvAqHQ
Nzoeymb3vlMk+QDrxkcP7/9f0ltG0ivj18fpXc70o+5V7a6MtXZnhkbE7AICK15S1QZhoZxgOyjw
HoogRdle7aWYcESUZEqukf4NAtMUSyylj9k/vdepIoJ4S7L+0JU6ndQCFIYgyoffD+UyiZeG834M
Ey1dvh/d9LMX9gjGKZE8cIUI4JnJhq9VkWBI6YN9vwY9N8YzhkKqMcZYAogS72w542FhaPjdqd58
rPTGTGZ6tJIuQb6P3vb3XqpKuml6XZ3KYp/DET4EvVru3n/rm06Zv2C5ZJf3BwpapOFjMJPfzIDI
WsdGlOO6eP8xLXR+rl9B4VGkYSoJzDmWoOVF3Wj3/vL3XSUQ8fcjT4a6XpX0JLx3KQ5pXa9IpIbw
5tSpikS92NP3nTdQstL8cP7e0vvu3x7ghaPaiuqdqvZ2/7cH778O72M/qMg7G/Eo/Z+ven9fVJp/
dQld+xbl7PR7X3PTu4zUwZg0ifwiMvzvxrNYvVgWsLkGIVE7hNaUWwNHSEe58aMcz0oNd8p5htVS
Oy8ofpEhwPkkRzYBgWbcbq/tLflB50eWZnK9eKVOj5gl5niB6A7Ow6Uu7ct+YcSzX7jHSbEoEyQb
1pCONO+sB252I4TB0g7a4SxP5whAqDV8SVJnvEvpuoMTapPMqB09eRPkrEh7M2+OoBWYBm5SFB2o
f+coQNG6n+FH4Oqh633jTzYIKoKhOJFHfyRD1YGqblBnoc5eOfrZp4cPvaeeWZzyp0Oq1Qe0RDmR
DOPNMehbH2ycJ5qdjqywsLpmMZsmtLGS4RY2SEeloBcyUXHxqmyACYXaTOtQlEMIBB5L/xeNHczI
JG+6o8JHI2UGMH0OL+kKLJd8ioyBGyJgNGUZNCExcyO7UdnKXVzRF+/7dbrtkNLGIRHVUk+zU8pB
rZMgMd67vgwaSxJAnmoDb4w+q8SWfuCUv6CEjsh1bP/SIzpvOcDKIWzIF8rhmFA4NW/mrJDgUAMj
q4By+1vQMfoLZt6O6DzBmREQcgHhuqPvMXFab1bHUxV6qv5VUAiD2gOhR7QJIRw7NXvKyH/tazlo
tCMtrfJTH30m0hQvlxBsa1hY8r5USNQQsNk2JWcUVHMWog3QXjJri1x42VNwZLcd7OEj+JBM5mSv
sstvyYg6hZa04L7mAM0IP8kUx+ZFN7WC+cunx3KOuTxGnSYDuHQMEoWjMdiRMhUnIwT0pv116YWb
QTlRsaNZoyG4xZGdP4X4w9Fh6BbZR8g8LkbU/NYsJGUSW0fNm6fSaozZhzHhQa5tjbbcvqB6xJC0
KKoryIqQRk0MwZCiUTCUaDJBlJYZfqW1/AILbimBRbrFimWQSEboBp4H2aaGg2RtR8ZijIU5ZD/f
dxE2oh6nwUjvbdqbb9FBojUT2EQAH7bf2L5qJ096DQNaf+gXQDaXApEz3qJETCOzCXqNBgOii3wV
Z/DZQhXNbPOb0InMveZofhdPttAnNFbMJMUOfgbLZhu17/AMh0ES+gJyp+HyFuRAVOImnyYyF5Ey
ytEqNR0GHy6oAligeVaxaZWivxI8x0sQuoGOOEF25CaqLg67Q6dgQEtVT3uNreVOxpfesNMA8px7
NDaxMcwVehpS3O62zPKznuAKsNJpMN3EMZOP2BIHD8Sl6LcShomg4+Q4oiOFroOZXE7ZQ/Y2jAmM
aCCe8U3QokFxCMEkjAqI9CFvpHC43X+3AVMVWJkVBQaAown0c4q0fgKfaua9pma0rMdITs9Q2wh0
WwirO8ZLiJ+kqGt4s5e65I+1Sdlj4vuTkrpJuPDUPfhQDOdB2o3Uj0Cnqv3RjH8j9Tr4n3k85Us4
HaXPkaKWMmE7ggM/zE12f1ioKURX1J1gvDoiTYo4lBMdnQ6LAGGimOjafuC0bZlrxM6aboPde/AE
BaNV/D0mFGg8sEkpJmSb8W1dDpteX5USMg5kycvGd03fwbjEQEsCHjmC2mROOJ5y3Rrzst+s5dcn
doBDvxnnx3D0QQF5XC0NDqi/pkD6QqfIn/X1B6ABZkT4ZfIiCbSCEyrmlPSfBdg2Ibq6IAEdjwGF
BMNQCnYjGOL+FKZfHs76zKXgyaKK1Y8ZknXZqQ652MbfqyXKhngIzw/2nmuErnZz5MztuTfsjnZu
GKnBTEGeUHOrMZq7Dn0fZJo4Inmo7D9h3tG48Tv+1Z8KkMp4QnfekEx7ss9mVjW0tznsJFURLaLn
cNaSsaezdDzxKZ5xgn/qjfxAeYGacemTTbIgsIjaBgJxiQ2VoaKNfHBB+7AsYJXpqk3Y/nXRHsuK
6r3QjMLjq1lL0b5t92gZwUFjOWxeDrFjRWeDXXwPKJV95jm1J5syoB8TRAtXdTZnsQQ9+Jdn45wK
Jswv23ovOyzl2kMrbLxL0QQVBJedBkwIRQZExgY7fH/+BTO5nVDPwlqnfxj36BuiMd+HxsmD1Q7u
3WvdPmL4Z3CXk/0IZ6IXdAYWwQvwSeaRNFGchllmJ9/GvYUPmYrNca9r5CVOA/jPHqPvBduCClqG
aXrjBLIDIBeO8KGyzYHsAgVnBE5hJk517EurOZwwRkqtT4XBQjUl46ZDsvtD7SOknAmDk+4H6jIP
LC+gqUWCKrzw+pnZoMoz0ctvug9NiL7K6tbNhvEaGVeK3hLI4uBGiOsilnaXT+pDxvmOU0az8rX8
G/DKLIG0nRdeLuRPdBexzWN/alB2ViGr0IkHWxO5R7r70LWYAVR4+m4cr/VwhXId9PNmcLt8qTH3
d0tVmhvRvlFPdbvvvaUJaBNutWbi9csUbXFv/iKyoDHexF1lQhyHQwPdPijXlDQGvOzOWskprflo
CrmJZIfYWLBQ0E2loSU3yXFMwWtStnWCBJ1hz6qOeq8TPW5X3ENuJNWMHxIVGVEWO1tH0WwIpgWb
lj/z0UmJ90m3H5WXGJpXMxFRWTuXtY2C1ChDRg5XI/GrYAtPsKTC+WxEA5e6CqcoOiHazE2QNomB
0JSvVjhaEcpa6aKDdg8gw4ZqDMtniJ3hAOhBOI1cOF1+7nZQdlcNjlfZnKiQk0FwwsmADlrC0sLD
jydtS1vbNNVodJvq3tLX5uwC1bDR/XXinHOrJDpsZ4ys/iT+Kw/lQVQBiGkYe5mD1WURTUxSEBHe
zTjk+ctJwbFRoJJp8Uan06HXBbrYbUws5sAbjExcGpDjEz+VehbmVuNgSmO58MfRd9LN4SCFKlIn
y/h18Lp9138seCtZL3EhlmQcHoLYKNoN0ipr54q55yezKxFOOZIzUhxGCwcEH0VvDF3HQXyS84Uw
V9lMGbOYt3R3dqDsPzgs1mjOyGrqTRMdsZWwhs/AXwZEi6h4Jusa7QhqS9KK9wTtmpZTbFUoJt6a
uU6cUW+MGlLkjvOHM4VufKTxnsjDN/fK8JnjBdSseVGvtrI0j3va9eZeO4+lFQVihu0IDXaN2MKN
TqQ/7FGVL7nP2gUyIwggc2p9WitD1zKnqubymdZBTxJfO25+Nm9BZTGyD2h5/nzlJwu/Y7BQbVOP
d2Z9pfjKeypkDFE7j6FTbrCEqzkruB7hXTKmZuxoldvcm8ou1tE380gNiU+dMLuMZZA9KML6lcoj
767DGWQXGTCWFofWERlCPSdkI3wFog5BrqDXhas8pQVNRLzwGysqqjTYguSjwD64/GKIaboD7sbI
bHqKZ+uopQK6BLUJUW3giibmhhPDyWJ9+UNWc0w8p8G4dCOI+zIwGIY7BIUQV9wkmkSROEZci1yR
MckDtMF88slX4cn1n8sTpQRmTRo2GRIc12ji4TsiEYvNmL1UJgeKAXjPaBvVoOVlodzotHPAULGm
zDPIoA7ADzlA9ksgTsuDCXRJm7vuQr+pa+Z+cDTHrCeB5pI2pTeQBtdMT5IF+vohURVrAVPWlfKT
gW8nC/Qx6nfwCk+IY97dh0u6zZbWFDXIv2bXLPyr/jS+DMJDqCA0CyOu3q1Y/+jqQy8ZEhsrIl2D
vEErOKxoHVAhteMrzXPn8spqBN+xrJyAzkjDASUewikKaT5VOE7ticlbYYWomMTsW27Hd85lHsLO
n5NxkN+0QuR7kqEIlYopkD9VKJjAvW3m2FwZ+DKqc+69ZtIDOBsEcZMbzqy0YvYugTu0VhIV6yf2
HcQ69XJi4F2CzTuBJ+L9McGUE2AfkNmv3/F3v4UOk45t5HAoZdrqMXzCYOBz3V75phP/MvpElQrb
k/Se3nnUAWlkUxInsgJ0Gjg5TM/c6jHgC/wBp7RctZ6QUKTge4H7or+8p4gKEDXRVYdbPg9lGD1u
R6TC4SfgQR0G8pFFiwCEB9v8M//CipDXHm/KFb13KWLt4mnDqafjgh432WEHBvBnOickQhbbWxsb
aULxdk6yd48eDDxPh0dDud4JcKXgWilscLrb1XeJUriiigengDWcVYLTUWf0JhPUoNTlAL0j/M8h
FCkv6wgzXR1NUpbLC5Jx35DpexhJhViQB9i3nVjwkVnRCy5aW33EcIIA+zyCRienJk0nGKlyCkLs
pqojwhFkWbnR04enZmGT9gzw+lVSRIenxoWrn9v4Eu1JY+tHspcJZPg6DgmdNQ/lEh6GCzSVYF88
hB9ibnsnypgQ7/MLT6D10rRE2iamA8Y2NbNWTA3/Xr/9wQRYcgkLM0U4ubyTqEYcjvpBl+S8PIhl
sHOEfILnsNu+ozm3pXyGFYxSUEr7/bP58HevM9U9asBhIsq+beKSM5TkWBramNCHyYDBdNyYHtWN
9IvcoIZiEjK+qu3NyadmPoEbYEJrMz1In5ilrxh7VBSTL5LrHAY9/c04GESQEW3/OV6n8/baIJvy
skuYwIAWxHLX2zG863+MDYal/hff+2t/1f/MI1Mh+XzIc/0PKs/o0zzG4AVx6BBhoBNa0IZDLMQO
g1p0pFS0rkyYSNgufMcBOdN40is25vAyULbnflToPir2+FvbgkhuYZaTafvuDXSC6j48ICpBGTVV
29ft4TnRf6GOrIHeFt1S3qrbbu990I51YbPwfV5XbGd3XGz+s93R17UAyrjIu3KlfMaX+C5hVDKy
yxVgiMQoJxBtxRzIL4QDw2rAn//Uv+Ez+Rp/gz2A3tG1hR09qr4xvAMqDHb6VLc55e5v4xuAAtd7
JeaKtI21wo7c5ulcXmhH8zj+zFfN3FxIm/JubcxdM19ED1N03yYPgoPoYW2Ck0Zf6yV4NBeiK/qX
xCVEo4qYx4l7T82luZg7aSN9mgus1WbWprwgMUT0D9RMYyEMI9YqSlblhT/dg0dJ411516+4Fq/z
u7EZQV0EaBGnizPapqweaMswbJyiwtPaZjJryVhepKPi3KEyhvZ1bIhXAMighzLrixgROTmm/NDF
n4CP8M56BF17gX8yDfLAHkSTlKUE1MN00EwUHR/E2XhMwWxOky/BJf4cKfEoDaSohhsfOcp9op/R
5QRwyy+cBchXTFdM10gK8YtY/Jl+RX8YmisQVdycVfmNhmAOh+WQWG6RZOT6YqYw6ZvmihYzBiS2
2cg1Z+baOJgGJdUJZZOMcj0njn4xxnjKcsPk4kBZQKeUW/Ykza8nkBkAMsjfE5OWCkfHArlHrJZ2
CRf8QZAfvoAnACooKWdPUly+JocYSFG5dxJGwuH2I3+/ODk1yodTMyVlAVi09dOwvZ2wXySBhgYW
PRH9/nfjWUkvvb6G2zqJP/heIIwE6R/sjuE4ihy6Z+yxxXPzxe4p6B6wUtK/4zsUr4Yv5TdFaA6f
OUPsJRAJqMQ/4ILHoCQhaua87gPvuQ0+3jgR//RPwYJj/H69zn3hKP4EppP5zHfljmyQmfP1zSRM
vXPPFPaeQezmLhJOUCCqwbRvg80ltnpluAl1RidncSVdhhN/R9Q/IMurUASzWUsvzEEW69mDp9Ga
gZk6RYjYuculxwTKMoM9HAPTQiItF+gYC7MMHFgJRJDRR0wSQDanaIDkgmhZARUDMIMgxlXK2sSy
SC8Wg7X/Y0LLx5RuncpnpUAAwxGPqbOxMKKjhDoP0hM/oo8AO1YQNcNGppwZq/9rd6yZrKJdKV4F
eOTNLO88ZicY1QGe4GNYOA75UkaIeA/vIxjnssN8STVkFq3Na0eHut3NrQ0T/21h7rrVgKXjaNWf
rItxse4sXMz25bbYWxeawbYyuUW7Lg/5YXxJ9mTF7em1DibBkrRk2s2ZGz7RSl7DrdzkF28tX0eb
3LCls/L5Rk+Hz/bKVDf6VD7L+e0oakGs4nf5SsV1452Ck99MQWKJ8Jg5RFxLhMr6TEko0Zh9khP1
gdnrNFxYfcnQWYZZ51inSJKYd/xDt2ruhLbVRZxGJjFrou+0BdM/ODPMEbJYuIm0TJDogJ5zBiZd
7zJhhBcOSwemKYlwgmWEyIHZNsLTJZz4BXkttf4pT0GHMZziKe/hPr6L/0yEzKGbVVgEUOObwG6g
JTvOJ7zIrUONxUIUe8qMRnDCHkBv4qv+vchfCaF4TMhkwTMSRAB3IKkF8K7xnLVbnCWYTHBzZmVr
BXqSXxjUGlMlHVExETzei3fuAFgYwmAs0qS6MMFyCMQBvJu7hBlYYPasrRyugSidmYcjdi/WymW4
E+W8r5oCH2TeujZ3ILd8IZOZudOuglhwqlbM10xxY8++/d3+yCYI1ViSDIQ3b06a4WRqc2q5AzmC
yQURb0SoMDWtpZ+uinLOIpQRE8dOq6G64vg/cHCQ0GqBxnsgNNApG6cso7TN3/wnOEp782Ct/TNS
BcEL2PvDatzi93WVfhj6zNuUAcRYLp2Gq8tAOoFQhj00/7jYucbZTf3K0eCyFsuWRv3b9qdMC953
sBzPsyXjWrq3ADzvgE19aKeUn7mqN3AO25/maC5H0+KzPJa79rPeZ0tobwXzdP/It9ESQdJlcWK5
41tvHKRFsEblcsN4Uo8WgXlrA1DTJk3gAkgmoglidzIwwZu3sFWgjg1qOcyjbGvdLoWJL5abCZpy
SLQEKqzYHKoekDezDTgNVDYUWkvdrp+3mC80LrU4RGFppOL6t5BB9iYjoR6Ld6FblvTH4+6Cu7oD
YZ91ny3TTk7HAXSicxZPOeJspnlSYuA88NBgDfgwD8re1g6EHqiUIrhCsWJHHRs4EHonqxLKZuQa
HGuYR/QwM2KZVm7o8bkjFSfIZZ6g6AYxc8oybFhiPqK5ZbQZbeJ7jQAmC3CwJVXxKzSAHXJURo8/
QqQC/bq5J83ptGSJzbolKyaOSVK0Vkb8aQGuQ/TKjYTPR1w3XXCevXWmiQINUQ8hHtccFxD3DEWu
LWoHxAyEg1zsXM0yZmcpnRQOsxCP85W39k5cQ/BQCKTKS7XK78Qxp3/hzam7kAOQAZMGkINyP3B9
sE6/K0bFmrlnjQrdvJ6BDVYHlhwgs5M1zacstvPmCK+RW2ZBWnJvz9emWuS7bvH6HH9Yq+5wO7Ou
ucESlXXkUe7kDbjd8F3FstmaP8EKOesF4tbnfHdDnTfj0/KEJmcHCs8NCzt0/ueAzxOhmQII2Wt2
GTkWKciDr6uZHsG2WL++4+1o1Z7yLb42p3QbfceHYY4Nzj77CT5HcEtROICUxZPXDwqJrKdg+UjV
VCpKNbbylfzQhUB9g8g9JyXqp7XhtiF8fwfqIDfdJ4FiheEYQ5ATC3rLVzxHv/wzpn5A9SSZ8L4o
W9324TFtbPlZ/FCSJ1u+ta6M3S41jSlEGL6F6lhBXuB21gy+UbaJd/K5OpJOhKQtH/nf62WnpME8
IV9AXDQA0RavWHgflOh9QdeHZQCBUBQTqTDGV5TZ5xqV646sFylz8iiHpGPglwQUaNwCBztqcxZE
e86zzYvg7flR+qIK8gHXfl+xvImjFnyzrDBPNpdhJY5p9E2SR74Ioqw7YLkNGmADKlQTHE87FRx8
Mr6n2wpoGmOaQ71GyIJKPum8KTJ+9dFzRqiQb0VoQmTFikTzv4hAggcrcLYOlqMLZ2xTbNKj9xls
iOYadDUtFPuFmBIxlXVIzqNfTg7HEpv1RXqMd8pHu+GIRPjZs5hxIBqoGo4xVcjGTIQI7W5RHbEV
enJI0putPaOX7V9v1LmOeED3uEkjLhI4vCAxZfy15/iv2DRH/QwYvk23GKUDUHaX5FReyou6ey93
F5FJabvxZ3CyPss73uwsuKtgfXOp97hwGC78x6V5F5koaLKCaq9YccgNuAcXIrFmJRpIEf7Nn9yT
PWQPpmmWpwQ+yTt6A95gcTNIBO2czIBA+x8owHWrXREDErojl5DBzowzj1ajqb6UtuYerdXANg7l
V9SjlWtDToKE4nMcU2Iwp7pqa/OkfUcgIFhfP70z3coU3NCZbL6ic0lJ8df7Mfc5bDHkT2xSWO7b
59T79HfpEVbupvvgYPZn66ta4D3LNdss0mvzV/2J4cgKwypPl/kAuJ/MjWn3MYYAy+KWiIoJI21b
nPteVBRDOHNft/V4mzxpZaPyRwhNEVJfe+f8V4HIKc3g4RWxW/4Gz+q3XeJDtjFnyaY9m0tk5abF
crzKD9nequz0YFyYE4QGLnaPL6Sv6Y5361O8RahrKn2qks3VwLHcBbPxZvgkF+IWQuC366t/b8mP
87m3vgGTIE68rGcp8xlKXAwyXFa5GV9iuElfSNB9ZdRKzsPHyyGvnPORC/wsEWboi/GGsIhIgGmZ
YIdYhltFwQl9IMro18gZb27HcuXNECf/kH60I6Hsi45j3RFfUYnghdCDNInrglHFJD2QBY7FggFI
4a1RUtqYwmaDTI+P6oT8dJg4uDR9mQfzYOz7r9x0QgJYTu9IPKgMF4eb9Iyr7V76Zl3UONF00TzJ
j8NnyjKNpdyvcbJ+9A//IrJwePuTdjd+2eofm7qnlzGhqUrf3ae1IWLe3RbwIA7DnWoCrAeCKR50
MJFFMMCVTdTK5S0MSW0+BBGc1AEMi9ikAHiEUw62R98OksNoZ4QTbmS5HLJ/r/BXbumlXC28NWGf
WrnEf3yA4yeWwHf4yGomkf6mYqHTQDcIoXkH7779ccS0a3kh9jmRwQgQka5Yam90cV5FG4tY0rgs
wfG5JgkBuYRWdGvMkuX40j4ktq7Y3INLWffxCjPJacHklFCRQL5Z3CvAmBUJV3xlLvbgFY7s9Fog
9EAda0ALi8YhG6mXfwshL1I39EqKY3Z4ZS5nhsb3FAuG8KqxzAVsgZwXbQnmzkMN0DS6J6TD7ADL
GXPnRZkne3wJyDOybyZdYsj/FONGqxFRnHWpv/sTOcnWWFXb8Uf7Xe+tVb8Jf82Heuq/4996H/52
h+pQz8otSyKXSXnwuaq+rTsFEhAt7uUH07b41Z6ozbGyc2/d5UfHq3eekpxLd/XxTjBJNIka/V+Q
PT4MskcAyWvag6lePTUYQfTIZoxXoxUxgpNP6/3tPBw5iFUubjmJx5mV/HbOr93BPIdf4Vf8qz/C
L/On2ZkPseP9xv8yH9QqS5CmnsKV7Y3F6k+BkzDAZFx5Dvdslfe81xbxs9oHPg+NRBmUUg8UAgBe
F19bY3B5nVeoS5bFhCod6CXVFyZmKpa+5AzUq8RovneX7IEKk2bHF0YkWZBIgeBUcs45zVyPYGek
LiAoXKpoMuC2SfaEC+Ibl+JFHpMRcZ3yEUYzrzBc/8GLApel6MAI5qsZq3wjuQ4fEBkPmSlXEExd
WUCSDGa2kd7ZREazRQkLCRRnEhEW0wHSuClNBp4LRG0Y+EzDZEBeV1zEBNsyI/TJv6/f+osaADG0
AcT1joZTFIVUG+xLP/S/KdP6u98yYoqPIR07cG1eXxiDLvDJ2osUurQ9yoyEMgE+S3A0wWEc2DJk
2sw8HgI2nFCi/cUgeEE13gz04vPb/wj9ybpJ9EGawBOBLAmhUXchiq4L9+W5ne4StAMyAiN2e7TF
FvXUWI/wX7ETlvj3/tLFlLcuHZjscsBet6g5OkEp7nmF7IDfNCJ0J6B/VrcJIF4MAwQKCcQFPDuF
qjYdJrTMChAQY6HRfryPz+GZhsq9dhDAo8dKRDDH8PlG00g+pHPqBB8oYq046YDp8cXYmAtjI1Lo
5OTDlxFgFaNkpTBdpNucAZez8o7BCBh8d2OFYuWcjrZJguZNPUv2SMjg5Uj9n3Ao+UZqGVzB3wpY
MAAiYIbasdoc6bX8ewMC+lGsB6+rvCiwSbbVgx0wSdBjt+YngFZOSIXAfHW4NWBIBdk0v4qp/PVl
rfUD+Q0ntP0yt8rS2tOpu/BX9V/0Ve9oluy+62198CiwHPSVNu8JvQtbebwO6f4GCP5oHvol3Tcn
FIBeB+5a36a39mRe8n2611cJ0nu2eJBNzWm9GDs/xc6fNz/ppv7IFsPTpORkMfScqKHq75ixw3qT
oKZBE8yzoJICrQjD5mf5tL6LL4/+D0SyibVg6CBzjUg7IByxNOko248d3oBSF03Lwx7Qm2HWfTLQ
WJR01k0g2c/s1JH5kLzPgyX1tUm2TObt5rUvlqJ6L90pQlBn4GZRHA5Eyk+GmpzwVnCosoLqs7oC
GtDIZ7z5dCkQZT7LAR9eAHiiUkMexXrL5cvaK7+XYhMZKGrpYiqht4nJBbmBCeAD7A1QNbCAVnPL
C+9lqaaABuaBYguYANU2YBVSdapVwFNGSoVRIOcqjVj5ux2W5AFn4hHdyshOOa9fg9mWNfnP+iEy
Ab+Fnch1lYYO199tBGOesqbYTeYXhbiGWQZPBeYjIC+M1IEjXuBuE9JQhU5WDFkg5Jdw7ReoRpOt
xv6U5LWQKDLAFWJVmijFdJiVCF3TpUHfSgMSOY1Y9iBMvcSFBfYPFMfrYHLMMxXFhwcIB+eFeQCU
TSB4uUCU1D9QCAFT39Xd7U+7cly6HA3r99Gh4kLGC2WcvJPDip0EIAMx4rt6xrzKjVfCOwmqslH/
wov6J076tfusr0Ae5/6v/2PKUL6HPZifL8ohyrd61LFSs9OVsslX4d38Iy5m5iT0CA+YcvyOP9RJ
/1Of5af+jP/Mc3fM/5pj91H/0GoDzwimOZEpt9uT9OAHPdOP4Vh/1p8Syl1ASQgOCGJM/Wme2++S
GttW5LEGHLDYro7Ev4xtgkH/r/h5nSntwDm36HsHTQYvJhPJRMLHU5BaVHyoANHv/4W0Hslne+av
CpPbO1ygaZIKKW1i5Hzmk2pSFjjZxnvZJtO16ZClokNPGAGy/8NOtz/COp2YWnJJe5SPaJ5fiVDa
7+69IA7H9hshr/i3+qt2OaVh1dZJNMXnShHLkgCR7VB+Ihon+xMeARSqjuOv8Rd/5bhoT3ZOfSLp
rT7hsfFmNmo++3O26Y7dMb2ys9oPd3RVEuzE4jnbNx8ASMpRO7fEOET2bIBjQuZ5E1EPPlkkYy1l
htIZjuqPD9gEdPFC98zNA/TjbQ6sQYiOwg6aWSSmCSQMO9ecseq28dyngRoeFiksR9N0odjFNEKA
5KCtgNowZLhhQs9mNMIReg4Hr0jhhkIeRSkMlo5NR5BIQJTEIXZPKJp8RZ/8EXcQIHrBjqP8wLLB
BAtkBV+0J9kmcbN1w9G/ZVawGB1NgfTXDj2ZoP10Ux7wiQhEWQBn2iZ2ql/zG9QA1P/1hDRobY3/
I+nMlhMFgyj8RFYpqOitsgsouHtjuUQUVEBB1Kefr51KJpMYoyz/0n3O6dOHNCqCfPLZcUacS3OB
Cciif1BOby6PMmgcuMTcV4ZLo09+KKgC1tNnRT7x3m5vjUTgfzRllM3j64VCGHWDiYauVVmXLxp4
46HoXQgErvJlwBDkrnIzOX0snGie/sSWD2ARHSOGjisyOd4B1R5pPxk08AbV8JjjAkPwXIoHwQiK
HaNYXdEJ+cE9x6MK7K4avp8GcsOnpheaDl/BUZXqsI81940FUb80YICN3sfAYgFZYLVIg8a4c+A1
1JVQn4qcIW/IGdany651gAUhrSe/5zKli+2GhBVjPbkNIy5lR7PqK64qQtA0WZJIiFFynsksDapl
+J7n8WB8HbRDCuQWVy/GBRiZahv7sUUy0w683XWWkKwWwWcBnDApgq9XRIIrVUF7AQjiMxs1zkuR
k3/urhN6mQdVgOX1WPbtzugxBecKv8tyr8USxbG+kqK8KA7Hwq8UIi4hAoRi7wzBsoG/SWbArIHI
c3pnAZrjMqF3UnxQLFY7bJZYqfsfSjXla/GSsJE4kaBQoHIW8V+iA3L7AMFlZhBY10K/kLn01jHg
SwcmApVT8++5UeaEwr0dmr+CYAwkiNsKAH4E+TkyE8sZBrVRc8GgZ3Xh8z65HxnxvVPpxVHBegjI
VS3aJ+WUzPrj/jReQKsBElxXAAQ1mwJLKuQXKzlpJ8RKg4wGM2D9DMOHhZbTBn8iLSU8ZoPKyOis
85t2I4xSjANNiru+1LTSqAqknpYhZ7Od0TpT55XOuEndTXpt4Lj0aSIzp/qWhlTNwY11u9Q7pY4d
M5bP9MC6vPAucb+gofjoI9fKgIqQZlp4MWoYUBBYtwed9a2JYhMfQCqgKQ+Wl+EbbCFpPo8v4wW9
D+192J4hHtjFE6mN68H9SEKoP2qEOAhc9K86oHitPxud/cSvR+n4Av8Oz79sLu/z/vpDD64hPpcx
QDetE/addUaUzplwceJB5/iCrmAfvuBohyBGSvMoX6T5xYNwWXqN1BQWLbssmFGfymhCy8Flny7F
kniwJcyuRXbK5/cIvfke9+b9krhBRNoVMHmsq7Ds6NXZGryuQX+ymAgZQ4GhvCKk77KyK7vhcHBP
yAjwWnDQZR8MmDNNsDgbNI5fahuQ9GT6mxGFS86gtVbX2VIJGiNaa30Go55fHpQQ13v3OlNOccRa
wLbQPp1nLAXViYkFfck6wGe8a0xfJBX0aaGfMWV4xG2oYUx04WmXLiZmg9TtQZ/ZIQsotXVAN0BP
Ulp8hnLT8bzjrBK0A9TZ0QoyNaUrB4YR+K22iZgwsxiAAsW9IcBfD2YeVpBFjLX4OvjC1q7iAINs
g4Y/HjleeJOEWHr27bOwCNn8ksOTrFaDllOXSGTJorVf+N38y6fFBjwSxc9fFv5EsOSyJKzkrmSw
5xVJJJLYxr6aN/aNpaS4b0l6mXGkxOiSyIe1fX+fASUn0+KPVKDokkFiS1kRSjNEBB8He/7lCLd5
7MYhcSeYXjIlXF2ixFufp/zysmktb5RdPP0M6Kq/h1QcZS54q/6Zc0KkDrlJZdj8uWkssYgaVZvX
9DV9hjG0J/HMy7mMsqhiT0FiNZOvbdDxePR1iE3CfIwPPGg6RtkExlcTfnKThs95C42mus/ToYpu
5j6+TzEQf0LADsDfwcuwBPmgz4HXAQn4/BUbgADSlloOKGwDWZIRwHne3BL8AAIIGBcNqvHkna8m
baJHEn7T/AyOKDefVjraLgTRlyzo4xeE5fClVsfujBrLj8/fYieBInBTuHUEghfgcCCr9O4+uwVx
xPBzL1EFfL0AfqQmbJotoMvrU+5ddnGAEw6bKIA1VjVBxkc8UjBnLyI+go5XOvhtecqudzqvc9C6
5Pik5mbXXMBr8WYaFwrBpseGHN2izwJp5OTrMZxGL6CT1O6PchOpC//SkPuahvn0FhYbBk/IsNiX
03yMjDTouedJxWGUniyg6qHg4HLvu+pzrF3anbJtgph+Ze/7nECrU7an/qEXFgsICBB6rCCYardd
tusftAM7OztlArAa290h1jzCk5BqzrADMTQbJcIUBOYxBfeZd2x8caILz7mMXs7WxSjUK72veZ4k
M7pr765O/AUvxRISLJcvV6/n56v2hlpeghplg5CB+CY+Yc9LpPnGBHDIUl9Ibo1WbvBQgTn0G6w/
VWcJ5gDM4WGTkheqHWJZ7tVj/8giyjpWa4N0XxK+rzvMO/KPNZsEr0J7tHj/zgeECYMudTJsYSCC
78F9xQFs5+zbd4QQUPkk6JvH6juuQ37boKkxe9o8XlCcvXkdKMdAs8GUJ9xq413Y0gmH+MqCsPWL
U59FEVUIMDXcCxETA+Q8Uw8gw5GAb6c3A2HrcqfpzYlicazZDE/rNVGM2qpB21rgbdW8xf8MYL6/
bVrAyNdpGl6YLilz9KdoA1nfX8ffEXOktSyYs4VPz2ub9lVz2GLmlUB18gikmAXiyhCv/Jrpx4ee
hZgNW/TSHTH07SLEwN++A1hf6FD2dWoLDpgp81gXLq77Ojg5t71gAlUWkY48k8lF6SnYdW/SD7b4
DqVoClJs+y++FpV2vmwMtYh05zG6LykRj/IltblkZb8cSFnfl6BJiN+cfgDkPQeMhcDYp/INEQ05
0mOJ94oPLgprDuMQbCevffb32schRrkulE/Y2qvLi5GYgJCUAMCRp8AYnHmBBgHYW0crJ9oJ+QO0
D+PrOGFliV2u4gZawkzMSygsUjJGws3vCh+YbXQVh3L4kR+D7KvL1uhrP+GbIDHGT5/rx/LS/HvA
FMkHPBJXEWaJu4Q1lymPods2Je/vwAUCMfL7nOstC54QIXeuYOWzkpqyHGZcd6QafCfmvqACLEpA
k3bGYqmOnrxbRQED78sieTFobu9iXhSKi3o257w4TpFbUI0zV+2axatlp24L43UaCgJwtrjfT46A
wBS6QBY2jeU3446yprMEZq5my4irOcKPz1Kpg3YYKZQJVc8jzcT6btA0IE+Ak7eu0A0s8PbF/jJ+
kdHCYlG/Y8YjWeQ0k+dDjsroSW35+ppQ+8ZjqveaVmEVfsBA6LO0qkIhY5+Dr66aQtAo5JJb98F3
kLFsGi9PNfFBmzSNDkfwgmL9/96QHQTBWfSaEUUWUc7SeBnVwdfp7sidpzQKG6WjLrQHb+hwVHXw
5mi/jnwgcrZVXgtZNu/5MegCyDL+cLouDXnN2rg6GFN521DyAu2wDUsvDVpm6XUhWLYWtS22yA0e
HItm8qa4FqmeXNGreTVhaca0QZVxlyLrRJzKNlb4so0xwdxyym7CxS3Yn+qNXIIqfE/raLuoI9lh
sOQ1vvrW2lr9VXLMgvPkPJFApy9pAvl6QuZLHtY/dFbk6sop290CckO3dLpDMj3OuenLrazBz3Hq
tgT/K3ymQQYseJv/CD0RVYQyLdhqp6wrjA0qeziX9rBii4rpMMJ9j9IIe42osyKuap7UFYgst5zr
yoDAsRT69WJnkbIjVS8iviCZ9kiqTBzfPEhk2T5wKp6xo7RW2eI8a63OM218W5DB5tWwGzZdLA85
v+ei4qlxhCGX219Jzqyc0gjFGBgvv3gueDG2nAw5GcT0gssQR2nQdlvsJvCfdMWliJAduXliHyZv
4+kc8XUGGkfWtCJjOh9fHjdrcV4/IQPr3XPHm5Bhk1HzKcDHpO3enWLBC/BOZK7pd3jbdS1iTKc/
lRzwRnEVOxQRJHlguniv2mFxyk5EutiuuvGuOmHQsdqGNAcPigW0HxWmnO/HAElxbpEwcbdIFnpc
DPiAmqQvJZgoF0LTSXrBBeDTFRToM1LvFgeO9pZJoQiM0nVLdLof7nVrVUPcs2W2DhWDgIpDug6w
6fwyX76+V0+jMWUQc8WzxW1BVtwNK8nvvwfaZY2bGKAN2FZBDoSizFd0JsUKQtlcTuy0Kdsq/MWO
nZRtsrkpOVVkiuCrh65/9h6reLGd5yughuwxoCwJ2ytUiO57XLudsTa+7Lah4v5GS/9wn708op6I
qx08ZqpJY14hjwL6gBmQWe5jXE5TFkSZE2xELGx3NjR1+fwr5uqI+TLWWM9VG5ppDrmEYoKOg0+R
NvPBcG7tmV+/MqiLmw1BTjmjUBRmG37jp9BjjykO7KEsg32ioScLThXFjNsiAhBj461321NjhW/N
6bkz26fGgYHAZ9flC52WWX7wNthxK+DGyhn/n6GDjsovQwePAb6UWnRBRvorEK/+amtVDOXr7D77
6Ta0FfHSqudicTPMJ3WgeimbqWyV2APK8RZzNEkk7UzPKdvV0/+/sXC+fzgXEcvdiVfbxtt5s4RW
AQ5RBgUhNh3BJu3Tkze67YjMQLEZhKfO6jrrujdWApZKRtjLkeUdbmtTbR7j/qic4rG1lPj24z/Z
7J/hC5athGEjymXhVozSKZ2Cpfc+KWeiZBHJQst8eLcd04K3KXbagVHLtGSSMU2euw8zSojBr4e3
Lxb02l6icN5hDomAyF125PsYtruel1PCbfLG2XWdH5E+CClZTqqw3lyAKvzkUPDXrJQMQjQ89u/e
UjkYbyQfyRgTIOiXTcqPsqfdTXZTFiFkOtR5cEuDrXWe3ILOqgA+FYxoRwH+R46aiwOsw4XJIpDF
6xFaMygi1TuvZB3um825pBHzlL2xgE7vrm9zQTF+lPBPDj1JfaSN5MF/BCKoJxBOPEZqcCd+gd8e
9Q2kmAQ6s7P+WrLGjpFfSEDCqiryI0llJI6QuIHKg6nEXsQYpsRysoffXNVWRzT8JhWpfNZhoof7
uPLJOIepiI+Mi8GjcxEy0eyHV21BEzA90K34vIBL8EcIQPNei62en5+MHJ7E2/H2fvUnMpWUMOH+
Q4i4eDz3yRsR0BjMLyQwLQILXodgRPKwDqGdjJsSBWlKAvJ1Mtb81/g1/oWKOkEOgUsNZ4r4xWfu
EtZIsChcrWwkl/BCcPW13/vr9DxGaU54snXecEk3fzshfjuPSS9FmY5y8U8efY9u85sP2T3m4i0J
InW4J0ZAa8kpzxHuDS8GoijCMggUpHwFZ8hKsVf3FVeAzHX62m8ncF7RzW8EcgPkH77Ua26nI7oX
VPfCxQD4TNI/kCoNawBEH0Ak2AgiLEZrilaS7IDi25/ah6+IiJfxHNALgg32EwAM9B8mFHANJgAV
QAIXFaMTF/oFBg4BW3PdQT3Hc3i8gyA+t/NRPWnsmsd3qIyvC81vHhq+cqhhmGblom2+dm2zBrw/
lrvLsbdqQinONMTevWGgkv+gv5ZWTVKdkL2QWdJS+wogeviCb5CCRedIdW80ZboukArCvUE0wrC9
P/RapVCHrrTyY99/sRUBUCLwYtP7DKsDNkFoMLCIvfUHYIBhcVD93hncQ9geaB+8IisV8wRk0RrG
CSLIL2oIk3oNW4p9+3nZPJ6Xre/gwYYT8Wx+y+mj1+UScUEI310Z2R1IRmUOVtHbpTk41vCOrocm
xNqwDXFfig6s+R6UCkycTm0N68QZSwlsJChJpPITthvY9KfK+E+88Dbwamihab0nYgoKA8CIvkLs
Qup+I2VGGcYUZgpaDr6xWMFTAQlB8OGNRH1Uf15PRJBKn5eMaiX+CmrY5z7Gc4SyFbVylNmxRv14
MgQ4zHe+MhaQ7s5V9NDNI0TOZ8yX7NB0IHioV+sjJwhbm/rH5qKipTQL0gm+Fn6XoizOdQoV1fFp
JrLirfdolxlCTZIkOhKSwj+O6JGO3UU6kvrdTwCzcF13vHz9Cd5gKYA5n79qnk9jF3vSKdIduDRN
Cj8RwlMQevljGBNsflk81aXQtz945POXEmkyRydvHaMFny4nwXfyXefAjqN4/ziwqeOo/lidna0v
ke7nRPpPbRwxSRqwhXdZPKFZYH8IuVhJWUYvAdEERQDNB83ZBwmEQAXClu764xs7g3ag5+QCdCCZ
PQBua2JqrqDZBsuQQLGILqM+MExt/Y+/q1Bl7daIvmmxPEmDK4AAe0qTOJfQiWLyRc8i4nauEwlt
BfDeukVUErFLjiHhc9MnZCav0ez3kQ0oENXW4bZLiCcTYs1akEDWf2wgOGw+4+jlCfTUN58EIXeW
kx5VoiI8jv8Q++R7pDj5/jJHvf5eVj5w1jIdKbvrmmjhxYaIPcDsO3uyj0hAcz52VkS2dW9ILRSG
mf+Dzs4KwIRviSD5pljwfzKDxKAMAhSb6qkdpAfkCdB/QhHWjhgu7YmVAwEanXl5wc6BXrgcLRjB
ewVdw00izgKVFCkcvoVg2CPwDTAQHsthH0oAx+GzI6jlhz4LwGtgOVQIfrBQxfbV4Pu2Jn5eUEON
ctiBkBd/UtHPAVUQMhLSci/Rf3LE3H3ORTlxsC2qojjkPrsnhRw/lBOtG1AG8kZATwio1wF0FGOx
7Uvn/QkK88N7AvACVFxCKwvorQO1F+jlIQ1oDd0cgrAr2P29KXMQy1SxeRlCmxCNSk/2Kyr8IbZi
3bfBq6UcI6CJNDUG4YVAZWIxn+k4ikMuBhLIMQ6tMU/kk26XnD9eqLz0tR6AbWMa+eoMAcs/kLe0
MKZWFZ1L8FhddpJBlTPV6zHnapC4+xo2hcia+FpAvCYhzFsEoCU12U2/S8lc6ZyP+ewW5RCiBLgn
GrPASVCyRUwI//eDm8lqiMW5qqQE6Ql+rdvVyyuCRe4QJg1VThmuHqOLAYneGteu3SA3o5NgYfYf
bta0WpqF3wWOePi03Z8uzR3VQldZLW8G3efRoTRMPEbSr/14YDZmZMgRwOsoc/tQaSVFPuXhzjyW
lOxFIIe8klDzNe0vnwCdvPCclHhEaEbw01w0Dg2SS6GckuN1cl5XgcjmP4Ek0MqiuxCt19ZtrKBc
/1PO9e5+zCLRpl7XVYSierSl2qy3LtF5yurIJoksSFlDjH/WqAfbUsuH9G9GBSjQHYHzXorFyv2L
zf6NlQ8QtDBWgrMKNFAEjRW+l0Z78ZjINCuJl7MgmRQkfcwnFiCcQ1ih7pBzFakZESmPsdoww2Xx
IOSDGP6vjv7xle0TyR+pU7WDNHwKS1gsmF7MOrBOvoEjYNQzD6heIhttgb0hG2jJygZRSAFTi2us
yVjDe/b9wAsEzsi6Jl5BfePTbXPYqEF6VqpJwRPz47Iju2Vm1zjgCq1ITgeTyMsxMMgTq2HJVGJ3
pmZ3xeKboXf8jXeQRaaRTCCxIqKomoMaAjoyFYAgf3JYdK9MEuZDRrEF0TG4EL+/M8wSUlcU2Ygc
SvBG4g7p+3pv6XjQvmg1rBoNBdySVybl4ym8IDwlL8SPLB/waMomXm53BQIiRItPyfreLBDIw5nZ
JCiIx3/rDwnh7YMhxCAGEdrkB/6eI4b85BMqjqPjiF+rxvRGFs69AEdeXCKhj0sAXx74wePJjNvG
tb8Er5Vi9TbInagsw3AaEf68PHTGPb8bshwxp9Idq/cbDyBJoztI3IUnjSNtVS/yGZ5Eq+euezof
Nz9hAqJx8nmSfKJ9/hQbTIZLJuJ4ETRwQw8kLMqJL9wRBhGLGk8qydvgtrsn9A19XvcW3ScCxF8n
1yODPpEvzQVfrkfkw/yPquCzeL8YUrwLf8R7Is1P2KBiUhHNfrFa0M/BBfgbq4jQKY01G8GvvGqO
UosyBb8cKUyW+555MdMiwE7+daLY707Qr7iZhLubL/SHJMUfv7/8aSReAK0KoBddaKP82EYXghMs
WVd7kRAxILkPkjXwSz4RPGzrxoQUybq5Y7ecSUEDRIP5djRTED5BeCFECAyENC7QzpOGj8mhrJuA
OiSBXw+19ALzUNIkdOe/Pfe6Zv+b3Y8kz7IDhvJq76nqPSaoImRFAIBTdsmxv5IcrHFAwkBSzJTb
howHtiPin77sb9iz9a9DNjhADOHs2ULxFWI/+e2f1OdvsbKJFDoSSXkAxUI6igD4Pe7hF5CpK5p3
yBRWpc9OWSgLYiU+kbHSwhdMEl39ff07HoR86wshIQ9zmMdyIkKQigxcMMFPkFPc35pJ8VAVdBf3
tbJ7g57l5mt8XiUHLvzovBIa6wnddbNFkQp2ENQsj7Ad7BxveBsuhi7tDr/e1oXDWWxdSpFsQM0I
zBE9fh20jbNea431NU2dV7+KlCToagaVYOWScJNPlkWiD6JMvl7+YNNReqn4dEDvIlaZX7dYuw+7
pZ50LNFuUYv6RaGFJYhQ7XySsbCMfvd8AfoQWARfj0GGkUwt/j1v9MSUZFPJ2IVdFScRZGFI9ctl
jrLpq1NVXydWB4knv8RcF4FAw0YnhsPXNjG+VO7ELs0DcIrgvXB0yIElaRkAd72//b0oEugO8UhJ
HlbSGJI58QhJVV+8cmkYIBWzCu+oGfwKhnHT2vM0qvI7iGzh7ynWhQhNmjoKWDpX8/WtGNRn8H2d
DW+bZErw/ybaxRNFDp1AFO9qzCWgSJYcz6VnpKjjsOQm9UqGSLoBg+6QmmKy4lzE4IcHqP0HZ8FM
hixPUHycSv9iXru1v2wQRUJ5glMQN+dg7p1ltumgof78tf/eZEOV6HeVt6QoiPOU95BKfizz4peO
FQDsK5QrFf2SyIjsgTxF7igqBKSxHM9WDDvOFPJIfd4ZcmHrkOlCPCSmUAnk1AallLbkxwJoCNVH
Ju0KJYC/sq8tm/ObzYQFqZAAOh21/5S/GqXzlEK4DAoAmATWB05HeA7OAFprfPsjoc3+uP3C31JO
KLAF9gkQueim969l8fckZS82sAt7Lsx2ggPS9PfH1V8HIKGYbx0QYtxLljRh3ZNPG4hcSzDATXda
rwoWctbDXXOFajLZfVYVEzC87xSkPrtyl066qyTKd71DI+yH8UwLHyBnp0aY7+5odqph7/BYPEUI
+jiRsXaxgDpcF/2we0hn2mPQXb13l7W6uBwbrPqn9iqDajwlu/eJ+rsGUhoW7/6AYrchb8vzWycS
5h5YXfDa9U9tFohZF5XxKZ1sDx9JseXPfA6eTCynDppgORXVcQZPiKB8pVQ0bB2QG+I12yJXS04I
ibV5goLZua2y1QUkmKSZN/j9Mf2Nc9QAH2JwMeTDc4CEmSI13ACQFxNl8hM2RxRKEeo2LKQ1TaJg
BB60HNl3Z9WapvGIKK9ohQm6N00pY+DVSLyz1RdrSlLv9f/MmxdF1YmGkqKBNs4PTaokUeVQTJPv
YdQmpKl8z2f8F1OBq1AZR7r8W0DQe8OR8hNqd5y6mDqa0Svxox50frVLUqPREMeOmsIfhCgJDWV+
+saEVhm48rIWiCbxPzFHCSv0nLJG7Q2owRGAhlSU6Je/WhHC7N8jnD2fyMT5ioSUM+awOX78DZ7U
6uOQ7GaBAnTfP7AXfE7klJJYHJDqofm5HzH43/V2vbaIG9AwUH7Vw3NDxPtI9pV5e4ejsazyFE0h
wkSDcsDuSmZCj/JOQY2Lv3NP8GHKv5jm1Cp9l4BePzEFDhxhF33+J1AAez8L4F4kaezmwLynClq9
udiexPysh7yfeoRR6l5CXgrskjy62FBmwHGgr6B0cNylUNxrsXEQKQOrPoFVP34HiFMq9gR5hoH8
ImuRxZx63s2ZZUbdf5fvfeqDa4GH3adX0LbYfe9ZutN5b8LkH/F2aQignUypiX6zGPEfSgxaq+zf
MmGZmEzuX61H7T8350Ny4DJ9iAyBB66H/o+AQseNmpvu6pBwUgmkmr1fLVBFGNajauTQBA2ef46t
DSL3dyT4TdO5j9rHVnBeTs57FPHnJThKtW4eAXnOy2903j8I6hEBPwc1K5u39Vp4uJTUiQssytIB
hCi4JTk4rNrN/hVUepJ+/8/mS6mjerM7CnVHyMDxQUxCSfOxQVQCRg/xCZqYm9tFB3BUVsOUCjWI
Y9DCLyk6xnAI1vdyGZHITtE4ZBgGgEVOnpFZIW5l0YR5Ay0Bshb6Ca9zYkSy2M4vFiVzEEQexJoI
7omoTrbpLKImbMdjHSqkuqfm4kFS/+TF2nNuNH1UfyKd61QAyn60nWE/fgQA7B3xJ6FGYN9BDA/H
HZXIZFjc58k0GSM2RMoC5wp3ShshCswkoxJCElhnEo8gP2AM86VsBv2oEaXz9O/2B53Na7Un9z2I
IsDTfZ8vlTXBAFUVzCfqiEinlF8pEdkU0w6EgolIBPHYEzWUyxQ3j/OUF2OigGpG+X57vC55ItUf
zTVzlwiDqcwnf8P2hIYc1AjsiDXgsQep2x4VBP28C75ads9rz9ozBR+Tq7j08BocFhVL/3O7eJ4v
KRHL9/wK7fMv1bsuf+kd3wNndddvyg1UNrK3U8CqUy64P09jvEdu1s16LYFmpwxoP/v7MdbzL1sy
Qcryx5RS1b6U4iH2s00l7EENAC18NFgPrC/SHZ28xP09F9rEx0gN0uQruxRhUw2Mx0mSdzJY+zuW
ccb8/zoPrgDLF6fM88o9WBmbI4EDVWFrJio/ExT8ES7M2UcBzm0Y/PmN2EAWgu8Ajwm4hhv/zibr
LnAykTqAdbrR9uiM0GYtITbCjA2Y2YoeAfCopPiS+cve+dMtsPnGUjAqePUtROMPla8tGdboi2Bo
x2y36DQoE6Jokuob7jCIMuHfn6wBqLqluPIyh3z4AdNy9LheUXDGCgsYqgbcpt4sWbZn11G9Pi9l
o2lLmcbkjlFLz9lOqFQNYRCgwZBXEeFUf1JBhpYA6ROYHImLAjsj553xe+ZYR45uj3AT811ING5G
seFkoej8DHHRndjhOdcotwKwRdHWYMlriofjoyc/Ut/11/xDfcQdQOv2awBPoMJn0hMHCFY+zpYL
wqkS0lIW6rALMawZjsC8l7kMb16PAYtD1Z7AFrJC2B4kZFB1+eTHNHd3FN662vI9feMTsOr+vadf
5wedXo93eQpi7fJYRYXbnsN+LUk5OD36ELJkP9bCaXRGUgNDRaZHEzL2gXyGPh7aOSjRKTRRdUAb
LkWp8Bq3ZjUVXgy4cbx57BlLVOzJaOIYYR4Sibip1Li8RVEnvlO01aMW7HdlVJyoNuX0zUKN6J31
ddPYf7h4lM+lwIYDChIR5TD2+CMqwlnoudKoAJ/UxSWHxlKq1jlBeN550y8p4rsjEjsfyahlR2UR
E5qVBSx4odHpeFwS9HmVVbO4cuXmDDn2JmymQDtF/oJoBuDmPcpgunrO2ZQUlT7wBnwT7blERiNZ
aOwiGUC1ckO6WCOK01AESfEqK9svV5TUiUQIevSC1kPQJhGZXdgBUH381kCQXe6YKIqkWlCunErE
XczZ5vBxRtLF5ybFzVkgIRY8cSu6WVs9/WOFmAvRI0FxCm71QOlGusVKKqvqAyQ4d66/mlxqrlnJ
JePk0VkFpX7bFQv5J1hyjIBAxMNUMLAnaSupBm6Zt0AMryBkUW+IiiO23yhX5P8Pogtapvx0H3GA
4x7ygpJ3BDEmz/16aFs4Yxk6KB5RzYiogqWX8lKWEj6+hA6i0SH9JyRBcYXwsgUPSGMwXLJEEyTF
VqLxEjhRNmhlKARrzjvFUc8qva3V5bhyJ+N8Xt7Lu8/OE3jLoOsKkV6SwGYgFDdQbGjXn+hBqu+l
uhlgjm2WzN8WzUbulF7uyBV4eA+vWPTHXasxbpmdn7RE9qGMRBVEHqE5Tdq5prSeRf0QR40x5diW
KFvkbooaRnQvD+9tipD2DXT60xEgcAU9gwjgJ77h86wIF/AVgQQVCjQlA6rNBr6AXycQHOBsfsMj
nQM/AbEC7ADyg8EQCDKUkbMg7t4OAGgY0QrJviBI/4UYZ1C9H/7HH/QPIDf8//gVFxAkC8QPoveR
9+FNeO//X+sTb1bJQ08E/L9v+B2HyMOtQ+vwPHE84HKwFwttellQH9HbiJDvtULHMH1RGdEMz14z
zFfl4XHobtqb7Vyd5qvWWJ3KI8j+KL3YdKY0wUQBWIgXdfYBIxMs67Fqhq8DOotHX3BZkHIeB8cH
puNH0LeYKwYfQanf6SVQGo++DvyYnngKeNh/iQbfZGDqq8eqwyGiel69Du2wabXDtuX3wsuOOvTf
bbgIVgbJwCkCnpyApfiswMditYsIu99dfjOajNy0TCFQe4+x8Z5SDNI2E5RPTcwx2AGQ7YjqSQkb
tuokVi9KfFwL7cp9my8dbRe08I99Hrz1l54u8MnmRM8etuY6XJue6k39MnksNPIlp9YVE09HM9Z7
Bnb1BvwTNfCfIZ0GrIbXDb74w/u5lZq0cNTPPrLydlCMLvtPVLmJx5lFGEIgmItDag/dmuTV5Zt5
e5IsiUkpcPzaNc6kG8Wg2t0DOXc0L25SZDtAKM7OoRmJr82awXvc3ahTxa8wLCJHGT1tDZ+RScOh
A9FYm2DHbJXm1ldcZh9xZAvkKwu6J17UoYO8/Z20JgjyaVGS+GfrYcpN3LR9WqwTSE2K5dXCzmrw
0a9BTglKuDVzW5l0jK91cVT3tbhNzsQXo4ZbOJmjuUmEMb5+0x/W3UICbxbGS0dKHNLw16i4SNmo
GdFaz3qbTdYFgCQCdyDxEaGzjtCc3xejaoQRKbWN/jY6F4jjaQ3a95rBJ1THjOBypeAyOFQ236kS
XcjbAo2Lky6k4qRhK1zibN93LhyDatTeZZIvOuGL4RniIzeinLATUFQ6fOo0vTFUAwNP56ZfzL5T
7LN9MeoaD70yZEVpuuq4b7ecvoe6/7mvbVrjDbsmTtdu5mkW/VKspvdwX1bTbkzi8XOJ9h8GBhm/
Q2Msm0mBQTLt0vSG97RjE59SLkxTx6PJe7u50dUbw+TH3+O0MazNbkunGtChAYJOCxnz6iZGbjV0
TcemmdfRnF5095s2Nn9UkdZQ3quCRguDe5DOOi5m+ozO2Gx4L+xTvafbGjO13f4YQo51COLTerNY
0ibT/zIvspGm94bVKLcwTTauu7Xmfo2r8bByP2UXDhXKUWnOqSdWrp+dl94eisKohTkK5SYe/WGG
d6teVjaO4U68V/z21aCYxMGw1yEBEQV2fUIopulipYbvxcdVpx8rGyUW10EH9HC1sL9JGTBfoxw2
isGdO1HNKN0YUD/md2nBbNOkxqjR5qDsJh22aKqF9iWOOsi7ajczekbf+djKiJalxhV5rV0Oz8bd
4j7YHQfHYhYjKMKFOm5bXwLrC9t0OZZNWkW6TQqH6VI56jq0yLHjMEOsQvbHKQAMOq/1HbiAwA3M
0tnWx3jacFKzvZQL3HHUSWFjqk6JUxvZHNb2q7KNkrNlYoAadqYQEYmnMI0w9+OmNPX8rWNXa2dm
at79apTM1YkSNQOoFV8JX2aTp55ZLipGRNDwlEjzHqbKFbsEF9CE2G4NkGtbnYCaUzXA2gQ7JzUo
7XLUCCQfo5wWnz1E4dbWuPt9bhkt6UaJ10bwfgnYdJ6LzkE9oNOGx6PtK5J458sNLYZcADu2ZCI3
5tmKuhxiJGDUQcs8izcOpK5J6yYLCyR6Nw9bx4bZMzoOi4tz5VLfTC4370qVDE/LPTHByz2oprZV
GGcn8TAJRDj6YfrjU0hzAjfXuaX2094GHfpGjaiu1avxi+Ux9+/zqy8H3mVh+CBF/JpCdfCqXWu7
eRoYkCP5zE3MsFKkpyiALNRIRoOCyVlq0Svg5/eJ3/uwtrKwzU9f7saDNZvbRdkRI0J1sAMPsFMz
4uHHkQn2GX0whGVisiI4vecg3rPevdZ9u8khbP3GtDrFAWZXVs+Qg+0M4yHdVANZNbD/My4MCvYP
o7C/DO3v9MEuUxJZqT8pm2qTV/9Sfso+pnQGG1BLxupXuYV9toZ9hwagesOWP3igPVMYS9oUHrQz
7Yw74xbAnc8KwnRmGFaj2k7c0lKNj9e3OpYaUnsesPmwGzX0q0VjRhsBY1emhB6PqZ222Q1Z2iuj
JYLjIQiEQeHU8Oq8Vx+X+S+/twrKq6lderqlKVNERRPbWObgUsiT227nADlFfOgpYduvw++k4Z19
bXL3cz+jaIGFcERBmdGw6Bfpvt3i8NaGaEE6m7fbHasuFXVc6gan+bTTpex8uM70gc7hztn6fG28
DSWWVRF/EtpSvWQ+zMuyHWyDj01HewMLxCBzbk6XnTdsuW+I5sFroblNFnXWJvcxhKc0G4yjeHzR
c4sbyejBGlqvqTuBo3LefAdR7GenF5GLBDSNUUX7J6/tXykL2YYU3KHrRnCIEUZKXFwbvZDFatq0
VId+GAMcpEw5hPZBdd8sU3K1ceZkXMkEr9iUe1w3uukaOWV3bKLtoO9RW3a2NBqCDHML2EFeQpeV
lNIpZNVU0Bj1kAJwloDEqkdn9+xe/at/I7XkXjDVaOcxhhQfQQ1xfmAYg+8w9V6u4qhBoWPnab4M
mjnooI3Lll+PaWZnP6x0nGfDhoOd9JB1JWxMf8NKl0vwYS7gaEWsfQni4OzQZ3Zytmoucmmx0+ii
reqHgNWA0KqrDmkV6de2Nin2t30zurGSaMTVD9GjGDRRseP5C96ObqhMbzjp/yHvZdHdaMB7hK6/
vU7mNpysVXjtw83puE9H4Sp0IU50Cu+dj6UyyrWx8hh0xu3wTUgW21895xD7FO/25g3zaVcjbfK0
1cmF/eUTnpEnb32Ry2irNFBcjb+7euo0Pt1GhX3lWqb6y1JRWbGgMF98yvFak5bD5eAm0RCA9R7f
iOgF9nZBl6uaKfJlSQRui+4/ms61OVW06cK/iCpFBPzKGTwTExO/UDExgIiKyEF//Vztrql56332
zE4U7kMfVq9evdbnTaS7tDd6V/vsKlE3U3zVKpyzPwnHYRU8fCwaT6dFiS+kHBSDHQmdFG+yGVKE
WJz9C96cvrWtQvMSlyQHGVoifY/4YiBe9OYZbwxU9lV7TFolrS6MAwnVL5SNXdImcLneOYcGQTks
E/H3jAZkCAGGNrWf7jC6/WXf9YxZhIQqWMow395R3gbyX49R3XirsSsKVonp6uFlxj9hPatCIjGL
QQAuNs6VKCILCcfVtdj0u0etnnh1CAGezhNr7NAI6aBkZFPZYU7lzUNxwaaY6Qj4yfx2mwg3mGwa
1FDUt1HIpDA2sYsGvNuFiJNV6IIr/hsxl8UkAlB3uaDcF3qTXdTpPfIqnAk6L74xe664qJ4QuKXb
QPI1ckb74ep+i3TrxTWItTMXEUVXkXJHD4NQdW5E2twWgspsjuT64uF364Y4Z+BfsGbG5uIOfJ4n
oon56fW4+LP3nIJD+oBMT2ydazopjiNzLvbIYfSDQ+8vthtHjZZs/mFUTvuJvaCTaa2ROfYOo18i
xu3MULUNnvCnMGYnFG/wF/jrIJtlYcMTm/75lUujzfsmYwih6WRcQlaL2SCWyaOZXH80JbjI2be2
RJH5LQ0VJqI5Dwn0MOD1tEYSeE8rKHswG8Snz26tGpirCnmb2QgVri6iKdRiesyCUYpw+WAcrxRP
wmixd2i5Cx2aYv1xJa0l/YZCuKP7nU2h2b3ahHU2NRvn5hikNdJxcQ7hlygcSBU3NGaXznOF/1XY
odY7hcqyhkPCWcd7Aw3UC5In7mjv0dZPVJM7eqB7jPvA3ttiF5vAxKQpnkH8nc2GHIsz09lGtvE2
iFrWegi+qLi5PXbRdV+P1o13FfcN65fmYb5iTEOEiAIQT/XezZEkYPw7DJ9vUC666Ejyg99kJTvr
/Rvszc3Du4uA0J8SlYTVuFJi9PaLTrWUBJkeV3Lrq82qMf76J9mZwuj/OTJJ6I0w2oHEYlH58hBk
8VPNRi7UeljkOISyVwfOIWOOHpAQnvQdwnTFa8t1qaOHz9DZfz6WZC4SC8eARqtzOm+wrD3dogxs
3WzmMxDkVVCvviYh/xBQObmjWsP5iABbL1gv1OftctW79AY7SVB7PUdBxaQjAYhnJcY0wszPSNqa
qCWMYc8IsAZ+HY02ZHhVABGHg9P6SK/z5BAzZ4Q2LgOsFe4IivYO0xFnFCQbB3keP6NGNRt9HAPT
04J2zvzgcplFKXlhE1TTjP3WfDAUUBJwR8r9ENN448odhZC3/Js/tinxucOX0yWPJebB5GGUOzUY
xKSbhqPHVQBGS6heLJ7eg85/pXKSeQPSNIG6ltM72ESnz5t394ZLfX0lW5Y14T5jsLqgnpIpr4gP
1Hj4xdTafYeUGEmgaVPEDEZVQE8GYDeLSBEN5iLtyiJA2hrIMHE/ZK7iBN2dghmCjHRj4FD7fHrQ
WjzWin9yK3GQaZhqTu1sr9Z2Yovy7sXeGTwy2Q0BLGw2LOB+WfJXCXOP0AxUbOTCLeRNOQ0MycIQ
8macDdy601A2DE27szXALCRPeU7ob5wGap52yjtBUbI7shyMoXOEkVrhKqWfiCZDd2jtYCbzSegj
W4ymoEDOy1mtc7Eg1iOG66FnasPM5GvFSEqYsQc3tNGX9G4us6i82qucA8IVhP2PKAvRebcpSEKl
gXMAgEFZ3rpbP4pd+shmuRsOtIeNDhpbElvpW3rYH7/fV+sNAJYgu+KLeR6Kojg6WQxwfEuxCz5m
+eDbx68Y8skyIsDGbzDJCquzp/94TiXaeik/gAPhL5BkscWX0zDCqwF+OKlbQGjYU84iSxgQMzGh
iN/BaNkM5KMT7ukNIsCGdf2nEgCjHEv4mcCkpbNOGEnXjTSeqbwT7QI0Eyg2c5m/SH5owFRcxiWH
yIRZyx0wWiRJAkIsPBazvOlyrvwDpVZvRUHJka0sgzqurKsHMRgK4QA3lPnjzY27BV6moW2ehdfZ
K35nYMGJdhTp1EMNARsAQ80FSXZMR3EJI5wj6Az16ol7nd4CZCpJQWQTe1yaWEgkop1fCIsgrUMW
4eJTZcHDMYPNRmqK1BOlblAG5Ce45IQdNrVzIk6oshaMlxCnb/2igvB5JXuiHdVSI8LMDyw6+yxt
dxPr42RPVuhGIXwifXw3jpi4azoK2UckQ34vAZRSp5+JNeui8i+Za35PbictBvSK8nZDWrT4OIf5
omQnQx69chXiBAyQzS1zHvg+pD3vDptnTxbaFyA65/KJXznzXGyjnb0d6fGhoYPrIVa7/aojJTiC
F/S0OV52wMNsNukb6W01HZJbMw4ppKXe1SJ1fWS5jc/r5sHQEkawIRdV8Gi56lEgouJHhscAHna+
dDnrNv3Ooemw2r5QyVCsxJ3T5MtdKV4ZMicjNDgR+sxELYxx8GEf0D4CW4gKDNIVQFZUGlV6XNgO
jh3XmrQblQfcE/CD9+KUhPepQVduMadthQsKIPjWyLNC8T8yThdeG+0W6AtEJ9yWwc9QTIB149UW
Tpf1zIOa48h68nDar+mI6ii5qWR/7lkCnM7VuDsCwQNz00MIMA5Pk51DdgtPLKeCeaecOgW7hS42
0OA/g/DEdUO5xwGNQlQxdM4ZnXD82NiDnEbHvzTRVJx/wztSOPWab8Aa+jSvS/SNAZoMGy6DrVkT
+3BkbzKbw+FIgYDAnt8qrc/fjqODUp195VjIQeE17NTXwgGzOnyEkLhaO87dFG40l/Q5azcFraXM
KycaZpQPlo2eZCkQ83nMCMSuAP2i7Zn7yQaCF2FXxmFTbBgOcqo4bLwKcMIofGGns/ungbmE6DKX
OLklMxaT25ONyjEtXI0nA1yi692G0BwollRzzlwKmj+5V1SneV9p2JRbULsEuHhKRhO6AF0vayMv
SguHj3XjBZAaspYHCFMx1HmO6cDW/QFGRLEOiGdhtQRUEMOsAQf0xFPS+CvNShjW17nMXn9rWBXn
m0vG3sqS0xTLu2ZsHUwbzhAlBonR8BG7HbQNa/8JnZSrT4zN5ZUIXGyWCNRCugrlJzSRRRKsVCWw
JT8PxqRBEvbi9wPJ5uhRxgpd/J5jfguGC0jvPsoQnLwX8sGfrlPDvrrPiJCWN95Lg4G0FDN2ldeT
1WcH2eFdwyrpbsJ9fyWakuN6CPXjA1SbSguvJX4JEUL8VI1OO5xYjh2pDHgrvNb5xVpCYfPlyDN1
0JlwSPZI1UrcOcYeYAtDJBcwS0jGsjLoCcgNdTQei4vh99YPRP7w5sJL5fWfLBhaja/vBF4nJYEN
Z33KphXr/b8jq0U9lxfbyj9iN0++AJniS3YbYkz7PkXeGu++ATbmfhzJ2qhcOKLCoNqbPWJcOPAx
ucLVuWPy7s5OPNKIEyQuq2LTN721+tGtzqPcbh14ISq5/oSPF69K3L1ubYTGHCM2AcwKO6YCax0O
29rRl7UDCw8PJZtxyK39XJ7zuYTgwFY39iQwZoX1yQfhshD2cDHeTmGtKRhb0eLtd8p8TUuKUOjg
8OpQDDmm+P6YoNGiAGKZ1gpvxiOJZ1LtvXzF58eVz3h9AZ5CTHzOx5Nd8r/sj6wjw03wFR8fhnzr
HT0SmNGczhKcRMI9OMIvp0Hyaps0F+oR2TLXC44pWBt7RuieEqrLZ0JipWBKwXKHG6Gpj341rPPF
Ro1xOnELn1Ir7o0YB3oa3y3nl45fkMmTj0ITwRGdV1RbaFZgZegowVVSUbFg/fCUCn6sJxqVsEx/
v7EE+EmL5VLcAhV7OtzCnDDoGuR2ze5MuIccbtBVm4g96niRJTqvBC5i6nSrnMl+0MDJ83Hv1Bcm
KOtBmELUynPZLZQTsvgRDzuw90swYaxU/DolEuyJFYThKytgb3YIFBHjKAHVHQw2qhiv40eCwiFl
RzgHbg6QfLGXnyCBpErw4h3URLEtI9nGzLlNGezH6ijWhkoBf/P0dOogO2Iprk+I/Cyv1/PP19PV
vaGLgr1tsvPyphdf+hiRaaCMLRdRorIywPuJnswUF2ddA4aV2ehS06YvNBJupv1Dx4Zjgl0iB2VR
OONFmGzMXwHFRa29jXLnfBAA6mEtWnwqFFVkshVXDcWHyp95JSQXKrvxsUsBEJm/ExPSkAzKAsmS
mSvmTxAQyI439i8pgn3ZssALhnxy8DGrbONSvCJTSu5TWVOI+xvkBjnLYiMFkBYneHNG4P7jUPIB
tDmt3fLooWSxgH5QkrnrvxO3tTZiolnOw4qmJA8U9LN3/8+l6EfiFrPZ4nCBALzqm4hFbkLjtv+C
7DBUXAhvOIHDac+MK2sDs9NqKewTl4uZRzmJ9yutD6hn1tXW9w/rdzrGZravv9rIEXuFJ5iBUDyc
/6O++YfNTmB4CaPp2PEAQyhk/E0/5Kg8PWn41yODFZIrvuSYLj8ZNCE4GK78ITBBCvYC+46U7o8B
ZVxpVpirJFEAvbHYYKRZxDnPeqcUUyaP8aM5MT2kFhrVXBVZv8odhqWE6FRi+AxxMycfe3wGUW89
4nUqzKsWQDHn6QmfeFM1kvuj7o72b3bhTnz8vpPVhkfrF1LwyyNqYhNZeAlxaaTyS4ubQgSGBRSz
veSNYqRzyK++3B/sngSJ/zbUXE+svfhBSmFcZ0EjJD8q37hyzNIBKkGXhy5GXjJhLbl4NBRuJbSh
7YM9QAGMm4qVf0+9h/UOe8tevDELmF/WGC7MN8lO8Uk+tkYuodytbiHrOzes4mMXIqVzyJxQllti
DhzbXALlhj+xSGukMDnGyw1vs9AdHFK4FNBrGR8IloaYe8U2nfB19SUnngTaHKq+C1XVRuDr5aFo
SKOzT7zIKwDyDrn/81OIxZAXNwheqF2QFEkpi6JG59J+/4qNLjbt02zBlaku/C4pigdfiLkJuG+g
KmtJi6iNoUAhwWWCnNXbPwdOrsR6vKxcwMoVkYK7J5Gg3B1kCX15qAq/Jpdz6CxjCUFlS6Q89c8v
U4PDDD94t7BYPrC9a6g3GF5SfosiErlLNyXYWEn+LXgRtTMerp4D3RPoyifteKrCj/GxrDJp39uJ
4gwxzdiha4EjLzvazIF2yKcn3DbG2GKz0kjKSxJoTZZkiaRHkndXQEdjNlAFzR0vKTzNzrMugkTw
wKzq63QBhcq6IC4vK4wZepcoQeW4041YLmC4MpqV8H28lYdMnBwjdqjs5Zg9lLLqZHd3Oe92gfEU
oynBGBknzy0qLk/ulHxqSerBWGlcWeoin4NzFEiUWjXeSx6PYEH8bW8dNIf5uCQ9ohmDDIkV5+x0
Jpku12n1lMQ/ND3TqpwfmkqJWnvyndp/Bkrc78kx1tLXDcvYflF5YGNI48jfAAg4cbCIGgjmHbB0
4NLcEvYeet7+8KvaZoSCn3vIOPS9y02B9/yy/aiPj/iDMGzkxsGQt44+snYuCCFEZ6nyUHAbfQn4
S/GJWhyoAd+fA+VjhS1YYQESSf5zujfI0GFl1O5uiMO8zGWdwSR6/AoZANMFWVtx8WSQ3E2q40Bt
7ga3RFTdIrgl+aMmXvH0svqSV/GU7sQeUW7XZ4lHfrbIPMQBYKR1vtRnaOijuHD56P7Qx/rW1tRp
5bM594QmJPDiq+DdMhTn5dRvgAn0kJNNPVyKrjSydL6y7YDUJX9KvrkBkq3+20TiEQ7puxlK4HJ9
o2vD0Tno64Ky2Qs0C/qlRH82Qy5ZDo4qHEI2ElLxAJCE7p6X899L/E/jLpEtNDZHeafN2UnfS47T
WaoAM5GykjgIoT1KqcctuSkYTu2/Cn48FvAVKA755gwWO+YEovom9e9BG9wGZI5iHe5o8HLcKJDx
AEuoPY5BiV3AGpYD6MEiqHh/yryL6WQhHDLyuDyUM/2En4VgHCkXYUqQH9Cgsn8kS9dRIGP7WDbd
GXMBaHi14QaTP+sIVomLlF9KXfLk2WjBvKvwOW3AtvHRE5uRXkh/0zfG44qDHsHUYJIbDwiWHmsr
aLIjbD9k1/kPao9+Q8Ar1eP79F8lVqBiekdoXVg27lImiJRzgCD+EUeg/o0b/NERjzTyLgsh9Mlm
S343IIMSuETSVSTUJWeYArqQyYvKAdeSTjP45VN5yHtEmATH37Qu3sjuqZCM/GJ2DiRygYCLnMRe
PKAU3j7k1MuhltFfaKMSpSr0pIv3urmdly2e0WR+dekaxpuBTkBwfkVa5Esp1gueE59Ozv0vEmPR
C1c0XmRZnp9g1lwAEiTaPP3TkgSR08mWcbkIckIQaFylhj14RsmSMThroX5wjgmmMfBMLyYnA9tC
twL/J/GUGM3XSWSThKlXi1YPhyTcY0adMYE5E8cs4Q/g9zC1I2IWzCnxL9d9Lq5RmDUZTV5wYUlh
pc7RRTVJHG5K8lMxcPlO1pXs3ukhFEggQIRUfgj+lWAhWzEWIFHgzNTHx4Ck1Ih3gLiEIL58Kc7K
gWYteEglhvn1qe+y6pxfUAwmx2MOek8iO0yI6VRkwK8dvL6JuaI47wyXFFGJoSXTkVjwZVYwtYzI
/YcICFuFahsI2FRC1vuUYWpYFcDdhYgOCg41ZPX+5ZUpsACfSzyhU7UQKTJGvq27dyMwKwsZSw9r
AQybfiPPjXUXWzlYaISmELzoKzqT3iMLMwOOAZuBw38TagXnreW8nZBIE/nBmria+aDhA5SLMj44
PyQrwAmcbg2wI3pZDIv1QdpSwby84YoqGpACCcAUj0iyzSzo1WR2fbmdlobEgYuCDdYD2jjfxSjw
mQDPGB0V3kO6gD4IEQkPQrsiOyfR1v7hqhGtnacNN2viCnsDIhHpWf2Cl9hBCt6QfOBOnEJtPXmT
kuOQ7UKZbgoYI0sNpHKDfibgcROJ6ckXMipRIxqFNcODCnJZYvSY8oDoSwkcdvL2zEmAkcgJwe2y
wHhNHhrTwXHCB6CKh5Q+F0dSyx4b+g8sKTF1twBuvRrSYSE/3fNToI44MLrqXkgGeB83HmTg5o4i
DbOTObBlyScTJn8O/aF/dztHtwyb5mRG992m6moY07axTYIBmB+dW1hc5OPwZPQM8l+SIA07wPJK
MAmxFcxiGYMVp3R5QQfGVA3jfl3Qy8skbBj1knQ1jjJH/h7UkVPMASEk5JZGYxD3zitDSkWrMRok
PR+mkO4KViAmhQ+jwijvr7GNckgF6BKHACRCuIPMDLdQPFaN0wb99UQxBLkjHlbsoeTJZLqR5Imv
rlSSln84FT1/OBoGnjIIDMEY7/KOcAzNdYw2wlQNQs0xZADZKweuF/uKcyP4KCjpjFFipEsimnde
wm2HtM6QKL4W7JRfrT1GMMJ6GgZED8VOFPVEYpBJ2HQOSAOjwjAZaeSrqR5QL6WNby8sErjroUx9
PU+z/TBWGaX4EplZsU/e5H00v04ZoCMST8Q7kq7okosGAr6KbhB6rhxQ2FLWnk4RihyyKvKvkuGY
zphE5uSMOBNIP4luHevHfFY/9yesg6w1Xt5tcaLiKsZTAS9wG/I5nGhAf/yfsrjRIsAgAoUqv2yK
3BsRmCRnZvyizJAkgLETj+cFUZBji6AjxzeBIC7jClA+RQWhWosPAlDEv99ml284ulB2aa9HZp0W
b6nIkIRJ95FM65NICnSYT5FBhhKaSsQMVoAaCUIOZ5gmN5C0mkFXKl+BcBB34wb0qwFsI2aEGBBn
JjzxLkSh9F/Ie9EkBCNczCoOiFbKhBsugUWL+xbfIOUGtASJhaqKXFbiyRJ1ojN+Tgw4uCUZhgBl
0LwhS0s41flDoDxKBTNpMnl5HKBhekjxwYIey0cKJpXMhaItEl85a4PuEe0IYx4K/QLYXKKWJZRu
8qdlMj/PhE6NhPT6iNS3WGQxNnhxQicJSekWJ36IJQC+IIAgAEIJhYLCNGzca2iI1QTs1YAnYacx
YRYSFl/D0BD+vUeDcOil8TkUbGUEL58uIwDnE6AEmZIrTWyP99LdUdGGTMxvcBbYPqKPb53HklKX
iAwePfQrbfQUif+E605BiScZibVHc1GAavjXCavDD4mEKPnNnrv3JQuSRID8QLtqdETpLI9hpOHQ
BCnkZnBHap5Z5MPk83jx6JNyFmlE54+YZY8aJU20aEYOZzUt0vKfNZYFl0UlRqDlxhXOqrkuFhk8
/3LBJ3P7mSMzQ17gA01dJ13AL4goF+DyEBsML2z7ygDL1aMBSAy6gv5tNkImEBrxCJ5+j+5TOZcA
pWb7M8gAZ54rgZP2AvQjsb10xPCKsO+hIyBHcwfCwJ2a0M3Gbz3cygkMeg1YCTVOrg+b6eXxHSe0
Z+EdKIecHp3lFCdKbyEkw8lS+JV35GakTid53pHbJDj5dS+HVmJYkbP8l3VkXguCKG6iwlqXdMCJ
VdJWBc5kEqP7Q2SM4gZWu5wN1+cAA/ByQCI4qvNYKGMBfIPfUGKZvHBAhgcQemXEo/dAip4EUCBf
gm/mvHDCWDGdJjYRa6Utjd+jYvPcl0iGQfnERGVOGxj0+4nJ5BGwqGh0tXzveXvnL/A4wXPBIItA
cxJKf1xVivQEG6+iFOHh0TkUvAktW2QA5P3ft4BU8F/mwoK5NEqJeoisGwMRocKgZnL/lBgNP4yX
Rd0NAT45QySREREkyL4sScr/B26lF2PgTj6l6kE6yZQ+7JzoobK/wPqIlInmqoQlcs2Rt+Oq0ytI
h4rMMRR4UOMeCNuld6qP4adGwQeBv8c3vZNYrMIf0NLGblAvZaRIgKPHvIpFITGRaDGEyIhymelc
g/Lz1VNpzmRLioPMBURTlm2WTFHOmNijV1qAOybaD5pY2PRouxEZ0PYm28rxEM8vnW7YcQ5KgjKE
fN0oSN1w4qpfNN1RbKQ170aJVxIpqXPQTukj/UauRk/PS3OOzh6bkgDngbcwFnKw5W3U0NyIsi4Z
w5SOb8yE/LqkHhTa5bHpIqbRbMEpoqltnjBvOcM1FsJBYYw8/ZdbYbZJ+iTPLd5PStipDwSzSv1k
ZtLcjlY3IlWM9kPDbhj0+wsnSb6Aznp6kjikrIuMHgeMZZd0nvqOFgyHcHHBFfHGEthsRhwqDccj
MsAmY1koJoAdM25+hpmWNBAYisIcewtTAfaVT4mjA+LPY4TCbIqScg05faw/8K9Bjhz3wQG/DowA
8AnKeHTCzVKODY3x4DUr2pG/gHTJ++ZyQ8AnADIEvQcLpaSF/NxTvIpcSHDoVeKtKhvjK2ALdYjT
MpafldoB2ME7mMFWzMyutuaVtUvj52e+GNj86zDYvJJu5jWT8TKpg7P0ScfGYifWkX4H2g0F8MLY
T8WbvlD1JQRqjigNL1J+WC4zewPIFF9sbZXwGuS0NudEOBl0KDLqLeRZ5lKJU+y4AWv1REHNOhAy
7aSlS6CZI4AKf03Jl3AnPjr8PnGwp2AeclLADVrwFgCzJC1H54aAuLyaRGhGDPvBpxldC1cVqGZN
aEjRxz7EMCrmRHdzn5Ex0x8pQUi4bkpTX3zeH4BPvRIHJgFJ6WsrfsA9MpV+TnCTu5v29/omiweI
w0JmyzTaSMA8Cjb/bxJW7GnxbyOyFYGWWXFK9e8biZHosQKrpiC8FCAODQNOKFvnp6yKgILI/zrH
zyXzh61lCMcRyBjEgYCKpPtuxbxtxDJi32RR+GiWlaki/mYYhNSzuSkbMtILzazSxEULOimTFDNK
6J6H1jooNoJ/m4OcoIOBcSownHEHSoThnWPvgry3+UBaR9tgxWtsZfMlNI+5/tbE46mJcV75q+bG
5IlzeLoCyQ89CpLwjtBs4usuc/ac/papGFb50xDNTM7Za+tTaxOzkS2pO+suZUcrjK8UVWij9jZS
pWD1qjnKlpTl/PP0uThZP4nXr8cukxx9tlVKhFJskcHgPBdfKQqsoZS1ZDVjXgM2jHebIkMCu4F6
tdS2qAq9aIPGArS/eFfiDSwCAn4UYiBPfotvZTFWMYtE9Ycs5AO9TS4hDV9AiuFGXngej/ntDdEd
HBeop9jGYcD+spzFu1xGmCV8Das1oKhNzhxzaFhH1DNVV4W6TfeZZLxIWYVcuCXTdcT6oVxJurUv
UYYV8zpx6VgWjmPmMNMSYUfJVCQcO3as5IYDwOWOWTDMBaLJAqUcYrzXqLTk/u9P6Pjcg8Q7kGEV
HHjsglh4nCjHFBoNGWQxB5+BjoTEjxALQJDYpwRfTCJkb+iElb2SFkcq/fwXJKaoSxnuD/vK/XA4
ZRf/QBL2WKGaBaaoh3ce5vQWC1cAuD0MgVKx7kcHAtemsmk7pVdyI9q31NDO7Dnmww9fln0rmA71
Z9BVAh9+G4zhPfVzLAOfhhsStkxM+E/MCHibA8Rs+wjLRt22pP/h4m9ikduE1RzF9GizPq8zT2gn
UBeGg08kU7AozPN8BRCXyLv7h8M5aO0h8Ek6l13bbGQbgFi8khfoGYWV+vGdjle+QzIqMtwUHJuP
01doZ8Z8Mh93EN8Ub0oE7EvyCHHtIiXPE8gcC3PlH+6ptcLAydEo2VRJOg1vJ+E6S08EyiOfvHgp
vAogLbo0cYXJbKVthOJGBeLJyso9OXkbjiWL+bS4PDSKO1yjZ0iYjWs6bw/Zm5iuzUYskxwrUJ15
nISskaw2lxVbDOdGOAo8OW9MSwEjhBcixkrXNgUWoMYp14i/wzFsQvk2KWmgDXUo/QN6pCR6c+BJ
Pz5wECobVTFsccw3KPyjkukdYgy0fD0CTov2LcTX43/o6ZXJlCDobLz88HGP6TmI9bnMUUseizo8
D3bbc/nG5Jml/zrkBoUH9nceY5P4Gz5etg81nykn84B/EsXUMzQ/0EJ+EEUG576XDWrBSbc53yD5
8zoWvtYYwpE8pQCTreWv8I0or3rl/HCa3oUiIP6sdAE6OeE8o3ue4l9fFmNT7phRYEnpltXvp3ho
7vQUc4CQAE+FB/NznO3W/wevx5s4fb2POILyddGezFDTQ7EuE7gqhxhpMj6PhBVqjpQe5MvFdslV
kINKSMI0Q94s92X74sxbMgOW683Oh1h9UGM6EYb20/QyLbxXoouEiE+jBMgeKTSrJXZeOEnrMp8V
YZ2h6Q1oXodWSuXgKIaia91hP2vNDeorCYIEvX3impCBkrsffcLddjznw0+5B8J9yz1TCQqCxsK6
AVFRcKNBAs4tGcGW/8ZBZ64nip5368pipAg8Oi1gEmLd9JwjrtR6PATCsyhztAh6wIKCn77tKPMx
04yBvEyrlr8Ax6kQoaHASikfJYdUhFn4EchchwsA4HE6mTj5zlwZsCjBGFEGzlE16oc2LelPi4B5
mp+wyJkzAo1c9FtWKJmhlqlT3wJe6Jnj5bGZSDW9DRWZe04H+wA4ZT/kyZeae8fKT/YKsSLUzm9p
tDYId76FGieyWyqDzAGSNbsDdIYJBhpEcDgb/HUfE3Q7CbPoha/ekRuAcctJ5v23Ey/5O40cBa36
d5KOIhoFCSRTerz1jwZB7HTHkdp3j4h5qrAJGM6bkzHoKbNIuZuPdxHGZ9pyX9i3pZKISEG9Y9YG
gtmP79tvTgV01fkFU59yX+3IH/Lg9Is+/B+Nxyr4MUjCHOwjDRpUarizsJ0r60h/0OYKJ/wSvR7p
TnSIzl18nTGxOyVQRDoOGXqYF39g5DB0VK/ZDTd9aXe06dGxxNiU2ZNIFGAXOCFBuUzJwEP43ofM
SdP/XlzwhI/MNjmNlW88Df+H4CDtmIC8sIfm/c2F6A3L2+jexqxvHWrQDW5WR1sIVM503ivzHvmm
39Ntrj6oOFSQz0cR2G4iTcPn3IFa2m8m2/G+Q98iST1mi5/d0pS5a7d7kA/s45cKOEeJ6uJ333z0
k1j5wTWQ+Wg3Zhg+PA0OyNCnuXigefdPBOcHUV94SeXR5NzoDn0Ad2r66MunDo3RLy4l2Mq84V2W
dFAbjFZTKUTyFlQjJ9HDtNPFaUYllVR8ypy1WzvtSuvWMT2KBgtliq5ok8iorkINij4eLiuI/WO7
nj4aT4W8hgLg4B1CNLEUwbbpMEUOLXrdutQea3C9R1fQGpVWbCDvr8nyGtYlHQ4FuT9o8jCZ52BO
GgAdW56na36A+QKh/gf+/pdTQ5jJ+WhnTclEVwq4wvXukKyLWLFB8gaw83ByeIWroneKmgbC/Hv0
Q6aLoic0VWWGAqM2P5LUkLqgAUG9+BacZ3fSGQMxNuAHc073W5qHwNC9i0aqQX4zLzmJJ5eBU0j3
jl1jeZ7REMCnZjOdHi5aSg3aCofAxhB6VJsNuoFCMJgZ4RIRIeDZ37nCygILgHEDGTGsYWx2XCX+
POW/FlH7Jj8n46ODi+o9suCCrULwTJAdrnH15HKicNnQkoLoIsq1uc1I9dypi/BKwxRcJVqjacrB
xjnP9B8cg9IidWhPGbvnkHmIic9EREHimpzctwEJP2A0msrCypGsaNTKlQVQZqTioRgtDcJc28iU
3a3x0K53R3oztvcr8DAjOSD2AEfeHEaRSZsFlfITB4aiuSROnNPdoIIdmQfZyHq+JKbBMZF+mfJK
mFoG5FLjmhqMYD4wEj75Y0MVV3Y69ZEXkHauGeReSEMUC/8QF6FXibcO66eFiDESKVRFGOz9UZNk
IcnE2GTNTgznXkLhSTBGudt9I2f4IjoMaZZnNsFDE1GPwcEQxfvHjvfAFN6YecJXnCch17TKbbQz
UYJA85CVvqEUwShJLdIQoDWp8V+RiBg8rCdkqhyMjSP8+Ba5BsqIHD7Qr5YSfyl/LiFXvdQr+Rgt
EgXUqDi7TCqDBiQqC0gxZlKXpEQzFk0HRhnRTq6QmUAjEeVU6m1rbg8SFVGFecZM/U2ghuyH6LI8
WzvFxOCWB/bti4v22EHkfleZDYE+FwpWjDeAu8WfZ7ev5qX4wMuh/cWF6hAzR0XgF8LW1/lrd6GJ
PDD/BuiCETRIdoS3QPJckR3kPF3U6HpzRCJjMvG1EmytWJimzTW+z6jBMA2SsY6yTib3l67oP9wJ
A/64+ytR+GMmGtoqE+QHC80rj5CJilx0A+uu9Us1C9SRaV/p1huNINPdGA881NF/iwrmc+gi6UYX
U4/AaneXn2YaZWvfehTZiondqWSll0133Bd9mNIle/4em1+3/qfkvDXJb4nea4NeQpst9YT1xuVU
6vbE1nRffdpZrY4FN2b1ESH5Bx8NvaF5M5JNl9E/BvBjRE23POrh1UT4B52qPlToi9fWBfbtFJxg
/w6PX1cYr9l3cX67jNbH57QzP07D94QZgKdbT/cPXPqCn4HYAVpDK4psAkcvYaSLEnQZbfL9l6Iv
9UfUXL+vnCY1p1Kdf11oO0kR9RrWzj1Dt260rEbbXkMZ3nhr0rgfMwKVXWnUu3sm/LiNr3bFQJb0
+5q8nZnmbZTQnlVm7MHnydCrvierx+2zKhhROUbNjSbBy1w3wsct6NEBjho1xbjrTvaENTCg/vTY
6llcqx9pTTdW+fcYHYo7OUWCxuSzt9Nx3GgUKmkO1Oj0udAYoaCE0KZhfTxF6aydrDIG2neQ3XPk
MZLrDN+W/Rntn1KsdcLiflMg8HBCLT4tCYs+Bt1eP448SF3lE7947e3bgxjh3tnMKr0ior/W8Asj
vPqzZkAx/HGe93z10yckYGbvdSaCR6Ofh/l9Gn4NmvUAusUD2ftLSYRI3/nDUXrIKMZGr4JB0aLW
B6saZYmU5bkP5rnpq1VwvLqNtjgP4slxk93e2mahNsuG3lQG/7brHHkQRcPeIk/ZGrCblb+24/a2
TJes/HtDb+OdTqpMd5InU8WuDRGm7k2QzHjeoFyPOWG9sdEIfmjF+00erXcsn4yAHjHQ2a/U3yGO
5YK8SY8NKY4oi6XfR/2zoPV9ggFWc0IdatzP0dqEdDHpqqDR43FCk9/8xjTy6++FuROQXel9udN7
arzpQ8QXonNWOFX7NjQQNycW5iYO1MVg+Gs+QQLHXofEq1H+VWZi1cyKSGq7G3xUWId6vNeN7ycR
9TjbFn00GK2u24rmqfovNQj6NVpMk9/jqPAmSEzdRqi1z/JTPLwaVnP7qpUHiqo8tQmxCkDs+IAy
wNPl5s94tK7xj4P5rbp/6YMKFSqUA5UF+qPKkibrwYKJ9ExMKDlQw5ZeogrfwcS44/kvT/wOEOv4
caWjtvi4UYvDJ9jNyEmbqEY7oJpWznkMEYAorPxtmdZ12w+f8+p5t5PJxfFLwiTG8NxikwnHGv7w
kS3O1W8W981356UJPsBY3XXvUX2Vl6WORXvOlDRUUX5/y05TdRJei1X/4L3GmW3qUVqH1ywyrn/9
CNzLuNgNSnbK0/TTk7J/PlBHbGgovm1z1JrP7ipl7i0zlwkB89kjQ6xU80yM3QNxSLNZK5inZDwz
7zC8GRGjBiXeGU2VbTHa6lixR0N7Jm24T+auE/334xuHLfeMI2TD227Sxw+D0aI5PbP8b3mFJaQR
sN10JNDfmy58DD8NCDyn5Odq/uDkdLQ0S0LBi3LFIbxp2V9XwdbL8IiiQtvBjSxUp9NM0jEDK4X7
wkCVE6JcNqfaJVpiVcg4qA+Y6B284/rrjmXtR8s7OdC9JWBY3RmppFUoRCKSWX6OK75lKkfcqOPu
jnq+GVxamPFEc9ohvyzV87K9Hq3SCPTLJqOv/znaDOl/1tZG/a7X4fOxK7TfhGzndJ6qXdQeN5ra
WY+xaRva8soQ1nau4bOqElYK3aCPrwpR5BohUbztVQVUGEJuwtleldxVR7TW3mHvkmGpzZfeLE+I
pzABsX9+mPoqO20GjNCkYFGR55WbYbHUVe9abxsu12SjpF+tTsfkifbG9i0brCeI3WoZE2TJiSaX
v3t7s5tilqbfp+6naJiM1d49A5nOi5m5OrNWFQ2Cj47QAmBEM5ndDdiy6I2rKtNu9Q1O6KRxnM6p
M7g+nCGi408mK0+ShFtCR1+5NicTFFkHTFpmNMiZevQdSmb316D4UWyG5lc9vGL89jWanQMqIZh3
rVwivzp6hLeMoodGT0EOzNZXzqXBI4hXUOb18fv6+K6TdxO6ibK6D8JrsjgWW7P+5Jw+V81xVxtg
8N5l4p/MRZ3PsDeJelCe8zOqTdefMSehMcIaoR3zO3ss2+GmqcLz/ZuuEK2xyxuNiIAvdxKj23iX
Zr8XxM27ydh5osRE5GLeNy2Z3IhZSeflti0i5fwfS+e13DiSRNEvQgS8eSUMvRGdzAtClCiAcIQ3
/Po91bMxGk1Pt1oigUJV5s1r1uZwIjalwVfriSKN5ZOon121NcqfPvOUaWE13y8ixWu286KGoctL
eOA9GKXP4GkBJQ9gQxm5hLIrQ+qR90Z7w4FVPpg6XB8bXwNWcJp/jslqeLKSNPI92NIMx8BinS6W
IJYpsF/sQBbnBpYCzknjJkcwlpvNxJhAWbWRIOeK7yPVmxaBsLnWEDFOe5Pdu2iCyYH4VN+kR7JJ
N7komWVSAHMaPd1mK5ybJ1u+WhfpZfmjuk9DxeWeGTjHcu71Cox7KF3WeYp+gB1ybEh5ApXQa7DF
yY6NXM/GWgtiYd7Yobkl/CBkO3/gj0JN84LuFANZvNk6wAwCizQYcdiM/e51UphYLqf0KDU/itH4
Ru4reLk+cZt5OpxYgV5u2wa/LVLB25aD47WDcZKtVFLjH8QkT3A/oD1z8sq4I8lj6/4MxF53zV6T
iMqDRUrhkmEeq8mfKbCJsX1iRfigRJXgCJle1X00QoX8bM+ycJyAHKQlC4KR02WCEVv8MSILkFiC
pTJPwcx1vEfsWyGdYvLV3BBDhuefryFks3hx9mtngm/WhKMvcozmKj+Sf00m1ST4NMaivT/KRZuv
HKNYVDVtLw9/WbF6rHM8ktpTvNw+DWepdRkxKKTvm/aFMXh6dOXGx4k6M2T28Db3lg9qmqn8ChnR
JImba7yoqPMsBXEbTChMJEOs0ySdnt3ANKS+JFHmKsMxxgmI1ic175a8r5nDxQCVZHyrA9QIWfYO
ffJyf95/xlW6ea0kHFXiXXTIdt2m2JW7aTNthqXr+vFaxeOpXo3bcfvcZ2/ZW/L2OGH+csgu1sE6
GBijCN+PfI0hwCYe3uz4/KKIJsuOcCFItRBBWVboXWHDIB9B1KK42ejKFilGvlr68r9M7PaiLTHu
Wtu7bBvtsTTZl9uaf9qtvi5W5WqcZ4t4PSyFNcXAK+w2yS7ZVcLpATOpcRUtZQ14uj320yxF2k/I
CTfn4T5xlXu4VTj7LvAKpUlEDYNVKkRhnIgcdiK/jwLuWgnq3M9rdZ5kCwddX7rIMerBRUSZh+28
Mvxu48A/UeYvloYzV4zg8QoqyOVwjT6Fl/V07g7TKfoI3+3beOcoyUGsmJQzluPNPPbpHixmrfNP
uTIX9mJYijfDReafbJf9ezPx7r83M65CZhDqslzUazQz2zL9yKYikMAi9afk8Qqq5aNZyRzq5TaD
HF7sdWf/kA8v6WA3sT+SXJTbi6nO/FHr3IMykLHt5bUXRh7GC1QFT/SzX9NP+0eJ9M9ahgdcEy7b
1p/z9/pOP/NP+TydtEt4a7grIXel2Ip7ku7VdbvNVubaXJiL7P9vo9wNG2uV7RruSrWp8kBpghyy
IZfIASICzwi6KbCQgqwUDBmIR4V6C52UB/lDjS/GuE9eUaB0hk8dNiqNL4XvYe/MTIWcLavxI55Q
pXwsjAz3iXjd1dpCSiDmmt4rWUXW8jmaxNdvK6n1lJo9FqL1+PKfzjZ6HOSUlwI/w/hIXj9Wy4wo
B8vi1j2Tx6WATSiF/qjQaRk7GUKz9VHQcnf55hH3b88p2emTfWwzatpau/cpvhGjK7XKl6bCNSKg
o3XgBRbqMivB/xqvbg7sub1Cw15P3XWgv04TZ+vU0HMKthQHSaLMLqPm56iHSqi/99NRt64NC7s8
6321LJ+cGdbatO/RcDatuVma5kYfoltsRpnfyOaprEvpN9lRPifKJJ9CaxmFIfOaeCRD0tDIXm5p
guVC+igeJpnmdWeuH0/0otKxUL+tbOvgIYE5CDAgA/hyFbc7vdiA8hYAA4Cjj4Mqzft0mxnbUAkk
XAVs/zEsY0iYWCX0S4tsTYzo+q1mf5ojsQHzHp8sePdqALwyDNR/s7T1MubUlkvRw6nAgBgrfzZj
2nBdnMaEayUDfZ6nwiL8UE8W0wDMVgZP/nmScsnUDLSxEj7sE2aO9SzcZ5Y3Yk4TuwOLmLGpHnCy
pKg1S79J11yapPIsrFYkb5rmnOhPlCY0F0TuOS/fRiUreeSHZ0Og2hslPcOYhPr9XCTqTSYSkFMI
IxB9mYSftbk1nM8s2Zfq5dFvDdjeBCboJN778OtgiWMFq83YSUvRGrjg4OD00dNVaRuevpP5zmOR
QK4nvukBeL1Sjpa6F1AAV6acaPXe2nDdYeEJMWCnDwszWmZh0OULW52XOEhjQgTJcDrpdQLrLu+P
Y0lncOgoBl7eUwXcsFExXROgaIDuKn7LnEVUnCSO5aTs3fz1lT/vgEOZ4ZfT+oWRBmpP5Vg7b924
jQeuzVwG65GMe6Ofo/EyYvxvEuf4nFvsLeVyJK5c2UnVZxvObQjAzWepEWK6ejy2UYXj7ncn7/Xw
VBt38QoT0AhUalBosLAzb5NzMLB9iSN7FktfinId8nvV3Az4o8yYmnMcksC2AxlsHDbUrTp8Jun+
Yb6n09nOrnb8Jsm7xLjb5VVvbjL33m6PieqV0mpkEGT+jPbNxDWOcD3YJ7AXeTvZcYjOaf2XZN+j
HFT9ZsQ35XUyonVlrUsbbo52LuSdHO7sgQjbYwHKjJFu9p6Wu845NTnzJEoZY1jbJMC+OIaPU/5n
imlLfLSmXRnu5QLSb/E7MOqtjklLc7uqopOKRQCfoz8HHVG1GfA0YdhZH1T9LYEO2AaOtM3D3Yut
GUStWEe45QExPsDQNOVKyz5iUn8dqmsabwusqSIv1dcOQSXq2qrf1eLIzLQtllkXzeT4p08gnOXH
pMeUxblOgACRvtNgcinr9NI267Tb58XR7M/8no1BHrb2xUtUaJ8aMykTG/PyXemv9EQjz7VxeOn7
nrjhdO0geNc3z3AD09Ipur3cFEiXk+HN0Arw+l7BtJT0Hx3I9dEhkRXV5PNX4nBLnIgCGzcYurum
sWdDwcwq2pg8lYnzpZfUkU8aY3BmWBaKdC7w/ev30XQe0p+xZNbIv2bE8zPcDRTKnQ0wQWBAw/vN
95Pym9rfjo1t+D6Vlm37l/dvr/beYu0v0y58Wzg9ajCDbw7eCdrRqDcPZuqPt5iRpvYlFZ6tvsfJ
uahOsT53ip/+8a46mMEXVO3PnWOf1M6XsM23r46ARLpfafjRHarX54WLJLq1mlGG0V8lCuIBI+MX
QTntQa1hz4+uyeX9fFDE3DvAIFizKTCjZ8NCw1QJxEhaTzCdp3lvzNllHoNfTfMGbvgjIEqFr3xg
NCWB9/qD7WuhVyMaQMVNdy2GkAvAcTA7BnWlQC9ZLq6GDA2fFUQ4ts9f5Js08J/kGR9PslkYCNuz
ht+8G8RWspuhW0rdAWwdy2osb3i1IlZVTBz5a4QeVLMHk9kbttQUic/7KM9S+jkiMgfxBxF/BRuU
L32YLTnoTNBNSD2DmDEyVySJUSZ4rfQzxcdPlJRFTWb/dB3EI3KgVUFTeQ9Ua/Qz6OULL8GdM/OG
yquJxED5DC+dvhCSPyQlqHsMMRhy47iP/BHNJdZ67N5gfIw0ab/wCy9n2J7jd/9fhDyYlErRiyDl
E4DJwnv9k5E+Hwm+OYloXZ4Qot4JN+C7WUCsf/mH8y3d1fP0C7Qj3aff6TcjZeO3hqFz1b4emx/r
i1URgWcjoOQq1zNeAi+Kl/bAiBiPb7GwAVpEKCgz2Be5Z//CP5nEAib+hmf1U/2sbyLxqXwHjQg3
KvQO/Twd1N9YZC6Qw3ADQeSV8Xn6le7xH+fdayeftK/i0C9x4tuUZ6EtEDHCGnY5+dEKRAa64INr
iC8ciDFiqKNCQBZJ6cJTWnhvCbMR1gx0G+nniY+R6ubHF2oOIawhemw3zEXqU7rG0Rsvb5H8Fq0b
sr9F0iKAcnbovhmHngHmDxhOQzGPFoLjHK2FHZKYDUG3gIxNxpE7Ml3id8iNJWhuRaMmAmyI1cXp
EYHHRaxPIJRbQxD6C4v81w1PCpGucAEbpU+xDz2O+WxGZP0SziMSf0VQQHjIL/G+JmRBZMci9w2q
i0aGBqoTYpNfN5htcCywyRd2+OanebCOnMksAT6ie31jZ7sJgskbnyDLMDdnWYgh150fCztRF6mZ
2m24s8k//wV9iMy/6V59iQb2TrQI0e1EdgAqYtbDw3YbLsPFwb29wsEfyhpvCzLzvycINFO7WcgE
vowb/i77BmnLjb/5/LJIXJ4uJEoFIs4Aa/BiNvA2jHe6u3f4ajdofwxJ7M/o/rizfvgARW/+ffBI
MVFwEYjwZAH08pQ9aZV4yvgD+lQILDd4TaCw+ielB90fU3mKKT542qdLc4dvfepI6m3eGJWR9kwc
ypcYPnzJFxziSU/WNsOxOZY8u+v6hB/+Rb/z9zCsb/fjadrpFwhSw248kyiGHRjZVu35RdiGTnJi
8pmuxXsyFo8v5Z0rTD/a3ih+akI7ckFCSKirYAuiVoZ2xtNqMAn47WUQCEFbqMCeeAf/vmbqF/Lg
gjOQd6XDOsTGC44En2/sNNw/vmsoEnBUrkDvPUo2EI/23WQAADuYwwd4jHefeg5pKI6fj4saq5Ry
YdRze2AvCpwk0B2/QfE2BHw2UBhWvhq5FtQVoiOJy8QBsz1HDLJJSoUcqM+e8A1BXcQtBkHzqYMl
FEFPt4TMHXqyEkyJJz8Di5pVZ+MSCVpkXzWAe3xDRWSGJ43H1I8ioWwWseGHk58YPgOrJA9GexE8
bc9SvQLzAerz2mXwyLlRN54KwiWGAm5r+n277REpRMGgzgHxUxRGUWAXvuKA1FOMbxzj2FdnrXoL
0fCpb1p5fuBAGm3T9qinjLz2hrMdiVIfThUpeliA4FTvbGX7NEmb0d4X1kWbDoQTRlczWUnKZoA5
BNvvtdDhDaerQVk9lPmDWVvjQ34gDZHPj5fbQDL4eQDA/UXsq9+UL5SOzo+GjuqjJiHHWnRf5FSR
gcByoxRmeMtAl2eccp9Cn7ODxCKOD+5pg2EYfhNMLAbK5QA0eUj8p+7lzwDwTOK+1G4B+SYRWUsk
EbNFK0chmmJoPXnJ04P50nHIyMQg4jrvVRDSmaUsYNOwbIjUEOUSs2MwRsCyL0HK+eJRJRib5547
Lf77upEptuOsYI9WPxWmbCIT2DyIiBdKCVK8RC51tFUP2TuT8o0p1JQIcZxjtG3J/v6nnkRThSZ4
iTQK6xkyOtcmWiDBXbOh8jG8exfx03DG+V0LnRDE6QtSHqL//mWXWDs8WkRC9bJlN7B2UOyPvBr2
A4zX4O0QA0PpSeIS2dJ14lYoft55+P+9YO2oHIEnN8rXaxf/vd6M7WNDc7kFcc6uwB40TaBG5d8A
W6Sdmy+/6W6Jc4naWwaKqZRQWMyP3kp4Gj8cPZ5Z/NtKOM5Mp+H1RVFv6HctvCjlp1HuZQX+AdPu
8MTinsgtw70Qknjn22qQtaTPinlw7wT40BlgH/haUq50Cw0fwzbQbKZcniEy7PyONT/NFX3BZGsC
4dCXurKeknXY7nX0KLhijfMK11B9mQ6LXF1TNSWqzxen8aqkT4P1jLbi8RujQRi2zxIsYVXhJAXm
MwHG+PWL4cai1Be0f2k5lymvsaLS5upzXqPhDPc8Pna5a74T5QArxLCXDQNm4sfkhcqaVwRdJsP2
C8F44Q9gRrh35Qsx3a/9MQlKnCFV8ljnoc5VDRiIT9r8kS07DHRExC3pHkE0+nkVSPgjpB6brAYa
Cvoe+zFmk+nSxNBAWdJ6WczQYXdAWc9B6qEJbcc8sOAf2Dnj2Iq6LUn2kq7Wvpl0DtMiDTGnXiya
jgIVGoHRRK4JtqTUb475o2n3p0xt4uDwOVdRf/Xzl7TPHBZTfeaGtdmmKd7p3PLHNmNzHaT32L5N
6ipjIaQ8BI+IM/0ZuWqt+ZbUwH+xmWMn6vNFtyZtQVRZgs+e2ZBU/paK9ftKaaci6QXlo49711E4
/8IiCsapwz1cnmo/dR6feqbXhzgNzd/O4NE3LVFcNv1OlytSuAYZl7VqSJf2w5YOr5Qk7nbbFqso
8anOmh/5l0oLoor6SVtzg9uqiphZ29McT1KXJnywK2JaDhUedxOJM4AF3F5gWJhX+2hDrdUkZJ35
SghXks2Eb8rhRJnIlsEkgXOo1xZktiU3jqGe80YJajtQFL99wY0IzHDBnsNOD+WLjY3Kmwqe7SOF
SKbADJz1MPdCVrbr1O6EwzS+PnTRVAAcxRzI/Cz7X2S3hA84FOjkwOkIetCHgkGochbCRfyiSImo
S/jOOIuAiuBc85WUZDKivhtPrMQUifO2VkQoGbMWCpPHW2kLJSPzPuMdPJz/OvqSNoBTi4yZE6MM
jiRoU5/Dlr9E8d/yTXldl5xgNKYVMefyhi7lHOPAydtgLFlCcjE+POEpz2BrVV2j7wlXA5GkPqux
3SA5mBzUDds/4yx4BODM6bdKkh60JD5wHZhm+hsEJ7hgL5xW+AoIQn/hm0Iot0zgKvmd2a8oZ/HN
p56oz+pf/Fvtpm+qziskl4yAZr7G/JOvHRKx15lp+o9BHjc0SxUjC4jTCI/sM5IpPAS1G2LP9wrK
dT4fiTSstt0Xla1/Qx4A1RUdNKJy5DFIgPpfif01/1LCt6xbOHnAsxDCHJyCwfLAEzRnnsorCdUc
9p6c8wVn7bx/7uXnb92uoIzB4RrCE6y3rt3EzbLJFjqmRhqs0W2aLPP01DwPDrllw7sJ0Pt47opw
FZdnbF/7MUj0o2R9V/UNIsvLix+egrcHDnkkeMNHU5Zcv5ZeozkaFbvCusK+P1F/bb2bZco9LA6D
vZuUlRF9d/F5uEakl742MCLhNJJZlPxWRyOwPuJf+GeAmiAZ4rIP9awBMitZOT7HPApsJrgOtwYD
MtoAHF5hOWCYp3jwgiKMRCboiPxYkdYqE1yMn+ckzlmuvCkCs/K7OK/UJccRmw/dNCmFPFssZg4j
4gGLd450zl2ewv6dRDsOE/7/Pe395Mb8nWNL/U1EhFj//kI2+XzQirDsmOriAY6ld8QMeKawkVyN
zQQVTGMU4rIBqrjYwdxhRgB/licSBthzozI16H0KMtY7tHIiTTM64pAhiEv3/eBwT+ZSgRSJ6ljC
chk0eyRwE3WfuW2qYGx92AMaOmN1bjRLtmb2X+pCAwDvRY7hWaforeSPgVRM5ypruwcqvJlMHGfy
0cIyf67kfqkYKxvZvrN+PuZDuKj6N0ufM9CjUuSnlrheJjBlRddKYycTksPAh0H0D/UwLekDr7PQ
14mAhpaLzd+fdSFvkjuuAsdw3d2YnIvJzUHgtyaR4cyXTtASnhjdfLRgyThiAw/hkmh5FoHh+N38
wbnhvB8hqcQ86yu+nQ1U+ud8qVLAZqi8mXsVM9HTBv94rBNZcB8g8A8CCvYJWgpSKZlTM5jFJI1O
g5m8aLN5edpXF8TXHiciLG0ZB0NZOvG6DH6Dywqlcf96ky7Km31Kso8mvTnTURnpgrtPxuNhDy16
ncb0Ye2u6T9f2VZPDlF4DZN1bcxNaeEMv/BxVGUdwip7HR/4WiGAJvHJmEeAzPgiIm5c5fYGoAOc
hKRXo/TI/qIMYAcENuHMYb+l0gOwKFgMdP1k2cBHw9hHxxdgupoYnDzc7Lf8HX+Vc3Hojg7zNDyI
2dOeYgk2VxTNOn44zkz7KdCK/MX4KLC70ZRRJJ4hHtEwaDeU4Oz8QL/IeAmIYdQLw5cHBP+2Aw0L
YLZi0WdytnIGaV/yXkmgKHsWEvAPG9c/TA8Sjw96Hgo+cItPmBf6p3QEEhP8bmiNfgXznqRdmBPv
QC7tjbWu6yCBM+fIoYWce5eTPCj5BrO0GT+UwjoXlO54DyBN/8UPH5HtsRXu8Fr8rkTk08o88Nw6
O56VEHBC/0WD8sab4AdfFExUwl96yVr0cGgzsBrguE25Tx4ae3Q9w4zPzztdM93wY21em6P1gAUJ
RfxCa82lrgm95o/RacCk4cy6k3VJSYEUjPaWkrqHhade6HlHYv+kIw+xiYAQksaNJjHnCX/nxUC1
y6p5WSxCRP0QzJJFjWQVNzceBvK1UXGW1wInjYpGyZ+0Q4Nd5/NLzjcvHAaddSqvB+JRgYdoamWX
8qBjbs5NwT6sFUmIXD22KloO8bOkOaUAEEyxAC20f6O7+Qt8YP/SZ3ef06f5Ox7Zq2Qs0bGhwS8R
3jpsF/q9X24504t+8ig9OEXgLg5QRin+Y1+LPaeD+kl2tZl7du5Bjo3jef8KOnXO/yrN0mkWzQuO
rOfgm/UQC6zHaAQmBsOU5xJk0JHW4Mh6vOpVX3su+3re0rNS/iJhIV1eVNFKD2OZBa3BH3oFCR/S
Sk2WlrMvwm3LMAsvvIlNblVKW7NyHeQw8fwVzkfNG8NgiJea7MFMU2ilI1cqvRe224LGHBixB9tG
/esJJwhhGnjVC/YJcfWLFOkK3D4oWiARvmD/N67d8zz6xENTK6lKkGR0rAuqJ0VbtPoSPgwqB40J
ihP0la/h+tOiGfDtl1+j7cmDHBwwXtP2Qj9HAUD5aP6Rly3LSyYHHMkSUv+aU3bRvba0qE61UB4g
uuI3R9LpXguqD3LCea0FPD8IpVdy50SUo/Gu4sB+EZmFHDBwUGENU9QSoNq6/UlQ8t4qlsLZvJvf
5r27A9fwAc6JyJninbqumGU/YEHY9YrwQ5TrMHdoZ/tTQntPajjsNDD7DnLODDMV+d4dhx0sf5Xp
Fex1iFmDRz1UYWhqiPCoKnaLDwVIU/EMplvURhgnYd8wLWxE+JZLGAwntCIFMusd6wy+O9bnEA2p
lj7JJoR6G4Gr4LmAVowO4+qEMwvzGVz3m2WXLUZCqbQ3Ld3IFCkcG/USfT55Eeq5cnZJixs4lI+V
RrCFtXCgqpP+RbxHujI5Bf5yKN/6cRzWsr1LWEHO3hjenzg7lOdh2r/qjzjZmPk9jo+SvU/Ln2r8
UotfK74Uz3OO9TSeXDirgjUpFy387R9rvVjpjzeDtzgG2SZH9szjEc/pglJmcs+lLDRJTb+N4JfC
mIJermVbu//sy9WT+A8n0MoVswqAHg0xKptn6srjok8COVs3sGz1dYIjaLlMhjlrycEXjFTLMKhw
JpBZH0ulWtVQLMfl2HgZ3vYGI+A53ehjWlFOvzT+aNX1i7JYxk+xXAuSb8Y5Ih7MGEuUOoh58Wym
TMOdLLsNyVqr5na/iCGKi8L/AJMt1lmX8zL0JpLJ8TLBLPrJc+hx3KDVCYEsack4C/hxmITjVIPj
OjYoqU9eeYx+8F/YMtufaIb4WLKDUiKB9dHp0MjQlRQ3divmHMKNAUI3Exb2+noGmYdBHstLwpUx
c7nZFmvXHyFmQQOaAgUJyUSvPddD34F+Q0v+cgUVHhp17D8eQO3MJmYyGZo57A9iuAWNyAtQ2Exf
euQSd38BwrLQn8PzIheicesbQBd7KO+TU4tUdwN+Bg9/4nE6jXA4WNfODC4Z6o4KAzvakN4NcRGh
3RrcephN0G+AZdhD2T3x46fNxKxVjHRmCr2eDJPHL4jkkGcqRF+Ljt3POHmKhVYEfXdOOYiKVSvN
a2kpaZ6CZ6+6sPgjYoz0eRwtEpLgu+XQBTbpYEjx//06SwizZ9ddNKSJFp5VwzwLrGY+qBjArE1t
rrQuVGaN7rF3NToCZt+eg6uHHLSFO+IaZbgx1mT1v8/qYuSnJeLdFFirYtSfuLxLPj+NWV95Y8cE
jMk/qhiXEhv7dLsOpksZ9HsxSLxxbHLygZQyXQE9ZtaSIciMOBvwm6GRVOC3UhS69Gw4L2GD1O0e
nFRX6pMKmi/iJrY4KpWe6jyEAg0DjPmUywZIHZ8jHmx8fl0gYMc767sZPca+IxrA34w5CNq1qwpl
jekwZPTa1fDyengvHi/JUx0XGn8IVvnyB4QqiHuQtjjzGqQi4vECUPFjfCHhaKAAeC1jaxHbME6P
L/WvVK8NuXzNR9yu5OehAYY01/yRUi803DfaVdUdW2k7yQvENzJiJ7yx6bt+JdqNcq4/55qzqIbj
q9nWzuLBoFxFDAO7zqswlZB8Dre2XSRkI8seHVmGhWDnRTZMEPFccaVUqnxoc8YMKVeJOCVfMOpX
tXlIRQJZpvA4riCL64y8ni4rOkWMwLMH/RwjDtWll2bLnoRIwu01DmKPbqhDbsEZCGWI84SGCGIP
IR4VDAIXUhtLHU0Oqz2iI57cntaJEei/SEe28JyZSOnS/MJTURRPYlr0gbaC9cCeLtq7epahXaa4
R9LEGQAhHxkS9fyfdDJ+yIXjf2nOWDz5FZ+rlkhrMYcpCPrs4fD9siLkbTCetA16Bg4shCT1Sb5z
JbAtYqrHVdHeKYQ7SkncJGhCmdlx309MKhgEMrIAu2BjSlMW/6y6cCTS73BdxQzxIphh4LQXUpuZ
SpGYC3pBThd/vxDf4g5jZuKCX5iLUHqje8MonIp7dMuTxYBRBDdPd+lGnvc7oVn7+IMXwKnJZ+M2
3blR0709NW/Pco5ghoWIKo9FWa3iD85ik5e8HphNOOvuaH/3+/BaklbEQBnTtXf1Ll/qU/fGaTvd
SxJWlRsvigbTAaVv3enSvXEzh6/wKt+Nm3Lj/YoyVAxlQEB4vHjT4w2lNI8e14laFicMatk36yYw
aiY6QzUTMyjYN//eLoXsVnundgAuoaOkfODisWkzDRWz0QsPa85sp1r1h55wVs586eO50z6Ax18f
2g+7Nad/Ted2aj9QbCm8CaSGMND+Hn/aKSQ8FE66kH2hnnDtLW60PNofOOKilhJJtLR9s2ITXeOl
+DpYWiRVCh8cvHNJ4DH2rCSOLdIChAMvu7vxI/0wdYAAsVXWbDEieJ66HOC7/gd0mZ+Ur3QbxU1U
wbv+JsZQhAvzLNA7CRkUw7rqiykeBR6R1vmbwLqIOLpzxdibViQFMvlpz8lnfbY+qu9wQthmwo4/
m1fu0sAC+6reRK413fCxPCf8voX/Et89vzMoJ7gakIv/0o7x7P4DCcp3oEjQNkrpd/p9eUtLwYcI
kTY22Sf7nIQOFFsgRB6IQwufQQolNoVjIm2tZmlN6yw62MoeGBSicmHujcfnJB0jDa4us6PiW8Mm
5B9IwInFcaUJ4e4xZ1peerSUyIAcTGIKt+rdJuSEZMABC9PPwZRyXyX3YnJNHDA0eL/YzVqO+2zn
XYQEmM6LZKuVlqwMxJeVl02+Ye86ctlAamDeEWuIMMlYS6PftPNWD8JxV9H6acVOpWcvPsNqGdWe
XW6b16FNT/SI/Ijite31IGME06600JcpcanbAdoJIgPNBcHBrxCnXV6bM4u/4b3mmksvBANZZrqO
CrPkPKGtn4/l/CEtraefG64GDsrgnXZz8lIMywhTJlSJiELFLxSfAz0nPQ256wM0BAIcshI37N1H
S7aPmLdUrQcyWiBhTxjOeGLwxeeC7TdI7EDttsgDKqiYdgD9SaoZf/mQlaWnr2F3aC4gFsJzs1GB
Rh4IImOkD/gUXArpmt1o0xAmm+jgMTKIBHUh3quf4e+AdmPG3KcjNYTRJ4NN1A7ABzsdz1k8hfDs
wBqdloPjuWWKFozN2uDndhTXLlWXOE8VyAh0Wy7ogBj2sCGgBhfihTPIK9+HpSETXoRSIVnzCwWu
KcT50i9Bghk0YU2tz3m/fNCKD5io4sYHUR/zp5qew0U5obxmIeFJXDRJzGnoKlGls2dR1MBaYDaL
r8iOvtM6Pu6c7Ucxpt2Kt8d8+l8ryhdQLkJK5oPKIL+DTz/uPLb1v174zNj3dSzeH9vXe0MOuu6T
UY8TIMCvIJwxcKTlF3t6w0hUVBeMtdnOq69sP1y0d64STTbPF2Mk4G/IGobDvRPTY941EAkadp5J
mh62CP1TPbQrY2vuW5u3x8WayT89rOOrdJHuznfzKYMGfUrX+F26C/IejP5T/tFR1fEuoR8dDAFN
RJj4Mne7QcBj3sd1F6ghmDxkBwbxZygT3Hkskxi14jaJgI7BPK+CiaeYIcy4363j5S39CyvRg0EC
v8T8ZTgIQKCQOyNBO3K5LEBSFj07nlN49TtwvF3QtQS6RiceWIC1EW9KYthwbhpmGUgGfiTEr4Uu
vIzfQlADeGGF4or3z/hwYllz9TzGkYJP0gXwOXgwAHLAHTNj3mIRgE2KJd4IuxdyfUaT8gAvRaAC
fA2zd5bw4wvSj8NEoHQ72MwjSESg44KBcWgZMKnCDBVqvDnXsPRIvZzD3ES8wQO3sDIXgKqGnty7
ZSh+YWmuqNUhOFJ72W6Fo5uyVbOF4SyZ4VVRkJg+IACcfo7R9tSnVIDQIN2sExg+GtQc14NpDdZg
Ip7QN0O5Hkibaf0OZtTol9S+Bo/rHCUJhypNLooDjI4IHkdgyg8HxGCkQ/VJ288PCUcqN1roGV/M
m2wMMQtB9G+LamxmMdk7PChTbXYbTwU3hlP1IQFAYLQsrSJ0ivZCahjJb0ucTbB8MhnVBV0UFM7C
VOc1wARPEopgNh76hijQ5YWdrdp6mxB2izsjoRDUpoAlaIYGsPOAgTqTdZpkro+QsYLhbYyNfJHv
GW016TWCvMHZJQ58hLZQNqgrFGEMRxtlx6LemzC3xi0sWXZwlBF3Y7D/3EmPjWnvxnLbYaj4l76W
SbHPEObJc3tamNOCEq+n6wJsRW38QVPF93IgJyNqB87FsDGCTOnrk0/r39cevVepztBI0qpR8VER
NH/PbFZiiB95LxzwiGMxAlzfqRFp2yRrmQA9EnIqBTmFKHmx/D0UkQ2qiKVO6OxrG8qrJDom9SIi
rQ1BPBFSSFpDMNKFnKxetGDoSd0GKf40owWPWDyhb1vi21CxRrlf4xNHlAzgBhFdEESpQvkjpgSh
j8Zew6R3zxyHshRwYEJBonhcKY2S3p7npLzG/jR4vLVWneWFL0MtVr0cZjURsC+X62DWQWEtqlzM
VCijWUvUrhG2UFz3b32cyYxMgWKQctCWwE5LPZgCMYYgAFE8TAxERhfcH1wq+QF0TfC2AEvXYF5S
qMGvoGiluH2mc4H+lp7Fjih7jHlDZsLYZUDzYD4QiTWQd8K5owOuhVs3upQIwDo0OzZBGLantD6h
aCNur8S59CBc75HtJd3KThcFO6BD9xLuSkekEaFV72PfwrGKmSPCSNwc8Ksg7tl28SjgTufF3MYn
nKeVZZWuAKe42TTgEd4TnNLKPMK9D+1G7I2q4IUwTqYdAiAU5QxPF88NGcJ09vgiO64tjkJP47W2
rgNVhb2E98Mjx5XDhBB/DtzhU59hHhfMxoaCc6KnVvasH4mForl8NIP3AAMUBpehsrLx1BMQjN+h
nmOP49QS1gTcGMBBugqec/UKOI6a7huxd3V1fiJaY5U7hnGjVx+eRwq+jnczsBjgaIs2qfn31mlW
xowmlBcI7us1dUAIKRHBk8tKelAldjA0Zth+OoyfsC6Cv+PQ3jTf6nU8l5+vYkZLZrK74jsx7UIg
Y+S6nBOMpiiqCRyFJ8SGxiiMOtc18VSipv00QiESl7+BJnNKQ7pXIjQKaDaCeMPGhcacOwaA1qLf
xyUo9gFFxaLlNwu/awLQWu5D0fqMHPlMTWlRXMIqzgNgVZ05FLc9D3rsKfEJJF6odhusunpXbQDx
Zryajs7gvbtA46TPiFjLFFmCx2ZhZ0jELO53qZcQPkExvubYZlIMfmRDnPxX7kCEie7wYJhKU2Lo
fOYcpIgA+uG4Euc7fQYFEa0KM2m+GvctMCL44jBdNNR4R6qH8oZ/THqnBmj0mQaIBec0EpNc/Qo+
yR2kZoZ29MI7qgk6eTFkqxq1KL6/CGchNcAsA15AJQSaViGD/Jm0oBsXxWvj9IcJLkUZRBaL22va
AKpCD5aHuT1hYfUWPjoPgHhcuiNmAxG78/+IOq/m1LUlCP8iVSmHV3KOBmNeVBgbCeWcfv39lned
uoXss4+NQUgrzPR09yToZuZDuQCC9KupYy3AJ9jehKkmRRZqwQWyO/Sxy0KasZK6PYXEsZyNA3iE
qGqcUco2jtMa2gtglCeLYo4chO5tLFBk2Bg1m2xFU8BVfgISFiB29sWAQq+PCwmLJf4FZNAzppxL
EHtn7dSPOGCQWFMKVfuRLBhL7E2cDO4urEws3iRPICis04AoNoUz5gsvfYg+GC3CsIPVurmB2brU
x581Z4h4oYPYwHo2RmCV0KJEG/PzphB4ahkuKrxobZrczpnbIZhKzII0YW2vAqBwQJG5zAJBFP83
Htk0qmo10Aqph6EylzHspN8QTbDAg2n4K88NbZrkS9Xd8N3TZz7knsUgz2guX7PwBwvNvzTSrGoR
h+ws65K2EzrMU8jt8blCCtZODA++8bSGxZJMK1Q4b9Bz+OyLAAd3SPr4+2abFLFEh/Z353YrPXm8
L75KxwI7aLfv0kWJ3kh4oHhUy/S0FSUxraVZVRI6y1D8OmnQlYWGBmSUyvHYVjOalcp5P/377d+3
vjPAVnv639bFd0LsacLQGrKbC3cPjQEhk7bqlYVQm2LB8T5UGKXHRLbosLFmMbeWVU18T56ZMq1p
CwgAPoVPC1JXdqzSIfgolPhX7eTuM81JG7Is9I+e4fgADSUlodAhKzcJ6ErJzOZKHSmHQJHeLNam
Oa8RquvpGRA5xN203DrcaGr/sSFT2rkU1qmsnqa0U/GZ7foAaZozNlw8eirI2uUxaW8pNs8gB+8t
pw63p0VU1jNrI6LAodDGif5ScRnvJ02yRToUaGxm4bYiP5UD5Jo+xJbk+DaOZLK+cXXCix+cGmwz
y2OuUwGJ9v4bYwvnbvcXTQFWGjaecutDi0L5wwQSaH/NGIKOWBgwQJq7S5lCqwdlH+1tiSENhRpD
PhnkI9Xwaae/GStlItj9rfnlD1c5elbFSqGCaJSfb2sX0VIqPb8NaVS4yzT+bKMlEavnXA0KK11w
y9ip3/FXVZAAOx507XgyOMREiH0HrCd+VXWbEyMa4HbhPuhIJ3WwUunXjIB6sOOIk+8op5fJLrXA
5t+46TN13RiRN0oehWsA3lMOmHgCyJiySu7JvIdmkauwPL/fEpQGQd0kSjI1KN2mP9cBKJMCVd53
19OOnJ7TTk4hpqF0DV3OV+jy4LM19d8o84XFhxNX07zEeDHEUeXD6L5zxKN1C1v+/Wn6pIoGllUg
V+/vcLhliLaMN8B8F1Ph5/JqjCLmfxAcy3ZVcZ9bouBSWnpaiQgX9x8dg4qqRRmK5x6rclLDgiCR
UHRCh2AReRjkqNYohxNhrly6Yw8NvlKsImqE2btM+oZzzMB2Kf79JsLvMhpksFHX8BGy+KJtbPVm
I5/M0+8ix8aKBMf2aENi0wuNdAp0zX6vtPcEMYos/eb2psxPsn4mzn/jst+vjW5NfNllS806euxX
6NZLj2SoeWUEZCFk1BbJ+dtiqwcnrdBW5evGX4dgdoWFHQwsCcAli0TexrpoWA85ARrzMY+umrSt
wcjKshgH6iuVj0SrA7y3CsFyxbArEHt2vcbauPLQybrdXk92IbLKAn1vjQvSsGh0FhkHCCvrFhWw
epw445yUMsm+2hAzQevXtM5OFC80i+o82r5Bxq+3ometu0ogXLhs/ImVTAsL/2w/n2G4IPkgOt7A
DJcOb4UtNUFbL9GXxwomlj+napqRa0ZiBfIZCMMtFrGbUq/d/gsFTEgp1R/sKVbYH9B0sf4zKFZT
a/EhIccB3iMBV0/Vtw2MiqLKkLnFSwnFs6K1C4lsUr/Yb537azX3XHZwyYyLCFfzgAKsQeUbrUus
YsJDcW/mS9CIR5VLxXCeENF+hQISkB4VLjQVcPwMAWslTmepaugGRwbdk83p08Vbv5rYOmXUPeXz
LqasNUFKo0xFMRNgFU4pdv1QG8gHD+aPAdefjqHWvGuAqq1Z+b6mFO1+9GWhz+GomdLcTGfZdxIe
M33e06xyU5jHnqfgylTNXHWHEOnERUsVLCShvXX4LPmHuYfFW3D1o+NS9lYQFvwac+GE9JnuyJS1
IO2YwTNSHyrrgLeiauwmY8ptrvYZ1BBVCWga4UyTAK1jSKqeYt4XcD/piVRVogh9QaYOfhloSyua
I/XTz+Wbqva6q3ZgV72O09YcgCDqxwZjxk6+Sp6NkYDxpmfj+2RFZ4OERFi4oOjB1fAaV3Qxg/6a
8QMipwAlnV1se5J03I9YgSSwk9pdcnaytDLwCSWyKEGVHqVOGnQwO8CoRFuUUHMNvB689xNsoEGO
JfWn0n2FS4Ms33KnabvWkYkY9ieAhW9EEzxnUKLbj8xYZ5CrLx4k7kU2TW/xTbpK1/rL/9b/caXM
H7AJ0BPwL+I/votJi8aFqX6B+QYan1+Scw2lLztn5/yIv92RJhpbKFS7lkdxyE/ZgQ4XG7zioY0p
OGwL9r+87Xnkx/QY80W6DKouXis487rfqIC+wzvsunt8R8jwbX06n/1FvqA53HFX1+IVxN8DGCOI
SI8hr/JPnhGcvaN/jnGExV785OysU/H9V1GovtFr/DaIQLrv4TtHYIG1NA+hm6DivSWLkxCtDBPA
BYf+BnTL/DsgDAsKPhAMZVx+jiHxXyE1qNa5uo4qcSR/R4YVKbbSOJ0hg90Tdf+h4TG6FAOzKmvR
zoVzf4dTn2hlXkNxB/5mihLJg1/rOMiyx5GQUIvAXse/EWiiEkEygY8SwE/AKoRHg0hHoLYaUIYA
dBvhsMVBmkJVlYypnQ8IXvyR/kvCyk4oKjX7cgtOukX2sSYzXlk0ZKWt+MZbs5nTZDw6RAc4oQf8
/Q7S3ju5WM3JL+fpAOpLTxN+ZPBjv1o0Of0j+JIfHdh6fRo+2lNHTUT6lC/SJ8oVHtRsvutfykJU
zym4QCPlE7Jjc/AJoS6wu4IQcSiUTyb2o7/3d7wcnv+d7T8siMIAh+mv/h1FvvJQaS80WivV83aO
pfrCmlkYdlXYbRW4uNEkBsKBeATjhTZaZ4AQxugKDkfjLpOmtVBCeAjPfdhl64ZbMExcVE3iYWJL
JoAvDuiLEvniIA7CcBI5cxWeUlGJ+0vpSAfNUUFPeaqgCK2jZFbs+22FjAlH5HXL0CwOGY/0JPp1
0r79JB6iTUH04Z3ElQ2TkAiZTBu+ovwek3CbBAtvgQlwgDRwoHv5dyDoo6yUy+SiX94dqRxiF2bF
J/qgi/VJxeuIWObc7Ju94GEGXx2loO6jObQnSlXH5kw1i1kjbgsVFWaTJnRQDP70l0mAOqlhSggj
/OJb/9K/gG854AtTuiJrFMGDjQBlBMVNVKHwwgRFBqU7/xuyICj/7hNIBwgKqxUHJRuNPefvIOn8
d6p0/MGnTpxqefx3srjiHMpT85Gf1Cvddq7SrafCbN1ig04FFJDtZCHn7bz7iBhuwZcYeJB2X8GP
CYPX/5GeogsXI5TlGvCtf/UvqpsYv7y0p/K0wIAMrPwDGbID+0g5bWH3RZxaRfgNRhDF8tQnu1G+
WoiyUvwVyw5aUPWmRLgSg9KqDdX3xhvrD/1hPtxrcAtu7R3Xome5Mx/Vj/4AJBA4gTeiNsRBtovL
D+UoqDKUijiAUGU/3+jpn2GnPYcNRj7XQY0mIBD8W3L6DijoPSbGqqnswGYtJwY0YF/UmNJEiJe9
ZApyAgup9akfGM5CgpDswC2kMvg52Je3+qG0Z085oqZx7K1jbCz2RswwrAnIG1BcjLJR1AoQtABU
+hvJ1udWsnHkdSMtu3pZWeThy6Jc9frMOlubpl0P7ZpM0dibR+nsHvNreY0+kg9agnOb8hP2pIw0
mXU7sAnlf32F6w7aWcxzADGazaoznenpTEnvKO7r7XKQJhFOHiYhwszD3nojbqL/kw20A/GlHYQq
VEJDv1OcvTQcWungPUBOgIoglZC4gv4BJeEKBoIIfAhkiEBAZY+laTClICrtPV8FK2MTzlp9plRz
2FlQs8DDCLCJrsgda5nPuMQeEumTTS3UNIpZkO8VD133ps7XA4bX/gZUj7U+IvVD+wqdnqkmRIPe
vUEUY355FxoEnNKsG4suO9LJPdAI/Izb94oaA5tQy2bkrGmTwyZX7hLWVI2WCmLug5Z++B/20dob
e3trbuuVv4G3zQHGWlkLAHiN3oMpjCqBH0B6drFnwjEEoAobQFWsQ9CSwdjAKHi0ohnULNM2nr/l
iPUPXFwTdVLg5fo3wrjOjLCB5i5QteiGaI9MdJcY4EM60NYGfDfKdeYkjrD0nCJnCVp8dI3P9O58
MkPPDezU5kO/+l8SdHvpmT+cZ/8ynsNNSTFUovbV3LzH+xE+jKfYJ6Snc8M7DERNB1OrDvXRcrBJ
XGbVUtM3EM1DVJz1Jq8326LYhsrWl7ZKvu29rYdpTUSChekh6D7R7V8fdjYyC8dFdjSwLmrGkCLR
Ht9DNpf2IqKAktWtRjuoX8XyEfzAit7UO/4GiADdN2OSpPclUy5oYnWGvd2sDc+uSckMkGQApl7C
nA8hh2+dYFOa8MXWurJSrKX6XubBos1Aap/lS3mCl/cvABvWGVYc82W/op/kJ/oyr+1JZ9ej5nxv
4e/51tzG2TWbh/EijZYUSVpthTgJTRqC/9haZ+GmlreyvLXlbZ3tBm2sV3g5pjQpgRdiUZnPamcS
AsRgkQdtm2orLMmZVU/hBwUeeOm0BGLvcLPoNxjrTvmiJa1ooi6an4ptjtaE9DSkAQnbnDajIEyb
HBFs4QJNFyLRO2CwxY4MNg2tigjXIz3BzxhlEw3P/QW/gqjSoylF1IPykPZXDDgiT7oOgsu+xyxp
LSR9gE4ayQDd0wEKnAwqCkbPAO3g8QxVEFDIzAzVf4xBsIDmJ3r2VG3+QhH4EgDmzU8TY5v/B71S
OUJKYkBVI8MR7tVjqF0eBHaItPDacG9+k2gP5SewQ0NG0n6ZzRfnwEMBJEMRZx1gV7DMoLb0nCk1
LxXTWHUGyUS0dBSta0QrEqrahBB0ByKIyGZCtSxCiArX04ouPhkP0ThJXUFnxceu8+aVN4c72eAq
DOHXnca0Jeoh5oDoDyFbRLhShyXIgApHuJqjsDBYpkt90js2Bs6Il2jc7pUzSS/nRbOOG9KfbJuX
G8dZOeYSw+BEWrbFOqanu76Vq52RXPoiXWe8sFEV1I1A44yJHk6B3DO0XljZqdRNpmqDEAsRl9Aa
ZulE+L8TQ2D8Io1iSoCgQiiGPYHDAte/R/sPbioBJTMIsktBEbX8C8WVTfVTfAU3HU5Mdf4n42g+
xHSSbs7NujnP9BE/lNtw627NTT0a52FP4yNCqRL8BnNZ9jfwi3yMw2X/HhPRMFPJq6gaEN0R6al0
jYMXZItcipsawF3/47FAhoUEC9JGTcHVRxRketAWtGSwfak+jGm4Ov5vj6nIKGDRXliGP71794n6
6tM6eRf1IB+UaJipGCCbY1C3i4iM6otBmEGg8RcPFQQYeGqJD6RvHH3TAK3dbGzJymViL+pwqcqL
CmBSoG3QT3grKDC5ekR+BxM2hdm+F1GKiFCqfbB0RtDbfwTzxHrGrHwQpG7v6/vqOuc8OqN4lbKj
7+wLZ6sXiFvBBB6S+uOJ9MtA6LRZr9cRbuThLOpnFEagtvX0KqB1bvqBP8k6w1yiPHjUh958SaRn
MSaH+SKmh2afQh+9ATBI2VaH5IPlVba3pC0Qb54/K+chd/dQ+3CUEK0qTlNUs3pYI80GXYnRzKFY
VtgV60v0vG9v5vMxXaLvstgZ+sV3l9RtgIztYOGgL5BZbFFKKpPGxnN4pYGL2euiHiYt7A180GWQ
HyJBYnuSFjIWJrb9yzoLOERaQjbCzCcJYcNiLYDATbiMymkbj27VxNmzxe990ozgkOKRm+9ECuIE
j9a55cPFsU8ywaawKx2RcVN6YfEB04SiDiTFysOh4S88pjZO/+5OoVWlt21h7bhb+DgQzbFgGYot
BVWOfFiYVY12EYFOXoxNvgYfdQpfBrIjB3Rf70F4ocDGJincnLsTbNz30rKWFKy8dF2QxnUCripR
tbztTCzFuD9Q2J5kAfzQ6RsCCP5uIc52a9+amjAL6oVKhJjNCVACBCX1LOhI20/mrkcw2W38BuAE
66KZ4S5SbRkrU+inb2AuoIx83gRzB/XxMAHjM2AChFOX6iERCV36kNRTXl/Ua774HszztbWs+YIe
yqLRjtNFP8+h9xEErYDEu5k8T55Q+Re66Eo603EaI+KnVozGbukssmfy1LcqW+zRfUAHT9f9XNoU
M1qV40E28nCu4SW1ZbmQNuVCxesAxSBoJiLMKc9cuL/uw9lAWl1EN4xYkqdEH80SSfCcvwGCA5J6
gpJguztXlpxU8XR/00W+xtjx21mkixJL4KWx5Ck8KpiytLOF44tUauNxx2jkWYGuzss14t0lnw0Z
csbv0nW6oO/ywmV8zPBmw/1ylK8dPnvKdzxKUDGgppgoS/dX4eSNZbrmXNJFMbM2YUBzTWkBU7Zd
QZZsVwba/EX4CjYSnvbu1iTtHW7uNrymL9FKr7pVT2n9/jR+IKcfhrP3bX2gPq3wivrK0NZko+EG
eCxjD3OOH/XD//JwltZAjkbKk59Sof9HwiOApZoN7TLtGdZj91fcDVB62AwMJwRfyCDbEasQ2Uhy
137rH51aNQpC8n6aK6HYcUc4uR49ClHn4p4cy3N+zo7x2fwOz8mFP0RfK30hwlW/s26krosL/8Bf
nXWNlX/dHLtdsGhO1i+wPCDiqHi8WXC3+qe6AOU1183OX1i/+mZlfrJY6Qh4GMvaKF1bMHRHuBID
Zn2LlxL/bc/KozBHiJcP+Rn0cFCCYG6fwk/5JN87KKcs/4Q99Isnhcc7Bf0jxfMvbi+3tPrSfrwK
mQK8Z/bsUYz3VswSSUgySbFeQ10EANwjdsYMYcTtrOVVSmU7mlR4NqL8wsVfnpcr3Pw5SG94imFO
bezL4I/VU0eeMRXLemYAzEHtpngLDmhNVWtm09hVEKiYrggHp5ExbpJZ1s3sfNZngHco/vHkmog6
mzJhoQ4BpkHrvGmBnMUSvANM4CjkUsimNEcMBAhAgZeNkLROyFXwWewmgAiYMQprWRtXyAmVAJJB
isBUtSFrmMR2tLPAi6gXPQoKkhsIDhBIzYnaTOJRTvttxPJPo5i63EhqHMqEkyM8tGg6HYwrchdG
BMQlGJvd3KK7NvxMFiS0wTWh3KRJZ2CCb7zl0lkLS57ZoMwYXHo6sZqlAzEOppA9Sn59eDeo29ie
YcLnc+pb3IQGSqg/o6UBr+caqzJjjRsrtA9kwkZbyaAUPAnpIpTAg5mxSlFIGPjOpB64IFiuTbml
KisEteJkzNk1yOgc0LSF/0EtNVpa+2pDk6n80V5DIBJ7Ve9AYa4arTthSWDyYszynTYxoNKIkFV0
76E7xlTDdQahMJ0f3wvhU+/OC4Afd1Utw4XoOJ6vanxonFl+pOPrmh6SywLn+lH3hJ2vCl0rDa5v
3il9BIdqKT3Lq3EznjXNLSCws189rSfs5w+Hr/Bk3Sy2jY9Q9LGnS+gxvlICls7MZz4B9VqyM++R
XvOXfX9fsdJjrENlwTKX0o61ke/Jjf91H+7D+LF+zF34bXwoS+VMaTikf2T6Uo/yfNjj034XTSVY
jrUzKwOsHBoavESWiHk8Hyw9dQCmNWec7uKT+KDpKd/VD+fWXquNaEIMKfUBRpX8BW2Ysp28eBT8
0J7kByrwSeB0+WkiX5MPKPukkWx6AcXRv4Kzd+KawBFmRBpPFi3K2//WK+S90CwEQ4i4HpN+iziC
ViJUrCEQw+xqRK36X3LqH+RX8qHdoo/4IdIZ5B1QZwFgYorWkaA84NgLXDnhXM05il6ewT85DV4C
6gZUd2YDfBXq3swqJhmHQreLHr270FbVfwwSt5jB2uDPwXm4EfCbmYXiHzuq8XDWbEo7VNBJBkjV
HlyC6tDs7d/hY1h6a5mUFDezRweR3X35XBJxYQRY8xZyJpFAkqCAwQl8U34kP2SvPwS0kFLaB7wO
6lIFFg8jTGdQp3K8KISR0zGl3ZaSj3j3fxCUf+D8mOzeSX5lH8VHs5Ru70V/jXfeCYK//SpPyod9
JQoHlYVmTtj0aH7ca/OjwwMRYC6npJpCa0GBO8LvHlEyvTvwzsPgDbdQZEb0FVJHLC6cHetL301U
DNtEPI+iFH0Y68UvtBBshEi2oLIoG/8r3YkYbJdeh6cAHhiEw5OtyOOMLtnNOJtH75FftRufyWNm
abMYHTezca3RRzH6g7DzbbkNaXORX+FIHMxxfaTesC0vwNsL2gmu0XAxj0X/XJKFmYjw0O5j0ER3
BtHX9Bdk/p6u0mMBA64lIs9hwflf/dWdp7tu017RlAwbGIhwtdFRLUFLdybtVUVzVtGbEz3zUdnr
W2bJXL83T/XYQlLHH2GJZp/uvy3pv3wtwV2jLziAOERpm5L23rvsQ3oi6wa/YnRzMOoYRc7ZOeMJ
0NzCa/lifTBEnwnGd/fkG6oJSsqCIXSz/vHkcMCj1wbcPoTMkIiezAFKo/A53GP6oKBDmsRM8k6M
6uSjvkrPZiMmqYhrswOeVqMS2yL9Sueaa3wSSEXyQ5ub4Iv/UIcFOsSwBviCkQaUj/Q5HpdX+UXU
ELC3XH2ho38/pDNQxE3j6tZX5abc4kePXsM6d6Rl2hm1xyCiDdq8PLxH+HIv2sf7s/nqDizaK/LT
FawlnLykczVxL91ePhLX3Jxz+npf61V/jNfEdYRR1qbbax/6vdt3+/b4/nx/Wh/Oj3ZI16SnR3+T
EkzVaxNbXQIqeZfc1K1yromt1oM2HQ72VDn4F3+bf0of6mn4UnliSMCk7qpg9P52H91BPvFP3ubQ
n96fymE4xJ/xp76DHPDBWxMXXcKXSE7uuKWeoeBwRxiwf4ssY5b7REsZ1kva1qB/oYuPBDuN4iW5
MmvPE0okw7plQj4JvFjB+CcLK8szOzrKGVgyaUFgSxWXIIVmELxOexTrNmximEpErIlI+2wkcIlA
TaE4EFzwDkTN7m/JLhxN2IV9ggPA/RcCyjZjNxjDPoNOCcqs9iASgngGrQgqETI0Yh+QZF6a60S3
AWqVcAgB9V4sqoyqlNvJyPJOLMUs5+xDjgD/WIRf7DVsYIw5cx6y28gv7C/Ka/7Q2LjMY0ji2ZCY
d4KklIJTKc/4aoDRRR/KjXUxBaDZiwFqzIZlzoSVf+XfDFFXR7uTYYlG4OGDwoIpxqfyQSeWx3un
sxTEr+QmIesxJ3xsrguXiNg9x/eD9h4jMf2UPReU6+xe9Lt9sS/FLbtZZ2Nf3djP7u49u5lb78rC
slX2yt676oJwIJl6uJfsZyg3K32ba8Omy7VVa0UHN2L/wXE1lqPPNHrfjLa96KAm0HzGHgVN8Dob
IMFBq9fCn281kgETxNNEjpYAsQ7BNkyNo3eyWkpBqrbz/IEOKMaKLD6KaKWYmZ9aSzIUxHMTXrer
eJOmMyb0CMoTxi5f0oCUhUX4hdEUYR5ErDRGdDdrgyVJulEsFHsuVfO2FXRZInlgnrKfwgOy0GL0
U/5K8CyNmQMIhMg1WMrKqh6W5NO1sqJhl6fMVbrGOVsJUQalCH0GA+2drGEfWFjx2TupP6B7jdwV
P4TLXkyJcREyQraqkpnrwKecWjiEV/OEtrfFLOyncbmhP5MbryX6x/WQkOcAg0SU9B1iosDA1Kd9
PxXc7Yi3XJi0+R2WwFKoM2vYBvRRsuelMs9oW65OuNqAoZGLueUcNpjlrvitySCBRgahMZ46xbI1
10CXQ/cZA3VQwWSsp4cO6DS7yspxQJ0LFKau8nABP26wl+/2UebXGqtExYXPiVE9hgAN0jXtFaNU
sH0abuHw+ibPSr8CcEAfW/M82+nKnOiaM82lQwosm9JoyE4or68KQA9nDuma2gAuZiYnjaO8vMjl
hWeCpqzvjbyrNQzDlh0cEwcl+tLWVmDPUXjqVWgDU5eYHKsic6yrMzcTRxnNE2ues3dpJB8A6pOc
RlX0w3XGqHZxbsP0hsKCVMACmoJ+EhlQpkEeaFRTet80/ly2J4k2AcDyDDZe6O/0L4MoBBkT516Z
1mV0WJi7+DJhxkznMTLPDnYOCxWiYTqFzOFo8ZegrQYqI3j3bC++4HZSL+3skYOVCIMezwlCZmph
+qLVhRh8D5ArGAXRHBo91FUAGSp1gKfSn8qoe8/oFohpJ89GXeY/qRz7ZAq0M8TNDAwDXecv6Bu8
VxV9KLVSDKLw9Gyn6IQ9A2LJNG6FZp5XaVuE9AvB66QAdceZJhexiqKP7T/iKzEJ9ap/JSsFrCCa
wfiEfw+l2X4Rg+GqimCOcmAH7pvSwRDRstAhU0GPaThfT2gMo/KOOYUL2LmzSsIbCbXzKtVm6AOg
0iOxVIXB3r6hrk4fEVo2S+uKBSfeFukyweorW/FSnCG0a66LYotICLq2hBq1nqYaHtRzSIdJMkOS
CccFQ2F8+KgZtXc8wXJ1ablQSEgSeOc5tyHGGYyKLJUHci168gXAWoCsuAPU0+w9oVQHOde8gpOl
UNb/pJ+AX+CfAFaQlyhC1J2o44UOd25S/lX2nGqKupS/Q19AyAZMViCdUCf2IKTQHWiqjvx1DP2X
8I64E+w8+gKAB67l6ZSJcQDjWRxUGQk+RdOlv2IHUQRlEp4jotlyxLmCmbkvngVkRpyLmg1Aju94
iUES4I35IVXLGbK5B8MCcoF/ay/oleA3ZNZKVmf4l/l4LsP+8VcaVfQcrHmGbB5wkNtERRp4jmsL
nhaSTYPz6WOujwyhHObTT/TDudUPwmRC1/RKMR3BLWdPjM07gwxyQD7n7AhhWeShLYiGg4S87wlP
IwIGB2awUnqgBO5yIy4UG+/theoEdWZ6l+3sqwwign0NYcgj+tLRahJTy7/UoyltwEgXNYbv4lze
y6N6sa/UablAXBolHqsUb2mcBpNa/L+YDwTcAJfmtb/XR1/QoJgxNWLRMSVtUE6GU49INZvAQ4bp
zndI4ETxgs0Aj0Edt5DjDcQMwPQTmHiA7fwcvB0FAYIA/oRFgYnG6SNY8VWhFw5UMVD5W9QHYj1Q
EJjqvyQigMVE8wyTgAITp82PuGOCHCeiRvQtpCIMHC40Q4yrxdhRr4UO1EgpWdxlrn30U4q9HeCi
HpMYUa0hN6IfHMgwASZm08xMYiPuCIkxdg4kEmQdf3CrqLFHPwwvwAzKOISkM+yy/urbTHiGI/cF
VSwGYCotQ0YeqKEllBLmb7tF/4uAR0x0emsbFLeXdPaK0qXHIMI0yVpRIS4BB2nq0eOEQI+Z1QCa
7OPqsaJmLDkzKMHYH+UNPNsJRZ8BwyzKBBcyJfzubGNCrQC3EEqZsPvkaNnQtZmPrVI1XFDVjOQJ
Rxnt0minh/PEXjXtDDE2hgLtnVKngk6rnDTNyjVnHWpLwm3UPtElkD9Vc8bopHqhYt4Zr0XnTRaN
ZpWqS9a7mGzAneF84nYLDh/SlzM1aC4fryGQ8vIe6phiqv6Ch/ft1G2XTrW2sK+BBlqJARngyAkg
iV8QPvRsDLgro1gW0nfxnZsPHHdm1YeyEzxLekdDaPpn7Sox1qa4l+AimJlbLlqiL3J/1QL0ZrOo
2RU4JrA61mg6pnl2ip0NRtecA+/IsDVxfg4nBp5rdJ1iy4E2zvYEafE9oX8X8ystkIRP2r/kkyFl
sv5ArU4mOg6ff7OVq8LiwhzBenHT3p1swm2gXsIMQfpRt9PEWOKgaLcLfGJg6/chXWqWg7UKjGV0
hkXV6QuI1EUx940lJSkEUUxhO1wnNJEAEoCXk08F+wqtQvunK0Eqgx81Bh01ex40Anwa7WlNKY8/
zibi8/orBZJVfMTtPMFko9lleHt3Rz3bcDJ6eMB0ke0d9/x/JF+z+6CPHeeGkV3HCETDoqIZFaIf
lGPYtnKtEPczv+k0G7gztm3pm7IGI5yLxyDvnWnrCCZDpk39fFEUK0q9lTallsaVi+ppHVE0FteV
faOhvSLm0pjYeDssDnNac5HCAPSiWzFmOL2/5X2mX/F7D80ZLqrvaIHsxsx2jnzIsj0/p+SCAQ5C
n4JN6T3yv/Rr8UMxhHWa3rDYkCjCX2BWYGOD99ofo8qmjYA8Kc5etKaSzzoDRac1JgGt1PHz4caw
zyLTN+cxBnfI2m0wujE7L5ffMoTdehFCnj8n3gYWK7JBBmU+zG3sgXNqEfN4mDN8qRMX8oSVkL01
eP7bmXw4paxWlIFY4eQJuzctA5irGAWFDRsfNBYxqNkx3hTTtCnPVIld0jv30WlmBoZpUI1M0anY
w8znExWLjwslchUERqhIIMXBjNdxakBHCocX+SsB+pjpr1czpr8E1z1FvbDFFTN4sjCIEnA3xlgI
j8wq3YY9xrfM3znBl64B4QKcjBzsluguSTlSjAHGH/2sGglX4DnLkYlfqLGnHo8PhmwTntD3bkvc
gbc5LgPUp12aKWFDhX05YxLAEqdDkhN33Hyig1Fy0amixlMMsX4juKXvX+yw0N1+dd/IAPlMZr9S
262nrbnOBFRQ85j/0Mld2mmxTFhzxlrMxsEoREkWQfcUQxM3GXKg9M5iEtPeRvQhpYbOWtukYlrB
0GIZ4JdsWnQwIP6Eho6DinphkELzZ5kkvmGzb34IN1mycTFOUHUoI8ptBF8MIEJSZjSzg1dBDFHX
E1RF6NXpocGngjxVRds2JSJjV1y67iKx6SA9L5IF3vNBf3JxLKlnrDP2b/DFtsx2QqgCsANcWQP0
CfgRMIYNK2bawY2dAIkxKWSkKWTO2J4h13yjAhzVrEPENuTsL3xEEBBJTza38oR9OJ2mgA5pTgeV
hi571xbgnEFPMl0Dzfpj/Q6qesye75eyJ3sd6B1F9Lj1XphZkZaSeUe39wuTGBLc7InlMBlqcxue
NeyIt5DoWHv3bgmc1r2DEIEhmMfuJgGRoZ7kaS95lWzEM2jFwStgr3aauA/c5H76Ey4s8kllxFEI
I1GGN67zljpYsLTOREYdQ+Xc81/ADPj88CugRPIeJM98AnCM9xWklc8hzgQYCCYQyRISGAALxH2k
/iBCGN09gWH5PeiBerTxcGieSIIMCplE6yPMHJLn26diAlwhSi4JoOyYbmzxJyW1IJhSU+GI1+mU
ppsrmz4oZxJ8UeFScToT9SzKUemnurM+qNR4Moxo/IbGlDld1jY+sAAx3t8FJTcQgTtQCgxJZWQC
DyH/RA1qNZ9dSl/pL4epH0h38tQ0JviG+jKXGHHZNipXIC90ByappZZB4ZEXQCrKbeFzIAx1NPqC
TBLsWGmJhbFNRncU2F2ix/K/M6AvF349VAzfTAGQJWyCNEIVjMjE8SavKKlSwJkcZRWq9mqXOl8B
WHMUkoKiQdCEXp9FkrYQ/lR+C3YRa5RFWQ/CVeqxktKNlMjeCpcVK01KHy32wB5TtleLnD0fxFTF
Q4LwTQc4s0MwbgpdMYrxrmaxqqGMSvqkToZFpUFMo/s6f6a/w2WUhIfBO7+0fEPheEK9axJN41k8
C2fZXDzIRvlyp6hleQBSjPCrGhETTf/PYxVMVtw5qIhoM0HwiYqjzliANQdjvNN/JIo7BQw6CZts
JA4y1g4tSQQ2OvRLcZnjBcGJNqnoGGo3CAazzw5T/2DnnTXC0rL7GfSdhTRQuiktz5yj9G0qoDjR
c5XaXYHgNlzZLhsLrqoVNgMapWdICOpPb2Zomc+a8V08Y5g7NJh+hwsVnYtaTe0MSQ71NcfGJQcn
c+OeOcVIVpeB9hN8IA6sNLxQwZyUgzyt3IsUUpEjpwrqv0hwABzTNjE7rp98GRVjDs68s63MRVk+
e4rDvsJqKm1dTPPfaNY8gwUbx5/3tgpOrbNTVV4q2RTuAmck7WBTfkz7bB1kx6jDIWHSyesa/1Ks
SK5t8vK7zz77eVffon5n34jlIbXQ+TiO6N5e4sOEXZHa0xJeNDTFWlc5ahTodONmJr9pfekYjSqW
a2WP8xKRzAGGk7uKoosU3SPlM4cRHbDC2cWrwTrQJignf8RlnSUTkQHa86wFh9Z/2vrUEX1rEEES
BGM17B9ay2Qi04vgsLA4djbMOBVQQcXLT4YnRuoANuMGdFBnbU/gdkA7p8Mgrdn0+xtCU0/pMI7o
shxMVWYAHZQaCAQZSYlQbTU0H660Rev3c/lN3QVYUpVOZs1KQHFLUjCwqHdy+BxILOgPFQHQFf+j
6byWE1e2MPxEqhLKujU5iYyBGwobo5yznv58PbtO2WfOHg+2QbS61/rXHyRlsrQBRpr0W8eaIJXe
rQRxtb1Tr6rY/Ponqbn5GG2FigQ5jI2DjkR2MZ5lUI4QTzJoMOB36yTTjRCOAnEau4SscflbxujK
9VBj8lpitFH1pcGE/qxL+EEq2Qr0zJM/WvSHGtTGh7W2mOOoOIsxgwyRAVnZu9D+8EOEB4g3SLAd
MPJr0Vsg4K5+bRlEyMWHCIDaX3sB6SmlPm2RlZkDLHNs6RJAKoV6mvBKdayjX4sIjWidEax5+6KB
8AGjIiSjGJYHPAvz+ZOB0Ch4kGwF40i1xVG2kM0EJRQEWX1RGvu+PbvSn5oswr9Wc1pJe9iEcT5t
Ca/DiYHJU549xKW2PXAV3eS8RK7LNBr7UrN9h77KO0ajx/TdgwhrsY+V7TmIkAvA+q5Qj9G7ErGE
Y7wJ67MDXRPZkGuZr2ctNnwkayF0QtsVo3lzTxl0OsOJ6sUoOBoe65wjPw0+hTiCwocEtswUMFag
RVGMqW46NTPrR80BIuAn1VjCKgOkbSwHW88+PDsR/leNrbid95m0MlDSK+SVdrAXVZT8gus4smAK
RZiV+jjnI6xPqEOTRltXnsn1fpBCeiK/9YvQR3ACKkPesFCrpx45MmrwGHjj5BCDYbHv49HtYX3V
RfcGTM4vTKQuZOfYJpgmd4pxLtoVKWWzgCvqKxMP0nVDAfGUN/Xz3ubfqrmv0TzxJb3c2dlDrbY6
QvqQxaPjl90n8bLRjVVeMfULoOwzkBnx6pTo206FS9qyzU9STmFd7nRsbuse1gModVVG05CCyS5t
AEBjbCREpFfUQ+Y1I9+IEUD2hAlYtl8pY5psTtdSDivN/W7rjSp/+9j5qJBzcX6mPspFTo3BFKzo
2QYi3PU+fbTssbwAFaE9fyKqlXA9QFyjftzwE2ur2D1UPP2K7bkaAaYAqDwpzxS3JVKcSdHoW6fc
bWIwB2qm1P81WFMK1XgIedS6RyG3iw6HX0/xLXX3JXOndlYVBWpfRlzsw5l0sY1PwdRT9q89+nJV
Wao9fsRXgnxzXnGDFCy1KRXUVwKx00sOqrfJmCVSa+gKPVhzxxc18Gdpj/R3lhSrGj41RpRRvwYt
o9/GOrOT1EtTFKRZn4zmYNXaytRFhe4PZ7d8DMbDNh6J/JtwKGuOpxBwL8/Jp8JubIRaSaRT+ra0
JMlOK42zVvPUGf+JfCoP46G6Tl+9itA/3GP3n7EBBgoomzLzZbZmnqY/rBKKndJfhA3W9zuCANzi
YZQ77IsITzOh5mpOXe8kYxsUK2MEBD2x3KW6gHWq+jtNbJhYs0jxbdChO6+hztnDPRwq/B/I9i6W
mjzrUiGY60hXpzWI+isV+UAVYoFOacWFuC1VfUX9xjJoJU1tocc0OfIxRJtWNHuz3ucQA8RU0lvl
GFJi02lCPCgfdkBMekCS+pxyPJbHTdpP3WivuKtC33WD+J0Zf2I/BMjbJBPUi4nh0lAiLK/JUxsE
uA1COpIOowp+56VK9Y3aYf4fxnPNK5f1aN531loyeDF4o8i41yJmXahUUtEJcXCjP1oPNwX//tQm
ipTMTQ0UNRtt3XQ0HYqlbwe4CIx2CRV4tGb70VwWN8BZMmnimVevZOrLjt22zf8sP6SoWsEY9Nk+
1hkz38wpODQ0byunV8zIO/YjtspgjE1zV0oAdUjdUVb38A6FuBU3z6H3v0YZFIJoR7sOH73upk+G
ALrT2ee2hbPVchVPyRPzA2tSxLNB3msaA2ub9tlEIrsWktqAnbOTCE1Rl5KCTnxTsesmzFWhQ/pn
tfCd0kLvhtdXv0miswoYgUsu8tRIvuogbC3lJ+gUGJTW3f1glcr4relLr3FC5UZ+KksQU/9lTEi2
LNzSm1lkncv4mBmHElu07lcCH85Q1NjFenT0Rq+ug86T4Dy5GJpPDEYITB/mF607P8md4Pa0wTK9
5hM1f9zlRFUrzbnJT+SVxexYKpW4B91aKFo580vkpUJwhUZasijq0htAJ/6nMNO5D9T+uSxRR/cy
18BEoI+ngg/4Ckrg7oaKYLkOQTT5J7yzGjJ+ek/Mhtr85XpsfArw5CrnDZOysVRsB3sZxBstcgqG
dMbSjj5PBaMcODMVBAm6FavCZmmmm47K1BsumGuCZQMRmMtAWegKbsRry9g0IsnVXdlHizoyT469
v88NXJjxKOuPKnGGPD8GLiYnA+0aBsYdErnkrtavIv/1sreHiQg2DU3+2yLLwVI/n+Ajhrk7NoXc
yt5wLPAmozJUCXk8y9ExkedFRtDLOWy/g+pVz3Lt1yoxmEQNWd+U9G4wwCuWBTw7XGCx7dCNs5lc
KwJaBV0gJw/UifKTLObJUD1i7M4VgoeaBfFDjFun1kSaSlMAxpk7JW1qTnjhv48Yy2VjLJj8lAH/
2Nu8j0v8l7Aw6vBSUCexQRcgQkHaS4xGYoRgpfsWkpX50Vpqd/0o71XH2KjbenSK1aMP4ZjKKXEM
zzEv9V17G+8RNlRwEGH8M5yDdymcX6BECzVXT9ERs3FmiNAJr0use+//Fiz+kgvfBhXcNnAq2keh
tXc37sbiQ9njxnUkBItsLcHOHn0TPgWXuxWKtZ1gd7VOfkxhg2RnrHiv0Kn4qPlor/21OGd7PD+Q
Q0E/ZrbE8I2pH36gKIIYaiKH+jdApzxhhh5gk8L2Dv1cDFUEZwYAm/kHoqwCnRbarV9yCv/B+mn4
JZBVtL8oLZJVnGCeWB6ERs5EURc/uOgr/4Eq5IlKENkBoOO/uDpo7OAvIDXgR3QCTH4Ai2lOQDs4
ayBdMUr4R3xmJgPrGbUguw9TeJw9YJxAqKJrp5OnWuHNT36H5lSNrrF+i9xXYv700KZM0I+G/8lA
pBZTAKxsgDfISNAjQY/CxwTiM4C+wEyQqvrCpYKTnbMCUyOsjZgBAN+C14LsMuATUKH1xfihh2sP
8I3foTSumykm2bjUVRy9/+BVBosYxQAREkPKsA3QjkArgHIcWdlUjRhWIQGoONgI8xkgJBsrdxuR
CNcFxuK/Hw2GtpyBOwGjMocEyQJmBvBDcwQcOgCK2mO0SKa2qVynzkGsdxEM8NFeUVb4Ro9KxiqO
wfGPIL0+MjEahhMTu9B0gmwJvqsDcnnVtzcgjuxfDd2QDNPJRmUEeHpMwg0j/tFzZfhLKcCBzseQ
Rb8NxQKLFlRFqBSYegAvMSdhC9bJieL0xdeSdusVvL035Yz9y/LtPyr4jvt6PqqbLr5g/+K+j+iV
h4HAGlcEUYySxDoRAteSFLn074zb3JdLoOtoqjWAZdOB0Fds+esZzoR1MKebS2cECCClH+ngirCj
QaUEZMBmzSTYhSAM4sJbyKr5N4hp6Nf/jWtwAsJ6lgE3EgdYpVhc6f0MLQovmNig8oXXc0IQz5pZ
zmOYcDDwU1gLYi7kU9sJ3MyGrvdvxUyLpTx1F2SeE0HCZgGtKpzC7WKLIaBkns69GfSBKcq9ifHv
I58gjhyNLfCU59jFlJTmnxtqEkjjiDAlaVxJrD1K2ENGfVgIY1iKaNxJuA1ED/m2cDT/T+yTnVNu
8hoRuIrcu9gVCLXjw38y7xSBtnScUQ1m3j0fbizJCC2aMq04doFlmfky8yE+QT8J/Bl+6R+WoT/R
DErDrDgRFHcQdquZwBuzt5hS0aziOfSPR2XBAuJ8ZQr6jwkEnBd/JGOBWqelb4M9RoAaEAqE4KnC
/io0UoJuKjRS0Qw53Mz79wHTlX3ZmuD59O8jn+CxIUz1wFiZiIo5Vz49n8//bSy4IMFkSP+Znlr3
7otqDrX8U2yuwXd7V87pjbMpq/auio8kdeGmgN7lEbQSpb85e3tOX5PQUwdGTRAL0umcugEn6BpQ
0GX3RVfTSrw+QxzhcrW1rK3n0TcBeQOiUurh1TmRtYlOFCKiM4TmIldxu5ttd1uOHCFlFWJrRUxK
Oe0ZcLK/44/KXs+z1vWtqm/bZsvyjO7JfXTuTkLghhfqD8jMv6gy+khKaz6FpF65J998H/aKnBom
Rz9NG2U/r/ZHvFrzQiX4S3a2n1yq5Ir1wDDce37ywqrO5JpXhsg4J+m8SKcW07tuqo8ZQ/OBG+Jk
NIZvM4ZPPO74oGr6wo1kTPkzxnSMjwzbSK1F7wCUU0ELruacvCr7AMSpIQYWsQBb/XWabAZtm/k7
PH1U4ia4t7P6Tw7YdfFU0Q8pOGiGPsrb68ou8nbayX5ID+VX+TV+h8/o4771T/j2700C2j2Pkrnv
zkfFzI1mKXKReJriy0p0QI88ZtEky1GCg8Wy0ZZVyy/ifxEnD8cvkqXi27g33w2Hs5AqqRw3PY7C
Ffp5kg7p8smpxvGD8Va8lRVM5sdGww3BUSM7pXHTiGPQ93m6yRlO2TqcPulLLdJFa5KBSKFd4bDB
AGt0COLTgBG2CF5JNlF5Atkvgy1zCcIu7OedKYOeLTkfPBdG3ehX7T7MXJ7BNWALAmLw6hOrbHAf
uvHK6u/QOKcoNKuOSK0nbb977Z83nUmnFf2aouIfvWvkRoPv2B4SmKU5Wmf+3AVCcg/MzEblqfzz
uj8fWSwKhbB/yX24cPM/9vWxTZli+zdLQs9supOiKTZ22M3oA0IRE/YIqx98CBigVepfgWAiRzwR
KN9llTK64P6GxV+CdmdQMQoLsBurNM5+hMIm8abBg5BkC0FEGzyn/mBykpszemOpOFT6wpJYg5P0
4Ud72UTQrMHaVLcj2dE6cCpaNM3Cu0hdQRFqh5Xf7MrqWuhvhVFexi0zAh1P8dGTQD46m2aVlZ+4
3FCgG2391jvHAhbsADFMEwPIYp0XJ9OmxFJ2WT/T9XcFjkgB5H3aY/tQvGXLaW3J+K9pn0rZ983R
qH5D/UymNU/ZL6+Du8+MaYitQqT94PyQtPCqIYMh4algQHfsTswBaNC96qz0Jt6m3wk+ETHMUvWG
bqnT3657kEdLFQINCRN/dbrpAwqRGUwYibyFi8ULL0AW8/6hGuyl4TFBleA/McQ3uf2S7yYEPMw+
fscAxnyr0r1ACgLX31093RmC4qydP5tNa64b8yeCcJl4eI4zK669BQHkFJRPzbGVpY/Hpb3Q+0UD
+tDCqaQdr2Kg8rK+lxo+ZoEJ8oM/ZTY3Ozo1UJy5RiDjmqkkYCU3fdXM/PQFlqaxU9Hs3NEASjI7
WI3ZPGVpEJwj+2yznDVgesVEWDtci4bUBGhLcM5CIT1pnHM6uoX+X4T+9k+RDgbcpnJtcH5Z2DcX
lyA6GmxdqsVYQGiRG31HuAMhJA/AQV9ZxsR8e3v8+epharp84/JcoMaiXY7Pg76Bb2RBfVySg4Z5
Aj+S7s4m+5FCHxYT1JRZeiM0Rh6t2+xl5Qx14jMZLO2n0o8o+3tpj3wXupu7TJU1pCz9h7DCQN5o
HTlgD1ZwBjOwOxDEnbRvi+o8dX91/9uj63nWy9yktOixOd2E7lJXL4zzqgB27OhWSh2kskvHdRrx
WI0yBCgps4A8UBynx9ZdUpMQJdgty3Zrez/ATUow16SFL0aCjE0EBXAedZ+n8V2N9jxHvSb8woEu
oWgrzF79DATkRRyGbS1keWUal8G7+OTxQqvoMjwJaL0TBCZJhEy7rM4mllENpr39ytYdud9o/m4F
0i29e+ksa7te3RXE3UeOpS47ad4XBJYz92yBJCGGqKFTkquByAtdvb6L2U+NYx3TZFE8UQOld9xG
U4p9azYAIkTbvIUmuUpsjl0AMxxCg6mF/Khs9mF8i7+t6lOm36h0Zgl2KO2uR7pISSnh9viR6H37
VbHKi6lkTTuB5W6y9J7VZ6NGjiN/PIYRrC02AIvrV2C9t8zw17GgOuyGemXal87Y5VgZJvPuuRuZ
9AfAJ9ORttH0s2puPQjkEPZisiNzsJNzmJyYchjJ3u732COE3KESNxZ1cEASJgPq+FqXL5AULbv6
jE5toAhN2XWWhDep/dWU+M+rTgLJnGcqB1CWzLvWJrPSIiJc3qS4UtnQsAbSNLCH4KqitDKUM47n
qbwYuT+1f5BbWBgcOVjcn0LGYhggt8eA/SH1cDDFZNzFd3VUn4A5YDwE8r7iLAsXmBFE+gtPpL4d
Y7iUMBpzeZt18v8sg7kmuHRyA0lDrkd8vMDq4M0p3AWl6kC34KGasS84PQnmjIIddmBpsAVKpE1x
oQeV2CHPelhoibaTqv3IPtc+A7+OFGssHDapdYs7E6/ll2/d3PaYJA8dHsrwSeuNq9wgl7jTxth2
FKUkTDSor4DP098QgZYiccuSfRuSVltuzO7bTSmbchiTWGCCf+kZrog4azV8S8iIy7KYlw41BinM
16VXM9oI6qpyiPKtQlenaDd4kBqxeAGGzLjJRzn53/jx1z+VddFFE8nJIQ5YHQGMVb51yDAW8zTz
FsY/wKEAwSVN8iibGt7J8Mi9WPkcFeYATwW12l0BC9E43KTnOWj2GHblPR5iVznH4fOZT/QCELhG
BgmilkJi7xocEinS1Yk2gCTkG6TQXQkJlKZZQn6ER7LNrRGDV/i8CGUTZdgfbxPVYbk/o63bT/Ef
UTCUVt/0WQqTczdA4hCeUnzD42llvkwEfG4ZzWh1CuVkVa+gnIbpKgjWUbKpoxUpYN6fgpa0aT8h
D2r6jczfBv+eSrzYoNvPbK0C39YXybPDQbadsCW6sLHrh5dDxcUdWdroAcQcumsTl5CywfUQ8rdP
xy4RUSf5yLDQKcbCntT/rUwMUzZxMc/+Ug1tqmQfdXy0tQQBc+5Djnkwm+bNWuQ5Mb3Kt+vdK+kv
aYgZ2QT+ExnhtTUo7PWfqhx9XRFhq4yzR2DK7rJSroFJygH4S9IuXUGpsvuxidNPPsPvxNVWsCIj
xByhohOmPHEzuvbuYgaXsMfCGWN7pQXLMNdKTZtbHiLm/hh2CDfTatZiEQtrEaV65hh4VurvR+6x
xkd72nn9mzvHdcl8JJh5XOU7T980hSUEVRGjSGrGKMBJmQpEgaiQM9IWC85/4XYSGbQlgD2+e0ty
RmKIFvGQU+AnDZQ1CsSnhnFbh9pCpjNpPRw7dmX259IzhMeYRkDHOCfFjnJfm7wf+gaeVDsPbnh6
+957BBmEyrsGEZFfcQ2GDDDZHTnwn5xSo8qJm2WoOj26aYmSNSebkT5NecXDTYmdEW54A9T6jwTq
aD8PLbgykp3Qm+bWPqDXgGlphPOu/WtbIj6pBQUp4WCp92esjZvokbqHXFlhLdJFXOOtXm5jlr+4
qWdWw5oYoARp+HjwXrfpHgFmG50qwu5c9a6RnUnDYy4LWEnMw/Ti8JzbGORG4aZTN9BB4mxPNPao
xpMRI9UxQbnFyAGFCYY1LDztLqAJTQOuZfTbst0Nm4g61WSY1ut3RAtt7EgMaT39Y5QYCgqAqn2i
ls2+4n5rFSkDe32sQNIcKccK5AxRPEQaBO12f0prn9k5FM58W8hQi2iyqGUCbxNjVZmAfgWwQzkL
IL5DtylfduWvntGvBg0kM4xdWBTL1MUNXD6TKiZbQH3tNapBcTx6XvQOlQ29NWSkWLDZs1SH6tMh
iZIId4rtiScjFIEom+D0A6dZglbi+wuWuJSd6yPlgoxLYNwCFOKB29ZTBZgfG38FYapmDPMMoK7A
SPjreXqeopfyq/1GL+/VUM/DRP21RiJz0nzwMO5f/SGf8pt2Iqmhvhki5LEDZ7xJD/1AJkD7q5KD
bUz8LUOstTD38E7W/rk37sWPto91kjWYUif1JYq9q2vrl354UXDX6kE2ZrUYyThluivRRWnzNqZE
RT+VEuGNrbsvpiln3Yl+lH22rtbG0tjHF3clTH5EIpJwpcu3ItqNnQ4oI54KMzJ1AV8RIsuh3Wa7
HA+dbJftiDz/iVegAuZPTW5CMgsZRZLsEN1kFD4x42DGDKj4VItRbA0SDcwVudcsvGgtfV18N3c2
9CV3Uv1ShUNbot0BfWScEWEI8pWRZHGLiVyEdeQYWE3RfkRjYqOYIh74C4QV/lWRxwcsWHmv6IvE
TDn5cq/qTjppnxTlXHgEnRHKIq46aVt4mTHELOjgJ/w3nwibIOWgsgI0xjWgwm0VBggsK1hMuA1T
iYQfle/aIFBySLFdSz/ELfSCmZYS1gLfZDM6w6zW2VFbT8eJDtu/1hxnIBhF6E4s6abJ9zJYNvaD
k9mUr2HrfeGxtyp7E6fqV5M9GMLNzfbmcm+kpbCwD1BApitLE458CwM5EuPHXTWTD8q2RVZLmNNU
OyQb5Cwb7WBdhIw/IqNGA/FBRn4lEwahooLIWJ3V8MibM2Qz757sQwS2KWHc9m+wDx1pJ/cI/GgQ
jk++Ey01YbFCquguyqt/rDblNcNzztvniP6lX2vlLoTAzpqnXwmHwpcQD5coP7Nls2lEUjFpNGQL
Z0v7FwHfTDwaDdkt55eWDpAykmf4IPmx29homAG+Z+3WGKcr8iSxC1SmKTHEWId8sxfNokk8T7c0
k5h2rKmGt9GPdRaQO7b/P943RGenvXfHfidxPb8iFs7BvPQ7dSuf5LdL3jse4jM8uPYkO11xzZyb
vyJmmVmhg6z6oBDuEywHLPNC5zn39tqqvgovahG+vGFV7v7J08IrumrC4Ob9x3cCjO2ELPqjrLpb
u/I/6bS5a46CIQDLL12re2kDx+Ke3IqbjiJMQc4pPwoe6m3EV7wzl+QY7buNgOOEG9//nXjaKTKP
mbeEBHmGDfXPKsJyEBle+HMefxPe4qBNnCsYauEtsTCO2EJAX4IZO69XzGaBi1fUYfFLyCgdlGaO
MU+vIe4tJBAeOG3xa2E4CMkvRWvJzCzgLRX68lRoOH0ilUBSy1d/jdByytMQ20RzLbymxLtCyeAE
e6Hwfc6jc4XtVbNnnA2AqK7bS4dgW5+VKFyhp6OrNQicTrnE/hFG49m8IYb2HW+fsn6QfFif4qxc
cwf+T3GWbjnuYdUZXxZGCcpH+1Dd41P4yd6CxHAG66xf+NpgNvfLnkWRx2sMzgkC6ho2urArF1Q2
nHkYPlwVlnLBJTAYQJwDNKrKh2/Sb5CB+DpFL6EJ/QfA3PXHwZk39NXhccM8OUWG7r2LjX7bEu7E
24Sk0mKBhK9ig7SQj3aabeKr/+IGO/iv9JN+GMnATcQ1geNSO9gn/lL8wnG8ao/4Ix/YStZCNao8
lIOxZYsLr3zH8AsHElUk201ALAXMQXYaAIMXEF2HrZs+LlFiUrVs9VNxA99rfjlTsUHH2Z+BCiTE
lP0omnqbf5RKc8egBdrAxUDsap6xfgWHIZEVwz75y35bR+kNAy2Er/vP6cI48o/2O//mAdRK/neP
14dxEU8Tv/Rd96vu4k/80TBvSz/8ApiYyFDDa7L5d9V9dosYgb6IuLVWNnLLYWkuxEoQMwN9053a
I5aHpx6TSHjKLbuOv87epRO9yaPn/jg+V/GxZiNhctS+ho2QDo/OYol1G4WbIWSVREv1xkK18CLA
iAhGKheBtx0RvW1/FYQKYH4MK3/C13i7BbesR/Rt/sKVSa/GvLsJ6qq+a1fkMa3FfVIvvEu50Pfx
D3rKNemwCPXuMNEd6Yzhw/OYf3uXFImufVaO7o96HrjwvKXc/NxJeNZxYjA6JuUDu3zSSCJbaGwh
cOYsH36p/wJ3F88OvS4ehLg9o2vFeIBN7p8Ue3SzDsiyr+yV6o0gFJ43TgzSicfzY3FVYmHSJ574
gzdxn2CHc8Z1BepnOBpjeAH10zxzysHD7Q+wE2lWGOL+cwlgiIZynmupoYUtX4CLLHH9l+fjvrRD
cXtekhsnYUGtggk2UNkelxAMa/SJeWakbJ4bCNN39V5CAmdM9C0tIXglq6L7ig7hqZh382ELsoGp
3Vdz7a7VKzvSwky8tTWj6F+H9+davxaP6CB/tz/1IrhoR3WJGnorO+1hQPOsnvXzEHzxKaxPyJkM
pzV88T9KQtw0MM6wqZ1HM42xO0+DlRrjFoQEjYhuoUcWrF52OaibMnNMgQJ8YbABoILZBt+DM0f5
w0+AB5v/NCRG8cPEC2KtG5j3Psf6HpCy/qH1ii6gQO2398f32HtsXkyKaQD2e/3DHKJpx/yJswec
ppjRGsX7Ha8iQQemjhY3SysswCe2eDH8TTlyEVUWDPxhanfuJ2/Ld/BrHVw2za/0W/wHwnAY+T/2
WRwK3haXH+lNSugy2vYYG1nH5zHYPh1p6U/qtbQMtvXCcnJW7Gjf7bNJOpUdHI020mzg23OMgdRl
+KMv84VyFOp0iMtLc0/a0DzamkvpHWyNI+46hWmPfQRPUoxXbh2SjLLCKLEqAsBbgXjI5owZFm2T
J+/bbusCKg8DMh4o/UGMf8rTn0O7wSAGWiGxbBXcQBlcQJKYd+vpoTGzeTtiRGbtyu7xZFjjI05r
KnkWlEAxDG4MUACFeXHxhB3XvSprSyYRm6/uSKz8nvcCRoSfsf8ArfhQtCWk39Hzbg9/MgW8Fe51
nQzK8G4j7uvBgTINaof+hhKDzcnOPlHbpPtwtPKoPTDbqggVShxuIm3br3D1HNE0rdgYiIoZ8JDo
Z8zJOdg40nAvacaNqG5w8GbbyWZMOX+Y5/8GtxLgVV1UJxUbK7pYPr/0XUEoDRxVLPOg7DN5E4cl
P4KRQsJhIO0w7KR2ypov2LKOtiKqxULnNYkdL9vJ5iR07J0m/HbPtDldPa/4FlL82omyYmTHgXim
wsBqh6B7fgqt36/GBsgd/DxI4jBB8/5rEDVP2QLHhH/fKSt+GXY8vLxiw6DUs+eug64gwuiFwCg0
d82eZr4R83EEhYgLiw2+95Q39qx8hCvG3VY3Cdo5JEL8Yx44vy9MxpwggNSx4aGcN2uG8nzmD9TA
kKpQunWMw+Y1AsiFu+aH1lRkaHEQX7kr0i6FYUa+dTHtAlfbjhajc/FGnQIB9M+Fn7agEa4fcIJ1
liYVIpcndIx+yqusljm+m4iyYmoHTZrybEX9gBYIAlSOLQalQrbEi4aMZkgGDm0Wd6eTvC2UUIID
4TsWyqiFuCR8H8vOPUo7EzU4rhj6lKE7tUN7hM0GRvel7jh0ja22bVe4X0EIPViHULxpL20FHmWf
yDXc8BAOQQ5neNxnMDd/wZw1KycVANLcppaFevBfbaLjzePt+QXVMl74C4HPsUp36Bsn3s7Pv3wR
wFgit52NmMu/4UowfidSlMc+P2TA9H8DsLbIbIu3aFD+k4Qwz9ZW3lmmjxaBs8mStYKzgTOcUROZ
s+eKWQF0COSJ/16uQsqpcITeAA6Jm0Gbut6MOCA8PGh+HSycXIdbLhYOI6xfjJk21LiII4nn4TwF
EN7HFLSsRbHuiPXYWCvel4I7RFtpQnfa4N/4hReARVbkxqvn9Pkwc4IN0QHY/nGI/brHdlWucM9i
z2TmcZbWBpFQa2oURh7wPzl07M0I74sin4x2wy7Y8EX+lfJox6o2tmxj+3adbfEcIKeEXIy9v2N3
z4H62Eb1veIMwIh3k0SS7fOoOTwEqv2/40NgX2yNeAqsG9QD+wIgUJtJC8Y+29He3fm7nM2mnoTo
WXe2Pn46iTLLYS8fhz1YAt04RBMGSqCbdHYcv9La2vooVk4c7vru363InfmvPYWjohwwCsQ7c4Z+
daqwbCBZijcIJ4I51fRzNE+z1RinAlJUiAAc43fXr72tu8MtjOexUhaKj13wtAe5diwnxV2kaNmS
pthwAEbl2VQ627wa86zvoVqtpXUorhqOJDzaRa1GQWcizuMSDaiT0OHoEP7n0A/5x+fRIkORKL+9
ceRI4sRZdxQ8PA0mZFQ5A3R052l+cWlHPITDknNONMmEu5B6L24nDcyUfp1i6opgh0+8LsQ7pHJj
KN20p+X0P3w5uVGEYrzMvQReL2GYMuyeF0QynNfeNtoGgCq8at4oGT3Yplzn4iDmOIXTmM54EG/o
aA9UWZoz5ciRynsHKLHGPmRgdkDfPoilweeAYG/sbfidOa2dvZV9wtcnw2kElFFwaH+JM9QOJsJp
dBxsW+xVeHuh9fm7lGgBFA28aHcnntKkXCEG6PYKC05c+5irT9ltOTau9xi9EKO4FTh355AKsyqX
KDjy50SjCIG0v8SokAtX4K1GPtSeLxnHiGfVt+/GflPll7BPxOykTKeZJXwGrElYEnpKdETIOn6O
+onw443AmxNzCdAsj+5x7ljaoY6cPr8U2cKWziNjZwe7CodStkZCbLJ1Hn1n+rEuUAro8thmSF4I
4CK/Qn0WGuShxywSOoSF5UFsYWF1g+D4xcQEID+iKGypnDEwoUbljKA/+njFBPcWxAiIWriVy0Ek
R2vQZGJhEkJ0l8LpRFZTOQV786NVX23sfEt+PaukGRy9ZSkoJIDC0fYWoU5hWUJ0jVfDWl3gCY3j
PwbtS+OFFo+jonlne/g+xbs+MqBFnNcegVcP5o++hnEJxqp+t3+5mM6BHanoRkYM8+dGwcjdpRFy
sTD0G3iU4tDKOw4QaTxKgXwiCtQSQYdG0Kntz2CsMXdk/4VbzNQFu18UjckORhveC7CAq2ES4i7Z
4oQzztkOILXA6EG53Y2FLwQEH8hccNvfvj1x6engFKMjpq9Gzs5YibxPpM3sHLAyONgAM4GXUJ1u
ESTwjHBqZnP+4evtn8SNT6iy8SoPnAprXKWn8jY9ICEuL/1ffxmdiTDekZ6867ftHLaJ0x7ZymfV
ZgeWPXvuJYeDw/mTxse/Yzz3H+qau2BBaNwUG4yvM43IOJzuokl6WJZfO+6Lr3ixdRdbkUss3KQ5
sO/qgmi+xVlQK7Ez+YLhNv6xZ9INjSNRxwi5pufeGSZszKcGI2Xz61ZOb1tmUw6z8xm3HYvqn+OY
wqsx7jUVm5jvlARmuaU7izWk6VA/rMI7lvlbeRJUi4t/JjHmOMfH4EyTKKoXaEjhVXRqYJq3WjTL
tL5X2mD2XHqj9kMSCh4EIsG4Odlr+RIuGiw01I117U4YuMz8Nec9y8dfqxtcxg/pCkrlH+BkIsZf
XPz+YuFS+89/oHsrhLNi/QRqjvCUZNZ/xgikMbVwfX74FhN2rwxpG8+OizoBvZwrfyrgEwieO2XB
MQZoTq2TzOThq9gZ4wymBJXfeTThPZyCS6xABJpfuBRMXRYU1bPn1jwFSyLLcE4kmicijazCF1uf
e2Q5SVh+AQjpAZT6nLophOkkdQ2Sl/gLyjKkYbPAUg1XFUBCqNsNx1Glo9bOAfT6aNcH2dzFXyCz
N6oJKVyvH60cz4tBh0rkr0KLJx0UU7/PtmXZLvSIIzztNp3h3WN7H8dvJUD2q7trCfKRZ0dT66l8
elJZOG/ASgOEUeaXC46NcEOdRPBD0F1JHOFiN6ajqr60I8eYdO54pJhlTPQ7pzxHC90zgwi61OeA
KLSlv2IMDMePx+HMCKD7Vt/U8Wif2Or9b444/Q2kQScXfvP/PZTAQfyQDi0pLa1xKX4j3LU4i54v
A48lz0YW8OV+05/KiIBBZLv6q8+Qb5q4eIVXc4d704qo63k+j07eLv0Dp96x6FeY8SxDzL8TzOlZ
FrN4NToTmgFUqayoytdQduNvjsPwpxOWs1+0fAt2+AEa4x09UP3j/T2d8rv9pmk02ay+zX24Izvg
Ul28Q3RBZIlnp40y4Y+pko3fofTmKEOHeUj5VosdjnV3f0Jo/ebH8U/mW1wFRv53cGzqC6AabLYi
ziEay2xKQ/k/ks5ruVEkCsNPRBWIILgVSTlZkm3dULZlI0DkzNPv17O1u1OzY49F6D59wh8q9L9j
N0XIBkpk7CYcmK1rovePRRKXhUkN30whSl1UMa6wk+/0HQbHq3OplcWrYdMxmZXtkDT733voPjuF
BwdYRugyqg9mMzBI83dKZ8SMueWpJ945lPvcDyyAEN2FEvTIIjzg7/3LHfKOKWGfjKxbNyxc3nTI
hWI7haWvbsuyO4HdGNBEcs1yE1abSF+3c2/ofbnwZWYltC5bl++P5+6I2FDpzOpjIoPvMCLQuPSs
YYjmXb/UDBrb8ssOwBoPAzpPEtPR9TCAXTV8BoKh9pE0X7oMDal8DANDIOF7Fe3Ubi0Zj1K7WMIv
m8fcW8+1hLrHq8yXA+00hZdqVdVByz1Jm2/TyDzNtdBt8hvIvDD9znhVmECZudeM5yY6KOpVIrMe
wgLxs+XrracC5AD14+pjAloGxmcuoxfd4CKQ/6G6NKLjxnPS2servA8thUjqDjRbZheLaUhziWCf
V2HHOU2Hp9HoIn3PEBDKTdzsQSboPbMw6/OJZJ1Oz6yRmF7EI0xnvrOm6i7/EusDOY4RNM84wdB4
bkfe0ij33hzI5bxaNxOg1Y6W59Nc6Sg79EPsS2biv6b964laF92VVsXcCph/NI5eIbRoYmlpZBxo
SgHBpdyMjbTuWfm6disuHHeEv6l+s+rNqL13YCP7mxkuk9kGtGRXQf5k6owUgjjFUatBQQCQODJK
uOiiJUHQDcLQZeZpB6K8r9+TGJ5MQrgY0HF/6SSVeC23GxPycW+xNcK7BcnHus+nN53uZs42sVi2
GowmaLsLZpuNzHwLf3ch5QCtJRPmhZsYJhTuyvjOX/ph3Q+nNGORkyUor1OZ7DP6MegRdL+6piGH
jVzd0DpYvTTIDKg56v9IWCjvIXI+RhFtzAE5djKGUBhWA+HqDC8BKDDQ67Kw2CvN6T5Ixi/8/0LX
S69uo1U9Tx8KorlyHH1LzevaqYovjQzqU/rLejbhO1tf4hxSz3xdyAnuHNKy0yFV81pjJd1MdeeG
ARJzbbOt4nanRZLXysJ7tvOakDoIn9AhdQPwF2Dmi7pFW8RY5yMGjzznENyznGr4zIPlNn+V15eB
1a30Gt0C4mvAtLcsgeiXAcxExCGKeH6E14oY4N3ChzW2gCJZTN+6mISPKc1gXSNdd61h8DkbbmEj
+UVQLWeYab/2qSRcUlu8PXvPyOkoocQIDtPEcnQuM+ELxv3LxDe6QeIqg4KJRnVfU/IrCD53g2bn
FvakBmO/lwzMM1o3Q76bPWV3mCx7KH0VmH+eM/+NI78mpR+rZB/FSBcUm5k1/8xBZjXpcxMa1jKM
Rr+XzBUIveX4Ip8AIQIpHIuuDsGuqSjeTUjNOqp6JGaoqNBvAJQ661NbUQK3tChBx2uQ4wQyQ0wG
kO0KYYglnO9wgdOsgzjEFhwBzAM6vpzwYDsx+UBs1GZizdQrIH/KmJnNPfnWreiWfJd28TZt6mvs
BKvpXYe5AhKX0po0nMJ7OzgT0Dv+qXc15k185ci4DDV40bMpUHogVzhweO5aF1HePXq/N1rf5Gi8
ksPTy68iCYSVIu1B5tB5Svb6R7QfkBrV8SngRVKpoct/C8/6Dy5xqcuMtUM5tMEXI0C10S3+2Reg
tbsVfrAO20v/Z0tNysX89mkrC2bvNtAGkSe2PnwLEiRxwQp5Dy2iBd7vC3GTicvoZUf3Jz+Nu+EN
NRzGQxBaDA1YmC1fFfTj7YkcHocJpOU30ZqB5Xu+w5bh9+mw4Q/EhM9yB5t22tDoIJPd4Cy2zHti
LJvd1UhFh23NE6bPInDugMDd5De65zZu9Et9g1MCn/k8xA7JDAt/D3bfThiGp7/SHn0pj2aL8ywc
kPrDRiVLWRAfxRQbXYRfZtlu7MB4cLLjgAUZAh00Y/hY5sPRQueZ00LjuVsYl5W/rf+kmdKioNsE
PqwJMQAVM7FFskGdzIOGQoOQQRgzDRwLXp6+bH2aZqSnLCUqO6rlt9pnhmUjJAjwR+AvbKwgwAFf
QbLSDvORv12VKBojULQVbSS2kINkbIIoEKc9RESS++INBS9mISXyqf2EZpflVXT0YMKoH9guWwfm
hlwzmnZ0BD/0pSgIYL4wAl/PBj5FNNqgfRYO3aW34MbDY3AabAWGfPZpnWUcAN+J6DbMeRtprRU1
l1N8o5JgZ8vZCqUaG2U3d74PYE6TLfG4G3oHnYfJ3BPZdR45Qni8nkP9mx1EYdLvGPyXNi6X/SJ7
V8/FBhwBbweTaUfGBFF8QIxqAAp1PBmWhnAqQhHMGd7I2FGpAw61gZjNs8p3Qb+IftmwCAgQmeA2
rgZgx0wDEQ9b079imEedI1qa9W1OPSPIGA6tTIo2sXjBnFIYlNfymtvJKYLUbvNqbQArXzzzFdnt
v1+DtfYVbniEzWPct2fNpR1qW3uKODz05M/XN0bnzACouSjNtsjf06ZbU4KtI7e+9teCR0AT5E0s
TdgAmOPBHeS1H/IdJSh0ERQ53pFs87ujxaczxeHpcIyyiB31fdiw82hLCzoVewQ3GJIhu74KYSx1
OWGlB398CU8FOUWxZawNee6Vjce2gq4uVhef+ZnbyrLdwZnGnokisae/O1y4SUb+RBJuFwfri+Wp
S5YY16oC1+exNgflorJmWCLiBzCeYxGiNkSnD8mhg3Cj47tETKBZfcRA7FgdqxW0k0Nph0QGqvoJ
H0IRKkDZ0oDgC7R8o7W4g/CORjI/IFlWl+FBahCbixV+ug6vcxXtIlf/kDFw/6ML/qP9iU745GUX
2R5Qq7Y8BPFCeBWsdl5MfhILS/8W8aj8Tdbq+78XACULDDbLf+6RNjU2MzZPXDCBZRHdsaSjDREc
FYHMaK9i45DUUXETZcRfo0UHCU/gVJ4U0AKmYH0gXbh9OQyDPkYbO519LWafAHBt6oMDejt7Qjow
gZMYvZ3pmDz0Iymna8LgJoJ3HsIFyiH6NvZoCa3R09/hSU+ZfRJS3w6mTLyGcNlTlXObDmue3rd5
CnZIHLuIiEf7jvNnfmicxkNJx0FxzKZKOeQc2kw554fWFZEdIWQujW1jMdxYDB5zYNGWM3eApDle
hAhq6zIlZTXgKce5xr3RSmenYEhFmMu/6AEhQgRBSmBZuLED5xGXgF4wpT6fU96QtLb1H7zDoRuW
t7lX0pYoz72PsAnVBpC3BggIoCt9m66DG+GajwT5pPMxIvKVLMWRds6/eJTyawvQA5FrCUIay5Jd
zKMebwhmc6bGx/AMkOIoLcq1CFCw5sXWWPIqT//wNOzHE9eJWxExu3fRPt/3vMLqIpaWiOGcKw6H
ABHj+aG+8zKv8x9xlBu+/NfxlI117zIHmB9md9NGXcbWQVWYO2Zqf5QfSGyb9/Q2f3t9GK5852nz
3kDWMHF/0KkEbWTs0n47irfe4zvgBTY/xTbOyhGTAzR8DhWfpdlzdje4p3OKO6N2o2vU+ziNsrGr
I4nwHz1+mj8VcUJzhaA9SnUX5g7ilQOYMVlvJg4c4lfB3l6T0NHAYu2feyFnzIhk8GidkPBQWZyS
rxpZHCCUd3SEKkcmjvb0cAxmeyxeUomDSnEMiql0AUUhdc5yoa/PwwCYy34h8jEb5fU1LIjnQ+y5
gPm9OAd5cMxittmxPlernkP5+cPBg/QhZx9vMvbU7+JNBB5snXYkJii8vCvL8iqQzDtzyyiQnArA
x+iRgfMD9B/cscDTsKLKv8pRRS+XfXUTi9jwWe90nUAWTLjDGWgHu9ah/uN1fbTQv24SS1Os+MGr
WV+9Le7MPDHRFiMv84RNPdKZWLrgpAuo2TPXIEtal4nHP9TL/EfAdsQmBkjvNU5rz3jEDEEYv4Gy
AID7qbPXxOvLv4BQ0gyrjtHydZx/TGwXif7kzNa39RlPJtdkKdEY54+tBTiZlzcCDzzUQK4gTgow
jUmrFAEbjicxPOE04igin1FIehdAzSPOJbolW9TABK6BH8dTMv/aG9XY6/i8CEeEbMtcwcCKhbkD
JoaotQvUA+OcaN9wyuFpBJSGbhaZ20agbehY1j6zJmWLhLOvfFv4HMIUW5N+MODzdTxDiXA0HLaw
4cTYclykZ+WCJq7XErajO6IkcK45Xt7S+/SOaB5rmOIH6pajbFCMLYm8wKO/h0dHipZsZl8JubIG
Tqe/of8zAZxCyR8OFCuEDI+9COVL/26vmNyDqlgom9hpmZSpSEjwv4iaHHC3XQwbEYMR/RXGalDJ
OBO++SCRhaIwfBXZVf877hjBin7nJnDE/sZp8ESL6YoaoMXPoEHq6JxnADMPtI5F0Cf3YfDKuTH7
47yD5NiCWITG/3LIJCZOBnwJSPhQC1bJS7nP4AiVb5fYxSbaQRw98TyHb6Ck/jdUeBKqDkU+kpoZ
k6/V+PXktkFl7yUamwqnhEVnXbkE/9ZsX3EwGKfebbboF4p6oXcHjkS+nTbD9kmNIbYXgr00d8XF
wRpNCKn1giKIq0IyEKUK5K4EnoUNzTI4ta5sPzufGXKKOoJL5k80ETcoCgzRyNK+mhWCiarHKFAh
dv0ScDedwG6u0l3KpDll4gx8j/7d+nlQuMke2b5dIy8YxXIqsnsFyR+4Z0XataQrOmxeHt1pYiXM
kt/SnzYVTVLx53yx/1WW8cH6Zk5Og/y38KaEoFf7qatveO0Fsrrly+/P5XnkXZCeWSjO5vtMWE5A
jFlyeN9zrktUTcl6LvRCSPHRDQHETZ7OKU3rjkObbyQ/StbpTiUZKhkp5zsunrncmiQ+RJrFRkcZ
LQ8h2LPLmYa7JLVHAwWDTZi4Hb+fNiYDrtWwiRAlWyc7qkCY7RCxdFpdZPPvVNiDuOv5XtprtCTP
U2DzXFA2LPmdYTpl6dGX1WsJ3fwRFqxR4fBSqWcJKbdwtjGJMnPZUynHWxI8GDlQ+sddfReqRHf0
wGn0nbFnvqMJY3EzG11gmII7Fjfl6GDfKaaBCMHQH21sROHCrxhKPcHLFCC2EMlMMhDMBFvbHIUd
alYcTCa1M0dRbUR1kGGvrAWcw45a7mmP1F+Fr2ReyHiSGA02QEFUSagMMrDuiaT77o1Mh/EEROYY
PsC/MX5b/2MuQxZ72gCRotFFol3TPChpFfWl4oCNlnuHH0eQVUoHHAj+PCaMNs2hGW3q6xIEFdUO
dgKNDY0xxSkdLN0E68DPGtoA+DewlPmrQKUcbAhGPoimp4EoAByVBarizZZTDVDiTT7RqsR1ab4o
8EOiY5d5NIohYaPF8BDi+0wMOjaJ7jGxYg7IJ3I9QOTA32ijQ5NatlDO8QWChEHeXfkBRzLMlzwt
uE6S8f18eYy7mFqYlMU9N8Ps0XnRCUFXgdANig6RD1BOAP8qxzwJcGFqt/JSb8FLsIUFBJAtiuMC
rVQGkIi7vfDRopuFjghFN9lU4Y+zFZQr67nHWolq28CwiaeKqQvpgInQpgM4DW2BV2cDb0A3gc7e
F/hRZBIy3HgoSSnmMFLAGJ6f+PPcqhdhx8Ad0iaIhG5gGLh4OIxo3QtgC333RU98J7zRsleA6Rzk
9mhgLyYa6phnahTkjB0ydtgXPWG67/wknJX427ORHqbNDysL2xQNRBcXtil2R5KeTDSQx9HByY1j
0uwQCRF2EiUJ6VdwAo+R7yuGO5AzecVAYmqvCg6sIhxFsH9gPbMk+CxwW3OckJDHuBvv/VvwHd+f
zMtjh44koJ6GYip2eW157jBnkO80xKGwqtGVdTICNEJcGDgnSCMI+LGrPJjQwposoxWqWli0MTig
8w0CbFC8VF2CaWLd0CFHkNLIYP0Joy3kqvLv5BsgeB+fWBvcjjHQBzqSzfHwaIPrOhMXMaPnlpk0
AKpsQHycyI51mOjy5wePq8dtC9+sxnnQfeenBq3XUp4BQkATVV3J6apOV/PIiTQf/7tg7hXRkUtj
QtyQVQCww/8PwtPl2QsQBI+dXcrQSyQqEHg6XMAc0EIsj6hGEwq5XfEMQbjjs8cWM2fc2wJk1rx0
AuqT+SrDE+AFTjkLhWUAe074J1VePq1YcbSfo8ClEfsHfkUubLw7+VsaAaUX25O1D3CBFwrklCkL
CpP16DT9mtUi32lqv0JXKpfkjlg2hMkSa1js4lrU3nP63U5QbpSS09yj6CBm6KpNPkRo6z74AxCx
X2huo0+BYgc9PewRWP445DEYZiaAYVllLJVBOH/BE4n25EIxWjGkYwwFAc2OvMw3MvWGvTATORp4
U2CR6gdNLibOM917NS770fT5FMCYfK0iSUAIEtyXys4hOSaDp1jA6ALzjHg5/ychwtwb307KTa3Z
JswuA2uvzpev0Ac+KuIAKlFzYbGsGU7PkyL5AWdgrviqNV9iZUZjgWKH8aMcegiCINsupCpMm0sl
Tgud0j+rE8uRHQkOYHqheAxZ2qbZppYO6mwF1qH1WjcP/J4wmwdHcKE6D4J5LObOGaWpw9+S18DZ
qPZamwsASAwrDIsoAF6gOhG6QGkqoBbHFPL8+qQfWVwQ+eAbmBVSBhKX7srb/EHAfPqSN7vfeMdM
+TuohH8WP4aL4WkQwUYMMmwyTRRHuWk+lz/nG1mNNA/ZxQR8riL9IsfmEHlSWBm8G5GrBYjqI8OP
vC3fC8wa8BHFWiqQuDxpprzR3ySmfUXjEFIILIRilnreI2axNCsPM9nS2KihO9DNCV00apGrap9w
qmh6g0l26m8GanhCcgzEmEByvf/kbTlEOA1xAwfIzVqwfpC54Vqao761gBqQzp14O5QMONejF8NZ
Gu1B/tUCswx4B1g1V8FdyiN/t7hAaBWeZ7RAKcy5dx6lOISYJwH1BzhOa/WHm2fiwKoKNA+MN/uG
jJzZ78hIjstzuCce4UTey7kEb0TFGMWmnubNWwcMSKwQ5T4n7eF9CFKJec8an03NeggMARvm1CC4
cWAPiDAtAP1RulHqQfkCralD545cKfWgWsE54m55BRyUXCZXAoAzSVb4k1DjUzmC12BPcz1YsfCp
nNtiMEZHHfmIpzOjVKUlXTn5fFPpbkElwmNixdAahkS14hcuEjQ525T1z+LvaMOq8JdEjQU8jP3N
t4td83LQP+MtynOHnStYQ+TjlDMzH/+QLKL1Cl8gOLVr/YJB53G+LYRlFOuYhQFomivklOUNgryk
5QoGbsA0ghj+CTEY/RSy2o4WGEYlI2WEA/SMev/1mNGVAeEmky/ZCogAsmAoAXwPcuHhzJexTPkY
FZhhe4R0EC19Ncsm9SJ8Ufh1crt/qQgBFkUZBYuJzseZWtF5Of489DVTPA7WFrEe9DVHNmsOVpE4
WnrxdoLBxVSdWyfK0KMhREEZIFDz9CMJo3aH55i1PqmEWrtkCHBHUo5NDzAYXwcOzq668/J4rwXW
2VCJ19RLQt4RdAKyQy+XYRp6ryTpBQ4shJBJ6OD8W4QU7SxNEVBYvPQ8XwjSIg9D9ucgjExWw9oF
uYtP0zN21QeocJoMnN4YFWDtkEO5dPOnJ6lOkC613K3gHSXiQCBnSW4pEHQsfdn2fDKgywwapIeU
KWxk5hKMLNFbRwEAsXXlQh+i/+JN8UpgVrDkyFc4JMGGAQdmxEPiQkJEBKqZfFoLatdXa0OQJX6R
bCkEOcQM2RJ48VK5TAILL9LCAlagnwG+Gz2Fgqrxc8Un/k/HWt714Y7kbTYCtLIJXpyO5Is8GIIQ
j5KVVj0wLX4DhAMpbdsISK2Yt4BcI8z9Awgw5pjwsVHtSRGuZhwoAQ3scT9wvtCbw7oKo2MgukBv
I8H/QNsA9VAD0TQWhIkM+YJmAttIQFMJv5yXmQ+2NiCB+zMhwqIE47NhLUFDGT7irbLSj6Q6r2sk
WuMCG5CD9SZ3U/+5f1LjAV6nZSbcPWeASn5YRDceA37IVrDmfrl7djBLzdQ83iwPiU3XbLuVcLWw
flQCPVMtcCNEETYt3hVAFlOHbJqnyrbErBOpZAvfEMwCPIsEFP4/rGVWNreDBjcP58J1s4GYjvOe
2VktRarGQB33FWQYbIC0T1C2PGlINwImtmDEqxNw4WUy/+JRfZHice6zDHgi3H5AD4wdSywWq4Sp
cEPVb1CvQNPhr8x/iGwsAIOcO6BucGPT7+o16WeXCGwRnBdm6dQcBr6mEJ3JYXChMoSAGAhouo9s
LwF9/iFdM69sSZIaEgVoexapHZWKjdliELg8E1pkBa/w6fSkEZT8NLsQVqFdp/opfMen19AbJUWM
7VPyDe4i1bypXBG3STPJhVnJLFr+olXsDC5J9jkbeQ28IX5D2GankZ0/FYeokCmcWqKagW40gocd
6cEKGgqJRn97fhpf6ItQNXPNYCmuHUJvBshsc8dLWvUbknP9qD/YjOwgyho2OWpnJGi8quiL81q8
z9F2Kg5t3jV9EyGksiAsUe6QtCLzzmn8JLFbzMQnU02J/QfjCNMzmtzPT+tDOmDmfa9+CGRAbFAS
J7wTSTj4q5/hABPjWL8XO+kiTJL1i0gvRf7A6tlx9BO8yG5o7wC5Jt2gTgHmTuVSfrErCHLsMRxj
eTjiybzlMBSgsUuftcx9qZ8jQOnv7IfBPelbwENUMFUSRemco3faZp/dQYwbvzETqEFpvanf/XW+
yT5Rzz/P1uHNvMI64ojAJxZSOTuOOz2TJAZkRuiL/3UXLLex82gYxQaeJNkR8Yy198mtU+uK84Ew
OggJuMlc0C6jk9o8YBPz9ZpjAd01VPrPjM/hv5+Ixsm9/K3ezcvsMSPy0Yb6Z2eAHCJu9/QfUvB5
0Wa4yL+zK0McRsCo0CR2/ANMzBTqIl46LNHCmsDkMkYDHqeJNhjjE6YeTG2eSP0CJEDRP3Nw02LT
7AgrPGA6huRXbGSumsg/3mm3gTzDzgD3hxIZGCc6Ifv1TndE+x0uKpuTApk856wxmHv0TC6hbtAn
t4QVPYcbIZJnTNz4MO6sRkIbsVLOXJhzPKDqQaAUKoS79MptAb6gvY7IHzxvT++CVZq/d1pM/dEd
4phFTZAKpjsGHTW46VRXL4as7gvrlIYRFa7pq/pdV4gi6HTG6npC9k4tWMzluzQikmFGfqm+leRy
Rvg31/2X1KFsMEG4doxxjk8GhpF99yhbjs0K/JR57Vt9MyOZMVOswN9bw1pJPS9zHiPnpfpipqXQ
iwUUuEXBEk9J+cbvLu0XIQ10K26UHxlUU20NvY9HQApIdcHY/58UGvEBjiZhA/YaeTsqT2Q1PB4a
21c6rxAsarQX4aB+wCcgbf7kVDS+sk/s0dD3yWU7GeGu89Dxk8Ayi39TyAdLNRAOVLwYlTy0giO0
4DSnBcQKAP/IMJ6xMFd/qmlEZofiDY8kNKn0b+QWB4QrxHphGgywVFjK/NIoopNZ36HVoI1VNDjm
QEZ5/pi/gnaZHbMjUZrlAlxDBN8bx1J2IcgWl3AjMD0kT7VoLsMD/Sse3SWBrsk4rznKN4UuYXcR
2n93i2Q5uQeagDgCym3PHKbZp+ARkNMT5E2nPSN08gPYxvpmxAekQfsF4Ir8nEnQFIJpcuw0wG+/
rf0cubTaDq/RFWHaeSpk0CzEL7slep77bsmfpL55HJalDzfGTffCU1gFrlBC/eSwSTCMzTFD7Vaq
6EQfmNcjGntIgcvONzqzxfI0+20O00oMf8cbtGGYTOAe6htR0voRFcsHYvVLCzxoA4i2vgsSC7nl
EtRvfi1F85D2Zfk7bPjRCYDuXfB40rCTKYNtSUYAhvgN88tBiBQafzY5HVhhUwx5EbtsHpyA9O5p
vSW0BAdmsCsMggiGHHvsN/6knvnPZpW9togtvh4DbiNbGqjKNxBshubZ96iCBWUPQrMjC2GenbcO
oGT+fVJAmwsgqUz6y19x5+hNocbQOgESBCiia7StSUPsqRCShBFYeVQJATmAfWgc/lVV3IeQVUJK
yEa4FVskVJyRUjMLQNqoEzgpEwtTTOw4wVGwiWuhlgj5hP+LhFUbxSRLl9WEYmhNIgBwB/tYvoUR
I4ymFfGyMxGhQC/UIckvUFAhOWAixG9ol5OOw+SiK6m7KNxyIFMsoFOaZC5BW/2gJiQDJjkiZaFx
lHyBb/maVvUOWsw3rVdAsYAt358HoAT5P/Bm7GmuchHTheRcfpm+yG/wLw43zZv1np56jdEiM8j3
GUDtKho9No00N5+D/UIGsH8pmi9p4BPipsih9xmbQLXKo6aYmMS/0q9aMbGhrKBrTrVC+42fEhMH
VrT3liksHBn+6ew2opZ5E4AQ1hdTHcpHzHV7Rinput8R8KsD9KWV8KSOj1B/+Ec4VCdneDeASmAE
wZUX5HfpINDVmA/vUa68SIdqlcHFD/doPdLm/5OFdy0UteQv3kIb/wePDnbkAtEtuc3W1iG/kUtY
P+WNHeOz2PMvyDcf4vNSPktweIoVfqfQqsFYHyHtrwNGwNpJPVhLoQgwrqeDtKy8dGNe0buvPuKV
/oYBz6nzmBLTx9RhOElIBkTvkiddnn67BDXDmKy1y43h5u/Wo1zS6Iy3jZPeLMbzwUkEyITp5ncD
8Q1gF/wgYw1GZh2hDLbS+VqE7GJ/psXHP5MDeesIxx8v5vwcIckoSNXmuoCZ2hO8BY0csfydvkEm
AjxMcUjXxQFkzK79VZAYnd5DFFQW+a57b96jO2cWSrrFG9D6bb/TrtOFvUnRX+/jR3sT9uYMYOBx
YcNKPiXGfNOH+qPCSMouKZIPSGCdqWPTPS1L0XWtb/oPZyRZduMYd233+ih+5Dv9UnCz6iX4ojhX
If72a54e+ZfgxrxPn5CEwVE9IUTRM9oAGH97vhFgGKagpfLWHeZAxFH1jRa8OEatdIbQprJEGUHG
TIVPRkNtkX4R+8T6gS/zIbRY671o53ivt/yeX4kH1gY63gnEBIc00CEAHr+1CGRjCfKDcdxlWImT
/YsmsnHjOXBo/dGkomqk8can80kWJq9fzyO727hJE/N3jnwVUFCdDq40EV9JMvJqrz9DW4V1+Aoq
t6ezl+IcIs2oVyVkrxGrwBQcBPzwxnT7rv3qS0bYTIYF46xAGeGJDTo3KUx6mapwVn9wMJEo8tvZ
H1dD4UtOQplfXQJqY1JjdYvMnHbTbqAI0zNXRzBlFqaTHbLIM4evCl1TRahnkDVVqJnj/shtohjG
/zI7PmFzhU4+Zy25VfWJOyANG8rYBzULSZZQakH4Q5ihF59kPROTKXCpb6FQ4VgoiY2PF0WtiUr7
N7xF6/v504kDBst0Mai5IlJ5RcbTePSfGb+Nfjni5udgpVK1fc7oKX+KMH4FDqUASLGgK8isPsLV
uIDM+SeSh4fQd9a+hgsP6irv5t9C7jW8q+8cxtqaJbkHy3EjwjAJoBlBRstOSt0Xop3MyRjZoy4s
Mx4ATtTRsYoYUPX5V0zkivV7b9566Scf/CpfSxZtCcHsDONdOd+3w84KLg1YSF2F3Mq5XmIgx2tG
mRjGBKVI50bxJnvttGHNDQzV+8vY5fm5S0/teCoAsfXnPtqhwSQhwtv5WIiWqo8ePIZodASK1tUQ
4KRvHTmcdPgV/N/AwaITQWSRuiQIG3lJ67TSOUVhdRYfjeIqD7EtGRXtKUqMCJBc/DlNWw1sqjxS
HHbHAc5jjbXuo5EfXbaLxz+5+kobL9U/ZyQeQ7h5tihMOVq5gZ0j6bu8+4yncZFDBjJikTTtI6T0
eQdwvZLxohXnXt8rPANMDmbavi+u+bB+vnaIxM6fmAJvZDigQt+W3MUAFIiqCvKtOAPgttR5lbaq
AgdN/bTbdS0vxMNDWUEyHHkk5dOs142C2Pkyml+11s2Az2F4UNJBJmXdK83b7Bku9Pm6Q5Vc38rR
aaD+Ko33BMsi9CFzW4U6VvPXkI7LaIQnyEuHhIg81l25C+wSTxPjPkOrsFfwgdPfga+xgOsZLbnw
8ZpDYZoDnI/BAja/faEhXhjbA5yIeZlQmXw8JzoNUC0k0GczIVoXXyeZLiy9QWXdEIITmhmI7AyH
sbUwTKWUg9kAMwK9LM34HhHt7Me9zsnB4H5aacwYIUA1V6vavlhusjtH3wZzyMJttF2N5ZvmkDih
AI3DLeg9JHt7VhYUxsCuKbgVTC2XOC9JC/IWthL1RjFfI74tjBFJUX4L0klIDSavxQ46l4pQTCkp
hNmvaOzjGUmZ+HIxXCxnmw4QxGtXaf9cJuR2J8ubCNx0s3sS9JRsmSOwNUC8odDrlkG2VVCRaXfo
3JblagYdOPXreDsItDXRE039BL2dI3Y8FPv5bhhXqvBWPWATkKOuJF/R3Jeqs5Yd2pc3cCor/gQv
GWUTzS2SdVzbyK4NMxcksYUOH/DZfpWjJZ24wLPJ5th9hbaS6k0IEx2oBfRDjPQCLwZiVXo0NcuX
K19J8ofGxmREbzZo9TPBhp02k5YyiJrX5MyQyYx90tMcHGl2bvBpL4fPPtlMycGyTpQZXXBRY1wf
/anZhIitgOrfNQBpwq08nPhGNd1Z+hdlqlSxlxel6pEcizwJUezklMfHDp823CNQmcZyEBg/kgPM
jjNnApZKnsvQsidzXJZzJM8kj4F0MFuTiNOdJTzrkoOTK4V2VWRk1CCIZte4Hvxk4LAZu00/7FEL
TpHwyVBfcHjkWX4c8odUeQrKUFjhIZhX7iTlomebSjpqw6bLf/vRm6duR0eshtTkSZ3D+VSlfgOL
WHUtyl/gRor3ZCbVucNIeopy26k2ls1op8pvqOFY6mn9xqALX8MItHvs88As/RWE8cwbYM+oTi/5
AbpMGsIaeK7jooGWNDSqRT13iRTGsSrcFAWk0Zm70k2n6OL0+agZzNIIp41fO3q6nGGJsCjAnDEx
whlCxWXbia39E9AWs1C6mvvwDggUc8p8YDQspL2Hco2jM4KFLQAIQ/Bwjkm34w2jtUAlgiUByC8m
dFSoP89e/OQXYxOI1zSj2PX3ivY41D6mBJQ0IMQIgmhZUEewHrlCnjrKvVeqkKoVEE1+7R6k8kxq
yhdGKHgZryPa5BGzPJuONA0wdIYwjXxCXF3ksms9fcYOOBAyK2gld5z5GR0tXq2IxYnANrPEqpmw
f6YIpnGPbB+HGb37sBYNmGnmDBfsSd9YwCKisq/VhfEJ9GIISM6Z+drx+wxKGIaK32DIjuwi7ZPz
qPxVEO/mwlWCHsgNK1ys2AsCO/0b/rbQua/EWrArQcwo0k5MN0fXcIFSe6yI0g1gSA10F8oSBz3n
sRUWmIcZFDHtaTC/WuYgr7ZbGP3rLDXZGWupQWJwjfdcky5rRd3qrfzZGP1GiYLNTErfDLUl3A1r
RR//OhKYzLAYhs7cuKdPBEG4Qd9+qaGG264spqf9FoO5UGBKd6HmyxjlTN916bfDXUVBjRFN/jA4
5tXfyIQjIiFg8AQdRnH2jK8z6+2pbtOEaOumGT0QMdbMp2WM4GDA77dKvZ5CV55WL3PViZkl7cVz
au2T4siIh8MDUy6miCES78an1ey6YMnIVTfc0jgJ+UlIVx0Q7nQFSwtKCFyystmXxRr7ozbcqgjQ
D+7L2swwxVVdvV/O59uJdR/5UrvsqHjS3Qwz7MnvCMQMnouzXPmy7o/IDce+Ae273ScUredq8Ptx
NVXUkm7TbeJq2RSnVEVhUTgdMrQ1hvsTdEn3nlj77nmdD8d4YMD7Bv1bknG9ni1rgClp+5e8Tpq0
kfpTr/s61fO+YVLf0CaG6QZor8/3ZnGzisvL+IG8MqcDH22z8MyvevrZza+TRS6aPbJqJSuXsMOa
7utZXsz6LM3+zBy7mq+6AyzSv9XBu1V9oKKTEOEM5RLzYBN4Nq4cHJksJ/mGgc+IIYG1QtZy/rrq
5jlrThT9Y7SrAEA9Vzness+/MkJZwX1lQFRcBlZZBZ4zAa8FykdQBYAwUgoAsu0BABsCBOwxF3YE
hLde4rDiyb4GNzHbzlDwQq3fHV3w2a83mrB/nTffmrv0T/lJyOqDdYmMB60tIWIGztsh9rnTR+Pl
y+cqQpNrogxttrqAwXr4xToCOlkca7tEdBd02nomAsH4F68aD0EdKH5QGNWVsjJ3YWlnwFMB+Nog
vCBLsnxWFZajKKX5dKHBzTIK9BN6jnboAg22kytSorvMiw/KUkVgbQaklzJ68pBtp5dM43qNiDMP
gPMCDGa+HP1yg1gElzrzhafo4HVe4aB88quvwETZFY8ElQvPvCOSxv+bV+POj6GPkKMgBxl0Dbsc
lYUCDWJkGOq15JWuvJb9chnvdOe5Ndwnlwzr8OO5zahV6feCluOhzi+hM1s8DHf6MXbTceZb235Z
XedOuXz5UJPsxv6rl5mPhSxAYcb/h+SGI4pd2HR9F0BZnH6t7QR4NQOFDUr4rV8nt2jPIAdZl3g1
OwVXXv2eItvvl2+BPZ4Y1DmJI62oQXgy/If+VHDWj4yMHUuwh5kV+obbL2l3It/zZBnE21u+QVjX
ea7M6+OT2dWa7r7P6NsGhGK3S4nFgGCzyzWf9dXLxxrM4/s/uBs0eZeMu4ejtWLw67bcV+CiCOdq
cF6ZjPMTMAp28w0fR8K3QaAHy00QGmIZsjRGd3KYRdiccnw8Za0NlIT7/4MY/B9LZ9akKhJE4V9k
BIIKvLKvori03S9GuzSgouCuv36+9E703GX62ohUVVbWyXNOwneGqeZUXEE40PRlsYDM/EtsuCjU
PBI2V+b20v6bnC2OC7y2w6uh8nuwliwNV42WPynwOJVXT/bOLtrzeTb8IAuA/tIOfSWdS1A4845H
vdJjLP2jzcGKG1zaWEF4ZKAYiCxt7t6Bie4CN2Uoo+V+6BpKXyAf2o5jOvI4d353dPbOnmYBCwCI
KDarzWOT567pIuepKXI7u2aiXmEAw8rAZoUHYOMZ5uDCB1mfM36AeM1aPFiqAxYnreIsdi8+5NNT
+J3bDB72K2/hYkOpgC3dUgEmotoac7sMd8kFoz+hJsOonuILghPjMqX9C2RUarWYWUAYgjVKOZi+
GwCWNpgITG/VZwyva+qqZ4dusJB5UDXZxFnmpDGWgVT91u0SBQeumlLPye4eocXeeauncwx7/tVJ
wSDslWL3fCAOniw0VcbWg/XpnlxRJyi2QLKrI2RwsHyWlbBjaWueKBG8phC6tPuKSuwQl9D+dS7R
zaj1uRD3wrvT9drPswItCmjFxAcWJj3tuvh3zpxI4huH7F/Y5AmPxb8yP3c+jOnk6vX8fgYxicmG
oIEH+LLVCFAGHzem0dIe65sTP30BvKKcuWhgUFMhFSNKXmAmat7fnOgKi+0ZVTKeHcoGwB7V72KF
RYU8BbxiNBoiByVFPnEPYjElTpshBjOTdjBkCjb8HJ7pHeo81WHAHGHtw1hhMjw92mLYJdeTj0C4
polMQzi5Es+eKE6otPAT76QIBj5pmI1xIwEYezlr1Q2oorOA0CujB/n31mS3YzhoFoM++URmWq1Q
1gyqtPQqd4roJbkucM8kiqDf/nChRaRD3mqvMO7kjxayPVxWEn0agJzs7M3bg/jyXejFFlkisQ/1
CZxjCm1oYEo+bC+ilxQ/S4XVuQc7rxozGUTcKHqDAQMgk/yUS18t04JOxSXodo30hM3hMzPBkHGQ
EOXfM0CNEUvDHOzbeRrEcp4pxq9emYlCy0UIxJqhXAvKxaZkld4+3WV79oYGuZDh99cGaroKYu9y
pGGGlu6cFVXSDS5UWIIyPBY6iajjnvhZBDJDFgTzzHBJXSDRK3Tuwc2FW4Gr41yTN2wcsSXd0+gT
aZqLPXii25XPl23OLh45C3IQJj9P/Ok8mX0iGqDi0wlU5AY9et3Ac18dJvJ7FdFJnUhXo0VBdh3R
ksXTJlr2b6Y8wzaSWCgKqHLS+qsXsaMlULEKmHawF9ldZVJAnmK3Q6F2ESUbE7xAoUK/UQZDmWkB
FGBUameKGAfeu/Y58t5hrtMol2fHJwvkxzBnZRrh9smke3vISFyaI7n9IRwiDCfuDhUG9AmoA0GK
HihJqec4CDlcJG30MartNd15XFg5IsEk4SCNXxwQM9Dr79ND7UUiIhIrmbMw8YhUpBf2nbneOD2/
GiIj9CFL0fEg6qBqoNsW6/USXL3nGv9EhHciPeBDIWxqFpzGhJ3udwIMpqNmrQ4Hw5Kdl0UwP/0q
BBd66OYmUb4TXmJ12AKpZoqPWelQTygr7uyjXTuYFgUcD9j6kXYQnB4uxRYGoMR5ikWI9AaPfOIX
xXue+yWgLzzRnF0hvMX4GhEKVcmWOKS4V+9gV84huqeNvyMNYJuZC/ptYK/XCZdD9nIPs12mD6yI
P6zQ2UpaJLFg5Fj/NGwYSqAEjc85kWcCAu8fYHQwjjnwMQZqVpEToQTW/T2GhM4xpNQXyq0X8rW+
pznAjBb08TdKmCM7iYogEbFi+J5izeKjCxaIm9GCB4EKn/nGLCTeg5aRScHGIybpKDUuvqgDKcT5
XR9feya4Bg7MJGHXKIbPNXxBAmrDkjoSqo/I/2r/GYc7TExo48SihA/v7yWuMK0pSm0Uhv42bkbM
EmLANcAsN5RVBtLll1PSJ6Yo0gxWZjd4B+CPCAgoFAKnB3xqyolD8QZGgMCaW/T8N86V4nnX8HaU
zrzBmKUNBw6yARJsUPYaJ9vPlLNJ0/BQq+bPNViMErVzEv/3YoBiR8hBIgvyntwEnCrsYSXmUob9
7IvSh4o15z6oFTzmx5Cd9UadBNouURk/YjALhEW6qIXSO4rnIgfr7i4YIthqqJlYHxrSOuRRkTKs
4xLzCTBXON20MgNhljRQsuQrfaPINffe2SdRSDWLHZcUnCZGKDQuY+qpH6333z5HR2LTqxUWyE/7
x6+X1V2Lv98ZLzcSZB4XFg5YKksWcWbXIjf5PqQm874l0b2wctn2nXKjIY45sPipRHrPwARRrvAm
kZh2cXfJLar/sHJCcshZDlbc8EPMe3JtFJQitSSykuX7nUTbvHxW3Jj6BrvD4VvE6wjPbPHtxnyD
agkMLe7osLnjTt3JivyaaGxbMIbIjLSwTD/umnf29On+S0+0CW5uRMeJHDw40fh6copJvuAR/cj+
TUpjy6wBt+DcwOngyWQ4O228S+kx6ynBK6Dsx3AzpTZVTneBiMpHlxIt/n5Mlq6HfsmgLqXgeguO
6h1G2kIKBnjmLO4LDU4YbAXYOruE64bQiJDgirE4gix2cZyLWSfdLyaqd0960SF8LiSWnlCnGb75
cbhm5Bv4+Zh7R4dRm1PqpBcFZo4yEZiIcypRqPvRv4pOitoRs7P+hSDjHpySEYE+yTIU82fiCcSh
HwV36072FtPXM8/uY5ONmXH48HvMemZyFwOjYih5Cb5HiLUg1ugT8dnGBXKCQywnFTNrxDePYXtF
8H6EXiooP7IwaNDIM6zLnwQPpi/PGPfA4SEpEyWnY0zWLKjQDcb4Urtm/Bri3o+nH0U29ii0BKM3
QhEstBE+YgLwRkjJgcja+0V6lQJ6BlORPVOsDJmZ0ZHzWe3rCGQ4NH3VgESrPrbae/SccLEgQ6Cy
QZczphWX3/dqdA5PZjJ18oCWE05vtJ/VKdRkh+p2nUuF1Ija3z7jh4nY48WSpsYZ0Iwurcetz7mX
xwHPWF9fftFKhXxK+/Qjsa/PjkapNa+j1t9vEV+NZRfjZJZT5K25GymxAqlOiqcNwAN2LUc8BKvO
BRFSZ0hL3PMXNgukPUX8THTmRBWB7Ea4UFJXpN7Ef8ofldcpwvD+otzgkmnd+SyXXzkjK+zS0IV4
Mm8UuWKLvkwPicmklzIcMc5fiq8wqfIhkY3jFAMJpwpCvSMTsplKuCX0OKL0r0kKnlyF18tWxSJD
pncIB2zJFfkRMznkRId1b8mJndj3YWG/1+AWKp551BLL8BUxL38l2yDqoMZwTBadOnzl+rRe4SmL
yV+qTWBQUag9EJNk8+BQ7z0QrJokx2+POO1QJrPYktIWj4QDlkcUjzhn7IfiYn6nytRgVY2p91DF
aeCK2WbfK2Kq3a48fIT3RDuZxG+niLFqD6sY3hwriuMDVVqV8iYYJHVZTCsgZ+3ZnxDQZPhQsEuZ
3BUhsRYDfT5fy253nT6n6Frzwd9tDu22s9YWfdb8y1fz1xju3NkzE0yKwBnaVRvLsdmcLAgnMN79
ToxYA2/CB0XEEZXW6u+4WD7ho1F/FV/lIzAECYyQadgoL+N9QFKO8m4fw1GjxgiXirpnxWEDTgY8
oXJ9He020J/aOWVXLM4zOuPwanV+3GBrnveR0II5wSOdcohg0M2ss6iH8rSeoTpTtt6O88Lktb3M
ICcUKOw3FNXopb0BuIO6sJ+dV00XhYNFMzsK280GHFbBdgpgnXv0Xr/mYvAnHImYeLdBL3CcmtJa
k2LoARZWlwCG6ocwAZn9YxvaWVSxGTcTFXZWMVN2FAAkoeiQKeGg42krINfbGK/sOSQLkNwOB9ec
QvgPJcXO1z3sZ6jUL5ioPzGkrKLuCgIaBTmqnMChqJFJYC8hpOr+gsXi9LYsfqg/KXApHTqpXCzn
JYzNi1c1oz4Wru9A2AdXCxH3skq7l7RLMyjDgRjKNTpLb/kK6ot3G9CvJlBK2kT76i3tnyIaut8H
rnH0cZ/lMInUXfUUDi03h398a8jVvjrHUIG/cQhP2Ng8Hf0c7gmjnPawaO07kK2EmArK/6Qhszhh
dS4O+hS6SkFdLK8UneC64WTrlORFR7pBcFI+YvM8uXXHDyWlMqFekvLqq3RlNzL0XOYxw9uoBO1W
fQMhGPq50qWmT4nsCEjDmb7ysf/ZgcRy/juggYEJ2ssx2qYTF+2Omvw+sHQh5LkVzW12mbbH2NPC
vOnVC9q31y88xQjuFI5IvZ92q1F3Ekvq3Q4RTADJVH/E58JvzBBzluqSKMaQ359Iwk7DxqDTDua0
QN9KCt0E7iu1cCQGg553PgfQlyExt0tXFEi7cIkc/4aZBCpfAK2ycI4b5j5YKKAyXH+K9heYX28b
mvqjw0bB04K4A+WMDupvFVcgi6bCohOlZ80e9p7f7Tj3u43coOw4WCTCROMxabCEDKfmeFPQztXe
gd5AHbpLMWAw7zFCSIZIX6EsDMAtOAZiSAEVDjIl/D9Imo29k8ZwMnUoGXNZYwBVXSr0FLrqbW9k
crnGOUNufNLwBccoewnDDIvnL8ruzJfX3tFbt5nA1FgjH3kMHOIgoo435gGVS+m+/b1WYsGrc3Qc
wyQ97R0IaRRw3sO9SbcucRtgadLLCKITgi5oCPRpGsPq6n/Ry2CoxXehskG1PK+oQWDCBM2kDh6o
HjGvJ08Cu4TdvXquMJJBNVku6ocL+QghtYr/GPUDizu9fGOLMnpDAzqw00Gch9oBIRBjj8ktv/xC
PoRM218fNjXi+HqrD1/fVEIofy4LOMu06bQILcovZ2akSeKiteIEfTJEpXTtI3O0lK0QyXg7nEZR
rQqLy7n+dZGNfC1HSGEDLO5R5c1hEtbBi7a4hO2f258EAAonlLGeY7y+5q0DPjtmEcQ0ujtAWv6u
cJ58pNRiW2IadmzfPAyEwRRcsC/4hWkvoSmTjfjhUl6UdtIL7FK3aOVg1r9vmBkI36WLYNLCYYln
USVa9Bhxl9T94Nypv5SApKT9cEgjodnD0DzivFVSqv+uH3a5GoxOsKjM/PJ9Q6TJdYcqACXUcpjF
8KM0FCgfhStSIgNuEA24F4dpZ82AIhW55U2oYwNA+zjrvuKiZ52iJvVHm/qiuj6tLw86tzvGBikL
KAb6GmhKCE9DEuGEzeNHh1dTuYgJVLDub23VXXHTg9EDDA/jVI5xufZC/uG0aAqoJCMTcnrOaXud
7FYm1nqtOH5e7MdcjlX9IX3X6OS4OGVKMPD06JH0fUR09LQpPRNoHRRxVtN0GLystlqnCh/eLVS9
p63nBC5olBgV0VE57QoyOcVwLSe3z8sRiTFAO6TPCS2gM9xMSAa2POtloI/v8976aY+uMdxnKluw
Tx/D3bcZG9/nFUW3s2umvezsdt37rNm+UxpJRfeoN8XRxz1nbJBIpoCT+kM1/AhvOBftyCY2EHZ6
HG3eLoc67KCh0BJf9JjTIf0xSfb+zi9799dbvBbvIUW8/pJWCG41gzMTVLNluMNEE7osJhlq2gVk
pSqIycQI2hkN6boOWisIcDnHhFGXcsA+6gyPcWd+jfvsfGU2GGn5aW3As3foxpQYKP5L8BIKl8uE
xSKi9udX89WZ0VMTjsAP8RQQT3vQ6Ng+R6/QsIpQ+dbyJ4WxHKPtGU3fh6f0IMY9AnzSGjssfpbf
1GT82y+UFSKCeJW8vy6YMpGz/rVJO21QFiGF+sPeGmylxTUKg9FJsaXq6qIgf6U3f4lp0t1Tbohp
pH14ZyXBrrD1lfJdDnd0f4RQja7HU/fe7ekdGxc+REPuN6n9Nnpu4Kwa/qIIACJBtOT0Bs+cjJ71
jIURKT5IKips/xDupnTz8n5WJY2oQYJcAQbIPWwDRG+fmi42bLgqIVDnhCbIWWl/oL9juCDbAkV6
AEwCego46bb8+4VkUcyJDAdv04C6HGYrO4cdQswi2K4vQIu8AI0NTio1WDL5nr26WKvp3oZo67bO
zbvb3IG/dPYkgV0LeFl8SVBVA+kA0APTAO8DDJ9DDGzh4VsKxzb47HjzCMANYokLLUgk7WAA6EC9
wcOQUFlbuGv21f0tLSoHMGHt9RoCMfUlZFggfQJhqXwa2MR8spu92QhQQ12a5BvPGW9hACjxvZ09
p2Yxx5wUWPSngnssyCmLBHOrZYAVgN9zTLyvxPZC3MCgtXJ/0sOGwyVYCCMCKUjcsSAYWJVN7ORp
g6ekTWy6S2/gaMPdqhcO+L5u3yPQRrk2Y3KPtLQHT+AYNPhrGUw9KsH0FQdD4atxe9bX1ZIW4/Ji
0+67B+vrbm333CAf3cJuMyT5skc4bHHLIDuS2U/FyWv1I7gg4BO4EjAiSNyA2qFAxJDJgGHkX898
iXMvwY7zOngAg/Cw5zdrMZ+P/xWN0LZTyzHsTeGR0Tqzl/UAyix9gHbATPHUEVRGzMTkaEkKzZ9d
HpAc/DG6AuZ9xyfelgMcsVSgDGrNQK0DR3DpNX4S1rQCwn3GBlGm414FUOIqH0QUcFMiMTQfTg7A
GNw0xiosMA1YSqYESOnoCZQiQMWb18xjKRcJgEj2a6HCs8cDd/MHD47yBaMM6ASYBuMYqEOMODCM
AWWi/uarwCRkmFy/tLOVIGq4i4BdVxyFtYBAx2zb++uRIOnMdV/ukvsGQDGYGjqDhaSWT0sYXaJI
6awVCgEU2MsN7ldQKuBo44EC3MT50gPILf/0sfbD00n2Fw/28w5BEAgv7D18aRbwNY+nYNdENBeH
hfe8ALfReIEmbQi+IXUVUYf6U24ehc/AsZao8cKjAtWMQ/5E/waSl4a1/K/7zJBttz15fdPpvmDr
Oy1aTiNsYcgULjkPJwU2CRKWwwa8Y6c6zwVah8JACjhqjy6+JA3+IrhbcibhZLwCDdjROoWpXodL
xp3aXXYbVZiojattb0ty/lSdjwBApJmwT+maMbtQrGURIs9dSQ84rCmQPuIlhYqDyi+lHuyW926f
4YBQQ2/xUbElu3ySr9OGlrobFjuNzY+zi5JwnODrH7/Zj0lhUYKbFXxI6fBCCotoB6bhR9Rz/u5t
ocrDZGy3DzgePYffIcfS1h2ePESx8+Y178NaQjZPj1I+QOseWveFjRmC17NjgiKjEmVg+ZlfnU5L
XVuYxTNcKKC+PhhimDKQE8f0uT1DYwxokISGpKNacBlJKPMCUsMO3SU5m70/B0+KhH3INq5auCpZ
Ay18OdjBFUcnu8Hjr/wjr+qjF8PPioKAHMY4+V1vPoYcrY5uL0JmiH4TGAhaAZY2GODIFOyFS0+f
NcExpu0nZ8wuNLqVETYrdUS7FIovYHwwEyk+S/xCWRH2wmOshJ2Z+WNM7tEhHjj42aQFicljWMW8
qYqq7OqTiqJrZR+mA9D3AfM/0cEhE/ZMHOpNZ0A5jl4GFFcpBXA0eCX73bCzX9CCtn4EOG5qwBFa
RsPVUgt7dITZKjCOftnKugVacqv3RGWNTwgdRZkiVyppkKDgZ1Ievfr4qaKyYD2VzgvW9g13K0Rk
D9g6zpu2E0xpKKloyAyPFaL+ArBS9txD6FkGaBhxEYBSi+iJM8PtGTWvoKOlUIFI05Tvc4zWF3To
HtefPanwjeQxGiT99D1W6SLz1+Oh1IvTYpAMkobQfA304TPIcdWLtPgC7bwftGMNXOGNDRLmhkET
FH75paVF8h7fFrfFPjEmg8xAULrW0yrpjnsOFsiBPnvRVe4eLYPuuPm7LPh+VoTtQsnEN7E7VL4Z
sbw3gtb03eHtMKIZt7MuSqCzNMNCHIZPXj3ejzGzIxNqJn2IT/jqAHpKSWA3wj/0U4gHv0ca0VJD
WIZ3PincH6pelY+1TrgM+ukyeEZ6ekBfzQS4LXqZnlIEW6uT9/CZ9zbk1d9FWqUwbYL9zMz3s2dQ
TnaTU4q1IB9Zoh/2PYFAW2wm1Ky6YGtw4qC2w4/zb9j1VBGANQ+MellQjKvxO3hSMiD2D43ROd77
17ja4iDEk23iw5fy3cQwQofaEFYim+DeN/M7CawxwoUHayL2Bn4OE6LV+aumWPGM+WCBWPXUPoPI
nxKrkQtRdZQPfiJ249FuIxyx4URRKsNictx42G06fdyKdnwtQ64Xd1yDHPEMCM7vgeEYoenu7YJk
vOvDRorIu523rfv1tB+p3i15OM3vkwc3PgzVhT6mK3U0yDo/vWyQ7eZVWIWDTB9Luo6mhwtV4hLl
m59nzx4+IEvtu3AS3b5fJ1cXlMIRB82CoTGcM7sgaRoOaWL+2c6YanEd9cm76edOWx28JLGPPEhr
zAn9cmihIy5csm+K05VpF2kBoFsxqflO+Awgp/JcgE4JuUdGjHMF1caKSvZhRINEKR/KnkxB+GlJ
ymG64uCJZ3Z4885unZTDd7QPdf/l1eEpXGa6j27R5ezv9SZqdo8aVwm1dJAoBKAi4VgQN0HlX5lq
HbekXEEihhklxmI4MFK28JgZPmYM9gNvL6lQSZWUqjqVKlBr0GoBWCmL8nsDci1Io+zINB6YoiWw
JMFi4fIOOvkDnR+8pVcl0HAjI+ukg+z+d5y3QODZcd7LjIk23rOie5PTQp8RWZN3/uKsoPCrP2y+
jqvet55X6X42GF05GZcTJucPugkohNK8lHAOHMCmj5YFT84CIQmWsUP6gKc6q0P97nGOKplFOPfy
iTingo2+kwu0rTudIhs0NjRW+uRjBYV7SR5N9xz0CL1L0jxZ7xJ03kN6TE4IO5MiLJg0+3DPcz7+
dsaD9YNMmMzjtxzq41PCkbKTmumDgek5hBJcq8gV/X5ORh4Mwt63ORyMZJ1jExrDqUIPR7sHsmhJ
yZ6AuDL03akkaTgQO3dkR6q72suBgiZ8DWgxzJ3RERqYyBpp3Idt0W9n0pkMqHGoESgBWCo1EKbM
ETybqUgmLMtPBpuPFutDjFHihi9ZSOS+X9gwh/QtHr1GalgvnrlGm9orwa+f6in6AMvk82j+PpSJ
Zo6N7O5eXaaWJfnx28f726mSKnxH8sWWEh5+l1kxapPDsA33ozbseSYTch9eXT3tjvuEMLjLk8fo
GCiM+jV6+0rYJyarEyW7rMt5lbx9HnRyZce7RtdIJg/yFQ9IK4JCnlTT3XCZnViWfe5Oiql4VXw4
AqZbpDqB+YrpWY13WBdTYU4ChEQW12dJSlDEaI7pfqGVFcJNSg2gJuTeijw1TlnQbOTY8gk9clgi
ySUJFVtLABr8BIUmtANal0asGh2ORGdFzZGaOvbfQP6UsPgl/LQu/L+lD2jHaNCngNHgCxZdRXgt
eQc8Xv//JVwPzjEcD2SMJNDpw2vAGdCVgCMLdpDwtNgTqmSfqFkve/Ks9yEETU/xVJ6v/DrkWB+F
XRcpgXMIDG/g9bxLeAkFtVC9jt/zNJt2fsGN78nrq9FuuBvKmOpjmtGk/bHGRqeNOzM9lU1PzXZ/
6uSVFby3TmSsmDfXYO9DnpcdmcDFoSGVgM4cZusoxvXsuuogD9WHVTpgAamfOfXKrlERGhOJuZ20
DrVIi3a59nf+vc+LTT19JB1fcVTnxJcaHFw12EVNin1EXAAQBmiErEnpYlxhIem1aaKbcJZP9qGZ
vn1ztgwO8YlZO0ieY4XN2SAV0HKsTkZ3wvRydF+1aBLfK5b3uPqpfnjm2AigCq9pfIzikNYsNbo2
Cuqj2+/ll6Tq8vuD+dUQE08f9NPP4SKn569BqI5ku+19F8Qi5ljAO5Gdvcft2gCmXDOhY21IH9oN
+ohidvgabNgkc1IZcB1MyhnV/nAALGYSmPjW8auHQzhBRgmrpF0MIF5PetnDe0cSxS/JJWEXS97z
Y15CmJ2WeTU1MmUxyGqyFp3coAkwauM5D0JOoj6jQZ3/gG8khozEDZizo+NUcLXdiFL7FEEhQeO9
qGiCak7eC2mCi+k/lICa0CgMAXgmKdjjzBwWs2a1nB6+ehuJxupUnykT5gJpNDf5+e+KgxDmYJTE
sXhYK+tmXg4741Mo3ZRe4XV4jt70i7Je4Y3l34ZtOFiXQ2WhrG+Q26D7wWd8WTLNtPTAQ+xNu/nr
G4CnsBoivqQyxHk2125MDhU//C4oLCa1eBijgB4ivBTKAVXKAWFTs2Fv6FKAwRlyDaTE+ez2a/y9
aTdKr1p+WouhOJEUlZPBt/HdfPU548TH1WEFePP4LlfXms4YVvkFfrkYcDL57WyfDOtp8WZJ1Emd
6L4ss7erua1H9SF+xZ2RKV90Z7ceq2ZW0vDrGDXRLtZ+d4GSHHMdSxEwis2lZ9cb/e+Yd3w9KkYP
R0a4CO+EtWs0SA7sxcuE3WZKRkDwoiMQwseZ8X0nhbt/cYDkxHGanbYFOxxm0kcQaHI89jrKNqgp
64hjGqSIfayjc8UKKHknLfZte4pJgz8aUSMVQ7jMqXHHgbeb3KcXuBd1/vil6Iuo8PHbWVzQcAob
iuswhT5ULqaUbBJy/FAmQM1ZZ9aZMei97LUmHy3nSCUWMm1fmTnrzF+jN1v24Uv22x25O+IvlH6b
wUjlyLDlcReUBmQfVJhNgx7Wz0V8plRHB8cFaDwk+f7XfXWKuLuUYaZ8f0eICVosOA9I1EUQZhc/
QVAWDihAOdDdVEh5bw/YlaSIszJpmwArGRb4oAsNpOjXhxIq7ONbBG3RXuAHAPxicAkSlQ3costv
Med0CESqYreAZRFNapw+uRYTGyrIlMOJ0cO1zlJLmxdxoqECo1CK4Tw3Pn6f8U//yIhFjQXACwJ+
c6g4AJ1rO7tZMdeQVt78D6DindLptGtNsy5IPH8iL3UuKaBcYeWGsz35DYmw6aW1NQfs6lsLUCEY
L3SfI7XaTeGp4joJRYvvC6sV7hxMzj54WTcc//XDTePMMcSzxDr4DBFU9VsXrAz7WDh/mpMtbu58
PhduL57BwEKLvTU37Dk9q6u5Lk9NGLDOdQG7y8Y+BcQnzzs2vZEEgaHdNyAVBU3cTfu8tdzC3hLW
MJ2raTHG22B4YUN3drhLznVwfoV8C1Bg/4Bc7pzpNJNT8LZZ+fl9VTq5JNggawGgpD/F5cJKBQXD
q3otjL5OrE15CDDmFh3rR7iktfXyF1fn58ITnHJnpK4feLGwttegtnmyF+vnR57AK1oMbP42f/kb
hG7czgXcmrbyvAJXekDebEqmeg9GkozL3EHJEl7SwvJHX0ky2k5h0tvTfMpD+eGwykebP6zNGHGU
/bDm4AfWzfqrnPHSncc3SG7ziwsadwlqK8MB/WRPM6hUC35ac3541zllVuhs/HFzIfHzkeZc7298
42nRCuV/4EwshV8c0STTWEnbBgDELabzZNM1Wem2sEb59IfZ8QQbg8nKKyprBadTUNnNnIG3VkKE
hc8EIXHFZIVJL97zNNKFQwemzYdi2lEsA6hbgPUDNqIiJvER6FV4z0LjltsRoimwMaMnzYPpRTIH
FvrAkIa/MpgmPWjs3Yky7oaaRQWRl/D/GfATPeGFFlMFHAjgZAiPkmxWGj34sjYvlkay/bJ/6Jzp
UTr5nBpeNgQtjMj4WsIL/cc7P8BkR/gI60raB6yeTmutWOcyZW8QKnBFh4shiRUzBxhVPhmTS/LA
M4xRXJLBZsUamEMTz1OuCbWCVYPkFfYiHiHOAz3Aw17A5ub5YTrkcu7iKkCyUEKZbVDTmDuyEkQg
gJElACv6U76Dko6HBHjDrDStTJ50x95KviOYvclgoZQhn+NTpwI2gm6zooQoxCPnQTYMmRAaH3Hl
Pbgib+8usYXu+dKjDS9J3gHDDMlI4biaDAdQFzmlMLOFkCxY/s4zQsH50WkQzTBYAF9U/v8AlZtR
QuFD3wITytoOicAOej1QjFC5KULAivbMhUD4NNv74NFyOiL1ZYJCzoXpDJAqhyFgelJW6LY/jC0T
98Q/C7tzLCUIkRt0yM0Ua8YualUQ2fH6hL5yhsUJEdhavWzmfKwLeAy8wF2vVqKTuTo0U8tEFiAT
gIH9N5dBiEEpGs6SBomJfGh6xJGX7ShGY4DTm7+28GXO094vtd6uQQ8hPFw4+r2RYm4PN7EvO/Iu
WJAxINsrCDxLaMllSkIY78HkE/o2//i0cpkwdHmwVls8ZKjsVjGdkfnU5OEcAw9cByk0vwSxkSrL
P+tmmN8IL13quBAVCKjyCt1i7eOoxBeWqOw9Cj8ihEFWDHTETzgW7nso/yIP9s2F+0weOsKNOjJ9
tlKOkC+sGG2JPTw7uEmYM5x5Z9p5MdsouBDD5V6wIxNCZQrdNkU5iuhAOPzUwAjNcoYUaQdWEZ/v
S0UBjpa94njDIWeA3zWmkESofzFBJpTGjJBCkvDoRbwkjvpCykYGKllFRA8XmOQwj1AMCS7Rg0gH
YTKCb53SdiYQSZKQl5cA5vJzcKLZsITKLYtEIgxEIj4xZEiHlTWgFUqH0hAFEMAQwV0wHgbXlDqM
gD2Mi/MjzClY/l5JDqCO6VnAWl/hLYgB+KpieKjrshB0nrYMi/B7ZY5fAsNFsMKsvwQaaK88JpGs
SPVqwNXQK8GEh2YS3qAwCzvxkEDwRschr1SigfxtIZxD+f+LSysqMcAtR3v0hNGd89XL6+vh+xH3
kRScRgf2degmzBCWO11oesNzJ16ekvMpaFWvMN0aF4Wdp/cDA/AQlKWFG+gsCyHWQNLYofAAXFG9
tohOiFTRxj3s5uS8kKei4oHkR5PKybEJ9nv+Mewcg10vOHftKwPKd8rAoCkWgDbgToM6Ez8BbNjI
uarWQq494Fpd8PJgoAk+a5AQXew7cQMXAhIaCG9dfBIwUaJdSQlL8s4WiuyS5UHJCiTsaq1hQHGo
v0eU7sDbTHfdOhpQW9fX6Mlzonc06jjqjE2AoJsNnmyVU6JE3oOAXfY5zukaU7g55PU8p0IgTCcy
VlQQOJSw+Kbs1ypbActeVm0+va9QhL5mF3s6ZZWAiIm7fD8IC15OjyFmrQVvHk1/OOKCIZ1wrek0
J++LcnkJWKTN+25hZbOIiOQBfUxY7aU9hcFibzsA8Njw0bxC9oqc0/UvW/2WMhzXoT4TgEITIIRx
iYd9EL6DvHCnrZ1nrDsNciadNzMYi5Jq9BOk20zIiz8l1ZDdSWE+kpt8uJqEGmiTH60GySzRHK4i
v65Qo4WBr0SSpRgpcgyvCTlFEeyklCaFKvE8lx2a0qkzpeTgwgCVLVlqf9jOsE1BkXRlV5HdTYRc
RSwsUHY6dlYIV7yTVJefSAHgTdBq4p5IlozkDgxDumMLt3FB20e2IIlI4uMi9UBck0T3QcRFy0kM
kDVwQCb0YLuhmMNThDOHNAMigysFVaFnSGYpOjk8A9kKYYYQ3PcQl69wJBGR4okjqqgXeKakfkJc
Fm98ERDcub0fTO6JTugMP7rCmrCBJpN4J8/lMzEklVF8Ukvej8DGEBxCGmaG7zVM3BtlQRGzyYzY
gXYRfHgBUZxzgURmRBJcCx9Ibljo6F1uSw4FbFyURCECFdREhWTNkLmC0qLZEpYKAJr0TYUPC4Fb
YDkGkB0TEq+1khUCckPZVDYTAWj/CYSEc8o5gO/xeRBg9BgJRvbXRLgluqYnDOAaMuYADVWTCGVZ
wFTovuBIkiNJQPugQvy8gK0ArWwihLhMZsjSFyhWoAiBwiuXaI42nkoyaDD4eQs5o53BrnXqcYNY
YI/mWhIuQfaFa3+jdUifHgI150PTu06woQOhpi4biVaHLYMxFaEquwN1X073FCWQNUWGA1hBkg4H
77PA2bu8SwqYBoxF53d4T8VPmYHrpx9AKDUcDa6Q8JSJBXTrJPeSNXDhcnKGE3nRg4csGRmydtJa
EJWwAcp+wDxoyZioX5HRy7Kn3dEnirBDpDqnBGlAIVeg9Bh/SgdMV+nMJOnxEr6EqDCkhNGS9bU8
KRk0WvAw8gO/RqzTZ5gJedg2CSons2bPWpNoRxuNWKB6iX/LEG0T3zs67DJcks/PZ8rZpHyeJiAl
ziEQBagh+4MRf/pnQp7BQj355rAXVhTs7vGBwZRaRuVC2qdG8eRJfdjPQCzcMFi/VKUBAB3cKkD8
adkArFHECquKrIdnLHFOVhsqDa5dc23ICMRiQQ4qm/jaxDQs/trPSqB7Kd5w7ylPnBkDFy8WPgaR
gc/MsY95JHFFyhFihAXWwySQmfUGwyQTJgRwbPgnQChyOuqgEpCYwO4DSv4GjoY2zjo4ZHQRoRKD
WfH/g8E2EQBUUgspZgKLiZ7lKcUuAOwO58ULhkcSvTEhC6juwK2HBUB2wMxjqwfMp44kyauBugZf
AuoZN69O7pFBAeAtKNAeDOT8dV5RaAP/7IMqPlFVyeowomdYk65LoOI0Il1xhDuPUHokOAF5DHUZ
yqhMQFI7/7oSiymoWNgzjPZ+s7qya9GzDIBDz6+xaV/jPbkK0T8rJ1IMwV0i4gxDLC89w7nyvvTj
gmCAuQtKnyf2c/z/tsUEkLa0Ul/TksM3dYUIF4Qc6HNWYhTVsh7vse6aeRUh6kJ/CKexHwszij03
wTKaXQ+KGVjAZ50wt3k48OJFGvE52BAwC1fUfXr8SI8O3lkfYJpmb7KuC5aIdEZil4PizwtFJMDO
SuoKD+IHSiPXEYqVsEhEDvjmJCZJKaGeIpMQMaSYIyId8vJ/Mw5+NC9ns+EtJaDKpiPHL+IjtwRv
wZecTkRPAovLJd4k+g+ktQIhyt3cqRSCiRDtodXBzpAdWNgicm8MHqD3G8KZrBgkktFxQnECYTkF
bQ4HktktR3IVqWfiLcDNn3iWxgiqNJMNcyb0ZF9Muu/OEKum3lF8JUIiDkgZ5U4HzxLyySvRgKI+
zx3QVtan1LlkVQH72CxqhAXElpKJJ2Qd8goAd5J+qYRBjeZzySZMoCWUCDwh7BKp25E7QC/qEaao
EVE4abgyWdEQTIrapNTySHHIUUpeQbRINdRuVHzot/slWDHvuz3NLnAi/B0FH9Y1wy7VV4BXShHU
QD+1UGrJkO0GR9v4fgZXJBH0uOGOod0IbgnXG7LZ13Ija96k//MSaIA0sfnqDmGQHr6OX1e8Nk33
tMN13obajfJfd09pdXO4Hz2H4kD2Z4reAhp63xYjHyQ9oxucV1l1sC0hJYj51ckRxzNUZdSLKl/L
e98aYai3gVFLRglBAzcOhRP83cVpyYQAgNWCTuNo8UoDDDtmB3GB5W8NJa4bkMuREheniiHWBeFj
eKXf9j5GQBSfcTuocJYTksSFTUOiBkRb6qlUVPlTo5BeR/jy4SDX/+p/6WhmVPceXhCcvH6g0Vyz
+wTTQHIUnEPQ2M56/1Lft0PGq/PpuGPaGYPC7+weZi44lHz+gyL5VP5n4WNRcv2kx/yFdf2+Wg10
4v9Yuq/lRJYgCKBfRATevApkEd7zQgDCe2++/p5mb4jVIoSGmZ7u6jJZmQTRJ5v+HLMB2lbeTevY
C8hs6PAppkXkWMgUn/PChYJAIp+IFc4iYmbxEpLSqMFhLPGShsbZ9dtlClOE5ADr9nwMEBOIG5G1
3d+c93x8u7+tzy+aF2m7Wf5aefTjLiywkAQe/NkxEDn6vARGd5lcTQVNx+TCxGCjEDCIJhNBUCAO
hweIPY0+gmaD961fnM+HYRQhIHuGqbId6aJOiYwxYnsL6m0Y0GNTCtYngJhj+eOkcWVeog1pYI0/
rQK3tjfg6V2QJ5jO2gAcd9hKIBDTQHBcGwwHk4uU3+ztCuh911L1HtHAn3iLAOYhI4EKOhRIASyQ
PUD5vM9/TzAix8AdH3CwEFCvMXMd8U2QNcUkDjitQzFwAwNcBkJLXRGQ24hTALGgqB5IHUTqpw+j
D+RzFilnCqft53P9gSpkSyD08eG3N0UcDnfsUyfBavuK1xwHq3aAceb91ZkhMILG7jVEN9R42kFR
MwWC1Hk3Hah33ighYUDzCAijUx5QLApNrWkgGYAxGdSoIMxILAGBrtUN516S7i8jsaC7jk+FHTiw
4OWhcDEq2SqGM8zJ7UcfeZ0/OfVRez0mZ3PwRRv6aJ0re+OopTFg0q2n5RtWuHJCjv7anPfkofWs
ofkcTFFBa2JjskGZmyHnrxdFQ0rrhtiArwrbl3yzt60mlvR5lO6Z/9i8LG64pXjmfQnkTfBESjcT
HnFJH3uclmvZnFeQqAF8g6nRUkHF03qO/tXdaYnNFNKs9EXfij+hYT38/x0LoTeD59tOr6x2NKxK
ywnBoSoaOghoyWxYXGDRFhp6H0vWogNHD7bD5Ei+LY2C+r5j0CPpzRsUSG0Ai4kNAKrd2bqKLHVy
UKlk+DG1pGbwltDwofBwC49Z5Gt9+MzogIwVT7GPC1f7XPDi0osyYiIDgiW00Wdvj16yJzbmuP7z
YQehPFdnbL+VYKr/UC3QNF+pzqav1Q2a7VKPtvEH/23/sBsqrhyGClHnXcCHJVNvc5gyyaGEKyjM
5KxUDXJhzZI3CeTW5ruZTisNyp4c4+ONmoD3aO7RN+xPNGVg1Pcc/48Xjy8u9NtUFsIkzY01wUly
5caKXFMARL111mVknBsfhutmUDLeDTPjzTAxfnYZB3/NIKDaPk0j3AzLGEpevAheiRtZm+LxxfGv
L5XOOY0KBqKdLD3qT/PV+KjZsJCA3pzvP6C91Wg3oJIRXs00vb7opIRR4NaHn1DiSH1tEfumAN4h
GkKhCv+0vE99NsnUbdbqoFpQbCyMsL4RAbnM2c6mOMOC2DH5TM7edTTomXKmhCnzxBIV69BgnSR3
QWO1D/p4a1l7NpW57HQn14mMlmMskUlGba8RblnNdRUBg/XTT5LDCBa0EGKXtxyEwiMIOR3HKYZL
dg056yPcprTMHoDj9DGNTgPb5aV9CtzDt4ee1sv00NYIjxV1V58VUVNXEeCQYFMfK65Ik2er6fAF
0hHwQAH/tBNzrX54+0XtV+R/tSvichyyoAyZtlgkl/GCn9xMs4HaNPvsiZ4MbV+63MyVWCJ/2IQ9
5KK7QgUlE9jnz1TtTu+EXeKDdzIAS3SYYMSi9+n9FwlDQ3fmJBAgT4x4WCIYIjVdsB231z3g2ULN
pIIbXpb2xZTqEs0lfF6BnfTevJRv9WNFM8ipH/Aimc6W9sK2gqdrEtamPJSVJX5CvcXn2mMgeztY
g6FQGm/Gm5deZPhEdGauNFW+eBDhFnMIgrK11SnP5OXZZNbajmzF+KvUW5QH/TIZL60HhDX2gvAl
wOrZdvIkV7GLF89bW+OxM0NIeBzYa2a9dLa9ffBB5/f32zH2uTol3udpfs4+uf/URpVG3XfFep14
bNr7lMWZKOWc6S62+XxsSvMU1QYcwfnIfv2es1sn1tdaLoEXJYoiw761Af48Ss9v7E/pxecyNc/n
1B+2v4v49SeeBIRR0F0ZfVZ6kRotdYKh48nO4RLu959FTpN0Woy6Of5kUJdvKkcSZmtNdtFV53AZ
3gJXKex1LFGYL5A+P8qH9TEfUQuGAc5o1Y2vj5pv9MamPs9LfXE3uzOWx/46vn+Pc4gl9CKpenR1
LqQX7j9xIFSbNPTOnWiqPLv3duVMcjgn73BddBeR8T6HkrJwOyZ+kunV9/wquXnDL+F8ro/cJ3Tx
MU0kbbaml1GKg2zo5F8ag700usaPGCTT/CGqOEYytjs8eIxyUiPh/bj6jqbv+dyJF5TZfR4Tf+vE
+T2RzXzu0yoZ5NtOjV2mujz0cs87lsinxr5rMbniUXFKz9FngShIPPlxvs9/9wukJNfI6JRYVDZH
ARuR8MSjssw8qtv4oHFMt89buQ8zb64ofySw8dR592Q/t8tyLq3Bex5r7RNnGtU7gmLfudT8PbWb
/S0woR2R8c3AXzOx9naOWgh24ZwY3XX3rW1/MVX7pOw0fcTs/p7f2zmSiWjhigEssvvIDhq30+8j
uXhHY7Y+XUqr7Ly0elbO9/ITtdnmd5lrx+50eK+J73S285glFTBI9hwfs71bXk8dsr/L7Ky48hGH
aGW3A1F66Ay7gWsgU4zLcO0qz3n9pFCnCvQoEBLLztDO7t8PFyODhetmwmuAW6fTxRUvK7kb03kh
QrVMU5D6WQN93WVQ9rvvszlFLWsgnZs6zQvRGcaT9ChxxHaLlXqNMOF8RvR5QwMKOXaqLFLkjUY5
ZGL3r8hNxriTvuq5ZTx6aeRD6fpphZAq1s3G3mP0nhCVrRszFcjkrpCef2bTpdOlOqMgeGKCo9en
w+vLea7rib0M2CPbzm2Pxfgs/U7ajELaU7wUBY+zK+xOX/MzgbgscdH97COe2miAUuKfaVpGDhOD
ZdwreYhYMgupMFZSC2rmWHvesr8XDKdrdG+DSDd6v30tV5oHjuRnvtfrcPP0jG3Ls7Ks/Eq/5Z0P
tJntdXG+X1nhe+O6/I0PfndbLl/uLX1sr1bXQuTwKEdSqwqBs92u+HwuS5lkuhjLSLPHOklgpofF
CCGe92Q11aGY7JveXor2NTBvx3zeVrSWamQa1/G9e3i8eaQattDzeN+NaYzO9rG81q7jc1d1Xe2N
o+BN0wU0Bl+7gm9N3jr8zWaqc9zLvodWtlWbI2Hn9gf6I9Wopou2HdpdW7QP08M0NvZLbdmXqWgi
Nn787LBW+IBzwPT4MdcYoAlftROV20+O+Ee8vOisu89GvH8ysgA5tWyrePlxcvv8ZrrkWPTP3XP3
PgZl07cesqvb31xlUMPp0L1NA2Do/iL2CPzj2dKAiO36NxlIEQhLa9DxUanKoHT7SSAcz+HYSFQS
2Duu3dlwNsw0bLT38W6aaawQn5u1sbEAJbDIPKanYXLK6SZ4gIUUcl73n9aI7PQyDETkid8odYAg
rQAh2eBP3Dvn0b+9jcdgR2GlRLEhoIu+BSeW4/faoS6yYJpHo/njMq8Z8cFoCIkRgv5l/57sNfJo
bXTXTpCtX7REgyLDUCCxq0lbjeydvF/uZWJX8Cl2qiA4Oge5kWN4u49WE/z2ANInxOYoMEfXCo0R
OmV3Ig2z4rJ3bKpvjTf/UxYsm12+m57K1TC4eSrqNC0Twa/jKGZJirvZi2FsHOs+u8IxDQa36d4t
MGdAEc2m7nF8xgYSrxGA4bFd5kGwxl3zownEaLdDkwGDKJ09xDv/otFL2OMfbfanKJJsASSXEiO5
rWwYQwM3C74yeIrvBs5F2t2Ng9ft0q7cIKgz0mzMvJ1ueUS/hvTOYYtA/L/thQlYFLnM6uKqbK8N
XtTAgg7C+AZodljD5WMnooFW4pE/lHw/VrEQNNeEPYInhYaax/Hop4f2m3Vw4e4hUQCVieNC8hoO
PjjfelolHNNVUKJkLwA6laoas/66AURZTHVWtXB0oC7JWw1vHRC96qLE9eD8HEchU6JkH8unQQhM
Dv0dr+s1e8KM0VA6eiWQ9qNtJ1Vfj5ad9SjdXI9caboZfeEWY2WtoqXTh+2/snB3uMt6r2E5H++Y
YOdYCYgKPb/0A26JwOkSRYJGEE57HwUv7x8fupm+YlkrAVD7qDxBE5PfSxj6tU88dpyrqwqJ3Fnt
3jmUFv2VRgvYqEVQfpZzEGHachOvCItDDACmlfcykVfZb8NvuHz3EUCYC+OjuZ3J5fslWdCyEvpo
XJ3bl1ONhsUwgrfwwMJsUyLzITK7Qxup4C/zuf270uMMjSEIiMbi6JsjL1JoVfKec9Q5lhJGk8Gf
Pu7jSOuPMiS/zp5jKE0dPpjpII6yBHFcmx2+D/6yoZHH8jKzRJoG3sq6dxxbGswVPCa50aXGp0Py
zjsiI1COILV6WYV1E4F/d4n0JbC/RRr738NUvyzdRGsnVcHpsP015xfth0TC1LMzg8MMPsciGSGU
JcHN916vUa5NVGbyJQpePIH2Zhqv+QsLhwo8Q33tBjmiCj7WT3jVAAhkMfi381H0b3fTUqS1tnmH
SqBi3N2LadyW3uMv1vf8XpetrsO9VcN6+HMPwvS9d66jMJC6q62b1pW5WU2MuCXI6b133MltZQt6
Gqg3buWNDHh93tuRMjgNUx/L3vl7jUn/Uo/JwJ/qgWYt16XNgH5pVz/Uz03Mbr+yAPrePR7DoBd5
/04P59195dQKaXgMLAJ/SPgcG7fQaoSyrRGpnyb6O4qJTqpIVa2jT2VVS3QuJemHW2tf2fVXtXXF
ewK83rmL700u30Ps779YLP8MrdR+OzM54SN2BckFyT/Xupn4Cy8/O7C14vsQAW5FdhEYfl+jxWQF
w8+KcgRfIdyqH1QgBCazvGq0QCHdYzVMFcvwL1FPNm9V0NDAP5KPEGumv7j6+IxqiiRqizJZ+uwj
tSYelt8t367H/Gabv9fn8qDnTDD+VVEKDmnyLNnLO7O1xT4iCajRXj2YWZBJJUAgcTML1sJE9pgP
CoflJwPIOLCTGwOxbVwmmVGQZbgLQSUELc977iMFVYJpGx6BU77ML+IfQlnjkDDr/bmIxJFNBfIt
t+9TS4/1t4zNrS3pxsTfscwk33F2zOAIdfClpSwK3EkPKTv5rHW8kOScCww1scwLFGPph0mUmbFH
DXDcNDJmZi8YraZ4+hUa6xGper8ebFybIDmeyB3AOlCKMP3X+bieSqJzl9Aw6IkUgzdLWHi/7rHn
eE2n5FlJllKNZGmGXC3VmLUDth2UJLAJbgBvF18qiWC4q69s+1Lf/BBmb7FYz1CQNqONxUGSXe78
NSjGRcjyfBE6S/NsZq/ED4imjg09IqP45FY/1bdV6ndlmMqTWBRrMuM7vBzzA4Vrg16jrzbvypUm
IVNYP9xqHMHCKxXgOEHpfcQwmoqWVUQEipQkWRB/hixDSrpBx38BGEKqyE3J6E/E7CnFvy/EnsS5
87rHfTe1zWoz0E03kz3mDdHryzmwqnVr9AbVw+TeiY0wAxAyT42IH2xw8pjJi5oXvPyaJ61l91I7
1LcBb6vbXqI1JmlL1AnijtIqt+SVhA3to/FCyDM6ejr0IaLSiClfEdgkWXbp50YhbtReuSMWGfbG
5OTShx2heia/OGOhP7ITCCi/vyPfx6UiOz2Jo9S551eZvN9gholLjnlIr9A7atwbx4o2u+jwMpQJ
3jd1/8enEkgQrHHITfkObbif11/wd8Tvue5R5niTT+hr+UO1M422z0Hi41be/pnJuYDZHYDjO/Nr
cG/EkhJbz0ReIldCevubqgQWpJuvhEl17F7QCqZL8c+0CaaLtxb8zNBEEdiH4z+ZyvF3NQwQOBRy
3Vl566cYSZv4T/h9TLV//R1IMIMPOis/flLK4gFKl67t2lsYq2ygf3XsQeuI+DfydcJ6WEiWLj8h
1TxHA7jDNrkrHnxFPhLfqb/DV+I708z9LkY7ajiZpgxi+fEZ+0s0czgPc1/z33tlNl0c36Jevhnw
aqT4rGzHydKzsu6KAOKldOtW408/G9txorHuIpjWr9ynYxjv32qPusw3Urt4jcBOoPcbhgZsdHZl
maVNGzapOyjlCPYka6lKspasRWvk9uI1Lh9EdEMskGrw9XYPLl4cHJcA4Mv580RAIS7DugdWRQED
m4ZsISGaIAdsYc+Gz8AbspnyFhNsBJSEcDH872Dpvn0vi3bpFdDs8IC4ouvYz61Yw497PxIJAi7K
x/vPSrq1Y1nC5c6mnoWXLu5nNFyUjtPfYzfr7wjk4q/f5697LbBvGL2/8EZWfCYfddYetGbt43j3
HineK4OhGGTW0XBdftIa+M38LjqBF/vukLfAuRgpnn4uP8jGS4iTV9NwH56VaPnZiH3vvnbFjLsS
KW67MG/VeCnRTDQfda9/+am8Q5wV7pzPL5578XLuK5u/V8Nv7tXH51NoEik+6vdqzL06/dxqzjbc
cjTB5V1xL4n8HRi6Us14mf9Sh2kuXlj7Tqa6/RyUb8VLcV0SI/YG9Zxf3TDRhlfWJQjL7wE22WQZ
bWgQVvIxwZDuu0kAvdxv5CNZzjRTBYjPyw/eMbyF4dy8za/CeVwQTnvN1H02nOOXbIyv44fnH5KA
bwFGncZmvDFzce+if07DryLxM6MDf3KqEMGHHb4iHyRKC7HvaD28G89IGTq3ebHBNUlAOeDz71GP
lmedMKAXH40dM3BJr8jmYaJpGHxuj7xhE7tnP4S34tNsn+NkPiVrgjcRymYYiPhkYMTnT0Jvy2au
EuuqC8XGu3bCpAikW9oyZsPQYrIPqzrINsW6Ufy45v9w05Zy3bRDC0rYksYbcaFkN6Mhdrl2sz54
3912b7VV5u2aymeaZooFeNq8pf6S5Ugzjvums25h0rY1TLLldH0zyvw9RSL1E7RrunwYZaQggwTn
vEWwpbcZUcuNNHPNZy8JAV00XPVUL9XLOtBoUI9853qP4r60akRHy9qyFi+ua9eS7OPn/vPsK1nc
VB5wurNCDhN3rmAKlC/FbHk+SfROxdNXunz68mkR1C670aFz6Mh0pfGlRpqrUaK36xywZ89NhHsv
8hH+xes7rwSoIkJ0DKyJqlMunorzUqKX+Q5Hsy4ABarhTZnvbDlTvXyhFC/PKuvJ7QtouT4oD0S0
GLIDH/bsQwtKed2acapKs8qssi3dXNZpdPq6dHI9/6qXzpLrPXvLlpet5WQ+WZcWjVtnXnt87VuP
4uMrOpr3PessGo/irBI1urdO5Dv8i1QjjrAufV2Kp86psyP1IEsBZ2w7hnKSXtezgGz2Hb2Sku6h
vv/bVue96FA9Kjt9+abZKZ7S9slWf6w+ymiwipf+qfYoL7sBNBHpxhxNn6M0drR0rZCVqOA36iDt
6SwrmxZXubYD2UNYoptaMUU/97aBs6VybiSKBAEVztQRRpdWYnSapDr+/wrOrV2P5hEwuwhl/nZp
8bb16GdD28aqr8qE7eA0ufhLJYRLX+uMWBnCA8PNVnC5pdN1KdEsbcSxSPQTo4RYk+eXiuXDHyb9
7esA3N0D8p9wVHWtQ1D2ukx8UEL+fFdLjcLZKeP6k3Au0RJvJvUVa9762cm1io9vuP87lFUc4+1l
KOrBzXQTH/FpoquCsShLVqW6DwSBzUxX5dNGLUOyKvdT3axcQNt7FJh3w0N7Vd4Ml83V8DTNBSLk
ZC1RSddA9Qq8Du3XkbIOWuF49jujIgCAFwp9orlMXc7jOMrUVfLDOwTM6Z56htoXdFNZXoDPxA/i
kiuPhQCuNCuFqr9S4td2FNx6x4lJ8ytPyx2wcMmQM9jy9uOyv6KvguxLvOot2arSyBc1z3YA2CmY
KV8PavbCwK1o7SuYp0TXbXW0Tdt+/wrdLlM/8mp5qfYuO9iZwwto+CD5/GY/Wk2PHNnAV/YeyIe4
KtegYw/GhNeVf8MjIeyAqQvh1b/iuTJ44O34w3CWni7Nyy3tTHM1Ew+O2vJvjWgiN+Z4O5gIMqWk
L8vric/Ohe304lN9Anu1z+/UcPmkUnVTubQ9cgoAmT4zKdPDDDJqwRg6JVh5PXKcnGfX1XDZsfmJ
Q/n5dvvXFr2WVoC8JmLqveKd7dtxbNuE17F9g81I7qBbANyB1nL1+ka6/iS5zy/azsvgyAXtpmp7
htJZKDyaB/wBnv2567P4Ao/gW0hmxtS/xtFaznJI5L1FsOBevOAJp6kfxM7BCp8042tRMKe8JowW
cC+bsa66lCu6TLFzqT7hgnqNR6rhM2wSi7bPt184IcNy7g76PJTjr/Ekb/i6leGOu3ftTMXb0yX3
NNnPtu4Vu9SiE/tb7ApFpvzasyE/RG+PwhnWRKdk0Ic+9wa5/HZMTwQo1YTk6x+DjzXjJ3FTVh+z
KUHDNATY2N4xm3JGUmcujeGSMFMF3OHKCO7ZK69G2liYo4LFhW+7utPUduTE/ZLYljkWMmy/B6VS
tyQXXnjsw5+75XyTzPHdjUj2zYG5jlRRqXvxSu36+w2g3itPp4KLDedHL5nb4fDh0qeGzGGQwCbQ
a4kF8+aXJ2npWGJJ6DDlL/rZ+7uxSfd987MTcvPdvH3OdbmDPspP6b5LSzQc7dj1LNWwPq7dcB+G
iyG+k1DRXNQXsgo4BKaUJMvXX9Xq9qy+KYdS8aF9m8aCmO7xN1Lx36F9mS6GqyHKW/7pq7M8CXwv
ycvt3k2DWOKgL+PCKU9rPb93TQXM+doyA/RWJRI9KJzux7JKvxLT6K7NHlU27eDlAzt3459HqfEH
vyPbQoTbeNQfn9vxs2E10xMYh66ReyXe33aflXsl8zuYnGSwoxLtWgC6iYpx4htXcqjhWD/Lad48
g9KGmm3651A+wxJdUXJvvqKlS+35DTEEF7eprQMDQ2vdYJe3jVPrYpdIFFMjpeqvR2lfSUBPw2Cg
k5xD5+0r1+qlvKvLS2fo0IqJ1EivvxkJ2kHN4t3/JjyVzP283QrpWsjjip8sOtk+ff8N/1vUnBtL
1EtTZVqrazE0wdK1+3hpKAet089imotiWhemdC0XD7/3d7Jb166IXVGha0W7y4NWss8ahKQ9faC/
NHRHN97/N205+5Zdto+Q2HnExu4gW/qK/cPH6webrtr8fXPKGnZ4LyVr8gYsRCga+Nhrl/kwe2MV
JibWcGqv9fskOLGYLqbLYD5CZj+44Ws+mTqXVThMNKnL8div48VUUd2NMU+5+v3T1Nn/6y+OjWUf
Nu1QLxDFfS7qN8DbUzvwF8hmvQXq39xHYCnWY6L7+vodOEoyAJ1XfdhhRuXwRy2g0UMLzqwY9zx0
aXutGJRFT/XwfSHlHhRLn98ZVC93lN3X7yAbHfBkB3Vw03JTXjdv74mu3mek1KxzcEMVShhvc9o6
vY8l21VhDHgwDEGb45z3bDVN91dTKy5WmbXT/VgllGq4pzb0nAUXIrvbT6YREoi5hhRJzSHvHzPs
vCFnGYgY4tgaLu2QN1mA3Q8+j5D1NkHsGsF1ekDKRyoLlMyo4MiF4jwclO7medpSiVokJ5FB+LLD
hQDhQmkkhGtnlZrwgStiy/Q/y/i2HTWF13xhJGbLfGjDmXmBooYGP2J4bkDQDAmrFmHdb1D90Azz
ubfOjh9BpidcdGD7f0HrPzTMANOGUw4CIgGyF4dM3eoSf5ELg9UC6CE7CYD5AFsMZCHhC6AReho2
FtQvkIiExqGA2A792wE3GwRgD7UUtd/EF6JnGMxVzVqEd71h6sHr7i835J3DKl3VTq0EKPXeUXiY
X0SwEBaHfvbodN1cNmd1fM5tS8vIhRJUpmHnGfRp9YiHK3LBfiPoVYoyRxWo1Jq7bHW4iZnGv6mw
GPKgIo0gm3BpZ7oHzIDTgZ20etc+HSRtn79rzx/t629kfGtzfONT32hR1tfNVfk2vU0jQhznEBuz
ABEbLgnY1+Ybmok4Dg/MSUebHbCFIhC0B7Rd2j6eBvp6l/C+Q0LiHaiuviIEUIcat//XvN3Vk+1j
dQE5a9GyR4f6YHqor7knUSrm+ybMV4QcOoYmdMdQCWs0Jgnkakm1M/4NJIBkooWo1Ya4ajw8J0Sv
19uPkHS58S2YN+5RNFzRuulbciqjY2T/bsMdSd9DOep8TrSRA1nKuvfkn1+bijgaj9nYUz3bPiM6
XhQTv8cqdEDohsh93Bjeg3LPzn0OCb5jxSypQbBSpXeffw5qedQMKqta7Os+OrTuo81EAhm+S2Jc
GlFZgistF/cc8a9X/VD5mMgpIvBsAQZVFYVC7U7aVs42gwgTZljqT/53NOsLFD5PrUOfSw8rFG/d
+opf5dtnWG5FWIlTHZwA1kVO/duPl3oQb8cM8LWv3CYB7bLrA5oGwtmAXSVHPdk2cG/7CtUZaCZV
wEqkTvm0tWlBr1w7gc0o4HXBa2uS3vgxvZmYpJb8QAUUbeU6cm79xyTk1zUIKeUow236oG8OdwVw
RyTxF0gWblWspuO5uUuHoDGoDCqL5na4kUFsrNvL9sCHSzmd8zPg62WeGvb2K9Ke8wBAH7jNMCn8
DclhmWw1OwA5LW/Rty1gLixiGM7YSC0JI65YRFoRysQjjgQulOBMskeZgl4jMkLKdpGAjLeCMvsR
a1WQJwMuVzTY0bhVvjnidcrUZ61BM/0X0UopiMbah8PPJ44k3E/kK5dvqiZwyJ5suvHGoRvhJvOs
uJlwnXj95FvHn6eeUuKzDoZ3zbyl0EmFQwtPXuw91WdxVgtFV7lZHHBhehC0xB7/NusLuWTm5XxB
UiDFVBnuKrigaq4SCxB8ZnSy60cn6KO33C4t6bG3M2COD/qL/VpVhzqXXxL09NJuVoiecr7kXcq+
ZEjtG/WrsmbzpqIz4Xi+vE9+4nWs0t6we3KxTgrxspYLVVfJjI/E2Pq3uSyG7IHwRuwmrW+FDcDk
G3KkYHup8bXADsgLX9orLhj1NiZKqZaf8UPY9OtU3jM4ayFJ+pDHOOzGIB6QGJ/3Dipj2mARmKe6
hyH0IN5zlYGX0sJwCQM+ZGkcDhmvz+UEDDbv8K1OS4SEF9L0CICG8N3JRKfOz5lJ4wiTnFN8yiIw
TSxVBLgQiAjslzT7nvFBPlymDs2IH0rryqEVJN0NM3tdzHRudWxFWiXn37HGsyFfygOPNWbTq7Ku
ls/uaZ7P9u2svA4DA5b1Quf9G6PgMFUObSfhDIDk2kuYyixIKzVx+z4VG1I45E24aLHOzpZwRT4T
rZps5pkqbaSdKM/x08Qrt/G6fWa6swoQgZXkCFDBctoRuPuaFvv+tzwsmOjlDbnfgv1spUqB0Qnv
CJpcRCrVY2dv41x8PbBmXH8hrZ3YrL7+dprZmvP2gGEA9ZS5SsNGrG1F92AzgRa2zRvF82Cm0+3E
b6wZUO7pYUhy5IrXRu4jFAVurpBFFoI+uHxaDEVIpk/d/Roow2jUf31kZux/d8U0AdcG6dVbbtCG
x79L+WJfiP1uq2c9h2vNCuoV6uEWV+PQCjVz+P4A8g81v41qcjC1ITtxzyc6t4l7lhgdAovIc6S8
zNyqyvgpvE9GREojK3uhnpMIxjeoDvjlpqWqEixtBxsMSvSqsuhFSKZ2psyW+3+tP6rzkbLbrKTV
oXdjfnCX4JFR9JlYney5A+5aOKiROvppoejo+GrAo2RPckDOQJWaFVgCfTJho7q2BFkGD4AExeRk
z3VBYkABh+KMdS1reQ8lRkezaThHOqLn1Oc1FmqJkPzQyyriStTyFaDOWSLCmMARS8ICSEmojF+/
bssgA2szUauGjdpd3x+v2tELExYkjp2Oq5qPpDL8v8L/+jrLg3SJSvcyAEciFx3BofIeyksUyRXV
d4V950Ld6IiK+65A/IBKz8NOQCKutJHq+VkUDok37b4eF2nwdq5/Gsf6gdEvpr9eO+BRW9SjeoOx
eEJFFlhYpwKd4lwxd+K1HRRco7sfybhDBjc2IkIOnRyfLMfzcWT0dCv7sWauc+gnRpv+LRkIwE0A
D0VcO8K/kpdNS+XKYGYcHoi7j5cbeQNqQnzA4od0wDczlMSAD8MdNmJeSOo39UvMqPYqeRl+Be5d
y40Jtb6R0j5DrNDtjsDXSDnaCODl9WHQXqQwC24QMDuh2cJ9CyfSBwQ4V3IfCoFVqBXri/DDGYti
vEV+fXSshNb8sF/bWU8T+5mDwauAr4DxKcwZG7W4WdBRcAmn/rkRLT2/r/Jvh/6hFuqGYPr9SOfW
UkmDcH2V1oCIT7O8tWEftqfcR+FUe6FdBCrGkZVu4ZsndiPitLAOsRGi9mVFMTNUvUEHX9gS1Ubw
EvPydaF5b+XMANqbF/sR9FEULWveXVR7Tv+lHoWwK59N73jP5FJ+NrMlzRzFRqoBfD8yy8Fj3eh0
xEb7OfhL/95wIunj3kyu4C3+5l57lp+1Ox46/2jYw69DIN87tsBD68VuVTH8TmJnl7RSPOA6uCuL
yaYFJbmbWOtGzOOMCOeFCbFGIvMPwwkpkwWAKKRfcBnntl0QWQ4naR2C1Zve2uaAAXa1THEPcvDg
gdpQz9UM6stLKzLKdJ7f54pq5PIWypbHikGPpvMc//ubQc90/B/SsMlXW4BJgGYb8gSelJam7gPF
yl0YJ5iS8PGQ5hbYMc+l0XeU0oSrpZf5QdQI+uDuuFHN6At8wkilpHFxn0NMSCuru752eG6tDXPx
loLHV/rn3w6mOEq5+5z9uXwfxi+ONV8aMunC8T/Vg3+bHl6r6WFOUvjUD0jz3MhUiv8/g/B5dlwN
V3EnFaS54f76/n9heF0JzbMcUhwn7FRrNcnVAZBMJlMLUsZzg2os/ejFYKdeeVlW5Bg0EgZ/gz9X
vu9Iz6IYDelTxiaJh/ZcYCeX5v/+nbVy3UYKPEv+9YIS5CZ7aFUFczF3cGyvgKWDYFdtlutRWvW5
HPK01fMIc6JG5sDueP5bBtd43VN0j7fUkC0YDUgvP9DWUXtw2Re1QVVXhH6AWtaTJJbaNPLP+F/8
+7xhH20FMfIFp+Dzedgc/rmArFyWbYJ9OvXWxexvgIbpqJVdXhBBcaXylHbVgHCUHHvl4LI1dU7g
BS4DJ0bWLNdYTaVG5SgI1dVi8DrpfigtTmfDi/jrNsWzN7WFboZx0VwOWYNwRcU6LRQKHG5XHTNR
YoSRbsgqDH7CPQ4WRb8ZUv3Ml540/bm6RFCEhRCUGNeX0bGzaG5e9MMW2d+hIrsXNSIH02UhuXUm
6hpp6TLvO2vhiVvkRj1uEqghIe5HA243swWYvfYPDA1+5L3YTpJ/2Wa8GrLsz6I25n/doZhODqL5
8++mnBkvKQ+FTFfIncXGRIrliMJl+ybMFfKpBYb/qUaN5ezas2H0R+ybVljH/VGTGLoqSZ+7htC7
Nm3DeprKRHscOLwvT8zzmKz26yFvw4ONjSONQLoe+GHutKBC+7CKhF3h+n1HZnUeWZiryWKS9tRY
pHuLVhJ3cSK48VFeAGeqmf6NN2P9oxIVkFA3wz3hA098i2pCATWpeYnrsNMTcnqz3YlaIpObJK3Q
OPeGQXpBTABmBURdkv3+EVMg2n8+o6AtH2b4JZWPoJhEFGvH2b8z2mFHGGWeb9UZZBtykNUHefV1
8uOy+iDlfteQDXS5LqTpJhzCKz5C4JSO5/dy7vv8rRppP8uD32XnSubWVi60GTRD12amjvSWj5LV
b4oZrxdwUPeRaGhk//R4ucGXkn6txhHNV+rrxjJuatIdZpRg0qVXKAiNBC41k6g2CI0POGNL2NLK
6eZJM1b58Zds5oa7cRy/3rO2LhrIbFNYtR6tR+y9OcXvMnGWHb959Jaj5SjCi+xlmzYRRtEblqNb
z7GWLxppO0yibm0di9FerP5yXpJiTE8dRmhTXeXNwUR5j9j08XdKvM05SZf39KIgaNtjPVJzxYQG
jZMJy/hRXRdfB4Ge4spw/0xfD1ZYyMc0uyPzmGaVN4Pn+D7ew4mz1F504sz0vwUg3IPHjcK4OIjU
RCS0YGW43MuCox00ZbFEjJjbyhKOzh2LbN4Y9Bb2/L+5bi1mOQTwh7ofe+F5esh43bjFN2TY0g96
kI5Kd7eWgJtYU8stgOA6tA6tJR0ILb7lQNe8sRNqKxOww5LaB91V/JBoihlyxprrEtB6gx5/5QwU
ptkDPDWEl97wb4834WyRNijZhxeXoKUeg1iLDON/Li76ZxyNZmRijpv3h7EZL+wQhRzFQ4oAj4/T
hQZsQhbwiRhpjYTsqhX8hLRKq/EjP0t9CNxgw3J6Y9cNBlGBLB6pJjMaF99Tg8omUYvOSw/KJIf4
J1dNZTBIrgbodLB0y961uSgm2xc2ubruxZrPZvin5FgicQFelOns+pnRsQECeNfo6pmxQvVjA+0I
DH5kLhonMXQoW/J4uGGn/hPISX1FPnYS3Cw7hfom7FEos0IruVnnvEbJzAgkKTPSsyXToH66jtq1
AgbJm24TKySgXDPYRng1q8KefgLM0swgF2I++R4wWQqzoKe3S2Bet7eqrfrunQc7UzZ8knOGcdLq
I8B3Wuqqr07N9OTQv61CSyVaz+Tb8fDOMRTo8Nt4qh6niU8KgdCrLZGVD9mEFKSjt3kPY88rdHhx
RiTc853P18nOQ+SP3EKowQ80QbyHz2deUGvqcFbLO4b++/mrAeEUfOaw/2yrka7cdFHt1/XyxNdk
di8tec1XW/Es4HrhJPnRxsPZBiwZh7SRq587i1ZoluIWhF7GCZtrg7GI4j2LjLNoGVlVA2Qjr0WZ
wmLxb5FxKHic1jGpHkRdoiEoF/6VowsW8oC7fL3jyM+CM9ER/8/V8MfJE7imQ4lH7na4SNXuZSM0
dlosGL5HAVvN2mOoxJvZicNk9OiqcG4zLTHMQxUTqxbiiN374hawmPb+mTOQXj8GGxssfSwEPNcQ
QimlvQ1OBYY/e83nhue9Fa8VPQ/aGXOYTH6P/SbMeV56IULR5JqH9vQc2lPvlNX1751hmQnluIsI
H1HvRDQ4aJt5W8q68tBTJD4ik8ef3Bk/ZPvI70KYVZMGsAMwe8up/UY+yi8JxCT6NiB4U+cZb/Iq
oc/nH5k38LTa+jdk/q/6GOylXBNFW7VaBdzNVGehsqv8kSJIMvmRQWOC19DuG/nwnaZZaXkJhV2t
X/fZu/KKt3ooyHB+VEhUhnUhKqsqF0N7WvWZRD62Dl3NKcKhV9FZ6CP1nVlgEM6zz/1+cXw/z3ff
sRm2nv9IOq/lxpEkin4RIuDNqwhDT4qy1AtCFt57fP2c6ontnelpSWwSKFRl3rwmxTRv5BIUhvbU
1sxRp/Gi9CWgRU/tryQV7OyGPDTbLImBm+1LYvXggANkkEyQ/7PY121pgj2a/CHAeXFS3ZMN6U9X
mosTf6khdMsuQnVIqQnC1wMH/Zmd7bPFpualwdJAsz9H3fgKjXirNeuLruIbqmk3W+9em4zBIh9x
GqPfzlhv4WDeSxkrapD5rpPdNTZZZ1K1y8P+MjQ9Yj21+DFCTF5sWiBjejeX6KvMOWfmiqIqaoA3
+3TBdItBdBrDT1htCK+jpWzkyq+66KbP5ctocZTEinoPDehhRQ0dfGVYHY2PRZg+5oX1bo4RpZHE
fJ6eZ4ifBo0Gp/+pOBViFoUxSRvD9lmJZuTKxnfBlqYXg6fnn1Py0gDf582PbVHL2YJo+qMx8pkg
laJiHHgCnUXaazNnvTwAglFa1eBhdnx1rOd4avZqGZ5Bf5P8sLKG5Oy66IBUHQ5Rq3lZF5wF4uoe
y5y2Vhn85oiSVqd3JWo1q+k9teuOqap4czed5NVyVU3dzqFMJoOxm3OA+Og0aqVbq9i9twPYrsJh
Lsf5XnaYJ5q9p4dWkGOYJznfa8quo6bhIaqM13Ug22F51suPFKCjavEstc8EhxgIxxvD7flQ5cAV
UY9N+5xq95wFrlKYDwUeSHXr98NB1yIYI9TytfKgl7S71M9p/CHLW3vdScM+zM9G8Qga04ApVn9J
cuuLYMDAgZKTHaecO/ZDzR/pa3J8bxq/s7Z6T5n0qPQ4MjmZqyNEHvqIBqHezc3sOYbmVSL6RIMV
nb7KDeW2WflRYm3Uhrnfhzzk99icHjUnPWaNfggTOiSZKJwy8dRGBY/4apbPSEN8mw1BOkPlspCW
VtGz1TcvCglYmUO4Sll/N9a0q5XS7XWbvl8+2xKpDWp2lBbyOvJy59gSE/EuGO0PaSBywnaCeoWE
iA4DSetOS56NGkfuMjm2eX6KO/zOVWkXh/WjKjGXWxwOzOE0rQOoxfKZpcZRi/FJbFrXmEFGOsaf
afXUr3DVFDmYFJygDDJqLMybyEt0mjelVD5llIk6guWGqBsL+1pr4Egio72L9wkFjeE8F8VbvDSn
Ya2+slK91X16rilGVBsaN8cFS+mUxerewUhBLuEkTtKN4yTNsx/V4vGQyuw+6fVWJq5Qqci2Aikx
ExgvDe0OhQoGDVPyh/kP54aq06rSJWjPOSbVSjBSByXWk91AYDuNDdG4KmYsNrFicx80VuZXCkgT
h5JKhg3QNzMyh8F5g2x1g+HGkmwqjOKYKeJsuj6gGnNyHwiWX3HhOxgBoqY2PDJrInzQsMWNPY0n
lcmXKqwjGPOLzDPYKGyl6LAEfX6hSOVREX0Q2xS/h7/MMA+AetTEV2lKYSMBJPxD9aVL+cxfRqV1
75+1o3BwGJ+U5xC4411/Wc76qw6lSwmpV8M/MDRwWkGxBuaFM8AMuf8Wc0jm+f/zSAqaWMaW4PNg
zLSvsKl5m3wOkAneMqpOUArpm08LOWz5hFd+H3/gcC9AuFSv7xNTOJwIvidmXgt5PhTTD4gNwCoo
gqjTeH//rtgEA+pP+4cnE4rHRZILdl53bYXKAA4ZqgTCfZgocPsMuKOTG5ruhNK8cSNYDtZGw2Iy
8yGsOP1GtzYyBzQWdI2rmujWN4zDZ043yEcc2XBoyHx9FwYu6xsdIvx5FkjM2oLaCvbBsQwERklG
yOU/PRCLEsAK7QQllijS/q+4qKz4T/KsqRP55m7jU4oJQAW2PvlYgB+6K0j9CKnBPxZX1EfTRlRH
1BeY4hASP5JASkJbIDkumoCu8kF3hVAq84R4CXEfQVSAkv+GS8wYqXWwbmakRAnErIlqiHdm0doj
6cCHBeV7KmZqdCdgKPxSr3jh3OWf/CBSe1S8rU0Xn/7tcg19kaZQ0nKFBG5oJwV4V2f+9JexdJwH
mdELTTmTg4fiaALjAeiBPv7gnH0H8ROWVxSkLzxqfF5Q+SdaFC4MRSggIB3IF0BMDxiIuTR9HcWX
gYl6+xc+8ZIW2VPM1uYbf0yHeRSRDvYzovxnPIpuEP6QMmDn84vDEDEUQDlQ+SjnFAoqPuMXbSNv
Rbjb92+YXohpGg3sF3UxPMx/mRsnylVQEcYLYhaKVTm8whIBHQ0QBMI71wWMGssuUPxewFp0R2fj
Zv8ot/yrPYTPCJJuEu7yLAuxFL6gGSJNEo7z9Vf0wvziXH4BXvFjN/XORVcs5Bf9m3MWMFovYFog
Vpq1K4jnV4Qyid6ueRF8Sw0Ip9g7ON9354twK41wVcMAHpYIi1HY0UHu5J9MlTBlAWeJtukVWwUc
yUSyDDZbFxtXJ/lf5k1GXosQI+KktZ+3BW5OxGR8mVeokLzPX4zeXBUXeUYtNwHimNfxjf99iRig
DlN2YZ5FBB4RI+AQIu6GETK6RszhxHUVJhGCZSr8+rkh/wAxFQsJXv4m/ompHs5xbAHI287xM+Y2
lIeGI8aL7EsQzZhAQhUD0akJekBfK9hpcI6IlBdiUmgoEA86OkVYgLlwIIG3xJ9Ar+br+BNNiwiA
BPYZ/jSxt614VRtYsbNTlc8gZd/i6gzQDP6xT6FP8oVGOAghCnlG/GH/LZ9szn2IdXz9DFOq+2Sf
YgomRla0P8KZBOy1fWaS9tre5ycaxOZjgILFMo4eo4+ZMZSCauffQ46Shh3rILg+2aG/OtBDIPCC
iWlHB6cn89V+7agK7nT6MfJFgNCX7gPwtWBaL2bU5m/V/baT/tzDybNrEAv4gGpXHBNlvmrD8D4V
OFzKn3Jm3dB3/DDUVe4LLBnQi/uCyBWXttGbo62J7Q27CLiSOAgfFoAMw5VDd1E21rThSxqepDRQ
tcdPGVhnjZ5lIKD0KAE7Jvq4JvKDNK9MCugia3cm8iTbUHXzajHIO69TbkjNVMSIfFNZDyoHhxOa
aNtKd+xVr0fsvoi8cmGfW5IgIv4nIEBIb8By2esIO6j5Q6uVgO5h/0vcuIIiI4bSk6LKFnobDI18
RtaENG+WoPIIKH8UVr1CUtHtKY6kQ4FnL6p+YEIBFOZHOdDx8VXP8k2+ZW/Ws3prDsZVu6Yng/9T
AUJmt8/dIQ0szN47/M4lcvskV5DhyyCHJp/4iSvtICVs/mklttO25OMvSecmk+TnY7rT3/NP9V19
T56tx4YT/ZJ+VmTefXf/EljV9/B7fK2erT+Zc47z/DW5K6/9Y/g2v1RPxVP8CLk95UhjHkfv/psx
xMUAlcqzZk6uAsvOmuVTBZLLMELZzy7ZpX4hOiR/Gd6iJ2Pa4CSSQmpf3spTdiGdbTsHIpYCbd5z
fJCP6jFGN/3YXOyDBlXjad/49kE/9ufhWXmlpO5Isel2xVXxTF89DiSsdDvlFNPzBzXRpFn9kG7X
j8rvTwUEfEGyr1+yy/hSXfoX9QCJfmdduy/jat70G/SC+a6fEWrcdUZn7JLlxrjDzpd+WJKIB2a0
KEw07s4Piyb+rb4U1vzN+TF+5ut4L9/r7/xdFmYESCIW7th8V+5EyvOT6B0gYLwZ4oXDM4T9r/iF
bpWeFVoS/SnWAcxB3hUMC5TvTshp+XO2i+FvRekvPbFDrO/dqwH4LET/wM4f63cDiTB+Tj61d+t7
ETQBQHYaImiiyjc/wI+vnGnixdmcKJfiZ6FKeoWB6DxBUHsOH5V33MpetW/xumhE3inAeB/ZJ3gz
5MmM0sqA+atoQQQyoi/yT9pSZ0y2+ddzm404ug3L90rwoJaxpEllbeFiFOlb3FM7Pvfhe1hTNxjd
brAYTIRmMLQ4sznGXk+tQE90PxkInd5X8WMqPc7IRNSL1XxkcB265WJEgcZ4JMN1zUpgV0p3Wdtb
qjfEuzVDv2rizgBZHqRLTUXqw7liumSdrPWpoVS0ybImglD+GqdrY+EBCPastHvHBiOdD8aceuEQ
eVrf3lpJwWgIbAOmROq1qm9P3UNSkUkdmW6Fd4m9KH7YmkQjIkUMu1OXxjspvla0QjF7nx4ST5Za
bjiQ970SJ0WHHwJcaMZTJQCnCb/PtTnoa79NzfVRTy5rwtmZan/jMt5SOrAaVamMxYcz4crbzP6y
b9vYMwtjr5nKOQqTp8GKqGus7jouqEyVeWvXGGZ3/Xkk9TwHlu04OEK/GJ1HdWm2Bj1PMRqnXJuv
ayId7QxayinErK7pP6LwaJAo1r/SX43EMySnXD5r89M6P83N42IcMO/gU4c1CS7StTRutcrRUZdP
hUVMShFisZ3yeOCUxHx4DPWNNUK3ydqrHg6eQu8R99BCZAVWNEkyiuV35fpqRROk23JCgQFYRg+W
4K+TCqRHYHa1gMxH11j7Tegwd0w72rZhV3fZWWEbz8L0aGVaUBriEHMA7Spz+XF0am8Tyx8SznG9
Rc7baFRwadHhdEwdZw1TBaATpJN6HuL4LVeBvyUp+rUt1A5Vj27DiV8Ho/8pq+dJjyJ3nnkU1Y65
pgaBtaQLiTVKBJ1TXVqnX1m1IRjpcvzwUejkpBcktc3FMTOrgzPlx96EFTVjBDX9hgrHpBb6PTjE
uJDPaKm/Zqv8NStlWNEjjJJPmmFSFY7GOe2sS5Pj3tItO7OdtjjVBFZeHaPCOg/K9D7E0dva2Cen
3bUxgnGZ0tFgLzY15bGp3oyquYcSuo5lxtZF9scoPbSDBT1LOqrNW6i0QVzgmBtm26hX/KbFNUvK
n2xzASJq8ArIHmrg1tVcSF4tjpWUXqaVqfRQzOfIkqBPJoSMSbo3GuVJHy2sfBgW2dlXPGfPraG8
WobyHCk45jdswMr0ZJQDtFg+TBJWgAP4pXMqm9Z0zof4e5iX74a3MesEuzbakyMZf5pVvy/xPZ6U
l7mqrqaVXWstui9zQ/w7YUJV+c7u2WpUsvNU+Kajb1tN/WwnbT/kCLNSmLuuRDhmZGZ/cZ680d/v
zbV/kaiFLHwhdGVBqZ3eDLWSH5S5UWkdlqsjFyd7FSSy9bfi/j/IdfycDt3FbiXajTyZOMvsX3vA
cLjJz6uSfsgSaVgWx/mgEN7JBCVfIMBWu3qqtkZn73pDvul6fjUG6TjVIdJLgoTi6VClhxUoYjDp
xKT8ZsXemFswNqdTVOV/6co7os/MbNhPQ1cfKmc5aVFzMJ3ycapH7HImb1igPlO0RA1EDtsnZJVI
alyxyOkGF1EXmFbOC9CqgmNH39K2P+uM/zuk3ln9l45BPs5enMM3l1TPJORbf6pJcKYCzxnhuVPl
t0Sbh7fZZIv0u2knY7La+PJ465aXCKIM2ZrxkcuQZpcKUytkv/KtLt5XHBbyx4hScS13I4nbsLwV
nx6ChZ5zDvB5IQZ59DVg918NQ7jqMUSsvAoROcsBUApEu4H/L79AcaxxD/oCcRe0yP4CYm9TL9Mj
Lw9gr/KmeUW/yJUqMVhchNPiVHpr7En4Sc6YsdHMukt8gr5VG54EWBu7+h8hAOydabmRGAgMvwwQ
aFX4FT+B8qvozOjMCXTBhhjShwxro4F8xOQuRGTNMeA7N5q+En/T7AMDh0Pywd615bjEsmj12VEl
Xn90u9wrsVvvhBaMA7b4k+EtMk0GdK+9CM+wxMVeDM4dnTtQM6oBvhWjxDloKz9mZlE/OM/qB4Zy
HOKgHpDcgEmiGwRCPl1IpFvhQSLkYBZWAZoQEdFixFiLUuox+Qar4BlGdqC4sAdle8MPNiV8+QAB
lEaLCwmK3shxAX0Io227fQkMHvoCNaSKojvv3OKP0TUaKPQT/BrtlxbCnmRtM3lLiLFZerLp9wmt
+YM49UDOMPBnKP82I9vHdQGqyvqAR0dNu8VFrT70X6d2MU8t7/brOm4WyNXct7/mEzY2JzRmCeA5
OTgRYjB/1Tb8G/cEA3whSPj78U1uXCv0UTwjoYkWMWUXbEmiQehemZ7glMJnBtttPFIXuInMBENL
OApEtZ/Mwv6B/ngaPUUP1sGHnWFLwS/tdGZssKVY6wBKRpIGuuVBEMNtACg5bj34MXLurSHzh82C
4yoUSdABU9CuWHSQtCFsR6unLL5Fk9riV7VN8LsN5vksE44HlYI5tu5LyTG3tjSBGEp08m6yN/gH
AukIsnnsOtI+XQ6zdOq0+zofKokAX5dcYiYOwHTC+gqOKkserQBRSjjHEchk+qxpnFUtO8CcMCqD
GmlFfVqTI6MOI8K9zWMMMeCsis/PuLFRt1Ps2FBH3ZL4FozvNuUo8pLbbrcS+1d63GawNVAlLaLS
8ehJTcy7DQqlrSDIYoMByY55PMk/HGKEDGPANu1jBAvKU5O8AuGwX+jjTsoerSYYE5/RQH4BH2rZ
zcVl4zbxVMvMEIGOeScE7zD0+OQeQmTlmnbrgwrEJW/4jRU+hPOGnQGUriL7C5ZqAcvc9nucPxYX
+FeRAmnAfi/gN6XiZzYFz6ucvc+Mb43ic4BiMfsYg/WQSRQ8Ad0EsbazV2fvf9dbnsZVO8dsL6mH
BVnItkbph3qSLnB+cGARpocBBIqJnbKh2Kcv1JuA7lPBDx2XRKjO/IYtCh7JDyLlmgnrZXpqKfhZ
6LUvwaqGrgdkA0FCE+1CoWwmgKorwx+M5Grd7ZmoQ+iSdoZ8kLFGcVzenZ6LN7hagST4EYFDngLR
8JKnA9ji8V56Njhry9POi2xyMj/ALxGY1KpLTFpa+KCpjXWYkb+H56T0dHUvdR62pqoS2N0R37UF
q/HRzZHlccrJm/C3ZxKC0zVjCxUsVaxSSModfvAkZTokj4BGU4JDL3UZg4Aici9qTKsxfYVNBMuL
/eKnHb0kdDV2S91t/yn+0N1VoQfi3K07o3HzzkNDByqi9MFQBLpJkeuy4ai5VxQ77lMN/ZlLGKEq
jJ6SJ2lXfSVfTbgRnRNFbcLpEW5m/Li5qIpn6C73qkILD9bHSBiKGvVcEpSpp1YeLgcV/RITPqYR
2OEDc/ODhBSAGpTbUfETbinWhJbXJb5pnDixreh3Rmo/bpXh1OrXefDQ9lkKbJR/prE8iabbR666
uDLtpe0rxoaLtzLrhBAuo6zw25WX8ov4JNkvtXqciSLkzvfuep/Hx7B5MqyjBFY0rDcjOVD1KP3J
bo8hxgoVLgwXydqpzpkHf+w89u7/xbJsHeF6UoiWbf2EoHI74JEve6/Jt5HDsNWtet8uPUd1R7jg
iauCRePIwVRSLjzxNLMX5e5KriOZnu3RsAKmPhP5nRAsKf+w3o62ix6IRPI8UJqdmuxqnDf++UDX
EusA8nHQZ2JGymZER8g5xEpTs21WenijNPlbs7J/um237VZGMJsOc3c2FQXOiytwYhiEEPJGD8ov
UCmoIGRWBukGkcmSsEQnO0AW9NP1C2CZKQOecYCDsJcIv4ArSjHKD+gIlgUEJDh5HMAroNQSgEUj
D4Sj9Aa1YMVkBSYBYCy6TzzhYyFyoO8yn+2f+AJf5KO3hbiDguJDyNnBygQiJqIpRUGBUodNh69n
j8DJbeIriqdXPgQUzHJeqFafY8MTvTINF1s2IoF/yh3rHUtYjK/Zz8W1AZNnJLKfifJYvHTxTd2P
Fx8AEAsf3BT4Fg5zuleNvEtk9yb9ql8+48nCkwuQCL7PGcjzhh4Zkn/OqFN4iIHuzl+g8UC+HKj6
D0w12AGUVFwJfoHK8x1CMClsyHD3N1w4vrA1pXADJE2pAthLFgO4IC2Gn0M8IN/ug045BP5icoMT
skAD6bMhr/yvI2bcztn6b0xQfHLMIuOC+g7iw2PAf3Fit27EtaNsxzKPujqC4hDkP8ZWTDW+VnAn
wbSD1ugC0DPx4PbkpH7Mm/knJZ4GZikHNOzoEKNVj4UQTR6/LyA/R4JbIsa4ENyZ9xtCCgPfgi9J
xK4NPixxltKUBrAyo8GNOaUvxYmpwPJrHOOf5GZd9KD6QxdNkZAi86JAzDd4n/A22YM4FkUnx3iJ
ulDoK7kv4K74L2Mw/r96XxrIvH/oCbJVcXXyqLW6V+4O4jJGW4VLQWkJTDb5LD6FnTM1HmvIwM79
M2bLl5kKMyHaOBmn21YcZuRWFL4qQ4XbGeu5ynZVvuXRqSLfsLemJHZ1URLw4rNr6Bug0z7xNNQf
lLoyZ/rFiYKCTASCNeHnagEll2YG2RqMqV9D6CBay0Z3vO9sb0GFh5UOgk38JrNvOxLnsUZyHjgG
pq7wTDhxLOE9J5gnmK/GvmP5sNN0Im96lx+MGw+HLegsybzHgRyuL4TWrL8wtaeyM/6V58xf+D2T
Hbj6YCk/fAfGgkUcfYxhCOVKekhntkoZw1Zd6zgLsfHFngATHj1BTUwPP9r5uwn2PFEPhDYZDhVB
fsXVKD7azAognZeLeYxtFjCmWH3FPYavmtGcRioSylA9RPNeagKwJmoitq1YKvdrKb/MPeUgliLR
p7QglUyLwAi/pKbephzStvPaJPXjMqo4W2OQryaeHUH/tK91+JXBmc3wIGzya2p4pZ0FJrnVFmZs
TfEW9neFfdBR2DIlFn/ZiiivDANvRN8hp1ad1MzLCleWvi2FEzbsqS53I93RNHmNzREXshuO1Khg
okYzu/q16C8Ll9jer/mxU1E2dLiDFKfSSjZdXHgSI1uDOwFiDvmDrUwmnmDuPxJjhD7ZUC4pDyHT
wDCdb3lEEPOkupmtnLRmPMgdnD6qhMjgwUCOzAY6xJ9aWPi9M3md0ns2nAdj+omw36rKb1Rb5XyT
+g4dzsc04QFanxpM2Et8uKqjBGfdHUMfALyl1YrZEWFzJctja8EBwmCAyZrx3ICiR8XNMSAIMU8a
48Zv26CZtpIWLHrMInfcxkAoUgw0GJYXFUkQc6oM/HeIVn08dAQMMJ42D1Gobs0BdWrRuqbDCBEn
R70mnbzTDrEEvJivQHSG26pbyWSMSJIhQ4BFmR5y7KflPt9pdXFUon6raNDQ+cumijEbNkwNSR5J
5mv4e2fA1jDpk/BzBriGRZnsx/ytUDlulm3DfBrs5zmCYk+tEP2tmXzqrdptkjNwlduov+KzZDal
L2yqFxmJ9VffnW2MIGQex/lrQh9gxX5fe1whQT4vs2MRUct3nW+/ZlEICtjDFPQY/xaZJwNXWNhx
hdXOTA6MREdGlJSrixhB51enfXU62ks+ezhuMrnDuo20ptbwh4FtrDsb+kUxgeaE/xy9ZkJ7QdJ4
ds6lwrNA9VCcRGRGDq6x3Maycgtx1navlXkfp94LuX0yR9aLEl44EVPtt7YWIkIEGSq/j6IZ7yHl
bNezU57L7lgeegZv+E7qBb0X06QEGBr+p2hvxNj9pVVxO2IGpw+WV8A6j3GADpnzjxQathjTRio4
CxfDdiGTlKRW8UHTmMYZLDTqLosd6PVJc94M58p+n/Yg0YyFLInaBVIt2DGURPRXrn2sV6JxIqJN
cWjissU+C7AKT3F1nteZ9udSyo9mF3vzQF8Jm1GnPjBTPiR9dxJyeqqneOUvlMD7jqvcBgYvIEs3
m33TpGilhCo+I9q+XN1mM8LGp2w+mKtf38B1typl9Yg6qLrLJL7PQUgEVxHE6HSdcmZU7Rn0M5rb
4+1Jt2EeTA0GfP3YOTielagGZL9IqCCLHloJGHFLO5motyyStwVtvUF0Ie5pcrCMW727yPmXPt0z
CSM5/Jg1XJeL5DqHXq9udTLGjcCMf0PjDGdlgH4hIwxvsaboL7NyHsvdoL7N86VuvkvtI8MZI5+Z
OrG9F0TO1NBLjfQUNtuFR24IINL0yiktYIA869Wl7YH+IQ/3IQvATaTtkB6mAt80G2NSPOiTvaG/
TZgiDMawgbW0SWS3oauTMI1Id/L8Xs2wZU3ppCOSMtvqaHeeiUo2pcUNdUxHMolNEsulAbgUHgDA
geBpmp8zPnpDIiYjrwk0ZGdteAjo88zniTGKPsGsSaarIArheMGgSGQPBXNyp6CQkh36r1nZaDIM
6D7+sWgnba7B9FdK97A9Z3Q0pe7PgqnGSWQwOKydpy7zICdkugc4J8WgrA/pqx36S+QqNEBUPMpb
3B7X3KMtZJijc2on0mZFNMPT01OiW1DfrQc9+qgNodiEZyYvFCGouQwNwzOcUGJVCwzMU+YZ1GBX
dZAnluFzLYZf0/lNVkLGDUpY5vegErGyl8xn1TpCtIzrX9PaydVjzTJWVjTI/bSt0ekMGgoUFBBv
izNvZZ1DbfGdjPC35TgV5RZ2RvlWLg/fEu5v4G84JiOGgj6P6IheApt4oIiUarkd/4ZoWw33SAUQ
Jt6FwE/6WJ0x8RJaj1JlnWzAo7Xpzzljd4j62QjxqydK83FRfosxPY9jddIXrLTm/qlQzGvTOsdQ
S4JZNncwBQ/a+Mmj5qsrhbGEM3M4Pxb6cLQ085iN0TWEqAdm2OAEOS/lpZYttnYitZqZq5EMR9VM
dlZFqBbQQVvApLfhmKj7yey8VivRBPxUDsGx1sZpol2boNZt1iAcnWPEIWAvdbCU9tYyCb2Ek1+A
g+LvuNp7azUuxeDQElX5qVkLiuYENL15L/PfMFROCdtdZlfb0U6eGmd+6qv+5Tgq+CjoA/uYBoUu
PGjlcE8G/NnDfvoZ0g/4cfewGrZ2UR6kwjEfelu52S3NARwjiIWxnB2WytpqE5L+7GWJ04s53DLz
rVbSQ6rQKGkT7MZ2EUBfTMfVHLvIOloIrfpluHeAyXWtQGwTbba9U+jlKojZSZKcTKX205K1p9nD
y1yHT0U1BbJpvkiNfWngoPYLzj29/mK2xj5O8mM8M3eNoAuXuFCVL4ORP1ZkGOp+ryhHzSpeDNN5
dhLLb43frjlEneWVUgTXaP6JrG6b6www8skrpJ+5NTeLxqCmJ50Tn4v1oJTnsT2M4TVNwQx15WVc
Y0hrGPcZ2a2H99iwua7ALQOAccwZOuwgdztfmbWh6G2zmwy02A7KQyNH+0IeYZ7uqoSlQzQYRppJ
ET4AR0ObU4Z9DoYBhVCqPd3wNWlvNj+j8TGTQCpDNYGHNmP5rPkUDvroZb90qGoZ8GRfy/mJmWO+
vim6tYXatNaUkxmn7XHkBCjRpXTMgy2TVqR3vCEv3TCRD0v50mbvHd2XuF2K/Gwoe2fZpcvNGOqT
XbCR71YWWbp32uFgAJuzqyVHEZCUfqvpgco9kbeOIPdkx2jGKjKFm1QcihJDfmvahBn2C0ly7JiT
yiGk6ew7BEYuaLGd2aAjjjYGwa3Zdzozd/nJjLdwuChRu3UWfRNCG2TyPDFRbAnehV8HxGPvYsZ0
U5FtcjiaaQ+78CEZNIQOJyO9D867wqzHQqME+6Kt7xNim9mkt4ATekXD041QsRmL2OZDrFxHa90W
FWz48RZHX9AiG8UPJlRp4upBvD7FdrpNeyhRyqOzys+1OmxVhJsOg744PY6IE1dIh7QLFfjghPto
4zK6LGEdmAE9RgQ9Kz1iIpUScRlhwG3/jXMw4qlnUIrmwapfB2R2SIit5lnNnrry7DQ7zp1phq7t
lxhf0f+N/Vlegm56LBlRDIe0e86Zw5UN6YyIwNQUNvu616eTGdKmdGc8vyPzoV5KV5KqwCxfVEYs
qb2f7INtMwWf7ipUav02UJSGfYDCl+pOnQ2KbajrP133Orb3Ieuu1sINrkwmrvIlS/dWv7wXkuEu
GFLR/5jw803edXLNoj8pXMKzFktU2SsC2UZ+s7qDPWlbRZaCloGiOqRgMsNdYVOMobLFPCncqK5F
Cztphzodj3OuP8Q12Fx5X0AWY2bi0bTLLRD69UcdZpjY6ALpyGLjWBsXmWWwFierl47N2J5AZnId
En7y2RAm0l7X5SdRyQfHxGIYP7Vp3jJ2bgCcq+wVKnl7ocfNuzcHk51lfrHQdunoB5RUxh6NeFja
35H1VQMERcvL3IZsuCZ/DCRsEFvbEU2d02C1wFfRekvq8U3pYfrAxU2P0ZSK2giciOpTzULbNcaD
+GV3F3gx9FIz5vfzA+e2LXt97xZoKDnWAEdqD7oPCKvpuPw5YwwGIckfM4zonJ3r1bf3/Q7QR1vP
YDhpdpQt12m30L6NC9xOqKVYKONb3hH3TJuDIRLxCEzC/+nuZmp9mOnM/dsd6Nz6Pf77SXJf2x3E
LmYv+rLFIMsyjvopP4Lz8Dcx8G8RTqBZ6D1zz8gA8jOPT7dF7ErNwfy6JoLZwkH6CLHWcfDNVR/D
k4JJETT4zjkrRPZeGBws4t2BDmrknx51XCMwibB3uGNQGcObhXy1ZyyvbYEGGIMzI2Oooj8KoyLn
IikYefgAIMybOCyg1D6B8/BJtPizOEO0HY/wTMGb+CMwf+li7tPEq4ni8Ax23QXHCOzXF2aRgpgr
XbJXpkn8bQphpqB10604h4/i+ukeMFf3p12Ub3hrGWwo+5HxExELRwxcPpgKYqbNnsy/xCi2dTXK
rMfkTJ6HvnjDK5KqZL1A9MhubN/Qa01CbWtMjHjCHJ+4pluiBSAioCwrUecOrf52PKrrpj3iE6iR
sskckRmGKghuwDeiePygoQD2Sg4lnaEA0+iBcgQue/tTsNWEKJqphkFS7L4ioQAxlADH/lmRjDuU
xCFjqp1wLUsiQEmGBA8l1h94grCxwIrmU8p/KJbnIQAX47Karc/tSjnWWQoEryxb+wSUlk4HhVxN
/MRJLbe2SSlgfXgx3Hsarnx5YwAOCBdtgSJn7shughhNQuGR28LVjq9SFKS9sM0CJ9l36IGRdfQD
UfJErNIcMcOOXd4H15VqLb+He1zoC5Y7L8YqYwVm55AQVIgzjDU/gWkF+LjtoSvwHglY1kNPucAm
Fn6I9atlbieAN+7To7nnNbOt/Bm+qp+r4bGI2zu5vd8LRr7Q245h4fIOuOICB7uxnKQLfyNIBHs6
Jzs/Lxa+3flS63avfCl8nI98u71nHcctlneLvBVsRey3sDCQaZgehk9WMd9qpC+MPvEzxFh9eRAL
qe+EOpypx9h71Znv14pNdVZMz9F/wFHhYP6PWvJEo64Jenot3Grjl+ysQ7iecBGaPpbwfUWeIW/z
KxeLZ9TEnpPp05l3kV4tn0kX66vF8+Rsv8qfACnEX6Iig6z11x+5ZtuZyG7G5AEnP4uMr8GZZ2fD
eNKNzhA2zf9YOq8tRbUtDD8RYygKyi3RgJky3TiMJFEywtOfb/U+Y/furq62lLCYa4Y/fOY8EDgj
Mu2jVc7jxUPK6XKfGKWIXqNLC/ECitAGEVqPnXqq2amNsjj6XOeAwcFzVDMoofaz00eM+zY34bJH
1wUWpGzT8WXf4SGkpTeH4BgD5plVKhKb0z6OJwzotNtlyA80H5MxHxeSSJEmSKwRdC7yLKcdec1P
YNM/xNXEgGbf7PMH8Fueg5TOIpNlOm6TH5OkPRHmu2TOybWn+cOcAeQiWpkA78U65db6WxKrcMlK
bcdGipCpOL2ShYnJEy9jwkm0g1ODghzRBRuAvVxuabaSc9F7JVIAbgRFjFi98AcmUIuIdBGRAxAK
SRxPcoIAW0IM11ZRxduaPC10ohiN1sUkox3OlOqyIeAUx7LgkANPowJCsq2geqZSftucBHPV4YyP
H4OUn/H0CqF/phgTTZuEbF00fL1QfPaltUq3fe9YxiBqmz9q+QH0c6YplxU3TdzdwEA3jngaT9Jq
MhjrRDfnEsxE5qOTfTisng57tuIVfi3Qom7qJUuOgKviO8zOeccxAEwUKcHGLqEiajzghLG2EOPd
tJh831CPnCKe8nuApwRHjdQ6T+aI8Fs0zKAszM6WLKiQ2S47TWKGW1ZwhM4iQqrIzNL7W9LGJJp8
f5wuEyKs99IVp8e9G+d67rPb6DwieKzvpRVRczzjxfmUV6gzAjFykB07mhhDIDWP5Aey+II42bnI
2eHO/S6toL/se2jWkDfwHHI1R9WOiXK/mLBUaMiMzXFisjQuL+KDOmM75KmnDSZCxTRFQ7CHzzFO
gMjh/aa5NxA/V2wZUueYxgj3NoMmAIXe8I8JecMaPhZfB0iIPy9Z09vxjP44Av0XsOQ0qIAgIx+D
uA8bbkOL1it3gUnbisHAZT+QkderyTgRd7CklXQHdFJd39Lim5gw9tqXVhkkHGyknYWM/nospOC0
lfo2/Zd/q5CF51LvY8Cjj+FWXQrldURLS+Q28JhGg5HOtuL1tkWLH545eKRmYcEDW6WFyVYsbjeK
vCoWzZ/ASi+LHEwvnPQ9cqMCMDCaMlXRVpQmtfmV1uwHX5Q9VQeMZhghRa9q689dZhOcgf0k03hA
Lub5ZOREFsNjgyurePqgEZkMoITkK5s1pwpmNKDvKlqB0HhnGRSSaNGiPA2nuMczlkWstcJUFTyS
vpavtpMRgJKm75Fwlim6SOCHQthbDerlPDtC0eIY3UlVwZIkqM8GR0rBInwhPqa+JxkokPDTm0Zd
bQ7frV0mCpD6r+OtMgNHcr4GIMJt7eYeMAQb7oZJsmAwufgBEkALzwD3b4RnVNqM4g+ZcuzjsUC3
YF4/Vz/9xgxrF5mFw0MWWx4jTfyzB3Pi/9wjPSiMKdvezmPUaw5PP/1zSzBcphNnbn8Yhm4piax8
Ev9tMYfArdr2LbiNW+HzLj5Ux5EeA3e6Kojm9XGaF/SDj8nw8t/f+3OP6I8N/e8AnYIXeuXqY3to
lk6E+bjHw2ax9SK8ALLIzJ6h5d08zb55eGfrRGR+2te3AEr0cPEcYmy+zYwEY2nP4/+CXOSDNDcH
IdjK0HV0zUC8g33Uej59p12pU1w7kA8ar58J74EYjDnC0n7L54g3RoyFg7uYHox4nLPFibBw8Kzm
HZGfJuNi/5p431ks0PrGVrwH/8+nCFNtxKmKg/G6aeN8TA4I+yne/rkGuWp9Js9uSYtUd56aoVnP
FKmCfP783PikmM963hEeCI2L/T4Aj7buh3L22xQ2f+e7jN3YeWd3HH0tAClW7K7d+/qtu+uDuqMd
BcLIZb/djzZ0pTfagrrIpGVqurVxqEwIXlY3a2zXPQycxB0t7r/ZW7/LK140K2z3oFj0JK2+U88G
zimeShvX94jELrNYW68tevTuRV8Gyz7/rnBQfGh7T1wktpzRpjPG+kU//YyeLS1+hrbojOVnyRhW
Z0Zs9uy+8ac5J/EBQ50j7ow74GE+8KDy1u7J5SfXh9B4Ph1lyaWRjGdm9p11PWsf3COqxMVa2Jwn
XKP1k2KdS+6EDj306QHW0bOcrLG0Xx8yk2PJzAr01iRDWQFkgQ68xPkexWWYfd146kb7wwGOxDSe
Dk1mMO42NNL5DwmNRezkkzWfDhAS/JoJDNZJMG8HP8H9BdTGA/DTt+vnM53QrpnTN3+OWF1MVqfh
Yi0Z6ycNSl9/PtlANQOmOJ1HT50CC4Lhw4GDX146MF3QY6BbOF4L9k343N5p69OwmIBembkHbjyD
lbXiVCYQuIW7zlkGuYW1iUO853efE5FX/nTNifvu4V4b62CPBxb1g3gqjTVwK2vd3xQmlHAfHpbv
NmtEEtYYMRsHf4oIok05z+LgljNJnWyBIM8lrunY1Ix8fgfUwXniVjyv9ed6yzlq1l1e0z3iP/7R
wd2MV26Fw/u6nqy3DBKtASSkLcworhaYNZ3nXv9NxNNoQGjHxl085cGqm6NNIYx0Mv0sWyJknSle
jPQ0NEQEQ0DOZdxiBeszc0G9h1Is+QHqFkQlE80jVzaYe5j1msByIKCgk4v27b+bU+jnM5uRsVKN
jKOXjC29rWdk/uaoiPEnlBkc1pVbZPbnsbUSTzkG99xVCFIkGSKgBuZasbj9W3grxNDp9gkjKjGe
8AUndNtNzrObRLCoOKn8tBKS/DQR4FdBFzaTyccmpji+3jcV+zwwFaR2iEUEUZtP8/zZxURF4KlO
1+pjywIpTghZGW8wlqa1PGVT3zidTt2sMJEdGSy3a3GJw39hYsnSUeHVvYGx6b7jaIbvPNE6WdL7
R5nMXavmyIB17o5NkhBG48QKlZjGq2qdsAdVccrupAsJIvXBmFWzWPnoa/XP6YToI5/uhHQifD75
zJ+821ozRtaWP52LTcG4BBW7uPBdq9bFZV6F8xUgoCW9Br1nnbtpYay8wvkatxUS+3Y6PadTGPuW
0IJ9T8/nnpVsgWhgHmeyN6BSY3AaE6zluakrTxRXpCiBcZlB3+dK5is0F42puK0Sq5NAnxneYLIC
RmmsAGNwr0gFMcB7254Q3uVfPfZBfUqwp7unsxsSedksKNsJxV7mCHc9OJXiPrEvcIf0mwLtSrbO
CLFc6awgERIYnzVEM8wdqOmtc2MxeGmtM5I8W7BZ0+pKB9aurLd3XuEObPYsxWWTmXzgLDXWAka2
eayu41kF8w1wDhw4cXVIqalrVj2y45GOpRtVm/MW5j1OGfKlWKrsy2S4GMWbHstuw9Zu0BoyE7zM
LlOxZMU/F+zQeN6xE75NNnMHz4mFB35TPKBbli5oHHZvnjDo5U6fYIam06TifPmRzSqhn/AzK9Lm
kV6b4lBlS1x9f/LxgJLwPe2uohsBVZfuplVZIyrOgb3Kp0AxPMAhLqmPN5zx+JEwcSKIaTtvWFel
ifGpvuA8p+/pZ9pY/As6ahtOc9MT/ltiDdB+dJGStyjJOAYkFfla/Pczky2vr82ffRzpPLY8UG87
srdbzkjIK395lqaR+UX9zqMk3KzERvzbiZxCpC6xVRAWkMomcjRPUgY0bawYBPFXrAf9ljlkCd5N
Q8Ppq6/Ol9nQik4BPxwj0Cwe/04XuzeaqHway7q68vkmPxPZ4gPgWRPaoSHxsV73L0YUBD6ArEQy
G90sViOoQSvexFbmYItpbflpYhzbBrCchbf1xFodcK3JeTkcgyjAvVv4li1W8tDobHG12Ac2tBGX
WLVxYegFLRFcpsKX9POAWNg3B/Zldj4LZhys3X8HrNn8I4sOKXH3POQlt4AHYw6IlRvFi+WZchfh
U7Svkgm9YP2cT29M18z8JHTBzz7fvCk079SZuCABlWhr+ZBk6mroSs1lGlWqVdMY6GtTTQjt9vxF
dEGmm2lxlDNPxiWrjZyIYjtxpRxN6CEiJy2ZO77BPtNpSRno9hCuRs5KY5gDDLzrkcm7ASOyPuGK
kWF2aGKImvRfln4y7StODMTKlT9Q7oNZL6Fzl8SLFpySponx2aB+BT8U+bPL9AMhqB6Nwdnog2Fs
vjtaiLCaR7gYjgGJIJ/D3LuTfmb8IzVh9qSitvQdS1bZ49L142l3GVs1HPNf09nBBZ0EMaLd9hOV
YUL018l3Os3AVcEDS9EkfivA/nDe64/1ERbcH0aZpURnCpWfHrVP93O6tprENBbz8jeDbOFIfjr5
0a1FuwwcXZKh5ddHTVdgf565PEJKivkGrsLfBKnw8Ogz8lf6YJtA4kkAG34XB6WLeZFXYBNlwIBZ
2Gm21hVXtYg0LEufFWiqy7lN79G0QR2ilPx5gJqS1kNeoKRWwi05r6KJP0bWv6GBGlj9hi7frza+
BdTxODY1TYMKpIFUjJzgk1qfC9QoSvZPPZyOfh+nQhSvTicFE7X9Bx8cr832DNQelwLFCxnMUrUP
grvso6NWIFpZYP3XbdSMCrPCNaCHrRQi60h/yEBayXTpFvZ38WUtKeu3I8mjXQ5PuaNBZ4DFiCpT
PQp8/K26zEc44tAqeYMY2PUHaNKgfpaT137srwSePwQ+MmGo2ROwzw8YfzcPtjXgkeovqndZaiWo
TzOul/CO9pTBoVUreATyrd8gaftGpRxMOWMICmHnQsocg/ZThdYX9PKE3raEyteYPrgG36BsXuqw
pmTnAv2Ni1BPLu4HOqUa4WUdPeMIRI8Vwesw+szF3+/fsgTcGShOi5S1P5jTnx82QMXWlwpM5pXH
A4AnsHkfLUd27zGjt5l/gT5bitZrWpr5CNpEnwElwp9c/iiDdMOlg4Fv0SlG/31Pca7OoIa4uJnR
NqALAH3H+lo95+MCKJxVW5pn5Y6eK5nfJMQ8FFH+FwLLFunHGtX5ebVV8BSumknhTCmRKGAEEtBC
A4GhVGcFjw6R03SdLT9eirsFXhJChpfu0AWnNvi1U2WHhwAC+8VfYhFTYfLT4151dzAjaPsP5oBW
0C0eX6MjQLQ+XNhnfxIbpYW6AB3hdgGOogpFAw3cp7Sqbcwp52gRsCV2HXr0PhEL6ATzQpOOE20a
dhEg28KFMWTTK7BFQkZKaDILiX9sMy743/WPw1e2bJc5Gs3RqkD0vABeivIf/kyU/bTo2O7oTXs0
IF/jxQe+eIu2fluRkagG03ByXUb3/W1y7snzGAOk3oKW7Bbx16awwQAB5dfu8bZa8j1E8D8JEoE/
xFqF4Fg37f0J6hESRdaHMFxgNUIv++39BtiWxmzDYGBJWZz+UlDcge2V6OTepC2r+J2ayHQh8wB2
UyBwn+N6osDVo1LvxSbkHVS74DBhlkqmOBag1GTD7X36MCD2jIIY76A2DOQkPQynhRksc0sQ9CWj
rUWF8X3y0UjloMou+vTMgA/82d3AF7j98/s28ClCYsTiwbPSA46lHZcqnscb1uGYWNvT21NJK9ZD
v6CEASGQDrjCgyE9AyfV5j0rWoOwFSkTW++Cn2KQh80U/f7GErwfZkqzcP5zG7CBhd3bh3NOVc8W
EloH6gPy6WVSW/6aevIs75p1A/zj9BNrEjSnzv12kKztkXQLFMOW2sTq2fE6cxu7XcmP7j99jVU8
0+a/abPXjiWZqC8wlgxA/RkhtRlbUKLOdPazRU0txiQceaTweVl/FwqLm92VjXu0BaDSQ88LMTHq
sNTpPXprBC8Qsw0XNTr3Y35K0MAu3nAqe+F0vFMrfbiTvYsL6nDRzTukFmQD3LelOoKQPtpJuxJJ
tH8ZDdjVuf+XztNJOcOXndpN3g0fgy0aD4jORJCkTmC/kGhQkFzFJMul71Oh59ef1xNGqhN6mDP5
/tnH09EmutKnn2mUZjn2YNGOSx2SpfwBHlXwNlMZxxPW9wNML1DH/czDKTHvRw9B2r/nMQ7VPXTI
OFzk5nSFVIwc5jmCsyBA0GBkciQy/a30p/31KQqDHZDyaJceeg92/EEyl3f9LS+FHpejxRjc+G6L
mMzQ1v4ubuII/ll2Bgrj//WmP5pjx8+Ee8x9QpQXCUlEAapV/EwPSKYS1Utl1mvgTk6FVLACco+e
ugkEzhecMZBOgvHUROZgMAFBm8FmA48OdQgdxeZfX+fHWgQ2UZzAEkQv3oQE4lPvmeSOQzNgrETf
AZkOnDSsnm8S5PvkbjDjAWZ1JlZof1RC3PJvaZbBSu7ZaK6lCEVQiOSzceHwJp08qYdOD5gAnAnS
Om4x2zMqCv8MxEG1Y9/A0SK8wqbfByFKsw9gdGvzPtLbedOtIa32nfKloHx5WUPyRsFEaHsg6JUz
MWZVsxW0T4yJt6i7deAM6fMhYl7OyDLQfkNKUoVLA39OswkA5U0w/pBKPIZQ1KBCgN67q/ffXgHp
yGTUktlxc0u6opDiqqtqOr6zUpGRk1lvvR0KKX2m4jaQ/xJQcTTn4HnmRLfkBaRq9J13rxEZIbsu
ngwIlYoWxu3fnUO+WrAEeE6QOoBVjIEuQB1stl4/uqskofuhW58LT9qEIeqPGU/6KXopraHucmjo
A6NC/hR1ISpI0BpGh9PKJt03dLlXvqs+1Ee7AkL4QboBzFsFTxDtPzJ9cF+pHty+R5hyrYauskEL
7D99PMiZfP6IHBPI51GavSfDCaONfSRZNSgK4T+ALqu6fu+0gyqw7LSuufpIrAQYSrk189TKCH2H
Cjw5ku8xLvfRGR/a0UhHwRo+AFGE1c4KHr2tIZzccnZh8Fvjp6vHA/Sbxeu5QcSMEYGZooheRQN/
w9YUsBpCWO8LyuVjqBVTJ8g9OpFun16/TFtwV2OmAwwxmyQEWiTNiNZ3nCL4UUA9IOMGuU0bSHpC
lQRYPtIYO+kVWtAnUq0WFzf7DQ4Vqyw2UuCbH2DoYBFsickNuPCtdmXlffbfOy3aBdGzg9JTmTxf
iLWzXQgVIh5+HCeIazS7ePQu7pckGV0oZOAYebZG2eoZp4jH0/29T1/yqrdKjsWpHonnKPkr/t7U
6QM3YWyg4kLL4eKsCXhbWWGFFFgKHhE/e7xhRoBzERNnp56w38inwTaiG6ZsQyGS/sVXARMS1GpS
74NqSu75c/ZjntJdtUh3X3aPcP4+hRNZZbTM7tRDv5rzZbYWz+U/pL6+9Go5aSoSEIdQ4OkN/ptm
QQcoMZiBwQikXX3CntEOAAMM1A4a6mM0jojLw0nWLLQhogBWjAsiG3+1YR4MHzeGEbJMcUOBLSNo
FBCWhxN2+G8MW9juvpMkdatmGmXWQHHA8AMcap7kXXAs1CdgnrgnlLsYrAGeeQsJVyYvTGEwQbms
U7QeQKoiJEkGcODBBH3hgqsePlCNIkLFm2ZRC3UZ9KoYcjEwYkgRMQsFLELJST+WphGN3sTIuTvo
YFU/sbmDWySLAck4uInfDiNSWwj6PqorDDVE65rUPCKCdqgGsO8YvAA10RwvaPA4tFpQNKMAAvB2
pv9fr7Ot/GKYnY0xITcTMCgp7E/hA4d31Kw84p6d7cNJSQ8mgfpiDS5ifaGfybuJpOaWI/P+DI44
PK6LfXcMQh0A7uUHGcJEOgt+C78QZIYytAe25imu8MvxZzlzfZ00/CvpOWv0hIwlEtqjpbSFcjRT
jXw6nIVXPIYCeloYUsChyQBr+DR0Kid5dnSJK4dkz6ZUIwFjAZ2/C9Y7Jk6/CezkaiHdlAOC/Tvh
zdPiyjlmDs9Rpjqe3Bj5rr/IGPvnywndeSCxMJSRBn6OkaYnRcgNsqLPd0KChTwWE5wvpm+0SMhS
+kbKJIHcX/0xJbcKAFgw+fCBhtZGeYTCyfOzQqIbGLqYjx1Lr9r0nv0DeQpASe7EhwEckHLMATAD
AmmUmjETH+QYL5A+ABGI7ak6folsgPyJJh7hc4jolTd0i5V8QCmm6hvwXUxYHj3uw7laV97gFdK9
pjO686fEIt6IpAOAV9433p1QEauho8NfYQ3uCD5A5hO02EAH3EvujdE/V8zkKNoBggzMgJsTLdjp
2NqSgfG+UhW195KBMyG7b2atHSUIBOmjRXXK2NJ75Niwz01aAmxvlQ/8iVDGJXRy9gKGKuvE6yGN
88XyJ32xL1DwgT4cAY0JwZPrmmQNkG3bJuuWDjDj3a1qN6v+nqPsHWEmqJL9YTwM3ZcShhZGSda5
oOLr83SExnjVrsYen1S2FmdUE/YDEwhq4qihm329AfMz2j0dJGhjCBYajRLu9J3NSoO8V5hZsGav
xpOAbQ9yc0ORx5N7QtTLCw5IvbOvcnoyAoJQhlIINjpbmCrkztikSEpIJfj3ROM95Qd59E+0fflF
6vb83VgyIgByt5lRMRAMBGXPR4f3a6Roe1AyKozyxbqhgwLKGKzamV4Mh/ZmXg0TXah6AszSa3Hh
LjvVYxC3k27YxNNeqHeQvCSSBdVIJSM786yTmHWMCFEjZt6AgJv6qFiZQld3eJJAv4nokdLjEIED
IxSIgjvCJJDiG/EYnlnxp/DgkK+UTIVAqcEUQv1buvEQ/RUb6VYgSqWhBJ4y6NNwI8BadgICaJox
JxugSyL6n7j4FFeKv7AQYK54W1O2+stEmNOhoYNNHXjwK/AqvtLlWXJV7t9/8jvgkdgfBkfse+7i
jQbH45CZuwvWgz+rl3LH6m7/3Zbr/BSBEzrQcSIkBkcuBcLMY/hvu2ZLIAxIh2jHoD/M00KjdigY
igVyzzx5oFmGOo8idGqQVf3b78bCQCoYwfVEZKKsAfZh2BOQvSgySFhJBElJc3DMNyEjDBmJHOkW
MMvEF3gZXtEbIgnYQ+1D1ywHbrAHu0FVOX7hKbaud8WmJ5B/BEzuGGwFZJfPkeB381YkixwanlR4
MirHjk4pHQjC8TVCAjw45idsQx49lK/hh4yO/WP7itAaElizN+Ju4ey7IIX6p93HA88tF5ZbObp+
4iuSBUL9fyuQZV8ftG38h/kCCTFfkK2HT9ZgKdSSy4OQDicElgeGVOHfEPW8eDFek+o/aR2QEEdj
EfJDHxkII5AMlhDhf3DDg4RF8pRuIG7UZ7NtF+yuz//WFCtGcWvWTrVAJB4FR+hPFIvljp2sfbZk
a1+D+pFtrGJa9ScMTrhR6DwaLEvxAYicS5BB9O7Ap9P354TYOGEuIhzIafl0Wag9ha8PP6vchCfW
QDLorbBFQ2rtkRH/DBX1bcZqEhBMsSIGh/deWiRusFQ2iiMtGuqu4QqInqFYyhJ+1UJZCjU8bVmy
HeWTi41QvpccCZ1kpN+jdiYoj0nG82v4QP2mprn88B+DV70PvaLWQ9nsXr3j50puGF709FpfEy9d
Bltpo23eV4JvDOPx2BxDV1kMzoNzZsYuWSOxCvFm6l0eW/Se4aZiFcJKIUIgmE/ieuDuJM/iyVVh
0XDiJHxcDb7LvaVcIctPDySYId3pAzsrER3qh5wKEfqK9iDIYkgVFGFs2DwVBLZnivMrvahzRD7H
tSacaSLG59hek4oILSZ9zC+SYnAGAyDyurqjdTmG4ASrlVYbewjhnQmAMCKmAQvS2yS1520IkD3+
CtgObeIHZRtbS4EI8IJYOWSHAPR0J1SP0Ml4i/jZ+FBGjeDFlsNGQzSXQZWyq/zLTdPMoHBREX6g
sAD0/lLv9Ki7VwG8+/gDftOK11J48AXBmfIou3N4JboYL5HA1/9/RQpIkG0L3LEn0mCAwKTTdM6B
M3s+xkkDiyOJtX85vcb1sEnfOake4Kc+maTBuY/OXBquEVZcZM+8IeVAVlhciQy9tyPXgg1PSFeh
D+xbnARfv9EBFheKZL295y/+KF/9fwdLDi5qpLO05z78tt2WO9Pex6vxrjn2Fb7kbN57jp9zq1/R
FabHCi2IV+Xm188WMTll9vlYwbY5UhqDFWCyTQGRLNRTshAuFqTi3P3m1C2HD/z0Dpxvf8krKHjY
81hnvEB95If3oT3hbQHA5K+4By9W+Z9YjcUJTgukVEaGVOOsOC9cpAdqinJOg4stk25JhDhmdOuW
pHNisxHdHuCg3vvwz95FFLIsPz4OnxYSPr4+9WB5ULP1TrSaFCZFiTCk8KiA+PXP1wHGFAjzX2Sw
i7JyOV6Gnb1Hs86hQkZ6NtBDSEagQsiKaMe3YKhoHsMFNymQO+hGrMyErNxA/Yns8UUuRYkqXgfZ
0Yz2ifsZmRSZLD4uMjp96k7coGO34Sko7u1qgFdVDx6OOSbT/uObmHfwkb2d9Df6Y1X56N1ukmM9
65+T4/fIgyOu2G/zPfpTDUMBSE94wpBPsWCEaOkiuPZnzVFb8Fna4r9GDUV9j8xFOdNE2fA0oj6P
dilVOPjD9YjhCs06vqSl8uBCf1pTu0rPgtozhXAt1iOl7ejMSuQqSCNBu3y/JJy3UV//tzo7DMPH
Bg8mT0qGxfidHIIsiocIblYGxGEfP1hALejO3p8kbIswoD9j4bGm/hx7cSOyEYIRmwtHow6Z6wjV
AQ6PpkJ9IIuBPk5Ow22g7/YkXBODaZ+wHazgrQuhn+SPGEboym/sSBdJiLwqt3ijHTBJpbEKejB/
QMmorsgLCVEVXQEexgN0RX+BbRAUnUJH4R9kcXTH2ZN9MeysTNUrVIOpDAhh3DaKfZEK0F6liGNH
pQgWuwU2mwjq+kaFuyaLEAEDfmfMRAWUCoL8Gwn72BC/kC0hWPGCW3EmlTgnyFyhwoArElv26Kbc
2DXYkKh5aMKRJNEU5dXpLjh+TvKVo2g4B0qb9AS8aczNEGZSSMVC1riY9Q0LnAOl42geHPve8Dp+
0fSMHii0A6DimVkK14/ao6O87V0BA7aoGDwaLPqKfcripdZFfwBK43Fw5NoUV3CINhVw/AMqqYt2
94NiWN1Xy3iuuN9N4VQLuser76Zeo2GVzfL1ZZbTN8XWVfjpespdWimawKw3r4LQSebSCqNzYQAc
uPKiSRBa6TPN22YHdRkfGl83fyvhziyf+zsB2vORRkXnmRLxtw4PBdPPB97rLh7CG9HZB79qK8d/
rkXLf3KJ4RLXbIIjJovIfK3gpLDQWRGUwfx5Y4F8sS8JNxiYsXw27SK6t2fyCLxZFWx2180SFa4H
0ZrATbT8F4R5MINDD18GxaC1yhoVwliikCN9J6x9/zVym0a04Oj40HkhpWtGFp0mIgv+d78h4iEm
pR6WeaJXBCufPPxB1UdiznoXSRB5B93ZQuQlLCgWPtxf+iG0LBSyXiD0HmJAXrYl0UUqtu/VO+XG
boy2gmigIVmHvAseeTAr/pUUyDSr4iwIEOwF/OJp1AKDbIAghG+o7JuDkUEkEE3TkTDGIEOTlkRb
4Z+j/XCkMdmwSUJwn6hbs9MARxstSk1CdsAQqQCdfN8I6ZakDotCwRcXGa3A6v59we/VtRFLDOfN
CCGpfci6zQxQrQBzkcxCDRyFrICylS0ptjGJ/go6rl7zMEByHNAUQz9H/9xxxG5o+dHGRMOD5iD6
JohZjBmWGuhtMyrQVqmrUscBd0Yqn/4biLDM5N1qEsDZj1M8VTSJFiwhHCf3QINRlIBC8TvSJ0BF
E2TuP7NPWSjtfgX42v/X/BHGyP17d0SDpHlRINTi4eDViP+y0jLaaZl5+auEb315BJOJf6WrHX3q
LyxG18ke/klDTUlJdVXFbwgII9RppmL4BSBbUWLauXFvlo9BuMrK5g0CNGuuZQFd6ymR/pay4BAf
PTb3Dtf7eHeJ1p8sQViAeYrfO0v9wMmU2vYD30IO0BrGX+sjJ+Ddc8jzY6uQ8IpGKCvr3s4nm6nv
0Pb7oTlErr8phcQbe1Rc/KmD8fTzjm6/z9qPsEoZEkk1f9XWqJD3lHUiLHE0642EQ8IbZs14keT0
z0eYScvc2PFQlyGzV4CcP+0P5SIQHA0s/liDYa3O3x0YCTIplOh+TBywcyhh033DehrUoEgVoI89
euAacL4B/ZQvxQ6D8ZYlNwIsEKvqZHwOCxqE6aYTJYEK6jBV7J70Ssp4MpBCu00QUx82MyXJ4Th2
NEmA4hegqtRr/kOzpOf44+Es7wNYijK7RSLTzwdWVVbXi+SvxxeZkSg2jBE4UaWy6kthv1Mh1gkv
Ei5qx/B3rMF8ciQazbI21LNOMXIyjxBKN+ONFhnBVoXtLKSoeg4MMqR3cuuiDZwQhbuvhkC8BKK7
ARKDdnJGC6YJBpbAxcoakWNEF3EYmqPh2B4VggjNYh8MXP/dzUaj0aSfdNvP6D3pxqRaIwYD4YCk
BPmBIH4jR9Z3a5om5VC2L6DjPwsQE1b0k90QXIMCmL4O61nRaU7ZDVcIKm1SKV+/tXrtp6PFuxI8
03SRBtpyXnU9t0jquSbjNCDABPCamvflUVJmS0MS4h8I46wtljBSt2XZuoVWbMaNOpUL1axVf/VJ
eBxYBCHVK1Ym4i5+S8zGswQq2cXpQ6n7siai6jcrSxmCYGVfiJA+TYxqiC604ltj6Pcq0kUhajNp
9UW+ZGjHQ98Wfw/87+KHLEbvMh1qk5L7MEgpiX3AHhgyfGtBu+tNindvEaU/Js9w8eHG9M0YwtJa
W/lIf18WILA3SDcxryd0DArBIGOqOq2xlgXS/0+zD3Nz2qOb5L0bgeLGBHaFuQK90ssGNcML61oE
EAUn9ALV0G7B5pZ7ykSpmdRlVygq8dL3kbs00geUm4/HamLf/U39OQgMyFDEK5g1x5aKhvdEnkGH
CQN8A3eP4H6hBQ2FBM7OaEKH4b2S1XXADgDihWSIKThYZxAg2CaF5s8dAMwLTLoeYLDAqlM8tIKN
M0iM4pxQtk0Y5AWrCvEd0DbnED4SjZtqIUSWNCiopnQrG2f4FH7zZAywbIFEArHDrQwUD6lGaF72
9RSpcO7nwEL6kbbvcAxKboTa/1hHORj0ilyZ3xkUG+DkTNkYNQ5uxYKeQ4mEIOv0XJzjGXUyw2fm
pvRSW6bLvExxAFrNPgiZwbVEghitF/wWbOgLkErGhs/6gJwSrZOlz57qCg3CkSC/hbIDiUx+fa/c
Ckb9gvGTLOFEcDOlXV46ajaPl6U7vA4tjckU5sGVE8+kbYKGy4Q0hOAdQGYaTC77wumj9ono0TxF
j3BOh6Q/4WrB3MGcbl20s4IOj+D6oBh4aqhWxEPs1JKJofmO8/7n25xVZg0aC3GBOZel7tAdAhmZ
LMQ4bC6MKg3SVv4iLbOFDFRYWQbIzWxw4gKpJCzMsTuPZ2SRjOrruYQaoUUD6DcXGj87coHvomGS
R4pLRw9fNWQtQDzI0LNmn9CRhQsxYlqoZNp8VSxw1rp9g8n4a9cEXhO7PWSsh7Y/ZaoK85P2MXCB
6RAlHVSPsRhA/JGSPboNlrTFceSVI9SX+Rwxy+a29BKabYmYb9hM85FBEgyzcSfk7FjUpcsdLpxo
15/LdFTQJB3r/UPvN/3hHkArTMDt4QfDzdk3++IDS1RMO+Hf0sqJQh5RQ4xOFDO160cKnYP0ocVZ
NjlLEUoORj3HogyJnB6vW8CZxIOAFFXgLdg80xKBe/h32+IMuadEF54UrWcqJEqI7rGFly4ro69Y
mBYEMKHA8/UBHoG4V240LEehTWMy4jjD2fC75fYNW0zmu8zSmIYCqOOl9M5iMMWLD+LZrFasZBzR
BnW43p/hhEqEBf2Ba2Q3wzmzD3gfYxcEKUQWl/Ia6dUlCB4qbBRJSbBChvU08AdjWwaUw9SQsla2
WGH9eePIQNyBXzrRnQESor0A3Ae2qDZAyQDYnSA3BXfjzdNQaAYMrBYLXp5lmlL5oQV2+71WwYzj
opdFLyodsO4/MPD603AOYAYXYyzMAkcrsZ0sp29o1V5++s5YVJQY2NnC/p9rN1A+oB6wV+BBeOMg
TBIUb8mr4DJl0NTnIfcd8UJMYDKPSQmpWIKCPhRwcJfkc/w93PdycDvji4Xiq9bMNeBDXPI9Di1s
n7kpCLmZmVn+66PpZGlkUS1g7F0EHH5fUJFnZoniFW0d5LGpC0JBGv7gTHIkdZPP6LQvofB8X/wc
iMZ/f5CQwVbdU1dIkik7oGA3IbNaXgD3vZgQLrBlYbq6oXOq2qi9nTBZUESOKmiKcDkZtuyZe1Hd
+PMClAv4l7OCyZUYADaqiN00gYE1EqE9mGywkgCSXf6vKPpfqigbWUwh7kLPYp+oY9SDEcMSw7XR
CjUzEtGhMDyna6vtINjhRHOlGEWnCeU48uPhKyA8HAO0ADYwwqoOcu7vrjpEO5wj7hLqx0TiWQEU
S6UYxb7tKR0gB9XYt5EjTTGlqV3mlywSCewWzykEwAcfyC+OFPriR5rGDaK3vmxJyaYJCeZaDgm/
XHSXAiMhf6v42TIVSQx9uTglgSjRfPw5oYzKKYhLYsLghwTX8KBG9+ZbkDTtW4Yl6VVFa/rXvtoR
ey3OUYoZvtdpvcQLvI9mxcVS81m7+mbTwXg3Jk61rf3rfdjX7Tw69GDOZsZpDG1vaH2Lo9bbyCri
BVY02tRktZt+617gX/UEBLZQlswc+iCR5f9xdF67bTNrFH0iAuzl1lanepduCMuW2Hvn02cxQM5B
8sexJYqcmW/XZQ10vBWEtSCWU6O+xCqmvy2SAd6MEk+UT26+1GolabbPc0DopLDIlIuC17S69WzU
Bh/2AOJgpscM1ptpo2dXwoLvJTSu3TKGW/IAkCw6BMzZA0W+ufgNWscpySjWaUTsrHHgBKxLpIEm
X2yFBHgVoBvkrFHT4tIigrd2GukH+Y9pjzjisuaIsVb03Xi52Nj5VYCwR+WpHe5Ouna0fVo+DetB
6sfCIhNq7NxhclW4YhOau4R+p5qv1CdpBx9GcHM80LhpkUwkFt3hi+mRm7L+oV+o/ibJOW2XEolW
0pR4KlPZSvJP21CKtSAdgnWC1ZfwOaLmNESyI84QNbPEg2SbEuZEpBhoaM34TfdD08JNPDLeGYG9
qj7m9ArKJkUqIixbWLeW/CdlqpYrtVym1hzasGeWMqaMJITZhZW1Fupr6SxymegoMEvhkgtPLfzk
wdbLTqazSOU/mdm3pGZy3NA5mIL/7knZ8tulZqwkhat96voZkxNHWKkmGnkaj90B5aumJqRoQH5F
pLjYO1pmFXK8FvlFATDKCXondwUEfmoWH5G6WPNuOTsiq+Hv23kkT/npIK4x/q1+Gl3LcgqWKsiH
xDn58DLZWQSCzfkw5T/HmbX1OWwOBMaU+D+iV2QcEg6+hhjO6F6Ub9znXbEm5XEAqxgzmjjSqv6e
/JJQYJtbkE8mZDf5EQdXaNemtDPrEQKQ1cLTAFBJz3K9EJWtoey4BlllZ8ndw5uh7xR1rSe3uPQI
JgMzYSeuCNIV/dNQnSTQXtX/tBCZXJCWiedm1hhvbcFa8P59eaYzZwa6jOAF/Kmizqkh1IE4WF0h
mvQnqT/jX5gOyF8N5FtunfTp1+faYvMiRcVPiZQ5eKVtlGQJgQXFP1UXkqEzRgQ+QrxKnFhMEDaB
tLCfFglLB8rg8cmkZ51wwNjWChsCIO02EV5baxHDt7lPq9ly2+fh1Yi4024Rj0Grbhv/nGdHo0Iu
EZmHwDzH5lXARRb9DMoOJbEJ9MfhmrMfp13Ozc0PoShKbcfqyuVgxhmHeWmMa2i8H/Z7XVpSKFcT
s6esE8LGUh2ZEwuip33n9TE17ssuWwrqUsDAydVzFJwnw4oVTe/OiXXQilvgEM3lLQRhjOUS07lU
HWRg5vgp41RmuYXv0bSPRm2MCuUh33ukxoL2Uzr3Tvvhham+x1H9Vw3nfDRJdk3ipQexo3t7BB5t
tsY7CVcTHQT5kqFTkV/I1UcaijZjoMpnRedC0v3lxlRtzpF8EUsWhPZM2KMIz9LyAJ+4QX31mHys
TQZQiZecA50MJ57z/euAYpxJZT741zWHT/NsVmd6DRGVScpObhZWbAfOzapmlU4cSnDqYnRZ8Lfa
0TFfQb2OMAaSZ0ITI8qt8uUwMTSXJDzxaQABZe21IQcNkKiLp0O5NjjxELlcIflcps0OY4mzzq17
Ntg97Jd8Kdi0EgeL/zuQtpk+FbuDKTFUhIfslrR/XQ2oymki0nFPm1+Jm8z0glKcctH2N7+6e8oj
Tc91fai7rQPaXlHpqJvXgoN1jvaCs3PHaq4ASyfUlxrkw+F1rp1jBnJVUo1ayBdJ+enIK3PyHz5b
nrC4O8vdZpw9xLu7irprBlPYcUOgTzZOrbv0mO/lokbeTTIAENUqCs9Kt5byWVg/TDg5AZ1EawkT
r36Pl7sj11cHc7f28bB31aMk7/q9yngmGQfgslQeH2qeVRdtuTh7oQdiZ/PDCRpcTeqmvUCxEoWm
Q0jwOwelDm0zp9yoFKlDQkxPNlLc9BvRTffjD7dMmZ0msC0vm5dVv4ljAonyYSrcVUFcSlx1v9Jm
jczLawLMv+lGNBgYWDGchshlkj3zIJt4ggDLwkANY8kez8+QKmdBTuZcZ/sVG3WWOUB+Xj8J+Jwr
QVoEBWmmfPiSweZo0EhClpYvLvPSuEVWTvOksvKGfK02/XQw23klki3uHU0XdHGQmuVgwloJsgOP
ltPg2y2IJpqKojijUGIfatJXLXa/GkaMtgE8jUFBy19ZuAUNwioQtnTn6b++cEurdT4sCLzpmC9I
HF/qmT3gjYvRbew6cdu7967YqOknV86d8+OR3wO3Zl76Ylaov34GLN/t83bt+WtDe1XSJ9EIidTs
ACDRWRkIHzx5TUxKVC6wRDD4RcKEsAYNjKLdKOkS8CZr9wLp4eLE4H49teG0DgnRnWFukDhBdwfJ
nGkcV8kkCpUTsawk8UWCTRi7GMzdbt7SikM98zbIyfDjzIGq82SFB9KPSuEtaZu+2Qw8zkV49k5d
M0tDuynmqrcaKOMRaSZALgZGMmMniwFMOHwqa1VnaZ50g915NqU1TbOqnLnn2aU+q7HvIXjEN9ou
K3GSiWsOjsQTolwomNcJVrCmbjivzDEH0yecb4JOxQ84DtCdMS9NngxlFzXXLtzo4ozWctffahqE
RrwsyPANttJI7ZUnAvtU/xTmZBVnI0ihBx/Zu+f08WB8pUEhn53l/KL5u6C8hQBKgs7+6q/IIyA9
yACKtpJ7yp+ze4Vqjpzr+EBwwdlFgaFtdPe359n34F8T4HhHmjGEjQZURBPGkUU1biaePq3jBTYP
Uh6sYCeSf0vLQDSFmUB6FwNsmAtxnOzMpYwiyOK+khvge/fsGTCTw0Hp3zLaPSVFVuR9deKvCazW
MxBDCRDuRhwUY807aWdKMMb0O6Ytlf8/C9UWu4VS2WpoYNSSe8Qdw6pJDlx3UZmHhq0BXYCRV0C5
8I4GvSApe2qXrBN01uzTXso4yiIfFRmNDDZRS5n65ztb+n3q6mh2dB/z+p8K5VsNXo8Iw3e+0dId
cCcuI93kmNkiKyIKUdqT30mNgG/uCw85TYw8sGICY/FRcoAGwgymjjtDTtjHc573oSUxa0uMhFkd
G4TCuOeJi8Yofwn5+36m+lBEWjVVflUXBIMgDIJpO5BZ8tlf3Jxez2iTk5vIBN7WBFxdGhXcSccQ
tdSTV90enAmcnRHMSu0sW3e5m+ScS4CBxVmNOZCPQ56q36FIVi8Xe87qHE1QZpx5m1V/InKZ9As2
3uZvOMv/35YYyhPplWlzw1gx+UeN7Ue/hXIpYA88GXWKPg0zNGj1LAqz+Ril3Dy67pM368S1I2nv
dbM8AKVPX+g9EjIlwhwe5euc9iseocG6qM0PoKwhXbkCnXHpVEzaECdicJNbatvpvNgMEg8R4odb
Fj71eeptSNAIw6U2Y4YkxiL1CeCfR87Oj4gjXGTwz9UxtbZ8brL0yKm9SvewH2gg6UhVYyrzxpRv
4SVkKz/cC/kpdyGg0KtFGsgwo5cPjZphgmRkIdM/1LcOPk8SfYnvdeYDNr50aam7Ntoq6iUwSEdd
8Aykil1brFvzjoRrfWbKAOETPZk3yNCOCuIRsLbmCDIJ+0yfKji+ZPvKrWkQLljk8P+5zbLOEDe1
a8W8teUj4fThJ0ffWLfRK22nmbFSAHIItGs2rrcyqdxyF0ZhV8rOYn3tfj1UTI7dmI8h3GS0Is+C
AC6TOc/5LVghGgTAoNllfagKW61ZXCdMX354rdRlVW/VZtF2qzZZW4QYycsAQWO6CrS5H87FZlP6
f2PUtAM9XlkPHQZ7qLdStooqmwWNKTPfsurIyZzHyG0IVVzUpIJT0kqqUr7GKkv6IjyrijVsy7dj
q1Z3A1u4uNWspUlyBsW3BFzF0ZiYDyeaySMMwsG4uJq6LRPMhKHA+CtgxD2RuyNCzD+cDPXq5Y+c
inIxo795RRaWXB8HGcPbd40cN1mI6aqwroVwrIOdlK0N0DP8V+Wzjw99fHeaD4UWqfVIzbOcTYdg
GwW2JCwaIioJdqvEa6e9CEiXs3mHEfdmmvJKoXYLUh8sR7zEwHFMb9gpOJl+d8lOhDbqnkq56uex
hRgQkjxHgHMiEZ4OSo7MhJbBe+tkXi264S0j7AmsZRsgmmyO5KwN1k5ELJwfAgz18cmheFqGJiuP
enpLyIzlNfr7LEXHo3MJ5StAhIkIwVlqsJRA3t4BOJs7LBBPYyY1FzCh31kk2PUXhrlIH1pxpn8M
RERzt760E8ghJILMzFiwZwQ2eapHB8KHyDkkrgWG396OmnkXrjcZR3yKxEjvdwtwi6UcnrB3qfWR
byeYC58sVrIhy28ekvrq+huFLPkK8p/qQgkY4aP8RtyRdRPyDr6I/xPljcimvwmTk4oWBCOeOi+z
q0tjoVfezfpHYvmY5dpWSBaB82CNHaR9kK8yE7Xuuh/VIOUtqA9Cu620pUuzOyF9JBa2xOBeZeBI
k0ey3vU6Ubg3BUMReSDUYjBAeeEJqjb2g2+J9uaIwJjCsaEEgXLeUbhRilNJwoW1wPiLjB5LrWs7
K0dZcRN25qIatlTI6OnW61A4ozXmDAa4+BsI87QEeD2pJtsTaNGSebIibnNYJHvOq8GjxzepXFRt
W+s8lu6aAwVT/kcXFypAlHdwmnXmIRLMJhqFt2DbljSttVsc2vRnIc9mXE14aNQl7ASFBUD1vbUV
SO3RQoGP72PmtmWCMWTdvJfrqdfpGBCh0Z2bGIMZDsD5dGv8duQGwVSP6B4kNs/JsJOMl7yKBtRu
8nkw50g0uugpS4vkQWkzTm/ZRoGBkD5fgXdVsKEzi9fQT0Xl7AlostgsK+uScO84MA/bQSNzmuPy
pNexna9b0sHGrbVNPgaCPxb2Ov91quNQbGJNhdWvwRYQxKkYxniVA5h+HIeTKro8G1IAxzD5u1it
Ce2hdUCSKSB/lu6BnSMw2m8Zha51Kwt7SNYBwIzR3/1+LaACaHCvWYe2vKmIpFMqqYqx//kROtM4
WAgINVJuNT2mNaU91RwTyKcbwjXaS2XS9DdPIHDzzzKXEEmafmzzP7FgFeV+skctKGDHDci/KO1c
BllciJDiTB1gce8YW7HQwyxtdQwG9XgS4yOOAsQ1Esg5qiyvoZ6HliP4VTZn0HFy02r/JFpTDzxW
cZbgzn3zzOWNM8z9+jd1Dz4BtYHyp2a/AgAzwC9p2Jl1MRECilQ/CTFtQqe6gJ2dZ0RyAfb5QHQp
vEAobTqyGGWd2c3nDGqwBlXoIDpqPThVNcOtkyjP1tBbpfMWhYjK/3JxIzirNLXTdNsYcz+xKW53
8NAEBDHfLQLhkRKoQH7ajBZzrWMZcuygYGJFnEkuWtidEdMDuur5J/XvLTylidixI8fOumsFKfMP
Knia+Fv/wErNCFV2fWeWBf13PqzIyTLSHYZDwZtW5i+8+1egHeEHDRKi2qylIQLiqgWHRGUexn+A
paS2PhSDBtFNL+z7BDK2hGgBvKENKKP8q6PWTeGJQ4fkZNshW0okZGejVg4cjqdRlZ+tMsO5bhnn
PniF8L0iE+2mUy5kuJvdwe03rTIHFnX8bcWJWOpHFTAiYk7IfdHRfgA2dlfSO2nD5HRi4osnGSu/
JZh42ElSIHnAJwJ1m/Ycf1nb1p14K8SbbnT4oXauZcvpq0rvBWfEjsjxWA4OrSPaecIbnyWwYD1e
xyKZm+WrpSOYLgZEoRW9Oc+02KeUIbW6u1LIbHStvSncsnLjexxVDe07427xWAdM6FzWHmUrqnum
ABFZnIcbxDNAtAdEUng5mpRjCn5mhyYgC/1flO2cAW2XK81UTSF+vvjOqrMrtdMRyCGclxp2OAj0
Hn3+jB1oM++dcL1yNPNCvelCCVic7JU4wpqHZdglMYhA+lxfk+w+kRqWoXQaw01A9sNn4XEuy4Xk
KLOG0iWrxUIHD+mQhpdIiCfQ5PjsxwY/xZxIA/KyTzaWTqSXVl83sGORgyUua74zyJ9Ymg2Y41uN
zG6/ndSWs2/x3GqI6rTaYygZFYq182tApnlg97n7A9BooWSrXFSYFVwFWalGQf6wCCWlFQt8cvKj
AgQvGnbNbCPqwAXdPbY+XSvNhKxeN2KPttVP7bqS14nVzkIonJS8sjRrN72BX6QSz9VfB9PqH8eC
nA/Kd+NX/7AjQjcdOSF4f/ix2ZHG8plrtRSpvCBgEa4uZ2gjrw8dHR/bQ/+pnwOcrw5PLAdEILX+
LHG9nc9DhriP/eGEZgj4E4+IjD+XK0tCIvYeLh6c6xw7IjrvjqZ4bYL4CfU0hCcfqURkFQ5HLDZP
44a0fdNvjRuoe/iU3+QgwMkqvLZFezRuKL0P6jX6I8yNl8ROiYIPGoh3hIqNNGfEf2zCvHxWFt4Y
IjHeJV/Me6GxbV3t5ZGXgU5a4DSHuz7yljuc4sOUZEACCP4gMMsnI10Nf96PymhEfqjBXSRWiNMX
TAUYmMuxwk5g8Q4hGujdg3YZhdPQjR3ipn32V8jcn2NoX8n1Hr5Z9tkw4YFEtiwCPNj7oSgAl+B4
OcdA5pPoVmPtB8P99n4RZqhEYTG4iJO+w4Smsn+9yfnlB3A5wRAxW+EvwI0nvXh93h+kNzKHNprw
NLS0CKJC45ovEADFDkvRt9d+l6TYYvfopjHaCIo3JI7SX8yc3v+vMdhaEFGhz9zTvgbY1eCVvanI
Z7EvoRcbvatfxt/waB7mBS3Ur9/DKo8qLZUIRvTWPUGwYyERSRpyPEULxX/EdMaZGo6MowtlGzi5
+ag4iMaEcBLJZTIJT2g2RCdBzR2naXL3+GJIRlhLA83ljplSenGdm9cwyuxBZrCH8OEAP4gb9A2P
4sYZEoUcXwPqYAs3/ADkoV4AI4sT9xLuSTt4+DgVTv3/jxLJwv+AgWr33zMA+4xpjhvXG2lS5Va/
EZumT4QCYy/5HLEnyCN/A/GevnlJ9RveVrywdrM9uNTKcwkTGG3+w2hrUb+Ml3jBkcWtDQmHQQTN
KP6O/63tvCky9TCQWUc81ihNuRckYkBGl9BoFxozAOE4eLIYjScoBvHVuSab8wRXAg/Xf9uE/3QQ
HZQsr/9tRzfpVV6yk3sgn5h9Ber/Be9sHPEbpeqkf6CpVh+UZl3Yko0Fsk3MLnCUCFSYM8SPCW2J
ahzLDBanH0AAPjQaDKmqkhbDbbh5p+iUnXjVr/CNdBAon6txKXgHNOru6JzflZv8Eo8KBWruyMSF
+tzV7D+nFPMeUUcLsvouHuIBHnf/kON4Nx/mvrkRO3STFv2FGKaTy/EOL/xNuhHCwLD2inZcsmf4
5JN5i29aTqfQJTe8RkdoCx7E8GIdnX2BoKF+ZIvRqDvqJxVEBcUu24/BCmTaEENp2cUp2w03H1se
EhA+ueIUY5Mvj/XRsvt3dEIzfJLOnEfkd3WCW8edhPmnx9x8qcgba9/jo/bCM5FfLBJC8Fh1Y9wC
mC5ACA+/KfD4QPagNJ7x/HMjMnlx9Zxgwi/of8w9eOv5Mv5t+saq9d9sgb4nOaW8WvyP/xdATv6Y
rPie/LwiJDSTG43rQFXwaNjgLSNmVUcZMDckV5Iv5BfKaP4dl57fsIGwlKJLMEA5WI2x9SbfAcQ6
p9F2dBsSHVETXEZxmzH6+NCxovHkxfLgeDvEXPEGT/wGFRKC5wun1o3/xk0OCc2zkzzyI5FOf9ad
Faw6jxYtj8PfjUeFZZqbfYV4fSSttXX95EYbnTl4u979lmcQcppcY5LyI4LAcY2h4reTGxK0I4rv
fXUTH+rDfMRvTpAvbmHz7PxFQDCjlLd6scBxHtCOEGVM/rSCvLih0a5jW3bf/BnT58t8+JeKkwdp
sqDzX+4TlwKGG3dTvYYb6zIMQvke4z2k12gYanl3PYqlhhub2+YWH6Ld8GJv4gI0tsRNH5yiXf8u
duV7vK3KN5e/e/E4dtyh6RtR8Tt/D5jbJW6s6JQeEr5PPc924WHUWBDauBO2hE4cmVX4/LhdUDRy
pfkNkZUnTEkn1hQWHsJD6v/acuxkxc65ihvvPurm2fjKCx+rz2bI6oVPB4urZjf8KIv8kh5jV7bn
iuI45pbjSme8YOnl7IeX8cpg8oKERFBu4s73EBD6q7KOjqr08Bpx5QvZsQDB0xIK00x5a2UrISOB
hGJiRU6etYbVJJVVW26blUeNdssoL3c8cK63sEiUHamHCIg7Uo2l0FH08MoG86ykydNwo3fSEzTv
WeZXU6KJhMsIWvGmNN02L2QaqstVBTTaI4Kjzr01acXMsqXSJseks4seeTczd6kHQKnJIi6zJRNw
5efz2B1WJtUDjSptcgrIkzyfijVBwiy+ERthxzfMW0IPZDuX1FuZxqjPLWeTa8+KRnmGUoCYbqX3
2Tpx3F3MpGzVDh3N4ne2tmKSMRLzNYT5Sa+1X79OCGGYWHVO8W2/rpibU0OZRzRoSoV1rCtwkiGq
UbvuUrfZ6ZJPPQTp7GbK0TXDOUKEChVIvSUs45gkClgSC5WEHIeLhFIyGqTmPg2KRmwS6uod5U6Y
01vpStWRYKypjL84REac0lAUEcsm6L+A18uw0Kn+tk46Bwe5FNYuFXGiFp/VPtsEXbAVOArp4S3K
EBuBLaT1RZDI0GVp6dYuvaO5v2tvQwpbSJqP4kxTerrjFYrczFor/PO02AgVLJCgzHJSc3PuCCWl
jGDrEpz7HLxTII0mvQBKUQN7YQzTG0KXAsJ/+5BEApjkPl7G/rLyL8xDavd0k23cItijeI2g73wZ
DXsUmm7vrmSqHEqcth59yxXsa8bqOdTil1hAfEc/SvLjq8tCthF4sfm7MyXaWu2qN7clboyxWuko
A9OWMlKoiaPfo+6kGLjW6rsf3dTir1HWYvXTsugV+tq07LHTAFFsZ8xy4+lEdwefazoNTQPZ575n
p0k2iZ7A8ixpay8q3AttCfOzKeGGUxi4DM9qxzaJHDiULwO4bXGpXduKT5JAJVa6qZqjUF4VhsoY
r43CEJqlCwUnaMlJUujO6dhBdqj9h4a4TFAnpXjxVeOrxboUdVORFGNYf21w5wMFWgI6cyICOPuv
EoqqJA+XFXllLgS6VO/SFANb3k2qQvoqKB3R4JDpU6/2WvCiMTpVRCoZIJvOWR2g4CCSuZiQw61Y
zK/olnr6PiKRD4FUAvKVHWEECV8tJ50E7MbKoD2rbeUcnWqWO7zoPWFnsTKLPNus1zHfIK9JDnS3
rnnX9XvPAVOT3ylqRuUsKH/a6C7/CYNoobNlZaNxHFd8+silZ6Gt5faVMnLXItbCfCf1bBfZJ2nu
PmLZai1o8SQwXkoFtblthX2ClLzD5p8e1Oqvj5iljIeuP9qU2hT3Y0bppFJuQiBjqXWx6H4poTaX
rJ+ByV8T2YboszIAbLB3VxWRe/VUlwivZ+eA/KV/uS2ZFrjUCX1j2VzXN0679rXVoOLABvAvm31b
z3JlFxOrIUHNtxSFYxzyjoF3pPW1Sk3wvFsYfaxRxwubnfcKfbHuOXLgODxCUFRnRihVP6ZYd+qk
U4CYyK8QVm28yPuNLC0b9aN0J4ezIYaHUNwMPVFXvvlVhsHSIw6oNRZit05RCMiOjbA9LJ2lTEiY
L85VDng1yVYu6flQfMSxBfrLcaZJilr5W2OmZvJoWWr6GRH85rAQByQq+5Sg9+6mfgTtD8RFHQ8R
B9k/mIC6Xj4NvDXrRMYwe/fxcpFBTk82hS/mkqQInFSMMYxSTFYIj9GGchFhb3zSDopLQGwW5Wru
2jBXfbcDWQSaE6aRvHW6FdISN+G4W92SWbXjQ0H806hQeTTwbSzvSE5XHdzCwjZlkV2DqbPniSJV
ixKxdj0J/Z3argV/qhJHiB4V1bbP7ClGJBlHIzeXzdp27ah3qbOB6BLhqeza+momK0WYI9OcG3vQ
CpXgd45IIJhfeDGpFIOKA5Z1Z6LJGdgbAxTF9oJPhLMwf8h/2SLQed3VXp7YoXXSKOkdr3EnQL7d
hJbDFVsMsiSDPnNgc+XT59uGtufwaMJVD6dqmDXRk8vmJHPiPGwZkgF/Zbu1zL9B/4uKw+BiLo2f
mkAeauS+lHUBcqrPmUSMlKyJo0cLlngHRY5a6JYl4DQHc9w8M5okRpoqHhAvon1OBJ69hftU8Grw
YydMBmZApcp5eY7rp04gaH5MuXlVThpRoE0qBHLpsmKWQyPRgKIwkqOFTr9l5KXFs7DOPD43sGDW
klK75cK10Xb8hLg7LPEcpepeRt8Ub0gtiUhEbZ9kedFsLpIkFzQQUcpJiVDsu5G0SLNqoUOMlhn4
goC7vzUvglovojRZWi0StFjCK0dc0VYSVxKnbGXR9MYmEzjTmrsUL3OrwjSS1KnMQ29KqlJe4B8v
jJ0vJxcjjW9ivxIMwjnUequZqFNrj7EQ0yObjoX6ee9FH5W5F8a8Zjnd+PSOyzihwlY5pcpdQ/LG
wYXO7j3ZNlUVriqmXIuyLGF4mFRYCJtRXcjy4hbFMiYMxmOe18LzAHqhi0BYHIIld15+kOFq1dKQ
aD9hoHetnriEgR4N5WupRBqysGWG1q0hRMMRxh2aim+KUXP+vkeZx8LLqP/S4ntETW24iQlFh5Ix
G2VOJOWmhQ/lTK0ZLbUSKp+FMAmzeqZBSltJf3BhNiQuCZ5Qjzwj9EJoaWODJ4ZcmIpKI+PsYwNM
9whDCVS06S2bN1xy+i9VHnDTJPQDzURgFtPBfZlpP++DdF6p4WrUyCCpcgKmGKI+at9YKkNMFBXm
OjGfu046t8R+nVaybZjVVmiGaxyV+wDpsyAjMk6DRa6UJGmJBz/wNkYQ3p16eI8meiNa+1S61YHK
3l6eKysBuwIhy5Ll+G2FPlkJJntwSBQBhv4MDnx83004gDmKexpeTxm4iWjki7Lzd1JQQngDKYFg
ZEo2lxsDfTSTG09qQicBdaXIZVWYIzp3ZFoYLBnQRroV1l8O+auhGXDmHEUjltsQfFJmCh1IwInz
i45qTseV3RpXDltf/ZjwgKk8rQ/d0aReqF251S4jM7LC8b6JhZPuvzt7TETtI/SXIAEOvHOjg16o
b52tocchTMtsUjwgaOlr69UVwnti1yq0ax23T5AsdQtihjy00larWSfsCu9pNFu5JRitPQcGKJK7
9FXbqg4uizX/mZNWqay03g68uVZpqBBku0fTYhpbJ7dbd1M3CGhnDdBZdqsxDY5/dfbVjWW+DeMa
+VxWCjpjBJ621NrUKDGqxcFcrJey0X3VQBuDiPQRK1oxnn/NA2VW3yFAWh9vExMQQ8IXGhBiBB5U
NhqGtj9RnkG7A8TuVMQj/TG0rrqwiBxIXPbrc4iWHXQ1RCsreh/fWRvVwXTPkFGDBvG8NGjvHJWn
B909i7QmEoaShtkqkY6ZxG2K3N48+NreUU4VzHntb2vn05t468J5iYMlnMTJSovI+JxSoORDHQ7i
DD4ALUO90ZnIw6mP3T8eU0jnI3MX2gJ5pdaq0xbg7gO/F3kwVm76GjQye9YNPhRWaeqBiXibZcrU
JcqtnUUBhdcWDYxK8R0qGPiHYt5T3tzMNO2JljnFvtY6JBMaDCcNkV/YYhJSbNehu1KF5QD7j4w6
KTCoBIhRHRshcYCyHQI+bVeSB0FKf3q7Dzx47l3lWdMgT7mjN5E1l+FTRtmU49Z0ZolckY6mnB8B
PqxTANBG+KmPGbxXfn4NHfQ/nAL6JxHXwi4ZtWkTMdyiijY76uCmLfqjymAHipZy4J4ViMvepanA
7KYWEJdbjR8CKTLqPC+fYzyptuFFZuHGg/tHD6uAudbGWkClJ6SL0pqy5NMah11LzLad8YuUSWv3
GqylAPMMDBhzYsaHZCorEYi6IT+pmVOJEbq3YPgLo982otjUZ5Al8aVha5i0EPBBfdGZeUaIE86u
6JHIRSspWOaChYFUnWL7w78nTYgKFt7k77UxEobFgI5b3UvVFn00NiDVWzCIxuK0yHeoVZvu03fo
geU762xrrMPARhlRB3OQg7ClrHXmal8dqmNMSqH5FWRj9Zw/8akFpiSPeFIuJEfpb8wxTnT1hlOh
X6G52Xl7HGIlfb4ALJc8Rxr2reU3gwe8wTq0sTR4XmOnaIuw3dXOmj0Es+igLmQRJIpYIXUj4g9R
3UucL/0UegBhzyBeWvEa+ntk36I5d6tuFvYzt+KVtGsI5ZBDrNS3C6kgPtQ0dwOI81lI6D225fxn
wHKRMdUqnHJle0A6lGuAD927BJpynGgdlLDp7hVEokGeqNT5yqrVc4f2S1W3o3DZLO0hlX7UFmmk
oqtbvhUTjHdUDbqSC57hfGt0oR2wqSUWFUueO1eTfYlnx2HcdlQUbiy0ebHXCSo2tIilI6dtjspf
wVm4brvNirsbrrpyZVbmJALNaPKaczMTWKt8e/oLTZ+Mg0LpOaQDpzU/Vnzsas6fU9U4W+7HSii5
Zl4qhGuZAiyLtCnfUoIXCtf4ylRCSBC9xqNY4pF0BOHeOpxfwszhFvbET5gU4HZkUYjkrARcO6/a
9Kpq1170oxbKOUT8OKaDtkd5r8TDXDHNT6AxZpoGD3bz6g1CvmlgCPah0KxZN7IKxE4c8dtkkkXH
r6iwFcwIjj+pO6JbJXqWg2LiZMZ3KaU/MLmWwyHkTu3aJznD8xNfxHLAL7YHonyw6ihkGakEcFdU
AAHGITCjdRNHIL5stq5rvg32OEK4AhpxR+VVJUnf2ZgHk7jbdArFd5P24lbe9HOWwpV1ipbxlmha
XF/GAmx9x/21oep15i7cBelBeMrpPHN29VX4pduoA7+eaDMyNSniMgkMys79FRiAt42jr/wZoFLM
Cf1+CLT5t4g/GEYYHjBdFxZdoWh6OUZ9a3eycaEGsNJAawsn6teaEk8vYVYTRZrQW0ieE8lHeMn5
xQNHQxK4NOcvvhGaWflnZIhwIV4gPgE+maNARgHcwnCKHiR/E5qAiW6MRfoPvHF3Vy99zzFmzN5k
cnnGnHNf/1mC+lDswyN0EUwS/5+dHeAjnStpXqt9pnwl2fiLVajfRn+8J94Qo5D3x8vgXeOFHf/E
FWAeoFyOXBgoETB1FGf/zU8BqiGO2Vf2aCr5GotB/ivExknE0RENnfvhd7iHzKf+xPT0j6SzWm5c
iaLoF6lKDK8xM9uxX1T2OBGjxV9/V+fWpDITGIPUffrABhh83zXoRzzZkIIk9/3H05RvwkD3bva8
CLKG/B3gVHME5cTlE0e/DQxuFCXjwhIzFeTEuaYMhMxevFYuOHMX6V8PsIkeACQL6BsDk+HxxkvH
FLAe0mI6JqBf2L3pw4g5FY1iws8PREKgYMqRT+R8yK4U6JlCVns7z4pjBRhKi88jIpvaMb+5CAxV
GPCiczGCD0kbupRFwxr9Q+5Mgkk4zQQT2+oxzXAdszTAhLAU2hE9a6QQxOyQtidTFCBv6BKAIZHG
Ep0Jm9tEWGbIRUv21NMebXZgoefDWVkPC/r3i3yf78szDoBrZnx/N1L/tdhAn6eGtBWbAAGJD1JY
2VG/9tv6YD+Dlcm/xKPIGyHmG8zx2frbAgp2gjqeC8Iyrb+2T/ma7/27emUyyPgUbXQwHXfeAI3+
+JT8eA+OCP4t6lv+AmQO/UnIZDGFeTWMOlhttKTFj5AMcUfodzBFofFOi55GNsRoGe1W+hKM1hha
4vU2oOsoFHXYN5DL3uoIzti93oKHOdeclb/2r3oV/7i6/GEg2JzUH+dFH1iCWRqJopwPusDANMW4
ilTIx6UCwxSALeiDU2BUXyQaJjU0DWRUMMJ7d66P/baA1Qsg9wc2qjgFf+QNSz8hUHFScOGac/6G
fha/wcf9P1ZlWgxF0fnnMu0RYmVMPFU2zm/y7H+F8RXS3iDZgi8JdIZwuCRyUWHbVNgMQsUvEs10
lMdElGjEqJbP2bG/Dsh+Fsh72L8kFOXZ/KW36XxnfD2s4YUytgZjSzhghMV/5TOPynYxaI0hv0Pd
xL75CyWSBwUftUjYY6AvUDlmWCf8t5BnyIMpKkFC0bRlFouu6aQNZ3jqipkDeRQ6Io2QtWM2Evwg
3nWMX/1d2cY3dx3Mylt0+aIuORg3g5EXVNR5cmzWtEmCrSL0I7RvXhQbj9k0ojL2L7kO+y19l2ei
SnVGoyXfV+f4DRw0P3P9fr1sViaj+M0iI99RMjEzJoILqzwCH1dJ3AKoC9TcTJ0bMY8Uo6JQGjFe
0G5/Y8GEaQcyJGxSGaGYs3LErgWdH+3LZGrGkmRhso/ERJ35BoSgvwXn/UQX1iCpI4ND1JroK3FJ
NCHqVfztbnDqTCeP0pMvOYlrpuJC1hsn2jYX8rYZDZE7oyTzXd/5JULIW96r5KwwNZipmZMhm/jc
Awad9FvlL9UApD7paTY6Y4ZQaEhCYbPyCcMbppqMy/DNQvNZABgFHbFChxTNExChN/HpBR7p8UHJ
nUiBBs7RQwvWPiOccGMvQaPj3TIs8n7ct/3O5+gMsZE+dz6Zb01onmCZxawY87qn9PwAuAhH/A5t
bySEefu8+Ht+Y1kwimXsxKSR18GL+F9Ryn1DYaPxxuthENcx/WHc17w4V4SYNhuc4+Xu7quXtO1e
BIUMvTpYarcIPVNBkyZ+ZQ/pf2k7QtipOZUnJlEX44Va0outOOt/wJMdEmQPaakAgCj3FX58BCko
/YkYSN/oHxOutDmtqp+A+5ggceMd0p0yhwaPNdFnFp+4uzuemRNxI8ZSOKkewMLjNkhl+6f4LWaJ
BCkm5ii8WX//IGD9/M0mPbSaQua6/ilYMqy9iCfxHsEBz5KVhhRQsMLhbo8YxR43uDk2NmMkJla4
B+KzJBQbnak1BWi8ltH391Y5P+uIo9ERJPRW+ocFAWFNHF2cYpTjvwC2RBuas5KvONlpIEPwoyDi
TMLo5AnxNt5nJCfa+rOt+RzfofqvC75TbGEenaXv/to/03f8rs7+PeWzjJIjYaN9CnuBP6XI9mp9
C4eCJ+Emhqz7Lz3XfEukTp+tfw/37VX65hQ0ryB5hOAvdXAEa2Zc/zHsyXBNZdp9Vn23BDidVTsv
3LvB3ogOvrSSw1Uqwb6+J5cUUHe9s5tNkh0Tf2kEU5Tsw3yOiBVb1zZHUHwtJvMKXDl0v8W0lDUx
cPI9GDp/DuoPY7/kod0+P+xtbmB3Iw5FPyw751i+Kv6I4feDZcdtYYli+iz+A0AD45UQjLQVX9Pv
WwjXPdp0+2CDrocQWStvJbKD1sRd+690rp+Ala3TOY6Ua+3oni1ECZu5mFhWN+ztNmiMXhApvDH9
vTTz5OJiktf9Sdm7e2fLsPWHfQceky0H1g2EAicgqFeCjSS2KjsiuxBtAD4oL+WVcKRAYv+IQTqv
T/yAzdGJASc/EdAFsQP4A+LlYv6oF+nFgXbLkditL+x0sAf8H42BMjNcaPTiYZh2Bg9tlR1YcTcg
1Zd+a46EFXC7Na/1sdw3rAaxeN4cHelbfpZvhqgt0KanykHWHrnT9jW+I7SE3R+NSTYKl5FBj/YC
qVH/8NLAdyCTz2R8b+8ZSKOc0X6lL0Iqb12H92x9MaLmAyowPzT/OMFAOggoCNHxQSz1Nogw5F8N
+wzAEdeKFEao5ct7eEWIbK0MIlh1K2+axS3mcfMX4YuP6sUDozPBuIYciutL0AHsQ9LEFJnAg64V
Schd7OEjkack8lS0DyHVcm9+mKGba5TiuNLf2oO/ugNKBdYFFUT5pD2Mh31KUHg3d8LJDs0I/sCJ
2bR7/dzuobOd0Vg5iiG9uvcu8F95kXjNbYD23yI+2ws6lDOYagzMRQDyd1hPbQKUnAUyq9kBATgW
SwqIk/PKHtpLgDriE54fS5iOyxZPBULRh1vLOuCDNjMrGegGytWgQeYNR2Oxra/hmZOU/Wr8w3uW
PJjdS1ignGjQnfulwnlPubPXDqGzgFyUy34MvC9smu72b/rOUD8DssAjkUUBl1u2T/8uMsAYZLGC
Z5dybh/hP0ZFLdJ6F/+f/FMc4O+QUQYok3ur4uj+EkKsb0rmv2fmPHb+BceIBCWDTIELeIeuGLoU
rN/24rwAYqqA25jLASswXjhmsjBYq2BId4TQP1wG2UXww0bheCDOAjrgB49i89nwW1wgsfI0vPBA
1RBPRXcdHDoWVsjCogn1JW0Rx9sMr+QiUATechBnIoRfMVE7q0d1M5z6g4aamrarvqkjUJwJFyGl
47d+sE7es/m2djDLrrwtBoS44NbX7Gn9I0P+p3zbB7KiAebgw7uW30K1TTvJB+MUXMGn+4twXS/9
dX901oi179WNtPLX+T/vKn6tP1hn6WxuP7dqU26yaUwb76u4qdvPEhfWlYEEFQ3Qn2rT0OPinnNs
kuWzFyoOglH2oiPhXgCmMVGpHNTvcer5ombiWAA3RylGWUl9OWBojS8gaXEgSkCOkJCwL8Zvz2bX
7OAPfv8JGBvzmiVGoKX5xTCFfHZH2KHLDnCH605SxwFYXIoLQRbkTsT9GHdCyEZEsOZGSk8ZCWYL
/DTQDAAf2i3dEaDjfzUVebxH7uwqjrC/PE2oDNuHz2/xKxtfor5mnokU2jfjRX+hnVxi2sPcAJml
vgNh79Huwan2H6w63iMoKUFVIEfWRPmGNBFWv5Ry9FcLIh2A7H/qsie5jkdoHAHRQkINwB5CaeBw
cUaSH58c76BR/veBPW6BVBGSlBTK1McPnpxJYME3EChDfA3dUwj05Mbe5H/veffBY5IRO96EDwTX
0NohNSeTB6NXPPHlRfQBHTT0lZ9k3KrI15HZAGAMw4Z8HgCfTl9c8ChFgaty4jur8Ls7yaQpFCQU
JxRy7U99IZhyK6hAUOUFOUkdwsiZeRQf5CQcdQBhQFShrYgXzgDiPx+DMCG9FaxI9ko+pVgkhyVF
5BbymRtEPcU943B0ybrE/nlQCuIOibTfVb1W6/qaLz5Xi6WdXQkj4dk9oAD9zanwt3RYS/kZO56z
d/xc/X3yVL6xheLSE2qCo4xQokV+of9ifk63Bfg2FT11BleMD37n/2KGeh8JEN4/WiVg3blN4Ogp
8kuNFv+IpUwjDUVNIWuSOwC8QBCPuPlsyqIXd4nbkVHrk/D/jgPqqp6uQryXn8o5vQsxMTHNgLgN
0qrBikKFjf4CckWjSkQbiFygxFhiwMjBeiiAEDlEuzcaU92bEjHnf9NTfVdv92o+QSsONLj+6eDc
1B//X3fSf9wrbOujciZ6AvJep3g3SRRa1NHrbIsH9TIk+6qfn2d9bdbOP2H6ndMsQlvlZRwhkZ+9
TX9X90CtLsHGuzgkDQS6ZpVcsk144s7h9rknckW45oA7WXBoYIoT/AQXE9ymOFx4iIuop6RtdQMP
c/dQmnbP7jm/MbggMxE/j1/5zdyL7/6ZHjD9WckYYdpnqGbQzfJbf+/v8p4DVygccQDzG7hRqm+q
leGoj/kuVYIQYeZIu7tvceqae5Rk76TqGBA7R3sv6gidhxTsfXnPw1HPS9vw1G5oMYgGwUocG9Fq
OOusrvCNnxoKmt/tE2x0+jZoO3B63wGlAvmQBUJUALPQJOlE9U0ZHo75BEqP9c1MIEUbjqEdauC4
bYGWIxmk0SxKOTBbICrJ6G7lSb2Ud/vHpAlRb0uq7xzRf5wmEDASp2T5Tvch1QzYZroBqKIMMH2K
Y/7WWT3tQ3RKDJJEYGHBIzyFJ3Cy5/jmv6qlt1Z3+g7+QPyEr5o+q2t0hnML4jx+1lDnvvhRBTeQ
Y7dEDZYmvDECerlVbmwzcdjpP4yDgNnqndA8rTlHmaTAwwJWyxsXMFvGBbVYjP4/ll31bs4G9Xnw
JV/TN9I8WxDm7/xuXwX4MuPcZ0FzGXjb6S5ZFmjggHdjQ6FU+hd+aCyII4qNRxVPHLMfhE7OKhhD
7DiOJ6bhNBYIhuyrX35t+KY/TEiNqTZQeeYgoU8Rj8wE3cQv2nS5GJ+jsT+pr9p38vTBjTtiC3ME
EgP5YHeTbBD5wrdN0KAEp8fUwBGB6/alj2BhD9WqyKelI7R06CRCeSuJbS59jhFZGwcKoCb+oepj
mlxdMRsKBitjOAQ+dUEzQYxlULCzEAYNqJZtSJo/tHH8f5QKfFAJcPNESvqn7268aHRSEKApyte6
qN84x1hOzYvsDFVxFj2REFjtK7p0ZIMkhfTfTNY/SeGbr4IDAguosnJDRTAq/w2nbidvtTOzyere
H/ujetS30tn/QYUBmCKlCs2fWxV+aWCtVwZY5bdyV+78oyGJQdjqrFI1/uUf0ls/gv9Sj/wqwq08
ovzQwU7RIyAzoRdA2c+VIMa0SHWNkhfw8oJCiBcc0vMGvDIqBJj9C96iQzpDCcHK4RQGZk/WPqBk
MtcoYvAx4Fl4YOOLU4+DTWJAF8xDtFCxxdNofn6RSnxQMG2/4GAGyBWNakTaYV9BH6T2ZY3/I8kw
CMMwP+iB9cgeCAA7a0kolMLoYswDaB0WN5bXCjS8sY7qIWGcvrRwvcJ8pOWQ9Ed/yyyyaR+Jk5C1
QnrIic1a2qu//l7+BX4j/6JRBdadxafCm3riUkBDOPmVD96vvlFO+bd7yX7VGRPevbbQj6Iv76yN
s3dLv9WNOjM34dpfZBN728/lW3iQV/IqOvWrfiXtg518k/biT75Jf9KNtMC4cO5u7a27DS/kW6Rg
xr24OWeyw+gWvMyLcpIfBo29Q/5tbjpSC/eADSDbDI7srHhWa+ECMHx7T4Q/e3G9vN+iX8AjGN42
2jAIbEANgOhOs9MZswIEFSB7Zbd6Ff2tFkbvrILubrwreE+c0VA6qvGAmxxOFNxogtzLp+uIxAn1
Esjdk6R9xbPPjXur4IaEpgfrNWV9ePRc7jVrjGLpRcbo/QNhpfzwLxfkNXaa1ci8QQm1b92P8tMQ
bh4Fo9OjcwX+trJvQH1KZi5oiHFKvqofvq7BSy8HiEFf+cN9wTRi3ho/9FeCEBtZxN+HimsCjbAK
jbEvktbsZR+zV3KT1qS3U/mYrLyX/LDWzjybl1N9A9BloW7AHKyQqFpri2xurbOJsmCi7MwH7mix
8jefWzwz7v7FWnxWKg/R0zKbNxR5sBXm2evDc4h9QCvy6B69U/iT//TzZJedhot9Yzb5qDbhoeIg
3fPSSmxDX+Ej/nFglX+1CAf/fn7JP1hdnyu3sSCbN4RELbmKsyNbY2kS8FidIrdnjvhbrQ3ssNDB
sTtHWqO60JlEbBsOGcCrEo68w+HAKaabn6WTqAveje98VTGK1xES82hYgBwim82beZTSg+S5mnbq
Zc8kf+Ya9WU2VQJoiWOzVta1SeihCuo+3LnQhZkLGS1381mupJhpFgvLbha9jpu6pu1bxdtavbfu
PZh5kLUboSUlcxqdY44Z+jvkzk366G0NiPckxQ5TgJfVOlhnRXcvChrxUQWQdvhyhltuJauiTaDZ
QrLMDfQyUO3UP/+6yD7kg7rVIWhZDTTRRFpKMv2KZFKQ3OlwrIKov0BGpJ+Rg4mW0DYPnVFj+Qtw
Q3tQZ/Qun71Qsv18lopgaOA6J96P3dG7R5s323vlVgVDr1ckt5wDqPSOLIJups3SgZGPTbUjY2hQ
ups8sPaJLNFWKhe+nqxKzdnrYb7OEF8iS+BdoD0zSZI5oiEBZXqLQsYEMJPhXMzy6kGxUytTtAQi
K6K2QVc8nZvZ1JTaS+zitdrYDB5qkMj0vovw4GXVPKVTTyFUKwJSJMx9sFNMzBt6wSce5DcP3atv
J+OKrDXVyaQijKvVEKMzmuC9OlPtZOQ0XEwlWGS8NqdFt+FhIqIZoc5qmmgvFOkks/upZvyY9KpD
Zx7JiKbG8aoEzli27s7PXcK5txq6BFAELsifXW59Dm1n4+4GWS5uNlGYrJ0eZlQWr7jVC5XBlIOw
Tw/jzPb7mVJGy57E6s+ct0hWdYgtsXFVcKgLtbFeov1A/uLQQq7IRNweM2CWGUjyqQPVXHD3Mrj0
iC7QigOnoatAhWug18NMZpTv9vrh002sUgOSmsxC5gZmAAvWoHEtabPWRynbNBnfQB51wRrUAWrD
7zajqYrgrRmmU3VoR4WFcAns+7QWONiO6TkHqh7zPox1L3kzU82fPOSs6xmlDVk3h0NqmxTvSbvI
EKMsC0SL62bcVPHElhcRTXUVTcdCq8/eR5kUmTux6Zfk7ta0V1aAi7CnLWreZvfSY+krb9plE9CZ
H/z04pUaAondj9oj1RiT0oekWRKtQmjMxGNXBm0DILes1GmRoyTWc+xQoxgEyQoyYs1Qwg2RXBiu
XJdOv4rFTrMWsq6GFG6LX1FkNPOQReOkICvYWETvrvo2pVNq7BR1r1srvbx25qIgoaHeQ0WIXoiX
3EPoKHgRMoLfMBqIXVCSTN3n9KsCTqAPEH4ERm4ObrfBtpMnvX7sPmsFlcFq5pnvTr9boGWdkzut
XP3LB4IjuxvTWQqpqnTruotc3xXtuWYJ+nDg4LW36JGk+kUb3nJ6jMqHqZ8EZx9DQ9RvELwLlCni
6tZnpQkFyIZEDzS9uoqau5kdC6RB56r/ptGAVpA/h6vbhWedwlGJkfUBV+pTq+FSGtbsxyl2Aeyd
T0DYpJnTzcgHPey5zG2Jb1a6xngio6ht4bk2BHf51WUw/z/sfWoPAa7IJ9nnYvkUGtSZZcY4xOmA
wK2V4Nh2wtUCAR+dYxMURGVNEaDXrXVtTUIDhuLZCnaBjzj2AoV6Vkj1WYC9DasFWjcBc6+m2abA
Hxt90RaLPtkpiEzKh9ZiPc57bSuhmmmvLe2phnu9+/aLV1bzGmuYRLSPYsbqwaUP8V5aNUwXi3M2
7DJwldXU71ZaMR8+JGI5GhDRUU7mYf6NClsbrDJmbNYyBHAfTCneK/NQys9E1hDCDdG1ltYm+qH9
KJBIXyYMRlmfLWBBNDjcLfWN445lmtRwgvABAYKJwWZPLLKmDTOn9DeCqp/OHDTh8S1E84y2iDfL
3C3HWlrPfGdmxksfFVl3KgP8xUKlB5zX01sgHWqWQwAtxho3GriirRI8ZHnpBBMVHGE9Q2DWrse4
Y9P+9dAyFeO3dpo4KyuZNjqQmUPRHOVqWpqLdLjipm0364SeczAborulOSiHrtC8icWYI/iWO8Iz
BchESw5BDOQgvNTQeYAFxi5CghJUEoiKFEAfgG/DpcLJTbfIOkMhK2VT8xdilswFJVNiIOG+/fgb
JS9Df8jNDkR2EP54ximngQqWoonoqARTOwBfOWubs9a/sJozF1W3rkgZAnrJ7aSBA9T901F3aXal
ucmRYnfG1TvzdoRC26TCpCVVK/+sEigA3QYXp3ronjh1ZunRM/eOzNF6R6xJqrdAhXWIC0NkrnoJ
Y6BSmchddcetmn30uYpEw9TeeQH3L362TIMNhTOm1k8pi1zDhUQxLMR9KUuGtx94WyNqZpIVbB1V
OlRptGuDZkw8o2WV0zhr9nY8zJzYmrR0lUsbTXtGPWg5KjhvQd7PEmAl336L3IwE1UfB0b23kqVf
HkxSnFTxTjHG4fHZUIpNpHnLqgiJMOHEiQPiU2xdra46tQmcwgS229MyAReW6amnloD7Ms+UCqi5
/opYHhLZZtLgSx/SCDr2SriU/fjWueVcT+NVwanRyUiny2SomEd7mDP56bLpQKxp1swPomntmuPa
NtdRQl7cZMvYQYMHIEcd5Ze0/naAv3gSQrYJDfBUmQZ5PE9AocUFpI5OnVh6t5Hbz6bHbzWvh3mO
iU+do5GQzfPaveaWNfv0xYTsYKJZItlhGdTBOC2YGpbB0tGQCgM3J//GrFaNHD1x3GmQBRdZL0Hz
FYhEBuOPQlevp8tYS+5MZ0gnJOSRX2rbc2aqiItA43A1ZHL1uQP0KpRRRxZa3vm2AIJWdShdBu2e
V+vUCp6B6erTlhuLZC8HfQ3ZpiTTHzJocW29SHoA9ZBwPN8ce6o8sdR2Xwe4RWYmWvq5dlARvPDo
CTWE96gKaB8Yw6EILFwQrJuFF0vYFQuV9qeMYoSeU8u2FaT8eOrJ5Spo8xVYNxpdpisv0MNZSrG9
MaN+9xmUWYPiwSdZyE24k2wmmVGG3CJO4wp1qG3da3qsSr9QpAAI8k2WwW0NUCaZNKsD1ArZ2Kn9
pImzXws1itim2vORXIdV64w/VraxW+FGRvpmDJsqUveuUm5NzpPBqrfQgiYw2qpiJDJYmwodzRg5
5UYRHOQM8fbPb+59zpKpTMwe2kSQj4NPvm4leeYMW60KcIaFUBMGC8vq99UnmHmyNpHqdFaZ76bK
dp2dbFoDvBKA4AGJL6XZ6pk0S91wl7eQ1zTUo3J7mUrDvDOUdYlYm+3SImtltM5yNOcAFVULb1sg
E2d1iGCq2J3Ripa6AWrdzgLkSyIzy0vwEwUKdgEHjN7irgCsQ2nn5aCvPnK7kYZuU+XeJqgIaWr8
k4cDB1G3heI2iUx9oanlggW6LKDDWbSi2z7dGdGwbfty1jjawZaYJWjRrxNTCUmoskXbZjC2YV2u
owwGlXnIpB5gAP1H+YO5gBQuy5ZV9Omm/Wd4a3WHfpq9pAPPzmicYmt/jOUnDrlGDqhA6Rh54cyt
hklv9nMNMHkFbrpISTV48U5Jyq94E033Z58PnMdW3yBBOu+saC0ue2CoZyRRGr07wbaaNh3dihrN
wDoROg1jKw8fijnxC9wjw7fe15NoAD7VzJoB2SHy8s/b0uYGHaJgGvmLkrImon2OqFrp5mMR/1Mg
Gkb948JkMUBayHsJZxF940PUCFdGeLZy2h5eDRmfSGU8umyspVtDJgYd8MBqMKCAlYaakwu3gUMW
2wH6+OcCtRm47pb261Js5mfb2fpgwGjHVDfUtihKSpuufnqSuSFagLZHsa4YRfpIm0y0ftFn04BS
iUGci2ylDG548uXheIXjjssm2g3urI8nBd060198gk0qbyHxRekqpQk1I3Ai7+oGy0beusqmBDJs
j2X7e0guNkukW7Tapk9Oqsl8ZdvEO7OETrIwo31i7nVl7n2mibkK6yUqp+UwbfWlq2+ZFyDwVyAk
FOzK2CFezT8qnTz3akGmatk8ffQvtR929gL0WVJyRR3GBguzg3iAkfc/mfk5cDZZWeU4YBLDNNSH
lqhQ+sW84wpINKWQbdHcdYyjUQL56G4P3x/mQ3X2lHp9lMFS6+h3I7/K58+2ir+18tQkB/aHzTmH
/ouBcJ8QONOsZQKDBRnnhJFFXSxCc2Xl/xRnXzO3MCBYwkWDhS79Gt2bbWQA5IpRFzLIx5wW3rZx
quMX3tAOTYmE7AUXYMo7tFa/q8+/ITlZNto4/6gsErQgJLQiwofDeKHJ9iWSfygqkmS4gPEqf9Mb
70/z3WnLXMMtGqESucDlYhJRgTrEIGS5Hlq/8914HPsH5yOkiVQuS7jQCs5x3hZyFR937IkmD/Oq
DLVcR352QAYM+RBF79gFRIAP8tzoOCzB/CMumZuMUEAH5CiyIlpXb8hXPW8hp5OqmChgV6WtKgsy
EosmtZZY1SDkLjN8s7ZFd7GipwSBrqZJFSR71+hGUtCPTfXucS+TeOXkw7EIZRoF2CAok8T7jWJp
pqXxRXeHvdxap2Rw1q1nTuvc3Yi/JfOzqiwcpK2rG+vLkD1moUdkWtbe9TEaSqYS4h9i/xcxWgsN
WtleCONtmEqwEFLNGTdJPAmHEDY13BKAutayqa2FG6LMFdFJ5nRIlHLeVP1CvJxEHdvIVfcAaF0x
9eS4sNx8Iet4XfS/afuZFmUKsWxdGlcLWHHhGNOSWBxL6EPK1Moax2/Tnk3dPVaRPJOgo9ChzBLj
4JTtuTJA70eXABnsOsT7zPrKAv27nFeV9F020d1OvX1sMzYHBOr5yQQGCsc7LW1pglZUom60YdrR
/nUB1vgVFILwCI9b6CXIyf7DqFxaZ7hT1nTSG2mT02ekrd3B3ZShgW0ch6Y47YPonGpzEDZmPjXp
4siLPlwQDj32keJV1DRHn1TETU4lnV1lKFYD7dk2ldBoLNbI/kzUgNCAdEEsr6s+PBrUUQDOR1lm
3wKzR3SqntlUtFJnLbrUGEcuWT4oAKm2NzLdqiKMlr4RzzXcFuMq/SMoXmTt5KC0itiVRGipJHw2
8m2s+Nh8Vp9diG6img0LV+RHkFgtXiYHPEJn04g6WTGBV0jLwjgnwgDBnzT2S+0YHsTRoy/cqWYr
I9lrocUyZg2MddRb56FxpoX/WdCMHnbqQ93k/+Lvbqdu5Ee372fSqrlHt2Lub/yNfqzn5A1zOGeT
cgp/gb9Dvm8fpVWyIhP9LPUN3aiFeQwvtIZBpJ3co+jk61v69VxTDd+4L2cfneJlOtEm9pQlvsiP
9jSbRtPkFO0iOo80j4+UWZODNNUW0qo/ML4/MCmul8HNWmtv0fg9Jq+AZu/au8kP8YJbcC3A/PDc
Ay3ojuj60k5AQoZNT8uf3v6AlLUyidxxl02bbNrD29VxMpt8clbFyAAN2I765EvTBJAh18eaMaK1
3FqQsMUAgZo9lBiRf2X09vGeb+ZigMDeLWa2P9WqMb1lBhX0mTUgORV8nTFtZ70fS2xs6BIp3NKR
zRO9SyC1DENDUtQxHVpOggT6bzdF0JtGA5KiwS/tC0RoxLSoFcNY8KQgUGivug/tTN+WB+Pl06nm
zUk8LRAfFD0EpGc08OCUOjQN0SMjSiKhw5PxBvlvzZ2vWduIsPNEVHaYXMBlEP8A7syAhIhDLz15
dewki169+/R+GQ0zFGZpMaVgGsEvV/96ekEYgSPNZ1ELIus7ckvyxHEejhFTMGHHWERQcbtzUEn0
38MRz1PT+wNDHEwSJGupIEtxRYx3R3/7M6Id7wPNYnDVjuYtNtWgJMANg0oDv/3Xj2/Q1qapT2v/
QQ+TC6c+xHyHqv5Luf+NirgaOs/0YtBDA4SEJoRPCBUKKGkIWZkXM2JwwKv6/zJwU+GeMcWJUOTB
b1JhlyBJ9BUxIfFHNK7SFrtJMTZiybKSEhpJmOsocAa+kJ+N9a8UugpCd0xUaRNk42yAmTuCeeZH
E/rojJTQ4KN9z08L4M8iNRQTKGYLPCZvm0fzsLhPxUult5Xym7TA4X3TmvOFYSEADQATEEUt2MYj
7hBwB+hUCN8BXRSrrcKmgsYvHjoYhElgEcahQkkBofyLxU0egakdFwy5EOnrw6mDECIEEOyeWPhj
bNN4QUY4MbhtzaQLZybfbyE5QJOd8G65iEM15iXyJc/Hd3gkNhNq3mo2NtgWihiXUfowQ+GicEWw
G+ObGheOx28mFhAc/HiAUVBnRhOpmWiAmU3xU261xk9JH5lDoxbzN2ELwSYRHrhMLsFyHPxtVq44
S527yOtnnbFxmOqwqtiLYmwYf3PVepJ7ZlvxGKa+/gCawqygRrOgYjg3dsxJX2L9QyIwIjSwwxn/
Ie/Ge42Av39GpT4um0kN+LofI5wnaWMjnaYW9rbjgn0WIoo6IXa0Nqn7ymnmTJK4fux5+gWyjTbz
TMwFpbkfwTzdpOo0JGxK877eOhC3DKqg2QdCsQGxYZz4U7YPL8wXTvM06yfVt6NACEd0e17G0xiV
ZWmqK8vA2eoQ7OXZJ10l/YRfwGHOsmcugdcmQZ2lBo3hMXgkOn35XRVIZIEiDyd9yrolzR1zppOO
kVGLOcoTeQNIMxrNUuR/gYrQkflMGDaiCRyXiwgvmXJSx+MAvotY/tOPjBQq/hv0M5hDjlwkGbCj
KSepjtOHQPjwklDVBLCj2TO7nBb2CI0HoF48JpgSAFQqm5QJdi+g8MCooIRg05MlYwbg/S+DT36X
JhdMGwhTSHVJJwIdwBOml7BsmBXxGa/xN8CrXr9Tmn0eVKvZozgI3Rrr1l9wyQNm6+/dTfZLMPPh
HROrmDZdmY3yLpJfMFBMOr0nd/UEAQCwP9oQ0AV8JgGMSRgz+fCwBQtf4UJqKIdPQwrcz7hzCY9j
0g/0EhBlr6MFJgCYnmOFiZ4MaqWiF5gIxAPMU0+mizliTCCk4ZigDSNYLBnBpWMXEOy+IppYOwxN
SGgZktBOVXHJ5e64I4wUVGFAsyytpQUUCY1jdZLkU5Q3in7JZzrFPlrsEnqIXOJJ4C9re8Joy+LO
QnIF5EJmQ0AkutKkwBRA0BkpJ0byANlC2Cc51ZLUi1vFDeu4VQeEoK1qpoSILM9cGh/KrA3xi5ny
AWHHUcYoIdC8ostj/nKVMnIsZucESk/I36FV8Advo2VZAwMirgIRuGkvMAIggiTCHDGOTYXlDBvT
Gwk7A4AaeM7G/+wfqtdhIf+AsOANAMylxoMD4D1YvX/kAQsQ5h/kgEflI3sY6Gsj7Z7hMWcgmaRG
k/QEUvMPyzyyXtYLoAr85BuvRREYeFY8NG2atcB9gbD84Tn4ZeUGbIHGjPfg6TIBmwcbD/kKfHU0
8nd/OOECDCn+Q5cMUFCE8bzB+z0i77WwwQz5uwLlJiSzDohczyCoAGcvBFJ0U+5yEPQJeHm0ly5c
hvyULK1be0GGaXJOd9ptWLkCu7uvbvxNN+8xrJBnmoMHxC4WuDPH9R5oBJb2IMgAYQhj4QRoK782
R5UAnE2BQJeQOMtP0RJfsQ2SBjjJOlP0r4SWxQrRpXmwpAc7KzbdqoCYEAHr7G7dSgI7TTk5936o
KHO65T88HWwBsJz1Dy/WumGGg0BWLqCF2cF6GfPypK2qk3hzBvrD4t3Eu3omBKgwjuOVD+ixxTtQ
QkCiUZwCFn0aXt2NC/mnkhc8vEdxwTwQrDnHpqBR0Pmg/M1+GLiA3BHoI5gG+S5bCnYBRKhjA/lH
vgpNOMDTC20tbzKAuw5Y3HQnLpN4FkCqBywZ5/5O4KTEbSp4l/wE5avgAJYy+0N2i3sdPVgkr1a8
v4x3B7/hf2/m4MCa4Jlp0O7yXfHw/zWnYTGc8z3coj96DMpif8DOAJ7USp4EjH/IMq7ysziq9BiP
6hPNRHB7A7DQXlAFYNwVzGbUL6TOB3UMGAvQP7DQUBfhglCjfQO3AJVILaIeSKRcrts3CZi54cgC
PtT9I1o2/whe1T++VEjDSUUUoZ6Y/wMmwW9JqNX84RtBVP5H03ntNq4sUfSLCDCHV0uiqJxt2S+E
5LGZxRy//q72wQWEgWdGVmDortq1A5W7/cVvlBV141vyS1HGQLr57r6Td16dR3Pv7oTYbFm/YW0w
TVwza6ZrXo/r7D3al78iRm24p6uQvFnNjRBX+sv4GhFYWW3ja7JPrzANZ0J1FuFOwrRPuFMy8eNP
YoChdaX/WBJZS51vQYhCycSc7RcTPyN1EVSKDAuKVvYX4CNWTJYMtgN1rmdznT2CxckUSyQPFk0I
a7H2ZoNRAJVE8yLCFR0C03wi4VwVQlLWWWLL+gndAnnjs0ahBsXPa55YmKOL9S+lqHw6Hyw8ZEKK
uAlFmCHibl8OANoUSMLQku4cWqIBpAtJACYOtmAN9tE0+MsX5j7hknwA2IpKPR+ZyJjYxoOOiTVe
Jarp78cI6SflDgQAlFSIR/hmFZ6kxArNOLnTN/wvamXOhmAOs/cVKEQBTufQWvmBZ0FSpYRnaQVV
Y2fLznC55Ad7CMpeuKqYfc77P4dGbFBIMSStkOEOK1bSzukxYapC5JOe/Z4jRoh2zk76WozQ3GwO
kq4ZC/h3MsWhqBsojSL/o8oeRZ1iZz8x2c6/G8da+kM7Cyz9n6JmP37k78axWydyeMqzfpOXuZem
4a7MEwKDYKhYiC3UYZkrESaA7qvSXb8lnKCr3i1OqFz1JyWvHgmuEX1wiUCfDRXGYFQQ0gq/uswo
60b6yl7mk3VJ/x2MqyRLyZutl1r72hU6FnBxc5QkFQ207b5axEUvzBL4jLluXmOMqCirETBAH3im
WgKFHbIhNUkFbU2TdWA7Lxo9S8d1HjrwsnsWFcp7xlW2fpZa7K3CG5lOZchcOf3yBzd3Vlm/hBJQ
wRUYSQ1jJnW3u6sqhWt/BPwAloVZNHy30k8+LUGeMXiZRCjHPe0w/WkjHGdo/ygYTI1Zn6oTvaJ4
4iDpds7AWHYh3TFB2kiDsvLJANJyXObDFPelWabjBhOP90ZSPyOGktEUfE58cAVKpNHPkyAnESeZ
p87nRCNRcRIIOga8T5cafuccVleouJNCOaoGLtVUOOnZisqNGehHrbZ2YRofRyDBIpfPqmKeTaDQ
ALea2pnptrTpCY9T7MfAJHrsjUOKLF/qp02GVW/CKKHotVunhac0K7iC6RGs2F+nxk/8DecF1FWQ
SQXRFPAPV1uMl6huuDtw4UNHzd0gCiju5ELUCFSb9ZfgDeIi+Ue8hlRpPSGisOyyGv8gaIKFgPsh
Wz93M40D/kPQVH6EEAeWDqxq5Vn/oM4QUjGUhrxKIgoEtnaiNLk9ILOwcVN68Gz8cOFsQ5XXoRAY
wrPUsN6KJxpWuIkom9Jvn4oLbPjNUt+olrl08UqyGIOLUKcZeqzsTKXDKgVxjmV8LHEMIexo0YXk
WZO4zPme/0lLA+ak2kwL55YG/1Is7SxzI4oO+3d8RzRKKclOwDbA9qC/cxTkH+VP4IjsgKYtF7rC
6ZlixGHMqVZg5DrPEbFH/9X84xbhyKmP7kgaJOah+HnCPi8x+cTolz5alFjszzj7UTmxELCNURhx
kDk2xpOiSex0bBgcKdzehFUwR/qMhg81ypckajMqouSr/OHFqGJuYL4H9AlnBSFdve+O5TrZwHzB
dFP7oLoaeDynj3rXXcgWQAAVnFAfXV8fKHoiqhSSaHf2sdrET7KTPvsj4PGf2JKn/CmL7KPCSYB2
Z/F0FiR0j5Q9eIFCkgetELUepRolAayD5IafKyDBj490CPpBdhOnF5cXEUff3lBufVA2UBHx4PeZ
1sNvlSxxmfAzQk1eCborblM6qq8P2BzFR/ph/5M/+bBh83YeP81/hqiuEvGmwfDnToqfHz05u8ef
dypBWE8OOXUhnwlKf6QLIRmvxwTT/+Sf+S1+d3hSpTF/wnqMuQKE8NdTaC0Rv/CV+GLBFznqAXWI
8nSe5WncF584rP3g/fsn6eKsiPV84Hml0NiwZTlPcaM8qVg5kfwnx5634kNQJkY/2Q+Hgr9wOv62
A3F+rQ/SnXblCVPaU3jJbt2Td2TwEfPpuidcX/ER4X5Qv1BoIHPjYuG+6n+4AWkVxh/tyVu19E4q
YiP11p/th/1en4vP5h/NCgVPc2zPWgQv/A0jmg/ERcUh8yh+KGfX5c+AiIpXrqluszXLw43L5kYp
+tTQIBNNBcHuIqGDLT40ISSTzhw3DPa5US980AERZ3BC1IZ7Mjc8TtNcDncd2Vy/767Vkd6SNF/4
62faDEjuq5yitkCzFV64Hji6pBqXOw1/CCxI90Rnb7UrEA7onwMJ6yv6hWALQgDKBVik70waw+nb
/4IdaJ+Mu5BT2JRY34x9HMoB/jWd5+zR9QLKrZZiAEA62ryq5vCy2d3tUawIFEEofRCbw20vjhQj
3Ny16IpenxRHyBvwlYV9zh4OoZnjWZ/579c/FhJ2eppOhDQQbykCIfb1v1C5WSlrKt7pWv1DCciT
uftR1j/MXyZwv/VD/y2u9F39g96T3Sw9St94cPBZ4JNTM/xqd6a8V4qwT84Wb9pdhOKIJZSTZL6j
oieD8E25Q0a6gZ6eu0/5LEXCaAlQizGocrG/KB3Rh/CZggexjHdeNkaGBVWZpcue8abmL2/6p5QH
ehx/+18iMaFFwLVIHtGDo0XRw9GSvi3kuKy0wVd90yjDWJWi07AxPwcEvXTAcLaBlHqQzDf+NNBl
nP9uGC7R7okyGcme+MX6pniYLm7qHXochMM4wHx22OmyCHKfc/XQOXNvg3R8+Ffz+kJvwS3YsQp4
JB53LD/Mvx6vjbmyt0wfNsqepYh76QdzX44Rl85NQUGVXrQPcemUZxQT78j3kf+yKzAOCYlfwAVC
MO1NePbmLzudL2T/CPX+lWf7veLqj9bDhvEjyhCubuvNPAaimUISCU3qTK7WR7uracAmLz3g5ITq
OTlxsW76HdlVOJTQKqBq4sBx+dGO57+cgl7UjogJ0Fwx9+QIM24r35VvNDz8L2wXngAQTGmJ5ir4
zb0eCPCzgtQEYtiD6ToMWAVtt5cFS1nm8NPcsNbT+N76Z3r7rVmd6L0wEvhD7xC6EbMKtB2wmyJU
B7Tg9ycBAGNYw2xZdCLcGeBDhSYI6EA0fOT/nNWnlgkf4E1rC3cRHojOgEtN5nY4uLOGzTFYwGmd
X4AKjBoC/AfgnofUzOwvIJn/SO0ASC/UZo74T4pl4dTF5dTPwW5egPmifgW0Zyli44B8iV0NyCvT
AwjK5/Y58uEpBn+kT/9M7TKCNmNdARz41Z96iEyizwJu4m4VhcmfQQOIjCYqcO56+i8g3hDnL20O
nPwyZjnKaQHz9w7uZfMBOJubDwod5G9gbtbep/aPdaW7Z++8aPZwvlNcPih2Xp94Bz3Y6QWyQYk0
sQuACaOpExK9B7e1sKzguiLqNRfSmP8KpByz/v7NfugPFrwHSwCYkVCP1mdqAP9dZ3gouk7+dMIF
YE76T1Rbj4zSiuuVZhXvl1Vz0LBZ5Nr778GGyE0jmms2ebpkQGBobcKyGjSLFCexQ/Fg5aYtZ+uj
bKIU4AceFBMgJGA2OJwAviRfUCOb9CeMDIuN9oRPCjuuMAr28bUWeo/paYNZ2aIIe0kz7UnwHS0K
XBrgKxYARqT8lT1N1gUYpNLMDG/c17yDSCsAgA6Y786JF2BDou2xjTnoHnRPCkH+3SkXPeJ30DIO
JCbNuOawHEA0I+Ag4V1m8oDDx4zCVAVheJiP+syhYYnmeBfH6Wq/2z+TmByLsglVq9j1+VrCbhtS
2UFmR8Yji3WTKpT35SEUa5i3guhDcRLlFb/O9qfZ8LGFcg1Yr3zNQ0AMijpM5nGOP6Ji30m7HtLG
r/o9Om/w4hg9M5Zr6CpxGQnnhvH2WbKyC4Mb1+HSB3xkiHU3txVpAaxJuAJRWgCbTLjgkoMEyk1E
GbclI0UgEm5aymQwLFt8Eba/6UkvSKlDgcKzqFecfE7ZxHSJC4oNl5oM3Qp8tT+niL+qCpCRIqf9
QVCu8tqUOBTdNjohoXL8r2iW4zmVGReJqXHVz+GcOuMc48cc7pnlEvASYOLIcEdfEmzrt17QeTm5
zPTUzhwAk7KbmGYE4XCsEYojlYyrZUpgS7Uk+YergdMWUsxQi2VuTwkdkiIAZRm4cqY+6hPwtPyD
QE14KxJngBmN/WZSfmFo/yOS4+n9//BHuu8OZYuxoP0Gt2W1rlSW6okCVpRQf70AR0ocO4bgFMHB
jC8NiVrYUPDZKo63OTMbMjVFccTN0t+k50jtzQ5OCz2A/36We7Eh//UyXE+hgDmIXwHeoENgTQOf
FtouTYxj0Lqif4XjCX6OaWVBCDBTu+/mToxF8FFS+OYIVDnjQibL2AwuAtMc0J1XsGCmQ/S8QSwy
lrMmbmBzUvd42A68XWL2OOQuPmLMCgzZ1eUFswvmjzyZoYFVLUws1QETYAWDpWQi+491I2Cf0PFE
QuIF2Zx0RFENANdCi2Zzi4j+sOYyoek4WiEtcgQsr/4BWAAZPHDE4PDSH0Fx8LP5F2g3gA6QjU1v
ShvES8iegTuYDX9ZyEHNnwLuG0GFKYbE8xrT1de8ihZNBMlyDnZS4gUM/UGemY8AYVwj7vvSmNck
tgeQ8V2lc31IuMSucyEOswC3jxI+PZ4U7RxfPE0R8kRsGf5UpdKTAosvAxZj/sHwQ7gIBvHFqFHo
xWCxclkQTF+Js8k5BIufrgAr6TfHBYEglSZ/647cyTwL/ATigNj8/48ycW9Xn/jatgB8ACy0tsD6
XLNkynH/j1/VpzlQhs85sgPkypNGFcwlJMz3qWpZVZHBn1hK6VYp4R1WP27sZkbxjDGrzSLDBWAx
6xN6RAsnCu1JsQ/a/FfuD08y2LgefyjvITp8iSLydVTfcen5zR/g9cYbXlqcb4YkaeoSLouy8LUF
SmLnTcMFWzLbnIRkBMiKXY/RBbVdLVYrVk7WT9pgbge8L1j7ecAGR9RMKESAISzjhQskLM5CiJW+
LZYd0CeNUQQu8oiQWH25q2wRBsN6ScPOkkjZCV0LAJAhjcLd8Fpq8JlGbJ/FsHj4xk49rhfowKFn
UgegYeQ0YayI1h8Mgfa4ROSsL6fDePZ/GOGelQOEx1P5npwJ/CHN7Y7rAhJgIf4118neXBrf0iXd
mnjGBW6xdFbWilTnPTFx/GLEIeI562o1LqRDdPZP1h3jrAdzJOMuFMRQ61ASF8d6P6y6Q7kuTwxj
bmwA7el19IE5ecuRapCyV35v981R2+ZrjSIuWRORyC8ZbnFNPAd/jhcuOER6eJHXLsXfMT3BniYi
bcH/FF4IAnjO191BB8tu319X+0TFAAC7rFaaKxxj2PE5r+OD94K+jrAUPggPqlBwVIZzuEn1C4Tv
TGFga0nK3CAXOIRmMIN/i5AUpzX8nKpsxgngwXpoORD7BWbRm2KsxWrAq/JKYIxUlErqvmoveC1g
ibR/U6AKHzZ/ASVwqLzX6GYCDJkxc4xTFyXUEJyjoV/byWum1+NJTaxlmYYrxp/xzbBw5X6XNa/s
XIeB6YTiZ6HqXkMQCSYFtig6NWbuDN8ndvRlOo2LHqBJ1hoSD7gpzaUsYcWHt+I8tBgMwUhzA/Du
woVJmVNJIEUmWIvRM8t5tMRQXrGWtGiS6VGIMq1kdofq6mvUXUEAoCjKF5G/YPRnXPHZHsNrQuw5
FDnVc6CRWtgLuJSQTC8DYxMknoqBzHSoLK8eibued5LLKj6qK8uEVsRud2AcSxyRYXrFuEdpiYc5
EQQwGzQYmhSE1YAEXiQBrBn49j2YDcxlrqyYXNQlo+04WWBo30ubwFoD4uFM3DEEV9yY1C+FcV4r
bWzMn6222nSasw3bep00LdSzfqM4+dVIi42Vb8xx4JANrg7uN6D1cAxU2GW6GCbtaDLYrlEfTGQS
FsFFkV3TxMWBeUMVgpSONoCiBIzqZS9ACqVYWv5ZH4has32v6jY+NrH2lHq98xE7/15VfVAkJpUq
hNQq+JYzaP1hrVBnN/CijQK/BTjtemrg12chZBwA3bXScAPGi2MJASGKp804yhcp1r9eKyXBItph
+fGhAeO0SMUe088mlNOOsyTXNN8nygqUX9mmrZdVR8sEIuCaWNjOZfQvdX/r/b3SrHF1MAf88iEu
zyaDa+gwYABEIJN51jCAkT5alrauWtWcQ5+4iHXhPAPST4Hu6req8NAARsleDv9Zyq0CvRyh8XXO
Z619xOrNYNGhRJSwdz5Dl8yEu+01Jmm5Q4Xg+C2d/c1nOCIte/IERFTe5yu5ieiAaDFkV9PYJ8Nn
ozOW7A6+uhMcOJrZ1CKsfC6o3Y7+rafsCXqLSmLlZ2u8VJGeOOSgQb8x3UnfTTlc4oVlLlGMqAr1
G+qedrjK8bHB9vtF5Sq/Hlodvtky20L9WYWHOr/pbOhSB5jIrmITmCd9vcAypG2r4Qh8qZVjNl5C
1HHOMfL/Jdr3MJxT+2Jlv0QSkvf12dq/ATM35p8x8z+EmK9yhv9oSFmu9h9+vitbrx3vyHVSY2Vb
x2F89+mzYp+Np0DGDaiSSD9BDC7HnlJEn6a26cx3xGlttS+NE1u/oz7tAEoPbXNzqMuHYBp2jkRb
igQywWMdOZmKgwFYRDvdCwlaSsGP3FOphlEdGIOvUoLxbV38t+v20BYPPj3OtRDxy1vRfhTR89Wh
HW8vefMuTwuKSnyzcC3/Tq8oTHGe1C6UNpE96779XbiSLvIvmZmgtljmktTKhoV353uzAq3tjEVw
Lh/IL9nEsLgjzmIgFoht8kTtQSliBjOKHE0nNk1UhQ4MAUxjmGuxFc5VEh1lSCFz33AhZbDP0QS3
40IYAQzuMLgxKzfr9+B2/WZCtDC5ZI2RMVsTBip7w7BRkzURk8iBGMi3CM6ISV2xo4tqkj7boczF
REBXluNrIfYC5krM99r1UK86nXJggXHGgpICailRgmTDIwlRonmrYXk/j4qZqP/QKeVbNV6yq7vE
50jVHCcbc00eKTl043uhz2in8FAZ5nwMY3SdhqTLJf14MVwYRpIUmo4uy2CqL6heM3jkQKXOmm7e
8t2wIW3XzUfPYLKkLJtk2/JFsqVqzk190xPWpS9fzSHXVjhEV+pcDe6tBLQ5ji5xvl2ztKAaFCfS
qSFKBsWxANtDFyJxOisdj7adhUWg+g7wUQwEiC6VS6huS/9ohUhFD2r5TOoz9x3W8Y21Cl7e2Gy4
1hhjQfHTnY0pr+MSD/+vxlUG0qyru9g/GR+p21R7d/TFUxo3JMKIHhTRG57Oi6zaF+nWKg4mE+Fl
HOwBFf1LtjfVdZl6zOqiah/GLtT7yJxH4ppgUei6da6vKRb9RaMescYepwXzhR7ANQ7xo/cmBLbb
NHwkOWGWSyfZTtEcx2hHIuHzfefUd/JnDW370rfS3bA99V1iVw8Xabvc3UPaJShz8gxsuZ2b8Neo
SWeR6pKl1JiLuiMUlkYO70BXc1yAYVTexb2SL+oL6303nLbpIXROXfXxKtdqui+1Je+bqGsYr4w6
ReNQHpvUBd8B9iybs6oBnLnq4jmabopMtzjQaoXNwklcs3Sb8Gj729i5Dag3ak+SdlZ5jQPEeWvy
81iix6VpwYg/V+W9Yt+CeAeWpBMBU15oXqba49vgYp2mpzdIPwWJ6Qe5/kJt0mTXLFyl9Q6YZIBv
Xx8V5Wzo4OSbrt1P+mH8lPJFnWzS7wMgiyHNea5RnfhCEPDj5MC/sC3p9vxgDjdqT1qzEXfL2iN2
ZUV/WO7QOVTNSemEfpVAEJz4YYxv4dtApyFflB5GNxkLLdx2wIzWq3RPz10qYatzS528S1fSD+Rs
tuN0fMXYaDa/cblUxi1XxDitZbBKJJKLctjlDAtRZa3YmXRLUK64siv/wXpfIAPYPJV5W24SNDqx
7aENiFcRGF5gwPpdlLQPVr0MjSO8eFYTWrP4CN1KPxlun6x0dsnsQiwNe2IA3WZSP+z4buKm0csA
4bspPGK2zS77lQCVUwB6Y3G+BtmKi5QOqdavqnVX8N+iFn+dpNcO5ruOVq/cGrHbvU41uxGfgNCO
TkVutU/tq7D7o8m3t7m8MZvPDuN7/9q8dvB3BmlmjYhgTxwYHAeTGyIR4uQRYY+hV+UiL5bprOzM
TONyeMbExgQHHL2TaWnB9J3WKjdSbiO6RNn2U0esbumBJIGxO3fbUN925uIJ/I3Xqr3T8EG8ET3O
JlN8suJx5cGjm6vqAUYpgVy99jXE+/7NjLj9zmkOheaSK4savxNGvpGXGtg4KtwyngjYatZ+QZJ7
8R71N6vc2SDyGhkuJKVqw3oWFLzujXUkZ4KQzsc1WRXpsOyriwJ1vZ2XT0EELRaStbr3Chrpuf7O
O5AqU5/sWOCeOHW4LRUY1UmfbxTlaMjHxlk6wwV4lxoBYAD2oenMnWue3AvtYmn7wnrnq/g4GxqM
Xx7TsOFj5u2Zyj6t5/TkUrJlASNBB41mIK90nQ8NPdzZ+3h36mfnMqhb/tZbd58MRnoGnJIafHpg
N9jUFy9U8ZsvrTrVe2YY3Up9b7PLFx5aMnFg/SWENFRtO+efP4Fx9t8Fdr7y9RU8DPU9se640r+1
HWjmC4YgE9uClQ8D+D0MN2ktWg1zUxtu/g6FXo1Xk7TjMyBIOIPfkCnh5J9NtSNR27aYREPROw35
igswbU5Fh0rm7g8zsY752ybYykgFYbyVG/WRoVF9fSQmkqE3BS5mMyBNOLbBtc7WFVI7LDgC8t7T
j4mxrpz/GCpQn38o45UMjFQq16FZNtYtDB5m7Nmw7SUUNQRRu00CCs5oJ2VcNPy8QCrk/rPJ7hRB
6mYYvzV+nGF/nyCCYYKGMNfGM/qUjdfeRPKNMnuP4KcyDmO/y6pbwBiLr1P5K8ZYzSI9TraXRg9q
QwQ8dD6R4kl3XfZCTFxz48qcN1pgp4RWonbZ7dJmYZfvPdyLmGXY+I1bD+SJol7joE2Xr7jmu74W
iXaddMaEGKQWO5XLqDVctXyvs5+yPpvOkQQwWV2p/lZiV3tty9BV0W7icIv9s3oQXhs9RhOXV72a
MhfhUhJ5RkdJfpi6JckUlr+ysp0KS6hfcOdqCT6R6aHxv1k7+ERFeuAsASgyvzdaOKliwUyDPUzb
acH/cOtOcxQtoGx8C7tdYGrbMZKU3idGBNUKITXfAgStm0GeUFtyH36LsKBpwqi7XCbxfigvZDgU
0TVAKitwFhZoyD4FwdHdHvyhUM4Fdr6ohqv878wo+ar8Aq61k6WM6qrcAOyA20ny3i72ervVNdfy
dHAaHx8te6vjMqZfLBwDpfl1KlB7zWOMMjCic+/h8KEFi6jZKv4uNc7hUqJ8HxGkrEva9/acp55i
e8Hw6IZNIh31Jff1y/jRkhv+ZPwYUnq9MT+TD5hTUEnEB22ar0hqoGgQDrTAVtxqOCFRu8IVY2lg
raGF/8fT7E9nPId4NDvwazdWfJIWaJWxdW3tbT/d2Z3ItVKLLUEolQLmssEYVsXMd7q8zIX+biBm
WGTDKjZWir+qYBaaByMXlgpD5DLXdtzU+orVp4IGClS7qSgcAYDTw7kOPDRmKuE+uFrgoT0ty+EZ
ZfvKPzlwQ6j3kekBbTdL25lL/akrbnnkAl0qF72bj9GqHxap7zX92moXXbsbPu0a2fWxTHaWtAwi
0aAR4AJRqdPm5gN9GOXJYNw6a1f9K0Gt85SAHYLGv3WJCcFrlbQHn+HYYBwq+UxOeELcH9Zspkti
wYDrY0VTtxJB893ihbcvMXTRPzI19H7R6Cu8zEnmEJE/i8H+VCmZZbA5kVsC4aK3SRWZJ2tejutJ
vpUTUyacLrz6xqyCDbvwVxPpLMWWiBUcn4ZFAXAcnfPa/Woy12znYPMA73EgiHh0RPFeQxTpz2Ni
0EOwCn+pzOHnILswz8h4kf340wKNXSOAHxXm81u2iMu5erOMRXSGa1KsDEC5sfqnpFvG30s126uM
ep/2iN732bTHSP+wyJPPPVMluHpV9meiziAUcZ9yXIJ+N5g7k3E5k5yngcp5YvUXFO/yMT4mSE7m
QhHWhioWC5abv4ib/xcShaviiXBEMF8C4je/Y7xvA2QkGtUFQm7C45e+REt+DlIxymGmI2d7R/eo
EJgKJea+cCC8H1B3+jQWyX7K7on/3jiQJD4mIjP7a3XhV6lg2VMpnNfFNsKsr8LMvtkSXQMc56/9
dbcCRgSjLlyRPPeWQvHELJq4UpKyDs4e0uoOH78dOMnmld1pY66oRF/Z1roTf0U96niws/t666eL
LIHae+R2NMeFqq61YBk5KfgSu6xPzfliogpTxISslECgS79IJ6L3C9JlRQsBd/Mj9K+KtDHwFjd2
uX6hzDbQ9U1z1pl2FLUTbaAVuzL74w3cNGKuk3wZaGXy/PlyM8BQ+mU5wL/KQ2vKOpOHBGwtW/yz
5FlPMI5NoRbEDNPVawQfz55NJbwBWi4NfqkYVyAeJ/0mfXZcSxMj2a/YLcyDni/VBSwCP6fNZlXL
cKEDXiUAY7C9/rV4jRtZ/3T8p/qQQbmM+hTHjzDbst+QIaU1J1aURoPukqzszH97rSrnqRjg5dJR
YcZH4JZ0oRDHZOjslsHBwLvLOXEwMmeLdDZwtrVyp5TrMeJpNz6wB0OVPzfpuP7AmIES0rF+YhDm
MD/50zXLPyLjhANgRbXz/Ypd44O7xpQJXRGBcWzg1Qelft2J4bRIJwAQU+qLFrssZ5TmjI0ZIU+M
WRTAUYW+YxP6K4cJWd/QM+Nw55Xweki9JREh/0k6luqbNl4c+6bYS+K6BcE2W2bKuqrviCmwAKE4
A7B/kVvOEMYbwzWVOuHSKSzddZlviuisvoDo1hiGALcyaUJvrl5Zt8ABI23dlTspePj1U2ruGbKt
bPpyYjyDi1mLC3b0lafz6VAECB6XED1BIiiOSkpRqqvg7QcxBvQnjU2480xrW5KDU6wL3YuxFYzW
zDBjslbprBVG7VtDhIARkjwnCalOlw3qXmnGWDUtvFT30nwVlDdcMXD47l+PsVslYJ6xYFfV/SLQ
bNarq6rgt/FtMQfWHvaEViZBMXx32l9NvSUgLCpeTp0Ppn/LxoKq+gkEpuhLVkG2VmLfESTiDJXl
i2DDytU1eB15koAdVlLstsRrDXMkJFDiXsnWLr/5YZB22EDR9odscvmEY9UKtT2jGRWZprQLFPES
XbfEMqBJt4axIOgDSYKwHBluYbvunJXSLHhROcXIhFbH81UqFZcLIzeP8sCuQp2AG8aelSXrT1W1
MZSbZp0shBf5OWbOY/qQFaJrLn2TV9XH74HmqoVLQnWwYgdJyWmje4BBZYb/OAxsQLLmDkyOLfQu
TfBMo7l8oyuZjTfKCFqbLN8S/NvCiOYY6dOdwOxC82Rr0VXLlYoMOzkmyd5Bb5igHgxL1xDqEYMV
Q5TGZ4TCdbew0zM5htwBGQV14xlgtABTniGzmS36d3U2SCguXeRF6Q9yMe5dZTzSudkgfmmwKIBH
sBibk9qpMImIdsxCLS96fTfZVjNuMbEh1bFXdpa2tVUMx47M6rRxUzReWJ8Y8TLoNfultKA5y9eV
vqK1VaYL0y72IMrkwbkp3dJwDyETxnVOrUqVs0FXOgzvbKexzeEVqYD3uBQ9DdBSZm2wm1YOTPDQ
sDiTy8CvVTdmeYNvqsS0AyMFkJh1PoA+DGNVSRzc7Qsn+WwNwgDZQz121pej3ph6BcWWKpFVJe5/
AQD6dEGpPyo76WCHGNFbHohCRvZAh/tmi/1cQSxlr62N4FGNBOfOIzjPFegUvvp4MZ2yCk8sKGYG
DRGzvRHXtTkQnwSBq1miJHsrjG/asKR8t9q7pLC6sPtWp46i9J7iLqBdxxL+oiy6QWAtxrThNnvz
CHCWoPtWGyXa6GgrA2VtqNtYx/dq2ilsHJl8m3AM9TfEjP5M33IrzlQNxjYAXam/bHuCtgojRNLO
nQJLqH0UFO8gAUa9jlQcGnNe63XMEZaMwMRHbXSjPU6gtbzyCZb2b6lz6/yDw06OefhXoHgOUNWo
XjVigSYPNipnx6SyYV/aq/RVj3FhknuBPUxgzZ2Y2V36o5irXLmGJjXaBV/DSfuQUX5I/+r0PtpX
45NBuL1stSVjvle2Y8V1viGa5RBKdcgfeXwtkHmM7THTRJWHwFQZXI3sQjb1Fpsxs3800k7Vr7Xi
gYeKFAUmX+jvcEDCNEGXWzSN2HYxUxY2H9Etas6gYJqzCtB8+LumPCT5AqoVIzCn9uRMhZTxwDzE
r9A1X6fw0bNzCcsLXfmcrFtc7ByTOdRNbs6SfRt5pwZyTQg9KlZ/B/Qx2m8k9jr+TeZOYONt7Js0
uPixirGPeafNzXtSk5Eapnp2ql8x+Yf+0niVzH+2srZqnHddfVThryHCN8hYHNLnUH1VIiU8XWao
ytOqQLdnrrBA2dfOJRqRzqr/AuynSrPY2vJnmfyGBcY0Q3Z4iZ1+4g5Rm9WQZO+yQQqOg59TyrAc
IB7CUyq9FjIvW2JllkD+DMzipMQ4JTrre4D9sv5tdreyBsqqQmJdSbgNQtF9oe93mGnL9HHcN/Z7
5t9T+6crZNjuDEYpe1XjooUwu7gotQbfY23X0MMolbF09Bdl9PjJb847SMVJFs0T9Aia8atCvhoh
1GWxF/iYSXhleYmqjz5PZyquhIWFTZTxLyd1UMKmIYnZtfgiJO5RZTJEDxmF0ZjCv5KapW6NGwjW
xWjN6ZWMaJ/DMUkYszA6DFo6BYNipHaVaWk0h8jAroms8QQhZmNgyEs6sUbpm03gZMaH7NCwZaZr
ORbtp3VI9FBBGaDtfQQekbNRkXIw8SUB7r35Zz8MmEL/WOgRrICQo8mSoEVT0Iqy1lw20tUo5gV1
L0JDukCbvA7oBZRyDJ1e7Xqq8FWZN6FIr6KHkZiODhehYmTuaiyK4tDLHoFbbBPhLgpPDLFAZqzK
Q6jZfEe/U+JaLUpdrNe+ma/mFni4K+tYQWF6wSBCqHRgkSCshIOmW8goha4WdluTU+kADL814zK4
lB/5s0ViLmMXxLIzZwibwZ+6Csmw7TpX4IB/4VbygncwVv+LCcT4mxI8WGPDluiFMKqh65SvUR5/
Si/XKm5dfiJDWJZooie3yjBVWsLc/2JHhumhNiJ3GbQS3h5IPxKkHPWpv1D9RZ0tKK3wG4u17VAR
N7g0JBIhF1Sh2MxoMsEku445NDwngK5wzg3PhKQJl/gTgwDqgctRxt7DF7RKeh/hV1vMULdDewQh
tUkKM3AiJtp+lzUEWQpE/qWJsUYbzQKqDgeFPjpTD0tyewa0QWVbCV5KIHvQ8zk/xHsyJ2DyYMOc
Yvbh80UgEbmgwCLTDtd6KLFkNnZiLg75khFHrzN8pq+ekc5EOcCgQ2fcgfsunH56tWDJuEZfJskl
k/EsXITWgmFwA8f8T/AdB7OOul3lAKORXirpYsQrPmAlX/kBozHcRNa4jiQocTsBQzrYjUCY4evH
rvbMMJDoZjYY/ER654qp9sich+I5WWrSBjkoPVZdMJBfwDtR6lUue+Nrgzi4NTeodRl6y+OKVQRB
xtEnBskQ4+BvZjLEB4otRt2OxV6QfioXUiYT1gEPlt4jS4ACyAmXY76cJlfTtrq5ydU11zimoqV2
ivQr4yzcqql908pToJ427JRgaoF/iZSdn/8QF24zsQ0ZXHgDHmW0GtOWEcPk5QBhOLXaHqODFuKO
AXez7B9KfMvVT8X0OsCPTLmV2iro3FrasJCBvp3G/7F0X8uJZEkYgJ+ICDzFrajCg0BeuiGkloR3
RWGffr+j2diO2Z5RtwTFMZm/S/HC1cZlEae5Nvi2VOsv0o9s97xMH8vlVkhhHHKz86fP+Rgvnfzh
cb7vFnbNCRPsoldiH2M1Lyxa6e65Xo5Zypf15rqMFmpt6Np+aji7bv6D5vM6ltN8cEw4ux3P12Rf
bNeOnUOpA+w5LXoCnnOm6FQIvowMbhxx4Czqi15h0j6kzWzaWl7iXV0wY4cKKp22tB2HBeIpsUJ3
NpMyyYTRtFnajXdpOz/vTASjr5rOAZf16dC5HvHeb6tyCD+ETtXUvhlkw9ppbvo+pk2f73t1G9UK
Pzuy03r1qyxyZzfGlCFdCscE3U/XIHhhYTJoNrxUAcLt2aS7y1risU77DuFD8diMLg/1c6tWHK4O
91z+0URKqOA/KbJmuXaK6878q3RkL26Ux8uXmsap3oJAnovsgdFYuIiTigtcEbGptZmxgoLMzplg
sxJjqyVUyEYWqFeXt1BICIirpVbG3F56vbowts+1vwyB2oJTrXOGY/Hbf5+WTcUVxVv+Gs/K8ZE4
/EiFEHub00PDMN1oQ/PQqR9Vyc0on8B6c57Jti88QWjNOqe3uaez8HtW/ahGRCSVNuzJ+Reo6UIF
HGIb24vz+Hj6znIdlsl54XO/aW/M95NEezIM5KgQFuMUkl8661wsjrcy/dkfRyfJ/JXRbP5SuLwV
SsrRJlEeGYmLPS9BnfB105gyMy1iQU2kf/Nys/pBFu3AdewE2wAD6Jz4Ijh/HHDXXDI3wm/GUXEc
774Bg9vh+gXOSA4FbC8WWoZLwWrAQrgDOPZ6Qy7TQPMeuK3d33K8P6QWAwSPIGqPb12TvSBloz95
3oXc8ro0kkHlfXvtH24iZyC8HS9zcmw6fQjDqaVNqBc+fpJrcerNNvfVU1w3RpnsRd/Dl4LvLidX
xoQoGNztZ+dQzpDVYpzZvrmES5NtAZh/rsW77f15SWbfqEzj/HAlCkdA2ELmZTwBfQhkFqXAxZFT
yShqY3tJY/xfIoO2OFq3yov2djOqSatxCInGmSSXNLGcS5tmjAPJSInI/IW2LJPLhQyjUarC2O5W
l4alVDkl023bvVfixrGV5bcPfLhrDbdr6tdrkemQ0n9/i3Egcc9vY8r27TWePPO7zwvhBjtshvmP
+bpzyY2XE+kCIsmv+e5+IeauM9u8l26jyfHz5lgtdv2FiQHQxeG0Ot5s+sVhvWSfVMeHbLQs0WbU
XqrFTrZ53qo+on3vUm3fck0FZmn2fLkMU5GflW65qKW+v4hBrp/Gq2l7XmqX84SeY/zStSx/c7DY
vEfRo8Sq0/y5uB2t/dzla3462GZfhcsrnmZaetrVW27KnBkQh3+reoefuJTGN0R6vWXPTpcd6ZRl
H6jPTsRdEdApRbEvWa+66/EFFkw2Nmuz/jyvu2n1RlEm2ioRnFTN3wOKtuX30vRren6YLwainJBE
ucXD4jBITRya6nubl2uvwMCD8T7a4tWmFqNmUEfpCRM+Mz+1PK6v+sY8m2wNJshLLrxJy22phTaR
UegmGw9MpDe7ZHK/uT4Kroy2w+utfd0OS8ym1R69olTUxaHtja6nb4dNcq716IT8pVPUqWRvNklG
JCFBIoTwJzVITsqhinq/OxriVn0+VONLvnegQTb0dpJYnlRzq9rDafpl2u3ZYM5y3z01zT1u0++P
bf4jPXYX64/95TNf683w/DkXZawNVp8IYtVXnsmPUQvLISkqcWRaTHK6SZMqgxmk/Et2RzcK86hu
WrKp7RPEOKr/8CkejnwWbkJ757wkN7G5/CqzeTAcpk0xGXKKafzOVIE+yGAbf0Ay6q5+6H1ImC9f
W2qtBg8w4QCstfoDrI/CtBRMSPRDzQFGIHZ+XN2LaH4vvheltxTbor12x2bGunCUq9uZ8HvPXi5p
D6Wy2VLvtlZbwTyNi3wklIz5nmo/bSRu2J2bC2SOASDE4GTgO4kUdsY7xNhQRDMEY8iJWWeE6PKD
8ZW1pEbSdothWVw552Lz4DdwkAN1Qnh08mCELJhjlKQrsWx3RWUrP5iYtyD4dtBlT+CAmclESVZv
1l71dVOxLH9WUnrb2T+tyOXRnyYYX/bOblXd0yY2HlQlv9w1rlyojIGU+5CxpcScxipt+cD83mhy
KP8eMfJTOcgZQ1bS38kLivkVlj8sopThJ2G/W1A2UTdvZ4B1ohoxfkGHer4rP9XXPpNAGxDqkxn6
gMFS8epGq3yXNwD6mHhdxMz+FZriQhRotz80aVt3nYzVq94yjp0c09IAP3hDNo51tV0FP8Mi0xsD
iGWvtKuLmNJWt7F8mApjqd/l8y2jHM5EFDqNQqhRLHiyRdcww8zi2nTWEWkYf7zeJIp0RbBld5uK
lmmI99gWW4fqnf3dL/LyHbdJbd3YvVf6CmnEqRdNrz3tWUFWLwUU165Xdhr5cvaoPRKwYFA3QPbv
OVdmrTrPCeMWMzVnz9oNEUYLy5uhJKVzN3nJspcM5/4iKCITJ7BSJ8xJm6KgLdUoyRsgViaI8uex
jl5sQVZftUlyVTz277fVZn7VzS87/mtupXiXodZeZPJpkyDy/3ubh73Zxc1lcSz3JpKDQXY4GQYD
btZd3qjN5d+HGEqhLfbcbZZwS0nhmyak8aq1DUD3kJTXrazY98/wqqpt1xEpadC/L5vFMhqwkzu0
qitKZTkoMRPhPFiymOdsdGK9WjF2OYYjYh7uZ2Okw+LwvSllc0i1dvHWmRqsUU5CtexPEnxpY2jK
U+F3DeIqa0Rkj9Q4MAOH021usHrQ7h9eNALeKYpNfW/z25LU1dr3b0S/Y7F4Nu+jd9i08r/0lCTr
2YiOMfeqL6pIxdF2WQ0n4i2fzeWGBaZGkYXfme9/fIr+Y2iywqhJk2YE7OzSjoyd3aJPabajVHSC
uWwiMeTxvEJL2/RCKWXoLn1fQT7aMu1QtKCXVDK2lLVXFrbInITWIj/aRZ2T8Jhzb7r9rtU6y+2o
krX2abO66GZHAXt8jwi/v3gfDrFT0N9z9hChK9WJUBirGRfyt8562WWhV7amF2qpxuSZuxBJ711T
PQlNyK9bM0+yT1eJUcpJBriHZOl13QkFacSCaaO4DJCe9lZodtCjxSmCYpa4UC+W3KUH8tyampCP
S/mYeSh/aRBe0ZBw2yOKJ7+nR31K6Yt3N9Vlb2NGbTn8pjGJzI/CwXsTbG5k+DEkFanlXbhBJy1i
Amvvg1ApTVsWnRO+EqgAd9DpTXeLf+AUKe/CzF+6Kl5zyGv6zsSz/+EpQP7Q6lss5ICSMS5FrW5C
mTdftamqvBPH5PkjDFE2/HGfZLu2WEGJFU5C8RgTPxvee+wKGLnm8Zkx/wr6wDFIp8Qifz7TpnQr
lXu/vx653KyBxpS3R2avXqZO0NK97galGug6kINUw5V8I4RE7lseBQXkYtGspa1JlFSEs/45rrB0
aGZBRmgLSRm7kePrsG2V5oITYZaCnsPZ7CXLaFqXeoVyW07R+taV3JM+Ij4hLaC+yM69JeqQw41+
vOEQ8SuV+CF0ifhlk+iKRXdUTt2dMAVDzBxcpZZ1g50xgGN06vtbPJo2qH2R/1x8263cqzadB1r+
pamf/K6+CWY8xH2VLiuh+8QfSgowGfO8aZQkgucTmRCkBjc0/qIlTbU2EQXRyLjgV8lBdD+rLMXw
qPzrWPPZYxztMMcBNIIb2GcycSwQYjdUzvVDfFy1Vucm14pRq6tJMyeefZXUCVvWbY+IHG2/ben/
FA7XVReVhRrQ4t+qXcOX0lPzVB2Utp31qrXMJzh+Mrjs4jhfTB8Pi1T/cWtE2Ufu8qINf1rUx9XJ
y9bgx8NHjh59sXyKcj+Xslmw/6ZYnvXpfVcZLFaDfWWUEdDkBAGPS2X299vbdNun5xKovzAYcdFb
5B8OyMpi73T6rS+eTpXB0o1+7YaIqfPA4AF56hXCjK1Q75Bn086Es5swga2LiBA71BWzS3M/byMY
VBLXJSlFTKCApaZZ4qc6dfYPwS7tfjQAjviD6onpYttQKBxl5LGWyTo43q/2tO0xE9xiR5B3FzJ+
6Ci/lmyqC2GuycGlyQ5qPlqlm/9LeeApVtywqvGg1UX8nRLRDzXRlKf2PsQ7qlCEKd+txN2dHcJu
Fxentg92e5eTpnf0RBtVREytcdHq8ebVGsf3OgXYg/nPh2nXgAQToUtaqa+0Ld3g9lCz9UbHSds2
Ym2efd3Y3aDnj7TfD+IClDpX/SEtN0/7lwHdHN9vF/hmIGaZy4LsxWYDHZcI0XKtXXUcaXbP/Tqb
K1EhbaOibb5t5uetrcDDurmP7fpKbjOFOOUa9dedTmRfvyvtEIN3uZfCBwHF/r8wDFeHqMHgvuuV
Su1p2P7ESHGR9YARdNsVhoKvytsAf2+qbEDDKVHCFQqcexiKjjmy/joT4NYroKLT4NeauZfZ79ag
QwF4V8mCCazXnDAHhJJKXcfYPJTYBEG9NSpEhUaeXr5LpwZjTfWnUCTCCKah6zPH5iJNuGJ9/qBo
jZOvnHINGqycdtGHtUwUZ9uf9VTPSkDY2moBQbUc423zOSjByzVRPu3z5Bcz55VPz9jmZmH6fi5I
JU5m5c6u+uFPbq60zkPD7ekQdyn4p22kAOWHY3d9bZ0mseS18Fgu5MpNNkULenlOVrVutu2cMgnw
HYqZqUOvECblGTy9789M9pKoL4LDW/nxD8Stail9L1PrmfOB7nGyBpm4gc3myB1ix7t3yZujcCB7
x2xgR731MCng1dFg/9gkRJGuoSAmvw9w54/y0El9rTaWXYogVlBFtJI7J8Uy18AKlPYtDkY7RX6I
z5dd1CwFTw01TKheqLQQfZNMaFSrmt2nc8PgEtkVpiDdjiMZGdkcEsrQ0J6pPgWG1+h2XEHBG9MK
CXOH1yt7yrJnW9aZcmenZikb2nHoa6/Fw4sWL9XbW4me49qflF/9QHIj5XpQ8BgydYg3+vm05bVI
+fdzbltAUdtRVNt01pdxMeovDQntS3xbrcfT3QMffqERVRv5mXk5rSjqT3ysR5VWM6sMCjjpa1/u
eG7xdCHNoL81NmBPeiFfsM0ZvES87uLCLkb22XyVUsd23B16+VO7eBrPztgYQen315yA468dZTiw
SRi/6MQ6Q3V7Q5cucvaUVJF733RqG2mtUStLmxNarUN8IMzSfJihtWxPopbMynViF+855uTPlgfH
+YsY8+lpsIqau7oStE1ohGFwb7AkW+9Cp3bnJjd0VRT8+XeK0y42MxfqtWtcx2FFL9ee0WGZWPKt
OgrmY6gjysKqrzbWkelNTZ9RcdrOnwYWgA5LB2NMo85B+5K9rp/tQWuTMc9hrH+v9+YyMLeJdDJX
qGFKO/rZDCbdw85VKj9p9K9Q7peO3SpbXXFEqagosicLu86e+uEQk5jnxORD+f4p/xUUrDTBtE4g
gU0FTvKmNEKeuQt6zwrVCLaDD35ATAuPIy2PDsI2cMILxnMRmcn0VfQEquG9qQJIsIWDBIOkdbyL
7TfKa5cGmNv8QjTj4UcPKesDooSgd354oMzBbIgiX8BBi+Z/jXEWiGgO35A7h2MVLXRvND1sRqrq
U/VTuyNrMLQzwAuB/Z7TP4NG9YL6+0swBTO8sGfeQmWT+D5+abq9Nt/MQI43hTZ7PsWDx8MXqp6+
2cYhHpJCLmQ98oKfvuUhothUdVttCBEtl7cuwdez5pwgGOOpSns/jtU9Xsvq34kzXU1TfSn15YVo
yDz2G96Fb8+FkErRRRKGVXMBGvobGjenTr2YuF0n5mJHgXv3bOqv03l36obkcr61DJKy4ggY9vUE
AUnReNBacYVCjiR9FluwRFew7+evbmlVp87cto7fXj+LIVqGVZdn4+cd02SIR8Kp+A6qHXJ+fZiW
8C+/4OCM1+gJgiA2MX6rQHuvaG0xgVJ+pFFbN6KbufH0CdRexjQLoQ/Vu/xp6ddF7vGEk0Drslf6
cVuZYj2/+zKW0ll2+Zu0uzTCToAAZHfZCKr8AoljzAlvA/yF8Lia5z/+IdlgJ2Zy1oxcqAgxLnjf
gm7eOQd0yN35M7fa3cXL4Tq3UfX5TxztKoUUGFIIxULWPm6bG6eHuN4QLeL7uCQvoMRXx+V2wNKr
LvTqbLfbLpE4RgfC9D55Ao0Q3twmck7Zogl8gr/X8vcIS/3VPzBFVQbEI/Cm0i+iv1Sq5RAdYz9V
+m4GxtzohS9a9WhFATkABQHZUQYgvaKAolidLsfK13Zc+dKfb7tUxd/LtmXoKjmNFm9l2RHhYwU6
PO27JWNh7X/VyHuhL7Sv5wk+Zo/Lnqto/6BJiLrggfOn0ln3T3vqLAl6LHEMMpAwzrOOBcLbl6+E
Jkm9xkhx/lR1hzfzt0qkrpcJ31Xm6tx8Mysp17n/wx/IX2EXXUczdIXWNCLsVQ9WOvNSc1MRKN8o
cCa57Q4DcVvIQzgl4CJ9XygP5FB4tuVRZdNmaZnOwsoUR35dcgv2LueRFe6oD03HqbcoDo13Oazb
63wSOutONf05iNcpVV9q+/s6bDgtgdr2D5XVU3k1LJd65Rv/6CCtkFzF5LbSA30GHscxxHiwK/vL
NGNcVsUxZrY+pWyPqU/hAzyn2sz1OlkawKkpfS6Py+PzS1B5UwxJmb+ErA9x8+5zZ4rzKP/jKBRv
GrvNSTppQgWPU7oLaZ7cBXRQsVD+61H0q7emQ8M2qL/dMq8iwFWqIr6Lwvyd+h3rZ/vMreBSnCm3
yjbPIV5Vk8rcdI7Wjqopw9oBQrUsrag8kiDryrdNfAqz9YAWdnckT6Wz5oBKAJmyY43wKMzv966T
bftIjlZo0sumJLDqjFpCUJv682ZzyFY36LkQAh6ybawWVHupMk0WcBjz+y9KyUU7PevV16aXBDv+
Hz8E9g+d0haCkMb+S8TDdWrQmWu/vBOVwq5Zh2w3ipdGJG/fcFom/23nVkyUghqHDRoV1IsVmbVA
yrxJHuLi6I35eeB1CspG8Xn2lpmTFBLp6iYgz9vp6PR0fTn10ydr/OXwkv9djDSCgLmJodHBbM15
KUaq3jz/VPqVfq1Hasvt9Vhp77un0eV73f4LQJO+kh+spChnowKn+HUwe7PxJhUvfXILIRq1Le3a
MZjwUaLH38vbTWO/agh7sD4MeO0WJdn8DcDENQMHdiS/D9NqoJ29GJzz9VcXqXMtvIldkIN8/YXL
ADwmH74tSMgyFE4DJAIhWITb3+zfLkTDhyweMUAWKmjKT/BLjGThLWRJPtKJcd6TTKJ6faFq0N5d
6Y2CRx/M1L4I3BOCvypQyk11fpk+bD9DsDI67/vU92oqb3uD42v3uXuDxk1eZT/f9Lk4fAcRPr/z
h8PQeXF+gFWHVJrTNxAxzyqfPp0/L0/W7eHjOtyO8wbd11+3Y5XxaXTq+JNRcNMH9EyU0uZ7N3KR
kmLcOzA99afzQ/VlJafexwTuAl78u3lCL3kCNJnDk9akFSz5n6qQWnPdPg7VFen7DFZB2gMSfig/
b7uL9+wJo/+X1EQh9eBT+1w/UPQO681Jd96+9CvNU785Yb2HGryoRLrsEkkp3jVLcnJvr+qQRSzL
ti0Qb1B7PbSwIL3jIP+8u/8vrlDQg2ouB1uWpicYpt6bvSFB2qob7hI7NmTn5p+XSaV3fIbg+VX5
OuqB7w+D1eNObF5JZK1w2g92avVF5bXymt6f7rHuyXW48bOjjsJx/azpFVCzHbudBQ48y0GB+zhg
yj/hD6ejzfe8vX7ALHqmgqvCc5EXNnTUmDY5UfVs3n3l8pR7u36q2YBe+2rIFph0pYwKPRJB+ksA
SQdB/mbd3Fs8uHjDYVZ3tX+wWosXq2Ipnd78W+2xF30QmIKeS/eTj8K/wtuleW1gABn9xoV7fIw4
pEshOPDlmxgii8+tSJF6OPaOPQTc5Rxypfz31TmQhX6/VNhSk79PPvOHT3+z+kynsflX+PZ/Wxm4
8IG/qKfdv7+vyEvxjXf/buIm+KkUHvSrH+A0W2L3r/S4qYcMJy6q5W+uV3wu9RVvo9X77D39rr7A
zoIT3N6j1foG8x0DgzUJYV8A9IB0SnsphqBHy8dD3b4Uo0b+d/8pLoFwDFbnzwQUV4QPNNjzzRLw
jz+MvvEsw/fR9IkC4pooAqH8wOz79qSmy325HKiMLPPs0TKh0Ye//+NDetqMKv1sdBodH5Y9gLFl
sB9D3x9zr6fH0730PV/L/JsNNaj+THsWSQCJGXscb8dh1L11doIpCv2NweWXjpC5h+MDzVIqg2oX
8iN3314Sb9e3j/9YbDF7+38iyXAWrN7Ll/g4doT6YaPDg5ed8TDa2LM3Pr9B/ZXS5vIXFeJB/1xC
9SI48yWvYFTBhRo/0pNzyvo9B57+VZGse3i6ddLv69CL8L/zB7xrWHvbjGBzUcDiZu/R7/rBk6Mt
K3/uRr7bH0MxFEfvU/pUs2zeJTYBE2y20JKSc87Lq1Z+AUlTVhQyCo9Jb3Y2rWtrqMuiOFjMVe1G
xvH0VCI+gn3loVxmUqmvk3l5KQ8V4u12qyxzoV4xoBW7SHFZMyRzN2mEv5Irrns70srKhYZG9V0P
KWTRoTNLJ/c33PNiS2lfm94fzIHIimly2tbGt2O+W7kVhpN91M30c7uSeWF1OVbPm9PjxILJw3oc
3mky+eFut9gncuF15pgsgCylNjWhALyna14uemPKrgZ4IrFa46AaZBUkVnzrtD21R6kHrpY5s/Wy
eSAcq8YEZatJd3lNgjSDXooHZZ24gUKiO1tV2sYhSec/V9W4QnUVJE2z+CQKiRaSIlTdPdbyzd5y
1jzuHtebIZlUmurS+8yE0aGPPz4TKRdazCXkV/q8oLqaNtOMQqaVu/SseBIXLYAbvnzjPlcMN1xf
jo3tb4mQuGFDzvrpv92bymn+UDHfMNzv7noNgSZsQohDohbaDikggodaNbMA94kaZbftwEH+SE/t
3/Vn9mZdyRdwAX9bdtcw10D9oYjxFzF6HC36IuvQ5ZPq+AQknBOxR/+1cOLDDuPUZuIEY38ALoeU
mpeZwpg2/jWcrPpJ5jJzfSgWI9E+Vl7IAqvRWPvG++eac+p17+AXZy4t7kjmHVrHShS6QjjO8WEv
Wn0u+1MnIAVQy4E4rMzeq0yyBk+idKZmPKMDmyp456Sy02YxqBka+k/4D6JUHFXUBBZC+gpp4+Fo
bsOmOeEz9GmLj9J2i4AgqBBBYFQNwQvc2iQKdZQ/KeMLRD1pm2pWuMakxRIZfK8zxoUFVcEi67HY
gBruq+3Ib9CWXwbIAQAnJSxxcs0GZ0RA/a7g+DYU6rc6602qnRTp+IUphhLm0kZ0al92XWV/imHV
nYktMpVl23iq2mJiUkPK7NwkUnjPXwbvDAXrye4STZhefv+80nQbPPqOsar+KkP2DC6QxkaUwg4b
84fNNxRsSmpzUY4Ic1JK8w2ARttZL+uBu6B0Wfl+xWW5bc8gxAZUbRtrtexSmlW3MoEMhboRnHYk
mpMzdgIiJBAquLqPAlKpcgWLAqOUtlC9/LQbUQj5YVNTvZsB+duRuzg5Qm/jsxfY5PMCqp3MlIdf
GXWyae8XQ6Fhexqbw3C/SBYcE1wd6075bDpDF+TmZ/m0PZ3LxLzXxGv471fVJRgm0qjYHETd5c+f
cx/NZI4vtFgHW5HvBbM+32HydapZe235CMxSf5u1ovJ+z8B/Hi/ZoYPz6aR/lTI+c0o0qbPrg7X8
SOWf40Jf/jhpH9/zblGIOwkvMBp8aISoogn7dec1ksH6zexs1FDDZwjXhHICqYDvGgebjDwQh6Qv
1ICqQBT8iOv8tAOPPZrgosctJuZUQPBPlValMpACmMGkcEt/H8sSlreNhUn5NT135tdWicx429Sv
m85qAR8WPT2Lvnr6YSfWe6fR5kmNjDpFqqWGUVQtqJjHScDP7pCkh0S9fXP7zxo4HusHBePqunxD
Zqweh4ATYPEWrg9ZYR9/2aeKSemluXBjU7+qJycvNq1OBVqz+A7aAo8L8h+qK1AbMW8IZlQg6A3d
SZLl7XfIomdkchoXzvqDScv694prX+fh7H1FWvWNBsq/QFnUCWLuibkuEBcinCdYjJemm9HF5SPs
UAPkJfUM1CKiw28O1QYnJpaxuOiddsn1RPg2XLP0lIfVU9sHYUJbVOzlLc9qK6XQ4Ii2viaxJSZv
7A/7CAAGEkJKcy0IOhABhBsgiXTHthhPkQKToHvwOThtLAEkBRzDslgY/WlBfZGJpG3Y4Kg6WgvU
LTd2HbYME7RRl/vGsUb6IugyKG1e7NYbOf27t5nKm6Mo/qsteXwcsK52yNfi3c1R/QQptc76AY+0
3su+dQG7p9q/9aemDEn3Jh9P9lTh/oXUQbez/Cy9UcEANXTIcAmwZfUW8lQw7wFTe0HfwRl8coUn
003OH+qV45i5JVhcjp5niLzTiEfnBBaGQwdm2L7nYJoK0YZOJG9baDQ034l0/Kn3Fu9nIbtnljph
LUYWBM0lJvrXmyW22/V1WPvfs1qYvOIxvwthpXN5sDgb4vdrQ+qt4DW/yPIub6V/1A5SWmTH6Ohg
CTN0rhUH9rMgdDYK1xFFNJl07Y28LDLDNAEQqsv9MmfiTamutESMHWgpyB4Cg7L5Ln6CBb3r8stu
dOlMu1m7Jsw29+lA5zGsFtyAD1MzKhbSN4ydS9JNL9v0rnh4gJ84mXNcr5H/oSAbCyqCx3moYZOJ
Or2R+4mEL2F686jpcOo4amY4BLwOmsg9RicUNavl2PFr0wp1zF6dIo7PekQe1XEZGVfo6858v5z2
62NMAGR8SzGQJg4Jn4OW/vrs6qz+hMs5qBYAYm5ZN2jYe+9QqSk7cZBGhI/QlgxXeT5270NAfa5u
/9Dj/yAiNOH5n4mZhyENtSAf5foZCBXpfpohegx1poCNWcj3gW4tvEWhb6YSv9iOSHYaZ+AbeZrN
D8OGb0I2/SYQ55b5S/0fubvEjzBLqRQCDwXhXA9NeK5vqy8FV20/6VoEE+1r4sAMx/HJa7K3n4fP
1b9bh/kGXD0A4LvB6KNSULXSFLOQc9wSswhGTZZ/5uGcEXhJ9uoBZ5sOemTmEFg0TE3HyeV5dK/E
fTynjSOdo3ltpaEZ5T6fQy2Zom0KDXtewYHkLPJDbDq1a3wsNHdfigLlRP7UQQ2oQzI29gCqrSmh
C2Fyubt8JlANUupPjdLaHXti/nsBg6BFWzUy42Av7AZq1fgKJksbTCioSGJD9p9AXOauca3cmmyf
62JB0W+i7CligxQAxu+kbERT6RuNjUckrbbSvOSSLYkiEb28yt/yk5V2dUXKoYW9ulLNwONhHlaP
Hbccc5u1uBAkxwnChxbiTz23/bnjkrGWrigpD1gfJYx+fh5kpovXQiT6vkpeR1o/8l8QWAhwrsjM
GHTFUU/dQNP1p1ILpMl22VtKkQkzAZb755yEhr+8dq3DHYnb8wlFwo4Sw3gPCxYEsteEes5Zej4H
FpkZpjxvHSqw60Zp1zpySJ/fLue+CiqQwdfYw3UOI09RqCJ38doO3iWQi9qkHhzb3O/bS3I2nIck
pzDY1DsEAat1c1miew75PqgD1MrSziTDFJWVN8aztZrGq/fsEO839Cytrf48112sPugjiS1PR+7I
FoYnYG2HZmQ0jpgNEVPbFpFXnc0na8tQA9JRaMBHi/ue32S5cerk3zT3p3grbQAsMSN3bFHF3bCA
WL/oaWLUVCXmUt2B+RbN+qRl/ywF40zH9kjpDZjpBsBfSpm6SvOcdTnjpy6sEk96myn+dGq6xQJp
kwNs65tj8U65Y+uSH6EWnIg0c47CkziFKa03cyyhaeKtuFIOq9f5fghYpqe/iouC1wUvqiyJh5nx
HLOW+BxZFPhGauXsMJ6VGBrGk+L4yhRsbveiM6M1JaQZzilUiuMj2dJ+QA6kxpB4ZnLaimhOTF1E
0CiK8O7S2TyWycDsCbPiV7MQeEtswHAK/bzyfbpmSx3bcvWVbtozaZRTcySbYfktWIebghTy6Ott
p8x2OvEJiAluEo2GVbuMy0iavKWA641p/eVskPpQ68EPlDJ4Guovw2rcXxtjIZgKi816qX1cDGe7
7lkEEEdDqVNhmd98nhc9pHV+2qYfVHedsqGLvDpvkbSoD6u5ThB8uton8X4xImsU5eskqm771/3z
0VQSYpyz7NxRQazNrrnLNfAsgK3l+NJ2k7+btZJ/LyqR/irP7Et5Ov9Qp/i1PrcRBtvlEA2tOL4Z
vpW2FnJI9GB2kEPC7BjRQmEMl5DiYgNEd2Y7G9u/+iiaGAOjsZSYBjJk3H/1h8RHkQTkBnIt6eJl
tn6EEC4wxR0hES4sPwCYqbrQP7OQOxCY8J2mErd/IkxL8ieiyrb8YeIFdA9in8pJ7TNZJP9VPZiU
VHvnnbPwSTBFeciekz6meM3Hfu8VWaN+Cvz5vGyd0ZCqNGVuLpQL6KQ6hEKaZcawHF/sjopASyhJ
V1PgpzvgnVtaICteswBeR9jC1rm9RVAcqGJrQXEUKKpeeWSujJWkyL/RuZU80oYerr5rsYv75yTX
2Vpqm7ayzFdryVmMoLxMQbsVzta7vLO5EBfA41MCRioGE6gS6q0y0YDDVy1VZ85wPQSVSx61qHf4
dtzqLqzsWkorBRIIP/Kcqfmt5fK7spHBUfcYuRpfbsPKQIKSj4K0BA1lMtU/cpny422ce572C+PC
uDZYg3UfDXN/Lg0O7yUoWHvTC391/Xa9Lw1K41P3+i+HHL+bj/LmFPC4PSR+s+9kL5ff1UvxnqtR
TNxv7iNlQ2ZPE2YwPJDhPRbSu8Xn9Onkx5Ya6W9RIKmp0KY4eTXhx17fioDpl/K/65u/tO73o8fZ
Z/H+el98nO1E0mWufc1paHC+Agr7ajSe4gPmQKqW0Y1th3TXIa4e7Bn0nX0o/fKl8Ha83gkUGYu8
PxVkQgQIJ6QxP82/Sgoke//n8Lp9rTxNX2/aa6ktwqOfct8hXOILtLNv73u1b1Cl6JXRarAaTO+n
96vB4rk0qj1dRoXv+Vd6DtHyJ8FtX4ze01fI6fSr+GHW6F7i/tXPvQskwi+bKuac3ept8lFRPNUa
lUc2wbMX9FdzeqUaeZjuuBxg+U9YJGKBnLLyT+1K8xgUMPHkr1ZdA2V8q/z41JyNtgD+M52i5CL1
+OI76upd0o7CVxkVJh6I66f4JMlbx8Bhh6c6CA+QIzUqiVu/I/7yX5T/kLy5f0S/h2H0WwwIns5J
afbnnQzgiCbgAlOcvIjVfgQSrijUHeXz2GEn9mSG2fFTcd1/xVn5k+RPMhW9mG9C4IfcVAkaLP43
q0fKYvGluqdwhdYGPSuCQ/+geVj/XsLIBA9DXwGvLihD6kiZyopiGDVCf2yU4ek6e5xUDmLk7g6l
A6ldpT3bbO8X1clrbS6ppZwjrqo8lc7kwPtt/3JIu5fdOv5ZHJsFc2SnxXiyqZDYzB8r5fObkd3t
8uWsJ+URr/GPiwerI0OPpEOV/KZ1WeXe17sJkOMwni9duU5JNrjURNR87TTe7GT6yrGbretP5evH
fvl6WQQGcQ1UX5g4gNV3vVx5v4uTyluthLVYR8NLXjpHMeInT6JKvr0sVVqlPOb7IZyEarxG/UH3
9FoPwAmrRtkiS3JDNdD6p/6wbJVHtaEZjmyXcdaLAvEdfdcTBZxzaP6TSya6v1yj9qBinDfIihKV
q/8pj4AnuaD4l8YSI99H4Uu5h9xQwjw4f+TAdTiaWBGHLwAzsHbb//+b4Pig8MA6PNSHlM4/bsiK
eIGQn0M/M17+oCl/sNvK/gHiww8YGo0Uz+5dL5H4xoFxtL3Sqy+5abwldPGXM3nd3ZvTmCFUsBuN
6Xj9Y4jsxW+F8ZPF3OUa9aQ2pPVVHjawmJM48rJ9i4C3vdZeF3HlK3zvmYvrw0N68A62A+H43JKv
55Zo0O7tSWB4LIC9UfiaJoZKJQw638uEWjNe/L1/+T/3qKj7v8kr6TvzbsgSr3aLYQUbSdAIadXR
r71QD0EjybnFOBU2SP6z+rJ7r77gx0lExEB9Lt6lva4b0S+m6hv9bhzhMs4keta/WCCoD7zOamNG
zRzmHRFhwWdcg9r467bpscyxsUSKTnqfehjBC3NwGSdsFx7MgIHEBE5vz4CbAexsEdwQgDwTSRpb
XILey8VYuKObHsIVBqQ1Z+Hbslmb+3OyDxMS6KTmCdlKfItP8ew7HR3GWuzo5RZLKhzp0vef688C
gs3hu/3UNmUd2zsbycb+VK1GrfrdH8t962edbGQiQLzCveWD3f/SPz74ueI1U7MGYQRDoZdflb52
nvZjqlT2gtddk936p074UAwEa5ST8/DyKGSxDYl8Ds/laxJanu2PQnPx6M3N5ZMFsM/D0LIsBxP3
bttCI9K1nqN3I6AadKWt5bMlf353wZ0E+bMw640ziQPt0O40ru+AUZJSm8BgUEtmH4BPy8h3JjAL
QxfORO9htMbUQKLVPbEM+WLLHE7rvlF7nXdJEMXD/Bye8YH0glZPzeLz0t24vaDaM31z9mg55+9+
HgA1okKMDy1WfaHyoAYdLMgPf/QrRRtU7zf9mT1Wis8KDs2F6sf+BySqfo6LFvGbFs1bhhiuvqan
Tukh+qZ8VXwUv6P+9Tud3k2+fX36N35qc7/vZrgnmT12rGYKYB1tmwZojneV1sxutxV5LXPAQ2Xd
LNYVcLrTLnoQaLZ70f3qgO7xM3d3HRJ6967PLtmTqPZpjxHYUAqxFoLY3Q32gYTW9y3fv92R9Ysv
9kiVruIuHUVdgfCdtHPrn1t2JmAfTDZYdwWc2dnrAHQdfmwCeED1ZxOXEPereD8mGGOdUbv6uG0Y
hwuZUDhD7ASb+9/SURPquopZP8v2dVgz3bJ+P3tCALNT1pnEg431+Ht7c30AbSAIYSzPZ/7z9JQi
UNPRarTruFFPT1wFo6wvyILS+xNoNBff/McNQnbcwTdoTTgAJi8q+Er/P9YRtbh78g8eHUL+XDlh
qWADO8p8ujZ1HLJ2aaVowYsH2G9L3ycNrviJzdVS/Y+l+1pOJFnCAPxERGCEuwW6Gw9CCCTdEEIG
74Tn6c9XsydiZ3d2RkJtqzJ/l2Ydr/syNPQFWEsWuu13ClEnQDBedfNft5o3vYWNUy77e/Qa+WCt
9MtLyDZD4oByNPLaLVtE1uDWwaueb5168365R3kZzeTom9NMJCCMq9C8vRV7ped0VS6xH77pXgLw
uvlkQqac2JvEJacrIeTOjkqfhKtGLaesdPM+TnEUAvBDmxm8HMjTp9+slU/OWXvdJ2+yXqA7ZeY1
uQvry28vcXv/bXbjy90bj0nSIJgoFiRmOz7ZzJDk2lKUmhK/r8piFg8dqzw0L9FinDvFeiAWufmG
p76iTm4EnqQq7DbJj89y7GrL3ubVfLRVBzIye9bsCLHDzPW9q8WwxndAgTBO4exiqym2rB/m9Has
IKuf9cva+NyDI13Jm1x/ezZTpFKKql/DMkBNn56YcqXw7CoRRTynXvbtFHnhMSp+PeL5sJCIafWl
ftdkPux5RpvHZ7kcuXrG8FxhgZERNK8LYpN7R86Il2N0jvJfD5YPqQdxmAzwaEy+FeJWkLHmgdxW
xEclM7Yke6hRW5vXR/0y3U41qMspUOb8zkjwbidvkPLynCDfo8eA+7WxbU1ich3So4ZPq5/q++ml
DpWqM+E2SjgLQU9h3rLRwnVBnhHPfjU/Lps2rRpW582/1e0RT2ebsKCsSszEPjz2XIzmjW0omoOI
4mHQwr0KBq1wyPv6WfcRU1StupnaRtabWRSGU/TKL+oQDt0JJ3Sj8Hr6ut4ZoBWxzsJU2nzv8mXc
VGGro4n+YmWwwI240KF1mY2kZxQr+7dJB8bk0npBo/PoA6i6GIA4REySQdjOoMdvKS936uv4Sak4
VTWF2t41DjLFA+LPk00uO8zHoqcmzQ+/f9iwdt2JaWrQ2OgeqYHj9Xe2ikH2cf7yEYO7jyPP/qiU
ALcz8ndutdg2rgpzj3Nxzi/bfibGsB9H+4aenFUQJPf2iJk7Y4f07VPiWf0Ry9XYNgLQWEjCcIuJ
t2RRZ5cJYXre0PUtfvo07vP9nHiA1QvQ0KNxrA6KlrU6qwtnBI1m0Bs4xJn9c9OkqxnnW6BuDzpv
47P+uDwofOc9D9f+/R1Jdal8qQ2rmG/7YajeFEzBabmrTJJrdImfkltPcmR309p+zRsGGvSQdlRw
1MEwHULWCg3TUzxvF15zw3L78X2nAhhcn+eCs0VKVN6oka4RaTOtyBuykwxFaORwP3zbNyyraZSr
lSjctfwxmtyrf+3MG+QlG7oZ3ilhPKyogpdrk06+Un7BnEerUZhEl22GB24vMpH8kwRZbH0QrKwb
s27+bZIUfs+fLvylTWy21EnQ3FpvT01F9AkiPo/y4lpGAFFJNt6sbJPFjQ8MQUD5U1193moGHDfS
zcss2Xz6bs0gduPU9m1C4C3rIhAGsyC0KX79geFiTY/GQ4d06IZlz9ZwrPHz1c6j5ffZ46NS+lwO
O1isdN0ex0KXjtLGx61X7UkCP76OzOkt85KagVasnc6JlJY5eIFrV8tW2xE5/Zuk58XSlZ7aoX1x
uhqbeW3zy/T591bulRdt2nrqREql6BbGs11qs5GgktKHgRpP8fXO0Fe9gHXLtS2SN7qAW+uMeHxW
0mKKw0m0iyYMFBXzdrZVGvErSWslJEwMJ/O4WLtKhauV38/jxcsft1hnUTtSgvcps16XPwGCqug1
STWT8pA9ApU4TpELLlt76X5i4yoECSoo1Z5S3bhUAEacRl6IjowKVeJFPJxLCIofMop6CoydN4c+
LT3hhdfwGqWbSJNFCooWhlTfkew1nuwk91enezjsQ6Ocmphw19x+TS418SiNIP7RB3pw+KtH6+G6
oRdO/97dkNTL5HnbLiTZZKlx/NqMeGOjR0+s/DG5K0At3Jam2aj8Itb+8W94szIgE0vX+HqEmLXI
PqbTNBTgGJUSAfywCVmTskDUO+GVtsbk3xAOyt6LfjobrQb7ITnlU/Xi3OI9ksxaQSZNacqdZ0zs
Jxf80B96X84jpJqvO4Y9Xz9fvbTBQYUY8aA8WMN1q3LvS425x7vrODzp9okJG2vALwmoPUr7e7x9
ioADlklU1SS54ZM4MCiq31JfljY/6j6CpvKJrOtmedMAAVxifywtYJLMhx5NFdzI+kUd6J6hHFBh
TmBYOuab8tRkm2RAFxQdNyOe/wrtncK6OCNgWT+9Pva74WJ1k58LrS6UDEFeNM7laHG/k588GbMs
nyozb+1yKZLoB2ViaQaXThFevqTm2/5hh8tbPw3S+03jnn3fTO7JSXLI5Kncy0EGboXFOPeUbq1L
skpS4/ImRF7eQbe5Xvo6+Tmk0m/rbXpwzc27G8O58gXDu5eEiGu9w/EspaH8fNqnOsfV9eU6yWmo
HtnFMJszOWB97e9T1/i6h8vPaTJmdyXddpF9SxU/Funy2z77ZKiSKYrrw7l1F1K8Q7Tvdpj2VV4K
T+5Bi3IdZVJZA7qAFuVcarg8lqd7qTapv69s5vEhhpqaN7Oh5dzxNqy6p7RMt9y2mXqsWrn8LUmz
Hd8mYlZnnFfzY2f3WPT21p5yIBjPeOt593qYmEBzTZBI6+2h//iTC7U9nFr5+2bwlCp1juVt95GG
gC7O8bnka3GrNeFXw33PUOMoY0bRJjobn7z4QPLr2ESgI/XrsyaIdidtp1pu5aYw67pyiMtc5l7r
nJRbjFbx7uPpR6eyb0NAH9Pc2DyeOtdBYlgJfUM9P+U6VhzsBrYpK3QMb03yb3LnDImxt2RH/Nj0
ytG+v2qFmYU0l8rhAOjkaj6L7PJOKZqKCHHjWw39Tim1RMLr/KTXWTaiiX113j2rG0+Kj1mLbC5e
98NOmG+nxqB1xcxFYVOMyhGUWnmzStR5GFLlzpQJop5951kyeUwSQWfSONUhE4QjO8Ui/iVZNENh
lBuXGiinsouwjvMtCysBQwT8vTVy01t9FQnytF8pE7c1DFRiHle8cdkQ/LrhYmyIRF8VvvF+1c7d
v0ZBU+y/71I/XsycZ5kw2SWsfvv+5VvT3tzHKs5k86z1rWutNgmwmHYI6r5INsl2+sdmeGplxoEz
dHYp2A7XTaRV/ZHLX599FBrU8YtkGa9CZ7R4Ngo32nUU+h/hhhBKHT5Qreq5JFc3L+Jn8q32XUT0
3WHIopm2vXC8JlMVL3IW/t0+V97NEpF9ZO7zlJyTdbyTiku8qMzmz0RtuDOKdSvUYO88LsP8pfrX
K47/Xg5JceoCHZODcWWIqD6sddXa6gPAHuat1EEfkQC3mtmdSGbdqavho2j5twqoc3L0yK00ygQE
EWOxf3VdNoI4s2pDZhipb+k3E4dyqdC8f15H1t90WJC5KQ89dZkNev6e2xglQlskQcwmLn7H6qgC
278bYJFrb9/vn/h/JQVHxiVwv8t3VgtZDuTnUKLaPbiFbhfzqhgoY+qhKVvZMRybvKB40th94HTO
ZCyszrb784AhKzLMh+goZIcrZmANye7nRkW8ehVbXieMgsyR9sXIQLf3rGdLzu5pa3mJTy3V/XZa
asCeFq87tDDvxuEHwWKKfD1zfPk7NAGH3F7MUsfXzD8WWqeX5N4OhPVg2YrUlFImCRXW1XSwyrK9
+00/78Lg1nQSprKI4ns5w7Z/Jx9KC5XEjXyms26AlV//yujMhDpxe60KkSq3+ZTp2XQEsj+4Ojup
ONMXvgSiRrbUJtXZrpbtlCKDo0DULu8kOlNBFKX1NricCF+BftFZ5xJl3nm7o0cfar4ab6aPfr5f
rmWARILgDZWpHYysukLTz/VJtICDNPINiQyerIYCBQVC3B6bf/Z+qKd3TXXFALRRpxIMMUzShG68
Lgy7UW5Ikrk3Y/Pt8pZN5o3dX8x0bxDEvBGUjvvIbshLGpfQ+WIr451aqLKbUvPUcn1F7AkNQx6V
PF7c3zfZFZwq79fnjFGuX+kBnbL9xPGsxgQgtcf7Qjp9sjA40kDN/qGuruKvSFKtowbOcvWFU0Bc
pjoFeZ3cGbEY9ROHdjMke9W9Vh4r/2Q/Q5/hqRYlY5Btcht6B29Db8J+SPaes34ChzOxESw6Svkx
SW5mRTUP7xfYn5gaMjoKKx7mQ/Z199LertuHAd9F8RGXZSJX9z2YwI0LOwgbrWG8mbtX7hoIqfcZ
mZ48mXCgb97390OrthfrM3ONV/f6Zei1izasFjW1rB3Lwh1SJU4KTkdRrkh/OpUSGph1+7qvih/q
Ld35bKJxV4FFhc7h9+/N3xTCMI6nJNyI5NYvDFSYuT66YzEt10rROlGK9svDlSCyd7f92xy/iRL1
cksEGxpONA5fM4eoDRaH5Fifv164Bd7nya6V8oH7U3gK1K59RIvQoFpBxrCG6xCkIPdoN9DQDYiy
uC8vL0hzWdKlJuwHJkLHWkpyMauUNEFNuXTlwpPgwsopEOJwlnvEgSNJPuT2LHJDOA1meDOii1/2
z+onko/AKiSyjbYNtN4vgfi2bRXSFNuxHvHlqMASyXSNJJ2Q065TbLTN4myw+PS6hWywv3jtGIoN
Ffx815O1xqsRMpyKX8tD7zJcdBle6FGypAFkXIee2QkKxxI/hJzzvNmEzSsYRNvzBLl9es5NXtEP
+bflRYOaMjqIWqtFpVxZCxdvzK604iuVSzlateBnxlWSQV2FJFYt6/Oj/msfzV6RtjgAPOXTtwyE
XaF9P9UeXf//OHbT/ETvy/HTckrtsXktfZvlnWssx7n8h3HaYfhXDcZMmZh9N5KHa9QTvhgFwnO8
DhklxWeiIGIgCR2GO81zg3XQ279PCAZu14SWP13sCtM46AILz0p4kTfZ54P/lgTntDKpj9v2nbx4
8VmcsG1fa7uRGvd8rRnVN8m8Pz0/Fq/78udSByhXI7QBRyksI0F2L0/3MGK1VKjtrErpZuEVuGC9
uAbBU3zetJT/j5db5lc+5OPeL5XHt7e5cYp0VZq0g55K0M79eQ+4zlra/drN/uicgKDyZQsrDFS5
Ry5NAX0+DSa7vpCPzLIt+mOzYqmSs2empuDo+gVythgLW/OiTJoORiZ5PjMynmc166RXzWu5u0k3
jk8Sa05Tc4Fyud/TQ3UsSqy5hxr+idLqiRNfl7g7OosblDPQZxszOZbxhFH4nzrRJZbFz7C+PzTt
GwVRyqvk9mjTIiwKY8PKi/1Uebi8f28FwaVXXYN5uKgPt+er8o0fjAqVYibfIc08GzF0JC9oPZEJ
l2hcGyXKFxjrRHIMLT7vXfDKEtxQN9qbSU1kl5ggJWhmyRBXpg8T0SX+IL5lq6mDdMiwRf4tY4Q/
IaOkHB7bR4LXJ6685kLIp6qANIK8mmdIISpq5CIbfV83L5LT12S0fV2yxilY6fyz/8ZFeMFzKYHk
QTNM+UvCmVbJr3DyQUFx/zEB4SkbEw6pXqVULWm8+eipsp9Uc6Sou1QdMG+Asi+xc9ObLb/uXfOg
g3nn+EPhNCDXfWg7EPu7AJWxYc/y+CciIjFTNJiUHQTkFIjgGIIFdk5iR2Efl+/SCFbLg+G1omhV
V4UhfrXM8K//TzPONfH3nrK4fz6JVRqEb3wvoYQeQ0bBvIjUaDJi/fi4wUgvPcpWkkdV2K65az79
AH6efigfSSMKP3eTw7hEjxbFEAbDYUi8ygjyuIT6ys93RHiYI8cWUkqFTQq3G6RHy/djl6ND+fRS
GFlqCDCeftwFHyDDAP2qGeXOhY0AqcFnfi/RSuNOBBdG5FmQOot6qIRPvesP0y7FGxAexXT8gcEv
X/45qvhWeaJ4KN7O3R0ob1J9WGUEbNlKVUGg26sCST9ay+WZDYR018QGrg0AqgARjDhOrWJJiemm
0CQc7w0fRuHwL5HVumkeau7pv4U/I/rQRjZBSfD9zPcVoiT9MuApgPciWSphU2WWuwSkfIG6H56+
l28qX27N5ZdnaVFnJuoHAHM/vLSJWUFEgxTgkULtC4ZXapA+svuM3NIEL/2V/Xh8Ldtm+rwsG+tG
NtFRQ0FPb6vR3USAyr06ugiGzHJKsf+fkr/4qiZrmcYGJ49PX7PfUyz+6XGomRO+jnaQnw8xic7c
0iadMfs86Qitpf1rTl4zPQl0I2WXKMrN32BXt/cpzdJd2+Z7rvKb7cKaEDuRuRddUcAmrQmuq1yf
iTYSeTL/HY1s7Z7CKVcp9mC4FZe0w1Uak9zZsMC2QdcLFM3HgNF2kfFr3qCBnfeL4codXAoY3m+x
90Ye2L3wdSbbRrmy6LLx+zv9k13yhkwoJVu4GrTPvFCnWvaXmXgLJQ5gLbCnBl7smsAcYsG27c0I
0QBg7PI4Kho4KNzgoHIo+L2vDGkiMteYw7f9KY1d/RrFdiaoZfhSYbkN23Pq5c82TIFrUid8uAj2
DcAhhOVfNfVQ8/tqBeA3pYWbk02Idkf5l1T92rQyz0gmGi5+/mXbvjbDYbwZOlAZkce4ToVnDxJj
u0tVSFRk23aAu0GVvfBUfryF5zPbBF72nJBL2rs3D8Dt5BJnKIPNnQyy9fjD8tZkGc4wJ4bmpaoI
fFsMVCzBmqIePHfvo0ytHKc0WIBOb+utffiUAQTr0cRILMiy8BG+kFgxM7J7BXzJNM0IVPlwjSYd
EXGjSWfbJovscRWPdp/TDOw0CNtD575rYnjpYGIeUM3/rcKHoUEExpkzcu5k/v//p5dcTbzNMAD6
MCF1S+zCEzhVF3UrVb6u0QWUr98feIHbcIItEZ3eKbas3YgCb5KvRQVY6UwVGy0G3r7jyATnz8Xg
b+hbq7OmUR6o2gT5QNFVqkwaFItBpi5pLUTKrDp/Y3FfNgi6Mv1xoLqbwkJIxMYzjhJkhTXxQwdH
86TKIIMnIJsyKoST28bzL6uww7n+rLkvJYZggObxo75fxLd6eYDLTGaAB1aH2xgqDmmpmLzwQBzO
mpsfHw5HmHwTxtA0Fbe1r60Q5sq9R6fQnSXF7qlIGRXBj6SgRtbJL1LsfT0/0EleK1/o935aydtd
m77xm3m+VYV8xCKG1i20c+PiDIx1Q8rp7LvOUaTBy+4VnexUMcuJDcYpHJNcrfzmvesyY2FX9csx
eZqmnSItglHWZ1gl61tHfHWcfd3GWoqghp+eO2ic6Q82s7Z6DvKIw6t53repRlJz9monh4AcoB+q
2B560ENwqLpQfjz2VwPqUikuO4smU6YcikAQEZ6TvdUFHL3PIof7HL4nfKfAL2iSXdC484VJNeFR
kn99ovKFPqyeZ83Agi1NHqkaKsRj40SoLCT2WpbDSlMORQCZQXUabhxZzasP4BjaVB/1iTxWl8fk
m/6qQ0afyAiqLpJSA/w4nnVKjVLNMPo6fUdf+OMiRoDNa39idVTk1QwNI8nLX2teE8+Sg00jU1xD
zjMVP5p7uG1Jlqgzyci0GGxbvCJVfgOIlZEtlckwwC7z2qWika/MYwgsdDCmoyGqexfAPPjaGC7l
4VkkGvhNddL4gQJT3JzqpSF5VFWd63P+fULl1KKwUy4vY+qLWfPn1iJH6u+SuVuUb21rQpmEpABK
oBCdfQykOTSVcwEvTgsJBXU08RDaDCr2mjc+OSklGHVICGs2+Zxe0gzHPm88i2j1YdSe4HfOO9f7
3mWBET4RpT+zo+1JG5OO1kNrBgdNLv4oW9hsiWUPmonk0jHcQCEScJlzAlGQwKTZlr60aM7j4yvo
zIsHuLJ01/ItoE2Un06LY98TTBVTVRjRF5isDE3Jv31YNIHlZ1z2DPWeskOEDgyg3vDTs81C869d
NgLW2rLt08IYM/MbdoiU3Rflhqtz1nKugq6LiHfAhQT0MRdLDTO966Rt0ginlb8giSHfZZSIptte
JriyPZSWj+jweoN2bn7gnTewJowzIRLiUqrwW0fFgeSQRYd9z5tXHKgHgpjJtB4IjBB+v80x9DXK
1UJjO529XsakE5uOAJJXySbzF2DPlOo7CFNTjJZWJUAiYWwFSmdJ4UnYW2IYy3G5FrhK4d3fhxVH
aelf76kuvI9MiAReGAnTnQevzZfQ37Yo84OQc/RljFKc6tAtERpUPJpR+i0d55vvCl4X8lB9LyZj
00IkHPJ+QIP+Gut8nMo0M3/xHQ1DOvmaSx5dc2Daoh388r4A/hsg0/qlxVcKKHTIY+Dl685wnPfT
eNIIeGN4iP8M0kMobkISYKlf6ocFkKSeQJp+MEpDVPWWwUXENlAXmld/qvlvcmmFaxEc7AllRA98
2jt0LPn6zdIyuc8aF2G6ukJTCJuM2Vs0RL46C5muNf9WllJ5Y1RCCWu+Eochs6hI9ks9v08K4IiF
4XXVbMjFojMmLNlKxbHTZe2g4GVlOQJ2P1S0mnxJK2vlAdS+oTfOIxiyIFIciZm6/6w5xX/aSXz3
MVAgRVwcb3dPvSjeckijn20+jogeWQmj8KEIn92g1Mwf655b9O9bPl7hodd9Asr0bzpj5nFt9Xl2
AMtGITlHlzN6cd/A/6BUTOeLgn2bEFLiAZRUSvJ71htL/Qe2oWeQkPtCqsysTCUncSA/vb4aQveE
CN40uYIt/rZQoGSmHjIK2F21Atve9VXQV09LpbXQ/Hk5pyRVyb3DgPgRtBHGXcZbnZQZPmySXWEm
UeFnFaXGsGn4dhHeGVIIpDP6HZOYTXC8FcoxDpGwOibRqH70pZd+/e8QAir+qHMEBhxd9tTSjkXU
FFYx2V7JzvFR4mKkI/ryF5Kd0APiH8o0ZbRkNRqOSKrSwQGxKr8eE3qVDxOA48tLjryjTIewFMuR
bD5gFgtf5fkmYXv2E+RDCW5wMq6G75bgV45uhUQl7+dpF4NN8Z7szRIWSHw2grGlVyubD2CKm4SW
UoD282oNDfKuPnvmEaPoygodOcEnQzjVA8EuWVjQslljf1rDSKgFYlzwg4IDruZjKFLkOMxfZEOL
UzuJvg8AL+3V7McOkbG77qOd+QF/L+ntQOzZ6vZMcp+d18un1oXa5RDd5w0/NDeJ91njtOp+wGrd
z2+eS/nu7S/ZUZWdg6ANUrxb9u+7dmYfrWWflyKJKRt2DiRvwxw89UCYWKwhF2xP5XWqLW5N5ck9
bc5NYyGLNR/iER1RSuabm4fYkZz27ywlyF1yr/dr5I0MQ1Dlh1EFyWT5FOUrXFia8FNzJsB+3w0h
v6sGItOgh12J8bKWetseasUSh47EzGA2nB+r83WHFWnJUQrfpZCgd5fBtIwARJJi99FkkQDPX/OD
61JuX/X6fmNiWid7xZkuLdcvYVneN2/z8aKdJi0vv6qsyh0bdq4zS4SZX5PNpP4YLFQC8h7P76X2
LCl5pG3a2+pXul/id6jNEladbGO5rIKM5HNVEV5d//G2O3pVwfmaZF/SjUWbwanUtsyJWJQrE+3e
znH+w3APL/Yzz/a9gmx/O8aU1fH5bYzXDLJ7CnS9bjK+fv1Fx7fTX+XrGhefT/D1yrjoX+le+fMr
LKq5ljUl2SnHZs1Z08jHxPZ5roXArsrkneBo18HPHSKCJHdjarNQbfnTH9mXcSlVuU03Px6pgeoB
+UO/qEwNBXJJJUbtGbCMPJ3TU5/Xk98ITvGUImIKUd2eS/RV2MK200JfVekaKD2ndLXWl2NnqeDa
9o4W54DChMCn+88xLNL/egF1pmPiBCKib1p6LAFTXlXpKLYx+XP/xKVkA9MDCurYkWvSfNSJU2tU
VsH+7rJjsVIkKN5Y51F5anz9iXN2GHkPkqro6XvWKQ5udh8PzZeirc7kMImX00KDgJiHGGeXx5dK
2DLON9y3Llvrvj4/xyvl9SZR0CPx7Nfo924x8gCkXzLd8uc+Kr/OR+VX9fq+dQVqVMof+Jrajv+g
8j5HhX9LR1+4TueqrRGoaoNNZGkyVCXlpNRLx16saKdD62UF9PfTL54G/eFT/FjX1gyl/BHLcbma
67Jq++k2EgkfOhZa6FCqzp4Xz/NY4AvFbqDgZs+ZupyR2IxOH+wqhZ1/Sn1JHMt+rdPygDClUB6b
5awtM70v/JENN3J9qvMXpSVpdrjw9tUpT2GoNkN5OXtl5/vzzJ3qlh5cZ5+6tdCf/ZSCmc7s2MFX
ocH1LiNHCprdWbGvewlVKUmZWv80lpYh9rv+cxorkZLc1BZjQp3Q/2K872m4UirTv3cS4Xqo/zKB
x/NQpzuBtWPUZZmStX3+zMV+Jy9Iu50llEmbaaqFnRI0kiO0RX/R8MgbIjRXA4Ymnt6T5iCUeYfK
R1DniEN6qooYIpVTHnJsF3wFlKKrc9Tn9kr0d+09Hc1T8x4Ikmx3+wWhr1ze8w0GrVRFUEKt1L3C
QCQk1Z+6S/7hikdJvpoGq53tCFasHKa5BiNsFSNfp5X2IINwsGSnr9LrPDE6oFvomhH6bTxsZdNa
V2fT1XhXh6lV9rVvAwZEzNCwpeI/fBPIL5FpxwTFr5GHB7yBrP6ASDXyna9NJfPy1FndpdtKIquk
u39xoI4UpbVU+1egTS3TwJEiRs7183gy+HVI77AJh1xs3HSPjjNfA4C1nRKnjm+ggqtlB7kGGW0d
Lhzvv7Zf5+YuWur3ww8r1x13+LJU7BI0y23S1zoX7RtkQ94p9EMItVQRci3GlksspSpZe/Vg541b
fImLPUDFvZnrhZMpdP5qBxCON7FDMeOelAEeAdRZNzIBoy/6hGtTI/y8VuiQsDFjkOn8B8oco1tM
oELtoAs9RqwnZUAUsY3CagWiQEZLm0LfuKsxedvLkuTQXd79Fv7pLG9vh9/Cs0jBZuk1m5iUAJ8p
dQrPua9Zdzlc0IYVe5iY1ShwfX7GjWAn9QLu8WRsG4tuurn5LPec6NsRSelIF13y1s6mMvt1ndqp
9tOs8nh/9Fgc3cVlYzFKkwhlnzcwqGszj9d6fK0ljc/bZTDaU+KoP3efOXd18Ylo0OrQzUEAaD1G
o4CU4TSJIEeTcBLlOlHWvekLAnf5mjf32AOBH/sov2zfJOPxAwzhUJmX6/Om5V62PKassP3j9OzG
Hpvn5r+4o+tf9V/w0a2/mKJVUZX5F4/Y0Q0vdGa/YsH2teKpqrFG8JY6UtLcSFDev6sVLuz+bRcd
85Xv9crdTT+PbuLXKulDXIg2rXIbuRvdeveByKROaVDonmm6XrevSomf1YuAv/FpVn0ab5+Vyc/G
CPeuvVvnPiy1JtNNbxmt4rsu+tkvoHC0iC/JvWJoWGsXc70mqy/bWFxoqZ0qRdhNfObf6BjvZ8SN
13Ae/f4+jZ/G9xb+D7NMzPj6e2/9SZioF99/J2jblJc5O6uUhRRXSF7KjXN93cFB2yE737+/5cak
q36ulrpLws7p/Hn5nG3tX1N92CnZb6nye52W3ye72u/+df96rZt6dD9VSt3c+/wVm/t96z36FoTk
aD0eeOmA+wJugabZQfHbuy8ayKkBosZmZf6mP05BeSY9+y8KXHD5uzTAXE+LjadBGX8ZeGwja6f5
Rq6filccYpk+qonG7tbLnyO+MPK7Y302RpVLtYxOhsHWDIppY5wDhXmq5V5II3+KDanfL8qhREfT
cdr5vpTpupsfXuz0Ryqek8COhRcOy7XSoFgrNoTsodpNPKtl3lNDbGkiKBrLeipGxYaZSOskX0Ow
1tMDHzAoRfdk3lHAjUuQ/x6dgMVRjn4ymfWe/qpb+AkQu74WYvTqDd1LuKIFoS2Y1VbicDf9xf4F
qLlVkvk+Z5WsM3ge2jtPmOEV6SaO07egSAMNfIpNVUs/m8lXej295S3RkEBd6b1a6pzeONy2YvQb
3uBcVdIHNanv6+R6j1ltD+c0gfr39AatzRwaYaRjWJyM6DmfP4OMbzfrAKdX3RRQ/Bcqa7nJmtZD
GiZVxj49ymziv3dRc2q7GL6PpRL8R8/BgaEUbJQyDTlAcfkN+rrq6vqyTXG8QtE+Nr/ysl6LVk4L
a7rp4C5f3ppDZJHlsswHI5zMpacmmHvS26X6jy9fc4t9x7ZRUsBd3KenCHhPyPwmzq8BZuZvVDmi
qZWWmcAy7qI/zpZ7Y5OF4fRz72sVqDjuU41IVTEzoDJYjG89T+a6nTlQ/r5ZwWkf3guDLOtWKc7R
SJTiNeEzc0riYa9uX5fP99aipvT2lhymz/NX69xRTQATXn3u2w9HZUt5mZloU+GL0/8Wv4p05TXj
zIoGKnFKp39hNrZ1CLcABCYHiqshJUIfZzgofwmkAYXLBiz9nke014sqTesjTOHZNzJv5lb/sjxR
TWuqidnbsPkSZefXfVR+u5n2fRmeu9v347Ns/SaE0/yaQ/PQzUaPhkOjAMrBBKUKNAks7f2zVhoA
LsMTOi7N7wMisKhfGpk2wMpt23Wp4Qf52FC5tug0cU2d+4/PUKEcNKBrrWwAKblSKmXitX1MPzi9
djWOrQ01km62//Sa/twNAF9gyW0vx6yzjgNcviPF0WT7mitJfra5HTIpKXPCr+3QqcZ/7X+Y1Kq7
b6SjS+1Ww/2g/Iarrq2ydxgVEgfb3Q5huCRh2+F6aHty0OF8xMvQjhIZUAlnYoMWByTkowwZnKN7
D1+RItIiimtg8oIThTSkHX6tGWXQUxdgHSCC1FzpxJ/BReWojMCGRmyHgbvZNwLFMEngPzWEd3z4
PJOdBtLBvp2VtkJ4jKTGvO9GNubf3Bs7Z3wa7rqnRph1eXFcqjMWWPWY1+n+ueIyDZ9IxDxIvWUj
gr4DGMS4CA4So3EG3ocGk4rccbRFgFgo4AG+6MZP6myqQKxOY48xguY1qFPlVbWni1ZQnVxH4a7v
v4vx6fsgC+rRlv3YNQ6nro6EPLvTZcCGAMYQfwC6tJ2LxrYLGyLq8yceXsRjtzCSiRatv9NR0Hrt
OBBy6KcDlUze61IhCa4ePp2+xWVY/tp1g0PvSBNGZN3/YGP9xCXoN0l1BiiwBvZJzplPkSvaC7q5
+vknMxZqXSeu3FZF2AFHwTIYbbO6ty9A0uAgnxUZ0sQ3NvHrKuSaGSRfgW+YQXqtPoxvimeCsfjQ
TP88RRuaveAt5FeCtEsAiEoNkOKYJaUXbJhZ4zX0Un9kgGycrxpr7AFqBZhau4TJSxsApz+QHNQv
yKCulaMiILu9rx9tIIPdyVf91XPs5ACOSul98XoaG2minfDzJo3FxzyeRQHU37ySasBL72SRKVzG
Pd40isnk5UEm8lx83uKkMCpvwWgtnCzzvGiPoQZRf383f6Xy1MvBKUN/VYzyIMHb83J0j1eXyjjf
zDXLyfuivxge2rDKxXAvMtzS87wS2CkrxNCjKPN7oSvqvluKotvvrl3ukLLE96/CS7ZH7PLCaj40
dnLYXviRwlV6i0b+edfmzk0cRdHm/HGNhfg1fQzc5kXyXl+TFSiQKfCJ2RCURBt6eA2nmxroxF6A
9ZH/q3xNvmGVxrNWyt1gCrTdsq2ufoSzBHz/Zz8NPWcgEtY8qLZmpls575pWgO5wP4YjgXLDR6w6
UlhOrclQ9F7atBf3ZpMAp1qE9VpxITk4hdJ3X2S7hrysAQaTtvyISf0OkjGvo5J2FqffZfcPKdhZ
gxT24R/p7JV56zbK/Lor2snBYVjcJnLK/iqr4WOUoV2ib3ch/WHZiPXqkvjsc58brje1teyr2mJY
TIrJmpdsXn3K1FbO5XNtAWimc+E8Btlz41YksAnJCrpI+R95Uu4EsmCuIoui0Lex6yUcXjh+IkFg
O0WpFKSfDHknmSO15xNCQr5I3A8Os6iLr/hzeWeitNE1P8ZafMBOLr/pr+1v4WVCn6ia/VpmEijK
73JUykXX+BzLM8h3RL2JzolSIzOSnk3PkML/9nX+ktmubPq42VKel58hj+Ax8NQPn4ZnYxO+gxXq
z1vYBhgt9IgN747WtzScdf7qhe9TnUSpqlX2j3QGa4asnT7owNAbqMTuWrk4JbkoTfi02bEX5s9J
fH9HCe2WUXgmZq+lBkS8uQCpWsBFeN6GIeUyawkotzbPxbE1orN4tsXUZ63S57+5MadhiRjw98oK
hwMUrf4KbsFPpKwvP3TYDI+A36LY7n/74U9uTFvbOHS5+qx5Jycj7g8LMu9j3EN6gZ0xb50vCuXq
Tpf9fX9WF1d2vmF8FDoBag3bnuHzknU4MqXYwx9Kwfx7/sHmTfqg/emTlJtnmlbDlsONu168FLld
cxN4NhTGGDqKNbxM+5c0cCPwXyCmU6YKTCpHxK7nn03z3qEaPoqGtNvMgrV51rp9P/3ccggqEpK0
Le0hr7uaa1/x2OmA0T/CuKCjcd3yE0x3E7LHWy30+9/CdBmXviltAimqjOLtfHH8yusum9KQIZLc
uF9MUyfmmYfsGQQsODeXG7mQCzzYidIb8WvsYo0umtfn9ZhtCCELc/XCiusinERmJcs36cRBAw14
GEhvivaNxSchaKw8uigB+fhmNYrZDKPW07WWC6m4byo/lrREKfenkYpVwILpCrcwxPFknoboK9Ui
CRlvoOUwoUDbttL34H9Slf7NI4oVuy5tP1fJ4fPpGPNMqovYCSklPklrcKKzXHJpE2KIPI5sVHdl
hGGswUJ52rTnX8EyvXxbpsJwYIJA+PlMj/R21NrRg9IGEyKwmWZs64BafhjUR/5rlm3Oy8m+zRdj
UmEnFGQsgpRrMkHlBONffMpmkGbf/hsWgjeHdW/gKEikHZPnsFAIgXnUSqNQgmG3SJfwyqoXjtRs
KGMC+TEyj3lTA+Ec2Hyzhq2/EB+ZqWGj/tz3DUPZX/5zUSGD70GOhJ0U0jvMhr+FKnFO/4+k+1pO
ZGm2APxERODNrWi8RxLS6IZACOG9a3j6/ZV2nNnz68xoEHR3VWWuXIadsZ9LflJQEMiK+GW+dZw8
G45Tw+XtgKncJPDoVZ8TnJDSp39nksiJFCnI6uAXaIF5NIqTCwGEsRAD/KPyioMXhzA1SGFaNG8I
Zm987ktBfTbvJjFZ9r/ZGjPV/b41Nq/JFwK83cDvZPa1Vmo6Va61tWdkO+FqrjSmXFIa5wK75f9A
R/xcOMuqiRQNEkJlXNKhHaOt+joYowckSkM5nml7il+m7FhuPC2fQyaeOQ6gZhOMGQyHpSVwvo0N
9xevXAbZIvR2r6oPJp02aGdTYKP6zZccnes4w+IvdUL1QApU6sQNZk18hnsEFunqs1Xqsll4R9LM
9ku4fQDCZef2EcDinLcb7QWmoHFeo3S6Cv833DAoDcoIa3w7MBXsHePAb3u8577VMbA0QtR/x2yg
bSAdwj37kE/T7XR/uYryUnqjLIDdjlkb8yXk3kl7geP5jIxbu8cOZLpzre16iW84uDd2atmk4fD5
9hExqsmKzEDEqKrODIfp0rJjdODgvLRwQsJ/SOj9eScznHcuLQfLsuPPwiBy3gF+A70p6vURZmcB
aYeZ75IvRhAKI4uxcWmyyWwXOrEdPm7Gw3MQ94/ryV72dU2/ZdkeozvmSnsJBSKpZOXSyWi6mv62
sImymHdMZnKdUid9jHxDmCH40V73eK4s29v2bVwxNdi3s71iL9Ep9lKL8qK7brOtac/p5t9Ok8so
95v3s0a55mLIWnjZ301WRGC/2WmO6UBvaTocRG9lhUyCa0Su4liPtVHTEp2tSrWb/lx0x1xxX3f1
LIJYY8MmJlmet+OmiB3yyrmD79BSquSGha47keo6ye7ioBsLL5PykdbthSmdAefrrblXUXm1y2jb
LsJkUXgazlXWm/rcwbNr/rI7vVyV31BBHewiypaEdr3kBokv13A4n2HtKEIPRsJ/lm3G4OsZPwTF
E4Ex2dLlu9AF7j/6z+H20zs0FSgpceczcWch02jouLm1ltmX9bvyq7N/X1vrudbm9eQB7BS+2WCr
t1glMGrB3Y7G/wJkTtuCc/JduASnAAZS9/dbD/kA6m7EdSgGLUZ4lA3bvzgEeLzxP1cQH95ar/4A
k8jxi9OC2ckw7/lhvI0Ga/EZVvtHCvdx5F/rSQfEuUKK8JRUhqbcWBcCViTGfMQcNxVvRjE+h/PG
+MZB5rPfPpa11HDF1IHzJHeH+tmgJ8hfyL6sHi8LXOotpqG/XH+pRxhpgOE/Lh+FYW6If3D5Tn08
P9Zfl292KBw5c9/7gYkvIxQ/8+8dGcmgclmwx69C0BB3Ez1WhHBZgQRBCSuz800PD3QXUkcnqHx8
Y/RPV5rm12HvCvQL7j6ZzwRoFm2aQtqU4w9HsZsCO/3x1vCadgnRPQs4tAUGPX/cYNE9CY4d3NR+
Dv9W01Pv+uVDlaqnfqYat70uLyVnSUOKwChw0fWrXvut1Lv/Xn99SewZWrdLmwYRqWPEW1QbvWkE
mXT6zz0Tt+7z+bntPqFGlL1aN1tx8nerEji1HYzXyZG2XJd5nGjNEaXwPddD/q7XiRNr849keGTS
AMrQaAreUB1OHpMi05iDtxNOTf7wGA1ai/xLlVszFpNJkvnUOBgq4LA4m66hV3S2ya0I/DxE3v6f
8alZRehBCQgQwpkRUQypttPBPZSDgbOQKyrwDKGblWwhcu1RLJEOrxPp03JcN6vK9uN5rxHPHm71
3byZ4XTchPrcEDdvgRkLBhqjZhpBDov1LG7T11LF9bpTXfLT/i3JSvxciFRiJMyTOVXN02tZ7+vK
HsCFqZ2ggMWcWlIR576zxdf7sxGUB6n2ksF48TVxbh6loBqco6SemquToTTFocxH/EUxq88MrUHl
sY1KjyAoPIk1ZwBy4Bnk5C9zK2S3p7FdLRVikYu2+ylQN4MOjiNAvl9JNggPtN5y6lNy6OZavnmJ
Hp1uQub7qbqzAV0qICLnsTpx8yNakYtI7oWKVaA8DHIlb10bvYn84rtqarE4VySwcEdXmS2Z9R2j
9Yqcgs3Uy/n30M59uj8q0NupchQPSuc4D9b7yOCBwoa1wJw+Ey3ZrffZyjxhriyNrhG3Pta+WE6I
c+gFZv/FCcY2Y9alfiYovflbjTwG6jfWWZ8EuAEU6ZKUsQgBkwSnjcXBqXPU8lvWIZ7h9nroZaIC
5rpKaDW9d9RC6QkXcoI0kHIL/VjZcmV2AQZ5/oXCJT6F7Ox+MLVUY4sfsIephdHitippy/LxUNVB
H6dLxbcEamjQ/ozxo2hadj+oA3MTnX5eTYEitQ5equuW+mj1M/5dcSSr+EEe1sK8xh3Vgzv/i5j3
wiClfyy4/FCvizm+sJMjT8uZbOyht2hPWtuZOlPt4W37dZaY2jsP7l1UUH2MH6biUs5DqnxeCwop
v9CSclz4wChIURJxcvkqAtKg+4HIo857SXuXsawEdgvmAe9ewSWCKGljNv0xyCrGG1es88Jobv6h
yWSMowelj8f7mZw3PIQJBro3yaDcXSp+rmZi7vG5B6tcfYDWCFsWSrggwswYN/8+2+duSOJA39Jd
pD74XDhSinp5QX4sTW6Bgnt7cxV8uwt8ZYjBnE+t9U9Il0cIuMuhHb+MxOpS2Wea60t1bB0Oc0SH
Bzk1YN/ygYJMxE6hHIg7rEPf4+B77N4w8T0Pg0lM6IqyI9vXxIYGdV4mO6dTZNO45Gb6AZuXfSiU
eP9ujRvQkS1UwBHhXIZezymudOHVb0ZbQU2khIY21sHqt+m6oF4ynzLjeXrdsIHDxhkWrGkcYdxx
pEZ3772VYJgwpoEMFji6ASeCLdpevMjSBQUPUbupB8ubDTsifkQJnhDtbjaLzkW+u8c65KoKsvAA
dBSHNKChQAV+pWe+wpwptTB4PsLTkQrPCIrLrXd69RfpWek714rf5ux4bq9u2u012bFw9l+B9Dh4
dPaDa+fWK31kwpn3HpN8v2DJvT+/tYSO5vXXH0XiPju+P2bMVGb72ZW1EvvwBvjy7wo+2E05ZPz+
q3dJj/xGVgF2HnpwNKWBUO3zy5h3uLgiX1baY1IIii1/bbs+pSMXxE1xeJlJL0Nso0bkf1jciDHf
dCS5m7sf4TOjMYuHxY/DdRVYleOBzmA8AHn633BjPv2GcD9xD1b95Gg9TP968eem6uClUnV6aHws
dxdf6yMS+1mi7498kZnXAuL5DNZ+86I0xIrcDibYmukN6oZjIddYHJtbwH5pMN9M8yhwmUGmJImx
dsiENUOyI0NTB6/CWN7rOYSD6WXRvYkgCzVoNtjpFR+qgjKlUPuQHbEltY/K5Q1PuvhhU/6EsC58
Sey//GokQXOODyKD4zmcP5p0H5kP6+n5ve5k5DA8mhvkkvlXjLmSGK5e7++P7hWMv9eX3EcHJkrL
Via69UhOurZASUQ3jLfw6dfDwnQ/zLT57hjo2R5mhZZ1f7ddYMd9Z75t44o9XFma1mAQVQwgqNLx
DDCY63bWTbWfeoh6yLd4Q47wnqIMnqVmUl7dPraQGX+S+/CdTgg1pVQKDqD0H8GXujgPscU2ovsw
/V6cLJDl+zfN6UPbq8u6vTleHPTgmNjM1Xh+uh4l0FoW4Y8Kn6wqPC4MawzIQAXWoD92WGBG3BpL
fkU8oWwzJ2ZI/siz5OHzLHlK/O7psRxB2n6/tIXivGVHl/756zoYswG7hENsOcBiAxsdXm2gfll7
kuOID97zs1MmONcrXGw1juLE3xaWXoZUZPDLiqG70kSto5k2qCFhQAP2WOntdY80Qd7Wz+FnPLKU
cemys+C1/GiW3Pd+qpWfWE2cXQAllsR1dHpTZ9lb58NT244DGjGKpiX0oYUDTQ/G9uqiqcc+TAbt
RkZOdvCp533zlvl8Sg15lHMIy2G3iqcrhV04mnDjiHsl9NmJovQXCfJcwCtuhQ3NJT2S+rJF+JKB
VWAU5KxQJsusMT37NzgYehMFw7uZza7EofDHi0SvfCVa82I5qAJDilvFa8eB01zOw/nS9ZMQ3KtN
nJkD93JdTXSgZsQrTZbT/K73UYES+V6O74A7OW/B7tOLK9L89G0rTPAvobDZtOPP+aT0qsQzAZuk
pqU2xaoR8kOHPlGiSEjyln2Gy+ffPNP+LVVu+7tX6po7PsqFnmpp/2sq+EQDgeHPjV6x1tlbwtyl
HWjAKbDoQV+SQpE3MitQvfjUlrN8zxQdMRF2+RCXL3RYvV32ZcODGW2zs3Qur6KNJG5dfr5811HZ
iJ28b6VRaZZGq1MlscuHIx2515q0vhywjw7RlvEdPsAsEeXH5T3jXyNqYKkpAxUUL+F7cHpJmzPB
Ab7i2RapvlUYPUenYTwCPe+cZyO/3Z7lOzLt7/qn4BHph7qVynuSwGblwykya7TD/liWT0NSSXx5
KAknJOwVguRL+XJgbViO9XffZ3LVrwKeBOtaE2qFxd81Sc2uJqmXcla98xn7XISHQj5HC0lCMN6Z
67eczuWR2rOcyGYzODfT47/7pXwAZTviTLFswI44AIHbdXnJQD+o1tKVA/zR0JAAMmfHfXmkykcZ
tcMjcttH5t/d/Ixf0G+odB0Sg/U9Ok3njxcarduufPlXJEezsHq4P6kfz0tyuP3Yf98/7h+n2c4i
7sS63s7Tb+8X1aFu7mszGH8fOpfZDshR3vaSrceHW/nwwwIT4B6eiuO3P/EOFvNwGZJsAYrQpfIN
rFmsnMfRXVpk8u/WM5zm2okvSFaCMWar+9nqzO1Vqn6JC63YSglC2yRWGx9+GvNDWeKGSruUr/M0
wTSAVOGXmGNb3J8+MF706XPMIPVcKXHSiyMnqTLLGfJMU0QGZyRH7SU0A6z974731TTm9PYXcElY
eB6dLO5i0O3ZAVgRnDIBW7OyL9PxzGphPnBhV/n3BSqNHxsT5GkWf4MJ0OMFKcfAzeX+0iV4d/gL
lhcgdtWGytqIbKY3xdFfZQW4s7EWBxrK4iI0wL7QkNmmIbLerWNdHaQJyVp72EilkHjmZU6f7lkS
5Uqi7cO8HXqXyZjFY3P40lje4r4bP0IXpAzbGJKhDbkPsKzsNTYxZkE8hHxU6zw1j47UYrihdnp/
uAzVmPbb0aADnriim0bczzSCP3DcZ7WwM7znCsGqiYBzevPPcwgDys8y26GkpCesqXHFK+NylV6v
v34SOaYtCqHj9u8xePYyvSRVxePXYWRHtsMyMjMpgHNRefhanS6vjE5HYQq0fbAMvv/qvaDQpNV0
cZqw29Rbvv66onfgqlqzjXadfT+L83IVx1+ZXuH1+Zr9OnzGUw9GGjZkH/R9gE+P2OR0p+x0zS5X
tWPktia7f/tnmRFDEhuKL5XgXATpbxfTO7+YNbvigxVhx6K60v3O7PqePDSSdCFs4IHrMdpXsoM/
php8mvLJA5GoqoSRy86/haMQ0nCULtcNJ4sjCSLCocXRZsupZtq8F9S0z1Adtfg0qUcLdZ6EgEKm
chn7BhcGnX0+tKIPgEf1jFJWel0wc5oP1YqOL12Ug1Sdplue6bSucCqanw/FFsJ8oQ+U2UwvliRb
1ndmMHLar0Lp9TTG39hRtCqbph5OD+Eo1lUWequ368gpbcadmC67qtJV35xHbmV2dGujsCkQfx5f
m956dpXogO256JlAHlMtRzwGJn9OoouWWouFO2iIDAVgxPxh1XueajmqIyx8vXtg/eqIr4OkpIby
7o3EO0jL1MxUJgPOiQprxAnNSC/3odi4fO9nVGBZ+plVD6HCTO4j0zrOOOPMKyq9+JvN4uwYEm1e
6cYWr8+W/3dGkBdteqmP2/ezZdgdEAHAjm2C66QIzPq6flda5l9knt7lGOTDZGTbDaLR/eTW3rwt
+qv+7ly/tBdv2yEr3AYvGKATKoAWJG4UZ8RRSgl94C5M4ME6/EfHMLDkTCchRGRddy9KbDEDio1e
3XoOM4MkE5vyXARopoIZ/yqjO81juVvoQkYpKBK1/kEs8Pvpm/lxl9/5xUvxy1vxf39BSF99X6XJ
kqH82eL3c0nRyc30qRIP48HiY31/Cb8YL25qp0d5+5nYQILXp/omW10nakjC23f1LNC7kxOuoFLl
UuoKb4OS3DSOuLyyrCSK1VWPov6ukXFLSMVf+Di8eoTcgesXneGxsntF2jfBwxTIzxvJd584I9xX
Gctk8msz5YOrgPavL87EkNjHgUhhz097tK2sYJ/khU1eRcY9Ov4fRaLr9z/MIX3YF2i9K85E9CY6
tFKLqdW1Gy+jfJhFECj6UWwE8/0FxfT593ypFcOo1IcvKk7F2kDFb82LImhwas07bPEb1+pK+TfI
dAjmMoEnbbKcG455T1IfdS+tU6vYyPfNDp4P8QTBO6LQHbfzjRRaqYKju6uj8veDEAByXejAosOL
ZdTRZH10Xd9Aly8XV+qK38k7jp3LgWHtVVXSIzU6dvirNLJULRas0gbPqDXug38DiYIQc/9OwRWa
AuqYG27KduKAAJ2eR0pjxObQSDrTWA/uItc1J0rdQnIlZwlMaf1qdsGvdEvJfGnQFkECmGe2Ndgo
JIV6pg5aos856E32TRtoob5tFmdFrvCk7OPqvZOxSDItrgibaWYZZSc8ARwIyyh4Q9qz7damOvXk
LGOmoYOjH4RBi5Ap9h8sGxhH1e+dB7pHC/7CGbV1DgGTwO/wWVmavBgBhWRbIb1zFV+LU3XV0Y+G
/BUjkztsXoWUdUo8hvOSB/QZL7lH4Dho5na0qYD9/pEgTAPWCmJbH8lYIZBV6DTJF2DmvMo4dgXp
3PwPvy+5PsEy3KzO7MUak2wTUlBKXYQA0oQ+GwXT5jl/4XUNqeUDBrGoJm/1rDA1tayMIV5G5U3c
xidAI1h25u+ek0PlTOzwtkItEHn3zxSrpAHIlQ/fGDD/9mAlVauHYHZ73fNWZT7sNFyIOULLS/Ru
UWnqYLDv3Cv3Cf4Dx1pWXBFsZVFxWhemh0XFrPTQznIMqh36CFf9G1oXNCxuQJcAUhVN+oYRHqMy
NjziFqsOmexAlZL8OrHT+ePZ3Qe7zzO5fshJRWEeLfpmk8Xfx6jYHLNIfuwqm9D7UUSwb4RNcW25
lfiPOlS8sPnQ8PEb9JLzIWCGYyhyXT4cYwwQHdi69IcX8J80FGB0nvxJ0K38k/a6vvr35D6MYNff
9Wwpgz9RAVHQcbagv/Wo5pL8xG0gLhYuTOfOSNdEQr/chSbAuALjjUNYS1speGMSpq8YWtjhXCeO
X7te4RsY27mLcjkz/fr7PgcndCsDfS4Hyab3l5gaMCjY7mJonNlt/lSpz8Vb/Lma80d4VvFEt7wq
G8qZwJjGoubDypOlQ49uLcEHTViOlMfnP1SpTqrcDIgupzJ+wPQqWEqeK89ejon7tQbW9RjCHPmb
94KP9fZr3yQ63lQur6WWZthe1vL8LmVQHfA/OftK9w3qCscXrnZrWXEhPtznw88dYSzcnHDl70F1
Px6cR8SyrBt1vYKipiw/IY3PMF5wov04rCE4YJSbkgCEho0c1p3MuPkSA+NoMvTNSqu3/XJlH2XN
Nv7Ph8F9OA3WzXkFGcwM4VDF1nBG2wbz0UGC91vxJ9NN9+WgF6wvFtwETO/MjEGXc9NO89bGIgIH
WZ2rXiEYvKdavO1bt/AlzJVftm9a9Ix82cN9rN+fLcJoE4oX/KzWOQQ7nU2wa4XKuJ7rpn/yP8qF
KgxWXPxElXTpz1tB7b/Cw1MYPSacvCXUAXnr0IPEJ9+BeSv1FjAT0P+ylozJcvDg1EWC51Nv93MA
Ym1A71dRsrSIHsDsvnxH9wSx3B2ETOzguSzRS12xgPc7VUyQj1fcbDM2nH6fAR+mzR6asvKs6lMB
cv5QEHKTIXQgHGBhFJWW0bO/KA3TA+4aTdz4QK3taS94NhWl7EAe68x3o2KTdeAPdA+ufwnWv3KI
YCLnkLkD3vy6T04/Z/1gdB1y/e+CzhVyKGM6wOq9lgwDpfgHjURPB/bA3G2kK5e3dZHza2GqXDyP
LkGrUGLotakmGTvMI3RoNV+HW3pDizMvhBRv5XRc9X+fJHoj9Sof1152cInUtnCkC2ZYTYJA5THB
lN0S4RDEaDjqEEJTK/aK7fwoiGkW/TiSvho4l55XEzMMumriMzlZ9ekKQyLT5ueO81WBQSKv2PN8
Z9hUFm/2RE447q/qsqELaN16+nCLQa2niJtX7mkqrrAsmAg4tHCZsHN2mm8WsGUUNsk3xvkKSvS6
P4uG6PZh7AmHmzc9lvT0Rq/fq9SLPNUUBo9DSPiyL61FcHLeU3gIgn9DW1LUqPCxbYbLrFB9B/U9
unlezRVPU1CcpjF2/h27i35470gbhSkyaYwDi/jzC9LpPhuB0OP2XHwKe0fq2yGJRqmi2nZoVw2L
182TsZXDbqDUMqTRPXcyHggji0Nl++5zMk6woYGWm1hCGVL88JltGmWLNl03Bfwz1Rn/QtM811PG
CM24GOhbom0rEGhXSvHsQwS8sYhapd7umk0veIWWY76l3tE88CsjB0iIcsC88yXyFJvD923zzJdD
4rti9Y8A6t86Z1hcuATPlktLNGpx45yRB4Y4WeETPcq9TkkF4nAP1Ixw/YK5I6PAj1yd1Dfcse0g
BD8w5Yiwjb+2zcIHzDBYIYlhMrlp00iHxe4J+6P3ZD397K+7YZ0bKQQyUVC4xCo48oRz5Ujbw8Jr
zq0mxbdd1z3Ijv11VvZTFFePISQ+8epUjIqDDXKtcmj3Qw1mkDY3N2bSPM1lK/vfohSa9Wi3sao5
dfecb2nnTNxmI9U174hSFn3wFPk6T/Toix/MnV+QORwp2G2LctdHwaap1OpGAB6tk0GJwdW+UMXi
5nNdxcYL1rscfD8d0eNEWz97wcyCF5AQnD6Rvaa3aqKlwVy0U1RB5CvG0HI5qtlB+LRXNyDg/+OB
Zv44WrPqqj9+CwgeXR2LwfmTw2U4rJ3KQzP2OAL815SNxYFFzpGXDf/AJrQfJVJ/C16lsS3TxYm5
OA9zJJFYBPA8lqTGF/H37UPxpC5Sw8hjtuoes8LHcXCniN5/bSIw/j5kBiPMB4dv091WcvYMDgvx
W6nq0D30Nz/W1umfdYPr3ip87OPwYqG58JmriDCpTD0Ua69A5GL/8I2sEQ4W6L2ztnK3zfEBCY8p
2CdCmPB1+C/1cX+PG8TJy0ADE83gyl5tThsW62k3xGbVVQ3PUZg93cZ77+JNm/GrGbpSpMEjW11g
KD4eJNK46c5SFjjLVtqt5gRDHjZSKjDIpte//aDwtx26DlXHcDtUQWO9fjr8V8t2gMnr31U7ri7e
wtC/xOKiODFZPGiRipNcPXUk0Wbt3wvcEG8lofZPfWBu2BYsC+cruLSW+BBB4DCD6UNwjQ92lPB/
23zgWT31tKHIFfDB8dM4dVsHmYST0DDUT0THm8jTCIpw3DI8GmkKNq04Ecl+LIYJYe4jNMDIHi10
Ag9xeJ828UxtGxhZcLow/hJrkHrLlsN54/gPl06yvKzUbMXmd4f4G4lywGWtBmmULQ2hDGJ8IviK
ZI5VNRA6D7Id3KvX3DfIODp2j+6K+ZKHUQOj+DJ2iKNNnw31OQLfcCQIfgRgFSAeDGPx56FVCzkr
vLnNpFHhcSsWlqkt1vk13bxZRH8oimDvLc0Tu0KzMvAZnyqBY/eA4AGxiQcv5yAqAeUBuB3TIaW8
ef0DhLKdcQceKr0ccr/5zLzBjwtv13FwJ78DdrTUGAIMsHj5TcDwi3eukAER4gd5WEWcOBu8OON/
S5Bm8oUv+fgRwZwz/VXnvh7cU+/FYdEj1d3wH49rz6zKpnZglNXbdRZ0kK1xd9EscbsbC1cYrIrt
lPCPfqExHqYEJBUq9xbexby36JT68N2zSUGAVtOHJrz8zsHXAdLcNJc4D7g/m0p63j4YUuuuvpe9
/PcRvm7sngqAcQpt6Fkrad9lzYK8uN6h8M4I6J4xlbHXSbdWzVSOVCp6fmVm6datBvW9fN1q6RYE
O5d/ib+S5+65RQWE/XBPNwKOtwMApcAtGs4BnJlZ9G7JGqCyKTRSJ1aVJHK5xj7JBiRay2ftsjaE
YuYHNlqw3Xqkq7GDjQdkmr0EvhoyIpbAnWarem5lGudmzsg20zu2Sn2gHFu2feuWeBl3Vz5OM7tv
XNOVZc+lSeTK2SHkfTGb91adZGuLojHY9vK52g5ncIHBUl64Uiy3VxwLmHKtK8VusaBY6iyaSTY2
axmczh5jF+h7YVZC4uncNXrJl8K9YeBw6qTlv7+gsKQVqSr6zoPIztiodzYcZFOUhmOmEIKKA8+Z
zwivRSPC4eQEeUfn3NZOp/o6pQuF2ZJrJWxU5gBwkDA9YgNp/kNrd3IFXEcV/OdyXM7ohlmddrND
Qx6PH8ZNunUsAYTKcefQcdfd/Ut5Vaq40bfOYc5dr1rerqobQd8vS4NXu6styHziVl0NXI5DJ0Uz
Wc/rqhKE78JbdbKY+XLIRTVFx3vV56NDvBLoZ1+urW2+WRyu7FZcejhjiO/wNNIFNwHKqV6ut4m7
iZ0J8qKt0ySMK4awrQpTyvb/iOvT5rtrXZO1m2tFPW8Zshrs71sPesZCNdOI4xqo2tzkwj7cDmws
cm1kGotCpViKrIWMbwu3IZWNzshIe8YW1Qcb7+GO72LTJ2A72TmjgkYEb6dNFYOL0b5p7cOIY/93
hTM9Dm5c3BLziueteI+o8By/RuoGBONiOIoVo2fmKXdNZciS4ZT7a8cwNFONO2/wwG6B0wWtRWa/
1SBR/FmVvEbgBQRcCXHq/Et5e4tyxdDq8eVv0RsNnj/P/sGziXDMG2C6IiynmNNbbnDJjLXvkyCh
enyp/+Zfyqoq1V+z4/zgrdm4d8e/UJ7ND0rbXRVirDmvO4CSzXnXuf24y5Rm3wnrU/KMnSlsxMvG
EMaV911N/X08Vym6NvJMmTgZ0OMxhkDoVA8OLpbukK0kCrW9Zd8rpcumKcXK2sjAyVtJxLXdTGhC
smWbev5LtDOKOlLWNNiiu2aSy5GZI+73OVXO/fMB84vq7R/8PNyijsVn7nNYh1QGT+ym/BiOO65k
HHo1fZc29Dw0hvGZrgZwjf2zcgy48nx4wyx9u3f2Xxf3tYntlH4vfRRnoGfX2iGwWEZ/yWXFyUlz
pfCdpCcxGkMgaesy4CZ+1YoDR8ByRBqKGIi6YrTrKDe/Tt6j8ThEIp+bxJzJAbX0X1r25dNQxaY0
PY8Mjc3Qx7Ug4969HUcnOO8ege/WOPUv/SxtlGnA6DpgefluLn8qBvDTsjMU/T4Apg+Y0CtFNsZB
+NXj42ZfqTA8zs+05ptpSBrkvP7mgB1dnW7jXxkG/MK1bY5ysKcPmwO7OyeXrlhacEcszszQA+XN
+EC7JPq8kcWhHM4nyUHBme7zlcKMzyhn0TbHtZXYRrNfFh/0Jz2gPn1zDPrW1CbQApaj2xRlbf14
EW+ekltjJ4p729/5SJ+HG+fsTOcj8yDbEodLszT+z4kg9//Jd2PD33KeznZcoRU2TuouFZeVq9ho
jVu2Lx0n82OqYiIVHpTcD/LPoZJ+oOa9hpEji/ZdNdndt6yITGOp8/rnVEizK39EBf3KcLyLqHzR
5fl2l0SfVOJ5BZ1u/0u4kN/W0tuKQhbP3ef1jubR/vGS/zKR+vsk+fe4l2h7ML+v9spusvvsXZtB
yhuee6tagzu3CFzHx4tqrrH7tx+Say7NOeZd18RmFlr4wA54mmmpzsVMiaJi1z4l52ctCjUyYAom
TTHRIzpNSgfu5g0Kr0KrDPCM+T7zte2IcM/0YvV5+retx68xTai63zc+/nKAMN/Gf3afHks1i1Se
5eRGo1sKwy2PY/Bykh/+oazOE1EVFbcwOHgbWo5JGdh82VrXL+faXASABpI7bTcxD/vaItEs9Vb9
wnDxuutxYFm8GjRoG6XySInsCOUNkboshoybg6WP/y1mxOdQFzELApYyL1wP/JsrU1yVgVfRIkKt
wbIqyOC3lgscsr8mtSblT/+aNMQZkLSoa6vCfmXZMvWmtHJ5tELkmhInUfs4dweEy6fR3bVV7OMm
0leWa3q/1MPcsEOpN3lzzKtIfAAQAyb0n6bqFjaFPspZjhayCS+3JxrRzIfAMFwXESqUrQCxQhSz
21Ef9gqFukHwFi+NmKVwHGR0R8+Kr/FdqSqW3TwbI39fnJjaNKU2e7ljN4CeaKN/eAY2zAMjw+ZC
nm5v64phApY2j4cqrAt2ddDbURxJOyQmUMVrglB7ioFBWNjT8d1nu1csnse8nHY1sXY6O/KxGb8U
LMh/21n233K2VYrrtFmf84nSH0i2+CiptZPvWgPUMD1LHFiMtBTYfaefdS7EEB/4+bS8tCEKptCa
E1csnawGWzfYO/XjH1sioqD3vllWnmN8oc301kfgdB0hSj6lbI4RwADw+5v9zf9SnjyAT8eyU7HI
MyLwaFTpkCM3Lw6Rcrraggywsy6usK3mchUzs8DV21Rd7oXpun5Ny6n4zQrfKYMTl5K2jIPnWCbl
PMd0uxaCx71SyDU8V+jj36hOcBk096e2DF+90Nwx8ZrdTVm4u91qTIPJt07/7sv6ePR8cxPck2fD
SQsu9vGRgDL4EN8ueNpLcxM5QssxU7xJ37l/vhzeYAVIkLlTx0jTp8dbU7FZezAruy3Z0Ola2Raq
uiCD2LGQil0Fecj32GCo0Xd/BgMW9bZguM3FFISGqHxKVFGHXB6XEhQ9D0S+T2RymsC2XePcxGPY
MxHYRSXhEVfinuqxtXcYLvuJRG0T1wpLLmyN9baWQ+KyF1PzKNT/SmAaetQVTcjpVsnmmqdlbXut
XjwepWiTr8swWKBCjNu3uGpz3i9DkkDhVFE5Btdw2UTJCQNtsnoUjNUtWvvb2aLwclYnqixRWAw3
AXDWQuDYTY8ssZONB6v+7M+RpVayf49b59PgmJ1l5Wtky/e3HORheL+9XGmutb3Z8vUHHwcfBQ8m
SSQKr4/rt2ftFJqJjHT2RX1rS+KqSMuIHMZZG+w8E0KMQWGK7ghJ3YP5vstjq38QVSssr9X5qv60
V18bWd3FTzpZaT1KiLbtkzDQfXPJumD96Zqcz63Cra5VUqAsQPI6o7/SdLOv7uLa1sQcKq0pLrXS
607hz80ZPSXzLwsfimupO8IRRsdL/H7LRadsKOivp1pWvYxMwqXHxqXcxA0IjBRj//ueYqulqws9
mfvyLSL3IS/zW76YknCaNPoEj36mIc/wXJkgcLxd4PjCpRXy8gn+SP2iSv+Rco/moxNZ07hcRCPI
Rgpcv/O4SJ/a2p8jENEx7fT73Y8UMswSm/fHy2NbkcTFZFyjxXT0UGbrnktU6bzCL4jeusF2/XBu
FB6vt3MjP+7aQrExS+OXQhjd12wDqUtl/KxkRyJIGO9fN/UiCEIpv6k7VRhGGBnNmWQ8Qq5DUf70
XV5SLS7U49iMPtrZvVO10Eazm2cSv25exxVvQZN9RAcsRNd0k0XD+PFlXHVP1RK29mQdP/R5box5
D+81r5H0ibEjjUo3WynIEdQpIdkVG9AsTVF6cJk+XwvQnMFxUXUTcMSYR8yfkZqRfcT1QzzH9eMI
QZ25F7LCo595lGjMe0s4Ej52tn6aravaVr3NrnlhFLP4KiVefufVZS/5/XuoZd1Y3gmvuGOnWbp+
6bwzMOzpDDuhaT/gKlW1Ied9PX5+3jed7bV7VavdZaRXH8nhXErDvfpY/osP+mxlSX1fels8mstD
c4vFWmzHaR4skR9S3AzuRYSr3/jaWx6i/aHp+4sca1j6oW7tDowCK8k0+/1e0b4uf1vy1GKw7i1f
E5EmPxjE9Navp85mcCpv6nrwdrF1ej8NsLfen++pzq55KG+au45/DRyIFp1tawuCiBYzD27iJ5F5
8TfnZ5RTraIZdjc1PbMOL2LkxOFo9bLqLCzMzg5B10vuX31ftdRUNLbSHwRIzZXiax1l28XqbZBt
r+qlX4qiKmpcqsxshJS3keoQlZqGvR6/l1V7VWfdwxz5WkfJ70SUbCW/1730dxao4H7smnaKuMNr
p7ntXQaXWvy+aV46xVa+zt7u4zbjCPKNIvj4YMraur0vKvPoMAvrsZ8eYuok2ntcRYZV/44fNxb3
TtxTGRCw/N5dolM17qkln69/5JzD9PmTer1MC+yd2GqyXmFks/wuvOFRprtF25Z9xvSmDa5gGwM4
0gwZ566rcKDcuPrsFW9CZAQ7KG4NnD9PUzE1asKiEdEAGZKsY/wefh7c5+oRflmOW/E/Q8f2g3Sj
ihpWutfyXzGc+TzZmXcsu4npXKsDTZ4LLZUn6Rippn+TEMLAnA6QbagocZ8UmBqVRaSSYZYNqTLA
xQuZ4BHZFwNfVRmravH/hxauYm4DYunwT+CAEel/DXpwtp7T4iC8VgDTApmN07aDad7djpZd8lA1
6Jedy1ouDooDbPnpQbSkby/KhTbcSVTUw5QXJRMdJ6YiwoPfVaVmU7Vl14DmT+X0y7yCuatWZRpa
6l/BhDYRZujePzRPch6gHsaOj1CcrD5v/c2UmAGAmJ+gKGuy9Df5X3Mh4aV+lvIcajpSzu01dwoQ
XSGp7nro58q3RcC0fSFc+fwFPqnofKn2ijWWnOrNPye3UiQThGIZlOVlgBldVb98Ej/NIY1UpqqD
cocMXzV4/hdC/Ah85uNoIzrpS2+1nij/F+3TtY7lhRLGYGk8uw+YsOHbPQa4fK466y3QfWC1cfZ3
OxD6AuDuB8ql11RnaGsjKI9K/s4UDM8GV+0U6S6qavG229HO0I1iyBCDWTg4k/EqKpY9iIg4LW5K
4eG2HxUrfzBkgWdZd/HuwLGQy/l5QMGgigbbPyydPG22QUiJUy2CDQJSdrP098Euty5DCbNIOU3m
loFYmypW9r20Nbc3LatQS5ST8mqSrTW8YuVVdha8mmpf3s28vB3L20NRzUaJ/iIur3vro8wdBoD1
vLoXk/Wl+JH9Xgz+XubvUIUkAZwWX15w+bqMTrVzj56v8mgUqLvLFls/B3Uuj192w9togew9vf0W
ydlNAskbIr8l26oKNl7dBEBGRTYq8pVwNKmoGqXHC4LLroZ7pILpLkH48mqhiGO70bm97sejR+PZ
Qfqpn/yJV1D/lMrnxrFf+i1Qff+MSVNMyeHPP2u8ImKZGzsIT0c1Hp37y897ppIFnroc4FUMM2zl
uIywi3b8MA1mV7IArV5bpToMQZ+sXEsKquUC5/yefx+A2v+RdB/LiSVBFEC/iAi82QrvPUhsiBaS
8N7z9XOKidb0tDw86lVl3rymsMGlu+bXfwtUymCitGrA8xaN5R/mZKqQYT5ttvb0YVuIaiTsG1Br
ZkDQPotsxfqPPn+WQwm50enDEAMF4fzn3t0G0qbc3nKATG0CQa6/bll8VmMB3HYKlEi9fypRtDll
loVM2OSEyOyxuIPGI9XffL76mtspeetkf/owj/bmA/AD29+5Fl1WE22IiUuA8R1ouMpX2yD9aEsp
9GJi2uLSZRG2HJcBkSw+MF0ab+A7dquAVLlrFeR06vTZLgfysSTL+gIJvyBiZuxuWDQSbQBN2CBt
kcib5my5MpciE6gsSuf5D2yjncPD1/9gO/3cGpQni5/cLDPDcojXNgNcmeSfBoSNjngP84KByHZ/
dp3cZ05jn5tp6eRcTv+OPZu9k92sb/GlFku/BLWWSbJet/LqrloM7ZFs+y+gi77ar7zuykEoUYMT
2CVv2fJCHhmO053mqB5pq/XsNTh3HhK2VbaQjqK2PEh7ZIXvyoZJ855HP2+BkHqEDCgl5xI91nOk
t2WrPGcOriykLbkMUNcQGT7Fz4trXXUM6VmZlyCOPJqPgWyPWZpobxqpftQig9IkQP3mkqjJhyY3
w/ySAfgAbAyrCGm3tMow/3lR2Ux4MAde8wB6o6vz/vWbBVdButliuGqG+9qeE2/G2umuU0Y4Kz6P
qya4eV52mR04XbtZrt9E1A36gJqtL9uEUKxQp93VicDDnbdUjM6UIHgI8aLp320N4QOC+Emd8pX7
RAIKLTNFx4H+2iws+es8uLXR+pLzvBHW4cvo9N+15/OSeNYV8JoKGhgG4CBzy9YIb3BaGUcZtXYQ
MSm7Rs4HcKbdO7xa4TRBSLMYJjLTTf3vBf5qDwPQUyEeknOPI52co8O3/H86sRVT0Po06uqRO79g
PefmppJ+g6Zaw2msvKEqExoGkhDH+iJ4NVwrYCVLORJersWF+aZMFwUIpKgRAvKrSc8m6hK75tb4
DECpT6c03D+KLylIzLvo+EAt1/D5I/0dRQMH0N/VTGuPBV8hZHv+Izd8Z+5ggJn8ZEocsnW1YzwH
aqd/F0iFp+tsvjCyAqEm89gFAbTkPDq4DW4hIYFJGDX3UZYqA7wLEficrZh9BS655E1dhDWv2kGh
JpBNZ4NbgO6SKCYi+WgYkAalaQ4NykSqyEA+iNJzpSt049do3rQ2uAEb0OPdkjWt3tAHb9Zd5fo5
jX1EJk9ztOdHcUV93MhNktblLDJhVxNckKvr36VTTff1y8761DZszH3r5HNK/aNpUcBOsHsbpEV0
D7Ns0jpaxfMuZSQGgOTYXMROoJSHUB15o/keD8avQP87FuN6z0A0xbLDdOCz4AAoLrse+gYxJBCb
7kN274gMmzYickzURWS0wVX7Cw/vYB4xSDRvxgYnRE4mCmBAzPnSrcaJ4Nl+Gbyb6OSlkTWEauQm
1qfUj0bumV+R0NXIuCBWjuN8opdqyeZosN9lbYLDy7gHb3GORdHcFFI4EIdS5hurOwxIY9+IELsQ
YbnuJlBMLrxY+94DLJur1zPxotcfx2yyK+VeWEf7Saqy3KCyLZ/Bq8Yce5krGBIcUDIZ10aCCOzE
Z80dtEoUzr1tiBlIoSfaAbGmil40bhu/kdbmO5e/8tplt68s+gvGE8i33A+wmMEs+Wkj2zCQBiTw
t/TrOBlHv3L5PeU3f7YKis0zWQhs2WlDqkhnWsh2oiZzPxm+X/cPHwjUylacFicKDytihhkPC2dY
oSsd2hh6qKbFBUpHfLQQxFqk1kW2sbBR4aE6wCFw4qKPTsJ6JNuBDk07SAiPb3TquHWPoViFAhLe
4bHlIRk1dwFBKjLAbUCixyLmETDGygl7psvR5968rUr4CrAyuRWylGwoXybs18mzlakHkn0NFC5c
B5nr6RhKtWkTwtxAgOUzb3Jiv9MT7/nTMevrZ4jnum88mffspyo78fmeGs0Ss2SspkRM7ltQMVga
xKTIhNC/3LdAIi/7gHxOP92KjuD8256/5s6QOCMY1mvtK+rjrgTGgG0QGC+QjhSw5gDwakePDSBk
bnjqi6J/8CBENO25bhkO/+SXyzq/J9yA6D9Bth1DJscnPpb/YMMauMaxxaPo5jIF+sO6svlKlfxM
ymKXVQ72jwv7g0MHtEWGQH78UrG72ggyBu+rLyQ1RHocDxyOgMZOyGB/n+nOtBoiWY7lNR4usKqW
qoebNe+2azrQ0Svh53GlRtwRZ4ZvVCana+n/mXbuVD3xcdetoMztR9qfE8K9mjrs8Z/QWtfTuagw
Qkybt67cnRRFLBzbSDDPaCUyW3TOu/Ji4PxchYteCn0W/8Obg9qwLlcSfL0oawwo2WxQjVth/2/7
LzFTXsHz/RAT26UyVP1+Jav5UF55NaWPvLsJLYhA7JR1wYdToQL4xMrDQFjQKXLgvH3CbHiEMhEo
GcZcSrcZR7xPgB4qsWzSiTYB72A65GegiZgr/1SHxo895QwiJ2VzsFISOAWIM4Ozjqe1+AjceTKD
mMlE8XrTo57/LXeF+79JOmsydDA2WrH/RgBXrTiBRYDFwd+MT1SmYVlJNx44TwOn2wBRVtv76HXT
sLX6cehwNmwHdjcVwW9gaNrcAbiT3NbtK/wnsD6mP/Mm97FEa83/4etSS4RgocX3rp5t4DaHXQLV
PZpi250rLlKSS5jzdQ1IODDyaQpxUufCq2HG6pVgM9mb1xONdqABx92wiw7jp6W4w4pXet/DJqqq
wOb1IPSMj8J9vPpCzYoti2qIZZ1BuKeLRnJuGQqgX8cxjNz5JoHngm8ULwqEC9YHt3hBwzjBL+Gq
DqvI5cHVq58Tsbqay7SnEA3pvA5dh+q5dE+g1u976C4e+W+mAqm3FH4D7p51AkVutc3sOLFlYTwp
Vqhm4OxX1HiUokNp+pXrpV0vB0x+EwOhhW3qID9tjDCrrSoum0/D0mCcFPD+9M8h2M7z6gvehy0n
RpK1QNK1pl4m+xRgcokPA6+d818sf9nXMGNzyeYz8eHSS2cqpI2dV1zhXPksrT7WbeHg9cgOZHJW
s0u3VX4xnkvd6khzQuFgaYGIk+EL9CLL0vyjfubXjVtNInj+pdUcXL9W36f6sryrn7+Sg+wgPKJ2
vJrozqv72fPn5gb656dOf9bNy/j2jQhGqRz0Lf37L9ZQdBj5zjl5u/iIk0DlqjjEMC6pdbB95URg
h+3ZyNkz2FYevpJDBxyzdvUjRndskB7ZnlfsEEcyduQSvqoHdXJlO7m0ccV/DoNTA7JggBmviRHt
2EjD3L6rMjQ5svLtuCFNFELJeT3AOarXBBsntu/FaA3CgVPnfvP9tuAAmAomTsG7WbpE2kp9PUtV
+TZzN79ygQI77dqUZs9sqHXB/Y/PxLxo9098PkSsYFyPIjOseRL8jOgWO9G5ckv3ntFqfD02IJSL
qaWhlKpGu9iI2ogwztO36Er/DBIAA6guR+xfWIa5gvmYoeQppIThVZkkZ0q5rPshMlPzqlJzDhiU
Rmp8Rr3JvCLUP+7A1I52xjL2Rktg7q/lnP5evrReK1Y3lh6il8rqVn0CC0yGEMFsnySEyb9wVr4H
PddgJuDyZdrLUVwu8Mf5WVigYejhBATrcuSHxxjFsx3/NGczJjKydwI8s4UEajWtHIKCQcC+6Hmg
mc9THwdl4Dg20HQxUXNnr3AkSBi5+bwFZZJEjVU0Ei6qXvi+65wOzdS6tBU7yrLY/E0HHSnxJTOO
DaDY7JCtuE4xjVOsk8NZkMgKB3X4VdXtHlG2rG+0WftiTr+5a3jXBnictjyx05OZs/vR5KJubuxI
3kerJgnq0zPK5RqajijL2nofnCssHgrDKXlr2KLj5fChhl4rOOVsf9exmtcPWyJkr5qz71OsAEou
7TPT32/r+u7TDGYUUqjNMNdNAvFzbf+n8+ZBvdu2lzHuN8WkfZ76+1m9wguX5Q0nyNiyTMs9jVdP
iRbwJ/0sJBMTk/KoBsCXJqqRRvr6GxnE012ss0AhWtXiyyqGWvRRPKZwvMph8lQ9NebnksKDMTy2
ZKQmq9cVOg52PCSzebL25V4ydj5qS4g3HHMo6IfwXcHZ6AQ2qR6e9TALRWdxAp+qyCaJUyGVdin+
MGNc1p0M9is73VPV8gSB+SzzWCDeyHpCCm8sK6dVL5JoOKPWLBV0UJdUMdyyCLDXhnrlPg37c6QN
+qTEuKvddsKnF5/HVy0ZQlE3ffRmbW9l9amPmRjt2UusqdvP0jIeh61i5m7xe74IQehH5jVdDnOu
w9sXa30t4I6qUXOtSC+2D4El50Mp9R159eJmQvvSfV9aNjevQqQVEWhVi5J2sXfnuoIvHn2Uc4mq
N0EYpt2o4Q7gcythsCxlWdYoKm3SLPZVZA707k3JDay21WDlUGVykaEzKC93ZS2/okK9sT90lDXc
jBKRUoxWRayyhc3CjaV5TnxLZw9AyuR9xJI5Go5zPXuPAlfVWyn5alLSpo6VNfY5H3lWRyhMbv4p
b4Tmex+p2lsyU0FaSGaF9LryOFfS8drx9a4MnT3/FkZ6T3PRQlrg9aaMgOU3rhgvBrF0IXsuxQ7t
mBhf3GArJM5gJMgvF7eaM5b8IHERjBPMGHl2xFLFzabhCywQm6/7MLT8OwzqolY9iSHIzdmX3fJm
TvY04O/mJ2RYNfBjcTGDHFb1ADxQo7TjXXLuORXOIZ+YsWXkkG3SJ70K5/NvNUgj3WZr19EF21r5
Y18exGv25uAGHuNhkGApmf17thafRkmVZUXgr1QF6Fh3j07BKF1J5kYBiwHJNw2uTItF4fgHOgs6
K6hFrLz981h8QJ1m/0GWAaTM/x5rqQhLTKEbvYQPZpvxYBkfMCnm40xQGgaX8DUjWiMXZomIuW8D
heAEoQts7B4lnv3CTYFi4O9vk9jcT6SRiRXOQEi+qDCkz8XPSSKFO0ijwosYhAGH7AkpPlRXITgd
4Wj5zEc+BVgGMeyrwXBS3l7djLiAJezbeKSpErMjRWYFLYBLdZCyLr6yfyTCd6mWm0FmZvu9aT9W
g4B5yM2YTlaNC+1J7HP/Lzhd0GDXVtrFwJh2pClwA/zRDUYabLK73NdsoYeGKs0A4C9U6wEp+bj/
Je0Bqc/7KDDg+fQ01q3tP4mqf9Ha8t8DgT1w1HyhsbMOzB40i98L3EScaHgZthUfc1TLpCX2F2sh
LEJtnGjTeJ8Cn98UMte/FNLdKKc2RXWfm/7btmQp7P4fRps6z4mi6tt1Fm+dDoZbLR6vJyr0zjj3
KV7ox16UjRFhkHb5WbxU76NLFcsvrRX2bsNhy1zlOJF+HsjQdmG9IBlxBnqSghWkDpVL/15WDd76
5+4NhI4A/egj3k20jcoWBFoTqnqQJ5TWjzzXv7rdKlV/VW/tFzEjRVGqjrVy5/ieGiuNfInSSktL
7fHL00/5Nv1JtXj98sUkBKV1GEYkeAZZGGzozpPhDfkEpYIpbuM8SnwG65UNE7t9unQgtGNHhV9/
/xcC5OFBblGg1AgfgcTJTbn60WmxKMUOMjBtPerZAroc8GP+MR+mZfsFsdZ9Vdh9A1+ZC49P31PK
Vz7c0Y/d92F89V3FuzCC7ce9k/t3DljO6YNF4vjiEsw/+DwX7L4qu4b9MlbnGz6OhUU6lt9JLhLY
/XAUbPTFJX9uTq+kHhrbh64xVb9yMaRAM0xA9GMmglSe/Xj82HKPolYB9dKVPg7f26Yw0Fudq+GL
huTcDC6DrFER4bd0csfjx1kpqv58M9jFQU2QSV7j468rv50sPtP/vIZd4Nu1C8dCI6JGureuxxLi
19Y9FMZQNffJ6e1yhg+vS7pCryVuYjzg4JGbzHJhgpeZ3ZyHQLe/ec8E6lO9GDinDR8yLvq37rmN
A6wrkrBqdOVWif+dTNe43Wcqqj/ijBFc34b8LxjXtZFR4ZWgAyO4NrsXfBMwuV3MWe3uKb5miIlU
4UUDJaRiyRWg4HhXes/Psyz3xiIZnf+0wjArUPo9n+gbMoR/Xhr2AOUQHHrPxNfda4OxR4QmPltO
C7U8W1hBvW6tdhKN0w9u4q0amI9e3aoSUa+uPL3+Rfpa5FsIxnBXK59n5gUYvAxE0r2LiCr8T07a
zBIcuCkoW8H8OQtEQv7DpEbLoHWXFw7u3b/jQKRWQKhtnePcT0qg9quQ+zoMo149fcQ3WBqjFKFj
XnpWNpPH0MDlVhbS0j25C39DMgv4mwOtINWeDfjZW0O308WbNpky7FG8GKHoVn4et+JxWrhKe1uj
fOZjVqKg7FNx+0cgEMof01FzNh5I+oBjnnQLp2e6Ly6tfDrAaeFGFAisjeWxQ27Pcs4QbFXMeMLL
UorLgX9ztFZn3D/ivfm3CQqpgOkLMxJHxHKcGWRIyTySVTG6q7pErkCc2pstgecOtJfmMATU7y7l
y7yYyZTTuWI803qY9amkpT8B8CPl6yHPmuO8KZhkmzjBoCgZ8JD202JShPuREAgrtiCP/JrAAqqc
kbVzhXlM3wKxlshYZiG0DkHmxeOuslLhOHIw6109Kq3uBp5L7PX4WLe5vGy6mxpWzA1YhSyBPpDc
Eo6o2/KmPhKnjNvjRugcXminh9FY/vC7wmrzzmT1+MDAyPBWJwbjbDXZAOpacQOVzhxvvHrtXAex
f3gMrXPnMXn270Zyt+6tvKml6/E6fkAgAuy66XF2GJ1kGqnBqxNpnGvOWQ3Jq7OtP3tRGeHxMplA
P4SZX2aXL8dtYmC9RxIFlCJPMTcw8LD8kHZipdWqrIpWZx+SRiHl66aZ3lUyQoGmhSRcUBocbpXX
IVM8rMr4RZ7jJYkuUbSK5+wgC2uZhVIrw8JLxUu7yZS4nfUiJ0Z8NvWmLevMRCh/8WRECQSWk8nr
ZsLqZ+uIsMhVdZPk+DW8dOdugtr6C/cqTUaNcda7coT4eWQLkdqld2m5XJdWtvKsplHamerUN0Ma
kNay/fwWltJGpKgzvGun66+m4WS8kv6+1w8C8DyeFkrMVDRhwDLyVBYLjIyk1xw+nt898vFYeIwL
8fbNRCdR3dcTgwd1Y+fVnv7yhXp2L1+ZRrz16sSqS5lA8Z4kp7Hx3nYc+WGqOt6JWzqPTYOPY4yl
vfLm5/rtUY0XzFbGV5rmyWFyGkbH0bF15DbeoYFYVPFxtHLBhWyuTU9pKetTtfuX6/YcY/Ss20/c
G/Q5RI9l/zKMVm7NR3NVjFdWXT/YN+C+DBFnMl8ZbA+XYfdra5jj/Bk2QpI1BMN5/16P/Cx+0YEs
VvvPfRwoQpuhX2A1LvvRui/1qTAyz7Bf/Ih1UgOD2vXfdKKfU/gBeDP9eFenNx8hQyN5pJvvevH8
F5u9PrUngjtOH6lPZYsxmI2Qg9DzQ+Mk1mu2/rMXJiess7b1Ryc73DTeJIKIunOT324D8xxMaKym
qrIXh1KMjvEU/GyOI5pt/7S3Ygxfa0gje2DzLn+aBeK2G2K4/MNDsaPQH71Un38epK1LEbRCy57h
goy0lcBExf2qkWpfZrp/2xC14CTbzPSnE1t2duJbfKMnpnbVbF+3RXC2mayyWPvgKugmQgGO5/0s
edhMM97UEt/s99jwDW6Xf7uZjSaMGn9eP2hQf2KgWLd+iW/71k58J8BWlGpGNKmwS2wJfTyfbxQH
dxXZj13H3/vx+jvRCWPJ8aMTBC4pvvzv5xqe7iGQWwLdelOY/1uRWTDFcbVSge2iPvcYkd7oq7na
69HRetTcGnf1uamoa2eS+bP+9vu23wbSsS93/p35KgVPxiPFCa+fa68++mGsE+092tHuchxvebAv
7d89xHc9vgy0uWC9vqi4fF/OQJL25ByQk/O2CD0iMfF6WRTQDOh75FnS2XpXcbz9d//TdjiRl6P9
H+uhWbIm8bn3/CcMSJ0cptz82N8d4TG4wv8/RA5ik8uAk6UizTmtmQblPs0HoPq9I1/X05J0ELJ/
62Czrs0qdgVuHyvcb5C/I/3Mk4Q9MR5Auqupup0qZrYAp2CRpaPBreP5F6RwWi0L3ODiNrvlPuJT
iKo6+vxn7qsH8gZj902+27/Nex8zC0PjtP/b/oX+iZtgWE7WEu4CKEwjdv1zfLogFlGmb6VYiyCR
aAb9Jbwsd7xAhThN9RtKUdq3+Uz6lX76WVmR7S4GwVmIIX6oqO6c+XPclBG621tOdZzv24n+sxzr
LIbpnkCp1ra+aAR3usdML4nD5CFYG85yctbYzG2ZmHkJPFhKIzemx0KFVMgOSffcNfvw+uhlVHC5
z5jnqG5eFuhR0uo6sFAikIVVfvDmxw8jxPp1EhljGBOJM36AR8TZZM/oJDkZvue40UdgdONoX2B1
kGKD1u8sLPaeh/FaTrjZZYLNsfo0eLEoxwUOjKIjBaLeRUcHyIcrPBrZUfbfVCZJ+zlcvd0k2TtO
R6tVMI0wD1PKRz7XvaS4QCWkrQfgmZrt/+1HidmimnGxnsw97U0nfbV5Og7Nn/f8H+LCQOwauM/B
U9G7pk7at38PwykNjxfdfYbsbibkbuOtiLzNRDdtbNxHYDVYZRPLqEJVziJ1bWQtw4a891EMNkZp
Ix3pz8XrprxNF8xqldhxCgLzWmKFePGRrGSkPr4KjMxfQlYoaAUIKJ+k7zk/56wJg9jbzDnOx8MF
cB0nuW8zo9z3c2K9m1WZYppvmO7j5LtYuyAiThaNAsyJbdYgF2iQ0uSHWoBV6BPiL78BIQuH+1F4
xOlFwgzffA06xcpzEBEi5SV+DSLjxexiWv6xBRw52nGIh371tSv1wVIyPsGVJ06yUrjpYo2ZcDB5
fnuQ4axCb//fm5Dd8Gahu/fQHQcwOqGoDY5auAb6XMiXH2aJG9ytce+tgJe24e8dXmE4ooOdKusg
e0HfBOHywnM6sTEOn8FeOI5YJNRDR+XM4wx4yLMcXc28l+Y0ZYl+b7uHvjFhbMzT1BWl1Ge3Zexm
SosOZjpjbiJZ4S7/BwBmFBGDSxhPCUD2C3+Z3I+zP9OGKc8Om9JHUuD972lnP5SV3aTQpi4gvO6+
lzeViHmub0wr800kxr3TePOdBPVyo2Sr8+5pF2TEqGvT0FF6E6obpTlZmY5obZ/Nc9dV5ix9bl0G
O2lhOct7JypMmkVn03FzHAbH1r73Ggis+b75kuu/xY+NUQvsRfGKvFta0BPlnTXiChogfPHW77tA
z2H8Nz5MDkMY2ZVru8PWPWMsuB0lu8lusHqZdgO4Eft0xGz/7RqbRn0+SvTvtfko24xUYm1K/G6i
PXfC2zdEpHRz/djMyW/bC3XBe2j4v9rEqe5Wi/8pD+6jxY+b6wlwOHTuLQkXCuUuy3918ZgEvP/W
dvAuizav3aT0j+gIWMZPLUE1wKPDKIDr3yiQlJDIzV/dqIyWp8b5d24fyaHe1QvNIwbmCXme8HQY
Jn/DAsjUSR52bZL87/Vkx9j7OmER0ns19r117zpKWfITerNlgCPd+gGRhYYv7YMaV4koXjzo3SjV
uLSvQ+a4w9f4OjTWubW5ADx/jzXJd6Nzz9rUJNorn/+QdWybGz0e8vLPlSvC4ouDbk/YR8/CNqbO
8DiAj9bIb3oLrzHjqE54KcMrvOkcYU+cd9qGDsapq0GAm4xD3Si7weJn1zkzIUj/u3bjw9CcGmEG
K6BEY1k/dI49sE/mE9RBfwXjObeiQbfpT/IvMwM6bitcnKvL3kHokMDxsNrKOPVi+vh21Jj91/gl
9DbW26UK1A6zd2AKnkTG0syQVCF8d3DXK8EHgAkLN5OQjXcMXg/L3nOUaOCnQClPnnPuM/Lp4exs
KzsP25I89nj0oHn9AQFsOT75ahiY+ND9Xy5ss7Yz7yOO+dvOoi+Hg1+N+rZUuoQTIbfFngKape00
x6ZojXOjp/kyQt+UlsAqhhfJ4tkgG58Kw3lemGq/YPnkdAMCuwMlHNZXrqC6oVn/d64lm8S6aiTN
VOJnrml9g5e+iJ3syX6Q0h/LvsMFKuyxD1N0IkGlG5w4HQXmXvBRGxAFojJRHXngR2kbyl8+3SDn
d+urTJyPnPrqwviEjQWLxewEWDAB+YbyFd9WrT2TDWWBW0b3wDdw6GasRDM2Q5nX20sM7Qel6RXu
clfH8UUe5r4n6wKo2FQV1MCJ3DxY9NNEHLF3TCDmxcg6WPgzB30pe0zppsX5PYhiVpnqaV3KJIqZ
dDV6LN1P+WsmcL2xNOd/6z8CQoUdmcN+V8ZffpAPJ4uQnpd0AaO9WaS/lOSZ5NbEc1Nd8ZhhTuNg
Aj3fmzq9qjJsayaLm3kpRqMV40Dwubngel4Cnz8QDllz5Tw0QmxnUSF1Lx0fxQ1LgbfsiH31syU3
J5iM7xhwMDGhLADxQNMEmmU/1s+yhJKsJhVZK1ndvcj3C6dzfo7Ig7K0M0b7yP5AEueY1YLE7OlD
E2JWTd7Cxv/lQ9n7x/x/8lb7wOM88u1kUWwsPlMNv713aTOIbB/6jMsd78wCsJWAH5EPB7UzIwHq
U3v6GSbE+3v+0QMA1tNfyD/rphMBQSdjNO1YsWje4xqDGSeU5/wiQUEsvhan3KCipYRYz7neHO0v
+esBHFAmJRyAEagLHsEekpQxui6wkz4eSwuTEiw6M29fs88rE57pt5KOnk6NhFR4DpKzx6UoPgCT
tHKYd567ghSnuFvwgSudX53LpGbB6Ue0uPHcuczbAhR5k/QlsPZQSa2cTNRsldy1DnKdM5fjZQUI
EjWxLTma58Qj+/IJOr9D5SOJKSyELy6p7QqqE9kdTm46utTbC89UBMMc+z3FmVOEnVEzp6dMmAFv
qs4hhEMmLYFbSFX2LhQsNgtaR2Yx9t09F5Ld35d05wcNKRivx3tLMKPX0FWeoj6fnap5LzSdpnpK
9fLiR4C3l/x47vNqUcppoyh1aeAachysRJsrYBOggqvLPH+i9w9uLfOukoc4VJmQvOeF4AkqOt+N
e/NMPO9J8rDCa19IG5fPK9y90ikx9851S2EFQVFSnPO+22cOsXCuR/0MJZRx/75w5ll9CQAyrNsS
ea8TC9FCyazyVhRLQ0XFJDEG5Q7PQzXYQafvZ1vUj/yKEh7Z0OQUkz3zIcaR1+Urk0/H8xt+Mr1s
I/217Ma+o4F5YMG8xqt+pLccHmQnxfv72X6W+5f7dyfa/LZiVSbS/aKrYM6XZIEKPiBg3LK2NM7L
L74zr497AnpG1q1my8dMZF2QnynNnmYcDrdjZ2t8p8spxPHFZwtNdzNuNGVDhMtxrbwXhBTeY4Fh
ceGsO0cjTPXoQ5VRnj3HQAyN4BdobW9lSYaKaINyuSq4d5l8hmIpE26uM4YNkFBH4u51h3zzFvQz
Dt++/5X5cD0zW9XZ8jcTIrIi/169VCvZMdjt+P/PjQVBK10NAVrZn813drD7NlaItc6gJ2zljp+Y
7shy7G2Hl+/57+Hbgzl9R3qLtrJxTI96G9/4sKW/LvVAZ1lZdcEf/ySHc9N+jB/f069I78GE8vEj
GMGI49o89fEYx/IScuMTG/2TEocPX3P/u37/inn3Mp4Pq9nOq75o73+nXxx82nsu18qjQ0cRHh8p
chzVoICOcsSbRpkOOvfBygqN519upjAyKbtUNU1bJ6tHGcD4TSckyZ5b25bz9TlCrGbHc/2n5ZDA
FzzyJJxg2CVriU8GR20Mts6Rlo7AI9U3vO+vGnrW5Sg7SQfoR1+4HSEiEQrrSKu7BuF/I8eb7zW4
dPiS2uTq2VEE63n2Gtiz9HI2q4nmL/5r5mFGrPc5ROVahoZQbMu8x1jxTcqH1DBm4Dn/ZizoD5SN
23+Yg28qiOAip6Oj8ZEI3BAYTHjX8LcPmrJp6MT9GEiNv7Ocjw1ZZj7jSw0euIpcIArvfhxs4myC
hqTeZu9EoUSV8z/HcHxy+5xOTCoG+hAsNjVmaAm3BbNsgz4MltfiTXIGsxpitD3WuxL30NjajTT0
82/lAihl52AZEsIEUMklM9H2EIAavh6+lZoppWMBLvMUuWepZQnuQYzDF8GBGuI0A9KAG4Fvl68z
eplf90MW8UR64QvA+0PDrJtIBGh8oyL5Ae7G+qoWXbwCBNajAFn/vY0KYD8XmNobELKvumZq/NBv
wUOYaxmEp0Njm8ZRUU1wPLTDuhIcYgliKLniRZujA8rBN3Ixwjjk+ecxr84VdAikEIlCeHQqEDJg
ZdyTXjeV0TFFNlDbeeu5CLfy9IhKzZ2FR19SO70ZHdaRUiK7Ld1EHCUpWh5X/aixW3xs/3pKiKKK
p4aVApH1OK5ahWx5vW6k5s0X5kxOkbuLNOJJ5g8e5ELWwNXQIkEmcxu9zp2MEdgyWz5UVot25H6u
nqg2T4+TZlqLMrnVE9+Rx/hy7h5vjasmbqc3O9k6k/fu/DXPZ+Prz8QGM8QLcNz2ck6tLee5JT3y
9Xb8jKk/TzE4UW7aeyXlOh4WrSzFw3XXj99s0stj5blElDh31odTOYZJsVou7GXJ+5Y4Uy2QylYy
+8n6umunElm2sMyEtgKdF2I/b+nmIwrrTSJY7Y6MrZPjVAwMs15WVy8wTXp1+jzl4sKxru1b5Co5
9m/6SlQ30VhjH2Gwp4ePHGxem/Slftilx+gE24xG5phY/1smhAa+tJ/pa/Uy37S3y+YqSIW3ZW/z
ZTuSeXxMp+Pcbhg5VsBQpyX+wud0cSweXOP950PfFo0LR98a1meO+SmYJ3lbNvZ3suFcdhRdP3pT
c/ddJI2zz+6E0u+yC8QLDrrXOV+8R+t1qm9P98JzvcUZuLXSK3G1dFLZ5OEzORfLkzl04zCpyIo8
b3qupTO3+n6/H8WIk+dTU7plK5c6OCauj/4rs3J4rBedw3012SxP3WXi6/ZIfiUvueYlnpncn4/B
eZkuP5NMGy/mYHacaJq6+Lapv/ZiOCLPym6nyM2IY4zkyulNXLUULZ8iydJ1CwuxmF+XS2s6ZT98
yDXXGcD/Zl1+7abVxfVSu88PLIAFozqJ7s/aY3dtTB+ZcXwvBMCqWKef9fk6M1xG7w2ozp7QIBvm
t3teBnd2BqrR7e//lWPKIR/y5xLfuZgkBArqEOSsYsn1tnJa8QfhEkrKdNU5uRya7X4bit/Goei8
ByoPtCLzhg/ADCnYvSDpmCZFOed2FLDriF6No51dfVo6VUKUoFE0n9BOonWoHyoU2OVjAdUW4Rxf
sXKppwvTEulxidw6/+olqzqtyq2+as+70vH8f9HfcG7dtZFviltUkkuHTyhhRKaeKXGqwsbmqZqo
BHFMrpE5rEqZy7YVwRm/5lR2yr8XK9XLJVPdLiL17PQvdhS0lP3dMi85kdOkuMjEJVxdz+VtQsV2
vIqOvDcuN7OS2LocjVAZnKTARqvrc2wi37bSWxR64Ilyb1p4fQx67BU/LhWMb9d1W6we8+3BvVxt
D14f33ABEX1galqoiWk2MkKyOJEY1M6VBt+OnJIPVdrhr/PHQMha5VGYKHOqk0QhWWzLcEWwCX9S
jJdfhUls0ObV/TEYPDEJEqVJOj8JnwVn+AsHIfcxcdcwEDQdLIhrvxQ+bw04VXESaWfLjHN8bN4L
TXPotgEvQBL3WfLPhkobFXDJnrMGUnZ/A7Jm3c6mRSf5l5s53bN/Nu50jSFMHrSS+RTdXl17FR6M
f/yEeC3wVm4Ia1PpxvSqPFIOP5sfpXjw7DvLhz1U78xEbxLrUx7KdRStMUHEThFYBo7gzlBl+dZm
hVqJ1KNlJKx9Pd08FGD3kQr9VEURfs9fa0rjyqtvTF3JclOvv77WY1pQn3j109EE69SM/TxXzrA9
eK7jg/0CwWYdb06T2fbrsZUjMq9HpxsMOstzjqR2Hk6XXAxRmHerZXd5vJT3EXXjOVt+bNfVc2tZ
v7ZWbPNr1wlWdgOyosHJYnAnR/NofvMFXNh9Ba5sjM5n9SlllkstMCjazJWCdGBeJwDCDYE5SqNd
4hEwAkQZ4rZZuZZ9aQm8UUk1vMdOmEGnJU9qMNy0Q/2c7ajCQ4RprqfJSH6tm9gsMuQv7Qw1AbuV
3Pd1eG4qBPFYtrVTn4wFmXsz2LuyWY5L57/H7PznJJbgO5J1ZwACXbJRz3srJprnYqZPxqb4enBI
A9rvR7n+mhVCop9uLkcI+Z/p7nbkMM/1AzKUrl3kiuVmXi7PCoEC7/fQcZVQFriGSUuX1lY+l2Hs
5WlhUbrVpW02H5VVe9q5sCKfd5e1tdj4TXtZw0epb/r7X7Rkf/gg1KeFR2VNA2PTCbhm7BuNBNaJ
OOruX1Yk1lb3uFbwxxL9DbMmT+XiUaQsxxCO9AyKKza2VlhmFv8LPKxkUUh5P2aLeFSC9bs08WHy
K9PajXOtrNL5ONx2CZ4690n8lznpENfZWVyL/zqJotQVzup9/rXO37LBg/lA/WNqmg5CJh11SkIK
vDxIhfa/Wr7QP/168KEb8KqdvrNf2c7N7z4315PzLwOtLit/T/pVcSo2g0Xr0B7PyIfyRrHOoR8v
p700ucSx3gO7thX28D3Y5SD+hxHRgtINIGMBBwvJUBvSxHBLX96LilkcBn/AF0mwv86tnZdGhb6X
gbAbXBpmOohg6ujRMkhO45PTLD55tWP9ZPNYOdezrUX51UlVw+i+Ei+/Pu0Wn8zQUL1es3st1ofT
ZBoIr63IIFM91zfN3Ne0N2+fv4PTQ+YrZzJumnwYTlvP+nm8+M0aDsV7uUG6p4L7DtaKYfYbHV/r
1woXnsq+mKvcShs1PaFJW+Gqgl7+y7XNFyP9zOwIEuQN19+PfNxQ6fGpIwjUm+1fyuJUvHUXVbVw
vGsraEbqz/K+nupsmvfxtXL1SyLcF/b1UynZNABuJiyRQIOdI9NmazBDfHUfMAbkCcwUD9uOhF6P
EK+ZtAZKT7q88uTfK5+pYC1aXjWyw1c73ozDqae1VyPRuLbEDBUfVfDmsh6A4Gsz983p3J9bPz4E
MJduHdknNm/zm92X3LsGGUXn8XMoQTyC5ifyefSiHrEP06JXgtnVs8ZRpHubpYfxyXSILWmAiBho
7h0kuK/PKW+AZZg5uSarqhFfUSlRWjQi9UglyiJ3o1Gat3Lt/1g6r+VGtS2KfhFV5PBqCVDO0S9U
S7ZBRBEkwtffsXVuHVeXT7csI9hh7blmwIVmwQfzVUwcC24ZBRxt8WIgICIKoZ3+kwERMaumO8TG
/iv/Oviiq79Q51oBZlMeCCtgzofBhs3/fcMd6RjvqSqifXIEw2KcP28mbkmcpqt5TruBQzuVtT7l
uNxfG6TJP8EPh1zOux0u3buIdg76CGgOcJXhpklfnId/OuuLYoPCAmowx2mOv5T0Ff2OT0cDxIN/
4ozd3HbJrzhov8YINmIM7IC9vtEMPn7BXYgA4GXEYfOzfENpkuOiTWmOeZb+RY1OziaJ1qgMxawd
xkxlPh9HREo14yaKJTIBayjOABfZN+1FkQuo3MDN+Aq/AT6eN07Pc/1KEa8LgA0MxQkF6lNAGcQ0
/Voeo724nG9mb3lkHiug9WTOAd8V3Ve9/MSw8ds//4wdFbUXmXk4lRMTcEXpRlqDgACF23J7bJcS
EYbSWV62u0oA5v8+5/L4+sTc7LWj4XmEX0tDpf7+LCq+ceNjfONsz49ZN+uMlx2ZIfUWC3neUOQp
cgYmOxGmxo2zMuCA+htdUHpwD+hSgE9ZN/SNe4h5rHuCrNcBQgA/iOfNMtV9cf1ISGrbjWCOEJkJ
GAiZBSALBQ2NLc5tOIzgHoXYHoSPd72aDs6SX7TFaqHR4Vfgqw2kyDVEF7iE3Y/Zce4SUjWKNEDV
FwsoNtEC3OQZgrboPxKQUcWmxHQ95ady0f2NHoeG862D3HVUnUKOgSDcGVoy+DRfbxEgFu8cmt7M
YfgVrHN0ZXvx+uo0wBHGe3EhQXDlfFq7tQaCiY4Ppu8XvyV5jXJ64HcD3gP5HADAuHSdI1RRzy+p
/orPoFDgV86/IgZwcmBoAQsgPDW+9MfYoUSmEwgcS4TfoQAzgsPAwGfAUyTz8RUXrI4imS/e73XV
mCx0na7AaeaPhLzqGMPIAHrC95+NpoHAjXWuQIqzY/bLgEfwCyRHzjUgEWU16NPzFvwwDinboXMO
shAVM0P4G24fwlZ23zNjlC9eAQrNdsR59QsY6Up2yTHEIFiZv7BCA7BD6fv41m5QQ9f2lceOznMe
798Meq6huu3CI/8tn2xoZKcQNp0cg6uAqaoz+sIfriU8AnBxFl9xmsDY7hdYm23uxiVxYQyiB2gv
N0UXAuXsu972R+YA/NJXi1MA3RcBjupgpcimf4XJJB54CnklAMouytBC7LijGmf1h/dZBhyQRfEf
wuVftnT+JO7jl2tVr6wg4np+xT4PoMdSAloXHoMfjifqlRVpx00IkUZXfA7w8feNnZsrfEMqYL6L
Ty/6qJvm1py5l4Co5tXEWo1zEO9Phg0sKF4ilsTmxgOjmwtSC/LLuH0OY76h10tQyQNoF5oscCsg
DUo8agUgqSurkk7KBvSFVpy8WKG4VcwpfrdyVm4C6P+lzUeYAXdQrCL8od2G2wP/JnrhFB7Rejqc
gf9p7VITAkzSaWB4/ffcmT/dWZkIYvMHA6RjXUN3ocVdAb0VcNywTgBbwhUd3AodEAjIfwANoB7b
YrKrIcw+JsuMIusBTF3hJK7Tojsai+fVWND+pr7VhHP/QKrPjlsCBs4n4jbwu7l8chhUqJqd8MeL
7q9vULjMEgr79vu9149PimUu6sMOoN0PbojA8vGxfAM0JDEzZMgiX6CQgwsGBvgYyXQQocSL4vT/
NBXkNpwXTNrB2KUCfAF/iRbQcO8uH1uufFH/vS+UOfa3tbeXWHCC5L/vsFN4ZfHHjgrsAPFmYPqD
nKX0F0C+nngcfMMsepy1H+NHcO6GvbrU9rwPAlRgSnsrKV8Rap1PaCXw3hO3BThl/4ItWCC4W0fD
GaILEot/QHBCS8Ux5h/hlzvRkqx3OFoeWhKnchEvyjz6EAG4f0i/j2wMwxndHgmCS1o8j29GBC3+
1HsRRNSShJrt5BNkkQDhMGQSKDU0U2aBn+3gVqAFgULdrjJsrn/V3/bITsO8qpf9L23WWTKvabzS
CynBnP+JVqxDvA9c709JCzgAJ5v1AAU+DgIvpGQCATehwKMzp4VABQB97NjcWFiYRRH+MyyNoG3s
158hzDRA0qM2Y4kjUT5l/vGDrOAw2F+WyzooiO46Lsajji28xSvYV0HTWBx/nH+y9uW/2bFvNAIY
TiyQaYEH2mctQ6bOKLO+aLLB3GE1KY/sFKxn/F9zA9pgTrEJ/1cy0MagUuFamHf8E38yzYplon9a
ZmINFmaGhNqwobFXtr+fjd5i1rFDswi+jiWhULUweOy/A0JU44vIeaMgn3G42uLbjsM657vWT+a0
1FdC7mLcOTSRXnARDiEa8U/FP5UT8wOV4AM5g4BiPUg+cJvYp6DBQGa/40wErYvyjREp/GgYnuHf
805rl9g7mvfFuBU7h+gHQ3hLWMB+QARNHj0dKBy01qjgeCNAY+YwjKEBoPMP7kB6sH3GHp0uOtVq
7+IuDP4q/6F9ZKYDCMt/Gj59nJDUP2Jco8Hjhwg5UcVUA+43/5CUi0RinVQLd0BTBTb3WS7E0Abq
x5MJrw6U7jscTjeCLULM7UacVPqjds73GowKxm97zPcJMULhlh4GHuBQwanqcjxhxb7GgsyXsJdk
Z6HOE/k0H35LeDR2MculSPViL2QQMVhahhLTklYLuxyoPm2TUeKzrTK6RHP1V27Zn5oz4wUCTHAN
t9pZuz33lBQaNZFBEUZtorLvcKxj+2Q7pRrrxIBnX0HBRmlC4aExmIFnqX0Bcth7bmxETA7x12dG
Rn9k/aJYVg6vLYhLhhJhhSxZulFVMYh4BV3SN+UN1SmvRvrA9MO1oGFdE87KzU9NvhpdS9rpNEft
ExIS/praiHMlg6/lbjAVRb7GyMB598Z+hIEr059dgJU15JSJYpQSii98NPlEnx0TWtaW0ASMOagP
kWAjLPmY1wqDLTociFjxFGVxpS2KQQzFEkA6rAeITagzUQ1AkuqF0J5Fi/WKF9BsZ0HDHR31A2aH
9EXojtIuhcaHzVGIDSnNjQrBFAnTrmROkP28PaGNI2ZE8Svkmuh0YPyLpRWHG+H4QvY8SxYBVjTf
M9MLsxnCGOx5EFYJAhwuEVwUZDhl/EZaQe4hIk4IGLwxi2sI/iOk+5AIVN3rdJgFwl1Y9P/LE7sC
qzgNfNQuOsg97ziEb3DVaFpYml8ZbLmB4Q+lM2ss1a8ieRLqB7XTvMeAEVzsha/Ee2e6V/bOIowm
TpotVaSdNR4QzmB6Scr6rxlLKSznWK+k9BNfOFJGaQq0lI4GG7EIvIuge8+rYvAzI7mUj/pY2OXI
KDXUicWyBhq38U4NawTVKWmLVbNs7K3CAexd0zyNi1lqlb7UPLHTa/zeVG7Wo/J7NPNGCJDy1sZK
TSZND4Q0sOY0ZPo8sTpRUFT37NMIwTtt8qY78nJ+o6ZkS7LSZWnbKwU+Zmi4oZT/i1713nnp186k
Fu8oiSpzjZeIUlo7JUNWqg1+boRengSboMqvZUg7ImDJ2ORht7cVC2K4XUMT4C7Qn5Ww0dM7VjZh
qlk0k7ZLl3ryXMiUdKvcQLgC9+vlrLVXRbuBkMlkHrbTrGZ3aRVzF5mmm4UWj9FhPhpBdgglmo+9
Nq8zdTd0DTxrEZkR5w5Wq4hoNAeb4+qsGMk0g3wBi4az4jUToaqveITS5MTeC6mPUUC3SLtDHAG+
wqtzDTGKTh9DhOxq7KoYufgPbVAyP+8M07odQ6tlyDJYoRA3cEysCeNV/5giwCXWunnT+A/o0/HK
at1OmUbIX5qpFG2D1yyWVjaUGE6zgy/1ftKz8HYwdya94ga6P8Q8zJmBG0rhoXgxpAlmkzomHA8v
BSDFPTJ2pRzjRtdoIEe6nTHK71oD+RJFIxu8GwKGkemHJwZXyRRl/2DGCgpe/w/MUTTTxgk4KkXA
gIYovQbcBQedtsjmhu0CcQlWOXbqzeXZeVmE/aZHJmzaY3Hp6Z1b404AccWlgJLkMQ6nSg7R2VXb
hVnOzYxP7IckiiUXgyNirU0VGVdTX3KWQ3Cv8l2IC7a2cjof46q3gS7mHBGwk4/fJbjswQh3Qfud
qz9ltxsY8cjqn8jmls9qggg7rOaF7quIKJEjNCuaYIUxi5VTIvtNcVSUc0h7uJyGzU4pp7JMc2Va
y8eg8dTMf8WzQL6yQLBDPR7LrpnK2qxNkdh8dYYLvxQHUxs2YzzJn9sX4YJ8dpQTSOoYGQjS+3WL
k2SzYFJ+GTATo13zONbIVxgFDr3DQbxxsos30Frt5+0xMQG634uYeude+63PN6yyrGwYjhBQhBnz
c8NGzBNBfM92CqxEcMGCpRfFd1JMK3YeNCeoR4pyrHPe4cCLCWo4wtSvYlUXgUsT/eE9MbRzPHme
so5Ubuh81W98PdU5oNnaXkmLDHSH9qy0wEKso+3hR9IX9xQha3J7En3L6k3NiIgWqrK0IEBMDlzy
mR3N1S1arZAkRiZxRcbegN2H2HcaL6pxesnmCE2gcoxpVWMsNSpOpDJNsdjxtTV9amx3YJJ9hMIm
vmbsRVeav4Kzj+u4FxznvIaSBOf7HHS/A0irgNKYcnBvjbvojK+RVeM8tJW3OnaYps9KbwH94ABB
PVLgeymwNx6nqNgNMCtnzSEbYjsbz195YhMTIUnhZNm6iif/DYQW4bSXL5jXcPLZB6C5QQ/F+G9R
nAt87IyNvsIfy+XDTdE+7LDrNPCCsdbBkkkJJNZCu8PAgHRB5wtETUTbcGb2M2HQCSHVO0VTZK7e
66/8Y2Vxc3IGCA66CC+KBwpam2CaaCrCqzoPlBJ2nc5ZRPx8RdYG4McKbvsIDNUEluONhW7lC5nO
DlVr638spHJQcoSMnInBcIO/eqe7hlcd4C5h1S3Qa+mOn9YJb9BTKawwGAs9noWkwZ0a3HPiKV0d
DEGjjTzLhWgY5zkFWixWJH7wz1zSv9cOiISIdJ69PW2NCPECJcFEyouG5cSpclG7hCqIoxNeOJQr
PqOZ09AIbv8doZuPIBnXuveVu3gf1rIv0nT4fMiuL+LTFK52gAg3dia0/IMjeoB18QVSrPqwCfjk
MiENeAFOa1d8z0hdnFAcOBMIgRAQhDAzn8LI5OPfRFoTsB/JdjA/qsUFaQ6CStuPD2gynosGPwqP
6rh0YRaUbj8Dw8IXT529x8YF/uw/yH4euSCH72wV+Lit3htMi0SGGCUORv9+DeQN9f2AVfraHp0g
a/B4cR3xKq+cYJa/0Tb2Cg7j7keb2qPIryfq7kQgwzj21ZU2tRZVPionA3OeapyXpkvjWp9jX7tK
B3s1XJ1DOQEPf2K3GC/Zchg6HFNN8lYCgiWWmNgyf3pRm/d/FEQosksMBbEDu0DtFSWboOhimZBB
xqVUoyVHe+XQnqSL4tGJ47RH28i4YI7fjaGnK2OOxcD5YkwAB7syZo0qHTHhQ8ndQgqzgM0RL5wJ
rW3ykXgJdcSdck7uR6DnfBnoPfgBb9grezwfefaHF4CJUJBk8kS0eJhRjDcmJYPyEi9QOToLHRbT
FI+EyuNBAD0nBK+Is/nuP3ooqlncW/jk+EWL4vInm6RjxAMilq+DkcuH4AQhHKLYyDKB52t3C7oo
UgE+PUtA7eI6sGQ4yTvMfq8NiMnIORhTxD64PZduPAvH8hlUa9T78s5cKZxJgdo4W4zTX4mn9Y5x
Jo5/nWno2SuynjoIXI5wtGRaawee5BQJEqcqyHnXYtJc2YApTvln5yD91PNwXAdjTJgHohjGPYeS
MYXn/HUm1+hmTFl3kTxqIrwcTZiDYpnZJJoKfBChsCeQm7OeObN6LxbWU5gYSnQ0sDjkBXx9ZMxs
EtgMqH/tX+r41QJjKQjLdLKRoS9Rkwktdbns5uWSEwHigRnHGEJ5699HgsJ11Nw47ABLARS4JBXb
4nBCWNus/9Zw7gCczEew0iZY0OA1M8N7Be+HN6MNYqSyBjZAtYEi4wrfmeOd0J53Yw6CWFMwtDj/
YfW7SH+gvv9hIYEXyPOAlikcvijRUdaREDOlUsI63cWHavsgHhAPsV+0FbRuWZBZySkHmYJslRk2
dQtzJq1hStNTxl1ixrHYJAmHrhVUZ6bDCT9JToIsqqJgX+Riq42I9uG0yUHBQBnFbKn/yeBQ9Qpx
zDJdlz6/1INkD5xNTgMotjBRBBnjMER5YtyAkmmqQj+0bto53FawEm7pWAbFIrCcXLI/rCwWsK9A
gHh7PlT+kRvUAm3iXFIwTPmOBg5Mf2brE2ORj4URxuiPHTOTgd3+CUEAkn8KLeWr2HII5GY/Dyij
7sLejIgc3SV1y4ErKhTMLR03XByMOylF9IcgrwXoo/5xuAa7gQjFOxGluXkK7Uy5e+3MX2f+8q2J
/mli3lkAaaNjPvzznlLU5SJzg6qCjicce9F958zOmMJPBnkggBYmCjwJ8fRJrH/wmDmwc7ijN/8m
fc/+V+xoBfb/9FO3J3uVvgeHT6B4+Lecw8XNHOdrkH5OvK8l/wpAr/8Tp1tO6/Iu4Zzx/NfLFwXA
115olW+bAq4VQoRkDIkVxO+B2T3HBriM2Fhm23Ip/pelDq4ooZki253EaJNzHlGTWFQRNcwYHub9
r4LzFZwOjsu07ERO4QunMkaG4fZ4WcNExvlBBrchMlDE9IkhCIIspgxxgxyp6YVKqG7CwUeX8JOl
bnqP0dFA2Pz3Wpbf5Rb+ME4SGBtkMzl18Q6zzkwyYqmPpN9uwaeT72HOBQGHE7UiWu/gcwKlHr12
9O9OmEysq018J199j7pHCKG4edmEXkcFJ/TEYVZ/rqCnxQ5A1iQs2SzIACg2ne1jftX+6/Y0SgDv
meMBdwJOB7ef/A+eHb1bYxcWc+bKAxWFdlDlaaQvMmhLsgv//qH6ZrMArSG52aknOH3HNkeJDWkD
CsnKkicsqz6SSw15n8JTFRZLMIp4/CDs/F5Qhfq3+FZuXEAEZ5sT3C7YhPpXAuWHztgetTs5ltif
dvhfWLTe3YiHA238scRPbsyPbADXCazjR0bylZCAUTUHzs7niWhoEAiyy46g3aCBoNa/mHqSpXgT
jbZbuv4wmj9sdefpwjD2eHdwFPkrQgjddH8O16m0p7xfqAXvFf7p+l4WIxJv7XpudLtQm2s69UGu
ry3TmDT9sLGb1rdoLBZPVLWGPh+q4fgOqJCJE1a1csJSZyjWOnlqh9cr2sRNvHsnwZwe2C/gSiq6
f1hniQeIE7x8ilDHTqsa+xbat3P7t8wxw0Du6mrnjNJ1BN0VuWjJWodjpFgox+YvBBAMLaHG0lMY
4Z8FSQ852wX7M58j37gTPg+o6jZMcibeRJlDD/8VAwxkakT+KI+FQ9ecjNk9ppVnLkGEb4p237tj
laS/UJhTs6nmwSOfdFnsvgIO11o3C1+Sn5Uw9d821sW02pL6FNjJ8aWzfg1PNNV9oF71yp6XrpW8
5n2IPlPP50ZMNkyNVXrp93D5VUWbGBa0vhLnf8eBopfPJH0SqdZUh/oZJmz3tuL1JYKNnIiE9DnL
I9sfgBTLBEq94+Cs9Fop0TA1DbyxinRr5+lEl3tPKqJJovmNlrpdV3pKSEOskFdSnG+zsl2lz2IW
mtFuUCo8WuFi4VgGEnEjG7mV4hkrWJg6eynO7rIjR19WeXg85FWbPLeajdxnsL0qI9OwzieG3v48
zV1aVJv+EUxim8K+gfNQTZ0apVP8gp1Xek0DUhY9T/hvxsFER5BYgAqn5rQ08nES0xCpt3LY0LEB
IogwlFik6qZumTR0y5RdYKHyazcdliapX8N2ghSQs0FZMPY93MMSsu5spgB4abzL6SgWb80zgAV0
QkESryzmzF2FTVIiDDhEq7hVVGE2gQrNHIE5tfbioc4TY1zQOwzr77rw1Pc+xVYB62SUA4/3pAwm
Dvr7gcW43mi6LxnbWkZtR6dJj2+5xbkP5eU/A6fi1LW5EZbt8TY1GgD4/olF1A+8jWbTlXRaCjh+
L1zcmn3MVLeLfyHoZ9GCpqv/9Mcmg+Tb3ksHL3F7qb8Ocr7I65XlYEkLi1iexQVFP0H0FDsku9Ff
fRnnt8gnrGglt9uM82Dz8uSEXDI6HIOCPoeTea+tGuQb5vNohr+oaRqYJqIuyqjniheG8vN++DIQ
lGiRH5mn5uUWxX6osAUHDGLZ6mk3PFjQ06Zjx8drmnXouYqTnZMuympRhXPJmiSgxQkdleC7zNGF
3Bvp+4H0YPgeRIym/mtaZFwK97o2das0Ho+TaI2PC7lz1SU5aQ57rH0shqml/jrvuVnvSoqLlxOM
onKr99P0TSMBB0dkjUk8i7OdCQEp4RBOzzhSTmWxepKlZNY3wQBPCSE6dfVl0EG0zqZ5qdLv5+Of
1lwsKSHlatnK23qGgdjbupXZPg6pjutz6GBoMQRwZhcD3auBEEd6wOztSbnSSDmmXVhU0Br+kubn
ZXoaYLBCH+AR4I9IUVrfO8R+r4WpLAvcniPjpJS4ueG51F7eSEBMHGdoYrURUEmMbW96firdTHuu
o3DzEvKOcP3EQo5uIgeGLDmbpGgbz2Wjg6yWBwqQkjRiTvOz/EfQ/fFKs4SUvKBtZtnLQRPGuOq8
imXKkasT16C6a6PdDwxnaSpn8yrhehX4mNKSB0NJKEpHFbEBHs87NZ8mWJe8p0bMqk/09jHFZRKO
dBWvIphxD/dtTy15ZdtIrzClK3/T96wooBNvs+jQEYiZzqPhtzVlH1vSx8zCHBSPiSRcqnQKynRv
q8tXssr1ydCwUlMWgYyOG1aYJubI4ax1e97lqza4ZxGfp3Bf5VR6TPJ6npWgptSNZbYqyM6oJ5EJ
g6E5ZPVJh81ob5TnpQ4utoEgzjMo/4Pnwi527EV6QiojRnl3q973LDpWd6qUnfXw+mKXywtTnraK
z59JtXpXazRXFh52uQmJ2mZ/tO9qsFdlBIepTx9bec4saHAw2cq12R1jcrOInonmkv6XdVMdtxOt
G3X1tonmgz1pNU9N/dyZNhysm7f/NCZCvEYaWD2xaLg0zaHFwSn+ax1UUxxHcATMzqm0bmkdwoaY
1vg5aBrOf7NOAUYvqB2rWwaCp55SefMuD7WOXRvHj/qCwWZW3h2ImmQSmEwH1ZmnEvour24PVtV9
xa9Vpu8B0jmF1GcDhRY3QG6+HWPCgAuGaQ4n87lS5WVozFFlmJP+U1wfW5xVQhQ/+SiH7Ub8CVzd
hrCyeVysceKPnHX59OV6ERQb/gZfxRT49JUD1q9FozM+OdaMp4soze62uT1L9WPSX1/FrbNmQTsN
yuO7v7/aqS6d6mCRQy51VlqwNCyo0eUpcqbkMWl0WM0x9s224dlEw7EyS+B2GGqVW5l7EGunSP2T
cJQ1anJV+l3rzMHmnhxOzQwu+V7ioba5WwVHyjYSmgYML0g9Nzw2vjqFqO4rmFYOHvFQlfb7Zoiz
kOkqE5SVDWQS5zO5PD3rbThRSOzWvt4Saq5JGf4aBiaVW1nzQ7jRjafVOB1jrzcrVV9rZo9kCiIK
792wp1GwfgmnMpnTXnnoymX6PJiY8lK2JFPKo9SZpvbNtPcRF0e22qIY1j3HKE5uxUauj5E8ji9k
mePHObAckCdlmmdy003Tc2CVOQCrZLG8/Ke1q8mUglGDPhe0Itz2oeBOTlAWRwteplWTDGUsa14i
r3PzJ6b5HcCIrCZOPdOURWCtkGw+jFWPNySs7JSN4mjUe4WuVPpWRgORaeFGff4lKFRbVvvOMDnA
Ygucu87A9eTjV8jhVfgmxg0tn51Z0ItqwSXCSwB2GaXfnoy2Q1oq9oTLLwc8iHyNalJVJtz8RPWN
fq4PzHmb0874/Zo10qyrtgoGolq/L55zDSFXNEd8yEEwVu/x1ZHWT/o0sKnK1461OinnsrNI6YQq
w92Q5oa8y8JpCdfBNBr/LS2HYVXA2G6FQ/5jn2G9RB0d0+B9h+CQ2Pu+dy3ckuepshmqnUjiIusi
RKyr+0k9L/u7I+36bPCcJvNe+eDL7T2GrZRLNDn1iUazvf0B40/5+EDUA6LkXGgytT9mjfRK3VoC
Q6wXpZR5VU8qsfbHel/n8EhMsQnvWuaUvjRTv3MgrhWexX4Rss2k9k6qtylVZvmcsw7E/IJ8I9D4
kFBuGdCXD6FF+JpEyx44J5H22KoxkUJWNClZqCReNUh6SYsGMG92qoycffws6RK+drHtWyrHAKie
NoKeZEYvIaFR6kDuyvK5qs8N9dw3q5DTCoPMtBHx+Mbb7yJCi0+t8p1bO5lez7NgHlLcNRSrZnPT
jB0ABQIcB/Cp7G6GvG9jrm4dIrB9c+WrLjlifuroPxmGb9xx+gClo1P9NfPkpTH8qpv87KkFOFer
snwxy/f8rcRbNbCItFNwyAgJP+dGx+/sJ2oZotWTlp7k5WbyU+XDcXgH57Qga+mNnDAKF70CT7lO
HqtUl+/voNk7NQ+4uMhZu9Dj9yV5O/8Mq8HQ/D1u+mZZxTz7Pm52mkaHp6sXnHjGRnA1Ht1eT81x
JnLVOcPLLzxq4bjJkos+e/jI1zr+BNrk2Qk8AIvZEY01Adx+tGz8JbDdf0ItHglINnwajqx47RJk
9gllbg36LmOE4ZTmFLHpi4A1X3gs97iVYebMFXoFcXjWCCOzikijEhYIM5xlbRfVUyxKB7w/0FvD
DySLS/UenNLSDS4m2YzzC6EJaTNRoNuzNBBXa3lyLyoLfGpAIHVnX5J22Xtk03EUfunbF8AWoIxK
J8FtuBwSUtMxbim1NiM3r2CxND02vOrtD8aPrHJQ9J3Ire0xeXd0E4kExzmavpdIR6fp1a00/LXx
XgtGNLkembBxY03E+xwnfmx9TDL8Gq9P0SGPcMMxvOwUA6nQC1lZdxwrAJZwgBPAKqvpF+Vvduq3
dFSyP22vrvot6HXlEOKLGR75Z+t4AcSOfj/5Un46sh84s31cecITTe7HCd08n5DcQnhH1Oxz40dh
Vhuj8IYL2A8KPLBa6ye5vWgRGiP85TAFIOf35hxY2p7OV3rpYS2x/aDP43do9PuE6O9x4hr1pTYt
J4j6oDQdwLWVqbo0DtaPuSvpnADq400VfGd/8hYsFo4xQyb7N2CKuJOXeMIfgmX2Z/pPoSxYAXfC
F6kg/jfrYRpfe1cZW3PiMacZ6RH6LCfLi4L4gIvOLN+Qsu5XmwSniHZVTdNNB3NdcPPTn3ZFFuS/
+Fru2pNzwXuDd2U9mRAmjSFqOk1QjgAQ4CB0Io7t3xI9ow6h4hBvklWBOLT8I314CilLZxTRwrob
+wRWDH0G4obFd0gIAd8GXAVO3ATxjzwidcl95+VULNDAcAyg76quOjoLYIOc42E9wNsC0mz/eNYY
9ULVEXl0zCG0MviK45dKhvWJWcJfgPYpdxBz2rbyjudRQFI6t/GojunoMis+6U9A7Tj00aAiK4SO
IC+B6EJq2McCkTq1rUcJXBOE3voXcZwFxcOquFVo/OFUGSMDtt9V38k7uPW3HBrhrpzTExSOcKzF
zlUDGf6xaevhlAMJ3gIph7JHZtjxdcbzy2ipmb/SI2aHkW/9KNqXuhobB2WaH0MI0JC6cOv7gsj/
5BL5XRGug8cBOAaaNFeyIwixG2VwwsEFIbZ8t7f0tzg/bvx66fA8Oq0wFksJvm9vJCYyYkd2POIT
ljdQeqp+khNLLB9/jWsLlwWPoOPHKS7qvtRbse+O+pkeqfMxhcuPAPoQfubPo3wrz9ICEH7L8RR3
vzdwFsgFahguj6LjiuYAetqN1LT8yNWp5/y7WFc4KMBZhtC1NPmx7fv41tlqWG5F2KkDW7IV3Rzm
AbpZToQ/zlW9Sajb9gpv+/3kDhK4A3VsL5/RhKXb+Jvfx1/QFqiOufi96ZHLhcGhJS4fErdMvt4x
DfQRN6Tn+IQUDscmHimSfAuTkVErbgTv0fy+QVrfAB7cSKLffeWXq+9RnX3Rttj1k2xNPuZ3vW52
NU2n7w6iEmkNCN8sPJ1xY+IM8YUj31eGn+a+w1wpH/eP8eNiTvRFfyC+jVt6xjqKp78yyLhXV8S/
78KzvLIYLtnNWozxAZmzEWC8DG7IxsE6gaMI3WNxN+hkyaQEE1X2xXNkvCDBrDlBTss5Nw2zLygB
o+EHm1FaJ7RPsrlwHKU/QrAwsWWo4TRMOsh/pDH9uPFGWuHF3CaFrJaxSnHDjWWNBIBjvFniZlU8
DtoqgB90NCAzT81btn4e7Z0cjBiUeCkyVhilcCfyAmmey9H9MYxfJDFgHUE0DR17OqqPUSCNetV9
1H5NEk2yaYexRss8XktTbVNPjIOJvkXbDLhWiuhxKrv7a9b7w/45ptjTv3ufRQG3hEt1ed6bq7oF
WgCN3pBJyasvrBzcKAmt64jI8Wl3RQf+S4IvZnnMxMdZmWL+unN+aDApNK8+0z+7BVAxrkxhbjwN
05I0TqFVwK+PuPa3K1tf2U3fMVY0AufQqIAg25MnXt/mPCH/pRrjLDrQrMXmjswEBHkZbAHX0N2m
mT0xoMGDPJjVhGLZU6DmIV5YMU0GwJPVI5now8RkW+ZqJXY3FydtFv0M/2yiMZ4e+WqALXnllqmL
dXtDVIDjPrploc1Dc/wO/NrE0M/VQ9zRcU0KQrIuRiLF+cNqk3CZ6IhkwWF2xOnogY5T9TRrhi8Z
Bh15OQbLGSSG03hQRzJhwtiq6CPqBioTXFneDT6pM3FYadiZ51njgU7q9Y1rNytPuXxsALijU8Zj
coNPATcawwi2Ow/mActjPOIpbhhxdJxr0XrXv3l60JY69mKL/uUIGi/O/VQA3/QzYYw96KGxY154
OkLd/h5HWGGkI60h/pxOfXNxEBnWMwpTKPo+I5pfyBWMWQ/H1gGmxecqdOJF81F3fZyLebSkdbxp
59YVY1fCEqngxRpurmjHsBRirelqIuHBGmfnwH3cijn/KlbUuWAI8A2rrMYvERAPv8oZI5iB1v+t
L+MFXfR4NOyTPx4pdjALeylvlXVkuSwwbDFiwNF9F7eHrRyGT1e5mLzSVrq/L29PhPUg4YYsMKIn
vcEOkuEpXBVkJEbEyl2GOxHPFAxTnAXoAbsJxIZgyXbYXNgezWW04LDjTLpNtwbbmHE3hr32co0x
0xR2F0Wj4I+jByW03SF1dozh4QOAVQJ+dJ3GFy173pebLKwm3cpy+/epY2u0vTdV8SCyShOOjs+1
IdAtxeXRgDrXMgNyght/zlKOiAl1YzYqZDc1RTkLKVxZ9BQGzh5B4h8tcMg69b9sF1/Qt+AKQdMH
DBw21GubzGnQ4Gc+dS6xr+9gxM2RgQFY4KC4UTBcbXmQP2U6Dv5pG0YXnxAG4O0Hum2lgxCK5emJ
8UogEiFYyA10GVBy1/I3N6a6OzBmGIU4Jx3eV0w4r3xaKgl5K1YSc9xvMf9kZPIF/4aOPPfseScU
Ir/3OxwUKPyoB6xmRIBt/BplPevjjNLTwuFe92Q2dlxArywtrJ9cKNxgylVljDUkXfoHakKqxj3F
NgJYviVf3M7m/CAXgaYP9jRcM5LJOCEYI5YYnuGdwSw+8VXywrPoIF7oterAPHCcvu1vuPE9tIwL
AwB8kIOS91ritGhNWl+weqO9NpePNME4q6F92PJHtY/v1twhF63cQvg7PH+CP7yzyJuoyxGBIDhZ
0NDCUseQ4PI0WDd5tTwBuHkx2JJZGU/6zsUACu5l7Yypw5NhCo5DcCunADGGPh+YEp0k4C50G9Ja
IjF/CWRV8wnUOf4Xc2EVCu7DrcgWg3OXuni7FrBjFDrObvSeqA7EuokjTcl4x/OUXRlKM3b6OFqm
1/Y7mGEI4jUiiriEHfGH4w/u0xh/w13qHKHyRSDXA0C2Ht9w8omCaRzQPZmpmteCiGtelk67T1tO
6vckMAzONJHdTjpazlR7kSyxJFQSlCeVve4xHiAVBIu1Ys2SxNf0aRtvHu3UliYG2a0v0mnGL7Iz
ZK8x3Vjyk9ILrZX0mquDT9BMhMrP4mhDwAHd2XU1bJ4vPwdGD2A3Tnh3GzeNjBBNVoHJo/ESSwAU
z7dvy5NA8fHN6Io1fWyoClkIZDBmNe9kDk2eHVIBQGubyE+vfY0VedyGHpFvcAtJ8+Dj0ckSPmhA
b/0+p9F0InnRQIBgelEzRQIdcDJsXI22reN2pq/JY8vxnIc3GH7bThNjJduLt/E/js5rqXEkCsNP
pCrlcGslBxwx8UYFC0iycg5Pv19P7e7MLAxgS63uc/7zhzBiikQhoB0S62xkZ6UNNbwATQbJDMNd
RlKrGeL7pJihBVKxPhnKKZn2JhFZpNd3IV9YgKkMK4lTkE7s8UN35LNeYTCYZOckJ5a7VBW8rin3
mwbzBzgScsU7nFrgQOxEeDM97hcbzRihsReMmROva5iQt1iczuVZbZSXbhzeZb09ZYb1ZsDfdoiU
qrBtZBr18bCzJ7lTtga4uhz1P21jPDE8lwW9vNrjkPmGoqByNVLVhiPMBP6lI4e6gbrIotKBvf8K
dZwzs0RD9r2IITtccQaSgpb+hi2X/DK9SBwgSOQgggu5T4Vd6hbZAQ4pWERlV6IKrnxOpB/QZ13L
5+6IaoQxpS8o5yzV5/pnvBSf/F8xI8FxDeIMURwutxSobBp7NGaYh2KVYdV4r+SyddaM6n2trW8r
H56jodvFXf064bRrlsi5QPRB9tt0PpW1fXKsAepOG1SfWgmGlZ8zoAZdIjYo+tJ5Gnr4/QX74twn
gUM4vWbLr5Wk/OEyrA2/ylDj2N6kf1p1HnOVPMLxKjXK3c4Oq6bsokiilJOfmuHeS8ldTpz31AA/
p9Cv2L2slfNchiNLWWw9vpThOYEiXxrYe9O/gSWY1iUqZcz5KF6y3G/w41gFXhjVOyOv/Von4640
grirDtzFgw1/e4yu+mz5Ssbh009B95B8Gcxkzm2mrcDMK+izPrg1kwqJeE6spGBwQ6A1cRkFvtEY
VzA1AVosY9gY4uEiRChjONB0czAhg+rYk1Q2ogYGTDnpoZJyZsGIKCHejfquIsLWxqlu6QZ/eGi7
XiEJZtECR32ArDiXKGUcj/pG4jySVompIq32bFA5QsimbXioBJBpWIsrsF4F0wLgQDHKII4w/H8Q
pyDV7koqezbDry4gKps7DcetRxFhUNyxA3RBmqzUj1FQy61fqiMS3d7tly50zNav8YV78GAXY9DC
fldQqq2D8tYUJBo0SdjPiscl8qb+FqWAk7ZF7HFFUBHjPvjQFZ5vqWPvHsYU2h8DauBV+Vqk9pTm
2u7BgahR46zlZ73O2xRizGOOt+uwbvsY0lD61+uIv0E00woP9iWVwlpxME8jtlmN0D5BRiBGul5J
kSYfKMeiKY4ZD9b/1d1TNT6vJsZvUFvlb530v3YPg6XFrkGPMOxvgnm+WDHP2XosOdT7mghZu/t8
TFMRpNKKezRaAa05T7ZAmOGu8BjxQ8d2pZMxNgnQ3Spn+4EYKJHNwWGX4SaSLJdlkKDuFF45hWqM
+C2NOeWdZr1kGVlrDiPhCscBAXj3dEeqVOKOrdGwdTyWebKNRJOkL0GDs1cfC0mETMR4bWVPVomo
YoB9nFpPJbopHW++R5fs8oaDxGbvR1g7TLeUBvMuDTYzKoWM3hF31454L+yrlCbssrDWFYbzddgK
Hzx808yEasexvajHgJzafMBKmd0lWV+rCWtI1fAVfdiOHMoZ/1/QlyzUdibnRNtQZOK6P+dP6QKd
t++9hpTcTEHLzSNi6p0vPV46lXk3Sd6SAh0tnXePxm9ohBaIvB0UPqiMRpzupAbnEebvmbCT1O9a
LG0G+Lly0jB1QhXWPReIP8bc8GLGVwtOkeZY7+IJWmIPdl/Fns0ZSuZggxldOwPpVWhlYU8PCdma
UkPUKYo8iX7ESlxTWExNpwWFusZ8YohOCnt4Vf2pyICaPnVhqTlz5c2EfeXlddD2SX3WrLMe32ta
i6J8k6SXghQ4sONxOlkjsbWQ6Cz62DnBfedJxbGAmzsJuQ0bk9PjA38tZ5G2fIrtKsynUzp/RPOx
fKBh6ymSSbYwsfCPJTVo6pUBqSu1b5mMvEv9XOgsjIGa3GNROGANqoRQdKWnMKCXElxboH4uNVAI
Rp6IBHaMqdokFMd7Etr5ltqjZ9UWQd5eGTgsTBuVD4bTsST6rAxMuyBaWQkN8PGOcT1qADAzR3SP
ihRMemDLoWGfH6hAO8qiMLF30SfoF3xOsPVOOUa4JUQnyd7FN07SCceWf+JE0qsMZ4fHpkxGUhQO
hNuA14KiZcizBggMt5m6cI6ODSaISxA99kgVCvMAWTbK9jbIYfXR2jvKMV6svJzxxqcZlssLxS8E
p1H/TyB69MOoONpvaKRyeWBSgbwDFJWh1gwXFGlr7BPuubSBGYnymew/BEYkmkPIaIlZJIWtpMxy
qVKTf37xsFghYNPKZNtmP57rjwTrkDtnNl7u+MpT3GJcxpyJaVNr+AnNMQsrIsoHwqQgOaxQEM3X
6ZOFPdwY10F8ywWFlxE9ztM1GYoI/A48l+MP7bT+xc1S2IZBMd4NW/j18kWwphRSic9IiLob2g6I
PtyUT+vAK6OrB1QBdoW9+YRSjzQ4SNMslBWJ9AYGHuI2Rp0Qi1pmoS68yJjQv1RYuP7zYp4Z2otM
a2paiH/yiy7Ijwa38qdHVULNRqszC688GGPo8qU3xJQaIN41pevbGULrNnw25PB04vtVFakpAT0a
0ofli32DIrm/o0NtL+mBF4P69KEgNiUDFDYa41jxxrHTZ2cm4FvFnZmBCVezQQePgEUXTqxVH+hf
9Zkczx/SzKbZQ9xYpz6R3kLi2nnEl9F8yA3XV2bOxIZBvbvgxuYipsMxFJ8wKwmzfDfA9NP2JMvi
07kcqH5hxMKey6qQqrjK8DbkuGNg6bJYmGmSR8a4oX7HsDazoWd6NLDKf7jWEs8G4bm0Q6YCCN5U
JpU5xJoDyAvPCN3e3O0L4xAtO/oWZiLlCI4D+y5g5PVQ2X72VbaN5a2Z7aLiO62fEkK8VdyGqCjQ
iLHfU4R5FhQ7SuPfrvguEpwa2atN46SbF9wWonFbLXusvvJqR/B3W+/syV+d7WPiOHiHOAnXYa13
6xRgCD+A/mV+q/pstStIs+YxKlmRUBFnwraQbZ3o2Hc7AWEjVRUEV8FBbHuf19f225imJt+uKtmP
NPIEHm7Iq8s7so0DRmcapVECWcaL0VUlIZ6rfcLdExmwKzDO6jPX7/B3XzdsUss/a4czawLvHPuL
KpQPUtlKby2fRP1CPgQhxJQUEHYeZO4GbU3LiARrw7YmFPMSrlTHgrDwyq0lt0MtU3tUYTBIIU6R
f05Gem/teVjgoHIeIjGfDM9WD/jcU7yrkJ15DkVPegGZEAFQmDf/dF9MFzjzMVxhZp8LzRi1GToV
mj9aYjz5GfnyVJFBJAIbI59xIuOiiQkGpPcIHhzPPXQcbAvIVxQYqgJ7lefLEsKHbPFRKDFkYmMZ
ByqkA3sOG+1EYovCtrMngRRisExiHfgdri6b7h9IQLeJrJH1xSAV1roDKAej84WOHcw1rwJBZh88
tfKQArcoYX8Q+fDwMKFjPwSQsFCJ9R9yuZ8WfKM3sxWSQTnCNIBOTAhVLpafpYqjgKYOIxr9d4Fd
MHiQXbMrJFyMZ22SojgTMa7FkpeVw3HJwJbygV2CS0vdo3+xq7Md9efyo3NcG6NKbCxal62L3i/O
QzrHKBPyV8FFyimlhbIfsiwOD0O8W5hMj15OPQHsMW6gocHSJbrtBRVuel059fDxO1rfK9MBWMjf
yr38UKFKCSNZIpJPxhP9kvNNVwV3sq89zknBJI48VfdwrGug7eM6A4jNyETx8c1lQspuRjgCL5AM
ObajgihxmlDbJ+teeWNdLqRJoCeog77xK/487R4BpVRjeFLxPo9BNF03CfmFj7OoWcatMYDP3rFd
oJMphZGc6N7S2R3UAE1nmd2bzH/gjoIUmExhYr+QJyoHvlb/SGSsRCYRNyWcU9Dvyirkt35eF+Ki
7kpz1/LPTDlmXbBGR6RzTvGxLpekvtflh86enS6fTfaWgXhCGG7vgiswoJKMHrvR/C8hTcQ81CBl
GbesNsjAdl7s+J1oyDG+YBqZ0BA2JDg5L7X5E+tXXod0HoQEpftxqDUZOQva6ej810VEbo8uxsyC
jvQIGg2aygH4FpAPw2yLxFcjYEuA3MPeTc3HYLXvjszRMQ8nNsFxQvWLXtfiaZd86g9i85IGvjlk
wxoVN0+/0fuWw5BtLY5DLSNXSzkg+wYjDdN4fsgR6cNwpSqaIkuynnQhWBSGIAZc4mXfTHnY5Iya
kWrMFkEM1FqMCNT4rW/WQJf+zOo7yymgcY00oBIBbrXYpPLd50yoeBzK+esIgQCwUBXykwoC4dbU
cFtU9nnM/ol4rXNeawYCj4dXYCkkr2jm/yIgEcnBpGuEhtMzocQQ1iadmcMzptbzVE7uBauIARFD
vNNI0rEdZjefRT/5XczsmP9SCxt5+cWxU7RXC2mdJr6PBYajDPUbrGipieQMrjqmMj2oh2IT1jAT
ecYYd1bvUeR4znAxHu+LjulqooPkmDQ0Xw5YAEZc+bcBLmlqyCHKXZG+LvA/9TDSSKGt7jonZdzB
eoYDqqcnW/kR312XCaACT1/SzyH/dnR40xWZWdCxlZeaIymdQx24F2fI0qsdLw3Nu0WY/eo9cFoo
6Q7R5vuzRcRMkIYJSw9LZ8O1fzChXuaQhlH+qHB9UAIyJzptU/2HU7TRBPyxkcIGwJzEuNGHkcVD
i4s2oxU0QrOgyfO165ZHG6F/TZ+NDwwzbUt4maOJp63BMKWn2kGdxRyPLL4qvg7N+jivLVQgdNRU
HrE/Jq4BiwAtBxWiA/KzyRjXQs+0sNd1VQdjGF9F/2vutdHv2O/obOGHJ3t1eerj3Txf66N+6P4N
PcfMV1V/Za94WX+NhmPNS+atwg6Kty+ZdEzTsCDODosTFPQfGIOfU7phFbN0DLxc+xvSWI6dAd0a
1uTUm5Qio7vcaWPjFLxhk6K6+WpGFwrYi8Jpt5cEGosX02b0FcwsK6QEfCefGWD2Y3NE4SBQ+Qqo
AzSjrwpbRqxXbg+OlwQLltDIwuhbNs9W7daLn1IoYgQzbcoFAANH6hplLAgj2VLLlvTxpA1G0zPI
Ys32KTo9JJMY5wPdIvgXla/4putRohoQnGEOjN1YYEV+fsi7iNwXg5SCwEJPTUHVoSZwuc4PRlfU
XdnWpFSn+mIk0247Bw34por2jX7DsrSRgpGieETWm4hK6FiQxCTIY2EMW7oLOhhDmnj3ER1koNUI
aVA3U8nRmJxyjMzaV4VWY6HK5mfTRLiq6sX6U0U4bhcsFD7Ae2XY2y6bwPBRfsN8NFmNLGBcdqmP
Bw8b13+W4PTCMUNZBpMF4yVP/5G1jbJuNGC71MN2HIcm0+CxdG04Dpnfv+qk3KMZEHUpQuJNpTHz
Os2r75D/qt3N7IU7nM9eXfrYUyWSrylh1VxbcG6eZqB3HzTMuXTRVgX1xzEBNRksqHZnWrs4Drl0
NojVgunAXkELR/xFHMaXTKBFO5O9AiYSBAYkMoY/kn9choO05/IXiR9B+GFU8ufAMGPOdHHQ/dGE
W0hJvAwKA+na2OvYO+hjEbo7xojprcwAan0F3WMXtMlRg731VKCiAUeGZclXnnQMlSEZaf5qUB6y
MAIFlK13GU9bhgfFUTR06JMlP3JC6N+8qAUdFYoJYpHzwGKsR4OYw3v0uV/6e03SbwKggBe+Vy5Q
/4Oa9QOOk26mLMh0xrxuT8wiSt2PjHlMIW6F9ckz3DigQnTxFGBeSsfHumV3wkqXv7oEGkrMLzN3
lcJX0ESzeL+kwue7YiqifvTW5okPp2wD/dPU3O1zoz0t1QcrWCOgS/X4Drl5sNAVMcUjIbc65Ke6
g/tGVbHPEl+2X5KbBMORQAu0KJsOEKx4GuZQBVNkmMdemJ4BEHIjNHd8P75QT28PMxgwsUQcwETO
gSzhV0SGkDLKfYJuBHJSsPvvwba5eXO2NfpbzM9CTwfVKwelJweZsm5j3rGvqIWdF6qqxzOuIPIR
mFjRt1DV8eiHcWhsMc3CA5giCmjYQts0u6JpUr7jT/o5I3KprNdvHKVknH0Yz3sEDFA0tfVeUvwO
7x9pO7Bf9QGywIFV+NWjrzwzw00ArvYk3OPnkS0vnCeSs9XQpCIqQNy01x+sbxF3QN9pf41PiHBI
m9/wDz+ZGr25Tr+YRkFrvMf74fr4DwQe8YOeIN/CGuVPfaXSgWjBGoJtA3MbJtev+YtSinoSWtdw
o8mN0I+JLF8UPAOz2clvmUjzZ6QUPIKzqMrwJWPGeowuJHIoFZxSnr+9thxIjWBMgYLDhnuuHMXs
8LQ6PDZitlidaA+q2zwI3qhEPqBM0zIjv2zd+FBCzqOCyQPan4ezjfBBEWHroteGd4ZsW1j8YHVs
YxdZnOYnulSuS2MFCrHZ1nvFXIlMpFH8PDQUWAT8LCcK6QelDz469WUQTk+AOhF1V+pXsL1CWUOw
v0EJZoshwvq2fuPKpEmHNg24RcoBUj/2oZlLe0628V44z8DWIfKX45JDOYY3iY9ycZzRuh5Y+Wnv
qZcq2pacw3zyQTOy6SO317akARzUXaZvHmcHT4bdjC8OJ/BRO1DJ6rqnVdviQe7CJrqo5RfPIGc1
arAj53FzbKN/Cx1Tew5EJh1HUUEsnsRAg6cSOljuKdeOKbvJM74xnwf4aNhH//PB0z+q44MZ5cm6
tRU20Ca4HwScGgEhK/sqwYj5qvathIGTSoYoOv02ZM2a02bRgQHxLqY687nJOsPupx4ncHHPqy1v
wDmNZF4ccZrj98ezoW2TZ64PV4YUDIWp4OIOFIOtq6ECpnkjWOOD/T9CRaNDBxB+lHQMePniIfXT
/8wyLGGE2zTGsS265ZoZBK0N+z67f3sGHlHoaPAlqkIjpmmDOHfCn4NFvGLFlHrlRW8OfAtcW1N4
g7gesGauMhkKsnUw3isYjQxOATlgxq1PUb6nigbDw92Xl9Ge7S+QeEw9sCjWZ2BJ/ODJ5NjNRJ8c
HJW35cMRia7WeSHo+5VOXSeYKP7Ca4ealXQUXh8xDFr4uIyQ75hToBkFxAPSMK9QfB/CYCR7bWDY
GTBdUBcivMVktAzRf0ATIUpu4vHFl4ILTD9mbBlY6b8FRrzESuw1HgN+fcNOx562zRE9aNr9JUD3
zA3lLd7ZGGJE9U/1al5pq2cSoDDjhy/L5QDhYdhI6Frli7wY+cZzzfaRXbsQVSALG08mBobI5ujw
wayAzbL9QyWwWtuWZ+Tl85NzUneUnTiEsiyylxEvndOMQc6xmjakLu7aQx4dHgOXgh8J94V0tJME
GHVIj5bAebmfh4j5yim+qlVgRzfI9yvsSp56l+XNp6gz02P6IusXtFf1gYLYforWw7xAb3FzcouD
HgOldyVnFIJgEvEn+jF66dtcbkno1nFDp9Q1d8ZNSe/8aGnx0iPf1DrxdD8eAVgGG3OPSLwgas51
jjIn4hYZBRWbCVuFWAUkaBYoQujkfr94JiPvf6knKLxamAKy2zAY2/LgyVi4HICrmytpCqD5yr27
dVh2zxt0xvWWbULDGTDKTtq2edEOPFlMUthCZ4xBoh3S8859PJMjM6OA/2Sohn1nU4VIQ27VlZBw
5u9vZbVzTj3CzoVTH88SvAuZaCLpkngUQvpeREnC1jEWHqCyLpxFeSIzABqG6eJkYNtT8RE9plf7
AtoFEsFX8BljqzHhmMVhsphwlIP5TcKMsg7QTqI6EVNSTLUwqKyQKmyKyRdeW5S+/8TFNPvaG8AO
3AbkA1APGqbTZJJ/kagghq7AGZ3rMGfHZ+ub4xz2xfeMGW99BxfRoHs+rZoX7VVm/vgOqvTFHIgb
JE+cbhBCSWdzhFtJB+R8pVudXotbx0BSoF3grC5uORBvMKuCJQoabdouYBLYE4psphryl04kEsE3
0wY9KStZNrxWFjJgrhLv38TbPj9xtKEn5gRHp0M+Iy3U/D3MrvTWMx0Hn+DJZyCcbAFnxX0kD8jw
oGyhuwPlXT47pH8EHuG4wRYt+yJfg02GnuM/biLgCwcz12x+6/Huwx2Tv4cTI4wBTCj6e/sx/GN3
bCdeRBv2sodoAuwcVi3GQKqBWzToFDAVKKkgtSCYgjgCgYRQNLjjQKlFF8AyB0yENav/gRDDF2eb
4sCDfA0+zplKgBiOAmyffIRfOXUXzMagvKH5Qy7Y3gF7NYepLZHt7Y+AbBK2UJeXhCliGyKcZkOv
DA+QSsNBBx8uzgaSJlVfXDTotFCaRViQ1x8ocaiGWHHVUcEonEs8+hpu48Z2sU7KW3LmgbNO2bE9
2JfmmFh7AKAR2Xqzf8ge61YQ0/mlO44tbmKu8gY5Ix829m80u82+2Cfo3y902SI5hyJsmrblFAB1
tchI11DcxnJzZ+my3Che6osJOIpROiA4kL7S+1CnclwPBKmeCyPuArmDkzcRWcR6s6n7/RUjADBB
ru+/TBeGVYyUIOeDVULRYiJGeluiudOeNJq5Y1jrEeRWUIOf1x/+QreHKsTARRi/IB34R3vGK7sk
Ya3zia9rSKvFAQFDEvCcFGEbYmqBwPep39yghOi/wLNIw4ab+sUnUXdAhQDiYaA1vcgvzL/tUBjW
UM+ubiRcG3h51Wv0CQnNPgq+9BdOhPzLo8Pkg9qRR5NDR/tv+ENwkW6G1wHvpC+esgovWFisEKgR
26Of2Sr/UW4hDx1JYJxecS0AR5yEdT4HK2Wn/cspUX1Wn+1H9CoU2wj1uWXQfs9OBPPVZ4Gk19hX
xgDnPA5959Ye6gPCIqCMlV6Ozb1/k264aWgUI9AwHxwcAllgZFsJa+mqDigtm19JJLttExHXgsZ9
Xj3p1BypU3LnA1JHnPmcGkiOOamkW25gd2g9xEKUogP7UQ37+iCOGWT2rBTsRWLKUK9QgBXRNbkP
ahmcKsdgkbYUqSRGUZcDEMycs5Q3GF8Dr2jl1obpS8mFLSEeuL80q6AiE0AF/rOHG8eIAev7zJtq
smDB4nY3UCwBol+ji4bgHjNx0JHJpxAqjuwp0ARwv+Tx51ni+VBB5LGvZYrJKQPrgL33d/ikDBce
zr/MbxhiUT4gK6U8ZbEWAuZb7/IrxzVbo9gXaVptkbn6GKHpW3Cp/qa9fUSSqQoV/E19BYZHNQ/f
DH4wHlv/PS4mQze0JigEUhIkKDL87so+JLIiXkWywopDe/eq7tMTo67uJJOPgOmk8Y4PwkWM1Dgn
P+xfXok4EK76F2KSHxwtUcGCs9luXAJHMEZAWcSGjY08/m5s8blr/Mfu5PzHC8Hpim0dZYnxn81W
tvjaO040JgQ6Nj3hUuKO/4HUw7qFJknDs6ACIaLwk2w6gtGuLECAzLx/jvPTaH6iwxvRlTZ+1jxx
DlbXxMAujTvi0X9xvA84hqLdFP6hDNfwC6CWh5rCLcGp6hdAq31ePvuL+ccaN/CgY3E4IaMJNoDx
Pt2AwemfEK7z3usP7HfRSoscCqxysRDJiclk+s08gHecU6KSYlkIy1GeTZoNJJNQhE/IZLJDxhRx
k0IygWHEEdK5FTFvbH1sU4DrOJ9yTECdf7ZHH/yNwQvbL1yjz+lmv3KUKITzygBe4MWUYh/80lUu
X0uh0D7z5gqkRTiHMp38N+mjAbS/uEk23aTpMl8HtWczlSDLwlZjW8I6ji6a5LlnhgYcYmz5fReK
7bd2RUHAPr/N/2Mlct4x5yHB7LgkpEao2YW6UJSKcJzACdGOsiMqm+46fVL0LJ/1R3ogoRVkacGZ
EOVixLrG4/Nbqve8JVLt6D3pIqdfnM6Nb0oUTtfiU6+fGJ0l9W7IfDGT4gTmVIFMC5vi4YpER/iW
KCl6AXLiOcoiICOOvqEKwPSLT5oxfE7YD9gxuLlMtphUEeLBQ6175ge/gFfO2k4ZMA7wef4ZBhS/
FIEzz+UITS8A2BypZ6ognZiueDOLRABOvjpu2U7sGoTdZT+AE0QbxCuj6gVroFJ1GOTSD1HdICjp
DrRzbBTpsX4TkPs35tAUdbEaRPGW5hgMgCef7EqLqjugGWTpc4rj0MS/PELULqw8+gQc7T7xxaCL
oCEpRZQEg0EKGtU6UNNTvDP95X9hljOUxwiTITtjdw4esYKXgKRzOK7qsp2lgKqB4RZ4AnMxHVFW
EuKyIRk+MwsanyULGd5J+R3zeeg6Tnnso1BnGJy6po1r3g7OuIzFZRnCeu/WXUGnx9hOCWEsMK2j
DmPUOaxMRLc2HRodZXxAJ6YYUGTxV/Fhqc9gdbZn6QhaQ+ymobZT5hFUC1b5SrYjroQ9THNMODdQ
rHMEsKCkFLbsbpOXPE0qdDAowqR9eoURMAzkjP2nMLKUTYq8Dok8NFWYHIJhXy9Bke17mrLFhahA
IpQfvy6gbn2ODdpMhIT90vwxXubLpBXFPBWVXzECA9rxED6AVUbwbXj9bmn5EPjZOP4lqGM9pVBi
yH71xjxaiJZg3iC9US4rBY35tF6gknMCF/jpAfa9wngu/0OUkc8h5JHItaDD/nPOkoTcFHzWx/qa
WSOxXOi9o6OQCMJwwsEI8IaQVPyYEYSg9WIpW4LPPbSBNmxaHRUwm50rncdnMpDdB9oCItBEWJOr
frHJ0JWj8jwRVk5xTVWosmWALfpkz2EFXrtH+7P2eg/rkiPOnBWiBC2QnB9mmXCBMe3IrR0IySrs
dYCh2LUfP8J290Y083Ro/4v1QKhBUVHU8qExQM2C8YNZaUP7Xm6gvuOnwNIz0I6zu/tok+WTgzUf
ZzzC+hf9lAmBFl8gf2pn3FhbkSEOEx3hB3X7XeYAQvWB3JDn4ck5V3/OmfPlwk16LdYtVRhBOBwU
ISpADpTz/M61YJ5LNYUBjHpVPDZBEqN/jDx4XNZuW+RbugYJd7kVZqK7zgcYf9wmXuXbcKWRXypM
sg+Qac2/mDdaoizrBJm039pJEUJBxSsSCcLQbNsMJ0QJcjsAQ1nj15kWTz0mQ7GCpsNEHotac4AB
AsEteySY+X6WK33LU5l+9CMOV8LcpoKggmqjalK8nd46MNWh/lpxEdR3MlM7B1rSbJobp6aJAxWl
VW9R5pgGjG46JCuG9hCdpepD5wyVmg8ITVkX4ee6feDPscTnVePs5cZLA94tjjtByq57tAcAyNVC
V1ZhcOsgXASzm6tjOQfD+q33XxMYUZLSMWjQSumhTB6EhePZQLBaIWCE+JBXR4cAGNybVGm7ZICg
eI8s4xGKWDBaTOzrk1GAjQ2YeT84vzDZXJTxoGSSrxL5uAjOQfWnMGyI6N/QPEdtMA/sNcrCRsiP
xw6x6ZjwC7UK0ImzwMfnqbVltFvrutVWhXQT/QKOncQgu9jnjX9ySsijQnFp1zuVMowZpl8kNOQI
fSR732TzvmIGkJvFTnHw/CXmeOhJA8+co4QRoBRDc6FRriOvU2EwA9BHHWbhmY5gmxOfgxOrPZn5
VKyjJGVYr0gxpZpMRZli78Lk27jYzB1zCRiQ8V+T/HakDFRmvY2g3kDbFjZwNw2NLMEAUIJoSetD
N3/BHSI2t4AxbTK0aD8KNsIuDzPSkaCDUg3M7Tv1CEgQjJFJeq7jp4beUG1umUE6DsoVeznjSsxq
5+x2sisonUyRnpCinPbY7K50muNHonS7lZ8+jzhwZsA7E4fjSIlymWLICyIBFcWf03xnDn+6dvOe
qKYSngtTfeBmx4IF8GIBrY/6Z5UFieJPcr1pWwLa+GEp2QPJdAKCaNhhKSzoq6lmqHEY6WvGtK1Q
7S0/jvYy5DuKhlIw089NcSlWOh4aE6n2rY62C/mzMb1G1ZPm3Gt9l2avFvNU6mxObRVXW/gyS31t
1fNiog4YdlL8IVHvSiUs70n1dOUJpH+ogG1RB868K7uGFdgdnWGvNgcn5sVQs/LpNbRj4dqgArqV
e6U7ytozuKexkLy868bbSPxXz1SMIkdTHdc0Ow/+bVrV9PuUWlzcqO69pXybCowIR2X/aLC7A46s
iwlv71sNKGObcCLNB/YvCBLkNpwZtuiMKJbJj7VorxQRB61GxOclbplHJQy9IeiUqCxnJusq9XxN
YxExkp1APmR2qpJo+PKdrNfijfa+NX9r46ta9+OK2xU4TNZB+KS3lAU+Yb/VE6qX5rlD7CfrVwUJ
3wz4rzEom9jfUoTeEplAaqTQyqKY+M6h6NdQf8s0lGhX1HTfJRAjOUAV5kYFuQN1p7k9TCkLYC/O
f4b12oJszAVOahUPJ6WQIz9BcY7FRA/mJwKKB2WMiaPRzDh4HHp31R5+lGCYDClvZFjVEg2OmzVq
QXr7PwjADDMy+ID3gm5kqb9yXDMt+l6LDdGShyAF5pWcTwXnsoKGqopep1pF6UQjgudazT5iLX/q
9PEYT1OK1HZ4syntML/yHGM6OnW6k+33uH8dxQT5w0GvXVJ3WRhJJQwZVUZ0Oou5olXASq0fO9gA
WthgZiFYBZWMr1rNdkzlUT3goHRroK5fWlXBjyD+O1X3SwxjTgNqa5gGMReSWP2rBnGp+4ELv0na
jw4CSa6eHIhiLZXJTB9kSBO6UoxuG+OV1PZp2EuJASOaftzs/JHZabcyLJ013OgoURBBVxhIN3B+
sPYgKUJitA6XbXkjcXRTMCci8jbl7scV9UmHuVNKinpFIAg8am0zbC3vQOadgSUayAs+ceXzcowP
ipceFmBJ6yCyLkCGQ42ghTrgMwHwgTuEirf41I6uvm93s/eN6tmF0YXSTQ1JPditAeZr3abEti3a
jds0DFlmG9CWDUnnPtWvj5uIjy3YIQ9y79MKrEBI1YcQIMSjPSAHHBtaCpWE9iT2IXT4IkyRk4cz
HWzWY1RB6JzIZgTXCUXSHcLcPaXAP8dFQtdOBgOfGvE60stX8Z3nLTOl0N6hH/FxIwngamH4pvG+
pyNp9sRZloENFly40Q4jo/0QwnxzeWlA9rxiiSqdJYDvcc8ciXGLG/t32qJAXA1OUZfB+9b+/b5T
ez6XJAo2e5RdB6gCQbo5r/gligBKolW99ZBeow+FgMFmfxd/C/1eCAuQS5P6QC+nT4wx+PvETpJD
iR8p4268ZrnWfEjhGtQXBaNePPB4OTFBZyKyEsox4SPlpd8x3HrXfbQHmzzggPGLq3htU0j1QSIg
0n7+JrKvm/iq/nnDBwNIMteBd6b+FTg026HCpRdOvTnWzvB+NvFpDQZfOreYQ+OC86Tvrfd+x3x+
hykinr84veChavxX4ZJsnClDyaLkcviECbwwO+CUP96ZU+xBj0G6odBs50O0w34ouM1b6ZScgRoP
XKOMly1uN2zbl/I8sGbQ1LAzhnd4aOV5BtpJr/MGkP6Y7fPneUtM6vP6xnXbPzzGkR5iPPebYGFX
9vkNGbUXXdIremQ+DszjI9W9cD236R67yi1jykO6JSnoLvvqV3uP/rRgfpq+0DX6WiAuwAhctuO6
sN+KYhKrTwd6rf/4IYqb6JAnZVf56Vu3Zwx5dAiLi67Ge3LJ7/nOOT/uAGzUmSIQUFixKk9MoMxf
OXYhHfiwObtX0BouN/iHQEg4PGnpuhsAD1/yw4AKoK38AGY60DA7bzWKCp4w7ZABnor++qhiwLru
+mekf4F1oHcPtLfm5eF1n6w5HzcbrDOnF/aoLTUFoSgBiIoWNCSipETS8d8t+ehu8x0ziEMdNJ/Z
dTpyHEA2Fmu5OVGQpAeq/juYes1rBu7crLsVQvbwxZN4kn1eKwb8TCaxSCaS53yzPe2WhbdfKOZk
V0FeJGQyu96zz1/wicT9Jv/UdLur8pbi7rfhVnr4h3LzcCvd4PTpQfHYDswgnlk0oGkCtnGrkPEO
I23IA8EjeJBlAteGW82fPUjG/Bkj4WAm1xEXqC0maQeIRgexJdDFbPhxbCL4d/I48LDzqN7EF+XB
97phbfp3Vs8mvd5pM4lfHw+xX7BVwBEJGDKGj+B33oiVBdueH0dpxrfrXG3LEJOlWgbKZpfuxad4
H6zb+YA44CheCZKUI7K9axkU/BS8Vo+gBXjDhEDZ4fqdnHngCXjwnJOYsIKB78Tf6bfrAVfSHXtp
wLjL+xfFubmL38joBFzhW/rfoG/BXTzf5+bIp7gpCqbsCpsiGuZg8aNQrNrFR4SO6eV0IxaOZ7zH
56Pd4foR1ue75qEi+BA7OsMW/jGeqr18HElYjcIK9rlYavWlvECPcKcb6XVQ3MtLe/lGASd2sM0t
f+5CBBLb6BLcyBY9Ozc4VFwrLiscUp/o0BD6vrfumDq/iQ/Xz8Y3IJd75pMbTEu3BVlhv7+QCcXh
8MlNPCtbwobZDcU94eH3EA6zNNgYYPPu75ChfNyRzr/xPmE/BoYBvzpZJ0ojzAbGHWanOKWyCxyi
CxfwOfvEBeIgBLHLFyCDcDen/PLU1/GCR7P9x8gDfImeEmpCgIgi+ptu0huEp6f4ZoroHoLuL8IT
WWwe1R6H2v9Zuq/uRJJtCcC/iLXw5lVQ+MIj98JqJAbvPb/+fqlz1znTM91SI6jKytw7InZEWYhN
q5hxdTguN7OzcNsxjPJzyuESXKZm7mgeKsUvi7O7/d7HifI6hi5yYo3W37vuHtEWdrhrTcgti991
9BcyGvjO4NIbLG6xXBU/snM4Vq6d+2D19QpIP9nJ2zV2Siv+34zv/e2VZP4XIMUHLtZTz5i59EHn
G8x1z/E82nQz8uQW1UXVUAIKJlKxWGIwLFBziEp2NvcOrVMLjg5fNLOlJ8bW/28l073H9m+f2INa
gLm1MtPwGRSx8f4bxVw/z0BINlewNDtgVzqsmdyHd1JWG0R0xo6Ue/SMyL+5W7+Yz/B+PjXo2o8n
B7U5a5PsHlK5n4N9J5xvzq8QfBz+avK/beeQiMk1cp8c1od3e/KpvhnNO3bjZ6KnFV70JOkEj1fY
N8HI/I9w3D4q88Ezmg/kloIPIAL3Jh5QLfV77UPajYDSqp/L+ErctuGwyX8ur9+to1yLPFbF1wRg
HimVldE49XVfqRx0um/zuBTt6vN4Ex7kJyTSxSqogqu76ULpkApVahA2XVoLEorKoTWnxHEAGyvm
JONJhx2+pklUrzWKca7b4DMSSGnA3UGbB7zFDDdwdR5ZSMs+YB5jHx01EDNccAV6CWos62QTZand
8XLmjsQo8EvrFPRDAmwQactYjq5bjaC8zvILO4ofOC+fv0OVAsz1sbffS9FZ18GuxA8IX7T7LbH4
CiJw1+IiAPfxW/rY5Rrn8muUNZpgHVjUDUKHCWp73S4FMh5tbt0H0+INF0pPdkiXWs/2s0N37a1T
xrhmtrhdwNbzyjob5/JZKX2Ae493jKNt9QxFXmvIrF/fN+/fvTd2Q3y+V71Fz04WSOBHmwLiP9Wk
tE3Wm0RzcseD2PY3NfIIoCTDYDAi8DyD9c77YN+doJv/wfqK4UQLr1NIGQYtO1NwPy6T4eyeSzgr
6jgLjB8iCUwIJXu0K8l0zRjdLTpQjwjqcG8+0z+lfqKfBUA6oysTo60VsUlkQ9PNFNlnoL+X7G4A
kWVbuPt5iMi5uEZWVzRoUcntmlSSvWOWqtPEkO6CLGHtPeQWVRIgBqe9FENj2qmZu332fOcIEk+Y
2fLqk698nBxrEkiBfLTudeZRTUMOf1U3s1U10bntxTp7qmHeTsO+tsXHXeaMW8f3dU2b/ZoiNxjR
7miRy6Likl8FEzuFcrqR/yXYPRZ8/gXqLBx1xUr6i6BuX8n26PgJ/+Zxsb0K2Ht40E9iK9OPGgGm
9VfOodyeJzsL00kGDdmKT3qtLiourCqPlgmyeXGRUifIbTnPQIb5/5kGQWf6lul4Samk5cegFJ94
OzcKHYcgfrhnVfM96sJN8j11USdc6Q9CokRrMfX2E2UNn4eZBauOvO2WId3cz139JJpb4iHJt0a7
fGumu8XhrZn4Vxib++4/qCNR/m8XpmVBf1vonHb17ef1M9kt7CqmoA1Hx9D7YuUx2P1XhKyVb5La
vN7kUSv+Jhv7T03+fPk2SZfNJBAevuW7cmfIGtq+uxTv26naMrbNzi6l6srbtOTH6/BIr9fRvL/r
etOQxOPYpViPvX3Sxlmxt5s+OJ6Hxx334i7T+e8cZSnHX64VmgITXGcyDEmex5mpiWMYNKeHs20b
3rEkdtXCByiF5K8wRQqrkL+33ylVhonoXkbdGTYghIQbeDy4P9qSnat4nE0q/Dmb6VGxrd8uje+9
TSvX2fETj4jHaKjKi2n+1wuQamY6wP+eO1GKH4N0WOzr9qX5KItbPXwU3AjSsqIJn4/H4FYGgzYt
/YmsrUauv25nR4wnTUp20r3T1Jy+FWQJh7BKL27UJqbNmfxibC/FKkYIX5LssbOrUKWwMs/UqSFh
CodWchh8zgndtN3OONukjaXphDH9Jpzg+0+lYIYu98FlPT4xvQnXI8HApML+hq5iiGqo4wIdt/Ny
8Ss3WMembXg7hAgDjjo87YvsqKq56bGMAwaIQtUvQ+Mxn7uXjsn9UV2m8I22nNDCUSm4VQrSqb+4
GsrffbvVN9NMJzlMKsuM1mFhf6y88eo/ymvF7RMO7nI9k9XE4223peE14/BW+vbtSQHpUJJu7vvO
8oSVjsy4Nq1ixWUuvS3E/bWJuRf/NqjbOD1ae3Sv9V2LwEn4km9vLVeVG4cGxj/t1b0CSz4UKsc2
0IbDJmNtIqGqL96aE/tmL/17qB8CByUNvm6trEYEqPPYrtQxA1cxD5Dh7xgn6Fca+R4VZ65Myj64
1Y0ECFZrhtpIzdlBlVbmLa3l4KLmACaMsu+wdZWMKlVFEiCDggqg8hilKg+dxON337QZd8PJl+Df
/vjdKRSp79YeiKscATGPn4SbBJ1zhEZwcX+p3Z7/Nsa2jYCE2bVwIB6/901cOWFT6cMh4tz2vEXO
n2iv8NbptTxENodwugYU4RibUjrf6zmnwpSCQnFJF994aPiIIG5yQrDRoZtFme3fqWsi4r17VOxD
+auGSv1sZRhil4hHSsWrcuuFZuvmpHIFlhAKPN2uMR/85S+xCn57aTW067CxhMrICrG7+D+ecj8L
Xdqqep1l79FWD3R3xuda4R9RHnFadRWKTOorZKnJLg0hC1fFYajzs+NTt5SopCzSRGTBNS9NIQCh
BYnXM2IbMoOihxwz+C//CPkGWqC6xk4CNkeIBs4O+vH4PfX81k/0sKgw4u3f1bi/wo/Df5zKJ8Wn
IbSOcSrF876j0MoGWlxlx2rX2EQ4JziowQCuQgcjuoJ0kGP9SUqEJiWGecACZKz5qv7ZFN4jAZdt
GYn1Kx0j8zr+ZCPvbfu2Va8+pm6XaVI/1PRfVMT1TVjEgCOMNrqDA/hcYriAEuHfuCx0X24OgELk
UWGYGCZDmfeobJaVm2W56eXfycj2ViXBNQBGIZzopKbrppCvZc2nE4kjLT7EmjwjauCGBO/3PT0o
QmYSn4Ics0amYBirQtnMg1dR6X2ZSc8NL+iy3BDePInPkUHLKNW9VKHjkSHScVFIrYHtNafb7qb0
duaaXijLgkIqRneoR5wI8Thp5erbMxhSFSqTcqZHKVEVllWelEu/NGdd89Kg6v6lkpHohTrMDWmT
uiLlfx7V8BMFZJmo7JlavoUZZJjRrrL5pVyKIAnsyXeetHPn1vg+d0gUPDMaPeQ7PYcn1o06NBa9
tUstWy1c7KWqm/5T3aXxeVQSP/PWo61sT/iNwsvf5fz0K6+kveh5GszBOAVDzq7BbyP9qu1Fz0U3
OVe+/JjhNs7QL8EcAhZTbIaVqwePUh7IRXcdA27M8bAtSDuMNsNVdzHUyYFZW6QOCXUZTFeRTS5E
rxNKAiAQRIF2QxZIEBQ5A02C84v9KsB2nrOMY3JtfFafSEKjzu2bB6S8UaZqTrqrqmlsp7AjEHX/
14+HLE/C5sF8pkHvK1lIjCY9ZQekImUhBqiAJII0I0SbrKo5b91giHor18ruy34NhzLwUNWp7Lk4
iT6YGqq1NO69VTecrMkvEihPncdU+GRMOzewutvFf+fBtm6qj3n7MKCQDIf2ISPYgf5QfLaesXNG
vkmicvfuUbzOsXQknLJ7JzzsknhkWj7fprofG1iG9Pp01HR7o8zQfDPf5kHNaJ9Gh0lNh890pb4b
OgfXSmRajm0f80YC77ttYuSC2i+j4hAmR6kB6Hp6RvdpbtwDKp43AAF5NxFFf83wqsZ0Mh2L2IiX
bBPHbJ9zU5AXmT62ekJCGzanvHVsjBJDQHgBJMgwQJoYYZ0x2VQ2mpjlFYrX5yW+tJHD1YZwBhDT
p9hKfQJVmSljBd0IPBZcERjj+Z7j+/m9+B8DpsLP0+yzke/aoc0JY4EfvHxez1UwnTbwOIC8O39K
4RNu608YGGTA3EKT5qL8jOmsclMIvPtpLya/noYFQB0ED55qEKn7g7wFStx1HQKMePq6dV/gggRY
2/IbeH6eRITXf3bEVHX1K+mJQEgwE3XPG5jwGe2AJydi8/Clt0ntNJJOsk92PUS9fafwWfzv+p6p
kreuB/PWqgdH3dO0myWvrEahe05iBvDBNqGw+2iVO6g0BxbQoHKP/zJ68oZ0MXdh5P4AWICcqDCJ
VCyMwjFKTV9hiayq4eSzalZB5bPrnsdL0qEP3f3sNSV3DhBNwAqtfs0FSSKVp/idYo8RScC8668p
Od+qerC1jQN+TTCEU7JWRdV3C/VMK2DcQM3njKkHzPXnMEzPAiZ+H5y6ufrki90U19GyzImWNpjk
24DhV1E3STmnEA3LPoAGzJXuMxLOVzgm3Rj6GyG2UYGy1n4NM/JJfMbsV/IrPzK4eGrdv07159dN
qRNP7Oy6MCZwPtfcu7RjgIg6y7H60TBFqWq7UUL61Wt/b4FO+a+sAbKPZKq6pNOJCqYGUpF2pVRW
9lCj2geYo1T0EvpXQwhfodnRKplvWFSMDpOgK7V0CoavK7R45WRvp4vcO7oiIvF5g3jcGMSr79HW
lav37sQb7VBNrculQb6Sbx8/jUEuNm/+26uACzRhRzULAHQeUbS6bM28dzDvb91DTm5TekjDXl0r
FVuj8T5NM0Vg+GL4gLPqHuE4q6GtkMJ8WV3PZAMBO40+9m1hTZCx4ihXp7IqqYLKVysAGc/uT6xQ
tlfsKbOPAETKXIp+W5bmE3Wr46z8IYCtrSAoz4NjO5QmGv7mnWLNZmpeFI3CEuz7EdKNguiyM+mt
xzoV4nDjZuHHWTU8smymsiKqyFQb9fQINlAaTnWoSx8+4MChlN73L/VtTQzUdG225ZYsrz6yugFa
vlDWhLWkvXcRi5X5LP1V7J1aJyVV+dKkoqT2oJ4NIIw2gTirsWyv27n++QdaE4Xrb1zGkyNFSbPZ
FrMB1FEx3782HNQDXKH31AbP49M0QALJL8TW9BDy3vRbDxffc3IEpZSmq2pmapxrFaR7tKnPjg0R
Y1b8x2+2U+L0AJrPfBg/h//tx1W12sw+nphU3KUNV4372KnQNJYD0VaygXvizIeRdeAUeiz+i/Dq
u+MANz/KFQroCBywfBgGsKUw3Tedd6/G4sdtGRcUdBzaAD9+SzcNdQ2Cv6+t43HbxFKnKk7MkAMI
L3SXpMgfUrprSLcFvah6AAqdrTXu0rgsLETzurJ87zVg9e2P4FqL7qn1/ArQ06OsFXm6pJNhtmsg
trzo5LsLUYNR8ucUvZoMkf7dysXuSXJhd93eMH15K2hANM8lqIF5OHri8r5tzrc96WZ/BO6WTwqg
3nJU6BsFM0v5rN6RFjFXy27OHzEQqiTii7eijyS71oVRiFcsPasN1OLUHKRHDgxLRlsNsC8bjFiV
iaI7etd8BbSZHu0/0zK5wlMN6JNpDtFKMI94yw0AIXqNduIdVmrnK/6Gj2kbKENFQkNf6uQ6+V31
uK8SHy6qPvko8W5QvJfv2VT+cGAXEpxf9vYrZyMjoWd7/Xf7Twd4a+rv9MDGTK+VfOrtSF0QgKR1
+6TyrKSUZwoF+mPEKKzl+JlVO6w+/Lc+kby2umzePg7T8OOKPUhxRfef+RCYHelsCBvhVgQJZRhI
JbnSWBfDAI6dL8SHrT02pcH/TBiMesFcej4rq2DbyUKuDIHpceZlfA49MeyBC2eA9lqTUWaQb2O7
y09dcogZC4hANPk1+Wj+81QPbXhJmeYa4jdsR/i5s7Byr3DT8uzOlW198UNxj3/zVNxsTHox4YDa
QkXKKzAKv+qPNjXsEuoPAb5CJVNgiZjiUvbHAFWYLJOaKBg9B8StJZ8aAwZDX/YZSLgO3jpcO8TQ
/eWkyYybHc0ixgYT60B/iulcfd1/xrn64pOm2ubY9N1VV8ZpdKuzNQq3uAT4DlPJJ1r0v7Oj2Pvf
awc4rNTZBATfWvDAEJL8CdTL1O8j6s/LxzbeZeqI93CdPSv0tcwMPCZhKeYDqlgmTQ07Sq5TCpNu
Jp+1ai5nWLULMHEhwIMBVrUpWo+u72SUtD1Bo5I9zIYtKNszDM7MuJwc3sp3LU8MVfA0SWcgwe/u
T3Xjis4q4oH7G3I16F7dk+CqqAwj8CGP6qW/AvukfPz/jTZEXMKSS7CPBOcQ7+40dXIAL2AzDfCY
I4/vQd9Mc5kKyM/eef6N+O/qYQcm/igr1uNbdP26NKEZDri8DRYIfq5IkOdg0cxkasKOR9BCGti3
xLuTkd2eUUmH+vERbBQzHuMV29FovZFi8ofrxVT5YQET98alV0Uxk1xHSjPoKLOOcAAygdzf6wAb
fyNtg23NxfECqeadp82poS7yOx1Q9tBbjAQ+GiEq8j4Og6AkRvuOqrVzYFOvQPTbwToEp5K28lHa
6IlNPimpM6Z3p0Z1zLlii5gI0XajaZk4YzSSPbOC+qZJ7X5U96EkjNckCYgqj3xDnFAv+x9LLuLv
9DpEcl6j9H9rr19PfGjDK6rHcyLKaZ4FfrzkIxjteQNAZE3+GaTWxBjh6GqyYRIN8VubZe3wS76P
sX1uPfMRN5wS5b7i04OTJz6B9ES7bXU+SH3uPD2yL4JKsH5pf69GB6qsVLwcHP8FwX+GCLF8+hsm
NtfBjGf3kitXlgFNdZbalh+/ZB+5WubQXH7nPkofyv8gYOJjdK4dKRMMjD3Hj18MSysZ8TvVAyAZ
R7Tvr0qxdv0XaJyMw8Z7Y8XGRFRvTCDwqBzfKQsZMAJVUON7MEv4vQEakQ36RJnXoBh/rCIdzW3W
roimU88hR+LBUVwfSqlAgszSr5eiWvAdoeVM/GiBw1+CS8AqTNSp9XkDlhdD698yLbwVG5rAZZi6
WIlag7yYSYHC5qbaoP/BeGmtmfVZrCqLUQTdNTJ8p96YIc487rH1VuPhqU7ZVcwawJVQvtvvcBIH
WkNDVqiXPu4mZ7iNerzO2sRznPWqceHDab2G49q3aPWrpQ8rKoUqe/jL1plFKMywfOyAL8VrMlB2
ZtM6IiLDlUy+G/4GtPEyW/QowvcSISQn0IzCHQgzaIpHm54BjluF9Kuq/T5VAvkW0pZJJsPt0Dl8
4da+goaEgqcdXs3/2ljRf+a4C2UD1Fov+hnx9Md64Pz5V0AEvLibolc7tamnxShv/616k3vFXcCc
Tt7ufg7NEp+4s6jVMKnRp9SFMFbNemhi9Gw6Gqo4i3ZENqx3qqaqekNQmYdnqU1bjUrdfC0tOpsd
Umff2XwV349imDdfyYij2ON3CcJ0Zrteh6/HSPgdVBFf7dHwwNA1PCoLBEGmTFCx7wAiju/XaJKt
mgQ8jF6jQr3wwRGWbuTVvMMPDkNowgNIjqFSuTr5mH3r0d2si/7J0Rymag8ImzyA5xDle3ZGmYC1
HGZAkWhv3q/syeCCMF0Npj7ZdY3pL+rbb0P+7jvJ2gG4GRBG1eHky0+Jn6QNp6HVE0gvPcRDGovN
P1DFqKOcu0iS5ACzd2kiIS0wHXsVT+TWBc9/FJcUGMn0v1f79gp5sosvGnwPmaARBFH2QVzkaBT6
QaKt4afc23rkbqTM/+5i4qoPg7Z6lazo0MRA6dTZPmtnMxj1LVfugBPx2XuUGsfgabfoFZvMWIhP
Rq/2pVj3aGNhQXCpa80Iy6JHsbrt3NoZztTWdNOh7rg9RAqRUD4YOO0FMHONLl/2PSzb723zJGQ4
KFRcAko4bd0lNGJR5gYCDZKvP2JEXb4cO4yNs0PGaEoPYcZj8+GEmDqkOgCf5NttSiVB1/51UB/N
tW4a+EN4qRbIxPQMZFgJ4mH22101NzU95hne1rZjtW4cVGobx/2g1FnhFvzobubDhGB4nL2xp2nQ
2TVOzgLzzTKWd+/41nuJh/ZILcr3fjpbPVxEmxMJFv108p17dIQHj65RnoF18T83To4aAdxIDO2t
TZJ9axe3FYKt35BV/KTCmLcALY/Grc2bwIR2/sonreqgYbGwBcaTFTZW3HdbIOximATadMMKhgDV
sZ6tLaEk0Z9LDbkL8S8SVXuCkoArj0qiRKslSoghqkfD/40i3X6ZULiozdsUBG5HpF27N5LplvuF
9t4fKDkA6EaA75Et81bdGp1LMi2PT/u6P7N/QrTcWcTkIzDU0NRCa7GsXRp/C8EsWDDyo1xOls3I
o/Yf9v+2hfRS3rYeEwaiPAHfbpxDkoEGKCa76wHqH1bzzJtTtVwZ8CI/YSbWGn+O0XY7pHE238Pz
ZhSe759ngfwavu7x5plNeBAZLugahzUnsH0XHiDfPiWEnr0eW9Wf0yWKw0jZ+/79UqwBdO1CN7iN
ffG//T/o5fZfvpbtE6HnIazwp/yY1vxWZbU/zErcIbW0PzF7OVWkIHDcW8p8D2fWYbQZrQeB8Agq
sdSIVTTVt1Gr0WFkjH4UdrT1AESv+VMFk9/8nYzu2m5kKtMsj52+UEfpzoKUB1NSlts60kpbAM3r
t3p1brDjESU+NIN980enaSmyzxyNVukztW0odoOsU4y6OUkB5M42jmZdhws3Pt95I3/ZxxsnY4A4
8VyI+Dz9PKMZcE8W7fwSBTC9A5HaOcpBGuhG9ms5y/eUdqy6xxQroW8InQMVg3fQyrdZTPHDOFcW
H6f6QQcUOFjlroDh1Qeya1HNsNNAbhVidEN8/9HwhNZhrZnRcgkL1hVl8ICPclo/pyGqHAz0qUob
fhYQ7hEOz3Q4KOlY+HB/2FUmuh1vd+Zj2VK12KIrMUOulITkoHBZgmWDDcIEid/xIqC70IlREkx+
A/rhwBet7PDetBC5TVhAOTsyQEwjQ0v6LRcjBr8k4i0DmugkVasyHy06jqfe6l/2bf+Z+/YXGlCx
bZM6tXnA8wFRjUlP00pPbbUZ5tZ1/KToCHFL9+/kDJUSkI5dN2ADeitFuHU1NSYQJG4Z/VGl8HHY
VTXlBvwQvvkZf00xrq3jbJ0NNTv2/dDScQOVdCWT0cJt9lLAfeM8ED1HjAIjqHW3btFmSuukXJlH
9kYhX9NViZLI38npkDY0rRTfizq7PcxPZX1n2a71D8IlT/GmO++XOofp5mNS6eUGy1zohELve/gw
lGZ2TSOo2TS7AJ2IuHmRueyB3XMCvG2/oEihcCLyAqcNtKlr9q1v8HPkoBk9N4I9n4LLMtL8MPtz
OX5W6qBw2RDUM/iZTl0pvyBhHWOow7Gqzfpz7cPvEjmosZycQWCy/+b4RScu5nllBoAva6UkX9C/
tJLqJMVz2VbcSVUBqlwzK6SbQd/l5HpVw5ai/PijLQJ+q/7e9BTuhR9l+eD6fl4irZSPh9Ea1pas
e4lBGJw0MBvqImwZpndR3ZY1m9s4YFRuJr7K24OQD6njpoR4PhSK4yolw7OB4IOluW8obfhk+6gn
/A3wU6B+I79s9emrWxUepfNyKIlgZ2eqcv0rH+PVEFVhXS+GXoBqjFpMDwQ7B9FzDA5KplfrjrpS
yf7jNEgtqvqFfVNWRIdXdfNr7DQg1a6Egk9g6TS8oMWV6+Dls0F9AcUsdUrJsicQdAna4CwZhhjD
prKonD7+0INJpTAI/1G+tZTTR5owBvfNQqswzZA/OhBwGOQ/81J0CeQttRTxzYjHUE3RJV0Cx7Kv
Sfqe3mfIPibdQTWZJ0eCw/Ov9e/zmGHQfnxUMhvN7ex+1aZENu9rN5MvkNPO8RsGzyXeST/4I5mq
uxH32s3vuhNq3adhfYpxJJnASbYsA8nAieqqVozuwWHwzfDSmI+SQved4j41NOiHuntUVwaUa14A
QYdheFWVomatHOkODB7HTL2weybjjFz0s7VjdGgnsAaj9buQl0oIdkn2Tek1nCNKbnyc48VpuPna
fa2CrFBySs80MB7uFBhwLdni163qaMBeVbVxouuXcE6r3JEh/xZnBTrXGYSrDgnsbxYuEJxISb1O
0LNnqsV3rWpaGa8v23z5An0xHdzASSnc0QXoYwWvqvFiLTSDaoHE0GH2k43PzTwam7axpQVOqfBT
o2R0+n2ilV1hTUgeYlho7cCN5qncF5IwH+P57/onzRM3pNhubAiS7zV2oHDItH1vi01dcA/s7y0D
uyLs0hgtWLdQ1zaaQwoJ7/u40Cn2DL+CjBjix4WBzVoVOiCyZXvyV2dfPtTaHhXFtz2EmCfgXuEX
64/VL+bAeVYCOyzHQUs1aYd/AnwbEMsAQbGTayS/lsFp5koOATKhj6qEvScKPyZobYO6lyMF4uH2
sfUi8/EJSgyCSZXnJATl9Zjuixo9q2FApnjOrel531O8H3v0F10PArodkzh1KOxrl4/wPQGIJ6dc
guPm/dt0MaQ4J+bv38c+WPEXC8jQyblLGQKYKQJkHGoByD60Xj6iN39FJ3selbyLqZOV/+toMnoy
bxqsDlHGKRsAoEDJcK+Z/kld6WYMHIfjt4BXyY6On+DRf+FwC6fh36f2gTqnIEh1rdV83vB5xkos
4IUqgqBoBlWZiGTVsv4+6+yvGEqfp7qdBZ0hBgI+1aH3MOmZxdwxlHGknwreMVi8wTMBHuRvVY7A
nnzXV7N0csfKvHFVB6zb83ZyeOWOFDvTupjYyxRqC3UUZgFqdLxh1mxY4aBwLWe5P3YmTIYU3fHc
gIhS7n0lVOouWKhRXjUXRsYCJDLoxJJIpHA52UPZszRjMC6XFQzzhR4yleXcLe8/sZytoFPSECTl
p2gRagHctSOTlJEwla9fLhvSrnywAq3RZZz+Wtey5NhuVbjyjaR15Ef/TY4oKt6WNYjgdBG+qvmg
LYmPNjBUcWhqAvJ843fL7guzXH5t8UiJ8maqFioA1BcVi1MX8oFsWPInyleqyUaylxlgnVzw+brl
UgU8PhnYMUEvwwknt9kpBWgNQP02hJmYku7n4PqB9LbAQ6GmIZ3Rm1mCZsac09SP+9njAx0Q8Fjr
MltPKRVEcnrsrB5r3OnigLaacXIeCdfEHyyc2AvkxKvlhXk4BW4ocGsG4v3l+djn8fQCrAkHJ5Wg
3eoH8DV4AH1v7f2vxVtx9jSY4LTS2d0569P8OZp4bTmfBiQxuwbpQKJrcw+2JRv43GZEe0BgYttX
7pMXJLoJzXjVYG0GcE7BEYhPW43zIpgLpIObkTIQkzFkuRWAOeTBYGv8ypRjVSrQ+/kftVGl+B8c
ILw69OvdyyKQ2VEADoq1Re9Web4/qIdtiqIBuuf3mMfuJ+hxBEYAVHwWawGhMvR2qZie4P9Iy+Kg
8K6fZe47YWKrmnUw5Pt7SROVvMNi+z7pBxDL0VEWb1KXmMVK4TJEm6nYJNy4GZwUwFB75KZZA6VD
IDfZlkVqfRCT8lcxoHkNjJ9yLzmjEY8fDmZNMjiEuXLH7h3UMDv2k6jh+YvQf9HLFgh0XL6zyaij
LTsteeudhKbwsxrxoHp/FBt5TichHDW0s6tR1lnn3PIZavOOsKvnssF8QuqahFMH4+DVS5iwxycI
la4nZDa9JQfmuYkMPvNRyuy7qbBlK7t9k6z2taoZbnOu9BIt7kj/OQ7/E1ZOK7MyCvOQDJrt34NJ
Tma4fpcaSfH2n1n9A1XeKFdJD256hHgfOoLo2d8TRUalZEX4Wid8sdBgvF7O++9Ei33lqSwsb+lw
9y/SZwrC3zvDhcq2lR0wEpEIHuf7GaKZVJeh5rdt0jRfvC9VjOoJD60IYy2dJYDIY0t2jlvgkVn0
466eMg+XirYt+CsncQYY3X0re5Ygd+FRQ3D/ZKWT6k548j/F7fEfL6fDNWrl4SOt83QxfsiWOUQ5
CW+LcWl0U6RPc6lqoSdHdN3dKsQVt3M5wNVi6yw0fGxQurscbsaLQ3U9vNmg4iW5XFE+dnSL991i
y6SoMCXZmfPGPCEY5K3YyrdKs0O/pI1qLYeS2dHa5oE2rRLX5dY+UVkPt92shxHZm6i84tv6LU9m
XC/JA4of8ev7/lvSU3fOjRxWf1bsXJfVo41kFeXg/mNv4jBOt3bNRy38w2s3BP6ko/Uwsa8mW0vU
q8tpDx7lRtkYEkKekAoV1k2SU28RF37nZCaVTO/FhKNb6F0/5vvGuhhCRgs7JtJkTlZIW0jqalws
MFMvJ3rFwc1jPryVgi1MYZiPn32Dz49d2/24q1Q7h1uUH6S+CqN9/f1KPZ1Tc+/KsnLhPZzXP1bH
RrKT6k0Gp/G2u/55NlhLb3+KLXkku+aG5X95o3/RgHV348O9sRkneld3a36MJoP9x+bOmiWYtxvm
PQPgjBC3rMxXN5upZXPN/UeKi/lgMRZBks80HlpoRFtcNBo0zvXmw8TX+WMVZwcX39VJC4sHXJGM
7U1adZ/95XvhZPyhnGiluhb/Xv6FP8sM89vO9c/ZgVvChjaqn3h0cj765VPy4XDSTwxlS1K6pWka
Gn41/FAsii/Oft/7qa9Mmh66nO14o5Q/55rgxJBwN4my34WhlO6zdvprBeY5sOuqFIbz99zwzpaB
wCNV8XnFvBwM1/au2VrJhewZ0Q+fMCuUND+QQ9t7yOVMxxdKh3G+wwEDfyoSpXueFlLVYuf8kfsq
tYuDfCchypAbfqGd+cr01qYiJDDOyUit7WM3rZApAnvesq1t9xjWd6J3Y5I2nAxKoxeBe/f2WYy3
764LIC182LeAvKzf3Q45EInWalVJ/TIVePWSAw/9ViNFnEl99MNr43WSTRflY+PSme6re1JS21wY
enQXo2KflRCIeeW/OKMnmJr1/kJR/uChMO6wqD0aYi4Vwlt9KyNvZAXHnhZn0O2+BtA7drAOq962
I0KCVxjO7R1j88hF6I5Ue5Ma4t4b21Iki/lffrZM80xV7wP5EpQLdfqoF0w10771bqPb7woh1jEg
1+MyaQU8y5NxVuOQ7MsktxOSzinc5Regf1YAovhkXj8VCTl0nXqZXqGdBgeJPxvqT3JvrwxpKqiL
4RhtcX8LtwdGAOeZkhWXjVw32XRGuwwJXhqTfvpULXSxLqStfYExQvwKXRGHue7+vdTNdb1kH3Cf
sf/27caltifssYqsZFn13WLH5rAY7wX/ehQ9kDaMt3O9yLwrmhjUT7zVT/EuNvW97M67S7tZoRC9
VKDlk97Se590cjkrNdV7KgClMYrRFrgavuJ3cm4LXUPqr0/RFWBMJXkfP2Xcg0RASElHV/99Y5mQ
fU+d66wBA20HOEzmq5n2uVTO0RZqNTqnHvHaWSzqQ2SU/XxS441Bj8Up9M635v3RSC/7+fdlxxUc
ZlwHot5CKYjSRqlPx2aRgI01lbkjWYSL0XyQ+cz9bN9zXY1fYfjqMrxIUCnH6TgbpzSAbSvu7zzg
2ek28Fk7lBejsHGlDfg93w6hVCgNfeuq7RuXz5AvSbh5rL+6+fgRNKGHVOVM3Jn5DJPKwMEDiL+J
DCr+AwBvg6VnrkXtASop9Y11JQ1HJp9hCPshpSus2Ge8bhkCzRj8oX8/nb/uSE3gP2ewZAw+BBXc
Vya5+bbAjOtKMF8p4Fi0e+0Mz/80q00cHqr02FRNzTNVsJX5kcCuqz4IBt1pBDSGv+6iplVnjZVC
rr361S8+2mjD0lWhte2s0Z3w3fXg0fDCvsISfF6jDs5cmpnP0g+Cvwcefq4Yh5Ghrn6IXi5MhoKF
KOsQnyLYdX08STOhDBw/miy2zLvEGyaUrSAOXcqywa2QfxFH1YDjAPFznNVlmN8mZilh6hD8Xl6Z
1b+vVUp/Uga0HLHSmiJ93dKKwtjDlBDnNH1skCgWuhhaZOke1hBEiu5Zug1Q5oBTwIB4PCbjx8+J
w7U/GLYsh/0kCkfU5lIzV68yXIzCnfb0KUlRyB3xqsdpprcay09VV9iwVoVQyoTFM3++Cc/MdNMi
X8N2/J3qQh5oINvpvnKy+J2OX/OQgivi/KLOaSaGe3zBJ4Gt+swaHPJ+gFrZlEgIGbo8GhJ6uD/Y
WMLzfRVlO9oOFhQGFtQI3b0a2QjXHYPZ/0pWmttoqZ3f1d65QYH73+ejDR/DOPZyn9D4oyuSKed+
oOLzzvadL+HjBzz+mRs+PucMpvkmDZagCbwx+2WJaKAF22v3z0Z3PdhsA6+c+Qzet6/uo1v0sw5R
OqRuKIoyDNx7r1/Bc2yMtm1XKzWpg2dYAQnUHTs4l4Au7g7tlJjstfmpVfn8MencbRft4is8Wuk4
1836Vz/fP3w6q3O8fiu8rrzVGC++7LhqrhNKWWluvPnIQq7q6Mz2t/OYG579MM9CQo3VTw3z367s
e6g62iXacbRJv9S9SL/y7sPBcXwn8k90k0JkjAz1ac1FU0A2iqx2xd+suieLbkyKMBQzQi+HItHy
BEmF8RUdyqb7t5RPwfwMvIyy6VDAv1hjvS0Lb/da8d+Fd5Tpbm0MVuv32Nm4cR2TKzCVFTTwMASy
rO7ke/sHmmjXtZRphVXOJA7FeNlihS0yWs3t6NETBIOfWiofHZv7ph+97WeA0/tmbhll0A1BDsOf
z+OOSnTc3dr3dzpxLpgdIwvLZPcBYvyR1hPs18JMxd+DxW0G3BOgZOSPR/DY94TJC8J/Y6q//2a1
QX2waM1LEFNjrNaH9pp/IE0O5mhNRktKM2NwDcL5g0aCGrG2bGJieZJAPB/o9I990zuzvWDGSmEK
RMybZ5+ZZJO60W9bFEtFyrxJGz2fga2GPyUNH+Z71C0Hjo9AVl9/4RMO0YmfJGWW4e8vVOHlf18l
1WmdL4G35VDNqldDixoIc2aPFowhIE2JAcEJLid4x0Okv4yHBTTUjzrH1ACa3AC7uxiPMl1KUDy+
WnP7M6vEp5RWMQowF2Lz7jwXRH77mMrFamF8nQ6M524oltt0eOt2qjGDgNOjaTj2SAsMWhYEgJVV
o7ju5lCUEKEWQ1W3ZNXFMMtbcgPCGqj7JT+79ZQfR1CyowIgmys0T8N1s6BxCuKat80PFrJ75//s
ZUh0mxwZ9lPetpNn0w04grCQfoZLkmtZtw6aUphp8hNA0EODgtyY84aD7zfaW1QMZMjn1H4+K26U
5YWB8SZ9659F9N96oAEdw7yNQWMigpl4oePeGJF98sTjvInVIMcln9P0DgBtQWt5c+lFQBQGDPAo
lxYBFEn3cOLpxqUlHdOI2HxcGhTcXjbqlsGtfk21Llzzdg33IYa/B20Zr8N1y/yqiYVg6+rZ2DuI
eH2H43VXsv5LLkKYefk7IzItbKdqWJ8UnJ4M9d6a2UUrV6gGAqS9awHqCUtLHW8p21spj3uQo4Xn
6BYBhtp4q6RdpBECEtoHtlg9bzKMDk56D3CKjiJTz1KlgpXIlInMsCu4tg7cZLsjeopoATMR3/Nb
E1SVvjaSDaT0ji1qurG6vPn4tK083zqy/7gB9FZLWToOyvKTTRe1onq85yIXG2YZFkNOgoAa8OAq
ugWvwad+KUHMCdVcxjfz3S9eTa006v9xrV5X+MJKgeCVoZtaIeMd5jq7KY2k0bFNK98ApnGqh3F6
ov+PpPtabmtJlgD6RYiAN6/w3tJIekFQhxS89/j6WYWJO1c6Agm3d3dXVVZmVs4iAO9M1qjd1KUd
J9XrFEJADpKw5RK982k9i3E3OnGOZad8HFwkIJYpcjg5v6VmAyQeXRTXYAnPB1yTUew27y4uo4OJ
y2XLYDD70MUWUpwv+cNQ8Znyzb1LtKY3TYcjo+KYaea0Yk70ptn8Dw2Jeji6qTZAZ42lPlhf0Blu
C0l66FeuLZxXzFhnifZVtLPmAy/o/f5v7Ox8wRDhQKChgfQz4jOrTRWQlavTSt1wq1+sXxLlxSjV
lB6xW0CusyFweDUh1ct2zVwikpW+sCxxZdhkKjkngblGi250Nm3ZUROKXLoX5wITFMf5erB7Dy4i
hSFyj8t8xBN6dxEsSyeN9/Dkd5zc3mXWzF5rukSIVvZLro9XONQYky0xSr5z1Wm6Ozp+vLNSzRhh
LXRmq/bRENjInTa/e0eifCwN4jLppprp54j/e8kWjaEl8RwjtxDlWg4ZZtxdM4DoZ0/lot5ONwfX
OuCq50Lmu+gGqZ2m1iAYCXD33i70nu0Fkuj8H4A4OeDZdl82ebAneizpClUs4c2RcWZj/7HrQog9
PQiu2URrBbfPD2dYF4iYoJH1GKsRCUAik9MBL8/7wdr2PoeqLcKjN4PZ1c30zBpZdxI/paXREGXT
v76e4CD3y0FjPGOg6Il9Y9bzX2fe72i00XMjOt43c5vh7Doqtgpj3cqxPl90VS2t9uxFgLIOAOO9
ROz5n8e2bpdzCvXuHS+87mgDc/fspKjrvXb290br/dxxoYG4pMg7o6PKLV0LbfLOrIfPE9+z9HXP
MtCq39sJgprWMxiRq27+Uk617+3sABPYl+zdDUJyCdcfTy7/5eLkOVLFUQ64zve2YTxTaIQU3eTc
kC4nerk/nxmPqqYG6wcHet4HFf/CtT5vGrnecwTWBtRD/ZvntvfYuyltv5bxphn2FaDx5nlpbPsv
FO9M/7ptT7tJPnrlw72+/pf4oglleN8s9LOtreWWbl0MWBByWPtxAzFLNjHcvF1ai2E6DUmaj0OR
mh/wllp1Fy20VO+XH0ybQIb4jx2C97097zNyA31adLu1X/RxeDvQnWl5aPcFqDwF6XVpjHFNw5J/
a15wZdYiVt2a7lV99umNkwKhb03K2sgP8PpRNCwJWtik0i+Es5dTM9MuqMDQeduJ9pxRSvvWXQwv
3aUxGyb8GGPkM8/g8m2zYHx6tvGlBhJ6sXHoLmSvowvaa/C9aw7gwlhv6O9GyyFY4Zo/RTwLTU2w
FcBxpw2vAcDhgdoB7o+o/0NYqt8/rzsv0caQ6LvmfgWvVloRwg8H3O/pmT5Mdz0IUInx/q9hRIpW
5KZOUMv1ZSRSCN3OyGB4I6pdtAMOWjOMveDzFpqTGVeHc7WR6OWSkSqYOab1Au3Bp9geiNESh0lx
uP+bfg3aUMS980BgyaBxjTOtNuGGhSvuE0Ch8be1ZAqFMuo4Fb2f/BZZ9BwibAXjvkCBoaettRJp
lvjDeKCH24swwkWQghw4hhf6S9eH9hAOMbDWn+3iZNdN9BK9Iq5yNztIjabNad3qtGEt+3bK7zTy
JdrVdKwX2Es3CfuBlFXvbYsn1ztVH/8tui+RwaO8ZuVqgnPvbhojrT07hkv31r10eQea17UvX9fN
HQus/gbFCNxau4S0QAU/Kg4yuJSD4iKCd/3Y2TZ3zH3RBuQYuGa+Q0rabrwlW5RIjVSeevF5SVlh
mCjV9TGJlNWYJComJDL632fMzBNsBIw/+hFMFv6IjAu1jmMVzenMqrTiMmR1Z82AJLv46xAxaWL6
vdXd+SuSp4dbrmh85s5NB9nJVOjqnDP8vZ74WPJl3LZDc8Rwdlc95toL4KLeGmbbsXz7L/fHPnwe
y/t/eXzPqd6WXVHKtnWMdHJecVU3E29HfjwQW3bv7uyDVmLJLCROLamCg994670UQ4dxj5TXOe26
6SVcUT+WOglLwKL2W5lm8t6WQGCp64Bfa4lkjLThV6mMYZpj4z70iMJFRtZS5I+9HeMj5eXjq0Yp
4cWESIFXzwOdzu7g7DSrCJKY3Pxpmi6mNNI1v804A0fFQJ2tSxJDRhL9jAa4BNszYBMCuPC7F3ND
Pm/lKR/T/SQpIlFBJJWLngaa9U7Of9OMQK00w2bWNB6MLI7dyv2DntrsihoeA3pFL+JK103JJxpX
fvTba11lEJGhKDHdP6tHInToZSuVbSyL9ek345AbBqkEb1nbHxrZS28s7asVu373/sRbMqzSHy+3
aZgN2rGAu/gtXS2ZmqHUAz2w2RJ0XhOT7nvuyEFrN4383lPo2Z1uWsz/sRxuIPAIcYQyzn/rftok
5s9njbxqXB14JYM8O87KRwoZRIomjfAdD+5vMdPXzdOOjDJS9dEzX81VyfWl3Kzrt82HqX5SZ9da
tTOWR24pbSQmvegZWmezpmgq4nr3OKjlEUxPLz7N57Tuch/tGTFj/3CMJ3qECM+h0GM61zPZ26Ya
oryxWtuPszbTpWHnW5zb5vPRtA2wZx9DpWCibzn6x571tZXjg13dbR8ya6qnBWou0G7WxAVbmxR/
aqR/FD9yHst1VqcguOADiAgPXWexU2iSOhBu6LRamSguNrTFf1cCr4jM/2DHYuYWfzIv+imYyc1v
S/PMAs2x2ACz+d0gCGSH2dyQa4oWqiThJ4hqgp4EQzQyuqpQthwUhKg9KVRXx7NKKzy+5TgVrAzw
SvFL6eUYiRNkPaE+f2AopUFjIBJMdhnstqhnUzshdhU6UyxCztppkzsN4JCAxaQiuI4U99T3K8Wv
x5/r5AbBCs//AwQuE5xR9hR4oRY0RNa2KtW958WxfJILHx1LWkJGXrGh0QM8dIp66Axr2py4wX/I
iDi+Y4KIJQ+gMbak+VnEuydStHj8qvgYUiosxgS+y3zNR+JZC0Sfsn2d1+DjT5NHKUiNAcKntvnU
M1xzqruv07pZMhHemKN1C3nq0N+NWfUnpeszUy7E+FD5w8q1RzCp38GYgDwoIIRBPckMSVd2U4Ut
UQwAYDgq8Ko+NY/AJsjv2GAMI0tyu8ENDz5oyNDLMcU/YAp+a3A1zYM8haMuuok8Pwr37JAE1DqI
c9AdQ9cyM4f7RtAcWfEU7YplmNK4mPkhgZtg15tP9e5PORQDqsJPxAP0CidNZAVRkz73tQT/QCdS
roHOAXLgvsO8OjZTdsjiiVWj4Ud3lxMZ90TC2i8gh/yCwAPOWAO62MDQBUI6VCCmRQFPUa1PwWOj
XCk254tq6VnPfyQ/PH7NBeY2Rr7erLgZh0HwdcFjnOmwKFTm7e0GlCAoe667dU5yA+knd0mDlxxX
6X15tXRKNLnXmKUV4y9aZnoG3hHIyXSIW8Y2gn0zPd2tthf+uYDfWrYLtmMisgylxaoG7Cg5w5tF
vNM3VO1RnHUx+zz3CzsWyTbzptrCM969E90ROIZXNvgDWq3+IhTJl+e/2WbsfyvjVjRRXw+jClSq
ryHpLmYGs9WA34/Upj79l38EIwk/MU+m/ZlTa/2BRRPqzCLpEiwqK93vp1H2fAfPQLORNwmoFzSF
vw1ycXeKTiScN+WwQC/QuS8iUULu5DuYk0g++smcR5150uPOGZccdbtYxCCtA8zz+zNaPRIxexR7
znaj13tqPJe39BNv3u/hrGwsHsYy4OpXjui0rqJcgbHBb19gZrKZGcwkaKXqnAUMxhO6672KBI0N
L6kIg2F3sHPgM26Rkkh9ERHxasBz9FKv2UzgG1pdv2d8ELGNK3A1RRx6juxreMW5D7DIPn7hy4tL
FimQzVJ0AspRp6od3TLSNQRhwqRN3YLKPSbnRHt770SvjFVD6Z08CBR+WbaAyLYcFCV77CfkUKwd
0i2e8Urq3brxYCJSmP/1ZQJDJvWEaPK1JyEymWDVXJ+aHNlWz0qm2CJJWYynpYneSJ78KfOTWlce
zyasNZPuYgTeLx0dDAeS9wJfeyVe7AFEqz5PXK7fNte/xxkDvAH0lPBhV9un+qfc2yrVWnDZSA7m
+TGDFg1bEG+Q6WiEvqanOqXDUSb06aZiuBgIM6cKdVhTM1HauNm4qRjS54E77ZpIbyw91bkjwiPK
7ijZdzErZAELb8cK/HEv7vOu0tAxfCt10+dvDwsewLPEon4E5O0N0O3kLh1RPckDO12PgIKdeWyY
E1V8NB4/AoIXOJki3ctq1bEdY4coEd+UF7vGcj9wAYhpxAlXc1tquBLnUxMIEWsEqjAHHArWOEev
+RaJQ8MXMXDpPOs+HfeKZ7+E1M15ghGNYTnWvJIUs8o2DrZCw34G1QALwXfZ7G+HOjOZy3GYXWOm
tYtfIDMhxvHpgeShs8y/34yAK5ZTUjYHC7Mz1sIXQ5UJ4Fuz1XB6Htx29WexfhMHjvzMG7vzYLlr
bpmDFOuXUvuuwMVtOrQehYZiMm1GR6p+1TPMGfVQnxVrTs/5gXys+jx14FW3ZUfykTcP49Et7DFJ
3x7F2nnXKizqoUXLNHOr0dFvEolhqaab00QrkW6WDD8uSC622boBh6VDfcP0f9WcFVuXZTf3bB5z
9dOpeSKX29QLy9aW67x5GDkzvdnPN4r5Zm4BLa4c/0kd7AN0mHste6iu8CUfWA/lW7qbNP9Naa3/
lSnLz6Lskf0FWgMnX04kT7LuQrgRiCESUa/0WNXMsYufIPkaFT81Db5sqqeDFj39Uyqp7sg1SiWp
HvjtZFip3XsKJ8bC//2xDP6cNS3ifAux+tgR51ezpjwbRnPAUZkZ4lrbMXXAg2zz604f+xm80RNT
eXExhAj3SDksrws/orZYhJL57IoVUhAyM+fwm02rj6xjc742YKX6p7NO8ecwsrilqsWa8YGC8q2R
I9pR5sCqdNp0EJ7a3tkfRzjAOCEiiD73VpHd7bOuO3JFuNvVeIXc86yqHQVlGMPHeXjgYh+tS1KY
0Wbfz2jZEMoa+0G+IiJ2txx72ALtzxVB0GLcDzcPblDAxGWupTJr81JT2YQDoDQpJ4JKY7COS6Is
ndK0vUzojTrc4Y6Xnuxn1pHWyFfCSvJRO5YMBKowFJRbZG3JWrqtf06wdqwfVHSLlu7b3QSNDSZw
fbkbJNFMR6VHPz0yXi5GHD1pa/mXfjuV7azLj8V5/8sjXtsHSmcKIszQ/MOawqX4aK+enPAx9Hzs
gEmPGjcdWKEN6cnLwWneVAuw9Bc35FPbt8fHs6XrKwbnTdNpmWzDWa93TVEkhLJdOZU05BgFamiL
A5j4PHJP7ZjwuXjfm54Wx5r5oi9PSY0nH8b76IBO/PXKtDMlQR1G4o+jav0s7qqCSzhPX/lWST50
rVljqhMi347MQU3hhyirN7zMKBgT49TO0M55PsKktOoGCbPY6ZNRVvMZok6gJClJps82QfgJMEmJ
6ZMvit1wULukQ4Ql0VCYOmS9WinXcAQ/pZGHnt3AbEXJ6tTy0IyxNKE1kVXn+Dd5rtoeO1xueDqY
LcbKpSyuqPKCKTl1oOGXJk4d83PM9Cl+URht0gMNaRguB3+j0/q6zlog0TrReD4f22KtcZyZaT2N
U6rwR0UF5DxdErvY/j5OATWyRJ9WSXHMgnGXTIsWPWMElAFml52rK7xV45fnfqOiaxMu8R0H8fTR
EOnzP3YbhmYvto1aon9ZNhx/bFhE89VoPmFLq2I0tBwy0j5fiNKjNt21rSAtND99SQXxh4G8pUPj
0LtfA4vOYj2GquNaaKsjiTNODXtxz7DTQhR3Qm1KKZb8sZVUH7akmGhfyN6kW/x1pb2hWLxEXwg9
gnD6LuSZFNKfev0sK4wkiYixpxmMjEfn+q22ePSKs8lxYKaeAYkHIw9B108qmugKHXr8PHpEfv+P
oRIPYpRROButGoKT6BueGXE+SlQMPlqBMXNRr2lPNOmM+vc02r4SkydBd9Hl3pHVNe8+Bo9Eg9Vd
ooGPE5BnD4oj7sKNJOzXWtyYrLHUAdWp5FfRHJLVMu3U4CJ+MnT01Fn60okmdPZxfVvlhhZ0LtdG
w9ZYSTrC3V+DokEJqMMaXdkwm7rzhSUUmHGuVLzLfHkyrC39gfvDaKXvAL22pHGkZYXBdOScdcoK
nYYHWlOKLDlAqGBZIolD2w5yS+7cwGEtTFD9JbbnN0c0f+UgofSCjoqNdOpj2hctyhg0mHBAjU4f
uWwLCzemGbJ7yJlzWhrvVRvyufyyYbPOJzaQVTnRWXjXH4wmplt7x7l63z+6p4eTWzp///v8C0bp
8DVcH2uvxYZhMpRmFr+eyzrpfM4KqGlg6GeHdarb6DUWI2PRXo5hK00UZ/KR0TWRDf6klAx1qml2
bkcyak+R4jid+pH8CUO1x7G++ShMcJFeZKd8r9REL9p2Dx+umSGTyKr2JV+57i4DAKytCp3FWAd6
158ePugJi+fu8m15aSueMlzElD8U39tGiIix6ms3zPriA7FhdRgWP/5anfo/kEm01LBZFugem3b2
+kcMMnNTDb1LteQ3PUsjXTrCR5yU51goqgOrdjmA24FtbB0vIWUrMaczHGOvpaRAzc+o6kKFS9Gj
oo1hg3k+AxW/Tu+ST9fVC/qnGkzPbpK8qbL8faXTNz+dUHfDkHsz5jscHobUK7u+Ar6+bhml0rgT
ehD6vpTY2QqCM4U72rCQmBjMhwCBmYa+WtygmTAW7JgsfKpiNLHDZQC4D0spYu/WQZblXdfV8+A0
YqBHD4xwPG1TjYc8/xmkNnzmYTZfNqbgNg6BNy3UN3MNPCjUX1qo/79BOKVz8cJ+4Dz6m3Ee9Ykv
YshXwe9we+4otMItj2AEMZtD71uaOby0usXk6rJp3r+nOXg4lravTZBP0RgmNvKJ/SRayuRr0EDT
gNUjvHxGrpyH/nsmiU5u4z3Nj2MK8YkqPvtx+9qNN2Pr6/5tNJmZcbzlvWTI40198P8lCHbMOZg2
ABXflJUs3CGUoJO+Z03/mYfGU9+0QY5a698+OrNukm71WaHuq3FrUzb+Mcl5003hMansStjp5o0n
JE6e+W+fq4UE/hEXwcb9t/zOBHVK5Yfl5y18DAJzk2C+kwRqvoz8+tJz4m2ejZPm/gb7nT7TLTlw
/Q6feb6GIPx1fE28p/hJ+JzF/6nuYDpFYwfCat3BHP5em9p1SP++aSJFmLK5/s6Ev1jcLp6YFhaZ
A3/N7AfG6tvcxEK4wEQy9nhnllXPWS6UYiqNxztzrh81wuM9bPEtlxsBn/63GoWhObNNRiloZdhT
ro4VY8bbVQcVnMXak+/yy75vHQM3gtLO82zWcHGf1QuZvcqRVrzhL3TvcGZrPOuuFuQGlDPHgQN6
mPoZ8tp7/Vwyi3KOih+CLWL90n/TUe/FP8dBn5M7eY11mcwWKoIL+K2oAyFdAF6MANjUcyVoKRZX
HXyI7yVDwvnwGOprrqAGTb3WIrKYGNFLEHl05vUNg/hewLh/w6jGIQ9OjxZM+M4asaLlqpzIQHkc
riFGZnmS14iXwV8hBt2tErSsSb5q/KirRRFOMePZwTl7/owWH0w0r+EnfmrWrtBUTjF7NMpNfJR9
Vdad+Xuh2xMjY4hpaDd4deV/i+fqPkMw+DA/ulIfToFS/eF8IvcglOnD3wtxmjnKUWeifakRZk47
fCrRz0XVcP9LEXuHmD4/4fecjCAyi/bsjxA/+2MtLlVkUfmB1+dNQBFPnLakRISKgeZAgHNqiP+3
6yvx8QMXePSMRPCJ8mC0RUXqbKlLuE0BsHP6jsA5tKcj045pAc4zKf+5Hl531zdhgcP/96VvMqHj
ds/4x116fEENue/kuscBYkAoH9Cmwg3jYJbMGW/xNUk0FvGM28Q+g6gxK9R3j3dTXJ6VQd6ENrL7
dLI1pd0zOpChy3huva/LjB9Agar9y5f56HcsT+Am5z/ASvBFV8aMYCOxJPjhinahWSlN3XapZ+ZA
qvrCAwMPKdRW58GrEVJEQplFJsEJbJwV9YnC8r/30m85GC48PgZSUp/hGZYf0Wcm6ALgsWWdet4/
DEmU97niwYZoRhgRonb0b47suKg74HDfBQRQqmDANx6SbHL4d6FceHcCzEnJb8QbjSOO0amcXTWv
XfRjCifMM7EVbzgxUDTZHMSBwIJf2Gw8FPtBPS5hHwtRma57BkLd9M/zABFK/x27GIOmfBgtfDDv
3XS13YdXkrbs+vt8bXs23MdzXMxriZzfPTNcDODqDRKF5vKNeGaWcobXJC134nZnXszWxhs79Fm0
J6mLuLQXkIjBMetufvQY5SY4eqPLIzQy+VEKD88bP39p7UyKe/pLLO38aPXAqEvpcAyK+BD1eA4+
cnr0YPLx62yETHDnEeSDJV00sABp8vxr2lOmrbtH077wADm/ICPAjioulzUKJJ2zqkBF9W/lsIjU
gplBHhnFBoQ6HR3Nt+yzuoEbclKBS4uHCxkCtI1tCFJd15mjvuRe2308nSgOQey587SulpVp6OzI
zV+dqMsrkQcpBQNMwQXeYQ96q9/oWqUSlopiDRCLOWaXMtQLdN7GFstH90/zquVZUvzEjrdU3tgg
qpz+KSh86VMQOt2gxViaA+OOa+0B02PWQzfClOibhV6YV7dvFLKJGuL7wxwWjWOTEWVqV/ES1mdG
vMU2x+6znSD+QX8lGH8NGl7PusIwJPS3RFJizpM8/BKdHj7V49HYrRpw1K0aRZ5jKoi4cG+uD0J8
Il27f4teTDTRew661wSJyTKYuTQbXINr8GqoFRFP1IgOx/I9ZGMoBIsuCoNuMJtin7EULvjqQEfm
p7bTrXXpCYKPOLsI4CKtb3u+fDYKKDMZXPyA3A64WsFJKm1b4BU9mGnMEYcXOYEzHUdvuN2HG6oH
cQb8ZVeGa4Zi0NkkfXCr28ZuQSJaLvYUPT51sommo+VwkSaYPRldit7WtQFigdzfF3meStFaGDLY
8Ogu2SpM2/wnpKUBys9IrdjoMn1mtpauOg1fVKW1C28frf87ZeqsQ2PP7/Hx2SE/KtZ9blAt9gr5
ViFlTCNeLxvlgs+BUEuFZiXwkapdZ43dpmobr9/gg5attgjcO4nksG1sPjLIrAjFCLObjpGid2pu
8QutJ1V7YtpuKxuc/acsD9N43Z2RUHJZxh1+BmAqI88DGMqeOp4a/JohrEr20f/z0JtC7Yoq6RyU
Qsh3+zkChMSbNNpuuDWIPjppQpGMeErvUuqGBKVb0JNwzL6V3vzW40oAlBrmxxmeaG/IuzRU48x3
tp8ZpAaOH2WQK7p/01KK082ydS27L2L6ZVE5tmxBIUe2K+dGeGWdmaaP03vgtqDBh+GIyaAXrppV
9wZNUhW6ikbYjbVcM1h9GvkKGbNIq1rN+Rj5LPvBZ38BqiGzt/h08gRalKkXHXI+0bxnWyBA/Cl0
rsNkT2FjDVlBFrzayD/x1jX0BVPrEWnotca8vrQDL91/AJqt3Q32T9A5cQ0FEIr9INOziS+x3uS+
IEA8/ngBPYDS31XsrltDGbXFBVo0LZhSzQnDWNh6f8e/F4FXYxz7JwMPh0KyFsnsKCEGLXhS5FmS
/5uOdoWqJVRK1DODPfIG+o9TYUS6ACH3RZDQeY+oKLoiL7r99CP7FULzrMWA3HKu6d+l6pt0Q7cp
fMAeFfAgL/hS48ETo1BN/wPL7yJSJH7hn79km8UGKf4sbeLYdG9UNkeVdCX7nv2AzClyiDfCnvta
XW0ma13HcTYFqChzBm+e9hjNLo/vHARB5wlrR8H71f7cGsT6cfu4fCiGNojhUStG4EEuRw8e5swM
Fd9YT4LMBGSl5z7aYPLVRcV5dytWuYOpcPQMI0ZFTh15BP1OhN5v0YIyxEfW4G06DPauhfkJvzGx
8yZNfB0tKbY3FgbWHf/BfBstILxFgReYB/KxboE9w+c+0C8EjS2LC4nhMNtyniEfICBSUIb8YNPU
bXa8ufdS7p5atPRL4n7vqupYwqArnJEn6pD4S2S8VaHmrk7C87U+FiN/eBIAQMTYKL6OAbhgqBmc
YAofnxSm7lKPVWf532yJwvjqAWvSWKqLUuRSwTl3GGHGtgGDpTGUeb9t/f9zZhSxjtdIjUmzYW/Z
KphRRozxUTBKTfK0XZM4lI9y7ys8xTfjBoPFvKirncGOd6xYPwFPOaOj6Wg76oTv3k30vne4nj2L
Pn+0yDi3IPlX5mzUIwAZpfni1qQ6mWaarhHrXYby6o26q2KdDrLDWgbqZvOo0+pdwCo21egkF+IA
zkhdmaW49RqDN2XUPnjY8nsDfPAFzpWbqOFw0PBPB/wkJ19OpHfFQnfBBZUBuVkpkHwmBwOvsK5b
iudbnXeR0ybP456FB9g11ZK2QT3AFCUFkRDsVt3AF0xBm+7qHkFIl68rukIuYOxSveLXrj29tUhU
stEHdHI4drRpB+kfsxPFtxf9/hLAPBuvbxHZNQGmRPtQen1+S10rfoa1+q3ZxEoWa5XzCqa94yKF
qlqqr851VRBehxs2HZLGBFaoibU+woGhhp/p4O9oWb7ui6/mVllC0lEfpXnDo10ik+gbb7hMlRPz
ampTCU6B3QWeQH9TdIFlNN79r2tPgqf8y1C8Wu4iOkk/L2wSWLLto0C4tub/yWWnH841D4IZ1sQ9
0KRMR9E5SHymv/If8FjBV26JAyGoojHMv1+ZoxcWNUvZmj5iEbHJn2YUlso0bjmJ4b6bm9XA8tvu
4txNmUhnCgHegnPoVL0km1L+tePKk6BtId6h0Gj9v8/qcmbfddg7KAV0efgQQZOGi+4n7oHzWGa+
ASjYim/nmObaclr4KC7ASV/iWVulG4tUz0WZ3auOOSeXP8NiT7+EEfrXrGMn+sLbCOxa98/uJdO2
QBSkyS/vztAUVwE4kRfc8/nqupsd3S9lofiSrNwKlbvtcKgm19WPC04nUbGBr8vuLan2Ke+ad3Vq
JwqGqLw0ANUT92wTamvkQ2d+4JHtwRkrrCAt45C1IzukhbufzDywVwxxo3wvVH1sOyofObs0Qnf3
/iv9bLpQDDFCalcYPKLM4FtlPte8ce3Kgaf6OyAw3oytpzaOli9MTEGbqFpMqU+1Ko+2UTQhlqy5
WYILoaeeIIZxMQHPo8WO55P1JGNw6PpNPXN+c+fdcxc7CsZbBIhHHtwZxaIyY1de4crCquKE3vSV
/OR8rORLYP6hSxpu6eRMp/6ezZknrsbnx8SML/iaI7O7dbrT9kOZq/m1jq0OY33a5rDVEeF3f7To
nRTZH2KTX+E/a30Yo/fjXHgYffuDf2CYapbOrnn7uEmzv71srK+n/E+H1MfuAnkAvKaNfylCLYB9
+Li5rmqj+bXCeNK6eG0MUx+nZf+IyZrnyeUdvBh56+jyx0zxYnwO/+UiBtfF/nb3qNIufWtRbY5O
cY+CDxG0g+OxHC5/z8ZxX4KpHjZfYPU4T8QXX0ANoS8AiFSBzMKzBLlrV52aywKx1qJM/77+xfbn
TalnEcoBDDBiluTv87Sy2Hb3n1vHBQb0rbV5x9WQa1wWMT0gytXSrwjsSbyV0kDlNR/Whdxrlzno
gdeTA9gMTbsQjdZ9/bDCHQy6Zafa9m35dlm1srn66ksKor2Yn/Wkt2sl68c0UHHarCLKp5Xw7ZpL
7PS4Z0npXRVhH/CQGOAgvWgxqV+GBdA9L+3IQjW5aRinWWxtAa2Dx5rgNzuCD4sYMQRkIomEoJG/
luXT6dGBKDPeqHMv9fJrajEkAT5xydHJ2GBECnPj0EXHsirfs4i45Luw0xk68uYnBIJAe4UDI0KM
fnC2Xj/dgvWA2b1R1UEUJX2RcKbrzA2zzWRaARUjA6KkNxLzXpXYzWXgkX94JTO+tzFt8IRFxs5w
Xj5/+2Oq9aWtX0//hFO3xaGNwZA06rOX/+jKCHoow0teg8piKfFH6ukBpjruKobiLbzeWMkqSTH8
Bf5k9XSvyRCaruz0Hr6iq76vagmpVJZDl95FinkM+3vnphXYd27bgpZcfHtoGil00wL2TzXvqW+C
8PV7O1GWSYJNGX9miWek2zENI4MaZjfOxjhOZp6EwwZhhizeFWWg5Cz3TxDfjFZwIToe3oGet95u
ZMBPx/oX+ZhGvUQWmsLymEKT4SeT/L/5n5w9BOl8N410FvkBH9bz5Oxod+7DGij82OnmfkWRfBWY
608GhyF0hHJA6F9Ggwks5LEq59Q/fCxfFbTv6uiwf5NfVt9yaAdvf8c1DyTa7PPQpSmCz4t6NN8O
aALGfrTz6jrOCBV+Zulbc5uuLfA8iAAOONlS++xNbat7yO/55VOnGbtrYUzhVJmQVvwAKpJsbFqg
u+XfXYE9b6ughCpVpYwpTAAS8hiDRJari+8k5F9owWPS9ddDzDuNemx14AyBs6XJJgXOEZV9BLZH
piFA+Fps5s266covbaFrlymk7/bqfi+HFzS+zrXlbr3AgCsAkoLm1HTnuGRtqrAGORYo92tzf186
SMVEaXX4q0q07CF77LiuF0cCif6LpBrKE7DDK8Fe9O19KwmwpNXV91NtLg850Z+tMISMLDy9MVJJ
Dsf1qlTV5ZftPMIiBqXE0Frj/wjmluGPn+lYtxqNBlNLgdFOOm7vfCZ5evQsnsS+GmdFR5y+gS5a
kO5FSJtdJ/2Gbv5cT0gmhq9NFz7J/DhlCCGVFSUewMSpYv92q8YxpOFG6j8+fdgYCmoa7mlPTX5q
p86NvWR0tH3b7XFnXM4YWekqIk2mHSpmEPVN6cjAVjR0ZEV4CM2YkTqf/b23sBIoQxxHq75TRafr
pYtFTNx2j5ifL1bnZpxTnKrbdiOJSLJ3HADdtTe8n4x/P8l8PvpTpZcqjWeEEgOVDN31j94wDebM
iXDvCuyKZVrS5dvpWdtsa5uv4qrpzkpg3PvSsZp9JUegQUN+yVopjWNW1YW491Tbhf9NaXDxDA22
AZuAELMP7jcS2Ec7NSgx1MzWcpPpzwNNjwuz2auGGg7wUonWpb5s9yb5QhXbxIlX6EBBX+QSl9Sb
r98c+ez0Pv5/lhLph/W2rmb62dq6Qf+ne1zagnpAKus3T7OcTKqC0ObEGpXeuoky9+jNb+W/IWNG
HoYTBoKzdqWXT12AZ7ck/IrJbw6we1eSYS0MrKdzuaDl29swkc+IsvHA5l0KgBJ66/nHi/wt3qml
UjiPqoQJgebF9C2wXfwi1SnkSDhcjLIrjBIiLR6wUvAJZibvk0392k3YpEjQ04Z8A6UxbAdeSKQH
+V2jvOW486SwupslUWmCpHZr8/2IJmh8B4vOJtG/7M/GK1E2I86v2XCGCQIPwUzlmP8PTvt81GXC
BXO7tx1XHm0Ffio7NlBOxB38YmzBzu1lQZvj4HBq8/qYd7PrRurOoKScpZOV33cTauvzO1io1Myb
vLmtbxV6NNb34RFJmvFpb6HY7WpbF01pMhwNLZnYPJ0r2/WFqg8twpYGnPCu/90M4lmXr78K/10+
TPw66NkyWeMoPnDygnESTH6rHr1XkxV7RYdKfmceECsAnqnAsSzoIAq6LUG2FcVir1C9tHcP+FRp
sv8FMwZTY4oO3fd1MlBuWZ2d7rYrNbxj9Bxe55QSYni/EN+fo0aRMkgFSruBIId96HkvaTrjC6nH
tAflo+/5Q0UfETBmaPlbpFfTFbEoOLTeu+lXXSLJu1dZIdP+dR2ELJg3dYiU3Axsgc7s2IQRGwQW
+R+WVWIQO3187W7J3UYS7J38Vepw+xCqzs0bpykLdSzkbKC7qL7nNPOhGu5d0JHiVbfO5nz9VIyi
Vzs33vo04zGbqmrHdq7eXpliwIry4XvhhYvVs7lsHTWpo+7/ZZrM2TsDLpksjA99oGThUYf0ychm
oMn8s2nnO+7+JTputMkYWHhjBh1sbI6JJtOi7fh4bT1eensGPbvPlRznzOQl389mNTvKxW0rvW+f
e3ulvu3okfV7cVwMQxjmIPyDiGSGfGQSQ3Y+29FmcKRwmKQ7x/csJWRl2UuPUyhzY78SEOLwgs6W
bhL4P9Bhx7l7I4eNtH9nyDMoQlH6h0Xde2SzjayQsTMS7dQ5J8pXpCfOALnf+X5+V533TkgRBr1z
uBwo38JJtMyFZEW0Udnm+6ug/1bv6FjNnfQJlqbUN0rl3Zc49vy0VKgl3mZGdPkqpeHpc5VtLQ61
+ejcO/9MUfc+t+qDv8yJSPVpFidzAzcxbis3o07ICXqXS21jg7VLP8ktB91qtnNfNZZ/7vK6Wy1x
Qe2pZDsnh0xnMziZX4ArlqxfDNpMV9L76mZAc6cBPppxBzm0Vvna3pLfV86ejgW2a3pj6LYwCICc
nAZcnub3ZrZzNuu32ly3922+TudSzeO+Ywa+mRjd0JAKft5MzCngGvPRZrKYHH3ddH3fKw2zyKp8
4M9/sjyt3KvCcDtvZlV27/vEx2KyHBXiV/LUDQDPxp05vovnI77vBstZZQquH5fMrE1V7jq1raXO
Svcqc1yW09ihuE4/+WZWcts7HGq3vxt8oMF8dOMCOTwt6glynU+2L1eIfydLDdUrTf+xX3pYO5is
77trndfMTIFLjR2WUMf3raxq/Ei/Xz4vYGhA7/uT7OdzuZRLxx3w1GwWKc4nqGfTteVofy8riLou
02LfvIiyhV7i5vGFPV/ob/CvA41qXTI1ly6Zrlx7Lti1l5aKwuPpnmWhj0aC/d6+fu3dEx9Hjfxl
fb2uJROV56o6QxxTvLnaP/62OrbCBY2N3u9kP6scOUzBnvTZJ+d+2nH572BSIKc4OdHb7JuPVGv2
nTQXTEXs2sF7dJaV+N/LY6Wg8vmXvmL5lc8qY1qc/3zGy3fKSa8xRH5xpBGnJCubM3tUydv6THDm
5dS9kv/LoyuDG4gZQIPIsnfbKjBauFf26XoS/rxrnR8N2+TAgStdfwLErTHtm5XRORWXIHevbNe1
BL4Q5OrRTkIe5u0LKSMrikQzmapNV730eVg8wE9a14zieKDZlC+ZvoaF18gDMx56v8KT0zy9/5ie
/q4Pb9nVZyrTzSXa+emELfkt2XwwDCwaV8JLGNYM/9le8bFjjiCSi7rh/z0O+cD8t7yK4/qX6OEZ
UXE+6nphMWzN0zXsTl+CwYs4ugu+OHENlkKKgypr7Y8ns6YyAxNBFsjBXFXyxbhbDE3rSY54gxgK
fvhAU8j8ivwWoUsgAXv927o1u/jdWf965KBZe/xbErZy1YLhY5srHUe8YWYfj7EOSx4iOFzqeoZo
qRp2J8rLJ8O5mV5iLT26D6Z0ll6yymZqUd5zqK7fBzzkme1tarhfndnfXDXNxvRrVxO84djV2Weu
ir/ezGK31tI9Dl77KrM0frbu/nCNrV9VTwdTwvdiPiPys631oac9JoSN7RG/KOZtFk0oOb9ljf8T
i2ubscyebcOnbm14J6e66RjbGjMil98aVb4Ix8DtN/RL/tZmoajFrtxPA7CCs6RQRonBhKnOlA6s
EVGavPCehhbRZzlvbL7wPTL1RXPRzOPmPOvzt4MbN9Sq4gAUPrY7PeCwTrywnXJNsUDCg9B7xJCJ
sCLUorjV4NOFKicsVkxuHXjBXYcZLt/yDaMMsKNY8ldTv7KmRZQm/Pa5NqGIsRg8gKIks2HWqMvl
emy+sM27rKRkqtl/xSMgOfcrq5v2RO3R3jVeCr2HmqgDQOElP05+aYQI8X2RlefzVwbJXEA+GQzq
o0IW66x0DLn0XkXzNbKN3UdMyfT5pyP/QYzC1xIhxnCJYvRHkpVfPpwfz7nsypq/8R0ekRoFr2r5
Wy2zDPEvumwKWXS4amg+0Z9yzGTjStnLHxIXlhwPtTE/LLbYxPJyfTiAQ8gXgyOwmYY31WHXuVXL
V5Fvw8V7oWcF6/4yutHXcSZ8SVHn18b2bTG2twxS/R9J97XUSBJEAfSLFCFvXpH3QoAwLwoYQN57
ff2eZGN3Z2aBAam7uirz5jVGifkHzk8RMyEZ5Hf6Heyzlf+YX/LxlKyyHuBh8S0Q39Ca19iUcAM+
/RzqnEOCtJQ2L8OXeb9XjM2xCNBFk5+r4eHTgAm5CgcDfw0S4huCmVl36q0+APPwcMiw8dMxU710
TbpQn5hcda8ZljUnrCT2o8ZaJMn+a7kKgp3YUIO+WD9dHwGMlb/8FPt/RRu+e9F5U3TVOWTHtoc0
HQlG9JjIpsxf3gv+ZANkBqCk7SY+TanRd+RnhWVIpoGVVU584V1rBQqN/ZP0B7CG4xN1pJVe1icK
amvDF4292fRnLqfCwnsbPxzF0ixZarueHmxvkWuYBpfTtlkOFDsMqtchWQMO4pXNMnU3YckJ2m/8
dpbsxdcDhs4u+SrKzcEqZsVhAZ2KhvzGufSG8jQb4tgRvcFZgCqQjbcAcxpKvOb8PYiA8O23fMv6
zP6hbdjsd08ApRz8U8fvoWXxIzMnbNGvFRQ5G7HvvX9GnQPwVkCeHmbbFYKS+E4f8Y3Amif0eE8h
myi+qZ+x3SzVrbK92RKOeS8Jmqmda0r2mSUvwAMTbCYRIV43BRFyWtp00fpqrr/x9P6P111+cymq
pEfz92TUvywPy0reWKK3z7C+TnXW3wudvA/Sw2FQKqaHfy3++Neazf9CXvO/BR56DgT3YP5HJJM3
VLVbFOv2Qy2JPaq2bqbeUqcyTz39Ckjl3+zTUwuA7K6pslsnpXJ1z7t7zzHcW67lbZzT56uL5Ot3
i4Yvno1s2Blb+XRqQ828mbruyp6O88MUWfgH0/skyfWMw/w3U/64fcy/c7700Fj0BHoafw4uUkpB
VLp+qrG7VLzIsXA/tLiK+1pAvROMFGQ4h9+hthiWTn6CewFP0xxjsNg7gkiaLkttqif+4m3uOB9R
5McdxZlSBbzZ32xmFH28yLP1xShb36Kw9HKLF3u8vR+/zlQUKPNPVxU/PnB/VyV2SpLirrMyU6z7
UOTmFOuOSAPYOFHydRsuCqgfpaXd82ONgOMClMBmAWXkxPuDxkLWPU0wo304uj5fkcB7oL10uFcM
4FLkcSqoiBvDSBSs+goy0Jjv+5bJlt8dR4+GKZPE5fCCZE6o39yNzhmwzfiRDTCh3xA44CTwpm2o
iT7TMoKOv2umZS71gzJRlOOReFp2QIPIRctOyll847kLAGzprDPIQ5mn5aTq1ifa27c/fjbbNs7V
v4hVPNZGGiZX8fCbbJX6kAg/D2A6/nRFMLGLEWlkQpVj5JBeVT0HdvYso9/S0+EXHA3Q7qfCPfEK
S5l3st17v2j4z+RiCImKS9VCEV607m3DUHtgyZZ361IGumpAH15XEAf8dSlNEnw59gG0zAGBfH/k
Oy5GoXmx2QgpGN8e7BRm4zae4DylgIWYmUJmDYACDo0rOuY30mSOD48JPvFTUeC1KynfXumoBmrh
qywbJn2G6kC/DRTZ6yQ73J5wpgyRjNFmdUOg5YuVA8mJqQwAbToA7cUgCS9p4IJ0S0X2ryBBON9m
zVcqXtsNfYXeggiYHeE5DAaNBPzNwDd2o9UIkiC6iurmdivrPpsmYdnH8F8zN6/ORnNZLdWxOrs/
/rkProNV+/6dqKW+E4xtfylBHi+P4x/0FPXQtwps08A+SdcZ81cyqnBWweq0SrFaqOR7QUHxYeSA
wYF47pvNI8fSXOVWCAfhUic7ZKKIvG/Lqy5+NzAv9sDJ+vhlX0v195mHybZ6xfs7NTIDTqubl3Fv
u6mtXje6aDanncJzemh96Wha/DmRZE5mAATZvEoZKJtV9tKn2qGd7+1epy85cYvttB8/7caXJjrR
XRc41uZ714vSjhlur8hrsXdoFUV29cbhOhxGeJvXJOL63meY+8wqnCcq0/rs6zrYyPosL77wTPkx
/DNbXC5qucph38l58srn94I/yDs4lZHu9pXlm+Jx/JN6CkIdrbxHu4x/UOOETPtVSzTSEgyuHK9X
nzP8DzRekAI0J3zwCuqqedNG6Us8mud/LtPWBnqtpetZBtnHSf3vgUn/WpTJX9psltr2GUfK4nOy
qmz/Tb7GXghCENdf8pZTBa1IN1mJfyb4ry8HFMvJQxGeWJnU2Ai/jIeTWnFY8PnZV1ofwi14zAHa
wn4vcqieviiy2jvmgHFTC9hGLIlFp/sSXWZxuBHgW9HiVorla4qdL6zr9IqChDbRtWCSvWxP6PSO
xkjvv2mPh8Xe8sU3/IJnuHD9yXA+qB07O+l9xbJDmzQuqOS7ejBdXRmbRRSfOX43Q1K6e1XpLCjI
Xl5AwdFqZmtcIbePC2BGtjZL1rm6Rn2F44MhDoiUlbBrGP6vWoK2N2gcRcP9/KgoPucr1faRyzBr
kPS9uDWUIf4fx9RQBwXp1k1PAhlOfGUMZFRbr+aKqXwd3XinVV1WTx+L9n5WvcBtiVz2g7vZqsnA
INOePZpMzGuZL6lkSBKzSdOww0B393LYhF6aA+ei6luaQ8XElyTE3PkrZro0Nc3FjyFilmEMXATZ
w4fAoJVDrlfMvWZt+2hED385Usl0jZnMU8GjRVidYuNouMgJbYBhvcuV76damhr0/XyrMFnaBwHy
Nq+rbBmsJUYp4aO7yvlWXVlLb7fSw+JZXiF206qSZZEy46FSnT3PEDk7KTg+SFlHOK0v0/U9BsZg
dv5zhhFL2Z88HzqlHH8zmQko3dKAYUQMAZB7zGxeZpdGAtN6Qq1VZMvFMaC7ntVy47YUFJ4rZje3
7zsBd3vbuHIag+1i9+DidDlUeAuq8XbowbDFYMvbGm7Bop34IqOM+hAMWmjrXNbPqIK95dEEcNMz
1QVXk/6U6ottW8crSer2l+ZlR+845iCNMUE0Kyl+isPKlLQfUNNVqhmVR2Rn4W395K6D/M/Oxind
YNcyfRQitHkUIHT4yXBHL1bn0JBz75hrbjWUj8gj93XXurj8CcUy5tHpH8zNPJ0Y5OTaMIALzmRz
In0zQgoJfzDWFyK2OhhaiHIA47MwavN+0bGuA4+FXjLzsN1UiPwmeAuKlELz6lIbHbTXX8r20pfl
h8ItvO5QKeIspuvqWvxDJrATlBrC4/J+cOgl8Lum9Wl0nh6prGet0L4XG7NTZ1Yw/4FUm9MS/wAE
nDuZsBytStUc/8rb2qxbRj54N36Eb8K12fdLsa5oF08dP/t+5OdVRVbJnFpGM/Nv7N/bpzM5N9QP
HiZvpTff8/Z74eqsG8LilCDfWEjoHNd3u/Y18ZKUORhz3PJs/uZbZT9zK+6iDXQ5ZcztZYPCxlfC
dCCny8hZGhJJs+xmwkhIsJc2oqtN2XR3l24Sw5UzqOtrbGj/a4stDUJPEMjb2XQtPG5RhvMDPnSh
KI6ZK+6twRdxOFmWbAoIYN+gf1lEweLb0EPdnZybZMMiWdcUxbtIPanOJVAc2ttwMZjmutNY6/tN
a/aS6SXXws7v9AzEnkWRg+jtBtcklQ8zL2jLIocbFI0mzWZ+jvOVLxAu1RKg9Rc9ZwSlsIZABEN8
Q/lY3OgmkZuDblTXyj56hhn+FOesSR4nwQkrbRqUgS9XNeLXzuSK17WZGmlD10j3g+2v2db81Jjc
yruPeSW1a41H5p1uLIX//nuvbuhhzkliFft12gXB2ryV1FI3GcFT9P5s/HJl4rW5rLxSAyHJoMgl
DeLlvak1vXbGq6fDsXYelL7IigDAx/aByUW2gd0sIyX1KhCJKSFFWCpVdityKVYOsdu6O3OdqBir
L602277HP08g5ypoHGjD3eJ1WsGroBZgRYmFjIdtB+zNIdO0mIcQiOHEbFphUbyN5llAlYlnptBS
6C229eznZPskI0+SKmBgUtOcxWBDDu3QH3OdUqIfRhPPiyGt16GHFpJEvhDA9quzEjir40z/8uCV
c0DIviQYYEXcxGVmdAs0M4VDldQ1GkieT/Xl1ZJgQ2/Pj3DC7Asa6CzZukv53gU/seiqCECkc982
0hQ1L2Zd6RfBmUzIeppFJHozkOKSvXJZvxu6MdiO4M9rqY5amXvzwbWkt1VQT/fFutExRkiiZdrj
yeXtLiqmurrDSsRohEO3gTV69+P8PkpRVLDDe4CIFEeav3um4hxj3JsLHvfthQMB0fVfNgiaDQ7d
jazotve7cX5LMZ5b1py72r2xXnC3aSdzNe9b4asqnd5ru7UPpx+XHcKHX0d5mFq0U4U+LsD8VOXk
wdIDgBNdfFWNPV40VkPA4/RUxT82mgm6lSLFucxzpYgJ6tXsJjVGoQrL7zTxT0yibXdInYiXldNw
lny+fMwyNVNEz7JH+CyVZau2N/Y+my9Szhjt97i8GBzKSEeKK2rFS29aQBMd7S1I6dAIcoWCHWKV
yZTNATV1fVMdo/j4jJGXokSUyoB8DXVj/20e6mbuk5j1cuqAQKig12800dO+fEQ1yLQxnuw9aItF
XAx58QeeDI1ccfpw6l1cP3TYlFC+cwCzB/VRzPaNMhcjd+80UgvhuW1n1Q+bNteK1dAPRmsxD5/w
fotObf2MIm/wty028odayrCTa/6iGcoMuIhVyVFo1v7TkG65/zdSkPryooTavbhVKDY2QwN9DF2q
NXcHbS1ZHbsALVXRTcJ2DHmn9fxvOvHk0TD8XlWsAxGNufsA2WMy7ermdP6ywPzhzh9LSa/SjcuV
HbHSyNBoTrij9PFb5vsqMncNEzLV2W/BlI3zvprpUEKZt8//kcZODH5E/b4zLCqUbx9Yb8HM5Le9
/9YwLV/GdZM8eLQBYhxCFDk11tvTOlL79vnwWTx9Ob1wmmZarVPUw/r1xNNsNAPNqnBqekSj1pm9
yvh9bkogl8xVgeqYqMqMeNpWfD6zU/FHcY7QvbtUPE5nM/y/nORVRDBhjbSM7JmiVJM3oWKx6L9n
7aunyMlXIc8CooXc2/vHwHCBT+lu6aDDfNhmO174NvejXBGTfduNrpnR/+DKFtR1aGIlO4mnWfRr
jd/00so1jtqwfOX0IbXyh+WrUjTMTP6cQ7jmZepAK+OMaQWYH9P6VO02KiyhUh7H4xF8duq5rXZ9
f0UUocDde0vrGw9KJXF+UKssPgQa5T9s+KUCm+KAAHtm+mrL/E/pi3nL4S8F0ElxiRDPw+7PwiIt
o1P2d/3+lr0ovSqZf+r2yyGmDDEMRj7tICGaM7Cp4eF3qNgK6WSu3yRCuAcGUhnibxMTNBQuweIJ
F4+ZhsPbHu4AW7Uu2w4OttmNGjrU4HtnWWizmQZQ3n1MWQM+bl4u2OF8x7BxSfQaDr39psk9AV+L
aHFev75uZ7Ui8Id/y7kx3Xi6pJKwFEkxM5CYKxBQosImDOaKTfYqLEMYLKgxNYNNRznu3thT0L0x
DCHHq7utquZNRVRjYZjnrhDR1k5gCaAltXTVH2fYVVSfgARVGMYPvr6dDrt6v6qpfmjrbj2ADCOE
0gWxOJFrjkd2kVn1+mQ/sXayQXoMfG6i9zo27FRqqezIc6Ps2hWhl6RmaMSnz0JqgIiR6ahiPff2
iuU7mytKz0Ib5nl5CXrH85IX7JLrfiCIdu1kIbiGRteeELQc6gMLjeREdnzIpVGeqPdSlXDD5ztK
k1LZwZteCux9hozh2aS8aqLZnOAPMff04d64l8WnmpeNeMfD6cudiU5v2vHESXdN1w+tKxfWSdUx
dQThFDWpMl+LMGR2R/VJhD8Vj19FJnZLstWYBr2BF+ckzjBWTjvegidk/2wMPllW10+u1Z+A9y3/
sxAFcrq3FmdpOOUzM4UWJYezf6lzVqGzD+AmpBFTYw5t2GDB7CL0rBSN22dkYVvJeB0Jl6cPVMHl
uz0uGoIZPL1ieFD84T9Z3EuOPUm16WeKD3ljlYm9W9YDLlGakbxynSSrqiORWsc87/qaGPIN2t5F
AvB+q1jNcyphuJCtySHpsEu8OUk8G9P3vVwLB/Gz2JOsWL/QbWceVE9Sp+/PSC6I2prcGS1v9TBc
FWqg/VuygeSROrXAkcxy3Pj3tKNRk4bvdGxQSU82oSCZDc38lgO7iqEcLlXm0BhrnwlLPMIh43Zd
QwDq23QYA7Dt8thny8fv7XdydDMx5DNwj5M7/7scLI/VVKmOAIiZDU6P+wYPy0wCApbilYlBjEnN
bmWqZNziXDOYERQPbK4KFuCf9W6YZ4pDnUztbLIm3KtvjPg/L3RhP8BYJDaGweFpoHsAIxH18j+8
G7Gap4i7aPmGAwa4QxyezyV5ZCaCnsf78IWw103FKQQHzfxq/Hj7RaWZdle9qaTzSQ8Up2oRjTV+
DN3ZDPhZgk7Wt0SOT4mDzT4XaS3be8+vhX52VV1LUnegpUQfU3zubtUDFDIs5VCJlGEmXqgevieZ
JSyuI6wk40SNadm0mWxdWtc3q9z/JVteyGfq36V6BOnf34qULemR18NyQoGBxouiZb8MBDj3b+9R
3pVBOvfaqhezrooB4/9zOwHMzlUI51zm8tulhVmzqM6quddT9yCg7fZjifwAD+YYsikpZ6VtK3JN
E/AWtAISfwsNnZREfVM3UPpJROifmHmGoLsfxrr314i4u4aSch4MQWTXOW4GC8hw2uW0Oa/tXrjd
zQlmJlUjr2nNTGeWru1f/0xAw2I+PWktXqah8GDK/RORqlsM3jDdpn0PXaG8k+MT6tr0LfWMkqr+
PPQuQ4DsvLY303jMG9FJS951Fca1P9d/iAdjXc4zkaobXhkBIODuakur4OxdHascqTPegUmW6tFf
LaWYM0yhuTs4bcZINTs6d/ghxjTVMwNs6eZI/y/slcSi+qdg7zRZu/TwYO9N9E1+D+JNKulq+nP9
Dsw/DS89P39Wx5f0VuJa4vq0S6+XDzU8uwH3gipGvnC41UbWau6LZy14yOG2rugj3R0pdJ5vGiMM
ctOv9k764+Xn1IU93uqBCLgv6RfpfR9UPOWD/HZEcj7BZJq+3fEYspSNH2Af5ArCso8/YBDfvakQ
kg3BH8VfTBfifC5jl89rBVQ/kkqq/I8JwlRpsOvpAeySHC5vL+AnKLUXfCacTM9iNmS/+o3B1lvo
Fakk0i20s2cQs+eqGGIB5/r4d+vrQdlGbu/F0fV51j6ZdvMwSFaBJoDs8vU7no/KJrIfyzYmDYae
E3qCWPWQKHqa3Xr2GmDuxq1KnNNWt0iiKl/l1wAYDE2M07EF9tHJmIh4duzN6pw5+U+uc/pwI+xZ
atk7yAVlOcYtsV+/YjzXC69rjMQYyObOdTahvmbAkufvfXvQrAo/SRfStt8NYl67HOwHy++Yu4/r
KwPV9ff02zGPEhGDNfqMmLF6LI3uMGyfN65qTP3ikYatp/q7qsMSRGvTML3JP+brs1H2g7XtY8xy
rrWiuMPE018MHmhsWV2MZk6gP3pDDMW2N19pa+wqDViZOWCmtTaR6bl2E6uX5gKIAJHtrv/tmBiE
dmXaxHsgMrzXDhdBSl5Whtg/LoH+N4TUVV1XLsbpcW3RF60xnop8Mh5WQ4eersdXZzlLJD+dRdeD
gOdYRutnxbP5HgLMaPEZ2xfTWz/JVNNYEbM4Ip/t/RUuX9kX+kyZzGEGkxTy0IhnadPaGywz31j2
BV4OpjWwBiTLuFymHO65c39QNGwvivac1Vk5dIo4xmXQiTri+y6gcyOHlK57eP7atqVjm7uAwDi6
lcqTBKur4f51uWVyYlIvirWYw/ouiCoFDBwlXwAcI60hQkSnlVBnkW1wTwIyPcw+HNVG4QJXoD6b
n1S78DWvZGV82vVCzyWjExEwjFnMQY9NlyXcy5bfhDHNPHOUmOy5Ss/5EYmfL4v1n/6Nka6JczLc
MK7ff9lQBYVR7EDLMPfxk8PUUnlqM45igRav8Kq0Xn0Q5dVYM+gTRF0whwHsriVmcPm7RlXAzsmg
zsjWKHz/jVbfg1rw3aCQgWiqYcqnz2n0+DGTCkoHWohz5NM9Jp1Jex8Rpk1EEkJOCvb6aYQ+ayEC
LHTnGL1veQwWGcuPhrCZ/mz0FwGYB/XvDGunzx7EvyqWoa2xMlXX9p1lRHakxEhZKwm8fs/d8GqW
9nV70d55x5Adb7eYidOh6jShboiN9XM+ANU7pDkYPGMt9GIDS37aMjKcXRaZuiFd6whM4rRUcunu
fOj0OYdHvzC2oSVzAPRhJWwmLn9b1sHlA7+TEH3cWeFRPN1zdo17J+jOyiREz8RbzW7FsUctFDuK
aVrMZl2mwQVxwPTsZnsO7xQ45mryrFURRBapTuqW0rHuXz4840cQKRGUCx/djaH8+lTXTxgCRgEZ
Ngj3WrCYgpACT3J+gw8mGtQjknf6A/eGYyqoCr7B/sZ907wt65y3lf5mih1YRvLlhqAC69YyjBBk
Jr07j4hkpg730Ii7GpcaOGTvGC/AiLZGlh+o2ldTqcKD0zP9kvw0OFK/nz4NLMEGdqfR/DlRelh/
67SBC7lS3StzCXDXs/eG+w6naprerpZPs7E8b5P82GpvZiar0eJSAfsYDCtiEtsuKxm052t/UYwy
ar1kaIF8Zid1yGKTMWeZPfgEfTwFdAtHKogCRO/bZralCS/tG4dbNb6n4cuvnoBo6G7PvEcMnQ63
n9kHTa04UlLHFDsmsjb30muB1+Yxjo1DV3VKHJANKRq780898mSoNfBW/yJV9RFKQcHdqtEEfoVN
zFuxj5kyF+49HlZyunKZMmjOCxKxGNoZuz4EKvGkG3C1VrVQDb0fZ1VnE6xkGyk7QPUhe9xczVJd
rdrnJyDlPzz5fzdnxfnY9KVOXXlgyypN0XHdnaaH8x3QMbsdXmXEGcuNFDpOyc6fI5I08UNPllvH
Q01pXj69mFmw7HwYz55y2fL6O0dr8QEoMKtVfNyfo4uMGR9TChcU4WWmCT8E4yHOmeW+mekDZOQL
ii/jNRxWUhZVrbh/WCda43EVmOROmz6eTNCl1l6DbnLN4GOY/NoYi3VtVmppsHisGQHvK1jpKWFp
jjXoRmsO7czRI/SRIXBKtClMjEt1+IsKA/v5mZA06uNVxU/cfIZgmNWjUXWxXoxI3pvlgVzxDCKh
JNb9KmPlKOpdlSPr5rZ5+9Rl6GnnA8x7r8ttzDhrXbgozJRKF9r+RVhKkLD7a8UqiM/HFC4wZ1y4
bVhZ5xq4ds4nE3WZ0snKZWlk8VBbg+AAgUGr8iSB5wiFwlTzyO3uDz/ZAAoqZh6HHixD6v1GPPVp
hNFuOKKHQutOz3EAxJn+xa7JblQHPa6WrbhoJWauNeSE8Ueh70FK3qpvq+Pwum8kEBO2/+yoysLR
/lab5NvJSE8jLeD+EGYsi7n7NvkELurqy1MGwf2xUuYfQJn9hL0ZgeBGlfs5+ZQ1OZoUKrNpWdza
Y6Kde1qtvu9otQoGoye2fjbpJfbLH6YmmoY77uZlj+lBbg+/N920jE2U09UbtySHDkplGI04oWm5
2YchkTSKhpCk50+R9qcsFIVMSC+jaivL0TZuj5kmK9lFLyJ0zGD2Fww1EnkzmGInZi8wj2lfGLtm
wQxm8rjONqhnryHK5vAuKglKSpQdswKPw6pBo4cLCYQoZMqznl6ImqIY+OFszcmxSzNDZOBcy65p
fTejOaEjSGJXIRnKdosf0luz3Usr0Q6WCfGhyj5TTkuYHZGnUOn49gAme0aqfep6vVw0n87tnVmG
2EUy9KueYSWfjszE/DSDzSHlKeS0uvVSm0swzG7H5/YfWEHhSgAefEyAuJnWCpGo8HYMwwzFLVwL
64Miqvhp2EclEPhysDWgZBiM0RaeLJEXRlzbfSP1ppQLBQkfw+7Y9A7ZzUoO134NKyXmyNNivLBv
sjl8O6RbnphjrkpydLpWaHyuu+f5gOSIOCPbOQzHIdylZhAAqXoOv4oHAZEYPMGFirrONIPPxLMT
yM7vVw3xkW6rw1p+lyHgNCz9w+ZtY24L4Sw5jlVhRL0RWHZ9MKVhGNwMLf8Tz/WjmofX37mpmluP
K2JUQuLts5My8DDssP5UlbMWe+YNG3GyvVfPqCSGTOnZZGedFafzumTsuRZ2ReuXHyRy9dTrKfW2
vdSyi4G6iAPXLdfDEHWsX5qRpXBn7OM+/Vn+pNqWl0UlnTLMvy4yO9VP7nHL7cscQ8+W/bkneFs4
yuoHdgNXzmO219Di70vS+VaPCrBEO7zDBIm4/RG05rUlenSHZvJhTyOx8BEOZaKyAWI4y2afCmH9
eL6V6OdU4RUN/LZJ/fqPRL64rGx+PfPIVE0bra1tS7ReOThKf4myaqvPaPxLTxfnIr2DoylO5+VA
92MEBL4TZqobwCh7i24hfCT8N3QgJ57OcNzFiMVTyyZxreDZRQUSmeeg7HPNueskOMcWn8UQPP/L
aDJwyGxPuT4a83OpUngvehhQgCn2b0FJe845ehPJyrzD67VzRSnMEaEFO2/eSetZglUOaTB3jKW6
WtfnTRDGyMbcTf6q4mBYW5nmqglndjYxSL2BYKy5oAWqIM4MbCvLZrZ7Cg7M+W0fL0756bKuYKFq
LH0eK51rDWl8qflxoaPBWzejMNPcaU3uIDjHQJoBIMJZ2NShyt2zFEyRtexACjZT1S+lJ4J80boY
IJAkt62OHVXHLd9L9HFCr9RmtKH9dUdw5dWVRJIm0f90lWswRZcYA7FKIuZNGT4JAKmuHkZGfEt3
8v6mKEs7cmKK4FR1QIWLZLrlqHOMaf6Mte7lc9zxwpP750xl7aZi6u+xugdO8WQ18c/jqjs3BGPn
RwvyPv6dD1jHUGo7r/1Vf4jie2eBIXhaAQbll0rsDL9Xfbtj5lA9YGkpmpJbpTlP49GNVFLJZWqi
Kvdjp8aD6cd5UymgbgvW9tBEkW0b2g6GZhxXllic+exqXNt5VD4QQlKJrsu4StVZIpxDuZXmMtHx
PagVwy7s+nZ/UxArD599O1tehJYWH311rp96m36DmvmMrfTD6yYbwnBKg2dtIsU58XZFQ0Va+8Ry
Aha+aR2znpr/SaT3Gs42azEbfWXvN0Oloph63H4h2nWEM6Xgtqx+ae5J4R8gh4BNBDMiSEvKm7Ii
8vWMW4RIOyPLtOvaH1X36L3b5vb5MoqWNij0wBzsansh+niFy3hl4oHk0e3R9B4zixpiFYWYBWDI
qeSFr91rSFfR4XuZnnQ0CfzNbP1YWfpjPdPf5RCcjh4VOdCRWo9CO8F6RQWFPWsEsIN9VapP9Yfy
ukLYKvRdbCu3eHGGlVc5y9LvLhsJWjRGgYXqzVRYl7VlYcsZRtdiyGXIiu1YG4fGk9Pas0ctupnS
suZRCbqjFsbfN5sMoZx+noXKOVSAqkbCZqsQdRWzJoaXboF/Y4AzMD9QAt8tg7BU0c/lMX3CtAwx
cTcc33m8+Ivb7+hYYlhq2AY8Aiv9kc0DhPXMBKU1niVU2lIMUe1Nwd8kVq3DJObPoGbv0noMry88
16Or7mqmb0Cp5AXP14Q8nsBi3e1k+TVK1S5ozGG+Gvg3oBsi4Tw3vyzAF1Bv0Cvb1A56cV635vKg
mY52lzerO1MO43PvPz5x+zg8HgNSs6vjlB+6DqJQWm8HroABSCxOuzNxkFUD/rLBTC2WSFRha6BG
i6clOGn5X0s3VbHkM32IDu2HOxwQzziMUZyrjNDBBNESOhUQXSWMV2xith27tFsP8xBBhysMI8o9
bfTXISGJIelv4M7Lpkt1+ly+/83pQGxjz637YSrB0ofm0vNlPeltLtUsvncYliqQewbhGohcGzHi
9hKWoqYHt+42WcGpx539kPrkqgEamPZ8BcaAq5r8vAWhZv52KEtu0zvfftI/irvj0w6h+vKR6RRH
p8f0Cz/vBnAaaTbXyH1Jj3pkhHJ9TX3xPR+YeyH117dfE69P6NTDNA2lRfFHrf0KyDIEB0BRJ7kg
tY9dff3kXF98QIc4bvVZNB2Z1MzARIBm3Ubkqawhn4xyWsmfgD2qnDp0fUHa9VeY6LQdsex+HuJt
rlqcOiLQCa6d8gmcuXB41SoIGzJDdA8gB/yxY4455LehqvnJhevHR+F1UYVIL8q0HpEOJd2Xayzc
Ah4u75MSHNEEpehl9YGGJd1BOYRWMmR2C2PkOgpnjWfycse013s85RqZCq3Cq3sQaDdbOCpotsDd
e2P2GG5nr5d82UUIBQRHp8q5kVD4NswZsWDUSpPq/Mng9jUsemXA9UwjKSOiivbXK/qeRHVTF0fJ
mK0aYJhkjQmj9+xztpnqCTWb1f0mbJHeQoHdEI4XYFhA5KsXRmz185eEu+ProgxYX3V1QjSS3m/S
i3oERgOlmSZprT6gLhBcIpnNMFVDl7e/mmkRzeN8DdG0trEkOzDipGu8+uB9/nTfBUWHktb8eFdf
RAD44jEcdsHgmGyw748Fo0CROPiuH/s+yhwAX5EFuG+ffqy+lw1dWsN8sb6sAc28EBTIOe1JDCbO
0DtGWaD1marNYBR9s2ZcFqtDCjtHVcC+3Z9/t7YYCaFzHoTVErRqyRVtta2H74UOZVKdiIx5Uadi
TO38zMVPjpU3WuXD+dVBpTFY/Vx+FupCoxCuT1W17NwSkxqespCCUO/DiE81qpiKGzivbH7ipZm2
sLPw0cmPIbMxhamFoYrZw1/kqWzqF2BQff50+rHjYuTD//5fbNozMAMaGs+BvodDhRpA7f5/KL0S
YjFI+qWXeobwBa7KNrhaerWReTWeeZYExYfkDy/n+UM+X8sCnNoxFaycMOrCG5YtNHZhzrAixEPG
RJ7Fe2uOiOJhi3mRF/Zhr8B6iyDXzFeAolomjIXClyvd1/0A13XXW2vO7ZpgTuiJyiekjORLZB//
n5PiZqbKht7onT8G4N65CyUEDrz/Ay1g+Huty3nm4NSituLy+jr7sSa580fKcKLKUqv4fWaQ8xJe
OpW7/Qo1tLXRTnDj8i7Yv7TnATRTR1IWYouW968m4hRccOT1V8I3n9p9mM+tmmnBGPNyYshnzMMI
cPUUjQexC2A4fPHawRdjddJm1wxP2lZSX7kv3YrN0SaI+RCuvqKfd2VN9PwplgC7DAkB6EdlTIiW
ByaCh1KV4u//AVLnMrMt3ZnLDsfYvseBRLVEdWMDdzo7ZyEfsFjn62+cdKseBpf9Y9JGLAM9eswA
7zXidf/7V/emf01nDTxCzDL0vR156U8H+e2TSLNpvG8ntMnGJOhgXR1eprWY2RlP2XYrMNJ4exzg
XmPd2AqdlM9g+al9Ry9Uer0+7R59zxgYhnk5gmz3b5OynmspZDyG78Z32HsfSApERZ/7b2dr4S1Q
RbUEMFrNABwvynRQsQeHFmhHCkTf9O/0Syxy7gActwYrkBVg1QJ/G7PuX07Wc1+/AxYKPd+kruNX
7MIyMLXH3T9xH7mgRsPQEzGl2MRwcl2LFet7S02paMg+AgP2lUkP9/gNBFCe59nx0LFWU1RCvcTz
aVxGdE+HmdDD4Ws3pjlIvR9amea8ez9W7tuHaXdHTHAG0fTIQzfta391qk00gNPO9dgt4CYZMzQl
UOPNdw/t6QtqQ+H5fK1noLenIO9fmDq3J+vGPvHg+2V7e8xNmRxsV+XlNtcSNuWMNu4HrefDmCJi
2c0MrugjuB0XH9ifGxv8tEsZTaJAS0i0UBj4TGbeK6zL93P10Gb72cs180OShXaiky1VTl7H1CSg
c5UPMswCfUF8vVsB9wKnHod/9zrvZnuT/vHamneJ9RkiPExMRn2w1MkMjkel822YndZI6r/W2UqK
yKKRfVSYbOkpKTUaAoi6J5nhxl6F6hgkU0kisuLSDC7ty8PttXSu7nL1/aR1YgzzfGp7SZcmFXZ3
2U1MWnk6cxT0Xkll0I+felViz+qT+BaVXeOAGvN8H/jt0IriWMKftcZ9bTqpFtEaWIJfHkoDv1Bn
DHfA/jyWq5yT1rh3Y11voMwzo3L+U1EnQX7tlf+rF3D2+ct1lxwE1o93xpTdtPXZ2/cIu9fy3px6
/5aP21aCwXU739jt5JaU14ZgjPTylXSuWcw116oFGhSIjJ6wsQOL4jcyeuTO0WYccO0WZk+lDLyk
esAKc1n7fBi8thP/ME644ciaH94HxX351F4J1bh2TvQqOXZ/F5rMRmpwkpxCQNpckE+2iyXi4tDE
HNqHbbU0mHMJ4PVqKV3KhUlr2iIEX/RL7+nXU3tnXio5K9FOYACzCRHF93BqJzIPjUJzNQY/Vw7b
erGbOpYnX7tGelnN5kEDkxFDGTqwTOVyIyx69wp3DWKMxLNbscFMybEsqCU6cxe9uROit+kWTRrY
CuBNty1nX8phxgyM7UUlTeWqnuxOWIrdH9DDsGIO1bwEHdtBsplGXsjX1nG9pz59r+57y8aNs18l
TA04/FSS7VOhlXQME7jc6uvungiCr+e5WursNhUX7IoX3cxG+mp5uaktLTBrmciEFUhjYk5uytcb
DxdPl9fp4wwwxeJg+7J+TLezbfr/dVcmtW/Zn+zrC3sgu66HWbbx96WHfX2vKm4s+rNwc5S2Vlu2
ws9h80S8v2zN+juVJz8qjFEcbHfo2Jaa9ZBtz1vpxvL6EL+UD6eej/3do9wgv25OgV1ozZfGrT3u
zfoXENjjsjvpH2iNCoe6yzfNDdybUytLeeRm9zLNZXec7XL7iEc9N1cztTyVzSxrys4d7vA0HQAI
gJ7TadUj6d/0ccjqG2qujy5JsLTifLkgnTAfR85Jt/Ldy2Oqv7qhR3NZAzRqUCZqAyZsMjkq8Kgx
lBGUPekZ+P0115oP+EB7Q+Ct72XH0uGNmP0YL6v5bXkDtbGfb8TJxrowrl3WKeu35bXmtWMvWefK
unMLKNXMNW+3WH47LkZbTjap5q69ase+emhPMo1tvrM/tzNNn7teYiP2a7F39AtP0u44WWWd7gG0
ER9UgWqxbqmTa/q8JS9gifI+m2vdhtPurT6Td+RKFdCcH6zzgquZ9YmNRfVgNxnrfQv46w/AJt3V
EYzZtKpYKJ13trd552TjiW/6vbUXlypGWF6NKKTYmdlrLLvTro2sWxjcOJvYQOW1MU1bez+z/mOG
02axWvqePOXUdemX0ry6a+c9u8WeB7pE1vF6f///HYIoLuOyt3Bx8rRdrfBxHuQMb4LutCg8HN+9
1sMqUmkORvN/DrTAXfcy+EnFLqm+s7gD0Ya9IJ9QjnVDrJo7tgql+sH8aL8QPOfmjrsrp4pxTo9w
n3ASV4+XNfIXx6ZDddydPk967MEOQ/feB9L37qGVfYSYc5GCJDCkZ0vvb3RATDmcperJpAEzkEgR
y7R1E6KRqu/W7VNr3rFUxl2i3N9t51BFAldcXipvfhgoYtP+Q/W0zBy9aCVJqteDM/ASmKw2NKOJ
Ucu5Oe4Ccnbt8zZAHsc8eui0CrqajSCkISGdPm87QLQ726CYHPmdOLXHfwJBUaGx6iUmdWMvjtU9
rGx3NbAenDTynnyqbp7J28h78aqYYXiIZrCJRS+u4KOpACleAO6lfo6nV/HVcwFuyj7mxgSHRpHz
jhPdxpgsPMSSavECLTUKnUO+opMHBI67JWwno6vGQZybGKwm357CQJ3gYO5Zc6ubv7XsKCOsuxLz
ppZ99NCmZcx8u5vNdDfTLDXSlIbVQmfzdeXHw4j9u9BZYQa4bK+eqN2XR+D2tju0l107o+VztyJk
PlqLthfLs0Bleq84M9YNC9SLnYA951UndxoBIH4aYeZ/LJ3XcttIu0WfCFXI4VbMFHMS6RuUInJq
ZDz9WT3/qZlxeWRZogig++sd7UO8t/A5NvG7hr6u3zon/cJtyYsVMjdYrvAsODDj2E1P9daBQZG2
ymjFXZqR+c36Lx8dQqoQJTYr2CpUclwOxjBJUTkyR1ylo3s/fLcLnwAObc4uDmD8rnQf6UB1G0h4
yyVC2kKy6rBw0GJcvBdFdNIcyNhDoinvDmWyZ0SlBSnh+DyOhLrEaNSQSTA0S7cm0Zo3BKP0nJ4d
KbiDH4pvEMy8FjDeUDJGR/BeiuyYf8e3QluVlLOQlMU9iITnr5WnWdLwEBeQAkUCxP8kRbA34JN4
mcp2C5gfHYACJ8hgbmsQFvC56bsGcyUEc/qWkql0Fx3MlXUF7+GphA6FpgGbeTLsgvJqOATISQOG
xTzsoXvaQaXIm3jLAy7j8BBfk4QHYtfIpF/QLajNJyEq0aXjT6tPiQMiRiwj3ogFQgIEjLJqgJeY
HQCLd0Wx0nS04iz58anBpEbgLQcHHF4X0EKJN/GpNZimttRuuBwbumfgv0iWeLCs4PxgciZblJPz
xNNZXBCLAYtjssa8gZaLZDoPXI6397/Zvjq0DyZfvCfQlJaUKwCSSfyL9w/rAakIDwZ/Akt2fbr9
r8zB3/LkczQAaoR4InNMhmz3AN05ofo8oMSSv6uP9sC3l8UheBlooZbNUqwWkv9AXwLGaD9klC41
hIQhE9iw4yY72/fBJYs4lGFa8Q4JPqKCgZszwb5crxwICwTNbFU6PA1XxjgCrMplj1sDskBGlEEu
+1uWLqy454D+Fn5Qbp463sDXak9UlPCMjrR2cBvxW/ZY0Evv6EHWHpRvaF4uWIQDQ/nGi06cSfnD
10b0qRzTHYaCA9+w3LFCgM5bxP033Kz4CPCis7g49vq/pcX+RxzNvXFWRMSJmZmdgocu6QvWxoHo
ILi2VQHrkZP+NeIR3fMwmxdCbmIKvZek/YO5cAYI73zceik3HmbgnVNwbd/rD+y77ySA7ZjVFXbg
W/3VUsgwMF9V79hyvROGXzmWlP0b1QLurHhHKf7Ds5fgnCLGCIx0Jpk8Wq0gFIwj08lKzGtoINtb
GD/ZewzF0y2zv2Kc45Hu17AmX8quWqvEioHGxyvzYP1gD+YfomLjmcWBf+Ll8ewyNAI6xSvWtHku
IfxX+9GvjVdB1h3nrhBybCmJj/iW7+IA0Bti0jtisaC49YyMAa0itlogb3J2GKSRiAClouxAGLts
eHgl+prINCLAW6obZMhDRuMUfneZwy9VjlTkAJByE6KFlHGUfI6yBlz/i4iWQbeDyvQp8TpYRBJO
BHRYA/m5yhDpoZAg60UAK+jI/mcT8wNugObLOvg356Azw8xBfAhLuZRf4bJbd2s8ftolxm9AH6xU
pqnOwpnZL/43WSkXxD53DAt0WzJOs5bzd4OtJ9uI5BexOFse/h+IogHRfIFkzJNf++VuSvqOklXy
S+PZRn2FX8E9+O27tRS9vTKarQAQzY7QGoZkvhB5ngM2OWC4dq8Vm1rqI7Mz3kd8EnOAzAp9Fngj
WGh0Ts7lETiEGQVUxEIS/AUmCkoUfldnOjNRznoyoSVZyLT/kdCNGF0rKKsxd/BXgMMRxPoFi462
bkHCDFn+KkIsYngkkEu7GrrU/uKsZSWZTG4+WUsCEgBOqAtFmo+iCzi3BdvGZVaQRoxCBq054isY
q09jnqVIFSV1Q+PUS15C1C6kWpf/rTFQErvhx0X72UhHHkg+7MN/nAYIPji+LwXpLPD9JymY5NSA
4soXj4glkVCz1OARlZHAgMiP4zP5Sq/y7dMIouN4S3UYZDPyhlI2byPel3AmzuxpDbtcVW83VBNz
9TeyQe+I5LnjDpc4U76sZFw3UgVn1l3RKAXvMDJAloTXIr6Uki60KQFqU1nUNBEUzud675KsogwC
igXafk7M+Jd46fcM2Y9MZ5FRpswxF9grSREhmYFIlNkWsoEMe4cEIiNsXPYv0Dw4ueyamjZSXqQt
aZNjBRxkijpZSeRJ0aqzRXYtkOtFWFPUheQrWJeRU9C+psAFt/BuxglC979DxVsJySYHUEmNhCeP
NAJJQpZ84girKyk9/yzDoGAtratkSqo/4iVy/lZh8SU1Vm+p8OdZhfrTtyk47h+sFbAcStS7lFGl
ijQYSZVkdgac0u8Rcu3/iZmlElVKdCUzQwY2GzxULkK2m6R9aGvD04RE8wUdghbqf3gnJm/sRSRz
XMCoGRphdhHQFJ/cRKfwRXUn///X/IhXJLkimZPUysh4vieBzDKfK30Rq1wuwuvG3xQ8LEDVSLVT
CdkOHw2AI+nCoAlg6Mkq5A8QxKBG/4dRO0I3cidNag/yyaOMdh19g/vCqXudvmTlOzV81+LsLdU7
GgupOaZNjkUKJpn9lekYbFjqo9iw2YxGnAPMqIweGu4VCpqiB8dBdjJGf9JZiJbMpILNPRfq3j3D
M8uxgGR8QoqodJZdVP1FOilo0M3+S64Z2eN0RM0yYP/S7Lode+J/Izb3Ev6OP9J9CFbFBhvjDSfJ
gnAjrHQH9mg+FONmJG+HDLQjIeoT9zPTDnDw3mGSRC/kspVJTzF/SNwKdyE8CMp62jGNA/1dxgHE
HGsuKHN8xFBABVz30QZb4+Ac4Ftc+fd4sidzhqaMaZ/8mRssIfQgYzxbv7ci0+nGsKF8o2+hiknG
zhLuxNOLypM3D8NFLX1u/vm/3sAHTmalJsf2lm3DK2IOrPhXDiI9ChEEYlhGSR4/qA+XcwbqdBQN
QgaX8g1M0orR8PwBPsoDT8mUvud4nr2TPHJjwxxO6oGxnH0RvAvIjs32Xt7TX+XlvEpm12Cr7zlf
cpBAsX3I2LH9pfJOOdc+3PFgKO8xKTWcU2UNUTVnUGAipZNnr2KSLTFXUUlE+dZ/cbKcvx0eHxyc
aEvlcpt+o9JC2bYH1kfWsucu4mfiLjvH1NfAkVX8eFZEsqfsa+4hBt3EMt8MyyCakDeiKOZJRxgk
kh6zh2tJFQIrx61BYFhomtx6QADWK7aHN6VHPm48mzhel5yf1FBb91G7HNz4UGhAWSN+2jakCShH
fx0v+5BaUZ60KrXeozQ9eMGtD+DNsYSHPnCoSQg5Ub5CVWa9bFkgcKynvMpHp6Cb63hUVybpDjEq
sETz1koaPTpt3EVvYZATcZgdw158q5+6j+bIBVh0C/tfHhMgSMkshw0b02enkT4MkF6kiMoBVgSe
32Tqd6mNw8jZ9zHzM2vPQJSkYNgpzJuBHLbosIQ0LCMlOdsDM1E6H7hjqcENhx8VpKECy8/9VzIQ
eO/ObTtYrKvi2+37nRI5ix4WohL9qkjjXcS0aVYIEiKcRDUeQ4Mi5/qfG0QLm/z2AqCsTCLp6kz1
UzR6u0iv11nkbWxxLziutpFBuIO/NGQ8B1fbz5K5CQ1h2x81BwwjVZZtVrxHOk0EziIV/ay3vkZu
EbvFCqeJ5eDgcq75eTJ67wqikp1mqafWMjBwS6tYxuFovWVNUlvAwS+aoE2NaBVF3T/T0nd6Vu4i
M/4Yyu6jyTbW2K8UhRREDpUF6l/NcecD580BRnewyM2qrLWLI9LlCMsXEua2wUPWO/RvgeIJYZO3
SnBiV21MSQB5GBJ4aWNPY4OfrsaAmitnoQ4kEw/qMw168oioiaMqflTJgkTym5vtrBD9POLqeEq0
1v38rAXVxlV5mwXu99hfeOqwakaunA7yPexTQVotZbKBikWE2BPVDxei4zvTAOLFE8wnHgXPXecW
gUfNsJjcbBNOZFxnTOrYthSLFBwtI75yorCj2PfTdvC0hR75y5DEj8BAntoJZDQR8g9tiuFfXQ3Y
3lfulsZzSYKKIzZhXc3dmIr2lxZ6CIiRHWgqPwaDDRtSg7KoVMHpqDfRCs4IEA8K3ZJBx9lzOA3d
sCwDb9G7ZPAjwqBpqKS9uTEHAkvLc17GJ3dYiKTd6r67LRgU8/yZ+eFPQwFzwdikhLi681c1bqd0
PLsdVa3IXVyLOSl9uhqSE/HhRwyyFGWEFUguFvrc+9ZQpAUBGYE1gq7qZE0KCu0vI9IXVsePk3qn
LMpWdtEfoiK4F41XvTGFm+uENG8PvCEiyHr4bHNwaIu70HNWfZauXUN2hYEwJNXSlcJ3C/TUftS8
UWH75OidtlwxJI8FlQNuVR4qXqCRg0S6zzZk0gRLdtpxLXyUll5Lyf1vjUC65NBkuP9GlQtCzl+m
2DsbGFThNDo59jbPovtA5EmpcroB/PNjdWe44ylwIMEeLqkpUUcqhc/BuL47ytzmxJ8Xm7T/Sfy/
pnvUxa6CPYhl3XN8UCHqxrkO2MOGF+/Q4zBxMXZhVicMhTG3qZ+lehLEmiAMa5uv0v5JScRBLpRf
CZBOxCEY5w0b/LQqGuLKZuU4JxWHCuwpXxuEaWLzHG66TTLOxSg2rOeGvff7/WStWvSpo6wkb+2Z
3R5V8nGjZZjttfjY4Uo1Fr217bMN58RmznsScw6qN6N5nvwVU5AysckkOzG8h/5xAIxuyR/qE0pU
SOjtgmypULWRri0ynqtS3YWVdfPYcsWEOAc4RhFnqwyJns5fAS9ksrx9MiSHS9CnZJaI4Z6nZKd8
BoNGdHzxbE3nY9Ahhl3Y52wKNpVmrAX0ut+mSBrCXLt20TgPYgw7VWO8mQZrnOMPezVrVl0anxVR
ItGZRnffehlJUXUKHFVsurD+NVv2s4qeQ1ufhwLYAgbKkem4NenFRBjZqAxKvpXH6+0VZ2m79Zb1
PtTnowlH64vwnOTBvY1kf1T3zIXHoogQUg83vviM+4ZlDGlt1h0s6jyF4uzafPoI7GkfDOkhHPx1
AOoYCUZHW/N2vcYiOJqQVkG8HhPIndIf6HHJlkFEKpPuHtwRZ0Gb75zS2avkbpt9sLIJVqqYIYsM
9GpkMA6qZaeZK0fFYBB7JD+4i8Z2EeISc61GGc2SR2v885zokI94XnNnZYVQRlyisUnfW49MXwO9
h0a4kkFbUyppKhWlQgrnylQ5mjvNF6vG3ZJUFXjpMTWHRW0p/0jsT8erYvO6WwmzNcZND/xjSM54
MiC2M0ZE7cjiy+Flqco8MKi1TuytWxKqj6AiVShem9rskukqzWCC5BHUYNF0qeNu3zbVvy71T1HQ
bwUi0yj8yEPsiQm4pWvsrUqsbW84pkIs0sAk57i8VV64FmlNmkq4a93oOCCrDjIWnAa4npbMqBhe
ahyP3OTuImQlYRU6jfi87US9Ko6+FbH9rgHfN7iJxvijzxglAxUvTaaYP2XE6VsJxKsfxUYI+H1b
QLWbwTyACR0cnYR1Qa22nfkLvcP5WpYLZWpfo+ptOzshuZKYkyyiL423OfGR6uTKLjfJkAqCp1C0
y4QKobNrrG58TcNsH1od/WuseK1bOvJ95roANZaiWes6IZ6DkJKhyv5qm0LWClOkMiW7lOOl/C9X
YB/rvl6oproKtfJVJSq9XhUvOFOUtdVGp7idmBmu3fTwdSJGISUDp3vXJHkzgaZiN+p1b10zHKqh
jaEfflrEZD5i9R0+vcFkzAO+rQlB4yJqUGEhAgcMiIG1VRqL6HJUQTXveSWemkt1TOy8dPqGo/Cm
5tM2AwPRXXtTCXdptvGrLDlX9xwzA7T4bXUcY5TQ6SxM4ltW2McQA0TIjhVW+jXxjbVisbK0nEAC
n/1Zm1ut8e6H9UYttVUYl9xaprvzuYVDo3o3MfIiYgpKgkMVBivzLFQarAV6l4Fe6JSTe5ktMr+/
16L59Sxz5ZYGVeUWdg8CQSdu7oaENoPANTvZJXQzaTlTZoXZD89+G38WgKp6Nlwqh0p4E6Q7yMyd
HipLK+SEVJ4HyxreBt9eDlmG1MZ0FhMZCCVDbuFrf2WWGzMtwGzvB8lXFk4fE0r9CtlKXgaEfFDs
lWkBHXiSirYA/pR215nGv8bhlJTQ/pEq58gb52HMh6ZVUODPH51TbwE2VPGHRbrQ6M1DUyxsmzDd
xsEX2dInqOd80UGlqGBYO2FDMM4t0rt8m9akqUAjx/QiaakDxDF9Tl6wYx9ITTrc4vDX0HAVgJGn
P40CgUwEk2B1LgSrFoV8xcmnIN7nVJBpKimm+XuQjkctrTZaCCAZ/zZd8+cr7TNLNMLKImpfaTdx
wAldhJM+Z53UXPlZs7Y70qGaah15PSc0gs2nQX2Ht2HiUVh3anNce2X6O1Xsnb2AHqnLdZDHx5b0
DC0OcRkom3GC5rRpyiFHvfCjo2XqJ9O9lqWKkLrGhc5MhL8l5cDcVMqyUZ11mScbx4Kmawaa1PNl
RBxKU9AjVOQfg2nu5RvXCXcjcrZ1krWmjGy1tjlrqThEdfSWev0+0JnBcxcqvq+2ZRYvR6FhWzV2
Sn5WS1iQRl87Q01Ghq2vffDQaciX7mRxZs3B1gs0Eat84ufKBg7NeaovRRESO5p8WApqzrHx+BYx
2fooCbwERU62koOeLr7Hmsz7fB91ysPieBDEw5memKBAABpZYGFxv1E6D/tJpDxVu90wBCY1umsD
MrDZFKkO49kMNKWFAcW7Jmc2sqAKbCgiX4959GOWqJp8ZXzv1A896ha5Ad5YMw9EJER6DspeDba8
GKFlDGetTPmuquKVGNnnGmMlfN5igh9N99jUWAvdSV3HyXAoU3MXltBelDt2LmBakyiM23og3vQA
sViP85ZToN3Hdy+bjn7hA4kSSiiiz8hLwRQCSgfAANiAvbi4FOWv11s3Uwk2RkoC/5CjhhEmGVLm
usqGhdn6ICvNw89x8pojg/4ARCqQeE/WK+vhBf3ubpTiFCb1by6MU9/353gIkHTgfYoU50M3xk+H
m8LI062jNGALZKOom3QQ0PTbfOCEnoY8sJjXkjy5pd5wavLu3JjJ0UoiSlbJ5EgbDh09XRde8bKr
CsyggfJtvfqnTP1baLn7DORedcz3bmh35WCfrJrs/Iae7tE5B9VfaxYwcGxUTr8rDYsfLdg1brnp
vjiYftQqoqsxU89dSoauuStSZ+cr0TY0Buh+TggDUJ7hY2gaTe9i9QmKfptDSIEEEgeuBzDwOYlt
5hIyu3GUrUt8ocQxM0YdQqD2ISImjwI6hf7cdN8Yx9w52wj/u/RsGggOuhvoMVkPREM4W7IldfNK
Ll6SPLTpouafYfjy+kfOvAeORFe5/mOT7MU1qk+j+tnHW/FtGT/a+BGYr9p6hRrY+2fB8YP5Nc7P
uXI3EJE0Csp0FA1U1vBrN5PZjOFzBM7wORtoxc1UzxUIUgK9jbtJzHr/2YpDrR6VZttxB/bkxMcJ
Pb0ZEkfcC+4707jCWBhpZ3OgR6raeAr5o+PXpO3CFkURImweJkgGRPp4ROx6Vys7RrXERODafA6x
8qaIY6qsZVIrLLW6UtTlEAFpwO4mwIvtV1X9VmKXE1Vq3grx506UXAEmIjgs32PxCica71aZS17h
GsmNB/eD/9QKVpDztsq8hz0fmTjUoNHNGqBo6uM5QY/orBrCNQ2DPyjWaqvOpv7Xqz70bNdV1yQ5
KIK4nGgkKC852MrKbYk/Na9xwj2/sbuzNRCdPfc66oXmGlew2mvTPrFmjf+ehess3A7jLitIEAq4
C24K82AOhrj0Hxj8DZBKVzkpuEX2Lg8y6QImKK28hc5adYwtd6cUWKCncZYCrmCcQtxWAeHYMMxP
heMZ6qr2I1JOMHSDvbYQVRjxfShfQ/6KG2Al8gqz7M+kC2TEuGjDmupMJLwfVeisOrRbKZhOV1JK
Pm4rmIxh2IZehKox0YLVMDi/HVKgkANTKs6NT9wjC217GfCmChMowr0PROygdoJ/T6nfq48CdgXx
Fs0ayA6gTKB0tGc8vrrcmWUszRlC2oOZ3JT+bOnvvv9ukIURjjPHRwibPqfoeyJbzk5xidKqPcFb
5PznNUdN+a3cW9ze/HGvQUraPbIx0hjhyNCwP4pmp3fzgYRTg21vF7jUvvQfMgSJ/p1N+Ry+OZ/V
j/oz/qkubCndCqCusufTdFXKozB3KsNequMtQJeaGruURzm7Ftk1cJNlchhRt0DbRr6BnRkXDAi5
vqm9pzwT/Q8yJoihQIFJgxK1YXCvj1T9MO2laK+WtWZviNGn1KSfFFfUr/7ISOjtVMwaaIBhmRDM
dOlOUNeijB9te2lL0FdU0tqaENuuOhbdRU02ZfSZV3uPqLnqmejnqHwvQAAIo3SvisqwCb3WIwAM
uJVKbz85m4JQ/fY2ItDqr57+iHDVJuK7JboCIsOk0os7b6nVDFjVt1c/I2pHjL+WrwYQlh8BhbjV
lyEWJMzCIOyM5xyG41mNLCER2BnMn4BZg/BllYin4K6q2+FkxqDPD1HtXZRnCih06W9Le82EH7My
mGgBz0hWtJaDI/nO/jPwT0V6DbVT5eIuzhZBnK2yMj1khs5xK1xG1k13n6n5J7xVEJx5h/2eE/2c
+K4GoWD5BvIF1eNKWrsZ1T0wJkib/Vbr5lwYMiigXjpg3kkZLHPaCCOX9chGaxJqs4HRHeK8c7+1
8un4LKglKhq6lsQ+gAsxURNAlzfEkNokYpY/EYrghNplB6GAQDVbVD9a++w09DT4+H+ClOriVR+u
+wCTU0MOIlobqEu8TAMTQevtKwdBq0avuZAu/4kCmJpCeIBOnspMo7bGwjaNpC/m2AwUBU2h3vru
M0KnVIC8WuScusimmBc1uF18qRULm5NjR3ffbSI563TteRu32uWEOesVQs7qLSSguqnzVa2/9Oqn
Lf/KMV1kyQfHvFnDk0z8XTB84ktP/c9k+NQIC+AAHZZrjMtKx7QfMkkCxiYTcOXVFwcD7AsDF/GH
TrUxlJdWX4Hapi+/eSnTfeRA05EPl29V4zxOCFoQOdu0spbEIDM6jdIU7qaPOjgWsHE2+X8/CbBQ
wS6b0NCxspWDIV6D2BYmgQMFhzIM4KgPE58H6lwnfIBqN+a8qDolFePGpenIqDul4JZD/C9odhYl
cv29yXAi4XmYnK/IuGGYNJBgmOqRVgZullZba5xWwGP+q90eQHRoOmqgZE4Gh6J0a1T7va1t0+kg
HATCJFJR0huR4rokcFoXB3oVvXY1QLRx5DCrn4gHS9tX3R1ZtJ4BWEHL9Ld+enGE5NByKz38mr26
mggjaRTQCJmHze9VZkE0jGm2N2MLhd5NK1GzwGHkvgKSnMyUYI36tBtu7nRxqD1hF7M9ltGHI0ig
QMaAl91ECAlN1uQXEN03X7/b2j3S7r7+6ao00TEfq/omyd/BqfA5O+2qTj4K+1ZzKjAvWrQL2Qp6
RGmIOHDOIWouulOU5ospLJeW9gySpQnr1+7GaN6eRLRmyPWUdV7smhYq2nobPXueD6SeThuV/VJL
sYQKeMGeDnEUfwFvQYCrPu05ZPjzJjMBXOAni5VHqXqPdRo2Mlsw+JWTNFpOBOEPUM7lryl+C84H
unEW4hYjZ8/w4de70lvlGrrQ4e5qklES1s6uSIu9i+lh+GQAtP+quFuM7Vdkbnt1EeQfVQNA7MrU
Zy6iv4mHgzU9GkjrNvsq1JLWJMLE5yaD9rAOhq+EZFiSk8ruvbN2DsSeeug4yOctyr16yeAUJZua
TUcse3+Ru39dcS7q3Zi9m1gnYrKJQ3KCESx1VbgbwRAIdEBgZMdXtJfFuE6tLx2+LrMtRKwUSUGm
6SCY/RSvVNKEm9pd6yTupOGnF0uP6QWVC+9IIzb1X6CdQ3M+uVDW/VU0W2INJvvbk6I9oS/6+MPP
TxXVKQT5KnDVTRPMQnFW0n9NslNNRrH+3TExR/JoOT3ddDB1RYPrlam654kse2Wus0WIjRZ9Vi7E
iftjLcn+jMxz1F3c4r1INo13p3qCoEDTJ5Dl6BGsr5/rAp97osLgUUyXISbRG8JR+S7dM/42sE+V
soyw0lBrOOtwB2WDZpKKRRJgCLIgetoJCE3Nv/RhXxvLtlrqgyAOAA91/bSLk80OjETMBXSq94Vz
sqdnjX4LtCLaBvqadQNeh3WnGcEvfrreww3NIh4Bsv5T1aNhcx+JQ5GrGzP8aSPmWKpnKKiM9oLl
Xds5yueor9SUfNBVSzBJtjS0gxD7IjjjhB7Iv6aqOVgSSSjqlRswF0mhgaHMibGgmxZriLMsXWUm
CFDCV2j/OmYzy9BUiPhCLUVaPDPnwwV41emwU1nkEAy1z6GlrvOcwhgadsry02081oHJPproeP2j
Wz684BNlXfKZFZz1kjXO9RRbRuuVM6XaKxKRDdWZkJpIuUshPSbqjX69lJsDvKRFD2Ki1A2fPtU9
fEAzvmv0GL5OsNAD2xYroyXOuSys2NS0kZP4q1xj1ryWLd+ICEDW8W2V34VLpw0qqay9d0V7SL1P
klrhh2XiaURu53zA3hctPClk2JLBjB5a8JBzuTiHENmH45Ygcauck9PouMshSValz8iUfeEPmtCt
OwaC4Qe3EreYq+8n3hhwOnub5ptaQ8WeaF+N65EjDMRoW8Vnp6Ma0r2TbSKoUbyFWoNDTuPOcouj
OvXnhrpPPU2YKJozY9w9y0uaV8Gv0q55mkW3D2NzPwQ7APYbxw0vrXdJBJ3SB+6h6Gku7MQ1lz4/
XbnbOvVPdXAaQf8rPb5W2rAJO4OBD9mi15ydigZAuB670Y9e7O5dIIjYyk4ZdEIY9vNYEztdxRTo
5DcNc4jW9V+eT+xZkKxDVyWTOjt0ev8uAuVk9SzbOU1EiBEzUGHUp4qPAidMMnwXNtHg9N0Jx/kq
4WUVv2HSRhOjK8VHqjNLiFw/yGsllG6ewlhrQXr1S7xqBgp9Q9aHdEKbtRlwg8v2ZfrEwLUO0R7W
PWisbV4SOpxeS58gqKn5i9BUlmgHWjK8mu4kGg2vz0srXnUxLHKWlkh3VxH3WAKeUVUfOdBK2ZEf
wkGPRcdc9+JfNp61EJeMxXpUzoCW37hKSfzIxg0gx1ILgViDW0LVJ2uaLu5xQJAz3Qwyz9KB4z+x
+9IaEOEH+NZJnEcnhZLgn0lSfvFnyjFzOmhweVPwcAjDJ3dLjh05z+UiV24qxxu13BXkR8h1a5Ux
6TOhx6gBgw+tWbg5OnAoPiUk6e7UnRRyVNqjRe6vdinoR4flKBHeNjMlvkCTYvPzmZ4xBdQb5oOK
hrz4o8UVoJxYF8MGZykTwoKFBVVAj4q53jBf+sY2qrCJk6b7adoE4BirSZ3bwdJDpkF9dXxIukUf
rfrunJKim188A26KCNyXyzEIgWK3b8ptaW3UZsmU4hcr0qjpheZ0Hk5X3h8LAUu2Kt0N3NfE89d+
2h19o4xJMUcZdw7UMQ63gOKehBTzZaR8qOPahp9JDqnYm/6HEkLxMC7pvGabL8uWMjlr1XqaHCfi
Zmu1ey/+h0xxQKQU7suippaRLdVfJl0yNzC5a0SvsA8m73HJUhgpa3uAiXU68uuHaJWl1rHIIjSA
NMIxf9tTunfbgHTcyX4rzI4wxpzE9cZeKw4lYVgoYs3dSzD/otZsm0V5Bsq6KuxSo2WvvCI4iAT9
WjcAVlUM8xFeQRFQoD165ScB0CZqdC4X8S9Ahk9+UT+HG/7h9EX7OR1TnAex1KO+jd5Qs8Q/pE+h
xyG8Of5BydITmCRkRCuaZX5F/MTTTURGYr95387TJYBEppMwMyVUJQUX69k+oovY5CC5bzSmLbqN
OImTjnuQSIBmYz6IyyKKO3/J32k7VGAV8iA0UWSmbXy+nEDljKfgXbkZLwMzNxIQZOdv3o/106H/
gaiEvaBKJ56lT7xblDHycto/suAVjmMyt0Jhu0FMemERkEiAtERUH/z9Uvrwki+uFpa5/AkW+A+T
SvdNrPYUzOHeg1H+O+HK+sf6ijBU0Hr1zbOFLT7e+L/eWtvghVsoaGmCP+Pq3vuzcQUl+5bxhLIS
nSH8RkfMhbMEvtyXOIFONCf7Qfb4J5Jq9YEwyvzk3Z9u7ie6FPdXvMw7DwLXC5WfgViIMnTW8Yza
YUK0ZTg90ucJzQhBb3QHK9sgR94R6tdxqJ6WryAEHFqAV9+8m3qzUnEQB8FKKKBdQyQxN9vUsCCX
B60V25FFrmzUhVGiohjrt51Pn4aqMUAM5WYyoqdtl5CJ3noa7WXQEhHOfmwH125gthUJicoqKCg2
Mw89sOeczUbhjJ582T4s5+isrQ73eUpwUsl3hrxFqlGEf07X7P2BC+MpRPaxG3kudnkyyugV6EAC
9UFjfbCLo0UqXBe6VIUk12gir5CcOeClxESAGCu3PHaew1Bf8yS5pobYalGx7HpzoQ/23ERxWmj2
P6HjNwCXyAdjWwodtNy7NTXjHQze8MY3g4AhScf02T95r3oNUZbxit3s7gzYvgb2ezC71WRXGx0s
TY0q/LOa2X2piM6LSDsmsVh51TlMh601eiAxwEWFBV0VG8Uur8Hqm3rTtxdMIDhrUXE7Yo7mjYtP
LhNvOVVfyFORqTkamZdYlRFpQc2yqs4GBCT00VGpyCmP3glchsh4TV4ooXcLR2NoWMhUW0TMP308
Hyg6auY5dkTcQ7lMtCSWFvybE3t3aiiWHnEXwvtscMb75MF6ZLIR0zNjSbbQDmQz0mXxxkiabphR
MILfnX9JLq+Yc5DD1rMETRIIOunWNAi7AOu41uRfiVxmkqh/JBZRwlP/NajTQzgM55yiBnL1hE5R
lcZSo0+0u7NlGUnL6Ud0B78I9x2hvWX+mTUg1IrKyZr9FTcvo7ijQoAJd+uO8dZI7WuhSWFIwadQ
SEWqB92ABHbT7UCcAQFo/F7bJ8lG1Gv2M5OkLmocrAXBsNh2gWIpe2Gk5owkwgVZe6g02KsCkkTQ
eWDexSeCX0RsCP4YsCAka9j6uF6XJN6jUyVen8Bkrloo/cQqZ28CIxHpM09jVHCJqrv1l+k2HsJn
c/VZz8iR4KYnXxMulq0sJXWTsioajHtSuhE0yLYRDqW0wugovbWZx8HuldacS97AP4kt4FffIjR9
5lACBl3/MzhvbT+zaZwjueGLX0zU81/9azRokJorDwXogTWlfBt/LDZ75e27oAQCodsFXJ85mlIw
Snp/dAoVinmKpJyBA5gSxpm1kzD9fFbhsKDY6AcODjL/xadnytuI0J93nOBkXi734fB/LN1Zc+rK
sgTgX0SEmMUrs2cbj/iFMIaFGMUoEL/+fO194vr6eHmbSeruqsrKyvwkL+CJ0TGet3f8lnuNwf5z
OT08rL/pKr9rdd3MHhhJ3DR83/SjG673j+uH/eu2S1OXwvL6e/2NoUrrGQdy+Y28nPyiI1tjb/ww
gDoApvM3hbzKe3ortj02BqPJaFK6qQ1Hw/i52CeHUZ8lnZnsshHIcOWLnvy+ZDU2otFTeTRM9uXB
umqKez96qgcfpFom2ymg7Z/mX4elPzyFEm4d1/qRUylZYJiWzm/rnTmmAtm5Au2E9exqyCStfpdW
tBwOtZt5NB+Dzp6yOCJSUyvgX+o9w+E/o4p/HEYsr+kVFjU69iUozqGNQBVdUpO0krBCw2JeqIIP
xVXktpoVOa5mQSgEl4aMSGl6pEkUfWhB30cPx6f9UPglh6IeI4c/qJlU2Q5FkZEfGnfRe/p9mkq4
p6qRtXuDYmmpjUkLP1XH6XdpCuLS47f/6+Pz96Z7fMKW9XCsakxk/vD46dusZQSeORvJrnpQTqe8
A3tF6GWhuHAPcgG0ioP2i8A08XZWE2GZy6lsAOS3BbMTfKe7NAeqBV0Loj1HZDuUph+BQjsEEi/C
6S4o5EPbcEZqluYnsR5luYGjxq9Bp69wW4JCmfnBRtCmkkygvZrg50sQ0g/F2ZGOw4byVk0xbNuv
yrfHbNdd6DUXsupj6N/ODydhdpsn01WF2Xg9e50ngQ4zKr7VKo3XUonD4vbwWipvJ3njTDH6avh3
V31ZHYJPSlWVTgoBL/B+OzuaK13bAgujtfujW5Prfpw/D4tQtO9lGHFW+KpU8qesuBpfCldONZmF
ezjMhkDjEuerWW30VF3LVeaFwiA5jLrrZfpdXEKo3GnEkvfV6DyoYRDWysbPtoXeelEznnQwLMS7
rxJdEkyt7KlSPT9ACg7t9UJHqFzbPDdW7CeBNMeFdvHyVCKIUDyiquhV4VtVyjQjyjy74dNFIWul
slwsR62VcyGZo75ezgQU6nEDRKHKxq+LF9t3VEpCUTWq4UUNsA3WRJB83rwtTI0sFlFzvv63TJ8X
6dPm8MIJ4CLDXAwqMOcfq6fEXWev31UIGCDCqMgAaFqRhgb2ktWrHu8MfMxmtMvmpxY5PZYFhPKP
0WfqYaPZSyX5qlbvt/UaduX9ygqNrv1s94ZcvsM1WPRO2k8UBlop0aB173A69layzkr99VpX+s/b
lXrrWARcboqd0+wF0SgKpDhr9dBuEHjDbK3fjMo3terDvF5+iJJKN9q/4vN1ywVq8/P7eGQcuVrY
PB6M+S9L5/6GQlMBo3u1v70QjTBKFQGsjltqJsC96mmJAVwrDvczet3nHKWGKkHKocYk0OVasCbi
+7iR89s7vNUOebcQb7opMdDSiEnSLu4uLmQl6teH87b4lF2UZ5s62amk2Hg8xcD784g7GpuL4v26
oQeX92T91/pjctoK/cv2rm4LpV+ZBs2o/h1bPYnpputu1D1fLgReqVsk8+6J3eP8EpjR4gaLgvN8
a28ee+ne0rwmvSzKtJb+IZRpc6x66+W5G9eoA3Fdlt1Xavld/brz6P62fLy5LqJu+dx4LG63/VO9
xngu7u+kllXyM7XAOkkMoQDxMmfNKVvqajSaKVbpooHbsOlsGhly/vm+Uq13DsYRK6t/lmhzdoAr
z/bdhI5UNegYr5YEv16kU83qtvE4v9QBPMndrmSUv2IWY292djR7OmmDpkRX0lLeN8SyzzgB7oYF
ygNH6WgxI2laOYKbnJC7wm2xNq5Kd6O00p9D+Epxo2MZ7S55r8EVc2sIeiH4VLQuEktotTK+O09u
6gbxU6yZUvK5GG1ur9fTw1mqdJFgpIdat5RVHg+17c1eyZjx+pwfjrfn40J2mvaPxXadDtTMADe6
hPMfmZfu2VqenRbjZpG4clr8indL1X3lfVVKdBxxgFfUrtiwlEvn29Lq+FYbBWmK2Hhl51AiIxGt
H6P6/m7bSO4b0uXZ+WZfNslAzXtxWX2kxCTptakSSoaJC2VNRoI05dlHWqdIp1mQJ3qc2jdZ4/26
Y7aYSQ4P0V3ONm4Uha6WSFtONi8he1pg56SEH7fV5zK/q8uqdJ/RrAjHQ7phJ8w5jxmBNk3lGjc3
r7sAF5rlalTSVhQfcM32hBbM+WW8CXYfRwp6i6D/cFnSEj2aWioLBtBQKgtxsuhuHAsxyaXKdm49
cngp7/slw7lUgdPjqF0sLfqnqPaQ7WL1JgrEtl0JJzdaUWzkvUKVeuXXm8u/y+e69jw/PB0K3zM6
ENl5unb81I7DRRVfmZJJFBu/rYQ/KVF5XozMd9dfMyMUjtgmGm/zQgTrYmB2NRqu/SqdT/dYY0Xt
h/NN6m2WQuuBSuPM8Ct/ntJ3LWLRiIuyNTxZqBgpyEnexLx12JlWXJLFdRKev0xKpL7KW0VTbrPl
tML74vJzNJxyTaBW0Ei40Yx+7C4K0nsZ0jgO4HJcRYU4X+bFx911XaaI/TVqyN/nxeJ7uWSML62Z
sjyno49ZURJa0uHuI1yd30bz/HM5W1V0uIhALFJZ1rwhYK332ey2XksN7WxqGgD1fPFTOpHS3W7v
VwVmf1nNOMZlW0QXOEb7lygSu1aXpNSt1GYw92VjgrFWHyB7ZLcrmRaWsai/Gl2R9QupglPM2pNu
QGMslt+u55Q/dV683idX32qJRvwpxuQYXY2YZRfM0do26Z1RtxvJfN8pLkr5TX3OLmif5l/r2lep
UV5/NZaRs2nbeLmeI6JHjajwtd/rNS2TwqKzLGyp5u2Op/eZNv4+2WRvtXVodR024vF8k/+qWw/9
zTZfEp2zSneVcm+Z586oze6I/rymc9ZI0cP9a3dNFjeR7ORc1dRGeI43p9Ftco2Oj0hJsqMGH+G/
vyxfa/oaGXW88mzR/vuLJC5gG2Y2WnzKQeThCTW/yE7tKz/ZGnVhNs+ix3N1fXks351npUBC0mDZ
n0r9qMBfo/xTqTba50o6iMqfo6JTdpZ+FHJ9xdn2AZ2417jQHs9rz6Ws2t9gpm8v6s/68i3XNs22
FSICp/NzWjkOVzUtMzSkOmtPJlDl2bG/zCL8KGXk7vU02j83trWfTQ5p2azG2UwYP+4g+kyKy/eJ
/tcoyt/SeqV93M6erpSRrrQLi/Hm9nySqAti5bh4Hyflj9Xp8BQtZx9FAGFOhylGOEnKKQr/Mv3N
xjzdXtKHy52GLQm5pJk+FD/NAyptzJqqHYyefabBZzGQupd4WFphKEvN2lsFFDI4PxtMyIfxJLFN
9AnGy4fl1Mjae2lYHYzuy4Mw61ofNAZHImzLafJa/KSo5Xvymn1ePmffuwe+M+/naVGp4kUJbKml
hsphyTIxYKxU5prsZDx0PV2+X8beU/ruv2ef+3EYnLuoD0JSvn+t9qt3u5e6pwtOMTKHOwErMs+4
7mSvx9dgsnJ4id534f+/G+ZRq2Yg2eQYCjVt/lgzZL7s724RAe60wl7EpYfzY5mEZXYTfayGa/9t
/xReZP+UvZ5erm8UIu/q3UOQke9RxLzPDE2mg/gf58pbMqE3+CT9Q2/OCK3weLlbP2AOPm8/K88S
g8ZjNlbdzaaqOaMmrCfMd6jo9YPRjQntbceNFgO/h+KtiSmn+vPxZ/QbP0W/SyUB2W99OVOS2B7f
Os+loQq0UG+CJFw2CAAcAG+h+EnwrhjgAMWbi6ii8RpYsdG5NZ/6kYjaeP+5hVZ8xu3o+TIofERP
Tgjp//0VycHJ32yojAe1t/JgQ/xv9Uli7fPUU/VwfTlNq+4gvpfnPryrjaqfC5O472Fqz6Cj8Qf1
jg8EBRHmimP93d33+tL07i6fVJ+ZqvExNSJTQaqoqLVbxXH5/ni/kMP9mhtp0OOT0mEvMS5XAxH7
IO9NwRwuamIr6dSq3WMVK83UXE/BH8hgFRFMD7SVSHQZmQBH9SQ/lDXyzIwo3tJdzV4bn/pH+VRF
Bz3xY/oNP4EB2DcO///Gm+uHIEUNTx4pZefT2dR9cssCGYxAE4sFviHl5kjf9VOsvHzCD4JDiCtv
+ihuylYOM7TpoILtRValYPsck7ybgYWDFwOZSbYTsCSoD4jGS1MRN75Rml5ei2+Lr71Rz+g9ez4N
Ns/Rx2KCAQrAjXv1r8o/M85KLaeg2uA4Id2XfOnFRlMvsX0VSeT2Ni0psr/3tjDahmxaVyyH94tS
5StmkW5WpE5dz33yY1g/57DtLBOai9VjeNuNYFywLTYvr9lzqGyToZeu/VMSUowAreie6dcRTDFW
QN3XzLSEQ8FJbgKIhNsCIlAocKHbTIJajSledeYvJaHf5QfUl6AKcZRTK0wlxK0gaAcXhpfy+vlV
uhqsdP/oJxh78teWgoLC02tlnjB8Q3cC2WpmkODaCjWKp6DjAXj336909DrXP7s8npcq3Jw8bgr/
bHtbjaTjjz134bcSTBHkHOrY2r/aP7K0AUAf/atRq+hnN5fXynvpvd7fv54dVdsnjap0ShB0/R5T
7qHR827/LKfbcWlYRHwZV8zrQlA+y85GUuf3he/1/e6+eNt4OX8VX+oPh+6yR/Lx6XhnPR2GO7Gz
uQKwvl8fk49dAK6b1X3TvO7Dvs+2m2Lltrt7OZG9rH+WCWbu3hdPV8fncUyNc7r/rN2UH+O3TT/9
PfwW3gPVD5fntfDQeFk8Jo8lZ0btCZXqpfR6vC38VN4yOFLV/GwAka7wrgn2xn48NxZllYxopbX1
1uBfJmwJDUDEpBx7EkRpe/Npyed+zUJ6QAjRgmkM6oM6MSeFaPPiEkIPQLRbj7GqWyY/EP9kd1up
5r/dqpXlLelc0aD1b6rgg94B/IrtI73mahMCFpWb3s3S4p3SFyBlGRb13+le9+bGfmdC/XAiFYPo
0vTGoK+zmMJIG3odYgLmiHT+0hIDPcKwcH3MEeXhInMGU+m6WtLptz19ePe3lCLXzc3n+fkwXHzW
H7M7ASgbO6rW0+JRTCFCTpmsKRyaowTV1tcOytqzN3oOZ65IRLAeagMahNbbLOM6VGf/agDfo4ot
R8l1bF/PvtfvjgjXbcOTkufwOABzzsscyBs3g5wAF4YlABUO3JohW/0uvipTxRjmKgI+UvmExDs/
FtiNc84WOvO+vrbmDQasiJrNZFjugmt2f5K//x0LqUPKkThZ+vVgM9yTW7Ejj2/asB5gF6OioAPg
rYRniQMbjVSJpgW+WEbaznRGE8HnPHU8BT1IgpbIXN9+tPidGJaLtXA1plxpE5q1aOwHp4fresRL
0+2WHwcTQ0eLU2gbHsDCyYFfe64/1t4WnwmiH8UpA9+v6S/0cnO3+qTmOVjTjnBgx/8MADlTqpom
cCztyoxBKUj6RCXz2gHOBw/BuI0NFWCyj82kfJ8/xtPqvesI6nbxxH+c4OQLeR2OGCgDNWwH9AbE
z7CU3LmGyvjUrllEbjsZYWusbJAgwtho+RUGmb9Le/OX638QP2i9BCjo1gp9cL8TVvgTL3xSMfa/
A9zBTvSi4RXAsaANMweciAT3j/1wP3RvHWTTwufFPLOFyDGq8H8YHw5dEwb/nHpMbh6+zYnJbPyh
heKdmP7yxoTzhP7uX5BfhFdmPNvaTeeEBj8d2iKON6Bq8XGtLH3t3buMwr4SkEN6cRm7RVREjEHj
9dv7kGxZCJoAcBl87D9Uno93QYn1vTCYv4+GITdchp3Ax6E49i52IE076fxuc65ZwB2Dy3lJ5LNe
BvGHJVf62L6xtiDvhc2hCe47+XK2KDql82CWGTix2Cw/CyU2/m2rPt50N93Ty7q/fc5uCl/Kk8Ub
gqKyVPsJq+tIMx/dZgf/VIS2jr+KU7zzyovxS8jkemBc/bUw9o6WYYM70ETnlFS2NiXbzLrqVpO6
XSKY/HfpaEofrYO/S358zV5FUnsNUEHVGjIaSLAigRniVkK08lufVvKc+cPk12zYzs7kL8+gAe3O
hOq8rTFj7t0tP04KcXO1a1MomRuQqYWOIHjadvLMnpbnlwdVLu1y1jsvj+PD3me8mLKaVB6vz+W3
88uuU/nefh2/6q/EwYNsacs2MKtC/Zy5h2HqIHmGEeyPkWb3uguQJq1Cbohma0OrbCl4k5j3uX2n
A2rGDK6tRZF1sC4b3gpC4HOBNuT+oXa37u5vS/dp9/iQvIyoZhF57Jq7kWiPAVv5ePka3a1ftyDS
1wIFnsZwI1q8R+NFte2XDb+iI+o9pJ8X+//cjAaHdRNNn05cc/4v+1WrMx3AqPghBTD7EcWBdZuv
6lv97XRbf8sH67vRzxUzV1XnvX+WJx6//8XaRMqiM/i6DMoVkh9acYMFPZLloPA1uzs+nx65zr/U
7w4v1XunZc8w18NSZ4OjDG2a1dNubmonqs9ektFqPDuPfsrlpFOMT/3ogm06Y6aQH26L5/LXoVKF
+B4MW52OWgOV3fppllZ+L90or6ppa3fnuRk1U/58WPTpNaOjEo2hw/nfvrIeHBfl712p1I7i7HZ+
dsCt6tpOo+7+POIXsniOZDTlS6lTyApP+cWk8fV8Ey2Kz/kCEauqHWY8+LyzIBe7j63ksBARuUQC
KZQd+ZuqJznPd1+reQMp0gKtz+iflKkEJOP9pXATF0v3tcXJWDhEItox8Unns77xpZhFTWWJXLzQ
g65ee7uT9nnk40Urg0Oaorva9Xt1TPvObu5KunDLwuputtvyk9mLJPqamUGIvH4cLzOySjDhEmXj
Hd+1GeT/dBiOlPgzyV/xjBpezx7i+qZ/Tk7dCMFvm1zgnlW6hP1GdO2sSyRfGpTnF7s+mtj7tSrL
wM80mtZJtUYPm1G3OmYbW9r/u+BRLY/r78oleg09jUYzyv9MYCkzc/mYG/Bv5R+Vf7oa53XbxoDn
lvhG/cPyljn+ly7W2Uytbmt7RIIbAph5erc7DVaHG43Eecl4eZsR0wVWTdRk2yK0RVvDRSwYg6Ek
w4Wh1lkbqi300KkCcrhFxeyaIfd2V+Edm/vUt+yvshuzXFS2rufbRRUlvv1R4xgZzidn1uXXqmcG
gD8hZi8mbt5iyP7uv6DOThidYD/R7UmopdOEoybi021xOKz1f/RZgkdAsUh+NZRA+plKoIgiA8Wv
a0uIxH5jRLA2jcnPvu2EwQbmwB4GM/A8wvBIO573Iw5Y9Z+6zCLvLDRTia5qBBpU3JsdagN0j2Un
XvD12v6WZ0GtEFDvoZgyRZp8BNFdSq3bdei6kokM+mblVjUhwNdnDeb7/nBT4FDAA7LelsPrFiVz
WtE+puxcj+kQCY1deUyFzGoxHPdLzpXVYNI3Z5FNne7YObGaX/VrUOisVaZsI03RZkJnLreZx2c1
M2dtrfijyuDUUn9UKb1LAUCxZgP/HtVoolu2s6wX8Xbz0kOwV3BiYA116KsFXDYVoi1FLo4SkhRK
UPbcTJqCkBAgMP0GDHwu79SKxKeR0xul+/LltZ4Mqig/eZeoW3CKi3iDddmonWzl+ji9PtWX3Tp1
iqjFxhrxJaXJTvAw7gQWWN6r0ggnGTZqz6u9GNRjhN8xnHSpMY8WL6PIVPUtiVSaz1lj0EAhA9Tk
eiEd4hDIZdu0S4ftILXVPcg6vofjFyRjI2vsEjjKe5tqm/jwGnTNDFNeIfjVm+Xn5L1Mbeb6tHyk
byUGR/9Qff6lyGqKuIfMkdIcfSNULrLgcignpI1z+OEBxQla6iCR/S9zWgRWZmiQC6xBPOav16l4
UmYptog6FvjyhRau0Zm2HWWljqiBEiFXwhnNmWAzyOYb4zUGrzqsiZq8ssBoKv0W31RyeZBDnP1w
dsZBEBzOXIhAkKTxUq/ZFkCOLE6Db1hz9DOTrBSa+gixjy8xT6REzSP9Lx1eoy/ErHbt89P+5SBD
kenQt6LbUWiJVptlb6POd5m0zpTvFNkV6vrcvLno5gDNjIT8rOXbnsTWxLGaZg/zuLmg+rzQAmvW
J1QnvjL/t5WMiGYKVHWNfl25RYYHcuHdUyeducptg2zHlil3oW00JegjUru3FJVHxIqEw0Ur+p79
m/0zF8wV5p/PWgsGmvlLPkj712Gp3qxJIBat8pCCXzpe9bbvx5frd/Zy4gY6pUSDI1t8j/uJfOv+
jAE2aJAQvTmjzL7tnuP+aFwZaxLWjkANAft0Vx/WBsmUEm61LR/wv9fXo3kM3rrANgDe63ys33P+
NBl3Nn1BURnYUW2R0HZO8lvXxMCCkNaHX4HeyxRGXUywnbnGh3xckIogBYEP0WA+t+FbQxsh1E9N
iKNVaqwzYekQvvcWM1oFChzK6/JVzPJWmnXTtJ9/InYuyWP9vd7p8LerFm2pyHLPwLa35WmhalJk
qPXye1GUrfOWMsb1GJdvzDyfPqJyWSd6bsZ6lN3tSQvu2mpPMHTpDctCCab4zeBgGf3prjpWQi1H
lueOhibrFHyCsfz5PFWeVcflz+0rKEhyLdM/TZWRGgi+F8YS7D8UidGdevPwLQdef0uR1eVm50uT
1ViFCTDNXUfddEXs4GTGhX6Vy2JVbFr78Xo6Gjbibkws24XSDkL3mHrCHMUo75XiDtisQO/vKEsP
mncXqfZUabt6Xb8X72CkaoIkDlBE+Ahn+NuN0jJ7Og9CSjtvEdxukYJZTFaBmt6J5N4Mi9ELzFth
P9IwkxZobzAPDahx86yiRems4kMoQbBcklDb1j+9JeNqq3YAhvbGLwIppBQc8AKzFLBV4q++bV8o
NLk4U2WvMsMbSc0EFRwT4ZJyB4CJNcZzXoNXbZ1m8c05E/+cwK0+UWkKEPNkoLNzuALpVJ9SJb4A
i7dm39mYkNIOl7G9LbZU0kqaMCI/gTvX+dhCUV2oqf55/lR6LT0lPxewilkQzQcW1Lr9r+nX9SW6
iZ+vd+d39FEDx4HlJ2gKUyPH1qRK6UX21zy8lNSRRdhw7QdpRfBGx7wSF5v3UK/89dzA0qwpjz/R
28taAVRKeupqlQ1irUiHHSmjcWn5H9FPE3WKLMVNssw7o49sUoC/b1tbOtQ4q4qoS2vHwS1YpLeL
46y/Vb4tkIKFO95x7WS8XbUBsUfISZBKQOxrx3R1jL35RFJX5IraawREmOSTaDh7WL4r2PDBEMBc
c2hIdL6xnlDcFZhO3kPW9g50RRXJfBhKTjH1mJML0qYlvOkEziIWI4E3xwrZksAMa5/Arfu2826r
+1rpLtemoEwCtswVrTbdJKjBtyK+7BsTpPe7S39evqsaMs+6tfMwzm8R50kFGPCYJ/3t1ZD/U6Pc
1yDO89v6vHuoqle6m+yxTriGq27SBwzHlfYAmjBL6H31fZLFoltgzTejYG7y7Iap5HHXyfY9dDcO
H7UF5aT2LMGD7Ox61qkGi/WWLUNhvh/i2EiqGVaf/7gz2xusWJ08eaCcZV0wst1ZXto0WhHQkGdR
EgKpBQ0tCzZYuJyrifLNcrBmg9CioCQET63WnaDC32fqFWwam9UeBgdYujam22CHjgpB6Q+KMn/x
xuyFdXCRBiaWoQjK5POKR3BifLctMYYj2/RLmpDmx8ivFgw0hQjcINDwapfXt8GJBiLlEztrNEvK
oWNz3fXQDmMmErIuJTXtuHqTvg5CG7SdK0q5SCG1TSAMUgkBrLhegciHo97ZSWErvSVDGqCfRTGo
TWociRZtlLWCiTee2At1N5ZSx6kF9Iizfjm9xd2MeaJVe/O8h+aCv1WedymFZcwUCH8anjh2LTAa
IMYeu1HUnx+7uWogNkLVNapTmnVPpRuAjZapudWNdT1lFZNgj+JhnG8OcWez760KiCOUv0hwdZJq
L13cURDJZeKCgbTKgMS5j4O7KLST+Lae3tTYllTbya69Ot1Yk6e0kzdajIkaSm8LtYCY3p3VnRrt
ZR6ssnnh2B3XUbta7VV3PVROIIhPnUiuaHGfWyREgkzpMaSl66hVX3SZS2GNnV50E6L2JmrnYtDf
dpLiXtUgaWdXCqzGlf5EvT3D2z/14GsWFVwZxGNpRogBBpXyHs2NMosf34UBJ9EmRKDiqA2nkiqD
h8xBLaEefKmcjN8USBfGkmzq99NL9obsCLVTC/H2XOj6J9CsMB2P9k0KR5YL0JPu+psS1Iyq9Lpt
v4cyAZ2DWOSe2/g1nMOL3y0HrXtBwRpfTeJ/2EzSbcBgjcsPytmPF6FwKFuTIDst8se1oCaRkKiA
ObSt3kRkIOmIPFzA7k0mSjw1LjgVbo1nUdQL6L2sUOHoUsAy8dCwa+N12/HoCD4Quf+5TDY7Wq7Q
Owm6WgBQNPqXf/gEAQsMKZ5cL3hj47d5Frm+96McSrYY8rhr3gno0w+Fr+ObfuzjYcDdu1e8i4eC
LmVNzTZRJMbC+sMrr2P7EHR5CTC4CGrjiNnuwewUlHatL9sPnCkBtiedrPYneHB3amt3YYgCREUk
KLQHunnonvGzsbjEOSALN0UnBVWP2JoTKJvEAKz2h8yJeflUJBWJNsPVUCEINTRK8yqZ8Jbsfi+2
W3Ygq7a3DKI+iPh/2NeUNwBdznJisWPZhS2bEuZzIuhXSflO0lpwsAGL1qmNZ6tWBDIBXvKmMDEi
CwdG+l7dlf4Yo3kBxRktSoAIRFYvsGP7pYkFDQWS2c+GbzrVfoU7uKW0mlQ+xM0Qta3kIi8TfAp9
2EoAilO8X9nZsq3FBQIzhhaiYV1J21YJutdhUE5P/q8N41A4DJaNdjULsLfYZFtxES4t2Xt2gLXr
3f2uTB2S9FInJCjGfklIz7p50WyvE5jocKt27KJ57EvUIdusibNGd0vu2fYn/evkb3RsUOxOWGtC
M15vgI1HtQ3V9bFERpr83w5q6Ya/KIwvE+sf2J4OFLgWJ3Dcv4jQBbGlONSkasx9ub3fdOkLw3m3
5aZpZGNnOVG4rFX1PJoWaYCN5VO2uT3un66JBgUQeckAq0WbwjJwZ+Uw0BdcY+fbVUrjyp/Uie14
1p8vATStq5R3q+KXcLWjksGYVrESiAMi+7HGAqVPmVlIpfuTVl7Z55lLW1C2KZGkbJeQpYyXlEIZ
JvIp1VTy2nWBQWpzmJqwC1Xypx5CKacExGkq54Qi1kYCOlExzAYzT4DfcrD2JR2gNA++g5ss6+2Y
aJgKpqL7xrRIcYq4DFS+Bi+jUOHcl38RTSsfq19oO0DajRWNw+WYtQLNPLRN+kYQnfTB79lIEdKc
x0VU9VELe9tTX0hwfR1XUgzQHRl6iYlqdatNMUgpbtvJNphwhiedzvpignhl4+3IW+onTVaf+bPR
K2fOS6Y24j6loVxuUXMckVGDMX+kv3bNmS1p3pJInYmpwT8sQWf9rn2tmQBo50842Tgk53KzKFfW
CJLcoYGbZlm0ZGjrLzz36qDxKAe3Z62mQ4+5tVpSk+pbp0qkFr2DSbTc2o3745tbHZXplrLvnmh7
6CjJ+BQnywZ+UkjoZqZGiRz/O5VbxK6KI8yZlonQk9vmLh1bp5lPLJ53DjNqdp1y3ax7u/Hz93nW
mMaFZjFvYxVGC/GpWfGDiC+6oG04lWiwKVAIzUzwB/Y+lYD3jix0jAK1HKk193mzjgbHTB3CwrfY
zYomJf2+46vuIM9xXTsNGroEBHVc4I4rP7fyYvvQLm5VeLfFw32BdQM+JO7fRXLcS0ZkR8PwA21z
ycsh64DoqbmItNoQ1aQbZX0tSOmhI84rl+odKlc5Z1eWN6d+PWodc03nvxKKcEIRGMR+t31e9K5b
Y2wdfe6avtWohRzvfRXrLV9n0zol1Sf+pt5Xa63qk+SkbQ3EESVA1lzGLBY9m1ITBexIOVtgZ0Kk
BBHN9h2Dbs6Xwra/DgzWplUZ8cggLF4LXTRHhL5c+f48AHPYcCrD45/bnWJOWjirhg2d7HvFK9YY
40yxUugFA/pyHtqcIpi4eoRJ0Zjn7QAhpBdYx5MP7Sppx9lZyjbPMEER4y6MIYhilrnlGBRmjLyH
Gxi5nS6KQKURjWU/Rv8YR9Pdixk6HHUDLUj+8K5waHUcVI7ZGs38Qjs/BWV3ZZpOkiyoIDYqkYVH
Wr9q1VMnLwa6yWLdzoo9krA5TeVTTzWyJKaKHLBVSoguGoitk7hn6KvoEL6tsDr7yzhnzDLlnWl3
T69/HA3PegTASvzQosQJrGZijg5o+7jvrsjqs2inWk4ePA/PixJ53beQIu2PcGNzmBoVTXI9Gsdd
i9pXekG9DHMZlU23ekC7VMa0cEI/zcoWmb82CwrJbxt995t3bfvlfemp+Bg958PaxGXMh/kQj6nx
qFqfv7u0dkj1cfZwfTwPK5P4LRpWnu2kZS/7XHA3PPWSr023Pl5+v1UR+J1ZunWhjfUeXGMFplyB
8K2S3H2rCFCRwCmADrTtY0vmJk5dFQqzcA7Ux+f3nZ9ETACDJvbO9H6Lzb2Twmi2IxP3UmxyrKgI
zqZ9SLRPtQMvjW61bl6rUC4Pqjm1UNotafHcqc12/fNmRut8rtr6N28cfw5Zdru8baxDb+qwfknn
RGIaFMOUgLEViQa85PNwub6VayXc2aqmO3XNf9XV6d9xXn7eUYmyoLLa8RaJpVLu/uVYCBdWaqHe
P9HlOI7j4wBzf7S52ySD5fVmN7/ZHm6Tiij0cFj0V8DUwB++38Y97gyzanfEHCDIGRIh6cyr3T2L
nri3QSzKO2QUxBfItFhTyTvQcLBzvdwioqEZNtsQ2mz7r1d6BGeuK4FTsnA809D6yxcFaQWuYSkT
oLGyjwmSEYa/7QQgPwxsPfm54C5bLHhuWhQ/SgOJjHsF7hGo2GHii/lnPI0/bFLPXfnw4GxSfHMR
7X1dy2npffWbf4eCAPKiJzHwtJJY3yUMFwHKOtyHhFbZ6kHz0DME+WsHSxM2E3nwDD0NRVDii05j
PENrpxRsEeeSgsnfkKGEXG1yjcN3iqPyGX1seZEvuZX6XctR8UTc6SrbAQ/5cPiXJpfD7m6GpqWV
Bvcuhoq18pEb1xhKzwsGQw2AeLeYO6gAb9s38/BbtarhUpiACReZnLEVMas8btjQgK7HQAEq/Ryf
iZ4ZmgxK/Ab+AiWnBal1b/Yu51+7RrsyEHZ0bCUem46Pqp3re+Wfps1bblk1k7f5T/Vp/1V9nX8e
ReqXwy2JjcX96HvEwcpIqNEA/U5Wjor0F2T0/dfoffbBBiBCEgqgkQ9XZTiaPW+H+gjwvuhDoaCk
UJnEtxaGbsF24nZf3qqKo4bGR0jopJzkL1xoKJi75F5pF6gfTj/V0HRmQumehApK7fJVDkMvp3+6
OF74ChkJsy+ISM5Xzetqs11/Tb3VL45BDadqozkyaRTQX1ZQtffrK7x64Sp8RYo2orfAa/NFpe+/
f5qAHb3PYe4rOIsOlyXf8TWqdAuX7q7YWzDiMt5aZqsXDOOR3vQzkkm8D60w330hQ7k8iNxbtVS1
C4J34QhMaNUFeFru9wW8Ibew/Cn9mw3qv/6Vfsx/lj+NX48VcHxKaA/MQ3d1zqbmjz0VujhqVvD9
HzHrvxkfpaVrW/mwGRhzbYOg/HmQPdGSWODCfcmHaz9Xg3WVn9hIXW3qEBhAgX5GuD/iZa5r3cIH
UEJijnkdP6/etKnyj6ufqNgoV5+9KXtB5WpT0AtbTDDyRcNkovxUMqJoKT4Flhy+0SwFgogvD/r2
kMq/P45cyQFBmpnW9pwhhqpQKWqjubVewav7NP7paZTFylF3/oyI1vL5vVPxt/DrMrv/Sk1X2DJ2
+XWflz+zH8NPVq5+iZWNXKjxaS0Ckcr7MGjoU+p7LJkl6c0xI0VPGBweT4PRxwUHQ72H4E3HZNlS
afoKw6dKvNf0O3u+vkU/qmRXISTi3iC+9rETMgFsqj/KnEEss8gQB4mBpe3jofs4bXxalVRt3fYR
SqawuDLJImS6rpAvtIGtEZaWngPVFksRYLfjCUjDwNlp95pmaHgrrRMiVh5WQHx7CWarDgokf4PM
kpUzQYmBiSu7CIVOWW0j7Q06aT1mkAoetOGIKdJc/nCEOAqdrLV/Lq8sXVpjO/kkLtN/gCIcMUh2
JCq8vnes8WzwR/eWBr+b6JCISMoalzY8YMWB2bJwqnrt2kf8wZdbcXUJ9El9cqAzrOgMMmU8xMpT
Ondqg+CVW9IZGL1atPApHjuxLxOHpOryaJvydKb+pANZD9UbtMDlBC4AIVZrXdG296RvKIUxbRqH
L5ihSzNnHYKF9Nf91O7UQjZmoixy1wMQIcZZk5ASsy5/AMjpx1VMhg/m+LaT7aT0UfrIfyhPYKnO
2/AXYGKMxgUZWMB5QjPUqbScdZ1KTi2QozLZY/PU6GogeobvNP6Bwuqrj/PgOGGt7Nvf5zOVP01+
A2YlnaHFBuDDchR83jZ3ewPKWguKAA3FBfGBlg7Egea3ifyzhhUR3vA9YBQIcIAAzYlngMN6Wubd
mz3lVvHpBbvmE+f3gaPzu1JVNatlsVdqYdmBGf8QC0CnQnf7qgx3UP+zBxzJ22E2Kf0EgrXwIliO
PhZff17x6JQb7RUDsN+cTWwSSuWw9zR0C/wXfLOAuKStDFVHOuuD/SV7m3HsYkDfwavYu9PTQ/R+
Huyf5SW3+c/hx4Kr/zKV+Vt3ycQR54QpfO0Gh0H0YC9WPyVkfy0W5b8CJ7wOdFEXhbvRssPMGUog
YVNZh3RM7Y4FTTjJe/37tEhX8FtIkKtgvnaofzQLVZ43M38pjuHBkF05G1jo8M4Bfho/78eXT73T
8hhPKvla/LoEoFQnKFnFgI9ZOd6jlY++ynRIxY3VwGJNye4LnbnAIo6flS+tVdtV5qCPTepo4rBT
PoDBPFTwChwrNgFOhl1L4yf0HRiEoOhKgigiMUdYU35voRM4KEQO/ArfHTijdUeSpQ3raDz8OAhF
B6euUzgUN07HP9RP69zpcP3D9UymOor+O69d89MPKYrVUH3zUfopYV36oP/j6qyWXEeidP1EihDD
bZWZmW4UtrctZtbTz6fqc+ZiItzVtYtsS5m56IcbW5H0GOwal5S6mKtEtkuCmYSDvgiHB6cMNRB/
Z9hXUIzUSUHrAfmg8BdZh6hjh4OjBso80gh9vzkjOiBUFA8atw5bBLROf0oGtm/8Z62VMIGZThOC
ESSjU2bgzMkFBmuUuB8+zelQnZlhivYIF1wGRhvQUMlLojBG8+Hjs0mW1T9URxBEkyGQktKTENKC
Vcm+fjzACGC2ESljWjO0uOi30R+ZVgLpFmAgahTIaIsOZXik2LXRb55Szk7QIGZgCglKBuiOOh9l
LnQUBmd4EEnjjPEnuhFowLMW4cRAJm8mSBv09NDTielN+LvMcKHc5fKEsSevvtbpA0x6ExODcRmM
BHCq4sjitJPRWPtNaCkLv0yIG8grTOJYrIhyM3ylrEB0R//tWKkqoEN4zj8lFSUgMSAL9mA5apzI
W2jqcOWBiwQQDCy064ZLHNCboq0JRNxArZmJ+rjKpvy2zRgPtV7CEaOpAYmIGhxKYYb0k7i/YkoG
AQIMWQ5xb39Q6uPP2x9up36W/vX/gIipg45HeQOSQIyl9eSSoPVzvsb4n1jL0iQssToHbzaGMXxO
1f0X7Tic6UdpnMx0uP8rFsgfZZJ12nOMOMcEOT53aGqpY+qIBlwKh/N/axbYizkiOweXxxCCs5hT
mMlcT4aocrd/Q3iU6m+KCI6C7TyzwR/K5QhHGMoWqk0mJgV53uDFRTymeTrkkcMcUOMAp/NM9giG
4i/0sX+IhMJN/xYHNjzdUz4SQ8EFIkdgXog+RHX5SR7SPYf99o+cmVSCLK74AuEBBOd9/6zyBoAd
a4e1amP4TUU0IP9s7PfI+auxoTMnhgw7QlZa8EaCjuDINB0+1QnPWEYcREBrf8hAcIIiZz69E2nC
MmAF4vEJYhAhqPbeU0q5zHfIikcq8ks0nMJRgtId2wx/weGpmYDwLmFGQaD7ke68qJ6lQ7NlZz/l
tbRVtjg4ruqTxviUmAV2+cbBr0I1b4eorVyVF2fpkAVx5f6aYxYDBHhPGOr+B73lsIcLSawpiDo9
EPwBxE1EoH1I/ZPt0V255P8AoKRz8Rs9syfY5tuQOiCB+8ayEd/LS/EFuQTAhTQo6H7Mh/dNclQq
h0e3L980dijlSGaZCQ09EVjBRG+WUksTeSgJWBqkMmQOw5gYLEiMEuoPpFAbegkiE+SXe/cNepce
vkjkrTb9Kb37t/pf8RDRC6Kj/P8jzYOmrWFNeAegqQ7NgfHGRJtVD95Kfew2zBF1OCEgBKCVkzmR
AbImBmws2QIlO3lfftdW3rJfQVRwZsgn78JT9nQOnNREWB7egQ/Yb+10uEd/rp3LJJ3KFxYVv9Jd
is0QZmbarNz9AcDVCxkPWYcBEJyknatgfwmTpGNsNeKPg+0om5gqAoBPP8xYChkniBkgbPQ5kC6V
tQH/RN5LaGLzlc4UXBQViol/qjsmOSJDJgce8n12BKvaHhJA/hq4NaIcSASKUEgchD5SPNJw9ggx
gBSfJL1AY3tIb4ctwdSJ454qkg4Zu3RMIGKTkMATLuA/s1fiuS+zQMFkT4lfFDMkcI4+IU5S5vXI
tWljtltLA587PoxFxpTNPKjGeSTxSDBnlTTvu2VZT1EfxXwlBZgrzW0kaGoEteYq8jHlROsnKRqp
VBcmO33qu9O2mKvhgvSQS8TsOAQAipmci2XpACykHuYCcl+4sLwf2gK8B9I50j+OE5Ycu4HCPj12
H7p7xMbmTLpKpxwMhM+pSdJOm3hPL4BrTQzkvMBhlrKI04m4X7OBRk4x0bpJHw6PGEYLvTMoypBT
3RF3kaqO4MxhxJHUsLgRiqBOhkH4h0XAW5XYywBwaDsArOS9PRWGOsN08pcYzxNyvzCBpZhiUfwN
Gfka0xtdGPNT/F3WBRebj/wAlVBWTDheSZSpjYbhH9Y6jNPRs+YOAl0cZhBDRQlcTEVOjoSeemvQ
rB7KA14oeQrZBalF32NiNaAyKN7Ii3Fi477RzaCrRoO1ZjNh7QNOhSEqQrY024lsBPb/RqIASN7d
2kfrDEB0gH3QBDABmpgcHUBpaM22lEIg7J9A0MBxcEVIp9K/k5taCgVEurkc5+Q8/7lCsgIhImAx
hJFu9UxP4ck7sPZIjuibsI6FW3DgxorPeseG6gd5LpZuvese2mpQy+ouyWbIRKkP2d7QtU3SyTG7
K3qCpeASUAEDU4G/rPziKJt1Y8EZ8QCUmqrMtUe0zOgKBP6cfhmNM0Ma9QWU2v83WE4Ih+EPc5Fh
p3AjKZzUoW7gZrNr+r9KQub8oA3EG6Y3BuLmXD26s/CihmI01K2zh3GtPvmxeDB/lC9D1R7vJiVc
RvfuLb0lvtuLbgwr7xQ8zX20iU8cs/qXao4kEQoYq5/bzibnbSZPYUuxjkWwfzc/Q57Ls3JR7gI1
vjciZ+UT7inHJ6PrnXtD8GAdzKyJgdNq97S/XEoSYZ+Qwan1jE8MeRkiczf4BpUwJ7LMaUaHh9VC
aGVp6cPdYb2CXqye7j/hzUXmstKCYuOJ9ASqJ4cd3+Wg4U9xHvJ7/DVKLK7Fs547y2aT7/z74Blp
3Ixd+BGZ+bqoFCDmNwppzjKWRKqJoJT9lJ8crz5SSX5A2PnnjIqAmAWTa5YtlR3wunN1LZb6xsXW
lnTqn3DSONMPeNyCozgJp+SqbywMc34QjVwn1+SVXFW+kC21O/7WePKKL6TD1uLSXaRr5+hscXXY
untx6fF5cxXmzatZYt+tYSwfLY2VNEeMfpMtMQ06AM2H9vKy7giVfGy6krCjtlgS74KtMK+uvN6P
P+WphVUyC2/5W33AJIBogHg8GZo2hEqsuDsyLyA+WNghAc2FDH4E8s+bNUMoZOFsii/23cdmgbUT
ZujmI1whd7luFt0eT70b5riYvWMdP3dXxaK/q4fsFa79c7NECrq7+g/E4u/NS9jZm/hcXJnwoea4
1A/yxl0xT+TmkNa9rTeZXnHJLt0Xe8YLZpakg5glX8JVPXhaGii3hTf9PLTYioVzQV70It1Yf+SL
MAm59wQGjhpaN9Jberc3XioIRJqUoPyZVEiQ+VEDYjD/q5ycFykueSz5r8J4jBJjRCZkA+ZFCmog
4A/QSOlOEtxiCsMECUdHBlYMqZj8g79hoARyEcEnTBtRYfp7uA0B/Rc7M6DjKWP15idimgM0IBy7
xAIacwjeka4OKfVEp9/K7AQDgRo9GTb2r4AyojjhQVZXIJ5LUxUqLIBSB7+KiRJMIOlH0RiTJx9B
O0ZbSLYYv/YHHQMGsIQZ6nHqoH+4jpFiUc2Dj2XqZo28lwPo8568eKcdxxRk0Jv+4EbDGgDESuKM
ZI9n0N4Z6+kAjMftwGMWgy1UNvJxrKmG/ImPHRYHwCoh6YUjjC1osjOkSmlHjwMAreIe5YbS4l78
UsdlX/vDM1G6kfk3ZKGkwRonB9wscEI/JI91M5R0XCUKifJOO5iLzYNvtlBtwB2hwkTTAmAK4oCD
/+MPF4w3CTYfDQ2ukMdyYYVQgOc/y/5fhjmJw3xpKAW5AtxIxNohwbBP4b6Q83JTSWKVOzl1dtUP
eFCDuMU0adUtaDbPgw1ItzlT9VkG82vwXaVVh6MXPVxqHOhSoLpYPWhjDcXto3gQfxwObGlotPMJ
ZsSMdzj6sNngK8AdwSLhfcpcm/jQnigBOH5Ie8wv4ZWTtLoQMOUv5XlyYQEbFnzhwUaeLrP5YK7y
aG/mPlyVE/QaH+ZaYv+Z63AlL9QFepSX7El2VV0qSFfBIT+h3byTSBgZSdKzbzbaKr5T4JS7+pQc
7C99ceFGcjU8SND+/Z3O5IBbyIJUwNTKu+G3EHyYyJfyBOrtWV2CjXNgO8H3JXLTzeWUJdfg1ZOw
oW7Ig/ybc5kUgiKIdINoRA6GIgNtNU7fvyBKHsRRzvk7HMH9mCIJn3rUd6EfkleQIvF7hC0eXB5K
LHJhSqxgYA8MicsAHqEFzTYHLM4xxktwaKdQmjEiNZlUs1hDxF9oLY5cRpcMi/EGZ6VDpfmbutBZ
IxYQ5MlfSFsI4mQxpLAkaqSU5Fc0Sujd0TfhwnCZXG8E7pMEiTfg3x/pSR64wkMrmcT6pm37t3m2
z9RICZUrs3iJYDyi6mXeFZBLg7ewfnAgbRrI1zOmWOTJ6NXVQ3+HvI1ylOkrVS3cioX/D8zBrzLh
mSglgeAD06LBYllgMyaJPilL+soDR8ehcEXgmeFLMRH7bVtN6T8m4QJRPLSoG9yz+ePltMnxcxob
GfqqsJzGpghPgrEq5k6IR02NfNb0MyRcmLq1Bb4Pv9JN/Nrgg6hbS7LIcWrOSPXpORHhuUIk8Azc
eMU0vRHwM/OJDxWFv2uPGf8wx2uRVaXOBo3wVYaFTv5FEcbZvReZPFjv+MT6IHvXvwkZBN125cZF
1KfCsfhi0fVHV2EGQhSCDae8b4QC1v8QCnpgqU/rxp6Jd6Rr3B/7ywrJIQmS97DeymLELSrI5Kn+
OR2Qb6SHDUwXOdxg3hQTyZqmJYPNMUkDv86+I4k4wOSjQZXfBz2AbN+c0yPKDlAeRAgO6U6+8Bwk
UuTOw3SMS8AO5S2Q6rLoSWZJgoQbX+P/oEarJ2kYy5schWpDq4cBPoUCm4l8jPtIQckrVRHDXFN2
1v+YxDMZHFCk/3hPpC9kJBRAlBf8OiRR4viBxW39NX6HVwlDBdw3oMO/2jjDkP3HegE2YG5ZPMoj
bU33TV1hBL/uzZjRYXPfIPNItcI75eTfIESmcCQJIqvOoLbTYT5Vz8ELu3sKkDB/S0aA7REZenrr
TBL/GBuADCtECc7JHuvJdTsvOUB4pVwU0DgUciwO9j9ED2YwQ+7PJO1N8gV3aS9spffgO54RxtNV
9Y0uNcM+BRdq4+hs0pW6YFlss0t0kfdIZR+bvfgg3SiHjMS5YqQCH5BYcSBp+jcc2vfoSsgQTtYp
WUYvYTlQJd2VvHa+/O4CPJPML7NUOGrW+qPfyuvgJR70M+FPWOZvpnIEfLRhyW2QjCXrubU3e+8c
igt5QxqedZp0Cs1rK37oaAHiBoBIpTpBm/xGleJgS7b0XWVfdEZETELfyOpp/PqmG02RdSoPfmKV
VOTMnRM92P19qeuEs5nL9ViLbVBMbmHQ15OyTam5wUYsrOioqAe3satp5lYlJ0hqHDpbNA5lUx61
xkaB3I7dCYZuIFNbJ1/0vkvl63kdr0BlPSS2bE6aINwlaakd+uE3Wtk5+rGG+Io/y6oE2Rif6NmI
OHeHw5eVtLwFddUvYraKITfOMVBM55hFsMRS35zXPva/lcMRGJfAabRQGrdNqh7IDsNQP6R+qx+y
ZhRllTuxsHFmBgxcWnI4RUTX0g8C/ZQwNqrd37+UUsF2UtThKkocsIU3NoQgWLWxCdPUbNx9owNj
sKpdHhkF0tyzsE/9vd8k6N223jqpGqDYDlWQ5hvxwoRWL0WEYy1/hUnfLgpb9HEZdYJ9Kyo0gcM6
mcWm1ky7KiHUqqCtsX/by1HhYA6B81cXBKiOZTlIWilTxrVt0kMYnrKcK15u73olRHMUqqZtGt+i
QEsIHYSs5dX4L1Pq9VXRFsvQ6ry9butYT7TF9O+9CHlmTFUzZuSeVlDqOmUpGf6BEIJFpLr77/1m
yChJubrOK2+hDm+vSPOK7gKzmcRqjHXSnYeQzBoMLba3K2fS/O83jdiYmL6orYuyQ1hBTexJ5Yn6
pNPBK/1dRkQ0mVRYzNbsXKJk6VdqWyBIp1YurDDhYaTE7kSIg42fmPIktSxr0yXdoPNNrmlqDrRq
DfUqrTO7nWTjMBb5QbU3bMZtemNcnUQqDpJEte8mNfIpLULRmvTJhKihlmHR161qzCSpwVBNV6ne
7UzoZ5nnvCO1wr04LLGJQzJrE/19Nws5WYfvlr6Jfjgwud5qxE2ixPQZZKPemmobzhrU6aO0kfDX
w7vi78PfP40a7JbR9S2rwgb+18cLKwO23UnNoQjMfllbHQwPx7jWdawjD8uX/r4Oxh5gs0o1aAGK
0+QqRBJTLCnIacxZsb4MjF4dDWgubMzx9FlW0q3UHzWoTJNJg+7QfmuL32RoHNN1n3gfwee201mP
U+nXlYYWRTROsEaxHQDvxAlFcOg55MsYV3ifn9FiJCHagCYDwwOZgUT/co/ArWJ9GkjTUUUzpCB4
lCrVpUDJCvnLIDZK5KkOdmw4+8nbKF+J+sYL/okQVWTv0hrcI3JgOX3I81aeFfHKjLZ47dXWztZW
WvRxjFej0IHNsBaalERWefCC2cjdxHYfFRAEP70K1b/WumdEophhgUf7SVbo8BRfMzcHqKBKhHAw
61bJ7BvKe+YAqQq1hddgodNj0WUO4hhKnzXtGkYxNOYlIFUB0SCykXuHuuDiy2Qh4SwoUxhYKkA/
d1b3I2tTvrCwNpFgYMjZoprnc7yJ40rc5u7TqTnQZeIcdFoNifVaAiMYUpZS4HjlGz8UShDgXkwW
GmAhBg23zu1IM8FJB0RaMD35wlBXqfYRlG9MxZD4dLF6OuGIX2knR2YsWg0KA6gC9NDvNnHN7VoV
zt7gmvlwwpRkmwtbu3xb0dkrL1FytLtTCYyVmsWX/kU0rT1lrcdYDNwsYL1Bg7ppU15YVUK9KRPK
GkauGRmzwxsJnBN9xNAmSZbt39TYpu0uMdDiiNWJUxRjTcZnqpjSboSDYnvzTroryHewItaK+zS0
A3bkP0oRLGWfMEUp6WoXAXkTq6LcoZORzuIem2QsO+duh4zjgB1scWpdKwKZJoj9eaqtHX+piACd
nH+gZwfhvQIkaxxZ0ChhklRMQxWkO4Rm6jGwzNKnyV2POpCjDI/65IKgb4h4C2hXjOkNNEiWMkYk
5dpkAtetfG1eBtAIGSkE6SEjl1HQTaMMk8ZVPcdhm2SobpdOgsTO0kq2ffiozBsOeHZLxcONLFog
MfWizbdFvpGMrdCvREw7Vbx9tzUMIHPmYYaiXPQSYciVnG4UzHS8sd+Q4+4oGOjh0xCWhIkdLTvj
aKtLVUDo89ozh8QVTDHnrXtovoW+xDCqyN4RKgEWNxp/pijATvKotArcjwkdKxhTGv4d7YUWIrOg
uJyRVcriPKVkVVC8V1eWcUjtuUmOYAEyzKjqc2ejdmfF+Nc0L61fBjI9RkrskIlCwpKhaRkUNDS9
T4xZjAikVkpia5YpjKEiat8q37nOrjGXufo1lEulnmxz6Zg7EH+eMzeShVhhtITC4bRz97F4VfNL
mm1dnZEl2RAo9WJfZEs9W3XtOtFR07254VNrENgB6Ruo99o4qNLWLBBRm0vmG/MFrdgb6TwKdrG+
UIqNbFzS5i26F2K/5p9s5YjeXYaykbJ0K/REt2q4sWBhhSgT+e5DTydFMFW0tekvXbg36YSxLrrd
evdQg2NLOYKtQqm+lW6nSRdJePjm1hFI8JekeGW9z6pvUG5Kb5PQ/67Rnoi2HomxgGA09cKwAW0H
RC2pbOaid2aeZevoAKMSzGeLZ66+xIRJtsawzlJzEaqzxJ8qLu36UVaPEpyQukHoWKRwCrAVu9jl
QfNXrr9CiRzOTtegYjm0f254tUvGomzgFWFXyWDLmwChL5uL4yx0byRX91Z+tuWmk5cK/AJzyUWs
TYbEzi4p/0XWMvMWPgKAzlIq5pG4lbRDlXx6+k5ozueAJ+Kt7s0xps7inWNtYhZhPhO7eStMgngj
yf+YV6bpPrGuMS26TNorSHJYGzkZ1wqaondbXPiQ9LGxqKeCupLVPSY3Uf9w26sRUN1yWNWEjCY6
yuGMgS7tSHcpQUEcpMGItjo0b+XCiVqZrEfllKgnTi3ZnXv1tnD/YQoreivP3ibawU1w5p038co1
TxgNdVhIathBOUA2F0q3wmtWyo4pI3OHGaBY33N0H629Lt0CFV8maBLzxp9rA14Kd7cZLjgsCy8+
VM2ccZw9vPQE4zPMm5rwmggIMi4cZx5RqPuM7LQW9AoiFab71sFYNEhMbargZYYvjgQFVrdKqwMI
Mnu2YojbSURftxkpXOgGfykM+DhoUO1X7677iryZmUxE4eCXOGH+JCxYYVkqvJqnPjeUObefJAOv
tJKseCg5A5SK/hXoECmc88sCtmu9R3i145xNkQfql1U5MbQ555rZ7kU8MCnHm4qOTyOCHCXt34sl
rHTA2JKEREz6UCk5apWmoBxMw3zQeKJxqGNbOXwufUvw1SXM5rjvGO1DpbI/CSYYsoubypzXbXLO
u0cRQlbpALqgZzecHeBjfDK7KmCKBLVZ9oOfecXMPUz2dtkBljgqTK2jcCcLlyB81w1YtBhAJLR2
gQksztYgiRjz85/mK6OSma4Xv3vtmUm3wgGnAhwbP2C6LY9y0F+FwdGPagxGRTQx5zqil4vWUb8C
jHUrP1nKKrfXabcJjLtU4Ru37AEwNkwYKRso06ynm58E+5x4+zQ8pERlQX3KGkMw2jBD9pRrDLnM
u+1eUvhJebzr9HOpPpBE/lHviVqMQmUASaf9yuxOEoC54qQ4Lz3bieEy1rbI05LVrfPkmiuzWl+T
kyniJlDuaYd0pf8j0rSNjGWooFCxkMRVrH9LbVt4U0kAgwdHvCVRiQB4tPWnFw9GdeyAeigObR7n
rDMsCpspR5parsRsosXnMD352SnvjnbWIZF1DYqzbz4Sfad4J9dOYOxvfG1GSVnll0het9asCXeC
ubdMzt5TUu/rcpcb+96lpzwohF5INlmTTTbXu03ZnKt0jeqwpe/LdMBBCLPgXPQYhoCgR78uBNiS
ouiiWMq4pw1agrXPy29aHNRhyFMcYGc0zT4AfeRPfJBZKj57pKaGSluGKZpJRLegiHkqzH+eOBlF
9cw19rIwD5VZXn39CigqkJquetJNCqpnyJy5Vb6Gijw8e0RRB6UUjUobzFpx8uVNkB1c8i7Jv8Ol
RFc7kdA+ncvx1QNYHzI8RLCiMi3IbSxdOqgK/bayQWB3aSOe7wG5u0bGzsXSznuG7ZJJmGlDlMLV
TWPa3imIETKJiXHPUBoUpsyIjspD6Ca+hcyxeq/6Uy2+Kd2IqW+HRL1Rr6l0UIJTBWJQtWhp0n/v
brAO6uRa4mhdr912J6OhGWHmkj1jE8Fxlsmhc3DNvOCL6MkzHN87Ba+1lcySNidwUWGsAiUpLeRx
lsSgTLnbxlJrJpo6D6vlMBymSYTtIkP8DvM6YH4FxdFE7rjhS7Zs1a5xzx10mH1964XTAEV7eRfX
tyBBMv/qpjesGePuCBq4gU9T3AT95ZKwCuYry//12Z3wZbTXGqJMT8In4KXqblRrBX4tby9p96/U
hvxpGztnIdzX+bH24K/RKNX1XePvmm6aCiDatjo7gwq4gEoo1t64rGG0YJ5iCseufJQ00bvuBG1X
dW6WcnF1Mr/q3ZX/VGcr6tcuuMicEIUuIdHwZUkHMrIC4UZqJka7bHFsLXdZsVF7XF63HpBq3NBV
Oh7XRB5n1abw5oG1yQHZd+0jNLeeOXHkZ8LUPFOQqLl7xgnhc7F++rTJ2GVN3NGF2/vGvIq+mKeG
/Uc3dgWKF5myxIXYRZ84m9rYiI/tdiLH2164SYCKcAwwYN2QiuYCvGCaeM5DQz6gfKT23iz+GfZZ
wfeZ0Q5DW44xCYyVmhyt4J6R3Jj3HIWD4pl199h5OxADE1hIGgYfkcSJzigi/sriDNFvgV0V5zC5
yvS3IIKRovx26YHuWUxHJ2a6hRlX3f0z8qPEBNG1HhkG0aSpdr/QSJJ79akPzT6OsB7L4LrZcMCG
7qZieBAnJHJfvNCy8KI4EFeNi2ofGm+JEQnNQ4b2Xf1ySeyEZBu4a0ODkhY9NOsVyOu0QeFpIadP
wcd4GCjHVPDxZL9YJh7HI8uaZHDwta3eTqWBQAWOauLB8pQHTKzagBEexd3KspeZvxH9KQ0aTUHl
CFTbwqoGAUuods7cCrbI0FvGOnceqfIK3VWA1BDlU3AInU0VXTPtROYQIp/OAaTSkqmRt0nYodUA
Wx8CPsgG1f3U9IM7ziUCDdIShknCtfYo8IAVD0KX8FidfO47eOPNFGT8OfiQ0m03vTi2qxmkMdr/
sbRxObExyoPe3TrnonroJNs9c9II2Q0IIGkFdQaxVEIQ7fpOfmTVWxBevnwYQmquTxNzJ/RHVzqi
6473iC3NAAILwiS3aEQ9Narn4ByggCufqm7LlFTCz0tdNrAA3YsIAU9BFYWNzMs65gjF8udjgIeD
sVfp0nMADR0Cs/ZoCkkaI3CUCWP160DgE5Ov7x+ifGfWqz6dFx0c0o5b9VPq86h4qiqdPkMFrwf3
Iz6ihl40YFG1i4KMlo5fmUmg4vArPGaYt0C7h7twKEWM3zCdh4NUx0apv10yqM8wnelHCvG+hpvP
bmhCDk7YStoRbzW3XPriK8BcJQA6dPf7jxMto/ia9hIdBmBGtMSt4KBLs7CZWN5WhQGMJYmFneZA
uvZRmkHVnpK7aTGQzwH4zHNYMs231EGPdW9HWiZYGhv7oAKrpR57FzEQF3CrSaw/aPbLqhdVjVnc
TFHmIpi2dNwaONczakNWv72HGF2AqvDXWXaQ4lupzgykAnQ4ryCpjSU3r8DliRdKQZpXPyhHWRpX
82RgRcLoSJpRJzrtOWTCkFaLtp/omNCBtoQx3I+GHisKX+FUtDB8oPjXfhX1VnW7WltE3iWKnxWv
WtBxzMjRYDBGrhJNBTKXxv72BsMb753QXzmGAj4Pq4JZSse4r+H/ufiK0WUK4mdq3KPqpNCwkZo3
180I0TmFnVN+reyo548WOdd6TbMgZVG1Y8u9FrE1MeFadfTv0jhnHqEhltpcTGqnUDwkQwUzVhps
I46W9ba1k1eeAxfs0lKpd47qWpNElFdaggqiJUvytgMF1TYeFWAb3eydwzHjVNYujcpmGQ8fTCdo
lmIfuxxGOvhRM0YdrHD1ZqGoXrtI63ri2+Kly9ONmTN7z8JZmQnogujLugcx2vjWrAg9Fpg6jz0v
Bmlc3ErN+UYekuBxv/UoJ9KCJ2JIK/tMh/EpaaRiZjZzpwE0KtcSYwwjfiB/vzNM0CcZ56QZ2RvB
TN9STEAw04ma9jBMC1lZGQLc0dYo5qEYJ0s10+RVXGrK2E8K5+j2AMP1Ol1YLvTxVjeZFldqusj+
98PfdwmUaHsPP/f3jf/zz79vmHmX0xUJL5ok43hdkltGllOOyYjdmS522MppgOeaTP96tUq92O5r
mcIgR+MuDZrkEgmXTJDiU1dVY1vDz7QNaGenUiFe/QIDEAwXgFobxUu1A/kukOXFFAdrmkQsB6ND
vMMxu5WQ6uY2SQumxXJjzlq1UycVGhNVHsPlTLKzUZT9LDZSZxrQxYAFTNXTavRG6ZsAIu7Bu3dt
eRR0HK7U9hiogLx6r75mFW1HRZ35rv3E03eVlslYjFaeMInkVU65LbbHxhkX/soLUXihkTuTkoG8
62EpBx5WHZlzSTon/phdj/UjzGkREeNw6uUzHAbafm43BK6HYI/5Vg4EgAFuNo0xU835OEMAAykj
+KFIIbnU13Re7X2kM9kcJ8FUr+duwQZHcd6e+HC6nZW6pRny68zlo36MVsEc3NrR3vqbbN6sop21
qOZMLsbOLn+6B2sqjfNDsSs3QBdH5izfO+/qWGxx2p2W0/ZTn5NjsM1B2lT9KAXX+0mZIMICAR8/
jPKB3I98ju5qWgGFdEfq2z4OVOy38NFPxqF+IYAOSSDYowe8L5f50lxpjPYAKJyqO9xwZJ7f2Zuk
GyaymIMRRDH911mlHdxhYKgDs1UDQ4bIFymqO7HxTQVA8qJxZJ76TX/QT+q8n/UvBQG15NF9ULQ9
ujfrpb2gMZCMfbJPdq6v1oaCEa3WB8QM866jwD8QPnDVZY6G/yI7n47di38pG4ivJxH8ijh8h2Dl
fNCTYJoggWf6kFC6W/oJykZbG+toReUZP70TB2t+8TfRik8sjf79j/h2mP7dWu2nXoio4P1U9/Dq
TIWDvlPv6ZKexjG8iLfqhsTyhHbRyzzlWI7R+pg54wCdfehHq3aOH+wk24BrPQWb6kLHGMDPwEn6
g80x1mOmR75QrrQbw0b515669wZKCmTHYGHPkcE+D00CFQOzdBx/lT3i12tzG6yg94y9aTnTd/VS
n9NLuRubgFcXrQWuVI7ks8ndM8Z08K7GWJ4jLYwQtHSQDuJc3GHFuBzuZXp1zt7aOXM1d4gfjpg/
TdqZMC5n8k68yzt1Ti+M8d5d23hT43cnbYRLPy0X9kwdyXOV5zX5z+JZ66ve/Oh3YUMecbbn7Sv5
8N/a2Zt37AE+zsN5ZFMakDMEA0cMohECqY/B0lpWB0g+YCBKTAVggXEf/mUQXgZ0B2q70UAjKgfs
xjAmLvbClfGvhLatO4AdGzRRvf2g0J/8KhIcpd/szFotPsagQSRd+6X0QryD7ojz4MbTakPXun4h
KgTnZtABlyaIofDCWVmRStkIJIOI9ZNf7ZMO04KFBJjg3h+ctcF9dz7Cwb4Xn/4aHqG7QemB8+EN
fxlNJGUQDx6o0HBqyPbwAhgWHJ9i64MEFMG+cGeSvoaPzgvmF/jo7YMPz54iifqhHKeFib/FH3cO
4hGzskFzGYLDuvpQLyLBA1MnArJWg5QcGO1wqnsgT0jUpeMAdTZ+k/k2PAqT5T48kORwhV8+0icv
gjFPys8z2UUZAIECZDnYGBaXHpGlO9ObECFBuJ0AiQ4pP3eA+YP/wYQZAJuO7wwX5wrlh8E/EHB8
3nwwtvRNBsGygb4EV//uiz/oFNBxd6/6qd+rR+S8XOADD+tZoUJDyU6H7hSm4zQZlQDL0B++B3+C
FvwR/ixEo5YmkzBQonhDMWeBe9M/4AVMyJf6E1T5WXtRtaRb8EkAYZuPcs3OBSuM68/NB0qvXBuQ
n/LZejVTe5E8oycc3mF4Du8AavcfyxAIvzcAlobHP3LiZ/WkFcC2dJ5Aw4xj9QVpDzv2Ta5nvcs5
5J8zSP0zR1J1jvZoWSFaEB/RchtY8NUHBvzQgb9SCxcfGHpgcluoKu1POEn22sy9AbW3LzaYij/A
DtMgXFn+MQ+jhgW1APAAlCsoiWwDACjbMGQ5QCcrd9oKGjAbJVtU5+LMNqLnyh1jfzO4Qu9i2N/c
Ra5WfeUutS/pSqPo2B5pmPTzBnkg8UleOSiGSVhmSFdcD2Fqsomuxcd7eA+FUxEkxNk90lURNnzg
myqpLDJY2HY1v8husU+4y/zTwlLBHKOHFX0YFvYvuGX8/791zuqiye0icTco/wziLANQA3OFY00t
9qN/AIyxbbOF/0YWiCFwd26PuOymv2IwwhXvHCyKT8Jxx9pjDQrMLRDpfbHoePDcwNRYkEu+zil7
sjbO3iMuUJGB3vA4RgY+an+qBm+TQbtbPdP3oOe0UzlwAJ6IeP0CU0FR3fyWJ643oBYFAp/9h7ha
Yp49oNXPDLaAnYB5M17RXsPGkBdafRCrGd7eB/ntY3EmIrWMqejNDkQIieLwv1OgvXICIfj6ql9s
Si4jxzHsqpe3x7F7+z8sndmWosoShp+ItZhkuFVEcZ61vGGVliKDgAwCPv3+0t6n+9S2yypkyIyM
jPiH1kOidhWMjQkpKru5FcvB5D0D0gYR4ZcaU7Bxw019oNsSjPMd2xlLKEvhW/T7xTizjW53pLjh
tIVSKzAuXnMAlhNvXr/AtnpXAHXdHWq5vTSvgisNbAUrjRMvHzvBWnluND5ARSdVATSKKe0pYjsh
SOivg3YFZff4i1Y24tOdsHu0T9wg9nPcs2KVr+pN/scZvCYf771DhPLwWtinz6xcJKBsBIP34wkm
KphAqJTFknYl93NRryGhCiBy8gPAZkU1gHWNB8vnwoGY1ufmjK56t5Dn9vS9bfZ40CB4zfNCUWbM
8P1FdrAEb21gVEyhS4d9Z7p8/4yuEt3Zail4OK0nzoLzB1hrXxPOLp+x83j8yQdoGFzCR3AJCyT0
0x+Ad6wl7R9jUdkJl5xiifATMxn5FrBFlHL29IRrJtQDZiFlLbqtgJDAvAMHxVpHw4Wnxxyq90Ro
AiMx531hZH6XaTEv7YVOPgmPao6w/vk5irbhuTeFZocfjzyH9bMnLhs/JtorwpeI/9JVZREyAyRZ
ca5hrDP+OQbxFUkvYrGJVhwROZs/bxLOOvaGRYJldlRNSWN8JBFJDaaRi7H4CQAcRUy+dkQwet9v
xYnqAdDnHubR+QBIKwjhf2hhtjMWJ/KlrdHXo07WUF2gO0E5Wci48oLv8RuWALChTs9XKrpvQWer
7w0K1QkPXUzgct2MxLxjb6zs7KlxaLdfNqx/iMfN4uN9IEtlm3iD+gUjmwH+WKU70O+wWT+z4s84
mMSrZpGtGQkCocZz7s7ajLs9kVnxBdfSP1QwYJNVg44BsPcVg1yfqPd0VezaWbszDpCYWtwd+wrU
LPGZMhKYxRZW0EwddosIL1xlWn89it5T7nC2j9e9SznC6ocJ5gG/S36QZtsRLCE1tDOGf/L3PZx8
KACJAl1BpI26BtQphDCYmQmMNiYngwuKhX9nshJRpGux0+/1QbIFjjKC2Y1G63MIqZ6VRztlYP7R
rgN6qN/FVAM8Wv7ym5ACkOzgRfQnJHMg09gDZh0wTT6p+wW9yiKFkC+X7YB7e/8xpx5XvRUIXCaK
sNP4fF/xLUTluKQILPUXssu9hBfhi4KoUNEQEfGsD3lam4A9PLBZDox0Djw+QNpQ7FChgyx24B1m
CV0OpjShW4hbQ3hgBUNYE2NmQnYPDY5WKGfYF4WsgZYCoLHX8POa0COlc478TtG4WMbbkOBqB6os
rWG6vHSK6Hb847lAMIPtgu4LmQ3tTY5A8K3PiSNBV76+zsw/3B6Iu7Uu2MnIxLxGiUAD8haWDVxE
veHJpOzwB+YJ2CI3F4gpz4R4QOZPaQWCB5a6LLJfnVNYi8SqHQi/x19zMO4s+ITREmxxuGl+vx7z
EW+8RDA2Jub19SviIajYYvaecfyYPF66JmiElL+PlX398q/j32L22JFijNShARThedaO35UDf2EW
hviMxVIk+NKgBNopukV744cwsWHO8zbfj28sacKK7LHVjhi4MFQ1FrV4HZ+zOUr/bk8sIEsWcLx5
ls+9tCEkkO7xq9lepEsXUEGX95GKx0S4jz3P6ZYfJgf5l4pyA9HhYcVFxQ6u5yWHcQjqcaLuVSS6
gF0ih8Iy1rswgbsbizZbd/PCL1QWsMIhvyYC4eg5URH5QYDlLHjPE/XGdI1qhBUZe8YtgviNKKZG
uW7Jw7EvBm04ITPWly75EvFbHjqH3wMkEV5O2bohebsgcsARyQb4F2OJR4stK4gr+4hYDd9m8HBy
hGJq6i21exRHWJ7hAUM1uEoXoD/krx+hkvDJkSrg9Fn6v8fhpMzj42pfkqt1qOEqqb85PBg4NukP
pCsELzlqPInXzY1FiDvD2D42524RorUjGIXVTjoxpZFOoLYJ9ruBrPVdDHP8lAHYoH6DZoeAsqIM
cWW4KbvXBOYbOPluwYVw/UqMzPSAK7EvHD4CSERSAKgE7xLMzWuHbJ5nY/qI28MmE1sFBj5fyzOZ
H+oLAIMZiNkC4s4Xfk74fANoFSKth9bjUhTheiMDjDfuT7DvRKrVk3RPzIFNspIhE7GLwgUcMdpL
g54yJcp9QO90z6oVn2FF3RLIlxreboLaTj/p18Z4AruJLdkbhUNXDPXnb3si3pJKYGq1Nc7WngVE
9A9P/hyM6y/18K/s/zobx0fzR9pBwf0AUEIWaEOJfAqnwpjT8yEFh7sSobRL/KMhvIMIQPUUITh4
2CJ96Ui0ha0AIuMaVIyHWK74qEKsaojQo+jBQgaKljdBpRt7iCHgaWKThYuf5G8JHOvegkLq+soW
/s9VomtcOBHCAltWLY7/GkYzaauI6+FTZT5wK9VfLgIgeS6QFtMJrg8KB3Rd0Y048fLzp2w5eHin
GcFJwRrvVUJzpIGdfMvG5gzobTmRxl03gD1AFgJoGpUC8kqgggycYsfTK38hbMGFYAgBNecF60M1
I9Oj2AU6H2QgeH0UEAhHIPjRGij+ABLxdIldUK9hBrA1Fp2cAdhvgNPF3xvqbP5TL3iXz4HWKIBH
qLSgzkFmBZAdlgnaoUQ8gZHmJWuIdSMHofa5RW2VKvJPPE1/3uzFhABHvXjvyE/W0dU+FpQgqr/8
p+AzgKZkGwY8GTSei1/4d/eL4EK5YABaB3x/0Ehj5Ar5DGDmT3QLCTtsFl83BcGs/gdksdg7UuIR
OxDMGOFGA3vxXhgj2pgSqkNh8JQtWP8Kj16Jcuru9pJdV7wIN9zLr70zVAb/XrEn6kgRpUtvbPy2
HrEfvuKKOaKdXgeg9DVw7MKbJ8T4B10px0QX4/GjHuIp7RiG+U6QEfJZyhh4nyzsgh9wKtA9qif/
RgHPD3kgzgG9FkDfyN1wEB4cAjjmCfhi9suHwL4qaBY/EDwb8rnwHHiKrPbwLeAZiRQc/aECRAVC
VlNovBLEXUgFKC9/vfs4NNRCqR59hwRP/d9xGZCsOSIhAHpwbRGC3FFdF4wF8g2Yo+Aav8MKzSDI
rTxrtJ0IZ1w3W1Z7Gf4yfM1tLgYsDHC8YxklA13oLDHyH2QnTwd2JgkcDFUImTBwUP9BBclf4y9C
d4cPg18m5iWLJQxpZF9YVGFPQKz9MnI5A74DEQMiMj8Jv5PjcbkWchYgZ3e8z1X3rtw9VWijcINA
rOtr5cpncduyQ32nFwkHQvjjtK48ep8aHrSw4SXRYffzEVsNBt7S1W/2BYlRcGbHaNse4Q9T9Sj3
BFO8DNfSpdloOFcGU5GcRatw81iFC9KpiXQqF6+NcKhkq8P53NPda5HADNIwz2r/sjWE9J98VS78
iXx4QiYSPk6cG8+ap1reKcdxw153opVQ5HpftW110rb+/gPNEVWHdqn8QeTyfxF3gPQFmtO/MfvD
C5AOEnaJV/JGS108D0Tg2KYnYtXzTt+GDf494g5+k3O0tQg9IPSJiPw3ZNz2ruaVoBT+Qq4WMAQh
zUVXRLt2d39tLg3u2oy7V9lCheIbo+bV9QRF55zdH2horqXxZ5me0mt6giXWrIsrISvTXbgBdw0l
dQb6nUDcg8HFTjhB7VwQ3SI4HS+H2MqPcHZ0DgmvRLfgDuOuZg0EgGkD20FcuR/BBsQzATAN6QQC
m5RVj+aWCyrvIZjNExOWiWBeUcKKQb48BnaAxRwyl+Lht1hYQrX+viY5/m5LNZGx6cqIGcRfDdQE
piu/jEAm08tib41Co5AlC37NbXX154wmf81yAQ33ypoDGVZ5DOGFMWGeG/3A9GEyCWokER9mCcQr
pME41D38CmVABgoWLeX+11pXJtYZDxg7cLihxYmbtQ+PXFS34YrTU34N737bL67cClOh/4grtvNR
nCfAh2BkF+OqHhndMA1GWTrqXaknMSf45J4+ZKZBURdTK5kgGVC001SbMWkwSeJqgbCDm46qIfTx
TB7HqrgrXFLwQeXEg0AFsJhZJWRrKKHDQPueeXBgmePs6Ckx4jLbYYMGeCuDeMdM4mfPjAwWt6oe
gPUNfxHB4QazynIcY80yveeZM+m6SeQB9R1Jp+Y3RSsh+uM27gRRxYTsxZivC2KhkM8i9H1/Iz8B
mPBvjJT31T8HkFwojaG+Bex0/7z70MPktbYs7+9T6r1n8i+NezSLWWiAOBqH3kzH/KAhzzAv9ZwO
OOna/DUR1rOgRPmTOvEkHGKMNupNw6GQlc0pk/Sm5iWc1GS+JCxjhb5KP98mS5EUJ9sP36D8xvb7
Se4Wr1lyvsmrSG/ZypI+2xd7SvrV4lP6oHDTYkmbHvU/GsTG35uCmskiKqqO6RRhKBsFKmF5qJ3L
ExiZfnJ/nYxZenyw5yADmBqzikbe9rN+CnxzX7+mh+RQX81zs/Jn4bw64i58QY2eAgClS1a598Wi
E00d90bBKvEhHgjBKV9jMjtAfHSIoF+RWIQ+s8iR2cddkIylF6KJOmqfH2F5NCkIkN6jfo9wiMAW
UwGgiQJH7CKjdEuOOUXaijMD3wTu56U77YXi9NxYxaNg+JyYboogl3Vo6Bz/Wkh4tKIUZx/N4zez
r8/ViuyAlJXdYb0mtX6dyz1BVlT0lAGdKmT7hSYnnCFKy18PB3Juiu5IjDVn/DlAk4lcmyK7KLYK
EXHktIQBCKdI08XLx8lUYZoJBWLG3RVR0gfrJIoRxfc2bkMyoqt2Rq+LTpkoJCOAGw0pY1LB9IAA
SYtkiRLo/EHynv6wCX2debyMBFFTi8Q9YgvEB1L/BOyOwR/dM+r1EURYLulHRqyTBZgmNS7bwBd5
vjSnuqV0o19FB5pna+34cPknuWAHKEqMuL9LVLe/1XGK6P+2V7gzg0WgzmeR/g9Q0We7oV1wTEFi
64WOCjsXFnPxmlbDsRYlYSH0ki6FC9+N9sDX04PjUtHhQinXPMoBLTUgKV8pX4vMi2bDJUK7SBZy
6PylFivGEde2en1zHaQgP5YY3dqRDRmKLGy6XmtkPPnP22HrQoGcqEWohnHisoXZi8f0bz58d4HM
g/hMtZLDokW25DN8wsiovdBGo/cA8+7Hmn0W2iK5SLfymt/VbbvOrsZMOGA/Z5n3GOuzZmmgHENa
ucp2CuUiQgRVC6rqaE2C8QDONNBI2RA4gUeLNBLJMGnRVW1de/8gYnylblEpTmqXR1LTKdCgPYgH
qKYzniGTE6aIuGoGYrJkUFFeZ68CG/lhieeCZau50QAAAvBxtGJgUirHbaZynhh1woemSkzeSxFN
gPid6pJcmFKVMBsR30Tink4NHZ5buKcpyFSLQGmtaEwml271ZHt3lc7VHTyoRJufRY28iWshS2qc
LnFfKBupYGGhfpAFgfJAw3zYsABhmIlaAnqt/Zwqayc0rk0qKdQvkNCXhEyd+seYe9CC03eco/5H
yCl/5NWDGYsaL0MTDJK4DQSNamxRaHFYX6b2pjUZGFDaaGj+qw+aotyYzZmYjH36XWJ4STxRRh82
NOzN2VRKF5oEdFG1Y3imP0RL7HVrmEXvZY7N2IpuQ0VTDfgI2RO1Q7Ql8PmmtdJs3hTe4ml5Uy7I
/pc3NJ6pxSCSig/280zFEvlyqvzt5RtU+YJULzGFPXS+xPSsoxaFfC5CRlTM2cCyv8/OMuX9lFLf
Y5UJHcQ+IHgQoWIBr3CfUTEy/xbzEaZDnJpRSbzhmph8r5tNIGeko1Qrij20L876rdrW59ThNfVA
oANz0SH+1oiIUCjLiB3rpTxTu+dVb8Z8YWUoqCLQ+qUTGNM4QdkLSPC3n8GYyYel7mCVxBx4Uav4
+kpzL9mjI7QIn+RfF4C+GyostNtommDE4kcA7oRzCbGPWGmyOjCFLlT5uSekrNGJvZB6gwv72y2a
UX1WiQjELM5Uu9C7RgdhQx/7p2BZek/9H+IZIS+ep5cnK8m3NilKvsgDTGEyeCBbijHjGuemi0XL
V9vkU7qpe4Y0px1QmWbN8IIbP/Lcs79iihOx6JsviRpcP8ZG2+eE86I8YtMfvckUSB5XTCVv3HBa
i3i2ZDdmHFEg3cYj3G4nTy/5tU72GneCbxN8p55yMpCBgmpqb5hDl0aiDDV12ML97kS7nImS0FVD
J7QUbz9psOA3hsb7TKIUA3crwJpaTA6ddCoZ2oDMUQp6O5rhBKwO4axgY50MQrgUqNMHww8anihp
nTtgunTJhI4jruLAUoTUu0L037EUIvluiLqaZIpHxw0jNzhKCx4Id6U60nihACmcuISegd/wwxZw
BVTTmY0V6+mP/2f9hZganpiy5Y+6DGf5EF8lEqeTvwSwjkQFNduu37s/Nv4yP9hnbZ3cOTFCmf2r
nOtaeFHYe2zq5a39G8wwmP/10TBF4WZfE0V9NDwVekvCo4lVUDo/Dkj1v7sBIJ/vB32F+xXhRK9u
OcSeQ6ylA6djzJoVqO3omF4IGoFwf1J3PT5235t3S21uzWjnD6V5OetA+eoDSAPavXcP/7pZCOtk
Ue96h3JXz4pDjebIpjgQpIjPxVCcQzgLPH/MIN8lx3wMpmGqev7MmskrdUUsWpFesJKGo/Bm/RCe
3mOWL0h8LBktpUsGmr0Bk0S3l44Hw5R28Idy52sPF0i8yxr+nFcXLOWpU8Z7lLIH4Z7Fle+zkZuK
0mj5Ske5bQ4s4eSZJ2MK6O/UPjx7+lIpKwuLwOoGv5MWCKkIMU/s/agRI42EyRZFUxFfGNuEQEKN
aGte/k2ZAiyD/qeuoqME3oQpxvoCu5GlvJL70Za5gdwlAhdETeacMPeh/YIavCQCKufHwOEvCRW3
nCNIByhF3PVv7sBIhujHGE7u5hmQc03NSnU5GGfBvCM4gC/xCB8hRmEEixgcotOoLrBVusKotRIv
IZuLhZoqfE8Yy+Q/4VfWmxoiAIj3luSVDJZ0AEOxr7WTKJnmOFB/leH4ihUTgIOv7xiNcc5ZLBms
kzfOmhkhFjUmiLSgJU9QordE0kh6EczVn2Af8FCMHxt0Bv2jmzA/LliBqELvuW3fC8eeESAHE4g0
cm5vvriOhfXDAmpvePD8fHV5033iqQNRoFcV7xkcC2nBU68u8Y1jz7FNCtFrk3L3uccc+5yJtPIl
Ol6fY3shtBN12imDZhTPwxufz6eRLHMOxg/LYANXhFhED+09xWHrZg61jbxSFu+JtA/YOq+V9WcR
zOQlTM8JCvYYUyz8nTh9oWtPksXB+Jdoq9FUZ1mlYyqLr4TZx9b6Xq6/y4/WX370/yI8a9jEk27Q
W0AwJehjHgV8gf0B4YavrMYsv+aGmwsegUScBIIBxR0JbpzxHxkkewhk++W8T0UPRYJvuCJi+X/E
KXI8DquYfeYLYv5dQwgVK31vg+j+qv4x96So9VXExkN6765vOjInYJgWrftBdSeyFvcXiTJAblVY
e+SIMsxBajHetItIOBswNPal2IpVU0i48BT2PHmeueGFCHP05ZW1g8e7IPdhyWEZYwdZ9dOjslB3
ALj03eOurAHzuIbz3BcXAB88Uq4jHfcWzPAvgIi5sCmIEdERgu4ex2wvWPOB5a0EMQAW5Icbzh0W
6BrSDrLXUv/uCgBmQBZnnCKueewd1RsLJP0O5gvfpNpN6kACAVHiuz+p19q03AsUE5+zJTLqBOR4
Vk1I1QFzecoiPWogmgwvY2wWx+QCVnmWT/U/tt0Lcut4BK5wblyDVYsyyd1COnP13AV/7194AwbV
NQK7mtY/fk7xu6TA9KDpgjBAs++kphhWaNHrWm/yiXPA8lIJF0IJlSvfDmx33AgExCC/dbBKq37J
hkDvN3K/xoDzD+kr9HcsfDzEHmaQkceHbibcMICuDkwK4RLauw4vaqLFRcJCovF6lWOnVA1EMaXG
CwQIBco0RNsfqMZIKbU4XVD73VJm7pH+o+pgUypyKaYgyYxcCVVmpAoiNMIsB+1yOoooNCPYZqJV
WHqIVeBnixIbdb3SREPVZfePihAKFaIpzCvKP9BQKX9yaB9JF4p5iLGZQjeFr9jnYmGAUlLcoGrm
ZdmhwFDXGFMo8lso2m6LswV6UzqGFi7mug/yYnWANidlsfSKFBEdgBB3MQk4lKProyTDBg8ZaRyH
uRy4DIj5ecFnLKcLbWl14yAFaH5MfHTtPc2eq8/R8zNGbeVdjKER4tYTUCX6jKWXJ/vI3S34eLC0
LwEOdWhTU2pTz1wU2jQUtF50Gr4Ov5w/CjWozdnl5MldwFEGa6DG8Q0nr0agV/kV5Kg4ACUPJFUp
2lA6EtXNu3pHLoeqPbeZWhaVHVRhJOg9dzoRaisjA4BCmhK7SuDwu0aCxg8l+mD4yvIbfNff5zO6
aj46Qg1az0WLP2/2k3TtuNDiSf2Ee6k/0HG3hsmLBEGRcU4gL9mJkmQ7o3T6+Gtnjz/aAvYpWqEC
0IDYoMxEiZOGQLpCl4X+whta5O457ublHLzJFEwAwZQJ/l2jWd8Y3m0+JIqxB5EO9m+B+hFPY0dW
cWzHLDXJ0v/Jbhl4cxJkpvMtXpMoMjNZg1CRXhZLkYUzm4M1+zBcrEHDQXwUn8FfQgoOloiSa0Ig
m9Xz30ZF/QEXuaLBeUm2BX1GLD0r1k1yc+pr3DvRKeYFNQcaeYArRPjK1q91vY6nck2YyrqR9UkP
3VOZJvHunSmL0rRnPh4B1cfapko9/NTVpZABZ5UPafOyXzCy5kqDApveUt/x1ZCVxHcr1F3M+OU+
Mdar3xLU3HKr6rgvhvG0tbuhX6TDt9l5eheOGyklOyYpkh6jT3Zqm89azeHx+zK7D62ZmXSstRRY
cJCvK7PYiLLmR8OVGynQz4s6PYInytRQgDjAWFJRPfPVp6ub+hZ8OFwTULt6tIeutlSK+dO0vVDR
0AqpUTCIx4GO0VhGEfBp4ISMGFdG5bb52LMqJ9PMu3qiWfZeahpPTf70DDXXWF0V5VGw+pRJ1sbj
9FF5Hw05pQfT5CqV4fSlvNaN/VzEQc9r48RVPuqk+fRGz4wHHttjO/+4fnTNsnoYPMHxV8HWsqnL
bZPG8Hx/+Wg1N8fu/GPLp0eqmvB88qv2sEaRrFieppjrGtvo5pOGdPu1w6PNkZlsVQnw7FFSwmYc
Kvms68UBtokmir96koykzuyhugy5tDUSN5RSfQxhpp1YhgGxpJR+Uh0mqVz1SlfKeXCqpNDQKstj
T5bUsdXSwQrKTIWxYAVu82n9AVWXspFR/WGDmkC1TwOMmN5IeHYx6hYGXiARdGQlmL4MY/6oZJ5o
m+26VwWzqQAH2GRNvnyULyw85anl2EmhY361NpO6wkhDD45ygucPq23uIyNbFl7ZBCN4BkOjflHk
8YsHYVamlA62ovfOf3KJegQdOo2zz6kSPwqUPMApmehYBmY4KiTLMauHRzUJ/8MkjsZFks5a6TNH
P4ZSHQI1EXpY+mP6lPNRY6Hs1XS5YG6e0pYCcxy5gV6jqCEPQ+SwTYOcLi3HRoTYPZSoDrcEMx89
o7afs1fKHkQEtd+ZgRe9YSGQbDdd6IaKMtb11tNf8MlThH2LdmKzUPksIxx5iorWIwJg9QkmOKqb
4Qu8ShHRidJRtnsoGRoulX3oHvaojqvJI3278GzfLwy/5c6VH+Cckub2sX/K6Bam0Sh4or2FEqvU
HMOQ/rVU96i9vX120epYzsxZKLOTahZ+0C175BB21CEoBMSrqqY+jj8B1msp8MCg7cHo9UGc/ma4
DUxqdRf5I/u5i1MeUz80ivJgFWE5qrU3K9PIeuMClcRgV/QwWTdpmC91I41mrc02Vg/V+teuTt0L
HaFGrxHXNagK+o8mXDy1teIH1ax4UHx/K82uqcxy//o1ZVZmvRUSpsiOfTypIqmQLCp3j8/jbqOb
aAdvakWPIF7phg0sKFSNo5JYKK590rdTS59gmvnt1IogBVWV/VM9M0SHjeDeFjnYARsEWmunmvdW
MogtsYQ6o4owhu4pb12nCJAry5apPvJDk00Q6gphdlFhxDPf8rlh56eHBXnbtvRmmlhFOlafD93r
qc8pIjU0LtSuXkqR2g7LhuhbGVG6ULHaymwqQ7FWays9Ib3RUMx5dFV8ki15GTbs5btAjVdBgKdf
a0ijKpZYZSPlN5Zeics9WiRybPdVO8+hPtBED9jeKDShLck6+S2FhkAuvNQwZ5pUkAihvjPp1Y02
UmK0DnVS1TBP5F30/FAuN58EMLO8VBXQvuAVR4QK88x0AYRR4PBqPWiXdUbVo9EOIgeJADvm2fWs
eQeUIn/ZCxQzpN77ULyfx/Zhk6Qp48iSJx+c7qkfFuZ7o7K5rQKsVVvoUgWSdiT7jatjsRa6VW5Q
4PMsXZ19ZGC7Tbd5M6TMKLk+u6obWA0NwpC3aMIH7CB7cAPa5P3e26X/nEWa4r0kddF2Sr3XEqmY
m8+aHDPorj6Vw0ADQ/dSWLY/klV4cQwvoujFg6qldR7A/ItyEhqLfOPzBg7dgtcKyY7o1MsZOpuK
OX604aopnlszgjPX5iVYVj2dyBpbEsM2ECWMKFy+u+emjl6lh2cGeg+vJ1ZFL5V9lSq5ufJcqzaW
uzbIV53KYd559sV8k4lkSpSNe601tIUck04hKtqo0evYS2D52XAwC1mZv7nbqlrv8rYdp75yNQJ9
JIfNJC3frq6+xj072jZPkCmxn7lqUFEOekmelVvHRwxJOZ/12hKAAt0k3NEpr9UyWojA0xRoNFLh
r20ZY0GlN88UedR1Oli0ktJkQIqMvOSbfE5TUMwFHEkB05K5pZily1jy1pE1bADGmgFQBMr1Eful
+MmODWDtU9aneF0EBjl2YpQdUrCha2jI8qq2m0owJhqcWL5zehf7M19iCxfqIwMbhI+KPI+eq5Ow
1x2E6VPBHqYehzk+KjH89WpQIcai6tT9omHgy+MMm0IzwWs5Rp/vGU8DGKMm8g2lTIvkAxm1mqck
V7r82WphPc7VtxPL9qwhccXk02h/5SAYy5HuNQEuWGE1zjKF34LPaYEg1DusQGs3adsRQlZTIAIa
FsGQLstkpbWoUqngMlC2DTqQJKRWRoJ4DZrcJabePBBuXuk1Nqmfmh7yWp91prroBRJ71EfndUkO
Qs6svPSddJM39cwPJb8HkqQ9c5Phlqlpr3kVmm5spKiNSYiJq9iVBUMZZTkzBrmvRi47lmc+SA3F
rdBtrbixNmaIRk9dGLY6jIxi9DAfo3fROk/75TwNCvsRa2JY28NKN4NB8GbHaCggUbE6zREwST7p
SU0pl8PuAgGuXX1F+3v6KXPCBnkePLrGSVSaommHpq3oBCRHJJTIVbFWtmm0qVPyjVhzqYYWlBSr
KZAsglOuDVDxo8VJDrqWrvQ9oYiWcP9GuALbOuouQ+huMmYPVzZoXeqJXd2RrZP0Apr5fsRjn2z/
HQugl7nKrNp7F9b485a2H7u3KMRmSF/Dps5j1DSyhBiN5l2Z9aadBKBTbvBTtx0o0ZiCs6t4YiUZ
Yf/2wXYCX2QQ9y/d9mpKRNSbR4qruSBnJ8YINIf3dulue5WLwrHzdlnpEE5tT8ZI/EFUaVjMrJE8
sZeR1yGeivGnJ/ObkVcOy2E9tEa5B5/QUSet27qpJwRW0QYALVwPxe/LAyDlw4/72FmjYpZ7ucd4
HMpD8TvAi7+/g8mhi2/QoOeYjunZDsCcgTG0BtHAH9pO4ARu4CajZNSMMbBwwBiMAGThmpE79aRy
QTc42dAaShwDjwcHg+M+7wxQfnPVOZ1N5zXMhvWknqgYPCDpOOZRjJEeHRqTnosL0wjB8wES5kPE
9fs41W5RZusv2TT5o56rObhujnIXXJOrzZaXM0EhcXYXzVlqHKL1bHrN8ZQeOAUMAMPy8KwPgjHI
mtYh7zidqaI4qQva58ge311e+KCBBFALqfeJuBH6oFto49TlXY73AdL98co1oPVxsTThMiGvSUOl
w7MHiCWMhteabimSm/G43kBEOAhQYfQn/tgnACryoRFgvdfiucl4vwG8Eo5fG/kQjF/Dh1cP/rT+
mnqy00z9wR/3csDOfHCIBgdjWA8OuaMvDuvDn7Zqxus/wCjDdT0tL2vb+0sH98DZUvjqMyFHtnOn
XzsOnfV6vQ23zTia/zXrP3+wxZRm0PTX8ZbJNnz0t4Gz/itcumMDaXpfb+/5QJ8SPZfbezdOR+s7
U20QOPe75GBtz+vQsdaQeIYyz+vhoVLoAXgDDgvIitHjjypuOcB/77UIx/6k8LA3m0hLNhLwIADm
BI3nx05vnDr6EDOSASx91NKDab4KpuH4M0v+EmTaYRys5PlrbR+fk2avTXNwAjzgaTgJJhGA2McS
pTnAsPPHMht9xvUNDrf7ArCaOq1H9rELN5zJ7LnIFpoL9QB8J34TJUJmeGh7iAqj12kw4FndJv4o
qqNNz3ohXwFGURCAGnS6AVk1ByBZo9fitSiQj4/+kItdRu4unGCoOo8cjB9cTmgIRok//MshuIxQ
CPqOU7RGJrSOXM5rEDmbbLRB43agjOEIjhNeYZrjwscfAIEZwFgCtPQ9xUXlheN2hijeQdyOeKzN
8KcDlGlN4k26EhAmAaALxv7IGgGaW/M0+CpPpG17ApujomJubgno7sOz5vKkmxCPR6n3cQHKzaC3
z4JNuDBGratz/eifCxymvw4XvSusEHp15rK5W+vPCShOeLC3vaW+7i1b0DghawgcA21r7etJciLe
jLqJuRTQfjIXt6JieeWmgQoyr7g8dYDUruCD2OdGO2sdLMKFtDWXPQJV5AW/vSUKqg78FRtgnjFC
owUKh3KKF+24GpPWHXubeEQdZZ4AkU7dbPIEIFKO4nV5i0A8UxoP159jirbf+ltwfu2TbXymPUDF
8XnmbfpbYF6B/PNGsC7n2T7aPvfsoUcGXNLqaKwqWI+izG2tqGdYq3hv8e0YrLa9EYTKL/n0sRUD
9TXJ3ZQwgX+xS9lwAKlsYEJrTAgudGGhyPx7NwTcojBIcdgYvUYRT/4z/YxZgAfhEMwTY4P/C+LG
OAO28eJnAn720+dITIXUEccFQkFMSxwRjgg8fF/jtWA0QbQYPIfwARHyptjn/PuTu7hku+K3Y4Ag
yrQcifd6uKPEk8RFeW88yNZiWIqPhts0VzB9VabB5DO1PKQvHDEIKS710boccUPm9ARXxbi36UFC
VbkjlJO5RbR2bqL2K24Xd2ol2gDPOZIBsFQeW+7aihI+1KznHvlDSvF0XFbP2/tCO45/Bme+kGJQ
QxLExRtv0xwQHST6zKJXC/JHQLPRHHN9h/TPSfs3IIwjSBJjy5OGxupzLOfp1pw2I+62205pMPOO
70C0HtJB5C5/Z5TotE7tIUydiWDNaiPkD1b2EOWJOT+BPTXwwmmwxql7acHcDQcvpxgKT/lylv4G
qw9yxb8VJNSBycaDovQ1m6FGxLDevu/qybpaV4GH0E/GKd6xF91Fm3AV7zKPvlt7byjSHnn0c2X6
lVdHEQhIh7jd7JyIVO+xvrLg0JrDYOaPPyMMeeHbrlRq9+kUedwpuQoXZnl8B7JvPhR1/e+FOvTC
IP8WY2UhiLzigsQl8Wef7ZHyWPK7lOpjqMBk8otwH/CMQros9gLZgU04pz8w7wkKEUurWFbJ1Fj5
KFrz/88s/H5XHooVU3FIw1lYxc9hYyEWvZ6bbciZ+SGxDsdjEbaxbGU8GoxM9AM4HKYGg/j7E7Cf
+5QWODymC/+P6tQRI7dktsRDwImDXUbgE2ETh0ceIC5wjnjFRGH4iwOKQSzWXIhGHlUXXomJBpEa
9Bjv9DkYP8sE4//lSARfDin+8WH9F28v6UD2l21/8+5vgFn2d17bXz0HG1iy4l8iSH+/8J/Lbukt
PTrY/aXnfvreLux7/Ie/buS4O+859FzP5ZsB3wEI2d/tvLDPK/GHj+Xb/OUg+uDiumV//hjs+I3c
5be814BDEgl2u6C/gWkd9N1ssOPAS2/neTtlzAnEa3HECd8Xp8WZuOL/fA4BhfvBlnLg8T8+jM9p
+ahs4BGIdlTz+cen39+5XARvcz68/+8SxMcGww1TxPNG3sbznoO+9x9L57XdqLJF0S/SGIjMq4jK
0ZatFw0HNSBA5Pj1d5bPPd2n2y0hVEDVrh3WWvvxOIWLw5JBLj0O4BycN3a5yNP+ctnfbryxF5e1
vDB4L7KXe2/Lf574b78VF7R8LMRQ+By5+PVhuTgdFssfn7Me/IP4EsrXtvjq5d9pOFI8ZfGLN3zu
FstVPHFQT1yD2DjFFoqcGz8JQyk2TQCSLuoIvCZmxF481YFfD6wFf3HCxwLrYHNzuamLxwMAArbs
cXd4f+byB3IFDtPD31+w2GL12XC+FhhUcb3cHw4RZnb/vd/vv8U38TS5qXzjlnf5m0ZUf5v501mK
W8rmfTrRrYhRi7GXXIeYt+Tn3L8R87p4Un0m8dnEZYqxOWDycRFQ2P0z/0xLPiU2/qeDbJAdeTnm
LfKwobbpADl3SCY598Vr8QlEZDG45gIFiUW1eAOn6QCwXSANKN77RPzdBrDN/xS6Fs3i58CVg9f1
xHAiHgqnhM/fBXcn9i07hMavYlR1J7ZjvsxyhclHTNr+ubZOZw82cdHCsA/p4no4qIsNf6cL/kWd
dPGjip8Ohn3lndjeHHgNI24fVM4mPrf0fzgtb2CvD6CNFld34zPYw2lh2T+1w4FXduXF4vN6+Dn4
j1OzeJADYsPpbDJa/CI+5mN8aeuJ46g+uz+H2McCBgsfW0nNgKMXAytZdw4npDm4mAP/SuwHM6Jj
RoSLBxNheRo4jMcnXuAl8drj5LPKcrHuuXRmB88PK3B3TuENHDozbX9h0+ZpiycjVhgP7umwqF7e
BUNwudT+xJZ+Emc8iSP4KXaXERPm4VPFD/g3AJ2jeOvpZJgiZvy06L75Ct7km/gIDyVgNBTB7Zn9
oEVf8OApcKR8OJ1OD7HPcfto283BYoVeLsK9FIaGjh38Cc1xHYIypCKOUVhc9uVR2LglgyMSEZ4x
h7zOjC92xVBqRvbiXFwG1xK7vMvi8vnon8mKj8ITfTp87CJMJ602/7vqeXCZeB2/RHyOY1ecA9cB
X6S0hYURV7mc1mIFDAFWQByZ++LVxD+xqXp/x0ws30f2dnqwrgOx7v+7DDEUxqHg3YilzYLZC/P3
3POh+Ci+iy+n5ySD5FR8jDvB7sZtYkjbP/vBz+JJwd5k9XCTWEJ/NhURhb8DxP0Gmyqu85TR3/5x
wvcGGiSGaQt3krEwjPKNsYtfwzfVLxY2HxOPQzjj4jKcy9/Q51fxknng+YnHuBRDyHxGK5YZ33CK
vNNpZp8uXcC84fX/nzXaA9HAWglvjgmE53fhrE9nwvovcV7FbWEUUxBjKYQ94KM4LkKGg1EC6BBf
K2AXnJzTE/NwjJhmsSsGnfPIJr5xEXmM9P7J+Pn88OcC/Tcyse2tT6ZzalAmEScTv/jABdwbI2f0
d8f8PJ146yzesnaw1hgcL4hzRTiF02r0BlvxD/cAJ2VxeMT2KSaIuR5OcDcpBy4eMzvz+QeLgF9U
ftaPk7gcscex8Yhb9f8zWruDeJG7g6Ye3vCJwZ4E4ATPk1X53xpGjURspcLQUls4/F0UGI8TzEmW
yokV8vemuPyZDfeRtWby0CxXuA7RHmSK3QChwwWyTw9w0Q99Kdypx0GYK9BP3qH+9K/CiB1i2+cI
rpghiLuE28sK5DceMKYyXA729SrsKxLG9t15PB4zVFXYO7E4RCf2w8J8HgaGqLLhyUtMGmf1hbFN
14frRvN3wmJ3ALCSTev1XrhBPP10+rFsn8wX+IXhVLkHZSvt/R8xVnFPBfTlcWCoZMkxgip7NWPE
67MPG87TL67gtXlr7uuL6xVl0St/cyWGPfen41Xe+xSzbB+Le70Cc9zwzMIlf10wuq/AN1zLHlYH
boAYULKJwZ7pG7AXS0bDgwGsDNRW4OPN33BrUtMd0fcEpQssVfpUwN8Bmqfa+guM7JsDzV/wIn/Y
lmqtLqXPcKuyBaPxfQDuA5pVP/A6+LIXuBv1U/8Frw0GH9zG81s6gLjH39WX8if1AIHLE9+nnORf
tJQCRehcAPS4mJsmFNhueIW/QAAnAb+bfUm/IETqnuS3GDQ/T4hyL+a37AO5NlO2J3RyRrtHrXwQ
CC6VoBxRQ4C6dHANnTkoACCIQCyQhCcdd3dDRMrhOJDipykEiMRC/C5gY7CJQ8IEhA5d6Kzvn+8C
TCftxz3F4otye/7TYaaSuvzQjtF79K8FwXF9XtNvMHyfUH7/HyIBiEKFCtQu0eifcExMaf1PlYUa
O7+Jg2DMnoxQoLm0HffIvCAAuU/PBGu0QulvxeefFkGD0aeWDiKcUr5AS6PRat8/AYaBiAQbxtUi
aTNgHbMbqGBRXkfHorIhRZOguo03/WFSRiL9KIDlyJZs759o9SzD7fNaf0ZXHvH9l2r+YX4D9VZ+
PN8retHRjAuRX6edO+A6n+AnYLwhA8adhoWI4yTZYAym0YlxflA4/LUAcNP3pl1wExtSASmkcEeG
90lo9K8in3pDoLy3ydXzCEF/9eBiKhsV02LuggefoTJM+g2B4Z7Wv+h9CbwVswCQk1qNXxS5lD6n
l6SheAn0oNlrBIyZjJ5cqMeoR6SiSjd1g5I5sjtNGR3HFLArfLyiNw9aws3NdNkD1AVc4j9EHShH
4M9gDuMbsAhSCaj8UABGQIf8EtYS9B3aOvO5TaQKDvG/dwljxb3GlmJE5nZDTA67eHJQ+CuArXIB
wPvnNlJn9z8IK6hKsGSCJ3B+faafVWdDq6wn+tiQ7fyKgIL/Q3WPOnIH2UfwPVEdoOWhCZ2JhBZy
33/kv4xEA34Tfk9s07oipgMJEE9RbBd9OXXUGZDAAOEdAaACi0wmtGJKAtsEUC46o85FohIUCHMf
BxMCNbRsuIO3Aj4sNTG6FLDIISDkK4S5juyixjdQRMoX8MElIYnBB8ifM4mKRqgB0JnKKhyqOs8f
Xht+ZRKsZ/0hDUKlgN/6A0UC6OHwo4FmCMx4AjZIELuFUBMb+hlYB6guaAf+3K9c6qa2ZqcBeKkg
CuqltSovsldvlJWyGj/yzfMLbBy4WvO8Qeu2/lDP6tm66WcJIL/0IX+Eh3T3PBW74hSta0TJkaqO
UYP7V7ynX+CZj9Z2doutjATxnLrlMBabCUYNezwCoUguAVMDKiGGV7ITAKWvBPFG/iy+Qbw03wOZ
HDRo91T9f3kGFGP6L9WFpH9C9BZaTP0HaN/PrgUiZV/GDy1UyTMekDYh4aC5FOYcsNTXHqTiCTQl
KUvo+8yx174fFr2vwqVlw79fwP26Q9D6YUBkvQUnn3P3cRi+78B1X4FxrN5rHNf3ua+RSMnfGC+l
0CEDJ7ho0FWLPbD850qkIktaYYp4xWJPm+H+kRUT/hZAgoXkFogUxZaL1kmkkDhSoFlBd1HWxppH
NvvmtHDsQfBp8MhnJSkwhuPPhbECpwnxCC7UNyjf6Fwycs6Sr3pfh4JUkIfFlbuJl5k1kroQ6YmE
T8x2z32r2xeUk95gx5vMLRLo1Zmjt9LhTjaUWwIXagc6caMjQybyvD3kZZTmkTr1KHiON+gBoAmp
IxXX6BvjPHsz8EKUtYo/mbqAhBkyqb/smAXZ7k8ehRqSbwTxsaN2Lqga+m8sNBSyI72yvioKGeC9
gH0iSipUAZAUgFBB8/IH+93ral46KGnDGVRTtS/RK9Lt6sLKQwJCcJAhKddpEK5RsH2z1lMjkP9c
NM7sQ2L/o8vBd/ddrPMPfR+dRIpoXMAh8Ru39kjs7GI042Dob5PVfIMKFNrAFNZhpP+qb8b3BPha
8EfE5HuS+KpP+opm0H9yISkIL6SfxTaAJ8SWzC1A5GiCcHhohIwJcDHUfHiuoHBRe4LedDOC+hQB
sN+1pKfSMxDfW/JHCkeaDMTmtwzP6Extzkesr/oervDyNuWRTPu1PIbAVr9kGOfv6G+sqz1t4dAp
8+N1uB42rAZ6+jLPSEASSYlkpSEyTOSYqaSe4tP4rkGmC3Sf4ihVmwgTaBGK129kQQmgwlVCRr0g
l/o6z79J+Pvzi2r39OijqVZQHdDoWSOKTLzZ4GeKak+4rnezDy4zCZp9QjYB7oRLE2ZXX3zlTu5B
3MAWTCskFYmDcd1v5rLBPQYHXm6J3Y8qSaw7SWdaClPIQhyaDDlFg6A4xAaE5HoXfc4h//11neVa
GByUk/yWkDS9ixywkx5UuJURC/GD1sp25D5Xqd8GyhJieaAerXNGg91+h0ms9smqfPzlq3MfhDK7
Q7alayC6f9rPE72As0N3SjqOAmHx547BjRHZWYQA1wWCfcaOkJKUrkzeCxkPEOHHwmuoYzVU0uQb
fawd7PwGsj+iccQg1k4C3e6Gvk5KxDywzwnEX7QPSQ33bxhzNJq2KBSiPPiefs4v9Nx0LBfgl486
5qZAzrBbTwgZYgYoPiRBvrqrKFPcV+o/Ks6Dp+yhpqpHxaKh04LiAcxyuD0OxkbgC8MbmyJmbFjj
7SCb7k0sJ8ulRtyeYoh4VBpp50OhZN8fZ+t+BT2oppzoGx7p9BXxDdln5pbbv7O1lSin2XMP3cwv
IbODsKKPQXwIRx8/V/O1Iy0D92Q2eLJs2aGLyrVCblLx1FXyTikj+ZL/zYAFB0agBAixUNLdvtbd
ar7qhCvSe6Si/fshXtGOxdL2aNgghgJgGT0xsGfyy6Gjdml4FPfY+6UN1oHtS/ummbtB+vHPW8AJ
O4JrNq5CdMMUKjrdARH4c3HGX2BZCbU0XDWEZ4HCvARbhxvTAiCg1PmHjkbWLYPt580LF3VCdhHo
cNgEoYqEWtySTvA/XQg61s7eW2ryH+aqOuQr6mFsbn/I+u/wyDLWqAmJ4mS5AiDuzTd3JrS2H4/3
N3Sy/8mr9CIKjkjC31SAm4QVHI+iCxmlPfBqYgx9b+7HDwnj9AogGFIjbUkx0eKFwpQ+CjWC5+98
M95qyX4yCwTlCROgPgzUuNG94NIqF3iFM9+EAaUgfDMKO6mtMg1xBHN6Sy8Ea1sj93EoVyNRd4BS
G/VC5UNf3VetX+1fZyx7i4xfs4+Dm+ZVyxANqftK8eAM+Mwd5llNVRGdDaHRskQD7Z3+fcQuS8CL
S96gORaiAVAwH8m2Wqfr+ickRiSE2oz7gqj+74liIZdKzIBs0eS+ldySWfYns9TfhGmELojPtBUL
JmcXoSq3pCP5miIIST5QXj7fj3SR0x5N0nkkh9iz4tXrrJAcRzMI6YRLUTs4eM0vmQ4Pcm4wUA4u
PE7do4QaiEqG9h3f4Cih76WQxp8CdGG88BRdLOQHxhUK19Tilq3becNeo6VkTyUamkmgfIsdzoNm
Rlsqd9ximaghh2x1VN6sHwvniKLghBacTTth19zVSPrRvJmG8KCmabFKlfbClTcXLV70X/Bw+LsA
OQAGlxmPwo3lIAxsvlUfxj7eNah4URBg6eWn14WCQNBSg3mxQNNDUQf41aYAVZg0weSO1jue6YBC
m/7VxM59hUTaKf+C6Q7OGnuBAILxw4+1TLUTH/X+Hv0UZ+27ZPPLdvJK9bWPHEmS6qBWu/kFTxN/
UyaeYTcDJV3XKIYUB+KalBpbeBQ1Quo3mBn8SfTISiGeKH+Z/7gJzNsZBg6UOJJGh9cvfjVDe2RM
inEvkbtjIrDz/CKYKFHWZx7NfthY6/duQ6LLL98IsrBnKFDda1h8/RbosqXiQ0xXK916EImwJWzu
1ypfKrR1CLpDDyob+TcC4GgfH1ua1XUe4k2sd0wGfvWy9lovvOjnuY+K6kEIK0KiARRNoFeclQCf
pd1a3kSz8tfF+onozF5RSafySCGDxqS+tn9h9UVlD8lcSEsIEgqWcozKKpqnSEBRWGYXzlZiPQ+r
+4ZVzeF4NzWyfXQ7f6eiO/+o30GZRwccjRrVK/ANrhHQXzanADcECaslIxcYrkjXIGeBIarfgOGf
cGd6kt9QBALpHXSnSuDB6qz/cU4MLcAw1ic0gu92QC2qOasCBo5TiW+DZiO5xXxFQDCysVKMj4lp
WCX3BRYmxsvVAnFcRGmdaqXsVmfr2pyVNWYWnLQ9OPTwZnNMTvWOHtFsV2QXaJ1Myb+lNhQjrvjC
jBBIbTFnU4DMjF/sW59vZCMVUdseOll2k3oXPrv8Nl0mLLnTbZJdjhojt7tYhBLFLHa7U8dC7X0I
LE3x107pLQGYQFTVXICYrLo13BfMgrhVutN62bLdgItyak87FUhwml5F6YpmRY/5FT+12U+X6BP9
nxi8AZsSeyqRlD76zbSJ5hhQHTWc2dX4FgKa24YeChQp1AcxFxE6zebpPtr5PL/2OKIDGp01ytLs
c7ipPnexTwN11a+anxBtRxr9spDnaEyge5VKAIiSnZhC2akWywJtfrxtEGLEEiwX8gblthXU3Y38
pb4jzCcUi1ljdLWlVbmbvIOK3UE7OCHSgkKN2HuxPmuiYHo14FLcn+7YuRmVzRd7nYEQEJqAu+ev
9hFd7rRz7j5D8G/oAuxoXkokk5zC0yhEQ5h2PbqO/Qm3DdmgZGWsO+QfchQj8EtPCr6a7ii+vm89
k7X5q1CxJJuNiRKFxOTInkmT6iNdMihZ5jvYGq9LBn+GLYUn7lPZ3cJxBMJG4jR2+7c78mzw0D8Q
0hNeMbqZbGqyEN6bfahu6xdQSFmEcOpo+SDmG6Q89gWMOiFaPgs0KGFLNKA3z39iPBRvoTALFSIJ
L/0vEL+vetgYhgGO3M7fwB+8kPtaJQFtVnEsR68fXVANp+6CoNNMc6tf+Y2464ZLz9q/WkDc0Sik
2SNpblqj2oL3pFHCfXov7i1QFx82A5HIgAfMktjLbz2CNgxgjviQn9N21Xv+Su8IM3WIJIHD/mMm
0hSBJy04GKVL/+7+VB6Na/sWrrB/sCS5MDJ5JFakZRfQ13Kw6UWEJSWnAdoCuUtjTcBhkBDkmHFO
jwUox8YJKT5cFijbTFAR2g1sRSC9CpwunPhtGNI3VWQE8zeE5c7yIwOsU32Tc5F+SeHpn8lq3JIL
YJUSJeFVonHAyoz21RVoPwg+ngLsAgxL/d5DXQIAqgjPQYESI71P6Ez2b3C6Q7u5O+Wb8Im7vRFg
Hk23kF1ljVFMbqXp4mZBNdx2jAVhsgWhAYYWXzr2ifbrDxgUS6DsS8SZnee74PLuSXeRBT0RcCJB
Uh9DCMdiG7PIBByRmc3d+aXfokjyB2VAyPP0Wivb2VuB+NhHypRrYGjHq/98dwE/oWZufZCYyV4u
AjiDaFvOImn27a1GIJRc3w5C4IEthNTCRt9o22aV4vqKZCq8Q4eyvxtfqpmr+ZTIgIpwl4zuUAB8
qw7y17Rk4ZrIM5ZIO+D54jjPrt2+W45gy1By3bV+vLJEDtU4/XkyYu707NtDKeJjYZjOTAohwEIe
3R69aTU/agAKcv8v6Pi/CCndrVDZFfYPEH9zsXA6kiAOrA+8O00oJILZ8tI92cyaYPUOJXCwa0R6
yFvFgE+I2/nNLeT7WLJvzC2xGR5zRI1jVA6V4Pk5AlbMUZOrDt2hPdG3DeREBBf2rSw2Nf5StkUy
j4SD/gk7E4onec6JtD9IYtNlCiEkvmMc5TuKSRWQ4oVSOSG1QfDWZAYha781jtdsIgTv8tQ3CKIh
Lb3ujkquQfGTS7K5C7A94fNGWlYjzcldQToEXC3EQuMBly1ct196tZAzlzzjiAZqFPkI6RxEs5OW
O3BfiX4XWJ/sqPCA+9OTjt4doj4rUnYSc4bL5ktZA3CyeLikaevH8CcS2AtJPQc4eH4DwGzFHiQp
UOfkP2PRtH38N/1AbJNv0mlEl3PuGr8lgjG0Zovs4aBi0w8aYXclKMU6In41sobkKs3eDh8A3mdf
KU7KGlq2UOUVcqqEJukv5g8iEOYv+sx2aHpxVdFGWfbrmdevImBZEfJYWHzhVZLN6Hci/uDmtl/5
iRY8W56nxYyQ35kMdLmj6JZek8Yht0/2OHljd2D+U6ZcZyeyBcgvflRnYibpAXbHGzbyvwrUMoC1
5ISEUgt9BbkNNAV2+kNPhEriXyKC1NO+26NTGpO5qj3KK2tKlQR5VIwuJWT1C3UJkchRBJ5gBZu6
+BUW/UcGpfqnSYWLg4owOxtFwupK+nhO9xyRi46+dGsRXtS9Qor/3+w4/KsJD0KQTSQk0QorDmgb
L7tlt8c+tZNvfc/XTFsz35TsmSQ+96gAP8gfMxsh2jXr7hvlknWyTg/Wj/LBANjhGlzqhExw0qx1
JW68/lnhwrICNDfPUwg5fb3pSlfr8mRZtnPZywa+7d7dK79/1TRpJOsO4j8+aYWEilecubM+h+Gv
FNuKczah5UQ13lGkTxZN66cd+MVATx70pBiHfaqrqMneb3oFxKt7ESWo1td3DSO2x+a/KGm8uura
yeSGCRRlla1idp87idbTNLdt7OedbFvXfI/hUJwAQaWqgVaVAUreeD17P0xvpSRH/qyhofBdrqCD
ZtO3kj8nVwpn13SitVwrG/cAMLkuqb0fvYa5H4cFvMuoXjYgyuJhtpT1st/N1Tyj8ZskrbUnmg2d
NJB5muvghY360hsmMOYyJr9hxl/zpt/qFdUaOnygcK0Mx0JW6H1hvg6mVgKgmKrXaTbBDugzvAu4
LouqlDVfTc3NvFHoZGA9v9LuhSZeeU8DqT3oCfY2kqzS1rW8cI3mWdFik/Zu9whNujsTJCtRqY0m
HnalohxoNHhy6csEBI/33rBhSYUzz+CGaL1meFKiuv0wAxfQSWClJOeZNqd5NK7vGoLAaswJZ9Lo
SveCZj5p5RqvsnLoTKaYWzUt8w2NV9BETHCIajjvs5w8Lv/IMnhgxr8ouRPqRWPs3l+YRCX8eamy
o2Yk3+VOr9yytzo3v0eSV44hjjGEPZ5Cf3dnWTkG6mAgOljUil9osMn7WW/S+E+6B5IEYmSodD9N
B+ldtqyV3MtNICkt/VMl2VcrK/1nZYDCixfyQ+NsNcjymzJV8rrVWrr+dpAj5Ge1orld7CQ1gkED
jAxFk/Wz2pAU63FDZoMUrYy8nJ0T4vuQlfNK8u6saqPiPyFZIc7RVOu6sEBHpHRf0C3kJGgobhep
PAh1pzEiFa+lQ+QOT5JIRkprr1kVb8eaunMrIQRToA3SzTYySaO0QMXTUNTDJkZsJ28+6Kp3yDT8
NbOgFbwFJL8bu2lhoYIojY4JpB9x1znRs+al2XDoanXE/c9Nxwyi0a6mY0EtP3wrjX2DD2+SK7bc
4pgKftfForHqqH2ZzdkArBraED694aGW7r2+zqJ/9DEjb1Krb0PiVyFaJ5KvUmB6esm0KTkTT298
oYA1vJekTlCASCEIAgCQvQK5hWIDcdTPujB4alFg0Iy1h6ODNt/n663DlvTDr/Fct+oy6rdmBjw8
9p6JQnkHXslrFe7n8HJCaJCF9y9Xg4Q+9b3m592hR5hHnVS71fZMm3XWA6ZAbKNf0q3Sq3CiRnT1
htQfg3NrrIYY2TVhAQP+NEhepZrTsI32bopQ+pw1AP6umdlF4rfTj4Wj11CeqqVTAC1Xjb3qrehJ
fviDTFeRt/beBJN+KKAccFSbbdPCk+DT6+MGLZkKgZ3WmUf5tuM8r4SuQ5E7M7jwUvOTafDzsKST
NGLejZvd39pNcsiG0imXk57t0V2ScIdx1zUSHfP7hv6jm8aYraI4Wk2TQhsAmkfv6xfY+rZy4xgg
Yxx5cksrl7nkqd3MY176z5Vp3IpK3BDX6HBSh630JD6t281Tp1ZIpy6LrrgkK8zaTcF6MqQxXEeV
ZRcliPS5tE6eNN49aeHkqM1SRYmPNvaoaEvUy6vYniLVn5W9/wohrAhZUNPLlQFiOUixme6OcevW
NQ1D2NaNNphJc99c0+xUnc6aPXWhp4/Ip9Kp6anE8O9UyKidE1XI+LxoOkJLRtjbGLDEfMHcH3ZC
szi0vwp5yZxHkbApdimdP1/9a4G4JqlW/b1WkVmhtRFlRccdNyxviM4JytsJ3g122MS6Fp2XniSn
2pWkifL6YpS2OS+95NOAiQmMX6cgqGvuXSf7SpYb8SSe5dDuE+uJizZssiFaD77SlPQ1Fs4sGdQ2
8WQ6lM1pftvMUz9rW5hmqp9QNFailUkV4cofpXRHyHS2zbpd7EjJXs2OiRf1exWRARlDHg/oA9JH
OlWRwtKsvSYbO7hCXFLz0zFzrXJrjTRIluj0V1nLPFHsEN8FdnJXrp94HFlKFlNisbf7JqVYpg3i
LmbUqXotcayMjNUhsnCXV7S7/xdpd69Qx6Cg5W03UEaiN3Fuca7HzJegngmF9nd+6FgCbIDVrl2u
st8ypJesKO3Pt/AM5XTbvWhS+6ak8npEJqI4pXlxHKb08IrUXXGniLMg4psHXfvDYNX5rmojP/ko
wol+v4ZXPgc/q56k35SgkvPllOnL9FWsnm7bNG7zBGFLlTWxlnJMY3PDzpsKZrIVxHifabRMHHPd
3WbyNpWXsAHfVdrQl5/FWCxz87UqX+W6DG9jW/hlNGzpHAt3eDOXCQbGmAZry3MzN67VI9SydVfl
NOaeHInUGGXqRa+BIkJwR/YgbyGmRJLCMjbjOtLp8EElF6kqxDVWQw53DnV42X65LWWw+Dz4cWQG
umYs77iTmLLks7m17E3WrYhXqgHix9DwP65wL92w01HqWFXGrqTIGcV+LU1++Toi9EWxVLYh8dLQ
GTMEdqEOnTL/CMfBmeejp6baYuwAKmtz5h3Kps1JJ5Gf2PeOllwYx2Y7wARPhh0HPsfAIIX/ZqW/
kkS+KCfjk6FY2FRu/joq6WE+Nvssx5jHEJsAb3IaCjvje9rtEwqw+rU2KZDcD1UpHad++Rq+rffQ
Ik455ob/wpqGyeCHBsm01zGHFRbBrs6UfqmgrlVeFBMWzGtaUcxGZ02BHAiuwiDaXoz0/js05T+J
5IFO30ud6aVulHxwpSJ1ZdIUsp2gVIGmQPqJXpCdO/GH2GytMlvV+zwcVs8o22QdJeMBB5Ss9LDL
i8BAKGYisaVCeUop7SPqcmSdZE7myDkwl2jRbSd9V+7Nq1oEVZN4mdp6L4ls04suZnQjJhbrJxqN
XluCjcTrpdeq8GXu74TlzGqoPkm4yvZ1mSzjIpAa8lFn7mmA/kqG3NRBG7ZymuzrCoVOfXKnlH5p
unE6Jx4yJDmtttop0GdqME+tICK5C6Qg7zOHRpjIGywMMp33pa24rJmwMBcVeSQwOew4TyV0lZkE
gkV3GlJYpCYFsbxUlmUsrWIotdMjmYUbOaEMW2fbupW2CDOM6gqP+45DbyKBBoG5JK2c0dpO9/DF
6bxWPV9Qm8HKRN8pPTQHY9rOmm6LFzGN4yqjoh1R/7OfhKPP6j1XIfU093WolPZQvTeTWy/xX5dp
agTmFLnq8yTBTp++MJrbOeBabdpq2PvZ27Drw0Mt49+bpwmNtFBL3SqiCl4/VwisvUynK3M3knvX
6gxXQgm6yr/NpvYqHg5GMzIgG4aKXcVnfGo1hnuJCkWfLCdMVRR6qvZIzGE7VWgI1Nvy7qfzoKbj
ceePCgFieF+2zbF70X7Oxr3fNBbuWmZuVGM7e1GZ1yc70s9ldDNygAWkYcpfaXjtIqEgrm1fVr2p
VIsQYj8vTzOo5dWoHnurPjelfCmA8rTrgdb0Ogmfoo9pZ51u5kmxkTTk6JrX5lXHGwuUyXXYVke1
YYMBr5zt9CKIyUnr6dOdP3q0dGrkc/R1nkauTtyA6FzvmjALQ5pe5cqyUNZ1f3ia8sZKaUlZ+bMk
c60odubPp1/Gwzly41mxLtNmLQnQE+Kn6ejnhIAKuiDFuGoIwwJcHlr/1pV/f+6NAjrsR30HeHVL
Kn1V2bl+57tfXoNXiLseF+TYle+yQ2gxlw8tYLWp7FZj2p1KCFyDl5TzTVzPtiGlmW5FrgiBkvIp
u6YEKwqi9KwccQTvXklgqKIcPLeigGikbYddHSb7InGG6WnP+4Dd3LGG0aE1QccG1NKO/Qm5MyyD
nM7dyeu1NGAIDz1yPb2bgPbwkL/qnCz5ZFFXt4TvM6890ihW+lx1IcS47D1Tqj2LspAPCQ5EQ6j/
e5+YGTClWz3aFJYtvyQ/fLKRytBVu9zLnq07+INJsaKigxiRoZ6Do4mW5mCtQsOf0QZrjFCvuE/O
bDsiHx104PDGj7H+CJ9vBulBr2tA3ESS/Vk+aSO4KTdWhVCR02XK5R7OifvHS94/adFenafJdHRD
d2dFc1TnqOYEKMI4iowhvWOOgid9dZNZ5SoYspJroTGOSTrwrsG3LrfTeN89m/6gz+9HlEhScqsD
JguTszSSbKXqZNZZ/4p+XxWziBbA6Vrqn+v+msbTuYfQ/yDK+FN60p67WQ/4p93dmx4EV9AGkoaE
wWw5tvMl3eb1cc+uRXxWGqHXojM4Dg+rogSQ6Rsrk6m3NbapxluzJ0MMA5gUC9HgVQPw1O6t9Ds8
p74MUKu7gw9u66Ct88CaA5F6S/NqKStLOQ/XYbfWkBmqOxZ9uu4sCpAN1ZxvKdxMiZPVBagqSbac
l0mNYKjxGImyh8kxM17LM1eaOvcFaxofMLIAcWovDza/N7JTSqPuyc3MU8vEj1avRFmao7oMzcrR
gdAVobWM6pumkJWrqErW5ySEEjxofoSG05zoTNXcFhHtJ77r/L2OGq/qYQyDY1Q2vflaP+V8rbX6
JmT9WnLpd/WwL3L10Pf6sfKrqmYfQG67GR3bVOzZ7BqbARKtzX1XTYATM39SLi/Y8bleriN5tioy
cB9tupJ6Ekfyc6l7hll53QRmLkdEtDbWRaxsCETQSEPayqnq/mgpsA2d1gKmKw+bgoS4Vb7JRcF0
b3DUz03SAgckX+oo0eyiqZKblLpbptM+H+LDOP9WGwUzbx3zw6wajpKjlfNDmgNv5yuFZJ9bRvSB
p0Y1tayX3jG1tymCBql/zZA4VbudooaHp1uPjxBZDdJ4QH0fU+FFCxmtIu6sjtt6sEh1JV4s73BG
KOK8z1/NSqlYskZFUEtnJVsN0dtfhDOSecDzIG+RBu1Sf7jJM2eUsKeoIwxkj4CMABWtnQIdsBlK
XWIazPCdbKCGMODs1H1Z7jQgQId0pEWzEHQPUyZVnM03ub6/F+F+qrpgDgTpJVOZH6kMPiGa0ViU
O3pUCYpS+hlnFXqThuwbFY8JyYbnOkW+d+qQdicoMHtuSjWuO18ZQG8lXg1az22FfrS0042ffkTs
amb4kzVihTO/iXXPRHgigfBP0E0vbOwlAmJtra/6ONp023qubopK3pYmiNjcVofUSxVPs6TAUumN
cEcy2iC5R0bvpXvTnZb2VIcmCmnomSqqE5l379WNpx6HRFOeyypRdyg4KB2c9WY6zmmgNTv+j6bz
2JHcyKLoFxGgN9tKeqYt370h2ok26P3Xz8nFANJiBE2rKpmMeO/a1EGGkqJVUqdg1PD3ghhNTVBq
2N7zLMgMHSss6lYg3IFD0cTtKb5ODipqBrcBejabvS5jv39Z3w/9sTDE+XJ/46+ljnaatZ8fVnMM
5HHHhlmQJ8kdifjjJpy44CQFbyGiggBi1Ci9hthJqgambgcU6peUL5FmiFtja9dRL6/7meTNS4eW
drMbt523ZDS2eLnWvRUeZRbGccPbJ1upN7IzwqsvOP1SEQAqBvKR0WJLrrcth6NphZJaRzZDJVFy
ekj1roDPTX/MgMCZ6MiHdHNr90iv75SzkhqXTjevk2kT9kbOFR/6WPcPRvvHRmYWqIBe3watvsnq
R+ZX8MAGkeYrv5Xs9u+mboQWIRN9HpiHvwuf29MxVLdx7KTv0pgq34mTng6JFGlFWtyahokm9Yt7
hyNqdS2nTabFTtR1OKtC9U2dxFrQKkW79hlNsIq4aaq4Gf3nhBGK/r9XaPR7T7pe9tjn4SNDn7ta
TVQtQW7663CxCdpxu70kaoepdo6ZAxV4t9q592iFTK7kmkQ3nrZjEQ41PkqFpPucvBCARlMN0r0J
LC5Jm0uy1DVvyTKfEX/Q3GW9lesSOgYT6XDLHZX4RMNVLqkA61pGj8wzT+I4ttWdYTzTvG6LeLMP
Yzm9oV6PFUIsQJimDGRqlvwyFlRnK4yzRRtU2XmvzHic4Gn+yaV0AQ2V9MWfzUsrLjZlHY4NIM2l
rVxalegBkwtYckX3XYMawd0yf8iRrgElsXQcHABMWmxhBwPvukPH1pxB8havUx1LFrNuFVUSEQAH
4kxx1o8qafci3neJEwBKaYqeq9Vuekb1j+whZLa/dYckiGqM9NYIyteU5MyK3uySlM+hvuhyeZGV
8rLnyMIxtTps1/N3K19X1QiHfA2Vo6cAXWLUR1j1RtSIrxfC3+bMtyi3G038DBs5R+Pl2FxHrq9Z
VbPCKhetz84N/pmdotxh4H1nHYaYavuot/vYrvtkycQ5XWt/n7F/zJInDjBIxH+d7m0638b5zZ6R
dZF1VeRboHQSeFBk86L3U+ujc7C9faRShk6G7DplKavSFA46ICuDo9JStt6cRAOzPz3W22DNXBag
N6LwdlZLnnFlw1eeGB5c3jYSCV5KPTF56QVo3wABlBM5PExLTE5RmY1XG8rpOaLNzfJaVNtbdxHG
xwaiNUHaCycyCJoGHlVIEJpkm6WXQtu+fIyivjWelWrnfSJr0tvfOr6Ww2Z5dopCrSLp87AefGhR
BofVE38526Q/YtSCGx0cEJO6vtVGfdnVP/UECabglOEKH+01NImZXIqQze9c9r6JX5u6K9W66Bb9
qtlVGK27z6rfci8qv/QRg/NV2MQbK7eSY3MiSLLJJjflBdlE5u3VDx2PuAZtuz/Wqro1JqMW30+j
zDyJszyd3rqHHoIXCOXPLNleD8PvFQ5ulHz2TYKtEC1yKnK2yoQU8A4fi5HMdp9kjhavSx0rnpC2
y9IxcaLyfUbXbUvcrmaio6uubPKV2+NWemq4HdhmKjyijXpRaH4XynTVu+2qt9u136dr5naYvlSN
OsaJrQlwVj/o+kYhe9pRiZZJgw9eGnmgFcrD/VUcx2kfkQ2r/mknWUoFS01q5o+qwmxuSt8zlSKT
wztE7bxKxqgEn6e2bqZHhI8WhK4VnRcewC1W214rQ7+yQt60AQ0WkVKVzOyDdaN3m7T3HDrJtxZw
SPMBF1VykLWMoR0VjgcOk8kugU7kfS+uBDw3z186aEdq3nbZdYr/QMH0ilCBfYhyvlRlN8Ym+7s2
1cQ6PXbfmMtIpjZGVMWn1FkfurR8FIfxXraBttZ3a9xfK/DKY71yQOySfbYJsVQv8oGwis6hRgIF
FKAyjWcL6d696mkKKv3L0Ac/UwxXxY5rS8HhmRLRRvq55bDd+nuDI4KMNRgLFBEjb6DT38suyazX
XdoBlSnoAzW+5kSCpSgxiqDkl9cYBwtOfhvp3/LalXmszyppa9SyLEnNGDVxfSmivfAlW3PtZjb7
vfIXmHA2evVo4lXuY0mwyfERb6vsr7bKBotOTqgndagCZ+8Di3ypSjyOTQaUR3D5LNN0QqujWNx5
jHsbmuoa6kINBXhG1/2a8nhuzGTaA+H4zqaFttOhoZ2SvGuTPf+xyN82QP1Oyc18pC+yxktI6qLC
CIyCUHbHso5G1rO94zOow21eg5Oa/06d0p8HePbR8CyYABYKRyPD8P05aYvRCnYw1Jr5qED/aRye
nvdRxyXDoUvs2PAxW/a7tpYfzVJ+ML+RFRfo+0LgFLytysWYzWEq/53ovaJXiuNLYqWy7NHtmbyW
fHnTOmKH6+1DYPITx5u8HJ/M6qeUACe71T2hMGdkIuSX9A5+IsJz07iZlUQ/mnO/6WerumaE5xUk
RfcNMk2TJCG2GGm41+QqaQYqWrxHxxMBYYmxWWJgDxXCtwyaQ0espgLzH7lFdZGAjirNeU2LC4Pu
pQLvapFIbsfnuo2Ion7OlkiMNdolGiQUCHQ5JRLX5gh1K127lbtz0+LFHuOScNkOPq0jYF/va2Y0
J6oE/HLjNdUS2aKItJMYt4TTNrakLNadPlqu6xIfORofiIhyrkPT0oMV3/E6kc2YhcvkhK1J8N8/
7XlsS3OiE2zXdeZZ8OsbVTJxzpVx7lnEogpGdN04Tq3YGfjP41uNwpqbaGs7fhrsbd81XGZKt1z1
jBpSc2rIX/ZSi01+xXwn2gL5BB+KjFh6ziOw/igfZrCownUg8OsyEPYQzD3Ezmp7A8T8UzvwGNAf
1E8p3Zw0G//2+AYE8n6A1VvItvlX5OJHSjjkgOYeK1jXjlHHa2c1Hlvxa/faYUb41eDFGw9fHVyx
vzUH7Mxix1ujxlK+xhXC5GzDJ+TmOwq2TPbhFf2+Pk+yRWpv5ndwDJB0Xs73IMezJeeB0xIQjBoY
pZOh4nWFyl6CinxmIs6m4aQQWGZuk2c3dKBCOaziPRd3Js5ET4TmGa0ZOQabsHQWE9UZmpYsNbc0
msbVJY3v0mTrxVLocJApdbXX83y82RwpU48/0SR2K7MiTtB8SNqD/AZXebIjGgnuv5efafMwqY3n
vgXYeZRWfyu77uKQ5wq6XAF/REu2ecYzZ0iGZ8bqMRVE45ddKJWs9ZipljJoVnc7rWN5tVZxk0fp
1ubL/Tj1o5woM9FGLat0pt2fh9Bv0RkAmtpdFctdOWXyfG2cnAjb38vBL+oE9aIgMEDPfk7Zx1Nu
YIOjsOIo7Am5nMEeWmXz90YOd/nZGnjTLWKXjybYq/nlY0/La2nxCH4whvP655ECPirHK7oVDstt
+K/NPjPSgDKHmUUSsTEeXmacDAOYBNlOrRHdoZquzNCrnuuF9J1DCUo8GLviDZIcTLVnFv3F2tLr
jHlMej/Kf9tF40QZGD5XmbRCkkWHGdzxJ8mYiu028zMwD/v6XV5i49cejVx1Q8mNTbbqWMRWx+NQ
ODEjCDQp5f2ZyEEb/pUI04drKb5MFSn4qTCkm12rV4YbDa5oHPDaoGJrNmgE5SaxpLXS+5MMqdxU
D0HrRPutmdcjtykZ9BUte1UZvtWSE3//rBwn0HQ5kMPO7gC4xrDL3vbsbCJYKQjodw34HVIpnaKP
q6E8VTOUn7dOOCpOSuYbOYjjpBKXF0s6kWztHi6YnFpcMdgV2NQNC+DpcwuWV1DGMUfmZZ6OZo+K
+cFfSv+vXJVHa7aujEdqd5bbxoyrLRc8yKX8OujLG1a4RgEbneNxk+P6F1zvO2nB40YCr/x0XVBZ
nBK8DMZm9PtrDaBhjEgAbLaov9d9CTZLnLexAxRDdVm2pIUbRMhvwQw35kB9FnYyBQPcqEG089hb
gWnXzPWEx6ns79MlX269Mb6p6N/26qJ2/BMgFl3yOCZqNmOh/8fHVjXrTeSU5HqKyjZDLm+7WY+u
ce5FK98sabz2uXNusZamK7z+AuoVaDWnC+oNV9nKqOqlsJVulfm3tM3oeTYXRR0xk4sGTaanihMj
z3NmgIgdYWkFc64GZMyB6RWW5uZ0LZXAZLb8l7BuKrtYcnevBXvPe7ignq43ZPcHDv2KVLtFdiVh
M8djgnJPXDOUS5XBpCUqShTNhgYZkEc6NK2RM7AbYXoz2XRoUZFSFICplGR3JbOwD8hnSmba9JLC
hrQ9TmxzOB9dkktNmBma2yiMdi/Qefd2JlJoDVSQml3zTBiNTbVOkHomv8hSmX6O4J65T95GBAeS
v7A37DzEBXhUnRY/BUZZxEZM+umU9j90YLX59zzZDHhLZGnxtvy2BArDXruY6QtKnBcehSj5UpwO
Ob+TVggWQv5XNl2Vprgo6RSU4z0jjNZ5WmPGuCfR19LGs/U8HmrBjO0q9Mxvbt/J1FRycDKdyjZ7
jkohLlP/KkD92zCf+GYzjx+qSvU09iDInGa4OoGFL6+Zz5r2vo5tPA684Y4W6UYfpdjm0tjpQOYd
CEUlMhcpHMudP/KjV5GVo6Te57eRleJJmGiUxUViCVrh21p+hnABxsIjKRq/2nNfMgxPHjE58G0Y
1dIj5ZOfkUyY6SJsPMqioNmtd+2VeZxnfvDMTR6v5cheSTPWkxKEKTFcm3jMDVdWrp73NU3mnXJq
dOecLU5+VmsrrsHskwOOCLhHqVgD7Cy2FzWqM8j7kQWhCGBDdg3TEqBLi4wYz++cJ+suEefMvWXP
oT4SmbEj6mMAGlPUFOS60aMruVX6WMkbbcH1NXB9I4t2HV99AcBSc/eaKH/GW79oD3Nc7mVWxfz5
coYQfXYCBix4QwSYdSVuO4OUDCqkOtbrYt1BcU5G5x9s5Ntx2tqNknIM1MrDnFFCljhiPxcO5lro
wdEDthIlCQindVMgQ1qng4pWrY+01etKzdsqQnhxXdbTEwREAlae1s4Kcs/RIbpBnY2iDDbUKGnb
BVPWciGit2g6Lo4YfJUD82TnhF7SWp2jTMTkTuY9Eh/xDH7uzq08MEHxmUu/Wknyq+GpsxK+SpKz
/WJ0BDBK2k1fnastsquCFIlMW5CrwPZzNo+GW9d5EF7+KprmMW9Ei2sWqrXjApN7Wg4jXiWZW39C
VCqNvTe/NazxdSqxsxII3rEWmbgHxyrY4R0+DG6LQhLBehzEqpOVhUzR+KfiEjRZU6ev9FhPKlxP
VauBRqAJe7hjFEk3/lHs/FofxwU9tPmi1Ajl4VKgkE/qCi1+nMhXVdcxqA0+K/Qkurr5ZUdcHTG/
Zrd7A6D/doVlqMdQVXIm/CyecikeMZN1umtBFC2XDEVFOf88ivxawZGrjv+kGDedn5mVZKCex2RS
l/kZYVowqDgTA6yeFKhzblkHZE20tVr40nwmFT3YMeXx8wmVxCR06hVyIVCZAlEnDKNZnpvjVmdH
XLdGXI9+sVluo73LDpTkyvBTFtG62GG2BGotveWoZcAFDTAX+xudyixj20w/VOmWDXnCVB3XJSZM
hf9DgURZebPkAiGwzoe4h5iZoOWsjgoL+K8J249JzkP7t8I7M1hPHxBZPURJWCksc4VzZlG81Bk8
EBePb4KL7ox3NKW+lpnPncS95lqWLVav+t4aHxL6iw1+UVb1k3LhVnIXboLKIQqhvplt4ynb7BUC
74cteTqgkl2/z/bKbU4Cs/p772ClqBXZkJrmcY/WecwxWcEB1On2vle3FDRPGXGEKQi2+GOYPqQZ
3+/+zrEPxXkY++WQl6up7Fjju+e03qunPQM3HMEiV8mVU446wLmmhBqEmaUyZURKW8c7Gh9jK8J5
MIJmQJAExJ4zbPR7Uu7q61Z0F0WLMwYjidgGlCmgPP3SXNB7JoASFktWIV+NZ0/37tA1nb+ctqr7
1HNk+vpZKMa7Vq1v2UyL7LPsUUAPq4lofo5pn1TWBOC/etpB/anpfNTia8HkX5DyDPzfwoZb3Js6
y35eqf+xz492GS78o9GJuBxf1Bkq1kEhZvYLKeLJClzgBGZJ2oRtQBKtSJIXcAD9Unb/OhwHKJiI
IkCCubpmmoWWdLz1lvxeGMvH1tX3Xr6TEi/LPSndZxXo0XHyi7PQkrVvsTzCtqtxjiF01UjLYn13
HVpN1CFcU/anEtFE7lx7GP1MGyIpnWKpC6dlPvfdgsKt8xq2tapHmyvwzqDSNoz0pgrE8BaxxNLn
BLxuIQJk0i+noOM8bFL1JmU8vI2Slspwt5WgY8TqE74CUCGFlphGcU7FaH52Ki1i1TOWYfww5Tzs
5/REGk/hXMrDOpfCSWpZjU2uuv7ASmMjlqACZjFJIjXbcFzIb0UdIdv3cbRfLRy9WdlyXYnPgWYf
RXiT+q5TJiNrJx0+e5aYgcnIWdub0sw3uV5v9ZO5viC3CaXRSFB8JoiRklkAM0D+VQj+7flsd+8S
oSz2h4Spr8LtyWI6wQojP2IY0nbdZai4FDsRhT3OvvxSYTlfbfGB6IUcDPqOaYBQicvXAtsB/zAx
zihqYBfkhluEqA6fBaeFmXbBoMXlbJNxzcrfjglrMnNW/kSUy+Yyk0ixrIRGgixDbLwYg+IVGzRJ
UZ9lt1lWH7QMiJxkOqZCXa9OVXbvpBGHCUM6Y4AofjfAs69KYUXSpoepvrgdnPM25EF/z+zSBxeA
yGImE2Qzo7UgR95rBvbWtgxk0nm3Ip6C3L4LIBM9mY4g/b22PARNj6QB2Q5aOMWoo+aR1fhtR0E5
zmU1F2g40uNNPE6Idx1n8FGjeCbVTMBWta+xQ5WzRK7NF4phnyGTZgZUVRlp0nwXG75z2buVIUxJ
+S8PA8/kt5HlD0cpoWxp8OvTBPZDrpuL3gDAN/I5pVXBYTXhbmllx0+JA0hFTCB+pMGqZuYc9qUd
tICls6QAHHsAzBrdePcCY33peM/OEqSa+yEniy7F/fIt/ddZ5mWsntH8GhVCdK2VmL4DUyIlNY+M
5adi0wC/kHlXIwIcDm+1lVNu+avmgEHSUPtU5XacqSZVzCu2XgxOEpQdBuptCnfCjwuGIaHB7QEB
rTLBBqkVy1CDA3RFFukyVBsZLsfnUw5H+cGNXPn73s6PcvjQ09uTiKhU6Eo8enLDzmn8GyMDroEB
EcqdxG15Cw6zDCqg8FHv4aYcb5j+DrHDL+/Aj6WBrouwSNdwYlcrYUt07KQqEt5mxxuLlw8tG+d3
2kKnsBDDSgvAUFWTaQBhhEPjya6hC5hA/pzSeqOhxD34kzeid/jVrxJKkOUsFRlINTlLhx0z8JJN
wQ+FfBeCzqZyqAiZX8bG///kX7UcOzbAExoRnVNf7I5bG3uYptQt7cQNI+pgQ5YnDG/VGtbr64F4
Nav6gB1zMpCRaNxP1tdauMPWReOW+/KMdxDEfxviqRbJVGImf7F34tHV47ygR2mGU1X8tmzcSztg
i+QuRhvN6qmTZER/EI4ybVFAZR3AF8xnGW/THqtfSGj54vpqcszKq7y0b3qvvCH0ojwl9XMW6OaC
puVFIA5qVOXTtt+V5cdwbJxRxXtn5m/bAWlTz1AjQLoWyrP9TbWVh/zatjpztUn/BuJQzELT0EdN
Tv+x9jrrJs3cW1Tg+VXTzFvETCeOiEp5oRIA6VqmhlXfhsvyaCiFzZQ1GMwiqL40CoDFkADxOAYl
R1NS8bYgQHjBcz2O9AYQeb3KwEnMrwqdOiMRShbj/VZEjLcGNlx8ArpUBia+3l6L67Q5yw8x2Mlc
Y0qS8KGnMgqw9Npabte9N6rzrmJ4b8iWVAIGWmMII9c8yrjLO8Bg2tqxOVkHY6aXpma4Ai4p35aN
I0xg3+HvrFkD549QkY/Pr5lDjDebP1d5s+beAfpVVATorxZQ1Ooae4moDC3qX221Hqpw7vNWuKZM
gcoPWb7hsFGk28ZLmBtGKGVjuLw3fyH9XFm1k37vw0p0SKgIup1wey0Xuf5uENmkpMXv8otwCrdG
95VCTa5qcXWMFjHhd22SL/BSWdhtwOcNYhbkIDVwn5mR3jioTDG414jhYNSjFJm8fHyKJ/ffkgMx
/0wd6m5e9ORgtF4RHDpyG63UAqX6rWzXe1YWj7rpPYnXtVmwcvVlwOAMhMa8uDIUXTGjoOiHaGMN
Me8mY1SaUqqzh5tE7kQwZlmwyjo9LbSban5j7v7wbGhoGv+JTwpNx+Kze5KBxBUYQTN0t+zQltJq
SeOUTXv3hvqjLcgqQSOg6p+MMjpTG37//ype7E56w4rQD/UbyQuZeubUPcTiqqp7aPrbqp+N7j/1
8Jeedsn9Rs/UbeGr8yurQfWQoIjyteZHKkBNUXUzFEstPSpsZ2A4h3Rli0+td3up32DsCxsbAOQJ
kRMjStJFeUxH5jbjb3NGdn6xK4M+qvqy9SMY3HEZ8RWMDFEZkN7Wo349dNcw7ZfpE3DIr+UQeVKk
oT8QGhQCvCtG7jq9NCK9MB0sqYJeLZL67j7N09kcomOZTzpFF/1ClaXQQwssUNeIEZCvxTFfhVoi
H3jhf63SHNjzGOxuY5GWLd3qlA3F7C+qvCPVUROQpdjejQi90cvSqVDzL8qlel6Cqqfz95oOXiNj
8HGCY0KHYuAh0GSfs2h/Cu2OsNlN0Bb9QuyRjmeKB21tdNrw36UAJHhu6WSdr3ZoWaQktC+zxNzX
5qjuyMrohwBCwn+q/IsWcx5IqT7koehqt+SJq8p0kYYFUBNZsqUtV8W2memti6TS/CJe9wzka9Pe
tK16T4vhHTeIQidYgd5+fTaTBDlmUiAZXZuirrHCRutD8NLAVIpA6ggUqPxSvTnU3asHR80W1d6E
rshpaJPI5RilG3LG46S6C/CF6Y/8aKpG+GNGEA6qhJ17zOQeU+B2ZJQAi7iv9BotsNzZRmGYpp/6
43P6SQURviGVvXXl/E1FAslaakGOBU4pLtwXMrUhlg7Ae2DQh+Gi5u4+vM4HQY48AZkNXTk4VLLb
hmNBgfN+OhbahhULlUONJHHNc7+TWt9Cpo34KZ8tD5AkqOEPxVuvT+hslXjdPlOaO0pUq016Hm9V
+qchrIi6kyCVXFNyB405dEnUsrysRKh1UA4FJUxIj5P8QOByrK5mnhYZvyXhPZTIZfh4xf7aVh9d
Cxurla9SMz3GrQhUuAg8XKm4oWO/zrtxLp0lqQrAB+EXVuXmIilA1aZhD1Kg3O67a59KLPBPsSdG
151nSCuAX3bY4x9aABVnGGIlZPq4INpJcVc6X6uxflvN8vUpV6g2NRoymuR/LLB3qe74tI8h73wV
inJpSCWEOdiI4D8GaJ62cwVn5HwY5x0RHQog9Aya+IRg70u345HXBJ5Q6JZZZdiB3ZnOirhqrK27
0KTb2OU39NcJGsr08HWth+tCovukAcA3bdnVhJ0M43KRlBoTRFwjFZFRKBhsXaWJg5G2nxcLFfGM
irjrylin+SzjI28waPV0LDYgguu2Jf2S5OOfimSUNhl77XvPqm/wW1yf1llH1jRmvxsgXbnQbwaQ
rl4vgfFpZO/pFImcoBG99lpx3lPdL4vV37oyWE0ALqahrgizvwh+ng6g525rWGWMZZAqoiUyOQWQ
ilTpdunk6UyDjacjBReHFAkLvhePQ8t6xtXVq/hLUCj0oHJlXdFB85hArRkUgsGGN3bgCQk7HerC
FdxBLML7Y9A1zE0Okz6WJzSbML4bQszEKv82dpKxNCi5ElUdIEb0fDH2RfU4y/J2CERHs6SEbFmn
7MQh8ZeTvRB56Bxm0Jav2mj7O7RX/54J0rjElxMffKZdss5tbCO/petOWH20m0+FVBvKAKkL3hC9
mngeZs01qVegi0+O7R+yAtTeWKX2tAqKv4qzJw5fWmFrcQM9o7LwSv2/waF2gASjvhzDzFEDVAFl
GtUo5RU9c8tRD01tDnEKd7N7mJC6NhbMgX3nr24NZ8Og0tyS40xWGX5fQKadCryEgLoSMsWz5JHR
kNA0ywIlwRXsFszCltgZj+ntRNm4mwyt+AMHlNGHZkGoFUke58wFzkrSUJFflpn0nq9UK2AKcFRZ
PAyqllOohPU/mfOyR+S0rv/1E2KjDO2Ecm8UICbASagELcNhlT96R0fK2pMpcZaBRI7yQCk1x9lY
xz2OMaZi5X7YPHYA5Ey5avUaL1SpWYgVM20LGLlYLYn+ocpH+t3JSEnZuSon9fJ89ZmNNXNIeosK
T3O/MGY4oJj9gLG0w3rRURWI+aLmq5vmvxrgiUa5iHe9rd+mbn/d2FzxeR5MV/hzblP//Nr2F02y
E0wdKHFM9lH1YI6iMStDzqrrRM5Qj1yy35IJwgGpfw2XJ3KC1ltT2qjQFT5S4Nz8RdHtG8KF1vpp
mojaiwJNnPrSmekHtt+Sj1rsOAg1kaiqSLjg08yMs+0vU9QwGX4Kq4Uu6gVnF8PUDKVVLdclu+lP
1BnJxDTJ0bYhjf+pG5FCJCN4/axxSJzHmdhI1e358k7Lz4yN1EHHvluXqv6xcrE4aKeGfseKYJ8q
5c9wcJDIYDkxYoTQ2TK/xV/YwM9u3ETlYZy6AgbaIk/DDPP6r9Lrdwbe13RR3hTNfJ8xU7UaS6gh
eeNTYvBh4N7T1oXYUJrlrZJkmPacJ5lMwgDnKmZV5AugWaqNcDBZFemszce1ykZXfn9KZHZyGnAj
UJPLVYXerMbsayKHGZE4TD83KMlU/oODMUGkDm281Xsi0Wq/844TsKQ4Z4bpanwMjfzIKTIrJhQS
lBkI/V408+PZbNUqrgymU/TTpc7xl/LiGaiTufmYv/WwUeXAUORAcj4rwO4jbQLDuBcG98Jq4QKv
E6QhCgJKE5ni9lcgLZVK+TG0FmzZfukH9VEYdMVsy0sJG4BUwjN9qjixtKIAeyqkntPVUa5xiS5U
IcCo3m8ixV83qxEY24IWx2KwnSMFLsRhtC24x6UD88XgHlz0pUZSECtq2lM0uW4hhxYIKFpdMonU
zyp1PlV+djtf6Wh08y69UMwIIJXiykUcPsSIJnKFPQm0Txv+FpxFNbWVuvG5zyPV2YS3vgoVRLl4
rIbh7mjdDhrcVCMNZ0OPnvK3oedDYIO4i9JH5nya5T9L8dYxbGEQESXe9qc7EzhA5SlaqNmrYEXW
IDeaixePMwSp05c5j9+FLX33gGr5rH8P+tfqGHd4lde0jZsl/dAaVhD8y9KK+tNGjM3Xunjn3vpo
sV4Ot2Iklbcr3oyJdhW2jsbGmHrkX21jfFV7871+2WsaqrgLpPIubxtMUSIpzL5LXJmOT0dj0PoD
JK5dkvCiaf54GC9x+SK/Y7l5xl6w9FBH2ShgR6YLPovuCVsIwZOYvUwKxRBr2/iKFVxhLMovNW/K
vCeN+JpnwMXjzVE6twKf32eK+Rgj9uFhr2sk1WMkZ/ChG9bHmezwlFmBWKdmI+3DmgLFo701PFTQ
AZ0c1gb2PDsoa87TsKDlHoWjaWNJyXDNTql/QA8I2qqeEiNb8SGEnWmD2Tdouf5nb8Kd1EjhrBxM
YsLhSCbMCO3zTbn0iDd0ZK7HtD5QtAKoBjjp5o7TWW2i5UVRQ5jzlNpaHF+Ffv93t9ikR9mgq/1e
m6a739LCk6OS9DHjwU7C93nIyYq0K6x0yhLnJHwxxGC/L9avfkD3jPZq9JXRdrWxQtk0feb9/JVf
rYKkxcVxK4tm9K48G6jL5rn4mNX13VL0t9IwX6nJfWmsPUTh3x7xhvrjgHNtF1pP5aBHNZCJ5sEp
cUfonVZzYij19anwRrWe00Ko0tfN2dM2PydAh5MzK171oyMfYV2+x+qX0yl+Mx6xNo/Rik54IMF8
ffolWVUWg3QCOe5GAn4WyzWx0it7SXPydsk1WEO0qUcWSU8Z3hxocLqpMuBQADMh+IKsqGZf6eE7
1VxSyhQWshGsP9QVOfAieUMJmkoMlpGTYCUtgbJLPNkpzBUnxPoqrVMwEQEIAN3PDB8OBxCkVT3e
AJPu+Ya2QvlRsRGvBZ6m7mVZtPMxgl80rb/wIa74Au3+KrfNda52uHaQXau6maNzLRXmhwxYF35L
4uwiWU3LO+SWzRVJmcvqc7K249LAb5mkgUMEMRQJIokqqAFU0iHWF1vj3kMLV6uXYswuyNXO/X1N
TRou0UrZNDTXnsVx9eS6J+aa/n88nceS40iWRb8IZtBiSwFJFQyVkRtYpIJWDo2vn4OymVmEWXd1
diWDBN2fuPfcpsSwMJ5JUJ/ll5otPR3dSZXK97pbPuysw4rGlx5VVooqC0BnTZRXrnFtF48Kb91A
/QucJ154aLPpjNjzjCNQQuCN+QuJ46GuEVIrrM0gbBhvbKWKZ+4Xaxw5qh12sguLHHtOCwHd3BV/
M019fFHTGIhFw4wTRwz4z86+JhKTETg7CrC1ug2KfH0VA4hUsuvW4qPOkX4tIHbs/jZJt9HOnw0S
ObPGPsHGVY0M6sZ8talyGleTXuXRDpyhDfRW9pOePpCZD2p+tvnyENiz5Oe76iXtcd2z9VN8jreU
tHvEytTis00xmT9HtcQDmDNoJBXa17lP9JgnlWg4SI8YuFLSUSXSMMWZKpbxQHUW2g8Zx/1/1tPX
jmyqeNclUMZ0c1AYADVSjOvRYpmXOKmv01lBpG/Y2d1M07uFtH+brZtmAldF8jGXbCaP7EyiGhsk
aUSMLRVzwF2SemPO+9oRDSQfK/7qXdYumEha3+nCXo+RQAvqTlju9DIj43YIlYLLZ87iw5Dvzjje
tWOJUjtFqY0M2m8oFGLIn7XSulMLCKv9NZApiTx+Ahy0YcKIiWgzi1uJhWjwKuyHJRr+Ag97Pmie
UUseWgJ/2no/xp+3GaiBrmrTerr2XQz6RSo5ZNHii5qENxxhdqvA9eb85563q8LjN/eYECfMzvgo
wFlw/W6uoWEE034ZKkNnxlTbu8AqpTbqwxr1F2sOzHlGk4MZYbuLTfPtKDMDgY2ne+6S8ZXVA4h4
Xuru82JOAMqli5T2iV9sbHN/GfDzoFFNGZlJiJVHUBWdrAcgN8iFLkIImTRCssP2IZmu7SSueVwD
nkDM3nI0oWEsJC+fW1TgHAHQKhzG64xqpenLIdpWm4pHasESKxlhp+ajSOKHnVKWy0+F6HPRvQvV
3UZMx1y0/EVTIVPj2Q80Xm5vC1bc+FiQeOp+j+wRozmIEngJ9xBhwFltYBCk4jkzQUe0CqtnrGRk
NiqL+HkvIs8pB4BavTviMe472D1tpyolH8AkMZ50eAGi3iBTukDlp+0rvAz4GR5U8HyPXVLDleNt
QfHQaapn0nGuiM6zLwvXQSkV7sjiWOog4DTVkblZj9uKx/SUjcF+m08vbCqBx3+mxguSZDLm3TkD
na+/DbL6VM5tuwFENUBQEdJrJYidC18ybAwCCM57OTB3Bf3LiE47TT+PzNhtBcCrhNm8UK5LHl8N
Ud7Mqr7NJ2ewQwOWH97KHFHlkrJpviAa+5c/l4+ZjY7IMX7RsaoOGNs+mFCFoB/0BeqiRQOySBEi
b+DLQG3TL7F4sHLtYqfGTRL6YxmIrWBBwUWcAA7bmv83B/lEOiInbWDKWPiEpG4MTAfjdXHQFaJm
D3lLYGouB8mpL4tAl8SlWRf2s3CrCkzf1nXFiD3g0FVH9aV8WRmdyBqCeD3xdverqelegrVNp5DG
irpqyyUv0yuaruukG1cwJIv8Y2mpownJRRrKWGP4LrhAmlzGLxlMAu8h2KC96kQxNCuk3sp5cI6t
33vvV4PvYEU6ZmE6PzUEAFb/UX3VGg+qR+1s08MPRnmLpeUymNNtEZJnOMph4OIwUWPdWj59HexK
C5N/fNl04xmvf+B+WcBK8MeSiZp2gamtgbrRvKUOx20a0n6d0gQ36LQL0B9rG8YyqQGGfJRgUjL2
rzdaJr3wqoslsRua1KOhvIzgmyyNg+Izzli25ETFiNqTnfWgjd2d2LpUzyJZkP2QxuFqoPltQG0Y
EcaH3rIvRtGx3pYj7LuptoFZGS4No+BKvUwa6DXmfJwFTHzQMUji32rdVUiT09SHk8eGjtGkX2HX
qJmCYss+LIhuKT7OtivV+1HcY7NDDqinobn+rbkqCH2Wyg/Kl1yWEQeUx6KFuMl8rK1gvuw2MqDh
Y+SYMkpHCBro4rsCFCDdIUeGiVxvyfEbZ7hC2Xq2zciU+01DnLslyUUDAjwWiMIBjVlZNAxGaLKt
kGoB6QBdHOOOit/akY5GAhY5YxoOiuVSqTG2ZbYIqDcpRLbIdH5Vo8GonF0fd4Cxx1of1X3D98ew
qbBGiiSFQ6PT3S5BZIOYzxgnvzzrUnbS14+KtTJ9rKly7We84XIeNbriGsZnNyc+Oz/VYlidld6g
+IV5LtLI2X0M9kXp1Wi3cMbcnLxQVMr7LmCzfyjsBv5vnZAjd+Z1A/M5z0Z9XpDKpaAM6ul3bkNd
jzWvCaYyLA3j7mysCLryVZLwTyBYElr6mEfua6RAujYHI7lNUW+nB0cJFsPkGea3E/p/0qxZ/lM3
fKKMRRM16mIzwlsVqVsKrdtd/k2GFki6GWimFiQjbYC9nlbeeHMQoVGdjPG5zczj1sVr9cGbYMBM
WMIoS2y2EopuXhMqMzX/lnBZtoRmGBlsWai0hXlvbagJjnnLCocF6Ej2+Y+q6jArOmEPeKfgjnHQ
ZbKdI20nns52czfIyRSnpd+uo65fG+Yp1K4lImewKzmi7a4er9tUMrzULrHxdyqwwmhymEttiIfw
sEKKkEQb0FlSNDJQF443ELDczKHA3MaCuclkQEH9cfgWq32StMFbBaLYNdLjd+4bul2As7v9nRk6
gJqUQ4J2euFAJUk2A6UgX9IpPhWK/czi5JX34tkJ+cmhmSgjpWB6bnk0BwbQx/XUjhfxnYOpnhVf
pSNbhcRTs/p62/o9OCEBcl99mYzVY4XlyfzyGWiFAVEsvt0WtUVWRaYuhx3nl6kAGmksHzvAkSFI
cTBROcpvk2l7qWz6Av64g+KrZGqzSWOUZ//kEekgPoMNLILsG1bq94KwE43sB6Bma+ac2MHj9bRT
4n7Ps/zcg7klQmGseD1uhadwDhvJ67x97Mo+DTmUytRUvYzSjPamueWh4A9v6FpGRnckyT+3paWO
FmB6siW5WsAklp8zOwxAhVCJWqQSDHlY0OwGu8GzP9FvwPdYvQWjXboLazCkdgQBFR/bgohOWa/5
zxagMIigtblri/kczPg5DSruqvS0FpbbKI9Y5IgE24vF4uAzA7RCg9lrZrjWBRPRARHmDl4kP3xA
rpCpUZszh4kPszA+Uopt4x+Vp5BNL+XCTBmKtkrnSx0cUUyiekkk5za73QS0iqwVNZxzPNDiZRl2
PQzELdO6x1t+hjWEgWtHoiTcCgRVIqOsx5jndsMveh+BZPcwZzIbP9YszuXIW6HRwvVPx7G9lo6M
qyGHQZaoyUGAopQm8s+A8tn1V7zqLrHqrmrTkW+5Z3lM8GwDA2gFCFLtzhYcxljB0h3fOByQ8ke9
XJ9TxGELY2P+o7AIZ+fbY0jTVfR4ARmqN5JymTdXiftwVpt7phu3VvyJceoDDx9+WOhNmsVGJ09T
+5C8rMVt3MmXxUICLmUR+/p2ys5Wmb4VQ/62aR08InzexQpmF53DwhzCLJ91Xb4UiPAXvgQ4PJTv
VUWMxWm3e31yTrtchuypLKeCNbg9RiNOmXGiPUymQz3IpxRlWtWsx3L6KZpzLQk3zVuOPNN1jMnD
w+ZABipR6rZ9cxutGpLbep4+Ehr7o/ju85wCbXmspxEXmc4tOcbm65g2T7G1D+PYPUbuPIgN53XD
tr19dzQ8BuPNoSbVl1N7xFtShwNjGZ2tQMnYSXC9tRllj2x7Fg9pyxphylYfaIdX1svTSrNX/qgW
y/eprl79f2s3R1LdRNmIRbDXw0USYWrZgTq6TUrXAZEZkgbqTn7EDJSnAe7QMfenfUCbA06j6o+y
YIdRyDdr6q+0qrF+VZZy1/A5KWKTLLL4Mcs0GikNGAMb7a0zNMgRR4770MpgBjgMeRD4ZPh4c0Xx
bbhkoj5trKPUHjmAOH6jTb3EVh051ATzbpC0d9NwJkgvwL81oyHdGOYaxeqX9BIFpB8HaxHnHWaI
qv7RFWyWWfbHbXWz8kc661Ebs4Zq3yvLRgObR0m98XzMEP65dsn7kD7U0gyb6cazfE+a8TJL6EQr
D+NTAYAl5dN3ilunVo+lu5iUprQ5gHAG5EGYvF2TsAJj/yawTLRFC077ujIB1LBR7QdIS5IQtTpA
Joe+pDTZ3BbwiIzSt4bClzP0yvGxbCREtvCiMnxj1XAdPwXIiOHU6ofGgmInz75BqsJEqTXQb4/b
GEKTopyvAhsWrY3wmXpjBLlU4FWzEk/L/6lUE4ZGsT3jLESAStuD4jfDKgPKjrOmZBuRfOUNaUh0
uWOOfN3m1irWQOF4X+m8C2Tt03LefqKxDSBKRvbK6g29bbvr+/UFoCDrJcIucURZI7M5JmaDX9Fb
FPl2mAOhz7esyq/07M765VRIpNC1Hyuz8KYaN99d5TShl+aFG/jwVW+sDW/ZfibMZAzKjiJHeqee
JKDKjQCqUmzBsrVQ1qQw/1Ab28+GFXskAZTmElgKiLLtHgcWApkx/12NpZdqKf5627V11VXMGa10
6+bLb9EjJIrp0c+ywwtYcZTZUBDG7WwxT+D5O2tdRu5HLMXnaT02Ds7bgUJVYl1NvDFfOtJkZKKD
dPVjQqZafKrL61DTeq2EpI+A2dr6ITXtI5nyR+Vo943yYJW+V/SDGfWjJeVkQ7F6kKmPdQ0bYhxJ
JuTLNEWuPPsCUs/Gt19B8MqSHOvB2E1uvaD626dCKEAq1t2TVjD7sE+dyyGPapB4FGRxCR4LqFMA
OEM02mfWaBmkPCauZvmeUI1ms8OXIBzyPlDjewNpov3ucv2wkzclfvo+qGzLa2nteMDxP6JovybM
WHiuuqNeSDCV1ndnHd+qKn3NOxKZ55USw5zGsNFzd4bkjogipv+Bz6e/Sc0/hPue0UKZQ2ygZzyb
gCqGmWDXBK1csp4w17aWcFstc0vLOGflfM4NhGv8bgMO0zJQFIh7yHkXteWcEgd7WnxNzvxVxZE4
YNATjwRm6cDfoVCaK4jIJDIB8KHpXPGeMVwWxY526ej4v9JRWjdMgCyrkaet6H4bGCBIXxrVOLVG
44F2cNN1dm3ElpTvUxkMZXYTYKYyFpZFdcm14rHRUpt8L0HYInLKDLzeQxHhdt+m+UbhOqIez7CG
TRvUcrm8gfWJBj6IVtHO8kVW84c9MWv0aybPu+5uU83rLN/wZO1HX9RhoIMiGrCznScR9m9If02K
JKYDg8FkJS29pGHpwAFqFpWLJeo8UpLN+7TsZHzgB7mMzOS3+rV5GO34rJfhodWfeA8P61tHfboY
1UVJtqj5I8GgMF0F9olRj66OW88C9Zb3zdkptfPAQiDWi5CNm+kjNKSTpS/G49skjxhZj27+S+Iu
EPPg22jYR4UJzuwz48TwTfPjLh8Vd7a5rZeGiT6yzZr2N0fwCqjrjFoqYVBhpSR541CppfyEAKDo
yUoCJSfEt0znXdgExv/I9OqD2vsoqKMMfY0UoLESYJjtbjlltMUlJmZwNI4ZtuKjnMFBF9YlPsBQ
LFIPz/z1e+UzrxCaNoPqTiW/aV4xnD5WQzBsxgstEICgAEFex7QfxtjC3vqY987R4p3Z0MOaaDFR
t51THcaVYp9nMrK2HWkH0wRmHYp4R3HOk1K5Yh1YoqBGOTYznStwGQk0BpXv2ANeTy5jzZagnXwj
Wf2aH0k6xPKvhb+rqd6ht2SScdt6vFo6OifddMW03K2MoKMNMTPKPKiWJkrTno0TBUO7W0AwXYH6
0k5xgYxb8csFgSHYOXO7bBqGur8gRnHCNtF/aBrx3oZSu3JXs92BRdCs0WLe1lryy5tYtUvSF5G1
HqZhuOQ5C6UUxk/FvLdpI200QotVjWK6OXikhTfW0LQLPLc1+aV99IP/pZUt8Td9AG+5iZwEWh0p
POMcpE92PEe6mkOLAmpbOl+f4e8wY+9iy1vYHRhUeQW2pJp8KwqIJSwlJxhuNXy4Tc+DagTJVmrH
wvqutR9Vik9Pw6lUXdthu1VmfOffjG1SLe5jPL4Pf3eUufxmdt17AkSmktCF3wGjyXZ3yXtmh/Z2
MIoP2ReIAZrl7wxktiFEaMgfmWbdUbveG0AtOmq8Xqy3arWvBjI8ZxoIPCwvfANQtBRoCDE0YpCD
mV1mBy7hfbK2A9NYhTWdnycDjF/12Lyp4PmyMY70fIy61AqpARwosuqqImk7NWmUrTmq2czXbBID
icNc6ZY6z4k1yhwm6GkZphLhAhgaDOkaQ2OJlSgeG4Dcyn07TlkbrWoX1esUaUVLx/YXbM0MpEKN
V+T6ya0LRqm7bZrJnvTQ9dvLNgyP3PhqcFdUphYZ/xwLURgpRnb5XBsL1NR6H+b4upWBvEWrIIGT
Y74zoPbJqMZKqkgtmJYKRYB+5nxzFJZ52HaQJcUB6O5QyGsYT2bUcxBkKe4rSEI4oYv5s1GEr+mu
pch8+1D31F8jKU+pYPJnzscZseliTf7Q74xScPnoGpTktCTyrQlSpvYV6x2Lyb3cMqxEgLT1vzXs
S0tpXaqyvLzLOjx1wreA0JQllgvGT/0hJ0kPETTbE64U1LT2vVz55eDJbIk7sDy0UNDPKdmZ6z9d
KmmjN3+IM4aNS8DXeabWtNHJq4oStJkTdJA70AQ0SxG2Sc7vWYRxdUheNeJL9aY5FbbjVehH0NEc
26nwtZGpK004T+ieismyblSZGB42LCoCRdQG2LzkcDSY8+rDrpU5zEN63029DDgQTIlDQtzawhwR
9Fl1kggE2cJcBUIrxrDCFmL6k8F83VpPsh306flL/8FI4mJ3zPuW9BEzdGgWKppOJgqzxZukjBeT
ul5F40dPAWDKadL9sHIlSs1Nq085w1Jhh6WaRfha9kMbDs+kM2TFY6wW4MSloASKqHe3VOJLyAxF
uUIJubabebVS7Yqq9SqYlNQLzPc1PvVjc+nfTOUxFEGM9SpPpCdViv6lF++yRLusN6dJ/9KaykNa
jRZs9isQpCxvmaCkHqtiIOmARi4QtyNeoCLdJDAC9U+H8dtGpVsn0wkXjwCR6zTnHOuJQCmZAF8T
FE46QUFiYdQGA2PE6gBKNr0u7YY5jQBBg5wdWbvZUkK8K5Crqbtn9K1qHvMWiV1zTDuTj32UtGmE
YfG0d64q7frNOu+b4mTQTnILxkXGkTEZVHhgPSxyJWcqEbjFuGYJfKsVVhdK7ec84I5QfAAQOf10
V3H8yklQszq2EOMxzANU4efKdczXs5gUfyH0Ni5sEi+bH3IlfRa4ymktjY1DTLpX3LWrdUv1rxix
7q6vAC/vFlxy5nCukkh39+6zmVGbP7DLndCitAYg8QOv4VzfSoDDHRWMtBDsNBFq4X83G3JonpJK
qIGx3Q1bZr4MZqltAeWwBmYt2u+LfXqIQWLM3b9Q0YGj0vdGApU2QgV5k07t0zSbe2PnN0J1L3Im
gAyFPZy6xHSiOEWK1G+3gW2O4SYs51Vh4oTW2x9yhlpG1EFnkG/YMhtOfQVAXz6LY+IAIHkO3Z+O
Y03uOUKoJUx3pVV1UE1r2GzgMsWoLJfhtzpiBSFhII7PeTG7qya5MDS89pxK2EukxgeGc5E05mT/
FK/oU05A4/KJvCaqskNVcGAPDiqr5Agq86L/Zg15sZgMagCOVZ70tVGuX+aPopUC5lhldbQPwA6d
d1OhVE24JwayPtc5yPP5lW3UyZjWj1HO3pWPhZJ+AlrYcHqaaOxQNabROo/XzJKRElVXtmQ38aLp
wPeWoFurR/cK46EvoyZJL3VnXuyYGVgorzXQ0eZsTuiZEeWZBAXPbXVdkubKRB2pWnUdVWS0Hmac
+ZBgLU+Dboo5kTS/agmJx4gPxOS0Spk/p5bH3MKzTgUo57hHtH5JPXPlJ0NX1ZMEO74Ys4y/n7Cs
eD1DATxns3CNV71MH53RvCDmCjns+0ZzW1n49k/VbiJAdEUBbIZlGPQkzvncZBJZm6GmiMiS9Si3
y4u6/ZZj27WgodmI1ZkcVjOV2DnT0eM219UpcGQSoiHQfPcA2rq3AZreusH44erpWvVW1Ee6tyju
FOS7NhL1llUyjvhdKRY7ROnl9qUOnZgppDHjRzfxENTBYJzy0TlOzzXYGSoNCT/qorttRk/f1J6W
MvEH2Ky3lMFL2NDnbYabG7U/lGqYV2o4IfiTqGh44SOisLS8JGyRVRY/7EagPy3fjLR0GGoYI/m6
hGeJcRjDqha9OvAWo7qz8WBLf10ZgPFHa4dpSnm49fR/9r6lkBXfQs65MdrGC+tp7A1aWvsYO9Lr
WVeNNwOPSBUH6EGuU5ffkfI6KKEFKujhGMKLcAe9RAjEEQQq95hUYLMiNJHXKdNusmPex8p8WICk
kwkoq9jw4yrP0gDWr89h9rpJ6V3Okrtsox6ch9tWOKCakWobMB9jI7JO46GWYTHCm4B8oHJCaIvf
LY7nVDx2cGcToiKwyZuJv+3NvD4GSf6pbCZFMzv61LNejYPW5U+7ByA8WkcxzG+aPr3P/zSRsU/B
1cyPuREyXJBF29dETZyzaQhH9m7CZO0+q/cut6459kySzeocCcTI+GBLj9a061vPyW7qAlfEidzU
1Ef6w7j/EIpyA4pctN39JPM59kfrHgmy5wgOgc+UqW9Oqb6O5HruoSzCdWD95dJfleKCEMBJgj09
4YcUhZ+/Y609dSPAlncr7UOO95T9ZKZrB2vxHMlitz+hb2XzKP+SSZ/N9+GxExYq9DoLVcfEeIfQ
rp7/Hkso1qHgjW5hv0hT73cs8Uu0GO27U4OUspD2zPgFwblsT9thjqN5I/8/S//cEjJKDIKMUChu
uYbC6OaADFM0ZDiS9jCmszUfR+RiQ87abKf9cvORnXOzCr4m1YXS9Gw7pBQy3eRQQFsu0LLovXlu
iZaJd95a9aKz6V1UPpYxYi6Gbc+iEsxguTH24ZtoAViQ+Vau+hwAAKsJrNFY45m0jxvvCOr5xsA9
DeunTo27VCUv+ieykBjFGLifWMHrZaCQ5bbX5p0BQ5RWaoaKNrNuSHd94QnV2qFgiatBUspRQ5iQ
Ipf08I48VMPbIv5bo306kvYpGe2nXaZ3SftKtsWTmRutlEuDFPTrRk8h+RKiDDuzPRUXTZPukwmk
EO9l9rKrVITV+zkZo1zV3yXieO2vQwigVrkVMrR+/dcD4hAKPC5F81GKEH7isJVNdK9kRbheBFvg
hXG+xjifXSVQFbk7DeTI1osNIFQwfbXOxxWv9Qh1Ps9at53v25AgBs+Y+i685TqqVTvfoVP8YQIb
cft3DBpTBTvqvjM5SJpMh8sChgnjgkZiZLpZOC8sjS5ktVxSwj32kaRSw7yOrLk5CC6tgIwNdf3D
tTZKtgvmNtRUYKIWdXcWOAvQ/0EELXkF+LQG1tozArsZ/Y5tQV6vfvL4uTlfB2O8WCqGCDO/IrzU
c3GrOYFQsnm6+kCqtS/5K37FjoMKFpabdM6hxFcMraL5IzMCZ94CV/jqZMMNoflV5n+nV9MM6Ch/
M04+iap0YOvWQr2RUItRECoMf+gOvQrVtMVaJEFhhlGemHhL8yFUlFJ6lXLtaqbwmbW7o70IQ7iS
Z8cqAc3CL5WfVXdPGcZoOGwKdPtJ+ktFKDo488WurEjtU0KZmHkgICFIgRFaohWRWgqE/tZ1tBmV
vXB8/CeTzperAcfcKdZItUJpXk8dy9PuMtQVxtDirhj23SzVx+uU+mUPRhvCPVjwe3bPgejZFaia
XtxxQdzjlTZNiky0KLxTnpG+sqlsNe11nrp3PiddINE9ieyfAl4k0eMX4uPHCYcpLjR8vRUu09Gs
nvIvNZae7dq9zkr/2mjfsd5dKinCe5BzJJTQenuknp0SFusQFhw8iyxuq6ZdrREnFbsUBlY16vzu
abJiN9QfdbEe9BqOUvIJFQ5nmyr/6ZCD/3Ga6YxmBbusfUJhfLLSN3zOB2Uo2EwC9edfVvEEtS8a
+j8bIKqyEmVpLsrpt6W0l5waDYemYWPGSkhyYMhwTgf71CffLrPs7sXpE0SHPhKucvoeNRwO37Iz
PdPtXmQ1ckESNQzXJLOXj+5MIjlV57FbycRVsHIy9tEQXKbcGJZVHb/IG7F/CTTrlkL5jfYl/Nqw
jKiHTNAD/lT+mT/UkRi12t7pZkQbuM4eJyWxXEgmyqU50NchAGGIOLgKrJFOFn+3xLDCfNZY6DKE
yrAC+gbm5HGgHiCviZCwG5uvo4ZENNnYJAuMZ3Tsg6HcqwAmhZXOR13724gtEBgumZhAF/Wy5VNa
MA62iLWQtM3YK+URs/XEwFNfWRGubGaHETUSq5ndpC6FDhNbQDm4DbKQ4XmwxmhbB9aIA9VwcxTN
FLRd5DAmlPUYVwkt5PC+/JQwgYgLkLx8vToFRmBk5aBrGgaJKlKhiT9Jl+P8rNBFKy0kcKOjeIrx
T6AAbqSItzPLupsxf8EXBJj6ynYbp5kzFW/LWLz1NLozDEfrM3/PGIEF6vyh2z/3FDDScxmfotCY
RuQyODIEStoiDxlrA7w64kkfdF5JVKnPUmZ3nu28g0CxHoPEqXJZoejI+feU1CH6c9QavtyTvHVn
FABXWcdrMuI1KUz9KCfvqsWGA/ulZGF7x7kGtQ37V1axdak2z0oL9BboKQbUfcQdSUAs45NCgFos
Ezuk4+hOXR0er5qrrpSkXgbtq3026/Aay/Wbvnv3X7oa/b956NjwrqwzVJMh+oICgh8IzX5jth7T
vKeJ/odt7lWSdtP/ccUPPkBoWk02Haon8P+R3eZtuoqkXfGqofJ1fngtyAlbf/8s4BEYTnvQ+j6C
4kKOwc129Os+Y42ZsbarEXVzGc5vBnNmne5rVLF3YJNDBo0Md0JXj66RMEOJjFlbikakLhoGM4DZ
XR/Byq2tH9NCWnnhk8YwZnjnJTYMsStiw3VIn2uHBwvaDA3vUYZGrTAs6CU26w6sA+6DHLFaj1jN
YYhhQDfSWGqomKCrmnx5+9XUnkSsrbg3VKwuxKCguWrq3zgxuJgeOvEOqeCiL7TIkb4mTLDtfEPz
gnPCuFeV/YipUEm83go2wgNhgRsrj3+tkK/LRqPivLUqkDPT8bhsZuuzipfPTaSf01B+KM2pVslU
VUreztElEHSODVTO1419eUJ/lN7XemWUCM9eayLpb627rOrAfVTuiiNWkhIPxQaJH1Q1mztKWO57
Cv5vs+0R3qCs789Ow7lSGjS2zDMLhwvZ8RZ+8FtlJCExB80Gkrvsq2Nb7OStw14XY0dFPYCnLkYC
hG6+c4Zzvy1uXINKYDuuodTATnqqmixMOGAA0rJhkgJ2YsEutsuYWU6LduZ+41PV/mMLFCWRiPxz
aCqgxEEkiPdJ4cZnooknGqVPZbVnIzsmUxyB7kk6BqtK7M3UunzrzWuHaGmSIKS5ffadcgNvzIUG
PmqFsQJLH6PI77aZ32bEjyq0GzXRI4UhoYPPAyUI5jGUC0PqPPYndmlfEVeFNkikXpZeCrr6vH4f
EOpkxkdv6q6S/mjiXwIh1vZtsYCcjLcROE6hVbwCWItr4SWT5XV8gxcgvYOXEc+sNQ1j+plYMJx5
WAsk1YSW3rkNGUzdvMttEWXYPKcNaxBapZtDXYJUiRQsXE5RTWbX+qrLiz8ATk2CDc/jKlWRrjwt
FlQjcT/M5e5gmUiTTjzVqi/aO6JdZoPEdiJG63FHJH9EB3elAHYs3dVsjDCX3uNhvRGridcy6TLY
LT0jURgYsCEwO+GzGoze1/BZDSSEJEHaycFITC0mhdqcIAW+Z1IKSQyKPzrf9NA/Ouze/f8i7huS
l+OYrdSrhZqlG1UKROVhbMiwQOayF0LeA6/Ncgd7dWVg0ROLL9J9JLQFi4VukWC7EQsMhuJ43xyV
ldvL6lnlQQwb+XXGqkiu+lo/VGE9YrQRiwKV0nEQtgG349+3KdyCdOTyCAeOjDvVq4AeL3j2TFjL
TA33CSFcy42IuO00Yi1p0BkAmFdIpCohM3Q7mWFnV1WQjxh/EIjWQdgzkzF8T0V2qJ/Eypzy7p/B
50pQBgoxEW4VhDGJPQn6VYMd7UTPgWGqrQmkU1Dv4sUxEEUsluyBgEPX4bbHHl2cQiVpb6zXkKs/
2sz0morvU4XpNElvmfy7rcS+YR5K+Zbi+Va3z30fXgr50h443cifR7glUawPwO4cUcNscdgHEPxm
oCQbOIjh2NwQbt/2J3KbTYjUK3B2pioArmbYbokWSdRe+vyvqVF3ww/BH+UYrFj4xizVgA8HQxEJ
PScJceOk0HeadSjrecTcvgVqDQz4bZ3y095RbRzdRdV5NP2+g1EtsZRgt5YW2F+Mlblge0IUxZDn
D2kD7Q6N1cJW/VHgfNZp22pnco2eXZX6y2QzOBeuAJlGPETssGOhpuzQQV+h/f2HGrN54xwElVL6
Ogi0xJ3jw58ITMVCbDHL+3y/YBmaexqa6zSlfgO6LQGuTzJmXB9W70DTAzW2cmfydsUIG3usmVnD
qKX62IE0zBly/Wq0220zIVO+VRtmyeEK59aLMfSxyVLlzXf4xuf9O+xI6G++YcNA0eJgxXsuzNu0
vgn4bpgnWEgdUxpPDNideRcGQ3xBa90OkcZsybHKy9gwsUdTC+6f2oUIQFh4N8QSN9X5GuhFQaFW
KO0RApfE4BSt8M3pMRHiA5DAtwiEanB8IVtFUW0Wy9UiyCQnIJSB50Eq2w/KTblGkcW8tMCq02Ib
mGiLWUZvlnjNVu2FWuUoOSvuDATVg0vPPcq1l/b/w9N5NTeqrVv0F1FFZvEqhBDKsiynF8rudpNz
5tefwa6698Gndu+zO8mw1hfmHJM2EsbjtHJkl9/e+ldm3zHzNWW8MnfNSPgWIxpdZEBxrLpl6+mn
cSzORl1tZyRJqkwG31Le1GofMfTR6+AG7FXDvs3Y8iDeUx75Co65ob8qa6/FbhtHCMcksRFkHFTD
+lpunG882LMfjh9UTNYS4z56YCLb8JdE4luDc6k53mbG3jhzDjTNUE1VwF2kSFW9DEVoW/Jn6sf0
VDNso0UomR+42i/we3j/8XSjXVFJTkJ/NxDvelpwY5Y00Dnw3mhCvsGCMsLsC+Zp8ssBEdNhRO1X
w5HmpV7tm5OC+BcFeEeWNh34CiHQSuxL1KynHAV3OY/HJiDZyWTXU7OWZn5Avs5iggu68/8r/YwG
/l9PiGqvE9sbInB3TKsg/kLeGSSqSfkrfqhnMr8yDRSIllKMVuQOz4Rymxec3ScDcVekfgBCv2MJ
bOARY/pU8vz4XwJk2sX+rDpKc5PFi4ydBX7wPoeaAF0fuZ1Q/AITVXrIV9DBtr0FbA5T/vqiiBAT
sVqpmWcRqmghJWPAP1UB4wXqNXrdOj3NpI+mo4zLMb6gZnbb/D7gV9ViXJIE9ZL0Q2IGb8hVb7ng
5m9dw9+WopUWut/SUw/4y+VNqQ1bvgWzmRIHAVUrWAlIHafGT4jkbFqFcBrZMTpdvxcnKcvZfl8W
9X+HkvKLddXALYut2vxPC0RcL6Lt9jLShcbEqUV1zRYQhVt+T9BnTQXmJuswZT3ZqtXW0NVTmiJt
SUBRNrJv1+1BncJjQjuhHhtPI7yUhqrTMj8wG6fSuOmyPVtYiILBvhobfyXecqMa196ileyYPXxp
KiYWqSFGx/Qm9HDTc1HiUzjit9Xmc5iwlnJjxkR9nLgGPQtjL4OMm8E+abzkVtp5LPZAUYuKofu5
LRCPtdMlqUGnbHAAbQUXr8SsdVpnrWBO5wB+Z+8pWsV8K9vpI6QsjEUJpcxzpRPInEu1nR+tNUo7
8Aw0Vw5M600CZDHbJw3C2T86wekG3/Chl44IzZjToqvcL+G0HTPttuj2lVv8GpIzAkoR7uyLdEhx
9LNnPBbDaUTnHTpGN3olRmMmUuTwCVcCQIfrzETiXHAxWTUemP30BEq9ayIT+X7G6d3v6yZlGKpv
cPrvO2wUqlT5qEYYKUG/ts/ajNXAsbP2rvXiLgfbZK6u82CdAQ/hqGnXPJ95+P9rSuWamqJHqPxZ
8j9WX7DcO+bms1N40Po140chJrT6kJZDgHJsNPZl52QIhAmtuwjyDipC+4wWKUADkojtfEV/sX47
ILmG8m+rhEeLGEF4df2XRBYaMVuJOXiWfRrhlAJLRSjRyHtyd3CeuqG04JHAScOQCXjPCGFRhXlR
4JqL5Go3hhaWsZZSB96bOzL+lpBtrOxECb0R/laxptFwxhDismd+sT46nWxeItIElgi1+ZSe02rb
MnuomdnoTXPNjeTaJLdeXtxOIyrd3AWrYKi66gi9mBIjAU0Woj9gchXxIdaYIpFBrVPGl5TvrUFs
/ai7iOfSnjUBijhJNj6kIfnMExLlkdrjK6GNep+n5m3F6uR/p6C9NFlFsxNvSeZJxpeYQyTQ8X/c
Ul5g5A5bvX9fMQ1dcCpIG8DNZeJmsgxI7f5qLBg0jtHK3g9T4xu55vf4+DtCA5YYePWBqNLJBDzD
tnpEniAlbClzmiYThTF4p7L38gwJMf4rvIee1WVeWkqs3FBAs37UPi0xXpURki5oUKZYKGsoEgme
CRZ7U+rTRqZrHxGwMaF0S+S3OT6m1lYQgHZbrLTsgY+t6bf5V0Mti4JJ01/Gprl33XzVWljp7Q2y
OUmwyzOSvWeqPJRkOHa9eaqX/JKTg8d1wHFS4pkAJSEV0rFj6GkvoSdDJYvC+qX3O6bVMxpUsd7b
k1sDLE7nkrVyS5TGtMcBwZUrsSxJIEEVHFZD8z1MTCM4tFkospVZjRz6IpA6tnvRG14LL6DYNTBB
WbyKoSH4wXTlKUKceC3aguebaNQudUoShIhP04jhVqUV0oa2c0o6x0b+1IL9JQ16lB+VcU/ojVKc
kPBiJ+TKHQ1bzadVUVobrIHzyFk/sBgGvQbsCb0yCQjoim5Imcxk8Jo28kKiOWKO+TR8g0ecULSR
1k7WdLOwOqgm+DnTre348w0nLYGagexquKSfAnlnsonQcCiUvCYUFoI1djIFiIK6GWC0gRp6ll4H
al0i/ogzMf9O1Dil2hM9pj5GkbxwarmDLbN3qikyZvoLmcI3tIFckzFDnjeGY09wGmBf1Z4Ehm2b
A8RjV8A+yJk4MnaVO8S8xkTIBerQjMNx1Yzv1qjC6VnSH2mcHHRYm7Vaq+uCiElAt0igJSTQAXkX
YsZEThtS3tfrMEx2eg7GV97GHTTuVR7FPrWpMUT9ZHgdpZbAFiRbQQeRiLdUWJuQA4v4lVvNFkAx
CCXm8e2YWJ2rM9M03o9bNaI2kY5SLOM1sA928tbFI67s8pYp+lUdiqvWba0S+DqDbQodzsR3vvPE
JPCeh2sc25krysmK75CQgYitYQO8bYFhFxdUXMUd0R3+4evEsRdFYIAYxjHCMIqNyDpfURXmi58q
vlNGCB8hubrs6hoKrxCcmUzHiqxFBhtUivNcscWBLcFlxTldmyy1FtSCSNtpBz1Ahkz/j2VDcVpl
x9X8BsTA4DJODT9dfZHSWwk/RW/q22Q62bKeH8MeGxmaZED+qbpXNBlMw7JvZ/SQIxeMT+FOr2mQ
9JM8hip8yXX7hrDcjlPSU9Ako+HomWDO7PBgijGlwn1KxjZJLQLay8uA4k5DaFtxztly7kcL4jxM
jcNlZSI6OGlhFPsFtWuNI0KNOPWV6rEmUBr6Q6CXH3FhFuoFN3z3UhGHG13At4YDwxPsNwWS4cjU
vEzFRAssFLEqnsoGNVq/V1PIUcsX1zhvt7zHyqOJF7uYXww5ekHsd0//JvkB1y5QXTAqz76HJWqB
FZrrbY28YrYad0CHRaS1RUVNEbdhqLeP0YItI+Y6NEcAw7Vv5PtKfhig7v3OugP9wx/hXQpDd6lr
VDUGeayc7QXj79+8hut4S6aBQrL0TeNb3iA/QEshrsVX0LY72r6GkeHgXPq/iA4Ojcp4urZ9onOO
0MIG+Aiww7GqEFRSP4Z62WjZnziGAoygSbdRAiNomglHneLfHodvCxonvVjhA+UW2+INBz1RrPEn
8fP6nuAEHekhvG8cnmRGK3+iJCYqibg2pPFg4taED4mlnI0ph7ICpTvLzG513ck1xpQooup8tSVp
LyqSJEnleyzrDePI+QewvWhFIbU8xYKRgO4a0kvhjcfwaoXkZcTpI8T1hhu5cVScYDbyFdouW+fJ
QkyskS4bV/z0jXTQ3jKrA84h74jRWWM79fYc5WxRj5qb7JmM4qONyKiLKk+WiWeCmGXyLtkpa/Zn
XKA8NLFkpi1/hXKTqiNnZktiYH3L0keX/VMWLtoIm4xMc6UNwHGSCytniLCzTOo38tQKzIqKsQ2Z
AOlls2vi/p17+ZhdpjGCYW9dJdh602JdTJ3sDRLRB0vfGHN3sk2IVscKgGlLuOjItb5AJSVXdDY2
eiaYVqUbgzwabb4uBw7vd9Q9+l8JsYizlDOoO9eifEPDanQMfOcXDG0zVCKMdqU6bdr5PYGhZzHp
zZk4B9C+tNC3E4uMOAYsdrFPqVtJMkbQI2kcn/cWp4GmSRu8M3K3R/eJPhb4NqOVdfP6XufkmNhw
hV9sBpX5XxtN4dxE1xqHr8GofqxwB10WVhFYE01GSDnyBZuS2n6rGe7h9DfesIEc4ClVjI9qoIbr
HpYuoGx7aKAFPMhpGxTWNiJ/Xulb10Rp28+CgFsQSUZHynW1sYp5RwTRTiNBSUNzuKTEIJFpn5+j
+ttmOgH2fDsZj36myqtO4fK36r5AgQo+AM65zHjI7/Vw0Qdx0VUIaeVwjdLpigxtE6dOlayz6fyW
kE5kjZuMJb0cGxuMw04TP/oB/HqyS+iGZoBTmv2+6D1If8cu34Z5csKGQVj1CBE02OH8nOX8rSNf
R9GOmSExPiFhyDEa49gPMhpmt4RLvlQ6TlfY4gvmQeiREjFOQLIG/sTxJ1pbrf5NP6UDrflqDLcQ
DUbHSWdVzC5zgjWuwGgHN7VbP28ZlarxPa7BJeGVzIddBrCgD5RdtJJjO4g6lIShbe3V5HNN9T7b
pMWhynU7gPM14JTiIBFEMtJfJ+pXzn5cVhb8LdOLSSabM9mfancd4Q1IAoHts/uJuFe77fDO3HXA
Or3miWEqBn3SXZXA6Wp2TenW0tWDCj614ifJpvAxMkjAx8O/kkOSsfowjMOSFafFvIsJgEIznnGJ
XGYFqzi5VGIX5q2XThhz4UnHaLjY3rYo34OEpjr5EqhLQxWmKvRseQLDym6w6xjrbm2zYrL3Mu9O
UvnXFKtr3pOnRxq5en2PWhAPzpCNTPknUC2Tp/MFIZj9TIADOgd7fZOXC5gI9CcE3swRTZr9jG+m
RYoe8XJC/2cz11+Le6VsNyTZoD/dY/w6Iefc15gvo4BJUi6j+y/2SiB5Q4s1gp6uRO7Z8P3tLjnY
PFmqj4bDDeP1r6C9rcVVAbuNDJV1qG8TkyRrRLORnodNoJMEPew3O0XvMav8o8OTWXC9aAbSR6Fv
867fwloB/7rDeD3RmwYnWKpnacwPkn2brf42ZPY96VNXD6FVMdpE9kQuPGSUOnPGFiHeBKpP2esA
2CLcj5qB25TxHodMDUUE2fIlXMjuMaOL+QHQxtNHZZMF1YZKCH4SvC16eYndP9RQeY0spQsgkQe+
De+bL2OXxl63DN0+bWSv/G81CSwgD/HP9jtqGLaY/AI/Gup6hVOO+06viZgWpS/yew0VSgSvSujD
3VNl5hsV9lCFbEnQ6rCvTPNSA21SzyvUvijRdOBLYdl8L6ZP07gGPUGTUYiXqvQ1oAKqPvgzRIFA
nv16/Sr3VhzsQh7P+nXGF1Ji/aC7tcoTYt8me6u+hl+zATee08o5SvFTZ+ZNzvs77HP4YG253Agd
wFQLrSZ3OOMMN2oC6GV/LBpGuPNotgidCDue2w3oi7dZvGjf/W11GxTEOmfinQkVnZHtVtQGqQre
JMeZS4BqRvZYMaFQQXDHGfZlEgCOx/cw4BQalr1cdMepVo54mTTsnyk2eTdBu1I/5XhXAMuAV2Vc
dQLYddu4hGF67pweraSN9QgxtCpvA2Nf8E8JUp90n2eYmZfGL/LwYBU/rYSNI495RtATlt2xsck9
ZnZQ7IO8gW9Ka4QbTCl7bN1bm6w0B/H/pK/xBWzrBwF3383OfYcENPuYfpe2Zb6gI0c+o/YZi49l
Bg5dFU7zlN+p6lpGQmXbbGoiceTeJP0WyrTqPmy9J2hRPQIsJzOb7ExQ5eRgarsBSgXPbWQ/QhhC
ucDs3X7k1DubIbbhLqDGiImx04u9rv0rtfJDp7ntk9cm0t+zPnwHL9+w8BL624QzYUWVrVLaHAeW
EX0oUJo00DwF22qs2QG8oP9+iIgvtX0WJpB8k7y6B21zM/SJrRNQw7RhVZucDcVAeDceiCM9jA8Q
4q2CoGI7D6gGMnqvhSSP5sSnmSl+Q2aEjq4g4oRf13bZChqhC0TE44Atb+gCSQqwSy/Qwr1iaPus
n3wd30fQMvyW8M7x8cONU98FcNySWi/VMPglGtBx5gF8DaHpz6sLMdyEV0LakMhSEhTBhR30JUIi
hLq7GfSDLNSDnc+HQSoPC/JbVuEaemWslabxRfgel09iwRkzCUHAHzCj7rIMD6L8qiGMxHAKsx5g
6WYQ0dGYrEPZCLciGX7g9Q4/SwQlUXJuedYwjVtBdlUmWqxMv6W8ST37dasVdyfcajoDQNSrrbJK
17COta962D9sejswNzScBmMAEiQSlgdxwYeanuirLR2pOBqiFX0CbbGAKTZeByadlKyVhZz0hM/Y
j0gU0iHWFGF+GpUXQ3oTTKMkIr4QrzOtNhHd1M4caXuThoOpq7w6Q7Ty2kzjuj8BzGicguBHZrOm
zAaJGhhdRbCHTQaasS1UbyVWZM7KNdpE1oZUaMpzjvJKyf2Cc8EGUNfAZ6VcwZXGf9Jeekk/D4hL
SnhTZEW6Au6KAnS1F4T1yF72ouqoSu2fykhIgeJkBKgAt2DXV58yA6cR5TqiWWjwUBEzN4OVRUo6
BAh8RUPiTuXIqR1fU8TvU/2naKIbu4m0ZyGHoHFDwuxXPCZn0dMY/VFKYDXovzoqA1AhKXJIVmob
LE0fvU50joEYhstjCJkkjAIW670DhBa9zdxVA3oo0CkFZxVmsoRWnyxbBXWv+CZ7fYOrYms/Z/tw
o4jy0zCmgDMPqoRl+YsB4TEdIp6fxJFb9par0LR2l1xxh4AIN0opir1G41iv3sCx9PTIu6VZzgrc
GjElFzFAhxJQPCjF9fFk84Vn4qRFIYgYckLgX2UydyaZPBkkcILFebzLAJmwjcccI1emeyqjVmaX
FkdhrKROe7KW5hEC2Kxzh57hJsP1pU6Dha2GzWXIIUSYvwkBGH/B2tqwtC9rGTxxvRMG70XYHCdy
YgJTcYARAlHZDrZjslfVKutUUuEMhoz+yomw6pJF0sL0ieG5TgzFqL+8JOA9av4uSFRXG/2aeMhh
c0F59joSDk7DyTVR7yIclciMRdef2zI7CSBhJHU4FQ2STmchr+CV+7pcX3PgalZt63JdA3jOk2KH
1IOywflN3Y6QIMAlEsg8BgXIiAI9YWN4MuAa0EWx+U+FVwQ7ABQb6H7+FlgLOb+YQs0jDD5MGWRs
YZNFdZBw89JY5tnDbv7ENOUTvgZJ0EIk0as+Elj+zzReLPbnCqPUAGxC0xLzXBwVyV2sj8WCt9xI
/gJjR+N3A9E2NocRTAsSXoGpfLLnPRA01leeMv4w3FLBtE0FHjYYbcXMOlPZt9W46RiPzFPkzkR9
5LyOJbAyqz3YIEm65SsOvsNc+4iYxdrZI8shaSJBw7ZWPo0c/5tIHPUjCh6hxKakTm7AJ256tNzG
SLtV3yqGAJH3Z3vEkpdVDiNSXBaX+j8le1f9LnPK4Fr4ViD7KyKpbCVwE/K+JRMxS3WG9/8ORAJW
GBo6jUoDBs4UvIdDv2cdhSGJxS9WkXGrD9IVNUlyK0rbobjpUD/FXOY9e4eZhY+K5X45tDhzCU49
1ISZxZ3hlyQStkVMomtSA+WTV5t65KwRzOsD2Bto/O35UNXiAFdG1g4G9p8QpIzOV6Wg/ZtRzUwT
r8XGLKU9ohVLPegivWZs0cEBXCpszelgnDIB/4bd+ahcLP1em24IFzyLwcaS2D0liV+SBz58zTYS
btJIkYRV91L7eU4N2cFp+DC4SmbZCcBFa2qH2BQGBijsnimBsEr6CHjZ7vxKkmGe70gWcIupdSOG
+y3DfYPh/qSiPM8ubUUkG/tgFkBzd2W45Yj8Ca55ovVnkb6wSE9Z+DfqliYuQN/WmCyt7P44oG9D
QTrHtzCfb4r8EZWMgBfCaS0LycN8pC1zIrcmGEmG8z6VP1JHGN6QrgWdUQ0+4eWYlP9obGrDCCF0
y7y2ClwbTATSfIC35BYNW412ywCfNkE9obtN6bjWoSSJZiraR1a3vgIIRZJzTFnEffDPGbMec54d
pmhpU+1n5dKg74hYMAXAWGCCRZG9zsjqBS8W2lgNDF+a1jR28dWiymyKv0OAjKBXvaGKCefoaCgx
2mn2vukSxAiVX59igQeg/G3eIkJOZ+xk8XILiUaG/LSQqlqTG2DMyCcJreRZr3BnJDiHWJsOzVsL
sYE/QoLqts6/xhNzNkwvptg3kLibTL2mKxTpWkMC6GZq2V0nmXvLG+wBoTKyI56rmRtuBhvL1Axd
V+VAOdkQByGIY+ckzNH14N+CzPQblpSSe0AMaMvH14zQzgFopor0RmeIPIyjhzcWKGNb18h8v0Z5
cFdh9Yj/jPnYuIzHmNTe7hwJ49zX/YkifiqdRHqbQA6qKUGq9SHUqbPSq5REUH86Dti1CAz9MlY9
Zv7oD4GeL4xJBfm1lbrV31H0RMyVk3gXWhnEg+sk22QRk/J27lmUxgEVsIJScQYGCL2PJAuuoiBB
j8AKWJAUy0Sjfqt9u6x8M419hYrSJAJBZ6QqR9tG9VZHqmJTw8XnEvwwB+MpSvOtmT3XEw+pLK71
lmQ/orCIeAI68pJPaJ3avxmZ1HWKrI32ipHjkuteXCJt6zclb8SChqLzwCtCXWLcEqI6CFm2SoxC
UWwkhel3BHN30ydaiY0+wAYjXHF0h0ZiK9T8KloPRQTyWOHY7V/mMt2cnCxNHLomQE14t/qWfTBN
5bVM0bKyG9EX7p2KyHKF6cWaWSOHtBUYFDqSUeJpq8DHH7GZm/jgibIARCWraORYH4RmTW4TaQnN
dSwDJ0UaZcwhjJyjau9z5q5jiOKweuno9WY2MwybQSIFAzvHIvcU6FGr9kwNEchirOlZA818cgy1
4JLwqLaGDDVN4pw03ib+VRZRYbMXqTJ88tXP8tWzhOwY8SvXhvCFqWGrjQMSREiwXIWEXS6Zr/hP
8OBGReTl5Ho02p01OceM7GRzjoq+2jMfg35Hdjd6YbZdAFsuiYDsyvUA44pCDUcZ4kmsvIBLm4nE
sXw6JkgrvQ4zUg9arj4ubOPX33N9c/R/Ih+vuVJeRWdfSoqRlAqSKFoL8209b0aWGSUcxIn7T3Av
iY2aD0yEBKuGZ9NlN4OeOBxb8JjqZZEeUoNCl9gRPiUz/Fk/j6Wmbl0e2OUJejxo6IonTeGbYWy1
8FqTaY4RWse7NhbplfK2C9/pAVRiaYpos94qxSJtGurPuRH7asGnxIxzK0GVjePYj2IWDF+qohNw
iSTqrvTRTZBIZwyaS57Hu6Zab6vmUetfEkj2pJxcgjTbZqRBG4zbE0nzicDxgRjDSN2m6cs3JcA3
ByYtaJ17kvIFE2zUC8fgwxQ7+bVULjCnl9JCjE5GFBCDSHYrdEt0db01HWwMINJ8JofCMSFQz1yc
EvP8gg+BUYSHvagctj1KIBZ/O4lusNfox0DogCwux2lDdkZEMRP4Mt78kqvqqp/YFk0ecmiujepD
BSzSgvja6fLWYjcuuLxG68rhR7ZUD9Chf8AKX0VZdYT9K37A1WRkS2QMDgGFao4v8gusb6HemFo0
PfLOfDuTiISmrGXhnRRvavWBWT5MBmcNxdDo6gCPC/ur4Ec2fHtQGOxe5ejS47jUYbvwG1r/LAw7
I9oUXsO7xLVqkhvLo9UmDgEtQ/EnaW+6/tNTzQ81M8GK+FzEksMdUZQjG+Sgky+NZI4Z56Zl+wY3
FVeFgEEM12+sBN6LF/BETHjpiJQL2HsFTYPgrIKQwtNaGa867ZZOUWdyHDL0NFhyyidB9HKD7s36
a2Jl7YH7oVHCDDgtzIhKVlukMTdnxvusnwZX/ljIollAiIYelY9Tl59gd7qJhb7GG7FALaAzAHiV
B/l5CW7tB77dqyZGd9Q5TVV2JkC6MBbSgluvEu7dCJeq9VMBduiT0yLnBwXXQm79NAsSDEiMHbUs
ilAieDhQyw8pZqxHvwIzuAS+O2oR9pflMjd+jyxGsKC0cYmu30fpGSIHwPO0DfOSYwGjAr6XFGyZ
Y1Mgj72N0se6p9ovIFl3UYu9LJ5dr52iKT+F2ttqHQhn1bMXPwM/EuOgT6ncvmYs2rZWHczoJdYo
hjkae6nDMgfcr2MNhRg7yModoCPmaPRhpD/lxktSMqFjdQNMAYQOf5WV9+hE6vxqL/mVrfUtVJWt
ujp8FAUBcejAx4wobjgD0agDEV23+/WR/MXNPNJqSuaJ+WQNf0Yj2KewkItbsm+MgMpVmsHqs7CI
vB/4LVG9hUBlEHoeCjM8EO1RYaFNUnzdaGREV+C1Ms+CA1W2i9cBiBhW5ghvecFuW7X+JBF2opwT
H+fyraUhsrADh2T5QAvU0LTJtq9k1r6BVTG2K67GzxjI5QX0ssETFbz4IHuNLCT4tbKa3ffpaHga
DnwKlzjrueI9JWLJWBjwxy0YA4sTkSSQdU9zQcwRRnhoK9YpG7LLTqqunKQ7TapRGIcOVYaK+l9o
gDIX7YTx7FShoAMu2VraQSsQ8DyHmuLNYgPznSL2i6RVp+F1yCVSj1e5hwpJuzeFvpFQprW4UkpU
gpLL0/3Io/kxhsEhptWIE1bnZNG0AuZf6FULzo7lQPbdweITIwaK1Cak2MFyqxcmjjy1M9BVwj9z
VyZ45BrSz47ybanwJ5vYIMbUxduDIGpPlCf6heFtcnsjf6tMlawH43UiPqoakpNY3vtKQo9ccocQ
VkHCDQEIGWx+y0lMZoxVeFcSHAFxoVxkivkR3RWCYK3B81YqG7zizvTspwwTf/hVLXw7eJUadd61
9tPigZVN4Ck50jrDtdRmZ401y8XnlLJuMnYF4cP5YjEGmXaVnUK08ZjVuRk+ld7UrlGmblAgM7fd
po0F0gjVwUziAvacnrycP0OQ72Q2N6V9zTN1F3fkVIzVFholJrhgptM0D9CpSq3w5bFDk9wzsMEc
pHKOouQ1ksMQcQNSmTPm+DvgU2J/wGSSoBrswrh2xslrlehEVSSF050tLWlh6Ai5vuVdn0vuSxaj
kgndniepYAWpp81BBOGR8y3P/R5VUc87OgC7GjOmJFeWSjg22kMVDIcWNITVEVQWvRaV/Ei1civ4
JYGAMaZHJKUQeIWCQV9DoAgzZJ1gTeeYTs0uXKAfNi7DtWon+c5XwsHt2/u6uu7pSrnsSeligwIk
z/6hkd3SqvsDHAALDkCVWqj+eQnPNu9n9x18WHFy1dUeKyC7YMr0rJVPJUdyQ3Weo6gbZvLMm0tM
ybaYoLeQIhfQr7ui9Hp8oTlYmi75BSKcI8NovnC9tWKNiEKIrVAiup2ir2w4NtEMxdr6FkzU3vg2
8uoUD4Nbmho728Bdv4S4B+V+tRJhy2tGtxUEIka86eISdtPG1CDAwaJuGSvZJjaM1Hm0ie7WtHhI
Jll2A8w4xP3yVJAw4ouZZoKItWdMzmqr0laRWpLbI6zOj6L4qSBXhiiUavmPZnCRFT/j2hyOWG7L
4StKMnCy12WpGZYRckoDzR5xL6+/jHmda3b0WHyQfUfzH3mNdsrvWrWT1RlPGp1zu94vkrMsZFOR
TVhYG/GjIHlsrbOC+HuZNpHcXePKvBWktwh02hJ2Q9oatFoUDebFqr8rfnLMgDV7C8eOSDLmUkxs
I6wUy/S5KmzH8ITyAYDRa2v41eocEA+pfWkncYpVE6lZ5/7HkF/yg92a5ziND/q1KC82fWSv4fUP
FpbI5l45qI3fIqjoWZtNbM4yySeOEgNLc5AL4WuYgr67ZqfdbV3zRsw0Iz+bWICN2hob+aNrGO72
ey3W9wbG+2RE8qN5/ze5D/FEzXxBNN+rQ72NtE98EQ1pDJA4yl+zxzJFHxq+2+38Fi/yczbG14Z8
khVgTC6a3uxt3Nk6NrvqbSCw87+IWMWr0uZjkKVNbz9NVTsi81IWSCDiiGz+uI7BJu21TxtSz7fp
JB9FhM2x8wdgZmuxHmArHvOdYaNuDI8BgTlRFd3FgIaHsWvDk3yRKAYl0QPaZYNhTVuTYSp6NU1i
WtLtRKriY0CfPSWe4WUUKeYmtWhJqU06oZ7FkFwGDFGEm17gXsklygLF0+kIAE9UnNj7yNC8pI73
Fc6kkNUQd6iztC+WRKS5Rfuk/Z2j6diprwtEgzkvT4MynnRDOSWUnxAUnQL6k5bB13S1HIaw/o+z
dJUPkPcVm38IlyIQfNpZXipj/saK1vNlcqhN8eQydlYwVOh9gS8ZZ5jA4XXqCGtC3BAqvG5cU/M2
Vi7Ldzp8LNGdYS1eXz0gT5c5D3I8nEU922qxIwSQmyL4QCaTfqCtC2t/yfcGWHkYg2vpeKUya5i2
SCS71XGExLPbDWfmursWhEjfwmEcFy9FbDjyOAOChSFjzN8K+Te2Thir0/8Vw4eBTRm9O2Pw/RAr
/8UNRRP1tc5ksY7fcLm8huxjsKqpy6On8nE7Y3KaFwtTjCEeKDvDOXkZmj9q8M1sIMU+WnX2Xa5o
9PLhbibSjaxrJrjfinZXq6stuSZPkc4YrqBNmVFahDi0JOYkpcUvxic0tsfVSk+WotxRKJDpkHBC
RG6zwhzqgQeOtFy6gaXM3SfttDuBQWAc3BuQq/FJYRwKOTGqkROP179HH9HP/zj7Mpkacv6deKyR
5n3hcccJhJvlOCp/WC8S7IfLI+x9zWapnOZXYlX44y2Ea7CYlukrqOmx+JDFrCndk0LtUoUfcd2+
NvH4qF8tdiAiNM58W02MMy15sxbrlkRmRCZw45aUUlD+bGbSlb6KPYbLGu7XAf/hb84K2JLWceF4
MBGXlzC98q1NBk9bfvQsaXrzqjFlABd7bbJbMiKveKyunvgf17RHeSIMItg51SygmfxF1ThEafwb
MpZDy83Z8a4bfqjNGwwFNYZ90T207FLgdOZuQa2xXQ9QTnuMEU81/WxWoxIJTTItjCxTMWTsXjYa
8CpsCwLLojHfA9XFfVirjgXFAIZ/46bTLagQNmxYEjSuXaHxwDyqsRSYO+F3M7vSkLVU9hyx0Eck
U+jJuSDA+KLy46wlPyc9hp/OAhoyichzAlCYWy8B6Tn4K9e9juC/A65H0jCFK6Ic9rwlvkEZ4qra
sNFhnr1u3gWDMqmCQAnfjXkXgaFtu7Xy7dQjntja1a9mHcv+g7GkH0RuX640Sh5+iawU3wb1zLPX
6icQRjX8X4KYKNGz4JGr20+u1llnoXCY6jee4wBDo4zS0IHgPdtP/SOrrScC175EZ5pmd3BKYEo3
vXIjQ4zscqRg62NOl5a392J46Qh/Z9Al7+1/ySpaAZgQFQziUdfps3WvmwXGLCAJej7O62OJPY4x
Pyi0wapddPFUb70JFxKMTvpZtmdzPiqhCS8faRp6UHMDyYHMmJ+MoeuEjIeR2DPk8423F7Ej64L/
BYmZduc2fw6aJ3b1Z8McOf0IiKiskdOa2laGBwjTMEfWFWPDJjNCqwxe6Wy31pSBZB4H7odW1/6D
Sxb2vHVZ2zB7Xlv35g2/73Nx+Q7/4V+u3bXtoaGgJCqA55GSRsk/RJJDliHBe1jfBZ+PbKhkl5ET
x6SWJHHAC252yWvuLQzlhXW0PcwHVKGKzhqs+o3b7FByotjEEo5UzSjTbPQGZFYEP5XyNVC4ZcOJ
uVb6meL67NNvriICFQNgOPDWz0K62ym6EwKSB15QoD29SpxfzaHuwDzNRtBUieQ39oPkzLUtndU3
Dizg4Rs8J93/eDqz3kiRMIv+IiTWAF6TTHLfvdYLcrls9n0L+PVz6BmN1NVqdVWl7UwIIu5377lr
jc4HR17nsLtlTnh3I3mPLkXrgHi6MNm8jrRU54cqArio3vSJ84v541rhgaruPQBEMIUk6oFe87hh
Fscg/FRVpjfiHkrJy4pNF5+jAqBUtvp67do3yO+Z9UkPoE0G0VYqatP6o2pJIPdgBunFHuWt5VKJ
cPG0i4uHoHkGdmXKN6bDBf+/zyyLzXgH7HxaQ3W4c8CWNE13xxutxRBqltw+a5jbUajMFmgy9nXW
HFrhHkyLCmYHwa2a4Q77PMUZo44LfqCsaZrbAxRjn9LgMMhadkT4mnqKiE37xhyYUeM2cwyfkrbA
flO7aYPe2CTCmyx7HTfWGostbbErfY8EuCkWnliUePzDCUUJ8301t5u5/I60jDa99BS71zZzzkLX
Lm7SX+XgXpmTT2QJZKjd8tC+5bFxUwlDlOtAvWlauR3pacx5NDv/BwhLAYQpY+XnTCHxl9vutJ3j
s221dMo/wcIorPR2G74HaPrOFHPzXC7cyug8KELAffFvG/alKcazjo3NbX7SpdvTBAaEbhQRcZmy
K0WdgiMzUQlaDRcdmQ+5tCHwRuCfjBrHzLzpc1pNbmPu9RJFGkqeM5zH+IFeAJ4hIPqH5h2hsmlk
qVPHXlyLQ/mbt8aHOoj3ZbYgSaXVdM7yLREBv8PQNPEvNe3fir0U+sN5afq9xcmrYjPhc6Eyq3gs
6u5kNR0+oWyTEuOrmoScFQEDbEsjpIuUT7XSMEp9CXQOAdUXJxY9SclXRgGVmoRnfU4Yf3jkjo/d
mwwZ3iJcyLlaG5zsBRSoHAoUFIrjoib39r/CyGmcBgC5GsFWUJJ07Im3oiHC5FcpRNLNaG29tpia
kyO6J0c6cRQyP5dOd0nXSi7ovqhpnIV00bQbA992OIzHbDaPDV70CUlZHHHDU2gZgq8u3HrNnKen
EMX9dOPeS8ryqAcGt6/2ykUdNsG1Bf98qd+Vk/ZZDJtIhRiHsSyj1UfhAm2j61x6AmpphTUIl4eI
P8yYlXe4Jam14d6Bnys+wjUT0fDqwouB1UxCxBi9fDrp+ncZqkcFVwsDmAzRspc3NcCGF/gBpnSl
foQxvncbCehhx7tkPOUTm8ilTSshv9l6pVMckVu69iciUhyZDCmaK0VLRcmCQLMsrFpdUpw1a3en
+FMj8hn8DB4B8tSg+6TgyQtoFCMyz4OoeE+M7a5zFr/QqgkcRiwXMYO+DQDr0quqsO/Ss1NNjAJV
S1m4F/zETkOVAs50ZhRjiPyO3HprlAtcmC+67yqy4hOZa8t8ERStBn/xenGWTrnA+5y1yXwLeUJ1
5gsIQ/WP6ew61v4q41i0b5q31EDzMjhch4rXGS8zihembWoAllqGw0y3DvW9h8JhPZ8ZegR/W3dp
nOlXMdMR0sSYcDWJL+oWL926BolPLpyamS/pw2mPoQo6LLd6ajCo76kkQziiwpZtc16aHMzxFtFi
rdBdWJCeztc5m8U0/OOU4ib+tjzdRIHFvHKzqzVl26VrD8HtajfjbSJzMTp4QVaAjP7EfGn92LEy
RJu26m9JEgKI8gP+6cIj4niPlwejv7TZrr7NjXZXueFdpjBuwLSBGCnveWX7fdxx9gmhM8I7NFGI
6n1JQpGmX78WvV/dKSm4OlV9N1LmX+W6qSb6bzwEBZ1paNuel7Kh5dxVKMPBtI1r37fXOUquk9Zf
dHCNWf1jpHuD56ZOHKjEVmHAuVR9zb0EyCmh+yohL1qMJOMu8jEtJNQcw8+K4tHTMhQzEuAANh2H
kSXAr6CTBwcp1QjP8pfqqavJMhE4HRgAwIF2tWUzTlwj12E1rNuUQ4GyMFru2EyjGnQ7xJtTLJ8S
9T+UR7oK9yqMZHpZNgBtJuDm1vCaLtrLRL/fQmJ70Jvog8uJbPCNKEQUGK/IwabJiZdKTNL+GXmO
TyiqeAz/ShhrJtDYrINapbNppeIBUwxWQqiDMS0AD7UMtlFo7kxXhWr0pRUtB5iQGsQi+x3LUsX2
oX1DM+3S38D5UQIOpIbynlSxH5vztuhKDGl+NP6hg0RDIWSQMquX6VODPwhLGWgEZA3JbQPHnJpx
G0Cq0UcHvDV73T7tZ+scsFOnSYLzsW0t0bKdIQNowMpOd7EWxO5uKukUifVdIcE+xRRe2ViTUBo4
BsZyr0/lwzWzu50DQNR3Q9VdrME+YSAY0uggiuhEH0qNa0Uj6MBhhHcNuZnH+qhbq9ylHDy08fbc
zGrVq6Vf0ZTh0pThUI8x8kyuKlhE7ZLdlRvrjzrJVTA3u0rvHkmyOJj5C8lW+WtZ+wDGck1b60hH
Z+8ydm1nAqY2j4DyDE9eADFLyj3KnrCxFUhO8K+huAh9YgPL6K2dNiVnyqD4NtsvdTvemZL2xT4Y
cVJH7VFGJV6HnJ2ae4bsOl/6pr4ycylwkmeT+kYz4EEa+Cc09a1/sxPjVrfaJi6hMD1mmp7+vdkv
ta2swr+Tga3aZOuicg6wyFLr5BCnQ74ifkbha36iXO/E3uacITUAOXHSd9XBH0Ytq/VI4RJrs/Ye
WNU7GK43U3SvQ9o+OB1ZjESLe1no11YGZ/IWJ4vK2yD50VLyXmN701XnHuMvFtuuWP21qD4cqT60
Heau0CTmH0kiSXk35vwmmvE+8tXq2XjWW6zuhFMCELh1ZjICC1GvLUIZtufPR3hzcNKzY/C52AYf
og0fw3FvC/0Qh+0h96ycs0T9ePAMSKCOOS/6p3vJ3eLCOflsVMQdHX/10w734r2Y/zoFgo1Welud
x9XSm0An0KcR2VzzK6W7uX8LS5729BDRlxygVhrc2k7FeC+/R8jWZXpnpMiQ26ZEzXztXOfNjKf3
3C1fUs5pnArj5iWGiWRl2lOdSUw69RoozUhwv4K7mab4VlOixXO01QiMtfNSqmhtwtH7Jqy3sXoa
VjqLrCoR7N8Q2/qQauxhY1yEcpfuMbiwH4XhZACdjaMBCo/uR9pWK5hUoWV3ueMTviUXtisblWlO
tjZB+tdLNoQ1UIgDR2BqAZYNTk/pr0VTU4LtIASa5kYj9IMEs2WBV+iioOdh81Lr0keQrumxLx6U
JwBe7fJgUzyWLSV0GF/D06hDL6G3glyHsuZ5bIVIAIYfWiH1Vl+TXVNk9B+H7bWrCT9GpwbKrkGr
TQRld0lRjRxPc7qHLFKbVqT9dyAAygEddJsoTE2TzrfD67JXaMimOy54GoXpfsjztNy7ubvvXUAA
6eIK8wlnZHH5JsLmXbfij0ypPn4rpvLONayG63ScdrtU6VluKRnnXFsK6GG4kHFsvY59tW2RGiS7
0zKirhxwaEX1GowPHIN77uk94XdFmNdYL/y8VTHE4ivKoULaWLNCRkbCYKhtb3DwU+ttbRSb1bgj
4qGU+0IC64hXQXyyz5LVerUJumyjFp8lRxzU6rnhSYoVNedYdq6Irdn302h9myLd53ONkazfoz3R
ofnXTfZB8lrjxo+JIOD5MfW3ZPgCV71dMhjGr+Zg5Kv5/KnGNMacyTr2SqIoQ20dZ9U5RiidNafZ
CY+0w5I6koVEPgCno6g41RD6KzDu2jUiahSF2S5HSx1mfoxsCfh8YyZfumBqIj3wIhkcwpfSu8Py
1ETZPzMKkYzygxnrs5T4SIJ181VcaMnt8WX06Bs2Xh+sxdXPpWFMJYHl65VClgm3JEwjTtAuwOh+
NO7lXNxMOtQi6BVVs6zqm14D3MA107Nva/fZlN20t5T/p1sILbI7yYrKpcQ+tP+wdbqYMJEXk5Ad
FcQSvjFcleB32bmJHvcaA1sty48O1Uv4ga3mRme7Z4QxhWPheazsYxhQKIjPuJrijcXbZNgufsQl
iFhp7l1p5U1a9kWJ7b3T7fvKQEQGhe2NiP4OaUzF5WdhaDTjsASwYHozbwYuR8lE6r0mLVGpf7jR
QODaB45A69DhA/Ma44COMrTHYnYOroIKD/Za1ZydIAie6HuQpVvLqtkWlSviEn27xd+cBKcBq/9u
xmVGzP04zABQycbrHPuG9i1ruMKm18gu8WsLPyT0m9oUDnE/mdxPCKl+c0c33wZ/k8AC9y8uZWRc
rbq99RQ42AnkpJGkfaHC+Rvvv1GP0Lkr+4vobwvPNM4XYJDNpG6Fbhn9I21CjHg6M/dPzJcgKZ/p
mK4lD+B41K9T8tETrOj3lfxoBQr54qxz10VfbcpE2/RN7E/ORaes6tFhsKf9xZFwrn6tNj27Uj8J
UFDGRfLOj8OhhismIP7WtXLOZ+fiBDV1hLumHG8l33rMHMs9PoX8hzFMYT4ZHWLWCJ4u4MamXfh0
R3SGDEyv43gM1LPmJ4AEy7WCWKnpdEE98boiCov1QEYvohuKENzGhHEEBXTVGn9lNaHLgo5z/zQt
VkXcHKcmPhuDdq9vJWqchu2jH9g0iOPS7DB2+8qmWMjEyeBKshJk2LTwSV3FS0R2rJnsF/M7Nd4q
GXwwFf/8bKpbCbUn7Rw8YB8uP30Ujue2h6OX3YumuxXVdJUFhgH0R8J16ybSfCwQGni5cYaQR+fO
iJhffVXkEk3DvtZDe9Vq5cJDel2tFpc5gG2zKw86p5f6Qmnk2v4dVennxHmWgELGq3cqQ9b/CyiM
iGqoTC1giW76KlGCq7jcLSnfpQJ8Id2j+ilVdY/5g/+50tL40kftiYV0gYuoVA4ZC8aznbYmA+IK
lEAPDKZMKVDV7X1LD2JFzCXaUKp1bTtw5jQU1vOpaf+wHzmEoNDf+vylB99vge9PBZEHYhmVV9sj
sUAI+9Y70khmxqi0yELo+rUdbAJUeTjiTZE8YVE/LPOzdA1g+yMGtOQSJfKkusmxK8utKr4AJxa0
QCXOTWtfdUg2ep9u1VAyvRPb4RUe1EtIvHbSSPeG5RvVmG9zXaxj+HQiVs5V6Z6nicwYnbyhMZ7h
v5uBZ2BYaSLPXY8QSgpGNnejbVie9WuRMi3M57X7WY/mntO2CTB8KpGZufuiwaIzVfMneAIhk9h+
At3HyatoxI7u5ZX6LqrDbNvHZsnxAgT5sVFzGxBxygi/fkDVflgU42r9tcbw2IQ8+Ce+mXQn0hdh
5lsc/NhdA/kPbH5W1BstYpKZjeAZv0F+PQIX2of5HDTMf1QpmuVuWnX5eM+z8JrIEkxA6ie4KYfw
OakPl80cgL9VW+FSocJ1mWAzgc1T5fw7CGYvih9FhPcJmOf07JZTvMrY+xnlY6RMIU7B8ukbBudT
yNm1/RNlQBSieGMAwcVC2JEBvxRUrSz/fyC9bIqKvV7qG5xXXfXDQSFyzWe5SBpMdBk0uCmn3oAx
RuaFymeW4Wt043XDBqDG9pCup3l4wX+iI3mAhSlniD/FTmD9ZUO2tHwxJvZKZrgq24XYj0Jj0xPD
aGsUlmm/fAd8vruYntaV4CW0BM/OhLzkekaOT58uT/KqIeNesqqM/BbkpcBXaqU3LotljQXLu0gv
6oikQH3pGBqL6RhcShPjBgDYWyQp1uatzcsq8q4F9jGoYKLyO4kbHCQpr9o9aPxcLkkgjb8E6n+L
xw7z+eQ/ywiwvQuFlbx2MfSbPtH+JYuN07qMRc+yHrj0+SI5MFUau5lWi0XimbyhompvSvFJ7tnr
LoDcFWOnLDzMvJjSsn7jVNYAqzBvuXArbst+XsuBVq3eA9I2TvFLxeTEmUZPHbpzOHQ814xvOp7a
ricgTXdNjIIHoWBgDSWtvvjCEzIHaFQrscDdWuUlYR7DFCZFU6I6GOHL/kxi9aMEzdNh2atYlEuM
yfNnEYSPUIsJZcbHMuH6cXqS4SQFiROSdtFd8c7DnhTeOkroEAvnnQOCLMegoCQ993fnhaX2OczV
Lca6VkXgzxSwotaLgZ+QvCWBglWGPQwZvYNVbO8MHTwEBJAWO2mxVhm+OoXKwC57cTKyEAc7q24F
XCxF/yzni4rza46gUlUJ/jyPRtuT0xbccc1pahDEbRo58E8u/qEQ75BZWRxy8eN5mmqcKp4k6WuL
ySehMWwu1FOT1KdmtI6LoK7zq+m+Y+LCmTsAyVWZ7lc+vMiChtsYfhjg0mYl7J/QC9hWxB7aujk1
N8obLzQXXuz8O6kFuVMStZQzl3g74yG8EunBCQG3tFgV8GLdmX1bsXKJJjp8OFHC9lBlr4yFHfz0
nJXnuXPPATeIqh0oSjs3auCJv1aD8K5zgGCmldPCVYNOK7DPgwNxo/oQ4PUdE2NHB1O4q+u1jTyz
PPaEPI6GeErcLQOGZVj6E0/voT1r4UdtvtmULc7Eyzr+HaHqhXa9t0iga2FJ+gM4Wx9t66ZcOQ2X
Er3nHaPa5Kwq5iVOHG9ov5hC+xFzpDq79hlEQZ4k9gLYQ3or+6WwmzAmHVmL+bEsMbcZUKiGYyJt
Cp8Lf5x+NQkzC9CpKPxY90xr1zKn6r9DMZ3kVjBeohKUKSQFiOTac0Y/WbNO6HzLBONygUpIGy1H
jtlhOWYuO+KDSdDTtM7yOz3cmu8UAKwDh6LJQidhnHnaAnwjlZdxNLra1rOwPi3VOuqrkrmtopfH
nAP5OMtLS6yTlMK4ZD78Z8Jfc0GfTGXNT8Z8FW5hJveCaquQCLjV1OxupsX8iJu98YL8Tg8Dytjg
58BSWNyy6pH6OMcwbDj03VTLytuwWjAFr1uvH9s1WAVMtzU1X/rJaG4l/2FkGLsVWNjg9GKMVzkL
Av5yfD3jpmuUY7WU7O2ifrrWqnYG8xLTCWWw1ij2ThXAKgS7lNmfCDkWC9SLoMYkf3JGvHXt2dZ7
tR36tUN7OorSkrmC74WdR7znV1z5LgsXlxymTkY5PJfiNRT3mgC4xAOv1vQJRIcCkhC8Q9PjOjTN
E23fpX5r2n/6ANGXsrvVjIKin3CafmJ+jkBT4h1frVjUZfRuBnv5RxBPReXI+DCdvlnRC3zIo5Nj
4Z8+GRW5CL5/SuYDv4KACY6TjIAG/dg0u4N6HMK9qJpNQactART+Dktpz4qvZN/O35kPQJe/Balf
Kkh8rL5grFTPSG+tvknx77Q4htmijmCs0F1W3iAxWNfwurtjyzVsTvuyYJ36NwvDg9CR3A+FSgcQ
dA4yDkvUQRl3ESfAuPYTM/RarE7O8uSd3iBF5JDndQxPZFpkZtCyAN0f1lmbXqvk37LbKaJfazzb
sOkqwZFV/Rj4IzqbrphnsxX95FfR0lWVkRPdDD+cDe4ZuhiJm37NykYwgaeiBjJuFi1+T3aQ6srg
P+kIlvxONVHbq/s2bbxBF+2bM5YsKKhLq9dR0UmOJu+5s9qBtuSVOA1y2w3AgsvUm9rn8hgVkbJO
/jRnnVhEyAbjsAxQdjqbmZqNBhYwZnBCXYWA0lr+eM8PXlhPbW7B6OunjuTWKFjsDYgJHEYwkw3W
xcoCv8cTRvx6WgFsXun1YX5dLBkRVMmMO7Tg2SVDg/PUPQXtDgcxGLfWuNNJn0sevA0/aOVr3E8p
jq1o5/F7TfdHo0NuViGpdWP+TFXQk5yBSEJdwA+287+aNgBh59iWOPTl05aNBBUNwAJAl7zOXBuj
zm7W9uZ8GbkwzKfXuLW+dFi5PlRDtazvdfLJO4H1rJGraXGuRXgxXhahJPsGRdE9icu7WNlQDUr5
qzZb8tk2X8qJ8RpUYgMZJrJpJm1em4IuYfvANpypQDbTZgllxdzt6J8SpPIh+xlqAgidJoq8OiiD
drDTt7oWR5muxzy/50+QjE31cNjfPHM5bDgnm8eaPYAYLlMOhdu9y5kipibdJnfz79Pg8gpULOHH
gWtEkS8gdlBu8OA/sWEzIcUC60/032HKqyinabaooktAH0deeBp+SEZ5LmyOUFmLIPTn9NiYg6ea
FLTakNSohrsF4sxOKLW+8rg+wvDYqMFLj9OPSQfbNFcib9Cfy+uL94ovQk3YRHtKw1ZLUDgHMeqi
7hSRUGwBAq/C9j9l6842PME7x7aOjzvKABSyBd/m5rjL/tC1e9QmwDYXTqmhum4Dct//24ZNm5Wv
m0im6gZnbX6vx/wWMVemKyRY85PaOmYQCOoNw+yN2j3HvtsA0tFZFFuy6PD8S88WqAyfBD9h35wc
c9ekIDDiS2B+5TyNlPiM8dnq/vBA+1Ga13mgJnuVHWZq/Cx2ldp4HtRsC9hhZ/6NqET70djq1XR1
LIe6TQ/N6AnzfsNX4QtL9+S4vtN33GpgWgtC4mtlqjyadAj+Z7d0/UzXeJr1nYlZh3DFweDrgBTH
Fb/JYXsJ86svtJXFUpGgG7ci8yaW90h5yzDszHl8zbiuOxC1A/dIAfKhoOJAQgajH/QQTtE+auU+
Wnak9XCwWxvPUKqtkmg/450caJ3Cym0ABoTZP//zLCR8E17SMSRcWMndclkrPdMYhiiEf9GirPXT
YqMzXCsAbmB3q3sFrDSZPsfxNhKIBjxIdBnSnBeyCcAWsk3XwYLLDclZArzvnnG1p7UykHKdYyLq
OfAHbIwbyojC7l28kyBIHevZcmE66jeZ5R00rrzT7yxIib5EhQjL01UswNgyntM4LSiYSdWdprw1
W4hBO8JhhxizKF+OfnVLvPc8e8qoIZQUn9sQ3/Gn4H0kd98Sh+DJsOKDTwEEusaxLe4JpksGJqA6
F9Fmr1SUfa86erf4SHlXXLrRJXRSdkIt3L6rRWWL9k0KBSQXQDUAG6xU6fKSvLZOXiPdqIaJKeOl
uA8zJrrjCJBuPfMRTdoj4MzD+8kjHwNHv3iDnqx33EcivQ6wOZjiF2cWPS6HmUPLNL2xOI0j8jUn
jnN2Z0RpvrqtdlSLj5LlmtMnxANiXsDee6JnGjudIrvxVvBsdYnl8ddJWTl1sxN/xTt+Mid7aaTl
BSDFpVeG9MqEaJBX6kS1+NA37C2VI8g8qCEcx+I1TsCJ2bNjxe9MHU4pQJae5/T0lHRQNY8or2jK
tY9z2R0GiNdYDmlOQxACZoQopLIdtJXS7zjNuDR2djB5I7lbPsABox7rV+qrvXp2g5DcVn1xuZ9Q
pyPqsScTn4nIX90hwDb8z2LN7GLgjHRUowSBm8GdmcKLJum/lWTNjAZ7E7j+hblieAgCrbt3aUdM
1OAEFd2P4w0Nm1ne+yG8IJPoD5eKT1OE9cbwvG4+6cXFWx//v+nQoN1ZklR9hSwehRpK+GdvOheB
uF1d21q/aYW5RqxAB7ZIoSTVv9ntHksPYYx5A6JdhT0LkFddnvIwO3WGA0pYLnRPzDQomnghtbdo
zDzsxUbQIqBx/TI80FCUNJAXEuQFOu9amemItft133nKbHngMIn9WAAEA6n4DvZwp7G3WVXsdC6T
qHR3nKk58PoWcuLEpFlLNnVBPEJmhzCZ1hVtGPiPMAsRfV169wo9XIdBj2O/eM6aeFiCPpjp2dOZ
mFr/rBy/EL/rdO1WyRrIzatI6TcVBpYwbh9BNdDUVN3cPLnOtXHuG7qwWMPzxDz0V9E/Lf1PQG0s
PF3sbT5zlttUNDcMJtKmO2Z6glo5THx9zMkZ61UGRVO7hzhaI65R03nIpH+0nXEn8mnSokhxj/0w
qGclNsaa70HEcD4oeSLaMTvFjtINTwfUJMkvGZ1YK8USD69ug53edXJE2rgO9FNkGvuGppaYbtpC
2RdYx0LCIwmY3t98CLbsi3dJ7m5VXDf4Urc5cqAY2u1/HZHbso6OCMJn7Z4zSbaNYRdEyq7Bid2p
WMvU5KDXPXhyvC/rAUlzOd4GSJxLoUpJoUqevpbmT0YrnTW+VrwLMGqPRl4dldE5qCoDAjfBOYbC
fUJN2FbNrQfltiBdwTLagpsWdhJGxLLuz11Kzo4xgTkHW12VW53q51676H2ynqk1rvAVRHgQDfDx
xnzPyhigO1N8ixRRcVZKHD8FshSCEEO66T4X8bOLqxeHpdYJ6/9y4DYGw5NDqApNcqiUVfUj0/nZ
Wf1THX4l19Js8aJvSkzHpPpTBJwSOr+3NiW9w0aew77TL30WoqBmVNSjJEVYwUxqm3vEK56JnBCI
tFoObjNSOsRz9GjYVoD+jjP95DA4XFge4z6zicJtbMTLmKpJcgYcQ7mqZiwfNadFBdJUuHMSZoIx
OXs+izjDHLh8FqD4C0lYzSKAxzCIzpkIy3dFn8RU6/tBYH/p5n0Sg4fL2n0PrCr+Z2fZPWGSMmO4
mWldwM87qBjMCT8mQNwG2vICdKN8r/YfGcPBtuTZvJEYXTOCZMCcjyNposmn4HWaam/xOlRTsg2o
trHiZqs2y700wprcNAPWuHhl0TnVFtdQt7cRJZkjqTJM95X6SqBAig9gDM6AlROA+nYov4E1l0Qu
O5e7wRWeasBQDniiGrvk14Bln1ymEAxNQAJ6Rdru6J67wzI0BSb3T9VW9Uepra1z+4HZgqp3Jw+9
osI6T7S7PI3NLiaP37jsDTHjDlhFG0kLnbWlrr7hemf8VUlytGD51E24zEZfyrR96WOSjRMffv+y
zBzPSSHv8k0JPvDuY8BpV7xSQzNeKk7TLDlnMY3bR6Q8RsytLUKX0+ydiIKPchUGoAW9LrYODRgU
h6OgAOo1sypdw5eVi3VjnEBbQi/FMGeGVzrKb2mDAxA3l3txHMCJpnYdyuw24VFMlQueFpdZnEpW
eACZpZKytxz4ZqTmiUYx2TzWpmAhQaBMLkiCu8H5oLfDbPC60as7zYsu7KwxsmQmFH2Ghgq/Fnpd
is3Q5AQqyTONMXSnbCcsUIvoMwoLCD+25VieAFmXyv6A3Xk89TxcXVo6CqiOwUiVAi2kjnEaAGhm
oXNIYRo5xR1sDdiHmV0IzcBM8vlwlJZ9ndjPuJkIQB/Ud7Ts5STa9A2DAJqvAXgVqbpHVRh+0wVD
Bcyo05sLquNllofeGp+hoEB0aRrGZtNd64gnVEeqksMQ0xrCiVnD9Ly6NqlYRylTgahZzyMzAiD5
rfDwpkCcfnUDfEzZqqO4Yqm1L4V6CL1ay3fNROk990copN9rmZ+wvRU9WJJuu1CY8ZkH4bAKv2FA
a8y3cooP3EPORljDzhMNd4Ice50YqNs2RBtjzMbaHWn6biXuDfb0TetxfH5NfXaYwqNNi3QE+lXB
IKqqGBZIPFn3xRUkFjqHSv9xfCis9tDWZ0WvHnalP3TNeUDOvblwRAoKZFyVboLy3A4rhcvVSt1b
QWeGaZXX1E4umP/C86BZxwRw1UAvGIeWucfsIDYDVXiltbNw3S/I+rirtrJkceDg1Oc0Jg7zXWTm
NYNBgTtqAeMtXBRTKxjZjp4yUu80Wnfw7utNAuA9xZpHqg+8Hwfj7ecFdyVgLgmDQnH7TYu9vVhC
k8xbraDfNInxNibjazdEL1Ll+yVjtlJQ+YL6aprIVbDumTzfCoILfIWWGDvtlFH5KBE4Y2FuXNLH
YZ5QtLNmB9TLuxuLK+1TpnO2SxKPir2iluVSTvVtZCGDAlYncLGQd8UWb7Kk5SiC1MfWpXGOs4GY
hs8eizL+mqiCikGdtqYeNWkdahuvB368HKhaOOg7rVP3nDgm6FAw7HOLU4Nr+taXbEGpEqZ2BL4e
2+vhliM7btwGK4gKUDRd2Qmqa9LvcsoGaKzgUmBmaNGoVG9MJnlKHdJYxdySWSCsBUwISHKqwJTs
NUOzxiXjEYXSlQCjOewoTXK4qfyGHlqpAydrz82cnELCrcwVOBuoBzm/tGyna3p34vz/NTjw3pxd
Jt6GUkDE2bjs0bUMr1BoQOHulPCC/jKkRFnihTQGFY2xasLcJwwq7kMkTyM96xrcaggZOodzDbwH
B7rR+rJqeUUvcLTiYGv41gU1dl38UsvhpSKH0qMNqGirGO+YxiT2cEppuMu2lSuPSuFBXCD1/igx
9HK73QJcuFgXUrO8tkZ/qfTzcu0lik18Q6wlm7c0eSR8ZCT1Mm2CWIVIAvqXsuxd20gISN2C72Wl
j/m9TYJ/02Eun8LmNmV9CbBf6MpxMMN7MmSPxI2feULIzk7JmxQvQDxfSqwUhH47nrMx4dyuZ3K/
NXW5alLcKoNzNsv+nHSOXy4+VGBfY8z4pYlAn5uPuq2eNKE/yd1EFp3c5c9YFJcmBNCifC12io1V
GS+Gnr0Y0Uh0sX1MIXoxOCFso4sp/xIiAJNXY9hRqZjpsm2PIDBSDcPplrK3moMerv4DjQtUEY3a
sObYlxIAhoEP3INDncnwRaUkd8peOkX1Ik4RUOoJLtNLyfWljQSJEd10HaJwJ3dMLndWuo927Z5e
cQVUpKbcF/7ENLhrw6oeOjZ8gmSxqh6q1Wy5+5YmK/TQ/UgSIEvlZjwVkcl0mrJOaFzAp3EQ+Twm
OdBcFaYCBtDYgRmLTpMdHekWor5JOPzSyFcLVl5QHfqWwE087dla7nPgWVBRS+M8OIJmyv+lpE4j
Dd5xspZ0/sLKGtmMyaUxjc1YVBxmtdxoVX/lth2S2+gaV6zzV2UbBRZG9TjI30SpvZT1VWWRAp7B
vHTXN7TGaBguTIw+8+yPY7UNwKsOy/yE/Q/F9sVpLMxznaXXmBkX9TlWxvNK0jkMokmhpg1q7XvV
vs5Lk1BSM7GetJQJ9LY3O6+p47XA06UDQQsRTgYifBF+Ea8urhYU1CEAMUNTtcWBboxPsmMgwFqL
KaVVDzYbMelqRw3edaRCbGTDk0TqqVWdk1GzH125HbgyrnmTXzUrMXW1S1ij7DaJmLa1HGHZFfRA
IQdVvsmCANT1JEv9WFjKoYSEz7fHygLqcwl1kGr+L9TRzZBTFKb+BgTVuN7GiymgeA89u0YHZyzR
DeJEVe+FAlSTQLhhPdnjHto8uEW9eV+gkjY0GMqfMEvRDb6qnHBN+RDNbxtQFH7OlE5FdJkisH4k
vQJO94TeORCso2MCZIgsc0DAv70J5VUS9+uzbNtMli8Sue0rjaODuxoDmzEBYROd24AxZmy+WiWh
adfd8tB5Ls2GvfuRVV8uiSjJQWQAbVaOut9CnjJIDHW9soqah0giH56PD04/JjJppuciiS5hHV6Z
CE+McIp5KVI7i16/s77lI/OuoTv+D0vn1du2tm7RX0SAvbyqsKpYsmwneSFStrnYe/31d/DgPgQ4
OEiyHYlc6ytzjmmyHY5pnEdyi0lz+JM19RllC2rDfodVOaC2sjC1+VTY47L9igBor9qH3Q5XfDsI
maW6YG6xRRCl0F3m161WrxamXFVAhioKxm+w4pO7hBCqvfQ1xUnI4Ym8qliS52ygSdptpLHzRufg
ytbskd7iWfVvi/CjOuObTp1TPiaRqg00Xz+MXRzDF2RP5iPptmeTe0wCsLuNrDYHRsP4dkmYaEiY
MNf+0Gb44aeJ1F0BbfKozz9SZzitzY9eFhzLLEs2ZsEMEGbdibTFuWo2gq9ulwOmb1j0HgP7pET7
o0mfHEZNSXCTEPD0TiNzJSgL7SJh0XlMOpGEzNxKufa17B8oTY8LsS4BELYlGyGBevJXbpFytZEM
kSoIaF/HwSTaRdHoUBrXwiW2sdTr6KxUwQfZMNRioQdN0sxJCyMl8056Ff59ZIA95R3Np2bnLvbO
FBNn8rMEbdvAIcciuNocSaOvk6mXFjRxKBWNGLdz9bdhUbyAMxNWhyzmCNHsaTTDA3M+g4PdIsUy
+rLyZyz4NI2EIYvfjHbG3SiC5zYjsvy0UWdl59WI7yrLdGX6owKBljFnZqDiZISWpKUl9wFPCps+
53PQ5zMEN2qqxXWIUIgnZhgMSlo+Kcb+imSRUXKrmvnh2FRGFehk5nKiQ8jKJmHSlpeVqS9WliUy
fcwdyoju0QFupBECKBpY6mHGqBhnA0dazTqqAcLdW0hNF6JqgFfUG7IetCkpevBFqjxruupt/e4M
xrMkftbp6wCv1WOu8W7isUYYJ4N/H9aHxLw/tjtvYUnXJVvUyMVVt8WlwjnazU8nXl14DujV0h/q
yrgbJxuaoRbQu7aF1kJULQaYeZ+BsPgH3dRBD8MSWsW0PGTvFVROCQPalkKjIQOFh0Qg4p/St74y
z2rXMSwOtS5/G8bkrVExug/NXZ/1m1Ud4y6LSDnAoMFPYJGpkdO0jZWLfJl9S38ptybS8xiYJRn0
vXNYvaUhjJMUckRItHAmuDpWOUPrpnTHxaq7Pa1xV7gysBjE1Fx/A+vf0dPwsOWEviqQJPCAbjl8
or3SQilivilI68eG/F9yBkwsRpWUcK03COMXfw2EAmYi78gMgV4ETS2J5D7/37kktPxWDciRWJQx
CF23T5DG8zvBXDHnNLi67Rv5l2dM9yQ9NfgyO2YycJfSfzVUhorAj9QCndesH1I6umbxy3DkQHZ6
t3gu/C+hv7IpOxBDrQj4lBKOfvm71CRXrflH6G47iJPWFc9c5bRedOKUQNe9LYAEeReO9hx/tJ35
yvL6nex056xko5chi940wCPjwymG4/yzMUBdCAaaB/006iKQxoRm8KDZMiib8YQ/4DIS10kjRV5r
mUl+qXB9XesLQ9jIRCZRYEVSibwvrihlTCl94LZ7GKnxBoeInc5MHyfd98Jh8CsAbTJl9EApt31u
sgWn7aihSN7TqCkutt9y/zIJdqcOOxwsJb0y4p43mZEYMU12BZMvYZQGTXib3LGjYcrZpwM1qz7o
609jM3mID9zMwmUDLBPWUWOBT8C7sXGxd2N5VpMz0gfFVqLKbMg/Mi71QuL2K+l9pFrAWZMm0pDy
JhjoOjVM8KWa/NrZBTVq3sZeo98WtVvFuP9I1m1sbG/yWNynTj0oz0pRzvBJU8bH+RAZdhORhh01
TRLp8zGWpgf9xdsgt5dVcTlpkvhm/2PbBe1vjDDRhUlBRh+J85Xp/VU0k6j059rOh7j1gZXLFXXc
kvlTSGSLcuFdSEokZ4wmwRqdG6M8tqiLF17PimBm4XilEJAgfkHkiHeolVPiT1UeYobVssPCpBAv
X119Wbb21Ypz0l2NEYbvqr8rOHz6iz2jAbjqlqCszT198Jw1CReTiCMkCsvCQJihSlHB+h9vUzff
UJh6hcx63PloVBbcKZ0LApYUqSDmqw7GHiT3YEhiFvkgYbRTSVT8TBQoJMV14bkaMz91wpVJgPYA
Qg1aiAE70+v1chv0n3ibkeqqa5TK9rUBJzbqFK5HOlW2/2cLcGNHMOegxadllk+mg7LODFq2DzEg
SDhmzAcUo7tuqHOm8ppRUIgxvpUGpMDOZDG87weLXzX7ZKXT+OdSZmKil9Qwz8wwhjVm1RQnbDeK
zQqrUSfIBfLy9BO4jNbVXxvRFkG+pbekCdEYGG+EIeZ+a1geUhMuO6ijKtTRdDVQqqN5rwkt0Nhi
MYni10RL0pTvMVxXAoD/Nzbcq0Q0Yz4yZXxrtTwHbEACI599eiwdx6vMR6ft4UJV6WI/s0gwSmvr
1B0/VDyB0x4EtH6LnuAFPgCGsqiDoGqoCINU0XpMn9AvwXNimXnItJmJaoun4TdQETa92q1x2K1T
VuDeQVYD2CZPjh/oL7jYBWA0Vtw11RkbUeQkNXKS2UYOgdisYHctowhhYG8RlcVOlSiqKn6v6uUD
kQR2h0m3wh55RvkOdSUaYzLrUAUqx+9a4qbme9jHnfl5ABRlV/Op6BqkPOtpIqojA6UoETWG/MMS
R1zBNcAm21D9LIccz1S00n3NcGcBuaBmSXUehuIqGJPA6lLX5t2s5qcMuncCWqiP3dtAo36EavZm
sANo4NyA24QPsYEDV0kIUa57ZIZSm0yzszPXCJe8+sNkq+VX6F0ttlExm0G4U1KUkFttgWDsiQxY
GrLru0uPyh8jiIQzljxHRSBY/cg4u5LzNLBwPc9ie9TkfYh4eAp+8kKWGGkSNAJsMa64lz4dB7k6
ToDGCrSVfKqVpUTNK4Hsz9FOU+M1/Xfu1KepRegC8w6LVE/GdsqGwBgftNRrP/pZQSVOZrjyatfm
vNZbkBd2YChZqIE+7HeJc6g56qcpy5+Zvb642GXVuCnFV4GX0sjmd8kpQDQub3MgUBhnBnQ6ZvOT
o0dEcl4LaKhxt74JTY9gfddt/r4vKNOHYJJo8OHvAcyTql2SvLjARTjt9Abtc5H2kZ/PXsbu1UCW
YXag/AapTIc0gVTQO8nP6HrihkBO4yWW7qQRRSPvPoLjOlVXpcR4j6hoIO/RJhUs/upmJTIp9ye1
u1In3aaYaaVVsFnLmTXMKNF0rN0uNn+Sd3RSd/alYVWxEDnmqkL3CMZC/GcuFCtA9fv5e/2qfiXE
n+p/dMj6ELHJDbAMH+ux1JRgA9l6Y7XM2vjMFsw4FmAtp/Eve+kIcXY7K3uA57SBbGyiBpdmJoG0
Js9+SEPpu+8efV3dcGT37GM4EJv5nkwYKGuyR69S2nxY8vDBZEKWhkiG3Fxo0DFl3wLtNpt8ZYTU
O3YSzpwMFew1pmjaRgwWAWoq6kCeJp5SiJOrGgyIEMlvJzjiJ+AKCGlcSWQrUefkUxq2/wyhBysx
MzrDM5uw6GHsvPSHQCY6qWGvbQGT+GAEqCgbHyr2yYUQJIKKiY0R+2bGVFjCYb3ssYOhauLDblRi
AKvoN1zJvTY3h8+EpOpcVt8TQ3qgZTOhmiXM/5YmMD7GgJneXaHy9oGkDStOGUiS8XnP5EsgLHag
5DnWawFqGQkmjLAkxo57m/lBinNftK5tYa/YeTUONS6iXJOOE0eRLVoXxZFvqEiBxadpjZ+FoXxa
KebZ+WFvz3RDOjQB+EUiPP7ZlO5WEuDefulS1NqIxT1nkl2HfG14OWmwwcyv4KOywTPhhs4vJW3w
YUCvLEdWZcDlqE5qZoJEkyFEmicbDQZjIa+xtePeExcGasEu087qoBx3Oj4yCgcc1bEucF5Vx/59
6RNOoPe1CeZVfUzD9o6O1yTDrN2RyiN0EJJyRHyYWppZZpnKnbthA85cJ6Q5pqww/VhRfW0mxQPg
3bjylSHiU81gUZ2A+ydmT5TpWUi1vc/poMC6gG/wEW8PQjwfYya9yQCuYwmpjnor33KTsBhhEOfu
AnGKs9BUZtzplm+J2t9XyeD6W0quFAzttodbnOyCIU/bPuo752+5h5isC6vriV36wi6d5yGnbhvi
CENyhjGbl6HL1kCt+XALsuf7T8h1pzFHz0/ksXIFvG6MhKjoUY1pK0fdKG1wXzV3oUGxzpPFz9d7
MZHIkkSMGuMH+cBU5tGxZ62fTM+TITCwHCkEUjtAnHR8Zz2/z/birfcmwqoRgxnVUd3oywlQQ4aq
QuutZZ7w3UnC1YoERIZnbUCYKh52qoUFQsnmWN+Ldn7jomMTSz54VvopkvIGHKGuXuXimILKnwkj
cM7YCZCpMOmsk2ee8lSbNhsQjlBgVTsfr5dM1yIsBskyWVPGetoNa2Vj+yAKBwxiurmAusagaQ2R
zgO6B6YaJ/ZxU/HKl/nVj8bLMNeXYlSnhu2yvJFSjZ1Kt+yntTmPRvxQF6SfdOnoksO1tcgRYU5w
WUblbGFKlbFh0jUzInRlPo89MEvhlWO9dWKPwBU/YC+VHI1UXvl/gbPVYyFKoeg+57j7Ir8jLk7j
dutsdF/MliQgUlA8UulrzKZHYj6rlWh6Z/6KE4/0Cp7SjA7A1nb21eSxF0POH2gkPVcbEj6XTZwW
pYnOuOgvQYrnsdB8/MOBzn+V6JZ9tSdast95gU4CDRFCH46A0rOByBXdRw/ISesuWLYv84U6ILYh
QyG9RO7oYasovmZVOXDSNVRDKos2CaroNmC9sc7A6Vw1VbmjyfqRLkuoVFgwexLeY7AzluRaEMQJ
PkoIfCTkYTtOXKFkHCEz6I65hmQdWjyroLQ8LvnyGAFw7ysEVoOj7Hy0SfWRSNWrabJ3FhsJ0icO
6JfSjvf1JEvKrXiOncK2Q9wgllo2wyMdLxnYJ5OhLaIvtxZAx5BB7lUY4xXsKihvo86g0RllHIv4
O7kDdbKfTnVDyZt6RA0xMVhr+Si/UKJkYBWgzyBnt2lSEAzsMUOFESN/ddyWDIxd61KxnmGAQMu6
fWq6ea2etxrCSQYGiy9DZ0/jYPTO1/cpjlGnFE9WblgFgcfyVS6/oR26FhM+i6dqsjuXR41+nQfc
Prc/4wNNgFziGxbWxVqSs8LcR9PKyw5uWmBsjosfH0AmVQdjgFcAwTWdMPDSjSa711dyDdbeWwqE
GLyAkZF3jEJeXX3R74ANzD6rQMaiY65snmgaHlKzvJXDfHemP90wQHronPIyTgLShx4UyxQqH00O
tILuPZXJ+UaULAENm360oM8nsnjfJpH4DaOQHs4C8cU6yaUWO8hUYpfGxDX5axUpcqTOlYiAXHkW
kWrqkSW3++BMS5Ngdh7khMFfYH2yWXAeGUrprG//K9beX3IwWgv7eiG97Ep8OEJ9ofhW2/gh8Pu1
O4IEu6UZyorjWelKa3/IDCkYVfzFB0ytst1eJGe6jAkZeqp6KdSoldfAyt5URz2mqXGqhHrt5eba
69bByZRon7mkM6v4zrl0Nu59TcGZPR0Gk1rBwgM5Fb5MDdBj23SOAxkjRTy6yKRlZIYq9mr9PHxI
uc0yfH3IX2VM4tSw+arzigUpbLrszx1C/3jxoRK4NRcFpgfAy937iB+ZqFQwvYzvLJIIeGJn87fy
MWMNyu74TzXw0cf+pY05Ls0wW8pAkuGIs1RIgaEtnsQIMNaQ1Cbkopb/JmodOELo5DndY7ckqNBq
KjLbED3l01mCvcxEiXftWLD4QwKcUFFyRyiELw1ELmeL2zc+45y9Y/cIWQDxSIsIEYOkUdMtmH46
/18k7m1hXVueYgqYqezaYB7vQuvczZEfdneq77cuy6kr4jviZ63RH1OtP5ZcRnw0XEnzZLU2Uo0k
lT8lEsGw/H0NzmzlQ4FoxHuNC7zHn/KxQIxhz3dUrOxRY5lPk+muvanLfDWc5OCokk9yrr9qv/TK
8rQieTWq7K1Defpe/4iE8fhRF2ZYMneLE/q3asXsP5HJUYQtKVnyzFoBhNe4l3f7BtjN1h9NZ4WF
ZuDyjiAiex3UBEV04STqMP9OMjoYnHFFVIC9q+buojA40f5WlxYEsxUnd3vzlYorHf4qUrms8W1P
n03Ufo1fsj5tgvyWxEVk6mlUylKodka4NHcbiqohLSf0C8BHOqh5CQ1gHOnHvGsexjyzM9+uM9sN
c8FzttzMGauskz855N6d6oeA7e0gCc6W7wX1OcjX9y6J3we1fNVZ8irIKTTq+j2tfxcZUskY7gQV
GlRI0h/A2kE10E69xEtWwg4ky6/Tzlobe0pb+oJ+Xe6guRGDNVFSIP7TdVR2Db5P+w1VxZuTnYCK
FebRxqsOikKfik9DKS41JJWi6QmCJg8Z8gqXTSAyMDVpFmb5gSCGn7sdr7WBtGG1w9R4VEHXCL5C
O1Zgs7LbmCcvOakybGVF9qM5shxx71f9JvMCzztn7cuZHlZHiqmAZhEPoCdDyUyZ26tuBe8gKRlN
nJR/WH8Nhd0MTAyVAeLQMLiGorOqvqyPgcNczCj3dhDVdxv1EJ765lMr6ovUAnmmD5HSd5WdaaMP
76YkRYrxDz0xViNSFlrg36WP4vBAZA7Pm85efPJy2qKuhoPjEB9MUw0xqfD6GeF/Vr4jyOIoZ6uF
1ox50L7EPKInsn9K648UFYmKN13DxC21/oyrrGED+YwhOCAR27RDCvGralgb6lfz7HBvm9zbJO2e
FWs5R/FH3M+XuTGvG0GjtP1YtnFlVW+jVdNwiGdXyM80yd43V6+3I8hy2kns+jmCCAH7L0khpRlh
/Rvjyeo3huyL+fxuEYpmSWzDtey0LsulzoGIdhVeMieCzj/cTCGIIXiZee7ZOgOVDvrwQfvJXdol
gj3qdGuulcwpuwCDnPNrXzF6Qs1LCBi5hV6X/a2n5TJKbIHxZckQMpVg3qbA31nuW1j2VUg7VDfn
TZbpdCRGG24HEz1pzjzFRa6EGUBG+AC+ZexyrV+oGmrSeB52iS9hhpc1z2FS2+eyxN0nclqRBQTC
PzVRiPqUQyl2IrOMpnwL2q0J0X7L5mnrzqyZ/QIVnGAGmLL61IURQiHiBE/Bt9tAgqhU/zbQ0wop
p1gnN6e0rzNIleS2B6twaTXlpeqXK4/1Zm1eyrtlZj4Zp4tihuRzD2TLrhrRrtklBkxrBzCIXaml
GGlRtJlk5dKpdJcMznmtUBiiFc0QtfZdeJ16UCgw0PqZ8x2iOGS4Id4CaSjwust+Nx9y1XY/qb4E
g+UucFTSyCXVw8XpC+W/ot2jD4dDuSFsyrpQV4vItt/ZzBKxlF3RFTJbJa5qpMdygdG1vtEWgZnX
/va+8Nrr0erlh1kGvUw8JyRtwmhIxtL+6gq6AmfZbetHjI9ILVx1Pcbz6heMzfOM+9pcuHlQEaod
4ay/cy2jlSjC+cxrDc9IzpZHiVaVNwn8N4SmNz1rbhvKhlXMV87l88x+QvRXdJv/imRFvH9Uv3sj
jczJDjsIVZ3yNqB5dGqsM1ibuSqJ3isG3xh/tDgASFHsg2aQ/JExogLKlYzRg20kTAt1Bv0KHR7v
jkEbDyEazU/bgTXUiawl8zK19BNFbsey2EKhj13P0zYeKvRk9q5aBt5VJ+Z9O3FI3ZKquVqpHpV4
vyL9LDjQn2PF5rMOS33wJSePJok8pUYPBBuZOHQuJywLEZg+y3Gz5Ucq6ZEjDv9U6H0sCOGfOiGq
o0usqteZcS8kH3zfsatKhaems9earCdSx1tUMK9aBTW+88lB3UgsqGcbjzZGjMpTR0aB1J2Do1yw
ZV002tAhG6MhGPcUURBlYgpVksU4Mbwcav3AYrpfd4PSei798mk3gi6KVI3qxBbILEY3ZQztIFRb
qE2aClovVBsV071FTPRiBelnvXHePSYIgzNTa7tm6Z8ZO+LnuSnghrGMlsD7wOyoKCsr2xdDdi5G
ORQlFNNMJfthDhaeGYv8twkQtFLjqTDJZqbZKvJLIpQ3SdI/svyjlv3yhi5Py3ydOEZBIhb7Lp1f
NbZmZp8MKJBVxA1Mxf40DPxj0ewLdgUQ/1n7z5VX0msAj3f7lIiHErPefBkGfLPjetkSj70/NELe
niS7O4wIja66bSfdpssCX2BhkJXzMiKczDMKGi9PRsmfjmrEHGemVufBik0Apq3lOhPppRa73EDG
vth0usuYLoFqoaYANoibGoETVquv2QeGnbTlPC0u8MMnkVaPxZDcEnFGV/R3bOhvKtPUmu9+OjWE
BOQ93l78vYOcXWVHXDvdvth4fE3Crvd/t4p4KrmpaRkVfAikGZirEVV1HDaLxBTiXTjNGY2bD85b
YsBYxCDUyX/NziVHKT7pgzBsUAhclD2wxbE/bBZJGahR/EoV0SLx52zxZxQuKInXKLrzykSvr8Wx
hW5Ek3Kw/hU8mTSV5yFGjGRKpw4Bq936W00v3O2pQQdTHYMp5WmXQVwuz6QrXnq8fEgr+AQEC9t1
VFcSF5yXZmFnAI2hDB92T60MALqfx1fay++afNPcjmA5RWEMBkZoc4CASh8yU1SV45Nvq4RmsJtM
GBzpxmnFTTrzdUhDfdoYfDesEbK/S+4AMu2huX0PveUlSevnOGTm3Z1u3BcNREehgSiHc4gMQS2C
DPRmzBUBTp8oeubfRh+kXRc0CSQuxcXCfMr/e+qSoEv+M5QmgZ7nrh49KkDPAVKIRWE3mFjPplRO
esmD1X5NG9Lk2Z3+lP/leGW13+XsXDDFXwTsB3NG7bXcUlO+Q3O4NzpnJjRBkji35Kf1pBVfLQYY
8R9k4RhTGMsP+cNM6ZMJnViYbRGdzP+jGkAXbSjG9GMCWQeDZmyYCdRslW7CYSQiuFoZTRztzVMY
D2lMHiugLvMSlASNNXiUVyzAkqEQ3ojaxEbkgh4P8cdmYivCjORAI7d26BLV/5gQNOp4bSZ5KnHY
05cy6xCYD0Lg2M0QbduKtxSjR32wtctJUF7wCLjbxM+DqbjBJLRsxz7RPCjkuE9xnVk7h353lWWr
LwFEGLmL2AotuPonAdU/O1cDCFRo1WVxQnF96tmpuCZ6gtTNEDUUTH0mr1orz26/V1z3OmhW2E88
NRmiFDYPoEgHtKoMiXkmGI1u/0zuIImx65QD26U6XPDfSSyCa5t5HjmpWX5v8bVSKhxce3mVvzQU
eBW4makZMTQ6FywTV0I3z82m08rrXj3eN0Z9ySMnCYnHbt4+DcZgaltHLBT8ImE+J8gpOA6sueN0
ChF6hrC1A+mY/lcXoMoJyl4aqg3n2qK9Jsko0UAZqjsr2InQCDIevBcG6/wW1H8HmwLGV5xcLYvh
8o8CEDtRmp8G6SlGWj24HUNk2YxSW9axBMaWfoyOy9qDqQkqylynwuUqFu5i4cvr+GJfcNSy7NTS
py/LbWWN26UAhQAP6nPnpq3mMnk/9st4mKTlVoD/nbFSGPIrRqVuoO1fdXEVMJ+Jq782F6UaQ11r
XrOd/oUrdhzQBEoxeA4bqBEnn8ixhzcUg3uO6GUm9sb0rokKrLsrfSxsNfk0bO18TG4ZIHnzx5bU
YXs+GQQ0VUwxVBNBU08UbAbjo3vvRvqy2iZ9sLvR9Ms9uav2a7Iqr9GYXvEUppSpVKKSvQV9wzK3
wQ14rrYdpKl+YxyzLnpRXmP1t5GULGYw0pmJyxL9lEzf88LSwkrDiVSpJsGgLLUYuHK3p0R1CFkD
PcFWH+fRoYmfDjOVk2QZl0RVznQE4joq2IFyfOT6/JzL+B7L+teScvnrpO5Kycmk7mPPfdZk6c3u
byVnbGm9VH0jjzE+rQnnCcurePudtH8qGfECFaE9OqyJ8YRlbjrTiqY0FB/xsroGhoU+++pkrlOS
/RK4EZ1FslGm4N3/3e2icmnC/8C0nDpOZqjOqk5xK4L9VpWtdf3NzjtMazUssid5n1Gy2qFFzGZn
/sd/yUp47MA/w33YgGn2yMt1pjkdU18CroOVuB5DxldoyEE/8JYARdlwuNvy0VR/4jfxcOKtOrnT
QMRgEt8hfd+6wC2Y5/FXJGhyW8Z6MyN3tWA7MqLFgDPUclEzApnptAeugwaqnEJiG1VVO7ixwrSE
i2Bj7WqR+quSiyizUiONLGENQ0VjYmPe3/i6/EvxnsLhl3HRJ87kbpx6nfonAW7AtyeO7D5WaBcG
+tiBTGGu0RTFLHhUCd/21FqengTI/UhTna5287v8hUB1YRBYfIJVTfckDMMLxg97NT8dFnK9kZ2U
P8DpyCjgZ0mI+QPHeanG8qrOxjH534dBVvoWDviD87KICEgnumuI7LmLlIwVGkqM1DyiOlpV5vjz
Z55xbjfTzSR1HsGOWOpL+4T+gRABNxSqsYpS7l79FBzOImqLrx6scWZqkQ1STybLekbEW6ZDuMZO
oH5uaNRmeAsm+DP0Hr+Fw437aiFk2M3IZXBdqtadNJNnnSuew5PaptR6f7MtjB1VUBa3FWsyS66l
yi+tNF1mXb3Im3PZvtIQdtbcDXfFap81LNph+2yN6hNdE8YA/FGoS3NkM6003/vUOkiNdTWA6/Sk
8AiLbFeQPpZwmVrCmcCBy2YPLTlxZZeC6xdXF4QitAAq3i5jQuKvMtG3gVGZv7E1c8cdBmrx+cEJ
WM/n1MzPOF9u+1QhGctwh/8vqr+o/3o4YwLXYZ0FXQ6f75EgUcgNOTKVGvpuFw2JdqHpLg0sWqfO
tu8s9B+WkT9NchVjsbzLLVnLsIzkAe+1Ck7Kcd4T0P9IYUZ2ALAYhNb4lSKIfkZZMUyeZkn473yH
mASz9/pccnvUTT0/Nt3Z7m481Pr4b2iJVI9JISn/jVCSB7K6QdLOarDggTJB5FJemEcmLpTVTEIq
7VKp0tUsvlOaOOR2/xOXqcI82C3+dNKMeoEPjWCRcUPNf8s0hm5V9wk5XDwHvXenTDrr64rwnd8O
ebaTNobBf7vSgP+NmLJhqtkG8jcgXyeZn2unPtmCPzOJTAwLWgLq39z+0ZNnNYGIVvr5jiXv5Ix4
QBznLtAppJFdUWvjkXUWRDNjcyGlq6kRBJK+u11ipP9WO75N5aOwC79dgZxzp/nxkhB0VQbxgwX8
xlQke1nJea+iS2KdSTpJ8i8l3R5bYz0gDaNCfM6b+VRa+ZlZ1ZPBq4O3SdEMJuLuELT4CokWYIbr
LhVV9fmkqJgUWU2bLCZjlOOSTRH/l5wqnxSd6wybQBI6wFArMCyUf+0lMTQfgM+1XfxNgupfV36f
r77OCAnMLWPF8rHldw3zGHSFmmW9QBkJ8Kix6fa4Z9Yumg2Mz8lKRtoWae3+rffvvY7SRP7DLJLC
1AqsZad1PJVtO+sjFqXW4z71/sNoWZByXW5uVmBX4n0xUTICc1cKBoTMSNaN6CiU0vOIlYpnKZ6D
2bwQ135MwfsS3cAqSTUvDjnawOz6qyV/UIsBxkW1503Khz5ejefK31D9iaXgv2Kbr0qhw5yHlK6Q
oMngzukPntNuoPDJDjMggKl+rDunmKBDurOztOKds4JtyLxMeQ3ydM21ozE2J5i/M7olwqdzpGCH
g6wlt9Ear2XiT7J1AS4rWyrMxJ8dPxdb4DjJD+JPL/3NKYE4OJ+x5A1NedJS51DVlEE4Rg/oDry5
2Ah9YELLcQFk9ai+ZQasGYME0h4yh/VZDJwGNrk9lIW2pPDVfzZzfUXIHA0DzMDim6LkioIvQ0o/
4p1S1o6iB/xhT7Ygb08ZZApWRmJrx1OcbG/GIoXL/NEJA6Hy8ib31ZtmGbjXyZhqfk1QcdYzwUlH
+a1zsI9D4CIlCFTydIDZYR4TDyNUzYbIk1nWsFM/WkTD/iM1mhZtJBQZLeNiEJ7DKbbBQSzw/dWt
W8jQoKx3bPRnR0GkSxInXl/udRA3a2jOoCp+rDDYRfOWYfbFUSUmKdRJsCh+ryYveW0jpwLupMFd
0Izrar5pEvDPw2ZLT6lqMPneZBxcOOu0jdwY1y4HFu8Aq9ssHCWbZTQgV39ZSVaoY+Y7hx6x3Ej+
JlE+rEOR3LM6XFQ6T9qRWTvKe1KD3IWNBOAPuYCucC+mlxSBdUqz24GP6SUiattD/2smu0osSaTN
MyeFFJW/tnHzCzhHB1X6tCjHzY5Ytz9c6gO/bKU4bfEUdMgUzAWylIFjRXrlVvxBbIaAaTOBmVPm
760dvTVfPSx2XEQtu56l/NFzx2pKGSWH4r0a5yi7W/42SNe0Vu6EII9VfdXS7lnjktELdGxTkNAz
tqmDt/kQ2OW+OZ4paIB5vhwU9o6V3VkA9sUUwtgMwWAfhM1TMN3StL4NUkxE0Ior9fdEmC7JfqeS
ODMBmmET+jVNkeqIY00XCYyPvfj4IaDxaZ18TRFwH0a0PXbfYTfKf45zcUKOxZnRjLdRg3FoSz4Q
QpyJqdX47dL7+szKJkfLnSDJrww6atfS/FhjFw4NR3XsYEKmf17ZsIj1gqmVT8bppSNJi5TCiAcv
jiNfVGO6TMZ1XAhrSBw/1W8Sx0uc/1HtImwMdMAfK1tk5EgLLVCCeHEqActciIfXkzCb/wNThU4l
q6+yvF7bq5rf1PrZA7f7s2xV2BZ92MIl4WXFsiKVP5CDetWUcPY+RDleSjQG/5mQ+xBb6EjqDzk9
0vKpRIhjvyf1nAIZ2fQQbn2Z1x8r/Q1CXSihFmoygxOut6NJGMyBjibS2bgqbnpr3TQoB2utnNdk
vQ+Gdq8cb2CtXLJWJoaLw/q87dUo0/CM2SQdlTvIC1fpoSCTvAZxnJn1nYaWNwjjJdOtJWqoFIyp
O7TIfGqLLSofMZ4HNhFkNC6Bg42nmV0ra08ygzQqIQQxqnOpVpsZAhU81Whjeq2kfM4zIgTMQOUC
IckfTdBS5Gdk6IdVjj+QNElgMwXt4UjCW8frJRaDJgJ7dzUFZCj8t8Fz0zVWvEvQNfhhlZTVueVP
i5f2TA1R4zdXYn0PU9HTZUBfkj2jv68OfzZ+2jyHjN/rAVEvnMz/Y+nMdhvHsiX6RQQ4D6+SKA4S
Nct21guR6Uxznmd+/V1s3IcqNLobVWmZOjx7R8SKRbQlAewNMRQUZSzdBDQSTyYrOryyhd+F/Mmt
86RY5Udulh/hlH/whL1bpJg2ug2q9exr7WEc+qi6pXRKxGbJ+6n14iEYJqJDQnnMOM3kvncKBC3k
hj3PqzsWVF/YIqHieXlFv1PSYfJ7sAsg4NYer2gRYS/jbLZ6ZFDOZouzORdTTrZdAknTZOhoDVbx
3/XWiUzOWd6yzgwkGQZ9PxaCTknQ0UkIFfEpZtrZul6Jc8xtQAre1wgoC4T24ZN+GkL4UZXm28r+
KFl27EeQdnw+MuirPocBb3pWWXkKWY9Hqy+XRPHUPMd68aOVgD2wHjTWSSh6hnm0cQNTyiXHLyIv
CSa+/UJPSag0x+5vlyo4g7lGzLWjk3sGpZetPUVceEqJjURYrBVgCv2pCaOzzMmYnUcY8waLCEtn
P5drNu91FRaiSpZHkERMEqJj3Qq6pddScWJ11460LPrcCByFoNRASkesDxZAH2JkOIT0CvNrrZ+K
gohAgCvfFzT+2zY6zWros0S30Kp1Lu4d662QfIUVVr4yIbUYfKIt4SRst5BiR37FxadCuOIXK4Bd
c2LGXWGKLaKrcxNpIsOxyGnx+lMvWXiK48UviweRZTYDSP7I+BrJDWY8g+8QUxPdj4WwXx6gmqfa
TUxC1EgXvBF1lc6R6nspP9oxZU1wL1F2my8sBNzud5tCaY8tYHbRl3nEdK44P5jKdqhmdkdQGmM7
FRs4ZAg8IpnyfAAJKGZ8bJSrSCy9gp7QXrXHJLk9lrKztWZ8CCNELPil8t/owzLI5R3F+4RbDr1k
PKRtfA5Jd5g6cdmp3A9x785HZMqVnIMky26kEEaWHJlCOcHtmzTo+u6iXGUadU6yMx6Bf0Bsc0Sr
OC4F00BB1CPxU+2bMDu+TvhflkuHKvwM8vAoNTC3rdZrJ1b3hPrbs3AVBYC0kXDDOXsTq/42nkUJ
aKmuIhtRMs8nz1LIGVhIpncJB24mvpU+iLliwetOzZ9cMIKmtK6TtkPrt7VnjAHMZJN21P9bG6TP
hfa1J7eI/ZxyNtv0Byf/DRlRBoRZeXgvm+QuAXu0dnw1E9p7Ai2rLkIuH9RIJU223Jewvg+uqxYG
uNS7VQ8eicx1hvx+hMOGz98ueU8r6cJ+ZAISwX9u/2uWb1mVr/pqfoi47BKalnLdpdPSWw2b+W0r
8iRC946j0a/Gj5ZFqHQT688N7yPx6OzlebVTxkMur4lkm4bAVTG2m4TmJfa+aez+LDuCo2PCPyOZ
30t+r8TyKiHBU0zgxZpxytpPfZptBnpQJsd7iK5NOfOOEk3XbJEdx0Cfv/HJuOBtGNG2BFUJiW59
hBHQBIITyqaORVsx9qlQEFJTCoZzLtto38LOTL+qLEjCvdaJOxopS2aivjn3MuFzmW3P/GPU040l
9N3Sb71qEMEUaLvdpO/MkSawXPyljDk8TuJ4Cklc0OY5PKmBDpzYNyzNo8nU0zBQRLwNTLl3LSt0
qnDPBoSNOh7YKAeWKb1GhZC6AMufPZfGnqsTsDON29a9PAtm6AztSS9Lf1IKL7YeoTk6K1I7Gzmy
ET3HwXSQ4toXIrjEpEXL8VfREdhGIBZlYhRi4iUcB2N6UJGOC13C/96QCKP9Jb2z9KK+FSHfaoFn
ldI+2yh1RbConjBHjsWiuyn7gJ+tL9R7H7b3Ur2QoQI5+h3z8SrYhDHm77VEDob/eWMFE4aUYpzz
tjuvlnFQObgNOucwIlnh4A8IeU2PKLXcVZdoTEQq88BDUGAFlW/qCf5iz6FfASQAxJ6QHGSR1Ewm
ZQe5U3C7FNNlv2bfXGoJp8fsZTO2lRsUN4fPhJgpBnQEB4ZVBi2m25nbV5yv54inhDO93TCmxi6t
ZcoHVyyp2P/BVsWBWEuX7skR54affcuNYuSiF3eXfu6vZddh1/m70JdpElJPLxYHnVRB55IQ4rLp
MtfNNTI984oBWlV55LMIaDOrgOSt17NfIAslskmXrHzRCR6Z0TeAx0Rt/ZAVghY0BRn/TnNHDafF
HPkFl7CPns9suZnWwAVydZVAf8melIIuayqnnQRnaSGcmiSM7rTFQPJWW+MwfCvVZ6LTMFNsxohd
I600nJZOF9kpa8q1hyQjvRKFCY+uOXk6De1wWbXk2qAhS7p0/UVPzsSQoAuxF27GgvI1FNWRIecw
GTRlHmie4NEnOITrkBL2dcXMTTBaaY9l2Z87qs8pcaR6G5K1jVOnoHMBShnYm5HtetTbRP3peAQ7
CtjJ/F71BTL+eNqK0iw8esb4O9w6ZllIRSOWEYAmMJzhBegEdQUKpFmlF70tEYGJbirwpDwOOkOi
NQBaUfSFM3Qi4WERmmk/VgqNlI73Ea7ylWs07hUThlsp3POsZPTIXwU9uXV/HnLNkZmTa42Nf3gS
6/B//YIDGa6RDNfmyGfDg73TzomiN8DFH8CO/Jl9RgsnKWlg91JRxerGGCW7guM1YUStCYfE1ads
bqvggW8e9cObqjIeJLVz6zzyYME210m/mtjarzGlpUlJaI9NoPHJkEEGKbcFSG0rZaMQ3mRkcauN
XsAH+57zFyQ0dEG8saD3mSmZYijc8hr41xv8YUJPNvmNWYLp6eNPb2hOtZzZe9uqRT8JRvRBY0au
7UjjkpuTi/4YNJopMNzU1rYbYyMR8idu7AgHHJlaMgM9aOCMtkRqFwhEq9xBuzUk0jwd6ncdWx6+
yrsVVSws7UTheiEVD95X4oi4lFm+DjIN2rtJfEV3R+mkafGJB2wr32azlnuhLQ//pu2Op3xucHPo
dK6pYsQeDmMCY5AukZ5EZvUYKSeWOPGa6SccynPSc32y/AgXGy4CYsAqGLMtM1btQ5i12BeNQnfV
JnI7fASFazQmLhPMiygOm6MovTaz6vWx4s0JfuVi8Kr1gLX/YGZ3GJxwAyciKO3oZ4vKYWc3sPwA
eZNUBEgBfbTVwR+QXilMFmLVeFEGwplcwtLwZNJ41AraSVIDVqv7rFsCSh7r+lpuP6m2E2Kucgl/
iFvLYi1LPlqCrDPdJdbcH1gTJkwMQ2pjSVCuli3fBvm50IvDL9sjdTSFfyGschFOhIHTQ6Q39DYP
9B1gWxbvUh0etP/GzkCx2yVYyYX/UrQXg3mkUrjI5lCE/uNmua4R1oqBcY4rE94c4b88qSl15uMQ
Kf5Rar9hCVIXXjHGoHp+rQmW3LlnJ1ruoLsQpFJNwiK3cpdij8ryIahB2lhhHHA+na0BbkwaAcbu
uD8bbM3ugt8DcFlRVyVKaIYSJar9mPGsDE0U1DlLvn4+tZCLqO0rtZeFz9+wvqz4q4P1AIIsZDCf
0uKIOT11e6x4oTRjDbVFlbn8uyw/V2uvQYapuB5NnmSr3X0E6ghcx0BGyKCV0S8h9xW3Rmp5bwow
21C8Lco2eoOeZ2yRHYg8XTh9RnP7QSWdWSReFCFjN6AYYSp0f0fJpRJY2xzu5JInzhfdSWMWzmA4
zM7LlfEk5iFEjNcS/RkybR+zoScvPpAXF0zwzo+yUPneJU72xRFC3SuyFkaZfQwarQGroLLd7Dfy
o8SIErEdgJeFSY/Q18KptIgDP5A3jKR924+oWyhae5OFFMfwBBmpg49h46KJr2JE0sMro53xYR7t
xaztuhntZMqvpRYG+AVw9CQ3PIyHeRPrcKSJCDKl2O+q9KCv4tWxkIALb+AJyyl8Nvl+dRT3ctfk
QaP8rEj+W0eobBSYztbmroGlQOOt+tIjE/84gYIVn4ThLjmvxcYdHs1uSZvH+Np8knp0mCbJFjgw
E7y3iSUfDAZNyFn2LI72+FQ/IqVxx1cG1KmCfdMpQWF159f4ipBdVpoH04z2OnhBw/qrUlnqqbmT
TQoXddp6A0Fh9KK1fgQkWyT/zKI9agxaYzWc01g6a716Tp8mg9ZAShN+J/dB+FPZvu9WQgCTI5SD
0/+RzOk4SwWJldjRF+6AvwQrJfY4nQRT5w9MwFURPPMVimBCPALoy3hstPhYCd+9Wni5+F4qywYS
uovQyEbxNZER20X/DMngj4I/cOI7TntUTk0RoT0wlPbyq52oK+RMYfrCE8A5CED1PpWhIwyL29ep
p/M2A9yWeOpMJRpxkBiRQYtbZ0eLYoPxdbhHa/kQMymI12t45e5e3aTCnsc3hVdXheJSlRY9Xhu8
Wz7l2EB1zcExA8FdtQvoaAyJxEoi7Ga+gWm+Xj9J48Th8rpAFYtxiultMIhMMij0+PdTqnbjeTpO
BHai+BRJFi3q/8zjWwDwIoFIyDd39WZSF6i7JgEczsNlmia+K/foL/JMpN1iFDXxumTrrZjSm70c
cGO5Qw4WCAboeNfb8dbo0HQNvkDjttYjQy/bMk/1lj+Z6R1ANCPYyYWhqfGbz6dLOdAcsVyF1WAT
GF+aFrBECYZXK0+JAr8DKbikKkpJ7MJUDi30KRIp9d50MyOGHU6QTuvOCZ0x8lwcsmm+lFN/7Uay
TtCgRRdb8HzR+v4AZUtFCFVwxMwFu+12t7SELptH3q07veFPqC22UGk2uNm85jUmmjBrr5Ww+rL6
e0Mh97xSB3JF7RQsc+h1c+ZvOVUzuoxGdMnfy06qqYvXmVVab1oQ49BSD/vpk6XJW47h7zPP4HKQ
xcnHzRIT31WSELwUBvvddNJN8RJHiLe4RSiGSaaScVMkQGgEcfgvE2NnoN9kRqgytt3Hu6KCtKc5
q1XgGsEqZOLTViThxDwKOVlivroyIlBigsp35TUQC2e2aCKA5M983kuUEObA9QintKzt0vI2QgJQ
8C/EbOjJzM+SRP0u8kexkD2nTBJHh2VqTo1XPwt/yQTnpj+rOqDoURhE7nc1mAb5aqySh4J/fi6n
eqk+gVDHdlvPXp0srkwzJmW+bC5jWq52rWqd1XAKwCnf0WIYuIlx47KNTflCljhXDqZkcQXyCbQ9
dK15xH3ETqS/Z6Z0C0f9mhi0COCeNak+5RThWy6NvAlG7qTEHAQykqROzd8de+mC/reI7UFEonjN
Ge/mJ42KFAAeBNLv0aX7UfsETB/Gh6W7JJ1xaaj4a89Z7us1lkHuu8JQuCL3XcDFrNQWqoIwt4K1
Y6S4bGWDFAX5hEWr3+MxrkqC8BxQT1MDMUTQq4mILYKZnKV5Z+ZPLf8rwdsEQWH906Bz9MUH1CnS
I1D9Q2ehjk6TK0/eOMEUoVl2i0aW5M2hKl50dl1jxh0jy+4tLqH51S7pW5M1vMjfYFTfVrqzxukA
sOArwmY1GDC0mvhTG0MQSpQmjF7xpzF/lfwcoqw6Wik4nXVXUw524pUMztMEni9u70Jc3+skp8tK
u4WQ5cJHBDtdwVRclxTaJ+p16ykqaUQCXVBnODAFyy0zhP/2b/nghrBQbYA7+dRQOJk9lPGh6Px8
tgxxVj7o2egIUBqtCg5pG2Lx5gsbdwd8BrAsHR076vrPVOGgy6FHY64fyekJmdoZqBYUbNmgCIpa
jNQ80hzumM8eA+ksssqha7hguJNfMwtRGXiuELCV3NWDHgwkyc2AOjYhH66iqgBUM66hZFxnfBeC
tSlIG7cyvsp0o5ISqOg6oMhvFq/T3OwMc4/f8hE2CLelchvCPwaMXswvE24DsxuPog73H+vvkK33
plLuKXxCpiNJJkn8IZH0BcqPuZI7cuyEX0ZUBzFehYyQRLJkJ4przYcKIAcyENYDawU/icFDTa2t
bUHhKtAu+WVNp4AZXQGxWVujKwPlrlBbqZPGy1bh6VTXwZ2K2g0xN7UmS0Xaa8X/1VKVxIlnvCK/
1+ZfxKTYk86kfY/OwLQOOLqaluTlFhzb6Iwx+BUJfxg1X3gbKTYY4/pIYYOhX5JhuA3cp2ZbiVJP
KHWPGKYMI4iyv9CkYqpv3p2cfzRAI8VUtSHB7LgCsww8Uh5AGYPBhz/jqM1sbMmtRGF20jv0D2BH
CfEpK296cq1acZbP5LodYDWLyRwaEKECNsSTXYFUajFzeSyubJMAU3nXJ4ArgF/1Cx4L1TLQca9q
FcgUpClIH8riZgpZ/y5j8ie1ZlZESFL5GeNc1yiGpcbuGOdQWX5SPMgpHuQxZUyxplu+cOFqdGri
Km+IBDf/KSa+65HlSN25YVc71AtcGxNBiEvXvmayVVg7zuu1zEEgkxkcDeJMCVrDBKI2mjg/Dky8
uvwR4wYSLDnQLSHoIRvPi4BpH/rVLi9NnA/ZdZLwuBxVsDaWLsABNo7LwFK/qX6tvGYe2UQ0W32Y
z6oFUitxGyntEd4eVYqwBfkHxec88ysu6V0YfzASMw+dMq19yGP/Vevi11IJ3piOh55xPcSNbza5
b+nEWyzFk9uRtunlosrQgsqb2Qi2AeSOtmFGYKS3TnCNSPKMGjJjIp9BTmMh0kl7S6oOyqBwoina
Ewu3aLIYkooKzU9gqVwTLXgG21r43BqXgp6TBgZ+yBt45JeJnyRXVL8u2DqEOQeKBubnbcmnSZV4
hnkg519Shsn5abauAbMkbvNLLXUXiRsLdngiFBzdPUf3BpMW0RTwycsUiq4Fg7GuBqOAQ6lM92AG
9Boq8281Kt9r3rwKkvfGpLCVn++6YFwVNb9gHyGzoJ+rg/QeW/BN6RYE7w5pvfE+y645q+i8ffk5
ccWhJqEerH1HTTmStxd3APeK5hQl7ZmWFswSQrCfdAxLFK8o6ymr9JOpR+cyr89ZWJ9iznE6wBL6
rtSnBWaKqWQnkliqarpF5vJrSlinKwmhaWrJY53mjfFMNTpwZmv0+oXi7kXcA+h/xsveWFA2YuU8
VZR5Qy1cyvDWbnIGnRMybtZF5IKfVu/EUt4S/Jj9mE23iV0lX7+S1S4KxohnSpr5Yh/GR0rcaO1Y
fBITqETO5YQZjW+bDlCeMgud3B2XL1gNAJgCjmeFJChB0BWrmoZVLcKyXHKSaeq8L+WgphWvwqms
R6cYjLn0e+XvsmwdrJAcLTBzlaOBTcIbF3CNJkmcWxMMvzo2LQUf+XwswXUB/IpZu2Dov6bjRDpE
2qm8J+JaIIE7f1CMglPmupGrpvVbYgdZjlsHSOXkg4LIh2tKfMbh+Fx4PMCnmvoKFdd0S+WOt9QW
83qfAjftgETOWORDzBbgMhvKn8UpQSxsweapzzEJ8jwJStXXu5H+quIkMTVHGnsol0nHVukxirLl
UEI9iQtwB7BHJlyA39o/jOK4cvaF+qeoS1up/ow9IlJHGCpLQA40x4zVakHBBz2Cx9Sv1vVDFJrP
lGiSqD3TAWeyuTV9rE4OeoS3Mu49SlOPIWvLEqyxKzIg10EmPUZE+po2rRlTPrJp07yLkrpvBfEj
Wy6rrFxGSEFL5PQq2Iu7NlCd1Hxb6hiEhsCeoLok+XIxUuYTze8M3Y9UxMBC9k2oJuiUWL8Kfyet
1EPmf2LZcjzj8i+mu9ekWL4zOpotBPhIKkvykSRb1R/Wx79F4Nf4mZCOlu5dHt3ykG8b36flKr96
JKwqO1qdSjV5Qh1AY48+XH9PTwjbBKzITmE0n2i3IreTurzveVvSfd0ZICwUApxwqmdgVuVPqYk3
/Tl9Rz1R6jvqz9kKJiQH8ny+Kv/IqFO1NXjxhXx4uwb1h4P8uwuRx57RQFypyPn97jrejPlrOtY/
0kxG96w4jcpy/D/+/a2RPFUJ9bp+5uOwn2acVB+j31nRiVcxjhOJTMXwBon8ey7xGKoAybDomwTx
ZbwFxKitbVHB02LOzpjwOUk1e4ajXkHelQanMvGVO6GFkBKr7hrXHrlUyA+RH//m/kaqQPZhMfjr
Htkhnm/NeV4K0lrVOXvxkC8RjMBbKOO2Af+okowLTcbqnw6ch9SlZ3nB9jPS2VKuvn402Z6s+B0T
Nj48gU6rKEf5oBCnn130A6e/E4rJGmxwIMPoRURUF8ajGVEjCzgNhzbNVVjUcRnxWKT2als/lVye
wEmw7sgZPalkwhi+Ww4qUrJh8kOwnJ1ARQzc2zHEc4PK8Fk2FPpQbzIyqqVcP4ZKtXNUWpWGuXlh
0yYfBE6h8qTNJj1Flf87xrL5+xf79howDp/WtI8LjuUVyikdYw0ydFXHbqPLjg73XlLvoakeIdBq
83FcMCQuhl3CE2T/cxwQgiumSfpLKuYmv3lOTftaVemNxCFSuw33kSqeOkYZdWu2jgsbZrfJkVrN
c0TKcXE5ZyLcoyZLL4Pg0ZSJx9xtEa5D8nGGL8nDXqYWi0HH5w/JQW2eikOn0ZtG22bftEeE0IPJ
iSNJQbFyUwbSAkMRkry5DH40EBZfsEqwm8GbbkmUsf9NOqy7cDY6+Qauxs1dmR61EBWrU1ok7Ibh
Eo5OoLd3RaD4LzPOlQlyiittDz/QUOC57kvpulBCceEfiK15zxjqm+CSk9Jnt4KeGDm1fqBY0cvt
qFS2qtGTzInfy20QkrydqdiJagsTzFV2wThcpHq+Nj0pXwAeKW+fGHsltUAqfVSSSbs1oCXeBgsu
Aa4h7D8Vf2ZtLH72kzvRDwgRFW6Lsoz8Vgcng2wsMHTJvP9qFWdHP4La5tLR0UD1D0/JQRhf/UBh
0ADG0rBrvrYDBS5ty+umoUnQNeiTyg7lfSnBSdMV13KOkr7b0ZmiwV1D7+4zblrQ+EomamPiMD6s
i/mUrPktSi2sXUAcQvhZfxhJ66D4O401OCp/defK40X53HEdlJJPiwkxpbS4epnMAncKjX2hAhU0
cj8hqgQeB0OAcGVjcmjrMLCT2yKnQT2iGUM12XXicDHT6GLMXdDE8lmypY+B74++5XBx9cbJvaVM
cZ1Zyy38SOa/sYYxV9x6nCkoZhV6zv9LEkVN1N/WP1lREZKyS3gGa4LDBI+TnLiL9ZZ+tLY7TSRM
ax41pcE1jnmhO4b5eG5185Qp5UlUZn/ywElTLTj4Em9n8q30ujceiO59kcpsetACHSxFcn4gqJsr
7JbUM6Rxd6z+NFdfxIekSaajlvoNj0bIJQ2UGOm2Z0WqJQcGRicxHqqZbNVdRsvoHYYBeyMANVZL
W1CGWAnZ0wIJXGeWF9t6WwSdOYGsDu2KKa20oovg0ZMxxT5nl9qp51iSz5ryzEQF8oZ6GNvxYHTw
AsDf4RwuSaefBYPLw4K+/6Pu2NFAlsMwEhLuZQtFeXoIQGBanO/Rn5r56LCyMqlJaPn/7MaJBFEU
OyIq3YwnkEBLTIqrNBSnJVcQvfSdHI83EhS3LNpcmJ2nRdYNUi7i/Xpgn/uTYaii8ogyS7w2mA98
tH5eSYdqKWjnVTyQACgdAHhvMWzMcj6NQ052XoPDwIt8OpMxUMDJCeyxRxh8QpVuzIcTY6hwTPH+
2GdLw5RDvbUxR96a1Z4uAI3qJxbr/Dqtmc/hnQjIyhvUb29ZYyD0HQUcKUlP42z8dEvoRCpNyIyH
RZzjad2fKwVqKnLb5Rdt5oOu+2gLsMqDCU1BlZqgFuLA8K2ap32aLiYJ14U0+ZomAUN/Sy491N2e
2WgSm32PAVPGhzTbnSG7G1qZlT4u1fW//sPuksTbl+teSqTbL2pWksc04IDBbnkouuzElt2vSWK0
OJOldQ93HojeQHSk+AslBDcRM26ikMrrMQNmB0Or7EjZYW/LSb/uaffMO8Kzt4nyaIzcLKljnkEd
Wpvklb3i6S6mK+WtpDF/516ZGaUffdPDIdAj2ZsioSacbDOqNLYdbnoo1r96HrPu3N/JG16H8o6y
KfmaSKKuptOraG9CDvgh3PHd+Uq6kCjoP6yKUf3Ije4pbvR2mEQXmXZdobJ86dOS0VQK2U3spWEM
Hq56prL+zvzW3Enj6nSh5khkzwiROznGQIksFUEjVzYWbmH8cBvHjw6gkcZKzZ0SOkRg8jY7VlRG
fCGVNELtGVgOdLHqqJBMV+KiNfYiYjSyCT8WOk37lxDC6Zi4VVTuuTUcl1glablvQTyH5OgIE+0y
HaScbBtczMmvwflNMP+wT+BDG0a3JgxhUIjZGLyVaTdKG5R9MwHACz80JifBR8nOIZqYNA5dxecJ
cHiRe8oad31uOu3AqyRcvNrq/fIImowiunePGRym8WYuh8mQYHuWwU3s8CVCP1aCvB2JdTT7qFP3
FitiWjEOuk4MciV6vhKhJDoJMKRDMfeqxyCGWNGAAIk7Fr5ufdPAQ2EOD+HAj2gGa+Eha0g14N3f
29h4zSAJRMEf41hMj9Ej8gNFhs8jhtoojbpNqthVtzU3nec8+sOdtuFv0G2NP10GaDPZKTkp+gJ6
H79GWlDAxZvxqkJwnmFKdYQXUNWMQKKUfTZ1iFSgq/vTAmACeHDG4zHgbVFVtngRVSp0UCeouYRu
nVphvbvDXla5epeBrordaKdIG1oQgZjPolB/hSU9HuprmOjYNSC1rHDEvr4EOg+j30rc3iIzuuPq
4J2CWwhP+ezLPozhDyjZ7+5DuMa3JbdIMhLmxXSSP1kGwu4gWZDsqpLWyRkthzpnIinRTGlvP9vz
YJ2rnjex+dainn2c9MgBGA4Llpdyr/eGG49ba8R+aBBqGvBvuLdl3NvRdOhgga74hEuyJ1i+BGE6
LUNx/qI+mZYZqLEGjhhRnHBVcOInMJvjQ27+WUxYbCXU2vxOzPIGR0kb9tRRl/mzo7tKMcqHwf6O
TL26SNhNOjfkEapCtkxY9xNX3UuhebYq6qIX+mVwi9RcB5jnM4gzRvZrZaSHkHyegn5cH2MePkcr
f9OKSwYEpvERH24NrRRHCpE4jdFquEmLftfgKPKtWyq3fFYKrmlEyLCcvUb7bFuy23h5rEXyhk3k
BivqvHJmtDQpvTEuPR0rc3ibXaO2w45pMh4fqGyP4q1Z1g1F714XkOyqkwH/tcjXz/xF6LPmUNY7
1r/yTJMfnnKyRUjYFyEbb9GqQPLG1byWbgphrlXpZchpeTa5dWamp4CSo/PanqzqozDlj7yUAmls
6IGNPpvfE+yK1llyPMniBSbroWCduVIfATHxafpBXq03ixKNaMGAkskXLZwDJc0xtGDN7dqbsnTX
Y/VokYjH/Kz2DDZE7ivO4oJ8lUq+qi2BzNWpAxs9Cs/G2B01V292EaTA/ikXJHH+83CX3cW5eB6t
P7NYPbkSM1kblcWWlowUposeXIsMpKkC17Ik8DHFBr9oB7Zlv55eeVvcjJ5YdIyHoypu7Rhex1OB
VQ6XAj5OFsx6jKtk9RuTyzs9rFqrcg0uPIq7XI1YBrFyh7qMsvFFj8qM5aBcQjPiakSfD9nvIeHS
pkcud43OqhicNY/I1B+DAbnJQdL+ap/W5hDhdoRj/dQ5xqeCDGpFqMcmmy80UPBpEFH4ddG4p/8z
3GtBN5cMgTqk4ESMKRlZM7cmolvGjDmMJI2jY3lNaKBdjSlIQyVIuFNLXJ6BFgZtLdJWUweDFQXs
o4Tykr0LY/7EPRrITUlauv6zwLTrY/0u35xVq49RULDWSF69JDz6UwKsIdp5RM8AQUWpepiH5NH/
KZyxw7vRm85oSoS+4agTMIXyZoo184CAAXqXVn3Qz39Jfk8CGFS7eIfSyKG0w4wSsT+OFJ7/xZuw
Zmsgl/9FbKD6z3FUoXvHByUcsY+GD13UH6T0LgOQO24Ma5P4pgGJeJm8EK+yZhK7oSVpM7cKljdv
NcqTo4+9C8rFKWsZ7Pwhqhe3pd1DJa0XGXuNnpbt809xEA8RgITQOE/ape31uyplD7Bv2ChqPCix
HkxjBfIr94qAFDEulhgmU4b/N00wsVqz25/6ClJWU7lAMWwp3FuPKNTeprKbRwI6UGkUaXLClxiq
9mMwBBtaJCVlqTB8yG3/2QrWZ64kX8JwE2csaELnHIVHA60m4zPzWG5VxSVWfqcDHNT6Anw4SIFw
NZkLfQ10x0zvDGFv/az/LRqqvszEZfuzSwsjkOfxzMa7iLKjQEeEUG2x/D0Njcfqy0QOjGRECYIC
eh069nrvpeiOX/OGGysJ21dpcl2Dpw3AUaUM3JZO7LqxwfhRG1IdU15zc0dWa5ntdVft0ayox1ti
Gh3IY1ihsZ//SKeGKq/EbvYl2cBqBiyIGPUn8XGvrLvsrmbfuCT5X/XkK5v30ucUVi/DWl+Qxw9l
Bc8ral/WhjANrzWemKJQKBrbWQ9vhIH1AD4gis54qkNuqCdtkLxUq72YDt0xwka8R8Zsy+jKv0KS
/vToagQmupneDUQ1PyNjQWzhvK6H5t3my30DLEfVnQLSu4hZNSfwsXanbELBqijFna5G5ZvLF06y
EXfWrsc5X4haoJB8k7GhZ2RsczrVTM3HIRTDlTlAOaAMPsOaJFAY1ahnXR3PYZ2cRaOhT0Z/gefj
TFgrLOT4XnFu1rsmkane3LduE/21jFfXmldzaC86hXfEIbsZH0f1HyKo3YnsATcvQpnEePgSzDh7
LTb9WazPsUIUGEu9LPe2SDJQ2i24A+HGOFF8wMtCWRUN6x8LK7VZWkBCiRicF76bhxQ6DE8yXMWW
7QBeunj1W4FUTDT5Td/6mlFgjTwgWGY0M2BA4OYShPp4VfG3wOjxZp9bwP6TIho4RwxKHS1xc687
sgVAsdsbGviunQi/GOMSVsYqzg8NBocQ38k2opDObD/6GX7Rz9wwpKaLncIZYLyquuL58pqMPFMG
B7K7wRa10eVocmGLjrT8XMFQcObA0j/yVaWrYt2xj94T/dq1OEdw3l62X8w4l9dCRqDIisuY9EF7
2hUYbHqXEGl31R4Rvllr/xjn6LxW6cmBhEsPgFmiYRhsjsg/ieL/0XRey21j7RJ9IlQhh1uCASDB
KIqSfIOSLRs5hw3g6f+FqXMuNDU1M9bYFLBDf92r1Y3l3sKsPC2HhmkdxHqAeMauEZwELCIr8AEK
U9pTiOMO6r+ckTD1lYeFu9RYXQtnucr7ea8R+McBONsnLX8LvXqEsmjGfl/8VUnIFXl7rEznqHIS
zHx5pppmuLUKmv/vMFceWint64kDnjWB8mDVXNTr3yheggYMvY7dhQl6S05JsNxw0GFn0rLEI2SY
SRAqGh6nno0DswoHs3BhBqluIMCWU7VjAuaJjAn6d0VT7viQrehtx/vwHV+mIg2GpQ3qhjA7rUWK
jq1iZ0TNs2ZWTH45sSW88ALKk/6mq+XTAAFfz5sRx2nXS3dzac5hQ7/OwjXvyhFiHFIfiCUR1My3
+QL7KH8uvQYWRveUY84kZy1EpJs9AxVT40dJShlnosrh+E8j9IeZEbydpXuNhUyl/HIBFKnV89Vw
HSrKuETD4s+hMM8o/7R+EptiAzHbyZMpr8WnFdvb3i4pkuZO1EJ459rL88vliuE5uiRAJJwaqiu1
rxaiC9GGKz+XS9pYQdQMJynDNIdujIS96wzr3L3Zp5Y6QBHHAT2s2FLMnoZkeuPlFmdvVtwxm1bK
FOSUG8fxjswEf+JOLiFb95w8eZ64IjNwv4hAGRh2MnzIH1rLvGuhmYHyNI2GhPRjSkv+/XLEODSe
ss6m9yGrq2tlzrcms+6TBqNy4KX/DJpZI7eYnAbeNeo1Y+wI8qdUOG560a9xVBwqcziIcDnIk3qA
IQnThEO1CX1Igj7UBQPlhSpxIyQDU8aVjXW620ZwkEqVXjFMMy1k26SjlaNOb65175DgM8c8OTwp
RQVNvSV6SV1yfi78mtJTg3+uN+27beN3Wlk3k+qan2JbcdEvnmBOAA2SufLmbZMpz1TV32xFf8iF
m4rhOqjpLe1rtGtXdkqq1V2z5boP9IGHBA0XdZdlbmCZ+8j4Y2nMQjfhm8zvbqwUknQmjQC4LDAg
EgJpH518s5PyXIz6Q3feW10EaBFo2x76E9sogEeeioSnQgHi2sxMixKytM3ftiNc1DiXCti45XUK
9vD/G/Fq/CLdMlGnDiq/bqQfNFV+oaE48GSh2Wy1EvEet8RiMZiWUmYAyn/NoSFqMc1k4aSxZrtE
nHY2+GJYAwnfPXK0a/UsI5KRlRwI2pZbjk8G/8KFoZWcJdEHNJISD+eezuGABOlas6MdpkQhMM9R
YMg9SBmesrYv5y19jfJxXiASNnXQUiZy7BhSMjqj2IVcpedarxIPAUQTh6vPuJOhKVvWvMt1Z2cM
v4opdlnsmFnk7M+IKhMHOnMtUZUpD65fzAmp/xv2nH/xIKfcJY0jweyTytA8t+qg56gymfFZAjAs
095ueeV3oBAE+gwExQoGk/TQ2dibfExJaKQr6jY2yNrWyTFqKALtVT9bT35UK8zL3ioYEI+TJ/2z
RgOZHOMksk53G5gwEHvCoCiBAGuNmj3roG5S2q6SmQ6xNsXBomFoj1wIuqzSFlOD5jhLHIiTeJdt
uRDdqmKAO2jezTl5GARIaviJYAlvXSZ7GWh1Fd8O2mlHwRo+J19Pcqi4fMTetztoEnl3qjpZNhTo
SMU+rXYJQ+SuZkuj5KLTnK1IJrem1OTAyWhpLsNn/Y+/65vz3KeXftEuHdvF4sqzeljMzyG0dyrO
eDa4s0AdzfHyAiwM+lIOqiQPlp26H6qUCtqpJ5G+8n/Tx4WUBmK/SECDikeHKdE5x+zH5lVlfQk/
2I0Z++jDoe3oA8NSAaRXQLIGnMsLxDT/OR4NDYWTyattvdfIi/wAPYoQlrEIunxfKo5fUJxmzqSX
gSduSLOfxm41Vc34bbZ9sZsr0IYFL7sxYWA2fTNPjotWHBWjXgGnR+muTtPeUu86NBjY/ryGCKWi
GM6Rlp7777iz9ynOxs7frbXQNYNHy3Kw0YO9/BlhsjRXpi84bqx49MsaUKkO4u5Pobtrmqg654yE
AM7EvCfgRE+hSnZsI2jnkzEdJ8RYoy+9nU4S1SSZyI+20fvH4osXheEUb0+fQgjYaJNyzx19k2Jx
sBpxtsRyoZiqNv1kxaNIwwk/w5JDpAWhCI6nkG9Z3twjLnQDorDnSbN+gnjFxH8j/zYdxobKbwMd
JyKzzZWz2ZAjC5fQM6uMwUIF4q9lgOsqRfklAbsfODyl2392zlpyc8KVJqIcq7k/wiI2DMYly8Ei
C+cqnfOp2+anwYs7CLfkHlHHYD85nzqcT0OeCsAi1HnfJlZtUTwmadOCUcgyrtt+hEkefO4e9lHq
1lXlO6lFZ/OCceI4MtTV62nbefdxjA7WTcNxRp0CS5f9TCS/ByxQcf0lLPFnAZrerE3Mn6s0RLZs
bnc6DnnHTAPIJbhyVX6B9aVdyo9KJYQH96Nwi34+R1Z0ThhJZTWdYCHWCXyEcNgn0zjFdX8kL3Xq
jz1wD+VgMj9D6uoJcWxrUI72qGxJdUhjs7v9dUzjRjLgKtuvMERmoADQjPfw9+ytodHjJLglCAan
w2vhW/fRRvcTgRxtoTJJG9UCjxw7rmg8K6v3A5clDv2r33pfNGAswuag5Kzdrw1CBg7M8zJzf+Fp
UWCLJMBDsAKrCFYz/KY+oxPBHj07kr3EpOeEYwiXFTwbpzmvPeIT/wSSmHp3yvNAN22lBDIDLGuN
9TM3C9YeLX6ATbW1Yg5C+nwe0+bSC/tiLvXVSha4Ivo1Rddh5ZXPE6GZaj5G0b+JJHjDVbs7h3JL
oojrWCGdUoCDnela5fJYovExefGbo1/xHvMY3kO/jYZ7L14mP9b+o8ZfXeOvtihEMOdPNfsNKGy3
gDPuzfnKjWUA5x62CJQdC3YFjUv/76QcCTdb1L1pmKDx3cRY2Hu25fAOX+Enn66r3eSkVTvpe/xd
EQDvdTqRa/uSjv1FF8a54nhFHMzQ4WD86JHqZsTitGEV0pNN3w0gHf1BD09icZj8iK0eTeSw0o/B
At9vMuLRt+VIhLFw9lKsEJjpPGQdTpf8Jk3TKzQay3B3d0gSbErCHgJm69uEMq4WB1acxQemyAfg
wgeQt2STqwPe5apiGtt/WoaJM5MD1tRs1z0go6fTzrGfSuBzWtqVl4TqSKDrg1Ii6RBU7u4Q4MkX
VaCwUcXGY/8C7bjma6g945ZYL3c1k1Dn0tuaZpDqf7mSg6OhzounspWvTTqfKYO/SMQojfGiW+e+
Qv6gyTDEGznHxKH+IjfwI1omnCYXFaZdXqzVnh2JF51Ur4SKDJdxZP4JPQMLrgZYPvuyarpj7F+W
qE7zUr1Zcf2cTNczqf5RQmy9e8K9Y7ebMm2HGbWz+u3At4wo6hCxs09shGibiSrYhuVo4+yNd/bH
ZEEJyKqDAHgbT57R4ZuIOIdWXiP1noZQpWAangllEo2P06MSpdwuSeyP2RHfxTGnic2kzMmM9XNc
VdB5lYsO98tijTHtJ+aLMX23RvM5YKzt3kxDvA1wh2OjJP+47dW33FD5X4DXnmovy4jlDf4UY4se
ET1lUMZcVAuhbpvYOEKV0BfpUJJIDuF69mHsy2g7r8x2rc0WJcYzNHJ68qGtBegCbRPqhttvK9J1
KKdjdGRZwDC2t3/1X6EGcPRfJJzDbL1p87JVWQLTGGhcQxVdKKgeqwODxOKwcxLpJDkv3re9LcYt
dPC7zWOI4FZOzoMmHq68BFuINqN/1cS2sGENgAmG3c9SFJswvUtDfpVn7UwYQtGTQyrG/XzIK3er
qRwiZPUDHa2jBaVL+/Oir0TLTTRHAQLlroNUgI7DNZ2JbNF5+DPdmv/E+knMei+Hyb6wtJ020BnO
6d4kGGcZW7UZtx3GHP2c5sOlJNCksOyVQtvmon9jlvQwa3NvrAkLj84I2HSIBKRBJ3rqmU5nSAPQ
qbxlPR39zXGMUsdSEFuaNg0qr/K3Bb1oMvk1cqbAkTuOFW1t+imbS37P5i7SUYkw3ScAXGDcECDT
83fG7SACv+NfJMt8K0LtJVa3EKtDGD3Iqjgu2Rp/Lo9GQmxGIqVDNt1iRrA1qOJDtrTIfs7hzpyC
EZp7hEILy5pn3Ongz4Ocpff8i/Jb66M0w6NCYXMCYiVTPXLwvemW/cz7v4FsibdlSzVXZPWXGoxl
AxtNJ4lAqeK9Plf2Jrumd8BZlxF/ew8m852Bot8OrZ8Yox//6nIg9J07f5gOkngq+9QYtsM2H81X
CYf0aIKit4CEzMra6wM7H4QIOaN5W4cyD5fLyf5wwfdGQc+8zR+5uRcBHl5O/OA/mLdlJQm0I+sN
A+OZv8++qmRbQuJPtImBWsgRqWWZIKIRMt+aaMFZ/RzSslH+OlAoZCpWt4XKQh4WB1d7N3os8fGa
52TQ7/im8tBHeNwn6oZZkGB5n1QWJJufXIXJ97woBk/09Gbm9yxqmBBnT+pWGW2c7fjLtHl5o+xN
VpsHCNKPYiw/Y9MtxtCDVOwNp+4jpJanUFx0ceJPI7Bc9tEw8dRiw08qxNhgqCOYWgjYdXpynhiL
dSV/Ya7scwF90n7p0nydCtoru1u1DIdEr2ikus+MO1IuIoynqy7ef5WvOafek0islmtP9TNbxyUN
kybpmCZuDQbRCrT6Yo3MRacQaDJ3yQymhN4fBNDkTGE5pN5jeE5EsfGSzUQ1bwisU3lbBgnBQDur
UhsMPzJVM8QnuC6dmfZuM3JVJYVo6TzsFEqF6DHd6SdGrKK3/eKH421oXEUOXpvqcW05pzUhGUh2
cef4DRZ7naD3KDePWZNueadfQtBs4RkdoRNH3dH96o/0PfWUKxdgL135jQ0hyCiBHleYg8kB/f3m
TNV5dqYL2MaXnar+QvKC5hpKUB7mNSpVbHWULc7q+zL3r8WNngl9eA5KQYhKMOhk/V7YbiozuTeN
jf8RJ1jsRs3im5XqF6Xtd9Ixr+09BlY/q22fHdhfezHDzQdTAl+UNKZ+p9+kGaOiCjjL5ZJvqER4
9eIo19yugsmVOIbY1V1SpXdjyt7VT62KPgJ7Q6XILYfykEcxHhLr1vhmDIcaN78ah08ldni09DWB
IGO2N2LzSm+Dq5Q42NmTRoOMYmd7FeUuVQemRl6eSLfTQO/GiG9bUrfq8NR7+aA/40X3stQGbGD6
keYcB24X/JWGEgncT94HaOsBDQzGeK5q+79KRZNKxYTdbtICnSFaMiALpfd6U3/LmJj5qAD+3SwI
WaFWXScb0qUzIUYcuyz3AcoD8uqPzVdD3X2JHW5cmy/sct+zc4fA/BCVDmLC/Z+DLesWUs0FaNsE
hNklq/WzDifHPKVJ4yn9xE/gOSd2YNjGWQzThRTQVSFQ1gG0ArBUZppf2IgG+ovYzjibT6czX5k2
vJqFtbJzo4LRKDkp7OEupLzPEpZk2i8XaHt5rd8sNWIimrwN808FDzbZrr64tXLHAn7PlzMS0mmV
Y8KabHNhUYfySIcAeZUICsaqt8RZwNaehpT1ln5RkV/u0lPzQe0FYTAreQ3yxhpIMWoxSg5u4yUw
ZHqBNPU09UhDICbA/WgrIBHyWcROJDgj2qpPcpwzBGXjvP6u8xTjz327NL+UL3n4O9CeVS8SrEya
JYthp/1wSjsa261SV77tGibsw4gSXNgM3b/BsCBFAXeoxQYWTlEnu3GilRIWVgMUs0t408EihNB0
67s9c5ZEWmOC1VlEiKXhntLGa8odhI5w52zT92hfDRBiRh3L/atBOK2p/YUNQ1YqkZikOudhHvZU
vG5sVZyZF/K2lzi0Hrh8Q7Gb91kwtRqrU3/G4EYxz3XEdTLzYioERJasv8n7KkiiA+7Za2Zy1rC0
j8ovQI4b6HrpGN+KmdG+aVz7umd5ZyMnijd35UUaUpykG5dTbZb4ZP14OmMmvu3lu57yW+8UV645
nJj76MMKrZ2D01uY4jlL9kN7fWkRnzzlRGgbsjeg6knthsMz50QPoxvd1Hh4AA/p/Wf7rVIm0MKb
KhrjgMB0SA0cYEbKB2fihsRc7nhmWbvNT0NKDQNpOrDhU9dKD1GGBWd9NQRNxzMw45qUyvDmYA0v
m0e6u1QEejPyqwOB/8owMLObhkOzNXu2gerOJS0fzG0eqccedTSmX5ssKf870fh55hnkNjv6Fbll
CPmVUehp0pFaUMf8DzqQmzxRy0UMx9tMros0XevJQaZpcvLRL25f9iGQ/4yzwaDopTsE0E28Xnv9
D9xww6yfVZ2843oZ/2G0w2vS+Kjkzr1qQZRCWkhgNYEExYuO1aY7JHQm2BwCO4cn+wccF1rV/Ka4
nN/5SFfJtAFpx42ykg0vr3SIX7IHVHHH0JzPnd9znXa+xZe9+aqIAtrNEylcwdKRYenAaMKzftxF
Eibk6u+KaxhfzgHAxc+MPoxTddMf85B3P40I0aFZhLcEkbXlGaewx68m7ciEo4ywpXLxnBvixpUr
NDKLUlDY4jbDTI845slcWOzprXpFF9z/70lhvZsoYwUOA6558rjgWmAV/SOUc4OCU6RWII99wJH/
lIEizzFaUHmgUv6kseLBBGoplzPg8VUaMqIZHcy/YWvfkKoejvzHpBgdztpL/OVt6GCmkD8ow8GN
03xXcgyp5f4iLetdgg5JrSUrzizopKEVVPQtr/TwsUUQHB0GqfVHGTnHg/Vw6AuesbFrtU/3gDcU
PChUd/Yd7RpuDwDEzqeDA98jU7hm8LmpnUbeYzrmMFbblAAvwdJWQvE0byJs7lr/wApeldk6ebrp
yWtZMHS7dRS/D2H+Vqv1fW7za+KGQdNvEQpuqVh2gAZqDyoSvJOa/iCZoocK/AotLDEUQUNilM0Z
FEOrY3U36ONuBOk8oRFH55ZThYtXsPXQT+C30q1p1Z0R4k0Npn/ZLB9Dmlgt9SunRMXUNPbRraqR
khzd/rRMlhe9b3JuEXJOojUHgWbhMraFn4QDUnnnVVXvQ7Xyu/3wZ24bgvHg+PLumhf57b/z7Dky
msu0RL49faQa6mZgOTwonwQP4H6UO70pb6ZuP+Soe6T2lunqE+nzrYiqx9S9UGgZJSmTgXSKm08c
GouzbXcdtukkw13Au7UCwgai9FxXCXUlXbOV5INSCqLo8r5ZuWgp7lLoPbp1oL3wMHOCMRJs+LeZ
uZ1y7Wzi1S/q1Ro5DkQsX2ujuFaacclYGCk6PFNLnQuUN91FYyB5wwIxT54QBtgfPCyVepiMzqMw
JbVd7BwYxaWTvSA9ItqUv1q3BIEnm7NP6vzI+WKfj1dnptCpP4cSrg3cQe10j9riAheKFAx7uZxc
2sU4ZwbzO+XEtaQOVT8fLXDi156xJQEqVu+NFERXkprPNu+fUE8PvaZeut9ssUPFVcXgH4wQ8LqO
e8y2w2yrSqsTVsUw254na4SsCfFi1/XJM9enZ+LsRZTQ/ao+USfBtrHSQsXfGRMea1ZaC2dhXKaH
djr3Db58QtPCwf/cYf6TNU9HxcToq5XXhV40Sch0RBCl/BjThU485B8msCuefMKLEro88A4ORoJL
3LDEzzLJbAbdYeqig4yvhlxSSvx+DismwcTiNo6V3tkYKSDbKAMVUNLi90RG6szD+Ef+6ATXK9IY
lOC7aWXXyJEbgefIeIFhdkUtLoY1/ZvBG7w5HXhDTbgRi274FutYa+fIJyKphw+pLt9U+3fVhCcJ
AwpcB66qDeBL7RKHkLTXHOQ8MJjktqQqAVXZZ8ng82aTgASOxD3p9XEg97tWCdftnxYDgwEbizQh
EXON5Zcej3rX2EYwT9apNzV8An/M/Jsx1xZj/1I9HCO/N1l2m2qMtzDV5ZsjghHUaw6gZCBLJOQT
vigIhiF4QkielECs7G+ZEggL9neW05q219b+bCQcA5YjdqpM7vftW70XeoLlhR+/2BcqzFz43w01
16gNh564rUZpkr3HTX8YiYFLw8VUcj+552+sGb2F8yulCUJUtBMjU5uwNZyaUWvmP8aaUaNw1XyE
x1bhi4ngJF0cSUepZSxFlEkIax9V/Z7duHcaz2GBK1hTIpwCwqKo/r0mEmNjOEkVTxo1P+TdLk2F
3JzXK9m+kNvV0sCwgt2HcqQ2sHotyOKSHCbImF2X0Xgv9nZRv4HhCDo9ARf6wDsTtLHMRDIMaPtg
CN1ih5b4wljnq2qD4F741EykOLC3FXEvyZi9lB4AzNZcmY59VKLNsg8JBT8eLFT+XBME94QrIQUh
5lpEOHNraU8FeTZSyYMahDjsBoLmNpGqYUv4k7pQ/ZPBeG10bsr2Kg0RAzLwUflljIZrRFuYgUBI
PDUdxpNxMKL6VEScw4h8UjR4AUd3iUhL6q0X04ctGOum9Y/Bcp48E+ruS6jUFl+1+K5a+dQz8zTX
U6GOymVQJ8BXOOLj1AD4wXVUgYXI1zG6F512r3MHg0F8m3LQO/3omlhZ8xUf4SXEgw2eE4NWPqP7
ifHqjoZ9tPV5Y6TY57bj8pQUzyItIk0a1RjYCyzK6XT4PSBsSdHvRfpl2cOJT4tAu4FdQd5I2GLl
MlAlKwirCheiDd1KOy95SCEPDKV8o5vQdICF5MBC+ipniHHqhuXdnJZX3cxHEVE1tOldu6A9uEbn
HGqmvBplf/h189njsOKxUfm160W9G89U+BnbN5vs3yinmGUiIBe5b7PqOngyCXnqqXTWDdRfeC76
CAOjjA8aDV/fikQMRFUPejQehASVMnx3ijeWSjcpsWav7dDGraZKZUx5dsJla+WE8IB0FkQ5Bnat
lpXMwhILVMRuLRpx454tZ/wltfilzIOFYjxROOS0M7UdKQ+USiYr9qiIwL7nK3lxdKI3QZCmREuL
/2oxmvO0V96zZDpECk+iAQV1ABVZDDjBZ1pK7imrclbSpHSyC6orUbfwYnXKY9CaIzmzFI5bts2d
mCWbEwwRh0QT3riAxZ1Db5Ik7sWZn0CCYJIcXacyZNygX5pigurvajgzxuVXWUNc6dUHK6Mm0cAV
RYyE74lG85FEaNyhALHu/G78zDTQlUnnQRn1FFim2q5mOL1wMnQG85F+26Se5aa7Nrm49iL1bfNP
8eTOd0mJFSxriAb4fgjgoMDEDehRYdkohNtZVGdu5aDDxV10dIwvMLRwk6ob/PQc7ngP7Y/Flcho
ZyUpSYIQsV2441zs/j/7YJJ9sCEiMTMP5u23SfNW1Ev+GpiXOABgbQNNaO9xR+4qpg+jnG/wN464
Z+PhIFkQX6AdsFDIPEG0ASxAJ5aGZtfI3vODhr1TSkj2oGVUhw4J48QAUlV4QCDYW7FvaKRbqku6
zPvRHPHFEeqjI1iCxKGQubDkc6T/NU1Cz0XvhVbr5SWBZvzOzkGNHJji9FqA3oxXP78Ktadjz8So
hBzVcgur8fNH7Af0OTT0N42MnXeZ4HAAlUVQ+4zPwEDfJ+wwMccstco3dDjBmb8sX+zDcFLsbdhS
psmpCk/TTqWPNkQ/78CBS9QeL7ErKlBQqfVeMtakCORgAj4xELq5/cw2rhtn1cyIMGFWRa8jUi9l
x3hMTobKyWjEuZJvDCB4GKU3mfHHauOHmLlIipY7Dvy6a6tyAusX36BgbtIojUhSt6RW3BGn2l7Y
wx2fJaUE9WehzX+Ubf5gEU2FcY1nDB2ATQydXgdT+xBK9Rn18ye3oklSX8UTMMw1MdsdQR440GBI
xYSMGncnwFx9mXjaOHs2viMTJx2/TZnz83IcVVoRaW8ZHY7NiFytriFhAb7VHJ8IACYkMmxbUBf4
cDl8oDyML2k2CdWYbpj/GmtxGFhAZqxHhOgHIh49adxcnIewDSIS3KC7mNv1lWCBR+XhVehhDeEX
NACURs4jyfWr8RrBbMj6DrofZpw1vrIfoSs6l4wpfNx2Z1mFS4v/vSZiC2R3Q/B6p+jaJe8UoJiG
m/ZMpFZAAgJoR6tNv7baJBva06jTgBUDOt9IMrhRBhAjRj6TRAlu6co/UUfrUJNckAUCROOzNCfX
0W2qmCPkqZFoJdIpU6JoOV9vfAl7hjxiEi4h5b9oWqna2U2UYFM62wmHqIHHKxKXmYECDoX78BlF
M/oVLdfYiuoIuDSQWFXfKbR45pTqML5NCt7VBJhS+BZG0ltaxc+ZJHdmmisz142H8m0uBW7/6V72
/a1+YEHdkmLfZHG/z7ufgZYwJQ59KwtXBW7jaPDYu40NrX+WLOjcUPEtv5pvIqVKTaPfSOhn65fF
LK7N0MMGcMptesiAzfH4WyNtHIXiaSVdAbMSmJJ8hqlox5SptHxz+V4o3DU4q2QtYyi3Ft1loRos
YQcwFOTV8lZIx0WvH0b9o6X4CsE15wwcMV7pnws7uWPWR7XOQQrT/KqCAB0OXwDDMPq3Bz7XQwFY
hA+BcDptVTNofujcxY9lRL6WCnRyHcvreiyVmWmikfzYWI16MyFyG+6092FmJo9pAIiI0gFNsj6y
hiKC6bQWa4gPrSo+hVZ9YnrAMOxOU3yrODDIsJ/a+p+I20uXv5cigeePGROryRq1wXhXV9T3JqD4
hiMgIT/3dLhTdhmd00a60Cl2gYMvce137GAsAIOQw7CjcqvFAIIkYHBqDJMI3OYWwwVjj2EAQFKg
jMpuaWP1tFmsMhQ/dgNH5JuURGwSs7ms9d3NPtWTPeWyO86r9jC6LYArmR4G/MS7DldVsTX6Opjq
kSkqED1iN5U7SNCdsP5oO4kcQixZfESofVFCWYrb2bOfDuVWZ3+NTes4Mx5dYq9nsjmibvUdIeUC
7geFXYv+RRyCYDpt3YQFh984fU/Lzk7L97QQbxYekqhjoPv1jqbAbMXakB7Ej84AS1aOWsmKr3YB
pM3zaGwVzkvZvoZyW48Q4FUqc8PuYRv8IoLAMy2zbxHtQRie73rXcv1LjoN5xi5hSLtafPUJfEKh
vWmMXBgO6G/MJG3xcqK/6XwQXv6Xg+FGcZDnalA2GbXqYHrhJW2ELg6zQid3x2ADm6ne32BLuirW
EOdpMZGjb4Lbb6NN/0FYRIStghMeRIoqC/RUCUbA+2Q8CwM2eL0tI5+sqKdnT5scQAPfR+Nk0wIP
NwYTbhA8m/CYxA312AQYcgJvk4NJge0hReWkuLU86FpEuosaMTJ7sLNo3yTUBeDfEvs2AnAKi3zq
nB3AO40rhqwfpCckTkMqd0NJ/W6EySp9V0XxLJz0zYhIgsMiRXfB5bJ80UI5qOJgYaKfhrMmUnfp
pU2vUoaHnJjN+R5aZZZovCdUdlb0uHM7KjNIqwdhY/ymuRuiRJBr3KYFv0haseubkSRqiIV86vl5
QsiovtU6OtkYcMvpvjQ9EcH+Cq5IkQ+CKa4xHQfQljPVeXOeHZCnNABDKb0mijzuFcDNTgLOiwmp
L+zuVPT/cnh0P308A0yYWfmNAL9ODUIFx+Uw/rQmJUJ4ReMUShM48ej3mvPJ9SM1blWoY/n9rbf5
axqfSvJy2o5Oy8hbvkT9UaFyoXTtGyWCdEzTCgpab63u+sASzaWYoSNVFy69yTzvZbBapQ6SVK8P
Zy1iraH9Sr0bnAdU+v/YSVpafO2zVSK9QM+fjkY3nATxaHS01thScDNSbVwxTftVDdWupnk1C0m+
4K2rXVjMHVP6riXhWt0W/Y8VbTEjbjQHR38rbSmiTaj1SaPvsSSw1Rmb+fjZixPYN2Db89G8WyMb
j/p0zN+hcYq+y9ZXJDIrzluycFqaN/YgHaW+PI02HVOct0o/nt+ka7sqvu2m7DxL+7cQdItAUIIl
nzHE0oGLe30obZwnySZ12NM4v6jwqQyNJ5vVaEF6xk+Eb7BsdPrYra2cLux8TKC1HcQV36rlYzfN
JzOCN9R+6vpeZ+bmIKXW3Tq6gzXY+VoRruSwIAoposdvLV37GIxYG2iMJR213vWfStZdUR1agHXJ
woEnZZFho8DdK5sGlTebqeOwpI27+g/hYXqGNLq+nbNmohVtVJGiM3PjBvm7+ndJMU9s0PJRxiz3
LZOiXPn69q2Rorsotiqe6yFVuVFuEjM9rs4mg+CfBH5NPmoDk5PB8LHdWY1vmQb22YdkaEBnMMhH
9DdwEJBJdkXcDjsOU/Aycmdba795TI7DMB95VzeNQTWaHt8Ma7jIZH26S5iQNRe/OxycWVvua4XC
aEXeYDja9AmlFAP9x3cxUMLH2DqGV41jSp2YRdI0M4LSAVcdLTzKROAd8Dec0dwk/TCuBhmsmUUz
0LN7Po4H7FEHocRU5sKqQKuY6RChFLQgQ9jggu764yT1vp2e5yL0VG0JlOKqlhq+LDyHBabaHlCe
k4FEduVYHGSslFQ3eqJrYCLsshQgHcGN6Zba+o4iV4/TEsH/3G5og1zPyZ2ntTRJiYL5mHQYLT/h
MUJlN/lm0qjyR+OWhhPbT6Lan3V50wCE7UN8M/OlG+A5g0+3qvSmA0w1F86nMpcKgzS54QMp9k1T
8zMmrhCBfUP6lpcFX9hNTO8xyVxatk7A+aoNbyqjOhUWNPp2TJCINEXC2L/likUpkLXXAtoxqY20
twpwm4y8K/3Qu54EfyFWbtFG6Sh3uheC8dzQnysluxiGflFOxa4LIXBjOkujV7e5/kqZznT06JZR
oGv20VKw9LYpR5x9CvpaSddiYjzD6U6nEqaAKrG3fkOFdUtxS+v2GRXTu/aB95a6hiu09k0kj5sC
zJiKfmU5CLEpJO5QYBhR1ybzAzc4jY4tXRxhgm+o0wZd9aPhdiSJxFrimJ5hMySQnPOEkmlGOOgx
5ALAkuFewLIndv0/ms6rN240SqK/iABzeG3GJju3pLb9QtjymDln/vo9vdgFRsBgjLEtNcN3b1Wd
qquv4Vk3WNEUZIMqCWfQSw1L671iQd9JzptCPIp0ZmjauV7Jz+0mnJo32K8/jUp/lgPNIplhJadB
Xml30U+inp23w7gWrOAg+qWVS7GOXVJGUgy3rCcESQjUbAh+4v6UlU891Q5vPr+1WacSZpTREFtu
flOG6feifOoGW9l/pJMDJjm9a0XvtYU70iigNdNR1YajaLbsfXkKtQ8clf642hufLDolzdstyxto
GZvpj/+NBlh6R4F2PbYCjPkf+d5H6S+msGBfFYzPnVNnfzOcMEsuB6w0gryaA7VixwrNiyY7NHG7
WZZAguqskzjilG3cip5Tg+FykX+UWvrEi0ljKnL2Ex/HSHtGKRlRT5r1bi5Yd2oqi2kd4uSCBgPN
BrGW+pPDqmd+Rpt8NtVv6K2b7qM7wn6uyM4oz6p/KcrgLFAju52O5MHXTBDr0U4QUyKIKb8JzlnU
wOVkkZI7/SBSg4y0jP2x4N5OQ/GhKYPPmT7hRbiwFxr8BqsJB0Z3LQm8KxwGxJ9qU9rAZniEGNOB
uqtlhBlMV3umELkylc+WtG6hQaPM9E96u3yVN7vxc13u9RL06pOdSqcx8AHvl3iUK8wxFCf8iquD
U/ARictfRxMOosW1psuRjhyejZymxAMC8ZT2wTxTFkplmEhnajyQIK563IhGoNwq3t1r3Idbbuv4
W9OKA5FO0SYlRXV208X8ajgxY91kKt7CWFcy1gkxFNHh1uqUmWGcrUlUZFzh3UKPzuaO9F5kb14+
L/uaqU7krSEnPfzLDSYCPw0T9dPI7gnZjoLcmGrMoaV9JzpNCwxsOYGkuE7DTIWbbUhfvFhfmpa/
YBN9DeIfng7Dhn99C2WQvvVM3p4luSX1hLNANmFeqxdOVXy/0jsLbXChTmfjZs0/tQx3j9CC9NFu
elnd8hQCcs+ogJ89IcspsNAbjFDvX/IrTdqPXcQw2Kafi1J+sjY/5NlfjUIGxPuezLxCAZSWiEc5
t1EWxpxORhnFcz2CQpzw6LMdQWDAyM6zrudZV3EorGRb5PZXeOQ823AT4UKsvHdKfnlmnS6wTi/w
XhZ4L2UOjDMTv8wBt//s5gW0vhrJUOBy+qHr84xCAvgm8yy1vyxWexHG4tKi+vBCZzQnjNiIb6Qa
t709vcxGxM/bnksc2AIgtrV6aNgGuUzv21gTkmkvouUA9ZoOCq+Bz1mza8ot4olG45/5ZJBVf/d2
m35TSgFhpGOyt5icOLY1w0M/f0mWZbd5c2gW/dhhnDhRc9L/0M+ZDHVWw/DPbGsScEuGP3uDa5tg
m8DNJNQ/8/Q9FVVUIr/zM8DHa1eEVTl8/agwiDYlNR+iGBK3DYVvJjloH63BQwRhQggq04LSLbPj
GmiFQyvFeG3mwe5gUYfYAAlx4kaqKrJguT9SO747u0lyn/krH5xixtBZX3T2VYYVDmE8equwBJvM
kgZpbIxdsaqcmrgKmD6DZ2pj3USeTBPPlDZ3ymwOFFoBIdMeaBoIECNkxfQ0reaYE2kmveoaDnka
Vhcv5iyXUhazcZ4rCY9yxmhEgeLK6pxnVL4ExfSbenM6GpqNceqOHmDJyk0zLbrJfm2KAvSIuF1m
+AzY/rI90GEc006Tv8ZwTTLd3buFPoPaNfC2z/Wn2tsWhZ0a96dUnQydvF39kXKCfP8bDvvq3Y+z
AumzsL0AsVS0iR4ImVgRnQODm/2WNoDHNJ/X75AXPioqVgiJWB1k/6IJ1payCtQspGrtoJ+pOMfe
OrOkQyTC59SrelTW24mn+7npvkcJZ8+IrJsLF4tgV13OXqYfQNbJCT0MQHMxbU0a2+pv66oaZQRf
ie0cpXhwROydBuNK2gJHDRt0F5Mv67u49K1ynwzI7mt+/AWdtk7T55gOjxYHg6PhgWjxQKS0BhJW
9kRLo4mIOYhCMiL7U+17mZr708i6dZS97ff2GwzsZR5JEQSDXN6Ezoj2zJ3gkzclDhw64ZOazaBd
rFLUy/VpLfQgI73ebDiMZeuFNDDEsGwIDy40LxRYRE1IU2Th3bXi7YvmuM3DgQWYTd3FRzVdeDAV
y7/ECLW8dQx4VQYttMpvSj83I7PldmBCHfEh/JK0wdlARSd49lW9As2QvuS9+LsunS/L1eNtBITw
8TaCWjkYLKW8zgs08A1TCVXjRg72paCk2ax6t/zE58r02LQSbJaAC/RIW9WRiNJRzpIrHcMXa4BJ
IO1Ig/DHcoO2NiRC60MA2PZoatgr5V0GnCW+A7IMyQtvdKZ0jTSKaNFJu/6lB/wwatSw4SWv9KhI
iXtgS53G1E5/K0hTEsVxOvQIopxWvr/E7oO3fLmzjRH9AXJ/HWG+Uv+aV545AGcGH/ncnyZ8p/K9
XT5bwiKTcWln49JrCrB8NvwGrvMHm1IR3+gOlshozsZQnolln5sdVMhw3ISJUAL/NC5WMn9AqtvZ
hD8UufdyTbtaBThB+kgKwjVNOtwTl+dANEKkftbvPIT9gBl8WF/p02DbsdFhj18FE0F20DCdmpIY
HFJmDTvOwdoKR2NUj+hBssxVtbZMuQf92L5kCs9wMdcAuskSOOWf/9KapTilmzlI+KoJ0td8gNl4
+M/fO93D29Mjei/ZUbceTLfmB8qer38oD9OBtSLf6mU5U1/JYZRpo7OW4wz2/i88zKNls+V3eZWX
C8ia99Mn9Uo65kdiY9LiydSL7mxi9taf4NAn+RpI5pOrEJzneiTHEA5Oo333/25KXREUldgBo/0L
xblozx3edENbbrN9awEV1oEFxeWkO7E3A/2XGgbb/yPpSpwXsbXV16SCcX3yjRGVzqJIFKkDa1As
cpoAPM6qEQ+KN3nauSoJu7H0xSPXrv4EYuCVfxEEPPTaj0kFTtpz/ZpPtthdfI6fhMloi4x7wBWg
KAlPC6iPX4PDvMqMvzLugAOsDhML+Zgzu083Acd3g/D528vV+PVO4SGqK0s93m44XFhuNWYoWlwL
FbkFm+obEjuaKACNLtjgF9N4rL9WoNB4SV4kEAsPtCNgAWeXQolhvmDqmmXCwfeBykTQ3pXxvvAo
r50zepkIMRyM+/t3WVp0gPKZ71chg5SzVSdWrFhQ2hubsoSDG0greCJHPYdrYyX3NB3vOYiJrpjv
/Q5R4Udcesu2erukn41kOfcpvmZMcxKpuM6eCCUb2OKa24ZfuTvhRQMXv7jY8PhpSvkSis7U8VJm
K35qKEfUbFETrkuFBURAh0DB6qOlUaI46xj+ATnDjWO2YmfXKtHa4DgXQW3LXficE5s6GefdG9Tq
pw44O31zZ3OjxLcA0u9ren/hpJJa88nAzJFT5ikc60e3QKccrbuiaT/MhQf9hON+w2wxa1+USH7W
uvpsZOM+mmCXpavsjOxk5U6jZ7DEcAT/l1PTwpIoK1avJUACVJBz3JJSS/fd22KuAPyoonbAA5Ag
knR8w6zdMnE9NYl0GgTxJDjK8rFzKqx06wVf/EudVD+PDUe/0OMi7x9zUj2HVL8veXZjAidMJHiO
SNRhetf8vm+6gLpUi2o/Vo19WJe4QLu3glSdBNlm9CbIGKOD5Y3MBYv0BmeTcN5sLxRdcgoe4XcU
oJS2KYPjHfsQOh2RFJFkFEQaOCbFh7N1xQgQ9c1PddEfPSLlV15pNMwi5vFVGgaRXaZakg7VYNd5
fbcKDvVLeWNtzUgZ0/ZCd5wEl6EBhdIzpP6rvubhh/Cc3HJYgJsoTAPoQZnh4SCuj46KOxFSUnvK
KBvZbCwwbXnujPncfZ3F8TFzrQM2IspPz4NtfO+eLpuvSUU0hSbmJpfxR7YHaWZiIbbOrSJdkp5C
rQubcUIy8ldzoP0FYgTNdhZa9TqnziZaRyv5PeQUf+tD2J/4IetBLqe2ym4QPT9Mqv0sQtdt0HSy
A57gmJr5EmG3tHE2e3wr6c7qSzsYkLzV76qAAPrF+7zGmoMmM6zpqeUeG8T+1IvHkQT5jAFvz1fq
r13iPQAMzRNSGe+9g3DfSWtvZuEbWAzd+UtZJltKDfZPVCpYnxW2yrw3PQUveAcwteJ/NVvtlC0b
7lrq+maHGGlZBloZpkgN3Za6FYtGodKidqmoqPL0kaR93YfVAm12plu4KaICPLuCFJ1TO6J0kQxj
u/pQ/tEZHrCGDoQlC3piG2O1h4oW4hTDjcESF3KpxtFduc3m7OtrH4zr1YhnnB9QTo0d03gK0K8J
eE5xAjuK/KkNf6rY3UHbBTFH7yJnfaADs0cy7pCLdb7Ud8hQ4jmydJRVQSpRbsJc3nrEx1HGNZ5I
GFM0BylDlzgqTo+3EWZXkmOlaHz2SyDQnpMlJhZ8ts3g7LPS57SQ/in6+ybm5wY/XrV0NJtnjn4d
GF6h0HXvwmGbqqCtvRcng89amMlPjuOxlZVjKiXhsJRuo/zbKsLANuNSCA54+W3pKx5+gpD5dMY8
dW7gWUkxWs1UQhL6NGDKCbz4c5Ddxr9VeGK0PpSqdpUN5TpMAzBTKP5sVDWoU+lE9u/3Thi6AFqg
Kk7XAIgww3Hi+Z2Cc0C+NlWwJ9VXLo1ficbN9NXKuT9rb/eO4uxiUCOpkXX0ar0nIENgAB56Ctoc
t0DNum7QfJEQ4eLqVDo0eOvAEQrrJ0uzSBVx/G/yUT6BWndTtXBTTXcW+oksfXKma/Ou02FijKE/
V6AqmLaMEWcGafH01L99fqe9VR0OZnWoEA3hu8OA481+pk+Qe9Apd/FsmuplLqSrBvypwPchVORc
kYLrnVIKBnvqZnRFBixPm5rGqxdbqoBLlJPKJy/Q7GD8skQ/XZjeOAMod2lDA+N2bPJflSxd2pxU
KOZkNT2vDcHp/VYSrVpSRwpxQsPuUBuCZNtzAlCBfMkyEBiEgfV0aXzQBNhL+NzF6mcci+eOXfO+
RdMPVgSQxcVn2xCu0K03I0RZlFNvsvBfHOQLkwxeq4rOgOz3ptP3SH+aioEaP8GSLdecVTU6dqDk
x3Fp+WmuR6oOAkRhSbaOWwdoyWRVk4Sw14+thkGgByBNbn6T7fVfyy8gq6O5JmHTwhPgxWywG4WT
wc0ei3hYIQu0cEE066rjX1ilX/GEkNH0vsqnO6PtGT0pVlROGmnjLRKozeK0Wo0/6Kn9AK7M35r4
zxqp64v74JlbpAsySLZTFuTNPzxybXyB++FJNN7uGBJRmkNmqbwIzHYLlISsoTY5RoIjoS8jsROi
tkRaLppz/dSb5KN8flhyfK2v/QL1kqWCtCSBjsaW6yWRR58q5xe6b0opSHx7n323tIx0KaZdWgpp
mc91zKXj4kw4LgW8vaomBEsG6rK9FE1/Hsv6ROvMQcjpEPvbsaU2KG43NIwr7BNY82r3BnBuiuuy
B9R989GPLglvC7TveVEu7cLN1volVKF6lm02mZ557eCD4I3UlvKxNxiGXPU7azk1YJ9gk3zMN91p
2G/hrjw2A7khVtWcGg4lxi3qm6vhOFH29Rslay/yq6gTpLWJ1MJiyri3qsMi8R9yYXDb+mXQtC4o
umOku9MCflgMqgoQnFY4og2+VeonFjisXkmEpiixZI/R+h9CuUfBEKk+nKckJCoef+i+lQcHLQJ7
NeLgLe/PzGR5oRhha6MA9AOi51Ma9WCYUqJOIENLFhnDsbbTewmjc1znQzdx3hizmyjq122CBrrR
jJ5e63EIrOQvRpUzzultOUvJflKzJTK7MYzIkCecNVfvq3G/VoHra4OjT2dkJSR+77AotfzM0HHz
wn9sLwNo9ob4vPo1MkcLhqOw7Zez3/EqOGZSHneYsajXgb4D3Bs16j6IrVNTRAh8CdNuJoGAuwHT
CcQ4hPOMWgNTFpAUFjvfHG5bBxw9uHMA9+6qwM1SizNHRTo5V3bC3e8d2mr9py5v4OQoZpjkPxO9
Hy0aqRiofXV+1/BR3zAVV2vFd4knnY3YmlPTwFDWcVc73ZTfLMhGo/5qPuYvKMqWdGJxdwaDLasa
JVGgsejIVpawogJgjo8jAZpYeMfVsGQ2ocm1bLBXr4OVFWmHN3naIwJDUS25jz7q9DVokVBpGhfJ
BhtLGfyXEw5ed9P7tuwJqS9hRRmD2VwNfyOwHnerJ8D0eFLXYZ9uxq9mucrKfLFeHxwl8F3HHjUw
ftdsfhFO54ZwNf5+eBAoKuUbnHQifkdDzLEY++P+oihUiLL70tXOdZ7tHMFXTDxVU+Ech8KmwTYD
ZUffCqUKk66GyyhEHdGuLQWTwBBooWRBxsTAuDALCYlnQd8e1+ap/Cm9QYAwXTWXaZ4vrSBekl/6
TDpC/hRJd8hx7VOv5qcOAbv9JHMXThPFZ+xHVzq/kyijJjjRtWP8AfKjrcPCZoVP4eH2U3gYDetL
OnBNNh/CJnmTNEPKyj4Lg9fzLJ9ybjXXGqSjRHCuEeCWWe7YpCFYWHtEYAWK7lu2SYbOwDiTT7G3
9MBM/LG+YCg77HSwrOLgmmth8woqRIoQxswTmOEQpG3FQplV38HFv+Yphi5JQM+cHtl/sm7cqNaO
C/NeMRn3KAkCBr13T1spNG76x8iNM4HOxF9q2ueq6SB/lAa7+izYSPHd5pcsslvRxQtQN9kwj2ts
90l3My7GiNhvayJKpySHaU1iS9CCdyVBArnzAFP8Kf0y7FbErKdK0WG5ZTrs8WH0X7ojCHO0/U1w
dNaXzDcd/UiX3SX+eOMLtIv5UZZ46PUM/zSAs3p1xoq3reaulHglp2/sgkZnsBdNvI3nZUfW2rjw
CyJJMwuvsAmNEjHVV1N2iHwe+w68h/1DvtCnjHtcvtF6mTNWLD91Gq4IK+oZeUx0cmA4tILLz67r
PBb9VFDYmXvo/A4kZnEXgcsSdECcLRFrAZLcwesG7YKJH8rhiA6B5/+wQDqs8HSLgAdNGonVW45i
mkFkhYvqKTBDLPumArvswBz+p5qEszeC/uRQ+4l84Q9SC1j4NaL86STTy4LXRA8wGVPFhYzqzoxW
deUWa+PI19eQQ3oyl3u+xw+G7yHZ75p/6jTcEczg6cW8xsjji1m8AVWFikwmdse+bo8CXx1re8Ch
vSPMKAbL9LGcBD/FeAR1+VLDmJ8Bd7T87Hra+STFG3hy5wrz5ii4OjbJxKhdmmYF61SL8aXq9dv6
SWXyXbeqj2EhcgnHj5xcuZ6AKdYii3a+h3qoXDTN0bXgwBkEAlXUTBkv3ISkNugP47MkHVCmzIak
VtVXJwQa8JVShGYo4UpZuJTln9qYXcyGGnseTcR3RLUP01cLuK0pzECkNvhbZOVLXVxtPtEczVPP
WxlHRM+PU09/dcXg76vAvbbBvjwYOlc1gIEp3p4ZwmR7nCsOZxaUgDHQ0QRYV4kJQJ+aUsfqyO8W
FWsctjx4rMuQiY66zCDnhSge1TNCvsM2OEiB/A01j0JmxZ7WqP02OK9syB9AZJ4Ci5yET6nhU1Jg
buUmeENb28vH1NY3uOG61T/KPX1kQwvjR6bmTHBn9CQDNBDbj6NMboKD3ILJT2ZNmO+/VjM9m2Vy
viC2TMSHYXbjehw5y+F+u0mpfG0W6xJr+SUXy7NopierCntN9xVGdF6tBVaFxAxUQ8IrtvGbA4QW
PmYxO63kX3hhSaRhDcW8chVg6BhJj4xcIL0++gORip3lNa9LrIHXkWogmspOUgZ8hqlhieACZjOk
X5UAbDo/sUw17anKpZOSp+eODl4RyC+QAGhRsN8klsACLwPi7fdk4os/UJ5pPh1YnoCFJ3ckU+ce
yWJ2zmbYLzxv8/yyiGWQUZOuPtph9v9fAV3byqui9e0xR+aNS3+n4q8W8PQdoMsSTQ7NFu4vJSpI
OSlef/M8Y8OV6ACVz1pa2To7jB7esy6cMaqgJs60J0vxw7rGRElj0MulvTEkZRehpi5dU44GsU5a
8diFsPvIJ/Oh78KnCXn8t2yWTvWV/mfN68fInkW/aEfN2C7YrIpq91M47dXGYZ5Aqs7fRCQzxiNa
2Bzpdz5Y/iQOfsHTT14a77NxLKwAlHxHT3sGgaLEHLfpYMLo3mB0512Us5/D0q4iXTeiFe2URS3l
h0jHeHIXGvGe4bzpddOuShkJB4KKAHJRvv18CZLg53okf6+2uQHQYbSHLSIXV6kanWwxnIJaOOFu
Lbov1pq/gvQQG80HGUj4ioQNa8R58Deh8AvYnMOFDts+OW+0YAmcTYw3/n9i60pXJYlTiW7pCifc
QvFLzbZt8ZoEz1FcR2IMVdLADfwTNg54VsYAYp6OBkVcyAGaMXCanS/uht/9mJYWy8uBmy/tQ4Uu
MrxG9FZUgw8wjZDExIJpHn2DXelMyZHIcrJy2DgrXscKFd7wqJHqdSUCMiOlRCRYF0L8HNB7nOIm
rAdusj3XDwUZ+AEgIVBtpfraduszLQP9mzGSdVPi8sqBZz/fRLk77/Xf9GuNKyA8uFE5z2BzuypQ
FlInBjQ1QLGBymolI8JREun5Fma6QGrm7ddk7xJZrpqDePsAs8P8OGAOZgJ9qanhylTZWvnC+zrj
YYM3fPiXtPQV1VSHKqcY8oiYOFbTBT0Qnz7lSV9AV/6n3ZGrwSlhFW6bilfdeGRGQtZnG0T9Y0r9
o8BqWrkzpCPoWYdu7JDANERs0hFpG5gzAUYGSiB0iz542Uelgq4U2o8eQ7FI3bnSis8tg5Mkp49y
zZxsS706gY5g5xYxE6pgCmnw5Ri5F1VuoMjKLAdbeFMysZJzz4xHMMAh2IcJ16dCZft3p7TYUxa/
URACWTTH/D3IbQcDGlk/MjV75W+DBomxs8sVe5zU4c/fgvJCWVOWUnw13wwTnAzT0O/fRT5FJB1C
IelAAh1aUrKyoxFBmQUzUjpewXMZpQdMsDLneVYdVv8vHhtHFFcHKgtslgZL1kIusMOPJUeFHAcz
tWJlR0mqLEE/jo8s72Z/7Iu70mbPZlc/9JhVNNAf8pwjURqiYBQi09LklfBZRSL+Dg5gKphc0+pd
UhY0mmuOyZ+fI1XDb825QTRGsiz5tDjsxkt11l/bXJ0bsb9C7zrIOHgG3IBlvdzLybwDRam2OlzW
OmyTKqwABlmWcKSe2KatZFWedHYRRgUsKx4K0L88ZZx4U/2Jr3ilxrRWfPR0Th2YgwwcZW5MDvXy
HlnAcRy6kizyqp+JEZ/FFfYAnr+qsvuO1sIeDYXCp4leO20tL6V0VJGgJwTHIRm9d7iFAE8T624K
WyKmCKyC7sfGlR9wUOf5MfnREMLTQQzvn1QGLMNt3KWHlbcfioaEZ/yjSyeYpDJcbq06ouVidF1x
+HIjEEZ4b1HKLj9KKoLpbgHkoPeXwPrwpzPeuzV2O9go+v6bWBO/GQZcYtz5OJ4ujJ0tsz0FIh2W
7fIxsxFbNziwGnzkfPY1jkAyu9IiWFooMcBg8vwHiopNebCr5U1QxEvQbhPRxyEM97Nl9udm2R1q
Sxyxq+5ETx+IBaICVU7DpOeA+8b4IEc4pMiTFVw9XYgZ5yF11bNiFlry2xsm5/R95tFrjo8WYTfR
7r2b69lTuw/fsfZHqHiYEmLMSQyqPHsE0nV0fPGoJe+HiH8Ez49d40R96Gm33/k2iwf4nLefqVR8
ioL1YfZODaKlT1Rf3N7HCPCvtdexvpkoOy/ZY+ZEY+gJN/ENLYm3XggmZcaRWxcccX7YfyXK7s/r
THFafdTqJLRkNZQBhuNGAy0LBWrc34AbUVRJOVjHIP5hyZjkFCEkJG8poSRAvjSjFM+92YnBemFV
02UxxdnWJxQNJGsFyVqQBZYGfzND4mrBE4ghytDc92tko0euA6Q1Q0/MGbrxBIDftLlby9KWslA8
bMcBC79p4Fcn/l6THFs4aUjmpZDtzsouO8wR6dAtgp3LP3Is1yY2LMyRhnHsFivMmeOHJD93ECCs
YKM/rpNpMkANmvMk7LiBRY3GYvgdcizTu2ILPImNK52BrEasRn0/hgDf0pOzJpRL7pFl4OSV/yQ9
d88bXnLTf9S98Umm7sYeFUzWR9nmTw4UzXxKZDGyRjmsRPAyDqmi6W8mpKcJPWo/w3LUQDEaaRdC
vzgKswrpdBs/UpW3WkW0TMtOgA/PYo0cEevX5lnr5lUY1XvxzEr5lro2RNp34TqN2DG0nvXLMJWL
CjgVNU3I2nNi9afluE/rLVWXS/6/574WXTd7/wweCruGkdiaYaIdVv3F9BaKb8YU030q4Fgrnab+
wERrbzhOtR4QPDKE+e40r3UenpQ5RARVTiqc35xEeidFCU4/mj7OklCf07k4T38UcER6y+SsPVqJ
eKd4mTSgDjI9I1QXfKuK+80rkMsE8KEz5FO4b8H3vLBrAM2aiKQD4Y3MUmj9KmUE82R2zNFPJqIf
FalyIHaM+B7cSzRL3NkuqbVHptaPbRHuWc+e1yZi7ZoZ6LwW0FElIl8pl/7wO9uUOx5YtyBMN/y1
gMgQ1ayuUKkwkoLZlq6TrlxLanNLtXOthtUJC/fiVn2YHA2Y2Qnp1Rg3UoP0MY6IVKhCddaOU5sd
OyDmEgfzQU69jEYidFyQeNToEDvrCblw22vj4OKqMFFzWapRRo7RKt5Md36spCTNtfXDGuzwHPTL
eixxNOD7bS23nQpv2/YAaYjAoXhU6ItSaZ+FzB3GlFg0UAwQsw8qag8J7tZmpcX/gEogxt4OE6Al
dcPah7b1Ocfc9l7fnoxaIUWwfdRy+aGR0qSha8dwyHotCat1P84Yk+pRDcqkCYRC9Ufzfd6ge0zy
8LFKUiQYuEGhuXXDdjMxoBOCNXt7bEhxN8vdUopHa3M8G8GZ/UlY7m+6xHSOs6nIfV7tsO8dQ+Sd
q8Iw6Fh5t55C41W5kJWBuypCB9in4jJI9lQYJEgVf8L1yGKG2sy/YmzPquarzc5zviU1MGkkokXe
xwdoUIA072Yt3OA3HZvbm43U/M2YnOYe4qF0bdLIZBamU5KRnHztMs+gBQVsRtwGHa1XNE2J0BRm
fnIlP7k3tkSmv4B2W0V3hQQDW9rS1vDuiNTs6sNqWrYoxVFl6M0hkxGqLhU2/uO3yhtUPF3aki2H
U5bZWfdo7tK3IKOUMFcIxhosCZ35XbskXUKF3dLEpS24qB8lYjbdY937NzWqawpBaW8jg8yppFPT
zYIIWUaQaJlZprM8GFHJKEQECJ8lhaBRf48TVizyfCFX33T3tBgfUwJ/GKFVTONndm3P2po8MqV6
8BlSRb5pUMoe9Wc9aTZFYVT1bu/jVnYeyaWswn8GdH+VBuKmv1JfRKt7uGjbNWflPP1sXmhARQeM
LplYVtDtBYlPL1zd7b2SSXuyFa5ckPaN7tH8JdGcrIULTNNJ6M944xdJPos+lPF2jmR/9CQc5xZm
M9WXheVQSLVjEB/AdBrp+1Go/jTmHqarGtafVOutlpsJdk2CJ77X524wPzeskzq97yrJuORRNZI9
74YX2zqmE8304hh/KNXKNDgS3KYU0JZJ8Rsrx/oUFxxC7buYvqcZYrc6r3+7SIfN5fgNirXEjre8
s6PaH+YeTKoVrkEiCLzJy5aUYH1lQjpVun6qOyZW40/dO51xEMnWJZTOImb8LGPgWB15Ln5k/R7V
xEZA5aOU65X60e7GM3b32TVuuIDDiqoWwyjD0WSZYHfRROONRhWvASYZMhfKu8ZfM8sJKB/hp+9r
csleK3KxiFdReUnA/gXBr0xK50lhjZoKLtCMKuBVI5vxMmo42ij1n94qT9NmRaq+R90k38ezVgt+
ofsULv3s5z8x0Ki576jR21gTKgFDRQF/QlCjVvwZbwZZBZ6vEA1Il6p8+7l2Spvh3JaHV0Kj+TTB
ZWiu4g+JY0FFCx+IbDtbZb+DVLJhqxQYx5a8pSSgCyo03WER+HvfqN5AdC0vi9fF1Zkc6tm8Lmt/
EtH6xELAFECPDrCDAZl203L23p8SQ/XCct0Iy7plPItDnOqOIeMpGWnFkHAepZz+lS4QStWnXITB
vGoYmBzl9//iTjXnrQ/o6AMxLLu3OGDVJrY2Dr3vKIATvzZy+FbrpcSn4gbCSrFRL39IvjVBhL3X
H6fe8DXJeJPuPbRdlsv1IaWRc6h54NDKSeUvt6ThVCiksAUSnXO5dd7/M4fppg3iHZwdfqfmSbGj
IIMUdOtmfRhZ9qxkV2KyEI7PDaz41BbEuIn8dHS9ljgFChp7aFsqeZv9s35SYu9atwCrytrgK3rV
/j9B8tQOmZ2kFpQoZCR1SF991x+xBMcX0VTOKmU6CibkZumILXgB3yiIk0X/lpUvddMcLAda2KGQ
5GHVEcVj/8KJG+esYDH3Hgpl8AQoYXuYM7EaZImN+8pb7FUV2mmyWJ7F4oeSJ5/vSLd2+7mQtU1e
SqbdBPoSTkYheSDp8SAAGMKCOYrVlUn+KmUbRsHuuqvVdZM1GDu4Dq8Sn+9S2ek/Dqh4L7+7XQ5a
AiQddo6qwiUu62GOiU+Qt2h2BWbrmdgQBigsApy12bnRu3Lqa7ePhzArOLUBGeejJs+aGJGpKFFb
MCuCjtOZj4Skimpg7GwCp6WnFkHn1cLW/EBt6qOuoIIZuadwulV4EkJjIBWkFKMtNE+Ek18djSY6
GAcellXigmBzW+osrYZaI4iIIu9O2KEeLDB65Whv9CbYJJbWEZ+kq6Yr/Iz9tdi0fsUXpyw+Sjb2
B5566lp+mSbRywWP6/AJdvqR/jdErB/F/2HpzJbbxrYk+kWIwDy8kgAIAiBIipQs+wUhlyzM84yv
78Xujrh6qbLrUhJ5sE/uzJVPFuzQlDoG5eoFkrLL/+fk465U2Ozy7mNfYdb3Of/RMCiJGJTGU4i9
kf9xg2X+pzIGYp1FNjixplvDtn2u/23WtQm561ebcjVUIZixI2bviVRcFVJaPbawBuqg2LWHPIEa
we+5K/YbJ6KzFPGxooZdmoNlop+3lX2DWtNC+zBxWElyDp1y8ZrcBEBx4HZdrQ2LIhpDqgBJ+tjj
uIDYet65ccLLbNsq4PtoxclZuTvkPY+a/TmKzCg0Gq7tdqpb4bTsDZc/e1cNUhdloGVb0FBBCI8u
5zonu60mei0dYGwkQVnTdtPS0sz9BkRrkbvV79n6rBRbkxJH1HGP7F/a9J8Me2Zg65qxdQWWZJul
YPf3FgqBOvmzOFGoNR9VpA0EsqBnb8mB04lnocz9epXozzm3k3rHVcbOHi5eVTxieXgI9hYDdCS1
SlvXeVWmRy1ab2nKJxWxSU4tv1J7+1VEV3XGWbF+euEgAFeBh3gWUxgHWhFUpYGzsicHZCJNnlbs
fxj/AN5QqB1T7mWYTolCC7+aFFroyhus7fpkUWUwgNXS5ZnqhpTKkgc5XWC57Ja+pAnUFcFbg3vZ
hC149pj80jPmNTJqwORnH+qlr+1doL2S31LuS5TrGIcqPeYrjTvtPe0nr1j/pEOHJ7PBySQ6G1ZW
qoVldb4U1N1vVKJkHTqWeaJb82blM3LceFub/raVL6LIu4R5q8FDVAsPkktv47MbONcOGfzqhmBW
dtIJlRMvhE53pP6MDu/yOfU0zWfuihwGdJFPnuwaVzmq9Ji+I9lOlpH+xGAv0RnHY58RwiZ/4Md6
eZpKe5msc2zdEHxO6mDicccAioFTuy4JBZXxb6ICeAT/azLV7bICD74VCDkIDeUjj7V3aj7i8Va3
UGzBIBkG2zIyKXSLibpxNJ37tAK3OWRKf8oqjK0aS+lHIW1n+l4Prd564LLd4kE0HptfaCTJXRXI
PMXGTYPXKB3lQrg0YLTmook6BmUixPStsQEUFUyGELBSwoEw95WTYKIDVsZJyO3sscMySvnCv+Ch
kTuohVV1sWYrTGkdLpMW9fx05+MTSJluy2pPRHw8qbxKlVfZyRWmZ8hIMztPe5nra5ytkSTR6VER
vaaBwAqhXTZjQ/choZMXY0bl+wOATMzqF8wcQFgDVWJovR75qJitZqVLpyprgc/AJd9Q8AkGGYdJ
oWnsWWRVBEeOWflRL0awzbsPV/qZk01frfWkRkIOY/jlDRdoVeLqX8BCr8Gf9+zmIer/rlNa00XJ
2b+V85bjuAUjTU2pY8WuTLrBogrjvcSmO9RoTxM7smO8bG5FBW72sajKqRdYmHmv3mESj+whcpLZ
FK5mCWeO6A47FMdt4CNMYlOvTgWWqgWUUG4rNHQhOiOTHwc1v7PLuZZiG6WiGB7wgaa3BUEAAL/w
YUBRSRLyLbuzLIcZp6YunCyS/btbCOzX+CmRZnYOGsoWOggObFbYbz2SFTYVC4vKQZF4RZJj2msC
dYg/oOpaqLV7kCmNP6LhkYrntt1a8zEGBkafmwPrkzHhqK/uPzPvL+XWhnXK6ucqLt3RoKaSPSXa
laB45U+LfXi25+34SgDKNDWFNVgdk50sEXnxOCFy4Vy99BWxDiYq7FWSId6oa80/9Hi7w6wAfDbz
I5ckB+PCSwVzKEBPX2tNFuijDek5ocMp61SnpbmYcbAkk2NGyoWU6hUEKqZHPWjq37hEHukXmigr
WW6w8WmyLVGJBIPLiwwx4DiBjVJWwFLRqyqhY3ojnMzHf+BmxXt+YKWLM6sA0jgb7bNFlq0Grwot
+klGHNnti771Eye2scdEiHI6B4/sE4aufUAafxTkfSR80fK2POFLkksiATZrT2mCiSyYj3hvH7tT
c7UrgeFnw6XvLHKaFOXsaJyLjHBRuauiOMZXamS0WNGfCNF+nNZr0WZ3ddrfWsF4EAS873gGJImL
DQBZofPrnea1gKfpxG9s6FXXTMBm4o+rROwrzrbM17kxbxXrIoUMabE1D4S77fWO7NqTmhEIagVo
mgsVGDSxtpdYaS/LL0jd1RoD3kopRE/9klwFWxkybZZJIFuYQvhKQXNeCzG0TlqHelf6PWdr3ERy
sUX6K0gU9CXwBxGDMBA53FbBArCt680z/SM6t+xMFX2LzIzm9cPoddTHjyNNgWVy2ncC0889pcpY
sxwkuMPaY78+/q/I8PqnbFEdYywxXMVhs27h/BUvKRmxv8pRw9ipvqgyX4BPlP7hjF9xtd92sqqk
ql7yLxj2DcN4sbF348c/AlWdESpZKNC/zVOOCJ1wlNWwWvobFKwv7LdQsXtx/FhZJY2HJYcZDzWt
jCrwyRCXWQ+i1y0+1Za+Si1LDGAAFxvETjBEHlyOoWLam9y5rl82dSvJIiY4WgE0wtqKnRmrP9/H
j7ivb1snXehvUcqDI83DhT96aSpqDFVaC3CrTpSTr9XiCzn4nNbwtvP0vYqLW4IBxVMJWW3+Uzqk
Y+NhDleLO9iQXtppjybpv5KTSgM8tph/esli4iU5NQyunK6uFcvuqmI8/2f8K9I/ra98KISft2x0
NwBxsHvSU6XmjkLqeejYRFu7o8QCo9n7xqc/ZhjuGYallwfN532esXNhD71a+tmg01vcTW9lK7Oq
yF+Q4XU3QSlnVNseizReLGm8VrZYdwH9xH/UsSAYWB9mk9fzZ+9hmdcpzSAqLKgxGv91iXoBasfP
nsc3UJrbQ1ltNGV07An7QmM7m6ihkOpBVq6XPauuLVED5VqDRaOQlXPumP1ugby8Yt/IdWxnZ/Ro
DT2apS1NzEBc5Rfg+TipIIacaZd5bvdgNwWKAP7PtK/9v2lf0qmClY44/bTkzazWhy6YTwF/flcB
Bn/BpKoosRKS2elRxpkkx2LEvepn3vZPpUo+eay9CO8QxbZAwXsir99VD9Gt5qHPV/kPBP5rhChf
2XEcI5dqYkIj6wSj9ZzypTVcpsj9HYf1UZBIy1/nw3LqW56bu4xioJ3Yom1gxSa2+I10QawgSH1s
MRBYo8b1xcXb8mLo6Mz6JQIgd5gJnyM/M0IUKYJIeaw246qb71Y/ARNTZX7L+mH4JL7Imc4+ce7L
J6Phu8VjgAO6ho3eQBYdxsqzoC3PW2sL8u8CG/bM3BN1tMQQRhyGgMPiUpMQ4zymcoej4iAD5yvB
RVEezDwhnxK2F2MNnWCu4QLELkH3aZ/8bcLZOgFcrBYvkkaLVSaYOlxvwnpOl8HBUqah8uVcRYGR
VlK00bdHicWNBDvYjNmxevWu7tnbFsR0iGPw9RY+F7QsdMPnZqX3lTCFlP/qtOQjJ2dasYMt+z8F
wJUa4EoKcAVMynKgaxzaSjbS+kKnjkyBBRnRHpcCcckqqOJjCqTSbBwvJvBvEjeluqU+Jn/vCh6m
mGKRQ7sON8sCbdMctS+t4S/9Z3zEwt+CkGaXV4Tmy7Oupr6VCH6q0qA0TKF4yJEUsuWGk3DBcFdi
uOs6OsqMx6RUz9ZsnoZOYxo2LsNd0t9dS+I2KQOvyUg0csU8gOGizIlYaXGUPbS4tzhfWR/CnQGn
3ZIV3jw0j9sMdqTIc3cgDbaumFjFQ3I1peyClTg0hIb0CXY/z9SkGwOf/JX+W7xFvS78Zyf5XcWZ
KLOOJH6KFuH0KVHbCgN/uXuqmXkjsKqBPozv2Bnmf+DzHMnENnErkondgRyI9J6yIqZqVUoij5w6
ZgHioaT4bWiJCza3lm4kxVJsfrE2g6otMrQRxmOXqrj15zCk0TRCqlpAa35IBLkHgtyfCHiczd5e
E8w1Rg/VhfKd6W+C+YEjRVcumgU1gn3qaIXcTH+1Q3cqROisccR8emExG1rSGiDUJdP3XBTcCXOc
9K8krmKmvtI7FJW/Xga2Lays621ORS45lp3h95P7NyjQDsOkXUC+xH/tK9dO4YpkNYGs0Z2xUOsH
WIJQySypF9A1EXZF/Ha2Prd0m9KYbOxhJqUX+WRIUhRfckIpdVnfOku9ZRFxV/wcab5ctf8ysqjL
8p7ohSvRMtZjJZd/+poZ9y1/0s12qL6m8pDuKSxz7YCFZxIDKhHEn6logxHOKvbEHiRL7yN4+UC/
mJq2g0wM1C6L4dfiuMNSfAAqyQTkhS0kf34fsuP0MVYz+S4BLgAJMFqv09+7jZPtNHQRUUC2I8tM
esTkQujm3xjKSnJeXb+c1pS2bICbGqQymdO80Gn/YAxErV4v5Coh7+I9cpEGSHNPpzx9nRPUzcNu
VMTBU2uZbgwgCzHE6TLoN0ikJRXH6kTIixD7LB5Ng8zmzOWN6xXy1UrWsdFGr5JKzxDiU0qZsMht
Y5opFu0eGaaVoQ8aoKzy2gY79VrgGO18bim0k5ykxqfcU3kq9Ku74gWTiR9bxI9L+iQzknB6n3l6
4Teyb2do2N3rqODmpW+htpAm4UvXYI3PJsRQ46QvnCJsMMy3FSRLPmKZvAmoNtT9lLx02ROwLeqd
3x+p7lZnRCiauvoe57rmmV1xVobp/FrH5mbjbtyPr/rUoOKbsfXLahPWE8avKW+dhdJqO7F1AXYY
HgmJNKZ5LzWoAk+IDsDnHFKeB+nWeSPNzRIwn1TYwiqYc+yjWICTJGj62EtiPBr6yxlznQ7DX5mH
mPZ7oi8I369oBAqK/6oKt++JKpWJCbyN8mk4arFi0y0RYISQqBXpwxln0YEY3WVPCbPrbJGwJB8t
dtcJwclSqbCIyYSaqBya7XVO7Btx0GkKKm4vy227KZrk6V0HA7H3izphcQpFrT3mhBlVbuRyQSR6
sFwTRlOBLy/n0UgW5xRfNWpnob+oDba8pr3V1UNNwHDd4N7AOulPM1F7CazcEnbPWdE9i9rba9vA
fW4Vl1jNBscGwUS9ZiiJbaH5IO/hu+lQioTITHncTkQQQSelpS9JqBn6gTiOt/JF/aTX4mWBx56x
Ebe2guKaPDJNC/j0wgqFuT6XnspG7YHJWHCcOkJyJU3PRDB6gpDcWD80cz6obvPEGP4Wt1d1guJF
2Uo6C1EsrLDHy7CVq7OAJYXkI9R3bP/GREgBD0ZrCcz2XAXR9nVsC5CjXH5kyWnMcL9yKaAWmA0k
uiQuslH85LGHW/0FTevGGldSFsqZHqziFGi/ebEb5aZT4QP8v0ze5L2YXGzgWKWURwEZbeL4j52Y
evAe26xJDL/jI2Y88donMFULwa0EKkmdEmMtRstTTjELP2Asw3zs80MOLLnl5h9T/xxPu0PJHvna
o0DRerWK5/qT1Ui9DeA1Clt/r8YDEOYbLu7OhYT9giXtLLY7bkVgeptYchtkN0Gks7PrP7CTMevf
RvoAAATHU3ySjmqcPDAlXavRKUkycpXrSM3KnSPk57ZnP8GXuaz8MpaTxBvF4o0CcBkK/tpTsrzM
p1TGW0txHAljsiTtaQRoZknvuF9Q+mi7C8YgETiPuxiIbc9+H+hxfiyXLtz7yZWaXzugu/wUd/B2
D30Q9yx4qR3s0OTS67xyVG00DOt3FY73Pv836s+xg/dTkq7B/jgi0bK6yUxXXGFVsBzdwgLOPpYx
gQRzj3FtMpg7jOG+SvcYQ1b8OEyS7rPNC7iYz7pyqjm8KuXH4B6iEqpTJsY8AnXYBD2SVMT3SDmK
Pt6lsRLDMuuoIklDiSjQ0KVBCSGeEtOzaJMJy3VKtIgJQcM+maqFtR/Vgp/D6prx7uh9zszJ4Z8w
LjHcUbvOsmkLVCm76RaoZREmx/5miJzFrCQJQorMnim7BY3aejUJi0IPvPlfsSzBAMgRsbR4qKi3
83rfDOu0zYmXFbnHrqhhgcxwgm0EjXlu/1PQb4w2I9e34U0MdIoBJD8xhUunAXkzJG4XfFlSlOZi
BKnoULUauPL4sjo0JAwQJL7qn7G3rmzrb6Rpyv6DZ9GvzMg/h0m4Ew3kfTYDF9V4vnHz/OmtFu8J
0QyCetIxO5uqftMb4b6s5hv/Hw/c0abyT8CG99pogCFY9MtexBeFjZeMsFHxqM/I55S3TD0SLjAz
jL8THQKvlQuQ2CVPaUrH+YEzcL0NAv91EX+7gpaVGjcSJiMbD5sGEoKf25xxeh1mGsQMn8iSo/wo
Pz1EGnBRmD7lTOT9BYkZHsHLqAxg5zTg+szwr6beRFXorAo+8HN/LJEk68mVaVRSSJdYvA9xLwBq
Wk/DwC93xSU9FycV6mH8lwpVHRczCbSTJnanlOiIhnkVtdibK7L3G6+9w18gRygRGqVxAGQxXrC6
hPa3PLRFfoMUf1cb5RZNtFU2zDTYaRK86Ae1xRrgdTcOwahQ4Nu8Ts2w1Jmn0jJUGDiSzF5Ey5Xk
U4Y/KZkzv9PGs8bHFqLpQXeN2DpPCbJ/vDGnO5sEoekwyU3Y8nja1P6qosO8q8FM4S9n+psGVF8r
TYeKI+I5lJ0IMMXBAUjkF3ha7DRMLXXq8lg+xrPqymJPW7f80K8Wq68ds+YItVyZv5RFt2HMnpt1
pBhiZO0wnPEMgNzP3/6TiF2IcXxWmBSNP6DYfZqzRSlMaL5ppjxSLFpYf5p9vRgxlZkTSWQ6LKbB
vAyjedla6WIqfdg8JWSEl7v7a+i2qCmSKNFZ/vcU535P837fFrZUmemwDjHMt/mLTOwrAqi0bZDp
or8L1rndmeQnRBrYbSLRXoJiyvs6zBfKrv09YeJHM8PUa9z6vYx2nTCi8b99zENmTzgCZdnCPwgZ
fu/pxhkIZUhMyaDjUNRYdxWI7H3npFyU5F536iJz87jBCTyTQhLdogRvziVEi8oewHmBgtsmdgVC
iAVwiGMNTxi5xqL1B7HzLWqkeGRIs/qJTYF+GOzZeh0Oy3SzsvZNGpJnzjZeCHaW2GX7hqLWt/yV
DrF7xW+wbRdMaxdLmC64JYRzWnCLzWtv8cRVezAlHhIuDZaBECvx4VXvhnLgu2Md3wwvyWwDqo45
pgdtilcAkv2hljSMLPVJOq9JgTQsOXTvuArQihqfcyU91UG3XycAmcdjh1Yg/k5IW8O16QrT7Rgs
uwxlDCpDJgvYFllFqSDBduRwLhvV9lHEkSBU95JeRUESP1o4r9yyUaes/mzNtPqEVjP5GEGPsM/C
hXBYUyaByco+PXmvcBnmOP7FRqdUGf9kL/gdHLLpwG7toH1zF5vj1VWjHIFBdntcD1OFLQkwz/4Y
QGXEy3VWd48BrcHwQHeWE5MD0QD9WaTDeeYIUJNKbXd3IvJLc4PmB1sp3XW/MKRA0+lTmvLLTJD6
MKdrkEQmCqvCxNboROQokUgnoCkJ51Iqwhds4Z8eU46pqTsSdFY6MMKSddXo4DZYY4L546uFicRC
cGRlI63HvcDXcrwY7Giqj9Lq7sl+rMO4M6LRsvy1u2hcmjj0r40lXeN8u7LQ5bsnOg6BfQ7zW7x1
GL/Uy/Zh+kqXXDSquFgy2Q0DwcxLIbvP6hX4EFTM1xWH43DBe8cOD2M41NBDm0JQyb4Gth0JCXaV
Zuaq4GqxH5tIw1gv1xUfP/oIdd7rJZNAGVYwgrWEUg9KRoJvrYevfpvIxujE9no3IC1Xv0sC6TMS
D2uXhvWQX+yLkGaEs94STF5L/MvI+MlTS/9pHEwSJhYJEzzuvqq1fsv9jn5DdV2CFQo7di2sj8PL
u1w+q/VfOUMfHiVfjWU/y3R/pcTMoHV5+isX3Xuj7k/zrRl0t5cxLc13s6Chiw0DwMXIpEROxuCe
SKOX09HDdXn+rdCmqUx3wDxih+eQlChtyTHpnjx5a7lUKQ/1zYAxb62ip5zXeQqMhDd87W0nOqgp
+z3zsM+Sp2ksj/IkSknYcO1YX/W0GVVoTokeDFv30oGz71bpUGqdw+C0OrNkfCBb+2mxHNePbeWe
K9ZBYiq+ODf0TxyjudIP7Rs+5E/MZIFWdCE/UBWPFnTmBWL2Dpl5UQ0I858aTfJKp+O7/mO0lHu+
inEYVXJOJRZaXJ9KIJzX/Cedd56ezlJiSNoqf841RPQmcLS7qmf3olDuXW/f8r+9hI61j56VcWs0
Gq+FPyfDyQNamMyuUd9UUffNB3qtfNYrVN7FzzaueMBAWRBBZ/53S39pEwNqrThLYgvje7ifrHej
IRL3mHfwJjBoLV4V1v1AMaWgIJans9ehck/5KRaWryoZkNeUi6F+t64TI4pSbNeV0LlJ4RZ3hmiO
02jhmSHazoD6XW0Pc2RxcSOslBR8cPBnNIl41QgsIYybZnFN6A1C0I5kY72kXrq2rkWnAPysQz0p
hAyEuwEM6Tj/lF8xlYHD2lyJX6RFf1r5EvhKpYaWadYWIAmyNDnlAhQtO+3b825+mpJmtwbrFOmq
wnv7asIYnJKRsYsk14EVgSvcwnS+oB8uWEPZsmJKXs8ObiFbhzxjZOW9m3o/X7+MPb3p60ATIREL
oT43RP+bLlQctZTBVRZBt9AIPOlAckq7JJs+tQCsav02Lfq9SbFQpH5cEVPBe4pxP3O7FGlZvpjD
o0i7c5Jh1K2S6/a3T0jMHerD0LePuRAfLABgBBGbQEIx4/5t/qi29jEW0xuD4F11U+asNCdB4Ta3
pE4frLMPNTMXk/cgB3NNE/hAyLLJgi3vsa0cyUKyZFmjFrIwNIa8i/Ihjrqlv+4rTD34V8NjL+SL
ipdH5/JKaY2BnWfpH7kB99z2RFW+bkt9BV4Niqmj5RMMq2q6MMjd77V5V14a2CCHKbtV6AjKmsO+
4LvFAjjzlaI47prsytzcXuWFONU2wyXY3vwdANLoBTIBy24dVrp023qVxFhJbEd21QFScInTBUGN
vnKrZp/1rLncv4L8MCrT4zBxbW9ItGYpn5WSGQ2QSF56I22X3SLBMj7W+IMSDM+DxUKbG0wesVm5
SKURdmUZ9mQd9+2diigf5e9crqP3WgmByEtX3gVSIBawiPDsHnqA8GRaNGRCzTbybywVstdcNyKS
3Qd1z/zK5RVDoPlq3Bg8Y6g5a+yGdwBOr5wZZO98pJuHonF35V4tsmxTO4YdSbUVrXwO/Xxfv4Bw
teISqSMERHIqkzb5k5kHck2xTzofZkGjCTG76n9fQte8EVJpe09G5NIGnec6sBGJMRPKu57V54zn
lW/pHVvUPZixli8bMiYVYdNNKL+JnNBUIZ/Mkc68PT3HmnQGFOVL2utDwZ1U+OA5O2Aaa0jy79qv
hKK4Vx1XDkdSV9Bxxe28EdaDQl4QJelF8bSnSCCYjMaJa5lx7xo1TIGIIjVrK2A0leGBNwGwplB7
jmTLVe28JIfsr2qtBLgOROr5jpTsyGy1wYrJfiHxTgrObVQ3qYUOXHmrgR4XSd+vmYnrnlN+vt4f
Yg9Ixa8pmbMS86zCJRxg0iNvMHzHBplx+VvCAlvnskvnDyfocFoq6WRc1YXqNQFDHLwq9h8nVuzx
/ZIxSljELPrDohEfhvjmmjsrEcy3dN+s5VuxvxUKeix3dyT/Bgk7JU3/eoPj0exyll8LfYzUEwIP
VIgdNhBAKz/roAEuLAHPq6mc9Xk/ZxrJXBJotFEM81F+XaaU9EZ1SaTIw4Xaj6NMn0Gjo4sOklNj
yN8/+LNksea9BHmYPiuWLQZnWMKQHosCqSD+3NLbaqZeJZr8WCnOnAsyLiOpxwK+/2sxPs3aECr6
dpEACbds0mjBeUhgocuU7K9+knPBTkjyb8SN+GywNmZ6afgA6anH2EJ8Ykw+S3361CC2xxv48bT8
bBpv39anZf/kUx8AkEVZENUrivy1yauoWloM48eGpy8/H4yO/HyjAU/qufkFcvdc/V2t/WxUX6ki
8Q/lXzUJ/mJMz1L8UbCcHk1Se2aULsC6LPL8LjKTpjyUxGs5cLzyomuXapyBQqHi5/T6yZwDib8D
lcjQcmeEJiFeT7Qmsto1UXPVCHffRCE5CsdUrhF4n8jMxkulsL3onq+gJhMLkDaP5i2aQexZqZnO
dMxI30s93Tspe0vy+e1nO3jpVlwEuzbyXzso13SGBlTpcKDrDzM52IqOQxpwb2W6u6qxoTQuc7X5
vJMVYHp45QEGIQg12Iw79hSvc3Ubb3vbs//bfIvs0sAyh3pMvMT1f9wKKiBRyY+OlZYXW8GwpSP5
QsNcyiaDi+4xKbqjtrLTZElTpColqdVgUQu2k8J4+eJkf+uRw/j2CgYyvNe9LB0sK2VBMR2y1Ix0
Mw6LktqvuPBNWHZ8fkyDmzfGl6GyB0B8LMhf4UsmImpYSDBOmGdNwAEdBcuNbTyz3YIZBKgSt/s4
HIwQtmNmAaIpm4eVm/dNwCjMbxr1cO4q0MOGY2ARPfRYdYRZxKoj45OM6eXCtxOnKA1Nf6AhAXYi
EnnGp5q4jb0/ihFAIuIGpIFXveahdxu9p1akQe8i9qtVvzuhO2iPTLqD+YedsJ6mNcXCC6gTiZUG
jtTJPiestUKHs5I64WLZ3fZudeJNxUSxS9U5DvIEShex1a53Jkra66EjtSYC+yC8kkD1bB0ZNWgC
B5T5Ih3UOkTsQcSrLXJlVPUoNcyrUZo3Us95/Fj72q558VvlNl36DuL6nT2jrk4fZZV/EKpppSno
diJft7TtMcG/z6zCMk31FlxOMbUEWvVVdxhT2/KkArFtgg4pdAVb3E53k+olUZPxp4NWdk2cuJhD
MHNPHPgF3Tuj6k7d6MQS5UMQAQy5j9jhytk5E3k0BDO7rjxbOZoye+2zEFTPJafxeMgUdM8hpKg+
mGVS4LzXAoLBwLVBxCcwE561uoDOStAVEZFzyyUIwrO+Ccg/U/u2hlRStDJtHAmiAeQUGrl2xDDD
E2jWAsxw1sSSwYgOPXhAievlmX5+ddiOO51v+rnkS0uoFlrQ2+R3XSGOtEBsRTKMSdFt+LHKM1B5
71s7jxjdKaJuR7eav034DznHjUzAAFv9rqXOIuKmYG7G91m+rUXlkRZnZWvHBMSV1dUHGD0JBM39
jAbLszPlWqeEAyGPzKDGgIiW4Cd76pqK6rBh+BAIliY4DPKOfo94DfEfK1gCK/lEuaTW4hDrZA/f
zDmOh7NScFNgPGw1Wxk3Ch+YlXLsZvSW1O87nAm2S1Sv6QBElLO5bed5vtCkcNn29tJTgTGOVBHU
WThN/EVFuan4A+PpI4OkYdVQlt9I/ocLb4jM+G3WuJAHRxlUlzXkXBHSFSaX2m43lznfuY8QvDmn
dDRMO4U7wOjWxNnWnFlFwWLTBDpUN+O6ImsR21w0z7rqOYWzG5mh8mhc2SEEzYdsyZfLagmXhaDL
RNClbKBBiDn6g793GUS24SKhubCRGNrClmjRM5YiGMmoCgeNsJ5z2XhWQ4UjsauS2J1X+TxQDSFB
1ptRmC3W/gTNtBBBApw9+wnqz+WZFrbtd0cPzUK13ciPd1l4lAcYhpY3UDBUdFabnVB4YojQCgWT
yhCeLa3uW9sSpEkf5glYPGj2xsCzfHfWTj+qFvWxdJxN+s1qDdTJj3rQaCGB/NDhRpbwuXDvQj0v
Ma4PvULZiIWuDm8XNiC+UTumrn7k2WK+0R3JvHcsk81VJP4CwYqmvFcqQK75umW/83y+qLR8s4t4
WgvcLONtEtgtCRt3WXS1v5PHJDypwc5eRaT/e5BIdtjfSvOesabeKRzBT9AqMKRkCurDXwYvg9TB
af6pySCJOl4uQu0V2a1SGokx0SUtk4zf/wgtIVEmi7y70a1ud9yk0CvdHaOHgSeJohV3p1IMt09V
hupeUFJ4515MQIzoLAignVBIUyqBYMmhGjx2YQMIaPKE1CMwYt3K1Vr+1R6La9mRFw24I2FTNYoX
h7AKUNzjBRAQvY4kLHHtmEIbtVpPtG2MpgZrqinw23wqE5rbm/HbysenEtdcqqOqy946VbpNB1b2
gClfPG/ML69KOuThrAEosdzHHKy8UN/R6coLGIlfeTc5PRyh/dLhgdP6L5w4znhqGMQLT4pFr6Pf
rVClMwyrtFtuaff1AlpV1t3q93BNRjwhjCDDrp52vLFYYk67ofEcYTtrSQSANjRy4AEtYbeZKraG
j3b83OjckVgQavMdyouacs15xpat68BYzd/laB7K0nA0+Dyst6haaV0IGDwE1ciEemgsLad8mIjv
bEZXuP4M90YlunaA8x+jNAXIuRHN6nYTpvpN4Gj9rPgEy6nyrKH8zDAQ66b/cAkfMbF2n7yNqJ8K
m0W2rQRC31575oUVaoXoXq2njwuPhtKiLIi1GKY+7RC/L1rOsuv3bMLqfdFkKU1uKU3uk9Zrts1b
6Ijo+TSOFs02lIWJn670KXIAcHBOPdt8zoDGSCPd/yMN2oeBL2yspacsxmEuvGf9v03r7eEF7Z/Y
CzY8tPPxWq99pEYj4K/AevaywAOQusBEgfJPcJcHd41pV7C9fFBoelrODZyMFu9YLWEE0LBL/km3
IwHWhRh/ngKA7F8AZ7ROx6iTu6jy9pmrm1Q4mklmap2fOlhnATuAturPwtgp9y0bwBHdI5est4rw
sZpEeFxMOb9KC3e5vij4tOGMxSM0AaCOx4S8TOL1Ew5XnTcF6/qOD+LJzHAsU/bayBYq5XdXQ08+
6tPiyVbmGUw42Vq9NCzlW35LcArRGRgSrosyQhcWqHMQiWxADQAZyd8USHKrV56a8JHHNNr0IYz1
hQ7yzuQwQi3GmN1ZLlxHb/GXgX/L9Xn90wOjB4h3orJuz2qSwXsUs+6eqUDXx+5an2VfB0dzkSO5
GpHggKTRnSDkQculYjBDEZH8oF5SGUnNTLyc5doDOhqsnbiKTMpZl541nhZMekt263+YOq9dx9Fz
iT4RAeZwK1IURYrK2qFviA7TzDnz6b3UwAEOZsY2PPb0bon8Q31Vq/ACQQdNgbyaP4Qod0YTFzQz
Rf2ms1xNiszQCg7uDnbsRM5cqm5SL1JXA7UfDvkUbDXR60E5l39bJqaT+CD5OK33YlqukTWebUKP
209gCZy+mCySzSuaHVzPIWMNJr1RgsUbNRLACOPjSPejeiDK5q3GD2QSR2fGygHM6FZ/ZspuMgG1
8VmkEIEYMyQuYsy12RrgV/t6NIIooSmWVLOWUIT6ER+hXZWpJ1Brp6vZrsgGerqvXWfsOJXsmi3s
v4BIM6oVsKbuVh4Vy2sF4yhgGO5O6bgAriJMRvX4Z89j8Yjlj/So4inV3c/FVxds4rQ9mtuyq0gd
NJwzqo/Uwr4nV08mOkuJidgtQBkIhBcGUhqTxIYzEhEQ/D5anBX0+0obW+cvH7gGFCq0W2wIjd2o
dK6h0xlMDogg42cUIHcWSMljVrp9bu3bQeRlaPer9TtO+CGdOVe8cTYOiq54Vi8eu3HyzRwfpvlD
TahOBhFU3DKRyzyFZnx6AbmtYA26l4RFoB5RovOnlFtejvvFvPWxfjVi8bqmIzeal/E974Qx9yYa
2LIpf9am9ZAbBq30o3D/uxIWlVL1Nhrk0Bk2ylAucTgzXRC8BfLWCPo/BzKN2OZhkATWny2GLxN4
xKnOpEUFLQcsX7qDGA6M5IOrO23zsNgXnMGh3u/GXRczEKPc0DbRoVVKQ8UZeTHmDXmI93k+5Rnz
UPaVJ/kSjHkanTgK38yuUtczzJSTPFN+k7UX2KooWT3AVtbGfj8m1PehfOA9EPezbYnuaumHUWBD
RlZLabGnbZDeqXn+0QnKjqpvSIQgkP9oTQ2e3TVAOkiCG7108cmVzV7axS14pc0f1e9cdXuRDmGt
DsSb0ZKtyeYzJ5my18OG43M+Hit53i24CTLOhnn23LYY3yXXSSLOi1hjgsVRR02rUgNRAZOEQ11S
rl3U7GMKTjrqYhTxQ+54MalviGkdMyvaZOkGB/YmrVepXvDIRODBaIzqWke1ji2aqEZeQzd1ska5
l5f41p0Y5FZ9fO2Bjzqw2AgjZo6Vd+8iEKwBaU0CBb4Ma/JYI6nKvCDU+LYpoNEkDVgDdTyRVJZQ
9HIR8uUyrwNRMWLHgBiLLZTA5s5EikhNUW6WjqAZmNbLp91usfFYuuqsOOv8KcAFwdZSpjtFTS/V
h0KifSGXTdb4IHMm4rugiYEz/caZnj42/lSX9tjnUmjgpoYPuOzUCEbcK8mf0D3pl+xhTOi30n6z
5ng/wP66BsXTPweyT7uCTxCPfLxfjPYTb/Unh66PKmUcol0VpmoKrRoNA7xiHHwmxXQgfnDNNJXC
T+F/ZJk9j8dSYyQQcyDRqNord1EsH5kd0C4H/56rnO7FuonFP3cFwEscLDRfpMg+c/qO2NpwLYfI
FntM/ZQzQv1IqKKyswdD+yvO6GsODYu5qVxidMsCMCORsEuSXX3IDOGujtpd1vt7Oj972Qissy7X
rmZ+z1CK+DUMuQnkHB/EtI+eco/+GNmcexR2rJQsSQ05MiUnxMX8TTpqLeU6Vvm1zmnz40damSvO
pO4SH1b1Z0PZEEwLygKIuShKBwxqb/55/+xyyhVbv1U0i6EZiFdCZcZb1m53kWMpiDDj3lCONL70
89Mkfk0vMxbj2Ks0DDX0zx4ankagYL2iccxl6EajT0F6Cs5qmxGjZzBZ8YsZdkF2fKZPp9/lM/gP
aDj0kzLTr2zo/cAs3IEeYI3hAN0QPZ+KySQX/f6K6yzDwtBTm+UqRbhtd2XMgpLFR1R5rivcfP81
v7pmO8yZk1M/aBVonyItbKelU4+0taVhVVekkMHLxtaHtPxWdOmqIVXS5pTjaH7f+h5xm99L5Txw
GDSBOKiwzA6xBiqLN1s86MjQI/v61/w90n1glMcp37zfDaFuelMyHKk8aV3NG0cvhBGII/2HC813
TKIrflgZbSL+bawqH9sOFyYB5Z0IffWPQuYHpK2pE4oMZVGxW+W80XWYZKCBFAtrcQh6mfqrnfA2
34EVY/llBgMIcyYjbwBlayVm65A5yJvj1zefEL+fXbTe0QZFau0nEE/HLkpdE1n1v7flkO4Jbv/V
ABajcTuswO1ChZa+h5K5p6egrCBCoRA4EnkxvV3DDm0pZQ1MqTlxBkMhgQt0n7W1jaCAMBCNSdKB
QXVLteY4vN27zRETam+swlclGhl5xdDiY3ZSnnJzG4NUo9SDAGM6XKakPLdKHBoM6dCdo3SvnFUm
q+hcEV7DmXWSbr5JPbCeHXHceusGYE3oESBRMCrXYDOsF7ZG2tcaHW9w55kcE8xJ8TWaGsXfshAH
krCB5gHdcWo0xrxHud/Tn8yi4Ri5r9GhoGDQTyw6B/nrtyBDaJuP1PCSfAECTBbN4Msfkfc+Nyv4
HZ1WpDWk+wwkykFudmsGgbqRjjQ3VstOi5l1BnzH0bTn9s2xlf8pY9Ooy/F8nYxJOvYcuWeRLOgm
8iIE23A1SF2lluklJOg6PoehP09FFhBE9hXjIXYSDxgozXb0OraT/8xCfqbAOqrpUnN61rflmdZ2
NwJSzhmA4LMiRF6xYxt8cu+j8tGwmlsRLVfF2DH33ZSZVBZ3DX4sXd6PVKPRf0Mh/FeEEmw+49hj
SnXWxhQHlj14OfwQvnLL5qGazN3Sjtc1z28lAJ+Ckr8kvrUvcY6vOj2j03oi+8awlRh9bmPII55O
V1SrYoFs2cNR8jomXrCrl99TZNdWBKM2D2aj81V6DRdAX6N77ReG5sltlPm2Of3P+XSWIrLgx3oi
rLgpWDAx6dE3slwiqDyx+OwJPAz0MYxVu1eaISRaw8d/Io1UPdrK8mSK5KgpPfIhHgsTbl90EZbo
gi3gIlTlOSd/Uu7ecwroVvBxSVfxORaZcWBAgUmpP9DojYpzxEejXcHY2pETGXQCvlnfuGexy1HL
3cdvOD2p+JAyZaeT9jrig75x9TIetZ48GnKmXIQR9iu2JdpbUsTj4Qr0OKOk7O2N/89k9edv+vI3
ANu+9bdOOk478X3fmcmh2w1dsx3RB/IVb2z2UtN7Rt1sZZJWqye4qyZEYp7dl5XguUHCqh0h693E
ovz2U+OSQ7FIdxhB3lzNgr4jco4cM1ayO/BfN/AHyemNQS3b1UaaRhiv+9xbFDRlT+jTe6EXt76O
ibaa5zkNjhHZnY6CKyaTBksASomZuGIG0LXJz2mu44i+ZstpUiighKTTByDxvInluRLoS/89EFGt
eC5WCvcwyV1nlV4cc7l1yLUUIRqpx8hbZsJeEo+MBeQLe+EbmwBXC3eR638p3AuaqtZgC9wcGkSy
enov+XXIF+vVYcOoTKzGYw03QYBpyV7jjaLoiX3vIegiU2KRcRnVArM9xjtN60izM3yiBM3ItF3H
3INRypnVV9++TO16zJW3L8cIBOC8EdTt5pJZAtn5DHSPGG64VIh2pgc+gXVYnpzeEpQQ9iEdYuXb
XL0TgPg9hb1GLtWMwm760LSRNgqW9xlSs54jAzt077DtcRoZWNiNJ18WTxoeKi5Frr6I+/fXpfff
nDizhGg2y02pAKcknrBwAflhGbgv8X+aBx5Ji1gQgbZWfSyp8hxb8dWm6Yfib7XmTzitCFrmxC2I
COIA12o91DkWb/wesH60UzBAABkXxRE0iPgEwCsC4HOXHmSgHpawnTtFOWOXF6YPUSs/SuBu08Te
vjFmXOYz3rYpBVTTGNe4KC6c3az3oTfey+D/MixqYnLKtpH8My4zuEmphkTqzGCnY+rqGjlmXIAr
C15HtmvR+vm3UlP3LQGwmQAYnTpO1YGoIQAX6dG+gzpQntbtT2RhkqTsLjGgRevqWf0lMiIWIaKv
VQdBcfIK5taEkSfpTjAsLtqbLmmPooifa+Q8JIuFWYqQwjoGrRKHpksZxS4c3Xf5DDNlI+99wUm0
+p5s+T2rbYsjDjP7keWq5souoI2MLb1ENFuisGfXGRqgyhyGxB2UQipumMUCzJlrTy07b/00N1xb
3PPnHGWHsxj/ZfVqxRlK+vxG4nqJAd5vcyjtJJmgsZc0CcsMyzuH9FTZ82f3w1I5NJaUwhE9pWm7
5vbQ3+juhlG1i2hs7HLbnPFImsUFGl4OBTZqZMgGf41ZpW01vsdv98Ts4djzVAZ5rfzqe7zOZCx1
FSDk5GnsFBKU5YUnkoZ6p8rZruX02j7MX3GJE3IcwnwmXbmPVLJLTNwppBOQkVMyTFiBm073RM55
8bFVp0+ksK9M2r44C2fqA6LtyeJoTZWZgd5D0Vg+gIThL7Jpi62sA+1uxERmSiq2+1RvjzLmOUmz
vaUsUK1J0rW3SPFI/IRe81LqyZvNwZP48IwJfs/omFFzk3mJkQn7NxspvQzZuQh7TbgDcx24Oxha
9VpM4aEmLgggc6Gfcah2Y1+GkrSGRqY7KhqK1nBP6D6rSnbGgpiLpTI4q3cL1uer2O7lKTlOG/eL
ZmHqyxG0pwUbA/SMAXrIoUDDUH2H3OoEy/gSH+Ru2aXVck7f2xDTBmm2p3g9rCK8AZbVhM8b9wPT
GIwbGnprZf4jNpUMcyngSvWGLIbuSxtXNBtZq+GmiQ1/JaYBEmWfE9SW+AVb6kvE9BIbMw0AplNb
877/a4jKZUKTuTd44Fm4V/ZcHei42AznhWOYUZOFNEz37/wrraWHwTIJXyC+SGrtktjUGVAj6imZ
ee3+G+mJ23gQ1pO65L7MhWjGcYlQsWCKnPRdKdM6kXKvMQw8XdRI4BWtsY1LqhGMv/qGWa9uwnHV
AJhzVxZJWMo/ZaBPChuLWZv78tcEZj0edhEy4VE4dS+x7V2j/IUSsavT4thrmsdDb5tf1lScNZm1
rGZM2AJnLCnhKgDvlAFHayyp/py/ISvRBok/Sz2NXnidTG7r6gRIBUX1820OauYU7HwnUkI6JONL
/Dvi73Y2KYZASh4JuR/NlE8lDz2fhP6psmTkKUcMdT22G8XJzrA1l1V5DUv/4TwGmlDXz4okOn2t
mGYrYsv9rY/QdP6jII5qgkFcwzpSwkWmtpdBtoXbZnnF9DBVCW/FUrDQBmMtOcLc4vCBmQ71gSAd
bE5IM2PBnJ1zVYJ5HyNg3QdzXlPAMrpb+0PSrJ3wNGbxkBP4+GOSZ5ZPKUXkeRYHiiwc+3K3GS2l
R6QU7D8mde1NuuGBkU7v8MU5lYcv7DmfMk4vAnQH/e2qtveFTJZrvy8xKCdhZkGm+9LfYo+8k/6u
Zou7q5GKZ/znPMbxQUcrM/FFrdavEbDM9OajTG7DyKOHYdv+m+hFNc2/nD8ba2DtN1ygz6Qy92Jh
uWnGPLpFxcAYghMdx4wM4xDfOAwoEGUUNUfSXlQ9jjoQXCZPpiO4CXP+Vew3T/ie2t1YcFvtxmNW
ikeyZTuLDsR+MY71HB1FehxG6q6JjXH4TOTQc6bSChkThJsZh/WwnDzQ6qC6pEwh39oeSOoTINjH
0n7WyqOqc7dnCpF2NIUxIBT75USjNnQf3gGg/5nWOoLoZqbmBED+av2ssMNwhSzBrFXz7q+eGOAI
54PGs8bhtQ/aJHHKbdurd+IKeFjPnP0/qS6xnCUdPv9wR+eFHD/nQKE9NomEYzQYR52dpomhSZw2
lKlcvcALHQuAfhwURSV2B03ea7R6vjOb70AsflKnEw6VGJRc/qiHK2AxzsRh5/quIA6A+W50TGIM
u82cptkgQGGTaGsrRvoP/6JO73LicPoHMRleLtRd04KnUF8QKrhljl521GTKoyi5i8wRTVc+drSC
1fD/ejRkUQGzc9SFa3cynEkYfZDn77FqKr2GCbMavn4VuY9pRkVTbK+LrrmGmNKOhWbu6+oP0D0e
ozlyy4j7TKLhnOG4GvkR4vg2dyfOJAXF0jqZMezSAAVEfxp3Gi0mCyNZlc0Kj5qrlTgSRyI+/J+b
tvSMXUBmXiXw5yz8M6um9LB/822BSqrKY28BodVAjhM3gEeu+mBVAJzpGJTcuEie0ZR8GbnwKdfb
p6kYHyVpnI4u7TTZnkJJoehkd88sK3BykUDj56PWqCGRAke316dw5loBusZCbUHuKqfkWq3CJYKd
U+bLFQ/D1fgSbTqvfXagbdO8vtF8tlc/H2b6oe4xsX+rK/xs0LjGUqhn2Jsj25IF/x0ESkosATzu
hNwtAduRU5cNfWudKUcbYuoYQXAa1tSXVJPvlc4JBSjh+i0lyWl41H461Od1lfzOmK5Rcunzr3+7
klUCXjnHYEOQEmUlO7EtXetRgaQPuezdzpPtJSt3lNYRmeWuzHJHrOgWVvQKNnpFjwE/BiBHZI/l
S91glbH8LbYFWU6qYqcRuF4IEs7LEmSVnbWg3t5/0CREo57voC7JjHi231QdOlyQPaofPKiwEKS2
35B6lJ8d94JCyG5txAUugd42mZdtLS7NygC0Sewu75nT3zfSAS1tkkyBCkaEAFhhBlpOCRBQan7T
C80RLEAX82WFcbaYBi2tdXFpSwJaYVahlw5XtequA+mgLJ5DKL6RXF9MfLvrirX2OURAENL0bBjK
aWmDXqUo027AK/gZlQcVB3C0IDI7U6nsW6buLbkdK/3bAMqgYxoAacUIah16NwNsU25YzUxa5nE1
6jo2XSCdGiaLKf+dNwziZV9Q12CWlUAmUQxsWyNZv/xDEmjdDg+nJUA6AZEg+A1TjpZyuoIJh8Rf
DZnHXMe7RwEZRIepAFypnSrs2KkoBpAzhGxm1kIvcm/Z8vSFWeNggQqJJwT1FPsIQb+CAHbiw3/1
BfiS1nQEM34apDxsJ1q4hvK8zNPZS/ytYZKxkXMZHW1Wg0Vgoxdzp13xT+JpU+kc5xblR5yhDQqi
VoEKtxyu48j1ceSsZFi2lkE6L9sjYcgZrMXO9Cx5Rv/u6hrR1AQ+O4Mc3GsoNii/Gas1kxGfa7O8
DnYvk1jvFwJeyrkfjQt80Es20Ho5Q5wr+yDflCArsxN9NSCwbD73U9lXAdepQKb8o6T8w1a37oRL
/CTqCI3U0NUyLmBXeHu3k+ySduu564iQkdDsV2KqFlJ6H8TK6BdYaGtPlyl7HypGXfFxshR7XSlG
ioh9WKBoBSMYwuqHaKRnLZLP4HMvsL8PBpUClS0NhIbn+G6ljN9tqq1vyIdjMKO5/MOAivGJXrLg
hvNXZTRRdVxuo9alhT2LRztmC0vzYS/j7dLxdumv0W5nVhBPAhQfB+TCnJbDZLJ8AZt04Gbuyw2K
/0UFdzP+yIkHRgUeemfQnOGV4MbqnrI1vsSm/Ygo6hU5xqxB+hiY3S4qJXbYx3cLg19+0SBp6iCV
ykAYnBhiVYwckHIKzAXFlXWcnAyoDbxqDUdAwuj7YK2dAeZDBfNBzSSHGDwEjP32PcjJJbbIglQo
BfEpY3yRAGud3x0LmycL9VHX8PAfiGHdqMgSuO8OLrg9GmCqJtvniZ3qFhEtu+AhkFrtPH0ZTLlt
bG6890PlqiH6X/XqsL7J/c/1xiko1r3qd60WTkMBWY6HqaeATCB0gHEOI4phJ8h8MI1U6iXZjeBZ
mWiBM3SDN4YiJeEtXiSgNDk08mXwEx1Z4hNvV28apyjCzmM9ZSIvTS37MhxrnCK6gkjHuZtaVFvg
YAjuXaN7uJAvbdEhBzqlEmESbykLkV3d4hxRNrstAuqO1TgBDt1NSCHARyAHmA3ZAdRC0dzlK3g4
ZGIzZXMk8YkkyECCahDhlLNYLw+6fvpOvkkZXSVL/1I4lFYR91PZfIp0iNPv5LefGqf2DjEapste
R06r5N7BbbpFvoyMxZ57lYzuZjQ7DXMjOdb6JZn1CV9zsOkdC/NOZU6gq+m+6bBvtznlIdsF+YaG
EjcyJB9OQyJH18mdbYG936A3cDQHV6DW5ivFg7UL35U2ozN3vxQlP86yeCQYzVWbdiqWVlHxy84E
0ZoGP0Rf7ZP7lz7pdwcMm/xcOC1vodZizCiiUBOEsJfl99bPXU8KO6UNFd081eetJ8K+7cs7vz2S
l0oR+eP6KoUrVRuPHtJ1l7J5jdIaoGn8HTV2NBgs9Qe3Qyvrrlq8XRXCoOrwyyDtAy3vi/bNzwJf
4zx8pRWX7D4+1HKDX2JjzBKxLlEEy04k5dtOYaC5OX3/ZbYmsWNuLL/BKXs9YWDr8Dnwq+smSHA4
25TMHSTm1TGIPSpy7Lb40WnqTuMY2R4HFeD8vfuZAWuSbG4rgnTGZEGXg1Blj0G0bo2g2SpD6phC
OkXbQppYgmoWwM0vfgzzC3XK5J+N1G4aRD7qYyqrRxNfXVb1fE0SbQv5BWTV+wCOjMfT23GBMUkb
Gj49M4Ieg1fTQgN/Y9HnYZJvpyKi5KisnNUUdlOy+ubeUaGwORRap4xzhpFlqATKQUE1dlxAgMO4
W5f9R4HNnFSK9yFiPHLjlZIvxM+iIb2uEQ1P3iA8YHXV4FJrnxHa1mryp9NptMWzPnzAjKikR0/L
SYz1pkf1+iveUDM5q+AArBPJUWvs0PJBEdALfuDNBdHPrrxnQhh3R7xOfufQGEIPkkad1dikzmSF
S4U+dnBGY3Az7CA6HA6krF1EKYqK8z0m1G11NAHZX8YgOEOS71eO0BAZtqym5RuDAMjLdfai85vg
YpxyZlmR7ZXopJYzAMEgWuoXyAL1cC6pO3OSsI8tv6I+jIOpEaORCBQxgaNjCSiM5jI21EbFzX2I
pwcF3bl5XRMa9VDK11336jp+5Plb4c0WeLOVETIpjt1YAA+PDyyD5auLnApR8/GcjuN/DGzggkv+
xkMJT1/ApsodXptxeO7Tq2jhvqcKnZtywYdM7mNtx7CvYDKLG+W0RtCT4RoXEGaL4DHzWHIXH56b
tgzxawh0GUVGPFwRD1fFw5XzcDX2timPNYuukOSlNXvJ45nnW6NyFKhha2HDLm+GkoQSmy3Ga2f4
K7Gkc9xfvyiJJ4hWAzegA4gsuQjDBazA7Eh/i/bPrEhgpznS5ymoU9UR6L/eYYeOQkvBvHEgKbz7
jihK0fo9jimZTDBy+jG5D38T5mHVR88/zokxY04Sl5AMF4ESNM3VwN2TN1EQ8dfUawG+IIBcRpE9
FtjEzHLy6lxOI55Nh2CgRQE0C5MqU9FDuYqmyi9RKF9wx/Tf5UgQ78AmqnS6k614XGLKZwaNesrt
ZDBrN7m8LJWBWUW7bBEdcMrfSS79ISe0NAi37gMnzGvBywyk5DkpJF5I1anaf71Ot31tXFWpv+Dw
HmeyRZbbCTADoZeKpSMn6cGwxEMMbNXMNI95UqkfS/b9sURwAtAajTMNQnLQFJBl0XTSh/zZ6rOP
G1ryS8F+CCputnVy1PcNHAFOxGJHzx3OZ3NNz3VRUxWAzT+6c/NCOCPTG6We8p76MKQgC8rYbXan
7xr/2WDk8CC+YgJ+MwG/0ab5Rj8llXbO/45U97VU9y2rDsiEhiog4wmcyX7AW60f9ZtSvLtzABTt
oszW5LcDrX/ENMSZyrUWd20i3yZzIkIGDNKgegj4h3ksMH/VFLRUJScjHOliS/+Lrt1LKbpNoBRU
6QUEBnug+TbeR/G5jtuzNU7nehvOLZbK90u89RgyCNITNvFKNmXMNQRhleTvIk0UKChkkM4tCY/+
XZsKHqH9h0io8pXj/HxoMkqUlgm6ZU9hYftmkymJto8ZAAt/ZrMiuWPzB2vCaGp+Ev7hjJchasxY
DpS0AKcc+ZytysbkaRvODO5FBk0ta6XyHUk/DeeGZTN5LWi7KlCQEglCnSs3InR13QgXm8zDRwbS
ZcaukNjS0ZIwqZOW1ikZbL4cEds296d996X1JKVGLn0AQSZGSTndn/3i5h8TQ2bhsmhs3Yq9CIwO
zfwmFcpN5NqRG0w2/FAhUNwK+44ubfZ3NBwSUZyerIqdOhRF/eQMrqXchR47Wcit3GivehjqUHDR
r6f5pFhDmCXABuC96NOr7sBBWr1d9sl1BVEL+vSaPSO98a0WTgJhoFG3jmE4iwrVNPVp3TdPkVR8
k1DRsav3JH7SRXLn9Y4lFDODRsRavi/fGuOZgmG+8qw9iUgITHYn0PcZsSK4EOGCILRqBTzY/JHB
T1iWntPb5KXI0DNHP0ltvIhwTAdwdd4B9S4SCk4UcCALC7txlRGlN/TPmipIleFQoRF7+RWR4JYD
vc2g/mgQDOiIfWeMBU+fCk8cwbHhHoqT7TKZzdeUIACP+nmMlA98zMJwxemGiESIohvO0diEySEg
7mCQ9h9IfuBgwnoAG9yygnKdQuliviBOuXld2Gb5J5Hgz4jGgSeokA4O7Ibmhtl3T1qzKYanxFNj
hMlAZoGqJlPYfC1Ng9wlXUHoYAjfHXS2heEl3vqd3Op7rVxe6rp9EBP+tMVPvI9Bl6wBFCCuOEvg
NZUUtO1MgJKJE1PCto7B2rQFJoGC+6Jo0MwccabjFEyIb6xcrkKfycTmo3S+wqEYgKoA3uv/QP+j
FkgYJrkQkXVKIPm/rWdabXIz6A6VZkfYjhSdE5ZOe7X4LAAXRXRmZX24RMvZQZqgLSB7twVgFEwp
Am3q3QoBLI6XnbjFFC40PuhUP+NhrxZPofn56w2d/cHVT5F7TDq4ioToqKUnRRkxMcwBxs0Z1Akw
Rw/bBXMExZ1QPQoZprLNmPEQ1eNntZB7oEeNHJxEHLiFsiyZ92xWGVSwfnCiGTmj/6QnbRtMrzQs
z0wML21UL+dOQa9Rqn5noC+z2TonSUERB4hl2PxmFhIGPS14d2n4s3m2vXzSj52z0Vluz3a9j0VA
DDQ9SW+zJZ+BSAWHaeALEuYb85A7YVlXUTdnc2fZX0A519RXY7mg7iH2171IshG/AA4LAQfsWkn0
0GqHr/SnyX98n4Xb4dTRtV6SGd3cUJbpYE0rV6S8kls7Jp1DnsjXAZyejs5TSOqlLqBNWtwvto35
aDEHxYBBnFbXOsjy+ApRwDGS2Ek4CHYO95qy/BS+xy5BXzYPePsFLO2lZAB7Urx0mZGEsHwSRaJD
QvnuE0bCLKEioVLMTZQ70MJSuzKmPS4MtrxAr8Nrb6wE2mcnSpPLsCmnGObLiA9wRhZH8hgZxj+H
n123vqIvJQJnKoCfbtjqULSzij67JLDmj9TQDokryN2BbNJBBCsm5NDNrJQ6QoMmWi7lBsC01REB
CVt7BsAiBLTcoOQ84vnIN7eaKpRKrj5clIhT2eijGi6DqfKUhKo5ARmlMKmX36fAsMC10h1AAXzh
GF12POkXKfrMj4iAaBccWgxMMXNchaubH1NDfVm5X1QaRjDj1cMkjj+lv6OQAxUsAExhaWoWGnfS
oMCt/i/tHfGVb9txfpabcot78TKuY2huHwkZXrt1Z6nf4cos0bIMsLlp1zJ6M+5ksUkV3cuhfZVy
8ZEY0kf1yh+qPPh/H7Up7fsWZBtC3ZyuNtknsY9uUS7fBjO7xfhXuP9L7eBSu+ZyzZ0wCheC+k/P
Hv+fnm154n1VeFtTbP6p8x6DyT+yd9BVtWZKaqJwgBMIWrQtWziMwNd4R9+b1yTLiLETh+fsVMjS
qeXpY3CSRcujE6JH3aIEwRaMi8962sJwcpjEH5siddcCJLLOqk2xIH0/EdTvKj+1zXgaSv20pEnY
LZA2kxp4cE1KEroIdsF0OxeRghB55C26DM10lhuDNzQN/2DnWjgg/VpFDv1/vAhhxGKwM7E95DhA
thmvPSFCi5NrP9u5AfdNaMkJUfHICH3pDvQ/uQXBwmI+zmhELXYIqhe8DCeGhmlF+y638fW21ujj
XaphVqvdjaTvwla3DrQctLxPGb1JAL7tMuh4YtDLawqQo3ZyLA3Fg+NoMRwi0dgPSY2YYlSonCAG
Op4vZbjnrfoY94UJKmo1nkbTvaLsWCTdLb53FIakOSnRZP7of5qHbqQZ08/PQ7KfmpM93dDg9zlM
qlE8DQ2EKmJtxaS5slXysmyHReTVlrHAVadGJwcDjm5WyNW0Q4hnCHAysH7oQmVCLZak2nGh++rA
mKuryYjRMTF3wYTwVBY3E9FJsT42mbWls4KGtHyxfQ0Y1Aq7+zGrKLK9HkjjdtIZAsfUjDDJLLjm
lkbxMjbpVRrKy5il1zaFa5eyhW/PoVYeeRE2Ugbx+LPgJZZXMlOk7Bv5kSzIaSQyzbvFoW3Bk9nA
r4cOrrN5gWSicRiLX0e3saHZFpKnptnj5zBx0KQHvY1uFBmfGjZq4ltUw5GxTfAcMav9l7FtMoZz
FPKkyGME7TBgLg2SJ+oErXMbeBIoZcN39BPD9L4t/zDUcywSfOpR4CTCmYnBMaC/cOS4OHJc1N5e
np7fcJvzex9OiboEw9vtpspHZMErZHdchKceERW+9DhckzU9zszOie4OBmMUxbFkWLBk4HR0rTSi
78ltaRQLWQ2/Hf52niRHqky8ViMd1rqCuxE4gXFjRWKgRItfe8jpbrpcNJSsRaal2l1vJWWao4mX
GtTkuy+hWQ4VK16E02UTYs96xBVk3Fq5gwGhTpv7x7Hb0qOkLZ6jfMuQUbTju2ZFa15ZKgRc2asb
/qlr3kcXckJa1F3NrrpMaFKGxGgC25FJzGPA/YgbGxYacCxOAgwz6UBTiGcgA1ENqZHgnYmQMBwW
mOR/KI+BQ9SPEio7mmn+br896TUVfZWLxcmdFD4oKk5l0RapKMrwfG9DRUAcq3qr7PsipvqI3yR8
N/rxML8aPzWKs81FuvQl9hLzJORmOLmArjJ47VPmDgQI395rHbd+Y6/Ys5ZZCcRiOGmFXY12bTCA
Tuz270pXxEJ4bgBnSOoBiZQjLkJ574gCC4mC4wU1h0GK3/6PqPPakRvLtu0PFQF688pgBE0wfDrp
hZCUEr33/PozeO4B7kMC3Y2qalVGkHuvueYcEzPwjFagQZ4xoc4IXP7xkldQ5IX4sosTRmrYVpTh
yclCkID838Vn6/uhsScF90pAFeGVe9abwLmaE5SU7j14+X1PxI2BhITk9JWOWKI7Hd3lljS6Y/qZ
I6Sw3JsDrPv06Aigu8i+tN2p2dqr8eqPm7mBoo/9HIJALSt+tB4McQGQU50FPXfnlqlDth4ViOua
EFFyllhOzCPDxfev+PAjB7gaZaYtBUO6PNpKeSSt9hhq6bE6xynObmrsFov1OJpfal+HxfPIBuGc
yNMZ5ZjlyVmWloDpBShzpIYSCPClbC5tqp6jsxoKGJw2wMdFpx2JXJwq7HnlDvACJ1SgAS20ENuH
qiKVEtNntcAA5lLQdW9qLoXFSobgqK3zNR5GzLdt2N8BeKUjwxiZGa12kxmdUU6PlC119tpTHQXp
bV6QuojkozRT3zr4FgkiQZ9tgFAzKC5bHkYX1z06gsV+KPcSGG8TM0oszZ7EjILtSWHxUrFT5oNN
NW7aBOWVzCGR6bVqBTQdmEONh/5vAxI/orRxZmdaS7el6x8jR/sg529WXr+rmDKsJj+Jv/VWeg2a
8VpXjZ/Zy7Lx0JnJS9jqp2oOjzhu78Vhxk2d7JAh48NQWyflZo7+62UHiw32Z9thJWAFl2uRU8eS
Uw/A3cYMh7Ts1BvoxA5/hov3QEleJdPJEoG4FbmJWEdyHzV+PmHQP5AfPnBpTUQSKVr7aLD5WBl9
E0lzVC1HJjo/K7c4FkLl23jrCL5pUFDWxk1IbPAKQO5b7nNHP/J2MGlE+JDuaVLe22i+bndTZKVi
cJdgObKI/yTIGe0eWG2UI2YLPTsgXMuP8h9Z4Jda3fF+wEKd9InmdCpwGyLlmDJSmOKN+aFxpVv7
kS17g013T9pnBz47mF59oNh7amQuKU0YiK9NAFm5sEMUSqU+wCPCsaacE1beddnb08a8omsEM0pb
Dib8T9lfgpRkG1lLrX6XCG8zAh3bUFpr70IEkb+L74Sf36lWweACzaBQ2AKezD7ySP55VCPvm65H
pEr3hioDPjCRNAWUDeqQjGainETfNdYo+6rPAs4KcDOV1xnLWVMT4K4zVBD+8VAYK4e/Xz8qP2Y6
f1Hfe+MpcPfYNhErpXkxwjPUD5ytZ3oljDRILJmgqby2z0Td7kOhXysxvtBnwEj6t83MwMntNAc7
Zq+yfGmt6EoS8m7q9aP8IJDolrPxVhbrB8vyXngMRvc0mgVgG6mheHzqgVirmJ0lbz1ilwTMUlhu
TkUg5Ai/pPsn59PjPrd36R4ePGkaR+Xiy8wNE0Q5ErCHaIlZiNrSNoUKMNy1bgP2r8BFD0mSoTo5
iridliJ1kVkrdmSplXuO/Oi+VEWE16KcuTNtAjpG9MlirCHmmhJgrdwyzV84/iZrfhci6W2ywPPb
3wI5iwk4tQLHTuVaMUFk5TNW5E+CLOSB7OqvVGUfRaK/95+aAhMHsWHCClqtCHlYymbK8tRnu7eT
YAueqsNkLScBpou+SbSNVMc+YNeXnr9JxwAGV0zCjXfNoKg+7k81vz283ZR4Dwu6B9c+nRIWVmAt
3/MstRnN+ZrzYIHgoSSX3X49r5BQ85f1ysJVWI90aSKvUIRNhjs1+f6CYl5lR46ZJk+dM+RMJjmG
pew56MvL0MW3UZB27uHO1mtlVM31WjfVC9EIQAOyHsECN1/pGyVeKRqKqxTkhDPqPIDImrnlXoSb
KBofigQRAI2Hg5nbj3Reqgi4Txb2WxlKNM+n66uVupfScEpxW6ljEOkkgVqRStDfeWWdtUo9Myx4
k4TvDXVxdJksZO5R21g7YHIcSInOzAZQv0xdxvFII2YWnQfTneh8v6S/FEN8g29CYoN2O97C5YtC
cPgv4pkVyue0GZ/r2ZLlsEJ6WbkuAbMOdObRmNRI0rCPFis8YfroCgiZlhRYFZXvpms8ViByHRC5
0QGlP5eh2mHB06SwWxTaQPQ0+WGkC3mYmwW1mXxPnNoNj8nGY2JsuzR+NkANNOkORcabqVD+WLka
ZpreNwemB+h9hrX4qNeuVcTvKTjkowAcrKCUXc+8BrWMHFDbgmRF1Z192cLQM5kHAzd0mfQ4XA8j
C7Vx81uRaWks/W3DRJlhesFM0r8JqfCcuuZh6O3tAFMrptnsIOZA5d6oFWu/s0EOmlULyE9bg7tR
vJuL5PUqChVwGfYvra1w6uoehVuhlGY3weipx9s5Z3SdGFSV99/D0jlJgmgXU0GqURaqYPxOU6RV
xSUtoiwcFiEmNL+g+Uui+atGy8KveS5ElFWZgh4nZoCQyt9Soz7iVn90u/UFknrNn7R9l9sJhLJ1
lzQMz7F8oeCQDTbS72lgWmWKhKkBgIcOufySHeDnEMi0lsIXO8Y9BtOpf01L/VzVlfwoxkQ4d8PG
XGzG0Qve9lupppdR+VWyNY6dlb2+pU5hz40LBlJnFkFFt67G20y27nHW3SpVQjyk17RFXv/oFizP
Nsv8VQznbQrY97cTi3wqAS0unDqmiIFrTn7cqMRU9nJrtT99yY8KUVWv4Gx1n3vU1BZ2HokVX5hs
D7yDDwtH8M6uLP+PXTnMKF+KO8+lGw3SqcQzwMtCgYgYC2ogTOdR2a5rWtydfAUHgtK3+dWIFoQV
dWOIHyDupNINtyVvUwigc8Eex7Lwq0A5X7Nz5Sqr9F4s0rv1Q/9tJt1z1vvXqkGBiUPGnE4lBgPn
QftseB1GWvvZtttHipuH/fSGWd4i+c8K9J+stk8VGciYL7n4p95BW/l2A7V0a/5azRoM6A+pjphZ
rXQGJ8ee2Isk1MHODMrJ7xi+bNgGIxf9WG4C8GRha/tddOZN+iEQ7eWHrUWHiTijibSg4S1SqAX6
OfG+XISfKX1XOIRPBjYDULK3+BeLay19jMRO5Bb7if60Fg02cXNgz+BIFImkbWYPiFFMP8qlUyOb
JSRXLOl1BlG53CYZb1+FTp2DrMopG7GzUAWNTh8gDp6aWaSRpLARyotAGrtK/4h4fDu5uqS/m/Rc
Nm3QK6Vv9nHQMTg26TFB0tcvghdNK/h6SsAbZNyem4tuc4cbOOI7oeLhEHBNOs0eHBDZFuq/DVRD
qcuOHewWmTNLadxzA85aLvozLL5yAmUEvIQdeSkI7KFmF9LoMXkbeX0NLS6AAQMgPyw5g8yaUWyw
Ky3ctMryMYnxMzESTzS95hrZmfk1ZjF9I8mbcjgmpuA2XM1pU3fbuHW5QRvda9H26sb0mGX6Le5j
rOpCuKqUkkNBTghqTpv0lD1RrJC5TCZ8vu+rQYiDZeE4cQfvDyZfg0Zm6EWp+bsu2ksa2lef0r+b
6w/OCtMauGtQSNXNxxgUFMm78INdwOrshKDaQNwlvKJS6rWjksrzchPODZ9Wz6dldmFvRMB/5zv3
qKc+/qrB7cfDPSN2uFtO+Lv2w2Ufe/WFIvbunDFdKEgFOjnquta8EXteAhGE1+I7i2/KGihDph1o
Jzr3eN/s3DG1IShqGhgyUBq1fp6K9bTQDTJVoTxWFFyA4sWjsg3BmPzAznxcrDQgbeNn7j/oIWFG
aG+2lR9ouv5M/qkBt6auLDF2kMJOh0qRgo30JJx1fLoSQ/xiQCFlccA3JYW1CcYaMqp41kbYCY7+
U9zrV7t0V9nPWDkG40a24d5kygN2LUFAUFKTExvTxWlU9ZK9VTDb4tfkrOnkMBpaxnTLVP0+jsVT
JS06eCL9hdBzpMzLh9abeWFdi2EhtMiVorYF9rEDWbxityWLtGRJ5lk6QXMgPlrVofAN6qm1sd8q
KXFfCPGRNTxm41HF0amItSOGlU6cTiMXJr5XMZdYhbXguDo5jthOB63N+Br1YKo7+0tzzGahJ9jW
QUGlw+BaCo0NPxP+zHiYlxJSl2uZHMPdV23o3v5RZCa3mDoQA2y3uXXo5FAZllMJiEAf0sOUObgo
OJw/CkzHm1bRY3HoCWuJxS0T1mtyycsNqklli6iGO/jE+tutl2XFB7AcenDuq2XYa1hP9HzB05b1
0ZuKBdjz05QR78m/tiejawIBWpQGLWoU0sv0noxAVygkqKP50pZw2OXh2rh4N9k453oozBZ2sIkY
vBqOn/lEVD32cAS5Oi0zFunGtQK4hEevjzuPFiG6rtmf9V5ODldCQ2Jg+z9wsUHWdkRqLL4MznSs
RMeStrkChCadYojTZk+nUe2Lc8n7gF3QaE+TGaYGrJ/+Xlr9g/fHU4NYOjJU7J9EW0he85WPqyfz
64ag/0fOvFSl6VAVzmDuQ7kqLvxW6K3jdYjGTPFxMmcUM4LXq/Qjty3mJKyA5CQtILaDp+QgFu2k
p4YC3Ik486+y9KftUiBVRjCBOTFchaqDdGrp6On57pRPWRCeizm+eCxamupw6tPhF4m/1WVyRFPF
Jyp7MTHDjny7gX5nXvvf/+vZ25jEaoJlHb7U8neflJf2jAsI2yOs6JgO24r5p+gu48zSfdmTRI+B
pkAZIMnMyJv4/IU9fsdBdldAMzK3b+tlLXifiM8WRMzz8SZRINWFSO9XZWV5fq38iSVSlqK1QIq6
9x/9PhjxGEGlF2vrsACrj82SQK3pdwa2T6jAeD1yaGjozZhElS7mQQQnDRVkdeplvqDikc/o+TOP
l4lix3YvdmR6VQnujsec/5YJtsknP1yTkhz5D7laMHP6Xc3q0IJIldhs87hJnRJxT6gdKBtnxpuD
OELopKG0JI05DK1dR2yJB/cLx7MYzFLlbeXiWQqAUNXyysqlL7BBdYX19FJXGyoKO6/xSKWFBrq6
mBd348eEDzKC1V9wrfAmdokuCZu1G71GW+WxYuNN2HJDSgiNb7ocmOpKkhmNY3zzHzA1U3D8Ka3C
sfVwA2CnlY8f+tEsIj/uDS9fRD9pRw+bC3ogB5qAerg+WBAFcaqdMxqM+pN5GSx7YGYyy/kUtcpp
5b0D9cwWGW/qFZldWl054S04PAfWdV8z7chQrMO0HJzePLREA4ootBThUmThxO+5xkEdjWUoD4CT
l+wiQNWWxOVSVNIlo3oMB3iMuVT0xo+MXIZCUpkFZVqRcgJBS9O103/wwk22QJqXgO9a0NK8PPen
ijzijoJ1zgQapNgRNfRGEa6eelzpdFJY+ivQVdL2D9Gkw7we8XDOFe2uVw4tQa0DCKmHMrFscO8J
pa5niIAyIydnw/C99T8qOtuNgR4+RiOtcCQMlTqDoyrTxb03RG7+WBbXSKaOQ6B7WZVuGMfuZXvA
q8BGcoQyMwW5MAXps/6laRVx68avAZNX02ybcD35pMm8GLdxND62UfrUpPqrGtavEQOCmD2NweCu
oR51HBJ1bCOo3eWDmWW3KdYuIqz0koqD0+Kkz5G9bCMKt2rubwvlWYYZKtKdPGMQUThNdPW7AOff
3FuFVLcpY9KZnUkL8xaUQI8WKG0EzEusAfaaWIc46vnmshklMqLooXnRbhmlzVPnxda1P2YQO8wL
nnhZYiNW3pdCdFSiOemo30ziWp5jIffLMlyWhGo/WA7ybdaUE+kuQTnQtDqQ6oV7y5aUrdCAY62B
+Z8MYS7BQtuYPWlji8TntvEaORYoAKrQnOmPOUsxdka99ymtyVjS9+znWfWco2t1UKDDkNWzR9j/
1C7aJiyANsvDakhDy4/ZCVa3rIiuZr5csakMZOjwNCxADE1OBUFZzuKyBSbdfnDzBuRNEStD9yNS
R69BuoX24qaRyjg4+0tq0ktwFBbH4DurCLdMBgIStczXYCdMZ7ITgASjRs8DOQ/dGSDPJMj2KysP
8noN7dnUfe9Ki9MwcekhqUby5uqb6i/Cl+orV+swplfpeW/OHXEeW/6uUellzOxLA9FP2k7yi2po
Jv0RLF32b2KkcUwSDRHecbnAaHWk1oSTRnFhOXPzTa3Nzf3xa4LEJJvT06rO/YTZh4JSsHRj6+01
LnjKqB3hZWSpqytibB4ejW63Ug21UrpXqnWLtY95kv1xrK59X11EidyrCYeZnZxCUxNLK7O7GG16
4zjIPD1q/Ry21dHURSxptC+tmPu/OrBiJMF7Kqa1n61jK4QIMV+VShpUKgM5txZaIkWLzDSYF06T
GIstQoHys2Sm0KlFkNNQpFpLyJAf01MyvacLW0WuKvOe3mC5z49uCz/FbOfdg3/YFKzrVlAvZxlb
hDxbtla8Inx1peotWF073oLjSGalC1LCKnEn+IXA9F3RkNgL7K55vcWE+TBGWBlfy+aejM11GJPL
O9AzNHXlmFfLqdE5fNACaJnCwiR7OUQ5qyYfprLwwuka9Coty7S05wPlRgY+MnzzqsoGhYZHU2FW
VRP3XwE4dhJStwKbbUDWUJb1yGAuABAkE1UARmJJcje+Nb9ajBMSr9P+jtT/1Tsu7RKO0QA9LukK
by4LX9Naj7zydAZ5hwg48Ms8TKN1KOvsWCkzTjXzaNLfbk4b3qjo1PysCN/LHnxXNfLMLWxHUk/n
1BioXYlA4w3v8wjxo8vpNqiJxY2wBvl+cQXlGxbLLhffDUAVyAf8EsJ6y8bmJi7qFUDyYGs/gJs9
lTx+09TPZer482qv4mKo5kFB6+V0P/dVfE7yNejhDhjC7AMBxiejW61XnneYUo0JuYMVy3OzP1G6
7jgo+Zzn+1GWWUhzFU8eZFrAU+Owb33cVIQk3UjekAmepi/s4NODALCl3U6K1niQjijwMKyKGlFW
DagZU5OGI8DqrsQ1nx0SzKzrNPlnYudMLiLltgl1EMzo7Jfv2Jrj9CagwUw4TwkMxCX5WRyFqzhf
xEwIzwOYTs0vrdT7LlGuRvMGBitLhjdY/xj4rDv+OA2cHTf27Es4AYsacFUZGHch0SBup2ifBX7h
MQpmuJH60J1kStGxCuENVlrfQHxnXYPyZR1F1nQiVvSOJwFTr05BCDgHNvA0XGN5kbgP06cpSuup
QdHAsl1OrRc/sy17Yqt+zDpwgOTq1Otv5TuPoS23BXC05ZTNtAlK+p2Pa9A8pRv8hGkB99iBIs99
+YG/Kxx7OEfsZCVwWeT5PiNuS4L02QdO2VEdPNGpogkhX82jqJP6Y5gncu1k/VHFnixz02ipUIYY
iDV51YenWFYv/PhP7Y+11Dde5XOVvM0W1ydhes1sToqgRYOQvr/r39FB+OZi8Z0Oqp9UnR+lb60F
8hYSt9JwvTNlCh2zg0rybSDkGeHwI54+tLDw8/lY6fVxpocmM2UHvq+4eAdKVDiE62rG000+j3I9
hXYDUQg1Zbp2iXbLq+hOueezl3D6kLDtrPEF+q9libU7TNPaB0LnlJCLcojS9Cgw+Ar5XaE7YwUA
sBT9g332wyAsYxDcrw7EUtr4S5HlT8HR5QJYVs5lhqcFsOQaUPVBt6+9TpjbxoR6d8PXBNkvssVf
ZtJ77EbwHZEKNRpmBlhLidndVywmnULn7ZAFWv3oSuVAuE7jAxhpYmlZ7aJpBHP1jYNGxbuYRcMF
OR4CiXHlfnf4SpliTWPyBl6b3NC9hoSfGBuezktTEDVP5uLXVUQeFP25KCugNPDtpjsImhdrYC48
Zab/rfGMQSS5GLtNlziqcRXO7AkkYTg0FtyRobkoIv6cAh/OEiTdnVjficSuX9C4pFHiug0UyLNU
pFSj1RnoHollnIoZEswETae1O3XlSWuv4mxeq2G4dX/lnu3e+BJGnNrjldUb0yu3OzH9spz4tjVE
YFs7NptrKkQXwj8Xo7dCCVDVAJGmqX0jY+Bhq6Bqfvy7xr5DevZo9FzV7WFvHI+R5reLkWeOxtYf
J4Co46x1pNeWZHe4JU8hlV+L0eLkdQvf/Ck1l+ErQf/TSXUWI0lU5gKDSp9S3n8XUTj3+sVYr7pY
Bvla3mQNqxuO0bpq7l3otIr2VVHQWQw/EirtZgZM+dJUg8+7b7mJReuJRBIAKJKb2lhjn7W3Prl9
COGi99CEsGzNB9qzUkOwU5aX3fhQGuxxj3NiPVdM6BSu07aiLpa3pTB348EDAFyEC/fnboEcnsDK
nmvgtrhmFKCA0JJS8CFvC5xuDA6AJEje5tWBghD+jI7Ep63hTTBksggDWqfiaPRjxtgOClxNKkj/
zCsFDD8HKiXblbvTBtLFY+VrHQV0yuiXBoOfPopjCWsokf4aCa+znUNJlc1MZfuhUwgj0nOI2Tpn
zyNV8nEAjgYPjwhu3VK/QK93fKi6dwod4YUm7Acw+RhQS+FZrPpP+jccFuNgJJ4KW2aTV/9KtoHK
w8P+g8iARTcWl3BrNlgkG+QRnLHVsx4jHy8vtzbrpaTlC9K+LhGpy94y6rlnt+YWNfTq2cjrs6mQ
g+VRrOr3FUtYp96rMvdAZpLhUE+8eCHpnpMOGkJ0jBfdT0bWwh2iC5cChS4MuHalI2EDrmLRn/MH
mVJAQNgsXYOvqWHctxxX/oqh0DjqxYbcyxHILnnev7o8i3Y2kJieHpUILAH9O4ueFPTgGCWpF8HX
8JDs88bC69+cy8+pN4JBETioMj8Cqqgmn8oEUBcrBIQOZPCFp4CaDUqMunSHAUcUfiohgMsR+2kJ
Qq84yQlPa0ufFILXpLHRPDRfEQk9k+Op4vMB2cMajnfUheu+15OFBtOnUkY5GwbTQn4vX69SB1EH
UbLDr73RCLeo5ySwINjF9ZcqEoovZd5igG7Q5ctYCVbsSQUTURyI+Vvljre014NkEM5ZkzAkCZec
xWX0PsXJFV6hbYrVl2wKX6/soULDgD4yL3+To9dh5/orgiDPn5ppPeteeukw9WPpSjbsrTHqtw2v
PsLiC31E+JuN4mEFx7SLk3sbtP6cofYvyHMdlGeLCZxeiKNB0Y9ooVAT6TWodAkKvTqo6+LjxEFv
clooizVLj4ZVZHs0L+CfPN7FnZKzTjGhe20XAkqxgXTLP5fWAAhgqF0kq4sjhZdzbZ4NaBqFGt8S
fb3zizZfVdgexSH2LRVeSr1TTFanQPgG5fElJeUBRsEgYEKbuK2Dti/rsFspbh/No07ziI4fsMKE
EWMUt9jVR8BXTLnwYoKX+PDb+E5n53Hb6TdcRg8IObuNF5pB7sqSweFuutJE5RPG6XULCl6gY8VN
/rgHNx0Dk3oFyU6Dqb1rRRHZpZquPUD9MIDPjTIcqY/ZqlsVEsmc/9/3bcVupl9SECks4vCfpA/j
RmvU9Gpa3MIzeGbNiVl27t5/IIX/G+eeuQY1rHX3OLdxs14tbNpsbO1MttGaS2JJp8zf5tbHY9Ry
1RhAppzmvZcShPPYFR8R1QnjS0ppNBwvXFjvsRxBSpbuVFeESoldjksEIN5ung4wqGA+U6yGuyrv
wVGYLigA5OCw3ljPzPdkI96sLjwnHrG0G0Bymyn3rYBbtJGfkzlk64+2QBqg7o92jA+tn/22otCU
kN6snQZKi0QKi3IKi7RodGncciajehM0/TVF76qkhJMkPBZWjhNr2cy9tGTrxcitvutyOY7GSSiB
V1KqRd7NG07qz4WZuy+BTROJMGfLB/EaSPLfzuAVuihQXg8GQcU8EcNONEMjiy/bqTbM17p/v7re
QWhypYYZasJ2YnrzDG9MR+bg6EoU5WY+DBa/5a/tK26L65IYp13TpOWPDJaCzAcjZRk++Df8NP6U
v2qVWAw/QqNhPl1JWMZHEOLUPjTUPrRrQsAGoETefqTA0VuMydyD7N5IL1ZSX5KfzaWcrbPgqwYw
SVrTpkwPt1QPtXILI4JqOW7KtpoJxsdnHla6rEva9VgaiuINHchKdG/WU2+0R1ZQNSog0IgR0gbg
vASIRoT0ZhIANgSsxEIKbcLg7fot9hV/d3pN3L2oNsYd808s+GyAqdWTfls4zamBvThCWHDIATx+
o2vlJYsFhu2ViyX/fzQ2EBKjguISzXsX+P+vkGb+Fd2v5o/E0SlWH+j5Tf3GpuJAivYUQ73gIn3C
Zetqk+yKyQEc6npB8oNHNOFlRGsGWqvl5yiPfJXrgSwGmoFhQIiQeOLTxIY77wJO6nZxz0VIItLv
DaKOCsuZhmHdmXrhJrUPbv8WiCIaxF6L3D8FWbgbQn+b5430JJtcfLg9kVAkVnaMZNoqVDgM05Ya
fEiACwU0PdKjEgoacUnGVZdIdzoCaU3MU8ROokVD7egRlrC7chlQuS6P2SXJpAsuOrgZgTkJAe3l
V64Tb9hyAYWZ/GyNjFPwaZm/B7a1asaLZoTZZ2SQHhUf5xlggFVAG0OrkZCAzBIqTnqa0r0RCnWQ
gVXHgtt7FJzzWZPO6bYzjvugI+tPUwaRUFLJMeOS7MrGYZRU3D7qk/91EJZrRw1MOuY8xXt9S0O7
BRwZbs0CojawCZFlc3fSj7tB2cSg3CIimwWe2NN+bdxAsO93Rp3daINTVOccJFcKJyTxgUaWjtYv
nNmDL2siWi/jShLkZhtO1hRCFg0XriKCTu9g2oSazi+pXZC/PeqV8/reJtNtYhiEEcpN220kaqm3
5pQqGDFtXJzuPEwnDlsBsB4PcaZf8gjuIIRmCeualT+tdsZAt5P537paZ+uvjDd5sOUz4ShvMlO/
bxwgSSdOkNOSZm6HgAHPkzNjgW1SIGPoyBiNgHjdHKVEfiNU+6Z17SuW2ucknVQopfHfXo6ps5Ge
I4vLEgAqjS8zz3ymt042dddYvVCVAiWFjuO/il57KxsDefXif6Ns2nPhsFtKyX0aHLDULM0LsrOR
H+E0k/9z9n6cHBtQRFsLvA/dYm1TZf6M6sTz08i5m2UYVdZbJFgXaasIXKPvx2zssGh0tWutMOTE
R8PqeDISXzHeW9p8N5biAiZJWBsarA1epTGHA+x0OwH2Lc+kUJRTw1jC2txNJdsAxk6T00Ehg8sv
VFELP2sXGFyMbWkWFLx9Sv29sqoP5hNYZ0oWvxG3rUbkkdTAIQvYJiPWgSsg8jfcrzk5dMKsuAty
J2OXWADqyn7sYlJCQzLsgHGajmpDpS56UsuPwYfAKh1CVsW7sAeDlOOtdugUI/wBnsideMXo3Fh1
qXNNsWTlELvd5OswWKFDYai6R40r1LvVqC2/+rkKhgg9zTL9jMGzP1tdc+uH4Sq8QWUzZ+qK2k8s
lN3Cr/2UXRrq41tNu++VTt1dTNkrTeA6PrVcPf8XMc6JEVhwGmacYVH9+DH+pXDsPOCf6FsbVhzi
ynTRBVKSEcbipb7H3fyg0WjtbsUK56Gc7wPT8bA5NX7u6otkyQdtWh88471oPNNeedbR+JxL/aER
CzAXwGhvCmPekn4oCGdCK55wWlIigSizlNQkOs1B0EW36XtKfv9KqW/GmruxusoQj1Yr2XnSEh7l
raGykD3If1W9gGJv9q6cjenR8KeF1y0XUWnOg7qmgZQnqoseKdpSf2y0xZnJXU/d4nYYhHWWmdu4
c0U+xPNLlLhROYZkuk1TQePjqlCzNnqtO9nsv6lOcp1HX/JNjFWRdm8o6UzJOQPetC350+wOWF5y
tCRYZ+Y/FltZR5opPy8cBf1TUk//tVasaUWs8FbpPock8wZAmh3UvhJ8qFyPtn7PQYsqKRt2pbnG
F1Su8qJy08Jzey0PwnWWRd61tnW1niqg8T4PVobmkUQMjUilsh6HQXqlxxS9d2TP7bUpZxSKupCc
+Tf5HeP2Exoqez/1GMQvLpmZV62IsZS1Mrd5y/kYg0VO7XzSMXWtbr79y9LyZlDCJHvU4JwqIIzK
VrjYUnlE7f/UmugDV2i8IsXX1OVBGW1+jvzrxcxittln7+gL1mQ8DVgtQurFquZG3/F7Wx9Kap/r
dzgtCTeGZakCwpb6QcrLz0U2P4Sk/Wj16r2kpKABFAP5I79Rg5UpWAIMif4k49YrPf4lhD3DDGoa
ZlIfgSFIyd/2/CMlOIbjNn16yc8eRRROoDtNLP2Klk5R875O+kNYEY5Tk01Iz8uU71OGlXyo6oRl
HdtAE8VygFGPHzKH2VUvX0KLK89TGxu/JfNbuuNC5YSE0FHCksZDnjmQt2SuGynJC/7SMaEOW3Uk
Khubz5Qv/UB0y5wDcxdQf0MUVqERTKU/FsEQcmeNgJMI3AUIBhra8soU683MjHeEVlObSNCMeTCz
BIzimQ1yfOqGKBjAm8RZFOK+zcIKt15Sl16DJX6ly+AgvY89zBKFCIgjRnAnzSDvSM6bAaTQ3ITy
PBlH7pJdgpkvSX2LVSKEBoCfRKtsI/XtxTDd9s/cOv9NDW0USl9bvi6KtmKufgxpOXtmS+qusX7K
UvxJ1dGkUBT3BE4prLe9eAViF5opN+TotENi7IZ/7Yhr/0oDb/XIAYtY8npRtZS37XRNiQAYuNJN
d8kFV9csNyouMXYnvEEWEJ56IyF9w1+FIGcFBXvgCclqfCpmcqH5mfqGhqbu8dd/o5ibqqzM5AFY
yhr6Qy2fRXojLrdT0U0Ybfei5/SAgswF9NilhBBUp1Fu4n3BTKkJXtZ+dlhNebvUNHH1NfdilNGB
Q5yABISNqOHVHD1T4jnXUUnOpnje1EsD7m0rNkCdsSfBwqvyAFAZlKNI/qSIhSLYySMTDetc9RvF
H5Y/2vQtRk+hG64SWNgUB3hDohU0EReRDdF6jsdD8TvuyhPS3hEkbCy/jPGDvyBJb4qk2HH7c4y+
Z0Y9ExkbbNPB6P/VxB3ro5KB7/4ulhBP1P9wdF47jiNZEP0iAvTmlRQlytty/ULUdFfRe5fk1+/h
AjPbwMysqiSRzMwbESdacZrk8RTzC6YJXzlIMcYYqmltOgJwewp+cNuR8N7C4kIz37ijrJ2dCmAv
xKvY2O5YdeSZiRs4EtgT8XX6Sj/sMOiQ8Erc6EQVgXGn6yyazb2cRTSbVYRhpn1WacF8qyOKhhiz
ehM0b8ss/D5RfJljpEYBNEMD3e/lbKvSratO1LJXCbJMu3NkXFzkRgUYOAUxmI4sWuVjdHl7HncF
ZB8q9sa6uOigRBaTgi6siQkuniW/Dm21N5S3bAdhl/P2LuILNLvaE8o3/WBbQZ4FArpxkclJKjyo
2A15dHfLQVtXsMMxBuGs7upmt4vOxfzpOr4xYfQx6q1CJNPxTdh5I7Cz3AQALSkb5WG/VDb/gy3c
m/0Kedv0Ru/MjboPcQdhb4dRSiBu9D9uGQUvUC/DjPOnQhsHbQ+kfSxGwgNhrpjIuZG8FgcmHEjE
6GAT/xrwLeoxRiCl8ma4ywPcwKk8IcBSgiPv4KQP1dtU2zuZvCr/t6GgDcvGVJkcFZ6RKQA2THd1
QQl3zrUZIMF4EU82zlnS8FMPvzOmyJ5mpNzeKsTYMD2MoKJlDucwvGiwkkED4Whfn+kF59g+dpUH
dkm3oSqHYKivN6EX2e9Y9WGVECtmyFYuBr/+BojfqpeQhaiZEJiRhFwUkOFsMUu1lClo021uerQR
oIMLiUwsVfUrou1M52DjKCTtXxr52j5mb5W4y8EJp3sWrqIy+CoeoR09OpbC3cAs6LHAw7HjxzKa
fPHnWfsVv6LuTzws5MFTjYfQK3iVqmDPLlO+tFxxHQVa2QfJje88q0ZADm5EI2GEZ4SDb1kdCgyJ
CWbEmeSMJX8mjXHqwpA7JOjpLHlMtdtjC+9cJVVAGb6VR53xayTz+f0tM0YcFNqEmg2yA2hPyQEa
1r7D0zdUsTztFCGdsDDkSnlyercjbzHSIXgt10nW04qcV/mMKqz4i37gcjpgDfGE6niK7EZCP3Ar
V1S1RoLCSZcs+5FqPNPwa9m56Dz3hsAudLbcCzA6ClUqdRfnA5JWvk8qc980jMQ2cqRd6pRWrKjd
aAN+gky92ZDcqc+46+RC6HC7iYDWujg7ZQCv9SRz+xDMMG1oIMY3kUOJmRozKkAPJbxMuhUdPlJo
m40P7dxByhaBPBu4aQQpBWmnYJa1Nz/hTZJqKt30QK+AXnn5SxaggbAp0LnOsg+qeNoUlw6c4Szl
R/1X2ULXvFJA8S1GBFqMOY6u08YhSN08FjM9mxAMJ61kKNsdS0McQM3s1WoKaisMwE7sqwMnZAax
fP5axnD9Op+NnOp4JtXzL2YL2ui1Q53SNtiYx0TuTolv/PdKGF3aFlQtTb/0VKCSrLym4VdZi4ua
mG/7JfOK/FiJvdZmz+2Q1K9QBo2l5O/Jn5Vnc18+ALlVUv0poJ6YEKBIMcUZIU7oykJvPggTv0PA
2+aEW+favoUAeuZmeQ7GxvjI60CRQ0jM2Sl/qtT8UK1zSp/zT5NXZ84OtdBPbYufl0y5Nu+FcY1h
j8Ryf0lhj2DAJ112pjkFqjYoQcIpG3YGnS0HC68qZ0ed81oegcx5Ww8ApVE88Ao+FqaLOECOyocC
r3iBV5xCI1ko3Er5G+6OK1HyJXQHE73C8xh7EsaobIfsdFmc+vIQvIBk3FpUEwQxOq1N2b6qi41U
CxzVtgltM/rzFrC1DFRnkI69+YeKyUNFk3079+x0Ah4ySQscsTlnNXl3QEubfPAcpQ1kjgQpR3Yj
BCbzXD47277p0XkYNQ5oyz2ttHv1zQpxrLoO9wrfjiId7IOZYxvgIxHSdau0kFyn9JQEjJpGHqPD
EcJhkcS4zcMAiSqaycLhqC0H82jI+slIcfiVnw3nghyqyrBpsRPUuvVwtO6ZEnCr3pb/Fkh2kzYc
9ao66jGbrB+wF8ATf8J43sGp1zcT2W0jfckthR4OY1Msxyksv4itjaiA5/Jps8Di/lrQAcNL8qck
B48lfMiCZCoAL63cTura6TsrBuStiYQQfWccCea0olKgvxbeYuFWG46CZl+2IwamShBQMXUDsUA0
PWYEqG0quvJ1n9tAJZuROrNN4eRkOJWTKjsnHTxzkuNMancKKJQyvrA52YqB3eaMK6Fd3JpENEfq
8dorVHqOG1MB7iw4d6Z+x0ktJkmhtJg4s4Qlk0pMlWKubtkOb6BVTHVbT6b7SsCB7DQBbT9CrrI5
oEDEX+DiN+7epkqc4swxOSzUGam++p2Vm07BUuG3Y8Ue2gMSJVEEx6mFP2IIeEOJ5Igsjrs1Qrss
EDeDQkiXAl8ZRghXi9BrFNoRtOEgdy6sErj/vwob0bHER0EstO7gIurPvq9dZXYui+456bc92tuY
yU1hMMMaZT9GyeaBhA8HxpmUeMOsuwUABhb3repHtKjZFiyzyLiYrXRcG0eGZTMpjk/F4TYpEW0J
kc8kfhraH2aDTP6MHS7Z5tRYeiNRkw5JXHO8PK0JgSUeMjknt4zRTURgxEDfczPhTRO4qfhnGdpr
JOqr6NqrZKTXjtuxccQRPnq5bHroQP3KzIhHEpzQ8momMVKg4txOlzxQb+G/jJ2RlsE22FTJsLfx
D7Qkk+Menlv9HFAK0p5V0sp3zNm2oTEDZYsFOfDEH9ZoAIKlPiIwUsOmXmmdGHLlMOikAcqKpbOD
eO9Ni8Twiu/k5Lyhx52kpAMkF31ZKIfGPO86M7qG5n96rmIeJv5qjO9QQzKlfC1aGdS1caR6DHYr
BQHF0xy5ZsOnXeZPSzEfGJhJ+A8T2oIt87E0m7juAxVlo2z6G3LqdVGsyxzDmAM4YZVo583Ih555
kS4g19G6Q4fXV+SkXKGar7oqWE98SDKGpxYfGcNVE0MpCo3WW5e28fJv8kzJhG+4RytivzC6uCex
o+MZrg56HNN/lAbrv0T93pqah76LiRfXKdXdf+zEOA1jc47pTujgfqWLl75HUUjYKSLUWR3H8U0F
1TE0tldqWLsab2m3aW0xzMZMThNPfevsgqcB7WYzJn8vEUcbZ9ir/WU7ui9XQRL/4xifsrk9Levz
MMSljWCKLkqScHTLb7tDrpR8yoHYRXdFALG22XRwL3Qcha7l0JySswkatQO1fMkps3QO5rE7ZqjM
uvpZ066S/zBONXB2lFDlXHa3W1n5EDpSrVpdbOY609/pLzPGXY+KOgK4wdQBLrX2OgQX28z2KXLL
MPV77SCgt5ltybR0fS0bQjA6CcxZm2a9Bd5slyNfhK667bHi5MsNVaAAfDY6fHjaNoSDOfPYmakg
Iz9/rFtMhCrFZEAb2Ms1GAaXPwcJhbbDsNqp5rYbGKtZ+CHCOMjiIYgVyDfbQax1NJk3OQvxE3gr
3mJ+8L8hPesMOOj9PjdfeYTB/i/lSLERMXNSMG6DcVLYAbVf9E7Ag0js5ijN9iGOm4OSKIwuwqDo
6wD5yCdkVqS4ilw5Gb3xz3hHyt2NfwQFPzgc5H9uP02HxMBXpg8eHmdXgerE1tLyoRvJg8+Tjp8B
DiNiZ8k5i/2Yp/3ha/YL5Hfar6868eIpxQg77DLVYg6cBYbhGrM3R2wizDHIi03vjxpNeVB+aRJl
ixxe9VfZXfAX68gEHrU6oA5aHucbkN3ldsZDMCzdNtKk7V/SKROrxd+/MnbsG+1HYYBXUvZ5VFEf
phJfKMIg8Rxv6a0TQAg7pIhc5ZzOlnZDhAVUSENozdqJFKBrZHDBSW953gDGN29Q1PwuocksJ2xB
wSKWqQUkkxwdxOySNG1tMgQUZNvZHh8fx3o28Ym0XDkfXCHrAGVQgszE7t0nu7HYZJK0VcEAcVyw
eZL296XY8Jcs9Ucnr48x+4HJRL3eNF1yGHBVjmJDwo75XMuPnLvPFqR3cyoAlC9eVquEazS4Efjh
kMnq77bYSIX1JgvnLW6st7wQN6s6Cn43Qtg0VUXxvY+dW5shWaJe1x91Wb8vrbgri8/U+xkBhh9v
VLheBgUfsNLDNttI3IC68PvJ8ps539ZMXjvZ3IaQ4lK52Q0hudbAasEJ6r0La4b9PQbfkQj/PXtS
f32KrAY+Wsf9uiA6+8zj/IKVf+pb8qFub9PXaeVeM0fuyk5ZYKfEKGF9tvEKISPUR8w9CRLBzIeD
53bze6kBItGmIJc10gnRviDFRxGziI7qeNGNee+Jn2hobhYzHBXevj8ibyyYJELixuwxFZV8X3at
aMvlG68cl7nhcs5pgSbtof1YLOFJQH4+Xpyzl4/UajNpi0f8dA2fI2uxV1PbNhXQwcm5VTUUpXwD
HLvJO0aSjielv6VF7UC99hEIlNCw2MTJ8moi5wHV9DxS1RKZF8chJ7GM19zn9+JAlrop6QtE/Cae
T1yV6ovkPZ5T/RDpPtGUY4NDQqMURXEHrA5AjgOZOiFMjVAFZZk2481khgeTMmXIqFxQDvNL045h
Kd56SjK6Wjl0UXeIN9ag7DPmEDFdErQvrKCeEVvosFX03X6sp+OifucNZv+9hptBQ8GkDo3NcFMI
Suoo/41NPcDvnr1Zglabj85ebnQPWkuz1ti13BoxrktDRkf4N657bUQKSr1AamFVmbCqCEbM+jDu
Kkq+1ulVO75HC88f5shFbvDpzNsGZZW6iO0EK0HadZiUwOtb/jqRpkGu/G+ShgOwKgQrzNovuXH8
+ct+5evhDnf0jsokEe8K4CwNjwVDJQyk/Axg2v0Gjoyte2n3zBjUcD4tfsTcHDj9SIJWkSW56LNB
jx8GtFI/mcO5UOqgxw0TwX3duz04CCQ7PWWA0Hqy2d50iTBLmFA9iiuJXJOJ2KmaxwoCSnZS7ksa
UE05gGp1V8I+8Q8Ggmxf1ZijOE4vA6fXzJBuib1Ow1fB4cHkv7eTey9qDp7hpsv/kjki7FQHQwrl
P6LLl8veQOWQ53NKIUdZUWO246Y9R250J8D3Vg3MYaY728xdoSrvtgjfIkZi2vKCe/1s8/BuMbgz
FfIGN+uh64y1rfk5Ev4lfmszoEHPXpH5TOKahJ5EbPUh067TTAmmYSwvW9mGqx3hU4qKD741vsr2
rGTSqf6PgzmFf4XXEkDH2UKgcyhedqQ8HC98DXm7T5kgMSnMP2SyNSaL/L4OElA4vENqKTSXnZC9
jyeiJ2m+7GsAzWG+i+OHMdAMsKG9OGNfApuOxHYRnVOheJEyQ8mwNyqurrexJG+SBoarGP+R9Ted
G7ssvxUXsi3hdCWK7aMBjqnwVtsJY2/fAs6GDO4D7GkRM0rld4SWm7X/IdhN8hcy4Vz+0+YbBBk6
Mmfp1H8SaKHKqvl0lN5fcTgz268NbjQV85kufxnILAPmVb39DyihKF+OOr4Nv7qEQOWA4vnr6P+c
5BQDJyB+3n/SfuFlvyZQpHl4KwkGMbBjrGRhL6XYykbeJCmk32ncAuTJqshGvrvWanFXVb4aDD2S
Lr/0EF/q6GozMmteuc0v4HvwNrhbwuF7Lkm8kuRiwU2+Lds5zDCtOLGRvajchNF8wQYHxfJvm/4R
FGLAne0RiBt+7sTrbxrmRwoX8LtakWDD+85EkLwl9wOQk4oRK+3bEXtD9mWq8Jdrkv8OIaV1XE3q
4CtMUleCtVWcE748OnuzZR93cKsnSIqS4+n3kmxIW7HBFYfeSu5VYdyFUj5EPD2iR464Dx+qIPJH
28b8qCtQV/EHuR1PanIs35M/YB1eqQ54Kmedk8M51OoXYjg37N1yroltnuKXLYkr/vnrwCZzTL9q
G5N/q+yIpuDYuZUcTFEBGHkBMtR73ybhWLY02ANdtCcDxT7aDlKxLQmgz2yB+dLLX32W3AyUiYki
IXwpvjj2sMVb0a7p9mY6JWw+Y60gWco/iPF0wVveZtixwRSCprCR5IDKC1Ry5MOZs0V+orrC7zXJ
m2z5pvDsx2wbtkoQY7aFDsCgDMt9eMCRd4adbuDP7aFa9IRFlLu9aFg6k6taDFfmENeEjYieztdZ
NMyobLGcB+2edsBjE7bRLP3agBDrNxWGWo5g2RQUnbOTbPq4QR3IJAozaizNbt4mdbpjWke8hv4w
azc5807oPBJUr6QvpNfFYcgI8TM4G0YH/pPKWqvsi/XODXf2/KpisElejjhvjbvUoIly5MBtP8im
ujLQx5EbPWOXwEEPVhxlSHCHCDIWfmGA3jUBibU0Aw+C9MWbCjhNUCbGiNIJYjQiUz7rHClUCYcP
z1canvz+ROgB+N9JY2TaDldHOpjmvGMMZREYZUBO6HMqpy25Zt0oPDR1Bnfd1pyvYxfuVBzx5Akd
TiIlMRhk6oA0E41/3BkMv0Cj91l8tTP5IoZDLJNAs8TZzNlhmjGqWXF05uoA7HRCuIk4hVJ5nFWc
TolXCOIVC1VOiSpzFMNQ4nbFfFRnJtmj5GlMzvSUZkBsKTOMiZgOadFg+8cYI3/+UYWym1qgcNm3
Kpi5hqCGvIy3IxioVJLEwwceGaMU/BF8pRQrsmGJYEJRfICLcYmiZ9OZ1EC1nimyV3ptHJpMRs8A
n0SNnqjzDRgpf9YhFFOcPPNKaViQA2NIauLzjPYd+yN0XljHOb/ov7HHBSap27FkkJhs5hauFO3A
EhO/iVQSJWC238+YwcE2UC06F16REhFOSRJ07tx85xJdn5bkW5nutwj3EzqfoX+bNjsZ+zSYDauB
cXaSHGTV5NnN4Foz5RnDJnUYYqVkthNxXkw4nl9aZgREKPZprW0UTklp5HcVgIDkZ6iXiyPQde0/
9gIPobjPTrttsjAwhLEjjIinyZAFEI03xkHMKtESY2QWGCkwKfTkZIqzTq8M4iIKLxnhN+YBHnD0
KGkhPL6s/wwlPvSFzl1yiWhpLWqK1UkWMexzsjgAM0T+1Kq6V6foz1zRH+Oo3SW2huuTiUoN0jzj
o5uUHTtry3gQZ/WiBBSZgQexoqFvmj0llYMqmvAHk96xGXli6JkUFKu9rlVIDOxlcCT0HFC4Ijtd
5YnNxUkmUK91z5S1bToe6huUVWje2zFGzxSoPBB0BFSk+S1NbXSoYqdwbHZwHdbmBv6xUxJlLlDk
059RnjyZETnpCFfo4V7VdKxRZ47QMc07A1vNcADBeeDrG+a7pP5nVl4y/EncV1GYrFqsXZRkgXrZ
GazO6g/T3p3u0LCdf6iZ9p519VtTTE9jWu7dQ7ycGB9B2h5bszyxETuDEfGy1luwKFWhh5Auv08a
ADWP82cmEt+pkwOAfDAeFlEGVeqC6aDSqVEmyYH1KXeuecLJhYarobC3jiXRGcSgRyOp/bFwjKMf
qbHV9zx03k09OiS24Zla/67/DjpbLgV5wimDcuHJQOwWoxdVsjYrUWkcE3pXhP5vmdXdUl1V5Ky0
eUlSTMTrn7Rwcer6WUBQn3Br1iF740lxIRsC/gJQBoweeMRuItZLsnHrrGuxW6PyyIq5c7BuOnGO
vGRu86TfZgKwfTP7yyspCGORjuDqE2wDS5sOELpsBOHlUMZVEvrT2+KY14lh6MLtiKx8t5iiZ5hr
jfpc8adj/RX8nNzUt/M0beeKahLnU6evo3tN9sZkXC9d9V+qnKTOa+BgC5BCJZvw8GnJjafY/7EI
B9pg/5/rq09KYNGdRi+rm3aBOmi+xlynGpFWBV8/s5RcSWhgN95Tzk8TJxzAdcR9juYIZ4G6k/0g
3szfnLg8E28r+aZlk8Pe8FrDQHdByAJrSpJxgi2lZ34LRflMFYZlSe8BS0Ua6i/2e5hJXj5TBrQ8
kz48S6F9oq5v2XLJUB8Y4lSDbP8brossD3WNv9eHeqLQxioOobWJCI0CLkM/sDhyNyk6Y+/Kodib
8bjXh0c18tw3ucI7DC813kYN9DstofN+CXmWFFfInHsiLD2s2xgudWmPV0a3eLD5oqAhTgprQoX3
EAsEuzgEtkw+l4V11/6Wp5KhXzX/ERgdRXMvMFc0zDQtSK+1+uzh/A/UfmP0inaJ5M9z/qgWjEoj
UEU4LCVqMROWoTN3aQ8jslfclB3MuqMBQ4oIe0mr9DZ7tfZTVOS+oFDFL4iRFZcjRm+jfzCfsnE9
l6RGmxSgM54pI2JNIilmUP5VYziPC0Z2DRmQgpKpTJxbB+tAt0nz1M00MkiRfNBGCnMsoEHNhXw9
6Zv2KhJz309f+DMaYhalIEZskP6JgoYqiBCgKI6stoseJGHGynxfjOktjYIOtTmEAGZNh1i1vTjU
fUiUwJ7OZuKAPd6mucc75DDdXZm3K2xE5/t8mHdTaZ51c7UcBHOkB2P7WQDezLBTdnwQVZtsBnvY
q0ysiJJZblmo22JtRmEsk/XsQAXDGvLj/N3NC1GA2iPxaZokKEb+sYRT4nQWXPXKVmEY2DAMzBkG
jmh+As0vh60ctosXN9dpgFeqweYmTEbLBTkUaaOZ2kavx03B/Wv1tB/61QAzgtSKnBpXFs+7lEZP
Nalfdb5cDeMqIdj10/Ie+Q1kp7jLt0pRbaRouIcgh5dogLzNiLsxL2KGgm7Hm4y8CNoFtSIdkFIG
zoecbEEuruu4fJDQXQs/Ia40HMiThULbStwgiE2IADwBVq0ywgfeLHhVG5+hjcZ8gqOjJX/UEQFu
NjKC7gWZ7qqm0XkjiU/CEdmWaodDA2dCSiESqfpxCZuTFlontS03TW55zATPy3+jwJEVFwdTSg54
YSsKwQv8SfmID5FmwNas6XNzJV8zMO1HpDaNnaRRoK0GJpXIE8UpKqCRNXetxVf19jOmMpFjg8UH
uV8+6hDuTI2Rt7aB5HcALH+cOvvEL0WADXBgAh9P7Q6Nah4sqWKT5lF2mnf5w6CSQVLYRoe3OudZ
vW19bHLOoNORqUGrrA9D+eX9ZbrZkrpgVgytHyyAslO4k0Bx4AdxdhOQ+9nYSA0mdMJXypnMeKD3
2bv628rTqzcfsuJcjVr2M+NzXgGq1XuENpoQMiA5bzwhFqwAughfcijabbTMoFjfJDJj6OuGo3uz
wZuP4oCngZJgRKMFrdeBfiZ70taBgXuZ7sEdLtRosoIOE8Ycs4VOvZqcXcYegq1djj97MoDwMjgS
HXh46uhm7rVx2Iagmo0GlwX9LTOWHD7NrQSrl04Gl/DlbWiRBC3Lgc/GzIuJSU3Zc17n+6KovOg3
gsyEzIVKSCSMelEyD4vCETUqn3b1XjpXjUNkTlbD5AgYM1XVKvmYsufWsea2ON2n6m+K2yDkwGgm
H40DhRHXgF7NTLFpPVClTWdmUC53jeg2tQVQbmfGxmXq1JvoxcOwssdku3wvWniNCvVWZtVdrtX7
+hit1k46V83vvUlX2cT1OepH1VrcaFMVcDtHlgV6U4Ce5ZGDO3ghrf2sRiLO0AyhXeuJJ+ZPa2TT
QJgSt3ELS9jBOEViyvBKfFdLax3aHp8B0nGFE85mMZcp3SElmGA47oHsVpxTgQ2PUKxAR2iMHCKz
+cN2SHlqFIUU5b8oMt1pUjcmdmOeYpa4DCga5RrSFK0vyT9p9Vo1KMaEcCuWkvlZBy5IhnIlzo7K
5QzhjKzbiNTwyQuc6/Q/jWovsw19ACwt+UD9D5S3hNKMZFz8jp65nDHIu6Ndoqy4VFivG6O+F8k1
DMF7Nm9zXdzCMbyCXJULDvr5AVcnFHU3pFR6LXiqKu0zJvSmaYdM1w4LzvtiGg61/Af8g0igl72S
bl+x80mVaF+OBJeTGBrGT9GBDlCdt2R5avXPNFHnKJRgkKAOVDEoQp/NQxbuyFPNe0WBZwBTmfhs
Y39PTu6upiwHnHBDLmrAbR+xSGVp52kdEzP1Fy2rIBLIetjM6ZZfPKLiyGZCITGW4d6qnOFeK/Wj
OkUvvO/v8aVvw1NvVueklAJIyyA6/LEE5OVU53TIz31inajJPk2naBG7JMK1bqQ7le2TrPPT2y85
o9s6NH0rXU/vu7pIsFVIZ3W6sKzh4v2yB+osgRiHbQGmkZmq7tNQwO6/AyHwpsAVDI1iw/TUvGqm
iau/49ChwqrUJNKzt04YGwwZgbWmqyX6lGDFVXUFr4MdBaB99AumdzLAvfmVoDna0cTqYgNaniEE
x+kIRgHe+oK5lOqFxGz2CyY7C/9isdVy58YR5tZwX+kvY0n3sL0D0VyEA0uTA0SpIuN0EXSEiELh
+IiGRF0xxbA5XBzGN03p0yq+iec9f9Eb8o9XGokbCAY72IJqUAQ9pwgMDHm+r1qTRA/H/3yEEicg
Z5QZPDOdbDY8uQYyaR9S0wjdf8S6pLJTWBZS+vleoVGy144qhyp/SSpPZ/b9xL58rqTyynlQLV2w
5UDs5J1idIGp/aehlmyIXC76dHKa9177yuPmhLX0FDcYZdySjyWietlWETVnWpkxjdLC647dwgQO
A5RNQeBW8O7raBubFeuOsyW30hYHfXmWZMVN5LZqMDih7/r5Wxn6G1WVuIMj+aMwCSIvNeGHqec6
LT1hz8EYNV721bc/lSZ2Ju8ghTJb5qMvMRug2s3P0ATj5DmfanKkueNheWSOODIzSrdAGV3Bs3Dg
WSg7Clkkoq1QJhLre3qCc2h+kgkFq072eZe4AiplpCBgnx38PmV9FtKIRSLxwwIUTIrA1q1mqnhX
jYz4m4PBedfBBqlBnB1OlSyf6ym8jPEzltiwcTAXy3ih7d5GwCL7cssy4ndXXAGnuevPNl2Fh6r3
zJjXB+oa6zuHYRF9Pbu+ONjOsrFsxkgDkEG+cZVABiC9ud6rDv69jmJI6AOaWE5aq1JxuFyMEdeI
gXU5QmtAO5AatopfRk2pS32wzXNczqQqdG40idlEHJTrxgZ48Mh0SK9IBaTyngE5LWic0zmlD1hb
ynMbmXSdjFR1YGAh4dBBfUpZ7OE0LxhmDeyhMfbQmZKfhLVzUAmla8lO6b1yauk/Hzz6GHUabxYW
3BJpIJa171j612HPVPDS0kmcgwsW+gQax0a1bC8TYQREMGBreFpZUbXVx9vxAf1NJlKSyD5QTn9m
fqHCUnapTdpw/KfQJa7a1EwyhVdLji4kcJf4FkFtKh0Cr+o/2XJ8aOcnctO245lItIlNUyOkPcl+
T/+sPTaFrl8SjBoENxjhVLu0ZqGwTzqCTEMMxACJ1kIVcTCQTkFL0VvibH/L6SuJw1tBGNoZ0zfm
5a+ipAx8LNbie2JZzk3ux1dhOc+yawg7N48huTa6fBmqw2T8mUz1oK8avJMfRtvYd6W+zgigKeX9
VXHmC+cdc+kJQGl6oPFBOIv5JTn4gixpPlkx2s7YPFrQJLg1bILgK186pxE5hqvdETYKC42YE34x
dmeTdBrT7qqa8m1kPgot2B1bxgw8aFpWQWbKhYj2msOF+nQM86YlbzDuwhKF8yWbglA9PNeKyQIL
ih15eeQn4wyYklvlHgNGLtqCRY77EMy70qnkgQn7f5b2lUYAxg1Dy8APyOv0R5lbCAjpPmWLWZbD
wVIJU4MqCInWwrRvzI3Uljh6ZX9Io20z0WIG0jRLaVtVXtNIYBkDNUs4r4jIkeYdsLI8P09LcQiJ
gw3VbcZ/UvFm0rnBCWO4sVx9Tr8jwekXJFImRKnT3NTMuTctvfe5i5HnVCHkM1vVw48hghuUCkhJ
hpfW3SaBxujO1AUq7yOwb4Pa5WHhOToSzXfcgU3yZ9Zd5PCTpAJzpmFvagBYDGyvxkDeAemg41jV
cayaqG/R4dxr6umYDdgSWkpbcdTa7Df69nMAvdyv0ACgWyUuEgydCLzpxkneHNQKfUy2cq/5pmG7
zIG+xqR0RaPRjUVjHDuMOv7W9NX3Qsp/tRA4CNpwYAvG8NY1V0/IGyoQyGVjs1jaR5jNiuKybz+X
NXUff0Bdj1K6jcgXjpGNJzB1R3W1t8JAjHVUZ2DHpO4WyGcawqMxEuyxQTYaOYf/lPEAMGJEhQhu
EjYP2RBvCud68o+87S37fk+0ZGyyAwOqjVw/M/zHZh/iYGExTzpXNrJgwk9TwiqAOUXYMQUV4Tg6
NoKrjCrJv2QvRpjSHVliBnr+KgwcEEhJGadED0brNKhUPTxmk8tWNQPuW4LxWZAZ5poKrzneYlll
m4g4M1OrwAX6Dm4h+phUmhMsQReN33+Z6j4ZtpvUxKkfo+wAjFAljRCvHajl+ySt1aTZ0SIXSdhJ
czNVdvn2WGLxS5ou+wSvgbFaIqWS1lbGcp9kvDlC/CEY+ar+2w/3LkuPaTLzOHoWw5vCD76rkuKq
cnUZrYazQ/5wdDpqwg+mmN7ZKq5O7/GfVYhemVnDnI4g6g0bOf8NVftWkSQCDYsexXvLf5IydcOE
eMnGxGSi2OZWIbXXFT4cJ5Itz/X5kOQa+rNz5tac06cE3dzgiTs2n5sGSISx7BVYv8oKPbd73B2y
W5AnGfhd1X/r4yQEVMsf1NRkQniDMR9kGElieuL8XzP4A8JXzuVArJfX6BvCdwy35v0K7iTVpCLY
0VG5wbSwmcocF8AIhvhX71lAcCfxS+nQT0xRHxS0/EGjr5T7lIuXiheaMRoiuM3Kp+N6CvNfSeUR
/YuSuFJKp39VbZ2ZNJ2lPDmlCpI+4Cs18fK2xjuvBXpUrAbDw6KcFKFA7DvlNMqvB+mAoNWsIGOV
bxXLUMa3QYeLhS6WnnXLuQnsmcCZWXdkAIJrWVE/EYhUt3dBiyzkcClFXMEq1dI0M27S5JITt2A5
gAe9XalDwAfWk01I1Qgo+sG+RPjkbpzT/PIv3BvSRcmuNZkNXhTOoA7N8mvVi8ZR5lRxORfUezWR
QTGodkze7TolnbLso+8p9PXynwC3vkjbHFrZKjmGB0t5r37pF4iljBk31856V5nnBvhiSgPQ/zg6
ryU3tS2K/tChihxeAQmBcujgfqHcbZucM19/B/fhlE85tN2S2HuFOcck1iiq7UI7dx+QpQBE3lWC
RyPCuTRHQkhYpjxA7KaVKzPgtKXOOXbkM0fkfiy4RWGeutF3uqVe1DoPJGmHBCEJGPszNC9ewfG+
xXwIDMB+odrcPvtQPwSOXX7bF00s7F4z8dc/OIHdhM9ZBXvJbdlTdIubPLeBZvdsBxcyFl6RsPhc
zROSfrSC64RlZQfDXxRRDzr4OROGJq/+b18jvi6deBdNe5kNBuqbWbVr4Z0yDAHL0uxkZDeJ7gVt
/Uh3C9koz2ea38zeTpEayHtAnmbAE0kys2kX5XkCjj0DTu+dNJBM0Cj0xsQIDMeQdF9iufsnnFlV
/u4j5zkS0DG+Zb3Tskz5ZegfKfheGqJdKn/m+bFh3o+ep3hZg1s3J0k3Ag4h/UMlvOcZRSP+g5NE
z2IQtEe8OiDlLNqFog35F+GaGeTp37L6lmanqH1pRDlR0wCRjhvWLwPhdsQKuv5d9zlCDG9ymSCT
U/9pMXdaPlrltamxUxgq+5koT7gYCuI8wKj4wFNf0Y5LRT7a9NH2povSC/oYCWu4kkOweigsRusZ
Vi9r7JmGkcP7HNSdSXlcHoFay2hVFiezrujeDb8JA4CC6gAeMVghSPBl49RvULLxZxDhH5kIrMES
uWX+L7dReasc4gJJVP1ZNt5qJjm809K7VP8U1jWt/nzI4POtc5bkQZpqQTU4caYFA2Ht8g+Sm25P
3q6L0NlB7TM7MTkwyoCU3l7VfUNJIUaPguuvLcmdN49TRWv3PpvE+uhHRFGi5CSxS7bNRbeuqvxO
ooZ2jLTM19jUV0Z4E+NHZ9mWyEDdThGeDDAbZ+k+sQ2p5yDiT2hjYCHLyuhEx+oisSVLT1zHa3ib
eCW4aiWPKCr8oKD517NUeD8dWR9j/xs4ms9iMgxXp+4NZ+Wrt8u1Mz0N6l+Ga+a6JRmsZxWG+BQ/
rOWwUvUIvFvNers1i77LoS4PuIUBEQAHBybv0S174oYpNL5N5U+CVBP7DqgkB3awa4AkKqVf0ob7
w4K18NaqrHgEVjwc358KV+gCjlJ5jI3CxJ5gmrR30+w5YUa0OMv5RaRUGtHnalad1Ew71XV+1imK
xDf9J59cKS98Hf3vINMsfbCQYXWPfUPVAzOJj/oPzrAlbQNiyo+lSWFky+DPkAUA7nSRzArhrUm/
RFC+BQP7lVXzrGp7LM57lL646J4MQ2YaIsrViHDEjswxXMDCV1ldwrlBF6Qdw4mHDJ5y75eECMny
+6LVXr72Hlx6uxEznP73JePODGFzfzQqMa3GDAaZzZt4YzVFksUpA3SAdwcbXUribcq3pH731HSa
ih0UA2Q59J6SsxvlYRgh42UUgo2rELKpwFlk4InU2ktikg9RMkUW1gaJmLYUpazL/Fb7ZqW1a7GK
aV81JRHZ0HteIxRXXDRNQwhK5wrWTYcvXLbfNUU3bLquuwzRTh1s1H5BgycbUIpVbXfCK1Wo4VvT
FWflWv+zdBQTh/RfjFiEwjv7lMo4GKcfZREvwiyeWFZcUl6mCtoHNUmUBMx3+t9yFe9t/QQJmt0M
qE6xBVvOE6Wxx4IzB3GTTwTWNOgnTmH+y7t/MeAcCzjAxE2dqwCTCEOd3Pif3ByGWSfNkMkT5WIK
miLDy4YeEEq2cR7Z0tpNf7VixMPy7xaPtFD4Y6o8AKHdJIsIj334sggmbsprgx+usv6ynRnqCX9j
ibbdAwiaWyZPnumPCxOXUUGe68u+8C4uMfG4X/KybQhDT221g2C0vnTPuiDZSP1UYA2PynKII8L3
ePeIQjcomWY1IQaS/XteA+hkgbyorsWcyYQu61lrd2kM6TLDXAHec+kZHBkC32pWX9oa/XdNqBPk
p6JwIJ42rpCqbJuzD/LHPvIp/pQYQcsYC6aPQUk+1m5P6TisHDd4GNyTiJqnwim/SSvk6Jmjs1ZH
7LcJjrXI/ZDR5Mc88B2Cn3wWQPGTwsPJiimbiQZjP9o1tP0V/2Y+qJwH39oan0ucaMw+h3gDZjlS
9dPtlY64AaRd/GYmB3A2WRAN+4Ey1RSwGLTTiWMTzeWrw0q46ddC4gy1Df5AsrIVohBgRlP+GZQB
2ZmTAUYZlt6ppL8CBYqMOJi88gsv1U68NqS9MM+G2cAbxHhVtyXxvgiEfyIeLXD96E/w2sDdFppv
+R+WIslGaImsgQsYulT6lcMCTOClFOzG/YUEKcNHC1foABpKBsW6XU5fHfDbhZqmHhndA9HKsZUn
2t1Yw4ey+pXyV2rpUzRWzvj0JfNj5K3YLkKkT7HLt5lL54E1MxtXtRR8HXlPEXu5Rnge9CaTxGnV
EcxLU7ACZP6eDN5Yyo98ap8KUwVT8RTSQ5ETG0iJi1b2F+W0rkKwhGg72leBmika26CiX1Lj0yxA
6i/w/EUY5HPMXdN3RlFD63OwauYM+S4x06NY2tOprRZUSAqUgHw3lbXj9NFMuOdwLLMSeYeKXMgK
CgkLoAHFBnkU3mcvYVembxRZDZc6uzLrPdJQ4Yj6QdVVn9+t542vwAZ056oiwcpfl2EXTPWmJ9uN
mT0YBGU03d0qvy2yfXMjdSEkos1mjYcXLZ1NWOgXKP8SqhAm0nlhd4yioqL3YXp7BaNMQbEQtbf7
BJnjjJBGIEgyyWRSv6NDe25FlLfG15SAAcMMNUj4OgyomYR6ml9GMj7jSnjRpGwOPWKgzOikQwia
kJAhZQDZkpLuUCFWrAkzulr5cS5gRY2ExjUnbt48hOhrMl1gupYpyFMxC6ASiqXGayaiohtk78Me
Q3uW7qdaR+dLBGZkOqLUBPXZ0tuLla0Xcf4j4mLL+C96isBU2hnj4DqfWIIsyXA3w/wecuZJyE3G
U5l0ZCjtJrtOf8hU6/oYRPSRiniRAL7Gjd+/jVnyzDr2FKiGmIzPUXYXflnRoVOjkwLkVBLQb2cv
JQoIgjTiA2uWvRJzjEpviN7eFV4oa2OatNFny48pRqFy4kxqS4bErblPWKBqOUZvNpHlxHenp3uZ
UjMmktpepOXUKiH4ag57uQ1aYN9N0KAvSzCJZOZpzOKLXBPztB5DUjcZuEMDLs6M/w9i96xmg5Ox
PuT1b2PMLtMxRylbMuQRc6q0XDiZjzKD5rdGJxCyNUUC3yu4HA94033No1fSJK8N5wKFdyPxRmXG
SDf6P4m31WTiqQD5Jr3NNBPxi2iTFYetwM/y5KVFf7LGOkb5ueSyXtFfIiIbukMDPk1i2NCL+/uk
HEwuIzKmq9bfdnmmqh6aCEOh9FtvjIcmCrcprtwQSnl1zL7zWsGBHcCEXb+LNg4MsyK4gQ6/8fBq
Asu3RTYvVXLVL6uxIyRNVSNGWtJ+CY9SOvhLjkcRSD5XbQHDKq/2cTT7+PoOqnyQlYOoAhOHthlj
N7XC8wwSm99jognntqusX6R5xMjZ2HPKr7R+JBFwL9N875v+Q1xRwH50GYcSgIsFwEWcLp6o4RGQ
WwhoVC9h4pmQf0ftZsm8JVLMg4MaF9Np+DcywvOwGKfI1I5c2rEi70wirPQ3IdlFH3os7JPpS6Ox
RqAche7UhleAk5l+AERuIjh5RMoBqyuNggnY6WJosq+9RFLxCoYeRbkeiYNh+6vXW1/rzmiFsOVi
02Ne0sh2C6xTiX2jui+PDN0c0WVImEcZhxKoVIw/Ckhu2U1KnDPgVA3iACp/FTyAkOR5LCSiL7To
InOWDa4oCb6i2HOJLPrWHXVIJDGH1iqwsiB4DjhIl0puwgi0qHXUcyjxd0uinqKlPsqr3eJ0/CDF
w4Q5SdAuAMwzd11eOlN4jN9ifJry8lBJ5+uQsZRMc819o1JhxmxrH3+Klt0V+nqhbfCnJ86KLkCR
nyk2K0U8SYJ4zHjBmsnp59GRchVryU2YIsfC9VEmriIiT6fZZyWrsd7kjAh55rhVMnPPZdyp7JJb
D80/2a8h79JzYBdpJKCmMl8x33NTOgOfySYgi+kmAQKBZ+xa+SmQTZZ8qykJZbnkpNIeo/5hmi0P
r5nkz1tUdoewTzqRKhMBEExqIN/zj9CxHtam98iSEHzdtk0Ou+ex5vuLsXNHVJGMztV9N195lBZj
Ir1Ns608c61J98ZZ93QDhxASokbtnSELnf+oHlQwq50IqWUHCVavYFZV8M05XvZ5I7lLCR+a3DMV
MJ14KRf8eJYT/yIqLbQggToxCHBJasjOwgWz8RmxP/D85c2mYm/3dffLtFRbcYWkPFqKejLwcbdJ
TMnS7nuDGkVo3bo8N8tdRebshrm0ExpwDOVxIj5NbZKD7qEQYP/kibUTqz9wQCVr3unYLkbC3uue
XaKCLTCaOXbU/dqzlmoSbw7P+rrVB/1nYoifQzx9NtK5uCBTgeNRuSTwCfIFRQDRylpE2JYm+EPK
0tQIVGrrvM3R6tQHNbNXNlKgRIcDKivjF/uxkyCQHjqfYn4Yl+HIWjAw1CSolKvAx47to5qtKCKJ
UjUds0uYx1Ic19NhRpyTIuwfHJ2fEZmTRZjE7HW4M5drhxep7qzG5tqfu7/sSMBFMY25UpC1ZWAW
bxgLhOn3gq1wAcmEampGVU6A5SpcZezndtb1/hivO7r3iHxMZnoAQTUE9StjvFD6m1MDwbfHHDOc
gK1GtixExyWejyvjRdoqsnivOgPkLvodEUuJ+7qWBQLm6J9HBtN0Uvwd+vjQ6eSWqL3lZnWfradZ
WJdl2UPNT2WEOGeDFBq8dmXn5UZ3T3GKmeDrsrV/lsKNAilQfyggexNc6H6F9kV8Xs90mfozlHso
LfVJFISTAN0TqP5/2TKH+piki2+Mna9CrpAuVaFfCkZzGafLOvTBWGNKVnlpDR1ZA5R0SBXMv05C
nx4nRDWmQKMT9dCePjJsGzkyBy5HVvjLyWwy8tyRNfTaoybE0YCeoGTT31qXwOsSIZ4PwuysWgOl
MCU/XEZgtfAlSxa0RjvFtmWG+BKh8+cUaraVDDg6rEMzM+FsRYwQjFPTFB5gh5BEChaYEJy3EqHF
PaguQbDB1u2tOCKIQL4Y/WXtQt8MpTM49hP7aT6UNVQTo/Ab7roSdgdJWQbZJfDlYbR/Ldxehp6e
WhOhmny1GN+rIJFmIiIVaBcCRrMGdlS5iSxEZOEcr8iLNw9VB6kHogSek8mg2dbu9H+aAsZfi4LG
0H05FH1Bpb4sEn9WGqdmd1UI5WHCbq3hm80gbo9MDcbGrUUxmKKJOtZpdJkrKqZAshdFfaol8J+C
zYP6V6uuCkoKBNx4eBP2LX0/79H6mITKDTUePlSea3tIcTdZEW8ZYqNC/eSt5BVmA52itS1ITrhs
+kIhQr3EdUVMsaNJQCqFCY0abSRqHoNddgOFV6ab3/j26AFztbMnKpGuyM8Zwr761TJjaHgA9JJl
BcszLCDhtogypx3KHA5hxpSSCvNslFCCpyjV+10u7BUxO0UcUBPalFpsLmbVXENlPMvgYpcB6Sk6
llx6TwQ0Rv8U0m8ALedD7I5M3+mz2QmEQ3yZ0ULOEeEuRBbAj8+768TY25REl2n+TQ0rsuS6KrHV
hSyd0M5i/rI8fUlhABpTa+L9KqWHkNlPNb6ZINNMgCw1L6bGdw6rxRmN/pxBkWB+n9BXlhG7EJLs
JAYSJg2yXP9ofcxoXDqJ49vSG3ZkDf6U9DcQiIjZjG0XdV+hdwuzHqwNvPUvLcFHja2oJoYwh4QT
92TIUJmzJMvTr6EfHASdOcdClz27ze2zMN0ms4sx0PaLbIavwJpT+rZm/C3NMtbu9VzMOmzev+QG
d+IZ5wDZqEC52OvF1a91s+0YxMOwpMuZ+MXkcgtLEGFLQJ9oIFVMUjmoiMLUNW0vygC0WJtV2r6K
EbYSZqbQWeubZQcc4fLDRt1f02MOONAaebYWj+fX65gXX+vJF9iPD+zH9RUeidr5pA9jtko8AExw
CJnMs+FhnV/OQQNcnhLgbhrarYT2W8/5tTffF6qnNkVUZSHgzNS74c+L8WwTCSZoeq8BmHTgHTEN
U1bZLfRjU2e3Z2quSG03FHyyq81NgNgGP7BJOljO0PyQ/GNNTHTdhA6NpTxStTtOQibds5sn8JBh
Aa09KF68YrgxQHatuzUlLkBPKHlfGpko+fpZphIg6vRYjwf8QV4hcinEoJ56OifuKkHHUZIQKl15
fXXXtdJmWUGtPLEmnNRPLcMQkXeexYUbMTQrBwbkHPUrHDkElIguDpA/2bJ0ZBQQS01hvRPL8GR2
p35Q3NKiw0CEHLIMchM1uVmDeG/QdY4LY+y08mrAUfFpyqGN6xeyA7wy1vmHlIemauzMBJ+CZQHO
gkRzm65fkik6OIvTctciS7YkQKWPkFBBBW+gVZPkMR/rHH5W66HMSqTmCA5A/4T4erTAFDSCfjQI
luuVFxtOisGMc0sLfs3ImoWys8uhday8xdu865G6G5u9oMwPCR4fVcZXpj4v7Xsr0idPv+P+kcZy
0FW2zk42I7osmqprXbjRKntCsRsq9Bo0n/2C7NNVc8Agqqu0e8zFZJ+zncPk3TDS7Wdvgd8b129d
5J3EbZI/nEkG28n0AoOmnk3synDcWTYnx/Sh6+WjbqW78a80LeZji28xGwSS8c5iMcu+OKuQyLlV
Wz9jvqMCCtvanwxEXuZ6hYUQaj/gBDhblGKHlBG3ERKengPlnkTRWWZIbP0eJz6W+yjtvLS1bdJR
Ua1bfCJNLG4cAU1PHWZb6WdMqgQWtJAQiGyyEbicVoOx0OAZLCOXhNB7an4Jk2fhg/Uty5vIwEJD
vsTsTn3yuNCYfsovc5IPP9Vnj9SxY/SdnLjeAVPQnN/K9qhSghnT5GFXN1hqdqwD0s3e1u4Ni/Bv
8BQsKSq46TUiBwTYC7vF7xWjoDnzZa41F8AcoFxoFwRurY8WDneprn9naL3DHr3HKzGsQP6ZpSLo
JlTbhRZsr9pSUakVzBpLrxQr4GCg04VzAty5lVNPjBhDdJgnimfDTxkTKrGl5pnlptPyrRCj7kMQ
aFq22tzDtd5F1a+SxUR4jnrrbRQ11gF+JAQWAcfqVGBL0LEVzLC72BnwbrETKftsZ6GMHdnvR1K7
q8u/VvZM38FXqAZi+gSqdXa3RsGWi9mT8f6ZaXH4z4jhFxTgTHzp0HhhU92ysrtFJim0+mqb6teU
DZ7Zjy7mSLZn+LeGTfmz9cZw72IrSI0Tg4TGHtlyF3wNwF+FilwDK8KX4v2Xqoj+1hDRm528CTTN
6i/W3YYgHZJz9KaP97pBqjD8QxCGXGO7V9i/cv0C41oKjDWJW7ebznZrj3cZlIAm2RvAzPm0eGMg
QsN7QPW49fTgIdEYyORh9FUaqab7EikqGW/1uEPoCeDagwqXE0ynltbJ2Mk3DctzgZwCQadMvwzR
aYf+u6bH1U/E9sSk4WB/gKKQgHjx+cxKK5tDXPqwO3KZ54FmYiL6pbUZL+BPcxRGukU1BzrTnTl0
45IdyfqIxeJR5UjQjfjeMAXrOQIkHqWg/8giaiZnZBUeDmj0QukwEu1Xc3aTSe2BnyN/j4ps5ISu
iRYDBCu/mcT5JOf+Q5h/kGTEMyr1Dq89OvrJ24skaSDTmoTqNLTqMXz1dAKo5WnBIdIk5W/O/4fg
NFjGZc1RyeAw1pjDj8AhNwZBVPUqlyIuG7oF5NEKgcAGnbzC+zyi6A2xF4e07tME2h9oXCYgGEFe
9CEUxGEaBRo1ZlFfaIOrrDtFIdU0rjMdcNfg91nmP5Q086XVOMTVioWqPlgijpFwxuHCDIKNkwxm
jW8F2TUSWh5GO9V4vhTNF8lAwWbI2nyo2PqQWiGhZogwlMd75HUsL5LCV2Cvo/flkxhCjs8XwZuV
8SDH6KXvGSLXkRUdW6Gmsi0eliim/kbefR0S6ZrRvRZxBSV7upHMCYKtY+wlpvhd1PwQ/oqfE4J7
Y30M0KIf+uSsYoGtNwyifAmMDsG8w73ISx2M1hbPGx90hG3dIQEiehpNkymrjUZ8YjKiL+NevA0l
BvQ+OkUC1Sf53IBEI0QdpcshuhCXKfQsUGHaUXI62QCzz6Ca5sONx73K+IfZbeWat6wZL38FRSHO
2TFnESdU66k3aADkZGSs7QWJSEpSMmp0MSMbUVz9Udmca8pXiktZEs68XrI/KdlRGKA9o8uAVH2e
EnLvQNQhVeqHQwuLlrazek+BUo/dRYVrn5WMP2JHlshM24VPvWJaVIt0nC5obLrpFVsuxB1aicFU
3Igfw/irnSkX2HfGbytBJBhXloiHAJrJqa5IviZDVPdz0TYeXoZlYeWzEROHArGhOytEU2Ckv3Ra
fiXt/YpqHmlgiEqjBFhEKFZ6y5IuMHmj6hoxg8gk3jxq9XyMx81QLgcDmh9Adr62l1XVzfHoAhPz
VUapRo3/zF/YhxluTPU9s3NdYz5E5yW89YqTUuBmoTuqpMGjZwPsXM0/qUKdghoSKbGgCjf1/4HY
tp5cjUqBBuBmygSM60umGVzqGWMaU3PmQNPy6LdMEdSQHVxRGSXtSxgOS3skemyqYydO3rk8A6Xc
M23Z3AJEC6nMmyrFLwsqP7o6KX7PehKgJvmoWJJTIa0RuRIyNUWBBkCdsylazwt4xoF4xYocK40m
KfxKrd8ZFdICj80L45IMy2duRJfhW4YE2HXWsVsfyRAe+p5ZoEpqDZ6RmEGGYpItZ5EzwXy0O44x
n85Ucc2BkwU1TKl+COH0SD1NE24NY/sZ9eKAPnQe+dODP7RgZbQZYB/iiNb9856Mf3CQ23H1lids
1Gy5dfYFPCODWrQzqDb302p5xxYcpwX9NC8eacSXwWlvnHLugVVA9b1UjmBcpwpQ7YRI+qtNjiuP
mPQL3hHjyK+jlNz0EkktOtF+vE/0xJWAq4BogflXD7tXZufDhwsotwJFWcN90KhQmDgflepNXJpH
ReKj8icmMvN7VDt3mLUnmQWbkLPRDLJB360FPQrk56zX7XbFksl9qOAOraSA1KSmXlnq4N+XBFRr
03sY77Xw0R0bJpqaCmaocqY4xoCYkWDwCxbzpaMMnMeXPkKizLKbykeEVkH6xSx7lZ9UQnaqfIzl
740qqNa+YZmHcYV/0qqe4nfQbzcRbWs1TqV+FbD7JpHSdg5mjgH5YTH5GAhTYD0XGCB0ZxqAcewc
kdOqYlk89m7IddgpHACQQeNiIysurrKNuCb1Kx1GW9aCltkXYSjUaU7EP9PgVEcXVMMBXsFVVG9K
B/CJISXjJq/njVB1pkAWTiDqXjj3KgNL19JPm8VGZNBAJ5d9rHQ7S5ke5ZxW6aSr23qHSgas6har
gSVQRk9HEHGS4OCjbwwjZ/0167DXBere2yz8bDlJ61KxAGFx5/Txe6Ur+x7tomSegdGLhDEV6UHg
sYgV/NN3JV9cRnUI7HaWarkKBy8BQRXyPLFzcyMj/lRk7X0bhvceBC9syncdrRP5sBqA2VlSEKUy
NZUD/ZK0G1st9wm+qKU9CmYAxbDZR4J8tVeKijnqjpJCHC9Zkbsx/IsNgjb9kTLLZhI+xAV/yV4S
Ga48B47odUToaKKvcJGkJebLqtujbLmQVRoFBqD0OyUNR2yPvFsT8xxN0J2KgWSJROsnjwIL5kpU
qCc0W6hI/zA7cirAIvkAlFxv8KYKMEYNrNMvK/lpCNTrjvMqX8LpR9go16JdKwxoiHShc0zbkUOC
SqCaaax5n0rAdvGPaHZnLnOjvdaoRUmjgA6BsWAMvJDOL0P1E7nAHpxIUDhfkdt2J95HkOgsnGmN
Jy6CiH4pIiULEq4eYsmPXTX+orgLab296ZaRkKR8qch9V+S+2Adu/2nMayNScEmoo8CpZyCGtbdC
OLZKOOPgSFbE/EvFYAmmGUC8U0hQ+SifaoWcHjE5DlV37LP5yDm+JqKT/9UtESVatm9bdD5NchqO
fGjJQdGKhWoj9v7LsRgbQ7SWQfhrJaOqJyBuPOKbi//YPrlNZ6FWT+132ht+Bk66tgqGEKxtUPdg
0MJjUde0dD0D61cUl5Cr7HeZyoO4g0l35sHOW64aMhEscF9dtO54e3eMePdpxvbIiXOcCDQYgoLy
fyVgl6mvrjMWCbVTSP+/HhSrOMiqxPil8BIgzw3KWaX7tcTRvqcsHWbDtVobsETfnE1mVxN+1BLA
xaotW5Ptqj/yT62yoHcKEmkI9Dq3RoW5uTzXNBS5nWDCLtFBp85/i2iwTF0a04dOijIdv3v8XvTb
1wFaMMDHUD9TbDxf6Qwxtw7KWqccvfQGlCtCSmLUc5hpV6cn2LLXNqWkIyg4atDw9VAZiQEzE7eo
T3oIR7oidn7Kvfk73ltJdG3b9qoWsIdC5G/1eNF58MVTKlLkkCQ5IrikyHH6Uic3katTn47mHBOG
NV20DT5Ct6pcEbWqt6i07nhFH2W1yXkN4pVVzqE2i87d+mU2eAfg4ZieAIJY56f0c8XnogIdlwec
tAQD/R9iZd2wUzxWptJipF+1nIXxopFSja2iOGqn/TJQzAUKI2bJVQrmYAy7et+siuAlchK1u3Ls
nTw+dYCCxxku0X2cbtZ3+5z13rX2NO03sYA1klHrYyktW/bZKtVfjRNgQhZLck5M0W1V3lyg1Cdl
eEjYMhEtWmtUabPbG+tOVbVHOyWvto/fqshhoufplsZo3fJWffuvACG6ATSjQzLiM8wQZRMkv37W
6XDy0YcjgVLjA+NJr9E1T0wvZDG4ueqIBGZNhKkh+1Ogjv2bsIuVp1bY0y/gpUbP2VJmyIg7oKwM
w+9YfrdagjATW/8a9Jxh57aWxsH+DDF1YdbEakADslB3CszMZNdCq9JxcMl4cObsiop1re85wphR
/8b06NdFG2wVN/7RhuCIeSSsRqmI9FJpu9jmVEjp85IURx/apT72b4v8whkjS6/U11Ccjasto1rv
l0u27GatuW8UnhLST0lIZjw/pfUWgqj4KRClkzfRLSkWxpVSsSPlS098kgoYknghMwIpd/SvOZkP
Cm01ctHajH2JySBTeH9UiHvCq1awxkAyuWsRK7XI8UJeuFUxPMCthwIjfYhp2jRHBBEMgZwxfkQW
4EgeuYh9BQQnFSC3cVjBxccPJaMsjvFeNKAjq+6q6tL1U/rh+2SHY4fIGMWg/DGLm8gp09czBwJT
hxkYJziawTzVqBUXY72UCAFlAjdUbwoWFRPHPWrHI7wBB5IcBzTPRDSck98tdU8lB1KRB2dwzc4A
ebKUTAZOpzXfGzrTbdmdwP8MlksHKiAWGZsjL6vKtU7toXMlF0dGzwKteEFIohKL7kjxln8KyPhD
mnjMdfu+sfZ8GHqkhz1bgW3ciSF1LB+ysD71OyPgZJ1O5p3ZPcnTodfJv6J+PePOi0EmJ+mzVs2H
XC0P/Z+ryy9eKyX7EuVf2DfzjTwva3uo8BoV7FWLUDXZxb+VUAXiGE19QW7hVHJ8lvCwwnciz5wR
xGQwqwLMNPIOSj/Re8r///+THRLRp51YUp11RKIq6JhKxnzP3Ox1NvrpZcjvdUtJQwMEdGhKojft
R+kDWdlyitOAjHqj3bVgFxf2DIzCi5JQU2rRBEVCUwYLdWqqAvuY/Nn6K9Dc1N11QEcywhFrBc8Y
0INhv2ONTSqluPl6PrPmu+DCKxGR44tlNik9pf6smYaPDfo4EHQENKEQScT0sE8o1R0trruE8DEX
u7WKS6hhbYeEwxOs9EeDGf/8KUPMAl/jlNZAqJB2ipr8LC60qNGbmkVvEgGlGrlYjQT6fXkaCqAx
dv08ZBH2+GV0+HdWegS9ke2/idiXvcOfuoQznqAkg4pGJyMYFgk025rrPEUSy0PeeuK4CVXN9OqY
d+1JQALMto1kP1bsDuGVNELUXWgwNwkxq7rytiQ9umY4meU1r4HyUxVi8W3Na7UcJmvklDrWKi7b
wmsBaNVMCSqsq0Uo7pcgxdaqyuSAoAjk7eaciUYUpd3ORBgMdBcGH1LrErdtZXcSy61nHBr+yvYL
myVHlfidLT8Dc7g/dXqD99uun8mK9xRy6gyn9Qd1EDomMuqu7ag98jdj1c6SNZzXFEs8VTB6klIi
KY55PK/jTACa0PIAR1gnkQ/jbCCxAU1Mp9T3xRiu0bem3AapdeRu2JOrySTAUm4mRVWU8kBRUcUg
oCj9GZriIU8YdyJwRUSF8VEdGcjismj3YsbRK/9Ztg8z1KJDlDnxtFtVxckzIg9Y453jnShnLtgX
u1yzyzxBdd2hocolcZ+Ed4DSskMOJ5+lWzfFfoMQXjYhRv3MHEaJaFxXUudKRt0ixJhLN0FDfZeX
C72fr4e5jd3/zlYoFEvEXr7Gw1JxGEps4ruVvPpSewnd6aPCQoY7LDL9xXybWE6ErED1Z/TKTFZ0
KWSNarHN/5+g74nyrtfyM2eS2rLdSpi5C8KrXCovAvDbxG4nKcdYPKCytDAb5JOX/u7F88g4ezG4
4BxsxXY+vQ0y3BGNpSpTQuWdKb2OvRjV4HQUmKWiiCa9TeCZyHVtr8KgS4QEnfWfjHs2jz6E+p0S
9FjFrkGZiV77yKmw1+o/YJsR8SJLM5ajBLccDOqxSMMAYL5xTCeFLDhj16iOgtVTaHmp0Ns2w1Wa
flux8q71xls1TQA1i2PnE7Fky7HbDyCxs+HRvGYyaIsBdOkUv1rmGWQVulO3+mCTWemPvriifL6E
VG0TRmauKFsUEfB+Tg0fQ19ryeCD1bCQJsiXcTqQJdOsBJPpTfI/8gmZUHv95G5qW+vKK8tx17or
8e+aE47tSalDrhSECQ4P+1MCxtC+49WqG0fsyaFFkSsHRGHbifq3FHZR58MoBuKqoKnNXhvAtdXA
Gdj/o+m8lhvHsiX6Q0IEvHklAYIAQSeRMvWCqFKV4L3H189Cx70xoZfumSkVzcE+uTNXToxYRYvB
k7tBq3naz6jS0MZ/Sbh3EpFd8ayxllnEd3Y4ojk+AZ8++3Wv/PSgolN4UNCvRLU5A6oMpoiwHTV+
+tUg9Gdu3XS2+kbZyprSf1HeRizyMe0tRNLwdBsEGBXgfDmciBXbCEcWnSglID5yrUhQcsZ4yZg8
gHTSsBn+fICrSmd83n3igMOoqNc8EcwPROmtLkq/PurTp0nsRdafIuWt8tRc6pokAWnKTD7oUCsV
8QtjWkJasLM7AEIfSkXR8BXMGbMoN/XsjV6p5SsC2QKTUdTiA3xY3vCD+Bc8gzNzFxOt18F61Zit
ucdMJ1lr/ZoTtIkIDWCFWkkmAgqg6uxT53K2YB0L4/3EWSHlh6FHmRX9WKIhCE92oqyHElNSmrHu
JFacBhEOHe4aFT01EwtXFUu8RHw+BsShk51vBg4l+EsREB8uEO3vLiKeVZ3QzLhpMNzftlVYhDQ4
49HQ1s6r8czwUIOGkXMr5qqqapVvoWJwo0yHcBcLrKJ5NRs6FyMUN5dIllGb7NEBd6tc4oiTmRBV
RZcP+2FmcquLfyERy6qjQ5yH+pC62E9dgFCK0e0H+V9qvcXYS/BQxzyjR2sFxOQUg2DLpf6h0C+0
ydWRI+mfSgxOujXPY5fzbEE3SukKYGfTiRrl9lqQF2JgpmNQKTGunUut8xqtjqJUrOsnqAqdByBd
4BJaAQ5mN8vpTBdRZFq2uQUGEUT6OT+qLYTKeKAnkFM/K4isASdjWF86p2H3Pobg/IDtjGy9tKjG
wEhsYzeyX4s06od5+iicaQVqalezVmJLKWQQPAbC78p+Ux1P9bLtzKpjhkFe6W7sH7DCvs0KJ4Sy
3jS8/molBz3nDgNQH/mU194MqX9VSEjN0hcwD3DAf/tlOVZcNUcaFxZwbbV5LvRvUyDwM6M/4kdW
aswtpPWUtQhmsQgqKQ6qxDiZCwa20hUxX6mG4hviL2FIgwFqmtGc0eiCjEYKMmHG5p0y7QhH9iTH
UAzwuSYYNXGVSN8paU/ThJojh7BJsSP0f16WTF/jyVwsL39L4uVIpoLKbC9u1gPtAT2YtWjNqRTB
Mpb4uiTy9aPZTvYadnbUZEzYSg3qm0Wk1rkynQl5Q6B6asCLOMgfK2s3PFVA9n+sRN9Di0ZxZ5cx
kHQc9RzK+byDquPoKZ9v5BfEH6k9SbzJxn8TGa0m24Yh+B6i2Ff6Y6RTvsOW3dTvm6grzTFO1aMp
Es2lfBAJSZIvc/5KUmJgW/EnTNdjZUjHkg6VdESZKpkVTls83t7UyxSBqR9FN4s3tzMNb1Q79dIh
IoeirLVrmphVz5X5Rs/vgdC2gpJXcEhlfyT28wmK2xx3dK3zp3paqWGBJjuPolY0Jot9GAh80Rbw
pZSKyRNFNuZbGXBiF7FTL/ljrG9zl5/jMD7HE4d8KQb96kwWTn2be6mdd8Ojr6x9MxZkt5udQBev
xZs7wbZY+Gx4FefDSzl2cRSGpeVxwTzobm09jSJoV8qI+bfClCVaqjMfTqXpsmkTUV2T5BunIlMs
nDR4AxmXRcrMm5FsBtIhRhFUSWClV0EhakHTSa7ic71qmUQyxeE5GcHYZPpqxEO4Vode89VOhVjb
eRRCE7KWvOZ7nBRvlITTivuyH9ZdiDyshbvuKxEAm4PVmojC5LjIqFz4JGFVd6xYafbCGiOldFZB
D9KRCXfZaF1xoHS58Uwuibo85K3L4yl9RnV3ontDA2+W0e/W8u4YsFMiIFmjKQAlwnhs2FxJF2V5
mIXyEGf1LeFJNj3QahPyXJ0SRKzkuyp7Xz/RNSGlGG6iChwhyTF9DG3/NUfFl8D+GvR/50kk/dRQ
cX9h3nrIPGqP6o+QTu/6T0e7TIwZAeRJr4PhhNZmwV9iPh1PKdT0FfJ2XRL07bKTdIjX/6742euA
bXjxBxSBuejd3OcOGu2Lwz5dEc935qzvWHET8ZU8gohX8h2uuiY7oAx3COJyKd+EaronjY8U4BIq
iFs2upAlakzrdX4Rj6CRksbL71GdBUkmBe1Z3FmZbtOuG/G8U1QRChuVPqzixFP+K+uwokvLuXZT
vCw4eRXtrNQElRPhHF2ja4if3ILDMCYhJK4nwzgPQBJ02gGLuIY7ZWHk7BdPAUsNNMrI7BUA5ojY
UOBTYtA/Eop2zQIowT6pJkcbGkcjlFCHdspTErpxU2zNZexysCvPTBYyH0x8S9GI4rJCQGL/u5LD
JPBj9QcV+60sz7a42RCHqonNLPVZFmoiF/Xn1PLZSADALkBWcCBK0nMO9y18JPWG/26qDgZBzhms
FC2otx6Q8ERzBCTTRDtkFo5ZbR9LjgWVBOYEzTx+eZz1xiWYxSIQBiS/RoG/oVHcGbMqHi3CXk4X
Vo7uUF2QUv2wk/4O5IsVnSYiErHKAZRe/zeWoJLxsjQ9xjaKQBQIsXjWJ7E+wwh3pOaZlqOfszhK
9ZthsChVfsvYHXmuIosuk+QNCpu0OWh12X7hXizPodGmPoV2GTplik7p5h+JdMg7upuOIxUIKYno
nXZZZONW9Pk1ytpzOOg+V5UPN+HMcmMS62I4sDOJXBJqxMBmZh7LhzU5ni2rvxuS5ZqsoiCxm6je
meIOiEkcAZQwybTCYejF6YqL0mBzWO31gf5UvXqtSFCogAPq5tr9KJP+1qXKo2gYwu/xo3pPSAdy
rTyY91UkJN0w+xc3Ag0lGT7AVSZZPgBW9BG5A2GFWBGPZTgfufAZRvns0/4RIvAnJAu01Lz/NR0D
FonpmBcpnr0Oj3e/iMeZ18QK6uiHsMS+dKsO4GrDF3yH2bVsnkURP7lKvsSdnIn5HK2emoDuZgNV
MhdAqbMU21IoABuHb6DVDjNZtjAA4iWpoxyrsa+xGGuDPMYyaW7wSOOkD6NdpboDLeDAdPSypF2s
93VheUZCd5XWU64juP/6mFIT4J3pfaLMmzWbYfTBNPmF/EG3nEvPzn65xWbqMTlnm6RwlklfiVBD
F+LerfVMKGbIH6ovAehUUNsrMG+9ZTqkOFsOsoqDTOQgM5EL2Sbw2ZJFUHeNiukrPmVtg5nEiSQn
Df8WCpV5cFdMYjjpRFkC4BWz9GgEOzsLSpCcxARosLZ8vpSKIiq6KmoedduWrdsTSHv6+kTM7JJL
R2GtYA1QW48dQzfBHqn89KNnnO5SnvIzJcdYDuG0rxdeYbfnE2VAYLFp1iNEfxwAPeBk0jmhix3X
16BeYmax9SAqqFtxuJv7Z35ixy0SlgPCZ2/vUVm0du9vNl/WgQ7L4eJIeBEsBGYLKF9w5Rz+EDOG
bcRjjwKnbh/CRosA9EFxl0mtW91pABkzgWiNGqZd9FUqCcvCW245ix8WLwuRAKMdqA25RrkVhHEg
sncx9uKXjkNDu6zpnYgkvD+I6q6GnZCzA2s/rURMiQxeFPzlzMN7/ZamyUNXdogJsa7dihndgntZ
/SqVROBJUiTlHyPkYYF6Gu4z4qR6jsRAx8lsuhJVYjk/9GdnvF0x2HR8EhJuxIUMU4KITLPycNUF
zQuXxZnSdz2dWZdV3gAUbNFowSFDQJiT5jqkT56175WMMIhcqA8AIrEnzBBALIWbD5hJiZubs7b4
bX3aI1w6nJVyAJuNLXo8UdO6izFJytv7HVNyHpiUWeuTxXBREahIggZLD6nQEBsan0NSEk485gF7
wxr9ndYjhr3Z+kvfL5qLrSTvjSYGhkn2R+FaioebTBCYRHCP/kTklO9XZFvImQl3nHDEy6Fqvlio
3kbLUGl9Z5AARKVy1Fvm+7DSIh1aB4muynAFBCw7Q9Y7Cd6e1tD4DCZoI5B8guRPghcGl68ZP3Lg
qgRGMmhck1NDaszoJJ32MiM2Rbl2SvOsEdS8HutEn5TmsB7gSe8k8/fKzFRiIVwh2I0l9zx+d8hB
CSIcGzbMPoqtqycdz0ABzwNP3aYwcmVsuavAIwJHHDctJ3pxhmurRVd8ACmkfM7Q91x7DWkiXSe2
BNHgknjQx1/6s+t/Kqs51j1lPAmlnsNj7b6iUnEWpvccY1DK1q74yfD3rZsFPo9ONVWdIi4fNmFg
1gO+8KcR6RPTjtBgcong97X6hYqoiatzytZef2VLKZmCLTwEFYQyH+3Q+FIsqEEPhAM/iw8KO1r1
0kmS0yedk/DNKbgjzxizByiLU5XYMoBmoETQOmIiQbi0DKzhFRUDAd5kq3XMMQYo2FzzAE/7QVku
Y00byqEvTUhZVcBXSMbWJOHUQ6Rk14HX0RJlKnpx9a06RU/yTnX775isv8047MCKtivjOO8/YCks
OYOGeVRcNbK7TwAJiBKkosntY0gSeI9pzunJ2Cdq5qmRE9UiJVJFEL5N8jtgCHmMA8knN7GUMyoz
kWP08G2Xjzx5q4vdAiCnSAKTfHEFppJL/zDjkBlQJKVj0eBtXOgP5ZPbQlk8Wzl138Zdw8Uh3Wko
6SGfMhJsVa8sFgiKzjp6z6nfFgncGXoJdS1EJKsZhQib0/z7q8TPtvIbTfbKHhOHELdzKC48f5PR
kQ00KzBcMZWqCgctjApmkiAsU/5oZ8vQtxNn0KYqs+HEM6yyFiLl6fctMyWYflYq+Ge+5SZ0wWJF
53AC8erKg0dnrQIpspNJFtuVsAkJK611rJg7EDPFBrJG/gVoX4BHEWolmLBWzgcT6WDVdr3iGRfw
2Fm0payYkWAlFquLtuEO3LhAqvWUNQm/UxFiMNWrvNt8dmaOGaEFCwU5aVlIGvdBFvL9ECmV+P2S
VmtmLppEqpZVvQgnzdapbC2qp14hufNlMWjmqe6Ydf7BsPTC2FetxJOM0ZMRSAq6HNs7CdCpSW6d
uVxFjixU4lamMgXvXj3+t78fkCGSpHVSvOZSqO+Nlm0cathQX1+6pFTTZCgNL+bCra3SWTL4O54A
ETDwCZUBNNc6yBBfwHkbk9OjhSlyd5BQqM5RKh9NzD/cUYZSPEdiwm0ZxJyCs52l+jzbWhkeKME6
mEZHMQ0o78EGlZJH3C8arkXIQwIezCNO3gXJfaSrASQgeOO/NbTml56wr5IpmLCm0qYY5mAdqFqg
vK/WsIb1lPSquCR3S7a8k8Y4Y1XJgXbo4lexa2B9Tre4a+wN7RqeCRtAeegA/A3b6A3go3Y1nUD6
NYLZtnVOHOuR7lrhqYjU2crzIV6Ye44lDuDG5pMGKmTZ4yEuhMNIdj3z2ln3WBdQc/DHhBGizpQq
snIamiXY9uMALeZ1Z7gYoo14j3iKggyCx+Gg9QRAMjUf2DSzX9RC0OJ4ldHUuI6KTKLm0B1bAqtW
xq6n+ZhUjfTFbonlPR2Al2giv4ndCi1ncruwc6kGVjPpNdV+KVjwWYPcKsMJjSq4Ad+l6w/bpU4F
8aacrZddv3KKiO9oZTsloDEhYe010aCnJKU9QhpeeQbVvLyTTLp/9ecGTwJ3G7sSi712/NNZbKEc
PBC102mDbVarrXT6I1GnN7aNOe3KFm5FSidsMId/VAbbkGNipECOKYR9ykm9KLfYReoiRrnlRnuM
jYCuticpk0XLw7RhpjCoHGuZ5GFmECGEDNCxAKO31otNN3oPx+QUa/ppXi64Q9LZ7ThWhrcKk1OV
Wge1xzRgiK7BVzxZq+NIi09j3bvtKOlOHYPMJbnVqXaTeboIfqSIvhDWfm5hZ3ZCvCzOSyQqSZPn
fPCUYXUFWb0YQCoyOO6sju9h23rJSHyj9juSrjnbnGyAXgpEs3F6LEPs9BxZq04CMJk8eM82ZA4Z
z+paLoIv8KMNWxlzkFIQUnCLfokNcRVaU9E9kTcfcG9gRfoGSgGvzDFSHZOGsQkHEj3lQrplhIix
ARySJHde7JDpUbrUMkCfpTusQBWmBnLP4qrxsy3+lqnJHyrSUIc/kPo6U2WhpTZu+t34YvShDJm3
nHXM2EoZmCVE1ra6GFhcce6Vb2L6Fy5qKF/olk0X61RldisQClLhKF7KcpdtHaWLfslm/RIlf5fV
N4bBremn0k6Qp6bCbvZktRy63LA510HSkfymXFTIHlpJcOC0nsYJvCHlJPg4kDDjLr520bV7bbKP
fkvhVAeGMhZdCYqazPAjsIdjDzSvJHMecXLpATuCzEIBqYmAYr4NoxzV/mJ10KtpwAKIN8A4BAOj
7BSsnG3/WFf9kS/6Y4G+WvAm4lQlLW6XHR1lhp/WCpEQ3UabIpu2G8YQS3996ApyZHPyug7RK+M+
DiyRROwCcGeXRBgj1ZbL+akdxD2+HKPjBZoMX14mEL1OL2aXXEyfiRheAaerC/aWItu1r2WbHyPp
o+1RxzSL2oHpYKi5u+gg6+KGzYA7jYP70ipDGSrRCuzQPKzK1RArzqBDxZ7+klXAcNaV9AmT8ncG
EKRcqRh76nn0KaNtcCOfM1o6QTx28JNXlklRfx5KvNZuKf1eBI+7EvQWA83ySYMcSh80MIFnHHUF
HUatzQr1lATxDe3auLAcjLlTCpRyOipeiLruYP46ZZr4jdr584pmnsSniK3MJ2n2WnY+y+6T6MB+
CSX8lnGg0UqpCQM19IB5f8UGXUBSoDOkirVtDejiBJZN+nIzzmshf6rC8B6CVMjL9dIDoZV7XAiT
b+p81IQfogNOPJHkA+4M4N4gJKKW76ZETirVffzjkHbA9ynPvorslzSrF31YKPhVVPmkcTk7GemD
Wqxpp+MolhBaSvVqtu2pGwzfpWdL+Meskmnd62KN97z0rHi+aK/ctrIZb/GvBt1V0O89jUHZ66Ku
t2h0sv3yVZ/qQb8mrpvwIJxNYmls1eIe17SEXjJg+1fKd0srn3LzpiTWWfrKp/zaFMa5bHDTx60j
qdmpOMmXPjxi6lXLGQ8rqbMs9M7bumy75Blc6nVgKY3lyToMkB0+sF7fvyS92PRlkiWkTFKH5CXU
1PzYR4Y70oUm3FIW4HHa7BNOWyEKqWSNCCLs8ISsWbDrseHWOP9w8vr10OEgVG5MTsVonAQ6upO9
TsvmfmegAu7y08CzRBecfM18D8B/iOelOg+5ddSJHW6pkLYpqEUc3QRQX4yHgocJL0lo9SwEd8MQ
OiOCU4bgpLKcXlzcGNTIs6nHkvw17MEc2AaPpTkMnVl5zebyqOV4WHtqepZDxWAJPXvK3hZ//EzV
LJjBbUXLZfhZfHkFjEZvYUY9c8mGIxSmN7GS3qajQBjvFJU8i4X5GF3juyztY3+i9GZc/CqS3aru
gH1UtlLqQbP81TAOY9m3LXPE52ZzGcfhVqpSGy1J5Jd00ZQiDRQL1K3ecoe+cEGQmosD0Jde5E6C
/s5jqXBKW5UZdKr4DPo1I2qlrdhfaJfaGug0MiVzgD8JmGDCzJpRNF2c8TXXOro7hAqZuu55YukC
xoHqSesSt28Zs8Eok1xyMib4/mpEODRIqpRad3LdcfymzfNRqOFudbHrtr1rhgd5U+4mbW9E2rEe
YvA1AfXpgTRQb20YaL1WsNP+lATiFBPIvnaBZOYnqDUoqAg2DQbEbQ9FjoQDUOVCkMkUYGX5bdKj
+xYbiMDe6eP5TJDrXKhEUY0UVubitlF0yQdqOXjqsb4h1S9PD0vX31RVf21ESlAy+qIRgHrITP1R
ytA+ID2bLX6MHJ4WegmwvhYUXhHWp8GC3GDWpz7JT5JMP9e5E9mbNrdaVK8ML4ryoQ+zo0HgKMmG
4BvYLT2fhg+sWNd2ii41ZYY7faZpZLFXFNMRdSkc/NyAXDncC0y03a2YlHPU0W8KJ/tIcQE79wmS
FmNG5qpsT4WyP5RsXTXI/K1JbBWpSFlhNtT2iDtJvOv4yQC5skZRotxvBcwRIMP/bzzfXByRebC6
kHmJX1HWboMqXE73OlJcDnsk/cnu9wqWhlKc91GK94iI+FYurM9vRsRuLxbfAIOxJ6gGt+on74LV
SuW+yF63fuqsv2XW3x1PiS57ilb5qKfyTTLz116rXAFqfczqqGfnSyp3EbcGlG1vz8c12+vfgi5y
LWE706+eQHyx/W1OE1RzWGR54pXq16RxR06m41rlR4VH1djAmj21r2LckywCxTcDe+Sx5IeqAT0o
c2hwRJBiDigONTw01k7DJAEDwfWIv1cm86tQ7mdypc0xUcB2K8krkw0J4/duSj40Q/lIuTu/6Gqm
xtEqJluMSarGB7raG0GtmlKOhIfWPurEw8ouTynzA2Zr0lxcLBt8Uhl21hL9U4sda1fOxTEuWdBg
68gQ9kJMFQb87LnerDyXwWSPxv1UBhDskfkuOhRmilwA1QLFO6aKfCQXvE8l7Bo1aURqWym3p6qI
plLJAsqoYBCZ5ciN5H3Tbf62Flfl5G4Ps625tfsi/Adq5DiYV0zQo/+CPCt0VmlF9N1C1gawUD0a
LX4bE/1umu2N7dbcnliQMyldko0iQ/Gj1OqHcsvIYfOyWl/VNM989DmVnIlkE3yODjr6Fjt09W8/
RExSEjuAyK15ouhwurghIWzjqIOQ9XYrmRPJN3ZcdLgH89C2SLsP2LUNA4PiTUAfr+H01WRlRknh
7EA7FevjHP1ZgXYI3bhPJAmSTnKMTiulEeqh7MbDwIehi6FVMLZs/jQ2SPRlmRieJ0c0DpNogmgO
SvJIFU7Szm+/tc3hzUKl/qSAb74u90KUz5CTr5/hs6CwIXovuCsa2JWWvXmWOghFt0/clRj1QgDD
AzywPhTQ9Z/hLwm9ZIBnHCx+8zN/GtOHQN+r2FLj5QDDWGid6dx5850r+0hh9oNYqKJ86IgJnbP4
CiUMhU6ipvjJTcufRqrt2tO9wZgjki2315kbXdUdTcTFTSZLQyp3NnCDZgN+QJ6ga/vMNwKYmXgH
Ro7OINJMIRFEXalqjqqb2gMBJdHOcHboflJqEKx2AhrXXdrfGTVPabPCrWNQbRO/nvLdGM92fMTW
FBIgHa4BxXzhW8oTIcJCU2w53m6Lm1a4UPTPcmiOUt4f08tXLy9ubipuDKhl5mfL/xqbfYYOpnjR
sVkrLtjsJQbjpkOIVIpAFC8vTbhOvEYNXoCCC6Wz/CyUa3FYugo/i9y7HAnccnhBya3WZB/Iph6m
dxPAFIwe5v/fJfCWGsaUBmNKoC1bEugh7/e1xIblbTyPjH2iwMriBDef4nVsAWV+AmZ0wuF9GnPh
tPxRAIfzaK+BVVbq61i4dJPI8FCY+CBCh8fp9v+btKXTOK/RXvi09nyBQ0ACNWPcyzLNVMjHZFZS
aI6LSNuJou61+AO7rf0yLpZcWCr3aTw010rnxmXR6wEuHCbnRukroU9wGsVMj5RKDSB/uUP3xs8f
DBhW9t9f3oSvlWyh3U/exHid/YybpXJYMC4t7/nNYo37zhrca3b1Y1bTi8yl0xh8M5wCwkqn8UE1
gUsPO1Cu6vCntWgWowyyjhMSwrQ1C/mR27jyPRTaXfqkpcY0CZkqRHlyZHrtfXBmUn/gvBVu8/xH
qoy7RKsNdiih+sISc82L/X/erif25TGlS2EkgE5aG2LBJtBTlpD09+yihFnQUL9lYD7Q/WH7x5uI
YUfRbKcTmCYy61Fz1WTVBhEq5pdWBOZp4gZVTJ+CFmdQ2fU3GnRBVmghsTDAw4nos4xmZxu7Moet
7qcxwA1WA7jGsdPJwDRbrKPV2pxjszrHr5yUl4KJoQOqo+Q0kVcUC/eQQ3kRlqTA9UcWf0I/p5lh
PxOF4P7klr3uGhB9JBm37IQ/TlxYeeKOqr5wlA2z9JHpr2aU3lut/ggV8X0unQQOY76yp4ka/0We
6fCCVyZ4WcV84eV8drfRxGze61UD2yt71i56ZVGfQaRJ6BRt1QxOaIY2LBE+QS99x0rCDIgzh1kR
Qv5d8ZugLqQ7th2mzeb8MqZGlTQSZBQTrkRizl76sEjOsCf7yZBbezRcBd02LPug0Tgec6S8fdgr
APeKPVVx94q5JfWIlvqfaQyjusRICIQgubTjcAGcdN7+59jjA9R7/T4fMlzRMGDOVJbJEOcFBkeA
AhwOlkYA2gMri//PhR/hFAI77Zkv8kxWhBbYhMMaH6QwYC3jpAQQ96PzdzLhylaDda9q6Z7eSrxh
SnMWWCTKaXqlg+TYm99TAnu8T3zAJ3aUQXtfAgA5yj4jqVLXq6cg05o+YvfprN/XT+FtLttnJk2M
UP1O+/7MuesA8CnoXOHGmKVASCvyLEyTWBr2goZz7DuNxNdla342MflcMYv0qfhq3llPV2StDKiB
9wWstjs45C+vTZ3fsKNHnGAhhq4QMucCSTjFyf27+B2BkvkM77U1vn+mD7QtsDGSW9DN2Kz9M3pF
d4lWvwSkOtMqfxg601eqryKu73Wc3rk/3qxyvLGlWFQTOn5xHZP2MnpjUx+1nkAFq7VixkEHZW80
fsp4s6FgN3pTs2P3Lrc9rSlVQFGGk5kiTgPjtKz7xRkYjvaLDMqC5WD2yr/+FDCXbG8iDlDkcRo4
CZhRh0CSIU6fNW5/jb/riE6CCrU2Xjn3nsFPv/TeHDvNewLeIsiIdi78KNYznCFzcoJTpsrONHbD
DWElaAflEPJtEjwyoRekqr3+M3KJRO5dP8KELklKu/bnfjRRLLVjoi0cihhHYKABHFzeahmAPN+2
cnmNNFIwakqi4DQHv3Tla+P1ZxPJQYq8lwLef+hauch8f2iM2bOudTCt9Ude6x/Vb6FLH7zgPLUR
FC1UpAHSjf2JAjLyl34QJntv1NIOaQUbgY8J/Og+LOTP/AHtRCZNl9PfHeW/ty690VrO1L6PGQoh
FGGsKSgO0j8jNkHBqYFUjGcYPBTGA1FPkqsSJRtUXFCpKIjXK0yfVvwY/iSYFRUWxulZJgakxUZA
tlEugvpCxKxPwWsXYLFWNhQs96XGm8n/14CNiqOzfGr0Sxxk8lJMQ0DOcQbym9Mw1r6zj8tEoCbr
3ml6k7Zdcu+vjOgXESbphoXAuY4TAWP4e8axPYpPrnPRTcu27/SuF4ST0GmnrZAIN+g+NSIfqJGO
g5hdhS/zTbRSnC3vQGgDvQRDHjae9U4fttf6xbcYsThqq3PH3Qz4+CznBF3B2OB9ixZIXoiptSke
J904dnXmwVDHxmgSXIrKmOFeV3iDxA6vU8YH5C79S1kCUMc3q4VD5YSArhuKdkmtBjkJqut74s4V
JgcrouBtFo/W3sRqEh9iStHrk0AfjJCbDhVfl7n0G6oQkn2P64+oQlGeVteqxpOpDsHW9C7dP9at
Y3Vfhk7HJgGm3Ag9uK6/LaUOlm91w3uzrIIgk3jWGSvJSUnTQDiXhnmbNMT9jh1fBWGYgy/W6tcO
G2JzhvXI9TY9V5oZdF6e1xdJ0c81rUUdLAnZaIPB85dkwvJ+1KkPLXU6qhh6LbM9xNSHKt3qCNzB
EdcpJ75GVsq9dQ7WM7pZya5DGA8N0gC2Cldr1p1UwDykUTBS6O9gqka4zmiQCf25YBrSAcDHy2k5
0lYUAsbylg9RI3XR7KAXUA31ndlRQRIdm0yum7aGjo6mw7CBbby38kuy/y5YfcFIgDDgFPSmqbZo
iGQe1mDdANKtcf2QObH4/9nsuchjKHqvxvBvAkhYf2SrcYrr9JQRNe/F2lNtM0BmoxBBHO/ylyDk
5xlKmDYFIvswJcsPLe7FFo0aIIc2d36BM5ekOxv2Ay/saSA8kmNs1nr6I1VH0ESAt/BkONlg2VBr
JmWwxujrA+uC7HabnRywDjSeIVXvSCSQj0wWiAbuiMGNcUnMCixCNq0bmIwaEhsikIhu5H5bC40C
DXmRK+DbTDzdPiSoI9nQeCOyEqP+toz8z7ZPpJe94s/ot7IeEGqQq+Eyb+EPf/hMvDhsWS32Amtm
oOMvXHV6UY9Uyxu1X6qwelmLz/REc0Fpk9eQvxKqRUOsOAM0H+MIW/r4XZ80nsciyluForRSKYuY
Rn1PuEEYA3cpGaEk+bx2PDpguicFzAOOYUvkKUjZZSXTWQN9gdLIdJGdBLRl6I+z4HW7NWB1COmQ
qGSpwFIwr/m+t+bjkLSYHUY7lJ46Xp1SmN2NYTmyp6EGCPi2rT3wRhDi1kX282yLalYpCV9tv4J1
S+hGlb2WX3ZUi8PwNiMaI2HUf0JKtaVEgU+TuhJUpRCF/yVRQg1iuWB4enphSYWUOP+lc6aA4zrh
ueMfaRu+KQ4PAyjXKMa2kXeHsSIg9hqPiCk4O6f9LK8PPENvmzWL+jxZ1fCvfSzVghe890X1ksfq
YSLb2xOmHeGCpCQFot2jxfhDwvSRcNxpH3ITfe60YXxEu9eJVE1xlgZieqo9r5gbjMwtIe9oRu2W
Jm4O3kTQFSPwO1IouUXCUZbZuVB6W7XugOBkiLaRoE5jDx+rPf6vmtxGAiOwcUqv+A2Nyc9p5etF
HiiAC/hVIiDVgCtEwq8rZsbBmM6mKbzyxJ219EORpXd5yN+Nm5S6Omxcnf3pUViUt+QA14rSZ4uO
NlFeXZaaArZZI7uoZngN/+h1cS8FTCjSa3+mUgIvVL1AQUGQylJXWRte9R0QCUZLGqPHa5Sa+5dw
ibvJ1DrNIyxDwYxI09JpacrdL+If9QAZ/i7/ZE19C9vvyjA/tskDCCpBkP5bEgS30+ZdZDG3XHKZ
FhoBz0O4exn0vqNOTjQZMajREPhMFDuLNRAB06bDR87nZyYi3AdUjWbzLezz2xLxRQyz6zBPl0la
zw0ZYEtnPR3vZkE5EbmfPicAnqV1/hk+6sW8WtGMiRfcIqR4dPcTt/s+dwniuUhY/+Cz0vB3mkv4
O8+/A3QEBd5G2dTXlNUIv9LCv6AdibS7kOP+o5wiTFh+dmdh43uCrTMj3HIEf6v60NIrYdTN5rkw
1Oxuvn3MmuJCZHBpLdhSRgZKG+TviSE+r+Y56xu6fKchO8j45hj+9CW+RUeRRRlnkc3+6H98nceO
I2maZV+lUOswjGnRmJ4FSdPU7nS1MYSHMK21Pf0cdmMWUzMoFLwKyIysjCDN/v8T9577My6V02oL
u2ToX4vfaPAvcaKeSfnzK1aBEwA4eF5w/QulDdvtS281AkgnCtrshj1XE9/Mv+NPOVpZxKz7MgYB
1sa3bJPuTBRzBD12TyB7Q5f4AhBMRxnebiiQ7IzKaRScTie8ilZuPlQmvkqxsitdOfNNnTf4sWXj
SACuhDr1YHVt3IvQA49UE1pDZAjmhkLwrRuxo7/57w5HZ4mjU9+w4Q0fPxIAjY1WRgQyY5aK3vDV
2AUOMWH2a5KQX8QEDKVO0pRuuD+iDVRCETFI1DZ6DKqOxS2Hzm9wTpk/DWexSHpOnqKoa9zmoCGJ
QGz1Pcl37EcbZaCJVQYkqc3ObIn7dDHw0ZVsio4n7ZL0OiDOL9Wy9pC19npno4/5MRqVSKCWjHCM
VGRGYkaev8S5qyjNSQcjs5Xcks4KfryNuUEZtZKqiyukXMNtAUAov7FTcCFuTHJLPBarggmoyY6R
0cQ1zejQSUsbw4HXwo5tWTQiYXo6D4UWuP4UYF6uDNrbc18fEh5DMQKpiWYY7EvC97ZfU7y721dF
8aDxkzafY41wA0l/s321RGOn/2VodMjl9kx+WrPzpoWGDcS9o06JM9EkzPEYkuu+Wq6BR2pAO9nM
7vnHKPXrJK34tshqxZkKsPTUnliHvUI62y/liXC3EGJyKfFbhqRoSBph9IlNNNxZMhl20ZDrBJf9
2LRKBCOO+K4cWYYY54gqyAzIU8NpspuOQjy5CpvBZkndTVbtWK7Z9KGea8nAywOQOf+nEBI7cacg
pxiZryk3xZztH6oeb/jl9MTvgNFXJ1XW7K9TV/bvZrDaymTcjO51gbi3HBMc9EuqXsSf7U6pSpaG
lcMo19Frlm+u9WGmCy1KS8FrWoq/vtVM7bVXvjZHmK1zuqLP7AR7FEdYhqdS3oINU1NfIsk0AOJ3
pzli9g1DORW5ol8F5aq9yudOversnVD93yySLjmHVxa9Gd2ZcpgvEov0DCj++JKRkjZyAAiHjhZJ
IS6rHtzltDIOXhgHZ+QISQyDVYsiZfhK5vjJaD3pL5ZdYAEx1oPerKe57I8s9i0QiOpz1dcUfgUN
B3V3Yjo7gq5xbc7MyfuY6gZfy6r774qxBlGF6kJ1frTzOk3zDNtSmQa7u4hK7E5W54q66PZuHhjf
MmF/f9ROPAzMKp79+S43sJmO5VWeSWva5TO18teYlRfhqSlrpnvldCu16kVhS106BSh8NNUre/w+
P8yTzIyZBmB4thHH0ijv6w6ffkcft7oZ5z7+9w59mQisocOJo6GZYPtGdOt6W5rqkGeZwy4wvkxT
FxYnCEMN1tkBbtpMPihS6lfUuid5XY8tD5ZJCDKWkVFnWQxROVv1wydfOW3Rj405/NxGuoDr7KuX
uhMghVMeaKp6BiJwiRfuisJvaUNKOaImZOASjmemJL1gy/ZgNiwKo0OUbuiVGGi3tS3gLVr49jID
4sh+gqDPR7oMvZOCLTQ1w9nQBAMEwrGg8QcGQOZuO+JrBCbAiecXF0v1u4Og6mH0FX2NAFRFRlMH
g9qWYGU3PmtP0FteQJ3rg0lUgkbTg6/4vOjTQ4nUh6mHiun3C/t/nBoLEUzYLhp42hN75IE9sphN
PuieBnCu2ZEltTndZp4iiW0uyIdV6ME5acHiy7aYIh8RYDAUpM2gL2uLM7JRRpYootcptYHAg7BI
0OYVvGcH5aNT//TP41saOFJ4sS3I/EwGoicEC6cDEC9Oywe51O3QXqwJlG1yghybJ+zSHzn4NUiS
VUmcyi9Uy3rQ/jRqJh8UU5G+ov3tyYwHetgwBNwUhznHgbAgcpKTNhjJtygbw5uV1IsgVgwZuqUs
4WMOJmHyZzdOzVBv9eMkzNTB5XnFvEEgENo9lcfxS9EiX3iHVpxPCEIs2V38tlwO+YzKWtptJgOb
XDxavw5Sg7SYwq7xh+NwVFPtGi8/l5bpuomWvUdNxC42tYxjemBR1Ev35NYt8R0B0IuecoUcSmV8
ayLSxCpaj0hiATW/wJE61OAAqE73YsTFgKFqCTWcRXmCn226Zsigi+QvuDwNv0WDElp8T5B9RUSZ
lK86cpaxlF6MzzbhJX+v3GzMT3G9OQ20RwGT2lj5DTRwGZjuKPlNy9ukfpEIIPWEG8Jq8MVol0ad
HSu0dxoSuWo+yDDcEFdRiEjsWzoCpmTdaeFMCCikhobnte284SEiLC7IzCu0g4d9WeSFeakvsqz6
UwHntl8DaW05SU4thNtUaMK2GMIKqKBWeMXspwLRfMcZFrRfjYeZicteJP1CF5jXneIROdNnEkza
GK49BmnfHGsvm/3YkOwW1beOSodgTngt5eSksepEXL2OEI0nCX8VFbLU9g82bXWU24OUHfR7ctLz
04JeZLM1RsP7+agls8c8f5y7QGOmzgYfZ/FfAeZdNuxb/lNsv1/HE/KYG9vDe+GYCX4tU/ggVPaT
kuxjWH/1lUakNEL6Snxvm/6tWszXLkx7y27QHhlojyLS+JpsXxj6ocTnbAnVYSZydLkRUMCCA9rT
YpE82+ru+3tOSvbYEfxF03hcAqk/dmgxwAt0hBEM/dG6C+fOFI9g+o9cKbJenUxYhhVw/yG07LXR
z0tK/Y6WZDLHi2aFY/OFH9+bNDz1JKlbT0wyfT6RQum2FyFIu7tY5GuhxV5a/ZSzEZrUItSri2CK
Vyvqbyb7gE+0JaALUp9zBapQfpyxJAxcBkC5uDvQhbTYeE3tVzGZ8L1wDiFL67Dp1wjkm1tyN/kj
JSfMcvRJc8OCnldboejYlNpl9EEu4db04O51R5tnB18isU6NqmP6qmgUFafKGL+Kb5oE/FOP3ZnF
BpJGabazRsNnjJ6Zq6YhBS8je69Ev/zk9ZLSFuqy3eoVPQ5hZiqrifpaXtCyj1zkud12AjECRC3g
umU7meE2155Jy57VscrbHfslOzVtf0JuJzqqJqOyY4/ZkeRofKyzQPwocUGwSosM29WAP2dnBGYu
MM/t/R9apGuNslGnyAS4T20wdZEvZ7tyfRIaj61qnRDYn7YaDoXHSMEiX8iQgQlh2pJflu1TfIlZ
SmUspQZEjmiJR//9R7llqcXQyfIQve3R4F9qfEoQVLduOfTJFNSZKyDjHXkCdf8J1oUhtXd7nbTx
39o9zs1bFybmK8r/uVN3frlHHZYnf8YZC3EzusL8piVMV2OertXA4iMzyRiCHpQqcQ/D9/BekSjX
0EVp7JDNVD40qAIVr9m+jTMQ6Nyariv17jo/U7MO/T6D81WgOTcZF4oHTeTt7CecPs1ucELg4GQV
2H0FYLLkY9C/THnydEJSF3LgJXSwmTUdtAv+2zUGVLbP4N6McvNfkjGRLcA2cpXE2Lfyr4IdS7nt
pWgIU4Z+Wv2hJ+o79vK30kLmZJEjwu98giyLDWmWiKuO2r0OTG/jE5dVtwdpufT0gLhjm12xPxg5
ZrS4CbIHIgNCsoLSkvc9EL5cwxaET6D7UkbMjTiaVphcIPWQYQqUNpE3iaJ3EIhMAMMxJYSwKdyN
aKs2bu7l6Xs85F32Whf9a7Ri64igtBoHOWOVYRPWwUYFXOCk3FidoFMRAm6WIB3TQAiqeyvM+55t
qFqMoXg4x3L2Wqb1XV9o1y21Rhk1NnyE2M/qwbyR+IOmynrym5EgWvWhS8v3KmnfNDgP5nY1RPmC
zqke+HPIyq7F/Doma1CpXxZ2Fpxzuz4lA8dEx53YifRQmfVkygUGmotLUOuvqQ6v0VAPOR8CcZ9S
TwEwHaqkD2sD12F9NXnwdA+o57uruBoOLUdYT2tMIDS5D8JwUS8LBK3x5zStt8oxQgudY11/R4aG
4+m/ayclg8su9USvbV6fsWrlBlcgfa0jYTxrhD9rRyyql5GPPm1tIGdEGjR1mMaEBXDfiJSN8XgZ
Y2ZbjIBIQaoJytbouzbrTudzwFB0qEa8f8luwwiTl/AM0BOewER1qRt3Gbx+pNixs5KbDO1KnCNn
QNlRSVjNxMp7puUuTCGnxvTKNyzF3qbnZICvOA6kfYfERjM8SR9shpXkpCBXfyy4woL4vUNjCgl/
IBpX/gKPIb52yp3hiJ0lom2QmUaEjU67zciXCat6C7eYA2oDFishJGF5s7ToU7ACIFbbQy7YV00X
fDz1WZ1fY2pPJVwz8B5o2hXUvoWTl9ULi62Ya0/iH2lhZfRiWIt+p/8ywLFkODHJEqISToqbmSS3
MuVVhN9iuVHNcU0lNlKJSWzBRYOtIfI186Mjqzpv7yrxT7PE47EThsmx8p/q0LlTQk3yMWZCkKjV
UXysRFWsBuRGfuLUG62jSVJRC+6FHrBO5qNkglIm+FeWHuCc2BI9+AzXeA3nFbmTSISmOjkTv7ma
WYb+ldckNwMYUQMT+jdFEyq5nTKY5zzGFRr/nVYsUqnom7hwOALKCAd61N0MIMC6cJWHZr+hg4GS
lWMV0oinrYHimDS21+pb0YKNEaeIuaSOkAMosA0ShjlPUN4AZ2OfWn8t8iQ+jQ5b5C0Fgxbo10FI
PWtQ3bX9qhbMhVqDowf2krr7Y5L253cslczqAT49LTVn8hC2mpgewAWzyovmQ4o2YuZHfWojytJt
9d3CUk+Up3BWBCSHxIqotBf4l2n8O8SD/e4rlovTKphhj9rSqtvQCJXDIv7G9OYUhG+1hG9FZXqZ
wJxSnyEtDkosq5r0TfVm48vK1/huavU9k+2IEIKE5i0XwHHxFkaruBPxxfMxR1XMw1vaWSreSkO7
Dk18RcKv5x/1oDszfyXvkZ6ttgxitEdlqbTmRd+ac/wtR9iHWMPIrbNdRlBVAFiXX/nwrDXxKC5h
jtd2yjb2ABZtTB72po6pADMOruYEtw3+j7I/9yYrGem3lX7nSxEWlno0618S8RwNaZQjieGYKybd
CkSCL4wiCg0O3tV8bfCnorAY0XgujAAM3FvXrPjenloDom+sIwIdx4L7r0iTO6fMcE0CLSav0sWn
rOeAZLIA7T5Gqje0Ff49jQoVos3Cn3qg+l+rD7HrPwrzmHdE0ZaInqu7CLm5r+Mwlx8mW6vnn3Wq
cWCZjLRzgGHbN5IgtZAh6gU4VmiRhV/4uMl7x5IPgEIuP/oc6QOD3NQ8VNnvma4RXi6/cLxKqXmN
t2gXdQMr7Sio+BELw4USjcc+EFIYsykHFxOxJneHWXlJvpKlf8BifYBpeTxVWtdVKQAv4yO2wV4e
WjCI7JNa0RfKkkY43gO/G8m3e5H+EB6cwxMYvqIYoQUWfOCth4afdGivCPunXnG93NF69mSkoxrF
du5xQDQyyFMkuvNfZAa76LveOMGVPMjHUJBcTA1Ti5d8L8xoDmW7hFOgvYprZpsownX0GSmDTtah
ArZAXQf7QYSiDmj4YcAJMTm+STimcWyTKOgtPWhEiiHhkERCqCc/M5gmBGPA8rNqMzC0AmX4872h
MGn3WiacqekvPa/hgJgiNkeGv7DWLjzxyVmE2ksqxbkZvp/gqE3DECe/xdCXjg1BlkRZj7DaI7LS
Y1dnVW4UYLsDhKs8rsRqCzEH8Rueq/ylfLqTVyVgM8EuccveAZjtdGRm04YnerzAndIZCiGkwMcg
/iIVa0C/qDy7mdeKf3Wt/YrWlpU+keBcMxrZMCQvBzkT5UgFoMVBuUsSpuyv8/JewNGJW743CUgh
7+zMFaTpH+NBQSsSd9SdwKMy0MwRmWDMCXp23k8NlyjxxLOiwOcRXYYBXSAhJ5bspSJRhszLLc4v
NI/l7zIpLon2WSw/9e7UiCezeTWfigyZm7YU/JZkyw4I3XxIzrXewPb5TUWyVyBiWcghfuTFKlmy
2LAOtsittwJL8yb1W+tALy7nfCtCEcMKioAAsXbLxUjEBxvWNyvKQf+TSHos8jxMo3ej+8CftMeE
4ywjy9kULYEzkUeVdrkrkp8skdrTf8A2Q4Y4OtutZixtLQuZIX+JiybOyc60iVw3PpIye0Xw5Co0
YO7o9Kl1Lurkajy1X8jCRYbHEKGtswAXlZfnyTWhY6I3/6QWZaqUHpWxDFPM3gO7z3lv1ctROesH
Ad3+RgQDSdUHPyfRa1i6S2oX3K1CcZthxaQlJsmKdJoFXqdtGNpxJFSvSgljwhpLInyr46hACixE
VriuNUCx8ZyBtc/Yz8m7DFiWijpEsJEX5WdkeUMSnVc9OiX8X03ExolM51Np8NBrqsSJFq5FsFWl
fTOcjHGspwkhtF9Ln+MBhhAH8tjEaQo/xh4PUjkci7ejLOskR7Hb1QZIYsggDLKrKr6lwwxoEjC4
K5GiBdIIWZApv/1QhlbU81ZATbXtdBb2e9QalfKHPNF//uN//K//+Wv5j/hPfWWNGdfVPyqGiHVa
Df1//lMWzX/+o/nvv+7//s9/6rpmyaZiiIalm4qmK5rB3//1855WMb9c+rECuCJqZLGobJBEkCSE
HE+85TvttXP0tjkhhq0o5sQKt15m3bjHeKYi+MsxOq9N6TwMnX3rdYvmzarl9SMxq07Dck/dauTA
lduBPBnyY4m45SlR3IjWsFacriVDL9EbtL8Gcx91Tb0cGbOuD+64dFjgcKSAyW2xTRFamiMiVvnS
kdmKa7DQj0NbID/ixm1+1sJR7o9ZlJ4mAmzULZSG8gxc7A9RuE5/skSVIV6/q7uHaiRccAgpKnQy
VPdivHrGd5coYXlTrPmk8VBl8hbyVHXkGSOw37VPc1T7iOKgKcYjMje8KkgGIaZbJpg8GXJa78Mx
4zh+58I7pJQ9zxRknmWqGQWZtQb3OEfzLEeEkuHmROC6q8ISHwmJyST56EhSt8FuCV+OIQTF415E
RLEgsZ37Fvnu5jCCyjjC0ik5zKXs9+O+E1dH6BVHoumMJ5icF6B2wzOcD32BgaRsZlOB7XDyFOMZ
PMoA94/B9qIoC685T/aEvNUc91m9PirdeC3u5kwjkRJQhtrJakOpMo6dyAdrIbaqV2SSrClhxLx0
+uROTX3a+Nyrbrkk7XyFsXrDQE5SZea12XQne14xvAnWvzT3GD507SRwtZnD9lDW/g1E0a2TwzWM
jRmzFT/o5xehd7sRNgqrxWduJsMAtMSH5KF9mkS+dQICbCyysuYKOrZL1a2K9GgdB4UvYq9ppief
hk8Z3/ih9p6tSEfm9L9/UyRD/Jc3xZBkA1CnQYlvaIplWv/ypmjjFolLufjm9IUuuka6MSPdANE1
kCGSQZRtVLtX4RWRvLUizhq9Stg8ZuOeypuRJc9M5BLQQOZPOZ35qO1Qv33wo45svmsBTy1ddaN6
Qi56ElqumrdClHRX2G16648iUIn1MXQw5Avkzj2YULwZC7A4GK0OQbJWQYd0mubNaRU1YIsXilFx
jHQZWVt+EgbxZGhu2TBCpVpFQX3lPd4D8WTIO18bIdRozjcScScP/CATjG4dH0uN8xFonvQQl4KM
qgm1oXherw2/Uwv872jLQKtEcgyQsIKyVqcwnxpbpvFqDwXbGyUUY435G/kUlFewmRZCb1SoJvN2
nUWiH7iw4xjjqhQ5NX2iqefuJ5HKkhL0FCvdANkAy+ZiZ2ybVBb8IKzEOXs1zeElKce7UAMdNq2L
IinQAsp9o0VEOkOLq3f7lkeRYLGmsFXskhiq9aoAY9yTnafYamjKC5g0XnR2K7oGTTK2HMym7qiX
7rNIXNagTAirN2dXkQ0nfXlGvc7FTSTtNefJLXlyZblDq8xxV+Ay0ExufuD2mQ2ySjSG25LlbLHa
cMMZkPWFL97Vp5oMyBjzOAiGUXXgNDuoIPT+/eMqi/L/87hSLiiqpZmWoUr4M/7lcVWHRVxmffGr
ZD2aD3ghaPybw9sz/Wt5xpmTyzK3sU1rPHy8lfCzno+wU3xookwk36nTpgvov2Au/jIhMwA8z0g2
v6xYueGXZegC/G23PmnRK4Vn6yPn9cvyMBWmbxVpQGJsYLGrV1hktmYfAOQMdKMJBAx57At3SFnJ
6iwBIijZqeu1YzaSJ2cR705lUszAcEPjmf5RMr/qnnkdxtnM9FOyOG0/nVKFUS+E+7wTr6SAwgoP
1lZ/JJH5hjGWFZCmX4qJjUqS2UW+XuN8vi7vA4X9xlSuZ4QRXXdzolAFsFUEkD8YiKokBrNkPegZ
SRi49rR7IyYAdiSzOcyo/jiA7vkW73FL+YvY+2umexApJiJvYhPioiR4Y4MPNmJAGlMXNCOJznsU
ErS8o52ihI8xq4+EcBEtCBlhq0IJ10GSA2tcnKX6U7PIEwgbHM88zGchZ0j9pt2QxSGR46miokIp
tz7JZDIie+u2ytU9ljq4+a+pVt2jwbgN5UBegnZN8uyC3vcgGCHCB6LVEbEyBexYd7dXE4Q1Y1g3
T1s3VSxHW2dHQjKXkxzD644gtmm+zUE64G3wzUYP4m0O87jjvLWOKTAUtcwcUP569GmykxhoemG4
3Iuov5dSeSdB5FYKw22dZ5TgfEnSfh5VVxom9/fNYKjZGrffGMCMAVYUrb0FeB/lm6NZqi2SoWcS
J/WEJjMO+/cvhYRX/f/zVliWxd+RRdHUTOn/fisMWbDypBWJm9GkYDFBJjKiykVSX0e7YabWfqxP
hMHqWp4Xk52g1V/slw4ShhKBUby0cd4et5IHc1JZOJwyIn89q11OtZhC55bgYegSeTGoWXpYpUYh
s32GWA4HqoZwwtm2OcZrXkWX39qhIO9xRZIWf79FqC1HnJcJORpZ+Tm3IEPF3umouwVq7sLc3IkF
SQn6uaci2YnBlGpvDbJ9lVecOdSH2ZNu169HldF15dAkoxS2kbtM2WeVJp/jm4VgNeNl09S/bd6+
iiiUSyNyVBWSeSddB8zfkdKfYJ7hho7BYA/QpxcFhCoitiL2ZzpanY52E7YA9niFRQyVM32CGLsp
4v5mj0VxJoJcBtq2eTkRaUwn+lF7GVrtnrnR3ZCzwyEijKXt/Hj5bWbTZUJsNCXMTrYOOsEYFvMr
vg8Br0lmnfoEmlzdH02AiuBBtQN0P/muMDuViBsTzzxDcUoSIh2geVuS/LptAL+IptHS/og78Jda
m6FKoljC2oUc5V/SdUQlmZRqAFrN+m2Oql8MKgDgLsxQMM2MWyhmg7wHkWaQ6FsFKPFk4FFv1vGp
y8uEX33cYbCIDn2jAJcANGh6okuim7j408z8ExS1SeZtwnxsZb/bQh+2GH+OByB0bC9O+sgiL6rP
KhRIDBdykCM/BvaM5D/CC0i8Fo1kwmpHAWayIJ16zizQeAgCkYyiRSKk7IwE/qlC7gyRblfFbBuM
Ndnqpa5VzrautXgTS68RgNGbnG6gEkrdCBakWZghFLaXWnWpdP2SDcSZkJ/VZeu1Slek+e01usqT
HV05AoMaBPbKTGds+6NxbudX8EevJbvQeOf390neKXr9gSgTF6mSJS+5oe7iXvXqVrp2Zn1hNoOq
LgPLynhVsbOPZWT7VanILsi7JwRP/GPoymEcB1ZytEbIMcdJPMxfa9MAr4JRtox2v5cTxUlm+tMe
DlS1urJACVPB9pt4YRJvoJTfmCHuala6KRqAojyNcWp3xCUgR1GIfKjw5RbWiRDUE5HLE/uK0ifY
0BtCwTYNAiO2nAB0Wx6YEpSdXzU2kdnQYOLTANWyQ9jaGE91lD/y78tx9af+MK3uULXetAcsWqph
0qKM7D+HCIcgSbIaq6hk9NjvlwAqtdVXM4ufEjPPrv1SG9EnqSOYB3YtOL1ai8RgVivx+IThxP4W
o4010aXDYVQ2yd/AI2wo8HtSTGNbK04ayANzAiG2yhBxSOK45o9sKx5zk7/utvxG4nh6kslRb3Lx
NI/y0djkEDWyKMMUwdtIg72aFmTbJBjGNIyk/JgO2WkQrJPwZb4W784E16W3TetvRXXQhMV32qFA
eboGIZNQ9smUfSnbOBBfrLG1sHvpUqa61Uc/gOmfARy1V0EZdmOve0ta3nAC31r1xSCDteJHzYCW
mjbEZBJHJvKg2JO3KSqy8/Y+z2o45YCXqb3kMRwruCX4UN45em2pOEUCNDhKVCbDfkXrZTAgzg6K
xbuJoiond35I2HhAism4WbYRja3EJeh0ITIX+AEbcAO3k5sQBxs6kil2ChX4TcJRydHXO5WZM7QE
9jIwXRyxftGuih0eyRZvS0k+EGThrZkwyCItkFOHCATYKtVvduP2WKKJ0Ws7Db/gtrGmA2r5RJsu
rjoILsCAsLQ1kYnohMUd9S63qDufWsDVTj2vBxn+NsKALrJc0kS8SuH2HJHXsvRY2M4wkU/VaxQj
i0LFwCbANbP+KvW1JzBOmdLp0sLeqgEaCPve6q55ZJ03UfXkkUwOOSQV0V0H7VQL65G8OUU4J628
a0/W92jm98FQzyVt8JeZXwuD6tdgsoj9j4S+MJ3SYz2mx3lIj9NghcNzuF8RY4NvO9SJb2Y5tseM
FpMDgsysNTE69KqvqVRUoEfZexVW6iXwmhAFuzx88jUHtERyL1tz9PEdaL/ZIrJ+JuLJV85xawRW
JRGfuVPJCOKhOZQt+KiMkDUC/wzaPyoggj2weDF01ctzTjiq+kKSt2Zfdykueb5+ibxEBUjXs5HG
ZbmTYcP0U+Yk5R/lmTndsdutI7ft2VJ/kUWqQ0kmtiH6+BWlOKut0CBbBOgVixb3ydMyimSXb9I+
g8EbWxf0ypEOYYYq+K8Ee+yZgGoulyJrrusHCtylel32yPswB2LTt6RXPRpOMcoya5dyg8fUBRgs
nGXJIB5UrrCyqBgWt41Ft/iZ9j3HC4OQUJeWkywv6NPGUwGBIwISen8SujIIXUzJkf9p4TCXoU5b
LAu+1kIO7cKWM0mRS/I/kSRr+qHvlECrGcwp0X4K/ZWFXVJHN5mdI6AfUwvAL7VM86t386csgE4h
fRQqDSuoVP/EziGnPBG8CFQD5cqWsGUxTUUgaZJvUhH0ixT0bv0Vo12ZUUCrYE3p5RS3f6TgC1A+
rqBqINn34mmzlJNiKlzK4mnxalZKhTQRgFH7Ihqy9JHfqCWS4T5FnyoP3vZupiLiw/Xa06OOTX4V
7hLCc8aKVgkMVT/rhJkI8vP+/FOz/0hKMHXLL9it99IgaoFcyj9kq01c2hp7oGUvxr9Z2ieUZ/L7
so1vuh/5hTj5S5qTY6t78bP6r/yI+Hkg/oo4I0RPXB3jBDDnSVPgO1V2I41QAMFWKrZIZWGlDFVL
WxBJNORlWZULqbVGPr7KmvoQNPkNAWIuLC/6L6a4borNYWMgsLLxnW8zDOjlpSK2b52PWRsR9b43
5pJ4ihHq7Pyc1vzFycYct3cnm/3BE/e/2k9lSFSZzIktf9PYXOq7tmOlALJ4RlI6PJ/HMpA75i/z
hgcCwUVpeHPSexh8IMeQMoKo7emoMOzzz1qCs2bHn6OphPGSh/nn2CehlFRPESmBTLbAH2j1Awbs
BvAbDY8Nh44m9mGVV4Fpso5jNSlwjSPTHUUcEfiX9HALRC26mo1wwxBlCfRgQvqCjWnflZASMHRO
lUq2qEqxKHvZXaD0qZrBW8zKA6GM72JWSGfCRbxjRr8k8VtugF4+yOIY1PI1RXjVpcuxioQAyaLV
N74GvwLIhqeL76Ig7GmTIiSZ6nOTaEH0UenbpKDDcrI8tLY5lgwNyaYlRIWGr/emdGUgCb+QRW2n
A3qIvJqfSPwWEA7NnGNJKOcWzgeVzdAUrD0rGCImlRSoV+MLJPwhQ1JlFU1x7lnG4uZIeoDvDgTd
zgwRANMlIAvI/0HzQ+xRFTNgEIMMtVr2ECfQESW+IIYQpvxuGOMHJNu/WQlGRDdfVdV81fXtdfR6
tF4EyoVZ0HWICuCJtOZ8UpI/qaU84jh5Q1GjPlHShZcj8apSNAWZ4c4mPWk5svoC1YuI0xWlxzO1
3AP4M2fyTWGRmzwMv5eEO6m+t9nYZa2FeGdgq0/KEeVDSvmgME7EKoWFl9ZERJAPFybHItFUhL3g
0SDkJSLCErCKI3HSrXRBORHuukiny3gnuuE0BCtBJt2uwj+yMw1x74x/iZLnct32SQ+jU3uJls0d
uQlNvhoYjTkxbVlKSOGKEZPNC54HVo2HlYOyxAc/w69tENfjf2rzBzkaUEgr19zgn4Cr7nakmwiH
5ieHRhTNl2FSz/FJ7nqveqd3l4Xnjndm2pO40h1tGTQjcIQg+NgkHsSR17vT+d+dQL6dNuMue5Mv
pQR9jWk5DX212mK7MAgyXHpKZUydip2VrOlXs/rM9SFMflJPWXTvqqsy7MkBz66zS3aIg5bFVRAX
pAorOhUZ6alkVtav8JjIti6L540Bi4STQkF50a0I6nh1ywNfeS2/NFBSC6DzBQ3KCt32qgOcJmVm
G6FyWqTzEEvKVaEOnzEBqt8RuHnsc7YObl5UE5v7dY6qQDTm8ErJYGp+Zwk7sdaI0qxuAkk2I5KG
57lnoDXQVUKlwr7ByfWSfSfUgjGf1C+U8NtAHsBoi6mb0SKJSDGEnxC+jpl5lvnltXmZZfnayMMd
iGVuxBd2IV/wJ58HZlbiojaZmt7Lo/WVVis85CNTiObvexFZ8G91gllxKJYbQehUMHE8wc/owOnC
HtB/R0doUBaiingJtLYNkDD5pbz8b+rOazl2K9uyv9JR71DDm4i+/ZAA0pNJ714QJA8PvPf4+h6Q
dKvIZDbz3oroh1ZIoSPR7ITb2HutOcdcw6X29jokl1RlCbfzMkoXwyHrlQ0xc2g2l1ePE/mHFXsw
WlgdacYmn4I133LOkRH8dRgUayWFYCCRS8BUtdRpUiZecUdye2Q89azGMf1SkFcCcrOlbYhYJcnT
jfgUDuJWRBJCCuZDQs+VEmbvaHD8A6BXEkxm5dJQlUvsJJcw5+xuAod5Fxj9nq7nXjFH+ioHL8Ez
+mr6zTLweYoMza1gVJbmTYIpySC8QGJrHuP7bG/9ClqoGqOoNxDQkqWM2mAqF9k1JcjYKYW7MAXc
WVEikLxNrhE+fR2D3mFd6uH90E3PNT4o/LsALtrxyuunm9ZL78xAvffZl+T0MMLAe4TW+FSJ0xM9
9HAst0MU0uJV76QqvtPTnFgpVFnxyq/1RQZ31k8moktoZQBKLF5MFt/kWMJnD3a5oG0bWuuKya1J
jJRgoucZMNJRdOggGom2fBlM4oEIWgGubQ5WT2rsB03G5SsOOyt/aQLf0ZHkUcRsYQuwsxfJza0w
OLbKpYb88TC1PD2Jg01lDC8z1UQN1DhJFV9kcrfX5vioiRuVADncoou0/3VN3kIVyU75yKSojxac
nxVuLTemUcmbKpdYBfPC7KrLvDf21BzpYKJncf1qBocsxU7ZEPlWbzMQtRq2FMryuXSH0irAuFu7
oCpdsBesRzkpt6KKYoqduIrxKdDQ0qCxmOhLF5SRhPZKM8PrACAjZSKf9tmEPy5ABq6SmKRQ6CSo
vmBdKLAviVRbRhQ89OtrqGYotK9p9V3V6wK+kUGKxg5VCRsQYCLswuRXBXa3hEsywCVJ2OS6XpNb
VdTmwZQo5jO3FslqIv40R5hT4x6dMcA55RzSFKCqmAi5dapgHfRw6dbMHhDiLgYAGcNBb+49eLpw
5dbaorjHz/dC5uTeDKX9bFuRyLQY4otxrRTNnYkd0JvSuwbpWBUIO8/1VBl5Sb4zWYIWZr4dSAXp
u43e0T8ySxuLvgA0LJ5WzTPXQByiA6B8LJZEWVir2Fj0gzv2IhGuPgLgl3a0m5GOAVE5cftqAPtf
I3+/MMN1E9XYuicHqaMT0j9TxzU5iIlMNpQ13AQAgtvkRvOTW3LiHNHvHIn8MoJ1anANvo6sp9NX
JqIAy1qk4XBVR8MVDFwsREZd20JHZsdCVEGWAjIXRXJzTAfCoUmcgcpZq+azZiEc1NBjzBmmw9Ii
Ry984DYh7Bn3yxWSma0HpL3sfTSx+hWLSyyLEWIXgOwakuAGw0AbPyrvcyBm4B38eqnWxmWqFTfk
vtzQTriJYtGWuDu6rLsOM7KQDeOwFH9HAr1X398jQEvqfFtLHXziRWw+tbipLS266KLXILzSHOkZ
xMNF5CMd0usdJZiQ9vtja5KUo70GCMu84aNRO17QsynCZJnpr0cd6i7Z6xmmasEbbTwo2BSQA+kU
PoQcUvvw2xfh20bR9nYkL7faKdioe0tGsKMzHQATnlrKkPIuYrPfBNY6DZGgw3bdJ8jtTa/eiYa2
9XSDOrq6GMd6oxvSGpTAKl/na1V5WVMCo5kiiKQ2ualSIISV0aQ9l0J80cn+IZH1q1J7UlLS3vx2
HVBkYQ7ZkD+86SmyDO0hTKJlAaPQjg9p1a7C8RfhA/fqiDuU5Unvl/SGQf17lEgr3P6Qx8OH1iiu
613kGl3rKrzISqO+peoL0o2F70bAWgfOGIcf6HTqHbrcbSSaDIRkAAxGwSKUo2PQNPJoGlm+t7Qc
AdFdDn9uSvZ10u+6XN16tnVVdAimg2dmH3K8UelE1tajQ9tcV+iDc6E9pF26Q+SawbmEOw8FcSEk
TOGyI3YNSpcHUBJnaujW3Dj6rBgwJIV+lGQZimyJpqgcKQb0IjYrNuX9ptadTGauMGB1UTGvYN0B
wbJCEZVFcDHnmAsik6AkHdrUTTrNQWaxt2hqZ+iVE0FfVoawJJbY1r1Hnx2O0lrLgj7QsIrugKLR
WdyKBWgblOMZ+2BiAjEqdBdkXZM26F9MGapo1hFz2bS9aTQ6kPQ1kG+h+BTXhgjXwpAp3mB4sbOK
51QqocWD6S2lfd/CJ1k0h6wAjeqOCOCLWnfHDI86XMWJ1GisV104UGaVlyEg5ZG2YEZbUCEVVyuB
qAfNqqKBXaH1boRd75tOo9AxXNN7WOGEIR08cjvW3wXgPEIHiMKgy7KlGbT9+GiJeBBcfaPoxTW+
lqsIdqMZ8Yr06gu5NXb9hKRngolpULZEnET84zAuscR7dJFJR/O6VWv669agu8zqKM6wv3M6jXqP
fHYrbeV0WHcsW9gbgkuLNm6MTTPpWttL8uW8SOlT5YneHJZNjBbRc9iPT+gcFnIxXo4OzgTe7BPM
sWSdG9FNXE9XVj/TjznvM8KYCTCh4bEcYsWl1cdtTzcRb9aI+C80gUM1bDK8Oxlf+JgbqyKFBYw2
IGSy6Lt8bcGJbfgHONnsQuuZzNnDBcW+kY1danlktMxTBYKuttkGurYJumtSzpBNL0UEPv4bIhJS
sOmfX6Ax96lQClWymUv/xn6oxdWf9/v//CKRqf+UzLznxViFPlbgr//5vy8Idcjr/Hfzv+Yf++e3
HX3XofjIbpvq46O5eC2Ov/PLD/L7/x7feW1ev/wHSZthM163H9V481G3SfOfYp75O/+rX/wfH3/+
Fhi6H//xj/e8zZr5t/lhnv3j7y/N2h9JlESd1PlPz/88yN/fcfma8sP716IJXpPTP/bxWjf/8Q9T
/EPWEDBpSM9YihpzS63/mL9iWH9YimrqBn02k39JKCayvGqC//iHIv4BLATZA3tujTa1ziRS51An
/vySZhi6ZGl8QZIVUfvHf56DvwVNf12e0wInSdO/TFeCLKmGqimiPP//T8Km2rKUuCtLMD2SxCa8
LlAemPE2i+EnFgRQFUPw3Nfzrg7v1Sg9S7pFXrNw06ZsIgfcacBxxDB692JwAy2kIUnyd3U6PFeC
GWLvfwnVW6Wbl2LttVwhw+6k9DcblTtBHp+Cqb+jJJzZhNo5NPJYCTTkbPt1WIN7QNVHWWIQgO9X
WOyoTVy2PbwOgmxhzGA+DowM+AhA6SHoqm1c6fupIB5CQp81Jb8tPrGfh3uvG19wHWPwCfCtsOas
dctWJATYOqQYvYHyghwnq7q5SfyETft9aNTnUQw/WgoZo0w3IpTlxwg7QIunpG3Mt6QUBgpREYLY
wVhB2jhEBMzWJdh1LO4QyREwm3DYuhLBHzRB1aigwEt3vg9MctSqj1rpbwq2CLWRxNsez+BCHrCl
xSVxTmB800UYNGQsZqzd5EBfjmWHHoKWvMmGehGG/q8wDAynZPHBghgVxzQJjlcKlG/JWU0n9LRJ
z8ysN9fmlEMB0y8tIZY2OnlCAgLz+9iaEOxaz5Wn9a4nS3DRK1KUqbqXWRw7BKAGy3EcG1Jvm7U/
xsigxebOmBBrKpY8Y/H8XFmVxlRT4Ka2RNZOuJ4JkmKX0sOz2u4w+ZX2a8AIT330PRhKxEeWCgXK
N2x/UOgGe57ihLQ1kgLnVw2ym71vSEKIX9km0Ac2kJyb3MOapcYmZeUm1n+zwHKBpVuX/69mr7s8
5e//H6Ytpop/Shy/TViL16B6Db/Oc/zAX1OVJv5hocGVLSYkBFyqwtz311TFVxTmGsWismZIqqmq
/5yqZP0P1TQUXeQvXRIVDaHN31OVrP2BrkZWcXiK1LrnWey/MVXps/bgXwsrQ1Q13ZKZEw1dN3RT
V4+0CbFGCkHX0PKwmmxnNQX4/aDZ+tY+UW+mYutZ8N+ZetoseLHaiUIHiUmh9oi9Zza1sSzwnRgm
03z7mTRo9JjszpTWkNXCn082STduiBtE8GWRDlCulAACkEY2Rv3Ws+dVkf2KlFOYngCDyfacw1jx
yORKfZvq5PFRL8LGRasqe0JeQdWESE4NeB22ftCOi1H2Nq0koWNBL5i2G6kvSa3xyMA0IdPN0M93
UoLcCSAqYn1+He23QNl+uth/T/+f9azzFTxxDk1V4oUEQEk8EukJ+G/FQq1K4BL3nfwusCoUJ3/T
KP5hGoBJdCUGd2SaGnIiXTuoaBeknFW7+B7jPKI8tvMGSuft5MDFtpsyhSLIsSVAgnUWaCSpAi5w
Q6vEkHcXVN2uHBFHWbvKNzYJYWRBdAGXS+jgC5lwDNrsXSSV+eeD5F786RilWaj46c0m9nGSdgrH
WExXvOC4CvHi5xG0MyMc3YlT22ux0jNCIl2J+pVu3hOXdGYM6dwgs4Dt02GUslS1FGEZZGMQHu4O
awNpP1Vgu3GRBS5wf28i++cDk3j2v527WRMnyjxlFt3Wr4PqcjROscqtSTockA9/kUHyLx71u/IJ
me4V6uM1iJD0GefJGfHRqav2eeSjO7PTQ82C5Fk6sn45CUBvBOXM1uzUCWWlI+myJmqKZM5f/3RC
FZgGY4eIwwl9a9Gmr16NBdOMz5zCU8fxeZSjdVXceHFUa4ySM4osvER+deZM/XkDH0+En4eYL+Kn
AzHrMER8xBC9TU1jTw9x1S/1JbWizc+3g/x1L/vXlKuposqfZN2kJvt1JC/J6HaNKdPFgurFZPu7
7ra2p3X1XBz8rXLTL/1f+R2BpLviovvoXshDPHtjSF9XqN8+hHX0PCuKrFWmms2Ha65APrvNhp2t
g/DwBnjRUnTILI4WpvvzsZ98/j4du3X0kBN/ZI1pz7EH2XiZSDjVWZ6BLxutm6p8jbCNpN7gNKlC
V5wcsWvVgIBobKRROmNCkE7eUqpiibrKO5aQ3a9XoYsTD+0lLz6kIMtmk7rUYuxkh/LTJinrgoTs
c9ddPHnOeUMYJjsU3vvzjfHpFoO+3Oil4JdOPRi0tWplZ4SoDxPm/k6xI1jDgUHhDGHTIqNrxYfD
TZuDZ/b3bWrcl21164/ygzLoCw/cFA62taA9B6TURoaFF3LaWt2AcjRjjUePB98QI7oeEPpEf7Ww
1y6KUf09xcJ7ZnC5gVeKfoam8inyvRUbI7ufw76zeO33Dz3w8gjhs2f5hLxJTlqrWBRgVpUkFnf6
nV4DGmhmZJHMB8Ss09DGCXToduF6CEgLSruLwUDyUu17/UmlLJeB1Z1mBWZOOhuA12gsLyPBICi7
d6teulQ9mmZGivVlfGtATfo1EzNcTCnPHL0dl1UbRUBMGn44xlp+KPKXHPBoZsAWEiV2EWS2jsbr
mGx7QDiBH9E/Ic9LBpo1UL/CHNg1wjojIzLrzG3HbzaNm6GXwcJj7EM1WI3V1TBxQZSXERNVqOMu
VDIChXM89c1MO2kvQlFxIYAdaLcvYohsUYXyWEH6SGsIqxVe3uZWhoiJBskwKcIXPTJMf115vu0N
z5iwDWzuJEKj+UFC0ONJaU06sNg2I+q5aSW7UqjaOfF0TanvNB3KWWve9cl9Xpks8uH8CeImFocL
CiI66uZOTt0OQLqtDHNVSUGuGFFDj1JzOQWPAYKnyXsTgw8cF3aszYf8XDThBwiThRnmd17TY0m0
4MOMKWbBmMtB9eUlkHy3nFC96wPu2R3dv9taeuRna7Jh0a4Kw3M7vHXq+FoW+o4lCNEWwYtWzrYC
hHYhImgerg1ik12jNc9FAlAHrKYb97NoLkiXuSHfjoOwl/wwwOEeEVja31JSes5V87eiN7iYBfz6
vfrX1uRLXeXzUu3EU2+watY0EX26orNk/PoIRmJUgVWcl7s9m+e655gDdqTNHHRWbnMV/UUHBFHG
iYi3ClwDIUibMSWqbjDvz8yF398DXz/L0XSQT61X8f6c3wMkr14iOlgXZKgiR982ZL6mb2fG+z79
MB6rfQ0HkGnpytF4lOkmRdGjv95wA5HHewnGA52jyAHcuC83zSo+UDuMVmcGPrlG+DTvzVPxp3kv
kvqxjXXeNe1WXy3ry9KG0DhPtpQFneaCScY+M+LJyf3TiEerEmHqrCQbGdFaA4W9qm1W4Qt9rzO5
a3ayFUjf+HdGpLKlmTIFKVk5OkZPNiNp9Di53ZNOHlh6CY7jMntsFvoCC9dltTr7Kv1+OVlLUhe3
VMliGygevUp9QxXzcB6xdpO7cFfbw655vCLvbikvc6TScLZ+n1tPnl4lfRr06Plp0moCQcU9SwzR
vH6e1voe7vFr4J4bSp5/1bcF2aehjm7Xou30shkZyrug6Wkr796KFcpSdJNlABk4WgLOpbhsPxMt
4ATAZhf1+sxFnYf46SMcXdTRkIIQCyXL51V8o9vJYViT2AYSVlipu+wibxY/D3jukh7dtlNWWdYY
zWsSs9vG4z120a2hPBvCzc/jSOcObP4gn55IXwJ9FOZ/XsZsQ7YEK7/AqXbATjbqvljl5xZb567l
0WLL0LOhnCTG6+3OmcdLDh34Z2MlO/khuDhzdOdO49F+y6xGTaxIJefJGBzZpdzvSo60VjcqHMXM
hUrosqI+s7w7OclRydF1HklROe5Qpa01dqTRsckzb0NWKOjrivLMdTt1YCa7LJXdg2YZxtFpzLQ4
zCxr4o3h46BvfbtsIjvQH2WWVD+fw+8j8a5gIM2gWm5ox9u6yEs7TOQl2/2cUPGSeiHBSZ14oSrN
merJ/Jm/PmPzSNhaOWtgkLWjx1zQqik087Ykk8m0WXO04x12hrpSXUMI3J+P6vtr4etYR88zgUmC
lVtEjAUCWKb6d1Dufx7g9Gn718EcPcBAqRHfDgzAYpa1u+u3zwryxSZ8+nmc+Q7+dtJoYogSsC3Q
6Uc3gi9pTauGVBQyQ14k4QNgTGCO7Fvz22nyAb9KZ+6HE5tWTh19FTr4Fp4o+WjEJkbyEjRg5mcf
0GW0B0i0IFFpOTzWFyHZhwfyqy8gGDzxPnfpWNvx8tw64vRn+LR4O3rjKaVaoTPjqCVPyiin1XY8
WQcJu11umYtBSxZhYTwOYDNCEsuC/qPzHmVW8DPboZMtEscVh54NCXfDRYRhTpq6ldrhCku3uVKd
OWM8lqcu0qf11tHdJqXUg2gsV+gyAtxoSUuga5eDsjL76SOO6emLl5Vf7mSrZbfRkpMpa3srI1XK
MjaxxdKbwPtCFPLLvFyC6kRHCBstIvDF6te4ThO7L4IXg6ZxGiisllthXGC4fkrZ3PWRsNAi6LWp
5Q4pcBM6ujQFOoD7sY4+XmajFrxIWU6ofOmmYYfSNoFcAT+dtB2ybNglWEQwBldBiGVcxUNk1q+J
GW3McBdMSe6iyGF9Qsz7TZpeUbjDzWO6YfXmldFCbj8EHalqPrsLwl9xErGzY2/DhtuVq/BZEsYD
CshrPbgJCpDXXYZE3yC3TASsWD9Ewn1Hk1qLCL3+Ncg9wdgSRsN6EwnVi5+PB81/VUzk6jjj/Di4
HuICTO9wbbVPGDDssQjtHulg2h4m6YoASDuJLYhgklt06qold7oh5hJZB46fzC1zBJ/6JajpRWuC
3EDMrGiWm5m1Iyq/LZKAm+HC8hJHrYjsRhoz0RDLwKGzbE6tZz02rnyyUIoMVeuYLzmjSHLQpBEF
IVVEXtDGougRIGbW1jW1jQE0ewqOSZPvZ0rQxMOb13cItRdTmD20neK2E9VBMLTlbWYki2qWZnu/
GolwOkgj/sGCbeBL13laWItCiu2qlLZELCHtIilA/OWV1aKAlzop72VLshfJQI1OnwyljwyRQEsz
1+J1UUYsqqJuKdMHxH0kF8Jlnmpu70OKhUAyRDNvY3B7Amhq0ncIVyadLr6chnKh4cluBjJ/6T/G
I/qG+N0K7qcICZ31kmnl3reCdwlIe9qoRMLHy1GQiftod4MI9BupA8m5QT3B5wX5x1vaAlMya/JH
4drg5hnC245OwiwIUvuCmnqBOZNmnSnujBaler5OlGgZJTcFq7OFOHq/RAtuXj7dm2KwBjzhwBUD
mSBCA5RvTXICQlPeFXg3supODg5SIgJPCJ20QXxASrw2FrssyYFmprseIVzfa043cemUGhNQahYb
o8l3EQFlggYwSntJAWlVXC+xtTayBYwrwk6IXGzKFlXChjJBGy3C2RpBmpNe189gJFokcZ3s4+I1
FcZlPyq3ZaXCh0sei2q2BeYJihp4+z12y4sCQCI3e9h/+Jqy88anhAQYX9He8tnD62cF76471b/v
p8cI/AA+9twL8aDIdoV4ewheGvle0e/ANi3JH3fEzHgEmkGtJp0pDslyBDDkKeo9hmEno6NiNL0z
Ttm+zvI7GXxcX+aPA/dLqD5GebyPchRmECPMeFh4qcCyyvOey/BtyGQnSrHRds9K5K+HAXeQRmmK
xnAxv2DFNv5VNjly0WIVjyE3UHcbNNgbkZJJ/j4X38WhPsS0d0shv+gL7oawg0uXvoWa/kshDiQr
dnnY8oxc1NBp+rbc+cg+Ypn1SKsD8OfGlJsrJK3AYdtLnxiIKBWdeGqvVO3DC8hcoNPtpfNOH+15
nN+PaXgXeted/Bv65tjv2vFGTwHG9EiZekyUgIxKZVxC0aQn68Pa2Qn6R18iOkduamU6pvOsokns
31qmj99+gg1CIBybrUiOSQ7moQnVJ7XHHWgKxLYTDmwZyOsSdOcpumYKWD4QoOLFaJFNi4cWQdqk
Ym/F9dLm4JnF4lfSWAvI/wESQAPvixFaGyV6qVSaSpnHtD3uzDknedxPAMhVJMITGv6CYu6iLcrL
mD69CSFXpeoUgQzCY2cFj1SNHB98d1hu5OJWIeI8fBEEc6EJYEPM/fwexFrd5y8TVhI9vhGlWyvl
DsdO11uq7WfXCjeBZ/xuYPeO0bAVkH4X0cdkYO9v8BhWmLhg5GfcyxnhOX3jX1YBTowYDK/l38aB
clcEmDiM9oXQpEWofVQQ1WvlPsU126cgeWIiQEZSf9MKsfpbKsjb0XztlX62ue8mnbVGHLvm4LZW
+JJzfTSCkPK+XqDtckRcgJ2cXBp+iIUq2UtwVmIL3k8ABbzXnmWjRt/Kgry5NXmOG/8+kW5yvMtZ
1EtuhWugllRCATpH7t5Ju0lBBaObi8QGtYQEtqnRYWJqZq8vcjxVeEeHRdIYD0IYInWfog+vhykd
w/BrCb3nULZKTHmvnPNd0jp9jIQXv4CZJ0bn6lny9zWGTCHLopwDKoR2MF//tJGLykouBwKFnIb0
NzpLylpwuWaO9KDvBKc9s6aRv+JI5q6B8WW4oyVNOAhCZugBYCeCGJibDxKJXWyuEkdwQ9KMGvSz
r+GqwtcD2sw5VxM4sW81ZJM+NSoiWZ7rd18Pt0/ZlviAithH9q5qJ05wqNZz/w6zzu58yf5E586Q
LXZBlm4odMr1o/W8JdWBFphgMPstUrE9k9wmWya3HgUzyH7acnQSl+zyXbX8eX1/8kRbEkJH2RBN
le3k1wMtan9SesWbD1TeVpvqALd1o+oLZZev8FSvpodpWBQUzrx3ZJe7cyd6bkEd7S847n8Nf3Sd
c0/Q4061eLcvuz12l5W0qjfy+tye+cQ2hhckJTNTlUVdPAYjdEZJ5gevJqeLgkMeBARa9vYEFVhq
6b15ENPlMw/M/MG/Hdi8RYdSggbreF+rq0Fn1W0OtbJmZfmsm9c/X7iTR/Tp988bxE/Po8IKVYFe
XTm6Od514q1olryDJZectgKs6dg29s8DnuiocYvOlUBZkdg+H++fFaGcYpKKK4od3qpK9zGNLPGq
hpQdI6RfgnxFbbHSz+ykTxXSvwx7dIcEZKojC40rp3pq3YQKK/Hiq+nasFtGjtzwcO6WPPnsfz7Q
o2dRYSOCwYMRyVp29C3CECd+gc5DTRc92O253eb8677fKf86r0dXkm9tCNFjuKgV3UCLkauRBCJE
Z8pGsnRqCv98XEdzWlDT6cl8Bkq8d8Ob21uy3WUYGyAya82d4N8IkhsmG8v6ZZCYWKPUe58ESNn5
rZBCYsZHYzkdCCZ0z5rsJimwRu12bF8zP3JyVOGehJfmIWsfuu53RYZoP+Ysm5ZRhR/jwTJePLTE
ASoZs9hKxqFXO7dorpPiuoX1C9KqhdczTSyWkxwCdjixl67aRdOJdj36e9WAuQG0+xK/2ASkptcR
leNO9WNwFfFjxjLdfGPDELK/i7LqTRHrh2puuwJVJWlKfwvzcaVnt2IjFrQuY8eL1H2HI0qZoN9L
wQOS4qwpFzIcYF7EggDI/g3MLYEJVQUJkPxgWUvvBz92xOHKSi9TY7SlNFrLyhbA2CWBvCUUL8iO
HYvcwpECxSQH3o5VfOL4eprBe47j2XBa+HYgZG9F/Uao1Qs8eVL8ns1BXnrlI4le6fAY9wAjsatp
4eCEyoNuPETmbpRuKnr3069MhYc5vpj5tBVKWWGVPEA+tSW1JMOyhbYZbkILFKQUm1CMJ5k5Iumb
dZr5AIoLvmEs92Z3ZxDxxmoOKA0uxX5ZBbHbkhvHyttFNeCYnUvKiD0Y894nA/lLBomIK6budpPi
3Sj5WkvStypNyIUrFiUUuQTjMZBGoX0wNNQGaYecWqQFiWW22TbQMRV5N/SAPvVyL5ivFheOcgBb
jNk3uherDZocuyIrQ/EAiKW0H5t1DfcgRM8K/wQmek7TEGSp17qwtNet/+TnA0m3w1XBfleOaPvK
yU0W6RuZC1lUe6IA0IoqpLTZk1TjNiyKvSmAkjaaN+JzR+9Nqqmg/jxRyifKMRROFAg8SC4oax5V
jwYyEiXYfpVjDuzOF8qyviHsKl7HMCFmjqqjYSJ0WdosU0IsHZia3Hn22UbRuY8xTwef3hBCUBVG
5LPKJWN8U1/7LlEKS3XZ3obO2TbYiXIkh6yrKkITRf+mNKmFrk1VVFtOBY9VMF7qNiVBGIT8/YjJ
sU9/V+1jjQheVqjNBHTGQjjOI4Y+Nim6Gjo/XwHp9KFb7NRlxVD149e9JvZNGqR8nPRhdNFe7cBv
b8yluEBue+61eHJWRWSBMEmSUGIfvS1iDAXSEM0P2QV8TbAsqJRX/pVvk/hztvt34l0BHMuwFI2V
mqWLR6u1SK3hk1Zt5Vjl3SRjfvNXhj/+GzcwFXlTVuc1k4rq/eud0/eJ3o8eL4rGmbFxdDVUO7gT
1s0+XucX3r5doqUp39NN5gYv5DWGy3/nHcwZlSycqcjY+NPXj+D17IHakCs4i2ZUECUE46x1BzwJ
nh923pxb7dxdc2It+mXMowcm8GA9Dl5VOdmeu8bOrwMfJK9j2TLqjmXidoWAdi5CuAcQc1f7vv1v
9AGNLx/h6PoaY12I8qjOayxpSbTn0si35MJAScV+bYNJmG5S+fXM0zJfzqMFiChZCl4EdV4iH6tK
s7QrpGToUNZBFvXbhZgTmEO6ed9Wtm+JK61X74qJfR9UpDTTVp4oEvMTkfzSuH4W7wcSyIykO9Ou
ObGAFmFRoktms2mxH/x6BwgBzEj6svS5iYECbYEtbn3mwE88TV+GmNfYn2ZIoxKmKgPdx9nOyDNK
HEOe3MB5Nw/egkzci2hlknBxbr13an355SIfrWirzit0IeQiyyUT5uSvMQNe+BVgq/QD99NaCHG2
Y7cFCK14kVsU1NC7hzPHfmLaQkQp67QhLIgkxx2+SQ7NshZ4SfU5tgbQp79rMpyU9Iopwe6qp0r4
3ei3ZXgzlrc/D33irDMyc5c5K8EN7ejR9jWpDrnlGNli9g/zfh2W1n3e9oefxzm1c2AgC4cManMN
QcrXy8u2zPRVT2QLRiJ19afwLkP5DLgGzzpCc94GqMTODHr6vP5zUONI7mhiY6HsTCi5eYFX1kZI
cBBcbGXL4b8gP/n2jICPQOzPUUqKyb726AjzaIq7EQqHIxMTKHlvnSSfmxS/7TP/HILLpErsYmkF
fz2JSLbESjHpNgdUtaz3EoVWSz1PhegsgTVSMbmKFfmEUOY15ZeZUrgawIzhBjTk8BCpuVtL+jKt
xcefT/S3yXr+XPgd6OWSikbN5OvnMopE13SB5X1mkJZTzuwDlVIm0Gq402oR26BC9uOgn7upzo17
tFtLJa+cIIJTCpSuRW8fTO+6qOEqV520onxHX3lWFqbSK42NexLuF3n9HujCq9GEl32SXRLORd4u
4R/W2ensW83s6JQcXaqi8DLVz2ilq0MN7+opreBZRsJaTIBBSKlrDAgvc3XjqZufr8X39dbRyEcT
aWoJkJpUTooyUMsd7sOsvtJmuNdwlQ+JW8sV0ZclOL7b2DDOLcC+LfaOBj96CEZMeUKXcCdEFqi7
pAM8I1xgmFyYKsTJkvxA0nCNZz9JSII2z4z+fbH/dXTt6HmHoqh4+XzSjQjudYuoLbhUi3ZRzW4w
ZSBGWnE0mXgidaBFps6etJ0hViDo0HX6H13TOQpkiJSEVm5p8K/ZGaXA7EP8+nr/8xOyKudG/FPH
9fVJiftgrIOEJ7jQzJsWHEACDLgqTNcoZLKudOIJEyeZ+qVXSbZX3EqdRo5NboeaD8NiYvOdLWV2
ZkbRYMqWz5zAk/OLZYi6zIpW/VaZE6W20UINnbYORmcYJbuA0TfdCt5wIzdQR86cjf/L9frXeEeL
vBRbcc4VK51U6F25tuwyrMh6GJyqaW0qwbYlWS7IkUgjBoJ2vq/Q7E/MReDf9t6jZfwqoUNIE4bD
Gr5G4obluXXPt/cjfixZwVRqWQjGDfXoExqGkgvTxL6t0371CqF0NKEoiDiRNLhwMeeOr8riQEa2
oi2sWLAbj9k/Ne9BW6C1xbgnr2vg8D7XDxnKQo1oEtW/6oFcaeyUI8mmoUDJhB7v5Nl9H12KZH42
5lJpgbqJBEE1o1N65a4CVx55yaJIUjuA71sHt2NzQ8Yu5ypbWJ7mBNjeBcG4OjOdfHuHzmcAVyE6
EEuj+He0Qkj9ivyLEKXOrFcdX+sFJ2FDEJMdPstr7dzkdWLa/DLa0fnWQlMPAiLbneFpBMnpb6NH
xMnUuutz4rRvu+Q/j4sLyIoEJaV8NFMlZd+2xoi0hdQoR1gYj/1LuYKZu62X9Z5V14rMbOo4z2dO
58kbijf338MqR1OUmvaDmuSoWZon/0YEB7lIrxFCI2pU36tXghS3wib+77+e2VBIEm9mdpH67MP+
vLQeIE63YTHrk1b+mpggLC7qEgra6udjO3VoCpgGPNCzv+K4e6F4eKwkYq2cyHjHXjsQW6acKeR/
X65z1RSJ/TC1fDBkx/LXqoJI2ZiMke19THRXiTMbOOp3ZYuX6yXYnt37nrohPw94dEOOkDAtfxbf
RRtWUkt6hJtyQ0HUOdcV+b5Cng8Nbb9qkVXDlHO0iBKAPDaVIZUOWSoOeldeYjYOCypT6Ets4Kir
c+/LU28jhkS9DH7BxAavfL0x0qDp+qaQ6e1vxa20VBzosDeha+3KVbODlLytN8kaZN7/Ye88tuRm
jjZ9L7MWdODNFiiUa+9JbnDIbja897j6edCffqkarL8habazkBYST0dlIk1kxGse/Bth5ew/u1hO
Qi/eXa3RyeTJhBbD5tLQJxcFzcsgid3/Yk2ehFlMqtmUnpfDyt9Uw0uEvUE/br02XsnLzx0lCq8n
fVYgUJjIz9M4pVjfTfMjSgHqMD3UOFh6AOYkyqRfj+ZPIPa8RkA2KJTRYN4tE+0a6Fei5zwU8YPe
Kfthj7DbxrOT49pe/rPBNEfCO1uk8TobUSwnjrpXFhgUt7Bu25jvCAocvbe5z5NdZ266KXiPr3aX
zl01pzEX6bziT1PpzzF7R8UCysas44KNl26sHeqoe69emc4z6c7Mw+a1Zkgi1OrFdxMLy8e6iZJD
WLxaCYIHXusU6AtqYWXTRESXae3BgokHa+FTfYcEkD0uA9+nPPlHPdoXC4NVH1JJ0Z7qUv6e6nDQ
EJWxKu1ZlEqYTRFV9kQHxFMU1GQV4Ubg7WYGIng46ImN/mwC1BOHnLrtrYhqvhwIV4kS4lUzPEzS
q6bnd7igbrTJ2GtF5QaA5X0PFxgMcgt4TSCpIuyWQFDd99Hvtjd+hqkAOxvZKvpKk4eD2mOE+lQl
1qTPGryzd1B2TwEccX0EgJ8Ld3KAaxYiy31a425/zRtrK6vNvRi8m1X/CGjh0KhXtCcPSVT/DKwf
rZS86eBeyvTerNMfkljaeRnc47R2yPHki8YKjfz0IlBbBvAs9ZKtwiU1JfWb6cWPYRfbwJVtVZPA
0QDNUCB14DWeNNXtOKlvGopb4MBsMGjOgOb6MCAebyCz64cbCWcu7GGuZLF2g5xODSoMVXuRq/02
4EznQ9kVwD6L5tLwKzVDt45eqvCXBXyvoxUAoQqzZGwXwo0FqjFHISftkPK8kmmKTMaPTH6mT4aW
VrIzi3ErCdKlwDU7+IdMsQ6xR5G/a9ycTlGILK/6OPaWq8WaE2HvHVu5O8gxsjala8Hslnibxckr
vop2j2yWnOv21Le2Sp2zaX97aEMOyEfnlXWl9q2LvI6jtMhSDtODEdCz6QXeCCqALhpGco2cu3FM
tRJ7CBJOXyn3mDHbMXhGxWicOOsfC2n+Mlr2XdR9x6cfVCJB6yFgNZdcycglXbgZLe2bxkFm1pzM
zaFThisT2p5iFRhuy3YeD5edN9Kdk1wBn0IluSvU52GElIf30fU4tlQihEdPyF4UjNYnQbElnJpl
PNjwpPdjMMxR5xQ9op/9tZRc+tHkCNAVxQAL0tbu1XIPqwvh+xK/WvUyGF5l4dozQhJvF1CYIiGk
Id1HxnCVSL/LUNpn5XQbFSCmcgsJWJqB6oWOzYBkfNfQax2q57K29pYybDXpdipn8pdwkxbNFkly
5ANrjPXGQ1J4j8MA8l3F+hgXMlt7HBr5WmrcHvWB3hDv+wrx5jq6M7P0hpKgnU7xbTE9WP4TIwZv
xUadnoQq3OvCex3eibMBXB2OMC/pkVqUkH3MMF9i+W0wfvhYVEjqZdoiOGbh+a3jH9oJt5OGCUa0
75O3qrjNOhkxqR8tHPkyDDD3NKPHqO5vhkkBD3aU0HxLKQ6POc7KG2PiyRCmT37jIUxf4CDduHUF
AE3UXia8V8ukxcZwuNB6KbBB52OO2mGEIuK/1Nx72W2iajYGgtDzpmvRu/Bl4T2KIix6N6GF9h42
YTowS/iTdx0t6GB4lnzM2jCyqnmFoIAnKQ9CZtla66H9b9y3cXJhltLNgP9hZiBlaT5XkXQd17d+
+VpH72n8IilAEH1rX47oBYvXBsbYnXcdRuHl0D5V0x3IjX1qqkd8iXZiAEOyeAOpvJVxCZSF70NX
bCql5QV/E4T3JsursF4s/25M+rsQPf8S5RlFfZa0X/30rSluKvMuqu4k5abTYzv3rtvgd9RnuFQ9
wYsNQT/GWBoWAdrfV5PynAXBNgrSlJf5T1rVzGKIxW3I5LylMRIY3T2wR0w2oagOwWBXYWEr/YCV
hvhWKCbS92AQdflY4N4QgO2UU0DXbLdgnF9sc41OsSdjQh9H4G/cUjjbxt30EEr+N7WqLv3pUVe+
h03uTlKwnd1srajZ4p0xiCbnEJoYY3IhaU8+kIEkuFRTBbuObJMN8muG/zFuYHat49SBaj0aJTsl
bbd59yxEs912/c0TjNKNpV9a/VIiJDtZ2qWpjSjZsncq2urjRgoTlA/R5cRIgqdYZs2ygzWNcXC1
RnldGhj/ITfk9RdpgGJjkNo58OxsVjiOmqtKfMGHzPFGkIrhQy/81NXptTI4nqBdo3I7H3AVR4aB
W7bYDdusDgFAtriOX0TR5KrDUU3eBh7GOfZOEphjFNNqLHmAJEx1YLO5YvVuVvKkJa5pND2A6UmJ
yj8Heg1E02ozNyzoYWeyXegIwbZA1pTLHFMDbNcsiHNDbZejeS+pc3HIwuAQWUDzodO4jLpjE8Fq
lvZxdOeZpiOY3EHSfdz/juVHI4+dKPhpqAd9TJ/bFFdWH3Iz+sdR/hxyjPcWjtN4zlbWcDU019Ok
bA00OoOk3yJliBPZhEe4fIEyLtxr3NuF+F3pnq2K5rR8C3thrrroBcxdCcArLjnDNpaQSbI0Wtje
o2QNTml9i5BpMevnJMnsxsc2RTGOnnqrdD+TOmbZo8E4hVtpxN2aMyYBUm41OAIJz77wJkc62n2/
9OZXxRVuA3MxqaIgS2xShZGDvWQeFUwJVexUxdLf5sNeLlOnFW+7+LWrFRtxWiTQda/meLmI1B9V
skO5NfEeg2FWWfw1atNG9t+09EXIX3wP0ACU8tkmSMiyBy2ecGxiaYrPsv5i+oqttGCBa7ybIEI0
czeL89+4r0HsS2rxVKnt98HkbyTYMhpTnXNb15g0WbYOgNTC4tyX40NYFcck9B4qhHLz7pUO2I2A
M2Ys5Y07NZJhq4ae7LhrfyhiNtlB1v2QfBpLQrk3gtTgA6tI+j6kY/eUa8i6J57GIXaLyJsIecTb
az1isyIo+So49PXPMpfuJs97YRZBl/oj4vw1PpiCBxwYGT8ZbH5Vu8AW94mMSG+CBV72WI+4IESX
3pA6tVoNtlaVexzMS6DgdZl8K5U35j5q0NKZ8gEfo6fGD/btJP3QjJ/qJNlaf7T0hKOikYBc/K6r
C3R8tpkE+ROpzjhLnUiddXdA/ZYROFYd1XpP/u2br6EF1Zdv0ANPNYSbPL/3DEoOhbm1xntlSG9G
TPla490LWMM6unlgvGGt92LiKtVlVz8gxXasEnfAcAcTsxbjwTzdiCw9U6r58Zd1gbckHgdBl2zk
2nd0JUV1JLzHx8SOYlxzxl2t+Eht47hrdPdpgZanfC8aY8Xq4zxqQWcEOGSiVh5qCHl58osqyzYO
Wa0GUKAJ3jHkCLxmaw7ad6NLSRqR+sfbCGz9vtWto4KqmIeVT/lzFEgkrE3F/zgF5F0oMPa3gYXS
fncrhaUjhvGPIeY+yK4aZKqDWEQgEqw2vg3ahSTpUDa875OIMakxXuQxBMlUOzRgoX3Q9n4fHCeo
+mPY3QlCvx1yVDrzi0FPEWKAIpV+18Jy61HjB/noSkEK9u9QaYOjNBwnvozxMl4H0k7mLdO04l0g
YhKi/4i4wYz6B2QKt40fpRp4yBhfk7LGr7LZ3+IoeuhTFZpG62oqnJ+huejwpktqEvfyUciDKw/q
kyqVTx37A82vnTXhbVB3yF4HOy2hDxR8L717DAs80cJpAF9b8EBZeUzil2kQLlpcjsXyMceszUA6
QY+ASTXtoSwPeZMFMGVuVLqIdmQiFttgZWVKwgZk4qYXEUyPbigp20oK9ld4yFr4WeIl4Agn715g
jwGbVp2wmPUBUrBe8OKE+E1OQrvj4O6grM3KbZ0AGVWLryKNBWPUs5VlYCt5aqfIOcly7hap+CRi
1IwAdgEdt33MdfxCx73JUWP6uJ8iywhHykB3bX7cCBvTGO4t/11qBser0PrNEeXD7PB2jJ8sHBBk
/VGUo4vK9ByzwiPFbG2ceFA/uBx0jlo8M9Hbc8LmIs1vO/+b3D7x8npDUxlODMVP/5iLVx1O1ekA
pii6tMrabUcsP2hwhOxUX3ME4JFjDqf3h4WJcWF2NMZoiWDWk2ZvkYa3m/mkTOkWegZ5EQBy04xI
zYRLIxztvrrXsL1TVeEG//ffvfVYh+oFnj9dxkno9VvRqnZV1u/xt3Im8rww+CXmj/OzKKUF58Fb
ziSni/HSHJ+iaO+nqFqg6D0NFJ37vVbDN+vhFtAo2oxN9SwoOM1eq7GxlXnrd88s3qZ9o+PvGlqE
Rt1dk1CUH7GPU8y9GmVPgQnqrJveQjzs0P4p8gb3qRH1wtg4iuhbzObJrXZtpRfFzCgAPldVpesj
eCKFOrArPLaZCQ/XaR4d/bGuVMTtPUcHSl7olzKw+WHID1KLHGGA5Ut7PRR3acLbPE1Fb946KHoJ
V3l2K0KsCszhZeolB69jNwOlOIyGE7bZUUlf4pA8GM+fmCTOT1787L4mHU9yNL1D6bptnjLEU4Ux
/B3OiDlByrAHElAkrmHviLlTwnIS8nFjAYBLLTix+TT/OFejUO+FbIah0iO7LlSfJyhtAb8vDCeL
U3UXViLLvtFeKomXYynlRyWEWTWOcCNKvL7pEJOMMMFNkD8nA25O3KVDkKx0dM4VTEWKzRZsAZ0y
x7LvXhuqONUe3cCuhhQjdlfYbgg6oG7z3o/mlRzsjD7kJfaGe9RjSULf5mu/Ya6jLGseJ79h2YZv
DDGZhJj3CwQhZkDdZPpwJYUo6+ujXbTFLbxjtkO4M7kaI4ThRoGHFLRHtTTtiNZQLGmblB5QHEPS
6pPDf15VO50jY9HiUI3URE2R34c8i9OnBRLJA94G+UawNMcI3pF5r1vfHcCBfB35bAPsdGbmatEJ
6CVNrFZqQZts1FE5iIPhVMnPFo21EFheg/l10kAdjBUMPmGXITOt1Yde+R4P6LHiNCR1xxJN4wy/
Yzq60ANhP+IT8vVvPFcJ5M9rXH2mbNHhX1TJeh/1ENWnUaI9aBuUkvmNTnHod7wqwNMfxS0GAQ+r
OhfnGsk4RUMR1wC4q0skXxVEqiE34szm93aUyNCDslE5cjIKgehF/TdjPIm2qDyGsTmqvLPpyoAy
7zw7ANieO2oB30MikbZlG9O0DZf1Sty5wP7HzjiJu0AJ0OhAQUQk7gwxAxEMdNuZlSYkB6+/y3G/
1n46h1E5ndVFJ4juGio4BrPKm8M2sVGBVLe229diLNaLPIqqRHEfsb3L4JbXhTNd5K/zPMr2sdrx
VFhpO5094gDcADFR6arRo/y8iaKKoldmEpCyuNu8kXg4vFa+A5m+bB+Eg/L49Uebv8nym5m6pCsz
Dx/5x8U3m2QqV+rAfsvz2zlvSrCBRZzWJvnGVvv718HOTeZpsMUHi1pQ575EsAL7rEH2XKnSn74O
8ScVgZI03W1klRmMaC4Buq3vxV6bgkmY4Z3ck3OfC1/m4/DM6P4NOOm5rX0ab3HotWigo3r8j3jQ
tDfGvXYn7Kod2vQrXd750y+/laUhnEHTcG6qzfvv5HzlVyhKFVZz57M5YBbnajuYf+tLcP7JX8WZ
P+NJnLwcpiSNiENKUH1I6vm/8SG3u5/VLtutocnPLApFljSZu5vMGhXXz9E6tRK9KID8k6WjowkP
wyrqeC3CYtlVGGDLcg3omFL0vtOAlbVr58RaiMWu1Uu1HMfZilOBm66KDzGgta8X9tkICGWouqhy
WSxbWDgCqHKmR0A72x8CtqLg0L4OcA5qpcjyB06XftAfCHC5RHfb0xkDHrmYke3iqwZgBIR9mQbx
KmLh7HjQAKa9rusoCC8+ijK2YWrOH2VGgutO6AbqvvvlXTbuuGkcWhVKvrXeVoZ4Zged9siUBV4B
Lz4lCaKatTZUv6ak2mdt+TQ7x0sJhGXNfMnU9hC2+DJEmO6Y9xml/UQDtDSBhWlmjxeh3PX1Qyk+
duFKavKRBCy2HTAlmKEolCCH9cGnPNl2SYKotRfQeE2szh1CeWsB+Stayqtjpx7HgFwF95uR11hc
GzPUitJheUBU3dZgjQsAThMkVMIR6ePimw97J6eQiCWik1m5IyA6GmnSXs+FFamiMzeIwlELfRfi
HsjXxanky1LbyD5442Sia1LeKLTpIpBMI/SjDrO8rz/hue70abR5WZ1MkqgKpiDXRGsFcUu1KsbR
RPQVR1Fevg50FsFwGmnRM/aCxKIFRiTTqA4BIB61p5yiYziEEEKm584oIYbSSk/eFD0qCR5jkrSL
sjcxKnZf/5Q50h8L42SGF/mclEfxGCj8khxJZSt7HWmThmvN3LNBZHr+sCIkEYXfzxNbjOHo9T6s
0hmw4e9TZNEE13A7J/mpOJXT7/XrVcTGuTOA5vE/Yy6eKoncalg5ELM/oiLrZpv4SDlkU2/bjeIU
d9mu3P8XM3kScHFZd0qKb1FAwEy4iSCVWtmL9x+D0MEanA5qsR+wos561KDYD0BA9CuzvIrMFbjJ
2aP6NMZiF0xCG+LTQgwJlqE/mJtYQN8z+g6JZxOWojOqJT4Bz0OuuYbYbf/fJnGxMeQgLU0RaOxG
k947saXIG7qSuAa+XVuPi0WPdVBtpSpR0gxrxybhP8FBNVYy0rPHCVwQxMgQq0fo6POqx2qqKiuU
UjbRgDoDsIQetmimhm5prQ3oT7liFoYmAiiz0K+chR0/x/KUTMhwlYNh9YAN+XF+lZVX3oHizZZE
zon2za7fr70nzk3jadDFNZsUKrgQRPk2TdLZE9UmHdJ9NK4dy+eeLQwOaI3EKGf2x+fBwbvI1c6a
cywnxR4cW9thpiIOjly79SHdYqi7huo5OzQSCKCAKvDZpVxlIw211GMqsanHapuGv31R2sTB7deL
/U8VA8bDzSYa2K7AFlti9JB2qTAi4j0m/qhdc4dSsJvCtsQBFu0kB54crRt73GjxRr+ggut+Hf7c
+jyNvlifYgyYtQDxsPlWT1dRfhcaB9O8/zoG6CA+zvKC0cHoYfkiS1zki+xV0lKAHriPbLB/s5D+
MbN4O3k6WB3/LcC2OvYljGBwQNcAPcghZok4iQpAd0tcUhVrOyX0bMNg7gOTiIDrFeXaEfvg1m8C
7FM1xze1q1aXjl56LOP2WEZorLRYBpQV/l7ZZRymkR3AA8ushwCanI3YHpajhu6I0MqdwIL5Gd1m
8aGL7yD0WMOjjrINnS7tEJbwYOVp+qENICaCN8NES6wUouSylS4z46ENYAOXtPxLGOH3Mm/AsqmO
PqSvCQGWDmxAkHhXs7axOV501rOlPsO4hkdkI1t92bZAjzw4whVaDpjsyZ3pmpWwlyeAIgoNVSzn
xTKFnIAPtPerT0akrKAWa5lTNfojdMetnJXbSDIv9OnNyn9KE+pKqTVdjW2PtW10rbbYQYf9YyZF
mwFj7kQ3NhVuYPIsBSfma++UD9jqF596Wb1EpcifPADbpN29qzvkkChZmk7pls/DQdlDI95DOLgr
d+bmlUbkXbgznOlYwsdETH2j3zfX6dbfpNLKOj/3bFfQnCDvQAcC3tHinGoboUYeAhSTdxXcYkh6
DB3d1t6xmHT8VQ2Y/yWaNvPEqCRD9/l8WrHLVSudVIBBku3tVNc74BMOGMUVN4FbznLSm6/3mHLu
5QHVSYduaMF2WtYdYaInZjFDN6UIHEL+1kzQxJvGqTzK+fVtKQ1Oht7bmB+pJBd0ZSRK64PwJCAP
PlDDz80nPfhtAjbTgtGRVdpC5hOiYC5YJoBghWPm3/LqomLhluXwQy72prrLjP0kXVslQkKGo0W/
o/pVAovkC6q3Mr5zdVVsXP45vg+s50leXvpmlmUjB1VwEBF7oZF2Fz/lO30z18raN9oSh9Un5Lwm
/ljL1Bs50Mi4MNH6/BULEfUoWKRzqafbGNvQbV5kpN6GXfLLx2Pxdg7dOIGLUWkRPovVSjnm4077
Kv5izZphaSi1zzedyQS4He0M7KhslUfzLNYMYGUsPqq8M2HbvJZuzdqeNX9Y0VvkHMSVY/z8TXUy
HYtT3Ji8LIH5MJdf561d7sAqeI+5dCEfpJw80AWwsQE+4kRXeKPK9XWEme0aCnWe8y/mZPmIVf0K
UEPLnADHVBLas1jPY3PzOMbxayFkK6/Bs29mdvD/LIGPlsTJsktMI7WUORyp8EcVwaTBdzWDm3BH
3CDt+euvKpm8b1+0DYak2xrw10OEIsb9WiHr3BY3YP2aMqhp01iW56S4bk2hY/4FVEQH4X6QtSMO
gfjvXQWiwPWjbeTefP/6YDm78TCKww6OiBydi6MsnFoDUwUo1loXXILj2vvqMcLuU8Gds6pBg9YP
opYfszZ2FdrYgpFt0gQAiw4QCQLZ17/mXLpC8VrW6XLoCFQs3j7U19SiqgGNpgXoU8EH8En7V8Y7
KTW2X4c6m06TkHHkaJKJXO1i91dDYpgp+o2b4pv0Ldzn2gYHxCcL9Yvycu6sqBemaHv3a/phq3GX
ux6bhZLS/bzkenf8qfJsLR3zNnbmaqw4cyl+htu1tXWW3HA62sXmtqQq7rtIn0vngqOh+dlEqaMC
eczL+yS+k0NU5MJg02u/lfhaAY3qdxeeeZ3GN4qSu6r1PRob+LNr+em5zBFeP0x6LAkVvKM+H8Hm
4Pe1mJms+RgTaCG1zWL/33xnxOhVSp9zo2KxpjQj1AJvvlm0h1klormZ826s+uzBjQ/GETrVfr0o
ffY9w0b+Z9R54CcHC2RkfJw0oo5H9RjvpwsdvTSQGQ7MnN1/o/XBM+M03mIiPaEWrd4gnnHzoS2+
ya/C3Vx0ly+rqzVi2vzHloc0TzTTwEmSb7d804yC0UmpwWIK45ek3pXFoz6tlSjOUY1OYyxeLqHs
ZZbis02ig7fjIKYFI29BpG5WlS3OdGAUjOdQkFZEBN+W9m9ZnxsYYHykHvqx2MZXWD8f53sO37GV
++bccidfnM0R4Mb8xYc4WRVmFJrdpHHES3J0VcTBzkcH6ev1fuYCVaXZEJRiKtnicjRdncrwDpAn
VGfkDO8TTXsywO/pUu/U+t3Xwc4VklSJBFih9zcb+y02V5CV1ZjP9Y8smW4FdXICTHcl6A+Qye22
uR7Bt8RQDTrqS94Yroz1TAJHhZVyGVMq0c9aHOHhZHqFGKIuzTHionMK9jNy0RJ1UtnY6E3gWP5/
QQr+FHJxehtFbo6K31XIp3NYJXBPQgYthNtBF21xFtrGbvRjkv+/E+7/0biF/ndLSUSqq7Y+tcCd
//1fjpKK+nedJreIzy2FN+SAOB7+cpRU5L/PuiGiZVnsAeC87EGKiR8Ot9rfoTaZUMYkqjEUqfm/
/sf8Vv27pmMoyTlgcAvh5PafOEouVdplTQdDrlCngyo85zGL0z8FYGdWiSY7M4KivAez8xMv7E03
K9vZ8z2QvNTcBZUt7+fkvnry3PFX/utktm7/Oo8/Gf0wB6fH9PwrqEvOal86MvnmsuVngF624p5f
MaNGZpufGG8zSDC7zIUg07+s0kPPB5zFrahRIs60OA1GT5GroW5kp3dmxPBW2tP2sgU83jYVUqhr
AleL0/Qf4/tXuMUs+6USDbmHZaaQBNhjFah0P69M4eI0/SsEz3nT1FAt/EOuS8GUa/IFSXHGHfh6
bDtmB5T4Sn+b7kE4d06/UYDglIULXO/r0GcHdxJ5nuuTqwIsTDAvV+ZSvpP6N5CTX//9D7eCk0v8
H0NTWPVQ2XkCLzJCua0iReBd7Iy8KYEBQjvD9U/b5jH0Cxvp7xdM1Z300Fyb+3jr08MB8osJO5pa
tFao+az8nsWF//F7oAGyaenls7cXA47NKMmKYZIdzUbVC6rCZq6WTvyG6D270K6Rgd55e/kbG2ar
I59cuF//gI/n/nJCICGiKiZyn4nq/Dg5mfHE0FhqA9uld8CZTTwHodAhMAg0/DD/jFnVc1SoXd2H
m7XRLzKqj8Gfxl7cZLmBuDL2IjLks7uUedaQmAY6uzLCRabzR5TF5aX3GHMrYq446i6+nqtW0y4/
0A7erNtPrQ1osbrGXpD8YGQyQyrdk4faipS4ajisUODP7ZKTeVt2HbUpmDrUw2RHDq5671mKfq9M
2co4tEWLUYx6LxvwJmZRiI7swEzEotZo7Nl+aXLGzXCVxhilrVo/rQ1ssRvEoM/QmSOuoDxjhW13
Xb62Gj7kOpYLHqY2tswztO4PqJhYYUwhFJgg6EkJXlhqK1Q08uiYSpEFgMPXAXZPElYKmvnbtxS3
n+BBNUoowjeitp4n1qtVK9EOy2/f9r38vRkt9SKgpe5ouj+81YavuwCBo+9jl5iOXgnGFkt2cS+M
2ggSHuKCEOgD8PPYepQ6b9oVqWqxBcLaMQUjPYqC8c1rezeU2g9nCn+biCi9FW3JlRLWo6Nzatwm
AwZ6If9+p1pJ4AxqmWyyuDW2A1KFjj6Eh05Sk8PQc7I1uV59HyIL1l4Ct8uQJrDYOIjtlaEbL4oJ
G3EfTb9nege/lDrdjanxZirVRdLBGcqUErqVEh/aKL2uk0S7S6oBGuNM2am9Mj+OiT/tylLhhi/D
xskDkNAoxqKgmXXhpZFIByuTpE1XdNDJSlePxGPo1Txv4vDVMEMaI11q2GKNA+9oNnuzTKRrcu+f
QSscksrCaRrzRr3eim14O5mAXiJhW1nSruyFxBE9HArTRNpqMAvYFXtm/2X0kW+v+3Tjq2L/cxor
78JrKpRS60NnlijDm97zBOw9nuSLYOyuNfwV3b+pAuoVRWtJTlnWb7z83zUoT3Umwc3ByPlvPSlZ
H0DdBv0KBDUb9oLf3bdij8CkqF6GSgTgB+5FZQYYmqjmLNhzWQBagYA74vOnpG+Cqt38DRnQPhcr
AVRpnSEnHilo35rqzxJuNVoymW43HXKdX2/p+eQ5XfXgY5AKoMCma8CVSB0/H/MSPSbVtwxiHoAp
HJt9fJj1P1ary8vD9iOOCTQJxQDyIXUBiBilTEp4KCsf2dfc8gsjEgb6tLT58ET4elDLjgSpiYkg
pkmW94GkWd7mupGbpRzMzi/H+ZSKsV7ahQ4sbNeT3fV60rlJPAm3PHf7cd6uM9w6OWjbGqUYDR05
dLZ3Xw9rUQ/8a1Q0FCmkiAYkocWF9a91CMMD8SzWn85C7NTyvWBhfh1rmerNMwhojU9F+ZW0eRHr
X2tRk2hvg5OEkTmvw7SUf5bRGNNmYY1+HfPMNLIKaeVDD5rfCYtrX/ANcrBelRzxqGxBzKGnIuz+
jbWo/LnmP8VZjA3FliFtIYs43VbZTgfvYKWHVryA51a5g5tv+/2UZJuvx8ac/RHVoo5r0o3jTcUt
Pf+qk4RK7IygaD3ex1YkvZSRdTs1yHw1BqIC4nZqlW0kpKB1kvqpE0TxpouM5k7TBPFiiPBPmKbt
NMmdEyqicIPjEUz9qP8ej973ViywlCnjbajXl+LYXYRV8yKhB9b41mMxjOPOz1oF0iUtUG+yOgdO
R7jT5dEHX4YacyoN3z2jFi6soLyX4sYVhPzNSEl1dXGEZlRfNwYeUH4bDG5l5BdKkQVH2cu7fZJK
8o0fxo1TpGVvl7ExvYzVpLtZXoyb0q+fpLz4TQsD661W0RzsX64hoXlupxlIWofgzHNNL74hXWh3
kXxpddZTp6ctut1IGeR9lXNppXva39fUxrClbgtYVSmWqDy4djiczeQbE+IwWkyGuU+sQrGNhHS9
KSDcFaHn7yrRam9CGsvbXjSGlywXreuSS4aGef5TnLRHq0x2RVLCvPOttwR7RVcoh8MEiMGOq2rE
zVhV93UY3OUj2hNJohRXsuw/esq4k5pRQkRbpQVYaP+piv9Hdqqz/3j0wKA0ltpa/7pUJtm4ybgj
zPmykDSQNTDEIMBXCFPJ2NZIhRvMV4zMXdPMl47H7TNOvMO4jb5exMryFOcNbfL84xXNqcAqXuzQ
JFatEFcazQkTu3TbvfZQXSa31SU90ed5y6IR5DTv4a54f51lrOMDFfaLeVMhU0A3GEbbRlmBlCwP
jeVPWmxmPx6aYgoh4zS0KtNRghWa7XFFtJXsUHb0EktobX6+/3omlpt5GXX+VSeb2UDWg3IXUfMe
antygUvTymG4LCbOC+B0rpfo2tSLIbN6zHXtat9Q99glF/AVbZbz6ntLmifpNAtYxlrk9W1fQY+H
buOMmh1ey+/SBimwPaB4JLLN12CPzgsiWnPVYq3lca449GmYiwQEHcWoAaaBzquDdspow+PdqSAp
/Lv0GN2gJP2NU23Tb6bj4M7VoXZfXa39iD+/JhgynbLZrNSk8OT9/DWrsfQTLWhVx6jvLOMxgfD7
9XJZtrn468jQaIqGEupca9PmX3CyXmI6BF1vZZrj/ZBueyfR3HAPqjB0zU3lJsnRe1WcFK3stSLU
MmX4iEsZD4V7hHUVbbFhI8mzxLxidjMS68K4x1Ul6iGGl/dfD/DPh6E153UiOuCWSsVwUS1QCy/o
LQ/5mqT+JsnugKimqK1Ao8/GkDTYKDSuJDSJP8+h7CcK3PpCcyb1fcwVO0riTTMmm69HskQqf3wq
Dk55bgPTCVlKt5ea4sOJ5FOBrEJSEpdfLIxoV+Fe+FpSHyAhWTlMzmx1LPrmVaHAw1TIET6PTI00
yLcQzx3kZhFQR8wEoxY7usbIZ29Oa2vxzGrncUEh9KMWS5vsczSZ27xpxE6d65Kj4+/rGdqgPnRu
sIcsjB1u4K4VdNZCLpa/hhcuVCVC1slrND6la+CRZYNx/mifxrTYwbk+FWaiDSolZkSzPsbE8yIo
HeU4bthYq8L3ZxYj/lofdXOeThCIPk+iigsukoZUJCQ0RwekGrW6cspGXvtYMn/n88lsKQBdTc4N
7KbAZnyOk6jwT7VAU1iNxSXa+heC41+OH8r6/4bo39loWLlys6MzbyxbmXniiY1XEE29mx2Sx6sU
bym5tesDZlqbVf/5P4ucDO4k3PxzTk7FED/Ssje9uQI3C/ljongBMnCbHFd32J9ZAjxRjncLOU8K
YEsgTa0XMERSiuMzZEi886/lXXpdbKn5MaEILH1D2XOTPsqXwVFfKcr9sbvnpxQQvA8PYDQclwdK
B3lkMot2bjwMm+J7vTM/WJzKz2h9nMsEbRlrsSwlKR+KyZNFJ7vkvEeSst7ONzf+pDiDrRyU89I7
XZrLWIs9B9sgKGTgDMxpBgPemZm4swogvOS/+sVrYJHlKTIHPK1VLLKUCZUsyYupw3SZ8dooBaak
fq3/pztONy3SbXzW6ATAe1wuFep8FN5bJAPmPlHtFDczZVS5snbdTnyxVhr78531eQ4/B1sMqZLg
9Hh5PTmdcdCLe4V3kWo+m9auGc3d199ruQWW41psNnGYWjOPCeVL4Y2QdLuaYiaUpzYanSS4Gyvz
XhW+fR1zeUouYy5OryiupYz/mhy9/iVjMGTVv9r+/esYf5z9yyCLNS+3TZTlDUHIBf4ve2eyHTeW
bud38Ry10OPAy/YACETLYN+JEyySktD3PZ7eH5S6LjLEq7j22IOqVZWZyhPoTvP/e397iYfQCR1h
5yoHZHGQyFAy+599908nytMxT979PtNFGM6MuRTC5xW0qIeluVfsilX5cG4T98fu8XS0k91VmBp+
2C1vib50p+ZVju4aJ3NC0RlylCOvDRdSDuF/XnXWhn7uSk92XbXcpEUXMzbssp0kY0NnM7SfXc1d
8PHOua34F6W75YtgIy7r+Ff/0EBNzJ/d2JXLnTXeda/aKJcmwh2IffiNz+1Lzo52cmeFMiVqOzFa
uwKFFW3TNYGqKBlc+b/Uo/36c//3xZ3cTIuQJeHPDCdJ4S4Ks2dVJujb/9m37XtQqbszX8afq8Hn
e3myr6xrQ/GtguHAmPLdb8EgPvl3o6c8ns9i/09upaXY/6RLWSfzi56RlRYIBot30VYYZOL8I1eG
Egx/8uzJhi3Wl68m1k5ON6bC+n1yNyVTiSR/ggyZROFLM03f4lboq8bsYKNnuVJ5BVzANpeRgGtg
4YhyuRW59Nb2QA/VilpSzUvoFWByEkXfWDLa9TrZDz5i6zHf5GikwVu2qZfxCey6qE6u8nwgVHwY
hGc06UyHxOKgqglrpYf1thQy2dRNAQ3Ot2/m1J6cqmhADSXJYZjJwDV6Pfb6ptpkRSW8TG22Xdq2
TjnHL6U53zaGuTb1gKDehbADZbQCImQLEKeTSq6x30j7KFBvYky1mkVDxdaT28zQCNIOjlPVr5PW
OISq/VLIHR0cbLdWS8A4sMQS/H0f66sywH/YEE0MsUcnvG0MVrbISA+sgwpMJYWsqo3CbS9P1g7Y
UnKpxPSjAn4szFLdm/sM/A7Zp14yqDnYswI7ii8pq7AZ5G1X5bJnj9J0HVmiPtIOeVP86NIsqbjX
lTGtJalDG9TLt10sD9cRmz9giJWy4+QceKo00OrOZoeo5qt2RpTfFg1kttzcSbO9Ts3+2ih8gAqw
ODeh3n+rGqr5NvzfJLbFBr7rdN0mlrxWkgTfUAPhamkeSX4WuQX9pHhpLFl0mFQ6TcCRViNHzJUk
L2w0mlHZ0pYqlwaVr8KqmlST/Lcun6HOzMUeBBdAxaW5JU8Gwgf6XTQKd0RBkDLf6Klj0ROLfPv7
LOekydtvg8QiXiztM3VppEnYVLbm0lxrAzp6SpBICKSy9kGPlPWwNOK6pSVn0JtrezbftSRba8WA
lxZI8CbjpZlXZL43TPOFKSVumwSXSTCYBwS7nVss/b9k6QTGcSJ4yLUbLh1Cm1ahaP1nfO6HubyP
K+0dpnNMErNfuxEuNqeLr3tSAo1Mmzfa0nWMR5UWPzhed85pbg6a7fNAAsvpRB4SvqD9TK36ZydL
1wHf3reSjo5XAkGHzTZeDFVUXARLu7NZGp+SXfy0l1aoWJqiOd3Roam+15m475aeaVFQvcWzsWbe
+JEvfdXcnH92kpZ6hm+U3+tOL9xcLT09J/8Pwp41D3thtBdS1rwKeb6sRmneZz5wpUlf20P3MuKO
tgsMG0V8aHgTusjeKH76PBa1kymZmxfhWjK/CwxR7RCuRgNH/NB7fjPguBr3ljG5+aB5rS0fgrLx
1Oi5BiemK77LuRK4buQOkQ63j4g1O9klUepRSjoK3r4xzQCq+m6eNZt0wtHWKdtCDtEJ23c533Cn
yG46yfdpX7SberSJmw6Omo4BUze+56F0IIgQzFe9rQwMw7nmZeIWbmrsWMFT3RIMUV3JrfVi692m
qyrml1F2uzFflVNCY5DUbEtIvjMtgL8xX4fhdGj5i6WZPdKr9jIwjQlszYLSjNxGj7k0ERmvrPSu
czksXDc9ax3v4BRIgI8nR07mmygyd1phruXgPi/5y6CkQ1uF7vVe+fS7Bwt4bgi6Kk+8uJX3IWoj
uRmZKMVhHjJlDVl4rUf2FnsOji6QMt2dCO3t3GLDh7/Z98BD0o637EU2CG2l8KhnqWur0OPU7CZZ
AKZKZENOzbS9NFSOLbXA/96qVtk3WPDH4acsEb4ZE65OjGSyqbsAWYW2HrI7K7JWVPncvhP0fcm/
TkiCnjDQBViuwm6DfH+T9bYXAwwzh1e7npe7M/KaPoRtvCmKwaU5sw2S+bkeKI/I8UoXz3NFk6Om
l5i+tGWw7fXJyXzTnQCBkREvOzW+uS4xL8w2Ig3dXwI3mGWtjdAiRoEFBkGZZt267TXSLYXS+vQn
GvZswAR8VV3VgiU6jraxhVNLvVb1a2GWG3PI33hMq5CpQ54S9HLlN7UwZEcVwTYJh4vFfI6ILiTw
8y6ssqNkBE4u+FeIH/zbBy/W5m8xYMNCskjw0nzdGcbxm5KEV1arDasw0uV9gDTUMxcuqZE3sqfm
hTi0pR5tZ6MNmLZMwN5Z0K6nNit2WmfbF7M2WVeiU7hkKbvR/OjagMq4FjSYd6lqRg9BGUMpMvkH
GjWpnc6vWpJWZybrUPmpjWbqAlI4dJC0RJeAZc75xXMYeFNSJ14SABU2lFC61WJYAGbRDPcx0exX
vdpXl1kRkWZlhGF2JQ9dSSpskpcILKxs7Q/0a2himU6QwUGtB2PTqUnlRXnQgeqyGy8V7V2qmG9N
Nz3oSo2dI2m2vj9fjlDnroequupb/rhcAHiNbe0qDLqdZIDVCyx/HU39BnTdcW5rnIzmtgSSCxLe
v0ot63UK/OfM7+46Fb9mOmrxkkG7K3rjgIHtMpXE1s/Sn34Ax7uRkcxc98I3vdnIHhOYz3Jrg2gE
Balq6VbtaPLbFitJzv/Qq5AnpxeXpW3s6k4bnLC1vo9VaK/8GXawOfbbrqt++kbe7pB0Ds4kTWs1
5U/Jg7xrlOCeRys7ZRBcT83kRawhZZ4crHI4lDHkFtMIESJEocq7W1/GNatumM/9plQyZavPxk7U
7c96kDZmpO2pUwZOqGrrVJHwW6NqxunKsjb4u0jkW7NXt5qkbsMJfu4c+16SJJtiHHYJ8btDEycX
oYbUwi8OelCB9I3i75EKkSPsbL5VcSd3Ckzj+DEYYMzr5aM8FzENyvpxjMxVIQc/kko8I6K+HBT5
QR21fZHOF3Mffzc6M3TmqGNaSeYfg2++G8aUOvXcl47FWxxX/P0uAaRYhF4JhdTp8+g61qvGyYPW
E34wud2EUVKDV44H1ljpdRk4icKORDXlR8nSLvxi6py+QMqZhpzE+uK+kubVr/1EMYKNDhSAiiJz
Bms89GbuGVULpdV/80GU28LeQv67UXqQ6QVc51XS5rtGqDd+a703TAw5b9hYhLfIK4+KQnZu4B/5
p98ayb4Ni/RyGJq1JOwj5eMn1Y73alPskjG+NHJEZap9nxilcH2h3EeKeOumfnCGrn2uQBjySbSW
AxNI39qW37uN0j+WUrm12D2hG7LjnSqoXc5Gc4nFbMYSMwmItdHOD+E8z/0xJfd1nJOHNEm+DZO6
mUZW2WxC5d4jT+qyH4EkbuuQTw5P5jsr+L2Z8XSLRMImWYqQHml5VFQa0xM4W62c8qcGNP5usqeX
sZnuy0GDe2ysWnNaTxIszgbuYj7GbAlicJxhrwJh5iWISeTlRaDlNq7s5UUcB+lHLuY7sqIGMjHr
S22e3jsV5vtIQ1fXSLVGu7XP5Oy7LI8AciMvmvXErRMc1r0W7NtwOEyatueD2AM4FivfminCl0yY
rPuwxmPStFP9jTjuHz3TkiOyztUKjdWpmg/oyC7g7UtbmtDrGbxmPfHxKFIUO3o9XdhATUQIgcPM
HtIYngxUy4MiNUeryDaGlB4T62c2skK1Rnlf6fKWDStnhErrHbtUKQWRpVp3bzDcH4UcvIcBiqjS
JBPb1qRHTDwzx1ToIqN2YQ/FMQwqNx6sF4MlOKm0H1GvSI7SGD98mWCmLn4ZfI5AsUIT2yqkB22A
sKrm0bFYtgq2lN9VXYKNTVxLgGDLMEpwXBrptmoHWMW80XWHlVpqQNQS+rTzrUD26iiFfFems6sM
3WPM4iJ1+boeOPvY4w205Wu9jl/yLn3QRV06IrG341QeVIJcMllbpZF5CFqs6mQSNHTWxTer0GdW
SX8TwHMkuPCJxQTcmMKgIjMeaVy05J/Ta57jAWPqdDTz+D4yW+7EZG1GPQOEXj+SCA+zMq+u52L5
zufslqn+Is+ltRH1K5b+ZBWk+WGqpI3oxRWhRTvFYLMVG+wMWXFKAo/7wO3leh3CT9bY4869v421
/pkjAQDraBNNyjrJAfJUxTaAVR6K9qm17CdaLqvFEqx2xaGK0qu2Ul/0wehdTaQx61f4HMZ95rUF
VxQV0qaCGl10Gn1VwPmVtLBITfYPY36opOhV6eBJy9qVZnbvdYwJnu9sYWVr7SqTdeFEI+ZYI/0Z
TkG0GaXgWeTTutbJcWeu0HNQCtZiMlGFzvLa83PHcsDZxy13UymgBD5J3xAlukpLKHo+AwIuN5Uk
fYv08FtMXKw9KD+iBMsKwa43OpLrFMHDOu7StZIZAMXTvZwPNlq6yl+LCTeqXQ4wlP0Kq6jSFJc6
dXi3LsRab5NN2WuPfWG8TMoASRSmJ+/YpaiMJ8SAkiuBMHaJb0Ls7Gf3QzGp+9Rgv9NH4t5q/Jcs
pezFW5KnU+yiQIW1O45Kw8bQktD51UuOgqhAvsI5oXYT9ZdmS1Or76ZwK0niRkmgukQlp169bDLX
b6K3xK/ydSmzWWpyvtjEHIlLi8P6Iovzb1PQqTsQ3XAJuhnkYhjnlwP3m+gLs7wyIowKTbTCEnYQ
ZOqKIPqZGtUTM+dTVtrHuQD4z3d7lMH2Kh39jTiObtUoINOBEwKduZVV1es+ixeuTHdMDPxAgEYf
ElXD6xwCKw5FF27MLhIrJufbzkK+VokLmSu0lCjcjHF5HfjhxsZg5MYRm81ct6/YiG7MlNSNopJu
5KY9IA3VvFgOolcj43Ucy7S8bZI4jR1ZXvZS4/wiC5uFRq9ujXLaJdp4Fdqzvh2EBCjCGGamPzas
covEXFbHp7KdH7QFVz1uW2OKVrORR/DfeM5dLKHrTOHnVKqnDsF6HDl/o3DYqEN/EejFjp3Hcx/M
14FudZ4miXutTB91lpFklLfRIC7itLqVYqAINu9mll+HY0LEbv0c9UTOGKo0wRnTXyedjWtkGZjB
8+JGk0ov8Od1ZXa3Vi8Opd5sZeG/t71gudQCV03M3on7FF6wchOHYJZzWcA1Bm+dI5Qdk4ajL7F8
cxledEVylxrtpgwtwhpKyPdEHLwIpbr2BUjx2oquanmMPUWBP9+XQ4jdCVJFB3s/K/I9U+VF3hRr
a+rucl9/HkoF0zoYBlfXfOxRoy07dtK/6oVyOdjhqx4UO9/oNsyqbjibx2A5/cnVeswhcM11cgPQ
2eVpTDzc8Epo1W5Mx13f1hs9JV2FaJG8tD1Fr9etDKa3sfVdmJa247Mj58PI7w27eVKS4iaV+qNY
doRqN+xDJX/L0/ZiasNdY7S36aKVUlQrZ+c/0cuR+KrSWb3wQbXnbbuBI3FZ2f0mxvjaBtouCGZz
hfv6uh6Sy0jM6ykUF2lSXYiebB1WUWcaecHiOXsBxn/LMX2FrSJ1JNsvNkkZ0tkmo6Xv7XVnau8i
MJ6ikbCasbNvJdz/fI3Bpkj1xhmXwoLOwcVFJMW8B2zWLQgxNwSlEFWi7FLNdugNtfUzFYJEFf26
rq3XBnGc2/g1umolT9x8Jr0+ZaPtNFns384dUZGhlRVeNSGKG63C3oHpCtyx1n+gENulhX1BtHf/
VC/XxE4rvfDJM3LnQgo9qUsCx6/0ty5rumM690RfTM2+6IrqWYnRRHUGDRyLT96b0brRGkZ4MfYY
GILmRxk0ZJZ006rsIw6CUHAuO8p9TqpBFJdCVHTJoqdTFmWdrVNviZeZVO/AcTeLAK/wq8tmkeSR
UrCb1fq7jFaP95doFlU6iFL33yqVc7C5yPuQYrDqLJK/cBH/pWUNZR89oMFqHaIPFH57CNEL9ugG
20VA+PfK8xd9H3qssqLaQHBM+1TrWFPqEapv8yDgmZMIZH9X8zOtpT8MKjRFNELv0aguDTv11ItA
DhOheBmy98Gd182lcWFs4/UipxkuTKd7BnmIWojwEuPMtX3Rz8UVYy2WVcjHiF1Oys6TrpS5xd7r
V+8nOCx63yXzctjVZ6FMpzwCJL+fxzqp4JtRznHQZqzFOqdcJF7x4xfymJbkcM10Q6DTutv+/eF9
1VCjNEX3H3Aloc2n6ukgzIdptOSJtny5011Q+/PhVzAkKQb31A5X2dPfR/yiNflxwFP9dGxpLchz
BhzX/cUSpIiIf5fuz8Yo/tmxtheqA5mGROThsD/p2plzLY1dTGt3QZyU98VtgwIrOTYrec0q0Z59
fIvv8rS9Sx43qg0TJDAyzpOeSDbmuc+ZWXXFw4iurVzDA8bIcVx0X/lWv+tWlH5ce0cr4rVal8fm
oJ5THywdrJMOM/4xlX42gk0LyQp//4PGou61DoA4XfoObR1EVVSai1snfyRYqAWo0uyMylGXHqn3
f/1QPw28PPQPA8dRU4dkBtOtp3HYbPrtEq6erc9KO764x4yDQAZRPPbXU+lZHYjErwvGGVztl05S
3s3ujFZwYR2ds6x/1eWyFJpcFLME9OBTL2uX92mpSamMOmACCxOv8e5QVcP4WG6k++5s+/WLmZTx
ED5gkkeVdvrK9lOQh108U057GUn+zFlZacBGrmIsYJxdteY0s2YV+fuz+2pyhbxhWfjYUayAR/78
8FJKbRnRCYqrH8dndT+vqn1+17+ZO/lKfg9vyQbbhDfxwzkx7y/CzKe3dQk41ZfXlbVD5oo/j6sV
jZnOJYSyqHbGd+lK7IkxQX4nuf0TNV2P/0DUIuQafwUNb+vbuQf8h8aEH2BaKim8hD6qeKo//4A4
Vyffju3ZrUwUeGbpkNF+5ub+OYTCwqWj8zPhw6FG+jyESQFZmmvm9Lx9krOrAUbAmaf3xzyHyunj
CCdPz6x6bdbkX6vGIuOKPKBr5YHdgkeh/eB7WnluxGXN+/zcPo94osGohrouM5MRyYpdHbWtDro7
XMTgnuLFjOrKzn8BK3KqH1vCmT9e58l8PpixBVWEUReEd7Jf1uFhtThvzk0yX14eUww+XLT4kGM+
PzJqqzEoKAZKKIyI8BjOt9oQrGplG2mvf394f64ZXBQf3oLQhPAvaydjZXMjG1HWUpB0g1eTxUJb
43U7JJQiDtnmHbJZ7uX76aK9HC40L7nyPWP195/wx5zDLxCyKoOSBjxk/toffJi5g1SyW39Z/8P4
pWafXRfXUXFu+/bHuvRrEIHgYdG8kuXw+ZZGuj6G0zBPpIYSksnuhghAPrnIk24j17pRn9tL891U
HWKe/tnf/H+CxH+zEYD85wSJTf0jf/3O6/gjb6N22n3/n7/+wD8ICcQS/6KkCORfBgepLhiR/2BI
LH+L12GZr3jzkV8v3LDfEAlF/ReOrQUeIbMZBnLAY/wNkVCUf8FAgfsASmvJj2Yp/V//433878GP
4vqfqaM5+f+f8A2fP0EwFbjC+BjYJy6smD+SCAZtDCS4vOQJKaPDykV9MoYNX+yqEO5fPpADSwpI
nzuJQQOob7axSpNXUuH9PQVld9ebEz2Nczylz3P5n7/qZC4XiZQJu+FXjearNWA68e0zH+PJjuM/
huAMhUMBLcTpbtyvG98nP4Ah2BwrKxRK2G5vW09f15s5Pr/D+Swa+mO80814JIJpMkUVrzh1urrf
ebLZu0brk3cIy1Q1Nol9ZdKwjtQ3O4m+fXgjfz/2T4/5yxtqWIrC68TOQ5zsGkejr2LF4oZaHaVm
Pdj59ugkhBL2+XybTsGWKoxX25WnBC3yGZJu/Gg/C9mzwuDMFPX5VPL7RpjLe410F9Lk8kZ+mAZn
JAjkJ3Pja0S7xVtq3dhds7LEPapwvGgsqb28/vvlf555/xzyZFJsSi23Sp/QLG2+LMNvhXzZ5rd/
H+LXWvXvpfrPMU7ucJWHgZ1PbQznsWMPm1wGW+OiewBPjnaXwiyepqvzdBLF+Dzh/x6Xngifr6Yu
S8vn2znJCZ5swbi61uwlogAaRdtOc/stN1ISyPpxY3EyC0dqmDPnEfl17iAMqm9mGR94DZ1Rwcib
UPjvp3Vj3IRlZLlyTXZDrhCVaNyPJbRuIzpKZbApzXpbxM0x1y10Ry+V2q5squrN/JbHDx04fdOM
tp0YyEiWr0vgGZ2absYmv2mR0aB22Ez63Vg0t0bKflfe24F1aO1i29Ox99u3JDnWdDyliABNAiM7
8rbpWLxH1Jgltsw1wgVSd3fEZFxNhL8VBBhmcXRnDdmRptDqV7hoPdwZItl0CoECsbpF37GK83lb
d4QINqVXJMbDUnaiH+URBLWSWrrwHf1pjco5gjbdD3fc5zs7M64j3drmbb1u6vFgazMFOPOl7EEH
0+KZdXUVk0BZIwYosoyGQU5U+6BdJoVJOLWN9yMUu6aJt6beunKYHxPJdvu62sehvfEV2QOVeIFS
kazwCGh4S2+KEIeM8NowdKcEaQd9RcI0CIjVb/U605xKQclB9p+gs6hXj6IjGzjDVGuNGxUSbEEc
jirTYYvyba1K68ywvEBQtR0fQ1quc/QjmYdtLp4qu3N8QW+kMq6RJ6yGLvViP/CGVPWSfnqeKvlB
T5AxMynE5C+3Tbke8gKhQX7mDH2yJfv96to6qFlVBZekncwEejDkUtQwJQosR5XAxsgcbHVbNVev
bMPf9bzAU0EnQXSHIS4O/HVvntDiNpN0k2udi8xqy0F1ldc3ESHGtj+94klcF2Rq/j983cvkiRsL
CJimn3xlQhpTv2mZtAwnvNd/UkXHVgHKUXKq1Yx90FxrD9kd3ci/j/vVxPVx2JNNa9GRqzeNDFsN
ipdFvAVY/bGLnlsMv9oFfBzn5EkgEkhHOWSCVG/Ce9kTj9UlDeHRWU6Fxj6t3PRyfCCRWFqd2xSf
MCP/eQmQfCJJBnmmYkT4PH+FcLbaOh2YvzZtDybDM/cjqcsOduedVDimqz2J3osuxDvzgAgO7eZc
/eqri8eYhioazYH6BxK1F7xTUz/Gq8nMVzEABV1PdmN1O8qdM5v55u+P9Kv5+uNoy0r9YfmrbcGJ
TuN6Z3kJgyTAYjLWaV2ulXOa768WWh3/G1QuilR/VIsHRa1tTeV6QtrENGJWWTxturZwpmYkKBsp
ycQ2L77/+/V9tdP4OOrJ9SU4uLRpyPioQ04ZEU2Qwfv7CCdVlH9eGdAJFFHRJ3NdJ2+rlOSdIUnI
J4yr5HW+i3flTnLKO8NyrIfpXaXNtyVmBiCFdebaTki+v0dmo46AGUWucXqEQ1YwAXbQ0CSsVBAY
eKuIGXUEJu3QLQI3wq2wIJzAcVyZawSjHqpX/S1ZpQ/nrBJfzQxQ5Dg7kGigmb/u0YfXCD1/Nia6
Ga38fjpG9GMjzeP8EZ6ZgL7c1ugLyw7vGr68U3ZxT1tvoJXOzLAJrwvWNkrk+i7btE7r5Y+zt6Cr
K0pJZ76SZUd2upsC/QGHnIoR5dWTUkvcdnHPxp/dFMUAo7mHhe+adko/WeGEchsHkXvmpVqOFH+M
aDIN0IH4VaL//F36Gaq0IU7Y+ZdQJItyh1aPRPNDXaGrKMlJFjKsnT0MrYM/yEebvOi//4JfFYg/
fwHuWKT+Szn95JoV3upWs5BmGfSajaR8yUQCIW0OnMx0JRLQrbDnLF9utYWyWSuexRl/Ll/1MqNx
1WwAuGWq7oWotO3S3435sbafaindylO+6wFXdlV7jKWeRQToWqYZTmCIC4hNu7x7T7V+rVvlY7vs
rCx4bUI74zM+saT/8/GYlJR5msxGoJc/32EOx4OVG+x3Omb4nqqrsUVzGbLGe1xYdpttIUFc1RS0
g+v6NSvJr3WT9/jGPLdV/2qKovxi6TQP0KyegvV7UPWVNDFFDW5ymU1A6TKvP1BVIxr7UsWpe97X
+uUy93HMk5VcVHNRWNmyknvZ67iSnMRjW/mW34Hs2aCsSXbtI+Xf29gTSJfa1d/fra9mC+YIxcKQ
rxATcvJqVY3oQd1a0SrIG4RKO8V/Cqczz/ekqfb7+X4Y5GTmh0Spt1HKIPrGfse42GFy8KJN9aw/
Ez3yKKPodaRv51xcX61yC1TTWJaCPzMLcnsoUTpwY7uOlNsgQ/WJskQy9pDNVsaoOWMBgaqxzi1C
X81QH8Y9zRJoYytNlXT5WkvDkcyYyHTh+FSEa7EArC6a5CDSAKHznkMF+usZU+Aj3wUKrFvDkjYB
RxYFAfXfH/SXr/bC/NVooS62zs/fmKToySwvZ4qkCJ0ejfGAcuHvQ5w4+X8/5w9jnLzKFDEjRUm4
48aVfzNeLOGf9BEoLjYXBt0h6Wzt5Mtb/WHAk/V+gr+qQkKLV7l/bH2gohZlkjxzuj5cV9NP3Cxn
7qL2VbEGSsz/uY3LL/qwuvbyqMyTwiWKo78paBGz7/ddlE/EnSrUwm78VelZi13vklKJR6irU9zx
32sSsN1xE++77bQNz3xg557tyfxZl3JrSBM/yjfoGKOAH6uHM4/2y3ni39d9WqSydLMj2pgh2tVM
Y5Xyz7Y/LEs9bNXLxX0MZe7Mvf7yFLis8bSnDEqQp/WgxoQQklVMG2QsPheX3e2EUxDF5lOQOPq1
5Vobsn1iZz7K2/HB3lVX8b6mh3Rmw/HVzbUM3SQYYYn3PJVWBGkr1aXPfioJrqLyQSnP8SG+mqc+
DnAyOwZ9Scw9Wllmxwg2RLud1gsR7tzG6cuvkxBIqBdLf5Ni3+dX1xDmFGQF48j75jK6RVfdE8Ma
Hecb9LXZd/+AsG975rX56kzzizcOCViAaj+ZdTqMNkM4ItUNrN7BB+2O9FmirnXyJoPHqTm1n+ym
CZ1W0WIYGtbRMG/RMBP4gK8R4wFktnNRgV8+UA4+CyUYn8LpIaFofQRxHTtIhOUqWwyOdmtZcvLD
wqtPbwtME47x/e83gn8vd/d0D8ciqysa4hmITssu88PE0Q5YIxrLjlZ9DdAqc+z0Sh5fsNnE1eAo
5veJikEhAOYHmBvZTif1QesbT/NfRDfeBNEPlWKN3ulOkYmV1aheN4KERFfdjRGUzm6dKQF/EKW0
wU6VRJ2y4wgSzfgqzJ0tRxfASbxQbV2ypx5BMnpF95glP2LD2gSDhjoWcV4+zetRTdyml9YxxE9C
+pyoxe884NLMWi/JHogfXxvWI1LZdZ9ELpYSCnTqus+lg9qMKwUJez/m2N2QlQu8NX62GcPR1ed0
RZvXpYREPfklzBPsnuW+ym9L2TrqhNqivVsVnfw29K0XD+FF37P585PMFQlOTyknet3cFZm14g+4
Aq+ajG47x4mj9dJKRbYu6u8BgtE4emfbi/LuQqh3cuA7sw3iBX+SOTZu1cPJgbR7lw+P0jBt1DB1
B71cY/FZDanpGnDxgwqLafYs4bsSertC7upnEnCrjW9R76qHg9kMR1UMR2WoHeHG07jPIvaj4UOP
Fk2z2usB4rxq+htZru4SkKCZzbmhze5xLHp9EiCmBItoaCSrYAqr8Y3gnI/zaZ8G3coQoZdSpx0G
fZfQ3+jUyauUl0QfcABg/kPsWc2t05hQsDLE/aA5hV66PZFkTSRwd6HAM+RNn76gnCTsy9hr8rjg
SV3Lestr06uzyrWbdD+ViTe1RGhhokrYbY8cmK23EBsMMEcnQFDbSf4+y9RVmj7kqupJOGXjDI+v
LqEFfpJKOG7oYNPJwn1mr0otO8QIM2c1RJsar/OQs7ZPWB/b9YlK0fykDOgHYDaqZePoSrVJ2grB
fHbbIYwJQIn2ynXSNl5iPlvBd7vVf2gB7Ltm3euq00WGU6YPEhrrcC6dUnoMtUtJf02sYMWbAnE/
WWe65bRWfEXdA7mj4kT96NlVzCG02gQhkCkOEZxfGhT9KXC7BDeU0T0tDweDyLYe+d1DfegWe0qs
OhJGjtQ+UD3cdiqhiogGfBpfk/wtHAHmCeHmcuhKwl+lgUQ08wuRi56Ev1HzOYMN/XbOGncY6Kdo
m3LEGUrEqj80lHGRAFFctuyfeXPTRsmdgvtdBO0m7aCAad8DmR5BfZEkozdSX6uDcdPp1z3QiMTs
VrGE9jYFfYClBdTDSswY4WDnvuHauEM7fhUo1k+Nt0QL632LXyEXr9xKE5dCWd22sXzTIb5Nu+AY
jt/TLuIU219JhvzEOPdjMO6HqnsnppbfGWzSvl+b8/yWdcmPUitWrZiZLDrP7CaAh6Ynhvwb8ZPX
RqPdzC1zhKm5hjY/wHbdG37w05+Ce7XUn5Sivuk0GhBS7GbtCw1qzI+IgqkB1YW6rWsUlz1vhWbO
P0QjHB2x6lhJ+zhLVlmd8hpT21yktKp1oUilq8utSw/jVSraYyuixKm0bmWOvOeZTOCEcl03kAUQ
e5tJth5k5SIri3VuZ+sxRPlbm7fKPDMXJZjE5upQqA2xkjmIABv3Iv0w53+zdx7LdWNZFv2VjppD
AW8GPYF5jt5IJDVBUBIF7z2+vheoNHwgS68qepoRFTmpTF0BD7g495y91yZy8sxI8o0qVJf5JDT2
FGt7VYo3g1ld95P5oPcZ3o68fJmK+DFqgsRJKiJCOr5pnDPalsavHp9pffa1SYp7ZgS8qb6S2q0Z
H+YWSVoie2U6fWYXQNI9wff9lnHGrMyD0uPK6+tDRHUumRlC/atOGJxCNu81wcILgi1Sx/gTG66f
zzQmF8fF4JU1e0JYOEoOFCkYnWnoLgdVuBom9bwRLbuVQMUYuqvQIwfOS7RX4gyzhdoewTt+Y3iU
9jwgel8iJAIEP/O9XKEhC56iugTe79sVFhA9Dr/0mKazUnvounLX6MaPOcO3o8ZbeZRxD0ybzpzP
skjPbZlxgoq9uZOYipiQdXPxrq/Qhos/O4W9Mjv0XbeXA9UZkfViCEHam+3GWdsodM6EGZuisElE
+B5aeOtXGETm3tZ68c7HJsM+HnERxUTfh7+6xsOBjXFrCl/HusfRaG20Cn57YBwS9Mdsvhs8kZf4
HZy0bN0ojL6k1ngFHmK2NUHfjcUD0u2hlfctAv5OHDfhcC/UpjPF3I8Br2tOP2Iody3YRfObPqsM
ytpdHhNMFj222VOaLebq5zAESKI98nXcYW7ZB0pua3wl2orbwUVJuLQ0srS6ptwGiu5WeD0Cq3M6
ftEo+1JztwxqnlJdDCyBq+VXASm/vVZ4Ps9n0P/sJt1NrIriABStUNs1n1s8d1ctdtGKllBm3Yu5
iJBZ3BkGY8YMW3XxWKWZI7Y9dqV9ZDUbHkIXLwGG689SinN2CtBmf/l9vfMK7VmXO2ArkSFwuEe7
u+orlIYf9S1DP7cSr5Kgscs8ZtuD3CnTbYqnTbb4eLNhmw2aU/qbebzCpl1lojenptuR/p0CBhdK
cg94amWU6L//+31UjSHxg2MB9wTg/qoWtqxRamNLoOZW+XvIKvsQ0N3hJW++jZG0//1iHyoKTA1d
NuwtEUby6mZ0ArzMtGO1BTcne0suBZio7aKYPM1Gfu0vvLv1b1ZbHVFNrRorfWA1spjOld1CFEv2
A/LeU7rlDwpptLYLgtA0ZfkdwH2Qq6jKZj5CFXYaXTzDw3Sqo/DBsfPtEmsmZzLQYs76pZdyJ/5c
Dp3z2TA44YNqy5tio8eO+RCd7Cp8dPA8WnX1dFS1kk2Z+npCmCbbcIMrdkwSvvv7AS1vJexEgGK4
GG3xfL6Qd9O31BE2v39mPnhAj/4Kq+OClVhtJgy0a0Lte278yLHKlfAD1Oy+wnry+7VO3eTV46kG
UU2sKjc5ho4wxpRrL2F/8/s1Pjp9Hl3Q6pRL7qAaEtIbu+JNfl5eU4s76vVyH5vz2SOU9e5k++CD
s6cqI39gcsfD+e6cVxIRVmMkjfHUVmeBNLi1Hjq56kN5oIveSXhACNqkyYvTlhKs82+NGKCLpOF8
y3EHvsw5HC3oLVH1EDawZWbfjpjNN4A/Ev7+fsSu+gd/8B+t3L8ou988Mu5z+/yHLu7yOXv5339t
n+fn/7lr66h8q5d7/Y/+ylxaTut0qgloVHVGQH/q5UhjkplAcZq3JBEY0jIf+TNzSfoE+x63N8UN
I0E05H/J5RTpEzOdRfUMoVCXkHv/V3K5VwDl39sujxj9BImxFGHbi0xWXjXh8gbPnl9CPpCNTt0E
oh56KOgJ7REIsrDwRrltkeleT/kCUEbGBjrVspdWunIv9NoCMloMgIld1nHsybViEskIPyfV231Z
ht8k+SXoug0ZE+40ac6YYLSUzF2uFVe6lS39ez4mYQPVtlVwlgEbVaezeIp4dBlnNEq1kcaHbMTq
0ZV3gQpFuSyFXRlaFL7ykHjlcqRMJgOr4ggcAWTTRS6rP2tcn5wyMc/PhvaUlqTZW3S3ObCR8ZZg
xuTEK1fXFdOmPKxNtyV4wVbT0vdGkxjgWMpeLDl+5CSzCag5pgnabzV5yN0jh2a3IzQBWR9i4zCk
SLZzi52tUXLYFr2WfFGtWphsXKTqVs+JZixK5WZgTL2oksyAknmSr42Jr06JRqxY9D+uqntdy4lO
vI5mSDyPZVY0d1a6HYJvCwbBx1epGNRysr+x+uEAZt8REeIgFVKuct1qLIaIRn0AZtB+iYIxvCQV
snEm5TYyo9aup0hzk2jwkVyUu1BCSUPMNrXM9NI34kthRdBiytEwD3HQ4taTMSsUScFREmr4zZTN
EiO2lMPI65vyz6bxL2kZX/97he2+qZ9f0qMNY/kP/tgwtE8kkDE4Yd7BPySVz/gfIW1sGLrBtiC+
IpqRd/y9YSifXn0QlGsIEXWkJ39tGLL1SUVHhcUOi4aOye6/09cuX/Dj/ULE+bD8j9xwE/jxcUMw
CMlK7BQAg0brdNI2uS03NA0m7N2e8lN7Fh+ib29uzfWvP/o3Us9lh0JhzoZnSkCW2UBXZU3ZJokv
J7jfJ9xY4jOAl7PgQnhJzrP96KFx3/ryif7vcWWxrIgAgTALBtcgWeH2Hl9jVgARFnpldAqrAca6
MBAaa5ptUfClE3HWq7L3df9VaWtby5Qedfv66upWbjVjmHu8CcYjTtNdegZE7j9RVr7/5dDL4tMh
WE/R+LCs6qU2C8ZYEfB7YuTelGSDBvvO9W1UHu7psPfjIvv1skj+ksGiiuj25fXcrhCUuQnqdHQ0
Qb1AjLGvsxNntdV49v0SSyH1pjXtjyrfCoMl1K2yKV1zG5xJOyAMh/7QY+vSd8PZSQ7kco+On35U
6m8ua6l/36xJbEIeh2jLsFmxoY8APZObEIJ0hSV74UefxhceV9Tvr3J1LGoHYCutjLRa3NLB0iBD
2TMx5z/w/br1mXmHFTrTb0U35UU4ebnHM573i6+Kg05iBh4vUpV+I20iLKyLTWhBiubfFmF55g67
aL/EvZfbk1LBj94M4iwIKAWGj7ZBW125H/bINv3X33d0F+qzuR82DQfCU+Oej2qgo5VWlyn78ByK
thxf/Z6LBopeqNTavit7AzIdav5sS/qsozADsqvQTreFm95QYheifQpe/KoEWj9iby577Szr41qO
E4Zrr85BCQ7Qgmcuvegac5HNnf4PRpbHR45fPzPfBuKbTKZepri6/jxTfGMQ69GxfAKtIvSovcer
bYdxefj9Zv7RA/VmpbXIINAMGq4zFzcdIjCjKr+ovim3p37R1bFtuaIF/k/hrRroyUgVPX5PrVHu
08HnK2VeLFPf5ScMvPIM1MYGobNnXZ9Sbax0Ze9XXB0Uh2ye04ANiZ9No5gGcBHgSFxSsxGJ3Ghf
gQxhNOeUuqtOfK0+2AiPL3b1uQobqx35cC5Lgw+Brt2XXvPYe+J5vWX++6Bu04tTzSFMs++2wuNV
V9tvGShJVU0t7lmlLoCGMhL9KTPcAWBiTI8DPox5L7TI6R3JhAvsZolV3qq+ESNp9htpCwDHJHtY
sLrrOoXFINamdBkJav/NIlNtL5daj1CuDdwpyUb6zZkebQRmo4adSwHgRE1vDlJETr1Nb7Q4Cxpt
Lr1UUf2nOdSTAhieD9MZCXqF7FdpGT36hVAVzP/achcjuH/qcPIhLbPa3s0VHDmkVvpEBVVSsk2M
VNsNDPSQCJqZ2ycdm3tVlk+Yp4FwIS3eV+LUPkc58AU7ksIQs61ppmcQ98RDP1Beq22n1dtiiEOD
3KNR+16PAhqWSBJEoinw8y+oCZGDCzCIsrnwkeBLMF6LDtLHVEhXiTwxYYp0f+hfyqbzC6dTlDLz
SqGer8Uu9KGCNCTj7bgKACaFnspA/ZBMFde9kqs8e2WniiR+qgokIkUPYJsAYsztUZlDb4rb6cBA
BzKFL0aO3JfdTZ307HptwXBoVprykvnYBNgqtvJHmdDopyGtYUO10VS0rh9w6iNJcAI9KYc15gKR
ySPDO8oycBXfBUNiasQJLbuN54p+9aAM9YPJ4G+Ce6d3/HS5f5/ha2SyOSWBRkDCrN9mXRExOUj1
nRmHIZi5TKJjPBggnpR2YwQ4aRoRjFnccqW2NnKACRIG361lTNBZEbIGQlqAhEb0SPBfmTlaoctP
baBZ54YQ1LdZHOStZ6hTfG81iJTzmRvpDnGsPo0AZJihqC9+UIi3hQ9+yxQmfdPIwnzVW017EyJM
5osfC+N2mBugX/EkQxpthehOtKKnVhCnHTwqCwCI2L2Uhf9DapXiQhwr7cZXwhB8l9QBGYbqyEmt
uO39Otz6eWxKtkWUoqtmg+y1vibZxVSVTo0bxIZmdZGa8ZZyHJ2OHqh2MPYxniKMRarafrEksJEB
gFN7qP3GqZWoc+uB3EW5Dh/QnP4AZxdg9UjOmq6PXb0JL6OUAafJZMeLs+5u0oT7PmUQm7RmSVqj
AjEHYNUBCb3mirFm7ZOq5mnKQ92uOoOBphkhm1cYjPmyAge2mh/URqzdcp4Fp9DMb2FQ8r5OAnP2
qc+YiTTfknj+nndRwjs1K3bbBMYNmdKobzXrvmiks7i07nkPFYbK8lOsNdBPupkBFr+tV0q0rXQZ
y56lYRsm9tFhtoSRAxojIrV6cFpJqmGnoACvg+Cb3AgvdWeMvJA4b/CCKV4l+uP9PBqZHUfRZxgq
nWew3WwThrjb0QhjN+nnYMvwkPm02fvnraUEdgGXa2uJcbbLs8Gwpwy7N5wE1SktiGiAS1ogb1V1
q4h+eaalQ7KBDCO5OVglpxWbbBMqbQb5T7+SK6241IepfuhEa7gqgB64ZhI9hlFMyE8JB4fBksBk
Oxe/KkkDqWceOtuI6Nc4iRbOnplrmhsGQ/k9rrsOjHysN8S0jZLyo6sE9kgmaF7S9UwqAuNpUgo6
DYmvXoZ0DlxfjYadPAfz91St2adAikE2itNNHxTNedK2P+fJCF1JVeOLMaf3k3WMA3Fm6Rs/19uD
pBSTpzQdhgVxHJwgFECOTuUEZibpdlmrpxeMSeEGLc/Iwa8M/4cJ8BIdrNBFDhNd7UEei06zswBS
ah/Gjdel4rgPxfCz1aBXTdPE2I1hbXQYoPLSFhoNZKYhdp66zF/FWvs5S+TBCSF/3xS2M7WXeZfx
22t21Qxj5kwCcI3LoCK6tEyG9LxS5TL0JDnUH7J+TM7kwQrOtHluCGwdW6xSYuoKRhx+jgKwp3LC
qGkOUoNR71QxMp35tWHRuY2km4QRjNGZLGTR1zI28/OuHSXmO9SMN7Psj+EuLPwU+m7DebLcyEHT
Tt/hEySpoySTfjMHo480Re6t+iXi5/D03riWUDJuNP6Ig56ZjOOltnJyBQKRRHoRbiAZzmIWaY+T
33WXfVJIrizTw01TNZngdCq+6ckhxOAm9w1ATqIAQrBXKv+Q0kyCz2rq360uCFAcQPiMHXB+M3y4
QQ4klmn5ZxbM46HXIjG+rcp8uqgmQdZqSH/aJHgjX/HwkMhiziw6DuSo2EpCAqu0HsyAkOfEINAs
1iLrNquUPNsVcqgxYe0Tld1J7jtRQhokigY9KuIpZFcvKwmckDoj2OqzPnN03exjL861OHF+X1++
r2QpSijG1KXluphEjus+tYmHMTAAClmi210KPePh6hIf3u9XeX+4XVahN2PqSNLIiT9eJUXXPmCL
R78hPIzGXdWeaAq87z8AEOAyJCaReKbXZoEGhoCBBoi8jRb5rXCjB4ObhifKxlOLrApWPoaVli+3
KiSTTih0wudR5VcnAtNXQ8RfdbGMCQkmCbWR+Kojf3NiLuPCbBBEkLqxbR/rfbddDo/y1eAO+/hw
yiH0UU2qkY5FxhNtMNNYXZOcz4nQg8QmP8r4OdTdVTyldzy597mWXeE+efn9c/DhMePteqsHoZ2K
Ociqdom2kRD8cHJM7/qddLNApSTVVs9PR1y/P0Gx8b65xFXZPWXTJKdytIBlsssOXE7tdedET554
Oj44fR+vs+p0+FLJxD7l0tQtE20bHKm3nNXEs1O/2YfHl7dXtDrnhymyZb3nR6PNjOCtBTfu6g5w
3MyWUpfOtPi4hN6dlmF/9BozQTFMCF2cFl+TWN88mnIdII9quMRMuK6E78Zw//vH48M/H38lvVcF
pezao54PdTkK5iA6JWyYsnvWqpOMsff9KJ2AOyaUsM2Acay1xj0FVqLXcN77jeiIXuKpg2N5jSts
623+WXs61Z34+JL+Xm/1W2V8btph5pICCpfEuh2Gx9/fsw/P0W+vaLWDJ+M86arx+twhMWnI1Cvt
kMO76QaNx2fS/y67CRAqMz6dVPXR9vFm7XXrJeunkaZiLZKD0rtLIHS1Nd0h3MebYKttZ4/8A8w+
D6F3Sqz94S4JawwjC3YEzqyrt21UK6OF9zuTx4XUz+4uBC9x6JK4YHEOp3T3H7SY+MK+WW31K8ZJ
FcFjZkysbvvz0DG+qb1HpLBb7f2zgqwefIe/8qv+GfX8iyrjzRP+bj68B8h2NOhZ/vVfgx7V/ERE
N8wTxryqLuKz/GvQY35Cc70gVNAU8m8sjIQ/J8PGJ5g7/Hz8vxIzg+V7+gdIhUGPqBFGufDGqH9A
s/x3k+Hj/s4S0gnYDwYDrlSQLcbqkUz6NLBSCO/unwSzxrJcg3B0sut3PtMK5G9v7swHk57V5vJu
xdVjKRZ925odK+b9NpBNJxJP2caWqdrb/v3rEjIpiYtB36JAWPUF08qPEyIb/r6ocSG6b4vP+h7x
2rZ3fhHasFudlOesv3O/1gYDyXCP4TI/+HHVyJkgz6vwdW1pQ/ikZ43fq0h2lnuqcE8tK2Sc7nFr
T2pKXgufN01lzGTE1tJCX+ZZwFLWgiSDXlTq92IOrEXJcCZKZWQ9kYzXp8wuJqMiOMKy/JYWDjHu
/cw5DKlwWxC30Cic+5UcyITotJX4ZCYjMSUxhatq62mM5q83syD81kdjlP4YaCRgLc3hXezyyah9
t6oA+m4EqZJ1EPtmAhO+nmqjddWKk+uujiaAO10YmPFsK4EIF0cszWTYDEU60KYiGSC4noWmMMKN
L0sZIUxx3ETGLk0ruWYWkhAjhC436RsLOwiNjH6vCQPJTaUpddl52GcpQFYpv5Q5JWmHzFSna0bz
Y30/+2GTboyq9a+GkGMowvUJDfmsiJg4SlMQGXtU4kJEqOTx0RKsjNE4edrpnmNBT3tGo++3Iee2
5yvVEAkVRl41Nmbeu9GYJ9nNrElzduj8ZlI9y/SzfZ6LmXlG7EtfXiZWhi83D9Mq8kq10rL7uBnz
51DAEeykNekre3i2iXZG08uS7gNx5tDXatYEnA04uH7eTTM+ZSsi9t0ezWn6oghTp91AGZruYsua
4LwbdKaupUIUaq/JmxDNeQ6ntLInbp7m1nJW66hRlxPigPgOim4vWKLd9qj77wW9bSTXH6OiOBPF
EqVmQbOOvAWxNyBSsHfk3hAualtqYFwAkRTMthW3irWt5twUN0Eu6LjKirFpXSBzfb5Pylk13QJY
R7Y38lQlhmU81GUcG16mZtJDLNS17zDuQutfpV0abZSmH3s6tgJ9Jj9JpQResRUgeZyLCXPDHITz
Qz5ExNsVcxuTqAP2gBgXNaPZwH3RL+mqxqrXjCpZBYaU63iO60mUkLhIcv4zV4q0v1JKbWAMWsyC
tB2nLsgd0B1ytRFkitKdEvmqeCEYM3lJKYyOEjD32A6HIBCC0SuLbqh2gQ6pw24azSzcWdAaInfy
joiEQIh0c4mzl28JKwozMsfyFtmv2s6qB6Aa03eg+3eTHJXBS90IYfwFOk1Zu/ggRbT9pUULbirN
ODgEvGXCTacV8k+RoKfA6UwTlHrk88Q7VhVAmWNrs8h/0aWq9bQ0gOuvyYWY7aVa8iX4z5oQ7rK6
kXnejBSBMEQWPAk9CjSUYZKIBIj+bltcZvrEWJG/h+4Yfl6Kmx4tY2JrBn++gyiNsKdO7pv2Qp2r
/Is2FsXodUKIsGYqh7FyZTWpUqenJ/4o+WI6XJOCmI0T/H5xVg+TNWRfwyJKYqwdFjlTpjZUysYP
ZtG8UWLLyDeIDkh6qeecVhCdtrIGVR0IIxCeuRsvYIQbEeL7UkI4nStSt01bFSVyGY0a+OApI5SB
7r0Tw7zXtuqkSr2TtADDtyph7D3jfGOqf6S1aSUe12vqP6pIys3zuRo6Y5vXM9nX0sjm5dZinkz7
mr820+S07EgiCeECVWoVlrtyAiDtDbHfzsTXKFWMUbRt8+eqzXuaRoVK4kSwb0arag1P6xmWeB0s
DuOejNdYuh2VdG5u51yTBKQUWTUFXyoewTGzfa0uaZ2WY6z7j6MekRrTolAH0dxPhUZDkCaHZJG/
kQvjPN6QngOu/Mwc6jb9nrU5XOiNWU8gzBAu8+t1ODl4GlGXV1GWHYpy6kacFHImsRGY5pAl4M6V
trpTolEYn4gFaYXpQmiUMTcdmOV6oV0GvS5N1WYYVT6MZ4JelJhRQkWt6PYXxUT42TVRC5YYXGeC
GfWLbiiSBbK1xlQWdSKMVGny0Xm/lgv/1JT/0qmM/r166PBc91HzP/smfc5/vK0tl//sV2kpgC1e
qHoIgSzmuhb80D9rS4GD7idKR+pOGXLBr7Lzj+JSED/RO1kkiQY1HxrzJWH8j+py+f+ATcI5MPkX
IA3Q+vqv6svX+f3fNQliQ5pComRKC80F/N+6V2eEqRxagjlfdREOOYJggNaSqLcbNWKfLiPsYlN9
LiWb6EEIGYjgmOMkaKYExjBZla+IDSCgLhBvZBhQ2daod1qwrVuvVrE37QoiCX7M4VYKz/reYX5I
3pIZ0JZ3rXrblnv2Px+e8ZdhO0WHaLygzZyIjv6ilK5VuqVOusZeRd4o4HbYmYOXAbOPXJxPidNp
l7F2Ze4x8MTahf6kO5EXXMj6OR7W7YhMKcft8yj7P4aYNRWXEEPzS9Rd8NWbw4emf7CGryQwhJdJ
cxDbLQSwDN9W8hCTNEkGhPRz1G2/c/ToWSRafjrr1fsCwsRzJFxM9U0j645c3dTVF2veMY1JAdgz
bJ438XM23QU/fF5JkmFMhMH2cN6cl5f4O2g/cD84S9M2kknppkR76OTr+Wd7WeLfY7OxracwcIz4
ciw20o9+Y0LgyvbgoOXC6wx7Tm8RQemip5A6Z9yXNIPUbdFthM6L1O349M+b/QukSQv0t692Uf94
zt++06//wR/CQAuNn2Uu+gzePty4f73TKInJ5kL0ACBB5WVfXts/z4sKuE4FNzpcSINm8tJv+fu8
uJzv2B1EtG6AC/9f50WAk4Yiv+44aBaJ314drcKxjnJjQqa3RKerTuL5gq27oyNsiVxjBnHisPiu
UbReb9V7NaVFo8dIgSbGQp9nGtw47a4aKYfACYe7EufrbMcFqEC8EG9+lQ9OqsrrYe3vzQtB2/HV
Lqf6t0Iw7GQWkoKupVwll++A/TLtwMsx9lv8gEuOUdw0QPhIDZ0+C4Lkz1dFlOW+AzOmNPZzMeAN
ZiypYRRNKjhWZQIC/uALDVDWy2aIyBfqCyMmxMQ3G7UxXaVREThbQWjChhqVJN6qUpAnKeO5th32
rUX4ne8MaeIrxHaPNT7rkkTX8Ks5KJ0ff6stIicrU6NCk9IJf+BzniaiKTmV0AvVhZEzUr6c+t6E
zdaO6I213ELPScYUQ53J5IsPDzYhp1Gf8uzQGmnI3qgaszTZcmSZXewRBlYlOF3NPh9wnwhAG3dq
bWi5W+di9CBKYUWsaSsSRPFlSskD2QtW5N9Sa5ij3cw9wus+8uO7UAi1h0yNidYyGyvYl/RW2auT
pHu2/HC+E+YqgHEc543bx03a2qo16beBEvv38yCNn0W9YmNkBp9Aek2nOnWIwcCkRsCueFCson+K
E03diRqO6Jwvzk2ZiIyY+5T6+ZYBHmElSksmj2NNpr7vJmZJU4vJ38qKepsu8NXbNFIbT23SiOe7
RKSwycys/p6lpfHC+DhxyRtqbjhRN7dmgwLFS7SA6E25buqOnMeuzzFoxz4n4qCalAM2824irraN
PrfU9aU9dFk3237QwANR/PhhjDkL2sFgtHeSEOSPjTaoqtPrNQwnrWoXk1wcZl8Q0VmLqT7d1ZMh
nvmRoNxx8L9OpCA8G5rZvCiVZnQSWSo3pQA4NS5IN+WvmnoT2oUvkOMi2/QTyS2rNrsIEuIjSXkb
7xPidskOhmpUC1G4SRlacvRpOFN1wUAkUb8kbhHrtJOHYdwwTMbh63fCtpkDfZtnWsnxw/f3Jkne
nhxE4bmuYARWOz6DlsydotCOiAm00vOcEKmDnoTCVgsweYYIvW6KBmFAtqgHsgCCXmfNhYtTH7Es
zgEG02gPckE1znMZ/iTDbZD3kVJs5kW70C0qhtQMi0O2KBuiVJn2hLUEmyy0KteQSZEZkrHxqkU3
welBYBhcCDti8ABlEjDJYYrIqLxT76cGW3I2lSUmZmE8L1HmoOiPzUPBM3qWVkmwD2uFEMc5zfdp
6hdXmoiD0KqtbudPY+vIchW6RjAIXszr6cVmqW26UIv3lW+lno8lGucueV0j0hfSOcPa5vDUcz4y
SrR/HblbJrmboEa1fV9p4wszdPGbnksjt6rpblTSgJE7CToilr65TdXRzbS23SC94IPdZ8G2G4rs
kBY+8TLt9HkKBpFE26zdT0LwNdM0PASDpF9UHMLILta1cz/zo30dzO2m9XPrTPZDsJ3CaBaK40Mm
j64xgXT691JrJwKUevYfapxF0TRXFZegNgugiWAfVE9SEGnf2VVwQTO3lijdwDCoPP5Cfu7H6nyI
F/GUMNbGo5+JQeXMSitcl4vEqkZGta/Uwb/BkKA/Br6M7BQ+wTW9InVHMjRqLZo6bgOS05WVzlDQ
RVhzxBmfTKGq0bSf8qRjXpjDGueKqnImReCoaFBYUzZNhGKV/yTUi3xsNnqOxKYiJlsmosYm1xCZ
GbRid7WVozzr9TnaRKR7K641iNplmaXPpV72ewin/TeTIITLatGyjWQ7XYuvArcs5J4cJkZ28cF/
lcOxDRHupiTLXa/b6TG0QvOOfZS+XzNZ1RZyJUYR7B1grSyx+67xb+1mi+AffL+kIJdxsOBcaZmJ
+q82/RFN+0hrv9aIL/W9hXQHiynkE2ONNBNTLTVHBH1MQEhSc5H9bAhlP7e2i7z4lHCR48nbZizf
0KPFjFWGgglQnG4Vi1na90V9UPQ/f/+ZXrdc362wqkk4itettVzO4NTn43nqxq7gwa0lIUJyeGbP
rP3JumT5M99WBotdAbuX9krepG++avOShZXEMlMk6hIeNOTSWwtsipNmzHLUMzAZDueYf+rlP+rl
BSr474/CZ93wHLVH9fLyH/w1X2FqQaeM4S42OQCbf56BVf0T5Nsl5YZGmvqrKP6zXhY/SajNUTcD
/sGBY1BW/lkvm58whbMvYMFRCCQgimAFpv8dqJ6/1tvHhGnAoreWKLv5Qxn6rcpXqbc6KesGXP0V
50oYCEJz3TYFCOD819Px71/qpRZ980S+LkVf1FoA5Vzteg7NJoJgaFIbNyJGPaBAg4kxavl5qolO
pUh0yiIng4yv0PCPpOc3P8j1r2WOtpTV+8DqiLDJw4A0TDfiHWk4SeuuQkdVw28KunNjU20XuFqd
ufTThvt+m2xOKgo+WhKMP+RbzkoojVavoOmHYkm3s2F0RQpWtoNoAnrba+1hI3m1f15uTx0I1kqQ
16t8s+Ra2D7Rnh1iiSU5jWie7EUHkohVj5piU4Nu5SJvtfsTd3a1f75bc3UGqZsmmCWNNdN9IV3I
z5zvX6NUOvxnF79yjU5RWk8tuXw/3kgmTFXEDLWoF8sJiJzS7sok/nLisj789ZYhpwQ9bXG/Hq+h
hmppLNQpMDd2dLskxPTfelvaGtvoCTv59lQA1Qr6gGGOJ9TiHdQtXUMz9grJfXNRpBXqPoeTxi3y
y0CDNG7H9d6VNopbOaO9V+992eEbYhSXlngYvSUE69TzszyRx68oOxUGsCWZapm5rp7YqDKjmi8+
umqLBhijmGK4gC/m+Qw1ApwYUf4YC61z4k6vvvbLhdPoW6Lj4HsxT16NeNO0FOLY5xgVnwOb2sy7
xFHdbC+6yMY3Jz+M73e849VW490Z/a2ipEXj+hevxqmDcYZ1yk5tuzpv9hSJwck1P3hcUffACEWO
TCd0fUqX20gRBepSt2CkqQY5+uD9iXv4wRLMvWiaqiiJGL6vX8KSsOzRaBt39g/ClYrRJNxYWJrh
Kc4H60Z05d1JtcjybVg9LUdrrt5CJc/1qACUBgougr3KSbB0C4cfz1a/hzvRBmx+mmu4Vo0sT8vR
qqv3khmApfsdVxrux8d5EwD9C93WNkBMYH0LvVPus/ez+uP1ljv/5rWUBqvWtIqrRPg02LPUb9sR
y+Lsb7J8H4z1KcDeB/vO0fWtvsiDryWTNHF97ebP6/O5PhUhLw63/+CF+OD1O1pweWHeXCDZC60/
4UxxYe2k+2CnAFh5XW+5n/9BtMap9VaveyvNXRMH3NBwX5hOvc83PglxuYF1sfgP1vvoKVVoSzKB
MBjzLJbkt5dnFAyApSnBjlB2lypsrtY3b8JqPPEGKh89JwhepKW7aTD0WK0jV4UZVkA3XZCqFDGp
dNHOQ+0aTZs8Mm+XTULtYfjNlIJ7A+4qWLkYQEmwcMtI+mgtVXb6TrpKZ56yKTjvMMUQA741kvQi
y6D3VZN0Kcb9cEff7LB0h4qYaZwkx+ph1Jk4xEqQ7aaB9kLeIKqKSqhLuZxYruxHgS2k+bgpJAig
UaakF0Unn3hwP7rPHNiW1xNtyTsoEFQBYSx6q3U7UYUw2iVfaQg+tBOEtRN73Qd3mqGRyi6nK6qk
r0MG1R5Ee2KIS5HTkeDtIW4Y9uWDfCVCtZmgE2zSA6F/RByeOiquBXLL5nO09OpdkdJBIQtb4uPx
tXcDrIP6j9rjFOctHtRTBeQHezqirNcWO2cEOu3HT+7YEmUUzSrfxThz8gGWIBOo39/LDz6GR0ss
7+qbdz8nxlsqlpo8gZamQQTy+5tA9/6PsjPdbWNXFvUT6aBnScDFBa5Gz7EdO4n9R3C8snqS1POg
fvrzkaVuy05uvDdMlziTTRaLRbJY9L3P1LTqhzs/TBZT7v87DA1UHqHJ831JtpuETeu5kDWW9IHN
Q4Xz3Fvn2VIRt/HaWvBOQ3oXPE8dLtJB5j5jr/7YdacV+PCpsbN1Gn9CBWL2dxfuqmABwG4fcr28
afof3Jj+U9OelvdhnsrMpHA3DuVtr9pFgEo7ZuR4vjtHDc6tseD+7Dq68xefzVZqnflxUmaJhYwV
901ZbX7UGTtxuw2CQ2Oo+ZztDF6dvo+41oNqVi6wqJOQeqn4c8eejZ+na2/lnMFFnuerlpvVbD8u
q2WAYA/6xLnt58/ab+GtPf8PHgpWjf0bNnCExEtrisH+KNV3iPfZITSmyGqwb7lyV1qpF6vB1X82
52gO62/lfWD6siayt/5hUyzsr95dHs7sVfbCC347tInlZ6PrblnfOav63+KV66qgw+fvsfyBs6Zb
3j74A2dt7replXZUgGNK3gyuz6pVemN9Li+vhtFvH8qegFKmY/Oe3YfJdWfudpu4inh/eWWvuG+8
nlarUO0zLVHz3K7/Tj3+tNzkwQEel0U1G8f0apfilHzY3TRzeIGtZIXbLL1uboUo+19u9bvW1ipu
V1s2bdf/neY0tVBCGbKL3hG2TpjZP9LF0kK6b+/RltxAtcbR0u+mnyxJFDq8b0VeEGQFxpoEtsGY
fuitMDDrbl9TwgQdx6YRornKnblKPbB5tnfMmbFzlp805e+T2mmR7Ba8b0pjy1WusKDIcrU99y64
3ceg4FrFmdJ1p0Yq9/jQQfeZprQ/filXe9iOoR9/ezXO3O7TbuKh1TE37YsiO2xZfWa8lOC6j6GV
Lux9tkQS7jO8+dPHumyEI56HOngefHn/sYmTttkmhUilPBOIMNZSKTTjqQgedTus0GC6gtFFG8hn
t0l+H4TIPqgLOQjd8mjpx+v4EVKKdZcx27kN6mzzElUKxXR22EdLMzBWKOBnhzTYLFPP+fr33v1T
K3OXitNtHmSCC/0w91SxZ7UcucDycnx6Nppsv20iHkKNvXurDJ7oAxuFT6PF3wu19FvSH9CYaQBd
3ewWsrr+uLlnB+OmMrZRtWhKtzqfOn72WHXOtLqownqCan27ir6beTb52VQoGeZC5uY5sQ7Nwjxw
AOdZlXVuhu7+HFWvdspjdmh22m7cR1RnP/iT+p4nIr7mcYrsrHEHX7y9zPbbCy/ZrxDbSa84ZJt+
NRHP5AJNnPjnmesG1ayKx6MvCNBNlp3nbXkcDdXRB+67PoVT9iCnefLYjqf5wus8Lpdyx33GgWZy
Mc5MxKP96WR2sEevztaOzjYh6q8QOp3w2MqBUybuOVpFeFGWecYpqVUvo9BXyk/Li03DFXcvcp2Z
UdevSVDejELzahOipW5UTFdx0tyO/Ojb1tnF81GY3LIFgs7unWGuaNstj7c0Xy2zXIUj44p+nE0y
exHl7VmRx189zrgn4/2XuLHuK9O4jwo0Yntb9yLfsZc5dZobHsl7RoXY7SbLn7Yb42EfILhS0n4l
ykutcXY5itDfUVeoYt1MeODCqTiezLf/VIV1m7j7O2aUWz/b/WONc/RfbkaLID4s29F+HcQ8eRGx
qTLncPPFq4MvbmzsZ/u2OKuD3c3Baa+3ye7aDrfXY3d85RTVLPHK5eaQ/cxGHN9uqx/7ye7VVI8w
GMm963cXfsR5D5LFd0bt3lvtdFXG3mjuTLbGMvInv9zJ4SKz2xz16ByDbzN/uUXfQZt267Lj1tIh
3627sPjRlJPrcYm6EqsOaHbfmqO4bTpLczS4+kH0M2gMZxGbbTerDeRHC8d5GO15ROtgV49lXa2i
jks2pXegLzx/ESAVMAuSDH2/xtewdrJZErjnh666KlBCPHODDVqvne8jdwKTY292S6Pd/UCh5g/X
dq62MbJS2Y4LqlvDcWemrQ6JkfsEs8ZKRWqA6C8KbxdW1HyPW9dem1k8nm+RJuR8XOFA84Wtuqtp
G141O3TLZ/69m++/TpjwUMSE4vigmV5nibmblVbjzIrGv+cxGHNmj5rRvDL29+E+WtVe+hg5yCMU
u4Qr/UY9Q9T7ajS2o4tdprR9OwhjldaL45WTZeZV/7Tx9CbIDOd6Y2cPfhR+L+3CXNI526WRl/mN
Oa5QXeu6P6ztJpqhongyqwt2Jmq/8GfWbpuskAxGEUPQ8bBSVV1EZfrTNJN0hXwkvGdk8dxcmEVr
f08jtFu0pJf+9Iwmz9eIJI8X3LV45OL9JfejJ1zwruvlyK/SWRwcunOrNNvleLPdz6flHn0UaCde
Z34ezFpjl6/dTX1VowSyCrbXfmp+LcM0VFW4jgP0tfubcHOOfhf0Nx+4bs0V/3i/GJsj2tJND6u6
c5IbLmZvVtU4mSy2TpXe/p0eItr3cVrnAIYZB67cYPb57VruIUa34C5nWjOjers7c8O4deD9K3PK
1F5VE/tx7BQ7tM6HXw/T8qnt9s9BA53ZbuKfiRG7PFiVntfu/mdkt9mcFcVF3CS3duI163FpXWXI
1y68dr/yPfucO6jjGxc58KVZje/g11E0M4nTJTq/eCc03SDfvPsHcfGHg72prs2yfmyn5i1nBrf1
Ib5GIHY7z6z9mVl5KDIPmkU03r8GkyD6Ho3tYrUpkK+1ymK8sFBveFU6JpILaTEtUBE2DsdoDzHa
s47T4G9pUAVfeCLXmx+yPFkXebtbTbtytAhT01pFLQ/kVh739Y06vCpKt/6OqpIaZRoRUkPhYZf+
m3HsO022/7C2z2Zozf63breXnZUuHTRog3lLd4eG/Wy33Ke8NDXe3mQpOhLscfNSjMfPJfJ6YbZZ
barJXZirp+QSm7cN9s7PZF9+DVK0YHS138ydxjsLqhHSjdWtk8WILLJLxJX0zW68jo3dj8i1rotN
+wVlCJeBu/s3j5DWNKyV7+SoJVRvN/g0dHQ57eK1Oy6+WpvkBt0CEL9y1jbJD7cKbnK2n9H7X1wg
OzC3uoBXQUsUTniNg7Dnbo0EPbL6r5kFwcttLoAU5SxBHGPbdutmWs6swD9HKwabnahxTIt05qN7
K6ztNfrfmdtgKorZ6HAXoSbbHOVIhbxYKTOeEZ8dkD1y3eoq8H8iOcqjpA6qUcMOeXBUjTjt1xCC
3rnTyzJuzwL3apJHN5vRpF1MowCFqc262F2O8+4sRKoZ/RLVWbmfPlide+myKVinxb0fILJZ/Otz
9WSM4HrCJZIo4LmAsdI7Ea9328blkahsiV7zubm/8FAChMKy7xuY22TfrOrxa94m6xF0pS3dhYMi
98A0uOgI77dZm3v0ZXbFl2ifQcMCXl0N0baBCiHefb+M0dTCXaPlrk2X6dSa7wt3jV7xRbX5um2e
WYk+uM5mue9G645HWGPONDa+OavNeqYeoTMy76q2zlL/YZzvrqzplelc7v0NguptQ4zkmojXvO6y
sMdo9wJLiuTHTul7gb4VAaJ9aYjQknU57tYjJBboY64HGKiizy/bA6/apv9Go3TVdSnPrnH5Jxtf
Jyhz2CDDvx3ZS7O4dtuA2Ysxs8uvN7w1Ye7ii43hz93NT6TaL3aVg4LzL/nuF3wQL9hMZ6GRz1Bk
siin1bcw9WaBG85DL1pX6WSpaEKVVsu05AHKjc/WQjRPjAnaz9O1c3i07fhXFTqLZl/yCgMKvDb/
TPPxtWVWi2n7s4qTec6NiczhjZIDuwPptyRFh9MI8pt4y7KdzCETU4OthGA3Gze/ysD4Mp34q6R6
sCcJily4EcdHcWXhbBrvHtAVjJ7d3Q9OBGdBeh826Hapn2u05yfT9mtyiObVrjwLg2AdsiXKQzM3
dZazY5efu/b+rN3wXuiueDAiLlZkiKHVy6lVIeNl/EIrxM8yRAVJ0e0WnZl+3yNRjy4KZMvKS8O1
v3jWNpkl/njl7hok95Fym6Rzd8I4d+0Rr4FnX+zdTy7U/EI3xoxbDTzekc0Q8+caz4XDxQgj5n2b
KgBprlAAcW3kv4pktziMbprIX4zQ4B9tXpoGhE9fasQWs8mdkd/W4W6JDOI4DtAZ9MvkEYhg8tOG
EEbxsxUhemVFZyhw5KGcL1X6sg2ry3AUniX57aZwEPCuypXN24ezzQHFOmnGqDQmaBk/wOcgo3fZ
WNNvCFPOquSHZeX3aNi4zMPNYhLlF1MEKg7e+EeluBUuYi2SrXuetl/2sIv7HVqR4NwWk4P7aNXZ
qk7zteXcJxV61FBkPzJ3F1Hj/Yi7fDmubQh+tr8MfOOnun3SNhUXpMzLyo3Ogtw/K43yps0zpnIO
ILsLBNnm28j9l/u6twejm7vWr8ZjhPG4k2FM9rPIi1bd4XAXOzVvF0drni97MLmjM9pPZxYPxkXe
UxdO7hvPXnZ5veKJJs4023/tEk2WBXd+m2zWpsY3eFa04+QTFErRm3urXZQub3Ghvyo3ytkE7f3Z
N+5AXTd5ez81HlPzuaw2KGSpl7V3OC8SOMocLn5vfsl8+L8GARSwGqk+1D18Ra/QvJ388Gv/Kgmt
VRqW6z0vxfheeWNlzSsPCuT3zSjfL5zD9mq3zdE+MeZ5LnbKz9ItgoBtdl1tqh/qppLfNt4sVyrU
K9P5Znnuwp6Gz212uM+4BTifZH405/Jgx3s2qKeqJ2G1cnkbZlvVl01ZLKcHZ2FNa94v8M8mPg/k
TsZLK9rGZyYylWEUX0ftfj2y7GsUE7MySjtEWFNzfNEmh5c8diKeakjcZeSyZTZy0dDZ8FQGtAE1
Prlb3+VW+VLts/NwvL11YQYqq6zPolH4EJYdr5zm0atnh/ZrnrUw/I5vXe0rc8Olvw1PMUOMmSyy
kTWazFtkGBAesLox24lRAeea17uIY9Jwh7aUDZqbDtyWm3sprwTkm2hyFXW1sTCt1GNQqMt/psfi
YRwpBVy31b4prw9Id4Gmmwfqyw0jt165Xnk3Kl2U6BhjREAOfpguvN22OK8yZPHjqoTXm47amZPV
zdrhwviKl+x/JUmyXTDDqLapjAVvYLKbVvCyUGxwo3WTj2bjyEK0YzIJqueiGcfXptskXBKIWMSZ
UTHjnti16W9jbiJ2vGXQ3KfVKFtnG6P5Wk+NdNEY7fgsQGfWesqTBOwfHxCQM+OGZoqTX972cDUt
odv+GOnHyT5clTVzf2dau8l6UpaRPXfyzPe++jRx8w9z4tZbNrsxlzrKqrytdt1uv6wbd3ddu6ld
Q4CDirPnKtt8STaN//0wzSd3m004vWapHV/ug7B5TidJtAzNNrvYc7nvSzD2kDjMo47z+00V7a8Q
njOvx1XmX+0Rhr6dBlZzs3eSDarXAju+HnkjBtDU3KZXTZwc7pg0snJWo57ri7MLOt6bCmLedfCR
EuPI6ayyE/8mbXzbXhwaEyJllwcn5lELVq852lZvQFaT54P2vrVGcNHanE2qwxhp2KLK71jSI0ht
1cbhcoQiJdT+lJsbGyX97iwv8t3NNh/9sizumv2y67hLVm663wTraeHlq2Qb1HR2xMb+BXfP8m5m
cUnNnTVZvhvPp7u91/6MMvfatQ/IaJsouopMh+dLOLTacJM5Rx57hna+puNVI6uZtZ5f3ARuyiVb
hCpRzcT7Qf7dvhntkDI1w401229893td+NlZGxfhdB0lbf6JWhvzt2UAm10cxrMB5BketwU+7O5l
mT2NTIRpFx2iuvOa7b+rfLobLdpDsj8vy6pbjrZltopK/27qjuzLCfrJLrJkP579fUGirzt/2J9B
zNEz2DhFMIlp4/02WJ67uxp9SdUiMOP2ChUb38aIfy68ykVffuvmcw/RGp7wqpbIM1/QxV/C5jC9
2ZpZceGgPyoexQt7Z5Ur7rmZS3vUTZfm2L9Lkj1PX3kdL5QV/jzo2hxJ5Ogwq4LmnIvMxVlocaAE
B5vMyiD5OfZT5yLovKe/f91HdaZs004NxEgMJXZFe3tqE/DkbAkRcmufJBZvC007bz5J7cmyjUfT
590I/B21AU++e/vRza52Xtow4tLllneezNG/ZcCzAlOv9l7iNipuETCoVojVXTnp4bbYOc29HSTu
PEEt68Jp98F5FUyeU7vj0axxPvpkW/YPBweo8BmjeGDi8Ybhb3qR9+mocdO0Q4AqNEM2g9zmrJj4
RTqvgiTgRkI2bR8qJ3mNTNi6JDDMmTnOrLsmKcbrbGSnd+O8QE8r13YvdtHoa+mjg4XNSfPMsLfx
T9vPDws05D125v7x783/+3mX6bpcueGwDRlQ1I59QK4uCQujsXOOWJS+6iWKxm6cxXY2QobWX40+
k9hVub1DZVWa0pDLm9ZTbtJ9KM3glcJJwYs5WtatPld6+2bBImY798DSdR59qi33t8PRDwV+EMuY
1puRbW22xcJiL8Fz/gmyz5TM/E4nPhTx4XQDXQAB98X5JmedvZiL7Spe83Q9ip55X9K1PyEGv8u1
fCjtw9FyZlZVMi4prV4VLmIt9tnklldtldhHsvCfdqvP5Hd+2w3/UODH8ek6eTup1ee5xdJvuS3S
NrPA2K1t1Ejvw6/Ttp3Zh/iTEfXHUj311gQUAXm3D43q1TtEhhL6zVkr0Z14ba+dVf656t0/IuRJ
OR+a0zwEqPGIKKe5QN3XMxLXKNZoOQcr5/FqtPgUWX470VSteVLeh9ZsNhWKy2CUONH0LpRac15o
4NxGPe7K+4Tzvw9u1Ui/jbaTwj4cZ7qcJdpmR2He/jLMX2rzydt8Kq/72yGN/iJEZdVpvW1/HNJO
V4dcB0AsT2leMR8Ce2Ff1j+7M6WiByVEjyEaNO+sy+L78ev+qxvVX9Jfe94z+fWrvH5J/49K+sqd
8Dz0g/L/vnci7XzMWWm9eedYckmtPNxVv/LD/a+i2pJUxJVVzP808PjOysMh5Z2V16Talyo3P0w+
XJA86cHf1O/8v6ooc5aVL+9kxEEhERFX16TZl+QwnNvM6jI0xEzeWjBN6384yjW5cIkAk3GqgmdE
GnV9msN+xP3U4/ZgwVFGfOTY/4Mgpz2d8GyAQ4jj/DdC4sjWvEM4FO9wP5rHCFRG1HH8UWl/zZ06
N9/l5iP6c9nBOMyc7hqWP47PMJMXAAy8wAb9Etsz4GDBOXkBEEVZ7Yfew9ip5Ghay5MZsbFjsAw5
45wc5gkXZbYqCINF7GIBOmiT0eWdwqFsSqNYTGJd44kxnpVrq6xSGunEMiSSiJIfkXXlJRC/3iXl
AiU2ObJKR53tHDebvWRpPGM9LWkoBv+hbEmuM8bKLzUlV2TDUojXrj1WlHro/PglWm8lF4zUFEig
yki3MNnQvjgddm6SVjmM4ExZgjM/XgALN17iprAhQIU1OkZzjSW5TprzwlfxgUfzJK54tHYq2oYk
ZI1fur9eqeyfu2e+n8bg00fRogibFdiC0ZWWGgP7D5L648KQ2/Pkhe/jE+RX4Q1GWgYo7Y3P27cN
FSCM8lW1NcRSNA8CVdWbB+ortTbi3cxJlcOYrLEUT92zP2Zbc6I9eOR5sm6CRfEEwBpnD0A/v+6e
+Z1MlRUohutmexa/0zVQWubYWk8UeiyOl0BJ6Oh8gSqCCtW/AEEpW9W7sVXrJ/UrkO8hUH1eb/eX
fnypYxOmupYvBlvoYBVLdzApVNgTAD/9S0lYJatjqdqHmgxOLOwHEEdXTEJU8+iSJXNqN3kB4BI4
VE61Mbj/opLzVaBOjy+SEZ5YaH3V7vQ3/SgQi/GsrAdFPEARPMAa7D+Cag1CSDQsBAjEIiih8PtZ
EAE/3Six2awomk8foK6Uqr9uAKkagcc6eg+qprodlcV7kC/FrrLUw0hCcapW7dFOekkaXBpatUir
kquceyONIV9PnjQAdlpV+YNtIB5tLihG+4AhYu8xj9/BaOQT1ynm4QP+oYgGT7twl/v2uqPLQpWQ
/MSI/RQSG+0MyTm/eEuGWAY8xkdhs8Zy8pdoUhCwq3jvu73GkKZ4GjLBhVE9rT+Mr6R89aH4qp7H
Y1I+EJj4r9gxtAXtosJU8+iExNC5qtAMYkqG01L9KGzUg5VqqXx7iIU6FfbVkopIZYGj+KCKxQsD
QZqu64Oq7ihN1rQQXwfsnnsgbiAEC2g8E5vvo2G79kG+dVRfDwbihh1oPJNA/2pgo16DehsPQMFp
mQl8ni8GlQW1NcZj1dOm+ErGJMobldR47oGzf9VWNQ4Oqh94krt567D+2wQBxkw+Ulf1hWBCy9to
qtKdqqWy6rqS4WChGjgxYpHiihLq2F1TdU20KZtfoIzHY1YqV5WTbgbJD0gD6MamYkNX0J440cH9
Rbc22wAoBdXtTwK8BqhyoWh6iWCg9Ngbcqu4dKvk3T1TgMJEIooRpMAueCuQyGKILUH4F/mD8nyN
1Y9UT9c6Z6qSahNVkml/VZJCIX65c5Q9SBLV3HiqOlDzyHhQH/Kcx2x+qUxVB4BiPa7RUHwPTr4n
4mkGnr5VgTr89a0JdCfhVIYm7ltHYp7049CbRDztUOlKPAUJT5jWW1lgvLtE537kA5HWUnJiaNhA
wttB8/T7PZ26i+JR2+TbRwdi02PHgCBKPGYNqTSeCQJbBDJpCLdlPBATO7BnjbDqYH617wCsB0ks
RB/CSwjw1AifpGgyL3pDfwdCrOi/ZmKEHA9EWWgOfAAWRWyqayCE50iOno7UCgKFv6I1JzQZJwa0
6HkCrBjxwwJWdc+aFpIK95FaabvE0wkLVYgYUKd4IhkumI/8iJ2CdQJlFIAn4J29f1VDW6PVgFma
fgkCCKYorOnxYXLDEZW43uiJtn2CFKgS/rA6QNE1IpmoaULwHwn5j1gxSr3SsKKN+ajYXzqq72Os
GBBCPKAuqhcZZCqgxwb6+RRbCKLPmXtR956pVYHiCE8yxIqnZNszlCQQDBGLIAmxhpIlhSQSjMKu
6S8h4jEdrdC7f8Jp6uDTbIeoWPDvCx+8FfPKl5CzDhLySShdw6hU5o247zkgG6Hq6W2ioKd05/B9
RJ0U3jk+0HzlCM9kYjmuLvDCrRwUNxRDuWL4HixADPXk3DK+UXWTPEisyyEdBRxL0+z6sfOOcxXh
5HIsRPoIt/SUYT3wXbBWMq3JTCd9JFUA6llOXNKI0k664QA6PQDTu/jtWVu9RqMU5aUXcIx1DE54
Lp2qVdxtbMFUkJetQmT4C2cmdlmbDLxffZgpLo2HAlrFaYtR7IeOcaQSsIaaO8QJlVDwSaziEtYO
CQUMvY1KmQ03cGZYVA17rt1krylVDCNJMcn2VWWqS6JUzZK+BcpaRS0CBr5RYlOiWIBiB2JopCei
qh8yl8ChjuIkgv4K4TiF0AEVowW5IQ/FUwmdU1AtgCBSYLyrOtbodLMmOQ3GQwvohpmpMZK/0iMO
OIB2wJh//CYTPd41QvmGf2SGQDExoITgmKAyUEY9kGIIBQpSQRroLWZSnPgrfJMJRnBLF9A9KwrY
m9ETfwP/oEoWdodBxtzY82V4k53UBozGQtl4Er45s2+Pa1NC1GerlQglH6uBJw5S49sjs8ZL3Hw6
UA0qGWPyHW50VfMIjh54+FCMmqUxTyNhlBj/mgScNhB8jK4gRZhzz+e12GshCwKTjDNgXQ1VM1VD
aR4seEhVsFAVS210oGqmu+IXbGTgAGVsQEH16FEDRn3pcRAp0kcWUnuGEHaMWIBi8KEpyP79xgne
PFVbXvFLH6kq6PbCGdUPqgknL/ioWLo7KUmcUmv8h/IIkpKwUBWpKeMDT4H+JlkPAxYLCy0ZKliO
A0OPBL3skoW1XpAyEytU19M8Flls6NEnqdQY0abP5J1L8whHH7VYJx/WJniwZhtyowh8BicWVtzh
qx6gBKjxKbU6jlxcxJHRqhI+yajXg5UAFSybMnymkAhiYTnmpWsrmarY7yvfqBQ0oDTaxEUJa796
H3JQaY/7DTTve/zQxBfUUB0DnhAVh4K9eTBztSFAJYH9J5Ldx6r0Laep0CY4y55VTY+pJANJMkDq
p0rRpFkiSH+rRHQ2LJqmkseCaNFj0+lscag0Qsh1jTXhx2P4bOxDLCzkIykmL1tvvRqcUkci9L1C
LFWm7jTJQ6MXfpgBvdQSl1BxKxorKCde2IkreysSQ2chSHQkyKfMInEUvyjLZeFM8VJUOxqpHQNl
U0ykeAprCfdICLlMuFDmL1R9pEypJRXBoovlg1RC1X3HPYx+Mwc/2cBQaXR38NlDgxCqukA349FT
94JkffTvMYES8JEPB6p6qSmLkWOrAe4zEavSdmfTn7WnMIqsgUToO062rfQkprtVVV/ju1iO2YmX
KqofhSdNi58KpymGxqIitJduPX5VIs19E44Tu+bIAbgwyiXrRL1GxEeWfQKjNF7C2A2LOOySRqAw
8OQs2YlTiiC9nm1xERcjFokiq0/seqeRKpLFgB3YMcn4Z7NQ2wDHtQjJxWiP01yHkO6ZMKmJ1L5G
crFTC2nqD1SrbiZW2fPQJcuXUxp5SEJdZzzICTMUI4FAsUj2w2KaVsEHKDst7YOUp1bObxlvLriT
iah7fg3UH6Hry8dLWVKo2qKV9ug7kFCJQ0oxxCQp11l0HYFSKSzUQiA+L2EgQ0gats+e8OHzBku/
4St54S0fKM7hqz9YcBKNEUmtSIJTLHQuFiDJu+fwabdRYTQJ7j3z/NBaxzY7Wfyzqa5diqfozZtP
vwcjQXAXml86BWq9oNkf2YOQAog+WFQf9dtFMCkootZrjoZZn/yYw3Wdh0/RfYCQF3La9AGfSudA
gfp9chX52xRGQ+PLEEK4WiTjKz15aiGJOLEQytgd5lllTxpVihgaEYvuGiKrhIrmagIIJBfKwUI0
MRKJumMBikXjKG1Pdxz3zWgC3KohtOGzsYyiVzg47EfY76DRImg254UxgtQiicaTPtKRJf7U5j1F
hCQV29k3o7B3tDwZ4A3rxKaO5hJlO61fvRODYFmyCXzjVTkZ6TmuCq2XgTpxIjvFjsJX9bwqnr0L
KynIDyP8L1CF6zW48GhAfHRiFV0nhiHb3o4DROUUpwhfoFkEiYkL7wEyZeDUG/KES+whGbEwEHx8
+DB2V4PXaI/m/Oo6q24b7yJPdjM0H85VI8O/R+5yhIyhbhHokjpR4ofeiLkDdAPOjg+KkowzHlI0
HuhPZ6rGvHQswQol1DTJryDaJAHxmEyZK5howCeBhZph1Cyh4W5ucQdas3rCOGpI8MmswhUydZIz
kGRKAE3xkXLEH5+hZEFIIkidBCFxUld96DRsRvYbpsTTW5tCFtj2GXCYJNiXE1vtOorpaQnff4LP
slekiajeWSJVoXaaSKPqqwoQK03Vb9/3U9JpacSUeHhSEgYnaYCQEaDseRKNCDpbgC5JfRofiZEQ
GY2kOH7z0VdPb7QcyaT9JA1QEwmJhYtwgSeTEB58XLVWu/6EixE7UH9h/6sdasIWgvcGZYdWrR0/
JMfZNy2ZCJWoOfkGBYVEHMmoXoxqKqEaRU2jEkOKGAKITY6ShvTDGlYiEPmrka/5wRy9Tii6LBmh
H80Dg5wop/DvW3m8af6HnTy1wYu4G0rp0Mf8fn/XRjRzG1l5/HgkDe8X6u9WxrKQAzLYBWKhbgx/
jIRqkgDAgxBFD9gx4meIJhYV0K9ElYCBRB8glndG7T+crFolf+CpRQiTeApt4jUfdhLx1wfL+GFl
AYQ57h8Ld4rvMWzjctp6XEPoNNRRyGhPzIWAA48bYTRah9JaHtg+aQP5MiCGzIGywpXiIYpY1GJN
mGDKxtL8Mni1clhqUcCw3zOQqw8k7A7JfwaRqrGGslYFKgKmlg46Y/Vpx6Ph4dtUOT1jf7ScUEXx
OTLzA5/NHroilGKGYnFiB0JqGZ/HRQxEkfFPTfBC6cf+Ug02TTTxID5QGAcgQx4D9wk8GYGkELIu
kLHWj22h/+Kt8j0SIFW6phvsaekzRoHJ2FkOharasid2ejZPU/RLkPs604vdoWX0aoh+kKaQUwT5
foHCrqimpgRpd2mG029V9SMGlEvvIwClG8kX+2l2hZqb8MYPC3sKQzhNdtodR9aIUmhlaU4qoBL3
vagsT1SYVDQDGaoeYVek55hUup5vUkl1H1BTLDSzwJ6gStPTNR5KjdX5MdYjZaQToF7SFbC24XHK
0VNQvwIhARkDiQZUR9ZQNEkplFFl0apdM4HKEi/3XI7SLNgpQwRjRdoYuq6oASSWLWnNa2EnoIAa
k6gfq3oFMlSRcL5LvlG+Xb769JOlorISIiEfSo3VASQ2mWIHWg73R71PGWjqTV0xlASRGyjFsNFJ
bd/t7VH1cTULDrxGpKvON5EOMioGX326gKs/eOgZPaGF7GjCRp6sDagQpQLFU+y6QYjIrxip25FH
Pd1/FRImUKagKlsXtkomsQXyhUIT/z4TobTuk5nog3zvyLV3gWVPwkfVStK1UhmKky+WuUOOCp5V
c/ZzD8H92Y7EhMKqVtUQi8qtF5GCFutTSz0zEGMwb4SZ6HpblSA1WbDD9HzcXGPGYGxBU4WE/hFu
FlWihFIIlKGuNyBVVBnbmqycDnxGplAPRimjUY1VPT7JY+JER/LVr4WJMBiwU0avIC7OUwMGF08g
LH7HvQv4EVBD4ujhTWh6s0cfNThOiIQfh4ziwonaD3V9FKlwaxinYJ5exoAfA37psacByEKOf8cR
1Gf8jiMmqmdMNKegP1K9NPjuhgE6wJX6Czt6NCK91czgoLMGPMAuu+IJT0zyEoCImPU9r7BAsQNq
StTw8C1r9eYUVxaqR/qZiVj6VqZm+kz3HR0he2cSqP00OEUEWSnJNipyRYImAgUTBqjRTxBL6qFQ
8nT/lWxJqEsHiBWoTL8Hd7RoXJK5AYxSJJ7RybwgJz8KjfRaHSzBFyx5m5lYLctOmSBdv3Sa3kdo
32bCqB9ISokCiYTncfNSspKJhzzJXAgqFhAGgopFJnScAzXF/m7mkPVdsGzTFYgimAUcyBee4q/w
62SRTGdrqQhJD+ZJUsFFIb8SXaMhViFbKpmmjP2hkiqr5ULenEfpJbFeiB5rIvlK1iqmJq0qmtRE
WyRUpRqcPTv/7yi5GiotdFcgntQE+99HBnLAfxgZNs8noXuYE3mu4rwfGTz5F47izSZ45HMZFRQC
xD4Mj1MLRFJTURkgQDxIMUDiqmlHHzARquNCQPHGgLMqXC//BX8HpxJeBWOFSg74LggsmIxdIZLG
aizK+YTEaXJksgR9CVDHlaCRIKdieHAIc4XXBIkog7Oo9+tIcRJP4Xm/fhS7OAU5xQe7GJzDVP+G
nxBG6XUhhtLT4nPEFSbaN2ko1bf9OZ90L/0solWf9LO+Q/V2EcBzkbxAJnzKTQrEs3nR80M/13aI
hp+dZ6r12tDPlDnI3Bz3g1SfXDhaCE06jM7FovdrONjFSofqRY4ES38KnDgc/+mTJOigogE9PVI9
KUc27QNBKlSf10D7dF+qfmWSe1LUqZ/sWNhrX+lzOckjdv29da8TxJGTOS6SaMSg/7ULQHcC37Zf
hMbobQLpY2C8QyuAmiCFl6NH1XYDmSnZHHoWj6G7xUJ/So8TpHdd1C9cENQEDo8eljW7dDudqPpc
HzUrPldtDOJBbwMJFKNPnhU10huCx8iyi0gEIgtkf0QxbLjDbjG55xdiBcQohodIjFa8BP4dbdzp
n8iDh45pnu51eHNJv4l2cjVvZNu7zI/d4HEgDJoGyIgHV7BQEVAWnFKEA2kUsQlZIBgj8QRCFrBg
hHqAREcfeAzIYTMbcWP85Bv5MrICvlvuS/mStWQkORodL79rFMXdH0NTIWJKtYiMRYr0XDRSqE0G
cQo+DxCLGCJgsOuZWqP+wBTiqxCbzYH6lUgOul4KzrPJUPOVxFNWzUjohMTRuehfkjFCgEcmUTGM
mvfDF3zVLs1hqMGix4JYQG+wPnlMfvEjRipoBNfOv29VIuOXJFOSVATrtcDw6eKHN9XDkEbXCKsq
u//yoYLwJXj2o17CSUAuYoTi4yOe6puPYgaSOSPOUw2N6ZsBK2EkJzcdX2ICJQ9gv3wRDxWJ7XMc
YDrp+g1obR3SSIZAfIZ6il0g3zdYVITjl9G+dCGNSbhQHCw4xT6085tTkynVE6zzQ75KQoDq7FvF
1xwXbnVyz88QLnmpAN2NOMUCxJAXrS61ogaKWPayQpJJn5nkR7h4y4msKlRIqL7OIFQRSCFMf8pZ
URO9lwJZFKZOpkrKVf76LETTQVyat0OBxG4p/nhpSskvhBJyCGQnBk7t/SasEFUgsQXKihgoU+bx
FFHTUfFhcwZKyOzpoeQpnkNMcQ4EF8ux7P6YlZwlT6HLOCUyEHu/RsF6FBOWHKTikpVAYmA+VJLS
9WY3If2mN1ZKEiglYSceldCFkZtug6EcPLAn587kXPz05gaJcGGkxN5vyFdWXUwoRMHOADhuwUvA
cU0lUw1e0H7pt/9P8ScHXxSo85KC6+1se0Mi8RW/9zMk+dLpp1gxRKfLyQrnSalNp2X3JQnnzqiQ
bS8JJyK5Y+k/FQ/aTKFM35XyaUbxoLZ4mB/lqEAQQpxAIg12tejEQX8cod5SAV/U/NEb9oHYDWLa
wGeYQv6TKVJuN37grNDXb9keECXT3gdJ53wb7zI7He8e36TSoDAy/wEHO0QJ+osTCwZ6JmRKCB92
oVenEIZYTQ9HqVbJTBIBMXqSIb1kAVS0Q1NvmZXe7vtAAYSgQU6EAxPSwVylJxehIuDACV0aSBNo
gB0jsU5I0DGZ5syhXpK6ODJlipyNlzEjg6Q9hdTrX2r3RhYlD8ldFaMJp1BDgihb7PGazMQFIRuq
JIFAkuIpQThJKjlJnQgVz5PdaEkKFcQCFRSnlHBkH4VC4jUgPKiMAafFCPHUQ0cVrkeMxGXzvN8p
HXarSSNo359ODfSAJtLkEo/BIgQHn+N1HcUq6hWloD2DX4YAzsGOZTDiLyPiuMpoHhgLMgre2KkQ
XcpzPEnI2kAiyJLWOMpRkocqeTj1P65hhAklWb9zqlhSffD07vhHUPV/KTvXrjaPJFr/ocNaul++
grFjm0zijD1J/IXleDKABAgjQMCvP8/eu7v1SvaxcxZNqfp+qerq6uvrRSG6Mb2fBsJQeGBckHjU
E7lGYk26KUt0X8+7d0rgBSTywjFFaJDcwV2cf7LWyBNg6sz7nV0Pu89604HeMtbl7o4+POUzfpvN
tMe1BvZb2aKiR9ez3KCpKpCuSEdvsPVpHOmGwM3l4dlvBBRaNB1+u5Ua8lm6zVGnacv6dbQfaqqv
eZ8fzT5Nrw8ffyEpMkn+SRNrF0nTpFXKcnJS2kqtxK56VWQVY7TbFAhtysFvLITdXVVO5Gi9OV4w
vjw6uEcZxicFaZB28SRSB/bjSJgkirWm65h4pF54tBrFsesSLyBJAy0xacyUvbB6qqv8vANAIl3T
UTZDNqLTHVY9Hl9lS8xatNeTSZM0ahOAksoeVB42FIWJ8396UsoTxtp/ClkdEjSZpjtk8ANevuOV
vYx97g0CWYzqzCNxoS9BnR0vLy2lh0RM1INBhKJqdRGCEBokPd80rxncjpeHjxer7U006ph6p8ko
bGqts9fNL20C32AQ9/WKw+B9wmaSkMkQdaZJYjLCVaXX4wT6r0T/niruCRHDVgayOgppyLCJM/Ew
eObor30y5rTjHFpmiLAXosEpQh8YXIqyVXEhbMLthdACKKLr18vNCWNB1ZsyLASSUvUBJWy1gVbZ
j5zHFgiCQQRiMu9LC6QyBeqrpltO8+QWh8ZLadIGadUwVmvnCB4NvXQQtpGfHo8GvOHoRq6N6aaj
VWxPhKQY9qyLRaF0YNVOkluKSA4gwFa6dHR3oLo7RYjImCpxEjfpJFdgYzvwGjASwkeS0pdhaBC4
OJCeLpecD/B1Fp4k/Wl9/XZ9jJe4s8wgnSYAOx2BAdadRN0j67buFliboTTkkhU6ipt+A6yrRnXz
MwQFQvhGXHDoG0IDMwACcXQ8XSqkDP3xi8dHHfFTfVjBhBWjh5wNrqV88MTuhCeOyvG1yn7JJdk1
mOySI3iUj+SLVMFFhwnJMjp3Rl5yrQKDX2y0jGro8tAQcpHRohZImkZJtX1aSy1STXQiyvgCbdBz
3qp9cfehJNoRVC25JOoFMlocm8Y+6IYFGD4BVn6Agl0D32HtwjrMZAPga2FZqlSqSsW2taV4FpEU
AkEZOO6vOU52VsQjebmkCUcgDPRkxvIRdiRGd/Sg+C51qoFIJHaLmLruDFfU0hWlI/ELjBSdrw4X
D0etd6Wu6a+ByA9Slv6PXyYDZasI/yZDg0figNP7EXVdOF9zDENnsGEzX6FIVBy6weVflf/gJBMJ
KzmatdmyWBufEUf4rIlLtHpwpe4UGJgap75p18p8YY8GG7d4yKLR1Yt1V4dhm0Ro+3X/fXB8oIPD
hSQ4EAFPkSdjGB4QBY9CmnufHSIJyodTSob3gm8WnvM4ai2pyYO81IlKQvs3qVAfEPuD8rtXx+rT
kiKb7OzjAm6VhBTSLi2JlC/JATEto+aIC8+LX56+wQWOqcpNmEduHwmRNgapY4kubn0MT7oaijl4
785jOxFjwocW5AqjqvM+lFb44q80S64prTNZPtYgWBPW5dhbhyWJMDacC0JAkNmn0fozPIcNKAf2
GmDGOlCJb60f4GueKtNVRidvRcCWmQ5GF6gPMNimuHGoqkSCKk7mvDe+IVPzIkW8MEEInNRJhCC+
hZKoxN7mXifgxatFqgXDnU72la0VySXp1g6c4IEpSTJTmCw+apatJQTK22mbhCrSQD8Uc3P1uWy+
OWAikVBLl5xi3Aigblh+iZwigNhvxllbI/Fhn4bdmhaEGCqfa5XEE+mJpsOOmQxe8qmuGiwIe33b
J0VaXfCL86U4I9nVUiQHp40fweJNFMzsSeqlCtoiKR52nFNUM0bQlrYiVx2Upyd9bzMJkD5G/klf
C76V87jdloycZGqr909q2fZSoLddPB2WCrccoY8yuOoUGrt6pp5/oT6zT9e/nB/wfvB7JL9SzznB
Qn22Vq/URiTrRe5Ga0IWRlAEbFkeUr65Kt9C4nT/6svzG37Pzt+c+ddLzUoWVZ7LaIqF4csgWoeK
kTvJnt0tfiHU8nnzB0FWd9MTik/aWLqQChKYFJsvuOrEK7cEpSmhXCcMvjgDE6vhCQOMC9dquy5J
JF5pF/AEbhOP1hRZfk+zeDhlOR8htJqd/S7h9ajK656SakdfkrTy0Kv2w011ads8OkRCdYHkRkhg
ggA9MSRqHPA8uy/yLmFJCMcGCdaixtEJgGpSHV84UIuHROMXJ6M1cBK7eT8cKN2W1tcIvjHxAocM
2gKOkHZmON5c8RkpgqROKbPaxWyatlYr29C4QdaafMUWBHUBhDkTyer42NuZ9AhW2eLK6ZLN6eI9
Cq3mapO/yjzrtN4t2dnRiIacQ1F1xz8xpR/7WOnZ5PqIh6flOppJh+GoQCD5kSv5sY5XVxvXf8ou
PQZA1oL2A6p86DnyAc0iYzn3SqSUPpCa4+2FgXqkCJtpk7YrhyGw0HZpJ4hGZPDA1d+rDxHx2MlR
W4ElY28idQqol3GobtYpQTxdYNLJ/CELjfJ8v16XdTn0+Gbq9gwOz+x0myiuo0BrgLo8iyOmUYqC
gRNsvZ1fpyHWf56vj6Zz2oijqmlQAjthgpvujpMKLS7/6E95Djzz9HgoYipeA6a9Qw4XTtk/wKOh
ktIXSwEUTydc+U0LOkPZ3JKBybommnpcP3GNh08NMFM369RpfK+eq8PHjetfAB60XBfBSpuzE0JW
rCq4cag36bX83QylEIWXVHfXDEhhi6sC6mg1YQt/mQcV0jWtNldWgaFECe9IyUMXkAvD7rUpYbOF
yEoGDIu1Kvgpa2M/W7nGvF4xfrioCaBcPpOoYjuLMTcH10fyNDE3P98uNoe/EcghcVcRbZKAXCqd
OkUuAbkGRMoqdGUNMrHWU9wojutOkh54axJKXOE+K3GeD5a+VgrUu+E1A+Y5XDl0iB5qH8FXfGdh
5kGM4GeP7858h1fp/D8N7InRFMcIrEdYLB4wQSvTpXGACaZAhUh2k1qKm16FcNXSkIpEuvelLVVK
l5TSUXrq0LtYvfsy/v1pwy4cSavUy0oH1E5CkKiclDrN7zhONEqpk+ahOLcMRa+qKrESWcVRlQiT
JlJ6brISxAVNoT8/832Ju9M0FmX+yB+N40KpEClKapZk1AQmvBxLi6mUkPv0EdVydDE+VkeQA+cV
zZ3O3S1iOsvbaauEtbrOiSwTDAbqpM+HzD7fjjXKzE/5WBZRGiun5QmOJ+VSfuFSV9hsv0SOjX/D
f3QxOUkAZaY6OrZaOQyrNNLhNkgn16HZFcVpnh2vR0PxIBQI0xQflvzfrF4pUJJO/MJWJKdCxicx
oVfePcBRWOF4tUhJ3MyjXNxMJZh7jEsSIpt7VTob6sdE7qg3+RU7qWKG41ePPZ7b+qTc40StVo/c
PlYy92xS0AQ1Cydjm7I9qG1EibCoPUmhxPOPK9EkQeWJEEFVFlGG/36d0sERROK7NIunEzzSuHip
7rXtQSztJHkgs5KQtEDAlfYuRFUExK0UWLGp8jHx7Q7a3EovcGPWDqHepYosX9xOfp7zfljpR6aZ
miIJnL2RNk0rqaFKCzPsNxzEzd/Y2OI4R0paHKfdQqJSP42cZujlQqRNU6CSc6WmlIt0cbvARzCA
nwTBR1o815uiiTR9JAVWOim277o4InEz2gAzcF6+vV79rkGRIQ+tA6xULpV2PyMWBvdQRCqXEmK4
xttUDCzqRUfPIFjRM8wYSSiQ5EghOGMsyO2aJ9X5gEAWT3s7ZzYyUANVQC/NQyn0xLqEC44zsCE+
0oBbDqIAY3J6wwvCRM6qaJCkLHVKr3iNLg6XD0edBWM8CE0gkOQM3kwtDbXFDUiQKHEJi+Z6dfvi
9N/xx80RWjoNSYJkESRVxQoCxKD2nX2utwaciIFuFBCFFlVSVoG4fEAJyDDt6WDZ6yYI6WHaKQ+I
MT/75bk33T6ysKtBETixWllSIpokZQfyEuXo8mUKDkyAlBprENeAUuLgDHwyhdMpSSTFT+uFDWEL
MZmFaPq7+VAyEP6mBwCNptd0IX0XVeDw7OZEnGv+dR8gTFKNM3gz4efkDJ6Q+DakhaRETpSuEC7e
XumgaqkgdYopZ1ex0OA0i7YN3ACtvg7hm2TkoMkOYdMMlQwtVRA8SSUmKVZ+pnnxf/h0Ptfd4vBr
eLyctNKVEdb+2V4AskSLZ2f5H4eyH0Cr1jNcIGw9AHW9Hm92I1qgRMgRWvYcrjc/XX9gzZbzCazf
ek2XoKCsoeuogLzqwVkWUYkNxGW7T+kVx6y4Mmv1ArPBs149IxW8SLHuA9EE7qE0QrZmqbwmQxTW
OxopKl69jwBOSKjgPicBQmpk7Zajh8TQP2hcUkkrBwGSYBc6UxxovbNfNxeafIVgSSVJhH6EwurO
R2n963NfWEg0vTMdtBMsCQC7+ZJSDO6ueKJ1GCQe+BHOIfJLKX1QjlYKL+AcJHQFpzkaWbFCGDHK
uW5xuCFFZ20RxU+NVzee7BOigjYkONbwARBT9wsch0Q8hU0VOWBGqcDpCbfvq9glO1ePZju4PMzJ
NiBWj230FfXYqu/RmBxKqBcj5ewZPHwEkoWdspqWVaNIj0ASXCxe8sFr6wHRcJx0hIESK1M7MuAj
U5NfccpyxPZpGlH/4sXkl0mf1gpPUCmostb5IUw6aypKXWNcWQPtMKpZaOfOYSIxqR1hWAw4LnXd
oxasiJQ6pXZhI5uAX0bzFxfbdYbwDaWgKhSuMS+41iNUCy/OANt4QejI6zrghmypSucYJg8Y0NPw
fGB7lwRbsIQMrOR95nOTIia0JWjNIiiQ/MeL35/fuC2paJuJbwU3d2GrDqHhzsKYdCpJXA1dwvON
P7QmEVsLoPwW1QnCozcxMPg2tfcZwlxwVphLfuSeTIHk2GCKFPXFfbtccCEMxQAeXLyeb59TqU2I
n2trSWDH1mlxD1skjMUT4OqIbwPi4aaj26LMfN1tG5sEobuZXfxLn5Pxi3o5mGUZvV7xicdyvMx3
+uvoQl6UKUUBQlcKQDEoFhnj0pAIkfJmQtO2BoNDDH40QjiKFu5wlluLNFx7iI0h0bU6CijV9PPR
0WSSRAKBJ4gTSKz4ED2tSLfEJVEdquZBdnhcHE1OwDCphcLWRselmfBxuWOp4cOdsEH1RknF1rCP
y1fnh+WGhN4+UXsTuj5BHXJ1owfP8Ja0GZp4etkXVpJhi5S0SqLlMgrxm3NX8OIoaz1+531V9ilx
1jkLdvzAsBNGh8v4YW+VekS6eHSc/3T7MuSmRc2CNFIapuoWsVFKKN5aE0czKA5QHrhzL7yNJCl3
4c7kSylU5sWL/upl/+EYPJpBGz7YDCZ1MoMBSBhIkSphESPYHno/3/wnIpagIISOUTF/5ePI/Eb5
oenStORYkByitFpw/ff106vWfgShFWJS67P/zoYnoCSXmoIX/k9ijWyk9KGRPCMsDRPCESi5Ayk9
c1BmvMsFk4/XtcOQOj7A2ltAyQs3ihOIFRyIV3yBcWleNAI4pQWWIyUUATu6kNTAWnVRwFwgatSL
b2YfAyhCUcs5RywMrDBTkLaxDIK0jZWFiO0ZNcLFtRuhHiLEh/0KIGmCYNpBtOxjZBAn5QhxCe/B
zzM2mRHF1hmJq1G+sxsSnGC9/836r/TrXR3Nl5HwWIiabVJQf2tCgp/kDKsng0Pm1fLJNnQGBlYs
NjqiQJNQI/i0PLFLQbzjnp11Sq8dn9QsZfR2vk4d4pcyUnDVWPtC/DI2pbYUmYvMT/9RTbVXVPZr
svNA5tFcWokZo1rRM1751i/+2CQ264RbfSf6k1ddKFXLes3rrZSClIHaHIQTHk4v+fT7O4JRT/Hq
Vo3HBiOJberoYh0/nKYekd4WbUawXaNTvESyG0n4N6yYZMWKHrFAGkN6LIs2iZt1yvyWZ2aJIezx
5TUz0d0DoUwTdRIihhbmCIRaPXfAykFXah2SlMCVtfwbiu44kVholVjJcU3FsTeGD24mSJ4mdqKm
M7SgN5MPi4d/E2HvXEkC4w5C7Fz31Pxo9onqE5iWULYKV2sN3tJNEYDUgfh4UZLKlji7RImZaKSq
wYFky0jxMUd1EiaH9vTSnU+Ah5CiWnndLrQ0c0BnTQ+NK1xGzcY0tpIZXqLjhb6SEEPZg3RkD26U
iLAUKkdkzXeE0+wyaSgTEqsjcKxku+LD34sU2EJeJbHgUwgVg1UV/xJd6OI/B79enz8dPlxNTqZP
bNN9tI3XzCU1Lz9rNqkD+ETfnoOvVXZhIuDD6G4ZA9LRdylwbq1VxkM1VUkvKP0Ih8s35xdvFNzF
TkKOweNpca65YWN0oUCMNMWzTNoUrmVJGHwzRpEF4TUURANRI+JzdvDi6peaVTdMcFK4Pzga/fVw
Oz7OghqDEYbxZTk+Xg8OMwB5XtBGJzybIYH1n0W1klxI7bg5hCUFw8kti0PSZkzUKgkWBrhAks6o
x1jPhWGuDeOSwc4KJKGQdURsKQRBo8kKTLSIBIsXJQQh1TqnyWhqHQgUb/ICkgvlBJZPTdAueFuf
94JwhDHF9WKT3iCSwGau4uXSNjPTqmuy15C/XRZLwVxbPFKGFDDNGYiLNaDdViF0qgASQ3mJEIUo
ZfcSp6Mn32MeYLMVkMgXg0MM8VXlcv2FFFoDU3W4DE9IqSGmrof5jg+1RwnXgINYKjv0oMw3kx0w
c88obiSKSyslVsqANSZlsF6JA60OLEtRWMKvwKjNjdHDPmJ7/MRJdgDp919y88FudWLUZA4I8iUi
BklHKAlBZGZG9HoSsitZwSOWGTqCf+SBMrAMJbNPL6c0oIcVYAZWrUKQdhVvSJ3IWWCkXhnMSCVj
DuIOvJnIewSycoYIDGwkR4GxB0bwu+DkovAXksG94U9f+u1xRok95KRaxggBMFiRuDh/rC0lVRBx
ykOOzofAW+MoNVZSSjJkGyRxnK7cPJbj03AQTOpdIAMLdcWScHerl/NoHVSOsOWRNixUsBmTiHEs
1AAGB2JoeqtdOIPGIf7RtkiLvMgxhCiZpDnRvTqHX23zqKvn0dXuw1851ppaBKYWHrbWebvK13QI
mvqQh5czQ0bVpl33SHN6UExwctg+gh85305u8wovI8BHvZ5JR0BQEgU5BBLhH4hjugnUUZiMeRyn
Hx1ez44t4/HH0wNaC504Effy1OiBpxJ5enX9d1DqS9E9U8ABg0NDKNnTe2QEmWbmo07LbJiFIZwk
N/l4Dl/Qwf5w9bmsfR08n+lWLSLAC4F09YgtpAx4mWRhUZGkWRSOvfqFESslTMkCXSWPtVRbBTPr
hkpQIaUNU6mjh+kaTH8TE1jvarBxEC7gGBCITni4EbyjLa4+rT6NXs1Oj8NtBAEhFDCaJ7HVf4kV
k3BJE5ekH33LVBL9ylxdra/OihNoqw8loaowF47Bw5A4xgUYxrW4wbksv8+Wf48u9XylGvejvsvg
nJKHucjL6ASALRQmBhWw0EHKoIliF1CCKjn1EgXWxMEWuVcpgpudAakCpQVp5cf97MtKXyPCCYh3
ZUayLXpfsmgaTrLGO0iYPGqGypLiNkggp1RuLofnE1mlrnz/0/XkqPWHFojk4G4v8vQ+gmGHPcPz
iAD6vyrLN7Pg6sXp6K06JayWUpSRTF4eS6URYdEcHa+4kRpOD+eX7ylJy1YFK40NSnYYN0JqRTiH
UDaut5wfJBeACYKXgjCl/ehugkUlDVlMN1m7pohuDm3QiBpOMiSQrTuX3v4t7oolTT7RaTe+0U6g
Z/bV+bGH76c4HoFK3s5MgYhR9mnk+dHxRDaU7tNCg1TCbeB6U+PKh0Zptmz61Nvpaceq1tG8tKrF
DL/NeKmZ/ki3amsBdQ89E+nXq8lRsMDMtKXZ1QXqspMeTScKDuoMCLm1jMAxKQWwajfKX/vO1A5X
MSQ/lBx4u374A1p2KCtvUd793fUF0JQ4iLLuDZ1f0Nojoc71l8PrQTZ3FBjj3bFCnjpKx2oRQ5/E
eFQzSAd9XP284CP3yDWPv3ROuqjR+pt5r2beuKSstAIVigodBEjFBLPHiIWaQfxSo8rDpajmfNy8
fGVZVqpWB7fwnoVD5TEtxYUfHUGoa0nQGprfWjW8dQ2XUlvByuQXuS0HqSaHfM7WiGQqIwh1I4rG
8tmnmkseuy4vXotQqQVQ5besVLEp8+N7UtlVAlImknKJsGGafAQvpUuDA6MHJTyHlzQ/TsPUa+Hk
M5weLyTfkxoI8ZSUYbk8TMxax6JMhJ0qUxErRCyk8EwenHQCk76aPtkkdY9guTOd8Xabne9a73CP
dayUAsiGDYMoDQwO/KZh1Iwv4yUIZaC6KUkrBVbKAoSYQNFKaq2FTulV7gjLwdFVz+LKxCEhkghM
WoE0FHG3j7ljSfLjuxfn3gQ3zQicnvJ/Du7ms+f5893lByQHX/jUWmOmTdpeYmLI5l09FxrZglTR
TNG7WsDy6C0zJzpQZogNby4gzAndTDQKisWtXj6KVtGQpl7g4v7JnLVd5fGDcIRIy4R8peEYnmhd
LLq6Vbp87+PV8s3TG2cGwBlIdK9RgaLmYItpi4tPTHslEnj/iIUoEqQgILjIEVWKlWMWt9qlpapX
Vc4oa6q0rDLrvyd6SURct6PLSdlavB69I2C9SAVKBHICevB45tlJcW9Ga5hhsbZOzXgZZgfSe/Go
YzwoLd0kemQ50MdzJO7v353N/keQzHNDLREwTm0azC4Vb9pnPsykPFeX2fsiCeIQOLDO8HHooNgI
Bw9lc7l8wDVlwc+T/CTx/XfHBv4Q4N47C0M+Sz7oDcejwYgX6/beWVjf3l7efFksP+hFMVqRPi1i
iXJ1PhxaAmntOBIONgAHKo6tYQ/CPB3x0gVuIY50YpgDe0snUeCSBCJcDCmYr5Jqmc/5AzU6qp/F
e1xZvPfKDF0LG7CYDO90RVj28kD3WHLlJeGiCTSoOD5cm7MBu4cPRovD3uaIjqrVJQgDbQkfRSIR
Bb0cH1j3laExEgBI3PIJDFm8bpXNzKwEdRgCT+hc97/CAIEMqyBAKM+AGuj1K9xOz1+c/gHvghbt
Acvlx7ul2BsZFwgSQ18CUY+S2hzUyiI5kDCQHKgpc7V8thcrxuc6ShZYlRPRyUljhsY+bG0QAY+L
EA+EIM2oBLsDVqwMhfAc+Pc5m0cXv35BBM6eTHhMrz8ZTOb7DzHeTE6vn+YHvfJwPpnAgL5KGQET
Fg9srLn+32omdSC8Gwg/gczebJ6PQTFwXYOzMQKwnl9ryNkZx4rLPS0YonAOTKbFNWy4gYRbOhyE
AzYETSBMVK6VdLimSo3KMRAtNAQJ0aBn4xiIExwEX83NaWoIKBVm++pMuEVa2Ob1tZaSoFaXYLQS
ViDU+hGd9JLLvgQa93n0cDwYzEZT07Hz0svwYT5YjEbrPOuksTyiIoQB39+mgTq0PjBiBIi1C7G2
4YmAfIGcFvdUQMKjzQbqgV87hEghS2DIUojjl9pxF0X8vhudWc28+2Z+KABsSAgS+jRSEDF4YCaH
WfQEZ+6znQOqm1Xj2V16boFSKXeVM4j0A/KMv37ReTDnC8PjKYa3m6d7r37fbibXs/7TZPOhXJen
4RtpGoJj0T7q4lyI0xxDoupIL9TxndvXfd0wwNVSqSxeJFFSxGjI72gi4OqJimEK80tCDRZSh8oQ
WqZu9IruX4l6UbSeOrIIN4C2hc710G0EuMZ2P8kGAT37DJmxtU2F9hq4gyRaJo6ZNcIJB2/u+q/X
Gum1CQKDgIVNgIja4NmLiaBtc0H1WXMD9JekrRMi4ZG0dtF8QfpwnRR1Jxs/4I6+qL/beQfzAZ8X
7vf1/enhuL+rPtzen06Xp/P5/Xt1XHFBuYcPCh3rgisUwgHYEKyNJb7uvrhgoCOw7PK7/xpID6jH
+uieUFWd9M9Q179QT6OuYUgMLpUNgsRAOYxFqWmHBYr9fnrAPBoEGuACrLYQJTI08BsLmKFNnQ16
MQUn+rOfyMuksC6swvDeK/CcEAKp+X48Bg703PoueYa93nQ8G8x5WXY2mu1pd7dPm+FgedUb/6rO
S2d60edwdz2+sX7wJABSpF+Vr8pGj9NRhaHuAIPohMX953WPJS13uNAGj+XgwBdxO+Ta6YNR2eh6
DwdH479CLGwSsB2FC2s6X+2NO0fgoSTfV9IbwiFSYERqSAWcHxw/l88OQarV+Oxayy2hlHUYwmTP
CxhiAnGMCA4sgyMWKBGYnhU8XQyXDIyxdgfJ/59+9vW3F4Y93gYeTHgPbTzs7xPyenDx5fbmrH+q
Gdbqiq7mx6UhXY/nMyAftI2s7G14BGDOhaBdXT19D8KBhHyNlOjS96jnjxoam+ic3h3eLaVCx6ST
iWi6+tRVfKFdIR/XI9Pr9PZputl6vThmvBS9mQ/lHrF8fORrdO8vv0QwApebxfG/FqvS8yBPuiCN
H4IF0bJSJnNQAqdGIZDQJi4RjlvyUG4sGBqwQS1g3PK95MyGMwhdaz30+2JyOJOuud8PB+PpnPET
GTmf7r9mNzi7WV1/Ob/6EC00L51EVkJDTBvoPGKqP/6m1RQNdgAo5vGOLjd85lTdIUh5cjIUk6gs
DxnT2NCMaJKLh2fv0tNwWkv3lE2/9G1y1dysMQoLOxeHNyPWhMUs1pZTNgtyUJwDHUJl84mbcBRF
7PIVjh6mCRV/oNcRCFT9XLWk8Tw6KYd58YzcB4LHUF2MWwGH+puGqQ64xsH5JhtgDWzXpOmm7GiI
GmFoEjzF7Jk5Sq2PGzIsYgxI6wW6caWrZyRiHOdoMf9VsOEj3Cq+8LJzDrodhraKPIyOPAtsfI9w
6ow+/eej6f9gd1yjLwQBj5Vow6PxWnd2COW5AU7YMA1J/Pj7k5xkiX9gC9vSjKhM+k6xKj0pKRHi
lyxaLiDJqCFYwaPStFiJWw6CkCJyASe8Ix1wiamZrgaM6Dq0fPDzzXRb5sQJJBMMQZIhyhSmvHaL
EkW/3p254iCp4U0tHwCq02YmQhenL2b/kgrVmQvVBVwLiiZa6B4khJU+wxCQfVHSpRC4S2ert1Uc
z3qB9HY8u0bplRk6qAJktVEy6kda/aw3+Vog9YdMi/lUwXQyH/r5zc6k6+HgeTRZn57yhAk7cvRq
KtGGEBA6FZ0Jd7pPIC5VtY8PELfn0fGllo0iGFrQeLZOmB5NsNzdkOii6kVQu+3A1QBeebWmVNvY
bVFBEdR1zkNwfGIi1lUbio+FosSktClZigWsUsG/AAxKDpD7JBQzLsAUXNLWuuhWuaEnW6KQbp2f
sj6bXAKTDHlZzC3+O0cDqTIySNFsI3cCnSygjLqdNScJcLEFiVNBICljGkIZ6zptUk8tSbaVvovn
3kwOoF69ux+X1TWJM69s7RUggwpeIBFsQDpqcC196uJ9i7quQ41lYOJsoRfJDZxY5lpJjxSwCvdE
W3E4V8VxMN+w77YUL7gQmApQUtyFeyLfcOI2x+BYlWA1ZEHBsWq+50fam/AJAkQElU3ALMqkymVR
BksLGBwtRurN7PXqdSRS1WvdIGSV+GX5Hwvpt0zBY5Ivkiy+WJMYSEyEHHiduyRgy9KPeqZpqHNa
rbVFQ1TzgfrwzniIvXB5a9suL4C3AVHudXpd9QrcSFe5einr+eb47m2z7dSeMtOmQIoNVOOY8mno
svCaJsIPg4e4Iu+sePBsDbh7IYWGudu8mL4j1TRi2ot8ZOXDxHgkaoGa13deb0mxCBRDpLrWloRC
hJa6mv3ueK0v78WYMKDeCmbEAWVdB2EF3BlvNEhkSt/Z2otQYyDJaIAoy7wCnRGXOBImwYDxrUMT
84KMO8qo7uUpuFcGPDeleBRZAy+EKXq52rYzNw4xaB1C0Edo9p0pmRu/tgnJVTRNEnoOBi+ufm1N
EoTRmGEYvEye074mHijZRQdohcGR1BMqqWLFkAKOwOBUuCE4than/pot0MQ4ZRwG0hIegtUiq5fc
8mH8SKumJYGdJs2w4tbNcAwZiBBnwuEIXOfAdhR6/OhEwIjqDKvZEmsyW0MLb1q/4bezIk3Qunrg
Q7lk1GgIzpBoBSHFmx+8Hr+u5338mCKpkwIwGrwGbLLFkNVq/RIPSpRygcRQABC8KDIDGAguQA0a
ely46C6sKIWFo0DpWItLiBXm2nJc2RLAjYKL7WIa33bKn8ajWrQoRaDtyBCknkwS9Uy20E8FaYoa
fvXE9jUXoRIUmA5WFK9ydoI2I4XN3dvBXTuyotKRc0pHi4DECg6SbeUoXnLfntvD1gyhwL8/U+yP
vjFT7I/Hw4G+FMY3DuZS3LqK2fDq9PFxOhq/L5dQzBOhlUTzLt1CPdxBrI6AckiVu68g9WoBKJMs
hajf2dOwn0soEuG7QygudPouRBgwT/T3pDLbKf51u00iv5yOxieyGlhwjfPID73z35UwdFi6sAVH
ejYwJkugQIJgICZ9Gmt6eSCMgaOkCD8JIZaEjFjEHJ2lgVjxctfi9x1fzeQHqgJDfFmrC+6iua2N
1gkGhGt/QPH+tyg+4wvP8zHftRiOh3sUX1ydoqDfP/Q+aA0QcpNLIMQesJfqzyRaSuBA18QTCJ6e
avUSFDJDVBCR9nT1imH6gEWczcvMWLsUzexVNMqKuKkm8VsHYBFRo4Nolx1NJJ2/W4wVumXfoztO
NvHcBDMumUBuT0RBrMj/bHYAJZU75AKn4SuhIqYRJer3hSa7ZMExUjnw+5QZzL/e+mClrUMZLcp1
+uL182Bzcb0YI0NzpBSJUI8tFImfZbjILugiGuRFWZ+A6Ap9SBYKgYRa6ctY44K1N345u82iD2ET
CrjVz2ofxxfTEmi8kFhEiQk/FHWOkvuVO/9SSiIljUSKlXgpaBJwfqAJItXajJd4uHugiX+CAAkV
3MVGumDTaoqCW9SgucOMnjBENW2sGSRLj+JOyyHxYpUmYca4wH1yzzmLMCTiIvwJE3aZE+vD0/FY
6oJVl9uLo8u1tMAmdKxIY4vMgU8xCu0ustNL3EUoGY7d7pLSIOHoJpJzVZchE6xJVp++wwMLrjFk
mfVP8sv6dBN/LlLEHZ5B6DGjP0Z/YHkcHWIy3uHKishBWT5JLVL+BsmYa9/WjcjgGXYe37y8ezzM
cK5t/RSRyIRKv43MbbAMxj4+I/lae276bCD9ESRdNdC7mXFLkSVYayeOqCVgM/9ksaM/0C7H3urr
gEMA0+F8MBgOxv291dfFcNFfPk9PLz+o19JNm64xvvlZ/YB+mm4YCKcyVKbzwKHp0cSBkQlM/EQB
tliSufWjQOAZYMPoQJiu88YknGPmD7fDYg0RW3UmwOHz7hw1bAWvQafGWcGBmLpiCDVD+/ANUGQt
X8op4/Dl0Xql611hwHBfozxkx2zvdZECVBSVvfVYqOyhEtz6sSV3oz2thsM/oedg8I3FK4ZLPrHJ
ChZU7Ulud+Xy6ePg9HpzyfkhdrUgQ6RZOb4WMQytcNX6NvYYAuLaiBilOI4N7smyhG/aU6MsqyeQ
O7FIHDwQhChACbt8cyUWXJO0SkQyvLENjIlfwgUSVGGydMNaGYI7khLuiBDfmXf7IlrhHU/ZxDht
kUVH0JYHhzl9BAPhmaFcEiiTYbGSx/UmlCKjgFuZZcnJeygTnX+3hd9Eqzait4ggDQ8rYgXh1NDt
Yf9c9/tw8DW7BI13g0Hsn1LBtSAwKzDMDmz8Ssph2XIpBaZEYMGBYdzAuGQlGBd8CSbjaYsnKYi1
qn7gjfE0J2hgFoTBI7Sml354Acs/0UHm39jAnU1GHI9hOtCbsdO+y+qLzWB083jeW3sDF4aLMILb
wKNeNOEFy4RfGxPDNLgAccloXDY38mw2cgd27Oj78FCsYibU+7pHG0HUYCSS+Cqa4OTUKypePwhl
oFUjDkgoA4kgALj0dtoZCjwxg30b2ogM9dy6GrpOGdXKXoKPQAHiEvh9da8//3qYGPc4f8R6+Kw/
7c09NeuIlcXz6aq/vHu+LV9ohp40ciAIXXOvk+NCm9O2rb/6bWatbqfHEov2BzaKECVdPKQp7j7i
qDv6RDOdynHHm+ufpb1j6pjRKNR2nP4UoaypC0ppp0+GcugnDBUmMdnJJ+ukfi8BQsfgviW6ByAl
ZMWHBEgpag6OJacyMbCEiR+wfMctnRS+CAdA+3wBOGwB7SMKgFA9DAHMdIB+me4ohvD7KbFqxNGH
7sNIdTZBIJIrmzvp2AnuWQMoXyXk4AUI8WEZIHM3cVNlnzCRVPsIILJw4thSOLQr8IgLoFg2J7Pq
fo5S9jkbpbx5/zDn1VSvB/2AM/e/HQ47sk3T7+uczZSTchMddexw5vCm/9A/GxxcnmjAg6UoeqCO
6u7xKezWuBUkvt436JzMxyOcCcTYJ8wY9gwO9BPkaC+gwOX1CwyIWMcqDSyVsShMKhap6wKFjcxS
kh1tRDJWvrEjVrFKjFCBZ6K1Z1QB32MnAsMEwBg+fxm+wgrxeLGQdwtB6tABej17cfMvUxUWwV4W
HrGIWb5xgLV+MCfyXdzjFdbwUBgIiPkBiXt7p1VD4vF8xjGdHudVJ3urANdXk4PH68ubxQlTSh3w
gMT+jhK/ECsCH9qEtCBQLaSKdgJ9IEUUCrSTWAURRhBLZOrsk6TDi4gs57/isdtt7/ZsC3LxcGsE
PooDSKQ9kMYNwUKbwC0Z7t70XtLOmHRXgvvwero+zoUOeR+t0MGzCZo4zS3pv7t+qO5brs/wS4sk
CAg+/2QZjmnB7pRB5JjO0TF7vdFwNh3uL8rcPm2exsPl5eVJubEYMrif0PLY0nHSj4R77bRRBP2u
kIBPbOjzBAkOsp3MQxNcC4GyHxcyhS6BIQw4NAgu2nTkMr0EF+1fQAooA8yFf9ofHEgmKUAXkhPW
FCGbsh4ndJ9dow4edGiyXS6Xx/eXr+8fTgh+xmcGKAThgQRpkIDg/mpExquyXFhe341EqJDiNqMC
X3ze7oeFu+jPXQSuiQuOm+GdVMewGPYgcFcR2ZzkgYuQ08uLA71Z9rQ8Gn05xhOn1fSuXMfTorFk
eZ3USBigMHL9unGheNErhBkybnm4GIyOj2uEPEyAFZzOCQ5MLwWmo46ux28oYjrC6oIPjPns2dnE
xcAnZVZhzg95c4wSpSBShKILRREyTDng/FKgOoz9QBAN945ji/NnvZ6/Qj8c9Wb7JwOG51fPd+ur
6fKkfLwSFqd2aJnck+O2nO75bB/fwTMGJgPR4TP4BAwohqlrXWE3aaj+KgdWWEYcdHN/1Cw4hZGC
BC9KRxZirJhwvwoDv7WRBi7CClOJIXOe14NN+wY37IM7LT7qPeqJT7BwlLpHnajASuBhqKpl7K4L
xTsRWmgH3QJ0GbzaRsTXXBYOg4jQWqQMY+GaO3WwFK7hLcGbzQ8Oo/WtLXSWQ0LhYZ/ThBzanU6/
mlN8YSF6c3ZxeZKdF+booSHZQcZ8yD5UjOiAikFCVOgV63afWKGRHNBXpMtah5WEaAWiZBQDQxEQ
GdB58TFE02w0ZN08HM9eJxiyLkaq7CUBWPALOYFdJKTEheaPFy6iNz8xdD9ox1IY4pMv/EVeJmiD
JZX7V7PPQcMPjfLpsiZ30T2tReBMz5TM2IVY+co631qHpqXr1vNEITTuDGDg62whQoOIk5BEfcr3
4ATwU3oE5CdyJxBy4E0iTTbpoEyJ8evB4hASE+X7kmL+LUHRH480KeV8ca+3d7/mYHqwvh0Pe0sr
pRS0sE89ekOhcAxs3ISy8jU3ha22Z2ta9w8CSxQGql2+6SYZRwr3sMMEGaEqeiEI5AtMf20U3O24
2KKRlKWuaPsSw1IOQ1CaLggtuofjUte+Qh0gbt9vaRT9r7WRWZ9T3JOhzmuhkOzq/9PB6n79cDZY
npQtokZ88UfdagChtSNycddKE5YYmjgeaWv5gREcWGacZeGe3o2btBK+2NRG+i4lRIw6Z4QAWKvk
1TtBGFGlo+yvzpDxlsrtoE3rbkGgzfT0+O443RRITwUyqq9vHl7GFUJh7x2cbrf8cKoLlLsDeQZP
aAYpAukY4BjoRz8BgVA85XGhp+Vw+D7B5t+k13zSG89mLFRys2mXXgeTh5vepne9PIFQIhFzzKgH
gaEJ9KKlTcE3bIXWTZuGQAkEqrZOaGILXb/D9JXa5e+RpeUDQyBTQR/EsLqFzAMpZOAmBA1PT0nz
z6ZewKGdsQNZY6NpQRqk5cERciBaYKNRM7ClO2DFlK5RlabS8LS3n4KjJfx2Dk3fOU3x/Xbv9/dW
hj20cRGFg43j3mCCIrPb8A+Pd+eXq5v75YkEoI7G07zqC/UqfDoILk8Xlz8N+q/SKW6e739ajM+1
80aLB4JgykJMUWoZ23zxhAaOob0hDLA1uXB910Ynr2nwECQIjY81VAApi7BZgc30qq6jEpIuATEi
ugqC5hs7EGoEhyaxbjUQdI/1gk9t8A+5uqa8zEOckKshISCkaURrSKUX1I1sM/W+T7fBaG/pLXQb
93vD0WjcGw49HesscCw2o6fN/ODL8kSjm7rEx/XEjxkbB0A4sgfG5FXIamvOIISlkwExdCWIWZBn
ertmYjHQNpIOEUesOMZFsfQ9tbo+P7o8FbnxDNEbxUP0poWCaFUugcQHFoyBWJcH49cEOb94eXD8
mu+oiBG4lZS7Zv3x69UM1bTuLoZXstAKXpb7LV1LrsbDTw0GSVzdxqjXoLKSEiit55ezqS5opPdH
vKbnh60UxDPH7AwlAHx0MX89OXjD6EqwEnd9XXTmxpNJAmiGDHsyqOKgExo8D9VU4zAdUILDlx7D
l7sbTJHcDSKr4QMgZufKWYgOKVtfh+4cgHqzedJLBxDV0xaDdh0dV/xQSihCM3A8eIO6FuEnctjN
QnvM+wLpOa0GQbb9h9Fmq9Z7uKG4FIwQ3+85/dG3tLDBBDV+NhyhG0z31o0Wl5enF3ery+VJGWTI
RU1xdqpb1VSO1moQRALvyZe20lfC+0AMJ5QX/20OtI01A9gdt7PlI/N7Ykc64omhi6DsKyDP94bv
gVo4aFMAnw+tb/XXmxR0gyJIEadcvXiLA8wK+7beos5k8QlsBs4WzolggobNsZcVEDZFD5CQ9YMp
YVACrZ6Hb8LOgWfn/mTH/eDwS2/xG8wd1hVPPy2OYXOwCE1J0LKdBL0Z8A5OuYkGCjeGbQvSlIuK
RFJCbahxTb/2yb3J/MUZX3m2oh4G/j4vcKfvG2rikNtFYza6p73JTJc1O1L0YDC9fby+nSxOtk+y
QPK6aAUaOjek90xL+hoPNARZjt+H/FhDdpalRHzEIX6i7YO+b4aJNDSDEDjhgWGHcocGS0KGsKLZ
7mCJL3QWqeuMcHPu5coElbdZ4u4t54iDQm8QTJgiSGOFWIGFU/6cjY/O/tbHssghLCWhGOPzTksk
L6wCD4Vh6hCMDb4Awg2b2V/JLZDoIJqsbs51cJyxG0jQQDhq/u725r9JT9Hr+W3wmHAcjIRVZzFK
LZwuSSsDli6SPzVpZWlISzKKcks4SBKu01NUtaodS9B2VDVYMQwsxAIQpDOdqbYeMg8uiCSp3IQN
t8ZK4hIv9uACH2ANWwSB3UmswfVwviOamjwmcuJ3UyHdqjEeLHzIrxW2i1AgrIERtUBcsqpGRTkB
A23SRHRwWgVYVaK29MYyIE8EdwU6UdNAgv5uTSpCVrj8oA9bXu8vzqC3zmZcFpxNJuO9syoHo0uu
8V7Qh0lezeGnQcFpyEAcKw1ww6itntgGmrzt6UP1GOQyrd8UGFFi8j7Cmj5Ft5yt/prdPovvJALw
D+0aQj9VAhMu0zz6w/bYyCnObVTo01ezoUySSmu7n4zN58zQrnCNsOAxVU06CUtRyrSmO8HU15sp
J/kQqhmCC89Xj5NQoGpSBYSkSB086EDJlZgJA8w6lD4w6a/6Weg8Hj7MXqZLC3o5KqKh3TEYXczl
QfLxIJy0KPonYxCdMGKDLgoemC6argsMAs/hDsTaIEg6KhB3P62yuj+KelRXH3z0scy4xJNlUeL/
cnamzW3cTLv+Q4dVXIbk8KvkJZIdO4uTPPYXVl6fJ1xFSqREivz173X3DYBDWsdOnRKq1QPOYDC9
oQE0gGbrY9nUBn4Ie+MGirV6MCJZRiEXxxqRV/QbPll66/Fu8bp+rmXB6rudVhBStaIppZog1A3I
k5QHpBZWLmuL3hYNY6pR9qHIdw5xt78iw1wDydri62f9CxNFlf1lRvwFzmlC3lLKVMmNmV0rPsWj
oj/QzO5LrWt/VDEGg6vV7lSaMmq0rrvZZLlfDofz97KHWQsxXbwNCSUj6WL2KS8E2ZdWoSTOOm1b
3lLuTkqefUAg60z/WO9PTR3SbUlNSJqD5wGynWeIFBpx34HuBRWjfRtonT4pW1LoltxnLAy38BH8
ClK+w4gz+T6QAgvirykBplSHHN7vL4q+kGujL8vNtnMM685OKkit03f0V78gh8oaPeqcI1Jpm5FJ
51g4gUYssUhmSc5BfsgBcplHLUL8tHNntIMFWnYN5e6HyZcYMTkVsipiUQyJThGQilA2CFUA+s3r
T+3WyX1EW9zMnLSlIeV+tUU5VSMWAYEX4VZ9svKEC+l6ufmZTn7qfIaNFvnvC7u3/fqmGWoI+4Ur
2Xuu96uHR5qhUycLCShScoFzSXLjg3CQkB6P9ZZWCCQE5Qt3+gZgdUsYHv+dp4xGyFJMKTx8dc/O
0K9wawX0ipg4/giikNImftxchkXLI+36ut5rSI2cWGXP11jgyUCPgf4IqgEOJHE70I3QKbBHzQka
mRur/ey6ir2huNvNm9sevGXu5JOA0vMYPNKz0bmxqvBKtYX62Z0mjAH7mz3kUT9rjhWKdxYEFQHv
Da/u28l/JIe0WDFHcnKAT5qEGtF1/8a/RXidLMiW5ei7K7t65qhj/FoUtHi3INwrBZjEUjpkn3Uc
2TsQkfT+GLxM7gEX1NWQ3x7rq2Fbg5okfwaZpklnWL+Z3/3Hn0Kuqu9OH5+bBvhfcoipjWte9NIa
SSbn0QlnCxFbgtY95z7E8QpoZ+reKQ6BPbi1/bYXiGEdQhtTsF+0MJYwGQX6DwRiI2MMMHJt0bRu
9NmR/kmdKptP3uzphTRuwIvdqjFAnse4p/WrVt/7zkSUOh+sajeiHLlsLLHTtx5iBPfFT/ZX8mIQ
oCJemjbKz/g34PazUBgJMZyoLwgQUgA3m+3tXKSzkQIhsJXCveyKe0iyWY1RGy7dLNt4efwX8pBp
+H1jNXohdAZPucfGGr1Oe1hddnuH0+lmtB/OsVVlLTviCAPMEnPC0Dq+vWN0JEwWum0E4QThMrzb
AC8vz0Zmp61Xq49NwZWgxqS05Da6svYS014PbAsJz6w/ZmthLl3L6j/r3HJBd0hLAvGYGdzCfQPa
3YIfliAxo+ELejwiQibVZkTrBdkRVGhO+j7BGZZ9YaBhMGLmuNOuRp1OddE67Ja91m77vCBYyTun
0AZBX5KtLlT+z/QpDa5zYSMqO3ok/j5CY7hwLoQHD1Ofo5zJkjm0f5/9IduK5B6FYbB5cDBZGDwy
kiPB7C4kFtGzLoFDReD2/WJ7YyXgClqjhyQT3YJfxN+Z8swRcnNAhM/JpOZSQYB0NNnq2nsxc4Ho
AaUG2dt1zg840XuJE8NuPehVdYeYjcvtO4+7fbtX7+/m79XyiQGKzcj9w6b8W8xTd68p/FCfRI45
4SEduluP9U/zKoUu+Z7S8UO52FSvWkXsBlQ3q3jeOExKSOaTjXvhT7Hqp6N24YVYNN5d9qPMNaAT
LClImvK4+I07Tj+4z2/+dpZXm+E7VAj+kjTwAnNQLyBmDbitrwZtncAAToKzhrBRXA5mWrnASeFM
o2TkWdUMf8Dj7kv2jX0sq16bwIyaGOXzjkevt5jsek+D2ft6OviNxga2usmxtsHwrWdN+IELQxAn
OGurZ4hXpgeC6eZ1g/nqlyzYMBf1Kwmupc2hyLJqJi3Mqpm4myOF1T3GDmoG2J0Qz3RZNQsuhnvu
i5tgIdfbz4Orh4Mm8c3Sgrj9ihXr4XhwrawSClb01woLi9tElovBPWTURhMGuqUSV91YMU9nRpuz
BRqBjJnF32foS+3ViFj+Pp1INvLqXe7ldRweng69ztSTXebni2wjE+YBI6y8cI08sw9oncWSnqIn
iulEK5uMgh1mFPyBp9LBPD+kvhbNU+lolUUWYspGjRfkhrZ3nV+6KbqTK+gKRFuAZ3G1ZEFkJ04F
2b+G3kmdblqTW9BC6oKb2lwya8Gv36f4iw3WiFxWVo8Gnbp/GUDRW+2322o0cQAFlHSDxUshP3oB
RJdAnNARjahB31PLdTEMJVuWJwRF6Dz6lJqpPDtHvmk9IQ5JUbbSjOixWx3cerm5IscSDzQy/p2T
5q0bQMgsv0//GsNIENuXZkTadZ8LaHliRIp0PjGiwQMxI09c2IAVZvybvuWL4k+QIQFoFfFn3csV
7vP142jUmozLLAVvQ6SBRd6j/YL6ln7Le1P8d3fXzzuxx+JvqL7G9rOmKtwcAa0K4kEM+JFD5JCV
ADfN4m89yNuNRE/H9Efkn17dLd94EhQay+TksbEmyWGInbXTiQcyNsGBJgJDlEIXEkIo6ebdOM0J
wQfID8k5juhH8v/CLOGIvtOQnb5r9kK+nCVs3c87u+NdZ/5eG0Yg7RL7ew0NgQBJSL5JDEIwM8QF
AZKaSsA0UIpYtvgXJYDK0FeENoKo54FTyf79m+yoWQNE9ujYYXSYqtaIKzS1CkQf1RpgyC/j3wez
P5on0tkiQXsn9/Ki4X9hSFG2KLnLUJkr018HJ72V+EeQSlMJrAE/4EL/hYZ8hPUZdEa9Xo/1RRfR
KavteNrpHnsR46++I7y25F9AGEFOyYQF4JP2+m00BPBFBioyY3kGGbCIPI89CPd8rEfXJfZhqgpn
xChbqGAXuG1SYk3EbuV5VbUN5EtB0jPZ1PmxYKse1FPwj9xTODfsM0snnQheKewsiBUJWBDbN1uz
4GeK8QoGZrv2tahXUSlzNe8e4kY/337p0Okh0o3OeA6V3O1eD28oAWFwsuXzoFvYSrLnDK1wO5jF
4181VS9N4rIf26jHAPOo2x4MLoSkhQLfbVpPd6GqKYSpmEjkIDv31TrvlG1ZAc6nrzpp+zLnwXcQ
RCU8vVjNn7cQIJN4mL3CtRt+vRYrh1lFRMBhJkUYWmiK6BTEYjDp/zW5rQdE64VXiCzYziZrq0sE
yJP6ZbIfi203szlNxAvvvjyFePKOs7eGtKpodfQ4nTIwoFISP1AsiurEDA1SxgWSZSE0AizSB1J/
XXwqslcQhDBkj/9IUvfVw+YzvzUlMWZmLF+7w/4kYKs/Vv899ndvLEyGCI0GlaMnqCgYjZp4KBiE
g0l5yylbXuphd7VaXPGwU/JgG8vO1IqkXv6Tmg+nf9X9eGll0oiWujfqDdpsSfONu/ownI3uiY2I
qALJ1eHn5+3r1XtQN9qYq4LIFsVQKmLk9gSkJEwT7OUyja2IwXmWrgiOWM6MPdfyVG2hgDlKQFMG
/g3ewm66D9zHRMdfM5q3GKfEl/Ug5UUAE22G+36ZvXABNDmvqYOf2ondHVPNqZ/wSbRmA1lz06z0
+VjQXbs7qx8BaugZdI7Ukn0n9/utSJD7YmR+1G/Xg3ab5nxAF+K8N7hb9etxtX9kghhJgsRuzY1A
fS5NetjDpdXfDDBuBiTYXB0G3cm1wnE01vop4eRYxyYL5oLDbyr0lw/lzoNpLo2LPfDoNrAYb62R
FilZ+KzWLmhuJBTMHDiTfilAQ9Sf1uxyJVZIxh08HxBh/1cGOLrT3xCYwHaGVbrdLvCcwL3+bvzQ
6rESL+2ZbQLbUWr2EtbL2+qWVhehJkmo3fDaXBYIYprm6bB2/6DtlExD6AlxRcZIWqkvX2gxZWV0
9AcMoSHJxFyMxjH3rE0RnQM0SYFBVV8Fiu3gSuPcSKcNCQhkByLPq2WYI8i7ul513/GfNP4wmX+E
3JDYCRxZBgdCCEMaR6Q+r38t935f3Nmd43wXHpa9M4JFzMOootNMZERsQd+Yd920N/fL/mx1Ee+H
wO9XsV8SUs5FgSBiRBvzr70fXFfsE6wzD7khbZAN5ruB5l88GT2/s4gDGNhMcIzL4GdGJx/ad4oz
JFn9gC5VfpkG5dA+VzOufKthsj/ZwYEr5k2BGtoTvw73r7fvouHxPeUGEBJcuoB8NjlalwzGz2tG
7c1LVSjiA/fT/i10MWlOR5G5ZqbZ6j32ngw+adhev1qu1++tB2TYEz3Jf5dF7DEJps3k/YzNToHY
GONYfgrQ2JL4sIuDIVWtPM0I4stJK7YzL6yq/x735/+djX93Ob6JoqK08HamdAVDH/dbnCRm/XxP
gb6Tx93T8bMF2jbWbeSA8TCFS/KgE4901h9Xu+fbUjseM6Ndm3CmVHLEFfONPOj+LLvta7k2lH6k
zV5fQUN+07dHopz15FmtK3fApO13xvR4jtsLXG/CFXQFGtVQke2I39H4erh7EmOCdeKNZiJ4vR6n
rh5POMFE9R5G7IytWGjtS+DK6iH4sd8T/BMLGPR83ljOrN893nR6D29iTH+IidSTJCpWvtRVl9i0
OVRgMErf4rpTAxBzAYSE9AJ5KGuSr4C+9xLZfK3/3k2/prlrnuZR4GPvurdoiwPr43U1DKnIQbIu
kftIdc1uoI3xIKpNVQ39iao5IVV50tYDDcXAn2wDxp+C+RTd0cWuE0WpTRlNCENTb7K8Wf+m8xT8
3XyXBjQmA9EvGxt+Ks3KosYNupe3788z4q8wLKTh0jhQ8Vy+pjAQvy2pYqzrZdKal0zu+zq+KN7N
f0jWethr5jNtheaXUgF+4TPGXwbz4DFiAQEpmARS3quc6XMoZ+6nihZhAoCQp5qHEPNEIXR9ZIjx
74erGWvU2aPdG7NEC2V3wNAtj83a0/p2K07Pb/rbWy9vXDwTYBl+kataiA5C4ZPp9WHy84sVTuTi
n9gdkDqL71i46B9lvqu1oQjuIRmxJbadtttCPakkSf1I6ugaA6lnvYsVQqaqIbWlJCqJuEBJVxvo
lxRIXeAhUFEE9eGTmBVenOvGpbipfeur28l9609Ki13bCpf86a53E7d8kB89Rm73E0ZUjz8X7aTT
frhAPwkkR4NFaZKQJ/1lLoIfC4IZNtUuoL6EKcOwIOYeN0DHFN9MceS6FEN+pmrgqgyyCF1MMrHs
i/fX4yfymm/SzcG9VOeoebJ7g+2bgzrJWEOg45+5jVfwCBXQg1hqMbBUx5VyhXmVa1AgVaEkhL7d
GtxYA1zs9oHrpHP68kbv99B9M+i3Xu/pacZkjPaQopDLUWp/RZ7WKdqlikOI2finyeP8Y7xi+2f7
HxueqrdmjxgVluNckuujGqo2VLzq0g7Eh/i9+8FSJownDEF4Nfju1eOolc7+q27xkP0L0A8y+VsN
R/IaVKEwq+vH519d08uFNu1u9U6NCKd4DrR7LaW4ILMJRVxUtM+0IPxIEX5F5PEpZ4vUuQGOGYpo
rq0LLFAf3KHAwac3bKLKS9AciZ/LrSfDm0m/GRGb6kOUbNBPJsrmGbIZAUp7vpqbwM7m7SdyFt1/
wqqRU+2nOgyLdySoLpnYS2WBJOoKvcxa7gGRJfUDVMGOhusS9eAeZ+ezPRbLsUrTg5H0a24SartK
zuIm3lRenF7fUyY49wDT1qL9v3b3ajxCQgBGA2GAucwE52EcCOHEHbjM4I3hYHV9ooU8oyB3kriz
iaTjZ8gNm8BnWNfNXF9Sf6rqDwYh9Uc3R+1fQYJaphylOjzLdlKw7GUe71TOfURhYT2dyog2n0D9
o+sG6q6bBpy4SLHDpduWA67iPwMQ7saV7toF4r4y3WWn3I+rxgyhR3SDKHca7RIdOHKsHo+0wnYv
Pz/2smdkhP44c6mDq8U8b7zLyz0e4ulS9dD/HzE/niilj1i6IgWhWQOn0QJpxVQGOIYveiWg/Ei/
0BETadjKO7HFUEqeDTzer3/hzqqKzTyoCR9q2vAZ69nVNlYMk3nW7/0m8BIibd+315d7/sQAg/dh
YO8Zx9rlIDKIdxZHBpl4B3QxpBIk6ALMe8+djigptTR3LpiVhjJiWQElmHeq3eGNPrRwNPaU4Fe/
1F/o4SqTgBtB9G0RlhInv0BKMvimqv+sAAWI5+Eq43lyw6wBnriT1qFF79BsA5pnQDXNWmlJm0rH
I76Yd5fvBOEF/hJgufSnamgh5u4le40A+Czy5PF1fs6wfBqXMTqRx4C47j0P3lNzf4oG4RSOp4zY
DEWyFglfisryfVp2w7jflhYxTmdNAcPx8osKad8I6SVURjPMaYc1fsN90xwafF890BBvoEqlHCno
aF8gP0EYIEQC6gZ/RMQdcCkunAeMMEYhhgWPGgHa6o1j0tAusYjiuCNTyPdzZUTQJedyxOUYJ6Nw
CBYzGcf55ur5fppi/ZDrmLEBioLoyef1M8fdht2VnoT1BcHKWIvCZpPhJ3RLieBIYtyYwobXhft+
BnYZ0eomfmO17OQ1YwnCfGuBPIxIcGnEsIiiERSgml0tdloyMZ/u3xSSNwkv8p++E7mgBtpCZH14
vuKreYNlBcRpO+ZE+Ly+Ve9lyt3qCESt0w4EYPzIm4F+H8qpGngh0fOnwV/7e/G5JHODS7hBgqtm
S44P40o8ywmOgjeGbqLDsPWgALNcbDt5vtmrthXK6kSlPCVN1ZARcIozzqUQdmYKTSPfQqR5C17o
axCP7uURJWpLzckG8V2W8e79q3ZLq6XOJJ3AG79VSjT5CmGtdoXIxfTB5GJvNBNDxbVRUmwZZiUk
hxSHQBkFUg6QZ5uQr3KObeWurm4VIQS/S5vIczIBYeyrwehPb4ibnQy18SHpqY1FOWh25ZPgCthL
kIuQdwDgZLWJ3HWLdFIQVIlG2IJuYZNbwEs5ET50A6tFLY1DFI3zulYF8tng+nhtFx0Gyp9MFgmc
tHz6n83f282rNRvVNMbWz0gyJ9g9Anknz6skDsgrjIFA7WUs9Cn3F8SlfVtmlqz2w04RQBB7Mfbc
y3ln03SCGqLMnmGUoK4pWiCfbxwKQL5TFKBJA4QCF3DSRWG/MQlUhUaLTUH4qSSopDvfbLtqKkH9
OcYNrR029uRwA8nanELCTSpJNtoS0xGr5VfCCTMhKNb3Q03T1PeiQLNedb04/DPZ1xp69wv1huP8
dcUKK3mJTQmBGlzaGBWTBAG8jRuIxUGfFHJv6CoX6I9Ise2p1tE4UL3e+l1/dC+rz+3byXx5tWjN
lldVa/SnBYqijVT3/fdpyyS/heznu9979QF/nZyGnfaZTFkRrUnhSPEICSXjZSBuR8F5faqeKJoa
+mKWQJTCoyx41V7BXgoxDYP05ev9xSYwxYcx5MfyLSBkN5OfUJQORVKdZMp9C8wky5ay+agfMuTX
dbdSMDzPADd3tyzBaCyvI09fFolvEYKh9VdZoNQ+fNmjmkUIkg7EImKJQmg8H2KEmoIDSa6WCQAO
4p+ojDNB4uwpf5GraWuoCTZqQ/k2VwmxbeLCZTUhtvirpZFcm2/XhUuQxX0s1Gq+GtwKBR15tyDT
DTATspkkJg96pEvx1RUt1fWDhPLQZIfvywO8uv67s361+av0vqw8ww/T1c1+Xt1SIb7g+IU7oZkT
ZR/nN8sHcZpEaRAMxCSkWCO8eXIXZpJXa8dA9VzIhFe+gUdcO/0eE5tuPYC6IbZA5uX7Y2xKRpZp
WZAmRcHJdyVcrorIIjruXt3tbnkNOUAFr9qdEA3wXXl6+zlZ0BxpCy8tPYb86hvIB6EqhhI1RfH0
xyi+REU1Dvlp6PP6hvlaV9HVEpyzB0vujYBQFdcORJsjJKniKpbOZDvKPbAcKGqeuj7KHlxNjzJE
Lgmo/owtKHqErCAZ5AKNX0BGgO1b+J4MJU/pTuYxl31tAcmnOEFqEBNcOJs8UJPj3e8fXA8gFTDe
YgGufvyC5PP9hk2Wmmz6KegH1HYSPOIsEOOG1E93NEQw7KSi3MvzJrllFxzxnT98va+3klzX288b
Ui41NbRmiyBzQraTsNgDzceJ0XDhdkIakt02EPly81fV3dXdlpEmslkBSgbQtxj6fKU4O8kdHBUU
zuvwsXrHPb7N/mAUQweSYkj8AgP8OzC5jOM6TSDj6H5/jrhzESHPFHG/V3dGBPe2a4JKWQhxPmU/
3/W3u1VvdqfNcxkKossD1MB/cyTWY0SMCzmVES1GhYSzmK/DXFnj7LzTxIs1q/gy6+XgvbzFSFgj
jva54Ramr5m0/7r9fKjarw+z+TAtzOMnVLA37f60PLbZg+hsyj+iomTRInc6OF4d5wstMSed+qyI
BQJgeCYPE4aeGzIBbmHGgi0YN23L/VCbEx661EQcjQ28zCtg7wnNJx9WPW1nX6ru8qo1IDRyf98d
Xo2HqflyVMupi7oa7nCAqz/vRqt0sLI7MEAY/mMeX5w0bx5zTimrjgh/4dCHi7CM1byzHj0/Pze3
GxSTG8lDfuTAUXDxlYnRcuFBZkPYjKfqUUdDu6zrpeKDNVciZoNNxq/W1fwUuQYjlT5riDOcXO6r
D9U7Mv2EmM0uUPxYEr+Bi8fuHix24xRHQ97pYCy3L3AXxDy271QUnobRzgYstrrDUPmmoe6L8epq
9lA9sOYhBlLkdTh51CB439pVir/nB3Y//r/+HV45HVY/rf/6gWrGvtWnaBqzjeixdp/QsX7di3DH
RvTGqp4u7qfVNjYb1b7WjjpARLar/Ztj/3C1HI2uU6QNuSisdfZi1gt+avA5IByFi/s9u+syY5nn
BcglwZcCNSMGU8gSk9LxR6Aks8sIvPElkIS5N6tAuEyR4W44sdql7YRFRN8+fgrfxJ5AaV0x3CVx
n+04a/3ArcPKiRa6vFMI7phzbTEKTjsELmtQKuBGqdF+80tpU0AwBM55uFktf9rslsn18U/hSQdQ
sDQCgZUoUEKV1wvk0QEbc265I1pyMrgtxr0gtvLpPELteYRMbe6qdz+Qp4uDi5M8DXqs4xiyLXfd
udhacfe0nqzn4+fpR5t6i1NM9uTYAGrCqJnnAoQ4ugDs5333Lf+QD2Ddeg3FAy0yox+J+EAsLDNA
6C4pwa9OGxCRIcUOk85YQJoE8GqCOG8h2W04LEnKu5Gy9LpsnCbJCa8KZqx7nBkQXgMsAEHZ7Tu5
u2B4GhOFA/fPV/cTBRxGrugfnSa4VnjBj8bNlNw6k/d9blycmJGYUVfsIzzoDGh4L1ambZ7uu8+j
6m76MZ273L9aVb/xUmwwtLRtNiL4TAxKbn2hPMn6bPrbMGvWFYJzIZgmQ6F2YUViiEcls8NrdjS3
hbXyGqYhGLTz8Z/h4VrOOj9o10sYYPWUroR6mjE2uWYHfOEyu7puSnM3T1ywXT31XXU8KCwBSgNo
U9n1BIfkh8Tv9L4JjMPrqerhoKpxfNj18oL688Vx2cfYjz5YCQyHH0cMqgYLChc4VI6pbzPChFcY
CD+3J60UDUK22eCpYMLAe0xnBZPMGP96WmbGrGZhS2FOjoDhF6XQE+OYNyNQHkTWThHb8CQZPvTF
5lOKk/vAMpNhPmEFuI3X9jN5sMTM4xen0zSNHwH6DpBykxF7zoawFxbSrmaz596qs614uXMhVmeD
aBXTk4wRzv/ozT/AYPPcbNfgPdj3Fa7TPl/IY43rs0Ew5xK0OaPmcoPT3rZ6elrcbUYfTqF68NX8
Zsn1f7IRhLlwr7AchGR+GoFnIObqvtPX2jS1plnTMidRQfPNiGB4NiAYugkLe96LgWo2v5q1Zmnq
snIBEwo/T41f9InMDXPVkJxolmwD04IqNo2EHVAcBIrbnUXFxI/wcKC7Nc7Q2gbx0Qgz4/+HCwN2
AeJ8CA6J6A0vtgKabzfH3XqY7B6kdofDjguXmDWggkxNd1PcuLli0n8LFRPlVRFwBho3U1InK1X4
LM0RESgtt8UjOrrg1EGPSmQnAfZAZCd0YlC9JoGQPNpidtj2nVk9NAXqN1SiqQbWCoXDf+YvtzwF
cRPEpZEfcOLitALpQ9VlHa0CtUftXr97YQOP+9Vu1x31xh+2nhmxJsAPO5LmRAm4U+gHWeaHtQFo
JcDM4WEC/WvpHq4JfshrpnmW+w39OAzjTpdw5m9e8A/meeagcBFuucHSji1yGoKBWjs1/JXjyz32
BhdhG6bP1g9WCYmWCgSGkWO2GcIjGOwxKuf4tnIPnOYReFwSzAXH0UCvwN2xMESd3L1oah0/kU9C
6/gVBQO3mgGdfsDlizVR5vJg0O31B8R/jzgk97x/31uPu/PlgR0+9szqXOibWVwgbCFcxcwBmjmC
xNWkSZy8MNTGTJCFhfyGobO+yZxl9SuZRoDj2eDtoOY8mvBRXCbmsqKzYdUlK+Wyi48YH0bzcXHN
yaZcUrqhhg1kPNUQ6pXR36AnIRGJtNhV7ywmgmj3kAGGwICnwQHt5vvRNtZdR8sIPC+qbW7DXovD
SSg8fsB9SA4PcJ8RbtXou8WCrN569nF+/Lzbb183G0h+sS0Y8qlpbC4aTX6wYVg97H+VHLmnaic1
xCdCNXfTvs4pkAHPFgKjzWXTpYk2TaHTMip57QdlouWI2xbF98MFqheCFlMGEHE5ptMT/KZ/ZYgu
Vo1kEeXQoO5QRwfFQX6Nfu58uhz3dg9307wlihqAHJuI/XFFVKlI/IpwggPzHljheZGF6C1/GU5f
1wSg27Akp9gyCYwNaCyqSSpzo8ClxMsOVkhVESyLF3Oh+wOr/cOoNCEiIbGJYU3EoTQTCAV4sR8g
FhA8JnDY2hQHOGATQv5s/mbxBi7ZXojD2WqAwzczwzz8gb34dskIrcKQlWrDjlro9vBirGizmrb2
g86SXVEQDlE8orzPeolwgB8MjZghTeNOjvgTQwrqGKLVXFi3TX6rtqEI72a5EB4t3X0iX3ESpbEW
RxBb5j0jggW7D+E9TR5NNVcos204uJkBhNzAbveKZH6grSDoKBA2QP2GH5vUL/RQ1G94rnDCOYZi
TB64BTFjjKArINaYFHQLLeGef/gB3y6WGlqJalZeDTucuMVxFxfnXMy7o+79ptM33+ANb0GJgODN
BJMmv+2XYm2E0/NbaeP5rdkANHmIgysmx56ktt5wThxdpl2N4Z95iQYlXrLsz5h5JsMbfZYUbuSB
H4eswSzxax97c8EqM69wDiaZYeaZTS3aEQ5vMbTKwFaWaRC7ue5eJrZh7t7aDsKqpiZx+X2OsCqd
lvV8+K7qNjlycdTucNfptYb7Xuud+hvbzidzJI3X2c2C4DDpW/o7atTaIyJ3f1YwL/QtpAcxxU9E
d6+xqNFnDbHE0CpQipNPpfOlWaEhuukDAVLq1psJRmA2b0VILAS8TuxnwdFZJcLLVj1y/Cc85pJU
WI5exrPpA2wEgCqnPB4I9dKz0f8VXuzxZ1X989P6zVjThuTj4EnNW297b5eLWyqMxpOBuABHD4Pr
41WpkWwHiy9dbClzPRm8d115GqQmJihRZDz/FEFvIaqQhLYlOxh+tS915gBPHMev71mtFZ2GLTtw
UoGqO/k4qav31HX72Hu36bWvp/v720ln96s9UyADWoXgbjiQbF4GzlfgabrhKM0HiNsOw9S7O3cX
LPvYHJsvJBoEaHM0b83lLljmDevt4IYsRBGIbaqq/atV/ed82duo/63lKtrpop0W/9mKIKwgrDoA
FoOfetTTyf31ale9WU32v1IkcVDj/vv0UtdFTij14WWyjegFEsYFcNC/IuX1FegKeZTPbUq5/QOh
ZoYgpsb5IuQYaeAHbjIhMhXSVCfFUSW9Pgx01BPgq8YmmNqqD7LDC8wNTLHRWcyaG+9SCm8qrwHx
hILrC6Tg4naB/5sm+yUPn915sPtDnQHCbn7nHv780LtfzgaL8QfbFEPZ/oevsdi80FJ8i3Y7VFma
zaX127hNTeBEyX/TYkvR8yCGNRVVsKbGNvNFTxBt6Zv35oGGF6Lebi3TdDlktYgXBKKTzFdDucZY
dpwjyAtiKy8Ka9/mc8GAxOwAg2D8K0Kf70ESTSynpg8ZLdR86aB30cRuWpvB7rHXvf+g0F97qEAj
qAUJ0kFkExPhLeSFsMZB+LX2HiNNK1jMYaKwjV8x5sUtio7OaYTIJhuIQQFifaDetP9mpY0rSSan
EQswOTSY4OzkK8UpIhzGhCsJcZrDgJzO2F891ZrrIDmvwBggD/D95rMTO7pcNJ+9zrCC4oxODNig
71ysN/tpd9aePk3z9nyIMbQtyaQ2tQ3JuUh2WjwvnVyXaGn2s7zTUVOkJcl7vE5mGKP1QYQRXHD3
MmOXDGJBIDPm3lIN5PICh8Lk+CdwTVNwYU4YaYq3Aj0gubsCIJDYJgUSixWRYxxY6A6iAFet6+td
rdZiji3YD9jQl79/yYZeu2KzNboDVe/y/OTj02L3NB89z/JuxmaDITLd3lxNHtK6RdhAjpkBggLI
gD/dPt4UvpQxhVjhem5h9mwbAQOwO4fD5LfBw9ONjEwkmLB/XMidKS24bQw5IBwmwX3gKM+4O7s5
rDWyykxy+BIqIquTEX6MkaPxSlvaa2EMOU66YRNz0nYHovtBwfgBOWIJ3MksRrksA3AYvLDaDC+s
RuPM49TpC0OWPFbmoRXrlltuENm1rGvzVZyfqlw1p1UeCLA4tL8Muo9Xi9Xm9Wa9/oXnlB2B/sea
jfzqw99zdeEtR82SJUEMlvHPu8xiMsG/Lz7dCC34RnwquiOjQbejucdzLe6tVu1Wt7OtP2hBsRql
rMW8DulAWEhGgPi9hgiMfWCcx/BDoz1i4RKWlwcoBQGTy+L9uMKNnvw2WdzYl9aPWQB5nDKxtXw8
vgyNg+tABSjJ8KIaXKoCrEzlSQqy+FIQiC14rKm1B+vptoD8hvzYlBsBGkG6jG9ZVSJR239awFe7
yTpwSi4umbY4ZMvHpaqxJklOZSTkCwSIw9scjrSsIYb8RDKynb7WCfIbQgJ5yMJaIAg3Akk8XSDy
arwILpcRIOoMmmFuR4bT5D71tfQDpZJRpnO4j2oC+/+snt7zCyrAFZB0atWLDoBgzr4wQ8s87fiR
Xv8b7fATjZElGCEGgY8FAScn2h/+I8jIBMj3pbh6aVBEh+L1OBiozQHjo8uNpe5ah4fx8OH+g3pv
SIe2z3h+aL3qdf5bBNoyVM86A47iiAPYEE7Ea98ZxAFTCB41I2P6R//x1WlveD9nLwJx41JC1+mz
40HsnsAT5UcQflRiH4Hqcf2Wu/O0lXWCDAu/EQTWl6Or+VQz+FomXyR6drx6YP/1WJLL/aRUATag
0L3ZlfEDhtICOFOyQCgAaER6kyvsapc6t1f3v5QiXTGgU3m4jDPoeOOYSSOHQQbeIc/oG+3ilnHk
W/d8mzUwztTGfnDlcSdFLm1mH2VSnn/ezN9MO+pSg7uRAa6nbKXBknkU1GWE2mqEo5oN1KaASXmj
N734Y9GZqMVSrbDfWoUv6lT9d5TpVz58oXYqKpY+OLYJk5AbNRWffTy03UmalTTe8TRMTFm7pMae
mOLaCe20tqFfk2V9NakVYRXGQstx2oPx1fPqz+NqoPvdhLGndvJoqDg3P/08H78afYg8VNiVqCej
OJ2JShGHEQtRQDRHRjm66/7nwa53O9vOdR6mqtBbVlqt4SvuoGaH/fR9d/pbewIBPMAT5mHio+9s
Z4BGYiwH++ArGxIuSd6JmHxn7vs9nQ3u3/xAsU2LOXEP2f/yTUAbtUndU5CwrRCjfRgnfqNiPGDo
J4G80Y+Bkza9kfqSFAN0Wq9+ViAJWYbklkvjbsJtoIBGsABH9s6NUXUXRE6rtXrrO1Kz7z2x82iW
7kO8slNeSh8yb4DN5JnhbOGNYjklENd2+fB+qp6R7gTatfAL0sP2NCbzt619O8Uvun7AHgf3qFIU
uz8O5JVwRQoji5EJtDV+vP6+kR3W387PV0QlEebW6bUZge5cGNnVcLDYHyab1gefEGAzQicWmxE2
jv+YCewFpwRwVoBNTrEj/smXVJGnMbiysnQI0wDchWGiPMyde222qjyNArf+M91qyI0rR3ToP8Xz
7RR5OpCW4nhMTYHe/c+6TlVyPVP1joPfwGRW4zQqfnODQabvM+RdBeEnrJqcNn/E6Y2Y0uLzgFfP
zL31iaFmFDucmctR+jyaQokmDIhKZ9oyyMorSapcWHpDLrm5JNlVu268kRGa2d1W34sgeboCCXQL
Tg8UnbGKFnVCecixFllJwbWWhWdKj96i6pGTIt1F7goCQUhu4FOVzqgRIx5UTUxpNF5cXnwSvOWr
RHK2Ypdtd9vihjUe9vOmjUvk7otSRKHY8vFsiimaLBn8SG6vgG4lZO4Dl6MX8xhAjR3i7mH0+Rmv
LxqXV93hzewGe536SadaRgtIceSksnKhqefK807uwMhk8wmWOr6ofJq/62xXe7LSoWWbGxwQPljN
p7dxgGjtxfCGZg1yuXHTN8aqPhBemWoUXS3n+BtLhbisqlpNgdsJoMXF7Qmw/ATCT0AeLi0k+ODx
1ewPbtTr2O9NL3CTxMdydzP5eUvf9pmVCw5a4xZEEFiEVdLpuVwwtw5ApBWYtq1EVBHDYuzBkdNs
kLmK1A8bHANS2AmyzqYzKFsLf2Kayt/7bWW5x/U15PL+w6rG/fYXA+np8ulqj7salYVDQHpKFlUu
mfxc/kKG9deSLujdCi+4t65fc66b+JZH9qIvnDdnIFfj4ryQ5CrEaTUhHLxAIhFj+9IDh4eQ5R8M
044XvKEkqnChFVxSvqA64vnlsLZ+ZNen0I50pmMQQIMy8M4QBDLGCS+gJJw+dnUo8mUaF1EAMWnp
FW0VC1corhA4/wqE8YaWBvd5kiggBOJ9NPdGDt3XbYkHZkwpEAwViC2WIQpIjqFGmdlGa61tb6SG
sZ20byMYyPe4hOZTujncnvCUAlAzshjPoyZpXCHWLNgtMEzVYuB81tjvlOI1ruDyaZu4jnYmPEeo
RrGFdsYhFck1MG4IQfY3i8kvplJeSwgH/BiwsMo5EuevsgXZAkqFnx5GrwYLeugxtGZtbj7qKpED
Y4D+iZeU97i2VAmEe+zcgcBpMs1OEOl0DH9CMXxAWEJRrnqaVIFqpEzeJ7Zq+YvnuKVJY56zNSgI
v4IrheNl9gmGSEBnBmXiPGQ3YP9nWN1PR1UXd2f29lD9ggYgCdzG5lvzG6uz4jZQaS7QJptuM9PF
AkWJWG61WNRhLT9/3ynrDDWmfTl+09foX93us//25Zapx8XhmaP2KmIz8BXycXfYHNcwbfDnpgTo
SlJbcJKpQT1V4RD+JpKOXeGbbcliz0lfufQmdIEuucAc9kEXkd9lbGRa7n46VFckeo1up+I2m0Ie
TavS1bI1zFIxgjACXAYpd8zASYgksGFcorVCrppqYslEXJoIlyFNiF5JiBO4hQqYBY7iuHv7mXej
HYbSlOiVnY36RzvCW3h7RrnieUe4gbgsMq0BiCtFk3S4rWQ82zEEV6KcZ8ssr4Zwy2ODZiG8oWGz
U/oDOeu8JGcDnWrAORMVo/4XYWqbzubY2R934zzCwrtgv1O/86r1u1H4B1Jg2sSLHQKiLeQn9MUb
U/o2xIKb7e2Bl5DD7vKnw9/JcSuSYD9QkmAnK7ttlgeJRLRURpL1ClcE/kg2YoA4utHp9CrbJ1iE
NYIdIOYYXAAp0HwhxzzCkJOTJmn+YQ8brvyLpeY8nj73EhMDHecApC0112CZ+BjwB1x7cY5mMGQu
jNWDWIjhBdeGh+N4c1g8EVJtdjUMhG1EsRT4K+YIDIIjhYNmjXlUVPSMMYUrsMEJvYAThmtCi9aa
sCE5wgFm8KtZIq9aVA8bSRY40EwwPF+Lz+9NrrTZIuIregrvrK38mI5IsNbY6KNNy+erx0XaAhhD
DzM8Bm8WRGfOjez3ORChcZfmuW4P+uwvXo8G7cuDVTfVYLvutWbjD4rbg8CpBwjZi0Z4RNxkxzGc
9W4fGKEMFthbg8Agiu2QuYzBMUdPeNBKQ1vWCQu+6R7kTn5bonV0XSD18P56Oow9hmI0CCWArCLh
UIu4TOILQkNXpyTnBCYUApNlMg8YEl7E6h03tfa11ObGupGGu4XRsq36PrW7LyzaqXr1sB6M2OO6
zUEslxuId4/tw3r6XA5vK1ZKtiXMlRGbHXIgOJS3Pw6RnWKhlPr3ZTaDja6uXRYdc+uGtOXP9v4P
riiNZA6CWGXah5m0CH7pDhrA2AeSm3w3fjC/d1LoBsJgBQTqoe4nanJRMUrCPFaPTNNE51hKKEMY
7WR0awNI83IotzqL3MwbXctUs9wnQGqomJQxOtj5cQtTEybByv0ATYyQpRSTruhtqD4ZIEDN30Zp
FOziVVF3iANZX2MUyONeoJNxZNX5UbQbdc3xYQ3kdJ6/x48AS7Kon22DhiiT1t04BwoBbyasBnLd
P75mIM142iIFifZz/GxdAOHJphaAp10/7CdYI/CjQEi+lXqDNBsO9wMMY2u5tKWcfIxnRaqrpWDZ
K9uAZa2zh0AFKceQn2iA7CbowXhjgSuGyaEEFbdyA63Z/nZcEJ53zQriKgL3j6+3N/K1Kbd8GIiq
5Y5V7kSRY/tp6E41Ys3l9xWbRUAvuLkjxh37ne6QmL1v1oPdH49Pj8/7WWxcL72N8TSU0WbU6ofc
W/SRdqXN+Ofx4Wq8focYJuWOU2uTDYXFERZnMyqziUdJJyBEWF0gBxfkQR8spyQhnAjCpF6nDcJM
Z37Zjm+3r7TDDLcUeQRJxdCHkruR2zgeSIlgGzd1MAfEsLC+IPY6UjSC+LK+3j0oMqEInLkD8UGA
5G8mC8WUBaZxTeNG5gcG1tiXTjv2mmcaheUOLnjgRwxUNMhFQ1iNamaYRziRQza85/dGDPmKte/L
XXsS5wPBPzpZMSJbDDR5TjAOpEBMYWkpzWVbMxhtxLy2ZUvQYylcwEpD2x5Bzwa5A4H9YRunJq/C
ssmm2fBoC5bCNLNLDDZmjYI/IEAybUHArUswCZxOLIoE99j5NBQY4mblh1HcSkZhY8FBUC9rmKE9
/TyVyhg8vPoBl14KUmYetUsoVY2e9foXQ/zDZa+76Uw704/QHDkAOsERt09a6GremPqFByCcW8bp
ZfxqNnjw1fQHb/IC3AlKF6aAwx13q8wTlKV0rrSxHSS2ElqLUBaPaSs/TxSBaLCQf8LCyj18mm0Z
ozNfyE2WDmmHyFxIbxRQdfzy+1Pr+vGPJg/MGDEj+zHSIY3VJA8GAf7XfS55Kxc60+9wFMoQV6Y3
HHQvdKZXTWebevd8nxeAed4FjjD9+7SJI1Fju3VYU0zft0OLZ846HmQ0zKJ6bpKNmxWCMRXqRlhQ
6vBNk6wOFPkOf1DDHE2Ng9zArRtAJ0hPArdKgBtJIzqyZueaULQCahcWiPLhRBZoS5a99/b4+uF/
ZFA+sChYp9VqrI9r4L/x7Yf9F2xakz9xgG3Dpm36nWk1G61XHygeV85tkqc8rDzOseYAt/f9d2YU
2gLCjP8o7eGBmsA5Gim1TQH3i6H29eUChum0Dx54PrzpbWO3ag5Mc0la5tz+YpXM00loKy8okB/r
p2gvwUj8pvdThC+AnFRfaT/rkqHNormJai3mnGTl+HZcWDDfViA1094XvI3kDwahcn4/hbwUAFF+
pBzj5dV5NKi8Qe74/fbVnI4hoQZBHFZGzMZ6A8mvWtfj3jUofCBPUnDeoHDpAgviS9mq3W/VSkd7
kMNEIsdqpK9k1JytxPdL9hXXjtuJm6cDT/KHuUiTFUgxF1Av+V/Ozmy5rVxJ1y/UjOA83FKSvSXV
YLtcfcq+Ybi8e3MSSYkUSZFP39+fPwAuUmq74gQRyQQWhkQmkEgMCyttVmqhf7z9TgQKwXnFg6eO
Q3jsZaompKh8fAKvNeqZLg3jn96pTu7FNBoQfvo0GRopMJ2z59mpS+e+vZ8wVcgLvmhZ2UKhkIFy
DJTa6nrmSo1nTUDIFIpOL/TW1u+fJ3pA7mlV7/A5quKKlRr2y9lasnBGhlZDhiZ5s+cdwbyZtXke
6MyGBvBwqCkTeFtv/QGWJiXUwWN3vEP4sNSIsZo3b182D8NyHWtekfPAEXfaZGVIye8eBs37/0NL
FraIiJi52JiEMhNXjEksSUWOjUQTJeiberEpdPiDP1Hw9Gv9L1DUI3a+IRqSux83uhptpss5OIAG
dGbUlZz0egNYncMKZkN7ygcQPPua7D8S1fFeZlfrxxtMM0nRnMl7fHFIBALsKBgEyAgJtL7GYinD
KDq5DJ5o7M2X8aIv45ZAXQyq4qbXu27v6mXZ19hAYe35w/KKMWJT274rgwSlzMdQfWYQ53Mp/d56
wn3Gn4m0Hx//Y1oS7I64NdQ0blq/6KazKp0P4/3dbD/VYhzxC/Rgz+7RowZ4giFdt+GNa5oD2Q9k
MkUqIlNjm2mt+e6mM/2Li4nwEyMbECSs5u9MHMW4h7bVci8zjyCI9GOQfFCPHHRDI5UhgjwZsTdd
LOeUu2+TwdVqs/vY37U/xZkhLSmvBrvr3ujmWVtpbjzEhnEusL3tp/knfpduRkCcKEuvsxLG6KqL
bvs9jbNycR+oXnmvt+8chLkjRMdUsEj1YUm8DKpyeY3HY3P9q3P0jHTWPz+Ss1sM0iSSZNzJu//X
rMYROjwa5cMCi4kLua/bO71fqZW6PJ0+0RJz49eFk8n0+Kk+/d0CSMvoTkaQESA2Xvtv/p0zpBop
UDm/qhmZh5nBE1Bcdd0drzeN0kkQDxQMjAwMKHIQ1LodIUbQh9L1HGE1Zv2YLvXafW7U/sxF1r8O
WkPc8+Ny+Lh6foe5qdMVx9ryw2zKXfOt/r9X/caHp5e2viTHUwY/4HLMtZib9n2LQ9SS3YyP6pgH
68HhGzHlZtur7qIxbI+2Wow2UwgHLxWdcd6eoPrX/mI4rd0TTv5EwBmh6j8/bdR/410ONrOafCW0
0dYC9sVK3nHX3z5Mt/tl7DfAQXMTaIYCyxAJ4gEbyNBqC8ofQNBgOLldfUQTa1CyZZtHEKvTvJiV
VrKWL788NnSCQTq2cr+zpxz0Uzu6VUHoeFbc7mjA1YfxQMdvQIE0MbqFYDiYCeLTNJJBNHMxNF7/
XiMEPDQhOP3j6d3gjQNcHb6t2Gi0261mm1eSLubgrVprsGs9LPQiEo1v4xeIkaJaInuZNM4LBtsA
KWaIWStbgytyvHRIkIdsBkxWU8InVsdU+wTnegEAlmpIlDXxOQ1F1fMhHg7RYdVpBMoR/uLg+IVz
P9eCnRquv8uAHscj/la1mTUMkaJ/FF6XhvyPJtPtV0241+RCBz7t1+PTfvVmS9OHyvSgd9iNF8v1
FIOVN6TU8fM7+2E3Fk1ghP5fEMkm1APGj/GEtA5absYDY2E/0HgYKxgI4neGVQSWy3wIS84IzRlv
gn5pxi0c6PGoOqiY/cAYBHnuhGQlSxEzrrx2Q6fwYyNVSLgd+YAgzHxPbuTqznPa/KT5ezApknRn
KV0GHYckgTgaNJDGC2II3yrmeUbhHvni4ntbagh28T6GM/lxn2O6fjmJVyvosnE/6HB9Ald8nLeC
5fJxsZ8s+of7QhoE2iFwEKDcmg8h5sEB4vWNQWs4PLjSFMZHnbt2M1AlT2e+8iFsWoEago8M6RYj
JDSmA4a5WpqCxOZGECc91Dd5HzDOHiM1N4N0mPmXwSK9v4bcLL1G/ba3une7QJJG3CHxysTgT0tf
zX36MmcSZhrmbWZYtMgApMCkBxlenofNmV505REzbJCfyOb1u1PnsmleLHetF4NNv9Zq1+/TawOI
CJYihtxeikRAYPnz9fpwdrKesHzGwQICEsbgQz7xUN/bIzEOaToXi5WnzNt5NWsZ+4L5Gg0eOmlB
iOhcQej0QM8ArQDyPCX/I1aEbykXxKJHpkn9aqzzug4il/Ge5iUSfDYnwZFqcUh+vmcuEkExfyoG
PWGODHQDKS0CpDgagMZDbyzwft/gHSGll4PQCArMZ33yIQhHdXuRBojY7rwE0jQIxOvGgl7/aWMZ
qJ+eLcadt5W4ramqzTvTp1WNG9HuNwybdFsKQZxCnr6X07plJQ7pyRqJWTyI7RMPn0jPs0W8unrx
qPtYzzW4hWipWZTgpefmFTkPoTrxslhfj/4guBz2RxIWRoGIARxo1VsQGAtueDYrICixm4tP/Lka
d1FCQZCAWW4hgJvreD2s/rivvt5I72EL1lsYL01epG72L16iXo+3h0F7uny511UdZj9wtxpyowZy
gPE4eo67jbpQ7WYe++juTtVeRPe0V4ZK7KdbIEA6SKdxtWtLfaqzxCQe3Zg+faGLB9JgR2+CoUBb
K7AVL13BPcDIBa9hdAx1zAt5omMicNF8NizNHx4X3Fy3ViQQrxaf60NuMI4pCUqLsJ+w+41Rq8k1
fBxdGDQ7g9al7VLbrXmwadfSrdOYLmKylr7g+qJ5N+IqgHxihEDYGYuQ8DrWfPCDutUnlVjOuPY7
zHl06QTN3i5eu6ka51JP4Tg4lEenyyM7Zrh5DrQFDodZzclKhyhHbbqUBn62q4kUzGM3c2/FWgul
yZG0E6zF1Wa8Z/G+aBdCPOH7MdcbrTfZ3mO1H77X2+x0nhsLtZdtZ7V8GDXu6UNiIJ92Hnfug+/g
4j6fD7MQgLR1895I+pKh9Y6VDjAt0SV+v0j30LBtqyOm1rvHxTuLSDERCJ4Ci4hIlUeYrKqIV/SU
dROxi56atyasADFgZLMfQVphAcE9tzK0sYEQH/dc9t7XG9x2CJCOtPni41mGYz6WUqZbPG3PuVCu
bOrEGlVtO/19Vbue8tEgZgGjPO+lj0mgz6sPukYa1AFuBCFkPZ921lf9VlZx0QAIzZN/d7Z/JPzm
q+mZVFxF+BfTs+PjllvimovGPcYOcqUoYGkINAe8OCNAHAJ0iDscEKk43EgxGNLLbzQDIqkLIlGi
bB64E9hyl6xzp0Rq/eoFb1KFldVgvZyNHzECkeeoNcRJsLHDvZ8vkx1hawLBIU9kVXV0SromL3KB
5LU10PyZF2/ISX76FLv1IUiSIa9Gr7l7LR74mSFSBJkt/m71xr/x2FLNwsMX6D9Wm1x/8NpKqMiw
X78Ypmb7Wet5NH1o/Vo972W5AeMCW/49SBWIRIor8jsdzUdSVo5FRTIswXhJJBvx4EzFgOpL0TTc
Loy7JLeLin4O+duA9daC5W/zkvtPX3R4yH08d3qpjujlIO7rJkS08B3HO1MATB8+ok24K58vuRNG
n0XcBcHrECRs3AiQaGdn+wlCyHYWOLglLdOwYggSSP9BbWvqHbrE7dAl0Rqj7dkHdFmexeRDOVGW
Fm5QHtUDMGGDuiy+J7B8T1EeHoDRvn4yNLw+yhnaocPbzd1um4Mw0h4V+3P2Mn3or5eNw326AieN
B2X+GK0KQeMQPe3J4q4i4BZ5fLl4gynjzZW4quo4v+o86X7w1NZYMpRQY9JoYdO0isiNAxXH98gg
angIg7Oo1RRDqhYy7C6cLggCwPE1q7pmA6DmfhqoCTot5SByaELUloMErgtmcicvCA9CADCIsJ+I
oaHPbVxMA3i/vNXgGHS9Puj0L9cleZ/v6aU3eIkpY7FD4bjNIXPfYoDdIKPF9TZ9gpjR2EKxFlYP
h9/uY0B3LHuNA5MMbI3C6xhOCUx2ESKpxZWHPCDUrj8b7le6PksuVjJPL2GhkREE0D3BGtln0lHH
DKySyLimW/iyVt73n9l/0BEW9wNEgJTc/wy12d7U6rKEEv3PK/fyZvkgjiwZzbbZp3ULDlnxZLy5
6g5k8dCBfiK00LqvhdbtdFhL5hvMlzdL1+qT7mi0WtXvk1Z2yQjNShKIoBBNgW/2mvQ2okWmb9T3
69GFiEwYkwo/6TNZAivOCjTpy3y8TGLd/zr4jTe7Qek6QIsqHYlGPNad9A2ucMVbBEbnSfs71mCS
WJ7CIZhNc3aDuHw8EL97EHA2j1O7lQHV8kFEtVm+qxQhWlI8w4FrIwHsZzJ5Y6TscpKvW+82ew1O
HF1YO+vldvcyZym5os/oTtWOhDTw2pyFx16FpnuAR0/yeWhWQjXpsMQ4f8QpJOIQ5phnV+IdXq6a
HfUzG8FIAFw9J8ZTEFs0pdtcniNFQrDcskAK4IZVOVgaFghiOFvIQAgE8QyI09J1kQ4IXcfQfah0
nYIgDePYhiD/PyLhxm/mHowwLeD5EHOcP62XT8/1+r32l2C9LdDKWlhG4S6Pa98ng78Rkp16AWdR
FtOr6aiukxjIazUasC9/+LNsIyC3zf7xA3+4ZIXa6LCRo06TN2kQyn5307+1cJAJ/UHyKfvGKDFb
lod3z937yW9IQa49+oJU7CSMzfKDvrup7/8RWH9A4rEji66rCiMJyh3mX73D+6o01D/oGUUQRrLq
in/PDH4skv4bi049rjXhSwjs1vS5JvpcIr3VbDpZjacsUHIvH93DEgFxV4HLIIX/hc2SBYO6j5nw
kU/YGgbcxdjiwV1doLI07CHeUO3d+wawNF4J5PVg2fR57cPjSFFOF73B3cImPnw1t5NhhR+GuvWn
Pecy6/YIkocSqyNGBSM/5jBf83hjm6bJ56sYGTp9Nmoud8V2o8fFcdXu7u/rs1czLoqkrbu5XyB4
rXOMZA1k3eMBHlhiEbe4iJtuKPIRmeqJVeShzhAjCNwXEpM2YP8Q75sTSjGWm9eyyuBDSqZ8juDE
BQdBwwlmx5jDp4OiinRnSDU0Am6Cjeyeb15+cW0Itm41VDeGMMiDItN1RnxUxDWi/P6BQy3RxenX
Ur0YLUmfi8/gpRAXX0qLtzKCGc6+ZClGeH569oGVoIcHPIYlpTrOlZuqKpstBS/FQ0RFooWG00s4
BFmLKUmsysfJLuQVQndxhtUKgetqID+g45K6OPIzR9OYxR6r6wikHjxTTnGlARApUu50eJhzA6o5
Ev+xtEaKqhMX4Ll7udnOd7ykguOAGSSf1DHFOCmJXDCIcBmvMeT6McfAOAyWco4Y4MhUKrrcnoDx
GeO1hwNqqkEhlD/w/HYHt/RoLBJoaazRZJ0jBWhoziOBDuAHVXlzLFiTRhUTSU7xcSx8ZhFsUO5B
b7wrTwYmMb2B78kvQSicOGahM0NoLusvH+Y+6S4flvH7GqG1GBg4yZKDpd4Cb7SHk4GuH5DFleeo
ILv+ZK0DMEt/N7SyC0ZGdrbDhFs/soU95bVoXZbqzAT1pTvljTtyYswEpkPNHreYSumzlvH+QHN0
5YpUNXBQMTidR9ezMDdcEPA44RabvOwv4gdci5N1NSVvtxvWgKY6oIJPIxb1J49KBlF5ZbFPhkyp
IwiaCEjSGE99ZNcLz14Q4zn9hr0WukHUzdU8SSOmhpP67v2jtv/FL3MtMiVfnAsAITPg6RXnkjMI
Tv00TwncbO11W3GXdbfXaYhoZgIHLa+6pYGoc2TdpGvl1H7jkmf1kZjCpdsL/VIJo6qKkikbgG4J
qvzpDVaveRkGMhTmfhLd2ji5pl5O3b6Mnq+3teZt3i9S/goGpEmGQrxntPlCug2nrp6fP+52d1Sf
jqFe67PHZkqZ4oqsbPc5HtBaxJDK05GAYkd+yWbF10shU0HBFcPUFyGsXEcuKmM6ZAi3YpKbdwJs
B4p17fZ1dz/EifioupPidWWBqXeHGkJi1Ew05MkauHkJVRaXByeJKk6rCGYGbxrte8cz0XGe1vop
F15KjvO0wXDIJRQR75qN+0abU6xxrChWSbCc4m4MKR9yhhQIsoNQe4tGKo9ATCu1BU91Dp1mryj2
0BqcdAQnd0JHKNFAHAdYGAeemoniZY4WJNqRI1sgirxZdD4Rpvww02WD5zd7ZXqfloZAbRyC8AQV
q7ixAmdvXnvgyeLh3VZpnYZkxHBimfWy8PP81wbmyZAPnZUWKlZ8t/zfqAoS79BM3PQQn8WyeiIc
xRATY+s8+cLcryJSH6HuCrmvKOYJyyRA6dn6V59GSmR81dyusmL98HHxB6/MWikRhw20R1SI1l2a
zevFB80OHz4+d6zrTBeQg3gU4pmj9GsMManmYWOfVi7NSkMSkTgyDt7Wl6Or0+U5JjFKO5EY+pPx
Kx3IyF8nQb3jUMxKJGK03QJeKEw5aAUf1D4hfNVElTvbP2XzNL/h7aZQ5KtrefHgqJxdUK/3u4NQ
C41SXU6MCBflIWOKJCLpg1rl5nzNsU7z/fEbUfCdJuP9v7ddff1DrJVYXEQqJepkPOoUm0+wuPC6
IFHZM+BDxi6OTFOhTP9uRp3V9eowv+eZqaVsEUQR+F0cKTATCMFbkZSrDHNb05ij0p7iXBXpyM0Z
AtUUGfcJJYG3PsnQuZkXQDUd4sIlpyZIbcSMMBQtYa+4XF2W505RNqh7bBwRRER3GJURX3G1N05e
uUZs0LFNp4zCtFFTOx+keUSIh2ogze60MuEZMAPTpHa3ZI2ssv7t4Yl9zdY7UJzHgLB4GZ+ISlj/
G0Qk99VCo7p2Fo426JMciFe4BVJSQh14sCJ2FFXFaPJGDE1/GDX/dRw971qTRmN/b6Ua8xDE8V+7
zmy37Ux4kAxRaGYIKPTDttvBOxrjn8v/0bFdF+vyoR6laxUJRILGQX48W37zFEabD5LVOc/Y4LPU
F4fZWofBZtNsv9TjEAx8TOZZ3qYk5IV1/He2lcxnV8IhRRQFOVV223saLmarKxs6xU73cDyZvuOb
pjHCMSDjGJw86qRLV1z/GFNRKTCkqk3AvbBtMcMWnHGECa5ThxJxeeE5G/DiMipfp9ErYnWzBIZM
//Hqz+CNJdImN61wq/egwb7w5bJ1r7OY9R66DVZ/uEiZ+zDzihwspU0BJYEMjcBYB4IQYliaUpiV
7gx5MTvv+Mo6sKHmPQfPkMJ8gO/muFgf2wlS4V76KQtAIKgNO1gLYgYbxjgBanYDwZPCRdMkzRJM
t6qAt7A+9aYYh8BxVNvMhyN4f9y6OV3+enMHhrMEypcPufD+8obLdb9zfNiPanVOXKBe3LgpEo7a
2QA2gwu/QWQox0zaEK7TioFasjiZdcHe9nL/EV7bDKMV6/YO/tAGtavJ7p1RoJ2vk4PpeM9aupu3
uzlwPvq9fWgmIwp/ad/wmbdHdt9KfD9BPCWKZYI3hHTaaYXRPLKeAbFIzgQTXYII9dX10//jSZFO
wWEheLpGw4uXO14083ME6EneT8T4+sOJbJW2+bZPo9PnA7Ld5sUpml1zs9guxy+TJEHKRZoQ5yFj
uro/xPK2pzAWn/uKRBaO6QwIPcXzGvC0XOc5n0K/Ok5JYomnaKRsrN9rqQEX99zzz1W+MW2z5vcz
40A9r0wiLP7x07C/1D0ZbgHe4b+8d8CqDwG7zxUEiVbFjNfONptHepnCDnUrkO2MH2MBiGTzVUaV
fVhkh6Fs21BHM5Ci24hxnnj+TzgIaovwHwu4+dZ+XrPDjy/SsU3BNzAvlsU3nZdtr7Vlo+KJ+6BD
G9Ip619/XTXiDm3hBLujIiEQICHF2Ys8HGKEmRbhnhsiTvE9BFbEVhAJTJV3i/fS/8k0oTgemID6
18b3GebhW6vIhaYqNeCnJQAockrHAObHkALqRkejpPmYbtSNW5YRj5njcaxRQPXrNrb5UrtheHUL
01Y+KgPPBcRrFQJinLaFw17y0FpsJ+0Wp2ZEG8K04cnFXIv24iZj6Lbu4Vyv+TOUQACQkdzjCwW5
WZOj27SLxkvuwGLoM5TQkgukNaqM2FdzQwUit9RW0wi+7F4lIzPG8h+31tfXJqONOp0urZgRpd29
vJNotnrqT1q9JZvPSw4Kx/E9t47SRhCxcZBiOoFI1pWbQvFK53hMkcC9vBI6xuOJpS0Z59n/aeBO
Ozf5eLfHax+pg4dFlOCMyMCK4Z8N3tTrbRNlPhZWGjmZRP+Al2+9TdFil4aN416vqe8pXaj2Zeu5
cXheHn0M2GcIykTACHxzdy8slRqIz2HBwKIJhHeHGIZZ5btDeYUofQuN3mcdALPV46XKl7/zhUo8
9rdnw/peCrro+FiRqbNSmkTAe9PCYkUcxK0cqaTRHJVOy8ZZi6dbivDTqN3kkQwdzi0d3Hoa+aSD
crJZD5+91NvsfEIIpWvFReYhLARHu2eGxtKxtTPMIeTHLf2NI/IIp9trdDvddodj2hfCWffng95k
P6iHsRpfJbNIimBCK5dGbs0GRAah8kCRggOs2TQ9EKfz3pK5bhgsh6X4irtUb+VFB/M91gyjB1jB
wE+YHCtw/Fu1mdlV/Nx4RRLpijlEAa/tzHfrGnAz3D1CnI/OAs8JsUn0Y85Ljbw2XVucDOPyFg4m
9Vqvvn21nG5Xg2N6PUEtPr9sRqnpFlCFxqCI7fL03f2EpwR7cgGClyj7vj+ikUdQJ7RcnIOVk2Hp
QUZKNIvS3YpbDpAhj0iCES2Bt9LIVjRcPphoyUvNIVaSX0D3RQILkqRvlZffe1cXi4XX9FaTPDpK
jJyLO35t9NgSOfIi9uig1xdpTco1+qu1qKY8Ha7D2cKRl3hDsnIGgspQJddqtPr3U19Hs6ke4Xau
G0p7P3lRKzczqGC/Ob/p7zv3x5fB9fOGdR9f9MBxCTNxVTtgNTfv57PFw+kuwNORUHcICC2jvC4C
GD/w8YxJul3VFVH/CMYA26OX4UP/Y+9RN3s83B65waUYRdAHyanwvCWGRXH2VXGTX+qxmde4E4KT
xLGhB0lCfMFWrKqvGtPfYYibVWpDa4x/Pk2w3m7/Wqwn3Djxn9lisuIbAFw3Ft2pdCq9c6J35Olv
1nleksKg0Ohefa2MTkUM4EnzJQOVMLs1avi4ZV0qr6elvbGSyIgz8DD3ugvTOejIhukgGZrNym3Q
YGtN6x7zzvRRrweBbrtDnNnq7kja9rRzRy42GU/H0ZAID8WtbXxAya0IWH/+u//4b3PP4qpCXVaC
X2ZB97NuakFEbpLkhqanGEMo8jTI5CrjV+00NVLSW9Chk8lXRkvt8GFym99DKMQaASbpZvOFEKiq
c+vl8j2DtJ+qclkDOQLeUhkQ45TdP3KKrTJWmxzSGAGCp81oPG8qiKIdCuKxgfvUV/pkaGXY5zMN
d+Pm6jsr6/qMxKbGCYWveh86VgFgW33LFWnMjNwkPIACdV4Edkqobx1cOym26Ny66CUkXJmaEBA1
ETRvzAMHup4OCYrpYvvjTf9OB/bbbS7smY35XDI7dNXazA+de6dxqHNxK0wkvVzvl03drEIMQzWd
zUtwXRyIYBA/pFiIgw9ALt5Z3Ix/qyhB022KqziZZI3unAqkSfEw2VgRp7RFMph+m7JFlxsniQgj
uisAUpwrZq8J3bRqOvtHEJ9nuqNZkNo8dzYX0FkC1X0iYyPWZDpHsOu+H/zNIzKlGXmaBe7Bx4Ea
fMIGKe2MEGvl1cNW79Nw0yfnRMkl1npdkGF7o/uUUunBFMJ9gwGkigCVFLZP/9vT+OqJuwXTUQ+R
c95mqAchZABdBcHrFYv0jgesD4qU/MCQNqFx5xfgCJtzhZYrVyAI9Vt1r27BquYVFlQJ0eASa7I0
MOgAulKuXdrcdEHKzHvCjzV9BFjMq9jHGm/JidMpkE4+VIZMSIrXGZRGFXu56VCQZUEN7IJLKay6
wMkaC00E7rjjGdK+Kl2Shzgz0zj54KX84qDIXAVSGbeLVDKjlnnHq52buO485g5wjghmWOFiYWFB
xMjp9yAflBSKG83rwFb3B93CpCj5+IARX42ne4LOLlkwK9lsviiVLO1YXNRrjZHcJ7LSp+8o8248
Ob3LoZxYguzNbuLwJZt/vraZQNtSGFcgnqlgORPuebuPZ/YnyKW6z3to6/IegoC4w2j+frTWFIe0
Dp0/jK6KIc6D+MKG8yBz1gUIs5cinNDRN9NP9ZVsBntLGZtN55ZQHKYCsycegwCNEAL12k8GI5LX
NOaN2Y2jA8eNoDpuINo34owpSYg7v91vbvbzP9sHXsElOwgEmjojRALBVZGYVcROnbPJsxAuNtMS
nCn3I7x2q2ZbR7ur2Tvji7zxunYnOGrd9Xvfx4fNN/Ik880oTCsXAGzvePkfOlvPYnx7e6XXKJ05
SNxbxEHO1XOsD0UI9XRWXkToz2ibwRAgRFKGXX/yad9o6ENm8dJBaRkgxKSI+mBw5SbTHw308h8e
Jz30/l4EK/E67riVvy1m2rSbu9GHQUwECM4nTuuc9IVQOxhhhJUiUoI7RKsceGQbYvwRBoQwnHam
K++tuUWQubMRL2K3UPvoZIhZygPIBIf80kIdAvTT3eGm895vWxBQcnOeYtpGrdlSI5HTkeWYlx5L
bBA/M2Lo7Ij6xkXHZEwkoDsLiYlHgioMRsaJaEonKrCU7ryjwYLieCiIXWh/2S2O42Xxeojz5vFi
9HzTbA6dxGm5QksVwlOlIPIn2mYxuuo2J5vhga9nBY/3j5PfiUwp9SeWvRA5Pjtl+7JM3zbZbxdf
6u21nnrFkRT63topan6/SB9WnjH4kRzLHyosv0Q+HppBaQ89jqziwfozBKGp+4IqXkScdG609U4+
5U4oBha8QCz92XyuvUVIIV3tS+3Lju8XerrBUxUCG9u11l3UP30q3QvwpIE0NVHiQxQQgnvaX/dt
N5oJvfzamq3SLbMkaC23OtynfB+uZ7zjlaZKWify4r5YFkv8iEFfS293W3e0blhNMDmA1J87t7Tw
Y/22M2qlZmpREAVEOSnD2LqjWuAUSHXyy9c0N8cEUp6y3Hw+bS1pxQoG5w2/I3tg+MUfJmyslXzR
f94CPH4VCymCELEHjCz3TzfNe9UyiiZpPv8hpr58JobjqZyKIw+IMQvgqI5E4iGGeaYMQ3YONA0E
GjGkABAciHFDi5tw5nqE/HiF56294A4v5PMBDp1V71yeUm91ZqNjvcGbABtYoC+PUgqWC4UCi/O6
DuYKISzi1Pu6jjdZ/Z4m5j0DHSuUIZasS0yNWE+TsVNZWpHdZ7uFUDsmsLrdz2aIbQxgejsfQ0B3
xiB+a3d9SR4PrbiqTGgU7viWg6H24Cf6NKLkFkJN7QM7MbWMWMUEN+OBs93nvPsO33/Mcd54eb2k
xgtj9Xqn0+L7yM2436nyxuX6uJrX67PD7BexXHecegpklscMCC5T/sv+z9Pej6e7RSAgtiUF97H4
X5UIOMYkTN+87N9tmrvJcLb+MlguNI9XPKYAsB8hPe8nV71J/W6/5ruzTCfyO9shPuSozwLYDjW0
HGXPN7g6btnYDCNGniCQt0tozx712hrzAqTrRNEUTBUoYco+H0ysWNZ5KtI8PF49XaktxdKZ7Fas
SXacnCMP+q32vT4Xu5+Pokp+EOUAlCzKplUZ11qW3ldPR1+rxFVIJJGjg/h6I7xqmZV5ir0MyCDe
PU1HF/CPlt9GA8bBhwEzELZBv+kAar2TbW4l9ZJi2MtaqIcbcSZ082U8nv7up+4HROZReQ0+Stvz
JTw+hwcul66XU8QpZdKgfLnc+OWb9wBs9Lin0Flkt3f/5tTotDnExcIlDxWLPsWfY7ofEb/9V/sv
PCjyonvBj1/TzT50RyKNG/nchnvo/rkvy5z+mOC039BoydOi7j0iyEAad/719Id1Ph1UKtfHZGbf
CURJGlp/2j5yWvSsdS4wGVqMb3RYRyWltqHJ0qPeaRCGEhyhp8HD63ZZIeeN6N10zOfhqENlfbfw
5//SPxV7BjopCDqB0MUnd69O2ytQCYl2PAQxtNYHx812nU/pAFzsf3uNaF2u30dnEMspPE6gS3oN
bqZI92E5y6TnMBJCy8Xl/U4E3E6OnzatKDwdrRRN2oWWi7HTpKa88vjpCIXX9roWxnXZp3ft44in
LpVcP3c+9TQKU25o2PWamyS30rytI68sLLnfEK9CyMkmkO6jx1E9gn+sixv1t1675qVrHeyos7/R
1VGpii5utV6m3eOY7Q0tRnrRTR92ZZ0ID7q1LBh57WG9uHoY3KLlUJ0svEmPzrGFViwb73us/+FH
L9nRrVFYcd1FjHFFi4ReOVvzyB3ZJ+rX8UXQ07Ec9zFaoR1tCUS98fD8F3/1F7p6ngbmxhf/NG+6
hjsLkJ5gqGEw20gSMCNffLpIbA9RuSnhFVf4ywLjn/aFMICL43z40aJx2I9F8/qTO7yg2G31G63B
gNsOu5eGybE92R6enzaNuJiJ0Y9CYljMgEUUUC+lFMReGyZID0Hh0kgIzt6PpJKXbvhQHN6Tvo8F
kazmv7O3Krnkd44wQVDFSe3heexd16T7inTSFxwQD0KReCoTMcSAF0d3AeqIGu27qgHU58LBYxAY
C2JnvMDoN+746hO3y83DT0yUBve/nNkobLTyjQY+dsRRNQ481bnG+bxf1Ma71mZeX67+HO+mv8NV
SjKMF/vgN9ytcr2Kw/KymBZrvZVlMKfUinjJkSD5ka9LoNKu3QUD8JoHfgpuZIMVZQ/p2XF0LuRq
RyQIAiccaByIF1h1WDh9ToNCfAkty+NeNiU8HcQqbSgbLm5F8f2hCNJSo0yWaF/u8XjlshlhRE0s
v6ifNgpMGa22wjcTb6aTP/yK1XkjlBTSUIt/uqpzjeMppxMG8YoQdSY78JBSilDSwKMIJwoulxVB
J09Qlr1k6cgFyU8IjpjxHxkjjfhoX6I+RzjFylGJCGqY+UAOOIINqQE4jnIjimPzsJKAx3l7iTrk
zeu8z+CMnIvxUgeQ4CuWIaiCY2HYMMrw7oyTAWMZnn+iGpoypQwqEejxunO4tw/olMFZC6aaoFos
KS/Xo/X4i3RZzK/y2rebFxCtJSj7kCb8xTRUIekpLcommNZsKArYmBvykVqH4eOJDGYeaWuMUvPC
Pg1YgiYrasJAmfch1KJCzgpOXzUIicT5AAJd8YiSJjjgDo8kcCOni1L1zMSbT9bv4komXVsBu+Vw
MHgHwfDE1eMxkXI9VbcQZKoZ1SoXpThJPkgpFjTpHYpejgs4ChDGAgsCk8326PHz68bg3VFLhyEE
8vDEQWY6/MK+DqGAMoSAYo4zgGhsCUM67ExbmAwtQna7d/yRztFYaXu5Wx9vGV/KyqTj60PGpHGy
WBQlV3xE23C/fbHsN186s3/N/hs/DyOJUScE2jlTirHlD2TcAmJBiJ6glpge6gwV4XRJHoMbEQ0x
tcFZCrEJQnRnTwoQkbdJH2WO1eoI23WHEzESD7OVh+77dzANVxhvrgvGzoUYHsdyGLDhVkwvN+91
EWakwRRzSvH/1DvkSxIinlDrbHceP4zTVWgtyy7CZAnYHmh0bkUhl2XCDXM8mIpgO50h/aZw13zN
Eo7L504e8sARBQhzLxIRLkmIF7FPAN8IAub9C3ykMl+d1tNA7cFgCsa3xRyHLKglIeKmD0Wmg788
N/1kA04svIpL3URVnuz6WWXiebo5Q4/UCJl5mpuUQw6mxdPReB7goo7RZB1mMsC15kPRp+NVN/2W
lvQpojhV6GyhHluLGgBxmVuwqjgIIosCIQvc8HQvi0rNhRiPpm0UiCNDQ7XfkjuIbTwtKWZm5O5n
0klVEArJDxWcZUgwdcBFqVE/+p4pIpSowFw5fA+b4To+UeH+BhFJHfCMVAWCGC/E4z1Lg59n5E6y
yAbU1qs5mhZ703ybpHRpoGxXphR6FxENAao5RsxoMduEsJir68ySL0xbBxcrjyg28eIE9HR03ddN
e4wMmpbkI/0aJeIWwzhD4SlkmkoyxKh7AEqdXDNDrxZAHPUQibE0K+LLsmCa8p7I8tQoLPEoyeRA
Cw5TAu8FG+2lPBDKEz2sb+BJLwKRtXlFXb2uHHUmmBxL/V2AQnSO2LXHOobQFMuMipka8zUi4Mwn
U6UaBIeJTyP56sl8Pqvp7Eu2ePUehee+Gn6hmD8vA8uvETwPx3oQxkxBPKo6EKjCznkVNah/ZfNx
fZ++Y0FZmmSTh024ZByE/SCLwsSbH4bONi9KxPIMlTzqW6qpslE7M9IVBMITILkZ+mnxUk5e8iXM
F9+mkiNFyYzCowGrZkTAw/XhXCJ+ITBK42lEpv0rYorteCRTNpFe1THmZ+B2jlG8ZkXuF9UclC47
RJmYTj0t10hogn48LW83L07jxtSwNeAmWa7X6nR5U+Ligq1ja9dcDBaD1Z/Ir1yggOgpDuiGUaAN
Nnsxp4hQTLMwPmMeQKjjgdhEM0JUvIZKzKmIpk4CMpCDA3mkQZ0BPq9Xy8ugW57pNBCZEV0DUqxG
6zkepwWyWkP0lE827IgQRqxt/GLpQyaO6pheiALpDd6n90FtMmYjE3P3eLXitJcISDMhzjnl66TJ
5eyRc81B8TTPknNg/Oe+mDynnJPVHeEWxj+IQsRcitMAqS7aKd6tja7mlualIdomrQwXvRy1RAAw
tJl1vpupWnJsbLr3kMpfxyYtd9WlLu72mrU4JROA4qEN61gcHkaS9w6OSKA8O3vtCz7xco5EYv4B
Y9q25+unS33LztMES8reEqiZDJOI/C5Mng3x3G2uiLPd0awtRWdGUIqyZPHGvDtEgSeLhIw0F6qE
xBPPjh0qnEBiAgkKGkBxavFWqOYylTevgcbhd1ECjCvwC64DccSBybH6Ol7edn+DbYmrFEJqYIyg
/AcqwMeh8zTMxETn5Il9wVaIutj2y1zL/8TAxfwp0hOd2uGKIEoMhcBN+UMGabLlzgxnNLd1v0Qe
9EjoIB+ipzULZ1RgbsdQ7IoYwj0SFhzOwCU3VbdQ89BMq3CvoCQ1+y4bHgUV7liCbsp7LVaSRMMd
udCiY6RyhtH2NQAQ4eGq0eDda0jywH26KYx8s3yiv7sol0ZRIFSbapklhTFGeGpy8DoJfIyTj9EY
/Qyoxkc2YDgjQMvJPcDWik0VDWipV8fgFfphub3mLSdx0KNsjKjg8Izqgphz9sIVswOiWKhDzeAg
DK/JMxnRI1w9YNXRMuStLuNCp7U30HhuM8s/JnV0G+0Gp2ZUXXvz/C4f6vcchUmdZyrMWjQHC4cZ
zAwaeJzdPjzpJBKuavYN7o5LHfWx0QmCk6aIbYDW43WDE7BaqYkRpcwuCdB6AQWLrHz0zrQSKHfa
2cPHhIGHIExU8lTU0zOf0jt9wBY6PH/iDFgsOAQLSOnMlYuWJvUH6HY/PL2n/AjzX3rMQ+hz1Cqe
q8JslMOw+Pra9ODWLUZa5dr9DNuXf/AABxeiLCdy7c9Iifo7BIgEdHJQWGWGpvmlSCmDOHNnClPR
rccPtHHKpFm4cWQ1FLo7FqeIQMMAxiMWmluf43J6tX4lzlZJ9AU3+4hJcTxWSURx+NnuuMpPp2ap
N75gKNUNgRYYcsSnKV+0AvBSYTEsC9dV9hoGNabJKUmGiNVeQnBuhyC0NnCegiB3MiSaso2FPxA7
k4XPnUCiL0SAbCIgkjjYmRi6nXnJgA6S9kWUosRyJQwJJwWLBnMOzMWpv82Wvlk5pEcyCDbxmtuL
I8rOLsiJriHsjDaW15v3BLkWih7Vga+0HHE3teC84U8MxY7X6Pb5PG2YisjTdh9Jgjekbh7utu1h
ql5FNbicU3jqzaSwowiXXYpzoXjNIIWnxdpCcIkrmoNG4g5rbb1DEGUTwY/wUjs7vXQUudWuBmtx
QsGsduWXkmg9rG2pOBUUbA0OERT9kH9Izfqo1ABuRAyzBB9P6Cj60CqY/SB+HGEnEFGdb/Q5W+aG
/W96Wz3iEgPnghw7QtIhYj817YoWTdhVppKpdYpNqpL545oTeb8f1qfiBZQon1xhVvyUwro/Sg9C
HJG4ebU3V1e1i5ezgTxOtQ5NfvJGES7IkOLi1Q8XBSyICcTrbpkuroIeRZJ8oosWsi3u9Cp/tQRw
Upih0Cgy81pmqaJzzXmrgHCQkMKyRiXc+ZUSCEmpoyHiJRWmVBTj8vacdSQOSRpPdy3MDrbKo/8k
cugIL58tWmdLZHgNlUFoRf5+rCJTt3O2BUZCQPy7dm9oLkfYzt7/D5gIzoMjSNz2pg/bctRnutU3
bF2aEX3vNlSxEzpw86W5H/K+GQ+pumD0KGhV0pCLGOlBmjMc6q+CKGm0GtKt55VCkFjy419WAGo6
tz5nVrJUxkFHoiCLx8uQZG7kdAbA6r9AsgbHbbT0yX8ZA1w0pXsVCoTFycnN/pcjbxVhj7EshREn
l06I2McTnMy7vBQh8y2vj9hyBWLN2ZTTwYD8mT0vD8YaKGha6vISW7Yfzw72ZxZBNtS6KtAJ110n
s44ljagkPoKBVZcW1/QRnrz2SoGtp6vOw1DHQZ+Ww/5Gb/5RHdPg2pUKJsIqazI8UpWpfqyruPph
mxs1M8LAJxJhOKx2oM1azxIiAVzyBCB9U8rLB0RwHoZEcloQXTdhj6JyScY3ijCjuZnpPSun+DVn
IAxmaEsn78fAATsfcjLbYQ8THDvLVxWP6TiQupuXJATBS+uB2c5TfUh74PzTRHE2YKKjJU0Wzd8t
VF0hEqSWaxnGy+eEkynQUrWXEJxsVqfEQ8oSrxrJUUlMJ4PAaA+Q69yABS8IKbTsTfwSSflHRwGy
Qs46ubzT4fiDYpLSiQvCU/MD3oDYW6DS4HGaSI4Pp/BYxk+MtPnmaQSPYRtwk4wuDV8yq4O50gJF
t1itxO6MRBC7NmJTaPEyHkmJpGEixnT8uB7X5s6vrGAM9YFGbUSG5Kr6zlKU4VVk4LJec98sMxOz
DGKJPSpPOK5wMMJiM+SZG9o5ZB+DVWh/UGoKXQWCZNqgApco1KwnLg6xIRzNCwZoZwZ947E9oJLE
iAXVziHnR06EAakoTwypIbjaWozxHk5FUDFK8mGNLBpn6jLAIYJcgeQUxzwwhWlp5pkhBERHgikg
xZlBoS3dqoC0hzfe9ndfdUdFH1glgUgrpek33RyUpvlHfa2bdM7m5u79hHplCIS83ONLycShcCBk
VT4b7sbuh6FSA+RoERdgf+kbVsMkTVtglfwow059w5nDlogw5h0NVBiPYZEjYTnKQIbNbgYnGFu6
NJBoxwIW7eaLbOWimvTAwiwpQYyXTCVQZyMsWpaeYVKLRsUHRaTQ6c3I+A6AtY8pBUaRaVc+9+tE
PQSIhmiUBXHndYGZ3BNdL1d0UZEFIDciW49aJ9LSYE8Ml9QaFMpwUBT0CZ16gnr67B09rdABsol6
ZRXgglPxsb4QEwsK1wBNvpQIpPTn//QOev8o7Q1DG6WF8kvXbGaqIjg/iwgwQH0ldxflTEbuIeRP
XNfLVYqawFeCgUai0q5uFANqHzClQm7VG31IDd1Ax6CGxAPaUT/VOWQv5YvfFAaaDHMq7cQll7wx
q8xjLDMX8EY9gzQ8tV85CkjSktqRIzWPcXQcV9lwI0JUj9iUsMAMYZ0aTpicJjqpnyC90mhJzXNR
TvYuD0iRaholCMQii5UseBtnQXbfuLmNR1BFEBA8+qXIjPGV7mqc/g2CyolMAxQegJCduQ5CvKCA
LKUMyJPX0cwVcEJdlkOAVa8SEOR4JsH9x03JPPBCZoFGWDBkjQaIl1Uae72i46WdmJLGcg7jJw/S
UhFz2fObmlOfyVok9WhKxkU3kjiiZ6sl5UGFGufFOAen3lt9jbVIhxqaW1S9sMRswPKqsoTA0Kmw
wqo2IbK5YwfZq9eBp4tbNTxoMNBI4X3BsFEJY/hwyS6ckkV1SH2TJg+FRJFF9TyxoS4QQiqcc8gm
Ob7croihFLGx5nmzLveovmEC98IEkEQze43jjc8MpJYefFVmSR8WLp9pkGiEEACpGQ1y8ON4LyGO
Ull/h85UdmwF99o6CGQP9QUxPB35qPKHrKpMceYFmnsaNBzP5BgSYoRIIDiLGG/wzCNgdAeeORLQ
jhDlCiWuQDDeZFMvES/ddSLZxZciQarOFTIRjgO+kcyL+1/Gzm25jRxZ1++y7xnBM4sX+0ay5Jbd
PWP32GumfaOY7jVNiZRISZRIiU+/vj9/IFmkPHIzEMkECgWgkEccCqVWxUgCPiNwHQsffhxX1JTO
n48rMaFD2bdMHnOg3Az5JYUf/dqG2a8OorxqyBiH4CFS2fLH2AmhJZBqpHk5Xd2wXJppmn5tLbEk
b8sjiqEp7eXBokvpH8dI4PEMQTIRZHZ5wtZ6eephK9wLpEdCu0/ATZAo2t5LdEhkXv9GbxAF+pK9
ovoaIhtfYmhdxteWTEMazn3V5FUf2q3MOl2zCwf/zl5xdXtdW/12+49ZV95h1iCc3vd6TB2phmag
tHigAER4GlcGtM4Pp89av7wxSoSi0usMJQMgjTvKPgY3RvXCDK9eLOChoT3nMWOstGHDAar7Bq8L
K8fdyWTJCSkkk8VDa/EKcW1ChxMYHCezdP9seu/NHUA0jBdasQC2A9L1NXj8zZA887cPdCRxv6Tu
1Sgqz7qyRvLZ0NA62hQN5clrg9Xnsd7qLnXfmj+yn+tchZMP+hkeOuxbqnA/u3e738gBU+QLyFyk
mCJ5QRCv2KsdLQ7IDq99vz9dBvHi4RJ2v/nx6ALSwMUBFEUtakudLjpga3cFdoG5CeMJuaHsIAgu
yVapx3bfyhHdnpKIJ+VG7+cpDEC8JvFPQ4HxDAVlbZVm0rJI3AMuk+j5KXCrHZdAOkGlRn8ZT/rV
VXWXD7dwHUYAahpHTFYZyLxZUslOO6J+nzob+xuoxG9txwVibkHC8rHNqJwS1INUZAZS7u2XbAZR
LSRTCfW2mwFunuSSEXO8ZYBEXB4gifZ9sM+s0zG8DXcJF4cT72FzyVipg1LWEJ2b/KwhF5IspZLH
233KMnhc9AlvNIx7aLGblJxkmSRd8kkOLhuubj7ozUjVp232/ndDqyxmXu6gxUCuk9j82yTV9aAO
jaLrxFTRkYCIqjsj0LPBfO7hmloux5WUs85FZyuWL+QwX8d9MYZNlbnXohZtoNV3S8BTp1piEXaq
qVJEHYgVbS4+WzIkF+jn0riKtx4JlMcPphKL0wmkQEToVV+hAbXCo8uiM01L8rlLI40eFenrGxTu
3XpDpRX56fP9Fhayt+/wZW4KlsoiuAXcvAfUyU5l3jj2PNCOkPPo1ngQ76YLFHbi8f0Ehvko+Vik
qKGcNBY7E1vbB5zFUkLjYuchJZKbQlVQnB1pSN7R3S/qknharnZv3y9utClRRddzorzZJdaRY33Y
POpHLEx92FuSFMqgeKBpA0KwjJiyYlZIHl3gHVYttWT6c6uR/E6E7oBpgLYVFOUUIeXbUCRwF9As
Dxzentyusaq+ouphedRu0bIkcIMtEbaknMucFSgpAreA+F5ZbJcTUM0MMQIhmDdDCOkEMsZTwrSO
AY2T1SlEyeXnBad059HXXCGL6BYdKD50HCY0gYIDSIPCNQ+oGYBCnAY011IFiMsjG1HflzhIVV2g
BN8XMoDmbAmTq6AoCnEtiaiZjtSygkGyNMokiHeiyAPN6FopEEQXYuAaxcCHUYzvbrXLrCi25FUD
q1SuRlPbpdU2uGxLzt7RJjV7w4/je+tds1/ZTucL1OQqnYPb6uNynZpf3e7vapFcngmMAoDxcKB1
lxgoPVICo3MZDLdK3BbMHmxcmFDuQnCXBciKfO+EwF6hZuAoMVV4EKjt2FwoF0itCQ6JekqHuEb1
vNtbaElyyVUxNd/8FZvRK725zJXI6wIiv6klqng/WGk1bQobgFxJYG114pkMqo8SqsLP30IjfwW2
JeqOmsMl4x+eLlcs1FEHMm1RttXB8ISWsN/mbVsBr76OHqUT6DU3q1UJqDVQtLC8UE+KH4Hspczi
+JWYk60rYhMo6bpD7wug3faPn/khsYY9mNDWgKQMhHTwjtYYsbn2iOtZ8ugpj0hK8eFQBdsEL5Cq
AW2dlouxO6PEHC6uy2QI5ZKW0DbfQzRwEBodQ0xi3BNzjDmfYYQxOungGrGXuUf/M6nAFSDMH+/I
aH51vPz5P8xH1klgciqVMWqZggiEiqnWNQPdFFpphIEBOM9PNIel4CT6qAZuUYEx7gUnnWDEJTtz
QpAMLlbdbwZS/4Z+B6pXK30LHv1eLAxJtg37OQUXCyli3sEkJM1vsLgqIA+hCmE4bFMwSeGTUrCV
ABDaGgopxgZxBCU5hR9h5bo8XXS2JRcIvrZjqyvIKuqBtBnv0D4oo/BqapBnyzFIKC1i6Cqg9Zah
XeyyZ6x8bpM0Rvx1p7pccb2P2b4rJinj5crYxQbjFKsQ68DlUSsn82R+VGAGnphnlcXcoWPodXqN
jLbjRdaCTPI8uCC6zN/xlbA1a4b2QkW91CC+hZpzTEnx5V7OfSFQNZW6AXSbGaK6IaWG8DREHV5V
8dsqoVa4yX7e268m9LrfeWl91Bv3msmQ19YHg97RS+vL/mP3/rb3xJsJOn3t3816fAEJTejLh/P+
i95ySYqadMAwRFDfVAFCI0jL9LxxCXJ9qzRow0RwWdD08YbxOqEkOGTdMu75urLvwdPCzP6Tw0IN
bmFs6SEkMqYIUyAt5xaYkGQAsdCJkBZUa4h0dhFEETKJ28bpcdIJRgxNPhIhHyk/IEZ8DGV18zJb
LS/+9///v3hNZDod8vXjKafq8/nBo09M727vtpwsMFp8FlfqdR/o0DycLP6GABGqibU4DZs4ZQBi
mA5JDQmlzyIOKpGbXf04I1DGdybRoJhkC8nyblDca87o4HAOUtG5XmyR8j08icqKGtgOkGldl1w0
48q1PT2hG5Gb3U+DzxCIGPRiAYQAecAJUAZYDQUoGbs6NpCzDE1OZ7K6IwVqdi6bk+nLV71fB+kK
Rat2lXCKtprtTzK2cau8Nnybnv2RTkI5pOd41O1zVsq02+PTUf3jk1IWg/vFy/X4ho+ux2wIXAMF
qBGIWIkydQqA6N4L5oJEbj/8N+lE2Lr5lhTjg+uTuyHHF5ioJqeUqQsnj5EojzzFQSYxSzDiO8kP
CwDLZgRHhjeXWqYlIsiixCuei/qtk0MFHC0VmWPKzWVrKVvVvDqkzR2xfRN1UFimbNiWfvB6Hdqg
bYhD5sUgYZZRD7BRsfwVJ4WrrfUOYnANyQ7G5d5UjH8MLFbUesLsVrcgcBPXYTHXav7U3ca4BkKm
OkENGoucLpybSODdbN7QBiG4mFJA3BRF+SLQ9yUM/RWAJnBZ84xcLJZLolAt14E3G8aFS/Ib616t
EAqNMMMRQIsRmr/x7qhReDTmHDBeaJ9yOV0BCxKpXAZaH74tNnyi4jtigyUa9/qT8QjRObZJV8/X
3e3TZvUVk4dcpNRYZFpaUMxs9jY/J1eLgXlR5vDFjIwa0UkG8KV1W1vD4UjEloTY1AIDRQRWzbVM
3VWXykFWHPmjV9ZRopg4lxRluKCWt0tRLq+9bhf+bppBEGRA8oI/K7aJnV4gVCDmOO8O5cbrSkBz
iHlPDFE+nwgjwyjwMmnlhEji9getGM0PYoY6ERHsZU+YuzRSUYH1OEZuV2Z4aW8ySVhuL5ZymxTs
WQZyyF5cDF+IfzgmUMDbbDOIL8K90raDwbA/5qtxw9G4d3j+zuDyatB7vurDNgx1Gvz6ehg8dcIQ
Um1ljAqfmG1IS8RqkJSwmvImeaCYiKHZ4ceVaMzW+JFSBA4+Xh3VuFKX7voSxvWq3TUlyVmCL2fc
QA5kLvOhZsGtbFPluplAQt3zSK4UEt9dHrmuycQ8J1diXgQxorQs3EUBJ1dnN58cs2MAlCWBGTm8
UGvWbVkBb+lzo+00sXAsX4MkbjYH7kPZHFwOrTSXA1H9bBbTvWww4lDnBZ/OlhSUrUYSBUxCbJgh
2fvKQBzCPHDuL7HQ3/EPgJ+RFHF1OXwApnYs9ti4pTI60UCXDl62FCOXVEvbXIkhKaSDF7fVmYhX
E0WGaoSoSu2uIVeRSecGnCEat19qJYm4StaAlH+yOacRt93mCujJciyBhLIONeHSIrQtL9fsXM2B
NbwhV6zzQ8ZjFtUlcDmLMk4UpIoH7OYSjLwt2f2hXo8+luzemMM/J9MxblS3eyjZD/ePi7vN8/Qm
JBs2xi4gpPKRY/xpKbb8yF6UqSfLANl9xZIVYueEeFkw5kdjYhyJZxxIdg1s8y4X4hvCNMZTV0A6
qFdT9h8Q4WaCrZXltioemuYEoF/ytJmy1Pk5mj9n7DX65su+gUzORxQZU5S9om2ZY309Xj6wmcIR
wwGv22TBzcri7OKaK63uAWVchX6IgVYxOpGL3DDznv2FRbxkMttX3rbgwqrJyWkuuRH/zsUhYpZb
7kaW07qVMimlTjZRjkWNMlMOQIjC/4YWBPCQZ4mOxCVcRQpv6QqSa0Nd3FFBJCIztSCbTQqPYsse
BUuWpCDG/h5l+H3O1pQO0uYAW4AAuSMtLFFzDIlG3paU3lgf/T2WlNGkz3C+6U+b/vhoBLlcv3Qf
Hp93T1/XuaYCH5oVqdEcVvhMrlPIAMxYrVE7A7iZFe4EJ4CEceQfHpS2P+vefay8GKMDbxJuGwJZ
gdgQZkRKlk1h9Tgh69y0FInANFxKaI4Mp4uJIeZV8I64vuqPfhalQyfbQMSB705Ao0J4QvIPFHZw
OjiXIDRR8xKwTrtx0TxhRetBwX6HR11jsq410SHr8Penjr6pmsQ3CxhWr6iqzbxmxuA2EJQbk0qe
B2o7VcEy1TWvZ5ygkrjlB1x0dMC15iHwu/n47phvS6Nu+0f6ttN/ebp+eZkMv9qrAMJB+7XT4Bsr
ueSXNpJcY7WW0KpLLgVk/j6jHDoNJn/ygZFghQDoEGs6GEV6jUi86FZ0HEygO8QuoFwv23Ctelra
AUrDAMB1mc8O200cbjAMT77wZgwEGBuEW1PaFqpWNXgTL9OKuYM32bPNjea6VEIedtr1BvrQLxgL
Jirstdc5cIZXElqmvfIV1/CrzUZIO4i1TDFspmOlHhQrK4KxcAuVSPFA0dxH7UKsv8K3D+4rK9Hm
3Q2vHqsmzgXHMmkh+ge8GB/LO9Jok/5o0OV7egN9Uu9oMDh4WN0NO52m82m/d4QnsC4TS9JoLLv4
sy7WmzPrSiLX4UeH/bKgnzY509Hi+BOJmQzYlZv1cW5sK6EO5+ADB7FAvFcRXIje2Jtd8wLwaXt6
P/SpYbK+4jpUV/PH4ovtZ0t1FTYcnHb1WYzgQV8lRvBkmbkIzoFnnG4mhU+IgicSW5CJkeZkwdwO
a9YCisotVoKCTjF9gYmIztVBfJvKjNFe261JfzLhVOFm1G+amKZunSm8eew8Xi6ZLfuq17pEX2/U
gKwQFyrInDlSt2wEG4s+4WlBXxArHiNACGkIwiVHzQ+kGyFRxUPyAV5QLDAHRgZCyyxe707ur8Vt
vtU3Mas6+9V8oiL0ybJgnQBMl5HoGbT9W/CVkdpclOoluMlX/I0pG1IgvObyPK3uuYYsA6TFnebL
9S9DzgkJP9BaCjyDFWJozVSP0ovh88kaxmsUlTnhLKNcASEKQmj5VPDlev3TQkMY+IwcYUZJbSXY
ZxDk6En6wQ+XD8HRwrMFUx+yDv+t3aHNaSjXrcYNqzJ3s6jSwkKUlhDcpEQctaRYQhg93X7q92Xx
mSTJsZSG/ZaRA0kpypBtOtVJdfdQQSJcCneUf9rDFcM6kiOBuqKT6mCUWpUK5yNmbgIIuVS39wmj
i6uspqCqjTwQgayzT7yox3/aErQAD9QeFpbnKbM4RcN/z2HBlFAJkGDZB5ICdAoQk9Jukba5tLZ3
hj/jW7kv5k3eVhzxdfFX1gF1MRrg7E56zbGnMrkdPSym/cXXsvPFgzxEFGVhbdCWWOMIJYGrcCKy
DkSygMxZSzhH7Lmt7+2LN+uL42U84xca/L7O/lUGyA5LFqsPT5oxICcBHBiyIh5ofodUaG9wqEQg
CpWAZcotiQXhCvXrqILOhXzAy+F7sUU1/PQuoXl5d9llP7jI83Y/97rfGVjEsKLP156Hg2ZydILZ
cj2Yj++2y/nXGMp6Pxh97G4efp7NL+hQAh1aD8ihk9WrNYRObK/v0uv0r5WA1JuXFgIJS0qCNFk1
siDNxXZzVly94mrFTFEklRfMLIBVM7nvLYNAOpluBzpAFpNg/ZuFDzqQQMd6A6IIULbrW2rc/yYB
kD4nJVi7tSfExLCIgCMiwB/QI5aODhh/OOEgudFgqNPkusPhkVv00Hnpz68emodfy85SWBvCm/GB
BLM/ENz8jn0KT54EywkX18uP67N2JqUdLrXrO31aIPyf7p9eEbQJCoPTsjom155oQUjp8aAhZAFx
1LhheTGjjt2gyPCu0YcwkmYhO/aim9X+5Smu27pAUNMUmYKs4+nF0wVERIqA+815qUqNpNbaI5ut
tBtxgpCgbGoveuzHZOxqTvqIjM142iBPQz5sM+jpWwstv2eyvnseX8+b21/XODjyHmL6l0rBx7f/
6fNCYRAWSIBwRoD47tDJUSMJQULYRDQUnc/2Q9ogQEpbcSmqiFWy8YnvquCgFQExM4Rc4PgF6vhQ
cJur08fbs9V0o3e0IIEhiJWbyWH5AmprCt+aQqEhUpamHGxIlPRV4HBFTQPg8uvyP/SE4yCPq/Np
mZ/8gTRFNx+TARIMxw1fs2fIK+3XIsN8O2+Gq8vn1a8yI5KX3hfToA3bvd/G2zQoSu6VF4htofdj
Tywkkcnhu7EcFmMdiNmBAA70v5C7jo74key03qArJPm0bbAnQR4oAbIYc5Sy9z/xoRroQDLCcfdy
srs84w2e2eMZZEln7IgylhQ7HNZ7EKJNJGm9mOmy+uusfv6zEJAv9Iho9odCH0ItAsqPEAb/L1j9
3utB4bAZMlCYdPnGBbtWplpBbNHrYTp9HK2fd9PPRftBDigFzABRwOnrNiTqAPeTQWRoWX7h9awY
eh3cs1TgkoJYoi4UQBZ0VpMnTelv5hxXPzezMwlJ3S+GnNzePJ5cl8O0KQW6cj+INWEpKwSMAnTp
u+/nWtOhBgngRmzJBqejtc46J1adQKip7yAicVoclgXzPEIKXdALkknRQTg+tCSaxV4jk+1q9lPv
N3Usxp1e9Ve0wNE4dCb9ZhVZikBX1lN1TXhuoZwfSOhUjtyhhDbDaW8ynXa7E77/FRzRonjndjt5
7D51h1/KXIYVpYhYZzXDMaGZtNH2rG3VIDt5CSAQ31EjkJ1oCK7Rat5UuPbUmlnI43vNNeD2F7kK
p0BROY6kmqNchq8BofxrGYfgMY1knrA5NGcYX8d2Gk1mEUgCLjg6nSz72XK4LUxnADNHskikxXhD
Orm8w2hmgV9A6mIxHNJOJlpf3Tg4bwGyk83aAvayz5o3Vv5Dj6wvto9n4j7uIAqkSKD1exsn8Uh5
kGIVEnOkoM7CICeMgy8DQ604BgcYIbetNCngP2DB1993QelMR/0BX3bhFN9+uMgtFhysXmbL6/Xt
MHZnSRLq25jmwlQ0RBOHIcx0IA5wgxGZBLvM2uGVGasFIR934nABy1YFWAtGqi4XfEAeIOH22xOT
4Tfbz4pW/WJc7FMmRLlZFyN0+c6jOYu4EXnUOYyBsYjAS/hc0BjEfGXoFHNRcsAeGTIp6K0HdsLC
5mskej9tGZbWoEa6pLOMnQrQGQ4BKpSdzjJGHgB7Why11dJXkPrHCqf/2jNjGorfqBl38Qp6+iJh
i9oPz1c3Ta/TxcTEdvUCq4WxnoFoqW1M1PSeiZrSQDSGZjzofigIVVpENDGDYpDaDkEaoYaPnUq3
YDlir5QpJbKGJw3VErHG2L/lbAKRasRUg16JkI5WIIWAP0CXm2L61pqNBjKFrHOZa0AE2Th0KaOj
IBPZkl7gXIUeQIsk0AIOhYTHjPQRvHz+vdn88UMS9uNU7SObcUDCo+13D3f9y1Gz6zafNZsIxRyg
GAiEQrBsRZxOitOLVA7kPEM6otbpwIZdlKv3IiYPyWPMl2E9QxlZ6TAJPtEXBetmDoo0bpiV25i6
KldiBrLjvnfgbW1kPNI7gY34Rpp4wx+115+FmsyUQk5gcftzmaVtf6wIuqPNue6rPuZy/vfe+CEc
y7odDxbDx7HfDw6CozLrPJ6WE1Q9EICp7PXAUeDmK+D29rRZ6ZujfFQNaD6CzYxIH1TvBEaTuEeA
X8quPPgSNqVSe7mlTlpAJaqzcreqqq6RlBgnaLo9CdWGaBgIXAzko4htN9hWDUiT3BiQ9fb88lE7
w9vKh3S301wPExBNlqfxpJg5gIT1x5c7vhl8NZU1zAttfHPFbOhfnlvHKX7tOjV8qnbQm7Axqjc4
/l7ffHK/vercoMk0tw7TmxONAGHJhPDN4vJSH6qFM5Wju/1cpOMppiXLJofwtSgnb6SQxTNLsnUa
HoRCHMC7O6xNaETusF7UTBCfA9z2kadXDtnV+l3nX82/Y3MZqh7d4M5M804K1dM07b34x6gXaFXO
3dE5u6azLW4FE1NGLB6qfnv7h6SCkRgCQSOARUqetZPPMmVY1qu3X8YXl50LMVmEcvqRLaW5splc
at9eshu8lkwHx1nLAs1xmvKDF5pHOr06eZS2eun8xl+Dgvrowj3wptSsi1JLjXVSi0uWAw77nd6c
sClK+fEQ+Y6zzHg9NI5UXIIRH52P0bxy6HC1sCtFIdSpmueTTXPuoQ9PbBWgrVou2PIF7qGlbYqf
1lIGtLwDy8swSEvaC3Ae3uIEgS1IpCBFlhRobMIbMSwjgFiAj69qh0RKlyj4K4H9j8uYTpA48j1w
lxeroy6YFFcOomDRjGxkyGp/4EIODz9jzML6sOHrjN1xn92Jw/FwejSLOl9u7xfb28fel/JaDRUh
EG0rhCBJXmJJVkIVgTwkWthg4phgrbOsydep/Ossgzj6G/r/8sP97QfbAQ9LkttZTakepExCeCZm
A6IQW4lhIMBJBzqYFbyyDld4izZKOvUtLGG+NwJjEJI9SSSYVX0pJQSGaQeuEgXCMox0BzpeKyb4
ijfi5UxEqe7G4M2td36/I3nLFGZ+NlzGmKdNfQLdwQ1jwPGXJmt73/Mle4Nhd9wbNUxcHK9udmaT
yf1ucjf9vNpMRVLInhDkcdFcPHT5VPehBwKlTVxTFkiQWZeSqt5AKqzUVsMnVuHCxy9kmk9j/qJu
39qbbsiVFJPCkKmP2YvZcnlgYE0k04z1C5PWNEt9BqKdUhZDOn9yHx+SBxMlQsQSWqYtdKYF/b5b
Dj/GzgY+lH3/Oxd9vY0U+dcbq7YEP5DP2Eh44DGOmGRgJhYZZWa9G0PAttPfmT1cbfuz3RfcuO4T
6/QxHWsfrkx/XJ2uXs6KKDZ4lRJXAsQCikAQ8dCelR0EKXVIksXuQObsiGlL08fVqYUtIefrooOR
HyhqXwgcUSx7Tk1HNDwkgUhETSFEJxFLlall0wPujSZEi1MTYyxTDEgvG0K3wRN6dXs6mJ/kyMtE
gHxvE+HoI7boSNFg0p10uw37PqaToy1su2Y17VwOnl+qjjQN9hsCYAIIMvt1trgYruLlRFMgiWAz
P1zrEAOTwvDA0MfACwIsmnCCremA0nR1QLza/DKbLuMMqZyD2ZEdIhUTWA1uqjYMoW1hdnx6mVCA
LnffA+lad/xgvf3s/md63J3vngcvIlANFOkEJ1oW/ooYfGfgBAn4hHAzZTa8P5gOjlYl5t3BQ2c3
uFp/QjkhCW1d5eW/6jLS1Vykn0GAkMB9nkaJdHd+M0RJVy8rOr9SgO4klK4H4YPztjJOunuen2xi
qmKrLTNIQHD9bHMupwX1R/nktB6EdOCGbUoWTYjauIm1LHIz1r79/DTai6JurBZQsyNkIJsDJYIA
CfaGyO1ANSCujPvV9DpTTK17OZWQHm4dXy8254irOQWIll31Y+jipPXV2YIRVPXuLLtAgpa14Bmz
kZnHEFF9vju/Co9nxQRceDdmm8l0fsYNcI+YbP9G6098jMSs1la1ZjIZx3CKqubVrSxNYI5VtHR0
eb2uzsf5vogxZ9fMz6icmwfT4VkRYWLwDPnUemscFhfqLAKI6qisD/JQnuPQRTPjTyDnX9l2hsI5
GjRNGzTQoDvqj5rJYDCJl01almA5Xy9uOtPV5HPskKU2dA4QIwBi9yzVDp835yPnts8wPEiM4tu6
B/cLBqrCw/NThMI32xYgwclASqYuEPoKgXKPEQVXHr3Fso/9uf4fpwNnndgTb7G0TNIKLoAT9jMD
mUQq7QWS7/Lp5/sTfaGEysmQi8VRYQClRnuAfnynlPSwfpSFaJc20nQejKxurxHfST6QrB9k3zz6
ivYAq5KwrFk+Y1OW+6Q2yv0Ux3lQEcW6QZRpZMgZebtTVxe02YOye9n+cUq1JPn5dBV7kcAl+XWa
RBIeRkLiXe2xfGC5UEi5/WCsgO2wzQFWAKG28CY82I2XG43KTLdFwFJGSbbrFFa0Hn2lxtaBqicI
aVe8tJYKiQTjUoDzPms5+ugDwXqJpvJY+22xaKC0ZMZjN76rpwXWVlzhWazcSCmDyJZu46ozW3c5
v9buyzZtSKtqQ29XAsf4Uzo2VHCkutNjapsWS/NWqAeI0aifRJLHbE28bw5SiFj37fgu3667Yuf5
UWlZ4ONk+68H3tUNQ2N/uPaoO3LxYbstp2KKIyLwXCCUsdaKjWOaJ4s3oOvAmttJ8PTeCxOEdVsM
SPeF1/q8EHnk2XueT7fW1UO3QnWZB8MPVPON6Ksxy3fxNaF9T8RYgRtJseawgFgcDJGUDBQALrmg
wZYLPZb3ILaMJIl+KNcEpJVuqLq3WkEQGid2Yc4Gvwlu0jdqxULhqK6eh/oWlDhpqqEeF0AcsDOQ
gktkpZBmEV8ONnMBnRuY94Mws1fXomad33FxScM4eroRqVqyzbDz+12XmdvnmxOMEPdrscqNlHOh
yurQ6PLppD/VhI6roHFHTSTdgbaC7MdA1CmbXBfOZUcZgW6/6Pt8/GFaUbPzzZeyc80mAGpgFqQs
H7Q6BB1wpcwrIHsFiVVl5kvWsfqDGE60INAp4CDUANSc9PVPNN3BzQWXI9HaKgie/UQnEZ1/2GyZ
u6wWOSy+6mSvBqkOqm5T9gd2m98uB3931VylXiBRnkePHzk93gNq7txZyUdlZBV1rpgQC6+FiG/y
iIO7OR3QN6zntyflpX85EdzFd14fp3JIYtv07mza0Vuy5gwgxRsPzuAe+kAH4nADl1SA6/+mT2lZ
lBB+ixU3Srvzh0wDuQw7xOIqMXOhIVHKBZpLMkpi1OtWAEmQ7jdXOTNJGWbjR32Hg/vFnTGJDvcS
3Q1Xn8RW3kMTvtPkelEopF6LqTMgndUO7rXs7LxECpk1F7W50pvWsJTdENtsIOZzv+BOBEpyE8j1
6Dz2JjlN2XY6q9T6pQ3hYqIwstmZnLBz6hp5Cs4BTIQczu2ssP10dLa5PNGrI7jlqCKUDdDqZ74M
R5enMruD+FHLi3xep3WztVmWRxZv5aq0DK7ZKGywL5PGHFNyBl3udATDc0+GZZX7cPkdipohQCCq
oblBlK9b8rMc1zVfxyk0XCbuQJXPwxMCUZ7KkERwQxCkw08bPvdfmr969flaOcOj8ZQv2PJCPifF
HI0HO8PNzfLq7noSC2lmASDsQc0mGlEQiGu6GSaVCxLb0V7vjICKCgy50oTs7YetyG+U3z3lg6FZ
OUWCE4xQsxFXFWaWNK5ns4hmgHeMk33vCsJnpGqGTe2p++WObF9aPTMfUVni8AOMGKIlfMmuRDUr
LS/J1g+2gD/Wg5+lr8wp+Ir7gyWcmtdSRyQjmZ3Eh3vNYP6JD4pLK0SAT0CsS5+3LGO+W/80e3qv
mXxKBybiymiLAzVhKAzTYiAvWR0InKnJixzNRUWuTkPIOV90POnxzTHN3Jlb3540GrzaSCkWnXKG
0aiZDrs9Tls5XK6f9DuLwePNS7/FooPH9zfX8SbvvWxp8oLYaKkvqJpLy9qUGccWtqzWp5IRO9id
lAdHzKyX0KVniS7XBUpXsfy/1FpXfQlEO4qcKP0Wbiv1UqzSw39NL4rENdaWv2S05LLY1kEMDgPK
RqWvWXYPxqiFewlaL6YIF9RmV/DFZvjRxauc9CUZO/AFGXMG7JxcQgqc4aj50RyTLAnCii+8IhMr
Nok91FandZiTCnUy3pzDO/AIPNV72Z1Mnien7o7JP5/v9hM7Vg76Vtn6ZlFefqbV9Jkfp//0jtde
abQePqSSh/UDGSqzp03j5AAvhxnySDbrfqr243EpHxLX0ng+6uRq/KuTUkbkmFAMqYbIcuyvcDbt
r7ByT0WPnOxQfqSW2RS7SodW3FKj47ngOiLJe4unhY6OQMxwo+ZX73p/2N45Q1hk+BG9RgKdTGUZ
pBLSuatGUVeLhdHrfEfBzaiNOeWbYWSo+eXqEd114ZoyR8+ltyX91RsfIejj3ngynDRazT7a+L58
mmwft0/3o8/HZyoNPzD+91P7acFBEEOQlM1cUeHF5e4Z8iehhLUc4BizGQKYMijuQQavrs87Zx7V
MJKxWi/zwGH+q0dY/81KQIIZCg4AMR8YWnlrzKCt0eHZWYlKZJJSUK3zrGViB7o4utfdXnua1Ld7
mlfvvjMHNh2Per2w/pPj1ZDl7OpxxWlk/djwZscQCruLE8piVhePXnYUBLkEJmLF6mkwLtHRqezA
Lanq/Zvxz5Lh/6rvLMGh+sr5IEEpKAK9PMgEevSt3ZthyAWjRNeMIiBKNUaGT8MPYAQn9bef+/NP
4BQkGDrDSlZTJaLofx0IJNFNcZM7iW7zubi+1QQqHLD/7h+0tEY0JColsXdVyyo2PGEL7gzARCyH
TrFgB59s3s/nV+IdCg4NU+qpeOxkcqSUsPkltqwEX5FEsFijXnYbvOJm9LP97LfZbTA8XiVFspte
l1PUpky3Dnnv/NCED/p3N5vJ7XpU91ea1wy3TezLh+vMbEDC0/iEAGJOkzUNxgPRUAFepKXcY96V
pux+2ww5MO128bFZh97kap1EDJR7+AdSkhHjQAL846gRQ82UsOMilEySQ+P+qlLp3uxbI+5R8Ohl
FDbjr+NjR9xoqiMzjwji9hineYl4UqklbPujreBzGmk+96Ra5X0LhPRc5XsQeD2jxi1JOgEnZ0XK
7A1zkYspXwcJBQek+PCRXPBx8SGls4XW5JjacCdmRxOllTxSIsWBf5agtqegiLZLBrfMSkHzLETQ
0Df37wezE2toZLjslralX/82+fy4PfB3sfAWWyRSTxMv6PmxLKbgIIbkKSbcAgU0nY0goCqunlZX
F2jD7acA+xnWDUfV4iTE26AkU4dUxgwODj+CeAa8KLTIasCyZGwPD12px66KasYe4DKFodoXD7wa
wgadmEUDeWEv0PUqlvddEzAR1ZK1Urcf2Y3AO+Nyefbiy+W8CVtCd4sv8Lk1CXDxsLw5ue7EPsmq
tHLqR0Jw+ahruZdn/Mv1bPueAx0lKmQkvK1f2PD22pw1bIHr9Zsxi/tNvIPeWtKZ93fT3uXzXe9z
OawL9kM9wHIIGNDcCIwZCRIIVi0g8GaoCfNoSh7RNteaidcjNEt4FMTh0DZM/uVlZzOvr1oOSRFS
ZRJWtjQWHtdJFlxEMJWxZbHqBm9cD5xf5W59uZuMZKcaI74vC1D0w2z0TycDxUuHB2jECIMrDe+8
wCpUD0eoEcezYCSTBoR7bfMMzbx2kBkY+JSe6iGbuwzbGcGZ9AJ6agbxKv5RnRwp3BbvJsEz8pti
rpXlzOXTO73XYg9qcPmsTQvmKTIuG+LSvC7SI1myMrOTDKw7Q3uTkQBuxBB+IQXeIVumGHmbZ6ea
WGnvR5FJnDCu5TwW3jhgfHtoEjf388sbHN7eZ6r0DnQhRwOAMFdmyYTsfgDHDmZoRkxxzzmyeaAF
krAFLYNg8sMkZrU2NxgvLFiYw0NPFhugd6oWDAJRSO4lL5CjVS8TE+j94yasB4Rl0WtyH3Ng7nuo
QaeCmxp2fEhJNUJf/FBNMJD4Tp83/cmIaQReNmKv3lGf3w6u74fDx91nHB6riOXN+TMjmlANAOuK
ejSE5b964bSH28wLmHWiHo0BPV3G/Q4279yNi60XcDNAMZOuzEXEXEE5NAcCoVmGz9ectR26RXLM
Z8EZ3Pcfvl4ufyfuQOqKqXQi3NBOBbeCWA/ZQhH2UjqlrmWClEFNtZfQlLC+vJE12nVPby5nZVFG
FrYulUBtcDkEYFYBhpA7AxIHXiAT4BnR3lDIzRWJoJhB4dCFIjMl+uZEbJXgJ9gEo4SKcDFGYByi
Zp/OZqEJMIKpkxAa9T49Dv4GN83Wp+PpDwaszfGb88gwfDTu99jPxOtDk6N3FSeXDO/umm4/zA68
Qz3moESqA0oylPfmAhjDXGBI1OxQhqumK0bEbICMkmK4l+CwI/3OCZ9q5xIaW+RGm8c320Gk0CGa
CZzIQgd5WJDlDLjb6XAQSEv/G3fP1xfE6hZcd3fp9DqAtfa15LLgBfK2mhy8OmjZfTwd8wJvdzBg
09KRzI6G6852tul/Lv6EaDmuI4Z0pD0YMDQhumyeKOtt1QHgAoH+RkxXs2e+iiVvFZulGQ3tN6Fs
ML0f6TIszkFDUM4TDLXh1IRxmTudoDrqm/huHekg0Hp2H1+WogYCrInWt07hsu/PUriHG0I5USCo
mKT1VjisoYriYcKfhoMUwz0R+8Tg2OwThuCIk/AjZxfJV3DL7ft+J768m+qCROmNYSN2sUNQeClc
BLiFKNxCsFIIFuJzguHoJ4y2ubEaSi1YB6Gl5ufjRlU+p2raRgBZdEYX/JXWsKwKkTwEoE00sPgt
ZZ/CTfV9S1OD/2mYmzq7YgNNnYin0e0ZP0nCgPXr3aNW7tZyvy1ThjFGojs8xdj+nKlrMnSnALNH
cNpaSpunIOrHWbCw5UcsjxdFU4ESMb7q2joTAV4nnqjIsQ6nEx16YkTthll6D9ZQrTjlRoX2te6E
Ca00/cEpR4EWAjhzt+iEN/WEd1E5tNnEyi68JrHRwKZ+L5MupP4d35JRbUdKo6r7Uuehz0UiYc0p
CfzB+VSNyi9SaKVOXEcGqL1lAnPvtZHiJhu+rX94/fi1zzBlygI1Pxr2eCP92E/rPNzdrbebSR1a
WMdY2BHMROB5y2kb2f08ml7A6ErT7m5ev7X22Z3y9lRrVY1kQh3tcweuQjlQxXJSvDq5CHUlofCW
Vy9O1p1fLVfIMDzVZq4us7aF7WI9oWwT5zyBnEbb3L0b/XPPrCGLWZzLapfrFMtDOIwSRE0epN8Q
HGv/kWy2QLAoDIwLCQ+7rngqUFpXakPy6xiJSkrN+6FLVEaxXGhtOHGpFE89dkzhRhANp2N9yzJR
XRHv3ggvpG3O7IX6O4XmSfFjV0ZNzAmloT2SQLBhAWIzzesuqF0cfAm/ipl1bFJ6PiGBFFmyzt/d
PuDxXf3GsbB1NY5CN/33p2ru6WIsp4rMrub277OOYiq8es8gpFAkCJBQJ/jqFJQkWQ25ZDvOXzrr
RK9bHg1mDoTkyEgPrqazm9Xt8vKzxKH1DShLR3YYHO8geYgxzOPufCdeJ8FOkDnSIxk4HToD2a6y
PT8c0phdzOhmIOE+ziFsF1H4RIk6ZfpQnVqNwpdKryNb+MXpMgaRDmIcChjxliMGr3S4IUg7FKKE
noLuIke8m0I6wm8CmQR6lRQMsrytsTgs6DvE6HHe3mAymrCIcryMMr9fNA+r5XhcRjm4I5vbpw93
u/vyrRETJSFdv/r38Dn0ejsRPDUU+p7mG5IOkjBvgcomLleNmK4qv0XggwPiPIAR2VpKbd2J1xT3
yzneP/c4+flA+8XWN+mBVsOMZ9uynSB8H5dDjsJjUixeGSxTkcxvDl/ibELfQItBCDwGuB/GkGi2
q36ok+qciztA+qe343P+9UixPAxexnj1hF0ycpX06rstOM9Pd8eCMcw/3PG5L61GV6YnO49KKGoy
dCRRC8DwenSGN2T2B4HxGQkA0Yc+P70/ubi+gL2tKYH2HoAwNtBq0hBur9OVyIEYfxBLIxaB2O7k
9Lrjilj9pMA37ZR1Pdb5xl1bnJGpueU6m5CNsBdx1Xx8YKMInyav40yqJAx5gWp9PhztiicatqUA
6qYiIE8LXE+wQ/MFO+9iU3b4mnCN+czbfukldSI92Np2apzeJNisyWrFatPj2eTyzB4mD0Nl+WA0
M3uSZhJ92p1flvMRSCieGFvL69wJiBrZUlByYuPdrKyBPAQ/VNZAaSQCCaZS2UeSF2T3gkOW69MR
r+sGb/AQiVCrZo3bpwhRCTUY6v6Y1nENVELgCYBoPawPbNF269B62tD30j/rFsNDitRfy0EzXq2R
tR3qCJ2HzHgwhcSCA6ed84mWdYgRjEhyQriIPlz0WIu5URUUyErA6py9LrZ3FEgJQE3QvFzdecG9
2EntQkAVcx8NdP490owufLxbveomkw1EJ+B2Zh86q/MB64gqIzQ6kAJchpb1nb79Ur4E9jD6lZY8
PAw/Uko8+1+xuf3meza335v2h7wAPhm+Osn5YTFaXb9c343rQUnU4r5rQ7TWUVfShaQACX7M8lRB
N7rRXcQjmF5ANLshyHT2rnMvIoEDKR9IUSAJQazxiwrMAzKQuwzfFUOmxWHZ1X/40EddoLWLuD9c
A34uOrCtDwM3q7uG7W3scc6scL9xEOdrTYWTFrE4IzZbzzN0F5MLbuM5XGpBmIm3Qs4ijbhgPhmz
Ki54yp9dkeNpdnSBpf3lX9fhcRwsKrUGfRW1tHMbAbwNq162ryJ9LA1Wp4BQueVdXlKpk/a4ZmsY
CjJCoSDADJSHCnCp5Yj01ATIgL4/iagMR89a+H54Pl0uTryERNRiYmj5s9QYkuJAVEjIqFnSPEgi
iFnSEDZ0yqE7TcaY8+f/VVmcbYDU1oMG5ncv7zr9f5i7XT4FMnPVrutth2z86us1msIa9RrefOSQ
hv6r04Ue1rPuYjzpjDTVL2kMB/n1pDOCxFWChdY4O9rYHRkyW72VbnMqWeO6IawI4qtxppC9Z0Oq
RFIzcFPiVMMIBuhgOaYkEIROc+LkBvpyVve6ajegNqOdkbwOvoiLj1DFSLhuy5FxjvUyZIeQchQG
eXzRbFafJHoMcuOcnDgIKZyfeN4oCjH1axC3P/VH7154t4dp8RgVl+NTVGjYehCJegwUHjbrk+k9
fYhZRM+H+/DH/gVqpMPCI9GgaZ2m3Iqdnj1gRjnPLeUoc1IK4uMoB8QNnnQKCzWgzZA71UMTDhy7
g2euWsx9wX3NdPvVj0I5Dk3npZznQJ+qa/y2UGhWpyzW0/KuDSXo2aNYcJCEIKHyaBYoc03AcqpE
KAirCR7eagJoHIhqIGoFYcTagRQQKQvm/7fd/31av5/dxmdr929D4UF43JSZ46Qy6xyX7cLAjWgU
PFg+nVqpIKYkW8iBZYXp4bGjtz3knugjWS7NbaEe7qRRtJR0t5c86rmq2Pc0CM4ivd1N7jU0cOUi
k3S1vQgtr46MYBVfzmqk+/KtKLNDqHhXD6QFaoQOkqbXFWvN9pFcFT4orSaQxZAHAjfkEVXKDS8u
R468kJlA6vsJoHXTZsuTQzmqN8OHkaKMSUH5L2hF3uIAI+zfY0mVaX3MtcnFhoN7OZhhxhHq5UtX
Rc9VBWI1Yr1grZI6BI51uhF01tHsOcrHKohs5hyawNwjxw7BW9CVx5Kx4yHgAOD8efUpHpkLdsDN
CGG7btmN5wnKw70d6oLqARpXR2B+4rUecIK7gkcDWTMfxGUiQBulsmeRCO0ltBRoPj+IA89PlqrQ
rSIj5kkQxoEUzR4xE0Q7BAOjZhDXBw6yZLcISW4zy9zffwqexV1k2SE3gW3d752dCM9nSIrrGs9P
F8ML0st3IKjPHjsE4iFoXzykJoT9wPmUkMxPqVkvClAlMQFsnChIOMag7kJDz7W9bX1739s+PuX4
3dGo6Y4nnDtwNIHbebgZXt5f8YYDzSxPUJtPSrYa3FS5+cTX0kjmMUiwI5sI9Gl4vYxZKhkZm518
UTNUyurlwyqmnXKA6dnLQzUhQ4FathGxrjW0bgAm0pZ/eJpgMQcxZwPBRWEdmQMZTeWktfo/KA4C
bd3/pjaEiD0UdeUdOpD0V+jwvf0OB2Q4niLcvNxdz24eOarq6Btc5h6gJ1XNPUD3Pz3vCRcUBLQw
1IaH7H/UcRr85mXzfiXjpxDKvGjvMH70cNHW2gWj+ePbm/Onst+Fi9Kl0fHZ9/Qr+P8xdq7daeTK
Gv5FrMWluX01djJ2kskkk8w5yRfWTGZvDNiAwQbMrz/PW68k2tjHSZZSLqlbaqG6qFS6DZnt+Kto
X9IceN1Nb3i8P0jdlYfK8D2IGr2EoAHCRDur9VGus9Hd6sLiDHyd/bnR5wVvYL/DFooOJxP1u6fn
6c449WSyvWlX6bBDpLc0eEHM7URpbQItj43CtA/p1mcgsAaQdwoE0c4w/hDIVkdWt286eGxJtWIH
gkt6Drs3xc1VOmGtZwizyKRTV2saiozVFdRyp2zyVdMfUEsHa/FHphVLdyETMgUkY8nO66xL1Fqr
3QebY+C85sFlGo15MQQ5CVwsSG8NqRkvWe6AdDI4R6B2kTvoXye+rAtf6Ul9KIVnQibYEbrYkCjQ
eRxdDLqj1ZmdXoYUQdDsWeOysYtDGPKyYSQVkYXHJL4R8jlI8E9JA39JpUK+2eP2TTqfgT5pj+Rk
Sp7QH7KruNAQQErcckQKf4qu8DNSrCdY2QrDgv+UbVkb/BLbVq1uc9jmUK3m6b40dgLsp7Pb2/Gn
+rF0uU+F08yIsZ6Pept1i8aA1RzQGPIEht4QB/W+cDAcSPBaa/32S+EW88xTzsnWctnunH2DjAGk
QOIQNnNdEBqim9bATHnIbl4CgZcMf288vAezeZLucKWRiXulmnWGm13kD2Jgi0AeGp9gxFT4lfZ/
dk2Yhqz9LkdkMGDV9dYnWzEO++vrxWo6Hn6y/NMj0OZ8qUC3Pyk0ugR//cNXytPWpBQfOVFC0teo
aQeauYxqwE/E20JuSJOqpcuZPMgP9yHG9Z+lqWlWcNqT5b1GSMkmIMlWz3nyz16JvA4p2300MYsL
n5hBbul0DCgN7tZGf/LgdSXdqp778piuGfY5Q67XGg47nZPOsX9fbVqz1nUnczuty+eABMbrJgKI
Wd0dJU0Ok7v5QZh0aMtR4NBscUEQRiY3XNHAtDoKWMydfd/G3UXGUXFKyH2mcREAd5zv80Fzk0qg
KBWCByxkiHSXGU4vZczjVCtwCgHJrjYVqa4XmQEevWH7h787D7c6Yh36vSRFJquV5+Z9cykFSdpk
N5B/2joa6QHXUFP9bzLzGRHuv3QO1dV2UF0hSuQDEnrj3dv5To5hxy1j4JKumLYFmUzfjHXKDe0P
1CiIP4TQtBAIrnidE16wklotpE1nMw3izgLUYm0h8/puMF/Opuv6XkdYIPSeuaGoPqIQ2KIHE1ju
LG7QunU76txfyEC92adpJZOQZwNWYloORbp8/DC4yBNBJEuksl+UzYKFMoU+WcXxxJSRCEYvCQR3
qOOMxEk0oY4bZFq7i/t+V3tcRYq81hciiCY47qZp0WVjddZf/NodOM/uXOHc7xbrO4bYR6zm4/aV
p+3e34wbu4fNgHYPsZs8cM103l9ihxltnKQPmwdstR3NuADgqa6jjat71nnUXFISmxgn0MDraeN8
tZAPKJ81kiTGjhnPRwVuvQcRsE4GzBTzHhELFwgWUKGXhckw+XjdJ9nvAGkckBIQ2h+kwGaDo0Kz
irSi1D4AGBtaAaFIkqQQHIuP0xecTcxjiCQYhgmiUUeypJBGY4qaSE9Mh8fMSh45/4pKfX6xcFC0
z8BvqA6M1YNPKbpu30/7D+0GKjWv9c2ClK0I4hKfCOCmrtUnOOnGbbqCQ8Z5i8k8qOkujUywCy+C
EDgwcDPQNvZSqlb8EbecnkCK5T0Xng4qIoLkQeqCOArBxSfBGMdXB5zCiBjzRGH/5ebNbBaHPluQ
WQJMDi+nyKa1y3WhQAcXPemNBlsxmNgsOgKzoE3lcpVPlEQxZAKqCmDuEwwLi4bVjZ+UEsP+lp2e
w2BWvYMX6wxq7gTWuRPOLMHMqf2UsFtR48JjCzI8ls1iHRQrNrQhi8nEKWPiTPMfuwQmXQ23SJrf
n7Uf3sihESdfWnlRgbpNbss8fRcPVNXE4/LEm/K9mn8cN2dPJh2pYKnCgR3A9e9LHOKHHXssfkZ9
OYlVYRawmmNKxYQN2Jn6nPLoqWBCHriTer0/etky6bIbl701zT7/ZbnUOqTOdPzYXq0m3TzLGMJT
uD6LkmUAWAQH/IThidrh1YmZQh/F4EkKMxRsZwSWKiwvfnJvBBV1rLkf+sXMjbxBMjC2woeNUwqg
lwoJcUEaTYolQ5cCzd4gqExwOWQcAWodprg0+8NhD2tSEJjEUSgJMl9zeUeMFA1PuzizKRAm3N4O
9Ydw2Hc/Q7jDcrS9kzsRPN/Zkh0yJNHYHmWBO9+0+7YacMCchwlOA5qnBT33DPYTbnh2c4KUqq7H
4GKr1rDT7p/40tbz1f6uuanYZ+UFcctb9iHEyQ+YXWg6c6KGbDpitcw0Fc8OSFp5k4/gt8Uy4AjJ
zrv93UXhBIgGbsJCi0Lharr75LhhhSBAYlsxccVkaBlWImcDJv3VMJ9lcDxN0xxxnBsEZXi2G299
j2ueLj3RTBAVOhsaQb4hO7iR475BaALxdUJu0lFppAF5RX7DoD64aQ4U0aJjBLEcg2jHnOPA1ynZ
fsErykwk/wZcetLscwPvU7neLrl0537Fjly5BpZrTo/PjiFoCCXdjQEt0SDIL3gc1QJa7Wn37B6F
UtAxDTZMQtPPUonAGYEmIIV8IpGDBgXub564RDeTxR91J5IXEmSpd5lAfbFmxkrS3QfGwH05eRhN
25e9zkNy25YKkpWw+JMz1VSWRy7R96laOo0i8Q7c5wqCpHPhi2KwSoA3QKwYQKwVTqBZBUg6PCLI
eRJwhU2t/4dfzDKSfaYBrAKKGe28wJQ3e3lJIfCyup4T/UAq7ARcc96tFllzCZR6wGtZfHR2QPJS
v9NiOX50/pb95mHv2RlRZ2HYxlEj1gSvc23rJf0Dzw4x1blJWLeYn3DtYbroPNxfV8mo4yPoGHOr
4aQaJtZdHkZVX5wMl5p1jXTa56svsAAxw7RpggjUBQY/KHYz/ThpYcHkbgnEzCYuyD0OKdm6Eg/F
k+Ck6mo2Ph/+bq5yNxOaSRPBWpzHtmvxUG05GYqIlDmrnNpa3A9/2A7RVp3CO9DJuLbn0OCL2+Vb
uTaSyeAxVJB/O+XJLTb6Ew0EVU2mXu/7ZhorpcRU0fkYijUixST8Feu89cKG3RanDzd7VZdjfdi5
e+Lw6KwGN8vN8qYZDg9oyLfYjQOEYDYmCiIFtNZ2PdMPOUNfPerOCZ6gdkxFrHJS5GiCBrYqanQx
cUUdJgt6o8tEvlguTFIiTJinGAI8hUhAD6qS8esZWihESFvmeAt6EAda2Ou4U0wtcGZ6w8mb+4og
lcmmQS8elSKpav9srSKs6Tg9yGOS/ESqXjgQt9XuNZsQpOq1ucTghBjr1b7ZeNh1yxYrdwWQoU6P
YtwlSjyiHvnvGGQwdYDq0dnrgzRAE+Dmpqc1VGhoQw8HpFp3XzjvhXYe1uRmMoqr9mh83iiEcN9g
t6tXkcbaVuhjoUGM2NzTuGqyLwZaID0WIEManwAhgNDgwMwG7d6pqivSaFWglR245WP7yHq/HAEh
WCZOkJojKFC9GoQzochjRMPfn/mKuEMdbfd01T206nU6A9YAdjr4jZ5qw8Z6O1/gz+Aelxji7ri/
iA9BkaIUQRASAum7RWxA4bGDfgprFfnjOsJok+30Iw+zjW+zrWSAtuAUBmJuMM0tgJBdA+Qo3W/y
Dgjvi5Mssc4god1oeyNRRFXX0rhUw5vO/uww/8pDsxVwwJyrJdxzR4h2O47OYtBJOeKyVhx0FQfy
2+lfm58147HOaFmdLd9KJYf6NoeJE7E+Vs3/iulkiQSwBhDkTqS6eaFcYV5Yqd93Jm9mu4qzYzCI
YqRbXlCxsYwRxpWKifV4QJQEnCsYJwmDEMyzJ5wLt8KzNhak5fF9R0pJB2Hg2FgWh2eNoeOAX0r2
BJd/z4lcqYah6ZqNS44EylvSohGiWcirn3MyTy3151qr+DwsoqZEl93xNzB+iJUiuANSRm39A/0I
vDwC0W/BHtEkNkxZjCIECqH8c7kb/C7htLvJY/usIxeb6gpZs10D1AkUKmI6Ud8nidx1PwvjtKWw
obI4m/MXg8VbY7/U2XVfklP0K35FbhnstOMCzNoYetvq7e7vGvd1p65EIjq7PIIejC8q3eBEQIaO
mpW4hSiJywXLbEhwTDuGNaGVl7mLz8MdAzSXRx+YO0JzPTBs6iJcZBfOmpMQGZdAdqLLNlOHcVut
fP42iDP7wxdmH2DcJaRZmvXi3T5mZbFrWLWPXraC9tSMetJi8YDALvCAlHceUT9nGxgjLp20+k6m
DhLB8bWzK3Wf3tW4/2KTNRmu0blCeF5Y7OdfBv889LROxoOsMtRS37r9AiFgFtjDKh6YdbmfmDWY
ArOqhDxFr/+kJw5vyqlG1+ln3UoXoTIV8FSjb+97q96exd61zYZS23zS3AICQ6AmE4J/kQjhZMJN
LDNevhU/BG9YRwYfiDXm5wy1OzoYsDCK2SVG00FXU9cEtu4KN7SnudFeph4ELIglG0giRLOIAzeX
o8NCx0A7WJmpDyaeJuVMtDBU3RdLeEVf0wUI7QSz3EKAk0D7QM2f0KOlHvQZPXoD7oth7QQLKE56
2O1kvKmuhzPMVNbQRifLdz4sW29p/xJofogSgkyaiWOqAKGE5dfiBu5+LM2r2VIVnWrBtADS/Iku
9M32gp32T176gBJXS4c2lzjVrgMziXgKAiyISUS0joDniVO0MQFy8IrUMm1v2iAoBYEIRKVZQxWL
SnU/FIrh9u9/uVmG+2V+aVGRnPgn9OkN2kyb9nFkMG0jzVvTrP3WXWu/uudAD7f+cWE1BIFSQAuK
oUXH5AKHFgUm7Yr+ZfPV1eYv2opb5DYf2JdlCarTJwlNmBGmkqQlrxKAFiaEYCGPyOCeP/f5lhcL
CzhNT2DER+OC0PZ5oJDVEw8ggho7JKEgJkJSbSEY7gix+UAMfyIYg5e6NGYpue+KC+45/eLEfXSo
HleNwXpffdrgCPT4zUanLU7aG+ORlj5UFzeXFgA3N2lIgpubFDn+1M/kQHOCq1F3X1KHA+Ob9w1t
r9C2MDkpGkfrjeximszliGQ3Xae6oiSmRG7SDHi3+Xm2nE904CrmHNvMdDIgEYpyAUaAcxa+SufZ
ZMOC4/xVqzmgEXq1ou824zgqDaIVabKsmbYkqg9ccry1JlHLOya4o5AWxH6dpBMtY4XmScwK/ena
mOsOY8YHSFofwhrwvXFf0rJ95PyVfNqgjkJKWvSwr97pYN8Q35qPQDLMV/C0i80iQnHguVDdaWkc
1gLRej7lqC0inZx3On/ePc6SU9uZzZTO+Wt2liZpT7QBvszmoNNDJQx7vRPv9OGwrKrxA1cliyln
/ct9mzOC825kRJ2WqauDohTgQ/BBM+Z14U6rbXj0uKa3nruuWEh3Mebuok+MUARIgbyDUfQJniMJ
ngNWs7gj05zoJDFjDn4vdRLjMO1ganMwLF8CTIvAwLDi3pjJyIsrYNhQO/AiofTOxs2CQNTOZh6n
TpiLC5OaMXWsZaN6szrsR7vNxVwbSXnDZYAk7TVj227suSeO+qJTB+o8qEnvs9kOBtd+ISL2e8Be
IEAzT2PmzTphyZMKr8xmbw8zrViDe24fpmeD9uVPVNmzO1SZ06hYGtnpcxV0mwVnJxPF/fm+vZnf
77G50pxGcImJPFiFDqUivqDAPCyXuXUetLfaAyHAOARrPltkZiUpOq2FrPmytYI4xqkiZs1GUzQt
D+Av5ARKHUJgHNIwBpjZQ0m2BoibUZzZj53buPjkaD6A7q5/KHvYC0JQcKIj5QQLOZffcEanlwzu
4zyRYmMDZiCRQggMd4l6iPtkqEgqARYzhE/GZ2yZLWxoBPbQdjL1gMyzwiD3X1sP4hhCn7Ur3fab
lYZ3MA3QKsoMZGaS01MP/IbHixHtTGPmDSKSyaQEYtd1VrufLORpPbtSHrZiJxi6aNDvNlvPd+HP
563rO+66i/XOgy0NjJO9poPqWsQqhKcEcDiFAOsQzVzDX2KQWQ99zI9pDhSLRFdWEO2ghFhONTLf
hsNEkRPDJRihkFYdqrauqPPDFR2FAEsw6Y8bFedjeHRcXXo10NNdLPCCmQJ6mzUgOcikvT8ePhWX
f1rtQHkQICO2Hz5rQYSsz7bzEFoTYrbfKOJp+psX3MU07uZfoK4DSVrPjKw21/OL8XWvOqu2s7PX
VcmLDrleC5uozQm3HKzcPxm+Naabm/b8cN18staaj1pH2J1mHWHiQmvYgKf0pOPlH+0rUNzg5UV0
CDgUv5uOpofkayXqIQSIWCAMKnCpk+AXEgur+E06EFjB3UgMAs00hV2kK3pfOMZ+ySELRMjF+yo8
2Ip7OYzAOcuvy/8oX9YoPCisYdwMYtWEguGIRl5AGfi17MMt+SiJHCxo4nlsxLPxRQaUVNwCSG3c
6eHAS/Uwt4dHmWz+HS4/1aH/fv4fJSRPlt1YUnMkJqOcNFgRzuTz5k/v2DLTkiLVBb+CERLjhp0O
fqKy0FWx88xsXDsFMxUctj0FOxs8DG5m1zRO87t6yTwPKJ4Ot9XsfLX+ev+VOHxtyHZz7PxsrZnv
/RDcOs8I0Aj8BQLkqWb7+pwnqLI4kx+MP0RiJYE281u4VI6NwOwS0WddfnTKGJZRApDQ/bYP7Rpz
3hTi1M7m+/pOuDOCUKxx4JNlDq6ijcnXJfKl5ZS9Tpe1CtWAHfL908ObFov1etBdj7G5kH5p2TzJ
jYAQdTBu2SEFUSIgVgk5xES3hQoRUqr1L3wpWckON+OwM8j0a+8+lj6FthXPxVjCSBpOiOvzeoPC
Y53h79e/my3hFTOa+WazijWYpMJs5p0XFkPZG2ayPiOiDOBCBeNue5Tk6w3/4gQfJhUB38mwen5s
3/XNlLWsm9ZRFXLN7O1ftC+fLE1PY4LT9G5u0UDzSkEBQ7SakN6Xu/392S3H+ueD3xF0zhx6K1UV
Te5ho/RSBK2QDCuaNpdO+GaSoAVj2ChPJO0KDdzYz9aykpwCh58UgQdx01uQbeKm3a1EWAwz1LDJ
/iwQXu4shpISS4LEIETI0RfH7IjHz4jx/ESgVm/QGnJHdYdZrebpRNG6170dV6u7fVrdaimADub8
0jtBhBJodHqf7CiGCgiAaBFeYohAm7p/AMLwRA2fIyZASSfqN0EUcJuE5wQJcSch06KMthEMO5Bp
eRCavRCm4DQyiUTDdUXbg/a5TQNrkGYWjF1YtKuaP49UiyBYKXFFeBCGGNKg9am7zuXdO/BfcqA0
T44O5TAAlhrjVGwyA87yutgRUPdccerX/bb/MHsvpTzA7iHkraMQBDpAHIsKuAUGBLIYevW/ZQQI
FQo8HihLQ5s83mKf5wHqlHo6qmCgkXpM6CU3CCSR6mKXmqmi+OrDYjC6/htygEIXB4Z+IOgmWh/o
wNwUUUhQVjd6Wuc4uRMyYqLkXq9OIvBCKJC8IB+UtjH8qby0qxO3YhAHYWGtW5Pu49l1BYdrrivo
bG5n749njlpxWVQKNUBo9fn+9uVNcDyznFNRAhU1rwHzxDGoOz6PDiyZef7V4slHjAAJ5gwQFypY
c9K4VSi1NM/g8/QQPb9/gczLdJWb+QpYglhoo10lBJjleOWbPwrkAdBjW79naP5DGV/f3jId+r9a
iGHug5EGneqdLbjJqif70hpbECeUu9HJapisvPpcq17p/HmpsYu0xLekRXYfZofz4WeewpnWIyDa
EGgVwsB0suasu/svgwF9bzjtJq17LRTMngurkRIF0WthCYI011Ra63NgaeDyshpcmsHN4xwirWv8
4G3Kkf6p4vgTInC2Bq8YdNu1b0jKiwtghRIgmStAcRRSBAcc/cUs72J7tuz+y6f9iefQX7fqS1sp
ZA4gau58rPz0wZgf44NmRUMYpIRy9eLrvQ7LCJ+64yxFrNPqDod4iQfP1vg0H7v7xvVw+r52OzTb
D4Ot8hHbEYGZcfJfmr/N7sbhLZBl+/b9blEdNzeRbH6jN9J2i8Rs5CxSBvujuvmNTe5V1KgqjA4N
wy0bwHSogZ8Y8jEKcQ3ajcer3vB3LaoggeeqSTZd/CKQbqPWoaStKrGS02JdhDuUG6Th9TCU8eKd
tSfvTSBJcATqrJ+QT6shqg6IVYL8hMer27kGiNTGHiaQIpdUheD2om3iLIZNM/aAkYiIAWNtRHa0
I4VekRNS+MU9sQXKCh9ZIFErF6KDByLCDs5iOUYstcU27NyUMfoLGbk3i7tzxqLHU+mLRlDesBiU
sYa4AoY8osAk0NoAyAopnuiDYeGhE+6XclgpcGgUZ/+rtPq5LFnei5l3+M7X9DJrQvlDTszBIvh8
C4mTvPf/seBbNpm85hKYWJ2nh+GABVINt4Hqs3ozYbqbwS4RinXlgeowva78+WfUgzJJ7k8BCXwQ
PQOk/7SGsIiTEtZNAMk7bMIrs+XDddo4ZUXEe8eTf/sLZq9Ch1l3lZLJaTPJHwLyaX8uHHJG8zeJ
+W3toeO71Ehs+z0WF2alJv6NrigpGC5tkYbJi5rNya9rmFbrJSOq1+twClpv2G8/G2R0bm6G8/vu
7fz9xq7bsk1VMsIpSZZaIhYPEEtIXVqcYgiT8whIVPPnheOhcwlwkClfOBECXy4H7zffxAhBfiC0
FxPkIwd2s+oKWhAHEoI1S4Kb309o9tL+BXGieQFINJEkVutiXVnfF61vckALEYVwcskYSdKNWrlv
nVW0FRmdSNtBNCDRn9Ct+WLPMOgMOl2uYmgzi/h02nb2uNve3zQ6s/fpuhYcINzlYwcdNUHJ2QWW
HGFllUMxQDwqBOKzkmZqxxZjSEQEaBE1xQq5jJg+Ik6MOqxeMHo9BsnUMtm01FskWn3AM1SjGSiE
Mc0EG1esYsyyi2xBHQcoxW3Fhwvt64c0ROsESreS7EaaIK/NntHgDlDpV0lwurIhOuf+kEkPhiCd
ZjcOka2NP2bTQa+726xm71M36GZ392Lo7sUyQ8O3ub+xvWCmM3czyAjBwqLEfb7pXGPEbe+9SWHr
bsesTxEgEGhhKIlhxbP+WG/GLBYCZb3Z5Fay0Og9bgjO2hni0PwWlrTgkwgtbsgzcODq98XgaKKR
hm0GnPSqi7QEVPfyQhRpM77TOL/9uL5f/vHi4ARasJ7un4dGmlqwBAFDtGI6AdGBXATaEvi60HSG
mr2szW4GxQY6hhzKNPssgn8qNJ2b9t3ysNuZYpDFxojh5r/LASvBZL1AKiC4hUWUqbtUTjTy8WQn
MhW5I6tzk2jNaGKrsELycIXZE6DX8GPyx9UBqYfd40Xziox6zXWhdJe1vb/Yvy9lmpnSFa1wDmxC
UoGwTB7CSpgzDyHMjsb9WGIz5bycfE57VFz3PPdGLC1PjrJ43YwK/ykrO8Pvz6df+avyv4/HF9fb
s+7NUt7DpI6icRgCuYnQPfyUYzvSiASGWaSSx5CP6qVMlJSTNbFFkYFQbaD6nNP7G1JtanJDin+2
YX0/MMKDhADTFHCRG1swPENXaYwTlkH/9mK41k2wkgzrMCw34s72zIKy5AEJvE8AsbxRFb4KFBI1
OHraKZD3LLlAokDMLBLBCapTOESFhFthe3HfgfgxAAOW+oE4ILkoWyBR94CWXHpGSXR2Un+P6UNJ
aljqRgy1MzSc2bzf+LfflWe8qF4QpNhRIxrHTFbpElY4PQ24XAN+iQO1ATHc3I5H7hCAel1HE9TP
DeFNN4obyNDl+JdTznp/fvOZJ3Hib0y3kKUzG63uz+TGZLbzsXX0mEFl5WQhPFnIbQjiGgFdIWrN
d1x3GZT0TDRc6p/ysUWHtHW1NsYp7UMDGLft8Lq6a7Vfsu3QeVgJXY7EaJ3e+9JocB1sczyb5dGj
OygkqqiYalm7FNYapegVS5hkPfzHgr0vUgRxwnZyIoe4W8F4hixpgqx10ABP7mDgcXty+ThPQwA7
Kgxh/OjKRE2ySQjkSEOIiKW9PrFxwYIHXLaR0ZGpBcEI0MUWeheLoacDDUnR5Cd/8qo8+NzMZYKa
lCQShXQgcHCxMSQFEcTtts+DkE6EeAXx0+vqrLu/gteJ8hSEtga+TtrTa34hKuf5sId0yLVnvSbH
F590ZJtqvRiuoWzathBzMtnZlP8WeqrTCEujIKhRKOFEkFCse9kTJl+odVDNgZ8qTlkbehPSJCpl
BA3qScJ0rQR0RHJMLRBCkUcQaAC0LIV4QgiHvHorVitACbUsvpe4vk7qBlIUCbLp7Ta2NL3e0lyR
/sxmoKnbfTZ4tnrd9vOz77qPq6o/rqbvaTyvhMoOF0uROyUeGqGDK/1a3cfn5vbkV+mcaEA3OO2Z
u1LS3I8aURtjWIdtrU7BY3X6CO+szmOg3MnQyEv8Xpe0Liit62Y2wwMJRdca8SAoLRMhyaxfBMAH
IrrJ4XUr/TFL6GNt23EMxAO3fwxEYEtI9BNSdF8kBeZ2q9vvs3Lg2SaA7nZ4vW1UxeDmg7az4XQQ
IGSw2gIWtQVh4HSnkwhVxNrtD8fh6cNiOrr7VPwRYvnsmKDNuTc+7JVUoLfhmJ5hEUnBabgUc+xC
8jYtvDpFUKzaitAgG8YtMVJvkIZuDXEhyeJSII+M40MN2lpyTF6gpQho81zEhB7FCDfdoC2JxoHQ
R8S8bCw3F9Zdm28Ui/rUYszD3eh+fjlun99tdQ9dkU0VTTyxjvfeEqG8Ujy4ZHV2bqMhOzX4nr9q
2TWzoBm19vHnvPLC+BixZVFtlwuHWMYYntXa4Ky/vnm8a2zvpu+bDBxhi8IrEuMIJip4YQ4QpPC7
1aL5xWQmJdEbnzwUJgJhDUGKF9BcA2Hr8kpUliRnHsduSAhs4pvMthGtKk1mcBBrSKhOawNJAQEW
hPaebs7jIiBTY7Edxgg51GYiQqhNN7uIHbQw4YEmAUg4MV4X1k73uYNCBOiyrrzPkRfVQBNENQIc
DuPu7XZymIZjSea83cd5gg49GQ5s0wUoq7DmHoYuRA1BWEh1RcTiDgJ1gKac5/F46UWSlZVeWI3h
fS3Ustkhak3w8obNLW0blncdShHngZLEOHpAoLMUez3fTBI6IQAa4bBojlo33RhY/j8HwPlXAwn8
ICE7jOQ8vCNpOWZ7Jx4c6ayaXiN69Edzkwqbvvii+DGgzqgyi+oHWJ8Foh9JN+qfxY8wAtvpAc0A
v5SfL/bMazRUMsas/mQFyXvgXnmkrBFg9fU/LRQa853i2LxIqNZHkWymBjGnG5rHgQS4Ou5QsVKy
mWY9FKv6e6Ptf6xzgKW7gpvF+mX3fXiMYH2LWdysEnU3HVVfWkIkDKcJbwln9IaUKhJ7r4DUATNz
8KP5EFdAUztLputr+XOVgcl7XOxSe46pOqUA6XC1GFirlqh2CqPFMp+3hig0/uElmsYaHNhvhE1a
fimSTEbJcw78cPslHpjnW8rkJKg15nFnrBvFCsB5eOaockZfgBBiTnkoUuxKMtJ8KXseAPp9soMw
TefWF8wbyfwJMqY3M8InnBgq51dGPS/4eHrNNmMhjl5stVrVs/1G9+xlWe2w19KUWRn0FN2hyWYr
D2AROose0IF0q/yiP6TyCTU7jZgFYJPc1uIne0FjEA8H6TbR+gaWsj4O/rEEGMIaIED4xyMYQ/iF
Bh5esf0LlqCJDaGH6F8Ik6cmTRJDml7kYX7mUbzwun5neuAFu5gbW6sO85IdDkE5WajZrxqNh15z
Pn1/PIx402P2GB+PJr2hNE3oBgZJh0oQfxJe2llwkpP3E2k2XGB2N/7XxToNPD2MtTa20FBYJE4G
XA+4QVDZ4ClCPQ6P3TaKbt7ErfB0AsrkhIBWiEBKAlqJ7nAS8IbsO2s/5tJ2d2fN5ai8DvmNiw80
diUWf61bgasOuyr+B4SHL/b/PCpsASskH8TulvXEmuRCJ5BqNrHW2ey5rSkbBzwj1VEQTngnxTYh
fAPTADffeAJb+SGIDl0mi0vn42RxCUZ0vB1vlcCdn/VrPymsurv+6M/KJ8xXOlykTYKYNHuGwVPY
5yWTMCdJ5lKg9YKjcCzI6xwbG9meOn85dkmL6RjJDbSY8alBst0cDpvO7Wz+Pk0Gw1iwGvB0Ih2m
Mo8ZKZwGHyx3fy+fOByVhsMxr6gzd4ivuueTvfhFHS+dpvgiTAexRg5aq0sENQFMxx/TeUIDH89q
jQAxClVM+UIe07tAGefb2x9WEegHa2S0QfXusXup7oGFr3kMZ1Vc08agv6KQ26dXPMtZwQwjd+lV
vc6g/WwZ/2Lbelze9tqMoDn6Ld+DRLuDY84QsAXrDQ7e5OQZjqGwv7eKS6sYtiGOlvC0WoFIkk1m
VU1Ol5NH6KSVgv2px9G0q5vlpCBiKY7L8Jfqr5d8IMcBPfubnBnIp1NBnMNG4+nwW7duaWOYWCwe
DQ8ZSqcMImc/RZsDrfK4vpLFFU6BEtTGoXszajyox1LHRa3BgKuHK6aSyo8QF4afjmrFr9nLnHPz
GBKFH3fsZTMGFNvBomHfgjsFvvVFxmQPRWWoZQw4H7gdVEuIkj/O6soQJjXDAq1PNneLP8yxhugQ
eJUAh4KjmPh6kpGQFNUh7GpDogRKt42tb/L9+tf4lKb/LSLWYOAOrgZfcxSELhXcVSjppbasVjpq
Ul6lOCopU8050GUg1qbWa7RDut5Z9cjT0nyCKIG36/B6ONr+ne4MLyW6GYA0CYmUCy4vN3wj8c2w
MXvnS0tj0+JOl0qol89rA4jCUzDNzzv6F9YgcbZQp101e/Tz/ao6Ode1sb3e7B8G84V8jYis19fB
g5YQs6hxmBGkiJaRIiZE0/FmkDwPlsyz46u7W81upZ5b1/zmS3qtUbNLJTaq1lkWXFySJp/FLWF5
mWc85vYr5m3jPOVNp9ALC/eSlzJUMTFNSbOVKUlKu31+m7jaVARCM6B9yBASqsEmop07wb1uD9Ud
WvkMhcXut8VX6dvsSTne7mOKk5HXwQlWIkQJJjtEboy3n4iEGc1fiEJxP+kwX3C3cfBrp9luc+mB
DtZ+2mEulvvFrhpe335MywqKrjLxHTXlgRCfwCPoaMobAbIFhZHrzeXyM8wACpkhhLR5pjLybkK7
k0xKIPpMkTeCu8lEWe5KhiImE4hDnV46LWN6tptICglFAdGyRC1tEEy9ZCaSEY1h5L7iAN90mhRS
5qanoQn87gJfb3EO1X1mVHNMgm6a6A2GTFAPTg9n287Xg/th7yY7TeqDF1oX8aOvpEVpbweTItrY
yRnNDghqK+I8xHZLMpMBSFl0arvDxeCKv7COf1pvcjZvjYKp/CvT7l2T+rA8u/6j2cdujjKjk6VG
lEif+ijLnxjfp3BdasEfvkzcScCiCoxMLOfyWyybsUNEtrr4IPijMARIYohYuqbl1smorzh/CjFW
U7BCTscZ3f62+jhb6bAscqmEfKihEbQDRakfiwBLaYcUJlf0Q4YUCAIUL0YfWRAxX1ycIY78phs3
9Fp5P/BwfZBWsVPS2Xm55KIE5cXDUNiXdnKQ7xFSHBdV8rvc1LbL9CwM442XapkqfsM4GY5MjKEX
KiT1JtZIed8TZVm7gBiHA0CAVjlZs5BG2SRrkT0k3t41zofblVACj5imBzGxQUzsQniTf8e54/P2
wxm8RkADOEgDhDaAUNVmmByqHmC3Y1VzPlcfhhFJ23PtsJstv+/Hu+ZZ4h/plBiU8UbFMfVQi7ho
tvvwOFv+3r7ZX1qDmI7cBLU7bOT0aZIjiHM+v7m/hiKzi/vx4LyxmI+cwdSaP2I2sfrGhDZv8Lwg
G86JLh9weSnqxU9QWve660+eqgZRafs8sRNOg+71m1kznZrgbsmDAUMsn7KmEm1GaVZr9hOAUyYQ
+oMAwWNOmsMNj4ZEzKGJ8Jzor3WyP0xyyPsweJOvgjW9gaUTo4B+h3POwusk7bj98N/G8j1/kgXC
1sNv+k21evF9h3hCdZ+6/3gbBxkBxC3jX0SUQM46JBqzt1SI5DTKTJyuNQoEfggJwP60d2kW1gEM
fgnoNvC7huv5/GzR/V2D1RcnfS09QP1M+8gCoWGohA1ET5DQ/ZdAUTylISabRaJQtf60w1Pg35Rn
oeOvuyEN26iSDYe85sI/hmR+EgHkv42d1oM6zixFrHGlUD696L1ZnamY3Xa0a+mMLw3qYysVuNtA
h1i4IP2kKJHS9Kpsx7iWgQdwRcTFX8WB6c4TaDvHkOqClC5UHWm7umKXeWy3pFzCbN67pFAwfXPL
KYzLP1x/IN8JJQPa/K4TMcx31nX2P/KIROr0ej/b5mS/Jx0t+8l7nIFaMX/e5K6Q9uD0TO7+eHcY
DA+b67x2j57LnSuKDGTSYJQUetn6DDUFYphNVyX8vUz3MxFxp6aVV4i2NhBRdZfRvOu+i97SSlPd
1QDXeM09ZsWpBzWHFjhlGs7+HUplMNFopz/Kx+stQKwc+eigw2nsJEgzxTAKRNeip46F1jS563IP
FUowAVL/w5m2NUceteApkJoCS6hX3JXlEY0R5ocT5EBl+7M7dZKsRoHCdx94P10RfNLt+5dRlhrR
PgAiJfDzaQvK4D3heVYuroUgRvBKlbSXi4i+XMUIXubCmjM1wwQ1dJ9hqBNwKNauQBBS8whEy811
/AiZNjfzC/+YzeOctUJu+LAGdreNv2JrZaRRyekZa154mR/Me0L4hJuKpzJ/+DHJ/OFrhN2aIqIr
i7b07+ZdNcjg+ruq5Nrnu/OuJ+8XizBIJvRVxXbxnE4e7rhHM9Sgh6vMPeghqaajdZo36/UHUX1V
OIpTnaEkn548UoNofaqTvDFUx01Qh2Q8Uqy41DFgtZ1+f66sFKcmYIRQxn31EoynCmSujgYMBoom
dRTIy3S9IOqAswc2XAit6u32rPrDdp9+Of0p5h+w8WHVP9/9p9kbUQ0KcDFPIA2qYsOkAKEQlR8I
7aYy69enqXdYwhCagCOPi3Tmxug6H7+/W2qhRlyC6O+KotHS5uwTn2K4n8Ox7ce8KiRzPVEHN1QW
P1FHGkpNW0YOObEmqcHNv0lSrlsspn7487jxxeTjW0Ji6Zera+iPiiOi8YEFUYtF1IihOW8jF1JJ
BnnqJadBRRrDcPjI7ROBtp1tq7es2/NES3ovHbgRPKw1m7wMW8PQvG/OBnG0DouZQd/2pD8NN0y+
72h/nJShxyNwgPZZd/OX1imp2ytumv0XGxIo2v52WHPeROfnXlDKlgGMRpnqIlGN2U4ywvYarEY3
Dw1j9rI1SM3DHtbUxW63+2T5T5Zp4d3S/iB0VRuMglo/AhHT2CnMbHJVu8/z3WISO8CWGItQmpyl
OAhMlM2vPkcCz83j2ziLGIZjbGXxCyZP6wLRXJ0Pizc3g6ukn8yZ3/2YtMN88L+t67+5XV5bsdTb
UEE6F7qS7Lc97WrWP+gDeAvIDzDfmi8nHC1g+yYbTmrmMJnc3RWchjfOHCcI0Wx92HmiilAFPo2z
FZcrdghRAh8tSKkDX3dlaChUF1EQYFLhbr4ilHejXltXyUgb+AhQqwNxflYnn9es4o7dYsD6z209
3rDYfpC+55+dIOI47n1Oi739TY+eos354N1kdBcXZlNmsxuk/Lxd/8nX9V3ufZDuynOVIF5XO7nv
XBWJg+swBOFDHV7JdObuOvYauD/Ub8qCr2pb3uunLK2aZ52+tGcWcX04j8ItvU+0MZLIp/koiEcH
S+6aiS3W3DvSZPYIZaNPBc/NtwwT9+yxHzS2b/p3m1Grw/ihx9HZWsVjyj1psWxAHBUeRIKqDEt5
z5Q0VNcE3Z3br4Obysft4acKOLpkEh3EAOGAENXTcZVJKrxGLIw33uVFwyc5+I1dzq3fxMbdaF35
SmhkaiHIvs1Q7Hwl+l7dJeRHKiaobRg06l2a7ChOf0XPZCpspwts1X3aZWg2Ai4+XjfUH1KxzbT/
+fibXQGXrJKefmgy4XjorN1BCg4LgctpUs8BfmSc+I3ilUDIIPybNtFrOzK/mLEa1bF2iZrxk0rg
nNHcCYaoxZfZvofOarr5QflhbmndTRDCwmuukAqK+ioj1uKDtA40B66qUWeqqR+ymyNAcEUcFwe4
FBfEs1SWe/+QNlL8ywzlbOC9asD5G56hzpJLSSogGzNR5A+gGiVmFUG0MJeO/a95a3E2X8d2L2qp
gUs49lxvu1qorliunW+QpGwKM8MIiUCRIINHxg98WJVffp7eb39/3A7O/Kqz1X8lGUoljeDlAlky
DHQeGpqiUPQXYLtW94os6fMmxM2P9NtTdbIFqVyx5bXeGZFTzDNvP36FOiLiUzdhNZt+bE82Z3es
VTvbLZ72ZKWyVBDCuhb6xoTdn9PmqN2ZXSbdzasEyl8vzoabNIerbMX8w7OnXzJjxRrdK02r4GOf
gogsGA3qZfZSZgVREUSEjOJArBW15zXeyTkdSy9KRhlRMpZGmein9+eSYGoY95WBzgccxbJbzs6a
u+G/hV5k4lmuhL9NmmntLzQuhhPZYqYcooYFePNwtl5PtRrWgY+q/OO9ULkh9l83Q8oPzek+mWY1
Qst2VmjjvmojgakZjqTIgqE+JagytiHUNBoYxeUH8xU72kUjHdEtuQPyCZAwagd/d9H4/xBVtals
xfEs1fr6e/1l43wTGqW8KHa+bBZoHsjJit7m/PEr2p63B/+dDPW57c31t+7NsSw+U34eSNWPWekn
mxvcxP5V/CSQLdeDdBvvUouFlw/1W3rclzZc0/vp1CyoRO8ITOasukqM2uXgN4ZssQ3CffWGRbtV
rF48bpaY7K8/Dm50OvRMA1QKsSpVJ85APDe8GeHha/shWHL3Yd55xCyLoa8oEr+gQBW07K9G/BYy
2vrmh5TfIvMgrZyj9+ZTsiCaS9y0DYz1dGpEscJB6sGGOCnYcsDl8vojJYBRlN8rCHaBU5zHGcA5
4Xy1+LB8mHFObPdy2Y77rP3mSQnOGA44P3EZ8133EouDI0vG86W8tYRcb39UCT6olnxOKp+n0MN3
XTzz+KCVe0R5G+jAa0oZdt4tl2VDbLxCMX4RREdi8BojEY8zJrcMMDxfxUrr9cP8zWLYlIeXl/xh
DVH6m/1XOeP691pCPrm9/UFue+d4idEJuMcoxz20GMkuxtXjDRC5i6kLwc3iehnXexPZf+z5P8s+
TBJTzkX6Zq99sRto282a9Z/c1lIdDmnxUBpM8WGe4goE2Q3u05pHD5tI6nTPD4v+CD8vZR8eYq8H
FZWPNg6H868ukJfk6OSPXdXFYS3bP29eY5j1vdloj9rNMx0bsV0PseoxoxiyU5AGcPYOD1nqns48
Ss1lb/l31fN4Mz1F6wBWtWAM/PxbgA5ypYIxvCiuVIYU4Iwy5CAlH2G2v8Zhu/3A0Rq/PXykRUgz
vOvfz0aT/s3oeAYBX6SKvAFiHFiifAl8fR8XslCGarX/Mh2/2TTO0z0Qzl3K4HVCvxd/VGD8DpJO
fhC+/e1i+rGz331y3ZQrqroZnPWaqj8puJ032tDreghhRe3xYDy9YQ+25rZM2GNjzib/s170oS2v
EagiLxl3Lr7XQ33M0yDPv8Ev8CshPClUm3IX290nF5EeR4ngVLN/hztmjbvumL82bfB4xXWU/Jbv
nSVGg533azEgcoRUUgXjRz+9Gwq4aS7+QM/xlsR3cv1xPokDdCxGpBVE+PJsN/440Do+CrS/gU+4
cL7Csl+xPFV2K/sr+k0hw0bYj3N9sV/p1mWSgbQ7MCGJ7aM9/VvdnoJqruHb20qnIRLIAdzeTtf6
YuIiuJYTS/vb5R/pJTNak8NQ/NLmbj4aDz7lIxCjDJ6w1TDNMhX6aR5mjX3Ad1XROYMM1XN23j7M
/53M7w+jTqt/td31/o+zM1tuI1fS8AsdRnBn8VabF9nq1d3HvmH0Ms1NJMVFpMSnn+/PHwBLtEfu
GAUilYVCoYrIBYlEAvitfCIfEQeN7qBWh12d/Q2Gv3QHx/diHDeGJHk+bVzU5T5zkfPchlkLDPDF
FedMvWWSE4fSvYebHXOD/GITofDKHk9sZ9v/UDK0bwerPTOz8gipXMYr2/sfu/MecpDO1OCr27uL
w+7WH+eq/BS/bzCNwwHUkKku3rbuKQjIP6quy/ab+fPlaPF8uRrd8NnUTKLkch0CoEqinUEKVcvu
k+KWPKMLglIKUSU0ZXu5hkK8XiwlSflLb891HCfMqjGIVV6oRYot15+Wn1RhMKFrTgfHUsy/pNGY
LBN/Peye55etRo96oK8KulQuO7+g8C/+AmCqjxOS9XNymnX2N0ccGXqIj27ff+rfz98de/Pl1cPh
4/AQlcajh590Sqj4JPPAy9dBs9616Ki6g83jsf6HyfX900Frebnx9Nj55Wna/LGzbPzGbb+V/P0E
sZlt2ehgIWcS+WeVxyVEzKr17bL68NS9IA36j/9dbjhFyQ8B9d4VNN1w/tL0eXzRnX3etzDmVSDU
1JfNctQ6lVf+A9MYk/XHRXOr3tZV8bItHDx9iOu8Z5V6hhMTmUsN9xt+RKM3/3Vwf3+5WZ92XVze
D7XhPbXy2yi737SOF9Gjly9q3x7WYs/04/mcWhuKh7jkd0WTCqEPPEEfdFocbGWhvw1w2fPhh9vv
OJJos34QhVwXUAe5dUahbZBn3tJ+eMtp72xrPl+/2z7ub6QjZqPez7QGn24CxAb+QaPyyVRlXHOS
jvBRh334lc8C+U9jTgB5e9Np3MYAanuxbUagdy24QEE14UNUaASKHr3uhEa3jsdWwmLi8vX5y9bZ
1iPVYDjsNsntdzmvYwh2tpHFbLTdLif3s91d2l3v1JZ5ks5tCaQ5Gc2AsC0dfgGPh8gsibERI+Kv
HAQxwNSIpgzMaoiGB8mHqI2rnIhTAPEaRq20YchCb0q8+fN1q5dOf3B/SDaIYWksLsENQSAeOBA8
2ULBkuQUIh7T1mGwgVJwnRnPuAq6h8wCnn2+kD9QuXv/Xdxzq6f4uFPAecwx99nCmn2ViDdnFdwZ
kRrHdfuxt2bEhZal/csxCrhpdEkinjcvguPSZCrQxNpVb2ddrQZ72F0vjwpdTv4GnM5MrJZRusgU
PsXH3tUijve1N6vmdZovWdcUPjUzASN3BrKurns/Sl4PZeWZKMg/74wvV8dt4n0THajRILTm0DDX
yIURD1rBIbBHqCBcloh2Ux2IiBivU52YvfGPpv787xVHwnlXQI1oGAJZmg1bz+93oURF6kjSEZpa
CaKXXkrKgsjqbM152QOXpNPpMElN6LwkHneizzzxjzVQDrflxCt0BAQFvi7aZwcSBtOwoWm332UT
dMIuY0+H2rLJzWCyfGwPK1YphFfPIfMwh317IB/nkxQvBi/Y0bf6meBKrpI3SpJt1oB+kNN8UUQZ
6jWeRhexEdzXA/kUYx2zboyGRbxs3xblVkxXuh6aMVNmEXsn0pQOAvHoKRsLIk7syScti1fj34Qq
x5E5ZxI3IEy5P+T4ElKr8zJidTDsb3E7deYR1UFbXU36f/IPIQcy/0lP4xbj0q0H96u5ItlJdILh
YSw+MJD+8fKx0iSUZcZ+RPCTa5xCavDwsEgiM4J4hKs9q02unZAMOVFCKh3nxVwfLU6715NlxZ0K
+WZfIHJhDclZPddpRSFMO6/eL3QkBPIFzMP1+H8qxIOoPkMxOioydfnQxxlJl7orD+YXGYN6wNc5
v/UV9Yh3ZQe6Hgdps1yb/S7PFuhseg/D/Wz0+PRpxUpmKATLk6wPIWFRjCDQkgIkiEEyYop691XT
VbT4ggdRd5gBly+L+cf2dcte0ZeuUQlI9kOW/k3LQ/HR5kMpC920ri/mp8lJ211YVCBl0XCmYLk0
Ncg0UugDQjIdWexnmiJGHiqcbDdrIxOMeyJYssdAfYUidCnIA25qmYq17u47hGu9DBRngXen2eyw
KQPnBXH8bbd3FrW8mfY32/Gu37sdr2Onzxw3BPUseiAmVyLa/N1hqS1BoSTUA0Ig41DMl+SAi3Dp
EL7ssY15aAsZ0sYU1fKHImYWuXGcYe8eiluFZnG8qLykFre0g4YJJkjMC8TJLj9QU6gQzGQzhAog
dCZAUy6F2WYbhUa3YW4r1VSr0UtkstWSTRPoRbJ6RFXScuDf7WBaZ0cVi1oc0TOs2hyo0hlWzfNz
xxrbRbV95Dzcn9POCMV2hCAQyuJEw3Np6QK3kx8EuYpoftPJuvK02ZhK9gh6YRKotv+WyWPxMg4N
LGEmkikE8baai7AFUciUVhqRm4ljgkAxd0i+tIakguxzgXhn+tK+FlMr9VwxdLJfwBQin2Je02yj
AEiCMsWigDgSrOjNoJLFixxwYMjZ6xJ2tt2PSIZNUNGvNTs6i6E6W4LTeep0Hoe7YfPW5gAvskTR
nxmh4QvdQEwooBE0IHSTKMS8mYVHlMiT0NpDmuZ3EjXKDL7JoImEmKnydFW3ShtC0/Tuq7AUSKaH
Wx1oSalrN/BkytPaSAAwdkCNUa67IGA24y0Q9dameW04aG13o798g3hYTl5v8Fb3PD50wCIMFomy
gblAv322unlzWE7604dO85YwyC0jSpQSVjwQqQj1tv2t+U8se8irR2lqFYpkEhiaCkiKCgQh3P6e
EoMKmrVvro5/UIQrbsbsmOalYmKRbEI/Z39XHPMnmkWEgRUd+i9RjWmeW9EtZpjomFbL5j8IiLqo
3eN/LVG2xi1HIlx0VN4/bjLe/XQcTH8ooiTNx6ENRYZMxHF/l7Zi21dXw7V8svKNH2YHmRkkMgqc
jbq3JrG03lcJUpIJNLlBhIelIYq+3IcAoj8+X7Qnl9WW/d/mBM51hpPNxWB5ycICbwEFJ0Ag6vgO
J5ydJyvZq5pDFg43sSrZV+B82fBg+jgcPz89NW/TsmG+xVqy6EpoDqmdTG1DLBGoxV1oSg44UPrR
ZBYxc6cGYpJKLbL+knn+sB4LBIG+hkI0ZasRGCnpy/qSEu5BSlNTpP6WBb+dcNJ5WtpYzEh5Q000
SGEZ5TJ7e08WIkQTSWvGPTmiIbElGpP/a1V4fipK0AN/h/aA6nY5NfOrrc9Gg9W0zXlhtxXnU2Rp
tEiuL5tpbRL5lkSQdBA01zS/YUGgTKHPtvOszc4kYPvGb/zjAgkDKg6WFo+DMPlPjkkgYrGaiDAq
E0aWvJcfsraEbQVNg0KM6nF2XV/Cgah0729gZpD5fWwABRZWegD1UWOmddB1psnSaznojjpLO4eZ
MWPFCw1OooyRAk+HtbGLNRuMICNO35GRblsDq5cDr05nMGxXw263zd9XR3FMG/eTw/2iun0RzgcX
0P7VHld99m4gJcatHOfrhx91dr3IFMQxUqePcRvxp+g6ESZkK0UCUIpEpVaa4FgghhR1v9ecDX6u
c0HhBbjA0ru66O4+TIcPl4v7tqJ9XMJMwqXlOM3861tggPkEKml9Y6k5vshXgVruZSSVKoSUUyzF
ZhBWsU3iPUdDR0AtlfiVpwcZ13PhtOr1FEJUbkq1rJg1GPdWb1TC/Mxvp57yddyIHgs1Rh7NnWMu
dZV3KCIb2vk+uJECqQJcGxKB2TJsPtw2r8n0rfjZRt12QAWrkZXifZK7iXwJ05DoEiK0aMQUzpby
mbAjgnX99+rxT90L4orqBN1QFYX0DsJVQ/nyISDoXBAzAbf88c3L7VohHf7AvH4j08n0gYaEwKVf
E5qaSvS1vKPaLLQZwZNCIvxpQCsCPt+IIKUrJO150/m4Hv/A28qnUJ5oMVVBdarRR1lGlKI/jMif
3URBi/52kOZz7BDgB3zDP1nuhv3oYkhYlUOP/KEKZdFjIRYqs51C444Yc7yb/UBT0D76onXvvVsC
6BrHi3VXzzpRQyJHohY8qaRJi8Pir8X6wzRtLMWvLw1gPIbURtPDOkWYjNJiioqHJ3mVy8Ly8KyI
8NlfVb5jtdldzQfIZDgp1Xh6WYuVOawGmR9ZfBGEL43gcnotX0uFQD3EP+7w6OFwPdenqJbcu6LI
uUzbYekxtH3v19RJxwfiv/Xj+XP5vhdsWm9Lt2hpV6mKeZsOP7sreNbRxXw6pYDkcLSqhDpLTUb5
BWZfMso7wH3JN4EAuaXQOi7SL9fvrR6vq8FCvEsVQF602b2dfAZNiZEArq8clqVfzizQxQEj0Izi
D+wuN1WWa/Z81AqJ8inp3cFgajAqVkicGjj3nW7mFXN4qcGz/wtpsfFC4BmIbRkMVL4pmoEa9J7+
rzfHaffWnykDmO90cn28MrEFH0Od/rbCEKqND4NnuS2qaxUEBFYQ7bH3Xvf0w6ObNyIpVqQ6FZ+c
ejyvH5VC6YyqIHyjBk0FeephctFopVUk5Yntw4/NEUGGlKRNrWDU9CHponGLDmTQl/+2tK4R7Zag
97gtCuUSp6jMIBT9atl9y+5A2QTVr46YPB70i9wsvIDU3Pdu+We2AKnf45Ja738cTK7lQHaNZIIA
Sa6OMiD62TSaLgK6oqBe6oC4pYfx35SXkFUq454dqq6Y/trsbv7jEZcsiKvjzUbUoYrksVyB1iY3
kSbLtgiUbWZKwjLmuWADFotHR+CGKM3BO9uXi77mWfwaGhFcrKLQuVAqZhVqj35fO6GTo0zYPkbU
4LxMKRwhQOoy5CmQUCX89xWIvnP+Fz+VOr4cux9gplRhtkG3HMad+JfvoWT98/K+GnkE6Xq/hvGa
YNwYOfjFbpQiglxq4LD7+ECQ0+ia0QXjeO7K3SXvmP8D64gvFSFWX0Zjh4tdKqxryR4BOwhsHIOD
YPYagvguiAeT1HF8RLlUnVvneazSZuvL58PpbaU8jlFwIJtUMYXbSltbkUfiM10r+HbGqJ6Op9vS
MLck3+f55nF90dz9NG4RXZkD8vgp2/ZMS3bwEGlglCPrMMnxIpHPG3gWqGnoxjNBCPE9ZBx/G6Kp
8weEgd9tsM5iHpskltdSB480Vo+n7QB5iNzy4YQJNe/pzSKXGyRCrvVRGjA4bO4wJwK09qu6jcVM
wwwq4Tn5YBRSV6/C1RtSz2b03yHTy6nikj3fHD7xecvx/a8pFmfUulxNNOeWhinE2nXYm4NNw/w6
oJtAXjaELsL4yOHd0UT8UGqn/XiparGrLbxAnae+DndS1nz1ZjBBiaZC6+HbzlPjNx5krNNcIyPH
mWImeRmQQrRRYcTy8fogxlLc4OXO1QPPSz1EstePp3kjiXuuT8/FgjB9sKLh+Hy+Kzy9q2mQjyLU
6WoN52zZxvmHQZf95iEGeS7lN9Mc4kCySMENzo9mHXTf8zHcoBTV8T5+Z/UXRzrHD+Rb5W3mG6M1
uURogOZTfoB+jA84olIFAarx9cVURhV+0+l93aftzXS2eMt2Gtd61Ds6qrDL15H8tfU5KgsxUJ8x
m/ygAFzk2Rn65Hbvrvu4VTOrRDR2tWHBjvn1y7azhbSj6532X+LBAnnWX6DIWGNkqcY870UVs877
3Z6I6VSy33nvX8a1kdOZS7QijeZPq39gqdSIv4s2ozDQ7wNSXYrR40ZJNKybPEkEpcy1EXukSdHs
6yR7c8+hmg/tixZHsRYdQn6ElGqWmqr48Pqt0wSQYuL2m/4HzeHxU2CLAca0whIJo/ugnarctqvl
4i+J2J4j8CREfCrV+qOqUee2/L7Z7jhXsG1z13vHu4vXgbDaNhFH1Wp0ua52/4wmazW6nEP+Ql4j
KeeHyUtIS5INZYFOiTyQ+NDrvC93yObVLs6zegiPIv98kVzD/HwKkgskQQDg/v79ZHVkCq/2Fr/L
P0Z+SDUADz/QSOu7VSfOR3cZ6teb/BqJzok3Qj1Th44a5F9pqs5q/GWzGlw2ds3kCOMWTZjiEhV7
KGWSMt3Iy/u/VstwoJWaFo3P86tNp7YY1GQQTKFt4bnhgMlK+2tAVvszcabZifZ9l2b35bkQGJMc
A8Z8AsEp7OZVtaqzafLOfdVtzdbP09h7W0ZXPtLZkwk2wNqbm0eZgFgbMUzlP1eYXzYCMVTICSPw
xdLN7E5ofqE04x4gyQNhHuBhWzng2f4OqyWbRPl/MY0wUjgWbqx9fmyvVH+k1SrYMGkdsecmzlyh
mDCQGW4rDjhfwkJmQS6P1xwuxX/YxND8AoTnQhwkXaUCP1ogxWKHYh6FtUo1ZjPEivt1QSYf8p7E
mQsSHATdcZwKhgucTJAcqWQuwF3z/2CEQZNTJAadznDIwd5D9kp/GS8xG7eni/tRa3DXpbdgA247
7KB/3fsjBsEw1aau/AeWBGHJAUJMEGA9YaCK2jHlIcsVg9YDOdnJMZ4y9FAuGczaexAUIxRPqnlA
BmlYzSDmgATDvoY2iTPy3Ie8sJEJ5JE0f0hwRQlBgvwQCwglQQwhFgg0MrXB7TanQCy3+byaf6g7
0ulsKQObmFlApJZDrpMLHbykFEyUZ3xN+jq5yaHRX8ARvXFMKWqHXdrXPDC82q1udLhy8wthSN9n
igiSqftyicFgXxSdGdPrVwP2b3/JFJvFcDUlvvDh7rSxLxQvrGHq26Nh4ZYo50Vg1iDkU8x3zR6G
ddWRBu5nzCBKx9ApnO2ieB61gTO4jIx6XnK4x1yXtlCFRBAQuNitLx6H6hC4BtYRSO/pSohoFzxI
oSOklGnG8pXogGrL/L+U7sF63xDBJUFq0TMLMTgphJj//0p8W+cBhjoEg6MNiJPnEECC98/Ed9Du
V+3h/v7hLhEndlNmwpLLIqkgu6vNs/YahSRAI0ViubTQIq7GPYRn1I5clXEruIXQ0CJXx0UZyszv
Ds9vChGNcMt0s2SCC2H5DSvZPB0pokXMExChKqlQpdCmZilbPdPbS8jSDHL8X35a/g+CRLbFrFCG
y0IiEAsXMyIghmSW/H81mxhHlLwQrg7b4Q47TeZJqn6fiKeXwrV/6jKx3Hia/VSObZxNrlpSvHJA
J+IUKhkBhsseGXIGBJM8rS/nSzkO3aeGMyLIGi7PIlfqZaEDlAQ6nfWxoUdF0RA8k8pEAkIgbsWG
daGEVSh6Yh9ZS4nc+ZKNEzvqsKC6WJRHBFVLEmFNU3/GmbyqrsUJTp7O5FQbBNVcEZE4JRznZtvW
ojx4wxBkM72838okRFB5Ct0NDqvYJATRIAjqc0M84vQln1bG9VP3qvdj6pCRXHXFL6fSKJOYJmvu
3C3Hf0w1iEYJZk5gHM+fwDhoQSA8BY9O3+aQB68FWF3u1wrIz/H5vFdKI0fXUZnn6OIFr0/U9c5O
e43J026H3dqZqeu1m/3+WVjD7Gm93jRWU/QatitfyddZY1ufAzlMo85+wVBiy5fqIXQELHZoKQQe
ZkyzQXU1T3gkT/NcY7TDKapIFV6HEoI8tGvRoPx6NbObwfG7uZHd9vnKSlTB9nyPhaWITPNLv3dB
qn+7NqGkY/I32QJFVEj68FCEqidCQm2ourDLlJKNi939B57AfEkuOe034fYqrQPCD+O3Ose/25B3
pBC2IoIFQSAskSCSKvo6GsBRHGQhGYYYL53t/t393BsTfpbXPO1uBMobyguxsOKnPUna+d7yKuom
x1Bv07z1MM1jc41fbxcbQyOpeqchgT7qKhvaj5yTCxyguv286P78e1YCSa65LDIen+ardGQvNSCf
q+FeYeBgVCpIdy1jPhtw0Qb5d8Vy4qRc1Fccnjl7Hg1wg1nvx3nQyHg1+3Vc7U/n95FNKpoiIlli
W3XrFe65n3Gh05I9P+FccO8f+/z8+6LVVm1hBnLX6VR9WJBoGxKZdf1TbVBnLNmud24lToqCcmuo
8SPRuvrRaR94j14a03fDTZ9RhrWn20orwmm+Mr7R5pJ0pW4PIPdK27i93eS8EATID9DLfW42n0ya
bC8aq1tu8yr0aRzerXYjx79p9Y5ABaOoU5lInMsIRkUe6bjrvb/SidnIcxJyD3lC8yLMpMeHq+7v
RimF0jRuxJ0vOcg1eAh+WuGy2jOVlrWsyyFxjEp6sR8tyoVnyKmnLsuY0uOzD73e/Z8uEkMZl0NW
QFZNRj8xipEmCwTxR6acmo8YgxyjgrZPERW8v56smNIGQtTHdfVH+RX+LVJb5SNBmquY3aV0yOvJ
ONs22BshnaDhj3QZ49JpD+v+3a7asqpBnnFaEQJIg4bJE06n3NmpbcOnwNeqtQlm1nfnvoaOJn36
cxqAyvdwYD1YlCu/4PVeiHMKMXLOjCDChFucy9UbEl7VPx9hPO0Pk+Gm1bzVCIO2IPHr1CieJ2VZ
DC1PVvOf7W9gVnAQBm1mXJkR1p0mmcOi4S5igkbBtW29V7SfEWk/1jAWlQuC6JFr6bIYIjoghimI
B7Vx3Fy0JvJ0Oc07+08WKiBpfmCnhRhMWmCACAYpjFT+Iynk4Q2wvND52UVEvjpC7wZGOBWHjI+b
V4tYBhnWahESsxE0gYKJpVh/ctjfzPrVd4PevkGhXgfzoKdzDwnqObMTBveHybx97A5+au6Of0AY
2MREMoXqvR9kqstOWAaQx/2njVLmEmnqQgy3vyGNT2uLEJ9bw5tj2SjKtCgUSQMGNT6dBv+syd0X
WNmhY2lh8OoC3ztFQMkAKRBERbTXohAS1ABChKLZyDGJgJAL4phENlcc8ZaXnbVnl6tdWTObLMVC
HhPpddlxJNUL2el1usPhsF+1+sPeoNc9i7WfPT93ZqPqsRnH7kAT++6gj/WDqZGOPnrsP7/vtp/e
tRVrr8N5KC8pykHeICTu2WRFvToH8hqhMPKmLb8ZgLBlaXoA+fR7uEmR7Briit/MHdUYinV811zI
WHM9IDCGcRD4gZzuNGJiuCBLs87kWfkCMbuGu+v96vk6bZ5FMRlhDGRkwmlaP5llMbQBl4hnF4K4
x06h2fU8RebRh7PZTjGsKKLdnbWCAzSpgWJZSZ2IoVCH8BsF6KLFNGFLvBidsPXIm+PDL7t+66cX
e3vr6c3gb56GPQ27x+hVC3cqdLoV8yXOAop5H7AasoGj6zUv+EIN4+rxJ98onA0Cs+rSHbYvgNtt
753LfobpKeBH+AlGpo2Pzw+LiSahzP+GXMLzdPFeK5cWNpCFLgK6n3GHEz7s3MkUVaU+RjsJaGm0
xGF3gaTQmbuAuxwGBOwlcD0e7X58fPoA35TeRssS8EVOp90P4wN7MyuAOTr+10WpFSeBnYkSJwK1
2zi86ITa/bOo+s1wM3xcD9a7jy/65sK/Meau8bbZF+gEuxYklJ75VXovNvXczG4mLTk9xbA+R8oh
gNFX0XvBp/AvMDLEtfaxwMGxZxxMKu0obozxdBkW1OxrmYLQ0kQOjjRlY5q+llubticXBvA9mfXB
OTwFQr45QEweerCMpE+BwWYCIIl9OdidwyZGGkaTKwb5QqbQsD7MBscv8AKbbMTZyGHagZIVKEzB
zPGXKKPns2mY77sK2ISdo9Z/vs4J7eZX0f69bnvAiQsdTjPrDAaDM0fabLYYNKsDQfDyyjC80OaP
6DpeZ413WIYDNnTdE3uK3xQ9V/Sk7sVsBwxgTiEnabUwJEXrL87gvvUnRWCjbI9Sl6vwTe6AAF0q
CvqK50tesB4ZrhlG02OE5sBM5jHYT6+evH1cXbYPaetOd7tA85x1n6dV4Ix8qfUD6dLno6A9YUrj
9L2ly81M9/I/XGRGAnInTKGSV9vOR4eyq+BKyhUVB0xMGj7B7AHSlk4ePJlbz1hVNWQ7Cy0Fbub1
N/kukFt1nGLh5+V/dhaFm8bdvdi3pOwBghWJpV6e9mKHR82eIDCGITnf4dJYc/JSX1V9Tj5mXcqw
N8R/c26UNYad8aK9rHCxJg8Tvl5YxMxoptKB7rCZj3V3liFsAWK2AcKl9ojYckDePGADSZZOdsnw
Q9wG9Z8JXn4sX2OcT/GXiZE1gml+CWEpnxGeIq5K8kdxybeAS3dmB83y7/vRG0KuPGVkDoaJneq9
vJgYNamNG24rcSzcC0wHL/rBAtWhhzCY76mN0kAuzfQWCdgPRNxf803KSICZYFDUZlaw8BJ5hccK
Yh7jsvCbtXYI1PHhencr+WGKCz8F8qTtEngpAmUIb4PrZpsBQYzQ4VC6ZPCTTn6W45MX2EgtNCQH
XGwaverm6XLJ3io1h3giaTC0qSrNW38Giusya29wlyswlDb1mN/dpX+H37/2lffg96ozZAcFRiHM
crz0lXf2u6fxdL727CQ8VZQurOUkXRfDD1jIrF14KYL7oDUZhmhDcBIPZRewfo5/Y0zbcNk6XLQ8
SI5JG3oo2dKSs9pRlX55Ng14sSsm2wyd2jc0h7s793RAt1SaWUNaeIafxY9LdcYAmFpGw1/asTEy
tZOKZ9Lfzy/q3DwsbvivJiBOFB7mwlxd9L7tYUMz9vhwPR5rO9nE3tjC2l2V57Q5BE557bWLTUye
9131OmceiKwYFwuDcy1mIHJawbVcZ9M3czH8CxfDstvPxy8UQSgsL8BwptkiRhIsfKoi2+whLjZ+
vK2IpY9aqFUvog4e18VnXkLHIGnRq/jPvfHjGznJfIHsgDuBUwx4SnV/ml/gJ3NdVFJqKPjp8agK
WSMn9SHIi4Ww++djQ4t3krc/y+CSfUxtIuVZALwuFjJ40FxpTgGHS2CcLbFn8AgXH1etN5KGOHcH
fsBm0BtC4o2ogpc2FJeuGBii+1J+vyO5XwWYDJBcVvG3On0mKKtWLBivbWKxRGaqQWfRv9OCcL6V
3wIkwcoeXBahMUNbgCw9YdFggyVvj+UWCaQSfkbyskkXPBG+HeNNnpYQfbPTK0LpN8YKH95TT355
vNZfYIVh4TqtIECO+BZExYJWxI2ckgkCB7tDcb45u44HU+uJHKQAzpDSORQnX3XgcEynCgQbPh9+
X0z6v3sEShE41LAgZnUzORBujAeLvxmuJ7kPUaiUOZZi9UgVs62hmYmq/PXA5kMs7vZ1+WVGgCeZ
RTK5Po1OqCRPzke3ZnE9s+b80f5GvoBgtzu+zgF4fAtI7AOZZcssTkEQtLgFwDiwjD4L38MiyJH4
R9KTHRXSu6HazaNwidmU/OglSoWuh8tSYcgQFZHxugDFeu5zS68uP2dOHjZ463SnreXoLn2thafI
D3N0+jw7RwuDw7uZZdNowJdpeX7hWrjTybO1eWJ/9Wl1iEmo+dXTxf74s+gZW9Wi4qWnsVyYhrGF
AquRkoWy+bh+vunLiUBeUa0gRGDDbSRupW1HihdNvFVWjzr2KdbT05YQifR6i369GVOopKrZwu/M
4tDeeaxEpzNdLhpPD+27NNh3k9J45gR0ALg1gTI5f3agpSB59AVfZAVRWzbg8lYahrkQV06lCJdx
EwsXFIgyERIbJbjLhkSmjESt+APSbPtZFFyRwSJ9qAN3y8lrbfLU6QROP6wTXBlrBwmzXyC6Z7IQ
QdIpl6ytJoRI5Ju4IDmQOFUEfcmsw7qNmssjqaBACqbQSYqJI7L3+yTCIWW+NEfUoSj4XQ75lhOA
Tou4yEG7Oexjc56FZhw7o1FrNqi6d1t3tSgEswckNJNYAA1hCHoyCMhdcCOGkJFMcFKQ3EwRM7OW
wjKocSEg+bAEw3cNgMJ/RHfj5DUlz9U1CbMNoVwd3q3Cn2nvZqa7O5F0Sq4veHN2a8IwxuET4Z/h
sNM70An5pERZijH44U08UcRfRlcwDwdV/JwGQ9HDBDDzBAp9Cyud8QW3wg0QwAxhtim4kWxHaVBC
DlpXCiMNUXwFR0g31wYx2S3PHbGOI7GyYU9B8k+2j/U2XkhuaNYrzC5D33JRJthSWJ95lVrh2NTd
hIGfZtNiTg2u9MOG39Fhg/b5vBlmFVuCdVrDfrvH5Izu18yqTre3nc8bzdGdxiRSLDlut3AonGQ1
BgQnn5EDePwYfh0/9tQEEUDIJ2uKFKY2v8PUlC+VgMDd1APiCoE1ZchVcLeVWQrzhI0Lc8FKCY94
HzFwTLnBXOZIs5hg2D3VjBM93L2EqY+NkGMEbF5ESBLFxY64jJLvPBjPVodf4doo53F2HprYuZ5n
hvwieNT8WrQccWfsPcc2tXmg4HE2rMqUEDjshTVSht1JgWUL3DxJGTe4GVF48OKp/QsLZqcotKBY
gTAnlyQoA4TawO/wVFObap2bGsSjDYdNHODEEp45wTv76WEzYcOguy4x7KY8kE/DK20fDttusPlG
YYTl5urpvzBEXekVzgBBkxV4WpxZujOQgkMd4yJn1lPtwwUrZvFFmoIeHKKEZD+qHBFi294obSeJ
PnI3J1PSrpISM2jbA6gQbmhlAbb0GkIQJ2SY9eeL6oYGdvODWGOAmE5BN1PiOzSIjSDPaDBothBf
dvcZEJt1RoPBdNDYbart7m7Onik0tCURxMIIVHiVpC7OT3V3kltawvZi3bjcASh2Wjb1H8WSYO/S
NavsdVhpHDRR2hxJpHjkGeUOGbpveY2+g0v3HUAIIuuexkd6PA4HxzEWBgZyU3oA9wZAUpGnYh+8
mFyiKs+QcxvxAYcGqH/wl7MLIWnc44apBPwagW5kBt1Mwn81jdT9hlbm0GZ2hhkyM9ttD8+p15kO
Hibt/SAsS4hGQpsaKYrZl5AQBPEAIXEX3AYhiBILstP6Y5uE3zQMLTSmlPRrLDoFEV6IHWZjncLC
x5dj+XcKGcFtKLigNTLQshcK10r1FJUEYblrnWkiA41YfxJGFov/xBj7y2bzrlDdWhSYIiJNZlE3
J8klJ4TGHp5BUt+BjCZ1Kvhi21ffCQ74K4kzWrM2mrDihAUGeKpel13I/LX+ZGfX9kD78Q4H/d6Z
Ux4f5WjXf+r1Y6gGcXmNae0Zc6gMM1hdFqIjxt6lMBEdfogNeFGd1Zr1D7cnp4Nokf16BS8nyZja
eOqC66gNxHwFLJUXxEbmaTzI42QBS4INjIMYV6hhqIHoDczY/Bxe1OzdVJu0s0vVxDEQPA2UCZsH
ObXV0aGP+A3EhMSUFBCGNeSl4LIJQt/ULU99SW3TvugmzJN0DX6OSnnO01f+cNSTWdjdB+zJI5Rx
9fPl9vpmONcuuSoYifsggmWiPnsVm53L8fYtXExiDn7/K6WoEcEBhuEBqxeZsGQAsXExT6IodfIs
pQssyhBpsG6UWMR6yGJZIAzwtqGYvPjks2WbxCJ7sLnU8SRUx9trbaZxOz+VT3m36gvjW90QhqWx
yAfXBs40Cdp8/BefrPbwPrDEC7oaF1JEJjf1UPh0XNY/0r/TP5If9nS8bryZTt78Ae6WqfUFKHiy
gRR/sYQyqQfcBDb/Q9m/XfblUCWLnhmkdNSh591bc9OJ+y5rKO3w8jn3C35KO4u77fjEgvBdXGob
YrL4zpojwwcbhA2BBUglGgrk2DpdFsvNRwsiM+7ZkRFtioRe4nO02SlixZcASertFVNT8rgCt2SD
S8odS+jy2oUczKWACGeIqt9GBohjo0H+71Z2S7GzvfZA5svVtOGXodG4xCpy0wGjpfXl0b8CpVcp
859Gd7bcrQat/p1UjnaQwK44re6LOAfJaiSJbsitkLR/HfwIb8FkYlJMvi/WNGeQysnp3r8ZT9/5
M/hl9O3xy6GSCeWfapHCkuD3OEwShFtAJ/MEOD+g8AcUh61h5ZDuLOJcc2P7+T+b8Xo3re6f+3fo
HJuETTlUXu9b2NPsO33LmWXRWCyfe4vnxuB2a48ETc0vBWrfx3awTTVe0mnATDWi8Eviii9jZOuf
ZsgdJ5aQDdPcHdWRl5aYmcalmO9pcaDfC4x3xRjRTAeDkejRoAqIdb87GoW965qNPViCrrxslULy
+/blsik1RLIWF9mzx8H01+RTDAojABya0BPygJ1j2TAlxwxjaB3WdeQ6NCm6CSWW7qEORcqIXzCZ
uVTOYrxMS0w4hOfdmE24e7M2I40qrVl2MdgL9QYnAFEIZ+MNheSisksSl2VHp6I73cLAgtDaQa5M
M66/w0hf7WHIGedEOvWGxHMyyuv3z/zJy9l2/HDfaDVS5ACMAfGsi1A3dUKanNASitZpqX4cMhVz
wYghBIlDxETGoI0REwa8Th4orM6luJSj83CvW0hRSFZ6kebjm0p9kYWb7PHw7SptEw8JIoIjjfKQ
7dJjgruhRYScSswSOQg8kAYHkYbLqg6+59KS/R1aVN80GDm5ocJi7LH69myX69lDbz3fNhqDO2vp
5q+cNcueUHHFe0WYP3gzyoyrovniNldOyCEkAnIJxawQgU5QBcQwWZLFIwNRZHHJCnNVFAOhfIwq
KcdVshAZe1Cw0LggJi9ULQjFuCwQSvrS1heG0nDx5oPONSZbxHYQUX3NgkWrwNCz0FnD+rC7QgdT
b9HMBTGTUJAcswgICV4piHH3COF6pCuAb7C0IL/NDMPqz8e+zoKChYBKYXrETFBiqzxj6/vmHSD8
YmjecXfE01KeKpRNEuMFniT/Xw1Om+cbMzLtweLQIbuY6gSKKjRDzWV4PDywrfrxfvqDXIYWeiCp
uBY81QEXmZfMDPCDEe1eljlJAWViLMIYoXxhKeFh2yu2Hh6wii4QkpOKP8e8kWY24Q9oZMEHMfmN
mHYiPm4d069AEBLkZIbJHXw6yeHkJci+4CL/QjI5DxePlTbQKFQAh2y+/DdutvbXm25DB1Y7dFt9
DgPpfbVF+qzRODQ7T7Onn7SLLIILtQWjN7cKBrfpR8MzwVcXa27R7qQwiLjjR00hYL1s+ILsksX5
q20GLeGQC1wOWkikVyyuBsM3N1GiJvppPQXPUKwOuTShTdizevWYSsQyOcrFnsbBF+k5WMOPSzEc
tId42AJ114Uqjt7dHMODP+/XGrSdWQXuPzQBUXgHDioBJg4mQde4GzFEPWw7H9IhPfTY5i7zEbi5
yZDLOCeR86/Sfizkp14dtWEtYP3gHsSKIBgtGVvkwEuxES5FdFYTOTng0WcCwby8iPp625vOJfbp
/IrQU66px8qJEnFPU2W1m6owJ8qC86qIJUnfEUxOnhWSETP3d3qypuKvzt2WbIpMiAf8PKQz435d
t3TWnfZsdBzdSreYlQsEgcPMp/CKL8WAmIgct2qOLV4CbmgPw6f1defWekU89AfA7FOguGf+lznF
bAI3gBhGiEEMXZNvsrAACFS0fkGn0PRAckx7kJLoE8BFb1rXHUSed4IibnGgE62vVvdlbnguaXWN
Jsu98f5GSyh856TyA/v/UGXQGlTtij09CGWW/VGjymA/f1yNmo+rvH2DzTzbEkCpfvn1TREGEoU6
uH/DlicDwiyqq8XPtgBTfBkSu/iJ04UsuZAEtfF0uZqHzs9Duu1nCWzIOCXCCaH/9jlkvyImAJmy
B6BIjqT0msNCInfrIoVGVuUgrcgwsSAHSF5cnc2+IpkOJ6fJRaRZeAaDTtCGZFKABA3+rbH3rZDd
Acv9u8zYDbXRzhkxNsPnh8G4Va3vDhzUikBAgNTwL2w762PfMV5IATVMEENUMkSxV9izyCEmoknM
36JYqw/v1LruiCGGKGIvniTmMzekQVmYclp6yxXZppJvCmecFEtOov3VOSMtlAQaBwZxIJUHQbEZ
zvHLenTxHPud5VlekSlcW3Lv0PJQDqIUaBr5MtPrPKKnTjXKWKGBwN1WdEZeF6b2N337yBE07Hb6
vd75jOuxGra3m/tG9y5127wFAYJQwO0zQYg1HRcbOZh67sit5IB29nLLxASajEDleHmc9R62P9ua
U3tJPE91J9MguvtSF0iqBRXa+dhpXz38KgNt+cukmUx3tChFlj9wVAqcYJ1qRPwQVrzUZ23oPd4c
ghnKOQ/bz8lwsKVAZ+9KxUvhQM66moz0gkConRyzlspmNgu9QLTp9nCFk1G8dn+5XV3Y4QhbURBI
Mq9ZF8gvmX2zKhM+1TJAoAwJox5mgxvnrdiejAt6UyAToN9wVrpiIO8pkNKkZXX1oPAzoaFotAKG
Ys5yLpfma/XRcDQXsGTyYXK9Wn5UtqeHZQKE3xKkroDA4WA9F+5CcFJaGCuuy327JACHXM1q3U8e
tQiBRC61rv9kcYydds4uN0PJITOUE3zQyQmviwozHt+wBjgnoddjQylGtufWwOx+22rN+/Nhngaz
qou+xiKD1MDLhiAkiwMIKg0+ApKT5oyLGQA/ORWeJTTwoDlMMsQ6MUEBEvjVgZ2RzriwsCD1TA8/
TWc/guiB2EdB/7lgkIoU2KdP/2QGUyQVfAY7As2RZjvjhWtgB+NGzDDmEeCpixIzZMUHLcQPxXyQ
b4gLmCOmrmbEY5sXNsf9TWIJ0xlomjtuRRVVM0VE0eTA1wk7/CZdh2wzRBBAF+qehUXNWtPuatp/
YANxvM5QLzsq0DyyHtDokNdGBgjENERhWUnxSFBVqs45z7+tn5LWqv542l/sF5faD343vxzs0igB
ArlLA4HM9SRdpagOwjjtG7SzwQZ/oRx6wZRCrMfbpchDMnnSJIl1BVn2BABRFZAEo2/OHsDN6KNi
CsZ0StSy9Ia/CCpAgiJXXL7e9p1vOYsqZGqgzqdi0c+5iT06jDfr5nx7p4VpNCwpW28vneO0Mo1L
cnNDBjvwQJAkmh7hqnqE+MvRQzEylSOUglSbKWsUmMMcC/2oitKuCpjqJEokdUAR3+ZcqvYLBPPx
C7YbIahTEdKtTBLR2UZLrZuA7HiQn7X1H4VsV4aZQoaJn2e59Gxt+KgHal0PvVa2SH2Ht5HjIvF6
avMdGIhsV66FOTCNfPx/xPtdJO5HpxWc5yds6cYn1or6m9N74oXxNjLy//KlOLiiCYo6K3ZYGukm
fzUBF6voiJoxp8m2yvxW+u7wq2LShXOVsmTTYfLhxMtQlF8kmLUYr4/5SLif7Lw3syWE3hNZIHHp
UiDGWUX82TIELEiMbF3G2UX/IUrkv1g7ihTByvMkXFZ/2VmTR8z/NA469JnLEDZZ8tZ5ESiVLqUL
8/jXd6OXA60LpAKoY1EpmXxKCjdxR82n8KWuRDBFFSDG3JGGjbeX4EBXW9SsJJJCp/FGUeZFpecV
WFS++8ShmPUhid/CHb8IhJp5IxB3dnZGoVfjyp9CUZXO5i/xYZQGIqIU5Fa0AP/9qeRxv3aHJ331
uppqxTDmzBPAgXF9diVgwwJimLSdRG3MOVtPOTBr0NzkMWfoKF7Fh6FJUBwgUjqxU1R0/dI7fxTV
gtagENCqJKzMAMk2tpEJSyMj4EaQoiQynlkKVVNXMi5gWUcS978/9dR1kNyHABERKkM44A33/eDu
OMLjjHDEibQhJJThPyIBlwP1SPYgxEjnBGxzwv1whzsVOMrOyTABuRLl6TsjHxxGBH3BjvWScvGY
9Hou2MCwqfXUTt8hausbkYGVVsYzTzEk5rR/tktsYzTbNpubXfu23vEHZSGexCn3N0YgYOkhTEz3
Be7gGZvQKWhhskkInWLMwFUeO5iYq3v24omewITbjjkaIXR5Ih1L1nzdnV00D5dW1VJ1TEKj96AQ
WbGeMhtu0KpYbeAmoEesaDloCEQjaM/HFJcOHaCcaJO9/eCH0dXzNgzumOMftPbyIZMGO7ZTf/zI
bpyhQsix/BWCWZyRB269TqUISv9K8pjVYx/IPjba+Va+++6mM652x8EdteO5Rtp4GXJVkuUPEpFj
+hTiQB/ygUXwIBHiBcS1AIWE201rcyxsMZEpulrTI1MpxArZCdcCBMxrf6LHoflfTqJLrqJTKUJU
EMsUFAAhGclrs1+RkrCdi560JoUCpe2h0Ott7w0ivmp8dlFucdLwcMheqS/VXmN4bDw31qt+9g64
6QsBTgdf0eQhOIUAdRoUMoTGo80hymm61QQA0uil6RMBIoQawvPTFL2r5zLxX1qHR21cWjiatjml
4GD40hEssPnkU48NQ6P3o956O+o1EZLMW3iXO55sjpIBh+UV3qBkkMqPM+5LfiOI7dIUMn7OaoQ0
5vUIsUwJ+yY1QDbtxH4auMFrGvOB2RI7LdNebK5Gv5jTgDShE63oJDUTEw4FoZJYm002KLzMHSPq
FoK1E8y6hXfC3CQGHLzkfxk70+W2jmRbPxEjAAIkwL+ihiYlW7ZbOn2kPwy1+xicIRKcn/5+a63K
wiboK3VEIZE1DznUXBvI4GzrEO2yyL5VuBiI2tlgai0yR+l3CIKh0QVrgAMCPeISdde2z9bny2pV
jiKkwg/7k+u3ZNmlDOeovKi/KD6KheIDV1H+OX36gC1FAIpf2o2L5A2MSuuI17Vxq3FH9UY/FrQ8
SL4paLxJPtkbs3s2Hc03pkGXy9nsanl0fuVpELyVoUXY0AyYy7BRcUC4KxLm3bCwXpgOnyDAu+nl
OwoPH69GD5/V3CUYQ8YnL72H1jrB5NwHNeSSTJOdtjaSd88tXK550Ngf6zk/eOKtIevcjHCqQM+G
OjDo+Prdp6zt6rYPjCjpL+YPg2JdzvgOJv/wRTxrOjJ6OuKzZ7onvf34pOeLhjwKDhtooH972l51
ZPQDr5BMYLho9cV8hFPsILAMMMjqw2ipGVLcwt0bm2awynoABHPDZ9FDV6dvF2MPf9LF9iHQsN+N
cqrxdJgv0lBj/ZoZ2A5x8P0J843/5hTWnA+TT1j+4Dnl6WRDy19unz9MVkenrOHnGB/Ex0D2GgvB
X9jCdsGhL0j4Dhhm6EhYIre8GBeJerXdypKUzzg9U1C1/rHSHBj9wzL7wf1dezq3qTsIJxKt3pwd
eENlZ+cVW73QJh5QG29gN9FIwPWo1dj6QD5NCUk7jA7Aiul4J4npgA8OiKXnLBzUbBMRrWbi8WPC
THb+5mzDnFev56MJO127k92NWcfd1sPDyXL2cFVXV3rnBylobErTVk3aBSfTK6RDXN1V9WX1UKxD
kPk3fwjKQhqKrZ/VCckikCLul/TSotrDJzoM+bhnAe8m8gk9cGGgChQtgRZdSXSW4NvbrgmiNQgo
F/mFnEoNofa0n4jqjX5bbLU0klK7KEN8yk7Y5EvEqIYUoGvQtFWajkarDjyKDQdaAjzqDVxjQ0Oq
7ZWfq5P9kyeeccVVLcFWb8b4nbFpC7XO4I5Cqiqo54TUeachakMqLaMq40tDeWkDR3DqgqJS89No
1UmrTbSGlPpJIHbHr3c/ouRqb5GGUyO6iwaXNbeJSAaPdrkBCz6BuBI/8SI8wXHvGrDjuPTpBJ0p
IddClalgu0OI3CBSXXpAggf6lJEkqhRe5CkwXayXhqu35QwJpx44XxRmz5ESJgHkT5GBXcaDR0FT
QCam6vN9wwYYKc+aSC9e3ClNyhbYCzf6moA8LKPnZawmcrCuB1fYWp8JDgwCtwUHBm8nCMKVVCH6
NIFwpD9uT6a06uKzYvbc4xNg9JVx6/FnN04S/bG+4RvDL3c49saj7Z1t1mP5cMZ4oyO4nl4cz8+2
p1e/S9WTu8UFfUIBfSkOIcEWaYlYIQ4RoSGCmCBFGO10wLYoF2SkZsNNXJb791ebj5gqrMeuIDB/
rDD/w/jNXRsaRHQC6xp4cbUYfX1foTNvR8Ik8EwMHAIC++IOgcHhEGDOUmdtA2LLDO9vM3RF1HlO
COLHEAI6hYsDi4H9nynFj2m1vf3iAdOdPTqM8XRvdzTa4WMWG4sX1+cn3Nk6nYw/tLPy0APahDzA
HLAKqR62X2/d+oO5VnUhWL+fE9UfyKxYb8uaVNFv0ANyhhIddsKAiBTZ5R3oTs2uWSGHliZ9g9aT
oSsBlMiaMfTRVML3LIInMAdiksX61hCfbdOHTtMrEUrB+yiCR4BRrNijdYGYtT6kxCja6ej4o3Ss
Na1YxJddRgz4sXQVWZN6WGR1xseeamAYBAi/dAgTBYePQKIYrSj19TYjYbjAhAXHJEbD/xo/+ZNx
u2+/62Ag6Wjlpi2mNbXkV1v5NN391qXvkmVCVVDsGB2bA9mdT4MAUSCnd9P3PrCdkLXtQ1wMIj+Y
Gw11nrh9cG9icfrx6Fe0U+KAEPPu7PHwbkr3iWNEgR0+xIB88cXxx8Iw/pvnDRkkcex7NmEIO+PL
TxvrFPO72/HD+Gzuz/zA/QgDGcHoIDWI1Wsi1BrHbhCP4O7d2SZCi3UTiXh2vYs+Ho4rppSugpfC
skFu3jO7DldJLoq9wNt5LXpwsZdnJ/XIWnrfjFshN0j4IPoJqLUhLW+4Y5U6inn2WEAjbHWstDEu
Ha4pQQvg8ZP2n79cSaX9ec9lxKN9WlHdOPJ9Pbu9Gi+52e+XJaSGvGQfQqSjAHaENqeVsQ47DRy7
HgHByvxB1PE7otEUuEtefSBjU1MMVlTxCjmAXkHhP0OnDLkQdQ19spTqdY6QAMp0WkQ4pRequwiS
gqxHw2aBKCuNjD3AzXguauecr+DdvtWOFmlZm8AVhZKJUf7JGBiTXMF5N9Jf7elliJrQWAsiYolc
Nsaoldx2Fsw7LRFM+AAD6SWenLhQs9Lt1SI3lCghwS1kUpAaG4MgKREM9+rqLvtim7ix3/+wEkE9
kB15YZLpT/jtb7bsOWxGr8dhY+ZHL14ymVxenV9vza7ntXJPLp3ZKP9ym8+x65u8EfBwWkaPYk7r
Bxy7STCgLyZQ6hWDn+3L366O90mZYCiTHjjI6J4nv32RjXYh5nLBUMfnPIAwyeKJByzGvDV351fx
cYxJaGAasjfzEIkcTLf+5RN1xBt6hgy4JBTiYd/6CjicGeZsiqo6RZSWpCETMK/zYYUVgW1yoD/x
rNkTEYH/wIHPuTUsGmcG54vjj0/3J29vtn7T66WIFXMQeBkzP+UDxGd+97m7aclwxZcs/a2FpNHT
g8nJ6exh+sdq7+4zc2K9khHH8P/e4dOlDjjDfHEA0Sif15SRBsZr4sSmFPHCbYszruvJCA6EOH03
mb2Rn9Vjra5gg9JwLZQG/wm/7uge2/Plvb05zzvOR7Od3RGHhzZOSd49XOzeze9n1/WuCfoRqg25
FirDl+GOTA8skiWXjem+JlaHOJv64tHOYiCk49MN/OMPDLO4m2vfavEYD+co1GhTdWhf6pEE/zvU
MftAPvzuQRY8EmaKmoVHOtJZKnq2Te1hCgKlz4N8mNA85AWv15h4tJ79dxzCQCDQOTBIe0dXPDDf
P/6WBHp64rnqPnvfiZLEcX18LWoLuNW/hlR9Ji5hiq37V1sHGbcMFCfUQjP8hDO2X16W2pvv8nXC
0Yhra6wLb9yAvLuend4tby9OPkbFAMUGYyYYepQespItJAyhOwxdcY9yMLkBqxHKZvtcwxjUS4da
eO1KARpLR1zpmQxwjbsh54a2GKoK8JCTLUjaerp7J42AE7Cbfx1taTEeeydByIEVw3LZ7N98Hfrp
fwgRiiYofpDKDIBzTE/BI2bcEGYgAq5PU7cFVigIadd09KxMFHS3N+yBIJr6vO3FqzM+8vrfDD/9
jvoz8WYOxkH00d72fMZNpM0PCp4+js6vp6vz+Xu9BglVRnvL30K61SVHQdzTLC6XOsYgX+koDEUN
RO2Aq8vk+yseSYfX1rcOiIVToi/Odg6TODBck80BAuGCgfCB0QRYM7SNEsBKpyHmGDzMFvmfXnIH
cj3G1TWEcAIyj+7QEhT2IUSw4zJ0rIAee8EohGibpetbC0SkV4Aret8Ae+nLAXhA7CEMy9yPzv/U
Yp+0ic18dqSFQ0Ly3Z7lAZE0Q2uB/z/ztDUz8fSi2Uv3qpD69BeBoc6QRp1AIRNWzH/DSt7n2eQk
ZjK8fIUyGHOq/vlE5u7pfjE7OXlkIlOfE5vT2+VSg+8kZ8wRsW+KnpcpIu2iqcU+U5f1MxgRfqQ9
BrKCQJXARmVGB4wIsmALufP2Da1La9OoSHM0+NneUXuvmbEprl3TgmDW64DDZgyf03o0NcNTNWB/
SYB+uE65/0S5+lMhL1pzbzzhM3G709HuZmteby2O9474TOGvq8me5oSRodaxRlyqg8UWE8npVgmP
ln5xKDSt63tk23Ww0CNB6IFZfptWr1yR6r9SaF1w5hIQIdrXfS3EWHxdfB3SJwIGFH0sbyDMXpbz
h3agvK1deGIJrbqB3btSRqviDoyB1YOwugDZ/BHgkizC1bpHogBJCkOUl0ipaVLCU9srqGXM8cnh
+WHX0NBcXAD9q5vFJf1ttDXyhP77MQvsvVjR1KR0yvXQ0YyX5bY3b4fOjo5vV5cXJ3s1MSUT+ld9
7WA4C2CxLKwRCAsohP6q5x0i/e5itCoi1ww3yNW19ldfsqPZR+BnOlKJCW1DyQy474992jK3EWjs
u8XTG3/unUBp+yG8v5m3t1og7nBZHuroq931tGBfinc/00Qw7U9vk2c8vNyuHtJL0D9u/PH0xbIA
rb8z4sGonQnXwMfbG2uUW1eT2cXO5H46+AwWzY6MAFFk829dja6YcNHeFAOICSEIGSsIsgMu+co2
MxTZFKsIaq7wemCbaMTEQKM2Y2JRGhJgsAcJlOgNjKSttCF4xkBZOsjgxzKy+nLz1+xRvRYkintX
mLhI/E64GVfjoshQE0FdwGBIS6eGf1IAIQiwI4QFBy5vLtdrQ0kB+Gx8C42zKAASegdG9iRvGWbU
GAMXZsUzPrH1Y8pvv9hS3uOCHhsJ49mUB7JHe7ONBbnJ7d1oe7o8f/iF9JcX7NPWQ/ChZ+DqdveP
kBgYegY2DT2dnHwMp4TyhOpG17ZD2EBoCYW1NRd7eKNR3CzBkjN0bstJtXQcnRtBrRUk3b8cs17j
xWlSyNjoeUhS6iMeISw5wyOwT2cZ6Anexj1ZaxIdGbSEPzLugdi8ARJWa++adiaCd9LlgsRAbxDx
Qr2phBoHh+h9GJVeGZgwvjVMMsk06VGOpEfuGAZh+lJiy+u3RWmXrlq4hL7mNPcbbJGg2NuU27xG
QcJrqPSOdI4DQeHUlArhJpREnj8s+GqoC8ki9oFYwyZ4o6EwuAOdChExSr8QPJMaEG4D/pin9zY3
XLibwGdlt+ccQdRX4zY/pjQ7vtybnt3oiE50VUqZIkqrPfkNGUrdWHq0fKdFouWRX50UP94c/SdP
YcCiw8XmqKa8kDbnCkM6kdPvB98/rkfj3z/ku/E+JiYuu//kjWVPv+EveCgTtM5r1k/QWiO2Rlwz
0uNy9ObicvTqfnRx6qHcnJG1PjwagkPqcFiGCBoZQNCuV0DQIrhgLt9dPh6mP49mAUIh0dOkCvwx
HTiQsrGYAiHY+GKheTrbm3MeW/d5BmextyaP25PJhMWU9ZVFqNC5B6QGdenV0ufr1qGI5VeUcOrh
HThkBEbB4Ak+/2uxtw+tsEWpBHcGISGhhWiAiEFX4BeYdTl74uYoGbr73GKcApPG9HB5fggjEAOY
Iaa0WXgj6QNJFpem5pyvsjt/tfgjUcQ+6s2suzZGItFZQ7jgJtn3t+ivGGmwjmuyl6Ug94n4wXG4
KT4uhGNyaJcebYig/mINa7bzfE23DUY18CcGLRSNBAv6ji0ciFsUT/gQdYa+CXP6Ogcaj8u7V+5c
pWzZU+Eoicq5fkyP/BCVyMUw755r8iarle6L9GI4gzgYTXHwpiw4+z7I4jcOzqNerRwJgGD0MvYi
oygTiwBredL4uFbQL8+lSiVS+XpYFBpQWtQwslYHEhAuckoK8QHiCLycv7mcSlilF2uUjTVJyrFU
ZoQ0EFnACwjHezk0Dj+WWt7ZfSG1E5breRlkym8+mW+OCLav71f3o7urX0dTHjb6tjw6ufa3rL0P
EalEXdDL6u4+GMIB0iFSAh4oOch0rD6qBL8jFjppC3u2LtsiAJ/GCrc2zg3zms/XDNvO2eIg1Spb
UJhGSG3k4Rl+Zhwo+eApZ8jbFtA1kMPWWLJdaiIqPDaYThGilrs683X2CgL0nGoN4HziMcGCgq3X
9SJSW+0Ojb32LU7IB+BD9U77sAXeGJo3SKd9HGEIKPH09Se0H23OwnidS6vf8x0umnOMbXN79vT0
5GGxdXFx/Wt96thrWZQCCmOmx8ciOsQd3e3+0UkOmUc33FqozpIuc/f0+hXnsaJiow4FeVkDXYcr
ECoHgrRv4a71lYdonbihrAgO5ThqHFoBaetAKIRB4jsMhZYTfdHq6NXN0/z91u944jxa7hzojyjT
yXswogH7WwFILVYpkK1/t1sY0ARBBgaRzHqA3pEJd0GGJKPJTn+ZnL75CYFevOKwQaAXV5vvHvfG
5ydb3Ac/3v0DUmjIfjzZv97+D9SY33E4eDAr02doJH+8DkCXdvbAtlE+TBPpJCg06ZLKORMM4SFP
KKa4eRHAY+o1UKfS5bUEVFIbvMmogtSeA+KZ7zeBLCe/Lu/30fVH/+Rc/PLRiyOL2T+mOuYBVQii
0be+JY6AswmFGIKLXjXpYiQM6bFCOhF9i47VU+xFjrpjQcVjICRQO0+inEeeQwShwwqEdh2JNRA6
gkQM/xt1++LWjAk659oMH3uYjrY3te31w+jk+vv0e86Ti4ZNvUMcaBbJwxkrhMKEaIGi3tObxYmG
PsPhR1aNNQLxd4IgDCSVlJXKfdp+M26DA9yQrkAQJPDs9N2I4aZnSCEb7m16RN9No4dMEMAEtMqk
nbGLFJBo/m8QXAI7FXBZrzmJCpYoYGt8D1bBJVpZ9LAO7F3gj2WJz6v+TUc34awue328R8arWM+H
p5PpdHR0eja5quEpGpV2hQBMEmj4EAOYHXjcwbs7IQlW7+N5rOgOEcezi/u3D//LOTwFmOu1HQLX
4JU0HDgJJSe8HSLpt5SdXbJOWNwdWf6sih1iwWCTsBoHgtcqaHRvIFNqfMCRyewm1Cw5btAfH48i
xQpfpIjd/TJwFFdYkjuCFcaQlavuiufPouEEjljjQd/b8fnt/WecYBrgehgIu6DJ/cW0vlYT9mK8
mFmQB5gwVFipbGEvxp+kcMa+/fb63P8Gz627ZTpk/HT7l4+gTfVSW/gPjRCxd5cMihE3fuWgxC77
UGM9moECiLYPb3Z+xLo+rvPfKIeX5zylHYYsujkW2zu7zVhM+1WQOgZ+QDeYo8Kt4QM7dE4gaOYx
cYH8mNnHvcUbSA46+uqN5+mhmMnzIRz7RAVOZ5EUGoY/gMUi+Q/Ef+/X0yNxVbENNBaxvR4XqoP7
xAJLG1bvITJklWrvqgQ7BpIGQmRGR1HrUE6fk+avm+gUqAfSjtuFppBLNM0xUEiXjYzqq6FYTGj4
Y4XCN+WeKRS2hSe7s+mYlyl2OWOlM58bCmXnfufx+9Pt6ef2Zgp0ggqBUCFiHKQNn9UtW7MHot8h
i8fKBAvJSpxFsjyJafLVzkTpdg2lXhxsz+YxBAg9RAk9I8LYOMecENm0O++2W+jqGg2uKO9uert7
PoWNNgZmH6Gfwh19zXzn7kQffiUIgiOR0tiXrdS6XCNxqulN5Aro61qSL3e2kOf2iGd4frIytPky
TKPQbJvb4ZPd8Q4D3ecUehrdjldbO7tnn2lvslqPcmluRAlXDEpZRoIRByD+Q9MHTTj+rfDc6TGz
TO7phxEOTBeiyFQXoVK7SBESA4yRJOWUWkRKz2RlwqMZP4IDjOYFSheamECvJIauUDAI1AIBRsJW
mkSjQoG4xYAjTRio2MSqT17b4He9H07jca56KF2Lw62DiFXpRfgdh1VWD38sa3xj6G9kjY/EcByD
z2SxBbt5UOf8Ymv1tHg8/ZwTjL2jhFZ14fSFPoRYUKXT0ZIV2nZ6Yo3YAZn7cjJ+xRiao1uP3vav
15GofjgVGI1CZcO+7hJiSwO0D0+SgssGwITHWA+65+U570km5xRxiKfEQLgGCE8JDt+9ykAPdlpP
p7z0Q/08sqMnD1+Jo3Rq6PfFWVsEzwoMCeuyV7gUrhoiPSaOwdORE0zJvTimJuXizwm3d6+bzrfm
hwNhsjYE8LAR32LI29cX5zq2TSAgJiwLwpkUH2ipZVLSxzVRBwnglrjkAY4hhVqjCqNHbXUWz6gg
XsNItU+a4EC9D8bj4e/eUBSLSDvbEn1nWcg4IUpPDs8Xc3AJpwC9dIN+zFpSDTmQJeKElwK7MGnJ
HacfS9B441GF6EL6KJ7I2GO5h7sJz3Xh3eqKI3Bn56efR8yOMhCF++BZuC8IMPjD6s3lh8gIbjHh
S3AQ5ARTz+8Mz621OSOcCcNIYW2+pBmeCjdpyHn7ev6gpUCMmROfLOQ867K8MFP8AOkgPAZ6h4wg
kB8cE0cglAsMWUVCWhyLtJyNaOC1vQFRQrbV+8fvOosITQgEzHAvAv5jwkz9Sdr1YQgThkOTu1OI
MuOC8Xijk2Jecvr9dHV+/tmXBTXUD1GGpIEuIQ1UAQFChiGEHrh4iIdzbIHRIOu7cTRjLUI3wX++
Amc1SVoYKUII7jsjguyh+2jSUPH0NETwWsLrWqQjCC4BgLi0yWXrwK4+fdi7MP2sYhKQUL6it75S
H5IHRvTBw0cKPFjw7imQAV6tP3adzY4b3TEVUNFrAZ0YsSZtwS99VqScamrTJkwo2KPJK4zU7hfG
ZHK3Blb33ZPqqXWEYubRJO9HpqxNV2JJFc3yvbaM2cLmmQzB7CDhcdzhdyAm/I57kEBUF144domJ
rERKEpgA1E5jDL5VfL6PHNLELgJlxRMbMHiSiQsjdwsjqWAUxEvvw+zX5zyRKjyQKmRwPUb0Alvd
3MIfSaXEHXpMGWfcavJGUrLxwDN/WCTP1qmXnHRZ+j3CgWbGV2FiPENQB24ESQN3Tx5BT+c9HGQQ
BFHoYsjaASoUayBeJIyeIFi0RSC+GWYmmIb/04PdU6l3wgO7SREa3HjUuGfsK7IRf9y6+IOX7Af1
2wN49xB4u3aaO5ExHWE1YxoVNzUh7Te4MJASpoWqeXS9bl3mm1fbp/tUkMoyLPPzHT9WjmPfbHyp
HPlG4HTE+04v5liXR9uT6629rePf1Sv25qyhXqcK9Y7prcO0Ko3RYQZUQFzQY7QJsuitPC9RR5F1
aPH+U8ohwynDyL8gAyFfvdbD8xZ4BetbwJ4R06W1VxwRD1YwgVnnQHa6QYKRFmQGQgCRn9V3Dv/W
rlWTm1AJiNBwt2x57K6MT7mLZJn2Dua8kCM0ChOCZ9C8e33+6r1eh8YF4maM+2OCTTZugKg3Ywt+
OtJnP3g0IzfCBpvAT2eXi6Ptx/Hic3uzABJBEyDDax+XhClDJHMzNigFpLPqpl0nVH9Tx7ZCiHVT
o6fYkYKGmFBYCxxOkmTC+HjVYXt5Eex49o/ZP9vuNKXheG4vHmUiABADnzWB1VIeKOkB8QcZGnJI
J4sXjAUeJnMfGptKw/YXFcGLWgSqOn3gTf/ru/viH/dEHrUbS6BVW6BLLI7BPJ79dnIojmtP96Vd
4EvCAwk3enh30DvCIPJTQh5qAXzpndD4CtaHUdqxJ7oBMWyWcAxhz+qPQPEEdjPYOkuZVdYMLHrn
6rK1GrkjVQ2MdJiXtVILekGVkvOu5EJBOnReKRyC0gsCku6HgCDBkRmQeifQPZXSGbzgizXSeDx/
vcWH5XyjPt1iFjzWJ2clgOe6LNnEzn0J2WIyQnUzqgHJgOLjnnJ3hMzchmerA9ZePD8CkidFSIGV
v146jEnhBlvdFAE318eTE1sI6znM+q0qKXRNOaTmox+s4eMCpAJD01U68XwPBwckA4iSwG1Fv2EW
9wlhdZWoFgIAV9tHY62bWCXjRLDAjkSmsMblcf9kR0fvPS9yOWnsrEFQsKwuUUv5qKtv/+7gcaBI
gRSfFKofx9npUSBMOvEfazbWGPzm9vPOiFMt8+mMe5R6kNbHmoe6bbn1tDO+OXr63C4AkA916mOB
WojAzR9Rs8ajz7c9iqRQbL2twHHG6mcJ4wN0g6J1smYIXK7eskTV1Q+6R71xCEEruQkAJATEpBX6
eglJKjVpNKdOnnECSon6CTdg/EnFobrms623N95kmQsT3uuufgjiXO5fbr/HN2VysI6mWFhTSqli
ClWZkQc2slRmOobKvzU4/xQXDyBlBQFiom1BmNJIEesbpqBqTt9RzUyHGYCq8WzRmziaGHzVWXwa
ihJR9bCOSlEvW4KPt95e8tZQtVZKB4xROuZskJo5zb+RUJIDKibnY9T7kVpgUsNa5CCxJANCSvgA
7Ymz+aqYQ15jsZS2gnuCJJs0Axd/LL8t82Enp4NrTLInWje4u2zxxxmEQgQBT0AXwWBYge6d4qsH
jnfsSaO6+YF0lAdlS1YgrFMVebHFhLwQEevyZvZB/ZrncVvj/e/HPk9VZ/TpMlwDX7d0W3l0kJxI
uQ8Hs9xepCLhJL9+wSCdbLrpdFZAr9l2G4jd6LbU89KRu4hOlIi8Ks3Tk+tDLxnEkC5I6xaZJlZP
LWR9ykVJep6sXtqHm0lV00h1kevjL+mz2/CyddL1wi7TxPQs9A0uEqWjbVLGduWslaQPQQrxd28y
BnHdUgrlXeMEzchxTQGqUJq93sPjKnotLKYdgakyHWSJkBq9qSHcIA6yjmZBBmOqZxho9Og1xKot
4Xs2g3Ap2vLDXz0qdq9TEzITFW8s1xotvvAngQO1EEYBwrKB4RcgpcJEkZIYCJAwQLJVsL87OI07
lQOe7b5abel1nFiBQxNShLuls16cfqYd3UJW2ID2zU4SHt1evPI6EcNRl4BRgBU+kIqt6KhTXDde
91Kx2Q1FmeYlMTzGy1dbH0ukQxul3wgDipttpYGpAU4YGmYI4576SQk3WeYfm6UQtWB32VnJ5g/d
Kxb0w7lUn6agylmpCe6VmgiO2qmtWYEq2gOsJq6yzFMaJeiSjZ64NOnSuWKgarwcXZMlB2TsR4Qz
Tsikd5VlqPmu/7TWcvW/X7ydZLxCjRSFwPQYbKzO2t3Q0mw0KqlgCLjWeqW4yYkitG3YBFJKegc9
RQZx29W0RvWus6sRYWJRn0BCmzv4x8GZkIxy2P5EtDjTG2rjGDtlw09NkSDEiVNIfPKP0fL11b/g
oEhah62H9niGODFOhNyTYcoNTjYxGXm0928WV/uj61dk5uKSgHMkEk4pZRINTgKkBD5MDyuN8fDh
7qY2s9f7IfquuLkBhohpKtlWFJQmGSzSNaymG12xSXURiJMNKE2P4sVWee9LTBY+AxIqeGYtckGl
PYhxkWEgRcTRZVkD3BMrUFmhXj3vERK9Xro1SlUr34SLpRWPA7QwfmN/cz7K1tOrpAuetIaQRGT0
1BlGPl/mvCcZa5IHInXRbhAfNZHBELTpvACCqiFMmzhH70A0AgGrzy+y4hRSAocmZKUKOIZNSBJz
c7//faqcSY6HjPVwnlKt3dmkZW3G2BINbv0O0AxHo00vFoLE4KwwniiAyFoLbdGLgeRF1i0vLLjC
ngz7PDsxt4e/gSVblCRM2VnTvSvKp4lVikrJiZQqJA3wJvwWzZ7I5C26pQsNCI0DbB+9QuShLU4Q
rhhcyq9Y0m444I0hXPcRS5gfHDNx5FDrDCD01h5VJA5cojit02FdoAbhFLXI+/D28vyt9UmvDr4Y
6h8IIoXe1ztgLCXZRKJQ/oOSaXCgBNSNTkokHzjom4oJWgtrXkAYDM2FGwYkVpBuKA745nVbQodA
5liSCkPzips/hxqulnPr/0gitiBAfFReXEv1S836bIcjtfLbgeD4ZI0Lz8TusFcBhJbDHUi6IECP
iYmKwdm9KP/Ofc4xSe6xZK7jpbN0spzfJO7QtEa4dA/nIUMruYo/38+MkDQxuAQhfkdSxBQuaY3O
ZgfhquHgBZcwa2e4xofmvMfF4W6uYlnlRftAeRCCRVPFETwIEFWFKpbCYvtocIdLvFOzBQqa4gZG
hlpBNdioYlleDMh2/g0VEf3grdkcQIwDiiE6A06IOlnDwZZgVyf6wBotR2iKEu4BKebCh6L2Iceg
hXEWF6V909yDeDh3MaRmw1BY4+LP2UAZp8Q/tQbO+00l6k6rBWZnSnJvuUs5kwOQggxuSnPMsVbP
QfIgXdpVbVyX9iisrO6bQWqq4cIQjf/F+cHyD0oUk9IlemKpul1ENVy4v77d12GqtO3zDRmIgDPa
FbjeDCCJtH14F4ihNLEGSSmBGLHoYKSC9eji9S3DYsmepmzSRrufLr7eikni53qm/gmnmtToNfwF
DzuKdGy0byE1t6P98QkVpIChgmH/6gouqOQwed4d9bRPK7zFtUq61GeQEFNlNlU518XyfqxdmnJo
SGfyCMTRivm38fTd5b+xSLz0BupgARhXDKMOyKmshw/MumIqgwsuTwcGkqPJr90UcFoJX5dawd0J
gCRGXOrpk81tWc8heySfU3E5SIRsBVPX3oKeOtNqJ68Plrv7rf1cA8qVqrf6cYsbJ114auW+/0Q9
SS9jrGr8nsE6M2ep5DSKlMluc9sX7uMpxvJWVtk4VfSH/cWOSpwW85ANtNfRmjHewJZ2tWkxjvzx
FGsQotmMUC+sMKCYMQshNdpUsGFzKQFii6jKJpzlclw9vLpa+KvKpqdi2SgYbFisgZVqAXM2Bzwl
SRkU2KaFdyxCEsZ5dYImUqzBiadQGo+kfaq1Un4l66pbcdHUOET8EEjSARccGAK4YklesHhF+Sg5
ZwYmu5rj+l/jZXySfvGDbF947np+kLQU2QZrOolsqtbaAG7qMvS6Ff+xATXlfh7c0bT6gJbysCfa
GBs9EB2TR7t0Sdjw8YA3XRDJJKUgQGXoYS64B8X8V6niLXVJoNwWZYU9a+vaCah36dQVqtCEV1o2
KYIX2zOY7v1lQgFjlLZWgrFFa7evE+V0Pa72yqyCgRZhiYFzXJwNKA44q1Ae0X9f7H/nBojPH2ZH
2sN6dpuXN1ztI3RMkgJn5D7jKyz8tRp40E9mKrZmCoNbejjFlXggQOKk7EBM+higOhG2yjXXcEH5
T77Vwql8m0ZkUEkcUzUdkzr4uMQOrn7RPdCwH6LzsQJNd6gTVYQnddJ0AqBJ5ujinVcgeqKDZU6P
JfAgajceeCTLLMV4dpK6kWhKldSBHuwvz1/NH3XpO3l4+pP0cPB6hROlyD0XBG7Qqbom8nanms6g
d5mIKuoqwg1umW/6FIlEVLVOmMxTLJogCFmkRNyAuX+DjVDJFsgQgxwhEGHzzRHPC8NR5u5MFCH1
eu6IhQDDzTZvo2U/Cudnnw9DtY3aCkGOtLO8isEtCDt44ITqjnFBr2lLL4G6H27dJXidtcYZB8U5
uL95w3/2xvQpR6pHLSiyCra1OLj8feOmv2pX3A1O+HpUH8n62otNOZNnQ14vjtYfusdHz7nxh8m2
JJlSKrcNbtiAKgIloXA+B062ra1L5sg8mkvleL+FBEXYIkFoNygFrj2sYKpdHZJU4V1+IBLZYloj
RkaBjixP6QPvSN4xmIkyQWxxxLNp2UzxyCectWKZFF56LlrxaixW3IWjZBjeCr9bBAApcvu8AFnF
HkgR3FY5b0oL0Vydp2g9cLY5cWzHSnFSY2m3E6BmsEPaIydy4t6aJLqtdBbBrI7q3y2RVtCT5V18
KJtn9hSeSmE8mW9kpOEb+YqDqJMyLSKQemXAvzybFq6T/OQY5vYeO4zlfe44wUUgqy/1TWdLQ4Ql
O/GRLcIkPF6J0vjTEoHXCxFJ2w7qUItBlLEaU6hbNeW2j5jOdehVbNWt5SJCWeNXy+Jd/VihoTU2
uAxcvMYRU/FH7Sq4jXHAZHZlBY1rtBaIWAsN+IcOhrd13PwDMbBcgob9rHvDhgx+8I8y9hoAcxZ8
0LKMTRLODm3tI/N0D4tcrQGfsuSGjfoGgrju1CsokEZ6+nr+9easLa1hj3cQUqxteAInmUEuEUVJ
iqqmnVAaqLXKV7gT28XHRT0HWlTLOYt1TtrnTjbV9zoLIlOU9oUcsiZdcqk+N7m4oeIBOjRpS2D1
WP7X+luf1dGWXjMhfpKnxNQy+Wq4kT2X7l2lSktQaIpHMGDTFTilRWiKBCr9R5oPp693vpAPgbBp
1EIQV1i4mqDxJekRAAeFzAMaK3QaFKadu8inVNSYvIaO1T78/zr3bf/UbQiJi1Hc0hfgjjjYC6jl
L3sZwK+DtQ6aNtHT0mZMgqXF2RfIXUlqQqjnA2E51GUp0kyknlbbRXFODSdE905oIO3hoYFGHz6b
1WAtpSNGGoy02evoia8B65mijMK0VeUJqKZXmfF77hvZS9VcEzJqhcDaBda81EvigAaW+GwEETZ1
IxgGXAoBjOUTwvbV1vXHKxOcigYBLs8Pp4f852soya8yw0ZhbdP4yJ/JJe6ADD18RSF8kk4tlUEt
S+Iy+toPTiYm/sRMkDTy+qpKRnrATDFpZXCgm7tHIXq7QKD0PTgMSdr+OU54xAk8SWRpwifS15Rp
VFR5uMs4WXwYSx7kChANPdqspfIUJMmRAdbgQFLolaKcUQ65GJ8yJnDSyzrPoV5scdU61ARTw1mA
J5LY+aenI0TtyXj6melmZtdakMgiVHJKybZ3Xj+ylFBLShRIc1woiVBjBlIoitfifSjUhWJYK3CG
5aoba4WuB4C80kotI1cHd9WolgR8ZjA1wpnKUBLKTFZdO6ZYMEZfUSQ3GMdsND369ewPMlI5yQ6Z
5PwNuaaecD9b4dXvBSEynsBoieQEpNI8BUg21Jcs+a734//wT0Dc8C/R14UuHDMXISzlTAwCdw1D
eAwRS/Baaaugyq8vVLq9iP1SW+KISdU9ZjRlPKPJlqkkKMVLdkCVTaXN7Kw9WJTsBcN2ZE6uKH26
QDQ+CKb62Ooi0q20DdtePqtscsChc0YqCsRs1NTFeWj0SbulqCk2MCl7pohPiIxbD1XcuJFhHmdM
B2sykbFqnajktDN+vfVP/ruDi9LaBzxcQ6wwDtqMh7kim8Ui7RAPTQVLicFLcYPAtIHiZQs7rLv8
v6Xuqksi4eO7T8CYcLZY3HunZON1xmJ5r1V1cXeCzQl5zyoTKXl9kfQi80kyC2eDFSad4SGKlZT/
nQJVSDoInLduY1t+Xv5fK6BVCXiSaqdyyDKZSY+wDstO8no3IA3YqQ7BaNVu8DULhiVqxpPmFp1z
winqQhTwqiMIC8Q+zhGyKaQ6sAwUfPQRj+QJLHI5eSLv7by5O9JTWikM0H0TUSy+xKB8NMHV/tnK
Urzu0PCgLyJqShZcFLb09/RAkA/ERnAwuvf4Pz4a3nqmE4QJF/MvcM2JjBC7hXECClwpgSOJQGYi
OPaZnBCtNCgey2waxg39srLldJSaSxfpVmqOpTG3pinEVCKVj3J28KTpBbOUL87yj/HaYSpA7MvP
l/eupiZGieCsUvoehWl5zY1cLrytZghQqO1YqNi7Nj7VINQD8TbGFcnz4T10JJ5AEmjHB6LHozwJ
iGkcMz1kLNqWeHAlRNMPHhk6K1QcM2vGu5A1KTguKA7EiWZHJ8Wa5J0DIG4dhlHMZ7hhrNIcGEtS
Z47ep6A1+cSNVmU2CgTPGXGQwfw0Pk9f969PxEL44J8ZLXiQxOgwCJkRIFkCE7JHjG9CajKdtGpp
CV/fBMcVHQBEB+QYetZ94siOiKLliAtjlsPopygSnLU9QnjUFOklCkhMTdspAQ4k00s/xHFM/bX0
dHfxJxbxn1kgn95cfUkAQnqdRGvTiaVVEn0GxbfZar3J/8QgT6Mq/7Vu0HB3BkgcIgMx9tfq1WqH
B4Vogr1zvSOkN4dSYmq098vWyQHxcOCkZK1WkETSBYInxdnlm4cTPUShcnkZRxeo0AsQPULZYJMo
iWA0TUk0coLBcfT15GZ/6VkucSKALfizg+zp3ZERBEbrCcSGFSNDQCZyMGcrRVpWOl8bFSKkOyv2
XUDa22cQMuSnuhhwqp4TorPfH+4+xzmQqgeBc0C8gEME/zNi/f4L7+ne/EVHt/yUXaBhykRQfH2r
pD68nUZOfvi1Z9ggAWEDWzIDF/NY57sXa0jEDHW8QEmiMbiBAOMf9opLFuGeaEpaFCJ2XhTpmnbF
R0Qp1UmbZ3XLjzBbJVKJmOn/Lisv0ncp8BDqq5ggMTRCIoRJKVeC9TKmGgTuskDh4DMtZvUyhsIp
m8rrQgoWf4GXfqb4WcLr+zqEgmUuf7m8PxATNhUOOljKkp5G50V947W3dcCXYbTUoG2rLD6Sjjaj
ni87hhmdWEp2d3HbXs9JMdWcEYZENOzlgKkJ4IK01ZvWL+TuY+srsm4Bx4NIg3sphoC4cAg+aj+a
uuv3+A69PBZJKCBdBIYuooaexKTdhpyRVqd4rSJ38o21lqdic9Ova3v6+ojXufQFKPIBYqhvNzjS
aFkMSmUW3zlnClolVEXdTyVoW8tJrXEyuxa5k2zPIjm6PRN5fdCXJHGaf0tYioBJmPW6GTnjRMhu
ellw8SJYgsR50HZ0o+lJgzAgY2T28siIR3x3x/qMBhlR+HaFJs2xQq1CFWiXQgK3Tm+13xFNG8aG
LlLE2QgZEiyiBex6IEhEy52COiOSi9TFnRSs1dB2iKF0Un1QASsqUvLrMf5y/uGAWQMKFl3b1K0n
CugpNK3H3vVEf1d+esyINElnpcdXhmm3ztVRuNrVdqHV+XpxgPKQVbv57hJGmQSmYGiVKBwqRJtQ
ofT2UauB5O6s+ccQkKhpF+pXmouiET9Np8Z1L9c2jTIQfbYnIWZHqMtAR/CwFDhII0vGpR70JgoQ
43FvI7F1A8O3WvRP0agJLkO8EQuqwwVYSKbpOY8qKHQ2wYYMkWDK2VKYzFPYuLQylIBabqz1+BSN
PkgDt8D3bWCyuLhXoUiUNh9t+TMbNRrE/enr8c7bS41gZPi4VlpTIzSw1A8fPeUdS1yBbLsxQfOF
Q2APrNevCKkANqsjf1CFIHHNi2j3j9M38U8+foVPGcz1KPh8wTbxXBeLu9G7mHlIMU7+OguckXwb
v+JlLNwr9P7o7vX2908XVxpjHPtVXyLBS8AwGmNKzR69OJdjTstflvcSmUhNmz17dSdz80I96zVI
ApqsSg5qJbC8cMuMGARDdL+zsNJkGyOlxMkjtE5UERooWqu2WjzKj2oCkrzmjTlDnomsCp/ntJyT
SowHri4BWSh7r78hmuB8TfLmvSLZWeXN8a6sllEo152pKakoO3aZv80f1UyrG45B+s5HFnXAlVOO
sRhmw1xpOrXkQomccSqMG1bwDkEw0ENjQC/L6dFlVEYfAOIaogFF5SL8ms2uGQ3jE1bsWiEuMP/i
P+cPr5+u2nh4rSx4mPb4Hxq29JAghAcimaQWaQRH6sCBCYnEgvgaa0KVLR4EJZM81Iy/yxaGo+wE
7VBVmfGcKP/xxxOToaS1rMeRCuZhP360QeotRaq9ecsQIbDjUe1AtvYDgMZQJpDUj94J6x0HQKWV
XN71ZuTZ/PCCQ9OKKUXiZHtM11ozlV7oGutCMCgZKBpqDqOFHMqQ2lXApvHdaeGpwis18okNGEOm
IHEPDnTHgnNvMaJiDSRsguMyiBH/ntz81dmFFNXQuVquR0xDEaemcYV2IidoemnzS51ZsK5Xw/pa
MPFSJth+IJtDIYmoyMWH7LwuF9lFmiQ5dkmMLjmRIlnTxeu6REQpkIX2OiWITxo98xbaCiuwPaKe
pgRSIyQvPBZp640PAovx5AMIrONah6PawL91Y+5AU/d1b1vnHzw7acMoBpUnesUgPVrryOjqgjHt
oVPGL95BPISsIJTVbEPzivaLdzyejtvQdBLiGH5O4PAKjiC4BNm/2xYWe0JjpVa4tO/lagQXeQE+
G2Sc7b7bp7pulaQAtC0JtOeZSVYxFTk18sIHTS5auOGBNHAaO5BGjiElNXwmhG146ebT8KLOn1TB
MrRo+Uk5giaf1Ja0yROIFQPvSD3G4qK3NvJxSfgp03QP89DoXn7lqigXRrWc6aFz+if1YGxDw5vp
B6rDDDeLld0lwcoShTw6ZBfywBGYAOlLcBkkEFlIwKSU3mql3jQxgRg4GRegi0pS9LO1K+eeLWIY
eQJ2ZKFvYrjnjFPK0vJKHpa15NezwdoP7NKE4KJnxMmQEnokDUSspD0JpjCmOTiBVW7WsBKzQxBM
6BIECIFICYhhTUpf/QGLNIZzc0wneHeBN8IWz1iXoP0g1PnrOtEQNjVLw6kkEQcCYyUV8sckS0qX
PEBgUpdHqrDSwrMPfJUiDd7G5qSFrcPkRFXE5HiEyUGSf+ImdKYXpnP7KGjTaDSkvjySdhs2HcVN
H0kpyQJo+Rz8k0tqgDdVBHpw4Ff8SCkETcKE62mTMFZMpdobJnLbhBbftFJbBGsSWvqSytFIWsNW
i7iVgFS2j/5b7HyqGYsaQoHrvYzogLShnUF7fZqSdgTiyr8aHiT0yEs8jpQK9WpVSxETNw8BQKmY
xgdk0wlVC1OtLK4AMWpEQ8tEwYUSNAkIKXlhlXC9jZyhyixJ0woh1G0CQrCQOoMGDaoRZwws4aFn
IBG7ZA+7z4guEBMBlku7Z1lOZDVQeEaThj0U00Nj3NZ5kKI206M4CJcsgBSNgKsvSkHdu0JklO3H
c1qEVvgWazACICmCJFqG86VEN8JGqRGwf2+zUklAJ3F/8WcbskcD10wghXp6Nd57G/03uPWBH4Wo
gbybAKcYJV3ZpKRAHKmui9lsVstytnJ2UvFXvknCTUJabiiF82gGT6jd5wbtiZr/R9e5LleRI+36
ihxhwID5a3NouunD9GZPfPCH6Ok9nw022MaAaa5+P+/7SFpleiZCK1fqlEqlUqkslarq5MG/GDvX
M+chsDf0WH8YGyErUp/rmOeWvUfuOgXMYQs1ByYcpMCyDSRxMU8U3B5XPHM4+h9m66bxAVzeZGyX
rC6+6GyRYfJr+HMvlR6QJETH2yEAwRhQRDMDDkIucAWmEjg2mFwnKNCKpFtlOrr9J4k5aZ7Zq9zd
u0cE6zO/Scf4YytcAkiPDan9WYaEE+/TJk37Msslo2lAcYZrejYglJsXAfRJk5qNiNX9LY/2CEgt
00Vg8/pVfLUeMR5Nz1ZtGKuLbcoqhceEd+nTBcRXb8bSRO213qSghthdGc/t2g17pakWx5jOl9HF
hZ3bTODcD/wX73Wn2DDq3Z8mg6iQLNmGOBwSDeU4lhQhhgdcK934qggy9p3xp8etxP/Qjd6XneIP
B+1NGhinz+VqtiH5rEhyAgwyBnlUftfnFuZ2FInQIOjje7BDSBYEaaz+/YNHj0+uj8ctM3rsiC7d
q/knmQThWGeUjRCCC+FwSq59tzpCngqiljHC5LZIaK0sdRrFufvTzVU+M4qQDdAfbojNQGHNNlat
OY1sp5pn8+TZGxqGKyDpVI6Sc48A4kPbZkOkZISnUjgIinH/dd9NWJF5qbQ7qstGUdPZe0aw66Ak
w//55vH7HCmiBjDb03m7jRvgQEOqz3OKpNDbUnPsHHooEx03WtzMp9YK1GpLi2SPCLGRhW0FzqfP
QTdnh6xNlYXkiqHnakgEJyyElQo8e2tTJxXLduj1l5yX1W0yFSdIZDa9GuUnpDPk7m4hwUDvx/NP
+hp/6hLlm3QH482DJkBDPoC3KBFB2gT6LPSUUToxXpdhV+dpLWLkQQ9IMCoOCREE4mVMxePiRk6u
Z5aspuQhQD2CgqQZylO4BAQIM9X6oCOQlY0irmzAua65bmUt7OIe6xJu/vr5f04/j0NzxOVXSKO2
btNEvZdi1LdaoRgOqZdk4aOdAsqnkPR7dx9fjhtduye/kRNN2MqCFKat9LTfBJLg2f2XpEcPP8fd
yWL/5c+Dd0hsbmDqLNHBwys+ieelaF3JvJyK78LfeRntyKuq8izC3hsOF/ikFkx84DPJeWgL03jW
u7PO4ChHb4lXGdGNmE7+UCHVRb0h6r0ju4NM6UvvS6Ey/Sfem17Mv8+HT2+6qU+emtmZYINQ/XZZ
BpJVu4wBs1hK0O6jL0/JIJKbnJglfKmN84U7cj2unYPWN8uY+04RvBEuVoGaM5Dum7k8C8nRfdha
XhdvUg7/PHuZvwaM3vUrzeC4FtGsCuGVPMitwiApl0VnXj4i3d2+CflSA1LIqynMMH1NeF17Pq6P
tiJRMEBHJktQ2piGP/jFMe/hna4Nrc9H8LaFyktoTcs9KE5rwzDNYachRx5IIgNOyrhRw1CrBkuf
O/gAFTmqvc4aUpJU86aiYGBQDdJgJOvrzdHexVPNd9QPrugArSrm1YPFNojSScrwGdKtGtHAi6eh
2b4IYX71iL70RX6uQcRoIBQNs9KqrQCovSiJdOWBaQI0SIPeg19OPjzPasf4ypAdERfSw46AnQNH
m3sxDlQvWYxdgIEE9ANIA8CxmXd6dH71gqpLNOAGioEAt4jRdKEjDTKFDQrzxOglpw7MGZ1CkRmi
jhm5Dpir7xrQNeSmYL7mkuE+GzaMNAwk0IBhAznbf9OL0NyOR1uoDSSsYrcQn62pwccGmzVMb7UI
InBH9S6Hi96i2kXdQu1NGJgm+bbK0//pnoDGmEIEAQHVYyBVS+Xd6eM7Higgl0QOTuK0+CaGuhN3
3h49vPciZjxnb3fcfP8FmjTRFWWumC40Q2oH93PnC2NvYGnz5heGz+u43DqLt8EfCwV9S/G+OB4E
IqR7cU2UAAEuBnPFenH+J9kxnVlDUouSfaSJZLx+zorbM2jK4MXHLt/tD4n8u2aBy63LGTjlx0hz
p5CISbty1Yhc564keLcRKdGDpQ+VC42ZMGPUZIxQbdR16XXvKjuxh6O0GbGOHI3wv6BtkgI5NWfH
UXuVB0imp0IBnSCY+fjph9NXlC074yEmBQ5JC0qbMrOYXbv1vmVkn9RspIBCgHHtkORDXxmmDrPH
VqCqnlehpQ6EJXG4knkGrwIub6KMBoUoIVxFiVKgSo+kEKhwWPo5+avbWgAqKCeQFWiWRIiGxY4+
Et2KGZwsFG8zzTsnfr65y+JOTauh+oyelYWzx/6HZpciYPjpAT1YlrddmTnIcEgV2BMSnWPB/05M
isPpAyMZFLSf0ZjKlq7hu86D2vMfIuSE+/M3QwIkQeHDl2evDw+4fmJKObF41ILvc6oh0Kejjndn
3hbt/Nw4uBaoR0ttS04l6R4gqQQ2Ija5TvGqkvOwbwLs/E7xuU+WKt3CYq8qyrZ57UN9rGxhzYAX
dnP6Z9wstrDcxRpbP/MgTzdMcYf6vSv+l9OF2+PKJmQdM6VXthOltPRArLzg3s+XD4dD5w0+6liK
IuBCECgTiHropyxnw5TCtzdqrL1litrw/eUlAr4e7iUViUEk8MtLhJ6Uvv3EARgptaBWmo7pq51F
QMYdQv6vXr+ZAkfU6FYHaMBsGDPPcv+Homs4N0cVSEa1gPBQE+CcQePQa3GgCggcN49MIr4NJKK1
w0Rz6wui3SLc/IMS+sTQWL8snrUmpOZaA5Ki8xYVlFWvICWhyoKLdOc77XdqmMxs+OvjP9//Dt1M
pnZiztX9b11ByCKFzx3mHW7mudpgUkZebvFlicpPQ3P2jbcczeXVJODFCe+t5WcOCTwtI8U3H/98
08WBlFiMPY4XcYnIayghHdvzMasSA8SBxuPrq9xHPNm76fcCOQXPeyx7Fl5y4JQd78hMXZZEXpgp
FpJSGi7QwaOSMZec8fLMkRzu+M7s2ztXbP5+O3pwekxBSrm4WSn0Q4yQN+1fpQMr5EuZFDB+8tmV
/fPZk7zq1MRUf8h5I7gmW8K7XOJ3Hv2xd+//cY1p+esPjMSdl7NJrDYUtM3jDR3NwiTPIvPhgcUU
RKmz+kB61mzfJ9GrG9zb+dm7h3+9XK708Jxf8xjz+1//q+erqztP0rKyJUwXFxy3QUdBpseKt1Yf
mVuyASHFZeYWxx2EdL2BMVk4iIp5eXB8763DTYJBHc80cGXR93IiAZc3RDYVgF0789/tEZOZNmRC
hBrgQNwmKJHCXOv6um0wlXzCrVljiWPmpsHto2+QqBGCznqa1FaEEP87ov0osVY+/IOXRvPq6Dnr
p49D15z6w0kdNXI3y/R0Y3djjJhthcl5O2NaR01nljA48hxWjfFatFZ6loK8W4gaFszZeXOzzHiQ
nntmc3zGACiVxYAMUs0QlrLsMtIMPHWXd0gNpB2jOHePNJ7x/VaP0vx0+8BJJ3CU72IMoPm0SQeT
E6GkXE2tw4apTeNxTaacJCmncfwPn1wcpKcUABIU2ohWdCtR6XQVStp4lynSHKsb+RzGsdQ+a+q8
4+gZnsIKJJ49DQxOQV4/PH1y/pvSVXdhk2geRlZ0zpZVgkIjVKOlhF6Nh7MRdMzfnBwg2/qUhlB8
MjJsaCTh1dGx286XAu6aSodge8C5lq/bgLnSovbynqjCMg5U3Sqxcc6xk4GWI4SG1CtlX6ZOJQNV
U09HoC1uXGm4h296lu57XxAWIOvoCqEDZYiEIJBXoPH0cmlKduDxLzZ3pXMAIX5TnnicOc4MIFVk
XquSLlTpbNp2SXx55/r/0CqOzO4LhylbDyW8tJeR0WQnLbGPxGvzbCuRKz5G6uKeBTwzhB5r5hzU
RLu2z+EOG+DzLKf8yPBovm0zUDTMe+qewwgtydHhX89iBZQWyAEflyfiQFAkg/n2T+qSt7/74BA9
qHdsVwIb3dxxV24nX09/Ra4p8I5bAPiy85kgzxO8ffz27tHXuq/vHz+4f/Q+i3SdCRQa1Blwu+Ok
0d+MRV6NQ0dHds3/mGvkLjnQeMYgSwC3xr/tnpVHLTskVU8NNnbl4vgi1zphuUIC73ynLGjr4Boz
pSkRU0M7tdXDzFOGAFdtEICurARHZWlMi5DJvxWAK9N6h3+8e/f0/Kmj26ZCsuZPhuwCiUGA87AC
Udc1LYuXaxhwCqxWbIuUub6ZCfkwNelVDTsDIu8SRf5X739882MVEUabHiVEYx2G9R4TUg1jTVUE
NrGFc0GEBUPMGyOLe4F46xtd86SGKToidaVImOVMFao+QAJF+PQp77mBvdkD/uGEHCA4qy84CMWB
hOkvzN6Z3Q6Ta62xfs2Rokga/OFwj7eCgykQikp0fsBdh4nCXq/jcIEPT6uPGllgOoopOLcPwGvz
85lGhA9dUgiyLLLt1u66izxXCYpSzULgdg8Is4Ebg5o5FE+L1m1ljEglQ6KUppyIQZTXhlQb0FcS
oq9cHy0GSVI9GFEcPVY722PAqYY2jNlLbSJTKS1DXbk0U7j0NRQ6jwJr3kCYv5nCRPOK5yr1gp0e
Ok7mx4C9sirEPC9UE9DJPw0b9DBsGMXY6Rg21o19ln6MW/2EBx9e/NtL5LDWtSTUqNWVja7AwWSm
zctnpci4INaiigy4BmohijaWJ01sdBjRQsFRNn3VJ+r4jkFhavGlHOwc9xfQts2ZXnYQSeCCAOUE
opxRvm4sccsLvFvEXGZ0454S7q/PQ2N7vRex3W2niBvuC5LilQdIqdkgMI1/eYQEmA1cXNx5dPTu
7rggG7oHA3Tq77BLQYR275E3mOQsjfemSs5NpN0GrnVEcmlGJTpJa7QPXWCk1g102PFqyJt94hTg
FoS3Gryv0euyXHj1Ll2QzcPz9toUGp03v5QTCeQD5757ksfxCv5pihYowSUejQjH4Y3e4SCL5kJ2
3gtLSlpvtleGfcd00y0OjI/fY0m3jueY6gYSe0FETelxV2O78sTXVhM4TREl5K5MD0pwKgOet/wP
+XiTsz2ijHSsCN4jGRITclPQfanNg9vk0Mzn8xd/jEPddHcNBd2zUWVgn70tNnVTsSPgJX8QAvKO
cHJDbFz/khJdSwqopYhRquo0tIqoVVFbyowLfusC0ScygJBiQwHINK0ZZ66STCyGMW4doP+UIcnQ
BFCKMY2zAc9UNou4SJicy1fLAyh/dfT24pklgF0vSE2Bey/Z7u3tov3X7//JGRC5IqsziVIGmwKS
s3AQWxbGyS/5EK7TGtdsuP5hGYtXNc4RBGSVbQ3lLGTMK9KKmZLsg94GChfJVuhUmigZoExnJujb
N48Pf6EXETWbrn2U5pyt50cx05uTPqopakXyOJJkUo/EksjMQOMMRA1R/HqsTAbnBstC5wjFqd88
6Sz49vTZH0Roqg88gk42QNFhKLdNdLkH3t6tQ7HksDZ0hkqeDWbqTDL9p4ckUVdiwNxrRzhjJmxu
GTMTSO8cmKYB5e85tkiyZ9jdwqZhm7XX9hDSBFIW3E5Q8XEn1rZpj1RmP6224QANVufcEGX+IGkP
pU2DIHMjfBoDOll0PhraO72QT7/GLW/6YSOuLL2jTRpB5VFTxskrFA1FQf2dAWi6O5XT46o/6ZSa
LmYUa8zO5qLvaLuh7unhH7QFYeD4xjmKKP05z0KxbmgpZCKTsiz/3g97v0VeMf8uF82q/CBKetGR
b2ct51hVA6Om+CemIFgQxQvSApWjUiYJWW/EzbJGLEfbM1jj4VjKbrWg8yAn50h05DcEGH1it0/I
9eDhOMOw/3qtnLePNdizqi4EDLBnA/PBnZ4R6TmOKQgXFCQS+UTBYQpdgY2pMZ1FCmHBIaiL5zyD
WhwJzX9kp9RGIW607OE9UhenDpF8QhF9i4lPYZV+XMG4Yv2mdrfd9ACzjYbnR0kdQZD4griKuz9K
UsTycRH3fjj47cGnx2//79xD0H4CqZNGak6ZN70rEpuuedfrFsblxuZSFHeTgFNrfW5xk04gBVpe
yroRMC8fyQzx6+6sTYc6V/8kUiV1J5TIzmM++YFPJH19kft68AQrzI5uOsGBl8k4qBCQUN19E8L1
qzivZal9tBEK218aKbPZwnDv4h8nJ9m2MFC6/rmSRIx5fj1ZXUIhESR7l69pBa6IMueBzl8KhNXC
WxIkAmkyZGcjARIIHQSy5XMmECPsHZ9+8Rh+ylbecAQufPT7u2+9LKi+kIZqkZlnLVMmxj9qNV9a
65wm8dv7Z5f/y7/TkmHKmVnia86s+QNSO8ryA8pUYlIz/VBlosBpZM0cuzPqP+oIScqsZl0dSDS9
/LVd2qccUKKLOtHZgLNYmAVXT3b/6se7esOyNk1A/udSAb4m9zSK48phc+dCA//56tk/lqmnIri3
NGrIZFv+5bRH1+H7kmcUf8dcwAXMy+V8BrTv2qE4YWdWPu8dnZ4///gLVoYKm06u6prBYUeJ0GEE
b8doYNfDdpWo5uv+3aeX4+PscB7TTucTlrNJOXIIIHWFbr1ng/WGonWdunLM5WP+z4OMpVfybV/B
krgu4eYIZHmdp87oxsH5UywmIltjDjKWcpOQEyIGdhFS2guuiht9XbKtiUWABNIWFKmMCxyk8U3k
OAC90BknyNIFHYJeDCGjdJI/KN52jeZBQRXNbgafR/6pg9yRs1BVAkbsDL+t0JzsybCaM7lEXZh3
cOjwy+e8PKTmNjguHWqHlpZOvjytq8xo0uitYcZnoMDcEotPMfeHNGvatHgXxL3AAMFl12sHZn3A
yGDdXB+wVsvZt3Y9E2oZculNO0QWhApVRgZ14AjYYhvm4F7+SAPppcuu4PSyrIuTNNyilgTMlBB8
8+TgmeXaxmzIlik7WqpfJ26T1mH7wjK4cC1iMgUhsIrPXYdB6/T8JbkMVPnwn3peGjryKvvS1o0K
ROXqTQFRF3UBRNsHMcqqcYHV2jHZ6/6N3RUyoorVa5BOUP6lOSjU1aZu6PRNYL28TrXpFkkCmJkO
MemlfBWSchqscTGkqYL6KNfZNWulIV5RePfph6vxxY5FneLg6YvzsLYbfKTfOkVtGtKkBuJG7bmA
Q84EovHHo3CIfwtJznANLxxtJAb8zgPiWjSbbFO3s6ZuFvyHj56Nj96xbEe7u0053gFMJabC2KbW
H3Fxh0jX/rXe337fRuZP/QGW+VFBfye+13TZeudhehCWst6o7Wb72LNfnQNx2jblay+l4/lBAMog
1q5QECfiInQeKU3TmoBgkQQJEWInpjgzwvTIGp0db0gf1Prubos4i9wKXLgWC3qMJMVodWR105Bx
JkrWydXFM+kD5QTENniIPYcxiMSeMMrkEOixUGGE61wvESP0u6gkIQcgCSDmMG4gNXHzBhIkkzQ8
ZeTJQFMLYpUbeSHeW6gZmNzkoBDQIOl8d07BAzuO6M69y8d39o4htwYjBBiVeaKM9CXrKdlpvJCV
I4CIZl7RJW46XMvF5JiziOufwxcRdlc2/glQAVJL3DGgS4p3GEzixZSvc4k0AviKIhOjQCSykQ+y
oG/IhbC77aF640vlHphC2P0jCBxb4ui26v2Pk7NcEZWs1DJRWUtyd4rSu23/TrWSstxossnO01wL
rEuRMUHnPSRokdczvfyPxkWWJy7yykuKND6+IT0qNLsXQrJ+9vj5/tccfQvhXnh4Ube6w710ZDR6
srUe0JYfZE2J6qEa+F/viNGGtUbdyQKrPh8w/sns616j1dBRLEavikcmIqPPROdYkGadIM0p21AY
UrCAuTOVWMXNP6QaoxYokHrAIAokRyNA51UY1w1mg5As9CI3939zS7n7TFwgj5OYGeVb90Yuz473
DjLj7KathiMbHeShxD2WdS//5t3Bj7lUCV0uoPoO0kRuX0YNpsaVdG45MTIwMAen6smM/PHmG/fx
SG2GZZgXxCjsYILPOw8xXo1aRFO1Sq0WQNT5mCjds1GTekyFHJXlbyjIIG8WkAHtKgikLUJ5habB
THNIARGSHpr4hMTBzLAXdpypR9bwDHPanEGvaoHMaagWAA03/95/kBvla4CGNlFD9QDJtgF0DdO4
E3O/beXUFI8FINIgg6SVPRzDbeooTFKtmqVLJr1s2iq+/zpLjEW+z1kVRxsyFhM61lH+LaM1hWib
BogiWkoThndLYfMSx/YPZmbayp5USGipCaAKKm2ga8FqLaxkjb69RKxy1LSEKQM/P+IjL6nlaiIx
EsgWt8GVYrVFiNUHctfeez94ePGum/fsNXOx44Z+PkLKAkVBVqAUZL71hVsQzjUYTgINUTxRMMoG
st2Zh0LnzZOiELiV1IujeQVLJfKp0ISugPFpS3vFKMEeAVeb2wtJcDxaPHXg8s1xe3FX8wK5+fIe
jMYKFDagw/PAtnvu8yJvkRs7nmOnhQeET598vXwK+blbqTcN4wsBJyxvOd3qlX77ny60n0AdLMSZ
HC4+zViSiBwr+UD0UDe6kPEk5eGvfCzeARZSg6GlIBfpHTBpURrStMN+SR+BojSf5+GtmVAGJxMI
XtmbSZrtO8DAOXbkjAHx2uI7sSPQb/QFamTvrom8Lh8XHFTx+vn67PgBH97jwiIKowSJJaEXzb3s
iR6QQrskAnulo+yIGVIGxgtIkXXFnqzpUbWPKx+k/VIv0BRGHbybGOrH2vsgSsdWsM/jzo669t+v
rS7Ojt8cPA/vfc+WrcLJ4kPh714R4OQFGpihC1mrQKxA3Ob91+e/ceKQ1Ubb7+KSBzK05CwBIhd/
/XjB8ydE4iVk13dnyZnZPbnm6p31IWZabdpY1YmmVX499U25Ly9O937tWsDaA4Nz/4ICJGw7So87
AmNeGw30NQ/dzmN7BTFnk4VXFDHsc6oNtWBixaysGLWHbnTWVUlJkzSCBakd4ehBhFifu/2oWVdD
QuO7jyAxVFT2u5A+aeUj1spESNdLCbqgjswan36YhFjkn2eUKOFqzABVupAnDUpCiExiDrYQAYJE
qPHYXdupUF/BN+92t7RSBUCOLgHpUlWbfywBOdqA3L6m47S9bQSCNtJVnML/4YQ4BTgEM9ZOK5df
WCMGhRVkcrpOJJPggQFmjQOa0cNG8KclSPz0h7fvnp7xXsMsNMTW0CyEdHsmzHyBISIwIGdhsnfm
TPTJADi8LXD0kuIkwxs0qYGoXNRAlKJt5dHa59AiLbxiw9xGdP9jbsJYY2dkFp9SRvLwNW5Pythc
KbclbYMU+gsMUo0O7BZQ5FAbMrbJO8LQo+TYRFzDqjQcEUdHPUKJokp9qGPOXhLIhAi1Q6qGTvsG
JMpUHFFWP7jR0HUWki7bQPFwaxj2234ADWSCwDWSVupG4dK5SZbcv/v4/P6vMCf/G//SrnynbnNu
1Ax1dmAOp01iylFJeIhrXgM36FYMNENYJBUJ0Hk7px40CG5C4EavftIDBsYOdaFRnYcOdzTBU6qd
F6GfRBXEkDxuF13Hgrnjxz4DKxeFFjkkz2CMR+JJReQLUonoWqZE0DNuUM53tXLN9PDNk09PdIlY
6FjdXPowuEatBiTUFZr/lIA8MLvtNOqalxnRTcHwBKfqQB9riZb876eLvqF0MSnDRK216R1CMRkk
eO6QtOd987m5ZgGVHVKTb+AK8CufdL16CxwsLy5syCtIZMElI7XYXuirHUGVyfWrR3tPvj1RLt7g
WK10oSJGUxEQH1yG2dwUWjKYknAfdpkNz2s5NaoS68YNY54e7785vvqXPaejoTq7O1c2Og/xOFYK
v++lY/T3esiA/04/2x9cdIiGyGtYJS11ISkqMMj2oSZaY1o4V4TbKFOE6spzIWmoPYxKnj3hJCJI
VBlRIcdKlVHB3+4Yge5fv8x9Hzu04KoLZcK8jbT/9afD3KlC/L3P1/SPXx+f/15nnkYcpoUghDVU
w5snCS6XdIJvX4xQK/v++vjgfVxyA4IAycLIHO00RRwG7Ub6ny6OhW25g0onQpmSgg7RwN2xRWLk
U13lA1Hlrtdd4HvnP9z5p/0GUmBNY5F6rdN1pcMQ2gqivCFzKhLImdMbKZDAfE4aizKRQQosR0L4
K0a+PIkAGTqgBMaNO+0CtK+Prz7kdrDdRwMiARU/ve4J1cQ3i4UyWFAErRyCe722neKm8ipOuMoW
BQ6eJ/vPnsSLZdcrh363m0jMcKqM47xuT/Uut7LGEERW/X6NmURFzCJKU318pKRZPsjukWCWHQ9P
xM0bG2lkZ4HxLeAcHfpw9Og6eymjSHfliBLg0cJBbn5++Ojx6fUxfYA6KQPeeufo5mI2va8JByGE
ULsOTGfdyVy7ZxBLifXmGKpWBAWSspvi0oSJj2+OP30Y3xckOo4SIBdKQLNkVvVKfbwkdRUht1OU
5iOhdl8Yeq/cF2ZRZYvw1nbd7uON1HT/cOyDVs47Qoz2eD6FgnQ9ZPFj+rbrsVs43vhaW+87c2b/
0WinD4q8BHCdScdcAZJMB4QqOtB0Zska1Nm39NCBqBLAB6OOJ7K2uOkCPdYbofB2L5mS6cDm7o84
iVEzhQdWfYfFJO/k0tMzlCH0Iq+AMlYTLplB4/2zu/d/498xq8IpMkY1Pe7OiSM8ZeU4A9c5SYUG
VEDIJYLLkaqCVkykI0IXehOOXk0+V3/bGdnDecv8pQjVSAfaS5JHNypbslJwlmHgP1wf3+dUViQD
4+TQIW3z9A57iGlG4IOR0SvM1v7hg5/2c7NqeYJx9rqdaYpLIdB1cCFE63B6PUwlr8WhTQiNPmrB
qFNwS1vywFTJpR0MAcMKzULy95Oz53VhqXiNc8Gqg88DJJsk+QEhkELVXubYBDHSTBZvE6AJGw3E
ke3AIGMDQgUBRrpjj8DBcG4pWqY3BF+tNkQ23aAZ+5NJzUcvzn9C0g5kYNWVFkK5s7f6SixDXK1F
AP2fmj8PzVlgFpfPxe2cdRR+S7/UAegcHryL2wvXwBzEQjWXcpNEI/P8kznWBLdK1ZkKKLNwp99o
PMWEZBvUcSBt2+l2hwRj5pO5kNXvCGUehRuGrdNHuV9Huw1Pzx88S8c7D6gOyxdnT3jEDcSKDBi1
gOkxfxStTPo/Af+DtLMUGLlZscNMIyQAJWGFVk9LYcjyQkaGt6X+BzEjJULozoGYxiLJ3XyjOXCh
xRGnCBC849QTSNSd1fnnnNdlPBcCpgg+4QUy4c9HE6VJK4saCBWB9XC+s2QYeU3adbqXsamgoaeg
dzKo0OgUKaPBmULhyB2WbLwq08sM2LBpDKlsEKXcyeEPJ7/JSc5ekWUgayFkl5DsASf7oAQYr1eM
a4YrFsiVGa7XuGiv0zt3ruOR4X7VCROPlw6G59X/ZGUHhH/jcXFTcnpzF6dHb+70XFuvcqFGVQPW
SQfuVhN1AKk+L2aS2Uq9braOV8N5VgjDttkTw8Ro7JYRBSHEiLMdCaahm6bIYkwwk5dBMqWGVRTD
FNo+yD0eXOseJqyNnZV2G9nS+W2IgKYEwe0wsL0hxw7NGAkRsCPej+Qw7I48A7VztR1JoP51rivR
AD3r7WXF4gfCGZUJQcS7lRCmyhrMbC44yhR5sgjc8k/1jhDsli5+fJWGmI1KX1GkOeXQdnsdCuFe
zqbxuSsJ63ZINaVLdpRE8Ch8L0lIJEpAMl6v9Oz32c27XIuf3b33U2fGqMIfqSk9X0SNQ867H68z
b5l3wHroXc6IJF6XQURzuFnr+qBgy8R24NsP26gjrWHZedHLnsCrhi0uR5lp9ZgA74lz+8R3SBOH
YQLlRYLPr0pQt71jil8/OXtuVjxqStAbskGo6eeWSBl2opVIT4ENXaKQiCDjkxn6yiJTm4G8NUO7
456kUxZIHjLogNSwdCSM1+xYhLKz1CzgQI86VAADkgoCzI2TKE/U692bg5/IQ02i6GgaRUi+e8n3
ojgjvXSs+jQu05/vnfwYFWSXaJ7ndW6O4lSq6vJPMfiz2dxmIOK1LmyMnTTi8wsLaa06X4Vuk+i2
ZFRytJgoVej7vavj++e5awX/hKovkp2ioQUKAdPU3x+fkDPo8fSbLx6254ogIlkHqmFaGsBbUoIV
KkGJSuCdpF/e5u1dxBKyp5QwJ+icYgrkdrtzMzf15vHBZT2gsKyFCGR3T8NhQLEhyxnVJSWR9uYZ
QNLA+0pii8bo9oW+JEMstjF2qAzDQ8a6nIPT4hwMuxIeuxC5GU7iUgUVpfrAzYRRuYoguXSpdKdd
NoGm7Rdw3PuGr3m3e/SUFPxvitpfe2Bn5w71tLEUYu9CqvHeKUVk1YYSnpLrLTeX4YghcRRX3+xh
YE37isJhOynjCsSGKLg60fu9ZLaoRLyfJU456y845QEp6MAg/Idz/m7dvbAb9loJkKJASLSfRLMo
b/f0KUTe6Hdqs5NsLYQSPjdHtMNTt9RBbq9UYyAiL1T+r2dfPodZuwSSMHV99mc+MNZ4Vpm1Kc68
0jdj1oJgW8nCaGNDgXlIgwwNquXANcCk1+byhgsCMUhdZ9uAgDklRho4CJDJLAKMmWVdM9sSSbII
UARloCw45WgUHERoIvgKUiHdpqZH2P+CLEJdQCCyAtWzwOHQxr/Vy52wOwum4SOJrFJewvRbPHGL
XT3r9bqoAocA/+6B1/+VhbYPuvpjN0gGIWDr7FK3iYeMkEv92/lPCcpRhwTw9nag7MqjIhheoGFM
N5LQF0pFgzaTq0ZzKNDUoeofadNhJe70EBI1BYhmA9F41BkcuHFe2RxA5fVR758f730eL05gAuie
ImZwwvyeKpy1UZXaVsBBCBt2SFudsKxRSiVasz1rpGzuiyCpISTvwiKRZlFTsSiiRRdBZYLW4LLJ
UGkDu9pf7zbLqEsqQfqWAx/nJMiGxAppcd5IGrdJppXGZHUA4Htar09nj8/HQzPNXdaioxaiPoIx
jQgEsFusDhWV+QpD0lOCcDFRhpQGgXMCwTqhS6biGhdT33UE6ag65TlOybYADVwe8/xP+jL7B07y
giDJ9bCTqWTD56gA3Q7jPKSw6sox/SSM4yNoHoqG8qlu0UWWGV7gd/Yh7wdc1Ntplbh2McLa2VpQ
TwoBbY0U67Z0gQo/2vUuN2Xte/jv+KYLQy7WZ0hI2DQnE8lkEf/2+9Wb9Nz8yJKM8prJC26YLCsA
mbx2kSVi7xFAJyC9BiV0cimWPtFr5SxtcttmQPmfEjeDgoMTW7fMu8d9B3YzFQVNU0C8xIg123Gs
Kl+eHF/yWpE8OjvbiWlzUjpvgHgE168AVNThXBpF20PT8zkN5ymnK8CddyBVWKqRsFNYbR309G87
NvYuT9fJIOyuDoPIPZDBGDe+KndSTKRvZI23D9PtmjwAgg6daXooE/GtJDNMmAbN5qQMnDJc6N9f
cUzjjqkjKsSWamOFbsC6xZsb/8vUuhlAdt4MyHqVTJY1Nkazm9DjAm7bYpZJZ5MU2LXSHXuKuG6m
Im3JiQg45D0wfHh8eBMD33f6yM1qwNMJKC3i4owO1egSuFCK4BAl0SBpyyNn9Rxow3P71xpAEZoH
YVMahMYJsQgQyZhmaHtisO/lQuzEXKtAuglCLZuV4PWaZVBwDObbJkj424SjkuOuhjH0jrQ6QOtq
kr5qbQY527Kp3UDBUbUbCk4LoJo/F/6sOewcUZIZ8zdDfPj26dXdJ2EC3dy8L5MvXULe6buGArki
DzqgmO3+goiFME+YzO2i/YOL3xCDcwHpWLUCOvj04mK8EtVRddwoTYBsrx8gSQxIAlCNcZdKB2Hh
KbPesTR08dY7oxy0Az4W/u147v33X/UeX9eCHpWFmQfDHSQtviF2CTPl7qd79a+Wx8deCL1/9JWt
FqvLhNDt0pMj3s+X6pt9F/zq+IepLHoLZtfGTZaRnIRR5e3jO2+OP/4L+ShVEPsIsvCVUon2qSKz
lWwTyKLYzLPGxbfji/HmW0ou0W8EhtigpPwV4XirKMYhzbt9iHmIBPrUUJKQYF9QH2tSUZIbg5IX
XFbYV8cPLrjRk1Gwn+KR2rzfxWY++JKTh7jkcsEyGvM1L8LpFsF5jmX5dnzwkPlA11U78sB9fS/c
M+UrD5eZTp29y4tnTMTlCXb1YpkikM+su3USiJIrrCk75vGc1s55izkHKZloVrJvLMNM3stf+Dzl
7ZWMTBvMYkYNVjsqyZer2nxo2J2QeplSpirlIOdSOurMYpaBHAhZX78e37nfTSjI02Kywxl1pUMy
OP3PnhNJYZm/Wxsy1EuPGugjiD3FvNR9gahGT2EQ1a6tdEwHBWJl+dtddqvyS/E1UprrDrPDTQLk
0AHIHZ4++L1jtmtjGt+Hz7984YUJFCX03zIzgVhCDhTRgeF4ja7AMCdObz+ibz2aBdEXk4VShxI9
IZg/jpYSgWUhvVpLztnX3uckb05V1BQStu4ACufW4LfX+FN4VRS6vv7hDL+Ja8demaxrSAbJQE2G
D4hKjD3IMWBzv6zjZWMI78vPfOTkwS98MvUFHYhMpi7TNfB2EGCgSD5GlEFCQVYJy22KrnWGkkjA
QY0bDQGKfbo5vjwYz1YqICvYtk1tIWWIppU5KtBhQV3l6QYpEu9oQ6+ds4KVpQIuEs2DMRTqr+O3
95+SKJtCta3GpSs+2VpZ2xQi8tsTea7RZDAEgfSZ8WCcGAXKspoTzbRiBMYoxzxkPIalEB39ZZJg
AAxkJLhvyShNXReZ3rhyqBCcK04kt6mm8zIGpC/9YY9q6Sm9/PniTp917dKD0qKcmGDFASRqQBqa
ZgvMm00ks4CsTL0xloak9J68ywtRVhByyQqZPjoJztLQjZkBuvA2DbBWF9cPl+neFQu1PHK95hgk
YYvkNFuHQ+ewa0jdQ1K3C51LmGx00aIN8kdLc8+Iibd2gzjD1Mf3spb31sncUyOBnTRqZrutOOta
XunCRpBbbJw8IYkNpLX+hSxewDgmYCYwCLe2e86HqkR37etk1Ldhm267w1VakEM0rKn9NEF8DBsI
DLv+j1NFaerVycnxyZPs/rVbq1GUtt1OmVT7qYVAkeUrOc46Dz2ZyCo/j7Z0SW8edPNABjRc6cOQ
49nK9QPytk/Gy4FzBHkGre+Ym6PsWALNXpq4hrk7sr0ORh0cfwqBVz9NKDFbOfx4dPaLbW51G5wG
hNaxSeBhHqvkn+St/qxoVCgvESUhpbMxMXzoNksE9TPfyTUWQAwWk5JatLqCrANtkFxCdZi09oj/
Fcgbr+beJmnXgFAdl5g0RJzmqbGb7lJfnabJFciys0LmKX3sdp+s0p61V8NUbX8718gjTqdDkBcZ
OfDQQleYeKhLrzXv/PTt/q9RonlyZswKlbVTAd1EccbWK3vX786P7h88jXJ117f71aDo7BYSNZhI
caKYZKLARN8e3Zw8y+nJTgs2kjE8XNI/PLq88yQHaz789eTOfTxdalCcQg9Pjs7v5BgKxaLVzoDr
2IdEYRkkNJLTCXfA04I3x9Qmcy78CKb6pNCXuDvCinr3heCIa764Ycy0XOEqeiC1lbNkSkORa30t
a0Hgt8efvo13SVhqDM+Dl/TO8RhwvQxgmb72znH4DmI1sNzYOtLpJ/03LJMzq2pjO+1jMGpNcNR6
IRXpTWvSdQBZojLRhpq21lV72suLIy486XWSMvXQuYRelGTNGZ9jsoZNFP6ZMWqjjFv5lWWggUTC
4X184L8iFikAwaGQUOEMznp6yDf+V017cYTe+04Pqq0FDITZUeqLmlH5gbIIMExGuzrRpz3pTgdd
pp+hi0XxLC4RGduSrbxMVoCoQp/dwrY+ujh694WH8jNsHOXr5lDYfP8DXZbaojlIlG25VQ7tymiw
E3mT3DwrAtMR/sy3h+Dp5CLaER7dnspC1DIizkAgunXrs9XOTub24cmTixce4SRtHXPF85qfebdB
JnQXpTAxpu4cl22nxnlT68D/7IR9zvfMSUNL8BbvjY+oJauPIWWOanyZ5HHqujOjp0pUJM405bzY
mT4atTLcVCPLsHBoizvryZ2zfj6JRxI8qCIM6zjkgy9IhvzoMeU1qgStuStSGM8LVqUNXIRQEaaV
rX347fzTc9C5sFpoJjQVFkP3l+v959C0GpBQ2QD6T2NRwHvRN/KA9WVZEXGJ12UgTELv2r05vFkk
55qJ1FzQyFYoW8T2phi//99xw2Xl4bOvfyqacNHmpKQgpG0NcmGdFPq3aIBTkkSgVcgSiSd+cfRp
foonFTOwBIpY4z8iSgRdnG9jzwgw26NVhiHEzWcIaxNplhndRR9e4ezu6fHnnrrtTt1iHgTBA1Nh
7p8y+8PN/JIU2v3u0/Hl3lh/sCGu0Ey/GKdpLV3anJy5r+xd5M6LngLfvb5xWk+qQntN7UUsa0bX
yeE1d26ieBgmw9QumF7Cg2OiBJCur8pXEac7zqMbNsPb2/1jTkOTbr2KODIYL8wIqV6uZO5UJxE7
CJAs4aa4yu/akx5njFgdMoXMEoHAoY8tR8k3m5Ip7CZi7V/kWyFpchCM5UexLpsKj6wYr1pKxAaC
sDSm5GTpCN2io4GZ2Y1PcszvIOCJ0f/sl9AcvNqfLGOIfXCwtv2oVzto+mLXVoSQKr3B4VxiiTK8
d+88fX988+TkLQfSvz4+OX1+8Q8Hl7pbIuBhCWHdVrd0brlfHfg1MLDEAIy9y0SqN4PRKUsSx+qN
pG9NRhWH/qMohmrHmh7VERqIFnz3SSHbkF87kcFQyJuFjgLKBKSuEf9cFJI2TnFn1crTevwTtmdo
3XJgjeN+Ux1dEnBigQQWOCA7DSDZwZsOK8eJ54MhpSxB6c92en7O61OoU4wxEikVUGNtl2waIsGm
QYySTki6HxaAXvI+vSRVPCV4pQ2p+IpAWwFab7ZF7OrN0V9fUnD/6TWv0V8vrtbeeFoRifWh/8hR
mdaTm274nArTuxj6reynahqL7OuSTYsWvcu9ASdPLQ4KZsg8HoaCESctKhyF2nph4a2KB6XQ6avc
nFJRTfNSqfquSQVnUk2Pm1iY203h9HHyly5HCIgVxv/21FMGfOpPZNhREfHKB+LUnn1OL/+jgvYa
hnlWbysnzUODAYR4x6ogg8q1VOc131Zsvq+xJe3szv3nVFrDvxlikuexzesO3BjbwU0vnaAgZy2B
2OMM+5miMj+dsbTOWCR3DGVzUqHpADLoNYgQRuYbckkwLUXyPt+VI1lgLnqHyds1YTHWiBTLK7Re
xfqPSCh677UmFBcnOkMVvrN7eO8yH9DKkzAxI5vVhihFNC+wSllgEnNpc7jP/Ra3EG69caHqSTny
/IivxooUVDXUNxsWd4/f3DzMHVkCdKvL/FuKNkCsJ71l9pLeD9ybSz0Q7COJ7ZjLKsZzOUdzmTbH
BmxXEqQsW+vyTEkKgDN28zgRCRb8ePrs9LIfwfnfi8O8rczwt1W2b+6IRbdd4JYBuhq3kl1sSkxP
mDZAbRrY9WDxQsLKkc02KUopnLs4o+6j7s6KUIeGLjj3enafU3bvbp7q3ws3Sw4JlKV95NVdILla
0EybA7amDE1u+G/GYlnk6uHjB/8AJc8EailKoijxnb6uiz8SO4RwguvU412lB6BK5Akzkli0rEY2
iJoyhqMaFMVmGqBOzALmh7MLSOi8pIoxDd+6kcjwLOWQXcg6xL3PS4zkcluuidg6TYUZbhjbViZh
2wCZNoKcMBXL3jkcO1PDRyoBe5i8aYTmppZSoDW7vBDIO0a0q1gsSdSUySsxURA+4nX/ycfn1k28
5xGgA87oAyGyGeJ5e3MRSLnSY2J+/uNN0UXN6pSFCDAjRxJ8G7cDa7Ir61Lu8hUy9YoqHESB3OLC
tsT3ZqRDQI1vL+4/ej68fIebiqQDl+TrAJWoIkboIMIgc+XJKvPwyVlO5MfGSyLF/ppmT27OfmHj
ljYii95aAJJD83QJnF7Yl8gjt6hr0khFE9eK++nm6d6nvLeRnnSJ7XqdZu9/ecpfwkYt4l3nueU/
YZIsYD58R92qS08JTHeUov0oXi9jIgT2+/vIc57YU7tYeR/df95xDuORMoPVC7Ctwa2Qxx4gnNId
Cgp3Y7MqpM8Y8uxAM96EdL+QgScQXQE6pFQ9JElN9aHeP2nGgJEgjUe6lWsX1E9nxw8rPfpXGRZE
epvrje3Y2vHIL5uiiWXFxysAQrE3SlYWN0z+fcFHBDJkw5mD9CAxLQdXhKk7jYuMhNE5y035jolU
mSqX9urbAHOtGaepnmh5s2Qfiic/oWyPfzlOmfHyf/SOmJo/DU7/qdl/+aLMBa8R/ZrNY3ASN43d
biFP4KdIjejYz3T7XHrDUbHLLTrb3Ypgq8dQS7OIkhm2G4XKfTM/4YibQTf9CIFvzXobUVOM4J0h
8XTN507r1TGat9+djoOntwnsvVG+D/AmLiTUTj88f/gLBP4/Wee6XdWNrO0r8hjmbP4uwAkJ3V93
b3on8IfRye4YMBjwwuZw9d/zvo+kNZ2MMS2XSqVSqVQqHaamVgqfjSAQKaPq9Q7quJPLrhviQTVi
LBsLnt8kxLwvf1+9Y9k0GnkJ/dknxiNu8WVEZnNpHttjA26+KG0C8VsvXqMg7/vFKzOX4bET9fQq
dLhsTk30HEK2o8Bs+ACyZRXE1Xy9vHjMYVTJkRiAzot4rUV/yGh1UIA/1UYMyPXoAukBJKWi45QI
b4nHO3/eFedQogiAwPMcwEggbST0GxRhNVTdUBVmN6vCXGKC1OrE0W+NgSKrbjKtx308+M4TxJRo
G8yX+U2jSHVKDJZkH60ANkrpzAh4lT70lzmTc0XKh1DlRiHeBLXZGSOHqtPXjeEiP+Jb/3vvlFGl
1jX0OifCKljvmiUe9kle+N9l9r7PWxQYglFGBECepRUADYDSAQh5lJOMkTOrAv7zwAZ4lW4UTDxA
5vvK3SXGxpvXeFoFVEfD58TQ/LhptS5JPGh1hTn00ia5QdNDBTb/PIx8xDmZ3BJTc5g2MSLjRLcN
hp3w5CUj1DYmKkEfa0qpidhEhFTN0JYxxA9VR6v2KAbCRbLwsXiyk0y4gO79cSSVO1NDQDYJot5M
saUFDWBBw0XIAbLjP/b/uyKDh2wUA5i2mLffjTZJI44dUxKxEDKOqW7MpUMSQJ45tcDDAev+wDPy
9FtMweUSM92IP0wwRqGyJiv+5P6jD1eD+5zEhG1pOzfZ5o1PhR2D6tk5w24HdXca3beIYaUa2fBj
tZqV7NXvrCedY2l/hJDwRFHxrDzGtqHzlps7phhxSPLuWFJYkXlon62uccetDFEyVIfTYTQIxrMW
hSSXjWSELZEcYaeMSp1aZICcK330UVKlGcsUuvLkNiW3WaG6frV7eO+J+SP8nNwKVOm2riH8o/Lu
HYdHX5eQm9Rt7g62kTNTnDbIaEW52IbAs8nDc7Q+II0oBQMuAGE+CM6mu7vkZBzTAVjL0ZC8JMxJ
GqZHdTM7iaoPNmCmWhnZfJqt2RV40oCKQWvitWzljGVXSqJD3Mw6IBzpAMxBZEMRLa3a3PyCsZzn
Yg3ZfVOUV5W2MSFwzMljRGl/EJiQ6T0/gnUQ01JaVS1sM/c1LcY4R4sPZ1+7sH3wMJp0pD4+2p3f
3+2P8qqOR/+hgyPsdcmYaAd5kwnbReqmHBAMyeqDPcOcJ2YLauUDBcyTlsmN2vz3AWd01H2cp6D1
0OWsE9mjlHIgnFOmer8w6HLTkFJbNDexcB1LhTGEwdAt2qTrpbMrvhssREFLCxPIy2dTj1Tq3sPd
9eefSJewi5xI1GnPqpGtZTj2Urdmhh1of7W01oxBe9MTl5lqjk/xi6CwNO2NVo/lmVhjG7HpmWNi
8iABgHCsejCsjamTZMz848QS9UEmm6/CDRdZY0OH1AuScUFSvet8nULKttgFD8N3P2KIThW6BHLA
WN0qn84jTe8/6fJlbfsed8+XcGHm8iIdkp9/OHt2a6drWjfy5DjQdOu0WMUeZmgtZweyTrbYekeL
Cm4aFXlUCwCH9Dmqv9USSNmgtC2/IQ2kPNoNISZDiDoVxKLJmXcw41/apq6WxKVLyWUGbK0Myfbr
66tc89PepbkTpl0ztYdcizeEB+9QeZO6mE1VdfRQWIuTofDslDC2BEVPLSNkBa750YwkxbTmS6oI
0Kkl/G68XLB2wxadUGAch7N1tffbR7vbX3ZrguFgceNqIAwhprbx27GrLsgAEKr+CSnWMXrgdGv+
2dunA0sDZW7Vyi5NgEVyooRNBlEiAlikViePQmJ7UPvpYSRI7P7uZBxIlSjStBmJTmuEg+wA1O5s
U+fuUXK8KEQyJlxApLgxk4GqiNXqrSrObpsdWHkIywF+002W3iJIBYDAkFzAeelZm51OXZnzIy00
aRV1UPHJdb+szz/Ln9LAEQRlIifAWBv1MyuSlvCHpM2RBsUi5NmMWAsdIUci/4nxxBLZUARirMtP
WgHV8KeBE49AnSEa4j3BoP1z3mTwZGb5NagYv/InUkfTcZaYJdlTMmUae2NZ9ZNjGJnCHc5Orgpv
qw1SOsPYLcx5iAsQIuhcWxFT4Ly2uf74+N4vSZzDDP1y9tLlW+gkwKS0txDwEGMWFl5ZWbaDp596
Uqx7jCBXxvj0OTYx9IyNOyUnLBvQ/F9DJkKpprYFyiUxHouCSdqG3akDwaPIFmv55K6wMNCPzE4A
82F9BwhReGyCSdfFlapFAgDbDBigsgUxj5QBKAOhYlL157cus/8HavigHkgGo2hTM2sm2Y1CY+Pq
AggxnKocLu09SMmDPFN8Y8p/E92qrIpt6MU50RHef2P6VxWcfe+7o9kN4UgfJKkILqt/dufBU6Ig
97een11dPTrZ8+OdV3M4scNCcHafDyfvv3qUP7zT+x7P+XLJW8Rbz3nbR4aT6xwqO/v4e7DHLx/e
frO7fHx2de9J/rB0WGW1jdw5Qbb/1Jtb8xvyYZbtk9B9ufx4veOHEPK1zPXJXe7R7zdGyXh99+IH
1uas1jPaJfGS2zB/vLj/6OIOKfB8wLqCgt6+u/tzksfa/rDDxXqfPYT9q0fMgN9+41K0fmpEyI8v
kC+7BuyDlQrMxUm+C77zkLPw+TRHGkQbDPy1BjiRZmZgkHy7aBQXBytgwj0SdyeJAPq1v7G++EjZ
L4n1MFl/uxdKvm4qCDk7Jf168ohvmPr9hVsf3S0Lw0bdR/NDDWCywWRuoVkmiKMvj/6AXjEI53dQ
Sg1ibIb4itDpEmlpvrkppGlB6l4JGWhVws+Pr7/8zH/TySRA2FsUoAYkZE/VIxiE7/a7S0aYeQ0Q
coPMRTgIzAcoVsKaqby5SRjRcVg3NkjB8aBwnlgEQiNOx4wlE7WIFGMRQAwfUJ+VOvwHltmSCtf+
32w6kTQk8AKchrUNhKTYgmpRsyBEAGFlIpWd5V45xQTH2S5V77kCYjx4kcseNekt4fkUXTx+BIA4
pxrc+efOKd7VOF02FRhmkM3LqibrHqkJ/lAUIAVxVuX4dOTxKhSplIGE7WOTgcmdLdDxdJvcLOAX
wdpArzTESOERcGu9rM2wwnJldfMwgjZS2hnnvw/WAAEhJ4cIZcvBWT9cHBdq0A1ysKi/DLrMZwE0
pH2GcDZ2m5qmhDcsV32mDBQAz/0Lv3EeP5FBRLPwq6fJYn4jpfViGyls0+fAaCgAcX12H2zSPhNX
LgQKC+3gZSqUdkmi2wGYb1bjx0mGXqMm7MCGfSOHzxQw1V6/ndDPs7q/yjb7vKEpO+4R321X8hVR
bZmQvicSKngtclQxIlUyusjOPipFgzQgrYIeAWLcoFR0mxszJsZTqyeHVgZt0D2CJWaFzUZieGH+
KwsozZK89K43u7Nc5Ejy3Ye/lZyY1gPwHa+fAmrB+2fHH3KBUDkr9EormhhosvFgT+ayRn6Oik3E
GuZ9NhGNA2EyYQaQZ76bu0KJveuakMfOnAKYVGwvyqw+VupgNTwDMbIiUvI1NB3xBFZUjJKDVHik
Bb55bZvf7o13L7TlqB0O1WywIJsNSVXtZPSD1b1iOGVyMIRhHpAnJcYUJXnNe6klvfjy48W/j+4+
ZpQSEUtdnXWxbXeyR9m76C7Q+xZgDKPExYZRv7kkCrWdD4dMRwqc+wmabBrU9eQMHBOc8Vecw/2W
/odP+NOXiHQ8u982BMkDW2pAONmlT0Wm8ZaJlHbLdKdNlxokWlPaB2UZqfZoE7jamIT1fegfcPQu
71taTRLFz7dpo18iACwqS1RciRRmjFFaHNY1ByiaX1vT0CgMDCFRSmVII0onJh/AvksFd8Fi8Mya
Wa2TjHX7tnSP/UOYGTG/i9G0sGdp0Je35IG6U/8GifdjlXSh9CIoKROcKcJeRf/7uPc872HhqVB2
o3lUFDTP+fOT3/mHGBU54vS6K8Lp+fsfmtkL+988KwQgxyyA/o4OZmwRTQYead0UCcXV91NfNrf0
jV+ErN6TlszAq3T9TwdsIg0A2JukbHsvoBE+3CmIBYCipfNgaTCkzaUatwtoLTEVqeZEZ9kG+FpI
TCez4poigWNbuypYRpEQTJsCjl03YXwVDYoo/dEeO9/AlhJmZJ1dREoLONwcB5YObPdm0g0vnuOX
3z4+2f88eys0OTlHD4SOkH5LnhTL7FKomYLpLH306bE0Sj4IzW6v7gosyHlr4uINA0gMm3+CVmaM
tZ2lUxzI3nCJore6RmAaIOntioTv/vmZKxCo3LwcBbFB45qC5NDBOMc33zQjD8lLMzCvZ8kAbFOO
RuivuFgKXGQqx8G3yxpm6rPVpCU0fQEWlRCtoIHlEQB8apmAed1PNqI8893/dEgvb109/vxvC9Es
gYcv1GvlgiYeNGcYvbYyc2K1BEPzwIZZA5x9enR8mXUh4vF0LpVpefcJxQXu4xbi3CICx9yJp9Mo
plPuGZCcn3kET9w9mBNe3GVfYvPibu0f4KTGlkH3NnBVYHigdyujGzWShza7e3vWi4iG0EQIkRfR
rNNhvjj3wtgSsj5Ygy0zPX20NAdPlKKCDdUXLM2hScWe4EXRK6TayACGUICKA6wQKbLXJsXoO0YI
Vz7YtGaZlPa9FfnVIGH1e9gVQhfVSfdKDopx36UbzkuJKAy4x54CznlVdexwQEiKo85MJ5ZcHgbC
945BYtMQo9Qvqbs1XQA1EEMI7AZXawDCDa5xkpqk8OmeOa7/9Y/vTt++PW2t0tDZi8tnnRHv5uci
SovkSLlkdkh8QQZrn7Q+ULPRWGKGUayzVxwj73oUeW4oqv82GxJGaN+mar1z21DhFQ+RHcbxsfNN
lTVAgtYjM3aqSuILTovlzJhmXmGXpOHSnX8xsLh6+8N/R3Lajlr0WEF1tIj2GeiJkXcoKginAgCd
Gyhg0J1f1A6pNirABAEID6sqluTEl4kvivlaFMT73av32cnnWTwA5jai6DoKlWuIMnnoD2gvIVuz
9nF1O+D0lVkUQkzp+C8IC2HZUSxALQy2xGw1XxYIwz5SsmPNO/q+xTdTxZXdhguSleFila5H2yFe
5MaP0QHXUYREsmkJNc4uzHJcerPIBAVHHiiqkXZ0Rwa9TNxKEjtMqdQVrirDBiShj1VtO9pQ5oAc
TsAC+K/Plz9e/yoXUuZOzpY/aHjOFMDZAwBJsySrMErtNvU8ZODZmNF2wzWhD/RCGLMcJmj1/lpJ
ZOPRr990nQpGyfERL/OdwB8VFHJviKo61Qq0jUGAkIShdDudZkeY8FhhxJTGMswFbJbFQSPCZMgK
cjGgtvSo+gLQxF4fPb7IfQfEVC0cFQwgsm2cutw1FnfS5QGbclyqhN/qt8DqMkr1qg+ml7uv/ALT
PJSh2x5nX3HbxBPyTvnkw3O/2xIV7PyeCHhOtPEYOBjC/cGh5GU6BVh65JlNimDgcWeV5d1n9oVP
mw+KsGi765zrjTw/MpzYoDkkuN4JeixoLMdiwZ399+Re3ozDVlLCRIe7H6VVEaBt01hJZzXLh4BZ
xgINDxhC1G8WAduHdju8vCObGVYeARuXECM1DDCOcWBtjhwwRCo2PK5+bgPPMeQvrU19OzsfK+9K
78yjaCc4mfw4WSkSsGuBRhqYAx5IDbz146qCWq9nyS4QV4f9+dDGSAQXnvbPOY1RbWpk+g1isGgM
f9iBf0QUO9Oq/tZrjxlaAaQDPW+h6oRu7uy1KNVOaIHwB24p/l/h9ftHX6/7OdEQQXdlbz7cHbiq
ZQt0uKVlVieLRXcRPcKaKyex6CT0DMIu9LFHukwXq6DsUiw721EOFg9fkrRMAfo6yRgHSsUk0tjD
XQoqRgcTEJErnhOZ7388veI6k96cUZMHhKzDvaW2J87ZDmU63ekha3Yctj/IgMRktEBYU0TKKobK
zWPvpAyZmk4h+fAOpdLKRMZwG8UCp0qp7eb9qvLLIirIdURWaIRVPX7CRy2ZBMzTaoUpU4Sw0Xmv
EzudbqWQOduDVCbDYaHxCB0Sr5081LU1IgGMHdMQDqsUpqHvMuKPF73VTnEqKqXW7VmqEgfOpw88
OZaBy0XVtgMEWoC+a31C2zYkH/wS1p81VkZgk6tn9q2bROBv2kiyD9zr48cX/wNZGutmE9o61KkW
lbrNV8XS0vT5TEMyx6bOl3Bt9+98zwC6v3vv53yQ2JfAmeR8+vr42/8GIJEc4c2XkFhIDi520DbE
RGDLp4UUWfshoOcS+vS2WUDo7OdQx6zG+3yGTtDEpAaA7a33j+58fgIQG7Q2hGlktFZLJa0TgmGu
8jfzgqEUpl6lI9PCrU8QkDxyzS8S6m3xX764GktR/ayulqUo1ZtTbEBy131aAcLjl1dPbl+y1FEN
pAPQqPy/4NXv+B6SiqMxRObpCnp9voOM1lagdj5GFs10Hm+wX3csTvNkqrbsAhiz0gYdzB2zsex6
qRtmxKqbz8o6yKkgj0VQg35hiIun7lY/de9NGr7PJIkagxSY72rG2GrVSQXgaYupJoQ9HKCAAKw0
h2RRhChoG6oyQkVVicDktwokAZBlRSUmTD2t+VRYO9umx4GHoHqLCusY29fUrGnTyVTDg21K7Uxy
dT1zTFbkDO+/uDTwsOnIAqiLwbEEztwON6fdg2jnJlY9WjlqWdO28w1/ijIs21AOn3YnF49yKgBt
Y8+EtilqA1D5hFTDkMvTTn6iEJ7wi0K/pgZE1BGhD5KJiavaHsdcFAuQYoWz4vk/x7dw89eJ0AIj
cfVHKplQjiFRnC3Rce0InhR37NPBe056F+MFDEvyEHLPfscRIqD1IkSAVUeAceD0UMlhHSDivVvl
wf3F6zenR1zlQBSJIHCAGAc+EQ8sU3NmE4ZgJKIJYwJEnLp0uBhaqnmQ4gMd+DFsMHtvFpNGhKoU
ou15SAKhHZR2NMUccYdfIYnLkRrh3MC3f+rwMarkv52DL8/P96iJY2+xc71yydGQxbjWIcvJJ87P
dKoBqmVe3//h4W8puKUOfZPIT9Hyg7SZRnu5VSzMjxgciWyrlID1zWPjMIkI8f+4UBI1V3HtDgSg
Tx88zJtl8EQIgZsJUBaGJPa8YdPsBVCMz1iT57Kndkaf2AxjoZqOCSaQRvSOegwpJMHRsIICtqPO
ZSxx5rTMbGfCkDLH6JbACyDXZW5zArHWmgAgYcont3e/ugHNqfuPb3Z3j36Zw1jftm3evR8WE/gA
hrnsES9XAEA98Qa0bHZViddLF0OEBxlUkmJEhrp/amHdBQyRVpmJjmbr1UDAy2YgINXxJpZaFzot
K9ZXL4PNA9gjat2wNnGF9IympIfoUieAnwCZ2RaLKV0LEVwE3dOVMkq0L7UPyiFMxsfG/T+mnkW3
oAjUbnlx53z3+XV8CHHCtNqYbBNrXcxgd2rl7RqZXlH7VOYqk6paCP9REHpBF8Dhxsoo5zFJoK8Q
+7p/esTtSFcxM9MJVTVhWo9/tJaDcptvDdRkMXGZNFGQNqXwCisQMQtpDHAIYlX1LcDrGY5Lz7g9
6Hxomgyrg57unBiq2yw46EojZr9HIaDoBftv+ZocmBChkSSij89MFPv4O44KBUJKMjLTPzzRDunK
Ay2phDyzlnTUY44OchgbJOqTftKgL/ob6E5u+n+8MenuD8mj25gBhUfx88YIkLNPkZUHRLdZpQYx
+lVmja2Tpa8QE+p2RsuRhqzEXl5cD0dHXLWQSWBsZA53Xg9c3is/WUAYKsOfklYqNGiVKA+awzgt
jmaUPSUCty1SbBq0h2vlQBayp0F8WwS1PqB5COxLAHffvWqEvoEjHX6/R1IdYkZlYNaPs6evICcF
EIZtFkxp3n4SYlg6ColiMqUaCtpe8jVXO7OmnRXPyd/te4+/bX5AYBYLJx7ljwiddie6JucM1xnZ
MX6G7fiiuU3mjIz7gHBCSc1219w0r6uQMaHMoqEuBleI4dbJkbIWs4NqThsgmN8qSqsfdGYyXgIZ
iQjdHiFKF7j8hakMDvMr3S4Fdm7So9Gt+hzH2ndmB6KpYwXjas/DZkjkm81jI4Wsbd7mAKSWKS24
3yEHJhxTTrMQN9dSC9TObbspiOFikZoygjhAJesQZ2zXbXOnuFYtnFo6YVuLwqbBkCZdEVsbS8u0
TeZaelk3VCaapxxWYRaZnK2nZafgOW2sBDYKiR07IF2V577PVAIXlx9XnMMJKCgMyWUvscfUC7y8
4QvGeOJwGzXbdAnpfvzjgfXC2pUp4Nb17s7302wkkqYToCidQ3SfKy0gMzsIYBPB1GZGIOeVBFmn
YU1tJPWbzqn2RQ4QBWlq+QLY7AKQALz58MOnrHKIbR/9AZiTbZ/ftHKaI0ImU1cGlAFsqDjRYYRY
lzuVWkVJSurH96d3WP0bb60AZVtuWuYiB8CLE355/XWYL0x8gp06FIZUasLuwFLRKg06E+TXYylH
nhTLaQLfe/O/h70IGZnAMUrxriqvqPAS3VNm0OKB1ValaOklBahUgLktbInWtZPeut30tA//5KJA
jTDGSg+4eQGv5k9XwOqj+C6a3DGcZ6TwlXSCY15h9BcDcVzAPHSPyxyOdJE3ETkaxJARdbGriBJo
w0haM0IQMBXOgYjYMrDZNCDaWuQqJaNPxqt8zgL5Cqnz12fXnzkYD1RaAsG5/QFi+5gYkcqGaGxx
titRkwjzlpYE9Ax2ZZOCPMMUx1fZFkFi22ZRu8lEolxnj7I8mGjbRlNe5kcPOQT5f9B3ktGASOyR
f65mMiPrZIuM2nt1RDpoZqKz1xcbcyk3iKtdLWTjCkgg32qcxdSGSkOenbf01YqLHCUoiWLMcpRE
Dc0WBYf0M4aGJkgCD6USzgYWAWv658RBofLz0TuR4kUSroesq2tMkpW4AFsI3fRLvM4iRVmEdPBp
CjHAv+ZNN4S+ZHPbcfZNk2qEDHrdpaN/s8ob93MQId/ceIN6dXQ48uiYuG38Ox0cTVo6ueaMl9zr
oc4tqT8lRYT8ZgGwfQhtqzla8D1Z+6FugVDPQDi9MPRxDK72OmmIe9BJNBzewlXFl+f37+yuHuSn
EMi1Jjb4jXGpJSgXeDgJHg6I1FsQgCZx7hUBSjHfAN3IxacG/elTPMxyOR7vMmpuwp7pbofANKn9
mE+qlu4CROdzpab25tYbzYUS733Y3Tl/lqY4vMA2g8Z+fvwqSquN1QRsInICEM5sUmcJBfXSspMJ
lDuv7R/KHdNT9Iy/5bJ8rsxHh1SIkNcZ1NKXGvsXZ//gNPn15e7zJa+DwVt1gH5k4Tq5E5m0GWx3
Z/+Mc59tCD9gZzaZe6J08nRfDB6N+R9Vf/7jwbd8GTMPfaJxsLYExcJHtvDvBJVaUujVv29fuW5f
hSpA6DPG8ESKgNk85CeVHWLm/aYIQaG0P4X16CuxVrXSnf3j7CSHdqUy3Ed9SITuA6W4KrQ7CijA
QoPudpghjeokDTOxsQjBOCEL4KKijUUUJlFp30vJkFBF2k4ff/l+kT0OaCGkP/W6kP537gZ/y4LC
sgyxmvUgFXDMlk6PRWFiGhjh19OLd/nRDx/IAAg7gswI8VqgfMaEexTWObCNpIyIGUnf7r58eJYq
pUnUpCHRYSNYn7UlIW89Q+ittVP30W6UHs49XBi4ClXR9S8MTZ0j/0kBE23ih3df4+Vvcfa101rv
VWnF4kVJmlf/LU8IsDYC6LrQomjCAXQqiYk+4T0pKNjiZ3HKPcHpj/0xBQPBjAyA9yr7J/uL8SUZ
Hrqu3MLgbpMA8KymWIVRME8aENThbQDa2Ohh6UltEU1TDMuNbqenVemE276qYRpSq2Y7MJq8yBRO
7fvC9lnC/3LsjRbFKmVC5tjL+G065SRcnNNcbVZCeWo5siUM57FDdrN9x04zhhC9s8hh5RRu86Dq
9cXu4cPTIcVmsXPw2wiBkmkvFZt29Q0/0yF4yhksAHRn3zvxRHgizh5J01l3b5gsn97/cv9Tz1XX
Rjo9gdrRGiA16dKF9hVpQ4NPgczX5qgPsfRboIVJG6V2vRGqLMuQRdFACGwJIbFg2Vkqd2ZxcxZk
IOe0cJtJlmCyMKKrYNwSWzjwh/sffiAyJrZBMPUdE8ugLU2rBobAkTCTsO6ryYmkJfJcfCwcwPHF
kw9/3/qeNmcMIE04Dz7Q+PUEMYK54q8NE4OOErQ6jGqRxK0TUYxg8+k/rZptrOm7O+nFBoYzHCJn
Kx+dVG+iqB0PcCRmmxIlEyfCQ22DHb/WQ79fOgG9WmZrDLWdtcEICc+fZnRwX++cyVoFTS3Btoae
nX7SEj58dPIHTCyEkOyz1aEOs7HY5L+IbUg6zzKJXORnljnT0UuS9/xrT3jLhZCieMgJPC14cS5O
0iWYUfjN9/DzvwnkBQBnOTM6+s74zpnVL76csItjXTDOV0cMmrPjnrYfh8h5i9Jr8EjigczHjMCH
i4opj2ZRgjmCbgUj3Qf1bAGi2gaArmUMoWCxPB0Vzg9geOwOodjs8oUBMhD+6/pT3jYSzUhJfvIY
klN2UMFURgAhrTMHA0zmTc8wffYdKFZOqbciOHUMu+1V58edVzEDJyHfO33sacR+KsXynlQKJOTp
B4P8X/fI56LKcRurElIXdeGewmE663FGK2Z99i8OAkYvxNA4vk4Vg0EZbYb5cjvKncNlajknFcKJ
zh+iGWqo0iiNfkWdM+/lv4/zXeoXjtQBCVIRRVpUFjFq9P7HWw9Pv+/isOt0CKv28/1R3jD5RObx
hgnZ7aj0HuB6opu/xbtOKZqX0srQUgnzHMZ/EcoGfP/z4zfc7kqculCReWe8L2xqh0v9cEmFc8KE
nJQmrwWk5lNZATj09hP/bVyNddmOOqvnVbi5tkjGmp8iYqPE7lUxIex8OcDGuJOluUp8SCxa6Qhz
PspIyWZQorzSJs1kGsoORIjSpztF+ZrVeDtOB1aIzi+1VMpWhoqjXNQDFlguGgBD1K4/Ji+MXRQ7
W2z+l7MMVhj9xvzkYihTlcukqzZqLPpLu65FRKRI/hqvlmtzGM6ihx60mJKDOWTqCgWeFD9mjRSX
FVWX4vZpOv9cWh3Pn6eAQ4Wnd6Iih56O/6hYhYxZ2XYwp5Ahzk17C7M2XICfMLTId2N9MfokJ2yQ
AHGVcIUA7y8fv/ofEl31U4wcyy6Vc1pQCMGxBcBFhY3kh8hSNP85WhFbYUVHX4SMCNbSXdJ22uOr
893Ju2xdUnHmAVY/mujEM5Y1FlZONLK9WheYYnLqCwEMta4zds8+nqZ/tX0oMfVf7RpFYAs2KzUc
HwDNlfiei0XQSO5/ZgD5fn16fPK2vzbZQchaWk77G2Wk/l3ZE9aOv3JDyamGddiJoSQYkr+ZkSE5
K9oQMNOsSBkrDL/IaVDRSTU/ydCQs7YG4CPHpqRxxkra1yPjdwvJicosN+FGgPCrz00z6Wc3G9aX
+0e3Lp5Cv+pZAcl0OIH0l/uUq1AsiT0LBAeIBrqxQDcgimXx8EEgITT9hDUfuQKPr1f7RbMGCHI9
pTzeP8/XrVT04XV6Fwy/vHr7nDJy3gg/bRNXh8RUHVL7K+ltpmiMar8ICgCS5YX+pHsosYcSh+FU
/GSQhHmSVRyqGkBd3cgxG+4sP3iz0uuUYJE8HzphD785oNq8yVkHVTLLWwySV/woYHFM7ZItlhWz
ggzrK3kSthnHMCarhjN9lEtPWxYxu3r5lk67Ik4pM6PsiY2CR5FNnjRN3URG9zigNUaHARwH0c2A
0owUndLp9asOQzUtFynevnr88O+RLfrwf2TyUXPVONkwAjO3I1mZodWhLSnDpmzDs3ZUNbXEZt2M
FysjgKUfwsoQBhTSvj8FIeYwouWSA8z0dkv0Q85hyyDMMDLr4XH3dAye9klBuhNA+ue3U269CNDr
Mhir7p78+IELkM6+vv5/+Z8LrFLQ0ef8U0P7eKDU3Xf67RHF0cVAQ3R+wR29qRK9L/40Hi3gdeZH
Q6WxiG5ZtmJqZYLGEHju1so5EszlQEl1dA4wOq9YA57pXTqsmoKX06xIXG+KgFsfUJwphg6Q4+ou
vBb0+i505qP+CNVclQf7ygSPlK1ptGWHdVRFpqYcqp9q1ggEUslmGGqewkKNQ0uePov7x+PdnQe7
RYzYcIjYyoxsbfL9i3v3dmyLITooBUOWl2cvKwZBKtim03D29y7+0U4Y4W52kdHkM8vQEdLBHC6E
LZJyCs7C0MA44ICOOs1xYM9UYO1QOQcAJeBMQboBu/+UBr0xHoOQ/Qjr7eZ4RU1rkqSNb7mie2LU
lXc7/Xo2Rm8FFLyyX5w8ev0f4za0YxZpi0gAPH1o/2zeFtFRjCw+jHEA+ZF7Vs5es8AId8Tn7P0C
O4vtvJgmWB++E+Xp0py1NXhvb0j49Tnr8vVlN8Pu/NAkTeg8q3Nve8fcR786f/z+ZVqyTxsjLTMn
HbTmnMKgl8OoTvVgayU3zao21IOwIRXqD5cS40FachICJ8VbbaaNtPja2BoM4xaQoz1zdk8TH3SI
HnLZToSrIRSQkMc2AqBUCAiBK9jnW0+PflKWFeZ371erjPY4Z+fmBfdooGcuXUHV7oW0ffp1PXTz
Cg2T0nreeHHdl2+UiFlFzi7xVSFIMM5nFAwYQXwUGM5EvcMDjuMKq7a3rY42l7hmmbe/EDP3uECN
SIRrCOBDXgBMihCh2b0hJOo2jq9LufiOy/KujvKDEd9z98Iq09zVwypt3B4EDSyjzeOXSK2MhODh
4BMRMr3zLihD+ADYQ6wPYbuRhCiqMSkgRWd9J0byoqeSL87zKiVZ9696lwoZiN69y0cEVfEiNmNJ
xZUj4JeT3/IKU/IWmukoCSU4OWMRPIQxH+FGkoKTmBx58rpw0YKINKPy4/YrUn2UajLhpqoWSpDk
b3dz+ZI1SvzkN57kAPh8Mi7eICGoO9yyfPm384evdsRGBfoGj/ShmrPbDOoSgBxlVBDeB/bnC68e
v393GpL+cUr79ZM1aT8+4nJkkiJILToIykI5PHIj5CEqf/NKHRlbqKmDBonMGTWTDhVxaww836+2
Q9UP2aWmSzL27Ov+GXmLhC997/j+q3ED0MmDQha3sq1L86abU0aoJFxANdg1MRR26qJCQPX3r1i/
VhmE1tasVEJ/BxLflnuBXr/bXd/7Wfdw/pDfCuPNPGsY/p2fMdF64cd15uri5ntX6SC49S9U42NN
QIkAVpXH+ItbvXh9wbzgd2YEOPQshrrlCEymDno4WljFCxe3BbJ1QTxDe+ZrjNu+dgxl34wDkDfh
+oCUio8vPaKY7POZ1TIoFAxizumOxTm7qItPctkjK+Lj8FddrSkFkAlGmUXOiz0sBgx4WVoCYaYE
Y3g7+c+bf7OVF4JMBchUTuMCjpQ8lmNhh3rJ3PfHUIXdzKG01V/ywKUzjKSX7fhe3LlL9jLGTg57
OGsbJ9seiLV5OZsSuoFhURZCyDzr88/fPz4JeGM9mojVnc2SQwROwJAePZEKBoBwAUQ7ukIS0VXw
8Ze3tdxMHGOcaV4GYA8nyAb84oEV200JY9rzZ6igFNZ4KUpByAgAUibAYlbomZQYTlYa1AHTqQFo
t2RoS/UnzKJzZsxWfZ8ZXkQdZ4BTpdEO/O90e6wli6Ypkhp8QWILAYDqyzAL9RKBO3rC90xR/oFz
7UlW3SyxGV11wOJGA1I678hAOVFdQEp2v6qAUcLUrvYvgDgVUbaRYS0VpR0Wi4bskoNFsyl0w3Bj
VyH/XKS1mP2L3YPvv5GR9yT/OvnPvdPvZz/HRN0sz3y8Pyza/aLUqosAVT3FGGIOdil9SET7kGZ4
uLGUFodnAkxBG4JEW9VQa58E/Q8lFgAoEVGyreik4j8pPMsu8wO8XPvlUFhelOVgwlA+l8EwTQH1
5Foy0Q71cjYPs4pBRadYW6Va8nT+rZNiOLCZQ7gcV+EbmSBSBIDA8zSWffhPqURbWouydFAR/qb+
SmQPu8Hcg1mpJl2erjjp0Fn4fM5mdFXdhOEX2kzK9f7yx/d3HsXVJDNzeNqaAmx/cibK4knJLHmF
SJkpCHGSiYR7xjzFtEYzzUoZvnn9+Nuv0KM8ESqUcK6sLu6fftwxuYSIkInCdyaszlUJM7vtTFdA
WH5ywu8gd37xF8GGYVJSof7ny7GaFZkAGiOnhrEmrKwOeicsRIfiU1hmubkltje9IQOmBNq5eNL9
1StuyuutcGOSqnyEPFqlc0UxNaYylg4/9TATQOszZpXzRtU5ycx8dlrhgORGLp+yifpyueDt0/e3
xl2pyQkpyb+fYzLooDECQEhlk7mPoho3VKTqjERjpCxYZuAXhlSilXQx2iD+XHdoZq2gQq1mAqbi
rYmcU4mlw5kjeoByFlkFXH59/O5f5EkG/m3lajXQ83/evE4en5YBkzH1BdIDyZfskO2/vn2SCTe1
HcUxtRUi1VIMp8SgN4ZmGhlgsNEM6MyR+SeXD0/vnjylkhWc/ySUOsVCN2o0CTaMqE9Gw9nDYkrQ
K61lVxgCGrkLAwpcD3Q8RMeawgSlEiZ5ylJTAmvyNgyDaHyIOdcfsib8uKOjmxMqWTaPihQxawEF
zVB3swqbxJNSLmB9iApURIkII87Eb3PsX5yxUmkaJUFRcOZFptlTyoMAkhXG8JpevYrWLS4SgCxU
zCVW5iwAx13dszB8qhIKFF2Bdh/5ZZz6Ll6OPPhNXnrkppNWYlBVVddWRR6g5czNTSqc5DELWhxJ
nCz5b4YpJDHsCvTHB4+PommJF51RSlPJ8Lx7PPQLjIqXd2aBRV92mcU4BKsQz6mpwoywyCh7jGWi
Z8sE2WOvd354d/4TppMR8ez+b/CSkLEJ7sGo4c9/g2TK4RSig+aYunZO4QDq8G0Bo+zjd1e/MlJC
m/Eyk7POsfs/GLbPsxzr3AmoRJMyUz8OWyRT6J2GGmaaCg5Ru8vnaoWJ5iBlCssiJC9Nxu+IrK1W
aAL/9VKbNUt1ejwXJJRaBLIoQCeBR3d/yMwWjNJPoXLsJlXKXn/SD6I326qCipgVst7UhfSxR5hf
Jc5rOZBUaagIttHDgWnoE6scVTCIydWsKB4NeQ8wlFnYjIaeqy6wazVG22x2laP/VtIwhF0Mhk/2
7Y2l8RrF5ntIDBZrtQfm1dWzT/0gl9Nt3eeO8rNkuLkEDL+uOQfj2QAgaYDtgmFO7pUnQjSVik+p
ZNGcSa7cM9aGGfxe/9QTKBCQGcql2qHUe+93F72CreZpA0WXNAQR9Eh43OlrOxdg+vucmJqI3xAA
D8GHpx+4yiq+lch6jBLyxEfq3A0HikEed5BevXKRDqwHB9iPX08ApIwPT2WnrwBHdN7FHhc7R4mZ
wv/1jFLIgeU13wy+fGef6n58qj6B9HoGvQUgjkD7Iswcs17k/v0f3/CqmlcqqDquAsseOqwm51Y3
qTyk8IzVWltiWrzdmv6L7cTWxruQGhIW1eYPA/zANJi0ansEmDwbPzI6arsM9UjSi553or3Ig5yx
CruOnu38ze74aH35gBLQWFt+jaLiOp8B7GSDtOilxITwHE9qZVGj0yMEDEEtYqLktZ1B+hCFJyHP
0R+fPyhC2myUs65PWQ06xur1/gHCfa3lsPhJUaOx4d5aMXJZMQWwREOsEYDwsPBw7YE4R39EFmTt
rLrGPDY1mYSBJiPh1E3/n+zO32eb2goazl6ACFYXtOIAIK1UZlrRap5iQBP2oARSSLq4jLkW2HYm
8OiHsJkBx+RnFWZ2QjAlo7iKbbGL7tBtljxkAoYiAkXjxkS/ub3jATm9h1pvO9dFNAnaisl/s8Fi
EgJmXrKZBQgPc9U7tVXBa16O1CsKUhijzBqff4dzm1EEqRQ78saFVJgKMKVoxUYwRUWyTZXDaGIG
U+oG38GOtFU3AAusPfMe6vKU7+6H/zKFsPpReGLppfzL6GavphN1jzfeoF1bgNodPXrNjx8VZ+er
Q1+u/M3jlmd9DxWkfBsvhc31zLAT4yZjFt1KsBOvEM/TISQ+pntcAqCVxJCkOQ8iPdOrOdyS4vD0
5W/vH92++Nf+xYYjmUmnLLxmNhKRx0LCr37MchLtWR/rTbb7T18dPY27XVMwGOshIzBgiqnAhEjA
WQOQ8a8dU3W0eN7K48SpLnwwKStyGrWSFHcwsNFmSIxMhDU3/vNA/f7q0ac7/1f0DCYZcUCyh50S
q9pNw9IJKLsToMgwa7Shq7b3qSelQTMkpEsw/ugsLcViKZRndsr5v2ZOkLoMz9ZXwBHuMHpqFq1f
bF6GMkfC5OX8wDjoOSeckWuqulJCoBksJXdLE7roIPu2w4JmnYpOEPwgszkSi1bMOrLBfCH8SUpJ
kr2PCgJGcnSEzLIBTjRb0yHsBj0q9BderOWoOu4EHeJkeerhR/cTH53pb9xuTB+Ii+P3zNx2jdhD
ylqm4gbJQqFH0BSorb0QK0fI1ySgDEbVInHVN2rQGoIbwz+td8aqdDQoNEg1XvYQUXZCfUANg8AH
SgAqBtBBwwxah+JTzpA6rahEymH45e3dn+COHq+/Pbmn84fbZhY5HRVYHgvrZI+iRcBpumbl0lYd
+MgActmwPxPkrhI7fKT6Ph4Ampgv0N5dC0sEDYDsl88XwlpDyTOLbnbiq9i8R2UEIxMv1f/GItlc
tYzWz/zS6/O5Vfw2pVuO5IREJZ1ambEx9CxyFCHtPhWYipN1k4racJEa/Xd60DxUg//ONTqNmjOT
mW1qG6q+M+U/8sCJnABGq0YRQ6fSDMlHPxqdCI6IMMVdlYBlyxxCd1IfnM6L/qlVbnKTSowyDDGq
8oCO/yuR3soRCCaSTPPT1+f4KI0vGWSwT5cMCbfxnf3+8O8cCgQVZ9v+FMNuNNUBTSZtPelEsHbD
k7d3uT8Z+BgxnHTDFTlbNUCURqrKCU0bfExGIh+76qk2DHX8ZJmOlP6vC1iOYKYgC0I1ll4YMP8r
dF1jCObDb1U/NUMI6hADjOq1vD91X14LqGnoSCePld0MLiyoVm2gBdY62gUAedprtDkonHoL0N+Y
3oJBiMu/vb53epFpEL0FNjJbwJhp1Ssg5fjtuyoXGh4YEE4EudU2OCRHwfhAQpDLyMamOP0X6ma0
TMoXgCUAz8LMEsCF5ci2yQu2NCTxH+ubpRFrAppEBsKofvaROM3Dma3SEchjMkeB4kDz2PGqWsSc
HZeE/fILEx/VbQjgsirGzyddJTb78mgljqUMXwmiZehNwQLQZDymgJl5AWHt01oTzF5JmsklhmZI
RNE+i2CSTYGhLQhebgCojp6Azg5qnEMQ3ThWyqyKbcIk//PsrEZfhbejEMy1dNpgbXSRzxnIaJWw
inMIs5p/4DYdppRC7P2dfkYWCkRCjA2RAZRWTYOJ2NOcUB1RQxUL7LuwS+5PJ62n1NZPs+UFVH+X
zxNsPfkFjtOFvKICICthqG6ca+NFVd5Vea6tF5xzUMzTiLe+7G4d7SjAfAlzeHHFPGBmOA8xmtMj
ZsDeMDx+FdbbeCwKTvMXpWDZ02STv6NxzrdRH4QlnXCVmvw9iJeCX77+973PuZWdyPxxVehX+YrT
31jVh7w/PT/5ySqNN4jz94bku87K9aWeDaD2nR5E9bQDeWWiVlU8BRNNK08biFOJgeiJe8aZOVws
q/1665WL0EfPrwy6TxPK8RkcW73h7Gw5b+8BwxszByKcW4NQDSNGmAwHLRBsmWG/GZZOnuyz7TqS
a+y15NDc7DRENWnCjl5lcyOQJ6gFWObqRjckgCFPSFP6ELaFEzcRbAsgNsCZp8J03duzG82Gnjcr
YXlb82hPBmVn0BF61sQeCgfSxsoy551C6bqSbk08ptBrQqA/bt8FU7er3wcN4pc3b5/Rg6c7Lsnw
YnVQTVuI+rnpuKBdCTRkP8NAHWooemk9XBBoQEFMFUZPmY/wv4SJtwbIBYAVUsMksj+przownpoK
gzSLGfOtYLlVUYNfi2xLDL7lrpmrQjKvozIwLLfYggag+BVs8O4/Uys4YsE62FkDOCq7BYCXwDDT
P7YEGFacT2WEJIb3pZXIQZjEtlgwnTbQDMCEdOW1kaZ7NcRZ2LN1r/ofHYa/9FZn5U+v1anS9+NA
pjON38nJbnEIANu8YaXUNroCpPS1ZXT85tWjzvRISwUOg6EGBtoUDKZv2854SQnVtDUrxDwFKnIU
fZgBQQiBj/xckZQBwbdfOY3Bf7A1yE6hJC8JYDnC/OZUiFYgDZoNcZf+oGJIfVEUJ9hmA0i3JyFp
N/v2/2frXJesupG0fUVEgA2m+FtlwPjUJ/d8A3+I7v6mMQdT2IUpzNXP876PUnsVPRGK3CkplZlK
paRcWoctUV3YQa0ieUUvjRjKAhq1/f1XF2/uPtGzUrbTurYsHYB4PaL6zFv9agfOKAiO2ppq3a6Y
3jIXuT5m4t96+eTB2qfZrek/cIhAH/zl/uWPmmSGp3ENJLBmhEWA4FD0xBbUhJOBsOMB2WBwF0rw
sxsOp4P1IZLtYJvAvTDuF2ejGBTBDgswgttLDGi0IbQjiFXLF+8f5uL/5HSruFNEXYVIABF+4h9I
4QOpLkXzhJH1Po1BCbV3bv/w6c7JEBJ3dKlsABjDrKtdm6hei8uVNmVLA1LuH/NDjf3U/mRz60YG
VksOfHP+5b3vLFv+TabOPoXeQ9Jimmg0tIy7PHTNR3lzi7q1FPbMZw672FnnXzNyV4jbGvxvUdP1
+7sP48Pc1Z6byXce/Pm3t3+OfELFe8/zgk9a+Fgmg4bfxntd7GeuQLSnDnictFtXrrboORkY1pZa
R2ts6ICTBQHWG+GXJwT5keFi66ZHBoZAqDVLowzkrhCDZm4l3n7mrmjuXT3j1hUbR7+6AWqi4ogQ
tJClkCWBb2rMx3b9Yg3Bzt5H4O8+cvOLQDYGbkYiN15OP8REsImmsxNtM1JCd0h2nHJj95iULlMK
XItEjasptIaeO2eKWmKJGMMolB6MZEQt4X269erp/LvMGsosYagAzekZXRXJkK0rUocEfdCAYqGj
SpZE1WcINCbITBAwlYFeq60/ic1jbpQx4ZA6x1oUHGXQfoUvlFYnfhFpgvjq6Zv/esXY3Npv7qbs
4RlPGXYzhkTaiMGpwyUoU3vMHTx68MQ8pGC26czb3aem4vntCgHNmGidA9iWBgvJYELaoziWACuo
O1KgQqq8UO9st7FkyNitKmytKSM7qyAEzUq7W9xU/kBEBYuXElk7EPTr/b9/8acsNWbXaw7OcPiB
yLWyol6OWfapEpygiGO7Mlw93X6u8yFbP2P6QRIGva0DYucYkmyAWdFWbNV73SFebG8/4Gs6PMnP
ozM8yHP4qA44U5rka/4sCkxNsj4cka8cZJb1sw/MDurIOneARwRBZCNuqR/dEz9QZMBw6mTeDNE6
WjE9Gp8R2ZCu4cCGfri+14ZAL+pkvM5a5Aiv8arNFiYwhA8lQHF3RnCR9eIUGfZloAGhWXHKcyXb
4HF/fAeOWHRdDzgasXCD1+4xDBWdvLp6lU0FaiBG5f1PJEMJrLreWygKRbdabaMbcgMCyowucVqM
rFE9tVyBWm0PWDb3cmIi9KjR2K4B1vW9T/9Wc2AlRLmujTBY41hOqDiXFbkYlb3+ub0Umsjeh160
93GadW3UKySqby6sJ61RWJ1fcMjz7eIW16lwNKct+kXA8Vs93Z23A9ERUox0WGj5zCUHudCke7OY
weezhChVvbz+5vLvWf3daGpqzYYWocoAbOt37SerbiD2ohftNQn6U8S8o27NTPigyKwtatxc1Ov+
tSGNwDc83eHRc2xgh4WnxYw8aeUhJOlafbIArtQCKQbBqAgx9lQ9q9J8lXIfNy1+/yWUORrjx14D
MZBdXHbIpjioFtmeFWvs24KpC60GjsmTs0U+yycPdIEAHDdcR3hkoKIC8rZxcIBKlgVUcpZPFgnc
wZitxtiu01y3NTqZ1SZXGP2dDPnuruR7nwVRFK2HCs0gJeZsxWcllGtHaGhGbccD+aBA535WcMrp
Vg3jJAx68MI1BdvvNUvXErs8dixYuy4DbVtpiNcv7v11a6pGmgN/+L+ioz0ml3fPebpnnLKGp/lc
62HruHh1p5PL3elNMu0WUGS2XPpNZIJvxRK62FW6kzvy/Gy/VGY5B+0RLTmEAzGheKp6uMZUJiDF
IEJZTmwOVRllZ6O7e2cDN0GwzXB59v2TUI9Xts/kDk6HNpo1j6u8fPLF/ScrOMCf6G3gb3w5p6dS
s/O44DLcUT93U2cCLZdm26YGLRoST1xMfulmdIqdDp1SRxkAe+K2Dsn0N5QxEYazywOZiQ3zjcX9
XNTa8DVkJbvlr0jdcsN9DVyP7KDNqqknZpS8Dc+M206PBrPYSRZjHtZTNOdZWUd0TwcaOVWXJ/Wq
Psy9K4/5y9beUT73Cg4GwpyncVxzBFmUMTGvPzw8e4LQ66+5sH5x65u7f4bl3T+9uP9NDNiIX7tC
Gy6dWzPsS5g+sH0RLeiWDhzOWYtpCrr0o2SPnprpW+GdDs3TqNTVD9YRsp45+yi0vdp6xz/ivlrn
oFoz8GkEdB/rOMopDFq84MG5tcfuKSzA18xsCACHTZPNO51Mryy07ze+20BH6GeMmYuT5TXtENLt
ClLUJHZx0/2ML9z3EjMjlu4ZCMdWs3EyPPonOl3+en65RCiIMlLEDRQpe3sQRZmJ+Cv6tnuU04Jy
VEtvu/gEnr4+JIkjPQY5ylJKBxdUQWgEE58H6QAuFTudnW+7I1YdIU0jAGK+FxKGmm3r1jvfil3C
nWA1Hn2hffo4PpnutGuql9q6+c5Sovregtv0IhAHwWAMSN2kf+25osa4ybS37/UYeId9v46hW4yL
Upy+Jhawz7SmbFotHksjFQWmL9sfVovpVsUrsFxGnSjQ4V0zeNSjXlRTZZHJZPXrkd0oZ7ekmIT7
CVnqCQ9oS4mSUAlu8sFDQsYO+f2DX7xkoIIiTFd326xcICEMZ3YHFNXIwC6OcdIOEVNu80+3YpZQ
574ABzpc2nmsw6Vd3zzwWi/HMP13DFb/bgGMA+jp+8wYXvfbXgcC89OA1FFfffj3g7sP/t8X1+c8
nEV1hHZrBl87Dz2kEyQtTQWKQ5R1cMIeDVadC2ATcelIBMYTQEmKCLIKdhk1Oylp3VuIbRuAIFAt
gBga6oxE1G0MRt5RqolT6wwtX6jkDitE7pk5+zJlKD6LKqQY9dDwPxavs5ffnWXU9QhNJNQFqDJ2
IEsCB+JZ7XmUSfdVd+2A9hFI7+gB0l9c3crhk0UHf6WM2vS7ro9ZThd3VqSHrRMqBzrK16DKlIqQ
Rp2jgcKkZppiczCgZsWHOu8MMuUw2lCxZPUUFNZO9sumVycHoGnUqMilz2igTDihH9oKZ53hEwQP
/3j3KHIydhFfp4bH5WMCXZettg0H9wEjEnjVUatFGlYFfXd4yM/InfoDKWiJpmhdLM4GG5eHn3wk
rC8dmLQLrppQg0idpVYlIk8HpgZN3vz6+MsXvWzNfejDessYcZ7jVoysIn0g2S7tvh2E7+FZ63qq
PlfwVEWtikS5CPaW+mlOQ1D7nyo83fBe1MEPT5cTt89yYciUQBXnd5jHBttoh+emdK5UoybtgGsw
5xoSFXRg4PaU9GmFefNrswjt+kW/OhCzCpCHkzYEgYE9B7m8vLjMk+ykLRs8vlyVKVQ/CWqQ1KCz
DxjwL9jzlVeY7gRBZKRzHXgyUSEmDc18HpD13jgfxNQz/wXYE/iCH7eK8k9/pE0EQpatw5K+wkZB
lj//Tac/3kQQ5kYAFxZ99oFGxLDoEo+bM8XTNRcVVvuVy7hhSaN3Q1/7Yvnu10Ic55klGrYGEIWT
FyVkMY2Dq0/OfF4eOpNuD60DAMy+q6MBu37yC1nKcscW9ztUR1CE7uYgazLKOnnjyK5V4GspPEpe
cYjfONZb1rlHiGkDMWK2E9Ox1SRPRman6AUGemXp7M63yWnt0jnWyG9WUdUK5JstTAA/uwYPhMEj
55pkzCOifTzpDoPLL+59H2bGOvYnwZIKOE21lnzWdtZdajVC+lV1ETiUa8q2AjEw7raqDdxcGllq
KNfnfYiOKMxk94CZSbNOR9gk+R5Msg6SMRUc2D+A9ANWzCjH4PQnDnHV/zgQhyOFCNBVay6lL6Gz
qHQ8KIM3QtjigDX1VYzQ0bE27bAtJlQfiW72mhbr8AgaFM5AOR4qoNN1TY1eXVpoQ4K7iHYFB8kU
78by9m8/315B2LGd2xoQNe/9/OjV7XPEhtmMmdNhrIwMmJ6gV+00sQgmsS391xbLCvoMDUEgoc6R
gI4Ux4+HdXA4Tvr04S/QMW7wPPS5SqWoKtSBTq4Dy9SnQXYQkJLT+0TD/iuCH2Ah466JFUxQ7i3L
NUYIk2iayTX8+CX/4I+vb93Oh4yTxRo9eAEqihWy6yurYf/MzVURGDlG4/OUESVJswYuKWNrqijR
tg5KHEMzxZBdFbAfeO3MrzmRtWghktr6sQzhiaKszKoLPM0DKFzKuS0cK51ef6QGywG7o53d4y8q
uo1Z3uDjZM3jrHHvrAXXJzFrw2inVmUIG7cm1DkiZBnPGUK2IypP6sJApUC2guL0MuyNotJlPKIr
B4gePBsGZKaMwyF+uuoKVkeigV8sOqzYp1h7DrnkHD1W0PxZgR7NSGaUPCiFkmEkD2QxNftZ4f3n
D3lKpBcODKxjO1/ZINdTbACoj7XkEU440oJEJ/wAhO2AG5GlLcd/Sm4FdG2vfuTojdF7PJI3JV4S
V0fzbqSQgocqAkk9Fqbt6m6Xskx0SOLLX/0zGZqsi7ucY6cKsyBnEcbdKcRuYbS8XJFYGbosW65G
cxGEhlSlvas8GYoIinpbZE9Zr3Nh7Gi5JoG7jMDTckRY0hVAUdQ0R5100aN0Rmp4k8HaYWJvz0sj
1pNCOIOv/RezTfS8F/WGO2f/+OLOo1/WeeDWYK1+/iC/O1EtEeOOB+aKElk73wkBoGDcmepNoVow
QK1AHorp3pkWbjOF7hh2gyZ6NfZlYOiSwzM3BTKec80sLe3kKhwXYnRpiVSQjF50bggfpewYrL76
01d3TrEaDXC0+kUBpLEm7ahBIQppCr72zxicyeb+hKhZAGiXFBuiFOruS0PaygFWOWZjqVI3WmvV
raRMKNzO0XH+rOD6p3x9gfDM1vpv8HEK2EyT/mYzOxRkHOr5l2cPubAVB8bBsvHRGizfJHsaJL2S
Jqi3nrifjQrkMQdLeBp3XxLqu+Hjptgqsm6Q53ycolIa1tlUlepaQXv5Ui2pnqV9eVBFQaELdleS
R2eOqHXgIp/O73x6ld6UWRksBagfDtWGvFqVPzkZ3H5HOHIkTc3N/bfS7336/icvazs/kGeUUBkZ
hTJ3t1kZCZaYaUXWdaDfllgKp2t7Z9GkXAxqpdoMPDZ3yHSBZuP6XkQjn63PndC/M+6fOlFAooZr
O5L/6kC2/7SJ2tk+dzspzdowl3jlahac1Gb8Lpb8K1h55Fn/Q/KrtrxpkA/aPvPJWy49+dc5XwPg
tQMKr3hwnwvNvqdgOS1+//XxX/xHYDK5DO3xJggJoUI02h1CTbLVImWjkeoKKa/qAEiFIAzYhito
iQPMZWnwOAcDdH398HWOZ+PsHUwnQeY/FCwN+IAVGc0OqKV0clKah1eGzXVrNihu6XBjR0ImnjRV
mL71H1F7BU4vUBfINwPv5S8RyUGARcA1kAje2AEHMub2EtqaiFza8AdlhmhoTaJUhDsNLci/odf5
sgp1/YnO2GsdLFFpA4rRFzwILnogn0XT/uztnv5n8fVRKPz39BhwtnvKY9WurZCBkDBu44cEEl4B
dy2ugDUvVizXYDbLW1LHITDrw5qrZlsCiJGJVsU+PxenlH45kduAHL9wXkiuiR9x/2l1vato1vyJ
EPqHCZCHxZzRdBlROYbpdJ5zNUqvjX0v+nBDed5oxhpuUlhhDDLnE9ZhJCiAtMGOQ0fB6eq+LamJ
KbtF5rwZhv10BU9b9QFCH35OrMgzUC0pgJQ04aUPU0maV3D6wpDP4wOl3dDoMw8xwpEMcD1wlUek
k+M9qX56HRzk5rtL5FLEkpFFhCCBb3E/5dy738vO+0+KBenbUD7TBSOUA/q+QFQ0A4RiadqHwCgh
0TypWoAgjcJKBTUpG7yiUYMHxGO0n4PAUYE1FiIYFbpKPWYAeXDr4aeHokAqa8lByYPOl0M6EuTh
0lKpYAIZdRQDkTZcqOHl/w8P0glwIC2sp/t3Pl3c/3ffUGvIlZDH+aevEHDnIeo97yzdsC5DDlmQ
RM8+T01JT8j4Dem7H3otYq5NJE7dzPhFyvy4M59Wht3wlwxl4JVHLM23No+bLhVpgJOrBRTQniQ0
a5zoROj8YK2A3JgP7saWTiUgneHRUz+NeflHv3xFUdaX5w8u1pUYbUOR9QkG17fffoj9zq75j6L7
Z3d4koA7h5wj8gldL07+lSiRVaER7humhpGngWEy/XePDz9V1X+dvWE4YqL88RHh3xktwipXJ/mj
HXHrKISiC58rjesvlSC7prnz+6/XwQtVEPsHPDCQmJLbV9VSRpEao73m4t3rIfoAdZYeOkujLPLZ
wEwffvsbH7ClmNUpG2BIXYTB9gLZSpc7qEg2hs/1Dy9ffPPF2hDbeFVVWYnLHUDNhrvmVNhrgVPg
Osyk3NZLceUD0+Xn+d6dJShDyTHkj16pY0cbml3QfkRcOweVVjFKG/O0h3IPRf5fSILZmkpQVbWd
QURxO9B7G9FjGxMO4svQyH9qZCJTt7zRANL5+PbisHYb2MA1aeLxivIOxApjujdJAoygzcPmoz61
6V9NFXysNdZg3FKf4hDNQOJpZPH/jITnhM5L6GdJ+Pjtb5+euE/d7tO8zuY8tcfiR4WQ5c6Fkna/
vezXGvdqKdJFlcVwk+XfEqB2FbU91ff/+MnlVlLWTQSwtENJ6mI9KzZ0FMkPIlgA10u9tGb5pRql
9y7L/kpJOtcHrHMDhaAA3hNgTyTu0Vv+uR4CktcLBB4TcNXIGYMmbRrjMvcI7AzvViRz59dvvzxF
d3IQOnr1g7RtYiRAHJgbB9H0gwWArgjtGYUi3ezIkSCxLGZ/8Zj/YOiIZVXprQoq253+PzudR1l6
k47UHSlBAbLR5xBHohgE2ALY+WE7DbgCK0PQ5aSdHmOesGztr4+/+urPS9h455YHyfLUmFJT4JAU
hxmaqe5Eb8hGQ2pNn7GJ+RnY/POzYTnBd2/C8dvyhOAJznP1RWeECcsZdgSNQMUC4Q/UMkKasvnz
fB9f52v8DyLr4181W0V57/khHaGIOfsHDuoFV8Ob/OUIc6ShkC+Ew/zOnUdv+EsRKAl3JN5hUAMg
i9sOlBbAXNFVNSTDyd4jH6QGQL5/xjsWacXckSQDAeRCaF7/ePbb+n9CTYYiUHllyJ/mcnGIGFpw
leQ/F3fyUYYyr9+9zv/+9LV2pjGJQiBlb569f51+gdrBTwklSdL3xVEpj63SoK/8gZA0GAji+qfq
aXGot+k2nUj+rdcmiLokwqY7r5/f/Y4+aEKufcFhSYf678K0o0B5i9i+QrNtIRGQksWVatpZlHaT
HAAmUk3dgQB4OICRwXXJ5Yz+zdeabJ0HuqKHPnimzu8kBWcaMSmY88CZQSGZ7dNNk0l1tfY2Kzux
Z78KcSKEFnIpmilgbLFKXAd6MQpZloYuItT2Nxq6b3Znq3RbPuQhz7KWRPK1XlCUNAe0GZHT6hwT
5cSE9dkKzEfW1Gt0UOkxH3Zca7A3yeHroqXYI6T7ZIE7aSot6HKcu14svg2FWURdUFlTwfvGFCip
56qiLsOSAhkTytu8bABzA5SDS6okWGHqlowi4gauLpB7fKNvw6Ts7ZYeKSYSWN1aAZV0Hd+2nwiy
8cE4hWz1GYedZk/4Cs7yHc1XAXEjGC1vKt8B/Eaa24n8ly5V96CXSgEpm9Zb/ae3ry/urlNGCwkW
6+NLQH213h0/KsnSKOwU39E9KKmcjjy86rbLwSsfylKQIdVzV3XjsIXr7ScPjz7dUSu+DbFkZ1GJ
ol1FOhUo++Pxk5NY58LI27/TNE6a/dXGnV2Xv3/toGSQZgI67wo7jt3MTlIydlXJjX+hp64g96hI
d/EsNbWEAy+sgqCkbY8uCNUyf0I4YtToxcWLfsytjHbvXJWMcBWNicb/XNModrwdE3DXgPWMCyZH
BSGIC+XBHhOzwybafnz8RDlkgpjazVP2ZD3K0upAW/tT4OLX5i2CMo/3/OuXZ/zjXDNptWwggxV8
hWN8sVkAX7DbH7TNUorIPPezFzNwurcha5vJUJUW3L6220LYKxpOayyvf+DPEvnLxPBefqTF0KOS
JkBpnqItbakGtW1ttvgYFm0TOgk7c9gh2fncJ7NJzgEpJSzcbIHsdyB0BARhlQtvCF3YLc463tX8
xlsRdEF96J09FS4/dI52ykMQf2rCcUBYSoH7WoeVmHKWaBqdjjpBKTKcBhH3iA7IpYbXKYTZ4tfv
H1494SIEwg27ECnzdFcLxgfnRhFc/HTqijIQxMFDBrMq9eLsmxd5Ix51dkIswpUPzGUX0Y6yyc8R
odoB98UXVL7PCZKUP7+At50U0n4jc73VX9hHlud4ZIaFv4nc5gwPhHhJCHJMDXgJjSjb6sKVRFZ9
wfd3H6wC2mP6AQJlTg/zZxZeCBYtYHj6C9XdR7fv5bhPEqDcgaSTxdDSvkBhH/rViPxTSQ487ZNd
oRpzcei27YPpkKBnwBUcXsBcikIES4tef7i4+zIlZA+nkxZQZttW/vzg4sM/Th3CEjLSLeoZ+gnU
5EjoBA7c7MiaVGBdlUPq27KQzjt2lEmpEDnYCj+Zv7SsyuvNWyYQjfy6BNEJusBOjUCoCh0YSW51
YlDnGcgUbIrGUKghPUhYHN6xh6msIQA/vXy5qFpGXXk3CrvZuOXWQwoCXL0xbz/EtbNEpQOoqfW7
Bj0pEVLIm2d9+yr9I2uyYc0Xkumilff/zbkwKObe8DTwTtn7V189wfn2/IVFRhP3T5pT9LgbNfe+
ePTuwsFLCRTOFBHYPL9zcflzTuGxzzMIg+2US03ogZiVmewn0pBsc8rprsOtSV4/ub5aXdY0tXo7
u3t6yKmY8wOuugwdp22/PYCtjgkW0xiUxpAum3jg5N0R+KEsFUB7mx6texJeDTZHqbMZSFdIIkAT
29VcS7M80dLeVju2O9wCyDZ13FcMv3ete6Nb096jsjVNlDDbFWcXV4kM/W1tjjN6Cpqzj7kxmZtt
UYNzdXZBLy4PsJen7K4E8d1W2TlNbJturuysiRWe38sfL6jY2T/ePnpz9i3CKALulJ5VqQnP0QTJ
FOdQXTWAV0/v/3HxPu+0zzwGZWx0dZA0aE8WMmG91tkhCjSYBpqGHj2dwO7GDUQB9FZI/1rJL5XG
B7ef0b0EEdxsposfLs/v8Y0xb7Ln6WoCsl4dgia2aIQBspOREwpRkjBS4wDvnH/54nvUamjG7xq8
2irdOYVP5q7iAWf/+Pjq4rf5v8KO3XYJyIxitWQG10shKBaLmtusRBl1ZgcZLOs0qanJYeSuLqDm
sHdIZxHeg5BxyCoMFadpeeRsDxGzKesm+V3UMIDyu+8fXj8/dztzoh6nHp9k5/DEeQZkWWAWZbax
VX78KXNtDl9A1uy6/uny/fkXrzzIctIpGMaox7735cW9q0fkQElr42STgWxZIB99YIXeBSJAemW5
+B6sGUCs1iHcFR0sAIky7B8YIofCmkyIzvdeRFCTWdpZv2BvmGcgIetDnz24ff7lOQl9oOIGTkc6
oMEmlHSJrCNM+HniWH/I3OvtIyi9/QPMZ6PmTXX6WifYHR6XsIILn7z7sC4pYGKfm3fKUdacdYhf
E7+kUKeBV3ua43TdznVbD21mEVR1iOkMC2L0p2fwndNZ17IUHMxGFvpVmDaa6kYPIWAoex+zl1fo
dOxBLqYo6ojBqIsxv0UBLjC9GHOpmwJ7pxnk9yFHWiQpNjLMIB1bQZGTj/XAhjz2wsQqwxKTtSgL
kqgrj9AFx4sY8BxIR+68roE4sjGkB/E1WErcEbreYKh0bRZRL1/qdXOxEOffj825XBDmiTCv8A8m
GmmuUhU5uWXRPIURbfvvnloF2AOKr36ivyy9dE9I3+xtu5Rluku4S7NwLurIaQOYgXCWGeh2pC3R
RlUO1+k9l6fpTvIQUigzoGoo5MXLi2ueATQD7BUlpsfawKmgBbnNj9NB8DW4oexNIX2ku6PGEjoU
1VaUYteGDCFzu2l994IRw/JCEAbpzi8PP33LOICSMiBdAoE7GSIZ6zQSPBbkcRAoaQs8hEZw8vKB
FRvkw5fXiW6I3oE7ImKxZqV2vQ7MB+kKOn3nErQuRQ0JrqbsFUzVY2fAd0IXcGD3JX5pZQdGS3Si
gGvz0ADowITnLScPh3TrklsNCYhNkO607bC2CNm4XPSqvysXKnDO8PMPcU+GdZzQ0dZp5lD9NM4Z
W+ZbF/0M6GHWge+sMzAl67wENyKtG4Uwpy3eAx8hSDhf/9BvHuwZfdWQ8T9knIICWpRmqTWabT3g
BI6rRRWS0QQRYEvQUoI7zy9+y1e84pNdO+Yx29ODERAyrmm333rB8FADGZCNOBoM6xFxAPZAizhK
ubmb8GA+74S7gVOyrrk/PdMZQ3PwSgKG0BidTyBBFLijc/hwh8ZIf3OQiYGHEUg4NPzgbhJ4H10C
7QNDsqD07sevvmcxmwCapY10+xkhJb840br4UW9kJOUZKOTCg/TpWb7ahlE0xHZUEK2Q2ao5tSUw
SJ+6c22+9+qbV/+lrTVuZ9AKzSiBXLbgTnCyh7iNss4nSuWy9oY8w2wUwuMyMDHwiK/wJAmP1pCn
FJKjeuANKAoWu7rB5g5yVIQsCqwlZ64RHY09ODFVR5LyDIuXXdc/gfNVLwbF4d0QAvC5CpvnzaDO
x7IZGCoZNMnDg9CqV39osSWrr2Pg5eI+SwpNHTHj1zEViV463HWiWFT7wP+UqZ4j8/unR89zgb0N
MOdmlH2W0GUidNtS3wKMmjMHsmC7Ebi6TjsaMTrAnY60FJIVHjm1dX3DuuMpJadgdxNgL5uwPdB5
GiwrrOf/KNMO1KBUJjF57QVcxCXKJMBeM0epYiSAvVndG7nUxYQU77HtdoYWsAee5tcf/BHxdxmZ
PrKojnPCodhZLnJN37WjnxCGD608y1S/pWWmKTVz15lGpjkFaOsoPPq3gsZRYmBENSsCfPXth+vc
zaYlNbYHzg16ULvagivOSKHFZbmbrMvqviwts+aARs1oCoDaJF4uagiEuYnnt1kCMzzHI5DMt5yF
TkxA/VW2mb32r3uNTHkOx7rH42ImmoEA8RvazfJS/+4uTTnRAFX9u11+oRWCmLAa8noISI3sbj/i
O8tUm7MBdBth7UigQm+1+djB7gPpMAZZyJiAEg0h8uLlo+e5mc9UBXaRmMDFa1ghamivnmjm/Hrr
jT7rmtZF6/7rx7+9ztBR8R9zdfNZnwS1STTfkdX1+a3LRzogGilG2Td6S5/TuY8/fbx7TspA47Rx
cBa9G+fryzcURX2aVRrszbYRgIKumPySEEqZtl3S1LOTo20qTzbAHnab2wsszotp9dzsZzRjMXXZ
z8hwEEkX89Qr5kJKMut5We03/wu14hQjkTyUiVuwDZUIVJ/Eg1Lc0Fi3oSTbIZmdp1qrgiiLbL0/
SwqqYSmWfe0VyMHEmAzkmFjn+Z+En/+O6ellzvxq/j5Ks1nbJbu8u6cGZlVoph5lVcZS9J9lDw7U
HbU3O/XmrAciH9hZCBNSZ1+JyajdjUOc3378+c2T/NtiNUgViAnbIR12tHRfACELDjR54F6Ph3yd
4xIL8Hn2UMLuEBgwXESpWWAm2mwUyvJi7HkD9hjBgb/KopQ31sOSmHPTUd1r+UW2w9unCYYnVgbZ
9Yq3NoFNW4RdH0CrbpIocg4iLv9++T8KNVpG46yRPP5Il8jQdZL/zgiSP4DPT1cxdBYB1rgWOFBX
0RTOW0GXXmCOTmFO8kyIIqWuy8SaFSEH8zI6JgfIQRQ68JlwTL/t4643LiJx8PqzkAmtY+85zUNb
FJKFcu1YPH3mHgXMluUt2mfO+71vHRGur0jooBoqkMWjC5mrCPxBdJ39h5f01L7NkHv9rOss6/lw
PBmIgaHXiOSPiQEgi2GuLs/vvlmXxjSYx3BoWKseTMswhGlPS6lmY9OunJDm9q+qUbrcncotxOGO
tIRwDkRyN5a2Oczq4a1iZMvgR/D0CRx+Exaaa8FGUYUCIDKOaTZo1RFSX49EKZeZt2dfv/vxwa8X
H85SkGXa8s+DujWAj9/ezT0hBowtIe95sHnsgcXLHNVUzz7HwII7zsAbqeH9di7CFfDEQ3Gu27m8
qhDWZf8Joh6DBHm4k9Pi+UM2d8qWi2ZrNKkYcKeUf/jh37euL6JovU5S7CERCCVeOXpN4PhhPkIC
4IwH9r58/X3+zS5Yl+xl0XWAAaFjYiOyGF/42VgpQXjztRuved2HB9r7bQZ6rSUS03RsFwv4Oe1n
fd9iUIhhu3r64JfH3+tnqEWiXF3RDwSookB49BViJ8h+u9dJctWDijnb9TB4Vlqcnt2b9e7GjaEt
FTHic5WkDlgq86z/v4GFyWJbkkpuVZl+/7nwwYGeAok/aKiDOqCUM7gO9EbIYlKcjE0+thWOO/mg
JxBvBOKZjcFhjARgjQt35WFw5P3y+3evY3tEIBH+IIxXkDpvsi1xKIGM4FzCguahUGkad0kLlFxk
LiYWnTLKNDJmYu3Z6dSkkxpFtailHBzYGRbLPMPMXgbTK7hL+vrrPDZyvHnTyajnKc7pB8Qk3Ine
fWuJc3v3wUpbs+mQBTrrgaSxBjU2AipgjoTQWYPatW3ZMUyPBmwbk/ZwKP2bdYmqPTgbuVHb++bw
fX/v6zd/acxLRjk2UD6MbEbVQmZwu3ylvveYdb5G6VByVz32jMUBMJSP3XI0vIoFHyRUaTos+V0j
fFi+4Gbh8P707OWrR68f0ZgHqd/ADRlk7v/6yzlDTMYrYwadieVs7DQ/TjbXAkpweSckCAlJ+IsQ
beABhPmxS9F2/FPEUaWc3ugE8w9mNL1z7/ztHzmM6jMDXlCSQwPmmNM9YVG359mv5xhlb9dSAztF
+UVL1Q3kwEIbbBN1alKGTrE31Hq/HRI/9in9mBkN8v/fv3ocn/Z67BUPs4d/PVRjbOL9wBD3dpYr
xA5NmuW2w0WRxqIpFR10CSIoF3CYw4F2/LTRseMbT2T186887sEGQSEpfyPBF5CzfrmO0WPSrd9f
/knLqLwaoLOe+vGnt19895YbtJqC5nP80q4O9a1X8QJyvN9wsrbWKOSBkpoaqu0rNl6HPfYrTBZl
are9x15dJKjRhfYsv+awgCWEKc+a3eXAUVyHzcdlDTXIwgKBfc9gVpeZY1smsU5eDGy0lm9JY0Om
CrYDwfIg2p8OgwCxJlV0jyohw0S5HQbXwic7VxRfBOgtEC8QuAJYV8DwdGaigSIUl6E8HPKBk+jM
ux8J7DI49O2U1nnXci33okJWcMy3LbjeSshMQHv7Bt898dGRLDAHIqsH9YmOauStJYpT8C5ZSNTO
n57d/3Tx8WM8j+bLe2ggE4ZY81CihXSEXajmEeBDBF1BMiu6jgBd5ynx2oVdxX27nnDnX684m5rb
BFDDLqkbZuBc7IC0B1G+LqpcSBAN9Nko5QJJ6/3rsUXobxgbN+zeEXGpo/8wB66zHvja1Rvnvlge
ku1AtmjjtYTN3hGLxOp7ntqbwAlnOllOIEPMsSIGwpEcZHxpC0SskusBCkZByphL9HKNy8zpdK4z
3v4pHY00Tnu8VcSCktaab//n7d/JQ1iLc2pZdI+SgcPbry5idxI+CtzVIhw+WatIcWBZobOOi8OR
0DyO217QL9UCQQlclK6ZLIcHiPrCbBTtaJI3UXpklAasFg8eEY7f9NJwGC8D72DYP4VQCa+VSiie
dhP+gGCCNqUYFJh6LXOIEamKrYZf10G5yMLWWG4CJYqHqEMBgUYQoVotsU8UNa2rLypNWTJO3Zg+
GDzp+mPOxiSbNYgCtJ5QljORlA5zkeoISurziat599SRRB3ahijrkYN8hBQ65vIZlo5mJIVb//10
N29R+NZ1nAZrMkzUQ62MPyMjWwmQo1UmPj/u3bgjtVQwAutskvlJERXMSXbtB99c/tlJ2RmJC+9l
gb9i7ymcs7g7PCizWSI3CkskAVKYi6f1rQ4K3MwobihljjALYfm+EtuRjztshOs671n7AE+gd5u9
g0ztejJtvQoFRzRi90IsiMl5eTqBnO1mohQ6QJ+zJKo4rXYPdue25igPNVBESnAQobVakcKy/gzs
k5D8N59DkmGbxLiK67iB8Sx+WWdB8Jkgh8noAgWcWQtVp5keDzrLWpjMVaet2MPqbjTRxeKSy4nG
D7fvQaRrS/Hk1vU5/6Vx+6/yD3SVrXOC735IEHU6XUFQVYXzAiQ7ZzfPXJ0RTvWuNwd67B1kPdzr
nSrZw2PWJgpMSFIeEHU3HnVnNhsLtwUKvCV+vryISidjle3kw/JDlnJmkDPRwO3zR5UbhlQ8zNRD
rrQGwQmykfIDk3hCXq497cRI2yaN1qe1hZzjDBNHHoNR6LUsawosndOGPeoYHvUkESBqmOAzXlEU
sDlCJw6pHY/21z89+PKcFA3SOBFIrOF6141HYdQqaW1vLlOSjV9DU0eGUPJuCi2CYVSs6iE7nOVR
WKUto7JszAGjJWO5j6EUNoHQ9PzD/3z6qkNdIbbBAWlJp4GatKPv46HpjKn8Dxqc9Lj+qRvRQWmb
RKtpK1LHk0eG17SJ26HknHg3B09mi6XaVyD0tAPqMGvOnpiXlDvEr74Nzdq+bjDD72r1DoBTY/g7
Fu0djHOIUB+P7hn9u+dvWS+9vmowfWitqBz1pEdNFNm+oyU7Ndn1NcGxP9U5DbVltDjx6y00lX/z
7c8vv426HaYjbxocdS8fuKUvm2/1VoRlJUCQjSs+qhVJ2Etq66M57HwVpuXiv5WtEub2yw4RUH1C
HOU1Uziba2dZbH54e/0k4Z2W7Bgv2ph0iXr7Jtv6yGnTENVkNQy5CpJLOpcO7S6oyqlwBytYOISr
z8YQ/+dKE6r2p8N468PDW7fytMpSNdJoRs4FqpIzerPhUL9Elc8EWm461QtS9S3BdFGZdHQZYkjy
JShF3VgWerqw7asxa58RgZIXl29X7C4DO42glTpEM3rjr6vXWRVlv3tjnwkojEF6UdVYgFCBUiEI
ZULp6DklwN7aAd17B1qRPT0hsCR1LDsC2gSITVqACuoJFHGZT7ZXbQzU2pFo4GYHcsNyDu92vzos
NElxDpWgRYapQt++Pv/tY06XySoUXE1C0LlK+X6fbQ/GTWU7MNCpDLPh1/N1+EUJjLZIpQrhjlZ2
T5Hg9BkbanKsTiKgAxJ39u4clRbcvjy/+p7cBK02cQg+g2QJD5mGaeLw0ZBSE8qBRF9KZ9+sjVbe
DgAP/ofCy+1X8bFP2q1G89xCDph/tE2PojuCr572dIYSMhSS1CvSeWztwT+B6H/j6Y6jQZW8IUbc
4xbjTmLnxIPOCHDO/kHhpnfAgZaYBZ+5qmOMK4V7x37zJXsiDY/tfuNJt7/544uHK2ZpWbdvd3Wg
GztXvjTGRKt9J7zS7I70H26dv/2QJ3dsZSBgZEDPiEHpJhBux/A0JY1Qgaa+GCTqY7kGtEawfSbf
qHaeT7/13z9fJcTlAe/c3t7cwCHMZ1hi3JfffHz7/cdX6/E1LENJln/0pXOa7OXt87s/5wYl3Yqx
C5NdpuniuKsPuzMEFrcMFHfsUhmjywjTr9UEB6HYmuG46doWgMpKZYEJtTuNA+DUpCirtlRRtdq6
ZGX6Pj71K7pVwyGHI2jbtOjVD1++erh41Ed2C3fIRM7pQLRaQrvDRO3St1a0LaZ/TBcX4jl2m1NW
Whp2b2uEVz0dhB7CrLZQcXKjezo8ix/4mwu+qaMHQ+9hoiRAPbHGY8qyN6HP0qT7yDp3VYejJiqA
HApxfGEUa3KxPijUsUAe1VoOURDde/fo/cdzG8NrlmKZtHkMS7Mbe49MXNdXZHNoeZTSpnIDRsJA
taCEBE6aiU0bWdiOGpDxmuSiy72nH0umSYTVIT0PgZuTeo+jy1AVIrnjNEaqBhT1ie1mXDRaRN6R
Utu2odpRtebGrYJM9l6e0nq5W6SNyimtMwWZu8Uvn3999qP8lbwkdl4sGf3aEgdtW5+sEYx4J257
tHpXScpYMCQ3Csw6JDxA+EQTV7P2L8RjJNU6dL6DhfZa4LS9pKg3vGh9DKsYITtNOcrv2hs7PS8J
Ez1PqKF8fTPb5ceffvnbi9uxF3pYWZVhB2uZzmBSYKLYRM2H9bQdOo/BZOOZYiPM9jkcxzHts8za
aSrDoMN3mBZpEOcJ5Xj0Ec/CVC3f5rmXSGhuI9WvzY9F5fh/cK7G7YcDAKQZznD96uLXdw9zEjw2
Ajmw9X6assuEZvOr11WR9KapXWatoL92OQNZhcYCMLjxEAz5ncZgFiBVPT2o1j12IDTPZu9zBy28
YU6h4EBi1GvmumrUGH0Q0xp+IaNGRKGtTEH7BaLzsHkdNw3KIb8x/7hHc/exI0vtNlJVMYckraEm
wMhRUSjUOm1f5mZmjWIxZZulrIBdgHpoQh3KHJqo2uo/o0KV8wPx719/9+ZjjpzaL2UCW+AvemXy
0ObygmMx1Zz6+kiBIlUN4tEAlBbop6IUb/U2QpXLHpDCPEbk5Qd56miDuJtzT7ZCmigQxKRwIFvx
nd+/fv933QUq+h1e6S6XxlCD2j68OreQiMYq2p7t4g5BuHJTtEvqUaeOW9RkK6FFqxRV57J0V+T6
fPpUweSQqqloULTSD2SyGx7h2Nm6isedw6kD+PYjd6Fvn3/x4OXXH+7fySz4xBfspRZm10OLOURI
Szg+W2Rv3/x+cf/XW+f3//Dtij6is/YD53MaTFdzsafcVTpqUKiFD/V7GKDt8Vu7rDmdAEu1XsdB
JE+bVaT2i9BURevl360FLBFLJwuApqoCGs4niipB6cv3F5e3Tj7XRlu0rZbxM1CqFk7tMYS3XmHs
x+lB6lsQbml5c9xHtiMwOxgN05fNcTXtlcrqVYUNy0WoL6SZRLApp+gx9Fug2rZJA94v3n1z91ZO
bxdTGywdVvOyltlcBSzbpd0BHX9y1tn/pTj958OpB4Y1SoRmobbT4dTiGG/bYggraJvh9SPu4tEc
OpUPq46rsBzLxCaHxwW2TdrCgdxLwRbgJmZWuLe1m5rkGB+Ze2MCIUuTuaDYBdG1y5Alwr0sxzax
gMUsYHKhkST1kkU9Zarkdb/cr87Ov7qdCH3Y5eoATiu48i7DjrSQxT1Gbgf2ISjI1jsjclxq/vzV
X2FGUa41ynhFYX1Y6e3t679QffU0G/LVUzRalyQ5UkA24V1qvG6ibGVgR0YYdldPAyFWzoaW8DWP
uXfuZc+GEqIWApbswaGh1aaUxhIhTUi988evp2yQt1vWeYBDS4qB81B1iQBtDY0EFgDhRGH5Mu/n
vYbTHUZISHO3tI9Bl3MYvOAL0F/0OybRgBwfXHj39O7z19+T9yQH3uFw9s9FSH4eQqMcmgrlV3LL
xEsHPbk83Xb2T5B+1SYM516l6lOjxl/6f8ecR/brfXnxt1heG5gXyvNqA4+0v3v4/rs+Bc+XbblF
m1ff++2A3sU9fKqAun6Egd+y4gYvHOCWiiLA8Jy3hYP37i5HcyjGA8HztvfVU5r1xQ4IlLY5rNvC
w6Qvb1DZj0laJ5zmiMvrD33QihoYljRN+o3fdI0MSWXyfQyeGucNusNnqk9E0FmRZwZ9x0LdgTBY
T+8j7v1DviVxyXPH/03NHgnGu15BGV+ZoBPrKWc1kKdPRoPLEigHs3tELSxD2QspAJnzZ1CniHDF
18wUZjdFgbOhUOjiJKQqS0d2uYBZVi1jffVMgKzhmWutOOGUvGllovb4hBGtIJDVSc4ItFyGDZpA
zQGN5Agl+wIeByk+mdf+ClgN6ZNd3ArQiYmotlh5kg1yM6ql3a6FWcOT7Cl5c4BfbMwSRvry4s67
78ixSDEBQYDWAMnmyc3ocNrHEUfVPKWV8PI4DJGBGRovqucYQDVRilQdRDcs3bw+oUjCqR56QHPk
6BhFjw6BBv3qxxdvn6xnuNg8zu5+Gx7jI7M36iswA1HV8O7ulo7sXbv3CSrb3kz4I08beOrEMIVX
HWzXkiVh01kBsaTOjXlByGK0jZDtyLvvTI5fmIfUJ1+2Q+h5J2H1C3Zm+FEIE6A0CnFlnTd7mHUW
OP3+l64z3c4qR9b0DcFaxkz2XxuclUNVZ2Un51Tyh5VVfcqAwQYMHrj6ft73kfRtu7rXksOhKRSK
CIWGrb2/XECZAxUCPZ0nBz9sPmUJl3+8PTh+/mE8lYiTrlumcnuI3yDBNBGgby+tKAiEjK7OE90Z
Pqn0dtwVTh/mwAaPRJmvMRLg6h9INfueb1BTdTxrGss2azWiPgYZfcI8wElWBaghaI5ZF5PRMcd9
vNtcZb5XqgWkm5KboR+8FHOTLyvnWXTbgvjo4fBPk1UIkH1PjzYSYtjBanHaJeVtlgTNtjB81NGl
uToIzvW5dHT4T6TFKEbimkNnfRLIdNyTA0IYDoA4DYwwZKPN9yDLhgKzXbIpUHvpMAUnuH8GuWaE
wgSd0SRomagQxECr5ILXSIiBupzKvWy4GWyNjcFOLFvtTjamGrbs6DsuWeMNbuf5t4cfhZG5sgBO
x3LHH8KFTcNRRim3wp2ZjjmjUGYrn65PYdMZKNJBeq3gR/f7nTw/eOy0uqAz/HglnQjaM2yeqkEW
mpd5qfzb1dGbhxEzi6e5flSK8yb06IfsaY7g56/O/8ckYMIUy5QlvejpQ2WqEMfVKCIcG/t8CNxH
SKb4lAl8fAWmX5bjMRINQG8FolJ0IV9JMhhI3mibGIIFLoQoJIj6vGN4S3cWHSZqiT4StFfn1Bot
9doXSSw402AoZmC61DbOKZxcZYtQLeAUVagQ6YN00Yq2iVX9MOPKnjRYBcL2xdXRxfgSbh5zs76a
70IuPUs8izSIOnKi3jxFtSEgxAhpIclUdelMBUvFMVPAkjQOosyWy6FDSgskIVaCJ1tDvQojDXms
GbtjcAeqHIkgmyAeCJi+NBC6jGhooYGhs7Y5itPkjw9Pf/LBGM4DZLkQWgf3kI51FG2EJcYy/4wM
/1r1pImqOkrswAbxzBzL0ir0aOUFdqCBaDLiyVZOSJzUiHR8H9DLm9hGn10rXzUDTukF709zKh1I
oXGnQTnA5wowUdkXJDJZu4enS8OAp5FisSQ5kPJbEgy7JE1jjyinQwbZji86SE1SIpTNXbXT7798
7PdPz+PWBiWUOmYveQhjMQL+p2Pz6SP9TM4wpYG21K5LsNaw6zGtp0pqLTmCkKwegM4Gd5SuGGH+
0zHfdJ1tjnZqhIPVGgHHIR3Jk/GUayGXzBuHRwkrVsQIkOAzgCZomZSIrygRuwMsqZG8WW5QdhtK
ZXhR9wTA+ajdfo7FD6MVZnbSmYK02eOzZ/1EDJLCEh3olCWK88BOSdRqtVndgsXuCVdBry0A4l6F
Qci1Frx1Fegu2LVgNqp81qs/R3HnC/i86t+3/ZnSxja3W9fMcNlJQkMY5vrTZ/nYQfxgeXdZSuMr
LC+6OgqSAcUrzf/udjz7Zz7mBPdOmDrprlhZ+X769/eP9ZE4Rdo0UPYyA5yg74QmOJCgLFWIflPc
EY0IGTpaJvogC0ig1kJqa5pdVmtzqXZ++9P5WGkuu8j6EZLDQ9BEiNTLvv1LDxs1ViG1pkMDpRWH
PwhOckV58JrpuddDSCSswuDTuHWru29H6T8CP+cnXgjMjY7XZX6dH9xW2wFpgzNU5OWSN7A0bkjd
C9B0ubCQcS+lnz8k0a/QCff4zXuSKLGCGXyFkZQY32vy6QatzFE00fzWgF3oEDv9297Hl5SkvGJh
NpFjhzjVQHKV9GDc3qCT9jD6AUMrQORhX82jjciXxN4tMXGJG4qkVNxqx7JQ6qJjlbPaVItSpMKy
PyxWM8VMQICxl7FixQ41y7Vfhz6m+OS/v30Kc7Gmqb60P70TTM+lj4ykn1gsEW1wWGLr0h5RcoUg
h2//8mnMAjQmYdqhK7sWNmZnul1TaON9O7WH+ElFOSDiQHQMNBE8149WHqXBCfPbx8buplGVelF5
A+p4+4pP2tBk1UIcXqEEIqxAQEnuw03QlgTMGvynvvIAzk8ddejjOUjCNwD1CspQAQEh2pde7kxm
XTfuDr2oS6Ai1KJSIruFxdw5R/JqI+q9o4feQ6MDNgq7ZLtfXFZQG87I3tiCeG0QVL7TSIUBQuJu
cdiqXRbu1obLba5lhdVhEyKDhbkNhh6bfGgmqwcan26OPp3m4+w8JKV1uBt+tV2daxSLQ3KxRkpY
20mBmAlAem/UlFCfVVNjCWTJYSJUtG7sgo+KdZWHJqAQ5eR6Ydd+GZZjmQjq2OyxNkPWGZhyK0f7
qDYhFP1mWuW/GUBtR0gROIyp9HlO1E27S07p0ljYkIW8ukqzuy7YhlnYU7UCN7SCfOHPMHuwmLQT
MkW/eW+Vt1dhFNzeA8HveRsayY6Sf4+vX16djrUj0ZhZgyLdQkeXoxEcP61r3roEZgvSgdvAd0Wv
+f5JJgeSGeIZ5Z2FMzMNv3Z19fL5j0RsUcO+E9t7zc2sp/xILzKTiUsPCVoWhuZ1k0kBN0E5h4bK
qZw1qblGVgELRgJY+XzlOmXTXjQwfmCAGIUINCPu5BCFkjobGoSmteOsNeAp3scHL7/gKCwWiWP9
dCem4XGawwlyNrIQ6QBpn0QsBB8FTDVqw2mYnp5gVZPKsk4LhNbrg3cn707Oz0avKkRqQb2GD2U4
EWpSmJrmdfrmaLg7MkilkIFsorCBEdMELNF6RTg7LFvbbxBm5RJ2lGvlUctIZ1yNVe6P3x99v84B
TuS1W1uZAFVJGKVFEBIVCGRAStR84G6tIL0tdEm/5FnWN6BDZRCaaswQhyQTHxLpPLFkMj8gCDuk
RQ+ISOKbJuR08NtOarLzIgr8heX+U2BA5GDA4EXK5pIGpa1ytH/6S7GIRR/E+nDjQyuRewn/fnjx
C1RHs5PyHRan2qi+e8ZNiZ3od9ZPGaiNLhAJc60ffDqeIGPdS+Gi4Sr9WIWDzNUtuB2niAgDH1yP
tcdrkrge3RRI3sR2rqnsXE1QTadCnTS05SyNakwjeXanokvaVd9jnuSgBdHdVEsJRAFV4ZQhyR1i
2Aom4ZV6EFqKaTB3tAByJCWVO6y5isWFLNvcymvpvt6QrnAh/erhkX0Ckk+/tYmhvEovfR322k7C
jAw4doW+IxR2wjIzDqXkenYAwpo6CNwzdq7+5Jd/bM9F1KheWYBLk+bZAnqEBoTodj/pThLCILbQ
9nYH4OF+EgRHIERNHAaxGR6VzDgzrM+GZCpNbedSzq8maIDgUAFqE+KDLpXGCQg8MzUDnZLpvVPy
+EpCi61JWtnGV1MhXgB+cZe0oaiILj+19igw227c+QbtOEFCtV1Vr/U0Bi7ubDvX23SB5LwowPxM
WGVEmJGbTSWCRM0ZVSS7+dgrBEmTmJP9/M1UaZXcJT2kb0z2iA0TBJ/2CXr19l/VQwYoxaFIKcpS
MLtcSmi+oUJDRLa8U8OW5Fl+5Hx0tsO+LFMPHqkh7E/Kpkf9gBstgs+u+Q5GkyRDXTmDuXC6OIEc
rxpLGrqyAczqpmIEmdvalM0rGoTst8mXXyGpNpFNFt02YucZtZQGDsOrqwFfZTCwbpDGOZUboTyf
zDShVQmJxrz0sx0sSRkn6KDpX+qIUr1euHdwW5P8JvIfM56HxFgvJIdLkXxLh5DT+KQ4lqCr6P7P
15/zJJuS0yWCOihHctxNshfPk5FQTzVG297l7zgYqMJUaLNaGOvse7PFInJ/J02HCNBDkNiektU2
wFEO6fSl5FJwzE588OP82/AQVK7gp43zn5K19SlTinQ7y3+CDbYA9IgZSqTElIDFFoQd62KzIL0H
W84tUUdRTtkE4TYzj3Q2iYtHNgYob31Mmr/O8RhF45Qwz1XUnQy3emOVqefsXZ2RsjiXqQVlMz0Y
UrN2asx5zLmb/FVJARgVVxE6DyHpJG51tEYjiENxwNujJz854BZkHK1xWslHW3AwZ++KT3VNlahH
mgUZLHTLQoq92SI7dS8mqRYlxR/0dG9rVcgHY89BamdAJhFwd6HooWeizBuXu/0qqQSPTEGoMJ8x
muMExFz58vJxboGhfiB5QFoCMliBY94hqYfElpGEZNss5MPS/P0EcDLJsaAIVa0tggWB2FRMzh4C
7wVFB+waefX66vmLT09PoA8Rmmsm7cyJ1pakbkvpCLZKBLgZ+KUcsGkZRRFF1yDZdk7r1QYcObVP
Vrq7Az8pUBjJpY3k5b+E45sYLt07aUiBDG5fjX2Xz03T3Dq75GKZUxkm2enAeYDYmsn2/n35X/nJ
dQxVW10c0HFwqAPpsTyBD3bmkbUcyI3NW8VuA4kaIGiWZKkSpAISpsq9g2LrL7gQhyrR3YMth92c
9TIC5q+HU5hMICl59dMMBzAzqv2eP0GEZEjgCAEInrOEDmOihk7YbUa6tgvUXLEabAio+dSYQOk8
w2MTo/ScoCpoxY1EyMAYtXcHgcTApWP04le+fwOKoVBjXBCSiBBZgyjxezjRhNoOiFJ1bpg5pK1Q
F0VnfcGEErkZHZubb2Sjd6ey8bBg7XhWCab9FqZNCm+WCsvCuzvomOqAoPElEVhkXwBc3QNHUnPe
1SIhrT2BpEftXRszNuc+mYVCQr0xSDO7mXaX0vtxNOeMtuQ+dkkOB3vRwfnszYvLw5MmyFpJEi/9
sOU8NBYXJPRcjwYgrW9Rq0LTx2GunabKQErjrl+odxgNt0WErRQVevsqF89/5OALNDLZaR4U/a4E
MisQ03bXOhAdowZVC7H5joM55vqf0ZKxMGEGT35ZijRGEzFhH85AbrxsCD0KANe3dPrDhDgyeMpR
gHJRUuPGfN0j2YgFSJcq/shp+ksQFJB+axEhRVGDAmg3Qbssvfl08na8TWQNMioKasAroW7bmkJy
ekfDEStk6K7glAj3bGM3H3w/OD8+/ZwPuDPdLdjLtONRJXMUxJyp7lFltHdPrIfIrq/Rz2+Obrk8
Mo/FFNV4/EBEucBuxDHERReMxUw7GByk7XMyX2sAC5KWEc49Qj6ChLbI2PtydPo5r5yvgIJVtlA3
2t8Pw5dWrZQgTHXZ8oK0MfibjCarHJNl/1A5yPiOO/IgIOItrMVQjDQW60AHj8cLc50O1WU84Olx
29zhHUyxP0xpFB1nMSlZqYEgteBZ5itALAVicwiB6hDzhCo2/rpfz6WV2MWfT/fHwokGPIAo8+hM
tu1Z00zgl5D5PWRKE80UAqEsfvi3YdHY4hIbIlBhwZWiqS2LpTlwYYRcFxXEK6jEHV9rlNFSOJjy
4KsX57Wm6V3IRALADr454DAdUoWRC54Bv4LJdHoFhT85A4EhYZCTg68/9UE9PK4wPYQLTiD8AGk1
P08QWl1XbiGJysNmxJcY1IQQVSAAof0HX/0fQneFNvcr6XFNAlNQAKRsDWJ9RUzXt//l5FtGVAQw
Pye2VhyMm4u/7Z2/1Hv2h/kK+PU9qE7CGp3z8LA0qEFzkV0EQaDp77tlUPYn/k79IVd/xY8bGn0t
Yr4bgZPiaOEmP87GXQ56ZOgkQ0fDRqcaEHQ67D8r8mz3q3j+z/nat9HQkEbT7KClWhcLSWmE3nRp
KvueOaghlKfF8vOr/AjrwduX179QzzAecMSAHca0BYIO582fLDu0X7oy91swUO7pD5zNPkz77f+x
H75kkY2oKShET+JECUTHnmxauImUIcswZVApKdUp44ilnubmyYunv2pVswTFV5ic0QhpbP+UJ3hz
2kJcGbG5KiCPXjYHZlrSrk7xk2tGls12TmtaPbMrwH4jBMOiPzd8V/tEVJMjDYdfmyUB1ARvayyI
Pa5cNiR557aek7HdLkXMMCRP8EnugPPl2PYAcJGf1JnHbfAGzwe3xxcfoiWaEILYYjc/DAMSMtIa
GAWwCeTFn9wzid3785Yk5Uizax31SYzGEHiaGT4MJuBzrl8WswgT/NHDo0fXR+LTrihdNfEfGsBF
rznUUgiQhLaZUEjb5/1xN9wGXMyl2Lfbo/23x/RoJoCSDaTz9MwwNn6r7+li9js3+TVG9MKoHyJA
Cpvg/a36iMs/KMR9LV+QAkk0aeQSo538XGniG5+za4f8J5f/IsjQsoUIVKN5/Lu+bo6UbcHU/vBm
sDb4HW9uEUNnwNWTlR8Ob44vzrL+Ije8Nch8ctfFtHakqzTTXK55Q+3Jt4/9leL50lV6C94fqAHh
ha3Q5wPZB3/mfay+c2W3kPHyvcObo9+q/2FHumMuhtxRudvj9ngXnavHqA97QNGoGwo56UW9BOrR
VG0r44gULQZk1ZaGHClrcYQKgrT+n1nkluX5Pz/gST8V9MGfn0+PP9/Q40ixm2d+FLJGRQG6PazJ
kYRBdXxpTRSYr95FKfPnPyVsC8BSNo1SUCwfdDQHfwgMNx7YBxj1coweJENQlA6iSzwJSczclDcQ
jWs0KZHOR5IjGr1c/PJvaEMQKAJN8oSkjxHKVVtER+pShIOWorsS5BkR3rm8lHqfc0Pv3dOT27hd
OgnFGkiYhNAATHrz1Iq5bi6C6AQZCzJjXjA/5oDr8g/2COwUSOoSinnTqXMuL0vQymSMt2mYKRHE
WvDQ/JKOyFgadU71QJEGmJldSMIZiOyAQ93yczHueja7XSjbFgjl09C4nIT8aZ8ERmBGWU8wHY25
HUpzJnGdE77Bw0C/5Lv5JfSmZQk5V5TzdrwyEMIeiPh8pC7XQJgCjqsP9F1u1/KhWxpvWnQ5Eel0
FYi5gPRdZii7MJ3dp9DoqyYXK2xX230ANRVz8IpEo81OZCTN/bwpaa3Toy4l1oJ1YpC2s2BKl7ZI
WJ2tQWIkogk/R87Hnz7kWP4udY2SodwhN9YatEZBIF6H4iDAPp+m9/RbE8ig7iuw1/zWpT7V99C8
RVz17cD1C+5/bM6fUeJS1UZhJpNjUGfg4xEo2LLFzcghmZKQ6XejrYpuQcazXyKx/zzroWeKGagO
0SdV4X1tWHyoLC+0R7Bh20EBIjYBTnUSgZIax0wk0cY6IXt2fJVXcjRuJUULUyTev54bPEgRyAbO
HBPgBUR2KgFjUxhWAfZQ4dPR+bMTubcGeMY1msuvvqHgXtb257nG2OsECIFMfdCWXaDNkwENoSlE
CeAERbEQZYJmCMoqJ/DQQtBSlHpl8OYbHxbRQsbLMZd//MHPUUEN+osyTZuyWiHLQIqqQQukoFx0
ruZVBRAFiG8OETALxk7GRUfTXJz3P6noMHkdvEAehv3AP5JMZVyKt3wUPo8g3Yo8O/trCjCIeh7D
/y6Nr39n5oBOB6A0xqlM1oTMP2x3nGSABOf9F28+/vAPphMS1vxPZad6EudMQ0KPbPi/yllnc2AO
K/AgJJNZDgg1Ji8S63TG2SGNE8htov3uFLa2InyD9WE8HXmZ4jrMikcIw++RPUKVsPMNnx79EFOL
0Y3HOMRMAKJKrDvuA4w4+lsQTfMJB+++oGmkT2OqOXiY4v/lH8+OPt/mxzqhD9SetKQ5c86G2hoA
67EVii0TtyK5DCJamWVdHzKc9IfxJOA1c31h7L0mz9Ebz+w+Hl++felE6ywLvH5yM654MVj0Sxqq
MHbVQP/Sszp6BRuZTreuBhD8ssqoF/mQtIJ5Y7XZDYbkxtpEqpQGqZJrDJUlia53dpcSMIpYa21Q
nKiXImp7WiRpZBK0RiAp2rEFgCwLSezqlIXh2T7uh03D455ZdMXZjR4FDZRxRToKu1FYEKSksvsb
C/D86jl9usQH9SqJBoMJIdBlM+BKH+Tph6PHn493X3ihAvXR+u6JqFWBBPK2SGVH2gpUzIEu8dWm
5ecUEe3BHInbAlvWRhNjqSxllEIN4FhgEoGQcNkDCKVRk3Bpl4LjTL0rAHLneTiGirkzBoahjrdp
6ARhDQRw+NO/U9arWwp2elj+n788/Iky8+3uSivdGq1nvTRQuAHTIV87W8OT7AJFVk8qYs3ZpYo+
DDym0yfo5Oq6dKCkryjmqDfsqbYotsXejlJB/gzAq4xzdAj2LGOME3lBznNNQf87DdMzUAUFpON1
MiZPlAzsDNiEmerYB2IA5FEFOMRGxPksSb3BQgrNZ2FTiQqRH/IxEYREYJDquZkUqeTuibVpm20Y
2aOr8rFjZRqsDPilpdlOv75lk7ISDtrstLCh7laAprKqBEAhuaDeWj+tLVKccPHk+Oz/iAJlDpll
HqBhhy82uGQA7jfBOrAOLo8/nx9po3bAgkASIZjlBzzQbj479PJpODTI0IpSFlyOwWEBSJBM2IEm
2ZF+XYzKWCmKsUqkyEpWeEQhRbchC26jTBQ2JCfgpAMtLKT1ZUA0GI/ivZxpJ9CnVnoJFRoAEgch
SPHOwpKkKge6FBunscNPkZa39GiYluxdRzD9js6rdq0sa4JgTWVGIcDHHMAdYnsXLz7/t49aGLWZ
L7oiYQQyHk3pxEKOgzlFPJ+d1+mcWCje1Y8ThZBZomlWYLCLUFSEUiXOf9IIIHiCXGcEo8yGorl8
UyA0AcZnCxTPFKOb6fT69cXV9c82SSZSoDP0n+4pjsqmxx2bE2uLISMKg+vfKB9B94vj0a0nwV12
1ftXnnNJueqOMyQECVOQkzWnYn48+OsvSwT2ZAth2ImZmRgcSO4qAKKXfPx75NAiFl8kaaZny4sQ
CMHJuce0vO9HB1E8dVQzEFPDB+7vHxHEscM5pHo1je5pZs4ZrtLHCpS8yKlb7IqMhMi6yTQGAgwy
XKEJwOiC5o1vJJmVML2Vvy0CHuvoETe1hp7mnLXo2ijVQUp2LK2pSHWDGoEgCAEpAdNWTQzEtsxd
ZSj2/MvfH53wH9GTTHFwoAindMni01mcqKIidn/ClO7JaddKZPZE+NFfvu+/JIUsoJWB0AqJVTkk
+EpXSWSQ0FE65xanL13kasBS6DzGtgNAu600V/+XFChgz2HcwFjBag0UW3RWyYVYnuogh09fXr3J
Y4jPP18//pHW4FJfBXLXXcVcZsgXXvNukYWoHuU1qv6IiqhsYFjqoqMPFxxoDniXFbBTP2KvGpND
2N4GeO7A4D/JjqSLq9zo5YthPTeuk6JuWJpGLIeICERBKV7HOZD6Ck1E6iE6lzqkmAikZAdsdUah
/i/La1uiGBXP7sGyqUOsnd0XvveaL/8c5vdaU6nP4APmUdnu+TeJ28lkDPCuB8lKpzvCoWKngWsy
Ac/o5W+uOOY6heJp1+TOQHMtkhwo1o9KkZSOT0RIQvZOCHB35RzpoHvEAkxGbmkrZxACghJaBPzi
4Pjy33crtBYEklu4CpNikKbpwIWQSxOmAImisrtzU4ZqX7gW4l5JyUE/JUnCgi7RRoc0tuWjsQz1
6CPbJZDsvkxKheYx2qEEzsg3BRIgeATK0IIhj6FhcMsjOC0LP308eRw+VnmI0A057ZO6ymMjWQVU
sy9gnJEL5N4Kt1cy1TJknHDz4FBdo9QV/tMuovLNhnh6L6pCl5xMmDSyHUUImhS7BexohvHVMRC7
FWcYw+leEebBIQrpYVDuIWcu6ZQR1nnOTXjdDenhs19MAbFkye8m+hSYoVlzL8F8yTaBhzI/8lUa
1ngrkOHCD4SQE4n+gJ2QyXYdSpDLUtKQqyoMxwzQCRHjGlPdXsAInRj7HQgRGM1bSKarY1irS8Cn
QI9SUnXKXs65XgQp0Ay0QZSIcB5G6QDGnYlpLhSZ4gItd8P7bDxTPkCdFx/0KXc9C1Rpsm2ENEQq
c5sGJrT/CB3rg306lk54GWEtThbnm0akrUHA5ehAzGY4mtp/L5VgdyRfDvuea7cYZx+xP/3017gh
AgUhlbFUHIToymIa2v0wAKmYMNABhYvvchgK850c8j7+17d8vhU6pEt8U6AoIO3NhZtNmpj8Xs3N
WNlnGT0r8B/iczYjlzkIiD8QguiaAudTexcu0O8DVMYZKKHc0cvS5s7CzUkdawFplFiQh7jj0T5J
VMkoTbV2HAhPTZWaNSN0MCuSgR4IIKhelRkFRm2kMvmmRUaK9IiA8Au9j/5FtTG0u8anDjbNIMgx
YY/c5ydBOT308TNjlINFRqcDd+GmuG/LOeLH47V1Y7yCM8YcdRgkeKyTIWhknJWytIZdB8S9YbEG
8hx7FLxr+fUydIAMIGErG6JjZTt00d5H1DztRpTIQ7lHxr0fiv0gTdJ3j7qntihJoGREmn/1zrZ7
r9FxnEmqV0VCftgzhgUKJG2nUxkhQ8RsonUHyyOI0ClYpF0b3SHLAVYUq/Bw0UpnuO868Wa4xQ3D
ND2NlZZXkOGDP2mzFWw1XmhQrMjZpFccupHh/qBBvMMLlPl8bnShyYb1+/GT51lad8GAOIa26NB0
plKTcs5NKUHzFBiRCDC1OgWDJE5LlAFSDaJ7rz+9O7p6nMcXJHfI4hRdllVOWD4W1RkO4TQDSiTQ
YZAs4sRolrhBIQgrld21ivY0zadt69iNFOkPRe12wBTbFLeSkNog2gHwzsyuJ9BeGS90QAhCgPNA
ppkuVOGdlBf8WoO8lFsZGvewiNBUmu1ihk49fv7j7U9jlSc7QpkCLmR5PxFWTmSBu5BC30TthLVW
+UWB5igAfSEFLA8EJ2y2IMSYE1jfdWrZcrZISHfOFKuVxT8pyOG+r5kiG2bA6wL7J/nFtelWaDD+
EllqCsTJAxLdjXUaQSlkIFEauURPFgeOxx4ZGLCApOtVQOeQm2hyx2TS/8wN+1hlx4i9JLkzGP+V
EIjSEoEtOIGH9+eTgRriYlpD0AbgFu5qFAV2S0g5CnUh+P9PWDn774/5/VAboX9WBppSDqbtuTEf
Z255MdhivPe35JXUkfN972r8UlQ5pSxtzh6lj1ENSU31P5BLcVyNQ2dvbqLH51/fHFP9/VX0A0sg
kOgqqD62EUhLXSpkt/9ti4zpNBheJuk02jLZOcPsg+78Y45j/psfUuwqmDip81CeGMF5kJmX+iw+
gUy32cT0Kr+XU4wG9/ZxnoUzC1OkD/BA52N7UFoQNhv02bejN2cnK8eZunyYJqPicngPMlYoAyR9
/GgzAth6HJ1OJNDlJcJbiMLuIgPpa3J3HiZjshgrCgHpUMCSexWtDtRhCySVAoS6ABJw+fXloB0M
rQZIvGu41+dXPzg8WMSBuKk7eNrFs4qnQ9tgF8cJAoqhEwR3AkDqGObRMX2jzwSQ2sO0Qru5W0DA
E5zDcWbY+YoYiQZ4A4F1l65UJopAKAy0jH1XSuKkU3HhUgCScnHEzLqtN70haWVVxqc173354X/b
Dz6MyUlTu4QsRmdj6wiDZOWhaoVJHCNPicIhadsKHoAgvjYXEuu4GD/plZgIt08yu99iMPRuE6nL
yKBu6//50TTMqk3SKQIMpIt4WTqr+BQoUa0DBBkpu7yvyLeTnuWMACu5/eHbM5zJmxNOeTtiGdH7
R3snPv6aL9hNttL5mgeI5uGV9PmlFnimYorMKdoaq5Kdgt34ry7H7zwJa68A1hKhioFe2+HVZ7pJ
Io7Xjms9sY9O6iR2dJEAqgyA9Pv6/IfrD0fXX/4FjlQImwkXoThunNjnyU5LZNNCK0p1QQU7V3RK
mjRsm6fczz/k6Q9dgdP5WxzKSDGtrhIl0LfR7Y4xeq6ykfa2fPcI4xjPrOT6hskYxghYi5awtOv3
bUP47clfnjw6nuMibNYv9xDBkwGY3bWQT6xtqYb7dK4EQrHKWprCGsEJaAQG4KxfIVidYWCAp9If
D1uZQhUWpAzkqWWid9ZukI6mu8muN1S11bgK2Ts++9vFnxYi00Si6pUooe6LNlZ7TYD27BP/zb7g
Z5eeH62iFKFOeuYpuybnrdPY4Z9POuaWjczVi+3XO8FHD7Fgo8alz+ZwjzIaZsyNXCJjt0yrcwaw
XyUE2pdv2x8i/DcXBP6zBoclxHhn/TU9JNQz+UxK1myTiwiIzMkWjA9eqwBy3XZfsvhjFHQ4Vg9I
SDlVp7iKnvbMbS26jnRnGAY6p1PSqa5+5kkSpLUl1EmTYatWQO+SMqfMCoM0+TfHTPgnmC5Ouqqp
S9hoqR2QibDIGxKPXt5iADu27NrYBCHdxQ4Zae43fAz/SRaCVMgevXzuKS1p1VrkPxunz92q0lVc
CEKguvNkkNlVJ9V2FSIEck7Pfjz9DVbDcPl02q74OrIgZgYtiMNr+jbX9mmNHwLY/Uv+RkOlMhXH
13dUmjQtJ1lwawKZVjqXkoYd1KFt3AXl6ag8ADfTIJ5BVxZ30ScW7vWclX2EUUK76wKuBF3YsRg0
uiDHq2SxGiTlMrdpvGGTpatVgAf/Osuta0oAfdgPzqQNxPE9+ceTf/CPeKZG0nCXyGA49PkZk/Kp
lKasIuVHVy8fXZwM0VfoiiRyUQwK6sHz6y+PHn0++HjzypVxjuHWlX4eGPbrv3kc0DcmWCuL9Ou/
nF4lYfykDELgcIvrpftPvh09y/NHCPUal+MA6IYVAzIFcySIL0/piGeDSxZPLKDhkwjopbE+lRjH
hTjwfrEY9lKMlX0/Vzw4xK3f/PKb522pSWNPz17aJtAtdJ6UUJfIgvBTWbnhyvkW5o60nAfd+gNr
+mNG6UxEJdSFElYgRdwsfkf04/9WSUKSJQOiqoCawDo6392FXtdBsAiMlRLjbrtGgnVQdbeKIk5B
AtmUffvl6MPFm8EPSfIWCmDY1IMvpwd7p4dfnn5/pTDyJOkmm4C+mYM7qM9QWcAuQT49OX787iiK
6h5AqQLzXCgaYXLoLQFpQdeinYLQM35V0eq0GL+YBnj90/z8EnEzdHvNpn3+EzQlmQK/Z1m0Rpgz
EfVTo6Ot+0hQBKO8gQhlQQSC5Ma9lzHiGBUM03GNhpKObwY6eHOocfH8n8TiJJqSHH6HiwwwXQI4
WS0UF9BYysMJ6ZYEIQoed2HSrPD5w+Xxsyh6792b4wcPv109vP7w8eLrKwemxr7svy+pD8BA7Chx
xNANTPjl23d5HyijOy9PZQR06JOAdpKSY/Pqnf9Lyizo2QgzC+QzOmOameVIjtarCsU/1x3VRGr1
DEtbiF1sd4+5g2d+njvmKMqEUPI70dxKKCGqQSLtcGe0OMkabtcvP5+9/0cLmgx7htUJbEo/yIyA
ZYBrH9u5fhkk7QxRFGOUkmXFzJzsPNlUfXx5+jeSbYe01SZ1aDYDbpxXgq6w9QdrvZsJB3M0TyT4
rw8fxrlYFwSmxUGYncY5KhHYIKOennUMCS6ULlk0GQG6jrLTi+25kIB3uBYqMuS4ZMdi4/S3SneN
e5CxrqOS5KqH0oGUocZCRWJrOQ5yryvxiZmdYbL/6Qpof4mV/xQ2q6km4IZd9lU4LTF3H/O/xCQF
bjh88fWCx0hEcppAJuKIQnlSU5dvX9SlnQKHeUqOnQ/evvzTJnpirOYdFIanzmT3VZCsK8rcWGZU
QdYg3ZmdKISlBHS9saaT1zmXYhXBGA+W2Y5fksOHMO8KaZbU6wue5LHr7stV+D6eKjEr7z/9ZVRk
WFNDH7F3dZWjK5cvIYdfPHvBFE426SJOqqRf/hHH0LeAUj0uY1GiGby6MzAl+YmKNy8O/9algcWA
lEkJmkk3emM+jfPMK58JAMXvGc4ePf2RuH2oy6W1Z/+Uz95ZniilCNC4+OXg9OVcXLVd2ho9UVwH
T96PXxVAUNS3KjDetGR0teAg4iJAdDPeXXvw8PDTp0fvDz98z4opDrOeE7gCiWalu106RYYVy9nP
T17W+aawWRPZSZbB2eeCwnEeeXF7c0QC3C3RrX7YAyA/xtgz0csox0Y7UTN0Hb1Azu+6KitgMBIy
4WLWmDv5jvqexjMcsMiupDu+5pj8cMwLZowaXSBFxlPQXvFBVLXhnLmCABdCFaOp24tjRKUj3L1q
QGfoxFwdEwNf2gCnlQfnV+dnB4dPP33P9Gdv966Pn7zPy8JLuNjCdexOqV/nDYNROp9NiIaqmAWR
bkozkPq61Ju3H456a0LR+5uU0CCoe2TEDNnVysfbvzx7hRxxFcBxQFnBKch1mJepgA4jnXEjot7h
P69DxAsuEVpBOXUmUZQ51j798fzviv3B1cHt6fM3N2++RCaYFAGr0ZHBVKcxYiqZhHl0Pg7kEPSD
9w9P399cfLu9fDVMMgv8uIpoYdost6Y71eP4maaB49XxkJxeWOWGzS6Wp9uuROgHGe0HLlH3uCqC
PPi+f/H02eM3z7+8qm2i+wcPD7592Ht72ySsNp2i3T/PzqHz5B9n/NJml1MZq388+P7+8Yeb9+++
Xr4Kz+kC2h4ejG2xbqxbFzZvXZZAzGUJHZpHFKpSaQF3PaptL4ZZIrJiGw/fs5o+/3x6+Pjy9m1X
ZtGEhhPKvArN1cyPLw5P3n/7+xBf72pqUkDKd7M9zwVoJmFNlJ0fFSAqodNZQNp34x9/3d9POgHh
AmEu1+4eXJ0/O/j65dvN5wglJh+BjPHB4mBjgVHB49s3776ffjqgdIsGIMdhA7WEKUfmRSfI8kzv
CMvGFuLUTxYIPQca8DrR5DSlcX0NvfcQBuuBNv1dYY4pEmpU+CGK8vMxfTyYZc5efzBXn4E9TDEh
CmOMmi6Mh1n75halnBdAILAgtYyCEEify3KJCe8cDTx4fP796vDLl4ObV9e/nR0OrfvS/E3eyUSI
sUcWSWv32eU36tdIMolklV7rV3BkiAhpNmaBXvmH0WU8dRkiAi6ipUznQzIJSGyFnMLQP6ZnoALA
ZRxc/L6dbhTGmIv7gh4lH5yfXzx9/uH7PqcH7K017XRoXJTsKEL70+s4u4yFIpEVNAYNw14iHLZu
PE5SICnw7PdV4MOvz9++vPOtD2oh1Y3oFloRJ2/57nDYsJGtIrUBHY4HomyA18uZLgTpz+wSxYOO
K0+QoEOzr+R1PZ+hl8eV3rMTzRsnXatgTfMZJklN1caaO32zO//50JMC0HRc794Wiqq7behUgjXg
UkP9y+9fH/3YHxUstXzBlWZsRLiiIJhUfyU7LyiO0wUagnbGy3wNkmqc2fMbTSzJsBishJpr4Dx4
ePXh85uLr2e340SJnKnSi/0fzm4yWWCEBC77/y+6Au0HD/cvrz5cfHp3G1eDclic9H9mnq6mnKp3
ntx5O8sciiTUlXe+y0KtSrcyRQioQy40NRw99q9DoXt1KDgZUKbqjJzOWE6zdbcWmk+QepFl9+oA
daYryj4MASFIoGcwTXhw9fzJ4enhwXUXK8gE5oTIDxwPBJeMwfDalQfp8a7pIgWBJGCZLdfeEjcV
2ISZCjnX2lnyknn9nn06y+unHHi8GyvIjelP7WC/ouP4hgiyBzoxzXFU7QAgnJ8Kmx//UNhA0kkM
T8XtJFERRJUBNE/UwZ03HEpE4f1hvkAYX+GVsQ+sv97lpdaxSUNxUOkPfrBTQzFQYLzkvLd65P/4
Gjp5qthdcM7PiVOc1qLnLMII1W0pjE0zk0pmw7vfjIjNcuWnY4HB5aqFqAPk28PjJ/+svcR61upg
Y0bzWgyZCf2VxT7KffD+/Pbhwcenb91RuFup7x/SrAFnrqiCnTZqF3WSG/W5fLl+9PQn9DP1JBpt
VWdRz8K7HC4pk4HEOrPTtkH7HFtFIlgSISb5ZbxNxvAvjWWmacCtpeXJsNaCDA5wKhKgIwKcTg50
zqqg9Tip0l5B3eGd6TGdirXlAz5aUicdXXXdMbpeYT7jWt6+EjSGHCn3+MXN3gk+4p5VzmUNhtmf
q2mceomXfsx1c8i021GRPZ+2UIYYkIrrJiwpVCw9mF5TTC05JteAkcY+iWiuGJAIhpgNwDx6BrFC
kBRvHSSJm/347MnxxVghkEOiq+7OUt25YZOpzQ2C8X4aMdPSvk/LmvMXPm9+8Pj4JSrZzUMOGllJ
gZDKgVeIbPaA4guyRX/w/e2X63dnp2ffXyEJZKOEdNRENXAP+oY36nVhV8pKfa40lkqUNVHkOzNJ
s4EttMhoY5oKibWMvYPjLMeg8f766PD7z6SzDKkBZllQ2quLakRRYT6k647qoEiux9ITxW/16ZST
UMsxVHIu0ivA2LxDhbFBuMxOGGG7EECX4GsN8Pzy2Y/IGDMAoo7I3fA6Z0EMYmQMtczYUO/xCW3R
RFdzoo5QR2tfiBU1Mzp6eHn+9OvB6eebTNAJDLr6CSCVdUpmMSR1XAshnS64YcBvTP8Sf5E3SPqO
GoVVKPImxbNcElcgcU5aUQM7iPrxjpw+qe7MUVHO6SETxvNvR2/5HESnnWa++fnyW3z7NE7/jyuq
jajI6DWzynTXZM0JpkmWagFu1hEj9OZdah389u676kfD3aM0y1Lqg5kcHSCDs98Pop9IYz4nRL9q
XkSNu6agjtbBHvfx9cHHi7dvv3ep5aohx2v4G79KwcEfSo8bZ/JgMRHJ/4F8ken5yYeDMUsgWDJI
E1F3qdRQsauEUer6rx9fP4Pg17MXmLRd0tg72yEl09YCK2silEVqsLlTIzsTsvK9490o2Kl5Dg7i
HTuDgC6pni30SLX1fm4H2biRQQQPrt6/P/x0+OHr7avDv3EgSVfSy+y8hlb1ThD448Hzj0+uPr+9
etT1mbNvN7tdx0R+OI00tyyiRlAuvr9+8P7s+/tnh5fv373yQcV0INkWYdY4L31OJ6Dl+7Vjfc+c
iZzDyaEOcAwQh4Oqq0asmmKcN/Wmdyat/b/e7B89fPgTBcF1mVm91V+m9k0e6iGE2/2T27OXiILA
/l+IwjESw1iJ4kCIwzvNCEXA7VBdoI4V9J6HlT3SEbceUTM4/Xzxw5rp1lRN5RWoufw/9RXReF9N
KXQJoNGaEOtdC5uJa8ykZ3TNJWmXUXSLPgL3Hp6cvTsC78/PYj+6PkYkQxBIimNxDQlHWs5ltTYg
5B3C+u+6UNLIMYhLDdh8xvYiH0I5CkARLqpB4E0YpD179OWH3ylkr4H2biFGB5vjaItYxkMHN3La
0gcnpNI81qchGAVexlsPutNbKz6LgxuVMMWnbKmPq6mwgeElpNJOGNp/dPIxn6LymLZJu4Xi9SEf
xXnJI1QqIhgCwiQKMhSw+4ZBHFwfIiC4pS9G6ZvD49T2i5gZ6Jh7LN5fNq58T/mY5N8H33N3+eT5
y7PswmC2HYEGXKaRSmR0d/ak58mmXXzoDYXKcMlABHKZFefpc6g3QBVEviLleYVBgpGUJcNKwjim
jjammFtmiLcPC579evuk369EKNBfDExS07bICJ3Z7ZRj8LfLFpU5zqluf7j4nwgprVOA/6uu0cnM
aKK72VCabAclL0mFkWTtGL5JVMLZqtf0pZlW2jcEVx6NDRr/0esQ9hkYbO9lVI1XWXdKnxvUFG19
aRElwA/QLmc0h4mGZO+Yh9WDp8en/6NgHfa8arkoIVx1+NMpD+Q60ja9sFjgeAyxmgCJLFgB4e30
cHjsPvbu5ybitTmS9iXdnF5RzNmFZCy7R2JJy2IVJ0mYz3SMAc3LD2zO+YUU0m2uuROYNPgoNXCK
0g4BHOicNEpuj7Tp9jbQ/3RzQsW9IL0G3/zK9zO+BN0x3xUpmjQw6jGO6StBScBp3gs5mopjgAJF
QCwoPg5lfzn8uBa82xIp6vNIUlmW0b8IrUt8IF2ir9GT5/a9jjQnnv53YM1pR+XTN/RQU1YI2v29
7tfAtD0apiBummr75+k82j39129Xn+Mp6JdjJ0g1ovxRxzgBxdw7SOVVdtPyZCu47HQIQJOoTZMl
svv0Os2rDBDC/AlcZO9dF6ctIMITzp06y1SCu835Be9+vePpp5OvPFyeG5O5viMhi7esqqGlwvT0
KhpIYu/qqHOpZ8aIjDkrm3eqsWED79Gd8No5kfGxYQfMNH4XV8JcLssHb604LoKp6HumfHFxfJEX
5SO4ihKEgFY61ZkMOyCqMvmdfzOTElnPm+Y5X589kKFi1QAEiMa9LCeOYmlwKd1xG73Ldc00LqNm
qvENq3Tc0jXrRB41nXwvWu8obSoFcdVxiieqbXz556M3x+2EdpPU+vH2Jnx3BGd7Ka+o6ezqd/rx
nxqhadllw/D95Pvojd+5gPcsKnuLd+zQvvGG4d7vp5/yDi1544WubOS44E4ZDCZX8rQb4NxXsFeY
u4AaVBb4MaxuLPph2tfnP/B6AzZHViCHHWPvYJoL++7KKcERiFu73fsP3cbJAgVoEBykyZMNODKV
bLcvQHb7SffLfJS0KknjQm96R4//L2NnttzYjWXtV6mo62Q056Hj777QkOlMp11pl13d6RuFnVVN
iZJIiZSo4en/b60FgEdKt90hxNYGDg6GPWFjOCCOcDr9giD6CCBzWM9060KR/4vL5Zg2hPf3AiTF
NwfxF6EvE0Tu6skH904jb5OcJ+YSaPSiQeRHeE5sZbOHJIQHEYLBgoQMhBieR4xZ3mW2AxKpBdbb
JvxKNZ+UhIClUmDq0hpaiogAHfZ7SmXl1r/WVo+CebcV4iLUPtER1tDpEDkwtApsp1N5mRDyqOnP
x5tyujrF5nmaFphKIQ6PAs+Wb6/LaYrohJ5YHVUGTcn2EpVAn1SlYr2LVyUqAkQaooIMkavbdAqh
ZBfFk5zRJiG1pSogLZM028xGpr2I8c/Z5DjpVOL6qEZoPu3pEooaKL8FyqehqU4t7nTL9E8T8gRI
/Z7z0gIaTw1Z1I/K0YJuIDENTaLn1qA0z/eKWh/zU+DuUchDBgrWe3WOqZ748Cu//lidA8xAnUW0
seXm+/VcI9hhzPKmDdPA9w+70wxEPG75M8xh6jLC8UjeBeWSZCclVQBrbWThGSG1ZHwkWo+f5jmw
Be8VsXtHQg6FgUMWVmqpNESrm/T09zUVc+tE2G0YykAc5cw+VicP6aEb7DZdk12zczhHpDEdhJRE
Sc9Tcddf3IHQmBZSJtBylWReog/BaUtZc85qZZahSaWL5Kg/4FPn0NAz/l29HAECkpYQLpnenAGp
E26ehe6BRBulTX1AllIdyzPaAn8gN2nBkZ3QvVC/HvTTyGFySizrYhcNt3zyhEDnA0mmPDpGQ9MM
amOeWllOleA8B5brGog0ivC9FF9NUZRIk2vVXblVQ3T2ihtIC6Y5moG94Bvc7u0M0ePV9v3kb2Hn
jj0u2qdiquqAeJlTvSgnj4TWMdNsI4+yvUhOO5IGrM3zaqry12ZmxK00M8Eic6HdocrS2do6ykwz
3apWN0VfTt/JkLlS/a9D+mFrr9Sv4V5o3YbjjTU/lCQKpMvaX6n7FbSwfrXC81TtJqYngu5Se0iU
XCY+HUpzsyoML8hFYs2iCn11gF5+KUGkJFcgT3mbV4EEORZxT/an3NDrylqN5X4IrKt7g7zQCMoL
krND8oXKBwIv9wnImtzV5FKPLREqgGC+3AwVk16ywWSThJoP6oRpWmMpPfJkwjm/7l3jCxULH/nd
Ef6TIFqVBLpMx0lT331hE9EdcktSxsrus7zeSgjhYFvz6WrZqeEVTJGUT8EoiLZozA7znYfhv1tI
jJCWpRTwNFFDgnx2Ly0UN7lu2WcBAPi5+/iwABazVefAzLYwGlgPQp6A2NK9sh4yHT7ldeAtLQ+L
ikYRD38k4/CD1itLtWL8asDTu/QonapilW7lCaIFAmV20J9/9BdYnFKGAHtYpBjNf36u9H/sXxJd
nb9b6EPgiNThnmUaEXMHm7C+raVqr/fIIz6mvhps6SqwGhJrPY0jRGLURO85kJHExmlweTivBDpG
uPx6QBQGgqYlaV7wtLMYZ6tB2pPxwDWRPZIsL4vaeNH/VbGMS5p3/Vt//E5eP7QKGeXG1c/6IBYN
9oaDkn91BEC64/wn8CrQCz4+gES8OX3Vb47/B3Q2H9snGyFjAYLz/MvF7uT2JzoNEWIU4ncUnhRF
fhkLG14xI52liwpmDIjy2N+sCTYwD4PT+5CjQyFyEwunUkqzxp0C8yR5yR5pJcp74OW3pIjQwcNM
KbWQWqvLa8RQdSCqLoL0f9r8yl/cns4BlVoWZCYPRK8lC/UVLCBIdnzi+L9MdGgVZIVykShpXhSX
uCnPNgJ6zaQZWJW+6Xp1KEkgc5KD1CMSLg5ndXLKV/R51DJTBTghdSUaPKZC58BgTl4gCe6XFZvm
cPLYVUU78lqKIIWAIvN6/Bp9q/h8fDX8weavWq3ytaNtFlnpZjNo1W8m2T3N40qI6vp1UvNmikhn
X8FuH9W7kJ9O8ADcvRGwylJO1rjyURaFE3Zllx2Usgn209QJDDoBJcoScndZU8s7hOx5ZB+lrBxn
Vact89XVRGbMmhNhJwhtuuyVdsohUXuNYKWusuxC9XXtJRVmD0rfdUAklo7oUdmQilgpbi+4OcXk
Cz2F6BcW1OUt7gL/yer+vmAf+fLyToTJvgynQslL8nzmNVvy0E8WgVJr8kekO4LNcwIvWhT4n+/k
1GCk2Pee8ZyfABnf+/cfb7Q1l3rSZJ6+me3Ot5PRbHlxOIEgUmg4FXXqklzSqJxEGgXca6N6+pky
0iQQdc3rGVqN0EcHz+PTq/cxxShzQixs9BlIYl1m94GSYihsifOYF0CQN4Rs9vRTpE5y6JlPc4Bs
UxkzfJiMx8pRbZNtnkwFZlPBps9G08OHHXB6mI6VEx2N3G9mk8nwZjnkFKU3vug78pSFPnCt8nl3
YvOvzYvz36GiCQgtkfHiwfAOdbEK/aOIqiMEObZo38ZJANLI156Ip3kvSTTucPDWyz2Se4e0R3yg
aN7RkkgbnkL8UBTKJ1py1PM8SYTkjHD1VfJWlEs38j6wDY26DnV59X7zY/ivE8Y8bsGXu9hl8bib
9EJ6mQ5zRaNhJoP240nfP5yuPvAwnm3GPTM27G2QkjQcwm6NCz6qG6h340x4GMwLDE0KnonEcTjc
NkjLEECgGxeZSwmZXASmhHKfRNcVYQQklCXJkqsuz9hx4imNoApmkSBUTy6i5S3GRCJAD44AWhKt
acyCL1ELxkLxiBtc2YSKjjVNa93gNXMxb4Vdlc8td8p2pw+AvHmZJDtNeTn8pThVwVaZdwhAnIv/
/Wf2/MtP8KWI5M3btWpytxaBpJRksZOlgrIYn4Me1Iokl1XRat2hFC2018B/YpRaYyQQ+JR2s9PP
cILzsNUKUl721X5pColiHJyoLm6VgTo/RxzgWdYvGLjBs65RXIbyWXEbQJvpxyzKMrLPZGsdQ4mt
9mhdXZQMF1hnXhNc+hgEqbc/4Uvyn9opxb5DCiRXEFcU1I89wHb2d3j+/IuLodWdVyjAx9ZoWcoC
EmifBxTq9ChdPx+sHhLFuUQAhbn9aTywTqR4kGwNyhWKh8ZMgUhngGyZS+tpAPatLjypRRjD7Xd3
8+MtfFSVTPRkAXMQS3bR/oIHLM8GW1I1pFjUvHB5e6axkAwxpNlZCh7zX/a+QxT3LujpbvSRNzN/
pDk0BJj+gYc9ocnDR35+lwS6GYrzHoHy7fRQHvUzFtOqsk/KI3pNMEMoTtn5aOz54mk1v+vdXx1G
Fll0jxIYevUzm0jybtR/QnF/7FQxJChvy0PVcYPcfw89yZLCVJ5L8enDvMYrKqJMrjccvNroCvsE
6GMf6+FTPbBxaJGaIr+rnHtHoUnxWMX/aHSxf5z5zI2jxFHDHdPM2EAgSbGYKCa20qY+lrVBdJks
uj9WIxloFhmSrCooj9QoLgicKTbdk+T18Nv1MSMFwaWrLO2cRlxRcZjK7K2V4NEo+p/VAHWyrFlD
KcmZHTdzEz5CwDfPDxeb6XS9qFcKkImsEbiyR0ySiTP/9flosPBWrIZvmaXyIaSXAugVHZelalaM
JPD+h4cnnfAHbRD6xfqREisHUu1shpdMr+rgLgKSpXpklJWg9BTM2ykjx+2IehbM/zYcBNe96Bxw
yHEGbRXZZwK+vZq+i5MClIx1IEdkPKhcTn6iugw2m7vZRwhRxKi7MZsW0Y/WKxAStcVlbyONpecg
gUw1JQGePsLjFqLKxd7B8Kba4BEEKTNUj2PBe0hAnoF7BCjywq0ySFdkDKSEsgTKD99JnEmEiSDA
ziqLhbfeIou8w1ggTaaLOhhNRKk5Io1gi73aVcjPH9Myj1TIG1JHq4AEehJISuQUhETPBjvz4fZs
p3kJr7SEzBoQVl6U/eQfdSDeiCz5wDGKLyeXZCGkXj8hViosmpLH9Rk5k6CnwYAJta1Qu5t2KIeW
kIdnpYY0n+y23spXH3vQIULgzuc5P5XoXBlUL46Wn1yIDp5eXZxPYbf11e6PxQoZaiyV5X4zGu83
13eX40tNDey0NLGN8CKuyB44zgtbmIi/0stp4dhBWu3zMXkfiObwJLntwvNW055qcaURZU6hzJlm
yE5Lo6oZt5mm+9YwP9qMjzYa/co7ZZ6tqQI1FC2PWtHXaBNIUoCE8g1GIvQtZ2+1pUxSNRz24tJx
UtX9oax3hB6Bttx7CQ+BJoIwgzTaeqpmT/+w88DD6J5yeVcBBJsdHF0qwYa81XU2ON6c62Z55+zm
4m23ImllXZcImgtsteVOXaJWzswgNdXUu07MdNJvkFCnmJkooCBIVPQnygKUQCKy9WexUJ8IbLSF
J3ai7P6QRLBQku7/xHkDNGUTrT4KacRQRYszaKQeCQdHUu+G49345rJ9CmiGIwf8R0ASiym2aDUh
kdsdnzvnWXzmCSmLGyKRs/Cs+ydXw+Od3IdWYmRRsvZZ8tGOXhOxOe+u5Xolz2JQuF8IrphTQuiy
VVOkqVhE28kxF/n2F956qovDMBI+kalY1ohFhlDs9/Cb/u0H/otvniYGhv3AhGKSQl5FDgkNN0er
x2ozpEzQ3TyLz1gNWz36xdHS97FFb7ZPw6dVb7y8/FkHR73epb2Mop11haAouSicFVPWWT2fzgiI
toJk4MHXoS+ta2rMm1FvuLq535xxsE/MSzUyDZ/LII2awjlC1jaCk1fsjLWxlVG0rnkoPcHlHExb
3pFTCubKUkTetJTkRZXPjEAjnN2Y1hc7IhgP2SEbDHrLYSVy1c8eQOEQ3A0CZFbdcHjNezwFZqru
kTXP5VX6+3eeV8uAj4dmwTMttvAvarv7fMRvqyq1hqhVgxmWgIS4ACDQP84/lgcu0MzGESTCQkEB
MGU97S/3q8fFQKfUUGmIAhSnxWapFhQjxGuPelo+Qr1Y4VApJ4IgF7b28frtbHgEQ4sUj0/4jTnh
spdQRv9trOTrtrXpyA7ZkpKGv1mNx5v54KrPpqUmHhJMy4HFUxMXtsXb0VOaasmdLY+uBjo07l64
P+mCxyo1/vF4WZa0eMprwDnfXMH/Xu9kcvZ2uz07xpEXe/sPPyDctEubO/zLaJG7VPIKb1lewl13
qf/L38fPH6G/2xmillt8sKVwkySQGFOiVlcpNOlE4ZFNcfEpkuJsugWjt+qNZvf3HKmzYqT5O7Ms
BhFJlLHxlVaid1kl4n+Kp5De/OHmfDi/fP5JZybrYcMoIcXaqJIMXR4eTi/1VZHImMXsipTq3Qiq
NxVzIjosoTKygMOUF1cYkURnIuLgGIh7ys9qjk5w1oGcJG3fxLYgZ54GQGUS4AIwOBAWFGnEA6bL
eZCtoDCsqbEoo6mcFbmutjztvt3dHZ3fHk0Gur0SvtuKU0yyg0C9lFcuD5A4UC1Sshv8hB8iUNfC
aJpal7aXSQ0J2m06YwngF/REgUs802phJNBfZOMYjMxEgOKILnElH9BoYgcqpQjygqQQZ3vxWvIE
VtvWifEaPSQhdAt0PnqoVlRIxjpbS4V2T1OrRwNSCSZeuWYxhSUdhYiaa6yLFTACbaEzsI46Uusm
NBGXw4iGdiA+kiB52TJl/CS6IU9iBT0n4jG2pGsKVX9bpPUSCU+1xU7q/uKJnYsst33ufcYgU0Oq
cj3SyVjo6CeLGfVjnzSla5TBecorBXrrA3NFToK7gvjLAtQTUJQdHETvbX5KSuo82OKoGXoVfQwk
Ewj6pmg9iWCTrgQ+yFBXPIUCSQVpCTURwO32pbG0HaoE91ZOe6e2Je9qAFnux/fr/vBJo/pOFogs
gXLnYajWChp3PWtZ99e99XLw5HfScJrGS2WvKyKAQUA3/ZFrKbJ86oj0M8TYQmSVFsve9e5wHzJL
x2TFrqlotkXrygTCGskHqZMrqxb1sUz4qIOGiGfktElrEVg5g3bW6FM2BuouOAkJdhc92CnPS/FG
5pMp0p4M5BEpnye9q6fr8xWTORGzfsOT3pNSuGuELkl8sFJ4C3TChpZEhKNBs0PS4kmZPw6g5M85
B27n7jXgVeoJbIpoydJ5FuSEtkRaQCS7jpIfmmOnoCp0fDsita6e6Gg6z2HI/BY3a+2fsAxjaFkQ
VWkXw7dNV+cZow2NymrDjjU08axcDc0DyxaWBQoa1UBd99tAbNZrNl4jGwU+rb/Z/JfPitQBgkGB
R86o2rK6pUskZNxlsnxkgFfL3ehNHEDCPGAXoRSl1GkgzSKlFU0Fd6t3/6Q8MqkhdIq066Oz63dq
3/7o9kzfTiXEhkQPSQEhVD8erx4ttNZi/fI4EwKaRlQ4LKIMsvk90JT7ZnV9vtmO7jYrzcYka5YQ
dNfOlYRE6QFJi1gkN9CP9aJDkVC8RbBanMuUmNiQA6PjvNn7BxKrYlMBL1S79eLdyHQp0SvpyUkJ
5da/mFPy0cNmRk0R+gl9kMoIZuSsiJ1bn4UNHR8n9Gdn5bcfMkgBkeNAGORhMN5DFU54BmfDRsb/
sLiIgVn/Ss+ToUmCblKgCF6gCFKLPMhcErOLTPHVNelUqirKWh5owsHcWBFSRnuaqIv0Y8qv2WgB
MVXkCSiUfrMfba/P+sPzpQQDwl6u3vW5eY+1JtaDKGp39u29fp9nfP72oi8EskB5lqxmz7Pz0dO+
xxV1dgNf8FcROLg64hNRFZyLYMruGQyAyJCAZJoEbAgGOlGQWO1MH4o76wgvIvDWikh3fIGMYd52
0vSTRnrMRVLIRVeroy3De7t4XC1X0/XPmKnITFYcgOqMxBTZoQcggRQATrfmY9rdLiiDnLE1Iosn
w9CMMcXLO8xn5Hq0g8B1mzn63WDd57IDw/j3Zru9frxZDAejcvVSx63zyFdXf3efmeS9ma02u6ft
/G6o3JCT9fyMLvOLu7un5XT4s+70ozvYa/oKYk9/8tvePxuarqof+ETizOEyfhcmYDMEFYPcHd/c
HAeF0PXXzVsm+gveFPTN9nY0n18Nzwa6hzBk9BhMlQTIRcFvtnf9zfb2cjV0JlkKOhMjwSuRJlII
KQFDIJyf+oHPxR7UZWhSwrbygmv1vJbuw16FdmiPJtDD6IzVDulCyqOfPMnzBuXbIKBWqOQhM8Gv
phQMgR/D/Te9m83tYDKZDcQbQiwisJhD9YFhjNsdoFe6oaTYVN74fMkPN5H94VxLBTKCLZ9UlIj+
QUA5i8rhI0fWt6hRUyYUTs6Pf/QneDTMrMD2JVi8vLJMPMtnjkl02P7nG9dIEPDp5u1FuSqu0NSU
TT/TPThovaesrBWAUAwwbpx2bBDIzi0wCGfkMYg0zjvx4qfWsO0To5u5M9rLwzDW3h1ih9zbl5d9
rHvoxSzX0Tksgp0JsBBE3281g2TuAkioW1B6pi9zHac20caOD0gCTSOl+ygpanLt7XJ1vFtrVh2b
AxJxBClmR6tkEhL3K00ITG1AyGjLks7GigPpg3A6Tf/AgGWMSIqSFeyKKnNygpEKbEiifvypt9LS
RwvJk2gdgPw4FiDQlik7mLp3rv56TTW9aCZCKuuM5CK1QIlw3fCnDBLjtNAG+TpYEpIC6TQ4MFMV
Ht4pP2oDTFEuOKufFEMaT0BkETw761T8dHJ7LQc3OYBUkkwgrvgAyjFLqrZYNbqXMzqVvHVGGyI1
umJFymgcWxF7o400uIsExug2QjeEAjzINRq8GQ3XV6th7xlzYpVC4KyxiJnWBkiMwFGE2MU8xYeO
XBB9a0F9nv4W8r2Zrc+G4/PpZV8egEoqA4RHCYMkIkq1QPphV8XdonTitbFu8QsmE4ERQLYErq/u
+ssL1yRVRqLj3PzyZr0Ynp9NJpceJXYsxcmQMItdXZ8Ozscs87sltA1jA6RJUfsoCz2PjgRRg7U6
A2UhNlS2QxeUWJKxfNyYWR/CB//qJON42JvFyCga9ExieIM4xRcHQsqIWZOjpBQh1whFAib8zeji
aTC+uJ49M9tTP4pJS38Kx6xQYp0UOHznbW5wfb6f9Nf8qANUqbfe/PUv//af/+/L478v/7X5tLl6
Wm7Wf1nfX3/aXKzvdv/x19Fw9Ne/3CT9/T//469TbuGdj/uT8WI27y9mi9loyPMvv/54sV6SffCm
N34+X61vVs+fyuescQQq/SSk9cA5NIPjGkNpKoE8DXog5FUylGV2ckNcwez1m+KUxf8wL7Cxsxp0
iThvDL7wa7Q8TPYwIBRKnaFcqsWDUTb/oimNomCe7kYLv+xU4mlc6WS6B6R/aphu/7ewtBpBErC9
bhrtImQc0+fmGRGLjsjzqpIKkwlwTNy2iwzPg3DNx/QTKsFDxn9ZMPuhTQEl3nZBqdH/GwThJaAK
oqrEizzJYLQMFA+eSqhBr+RWgmgjQgySIAmtckwKOKYCiAQ24xPcNhGlIKZTLrvPNINAJ5Y3b5dc
Ce+5H9WBYGxr9y22rWXpgPqe5frqF/2vq1bdxqVBpBAy6MRqp1EeFELjNAV4uIaePvMWtaZATxJ4
O11OGsWn70TTZRACxb+CGeZIpxW8wqCUcQnDAVLOAGVjox7bQfrID8SaRIaFl01JWdfql0SjiHr8
JhMPLeJ5KzCZ4sL8sTEY9KXsr43BZDCfj8aT6WQxHo1fGoPR9Gyxvlif7X+KMjHjRTvQEYxqFBHY
EPQMFWkwCkJKvDyiQar7ePhkfPTt4+1p2+uVKCHd9RorSZDVIyIs5xf+EYnkwg34Fl4GByaQ3qQk
CN/HXL+9vdNNh/AmHNL6DpQlItvu74DKQh9x8yV0FzQDgGFQkJDfDII8pP0JD+a/y4PhZNafTgaj
6WD8igfP08n+7P5p/PTTwVZRf7lbPybVpsog9tkeanVbaWCYBmdi3uBJmEYKbAkO0lhHBvn5nROy
WCK93oFa4EOx4anMi/0FRavnHoPwuwrvs3tejIkFwFDWs7UYsofvDge1eB7bEZtB9FWIhSkn2TxB
klpHkQW97K650YYfNuKGx+f8xob9QJSVkJUzXX/ZhAbkldyQEqWO4HSsH2JDGuvGPGcWTsasIaPw
zPnt1UTVgfEdIlU8RJeF2xkXzHJy1f6m8dWbjMwB4SdS9n/R9+Fi+jv6jqLP+ovxYjScDF8N/uvr
1Wa9ub97+BlBoQaJi/eyqZORPIsbpEtQMnXGLkS4gAcpRHIiaWWsf7E95s0iPUguoIdUyvQ9SbIT
2vaiQOoTrIesQQ4/H032PACqOR2RJoUoYft+MDnlP6URkGi7mqC8kLRApBekXM3UBJptfX7m3YLd
xJts2TR1SRqtfZcSQgou8bdRE9LRg+fh6UCCWwybkRgzEkEi3BmbkViiZZmTJMmid5CCI9N17kJO
DW314xqe81CWsRzkSXmMbXYsqClFkywdqjtFdZlWuwlOT0agTtzpn/NnO0ZVuoLi9vpRfzr/bnZ1
cj7XrjuPaUUeR78C0ZEM0qiJhsrP6I00j+618ErnyJYUVIk85XP6YqbrmSyUJooFZF/e2zdfzYzJ
FKWTltmKUwoKGKgi/OlGe0qeDMZWyvLbe3bGeZJFBcpDE3mjwcx9Mhj4EyRkQCN6vvqWG6zYDmcJ
/I+HiOF09jtqOxvOx8P5YrpYzCdS647Pvh0/Xzw+L/qPn1R+VDdqEdsfXQE2JEqRlMX5yeqfQZFz
EIT8fnn7YTj6kAFbX1WRrNM6yGYEHS1Y33+Lv9zVj85h23jDSLwtOq8lIFBdJNGdnFVCU4XsQJWl
P+RXwjm9/vV+xE8QSbHsaxZoP1jlVM8avEWFq5iUrGFCNWnFrKpnQ3gAvttwBEfOu0qvRcu/lqpV
R6ToCtqArEcnrJTEDtNeqoxk1wVqlKJphM+DIt0JkXSkkaj8RYSrCTU4v7G8+WbT8w3M9aYBibGl
E4g8BcZIe+CIv1mURe4MBUqs7dEEl+TWFJBEA1V6fURK3mqPQNrg5DY4lkxFIzovl5RyxwHFOncK
s0qk7STQD4YWay8xlbf/bnJ3cv6zMtdhsSHqdbSRboORqXrGlMLTP9axQf/roXExWCwm8sFG4/lg
3n+pY73RdHaxHWnRgpGvDY8618HI598pB6ImqFZ0KHhGmC5EZZb3X8ZXR31uIsqSPNrycraI+EkM
4/6U+VORR39o0mQxe8GCHZ8YQSSKtIEQEKtAUsDrPkOED4NsdwZZWdwe7+cn/nB+c7y/PYp97Lgx
XfGJgIg1VViCh6fVRY49hCE8/GOGLOT2vpiajMfz4XA+lUc8m89n85f8WG/Hi/18s57+kEkJdcAI
6oPswF1/+j4mEAhLgPAgcPfER432Chi9b48uNu/6z4x+dX5ysHNQXMzSVfQ6KJXwgjW2NTE3KLzM
jY2NUjLJzrC8Wdz/gP6HKSD8sFcbF2HD583lR/7FAgQRW9glhuLT4enDXCeJwfv9HzmpgkmIHai6
vz+fnCLx0JgQYofwf0zyweArHRDNx0PWh0bj0XA8Wryk+ez2btjfLPemOSoQ5y+UJxoyB/K1JgQN
lRutn06nO3lUkB0ugZAFhBEFRKqAHpAaOgeZP53ZZrfVj5t6sWf0A+bE8of2GTns65AgQ50fmpNG
2CADwR+PR1st+oJ2IaQnGgh/4AE4oSEtMSlh2O8cEBCLsLlPH9bvYBUofHme7PUVOwYsNgyGcYHd
en4ahhGFnH+qJsPxVzybTPpj9pb0rz9iEv+SZ9vxw/r8crx9/PkwfUQNukEssDdd2OFotOrg0hvj
rZg6WMorrzjcGBoESB56Z4df4mLNTFUNVl+fsop2WmxSBIlqk65R1X8aprtPPbEdz3RRdoQtrQES
7JgHrS/lVWC3XcHl2kTogASECokK7CJxByJppHeFTf5FrDC6Lg3PThx+QZFACZldhUgg0eotRPwi
gTUtbgJpyJpdBxIQQbJGLrWg7E2RRMlIqCYdlGTbcyftdEQub/OIcT/Z8ypRZ26ynKlweVH1kJv3
U3U2ZcibEp2rleZYinflZEvpVJBZcY4hxy3hESqRAUQI7rntmZTEqgLCU2CsGPD+G24Z+TNr9tVK
Nyoxm4yn8/FsOh5Mbe06XvN+e/0wvLw419WQUofDZSDEYtRAkFtFdRJV8vdSTzZXH8YfECzvufAs
MqZ8/rImMrY827zryhhSRDQSVYxYx9msW6adne+yHgozfTQDfkTSvG6JxJFA4LHvdAVW+YD6mXWB
EOBKLFa5rid8CCvAC0PK4tfl24uV7hQJU2Ky6j4PaQkYLQKmgugfc2e+kD/1YnzH1eovBmMWJfv9
wXT6aqwZDQb93XhzP/j0YqUBWYC8ZX0rPKmWKbyJLQheN7WJMQ3xiB/IAHS+O+n9NwzSBL579TGs
qa6Y//tH3liMDC/N6LrDRrGkunAYr6m/LqDNIkmfm0/dsDSYljqWdgEJMVK8mSgIudJ8FZej0Hkc
2KmXhOePk8V7LaPgRuJMkgITHu4/3es/Tnb9mfjoEPIMf8uxhQh3RmyTcv3xcVe+4UxjgBRYTyuD
hm4gBEgGTNfLqB1S1a64oWTx/8whteiLsCdSn1eSqVg+uJ9zafvlEYnIedZX6hCjbkKcjCGV32pJ
PTVEe508vfwwPS+jQu0D+RrXVVNtenE76uEDKqVLwLSRbEHKDaccg8r4QC/cfoMQgbwprPSSvJjz
0g+91VnerKNLG2M0Spx/c8Ohqlm5spxxgsI7a95Zg7E344ly9XLIqGzjuX7eF/1nYNLpCJPPQBT3
iFaTWoz3YoGCADXLTRnVqVWi0nm51JSpOImZf5S1+IxuNIHxoEGQaoZAY4BeQYwRJolFG5zbjAxl
F5g4D15c++OjAxpvuKSY9uTzeYZdVLwsaJEaupT2KtfhJu1QwlwB7XCSbBCi0UWl8MMG9yf3Pqrz
mWf0Nam83dyDarH1ul8BQqSakTK0MIBtbJt7LKdhq4lDjm6ow2wGUyBUanj9ZosXMu7yZCdDnxgQ
QgVCzQzgZEktzps3A0OqslpOpH7rlzGEYtwWqJrmAzOxJGvpZ5WRV31Oz+kunU7OkiJJBqWkcKx8
C6IRjUoplzYGkqu2V83Bc/9dakEc+kJOWguMNwTeRAt6gBfPvDo8vEL5FOgOgn5cXKuQ4krxWJMy
u1Kb95u9DlR1PtltK5eUTWCo1Hthkz2foK0JIOQBphVa0kGiSQrk7Ei9KkauDypavzSsyyYZkq0M
ekZUwcdL9t9N7452l/6miskEty6+z9iM0ScTBhEzXz/lJi0JQYCE+lDb8uRNQP3SOMqIKwAE52mB
GlCCpiNx6PRSrkPyNIc8Ks8Q7VeLqZHXgMHLkSE/UuHKYgCtOodq2vpVKggNcBKV2dlcgNpTVqAo
o/dN7xNRHJJD1bUJ/m8QglQ6USCo/Rr/76SLWvlhSBONnISwquLU5uWOQ30pzxl5i6a0BMbcejSd
SkIPnqsW8ST/gfSpIw9KEIno88/rf4EoqFZV6YdpsXvgZsAlsUqBXebbI74jbglOIzmVgZgi9X9L
JaGEzvq2qytkJGf6oCklg7KHXjrIMGtHJz5Eyi0kaqTgXXIS/WN/cfHVEvhsNhtO+4vJsD8aTReT
wctp7mi1ni3Hd9Pxj/qYj1bQQFoGpDFyHWbTj22VjnbmICJQ/t/V7CPDZhwDoCeFwwcNHwziwDJc
1F8fWT6MP9ygguP3GR3kHWL6Fv5F93JmCaMW+9UgRmo5uPMlMHen3Nc2ejqdjC/fkoy1wVjEoMWU
YWV289G3sSixIloNmvX2b6OXXR2NVjYIgaE80SD784UwfuH96pj/BGgC+cPAP2bCoP87XJjDhfmw
Px72h4PX+4eYuqtpv794+FG3okB5arFEPP73eisszIh8JKrFuMSBcqQMyw8/EImHJZbwkF0HjTz1
PgNwHs9vvSSUEZ6kw1juQTrjESNQQ3af9988Dk6JwyUeaLDRyVrfnqKhwntcwMzFLxf+MoMHjBCw
JLCLwA0SsVkklgV8mIbpgguBINfnR5vxnbS38MZKCj+KFaifbFrR/oQv49/hy2wync64Ua/PeY7B
q8XrZz7I2/anZ/0fXywCQV6YkBAciHIAIXacZhBC1KWrJHA2+hWnvJWzmP3Wm3zh9w9IyTxD5Tz1
9E0NCth/4HfKvFDTSkUDM6MQfP1TBHZg4ajYhPMFR195Xp3lcPKEoS8OSMO3hPn57lG3JIrvuY3J
ay4G8T5gYrgcqLz1y5nG7sZ9ewBwnifSzbxCJBqcbBEMEpENUso9LqR2BUMrhHU9F+lg0AEiFAoX
+u4c5M/kQZPnF5Pr2Ww+mM7748VgOJ32Z6/kYdbbLc7uH1Z97s0Tr2AUbIRDwKfr/zmb6DxkQsQh
skAKXNN3rJEQ4kFILSkMCOE97SYpZWxudXXf5WMuGvbZc96gzC7ry3mSZm5jdCe74/1GdjYBUysu
r3verK4TlbjaUmO4gMsaXsDTIK9g41HSG49gUPDX58+YGfFJZvXdZSbkOfJ2AjF4nsIkMkNOm9Rl
MuoCD8QkLHu/ZY8aHBGoO9Wx14JZfNFHiBiGYifqeB3rTS5ICw7PgH8sGKO+dk1eC8aMEyD9+WQ2
Hg77k5fD6H5193h+fXZ178NGSy7522qvSzf9ZNU1xyO93RU1BsY4wOHYhw7iE0Kk0ui0Pk0vHeAb
CsqOkbALQXoEBki5gSC5Tw9hUWU63hy5kb1gpl0G7Lp1UAbrZjiYsqDxk//aXB6t/47wZBhAnDSv
M9Q0jb1HDpbBSiwIrPTSGuYfNFBa/aV/r/U0MtXVz4hSk6BMDpRYjZTqo446CayLepCIrhBofAuj
4cmNelOXPtxT4vggjRJ0GWo7h3PqZf9MSUZGsmIlITiwG9KeQC8tmCahRCMJCO3Lx6efyUuchrdM
O82rlcfZ/F9ODrTL1zcaL+sZlKYP0KopBqQTFTsaAc6XMe+sCYgImbGTu89aniQaM1l1RJnKJIj/
coD5d37x4eoD/zUHsa9qVxdR43USCHisdes44yzrZfVTA+qjBV1IlGDLnidhLZBobHi5lZ2ImtMZ
31MfFZOYFpR2WPZJR7qBJNqLjvqSNlodPT+wp5HcJPdujmbr4z9W7MH4q1OEs9lihEPGKREeTkev
FHs7X86Gu1t+Q0XLqcgTNaN8WGbwydFq9RFp7IrlK+FEsiRwfPSGXMUB85ofMcTid2TNyyqSuOXx
kl2bFo0MoZTIVl1w0haKhMsS9hIU1VHeF2N7W3OKeJEtoha2kTj/wg/xmrs8CBsbEpNcvuaoAibO
ZTZaJ+gw0olwxpksXEqs8yhNuNpJoWrieIqk8WKdXDUxiAASBYH8IIF/wur+V/sas/l0McbNZiY0
WEx8oLS7r7FfP94tboax4bC32lbYS+zm4mg/0sdrBFhoU86T8B4ok+LhPNa8WqFY2nBeG3JaBcXU
wrYY3FgU2z1JCOOTzszY2GBTuJOFm1liaIHyv7AXsKkL62fLdenFVhaTEfVretp0khTUEGayFoEF
YEyF6jyFRS3AjXCs8qkahDADSPgTBrw+jjUdTDiJNeXTifloMpmw5/pyEO2dr7aX6/P7h+/Lejts
hrBASA7ShYlCcBJD9lf0DxcOfjHELfb9sKhMGpqWr8eijVK8BK9PiiMy6QQZeHMJFm3QfzElXIoO
VqPfOSFITtQtOkrxGRSIWoPFU48SJQu7n3r04otMcxpGwmwgWlMnvChoN7BA4uU1YOZPMDOMrSoZ
7obT4rEVVv+JSE2tsVJaI03zQILDA56CR/PKbKjYYg6CwwULCJkiOarEgSivgasg45GglPXnQjR4
NWWzEC0w1pPBGH/sqzN9++XobnG1mj9aiJqf9HT345NaiXkmjc3w5bPmU/GNEJ14RkhVdiDrz416
UyByEwFBIiQ1NstBeCrmVt8h2Qo8xYrD1WSMIABbQAAQA6JZOi4LzHViBbfRVGBDiCIHgeE/eFcQ
YLAkAYZ09Tp8Na/Fn8rl4IFijuy4WMVJkd7qC1MrmNNb8R2jrvfJl3CkJPyJ5r9e/xDT8KlHs8V4
1p8NJyOZ5o7pfX56upluprvH78soG+c2+m8zHH2PsgOJwjTvs8mbrd5guAgvxFe2jxtjwqS4eeFN
cXe9NmU9btrd2BOkMMnDK1eswIyvGMTd0E1Lm7fWVr/DFM11t4/H68sjbG/8LqD0zf5WoMgvlUyy
YIdf4VGDQaKPUcQ/ZsrrlcHpYDFcsME/hzXD6Xz++uDeajJf3u8vzlidyUfbVKV7H/gHA6REdaYR
rjw85Kd5PQZKzbwyKC7ZBZJGze6O7i65JOyF3xONgtYgDX7NA7hGIswAxqNpZ6tRAtKLopzthcGO
wNPlfVlZEIcWvzVtwSIGL45pG/+CiB9NUYyv5x+LMczqAvQnzK7+DweTkf5Xp/REfOaR8xHXFAxw
S8avFxq266fe9nZ/873ORENsaAyT8TpARNyNb78CS7i8m3wrma9LA9D8/PP27pv5hAWk/c2nWLiD
YiD9BwWAsnUcjSZV34X8874XEA9b/bx21T95vn/+kZZ0R+GoZGShv+xJTkiKtARJbuD8Yno0v/yQ
Aoi36oMDqTl4EBnlGd/70ks9ZOW8EuJycXO0nN/o5jkVVz9dbG1rSKGTvQXqI5q+UkGQOGpEJYf+
TdnNZHJKHLrOt9dXR6bBL/5h3a9bqGJGrK6wSX51VsxTuMFxcHYYrQaUpC8eLx9ybfZLh1Gvrk+e
Hh/eTu++lAlDDBbJMWSxXK8g+kAKLDvssirpSBf2VYeFDE15mv6gM62oFNKFZa0obopexjPZTRm8
Nr1yDSAvE8YXX+JAIRjFR/LiADjvhlDbs6PB8EgfgOg4WkgfCEXSb5AXC1n0OYYhTZSwektBidhs
V01ieliOGoRapBImZ9vT9Wb4/SWLZ9TA5L9UuOUQcmO5V8b1GDWh5Iz9ZEzI+gyQxhXWqeTb0+dL
/Q4yk4Cz/dv5fPxtGsvby/veP1J/2rm6uD15nD+8E9eXl0dLztyejDcXf9PifUpP0cuLM37PVyc/
Q7DQRA3LxJGeidTrk+l++GE4fD7SgYlUpLrt0Q57pwTeIVBqoLdk9nzA5YkKadEHEFKAvN0QvdFu
OgnZeRwkEDGgX+AEcLvBcAC0nqzIg+QI7idCP6eiwGph/J/eUXemSIHhZGjsCh+uF+WWB3FcYv0F
AVPFFjOQw5oKhr8sqFyUOZaY0bkugtzLyzGdYEe4DjsqqoYm84eVUX0AV9wznPHNei4/gGBXgP/j
C8ys9qiai8bgEuesuWgZcQLlDTC8t9WQjDVEtQq6+7wcnP3j5obRZfLwdj5AMGFWW+HXnWAQtEMd
ryiQtDq5WvwwX1+edjWh2/P+RGKbl7/mLczocWq4jiERTaC0o0k1SOQNuLk/2Vz/FhqKxXUmBB7j
QkpG7Di4lEWt8Pqgb8paVZ2WpmlBUi6w15/+bTL+W4rf7C5/2m0WZVpFGmF85slTidhFeFiNP4Qd
cQ3ggixXE5q7s2/34v5BbOZLvnPPmRhOWfAuEd7i9cB+jyGAGdmW02DiNOub8BivIo5ev3emnx/D
/U5gbk00DMYDhNnFsahT7YN74RQy61AGTQr11K3MD89WXkT3tlpmguPeXs4LjaB6kMvt5D3/ImmB
VAYSYSu3Nab+1hAQAi5M0oFp0Yxr53iQSEPibW75zIcHJWIHCNxrcAz0t7/1uakTycbI4KwwTJMY
3wWhIrHAPo553SxDGHgQqZARuDps/KmB9RA47th2XC9IDlHXw/GH0Yai4EBv8WG875089K++jPts
ViFUXpuGiLqH7+5+fLK6G/ockefUbYWal/V+vQ6uURBqhHyNiNJYpJjfdxdncqCr2D7LoB6UI81U
HwNEft5vEqSmwcBU/nQy3f7Qv/Dt/Ic5w86MhJeIjBjr0zWR48CweT0/Pv8VtMTcWHBaDdytGPI+
82o6F1hWjqIMEmObr/n96nQ5t8dsS2bQmszXFpG3kCgQ6aYOIBsyQH7gi1qZySSIZzUgGeCBw9kR
dzpLbvbfnY3fla0Y4nhsFPcqUKKKZtpBAVGeViriRwPLTuXD3fhUTKiDQLiuvpKaiFiFCOx2fP5e
JwnpPMUUKtRj4vRQZdf2jC8fTu6f357pgx7Sn9map5er09XVt5m67R++W3m6xicKravqZF3TBE9A
EUA0keKZgqcUyuolkbyQTEDm2LrG0cs6OeZHC14QuPyGopZiSc9TilLz5tbdx4vj2foUKoqQ3kDT
hUI0EtoGUif9pbN0DTY3KYUmdVQLhRpMXp43CjWEWiJ8pRaqbBxTw8/z+Y1nu+l16DU/PZt8CIlE
H2/N7Tj3tbtlEMsacaMKGWhKqtlcjD+U70c8YU6vKJNepeTgonMobEgR0BZ4ILKsjw1V2WsnnsCY
G3uFTXpR6v9eXrmxhcJTaiurFQRCcYExd3zSRrSb0kZJjeK/0F7mNs2WgjD3oW1lT1yHLOAInEzY
nfkXDeEHcSAcghdhT3+0OsV2ih/tTr2qrCKXl3zrNNe9XO3PDodfIEJ4wUltb/W8OmiqIvpjbSsl
hPYpNVSH8I0D4bVvKz0/0eGP1TkynkVo6RQoFQbero/mO2mOqoj+VBUiA50rRwX3119KCbUNecHt
uTwtEf3SI++wpUNm6FMWAH5PjjL+UCXN5u3+3ePJ7ejqKD1Lb7p90mKArnAO35/FO7KyBvvwzXr8
91Sf9m+X0/d5M4Vvt5Mfnx/H3yZW0jqGZH/uX5OBaE0ewBGG+Z4PcTzTTqVnm++fzqZleSaC9TC4
0qoBW1bcPjJaT06zxCQipzENSTSQ1tF2tfFu8d12AUNu9eZu+Pj2YXwcyoX4UvmHUU5o2aBAU0gc
yQP+f8bObLuNW1nDLxSuxaFJNm812fIcxxmcGy7vZIejSEqkSJFPf76/fgBsydnJWYahajQaQ00o
FAYeqljYP1XrT9TkwRsgWjHE2KC+1AKvOQRpVX1Qms4B8MhVRvsvneHq1V4bxtpf+svPu8PmQk/O
oLZmBzXDSqw6qQv5Di9gsyExpRqRIMaIBACdRiJ4Q8JOm2hbaYnLd139++rNSFf0jFs3v36nMek0
aSgrA8JBwOALFxS85yCTwtp7juFELgLCSqw3zZFV6CKUvaL7g5BCkhvn+E8uyi3YolOk/nA63k9W
0+7d+oOtbMdMAcLIN9pLybHES8Md/tmbKCfu8y0SuLR67U670+dyrAEH7l/ex9Kbc1jlbtEep+sw
aKoR7pgWnZ06eU1H8548JzYcE0Z6oafYw5CmEiQtnkaa+RMOd/yAasz5PJ9wbNN6MsFz9nd+ERmN
eNXgAMqGf8wKZgupTF88gld8teZmP8aVtG9WbBEsBkMR5tw4CXeSWlxSwIXltmg6iW0+devyvZxM
va7dsbnQ3W7G7j3jBqhhiGC4ABP0mvSIo+/qzfPJOylK3P6hm/PlFqEWqiDWQMTEb3P68HCczLnv
BUv5FX2Yv+rdPdy66fTh2c05UK80Nxz08cOWJBGanaN4sordvJfpw7Z9SxYSPPwp+7fDYPDOfXZr
qiNHi1ed3dXTYb28mM+4SftB5pCw3hh9aZlRSwzBHKucTLxoGAkue90OzUwJFpwsPv1rvkScXPR+
xwbW5ZUuHCYZiDdQUoXLLSkvo/sbNzlBSuMwIdQ5yezA52f0QXk+JsmxuOCb+mX9wyNhvf6w6Lyq
uHInJlW8at3z+2RarkN5SFLD3gzNzZNanbUnNQK/iPPUjDdpYNoOxpf82MV4ephebDvLi+Gofxsr
i2XCgP4paxfoLWY13EE+08zF4fHqbnmDjkDH89oA3wCTYhc736PibHictRwiZBVGbFK2UGQvWkxL
QZETTdQwhaWLTf2D1qV6zPjJU8Jpq9+I4BGMzQeY+kEoMyLo1qpSXE+YljK6s1tu1X02cFIpBCYv
fElcYIDCqQDBBOHC0H4qGkuIit1uaJJsXbc28VgeeYKQ5HT3iHlfesujYbpNHnOx49K4Akii+K2M
ZjOrp4afjxehKvkbZiSNtcwR69Q+6e6WtQm+WR7Dj+QdUVYeug2AJhJoUAHUtUYfaHfpjzsA3qFR
GqfNt6L9sxFMkkwprRbDdxAW/iErVhm8lLaY8FzqdRsoxljjyAL6Nwutm4DBNUNNZLGgLaWZBaZp
ZE6yUPjDaOVLEc+a3o0iVtmh31vjWt0ikKTbnsUsnS98C+AQC5LmHhA8HM2vxeFqkdXW8/a6LXxP
eVtrB7Qun4eCcZsclyILYPoRFwD6AZucjuVQ3+7wZcXutiBu9hQyOpInPnlKTlKenzngYoxsY5Pm
TjE8wzwOfAmgT0IfxQkTk4q+APzFzxcZGuK+bAgIiVknARqXRio95cOCE+O/ZCAzr3iUKDtfjAei
WYzMyh/SqGrD6mvUyhsXMFzinWKvLXiU/s2j8GrJXXbBhagmcj5MFlDuTHp/TLyFTPzhc0H8cZg8
oiKzAoEKes+gqt96BvyeRKZV/U1mPcXxKT0j1m8o+ZnWIfrEroB34BtYWOcawUA/cGd/0Tvd+BEy
A2AOnG+Yg6CLLUfGgrQYBxg+4f4lwQbCSysJNevRLZQgFbhoYsIzveHatCZ2XLxidAjjozAQdQn2
AcFYIeARA8wBn0wCYgNE2SSjRPnQIsIh4UxbLb37cwDS5PzPrubnucs38v3g7YkmRKf5gVIjRw1l
GY5zEcVkIhvB6PEnOtMpiE1a+v1FgzwpcAq9vfwyOeVpnshmxoDO0IyYJDOBAeBqdEhmETQ0VUmF
eflUIc9RzP7E4ftBExIYVQllhHWi5wnA2vRJOQ6kio1tEmQ7JzGyK8qxBky3PA2JPJjVstHkHtAh
iqbEEHTLkct3y0PIAElzceeDEhTgQl0SpacibdSzXYBns5j5yzHU0TU/oZ3ysvPch6AznRb1/sY0
SZTJ9jyPTc4wOxCLb8RFeunVyfDh8sgmAnhlveXufhz9oT9pRgydaTEsOIHmsN5BPHkz8S1YVo/B
IxQ52t88cBUnDfTusmB50glUYn7XQSceCGZ4YgwqYkwoxwLyXgabVn/nlW1sDTZTkNX5vCLG6hHM
pp+Yx85LGhOWs7IDkLJ65uyCBtYspgePBl6QR4v6JgsYMnDeJqWua21JP1pjSaLrpIB0ULJ5Olyu
fpL0hCQbUGw8RbpQcxb+uHyPHIGYcN3ykC76335dXUz7NyJYwYVmdVEesZFswCwgSvgt+Xjtep2P
mEwiUdQeBCLNS0GwR1aYdEZc0O6/ractjRaSCw86HimyaIFyBMLSEKNEn8m9zY68SQF0h5iB4fh7
PHKbkrY2WEgK+kE0cNXta10XyIhvAvW3uIauLCajlhEgbDgUXhFpSnUoBVvsXBCFlsAaNnBaT1d3
y67JoC+PBLBDDEKr9joOqMRot7w94YzP8zqXSFMSwG9CN8uiaL5XKZlLTCKKNqFMFeICFOJDqklr
xY+sLK6eLva1+ADQ+QBMTMinEhvi5zxOOTDuumxiUzput8uCSBnIIiF7whE0C2cTgPtQ0/7xCb7o
99nadeFPzZheBSqFGXAJKp7BFrLAGh4QiNfL/htQCMRv2tWc2G8MwJD4pof3KFBKDKWrIRtUfAkH
T4kmBbNF1ALFdJS+c1cCNyYEpxtVwoKlbtLix0Bi2Fz0gi4FQVZfLGb5NR9SlcoLuS1wlh8XXIpX
uWTOq+dlOTUht4gwuhCkFPRpsaxMSRn/vEbGrBL82X2WlzU9swg70KOgpLIMfvqBPCE7z1cnLLCX
EdXjqgsdLS/2Ax0T5fHvr6ZijEtiH4amHcbZM8RLuzYBPOUBcHs8PAIbKDH7yBj4Ma8Hu8t6W7O0
XL9/WP/3acHW1Ni/tn6caxGPHoMlYk/LAaiAOJzwml7rbW/3G0kKp/l1PQ9/or91sj8Zta5P11og
XMzYgTJ6dTd+NeNMvlYRjH+KIogKLHfHrgeT5bD8AwbYHJbHy+G6p6U0Lgg71LW0EkoDJjAHWrCt
OcwoJRawWX9iOIghVeyaBlPzkhmpWdL6LmyvbIvxKoOUFaDtzDLoWuRTYtZYSsws6zpUH2P2h/kY
Me/fqsqmYov8zsOHAAQ6HIdfLQJKiAXmNmbUgVvktAOBresbXCrVW7eCRgE8vd0/dtPQ5JIcW+mc
D1yCdB2fm0xmH9fT2cdqhyYJEwhV/vh0Mdi8vFGXFrtXqXsoEzVWVo5pkN6GjALrJav3CQrhTe2R
+NM94vNv1iEuz0wPmkeSmcMAzAN7pWbDO9KfmTrGphugYkNbxDjqxjpO1Qd61bpoBWjVDYBJaSSl
HE0RT4YcU6fYr+F9IsWPZvVmbLaPpeTuWLuiHRaDV6xh6NZxjeIW5wzw6BL8rTra+k9aaeVru7Do
8VmjZWzRLJpi/JRY32cLHqCpwYDTKnosl2K9U75teDWT9oUaUxPtP8jmBsZ4uNDSEkVoou974RSr
G2ADGAVyccbBADpIOrGR4EfDxN5fi9SbUGYR4MS0hR6mCjTyFYPkMG++YDU/QnoyOG6We1qur6ZV
LwzkWM2HEWQwu3qkpRqw50WHnyjHTbEI0Upwbvs5+MRfWE6Jn92IYh1Hg0WIuNkcQJpuO+Za0WBw
96aQEepxomOGAfZVXEvro3Xr5SiLX3Bus6/6zak1DgWlZRME2EhR5yWJ2+vtpOZnwXGvZO3DmZJ1
94byQ1IOx4PMPdmaGAlYBNWrepxWFm3MyVALh0DTSkAd41WOedX31h1f2MBDqchI1w75bPu7EHLY
wDhsMZTjQXsX3camXnXP3EUTFFwDlFhcInRX1+xfjjEk2wfKFerGMaTbLhfX/Nbap/n0nUeRxdP6
U338Uvc2nxbzllwihPMd5nSbzhkLBYaxZ3dXMy1t+Y3xoz7H75hktxMcj3eYOJnHZ48bn+XJrwsp
eDRymgi1ciae9646093N+RJ00XkZ45YpTh4D9NuAGCAr4AIHs+u2vNJsDD5qzF5ciuHJMfNj+WJs
NrqztJDX2VXnYuqHi3b/xm0XLdn6qj9dzVws9H+3mvC4uap+BT2EpuoQHHbV/WB2eThy+PIptudQ
lslTgPQYZ0nyS6c5Bu8AyYFqOujFcH59PlZEB+idqUBsgMaDk7vTdZezeHqQC55Ax2FrxewRlz08
OcU2XHjpwC8Ui21Ztpu862jhb42H12xbmLcQo96NNXVTM6iddhrDBc+lGW5SuoJj+Wk4vY621LsN
x2WkUEsMVhramWQSiKmFmDDqXRB4bKyJyHr1JNLxfvoHGYy2mFDGpMF0J/XxeNHNd7eZ8LppwE2M
tglLvi2E1+1d3DcDtkgmkwEjkhgGIxY3L6Yh95xWZOFfa4bgnoap/cW4zhNfLFl3yo0MUXvmVyI9
+UjpCSv5ulUl/WCiSV1it5vYzXMMz2rG8zuNJaMobR9SAAUmL3ARFD1Ki1VxNEJz2mZOlOwpDqyQ
n7LlM11s77QLnARii2oBpDFpRF5llZoKT4/UaJ4GGWjG5ixSABqTLhIYpRxr1AkXkI2c0JQegxia
tl+nV63hjyqm4bbiW9SsxsTYtqU4PmO6pNKYDHAYQDXmuW0asaMGcsRfDZphq2gE9FcxzdDnAWw3
7JrrXrRvqGh+M3yY3t5P1mlGTWsovOh61fX1xegQtqBwm/cLx43E7I/f7ic/TlbbD4fF3ZdFh6MR
o8Hnx2Pvy/G+/aHdWcjTYWH6Nhnxu5u/i/AI8uPTj1Vv/Yq3BH13N59ejutLUQXytUavu9ub+2lm
DXOBRs/J3X118fi0OlzOJsfbxdMKRcrPW2jBFq6EnRwfq/7l8ZI1jqJ34BZe8Uhgki5ZYUru3NXk
ntvOsMIaOlACbTMt5Bvnm2UCjseLSlz7hiXKOhyYMpzYomIB550Wy/gj8WZOSCVKkAhNBtlznMem
EAOW0+dM01Xh4cvwU6+eqAYXR0wdxKn550VrkslFsmIf23R/HIMMi5f1ArBw7bWMrGlJAbclRi7I
DAVIAYBSACZZu2K/dVw5JNkj+aVbKSlnmMliJnfGYT/9vXv/57Hdeyeyrl4dMMy24/dSrdtq8Lme
zjeYSbrNoX1kr8x6/L4Dc/5I8XUf0moRVDCv+4PPnWPrqlf9cjfo/zZe79TqRbXbXE9GWG+b/hvK
oc2LxeG3+gkLZLW/OK1WH3bDu6t5t/6vVuG1C+K+emtcEpd1ZagHYhyr33EeiVqpYj15kuOGwvWQ
47qc5Dg8DN5JKg6vD/yocSzKSJ1kMxBA1mPRPJY1Hi3RPKI4eMQ+KnkAnEgeAO1xya7zUGYhjHxg
1cZgSSZTkfpNI4D8k7aLBTeBsZnmsJp9pGR/BEDhrlFAHMLxq5LuPIPuzf1lNV7piii3FsDBJntd
9W9pwKK3v5lMbjkUky3H9YSxm0vCGvNId0t9stHk3TupQEzxfIKWkmt235Urf6Xm0FAcWkKh8dIq
juxWenGfYRj+X/VZOuixwAfUXsQ+bzQqXx2YKSVbNTxjs58HuytlxvnBazKta8R0vpvi94tFKU9v
oq3+UK3gHMqqekMP9o/TX5/6z6858eAQGPIX0tbyvLjVaki+TwVVrUEh7gNh7hidIIF92lbZJcYC
sR43kC4LYWbJ6G3rJOyS/V3/mk3Npwd+O2N9+rbtzq91fRoVkJUKHHtOStxqx1o2kL6ONV85ytrH
+fV6cfqrHux/frzvXR4ns1/W65VQ7kATK04suPXugIiCz2n9xPQgT97dYhOKntyPbu9X+5m8VITU
owmLmcPxVxK2t4f4PTJeqM1+jwdO2Sf4t5qXj1EygZJ5aTgVF0XbjcbORvxmfFkd5hpGSw555/iI
59KM1X4kTD6wti6EhlNBKGG19QEU4sfZjuv3WyzaNgMEUqGDMoM0IYxjKJA7FmsK68fNWrAeY7MY
kGXqSWv8y2KfD5dRyFkUQgXERjYLRTAdFdzCbORKjBcmgE8sV63qXbWoX5urzVKa8pqzEmFwjCaW
Cyk5njpXs95A0+LnBoMxKD8qNlTcYpRmFlZ36IR1m+VwtHfvfVLH1jW818u0+vp5srxF7/GoGH3I
Gbfp7fpHgQ1dWDpO34CJ3UkDjumwHHHrGseRFARONErT4E/prjLdt+zCidfry/VCv5sgLzyluJqk
ZIxVm3VYeb8vuvhYw/S0wkfz0/FmQGPJOLXJYMDjpmFiOv8ipmGkxJ7xp1HatMY4TBqfCtCd/YBO
IKZCYgJlyaDnmf45XtTH1+20/BIOANeX6ohROf/YprHdWPAOXR4jjlAbhqaWALINWTgK7pC6I5Nd
Q8VuDbKY62BoA8HQ2Z8PDzUDHATPIU4kSl6fhyJpcZkUWciORfjc3ux/nvdeP/vh71IB2d2+YFta
Q4I4JApqxtQrrR1ywunE+JF3ul8fccogt/x4ScXCc83lkXATDHJA/y10CHt8KVMGxIsQnn9+R2C/
CksWIvD0bK00RjiKNNs5LlwIkFy1QGbJaCTjwiIdUUu+x/Vg/QpTrhnixECaSOsydXNU4aswIsVR
mL90QH34ZdFO7Fy4G67jukpdB0oGYprv2L1i+9QbMSD1arsrhQMlG3f2OrwwuseSxHSdA+90dQBl
fN+QYHDKVaOiJvO4OZf0Ani/r0lhm8UwGUCgY9L5PAtAYN9FE6dZRfaRaEpLqqnoGGkiRaXKMJeB
zB8jl3ZjzactsDzQVFW0YfT83VZ1+gIc+tmbgIlJ8QeOsxnv/pYYgEA7iN3k7MerN3+2x1tN6P3K
b4kJnsXSd2DarcSwuAU/oeHskuc9bNTkNcNF3Rl4OYKQKiMHjzy+fWc5M2ToYR5fSrtkG/1poeK9
rKW40gjJOt8/6K8co0Z8JZI2J8UJ8YIC+gPs7mVRIqHus00J4clWc5YmKi4dM0ADCC6PYlLBeAX4
Vg8+VBvfO2L7gs5WU1KujzGCgYzi+L7ErvpwuF688ZDCG9WY9lf9bUN4SVtSvHk3CV/3czTaKyDh
1s2JobMchyqzhvtaTb+BZCsyAygyAIIBK1AeiyYFDiuH99h0jhn79YV+OFQDQDQOo2Tw9YiDNFvk
AjBnsBhoh+0G+pboxpXytEI2Q1ZklJK67jkdY6uTSmyCdDs3d7Eo3PADi1HEvxGEXzkQtV/PoocK
QQARLSSvsUsypGnSn32EmpbJEpt5iEkhLuQ3rNsaqEUiP/giPa+HOD3g2Dih3SIrpkBIn0syF5Xi
KXh3ujllxxPXPwhFIXKOXUIqJ1hUPJM3Cp2Rl405PhejJClSYXnVA7hsgwD1wRUxCwjI1pu5xDGU
BmCshdIece/HF8d9sqlJ1FsuV+adPwBw4EuCYF6T0WzIcz2MA2bOFYdYAZkrOM5XkcEqyjE9JK7k
QcwWhcKVgh/jqCvHpPnYl6LDmjr0EktgZC0fAJiTg4e1lsdF7lznTuJKK8RinKyIYNjZq8fV4zXI
AFvSXIV53YfSUQDNEoRnb5w6fOEjxD7WUL37UGrMC0o2KYxiCqJNyrz+QilawUDRiR67i81oIpyT
xfUCE8juWLUh8/oZUYWYvpai+YLLhtNOe1DGJ+U6MbRwFjwVgFKLWv2te+bY9VBUMe49YQSjACCb
AJx2T+jMOV+UvKJaBLKoBVmyC/cmSRZz+qXflIx+7yamzkZzaVx03Lo6FI6yRgATAMfh/RX3QCVa
lt6elxtBIjm3h/h9VZftXKkefndJc3AQQzaosz5C/FCiJltaTS5oAtjshhf71X+Na/BgwH0npsYD
FwoZI34NDBp5R/BhB3NlqFXmn+lIt6mg77NWJhuzSyPfVIB/AVgB5ijG7PEnsXNMrQ3g2vOcksu4
5FrMgUQUY2hH0gCJrSKTHbKJw2GYI5QgoyQ2F/PO8OCJ5ZOdlKoXf3SpXAnsqltdtJcYvKvdb8EY
4IgeuDelTwUwikrszhk3+TJCP4E1gDhMTe+2G2YfW/12CYlIPV0CTn6FvJfVnad/eBrcS6PAcLPf
9IXHwEj1NHinEy6oaFJR13nNoP378GLUupHZW+9b+i1Z8L5ndWjSqV9rywzNojGZljpGSy8tG3eX
tfjIeOBXLta3pisZ6JdhvoUtgAEc6Bd8CedJFCPGacQnpdi4ayL9sId50jEZXJVYLf1mCWk8EUAb
MTUAlKEcWFyB7xgcgkke6A4xGDOg13HaRDiMXQRGYMkAcLi/7r71R85Cmj8iJgSC+SvPtFHuuNXH
sRA+ZphMw/B5RZUMHpcBGEGhB8EAwycAccw/9DecpWSPW+jmd4tP8+1qI0pRp2vSihEPWzo6qB+v
Zn/lOwdpdQlQOjiKjrt3xO7VniV1S1Xu3+h1j5Gf/O1RuJCCNtaFJgFx1em9edy9uWMXT1AAMpMN
CjiHgRIHA/FE7byfs5LIA9V7hANIhCnCnbd00C9ahTOf5tJb4z5QHpFmdFwQHuZORAW1YEznFv0B
pTgkhCFVzNiHu3Q6KoqKSUxWTGYm2ug2i71aOqGah4dwbxm3Qlpe/wNAzWr/l1WtnFYTzuYujo+/
oYKtlgEWg/4tXE0mRtFVu7pYru/eNWViO9Xm2Dpt/TNKQS/BMDFNJKZ9jg3EnrmQgnS8GHFmMUAH
k43th07ctRBKjuaEnctfjVZh6gJoPKKJq3AAkUq7eNYgEtOOejbUr5Emo9Rzw2oyzmupZtk8SxAV
WH3QCgYricWQxMqTMz/X7gZQCQDxYPLmOI9LiDSuhYPjUPff8RKc6Tn/QlXBCOnGC1gQjur/lMcm
jsx9JinpMcRoe+Km27te3b1ON2uQSxowX9mAn6PwJ0C8yqLDMwxGyADnZXjQ4HFuwJH9v6GbbGek
G3EOqM+1ZEzN0ZS64uoG1tUaA7Psnjz2UoL88sl9BEncd5mdrqlZJTClarej/H/14fitOuGj6X/B
mBd95A34I/kBIWD3sXp9//DfSRX7qU1RZTv1dYUX0LNFE5Hh5VIwt1Jk0wWSwTPEph03roRqkyzC
DA4kAVjPAZhZWJt5Q8E8UyNJ3Ph2bu4DTXv+Mx00I84zx2TXDfquWeInM3QBYB/MWh5ZoeMVNYx2
Dxeree8jX5OMHabL2EoL3RweSTwf9IkWR0QB7SO3mDXW+IQtOF0ojmmZ4+op1jYpqXlgrO68av8l
DHt9DsiBxgCkxbE08wqbs+DZ4lrc5TTdwmFpxf6FLdBFsEIRDuDwHZqv0Ofbr9rrZDQoThtJ+Wt8
EVON4pDLYX0z2kzeuoVx4Z8JFJ6BvLKnZn9DCEaTq9a9Bj38PHagEYMmYar7hVyGzW3EaWcVPgXe
2bPg2A0TdfKCKLWafRzLzW4yRd1E/glD4zDxruhkBIbHovTMfXUv4Q131ItWYpU00SEZRQ3+LHhh
/3iK4eQ01/Jbx0ayf+shJj18rQJi0QpptkooMWMLImt1cKh36SYJhkdQSarUtrQQhvDvzK64Vek8
hVM7c5gc5pfbzluezQeO4RILJK0VkC0vgMILtI3GoKI0O3WzNOqF4nKzHNMkWoGmsl3q2BowK8Gk
DTV0Z0u8wI0xPO+y0mcMoPnu5VCppLXXV/e/8tefFm6mR242TQMg5hWd0q8C/wGdLMaJrJsbjiWJ
1pmFAcCNYyFNc1o/+Qsj0inIjQFPKUVjkKTxPSx/a2rDJXZzPP6oXbis+MaBDzStVOtnV3cPV+Of
3H7eps+Q2KfjX/UcR3sysslJMZ5Pk8kFARBgF8dS9RHMQxBoMeMGjaCQGWj7xH1WYSSTkVztey5o
DMOBwY+jxaPd4qL39LO/JyaV17LS5uz9aa25NznTGyborSfpdOsQtyCkM/UVP/U/+wQyUyw2h/IO
6h353+YoD38ItsDkwOJBJqtuh2Er137HvWWsjvdWg3favA/lqZRCiQP+46HF6kYIhJP8TmdUeV9C
a96/NoOWpAJQ44nduPozfR3XshkkdrN08DSM53nvKCXmDgD4dclnpz66HAO/+fs0mYldbBziLoXE
rJMXqZCH6qJXfXrojdLW67idfshWGDAP/qmTmGbue9wdlG43OP3uzdk6Dc7gHnYGdGVTAovtPwPB
K2KXIC0j77b6DAPBZQiNPKdhT2z3s1061aB7zsjfnoC/35uaHr7vPU4u+tN+8sZ6MG8vRx0thvJk
Maw3KuCPxObUpVvTtFFddcI6cuhJWed9GxYyYgKi5kcqS05mBCzcf0pH2XMroxqFXRqXzEtzRXAL
0hSRB6RCvcgjnWBMJdAxqaZcvKcF5gU3Np0Fv3jh1eJBWJaxc9mVoR/CFHaf+QoAxSlgI4CKmLK2
jk+3y9nt+jj9yEjAm2YQUfChoezVimz8QReES1LGer1fHAbjr5vNh33/+DYGFQs48aq+2nxQTdnK
TzJMGQ52siCOlIc8KH7S5J2ZffgFiYvC1oq8bm3jS9KYySTbVrMZWIw0q3FgAbingcT+z2xbPY4e
61f9FnPeeStfyUeh1O9GpVO3lk/KINwdTq+qp2njOqOztawSEQdXAxDzMJ48SNi1nfZjPZvh1d9w
fmiXBq3V0BGb/h+4x/LhnkMhbjudcgPIM+Qn3XpcD9r5uZpyHelqqbue7hbXoKu1GX2a1nfvmhcQ
8anOAkkLyQXSm76fbjef1jt2XWXhcnfpp5Et5PIVRKDI3nbEj66sX232rQ973RONe3EWyCdzs4SY
FOvEkfGHbhMuw1VBvO5WmiQrKchbPyAOq+lHEijkafnr8DDrsNk5csWOROdOU0BnsyanUX7n2hf9
J92SWBgn3eBndBH31rOVsEhojbo3rdmc0/TMTsILt5/NPvKidEUFLd5p60l0x4XylFjMrDDpIGR3
4AgntYaT7eP+xuqN94vV8Oq4WI5V5Zlqyz/SdhKShvv1p8n+4fpuKua2PCFb1PIiGJEinpFJiaUa
+IrXxCSGQnWCS/CH+zruaeOBvi43x5vN+v43svOk+wOB4LY9d+4aogCee7MRlVRvUslhsLgEVDp3
fFGBWSPiuz9Kg/YPo+T2UBXUqdsApelV7nMhaR3Wv7aq7dXT3fHV7m5888DB6tPYXwVV+IqACOlz
RmSuD0ljifUjmgRdV7QLKAQGl8TYuC1Um7wRl/J5m7IFWBzY/5NNjXVXuWBoYa1MPXlQ9l39mnJ5
Wd2d/lINJ349M5iVzlEqMCggrvocUEX1THr7q0vxie5QA8e8pfnrIQsv7KI5jEe/uM2hGbUvBy5f
sB0hrGgqmFTjr9W437tcyl094UAZOpi3w1P3ato6XFfDycdF6+6TUx0f7iari/t+e3lxt9quw6Ab
HXow5vLtZlnfwFWL6edqEsNixlATI/Wmf6vtWTqHWY9H+WdnArfb6WGn0VZNc5i3L/lpTvedpBfY
CIGRBWDqgSUDw2M4bIQvyUtYAsS8b2FvJYNI3DTmViruMzdW4fjxfvmffjW6fnx4k/eBhVnBlxRm
XWALyqhmWcnA/nA9f2PWcRPgISnmiAGa4dl5E8/sMISYzXk2BszO+DfrOTuBnV6vN58eHl/dL46T
i16nbsWt28Nqed3vbW/2096PqHty4vJ6X9/vIbx3PByWuDvCUdDvvts9/XTfOX45dGNF0x9ozteZ
se11vPrDKXf99uVj//G2vWRHbMy90+RzMn6/XeDN2Hd6V61xdX2q+7eteesXSZp7ap8uI1/ct5h5
EaaUxeUrQo05UQFaxOY2vgVdi+WXdEuKUbaqpx/nq7WOPCghYhyYq+H9vRJikPMLWg1APBqvrzaT
HnfBj15rHJPx3Hm82v3Ma4fVBKfsbPBOzY1fdCTWm7j2ib7iD0Z76couhk2hLWKKlt9hcr9+BbaM
EoAV9zq47nQtMQ+LO27gjxMUkBKAYICYKfV6xgJcfxErz9SFJRqTQHmtYCEeGIQdA4iTWJ2Rxbv4
8syciDdCYEGOgecjP80xGyp79gSTsf/pqUoEM1bcCWKapMuL6Ju6kjevGwnqtjrX/jLkLmuKsb2g
gvfvY7d4tjgolNeUkOLF02Xv7pvxTQ0K8QuaxjKPpbL1HTuiMsdRv7Du9zrA4wYSw47OVUghAvy5
HH8mM/vmhVUalbodDSx0plK+cqHELorJB+lxb9Oa8wL3g49191azGCrjheMts6zJY//alboZYIpJ
FwjSi1V3/IuKzzqiPvVvsRloRtIT2E/me5Nldblapwul1FQwqmGLHNy7uxDp5myVLh/wPhHRZGeh
kspILTFAMADNEQhKtiuYKrhgOOOG0uQb4JszklBnYrhoo3GWkOd1sRBr3oIqyiwBHOzWNyMugGJL
a+xAoot0XKtE7oNcLa46enXqVrH6wy3CjYOxZKVI9Sw6p4M+4nZV5dik+mHITx30epPuCKdXbHmF
N7gNZM+hG2be7BCmageq3H79YT5bd8btdTWKPT8MHD/MV9O7WetpWMsPx+yDWJ4I/tgtwa0/7cNl
xb0PbLKBTsydNOuKKRaVOUDtWf8mfukJEIluX3ILE2LNa2IS7Iezy0zHTeKk9faP+qH/lrfOoNMD
nK/TFjc+oiCCgMfJr/whUAglyJOHyq85SepPdaZgMnv6cd3Hcqqu+X2dL4fNZq77IMFj5o1wnRup
xOD+cSSV9qa3X1yMlpzkYsPxpO69AV2QbHFgs/zD/kfsdmbDmhwVi6UAjLgeumV+yy5hzO7fr7kB
+oRj/HDR7g7etOesxMRPsGJrkBtzyTGJYJuJKbdky+KIdBdNzjKzIzNkezicOqtJn4sK5KWOQw/g
hpbyuqp2lz/0Fq35tl9th3HFEtTpfOGqDlOJODymccla72bO7CRZqPxl2v7DvFXt2p3dfPgenzKE
B8ewFxVAPaR5zQ9Z8MfPxA68A6AJseLMTzG57c3Y7dMdtT/sa+bKpzlV8MOIaP6H9z+s5ttOb7CM
WsMZDdO6QmVojBEQnhRiEs0HNLDwE0A9+VgdFqm3vCvdBtAEHxecYnXNM2+m2p52K45lMq172IAD
Id7PcPbH0af1aK+dF+E1m77+vL/XYQLm7Vp1QtKW3Xe/GUUgzhrV+gdOc+AtKVZAwHQIuMR8BVyC
UM2KufMR6wxfXn3UN3rNDD9uLCGWv7s/0P2eC37gR2e1tB5PRhSQY4TfbM30ySpXfJUPNPDK6cRh
Lod5grazwnMsMcq2gVRQmAf0AR4iQ5KzPYebL2LzEeUTQFhwCKCZIT+VBondGtusDMv1wic86MN1
uEbCM7ObdC5Wo7emlPbsUEEzUDyPkkuvTIS5rkMRP/RWT73H3WQtBhQfRABjoC82fO9/XK1+4fMf
Wp3hsTeZTycfeAvJaMQ/X8nbiV+rbvxosW/kHba7o1G3Nxp0Ry9+dW3fOT0t+6MDjIv5DYG4zRBE
Dh6WF28Lyak8sUmIoWgbhC8AVAZ2NsdkCCYpWawoVEGWIF5ZgkqslLjQ9/wbNEgNQgSGdKnU38qS
5cdLHucfSJG0xXqYvzFMTG5SiA07tuQ5JkWrDfX0oj3hdtDJHyZpdliZE0gz2VGNWr228iU1vJRQ
yR855hPeA5vreBQj5aEQGP77e08CL6QdGwH5ZR5T2NyvYPmzL8r8n74J6xRYY0wMPkUFID6QtKgD
gH9hrE7nu6ue+Q3sQd0b9DqdUbvd069lN37Obz952Ox2s4fVB+oRF5x3hGTGyH8Tj3AZnNmqcJMB
4lh9JBusYB7RiJ12AIc71TwCZQ1AxMQAeMBF7OzsXK22N7vuz9a80Il3hfj/87TC9B4bSdJ9vd5L
pE07aGrA6gPYdEy7JqCDSSGffXGDJLoERZFnLEt+qccE4lE6LRuLqDVSeDSZQN+/0ggB/xsaVV1+
ILNX16Mev7n6gkbDZe9+OtqtP6SpkVW/CZbI9lzQwb4XNAGkrSAJi7ke/6BTAriKuqsN05KuWMgO
GvFUyCQpyzSaHPCOxIMoldesII5hA6ZV8xAzKdBCovRNw+72hJV3uvaSqte7vaRKKVTbVAM6hdF/
i9lPus1HAPFVbBCuW9cMxLEkLTXkz7evqprz/YXBEneFkiGH+GtxdbuutW+D4I6ULpx3wmu5iya7
7TRfO2vRIbK/+EGhBykKQvxyi95m3wrMZT8UFiCfFx4kvb2MfXRA6JAPrcd33rsjf275KYTq9O4n
cx4sCZMVXZAYLtjOpjxMJs4NpyCDc2LhmPGqBJzP6bLe4E1zLt84mFUd69SHzp4wmIBa0pDtPCjE
xZY0N13xK291nlTB82pdjtXekIsSu6bH+uaQtjs1K/0XHVb/nXz0O6NOPeq2R/zT78w2dNjD9PjQ
6Q4fJx+svZriQV+oma49rC92cY3lM+Xlmy2twMxazw6kxEKRtmVYaNK5oO3sp/bdL+cdEF4fyptN
WBiSujp8OXGBW+cagw87nfhstMMXcJYZBNgHXENG4CRJCmwUImbOdEwhcOyCJQ5rRdVhOdR6MYye
np7Jpi7MdJB55LGwMHVpAG0ALnUXgHbAYeLl+j/mcXP3pBP+/dPvcUVZeAzPE1YNkbimY0UeFhGX
BjPDwyWIOcIW1P5EMzSxLBusT9wHxPPuRWck274E6zFiuRLgsyZDseQpJobwYsDveP5Fbi3f6DBU
zO9hGV7/C0d2Bn+jsQeDdnvAlsNBbxQc2+TI+ri6b286reSNoZIiXQaIzYiFHXXIid4RmNNKVTKz
jUMPwHlLTJlHd/uftX3KmnF2wb2+cIW0XYyg0m4cruR0yEDM0WQmsY2WGuECJWNCtUejyzCb4LDg
RrNDJMEW5hIDxPDECxgWWWjbLW/gAl5qnclkN/2z8+1RTmGSCAb4UosG/HEqdACAS4hhEWJdu5dH
WgCYxBes/H+G2U6v/zdEG/X4aeO63Rl2hqPuczUyXN2NRq3D3fh8dQDECesnInGi5kqFdAagEzRD
QRAKIMJAQlbaDqfr+g2E5E6NmGfPl5uLafezKQfFUCPVPDY8iWr5DIvlGQqdutcdiXYKsUr8jwcK
oJ6o+K4dCwkC2R9dSFYoaDoSh/hGhMwyKDlree0PIBHAd8uCyRkmShUiAjuIjviuIarkvuFZK7DS
G6/m7/nRI15asKUjwnFM/G/SqV/kfT6ZYj417PHz9W1CP36XvCGdrd5h+tB5XIwxfuJqePSG3F+e
+mI4QUa8W/xIy89Apimxfgs23e9qakP/zpiRhV8T1PVGkJQU/aYs1IPiEsds1ADoMZNXYprl0kAI
pbLb2A0RbWwpZYxY168xQSCoFrni+oPG+hnUMeEB5FJCXfNMDCGJUcoAgnV/5QRNGZaKDGVeOWht
DuxjAxMToCgxtFScN0Lx62lobqgm8oSfHwCxJGj38j8TavS9QA5Gg3pY9apebzAYDF8I5H7VHbXa
+/ngvbZUg1uP5I79KLIgo/IcyvsBFYo+JUMhkwEIJCCmrjZ4dSVKJhH0Sb7KM6XyfMRH0C2DjKdJ
GNOB/efTSGMeMhj5olfgupAAAPVHolb6WXd+MemwIIHVJEXPxceYB9vCf0w6gP8F67KWnktH3el2
63rYrvix62H9wtXQexyu5svjdvUhSYfGZKxEEAvmHYNbAEK6nNpkMPaJLTJGOrGV4XkM4xkUO4BK
odu2+fVkEjtiMtqNat2wQDYe1k/jX0BosWAACuODUF4Z7+FQSrZKiAAvQTuoVczoD27TEGQ3lDic
ISsxex6DJAfB6aQb3wXrAB6J/hn3nd73v7wE8nsjfki8N+xjN7xA/v7Qvz+tlu2hFiBBfDFlje7+
8rL1eLaKwi8KLRzAdAGeWbFWTOZ7T7Yc54mSKNHYigoxTBsDoL4Agvmt6pirN2ZQzpLtCnKfZ1IY
Fbz1biTZwbEnyXqMOO8WK+KCsQmJYjiCZoiGYwjwbKUzqybSzzQLrSXF1SAkb1mdCR3WHGogHxkd
g2hgYh7DIsSYBPxnwuJS+V6quoNB3UeZaZZSv9Blpy6/g9Mez9hDkz254/mb8ZLVkf0OtzupIh7+
3dHoT4jNjR6bnsxh4OG4uuwfKy2FEhKNJ+1vhwl7Txr+PODG+8NvPMAT2Ce6DIuH0ceH9Udkk0BW
0nkLzO9MYatYTolhBWK4hUuIzCeWV+LvOQNGMfE9osW1ByQgmOKCbKg8O81nFvBcBB1pYeYRHqg4
D2cuauxuwy2rT0LLAli/Ok5LLGGqevNqQxfDOaeHiw6LNNm1C/9ZXXjGxYqV6gwd4hgF0piM8dLZ
rXJKXic27GMSqKxoH9vRbrA+9X7b8hwf0qb4bSaXxdcT7S4RBjRuE8iw7WNYxNY+958kvwYg6KNG
jNiQ4pElOeTRd5YFBACgdduapA0VIQthWnskzyuEcKEG81GVlof/WQg6lZi8MbT0B7V8jUMc2J1e
u93tV7xvGl777sNyOGnPfqIieBt2N4fDnM1gvjT7AsOpWZ/Bt2LO5GqEJQG/v60D3ivcCmy2NZC4
NZiTObrHHmjjt7pHJNhc+7YZln6X30kn43Mhyp9HpybA4OSfGzbz9+aXHNz8n57KrY4KQu0XhIR+
TSpqoLIX2TYZVAz3C9pKUyqptWYYDvY30FW+n9jnIBrjBEo2uHTd4fIvvtXnMuf0PoJe7Z8tFP+/
plfVCy+NiN+XF3Mw6mJyj7oviD9/6qx681n19NP5ag7ImdRhNu68/mAb3AxgkhMX2kNzqa2GM5BX
iRdixqzrcyAZSdALGw8qJnsvLoUk0XRvAuTnMbFHkJiUbJULDAuEa8hHH2AXnuIdAxsgUpoT4kZs
cmMbWmohc0i8xdoxhAYgNg8AGCa2AMMGsc1qcrv60SJcBFk0K8QLakI/+CCGOf5K0OPXhbUrQcwQ
+TPFySD6i5Oef6BsDW6wbW87ExvkX8fDTveFbR/c0B+0q96g28fS+e4nJqvuGD9Mn1vzbVva0omJ
NiAE7XeuWtITgNYNAIR8J4yfYAUDxCzSxTwcdcF4phB+Ows0I5lkOVYeTHZzB3QrXIBAn1lAxCdB
dM0uNYTcmkKGjK9agYBW0UHjPCZkgvMWOgcHYOxY2q2z9V1eWjIA4aE6QS5haOR5wP/wt0LOzAai
PrQsPAHN2qvb+632sxBAIK/+XyTsvVg6ChIOukwV8JgMBv1K0+yGNj9hps6Gk+3ii5R4rBtBKMsz
AMQIavIXQ1OGComOSQKAdk6BEn4kJZ1iMwHrPleKxHZ9MGoLtezFt5EaiWHHQjmLMHET0CPiHAKc
hTT/hY6AaYD28i/0gsYeZ00z2CAra15CLFMQQCdnisIGgGSkphv8rJ9j3hw7qNh6F5t5LJ7ZgI27
3W2hWgDDKoVu0BdMCtD+IpMQ0kJI4n8Zltt/p5kbhOy/8J+vuq0HdvQs5th7+BTzrAOaWPwK0bym
lK9PizE5kRbKiXh2XOpSc9MUogEje7xMRxBNRwsltLUUmniWPxNMQpel7/8YO7PlNnJkDb/QYQR3
Fm+1eFV3291yT9s3CrdnmqtIiiWRFJ/+fH/+AFiiJ+wJlZKJpVAAckFiF4286TbWXaSDIyET9Mii
FnuYcBeRM63sA1Xwt8wBoZNxK1ugPN0t1AYj61q8pS1jNNJqEyrYB7JAkzCdoseAm+fnhOmfdcUH
w/Go22X96QBTimmN8wGQ43Y07HVn9fxWTSaEsbVkEVPFNmSKGkaagHgC4zBefi1I4X2Ibh3W/Wc3
iZYsqlu0mlz293Eplhb+nO5Ukz4c3hIHsjlmgQR5rzQHddO+xqyHouexSpPPIoanES2QSaoT0uAH
tLBlQkIKBIwcBM1MRePA5mMqmoRpMtckM/lMOEEdTgTpRD0JUkPaCLCa9YtJZE3sRPtyj3MkYJo7
MacKbH+pfp8dSRf85zzQPhusDB6oxp3BoOq3B6P+QB3LhpbtbXbbYdXfHP+IFZVpQBpSZ5UKyoNK
NQSB2knpQn3xwj/1n6FX7QSmiwIsfIbQcP9w0V5zqmueSGBDMnPGuiPFRLUQFlrKvIValkNICQ65
eGppTJQn0wL1VJv8eFCPHpA5jTdDTGtPzFuQtNox0bDRdSmUVL1Hs0dFl9o3bl35Y73YO593j6of
syqiz3DxsN/rSm82qn5e3XWP4+n0+Eead6eRs3a0HAKpZ5RikCJkLImkcclV7q/ggxPIE7u5k+IM
JWpRNuXyqWqNAIt5fCS9xfXfGvIkwNMTXeXLytoQZ+YPe9i8gkXoc7nKDH183r+eV2khb/sLrxIZ
GGkIqIDFIjeXxZedL5dVKUdZgTweXLBPKlcMK6BGiJ9Ol6ZdkDbxrVjUTlFIbiMIi5adX+safjmj
4fBLTOCzslTnoZ2eaPaJC38CzbRC+EIejYBJcdpmh1utkojfup7OdHY6gVhzsDlQCTeScaqWAPw9
ShH9gDSvazGwAIBbGIBG0tlNOJAFe1mXOQY4SIgGv9ZsSEVaThjHuvl6FEJtb5ZP+Iv444MmrT8f
6hsd25G29RKMLx+tuTsKBxFjiKNOMooXcmkZJRfOHZFAnEGgpRSEjAHT1gMcaFrrT5Rl0pdGGoKK
P5ymzoj+EWFrbFm5BKXXv7THr04bjfC3SiB9Yht6FjEMX39KqoAmOF/HScp8B84Nazi1zYqQzWCH
An+sJTq9/nd2MK30aFyNqlGn0+0w4/tSTWxHm/lk1Ht+/uM0nYQ48Fj0LBqGyIIFBMQyAvL85wPn
kAzipAukA1Xt1czgfiQPWuQcbh2ZYUf38n6ou6bSYfvodWsciRKp7aekGn5xSIRWQIeLZEhwvTxc
VT7oXK1Bnw2CMrf1i7T1WetBMmBycPAOq3x5ScfApx8JK9eDebnf8/Dh4mGSmw4JnXa46jALxKjA
GpklQImyWCLW1oZYaQ4mrhxgeaxHX9h7FaIf2dCBf3c7FXQ53l72nivOztWtmYsjGysVsu6yMmlD
wiwY2j/3LyaDi/6aKVWc5FK1caB/wmxfJx04z/n01AHBT8vXw/Xssp5xrNBi9LZivla//e1cpxLr
iBgikoDWsVlbiXr5OIjYTdz1buI46NKRgaXnKZzVSfxMOKqSH6wpUwEY9X0YvCPBcg6KtCHR+KaV
J9nAqbwSBcwp87JzoSSISHRdNHP/ZjW83jx+rBdxnDLfIswp6PNaBE9M5SJYAGinIRFJ10E6Fpoa
HjDwhoe/Ja2tJJyg33FIMHBJM8UhLZ5mZGLw8KI/o4QxYKNYRBPOFwhz0vFlxTl9Eio8bz/cP+j6
TQqnwKCF3/abBPE+EE9/h4VnnMbhREvqvKstBUqox/RSrg/CxQQMiTvjBc5nbA170BI6p+vk/B5F
wEmQUktdWMiBB9RyTvAuGcAfHH/D/EaUt3wv+/qtEpnwZ+7OOF6TCFGUd2Gs3rNK0DcjH/thcF0q
jL0f6j9nuxtes9MFceYbOc/1XnIHcrjZPaqumn44X0YlVWc/TBdnPGKAUqHNd8kDTlTf6R3XusqU
uQQkUuKXaIbOeUnqMP+6Hf6HoBf5D5vIhov1LbqXOODA5hO5i3WJ+JIoqQPBXVQQx9AwBItwLMGO
IbfPqcGNRrM6TKqtYZa4X4SCo3mW3RAdITvjIC50JWtwaHAZflCz+53JwRt6uOW6qNJTpHImwP6W
21XjUHhMlBcH1dHA8+jr2zS1wGfwoSE3PGvs1d53WSTAIgOtetS7T2wt5R80ThjlvgOWC3fmf0RH
nNPElPiwinEUFt4vlhyEH7bIZBsvybAa/o3Zog9rmxBn6+mqMfxJ0g+9BWcLyEOJ0xLM08GQjqjb
FtqPsbOGfuyx987em+Hgsjf+NaVR/a01EPtNXGyAX7Jq8io27X6hmA4gLHajRP8zDKiSWUpB6hFA
XBUt1l/gNxlPfvO3fDHF86tZ+4P8t9hZJNKv3q61hQe3v23oL0YMPJRH5z6OYgXV2RflFbkjk/p2
IIZMkdoOw2lbSkPFMsWwlmLROfaRu7Kb2D+WTgfjJWykYnMtP7KHKy03tcEFdOfLNheRscLk+Xyb
ziv0/jtmYv1CvmQi99WwE9O2fV4hd2lIRXvmyRseMvrSSQ/E5TM6NCTMSsoY1q9Lxne11qi3fNP5
M88FO4R3MFfBecGQ3FAjGH317eQAwVtcVRFTYQTrCIRSe05A+/CJX76KL2+qBqcXy4cbnS3DN1Rl
hFAF8zrsVAqcKs/rGTWWgJ+e9LtafguUkhIz0SJ2pIaRjAdPiRwu+cUSKpCUenwzeS6vdEZEXk2X
I6avirSxZEEmNS8o6go7iMwTI38KglEZQMrrJ9b0UieH9pvdUVJAuJ5DpSUpPPU9p7PpXtps9xNa
Klt9kvrWr1Dx6WZavknsRGbzjIugnJjrNF+lTLnKYlhNFYaTLbpaec/BGbhGs+FbfijSnHvjeyuf
pgEj3lO5qaDB4nxyMXjzPNCBOOCJbDpTRATGR3XLiJ6CoS1pphwlau04/mXejgB/TzGCCongj4Or
5ccR1m2KFWctaD7FsYg+X8SWgHnNaTl5BePREkdoRIjCyMEUootL96PLnSjV/vUpKnn0C4baXEq/
5bi+3D00JwISTyphmFSVyXkjHJOJh3bpKZ+kxFNyA6JyUhubywFnZiSmde0goqe4iTYiIbRO+kTZ
UXWV9MD9hfA0RRQpb18p6fGGcWDzpc3kcnNIKwIjaYXnb1tATIYYdFV/0RWuwtINie427Zvm2NCO
Vs/WoIbWnbW6tjzwJBCdDUK4IbLvIJwUlceIX7GzJNZ+el1JdAiE50ES569f/2rJSoNZ9o5mhEiU
nnSA4EiDIflvrmBRtaluzyrIY5N5ZQqBPOvW1exRHAxTiPka3V5HKD1cnOBEUKc494tjWLKsdqZ/
rLOt6JgSEwfbyNJgT5wKG5YTxg/h2EztY9x6jtudVyYrPEguDlpcbA9qdcCTVPDd//SqG+eU5EHI
hbITXXDNYnwrOea0Hg7zxBmTG845L5Cgy2hIyi4IQQytOiEjwP8bjfqd0dPDw/MfxQhj4l6mGAbZ
f9bPOkYQYwkPrKcY53ZYNvmwm0fdi8N9ujQkDL9DTK5DHo4Jml6s+48acwxaDT4ddiFtWY9RdDIe
ugcdA83xgNp5GCePYf9kvIEBBcYTTqsoWJg30A7AEVPp7U5nNIg1ZI1hyVZ3M358GI4PH2T1skf8
aX91/6eNXrb4i3BfTDAgRq9tYMXNdnLBF/v9q2QEE/j9FQvaSRP7gEudg2idfvoyRrZZxbC65/7G
OD6YcD7OQ7KGjHZQWdPJm85nOA5UORcTkhoxIsuJ7VLucTmZAl0Y2/Gk15tdbPrqLfuBB7DKo5dK
748es6zxmCCE6iK/z8CUbzyMMOSD/bHSNd4X23OxPYlsuK4m/6KDRDeupGVOKyk0Zh3x40VD2eqH
25QUd3kLI/XZt6f1q7uUOH6oMH8LrYY57CUkp40iWJDpXnc0EFoJFgPShMd2R15mC7W1oE6iIVQm
JR5gjmqzGp60T1FyOO/+YMWUTPFI1qmUTxBOXKC/FEa3LGGyKQuegPO1LWSVuEDSMLRBPbt6/GfE
Jv8800MY+PrT+j+1tibEw/Ka1+slA1azNX2P3AVjcPgpdRqpc0icBopN0jSErCEYdRJFH6hs8TZx
CiH0jRjMdZxY16MBqCCRQvKTpr3K605BMF4HQjJ7lnccRFmD+A4HGokxrPJC4RwjvFk4MI1081au
E2VZ+Rn8a7cJnjJDBZ9y9TQXUEMLxzeEgiB5XNqB1LT88uSbepqk75iuFb0bXC9/L2zmowkL/iSG
X9A0uaPXn5/Wv3er53TPDeK5Xl7gBIFMuc+Oi4Laz+MCOCWgjDaaTvpmjPelKirCA8G0FFhZzJKY
8M8Tdl7HImFlJQKV2bQtwnnFOxV8Tt80Lx0UXzZWB+LkkWTU14u3Zna6YamMHGQR60USS8WsgwiS
1YTwqFjDt+1DVPRpY02aY3gMvTPzPAaVQNaaJW7iLg8RqAzjUSo85KfxUgtLgjRo7PBpY2+Sl0Aj
SvJQhXrglbci328Z0Qu9EzknsfK9JsJ7rFtj9VrOgQtavl3yZv8Sy4TyxreoF6raTATC23T+iQvE
01QosxgmhFUG6orHxEDHEBRHRYUmwZc38eVpKjTNaxAWjW2dLD/c8trS6eCX2Nyjwm0q7jnaWJMl
g43h3ooMj2LCh6FF+4QnDy2ULK7Gsozj/rIX63VtjXg+jZlBIqe3kmFHuP3szddw2q7Bh8ffTC/l
t/2WYFrjQ3ltRYLYtKRAti6xKCmNLLDoupcvnLISqboAhvnIfb9EMmeftxOYnlx2nC5vgTTP4C6+
2nJsARwYlG63cfLgVOMep4+AuAFHSdgmgf/RD1ltSMXncdHTeS5xrmLJj27xbbWmKzVB1MqJgl+0
lUL1u7xafnn0gT/u37UWs994X8f/qF4w5qLvLC8aD6qQpMpD1Zp5qFfYJRv26uhq64zu23D4/Pfx
5lfHdiRwnZFs2gjTmgRcPJowK8QzCZOXudOQZIhrE1KrUFwYCxL6zA1nkpaGIuNl0o45PV5vFgTc
Pv4ksKSfziEwE4Rxy9f8uKrd83rZhSGDaY8QSRHNUG+pa86vOQyEbgw9XjlzZ0Un6cItc448xYIk
Og74hDXxF1vMI1EljkhKk3fORPSGiJjX2mA32hXL9YljFtRJYuY2OAzEfGYIb9lcNITFeGiE0MWC
GInFasAO1rnwZkgjxLUTSMJ8zsnD1TlPlEblwC5KF0Tjms8YEthd7ziq04djoWtIEEeBZAechwKp
5kLewI2cFvBmqcOfUD98DMRlTzOOOJwcCHk1bsTQJTGc1letv0Cp3p6OnEspR0dM1Gz0wiCKcpQJ
KSQ7nZdGJ5b38CO8IDjB7eM0UlDuEiqxeMg2iF83DmTzJ1sxRqM/d6vLFzRe7/K5YS5oe7b5kD6U
VG/6Zk6+pO3+qDhwpwXP+gj9mf9lTd3ZaueqqjipqRqzgGvAWvfeqH12ZsOx6jzsB8vjfeyiMnsC
vYHHiyn64/1Vd3o56zy/JhdaBnvGY9+TEWJCuEk7LlfHYXdBoitnHWqLq+7TIWNxVpneirXQYn73
keNGa3Cacz+0z1z5PuEiEK1rTk14tNngtNk0qGE6eFoDP536nu2ttM0DZYWaqj+P71/fgEhxxbi5
m3aMLOyhxxG3ikkpEgFYWnbrL3sWdZY71NLAVmrhY1UpTUpMN5EgfpIaveu/p4lAUblphJ3hk9Fw
+iaG98R7maPNzk0Ic+D8Sef9bAdEsIWW9PXGXdYMsGpWfftG3303n233z5P7+18TvVP317oBgje6
7iZreBBgjYEfiMleVJqdEBnSF6iZYcw1eXF4HBhPZ/zq+OJ0HtHYs/xeXZt7sI4OJIKhTMCG0Qvl
/agfuNtePG5f0ZeEjCJ4Xv1iMhp6WoRDyu5IMc/6FMSN2MR7YNwcQkcaYCDUOw4vBsd07VNafeKm
K86cbbRcUNeKQHTVCRhZqRQkhsNwWctQ7dAYs6WEm+p4OgKQfX4/YYKzvWAwQaczHIzHLHrnoKdR
+3wA5zhb9/vHu279Uc1JLJw2/WPJFp+04EPf+z8Z28Eloc9HA7BCK89R4p1FHjTdZkOopPtwa8oy
DvYJTPRr9K8gKk6oa38j7jwi59EBVGefSUmCvDIa6Uf4LNwW2SZ9IVot6xuaEQii9UdhvVtiISQI
Tz78FRTK4p1ENY5hwBoTCZMWLwYG1OExZSGNnQnhfJG3jTFEfP2YtDWGKcr1JwRsv9zMJwKi13sM
L/bYJdsb9c62sqzq5aIa3x9mv2lNpogYbblhrKCDWoWIhX7IaXSOCcT4CIqVKXRcmawHdQFNPMNE
uBiEOJNJqNN8oBQnOXJ4DZ5QSlXvDWT/TTAhEhEgomkTNNMboUNtjZpC6fwXCaLNg4yIIlagjZYW
T5OmwCJTUIInRPDHFOl+r1c7Y5ZoQpBO1R52htWZXl2tn2dPdWfY+ZhOEdEZH6rvWMlIe5vVaPwy
7qJljhAGUjxu3+z+snQ1CQNB/DQkLJbNanSSoulYXDB0BzBSjTT5FCmTEB83JNikBuLTSBQ0En+x
kAACWzgNx2zkWKWbWe0DaYvQNgc+GsMgXK2SBxbhAl6AC3jH6hlcgyIxDidkdjX9uqoum1pbEfMo
hD6aFf93303NQHT2zWniVZ9O6QStL6IHn7vxcFygZj7gyz2XhSHNi4UjzZetfx65R3t2uaw1QUvc
wsUgRDEsPJw1UP4l2K0KMcziTv8Fo6ORZDXkCSkZwXC5nzAZYGKcYgIkQcu+sStZAV7pxFyUU6gj
wORd62064QYtT5iZBdyvAvEBhkRYYf1YLtg6fjZXoK387S5rE9ml063647PV463Zbj5pbe+OH9Lq
cXIMZ8KTcKkRcB7j5lgzKj4gsc4YNWSXEWBmXXsHF4M6wNArs8DhCK1P0kRCBvzqyaPv5q8CYSqr
L3GXB+SKFjPDQjOzMAhPMBS/hRXMBya0IbTWGgYiEWZig9DcGKKzbFAQ5JbmhHD2m47STmotuMA4
hCOu56fAoa8V3Y9J2B+83Cmnxqbb7bNznIMwqt54EKdkNEzG0XIxfB7Oqo6mVri+ikuspNUQA36o
9ELRsB6401QKCX8eEJ1z2xoe/phyEH1e2I23tR/KSlGwLFphZoQa83sQ2AiwuZgbJ0GZ/NWRNRzR
ldbayvlOjJ0utOcL5Izk/fAe3wEnMaCTKYkZabJPrFdkGoe76fUSdlqc35USm3EOz/qD0ympFaQk
njgxM2awaSP3OTg3uHBqtM+uHCCPKqfxkHuabnzKGEKyuhbXi+V7c7QGaxl81dBsGF0SgDxYbVzO
GJ5FD1oUAuKN04ElIk4elOn2b+x4fulx6bJBCun8U//gpzPwnCJhIKQi2LAc8OlzkHtJ3kj4Kpdu
LtKStP5wJ9myCgfxg5TJU9cx52n2un6z0FiZZQ1JitU7mEal84WglGTUukRiTskyjOekxQAbs0sE
4kLAHUurvSzkuBFXoMUYJNS6oxHi/KQjXonjDzl9vyVPLc2yH6+AABe31bf2ow5v1jf9DXCQ8qx7
sdb4Ex4lpNhIILrearHhQOyoEw5Mo8NzZMKEPfzWWSRMfugDi5poNXwfr0d31/yWgyuJ4yw4Fb6l
w5tKHtBJ5JePubMLRBEZghAK5FFLlUdhcFpNub0Ct44y0pLxTFypsWxWS8mw4MYHs6HTED0grVmk
2ozJK9FwnYBbNvzjjXrWezfcHT+VXKW8Rcvp/BDPOQHhw8D/295Nt5yeNuy8N//CmoVHm7jkIqZ9
DNRWcMSlpdsQERhzr+u/NVWo3jZSQg6s5zeby8dLreBJI632pXTUfP35xxq801F3oDlhT3eBkaDB
oMfpH+NqNJSGb2jw1mFy6ExXd+70P19y7DntPtlBY1FqI9bFQJzkH4iWMVKKg2eReTzTHKiHc5ij
lhSH2EdLa5erLFWlZhypN6sEVWDoIYleVLKRAglNN9i7A2gOFkwbSsylhog+CLzJE1IJO8K4GgQv
lQ5iJqWehXsxC3jaS4kfIWa0sKHwEF8Gw5hVcPoxW/6MUAONyjUpNaqqXntM95xtzZzBU52N2s3v
No+96fhu/OuLcRnqXS0Q5hrFwWHqQTo3OYWGBDUboSYBCYJikAfENNwv7m89DAcBUdHGratNRqhi
whmKWrRQLPTL9MU/FraUiI5iaoLXMcXOGPsexuaWGiXu+b+80sH6XhPN5C4AmQHFelt+GE21mASX
CsKWFBeYmsCXJ6yFWHtSyk1E8FTWyejGGCnw8EapMb29H76lfXVqICwAeKfrvlO0A6NXX8b19mb1
9PAWw8JM0DS2IAf6xmyWIH2++f3ur2TK2YRnceGkdXWvKaDEX3niDaefwnTmty2XQZyOTyWQbCtK
KElwPmynfXjJEez/sGldVgupNR5zjXYPNorWEHpe/K91Z89FN3YmUKnVVyfuVJs5QU4e2P2CeivF
SUiMdfICTmfXSazbF91RGhjDJ5Q3v+T0yFJupKx0UqAED6QRtdKaHFJS08AL+V33YKAEsUxMCgVO
EQqCUzz1UjrsY97IlpmZ78VCD5hZ8tJhUXn0JeBMi4Od4DxOhQ84Ub2Q2NkGXSxuIzs2IsmmTscn
V8361/H4uF1eINXOtkdOFXW/fsixTMfDJ9u4VBMP6VgbFp0Iwqmcy5XsBo1m6uelHYGPmVVroW0e
QSC8dPEGrxNu44T3bJzk0W+/iZ+mLI+6lFKr6dz8877Wfza7rCK7u6wByS5OoGk9HF9N6kuxDe5k
sVMfzLe4/FQE5cfHDzgP9Qt0XQPPzo0S1SCWiYB5LPpgJ3MRBGn4vSYkASIVkuEsuMkHxEfbsSAw
DmDoPaX7UjFaZ+IZ6u+bVZzUXzxYBh7GdCfSkJrm8StEc5sXG5pDu7vUfP6EzJ4/Vf3dX1RPYRKd
GRnyo771ob5e3VQ1a3fnsmOobGrWTCJRKf0YUjRzGbpu3KdwzYIboaAxVZfEwVWQWozcayDv1fPj
lOOb++84b+l3ym6JcCWUqqge++8fD1x+sl682g62l3WfbXOH/judc8S2FirCyZfKbTQxriWS1fqs
PSuOHTVi6GNPXCQT0weH0fLy+ExmQkQpmYsF5KGhoivqkpkPqv0gNnLlkc+qy5Xd0fowXkA5+Uwp
bWkc+aALtR5erp9ezEmY3G7RRMpid5vYMAFdp6qub+r5B+JqA+Jy3dfSPCVqC+gulha0e2KliCNk
OL9+7q1fDedXdzNdazK86a8QFP55az2Nw1uVCj0+HRalKlIrvWYX4+DvHc1BGfhwPcdbUekml77N
Yh59r6zOYVLcTIlv0yKrP6ubBJysdeSvQmmC+QnM7hiz93nP7nSpJsJmA/oeYGsX6yarGdSLd5bg
RJ0AaUbx1HwLLO029b67u+rPD69GK64O0Vh+LLsBO0vJuuoEaZjRR6ldjtaUT5Aqnnq+7DfcWBq2
42g6/D1uo+cuWS+A2v9SliRRRpM3HTBPxVAiyLu/I19RQk8ykh33RYF8iffUpSVGqQ/FYM3kujvQ
HCW8QSFITjil8cYn0nLRiEwAxQEhmyD487ieSm3VL5YfNaNfbmd6MW/UiZ4a70dB04JhortbxxKI
Wf892j1qBu9oAAJkBxH7+/lt/+Hj0/14dfk8Hr7v0+iQRxUxJltjJWhe++ZKItgF0Z4lF8xwMVxt
tO9IOcq9/NYvvc7HYf8JlbF7/qddc3lGq39tAsCv6QAJJB0H4vNSXRR5IlB13+jC2UlNg7j/5pOy
+DDTTnnVmOjLfKI+2d8sbs0IcbsUaUmQD+3r9V3vrzRccDoN10zgUlAiP6YE0LQDgRPBtQoGJoR+
5sP19OKuo00UOA1XrEpFe9thBGiEu5UU5oc2odWpvvY204UOXgqLbzp4ry/02L9MgqVtZiOI9qlI
rk7tf15S/ty9ZmPO80Jcq5ca0HmkXeGtY3+tFQ8EO/9Prcv+384l3kaAyqhnQXnNbnnlhTNqpooM
NoYO3Ha1Prc+W2L9JW1gOdzOp/tX+J5KQ2by+PhxwFXM/r4/AywINQTusQLZw7/O7mQgkoeagVmC
MCSVxdi3QA4I4HEMzBLtNXvaXPX/5dVKee+EfvWkXxenQCMlC0o+iq/tEGCNLP24Izk+7/CrG6mB
94ojXIccMn122Gdv1L2r9+PF+veKQ5XVEIadDwS3VVGgEVpEEBtBIGEP28PmAO0iiDr8tISlbfRC
YKQNHxoDtQesUEXaYsBPEuZWjGW/7yxylrDcOnKdxfoWYYnpGH6tAIDWC5YeK9LJv6veTZGcU7ce
RoBY4pCM4OShehMpc/+J0kMAwx9Xd6d9Pssx4pSWqs+yiqrHnohxnOzeGGCZb4/rHVsiqhtZtGf1
jTP3Xlz71KsfnbhPleNrs8RQZkdehC7biOpt9jms27BmGoOq+Fmvub7T4hlvVwooPYVqsu0ZtY2L
x61V9fiurVteUUm5PaWmEW7IAJKaBYRG1Wxl1eT7wuWxDg/X6vWqr7getMtWv1nf9e9O20+ocHZ+
PvtSxt3+oN0ZcA8HU07fHXG7Gy5GD0zPzrAx+u9c12b5mJmwh6HZ3VSg1m0PUuv31dX97659oM1A
25bjv3dDbedJhmC0KCaFWxcZrh5DidF3PJGhMKhATRzOeOHOmHiz+NUaITHVhJzWkWMo0HEA0rJ5
TNqmQxAvywsig4wYWmS+zqZp2QrEdHPjSSaraq9vaNDQtINWRiQ72dbCszzNUOiIv+QrdBmQSvZF
CfZEbdIzBf8xfccvDyNjLIwVbW2mFlj40O5U/eHZoofWZj5tT+8OzRVteRodqkJDoM5hX+mkAJzM
lYBA3kLnRjcfP61QqmkJLV0iYPRCgFnGTgQOYSOEhzOp1lqfno2CjEIfUI1YQgr0HGThAcFp3AgS
ZVphCYNDQCCkKruCwdVuq5ltkiC0nNYOU7MmQFJz2QaIFaBU/o+rvRP12hyTPK/3s9HjY38wmiy3
u/tfUz/doyxUNg+nYW6+Qf9mt5Sqx2mSWLiKfFnD6USNGM/LPU3JWiwRBNF8FvVuophyvG5CmpZQ
yulUX5+GFzwVx8i4TeJFCyhIfujUuXsVNCzBSZC9SyEPSkJANWLq1GhhAghUFdkdwZKsfVQKknzu
bokAksz74/3rzT+ievQKrF3digFNY2gPvf1Ys7ae4vb4Jr2hLCQ2fQtk+2M0YQijmYZESG3/cPwn
W+dEwDMnWJYdZjZysvAPCKk4ZV1n07+/uK9leRIGNX8qu52zU+S+F96zdQDbu11ntdoOLbzwBl9p
j9jpzRBWTAJ7NAJK+4ERQMwXu/7luJuOkRGpIae5o9ASCkUHwDJswuNnukMpECA+BYJkZeutMqFS
vdsM+lnL0j+joi27VCtIqfeCYIsS5Hrf1ru/Hj9xR3XDHDTJRMyoXCPGRYFsEVLjPGGdUjN4/0SI
Y7nvuRDTLGK6dIeDUSdWlDUtlPvJcL6dLblUgcPuwhoECQEGNH4taHgU0UPWcFristzxS10TxbKY
7mHMNDABDF37JxFCCPPYP2YKgkSQxYkbTE8rd1zpTUiNJ7WZBajQwASQ2oyDBtx1RbaoRqqfKv+v
C/osAicaaDQz04BfXJYE2yrqAvycKt8vreiM+sNB1R4PRqNB1T07wXb7tJs8sVSz/b55tmJYi9lk
pI5PxGje0AQJvBjAQ1bpbCmvdLHJAm2gwcuecVxQBwUIsDiASBaydIA0aaJjpCFCtjfyr7RONGrU
vIjidbPc+FPLRHcoSB45hhT46d5iaGGBEF10JoPloUgFVdzETQZTAkjbBsTThPmJiJydCK11LhBj
xKr5zqDL33f3jhw7nXa11DoXr92zmDShKdEkzR2jRLYfw/CI9ku2hx8HWYsBIQhQNj2aSw72hTNO
BwYtTJEmjF11kCe2tZ2apVidtOaym1BgpaFKJj7Us9SA0P6AU/XVRfvw3vajIe0T0kNggUWY3N1C
mCCRj0dJna0kSrkLACXcnDQbFWjDRZVcVwniZ8TlKcTQDZZaxWT6FWhC4vxfOgQc5H02myqKsihz
zLpLruX77tLa+dNyNm0v512mbnQOFh8BmqCQMvXVbM6sH7711zEbUfjLRmzN6ACRecvQpg04xAX2
61jn6RIRCcSFSofMw86wrbuiIKQJJDuLAdvOY9LqhbgTonqLQQginua6lFxdjaWySw7AeWA14H6r
EoIDydluXVes1HpKA9z2hNFAgETQXnupXgaHJuM4qqu5yTwrjSZrFh614gBO3k3gwqI61HnBFw6z
FoGXnVU+Gi0b5aVMD38zUzR6WHMgdRJ2SgzuB7zHIDfxhOVpLhBqjtQ0jWmsVARlJkAl334zTYA4
gZa8VGDfGMwps7GzlsE+KOcaHBxWl8fu5NRxV31GNRrpj67WR202dsJONSUfqVrfNqHq6OWMkmv+
BNNhALEVBkWQbBl3HqORlMSzkDbEXVIevcF6i8LxtmKkFxlHknVqE6Gpm8jopBWAXg47FWqYIEBC
J53dRxs6p6hYOn7J+sA1Vlr15fC1Tj+kTE31ZJw0C6JCn+yqUE8auMXvNF7evHRdONfDe1SCLElT
5eXi4OQeSL6uufTUGJDHdjWKityiqJqPzTGdWQQ7ualBAnmH5iipuOlU95jhsNv6zpAXiIq/XzC0
J+/TjHFR3q9pHWczihs9II9zo0sNVZbx6Kq9Z5IOnuGppoyThhDSTsMfrtSycob6wyfVsfdIBXy1
XN7mO/poujOPqK6jbfh+vEfdEfOHIZkFSatpEFC7ozkHtUuQgXniUQpzjqGIRyAOwnjAqwW34obb
MN3NSwHMAw1OALVGSKfm2LTWtfROU58N3AjfFkvFqr9YvDa7ul++ekpff3EaRZOK0EyTGaTBQxqn
OYs4cCrvIIgute6f0xFzmrRZc+i8PhYtJYjZwpxB/xxiggNJMln6sg1YMh5bg0xrThQjDJzRlc2X
cZln4mwaHYrVGJfE5Gn28mTq5I4Y7LplTlQ/0T0D8rgJAlmt+u+SjTgZxlpZVFNpyZK+al1zPyR7
N1O6DIJyLN90rI809WleDqJWiEQevsWVFrqjafcYq6WUqXj4cO9u9Vo/M/XyPz49yEE7yqYkJeNM
APmSdXSCXKT0E/MsLtF90YPhfnCOIcda5gp69jSeXRLQGlSLx/nTHvPMOx/ITz2kEY0GkVJ4bQVa
Gh/p3g7rjXJziKWMlyUOOUTK5IxZXjcHUr/5lAVw694EQ6utF9ca9rG8ZZ0MY1sto4URBMF4YCTN
f4kpM0vBQOYqIBoFhjOjFo61k2ggRDDDPdzO6ispHEgKjwH1nKxmUTpazoQ0DCxzUrS7oFSWIeT7
GWHOB79ZH97u9qphn3PK2Y90vvWl1Z5N9ofHTSd3YgpbcjD9M9PVWvjIA1mMmCqJSnmADnpUX1nw
tYyjcT0Lj4mCMtQZvG5as1WCSsE/Vp7xi7rAozxq9uYX7b2aHYhTYOpbhvqBVtQytPlOA6orQ9UT
ZHoUaJIU2miAjjrHtwj0MyrxvcbnkB2CqGgRxTMRIcyya/Clegr8CSlGLy/SUBem22kPuuPhsDvs
MSVxtgtp9DipNt3D5u4XCafMpVgrZyuMagehngshwE0RCUPjGY1f+1Qmt1IebGmQIOgAyPdOmwh5
JaAo0RguhQAMu36WLMVqwNxEmGzAPI7qViIiOUGFZeuCRI0Djefhm1g7eBo3h7REoekFFisHsrmd
MgI0gYEWOPsUHLLiw2PEsohTi3URozK0AG7BI55xKAvix4PtRCZOY0TIb1wuhjJR/FZMlKBC4Rb0
Z8gsvzAKEC1NJAgJtBTH0lS7+Fx5zFc4MbOBP2Gtwcur08xag25vOO4PNbt4vgtkd3fYHVe97uNH
85T7LnwTbgJedZCYxnIlBvXMb3iCECnuFXBLk3XBmSLAaY40L1pJo63hPHxO+4mh/2nlMazSfGAz
nMA8+wIb8FgRGJGijiVZsc0UVC6vVrFBDCPCGGhyVLWh2cMsATSfnEGzChB/llCEAiEBohvi7ccJ
gMMZioukokN4EcYQgo2SZtfMHAVCVPMOCJ7AzA+gfvCOWYD4dQQgLPR0Ud+9/zFLdGOv+MsWuUvP
esgAFofB6Yrcl8vKd3f9HteFLjs3MIOVjTUNMNE8uADi4eSBluBAITTdMmgwLGByMmlTh6yqzzvv
oUAb1/u2luzvCL2Z1kWb8cxxxklZHfhqk5cHw3POhb7PEUu/87tb3By2m9QgwWAkgG9ao3nVfnrW
VmVyV/U2H8RWsawMftv3FreFzXAz1nD5MLgadxZpayR+hC9YOcGQ9vCt2RB+A+nP9h+NJUY8ndXF
W0QAwpNAhTMmGhyJ7mJyYTe6WPY2b/EqpoZ6FvApXGQ+zU1Y/iXAzAfCUy9XH/qL/ju9gnXHJ37f
Hm5CaYZk4LHgqFPbPDnb0e4Scrgd1YNPcZZ/VBR1tX86fKSCFvPWZd17/uRK2mze9oaHG9eQe7L9
1TC5SZSkNJiViqt+LcRvtM0J166irKmjOLlMLlAplhppFa13o34JMmRoCVx3+zo7NjoAaGCCdkzY
Y7mxlue+6rxt7Ravdsen6+Vd76bHBcQX1eHwPplYg/pwOZj+Md/u/pJP63H/UULpMeSwvYbti7qK
k2XQ3dl2L7IHAjOLgRFA8+u6vf9YDdYfdOpl9bR/8/C0+EwcuB34Y4EcxAXxZwLZHQywAFj4wVTp
4Kz5n8+Hh05rvvBhHvA/X4HDyUiBoYgtNsDyOOPOVDrSJYalIjqgPHAAeIFiiMwZ4MWuNg4n2HbI
BkPW1YXvjcA3Ykg5EII0Iy7UbX22ud2042mLgWWIxNFYrXVPySNOFk5Pftn/Yy8rn3yvjctMjr7g
38y/lFLWTi+WvJI98zSfM4ubpcERVzyzJQpqVzQ/lMixgRwVHp2KXEjHpCh4WDyitCqbdIBKHvVg
NMX+rFMLSexlIvFFG0ERgM2GlzUXHw2/eMnmmsJi7D++zMfxSFOuGpjGxXCEiptVH7EhK5AnUYlg
JLP4pAB8WWtav+68mIL1Z6JiSNvfIz1wp5rz5+TwZt9ant9VHr7AQZAMPyAHMqbbEqBUTN/Djhzn
p5c9XpJqx1+Q3WmMCPp6ph915FeAOaqjNKGjK0vBh0ayLVu8xK5KzOd9klpJEyRYIKVjmxgYBDep
T1CnXeAywdVXwfJA4aHj2aP3qF16GtNRfEb/CCAiUIgXoIbWx4mxgfbLx3EV3WgkDWGEdavpGLSU
jdSi5fDRwkC0JnENedWWSlKSvOFxD9s6hOG0lesualNfymCxmsRUDrMmn9UVpjOmLuPaREqd29yz
zb/xttNLp2njwEJK0d0djj7w6UPxOTltnEcHzKHRJjjXgbpYznq6NdHJx0w77zgVEqIOlNH9w3X3
vb8NZOviXocAEMvQ0f0eGhWEI64w7+TjsjsGsVXPufNgpNh9PuKbKZOYInPK7S/k0sZhOk7cuSB0
0r66/4Mk9H7kmBAIF+1XWcqjr+cua7Y19dlcz/p1rpRG5DWqHhfRmg0dTgr1hTYFjEIaGnGL5+6H
51pqtaIxcUdr1+6/vv+bNgYPzDzEGcTp/E89lur72R+uLuywn73NoFGXuaCX5unxbs+OzG7VvuGb
/TErwrAGaA05vEsLWUCTh5vHEaNq2Yyl3aAR2a/Qh5zt5laEnPZ7HLgS95HRdKjR+erjBYmg1KKZ
RDHZWR2YYGm0MBNuabpApE9bRHWpD9GlOeLWo9C4KJBVa3s1Xvx2pj6imdHoLyuhQ+NYdxDLCAqh
z067okPcBbaa2GORrA93f04fe5967a/YlmibasqxRur4TPqT36xIHPuh130z3GWFotkFh6JadO/E
+uEurpgog12T3v5ioq16VZp5IDpPelFvxTOd/NVa1RoUQ5qAaI10fj9umBaYjveGEws3ix/Nis0T
/eBIGMpWC8j88fnrw/x2Xanja1/zovhvchzejEarDyO2oJhPgdHHDuCZx8IKj/XDxWq6fqU36YE4
mYgIF/Hij0223tkNm+pW49fRtlyG0BiyOWfSaW+5uR/s2h9kyMA5fBCIfAD5YsUGbR0uaG9zVqxm
FH9qWg1gYSKGmTAH2+wp0EOgsGyYbPELCrsV6AnANNpzahjhNrdqsJpxWjBwc54hyYXpcjL0UqOX
rY1YqOdCADkjKHppRWooWMkoiBc2kDFsMvXGfH0vAYwo9jSwwEOon3yYemNafte73MxOw47E40uO
DWI8asDV0VNisUu7jCxQYpfAyHlpoiYo8n9ty5E8xacNRw/TgANP8zHZHlJl2vLL5oANACwWDAGN
Z0k0nQDCFA06adFueYYsWn0LGpH0iTzY7KkJCxgyhljxOALOaPjwYM9LTBQi8oSVhKLHxbuOb6Sk
EO8Sgnzi53YGGKlOxm+Y0WXeDWlNLUluXEpT3GjwkCQiShx3ZbwLF7IMZ9Au8CiKNmbjh4scOp/O
sHGgH0LJUVQSxberhIBEgSMGgOzh5UKUouD/Yiu+9Y4hOSGeCsZcTrYqvOsgxuII53GuGx4uSeiO
pr7CmyL9WI90q++H59AjI1qz8Yjl573R2VjMqDt42My37fqjFJd1BzBkwmLnZXYITlPWEC7J4PCi
bqUbveB3PA1tJlsh4APLph4Ixnash0b0YuYaaJ1gOZFOUP8AJjYsYkJ4Hf27mP4M6SuzzEQ9dbuo
JNpWlBy55UFJN0ojAf5nXV2mGSjiErEsIyTUGsIFdRHX9at+3D9IKD5+KIaSCkUCDkIpkyogN9aH
uRdH0PdawCoA/1JCfPzApyCGpwtDYLymxMGpmijCF4wHxDjQAh1DiTBnMxAngX4s7Y6OPw94HIBg
2Qd6VVziYCbNUgcipqz82fXuor98BU6addpExgyV08PbCNDiAkInwBCuL574PF893L/SOeZa2uyA
pBRQFJYdfPWSFgQhUpYaIbmb4LesXV4sPSLA8mjEqen9/KaQjBeBtHAiA01Eo4hExesswM6fCGfc
0/tyXGbQY0lsd8wWEW1NOGvkew/D/WC4W+7jgs7SmvMt2C8xeCB2cu/h6vV+JC6GGbMIO6z5gsfY
8YnG1ZIdLhLIK4PEzdG2uqXLjR/eNKRE9uPohvFJvHH5ZXAQZwZIAxYjuaf2MySMqz412CAhzoIS
LmSDGzF5EAYCU5vX7FOfxnuQDKIbvpAdWNqDnfvddfXWli1sKTs2rFCd9OgIhDmyAty0lRN9eONM
9hrji8S/GLdueJlo4e+4hngXhHDHAsLkQKQGqM2oSBsOfKfHix0L07MMgCCFRIKt4eHU6U4NpASC
vW5NYYiTp5No6H4i9eZyp7TJ/Zab9GZwv7m8tb75B8wpxOwSqIOiPQJFawJ/zOn96vsJyAF7zkYV
M0WjEWvuzvYKbNer1XA8nG7oJTTG5errevXefBjDbqCy6WDgwoIgyAMBBTFDN6w6PEp0OBIc6Kf9
Ja4AxYtIeGVjt8SBR4NhreA1WNSN+xOJkDT/8i5btw17N3g63iViaqlIAkbOzYLbBDzE3HmYCxz+
tdNILS7nwRWofoX6F94lLLb/Z07PrAnboZ3Xb6MdgPXMa2Yyw7DKGJlr8JpYkbgkC8sBq2+LWxKC
x/Etj5Pyt5U7D1DlMtDU79P6Iq96QMvkCROQcm2qKBH77T3wSBBpGUY1rbkbzHVTaohCGwdpNpzJ
As6brJMBbMHzXG4dyuI020sC1gYOpiwuI5DSUVLKD3RJqSFwIA/+FfeckVVd/JKKnsfmyEfKFpJV
vUXpkDCf0rFnpIAD6GwBwbWSyEuI+FJ5UtM8359aSGR3cs8szGb3SudtVI+Hr9V09yoO4soU5yiw
p5RvctkfLr/t57uPLkJ7CZeFgqEMbuBBUCrAFwcTu/+se9msHKwoUAIg1gNFIdjphi8tMbIkIoyW
R2Dn21xzSeExGSyv+9XsN+38+X/OzrW5jVvZ2n/oZdXwPvwqWXJkx3asOHvH/qLKzkl4E0mJlEiJ
v/48qxcADilvOe8poVo9GMwMiNXdaNzR8mrGGU7RnOMxbUBhrw0ao271+Pk3KeVd/711k7fxIvOo
Fvztw9V2qOE5xEbnyJIjV+X4yeFP06TNbRyYxS+dTrK8/GxCTPFyOVAmlDG/3ibWthLqX86Pd3Ho
8rh5om7JFGxHYzQ+jCW50JBO5ASeVGTQ5aWc5gaBmfxaf9lv3H8bPJxt5ue6Ym5IXq4cDzMJIBZ0
xS6eR8O43I7PB9GgTCyvbALJ+5wBfTo3lXKDibgoPlKQV67woWOvUOfc9HXz3xlpvcKxozPSFPre
oOoOYGIVUGOVyb7ezW6Wiw772YVPLvFgsx+2/KF/RbLUmIBNBrCpRcDMIxUESwgxBKQiuy7R0A8r
RCTBhjubddIiPn4Chvva1halim417A0hGt82PTHuMHw4e5irO012RONPQfhPSMMlYRNkDWIUSgaL
u2WRLznld/hHRE0F6x8A9Q8ojDOtfMmJKtl1XlPd4swSlfOiuxo7UqYjK/zc0qrKpnqTK5ewjpFF
7NL+7uLhfdQwXMikefzAlo3r4fxDjCdkc1s6HbinDQLRNFs6WaHcSwCf7VRumfD1h4txbBN48MNs
hkkt69ho3XCJ/YKirjZpNmdRiaG8qrlQHR7JHRVc2auC2tCljmw0PLrFrdRNHQ91QO6ti9EiUJ91
9oO4HTrFfxIRdmeP9aU0253u4Z/FqzkkkB2+omMd6ibJ0R4a/rZ1slDeyJugvFKRYVjy2mh/1HFK
mPJy0HQ0h+deV0xvs3ukmHWfJS3MDGNr6h4djqd+2fRmyRa9w9Unt6RPerottbLYnjCJt1laKdxz
QGLNIMIwFmSdbG6dMyXWAm3lLF2KOw60tVgjyYWRmiXFbEZnLaxu4mZJLiXIHYpSkIpz7fJOPXpP
0fSnL7qnAUKSKT9P56v5mc5qw1Uhi2lTpxUb5HDXWVAfxh1zFmJS20q7tmk5N73jofumdgygmk0R
b6q9HpGHeVHRU+1qhHJO3o3f8XIZjaOuvrn2MeHGvDW72KwikzYsqJmeK22g/fZSN8pxo6gFc+Y5
JiafVm0VIhojoSyHJePNZqBhBHzFy3mZtTzOBeNHhDVR5ihGzcn5Un4IzHp2OWmrBP3CJiVS2xcV
A2SzmPOt4YbmN4/WROOpcrR3Y8ttWwh+AyEZnNwzOf5lN00LE7hJQqe1+SBmuHrfro42U7XtwLjA
6CThZDGWf+KM2dJwT7aHozx0yjBGRRFrjlVqqctCfYBxvG1YHebocUpvsgDSdfkhvAnqwBMwhdIK
DWQkHtn0UezOtTtUzPuh8jvIrN9hplDZUxKRcSctvwCGRFAbZl4XLmTJC0zhndDv1ICLi0RH7fKT
+XVOyPcJpKJEDuuH+c1E2Yjp9xf/KYwq9osYqEPs5mq/gohTVzKqR1kVFlrlMTTMzfwJJc7uoJtt
dgrRL26XW/BomP1MrA+vsDGCymit/9TPWjOQTM8OttpGW/Pt45RnzKxzasNrPhrZ8sZmjFG+9fRL
Nra7nPau/Muw4krfmMJLfLiB/C8mHh6Dze+GrheMMaG1sOPt9BP/yDHvgPHGfaV4eIqYvHk7LyOJ
gyuA3eT2C9da9qXiknvoZ1k8xQqq5O05lnT+/Ou1RvvldGLVGpwT0h91e71ur3My5X69GE5XD6tq
9WnjTmVXHnzLdQEUHgTIsgGBEnx38vj2dx0xJHhI+DR4gytAA51FrPwjgC20GrfS0iquCWptx2x9
2e1IwawPIhX/h/+rm1iDpzL4Hc6Wiakftr+x71n0Ri/nn27HeQpa2LANe5ph3jVBnIHSZJLDYq7G
7NwLINVZf3KJeadNCU0zxq3AKGB2fDBSMmElHgWyekLh0cqmSplHi+635zfRbkHPUDIH+xROYxPl
eL/QO0RwN71wTKUWesq1FTq8JJSYp3gVcu3FzxZ/BI9U8Ga4q/ANkTdLNPtNsesUl0gSl5JDyoY1
JFw7FsZSZiYkEV3hCtShCN8PxC5WPR87K4zXVyP2Lao5wWpwuhB3tn5o76r2ZBWdSBYvKzt9/pu/
LWmyB+GvICPwBMtOoXZALBsx94s7FikYV96a8EStxgXUgRSu8BAUuyF5QjHyYpGRGKkizdPSmKbJ
JSZfkV6aV3oIgLGIyfAz8y//m6AkgANc22EDfTQmBUAGHrQ1r0R2LvAV3AEq+Mmg2WLtfCYETxmm
Q3R11ptcOvLH8FUv+gA5KKAHgKxob0Pqk31autP2hjnkreWntAjBNsIIFgoIg/4ZwSMzXAqWWMGJ
UTBQ4z16Hm0606rHooYyPoWWGz+iAM+0ABmbIYJqLJYbjc9mzz83QatZloyKK4x6F/N2X15EgQ2+
VKxmrNrEK3SjcQQHRqaFAQ9irJt50VlAlJaCoVNbtme0/kHBxGoHGsIH2QIRLm42nbNqFl0G9713
xLla+IGqvdhvmgVVzFWuapa9Vxzr3T/BqrXsLie91eDxi0ZEZJZjoA3EqKbBSjHZ7TcDtUGPrc19
v8RZCw/tda5LlR6xYcRJbjsOtZZaHWXWUT4hHO50wTIUsVwBI6mIY2p1aCtXUs4XzqgTgp9eenB+
tZwx9RLmOXSga6tdKEw4ewALWygMAXjlmfkiuVP0dPgaGk/6Mcel1EU4EJHUiI0mKvG5cx9hkFRg
ibU1vvxPa61icm+PRCVPL4YnIB5ABvMD8Yg1dU1LPOrVvZrjpZgHPWCVV+wz1+jPWT8PqsfBZLD8
ohlTNrymiAcwxlSTPECVbmh2R9F4dLqzvnxMGzLFE1LzRvXvS2gJ3AVXX7rLJ3rrkyWPut4NLem2
GyfupAkx2OS+kNTUMfZQG2hUXGYgBmYZJourtL7V2o8o/Je2iU0AgIKedRya+y1gueMeX9fF+Wb0
zGdZsmFwpZ8sOBfFfFMdVdcAbsNgnI2wKTgTfgSydPwA8iiWjPWrio6Bmu3T+i/21Ro/PQ4fJpvq
t429PNADS4fstWMLPMBu7GwCwCgkwFhxJ3RcsXkwHQ3XvBpFMctN6QZfjC8zeeTNOaU2Iyg6Xwx5
njSN5rvmTfVvrngx3qXPCnBQ8ef2mwUd0o0xDlAgGDoz6CUBfqOBblv3/zK4YlfMNLcrPA/EQ9i5
mQHyuGBQYwlv+w7aVuak0qHb8AIWu6+ZLxAQtTpD4bHA3H8d485A0z8OGA/6A5bOjvrViMWBVMhA
fTwXctZb3XXq8frp18OGkHTfg2qZZdFbvt89X3C6+VTT0LSUhn/grAYakIEdlCgN3BGtweeT7WjY
j9sJ1YdPemZ5UanokTw64De4avHotQWpvF8SYk8gjAACwqWtQZpgncfdbPoRjc7zu8eevHkESNUA
nRma9M0dImwo1B3TdOPouWj0x5RtiObsyqmuC2RCfoGX5GisKbGlozRitPUXJ+G4+8jO4tn4s2TV
jQ31KPOshZc4+4s+2jB3CIX4prxEQ6RYKzuVtk9p2IlcIMfRCMn/LdEeeYInSLTr/3CfGk6/4+7D
en/19K50x3q/TT9nNRBf9uMtvSS8AXm2SSOdeeTZFs51Hk0NdAPjBSP3JmxhsmruV9D0jZKEhGUS
syweTRE3RNQCPyiKlCMaIlIaeUcs7I5JxNpJloaH9SfiGDQnaTTIURwCz3qhunk3UIh8vrvYvOcO
qbkiYOLgmThJG1yDFD88Y7PTPx4KCY3rdUbDwbDfQ+2qrrzkZtU5GzH5c/T89OvBCy41ZHGuUA7p
BCqGIiDqOMCOwm0iIP/E24UiHZfWFN9VzB/8qWHsNCgHqqetTWInlL7Ek9v0wjJcC18/f4GHYnat
IOFaFdMrdYlKlbQWYyjyGUrnJ6Hbuzf9f2PIlaJZHQePVY/RCn+BZ9M7XUXLTUvdhpuvFnx0xB+B
cZBdV+2t/zOmK71Ju1Ahzwir1cCM5dgUKSUgt1ym+Po/5olHbuFhoiZ2u9pszJaq/+METmNph7f8
wyDEnDzM67XFFUlD1J0g3sJ9p4VxtGOIZA8lq0u8wK92BEnUvJMuaI4Hkcg2OjZ8lpAfVCSPF0ob
th+mrfe19SFXHW6NS/Y9U/JbiTATCiKdyj7kmj5nXeS2B3yecMJbiOY54sTnR6wwRXO4RHNer6TY
m+llJcX5mWzwqUqqXcc0qobK7Cfrdqu1702/qO8Q6Xa9gUKEF0JEeBuqfFQDWTNENaeZIEmPCkNS
CY/53/6ZK4NcbyD2hOWnSUsSHrINkSjHpEXvrZJtcZLNuIQvzmPaSMWiKGPbGB6zBEJDMIo8AjyC
keUm/7c/iLHcfE0LNkr/DUWPFCikgWpjQYSYBnSAQiQ0vAmDVuD6J95Eu32844NtGx4FbgSTTjmt
6GR76fVu2N/1t+P5F48jefK856zbbQQVGIMksyboQEDb4BBplIgHKNGXS6fAw2bEwAihAAkqTM7G
T2mswwhBHWw60tRrw4MAeCU3I6IMLgICmBB6j+dpExr0mlgHwwRvRYUCEYpqoI6mWFhfjZHBOgAT
amPApJTRHxNqmIgVieGCf7JUvzqeCxzw9DnZe9gfVhwj1TnVo+64/zi46c9XX9JSTqRBdUUeqLZC
fazX8vC4IQhAh4sCGAyxDgaJGkGXsXDO1JoUemWUpEHh8JgSCRyr3dVK3SzCJ3yp6HTh6rAlFKVd
jLqxsdZAgYZA+UPBwkY1lMeAyMEAAS6SuQyNMRoa8HVnmMvf6NgzcPlD7SK8bsgGJ4eesr9mVbHX
JocBszqeXszoV28YsvXq/vn5dtmdxnxPyvUlABS7Cx9KuXJpIEwdA6XUdSuGGin1u8lZq502Q+EW
BW6zJvczLgREDGBiE9Myc+KTEoW5g1ewNgUfyBDHf3ByWllQTzoIw8g7CGFKeVJvDIXcqAon6A3x
sClgOt9hmK3sssQN8dFwsOZA/Mm7SCtTnUdQ3RvrX6cvRYeQKT8p/BbfTKtW45cTQxI/ql5BZT67
OLwEY7/81N///MUvJGkWW1jiyLcpl/pJ2eCbTzHqWCBVeUVJm5KrMCTosQO+EubjZcmJ0sbTqVQp
xPCzHIlP1MAvStdfgZI1PexM4Qj7TVzrxl91v+xEHS0L7vq3bOvL17bmUzqvuKbkQlL4VHSpccdf
Ne2xZw1R+hci5VxHbvwtU/WJh+dXcIsfxDsc9DG9MJWhso8Pohj/JDJN4Av6tclBTG/Opn31dvWs
QwT0UJSJnvmq9hqMDM34TzOHTh23gU7MCwPoxGBbiqmnp5Wz6WzzsSRNxlbmaMmlDT7UVgbKA6TD
NlEjwB9WtDqq6dqVh8vzUSH4ilep9t5+GPbPW/9jE+U47AeXVLD6poYC+a9gLyAcBb7NZcwygbU1
hDqk5I1WFjGH1zT43A9JjvhNh82M/UJlX10WXOlj2RUJ59GvK9QMGedLtrn+Ea7xcDA9kBROq+O0
1FJPaSr0N9ea/o18R/Ee1KD5FqvyuJWLjvuTi6enz0qdV7ySeXjlt+FA5eLiVdx0Drnv36bkxzvS
RqpSy6cSkDOmZxhW1pRBvlPeQFycEOIPi6ZJhZGeE4jU0M2bsx0D6LYpjzSLDd7l55Kjqiqiadn1
+uXjg1zK7z5MbwSeb3vvS6Vfnn/8T8vBeYDgz0aqQD3/wnKOAwni13CD/yEius4qEL9LwugYsg0D
OAGYaZEAmNcr23bsMtPs2uIwAHa1rurBcMT6iheLK9Y346q76D1Mf924+xJpshNK1eoWN95M6W0q
lS31qmqNmFZg3jUtNO0uBEflRSKofFQMEjUMNOq1ILKeVGt5o7Jk5DFR2fzZcIvaYgfFWh0CM+0w
RqXz2Z6QXVIMczRnjTbGMxxVu0LEEewQwSCmUIkCyFhmoTFvlvjk+MIhQRYi03ClyuOpj5OZqsxX
tWSD5EHZi/D4jJyQVokNiGdtjv//qNFxMiosp2rAWTbtfrfbHbHZUP9khVu3M1r2hpuH9rVahwCL
VpiCMyHaiPwXitm5Al3HwBDpThJ4MDOfnJPOh27nzZ16SBKa9h+Wv06qEJKoEwukuS53BQXYZqAJ
5DLchM32KjDcAu+kXXBWBaR9W/PsIPCobpkVHvWSaRMo0HAPBQzxpug//MEHBqxoLOYWo/XR1Apr
8wJvxhSdtH6a/pM2Sbc6HmQwesMBu9NVvapqsxrquDts3x89PN3cLB+/AJsAi/nAMOkyvGDFRyPE
SmrQhEiEpHV5xMEwGm2AgyFZ/cclm9fhcMHLAYy1M9GZEfXW/umtKrD882H4PBYKiibQ/6J9DRrS
7KJwFt28fdElQYaLuBVGmXCGoI3MRQ6LzGm8kxhsCqnsu7pXjSeQKgdEKsyJPKhwwHFyJHJ2wWxU
wukLuyQZzF4qCS2SUPjH2du/+OdYi2Wa4MLImJJ8dQ+1EjRezmWnfbkINzO7Ys2hNC+/sM+FC8aj
xbSlXpKsN+X3RJ+jshYK448pZ3lcB553nM6+cRc2xi/a8Mg9wXpig9g0i2HypBqhIKlLmgspgYZt
Q0HoaVGdXir04i0gEGkjAkwoj5hKuXLQe8IpMeWSZ5AbQhYgKexXf1+dfH4NyTWk27SoRPFs1Jak
8TvCiKKM/ozfTjp/DHPb6J3jc9yPB0ZvHlYx8YzZ6Tz8g2r25IgrKbC2KWizsgumywb5xwq8vJ2z
BeDi5vFaftpu3VjdRd2KIUYf74dvBp/5P644G7LRg9A5XwwukXQHW9mayblIhMXerSILCBQBgCIY
MKYwg1+ee9FGZV/7mHFjmYPazYfCz8fMB8vzRCXl87CpCAexUIQC/E9kBayoSAHLNSEFimy06CNN
7l2WkQMe2fshBsigDuaNSaFE/gCLk2F5YzHQRp8dTvKoe7FVbqN/oVUtOjeT6cP2eoPLg/HAKsWC
aP6DBBG2pI0q0WYKUGCiq0eGJ3X9NJEpyyvy/tSCIzp9gA2FTRi5aRueUOpmkAWxwckMlwQ0GcW2
veHSoCneEzKYL1WzM5rSwhpJkNLRmFZ4g6ntmgHNAFr3C5jZhyEaIIHQY7HwgOLu1ADw12qtHTel
cMf0JYIFRxj6uaEEAEWtYntFrkLljDGlTiJBQfwPoI6J+Q3vdtCpaurMQbvNahqqzdNdj7v3zw+D
m8Xt6KNmggIe+BpcU8/XgRp0MmSm0MKAPXyBHd6KWBjXr021BOxmVQRIUktbbaOMiqpJL/gIaV1e
mgqXwXZ9oMWNYAnshQKYeTCD8SV8YcxHPzpsCUYZq0yMVfcwlQJ0ZdTzDEeBHZa5MEBoOKHwr8M1
Op76xq67mEgmyoxG7OeijTFPBv1mN+1utZ90dx/TdCq7C01U8lAGxW5EYHD/2YmnAU5ydQArOBRw
3mOxYpnuRpEbGBhDYkoiukqzAhYGbPTEYQqUWa2vtNWU3nm7sdgHfT66OWNQ2QqHZYSBliCHk0JW
Obt1YHWKdiUxFKypzrF3WaNwpdApDHjT10v/xQCSi59TGDmCsaKlMNS4RcMudkd388W0s93pkCMd
sCGd/J15yNYVvkmRl7FXCpx4KwS8yv85xmGLg8Y9eC0jo4JqakIpcxgVbvaX7qfLr4Ondz4v2MWv
28NlOunbUZS+GftOqAvSj2G0MiD9VhKrQaEwxfzFCkgiUADN6Dc+KAQQabiRWRdGplAY9KAZwECn
kArH3IXB7ZQu+zPWHZJaayhAmH/UuovNuI7sXJsD/frDUQ1wdb99Cl1rMR3tn+u79UdhBi5oTvf+
zdPqy2oRM1GwezovzEjOH+dsN5Ucb6sRFLjMe/jbrQAcDOaPy9sAQ4f2+31fu2upC9YNc7psG37r
pmHSSh0m2+bKqyw1BgCQMm0ea6EYH4Ps4xTAlUAsFMSMYm/8dl59LDaNu7ZmhaaxJrwSo3gwa3Tl
EAUqTcqlA7pm5fon7bh2pa0qTnCqGaJl2K/XG7wcW1pXu9u72XR8//F0fUdCJjfhUCdDovgOtXzM
6S+qpfWO9vpMjYX0SgeRa00UVQsNgtwmoBJRuc85ciDm7KE0nBdmpbECRWeJ8Sil7TKHEih2F/7j
/jIWK6IsLn7XJKm8uaBYHSjyu/N+5/KgGFGXdDnwnFK2UXNxm0dmwYDUBqBA4svXjV0npmydIBGH
+3aZW8JM+Rebve7vHjbL3XQdxg5lOGyRM9/Hob+OMQWFpucQjeiiQbZ+vpQZzMtx4O0jcDQEG9eB
J8FAbhfnD61PTkyakhJ1s5Uoo8EUihsIm21supc/Xf/hQsOilKCpMjrhh6zwFmjDgyXC2t3MJzy5
JRwykPN86JTTAQKq/6JVDVOsd+FdQR4oo8uaHW4rbXMNlQWwF5NlDTW3iDFXRd7NJnXREQkbtYJf
mpvQfiNxzkwzS/Dc5SFlL8ySackVjLZf4p8HUiNDqQ5XpHcM49RytMIVOjRtPFaiyKSni6EOXpBG
t5LrD5RB/YRcEMUFdLk/ux1fwltX7GxposJ2uZLrhZo09SXcbFAlcNOMFCK72+Ezox5kIhnIPFOT
j1pFTePYC+Ksn/64tRTa67NAhY5Of9wvz1/O/4nlGMaH35wHqLMBgxhZQR2paiaqNC5fV1C8vhem
sk+lxrT6utPpsZDlZM3t8uZ2MW3ddzGVx6ePWYCbDTULcFOwkWfLNgzBCZoMnSi5hY3k+I5rPA+1
WrTUbS0Dm4dz4cefx+OrNDYZ8obgIHKWoAPV7CtJjWm0rcFs9KE1veK/xQiEHCxD9J79wjZwlh4L
TfbdSRbzoIEXyYDGZChDGu231PVMDEBYskwDUY0wxKhTDPmQwsGgFgoDutB/5KGcdoDgXHKwdJep
SaPukP7L00H9Vn89eniut7dR84HesT0FjTLGYCtJXYetDAceMGSmok2tbsnc72GdT1BF08q2Cc33
eOmLFhcAcRNUxIRPb6rLskwYdPJEl4IVcQUu1Dw0HByAyYBA4bVXVwHARZ8rQ6LROEqXlFDzpuXS
xc+lLbrrw/+DWnXqmmVhQ/aYaA9PJx9xiunN7H67vss48FFUpQRUwbzhoNyBw4gIg0ag3MEo9cJK
BV70c1C27A/BLhEwRqaaDK5wSsDArsl82Urjz1QQz7M3g6+aF0wtIQMXLr2sLKsF61XvfYonpS0g
1AFkbPhk8GYsxGmM0hge4+TzGK029HLYeZdjGCCZQVG4hAKDpsyCG5yDeaOkE5xi5IY6lwJzKUZ9
C+tCNNXQod7lNwb12wDZr3od4ZN9e9WI7ndZawLC8mvA+rgVN+yuW7PZtFpnFxMxIoNWN0CFN6IF
VGKMa9Kz1GwWsqAmmPPkEts9O5uuXudve8OLppuJJu1mnJeQm2EgBG+c5otzjtLMEWDCnUKFnapQ
iJVJNo25nFwYmQJUgcjq45ItZWrm9TJ9MUoahTpgLduw2+cALbonTgq11b0d9h/Gq4/VLIqTQqUl
zLcoPA/GuJh1SQHvYwJmEQMYShjqYN6U4iUS6h2h0CgqoPlkd8k/rca1vQMHQMiTMWWz7O6EXsWJ
6sRR9NYyG7fk5mivYiIIw/HZbfs8uTwnWmQVIqkdtdWw/unoRFQbQjfTDCbYgedmopkfxBg+A2r+
AGQZXAUwtA8KqNKysIliyuB3bBskRGOMlPJ1X9SSXaaILUHz17nJtU0ligTzOuidzsvGWr9HN1TN
lmtaw3W67+BsVt/djdbju49ajC4FilG3XnX3bnO7kdbn3qhggdEb5/Z2s6XuEgHGMAVvg80ljCJj
6EoItzkyJEbdxg+zaFs3ug5ZfoEs7PZfdmMWs4cXbvSTaESFCPA6h4R/FgFpZ5qm5QiothIbt3vv
JFbqlSGqvA4+5qUnSx1PE2dJ2m//foitNJJghTQ1vOhYErh/OLdM5WF3riwayJaVHokgphkcP99c
bbR1IAktOkTbBnCJ++qhBfVSFtHJlSsJbM9Jr4WlY842iWMYOeZF9YWWprtD1c1cKC6+pblU7s4g
dHNzczZexZGGzk7JN4yzRrwZZ9D0MGeJDJYgac19ewjr9qH6uztt/cvRyzGrJypOPOMBz1D/pdX6
abu9GHLESh5QZi25q4ioauwPWAjx0RAvboboLYf9n/nC6/LPNJCXHjibFtSd/mDIQAn+wrHRW/aX
k1G1Xa+Omsj+pj4bdYnl3JQcUalY7E2bkg9fV7GyqblnrYXQYgevdcdcKIQMmrfcYZ1wB8ODc40D
L4sV9i3A3lzsRurhAC38BuNbwCWyCJgZRMv4WYTUMqOSsYUSLUcJ0AT4RsqEZvafgU4eAd20iYu2
GlEUkZLuzrvaGkOLggt9HSIO1PkORDXQjNgvrM38ndN5Ad3nxWbX2S4+ahkOKGSJgCXUi772jSQk
b67lVcovGkWxoZYAirUAscjwOxaioHSAR4OM8wu87b/r8aMGKS0DMA7yEKnhdv13cKk5ZaMjsG2t
cpudSxAlnaamNptdqbklrz62VUyikUZPmiLC8yEikpLSZR89j1zSA4aspPoPabB8wAxv30zon4nm
WLSzzKLng9HV4xX/mw34w4QRUEUqpMFpFFyoa36EoiKgyiyWsc0oloP3Wexi3STRJ4H7jiGVH8pe
0SZ6RVTmKikVZzrPRYXr+sN2nYvenr1Dwj9wbWHetJrkPZS45k25YyRKbTdhXkWMRaVOW9Ic+kHI
UDHs2dITRykqq2yUSdmxf92f/Ai4dKgsF6WwSckllNtOBG0GPHMc9aNSPlygn6nIQ/koXxe0PIVo
XsG0F49X2+2H9vaCC9BI4KEgJPHTxZdsPs3L9BphWb7h+wVSv9AJieSSoIGAPFeRW8T7lpkZTRyn
gxaf/7Cqzfpp6sEVeGtRWH2emu7f1Ndodp676tfps3DEm/K5H1iX77XZezQi6CEd1ZwZe7of4fJm
8zid3c8XH5subrPhToadVSjZPtF/IpE9Ik1xd7QFRSxcJpJxBcenuQwSU/aVecf/ZBgOrUZps82D
BbZJpQySVFfz8kHCWY4T03JHYHQH7BZsVRp1iz4VDI+ZObnM7zzcf1Eb+ZYpH+UF0JvuGUEdPzSe
3Gzybyl09dfqWZ4XD5pizLRylueJKsE/xmMl9lzQGOvQC62TSjbcQvPKT6PH1p/zryw1a/pa6Pqh
EEnEd/frs/bk3HVpUfjC8EkqWChKbGoNhpdOszsYHErEhemeZpP0Kg96Sq/ylitWp+Lx26M3TSug
ETlXbEVZLHUWueqbq+zQXLRA7w6DnI48CX0kEjUpilm+RiR+VaT3W0oWyRYPqQ+gWIsUFQ0RHkzj
5qQiBUG3tWXWKNmi8s1R94zgj/PDiNeb4zWH7gFuEJUn/jqDRBDNby/0dRVnust3HAjOPGB1O5NC
WWpzskfV9nE5fehVz4uPh6N6KFW+WNw7XDqXs6l1HFoCcgZPlYNGHwbZke48dS3+I1YW+Pq5f81F
kUgYX0JV99ifgyJ8mqpUJrYg/ggdemAKg5BBETLLnXnLnGOKCFKjHLUfuJEkRcIiKMpmTnigRUxg
mHPemrn12TDsliUBYx+dhFxAf4BP7zu94H1mrvQ5l3DI9IgXW4hs697ibrQq3XWoAsHgQFnxjCqU
YHC4NAMNjy4IAKnVwKlMAMk7wNVe4W4wUoVjeGMHg/ycXwS++9XZ5Be1Qt1VwU6Q9PbZRQNU+2e7
3cX8nWxLDkAIbzjVDhO+sc3T6dxEcHMwnrYpQrXWnoL2E6jEuUvABqlDsDwDQ2x02DbNk3m9sHfB
BsshIn6TX8PB4PdfohsdUSDKUgPVzjLgSCw6umWh1bFDILW3+pKmc7m8R1jUD4QIQa211lcuqTah
r4tEv/09kdDxlL3OYMj8pjgTqTFNY/nQu52sp+vbj0KMNgug8EUujof7AJE4bjrQmW6EiSd82HXe
mkvqizMJlK4zoAI3RtIO3YDg5xRmdLs00wJz1Scx4kx83rckvNK0IgAJ9GvJEdmZPlwu9mduIUBT
10dvFruKOSN8w8FfgrfZ0JeOA2IG5FD598hE09/kEugn/cul9n+DJUgy8gozpDTmB2dDlFqXzXpR
3280KMLhSBN0oz7WF8Pz0Lt4T1CLPpfcOqFWBKiViHeXn9p5fPP4myP01fH5ODZYDwckvTrPsFAO
eTfJsJXQZCu1/17ev4KMlcDPhrew0zhglhKOSvG2ohlGLsi7y7nxMb07yts/Sc/R6sYy8770tTDO
KtVsluEJLmoYzjSBNpUNlZZN5gdo2ik5dv6w7jAOJIGxAw+lhjaVCmozUc0Npo/Yszysl7bsqCOX
Mt9h2tFCLqWgmpEYIwRIAoHX3d+cPW+1+wYbW5H5gDNjyif8e5pMyZqFyTmCPwzCKSfNOXThk5Q8
lCw5P+gujCkGmpoeao8His5yy3UwvBkougtFkWCg+UhB0vKjmU+p1zDRzI/3NtH2cW+6jVvsOKJS
1AoUMu8i9KhINGZsAJXYpzalxVipeE9+UZQzv4Lk/lGsyPLwiB7j9xCrTlSyg7fln5WtlX9S750O
GAozZuq6ydQTKDAZpMVSuJciNyvUm0QJIMgUhSo5qjI2TeJf9Gq4hmyM97rY1GJm1TYXBD34jQdg
yS5FRyZFvakb+dHLWD8WlWR0BeFPWJQ11Z0SQjKh7jGCCuIIVAgwvIvwP/3lz/yzmCJQSV641qN0
jT+/FXd4Ntcq5MkvoRT9Khhn8fW6xZsLHs+K6fcHDB+xAmXQGQ7DHWnULcPFajydPiwWMV/WOJlS
NDAuK6gZCtHiByWG8oExEGbwCGEARXOY4PwATEBIehJD1TKcnu92t1olO2+d1/2Yb6b64oZ9duNz
/qIS7+jSBYnW9ncKgyp2tq7PhjeTOM+KPDq/CA7CZvHxC/g2DJTAZ7X1duRitj0frbQx4uaJI0qZ
gBO3MYHKFebwrn9BhuXYOgvN36df4i2sySuJHaKFq4N1d5s4NEtfc6+WIna9lTZk5QGeVu2qvVhX
t09pBMivVwnoZQv2jcttu/xy/s8nTFn/uqvpbsntvHCy4wfx5l2bsbvIUfLTJj958TvVTTpRpIzi
pdqOWeZIfGt7Wbdnd9Ec9fRNfne9jBPNXR58Pfv1JUM3MfKgd2evgVvUI6oGmyuUyez6P20mlkZN
61pRm0fyZfXfYmqpWapBeHcoCAmadleWeB/7SxHr6WuqhfrsJeuTRY5Md1xEwmTCMXJcqvc/NnaC
8sJxm2GLu3iJPh1+A9fs89Sb12nGYsqac+PH9u/aizTwxTv1QLxcOQxXstDYgnvTopr2ZCJ+uStP
PRPVNM+o+tvVvQvtpUmCWDS++8BYHSN2D4N3s9VDROfBObnPPM6Dzi/1kV5y/2VzteMogag7yQ8M
1IE6CnMFTX3cNu7cO/Ssbdn6DX+YUw781vIFXqyfYzEP6JFIkBTEmRYGYTL0QqbhMfw1WP581PPq
nbSc9UKdZSg5dcaxqzCaV4FltJk0tZHFatpcyiBGcVK6QKyfEPjCOPATYHgXtL0/H/7tKwNF9PfO
Uj3xo1wibnySR+eaR89bN7/yz9l2MZu6NuUnYMCpX6HEy5inPgr+xxaVEeN4fscJ4xq9SdV36J/z
dTX/mc/ycc9IcbExPyVKHlDMhEwdPNBmrxKlxM/iHabF92q+0m/VjufCoOyYG9UWpS8M8rrsZq+F
KyvsM1aaymryfDl8VA1vEw2VEY/BicJgEM3DmDeTbOIfwjp7GNFq59t2tKJSdu4pGpeOGX4JTJPy
E4gxBSJuGRx4vU9OUfymjNaxK0keDBKUsO9vObDvu8IZKZ/SJLryjOGlHIhpDOvpUJRUevELLd/L
xfbdstdSR7ay5A7q7MgS6UAB+30bWoOaAGoH0r6fvle8EZ7wyDmP8DVgWT+szrrVJuZYpFEMupnv
H5/UVBpuBld8l6Jq0qYUdGert9uFdo9XimbvXmR3r86U7AgpsztJA4EvQ9O2qJYIaleYmKLmX3Pw
XxEKoqBpDvvmvtWOH0qsjhvg2y+Dygxw+EcRcBtKcqhjVAJxyx/7f8Pxop5wCigT1HKFiwLZ1MUM
i2LvVr0zFuhFg9AqZp5Ct3s7mL1brLXtvB2QJOOTOBmeIlrcvH0ea/vk+gc9A53ud0YDNTuFOQs9
7Z4zOhmwHc6fNzfz1bif53ZRymRDXk841jBkRsX49+ZfiZPb6xz6LtQ6BxPehK9i2WSMPxzKE792
yjYO0WN5/+9qlVx/CRX2xzvvF2jxxPK2Y7yRL+ZldFzl71DY5Ca8J7lbyU970lkhFH7Tw7KfkRrw
VEKxFIEaP6qkTTSPgzT2W+K14ZyQJldiemkj2GERjW4NrGaB1zzGkhjo9qendjrUzMaUaFU80XNO
WuoWd9rbvNocEemAYsHYIhUm3BW7IMFyg4f9AM9joTdHGxjcXq+fZMZ4jQNWGj2F31M9IOW2aUkx
Q+7RAR6I1/Be3gglvSsQGNcheayR9+lNVnbe52qsYeqylcz/SePAd5a/Lf+yoKD9Ta0zbxF5ve3C
kfQvurIH3brPZtxsDakhq5Ox8NnT5q5zs+nNP66oqubt/R/poCm+ZmGXuZk/MQIVEZrmT3akDrFf
ShgGIsi3Hqxn07tUXa0X4/O73yWzIdoksPHQURVc6Dctnjbnfhaqr+WNwOeb1rsep6zYHODlvTNn
vSSls0Z6MsKz49Hucxr1qL6N1tW736vHhfLh26TOk45y+9m/xp8lX2lkkVg+wSZlVf9yR/vZX4JK
zXuDK14HZ1o97A7ri9HH1DSJVosGmUnlGthMb8rwfLSe9FKO6XyrFcu0syNHfNW/kMRkAurM72rG
FBhRCgMElSl3QqgyRaf07epPLY32M0Tw5KbP6WfL9gVs9HG45AXETc3Yeu8dyVwCTs+z483dLM2/
Io6Ianh3Xi3/9u9VAhqUHdLA8muh/Lr5PlpaXBPSr52ut2qEcSW1Z//Pe41e2mTYTMBzC743pZ2q
tTcIT+6pu2ldDa5QYuII9frx9/CuW91rJvJVk0+YCB5GCT3a7omT9S76OHmsXjz/sUHC6lX/evRx
dqP34JFCbVsezu5G47f39dvH33HeZH7Ci3uq25+3g+F5SoqFePhyu1qdr9fqaeNrdmN7N5N/9e66
5zjLuOLKB5awH602fHj9IpyK2DMqZtjIMm1ooS0fJmob+leJkkFNFBwu39zut3+MWw/nqyknbs6n
o/D/Uw9ld7m9GFUXvNM+dcX0LGUlr/+CxzT5cryuf1qtlm+ree+6pFEphzvrj5csyFbGNiBK8DT5
xANquzUsJzGbZDlXT4wFhC2lqGQKc2Nsw7kz9ePut9UmEvjxMMOk4gXQp071Zv/8bfPQfU+EvOXl
Mg1E7atB96z/NL7SjiTjXU+9iOU5GH8MA9vr0dgEeOoMI5aas6SPj20mqESjzdvb8j4ey7+GdA68
EcbvNdNrbVUblOB7XFInrP94eppeqGZIe+7b9aWCGO+2n11pQDHbXu5d6gxi6n73PW/hYYKZ8kAa
U+u9f+5f+RmcVuqLLj346R25zUYtwA1oa8vir4YbO7wdyR3Eio6G+18my+vuzfItCZKBZbr8OIZj
pPB03T5zNtD0T025oqohwh7zcDSTh4yJ4Ggf5vzlDlV/SMn0nketpuVe6+dWq1bXEe8c7raXXqHO
BVGa3busdVglv10dxX5YnHMExVRvGaZ0Bvwt504uTzP29frtxdpB1uMOWB/NGoo2u7ty2sTJMdjD
dX33vJ8PH2MLCYwm37YBdV+XbR3WDMZmDb6YOFs5X4a/FW5WmomHbUP9s2mDRTNk2qIHx5QYGwU3
7BmYlRRTYtnVcceKLrMim29SZGh1hXWwIJm6dWmK1MCUZrMciWhSAGQSH4512KWdylzUTWqwolFl
XH6AQKyNaPSOBgI6laXDYDlj5vXJJh77+m4+Xk1vH655PaU8vmv/DfRwXFO0jjUDJRRMXPd0Jv1f
ptSYwEOE6xpTV7l1h3lZ3sxf5thVz+6Dz9kssADFCifnfiCYbBULg62Al020P6oap271VA2Nu4+f
bUpM1SsFOFwABEyyjsaLKIKtyEfaeFzYamQz4qter3eRj+JAYTbhLwIbgJnCWAu7VJDg83drl3Qq
T26i0DR9Fa3i9g8AO53ABGAscVFPdpf9rdovzmZYPk3vZ+3F6uE6XD97Crh9qI3GwfFXWAlt7QEP
dxZXu9/qtvZfIWgBUmwjTlNkP36PJ+WZie7phKISboSo0Jl25AWGRqogo7LPVabqfOrI3KUYvXiq
kFnq7HqZ4jcCq5vxJwNjLGx/m7xjDEShI8aC/qVhMSlPGHUz6ElCBEY76cl8KsZ2NFrC/5/6Mzrd
WBc0OpV2XOmyTTX269SA3Q/Wz+3F7vG6pl8B7bDuFH1BWfLqVmuP1IRDEooScc0NjBUUPsyYr3oc
P06pExpGjEI3Egcao9Pu8J6yM5NW6Ul1mku/rA+sdDAepaqFocBpIzGQCVMChQyflKCUOCXr0Cx3
ytfKUBiqE+Qf+gPBf7nbG0XdGXU4ea49GLHl0ElPwHI4qLfLZf/xOnzyTav3nokkF3TGIfoUO5SA
hENX2/C4uaBYTSlcCh1KoICbzNEcXtcb1gNKW9pgDzI8XvH3Z6vlNUWscBitRguI8MkRKv+sHdgs
LpNfjFcpBHHoGJgl2i1t2y5Tq0fRGOkNSwA0CZU7gKJnw2uxdsCbMWRpsZ49FWAiNoGVe2i5lL8C
kNYV60ehw4ebc8qSVP9knkc7jgc8rm3YJaDd5iA3ThCs6Ng5nn4/o59/dDeZ3l6rI8ynfZ1AB1oE
Q2XKpdHCYhXwUi1PHZNUwnN3YpokECY7FupjFAvVtAhrj7yAQNjaYyr1UacL6JiC1Dz1+wtXbbAL
VLA6ERk4AHjXPa/+PMHP9UyhBg2KM2DHwAzuKZEAhjNQHEzQ4XLd7l83FS62rkPZiBOKuQPwu1By
15iiivLsKGRP2Ps/KCVbL4IpJ7yNhv2BOjAag6ut6Xq+GjDEeu3eASjqFwoaBATjv42f8TS/2p9z
coKt31PsetcEeV7dREMyxvsACUih0r5oNBVGOJ+N734WlDkUHPWcm6pSUzUeO/0rtfrCv0OfDNlx
o0g3G46Ctc402hqw1rW4SuPdxBipE1p0rNhIEhhmmIRl9itIXJLZM7cdpUyB80fAncy4khtRa24k
W+YMu1Vdn0yS3Hd2u+X99P7+OvXM8C3ggQIPDMFMoahh7/bpszqbxEZXsDUVSgA+HIsCor2/8Pw8
PO3ZwwAGeKLRv2kKdICG5u04DxGopFwxV9KwUWtp5LKBFiAFagbLFDUqDCDRicuHopOBB3ldoaRC
CObraGMXD+WkauRtrh1hCFZZGMCDR2s98WTORnZVDDR4bkxMk6AFB5AEUNy3xndnrRWr5BvoFphR
S1Bn3e2PAY4zuk5Mba3zu7rtTm9Ud2LKXVMzn9iz5W5zt3J1afXUzjkAapQL1gXi0MlyZeXkcvc4
/jf/DK09lNy9JUl5olILCSDNt+7zr6SzOKTObqy2d8Nlc3erMsBYg5tUmm2DnMf4iJEkNFxNDROD
LVFM5GY69+5mmzqpreumPETFCg/SMJvNMdLgyg2og3ooeCdRIVK8218gwtGF4ZLAU1BEwXR+S42Z
fSdEA1NA2+KjnCdtL+cua5S9WRVL97P5ttbbXpsSo8gY2pEEpZ2vYQmWGNWeexpEpANFkv6j2rp9
0vssGzHqdAcMunRGzKR+0fs851CDh812ea2VWKDLxwG8+paGrGwmTEGcBKb+AWSWvEE3jODJJ8tN
ex4o1oMHuLTEtPsX6yvX8UQchCcPeGiNp6t2iU32y+DBe8x27USh5qbSfctOofK1bmg1Rr+iTMrx
GLHXNFkkjCdgxoxarorFHzMY2bAMNgvYBCIPG5AI7WjjFxtvRkbhSqc4RmcRnT4UjhGE/sC+f6dd
z64UnOFXc0gz5zWfbjWyv3+ePVeb9dOXtCvToU4ueh+DVxQ//tA3/hX81Jpvaf4ZMJgWhvIXn0+f
UCkHPDC27DDSYg55esuYolkg2HyFjf+ZoGcFGjVWCi7acSYrozXOCmje2mfVy/WxUYirtGo1xm8a
JOpa1IRg3aPA02XsnR+AWGwNCDcpph/C0h2dDGeGSmGU2ZucM8DYu/qk2h3OV8+j/aK3uNaYBoVe
wCgMkQQUo9rF7kgg8L+MnWtzGrnSxz8RVdwGhrd27KyTbC67yTkneUPl7D4HAwZsYwPm0z+/f/8l
MWBXvFVyu6URGo36olbrZuKYFKF/G2jEZQY//gX0LyERSMxGll9L0tDUfsTxM4gg4gwk8EzR6/NV
698ugRR+CSQ/oSmV8hdMbvM5Cn4ONGckTw8RGOEkwAGkQPTECvJUo5k31fmqE6uz0tOw88DNUKhx
/xAIzs+xDbXunhyG293qar37onjwmOD31cPwA49LRcLmb/5K9ZizgD+YtWKX7Fr4SqfV6In6GEO9
EZsxryMHKW9WeZ6mjY/i94z//HOgg/kcltZBZWVBmAlYdFwsmeNMKle3VNrv0uvcMeYWIJrKl2Hb
GIRqWIls8E5kBlgON2iu8HmuwNxtAZOTxatGkAHbtUVqLDuOIhu0cqxpAtossmULLIMZ9u/f3clv
47Uf0oDaeyJBdIDtQSis/UPjFBCisnjDKrYv3PqSRwSrTGDM2lIwPoB36sL5YHSDVYWVBJBPtaoA
IViN0yVTY+3e8mYM5wD6MQg5yH2k0PUJaS2JK37SFk4Eyq/uZlMfEPYgMOXW5ycnlb/USgbcSPbz
zm767zW0iC0gVGX85+L+YHKcfBJRjyL92rTkR5V1Aq/060uV3bgFgtCgbmUQd0woB/Bf90phMBzb
pHW736lY5dFjZ3e73z8eLc5uH1fXXDm9zL5Lvhp9Q0Ae0i4eax4nGUe5WBFZaJCOom7oiKSaYuxP
ehlcXNVPkljkJAmPBWb7dTuKgzct3MiOEbwzGiAwnncvBBdJfsJAMF+Zl9br39gHzGigx6bO+9+f
FpfdDbeVi1lk70Fw9/uGal8mj74tpwtJgAjujj96ffOyJ2p+3cpMmxyvGqCTqbnqq+Z4YC6dws9y
Mijf1JvxYLIf226jKaHl4l8cUejmBtKSbmEgbWu7zh0BKXYau82BVv5AI1oETEOX5razuM3GRFIP
u2KkPPMks/RkaGsQ49FrNclonDfQiQEP5fDDhv+TmImcyitdSlzgqrLjUrmGQInpQ+xAHCQPsT0u
ki0dFlGRKAsLuMZxoacQBJPLkAYkZY1ZS2PZ/yik9Ntaf1Ra2EzrlHwkAR9L8AjZ3yuY29TNFi1E
S0Cb2f1VFWe1JGdK8e5TKvRxoEDTh0RKIGorjR1utBUpWl/Nv9J8unCLJ25IwZf6GFoUEckuMKFM
j3mtrkRF21piSz49JBXOfR5I3D1F5rXWLPGfDLzc7wOyS4E9wln0QfgIt1FB9AXlU2yL2uz0ZFL5
FH8QxcVqqJLMSxKem1YvD3+SK2JGPIHUnGwkJpegNIR6dAJfIMQbhGgJK4kjW9VJjVsedct7szNq
z6qr+AU58/Y+UDQ4wRmNt3tkzP5hmR95Oj3d/8L7yShTmX+ujH/4+GZxoyEyhRFQTM1VtKgqwuEm
A+SBIeqf/OMXrryLA/LTUjNHDbPRTd9CAlBLJTA1qaMWUlBpqdJgFO10jaYjJbvH9Ro8cUDX+sNo
ofcQ8MvK+SzfrPW2CbE456RMUEoSWTLUe44tNPFvtv9UBTaxprfHSMMVAMa2BDbTiG+CNZICa/ij
+DlFqda6+xkmDucUpfGVisID9Wjx2XRBDvwB7i+aVCw4jUlwe4FEG9rIOCxeb/Ye6jqst9BRudMA
Qe20Biwm2J7/j5iD0uIJCAF9gZbSaq98hawL7nQvr1v/2v/YPIX3P6lCq8B4Ayn83OkJ7liT4Neg
BnM1pBiZZrP3AQwFuN/AQU8yAvk42S36vRYQ9+8unuZxRAWNrYRUnPaEwzrktjFmwxHcLy52C7YM
GthPSQQ3jPIBVs+t1Qc1B3HXTdYdoyvi5TfOSzRWQYQlp4+IX8SVZsRi0SclgtIQLgqYVn2io9D7
aKcYKyeHiDtU6zHg7fSM47JA0F2G1mZEm0F6qfv7ore+WNyt0nQLL+ITRAC5e1yFfLHAwUNLF025
qEX1Cl7arc1ofBef4m+Mb6PF4gSB+DQ3TXqKIH03Kxoy8wc3hkCGYoJHkSsgPA10MM4PUCbwdFEp
1ie8DMSk8mqbqEOhFBUsL9dnwks6hBB+8oFosX6aBwxK96g9m0RhCQf4tXH07HSAMI4wj7iiliXF
dSdu6W74Re9Hvfpx3LubxwicBi00dOPm6dpE5r9EcS629ynHnDUEVmgJFds/iEVfHcB9rrsZzFI0
VvRK6BqCNVQaMTJtK5+ItUtRLYc5JdrchLCeTGuwSLVSAYEexqEHdAJ3CvCi7p3fflzW4gwekQIC
PGyNMb+M2EOVV8gf6xuem1ZAAo3kKGIO8gpNTo96N004PZyroDgWwDRr0KQ3mT3drlYLLi1FecDh
sLepAW76wPPgBEsUCO1OYiFHsRVIp/2BWm+tjiNfSw7+NL946qo3CcLwvxkgAlEgDxXKILvZ/cf0
etMGOO6BIUuIEW1NuxOzADlaIIgJY+jRGzKUVGdT34lOQaGyATOkyVSxsjIODH1hSr1GoOee4Loz
6nBzfcU5q/gUT9YhbwaD7cN+NSwjCt6iDbgQiQANDEFKQDbAJSE26Bk10Kg2vdzqREEKlHTI7spb
6RQJWiAAIKwvZf9tUKxJqJylutjfXjy8J5qyZySN6ixFEOTh6dNyxLEO+dQNxMbBWg3SNANajag7
ptI9QRMIpyFDOhhLKq0Ed6mZSlJz6WDHyAGZyErzGc4fOlfdydn9sLryE7k+Xp3s62hcfTLu7g64
JIgrSDj6jn2wJ+PuWbdbPfWq25h2LzKVVVz2/lrGgCVAQXBrtkiGflpApCPVQHl2Og8fj5QI+chh
GLtLoB1W/zHNRb3i1GrQ27THviKDttghRSZg7qMOx2UU+hX91zvnKAm56R2QJpCws7rbN+41IR+t
bB0oUmaHPRYKODQ7hLAHyGx6AUPQMnhFzk7X+0sR9plxafc4ILxi7uVUzlq3O8sZGhA6GUrYGtOt
HnE6cbe+YBMiw6R4DlWKhoR0RAk8NYIsQhFwrXehhemrTI7sGyVmkoEo5AGhZUzrJiBC/XO2fzNi
uXeiHVoyViDRkTmkLZGmF9C0KxS0lVxsZVsUEMgdmtWl1aLJF7YyCcSSUWc5hBKmHARLRp2pFEIJ
KkJmobRsATE5YjeW0NyrgSB1WF2/Jmacn3sidP0uBxmyzKWuau5dPxa6/WI9q24H1SSEDgJBTCwJ
6AaNCLqFBtqAGRbNCYU8kQ7BRC22PrPFOs2hQiAEScZESJIVYlOGSOERxDGFDuhBmmhqJsNErabH
yyThmS8/LnIFSSASvRMp6qPC2ktHBFheBIujc/eV9lzWF8v+4TRbtzbfL6INztX0NnJpDOO/bnpO
83yu8Po99hZ3q96Av/pEjoa9p5un4fJ2/CXtl+FF685X2ro0PziNW3XetP40aljEhoe0df9m+KH0
YbhSbMgJhky6NEMobEJSEEh6cejWrGDJyBPnMqKM2fMhunMBerhusuMj1CkWjDa/J5+YOcCwSX4R
3uPfZ7YLPScDX4bjybxEKqG2SP2dl/pL4+0AufcoqpQPgtJt+lCy1VT0A9nFb6HLjQB5B1CLbgKX
eMcoA4SwXV/Mr4zCVkrIYw2rcUeReRBrgwInLa1VxGbyJ5C/cC7pYtKHZVL9LsvKg2ew7nwa+4x5
YMUDQ2PoLt7xnwzOA5TrH16N3oa8rh8ItXGZpDh/s3D/nAwviAn5xPyl3zm1HIq2Qh7ImJUUKExT
ICLEc7GWFH77K9xCnBy7x6eLUe+Jbdu1ovzAWX8tV53nKwL6eJ7qNlc/jrhokBvojnXaprteLNr7
5egLL5HAeGofjDhVgpfBCWmNq6VJGfMIWJ1Qj7nh0hfhkdMBit6K7y4JlkOFmQOt5oBNJO9KyoyO
KuOxWK/MhwUmdodkpSuCamaatHokLHToNeGEZXOcIYQsiNZ3QDbipArpc3hedl1cLzpX3zzmNWmb
0CQthN37EDZIYxIXhKjD6uGsO0tbPf5Jj1T1ntmBVa/d7XHdLpd1Vr3R6ezz7Ppxt+7vb7bf0qIA
mATiNKHJJwomTweoeO2QIB0RBB0v3sZ8shUYqqvsD0x+arLBoC5dnKII4zv+Fac5v6F0vyCPvHkO
N1FqCaSs21fzj+o+Y1hBAgEOAWK9xPjcT6gdiNlNqkv2z05dptkJhACzeE5hxyAcZU4SnGfIsybn
ObehWRA2A3FwKeFUvuZq0HTMuXKHMzJpyMgde1OozmFsSsPAA1rKw/dbnmgxgnF6yLTC30l8Kkg0
kjM4AaMs5K40Fu8Ad2uAlGh4KtwkapXGEg5r9zKLRvXJxgeG64KYPRYgL9nv+tj4QLeLRJFeSFcT
axJAMhnmIYk8IooZwgpaltEyqSAt2vAFE3VAJNffGaEhccqSnadWvY7mgUAMv8kUUxEyUcLhTh4L
rDN7CGCpBfIorEoeOia3CKQoAzzN04dLm/rKTOKb2HPCZ6b+047fUl0jlJYrQ4L1B/UxrlYMrkjN
FexB6UTVRNJcKj482nppdJ46jI1y/DaSwCktvrz5Br+qfHL275HM17nNQOiT1C0hf5hrB7sN90Lx
LISHV0657JGzEkpK3kwHs52aNDCZGJODGxsjR3D7LeS80GgKU7zhoiWR8hiMUROoQ11L/d0VG8rM
9AO+oOQwbugf+/cnOZ0h3zdEi/Hcwdn5aTR8ae9EZCUGCUT3IApRzXIQwYyiIFnPsYBMhXJECywS
80F+apxHJUAEXmlIDUyTUhvq2b9sVxcv7XDxPACDmTRhqa4jRqdhINCotKI7j/CVknDoTeKJn6eT
1INypAQRyWgNBARXj4DKIUTR/t0r5kP/2W4ZOp0Rt6Gyh4qhLuc5HJsP973q5rbf764+H3Z0L+bv
nt7BPGYhoA83g6lgIesv1FUJYSFLYcV0tLS2HLD8zFmf/yYsaPQZT9Bw3EhSJkSRvRNNb+G0TBqH
5FJnb/u1tmsQFLPAZim1rIo/1pfr3b24BImFJ+CS+egmnd1v8TUUBw11ng9MATy+KoI07ak1j1gK
rL5ORRfJsVwlAbPTgtkSi7hPNcgTA+RxgNLKH3wCQtR44ZzEMGFDvkL+526oCtMDs3FUcYkxy49P
1iUsN+vh6m51ffM53TjT/lGuXhXh82DYtBfBjh0YmZQky4XBMQS6Ssb9N5CGj+NctQ6u0BbEGSTD
pV+2qylICaF4ZCKG0ZgP2wyJDmVrBdxU+mXoAfmKQBexhmrRvwQ47KKiiRH1JTeWFGqIFFk3mhRW
mvijnK1Q2HSTefgQ4+os6CzWQUvz9BVadZ+NoKGVFo5z+VLFxUuDE1Edrqbz26dl//ozxTN0PtzF
AF3gEehFyANby58hz3f/Wd6nYSy0MiGDeMTiP3JLqga0Ik7Q0FRKc7HRK5pckrmGfeFog1wk2NaP
KWdiVsioYoikjty0MoRcErg4/cvCB4SAQAcrZSceaLj/MXq3X16EmZDugDcxC7RMGZLoQFREZcHv
lXtVYgS8VWmOb8P0Mgk0Jz/4J2TsnpKRS54G3KCBN7HTqXCHnG6au58/Duet4WyuGwehj43xQj9S
TM7q5rz1KAPdKYZECRrK8a/IYj3kvrMsmDygMGDzd+CT1bWWFCPefm95Y0Em/dFB4l0+J3vMP4Iq
xr3LhXWU1H0r56WwMFzT3M6cg5JI1nKvMMUDwC5inQzNPY4W7iHaxOEWUsK6G4YykG5x50BRpTQQ
frW6YbtS9AQqWsau05UtVAqwNzy7baf1BygOssOyqBp1E+JANp84Ta/1OgbO+4NJifDc3Mr8VVXp
2m3zJumFT5Mt4eXoZlcg6qXA9pJTAzwRvtkOPsCL2R6Cx92jaLeg0w+Q1SFST5x/RXYQP4E9jQNh
WD8K021+gdVMiWmxZHqSf+ofnSgxCrB8hCw4BoQzSGZkCP5rZcaZ4sfuwJCCEW7A7rBfa7vuyfzH
cHQz2bWX7dlH2R317OZG5+VgBRFicdV9/2I3OvM4kt6nPX/6xr9iUviBh1Tb610waF7xDJfAqOqP
oL9ZBqi9Cu6G4FfROJ1GoIuvYiLYzAKn5NtfxFGFZcuytnDBa5k0atNm6WE3opWgGIZZ83abAxRZ
4kcZZizgdn+9jFuT/cu8kAkFiSvwafL3ePuYMpsL15vbjSYG+Kl5Nlz5XIKlyxz8NtLH6+/dOwYW
jIh0TiVcGZ0kz+ezzSUlFyu4HnNhFaZQ3muxHt8oO7xrVk5MHFb5/LFOHjiYyZxaIB6/o7W4MF5v
fsFQb7H7BoeZOYHDu9VnmMc8KhaLAY2Xs2qvvh+Qg6BlutlkhvOGk5FMXzAdlfGw/TI6GNLk9qNZ
p/7bxxDrYoH1fPAHL3FxsO3whkXk097Z8Ko3zUdp8DBeYhO7/YNfa0xf7d5dh3vcRVM6yK95vhqd
LAIVz1c1t1yx9YNuoX3K80xyTm9vH3vXH+UunAzYWIcLRj05cvZ4hsJ3X4BKJQUIk6dOfnL7F0mo
bwISwkeqo6KWCpz1QmVX1fKvpy+DXRtPJblcVBoYrtuDq3rwvq2J/P6KU6c2cE/4KLYcdEGi7TsQ
HXtrOfOEB7e0S8Nnux+k39waalEzRLjUP9ycTf7gfxzddF+9B3VJILft4Zv9mGNGG5I66U7+ze+R
ZME4hc12x+R2lOxERLLIJjhBYmUrcbv5vWYamntC+u97o8nF7epaq/RI8fP5E8fYIqz8SMlhWbaX
lTaLMxjoPl4sBsM3/YpDdqJLQBBXT3H4q+SBLuhxrOV9FGcpsQ2jlHDWW26A89FY7kpJIFUlUL6r
DdIMroE8LVktDD7Ud6PfdeiTmBR2NAcHk2ZObd3032kfuBjF/ilIlYeOolr09iDp+m7HgQQa2znS
+Vsk0dJ+EJaf6VZXbCKdv6mGnavN9iNfABVMCCCfksJk+kmflvtq4df/N7nda7uvIgH9wTQaSCgq
L/zztyvXYPOFf1q1KgXk1s1OFBqXgMppT8fn0+4ZgQYmkEQwIkfBPZP92a7H4Uvzo03o+vx2V1EV
8JR1nAVQ9KCOkfFVghDSIz8QXSmqd+cTc10V4Kz7pbqZfdCBWruz4X53vhtw1pd2Ps6Z2EhndfV+
69y9K4xqHuhzzlBpE76/XVecBsdUPL6r20u3aZmspbJk2a7YPcF5V6CuOrBdLz5ve9WHvNQ11DcV
pjGoHV8ui+SB5bZ6fe6y1MIRBSkEo62NG/Eb5NUSQ2823ygu9x0Um2OgjqU7txwHrqZbGevNAEmg
BjVzZ0EmEKBJBH1aXFf32Y49nkAzOg9BtsXrcOAcB6G3MHS3sfy/5dNb62fpu1jyDdyzjQdL3Svc
oiiXcfh1rFekjlTNNeVd4Bo88G4iCJVEUiwAQflqsOnV7f9ux6O0eYcPcEvTbuAUI1bQD8L9ZBZ2
JvLFEV1xd/t8BgmesS8/l73H+ZwJi/iQA7C9GIKHfEMJN/3hZTX47DifzpfNevuB5sNAG/oClAZZ
Dsf/Gg4v7vf/cTfmJtvU1Ye0n6e03uym+qN1139HgtOA8/3umzoX6xpgeeJclNmqNpptanWuP7kb
vb+u/nicnc8fK3VT5IMevTn38+bDStFAoa72W/Zer+n16p+b2fyri951P163d+/v27ObMy3tbF9f
Tpf7t3TgokvMh1CqNkrrMjL1eFRh3NdWW73ndvtGHf2vO+tO+2RbIJ21llVx0mO3qui4Tz0jvcf1
bDnf9lvh8v/PTfcDdUBrNqH1KokFAS9R6Vt3fYYaVLONwpO5Iaro4SKtFtUUDRuzKbbgsWLHUgsk
Yf1IT5PEdf299fvtUJxp/jSvmh8nnkqD02BEJbW4fjTUqeUBZgORX5fmDvmUxIKL38JXHKNnYqQp
ZJZzFCqAGJr40Wu9Qo4Xxgu1ziXrD+tOjwWJw5N9Sq3+dXdUT29b+eRJXkWrwx22Y4BcvPYO0wWj
iQlCTbLwHEjwqAFEDV5xzFTuAtURMo2vxVH0csQMoYWCL26Za4mb6WKKWH8aOiXRI2Y6WYhIIimQ
IDR3Mh6I+rKzoiRAIAPdmIkFfUghgND+IDos/GHZfdfD+ooZbJ5AqflCRwhqdS/xMtMJefiViSTC
RSjUapKqUAuaBalIsBi/QrMXPB31oKvr39lahgR1T2l29/Swe2jNJh81xwiFTDPIAp5EJh9Iul6y
hSk0uqsCRMqBhcjlZyJwWKyQ1ZJlxP5noKYX6zmjAbmyYk9NbCSgt4WkoliyIVl+ESsbTS/g+jtU
hXRA1Dow3b2T6Jj7W+iFJRAGoJ9gMJDGD0k05YXAV11xgaUOeoKbwiayYZ4M2f/gsuf76TnSqPns
NPPgTi1LI4SyQOZpG6gswfMs0eS3L4936h8JFsRf05PzzI7H7NzRO6w4dmAw6vTbLIWrT+g5e7qf
TWa3N+3PaRYUMjpY7Kz5oA0UCm2PxDnNiMmvgRq/grSGzJZmP5hVuwoffLkbStVSmAM4L3FpL5XN
Q17SDDZrw6HJ7HPej3hd/Xb/JwINZ1isVfUfgLikhd9rt1qpdLNUGIvHYjK0hdRDqHNtE6Ysu1J9
4FHT/63zpcOdenc+6F569jbUiidwZRrGMajhLxXzhWCYvcF5IVVwsJc2D8TKl+bZFyWwDUutr+Gf
Q/kQouCO5iOxnVAgWXgRURdNFCRKjzffTc+nezkApSWZ8S83e/N9VDyvqQeV3ETrupktbUrPYidJ
y2OxtOotrqlAPoqkgTsgJWGQWnIsSwUaseYsUFqS3aCoSEsY8f0P7l7iBiYnGGbBY7sFitMbR7Uk
1YLtkqkCCAGEYkDY3xUr7yiDF0TR/NeuLwohCiSuGQaE1Qo596FJN2uZERIrWQ7p5UeUTnmlciD+
dh5lY9xZXDeeS9fEFGfSXcmJbx5Vr4ahYjYlImaNgKsLBDrEXj/TgwJMm0KS7LsnIU28QBVaq2Ho
UhtqUOrpyhmS6CYzEvPvUWIysKUZsZrjE+NhIrnXPcZRtVyUkvbUUWSzeaL9+WnscifSvVx0Pkfz
l7dGkwEcSN7/rLpqYO37458rmeJRFIBQHkVdcxPQMuh2Q+Vj3bMbnOxF6funBZKPqhEFgVdUoYBE
wWMGQ7b/6K1UPP/Ec3CCDX8QB7MHfGImEXLYFUJaYSKzkrU+pzDc/ddo6QM0iYwmsWIBMnXweH+J
pKOkgVnZFbm3PtATLSqPiWeth0EdoILFVihiLlHSSdlWKk626nCKcXfNh+LSOkqyu2OnhmUiIubS
aSBaLRaL0ICQlXaLGCjtVGDakoFw3fx4mCchc3vl1f9qIERMjQaItchuFrJlk4f/saiCCvEsBpAM
BsmQhqYeSfqcgENZyhJEAfIzw7w0kAS+DXjbf/OwPf9199vpvdT9cnZUp4f3mK36nZMVtK3p9c1d
e7UefwinYIXtwmAJ96GpQttnzU+CKWEEpQ1JgETtzwMnhF5HPygWl7GnLJHi7qb3uw6L9fy8ZvZP
d34jGqQhE4ZEwQkFsbgAJf7pmV1x2UMXiuQvec5ggKQMGkvUzRUFgsAcQDgCBAgOK5zAwi/W+xY4
bGX/ivz+IdC4eKrz+ObhG1GYh5PEgAS7JkCqz7u+1DZoITuIKW4Wat1t37xC8rbOKm0sWMfiqvsY
Wh0m5/uQvjpZ3Dnr74edwdP26bOoy0QJ/yzJIA5QFgToYMqC0xWYtIbZaHmBgOoHss/ISJOkxgtJ
6XVE0uh7hJd9V+6aihYEgTwEPFNILoi1oPBYLYyU0frWejQ6s1tq7uMRjIU6yduzsafanlO6gwhA
E+EfTVZVp2QYsQKmz7W4w0FvwDFBnZPJqv14cd3a3LdvPqWdp7yrkEHtzsQp/9pdZrGKyIFYnkwS
R5skscxBvIYFTIyMOneD8inScMs5XOunoL5pDVyNBx/Wd8wDXagCoa7bA+6r4ed+yQGJmX1Nz0Jd
nkFRYMEL7YsIF6RQnY6ar4ljpdQn1D9b2/b7XVf9gb9OBe7jsBzifn9TaVCi3wqE3TSyzkMyez+B
5izd4Mtrw7caZg7O2WwN6Mh+96uGlmHrAsHri+0Hx6KXhZmsFeb18O/Se+wvRq1Y1+Uyyq9Zo1fT
DaCCWCDEsyY/w72kAOvF5lL/QuuoBU92tKvBODjrqfMGT6YLcTmeMSYl/TSrMKJOAVJfoA7BsVMy
6Z5yimGYjdY/s7e9oRyT5J/0J3HfLCjBTgHUHfnsGjBu4yGtcM+9JOLlgPS0WkwixSGJ9cW4Codg
XNzkvro1fnitNzsdTFZDVrNwXjYnZuvMrX7sF2luMF3UHEtT388/H9axiK2zWZH4vcgAfIVFQRRE
gzCPxtJQ7GEaGnB6Ptlrcsmmh7N4mKZEJjjEh83h2QsTS1wlyDqDcLBBYAhKl2TYn8aBdqJxPCBT
M4dU4ar7dz3cvudJYZ+CmIlEsWAgQ7Nlf85BMOHRAUJ2aGYW6O3zyQBWhVCVsH7/dKvja3rj1vcj
IvM0+et4mpTnybIyb3wc/zF5/AjV7WuBxq/0W3FfeKPfCuKy04qtPvWINe3Dk41WrbvurLsYLNff
1li3aAnMK6CJCwSH1gQjyhCh6dopdAThadgjAeRBlexxX/hZZ8Sg2tqFJIIUjG2SuKYJUyNU18HY
oSiVnLZLgiaHLD+kxFKUyykFunCR3hNcsdWOOgQLwCE8F9HxWHkNNRHEUxogI0TNASAOhxEJTGH9
Yugo0IHcIOKMGFui22IHz+Tx7QWjZ35CCBXJf1UodIuT+R1RAr8GxnwZaZRIAlz2ePPhJxxUWA6e
URcc92u42wXXQqmwdDFzN2lKnoyQkeRYN2UlIYgZJVo1vLKxOp7sDs9M8Sib/Pz4n3TdHCJwbEHB
iVWny+FLOPjrEWtNThc4jrs3HDzX3n9KPquiYEDCT0V9zYgFMcOZUYBGEsfI3iiuq91f9zR5uGyA
Zl71j6UkF+zymqWCR3n8t5sqzb6aA4OjQQv3mSuteMLRAhduOaznR+HSxJ/feWA0JYSuUjnb8/4s
+v+stMQp4ebkbeUIV3FQjM9hFndZa11qQ3L+Xzjq7isncRIroTCoBrQcSJodOP490KGZ3zh9Fr/1
qMu9FTyYOLGhxqzSzEbgYsngKiNQkyh4DO8CvKLTXtipU2noxcna7LQa9AcnB6X3lsPO7PFhuf+U
htTmJEhswoO4d2pC845pXIhNx+TVlindR/Ga9oXshbQmvmho2ylg0URJH9kkj30RdmDYxTbVEegm
MzAtvURdQWSPtCAyOdxHmVDQDWTz83qUFjwTKzQrGig24DsZkkE+90Np6BxWvBTJiTcjWzDbzsXj
wWsN0RIxsx8bZUAK7QtEKxCVbsGo0cmgDn4I/gqV2ydrdEJf9FgQP2Bt2gCj/8TU38wW14/dfbv/
ae2eCx8FRLTIW64t8Ca3aW0xh6xEbXXsFpfDrpabQfS0ptbDZ9PXEJKEqPOfUAjuKLCYxlCbIEIF
hdOZlcRDMNHmoEBiJ5CoA6TiaZjFJBCDZEBwyAQCEYGHJV3/4zyjJgFNSdS/ZU4w46ZH9qqYLjTX
66R5UQAHI4wKTiPpcfneqf9jdL1ZP97e7D6lDVo0Oy8ya0AUXo0zxNQB52mhFIteTTsIBEJ44GDL
VVgmMi1INiV5YqQQE1KBA++6P56WHLq9S0ZCoSTObvnAWTfIKtRCWcgJ/VjO1356CyI5zbuuTE6g
TUscq9DV7lWRFqKYtPTu4BbUoLQJnIdDPCOhnrALJrp84ili4kJQ7s4CmsQ6lfNxfznWkgPp27T4
ATeXbEbyQFQQE7ggJRF6ggM5FZQj4Y0TNcFfk8IXeu1eh8neQc2GVta7n/TavSl21LZ6aH09+B4L
MSGsBc6UNA5E1ExeEAJPgeHfhCjEDGtvayVigQM6HIlgdKOFTiASx5BCG19Qi6jNL8llTAZCDSOr
q36trdTQxdrT0GQB0tjA5MdE9GjSOGerKXGp4bOUWdzi4jEanRDXFBr9JyTo1tpNcGzC15xO0u4O
2LTPYsVYzNgYn9336/HDvFref1Z3p9sh2yznSG7fQoIm4jZvkgBnoxNpbZBk6vzs10zB99K6ldZ4
cfDh6HtgvcHHyfIKuRbxwxfSm35i8wwHAfuDDRlTgEhNiwVipYmrUyB1AbdAJzga/TatzweP3Kue
13KAqIBQC0qUYyVYadWafvJumFKQPDFcc9mu0yJJa3ugQ7q2xtNfUgpZrZvXbJ3BOETNTWSAfYwX
xH16zXVz5NPRyjSceVSOk+j/nUVDVWNmT5c2mZ9NvizGi9/Gdz3437+xv8WvLpn13sNIpsTWLU2/
3A7GH/ePkJ5e5SFN2IB7pMFFUko/nutBsRAutq15mmiDn8kCJFn65qBnZB6SKJV1DJ05Oirv+O/8
L95owQJapgpcbThZK1uhFjAXAUw+ZStTIG/TckN+y9uX9fn1z1IMRYDjoiyfRJREl1gQTdnYLUPx
IEiloXdsii+38hzLkxLG6WR6OdZMIE+ACCpws7kYXv0TCzU6wBORHfSGrJCp2lz+wgVyiHRDZGed
Tmewu2vdhsiyZBi2jimBAH18iu+oASze3uPiaGxRtr8ECBdzaDk5LLByGounsq4Egd3M3SAliHO2
X+dLNuJcdFZvWHoRS2G+a+0n3RdFpJmzNJ9oiob5Yi5izVf/wsQgwUjxF7v1aXCIIZ6gxUWDH7iM
rTZp8GZIlkkYk6JFNhm1gNaRaPzX14zF1YjH7T9iIwNX9nGZEndinXrrh+vxYr0bt7eftMaBxqeN
aXpdXdvsvGhe6xOpRHypdmvR9CBIelImzYNNsoFRnKZq+TAas/iKAtFJyUIMO7FMrEMAxCYWrFiI
sPlPGrmIodnd0Ha9+ZwhWmp1mjp7B2hncXtyCrhl64/Tseb34DPgK1ZB77lVMGIjCTZB1R61sQRP
RmDcN9t6au3vHz9Jq7OEHnMPjHe5eQ1pWxBrcJqaQB6iICdQ7Bz+RHO7MnsnE2sbYPJD0AW1UsA+
WD7MOBtztsdpcEbzIQMiQp7eMk1s48XQK5NGm5puxp/vL2zzWT9BEstCE4H1iQIJJhIIJDGs1pe9
84NetQxINGLeygQLSUHpNGeP7VHOQ2sId5CS8ADvZm9uNGtqklppAYkeutzXqdt9bnBwulanwltY
cxcDF2Qca69la3Xf6XaeHj/xLkiGaW/iAp9NbJJmeoJAVYd08CMPkCFoCkSeiKataRKuWOWXOtOw
/GIEBqmcZsSUSxIWkkWKFGF2nijD93HvjGBLEChegLAiYqyU8NJ1qGb6QrJCWRQc6fkcYp4Q8nIU
ULQa8GAeQh4oCNlFx9B1INZyphxRiGMIAm0IeUSmjOG2M+QJWRjVAn8tn6Pn+1NFQJZpco+VTnk6
IeD+frfZ3PfaDzF0FoXy6SPII0F0Ccoeu90QQQeIeDO6ul+cm5qmHjS1e8Q2kGRye7XSRLTtmrWW
7BEzgcCDNIVcOVbPuHp5Jb2X+x5oIHKGLWDC0OYmjBGgJQ2EkDYNpx4ni1Dp9xMhktiIPtlDGnSw
4Py6vTnr8ZmJTifDfGRdd7DfufHyWGJ621k1WTzc1jEtSYPTvG5kYBOxtDjRAmOchgZxcx/7I9Pm
OfSh2D77xesnmZ/QwMICgrLLjc++Ia/xyiMl/dK2rWjEqjN2hvrn/MqFqB+LsGZegkym2+a3Xeei
yJrK4Kko2Qikpq6uX33wUhzErkhbE4G60A9IIgjQiHEgZCbFxNYoWTKWxsSgEPIEWtYQpzjQFxbg
OXqWhBJmreqK7QrfyOrcujzaXGGW2XP0UConeMV4gSAQkx+gBcPr1a0vV2NJueUX+AoztZ/fYqvT
Dbs1Xeyw3W9jSB5z037N5sC75Xz3lTcjrrwZCLtk5QuqWNmTZmEuPBc5YSfr7TQTAN/jsGZpuVUA
eUDUQ7+txxexbEb9OJ9FxuY7XSrZKbDAoiZA8px5VM65cz15yk8aC5uazC5e/hGAPJEtfqZ3/1zb
4+cP8GPleGLbla5To5jImz4wuifS/PL8sJEj0JzOfwLFGQFmrxMdkNefNt9b8vIL5NOQxKbEgvMh
5hGgliao2KgXP+CT8kyE29wvf7HAtMyTwx/CCi3dZ/Z2hR8z6QQUMcZkqASgNjKFbXSYd5MaeK6T
1WP6CXIL0t2eddn+wqSsKs2/u7Pp6q2u7KWG/giqDZ6bEZTghjEnNJ6QHHoWuUjOQX6sFsinmPgX
WNgEMlNzN6URfRqp5pwoa9V5S/OVd+ZX1T87kwtuBSInBVGEIQ3mNlOK55kpuChKq0t9fWPCmWaQ
uotDmKzNZDdk737Sqp5tzN59bEn4PoyQvJQYrtVRgP4dMLiKWpRAPW4erpaf/aGs4eCJyMq/BkFL
hGyUQgAxFcGpJ9D1B6ra8S1GgARXy9Al+Oc6d0o/1qJTqhqYfp2LIZXi3k2u3zmplEb7eOyoiXXr
eunwxipUlHb05vzXu5jFIgM1sKrnep7xn6AOyhMjeqKofIdYR6q1u/zcNS/VMmJWLV8X7e8hVyFM
6uHISS80/TZ4eBMvpriIeCQs5ncpQD7BOFUpLl6GZlSRXwG5up7rs3TaFjULU9HZ0mIrN0F8OSUo
uFHdl7pd2Vvo07GycyneT/1dT35EKeWFfi2J6+9ReTVWlOAeXlyrY9moNa8CunH8EQVSOLg2JZUk
OWD4MIqnbL/E7eFVY/zC6cASeDd4fJ3bJI9cU4PwkIahWWil/s2lh7RAKOrlxPFQz2MBKbCE/SMr
QORqjYwB/FpygwApxBCEigDDExVA99ihZpMZrpsTZCdk07zgIOrO7i6678kN6izGicpEiHThYcaj
s1LONOIKTRa3MYgQTd/+WvxgL5VWD/DYzRUfrzrX/y35ddk7X7X/QXOVjCSAR/aSltdFR2oUWviB
woIL/RbgfMyshRZIPfbSKhd4wVqNupn3TkQjpjn06LvHzGISK7RQZNpiw1PYEZgGULw/0d6MYgbK
HO/KlC8BoebUFFgCNPeUVrpZBarFSJjMzpmHWxTGj2z7gePoiMPaXBDJFOSHHpQdj7bzYpswFvMR
buEQEdGLORhnh6ZlyHQkl9OZGMmMYso3IfYErEEwIvuIbogekUy2kngArt3iMEn/jJN9Y2WGGYrP
xjF2tCwoeFVrv2gCPkbITZwlguX6fEmYlxAd1puTHQ7RJzpEXIBuIu4PCSbGqo08sTKNp2bzvGKE
BLjc9fZn8T3Ul+/hkTd6yvoiyQ9wLIHwm8fVuzWdbFxBQFZ+TCKn6k91ZZ0qlI/KC2OSNIogxLKU
SCJPETlwPzZs1seLT2hoF+H38Cr/llbTu9KggNbzywssb9Cvw/eLG6z+GILMu/zJfCz4a2b7yTZV
5quPrfaTmbLhw2B8t3poPTTWt2DA8EbDpslkPPp/PTViSG/vFFl3LLDD8YvuVypXUiU7pjH3gMQT
kOfV4Hw1/VtR9aB/gSCrScIDSXPV2m+f/b3IIIHdquzlDHWERIJsBmfX+zRxUOTY4lmkEcRirTUm
5mboQpKoE4QuCCShtQ2DGDO5p2d/QR5RP5b+Q1+z2ytEeeFQPQbmXMDOqu0Bp8fHOeQNR3yvbm17
14P+/lM6Vc0bHSzGxWlZyGS6mGSmAilYmMZtYUKUEqDRCFX1N+TpP3ASVD4nlc7ZVlu6R0w0yVYc
uAKEmsQ6YCKQ6QTmu5XyzPT6ntnosFbW3ycYGT+wHpLuRppR3JDNZAVaLbNc10gTQjYRcsIoPt10
ww9NVKWH3jZiXYv2IhH6QllROQeoOZufbW51dJLlFFgQkTUHSxyQp0VFmBl6rNn1b5wbJnD4NRO8
sARy1GfRWY/DjYZMYZ9eajNr7e4YaS/bDeeMBzTUKqZSPdqA1BDW1AYWIoMcDSksjiYxkAAxCwQx
OUksdN1ye6fJJTilczurri/TeVfE6WNNPahhGbSpYOIYFvqYSmEJmUhpsUhyiIX8uXOhmU0fIE2s
tuYGEctda/xb7zMobUCj/7rFO6e7JaohtzRwoFqHVYCjwQj82INxf7/sTTqTB5rck8IId/f+8pHu
kVbOQzhLG7JlxO1P1NLWhFJ/oSatFNNg2OKG5PA4EcKCled6o/2lCt32ILRy63x0r6tQ0vpQm740
cQkQgLYGEmhrQzd6sUGSD9L6zo1NGxeElha7R6vD9G57s7ph9Eeglgt3vq/Q4Pkx/4N2xfxXtz0c
9lk9cHqe6Oy67k72wxZzNO2vauFY+Iv+83icFAL+FLwqQRBilgpLA5Cw+tkPBeixOpJg8niUbcGA
JHWbswqZsPTGhqarkkHwYWmVh5+h/iQugUCIg8TklKYyjGGKaEynFUsnE908LsnKLmJQjVCkBcRR
oGx0mbRF0PLPTfWIxTDEv/BPCyOQCP2BBFgAvECEjkSNZ6Am9Ifm2TghgViBk9abxSckkoQEw0Qi
mpkhrCSEEXaxHrSdIk8MSa+wR1drtI6mSGEP1m+18Vazh4277I9FdPMw6V4vu7dM8tgpCCsGQ0jS
eLFcNk1h5TEPyGEOeBEW/ijyik8Bnom5PO9CgVsmP+i+ojc0FHFL5xj2S+KIwNffEVuF6CZDosUL
IASQcMOAethyWJA3v+IaBVO3QCh1QlOiEM3CHQORQti4IayxyiB6PhOzUBWqGLeAo02hrElXP70Z
t8/Bf02251ekn1BNU3cNe2ZzN+xON3f360+rdhwXhmK11EKZ4SeO3eI/AdGFQgVChGaguYkaJteT
KQAsivTmcjbT6v4kqpkCpoPh6ONsLGIQM0lEjy1dIgc5WtKAbv10vB0RmtyQVgdnD9D+dN1I2Ttj
w7KYH7QuuKSnEWhjom51mPRVSWEbzAuSwmknPa0jGPaHp/cOzUbVqprX/ce8mECmJI1O09PGFpus
QUkwAUByN2fJ8RNgPLF2NaGS2xmKkAoMFzD/0agFpsMNkB7TxwMBxCIULP/nO1y4Hpy5XpSdKwBa
3s4r9KQr56MrwaN4KaCEJoMczhfg1SHPGpPs5+fV3QX5qInPbeSpd7WLYWwQce9w5h8lZs1vIdaS
KUuxmQkdHD/ktyTXo+03Y0TCVca5JV5z2+FAx/rtWXU3lXy7/8ZcMlOBwFQsyfMp5DHSwR0obuSU
MRQALEpOaYLbsY6rA7MnDFPbB+KSKLZNh5G2lDclHRsJLgYuNkI2cCABnQK0LiGRKHhaMYPNgBpp
dBVWKkm1xJkE2XQgzSHplzDhYCcSSTk4p1BClIdogDQDmaSf8mLuguy2ZzerS57CKsB08CIs7RCs
QzoypZU6vG3JXsBZbyNnyeH1NBC0sUMUSCu4bQ35flIIkMM4DeEGMlJwqg6eLCp/SvoIz+3Kn+Fm
0MdEDYxQRQJfFc9xeujkYHlInLvUtNTan+t0soLw+18raPaiHmuLITtU2Z7aZ6RRD4dtznM/1tBL
5hNvrkfz6fGyddqU19G+QHBHgZZHEE52ByKBwkMkwQuCoIEDe5e3i0ttlEI543PN+hrR2XJ3Lf/K
yiRdOu6NotYa5JWejl8cieXufKIZ30kcr5QkMmt7aOkUSi4/LYjEnGtwQwehB4jGZIjfJK+YmYim
BqHxQbBFdXyYVrFClrRtnkd89eLsaf1BKxJipsjtoUMw+XC3QxMJRXQAfCJPtb5fyiQutXQtqHdU
j/88KW2b9XVcEUeqyeDWd7uT6HQeUTSQdNm9rG0f6HhUnh4AOXjgCvLAiAsyDqQIl4IxXXS7aCNr
iLwEI2l4Q6S0uj5jOr8wcb3uYqd9ulKRsWEXHE0ITIoPfRcnuRzO0LRYhqVrhUWCu+frnyzBtLAW
kcVcDkUZ+Xfr//Zq9C/MsI6LSRqluKwCLdUIvIW8aAF+axx1kOcR+JHVtWHobTL5xzx0ES7RSsJQ
63HITOWBKi+f7YGSJcw35+32R2d97iW2arGG0FAiPr7xrbw3vo5aULTrDLSrH4TgGsUAnFiqU9zT
IRXP00M1bcAkdZaVM8JAShmuKw9WDYpt/Xs6goQCyFG8aanOjTMPVP9Q63K/8lLlCMdwAeQg0d+5
3LFNIJtMvB3cMglU+ulAhCypcwHzIOTXWpKD4p5rSV1lywm8dTUYoDOPteR+cT9GUT5d5y1cCE3R
jOAEy11vvP/U2f8/Y+e63UZudO0b+rgWz4e/km2Nx47nECd5x3+0Jk5CiZRIiRRJiVf/Pbs2UGy2
vayZgUvVaHQ3iF1VKJxXMcn7+Jb9TohO5bFGokLEoC1yihprirFFEa1UZXVydZ9kDYqLEj1x4aVg
6LwzuUxINC/MSOyjfQG1duUsF/SNdodEte47Bt8MiBCXFiSoJRqhiZGejAB434GxfDWn3CIGxAtl
gMI1Blbkw/h6iKD2NhjtUf/dw6W72kzdxWrQo3K0CDjCFEEgvAJyewWXqsLZeDqiOuRkC9qarWlo
ncPT4Xo/Xs9/ca9r98to+/Piva09CH/PPwUsTCU3zXjdgnE2Le5o9CV46D3qPCNqUMf797fr2IW+
diiAEwE4wXL+G9PyvzPIBU42Us3jR2IA2JBw3wzUDCiYidW8XAGTWowGSCpZg8FKapy4W7riqv5V
veOvXRXTV2BpT1YLWJgZzR6O/f60b91stCEX3flsszv0KizWu9S+rXvsUHtQwGGBElA703mHfdQb
EwXr7B7iAMjaCYLwaKQZ2v9iluwCH2MavsFpM9JZVLRu3AZvXS5a3NBl4M0mj6FGGVX5Rc+5sI3Z
G64CSyeAWwbVmAv5UEarp0GEtzH3JbQOwTpVkzpJHo7n50hAvPkUBzPryZOOZ0J7h6PnC81tsCKj
wVZ8dNyKTyc7jK09d5EO3mBhMdMUHKSGyxjhy2jpc0OG4H1aXhhxgLU8va7gMa2x0YeEJI04Lk//
sScOE07bvRHb2eTmed/vfNI0ezBGaKBa352Nida8H8tIUphiu1MOgBe5gDYDqpsGm2di4zy/eblh
DwJ2fBm944QMC2HOBNLbmb3fqBx4J3KU7+edvJlIM9AUKxiCbT+UrfvPxArnQ8Cre9OPpAzCWAxL
f6Mu6s7WkieOLdPsGAcEBGEgWLpagkQkUmEhglo28BsA2IKRcpIxMFh00cVXTqtYlfqdCKagRZNM
2a7t1OQzhjf6e9wqtqzRn8lrZNPkZHQ6EurS5vTEy7+tDu/18XRMzNQOzVfM2HdqlxGdl5MhB7hM
GNiJMYiGGRvsl9vxYLOy8CFvrldssaDIAhare1ietuVBHjaL35/3mugG72CbhI3SYjg3HbIHWzVG
dk3WrgzLosWxJS4pMdxFaBAFYhAAJfMMHEsDgCMT7rRgpghl3QwJxnrLjNoy86X+RSDYtuk0mQIo
yh5Zgcq5K6C5rSSwfQC8JuOxH2IIthGvANQ+DzWsAw4Aq7eng/5kNmq1hCecaNZ/3l93PpWxV1cx
lD0M1CYCjAwW6gxkhBxrsDZLWTUtkydMuQ+DVmdCA2k9hzeibvvydFPhperg+Pz5/XqqjfId3IQS
eOEnaG0U8DgwVx0GbfV4auySP2UiyK509QCiNkbS5vkkezd9+tmtGQAF5WyaAJ9tvHyE2GYB1fHc
EOmQezpOCEqBixqrJvDl9P7itvOBeCy5fTpE/nWrPmitHhBunIfUH7LonjMyBuPWwvvj+GF407vr
X38qG3VYsRI3EIM3TYZLUAXJszaxE3EDVDIpjC8NG3R/f4lSwgAhVONIBrM/evPyXBddhvO+W364
ryc7WBENKUCCn/RMTt5X8bSLQwWlcuCKDXYnVSBrDYQS6PiPA7EEGVoK1jxi+2zoScMl1Fpqxloa
ajnjPMd/VgW1BdWIkFSzTohw6yzqbhnPCqmBDbX8imtee+qsldyEiUqcbpNXgR58xxEcsbsCrbBh
d8g4bQhCw4J25oPR4HG/u667Qtvns5oCXVbd8GhcVLqAZy0EJ6KhhjO6YrgiWP1OU1rtuKFzpCf4
DX7WlGdcZSNo3HUuQo5sKPI5P01yGHIBYwpjyZncvOX8vHAyy14P1n9kxIG8ICkSmar7iIZEpnoc
JbPZPjz3CJAs23Qk63Dz9TRJDvEIExB9JpYVy1DtKal/+5vbq/5EBxEgSyREalKc4DNYitQpKqlk
33juOLmfG/4f/9eu7MiNqhB/mRcSMD1QljaF6wSlaG1pjQCUcjNd/7nWQJ1DQDm8uw5VinKpA7eU
Eu+xwqFhwaiL32qXTNXCaEXHXFUmBKNJDuTRFpLcOb80ni8eekXpoqDqjND6l59GNVlSh/PCw1lW
9FXVYSaiSZsWGD7LDSa6bPjrwoVyv/QQVScH5XRA+ayoRV1tjVNBY+6SupyVOghaHWmIkD7jHnGt
hxt23O8KqolrvkXqdfeiPzmbC4PkKz4orefpni3N6gAt0u/F8KkYVkkrQ0F0w6LMgBfQYGJxKx92
KHmqv4asUBi+pa6ozDdZb/3uxrIX8tOfcwLb1St+Q1cT5Vqtit5kOh30+rPZiEZqe3eR696IE53W
1D8YjJi7wKe2b7erD/7B2CUdm+Ty4OfmniLwpHABbP/Z/Z/l2dcaZUvPAWtRgqfXofVppWQfGHKg
Rn54+/TBdqIofbhzSDeqDZWboBm4VkOr+/SGU75iLMpUmouQIbmInaXRNC+LorO3jacRgILdgpNo
nUSxOAgbhs4ETAT3IVA7TG4/xE7tDOf8Jb+gPQ4qv6DfxdvuaSrVjL678z67DV74ctEBlzITtvbq
UOZgQTHz2RiD5iqdO26W5I41Jda2SLfZCJk/gJXW3MDZpmPO6SqwUaKnACtjY21qe0Q7rLbkMEpg
YypDVP0CuQAEewTe20Uz5LEcZd4zt0ivLmHZqdo3XmCspgr7ggNn4wMTUwbSFJkBUO6Ab7Es5y6A
sDy5eYAtM9BwzM3HtFr037uqUmS2BRqG88VrKvdtdywnq8wGE+0zMuWUiFZDfvPCFDnt2fZpvZ9F
vV637wElsGlvU8B0klL1V+UCMVjbGiHpTemBwTCpqoh6F2Y9fcsJKgasWWcIrahLKHwYfDJiBI6t
e6zTrjMLwt4Tb0uP092NFSf1XAiQMBhQg5FUgwc0mECJov6WJiLJFIBY+Ii+gYNgobeUuYtAwc2/
Asho2ppMjK7RKT6izTQeDqbd2bDVdXqcrrakmE8+aXYOG0hYn6bDd4eXX+Bl/8BF0Gggihhnq+Qv
NuNFeMgb1oBIzChZ3dK1t31kr3P8rI12SNIGE/oAf0hxvX9zP/27ZhKUDY5Jx8t5CRlwMfgn88La
tUT0WeuO9HpZ9fR8iUDASCyq02bVRjZgTM92uLDQWLclOuF0WD643GpKUA57WbHluNepQJ4ytsE6
d67WnFjYPJ4HX0PvYaHDh83i3U0v5DB8QaJ5J9SGIJnaGqyunc05Fl2LgLggORfQ0w1t2sJV6WT2
KF00TvRpG6QYtIO3rBN/cXyI0+7yu2WQgUqGAqXsKJMmUzpVx2oXgIelENcZ3g60rTPxFL1piEpe
wTgYL7sQ1JFIljcs4SFqWqgTQMV0PxeToJNFeIh3QP00lIzal3eOE16BjO9dp1LzlFJSJ/OHWF+b
jxsQvsZTMBERKyhd03PDj/h7uh0rAJ26PNPcyg+ZyUD51trCJqgui6sytvz5cChHAtocmQo6NS1V
SZhqmVtWFWJslDiMTMIhGaASUP3h5T+YIslE7YODibFZTNZYni1PTydxYigXb9lSlD8ZeNYf8OMN
t5hPkIr7+fra0iCT3OEB7iSDF10fjnTN25mId/IMlLtQM/ZTTOmCxJ5Ssanrgm5FNbelgPwpQV5/
VKXnDW/XpnyIzMmnogLmG+pY5Y8zbEoSp1KZ8NP9YHmc8iQ54fHl3biwZJIHMqvcdM7JJIyzjV9F
huGhJfOsWSkVcj02xA+cz++N0Vk9GjNsoB0M/wcPrtlBRut4UVKUxpdYUCKLObUva6WzElmMHWMV
gErLGi1rLgnWB95FQONP7+VFfA1K6N9c7hiAHlx2N/JBPMDg3y68qPn8I4iiesuw2r1ZjXXcnys4
55xLfy0sPax/k2/C+6YZTTzztW/Dw5R7THeKelOrPogi85QDtdIrLkxfvYnnrQYWy9MwGOmkuAm7
lpx7p6vO48vq6X40/aRJJS5SSilLmE8TCXXJQzFuUBIQvi1z2x3im1ZFE2/cUCDWJkVGIZrFu9Gb
+99kUsLPkUaEpZeYh1qk91lmluHR1vjChE7Y7SnbM6UymLGQI+eINxrqFj6MnBttuc5fggFXD7HQ
rlBLamP6pHE2vKCENxqdj9x00H13T1WBDgkwoC36CoaxGqeN4aTPpp/DqWYmj1s9xovhcDV/fhwb
Q8Ah2AeJqssgNVgrBdEE80lrf5Q7g9SjKMch9s33a0gJ7kmJLBVHrWmpYLmrbiSe5AJqrM1A1+vL
9aWvjLsRP8P9D96RwV4PlHBanM4bUprgMyAV8EktJNraCw55kDx5lxs8heYWN83x65QVG0zbxDSO
MBaW6BjBqnOfzmkkwFQyg5Nc5xWmfEi/Q6e5a703nV4s7zXmmR+A9wf8YijmldfzKctvZqv5iJ+y
MJMextbatGQnVhuGrH51XtwOJiPdL7PBBYHM4QlBfyyl3+s2nXS1mfqMafOcwtvuNl30rm/ncxpT
tdvUIoqs2uo0BBSpsnExgyCQFt7GiCckdvU5eF7g9EktO/g3nd3PT++5sgwh1mKaG/LYCsnFTzvH
q23weJ1fbcprYJSbzQUDpzDKR/hayYQCqRPXQk+5Yrl5myHX8Z/mwjjwq0hQ5h/H7+em7yeTz07u
OmWfEZ7BS41iuPtccg5kRCjnj5oQCQN1tskbP4RAhh1cGPDtPl8Up3TohEKhksQ01RNX325g9gPH
mkkpWdkmIfxBPVUdQw6j/+98GScPyKhHW0HqyIXOypA+UreVOcR4czFwZC+ehoi9Q/TRTgziLw2Q
l+ieI5jGvLjYhs8uHzdQCCiBR+ChqS4oh9UFitKWn1gdVWHX8FjLtgWuTJxfZTn2BeTjdeB66RnW
ZL3TvZp9ycw751bZzI9z5Z9DHhycKyjaDy3WhBoJabAF4Aa8KVpcVz9bWlBo4pAOLpOBJ8aRyJIZ
pKXXe3fHdEwdPltdW34guXQWydD4AkeRiFJugYsMaO009k+Akta8f4VL2wbMv4X4MvJafkU6hI3f
Qu79M05Zj5hW7rnEC/Iv+bGF6k1aKxboPWDPyS62aThme/RRe3ZdZ79e9YbD52n01KE2jUq0Widi
0SpoMrY5RKJP0Pbe6kQ5+AGnTmUkMrUSxsZEky9Ci3G1SOngtlpqrp7itEaMWVTOpSZsTNSz4qYi
NlUZbbXAI7quHs0UiY67qEC5FYoAXzSi1J3rz9Y/5MNiYwakkQ+LteSAFbNEcY9g6UBS9v0rNVyK
XFXhrxNDqeS22iWC8MAMzWttq8lDfm3KGZG8z+PEMPEwwkbg6qwZEmoCQbhcMVtNoJv5Ultapbxh
qYlNJeHSthv6Y0kb9r7tOETS2KCdFdaz6eCbSRj7zu6mu9vPZ5/cMWBB48uICtToIxvzu7+z1BBj
jgxwqyUJXII7ySw29t3G2iDICZGRlJqXfz4+S9ScVBUUz4VQ6y11u0m+sX2hIyOEzrLGVEIYyZf6
HFJe76dv7n/31+3xFV9RCaMS0es9bY0hMaK4mD4y+kBvRkwo1y99VCXGx/zTTHmOGIl3I5ADvlLy
gXMXv2PxdPnQ0W93lZUVF8tpEO+TwJe9nmTUI3MwqRZShVpRwfiyCH5UTGgGBh1qy2ehTyuIFHt9
nt9sysuT4VX+lnIUI4r5Ceuc3swnsvu8PBD55waPNdPpw84QShaVlDNNvC95nCyu/vU8jJU4ndv3
M+Vc+lM74sxYqVKdYKyeSa1JoVd0ABCN6SauqBaahIGXT+kpGI22UMyxs6ZZ7/mUtd+X/oL116+F
Sulj4gE/wL9BFKeAjLnMYZRJ+jWoT3nagRzBOK+ucUypOnmrNBvHjj/EJrXKF3NQm2/FDY5dFVzj
2Dkrh/0ip+gl9hghtZxaRyyqUCuLaZF7Vp1UC8LHnCP/ePJbsuntmNND/7bA/IBoaanyII+70aG9
/ijpSWf/jt2EV2v9YO6zfYp+Xfzk/LHcavL2A4ghmIfS9c2+5eNPaQJ9s05+drkMFhfHg8ZT+HVb
SheTCaeng1JsMD+2l73B92pm9uOc9SfTWY/T01st3NXqqd/pLhfTT+6ebdpL4CAzUDAaHn/aTi9t
VADF9WcaEoOFgbEVg/KU78Kjs/DJoNdcolWxzuR0NlyZE58aLtPW8HbhkVxTy3Kh6tpDkqGlk4IL
6jS3Ou1ThS9pz5fuDGQhNRce4W9SJKIlLCkpxIN9UkQFgUGHiWE6bcyeJcLqbMmzoynhabRZJTDp
UNYhnI2P32p0bgE2QV11CMsrsH+vcwpZGMwmTIVnALV9isJktr6/He12Uw1pxzflXcEbf3CGB1VT
GCNsal001AaZGAd8JsW7W+N0KGidrxF/NZgdbR8YVyfFhIcVZz9lZj1iqzz0EX6UAI22APFGrhgw
mjQFczdujHbv5wXbq9ROaNlDnCUwMo6GzyiDJkzZThcgQQbcKO5UcTNGT6a3MRNBSusdY6qGApeG
lvljPSeFGVoFRP4Yw+/1TXECBsPesy4bygzaQ6T7I4724uZpUke/26p7frAJ0BkxY4iW4cGkTtqw
qgtIlX2d5w5MYCTHguZqgKUqM4Bx7SicpH6AAhUouqgT24DAaMEQKGkxu6upFAZYmpAYG6ghOfmZ
qThmEgC2UH3RifaA5QBfzSmNr9Adov5KybM3/rddu+xG3Z12OX91SotGg6WNeWqrdbdzmK9WEzmZ
qAgfgQI15WmLCUOMbjVaNegKMdYYlfxWo52+DA9z+qdPUpchfHy+eJxfsqtuMYcsrqNTd34518EP
MctbBjTMY9Gh8LGIESYRKHvgsvcCtYn0eiGMoDExBTHgMA8EuAHGyqAAEyvYhrdqbxCwcFBXk6cV
xDZx3+qJbZ1wsqELhQEdYpBX09f73uO841a/rWaEDJitM6RPrL0OYLXp77r3y8kodENrOw1RuOVB
WtD4EiziAGvDkpSS5477n8Lxtn0zRVko9HSRpSlh3GCAwVRKEYZMVPrSjCgdNJS+rZcpeBgGSp9b
lHhLW6wnhTJHgoI+TdD5dkbHm05UI4KjeiZVW4iIGuBEkOEea5Jmg1eqne+ZrD5qw6k9ff6N2xN2
Vnf3d7PddEtHpTdzDSj4mjfSpcDBoYkMxZ7IpK4Ah3njctovAhCIovgNSBMK+BMUiws2bvGlzZg0
pZ6HpgaDsKiDlckQ2cQCPk0YvIFIBiXpPKyvKFrqE0HTXCIXl9wiUooBHuErNx1lyuTVCoOTob81
W0yqmcxmaMSYDXha89gmz7vR9vF4O/lUxv9sq9wmdslDJeq9q+7/KGOqCkxNVP5M1wv3U/WbXXb7
CFASpgF0JG/hKVO/RppV2552HwyesdSCKzAL78AI2rg5Lt2FsG0FRjVpNNMTeExt6qxbnucgzwBA
DCAU/nBkTFhdnA7EeBI96mV4YaxqnHG3/9NXUlbv1EMaa6cfL++sHiRvI96P61vhcNS+F6KDRRxg
ywrZ9DWQAQTIcpLUEmLx0IbhcBaXFgVFbkGxowbpx45GLw7PaFvTyWDY7c5GjGiOY0+7RnXX2b50
B7v+hj4VWlXAarkBWRgPWhprt+KMOHDDEA8l2NmwPgPx3a/MjOaKO1whEVAuT3O0rcJQhSoBIGFF
PlnT6vpbkbHR2cdWOzliPSDf4fWEsOL+mHtX4PlEseV1XI2YmHVRvl8NOpfFbETnQYqfpK60QojT
xANJU61jLYAWNFeziEbaDsuYaRyc2ZAbZIIr/FIOa0NWqF1NZU1i8B/DEesD/Yykz56uP+OXwuc3
XHdbBleuNLjw645fXkbvh5pEwLVeHBSGgGmy9EUdgWXyFfAji4idvSwdm6OxFJyiwX+Oi3//WAw5
KeI75oupZ2PksK8DW4fnXtdmMn15mD31Rp/4XNogy2Kz/wCZI4C1RdC4n1HvdD34W6ezChcyfiC/
JL1G1Oi4rINCMnH1CLHuhJkhcUESGztTvpVtYniCzRx0Mvz4PPnP8nBbXL9TViIfGjNr1VzqzpMg
2ZeovWgS03AdLOvmES4YKCpRmkJh4E4E2UAwNg//mf3G3yJ3f/qL6bYUptEgs5vPu62izHgtu0Bk
60DiX7v9YLiUfpDtBgPPK5Rz6QdXXgpj/dXLb77aL1VXYJ3laoXx4I6zLMmOYab1gL2rQ6ARZUsz
tE4koYOGPUlPbhBSKikO42qjCe9IX4Y4W3l4P0ysTiC7+Utkb857L7mcvj/sdQoFP4Dcd5EUuNM+
F4ARE4Ss8i5/aDL+FJcwtX6wqhNRfftTiYYUqAiraSNPLkZiXJKUXskLBRUr/ymx/c3l0718GYJ7
9lyMpnw+LYOdFz5u5mxEyfahaRLMqwDDpdc0mjHT7nvaXIz+DiwTNPaoHj9dbJeax6NQz4aSLYnh
J2MREMDyPgcUWhB5897qqzqtQYM6DUy09FBF2DLLhltIbLEKX2BdBcVsvfB4y5trcySOXLPi7290
8o2sGCrOF39sv3rf3f+QAxM5A2c4YZ37tDVd/Xjszg691e1epxjZqNh2OLO2IDZeZJtADBRzAXX9
iTXJcQc32bUsxvKKwKDFSKc3vbLgWmxMkRB2tb/7ipvFTjzEkbYZJF9hdMwoucMfRGtzrOmfk9X7
u/EXXn3qnal9ywji2bavljtEzEwsieHKgb4yi79VwbQIX9R5ZVJ0qDLxgAFFipLPmCJd9qktV6bD
NxxUK586mpykR9IOn2M3JtWaRPBok3IJ/JZNMYuviAWMX2De1AKHkHD3FSGJtYwNX4uNSulumE5n
bBA8Y8PSdq/O4qZ73R/dbnxSEsCXOdHRDxvNJeIs48lYwpfPMdECcXH9w20HYkhB5NPx3fHNtkMN
FreIZ78KL8tBeIgU3eLfu7+2N9LpHVwst8wpqA0rogi5sRo9FIiDI9m16eGjhKfazHI4jy2lhUlW
su5RYg8paiqmnCIQmE156EiM6oLowiWWcO6zDz2j1bIFjUUPPOS0oqxgnv57z2Bo3N2WQU9PT0uR
Q5ZIm1av9ALSsSFBeL5cLU+b2DQEBcgtNyEib3JmjwRF9ijtnAQpQgqgkoQw7mfPFxpqZ/4BAgWa
iOErctTu4JUcsViSPcC1FwKHbrWMzWr9OH3eXN9To3uXeNscmxdoFSXEQmvtiLGdSQrjIKFAXmLy
WaMPJDazObW9LQGkxVaYEhPboSANsktugMdpxwgALyr9IPEXCeG506gU2FNjnaNugKEgFvMq+Etw
BFj60gwUt6C0srgAMVNBq5GVaJdDiW1Rg0tkMvCdPzp/gF4ctwSogJaGAOYV6EatpRYB3XQ8YmNN
5nL1+iP1PjaaW4vH6XjXfxhzbGazuZXQCb3YLhEG+FwhgBWVA0AFRFzVTRt9g3sOpYv3+zt6GUQU
FQbAYj6SPMPqFhJt9Uajsu6wspcIKXlUF/rLRel0bO4HDmCExtQikEYPibP+wgClNFOHcGs6g5GF
AS14KLw7IO0FculkvmW/EB5GaG+uBtO31uuTb1i7yGpNANwF8Wj6gHbtYU77XzvMpMdS9aLecUWE
RQKKqnGpNsSXV0SjqyZOq3YY9lkAP+tOWSTNv3PROHafb0fTPbVv0erWoB34W0xCvREOIqCc77re
lll1kpjT0lo7ERxdXA5qcm+m4A9PwALReXtz++5k1Au+UvRQW2DGkqPUXIpiuj2VhWuDbQZbDEqh
uvxNmI1ckxpFKGCHVV6+OS7fnPpMjFMCGMYZLKp2wiYaZgDkdTWNfRPbWEz7Q/3PlMteuzftOHq8
PmxvZ1stf/JkEx1ITfnrD8VMyCbhkIWQx9PphVZKF36Z3oGBdWlTruYbZtSANKn0sDYMjUStbOuI
mVLQEzEc7119oooUMlC48F3tBiSpetY77q/fs88UV+etE/cblMNu3C5I4ylMDhed9xUVvCerh9sA
gocU1T8DFoKBsrZwSRlCf6wxdCufa4xmnqnDU6fD9vtMPGsN1ezXu25/MOkPT+PbwOX5MbafplYU
cDFwBuhE9z4wmZvuLTWwXPKcH83n9h9vOr9gbP2wt/uREa3jBPDcosMJWkCPW7X3k6WI66vd2/v+
b86ZWgqbMlLkr2Hx+ZpeEgE5gTEtk7j9sSJAMWQh2WJqEn/4prITblxSa3eppMPrV/fqf6cjzbZF
ktBr06LjVnA1fqOr3GPtUnB3erETK1LERUpcyp3dOpLyZO27giUgb1DuwEAbZ6CGg7fo/fTwu007
1Nbdzc1i2munGILGyUadq80LQxjbT+S7nP8VIt/MiL+rbFd75GyQAQKRZmyJ/MXiJfINrvWlGuwx
cCl3oco5vOQ86PbDy0M55zFlH4b6J3TDL8ondVnPr4lIxhIurHP+cLbLnVIfDm8ThrdSZ9Xaiq+j
Yk2KLaRy+gsW8RtdmzIU3dUJCwN1Fw9ac0k6z8Pj7XGwftCkAveS8WX40syNmZdIbizTs+5IcOlP
PlVIX1b7K4s1cgojoUVcCaEfHLK3ufpssbX9K21ZWbuWS1JcEAtwdTNJZ5+EbhLmDNgoWlDBvnqc
lgcLKdQSAv1WKkhp8Sg7s3ORg6BAAW945UGCAcEAiY96ypGWEuMEnzZxi/vyOlDtxsG02+UQTxoI
jMN1+wzEtY3i02Le3z8+zv9WZn0YJpBywMzAUPpNWlCJDgnMG7ds8m4HPz+OVd/FUBGpuInl4R02
SaV/syJ4MjnANX8//23cf/coK6OQDceTj4GjGENzAFeG5oxZ6nFgBgzGzIxwejO/DiMUnXoxk83G
wxi6Q8wtwow342quNh7qdDzDGNpqRRMNQGsPljbfACvDxy2D+OP6rNfezXnaZboBR8jr7CCWfDCt
+twDHNxst0+DQ2f+t9MqZ8NlJavqZeSESlQWbq1peSwBXxCPsNFA4AXVJ7RPctY8ADE35AKjuJrT
C8spgNGmg4KN9M/Ly8IJ5FK90cUXBBRAQ78AzTYXarysWr4kxuBUt4MrB7QKbAQJ12c7WnKHom64
9WEH0bHw661WSqAuC6V0CMi4Sfgrbnp7EnKANNResl2OmmEeclu/uo9A9Dyax4mjQBHuOH/JA2Xd
aHtzZfTQG/Omvmyq3GxNlwEr5Hkay0gqVfXSGZ9xEnX9xfy3+AuagFGsZDAJz/akWYDB81BuQqni
3YVtqICESIMUKgZSxFH+vKLW0QkQjDGC8gwqtP2DyhkWSuETIbOojSZsHo1QbWoVjYp6EhUKT97q
85eUqL2hCxtKTGfDwYizaGYz7erSqqgWncFhfdNd3n0szShXVgnQ+o72UMxIPe5eLp8Oj9rQcXl3
LeUhNMGxo6eY5izqmP9G+QuuaEonFrZyJziKryUMCABgSChpu1JgAO9gMKa7xVtqLqISHza1Vapq
Cdf92OiTGGAxTaDuZpfH4Wcu0SdCqbXsTBgZsAAcIwKTKmTG1KiEFsGiU69YuW7LkwCgGUtm+331
hGpuWwugTW84nz51bpcfy9adQJP2bT6MHUGMRSICBIkFRkw1FCslVeu8fB51/r2fz0NjAII447K+
obnmk8cTq4RLQOmkIFJbl6AZaIAXjzj33/IMAelRnXpKyd/3L152vX+lkaPczSceMKhMUrmXwGB1
mXfmHx93nXn2Q9qQ2YQBzX49ejdh2bd9zoarSQrDYvsG/TE+M3UzNJq+Ac+UPflGQ0YzcPra3RCH
68nipjNefKTNhgEFHdOwbAaKOEI2gL/FyW4CVBYsMXHLJVEwQ7mfaYynhjbMl0Ye0A4rS6gBhW91
gSZDMfvSjOlw9m8UIa0XvLXBGBBP+QLJmVrEKn2rAmVtBupCbyjHj4u91z4iKcp9hmfdYwLPiBHw
1gSe40P/ZvR82C0/6iRripdPURNAXdQuc4oahjajyxxGnfxcuDpJihLATzkqy/qCosCMH97t2Ekm
WohQL/kQDNnbUJ00awjAcPcMnmguUotIRdiSBCh00VjcRowDCBioJgMPJprJEO1DFAZMSEb8JX36
i/XVJwNGhHXHdYwpaB2/3FzcPeokwBZ0AspOd6OLCMk1dFAHyvNVn5vjHb/VmXF/NB7o5L8Z28O2
HLfV9Xi4eJ7vbz/GqtTF6INVJrXFaIGcGUETm4jAoCRUL5P935/HJ8gNPFTYnwY6HQF1EPT8Hn8l
TShMfoV0fKJFkQ09H46G7OiyP1MbLKfJALlV83A/k+PnC0lEHZu2fVSdhm7yA9QRgjHurn+tB4WQ
2nZYDy/f3HTerH4xa5nSfc/xYmujHHBEx7dH9jlhZqt6t3q735CslC/cei4RmQy4+MgJAkMwg5xI
vsK3RH56x8vJ/4475LRzrbkFli0oBgCKCMFsnjoXxRScN/u5Lbd0Mfm0Z8DIPRGZ0PbaY0mFb4we
8ShiVvJET7+/BMVGKT88wfugfp8ZvwZKB5u+Hc1IqEQ7aJP5SyOUw9bkZ2Y8T0bjEXafbS0YrBy0
nNvBy/Huji0Rhh/LCh7kGHlCyNaTMEpcSHZi5+1imvJsEmKdFqH1PRjCcM2w4zY2EwtxdiyUNynC
mybDIapILvIEY81gGjViREzpKtBF1NnQIpa15h5yAowtVa295fWW3iEsTNooCZnndoxXv8K5Yml6
ZMPd8C3CZjPGbdUrtbvLJg26/SMO8+AeKDvW/PYZH642bpIBZ3iLnY0ZU79ANfu34FMW5KDVQarE
fDAYXWwWv9rIuS1q8/ZKRTT6xphNp/3+hKEptt+bjeHOW6H7w/PqsOn2Rh8NojbvsjmzMAARWEEl
C7UisjkDKBjXOEYSGju58hdEE2MDDCVtnGkLWyaKYpdAFnxP9qOaIOKNcFLDZ8CxE4rHcEyvZ7FW
YXTzi61WM70eaXSjnw1nFFGIDkOjD2byuDEdcEkNNJRExOclvHEmxox0fTM4vGVqExpNHN6GYaYH
kBipeaNrz+C6poq2EmJAkAyESCz2de8bokjQebiYrLTO3Sn8YAxembWYwGva3muDmcwRbVV7THTp
aiS6x1yGGQPSrb2bF5vFoLub3TyEy4I4WExg3MDKjvT13b/mz9eqdcAZUYABXQuBGVCXCESTCn7e
O7yZPnf/tChJ2eno7nEoUCSAgms9ggqbWpdoIF9Nw+MvWVj55O366rG4St3Rdn8aseF9SK6qQkqK
F9Ri5O/JF8t3z3fewi5sG68lSMqvluwOhUG7vn1gUyR14lsbbgedi37tyydB92b1pAk6+VPgFfqj
3/lRcEktu1DNz4l+VQrUBajlxvo0hxn+7GLkygUIPfXwUHLL7cs/iOtur5UhleMz2wo9PHDKzbHz
T2dkflyzPPF2+VNvf/1P6aEmKTYzWPIU3uHLcft4ubvDt2947uZj7hwKNmWaFX8IZdqiFcsmmJMy
l+9tMFGo4WahOhyFyZCX0+dpWUfkTqPB8G0w2EydcmEzKlf+kSMCQ7usUau7r8cvu8/j64U0jtfJ
7K4Ommwr9dNW6NQVu/07uwC8p9M9vDkO1792Xg6/8Q7S+32b2f7dZMVRWLXF4byR7+/qPBkjgXwG
3+bCGYDezd+tjnIibkYXk8ffZw+Ty/wBKDApOutxzLCp/TYqvtiWUns4qXRi/CVaQK6UMlfcNA+z
HQw++OtQMuoMOKacEuJs8nV5Plyo1L4cx5f7/yoXUfEQS+H41/oNphogJHl5KHwUTcvsrHeaCkg0
jy+YUqQsWyb4FeQ2aZkHQlRWyOSN3BNcrFC+m0XsMnRmeP98/WW++cXL+TIXsrJ83rDp17Cn0MPs
P8pI7rjMoMYHfgO3/Asf2T9ofKcGOaZVsWo2sLNBtB7i5OoYacEGYDgxCq+aTyZ9fMd8Dthwc8DJ
ySMa2q2K9ri5e3qePwxvq/nkK4cDKzW7nyd/v5lgIcqeNGlN1dyL9qCNETovM/OoJbeksQngFpcO
xKDF5r0yV/bF21NhCazVMfayfVr/KitUXf/VZPT17umDZuerX49SWB0+T/DV4Si/NJJmoJpZuWVA
o1kL2PKaTi5mHfW02S6SpfQY4DFMsllZ6cvgk9Go93XmX/cLKfwzoLJh/EJPrebCqT2RZX0Xq00Q
Ny+yk/WM0SPTw2x1pbF0CoY8u6KCOl9J/SUXp3lKkctmJUVxkkXbSD6SjPJd+9Lz48m4paP0oRJk
yl5LaUqHbkPC/+Hn88vsc5FZijEDOS1zXoninvL28pbT5cOh1lUEbpJ982ZiGIen/asMgUrQFQOg
jFDd+rP4TeSUS/8m0zWnu7ksuTbjhhx86jmPzfur0g+AYhfDj3GiUvijnm5TxU0vDqj1uqhi5MvD
KXUNemXFku+sHy/WmpNCnOm6P/rIl6p1fPm/22oTGb+2HZORaaDDq4fTt1tPys4bygOfmrOhefRE
xfGHchjZqMn3nCXnx48RA9O8az7Lg8u6VwVbNekYH0L7k/w6r76N9Sc8wlcZyDQl780Win7K9Oph
8qYjW6mbddWJrafNPdRWGwZbCS1dwh5SiRoTZY4yiwIjBc/n61xsfqPNMDSZOojW8GltWbEXNhmy
qp2bVdnKmDHS6ITRIYJhZBFtrEn3S8zrj2f0gNs9dfDg8Z4faBvk15ryAhJCGa/uXRx1LCgTWrIW
cC3vt8UmpJQs8rR82f0fBU/Rruejt/zZxoBJ3OM2Jb2es9W04iHWzFN9ReEAaFKXEpfJkAUuHcy7
1oI3UxY+kzv/CjP6Ldq/Pzx905vF9buH2/E/9ofuRc5Qg1mtllordPqtrtBM/XNFa+GxsohbZIgH
LAimpaD8GNRlHucr8fZHDuLuXbheLKsFQl68P4Zz7idMwfCok39c+h4GqgPl5c2StHDReFrJg0oO
aq8GkQTVH/zBoN29P9Lp2+hPsOnjJo9w3+lV52TlTCyWnLrTJtH5hGZpwMTzX28HPw1/h+VR0/+3
H1yvh9PF4fajVLMaHhv9GAg5EX88VIaCRTe2f7zS/h62O+D7U4YXu2z4x7ym6XjWb22P3tkeJqvN
+il27eAnuXVD/e7qCuttM28znsYck44Zb4zTl4ghvq8b07HaH6ujmjJ+po1Qmm9k3tphu2Xf09ZV
6RtGq5QM0zeIVXMtrFnWF77Ul9KyM2UlTG9+gzTm/bHQuLJ1djqGMGhvmiOXtzUL2gz4slzan5aL
yoX+2A4Ufatr35AgguV7+ffb/SdJL4JgWYHRohdkg6C53ABezaVlSs9XDUMnJVYx8RvKIxg16Csi
8c2Yc1/e4YwR50l3wL4Qk5ZITDab4dP8fnf9wSsGEAlkgJwh62YsEklhEAwHpEJC0l1qTSYhZgOA
leTDB1LgAYCO3KhYjAndHaYX96NPxAKS6faAH3ZDU6gRZxArjl8NpanqO5nC2m8GrzPRAdM1DMx6
O2Vbic/SoTg9BiNJeL69nKzemqfSAkmKvexHZACatODmDpBqQQe7w5vNev0rNwtYh0v231lh3Ll2
rPU49JoyJe4VyGIUszmM1uc80vGY/tQxB1hMh912T+pm9HzbP85mH87WYwOYrFT15cAA3joMo8t+
R94pnCGCsdt5WF7H3nWhy3Z5TQVaAMgDgAMmyWgQ1MpojHzbvKi2nDBcesouqXZmLJNxqjMFdsDF
5F5Nu/HCNyslN8BHMEdIXqB98ZVrHHsfhpMYkssTkRpG7WM6WNH2GV+pIckdozyhIyLUT0DW5L5L
J3kLfSMLBVzSNCB+BdxYjXoOLo4FZ1SMh7Nuj6PX1YXamMU/GXePh/FgffuxLEyrsz74ZOogeMIT
cLOTF5x1TMYAc2lGp1iAaAtaaiO/xU86KTyQQ09tuSIL9z/FCIwFIlp2xt9SAeV9ohFCEDQpYfud
iSNEn7VNuAC2kAODj7wk8t+Kg9FPGSAlvH2XxTUrkavzCfRCWo1MglGGMZQwfhAbYYvgl8DL3cCG
80YbecywTToMXavYYBhoWmXe+GMpGPTbHeUIAMeYjJltNx3OWI7Tssqb22Nnft1/WHw8qXhTua3Z
VmtUHBit6NmWhQFPqBq/d9dXq/9MaX9ZBooY3KmVabMs5NQsiUYS1EET6BjmcLsmWoz2de3FCGfc
Gdou5Tp8Gx7g4ePqp4d/8bfqvd7nRg4cD9b4hnyEnDi+kcCvS3cBWYizMRQtudKXo2Hj1+oz8dF8
g8ZoFBtON9sM8UBdbeZHykviQfh4/FTZ1BjFW2KVvrav9GJ/PaZ1kCnn/6zfn6k5Wujr1bVQhC5s
n/MfBtXvNHWuoj0oNv3FOrDk+y4Q3qaHGJVQucSrySQ8gRWbk3/zLdg6W5orZN1CnxQdSUWCkehz
Lywsl77r7sUyxQRNQHVMPdNYKuW1knu6DqwUaAfBthLtqMMGxOHEoIlROVYjumcsmJfY9JJaLwyn
nZje5OW/o858ernvhOJe73+z8i0ehx/8FdlJKXc4S9vrDzt5WH4BFK/dD+h+7XAjuT/u+nnrziWi
0ChCMqlmtpPQfJJ3uZGp1Xio5st28n59nGnApP4u7WngND+2Drjq7d69GZvLj0ZT5gWM2M9g1poT
MLnpPY+vl0umOUWbhI+0ck1OibFZMC+LXjtniLHJh0memHDfqg+nxzglAPXHkEDD4tsYfEsRt+jn
kWlxr1m4DSQslUd469I+HVpusTa1hiPWyDRpidTbSUij+XDZ7ZxskUXfKmYFUEfQcDnVoyHyFn1S
IMLw+eoho3XEoix+Wj3I6/Hle54jTfFI/JLyZMyeQwH8RmsLPJUD1AqT6mGGNKU/uFQ7p5rHso38
SUpDUKGSxduvBBgHsIQxtbAqze5vTOjXbhPcWLwwgSF6bmOSvl/HLb/aYselmhZWAaKktiTMTJmH
WstOeWu0NfxdKI2B00ciz6W1qk8Mb97ddstJGD8W8JhH2fKBODyBaeZMNZ+N2Yzr3Aca9JbPy4fD
+i56r3VkoNVIdSGqxgWU4M5rxBoGSkAKTWGKRNJwpebb/P1mVGQRKSuCFusTmyb8cBMD/UjabnJ7
tXtiJWGMkpQeR0sWFCEAb1+at9wgCphYB3jEBWpmu7jXTJDO1fPx7Xe2QAUHQRGNPyNjHhAcUlKO
2xin/XGJ92LqXaPIWTzaZ2Yr84wGU3wOVv+eF/lxevs8el5Mt78gZ6g+YkYBL96Ptj/bGsochHFs
zBnKks9BSRd7lryUP8xBKfPa5WsVh0qn0XU32KObzBpKvPqt+eNC1lgfRWwdpcQzUNYJwIQ5t/9z
gZPWDBTe9ZjbCFBkmvZ8aoJgQR+Kn+jSn3fe3P9ivaL8uU29JlrrJQplfvvu+m3oA2qCvr2CSLsh
EIgMUQHaAX2Os2uPgG9m8/Fy19l7RT9gGAfTCgV/AcE0LTwx8ARwsBMoDWjbc8/Jsm1PO31u5IkO
787m2M6fjSrU/soJvcBQuNVQVAf3ZL3l7LuwyvZPQKTAWlt/8degQR1YSrh+D361uRd/gzBEF/FA
BY5U/yz0jCniAWRZamWcn/7R2yW0AGhISa1uxdA5IIUhXjiHjYax+YTyvXBY9Gg8rVRRxUPh6WK2
tX0FfbYbPK/jC/xU8kN668YcbHyukJ1+d3SYde+wUY/rKxAG+NRBmBj0QioA26Guy6hrBkjDI/Ws
Y15ABCmhSAa0ducRF4/y11IDrT5ArBnQNfLDn2YSBMfJ/V1vScT+93VyjVQ/eumaM0GRjRQYyUld
yx/etWRKU/NiWh5KrS66yHLNKeIceeNv/bHOQsQ2ckMCQpyhzF81WL/kVnG80p0e5TfJMsUUw2Ki
Yvk6m6FE9vmRiLnslAbOyEf1173BJt0WA80Tz2inj8nfpLduQQc/9R5/5i8vddxx9J55nJoj7tZ0
wPG0u9ysVcxR+gAmNqZyxu16gzfAnlwzFjrFCKI63Ejo20rBnBP+WM1T2f27/KNIXYb6kCO+Z0qs
hcUMr4BxCFFxhN4cd/w9foaTW0QiIRH8hQZYTVF1Iv82AOJFfotA4qLc/pNHfaA6jH9jfiwf0Zei
jEJI/GS+guR+fZm14sJ2EdDwdSkU44Y7XwbPFF121vf3+DyBt1IufIGQBUQktwKw7vRSPzYzqkdC
KyRovBNRsUI0KR/nkrdE9v0schHyG2/lFlfORz2LNEbXiXL+w2TnlT8EJUY/tPa68n5Jds2sMlcE
LT7jjBNFKKLlwoISpZeBU6g3MbzYX9X+i1+Unpjy+2p3IVmINMqQWxLxVPvDnjrA+60vpDEfYPAp
HudOXFmG9fkQGcl74u08Qp1f8sIt0vG5ODCaO5nEqMQqj0abha/kx/XRZiumtmVIQ+Cuc/3/GTuz
5rZubAv/IlVxHl4lS048JLlpJx37RZVOd0siNVmUSIm//n5rLQA8pN12qsDNjXnYA8YDpMY6LIBT
LbZLS0oxidHiNeWHy2q3MCab10VMJRIjXFSllGTMLnRGSEAVpF6Lg7LEBSjFWQeo4DHpUDMuBa8r
AvOj061W0msnyz+mDJb4UiDR/EF1hrJA3BKg7DjmuExZFfBiAoESWsNcgmeIRsIgyYxCYQ2eEUEK
npApZiCr90kuUHejghEzSRCIhB5Y4fo1BU+wbNnggjXuxMC4Js159ZEVPr+WiFfqBAy++uiBRpID
xkMLy0THZLVR29RYHDSDSxWQ0QTBM7gIpHWKy26MyfAhww6gl0fiQHKtatSOrFPHWhyqVisSDyLg
kL2O9t2DRk7xxi8hQO6Pbyd6PqhTS7cAAXLaHYRYiej7NrJ5QpTacvGmhKuy/CaO9rhdXKvV3sax
dOfiyHTqxGiEJkT57ibDeULN3/MuBtmIo334JdITBVIulEFIktluyVHv1rH11GTECPngUg5nZ1Us
AuFSA8gnl4mc9fz1T92KaGWkMQnTm8x2wnQgUvKuU0BuKKur1XFrniCt7YMAKyGhrOSDP2gQDoNN
wIso1Y18f49azkPUQa4vyYNv9pnqhA2OxlJw00okyiAcqMLUG/4oZzNQFDw0D/2BMSQPElimrKUg
MDs5tRKIdcXZ/BM6jNxgxzNBFHMnB3Jj1qt71TScfnj9j2CBODGIDQ6CtdxtlLEK/XBMXU9MSOTg
U5FEklfRVx9llxymXduGLQN+z7nLnhHt7+IpWA5Rdy5TYAp4Ozq+VTIE0mfbralAiEob11VSK4BC
n840Q8XpTDOCM82g3IX0vEKrVseEKbBitp+wNbf4QwT7REhx83UXOPk6WOwhqqMS26UlEzzQ2QTr
krfMmVKGFEZpP9Wzj5K8CLj7KaS6K3US5+2b/o0meWEskDAWVhICx6SgFKWZ0oeM3nKFrNrdJgQJ
pIFaG7U5mYm9gqowAUwBBzBHy1pQFoIC6fAzNATJ+Ma3B9NrY6OOJTcmc73jwVSzwXCPMvRsD8RZ
lZMqoWaBVTwTssVVmjve7maCjzimGz44FW2OybpBkOCEWX8+3t6dKHCdqcY3MLJRJKTztgAt1BIB
8YHL9nXA7eDs9rNPXaYIWr5P6onj0DiIP706GEaltPi3whfcpaIAsFs9Q8OyCJ67e+RodvyazAbB
sbOiJFtdy2MEV6d5BKXja42rFob7d+JcbmXEmWIByTZ4p0JUgdxTBRACfmfK7q8oD5fQptxO32fj
tj8Y+uPk7s7tmDMM68v7zYc7rkimyDlKAZJac3fC6I2cPcGCKcGBXQSccSSwjf395o2+UEL8MvQF
Dp5ePf3WhsMZXbqvDIpoeiDZ+V+8vJtf+Ny8OuiIL92BcPfR6Ylbb4k73SiDskD3kK3HAHH/mTFb
B42UNxgNhKw3RdPRTXhi4iPdC7kiWSJgkaDQMuRkR97sCGVjoKz5kLbFofQKYGFgy20Li3qA7t8m
9+G3zKzPDAfTHuepJgO+zRxMDvZgbm/7y/XR3ezmZ32Xuerre+bx/ftX5RKvqCP0z8Vn3+0FTaH7
7E+uqfkEUkmcmaPnWOWaJcgLFeECEbyDRP3iAm0ulnpPDSRWEEzGWyDSxtCoHImJSqblQ78oY3Ba
HxwYPJRoihlEyr9I2E6jQYx/0EenB6SpC3Eqohb3VmCo8t1GR5K+WBUbDviCcD7iPhOOLfnaro6M
rR+Gw5vHzd36p/L1DK1+ca+T6xkQBNLAQZCw6csvtw9/3Py3yKAXOiAOM/z18nT36SAhJY648Ud8
TENCL57UkazOnn3YSVnsVsBwbwbncjlqnDJb3a3XbG7+8tlgaMdMn5fxTGdBliRzqkYb83GGnCJ8
XSIftS9aN6w64qN+1pCDz3KKfbYYvUU6sWyu+d7mR6Q4Nz/ollQ8ILz8zBOr82t9vQoXlPNSS/aY
+BS2/3hisV8u1poz4A8MQnD45mLA17XveneaAd1d8U1VZSjZPVihK5j6RgmYi5jdA5+4IL4F0peK
wxiVxA3cDtjWLxsH9MANroPlbjl4hA+BgDES+/JQidCyMBsUBgGxPsADLgBmW+s7+uDg89boAy5N
Hfa4GGQ0Pbww7nbZm95telseZWWHznsoZCMKi5E6i7KNrYLAJOGvQDQGDINpyp6pUBYayoqCV3Tg
CJZ2tCKfrZPKCVIF1vDmi91BOV9s5pkKhAy5g0AskDrFxycqgIEgSPpcelraDFqJLhmh1eYvRPDw
QRskHisg9THfbuAhN9F+RfgR+n5v0OM7eE7H7C+JD29W8/ViseYSE3QTEg5tacSIOqMFEGCMG7yp
hTQ1EFO/GU2455uz6cDrpF5oo+Fxj+BCgSB1QcwrREhs7ZyhWEWJh9yjVNqXI0QtC2MI8/DiXX/v
KmTIFkVf18jqvzzaRNenxyGyVLsN3TQ5eurtJzspayqVT/jUs2CnHTykovo4hAFxdpPgkPYCJnRC
wbFKiU/coyFLUri1+PK3IR4ZA71MiluaCQdMbZG4ATPeZrTiCHmoO+nURPh3+Qnsf4oASpgUzfEA
2GilfBJut1rUhEyaKa1G2hH/HFGBf2HVg1lreJlgHpXfvmcsDAMT1Lok0QPrWKNji1oBEj57pWHG
1lodiaewVNG1BKXUGNph+RNOQouOEGqGpnsCpz6JFUiLKDjjAi9sYo2SACl7G+p4YEOtyWbvQdd2
9T79cfmk7SM1XRrRbedMwfCp7qA4tDDWXilQ9CVCTQMg5jgKqQdgqH4aIVJfOma3mfSDJwYZFRBl
snwvQhJ0J8NUNlVWeevoP4owEzhYaK9mpJP7s63WSY78NQLEvfcpU1z6CrSXxi8dvaUeCCdCULB4
AHEJK1DUFBhIUuKEOtXBmmxAqL7qm3cPG71pPbWlP5WjHphQDBhaAaNRml6BYHEMJdHvImFn6Rhl
MMvmgeheFtQh7u7QnlffrPTL2n4oaB1H2rM/U94UH6jJGM2dUgPBKWlgSk0laHRxQVWFKR2packc
YpMMDEGIMAepNJ4JjrXxUuS9NUjoKWJ6zypL8S56ghCVV5FffuefDGPAXQ8T20C1gAQrlgBUXAuN
Gl+6oRkSJKYVStIGkmBLWQJR55dxTIwWJo6BIZV1m3uDT1TE2i9tlTgEykN8xAGnlk7fzSaVzEDV
PjpZAZ/+POdRPhWZ1sRFtWl04qvEy+Pzvs8re8ovZuxM/GlowmLcHpHAFjnyiSNpp3GK1uTs+s3v
ZIU7JVbO+9NtGmDJp5ID3aRJ6fGlaATDJBYusRZFnBbDKQ2AtzwSVok5agIBiwpKWKAbkP84pIkL
jBIjQp0B4S7Gt0kfCQ7jd2EGy+qCcSUCxdkdYlZlVLwULjVqJcMnHSAITYtv7xOi7H+c6gIFdhcb
p6fTwcMZ9hgSwqN6q540H45A3IEymcpnUEEZ8Qj7ZyJPeaMAqB3pY7qpxyXlBY8YiX+TM04kZ/ZE
uxARhwRWLqWl44Zz41kCJn6nvKWwDEBZdEg7UiJK15+fbXXjE261PUgxJjUPXsuUXEjOxeJfNfS4
lnDgzrOOFuJNSbVTy7zDG39Y1ZvJL/xQcufUx7+52aPYUsyaN/+pMjkEUT22r3jDAitJZSDicVqH
JskfAiQdhSvtCYq5X71aXPk8ZBINbHkUQoaqcS1bzviIXdNsu51TGpFOTaQ2JAp5Y0Vxv9lsxL+t
6dMhxEWb1qj855OLcd0j7By7YU6HCGQKmI0YzlzHsY4Zi4holkBu2Eo4WTRv8H/xObQxi8RHJ7Fq
qPrfUk3MQCfuEMJiSqa6qprPY71mQQn9RK9lnVp6TsyZCthIzdFkIk1IQzlMWgdPh3DchGR2DUJg
EIyu6SskgA1wUH/K36q/edaJKFlFSy5e/EQkKA1B/L40niEkJBl/kEd16G1vuASVWLgESuCDNUHA
igA0SQxipUEsbMhdBBRrDLkFUVRt1GMSKkkHammhCg0uiZSCUn5cXHUxHNGdTIpeC2zptFcknxgx
NUtsBz76bAhX0nEiJO3bTpLi8D2tY9SgWxI3HOT1PUskAKmqEqC9g6uO3BmAr8Z4JlwgxFdaOtsS
1jeNcY1N819vofNZgpnJzAJHSTzqagluwYUU/C/CENPBi7PYzHuKmXo5bM2NIJK5UpiSdwkRVyAl
Jh+gebYFchrJS24R3XJfWUpB5VoiDU9YlMBSR4bcAmoSlzmBzPP2ILaCW7skpVh1JV+NAEK0JFGL
5ILi1DK1ylXczBxqmmIKLUZJKGhuX0+aNG5+yBEoEiEI6bSY0Wga9CgKKpGCicb80QUCffLCd8Jh
6S2mvyoBKfiR7vbgFH30vV6O81ZNmIW4MIviwixxEssM3n9+uT4e9OWEP00x6yGe/C6emKjjHw9l
LQfCxCFJUBlypfji4hIRm+NTZkJHYZQTH0Qi4OgRGSSweZpUU0yikRunTfABJ2rKVxKXwkjYlB//
+ADnV8c89gdRnv6iAkqeMGoSlXbESTHfsJgGp1EJo8Y0U1SK4hxeV6PXYRGhcGyrRBKPrtLHo3YD
uG/vTx/fyr/2DLVz6P7bH3GJoJXEiiN6XJg1fUvnozLZ5euoses7gKVfbJf3Xy1c0gCq6In5cYeq
f4OMJa/aZXkdjED4Kf/yTVJzrQXLIoqkvWVSez289r5Qojgpq4KSsiLU3uvl9d1/8B8tflr+VhRH
rZK7Rm2/4GAhI32v4jgJuF8CkNqIUPomqlSOYHYpKVF37hIpgR1ElbKqMnWtA8JmQBhP4w1Yogk1
iTkC/0rFpuHJJH2/6YUDJocFdAjz5unkpV+PE7Ea7A/2lL0/OXJjnQ+PMbVR1B5qQiVUqeI0y6Ck
fhulxAmTsQR+bik1Tg6RmOROgBCEI786hCH3DG0mtyc3o77u0Ii9FaHkSzkIS+Qag++5SsurdF0j
AcBBbJOS03yURO1kkpNCQVy8xA1fqJ7KRmCWD+H7P2wHepJT+db9G6VQ257ozRq8VMBFosJqwVx8
ygq8sLKIX5frCc46emDPC/JZyi0L8g9a2K9L7yS3PT+9R1P5hUx/KrMbaLUiovjNIPDK/Ts+jUtx
TQY8yMocmi5SnrVxVP4QK1LmBq/ETDsBVSHYlc9t+LMviVZ6kZxsOzrtaIZjIYgxkknrUBc5iGIK
7DD1S2NVyave9IzmNhwSoP67vKpEKWzQ1J/UUnr7JUQyAQcpJU2VXQTcl+/5Ej2hUj597MfZGuob
yo0XPyx+Bw2xvJ8Cifx//fuC7sqL8Sq2d2C2n+wVVwKGrt5hTQq4eREfDwy2OGfrxcc/KspZC7yx
YVjjijOwnhEB3TXj+PYXElItfTAoSIpEIjoLh0fsoz9Gf2Bp6SUTFxG3mLj5vImzgyWzKLdl2T6r
bd1VOZY2iLHbBMaOt5ZwCYuFvSCO4uisDakkbfBUqmQSP+1YsApILDxL3GxZaHvpaP3+5mc+6+Bf
OXhHyffGgLYFv4awmEIoTDkZ0y0wgZJ7arU7O4OH/DrXfrG0nEVFVUN1cYjEYzl6fvNq+zv/1Kqb
oo/saLGSeuXAX3y7YfDCVGknAe/huD3SRgTmq7wVj2rpjiIQHIB4kn0534iHKQRTQVcnAoDS4kT2
jHg44Kq8m0tQvGqQDhspKJ7NH4QEYgXCLCUEceNXE0l6Csm7i6oAgKgx8dSRIfYZY2mQNImSU6y+
xEOXPufUXpIokakCmGoCgw59QwT2FAoEPcEeJwg5eicTNEZRwEgyjO8E7NkK53pVgCvBVawi3fxH
7He6gB3YHMOTZtY7QzisPmqfFZzwWBE8EJSIrD6sF+VNwig1n8bAJ8GlYPavxsaLgClKcGAQ3Fut
45hgavuqZsArVWGTnWC5hayXdF8R7o8Io5QiN9dLTz7RTXivmUwomrRKXnnKmZK4WmvNb16/S3Yl
TSyuF4UhCWDKT/YpHu1vrsZG6VJY4riYLm5cXdZIUdEwke4INiKHH2kifn5cgkjZ2EQO8AxETJuV
gAQAOi+CR+5IAmefGk405RJFkwsCLN5Ei4YpSLY/0CbeG826rRdtWZklNqFIF+NKkBdoIMUBB5IN
cPXxpv/LQFvxGEJ0EdKJIxFSViIQJtWk9lI7nUMcu1NozpVYu9OSxCQ0xXKc/JOU29yhkxlQ0TgA
3VqhE6GlUBpBH3xLEZbjZXKtOysgNAqwKPxExU4O4IWGRXfi3PzBMejplFhhnY4OfyZu6JAI2ePT
SYOwFlVqhtDg0+3J87NypV451E7Ce5Xrqva7d/8lYfUSa9HLx8hJ+W7AiWepbRRXbVtsogvqnBhY
YnACIQv5mYugEy4356+vPgZNxcKKBEmbtCao9SI+AaF/vQKshiwB3OOoKTYn/02LACl4ejhg2Vch
B2IkHxDFdtcFwkKz60BRQMpR4D0pTKNSCJAc84x29mg1B0veIf7oB0QcWY9mjbgnbnArhi5rh6+B
NTsKSBlUDL77S4FT2i4Ub3Ca0fqYoESnUIPBMQYrLWbapPGlMghZirY/BsLd+fKPIWogSFINkiIF
qnGoUAthfiNzHMg2RlKTerWYpT9WTL9eGqI2eDg4CiuoxkWqQ6o4p4wkZRK4/OSGHQ8gRu3xUe8h
4BKDi/o4LHUEmr4IB7yATouo1CMwNaSEIFQDRFU/kBfTpzzoKJp0hJ5ULCMePJAA2WBILDAuSbuO
L6BXdRCvg8cKlD21DyRjkNo6MHkcdgXwYdBYqwhU3SzO6Z7tTh3D+xFGxDPZNOiKqn6RWVnrrvLt
06vbiURfAuexp3WhyoSmkqNbJfvl0nNUPaXtwoveq5vdyfhEaXFBUvhAtrJwcdokwVa7juaQSS7p
cG5xUXA7Rju3Iq595NcBVQYrbtusQ4JVSBopTXYdtYtJHBqwUABPGVc8FEtLNhVLwNQ4Knq/8or3
ox4I7ex9UrcYasYmp1qRHJIfHimNXaueI6DDGKSNasvXyrUyJnrKC+4D//yTfKgeAoPjEm5oFYDk
8aU+EYRUuHEpvnB3ak4KhCHlyCNh8LJa4j/cD8QZAX43uzzVLGPIEYf3QqYvH8Jfgn5URkWtYxEJ
Yu8ThaNkFoF4phbAhqS1sIYkyY+CUYKohWhuShiZjx7rVge8XLmUUmOnki51//cha/61iyudxq59
9CFFWk5NZWFJ/i3KbnDRWhhEhd9JCYFTzxCHFGiOpCbKuhvbi10d0wbubjwYT32j7tpYNBNhoG8W
4J9hLEsRukeI8W9dTdF11FpiEPCSh5cnvfSQhYg20dbiF+108Xz5Mzl1e5ymba1+CdO/PNk+lHkP
lUzBVoPjnu4fTFuXSUqo0+1i0oIEKh3NYdtTdzVU2rIjq3bAM8xfmCOCx3AnMgckYiNj2pY4YWdZ
n9+/jH/u+XUphDemfd1yMMCwXBGJDWVPS1G1kY70z3C6aEkHTZXA4hfyAlvipTYd2uKVE0Lmlcgp
obo1340f4grc9SIUhDqSR2oaPJK2m2JQcBnLn2ru9J/uX43+SVo4pK0ENe7FxO3AEytBGox6wppD
V+X6L6srXAiJMksYEF19hFP1JZYuC2DXQPH5gJNmC7u4PWOjmGrNjHnrMU/qm8oG1hE0BSYlYO1J
idaxxc/H5VLF8E5Vu5Qs5vM/e3ca5auoEDOO2ImPwUrbCHoq0PWlT0mAOFLjWhCcVZBOI7eUcIxv
WvyWG/txcesDS1bOMCmIoGCe2NEyusXHZ9xd1VLhTgJJLAVKYrOfrs5L9VLJbx98nes6x/3vSrjl
cTAe9njCazSeDw6ue5xu+/2jh4fz+3rmnUzYQQZqj2nmt3PaRjNO4GwfaevIW7kgrEaDY4Loy2nW
M/UiLg5Z/wQG0QpvThaz1umtCykxGxTWw9WH6ztP/fUQSvQjuqkOGkFpwSirbr8GHoZrLIi8l0Ft
pSjtCvOpdU1aYBcJe+ASxBwPqiu24ArMt9u8Pzq8YovvC2Yc5OaK3D4Xo3LeeP+s8Xa6ONoOLufn
79ScdKg0Iy3eTg9h9dGyduAPB/bNWUavx4fZk2lGZ1DYGNDegPf9O8EaeQqRfGVAdnTZbVQ/U7cS
vOWTBXjam8PIL+xDYSdMuh76mSCK5SVwIETDPatJpcfxylElGYSAXulEuH793fIDeIhYp1whmlVI
URsoZpGrKAOSIE6daBAaBwzeQKyOaUAvEU2TThu1GhonpUZvCBs+kLx67cB095nefv/s+oQAEAMv
IHgOJX6HA3oHp815jHU2HfLM8XjKq5I8XHVwI9LD1WB19LT+vNUla9AdXQRsBkK2s6rgkDowNIeA
Tdyy35y9b3AoZ0oiZRI6HwsIhFqin/a1/grZArWGKJna3XJm4uFJ+3oIw4iFAG3cEmq20RoIDfzY
//HoDa1/eEtZoaI1XCiQ5gdi5FJ6L9n2VXuG/NBgdffq6fzk2wQYTb4UQQgw5Lrqybw/49Lqg+P+
R+vzq6vr6+E2L99VjUd2iKSFj3/oQbtH0wWxTxyAkAPYEIRJlMozFVgulx+HV0/lgITEpurDDS+P
IK6ikDcDJbrepQRGzqRFlfRqc4YMK4eL56JmY/ch3KDAZgbXN6+fervDQ/c3Z8OzHOgjEQrQIMwi
fMEHZBx7mB1xDmPK/Qe69+JJZzvDf71HZhX1TFGQ95uBjnwTOYaAsJz7i+grPDEEpskC73pckOtj
SXl3C1cM0V0LvQmUBAN7i/UlUwy880IInzbyOHQiyLHvQYhS5us3/pJZ4N32hCWO+toI9OPbOUqF
JyblCZ54tRWbW4KoYkfnOhuIPTInJ/d4uAQnhZjmwmGkelSLlsaTgJHV0imGAUJ2f7UBscMBRdPW
HUCEFS8MnSAiK8QuEVktgSOOzSCdbS6F0Eqa62JH1ZHnx0/b3e0MmYWhINGfiDNyq2cGY/diOtHI
eTn9ocfrOllOC4zwEw2xl9EGRzrq6AesebaCQlS1nfLggwMwKrxBMgcHVhX/dNT/6WZ4f1r7EHxJ
oXfFUwl+YBiLvTyzuvx8cnutD9PIXqE6S2nJDZeWVUPUeXA7Y21CwqT0RKGa/6ukyyvfqEAqaSlN
gOhJYiESrTqZXB7fjJZao8Vhu2BlndeasK0vr5WuntgjExyiPxVIa8axXdzcvt/ca78LdyDm8fqH
6RObUThQaBxqR3lx9C8mLDhoWtF8E4YSiZ41KL6ZguOe8qJ3o5gXPSZBfDAxO31QpfCtU/p0kYEE
j4mVVR2GRGjrug6D7vbiByllkKVwdUgM3tXtuEex4xjk24p92D98nMg965xHgGejKVcfjw8GtA/D
6+V8dL7cvtv7iAJpRBsAEfUvThgjpxHlyGygj3MROj4gXw2Fb2RduvXzSU8vvUWJ4NP7RENRUbQj
SCkP7pzVT1MCaTHaRO27P30gWgyRQTILywO7+R6YEmW8QHZRcSDt9HWUJukro0qLloVS9rIddKuZ
J7fcBJliZ6mP/NVyPqsPxdR+Aw1ZgGSIFUjTAIOAp1+kJUB00mz8z/X97jAyPSFKz2fLggKDoOeC
I+A+OBKIMwjplpEuCWOn0wyC7sSqoO5DE7ppUKwYFCcuvCV3wl+xoCbbxY/ICEoEKA3yuNi9m2YN
15RIYkrdPL2PBimQ6D7IlLIANbvxkk3yDyQiiLZda3Rcon0ajEZDJ+ACjLYAsubISI0SLufXxypH
R+ERtBQ9U6Sja61p4ArE4BcEaFWS8CSaWN0gCRulrI1v7HECrkYnd9e/JXQ0jVXMV/YPxNceQov7
wtrRIfvM1hg8/PZtTdD/4r32aILZbDIajaa9WU9DwM7n3Nv58Olp+3izfVduUY64RG7CvV/KNlyW
c5xWCTCYgvik6O4zAQhbOE9Hl8R45mixbp0wCV++yik2EJEfhtCzBV1OgHmwAkUQw/CDrHqygP8u
qUKwkDJECR5apFP/+nIcNCiUqCsbuND6OAKDC/HaPMSIwvo2PQ7vNNCUh6smx/N5fzjkxenJwZ2T
w81T/2kzvd7WW+ejTCAHhpFekKiU1REPKuicKo5ADO4ZSoHT+CiWciYxs9nuaLppAomhGx64vOXY
lMdQiF955lHij5fvh8ocluanYWnzRoeukOB+0PgERlToOQWzoKjV80xdo3trg9O8LBYJsjg9K8/1
he9xBLl4fjlm8Tfq/uj88Tsznv5wvr/SM+tNeRl5MOO+/5neYpkcTDlvr1fLi9vtVWt/f0sV7U4z
ty6ElkZQAhlOj6bqzzA0OTDUQCgiGoGZS4QS4CEGXqhx1iY0x7CY4AJt9iUm0oOIgECLyE0QIGSI
9KDwsBZ9HeI0EoViEZQ6aMQWBzwxw4ez5xP+o7sOkM44CUpK6RGs4xjxKlvshChjnLYJtZOs3daB
3NbvV8uTyaMfyCrHwyRjVoftwuWQ+++MhAazg6W9EFx3vI4ng0F/Oji4RGTLozwvd/PZi6e40JS8
GDpEzoCROQ1H6uciIGVGxq61Z03xIjBIevXN7esNI24OtXvhYr15+6jxQYInIDAS22C4RqMBz0DL
50tYGqt0+aDLDY0twhMQvYv4NGZ7QS+9qnSwjQ7m+mRtIgFJWGqWFxPESTCIe3fUO7mEe4HJfZ9L
meB6qk9jUZVUIrB8EEi8VIVz9D4ZvVsFUNrtw4c6SCFwytagt3Qe3j4Pf0xxw/HBy7ldnCizpi0+
05kRAAoKRzgWBAOSzjtQDF3X4xuieQkMCh+HlTMExUU70+HccOnL4LdVX9dCwbceOJBESyVioUlQ
k7Qoy4hXCmUxIgpuCR9dWYSJvLArx6ollW/tq+IekenCiIzH1qhNbdJa0wam4OCJ8d+HxbLs7zLg
9Vp6ZI2YDGlbEyiy9/aobDMkkR1sciRdrH9HTnmd/GuKmSeXeIh6xPXoh0vwD73Jy3IwumCc4tUn
BEvSGdzzD6wYmC8QFgxydPWrV4Xmx9vJr3AoRoyYJ6HFqOXLxrooaE5cbM44AGtGBEaaJDAepQRG
VPAK+5U3DLCI/QyZ5IfqIXMXhkeAlWPMA9B5eeWttjJtLp2kjuGm8Z8mr2f/SttrbgLT+fRAt4vM
hOTbw5J+/6tqUouxY9664C3wAzU53I6uF6uL86hJGhYi09S0fxr8i9kiqi56gLA0cvCoBfAstjVH
EBSF74aDNISajY+0o4vj5dGr67PPJ7VrjN5pECRUASlEqkiognshT71qS1TwefyMJaMucOxOFZqW
iK4I3H4aD15v/0Rl7MYxoY8EpM7q49IEDKoFF6mqpIBAMIznq9+m1NAvM3T2qtyhDXrD+YhtqjHj
+oOXG9bj3qY/Wfaf362Gcw1SoJS6nun5CaTI1+5MugcfHi9/3c5/xoteq7c90uoidMAUSwjXhSLM
8ANEqZ+NF33vj8DKN2VFx39tZT1rdJBJMlO3RXR9rnV1IISgu9rtt0gEPUuIGyXAUMZ0yyo5E+xf
L5Y/pg9meH/T4xM1741UzR09t6NEnWodDC+iv7Rn23tiDavuNNFAtAHJg5B3WimFSNuAz/4cXh3f
j8qb8xfXP979SnnxkG5Z8Qw31aBhBFHmg9Px4qOayx+8XvzKSCFcTwQMjUpkPnJjkKjP1fiqKNHT
d2bT4qh/cn+pV1xk3lxcvuG/tC+bF94rhL/TyrQsXB7+Viv7nG9YnAv+R9dn4Flbi1ayKjJgRUyP
ZsQ5PVbrMSUEPkwTF/g+wigxtKI8EEl33QYUBr8yuGjdNYWA+G2JFjwJIL6qj4c0u20YCoOTxNYQ
K3ggpQ0Oggs1A6YKQMrZYHyxEia1SKWAZYYIPyG+xAHCQA2RTFc2Kj2huz4kG3cJuo32RmEkLF4F
TAphxHLckMzdA6THf0Bi8cbCBImEyC+h9zLmqPNvt/9JEVqGWA/4+dt6hX72yw54NpmMWEEYc8MW
t7/tLxQ8LObPN5uXwbMXCiQGvoFEsvH0JNUSTYKgSIV8iiq5uB+/AYuggMDe9opQxWdz93aja/Nb
IF3zhj1m1quaibg4AZGOhpBdlJD0DnMvtpXqLQlFXLwGVgSlrkCkq+hChsFhsfLODKzROAsEa3iq
i4Dvd/pebKLTh5XxC0NDYAz4/fHWh3jrYA8i4wFhIwErnk+OiJJRkwLina6G72BIMCCGSOXxUzFI
03GMyyYnHHQMN2psYD7MwACItS60YtMQbbo4/Q6L+EGMg65npj17Op0597B5P7e7lnQzGVxuFkO6
HrbrGXNC5hho2zUQESu0ozsJxAXyFZPDEZAZveeOP4oz+gW8aBY0Hh9oQkWcCvHc+QcHEq4QyDPe
ArokbETFsRlaODjEAcEaQoFni6Ds30JBpDOHJ8r5x7oxQGvHECAiijUdDIj1QQWQAqdvU4LHab4m
rKztcxneZNIbT7TM0aHEcLC5v7q/3Dy/+8rTJTQ98tOFES0cIQZ4RmcQQ/csiAy6xur85fj87m25
xiaR23pUkktkvEiia0gBa6CfwczQW+nzrTmfnmduGXqH1EDSJASOi3+PHzToIA0Czvi2u3SJzCKh
cIsGjsjTaYZDxBTmIDFIbuzzQIJgCVDEv3yyqpTMMQ2SGVmm21ZXXLMK0pIBef58OtR325gk2hCs
7vJwCFd6Ll61Bq/Fe7Mu84TSaQ1Peg9SNvM321sdsIbrkP1wYFgxXXP3xla4bNdDZB/Dn84Q3oHD
yNE4u56tMu/D3NF/QIFMX3ysBB/0yBOrUv/idR02NZiU7H1jV+YjdU6q7TUfEaekrbwpLBorLng9
3p5uV+X0JI61dC6i9g2zOKvESJ/SIhe1jKCYVBLJwVnFjWsTMJDouyDflimOPXxNpuZjjiINZtPx
ZHq4Uv5yt14s53SAaDYJgDd7ot9g/Xpd0Zei5YvmIlyRrCYcnUV0/MXgl8+aG3klhX8YGBk42ly9
eZxOtNNOqBrnYnynS6IIgqNWEJdX0x81b9KqSU5XhHdzf4Q40OIAEv6nT1yvfxlfnWW4FsFJFOWb
Cy908z/fMJKkoxFTeB3fBUkRKAtB617+bsWHiETh7E27PCHlIKnxv9bcqtw2pig0IVveLS+QnM4h
aEqZFFo6KQbBWt0k8562a0OhfjiOL1YGkxZCglQ5zEDSI+ODzjfD4kA4GZ4Ebp+OtFzZHRuWrmB/
iUVSBAdrsegrwgOLI2MKw83iHmYiEmSPVCAqEXnw9PgwPjgQqwRY/X49HKk8LMDJj+TiAoxkAPHK
OBRHvZZFVjnJm4JHrgiUJPbgfX0+fc/bmSRh3/cnz7bWS1ExVAqoxqLQmN1MouokqZW6/pE4BCPa
9pRnUSiZO+y0ShQLgdJCoQhWIgSmbdTOqmJn2N7qhjsmdTvAqYin4jhX1HaWUlAo39Yj86+No6fT
KW8KT8Ycajt8VexhMlu+DG/WdM3coYceYQAAdMcKjRBm6RYPf4MAUS+4IFzpYsHRBVhjJDHZQkZ8
NA62hAr3+pWEwkfcDuaHCMLm8i/JQCaFtCx9VJr7AGJtPHnAmaZlOchdOaA1eVgmbAJfggQyU0lT
18kRPqhT4Lfbuj/Tds3hiHQ+nM1noxEnSWf9g+2026f756uLz/ebOmkhQ1b31YBeOQRpjSz82Yes
wGhZPHToqjVzQ2hvcBqaEKh/aJI0cCRmM7Fy3CnJYa0L5KCDk5sJD4kqIWvNMqRJZBWyrjTgcsdG
9YvWFugRklZLsUa/6z2dlLepQnfpzKars0qwOWVrNeMTSC9d6h1/oBA21cIADTIqYR7SVgvgASQN
GBMcaAGG4jgjdoKz0Ruoa/nNjAaWIdVAYoSDCAkeQSYsghwRZohN4NVH8uYfuDl6ww4kX6HXVQof
Bvrz6rKoykQjLRBg2WH01QVlmPL84Xn5+vJYnwnUBdMsm/6thwM5PfM1pkO2e70BK6a93sHgezEa
nI9Gjzebr7wN7FFCXYQL24TmwGY1VRulK9cg4z546I4cofZAgFBNORANPEyFOwyKC9bN1cloe9rt
38Ud7OG0ntcI6gE9oe4xfaZHw+GXwIxgma5Kc7A11NQGdLpbT96RJAlryYvSMXqW4qmLXsLNkkGA
6rRtwozK17v87K15GzMXeYDP+WadPzIJL4LACs3UDiT8ZHVU+xec1P24b4K/yLT0+EkO77oTCooh
5SANkstX0+9ya/pisZo6wIA6MEYOcJPeawhjh12/zJT8Slfn460PSeAAFooostJMF59nchyblAgn
U3tf8KTdUiEtXHSI6v1d/7UUSf+Di4RwqHQd0xJqyRGzGFhB30UmNS0WfFczH752q2VqTjpMNEUd
9CbTsfZ7OjPU6fXz6GYwuebLOvpsKk5ern6kILauUITNm1TA2sGtPo+O7+cLTVXVEVqrMuBEE+ry
wbp18LJ8fRVL40FYUpwYZqzzt7KoADfGhO1rP+mxIozSUVBhxWgyIMyDGurCDj+i3cI7kDdjr0B0
k8hbB4TSU5rM+Op9MGhFi4TcHcp8p7f88rz9tMemAU8P671Tznsf0GTxef68Oj+6aDShd4P46eDA
afBQARpF2YQEwzNOUHeoEQqYMF7mrjdt4p4Wl5qoa/zRLXEP3iAtH/KEBLizpg3MMZTs3+AVsQUG
od+i/cGBIYSlOChiAGUC011pOE3DZsgYYkAbffB6p4/bRZLnDyKB9zwzvwykab47OuxPvjLLnA8m
s9lwypH7Yf9wxPIwvL1Y3Axm63oegVxoelo8sBEgNAiEGDE+YSrBroqhDmvDPYGMavHPBmomsXXw
uXph098d0f5+XpO9EBkI+YInX6yle4KQmO4gRFr+a+oejY9BFYvefJap7sTEbNoZK8RqhAWHkowI
IGXGA6KwrmQLxwjpXHV3wDSwy8sfV+h5HyEj0WQWnkkepJ48gJhwTEO+ZB2tA9KSeDRpjhWIEffs
I7FGnoEZhID8LQ07+3LHnF105hizIU/kjL6YaNwuesvZ9uXzk1djYRRyAUI2PZADhqkjkUZg3KBo
IzN4KD3ber+XcPrGgj9Ld1vOyFgDnfvzy4L3Rv4sl77CCRkHNGnfPzECxQjSqBdKYo3BC5dEVcj9
RbwEBioMj7J05zuN5UhoPTvzfXdJM0yhRX7o2jgg5O+yQqiOS5ggXuEPXECA0fgeH8S/sMrLSOt2
hEHTJxgcEq2P1TdLbUd3v8AeuANltH685oOXxdK3ZxVXfdeqmVIx7vbBW1cQHAaymCPLLSBu6CZ/
NxRlhcOC032N2WCG29nz8Xd6EL//sTffmk1H/T5qazblQSZeYdnv1Y8WjxfTB76vqb062cBMFBgY
5qssh8P75eXuHvwEYEkZZHU/fguPNQMbol4C08NL2/iZSjgPyl8dD2YrjzDDJBvOrSw/6KZepWbt
GIbNpcHPDrp/Z6s4rA4HgsAxYa8gOikFq9VFYhyjuzJQVc+0WvCRwV/SZeIHP/gYFoMxwiE7eDdT
Z5b5USB+6DbYJmyWoDAMkT2A4B/T1UL0VpvH09WPOiyyeLPeaM0EDiBIgyBmr9vr8enocvVqcKsv
WHDS8PL5/ZpbJtXbuZNLDwdEL8E0w/n57wSUXxSZERgIo0B1eNiQ7/DSlyd+xEtzXnKb9RiTcJxh
n5cexk+93mg1eKlHYeHvMAmMBEdFVYWpgofWwWGQ7p58FFQ5o4BKgcJAOOeO48aXFxkXFvq7vwIP
2Q9gFEi4YG/9EHr979lEyBgKBg8drQ8A0ERoGfm7P4EsIpM1BE0MHmJIxN36OB7s+H53NPLlWhUk
GPY5HNnnC0BmsprpdgbpR8+T9Wa13V57JusTV90hIS2tFROaPSa0QNxCCCBtHNzSF1s9b5XZYh0G
1o5Bz2/R5Gn+PSKwjOtDAPgWhHvPaHUMdto2eEPSzlLVF74QKNoYGKPOO0KQls7qwI7brXVpY7X3
blkQtA2i1pd/fZvlxz7Edqg+J73RCM2J/pz3Dz953j72e7PVgMEfQtp/dT88AaHJyZOi6GxKLDRq
dCrW3Q4f7W/typkYuedwjNVoOmpkQhHrPisyoYuOJRShmehJEv5khYBRvyBUuqiA1hUtXvHB/eyn
NE5apDUNRaZpKG+5OaFUwZq9FrFlSPKYLs+AF13dWSSL/HbXMGAmqePOlCLiCyRwSp2ChYhpwk5H
2XZxCItnKg8OEkj9wYFYU0BwED99UFdldE6H/oVLtkcX03eEbIFB9tmf0uO2mxFR0rq7zb/2WJO+
lvk21x9a3kTCA7Jwq8mcTx46e7TLLa/lPY7fEsQJJCgxKVPCqXAWSH/0CeoP38MD2EA4Y1S+vGSH
hjKVJj1YHPKpHkTP0qcrnun8aH91e56WIXzp8XDPOg1QY/Xpue6F7PZsULcO8ZyaRu3pSsuT0cyt
GarEb8YRmm4mBOwtR78i5RH6JvpxQdyjBnp83hNVAGwGv6IN0A5SDYzi7tdnu1WjTNV5PDT6Vur3
+UO59GQ3WCvKuIkFPaPWfvSNT/KM7skAEZdYSawhjFDDpXtbdWaH2Z+Ps+NpzzfacNn55eYsLB3S
tGEuVhLBCizTnpzj9rSKxhMh8hlX5/xXaRxrTfA0gVqFGfM1o/VaVux14aui0Z/cZbpZ+Fi4kiqN
zB90wOHm4dX5P+rrl+0DXIX06l0aJzRKU3QzjAsJwTlJLhETnpAY8EACz4Yn5QYyLGnckC/3/OEi
/V6pFiVW9FgdSaPucUdBxFg7gBZdQXeMBVXqy1jIhCbQcgElYLmApMpQqp79jGO+OAUngkK3cGUD
jCUgyoU/qdUeP8t99ZDvrhNyR08CrYRZ6MP6t7ZLBl9sl8ymk4luOulzwrc/GR+c8dqOPw8fZ/e3
Cw/fV7dvV/oinQYIjBYCR83k46PomygYYAwKBCRwNq6HH8O4gUzlUEOVe8XJfk5Vo21vS0Q/wL1H
p5dXZzysWfQEXcqSY5MsN3Nq1BfNd1VDloXEaW1NCMbEDr0Cwz3QBRdgTPDwjwYFjV4gMWGdAo+e
/a1KXWDBFdM6GnNQ7WSm09/Xt+rBxWYmZWBmZMDw2bcHEbPeIREZOww4psf6nd5pHc4ODgDfstg6
WKwGi/ptbxs3kx0EC/0Cm7WREHfwbt8RWtJRpA8uFE0vUfqK/cV96NnIrJ3H0NZr/SKsv1rNmlBb
cv0I6eVXz65KCXhDAEf02HBxcv/oD9if3rdv0MITiuiL4zUJ7lYnFZHL6nj02e84NKbULDD8ufew
JAWPgQvFlC5ypn1kQ4FwAWLUK6VoQEoEhBMV4n7BYfWJNixSvmRD69H77+iOhkKqoAeljHiB0OiB
INzOwDAAxJ8azWZeIqcyqWGoFWvwButAu9WwDLdDqUIX1zPSRj1XF3khpFIjtFCN6/praxUagG2n
FQc1PJRM5Zzl7mslAiczxeJcucmCEFA3j047/9SgvlXWVTJUW03Q55t9s2urHOnigvVuufg5meeU
VhlUJV8ghS9lNnL3291/sKfGrXoQKHgoBeQM03W+gFxQbubj3nYqE/pYOnM8mieaBT1yPng8GfzR
rCDomigaNAtW4j2//lE51cPM2nLFrpeCtXKQ1IBNYQU5SBNrkgVmIgNCPwTeTnRkQnMwrZEOQlfV
no8upPZ2/o8q0pGE9DUQDHbVld2kT11IH7i64XzY7h74sgCabjDhIp5pKyrAURs/dtwq1a0OMbrV
CR5FTHjMxcNMMzw8aBcS+vxyNjFd2Jd2QwUmcI2iAUIitcQbkhxDkcCc6EwNWndOQ+ELRP8Hp1FK
X/BFl0wAWj5DDcF6ricTSmLRjjT79Qn3JhUNUPf8mIKYDogEaJg9SgFcQo9URBgkDxIWgkOZDgn0
kRglYDiRggI9FtV/XX8+wEkDFwxZAVU1xrg6IlzWGnE5P724OqsMQrj0nK1l0QOwbuQJhgannz7S
O0PicE/T0YcXR9xPrtUwix4Qz+AtcjR+9CpMQ1o+icAVBNKni+PeRnezQ04SXT5w5cAt72rncvNI
4uRcz2sovSy7FTH/6mJeHSgTGqPHuvlr8rj3/eAhS3mpDg5USfz9RCY0WL/KxDhmKNqOJECMsFeo
0thLrd/oBG/5o65QBa9KAdMcOyYsBElAwj/guGvPV2TV+MTpPNz5YrYvY0W0cU8iK8ao8Fkuuego
ifUj5zjWvofWcDtbnJJnYrN7RBzwrt6WZvfiARo6DEsmJJECghM+2XKXHneA6BQlTkAJgEeZwYHE
L9WggXT/hlopwyh/8cbq9bs0RQpUdpFHA/reugyilz3bElnyVjAvtocANNiu9SUTlgCLOAWNIQXi
qmnX7z8/v/u/7Nok128P3YZDLY931388dOO0kk7QT3ts2+yvty3+n7EzXW4rV9LtC11FUBIpUX8l
z1WuqX0G+4+jjruOJmuwKFPD0/f6cgHglurc6o4AwcSUSCQSiRl7Pd+abR0/nP3czoZRgMGX5TUz
wZ0PV4u6HUGIXSH2FBhdpADd45IT07PjfHqvrUcYgu0YAX+Q2cdOkeljtOrinbAaRRwjirhxbhYy
xEk14vvMkHgMJ5XBrGyRAAcbANjgAzh+5JXEEijQYBwRkTSp+fKm2Y+8N0Cd3CYXlAEMwBYeAPoG
GEP7x1abAXf99WUohaxI1L34KKdq+CqB84N6eMJOXuWILgAYCx1O/g+ufzr7DW1gV80D3xlkxGKA
cfXAQcynD1oMtUMS8dl16bTHwkcAT1QKTg5E1cxJTby1eHfQvuzINIkNCVQnRA8bvJaEc711QRU8
WaWBeAxka0MxAen2t/4FHmgGA2nd7gC2MygtDKhLIKMG3WAASAYHr/N9EwjPQW89IB6gTZEJsQul
PWru54eYZy0fJ61+GFpoOzej9GAjBdgYBCbwZ0ZZdeuoD5xknjbdJvRtZum0cgKSfzvMOlUQQ1OQ
a9RBaQRsnc9snKq9Fer1/12uZlef56vvZz+HljqYBW0iYZ0Ffv21Jjl4/nJiFMke93S5/nGw2GEu
+FSR7N/Ozlen9/unfe8EdSVvbFyDT1Ch0QfYRqXtDgqeNnfskM+lDVsPBbH1DDttyKFBn8crk7Yn
bPpqhK916ZPudAg71YH8YSs32NYUkjIqDjhfy3CwRa1wf+G6zl7VAT9EBKOWtodQXKyOv+bz9n+a
bO8uF/u81LLDpHv3+ROVlxePV8fHN8fnNdlGV6uu0VoASODsjrmVyus7B5r/PzNr9Fk7MD8UVePw
ZNKCT9hbQ6xmH/IdWuan2XTsszUHQ89PK9l0sWnx6/0X14tXMFyez17xprVtH76qtUbbxyeLmrbM
zci2BiwOZ5BhaoCqAbh8eHf5Oh51mIkWQMhoFlPg/1QVf949idAvODqz2JvtLnZ3n99QfNy9X+/u
Lu5O68BDLvEi9ZHu2jcEUPZtmci7J2DwDIy+8BojVRdH1Rk2VTY2TyL843p6HbUBlyJGTsAOaVya
gw8WU6cRRuSzvbOXJJCEelUVF4Yku9fzd8Y+h/XQMiiUTgoSwWJmjRvaan5NHPzxGMUEgF59gHVW
n4n31LCPjpOVgWddJfK25DrQRhBds+kNW06QMjN//s5nn6tTrf34r/91tv4pKe/DzMdrDj3SKlGb
H1PMGsC1s7dwAC8ZV8sDlnaUxwLM4cLmg7yWRbsIiH4C0N5cPRmkpyh5ggqTFZDJg69oq9H7g1AM
bVEIB81qIMEpzDNti38Mb9okMPMY7NE4BfrCVP3bMLNwWRdNtO8OuByRxw6zRbKZ/vSVB1qoXXVr
qjXbIPbj3/lsmU1VNUn7o6n2aWH1yc8s4oFk2AAakqXxO3HrZ3DDicnMc/P26OC53B4c2+zpthWm
DL0JxcZEOia2VYatkee9U7wPk0EinkStd8XaNol1MGrC6qE1mJWIddbe4TQD4CCBELQtcWg5jiQz
mKzLw9rz5dXrJ2uco6YFyFOJwUmtD5UsAGlDdMkxuR2y89b4xnOpQBii6TVgy597XClUdawlsrj6
fyttLdMNKqRl9LJQgRxhZ5JMDaPyjWoMY+NTIpmQ3m+YKls3phq2UjMZ5hGykRiGhMzVya/Luniw
7ZSoRvLUtM+pyqgkKQOFAC37+nijPiGyIlztHdW6WZWE8TK+bReAiNf3K1TLXu6w4a99vpYic6iX
tp5JzLQmwwQTk2HVp9k6ZAnMUD2t9emC0/7jm9vbH6dNSpj2NNiexBnsW7jCw5y978bJfYIHBZ2H
I0m9YdvPSLYHE7oiG2Jp8kjjx8ZnC97t1PxHpc32gMDjVOAir7U2vbfDKyvKHahaKy6NKdLYE06d
b/FGa5cd6M2CeBNC6mnwM5OGfrF+b/0rMeBFi/f9/d7nNzvXrBHS7e0swksNnFbGdMJRAOywtj5T
OEaE+HSdF5D9uow+sj6J2UwvZoc7xz+SiAEMI5Jh6JIC0znRA7WhSp/621HTlAlqk1P6ZJRiOJcH
S3HRuMkOc3HycbadxZfJmg/ZUY6wyH2MJgd4tM/1LbfmbynXKlsfLeakJbQ1LqeH8sHJGjCtT/5Y
TvsBbD4UyeciKTbDt6zMUtzdu5fr4zyG4pDMJUnKDa0UrF2hBdKNbYlr2en88/wHikhvrSfRXG/C
swY/sMB0hMgvAPpzYGwY5eiGgwk/zS5gz5dN9jU+T5oaCoAfmiTD9Rpz1AYL2ZDpipkUkRhP4dDm
doMDbmJg8jRXSjcMi2FBWwUmu3qFA9c+t5N+GDMEAijK2bqVM+dpQFqDkcdPu9ezfHdFUvqlIioX
nsJf+OD7xvqE0WVCjktWBVi0G14rAEqxyw610+gkwondoteAUCc+YRKfCXqoIfXzV3thiCcnKQiM
Xx9cviZJVWNZVpV1A0zxjJjVwhw7hfyz+4P3u/P5O0qlgZblv3hvanCzSo94EUxNYltE4JTMaOSK
sYgC0G294ySOdt2eGHIMgChnqaH2GQAwyrHZDRv/OvCNiio92LSnXeJxnRxT+RCAoV0JoHV6Epqb
Bg+BgUSga+ERkQ7o6nsQ4SM6YRDU9mZGLFOUI6bxsRsdtfDDsxtEoGE3bOXJl8WpNpQxGrq/bpAB
6+r+6Oq8nmCoLFpGpYoT2kkSVXbEg83cvl8tf967PTtq3QaeKhBUh/pkqmPxoQb0ByBoecYKbSkU
tcywqYK2S47QRBRK4EE/qlNkVirJjrdrTAFEAjBjAzcc1Gzk7GlYe3rvZrve3TaDSVPBAynCnjaV
AZeUJrC+CNqnHqURSDUaPTBSmhkWjQGDJrGN33F9ETctStumxYBxmOoCJHw0AqU/9tn3fBsDchT2
0pSGpqH0jgY1J8Vm2my3hVFt7DPkjdPo0LaYLYitwRsgY9qaomKnG68hdRtJcgZuu97l6bOqgaE8
BpqSuIYV2MmumECpSGZ4P5p8FTJfFJSX2GnuvBtYO4aUsJ65QQjorKnYAH3pDSemd9AKQhSoH0jG
nfZNz80iPcnandS0XRcr3OEZYzHQEoCcmQXA9U+Xy/ilEdQ2q28L42xHdU93DjEIqxhH8mertnSm
UIKRxLxIgUSphQBgBbZ6IoPDPqrJ2KaP7gDGS/xpCjnz1lp8RoVjWAQtpHdRlSnizb+3v/8OWc9I
HEWVlSAUkD7ZCnkAWctEKgnQTks4Y1EmnoGrK1QMI6OTzqY6CjyURWqzdiw3g58uiSXRooqgl0oH
wCAHJu7L+ciz7daFuerfzNsEZi/cUj6khxjrKORJHBqLPQpEEfrXS3iLP91ErGWj/cX+zj5XZWaz
3WebLuv57e7n0zWHnlbwri0bkTGZYWPQA7QvAA5lYNM2Alfrs/HYWrDdkqjdB6atHA2lBdEcm12X
81HbY3ZL7xGNzmi5btwKICcR395z0VFkBJkBPObx7G9fGQIX/LQZ66fNdjRcU0PlIttbpAGPEoUn
QKShd8kwViY3VtMGKTi10pThFYc+HpgcHsELOZKvf3Qi4Ej83/GivvwJN3Y/YEMStkDTJjXnSDeX
aUatF8kVGDCdL+LEUPowJm+QEGuwrAUy5qNdbZ3cZCt3amDg+ev5/kv4d75bnaehvatsM9/VxeI3
myARr445lkNjbgczeBlBNaEGstHRiQIcn9xtFqhpihh4bJscsA3Sg4A2aWPmjAlNHS/yxLZfTqWj
s8pk12n+2CfwiViqrk/C8aCli2zA+PD6fUWFwOF9dczFj0Ia7cQQmAN0KimiAGibIgUrAy5nFWpB
nJSFp9Y5ft5nwY0i1B8YhooG1mR/TAKNOBQsGYAaz1EC3vp4zKKDuqw6h+l7En0nRukdMow8x6zv
NqNl3GgK9cglVYlbBy0ZuCWtYTnCXqnbpOPx7mj3LGNz42tvxtiIMF42egAbmZoAWMDQIeZKPbYi
b5+8ub4/itGJqouEOBphpZaBHT0U7U/5oB5v9lM9PooNoMJsW2SSrg25velaBG0bdvUEXYdXwUfx
SWdJae0mGY17ABa5WEET57Gv0qXEjn7F0RSKY6zbH684IYbOQed3+VVwhiheH17unPwTeZlKYzrn
+hyl/Ro2zNAOV6qbCyduD3fOIgmY4qcMpjx4MNDC/uvu5D/tvM25M8P7idxZ4p2oZ7eWdrcWj3sX
57fsvPGANEUlq1FguxFsDPwZNkzCiR3D63ejh1AdovcuTw5PHn+MIswwIrux0Rd1BNauApvrAbXi
kMA2D0Db4ZcDtDTUm8sf2C6qlSyao21/NHnbJUw++Ha0XmZxmfYIk9P2c2aiH1+R3fA3kluMfvSF
IBzwFuMMfn9xtPXfuCh+VvqB/prP2zv/4azEfLl9MN9e5nmX3fmzF4kvV5fXt6u9k9MfM4hn+I6s
I2PkN2wlVTGlY5q/A9RECvMdKv6pBGNYIcAAU9PEmcsbGU9zWSbdUC3QBpgYagenHdPe7YvTv1lL
eFAHj5dvrv8RDy8t4YOiVDeqMa/e8hgroHqR6rAVGMuIBgELYPehNOq5f6K71VmtAmVsvb74Qihy
7iBAm8qrUzCpRBVp149UlD42EWB8NgsJf12JnCv/84EXGgnfWpjNF3kP6VlreTxbb5/wiPFpvy96
Nfs4O8v8i+yXv5M7tYpyeNg/vNp+mYpe7x5dnx7Scqko4lCBubROAvbtJmdJqVUXRKxbbIztTZga
7gdIqODEAnkvKugBRe9YlHx0JuZkUwMnmEJFH+MAbBRg7V0kqxoK2QtkxEMzr6cKHdRoIyfxZCkg
QsUmwGTviXYcuSofhCjOMkPeAhDqzhYNcsQw9rAZadbJ+5EQtAm8e3/zj20+K1qLlQgnQA2D5q4y
RISH0skiiMPSJsU1irl7rGuvqhX0C4KrcnEkYVRFXZkePgDI9Nb76/02LUOwjSKAjSHK8d5tvrOG
A8zDVuDVVptVBUSHWWV6iSd3r0lofDFqT1sUPr1ReTTUk5XY1WawRgsiC9uPNhIDsD7Y+kjAmN8r
R9i3B8eHx9svr+b/e5/DV0uenflf7O/vcU12vuSwx+5sd2/n2cWNs9317Gr++dvFB0QXadSeCq1y
2+yKozwTx+4JwLNW2kNoEV07pui8XFMfxY76lwX2A9UhsBCAP00Wm1JH97dFFlryt/0Xe7+6wc4i
wZphMD+z15cWOgy5QsSwbTY0LURX0kE4Shjqo80xlBEc2AOgY6yzhiTL0wejvAJqBbMlQ50A09aa
PWWaVHL/NH+9/JxFI7ARNyUwL7MGHgBIDAKYKBuLpNZxdxMYz80RehVCCsqkpz97kCZb5Rpk9xLP
mIxss872/vyelt/Lbu4QM8gwCE6PoLpdQJTChC+g1JeHUlTgyJMCZRj3cHS6eHW8Pv15yDcAhopX
Y1eX0a6mug9gpYHo6Sd1IMqQcK6uGAe/aMEGkDObJAOvVBRqg4yGDan4ED5q2nJgp9ZLGIaPxRcZ
9zhZpSAC6LH1HKSAFuSVIbQB9jf7IAnZ3wzxwG1Wg6I26BahNAwCwO+jbgAaeS9h+FhTOEcV72Sj
A0Pt1YEPKGvPeIDbxhMCvjmoMdfd29dfT/MAOSH6gFqYDAA01gB2IaZY4SRLXoTaxExlZOEpucDS
jd0fJ1Wsl3NGIbWV39pODZboaxBl+hDtvjJGFHspgPRjz/o6uik2Geb7P57/YbS0jj/4ALMR0zs6
/OpoVhx/NiY2M+d+BGRyZg2/pLMzLSBRq3sVqJRYObXBZYh+VpMUhgf4CIpC/zQJLvq1+DHypku/
4wtPGTm2hNXrEiGZu8ZRQCtDFUa48FcWMKo9d12f32nzBBVimOH6yGAxgwCHA6184GeDBEdu2Fty
RxqlXyALv5Ego5BkOhlquEaFDyOBogdU3ssyVkJ4hsUy4YDw87xtDthuS9WkBFYyHTnfXrxlpJBR
RC1BCJAWpz4MAIgqirZsEdrrgEBYSvjdGSN6BsO3WU4AadLWLAjxLUPWOf5aNYftgm2vF7IMyTU7
4gsKUN5vG5CGEEgHp+s0KdTev/AxO/KuEwhbr87ZISlfYuCbrw4SBYd2vPrtBeCpf12MsajDe5o0
cN2c6RGdsnGC+GOyXzJKMXV9namvDJVj4DMCmCACGH/SycK2Ht44WZyZLHvJmDBh/UE+wQd5kiB0
fH2dURibj9qFmUSljjAJUPhrdwsJ6Mlv36yv3hE84iFKdyffeTLo6vjgDXfkOPH29QeVhj1f0wV9
qbRv/yXXGvOaHbBYI7mwrIYJBCnoAKAkK0gfYk18k0CqngBEwNwtlykAUOo5EVMOuFhgw0Dz4LhI
rdzGmzJNVEicEz4oyqCkMoBHqEComqqUlh+BtYRJMkAixT598dsNn2AohZQaI2FukCld2MgpcQCo
DOUJmO3Wi6NlW3Q0GLvJEpLhomZS93E1SR29Mx6+OX1/5LjZFU1sgmuUXBbjZNyuc/bTovcZn2NE
WINqxt2kxDYmAKaNzumC66FxIoodf+BgY0yNl0NsfAVY4V59NA62mYCtX1mHHFJrA2CIVQnwmyYQ
hVm2Aswyv8g8gpUOFzsIjtcDX0b9IEyyKUzo8AcuKsSsXU8+kYAwzDTEnE1cvOyFIFIOyjOFyZU7
M4D2imMZiGkBdVbg4LY5jczIgOjeD6QcmaY8pIKoObp7kkqBEYAtOkHA2MTHQBJjevmfz5Ow3OZR
+awlNGblPAN4O5lNErtGLO0EjQoagPQOqsEHmaTP6W5zxL5bHu7tRAyGkQxGWtDmfAMYkwMVpMZw
Z6FAShRX5bQ5NIbEq5YhBEP5BWgkq5MsRZNAW2zaUAeg3W4MyMtBl8CgzgsMfbss5NaUCJ4accO+
vqGNv6UypqXSzuNdjMswvK2S0ZnDQQZlNUR0kNdHiwzSxojTsRnx8BzjtJHmfutwbxHjEBKbcaDG
yNNUwjWTGbMXYvkqC0NFKM1g2gVAngXnTBhe+dsMnqkyJYqQUVxgPOFUzRxf7J23SQSD+Qx5P+3d
fD38gQxMTOw6yENyUQkMhEg1PnCX0MFjYw7bm14IT2QGXxn+jO0WqS2Er1y8lq8huCa9AtQKwO3V
q4OMnTfzXYfM8n5UCFxsTO3vtQVJis//MIzvU6zJOquxhvQQagSpDzm1Vjctg9MXcoaqv165O3j2
ndS24LDc5cbDLK90PXvo7ezuMx8W/76383NqnBLCqza3VjAzndj5YFkTfHN4/lMr9ij/5Bys8oQk
IU9ZaGAsWjb+9HCjO68RK/1s69arC8aZvrGObmagA8z4cPvh6LI/UXx+XOcJSv2M9k4D19Co/wwg
N3hq08qB/9MlIaSs76rfvOb78EMmECxrUsn4X9n/p9Xv8J+rPUse6eBR8zk3T55d8Hk4O33Yur/7
/nObqcFj6nnYsBqYShCAqzht0Vyrv3mbZltrHdYQcDXr/l+OJdM3K8LBkzOMGuVkBpBqYJLhEAY7
o5OaAHyhLjKkcY5Tw5ZWLxlFtddh+rC2ad6+XoiT+lD/qnZhvWpXwI5r9FQ2dOzR6G0XU5t2gXPa
TBqMenh/efd21FprOnWgxcZUbRK+Upnaf92KtrefrX8vlju8gTzb313MDvj0s9eLJg+s7W6d3tyf
PZxf/vZku22o574cQ+U5gbdSh4KuD/FZha0FtYq0Nlm1ogIJsepSmTXlnQyiaV2OPZtdlZaqZCDM
3Ihex7pzxL/ZPc58okx67+MXGABr7891SAWit6zG2KgMamSoMpW01dRqqjSydYDP7NPB/ksMHtWd
Di1pjP97BXF3KKc/JldyFzygcjDjO9D7S97GWexvP1tZ3T24WOw8XO+d/bayA0DRWRVVSWVRHdQL
1RCAIavhrTn+zt0VQq04q2rYNDdhAEwhE5Mp8BtOcLu2FTpQKDguzt89vEPHG4ctsEIAxpFo5IQu
nmaGv1n2zjy59/fikZGcXpnIHrBlRP/mkRWMpZP/9pOjUlB+hEIiPmHH8XV68ZjLL2dvF6t3oJNF
5jGwlzTjMgdy7OKNn9TjJ+nnP61mTYlFvHc4YAVKiRpYU6jni8KiIoR17dwhBmN7JhTEKR4ehGqb
17Dx7FtMoCE/PAB6GlETGwAzBSBMpymwW1bP4plyeBKPZNiWvu606If3wE+gKcylSCSWuBwCUEPU
R1tIfcalIn8iOQMXlUtqbOu3LX1WA0y1Ei8xvLmtFOIl8rz854lKqLTFRGxHFSFFLMRDZOSAG7rS
yihRwcYXhCRVpvAEbaSp1mCDiQSgNRlhLB/E0i1jsGN4R2fvh1m7dmO1Gw6MkbfVCuDDrD6pZEpC
GGmDltzJF9Q2PwA8R05dwGT4QI0TeH1xdL9OMc0MSQ0FIZN/wrHZhjawvPEjtgahHimBTYx9sXxx
8VtOZBoZ2tkABX5ahVWr+JIXWADIBaBKiquJn0HmhE2c09tXF4/te6TJhJ4DUx0GedNJoCYsvJif
4Tcj8IBNkytNhQG1Yjek7Qii2bVQQyY1srOPSkitid6tXy7fOr5IH5VlRQOIUesy+Xf4UeuphabC
Er3WYZaLo+MsG1N612XaG1Tl5ftUDjchjZRV2opbEGhC0tSefl8LthCsCWEsyHyrQwKFSa4ysK0R
sG8Wo12NPr9cvKwaCadJSORy8s+rjPNdLiKAnI/w5f0GxeT4kTrJXlGkG6/BcH0Wl2dHZ78MubEi
SrTwo67wON875PE2o4yIyXnGQjVKsaaAAz86svvl8cm0p+m7NGw4qAdX6/OX2QsjD9Lm2jPQmAG0
XbK09tKNWwc/3+yeHH1eHLZbt+ClVZlrb8qkLpkmVRRClXg0PTI2K2xKgTFCco3Oj37BByWBjduE
0mqS3nLVU/gZqy6rEI/csfFr05qKTld2zpQZrKs9NqVWWbYKBHYihxm10ai+GFmChFD2RthNun6/
eNh7OdRlgsZWy/HjQYhAOd4wpyqdg126bT6H95NtWzOMJmwfK0Y7RkGHCmkpbmYDLnw5+ZqFHuJA
OXbUM2oNB75Nl+MwMfFBgS0fh6vkAvIQntlOjtLIc2XQKoBnEd06jB6x8ejr9KWOEm+S1D84yBJ7
AKAXqzZSkbj5IB4eaQufcGueYMLL4Yv2eBo8jZE+nVKmyFt3R7nLMzWUFEa0KrDYMh52QAwGCrFv
Tl4u0LgPfFrvFZNJkN2+uHl4Ja9bH2iSGiClp11eHJ5u/UBm25e/fT2S3dhtvkxK0M4+FRog8+5r
ACsqNtSSYd0fRZsnX5zgk0BhbXIGs/5EAE40R6IgTut7ip8YJsCmgFKOTUVoSx7OTh9gJ46w/0TN
+tXt53eEfV68W74MR6EBM5lCxZOqIE73J7PUTc7/YcJWQsqHf+Np4zcKnyBeaA37lOMJYZaKGCs4
yF/JMCi83TUyz0iUzZ3KHbsikpR/bDweP43rYPjhgbOoxGUkVt7XqX7iSxhAxYjfaZ71wuSF/bYC
VTe9YkEDBsBbBFu1JlhzHLxJgwcojOLiZgir9QQACCdOWjoVQsaj8kgAmb9+//ZacsABg4BJNJVo
/JVoANoUcTACaSk2NDWSKMBqpK4vN/8gIo6KcuO7vXydrGmS2KGyD4hFg9N0fb4iOZLQq4uoFAjk
XMCraoEKym3pgUFCOEFESQERddwlB3pm0dFK1k1ioooTGI5ggwVPAEOHf+hjiiqZ+JLMSAA9G737
bJQaL2JH5Gd4izIqYxBAGYChTUD02CPdKhqA+36XbHW2TzG1xLU8gV//xPNIRTie9S43fuDGAwJL
wAoHvvKxBPX6YOvF/TwlK6ezcWxSIbPYCOXl1y+RVJcaq/CgI0hD0gCVAXBh8t9iWDblETj1X50a
ocDakClfSDgKb5LcxMqyd35V3pFBtQZWbmfrVxAwsrTp4MRTXGFCrSlXUspByCgQfsBGTznKdCfM
zxVKPLExo6bTzMFZbkIPXrDsyz/5jZzINS3fhPgKjNLhBGZyQbxMMVxApcyMLgiDUwTAKezW0AOt
T39WXsmsZy4mabRmn5+VIaNo//Se1dPCd9sbuIDxrybX//VNRfUGLIC/poaSURT4M9w5/u2OF3bR
GiLdKAGC0QvplhMz6J/uLAQFGImgLUAPD5BUPrPSnvwYgSMu4X2xANwYomAHqw64Sb5Spd3ISK4h
rv3DHz3w6xNFMOA3UiX2hHi29HmD8hka4kiBALBOCgQqEZIVodrmOYJMhdOEAtg2GsoCbEJiBv6W
cZGpnqUVQ1UTIVdf39WpZyioithYYsTGiBSAxPpo6zRUGzzwxST4jIQCk7GCRa7aqPEr7oFhZKFP
qSald6XSQ3ETZOGL4ou/8yW0gswaG9qQfkXfZoCt3kgbIP1gGEDro2pDQrx4DlwAOPsEnKQWE9ti
SKdFwCZrgwBkkXKLzehXzybJk/0MJ301E2ZUSjg25mF+iOnzTKaMmWo+PaiQ6LXBwUosM9aaAfez
LE6ACxMJQQOCOiqxOcozFoH7nJM5NGAoRK31ia0TY7KCwiIysWnY8GYYCzu1CRpOELL01JY4CNgM
0J2vToLwsIWPDR98DNduh5toz5Pla8iSXKgMdZNDZPiEM0+fY8GHJWzs9hpWFrLZ+fXqgy+DsxjN
snXMzn17lQ7H2Pkh2F2H2q2oQzZgyLt9eW2UTHOOKde5zKrVW9VGyKm1hlRdwdZeq0NPMEFeDr+c
08lLaSLnAAsvMrfU7KhYUJCLB2Vb50XOHl8ccHfNO9+m6hxAfvD3ANyM9y2SFhcEh3X3H+648g80
GEoOtzevL/fT/L9QM9RGviZbckD9tprbvf6lVytxljMOvm4v3pGW8GGDdrmorPDFYViyrRoToCA4
gUNYTqSH/Bbn/kOJJ676N6rMiN/xG14C59zZxqefwAFXwxjxNhz7mYHPye6ZqARzCQ+s1cDlyQmm
bFwRB7wlkoCWzlKM7KyjIKvovVImRIA8EmBeZlDnppIAkSLY40Ela4ARv7ZoZf5iHllMAQheP/7G
o7ahtqzstSVGPCwOmUtz49Yg9fjN6d+4tFLFJol4e0JcJN8wmCbV7hoN7Nn5i/COnELDyHX9QVgU
wFcP71jcqk3CJJNDSWzxyY3b09Ih4dhEhHzs9jgKXmw1YVpjDBYY+7EhzEIhUUIhrY0/j6fhdbn8
cF9PBBmMTVJTJXbIMDrAOP5WUtMLRBJPCVZuDUE/PZbbm6Hl/GFzk5soEJrarIuflT4++ufcYIIX
j/9OQhoDlaSBY6mwLtuhr5iFjxTDkvpKAogJjHBBpC8k5+kH/OoVoX78L5t2EFpPmZIl2hCiMFIX
Aq8+AGMiPODKXzReozR3Y2lxnYzgelJ/eCQQjpeekh7QCLQzOO2vhHxjnZ+tXx1eb5v3vyQCbTyf
oWr73mK08zI3cFHNmpxiszjYJCLM2EbCZ0SldO7o4zM5pMWZo8lhMsKIhM1U6IojBO1KySNLDYw2
WpDHv3FkMpHlJSLLRxICDAL7gaSB9ZKVCyLkSQGS4Z1zBR7Ows3udnoiIlh87boXmXLiT/VYE5b2
8eZw+ySPJWAq2ih14gcXAUlWV2riB7T6OLlpWW4ikZB42Bq8TSZQtUSW5k10gVDT7xDjiTQl9S/H
yzf8mxLvgQuMowLw9LCXLA0bCJ7K4+LmcL2T067SNWzR4RwoDAIduWJjQLr6iGv1+ethva7Pcwz1
9CjkQvTVap673eefv7+igQeqY7rpznFQNksFrCEDAOxh5td3L0q9Li/X0XykOTjefXHzQxIzrc+h
ZLrmND/HII4S0jjdpajmasOo5ETefPXIDoJQMNDQUa78xVmmduWZFNsKc/KZJsjZ8CuWLdD+o3EW
2FzjhYHSbXjSlY9RLCus6aezuOpY1zHwiMLexYzrHkywshSLt/OIrM/Tyn0p8Pzt3WXdQakZCt6u
hE/G4SCdjLHH8BzvATvpIqPMMjioIjUOMQe12a/FwSCFgM1QknHuihdjKIjjmoxeHlKuFJYBT0rY
taoqdSjWANW7ayPsfXip4sUJ5wlsdushdFm/1ioc/54BVL5/yiJ0DaBIxhSon84HoaN0lXqNf1Kr
6bhSx0Fd9TZFKzkSF5gtNf7EeffHbC8uQ0EBDA7tPnaQ0sIrSOyWoBcKZ4tVJTX7Isd+Exsx88z9
FxxXrHDU1zLmy3yjgfjY9aQ0IM14+NGUaDWGp0W2L0LYwtQr/bx84pU66d6cZhZPOgFQEKEfcce/
u1BqvF/dj3cFfv3t7r9o0iCrjwYQlduJlfPy88FRYVeRgmLGJwREjc0d3KvcTEiuZNlGDqBKK6Mh
94Hb7Ozw/KwUBWMY36Whydfnr0wNAg1OEjaUVYL4c6w8he0FxyuFWdSj4jgMaN2kuglfgcxmqKl2
kTjVUjmIjpPc82tew5itT9LlHt/M68MiS9Td/nL7cHbOcuKKLrwGSdQEz67zotjq48Xd0beD3V9X
vk5VCqn68YgjxERWSNoucgRc7PLOzM7Ou6ieimKag9VPNw/n7YttJExm/M3nix8jXXLKckA2AGTr
rEoJEz4qPICGpeqqWoyRimR0EfGLMMqW6PMo8xp33PF4BpJ68gXEZPr56+WLz3fv/jidzYpveXuH
8p/Wjms+ApE2TrOpjwaiV2qOUws8QBp90TYA6hz9UT5DCwG0iQ8zffiF6sKYEluzt3r18BIMpWrr
oAYrE0Qrr5EdLmBtABrx1zfrz4cH2SzGDarSv0NZmg92KWP+0adE0h6BUpArgniB8fhbvYY6cird
jn/UK3+BSsNGoTJfn28dPnkXV3Wa+/BgeH+1/RqsY50MXPjiw0h25x0jgPqWESjbDgOBGlLcLeub
hqxp4QWRJsQmujapZ59klIEWZcRl3dQeJHuhcGXKmE0C9kyuLqrIRK4VJf7JNXTXjvFYEe2rfeGV
2ZIV0TDSxBJSrWrhQV7SYUbYxh3E4wM8nLANWDvv0aLE5SS2Cj29wN4H9Hcm4n3Jo2TAHgVvAg1R
aBE4cLYnck3lDKKvBLU7NGnoCju2DdeS1wIjhYEhFqNKB5jq+0CBMJZglGYUInQjHnZJFgXynuaf
IrVJuaSEinPGL68TUv0NadQzOrFxYgvQnjLYsrFH36E73t6tclYfgzcdC/Zwnq5e1MRmjDwBNIwN
GasDtyseDOAdxnOSd4vT1vW0l1sEOF1iHLsEONfrl/tv+cfALRbmMbWCyeg9mkriIOfu2/vZP/nH
kFvrSFIaFWbNZaNI6VLwskIAoiyJkUHc4I1smNrGwq4euBiFsiMhnVD4cMvGwtHtxUuowUm82NfL
3MPS6+pgXQNThscE0c3aOV7lutdIsTxBkxazqT22Oy+2Tw73br4lRWasEAS+FZ9yqbFAxjiaJm71
GEFqugyxLRBASlgVXN/g+dgkF6mn1IpQKjzHjhALQGxk/Orb4l37KJhSCt/nL+8Pos80Nj3lFZvj
A9hDgiO7flgcKMHVMgkW20Axuzk8/pbjNvgMqZ8oa5ISUkPZ1Wzv7TS1KbST9SfUgxqEWMhLQjit
xR8NT01McDXC5T2oOLTCxs8jYoHwIVFIWd/5emTJQmHFH5HFxuDzDCCJPgJkilM8tbcE2E7ySY/2
hrzJFGDKAmANMaki4FTUZsYgP7EJIcr+ycuvv5TSwj17PJojZ9XBjrStv1RiRI3WqQ51yUrjbCc7
7LVMubrNHiioYWZ1gPI3iBevmJqQHTBJsUWftfYsRUcxearV81Wb11vIFqHCVrqAc5adP8U0QFRl
XAzf33IGDXBqHFvQsvBsozmaDg5lm2ASZnHXRDiMm1Fq7v9FnaGu8Hxm07iGGhtAzdcJaebV8vYd
9JXO68PePqVH2ZBMrdPvYTkvx6Y1Byd6ij9GwJApSgJYeRvMSK18ZYDk4lOpIsLSkGuWAP3AlFRj
YYFHKQFcyFMfmU1XQ1GJRb1k8T4IHhYGnxD2O+REtcDafmEVFHjizIxeKF6lMIkHXOvwjAyJY37Y
IMOpEcaetxlLoXsWJhnykCBiY3DiD1B3blsxSqeO1KvUhpEE6GdIppldHa7yvDUh2nivrg7nX9u3
9cyCNs3S1vldfQqwlqfuPq9f1Cd2+U8c1i3qgz0gWZ3UuHp1NWcL4EWmKrVGh7L+Pn959vh2cbPk
w5e7P6y2vvOS3PrXLBn0kYFNDhEf1Ru4KpYWWz1PqVx9tUfVGw8nTHd2WMczM09gilTzCvhOuFta
JTEDBZFMqU3tZa2T+IGO3zzcHV5cZel0VCttpd1UHlyHEc55Pp+/2vue2taJfXv3Yv9XPKZGno8a
BOBrSdUlu0oEOqSJDrA2ifaqVyT9/Otle51vM7tL1ElzpS4y21IOjuFgpNqsiSmAPI8qkxKClM6W
sGRspMKTmmfZtnhZ38+jXjJZq0Xc4tLtyauz21/C763X6XgJJPZym0VnhHD+rlaRWn2AjwqrYUb1
tziImzpMNcMy7OObetYvzWfr/rfb9farVMgBq751Ubl9k3s0ZLlQssj6sDPWTL/CPwuXmTV6JoOh
YldW1VLzJWHYEoW98XQ4WpPrREuBjSjAnNDpdwmZKVOOncvXs4OD9p2DZDtplPIU+bpCKpEjUxUY
fR3EJA+hdVGa8jXOMLbLU0jkHzMdu0ifiq9TD1opxYZvFAlMSTUUfmsnZNjW54hTLUeKiE5QI8ka
aYtAeGsg+vsHDC5ih2spOLMqWE4BNLhhf5NW8CQXtSH5wATCiVgSyn9Wghenb3evs3Z88f3oYbua
AavttTOArGJUQqUCVdVkkDy6prNVYWMMkohV65qU+MdP8IVgxCk09LUQYMOxsyBNxnpRRACjCmCT
HpuoAtaZcfQxpmQa035F0vCBqek5uoQAgM1Mix+bTlzPIOew7uIwg5BPx/XltmpDvfqaroyzTDAO
GeBK/sAdTJWtlK4ad3BRDDNII4MFrFrcvr+eHe7u1xrH/tcXJ8taPmkVB6a0zUmV10uhuHuxqn7B
rIcMHk6SJ9OnoXqOIADSEse0OOGg9mBohAci5B923CLGFpNs7wIkrqbJI5VwLL1SMqvCAIjNjIGp
SR8Ow0ZTYwiq0iWk9bapszBfOUfAGDmMTcIxNBu1ksZR3VLSRAHybzvFhvOJyP5WqCoWVClhOB7a
o0ohEFMUYWFq9LV6e3ebj/mUO4GrN+cfJgIIHkzxyvohjn4ApkuJ8DI4vOkVSwwKTtBIU3gosArI
GVUVnlJBLuLZJbOKG8bw8ArlAwOJXKvs/ZmIk0nJFykGI1U5hRErIZVje1c+oaNdESJ5z2ycQ4qE
SzIoMkL/pzTEGAkA6gNlGRwVEuw+GAaMqQVQKGtFqPlrCUpvC104Rxlbwo4Pp5VkJtrQhsFfe/do
sXrlmK5Ju9hWkcS2n0b9GF/BNfaTvTZyGkSUcFn4qkT4DW9/W397DUsb82uF1BZi5WOTHzjIqFjY
9vNIqXqFD2QCWuJsZElBIiAtQHyEA4gvAYwSTIFv8Pdd4Phma1GtLL0yu8uxhTJZKsMG2Bd3+159
ibKFAJ+FkLXYsooyYZKghvJt6VmBwxZ35k1koVD2sZlDD0vdyp52Bk1NEOphnr7Rx+giHxWufgla
YFw4UXJvaS0fiJpC4C9U9LlG632Ja6EB4AGGdI0Zxf+egX6p1Z4NAJ5RWyC1XG2YRaYDqXjjg2g0
pdlL/oQFCS/+1JGgxhQLsWkIIddvQllUCJBVtZTT0JfOTMsm1GjGkQNk0lhRrDHPcKYdN2hNbxRA
DTVGLOCkrNChWTUlDv8H4jbywU3u5GVTiGLnNIibB+EErkYdjIRaEOKW5mznHF/W+Ai+9LlextUW
Req6biAlyQ4X3/aaqs1bAQ7ZiY681o5Wqqj6qYbC8pIlyfGyYJBLvLCjan80GOJUbm7VG2i2PURX
a5tiBRNYxa1dkWVMCooelyTzMVXlQ0T4QyANq2qAMAudBJA+uLtKHwj2YePhSDxtT98AjjYlY9Lq
IYO8GtnJz/F0j0EYxkh3p4fHv+iCGktmuFiPv7/O4i4UD0MkDE50AkEUU7qp1Cg2ZT41PBpHJIMk
mVKWHFkb4RQvi261+u2lkBhpqOFnVdqmuYCIwNVmrFbF6jJIa0PsyFrJwA6+rmAglAlHWvTpyYuH
f8r8CbbErcolRATTKEg9+mzgS6lwpCU0dWZd40ryIrPXPi5qrQqPV/jlcCZVyaJH4xZTFCcOm6oz
/2RFnGJv6WvyhV/YmFVYoctMceaVd/50U0/JvypMeNqf8mIDobzSQBD9I53oTcDcN/j3La/9OIRM
1kSjsJk+kqs9htladbFdvyKYuPoCYPQR1k5uGZtC1jA4pe/05PXvQNWRmrTqPyspE3ajfUghi+vE
R2/nYV97Xl9urxaXv4yoshSbfHuToEZWaXP1jwWzSVnnAeJV88sA6tma9peAtxe+FDAoLTLJibKD
XdKxgS1bRbG8eveBOKXFm+6WqmkjEyIYx/jFMNmDh5WEbVUWs2qD1hJdv989+Onkp6xRgeNqx88+
4woX+lAFOFSxtdAriLjw100HZsXp0UvciECJgHkwy+9k1sy18oJPfSJJclzyF1gDQgCSDx9hbeNj
E2p9Dv/zyx+XB/9t0CqV06ZUxCxna4zED5Fpgr16+Mc39RUvMKSZoV/bYCNKWFm93fuBB4zoVczl
z3ahrQyDkzxs812dk7LpVqmumDXVSebsH0lFLT209htSui/5ES9NK9i7ugeOAPPXlIRkEU41qD/H
9joZgrD2yu0LRlxCSAHJAlaxOLSV2V4Swk1qdTUF1Doz2xzJgqsvzkYImxJG+nyhC7/eZgvM8qc5
K7gso4KCIJzLL7PvOWimy62/Ev6EtbbPK2u1Uo52ImYVHwsjLQCk7mpEFx5GGYBZi3XYDmzbA/qg
by+UxYNdGU77cc6gtCL7OATjB23u8mBDLXZ9+CHvDOWcIfuTPOge3wrgM2z9qpYf2vk0y1Ns7aN0
+6u9t8QbT+bAlP1fWSS1WLjaZ99lFiXRQD0AttQDqLaDlagQ3KvTNj4SElIbr2oNWUnmeLcPelg4
H+8BhtKTw6/ffizSiXhzfrh//hrg7O+Lsyz9Sxi2JEnVyG4s5O7W2f0SibLgG5mTAcnaWzPmKTPC
y3q5SXLSBRXfN/5wkNrhZQvi8dSdscWac4rwD/kcXKyJBkQOj0H5UEqwQM9VZLmpFEI935S0Xd4D
VxMEINXO/tvTt6PEACWGBFA0Y8hsfSj1lcyA2K+rw5vTI8rIY3gGa+MDIHesHRCBmVZghL5rNCLi
TcQws1gqOThHCgXF0HayFUeY1yQ4rEVy/3jcO0KWcBGMvfrY8D5/EKi/qgWKtgvvXny/S9c33Wk+
jhMgUXa0vgg3ZFqeqQ3VGOnNZ+YuZi/Od2pfdWT5CUqz+0pe3DPsF28rR6SCfwwHQLDbzT22I71T
5FkQnG6GsrObG8/96945QTxYInssXpp1lROglbZ2bHH2fds6YQBd2dMt0qQkTq8eVlScGsjRH53R
o5MFmeI0LyIWYcTbestHokwY1yQBnpd/u/wDX/igZqmbj0QxonTGr7QTvmAP6rLjiyMYz76Yot9c
jMvEJMmjje2bfyREZhANKq19dm2wijAVkVJrkwaOcMlbVeX4LOH4DH005zMjXdhFUf1jeYEs18r3
Dw+2XmWjPPVcG/dszEMK6gA7WbZvd0KVqCce8ZvwaGQNF/EH4xArBaku4Ma7dugB2osCZIlMaTgL
AVkRsWvf+B7b98vfFT8ED8OJpjos1RLy2S72x0FkqDFNaozNewS4czwL4jWQOqlVCwGFArDN1xRw
6glSAG3LArz17e5FXkLPZW8OZ7XIxZuEVtr9txyqIamJxsX7sOHh/T7bUhBtFlVX03wUp2KpZMl2
YrNI2GW/gsFWhRHRlOhBE0FNjo1kzQorlFQ7GWgnp2KQLao3HCnqPCFx0ld5p3KcfCovEpe2WV8d
XZ78W7mJDwjujy7P/4exM+1q68i68B9qraV5+ArGQ+zYSdrdneQLK53OK5BAAgQI+PXvs/euKl2w
l51FcXRqrltnqFPDrcu5h7QiT2dxskwXCrlWasCbqoQXmUsd1EreLkyBqSR4muhyVY8fLBXGm9Ld
4srsylKNlYbMrnvslnhwrVZMi+si6Y/SDpcYnDSlcpNMQlZ5UQnci4F6NjTT3oFW1PWp8yykIoc7
z1TP86s0RqFOC5+VL01UAn6n6yFAfDQLRFUW/z0DF0MIKgpH0cDOBAtlRgBjY0YZOIcQGROU44jb
ssMgG8LDPmYUERmFp5+mAw1d5AkEaY66wANRfxR4sCTTtvagpfNynO3h8+nH5eoTvYLiSYNibQJL
vlx27OTqPLNgo0c6F+pUvm4I3Y3z8IRcOh2/CFuRUgZ21E+0Tj1lSZRUUh0mQXKCJxBvTgPFC85y
jg8f5WyPTjEMdbqgHuBKZIPoycNFqqUVuXAE9UnhBKHomsbE65NcqM2U2MoNkpOr1Ig3R4xyoiiQ
E5l5DqoHqa/L5hlaDE9ClXhTd/Qugai30eKX+1Ndi4Da0+0WV49/cCVAX9eP0IkecjVodLo+khdI
eaFEkI567PRB9CgZyhsZdUzJuTQaQ2Ya06Ceo975QSxRhODUYONBeOLyurUTU3grSrl8pJQykzeF
t3JSGj2akPPtm2uPUh3S0+/U8Jz0+goLOUJqWhEE+OxAGz1CdTwvbRAeFvQQSyN1MQM9ssOMpyge
NK1WQzz/IiS9nTL4LCAfBwxe7rRp5ZO0o4upEFFKXukKsIzyQjIMVISaWO9iVFRPPr/UqY7l6enW
bTwjLTx0vJ/dN4qlD+DMVk0a6+eVxUA+QhqkDJ4YR+8DyW5robG5z82RiAhVNxL99TY2Z3gif5RE
1kgDkHQJpwkF4b2XWiG2Cu2iv3FmSXx0W4gDBKc8NZMEiQCCl0upGnFoBQlxIPXyBaOkSD7qVD4u
duGF4pjnVTpMjPQPEPVWB+kWRlMmt6/O/tUNoDSCE5LC8fohYKMEJ14JfSlLewDCIxsgxCZxygPi
Uh7N4KBn4VaCWPaq19G08imBwPXgeLrUHU6E0/7yJXmwdtWQIqKdPfSRLc4X6Fgv1/4nnIypyR1x
GAQ8aoeLMyyQFqRBZXUlVb2klDx3YTY80CTEInFS0Bs8dciy05t+Znwg0cFFWouCR4lK6PwGKp0z
4I3zoVDUGMHUBOkVzMcIaioKT1ZgztiWl9Wsp6dnx9P1D7CwRoywOzD8TBGNsdH0NFwM7+JSdcrt
tNVVkI1fHp/UIPM/6LDmyJ7OAyFQt9uQBk9yuQBAWp8u3J8sz49BmYrMDoJMomT0B/IogK4tX1qS
iiI9YSmAdCAU2ZGZVAfMM4MkLUgIKQKRUT/EnO9fTftv0rmUS4TL+mIwD4mByzve2zMtKI7kOB63
lPZly4hugT4LDXOKsS1904/Lzbu0St9aohxKBhaFTwwtjKMcBs2S1trXfU/Z6mwWlw5TPdC4RJIn
jAokYfj/enM03+lL7riIQMtiacLXMlFMcALBaXoKpq3gaWRakAQNagyg9RqiKi15DD3c5u54sNQb
wilPRZJIaU0CyiQhLsQkHDwDekKgLSHAIATiCq8Tkfy0KalbuyXDeNQCyiT+8uj08k1SpxIyU4yp
T8KWkWbRWBQjIaIU5aalO7iIGIpI2ga7nUogT5goElu7GCQb/UhoEpGufHUrraI9uPJ8NBsPFbe2
dqOTjtZ3OyddRPF5ggaprSpMK8k0TnMgsLSmjiLJQ3BcniTp/TAEwNDYcu4jntufy9CvJzXpiMnw
9dUxyVJ6a08kAW+qJLZ0Tvx4PPJQBcRquVIIEJfmpCPLsgK986KDRNL6oo9Na/qKJHSOhT2p6eQq
9aCbDw873SKafKSMxYYZgHM6cpGuSwGXIHVrI91LazQs/cOT1nGaHql92548z8t37Hs/NRq15y3f
WovWITp1BtJEVwtITIuvD9NaSNLmeBqeg8cKBMG6AT9A1qh8S3bKa0/KU6dKik1p5MWRYPfv/v+B
uV6eO71aW0ExdGVyq4Na61sh49mr7ZPeS2kN8wsTCWCUShNa5XhNPAoGLZWZyI5p5YMQUFMnOAEt
pjWBusCBNswNMhHSBbYxEYE+Y0dH6dx35w0CvOw2bafH73TKwPtQ7CoR5N0m/dYNNW2u54wHZ9VV
ULnVK69NesDPfK10l9+hpM2sMhFCN+aZ/Uw8RDRF7Yyz2dvZP+vreyQkR5IHJzH5EBy8cGbmNbuM
hS01hcbARtWNeIm2CGUkLmwZ0SM7hYTYTqRgXw9JWCqpcwhPGjprL8QiE+F7ysCLcxlkJUBKmpAW
BSL5TgZa2hASFcGXes/DqTIyUAEQ97/J5sMhHbqkPz/WmEI5ZAgjAKF8vBJgKjg8tzFSU0gKTdMI
ebuZHqctirMeJ9S2LksRUoN11aUuBZEuSjEQb9elklJVLY5yCQGqV2hAq6rlrA0kTVEXZOCRIhhJ
7zRpYnmyzf3JPS8b+7l2MIF6IlfLPb/eIL3S+ilCWEWFSBxVdNtAYRgSdXshfRbCztm2oxGNQciY
BgR2w3XVGUWXaCyEZ5Z+y0Vp4OmWVEmZUD0JeCC8YfSo0Kr0JUx6NdaA3+7z0Qx5qwlR1ViqojwQ
IqmkW9XhrmFanRKckYYQkBroNeQcSXYPa77O0Pnj5rpQQV+UpdS6G1EWYzsbD1RMlY114u02QpfH
8mRUz4hMui7EiyNPF+JNKfQg7m7+2vslCrb8BJq4qlnsXMp8sxlrzycjv3LXgklXikxrZVWEGn62
+EhBI1XNIRGlEansZvLkSZLKvfgIbhBBjTzQVi4SqepGralykvLxkq8snKcegmp2aLJ4PT1Vue2J
QOKlPTy2V7ITptIRtN/KTnTWXAlJv5CmZQVRbkMS4DrPQYx9BpILWIQ2withPLN7HoOkjaODtLkx
XtJs5h8oDIS6UH9uOrWRL9UGCbRyO0T6YeT1/k1qsv6sxMo1tf6alB9t/J+7KzGHSnYnkyfOFqSl
vhbDL2lco1C3yL4QsTw/Nflhabfvk9ZziGn8RPYkZ4pw/lpkDcojtzoaQj2UjpchzffYUlLqppPL
AnM0daGeND+FhatTahemIQlZjI5wpUBzHPiLLqEuKofTgf9YTa52j0+98/UvMSAwGnDgmAoxIBKy
01GdvGeD2QDuOT3pPEQ9vJoNTx7m9e163kT29D3VdFUGrdmsTzZbmd5qltdaxS/mRFbwWWZnyV1s
TBCr9HiyX6lNS3rARyGyY/+Pm935tPd0drX+hTa6SRkBYq/RNvhWGwFZ7Cf/d74mNP3yWzWz0XA2
Ho4mw/5gMJz3n38UajNbn/buH86uPkpxM9bzQ+ciM2d3b35t2hUEEykrfjTw5uzN2dXRfsfcafKZ
FqYPn73QT9C6z4sRh+vv6kdkTZRGCZCYcbETAlNkg7EX9WqvLskpNx2cvZ08fUDjF4pS0d2b6yfd
LYgBCCwv54reeSm3IjIZffo5h5zqgSIf9KqnVNp5ipwQyLkAaBAEMuByigJ6hsQgBJYTIOHzYqtY
vMPbhK923tMPRxW+Cpff+/DBipeYvZeTYlNXClf53O7uz2GSE3zGZyPAikNbwZB4MmCHIWFgEGBV
EKA3T/ev+UFWgd/hqMFXOGoxG/OBqtliOljMp/rufOf7VE+LyW55f3ve+7lYkEgpTBVW8sgNA+Fr
EJKH50HC9qF3YSc88IgIWsUaBJIKNlYyEyXEUn46OsKJsXzUjVmHz1B2z+EVrvP8gbdc8B74Aarj
yU4brIAXB1WCQIbgVx83cxE9ru3dQbhyhAgK0feQHheWgD7hhAQy/skbRWKlbqVtDQ1pomNBJu8W
PV0hURZbvkOy/lSf3nvxxaphfzjhu2KT6Wg8WeibYx2a9Vbj3uBxuNx8LNZWVEAgtNKXOmQlgxKG
XALHHBNodIWAoWeIyWwuqU3vaueR21ZiiF8Wp7T82IrtItSCFyjk7pf5YnVMFfEzwMUKfj72lP0R
GK4/w8jN54JSG9qLpqHA9MkSsObEcVPFid3QZsL8/n+7UAW2KhrFDAgOr4QBQZgVer6ZJDRPjdQK
rBY6KHw/9BdZUl9h7PXsXTKlbXDX8IckyIIISo2c6xVXdsmU5nmAuNqR6jq8sWdCJHVSx9jGS4GE
7B65863esFCoEcUS9QUjw7fwJhB1VT94C0eLi63SCAbf33IViEMbw6ccvHyntpTA3EK6qG4KhLfD
6mLyOo43BJam/b4g5Wm+OsmAXi5jbiORnpxvlqlD078gm+UfV7wOXxcxCVn2eAXaaqU8edUmeDM+
lRuCtSUYaqmf841nLzzghdYv3GGg8gu60Rp/3a3erBafF7xQUUcSkPJOC/XRzFAAyNea1LS0vIUm
kWrkUz1KRVOOWKoplyNprKNp8OD64n1tLjxH2PaBu488lgWi4WiUqmfRYLn9iR+dl+U+EJZNttez
E93mq88LLa/PP/Fw83yisWzQtact9/vqGoxOHxTNW+65+K3FdrsqokBKtf307O317yoBhMeCjZvT
VVduv7S/eT6M+bK/bPNQAdkjL+oMiqdyIBFpFMsJHgHwJSCIb4lVz3hICBTRpPr9mkflBt1WTNWH
KiJ7dfu4LlRJCtPC+R8XP3FHCR4eqUGpjf3NQuXQHp7vrPdq84nrbNQ6kynNbD3WGks4bYo3SIOM
OZBRLfbwJETvWXQOkGYkCtQrFcginggoOGINRA53Pp7OBclWWSkxY6KKhmP8jsz403Lml+V8tuTw
HgXF5LwuBaMvco0qgXF6AQOMeuNPIiBuvYX+boEHSVpCGgKIAgEmUiF33IddT6iUI31FgdTDM2wH
bxZlyrWfLP6ti4UOl6FQP8dpZ8tPFAaOCxLILRrbo3mMqqg8YPlAdhmxUVpSUdwew8/XdRf7FF58
pNM4na5uzHH7HFWPifDV6vOk47v5W07kz2+ujvej8x9kctJMxJQVy+3Op6sps3/9+Mfh1TSoTd/r
uHV7qCWvCpvUrS+pUxfs6bZPNcqqQJYLix28ShSGEeT9gJvbX1PQoYNeUVq3KHAenyan1Sj+IAkB
JharhjKS8WQ34l0IdXpLpM6lR2ha5yB/Ag5V17O3egC9b3N4TtKktC5M4UkMTjsyaoGXk/JdumXA
ATK8ABl5yiy8Lp1hV+EYP2MZx8wCshvYhiblqhbYxfb1w74sJum5Kh//wetA8y2XJO7Gk9/6N0UE
6Rk90+mpLulNy7/SYHqXuohoUM0u82S1AsMRzZ1mBMbooVWMk/rCSez3g5mNXtVYqVVa9osu/vxa
4Sq2rmOUsl0X03iiKDuOURnECwnFlKMylb+8+mk59UhLI1DRrhDArvNehlwGaRDi4uqWNkXSsGK7
4GnGY3KVvDflSr+MDZxtQTpZ2aMy0hc3m34gdeoATm4nRz0uFvE8gjrJypOpN7NCdF+I0D/31Ary
4Cb9d5tzXaYDjYoe6J66CzsFpsvuesfj/4L2Vu97pQvpocQF4ZlaF2b1yesTvVO/40RZ8A2yA5RJ
Nb89Lt+HJgajKe0tB5jr+jblEatabT1puuAVs8YJaWHypi2B1BNDLCW38u/Pzz+VdC5RLa8IOC6U
D/xHb7CYbO5vni4/Mk7Nr++O9ovh6z2HrzKotbEMJG58vmCYbaTxLgz1bZb1216p4Xr8+3rPrTH6
1KvHBTolSHtBANIQyPOBePkENCohIgX89jRoMtBax4tZ0Ky/GM2Gg8WMNZH+i7WQ+8VkfLMd3k1+
htvu9+9vtWLY5VIei3mE5zDh/MZyICSE8Ugi9rMkdXtSbEwKCiYFCOWABE9ZYVxgK5pYysUbywSk
eP/Yfuxv8hXIaqZgkmCBYH5gJQHBUxI5NOnRcUgVpF8skUBmOxxGTLGKZzknxtqc7zTEAEtaXSLp
aZLK5OJI5hQUynOq1lznnCfRIz14wqHIuqlapy3kJiwtMWOQCF+xu/ztP3l1o1uxf2MuwmvV2Avb
NctJPGdTj/tZnYSYJCFGhm66gqCYX4SCE0guENmDSd76ZucndSfVsFiI2q2kdTHz0tWt8DQTWAqM
n5JVeLMB6yqUBmq9b2zbTx5NImPu0b66sQnKmJlEIPLaJK4EP/vt5vatumnMHdaieqoj0fqH/f6E
hSw/aFoQSGEgqTHQ9ZElnZhUCusYi/G6VWlP4MsXfrEwMnBHisGDRFYjt5FlQoKgooQ//Mhhsqar
iJKu8rJIUY/Ya5QVHQ1EdwIVR6m7gwGaKpVyfLz+H78UpfdVqaOqj2hechMVhUMy4sGBeQSg7FpK
IxTXEKX4dfxr0iYuzwHeyiMRRaZUzne3ewZSNvZciuvCFEiI301L1hiqFEbBeXC9DYficUNTLbHp
wdZ9jAKJIkvvzcPTiTpJT/ugTksXJ03GizZqaLTklEobe0QBj57AMlh0rAatbREaOqSBs7PpL1QU
V5ZA864NqVJUK1PDjUccYEYfIIYBRQJxO1qdUaLs21FHKeOFseQ2kk/t91BPNhAV5rLx4tC5QHYp
90dsw317zBh4THg2Zoz748l00Z+PF/3prD8cPV85W81Pbwf94e3g5+w9lrWL6HnUYdV90ozVJkLt
SZHaRRsCCUQQQXBB9pcPXo/IxPLiT4lnXQgFQWYlp5bWA6IXwCXbmu5mbqfFAEzqvCUfDyJcLxoh
qq55hzvDgI2JISmMhgOB0YAQMqc/Q1Fguh8YR2eDAKGDzSCUPkSCAIR9r/tfLDbPB7PBYDKYjybj
4WLaH0ymz7t/dnW6O3+8W19/KKcZ6XhGV9x2dY5FavuU+kFar4cOreOJSq9bswr1cmDRqO58aUj3
fEOaqozmDC08C6urMSIJRikdDsZECLrgMjfbn64+F23D9fGz/z5O/hxO1iaT51FSD6NbbQPg6PLQ
JKSI2GnSc3rLRcCvI9l0OG+Z0cuwvwTCruE3fBuKoC5h6JPh6nh7K0mDMsTKMP8ugUbTxXObSgQa
TWaj/nQ6nfTHw8GL3YDN0/1s1zvlqEiZplBxZEHTCvoeP9RKUGCIFmjxIRiydMyukKwZZ6FvToil
xM5RKHKG8kDwSuT5H2e7V71fCYGmZLLBTS/QZ6ibIA3SLenL9KD0i3sTBAfLAYv4V/uuPRDVgvtW
XxLWs/qJrqvh1B9HMOnTXkKCuMn4auuV1GfsD3erw45hTR+jSuFkdjekZDJzkOzf/KQk2XP12SlN
ZbM8Rzm2iCgMtOu2/9r+FaVTVI/5HNYu+kYqRyzuhSuuSxAL+3Y0ApGOrumgexrQDCikVEA0iIrV
jixrGLJqCOk2ohp3ETciqTmQTOA4Id7keab92uvUyBuNQMdF8BhJaSJ6LRCDzGZAxnJfV0E65C7G
B6NjNWhyi4X3hM4Wx/dsLJGnvmGdUpXtcLkdYd2y8SbERgnSS2QZMb34Lg3rOU99Ib8uE4QDvUCw
+43B1e+TkRnnN8lSSfK2QrqVl8s7JpgNmnTxRGqL1oD4jYpRQKe5KTJ1AFMqCTiI5VYCu6N8xulI
Da2Ni+xIcPwN0vsfB4PX/rR1gpBdIoB4g397hBgONQJ0BmgroOl81B/wsYrRYLF4MUL0+pur69PZ
bvOhbDhFW0TnABETHxFEaJAMC02TmIgKEFZEQjTb0Z31zHhIF1HyEQKDJk6ewFhotcYOL7EsDq9m
QAlTa+bgqYFgnTqHk8PVhZ8LK4vB/X2ZXI8uMSGxAeWBksk+fnHb8VEm6Ew9+FTFD2SnOU1IVFjq
ilTGts/9VIRAX7g3r8iT8MDLibv49wr9ozRE4UADQXA2Yg1gjnJDj4PFfSQ01zugAhgLxsEXiE27
+y2WxlckoKlprZMVTtMqsQ/nWDbEb+Ut3nAYqUCcgF8cyvpwEEd2b2xUHW8Uy5aSVXgrOZU5qBRa
DjklIqdmvLhIAOWTKKPCt5l5MBh8nZsX8/liNu3PZ0Nt5HY2ap/2k7vLzfRy86G8tuEBEjauAyVs
DCN6dh029hhDYzIotKGWyGeJ6uHWJANWoYDTcSkrLA9svB6E5CRIuArenGw/4gO1GMCjiE4xZ9vc
2NPlxr7m4LCvdX2ZSTOoMBTpKC911OHMv7X8tCzVk6we6SHAOQGgLGCQnuKzqauYMtJ5svysJygk
p6ZBUgkwbBOaysSnzPQp2qR1GQj9W1uJLyWEAs++S0yJuNo5oFljkKZweB4HlJYCy/pLxmj6rdP+
dJn6Eh6fHu//0gj51ZlBPd/QLFKps3y3U5uNbc0lKxypgnIpzKoFjRFFE6QQSV3KWgZhnURK4VWZ
JAV6veO3Q7usf7qHMdAtSpzLheI5XKLESJWPRHlERol4dOU34xOqI0OUNQro88FXSqi+al0UUvWS
4auOCnEe9Dtqzrmi66jEisy/FJFhXPNnpkOyzflBkUlh+C4dvLimvDKr9lJ/V9tYjVj/1LOGUTYO
p6yM7aUunzErhkOqIppE4FQFEiMsfekBBIAPiGEGVP9aWsq2eCgefoJSIFAk3kDlEaUTjC84ELyZ
eVnKki2IIHjyoztrSMOGGekIomsDZZLpciw6kIYBiQGKXHUBxpEKSAJiW7IklldX5fPr0SUpOmW2
jEkfCN1SThB6jhYRQmIaDp5H24VPqyeP7OEyD+148sjXkrb4hLjLDrHIfA03UrP6V5Gkl8RRVzq7
ClJNTcI4p6hNUpAunHbZxRbuxJU6XQkgTQaqQpIV8exEOJCUseEDaxi/ZAUmfvrT49iSW+ldbg3b
DieiCtSHyDHD6VhuKph+CuH7ZfmOxtmS8C851Bo4rvIatbhP/IseeIN5A55gc6h8YVh3ltqp3stD
d6ydw8oIDaG1XHRIwrKRnBbSJhyPF2Zwa8yjChWv8utAg8qW3fQ0Bm9UXXhJjcntjFQr1u48PsVZ
raRYFwpL4gOu/8dKJp1Rl19AogEQcVIe9j3xxAwnAn0jTVOt74NJE+0AJHXVf1FmQIomuDd5fTaX
LsV0s/WmWnz4h4IJKPZYWf3xohx4//dU66oo32+lxaTCVy0qUBlY0oiHXX37rOtqXF3Rc7ZowbZc
2FnnIyNO2jFriOhGLGoVbDXbasG4o2J5i2HnFnTa0urzrhqlxVFyc5mbMNpTjPariNBSBkM0CxCY
TSybBAcy5pPcFgBond7DvmWSQRJ2OzSBACsPTrHNyRpNC/xLVTEmvaVLqjoSUIl9SVCO0MUgiYVH
hTTg4dfNTVoTS8TNILyZLrQiBky2o4iPW/ff7v6NSSDL5Pfy60NxsVOwRxDQnV9HobkiHv2Ow2NC
5IHo9IZk25L1Jladshlfn4wk6WI9Bg2qL+aVtdO0j/A4mj65OO7d6YIfniRrQODpidv98dXYK1nn
s1fDxxyfowTymhgVbbtv8CkNDrcGilNau82v9TWDvDjQOO85/1F/f/vq+j88FZUAD7vyVNaIAk4P
51HoXLcLbfd7QgLNF2mGWlLXtkHUm3Vhm1qaN4FmDtpBcI7966x/exYzlJdjCW2OntM3k15/Z54y
nnxl0r3gTPlosmACPpsovjNNWT08bEdnm8Hmg6jJ0zfneQY+mg/5muPJRU1PIoJYROgreikupjCQ
VJqGNzsYViTU44GnC9fH0+Frez2KAHCyZIuR6lA8OFC0cwYPELm6roWuxhtTCVwK2nf1eghgGNJH
P2NiEYuiROmj10kWVQ5krSkDW1W30bKB6CAQXKa6UaEdRYqisixZWxbOlH6DuFFflU0JM8MU9jBX
hglMbNKbL8IuQOL6v59yScD3aP7Vqeli1Ofk92K4GI8XL1Z6R8vlbDXaPDI1xTb9g0Vl3rekQsgF
vaFkVYeQExJbSVozRg5Mb1DG7ay0tI9wQSToG3KHZnhFud/up28W/+0O/Y2ejLyhZ+i8K3ZRrB2Z
BMRCMaXBLoV8ENdbItkEaWS0IUmESckQCEGB49uT/ekRxAsVDyMxxMBBLsmgcdNPPl/EZx8UMHXb
SY7zp1fzX3KiA8VRT46AfkcqffL++VLYZDjpD1mIHw4Ho6mltiOVT9vd6fXN0+TyQ3nRA+nn27Ya
KUKnSF5gJFIXsOGPIxFIyKeQsd+t4ot5SQuMbgtBgcvF4nBWEqIRhDOFDQgikxYGIFOIOt6f7JeS
bUgpmfVstkHIGsoGsaVZvyxfyFlmmfpgqy1UGWMcTb3/jBdJVfYc3YuAy/qD2qQCWrb9G/ZAoCP0
4Qd92xAMbmkQHgg+Xt//TERkGuT06O7pdTgEH3ySyDpr3M74YkHln2JX3VxP3zEYwTfAIBJqOwLb
qEkIvIGDfOaX2aAOUVAIXgPCY8TejzffOSPDiukXmh0emg76U9T6dLLov9jvHJ3New/b9fjSmh0u
CFOIA+44p+xPo0JjIqK7wxQhPDD2Q2GFduw+Eq4zypAcZ/s/gcDIfBBxQlPbnniGyqEXUc218Dof
CyNAT5KU64vx+JOgkJBYKATygrQQKVYysTGUowJCaODu2TpokqMiWjzKALysCcAHIW8glARpRJba
Nm1BICw9a/KG0oShUuePr077x1g9kBk1S+C3dcTI9HuhI0YDXt6ZD6aD6XQ8fHEG6mlxe7nePc0u
PqC0YSEIGRgdjje2E7SMsIfMq7M3i/JaBS2joSRv+3Nihru74xmfG6PB4U6Qg6EXHgrPVBOlPH33
jTQS4NKQetyQTkhDgXE0iFRiyKqrwMOAym0tlJCCc6ycD7AXE6zz+U0eFEdSXJ5V+NPJ/IeEkR2E
koM0yLEq7aXxIflwM5zLcXB9G1E83FFo6CjU0T63K8OvYeL1472sF/gq/F2GKnzhYBA5CwLI5fFw
oO/fgaoIT+cRfh/r1hngJE8C8JQRb/AkxZRRdlQjR5JTdxsYYf2IR2CTEMRn1T+anOmcsVSrYWJJ
eUjWWbRBFCgNFyRSgjcDqbVjeXUqKjMi51GY8na9uuhAW9v6FhGpDoTNdEoT8jA+We75XubDP8tX
IgjUMXD9ILX+koBvno6walQfj0+wwIj1MB1jLBIrca32tiRWRpgPNEZ2YeZB72hQb8TFG/EFObw1
Nd+tT8zcHfte2W3TB642Pu9L5hQB/DtCvhjOvlTio8F8uGBffjzosy//3DwfrXaDq+XT5vJDvVGK
j1zDy5HD8Zv5qU7yEgDEPYzHP85mZWc68j7fnh4sc0Rg2+emoQ3f2u3Y8RGOBimIvJFOcuTUX+SS
GSbSA9QCOEKjtzy5Yi6vYTFL4ruK3IXv6WjSBeaghoqYfi5FMHx4boqkkUaSZ6eXvtLwVEij0hYQ
1i/4uipzWRpIB6BE0g3z+2r6pM1EkzmlBO82HpwKB7yauXsl6UfUtK3eiiUHLtSMegQqxGcfUkOD
IL7bCfrDGDCc2ME3gITNCNTRLpkJHJe7+DPzg/F/OaJM4qQXm4a7qilKrg1KSKwWnrNlkTrCx+3t
dwJxUcGoceF55SxjAb1GHJAH6MJkw1Axi+NzRb5fhJt/e2NVnDQglACuI178xOMd2odFGXG8pWXw
oj68OHqc6nMONV5CQCBDCBP+qYcJVpyU9Cyif/HnlpN56015kRgyzR7H79Na9Vom9hU+LXZvRmcz
HY1JI0HSJRJtyEeXZOCRgFM/qbrdAi0JXJ+y1liHTJD+1eO/wtBp637KJWwWge3t7ANMy4vovI4+
fuKkPTIRbpL6Pmz37i8n2Fu8eOThpfD59UKGMw4FCVyPqkfKnaD7Be8q1KlPf388XulmegYTm1xU
gCM+SIOUVONTdItxcI1brrUslBSHdN6ManU2pJhg0dxNf6Odo6CBKPKYXrK4uKK+fDkmYZmn0w6y
Uubscn600Ndq6c4wgIRw98AbjXX9oMVoI35cXwLNPOTiVM0mY9rfcJXvQJBEgVAdeJDl0fJBi8jx
tbkJIfUTJV4TYGik2TwTEKdxqHyTmOZrNPQiOamU5HH0gyLLCzwZWAkvsd5x9+EZB929urzQpIRS
SdB9QStjaztJyjuaqAmGOc020Bx4rD/+zEwjk1F9MFyvWnGWrC510zqcPjEcjIrUYK9dBFlOb48p
N6UD+4vxL9JLtQ5kKnUAudS9zbApiYZTkp4YjNICx737g62d+uhfCMHQECpg8lzKmhIdbAhVFgxh
6n4BueJCoRAJuF3ykoKlIBQrvEhX0wBc6+q0Jw0Lj4Lr0yH1y2AkoIHmzGxFVPOO4td/jWcf+FVN
Xo4AZtJZ3v9KiYGpOPWlY4D0DfXh1EmdaQ/Pl9oqV1IFjBy5Rd5kOuLKKoeMTHERMJ924vFwvjWa
X+rBkQcpq59bpR1hzGykmS9bL5CQeFxyAlsjQfDS2mZUpfGNC3v6cBPxsAnwYOoVJsySiWFGpEBG
lDY0oW6bKg6+Ph2/R+Pi6mCx/Ni/lAWTgTYKGS9IlHsUOYPU75RAUIblMsQRicIuc3JbgjL9shhH
y+oL+5mO0xScWlnHCxb3LRvA8pZhnhVzUoKyPJt8CHvRwfQV3ZiOBV/erj7zky7rQnWV1wuBhB+6
DdFyC/XrkasLu63S1xGpUKxYVjq8Txu2OCyIhDNoUxa8IqrU2FpFS/Bef8Zy3l3dv1Zj3DBb7it2
R+iHGM4jhi483QYFJzDh6rjaa400tpDj0zkLXX/HaNuGVRlUGDy97Z2+UkJ2IMUGB8Hd83ZSqOTb
3kMn+gKrGre6nvxC8fF8e+48HL94f4iV7smIY8gjDiKzOMJlCs/N6pvhxd3meje5+JCpb7fhsfNg
Qk9cZRHYnAQRs90dsanhxVCMAgLqYmgGrwxrQCJRgYxfPGabRRxOEKRbW+eSqHVxEB4cBHcwYGgG
MoDyiKWKJBBiOWot9pJ9GhpjJjht00YWP/gDUdHgrbkEVuMlS/Zo56bFQYoS8wET603rtaLGPMUF
z0AfBZrZrd6dya61os3RlJSFnaJZs5nrISx6DJauk0h4eSdlB+/GKYBXgj0j9MlGgs3PZUSDDcVZ
6mdZ3aXVVd3TAB4rLVmeLJfFGmjCZj1M8/UuSMQL6D1g6qVZ+HzQpLUlSAQN6JbU30xPswFL69Ca
4X+3D0ATQ34EoP/7xc+3ExEc5gd6T4hfmMDoC2b4tiwsvtwAmkwWi1l/xFrhaLTwZkFnqXl2/rDb
X6x6l9oMaEYy73HCXbjcxAgCQ4l1vIQM0nWZ0RUeapwTtsnCCkO/FlbuXnHRgcwAu/W9d/XFFxl0
c6SDka/1fhC6X/qNd0Lp8cf7o+vnL9HTsY0G4KRhj50QdXFudqK/0/vp8gYrotW5dH0GL3QOfb5Z
sg6knblvd/hg8JU5va5v4RqXxZxV/vGLOf1qfvswmp3tLz9Ib95ylp/X3utpdLpZvX5/pytUwNSr
nro1UQapshwpDkSW570TmKZd595sMPV+tcDobfV+Z+7wTCxspScWuQCJdEgk6Fc8Fk8AjoDALhJK
EAKCoAaxZIQ0IVYZFz0ikvDmzWh+0g4rQJVvUEuksuwE6UJoRhQaE/gdmo2/PM3JlTuj6WA4nY2R
ldmLAWPUm+/2fcbmD0X9QjDfkdt0L4gpwy+Uw/n4QHfmWHDuNBE1/LoKCFTiNPkn7qJAe2M1+9VQ
JfC9FEkJHbJY4iQRKWW9+JMYHHhEavvX9lH2Z6gMLE5mZgxalC9hEBLK6BYUJAwiEtcI2hAIAx6C
IoJBQj/vkwaN6kXi6PTYE7FzfHbkcIBEIuiTdiChtE5QUITsST50l3eTfKQiqyD+RokUpd54E5Xr
7rqMQUwFggLLSh1+aAL8DuW/2EYZYT2MpvPpZDpnd3w41HtNHf3YO9st+4+Xi8H7Z6/FwGuQG9GM
dDaIvEpSb/5cf+QLDtGSBARBUkEir9pLW0/G7/HNN9N3nhZBx0wYzBwOIroQuM4jmrfQGWrvT4+1
fiCqm/ZCNMBFeAOL6YjnevZ4NP0nJI/csoosDvALjxnoRHhU0qN2xQjJDAE85nHv7vxTFCoUB2EG
Wi9Ki4Wn2zxFuGpSbrgGJ9QDEgpEzQIhFggnZuYnN2/w9FZ1zcseCXNEGm/H2vwOgb+wBUXg8WS2
WPAy+WQ4m+u9qA6BeeGgP9zdjQfvy41a0cUhbbZQuqoYAuINPQNjRYW2ZQ0rFH9uGyZBeRMISovw
13wa4+rt2elM+gC51sYaUeKDc6uJ+bRurmJdRcY1WHJVWp0piq6H8dJHG5BxKBrJBokTUT0RDFGB
Qi42R2uGZTR1WxdAOomJBkagz85/uPghvtGG792dvV2cvb2SYEMVJJck0IkEDRIVFXDl6/NEcbvw
REgLDjd1s4CTq87ZlKMyCznanBJ+wPsdDvBR/O5OmjiAY/rcgjcfT0fz+QsRX413t8PRetF/r912
CI8Oj4PS0usXR8vLf0bEIbnku65rgizHOQxlmwiiEhRSa10LSmoRKyTVWUlcBDjCirdJ7UGe0dto
bEyAfK97y1nzpsqrIU1IDGlb2ORFsoEJW09XJySoi09wxcXxjku4PH43lkD+m8AHh/Ag4Y0wAVCT
Rei1YqlfZmx2vHMbbDuLN+u97U10zSamk+jlGVyVZySdR+j9xP3uxMVB0dASaSP1dyjaf2liQdHJ
uM+5pv54wb7JTPEdmb65eFyuR4+XyLQ3OKkqZAWBptn8BmkOsmZ43vzv4lSXTeHzG0TQbzM7Gl9r
SRpinfVfbf7JLzsobFpVs8qqOXQMEUPWzH2slKODpXPZ6C+3jzVq1MMMEKOoZGQ11m4IEpp40CUA
SSVAIrk5WfwQcUWYRKL+5wgZkRlRgQrx/kE0LnCF4c3Y2UgVQiBykAa8LPT/HcIsvkKXOaI2XPT7
8ymz8JeSNjqfLR8vHvfvDxcARq6oF8EJHijRsgmMN0hCgNCHQGCczWHQiN2zy+pDNYgCReLAt8fb
4Xt+RSuGziJl9XVgNGs5atKGyCYxIE8ni572KSFE4PX87fTuvNhJhNL3oVqmgDJ1o+dCi8CDojNp
YsnM7iVEEOHvdD3H+eD5F1pujkjMhtM+f5PRi/Mgq7vB4HG+Gz9gcvzJdz+4GcSTjmebN63rg6SX
6f10euvxgnzx+jXhJgamy1AHCyJf4CBIFJA79igrlCI1yhHI4JcKgKQppVeC7kboUe8XSKNKTL2J
SCoNphBRFNdPXf9vCBQPmYOUQkbciwRDHGyspCFXJ7F3a+CMKN6GRMn6pG2egea4VZ2bJQ+sFgXh
VwEJbM0KImP/4bMv8/NtgVEnapmHfODF69XqdfMlF97mpOHrsnrB6zBAMWp5OWMAIxOgNWVZCh4E
mvKJxumqnuCEl0Lq/FxN88qWYJ2pZDICVPPz0iOdZvuEENWi9zDrw6fp6jk3Xa2vq0dCIpJaIScm
VShHZ6qkHO5VIK4zH1LyTt8knpDxuTU1TaJOZDuOHtFBMx3wBw1EnGMFA+mDOEQZBJUbKxiIfAPL
qnP0LioWYUey4/Ai3yhaINIMgpO+ttEDDB4jyYYyR2/Xio4Obki8FEE1RW+4aBK0cknTHIG2kwnw
3Ip2kjSjAkgpQpMsfLESeXqem66hw+ia9BFQ+1w68eK1mkoXCERUx+DARwEKe3EEhTJhIMgf9mqQ
7mycR6/Ttal9d0eDHrl9i3/xaMeRJgSZL1nS8zw0RAFG14JkFEy/5nm1qt0oEloAUbSBsVCA0bVA
qSt93MrmH34UUb0LILMATQ/IkNFyl1VYPPkKXgiesqPNUwMJChX3n5MzRQBRw1aF5VAmsXib3m04
CM7MQklMtMtTwU+2liEl1TYXxqB4kNvB68X57SewVK31JjFLMcjMBvLXtf2GLM9Wb+8uftRVNoTB
fRCwrNmE48NKgaq6zvWoivbAd3H3vH6R5iIfRGSyAAKlOMfldV0YAKqCh7bj1/3JCRQlIAu9rbAV
u0dk1cpuSgBWGRKaGUlHiGiMDE9+0h2BkJaQ7xiccx2Zfjm4DsazWX+gk3jj/stj9D2u0X6YbB+8
v+XzInR57MwuSWEqiJkxDkQjYF0cAPfYKe0I2iYPCJ3UWF0HkAZ0CFIXhSlVVwQzhVV7CMVZSiKe
kVb5chw/KvXFiJJylCj5pIQZaglI5YHWzYQpnfUt7VDCCqUM3DIgot5geXkr+iaKARJ3NURhh96F
zmvDFcCwBBwAHlmH/cAPZ2pC+DBicNgRBMhC0Z1noLvfCiNHPyhZOaBfctTJZrgX2ASBuqidfECq
Dk5tTQqaCICQS84LG1I0FiuYLrNXZiLg3+Y7z0xfst1ogDk3Hk37XNrywqbrrfrLu/njaP8ebtOU
1Uv4MFwzv9YPvrSYoMZrwaFmCwleliYyokPSDOpwhcjr1QcRM5eE+P4QvAwQgVL4XnYAiYaHnOBy
3csckemuWKdPgelTYBx912gTaqY3wSFPXHQaeFFuf2MiudBS/Bf9O57yFv+AGeXsZf/Odhf3o7PB
YP9eR4h2A6lwdbMd/YggN0hvRq6D0KcyVW3EyvTlDmP6kdDV7fFie6V7rdPBrZtbH2cozmgs64RB
yqdOhNdDKvQrwsHAuOcu0/2iXA5Ln8OxQOJg2nib7OjKXrqRiAbVt+baBAq3+KTPgZvh+4021cLV
gdGjdPzfUaXDLxdcR4MhNz6OpiOWW/k+wYvtkfv1cjI9u7pm2QTxpXupBUjPA3HoOFxwutfHgflN
cJAG6W6F+w6el/PCpsC6CMwcZSYNZ4socMd6jPRdIKmExC6t1mliqVFZa2JOHV19UIB1dHnVIeUe
bCkbVJCYdJra6FQ9QAxksxqosm3wkoQV4ljA6/dL7SQoV6fVaZvbWw21BEUZO6ycLonA1r1XOAp+
qWsRYbSuJQxLof4Cm04sRkHGdXgITuk6+Cm8w6HC/yvMpRcQCQxMbEkT9WkIc5EcWO1ZyE9A9nZ2
sb3gCxWCEXTQ5nxbO1cUZpWK1nQMcaqhRL74zHef0xg4WYhbGdNQHF4/ukhiHNUkI8laCEi0zrf1
OTeivVQ4owFrVsPFaDHm3pDZ/KUdsZ/3Lh8flsvnB1I9Rw/LRwK6cgC3o3i82BwhABIWV6bjeGBX
9BD7SOCHC+uGd6/u/hWmbewNRx0YTpO4PzN7Qv9wK1bOq3MnFOtR3ffsOvzT2CbKCBikqKfbk927
+qYdPOMXp+EoB8FJpCovYWSUpfdxUVDBgaFfiAcxCAltAmfv+FABxIV2wG/TaDTXoPpsUGDEHc6n
48WcTYMpp7OJ7ywuzp7ONqPb2cPey8WMBRkUQh4GXn+Cow4MdHYbFcBZ/thi32bcSNx8Nj8aDx+O
9xdnuj0lqdk76k9eJ0EbRqhBGW/8aXGwpvJIF5r3L1ZXR/29T7e2su7OH06uT7c/Kjy5AsnVdbEd
brf7d0/DoY9Y+xWh/dxXSFN+eG47Hz7pBDq+Vm0qx/vc8pTGzVtiUZVRZNnYhMfIVfiw8J+2+cpd
cwg6xnM0/2a+eUMXQ0jiyyYcnsN2XFpD+iAF7r2FzqPmIfc3nHmfLuioib7MTPjjers5vuN7Htf7
j+MHL+JTTSsDJPiXfUZ4CqXh4EB3BRt6fIKgXNKBBPG8uwUvotVhAySamm3af4HVxUe/AKfTEKjo
aHMEizfYWDjhtRDkCsFDKIgd3/kdOIJwqGLdVpC5MgcCk4QI63AO0ey4CH3OBW1W7MQ2JLjOtoLF
NUnFi6jtz4+WP+1Go/fkifhK8XO0l2je3CC0OaLBx1eTD0k7vlxvVK4ncvwSrwLr+TNOt1rQU2oL
JgkhkntkGg+7ijF9ys2s/enp0e635bvlKcrJtTcrk5YlxKdz6I4EAONS0/qC0yblUgiSUzGuIaTk
oGj2wutOKGFkxVq9HB+fT+dci3h7fDW9+2u2PT+aP51fqC8OBYw4C7z2OTvyEUxW4lMGyPBqd3Y0
pavud1z0RV/yjQF3XJKOh9Pj9e1OPZnmAtViftCMcf/P2Zk2J3Isa/gXEcHSQPNVmsWz2ONlfO2Z
L4Ttc8wmgQQIEL/+Pm++VUWD5koTN1SRyqrurm5yq6ysbTGpPohA9/M3k05aUkDztrxv/Y/NIm2X
LGP0P3T2/E47IJDof6AvVqHnbWGn+6Tfiy3sDbrtEQtVq3Z3qHkTDVvYqoeruo9J+IDGolaOaYDw
NiDJOoR+GC+mxzoEDJthLTJMuoS22C40YWqamh5WOFfJ62n0Pbcfjnevk0J90cyj2783BAOsX4Y8
5BuA4HnObSM+CuPKOiVwcwwIXs2uFjvJOcwpXAJJIQ8Y4Z6MOWI3JLEmh1tgTfEpGlsCcJdvTNwL
u+eWLLyhF1j4dKwMFrJiqq8tAAZpI7MGC3v1YLao1vfH1Ic054hqFWNYELOQyQ1w0clrg9xCybvw
qBmGj/S5s05dHsjdZNxFNrupZoq7PYU1WELwZASwCCgICU2F8iBZo50zZ8BJxg2L/bnZXK1nHKNK
8Vk4qxFGgiM5B/2tWGYEOGpk1oC4EIEHeYElw8utWHuwpK7oBzHrpNOpL5fuDvuTQ2c17j7GnJPG
Ke152jSMyCg6Q876FZpz6tYXpaLcbVTtE4XyzBImEB2vOqNTC3XiEl2MZT25WmlgBQYYLloxrNxk
EXhqpGJHh9ObHL/itdZjoJN7QuB+l+tuvsQlVkmrp2XgG0oa3EcKzP3Y6IFcsb82vvDayYqqUBCa
6ZCDzGd0IaxzCb5r7fOhlllVUQGrKnoIkrb0w/eLtsyNF5BXJP2X6+rKwyJLjhqDAUm/G4ecoNka
I5+PkkngJX7htzpAz4vb00FZSVu/V/Wqqu5qg+xzG95bTW9brdvB44cNHSu7gTYCF4qPnNkCPJU2
RM3qz6XS0ZC/F71j2wM4D+J+bLg+YRXOWH+aLCzs5P3AVVKzaTefYSwkN5/N3sIKLqVIsUPP1mQg
ZBVngqEmsUrco8gTjkq5+Q7kvBl0/nnCP12iH3rOvivtbqfq9oeXWy73FruH5WNr+fhBKyOkyTly
bK1OCxudkc7bg8f0WuUhtq850GzchtmXwHtv7m7f2EDbBqRIVLYB0J9RRlYmZY00Q8heqKbLk7G+
mvxi3USkfoAvZLb/DtnGJzuGGwVMbCiw2pMFD2iMZ9y5umep71bmm2esuHm+NzkXGDF8bP14u9tf
4YbJa2q0tZfRrJidlCIBJ45Kl8V6zkXDTkvBUSxHaHPvnv4+DH6Ru6NvGfER8084ngTvqIqlvY12
dbdrL2fLIUY8LVcJi22VMrQymWvAwj43qvDumyoFF61PsEj6FP5P4R5Mk+bgO/mgqcS1KLUFVZ9h
/NvtWvT33D+pVvDCltM8gOCUmwfoEkg0m/wnFygmjpzsHTR1Vx3EipX0zNoWFlBEbxywDLlJi87N
1f1Ks/xebkRjyOWym67d/jkJYMBWN5fz+nq7m93kYTp8/NA0aVr66W4l9MV+A61LICTUBggnQKwu
BTnFD6F6aE8eCsn/xYoS+EvNJnIvFmDbzZnQH1DzAoiOpIF5s8GdEAhL9lwxJj9PlqvYASf6FeYE
0CavIMGb1MrZBQVCfYwe0JohVchNG7gTJWYErvx3sONyOxLZOk386bIVyRCeXAxVzHuz4/28jTrE
aqHOZ3cYcmQruzPxH77I2sXBO+aLWOOzbOAHarG7vT6wr1N4nKnDDVcIrd+1UtQUFSDSYF2wEtjz
MBsWnMlFaeECpZPuUo2MfUyoaZWwDhhSKKYsqDl304qLYSZMWtrUgAYHHbFGpMF32SWlU6QSap+x
I1jjkSIUA/obvtDifCu+yCgGzbyC6xWDGudt/XKxXTyMu/e09fhByLl1IVNfVNc5pidr5PMwm2oB
zmWU43RTY1DTV4FOcMhTfIAwyOFtWa2GL2A2UdKco8HsDDgBW9J2F6WrFnMUKE9OoaewJ6axFbZN
WAlAmj+rxcfT5ozt1vgK3sAheEbY8PZ98hNa28FHs4kLRu6u2SMR1JwqUNyJRf7psCzUpijPCwyL
DR4urBh7R6M6zE0edKvhRbCxN161ZpsjLoLUpl1fa7MWKN/gFGiTZSL8+LdFdyIbVozZas34VZ7k
6CCw/LTMEuPmSpnGwyrxojlQfMGeF/zDz+cIp+3nq1b1Vou4MFiQ3z4AemFW0GuGB8rmuTToBcwA
kqA9CQRC085Yd5LvTOAnkT/rTG5EltM4pj1xgZbm/vdl9VtpVBS2D6bYiH1XmxIO2SU3+v2qN+x1
qn5vdHkGe6vTn95WvdtjcAOq8xYbKxCykNvcgNTOynCl+HzeHNtFWDeUw3hhDGwQHod4uZ23Ay14
+Lxlp4F2zA8vU8piNFZMiRlXQLEiTw0/cSZPp4EDhSEQflxNrx8WH7VM2noDS2zaEpP+aT+ITdYV
c83GLU1/MqcM0YCkNIeru4mmMUpxsrcF1ygpilPU5bvYFE37EzYN66pbjQbdbv9yU8P1fD5ZD4a7
Y47QwwuzyQhUDzPHy61KRu6Hrwa/UOCGB0bYwhmWLMiTkJUaIq+7otlZHFY/b9ghDKZ1Wte9u+Su
FZO3nL3pd157C4Zog5KW0eC4SQLyhXwqb+ZtIH45kPEDoJCIORvq1Xoy97XB+YzslYAiIEBVWzQ6
XJXQZoAebrz8NP0VYSDZJbGEIAQgJEsDiNZOF788bayNRMDhC7mQLDCExxYFYRNAnKipIMZ5kBJw
Ws/Jw+663uVwjStGsJp1UyslFrh2p/4xTVh3A2yZLKLoG1utw/lxnSGaSIEa3eHcu/88b8nj9IoL
mRz1ekwOGvZH3bofvfBGd6C1aY9nnWl9iO7AYft215G7BXNpgmE0SMgkwuccBUjB5D72+wGzMJj7
xpsyoIUn+9t/krnAQ8nD0ogdvG/T/xH/81ShyYTmIOZ0YC1Oic6c+T0Z/A3XzXIQdqso7CqIeYUZ
AXGyGKhjJsfTa7si8CEmnFaDhKsDuyQQYRZ0QqrMdwzYcYHO9vPEJ2aGX3NJ/T6tZ2/IUtdh1blY
5NMa9XcP0+n0EBE1bIFJD41F93zCo6kMhMqGJnfRN6gKnvY+sr4VQsf5BCvaqKRqQWpo3tDDoopW
SNrR0MlTgM29A8U+sOO66eIsMGjfdEvJwq7CEOG1hhVcUrSILDjljW7baf4qXOAqMM2YjOCIVvOR
ktrkrgIlaybMm3WG0BEEyDUEGfwFzn0rPD1i0SXnVbUZX2B+3bnH2pquZ51RaxbT1gvjzL6iKNYV
4J5RP0pJX5e7t1YTwyYnKTlZTnwgeAgUEg2rvKLQDXEyTwFHSWCIOMO84cyfFJeGJ1KbgBDbvWor
D+UQ3pASXc2ej/HjV7afHDOYvpjdXmHvuNzsOeAOZSdUShQJpRlwotgi2tgU2AgWFcaYJVIrdApa
AZ9nS7d7Ht2oh+1+bzhgW7JhNWB5zbB7MVFh3V7sN73ZYvxTGofdvuIcVrPFWoUCiSEx27GpWGYE
LaaREyNkps5T/4/dHfNEqcbdFCrjDcDyBlQ3qSt2Eqw6xNmf3ELtQNduhFe6L2LF9Ypa3uiseB0G
0t8gvseUcSGKZYn5ZQ655zVmy6nJz6vHw5U3ZYkDMOBtcYqxn6TTtJ1/ZIUjIVMgNr923DiDaPdZ
64OogB4OckMqKg9OeYGWpG9C67u7OSdVR3y4cJKjOCvd7wBSkau2nHaO18N/QSkuCQPvmtPoic08
FT7cvar+KBX3t6+mv5NDUGVHsutnBFksaUPAmTsc9kyw4arBZnhKEtenrxTU0DvUMTj7HXnKmuQ/
Ny7gzfQ9SkCM9qxVsRKoOY9NenE3LyPnD8dxNbvZTT+lHTIR013v+o6hwfwr+Hj/iqQmbuNTH5sr
iGYU+XemXxv9grvd9Xymo7KRWxkor3vJxgopRaIQ+CfTOFPnDq9v8Jm7ZNUCghTBS+JHiJBrSDbQ
It6EiJ2EXq2RO9tJIHUcXA7zFqTZrUBoEBQcgxiQb8qUBYkSEAtSQTzxx9nVavop2ioKmS+Q/Dmz
HHGxnBkRxAQmScsNlTnPNRA4DwIEf8EIDs69isT/wajfa7f7nGx5uY3MnPHy9uruZhrbNMNN3lJg
LLEiFxMUfSE4DcejFObJ1SQ4SbbI/mbJUpDskmDdmAqYR9JB/GyBUR9tIkmikNdbET9WlSGC/eEP
u/Ff5RK3IVFl1NZ1cxWES36KfW8mR62DSL4nryPZnhZ4PtMnLfIJV8fmtOH1IFOWMiH2QxEpMkXY
kDTjIWyeYaZOyOF6vfyAYURgsKCGNk7czkOK4lHVyVdajG6ubHd9M09xvyEGJMYLeU4XA4KQ4krY
Z1tjSX3MdDa8n/7z+CWdC8Jj1EZC3l1tU/CRel5XSvTqeI2+NrsPqgE8rdrOX0Fd/paqk3dYs6VH
IUCaEDVwiRXIe50A0QrsvZbiW1GaWgKODnRWv27Z9wkLGRYZiCG2qhhBCslaFi0acRYBT1NsbWpC
CmN0kluFMlvXVboyoC88r3Sdi7PfrXQ1+x4zYIYX0r8crtzVd7NZf7lq/RQiupKXx4uAzFmQrMZE
FCyxy9vXm/tr7ix36ZZQQSNAhNp6AeKEsbVhPa2XsB1FkG0rDWVHQ46NWHCAFk+JT0h2kujYs01h
ZslPSLUhnM/zGJAdmFsmB8F3s969LOTLCQ6DwG4aYLMeBDYB1bUVu930Ngxi4Vxil2bbmeHPM+hi
3Cvxhy1rOU+WSayDJ1vWrte3y9nNYPLp/xr34gNgiHmWZu2xSsE2KvGixbLcGP8iDzPU+GG20jHx
Hvfa/0gH8+GDmzLDRP9w0+ymQ3m5V6G1NF8QHtpa2dBOCA95QaA59wBJySB0r9raNE28ySNhZgWF
kP913UvbwjsPPM0sgP7D6rfw1ssK+YbKoRlEKr+ntzQ6n5oK7Ye9fs2AYy+CDISMzztLy/3gdjA6
dDHlLFaDyEUNwK0ERiCulcDybiUwbmjxT2NeuB+S6LwEKdt2i37SBJvzpyGFdH5sDgxDZkg6/WtZ
a6zYBDZiNlBSyGzEZo5yewiaASf6xqxsSz2yTomFXoaq4XU+Ln9Y/WGB58rzgt7tP2n+oTbhhC6D
3IO2IsLn1D6Od6vJcdhuf0ibMyPCJi8wmn037pb0csWEL+QHEfkZ3ao43G+TxuoLFxD90yxZG6G6
9ai1WZC/0H6TdhXK/p4vbHCv+dnYRWHxURnw3y9uIvgF1k0XAkm77evDRxfwUWcujH+D65GzIJW9
qrYfuQ+0frill5pNahIor4oZfGbrdf3qRiwTd5WsNd0qn356xYbA/HD/diC6zs8ro0Zkrfeapx4t
NzCFMKX+dL22nxExkhUfC1BEz+LmLOK22i6l7qTlqPV2W322uGKmudEWgnuzsabMT7oWoONkVOS0
6G//NBbThDayKeTL7eBIt7MahCKPFFNUXuj6y5v1ivxSV0RWbsbD5tN+ylFLuXI87/n+d7IkK5C2
7eFmZ9wxzJ24CNRxwUoEXFTb993+J1qM2EuPEqlVRIQMSxZxcbuCIzDsv8PcYNyeV7NOLPg5xe7C
qNGK4GAz654QXn0RAVrPjjebyWjeaQy6IDvWqqJblkLLqXFDZKqJIIZkC+Qqxo2StO1z81Y/ya0X
QfcU6Q8rKEEkgoCEEloQFjF4l3q4Bi2N5Twus+y6tSqCWxDYjuwCabwIJiCu4BZa+5tmvoWyCIJl
xLAIAFcLDmuddXjJnPbAdOL66ZRomdfJ7V7zOYqHsd62NGIq0cxeBrjMbJ5wDNPBkQoQwyHbmIK9
IAqxR8WlKFTMp8H7o4XrP9mGrX0z3IynvfYTUTDjL6TBrZy7N3CWq76twAX71Q/V86ner27ey3xF
19vmx9ZIxreYHiNiJYHCiBaJlXdvOLzZpoesmZi8DnxgvL6GVQbXI2HCyiNGCoS/4IbqKMBas5yq
wc1pCwS630ywDK7LfEW8l2zrbvUWrpWEtqo7XfIwMk0MYc7j6g04XCMWbwg77aaQleaXSE7uUFMO
VV/U+fp8nxirPBuuddpVj0OqOuHnNAZLjveH5Xz8wI5MsMqNqNtWO4kUwitz0TyGVyBAEjpoxNE+
jabGVqwifXgxIBVbZ/MvcSM4CZ44oGniOSwnPpYZOqhi0Ua4AAs247HYA9HtvoCUVC2yGiWKFwUy
xa1DUp25wu0mMdRsIr3+8u13OenfJHDNsdTtTr/NGWCX80B64+7ksJtBYKTBtG3dvxpNpCEpaQM7
0xjdSc27iSw/ITxyIOYz2vKDnBGbv7SLmf0TkTg7KtDXI5CUBN7s9q9+X/0XF103s+rFdC4EN3Vd
CA7lTfUmhPA2cxZ+wxwzbEQMobWkPrrE0BoEGLNvQ7wnDz+Nf6VkudlLsF+W7SeRc4LmvTYH3bMD
UldRo3OvcTltY9we1p0P7Wr1M6QvCWI7nq24Ty8Ftk+xmhwxLwE+jUMVopv095Prewbzg+B2lRLx
w0kCR7CTlGcLg2lBwk8riSCp6QzS2b9az/PwBXmRfv5re/MOBONi6HYCmJbbF9ui5iG2qChUtg0B
0v+J0AFXLPEvNBQRBDhvKCqm/XWresTMmVF1uY6yNZ4+zIbL+VGT//brh2vM2Hz+sZ/2PNo8smle
M2h2+9uE86XCIYULNh9Al9igGCaaT+7YGzaGWE33RZvJOW4WmuOtRcihfMFT1Ip809CfAkzQWTyI
jtJiHkuKyCPapNPJCtAeO28OFJNjv04DsEg1CgArLOrKevoMmLhwSmzMBhdiRDyMkDI5cArORjLs
g/v/ZxKaUFU9Yud0pS42VV0zOfNxX8+/e4Ys1scJ1hRzjw0ya+AHuAbCkXyKUmMd+6i6zS3QKmCm
QGgQs8Jtd45CUpx20CsNLwgkN4dgR+GLuWMLBF4QeEDWMDndEbop3pc5xA3iS6MfC154ZI7AApeQ
Hd605F2RiHY9DD8v/vj/6A8bHgy6g8GI0fSe2o9GA7yuj4PNuDd7jPbBvlOBslNfyZXGQUhsDE3h
5bgrRWaPJ83EUvw09Bb6k91oEbvRVBinMBmsPPQmrYmATnsRs9FOWxxKZ3IUtTAIZpFgAbpS+GJ1
iQEGCE/OnCG+ABOSoxvEltZkRLSHJ6xjtwaZKWKCnaWG1nArbHmx4WA3boh+ZtTo/rDeeDishx22
rx9qim2DKcPFbviwaN2ufkrxBowapEcwzAyvAqCEhIaIK3mvGVYfaCiJfIFwxbxpH4kNsJOaSH7H
3juKLQTYdKoP4CoPl7Vwg6wmA7Y5g8RlQJu3Apd/HCqNoKIw8Evj5GaONc/jSZo9mDd8yoHwwkW4
ZU0DmmEFIWu+pdlGZpPYkhVIZ36JWzToT+acs98s417UYR2E3xh/tnUMRgPNXkM4CXKcxmkJqcJQ
Oy5Y/xoB8BdUsD6fMA2L2/1Or+72ev0OHZ3q0jrO73rLbbe13v2UXDR7aYb2E4oxvHASYO3seHU/
80EFloZiMp9MXkMK8uS1iPMF++Go+I7+NRBngTBWIhFct/2UXp7GC8XlWMtD866Fyf946BBhYG6E
bGiRp7LLKUUICgcdLaqfVFkeL4l6eJNf40i63uQgb0gXtyeX0TJm7xCIxLiNhNv4J+AWHXALUJr5
S0ZOSyMCYvYz+SKZg2hHh+zOK4emue2WrYK9d8ZTmIC6//yf7VwL1i0g9t7hmg1IMRuYB9/Ancx3
8v3c3GIUpdHRYrdOTY4KoSuWhme5/0UDc7EQTBJXs6FBVbMYDIEjjHxuX5b37cF+VQ9uf9JcY4lF
7jCDkLVBMSSbugT2VGl5S6IhrraPV2kLqwlOJPxDmhBLoJN4Bs5wIJgvGwEaaYiTzUUy9RYl2Ymw
GfVDLIGH1Yvd9k/+YTi4CKMNQUgUmuOGp2mKod7ylsxxQbe80RewmsuMBAPMJEM5lKuHP59X+idj
Jx2WfI6w8DVzi5nv/WSRxP09e388VHefkARkhpcA2Xdo/HUwT/PUUH1YYNW33tsVcisLX2Thez+m
ThlOkBP6xXJPaA4ChMaGZEVyHdURjAC2rtl8IAoBZsPZRKeIf0JdUpPY4BdUN+2joeWiW1mRXork
YSvobbWzpTXtKYTehiDF1haVgSyUP0/6iCI2G1dIXzOOT6CxGgwH/ct5Zuu7w22rum/34lQG0x46
g0BeQ9Pc1C4W12RH9tNQob1OQ5E63E+sFavRtx82K0+hz2FqERmqe+UJ5LRII8SmrqWZoxda76Ef
ORPU0OSEeiw6ST0vGyvoRWkiqEK4piQFpQzqNRacRw4AWbX37/N0xYZceC0ddrTpMfeyP6yZDsGQ
7blV6Y3X/fXhpp6ygUJsJcJrbEzyWEIxLULY3QSyFy8lyXNjqIASB3bSpANbFUO1E/PYaEuCHkYH
+oL7AD1KiD/QtMAYNzBAeyhncTaPEJgHNW6OdsGIE0j5n1gw0elGKaxKEThQLFnFpg3koXpii9eT
x3IGHU0TzUj0wrhFXMmuPiyYzd8s0tG7XKGgwRvQ51nDkUeXrGnrGHgcDA6C11EkFwa/dbsYtOaL
qvtzcjGCI5CflJnjHEIP3S36BYFJln5bHHTAQXCgGBHDhYUvZoh5EnxIjYLKw5UoNwRz9q8cYmVa
hh0QttGKpQ9huigrF8JFURWRqEUaFTXqNQXJHuqTTfn5bP+K0wI/HvR3U1t+jxWZ+ihLL6F6plFT
hHpruaUeyzNZJGS88ktaaCZFl0MUZeFc+wW590OOSySq9jt8s7+/vC+tI1QtYTkG86vxbJFiz5Ll
mJvKtVUdEWl9TosdVSPEI8iBRg4oywkb/I03RhEXFpM4b5cMsh9nGube1OLwx+Kdb1JVK4IBOGGq
n8f2PXZ9oSO26sbuLzTN3KlKYzDdEJ3ZfGn9eDeUtmymjN5+jXWN+GcU8B3cwJ3AkigHtwOH1bMP
V3pwKFqj74am4c5BJ0yuqOVAlxs12GKfNAjPq6CMhgTL/JvkS3Q+TtZq6Kpj3n1284WKYDkPmPi0
ecEZPUslaixFwmCEkRTAIaPfqZ2F/RuAFPAzSODx9RemvFgPbjwb38ZAKEAgq2Ejkt0TGZc0DZJr
tja66dyPIYvRsPti3E1o7rTwhJvSNhEjz54h335gJHLX0iZPeB7Dx59vulNFy/B7tCCdssWBZiw2
Q2wYCu4gh4kA0aN54UpqL99zHjdlTZtBGIAvSJ8dvzHsoT45ioH+fJBF53owCT+YJjTf8c86ZaKf
x2/TE04RVyRL+I/ytPEtP245rLW8gBpiapNr8luAuPbGFZK3B+heZFDR3xPnz2SvBJpQ6gs8qYd5
PwMIq+nVuJNnyue9QH1rcWO4274kJdr3in/EDShVN2D+asOIcO9u/0pzSylU9oiucZdaaZqZ9Yf0
REQg6NfSpcjBiBndxt+oJIlA/kZ/AbXlM3VAS+J5rpesRUMDeSYYBCl3+LuBnMhM4fPtkrctPffF
Ov0BKzU6RMcZnhhcRJ+O62q/ad0t2tkXu+n899j7FfHijcgWkFiHBU67rYUUUi7583oZMk5qmjzB
IpD6L8soZZLL/uCdbzDECsv/oGLy7teAuF8D4gCjw77CYy4uZoFEfdzA89wMcho09N0yJnEfb1dA
ep/3mSZPav12c1hqbzaSe/aaDkJGr14dfqHG4fT1zc/lS7SHQ3m99i5TveGpglADD7i2zUP/A0+l
qqKl2w9nn9pDTgyKV3MFBFh33rb/9XObQ+919S8KTpVOXN8f8Kty1yM90sYMNCKx4LzLRLCL5rG3
RCsIcPisI29MChnraKBF9QOnIUc40OcWMeZ+rN5zmWu6ye1iIBjezWqUFmiQGbfeDd5VCzZ/0ZXo
r3D7WTQdq4pxVyjd7RhWWA3O/fA/5LcM0v1i01wgNrrgtt16ZLHTfeTTgg3uIgPE/Fajv5moDG6v
XHEFNwTcoX5rag0iemxcF6LJc7SCmkHUkkV7p0XKLnLe0Kd55rN62suxjtbkpUQu77v/bHrjK8cw
Tw4nrYfatTyRQMj5slye5jP4GBKVASkpuEsMNYGktxl8TNtk8fN40JCv6yzZ+oZTtqMhb17TTfFK
biJRexPyg49fp/f8jrPDafgAnuNGkEk3dp3zZ5XvK18JEt7AcDN45+aPzwXBkpUAH1kXgizmk+tB
69pdJTWuEc3BtoEAqY7E3cA8JUcNLXVRI+UFUhh09uitXrG6Xl5zGRSIGTWMxhZ0uOXE5hhPBGIE
ZMsxsagS5kztbW6Vuay5tGgeF8g4gvS8ie2GCb0wsXXNeqqBTn9k7+iL7Rh294eb1Wh6e/NJbWNT
0cFtg2w3bdmMo+DORgwxAFpLqXVeyh8PV9XmfXU70eix7Qu3gANlSDC9I051zhPDyuOYjPq4f+Nl
C6UPgbGw+td/PS7ezqTlLqKUqninarK59Mdd1LzfxOQcWyY8Tyy1J8vx0dTknnpxHmWVGl4k7p49
PkRauLcbsEohoUmtmQt+H5tHIJ6SWFT4EKdwgyHhiFK54MuUWAt8ddGZa8v7k+1AhJqaHAI1vTos
3rbZHZ0qYkZRkIMP17fnZYa5nTnNs+cnQjJuKBCExG8A8rOAslCqNebJRXSnMcWNG8vXp8PFyw9q
IumH3l7XnB0XNglIlKdEVosK8uv8U/0bDctVa5CUKPWLw0kMvLgmXuhvZwlVQraAVlogb6R+v/dM
w7PTDM0W1+Pqnd6QU3OgwO+x9j2vd4Q+LrvcjKbVfbbZYxHqQLGm82jIrrU4LqvlcfbxNPFCnx/O
M7IpkY6oa+5/U8B1XykIIu4SkPaEfULTzrEuRMkoR+BBgEQCgWqEu3FWDRLhttaNq7WpiUsiSjfa
PSlEphFwtzKoJ5UbFuuCynMJyKz982NsX8o8mftatlxClhscyw4wzHf+f9IB5ImMZQUubvZvxts4
+AG366uvSEguOj3uOGRpsQUGKojOP0g7fj2ZveE/PH6BtRcrVQmfdzojBm1YYlyxZV8de680hueW
q9V4NLzd3uZAV7Aw87HwriDmrFlZIHygfLp51frTaNquC455NWS4kbaI4lx2ouAZhVpRTGgrd3pl
p2Kw1D13BmLSosIcwc1qDvuarDHehGgVWWuYWZRiWw0zBX25AUgyZ5q420NKoL3LKYkmz/0M0PX4
+nmWcIDjU20bdXpMF+RwR47v7Fy0csfbw3g37g7nn1LsUd0sGOB2dzZ81X2UH+xGCrqn1Qg5/ujW
ygwDmknOFoYVxOwCxo5rKThpRSsqZgRYEHPSMCzx8J1bJO5wo6RbG42S9XDe+6H/K9yGwzyLJvIs
wQxw7uWlfNUpnOWqgCVZw7kVhAolM8Q1Yg8R6/ZZOJSXICCWkSaCRNhFi3V+eHkoMQVu2QjXhJ+M
GnMfj1G8HXxYx+kejui4xcB1tkRZuuR0Sd2/UJ9fwLOuGEjyUyDpKc5XQ9qSHEbLgk2nhEqExJGy
YeRv6zftWCmIT4XsAZPk2dmCr1hhG18Yz1ZbnZZC0eBQE0giXCdn0AIuxDECTpnmbXyPQrtg5e1q
XcpWE+6bl9c+L+pPZkyG8WHIblQzLZZ95S8m9B3ZTnTBWvn5J4k4P4Tf5kYFZw7E31+gfxENAogb
ByExUxIJtlNhOfy2EGJtcgjdLoQm3GPynWAdiGWDGe/b9xYJQ3PREK8aBAjRYL8h1GvS2LgoiX2p
rpb1axD4Z4NiRgKz9wz6PGUvzs1LZp2T84ZtdvMjUH6xdcRyv95uO6Pl/KNlA68DqTAOQpLhiLiE
cYgch/9STIKuTRhOs+kOoePi4XJs1GqaLEM28GRRVqssuEx7bMNEof22hvfm8QsgFLfmNRmA8qFD
JAQWaBcNXNSP/pDUJjpDj93X7URn09wwSI0ckzbjD6w6+I5Z/904WuW8g9Jl8z68pLpLMIjd484d
peGu/1i1Hha3nyB4UUyT3YK9WI7/A8VFboIe/xLAgJzkgE4mM7hMYX1fvVocvyDOdDBWEyZ1u+cQ
nZfyCKyKEFGTZb54UeKsjiZMl+Mgw2/MyDQbYWniZx6UKvzUZvBwU8wNFtuM59ECqVlcHLwj0mGU
a8Q9fTcVy4bnuIcRQbZy4d/ZxsnR2p83+TbNwEW9+73bfXX7c7G22GV0k0u2y9bT4/+Mbl9pQ4EU
BdC27MnrC51XPwi542bX00RKPSDI3eXqE2TLmi+FD20HkZIHvqv+GOY5byrME9ARiFB+yayfy2Fb
ikk661Tb+b4rDUR5jxFDV1mgIrhIN3mb6/kju/Fnq0Op3+rm4wVr89Rj6XJeLZsEMQTdb7MB9LnY
L2+P09H9YnrziXdIzmNHWMXcsTn32nhbgTgyiB0QMaQo1rhSQG7RRTIcOMyhOM3DWHB4L11qpAWr
07QvFkykzOKJyJDA0/ahztuJPIkTYgh7SSCyLMOYBE8+iVPr/WTevuZKMTvwG1EwVNzKbTemB6qW
/p9ZARsjksJ/WyEJQKR+58P0XsF/2x6i0iCQCfg8Ey72D5PJP2fCRSdtPVjND5zHcaNpGMX8mAnh
z5vyQCOOl5SAMQjGxekbvpiO/ITsTxvWZNwbDSuEV8MKWaH0BTS5KUxEf4yjIUxxaK3TEgvVQaA4
EUoMfLH0MvaZxoXSUJcEvU3mIugQ+wUaPxl7hsYsEK40u62Hv3K5VPXYnbEP5TpojKAXMoOTkGFo
a8KCI9yWakP5KNGxlWxDyKbPIlmO0UA7tpLgJ5NHKUxRWY8AQl0cFijqlhMimqhFhGkzRdMQ4ZP5
UosZwUa3m0CZobzkF38PyTQpoSPdzrEOZPgegWVc5ElHp8uU0D7bmzHNYsSJCxdmg3DD5uHYnn2c
3OcV8aJf2miEd8o25DgCRMxHW4JCbXZderdf33zmPm6iDOhkwnt2L3i4L277MmoJjz2xuozae98x
j44wLrJ/vXhfhs7NmguO1AwwUWQ30k6MmRItFTzJLdamP77iul1Myu1i4msejw9X+8OH0eBP2Bcj
r+anbzA0J3kKHlpnjABhISVA8IhFpIMmURQ1KblXK105DVJSrOPNKZS6NMK9xr/bG2U62Dc4XeEV
ET6qOSZqdNFA9OrDaLSdz28/aSAJFzO7o2Zwk9NwMDUK9Hi1B0iTt2n2nmqINgTIzb6/3vc/GDNz
aTnIomTyOWJXmcYUhtSaROSR6+IxR2yjFtHzOo/HmFaO3hXbra75qz5xoxwGs+RJSGN3J3+fP65A
CrEA3APkIwV9tCXWgKSPyqcRexhfnxZflz0rZI4CJKUInzq9vse9YV8Ad5+4yCbSwmOSwDDKILYW
hparYjnIXiTNgENukuWIaEjIFiCkKuInXz2Vw1oRE6UbcyX8olTKF7spCcpzJpw54J+Xfyxf6h8L
PNWpL29sMmXjR+XNH+Jf5x9laH0Bt8oYatpCMYf6OfzAxdX6kDREvy08NEuAlaSpOQgM2bMO+XpQ
faDyi1qbNYGrDiqOM92QKxnc7Bp+j3v2Tc8A35mR6QFzZIdPutnLcQ+n/wH3jLhDf/N+/g5ptdkE
ab/fP2osloSkAq1VztYMl1pmuWaxlTgzGCGBDbtpRsoni0asQJgpkZz80P+pNf1UeJic8JNfz9Qb
BE+SGd3v02oht1+GOAMkSaFIm6MV0FKkRV8bvrcJDI0Lq8wnIAP/mx8eVu+f9wqIzX3DvIm8LAnq
sOPfE/93sl0e9tP+Iob+IR/2DQgFc1vmnK5E4gpWAEIaQlcRNQiMwRIeRyrabE3uRmnAxzRuUjrN
4ILITu3ldprGlFGSzaH+jy2BlQbWnAzDHoZ5J2S1UdDe5gF9sibpkTp1xtEbWFT0yS6adcjREGie
Rk0a3BFTImkbTZjU/3KwZW20PLnNsQIANbJn3plrkJIsagHNaDyoEHXxDfXrcZ8l0HKlueIyYFTp
xzy1netOu7qWG/489zlS9VvcrxkYGfQqlj8MLyZ+zG9Gs8OwvVp+5KU0WBuCgfxz0wUsbUKT602W
w++aIB/cRjrgPwx2tycarBPQ+Fjk4DXqJDmI9iFlI4Aq35ILrqWJzH4fbFMnSvdnVU1uZuxCgWy0
NxrvfXPDHhhoLwOHujH3/qmOUr8NaX9t7eay7p39s9pU74URonxkok/s9pGf9k363CiJB1L0ALFz
leVSeQ/lvvNh/va/6T5EFsnEM4hhgrNxfcqdbE7cmrllAFp6jYTHBIoIA0tAD/EDB1IOlHU5RU5V
8BBHM7szIsOz+3HIT9V9tkKxHJ0buYAgguwgE/++JZsxlQtp5F6eXl5zaC1oehIpZ1XGfPUzN1jC
3TAAkShKVrexr7g/ojd7uD49+PDjcDR/zT0KVvDypy6hvjASbj81+FP9mVTT/jrqXZFcTD0gSDbX
n1ecb8QomVqtPWg4qpix/Ms51sObetyZL6eLiP6iHFZyEBKawJtRHRBn0RKyseeBDGS2nUg6umSr
mUYPaJAs/5ZcS2JDiJlOnSTO4ckGDNcD0eLJtBsLjkeRKwkeYQMLVhMumKnDwSTR0zo1U2JrCJLg
l9YX8uJXUL76+6El5pzRPgsK5bA/7Bh9+SXTVp+nPF3WpyYL0rPhUpd9AOtBzLFujPoddwOWtna7
OWCTzGs2WtB5weZWhRMVm5FtlDXhYQk0zVs+m0HhRGzuwgX3jZRzu3HY4Swl9svT2r3gTTFT5lex
ErYDmAVx69xu2CxgamwVLlfZFI6h3ckYcNShJlP5CpwqiHEHDm0jgCSYBmSL2+3uTXYUzxs3RXzK
1nSN3SeCcZl7MPgF5sV+/RdB5m5vxNnpLEJGgy6DzL32ZvAwHNzcxAaemAMbBSmHGxv1n5kY6wJ3
RzYbZvmLZ7oEd2/Z5agascYJnMmDZpRZBCzhotUHusK5A86FatnXhiNOZTUJ+kdKvS52HoFvcg4b
Q3dwj2ziZKPNgo3WRLMRn3B/Xc0jTus1d3Dp5CjCzMhQCFNP5eSbXkvp8uSH+U/i6SaEt2SBVAXk
anAbkP8z5ZuNMvgyrhmW52MuOA9e3XV0u6s24goo0cGa5QHy3A4kcQc+rRHDPJkAS81FtTJYACKM
dnXl7Xr1XiNII3MfoRoaCEQM+LyUXez8HtHELgcQ9frtHmaiF9cbFmK9nK9v6tHq1ruEMncac4wo
GCIKIEBKLB8XEiQ9z33ziLlQgH8DtGW2Z6u93xtSwlIvRIQbLD2CPjMioD0VoLSeScd80e51DPmO
RlosACltq5u8CiHhCqnQf8LcPBhA3p0KQ3Ut0p5BpXsBkcGBovbkXNWhuGY0o3uaE/c88QmCfcM+
00/jGGc2aqWNvIjl7jqrY+u2P72JDkUhu6ldoGleIFp5gZPdd9/mxjEayrTTgCkPixz/tQYXPQYx
g9zBM8ukwNGIFqQY6tMZpYlJ8gdTiIKQQHLSKEIfnDiNdsNmFKHIQKQe6J6eVcKQchA0ge4JNxA2
g2u++eltNti+n3s04KN/7CWkhleOXP6PdpWGOCE7Ng2J5Xvyu6LrCETG64eHN7d/w2WyzzOZBvUp
kzkxvdfVbhIcMPUkmFwtRvu7qr77pJMZ4WqY3Wx7zeWmop1vX8AVaxjQnAfBxH91I8Djm/a7hbYb
RQqSwf5rdbxe5bE/zHz0GLgMg4EpESr7ql4E1cmfKs4Udzetem65EYJYbRSAG9xQW1KAK47EptPi
0lMb4EkcrN/0hc0XbnVLkKBWrjzMfx6/U96DC1qKhOIDk2vWFCikgwTzVx9roklhay0oQKfjV4ox
saX3ahHioiXHUFM5wgsM4LBTmpgdxsSS6Nf5jX4ZlYEUu0Ktrr7UTTZtao48I4FcsEgWacyiqKsk
JO5ftm6wNDqPQIIgjVgfTZk4/LNGefKkCYuM+gfH64qVS2rIWTIxu+YEWY9XGfq1vB+z5ncKYuXs
jmbEL3b7wotfVIDOtzoAgyGneg1GFc3M6PKYqFY9Pmy37dv6J34CH19+CD+BbwkPirdSDFToqizf
8c1ABBuoX5qjruAkZPkC6ubmPKqTsnGj6yhIngnhWkpFqInxaNHQByYpSlOkFlaOWDeL5JK4GZk2
JIsWcJg9/2844d3e0PT9RKsFyCHSJRWfNnrfaEWMAxlyjb4LtRRtKQjPG0cpQAj+ACW9bi+js6zG
EvF9XN5d3d9cK+KTrSqCbNtqES6KURCEBRw4bW2ud73kvVivfBPXiiZJhxAppE07O8NKLlrowIvE
WUX83P8RXo7eEg/Afz8GUlY5gTtZOGWsV4erezZP/Y7RVR8yd+F1D4a9Hsea6QgtFgZjzRsO0fK+
s6jreb+nKI9WmxFyQmwQVWAzISIkBNOIJaYJQ3osS6w/1voyjQIsOrOwwJ7mvYBuyBSsVkKsCP1w
MvVnmGr2gzgVxpM17qY3DmWg7Mx25dC/DZch7DNSTNaXipknDftlzlMSFpT/SEmBIHZbYSSWNbHe
MYfFLPZgxIcirAID7VjJmf0K6pxsUF7N4MlmlGB0bHfQfZDnG17243vS8LK4m42edRgIjK4uZuks
tzhc9f188TFZhLAFSA1sDBRugRqu/uJPzabbUDPSTWXBYaZKHBQnA4sMoX9B0NzUPF5N7j5eqLXb
Nbc2ispKIRv7t8LSwqbCtVICC8DNJaCz8AKOuJAS7eYnDjQUMS3phvqy/U4MQ7SvukPprHULdwjc
GmZD/DwzYuTvXK16DP8Ouuwewc5+eEPnajVcsGXT6O5hmiaqae5C7lzwVvPgiedjXgC1hgJvFUw+
a2OEIvm5tssy0DbNLI7df04alCMKVpym7liDTsuxoCJFEN60b8LN5odFWMMJa9+i/YfweAFAuxo7
Bgol7JnwMKEkyX4Yt+Xj2+V/w7ZxVpEG4BPxY23liwrQ/ZYC1P02e6YM2SyLid8XM4znh97h9rFb
P/5ioceUYcdw+/6CxVKCiBOcU/38IECRPjxGyA6PskmjjE3lqInv57OpHUhSUD8rV1Y2HsvctbLx
MAXtr/ynelC/wRA1MoebgaPsg4q/EV5ILWvyLqWGROW07DlZSbmZZm5BxGU1hR4bjQaxyV9YT7Zo
mBGgEbgKEvskuxmXLMWSeQ7QVejArzFEx9Fpte/E1R3ecAMMdOvLy/w+IPXazPplfp/Lc/TaV5pa
rogvwpYMMhnEy6b4tLqOIjR6/n63V2TaOSFpzrFcRrKIZpLHaHptACyV4HxBOGUUBK83NPjgz5sG
5ro/tdOsOiE82RkwOWQU/mOjye1NB/V+ORmOfkI63dzybgtNQchyFYEhlc6sQ1MyvZImixK5glBI
FnjajkM8CpcNqQm5ooBkWwFMEpTdrNPmU437QZXC1CAPEgl7bwhg+GFUkkQgHDJtl5xHXhAWREOB
zF9392lvAe5F+Lgivm9lZiymOaphQaUYBGEBIYEQzLTs+JKhxdiPIDnYqLQuy49ZwCxMlGTJptjS
dNawc9WCAyyIpCYEJyHuTUQh3KIwS4tlR6fHo/hcgn/D1ejNzea9+yeu3fBUe3RLyFoIQZC8vHAc
E0OxBwFfEMLB01AM6zDoo7MxJ5aSU1TPG6jW7q4724/vRj9Fh+vP5TrWuPPltpp8PHgzWUARLgot
fbaWT6XvtEc+YiNpbYRYEBXJ0lesng0fTRn1cBfVUpVrayKMieWDNnmCG4Ga4VQ/fibmbln2S1Rx
2MsCJd1hNQ3JWlQFJ/1fkRpLYRNpCpelhxKLoaWHLOXgIHDWOLDavt4zKyq8lnAp3WRSUFpN/MWC
I39uQAWz28jNTlTMnQw+IxE2dUVwJDvRwlpqDC2iSAsIzg3iBw5sr17d//GC7HS+4WiOKkZfavZy
7deDwYWjOT8s+sNJ62YWEy+QFAs7DBQnERwGWcCcR1QsJyAlmYvqZJ4mw7q1SzyM/qPZCIcLG0H2
RCcn7FTHxWYxuJog2sXJSP/IpHUzdjjTmggxOjqIMJRUIm+O0QGhsvaKhglmtqLWUBh2QNjEgq+d
h1fb350Hih9hDk6ciKy2NnR7Y91Gm82WOJ0nvE9IhGfoy3N2cQSzzmNLNM/5JcY9HR+jk8cR1iyM
Y4OhdlvXGy3Pej95mD2OOsRfI7hiCMdIjjTYT6UriAbysdZJECuks4ZpzlqTvVZo8/a068KZbrrl
6b+aHE67VaKbbi7Ew4ivgtCGAGGX9mwPNQU6WUHBQTQbJJ5SNqZPUYNHTXrrN4fTuSbcC7+rmzds
TgBznbWqoWfmNRDcxrroXFLNMlLhsfAYpmgy1zw0f2VRyb/EvKerVSs2ROuxEIMNotRdP2dea7Pu
L3fr/2XsTJvbuJU1/ItYxZ3Dr5IlWbbjxImdE/sLK/G5xU0kJVHi9uvv8/YLgEPKx4oLbjUwIAaD
XtBobIfFRy0rhQgmi2GdUMZNGPA6hYoAbvu9K8ilcYRh9vUghQ/tzc2i8x65g3TFVjBCY0MuB3C1
fbgujdCZKxudPeSAEEA7F0/HeRDC1AOaFgWaIlCnUCQ2rkENXclp3UkejT6QtqI2Z1ezu7TMAKI4
8FySGQafJdM0KjL2Komq6oVh18XnzUpQ3UrOvi89r4lXo9Fd3VfLwV1MLlmsIIARlGA90OxEJTGr
m4oDFzwOsJcE1VaUIUhq8FCJXZZE1MfYNruK8aVmzVIA7tBaXB3eGTXb15kfvDR+aXMS1cJF49HO
j/OLwTxuRMkzR25lbJU8ynPzWn+hR1iU9ooEDDR+Ox1Ud7nFr81wutkfVP3zHaSdzlNvtRxVdx/W
GOaoJN5C484mb1rpABpae3P9NDpO5pLJvY8h/E9LWwqMHHcJae5IZnWxtsGhj+WDckyiI4zNS6RX
k8alSySrhnFEkCvgcZ7B5ISQqXuzCMUF4AiMhCqscklUOpnMivBEoEzZQtbtIc7ieClMpJyRlKhp
ixyZ4E4Br9O8ZANxzuResTJ0V8cPQMjh1xQkT/bGXy89clZvLEnzVSRJbl/Y2WKmsz6U053hKFLR
cEBwIzazX2GtszupNS/cbdEpspC7z40XTBCfiu5m+LC8W+4nI/ns4Sl6QHjJuEWY/jGG+NCVBOhu
BGjciJnKEOtUHIGpyjMHspqfiNavromRWR6eyeypDdLWX4sCEKOEOWuli9iTInXLHyKwhntLEGtf
CBxn6vCXNOBLgwcColaDaqIROISF4NqgEv0htJSeDZKZEaRZYwGZ51kyFLWCjFYB/Y/j5S1pxCAc
8BWSNV+OYLo4OZlgHDKRP+i/uHtwNG/Pds+9TpyQa2oBCTVnJ2JPAt2NRJTWN60KhFDGLbDMDpPN
nWI5F92yG8QhuwVYJAphVvuHIWpItAQoAJmONIIAplF0icTi76rNYsRsiFqkgFCBYNKApDWoPk1j
L3KIBBEG/Y3u4XXDL6sPYYpGn0fTO9D6IIav0ODFzdOIDRNdLSwS1ogy3XU2EhiM+93p9L4afpRG
LjTgXeCIEc1P+4IQBQGKDI+aYbBCduuTSBj2rjYjyYrFJ2lmSdGOzd5OZ2pKhzDIyshTU+4hDeka
JSxWpkmTiiBykBlkE9PUkcsKSqQ+M7xkPLC0ICoFJ4UAPZSZNTCxzAJICrCQCvEAT6cG2o6sqUME
CT1miDiBF0HKqo+0eoBsjhqhWYkWqMQHhir/YhLfO77Oulou7ehVlY5q4N6Bc/dAdzKb3a9nPhoF
cmX3JihbH6mDyQk0jUk3LesQmmXCOSMJBFSgNuuSZPmDlODOASQHpQGNxx7gOFCPL+VSHK7GMX/R
FhgAZJWxETc9UzNFc+D34C9LdC1IN6N55R4QGTYkXRwW7gTlsc8iZN66mBQrYhCE3AHpNufFN/OS
+Ft37Hr1CZB8foeVC28y/5K+2r5dfXHhhtb1ekUoFE2jeKVnNhVUh3DJYi2Aw8xiV+ATxwDwm+z8
hXcdUDD6DJaLul+y1UmF/MV16A8qKYom24UW4nPV85z2W+QlF5An/rURoBGqtBr3rvbbi8Xqmjbj
y6i4nMWNm9H8us/+MUTt78d/WnGNC2WcFbClS3OjuDoqOfyRFeuDo1HcHOko5+xVVEFJJYznvSvX
TdSFITeafXYDnDWDX5E+Z7xSh2uygJRRa+BRTZ8e/aNBDx9l5SHi8IE6ylh/s8/dCBDVUGDx/8TK
vLMiKI6MJObXkcCX+y0FksW4ESAqyh0NCIH3sYi0daVVHO7oBb190p6mMpMmdzo6y89TlvJwE3Ob
4bqks0dWBZkgQfunG9lDh4Qb3uZDTesVTYdQ15Wd1N+oSmslKBC7zBWgw1O3pwM9yBJmB7/zT43g
BSM3uLomhF3nVdzkReB+TTj5E6Bh0NhAt7ntHUOpad6VPT3kSXZxY8XusWiRozp3NiaZwuFA05Pd
zQ1CcwNN4VRGbc5Y78lzxnzS8UBVPpzvKFAnxKLYrAVBol35Cydb3xm34kM9Z33Ec/O7pnTVbPmL
KPzuS2vyX/dlZov1LMbbaW2PDT9I7rbw5KoaZfPL5EvvSdN78l9RohsfhOqBQwJw91F8wM/tDy7B
eTkiZMg9GODD5jwQ7iE8Nds7811VPU1n019/cIIXrdB5nlzdHz7SEu6lDK323DzG3SyaXPUUC6nq
pAJ65g88tS1T/rR/kYEiBgfWMvDB4sWwvxrjd41k/5LsFpBnCHmgaWQTRefFA/CdHPBKg5oaaLiZ
cd6+mXwBV7kzXWcBAiycIMHiV5ThH4LziTHDyVh2H8cPkJZvVOQZ3wHk46rnONyd3/nTyjOiZ0G+
PFrLTVPahUzJyfdScda1pnXn5u2uhc6NA9+1tI7yCNlSj7KOnbUfkhicSyzR51k9lslACun3nztt
/XXMuWzKA3mxKMqfZCtqBqxiR1LJp6qxI63qsWX54nl30b/XxTv1gGYnSr3dXUj71/ojcHc1QB55
tA6U1HMuN7dbZ2OyqGOrfKLrOdZG6P8C95uLh9FFWIzrBVuNFlQ4FLxO9pDbevpm2Hi46EQnlF/t
KqVqcENhqQrN4mYFFsSfnhqA5TlMovB9GB/FECnTfBTsbpX+zt2tO+vusHtl72zua1ec45yc7byd
b6ubHHwBKdaA+uwwl4miBJ2OurElbb1zvLkbvYEVY8NAkGPRKZ7W4neGRoRP46R/MEoGutmsatdf
8/oePyjPxv2ndPYFb9YUsytZKsN046C3x2Bvv2mvdZuJ6wtC4CcUBJyvgko1Oz96BMx85JaP5CuA
y/ZccQJx4GbR/wCmkD0fcTJKCLqSQdwxaf4G+SZJy2khKsojtEWWHcsDaijuK+BdKOc89ihVKC/O
s+Dp5fn95b2UXnu7Yz9X2q0fDdy7nIEQg/dOf3B+u8dgsDsM9tvGxGvwTzdIhbbi8u3Wd9x6fK2D
tZRx83JNM5BshuZJcqrAzSRZkGHfEOG0R8/WGzAMTDF5BDjLJraiLCiE1ublgpgBiEL3+rqGwk+w
F63vKAQgqi6e1hRNgvAFcZRHCXGHwR610eXDP25/63gIAGmAr/adbJJ+2Xf2uOKGWaBOl02e3TNv
9bLRbzU3T8Phe/VKzU/N1uoijadq6//oFjSdJ96DNH4uJMZYehgjeZDSf7iDGE6fL9g0fj3u8sPQ
1YbFxQJNymCL/TdcdbYesrNEOtrkyn9RstvF8jsWcOeXznZyed++XO9Xv5EpqS1vpkCVx+B/vR1d
QkOr6XPyeriPHoOM68VOuy0hU12rEOXZtmO/QGgSk5wHkBYKFoSoydwYrroX613vVsbSYLf7gjBi
MNlEWLTn7Oj4CKGz0VuIL0J393/zxySvI5a8AmGCV6QwJmnPRvg91qhx4DuD/M6La31n0+dmZ9y5
n8ZejGrSe39gk2x6IcoQqUpmxfHcEnFCobyJP13dsBC+I7+ZA+SH0oJaZR+TSzzQVG+mLY+hDjEj
1XR+JYp7XJln693jMMKSVHrs+9u4gSfHDyBszhFetoe4MiMR9isU+wFNY9wF9cQUzzFKFRYjR5fl
Xi35hCgrXKcuaLuq3s6HdyyhL2WvhhuNrVELhuqDeOi+AQh7uCs5eoXEEeHEQ0WDixGy87SYjTby
erfDMB699mPtdUgaTbFWPHbYQpvq9+lBekEbdXSmavQXJmA16f8ONxGBcaxA/gUH/WA6Bmd5i9Uj
zR7/zjeId+5mneW8dfcQl+LBF7wOGP1SVY0ue603jT+sHwytIuCGgthWO/KLVHl7qOflF9v57hPJ
/OoMinsO8Cm7Ip4++DE/Eq/JV+jM2JmHq+odWYmn01vNdUAxXfBhgUbgCh6JNyK0W9cLaRQH2AHk
yCPQniTo7gDdE7Je3lTzni7nJWF7vxRjwHzAgsAhhIfDH6P54L0jQI9CsR/qLLxrvXvU9g+VVSuE
7CSG7WG1RAIcBoTpgCezLjCEO6DS6VjhNBpLTezNbsbcVBgmydH8KEwUzPWKCmq/XEfCIrjuoMMC
2X6/x7rNs9HbZs1ahNVT+0Mc4PHHcrG+gU6w0RkUMX21BJxBBDpXj733Sj5dVAlVSSHI63a3/bjp
dR9k7kPYOsGja4ljue0szi6tdCnbKVOYF8bbuDkP2lOWiguPm3hCPqUAaAxQlIiM1Th9WcyRV5vI
ZGCHngkIaUyvQrVVB7fe/aKrxQlnAVbYHiARK1FQGo0mC29PDQrTM7RJTIsnsgYVjSP8m6fuu6IJ
jPCM4fmys7z5OWF7PziZhT6lxf1trNHtVi8OzhtMDo+76cOSvsWzaZrkDkzmnceorMVdXq0fLqEo
gR6kDC/pNML3ry1fUNqw+XgxfrjEwWvyi8TZtcvPTfQ6tGZJa2rQmFkZJleUz48zp1GQyzLkBbqS
w699rG6Hd1rji1JBCdsN4r7dqlsUiRG/GrruhgqTjhegoGltuSdUChMEpz5qKq/0zmcg9S/fQtTL
lUmhRs4GVPTxu9sKSFs9LN6N3vFXpi8W0eLddPpOo7m8MhxmpQLJE5dVNCklkAZu2Jl331FjfXx4
JwoJYBSqBITNyM3X+vdG+LGuVCjFpBOeSabuQH6qX4fklmhB/HH+SkNaAsT07FxPtr00LTR+fhYx
vFYptUaZVso/4JfWAwlihzgJiA0pnCTE2m4BPpGa+EPd5KXheYNbmgvJx78z9+QalRfIqiGDLu31
E0PeCz30kHhyQSitNigRgYrTP1s+Y1ZX/ykNkwfcxcQhUT7ysIPQIHYxgJyF0rmgQWx7KHPuEkBQ
JVZfcIcMrvBlSMGxZVENwpUcVRjhYDw3dI2AqWruAcNrT4pnnF2jsI54ZfxFtRGIGaFu0pm5f2RW
J9TlySZaksoXbZudk0Ur/JK3UQRQP1rtufUsOl/8LOVXLp8vBQGSDvRYvdSEFFcJ6Jz5nDqyqMjF
7HO3v0lXMPDG593sWv95Rg6/zp/m8oHL/vW9VHfzcfkbf+pBzoXokml8tAXdu00/BInguqU+W/ad
DEytYOYP33Ccr4+ORzMO6m/cDMeLQF0z/TKCK7deXXTvtOMpJg/8xO3jDyfF9SRx2Lg6XLkWmXh+
rGOrjJXs5eNcd+1xo0CqRA4ZxWneJRET11WT6x3cIZKDqrJJAIRPA/Ju10n1fJTNo0fBB+kr1CCg
jpHLOAjp9aq4Nja2+RIa2XraOLrZqjq6yXDRxm3UKDseAQk1AxqNgDI7qjGUDkkIPrDZ2n1xb6bu
JX5EXlL0C2Yc2r3bn/enLzcTtfGVtLGzhz02VPdjLXdtXdmmP5r3961G67f6jupSpaJZqR4Kx1Hj
hiSyAEKdZNGLPEAVkgKU4Ie3lKeS+LCVphdcaQIr8Myq4mxgFqMyODFtvjR5oS3ENCy0JcW0BZpG
h2/8TWeeSQpiLUn2hYg+MSA2Qps6CmIcCpBSo9XPG7sVNyufDIzbnN3JDqKq2+t1hzhBTq3SRnM4
3R62XSbHGAZzkuel+748y0L7EroPK51EAuZOQgfKgdGialQI4dOowdSqbFxm7Lgdpa6c3iFlbMTl
O2TpNsf/UX/Ek/7n7iyuyaHxTRJRIcJ29t/5aKhrLolLgUcQGQh5K8ZRP4xmEjGrlBAixMtytFr2
PoxbT5et+/nF5vmL9cdwcfPB2FEqx8yd1fypFriUshr9aZWBTtOeyP81c2ZKAiGgISKnVRKjzV8P
/Zh4TEdU8NTK0ZBsmmliki/9LJu05gSzhPkBSPQVVnh5BTRLpdlSOWzhHuMWke7ZkttBa/G82z3s
d5+QbslVHIRm3AYDJAcBlgAFwU1eQ8gK9cUDcIIuh4EpnN3PzQ3+ETD2O5BG7nRdktgppqJiZAtK
iYZmLzITtOdHBebj1khKtkdduuEbO9Zqy5eQeJJhm4TE9ZrZNCDNT8RiMdYJbnMPZCjhZ2o21h2Q
SwvS4JC031N2S4yHSCL7pHe9VIeSexlS3cfBcuj/uk6H18xeIPSdQG3WQXWQCj/AdGIXz7yGRonN
En4Ye9fQ//zI+eBNcKfITWetRJJVEpnAzcD+AWWX4rkEfvbeE9fxRj9DCyXELvwMzZzuUvaDi1Xr
Kvct6h1eY1JO4T/348KkLNDpt1v9Fjc69/W81jt0+rtlf8sVONE7cEASogCvZnWV/0L1b8Px1eBX
nsEmQMIvnKNibuQWq2hJy5FWmNsu5qn5PTIQy+XBqRRgGNN5jpFAEB/GYCaxZvCrOZMiCK4BEG5n
/rLz2b/z22gj9bxEqI0e5+nuUiXe5adAAtF8UwAxSnWayzT0L4zHJ1AWgWRCMfjjQ6Kv7Az1jPe7
qPgJaLXHRarVBE72q8ALklYr+XXO59eQw4lA5wZyrEn2WJA39AN/NVYjlz9b2ZnIpRAqTwRIllJj
cKe4TDKQUkL9Uf1N7vs1QtFAhG6HhTy7S3BC6lzQCXT84etQL+MldXXP2FEXIP+IfdphQwQhdjcC
jOtoEHIL9vqrexZkjUByHVrYdSOxq+MuDmhEWigPWZ5G7zfqBVE7x5frtTj4rWdCrzCKD9XDEz28
j4VR+TwlJ2LNUyUeuWJxvzuV8ugptAjVojBDFATvU9nh3wHZt94s4sQfcEqMz83HaBG3mjEsH03W
cNmRbG12Ms5j464qW5uZAKeCri/QbyrQTahmD9tNlMr0eqG7SSgqm/ZMbsy0V9jfZLOc9/mVdmep
QjRRPw20/G4S43NTy70gJoPKrHHjc1XRLl25lsYQ3KLOQtSqGT2PWrXhDpQGDgeLIfZACSgJXOWy
DcPTgoolBUgKiNVYXoXjJgKWYF5Lx3P4RbyLonjRYH8jjFKs4Y0Yulzwf+EP7bW1WvbU8uzp+Lse
65m5Pqt57g/d9KrRsH1oV6GWwv/C+/CRNTUvg1Aj3UXAC1LtmD+RWYGKIE/RM8brkEdhQVgTIPb8
SKGZtxNRJi8ylKvFrxz8Sr/h11mfkLzdsg8l9Gx3Rz5iokQ2z9xKROnwUhtyiQdtShCJAtKIaDii
zrT2Kq20d8rbonnCe3XRNSWyQGb3V9F7PjOHT9bT8O917ueffcoVmSEm5TuUavHekugqEk2eOeLb
ZdxHxhvLW7ZX25VOX+e7gXRmBSYNypEx0eSk06qlsdVCuVPgUfX37L9D5EMTEwGa87hazF4gcmbD
Lv7q6qcmJwA3Y/5Ma2ykA6EWJ990OaA6FivapgtTTl5rbD9n0htQ60SoT/dQLgHYfV49xEyssnnq
9O47WaQRYtgX1X++bD+/ef6C5u93NpeL5T/zZvd9s91975r6tzLxYvQBsub4uPgj3Qyi3ZnJTdXD
0pxylcE+HOf6Rfarg1hFNT5OuCMrfuhCDK2idBeB+pRq1X0vRSWVlBWhlFHj6RLlRFn8SCUGQo46
4pJiPn8QWySs1FRUaHxUmHTz/fz9SjM1wkNJzB97t5rPs6YCWoM4Cp5nXOJvAlowt33qffiXJ9PQ
w/A69D/w0L/oHa7ACSijfXtyNVosL9KtPHmFoRTU7A03mXOfuXFzeWMWZ9jDyzyGx+OanVNRDG1l
OUOyYDi8u7pZgQ/yK4GHZ0awsS6nfO90NLtYMEJNln/qLjD0Sy9UkG5jo/6PArbjm/Fh9hGM4OZU
u616H0q5PFA3T377DSETeAkqJFsMximGW6WvYwlQ9IQkE/xCEH3EsHn71B+/m3dFtUyjoE3qu/FT
0UBECqT93LhaGqomtdYPQ16rL/MFc6TzGxo4N7gMU6sSIzStVEl0Xk6JFncCD93i0izfQF3WgNu3
cwVISUXHfLBJCYxSUvY71WezuRrcojZnN53BlXQl+pO3AF8Z+rZerKxssxmKXojj34dsuDu/QPMw
vb/bzxuLDuPQ71LC2QaXtrr3ekN9C4+AdQQNpBSu9kw9BDGUy+pxL3c4egtIHKhZHhSLXVAkIblK
0iFRoCSgNDxYZQmILi8h1XoERBrEPqn5m0HndrK5th6wyKODzk/TG7S+xn5gsxlMY66zLiDRw1AQ
SSYzdeQw99Yh0jlu/ENK2uQBN4lvgnziLE/nJ1/W8OjwEEWDicwdjf7yhiT3f69Qrv1iXU97MOxz
9lCrr3OH2ue7UA/Lp+18etecfII28AaQztKDEN5OV8YUlHs4KKP+Pzo3Q6jiXq4Qqb5NjcZ3SIQI
EtQJYRKEvjD5TK7yI544hQKUFwLG+gtw9Roxv8Ej9DopSc+EW0HmrW3QmrEOhaRZQtohSUEgBNEE
02kxDKkw7UwuKAYu2TPp0mrblBBk0pMiiqRkuwWi0YbQ2xdeOQqU9cKfn5OSM49fGIRMnvYrzaN2
OmzDOTtFajPZ9ZuN3bL5W7KOrEqoAUTNQ9KXEijxg7IHiaBxqBl7W03tQvPyMOwOYhCtwDi9zYeZ
8Aq/E4Qf+41GWFF702y/YwTPD2P4zLvMRSRY2oFiqtj2kpYMmyMQ/urv21VfZwEUvhD9uxcrDWfW
sW8runf4gUrGzAdsUhD5mpBgs0dikjxygmFgCQZ4eQx6+IbIwxl+gLxXncvmY1qS0dxs0gQPFaAk
XnGyDpCfUloM7aw4iLkgaonvilWmTjEngoMYp3dywLOkniqWhqVBxwnvFfaE/fw85QpWNX8Kajrb
ef3c+gdX6SOcPZcWctjgZv1K3wBnFk6FkK8yauvlXRHtqtfpahVHv9fudmKtYc0HtZlOt82n5848
ju+EP9xdWOkQJehYbjiCYPYBgU0M1w1Mrdoz5/Djej7wwqE8Hc93KqM5G/w+f0cHUVSOEbSL2Uxr
N47slTuNcGZCa6hZIHQHN3cdoVcN2r8JyQv5oTGJmogs/FfMSvcmT4s3g81U02Pmhzpi3oCMJAKJ
4l2geAL8pFA6IZiGODkgN5CoVknDCXWGKewBecFF826+KREGIW5o/WU2kKep+Ti/Wi5jccjP1RfH
Wb1QXxxuxYGEfc4lZALr/LjnRy4D684fWiziXn6HF3gnzCjX3ri/FRuQAHQIdSadsu8ye/7JOgoI
gVfV7DH53MwT82H/FozQHY/eVoPNRfOp98kpSgzrwhDjotW+eORmzOwyNAIMW4w3mPMM+bUZTjXJ
jlLncV38ku7DLnrXrA5JrT8mmnrRvKEY9qM+JALHz99XPQ7IZFw/b6dj/uYHxlHhIVTT2EEZhrrm
oKjIqVv3f6h+CihfkS44IsmVUX18kCNVSaO5tEJklE5uheFhfhtV0n7uk9OMM4xOgtQt961Mv/g5
cHexqbSLD9TCg3SAW6JAMPCBJMLldOtAi48ZvbC7D2Yx66+mcf4OEXidYOEw91ussNC2vY5uMqa8
NFlOdiKEeZuzS0KAus8V8+vV2/UIl+3+6ZIKIp/bTefdD+ugF7ZbKPWWBi+Ss9nkV757yLSYf0oO
KgDkOd4tlveBE1SLGnS9KIB0oBF/hRxgYDw4+p6svdN11ShuhBf4djCe6lIoUBsrIOQUjFEKR2jF
FoQY4Xj6Qp1BWyuXGDSHlnAO4Pl5KS6XgtyVeA3T9rLR1eYBaYps8oDrOHhL7ivq4eW0NmoBs4aZ
bY6QGrYGZ8v/HpvPnarRm1Qfkg8G66Y6bP5aXOzXH2Bk2J73YqmmXVPuTWy58sw5zqD5v7rbf4Ht
i0haGIFYIlgq1TPHYITpa/F4aE9+n/ae8IFbp9TVx3zx2QIj8c3O8dXOHQoO6Eglx1lY95mNebxl
e422j0neFgh4Z/9FglHzumw7c5X/cNlva+07olIKQhC37BIhzm/8TOJZ83c4qsOw4pTykvMkP32f
5RFIGMw/7Z6XutCIYFk1VPfW6X3w8pJsYa2mc606gvu1hoNywzLzj53Ti4HwyzQnv2pZDgKGKCQY
7poiOk60BCMAa5tN5LbsWGqoDPnALWg8cvq4ejvWyhpilidgeBDIXQqm1C4L2NA588YgnBThquDM
YJZH63tjjCEl5mY8b4IVZM39e541XzcYiYR8R4rf7xqT7LqAWKiJdp/D0eG4py3lWUGoPa/IAwt8
rIJAZBHPtBWURxZ1ECsB55Q0Zj+3unV8qfwpdh14eALyWXEuA0F2GSD38/nF/SSdxLr8v+WX5Z2O
v3W5yuUZ9mOcawP8aspWxjAfwhmx0aL4p97vfgBERJfr7ZsNF+m62pRHMrAgRNO3x6jrqM7QP/cs
at2+XX7h3WQjgAxucXOAWutw1HsUpys+XZFSIxDyADvDzafHcf/2+NFRic40e8aW48afs87m2u8A
TsZvW19V8fIevw0dtBzHi4jzDEPWkB44auL8QHICf64TWy9HfDKV2hyQjeXEAD7OqakZ0rq3ZDu9
q1pxdyxajlC3olFpJaDJUFhAmxXgaBZBr270XRgkWaNUuJuM2S4ej5kEd3e/Wv1mkU7xohhwouRj
2H7uqNv8PRlq+5wlAikogWNk1P/EwMf84SkeUuCDxO6wRWwjX25vl7+kPd20LYQtBBV/sLOnTvrs
HDMLGP6cHIy1zy1YyNFrMSUz7LC5eNjV8zo5mtV0/TBdN3MXxVtMFBC6EEgDgwAdIA2ICcTTOLQC
03eAJ1u/8opaFhSRiTjf4o809KmNTqR0Eqt1XzdahrXn9xGjXMOC6Bjv0UfeSgrQnZgh1OfwTCAs
oiXx0RFR3+i+EjfQuYz2f3uV1+qOgxG2mAv3v+zyga+nfQ6MIi6hJ5jEEF3movddoZVI9nO0eIzW
nTWPtIjxwJnoFUBi9WdeiuoHdWiu9G/cu5EC4pf4aYKajbaNaisTHCUN16p/COuTgrWdKCrAU6Ix
7xm9G0dNPP6TO7T0pPQE/ATcAR4Hgc1LPwCna+1+YXjFfV48jkI4HoKma7bQh2m47rWIwd3wNTn2
bx4W1+mUY0sJOUmXFj1ZHUeak4FmGxA4x1H8w/l8BEnWtwFnBUWfkspMHufsTRjO25dPT4+31IEX
Jf3KaCCPGgt3wnxhKEoIJZZxlUw+6UGM+m+Os3+5O0Syxw0azIQif/322d7+2WS0XbVG1SbLXozX
dHYm4kONkAKHMnKMBITAclCkwQhCAIJYhK8ruaHLOvCa/0B8EhaaOY5oQcAVYPkTxxRmhX6UTSFw
2TzBWHCf7R+xYZ7Dn3/meHXYKPxR8BKoWdSs5RSrUqfAU0SdEm6mh8/TtdcQQFnS02CCCIxgYhsB
EoK64heomC170xIjgkBr7u+v1u9/rj3ZRPjiyEqRsFfpNHZO62NR5an6fNxX/bvNqL/5JVv4mmLl
wNPBTP27rBa6VTpSKGMFZwhdQag4mUCA7mztVQJ3BiA/TLMRYMTRf0CoTJRgpVhIH9RvtphDrd3B
SB4HnoIAS+CH4GljRbAZhVf4auLnfpF/q16YGvd6H2hOz5hsH5m/hTp8sv68+EJVmP2Uf02eb0oV
KEbJfBdOEr0rJlq6N9UoT8Dn5V3uQsYH9HV8svsdflLK8lcQre84cek8ah4aJy4VkihCdXaHRknE
td64dzGbfUjR6LcokkFYd9D4s9Yz+RPJRqiGB60mAzP0j3W152HNyqbmZ+1YLNNK/hLXf9i43jze
+hM08PNJFWHnaAyX1tTGwmUXSiYc294bRgo/MCwfzwebv3ifP77UySNJVntVDJGazFS75QfTX10Z
V0MFwGRBiPQhsYMn3swTF+ffsqzjYrDV8d8EqiCkGwUTcUFGCiz5Yp+iYzwkaL4sVBV4/NXUWFpl
TFu4aeRHgkmLAXi3HN903mjZJ0lVl1P88hJi32MVfMhbXF3KqFcKvNRL6WvOKslKU5MBqzbtVDu7
iodWiC7NP3fhqj8XjJSf8wycVOtdSpn3Yo2bZbm5Mp+XU4ip4aPO+qCGm/tfW/dNHXxAnBBt4YKB
3aeYVYz9YnaxxSab6gFj5J6FKZ1f7tqXy2aMn+/mV6lJNOPY+2M8/y8l8Ak0Up5mtKrX1kAwmxmo
e/IUYwO8aHoS8yxjWBloeBsIqO08OJVyz8k8lN2w2Fyjs21BFLuBDh88Qdyy6GyrcxUQFgi/cXdg
SO7+xcP+enN3cffRPUSB7hXS2nx3Pe59GFV7AC7ncsnuqvAjUghGTmY4ebf7MbJSElEWbjJU1wgB
eza6Pgwv1ez0/FlXOtW7/70a/c0qsrMvcZQXpw9LBwCYMokINSvUKbzTpADqMj6vQRx/r+65JDj2
YFJPOxH8xVrPEURJoFRi9HzRHrKzmwS3iJ+EY60a19a/u1XJc6QSfRQR/4CmAQF6aQeIcX4AglHo
nzEiAnFUQyAbaDEWUlf9zY1QKuMqlVdHrexWEIHWMkTc/AWhKWiQk40ZvN9UM1dmg3a85SiXfGWh
6w4siF8NJJQKgOgLeDf5PDwsJOcd1CURO5vMRPl9+Soy8EOiJZujJY/fR6Lf2t2wNOMbuFZq6uw7
1v3UbSuWzCWnEwV2Pt0dmA/gFP44hMeVMfQby0tpEb/CyLjVvYJsek1M1sVGK6sAS34oCBIYJ9Wc
bbS5Q+HSgvBWU+Rh945AlQnrr2gTXUjj/afMzzJLi8osUxQoPKs56+boYFF9BPcNxq0MgdaDoRXn
2+31MSUdJO1DkOAQj/hUoXBY6nc4bPgejQjr3svF295/NvfK5sz+PLJ0l+zL3/7yVF0Mmlp6y4eS
CqLPCm8iUF8ZWkE+Np2XAGvQzHUKmNqFDrS46UAKeAnmN95uwdZWN7grhmgqm9wuFMjvF49vRn8Y
dTlAExaE542b3UGzcOVtIMFUvAYUeer2dtrdi0AaZo95eOJiDKaxmEZJyZoGoewSKAXc5etF6XYe
Nw41y/zjhnWTpyaMa7tJIep2dXP6w/mpsvmTSaIReA9IeTPf6TcDwalCCfcfl9WbNOWQBqX+QD6E
sWGs+Gq8WfzKJ7u78TfWjqRbf2VESXluJyBCItKEkqcWfCo15M34WB8+FwqQTBrQyLFZgtoqIGih
E5a4Hk6at+SVApxd0UPDmTRWc8SyLzwX5kZaKTckCeK/DEEU8spnNWFaoE6yG1HOgNi1Shu6AUHu
MUpHWnCtTiLn1CdBDx8maw6PZSqzztve7/HV3+U7oM7kPLzjgPX4hmiGVNTp4jTTxarFjUGz8nNx
GZXgsYNVEJCsaFk3PPmODmLYjuYDNlb9DxtWU3PjtXoR9x8xuLMvLUZ7LluLNPk2s1WBbhRgo3tz
Ufru7iFOvjH1gCVQC+oIpFL+HOPUZn6oEtu5YyIJRuIL8YDkmofnV3NcTHJTex76S8gI8hI2cEGT
ymiqDFT5IqJAjHFgLPrlIUGXO20eOT54z7TZXszKT0uZdZzf8TpB+RM/g2O/O8WIocY9Y66KlttO
g4FNrJAmMnmaXP2lwSypq01cbwtG4JlGc/qTx2DayMW9VRyOlkZz+Q6q/L28N1WmhsSXuZqqy6b7
LuUJ38v52s7N5PlSaeW78s/5Lag8j68M6l+e3qUx/YBLBquqyUqP5plb5nE86EyfR0wV2Z/pkRHD
eL6bl9IFGRIFJ6hZ9CeaBcT9m+ExGhPlPz+HVeKebXEj6qWj6yncbaZWbwHjEgEyUbsK85Dh+DSt
1CDZpiGcDG5+NkTy4HACCOy8270ZHGSMgyNkIIbiLktbIOd3vbRa13ciilnV3oufEyJOYK5vFmCB
H07pZo+bZtn51W6eHb09azzsh5P2aC46MLgVQ+Yxt5u7TgdanxZ3uhEgrmHMDA2sY72CRpUaOXpH
UDkSMNyzUoc4eK1xaXMavLQ5iJsdhI6Bp2kbTlKy0UOTA31BCIoArD2gAk1dok40RIpBgGTQiZtq
+izY4CaAIMJjv2RAn59E01tX0AjgP2/6Vu/cr8XFjp2KxufyrP6w06nOZGDZvB8exs/du+yadMvT
yNlJREvbgnPDgxNo5rNAB0dKWr1PZP/w9wMX7OU5G5q7MD0cX9vjZkoC+TnQSAyNQfm9od6GJSgC
nSymJUZxx9K9JCog1KuGvdvssjdh6TlNW1EmW9bgNVrOb7frtM6JB4gS0EHk+9bcMyoLy9qSpY6v
dFuiZp6t1DW4oaApm6wUUWAYbMQwGXp3F52HS9kvs/XiAtE0Q5xAxvCW0MaMc2lvpO03cnY6IJi8
5+d8MTyfLRoOO8hiu2oNWHrLlv0zkXycLB8mi7tF4+Nx+2LmiTNhhD7mj4KYkECIk4gafq6qF/N2
NQJCNxtBeWO+lSFQgmkqhrmC/NkgJ91DYlJ6s7ezP2UB5YUsNLTJZUgDlxY3bhE8rlept7JaOOSP
ROSMQIr6OUsf8dV/9kvJ4r8SxNb5jilanBsUmSMYVGjDF/cPdLrb/nj7+PTwUXNltKUcmDS5WxuI
77P0zzT4aoC9ZScmnlOW0MR5QrF7anbbW6d7Y3DtQYEfCqz9V6KJzVOfGGVJSqJqEzQL03ZzVd3S
/gQaf9zgSHbGSzNWuPf/sShVd93ffSIGwjZ/ePoL4kAT2aOsguD4DWQgbMw6WSwXpCT9qAHyccgC
SeqqkijkMQw/v9G0jsAK01IBvRAM8FcEQyt56n2VyMTOtk6zxYJ0BOPsdpVGZ1V1n1vzdVwT0X68
fpYH3nQCFoLR5OCQEWgKgINYHoCWjSwhO1npkoY9HWDCrdeKRGiWW1KRJyaNW6tx2UlXA1Qeanwl
x1FduZEp9BtNzd8SaGhwYF1ciDqYHEm70ejFWABJ2qjWV0EHC43NhAFX12l25LX+6uw4Li4ZZScH
tkK722M7ABvIz/TSYP84mgzms+an1WYoe5bGtxTQzm7zAt3sBdqzDEzb0GjnM4/Bsamz/qHhaNLS
5LB99hXS+mmZNTweriiakuw0sdk9jVfCEUP7/qDHQPmbe62FjBvGbp3aqAA2no7eVB9ZaBNGgJn7
1dZtVacX0UTzdgZofi5CaXa4mu1slquxWK6eJu3d/pOW02IJu4XFxlhm+LS5Vd1+bkMaPft1CrfX
eZ7Gj+eFJiAEkr3WA6SQJa31sDKCFCbOeP5+zIGqhTTm+kKRJBCc+QQWXYlyZvKlzFZgX1F4krA4
Hco3rthbFNsRORMg3EeUDGMApQKD9CBnL62/3fJHBrNK2n9sX1ERNCOSPk5DghkcYImi+xA58JgQ
tdxhCJBgbwbjTAufo8YRQWnCMNyBltnRBXfM1cU3HUEt8Y3BYVas4az175lItVLVEkpYSkVmO5Qo
rAeM9R+vKtNWWPZHbZr4rcs2YY5W7g6GcSh+bVHKZrpb9Fk9tP+kiwCKIBcEXsm3WsNWDlao4DBP
gSCy+WMIABLmI/S+Xq7zusaguEmbxN6jgYDeumO6QkuTE4jAA6VSEeczjeq+DVjMDxE469Pm6mL9
wZSQ4x1aEwGaunnNe4zCRBx475v16pLzu7O1F/oVNVAz9n7em2HQnXRniQA9zj6tWBHEXXRn+nQ5
780b8+Vm/ymdJmiBl1zHDeO0q2gQ85cgsSuGNEKcdkGSZdkILU/QGXI2Lk6OKQ3BK52bxdAylj1d
FnIa3IRgNXbswBU1whkrUnhrC3ShpQ1BELflBcexQAzE8PFwi5O6RhdyFKELEbPYmVY47ggQB48L
kEeIHoiFDomzuJ36TSUg2RIBkdRECkioaKXpGgkIf/cmNDdPQDVbnHV4rPl6hZwdjdZeyNOwxZCO
M5/6aPLTVQqb5nJ3aA0bey3pT5Y7HTIRXg4UXXUGMgESGoJAdMhItMAYnxErkshDaGxYcoE4QHVl
DnNfA290prUtolakzYpUetX6+dSQgbgidJ5qSKalKJqDyZiG5V6h4u0s5gNRPPuSITe5CRZJ/xKi
ggB5CtQtnGWehLgl0/BkwpAkRLQE0TiiIMaB0VfHXwDUp3sUR4zwQEqnrv/dnrof9NacV9zu4Ddh
UdHg/A7c5WA/23Q3BxwVlC9qxnISkERt3FVcMcVFUxLdJi7W7s5nn9sVmFeL8JSwGu8k1yomBJwk
aFpwZ6LbJjEOKz4bnMdZTRA3zV/HzJIONHABpdRSJOngeZtdKGz4h3wasvw5b4rdVCuUeV40oWME
+I186LzoyFruxgNKRUR//TS/HDzJXq4Hd9ZlilVzcDAI2sa/Gd9fj3Uj1Yl72b8x1wHhIB2oSKqw
gCAOccg2zGWmK4xGVDhXNOgs9mpFk+h0bdIceP4D3mNSYz2e3fkODTKS5a6q3j/2Zzdxowa9Cfft
2dY0QxuapZsPm2t+UYqWfwGuta8ahGfwp/mY7gXEfFsQR+EjEEJwsU37V1TW4NQBFT1Qt93i2pth
l4tvOud7fB+Hu2q0bR8O0QPBFeZd3lVwEPFFOrzdscJHdaTwC1wDM5lx3BVZN2U2o+/oa4sE+Siu
BDKBu0TgCXNSTOTbadRAxrpaMwe9mExNXBVWJFngFvPWEY95nTjszj0cEB2WdB/EUyRPRGvrD2wD
xdfabgBqaCYyQ5FSLA2QmIHniQMPCZQK5EcwCrh/beiOL09z1FZbmlvoEc05qUfMOrHwj5lHnGP3
ZWIbCKr+MPjILISewpYk/XWLsne6z9js1NfFurASdwK0z8bns6f7w3Z73+hr+EnvxQuBBK3OCz6C
lRyIwjBAHTtDUqZ4Y92+vW9+7PK4ERs9yVV4AsQBamf9aR2VlKJWo5XcLtVReGb8zFko0VWybEjF
cGMPhwYsYllz7inHk3djnXrsgUwZy4gpbAjliWn3dmYR443p7VA0Nm+Y3sDO3dvWn/xdHeIQRVMd
WEeSVzP90ts1+Yn5RLoLduEhcf8KmylGvcX45Qn5nQXW829hHNu8QJ14B+eQBJ+IkbLxWxymiXNq
q3HhD8j4OpfEbvO6nTTkzuUO29/6g36/w+zDmZ30OHkYcHPf8+T3tMDx9DRE276mb95aSaxV3Ug5
mB1EvgjWNeAawPbezqq7S0iN7NsCEhIBSrKJSkvFxQl5gGkdASSFAIkNjbjzcXH+yWn+72YPZQ4n
uBGguQUExlDUhhLFoU5YfQJi+hcEwjnFhAMv1Idipnl4rbGIiWmBN0KdBqQh4EStJ6AteAnWCo7W
XBrmg9Wv0/tbb+HRj2Po6d+Xn2F55xvr44mUEKXBLCULuHsq0o0YvtJVNc+7quCa3nDQ5Hq2VuvF
bT/L9mH8dPf0MArvCLJdlIsZ5jhMikMAYQxCuQoWdiCazCPzRmGE+mgIPkgDIq5xgqrl8PNwbIjg
4RGHwiXk1XEYxXQSpikEJazVVUAvk9e4iVkkGYRA6xcoSd0svtMdSF7zTCHEocGXl8vRQ/LBnpGA
6HbB9r9ZS3u6/j0dhqeechbQI7wDzofsVr1es43j4GyQ88xZL61tZ/gpXeVTzgQpcmtK0Nzjh1g/
apElTosDT86s8nYRNzOiYlEEMRUkPDHWAImZpO2s+44WJDGa1w1rWG9nUkoLG3cLk5hX60wnN3/T
p27/GG0PycltoTA0mwOFhGCU9gaxBDDIdDu/riLjzqQzFcmereawyZSEFOXZxKDODn6ejBujT2vY
QX0oCwng+TLGAM++PXesx/40DHaiVpDqYf8mN4EEw/KQFONQRjo06JNcgUVIoIkOc7fJJZk4jiF1
catkIo53zqqW581d7AWXVrVD8Kty5TFmHTF5ce6QeFycBM2if7MwNX65H/jADFMaKhqxRBE9Cyb2
0eqW5NRMbtMW7RlGGoBQjdk/6P7SB71grPtnQCHuL2uXlHq6Y/T7+PkjHOHw78WuFcshzjmCk/6a
/X63XTH/IfVYd9Y9LubD5vxp9CltgeBdUBMIBY2DkAI0YuLWKZ5NapOaXCZ73pcQTjoIJUrjmIsu
0QKZCJnHZkRNw0JJlKEHaXbT0e9ZSgsMijJy7Ka53frQqfgBRIeYluVnyQlgz08cbvJtULYdIX8i
YvaVEiVwkNXsxpIJNCkgi5FXOqPO6Vm5oQW5zpq95kzdM3w635Ay6/w/Y2e23EaOrOEXOozgzuKt
Nrds99jutqfbvlG4PdMUF5EiKS7i05/vzx8Ai5TH7ghEMgGiUKjckNgf2vPn4eLuQ1mSY2YAp5tp
ul6vsMIIZC/8AY/uEP9kFGYo5hWXRKAyUNrkkFmiSUOesX5qBXpemm9eObfUKR4DKbpX55sVD7hY
XC4u5aI8XV/AHmYQScRRgWNAVAwEWIK5BQxLquNqrIzWSmsi/LMOEoWpViwP8aWbhOy7wCerlyHR
wlM4p123/Lxkab0f89i9etpd/pi9dIDPRvKGVVOzjAyNdxnLY+PmmbJ12qPHp02/G40cXOGNZt1p
P9h8bdz/1mPNQu7QwBvxMcNsfYt/Ys/W3WNyWW4w8dv7b+mQDqvzdPT4PvWeaoPAfnrabhx33Vhw
DJEHXp78HAtHHvqF+0VCEh5GOQRAdhqt/tzktEWJzKk/rL/UAvvXfyIljh6dXI3NhN12hwi5iNj6
ni0aeZXArvprdB/nckhUdHk1v4jShiu3470FglhIV493v8z+aFa9W8cNY17geLtG7qhbYHl1Llto
HnW0ONrMSC4x9Rh2ZBGI5MnI1yw8KbFMLvenEcTSjBRcMlvE1ni4x80vaYmdDNXk6u8Gp2LE35Jo
Gy4Lv1+YS+HfNI8+/hbDPv/EfLV752OXlu9u3NjY7FfVuRO37e1m4/n0LjtxCCGiBiQgYXatS9SJ
hnbmkFsmd274IeDTVdyGe7d5vBmvtWGItKqx3moBBaXy2Tr6QwpNK/GsCS27MXVnhs+kZB5QD54f
CXFAygK3QhlX6ToAFYEHnh0rh0iSDrSoOwr+5OXmkW7DyF9J6MNUSr6z/Fm0laGmBuDKo0EjUGdh
MczucP/uxHGhg1fEHztYDKhxCX3uxVsOESkUi85+nCGGXQUH8mcJ6Ew6DBRhLoWDu3AKNO7CwRfr
7rXzhQKSwtupMpBAtLu51KHKjoAwLRKX31CgA2k29FSCXFQSmCw4p94j1LbgeWYGJs+nF6t9EnIL
/VHgQyWISvijbe7tX993feeJrbn244r9GmdEGGC4oV8D1Bs8emFvgHh5S0FUfvbWQ338tgJ/3E6c
rdPCC6CZaPUY62I1RHc4GJzN3x0ee7v5bDa6+0BdJa55A6q/QSl50MsC7JSze7ckxOgM7b5dbKA9
MImw3e0QQxaKcyya7fS5IFocgRpe9x2WRGC0Q0gBjDW/mzfV02sLGml1WYPM8BtYrCKUtVWUYcwU
J9GMJAXEuJGazWJwh7QfU7wV51acuMEi+aDFDshuq8tFBeckHywmh85Dr/tBm35NcyDBLLARMdlt
qsBBaATTjRncCdzV+iynQ3yCc+JROZrWqLBQcvuONhR1hxXRjBpN2/rSjEX0cHCAYQ0Q8wBE+UDK
Wjm44JVZUr1wreAEtCcKtNoWhCiCDh9AyEZY7a9mv/FLQjhduQ9LUjra11oSymgulXUFuc0x/8yw
AqGZ8X8+w9B5MV4Aw2JdcbM54O6TvubAa/2WSf9pup+1Z9WHuAUnr3GvtzZeqqQ1L6SajW6AjAPN
T/MZXoEAHcw9NzpAjD9QC2FjX1IsOina5MEG+HS+kcG2HY0R9wImJbKxLzCsPxnIny6nInK/vJzH
5IB1zRDWpAkuchAx5L9QRRIIxJSN4V7HkQAQm1oQi8WR4Vo4Cbf439BGr5i+HN1/knrGIlWpZB7P
haJaxP9zjTy75shGsMdl7SznZe1Scyhfo8bgbX9VzZ6mg2GMy5mvvMw8Kiwz12AW3AGPBpwYjHUz
rmlF3Rwx1eIFyMuDZjqQfI6a18D8ePX1+d/LvTZJefEzD0pfmUbUVa3ESlPv++llUWuJNqYFwmYH
q7EHJcq6E/QWJgrmXhH8g2UlwC+Ulqi1FzwvNKlxDGPqx8T5eJjH3NKa3zzG84evvfYrXS8DL5Nu
F0Mc/iQicMZ5OGtdBtb02qfB/HyEqvmiB4xe9xgN5FBnbux9ce3z/O5p8Fi115UWO3hPfFHXwvXu
Imy0mQ8sDAQhWF/Fu3yYM6qa+i5S2rKrMJYJhd6qRTRSbC1cYVCWqO0u0HaXdEhtxTO0whmvq5xx
6G+tMyQKIwrU2q3GbWOnUaIJ16uLSWUODiObp3GlfKeD4+YHieWoX9Tj5wyJvQKnLWOLAYkh5zRz
7wOrT87m3g7N5+f27n6y/eBNHDahUh+O+IQjcOfh73Z/La/cgRRob1zKtmJ3XPBIuTGiX/wv7sqZ
Emb1I9na6wm1tJoZZsI8GeJgocd2zbbCwsI85oGOl3bDcJnaPFSIqg42/Yun9kHXJlt39X844ob5
PDbbbC0QJd3dXhAeoRou1Y8X3IpOHmoC3Exe/TeMu/379lyiYEH5465xk422BcjiUnDLjVUfnGAd
BuIwd2f3c+1VKx4VkgIOHCyH+YoQRISEosEgyAcplj7eZ8/bloCZAYQM+eMpieDpuT55TKwURi7j
sFtroij5n8hf5+XEANsVGDVpcRJjs80swVk7MHkYD7oPrbtOLCWYz272NzYI4dIXobNMFYjjkVso
KlbqRjNi+QUikzr7hB9h4c1ZTCmkHiRxbvoteGZ94TuI8eMpvmfCJJngZBBdm8HkEcIb3sN09iZ7
5rpOL6VzDUaWbskrOzw5PXH3EMLMa1zNYt/UPaaqGlnnMasGFCGJjAQjoVbE+J+EiKXeLSkS1dyk
gRP8NSkxqlrP5gy1VRH+2NE0zVryv3XAEFkH0SEUqmdUIJyoXL1SW/4rFXY+Gez4jG/CKJdk6qb6
92/BSXFlTpByalxK3V12J/FwVIRE1yj0MXV+caqLVvIvzWfRQdLXT2x/iJ7w4cuoikskSu4Tw1/p
8iEe5l+gNdbwML8evrbykpCmzFE9tMyqp65QjDsn+DiMxfhZe9GzEnRCjSOYY1QZ0SZqGU/p+HO2
EbzMb8FOoK5uWoB0WaKa/E9lBVlqObvA4czdesjgbwPyv3Ejfqi4FryJMGB3C3W38fB7bEWABaF6
5AFSxNH9VAN49uigPiC/aVx2/3IZqQAuvmBcIY9j6Hno55dSUKwF5Q0E0vg+oF7otVLOBnSJkB+k
RAsS/06vKQ4MKgN5uWFncnGIQTdSCBijOw6yv/lJh7R62b/B7OEGtYftVq9Vdc+G0g7dxdNjNRi1
svuLxZK52tGEMBscp/ihHcV0oV5164V+YCVosUjHNIAAQ/Wt/zGYpv/IxAU+xXqgYNJ/TA9GkKGD
zpv9Mk7wsVXyjEG2eFxLHCpJdj0X3hTI+BNHMJNm7VRN7m3fomBepeKjPXYjeZz6jqMZ1L/h7+Me
WfvGyCABwTUEIcBYYBFGosgFXDS0cIeo8Y9jIASy1BH0Y/YbveGySBjGIxoSq9pcuVcsIAQSk/DL
JBzZYfahBLG+SlJY9gsiPDlvESEeQmwc1b/aChhFkWSZAyHkVozM5RF6teBIA///WOaQqhfTE5ob
7rJ2hoWn3NBxLnOPi/uqyzC6XD3tCnFb6b4XsEw14LrZcL+UOlL4AuzR7JI9xv4MoD+XgazOI1uf
PSZHEbwA6MCTIHWB1uJVUstSUe3UVneebLXxPGIoArD7mjGYFLvj+Jfcw/sy376iGMdBpPSLns6u
hpHjyc1UJ9U7wAwxIngGQsXB/RGmOB/GpwChEK8i8XgrF3HCYssKjxhL8AcBiXK71uQ/oHyLnABC
vjkSuprAULcxvRm2kkdCTp4r3+6n1t3eGzQMnaLjiSY5SP9yV6a/fz3u6mCu6HRa08DtGIPQ2IGX
6VSUCfUqEB0BXzMh802+R4w8kZ33QT0gX3D0yamIXWL+kP7nYL0nyusMVRl2Z+sn/GxyUHM9kKut
ivqYTs35u0A11rYv4ZQ8Ni86AzXlLhPEhQF3w3msr6T8WBGQ19LsOH3AHwy8GEw1fvbYeqVN9ny1
R9T5ZJeTHAOVccGRE3IOlNdNYWP4nnFBaONQN0OkIEcewmEiIm3tZ9366O5SdOaCccqwBTa90rcX
eoWpNKuApWOTvjOY4H/NRWqvGmMm2aPpTzEP02JSM1HflU4YIXcJfjjNLFAvGddo7D1QX57lqwoO
QtBHhHj4r7oI6cXt22U1FbX52/+BuOjB3R/DzvZ34n5UOcKpAFIkEHoWk0wUr2U0b6TrGdFTL1pK
WpotK1ErKtqIik4a3EupZfkEWxtDVBTzTubkakX/Gt1OCl/MdzT1epxLKfix3q/fsB/V5VvtT473
RG9dypxjaVWXsOHJgGSPgedsSYy4UsB5Bf+QKes/tUTbbQgOrHKhXFfCpYGHk8HvgHu2+CHQkV59
JNDYQTM7RHwkOHAyezO55hfqUZZhaZQO9/3bDkcu+R9qrs+ICUOKrRPVny4S/mzLLYsZvtPYtJhC
5GKWYbszjJOma+N7h7v9rv/Q6W8+yHo3P46/jvPcDNQhjbfaosqo5mk85f3fK45kiyEYlXWVT8by
mTm9v2rJahNcToEgkH/9rPaFW3c+2lJrxIGeX0Brrtf2ynDVAroptT0dZJCGhpuz+ovDe/kT3UXv
R9w7NlLUD9nmKWM2WWSTDg0n7HOYcAplVk/Zq8Uc00zBjENJkWLfwu7ABpBTzSxKphPluhwpsk07
E6xryEdBrHQeBQBu12OdtYS0ABEIiY3VjVMPolGUQOy0dldTrxBZ4pk8F9xlDRmEyvBLMlDylDXB
UgsrnYIzsJ7++rAQo38qXnEV6dmoVVVxKToXxDFmxSXpp6PHjfVwO64G40MspLFe8WYj8B9uG9Lq
uqU9aZyLV+wGVtyOnjnEF55ZTRtUzS9Hy5MtKXCDbNNWXL5hA2jzPG68HnMrcFwdAHRAbe2+Fvtn
bhCF+uAQERzoYLKCGynEJcW05isL0cMeQmdGCH/sKraaL1eycOzxwOcaDHpMxZzRtzrMms2n6skb
PHSTFy+GpHkhS13HrGaQ2YlQmhRDGnjjRtAyovkOrjLLEuSX0px2+aVjkWJfIHRDaDR7oSiMO6AN
KJRbrjgFi4bOsbNmCH5YLwonjAB1dSYageZAZhojqJ54kgbJiBV+SFFOZd+CX7gCoeKaxB+zhC3z
Lw3qkJkwdggyedJnAP2UJfNWe/94f7fYxNpOSI1erbrX+6GaGMScFKS++PBYNqJ2K4GxnIgnzCKq
aKYVWEfMuiJo0fOxdMpahMFIE0UxXfSf3lynDhOs6UBqZFgU0tJDya6AYKOvW1bq0lLw5jNlhDtq
qO2JU05acX6nkTllYXhMWvvwy6Z39fDB3lfywWJvdBgof47nDP35dvGpYakkxOv3LghQzmHRWqhv
cRb83nRsjof7JJe9DbZ6frWZXj3oXnVbkgKrZ190hEscQu0moTQM6yeW5/U/kr228Go6jdNzXAaP
gehFYaWm2+4bN0GG6/ZTNBX8S/CySuByObgaV+/QEayU4e4u9sJZSwytHEzF/kfxVSXrZf1BKTBg
pKIDQCPSlHzkx4r2r6YttXFltghwLN/2Y5rRVLt3nMh0ozbmBvM/XSyQv427DQOPF7XbVw/vibgG
hgwDeV9frXdji6sjS7qbWDAar3O5/EdZJBghMT4gfl0xm3JyOLgwPwBuI153xSgOU0EBGHEMglrU
7ITafhwtRnZCSZGVqA3ZhwUnGQuOUIJYTL+7qiVpDu/kage62PXybZRS+VGKdspSxRJs36hx52n8
zh4zlOSJOjwpMtd6ePW0uOEfB1eTz4iqc8RADJehV3zC/zVmm6rfXj5io8J2AyErIguUXH6umxl9
xhe/Hcrp1YyT/NhotmLv9JmfMNTNb9xo0sZhCKNa80Ib0/txqxpsdh8SSWktrfGGrg+U1VWVOso8
Zq9IJaD0JjkIUVtT8GJT05rbrK9WThSf7z0aof1HEeHUGqCwZBaJcrdYnXAWgXzmRLnvjFrneSSE
LR9WiWASM8z6Aa85bE7Af4GCEIzEyKm1h4SCgBMQDzIe1wrI3nvBVOJN7kEgaXHQiaWYPxGFkJB8
a06IBtzkt8iKpdrRn3D4O2tu22x1aLOOs8Ms5uD8ipTJfrDfTvbPVaxJhGHhoTQHOOVaE5b9FTPa
jDU0V8GNaGksGAFmTdcX3aV2hOm/Vu813IoIN93f5eEL0uBynZWj0eKVObqeTLWlp/8WHpvT3CrI
lVx57avVQWMJg7vrp7TmjkT42X/Xb6U5imJ8QMzCOiwMBCF9cth/wqPUeWQkgAHFRJrrLwOaHqJS
sVC0wXj/SZHF5ZZjK7q9i8Zu+btZBiwIHCQc+ICk68R+zL3hy9UA7IBnLJKDyzjVkRnAU5+G1MFw
9zzpfsCAwC07KMiJFa80zETXjWu2/7pVhisg5hYQhYQ7cnJ84jxscYAZhGq5eG8mGFrv3I5i+qWe
tk70xzbVV7mTdugLdFuAfhhxWwB0c4DqpBOpoa7JbNqLxEmNoNx8trmUhRMLPAAZ7cCcu78rrVfH
f1p3flm2v4JbU7BVP6V4Ky7OPrWIkLxTcWAjyw+b3fOFVZ3ucrCpuOEpFlYh/rzL8H9oC8kmdl1t
pBehOVKW6G6XFKcDrT5A8LT9nwg8CIPJLyyoQ3PEKeBWFidm19/sSn0vtMIqA7KsbvvDtNPaTEIl
QIDiUztuJISBMIYkd8G0TgYWuQ8Wxq6uI9YUQ7iQxvDBioY0v7R2F61oh6Eh/yC9P+UX50K8cPvh
lza+9lq6ySSuvq21YPNquT707tad8y0jourRvpkJpFlDgB7m8E5GN1mwCAbEludYm+FngNKhZtzk
AebndpvRH0T4Hv63ctYFxS8vUO9l0x4/wmK6nYfBLQMFwVfWu7bfYCt9wd5fW2b/8vR0lgzbTHKY
9xwS/1pjptFblHRE42nVJho+hV4ccxYgfnEduhJA/k0mggeJAx30stwmq8xwXgaDi/vt6ORoCRsK
w/oojUQxVngBkTpPthZjAYIQFukriF0yzRcjZkQ0HHM6GgD5JYExgBdNOy+yGUKKQQhGgOHPIsEu
HtN0nHml4OXg4Wqyvlk1GPpojN51N9u1Ro3KfipX1gaNylIOOKGMrbpFcRWpk4NrRi3tDRgSJWDO
2JkyunpY9EY6Gqmk+r8ftyPV6cmXWkzY5jwVzplrDQbtFjcBnbUj6+l3lESSKw1x59g9Yw8Gqa2I
UUCLRsyZWjYtZrWOmD25o6RkMUFeNOfBz2H269Nf8t5iGgZEHhyCUNqRWfv1ISYX6tSGttAZvpnO
sB9Es9gidA6lvw0BFWKYDsqaniAQM9pmG6AfE7V1dgNWULXiiGXc56Ea6fPtHofWM1O7o6fDh+6+
ryt4aJAyTf2LQoGga/oze8waZiUJAkNmECBUlQnafpNyRSfX2ofe6aqUQl3ykUTUq6at6WEISJOS
ZqMAra2khm4rgI9PF52JZilIZ5YCXUBNq2+j99f8ibznBRD8IVV6jAVbRFK8plFmTtEunWJPhGDV
EKfYbg3baA/cbhhKMfLhbLnP5CbDPIRjIGZdjYFWj3/CxrODms3FQcWO62Zbm9NerDRojJaHzrKz
/zBaLl6528MFt3H2kHUiL3E3H0MZzEzriBmJueb/41IkWFFXDZtPoEJt6s6MOgwuHlvaqCWdyAst
4Q9aAuVJ9D4v6weMgcwYpAJBwrqhIRB5/RlgRgDTatfUimcHLJknGPA/RutgCSQ3vf8J1VGSl+32
EM3hzNFmCzf2xfnYHJy3uu/OlvncgTiNr7Sk8IHXWouAtJkFQubSfIM7oD6ojGF1YNFzaJGtlf6I
6dbCBKmZe5dlajDNUtQaW2dqrV5pIpjAE04yzwzd1hl62s/Q6gSrSkhalFeUqSjeiSxYl2Oy1/rL
X0xAC+b3HkfBwoYmA4p0ZH31W6ylMJ0ouK5iiQxuigNFzljNCc2qrywL+KIu+kc+MffRVR1WH/Fu
h6iQlrYRpRKmAhIKYlHlO4kKj5kaQY84hTmhHsipq2WEyllyQRwsrPQQ1Lm2ZQ8b4fsVZPQ5RdHt
KllBfm+uXiG2ZDK0xbCBqJsO5AcDogUTaGsUqUfOlq+E+FsJoqGw3Ct3LfgNpIC0Rq9bkzd+m9Lz
kJSVJC3PsOjmvjUxNwQFQv8zPDgCQLL9Z4H5H+sCJ7dkn8aEC8UPgCsCRY/uEvUlCxUEqcM5y5GI
Q0m+21AEwAWJJaM6djhIwdflttNf2dr8MmvufjYE1X05bs/tg0ymsLQaT57z8k99k8G6tev254vd
h9R8Rk/XFOSbjdgs162ACSVD8BVSEjKdknQTtfOCJQDHEpCHFMPyrxZXI+RqgH2fSV3ydaR7UUkZ
jNy8FoRExL+YAuH0khF7NMI6CQzFK0qA+JN2+BL+KqmFn2ip1OfdaKDLJ0HJaQhCKO4QXJZaaA2g
tvPDQgcPSIXcWjLF+OAs0KfUhDD4T3jae7q610BHcJpfsxnontoaz5u//km37cWRxzikw0GrW7V7
rS5rns83+g9ojbfL1e7pg5UkXxkpPrY+wnYY7sYXDjt02Qx0uHSTC/sc4JuYy74kDBTcBebeczar
o9Ht6INYHB7SmkuKbcXObOrxojgT3y0uONSuQ6LmGIiD9VAb8MWG2lwl5DcHgKJ52JrjTRTFx6HR
A/+Jc9p8uZitzT5K9vIxhtHhvPuzGeDD9qkzuXvYb/K436R90Rrq6E41pJyubnuiSF7+DfGlT+H4
FwoLyed68S8tLCkFpqlKdMdBLUVtTZNbCqDDgjUfViPpzZijJS5Y1YSqED0uyYHauVlzW0KClcZ6
ANVBTHt7PAViAmGOGUIGI3MO1YYzpQPpGTog3QXxx5MOp+N68ApKwTSCkR+z53sDe8Nq2Gxqr+uw
N2ydndU1GE6Gj4vV9jGOHbF1K1IP4s0hMKQEqG4cJLugNmeyXXQh6jpgTTi0r1tqx2GK5V9kfun5
hAtkJpwsuUhLK6B+CdAUvECQIU3rv/ktwTQ/OWvUemBSC6IH6UL7RHpvyZeK1LzOHxO8/Z2NVSyD
YNa42/YBwedDqbPdU9WZt1YxYw/FPZYKYroj2yDNXRwyYkpbMcBNZwhvgQCir4iFIGcduABrlvvS
pPCwA/oEYq2CT4TRdJ8GfsS0h+XbsXbnwRl7qSDWIbMOptlUSWdiV81wt76Y7Oev1Qrl3oRyhU4B
tXunO47r4MhCAtAeqnJ99t8x68TxJDpWnz/VEHlBTV7ppkVtpMJv/ZcR+LxuXzR1QSZogXAdHBgj
kZ5crTvCfgPQokRe92Wcx2/mL+s954lb8a3vZAZBxxXlHkDee+hf9A5Ckob7bCEidQuMnCVXx6Jn
+yspC0PcWE6xACe9HKIeU7YnkmAMAR8fjkcoJftI5OI5OX4uTZuBLCf/pOHkIpsX/aYTOe6dWY7t
87rRfx7316creyxxSDPiypW5kmULcR0WG2KBtmRrb04anMx2JZuYiLuJ1e4djHxcreuy/Ua9C/Hm
ibR6TFg0EG4jJOE8aINkyGZUtqQikzpJ12VRQkGoVSowSiJKeTxJeUBWlR4Vlnz5jGJT3KbaXqsV
01oJdNWt7jznNwJbHIZzW9o8vwSoPTeo92TeSDeiIVyyY7HgBcEKxxqGkyaJitZj+8AMRva1/Yej
CI8zuZZAV9RRP1wyWIriGyxAOgqp2CvIJKG2qNOkPV722jdIPS/Su8Lb23A/5B9G+QS/3AYrvTBy
eYkK6Q68iyOHvoR7ksxyav9qVVnjEVIDas/Joyato0BoCa8K4qiloQ7hIVELlTvpjJywJnCkbRYy
fXbTsvfOn81uzDz6wTSnbHtZsickjGExiSDFJBYk1ifnUTS9K7eN5THZyDCZRvxkxarTNPEse97t
XW++3uVuh+VTH9n/WDUZ3IsTUKlisucvDzvMJh17Ph11cbffyOLXzDk1q7/eFbJZtaPUu92xAhGD
ShGp1fYRU1jR4jWBYyNlcmfbm83z5Gaz7bGu40wf68TTCXOmil4ZBDzWIw4j433FsOsGUboxGk4g
WFONw6zB/fXs/bT3MQ2MBXPFzeyn+7X1l0MAR4vrHgn+eFEnN2ZOUcXSCu+jC0ljAZmAkKbXu9C6
KNahiwQRaEJAgNDF0Aj6BGI/EmRXPV2yFASNMjx8eXg3ahwNQKh76LY8yOiTq3GKYsvAaPFKkzOE
tpIZXVXrF0vy+ALI6SDBFOO0XD6GUiit3gpSK5pM1xZYgmu+bk+uwXglA337/WWrl+bt1CBGwAyI
NtGOUzSIYSnIiIvzBKDHDE0B0m3tbAHzoILTKFsHLHfYx0k+PtLfqWe21404pNtGjrf6BQVJ11al
x2JFhawsdYNP5KJWIEDj5TlS8qCHmGXa2sVXWbEIjw+nZtTFUBZ2++t/nrhrzDMwYx2kghWjbrbH
P3Y5v7MGl5a636rYOd6klxs9tNrM5GC7vj80l6u114jWZpJtJ/PwkE2mFcg6BCwImgRu42erqQso
ZFmyy7jY3S5ibTXakvteyWP83v59RK9uIIpeQFpTusjF3f3V3Z91sYCyiwHELoMOic9BZ2hbAk0K
pOWMBFPaNP4xdVvfWe+pseNOc8hRnoMuIwan40ar3Xa2mTWrVT5sq7RHENRueGnkIS44kJYdBGqC
EJV3ot3HMkrN/Qf9pDEEbA3GygYciCk0BFGuGAG1+haYulCh0yRiJckmksY4PstuN38usxEq8l2I
XUT8jOBEG5vxO1E6VCvNWlrgPeKTplOyZlrVJPN7jSuAjBtvqnBKxaCaz2LukFLYBPJjNsUxJafL
KThSiMMTWH/UZLFFHD9cU4LJ88Ok122s11rBktaYwR/zCsEGt/wbhycEZQhGAR0SryC9mxCQelDj
kBt/SE90yqWrYPXg5lPjPIh66ZAUHE6BWwuMGJox4IVDxyFXuIDJTfpgZTAU9bM7loZV2brSoosX
5gYyg/yU2N9blt7RopWKGwe402143jmYPPWW491o/pROzvJ0SqG39cH0BprYVgzjxdLY3siRyRw4
LgxIvlc4LGbCGfk1xibCs43u2PsUT2KgR97Kuk//KQ+SRqcvgIn/YnneSz4cOYBS8PfkrvsGMbaG
JKUQ/c+aKZrtRuOzlCDPt4PYybYTDL1+zpQYyzlXgX7F4uBmr9/jtKbhqaHaTrvPjflht8wL092v
hAEE9YGKsfrzfvMKdhDcIRl1Zx/NEqBUIA9iTze7P9NpWnAK0sKHgjiqEydJRS3KvE3v/mbSZO2v
3OLFyIvCWX4ZW2/IZ6MGVAuBgWODHQ0FEQ0EaU10XUNst0oKupE3nsMO+NB86t2iGqTjPzw3f3+Y
db4SoUlmjM4eCQzCQk2m/dvCJ/MMFtgm1eGJ4gwmOrKpKJabm3/S3W69ZN6w2R1gwrosnmyzl+Zs
2OiwfBhu2FUwl0bBhTTeE203KWYikL8MYZ6ZRRSWGQdJGhWdBEfhTt0fzlNwVqk8ig2rxMWaI2yT
RgprYQPGSE5eRUxKPmPr8+6J2yyP0/pWI1gWumZr5jRgiRoRB28Y6OGXBMwcWdLMkr1C/njqXc0+
iIn3v1xO+zoi2BHYBwIsfARhwDNYlg3fP9E0po1enBoAtzpcNTpoM6babcdhKrXWpvGwGrX3D/vH
88N6YEbp+qNutnlm1fmgB4yCaaiaqo8ZP26R8PfYcIMjbwgeuyTcOQcSeBRIyYZmP7Ag8L6ISEn0
O4uUWFaa2iRBGgE50XP0Znivpd0IlXEdgJBUL/JwVNRNg1LUg0yM/DP+X+Q07n9YuzPPAzzGXzV/
1AkqLS9XA+mvb551HC81Ka0CiGbQ8I2oKxFaDOSgBFPsDBI1DXkzOASkUCQGYjtYr/kiAhkIqion
vf5NLflKf5LwzFUQagWEt2hOW4SAygSRLXt+4Imy+Vws/5WqnkeZYD3f48U4INLH6MGjWnIycrDd
xFDKVtLQqbUjL+qp09s/kE+amjqo5CEG5JiFty6ICKKXPXRiCgzIuvdXXHSUNfQ/vT23qHqjRyn0
Xl5GWRHP71WGz6n4GCXAEjiHETfGGkxAtYlgF2wrgKSoFlpecPhCvHir9EDzudTxZZ6ydFEszo8B
Akgfq2DCXBKB1zAGpARH4YZTQJwHhRIL68vSbdPTPtYix87uYvJVio4hGlEEjOWXAOK3mNXNL7HR
iyRk1OOE4YchacfzvFyIn/fD4EYMS9XLuOGEpVXrpBlupTVQBY1QX59AakkCVl95NV/AKqgs8Eao
g04z7kqjCTYv26p7ffx814n9BXFqqB5D2QJaT4A6Hjk+LDZlWxedL3ByzP87/8SPa2FINJ7Jk8Sl
zEglT591nqvf6xU7s3uuGdDODN8NwU3zh+rq4TdQzIM1zZC8JAKhqTP6IaLWUucXBfvqx1BHS8Ma
Y2ATUGcUOFkP3euZ7pmWOfEoZo068TEUA/EFGSBmrtnmzxIVoqcv2ccwZ6mbawhUZV606a6tYDMm
j8gRbQoVOC4HCacUvyfZuWgrHfVYhSgOTz5TMQ3M2nF1JyKzmCz8689Stgj+lpO7C/QBOZSam9Qm
mBtAnQhNqgO0JmsiWRaUJBK8SHMalse0ZZ8IZfFI3uuiynn5SG6gqJnLS+QOoh8JwrPU0nSnDpTm
Kpb6KMqeE/JB2u/AFg6sZ/8xusxQv+pWGkLG7gGLz0TUBhzbZ+ts6DzKxmgKP7wAvkEGghG1a802
DWiUdlayo3o8ypextfWNUcq8JIXvhy6JNKZOQL762GMhE85UgZZcQxIP91P5TcSnrUu0EJxgOSgU
PjIqXY9psp5YUguzqG7h5iOhcIEgBD6rrnWyWYwyfRH1g9tmEVEQU8xl8GiIvIsAyrFlBSgv7a45
nC12niN26uBY+niOYPtZp3piB2823UvTaxfIrbL/ShnySEDihIcBmF/qqVWEK4TF5mrRV5dUTWw0
howFgNPmeXAGpN2bXPzBb60jiudLAo3haHz/jgjNYDXu35rrvI7yC+PN/m3n6mnefqsP2ssX4u+Q
BXluPCZi5iEmV7cuQSougsra/bp6vN5PUqVJyWv+aI3n82itY52dm2agg2vpjpcdd3A57kQIHtfl
i/TleWR1vedi9fibP0AYfaXrV90NtU54sbpt7t6AeD0MPoGcA3sz3ui/vLtcPMdURKaePQhiph7Q
taRsv2Hdekrjin4vdXRHIy31q/cPVXmfzVJKA+E5w26XGyjh0N1FXH7g8ikMxEXS/TSOCpGi/V/h
qRQ5MOeIghimiR4ivMOhO9x+mHaeubK7yfKhzw/jLY3a6HK6xkaEAEZ/bbd6mEdaEU0JwI4zkv7S
9mXYL40Kf3JaWW7zgC0MLw4lD6E4aFHRMgSKFILVzf+SwYF/QXgnUPOW3cXilVQ2EmKxtZZM5uHB
YlowInUcs2KDYvvitlZ+CGfb8UKbFNeiQFfQMO5O5h8shVV8cbjsDpIbjqJTSzKKBh5SiglltBqS
FKqAQAiPYkvIYsWpJroQQOLATbfxdjx+a8cT3thPRb68nsBagDyBAB0sCHWY3oP5juFcET90TiKQ
PXVwD+EyryaF0MvyQSPT6fz9/rKzuiER6dIBb3VNNk4BICo4tw4q3lvptO1bL/BOCEpZzyqZJgoj
QsDNjmYNWIRJxTIOPctLg8MCUYrNM6SHvlAfKQBJI0i1FVvd2Z0ExtJi5Ptn3x2tlWo+jDuq6pwR
ucyZ+54WrUMyNhWwtcAfly4T4yOIA+HMrjV6R0Z9sdceS1I5F5dKVquLZk+IpYg/+By+xc0L0AhE
MOJ2BtO6+eY1CdaqUj9WbGY7Wthqnq5TD83/Uxf/73rxZ26RQKDR7j4OX7MSGarxwSHAoq+fNclL
Xc0kXh588pCaFTt4Bf3EtHAKdD6q43p1iET0ofRvo0qVUXlBJ6AP/IKG3S6XaYb0D4b7y+H+N4nj
Zty82HR+k2Jgk7ed16b3mtMheXbRvlnEsSw8127dPFzW7/MIWxXtEl9gwq5u95s/rZupv7KaPl7c
TxuyItQQqKp9flhu/3x4TnNP5CeR4O+HnLvnqagCp+CgEZOuzkR0nmi4V7FaU9MX2CIbH9xxG6Kn
3et9Y/6mdPcRbBsXIPYFCJ/8FhDeZQiSBDz4A5easze78esiJVTX3yMe51ECV6+UQCGuNnnSAhY/
72/lQ/XdyXRz60H2A0hlUM5asN7G/auUTCUNTRCtmDFWIC8jB7A7unNHDDLI9PoIqNrW3/LZRqgx
D5Z6d9ffKHPJlTFv+aU86h/HyK44EjV8Oe1mEFZfklA/Mnbfut6KPiEi/JpaQMtsIPRrswCTA1xB
4xymQ50a/jMRJBu/dN295LV2OAXLEuJYp8X4Ao+RP0tgZk6nBhFIAmpI4hslI9qpZGYUds+MnNjc
5JXXxZbqTmkeJe4k+yHgIBwOxRFR+SrRWn3YeN56GMUKuPrKSou6yBJCkL46O5r+Xtet7mLydhS1
fNF6Nn+f1rv6o/nHlS91BuFTC+w3Xj9e7LsP73CF0jF3Jh5P1mnDFxGl2QMhgNDsAWOxeNBOt0Tx
EH8aOqOJQd7MSL6BGvtLjtRxJXkzRdkh5MHd6NVuLEKRSGlG3Nq6CvY60xXM+GMoOH8DcT+yV+JY
g95S45dG4zeiDu7pFBg9HVsKBiDIktySUJE8gElaXe3AFWJLL4i1LkZhqIU9IMFaZ3s1oiOfv+cl
MU/WLEhZaMXJbuJE/wHS5n7Eet67NbWcZd3YyGtw5uXzTV+tJgkEspEHpDCHqPnjRSVETVfDDrsO
qZ29Y/7jeR42Ykb44QLLwzrQSRPJENA0OHzRafaJJ6SaLBQF7yREZwssdRM7pTIvANSfK9xbnqEw
D2osNoe/iewP1w11OpqdyfWB/uCoM/lIccgAz8kVT3MKuRJHbuQqSArcha7NKiAODhqTyBd4xwqd
VFBMSlAYuVykyohWxpJE1CNKQFoYIDJDC1OHWFW3OVoc6YbGsJhbJOl+9pZ1TjbDZSjk8+kcI6/0
y0D8MsqRe81GG16o5Xypkv7WWg+fIr+YoEk8WWiDr6XDFilsRVvPT+0WMK8UpHhqTvAnAHGvSCwV
t29I9d3iMwI1X+5iKictbxyMGXUIsvtN6X3xIWl9q/sHaTjIdPN7/SLD8morHZCQRwrWey6u1O1B
hO5znCPFU87pqqKtboe37cnNfh+dCZdxBncMBtFkelEE8nbATUPIIKsFYl5dPf4LkYt5Y/2ypUx/
5nWT4Nv72TG/p5AZFeJWvWh5bAQK5EXTMY1O1tbGKySdmLQh771cz3efkoKwAcGP8ieIFiyVbNRB
FS41ja6rTYL12YbBtgF4d7E5SPcIpUxw7Xx40nBE6qqE+XEx1KsgxbiQ6PrWoYvN66pGD/crNbxO
BbrO/iaNX1FpLfk6GpGjOY/viXt1EFAiVr6ighMOK+UPxEZinJG00LW2xY2Xun68GsTQ1sO4yUI2
vtDOiFd5pNaVCI/x0fwNUsYREjW5Imj48OqtHq9uF7f8ys5+lTxG37nx5/366tddO45Pjik4+ZO5
XwYyHN5s52kEQLQPRxnS5y4A3gJpRN0riRzEXFM/QBNrxF9QvsOtb9wckLcFrzcUxD2iMTWTfCd8
Iz5PgVXzfIAZHIfkLDpM24cA81V8vSmRPn2VtpPxV1YKKJokCoOOWDrEWjweWsdleuFeECNIkHPz
xIv9dFasFyvxJQNhgy3sCBHCkNWMPy0jQMlLmhkBxXAmofEYFu0/CElmv1rAEJd0/SmpKjaUyUiB
Kjev1Z5/mv+XOP8REEJDUsK9OBlMzz4FJfN49lZqqAoJS0kaSKnwfHc7l5EmITstoNj/eFZaKj5G
029/ymw0k6CniQxinoAcF70wKfSaYqhTsmCxbjLWPKp0pC+1GuH2JX1xEw7hNf9jLmT6p1KyE0QB
plb6tlrDSfVcMWoLrq596BeJ1NDCZ9w1p4ogyWTEt4O76qppXu8ZBoK3Obs8hWn78qGpQ+PqX6ie
oqYki+jVi0+rsPja/Ih/YQqv4klqSn6edXVcESDHFJBeKqWndHYfGXXRFNFUjgUrr3XMJFbxqhfB
r7E0xEyaE9TOe8IuBvOjOpK+7a+zV63ee8ufEl50g1PVQ7yKYJEIbtPpRvj/toPd7rGxf3j8gDWx
QRESc88CiBlQK4zptXiYkXi+Qbc01TS3pd2lgU396NyR7O3+nDfWMnYYR45fj2ZcjnUYRnUz+YsI
kBDDC5oH5qsQeiB15U3gPEPtCyQRvA6JUg8gwe4AULTMembp9GRlnhQzWfinEAdEcxCSP9ZBHPnL
0pZfntvaat78YiE4nnREPS0Li3fjx1vKDFEIiw7FMNSQMsZT6Hym2O6CWSpdWzffXbWe47z13I20
eqMP1m2rRx1SN/5F0ggWOUu0XOofr8N8eY3V2cqYs13Wje5+2xk2Fqu8bci+bfETz2ZlzHugwl1c
vwPX9cUxEASDjUMU40RBiDrFiPd3glsADdMGaSK+u/G+uhzgfEefEmIYgR42I7RPpg0ODgh2SwqZ
1dWaadEAWi7gGgihII4idIjEj8naenn8lNaHcVXEsDPoDPudFyfrVLNJr3m/XKbd67xk/feiSqcB
S+DTigZLtNYfkIXExQXj49YDyz4Zwhv2UCh0BzED7KV76utsHAoHI4RTgy4RJJf5wkx4UtKF5MEa
sW58dXe1WdyA2m1Mcx5MjYR3gZCSBYtp816QWA7iNLIYQXCNEwU3LAi8IsVinfQwKV1WNXROHAwT
aly8c7Oam55oQuGe7ChWIJZJvOQwGUj02NlP+Hx+ghKXcA04qKTN9ajtqtludbTduraybL5qPOlQ
7enbtE7kZHJVXP93U8uTbLUMs+/A1jMMmP80UqwaCBplOwdriSZtg7EM9PPf/N19I4bhPOjokTiY
yaidlQzOWsPCIFOI9LD/sd27et5rL089SCLyoB4PKSeNE9hRPNjOk0c20yi/XlOOZ4/ZU/umQArT
vznY92ZIixT+lVT4ENpwc/C+Ea40bBRjRuBWdLnd0eISJcgBQLWRE8SgKLtl4wwSjcOkrf3E2HQQ
Nvt4SaSFC2jkZX87GinLXIG+31EPWeLcBt/t5XvCbaCzgoPQtpEVhDUQFsKfW5q4gre2jDgksNOL
Izw7nOL1YkN/NZ/cd1qrB500xeAXkMD7LViOGretKaIGQkDIECdJWF6Ho3keyRnhcFE9vrHsuAlP
cwRICDzmOUuOhCev+4bHhf0FIRG7QRQosWBkFimwLNigGBbjgW1w0GH9yABWvxgQokUqbEA0hgjp
LRJ1ZzyYa/4eWPhsZpBTIXsIZhVMCmMCBUF/bCXOj5ISizhAihurO4N+j+WnZ2cuTOaHbavzUJ0a
Cd4L7c2ZOlLHzR/DPD6S9TlS9+5Fwg8zA2je1GGwRLODIn0Ow39N7pKWWm+TqTdTxJ3lRyCEB5oD
bnoLH0Kf+Ad9BMo3gaxE3PoWCKHFgSB3YYB0wo1xaAyHIP9cM2IB/ZlmdFo0wzTCnNfZivvEa7Z5
u+7sZttFd/pW/p5dmgKhshmv9V68m9C4Y01dOesLxuD8bJ4v2vea2ssnkdT1yTglFcUyDmcys8Sk
ski3vbnafDKHgDu2BcOTOqOOOEfiwimzrGiR9YdZDhtUpqHFi6+a27O1P7PH6FTzeffpuHoUThJ4
yIiVyuz1iIDNLrCwFc9K6yIuF2095CcsB5YJoJifR7cW70fDX452WkLg/qch57giI3DeOvg3LXaJ
gIQGHgEMOkwbPztYqHV2wlhoo06Z6XeqqtUfxBk0dbHoLyeLxqoxfZtWnaUeSHLIivoVzXSKlTCz
lrSMnrTPtpXWxSM3c9sKA1MIt8v8BCalVJ/MupjW6hddjGE7s87cE0sS405H7GDG4cvjvxjZhCfk
hX/ApJxl7BPy8zcw2cZTP0vMYVX1C86Qbp2BYuA/NpKt8xMMgi+dHj7UkJNpODvxrCtyWK44i3z/
PH2bBvzQ1bRYzByC5nWbWfiD9oGbP+aLYeiY2GTk5CxdeFMP4opZEl4T0Wjo+o833E1AQ0je3TMT
ZDFiV/JmtqbJdTOSclIjV5iZj1UUA1lgFt1AcAeUyYwUHMWyaxgmngX/QIKlGWicixUmd3KEPFqj
Ma7OPI4YsAcNT610cokJHKoCK89Mb2iZpghs+37Cy5b2Lp2Z3m41aFYdTrPhlOrOGS/nw8fx8P85
O9fmtI7l638iqrhsYPNW8iX2ceQkf+fkOG+oOJUgQAIJBEh8+ue3es0Mmy2V5Xpc41bP7NkXZnX3
9Nxn9eLmk7bALMA14cteMBcJABgJBnW3Ol72H8anFVBATMBDkdINvnSPzFz7eDhqYicpCdmADIhI
9EA2UBAtwMKU2u9x8GHzH2JARdOoXfUBBSjRqGHmejq4LA/GGTQowECLQcRVtVmMifCgxfWoINsA
nmpLEARjcHFVKdjgT8M+QHfe2iEKkARroekryPWFTBu5ic4Z705Ymjyp28elHK4fHlbr9Tw3aMre
HkBDcFUHpdwJQMdXIUN8+mnAiXjSYcbIdhudh40yc1PpTiDFDyiMoSTRTHJCsaeoH0lQ8DPNoHKi
YBhUcEy6Z1Pa6uCKTn/LATqehcBMvX56011+syRANQnB6IOb6s/1Rf2klHq3eItHBMaGGVoqy9lh
qMEC4pvBJHULnjClzqNwml6QfSFBmaf9GtPXberkhbpuOOyxylCbfvWHcc5Do64bjx6Gk7vtBM8T
u0FZIzMgAeNQmqAFUJjoAAQILFT/Y7lAgvUvzXDyJJ+gUrhsT20sgWP99DG29edKbkzmis5glTLX
YAZJbl7SuhWcxRh/JdmzykhDH+GhVIxS24cv5HUlCQ9Kgi40FahOCsosBNqVeeDejUrUlDUuanjG
TCljDgVXU+EfnU+OzhgU4hqpIG31NmOKKYZJm6omrQ7dBlMrdmHAGt4yANOUgaLaZ2MNCa3z6T7Z
fHLR5tN21Poo0ZI3pcdHK7Q8WGJgafT3cMGZYMpEffGU6w8sep20dp9THc+2B9Ty7Dk9Yvl3q7tk
fFxXT6tqu/yklmpesmWJbM7e4mcgeKYIHgy0BFuIU/9jET4YWwjJTyMgKwhYqZZt9M/HWhr2HZi/
u9bY6Lt6NrVNtwwYfFfN5tv4H74IgYZpPyGQXOAfsez99t5yUfaTXo/137HFYrujYFPd9AbzyWAR
fi9LXOxVNS0CZY48NUu+qf4UuxYJGAzytYCJAVLn58kwwPr08XYpE0Jgog03lF5Md2GeJpoCXdOM
EJVJwHbaLICmzYJMANV20BjJSBs0hoccJL6DVy2PzEgLqbHdstRoQIJUkm4mHza3l+adA6pTS3ix
Oztsy6CayKvPCSPH67usvnj+waTEtZ9iul5MaOadeogneIetTNN088P8VP20MI5+BHyRVSQRJ40M
NnYSXeZ1PvMii806LPa/2vJZTKvJN63RjpI5NRrIbkuGrBNck3EDDDILg0RrMpBacsTOW/pc08Sd
tGA7rJxFvLHUm5usGoUqxWONJCHxUKuBo0klwlraKFkrkp2M3gNEFc+Cq2byQA9ZlKvRxUau5t2+
ifuQSw6e4PgJNSspgPWcoa/Nz/Pr91qEzo83pZnUPdSKpNQ1Qn+Zeg750FPdrsFWNgrLcxl+WtWf
ijLDeKeTH9Hm9ibz9Zh9HPinDXLZGrcehrY3avbVbNqZXT/U91ftVuxst9Pq3uJqwaQ1XYcDS9vQ
iA57neJN6xhp9pyfdQ6yrqi1NZtLKcp05mo8kZ53Z524JRxwhHrcv3i8fYdc330Z0DFQfIHR5eEf
x2yHkedihyXk2fkqWnzmeTdauRZQqOYvgJROJzsMmK9Jd2ARb9BR2uET+zsKRwMG7XamF9GWWrB5
0v8qfIH6G8l6CH+cE7TRDQs8VO2qFx1ySxeoSypDDCVdX1mVV8TxFRe81XhK0A45eWtQcXYJO9G3
xhRW193ZcVpvruh1AkmowMnrsXktUdnfJ+Z0xwCCjXExybK2zKT+iwRDuv5rrfn1jsCYt0Fk/Igo
PFilsaTsy5HigEESjEFtq8xz1agme5wNMz6V0tPqiLufGdELbGXVtEtkQRcojSYUZBw1U+1XCSnX
rrPbWMlzGrNFv4oNAR4bkNVNnMiazYg1E+pA0Xm5HFHKE/oKdK3hIENXDfG2K9pP1XDU2hZitRtx
3PPu8fbK9Wu9Z8pC3rhae+NhAUHFSRUbmwPvgNMobyYauedKARdTxTVSrMpmtveXy5WmFVpHoaqy
snOkE2pckQnimOeOFoLsbMRRMM3Zytub5VsqIkAs+BpK7fMG0qOHN/Pf3ZkIjkVZXSkJ+ghEYea/
k/s0p8Bdk2f9V1RYUuTUpuaBa1xAVlvp0TEckHITSfk8xLj+3I2mF4moLAHG6mtLDX98O+noOGex
VFVNcTJf5Eo7hFrxERqyE8zIZyfSvMbj8d+qIf0mdpd5g8z+sx4zy9xx++f+oM1KHJAqGFOY076f
YEuqKUzq5+Qk7e1/1t3Dr+ObV4/xi4GFU2M+iSPH/Q5qtnuuvYvJWSUxr0YPveM6KontZn6nNmD9
OPrAV0i8OofqotvpfYS3wMFE/bFnbH81+o0o4dCbpPYidyN09d3hHVJnOYRZ/1Xl5nyRP2oBpDBN
/6iHjPeEgydvKFsVmNmfs+xTuW4oNQTCsdXCHAIs1NIWyZDSA76c7t5ZcBCoPBzJVd+n7CHAvIvd
0Z50Ih0JsyWnNkX7QBlwHMa7C2yujp1T2FRa2QintiGNzcPhd83Hn0zU5UqaVloi1FrBOr9Yj57+
bb3Prpqn8PvbTqKddQGRs1wjoZY9CyV0uH030JgXbgiUaU3zW81xcND0bOqpxeP6F1s/m752t5FS
6XKPebshmME27/B9ElnGZ+44jitcKKiYEGFLKjnMHDt18r3qcY+ZMvNXpqKwIdVZ11OS1rpiiKyq
xmwEPzyv9waz2bBzfbO5S/UeEmmzZ6mTaIblgyJapkne2KuWJCLRbTTvYwmYeJtH17i/8DD4+G9x
iriBSKGFic7FqC4HP8dmlZjS2R3d7eHFH+Y4RXmQTbY1bChUDM0VWh/w0fGY+yMt8BqZl8SH2Hne
J6wSKXyWIbMY2deQOB7Bp/F0Pkrrrq6HP23+z20SCXLoUGpIxON0I3qSd2xCcnkIMifK1iHbYWwe
Kcld6tAOMkJjo1Ay0JRiOBZ5lrTngfi6fr/G69os3m6Hq1+0zakfimjroVTp0d8CI5VojBTaTBd5
R7rJ4GBJt0UmmxkkHKnEO1hfbD+VHDAcrFZpQrOzadKqszrutnaabZy6XdAXhNUyDiMBb8h/OHB3
y/nl3eNe/eFFzG8HYxo5x2UamULYk8jH/LyH65SuxR8xA5Xncrso+5nlFJ5GirXn5rLXe6c2Bw39
mCXgt8ltjDl6MBzxRaIybKt0aIiVDK+Ey694JTHZ6Fk1ULOjfLfq90ajYUuxVg/V7fH+abO6suPB
S1AJAu+ELkaLi8lMG/+jU1aUomJE1xumlJz7jJZMFKLuslYhjqeyTpha4JPYhzZYJ9LBX0iSpFX1
P38RlUIliIxnkt4Zftp+nQ4uCBI8T1Rc4MaEAYYiBqRKTnJXPLyjyAmJ0CI9hUc44E29QsQ0BCVL
C5eRAEuQmUI31f6d0Mwd8WYMnQXniAdV8G4eUtnfvVs+xMIOTjt4HeOuMHyG8aSasDP4iPHu9q6i
g83dZLmur++v0hA21lPmDQfGlTjwlh42tQe56GDDp7zZIMI0Jhmo8gYhzA8UUMFYB2eEMWsZPzLI
vIBfbujBE+4n95f/FBxTHzvmBpgIGJGYPyY2XMAmqrYnxtZ4whfm8PB2+6HRO8G1NDkXbXQzvamZ
1k/g0f7dUsAcKCz476td6ywTV2fD7lAntU60zWVrJKUznq3vFvPB41WafmAPCxwAxK1zU5St6BtV
WEXNNVc7XRVOqtHyEIhOfZO25HpHNQ7VAcVtbFzugORyL5Syho8eb2oXTzJ3+dt2FwtOcRNwNUxh
KFKMLfQ0h5+yZf3Rzd/72eXgoAVBNn1QCrGUsflmtwwF8Lrgt4bzUzH3hkM8BsaUR3HQccPHPXbu
ug+jxfr+quzBx5vPOkVs5jyQFbuWgIFlvzAAAG9qNSEDUW9WYB5ICPY4QEC8p8CCgA0fxW+rR2Hf
X47674oeJOZr+mtHNSposmqW8Gz0DfmHukq1ZpxWqDJJDqEnNdFFdIMQ0UYXN+welto0pLg5JD9R
OlDWAriFHFhRPkYMphkAx6bs+4rAlJsXbBPHsGaI2qPB+05dzZdTHLu0ZVX6c9jsLpEJa8Tju9XN
u0N9UI1EqPuxvYRhgrKJ7Cj1djRxMH/W2CACCMxEBxbrRulCVumH7zOf/dTXvmQE9UBR5tYGdSZ3
fh5xtHBaNTyrd78ai+7D4i3cdhkDhOjD8hAJlDi6At1Oc+8SWkOcoofBKZl1voEJ1siUdQWUfjNI
ZeyHhwY1ITGvpuEPIdN7DZn2ZsnV9X67WnbXWXmsKpQ/DApDwZuHUtRQQtIG9yIS4YKpwUAV2N4d
3jqiyf6uNaC2XdYRVRbMs3DtkvQHt6Aa/gfUyGIKZAbRmgOVwxqtNioLeIDb/NFba686YFRamakc
zqktmjRnX/0GbAWvYuRIAZnZHPUbrt7as5Te9A+yfCBDJE2wKKiVfiadLRrYPUdtxV6qFOPrJm9w
PrvimckbtPy5znw3nt5ed/pXXRYsUvZ26IxdUaiYUc5FEKPC4Vy/3WUvvDzaJVpeqftyIz7GTLBs
JETNn/8aRS40/IHucqy9joxYNHfMkqZN/10RhRdHimOycdGOT4wa9ptvHHNoCAWnvEHVT/zRRiG2
goUaRFMD6JoJngC4AMtVKCGGIYj5YiTA8hccoW5W5zU82T6ig3YC7cXnDsSCLUycRMlfkM5Dq9GH
Q4mT+jrMraO6EszDgVYQ9OlLjJm/jZptcfN4eLjvDjdXxtTjpYfDMLVswRucrJCmOqYIZAllnK0o
ZyBolQSk3d+nPpmia4UBHhRN8GU/rjAgBkQynfK+/859vOGKkyQL+dV4mI6fLh/+Vcc7LgYj79Uy
hqeAwZCYCQ/O6Lj2Si06ItK41IojA+VMAtTBPHiA3nP9o3xIpOygr9Vo5xvKGpoR2/92e4M+E/+r
1sHJi8P9eFpXt9urA2vuioNtVYOCAJSyN6+l4sZFSVjGMJqoFXgwjsJoirwKGvoUuZUJatWJw7rM
GpVCgeFkDQOS1DinxU/Zu0IzJERTYDTFuFDwMIBgpTIOZb59Y+YSWSh46MmjoPBJKrbwBEqux0gR
KLmVZCBIeV1HXuxwH6Ef7MU8pouzah97NLmbrcdPN/dXp306KXP0gpfiyK1Z/fqkgz7zfAljEvaN
HGTN085g67+KvCQPBeGxipHXjKlfEdrPLQSPJnj6vbXVT3fGlD02GC76yZeAOuFxT/1zYW9fNA8Y
uwKUFsaZwUUjJQGhoFAJQbas0ktr54u96qGXeWIDeDsvYsJ9aS5MkRYbXstMeiZSxU2WqqziXCKN
0JQpW14u+SGR19cbLy+3Nc2AE20HhjcXg3sth8/HFmuOfzYGLelLAngufcalJYOvmIHqpUZ3Q/qG
rSbeYrKZPs4fdk/P3CcQzy0NrIMxNwVwmLDGSADiZJuspgRIWvuLIbbnSmY1HE72WPUnCVL/6D3R
jYE5UFoK5CQpl+GVj0vhkgcgoOLpv1a1yzNSRyBZ7U5xKU0ZJ8mrc0jyPdxvgxFYJjZW6RTwQLTY
DIFmx7dlLbJNx3ADkSmINe04CmQMpYtYDtRKfky0F6xcvgx1VijZkuYSIXehZOKas75qhV4cZhlV
o17F7OW6N2zXBse73XqxWQ6oqFlRCvR+LYwV3wyogzbUsKfj3omUYElII3VuxoC5Q3ashHyj1wUM
JQg2AV93i/f/wFsoTE8D7FbHP6YdDb8aR2jv+vK4SQNggniidmYJ+L84WmkJNVrnLpWz2cXrT/8m
1PI+ry5rygDm+woXKzbanVzjERu814M+Q1qj+nyEYLMe3g1X823DI3Jp2yprQLzYZxe9C50SNsNO
WC5kUjzwTemmQSoVXJ7ISJlK26Kg1WKMQldZN5hQH4jLOfmuGsqU/kSDEvWAmW2ZLnNpVYF6ojCl
6uDjrJNxs11DIQpjDwdKWZqHIcN4ddm5i27sPDxDOroB/ZEVTBzI8kITfqzzQ6oeKyf67Xp2cdu/
m1aPyzLdBHgpYfaij0Hq7p+uaCMpGh5qZBgC28EYBE+ZvU3b8e1srkklRSNgXCFaIehwBMw0Q8yD
H3lERRh+DXKuFsATCcBnxTiDrDQdZfeigWLr2BiJtgflsQ0uoh8Cc64NDZpKg36gK2ECbfagpJHF
V2JzDLO+AgXSqMqcYE8L/xYpODlWyUim7Q8K5Ia/wxidLGXZT8imMztZyq2D+sLKQV+1cowUvCgD
dGd2sXTVqGp1FhyP43p4352vr07TU0HIkmAGagNtGtAbdOdCIhyAODtewE6apKD7YXllaYgzDngY
2Uyttam/DdMI0lZWbygQa2VJjvyPb+xCocHuOjC1nbRaW49DBor5lNBoixbptatRdzTkZRzJR7JY
sKKfdf1W/ZCfIGq5IgTOAmM5tBCmZ+bTjbmVlLSFGjd4uTv3yGJESzY7WUWOkByHLGT+i2DBRKPX
fRdp0gIRzDVXiz3JlW5sTMHlvM8B2ZCruFrG0LhJ0qgpxHEhcxpUjjSIbqKLkW3ANEbWDAgjUTCH
wqepDnA2TjSfo8GWHWgycs00snMZCUKE/Yjv1yK96B95Vo2wPCULcqv/ZD+9WdzvH6v5ZzkLxU1A
CpvCa7m0aGZZdQyRhEHWyGLxhL+7fTd4x1+ChdWUaPh6J2IxZVBZshZ7QZuBhn2zaENJKBTGYsQI
LozuKGKafX72jpUDl2qgubY1QsoQKQdLFZTo9fg/+10ea3FSS7qIkl7uQcIcsFcw1FqWNeQFEbCo
SRZA/EOH+ZW5gxP84bUECUhLKEYKsHfji7o3YKNGeWevAN09PxTXzfRxA+iWf76vbtaTzeN8ky1W
4IhMAR/AwdxeTG+1KbKRdDKQkVJ3Y06BEGWSpP5kYLXNKyCqrorNisV7Wktz+8xwz/EdhFPQu97b
4zjthXtaZtKEh1pGm1o6SX3/xoQ4DKXuqBlobqTbAKhDi9ImosJPXSYqexCIYyHME3WgtJtMqB3E
CteZPmgU8/twtM58Mxr1oB4OJ+PhgM0SWmhs7mf9Ze9+e9doLRkFyp0wH75jn5RGDSH+ilrBhe+a
oaCQ1KjZaYJWFCAwvXfLy071IdngWDYCj6lV5xWWZfY3ppaZOy5uawol7ChMkX0Xfil2My70gCBN
DHbJJw/ZnVRhHyX17g8JmxezAyhblzX01Yqaww6fV9TVeMQSrno06o+freHa173N4LjvpoK+pROD
6Wyrq8N0p0aRK2QoJaqxrtVb5hXC02cIHBSwqUs97JZNWeoxLPNQsjeGbaJgi6mynUrmiTkUXEj1
ZK5JiS7u/mBa2mUaiuyOMWl59BcmbWUKZ9tkS0TBw0AJNkNQSh3qUXzMEEKeNKBhgYzA/eqi3qbl
xtoiMYGS/WeiyH5B5fui34vzDFtVThOSWBjT6Msd3Mxuxg/DO4bnqXIQ7PVs+JH3Meb1yG6HJFgT
oPAegbRNKtR4FGpM5BEh8w6gAAN1twFCDo/xscAj+bNN+CyqKOjOQfx1rGz4GUHq8VTGR+lUGrHy
zWVeih3GBU66e2rTymKKngLkWqHF3DiRguWSE8NjICGq/9Xlaq2NA1z4kYS0rpgk8X0Ixi8MdTGr
bEAbfTikRokdexoIbA7dzWFS9TdN67MKLKwQFDpl7eBOGijFDbW1PxvJovgxNyUg7q6TTa0S1gGk
3Uw2+u6FiZlWdvYoVUw/FEkuXbDwEm8mDNukUNz205K3lvcfoRybY+yvW5P6hb5upvl36e1mNkNt
0W4U3PGG3o3508wzS8q6ITw5iyyl1/2z++/2vzhPSslnwVOeRC3KyHSRY3g1DrnmQBH7GlFab+FS
hVcfRKX/J1loVOb9SVKT0OYnmgK2PY22oFuB510lwsShDGpEFHw4oyB8fVQEqGytzGtAWPY/zmol
ScbJc9UcgYJh0pjwtLZfNdLx1TVJ/kvMCegNjPXJlCiJKAnM8U9tYwcTvP9yxTdBo7pxo7GsvkEc
FELzrF5F8+yp45ScPPao/UP1pI1qLfLXC2lCBbUFIpqoliS5rJPgSqbva+NLk2Mqzr7UGIr67p/1
5NzN7hfT4/LpausZSrwEQZIsRe9AUcYykAVjTVwuOJx3NHvT+8SkYma1fxkeWU14po0ygTF4ZT2E
WgMLY5ShqXtMOjq9OW25LPuX51qYofQLA0+gyKvlQbXPSU+tpIaEWseqGt5v2D6KlFTRbO8Kw+8n
/fuF7N2n2rVO3a97fbytutsbtjaeGa9Gw4fV8r6bJv6BJ9pnClMCmlfUE10jmnxexrZiuqtSPMcW
zp6Xjo2Q+fNsCw37AkJyvxqGMeEQ3rCKnwl0FDsAGYsu8x91a2MSoBVPxlLnx9Q7NjCJCgmaMEIx
wKJQ60mJAg18do6JZZY6igsvbDYGCElzkttshEh2cFSLufIaM/arIXEwP/waOkaLh2YP2RtdMnTF
zLUWBRWzGumGSS3o4QhO/aF2T+8lB5CeunpU9ajphm1vY3XdH02Pg5un8Daw1Em1ZHQNuplCZZAB
nmskJQnIHdMNDzBttKDqUAfWARzwhh02C01M4CuU3RMX6cI9Q10UUIlMfxJ6Xo8tmNMIcvx15Qje
NpeuH62B3GTrqC0wKFci4GgomwaRwnYiTBNRojaNeOuhluRyFrAxTtDoU3u9Wo1VXM90k9VdA+0O
hRVsjVwe74ajwcPu/ulK64Aoeatl7mko0BgTw9LE5+YXJqejcr5iRvgIAK/HE6JWa5hWwIknJfV8
L9lxXZrLbc9asALwvO2kKo8tNI1WWuQQCupOUmAqAZiKP6O6DbBLtQmi5skdQGfUre0SiNzuLQyJ
BD++PNuyALUsmDYbBJYJCYQtMkLw1UhbKhLSDcNMiiXAlIkXISoUP7okEGJdHhd1TDOXXEPCOHDh
dXmJrRqey8tkMhpzqj07q7R6Xwez+6ruHPbzz88ncVfr8GP5MtebrLVOJ1qCP6lQy0J4U3l/B5Is
PJYNixA5HM39Wcvu9OfO7a+9e52VIoPf1nhZ+Nw7BZ+1XAsN7FVh3NUCCWp5MfCkgCbU+DZpQZlE
ZzgTkZIVUYAHexgoFTEMSD/dvuvvY8EAe6yDsrup3CvCei9S3FYEaHITtSSYZiseE7vccj+5TSBc
pMNy8Uqd/dKUvIpVvT2ai9oiYdzqJVncdmYP29vqENOGh3c/q0fd9rt4RzAFWDOG18gVCL0GMMFm
8DKEBhKIhJ5tdINaT03tSueLaevW6NCyITCu4mOkRDSsQfjBsNZWADVQMABlmitmq6zbkyCF11T8
KBApAHnOXQIr17REDYlVL+lyWXZnBf6RShYT/UIvSxOo1mDk4GY4WN4tHkuD0iDJSAQ8aQYr+Dho
HYXsha9C19t3eFd2cMkCA35JlaMaKNCipg4F5qiUvVLJ+l1eA2MxiKXZsBaHdZeVpwdW9btzMy0H
ts4nzY+FwMgD0e31z7PH3/2cF8XJ3deWIvkC97HA77k8yRqE7CAmd38cV2pcYQxoTx04JMx2I1uM
cNI9DzCexnPLplsS09x4S0y2Ob792UPSxk02NcgbL0YURT2qGx/2YV1r0V/1y6yTOtS7NdOB4xsb
GxJz5qENkZ8DJdgIMZI4uOxulEDgDdAi4DAlWMjtg4Yxs5qY8izriSg7zZSHwHCjo9EyLI/hwaeB
nqImyH9SkOLT5rHjwe6QPE87O6qlxm8X76mq0A/rUaGnzFxGtfbXsUsi3Jb2Gt/jzy3fGXW7NNzL
whrDDiS6pFw2pmnjBdtrfgn6rkaUZ0z7CAki/iXQMcse+GXVt11HXUX+kfwKfy5RmwArO7wZ23Gi
zaBfjRfOH+fzNUdLyvdNemvTm+j3riZ9NtPqDZml3osVDI0OlPFwvlwttovDVdoUC4OOOttQ2Bo0
dZhLod1F4xsOuC06Coo+eOwIHoF2X0hudklBGg64FRAx9ziE6uIIp3Ugh2NsbmRrDaYWR3ABrZA6
WEMNKov1+6uw3EHS4DUAAkacJ9moTEkyXAWKglWz3H+o7RvLa9r+0oTtcPvjqtaK0tYWdJ3b65vt
frJ0qeuEWUC++cBJ0Lm7laIv3QxcOzlRRsMUG1gsajGmFDpWMXnPxS2SC10gyE0fAYWBcVdsDNkl
65InPAsLd8Zq5I5S5roVxoz1x2pjXIwEKaBCsEWAAQMupfZtGrQFAfcC6a9XI0p7EktNS5NWEIXz
Cw8sKPxs9WF0xd/v60Gv/8J0uWrCjhb1uN8f0CvRGndddVaj7u5h0ovhOMl3YyGiNYJCt9zDuKoi
2gTAVwEAhgwUPlRTZ2XWs3eTm6Qg4ioJCNCi6KONvQ1IpdxJkKrk+sBQOVfMTvfAfoDm9eZpowLq
FAoaMMKO89ctH9II4EIKcITuiGiPAkMVR1QUyFLfrn1ToBBWMVInhLLmmAEWEvOwOcgQBFu2fIUh
Y/TcRaPVVu37IE5eWHsw7Gmu7WRCBwOLevCKmsbs4XY43u3uHqLjrrsLf8YeKpChTzZoQMaeAATj
VaA0ExbtRE5zH8HCBs3U0EDTBkxwTcxQEKWEM+pLpJAhUc9YtRYpiQ4+8HHcEEENJJjAFGq0BGZH
O8SoanI/PLpmoExl1hy+6pT2RVrUK3DyBIbXteilBW/D3mTIAB8AsLtfC4HVw3w+qK+TFlHcrk6y
VZMl89BeGlWi2r/9LzBYtVpIOAolNOqZ00SbYtEKY42CUuRQARI8DAqTWwaKuXuVWoUyt5+j8vfo
Ujg8xz/RHBuy7VdKGWcqe0z0G1DY5Dc99d0h6iSFXYPAWg+UEEHRaBwQvf59+JB8A9c31hMbudeR
eWncdchGi3VVc+IDPTutjXv2vfHuYbWvZp/dTQAwFDqAUPpQeKlFgAMTQyA2bVzPzW1Yo2ETB1W0
jHKXOsbM4s3N5FcVfw6UP7DYtm01AViCH8CUvm47nxkRVMAWCyqBj94bo5BnXlstKGmrwmltBkpQ
tIGSdfO6YbsoZ0CAAojKP1cv5LVp+rGKX+2uVsXfRKFq7cGzeJiuDk/b7nXM7jEAvb8X7PYVEJBQ
10zSDBgMifbFAohS9GnqR+gDicYgYtpeQpry9P6Dh8G5VhTDjLVCtHhhYbWiMiEto0ElAqtWijWi
UMNRTBOgGBcyGB13qcGDx7R7tZssoqcjxolACbjc+2WfzBpS1CMpSfGdQ1UKRIaF6A8h0zqqIBxh
OjV1SkYXN6Df7vLs3Ha269Vo1MvzpKn/KV+BcNW91V5IUosDG3S8h3HwsI8byeQlkfKHIZgpekKK
kUoTqMMJCEKy8QChJkMUCJxiRuBEsAaB0cP6zT6vU8MJAARXIFxyrW/cbMcAjdJv6pA1iVnVgAGP
GSv0yIZFqI87oqxHLXCsPAyQ99MeEQADQjZihur7lXsvdONcdyo2zB9UfTYf67FjRKtTerVcbReP
9/POlYd37aBZcShfkCKYgQIGtH6ME41Bg2vGpFCYZnBXglGi+cLNic9Tq+RS+wY7dqe58Cwp1bgv
kKU/3GmFg6mfppfF1zvZwqiZsIgGMzl8DDYAk0E0tapZveCBzwpnKKHaiqx6+mMZ63u5RhIBxYK3
wqkVBCxExk8cmsmy5hng3rzZ999rJx85EKGY3RW7Q9CAJk1nUSZT6jtBW7v4kBFzSYRU6Gz+bhpn
buZhIxnSHICHnURercj64/NNoKWoVXfcHYwGQ6ZMTKr2XInxbrHr79bjkXbime1YcHh+/IEFYr1n
Za/ncje0FfhSj1MsbhKCQANI3kxdmMUgAzDBSO3wIcJrMECbx09xejmdRFqZjRlfMxeEfHQtzEY1
TZy/D+vuv9xF/sXu37vOw6duzSDhfL3QMQgJZqbCbDGtk0eOn+/8xmY5jSayNN49n8s3cbK1DYG+
xfY5zwEg6jZFw4yQV1unxf3cQTSduaPMbuzZLfXTvmrEM79eL9ZarjhwjUfMOOZBf5iWhpEZDt/v
j6nbPE9g0ONdlQQtn0iieR/jocYkwqyHM2HB8o1wWr5hLOKmyDcMEpgkeRbiKInU8XYEJJBL1CHw
rklIkXQ2emSKfMIgjtpAij8IrmVzwc/ZVNGecU5dzI4ZjKKEwxeulpDEvlRNpVmaxb3T+bez+A/Z
ynsQfR5lysl74Z2nj72Pjn89PI6eKA8n/2K1/qWzX37RY8Ingdk+PV3M+zcXnc1udTk49j+RT1k5
kZTHEzoHdnOpFpOL3eh4tvDiuOVQWfYTaVpmLf3mHpIWk9Uv/Hn9HIvJ82k5FfP76uGoT2O6x26D
5w2xwUP1wGsny8+ajY8pTUqZnZzcHrCRttlGN8s2vPDUqog32mqKjqKp2GWJePRlVIe3h5lW71tI
oRK6TK1pUOpCUU88ZguLu957zSPLrWPLH8Jk+YMhxVYWrByFmk+TKcGNOJKirj8iBT7zIEOKcX8z
rd4T/yGPpbUbvg1hXfc5jqLXY3Fpe+eKRf+4u8ehWcqjxz9hxIeSjqLN5es6EWrXBCbmLZGNoAKP
Ss48JQzjqk2zKdFX2xcuVOxWnMbUY3hdS1RsOCn/k8kMLIwCZS4sQvfz+JpsJnqce2EpaI/D5D6l
SHCRN9FwChdzb1/YAvss7R03AcUqBiP1Cg0Tr0n9Cap0Umt0PQmr6KqIsXZi1jnjFf0U/x9ODCey
DZmyxk6cvcGoPYK2WO2XvcnDvrEmGOysHwUugKBt+KSNDB24YrhMSYQBVLCBIUg/QlfgDZu3vqJl
oMVIgikCoFhloCC1/UrC9f4dO+hG7WQ7bRr1CskShIYzSoogDpPvjPEciPuhyigqiHG90FA6Yvy1
fhlj+AIwjQe8EaJuzEHlhLAnif3QaMPFkelCMrflCm8sC6JWUV81xsYfQSg5BXgj4EkQfQXxUMOW
29oboKFd9pWvu8OqNRS32N/v5/Prm2k0LARnNCxAHB5cs646putZNVtMNPLAkmRrKQhzv6QgGifg
D09ouziD2aeeFgWw7YyAHH1BdW1DicII4wjCNdAVorimHmrKfVZpOwUbVM9QR5dxTUkBy9LWMMCu
yaEGGGpoczcjsaS8VOOK5F1oQMkq3Gp2gJshJR08m2pueBmCBT0DDqPEXOVHtyNpFPqrALOvwrM2
fcVEpgkbaXFqEx36rXbJmI5I3MDVbbLDvARATqttwUjWOVNjRNQabPUtUBtfqPVYV/NiHBvchF24
qdbQ0ESQRCUFYPbIzJtaT03BjERjBm/9BLMSyCY4g7JMZ72/WH9wjOSiwEaWKC+0YKUvcz/3o4Ts
5vNi+Vkil01QY20cyfxKboYhrNmqnM+CSz8g7E75Dbm32z9BbV3qF2/h3JI+5YhGkj+WD3QoRgYm
KpLN/PJmq8YOwocwQbEy0IanWf+9/OL7oOThSVD4AbOikC93YuDDSSTzjMrB4mrxOxeTCDaaRlkK
c1c5oupMUAJyw232G6iAyiOcbtt0WtyIAJWA9JhHXGByXxdPsDYkpnSn5I/zk/1S3phOXPq+/Xth
gBHt4Kwl+lQmdD1Gv2SjT37QXe2mne1iFH3yL7bVmOHc7PA6t4Bh9XAGERbsmsLD+JMExhto5T75
k+C4tlK9JulxrXa+WPI0eG45B1aYItyOQi3iwO1OLRjCmROCxJCvvRGzLJhXLZZqqjgfzS7HRs0D
EkjA90u+/8JWTFVvOBkMY5u/0bh9zu9m+LCbru7uBzFbB8FI25DgKFLgJXChDDXaOLlfC2FyiaeZ
lepfpJgBwsUv3Q1lBwoXfziFBsZpSs6N0Yfl5fjhgmqFFIETzerc8Vj0Wg9ldi2lHIuf5FJk/ybZ
yJgcqJY7WennhEo08i53uTHMm0vQM7PzQ8YzM9OwmS1jI9cV2yJK48GSYjEpxtCdbIhJ6mHzcQBF
kJAWeISnCBIpkq60nSysg5PhzYQFImZbY6skGXOFSKprwCJmmB4diad4/x3rXWFkVxp+DipuXS9m
Jnu4yph7vH0Rmi9ii5CV+Bx1CPJ1BN5viwmvVN6W7CDO9vnSvhB/Hq8QDWMzfid8k4HP9tHKYBPo
T4HyLd9Xj14sCT93zNiuoepNOB15zLYN3faISDU7VpvjsQrHrFlFF3NkewpF9lANM7HaI9kiln2w
hZwELE07RtBCC/hLavSUlGpOgh+iCDUPk1b7y0/nf/Tvcq9lkUoORrqBGYuVIGnARLWfJyZbTVCj
2O87L+mwnGq9RlMYYwQrSJaztKIDPBHRsGzhnhV8k9TZNwN4sI6eDLBrQJ1gzDYOpI5aoBFNKjA9
fLHsDRYXx4P2VORaoTypBTcpP+KHszHZuZumHYYn7C9Mh+GAmYucX9Hqk6iPA07Bnc5/TXOasXu8
GjoaXhBgjDJMwR3GoBfa8MJlF4vhATQbKOcE9BKFJ9HUrTKPz3CLQ6kVucVfZab5SfCWQChXNx/Y
KLx8VHk8ziK8l/7yQj0+TLQECG/rUCbGc6VIITxiFtJHDsqk+XaiqIO7Up1eKEwJvNWfBxNFxF9e
LYqp5g3lJ4dO6Bl0p/NHLw8PN1tuq0izjzHqC38kNHTGf2Epf76Z4IrFtYr0JvU6co7w5CpNt5OG
lccUxjqnp4byWeGgdjKTr0BFQPvGhj+6jjDPjkHhZee1rMod9a4OUCk7DqiTs6B2JFr5TEmH2f91
PVFXPKHYfCXHzDfT6K2wBjLPrPoW6ldmz4ShZY31Mjl8cZUbpafuBdHCLVdDYc79GeV9tunJmvst
Nuvk4OuhaUtCUl0LYc/hbdXFnBvzEj3+d4LlzG0/7AiPMvVcWv9c0fUXG61isGB0uiHHG9XfXEzc
2wy+99QDxGfo88JKpc+LeofE+z+6a9VCsBgf2ysEO9aYEYO1201HGlF3pDkd6sUyXztfS07yw3+/
OqLGeWafet0+GzX1ODepYhOT1rZ9qw3L0vfTwfSTVQ66vuWw89A/tB8tHB0/PD3tLorxlH1oDH6Q
VXqVGwY2FNrejwuklsuOkoJ26hF5sIyoeZsqXuNKkTzRZHEZiR50PhuMGrk6nuLpnXOa8uLiUOoV
nHXGc/10aJiHRDSa3fQ2SyaYwvtzMCDNL/Xnk8JVP5385tmn4FfsQqqSmf1Lsq2KzEauhFFx89b7
YgBg0GkSyVxu9O02Sji0cZ6875Ad0VwGbqAdgzEYJGe4eS+9rmwnzCcXJFxSfDKJ1f6OUfLN6DdU
i80r0AzEHDkmamlGYxZdOvJZCkNnyc2vD0NJclMRj+y1jXxLH8PdYh+ecMUcD98LiS2hur24jeXm
pKSTfsrHwQBgoXxiMezwhGersVz8LnuumzFcmhxSPTAvIeolENH+FORBfNjZ/+3p7HMLZxFRHskX
mPL6mCJR/8VdpBahhPGX5tOkfIskvtzPu9bT0SfyOeC3IW8UUlF4bScRnicpEmkmizJowh/KxklY
BW1yjFngBXxihbPF+jk4Fyh5x729TlVwEhT+NCuZ66zJcyc9PIuQyeEalZ9Q994zYpi/j48j8NWk
8K2UpTzNvZYzk+hASuI99ebkgzx+oYa7HX04HQSCeDogoog7PHT9z/r3k/h/9f0WcUvteDr+6XGA
4YiWXXfKPmTIXqOejoo0iJ5bnNrzvifS9ZbQJ/NRK1OXEqN6tfrBS4ciI9TMgSndjuRbFOMEBmqC
Uu8+bYYX/fEHJ0EJrj3MrDntnVfgDLgZl0cf84JNqiWyu1KMU2CTGvNBhCWDa+LCXEB5fzWPjyI1
IqLbr52313Md8lMjIb5Csl4bNoSXm5ldL7/o+9fDCfb7yg+Qn0IaXzEZHd7uL2tMPwOe9T/0rk77
24v7N/9MZ+NL/wLtj6BHn/V6RSedfzSU2f4xvrpZfHFxFIpBMb/tPf41HK45PPE3Ekp1euAwOu0R
vj08/lXdr97fP2wXF7fL/jVT2nefr4/Dz4fBTXXxOL9jwH8z0IksfJWHcnIThA8oX1IYXjLzmgG/
3x+SW7j5r12CNF0bm4d+muZWBglRt+8u7XLwGCwhqck7mjKEUe45tUNJ851moGis+ThlIU/6Ql2j
tbJ6zzhqycsbC899kcP3o79cKdRWOuyyLTB7rHEiHK2vexzf6e1CPgyfjKwVj5Do7fT9/Cs/gJKx
kwUlnKZzLvuXt12VBKaeB8fQh9l4jVbw+nv4UgeiK0bw/RV8oi8XStVCoj83ilZsf/ibb+ZSMLGX
KfcQKXfCFJ7fDf8jjbThsLVuiUbauRPUXhQ+Gs3248kiO0GYS0ykLT6vxf5iF6FmMIpEdWTkchOn
uhKb3izf3DJ3M2oPZzjMFp+7q7tfUixaLcvl4X+j1fXF6P3syIlLf445RQgpqLejD7zNryoGn0Pw
HidqIDrYdMNjhaH6hOI5ddc6sZCwHt0+XWqlOoPamtP3cFj/bzW/4Jw9ym76W329Ug+yRej+G7V7
iZE2GK7eexuYv/fz9XtjDhwCnDnxATtfy5OghFSHb6arX4QME374Lp4z26/fxyim9mLnCsXJBfuM
Ic6GmCu8HVoC98IbYng/7XB7I/Hh9dMripT3wkJ5KpTMXITnRiXiGhq3Qg0d1IFqzEXn+swUt2G9
H35MzkR4Da6SZuP/O9zdvqUOWm45t5CmN7VGqoawu27ykpSqrKjnXNvJhEc1YMPs6id1P+b6xkZa
wyG37s6Jdmaplyad+eV++o4vIanajj5pgBzWjWsnE13f7C75AXyOv7l++HN2XFCNNk4h8i1kJhef
pYdE7Wca9QJdObRqc7WorIc8KYfrfLnzhjeq35SrWV3MURj/JqwzPBWKrExsK0W6TbXo7n39d4mR
xfaZLPBnRjzGVEhUYF4oMyng/CgzUN+wfoxZPq5ebfWgBGybMzkKj4XMO/kQc7IzYhZ5mjb9maF9
sGdfXUar6HGd9fDf1p21qtFmKO+vOY8k2uxOgWKNq5sVcyQ5UJJa9VDvf1UDP08W4VXUbwgDVG+O
ua1QrRLXtvJR3i7sUszcA68+g/nfPEghRk/13Og4iP0ivNWxq834JCZAzKJzuXQl83kOlENz3AFL
TYoryjTgQNKs8+b2M0pMOlSmf/PQuXDLn8sopGlhZESiUiy0GBSblWjpocKKxY4S6vCL0S4luj79
c4EKqm7jRatq9OZmsfq4vUP+ObIYHHml0dT5zvU3fo6RJVEpISdCiuNyDRiXxUz3vwucLAi7p8OH
/t1nwUcGJ0MJvMApeTDGzzd1EbkR5YKA8rNzfcdvcCEkGvvP5H4D0viZyp3rPpcKN5HugD1MI2U2
fN/vB2AF2PN+gCHTdrrMDxkxdWrYmi+w2T5eT+6fttUnVUa2vIXCECY3l7v9XwzsaGY4cdtTNrT5
zc2EJo2GNhNU3eDGbFVr6oTp6DdVXnTBjQZ3F/M7WkDlOX4atGmX1ZjGXjMEpNYCNg0bBCdD5QGe
PJmIx8arTssCbMmoZj/ONkzdHesXuAr1m3RHNHlUa0bT5vQy6VruSHTzo5hcLtnKykBiSz06tb5d
vy/22Izfj3amjOHRE9Wzw2Imqh5D9apbJkM9YUsuVJoMNhIwKDZXdUvTISfJhgop1c15JNqmI3rC
ytaJUnMOjk6ibIEuqmMRx8e13Duqq3XsvCgLgEwi2czplbiqtZ+dZVgJuZKSzkY3QPDyGUnnSYVG
LyJP4gvOxrV5Btk4n/dtdsxjGZh6IjQ/2CbHFD+eOcX8YAKPSb88fF5/v4pj0/lQDYZX/qGzevDR
7q6mHfvn8SwnQTXxB7eHpMHRh0V5DVr4QPyGFOKAG/9I1DLv3UYCVsvTHL+vnZPWXA/5p6xqGrDB
8HgyRDfbgwiD+8frm/7d3c/pQC87i1BkGbnWOk20j2B1KppoJjQDFsEsNK0PtN+AiIZPozVlFlfR
RhuUKDLn4DoHiTxtFGUICrX8FRpbPxMrjRAXt1CnrAmejvpYXdyMfwF+ywqlaUlSOYfrae+QqJnv
F7E3fmqMy7mM2YWTE9M4h7U3aU+Rq5bXw9Gh7n9KAzX2WksZ23ZgFijypuGgRDEfFK2oD3aSrQqf
jSKEd1lSeOrAiyY9zlTMfqPWlqKrB4BMwGRrUUxFZHaOj7OY8U3E5Q/z/xg70+a0di0N/6FLFcMG
Nl9x7MSZnU5un/iL69x0HzDYYAMG7F/fz7teSWxIKukqsVjS1rwGzZLmMsIKLdQFgCKxycaqQEN8
EYw/ugJ8hzyGWceYXlYZQNPLcgS0kexHy2hZ0SARqiTxC4GWzEfDZcoJBgmBkErECwSageCzrORZ
XTRg8esQBcY0mWmeBhTpjmIoBNuqJS1Mgbc4HvB75qhP3x3yADGOUNV9jnie7p98qWZ3ndl9//ZK
T0lKyHxLsmSvscmKNdg8WjTfxKQlHIKxpO64XjFOuREy/uPdKUUTdwd6jORIxFgRGwge4DwguFqm
64pnz9dJ5uHMvJsPH6TjAHFRmf0zGATB5Pw4Jm98Fj//jYPDkm/qVDHi3en7G264OCCQXDhKI7g0
8tD0aF/OVW7uI/IiWXzzZ3slUZCSdI528sidElqEIBzf45p925yn7M82fBTE0T4N2KauGnOGDYtG
xBpNeVx4SUgk3NniA0ZshpP+HHOkxoeSiH0D3ZcoVhBHUZDcK9KYk34Hq5CKk8/ENd8z4RtUru45
YXJd/23mZmQ7erVZci0qGLO6QFheI26+W19aR1qGiuhQi8blO7aZHkSHesRAVpIGyVcgOS+lnqgh
rsJtn8WdpMTSvt4/XEzP6aRjcVedFHQRXNbLIa4BII/SJZfEb4KCqJiZ28xUZIDKZcbhMdHHNaak
87w+/S9wqgzIuNY4OrP0y07xvGMI96RVeec5T6ziAh5zvKB50VeuRfXyOZ/AQbGGb+tuqVntQpfR
ERo+wRapAeUfd7Lp+nMJlGXfSevclp3rPjRDBEeliKE5IUmO6Pi6PFsuzw4dWxz1NZoMQzKR/fIx
F/dVnjjXJHpk0bMVBHajZFiCpoewaTKOLzejOVENuL+pdoaB6eA/2sORp7Zj2E7PNJ6spblwA+Tm
Re1+uvnTLY2Cx2DTVnkPF7yn7qrmQ+JZJaDTW38nReUj7/p1Nzg1dN9xzrTEifIbpg1UbvSI3t5B
iJcsgJSMnLR6smqMv/owWF0+7t/JQiC2perEvH4sHGNTrmLITrWbVuahJo4LZvVwvp+ltQUyL8cn
wkSmiAJkeTtmgceZKllbf3cWY/tMczaXvhQZip4VqDtUtMpk/GhlmlabJhcBdRP9c6mJhDC4E4Wh
u8NxYM/X6Ui8Fz9STy1aekXphXj19/muE34xXewsECklKHVqHKsTc08CK7ECeTaXaWZuK1QKkV3n
dTrez1+XlEBQJaRKPqPUjMHr/xAzrAldkQPdGAI9TG2cXKuayon+zm59Pr/Ef6mCkr0YzTtrQLJQ
oEujvJG8C9jMYarWuEw2VwcroHG2SiuhpNDtjjFrUREyGebdUSRDfoAYvhhJZYt6wbEx0xDx4c6Q
Ca8aG7nC5recBrqmWkLM8OCIDImCLzhiQHAEoQx28eiLUhJTgZQKg59UPNG36WBrokd8wkW0CRh6
H9QND9DNAu3V73tknaHmI0666+1ej+cquBCOOYa4iqyxwbfVmqy6qz77qrS9FHVL8+ZWRm1ZTDjT
ypABPoGkfgO9L9uj/a5X4/lHPnIBzt0l7oTE2ANKmy9utHEx4radTxi3SKnHnxR7aH8JP+o4duZZ
16JoQawjDJF/EEM8g8DB2zecvBQnp/bGXhWXF/53Hxafpq00e+BQBLSuA5GqDGEQl+dnzph7xWpx
AILn3r+lInjQbCh/f1V/2QKDFMRcAzTjFMTi8VI2Y0L2YFLYCvYwtODoS1FDmiBwTOa/NObGiQ9m
Q3mOje3y+mGxu4SLQM1lZjTDBrvx8Q8sVv+axfpcj667eUbxxlmDxVZPj/c7HnB++exu+ZrZD/OH
RuFibP7gDfMWrMaFCh0tssM4OBfEXSw4qBgabHW68YSBNYBwlOfKdA2d2EkzYzY4EBcQb47aAe0C
jJj4x4jPrgH6ljtL4iMfjzBUX0VsFp0IEPcDzI/itukbX2koFtPsVDJ6HNr8Rph1WrWmLcM57XQz
g1nxwiXmTO2rJoD+4ChzXXlhQg03Ps1qTKX1+2pnC+dFsxdq0IoMFWZ1JqbDI1xqCPOABPfZAxOx
cmjyJqwVr/vAOeY1wzSHZRbNc1mleQOB0E3G82bnYDyoQseXkdufeW/wixkftmPxbnhvUNU9rkg7
3jY6XHdat7OX3ctnnb2wSrN6MgeYMwpDQO5Gj1v5YlWBgHizLgx2ioFGYAQ8nBQiXkcHhC/5Bszb
bcxWTWjuOuqPwjKJoXI/FKuIHjrOeGEks1FwlvRSs2uJT7QYPr0K4o6gVVgwjhkM9oAdzCQFFlbI
ERPLYQc9vFCYk7DBdLg5NA7gGMcBInZi0fRzQrlBLLpWv5inhG3MOSeIreabhpLCGTdIAvIHbXV6
k4imKAbtCtMeVu3B4HSKoldV807rZjnI81cmayGulY+JCzk9hRWaA7LjwJcC9V16SA6hRTSUYPLV
jRr6QiojzoLdvn2ef0ZRyKAVoh0riEgeCqQAKLrssQQWs9hNaJqmPlt0SKEK9JivL9fv+WcFx4Jt
SqiT606LWojGihNWOmDUbhLu3F+l1vmENIswh3lpEU9ECikHR3KwBsF+T57Th36COoMR28BHzODW
nfpkdnG7X7ysV8M23Qsvk8MD1DhVn+URG6kDMSe0wsXEAFr6DHUmycQoKny/edfb6M4HGxHEi9Bx
rtKUod5BknBIgefrpyACuGWLOjfy9HJxM3bd44YBp3KXw81ZGmpAEtVtrnOQZNWWkEZ140rlqrqj
0l3Xhr+vbGZsf+ocVmzy6NXcF9xlwvz0vqNte3azvpls+5+9/Y1EqGlgkYai6griSgZ66oeqprfn
Dh9PZJaaB0lXiiMZVOP+8bz3LkbXWDBWhUd4iAYuEKMoRHA3j7gbUQNJ7WNB61hZCQna5D4bBMLE
AIJ/aIEPG6weYOA4evuy0O16XvWULguNZhpKh0GIg3jEEk7unEEc006ITlOkeZ58oQRci6NpBhU9
pQQE/wMJO/F85mkHnw3JrHhwnQOfT/bkLPrT7Xy62MTRAOhGomljMiSzwRX6guvOPdPYBH5iu/J9
PfMGS7WDPNGCN3spwUGgJgu9afpx3R9cInm4AaG8yY4VtSfHpx+aIqS0alxjV2bZqlPiHL587vSm
msOj17ccVxvtAdVenP3g0i0xOcRJe3McyClqoxBpmAlx0u5l7GXl5nav9QUyUndjW/OkxWaIaKvx
1TTSDM/fdrcqgPSD+Mv7R6K7p40macwSTAsTyyNrrE/i8cPlQvJYdAs6JM95VYvo8zqQdphUrMDl
3iUB6sXgEi63GIjdN6O0VkuDUakY3PlMySkpkCLEXXwugatit7v7CoZ53L96/jf/u1X/7XrSTv1l
QrqaCtLetYj3Y6kGa8fJDTfJ5NKTkyykzpr0YwgsSCr4mj0MojBWqzTGJzA2AiEjOcGWmpBwRhRw
SVKSN/VBZfhDQwP+1Mnqf5qtRHvx8OMP2MLMQbnaj/13Wrqr1zxzv4tVd74lLp3cyLtjI6gjIKb+
J/O4ImK2eH3X6mhUQkAg4sDsMDk6bK9ezZixnV5YVIn7hjdmZdNzUo8P57uZ8rleb/8iBjYSbR92
yiBmMqfWB9wilZUn9c0k/Lru3UnYsOEJWA+epmlUTc3hBsQZiKn2bF7NIxO7pk1U5krOcEOGBnWw
3V3MZhoy6BIhkSkotZvuX00eWMz3DDs73GIFgOQodqqLkiVlAmF2tWBxEbTlDidbcMW0h2wX6w7e
2+Yv7SUnWkJ+geSdFDFG2pPW2f6CF8pKUgURPTWRTwqg3K37VwllhG8ieGS7yQVubySCkUrueFnp
nN7sRU01TeLiPIMQrYoew1QfWyM0Vx8TuiBzLuRZdc46PQ3o3ObgTY9W1I80YXE/Cr2B2PzkyV63
Qm6RaGAwtCSGID93m+WH3TV8cFvkFkcrkPMFQ2ekYr2Yab3+pDMfTSOZKobMCPfSJem7FTQkdhAg
Ldz8/mw9PScxcIwfjgahdRNEBukkpplrknV5lEvw1jY1nc0ygWMIC4zRJP+lAcWZEqEa0hO17KKi
WIceLrmmyt2rBSeoq86wWEFIH0ju6zSKjdsOcMKQigsE7nLg4pkScpSpRBWwd8sFwiPV4ThBZGXv
swvhCJlVpI53ZCmuOzjQP28fS/tX8IVYAhsCCYqDjXGCY11vH87qzadkiV0s0ZXhE9nC2SM5F16k
JIPUDRmyE1ZPBkR15LrgM4Zvaf8VpTCpS1UYOcxya1MYPaIWe1oirL+DH0YK0tzcoVj6qa4a4LK3
H5teZHaDjyvnDejqbEJXLRFzrwTzbHTVfEe1Pcsed0AQBGOClNy7DFhPWDRtcSFnNCTOuYXGmdf8
hWZ5w2iejHi07MDE8PP4rquHleEVlXtUj9e1iIee0mJTzR1R1rCFoCZeE1p7JApqrCYqh8LFDXYB
SpHEriMeSKSm5BLiqMlGb1NsFNrlVilz5xQ/ZNamqROoBtJKhx2UmI24yGwjtUQsrluf0kvpkSqr
MdSCv9kTVUAi4CBOvB6LpXJWqFq+YMW4mlPNR7OOixt5ESFv+LmdXcy1u3/W/fAw3SgqBzx6l959
gvCqHdN4qvbT83olHi85A8GstQig7JH7IfcmjhiN5C2xzezjK9E0Z7jkPDSScyHO8A1FZhwg3lQo
Y07TdQK0IXsgZrASqVWL5Gl+QUGInhiIGoixNXV9PLDzGDqPm2kz8ZauKHOHyaXZ9fJjvSSLkxNM
8LnSAEXZq3rvCmOQM8vHgftJ2YtLICUvzo5gzktzSK/+mMbwTgBI/EAixxCHEB4q17kTMpBXWJyx
qOEAzoI2vJ1tuwrsKOwMhE8o7WSaN9LBtkFkVzyUJUJw7Uq2rMC+aGytHZ5sui35nA9776S5Gw8e
30w+EQk+gESIIcvOavV0pquhKRAQJyMun1q+/d1g3BPbFmMfifGxUIHFzF+xiuIaNaQKPSvi6qSP
CMJ4J6pWFE/TJPzDAkA6qKsVVxz+aRq+GpzcvMnUSZe75kZsTh11hlVVnUyFLh7v68GyPdhfpc39
7tYB3dVqn9WDd/SdbOhHoQLpU6H36HGVzhWOxeCHTRi2MgAKTo8JfZcL2OPMVZTQLqAg3dnZcqN7
DjGuDy09kQkqgA6ds0UuYksP1eHOoJ2dVVww7lYCwVMmMnJYAgjsMNOA2sYwvkI/S4UHRFviza1x
htEdGbcqXvDeqxl3IwASwx/+25zZdAxW9db5NMUxV9uIzxHDySCREqk7thwVQSNiCuEPjAddLBfR
xXUp3bml5vGZCDH4ut+ixDSrSEyEBeYEyBvJHfIZKaWi8oBy5IBZ3Dj16jD4ne0uoET0VxwSqDCM
I1LQuAocPGqJ5ITKlkvkALE8wleMYzNu6JjA3fGLvRJuGdOKPhZknXorh8vBNeZeVmP2jrH5mcC5
nI6/CfnIIt8idayUzhFpI7tyYsuwk0E1uGkEsbGaAEf03ZagNcANtcvCH4D727Mhj12zmQML4axb
rE4KRNGBH/oqaAjsRRUS8rAxmG+oFqQFRIZXU2VnffzaqouQmILzEasTz7rYqho3a2KapojpKOq0
fx43p4VMGo/9gKU9sLQaep4qJnc9Gi7CHW5uyXw+qSwvkQlyCEylJS+yOEu4pbs4m0V2fpwDqdA4
OSV9Ec+KuOmITQ8EohXBO6ZEIGtsJiDPIOvvmrBz83NIVdVBPUdXJY7nlTRxdk2QYHndW1HluW1w
aeo/aum4T/B4ug4tXQ3Q1sM2b0nXJ08wzNaTxW7Rn7WvypRr0XxoAwwawBAEnWCFYFUQyk5ntK0f
gOmO5N39D7SDNYGUXx6ZXJfIHJMjq/+ZjLQgi+FQPPUGAlWdfIHTr4uXjw6GGxkwnpSS5txwwGZF
VfQwMloUDTgmdCZZCnVhEXYGgcn4dABFoP6hiFsNIPwnSHfNtAEa0d6+W14qxJYaF/JIRbr9oJVp
Vp7zmasQm7NMcruX8/qtZuci00VxO9/Kqme/Yt4Aq5RKaBl19+n3ayAQKrGUJ7cLWTU6EJ8drkCQ
pAzhM44yMVPqa6zcPyqKCgSxb314GEr8UVVWAtZZ4KEtkDRQRMMwLhZafw0tgSNfy3Eb2J5MUxza
BrJgo9yVlSe3Y0BclStfsRWr11iloWOkozgaRQgty2dGemSNQED8otX01mf5gJM+5HWUWF60hsO5
WTLy7EJV7DnhA59JrlTmz/VJzHG/g3Idecc7yCGPDKwH48fnC+fN0Ikaxhjbit8Ozk5Wtaxx3up+
dVxD2TqDrt3Dxie4FydrnaRq8gQojrgEw1r3mMfhX3cLrWnF6ZxBhYtxhVE1fDlEmqZWHVWJPyGx
NOdPRCokOv2H/OStV4v6nGPUeCAHsSsNjwqRX4W3Fch3Z5Jc078nBA0cytRRpojVvoCW3DgHxEvq
TjEQErALHhXicbxQolEf2N2m4IDOxarNt/y5G/2HBZO6/3M/mYWw4aBCD3PpIYe4jrcMtO6fb2ar
alTx9LdqmiSL7gBBceh2eiofizUHMN5YkTduW57OPhUlCLIcLF/Lnu920tOKaGYp5ziVpS7NU/vu
r6enfSwpaPrc8RKZFbli6X6wo3U8c6CxmKLbOZbTx5lijC3QeKWvjm1yd7n8IhVGc1CxuFD9zffH
s0H3QnPzd5s3sy6ik0vhssTEqzmrfGkizgHQSGh4T8G6YqgbG+fC2XbOgIgnqhTxHzDnnBOEpmbw
dLuhUzfET/Zo707WOJE7I1bW4CCGfNKiBX/t2fDLbn37yasyacEGf7oTYze/1+TJsiWdML1ct9bp
GDJqnpdpY5E+utnKenStnR7RNo1XfviEY/Fga5AqgImliqcSRNYYAqgl3n14nr++TSOJpMA8DR3r
zejGorJCh2EjDLrMh/hUlpOp7PCQYgocJWejw61W3AE9zxqqHe+OWGoxooxm67hFjnWd9fD9rPeK
g4/jdTX4wgmPL5P9UqMVCGl5hHZYkR0ph91XXpHgEzhfBfNOmuW284/1GE5wDdCIcVcxuNgndyJc
jfDxoSWGwXfn87euBGpGJclrHTTBmr8r3yhiezo/1zlv0QAZZIZPX/PFtqqD1DXyvx0MqRrFnJvq
1Iy4YWydcQ7JbaGmyfHkZlBNG6tXem0ihjI0HYQr7QoIhraCiAuVQOa3I9nxCtTu8Hr0ZVLF1tzi
/OtTY7RQxGioePMsh9ujZquk+TddiVLNbj/t7rlrZd3+LMaispEWyO8FSayIuXRIjDdPIHUodtFO
uQDwfSiFxPlY+WKpsLaHFaznYQUQsUgodRDdJmTugC1ApFgaq8O4mLOIDq1wx2rp6+JRGhkPZBbo
9MBBgKHUrJYMcSt8lU/s4NUhHYUD9y5Q60aBpeh677bpv6QXpS4RgGDMvkIKr4njutU7eNjMKjuT
CWZbeBZE3JNHxMOP08WlpZTOEh0M+AwvWiCWQtFyel5WOyQWKotUU/+fvDs50tKLNko4D8rBYarM
1z+UFb25O6q+7VeLs8H207JNO6h2JiIFEhWKvLutL2gaGYcv7/bu5qILJ+MJzVioECXanX/lr6R1
hKjMCEr+nDvKTT/gzltB6lveY3y8XdCmcTDLqqpXvRO3apZnN+R4dDSrqlUhu9Dqzjo1HqMglYEW
kjYCXzrW4YhKrShsqqE5SwDc+zNs/7Pc7q7YNHZRL+ap/SaOahj3OKKSzGw4kQQVP5nvo5tS2NbI
0UugBIF0fMC/grMYq5BBTXIEjjESUoUfbE6o4HbRLNV6GxsVHR8QL8Rl747LuGM03HU4K+ErHnFQ
bTzsv/EHieEx1cOehUgr1ID9L7Oe9CAcKj6M7jQkOuxcdW+8aLnO/fnLW03Yfkcv2dVaz9AKKj4W
vTXgmZTHm/nb5bCvF5RppnQ7kwc+u1ml1RoPEQRZBWjGRHxWe8D5HY+eDjjd1+5pnqT5KU0EsBuR
g8+akHG3tW5tvy3qs+nfROlygBCTcZB6gnCEvUAQ+rf44EFHJiWIWZ1yXLXORG/3eGUkbLii9YCa
idDsQ9rKTZc2BzAKNCK1yRWGWIRxT0uehHKhsJIu2QDREXP+fNSEDjkxMrxTYr5kIvri7pw77gJB
MHieT3ffeuwY3Iz6F5P2/XY8GfHuoNe4IUg8tr1+2V6IOG7aRJJo12LItta4l48wCKFSKxYb6BMR
Y+2SMBhXLcUQJfnzIgYIBbKhMGRXS4z4xRLjK1e5S+xpNY2PSZMUSNwXpoATpLAiCNbdzVbr4Hwz
E2kV4aH6UnOD0KlmXE7pOUYXSjCrIr/yGoxvN+IF0fbarQRnlyY7rUEmc17sksbNL1NZmMipJgiU
X/kf/Y9i2F0uU/9id0O9bTmDG4JWj2a6XV91yWQHGUdlPrAfJC5eJZnDIiWxOFkgIYwrrTw4dl6x
sg4pGMN3TTBE96RACCOS0Fd//Eqdgdf3bD8PqtTj9v4ddIA6mRqmwNGKHitfkim60qMrOOPNc/d8
iOp24w83wsee0QNhjemlfyk67z/Afr4TwSwqeQhDQBDeQYVFCZJiiOkeRTV5w7VT5+3O4nNcy3XE
8TG9p3sPtqvdFdESg2FEmCSs1dpLWpW/LGRGjoegdEFIiyGhM2DveFSckc7N6vV6OnZut7cxTMWr
UzJcz88GG19Tpp7xsE1fhuDydTqA57PDOCtA0gfqckK+YWz35ABdbrsANUJ2i1MgiE39d28xetNq
vWl9Vux53K+69f7dgO6aGdKH1+4/mg/SO4HEqdF/1d+P+6P1+fD5eSLtZ9HUeuZ6sfuGDTaCTXQf
RTqowmGrDop5GK84iJ/29Rs4zAFDyH2wjfKanAsuBzFPkW0QVX4xkA9+UqXEtTeTXc1ehfv3WVcT
PxlgtobVVNgaK0nhctjvgEX2UErzS4654QGbDgsuJQMYKxBkRjGwgyR6CU2I+CGxlj3jyBgIkLBA
3z+UhJApp/IBhHj5rAkxpRbLoNVL5HZzPrzRJUqYpVcynVPnykXjW+xnRYTJuPNuXcp3DDgNAAhi
KwIcnuWB72iwXLGG1Gr3garRpWYYV3WZ/4El8GDG4KslIqTEIzw7wIxQSbd/eKaeICkeCxkxMPjA
CySD5KJonhkDxxB1gfgBF3Gj9evdQOwYUzqDm+7o/eabfFt6B9U70sLu4pDzFPdBvoqo0QlVKFg+
38wWawoO7CiJpSynU+VpOs9Nq9PBH2a7+zCL5ZQ8U0bCpbKEuEQhb6VESjnK1YRUIf6pwuGAxxS4
EbTUjeNQvoI0rS23qzCWKMVp1FtKLmsz4scFGKRSncSaycs1ygiVRJQniTgFJ+XADt+EEVe6rVZV
4ffwZq+kDVxBpdehCpI+zOfRXOu4EvdoeI4RBXJuqQHwwlt0NjT1iRMBnCVBlR4h5AoadQ/Iv3nd
COlj5TtqBIhJBYxMYnVshi6gCKZ93Yv/friv8vMIpVqeFgwxZuMV83OUFedE/BIflBWHKepgRLwQ
QDs0LHrinDj1T9ZI1hHz7lEJk0JmLYyf7eL20yFBvpPmkAFJ2pNXMuGsiJk6scq3+dZ5Qt0RYFZH
oKh3atDa3inMfqSm1pSLclgMFNEkTedafp1NVVYSItcbUMjujOcBjAMJGoyxmvEYYlhNSN2INbl7
HGsDQNCXdovv8Lk2niu4GuGGkOaKJDt85dSZNkWvv1Kh1CCKTIoraXCRWmuvAVzdprsZ0ITJUZ8W
wdRXBpRK7N8ppOgOx8u22FaeXC1TdUKaJfj9FDRnb386dsEMdN3rjrq8uDPgtdzjGejh4363az8t
Bu/TnMhuvWQfwlHjS7Mbc6MeQPIRwyDPSMFxSVMxYGlgypwB3wmnIXCeX8se7afus4M7v89Cc8Zo
0KNDt27NZo6GC0dgvHZa2jOauG7ncXzzsDs/XH/o3uxutGDcyD2NMZnmwBW719knna7sbc+nD4fl
J+K0cUPqJNo7Jq7k53B3QrqKz400zWFpI8G1vwg7zSIsgh1oAxPF1XfRlx3CnxYxi+bDWZ8XWUI+
oTxfYAFDMwJWd1HS8oe7KfiwmdUo71AzsEtBHAcuICElDZRVS0uKlJ1kAirjAIRiy6FWOelCW0cG
KxIHxmHyBT60HLFs00yI1O3VcnkIguvvmfeX50261XAA3466FQ9xn5zQerlrtV82L6v+e3rJXj7x
NK8n6yiLWbZAWC8OePAvNKZ7NcWmPeJmZJxB0oRFOUeXH6WI27Lr5Wsv08YsUmLWmFyCfWEc98mM
wzXi4P3ZJDFZYayYZWMgJ37TfEXaPQkml2zgsPY6BptVVbNEzN5Xr81qvBtrlxpTxghKXTG2x23U
mcTQCYPt4DmbNPyX7tYDD+al0FSguFq7g5j7Xp5fb5+kwVvoKT3bLS7MxyWwUt86jFBcF2vmSnQr
hHgvNCiwcIK85Y6HGcjT939gh3jW+3g/Q4erEPv9/qDf6fCS4gk7tHaPw/lkN+1mXWZ+NoQZzNvm
Cqsl05yTmbpKoJC+MAAHaGKO7W5zufjMELj7v4+D/0JtQVvIXmY50Su4mOyXy1oTSbYwhAY3FBIr
1odtsh4Ci/ZhIBrItqrGD9xAHKMAnIxASpCiR0xZaEYLpaGwtrRYj+QmDRvCi8nKQC2/xdlkMQ5Z
spi6gfw9SSyBpyThQcsOl7T1esN6cLLF5KXaPffW80X7s07XNIWziCj0AIeh6m2cCMMCASAa0BQD
4TO4KemQwDiWMRxv+l+wIOMlmAMDXeZcJ3r6Sqwc9WJoa9QCDor/8XV3ovudU35JuETrTDhb5KZk
TjnTsTFvXDQbAckR0C2f27pDi3fCQWaf0kol7llrtl3slm4HcPC0sif3YENrHPBQR+Y96ZwYH0rd
sFNOMdvkmSX86VvoGfgSHDaVUvHUG4zoYaFCF78s6jmEId5BUqvIIFWsyoW/hNWINbN1E4Hj2QWO
yoKxgaGK8mwt484Nu9qUch7+Gjcc8xwzwee7WdqEYcGwVBi3kBC1EUQA97wrxbIDdIfNPXas+ALS
nPoTHOMosdrYv/rTVm/Y0Wft1ev/srbEYomyfoSXQOAk81OwFkCTJExt4Pj/Un2xUeAgZ4P+iJdg
RlU9atdcE1thOe7Gbav79mPvcfJwBZOKjbOwgFtexMWPWjwVT3W/mj/NovAtVhjK2i7hsYChG7Q1
/2d1V5QezJRm7b2wYg4RyzX4y5OOMJe5BX4St+TLTaCqGrfgElgB3ES0i3WhIWQwTU0P2jOQRDZ0
H5V/6HFnUbfgW8ajh2KqmYIMvSAaBrr0bvvn/GFB5jHg1CDI7xVhr3t8MUkQiEaJnjb3VKIGByf9
7NnLfnbb2t+tr6IrDRMUtbKe999Bl2IgCt9MGhwhR9NAI8igTQblSQ9k320RZAG3pIsk1xOmZsWM
LD3HPZZ8MqlitX0+j/UX00wBM/Fy/9qzvqFX+Hwwjfnlsp2XwHhQ1phdZtXb8RniJBOd8G7n3fNG
T73iwgw+C6ysvTYu76N83lRCobXKRskwaW09skLAFG1z/ivnXcymNYGk1Mx9WjlHJ7keY5SSFuTI
L3FhQFqds4eplkabseu6TybGmQXSPrVUf1GLbtaBaXUcbSiejiMDsLL52Aj8ihXYVC3G4eP++qKn
e21TBCEUJQJF43UnZADXAi0MhhaGBG9uV5pdxlag5IBLJkqkhBo+n23+cRYcZYkvr3ngQNcQaZPo
3Mz12JAijC6eIUKzgNKzNpNC0bkwRIQKMhi+jOubiUSsmF5/+gkLmgnoiWSxge7DIk2PrBlsl1lD
SkIBiBJjnITtAiQOFa/RwywJkQKCfFjrLxIG4h4DvIec2cB45g9lPk9dKCXriZiJbN3U7i9Fp8ma
/F8vneHdtL1ora4oBnmB836vPLrD421iVh6cae236wGdKK7OOtbui5v55v5h+fx4ZXVOpbksWEuh
SDyqEQe6csW5eJE8hZYxwhtJcV8mNkpOSCQAPDYpWPdgKwjfsboDgkfVVX6KT9ur3MQUhGDKzfN5
++1DxQNIaRIgOR+vLBOtUzaUVsPp6CQEXxDopOKYKsgR4A4e4syADFRNWN7tlA+/S5i11wQFmN6V
TccmJleTuWYerBATlKLAO842zY+4QFpcMEZS1yc6LbEaiXORe8QKvIgY1iJouM+Wrz/yzTzvCXPw
tKyFqDlclgf+3Q05bH6E0WIIidZQISLjkUE0klSTD+LyFY0UGXR+SNoIkFhJpqSEFZO0SPSdNPMn
udMclvUJayzl5cA894C8hdBSCoqAP2Ikt+DoD7KpoWf7usxD4mIplpwdxifRVw9Rw7GIMMKHCMPD
uHCX6khddL5jjPiL16R+L3Sdk72ZWehGoype2uvFVWONq8R6T3eb3faht8pnmEjLAgQCd+UBSuz5
4QPcbaVioUG67utX918sXLB08Km53fJJP4MAFh3COArD8O54dowi/obTrZ7Szh41ivPxen8GEtwN
CyT5cM8s2NrtmFlYPBJdfiMNfsGBrpmg++6wDAQsnGweholwNA4C87gTD5HBgYWFteCDPwfI3XmC
OLhDpSA60jJ8e9f+FOxj9nO/PDGeeS44sDxlV43ZNOweHDwBf5hFzDExL0W9mj9w+wNP9I6v+Eo8
UXequtLJNm54P1bEvemgflgt149X6H5I1VS0YUXj8Y+BgoZQUQorrqPB0QZiWt1Vdzep9wGxckcL
WmAr1AOhE4cjpklDWb0lEFeoViDIwciHtdXhOljTcTmK4/R8LKT1BygRV2/iLDRDSza0xiVpI9QB
VW1xbgo1jpZukBbz8rHcHWILTfJMJIcmkqdozvHKR1yA4MjX8HK7TU8f4YYDUG8B8vcHunKlE4Q7
GT/1O8NRp8Mebe7tP72aclU/dkfr3XqlozAQDh4CRlcd6hVZB8cZKMOzusagKUgTmrgh8doWbEk2
P/zMA2lP1Lb/ZjSrJdEQ3LC5kQMyIulodkOoBp6VvznDRAeP9w+lWNpffYsOSTcN+cFqzjzJOVY3
q+TTzX0aZwRz8onozZm5L06qGlxoT8mb5TdyV7JhJHjUgz/NXcI85BpGC93AfzF3/55Rq2iKe7Xl
1o7UPDm1XnWWybWNKxI1myRp8UqTkD1m960RDGk9iMmQaExXID2/onlLL5DVxWjUCCrGdWvEG1Zn
k+3FlqUEGC/PlpkbNXdOtoJPcNFdMWm3Oa4UAkg2jYOc1HXJuHw2nqmifrUHD/ZqnJVsKAd9SmTI
gxWqGpcTGDWfZJ8rWrpnvW2XTo/o1yRkioqz/TnP5EeGK5CiicK9GLNOWhKkttKIWkgskFJvRYT1
OS+02327O5+9pRb5ggMI5gSJxzheuFzDfvhqauDzHybwHMC1D04GgXnpijOPUed8NlKgWQYrCNC8
UxATwuxOT1K7NLFQTYY79vK4g1lCl6DEFGIOqUC9LuCuMZEqhqzIQUpFg5tUlpaDUHvXlR/Nwjef
E9x9eNiMezM98GipSrezWK483aaGWwsEIV1IFZSnobV4ocfno5t0IsBZabKAXB4u/FzFSeacnLaF
mZOsclJfIfV8dULe6SC+IE3IBeP5jBVEre50oyjZsinNixHalqPnTFxJJUNYF8/vNt2e6Of+EASa
d265OYit9jFRkHpB1B1rj8WpqFPVKBpql7clOwVKBkGJS5HGuGb7qj/Vu0cQHEgzz3fLgKdv5uJs
LmtzOwhOAbRCrPVzGBdnMX9eDhErR0fFiHg4j1fRTFjTBVB+Uxp996vxnQ+zxIsOZkPzYGHJRv+S
LENdvtcVmi6kHah6hFtZb5XF/J2/USnJB9IUI6an3dVNKJRodOA7G6lwCGoDKenQwfRwqe4JI3oZ
Ht6r2DntEyhOSB4abQdWpZJHWSAmREGwHvVt6h05jcEXUBzmPUt5uFV4LiHL8VqzHVqKjXEZzsWL
WpjMpWY7rE1GbO8WnydaU4zxUO6bQmP8Adez+9jGKwLHYKQpZE7FIfFerXnUc649ahi4G+iVNzEI
l3PGBDhhcMc3EcFS9gx0ZagmsikSuObWhtaX0S0X2/SWXJioVtmNBdVq6+P+7H7VTiqIGAp5Ux3n
mUDHiQeqVIroV91M/DiUEXxiTQcsf6aET/Kw/U2ik87Os5E9nX4hH0lG8xwyaVss4zJtazjDxkO2
1WAb6jB3L07q5LA0b1IXnUNGS8lBHMyFOYki3XZs9UlBHZHJYrJCH1shDifygyp4J6/MapOi8Jj+
A4qW3jKOhDh4MxLiwRAPjuYskz24DUZJesXjbzyUZtYapMCkSvLKrI7uqz1lqrI0q3iRr+hRG0+P
JWVNRmt52vKHskN/YJIGDNxKxVJuHCIfFvZWzxcb5vHoVzWm4QN1BtSWz9gNat0XeydxUrXQbPGn
CguNMr+7ZufvcTuhyn9fc1EPolLFVVlF985vUbooXyqpGBLZDs5edknxKs1cSahcMsmuMUSRiiQa
h8IPCFtTX673z6+nw7tPbFliPIqfKIT+s6mqTXqKTPnJN7ngWXnhz8SFcCbrTzd4Oh5tCGTflTpF
UTdpasN4qTPogwvW6HvS48GmSpd+PxqmrNtxHyH1v1u83um9yw/r0cO43Y+79vMIhWBQUIF1/op/
NDQI0Dih6FTTEmJwNNSdfywD6UpMd67MNG4SCQeybPd1dzVREYMRPmAFxwWcAZ8LYuhyASmaNhOk
W7OHn0aTuASbaSNFm2ddjDs+cOJzrCCqKpbkMsNQ53CLHlkwcUwDEwPaVIPZV82jcSdYZjgHbU5p
zG9fYayyLY+Gt8sP85u82E5kFAWmIG6dmeCv+msZG2BLSJBE/dyS4OK8BM9yaMjM4lzyUXfA3nAi
WOPyH6hXFA35S0uqg5tx0U24xqus3db4pn33nlEYXtW9Cc3kxVop6ttXneWr1X9Hg6ruW2tzhsJi
q7EVFtFQcqsppnGoOkyazBud3TH1FJtIyN/RrnvLgsuf8BBscNPXDAzEbDl6ICkLTQbiOiNKpI/o
gVV7oVVYvmHZDj5u56sy9+goVcl5NOBknUJJrf+9P5zqsWHcgXAO0H0p4JEjOy/hoRP2Mt/iaB6G
sXQVJn+/2qYLw2GIFL1Sf7y9UVpOAohc0qU7bIwnjsLHWe2ak/mSJhLMzbgqwdAP0kaRSjMtpZj3
IyfGosJcn64nB3YNqcJKncVcKnGRU0x9ftN/S0ZB/zCb8uu1zlG35oWPzmDU7p3c/vSyHD7c92dL
litQU81KdiUwTHZVAzFJRzXLTy3Y0MrU05auI3V3wr3zdcWdnLmj4+4O1uMTxG7jcQZZ0khJbEAx
8YxfCAMWXNdsdHMHRP2f6O4iQW7YJStrKhRvfDy6U8JiIxls6B228Hcfuhf395rn4Pze5q2F2/06
cJgYqBbMOgDaIQUoElGNHiH2JB6cTymb+nrzc649y5sCzfCGZgfj1C5WqdLF83ShbeuQV+Pp39O3
F5t2TifLuLFA++463S4XyBzPgs5Gd72bRXe0vKKpQbL2fy24Pa8cpM3qHsKLu3NzUxCImccq8a8R
wjWO+Lfs4bMwA00RnzQuizGNmiUfbk1DuhjWxEHN9NSK9F+ca4WGqRdJFzCaOKLQhQjOVxM6cWAz
j/AVLs6hsse3kjH7cxeITxinoKk8mMpdcXFXHvOYD3Ehe3EAtzEL04Hw6hzrqz34zck4s1X4kbLA
khzGDx7NKj6f/W5edgI/0rDpTlhzJhAWMw6CSQfc0k60+0Xv7GYVp8aJ+3/r/plWtHe9s/YPtRY8
mg33EzyWjE+iJDIaC8daIJytgzgwNU5STvB1Wj3Oi9IbbmHXAtb99eA7hXZxQEIc00gvravTTjl9
ki4GGSJdIDnE8cSDv+JO+obOG+6L+tXDR1ocO1j60ulJ5TSP6YREK1WEzohVft7zKtX60zSWx/JS
sD/NO0pcYqeaodUfHG5exAp7m/NhsCILZjbDU8GB89JNE+Y52AieAzprzl2MCZjC1DIcSiGArsCQ
n+0HX0YVTZkmT1+mbEyOoyW5r4s3Cm/PGlnE0YrNKM3tlT6Qqixa6FJlCpIbn3SOprQ+5MNt8u91
U1xZdaKaRv1huzvqtetqVPdPbqCf9TbD6dNk8ZiutPICjeudCvVek1LvIFTgU/1q8HJmFQNsz4eX
ZeLIM/Ca3y5qJc7KW7lIFrnTDbYyA+Yp7XiIBMYrfAhiPgSB8wp0G4DVsuK5ARjPHSFzIKJyl14o
o/bMgIbb7YfhdzXmt3rBiBoFUuG/r9F+T1vHTqqULQftdr/H6zb9QfekNV+0bxfrbX+9vErTrG7E
qU1VqKa7qUZDI2bizKlN9ai5J6o2TUGBWT+aY2FaG6nImIKyQszrqySBDOS3V0lKtJJixvCh0M8d
BcPcvsiLN3N705SanNRhMKmVZt4htdhe9B/Ooa1zZ8FKeczhYu6imUvySmK5++2ci0nyzIlns7wL
KSD8kPRvjEPggfV39kbm6apOn0ZcW7n5YHPCT7GpE4ZjOoUGkQQpk8tCPpiFJNtY+SwfGcEbVSGf
tKPbH8N2fd55HB38Ltv3C+3cwkzubj+Z+ws9StOTj1XYp0pNuzXhlIWODisNYL1/M5l9bj8sP+tj
TGSXj0aWE99srRVKD3M8xvGMUpYlj9EoPHVhiAD93Oag0pEhwbrSYNpqCflKt/2hlGyGt4PLLQ8l
2Gb9tL1f/Ng+s3jEQwkE9CefnSUGBAuXVWfDWduGRtsNW1+ent/z1dKo0RxFzes0FErVw5gs2nFB
b6WlFtdq88RgYSivqqg81kkpMdYo+XlOWAA3oLUHeOxrpbxUBTAmEnVLZB5k4s/KxZrF3crW0+0n
lAoWCoKOAeLJkCIK8QGAdGUWDip5zB65nNYw0YLwMf75gJYFpuEOzR6iigndgGRacA1thQeR32bX
DpfIeZmScYFd2lJsI3Yk41gpOqUBakBP5nElx6UlB28WEKtcaNjz6awodImfmDlCwUg15m1wJiKg
k8qD3zyKJSYI/3I96o0xucmkVqgKfQvEEBfUNNBqOk10qEaO1w+lxtLeEj66xqioUmm4RKXSngnN
Nwselr9Ws/NFR+26SppPntFo5BbcWQOWfIE4U86duy3g/1qNuJfsrj9B7U/fdKYfZ63XUrFx+Yir
vKr+Iykyp/2rtbp/mnf7rcWVJv6VvrJgWv2+Rer+arNzzbmfqup1eMuvU2kxv7Ezp7Wbjeabp4dF
jC+pHbNc5jfK4xoD2lBZMBs1aUM5QKQCY1gBtEbsjs6eZzXrXGUlIxoX+6IBAGGsnu5/chOy3iw/
Uz8oWKk4zMPt98k07tiSkstzMeA2cfUDB20JYwXRVI7ysmwc1JaS4C7By9027qOuuKKEXV0wpDu9
IHwGWjMYYrVpqotMB6gRKPQTq7f+o+tI4ADJyLJ/LvmhpbgmaAldEGJF1RTJMNWB6Jf1U7wTSGZQ
1p5H8lQaAWw8m4Tvg7zS/2yPu5P3llU29EgsYZn9VzFpQMQLY8kp8HChNFIQPVvzMtC8bOuhp0s3
EycpJwLAGzADkDmIJp+0r+//Tee3cAwRR4/Y8AVyWT4Mie/3LA3b/tzJ4tGrIZs76yGbw9snLN3b
PO+e7zmGd3U6aUSWmhnFSgGAcLAR9W0Ok7nYotMDu8orNyZZOFzw+T3XFoWyjvpRWlzxiA/82sex
ECmK41E8SscJAgsi2RgvX3RKADcNgpkvLv0RKs8dCTeGgjC6W0XPVMaiNky9XFTMl3DbSB66a1nH
DzabueBGGKoJl5esKsNYuAFhUmBh0uZhAzwUQxz4dBBwgugOB/5s7iYXC7Yt5z2XabODOwbEnXSb
jzubZc2pZhavM8AomKhlV/gfGCbO5Z70ykcDHdmt2BHc5wrJYx04bM2X97Pn3t1Vsw0J6rWvGYJC
U/FqmX8T7z/+qIavIBMkxVgXrltsyYkpGhOU9d2kHK3w0nXmWCBj3vKDDd2EQ4FQTJrMXb/D3d0m
b163xZPWcdPeAao/3TkBBjmauoy6f76p/4+yM11O7Fja9Q0dIpiHv5raPdltu723u/8o/PU+Gwkk
kEACxNV/z5tvVbJAfdo+EUWSq1atmnKorPmy+7AWlezwAynkOh5zMMGt1bAgEM8cbgCPhghgFFhc
a6Ed+9SSnr01rL28ePw3j6q6MIyA4D+m3cm9grGIcDIc95ByLklD6LXau9F8bfbth+fJan0XzZfb
ctIBsUxDm1yR5HbK0O2QmyoLl2Frfj54Xh0tFpLINZxIExZ4NkhxGh9iVw9+wxLNOczV4j3HqtU5
fio8lblnB9Dh6bQtivqCAN3328fLg3R8lS1tlV4Ue+j2olXZey9s+zmWVvFvuwP446o+vVVQdd1p
d7ER2j1ucuRe1tPxgMXq9m6/ub3/da2DY2IB2JYbpanRUt87zkCpdgK+1mn4wOOWi1CnVafejYbn
q9tLKn674CTU8LbgEB7E0MuAwCGCIYi2sFD/B1MhDAYJTl1hAY4ShBT0g6j/dev5KtWeu0EQAwS4
9W0ciM1+dda50SlcjUZ+fc+W4cXgLfLCCwWPxhvcDvIVkWGOjUlOt8FJLe1ts0ZDPvAlbL7DX6J0
PC0B3XzRAgji0pvPP/8TwenE8tpjpUfLyaQClzt3h8wsnEjOrLXbb/ZPL7MGNelFviMxhMbQys36
zRAyQlgT0+Q1xZJcTaK526wb86zbTD7j0Ac6Jg6CjwgYCKQCMZ6v7AnUsXKi7Kz/HgrOF2MWXH3G
P9WbERPKdINWiYBDBegGAix9Ed2QhPSJStEsGRd90Ghh9oNAEHyAuPZXxoqMmkDewoINgCfEwxP4
YxnstzUdcEI1bJouCq/LuNxofEK1TW89fOxul9M/Tmw3qz6PyUGeaLxMxEBNSV4kEoFUNhevWmhe
8xAFdKmaEPNvsH43K7f5laOl9EesHh08Speo/bVrg2qZPi51+KfNKGdFn0a2zFc87r9meDf3JFu0
TbWs+MKFy4+iONmLi2MXiar+89aJfNx2dSKHWbehcfCIJ/W3wNFJmO7YXhrtibEgFEvsguHfLmbI
zLAHPo0F4nUsQqMQ8CcKSF+4OQd+8RPcX1E8xPxfJDsxCLXTLhOkIz5TwJALMhj/ndUbWX3EmC4f
jSQEsUNcPCyEUpTPyVp3DxOVDCMo6cg8YsTr+9XF9e8xjoSgxUiKw/AWRGEC0bAJGGoSU5OPd+e0
gIo3jm2wBKtYdViylLI+ZoFsHdm71tyhCqPwWYwYAmQyx/M2pVvXVAfgmUEQ6wL5+MxB7GKTiYLU
EvK2PhlV8ManxOHHGCziCYfewM+WEwauv8DTYY1gSzkkaqS0FI1BIw28IDR8DCREDDvUFQ8NxeQv
CaYGxRPbhI8jI+j7jT+UMROJdnWMqUQ7g30Agi0dK3hCjQEIptOgkCmw6ok+48kSHMY3L5BMoLuB
foMsp7iCRMAfK71O//WWvRG7CMZcgTQZDbgT92TUfD/o97ePd5Ph57LayrKPfINYrsFRBWRtTRXC
nl6T4HAZmkA4PiAoiJUAeNUGGIUMbSDveMTeOW2pLQPs+MJ/SCgQpg3p7z5fPP/hZzO0uNlS2RR4
MhUdNH1f2zWQlE3fp8eUpJeDNs0WOBQ2Mv8aWuqAy80bnS3Ha4TNLOYjAOpZJav7d8Ey5kMHIpwd
7V6ENleKxYpV0uiSVQY0D/EE4wQbUc2gEBu4257dLa/wgQ8I+GPKv5odH3Y6k/G42+ti34+Go/7k
xORcTLuD+c1zC9O6tgFu6EgQsgLbs8ZpFiZwTHJEQ+TWoQlF2XDd1iUudL5NFnaBe1rDlPbiiFBD
3+upxSqIJDekhLhEbN6xyeq5DsJUtS7mqRpd/FL77vg7FBBHcpqJyRHdyCP8FnzqzLsF4zvxZ1l5
pk+EFgAvk5kCoxEjalozJRZbznlUbtSsKfuBAkOr4qVRdTv4LoLQhOBh7tSbhs6GvxVBKOoDW9eN
VBqrd9FcUqfsWvW6ZlcV39eAJXORStlpGi2ZkygJqSFddt8vy0J+58+CZei2jlYIOcEHJQ9stF11
fojXuDTtLTDaVGqh4Z2FJkfe0L8IEL1j6d806KvZaPWNvwSoam2Ll30YkZM0xQyBkWaz4Gj1oecP
bn56ejzrdLk4V2EbnQXw0Lb8WxYQB5yVcxzuF+nEZnByTHRuNxR1zZzw80X3vWXc2oD8OwhlLBcb
Nj8hKDVU2z1QVw5IXGK621+ytCKax+hFOc7DBYlEle7mkmP1eDqUKtqhamFTGBJzi4W20YJce2Vx
/9lwkDYeHtvY415nOGb3Gv0iTO0TpTOar7r9Vmv0wmLwYniiWNyKIHBF41gPWeOslr/cdYYaC+K9
1Q04wmhBTaGF/wve+zhuM5zIHC7MbLEI3rdU1PEg3mkPh2ULWPRMiML8o45w5iwF83pYdM091Hi3
78cYkrHa2xNiYd2Y2xNCt3KEM5hlwAQFN+14NFIu4OIhuRn6mJoioXsSYUDwCKm0UjFotmB6kmfT
DbsCav64pei3Xw/6jocjxn/6HQ5zH09GJ9v6ey3utZj2lrtPy81EzTztEbUPlXDZLTKFoIEClHuu
TKOEppEVuXoDqCLU0+jpDD3EO0hiXZbQPkC50IIgplTxqarRYXgl9Rbhk6DlUVp3/JeYPOqvDsmr
ZsMSA+ZL6tBVCqLOIEUyjxrqUePI0RBSOrsot5sSQ2+mpZ2wK9aObimhsVDvJ1qN2EnkZsMz+zAm
t/mNL6cPH7g5wHsprf7LHlkKUhiTaRYe6pw9JcZfvfe44xo2ZKwMzhO7hhquPIofjIdf8iR4Z38+
+i/edXwmifD4lZthVPt2JkZZRkAg1XODCq72bufqXqcZkhk87JfQPi4CkBK4t1CmlmlayE6jtyAx
CmssIdnE005NoGNZlyVaRFhrxem7sap7L3TOwOblcuAkMnLH5iTAnYQrCKn0WzxTbqOqeueciuIm
y+2MB3RTzUuAy2ZNUETb0g2EC2mrxItxxGtM5PCEW3zkqidCw4GG5kwexZ/BpRZ2HkMDeHDEQgkO
HwZjVu70Q+MEEWTUFhB8i9gB4VfLg6zQLGTZ3e72LbNMnnwsNlmNj3wLY4hRvJM8aQukHxrF5wP8
qEACgDSmojm9L/ajuQJ4DVIKW/tSLnLClFCC4cnjP2mvmNd63V6xSmvUH3S649GEC7COx8AX0/79
3XjR2X4q3Z7+OlYKu4WaTC9aj6q8dOM2Elk3JlDPHIoo6be5WFaEUt9uqQyP3sVJflYX06fZL+VT
VAXjJciajTlpEH8LqY3oNhpj1rFjNtRJw9Q7mnjnF93z++GV9npLcjuxvZBwTIMt73TBTWokHvkg
Lj6RL6JsiGCBEFIHaoXYC5No6+FbsVa3HzdnT9fvU+IRQzuJvrQY14zF3rzbi5fOBatcsB+1OfNw
ilspaZjvWwJgpD8P3mURqRg1IK7KhPjC2ECyPuqe7e7ZULK7WI4/rSdH2y63i/8Zb7ORgl66ZmT2
nwlrm2ofhkiEc0HZbPQWjEoiS1barqXHIaf2tlda4O1KAV7ve/95nv/sW3pjRXB2NUxm7gYGIT7y
DO6c26e5fz2OM4uapiQZe6nvwaRzNrj5sOiNb84Uaz1Jhow4Z4RTozKfx162V2YPgUSGO65xick3
jy4ahq6Aq3DKYUXAk8Vn91dPccGLqwhIJrZbZkNDrYyX11FzUZHmOUM1fwThgQw0yStexUtzwPzh
VOZy6E2MC9rLMCnAo/iID7iNxQ9UVLpgNJ60hXZ5E5fa6F02VHXFQ97/xQduJjTWJW0fwwPiUx5o
X4C0DYm4PcBnPqM0tblAdeLl5gLc/m4xNP5E3Zxj+NPX4SUIzm2HOg9efIzuI3xox9CV39qPyCRB
uVb86LQR9HE0kQGUOZ++5Xy52Wpmy3hV7jwpV1fr/qqs73e75aSBuhZi2uu9y0L4ex7t4xOnCUjW
9iwoU14f60DHcro8Gy4nGm5zhFLoda4z2gO88eCjEed2u8vmxlCnXVvx+xtUO0g0dPzzGclTWbrQ
xc2Sai7aFBEn5gIpOwjQjspms4Ozz/cg8w0LxUuxXSHMPjt2zvJybEAcngkXHE4nX59sHi334m5Z
T/jOPBsxdFtfv2AnbDTvXBrSf5DF/jhAcd6JA9ZfuKu0dVgvQCEz/5TLRcMHxP4OAKT6E9K5dUgg
ng5sBNh0fOWqLINTPJS8QpGXNzTRzIlSKZTX9auCI5f7sRYf9HbDDw4uWOtj/9CKZYfRV1H5KwLu
VhvEbTSP0i+s6aEZ5cGNKRAdw4v+S5zsbYWDxpB+rmoZfRCHQ+rOKKgjQ0Q3qrMVEguAJBmfYpgY
i53sJkubjBQSz4TcWLXaKVg1UHyoRl2MVikfiQSz6g0FLiVn60DdgkZtiipjpOVh8BaULFD5QCNU
GUhCE8L1b5iW4+Pv00HcHKJ0Kk3AKVjNaKFHySaBXDiHcJ0raD05Uv6HRfIuDO9BoEYi9g9bUpSj
7FHYGnk8yTdHE8JAw+f5p22nHL7Nh7et9+P7Ir48WnaT9j/ulHZiRvxkJGHE1Opg0udc+P6wf3LE
0Wp2u5vc3D3vDjfiwUG4aMJIlTbLJjH43VvuxI0XBFi/sDit0bjBX9Fg45cOhjMOEqN+PLkZo+XC
r5yHRMunFqi2WiA0Mn7EYKk2Ex5o6Wiv1CLR9sZyhjSKygaS0OSS4Dqlko0NnnU8LXnLHGauwjOb
gRLUbMgLI0A+ACYbZiOED0wFPDQvUBbOMnski1U+Kozg3nIodvFM9GNslANxaVvw9m9If7pvb9jp
skyih+twmriM82OjnKXR29Fuvrz71FxTZJJDJyPSMEnQ1Tcej2nKS9FxLTPX+IGyNqlMx4SMPMv4
CINLnrvPPMqg2Oq2qhh0SOvCVI7uOBQ/a/V1EASELz1cExYITeyaZIUUeIpQ0W6ZdARIYupVKBQQ
XG3UQSGWjn04musyJZsyHESDuqkgwQllzZaaxNJeaBt9zyQvNbwazS5/TNbeWMNIDYked0ajYXvS
5nZh3OTVeqPWeLNebu5aM52SL/LFaSakBd6kqSlrCAljIz9Pln4Jc+3qYntDWexfDW2ervomOB8R
3BDxOHdDM9tfTa65/vPQF7DgF/Hv5OWANkUNzSUHCzPsXMXhHaD0I3hHDAnHL2/e8lAYJwxX8P3N
l6e2+lXuR3n0wnoCBtL9ZF94Y1MVb61Qw9aBW16bPuIWdsLD1E6T2KMnwD/5crmpPZfZiDtONuvL
kbaEpoCljHV4Ck+yYCimrtwODk8DzeyMQpEtcLN4sjt8ah8jQBzZtUYCt3my1jZ18znDKdjm4BkH
OHEY5rIvq7dUbI4G2JxMEJOXXUowuI80CLPMjI4pYanQRYlkpWhGeJAdhqMFarh004rmDyVATUR/
Rf+QVLdDNroaricRoc5LguSjNIKIV6dQKJVXJoNQHhyFbBZsNb542vzmWnLuyt1hsnpOFLdEuBoy
lM+PVtU8MvBkiQaXRMflNoSntqkl4rblARVYjhNHUMQNOkWfRNRFWaBQaALKVYzEg1kGJDk74wmV
gbAygNXmiH83GR7Bago//Ppa/s3EQBzsCxz/ReYduWfgZwsdgIBtX01RsnO/Pu83Dh3RKDrZwLkG
bKD+WLHRKH1HsY06k96kx3xrh+1px+1Vr724m7S2D/NyezpJoX3IsXWQdReCaFkEUt+xxknZ8spY
QvIVIXGd3vl+JKResJ6fEqXwfRwGQKWE5RIAduXZaug706/mXDGvG7LakU7pXp4vl1rubL4Fgh+6
y2Law6Btyub6i9k3PUBgXJ1JYllAhfFdgfVcGiJDIPjSEASHUPtjYKqF2vDJ76i3cmwdD883/1ec
0ZAEP4pXGoetuM6Bf0P+2Mt52q6NWF7B7RKc0drvnlz3Met0b++vV7P5h8MyZ6hXh1ogGk8JISA4
Z9pZJ4tqjaEU8HoCH0N2MYXgKef94JfO+7BGZJNgLUowdqW9cfzLTtz/ThS8BLpBAzFzlAkZfGEC
QzOEeaJwRsPEUToazoN+ZgjrNRS+vuPOvmQLXrBlEHrKp3EPzHL+QWer6iCRRgcpyBpA3VMdB2ce
ALqrZeWX6r3oP5svT2923T+ldjwPTPcnukL4IEwiOAcPwCsETj3GO17ML9jpkcFSk8AOvLRySKH8
GwbpnKzBCcNnzJmek+6ATUKj7smk6Gp60992ttRGWXgIvVLawRF+c0URdAYr8YVwSUqNX/olkAZ8
0r3Y9DUgB+5W3aFNcqD8N9+gqZUBCO7uajbTjh/It/yDUzKNmszgIrZa+G9FeKM508KapPP6iy6c
gpb4AAlnHILJh3smwWK1G/+QE4gzIbfL63/R8vAs6xVCmD5HVAoJFrmi228aAaGpiFsRqg7cJPsb
Sp3c3DMUpUbtYZfV2pwrMfYy7saS+NVm8XDTW45nx6LcJJYpA0TIIIZJZMT0KHCocWorZA+GhnUG
aSx0CUFe+mc4EMl3qGboAGJoqRNxNLDuqT9rY/AmFRpdRLxNGetVkwIfEwS4frt9uoQwWlsgwfoa
llJ0ImpPgjoOUqiyT3ALTUK36z8mRa99csSxSUGbKonp9Pq9007gonPXaz+3IYVHkGLiS+1knNpC
J8C9iKQN9IAqJoyZA0tjvGEsIE6hd7gfKmXTMoIQvSe+LXVF/qxXCWaX0sZjnfzlnJiquHmdEgay
3V5uOfLw6+zdYnNJ3bFAAkh+KQfFAsrA0XiXaztZvv11csGZ4/i6WGFL5dlpVEfk2MU3JD/EC+TR
eQZe3188l2l7ZzwMB53aEKF2yrh7v+4RwIwgYsnKlfkoxgx/caXdFzxAaSsMbTxo41OoHjxVF47J
7Up+Gr0KPiwH31mrAK1kgImYg8XcdcQXVk62RpXwGItr8IsGhn98E6rvXIdEc6SvDr/RDMhpS4g5
P6xKtRxhwminCvlXAaOHBuIXsvApnssPkh242z+4NhsZtSQTnjIp4O7mF0pkESZrLq/LqEfvq6id
AvxTaEEojdUpuPToiPMM8bDDpGfcvuylJCob9fgix9oGw9+JU4HFb7oFma4R0LrWjDbifnDPPf9Y
trlp5rXBPOL2mSEnMw1ZmDiR7DfU7OJpt9oN7lYxEjB+4WZMpQPLki7MCNJecsB/tIy7DTdwaIFG
kcTapbVUpw6IxZX7m3msxZy96fXVapyUCnEjAeBhbyM7Dpym4eDuvPWMjJKc8xGioTxpV+FICE7i
3vvsmb/5ZPjW4qR3vY96/Tz8zQHJshH5ug/D/LExPrJvFcb+U0zxSpEgaPgiMI+d+6vHu08WPAtQ
vWy9IX/JerASzCaJq2dIlH28GQL+IxBtfBmTTEY0/9FQgJjnwOGhJvOBJ/O5a8ojLYyzl9pBiYWI
FFgF3aMGZYjM7K9UPXD2yKKZmN2ldmS8gFMR7RWXn8aIHLFTLsHGpT+ZUpticeHJ88eHzuV+pKOH
51wBq4qojoKDSzwbukvCHD58oACeDHTWGq1pjM1SF+3b7Pkz9KsJ8tpGg+Bc/UT0vLkcruMQCkdM
GUlK1VrXU4LbXHZdl62IThkvXNrRJAwp3IT3725+MVGA6ILpJ454sYbzJIOFHUij7kUqyDcB3JIH
/GYdgHiAZCNjuTdEFkDWNtNCP+jZUYDEohD+rSaNnMBoooiGIF5SyccunEudZTeTTVtsIwj9KIp4
b3lRq9QplUEFAo0DRYvaLBDD0Ro8mDTOPjTj7m7PR4tLdpj7sZ6d4BnYhjoko/eLs+n0Q6mTaAso
lB0qAwSY49GEdy2py7d+jKl2qS2NRKYjhL8s23x4tk4DxoxFmalATeAjZcEse6qKE4TVBKk4QLRg
BBVI/DGvRZpkCehcOXtq6iiPO07l/BHewA5AVvW4T23uULg6H2QmivmA9RcPlwH5plyd3Kg9PFGy
QJ9S4mzg4zrAP+sAn3/SlnROFy+Gnch8Aa0JVmKnG52vRlvSuh21Wre9W9oSBsia4ygk7ZqlJqlf
HPXWhDw2qxQcrUs9yyZav+mPtb1SYl3tOBALOpoE1QNulWLcmiQhbCqVsokjCV6pFHMwMBEYVIxe
+8nVfMEbuuANUTjYdHX2cKb+MGsrJ1qXlmRL4okiabnrbukq5PiaPAmpIFMInx+38N3Bd8b6R9j0
7VGv3+Yei9iL16DKbHf/PNkNX2Yf1qgRm7dUPSkK1vv/wKGQjg2BRLwzJLQpVtthnuxhBGiyJXLd
erw9H65vJCG0HNAJRIuEG6qK6DVeSFHBBOF+Wv9m58CJkClM//31x86fZM5u/jR478QVcbGi68Ab
L2JshQUejaE3M4s4pTHqpsey8kXedVWo+am7vOpu4uSiuq5SffFqNmrAhTgx0t2dVHPrtv5VE3fC
j4oiGjq4EEQwxuKkUWNFBUi2NqhTvZ3cadTabHvzc2/yM2GkaQNun8Y/8QBrGmIFWL3CkCDi/PVM
G2yI4hA333CcuRqycuwfQc3uykVV6onwIW8x9PkAhMcM30Tgex6P9DpeML2FIBEzfegqjV0zIRwF
wHpRhhpLdY5HGrOJ0CR7kbdYFLHqDH4jNuIvApY6ryJmMwxUkvuxdKHUvmM/c+TCpM8paZNud3Ri
P++36+enzeh59qF0A4sZHHIF/1quxJcxQMEjbIvDpyxg5AWCImau6+lkdN3tLspCRDgSZrtpXSx0
RaL5EyiNFhDWO+Wy0HfWemU7IQ8im/bImAeBWEDCjweDzSQQQkQfq60GN4HAnzpvW1qoRPXTHHU/
droyQ/EAmuOaE0CQQ4N/y3N6RiCieDRQJpPYgK5OtOfg1FshX6hMva2jTLUpR0Hg9zcEHGnw4mTI
eMRMAY1XlyMYcMcdoNnz426xud/F4IYIVns/Jh50MgJENoca+0tqwldPq582f/KPpsxwZbgCO7oZ
2EQ39Zcv038bW+849CZ2OHnSG10CtVFHUiqYtrX3AN4bXz3E/QvYw165l+rMnfnKCHCE2z4Qc4ER
IDTnlW04cKT5IOXBXLwlKX9uCI/o8wa/iHG+p63MKTnEDFvYWTEAJ7uL1stffrQE2zCOcS7bRuYT
OKFwi0W4Th2YK+qWP3KvBXHT+60UjzrbfOe4ql3UUD1lOId4F1wY9kZ97MpgRPv/oSK+O3zW68s6
ave0Gedk3+eqN33qda8XHsl0Aww0x8ArMEkOcMEUPAIfdxcv/wKFGXjKlpRWDcYwhAnAgc9/sIWT
G+hf3olj1MzpTmZwHHQDl5xHc8O8tjSCXnsvzbE5lMxA1dIOmaCGnYf3PY0pW0FL3rHxJN4xvN+o
5yBCKH08RcVXxg7VXa0B0M0k1iGGkP8TFc2dx9+T8MGYG9omg+GIPbgnEr5fPw9mu9nsw9HChM63
GYUMDQ0UQeIkHOoch4ibPiJBzAmAmDhS2yaJCvF8ThFwyUtGYCcYDIWlssKjpICXUwtbCtTJPDy1
fh09Pyo5PCC0E/KQBpqBZTNAJc0i7KIdKuGhtVzswBTd3dvXLlMxTWk/wiA6OpPTaTsdZr9I000P
iFWRYOUy4hKXhX0EYq4SfDU6LqYKhTPbX0x+iyHyug8kWh9alKaDl3hMCIKD12AtawgQjavZSHID
ZivGsRDU34P4yxLFMBYVEwdMbK9E0JweKyCjzq6RyKxL5AK2Lm9urwiRThLkZtX78zkXgNRTXjKC
0J3EVC5j4nsttqbiVIm019H4U9G4QiJtDaCnY6IkaaAORBkP37d1DK1DC3LYXmO+Ep+yHUFkgnx0
RecPMQxWeMMcUiGagbwpH0EroHHK4YooZYySlvkmvFxSIBXpR+rVj0Bw/KEC0VnRSMXIrrjhvJma
tJHCOIV9ZFLjA/SnkHo+e9OenWkQ5vp3pq+cGoloqNapx4mo+Jykr4yw3pfMNA1JHmlo4KQ9G6xp
HWhvEFA1E6Wl4N/SC+K1FKgs+QS0dWKtdNiMzwV6Ngss0ihv9XfdfrlZ42vFZ4i1up6d3Q12h1Uu
arbIBzxa8wGKx+Zle8HCaB6sVnmrg0ldw0Bc9Eb5pyTLETeO0HeKD1UuR2L404K7TjSSEO+Vm2O7
ikeK2VhpiAcZFnylsCmnPamJg1HuLKrYu8+3s6v5FZ/zBPRlMzLuPem/4QA3IiAavKzovYJGpR9s
9GG6eE3gTufqTro1nv2lIX5GCGQF+zcW4XeHMTiZZsR1BZxMM56cTHdt2qwiWdFgfHCPlEIjlkAT
HUj6iYPIrb4BkWhCWsYNrYmFc8owIsY1jOoLe4uRtp5YLQg2LD1kIodtEQ5pQA/GweRusBOxFgRm
cw1vIAGGcGM5/xWmQHyAvMBG1/YIHsRfIRHGDalXs4toUnFqvenpV3jaESzJ8s9ocnIZZwwtjSDJ
mB3NXHg9OrWhdk+DTu/h8fZDjvtR03VUwvQ4IYmJYfKAxxCBaVRHC/B10wrUDqFYboyecq8e0jFO
gXXe0GCpPEWt4ybEj9EOoMygEvCo+Uvd2VRcxqFJmbF3W8bz6L83i99XZzfj93pobNS3guGUzHbM
3CN9ocxSflYcF8pDocvxegoOAfyxrHTHWi9x2nvqcwt5u93pD0Zcl3psWy3266cXJpagy8tHNku1
5lcIik0noK1bN2o0Z2nauD3jrAoqGZpEs4UwQAdqGz8q05BH3eQgg4SmjrsvdZUU8Rk6YmKVo7tl
8ibJjTgJQ5pPEd3il6lZBkkKuRsvautpXzdYftfcdOc2a4vtqkaLi10wpzVUY/Gk2TK5gZBY++0s
n4bjKdtRdE5SpkECJY2w2pF+t4uGRGo1oGbSthRDUEcpfEmuwru4OmADB/E2rjkAtQ6geXbeeEOL
agXilpMDCryiaPkS2/LJg5tnp05ONJRKBFzDwNdpk6UqEhNTQvOydREtMA7Fw6xoPaa6/3S5vT6D
n8mUGkTajs30vLc9DJTn3oo9Cz1Z2Betdm2wZ4sbBmBftVX4uHmADxECjXnCJvh6yNtqnB5kDNj7
ZASYaX93/rC+FMd6ttOMa84y48J/dTkGNUh8RR02x3gDzyyB0AewIPrUi/oRfv4apPcch5M7GJ84
8zyC7NesjP0no1bfWwY1GnRY+M3ZeSMWgZ+I7b7Xud2Pr9u3H8oxA6FJSZGqsqPoli6EyNUQOjQl
rGpUhAi0nIFsjkZMrSd5NAJsIk0cnuJR0lSn8mFwfPA3u+ltmKNSpjIqfbvH8bJFM7/ZHm5KBPzx
8+1ajZ7Z3rDsWrIqFZkW3zrPF09/2MMK1bBQynZR1apSsUG5jxrGptZMNuDfaNdYjXaqXTmvss19
Sd1Bj43Rx9p1z6zU+uVmc/sB5oU5TSBgU/1BJihgYoEIb/+0/hcHPoqCfgUS+24OXVEI6dj66ztF
DY2T52H49eP5fHEJz6eL7b27j7JZjq65VsL9uPbaWTC/AGMEg+TNMs4ZHKEM+WJjHtB5daV8MoX0
YPZRdG5sMIYVISxhXag5cyseIIome5sivbeTNnpn1nTmCgLrpEx9U60kuAPlBGuon4AigvRwggxb
7OdfW9O3ULYOK4GqX0QOyVGx2ebcy6mTHK0ozbnOqVjY/UV4OBXl9ppb1m/Ppp/Mtsm8IGbehNXY
j/+6nIZyOICR8g6vwA68TVabmsq4ihI9HVtwZbR+/3XFHmWXmNd3725u39mi4EmqKQbg8Gl2iNBM
i6cvq9bbH3N9p/M9m4KNR6M+xwG0+Wk8pzlh9dLd3s0etrcxYQVXwai+s9wciw88FZbA+Pqy/wa+
xWGB+4U5/oTxwuQz9+loANpdHkq771UMLMSMHrpa4rquAfJBU7OeoQgaBjlIno4LYdO5gdfyBDMd
z5AVeEK1fKx0gzz4acBD91BS7czzFhZs2HhBO+mbSkfZ3Rx9tMyuEi+oJkPegUMz4H7eOvsxobqn
18DYKGcp7bDbbXNgQ+fEKO/dLu5bw8deGH+QJIfOhR+scz8B5TqhKtA2VghGilqYxa1uttHYfUop
Hi8490FRdTU+kgqKrxxdIjw2Ka6hk6OrLMuFKCSk9qS2S3H8nfWNBDqH06tlD5HtoLmaqKp9oLz8
WR0h2f1/qxtLNhRef4lRuBi3I3XxWDhiSQQGi+PYnCKZAVFmozmsK1YJ7e+dWR5BzKMJ+a5kltZJ
OY+DapJbyZS5FRUIboYFJ5uGaEFwQ/QgiFkRDoUhU0lo2TeDaeJFd98DweKB3/CMPUWVuelkgmro
gM+tW9XWxgn/fI2nRlJh7thUTEKExpXjtnjmlR0xLzhwgb+DKLh1bliC8H0dNiAgjIRH3DblE07q
bIKXff6NUHx3QhCzqj1g/KAz7r/qqd4str27we28tNloSZpXHNzrdhZOtlSW1pgQeNk15+Nh6OvW
v69fHi7a5wwErpcvf1BmivLaEZ8u9cuVqI6sdo95sriAWEqa4mK8oSA542ckKWUGEvba3C5Kvwz9
CI+JX2OoQuzJIyygYB7R8+hnjugdr18/rHOLBV3wHh0PzSWlJr75aff0vvdUI3RXCB3mw8NKMjWN
ZHPz9wHGFHZMmzfaXFLDmeWB5nRYLBGYbN6ZlRWcUsPbZ24ffbp6WJ8RrCkN4lya0CVjWsOXd3fs
Czwe3iZKNHlCs3IT6pwJno9mys3dhpKn4G8IDQ6c3l5da/O3m18ztKF1Lr2ZkY53yDHHhsHqGMwz
/uafdSm+12qPR+1+f9BmrmX4aucVFw/s1g/zHKEhLVgLCNeDmCWNJIQbzZyTs9nNG/Mm7CCEU3bS
9tQqIPScx2VYmt05f7gpI2epBzuTq70W/8IlwDWX0sGTth2BqEEbjjLHoI6VNoQDN4Q7wA2bCDi0
OoEwCz5AjqTqndN9gD+spVCV9PUwIqEWPidQBKqdxKI88RKZG9oL3HTCP9TYjzWUdkK9HrSh7Waq
m+UKjKWdkmq26t28tB8Z4DyMaZs8QK/ph0JuW91Az38erzS6Mv1tOn+7lo0Sq+TJ+8vmUzvKVDnO
JTG7GXdhDI9UXtVPvEqOMDvwmKzB0oAW2khB8As9lf8xnJO7a8grn/MSxPkGx827rTMsAndVYarx
gIZbPQ+iJO1MEiSm+O3hSJwwcodD1hhBo9VQAO9kiGUehMEHp7RC1xqp5eM9kSmmy+ntd1YVwvG8
ZGiYQXG+z/YAT7cYTcOH/Hui0tIh5ekSoZ6393GSFOp4dz7VEiWpzGrVxIF80IWcb26+ac0VkZMc
NQBiC4sUXQBDHikJMBEe7eM8K1hURBS1lrf++0NHxWTQkcnniEwSx9U8lCmoUzJfjXE1MdHKEJyv
ZVBltqhemXy9z3BcuhOxqhMLZsSyDtR1TTyveXC+4xQh7XMVzxICZocHrE1BiJ2PQQ6Tyq5Pyktl
8gEIjqw2ocsNdClAYN/+04floTAZhDgcStbrfB3TiHiIojpa1wwAoikFm7tcReVeDMGoPtWgW+xA
Dtrxi26eGHavHqVWXc+JEKrgrvA4WreOlIv7UMZ8QgqHDpNtAqJi3YpnK2PPlQJ4SJdj1Ii0ZD6Y
sokfkqxWL4Hvl1cv29L7X38x9Yvkumh0ETAM6C44ZjzDSj5JB29Hj3+4MN2jjNRvkcvgc0uBxR6S
8Za6dYAkCQgZ1yPzOfzNWaUaEkixKSoj2ocliTHiQhiiSKgvoy6Zb7DqMTSvAAl8wi7+nK9I2Hmi
HQSpmtAVzkuQMtccIb/dcMDN76qqWEyEzfWCKRpxEIEywkHk0GX7MPqgepX+WCwZyhCZGpUJih8J
Zk7BnU0g+O7msjWaaa0TkcaMNf9kBmj5do/OatpxA808wNgKaTY1g4LPW1udSI7Dy+SjlfYjCF/p
c8+YBQPz6Cg8nLT77OOWzTVAxQH8okhDieARvb8k1/P2igxTHLkXGewur4UaTx6BZgwQl12Bq5L0
565h9ELRsCgJoiA0kKCr5dlTrCxXRDFkwatSdXGKXdZdOcJQXCWBH03elAySAoGUms/HiUfVaLZs
FjrqBF9qSTwQCsDVUeqi9hJ5bM4veHzVK8Sa9pFtovEz10C/MpNsIKWNZOsIzxiQ4sldSGwrHHYx
kJcgCQkgylSKg5CroJb/g4DOKJBsAY/Wcztu+rWNLr0Z19AxKgFxAV/bw0ylPjLOixbcNyZtAnoW
htSGqkMqk69Upa7P1JzBUI7b0Ro6p/ok8lu6P06y8G6Ui5Sk3B2r4XhIcmxS1AWq1Mw3IDk0BFHM
MJgHxLd7rqWIpcJAO0Y2r8+e91eahQka2FhNSHccPOlVg9Cxmd/qi9H07K6jRWIwA/B0g7krG0hq
hrVDR5R4AHlj3KwBTAR+EO7r7gmkdXu6mdzhmx8SVfNDcH9bIBYMbTIPCUFor4E42meg+dg8Tc2T
hqFz2YSqKydI6BidhXKHfZC8ajryoo8bM2xk3Jl1NmOjEigpAmsNk1mu9K2bBEH2X0veHj4+vlwN
Sw6cEt+BeJTasfMBnpAJSFTxPQnUSDKD+PGBMhipg/DBzf5sM1Qtg9u5Hj02A6S6IDalDp77vvIN
2fEiUmccXJks04+vK9fpATMrLgQ5AMHTj0CcWMEDROSlDDTVwwUwvNRjOhqJ3mrjsW0xz+RZ2aJp
rXKzPVV0x3yCj1mFeNfjs2G7TJrzCOfYyZKs3Rp8/Egz4KWj/lz+8Ymh9H5Z5cJ7KEUJtdwCFjg+
BIq3/X8/P5Q+4oxZFWcw5hk2i6nuOYlhMWVBma2JNEbI1M3klQYrCMr3JFYnV2Ebpx6zBk26MOiC
koHG1kHGrV0gPw6c8IJFI4bciC9C45lHmpCg/hKWmPw8u744HJYEb6BQgTiLthS0FqE1IwMnRaBj
NQ7ksWjNYDB8KCExAY2DIINFhF6JdwZWsOogBTFs/rqZnFep5J0rD8jrmEFhBwlo03vBgezUNl7Q
ztBCg6e2dy33s898kpHxElw7hAgALYBe2uVIEoKkI2a7oBqx1SzGv/IWHKUcEjflcILgEbb+1w8d
WlnIRWVKlvmEr7G0BIo0FQsSSLkkhzFcW7ZnO6PixbqczdklozA/eBGNGJ0ym1oK6pQZuVFdXLX7
Mh3SOeuu4ZrhKCa5vm///vifwt6EUII6aKb+q448RrYTlysm70qsrGYeAWo/4kmKriR78qUzYKhy
T1tnUkPUgke9iV8Vphzorhp/ASSABZu3fEcA4ighPcpT5dZ1QgBXFNDOiqKOkxOli3LEMUq3usWd
doWn4+TyRVdX1uBjHWhlWOxOYrcetCo0tK1JP9lWpo10QXozq+m8nC9pyhpGr7k5mE6ri1olKSCu
9vVBsW6Xfy3/MibDmC2UPJARj2qTBXzJAp7T1lZGLJhN2RPomnIFGZJgk1jgdUtlY3LAVUV9uLIN
XUOucnwolsl1cswjG6m2rXdbNZw4qOuGF5qAs2qlTF5AZIudIfnAwUz4GxcPMbbb/qzM6IhUnvKl
kcLYB86yTAadTVXnnII0M6+F8iYKVQLyf3p33dnLdsE4nvVmKtBq4VqRoh6lnrWXt3biQEymJiQt
ahm4pkHh3mGtbOB9Y+mKq69kziOWIYZOQVqf8pIodRMKe/3lx0OX3dPNjGNuQe5yRrxufBz0eqNh
nFfZmBveLx9Hw9ay+1R6Z2UYri5cGY9j3ym5Nqe7nF48geeJKHC0Fwd8EdIFJQCufNIYu8EH9gQm
ktzalCR1D6I/nLERzHEaARIgvyW8caI9liLngpdxBVR3dfWs8U988cp3zgw+Rg6xuVPos0R4nTJO
CIwkQsM60Hm6ueKEbKQZHwuHiX8YEqa2nP3x/eB9pp4ZsA9fL1tTbS/AUXKe/QIIznDx9P53qsn0
IDN46kRhngnxOLoY/kom/ZZXyvCK89QZe8MPD8URleaXvG/vWdG1azG8qXFYMr1sT0o9Z44dH9Dy
YqPRpVzBt8G6cAVvrdqoBt4eaU7ixnlY1DngEUTZM9ldueSLmnXuYkjG4zIoVCyrGF0Y/yVVUC0H
aydSDje4LEIeWSIPzjAVCV4IsvimBeeHYVbX8vihsSCZ5MkdMJ2zTxbtsxwMP4CJ7vO7z6Pt5spc
qmipSyrI+SDVNGGdvO4JUr0SijjLV5FcJnE9/LM7bvAoCTlhQ407gUW9eEBIYxq77n81WuVsjznX
dazGIr8DwYUAuAR+E5E4/kNlayjY4Q09PqY2Tf1q/CwcmtHkUz84N1pNKk3Hn7CvssNFKTf4HGeG
UdPvv0Nt4wU0IYHUFu+0uJ4a49mUwytDOI7F9qeFZm0LleOrrOngPb40tSV4zkfCXNNCtl1Rrovl
z+3FZdmHJJaMsbblZvCOD/rdKg18wUu+SNieclJBEIdK4bVDkHyO/hM0E/Jn++7FoFW2WfsrAvMK
Z7FW/VVTz6WnGiijSl3tNArpGjICLCvnwKLcXPUBuzlLQGoAWDK52l45PSBFfdmf33KWxHbDVZk/
uz6cZYL7EcQSygfgyXPh/6AjXOCBYC2K3ozBePspclI+/jrdY9tHA4MPIZyYcS06tuzMWjMdNI/w
2BYDat6gzQLyJKdL5eoDjp/RXRsUcJkVcsTj5cMnl53skoomr5wqD3bzx4dPYLy308E3vduzh/65
i0rpxBIxaIUsaEjp/idPmjZW2205aPLmv+r+vRrIsjkhoyHGA2jRjavTpVs+qEBUOARzxshu1KYL
ANREVvvd9kX8TNUtn2YrCbrLT87bW9+1W5tU3lESImvQxeEJnCwDgroSHPffEdf2fL3+zRRMOibC
58SXztErhW5cqDH+y4cZOc2EHqkmF9QJNaesBrObnaKQpK/iwdpg2thSVoNaqk18hQlLatFbvFFo
Elje65qQA4sbJwUQnWlGEGG1PW8oOrLDS7LDSy1dp/qhJxDHjF/YDs4O6eKoAx0XhRcYz5qg4kaX
w+3GzWyIAXkmH6RhuN0t39jLcHqzu9w+fMqsgTTx7RC9FbaMZrJCkfId9Va+rsPbRwe3+QOiMdLu
R+uSqYLwjuw4rcf16I/WYHU5e/4TP6s7PgQxLNMXerBsx0IrD2PhCY8DG0cuSiJisAvvzXJ5tTuq
eqeZeSvb9KmeSpO7T6MbFRkvQqFzQchxeaxMrVcRID4jOB71QNG4/SdEdLsKfvRrYJZJn28H7/Bq
jX96+nyY2VER93EOuouRhQFxkSW1dcQ8ZZfrkc7LfpRim2Ol21z3EjDGadRbWX4uwykstX78rIFZ
wh0WibHFjlDa7UD4o0uK6xigoyVQQeJ8OPD9vyZUYXSW3FMiCF2r7B7RZTJOw9F+YnlvXVVDd8xR
geib59lnsNq3wgdH23wCy9qx2jJRLmSausuRd9VVjPFTXePOJnZ7Hm59Y7kcuzo8ukmF7FdnnZvz
41GoZr7IIJk3dOkSkjWKeVjsg1xSwjQm0Bu8pjQc2ekCUhA+Xl9fnzFUx4MLD7KdbX4liJ2rDmgX
i0ZpcKCUchFb+8tNvDx7UsMZXn/pra52Okl0/HLVZt45UnDSpMsjFVLYhj4jG12pC3yl/CPoWmcN
12XNdwuV2mN8pF04DC+xyHZ9yXIRjQ03PubJ8QDtnDa4kzctwWM0yE8bVL5rzZ/w1o5vQQx5FcOf
/DtK3oAjQpKRmIiGB/yYjZ6kJkYjLTsKcFvmW07XDSnn9Yh18HRxyFUm6ryQdLsFBYPB66llhLFz
xg74xfS6nB3m4gLbC+TVu+wpOGMFwOK+ugpdRkUS53SAEG0dMCSGeCKoE6sjiASr7xjhcP488MQb
QjtWFSKOB8llo2ahohKWXcaHz1Mr8OX6w3ytC1lIDOhowUF00iOYhrUI5/O/SsGwkUmaZjVSTibN
eMkgkUXOXQ7rhBjeEJOezIQRxo6Y+O47JK6WTlNnprZMz/k7DgiVbvgifRFthaH86gqzmGj0k/gn
NAkZAtGmMLAyd3TM/lnHZFS1UQdgQagjPJ11EL+yP/XApqyG3KDNXBX25C63htr2x6UOKkVO6EK1
z7b/c160ksaTocWKnejqtpQbacx2fFhDBQ/CPLyIUpGQHU/3sQpl2db1cTRdZfI6zM0A/cUEmwCz
sFou1Khrd7A+3yzfUm/LXV8HWLgqRZXjSQL7ABOhCsDL4BPn+tWW/oTwq8fLyebqdWwZj+Ismh8U
EXdYeYcjHeiJPxB5oMxuIkGaVODRNBRhb29+4QEMZ8RSJx+mPsezmF+AvP/L2Jk2t3Era/gXsYrL
kBx+pRZHXpLYx/Gx/EWV+NxDiiORkkhx+/X3efsFwJGc69wqsNnAYEd3A2hssAJGQaAFVkGTb8I4
7gSzZnty/+Y9PpNeG8xJlFRASMjWYBzzNmyHYtKtxUcQQyJw7pz5LD1wCzTrSEvAdoI4ai0piEBZ
yjRLYEcLgqF05EjQC7bWvhZp5u6wQLpDcB8gT+p0z6QJwDdDED0aQSpEi6GMQDJAe6ljov30pLB3
fx7YBf+oB4a9ShVbQNL+ArzLq6c3QQEEJhp3+yBuZ6UTRyRBSskK4gqmoK56EDdA4prgpsPxP/Vm
Hdc7I8XzO14UI2mm2K3qsbuhK44UHLfqLmowHv3GGd6Ou+DJHvnXgDCTftNFAepXbwuDFdkFZ3Uf
6NGDr1x2IBzJONXTC40y8U508LBGoIMPbFRKO77cg/JZdeZtaIGLb+3qODuPb+aPxxCJWUbzwdWf
N0Fkck51zwhMI5bvMa4s50spJl2BmiFfReMOgfrYftn33DEEnQZQhUM7VBVUgsae5Rl3MDjujkuv
6+WRF19G/YtdrSfxaAcTpYMenyeJzkSk+8+0CUhqqXhBtrQVN8Bs1Uh8N5WSFKKE/cZeQIXkGEKp
HKGDN9S3eKyldzjjqUGRLRtNMh0WJFdVXtaUaHRHk7sgalUVy8op7yJJbGL3ba9R3a7b0yIuiSot
ziK7SgWZfPS1e8SGigWBji0cTNP+BE7lrx/ihg1TeqH3tBIz5ui0KiKryagaVWAox1g8C05Nqyg4
utbMC/i0Z2DcDKRLLxQVFzXVOg6M4RPVbqhPLMMzCxIWK5OGfJYPqhMmUb180EZw15MrSJX/4/q2
qwZIOKrFRQZSaiBZp6x2pBJsLZ9AyAyO0Ju9Hb85RcHr+kCnF5NN8Ug0UmqqaL3i062lrTa08qsc
DxZnDxsVQwzfieubPCZPy54xUyJtso4xAtSUwqxD7lwOEPILPB2tgWRdn0YMD+vjL91KAzqHoISE
Y4qG1b6xKolFHH+gStMmIYpBFkTfbEtyZnAqWSJChQrjGAoE4cyq1rXxpGr2ausr72QEl1Y/RTAb
WJjMAefTfaMVZ/KJYeXbCLCUUHQSxX4aTD7oHUai5XuiyeB6ez+FCH2PrOlJI6IIL/l6FRFn9gMe
ul0crIJhrQG3f1gMG708ceG1sMFkOKkHo17dHVavrh4cDPa3q+2yN4zrVlFASCG3DL3c4e19IxUZ
qeOOUsrZSHdn4OQPIOhTgEJQZaK0QejjZH2XFS2GuDdHLjjvh1IsDn3X/eZiN3lYTKUhCS1UidUK
ESK6HV4eksoZG86HL5wLducC1FoOf+58ThuL4ZRi4AZwLjh7jh2hIQTNHjiDmG8KAl9wfinG4Ukq
ittiI98OZZ1DegJx5BIDDt8zXm3Jzcn2P+NP7qsc8+H2zX1nzpAiAps3C4dGRLoyuWgV1tWROwLb
PSyHxRX4/2J9SyNCaOoMaZtbCs/EQBtnsxKI+QUrSEsHYgblOzQMG6gvRCRiknDWBFo2xgaQbQxK
TOEEhEwxOlYHkcq1JWpxsWndbUwz6zQdPs02ijCM2UqckXdrZGfHSirdb6vb6u3T7dndWjPe7S4e
OC1d6Hg7Sf3piRdTdsnATStFp1XidZ7JqhHTO9bFYas9Ej9nPV6+eHGCRqxXDYeTYdUbjgfjHvfq
vjyivBwd+o/1urP4KO1uUXqCQOVwUfeb9cbmAyDO8JgRoGg+r8MUpKj+Xo+3ymAr3xkCLZkrY4s5
uyscHxPpp++kBPeWNOyvRJ2uPoHh4J6yGBBnBCBBHPJpi0LQpbMS0cfO2ejDzCK4QanGXzxPU+jX
dFugqRcyLZRsF/zfV+c3t1KwREIA/edxo1hUidMBkpqSsgUIx6cPMcyi68Goo/xhREUi+NQ2BfKD
D6Ay1lLpqN/KvOY8e/qu8TZ26j8OFzog3RSIIaVAjlynXF9TaSX5JHaKnSxEUUhXtzHeficncouZ
J5Bczu+bs6d3SZfmjHpK4ry2skFuWxKCDET/6mwpTy91kjAcsgGI+2nXIDyEUzN6o0UNMKDYKkMQ
jDirhWD1gBhHuhd7AMGwRoM1bxnCAb/0TP4CDmvaO2ep3C+ufaCMDzAQbIJvZPhSiwl4gJRx4yPQ
PAQkBomZkFWWBLhgVTZDerXEVYwoyW3kykkr+3nd1Xkg1+RQp4JKHkAiqCNMMGpCqWTEBQS6jK33
5HDAl9+RaYdwBcSnVNH+6ijtjh/26MV6IpCpLneXa65RUsMD+M/FWq96+TqWxdqYB5dGI/bX1NVA
I47W7prFbrm4Hy2Wy09UCrVMCYCuepqhIG4GhI4RCxsJHq0T82+DGOKIzp9VrOXgGcMUUgiXGIY/
cBAHLy72CSyz0KRMwl70cUZmsyvu8A7pBePAYW3IPtTJr+anwnuJpWAxWMQQxKbqxoDVLMOdMVak
xyjXnGQIA2FQx61jLIzKvfBcdMe2wZdmM8u5GK8yJMV24jv3z0DothjaWBSQIY3fNrQAVpoF+A9t
/+rWu2h7mr3P1Wq88zSo4hr5dts3k+5q87BmWdGsFjfOVCzMr2FP0qOtveUGvsCL2QRHGttQBBA9
jxsUq9uXdsPFcLUZv9/dxkWmNKGajg6Hy51oJzok2ulVI1pkl/aTFOQeC801qEqkIVATWjUlS0Y0
JA5YgMY9wZXfH7ocmlOenxk+5x16jDnAPXUAqoHKZNbiMGQOlZFETbRU7KTCzY2jmvp/jPZ7wXun
u4By+4y4EaWu617de3Ur4WD/tDzumpoBOOu51DhUQLWSKBBr3kJmG1CL7PzZFE7DCh46WvkJfrQG
yPsFgKrtfNTFLeKm0XM3hMWHuC+WU0BSM8bcVt1eGKshNLTNhl5MeKg+hHNSJ66ilj51ednUjd6p
dO9aoPnSHSwQQ+sYqvGYepoZsYAkxipDSTEWup3dWacKfoKl1DPkq8hpQXFZNjQbBquZC9mq3WCw
4qmlQ+LnPTvx//9hRC65+XFsORrzUEM1oK0nbHJ8JYQPx+78qXNbfTwdlqapzJVqsxdPIpn73Lxq
nJCokAMtaJJ0j3Ha1ce3QjPgGMIAiZm4gO3RI5+IiDF7P28yYtHaW9tw7z29+azPwbhAI4TxcBOk
GLyBF3KzbHg1Nk3KR49NiUthtLCANy3w2wWYh62iQhLl9mPdhx7rMe4LRINZU4ZgscFlrfEZNuiv
ZivcO9BEsfadPuPNQ9w8spUOzyENoVQFJa6ibQsXCBxHfxUMNaBT55OQSMEXnfm8g8a0mJx51EWM
Il2aYKQYkbNRp68HR+XXgR1bjBVJ0YlSXWZH1wuOxGPIclbztjiAYIjMiH0ZTzVXPERFetQfBcMX
BQMieoHOvKE5HXesaelr83S5fZJshqMtf8FBzNdwLUiB4uiY3YLYIIFBTvdZiWPzANWMGdNMyBye
dyrIFNKSTMnde4yO+eg025C4sZKmJQq4k0X1BIJAQfYnsYL9xa58D5IlcPCAUsxPG+GKzEnyJ58F
QKK07thNQie6DV79aY211ekjbGJpAJa1XLJQMuTrSfZgwTVGiHmIKid0nQTkC5ABcLyAlK+8gekd
KmJZ89gkPbj7kJAo7s9j+KotnxYTFhBF9BQxgYvlYipQkaIt9XjOLX7JESk5eQoXY/MSXgWJgTuI
sk4tfNufsUeBWqdp2kRBbcdIiorjY9pGrz8PogyJTCY2b6oao7IddxuSD/IE/Pk4atDT1Ymv+mme
H+51B6MJVwD9cHvZuH/TXWzH6+NHrs75zdVYRkzIvZfiG3kbIr0+HZtwJSMt/S2PqXGwZNaGQFk0
1hbPI5FD4qapPU5wtCFIMbC2OD2kimF9tYs3bsy/Yu0QK0y9inwLWWmml6/h8nf+/LleVO/gmeAv
/sV/1CirOLGWpGR98r81kmgLJjxIUGglGeGX5Izz5fwkiRmzYsmWivMZrbmCqwPYNu5fpD5pS0Lr
NFY8kTCSJp7itNOxGLvim8sV0g4U9xcaDQ9a+KDCxkoKxAl+Wok9bFlnlM4b2iwGkjVumpXMgDrz
8RBQ6JNPJlrIlQQsIfPSKzYb84LZAZhV4LGyQhIkpHNLRFSiMyKG8linDGbYHJjcxHDBIxYjaYjT
vgjdcgM+KQzDLIAwhPTwx/yNNRg+3SdqwRJ5JG9eN3ChW0VXoaUoTDm0BPQcPjKCu/KXoXOCi1ME
kiWNkbS1EpvlmdwQffYcpSpxRAYtiEDj8CjfCPBzEcCLZ38jAnr9qupX0hP24tLk1lTqadRsZzwJ
xKCJMST8zHUdPR1V9aZI8ik5kHdRm5JhYyq0k67c1I52MzajbTy4b2dkxH7PQ/Pmlus+RLfwfYzE
tc09bQdHRsi5j8/zZhdTBDCczDxEBNKG62r4Dq54JTBmveYzKQz/2nZeXBFibtEXzpyu9QluBZph
BFGGW0bomwZONZdd+nRe8A6kK66BS7hKAKZaj7XVTyo8uFza+zsOBcQEIXFcLALDcdC/F7Oq5n33
VrNuSL4YpuNpwR2qh2QKExTi0v3Bul9fPUOQ/IJaM2tBovg3a3mW/qK7F53Of5lP7x7fu4M+chC5
c9XZaY+t4ypECkFhct9nDjHJBamXbGXCd3AzgQkVF4hXLu5Vg/yx+qvjx4OtRn5OvzxN8wP9otmu
eGMTRdBEd0S9nIEsj7PnNZoCFv9/UANBze6gSNnzhXZ/1f0WHRly8XSYQ4QY0wugrj+KncTgpklg
MbMjdxK1Jgqzm9Z1JKt+7DKAVG24xFW7DjDuPYDd/ZsrkSP3KbDnA8wGqgSRzgB11O5qlSYHpt2T
r+g3S4zSf7ujyLD4BDHFq1uKuKWW4BkDAjM+J3n7YDu0ezzcC6JsRpblZ/eh37u8T0tD3a7WoxRW
hB99KVRPAkBc4BgIFKtJFmveVShemuijDXge9OKQ/Tm4HYAlgBFWrKXf7g5z95jLKL7EjA/nm/FY
WhpyAky7P9fDuLaBTClwNk6kWdA4oR7HDrOSUNvACFiB6rdirdbQDAI035oxTP3GoXtbxQDbD8Pr
fTCI+cJQ7MNuZ1++bQ4xI9JzjZ96056GZSh8gZgYkPEPNceImUgdjXmaxGK8SpZmI1bobgZ6AC3J
mhZPt/Pr7LsohDdiD2Lq0g+7Z7Mw2koq0ReRX8PRr7PlFbbF09XwN2veyCUFcV6BmBUPUZJxDIK/
frs7XiB6Xu0m2tbbj5FRZ6WzvejEKaeSISlFnK92LfIZ6xhxzJ/r7+dyhuvG/1bOcG9sPaoGPCcq
OdTqJwe91d3qqT4uf00L05SWMuUGcVHD1jpegh93ZUCXfDs4mxx0EsifiKHtwd4sbNzvgYf+K0DS
ZoRO4XY8vRmwkr1/MxlMaQRqgChdJ5owqb7zMgS4nozlj0wY+rQWsePi4zjgqRdHysWNWOQAUdCG
kgy+osfXGcUAXdP8mOlb0FhUWdaclonhrjz6LnzdRiBTrIbmQWBxsTukCZInVXw8LRyzlTp6dycr
pg9Z55k/uGUVSMMSqzZukR+kA3HglvOGDRSIBND3vN/ILiSNQQLMeLOJrOBqONiP9Pxve0Kn5Wmc
aA1goVYQtw/QbWX4D5T66pV0KV/VI45Ryo16zOtGr7ZadDqTfWe4rCrGliYBiw9w6IvmtzFu6oMI
1sd4fRwqwOBa7aN/A8P+9yQYdKhGj2kTiDqLUMcYpxlsBWkbt42h1R8ec1Hn6kTC0ARqhbt4BhdM
Jwz4cyO4HYxLncId1Fg0DKIRaJTSFNQ4uBtAMISWZYVbAsYB8Xraz5tBb/C8khhMq/v9CU9tDoaj
Xq/3+mmezq63GdcPx1GWGJYR1l2YEV37tIcR17yrvFXxODNZxEFjDFjQhsp2xYNgqOBc/eoH7QJC
CzyvLuMpRpG/xxruGJ1cgcQGjhHHcz1b90a9v1ieR7jZqskkoL5Z6byfjWhrH2fBTFlkkA+ODhwZ
L7K6+yV20YC2lAO5cFS/+w8jlmFFklmOD5rqbZma1Os4jOc6JLVqslOiWmWI49mm9zalO1dAcqBk
h6Mr/oS9nGZgfUnlFFwVYb1tVLHq1yqJl7NyBFvUv4dLTHxM/oRWiGCLZefsbrvX/Wbcvj/jDn7G
XTH60rAszIorkddsv2F6YTVyOkRlzYSzASSgYXfOoW1p10tdUECMaoOSPn335IpiYSzYgcRWRFDh
A8gfR/faZaRBtK+qkToj8lJz4K5CyoljHPN1OjjwRc7c1seTgHwlSzg5iPFXXrEmlboLTM2p/tr3
weWxbZEpIBIrsc8jZnXYTNlp2wQJ25C28zqh0/iPbdHaDHuxKaVQ1eumSuqNzBQTzRDDnMS+S72S
QjVRQaWytJONwml+z+S5ECFOrwzxuxJKnTgzhqXisJ5u1HNVUNib3RXXYBaaMmUVCD2FQI6rU8kC
sz83Ne2M4MPFVoYLmNLmbmdetNbxTxeoFIsw6YkZfBXaInOpCbldoFhoNnBKQM2lI45t0nVLklkd
JMajTQyVSiuB4GwrEdkazURM2E5PIREPHoAFSfHHhMXir1pPTo9jsfVQDZ12lKX+IbSuVoGn0Wae
itOH4JLHoVSguvEMzTd2oUofOv8zfI5tJFj45ooGGl/WdE6xBm76SVTkvSNcixBKbMQf7kCYkJ0m
INqwEvrp8WNnmn+bZjo63k6f55xh37IwHXnc1ZuzVIhvKh84KVOCtOUYT2mHMs7OdbyzF91h6hR5
Xja6RkpgSTx7jGO1IgBOzENXQAgXO1AN09MzFuCFMJA4T/XN9IEb2JunuIUBP3yttzHwjAi4lkGz
GilN/HBxd/eR9ELxFWWRrsJZ9GSl3ON03YkJlGqYQdQuagjlxU68ptP5rj1ipYztqRQB6jWPZB0/
pDExmYK8iYThG2MGD+JAqC/geD76RPquzvHhszKVDWGUtVxtizeDsQ7R26hqQ1UjL4vT1UfFg5rU
FwmQVbC/ub6DTFKhsFbZI0dF41J4AiS4AWdLirBJQPFFkmwTF6PCLHQRqZfwFjlfYhZ9V3/y5aZ+
TKthsA/+kpTNSgRa+wYS6/ZvHyTNTm8eHndng8XpUjtVBdMur9lERVBI2kPQqsQ2rbssph5DMq3b
C/ijzP4MUgzu/qR9twgVebeMQWVOl7sdvjvwcM96d9m5X58NlytdwoI/w3pLoEytBXFtluRtJemU
1oOOMA/fzqpJktvOTH13+KO6m/0bRREm0tHAh0AEpYzUAinQqKe1KD44UZJQJWn9i3+jVBwO4P9l
wd9YCq9FMNNHW5kV3Tw+XEerI1lwEZTKcPJL7Ft2bnAxkjKndRcHf/xeYnA8QAwl1NVXeHdlgDio
KczwtKepdD4gBbe8BUJOQEx1S5Rl6V30FQKcmCW2u6s3GrdpSkrykiPDO96ca40tZrfj986G87Pu
xgXGcpJamYzvk+h3PjS0HOoOG1F93P9bSkMKjiOzDF/s5mpwrQCdPg2gOUS+U8U3XHkOAV2L5ENQ
6norwuCkoae+RCcb3J+mHzo9wp2J1b9fdiYh2PCNV9IC8tkpIm+S1xAzfCp+pCVBPBVjaZX1Ollp
4xC513JcZBfnlDvOU6kEi/MFe6t1VIUc2Kgs7JJOsunu/PbmvP41bengm0UTNWRjutlvHy4436Gu
YrObzrcficrc4OpzZQFxN6SeSoogkhLdw/BKB3U0t1vXmt95SRvIVJsyWOWG+6m0Fs//7aw07Vbp
olWIUApvjm1ytoUylrpMnnLnJ9/myLgj3bUwvtpudXGKIsnVYl+LbdyfwTfshupAiJ/xEgWiaqL/
4hO21sMmOJQKM23Zutg8v3147nwkFuoRXwXyXcMtd6xizGBPEyuw9q3P0DEfoGkTNAzRVOKO3VcL
SUMNBXdf490pcoghghLxZMpk3/ESjxHLVnFYujRlec67FVzEAkvtOOHEYg6Yegue3KrfLmMcGj1K
yAEOzHKBLf7IlfsTsaJnS9YxB0x6mNAcM/XXNAiBkfeJaCZkXQ1rMVLF5N3OoT2OtV64m0BKkrgt
buLMgnbfeBKWZVCs1FqtTVaoj6fRVbEqs7GtnOwSDdZkou+kLmRtTT7iJe6SYgh+1dxz2swOOeRV
FChIAxxoAfPi4n4NgdLWJloaTjE9UP0gpa1BNAPRTtTSmblJySoI3/Femm22madJy64zkbMCrRbo
YMW0hQadCAHLu/GmIdzn6/NOIh0CEYNldYwtnCRuWqaGAkRV+g6k1vjqugO2EXB1BnrWIaFuk9g/
JEAj6wONrLPhMflKVR6zMO5XUZJlFhnUTk5dDcreLccYLrT7r9Xj+yuwrhhVv1SORL5NMc4omYAW
hLcW/t23UElEWww5KTNp11kb1n9u78+4nYfM5rfNqanut4+P+/e0/7FTJ32UXuBJw0pOYO4/x/A9
Xxes/mXB7WoxQOhsdx4vtC9glbzxOluIsZDxUBrOkn8hzgT91qPHxySvm3XGmxuNMSzZdQAkDeVN
f5TFEgjEVNhGwDHUQIF5/OmqElU0890l1YvYPV2Tae9xgVec8VhNGbQUGUTVEmUbuumoQxDVZMg9
cPvBM8bkEOlLDUYD+4q072SFz0l5UJj6cT99nGkHBVxMUFraDQ9c3UXDB8vbUdQaQgDlS97gUeQL
ScZnfICsy767sACk4+ZsxO6Gm15Gf0mHGcteaXUYkSZ1M190RBbdZn0zOdOycSF48qgHLiwuya0r
T8MKtZSbye8H5o1O1CRtZUMVxbVc0VJuQWqDOBxNPR5dPT09TO9W3Vh6Wd1MkwQhElFPTFpiL1YQ
H8SAqwkqJBqzUVPPM++mXmgSNRo+TB9727c441uQu4Y75yzTgBPSUfirrZKHlEPyEAEUNyG6CMwu
nGWWWmdH3fmEIfsUiuzr9isTwW4ex/CqW67ziolAFHF/Xh8+U22im5jEONLSyxUKAxEtEgjjCAiD
v+XT+f6rajBIDTZPlaZLISIJ1eLy7nJ/em2hfGnRo1HEUagziC9dUeFhnYYfmdE7MXk1pIY0itzP
ux83m7s3WKPCGUwM778vlq3qrD/dHs95BsdXeUsZwD6kvN+MgVM1+YtRklcpus9v6u8aTMVSBbAg
abGE7LRPmWJdb96NKj0bijl+I9PIKc19vxE0DbrKWGoMpapAHnchlFjooDjY1fgx1AOx0bzcmOlE
mhAwjYvJLokIIpAIjMVjRnCQh9nZA0f2otaI4cfYRVfts0EKFuLRRQNXWXImEx4P+LlNlOXcJkjL
lPFQK5hQySfkCq1CU1aH4WJa3XV2H8H4QEvLMGvkrxpP2I9//HPH9ZAmZOBift773nAnYPMcZ3W6
t2woGN2czZ/ffOVzd8y1OREvEUBq4mRdVufwpsDmJm5kw0ksocEmNWKAtjGuSovDD3gw/YMQmyao
ULjyF4bIQEz8QPFMjDylHSGELUB0DyVHKSa+MskkNBkAcoyP07e24sOeYtOQGlgjHvzt7nv/Fdtv
qxgkexMlyh3RD81Be3PJB+P0p0336thIZ+WGSVSQ26bT2YuEaEkCgRRIHm2lcUC0e3H9mBTiEpnS
NFVsuYfWyA3BmptK18K6bOtmKIuakPsS8V9qDlfLD9eX1eiuOGrNBskNErueEDsxfkD+JPntXsXr
NPIYH2pYVl1RjFqFaOtCjI1jESDfh+A+iA+rOxbKY6BbYqWLRQ1C9+bGIxLJG7qOgyDNuVhc3une
GLorqYFicBMrLpSEMFRBEA3/1AG0Dc0DMelySzB0Dnp4NfQF1j9k1YFrjprMu2HVIvCQdBqFzdxK
quvL28UlbIWDGwmv292HBTvdFEhqVx1zx2e7ScFtnEVwzSxpGalyyICaNUibBiIn4EFnCTGz4AIS
gwTQLKJB6z8f7i8HEuOujiSyi4oixrYezudQVc2GHo80cHIlE9itH0q3gdSZ5/ef7mv6Ku4SOqSx
rL3TFkYIyisCAWMzp8YRzQWZ5AYjk4i97h4Xv0nTooFkFCFAuoXPdAYV5EkJ8ckwpTclJXpieKKk
PGQxYhxYMxTkz+tNLJTodJImYb/zgsjuwFODG6ZJ8hDDc6BC9lkVmJ/Ld2yZiUV8HDQ7y5t4uNLL
VjoMO+b9nnpmYDbP1wTxzT6Qz8abFSqb32cTdQAIdG041aMuoBjEQ9nernBsU9itUEnqXGvJjxOm
AnVQy3VCTYD44YZASq2naqFYDf0rgV4VVjuCGU26XQiqBuAagRhcpKsxUhJpyji6OjXAepfvzig3
YBC9U1CKOj57rlU+qplLQbWdsHtTXanSa9rmcfCOhsFx3bnaPewu3EpuBPxUt6P3zrBh3VMR07iW
6FNBw4VA3WX/fL1/YM12gyZXJRF9KNeNLgvDEAa4PX7a7L6kByg1VvUsnaZnKrHeVfnYiatqcvNF
AgsK8zQ5SJDhNGc+Vpr4lwyV3KxXNG+0R30YfnruPUz7h8G//Dl7iusG8IRRoeNCO3K3YydQrO3V
zGJcD3Eiks1S1IduFnlovo4pHq22oufBC8HlZXZfvSUCbfpWkdlLR66pWd3Zw/B/9n2Cyrwz/9yt
F9r+SWzyrdMY1dt0AFpVoc2h1+Y35y6EtfIIQghiFM4s1lsWhotfFl/IBaT94n4RM44h3xictSEk
jjE7xJnMfHla2x97SYmYTS7euQLejhQcz0C4pIQCh4cMzU/p7IF2kiJ9PUbicvqz6qHW5jeysJzO
h7oxU9vEm+pprmkLX0pyzWD7h96q7Y5uorrzxUjdu/7lurqd3jU3021PR5zSbh89Hp884xSu1BUp
AKOccpojla5xU17W15GuU1ROUkSUA1szuZkOhsOzzeIKmz8bAdpLGyliBnE0Ywoy5z6guHqO1IkY
SL2CUGeqNh5VIA6wx/vLg6LLu9rxiCt+iTzKRvYcBYEd3nBT3Z9t72YSqnyHrnDGrw59zka15Oqq
c7eY3q+XX54H09l+/hsEFPQZSjAsu01cUQN1eWt/N7ykvf3r6+de8+Z5v4iHZprb6pPribSUo2du
9lB1rdbs/OO8/gx5xHFPHCbbyK/vKVV9q00UafXAYHXEK2kImPqW46r30+/r+z3j2e3HFzRMVfiK
HFKgFgwLInrhYi1Nb7n1i6PJ6d4mZWe1PWvuhl923cHbatL/urvZvdMUWP2N+hbE4mExfXzeTsXm
zRZVyu0X1YKmOLDnte5GU+l4njm0g7oaFrv5dnVgSsHlp9Ckfq7x9fX84Qt7Kt1WqgaabrTcnvX7
78lRbOWOO7qa3eJCvRPlOBUl7081OdUP5H82GLydDdlbvptMdzfPH+vV/k8iqvrvV+N91AWFw2G1
rn9p7tFnHwbvVlyJ97U7Q0JS6+u1j/tmglAuUHxlKoS4cAFiSBY893Fq2RaVUg68uFP0J9VMRBN0
GT05wV2act8dPl4lseuf17O0nGAp4Q443Xrn4XhSUaX5GnHCT2Qv7Lf06b5dF5fqcflm1b25Plwe
Nst3s8Odrpa6n58/7iRB1w1bheGG+i9ny+UETzWcdvRhi1EDO2tBT1vaGQ1aVBkiuTzq/LZbDd87
RvxjqJZq87V51o5Xxw4tTpSo5QARg0sIEiUWR0x8PuTRdvHgtA0Zt+KfHePIERJyQznq1SB2n/Gu
mUYuWO64XHTQYVrXu433fJptB8n1h2QhIbpDKNEt0jwsf68fq0/Exod6tP3DbWf7uLecbv7sNu91
/WIm1ZDXPvuP35CYIT6xEEoNoSRu47pBHDCFCsAVvW/uxeJaU4aVeK6zUlecUdARHSZkpgagJm9U
E/WCBYhf1/tNd3D+/PSxWahxuquhruIiUieS6kfJUXm4YeRmMsbZvZOa9+2md8WoT1PBvCimZLyD
LxZ5pBz1xCOUDrRJaUZ8yvDIUqyjESoeKovFPIIoUs6ESw+rXRK747vd+H9OF4spHW/6QF/47rZq
WtsnFk1zQbynfCziJQUiZZJSj+5mZ6v9uzteZVvW27eJ2WgCagCz3gfvzzbHo5bwXCcgohb+8OFq
pNxYqV4gO9z7i/R6065heucLOPHrEO1wiofmoBL15he1EVykkfRgc/ubmyuVLKZcqZoyTglw8cRr
OTpbPp8fmaYv9qvfKS5fouz3DILZ97rjVFtkIZKIfAKIvKqqi3rWmc4How/j9cPvuNq0ONo5MXRl
P92N0iW8pRIIhQ+sK+4aFKvapyFPSjGvbHQxpUjAM9CseNLqJYWnIKYJJrkghswc1VCompjkevZr
zQ4488vuCm1EP96lTNS5jivdWgd23EQuLLC5ZeLUr1Qp2IBkWl12NowlwZPCt4houA+DFYgPWwtc
X49vLjYX5ACnAokeXLU+v9hJ3JU8RNU6X+mcHpmgyPVzZxVDHcdMEBCEQP/+aXd2ewV5Shg/ILGf
7rfMq2vGHPTcL3ZBR2dCSHXlTpM4QGzWzFl0+RdZAeZ8gJIb4Pbu6uHwJIsrRoznLbmrs+0jO5dm
/6knvVQWx1EKhUfdwExAiwGLHjW/VkjOj7PPm6WeKFSckOdi+5UQ/hyPl4y5vzDdIWaaAWJMLiAi
j5Dk4w0TB2I0vQBbypHJ+WZ1qU3+28V2Ol+hDwkXiAV/WaP0yBXf0n44AtRf7w6shrd06CY9Qynz
o55a/JB6uFjJcSGU0dzZGS/5xr24OBEXg9SdAeXM+Qv4863Mva6u62gfE9ZOZu4Nq4f1eNjtDkfa
6dw6+7BcjXZ15+b48JvWL1GnkFaBKGJaJx5wlnnipYfYkGs1DTC9o9Ttv113tBQhPU1rp6V1L9rh
xxTNqzggRZPCXJGZGNOwVX2xqpLKw9MwYJqJwX6ejGGHYNMgFNKGKk3AhpDb+prBQQycPKYy4wMh
vara6DnFQpQ4JTX1idiQLnQp3uVPywx/31fRQlkDzle3jVsF/B+apO7+ePOGbnTj3OZoOGKjf7RZ
q022y/l8dH/sDjlMc3O2GG4vHnqz6bpTvSNJ6rtAmsNW9GbWbWKl9mkDNwMQRSE7WNNTJRKJKKa7
6/uLauwToY7AMYGrhXl3YzbicjKpo02SrfOrLjXORoDg9mhoF0OxGvtPsZCyDQmA4ELeQICHM3Y5
8a/MxqlREKtjKYpWAq2aE1UNEc75luETQhe2ivXArHpNdEYnQ4msXCQpcCfYm9f/Yp9lyA9Jn5c9
Du6lOCDFkGXwtMrfjpTsEnWBrn8KALLqPExvH+fTEc8PhH4S7Uoqh944Nw8A4yxtUZ2II6wCCsWO
NBRxJ144l4/JS2v1E18YuifB09Zpu8E46sTgIjgFC4xj9gEywOUQQOgkUT2TQTVSXqPHGhuluVJd
Wc/neoX/qcO+opi8khxRODCbw92IXNwshXrTn6TnYojZLUwUmNvVm0cpW/FN7UBMEocxIlxyR85K
HTtWILUPpHsHul1pThqCo55x0ZHaN1YgV2OWB+iXtLqHI4YsnZBDbJAhC+tOrNEQr6Q4HvJuvIzG
v8MCjZBj4+wXVBNjARJbG3Hl4a51Tf1FZba2zUXzuikNaRs16PztTBek0OQ4XHGQVG0Wxu0nHZj6
+awleq01iu6dBuZV2a0mshiEHW2NqQ/1tLsZ/YEyO68e0DZupMRZVv41DIqhAxfoFXRJCEepTMxp
eR7L8x9cj4oHCuBCGVF5wgVIWX6ElAZH4EkdqIOdZFlKAGb+hEIVQFmSFoA5N5NsW1wVpUJE1iH8
XXhGR6KrJQPX/PYfTfXK0KXptTJKGmtdkCBUdTtDz9LTNmAsQMswEeaLRXRsFgxHNI7GXuyQbZHS
7mFF12lCxqdDFuidZwprqgZaWiHYyQE4UTkTIJRAMR8z+xX6K81lRi2095oCe52zwUNa+qCxVvR3
EJ074hA4bHVhtkC72Ig4M12CNLU2aZy/XinDl3ZrmqZMIWZrfWBTFhLZBQEOnq50Ds1rrTzDSnmI
0YagRsg2CNaQLBYvA7Ed5EacUCmZKSTHGoqzqb3P8TSRihLGTAQuVZNNaJrS7ebiI3FJucktj5Pz
P+MHaMykZYgLNObRBbEn9R7ZwYJXEOkKUXnHLUU4Om8FFhcQhzIswZVerE55zBSFswMeHc16f7Zq
dMIcl+hDGDFF650YjVhSAtwzDEYRDcm8vnF02pgZpkBqQzpZSQR3ZbFGetqwLWHmLrh8t1/WJ8mc
roJwuzjLuWn4JL17PmPq/NIgbhnU+M6vTvlEEJWzbArMSxu7OTuC8572V3VH4VxeR6T2xe5JGTIU
tbdERAwcCYmLEmfFYVVzM//4yEQ3bQpyLIou72u7b9JwVPpTE0GEZ8GH/RBOD0i0iaqwUJ9OD2S1
+iwTkmw1OhwVBOcgsVkvXnzAr0O0kZMED1GONc040CU+M8DTKlY+zaf6bVWZiu6bvKhFl4jslSqL
q3ewOe9RULIXZSYbWjfhXSVKWuhebBAqRxDyYX0Zo+hirK+wLoDZHH05yhMetvdoy1ASNMZciFXj
+ZiIbItzzdhLzKRSIidC6oWhOp40M+bPFsWbFqwdBQ5FVMtzHsha7mL1NguNcHFCJiN+0W/x1hFZ
J0kXIN0R44lmDExOBeCBBZ9bJXdkyp1RmqRQdxAG0FVnGeHZCHGjLm0W+fArnvyZOFynrlYX27Wp
KQqFsBLABTas/nru8Ho831TeqLtSWHzg6Nm0a1ur8zGuYrORU3OCLgAZwRFCUGHC2EUZzi7gQXk4
JB0XqeDoOnOK4ErUCrfIlbLBA6XK4vbD/b9mXTUHNi4ea6n/KEb0rfJWGiymWhx1RkMFTUj9WHVY
doL9VLkhj7X0Q2U3vHspyg4qh4D1+FEh7CLzJO3W96wdsjwh360BSRqcrR7jsAE8ZOmV+CkELtFi
LdChP20fQ462B2mtsYrzCVwdB28tyPUuCpGbaxVh7PawmHS67URDCmbp6TyRMD5K5kFe4DFdKLkE
sTGPG6YapF563J9TqwIhVUMhrEkyiGLpBwoh70CavJAnLa5nb2gVMAyNjXd7xR8BgLgDoXUjp5l3
CUN4iAVl9OFxOx31Ge2tPzTPy5OK0cQF00txZH2RYVrLKEQ2WA4v9GiUo8YPCIpWKbPsBCQp4ifI
eL//A8Y2Z0B1K3bnlh28Jl3UkSBQopROpluTJZftzLQ7EhsQPrI3Z0RkO3n+ipO00JYdekmCxMXH
Y/oYFIsiZFxUq+PV19lxf7m7O/5XVRV1hu5iFDd7kFmMVzlKIUgIbxTlafh5+EVa1OodpyxKRTzx
wBRsTvYSsy/QGwfPA8lx57H5TDZjKyCBVNpgQUP8LPfN51I+hby515lYcyTvEm9+69QTbxVyvIhO
R+1x7ePue/NvApQZmTcbIWNxtLFHoPYA1fPhSanBSK/TXNZ35/Ob0aUOXGmX7IB1TEfIZwbCDBOr
DWfliZEbmzReDj0bdyLlKb0bRw0WAgXo91uUfJxoI20LfalXiK8Mr7VlDLsNg0wQoMfW3fHX1Uib
19tGbMz0AtVWm3HNvuZVcLOiuRRYhksOXLhfI6YSS7PgfVVGXFxTjBuiwtIC8QYCTL050i4fsCAV
7T3mDzYGepgBu/No6fnjas5Obs32HodvibehJB0Olmhspz1JZEUWdiiRWh53gWLIMV+7g8vdTW/q
zBbJZR/ylHMETtrOlAYeJKnQHv2HTE1h+ghh7kfKe/KoYyYssurcO4bGBrrqQcgdeDNnTbi7nM7W
vPZhH3wb9s47/8KDvYHEke0hAupp9UZEommH2elYrX5H4IhxxKOQvYgFySGO0abYtoFBsALFulow
gwu8cV/h4DIrvQuv+a5LyC2Rnuw3HLLJdOkvvsSn1fHh7H2qJkvSCw5VJEUXEl27XaDiljZOgWFP
60fYlhcqO/ejKo5FoUUReJQSQBol+pf9rhm9DYne3hU4DKlpZkD0RWoZB2KqRvchD3WbNUY3qvBn
0Qv0wq1XKvU5L1bS5TT3Z7UmYe5tLA4NixR0eQiXnhEhQ6clg8icJdn2fvSebFKOAsX9YTo3w/d8
sEgC6lwXVf9zJW6/+vFlDnS4o15/Ug97/X491p1DLR1u51gvn3uz9SjtMU6SK2s+oVW24wJN4UBT
ONCUHDeY6fEUtj9tJ83ZeHNN9omFrL44eiRNrefU1gAT1cmwmxf2g1MwYoxQ6xl2z9aP2qOIMzM2
Nknq9W4nTxDkQt3jQj721ksM9WNXMW4+f4MASFzNPXZsEtMGPTsYIjPM5hIeOjSTR1N8tjyxD2BB
klwImZMCx0BGki4dA8vzZCSMYomJ7b4/20wXVZ5+cZecBiwxpWI6w9FybBjGJ5CSNrLwZ4OrqQsI
789izRYKhbowpjQtImtTlba1EIUN9IlaqUSyfq/Ha8uruQ5+//z2tuqd7YYM+vIQyLSugZApnAx4
TgBCuv7MvKfpx74BcoArkO3Up80b5lsLCS25rTQzwHiulTg1PZyJs70bJlbgCHuwRWEII3BCOvmK
ndnQgr1DdN7aeg2ZQng4ExBvxCNonCSaTjpc+g8s9MNlR/1BPWZhatwfjQHj1xeQj8eLfnf/ONz8
9lqjRoasNzIDQbUmeZMv1AoCqQlBSyESC20RZFW6LsgKqyjJ8+I8b1DvlbtQCIirs2Nrkn2tr/nX
diVUlVlLoJuyieUb+4HSdDx8ibSzTli5WaP62/d+f2L+IWXWSY9CJjV+KCxVckj2nh+n/b72aYKT
shLPmhIclTNGMjFfh4Q0pocoRaNZOyzXMLHpCNT0BqVhygxbUvliwpWf3meABGWACcnEuMqAzs5X
IKh/4ZNoYRu7PfIyOYGh/NdnShRLNqa6E+1x7hlL9GW+Ck69YDhEn0YSSksJYpB6GNKMeTsO+DQp
4hzUqEUmRX7dkaB8Mb3H7rMEPyfQQbd6tXYat3GxbKoLVsejwfDV60vjcdUZsJh09+vfEGhcjpGP
b6RLZCBXG0gDBEoArnost3nRVIeT2jIanCkjUOp5vjH8ErnEDl0PxdokbSIngGWqZS0eRDwtQWty
AsaThNfE7qyAOHkgNJ1zAuJeQnp+4nH8Rc6XVJwokJi9QduJhjWpICFMHC24rWxiOUNkmbeg8wkS
xQUqjnvfHII4IPNQVuHA56RtibsiQxEA4ftchKvFuWrDUglkwAcIlb0W75u5SMnDZ0N4HRdnOO3U
dAbIgw0ZdY7NVPAASH87Pdzr3Lu0JGQNsfzw67JWN5M0KO4lxHExyEwbG5L4zgM0eM7+gMSSdw+r
/HmUxBesjI9ASM9c6L5LuxBwjfNk+L/pXP4bq/o5bGBADEnaGnljpIgtqdaIJksBGAuPQBzEZGES
HsMscWSLbbHCjsC0XMppQLEIDupjPNzFksx494f528ObdCc8EZhZqv3wIuSAEyQQCGf6x1cOT25A
nJ7hz/m81/3be2hbfK7nilpjuWO/u7zdbZr7X9coHeETUimQ5W1zc1rJaC+9t9ZK4VvIEZiWTGQJ
ta204ebRWH7RNeR2giDxYRItanJRo48SQKja5Yv+V7vb0+LEoXfOOf1CnKaUAt3oWEUHQQCmPnBv
cTThMJQYs/QKLVCziSTT9dgmApzbdEDlmyDcEAVSS+DAJU8uT1V1uu/tH9pm/Hr/imVwXY3rQc3N
iP1Xd3ceb/aH3v7QPX6EeGgUUpTmoDRPaSquGIilJkbJaq8oXFr2LX5Mb60pKD6JCWOkyMcsIuUQ
AjpWyGnP1pExSZwYwbZFD0JHS23FyZ5oVX2opnHPsARTltf+UgYb4c9uwGKSsPKJBblelziS5xi4
xNUMOFioQjfgFr3g8H0RbdATVuQJtAI0DpWAm3SgAxyNQzTgq+qs+Q8O62u+pcFAV+IrKa8TNUld
43laURB7vhxDUj6ZpUVSnsW2tMH+asiwwXPePDRAgFh6/AN9/c0d6szj6npcjwZdJnOv76B+2tyh
8ZrNJ79CMlDQasvyZpZMRiAPE06bTl70qT7jvOk//+LxnyWBtrbEjekvbl7Iqt5CIoUW/pexM+1O
5Eja9h8azmEpoPiqrVf34rHntfuLju2xkUACsSN+/XPdcWcmBepXPTqpICort8pYMnIHybRNVBWl
wwugiwmkB7KDVmfWHlTB5gNCMaBpaAoTmFdQa8wyxVsNlohy928vl/dlgVSMFW531xPd30ntQwjR
KMgAhGTQwPB/o4TuG2quVAtJH3X1N+RI8O75aeCD6fPwMKnrT17lQSZUcqFF2lxr8UZc7VC4ktWe
TikC4REzQYqXR4Z9qNKXRkKz5ps4lcwumZujwg4DQrZOHv1yd6FTvZn9qcAxtyjYGFqnvnnU0DpY
IZArn2qHEEATyCMb4NR32pz9WG1u6j9V86jgpJOFplbZgx55SGjIJgteWqI43YszvuBhHl8Xke53
LiFFRBqEObsRbDZZ1/PDYArnzbSpGsIAVzOOu9FgHlIBkQ6b/d9PHzUaRwEIAUyXHJqOspDTcGyh
qgSLYTynhy+pGpq2dw9MKz5O0gnvvOGwDo7sWC3jZHfyZHy+sCRIOtyZKuGdS6HBZZ7pHSjh7k6N
CBjvyWuw6V4ONoM0ujKd3f6XV5RJxSLMZP818RhjqvAWD0Cc+nY6MMNv/WbTbV3cRgCxYDClxB/+
gxNLl8/tvdsEHeQOE/EAxCXpD1wbDqPzh97W/jhzmjbF6Qzk59bf9+v+pa6zM2c6arIkIgFbtG4B
wKU0mPirW4x0VCzxz5axx3E1uc0k89/zZ51t6mSAj5ccGk/BKAmQIqiQLKNwYtXw7t18v9BpbtlA
p5UA92w3R0ppu4129rCn53PrcKtZeqftBF1EJQvPxHIgthUp7ezGo/FnJ1kgCAIExKHADPO4LiOP
jEyi9VKjNGxxNFXrz/owuX54+jRZTZNdTBkdd/hP55CmlKpxi1WleFtpqpsL2/CA5IUczrrTtInA
ypFt0NvW8mL4zFLiLJ0KDNsRUa6YzWyq7lwOxuoMOyQSD+LESc0IEfFUgIhohYtncnFaohP/X7q6
/d73lqTWw26/6rdHg377/ODp5cO8ddj2NxzjFRKCIrFcA6t7ztYL28rQfO/1R+31Lu3MRg7c7AEl
EywJpLxpRRACh0jhLOIgBAFapoA6MATVTm48FEggO09oRQtFjaW5r2icVFFx+AMKwMqAY09k9/Gw
wiQlQ0u7i+Cv6z/9pPKQlSEZxjpoCmxlZMhLovujHZAYfDeQYiHlj4eL+/XNvE/Zo/mRyCPQZ01O
3KHSbGgs85LCcEhCkmAMAFl2kpRTaGGx4EhGI56/KK9p5BsoIy48/J2EgOtEBpalxZpJcByevAJB
oZvTgA6Jp6vRAaSyXQeN3HImGmBO2pncXQAqBgSoW9z5iZGG/IstzQo8K9GosFin6PDV+iPDrDGA
HbdNU8nUsCFRrFY1bSbOchS8HQFImVxC464K4wTj0YGBxeWinRyRCG1wKGodNbT7yeeoiXiqdfZx
W0HGsCE4FLFuPm4ltv5CTWVdyG9szuVX+itp0LyGEROhvqMNYJ9p+2bVldUQGtRKznGsruxjHBjq
CkY4Kua6Vb1Lt2V5/ITYMA4QR4wmUpKMfY55sANfF9wI0JYiCFoKHJNF49tOD18cYxO8KEZNMmd8
KMwts9VJgTZWsUjJWUdmTWmWjH1AMfaseooxTI1myJaiUq34k3ejq5K3x09rTDeIF91tG23IkVu4
WLvn3tHvcbaZ3uQ2TW2PiJZX//Fxzg6EgoDbB+jKcRmAipXfamuqIxCnINRP+ZZSlXiCu0LZNv5c
XXcOs4vZlgX7MU5m4jkZSlX3LtPWIrycmpH2A3O5uRUEIUWgESZB1TFz8yKVqQbnLxEjWhhDVbsH
dXz4WN4QgCBBIFQIAaQAsCtnTzcxkYhuIEqBhAE3fN3q5G6Ol5dE9ys2rYxqbuxoc1Hw2ejroRov
Jq3+c0fHLUqe49xhlJFlu0h46Du83TOwtm6zqXnzsXv5OLhxO+UeAkpEY/FSCAx2yhpDlyBD+Lub
n1WCdYRbMsPjAIBO/LKGt64wJBVpiVDbRv7evuVqaPsYujPXsKi0iAlqJy2iy9+LhQhCMs6bxkXT
hW52KBqIF2ifFJN5OCIRw1GP3ZgdSwidFhCnPMoEHiOknDlTBpuzQqZ2rTyBzrcgZEp9AVPFdHY3
ztdJOw8g6tEtnwfAvCI06scrSKlxlTTMYxdJZWe16z7t9XBKLmqoXzWMMVTCLy8txG4awVlbyiAy
walRBCQNeXBRWMya5J1EcTAAr+MXGbYoGVqYrFBJULLHsSuinSeB8OOBojhnikCJXUo+wN/AYypx
VDEhXVKl4uiBGHc60jyehIpm3Skoo3AlllNQlBgT4PRyDoPQxeNxbga5MT9E7cS+kDARHDNDWmOX
hQUlOm9TyWFscGieQ9ADWFxwZ1VE5X0ep0iHp7gwpWyOI89cG/goPfW3fUqf68ZBiIeLsc/ImVhO
Sl4EX1xyOr6DAtOrXF347NhEEswk4XMIJf8EbZkO+Tb+pp88d0H0mPG+UsNuX7wKqRwdH1yqkmgN
/IgPxNBXpclBPKSQg59dbD7TVkAU0CvACUW65kUQ8xAsSFp19e93SlvnkeyYT9cVElNOU2OYIpaw
4x0PymPOOkqXD6jCFanhhBq3ZR6D4J3zoGzCGSpmx4QylBah/clGBEWCufEwhMXBvRIjz1u70Yh2
/TkWU4sb88Qj8YmQhMlzM3kg8SzdpgxZkoiozDh8g2v0vrjZJJSTNHQQIG/zmR3NdMGdVkHuV1eY
TNHs0eAVbxCSwD8LNmg8NQMZZ/aT0Lnb6FYzLf/JdxGZF4KisgJdIdSzRe/38VKHXKjex/2fqXFI
ASR/w/Q5q7dTFdTFcnH0lXFiTPEEIbhLX/1W/RZlphg2f2IFNi/t+LQ4rokwxAE6mtOyeXE0LDbe
gZ37lzIAov9kRMubMAbyimEbYM1OAD6pBxBNfBpJp6WnZRiNr1oL2ftNi9sHKD5pgAjHG783ZCeZ
u5VxpHoxGdQ7JD2/cxQeC0JcHmlpChI3hNMe4WiDorXmXfQXWG7jF+6gxTtHBdYMQ8zfYL1qsceJ
UeTepLvmZc16Y7TTvSKKZKT5GOaSTsrTWa28cKA0IxYbgfDhA2y48JGuC3+h/MPhSV2P2let9kcq
jmBMpgFNgJgXYzCcuT7faQC7inDZka3xmIMpBMRbLnfqwE1hQ9t50X2GFPjRg44Bd73O3k5CL4MT
nFZJVyHz0KPDeKJ/ctUdsoRP1YF3NigdGr/wCICXByvzSL+TdkivWYuS4GE/w0IIkOMhlRSOZXe0
h80vJkGqJpbj+aPKKgSSSt8dgy4O2ITz9UV3khbeENdlaELTJz4Zb55ILxSKplYRTFgMLXMicDa9
KRM8HwtJ1BNEZ6d1nLk/aH2AeM+7WAUanrKoW8h5LN0Ielo8kg0+4g9y88hSjCUfNw2IP/REQfWN
Gq7y94H444Dtb9KA+CT+0tJ9j0/jAa43WX0Q3IqDV6RIppz4ybmfkXRkRVAC+TUhSnzFzItLwF2i
M0SemfKRYjm3EJWVvopEnM7ptDFZOTGnkTkyP2Wu8vPi6Xo30Yw1DuqFvNLRANVMNulEvn5/BqF3
6/Zt74sWOLff7561gCqJeog0ekj2ursivEPErYkKwqP6IhoLwa8c9f51PNGJnuRsxWzhDpwiUCaR
IRSAoeuh3715ilXsWeJVf0U48x0f+rCgV4gfKCnyvQRkEOhfM47+afefpu2vttkf37LVc/MrRpMa
wVlok7w2Xts1yB/me73L1+1+b03laDQaDFlXWbMO/mwGqDXZdnaPvfbw68l6G7U91ozWmAVSdeDU
tqEqk0N0UPWpdmXyfVP95oHFeHIsoB1xjZgW4EQD+hEcQgF5NDw51FE9M3RMnuIHp7qSC0MaXGZD
vq0VHLtHPoEovC3hbEXzqLeyLQiouo+eAY/pXix8MTLQCSCyCug9ZtXBI/64vBrMb7LtQErR32Tn
HWEUEXMjQuuxYSM6ArAonxUWj2wmAuJnHASnC10d0rHwKo/wCLg5xcqquVAZf3jPOoNNZOuL1VQa
l0Uw0lBy0ufRjon3AwEaz00ITzgz8/lifwgL4Uktp5fH1rMWsZgIxoiG00JMQIDWBa9zeCeWNJ7N
cfY7w2rEkMaIix57Z1NpvcG8d5i11nNNpYnz4i4ykKaD1XiErc2FIOtNfTmhVeWNXVg35ke67oRj
oKOrcQ38zMHgx9FombMPX+r5bbr5Qf3uYD34KvVldGZkPMAmIPNVHGZn7qN70p53L+sq7V/Yze4/
E9+piPnphymL3Nc1zqNSDAEw07uvoolsMQsMeDdRXzR41uxsnLcg5iOznHFgaf2MwFBwHMzldfvP
08tqce1WUEeguXE018V+gIbu7K1i92LiNfTq3fzNhDFEezR5A37gUcd6zy45r0CP2dhLnEd7kPmT
6MYdDJitBGvfI7xdK6m0bKqhlH/Acr3vDKPBcnWvQq0OR8MYZmssbtouZ4NldTtuf5W1HcwhzsPt
V9ezj0bxxoEXWNgPH+OJ3aLFMk4v2ywn6GXgGiaD/HHLSIwgoCGlxWKcxJDX+ACNgPvRiFkGHIYA
8jj/df63MUO/MIxTReliNtYXwjAoKBZwA5OmGjNmEH1D66zCQ1ZNYbcdvt2yhO43+2i1HkSEb7Bc
zD28gLJHEyhaZrjCDbVoLYOBSCa7qQyeDUVQm7uvU7cfiyKaCoXDY0b9brfdbner3qgbV6w3qDub
TKrF02jw/LXiKlsT0/0NisAjq9c8H7RlK1keOvUrk7pJc3zs8Iz71XmCtDyFNhGOi44XbzywCn3x
KxCdgEIS+YLiRoA4kTvdK1Ioj/SbG6IdtekRjBHZR8nJKYpjayp17mLhncd0eU9eKlQ/tNBLVsPH
So68UutdArlcvGD8aaHp9DwASuJx+AkXbJGDDmLQApTl5Ne9Dsyk7Wr0ESEuPkDUOXBFH0DVyjAD
FRpQ52D7A+jc+YuAVBzhkC5/FY/gQFxDwVNWPJJ8JYNDw3M6mbzUb1SjBj9BkBlBjVnqxN+rQevi
eaxTdfk8a3ep9VDzSBH+mjSSbh1r27BtDy67iGPO8MOKsEOGtKAlut7ZdKVw/pBUbGrtZGlxeu+z
BGCO0Al5aDEK7WMAXDoKixNuROOJOMs6iIe8eL/SG/0KBfhrPCQTCxWIorMGmNpBH3h4Jlqa8E+t
C2/4XiCOb1v1PmoGxzrC+iJUg3WCYeokuYVxt0ZKIHQ+dsb+l7ezWjdbiTtitXu0BX/BFHiKNdTa
1c837ChxvuTmPF0SZc50Dw9gwCiA9ZVhHDPsd0AK5aA2r1S60tcSohUN2qFalh/xbEdMEkyf5kV7
PFBInBGHcz2UoHimLQCtp7l6uYQFrmQf8h3xeZQIJ06hTgspM2JaFkgAjVuLhIVWJMR7II5kjJAk
iNM+w3lkTVs+qdzf6hXTrjPKqA3GlF19byiCWeDPBPcnH5HoOqWRApudDeMQCmIZatKcQwzo/Ekx
xWIoq1bMTXwk+qGzor+Z0k/JRpc3NAdJ4ZwvSO7I5jbEr72yAZxcOq2Lzu7iX4dF76F6fnx+pqPm
zo16OAglRaCCqHOqjBpZ/f56SxM3Xp83NIMBG90wJtjwNjrb77adPo2268lomG/EdiNi6K9ufjsF
crGa2sE6QsosVNrJtlq8UAd2yHZ7cLn7W1o7FECB5ifgKiuAY08pTX3DOqVH9PzbfUzgUitikjAI
4oRoUPO3ocXnZBOWGCSGPUAkzR4pCrGGKpO4QTRvNoY6sMXr9d2tzzvDHRbhdHsDVkLW7c7LhakT
vPvrRW/0KXEa1Ws2E4Mtkw1HZfIIdIWrhrlv0V6c14dIRnPCdKEJ0e6wX4pd0AQnkB14aWnbv/Al
fA9vaLmA4MSEzO3HzptK27JLJCMlb5JpOvxplA2jTVAbmEc6lLCvhsBYcfpAfHNB/ER6IKQBPEOc
5B8dDgZ4Z+vDs4pYHzQzdvAPiLgoO0+hqLVgBUdMu6ltYGRkFcfOB2NpikktU+6YH++Pc5vDuwgn
YPf79u2+w2hSpZOkSVBn0OTzonX2dtFmVlwWUzGkTy7l2WzYZvoFjDeoLKDOZbUKO9k/Yv2M6vCM
j6LHYVmURoeCexJIvSyXBhh6Of+SMI4noPc2Slv4OYehFPZAUEBcKJUoSgeMpoVfS44aAyk69bQp
nbXaGeRRV8LoJytAiVb0m1IcupH2Ulq5KSKTk1aXGCWL0pN378tKNnBktKlCYdsfS2j/fMFySOiw
w/awfsUChfPOfGu5nq3uR4vD1xUWH7JpiTkKqUb2zMiwcEbhaZ4MzdPmb+vEYGvzc6DJfpJB6Nvq
iJJD1m02q2hFFXJWDHAlGbvI8LSTXZwtr/hVPPKsy17fFOJp9lOayR93WCwWYwQwu7JI08HkjAwY
gkhKMgTBwYJA8lWSvLa5ipcTIU0iAy1cBSkxQQrutMKmww8ZAsLbwLQT0hYqL47sLDY2yxbGhX+K
tjcHwz5etKTBeuQLVoON0faGsCfhHKdAEJwzsqfFwjj+TtrByBJHynhuBzesgSVLHrXbGC8PWtgI
EWvD0aWTWdockDR0BUaR5LBWGAvOfUyLEWVOopIH6fG3T2v+8R9hMdXnBgxIfAb2HaIxNIaHIx4D
hpg6uzBLECLHh89BXm/vOt+Vpl6njzzRm2Vs+NzAWK47jFIMD189NEbDQ19JDYVbo7wrCwaPvfPR
cYpuCGEsQoYECNGxpBg+fBneaY0mnJkW8pgPgXCp+DCztX3E2UX/h77n8ZQheWp0PdSY0BVacIaR
Vq+QXIpvmSiRo8HgLbGJAiwnoqWTO0vDAX/ZwTGhns1/ZjhD85mhFXHSlFaQwETm0KUmr7kGf0ia
CYxqhJ4xBOU4JDZuXT1+LtHNlkRQIp6PiO6N+QFYeMOITeTXOaTXFQecmqCDdq836HUH7arXrbpn
Rxm31o/r8bp+fviokaz24KpmHybaFkeuNr7BbYToZmxo74f1u9ZGS/hxcIBI78NOxQurST1IF+Cg
pOaLuA0XVtFSDWmwcFI6pWOt7ub0F+iLr7MwdAaG5KEt4cFxGCbVPB8Gi5f2BNlYIRT3rO6V/UP1
+M9wroUiOKdtBB4BqVi+q4UiVp1pVYj2rorTst71ozXleBwr25TGaYhThWomVL96yQoSVjs5NqqV
xPCGBeFI7S3lBZwI9NkITfY0Z/JWyzU1H9DXWiM5WefEB+ZzGHNZnU8Ow9P5IRAUW77xhU5CE6at
yft9X/shyD+kgjBkrGJG4VSIbLuA4+gP4igiCtiOAGG+oIFX6ri6q2qRIoK/BkFwHEITDZUJRAys
tovWXS5ub1pDdj+qP0JZsCVddxoyiZ5ILiXV5lIakjgO3OILboR8tal4Pr/T5gee8CZPIFs4uX3i
Xgdl6YlNkIgnD60vrYkaGJ62bA61zO6fbu50S/gh2VSS3DhnqTWJTUSI7KQnlW9P+rj3WNK5T1oE
GrmiAbC+T0v5UceWOdTu5rq71J3XBLMO0dQzEcjYcDLd/6qHaLysb0g7IZP5F2sLvEh13t9/nbef
PnRm83ekdljX/53tH2baHkSA13VJp/qe7YbJ1hkNR6P2qDM4n2pcjnZjroqocneWtobC8E1N17vh
6jl7WKxRJ8h6EXHhnDHMszrjBCQJ/BRjj232eHWP07pNUKDjKfTi+Vc/oI70LIusXGgnTsqjp8iv
RXiyeP/0+NXiYIkGlsfd3X+nw1EMo4TM8MLCY8mBzbzMwMyoJWLwJ1Kkc0946Q4zUCITqyeJXfxB
0jDM/kOdbwGJHYSWEDNkWvkAa5ppU5/AkoKXGQJm0NHr5JPem3Gb7wkCvc1CRsaTz7efbNFre7lZ
7XWG6I7Op0lkzHMie111ur1up35hzO+H1bz/NLz/qO3ppnlhiETTsDN4BcWaBAU3MYEQzrBd0zYt
/wN9cSh9fNH56G9wWKG0U+B2jSVSx+xa15zk5bycS5OLSl6krYXMJG6+MSysY0tks29fPE41HgA5
I9GMEpzEm9C5MCqtUgeH+gt0pyJe9iUC744Zk31qnuBZr8IPs8flEBfTHX9+zxZoW0MBlRSrNIkY
g8IuOZxtpi/QjM6jEaCW9IvLPYwNlAJOKYdg8FLvQxzYT6cmDjMlTm50xwG2tk4GgWuBsDOMCd6E
5dFsfcD00O750d3X7vDuoj+PDdBEmPXDqkZXz6YXy31akAEb09c4RkWF7+bsc8nZ8AbcPQIXYnb4
dtefaYbUz8BSBBAndUywpORwTq8Z6DiqZQnkXUbSQUEStTAFLXnIXHFIANIGxAc9bEknhdgm7KaQ
J+Lhzj7bokvC5IbjERj9CGUWW7bwI3Xc67L88s4LDhaqa/oSfXYR9xHss/McttiJvafDmKu8GNp2
a6WbYsCQ3qyoebKAe+Wg3jB++2nV1ilZSADsP5pfTLY6IMscL0n2UYAWNXyRi6MQwJ+8KBBuFMvv
3sWqariPp8KvTX4ER/fCqmW0u16vf9MNUTCl+RLWtIlgiEWDOWJ2kF0S3Ut3IvFUL6BeXS7YVBLE
LiQy4UVvaBKUMVkM2U5r5H/p31XD8x2GUrD9To3lzq0X/dG59T65fX7uzDut209aIenKN0Goayrf
Sg8cB46LOUDquDgT4qh3CEP9KyRDGSYJlW8dAkJ1o1Sffzmu2LFiiQOVeakgqIoYLYnDE51Rxanl
lGG+fL54bH97Htx/wJ+1E2IIMBViH4Oi1Xb8/0rZxofob/BMeYgOYpiixGfkfil+d6ur1m98NoEc
rn1ZDyInWxLx8bwvCZIsuB+NWCe7OgRD/as28pAtOBwOFG9/8y/QrqTNY0kVnJT8aMSZaDiHunKv
xZCJn82HPJNH2LIIypUMZHOBxk6p5giWZ3fjTXSt8rKpo09QJOiiZdd2EpmYx9zWN/nMX8XI7z2m
i481PoiVvnvnCBXbmyVheaseokYDIIELe4fA6FCkDIjzI+uswd0eWOKsXg2L6PEIHnNyyBhP6dTk
1FuIuTF0Jt2GtL+fB+TOAoj6ZJcWQXWhTVPKnSH5N/MEd4ka69/tR868cf7Albo06Af8SJQg/jQ8
cXjyae4P0S5FN8iRgdbuaBFw6xJ8KKu/wLpDzZsmFgnClxMKWNqBbF2SkTUZNawyxH2JkMA4BiY+
sQT2dOqPqieEXefx+qDRdPKxh+sC3Ig/HVi+m4J4XAsfVXgUnULz6KIDSwA1V7ndchh8ojaGXKou
H8+Jkr3z0NWcqYfmakrXCvnbS3Ipp1CteN4fruqf+V38yfUrvEO92tmEBWf6A1yZe0F+IGogo5fk
KOhlI26HGVtRRGaDYgkZCP40XYg9OCFjZEdpeAx894uM5h80sdX5sTyhzXujdlVXLNjsDHR0WmPd
yXDRWt8/dNb1p+OyO3JHfzQ0jj2sblZPn+olF35u39U1J7cutE+A95TbGhCohrTRSbL+QRcdt/FI
tmMI2qrbEM+EaMgjtAKyDmJ9kNWArT8F3r95x4/a41AVBerUBa6i04scGZYkLSCe7W1chtnkUrOm
mdIQ1i8MWni0+MAt4CeTOYdvVGU6qNYja+qym97QsMghPk1ObuLilXxze6Apdja6oAg+BRL8dWYY
qa98Pi43GjJH2em2OUSvVsvf4IVDqz8e7XvDh4/iBVYcwYmmLnD1HFs8wExnZi6NQG0aVKCdFivS
ghUHCc7Ia4JBLRNvJYMfv6BvJrLaCm5AQr9Y3aCG5nOOgo+RFig05mqgWH1Y6FTEmhodzq7395dp
gcP/ZzKLmkRagQy6aOQlGbamQYF5OR/vX6/rzotDMxG8Tt0ecBwLR3X0Rp2zXbGz/Xa6mXYZBEX8
ES1Lfdi0jblTC6ElDykr7XvBi3ApTFy4ogVG1D6VDuS4WGoX3DQo0LJh8TAsJ+hZToCpcY3Br8fl
1e2/3Qqo9qMNKtDKNbdBCIYVcAxvpSPqUNhUYVHVeb4i/HRyQXHWdZv5+1XqUqBVqZof9i16ne+Y
sYwOtEfDitUQrLc7Y/bJtHWYblrPg09alj5/1MG4mouHwc3jRalR6TC49Zq0WHD6ruNbtrCnqFSZ
TUywPca4QFS2PDubq/ZOXeiwmBwGf1yeEiQ59bsVNybnLDU8gkCWppNERDfZCGKhA2VsM/kFXiIr
g6v8uKdsKmpMS8qaL8JZanXujdkKqGKEwrZdG2sS8PMbkIKb2wzTgAHVQdmdlF+cWJq8gwH17Rwk
7o/nq0D8bSBR+BgDsB5QcK+YD22958rM3s98iO/KTkvYYEJbJmbCMjAMYiUNq4EYoq2bdiDsyoWu
nx2uQPSHQ6cBWfNqDMRqn4Ttg2QlfGMLPu9hWsZyOQ/b7Q1fxLcU58YmLWwtjc3d4nIWR0pRcD6C
7A15LEUxQl6YlUmJyVZz5zwf6SUVFXIDsm79fHc/k0lS7BFtZSMGXtZyRlj1PNNiZSwR21W81IdY
F2Zrx2GB+AOPjpNg5RtWjXMCYvnoZOEi3imxrF4VYb665kKGxvCBEwY2G7PQtQhh8SYq74F4Fvx1
NTz6zvBxh6VQg4rBwi6HgJ+t458sNndP69Hm/qMOnYKLsxpOJ8tYZICIAJAACEqRi4Lw1rwvaWg2
gFrbaa5PLJ/HtsT4cSMAsEi0EFq9WGoS3Rp4o/3bbpEt/tyTgUGsc4Fm2oLoAmJxSuyVwCSJYXzz
MvVqXgAR6wQ9gP311d2v/IpSGbregyKvV7inf0+MjE6nw5BOPeDA9VFdxXnsDSNjNlxOp8PNwywG
7FG18A/ZrpjCpzp5oJpNBL3LGguEycSL26+bP26jG1xUUkHUcR9zjrr1G97u5oNAFA8vgDg4xCIz
k4xxg3IFogNLtye1LMUV6n3HjEzF1nsZNiblnH0G6CoFJnWHmt5xFwYa3ruJGq2uooTBI7WXbVZU
BTgJkstkffnUCj2J8mebRiOuoxwjhpohohUMiaD4h8Obu561pnZl0E+QlZsYCS567F5s1u9RMqgr
q0x0GggQV99frO7ecMYWSgELLHQo0C+BeBu6PwbEwXL210iq2RG+NDvq1P+majnqmOBBOM2cyGBG
cDCpS9FZy1kzcX9L6x0e8MZRDWa7If/yUsxuQ7vwdJOR09oLM7b31jb0UO8+zrolAg5dZrZ/nePZ
EXRuVsPxbIKjczXsVXU3Fkw0OL73+DyuFq1W64P52jyejTyyFN+HbilIUTL44My0wGif82/1cJvY
Tswgjo4D/HnIozmgLGNgMQPIeKcTC5Iz5/nEg2ZjaxMCiKnnFePwjhvawjhmn83Dxz+gGhQHLn5h
MMPMQD8HooEPp2+WUzVBswUTlVn1mOyG5gITy/QxDK0DSs0AqS2C/IAknReTRJCkX436nUG7bg85
nea0p7NcDVt39WP/8VO6ooG8rGuCLKYGRIgN6TYHCw1MDx7trERs86BKLP1UtDVHpkT8HpVAmOQm
gmkiHLnWNHtxsnlYg0hSPtjoKM3QArmBNEA76BBrZC1OxRu5A7dY+pVwD4lYzGLlXWkfqG/Jk/a/
zLo3HAZsj0Sj2BnDDDNHB0U7YQIBf0ig/ovTXDvM3rHNqdbIRFXRFz0lUG+13D5ttu3pxxMCkZck
Iha0GgeacPibbIY8WohiIgDFz5PVPxCXjvK3pra1DZROx16XroUap+0zxPHeukwlUSZMVKBu9Cn0
ahrl7e3mN4eClrtbJpF+pl/lksBA5A+u5StaTIKxbKai9OYrwzSlDP9wMdV7cxa5Z+YyX7XvBnE8
SSwzMRMRxgiS7tIByf7EKiFE/ccvD/c19wqLe6OlIg8ig/P25HrR0gxFLRBGTuPzqr1wSiNXYVSk
LoiM+3KVdKNTQ1lI3YdWUkVpx5lz9jeefmApUP385h0xnbMKGKVW6lFk+UehgJCCpcoxEu4+l3Vm
JIy3KsJv0+RlarnzgHb5EGXXmPQhWSlJKpNbK5FDf8pue12/M7HV+ko+taEBH1BLaxOiSC2chkhm
kVVLLJpVbSsPjmYEWE/ypW600givFXEajuIB0UYJE7DI/HfWk1m0CaEzB5B66wM3wVvuhpWSjg6G
tTXZKP+VrILUVlttSGFE0CZ8qdXJDllle8RkevHPsVdDGrxJg7A8OH95xbivs+DR4ciCywjzgG9Y
AbxTxmHSevMxj8o+W7j0o9wi4a/UY3yWtyAMNsSeewdHr4HY0VIrSdfMMcP4VKdfMlVk1GHqG8VX
2ovPBQHqdU4YBJNkr0bStduEdMsan+dvcj4MOy/+1CIfp0WkUloyAN/eqd+U3kZ+cQpfLk77W6Tg
wqTzddvfOn9NGP7PBki2SKxJUUQgduhOjwzEse0uUfr+yNN4fTe7vv3ZReAIYw4yBueTyCC+Wm9O
p4u1IeKwur38UeuuxuG0i8E1T2y26Pc1rs3gzmnjcejX28VjZ/yYx7QpgRuJgvgby5fylm/kkw1B
0MoP63ezL/xm1YD2jYUfnjbLKsQ6J2sq6x6rIuOojfSY7XarLkNri9Xvreu7+xs0M754SQ/Erj3M
MGsPdIV1iK0vJBFEmiC7GHKDUfHQkBsp6AfCHDR6cTpSLc8mEfOeJQlFlh2YNFAzrolqHNEAeZ1k
LP48IRnTyCMWcLFNpl1X3A7QG57N9A+Xnd7yvid960MioIit5dhpAlmCO/k1zYyAm00NiYOthmfM
kTo6JVclhIbwF8XX8qn+piZThuEZwOI/py9NamYaJ2fcZSA7I0AjhYF4dJHMT1l4YCYbirI+Yms1
jQ+tZmnAXMOlzskNPB1ERAHcI2aqpTnbQl4xx+w8YURNEJOveRqEXEt5CkLxyJtHN3884mjFy/gF
/mo/85Wn4PiUNlZIMPZKo/eJwd3uhlWko9wSn4dNK+AWk26FmDzafnsqHIOW8Ld5nXAKkccAVQo3
9iDKTUWJl/HEu6YbrK/uf/UL5UlAsjrfXU5Wdm6CLVxFlJoIrZDEZ6b7Q90M5CHAwlV4m8kgFUgT
P/royJvj0bJkHgv3JMx8eRlXL+WKszh4oihIsh14zMsyZxtnhdAJcMSUCsFdf4Y8Es8pls/EpyQJ
EtO/7C8WRhh+caPHq8N/+GhQPg0k9Rd4UPOZm0AkKKTqZPQ+lgXx1SFEbqHov3GQ8+vqgutCTtXF
gFNGRwwtDRmya3frUXW2x4Clh2ymn498QjScjqTAy5bOJCUSA2SmeBOq0bnjCQfPE8cRmpHxwSE7
0QEkIKnwpBT/AOCIaVjkJ4RcbQXSYFGRZOf1c0lE1MeL2QAZwmGkrn4HFQfHOKAZGwKbySUmIToc
CwgpkYy0gpsHiO8Go7kWjhAmORCKBh/xC68EmUFxJi6IuRumAIHc2ayLsxLgY5tghs0Rl2g8EvnT
JjCr1txzzxxAlZIMRIAVfsAB9ekeggEcMKo5YKg/rEdD/s/POZ89dpnWmc0WX9IyT/KCIEAyB0nn
3OV9iqamWCDPU0OFaPHVwMewIDA6he6OQa/UF8idCyI0tiHGrvzQocRLXRe6b5A8TAGTez64fGc9
ij8UDconTsjKEu/i01Rk4FaYVmEWaggOtcCBoQwUgxFjeIHA2dPv4QA8mhAS44MzYtifvJ38p/DM
NZvneeAVUGcChWJwlBILTQCut+YkIM7MZG5hFAjCEy5UxBHxIxQqCMFwoTfkZ6PdyyZoudmeW4Xt
HCsgIC6MBNTZQoqYzvbCEzSYzr6gVj5A3Ous16tPp8mD9UbtwVD3m3S04vzcVqnup9NOt7/4kgzp
wnpWKsDCbsySw4w4PIvK4DEaW3u4039ynoWYLzsGg5ssgj9Nh9vm6PnqhOzYviKmz6sunAPBYM7D
7cXDNjbNNK9YJI5TUUZZSUkphVObqRW+6pyLxdyGa56rtKdMzdtGhVFKOyQ+8mXkaBd4xNADyrAI
DAEr2ZOg+ICbeygGMkKRCiLtmVacUVjKxVNBKBQ+Klq46HnHSiRKjkOBlncgLjUQnFcY8KwmRLxJ
zgYOsOClWrJNn/LNwyEqgzV3LkNcsJFVdf5VtmHkpPO+yJdvV2Xl4YBB52rweb/+mWuSw7oHumqM
UC/UIFVmT8ugaxDoV0AEDqieKrzPC6QICN5EvCDFQmIRAYbAAHA80fH8e6ZpIIeyv6WI8bboXgTA
/nHeGAPkbVg6tDxGz4FEnEMztbyeyanmbA9caZAO2UCQGuWK1iTO8MtnmKdVwARjlwcy9tS7PHQk
WjaJQSwEwO/Jm6Ui2mmIzxMVxWGcZFlqDNyqqSijo/WDl+o0bCDCJUOw2ENRc47MW7vmY8Hzh/uX
gP5sQ8wlfOIQQ6qFppNQP9Bf/dOVD9Zfnd6ox0Wtg9Gwd950Hob7w77qTNFfcabN6XxEHgVwZarK
4nKI29gd41qtmMA+aLNM08UWPAY00U+xcz+k51yWLsZfLU1IB0LUxO1jz9U0bjOGSFICIafNyTxS
TY1uxd3g6E/SseZwgsK1XjWiKwX22/kuN/UvQ8FhbYFonmz82P4nN9mluE4n4HH9KnEs1Mi1RFu3
2nOkFX64orxcEH+Hk9ndj78JQ1+V4wNzUrtDS10a6ysg+sEmXNESyD241SapOCHrPmCMG7hUKl7q
ZsnDp7B4JWdeGRtPqBNyIUFrFOOIdEi3/XiytgbRXmdYF2flAgJLmpmBWAjLi85dOt/U0cmhpANC
PGsM4HEckrhysiVxEpdsUUouNNKVlxmAzFZ6rt5zW49VGcm64MCSHThZ9B8e3g5jqRgPdtaRlIOv
KgvxUgGyRKsQ2fpw1pTDzvoK+QRBWBbtN4+7cZqFQEIRiqZDKHh0b6E0yPUfTurQ3t44oZIcegx8
useK83FlKgbfzr5cRvnu/0ItD+pL21XoHGqqEOJ0GEfxQvHkSnW9+jt5A6Kq5Vpp21csSozTT+Iz
+TRK0epz3dOzTKnXdc7ZMoukcmom2jo93QDx4kq4/cPt0+NwyEZBJp/4YqoNnQ1CVQGpJ1aSnqlt
XtlCinu6YhwDsUe+gLXXXSH7ncX7nqTf5kKRkDM5sZBaUGwH5JH7fOgmzGNesnwA4R3YDASXTJjx
h91ahzoVlmbttRvE41DxCYHyuFOu+0SEoEMYtlH5bumi6/J6vbOI5byj3OtX2KntPkcG9obt6nyV
22r1UM0fRvdfatZDU8FUPPUNjandwrv4NEnBK0Kag49EUH8aFjGRGrsQoCN+JYIRPJVKXkkGvthf
Pf/HL0U/H/yWOtMiK314HTjmXnTukMWTKU4YNTGkwDPRjZAw5cThI3i8W6O0TY5OY6DUy3I9sYuO
JkoM47bII1oebAptnRgm7DhUvsaRsHXt4BbPw6K/1RxsUM5h3cEfYjFdBIRCmv8CzH01z6lbtze7
6lZn4rn1+7YmjkCB2z/uYlsnnMhTHqMJRV10W2HFXbW/SKe4Vm0GlfSfFb/TB5qnQVLPTllmLVkQ
FoJI/XslkZUNEMPHrM3it6RTQmMXJcQYV5xqwUs0TOL4rJPwyX22wvwkF4YOHlkC8HpdAjq9F0NF
LLxglxIywPKLQdU5W+E17D9Nhof2wygup4fNzfVn/C5mX/4Fh5jfQfABwjybwQVut3o+Xuyd+vvw
FOxDEHEAGkg3QagDZSsjrvWLvgJcRAja58JsBMJHMDoxMii8YH20/MC1NtF1SNdYOzKUVCaebm4e
sLZaeQKS9RrNbWZmIShqAqOmCnVBzDOnkwLHhlj0y2Zw0OpkZolXJqCaizy9RJ2Ca9W4blPfV3Li
AZ0wESuBHOUsLp5OhOisN9/e/Ij0LzrqvQGHnPU5oLdXSw2ejxL2D5vl7aJbfU6LCEx6NEceCITa
xZnmViihR1ApKB34AChb0jNBouRAlpbPp9pG79yGanRhRfzQJm6QEqWDD9QmETubvkaKT0FMZR7R
EISR0kFgLctNpQGNUUDARObeZXspATfJszlnWsfTycpW/CXkcTo8FFe3xjOj2Bf7n94uJ2/SOpBY
7EVo6CloCyNYxHghakFC0EOioXAh8o+I+2IAsMfgH4fh1rUWEnrVVWNV1XI2P7QO9bCdiQsrQbyg
7GkfxiSF6nYQ1LLtNgiyQnlg7hfyZGqnxsJS7l4GFGyMCpiehoXOPBbCiqRxMGqIu7wbYxYmM54g
KAANE/CAlpA2sKBn5GQRsRlhpd1hZdwF3FQHQlWYoMA01e6uuqiMFYhJbwxoRLTXKjqbnjLAfxpf
3Q6/Qj1bv4gOSJqco6rRn7w744CgOX5FNYC/TnYvyz/O7WJJiuwDzesOdXJMDM41yH6Ytmed58Ph
OdQ5FMUgB8Lf0VU+XlVLAW2EAE1y3y4SEm2Km/QIspLBtoBczc6kFTv03PSvHr/yks/im9NdJw12
M+oWhaxIDQjXWaMAmy44LcwnR1PeYW81EeNEA8FRkjggCQ+1M8GxeU1QPpZZ+iLb0kQpJdjNP+x0
fyN+MXdhkHfAirm54cDvgc6hQLLCkSfnDlooUtNHpYnRvd4tt4F5WVF0spMceHeDq9Kw92G/uM5S
RKlxhDWSpOh6PL7Ew3IUnVo/eRwyJEaiop6z0wTJKZKWHSFSukX6osnFX+Za9NqJJ5E8yigxyhuQ
GLBXIN8dneO7mMeAeQonUkY+e5PLJ87BjyyA+KiAvkTKO1ZjUw2qGwlOM4BhIhbLMk8A2mQjIIjx
JkTOQ7Gjl+mgZJQQJ2dyhIGWVtjoB6F0P1JqP4YXrT6AsX/VxurxIEFnDTwrhktCGXAljJHJ/M0n
Y2TQDMejWh2vQOQhaZ+YUcLm0Kg+pfp3e/kGTNoomhtD6xuN/bMwcZZepfW9HoyzkiN00XbglBpH
GaNOczX7W4B8NVAFBiOUob8qahSU5ASpO1eZcwB3TztMp/QJvOKzKDlfFp8BtnvLwGpoViBfYUfI
gkeLyZOVGJC0mx9DWOXmoRKPkzTrJnCiE0w5xGTJ8YCVf/U2m+m6v9g/fxYz+nx3yw3sDmJ5kbCw
9oJkNos3X0kKuj1dzAbcF8nHB3A9HFiT9rpW75xtxgqtzqkt7Yp5FRp1dgWcrthpLWb3t+PN9Pkz
6hxFSg1YmRUVvnu4+ybdGj1KdNljffX4M79NzcUjXyOfWEfp1Tql4db3harx5ybRDyVRJBVPyyvQ
k6sekzOET+b3/Y+cCuo2GGg2KgiP9V9xWZhfUHHm/gJhDjxxjEMBqVGoanEEdp+u2q3EZEk0ojNl
+ourfp39XZgIX3OQB2/AqT3gD4jzcry4N6yr9rBmuJj9cr3zxdLD/kN/vd1tbGlBHTu3qyLWH9Cq
tHucz/fw5SVhSpOiiS5MY5oOKtvMF6o7628zZjxBhEI08EIxRQwDCU8cxBHdmAZ1CD24x5Whx0WZ
vfLAbWhkghRDK/fri1bOCGSDkDhrCSA+BZqQhtJqQVppCUjHQ5HYJLe5T2UpFbSKy6NxUE62llas
gh7B9Lb6UDrZsMPvXHFu+zvrAILjgz1BilKIKaWsT37AD7EW68wEY/dOj+NYqv6IeQSt5WqYYMPe
06D7sN7CDwzaoMr5CYvbUhuobRu9jxEj+AHczrg5JK9V8nhOU5YxOwgCxOzgam4u6Lb9UQw0eChz
DwQvfJKn2M0B9k7cIHPBaEF4xMFMtgiMpMMM3PtCCyh5lvMS0MklI15j7bzCEQ1oNky9dvfTorGB
Y3CEMetYMZiH8IF7mpDH3IyDsu7IfAVDedy6KAVxQDQp3NfFrV3WCUBb6zCAmcsjMgoZ3Levrvpf
HJYECOs3uflJvOPYUC5zEqjTXbGmkLevM1TVfjlIWXPvBTY9x0Fy4M/5Jrzheju+vdss92HTwyUo
FTNQ8FKHWb7hcUodTYPDas33t4PkUUM4QizD6jqRJVo2QyhnZyqKkHnwBXwVBlzwhwCvTFJwXgmQ
gazBMw52UWBbEPIFMYziJAM9NBmFIBlysl773eNEYqQdZYf5lGU2Sq2WgHAUuaIpqXKTIHVvqB9K
gnwYyd1dwuCH80vjFirwpnS5pK6ttF9R1UNfIoZAXbxl93p032D7LD3m+7RfPAoNt/PJEghKzSoB
9WUxZbVhJUQAnjf/nzF/Uwrqu+vdR0RBWlT3x2tGyUaHzS5beJqjPnxbfzhw6ZsvTPVpJLFaNtbU
xVIn0nFWJUOyalzGaakjKwJGJniQAU95UKxo8BgUiYGsNCsDMbyMOTQ0ciGrKfSzdX4RUQIiZNi0
9KV18B0iaLVAXbjnTunsyFjMUNorq6WoW/OBoXgznPg3kBKlPBIST5Mi7UIgv5KTM+Zz7eOKmL+r
6neUgafiRIc8Uih7vbRpQvIcON9HuPH9zW1sFwgdw2dbwwjJFgp4atCkuKLpExIa7P84O9flNHat
Xd/QpgpMA81fHDvTXp7JPK8v8w81k/0tMGCwwQbM1e/nHa8kGpyVpHaVGAyp1ZJa46Chs73SPX7P
fr8aL4HC2jkJUAI8SyV5wBOrvGh9EAcciM1GxADNFs1raDhilqTOkPrD/VhpEgxFSUEQxiPTbyu7
s+MJZemyMJ0h6QGLGlnsHDNljcaze3jeXvTm3V3WdXwO5TSMAhf5zY2jtQwQRRc3oaNkrGcswLZz
1TzmLTi6nqenGTGYSoyRoRmjQPhCfBIwrVJx9yhPG8AjcIWhWDS6SiCeDTtjGLjFNq1Xy9qyNbNA
gzS46N6JpzZjbRb1zLcDv13NnegxnBgpVYWN0umxPJTT46q4orBRz9txNdusqvX84/kxkLr+xwqy
rBE0AawvKU2hgEOoeYeAEBPd6RCgyUAIlABCAyAKu+ZgQapf9AkIEUCQWsPldDQ93IGLMuGOAw1q
JaCKyaYdmrllQLDlwlZpLvksom3ERAJCDyBE8lCg6UcIAosSqD+uDuqiF+ISHa9dDAMQoCR+4ZwV
/ssaLlJzN9BktlouxBalkesWh9mGoGumyHoAyUp7ZPDbUdUghjER9B0e6KrXeMYD9FzqofouLAcd
nO3y7G4604caRvi40ZaImL70qTamZ24387/Jbd6AjngLxU13Ao1oRlr05o9YYKY/khjvfYEFHqd3
g5e5ln9C0Gj2+bcTN3g9iqjMYUcEQ2ZRXYNROm4teADYQQV9NjsA7SywMjRXs6VGkFKrAhLTAdBY
jeB4HEe8cjVFIa1JCo1BYIP20/baan5XP6u9lZ6HToR1D7u8AysfOJFIK3U6jxOJQ5EHldOsNq/K
uT+TR4GbpEbMcdauJvv3KP7Gkqx0K2PNEEJnMGAbiWaEGlJ/qA7z3mC8HcbZhNCKvIB2JrqJfIab
iMCw3PiHbAVCTNG6sVww23TYha9/mMKGseyoQWZT1dQs9GtS0eKsHgeCKG4II4vQJhJb+elC5M1A
nlO28IbChnSW4/ZwPqq/FOE3vS3/QC2+cTMeMM/i5n4ppIwlgNFZgGyS2BBVIxAM4llgQTaIFPWq
NjMI7qgFOire71D4bGMw7WfvYtDpsf6fbkS/zS7hMwr31vXjYtwbfPBxPZSKUgAnT5eDjwvdutuk
NoTDWyAIzpQ1rsaTHkM+gCeRMSvqpoqGbJDTdAGJq2JkbMWEDSIIPrkIeYQWolWsLEESIUdxqNFC
DpRmIgo1fxxJpLYRQAlSJoxxINVpvImEiUQF8ARuT08eOdv2kkC8jAlBjO+QIWbNT1RrkKHqd9i4
xfxbnG7VELTlYjdcVPVs/UHNq7shVLQRtCYINhgVjSPcCNC176l2EwD4OPuntUp3oroJ1fnE0AQP
EJpQ68AVi4SkK0P8CErObWiYORIt79rOvXoLmFcqW08aQqMkMnl8B3mCTDooqNZkuZ+CuElMejL6
J4TYG4dbvdx9gIwQE6FKe+7wQA1TMdM2qc/Qj0cihugkyxhaBfYdUr1dANFj/I7rQodVt6qg1JnE
bKvn/eT1fn/xwcrQa38sJHCICYTXRk1MkmX0dGQPSvHAVAs9iT26+IXxPtujEIhn6nubcjZ1hEdn
RVT0Gu6yyiaaPIkV1A3jptCUV6wlCTGSp37S9rHo0dgKglCDxbtpfflW4KwioaHlz+oQaBE0DY8r
Ek0yN2g8kzqMCYqHj9yh4QATUVE8opLnLRpNoWjb0KAecWk0hmHo/NA47VdUY3cwvOh32UkJuelh
nKrGwaG146CFi25u/KAucgg0sU1jIGQyLOQ0UYGxA9CUzOfI5X6FyWh6Gl9h5K400lL0YqKVLRWN
B5ROOrjtFo3TQjI8wDw6YGFrQqiEt7cYdZ8uIaNJl7vqppyWM7g5k4wlFSoiuncaomVSIVlvXdab
P6Ac3yyw7sn+QOrq9pBuyPmBL8vpfNHaPDxefPBshilQ6BDmpkkCAZr0iBugTBRkCsm0NgS3DQJh
JBkx6xo9BglVqEZLjsnSxKl2e1X/eTxBSAzWeBD9E/40YkOVI0WbdAuk2675zW5zZfMfMaLqCzks
Rm7G6PpR7+DUOHGe/+TwO2hhyhyRkAyduDg7TvC9JQ0k+REJiasNTxstjAYuUB5w/QzWw/l6oO5h
PlssmAnL+8KLKqSqz4gEWQg0fXSqFB77gZvXsP5Rf1AmrqRhehzUcnOyBRCKNDfwiHoxjGy6AAuS
pMPrfbDwigUx+4stWpu5z5OIDpuaqRAJyIVgzBcsu2qM3Oi2OfwWkuOkpUQhGqVEE2uwvJrbRCBC
kxrUD97vtEedGjV0ToUeAyD1kEMvGfM9W5A3G1z0HiaTQeeD9lejoGQr6M4NatZSYQRoZwnhUO22
9hxIGPKKiqOxQGOT2pvG0VvQ4/7q9fEa9YTJ4KX/thrCjkMwSu2LEhrpxTgARSDSrLyNhZg5BoUm
h78hFLWPo/aBMegIinMrUxDTxELiBXiQBK9W5Kymo3EnLeo2YUwVQyo9psJLQ2KfW5EzkwG+JTpN
O7T7IXqdHV8li7tq17rNa9Dr9bu98+me9eTlaTu4f25/IKvSnoD3NrezZG83SYfM4IVGplsSlkIz
iFJEpfbNddZiuq7Rx5XitybTgpKm0QAuQrmfHIjpZaheFBQynSw+UMRKLO1Kg17D1tUhXc5YhIZT
TYyfrJBrUgRKoNvm1/cz9ZjdwohuHu7InV5CLD6Emy7Dd8+ra6uz77YzF18xwhnX4oaT/rDXv2h7
l3TDCN8+taet18nrQZQRCeLwvJClhkCZNsBa14VAHTcwhiYLBLFBx/JohXhZTzT8nm/zEKMolGjD
sh6khYeGkAtnOiKUiGI+Ky+F5T6x6RrwS2PMywbEEVo+obamR0zyaLHIzXoSCT1ZFGcBtFCCg1hJ
FlUJfQv3SMJjGM1paSeA+YbXCHJaTdhMC7zwDYi1rGEyJd0IFl0LIk5p9OfgEXuB5pcmNOO0MW7K
VUYESUnGmvrSrTIlTcbQDwzIeeWt+5LJJiIPl45ilRaaqOZuI268CSmMXUpsDvdmFHDPfMDKP9hE
nx+LjLaJRQZsWLgYcstE/8155C8Pg8fWcFfOI+fb3SoY4m3/Z/MXHjjajiooONwLDtMBwc3VOtXi
pKnAAwu6zYArQIDtKTfq5obBiBkFpjMLwhvg807vxtoFCJegYMQrbHuFHcBgIhDDJpJ45FXsQ7UD
U2+RB6r6hlrBC0eIBg0jlhonUKf6TBZPo9dYm2m+Mcd8u5k+t5U0fsbNK5zKOxy0h71BW614Q7d0
x4+rXfVyP4s7+lS/3iuoKZUVn/qqS/lwhRDVkMOu8lYMVX0+ExxixK3Feyl1qxPXPw/cZkfla3BF
eiFUPLDML8bu2v/tL+/oS8hSzZvkhg/v75rSimAmOlD3YFQwriDgcdyFg4HIA9BU0ZImeN800KGp
kuE882c6mPmpcNPE1MBLywv+7crvtM96EKn2uZ+7w3qoi6o667MPVoPZfvJY3etwcKqYTErLazko
kKoGB1oMQIpTBcdUkQ4zhVYaVbG+PlxcdaLbneelCQ6lHP2L3GeACoRrDiKrXeTAPbo0Yun6N3St
WwAKpIYtCf3R0+u1btWwt/V+f9Cqdm1aKbRI65JFiHDUdKxf+BK3FFlZWjREhtCdsD5b5KgeQr5N
g/OJOpPgYlBxJjDDJ72LMwFYPl8MVo+z8VfvEbMSpt4lBFeTewlD8oVUQIJQPXqc1ZGpwZO0Asrq
h1rHMjWkmuWi1qlp8AKlgI5dNo39q/JCFECaBMDr5goauK1y341atikKNNODpBFhKtU1blZPs91a
Dp6vEswLS8z236npsx06UdNVv6r7dY9DmC/6Z9M0y+7kdbba1vd37i5DTeoSfseBWKk0IUxNNUqp
M/9ixU7lEgRUjcfqP9kmj+w1PB+Vmo823NPpRZClHbDicTugOocERQ81es3JUijan/pN47vPVxz0
R0W3F6iw9XENPnUcW/Pr+3W62pG6V3UHBFGN524yPIzXkNPTdIYa2h4/rS5QvP6Ds6XnK3CCBPTJ
2qyt5xYQVM6Ztq93y2r3NJiGtsfuaNIgTZiav4HzfZ71chAVj6PijZzRIS0YhxxW9mL17Khq17z5
nDpHwYvVw4HD2OBid9V5wzTbTONAHJjdqmbXjTu26u6ltErROsZ93WZzXRUbbU2EUvdGCvxp2b9E
/eCn4oEFMR3s/SG181XVX7MyoM+mFs6v65/pnfXDZLVtd2b3d8fTDiwIlgVwa3pLBLVNSwuc77iT
OmgAVwvp/1EoxmNCYj1BCctqS6/Of3rsXc3W+9SMEGSHiFl+PLFpcXETrvDh9nryPPsocoZBFQY9
GfkdrStqdS4fp+ozNGk/r3kvN/a73dX8lmHAxjYGolsTFkRMErox8QmKkRVZUgAaN6BGyBTChO8r
nSAEhwjpyytOSc07QkjBZgqfC86X4XWKjk0dyzt4t4rzDkqVlxoCSV8bSiedGu7qoNT+7PKxRakc
VbuUOj54G4hCF5627mNbcNxPXV1pzLs3Po6awvJNx3yFdT2Kx7re0AZOIlfzUpBUsDenviSxQ+fw
Ta5zYGqeTAK0Iofgpmfd32+kC3S1xK7movlt5z/U1kltx2wclb/qxVF6PKbG8JuFXY3RUpaKbM8H
N9ACRxAVufptsriBmSfTm9Wv8ud1FNIWu6sdO0WsrXcoicZwqDqrVKY+IIrOxxVkN0Ud168caeG7
WhUpOJikSN+6qmQEQrhf7j5d9Ya/5rb9nPR8Hh9GucUow2GSIn+l4/IhOtxCW8tE7zThrBgxyex6
Byc348Ra/j5tH8nhbzoKQrYTCh+BoDkd7Qzi5Wk+q9cfqylr1yBQiQQEearevewuJWj69CyvJFFi
EKk4r5ZP5/gxBANHxuB+gKKmCQXHwao49LRhsUwICSvdsUp0vNbpZwjNKCE2ZwxlyatZ1cHy7Xsa
iRdW5IO7SCBImh7V71s/Pw6EKqzT1R1lpYHJ0xKOiHxRSp67uASC2Lnc0bIwMFhVGlhKm1vUg8iH
6qauRPTnolU5HsFgg8qQy4Mf6mup/U7rernSlejDydXgY1H/8JcVWREfCxT8Q3iTz2DnahMnLcxm
d4tH1icuRrOqLxMw1ZDL99K6rHSrqUxtGyOBoEzXyFMMKzg8xhRKW9hqLVkvuUsDG8TgCdDNoryM
2+SNTlSc6jafs0BVUoNAUz7B/vNlsqTiAcXkAdAVTHcZBBOVQgPJYPugAQzyAxakWQgXxQUG4jiF
kIzn655WOpqIhk0mss503XhsxDh5kLFrCdh9nV22+qtrcnEhgcmW7i5jraTLpaJ5iBBbwn35vE8o
zYSw4CawtNveuVEiv6+sYqhGJMofq0TzmBI3GuziZpVsq2gZpXmTlVkg5VOY7npmdE/bunB8OTAf
GQ9KVEPXiZMARmpNhdRUwVaRaWQ9NIRn31ESJ1vk8RdtZj1qaH3UxB1yOtZn1QJUuaPLA4Ks+tJf
F9xlN+6xdjOW2CYG3Y89HWrENDmuajVPqco5E5p1LfjTcuMgBLU9YCTaY/al6gsi9uL0Z9E3X9SH
ZYhI4xg1MTGZmr8lWecU6ce++MIgmW4vvRtzlItNTDOA2EoFPM44Z+GkHDhzehN3YdyXWy6CzwhS
KSc/DW+eZ7+4hPjSEg7UDJZR+oYQGX3G/Zf/c+g+9YYvL/3pHYxAFtQgXPLtTiDTcKfTQtEFqbtc
8zsYdC8G7C057YIMJhNO1VvVU/UCpehivAljgoNhbNjliWtUHQ4ViLFmvOi/x+qyez+K5nkx/OlQ
aWsKSQCbOlStc7iSEghp5GYdFHbVQ/ckfaGPGT+dGA+fwrZHXnafHdOIxtHOPRm1xK2fql9oflgX
T66UA7hbjHbL9xQLnNwMQfqHy5c6KXLy0yNvoMVDZvNN2F7z9jh1pmyaGE7mDO4c701Uy8zSJFo7
DrlyVwporZza54hBPH+MmvU4osIyWCBJGA+p5FXeSMM/TsfNZlHwFkLEzxL4+GFZq8EsoxDg5u20
M93yId5muePT/vJ5X+soO3wwmZPJafBqcTAhOFAiHlICxMHgQl5vl+/N+xLP4PuY8C/nkR/PboTB
4JFCm0Sh6FEQrtf5YMwK/hAZd/o2n2iu+GSXD2gF5I+k3DiNCBPqB0U/uVIwT8KowNesF3+cFfdx
376rRnD+Dre959D0qC2LPTglKzhFdJGN/EgflaNWvyarg3a3g9piCXt9NoV7WG9ms33d4tasV0ZZ
4p7I9/X4iupiYJjhYTi76RAlsziB8LTd/DC/spjhBwHmC56z8XuUr+j92QszFt4seG4xNprEbb5m
9t62LntpGS3c6jCgmXn+yn2gXgQfrQsyAvkIKRDqiaBBTJspphrks7IGQrvUxpgPTSJwEIgDW+LA
Z63eDSwvj05HCbMAvQFmzQvZtgxGb6/Ma8BvK9rzS9X7KFocyyg5cb1m9vDNDoRedz18xoKJK8+g
SGhXSCeFt4y18RDL5AMx4YDWkYV8ppg1JMMD1DkhhpAAvBDCePG69vHiCi4lhYex5kKJ8KrS3fKf
0aPRr6DmoQ4CBYQiQMtRQ2tQ4Yk+nPeIxyRiWdfDRyoenwkh2GhKi1iF5sD3Q8L0lbE3yMBBJVyG
xgFFg/Pdb7O6vd++9BGmdLIEuVD7brAMRZl0aI1RnhsBanVKoQr+grsBSV1cEwf6cNk3U2jRdlHD
IKnFCnoUkvAoi5QJAhF4aPPLBGmuUUEoIBSVb4c4SDRofv8vgkJ9QxMLClQAkW6zZBRI1UtQwjqR
uDSMGpMBBiXQEK0D/v8jF8gEm9D7nBPVO78QtHW/qeetarK6O95rbykopKB2CaGCjbiy30Lqmjg+
TD+uxrT97DY8rx2nNlX5Orhi8DoZPR+mI5nTeWYSqhTagNAyq32Orn2BaVw0tcLRGEGFQot276q6
tqKqFnHfpSkBDdx44q16+xEGJmQgyMRALQlhWMBCERhrS0Yvtfo7lhHToVDmR2Wj83ZqoNZWY8zB
PpNgbOY4Mwof1/fT9eN+eTI1EAorj2bGvylktUXVm0jWXBiJh3fPh2sPKEEJnltflbq2bFD7QRtq
2waV65/aloSErpJBFQtVN2pmEAxD2VVeQ0D1E4pdEDtoikkE+8dog7UT0ArKCFSw18hJ95wgaEGt
qzVJh2NICmL1kGufJ2xdq7W70PGEZD3GQ2Jl9QUK3Qy/265wVccbowAt1mHFIzY8a1LO5ywPD8P5
eL14Xt5t6EJBEfKCEGgzSwteEIgSS4w9Btud3/VWWpMCUeygBZSyBKW1xCaPgo7DxKJNo1NpCmG/
e/wqb6pFxHwOYcgt2eQCUC5QXON8fwc4hnGyNBJn5tjXhCcr/WLw22Nl54fRUCrzEkW2FBuydMzT
HYmbJNi66u0lrMkYPxFDxcgJLAQOxxji1Vl/s4d3i78Szp9dNI2bY5rH0w1Kas2kYL4mR6IHGPOL
CyFtXB/PkrF+gCdhKw5h8XiIjmK37g4GNOs1tlsG29ofXGk+tf4AhxsLQ6Y+sCbMSJzcycd5YhIr
O+RAQuAwcnrg6OzJnbPUmTAX106upBucj48GgyffbjDq2D7WWMgoQ4rl1gwOVl02orDF7FQ5LXuz
1/X4ZcgN3sxVLr+wPPFJey7gGUO4DBfaykpJ4sD9LPxNX97/D/FyDL+Cr4TBrOZXRyH8xDoglDxo
YkLGiJmNOGtCv1RKQWBJLw6S4jkBRegKYnPuv+6fjw4ykTU+H1vdpEL/9tv1P8+LOwZJsvBKXnM/
2sUxPC0IPj7NKSQNncfCUdXoYZJBdgyPIoZfOlqCZjWAKGFxap1nBCICYeFQYF+3EWPehGUNH2h+
n//eZ7oI/Ke3059eJ2b4MuCfIMRLmaXRcReHYLm/qRpXLpBv4vvs/K2GvFG+O2qVAGohzQuUisuK
J+6w4wXHSgsIlFns2CcU/FjmxoACjwpFNJSAURfV6rLqRS8+iKI7MhGglIsMQllcUoeokOnUVqKH
D6DPjLGSi5d3L3+mLGJKj4wSTXL7GiQ4ApUh0UX55+2yGj/EwwcKnuz5wZcpzTfHZ4+7Ixxo0CX+
41iFpF+TMYt+TeyQMCed0+M6C1YR11erShNcmfLOQkm6bdGEHS4+Ss9ivId8QIDKUDG+MkwSi4ix
DtC9OFQ1eF5NTIBPp2LQfxFLO6TfieOYqGhwQ1sJ958exhoLYeUeT4CoSpQkqs4Dl7Iiig7FoiOS
XwRpOqeZL/KILH3rB1a6X0jnf1vrkwuOXIRoKDJW5pQgHshlPV9aBrpYGPwr7S1FDfMc6JdI1qn5
VQJpBDygQaOiS4ncbwC66twaRhNH2VVvUWVuwaIO/UlA3iGYZoQPzpP/oOmDeDU+lxCdhbv5dHHx
7uEX1w0vl1TS5A5+apkk3Sy5QUqVohL7c4BKzO+7/nSgBJTAE02mosYYrj7PH53qK3d92CDUuG7q
/vly1YrqjnrP30kOUXp0R4zfbdTcB4APFeSlFCg/qo1HQHPlsr7usGiGpdIONczRiIMjcgT4jcLp
IQLhkxSFfBBD+QY0ksVGQhXCWRB7C3RhVWil5ZcFk90CGsWgx4lMpdMJCGknSQGFVtlHtQQd+XcN
GRLmWkrzGCYfdZeOwXNFQ0tI4ymXZGPbzBDJRNcwb8SyeproSXh6pUF7RbYIBMRLE0yIzqzjL1sj
JEU4F/OFMa7nYvvyJr5gEf3HENHD75O2BCffXAcaqWWAv7iXn3YdDR0xiM5jrBLafqwfFDm5hb2A
HgcFuj22rk8hMfLOS1Sc62rH9aXPV56CSAaZK8rVokIXO831ISOOkuOBsg05EqnW0kNBFHw8NCRY
8oefPA3JkGikgeRYudnmU0WqWrLjsy/n/ffWKJTFNVMgX0UgkJAfMQG92/jMBOTAIlYJcg8Z2yTe
9HmeqkV3+dh5yGM3zisdLOFKbUJXtojxJBsBhMYTpEC3pUAcLerkfhwzAKZWCs72kr1uhbXYBklz
YwpSHHIkCcw9WHCkNbnUlKnZCvVAsGQtJI4QVC0jPSu6AtwrnvshIMgWcPdaXRVxg4Sm3Xo0rf9l
1gFqLg0CbF6r36ArsQmDqI6apt+gJRwEBU1hohNSVGKiaehGiOjqLci3DfoLuqonXdi65tbpXo/t
YZwrPOwwJHe2g7L7Oudolov944c0O+ChuKbEgJsYRvyoGN1cp/p4WJ7YTyYz8bQRhsEIqEYQBhMO
HAOne7jubEcYTbvpXtYaoYLYaReyfIixYeYW0konvoGJwKFrmzhtYV55mjWNhy/FnGVngXvn/gqg
+TP6EvhwLm3Bw1TFF/8BVDrMfJYXcc08l82HcaiQbOBGAF+Maz/vrjeb3fVgNGxdE8dOC2Wqxf5X
RGLT5xjwl96VBCRUFOQ3W8BwxaEZYKUCV/ccnLz+o6k+xGbsLeNV66Q0ppI8WXmIz4Lb4CdwYKvF
SWqhuolqHnQkPVP4FyFh3hROJCT0euIYZkPMDYbT1+vBS9p0Qw3UbWYIY+KSbxczdGPDDYSmvoBU
Ld/+MF2PHi4+EQUP0V394DgGNDabxqEWRHKMVJlV74roeICkCQKFwNsVU4dg6y/mQaCYbDtX9K8R
/NhDJQKOvIFOONto8eEz7gg7mjQeXz9u8rW9Bu026cDqT6v5ncjHgk1IiINwZ5DKJzDMqHPrUyQs
lydDEY88ZPXQ2l224r44czqk0RZDSv5VHVw+Sh+Yb6rwBwKLcy1Kweq2IdP9qB54l6Bqz1hrdLLJ
DHoYgpDKtPVxe+fUVOMI9/PgDgwT63VU3RK1vENi5kgghefyh+0/MKCbX7FksKsr23rSdoZP7tYs
5+zdrNf7jXeyBVHSAzGeWlI34AHN1EAjfA8GBLhsiF6tSU++jSoFmqthQpDVuH+32q3eO8xfXe1m
S83+8Zmq1cwwIFQjB4ze8MCs7mqtuI+92c2bU3p1gh3Nr4Fr54I6Z/uf0xR4ad/coAHD7p1feaB8
3/u59VLdqJ1T/z+v3lMzyHE7BKMpS5uoZi+3f+63+WABT3Z4dL0oHyOr++2vYIWBwc3GEKkws9nY
PTQpqH/0oVFQQxUgjHWe6DigC5ZR0uTTYD+o6qlFKGH2KJAaAbfEm71UO42hHFertbKHuWlIyK84
txGpBFELrg7VVXauDiBrFvLi6xiFtDS72eebQax5QXKv5/B3zLutWHGiCzHifgQKRbZAZRsGSed1
+K/l78VLzu0pC3Nh5N09WwuDYPP6VUsPcS7hZN5jg1Z1W+pNtacTeGIwwXnM53HwFpVi3iO0ukXO
FMAKdGnYMJSO4w8kHx6XK21xNKWcObgLXyDhjj0Z6aS13M3JpYye1hIezpd8YVTBRarL2EJMyzzk
fqr5SyyudFaGL/N/9SeT0bzO9FLaaVDLmUb3q76PnWqErPZUh84Wi7sDXDHHsZAq1lmrlsKw0xUj
u+fqdsPKPl4qxZ1TVr9aQm/a+/dzbeF0005O1B6wEHL3gE1YShlFtGwpoUlsM0K/DbgMN63QVtNu
5oWpQXDxqNH0wNiKwdygFE3se7IAFDGIl6CW0gR3StX435vdo8QCFdV8oMQinlUTXhxfpAT8rMiR
JYjKDUnKJovVtd/zq8ZJQ/wUiRkhJlVDiAUvrWMgyHUEYi4SPYP/g46giH41YsxJ1WZhZKIvIpls
BQcxwYAxwgRTiaxZcYGUKOYAnlqbxdgoZXMJ09E6ZjheoejgPIuaARwHdCMkhh7B/LbjaXDOQdcD
unj/7NhRfesI8Em8Rn4wQBCRnlf9jw3NOKjRczJUdT5rBpRS5HydMBCH+iChtAYqLSkkn8J5UY34
XE0aSLAHyCOvSEy3pepT80LulASUCGIQHmN/JkLWBkotp5/DlE9QigxMDocYD7qcohFEQ+K3/MyL
HHgR8gDT0RtF5xIp4ZoLOt32gs6NoS/aGFSuNTANT4x75ZEOHhAU29zdFLllAk8a+5PfBtqhwkN/
44s01BnHgtZAVmMJBZ00EmKsBOiWjfgEKprTcT7OHvzYIOChFTTENHEafPmmOezDZ9tZWwKbrTA1
QulxZAUe06u87p5o7g+QAzGAxfEZq+1odUNEXvTrx2u0EIy8KtmreojgBIh/v3mXL9dxf5UEnK7q
x/Q33LD405Qt37D5tOB0h4ku4CJMTSjp9p/evazbt4SRLTkA71efnvb/nkx7d3g0cf9Y/QbmssIe
vOW47Uksh8OvYsRSWNIBBxKou5+ICOYqoaAgOB+lO9nVIp4dxFP/KGzs8x3IMhxZZvjugUPGbWuG
gegbDDxZR6NiMxGz0GYiog0C5FUMchmaeSzTNmUTEg1vOjUcDxoah0Jey16QCrW2PzYOq22cMM6T
5d1+o+4KjndQDyBVRwZnf7R6nXe1x9VplMLnjgmf628rUCXd/jx/x/FlxHYRIzZRCTDUF2VDm9G/
PLDtd/0aMMa5A1AP+CmDvpHhw/Hl02fUH2Eeg/MrPARx2sonksVLuKEi5D6NUyK+a85QK3b52DT0
dlrg0+6B0+R1ZR0dBI39zocsQNW6UB+DYEUD9+jSOrOd+cgMBQ6nidn6WyktOG3FkUA3UjuX6H4o
MXnRyZdqS+jYYL+reWHqJm5EQ0rkDct3Nv+4+IgylLwYRruWNafV5aq6lcrEYqRgFKHJ6YXlQXgE
dOmAFgVH5pGfGqJKLB5NmXr8a9uOkaxGSkQnpZIYxUBd5GNh/OlZ+IvIkyO4IS8ofLDX0s+SWcr7
CWNaqpaF64iiSwbCNxTh9FcR55nzN38tX7e64IQ0HfJDiC1uvwH3gBjmk35iFSx8RD8PJjIEgTU5
3fH1PQwBH+CLg8jMqjCVmBDHvg7+MmvGkvNy56rfdFK8b8YETp5W72HGGGXaTmOIJPi9fbF+9zKS
qP+86rwnj8PDy2h2SdeGl5AHqdUpNmTuR4FUh+pqxnDjcE/T2OCPdBiAKxpds4CFOXOcv2YjEU0j
qTjFJvRqW9ccsNous8qkqiEKYWwU2mykJcEdkfIhYEANH23XvasOozeD58+cz3oYdYbXasHck8xI
sK/41mo/mvd0XIQ+LhS0dy2YzuQ256Bz8QooYcoezcGNbwTF55idl/XlVMZNcCfx/LoR3hG/Dj+b
ucBxBKp6Q+eDcKMjkTV1gRqAXSBwpnHSQ1C56ndvqc7Va4N5ydGZJsiOKhrUanHtPAxLZmRD4uRX
Jgw82OCZM6LlyzEwOFl4dmx9zkrlshVovUWcMDdKkfgi8nclAEneMAwPUIoCxNoQfOj8h7LM9kMp
Y9cASENXLulKkePq+nXwJASnaHEIBMiWDo9eiAdAcJLFkS0lcl7guMi/lIwA11K2z+IxX8K7gpy8
6xkOPMozFgzHQUPdQ5RI8hjTQGvO3cVDbVgSgQgVkghc1hDttIHKjVprN2rd6DagVPnOxPno8zR4
5OYhDXJGUxE4OfAIHQF0bkCu973TmJ/Ql7xKhwMYR/u5qoGoriQjQMrs9w21sYx3cRpPZWSbGuI9
IKSKaSDXKgFG/NAwK7lg4be5kahpE6mnnFVDv90f0qAWT/ggKttn5aR6yOpSb9t4cfvrus4rf1vj
50tSS9M7VDtmCH3V9mp3bTtGalC84V1dmVa8Qq5A3NNPm/2czWPZSFJBnVWUC69V6HemNqrThZSa
2WCKajDQuWsdpjf6Z1dhruvlcrEZbKs7Pl5lzeNLlBivtu/yIXTE6sfddTASJXHZ+EwQiq5qQ+Nu
mNThFX89SErwtKetjjQj/UowpjwE1+OfWe/3eMEOn3idJFWT5Ou01vX7fZoVK11EjApetcO0wKux
gXDEYcqA8pMJCfLIEIRAYHF093hX3cfyIOYuNOXSwbjkAQaKO4W2VGysxN50N0PJ0s9ny1r1N5t8
FGe9GKZ+XnrgNe2b6OVork0WF82WNPzky/52fbiZ1NmgQkfQPqgLMMCWiF7farhNnR6rvNV48hEM
uShwc+P7qAnTNAjyQtaODV6QzuTn2T9+yXqpyFYRtayVeIIYEsvNB9DKW3JCM8hjpG4+ZFqY+4VJ
0tkAj9fPEsr7BfIKA3ebC7175o5rI6wyDJEHiyFQnHcfrZaYMbRQTDrgg++SWsn6xWzqRzAXJgb4
twWp09EU4HHGV4LEij8tD2frS7fff3MsTKta3Lfq2eEXi1BRAhQnyVLuhMCOhDQdnGqveVR8OeJk
AcLMqyB5/sxiY4P61KbGlC4HxjDCwbGGj3cMRMbIBL1m86tHh8xs6ShDOAO+wvwwixT+gCamIyHm
Drzq4+KxM9V4DJJbMYdZKWuSBv5wAzZev99MR243oaSUW+y+AoEmOGiCigOhxoDfps9F++0UbqWz
/jlPBpV3wX3zp4syu/v9qrV+mrR/9eCT6VOIY5oUyhgxNYiJYiGmAvOKCXA7SMfTuY8+MR0NHx+u
u+ngDVOL1EC07QJdYnUiyBqsGIBWb2j75eH2/v5WY9GyFmN0UOERjRBwHOGoCpAYfXKYITRuOg80
WycxpgHnS9H40BRo6W4IpAwD0lQmGAoaT4iHH2MURoUKE5b8jRj+9/NvglWayZk/gKeKRQGokef9
qPd4jXybZxK3JHvMTbKMQ2I7QrEnkXgpibQIxD5gQWCuWCWTjKTQGWz543mojVjBI66MVyKU5LRk
JQVmVWIvqcVrZlwY6rv8yolqb/QJ6w362vrT7nU73Fhyyq+zh/Xzaz3Z9u408D055OlKc2ZhP2mG
2fjnxXT9y3oVO0dp/trb/m+7XS+d0UTZKC/OcmXthxdEn9uwZ4gJs/MIyOfzdPsw1J895dsJIZIh
CC5qQymvxzKEmiqQokpAXuaavUc0DEFw1m4gEoyYkZaQjJkdyEtWLCdH7g5mxAsD4qzT0EjdfzEp
0R4nkcijsjHczuzZfDr4DSHzXK6zLdA5S9Qu1NIDGZ9QBjE7RvYEko1LACzydVKCPKSuLYM8SAN7
RaEWBPFCGOgO2mCIbSOIIaIZC/xp3sNJOPOgAFEtdlmOSZ/08K2w7dMCOKWRxw4t1vvN3R3JSLNj
HlCuP+XLRsBwP7nhoMB/d1bvqmr812pCQ/wJVQQIdcNX8umr11tmbGLFYBMeC6xyHo/0MMr3kWlW
KcQgwFBqYLo79scInbb779eDyW3RCtgV1TyuGCEo9QPVF0j6IC/y0v8ZXxamXNYxSNnk0GBP2F+c
ipaBBfHAlct6+lFb4Mfzy81mqe2X6JjlYP4HyeOJA95BlVmxPfZclBsykyQn+N8yJiuYLL7dcrHz
8q0mqIesJKu6WB3sLTg7+OkwWFbP4/tt+xe3PsAY8OQTkH5/S76BDrYmgGA+LsJAFzqK36FIFwFA
JETL8/EkfxjjhMDtCozJGi3egc3wJ8HQEf5pVT8ZOWoT0n6RRBEeCxIRkvCEXOGd32JAx6y32Qwo
ayXzWeLzEHAY1uyOhCShEsfDSWY2novf8ppPOCpmAPi3xcKADSNveGFJYAzs8wQU+Tr8/XAxenm+
9agOMJqkYt9q1y5MKK4NqxeG8DM9MIPAczxuzmGYT91SuTU6Wb/JC3ZiqaxFo1v1ssA0kBnkYNgI
B4nxmnFpZcxx5rVgaQ+ZfZvfOMjza/w2ZBKWCxcrjg8+7xLO2uPW7LWqYh+w5mcpgNkMVgBfLq73
smzMU0CaC3fMDNGzsAcOZYq5Squ+0LoW+XqMAG/76ufxviMBtQKOv2rKhUye3ovmoD4wi4Q/tuYV
rQx7mKWMoGjyVgA0ls5uckzrMXMerEXkwmZJ+cYQ3YaxkybDrSb9u8XwevbEqJ/H8E5GG4MbmWAt
M+WOpJlyeo4pxdw4sSW/vo7ty/WCWX9a3BgELiOTsI44M3Qy+HI07TF8Vh8HPgmE11u3+s/jWMGj
9gUqS3sd1zURqH6TVSkePWGMKUb44GBcYXT42NwcSfgNoN/QWdfOIPm1bH2mu2Y98pXMLBiTAPOx
cSBOx//wIhhQMU51dZ5BceS3r8P1fgTS/rvTuV5oTASu8wENLGJ+4QQjen7Rf7CYWCKAiqYBbN5w
OrEGrSFqvOVnkbrf5iWQbwsRB/K9FaIhd+D2ObaEu3AZWjk139bbzbg/fRpUd2lQyLrbYrRa9G5R
0EhLEQEemPXPIKxOyHHDo1plD0no1msl5wPUECc7Yks0+yO0XWOoAxz5s15PC3+yOi4yQsKIAl4L
i2C2/UHgX1i1IHhRwcgUiGdpNJLhGEAZQvWEcY//rXvauBiGETd8SA9vt3/yZ40MnD/0bpADs6ih
+DbGqtvz2fPIWhduAtnuPi/2z6PN+CZdUkZY6mYSIendGLRbzkfrfRyiZLMeGM22mWUwnLEEBbqb
+pymd3vUdGmOkXrkqSAzjWLKeP9Q926ajBOpfJt7Ls5uUtZgQq/d7nEPAuc9dnvDNxfU9brLyeCh
w2SXB8Ig9KRiVV1u8vNKF8JNdpDuNV1O+8wEKvnL9G/+zEWJNcL4IdDvGrYPef2p1DEMN2npTgVc
DIj5ffdTm6nwsosUK3ebCRonMTLyG8BYXsML7UXvX48v71udNLZYBEH5cXYPy515E34lXzccWukR
qyyD92FUMe3+DyNS7NExhjnNvfL2IgieNBObcQ0dmCdlMgPDznrAFB16eMmKKJkJUtBhOhiHK0EK
exaEZh88bA9NVaE+kQFSK3Den12lxa+2XEhmRYeNmMIGnzV09jB7eTe+/3M+iWUBvMsjRzAkC4eA
EFKgEfgfxIsoPHMADtsSzgg8Qy9S38fT0XhCCJxsiJemIobZyYOE+NRsS7kGCOOJ5dKHargMuUUi
HwIMXR+UgvPY3EfPXfPoaRPJBSuQQsQT/gkrjtH5+jf7ND0AVkQWHFaytzusrl6XP63+/W057Na6
sfx0UK+ndf8dTsDttznPRp305mHnVe91MX+R/YAcmtuBmF1ubCazm+pXrB/C1MdFh+cTcpO632Pv
eOAo5E3vNkyf5bK65QOUdr1FN+ZRJr3i/rJfAA5Gq9GiP1SDgURZSIt0ITZS7iyEoEeo4QLQ9ppx
pnN14QCps9Ba5D1DT/Onl1ad+498ixsmIMkXwfSoI5B8nBuIxscnh92vz2y3nrU+h6ZQWImA+DL/
f3KmMpKZlghaaoGrxe7X+ZxFnmt+Ycsh1naSY1/Pkge2bLvRoKz3d79JwLwHDA41kwItoxaUIq9m
VUSeNTnKkzGGYy5l2JQ1wBUXXB6VSFYr4oBoC4sCkarIjWIRdI2DkXF3fc1R0rmvbaExpDyUBNcs
LYHFVVVcuIms4WjbdDI6GAID1CTXujNO18OUxo5RsuXl8kL2WWu7OwoPdG3/Tb65L06JnDlhIDoF
Mx4VhaRyRRyHFK/jx2Iyo5SFh/4Y40AjLumxvAfGXygYAcfyhtloSScZ7GGTT4tMSD+VLpDL7YX8
Svp+tJucaD1eJTy0D4rKN2W6+MB64HNxQ3dTUBJxHfMKZjCk4xvFPK/jv6zp/c1RIbnCeKl8dP25
+p9VaEXScSJAmyYoTis8DVjwmf5Ydjzow33QUx4+aK3u/sPwBEYuW0qCQNZphiGVyCAPZOOueR8f
ukZzf4OwOxDheA3wbWXHfMVbZcf9qOxWG7Q56Ibe36my276+rDkz6JlJNPJG54SRIV2UtRYImgWI
hBtHI+DQFG6mE/QAnpUUUa0PBPOdmkKiDQdKGgNKxhBASxWwIJDTuBFWuSFwJppXvGV6mfqFf2AQ
HNSOm8qgVmFYcBxkgn5mVQ0+U9u5P5T/HdFtatltIarmpRIx/R/EJRQDUU7tF1PnsaImJkihFQ4y
fpti9dkNTDHnVNc99qbRyRhgL56dgjN7mU47y+fX9i9lQS1ksZKHUIV0hVxuMaAYT3GEA126hjFc
7fs6uYKk3LQ5HScIJBznpAp0UjxlXEdTVy6EMh7H+m77eY8oduA8JoHCQHjNQOrB/62+CuJE6Yj5
376v1jaYIkGq+bDR42MaIkXu+NTI8V3+HBItZQJ3aYAUCOfPiY4kWbsMbtJdJUQsNfH2Vb6ofItS
Yuh5MZr8Rr+LIwwHF1cypG3CRl8rNZCp6eQFm9s2fqNVHfautmNGTjSuQhWRviuKuNQVkKR5VOpW
meZ6VhteDcO/Zz0WPxdeE/o64fBJ94hQFTGqo8zj1PTyOkipEmftTMFllOs78vgLTXVpOSW/0WaW
drKJIKgWYaBFOIlzXG8ntVuaAkxjEkJTI+RRW3nSyxpCJoZVBWuyq42+Bae6WH9ZcdCVa2XO9Nzm
Nbo4+thYHfDY4xqF3e9YbHyiXwMaF8R0c6jNJfBpf/9u+/iHQ0m4IOBUCjA0JsFmMcZKO4qtw/NW
D3HTis5eTr1LPcgdTJDoG2WNe3zwqtnFwrFsIiQeyR2mf/Z08jtaq/3CKoVQ0tq8STb2VIPdrymY
D1ckEsJFPuQdWeVhY5eeUJAzB3Uf/+he0GeLc1AkmmEUNchguhSKgyRaf4JyoDgIXj9zDnto8oRB
U/MBVx3IeqPvsWICQktQ9Xu92F0y6s3+1+CR3SHWSMAb9TSuPJx0YmkzL8w4pnHXveVtntKM621j
HOTdig4b1kDkAFCEOKKTKLhoO+IZ5Xb5XF4gTCkTIUbt0rQpMXiJrGhZwIF4C5z/UX/ZaH6cEDJx
uCOAEx7mxOQXjBn4miBvRmDeBWsyTFzN9lBpGkuhPPXycvKkxbjC46C9NAie2r044oLClzIks8cZ
5/x4Sm4pDkafnyp3mkSugU9XVO0vsVsVFAOFtIxRWALI33kY4UXVMB6SxPmZcSAvUMVagsk3pOLa
tuINZ+3qIy5enFaMuM6A891M28cfR93dWDWm/Ief067Q6Yfu8EM9icuC9AxMXCTlQA2Z20DUSYgJ
tvnsfXumKLopnXKOf39Yq9SlyCRCqSiokglEnXQe43GkxpQBkVXmfEBrVF3uEPPMtiDlNcKyV68Q
xQLEOkx2YEwYlIrw97sigM7AT11TBJanICROeHTSiVuyMkImj6Nl/zrulSnHL+QFccVoOTdI87gY
Rg5x/h9j59qcSI607T/0EsGhgOKr7XaP+zTT/fTszvQXR0/vDhgw2IDB8Ovf685bEgWecG+ESLJU
KpVKeVAqdRq2aE/ZZ4uTD7F3yNjR2DvDVniZaUdt/OBLAKG95SmFvGnpgQEyGszcm88zO7PBFOXQ
uLsfA0kmUxhOtkWAxBccw8k2cU3/ByWFWkORhQ5zxaockaERqsg1Uo5vPFrnpOMiCqFnypN6Pjmq
QV0AEIdSnmxXUALu2A3wuk13voWubDo2NawHA5x/vdGo3T3bPGy72Y268/Z6Gy4HNwSbp8sVVlX0
5vOX8/kE7ruFKwjqG9xKPGyHos9LNDHZq8csgXeakTLuRK/XTTlylOzyp6vlQMv5klYKMUnC0pQX
KvxMwrNFzh3N/+JvxKlsUAWsBF9CAmLAU08OzFFAcF8C03BcpDp6fM1FR56GCwtHZWuQGPOSyQaO
KQd8nXLdl1MpuwzRDnD3DznjudOP820bzqLhvjWvF6N+97McOvYEUeceowOKXDF9KFsJJmExJCCL
DQkQnsPAMukgSsQ8yy+B6QjE6jFE2YE4WANCPOww1Bkkxru9vOQwbtDj+jfpx2hczhBHWgka0shQ
DpvnlIACccmrFamtvvKUtBLLPdLJLCRK9nsYpk0T0eaaix9lwozAamz6eBodP4rkUrWqt9EK0k5o
BQiRbgCByxvmnauhDg8Qja5VZlPDRzsGj1mTojjBG/OJzX1AAjzHfTkIQp8TEz5QPwMTOhXQeDAj
V6gUx5lnuUT32wcLDncSD6fCiODAQ9okkVy4v1m+bf1Naq6SA8EPmbfTc6FxkqoMXVeUkhg+qywi
Q0fpIfdEQ737PjdRpeW56N2QytEgiAf3CXHHMiKVy9Ovi0ontmc98aueikr3bHRsO5mv68eHA2O+
uBpgFus2Q8QiG6liowhWdeAhCXCe/4kwPxrSCzp2S4hyJ0u6LJiKmC6Tu/VrKjqtSK82uGD7OGuz
59E6UIIVBm+2duOf3LjhPEmnkGWKeHFsHjN2SsdwSycmxq2qP/mV2NvWzeAGWcsGjMfR0ngaGpUk
J2MGJDV3w4+bN8Nb+RpB4RsQIHxrNgQHMTMmloSOMIX5UE5FGFQaFX6E2TTP7huuem6LWSPAEGLW
xD8xmUwXwWlX3c6cvT24IIpsC09xCU7gZjxps4AIHZ5pVm5CctDju/4XP+Y3eKgXRvyfprwPX8zU
5cDkAT6TgUbWKprbUz/XYtBZ93oPD/vf0m4d7hjBfOaywoVmPXSy1bIvzXhWzobikLSYnQyszkkb
/Wmu9NhK82JAmhBu5NKMa10JLiZZqLWSr4Lc7G3gSRcKhEgX0/hZpiE4Z1/ihP6MkGzuU+9A3sML
wI/blpB3fAwPNV/p7+Cmv6Ag5QsK4s86+tcfWldTFusVF3sIi0XGsiAmx7DQ4WJeuW5rncVU6X6e
W69UDb/ByVo69+Jy/wLeZ9u+0cXt04XlgWahqcKLnBQhAcHQlcHO/Gab/7M7OkbXlrAmJCOCy0qR
EFPwPHsveg08rxR5JMJvBiKVhn6ti4bI8VXEu+lSpM8qtEhzXVL7gWhzeMrR5KlN06GhRdsQmSKQ
KV9ECgJCDpTdxI1/EHCE/emKsw0ROmQQCG8AD7NYBPS6+g9H8pn2748G7G0/avd6Vbc6G1VrtYbD
eX2oHz/RxiB85ldDOMuhcBzI/l+Pz1nz54lqZwwH20mHl6kNVv2IkxExXA4QLXGWetkOJ318kTSs
CVOlQNiGOgRSqwSqVIvVwGi7VaV5iAOcSqYarT8rTu9ap4kIqtU7+RNdwyA2D1+v4G71wpXf7eLf
55zsYVXV/RdnRR6eHgej++6wz4yPWMAjnxE1TV0CD/Pr+bTSjCuk3JDaPAuWY7WJOi216IvDOuyB
3BEinm+IqwBWJ2v8trN+dAOtZdKyZJM49EtWMhDb+glIoBDAuvXbbPiHmvJwrBVla0sYNyh0dQtu
Ao8frse4MWICvW8B+QCaXyCzgh+1VteNcd65wRFAsUPcbOKIdExQTGzU0F5OHuOVYQPwJh405B6I
UwAl15G/1ZYYMF4021bvfYNE21+eO2/4d3ohR65UXOhE7FyQpPGSsZsdFOgJB/h0OPq06UtnwaeG
IGfBgxk2TtMEW6IgpBRDNlO5lFmQY0DE0ZEmkB/kjgICNnp6FEB+Gv4crHwKXI9+GbfvfAweg4Lk
39ovp8fTb0v25VXEIEWCGYHZMr/xDz9Zjn4iPrX62CcKin27OXWYQf9Rm43rzxfF9apd977Vv+3F
3HtYlBdVd/13sCYYUFwrZ7qxDGFebgDvHn/bLyqNgVi6HFvkjRTjavOWvuJbWNvOfNiZofKQClI7
6cmkHKLG7OHGswRebPkscDlHQ+aNsZf3bL4V5i+nYHIWJkypjaRgwMKt9H/SHkoptpisONs5OPtx
8sDOgoMP48HsqwYmeJAcDTVFW3ne1HvtU6I3RV/V4qlJ9+LuOQbMhDWDdhhntzGPEco7QWByQ/F+
CE37uXpPIt1AXiKFbyjF7eGm6n0KIbGFLNmY1dEOP3x8vlwt3j/gH799I1coglcYFXYliEexDmbR
OoIhHIrdT6XawXZTHCE+oImkPAyUm5G7YG4B4GgC7jH8S03Vf2x7Y3FwYt0wg823Vv3g5lr4Qzwf
29YxWCxzXKt+5THT/9Ht6aIBC8KrdEL6Ou10otLdXow5bDqsDF0ihJydGAlozPwhvmu4vr2V6LkK
jq4XzSDddnQo9fPHFSQ8fhO+Qc6646Mknv6oHb2GdHUqoP7cAt2VdEvnTwev2p3f7od/LkatiayO
10W46r4w8hHh0ageDHs6Khnk1Mif3rYXw4fxc/1p3Rt9LIJLlUt2s8QWBOkivrQ4iFhhaRAJgFqC
YGIQsWU4OX7YHQOzfu0fPoixg2HN4U3mFecSwrkPR4upA5fpGGE5ZmAIz6keikBykAJB2g/L36Qm
aG2iILkvivz5kfT+nAMvcVmJ1+MhecQQeGQ+eHutqMiKpHo46Qdm/WdbSa1OjL4hSSoo8pQFWEXL
sglO2PwyXXQuQZTsAcMh52pnvBLtviK0+gI8PrnV1Jv9pZGd9iyLYRF/lCHPNhFewGWBml69m3ix
QsM/xrfpVD7y53ulzPjy4mq6e7dnRzXlG2/l41TwDNMGIxQWyUF+EJM0SktWroIC/ZnOKUoVBfFX
AV10YMEpN5cKacosaPWwu3oa9a+2w4thf/s97fTg97tncJjezB+164lEO8S8aCPkHYVkEx+I6Lrx
Nm6RtS0aG5m6Sc09dVSQBfWwffoDQZSFp2nTj93vn7UArkgxCTkqlUsSJZXIiwl+MZpChZgMvqAS
uCA5cMq+e6mD4pEEbmZHu9CwKqQFw4mgnQw0f7x7t/pSby4O97M3veXybZp5EWY136GHUEPyofmr
0rdNtUCCwhmCOGiQlIFTRB/bFykndFfXT8d9OevvKdPT8YBUqt1Xf4yLWgqsu0wxZT2hiu5jPtlm
9O9pa6q56bwaT36qWSv6ej24kZLJFsRmdHg7valnTB/cUBOU0h908k1QKVbJet2idmvAJ6I/j4ik
bUztJoBWjbTl+7nJM6/r104MQ5yaSFWH2e0jfCnDAXMkz4YpDmjXTWe0fv4sD6Er1srV3Qw+tB68
b2sJc/gkZL7kUXIQa1cg923SIFdNxJf2i5zsYW2zxTMN0C/hOQbS0IUcI4BI02J92Y+hQUlW6Ipx
N+baWqAkzQ1fgeWbcT2Ei1tAmJpLoASN1t+tpG/khc75H+7nNjwCVOsJOxBl7jckpsHyxIl3MuMj
T44BFlGDdsapUnDgTynYrV60kJzH1O5y4B9rT4e4ws6mew3vnx537XmPsxrdR4RkpqMpyLwRiEOA
XEYEtaEf/5Aq+2AT4dgygduxTak74cRDDJRebqdAIdQRRoNDEhEu5oaRAWUA9wvMDuB+Q4KsSSML
Lgr0WzgKffF/zs0RcrYGM+wmHLiedTsMAK6eVErLy2OBJbHNYIeA0kTgZc7Ml8oi8s4anCtr9XFL
B1afzt92avOh33/06sI0ua3xUzAZKTnsg/MrzHCM3cOJxscM18OTKFqigEbgN6nePNKAAln+evdw
A49ZlwzZF9Q8l7gtWgDwzfTtf6TBpORJXaCTGRJPzkD0txSUvRxh4dq5yy2HI1vn/KXPyaVkBwIv
A2OPKRuERKTHiyt5+3H6jgNESLeFdkUw8qPOZfh1uvxdykc8g8OBtomUVouvK7vRiwWYSEpnxGq4
zpBRWUbwTm3Jw/zpeTsaD1qx+7sH9pARBIRXS0ziRGLhaf9RUPMy0LzsmJCa5uQwFKBCzIa0ZWZY
rBRkA0eoGDOWCtt+wkqRfTBqfVAHR1Ol7K6ynZAmUMAvthIMYRcH6AcCRYFqc6j7RNJMRmKoYdME
hEpVOJLU7h4TAfh6XdOGnPe9B7EXzQi3VR/03Dm4WvUedrP5ZhmVTTVD0XpLB1R1CweUujVSlJOR
ojOwIFt0p7JHCeR2f9EZfJng5nSskxbdQuSYaXZcq1ViUy/UlpZYmVyiXHgefZ/LtPO0rvNUPpDx
5N34XSgLKR8nNkxLuGxvE8Vt0hGyeoTIehCCj2/Gn5N6+SeldJzqPB78ZcoDIbO93CAOxTws2kI9
TNE77CYR2P3UG3aCchNGX3q37b1DScUBRPAQKNmSf1qlxRTo6g/nn+bkwEc8TBBDacfP+AfQNeYq
DTLxTmmRrDZ4OUylsrgP7NYweMy35r93Jv+xunHCen35uFCPtTCjJprQruZ5J+LQsLtsKg2ZbkbT
CfcAf8KjZ6dPMkdjMOixMUPVHVUMIQ1GZ8OXq263er4bPnOcYKz9QJHBjbGHrSNgW/gJGNEAAi7s
/b/4h6eAhVFBzI/RnsIYXNGMKs77c0cHzQxT2ObUiQnbuImBaVgdsPrLV4ZulsChLZB2zVQFckuU
y+ujfRn+PG4SuBlXhaMgKjgQjqqumV1pKgPlSGx/s1PRVBUZTU8NE5qoSZs0VAkxRZG4OfgZqV5s
+wKpZKG2cQVUNfMyTnV3q37o7LvLaf89WprdBsUQmoQJCUweYLvNvLcH0Yag6j+1Q0SK7HUDgQiG
OoMFcd5V438nbwBXRy3efc/ci5jYLvNUW267kxv2hGijPcKpc0fbLtA0NRPGFOA2CHUOKQpCdYMv
e9kSiElfRK4fcPPlhb3pcEZkjtq31Iw7VVocTGIC1AJa+btvZhxaHYkXVBTdMtHwYSFQxFCfnx+f
P/yMXhKdZr+iqwNd2UWJw137I213cEqvaf9utR8M5oP3aeUj9IIAVvzZPeq2gFVMJpbpZTKVGEuS
pcu4CScaRZM7W2PXh73KDYgAlP7V1tv+NyRi+XixjHmsVehn0Q6fyPDNTCN/XJl2LGMBN8WSTOU+
RorMXQvRdg4/MEYoIeLfGhpqFFWdehJQxOQo0IQAEiO6ROtsRFTzSSQ5Mg/TcD8Pz4D+jGSxAcUp
zegJ0sHo4itn34DYUKAx8Wlbd9bbLl3EoBkyZGrxpjSKLW8fGtFniGMwcUFr2v7GjG1UJHOzJZSM
A8ZUdBBUpJrz2EZgtnjD6ZmQdfyFSfRaWPGb7UBDKw14kYogl94t+5TmrzdCOpACKVXal9RmGzfI
XOVojDymorkcFHVH53GeDumReXCc+0QSawPiklqIHW/rPpNJurHhgXY3MB8CCcpcn9ewTcyg3GPQ
KVzp5lW3A04Ys9sjhbKIKWHSOrAnF7Cqo5YrxvmiDeFzSEjg8Vk3tifI4wbKMO+pwPNuZ5SZsmkE
MnINkIu/04UD8jZyIfhDYsmH33XaLYwrXjDrfy3DdrzCJpO1I7JEDDDJVXbBSZhov4/nJ+dluMiL
daE6Q1o2yxX6kWgECBzoYKVZP8WaPF8AzwJJHWMEgeMS62fy3fuXqxgMBlMVOJE+UF2y0GSVN0Ym
osgWfuDJmXSS9Rxy0/rw9+E+TUHmXarN7tdhdXcxYQPV4ENqEvK5yl3BxDQ6F2ZVpzIZ3BchLbfA
G8m5bxZ3Qu4bIYkRoDnGMbyGpadE+iVOwzLCYXh5LJxFRHkh0nG9oC3iaa74GDIDMny0mrzVNJC6
zv4h7ruEfqw8AWLulY3MRfL3uAxAkgPjhmAJ4VhyKt8sqRCWZR7w5mkUCGqEkoJTNhIDU/BKNC9h
YaTY7bd5svTCICo9LxE4fPUgqHxwIJVNphqpo75cilJcF1SaJ0xTNA/h6BUMjcxdIo+bEpELUTpj
SZ2eQgMjZOi3SCXlrqVfakjd66Uh3GJZVjmWoQvLXPHAmI3Ll7l/SUM1bV/0J9fV+I/x/eI65Rd1
npcnsRnTyYCgNcZDC+P88IH9j9tfLBsnQn33w00lLwBRD0Zbhqu7kV1xxzYyNBAFI4MCVc4cSAlu
WPZSKUJGvBUEOd91LwhcgiPeICfbFxJLlJvc1fPV/Atp3DFO+6igDIpBpd5LeELybFJ7iOS8Gd/X
sq75bNxBwVuh9qz7GuTgRBorQarVtWa4+D+cV6XS/J3++LWWNRhV7ideJ65seBy3AKMSQsfE0Kc3
Dc3DBXQG+Vbg6N3w4W8+1IEvBImRRwiRJ72oVp7DWCRH7rv6DH3p5ww1qYgWlgsZKRoQDEMk2fzG
3RTnNQGK8zgiLvvltTYiDg9DGR+1qFg25OLB5xLq7whgf27X3zF4sF2r9/u+3F0KT6MYIMh9jvT+
bL7yImcOwuv8imSmcIF4xTv4t2KpRjF/hlu+tiCCI+VKlLc6gu7+Rj6MF4BvJ40N+PyeMDzCCqQu
HdLuqFzAuMBMQt/db94RChEcCYQI4mQw9/yB6u3H8Q9SSrlvB6I0OWcec0w82P/An4aBiSP03s73
y79gNrgztc8xeZwYq0Ox39mZQ9Pp9Vz73Yl5g1HNpeEVPUUpG+kk+LwU0SnFqp5iT3OXq0CXFMjX
kJR4GNvD8uDwp2Kq/7JR1fV2vPncaStDopV5DjwNDlsCwY9j3BqPgi3cNxLLHHco0mZw0M5MAx3X
z9Njn2k9SQvmyysohd+SZNAf5tJGpdLoaPFD9Zh3+nBySgpiHA1jFUR5QPKeG9wkn+yGMQkNyY87
hIKAkyO71M++gvJkyd9vsRID5xXjQfVG6o2H9cyfj/vrQdrrhOxFDf7IxRDEgbR+wi9ovoMaluaI
p8qDLpuf8iPEuDRA8PXD9tqfDqRc9RJvDjtPUfXWJDh/hO/fLd6KHCHASbi2zFAnEYRyUiOFbuEY
Kn2hGEGDlPRaCUOGihFGdWG7/RudQWBNMqyer0bjxW9oGhb8ysB5CidBaAOS0LfQAnze4TLYyeQ8
gc7S3RjgsatzN/v3Pbt6hbIAEkiK4iCRIa+ybnZlUDkgcsxSR65Eqo96NKzq3WU7tkHgnmuXJ4K1
+R8/L0R9KgWIWtStfEpgVsxEKNjzFz0l1W5oRX2cfIG+avQdKax1JV/6euex2z3f5rTbU0e/3avl
YG+z4+lpf391GFeLyWi8fx/DtO27X10/hk2dK03sekTXqu6+UxqVDDuMfWauN7faU4sITLJkO9k4
4yGbxFhNGH1AMsDgBD9aR2g5qz6pu+yaBVk+/r78XbaSm99AYHU1voyRz5ebN1vS7z63GaqOg/pm
4RSSAs3dMnAyANZ3bHDS0KbD0eJiPozZf2RPGnItyrS8s3rKZ7jN9k9/HLrz30fb9TenBia7iqpA
ww7p6qBi4ZWiYoU3moDEVWUVKCxCFPAMMQ/psFTYw1JmzoE5EpIl0uwSw0haPRiMxhNOaAR8u8+H
FnCBDPXumPuX0R9TNtDrHWZfJeYROJBk8d/eXeyX7wYbuFjvrjb9q8l0dblr99QuEih4EQQQfwoQ
MXq8vdhv5TMGT6cKPzxfPIxj7mEYIOL9mKdL7iqMg78sT5EnkrshDjCa9vh8XQYYbT33eSEDLPir
2qOePJTD/qkMLBb99XbwOHgOH2VDPTSFANxWB9BiARc3+wFEEgOk/S6w2RVwP5+7MJshzJidXcRx
lbivsHs0646E6S0DCXlCYHIrQRRMZHIYof65NGdBFAIkkIkSdHFLx6wOjwpY05exATFA0EHECSSq
32QABiWOAJoQ+TpJXgxCddlrtVvVTGxgdjobopxtFj7sHB57g/Gu857crVWAKB2ogC4BIVidG1qp
UP/uVcqE6sb+CFSqFUG9YKnP4uo4Z1KaIFe68bPax4ryIuYYskbO0yIDVXv4QgxdvTKOXN3rD+2l
piv6CkTrCbRZntDs9bW/99xfT2XbLA+42N0s0pAK0dAATXtob6+L2v1JnZ+PsqrO+/1hPeqyp8nQ
2+A2vIiL9mq7GK8H7fdpUNccb0h155YY1KxuElDnkABYAjVPRYsWzY2kRYhc40LYaUZ/BHRp1rA+
Tgg6ELA8Na/MfSyUq20cw9TB0t4UuWU2GVrvNp0bVzQMT1CN29zUYFaYNFKfsUw18Xdmd6sg4GEd
y6FU3dOLaewjQ7PGjdcrnBWp53pHNT5gm/Gq7vV6dUhBo8Z7D8/jqncY7t97exVeQs1S4cn24SLq
3f+l0nEGhQiY88G5M2Zm2ooRoOdrlj2V9CbVbhdGFsm5QcgeQijEFaQCJv8PTWZ15l5wV4Sus4Wl
QLePoZI4jjR3QVZ/MQAWkZ5cV/cfHtLs+sHd20H3aRVT/u4W1QW7pv6O+2Bxt2Ya4PrdZjH4UiQL
pF7Usrmgtym7ezwcJGFcFckCoXExuY2kBTYoOFE5+sKpc4GOKm2hCS96R1sHQogWj3/qH8qDDKv+
TXJsM3NsuOP8PTZhHd5yioJWTS72rT81RjJ9Xr2ZjJfXa4bgeg+xoRzPyySqqzc/4ZgXW0RJRhlL
4xgFpkL02qP6tKWaTpezznC9a79PlnPTh25qF3mFqqYwCNPvXi4xOxXoxCvBIc1HnQcws012ij+r
wYJ7gOYREEl09s3qbqy3tIVEX3aZ5qZauIGaRbHe9N632bHxGkHXwSrQ1M0ZCPSPTna/f6HpvrHx
A3GwADRXzxkB58Ji7kYtD3fntUAidUOnQlbrUsM2S4Nq7b8XzRlVB/o6yV6eexEkYzIFhjZLHYfn
e0QdNg+tw3gwZjgyLAsYg+o1lRzDZal8I+Mv42lHYmyZpfILFUCsXCGD4mOMGggJHEyFmi+TiZ23
6+QZEwnyiDCLq/vVp/ve2+OkWoRWJzxzk4QxBcKuStpAnoFYJiZI4Gk2MrTF0kVIDSGOA8SzeyQs
E0hbtDf0AjcVRbt9HHZInhTAYdbq3/g1wNlHDUA0PI7H2RfkwY3ySiMwhvOmBOBmFZCmnmgvWP2C
V8sqAQ7hplWCNQQ4fEBjIW5pOCPAHUNnrDziB4+QbeVI5+DUxqG1n29/6//2XNmKQuMzsTA0R5yF
QSI/s5gz7yqUk55265/Xreky5plaTQEdvFHW6+zr8d6TsUU0DlubDXrMs2A5Tv9sPLh3v5nPt0+L
9nuVsphi9Tq28oI/Y9YF8QRdcfiFPfIxCCKzjNG3vH7QjAx0cyO2zeMVMV6XO21mVfFhHpuSVjEX
Ng7SMVvAefCJfW/gUJ9TcmO7HbFlbjCILjjsMPtt2f5k5tBibDYxio0LPIMHaO4BFiT6+FyZkeIq
jRGfNDNHRjDjNIwLs5XpC6FhIrQ3lz+hWFu9lTOKVZ26C704taDd65716JkXPHxeHur9+/H27lcU
CkwGcZie59clpfPiIB2rHiD0SWooj/sUuhmx6kmDEFxI5URnu1DMqmM8Y8VZ9NtJYYlGiUA1m3km
H4RzGht6LKdUvyaddVg0hQkKwUSPHxwJSRrI6KCFOozjhbFn8mj2hY29KbMMqPgSEB6TKJp7SxYQ
YkAJAqIk2vzMz9Jp/4N1zWEy/brP0VRtujVn82CGz7ez1XTeP4QcmSra/c1tQh76jm3quCm9v/px
1gCkyqe1YDC3q/EzLfWiztHm2GfW3KJFNMIFrpdMvw/dWt/sttpsn0Ddp1rfyi8cDmMIQJw8qVQ7
F1TxeLHQH6mB1LGhyWBZgQJFx4IniztmttgIcx+H5VWiR5l+9nCvlUwK0pchJK5/OSKKbw/O1Y66
P6dGbAVzKiMDtFm/N6w77PXDJPpTO6o1Yur183p2/0F2FNJxRgeT4O7+6k4bXXDluocsRqhxiPP8
YbvRhEXiTqbIz9at86F86hiCDP7cM0siTW+hroniBohp0UQsHMSAuJElpdWbqWECFbKAEKCAlZfE
JLqgBeEyqzA6n0TLUqJxcUMWOsxXQEuIENbG/XfxO6QhgYlnn4DVWqabBCgv+yAtZAO+rtZiSl+T
YhCpYofNHtv+DFi03jvTaof29NDaPS9YT8ZwFxQpFEOKoAsxFheIIenBxApX4/JTmwks4RdARxGd
ZIaqdytjpDQ0okdua8BtuwKFaLVQWgNsGhgeVhediRYGWUCMYKxymRTWqYxYRUEP6IC8mADgVli6
fP7aY962FJWD6j/s2CIp0IZAPJCaMP6/1Dsn6J01J4PRgAUKffxizAsbIjFnojIZD1aH2QZXSLPi
eanqOA/LgSNFgoz7W3pU11lwCmLx4ZYRYGxiBMUgl6OVSYiXOxqyUEd/bQdvbc7Ssphu0ALSWWQS
Jb02LyJ9iy6LDlUSQTWtTMnyAghbE01SJ2rrmDaFELtzahcKF2o3iWwBhLAEKJ/Ps7eiJILQHGrg
UYhtmKVTZunDZb97HQLJbShr+yKm2Yoz6HoSaeUKktJkV10RXW4RzCHCw4bk0g0cMXALMDo+RP9P
vNM5N0XEO5z1N+x0mU7OYRxnanb4sK4Os9Hs7oM6zDBB4Rcj3cnlk/eqyl2gIskkNgMBzReOgWPM
IEaAME7SwdEjAof4lnUbKs0x/3TXjWQeZoApJNkNfSxeyMtX4AQuPbsw9iZB87qBhJ5CwnLMA4W+
0p1OOMhN8Blnsn9w2wgksGM1JE8+cUho2Yd4IIvu9eIx9uoJmkG57WTwgb/O7qITrSO1Bxmh2us6
ttM+X3dPa8hW++x61xlVA07FkC5oOKRa+8fpYLSezz8dt78xFbKvIP+bKlDLARqAAB1SvXc/YuGL
Qs9CTBXBRkAAuRzPYsmmhDlE1dSg4okJj1LQI1rJpts7Dt9G6AhUuKXPkEuLIRABMx7NH3Izu2M2
XjhiqW/LkaFPZ4AC1LUCponFyVJ0BiECMSE/r5OhPncLDvv9HmHISaaMyuEyOKXCqjNZDmd7Dm2S
e2m3f9N+Z6cBEuDgDXSpcchgyM67JoAd4dKVNH+aAxl9KiA1aygVGKt/XculxqN5c5y7VOtmXVOv
tsGt8FzN1KLiY2TBfG2o4VOqkVoVX2ejL9VqrBK1iUf9EczKKCC6KK/XJCdcnzReA/GyXKudqmbD
M9ahn60cavVuN9P1os0cc4pE5UE0VyGtlRHzN5UHoxIDBK+/Uy4T2J0moNq36DSRKsSAf1e+MyWj
gnCrSIgR8gUpUHpIq1v8OmgFQoBugkzDa0qL5Idi4QIDQ7aQCuuxbEqSOKMmYMjUlfY5IWG1eGIr
DNx197/MN7ecVDD/rgmpZGlpJZ4ehVgm97+1E4bL4PcA19vdHzxhOQbWbCd2+3jxNGM/1174rVXE
bB8rZXZUkbdsLoqk/K15c7de5YxuPS11NoSlBfJcq4Jw1/wpG0yz9GFDW18x4SqJPztOmCXNpPYJ
OBl86qDpqPC3e5Zoa9vUxZomUeTIf8nKuQGJIXgYTXjM9yH/UhgQHiyQYvkpIPh4V71x+6DGgTgn
JKeSilmos+2lY2gWQAzTzAw1EI0Z6ZKo7GaAYcG1ENo6S4eSpUEpF8nvc9Z63zg21Th7FTf8Qi/5
tl7c3nf+tjjr/aEegToIo5SHh6b9zUQOelC0APmShd7zYsSRBDzuwBeQByrCykFqIU525xK1YFsF
iGsLKBlGiFbjgQ6A4jmgP3vB7ipcp8oIawdcgSaUKinJkVDVUjwH7hdw+bre6QxOG9LQO1g87LtY
DyqOIeudjV8eevVqP9y0e5/bTKlBc6DdPLsezWC9AQwtwh2+CZgjuGq0ssQSUQJSBW5YEIua0sS6
paNPF/GyACexKwZPtpElTIFL6KLbUyRy8eukdSXnb8ii5K8xAxeeJybbRKCphxSjdsKZlQnX2VIq
NpJcC3CEBbIplkSSmiAhwXTSQR9mTK7MQMBov2EeUmf/jsZ2YCRbyNFbMs3NG2aBOETYLJHtKW44
hXhGk5nEJsF3MAQ3C1vQ7jIf7HhMGWRiid3/4LVjmsHLlgqOqYc4h+RpPT/p6NB77jy3q+X8U+IY
CF8/D26Wbc6CgPv7Cx1nwfuBlAqWgn0NSQmC7gUxhCHWh8EX/mwOgLiJAaLndSYQGr0/uNGe/NvN
LAkdWfPlh3r6hr/bh7fV/kqzLWJNR64gqqk1iLKQmpogpVtFD2EG52b2pYQwpUtlpLBsXquniUJ6
IZkp9cVTHeNoPKPPm0wXaUY+H1i+jm9UeGTxRVhAZWAqBKP+/nzf/uUQjhlex+e2b6Mq0gILt59a
PaoJaGuc2mRcKlIv4bAGR5E9NefXuQrBqTk3mxKzQXWxP7yzjBlGO2xxYwAkiypPq8bTINp5+57b
bouiYZFMkCKC2mOF3gzZUhBT1MVRMfmix/HlI8MpeawnFyMdea595IiiFXZRtSWVkriDTJOMU463
yWoUh0SND/oXBKrD7wThVYKt20t4y8WgJIv1x2v+dp3+O/LPFOE9roKI8JUGmMkjFqBLofMeB3It
49og5Ebu5l/wxloDsiyBnMCD4Uh9LN4/2SLkQhFUfs/J54KyFqNEdnHoS6obpEEU9uqiTlSIMM/i
Y7jSV4SdjTmkXLIL3HWMOgUB3nV3b+7fzNq3yfhJVnl5NYhOTZUGjhcbcbEMTzSzz8+CTgQ0bUHQ
tXrSmwXlNTwkQElTYJgoT2+77V0Q/GhvePHQ1iL22bYM20fOYWxhGu0mP3RahN4VKj/Ns10O73/U
nac/lO/siq0+2PADxGniWYrDTVtIQGt47hsBGketW+0TY43v7T9jJjy2UsXRBOUREDcQTsmlWwMu
jQDBdYSXLRD3RjBiQNwZ8bwb0qHlgdL/DRcKlp2mlEz6H3rVH53Vncakd6vbOBJjvVtxYFQ9/zh/
uq7QxnXHYxoySNd/jocLfW86ScPGZTExZWXmkSS+tuDZH0uZAw1gq0lHAFA4Cs0DVJUfm3xv/xh+
Nm5Y1zQHuVuIBEhkmAcy7GuBrWWv/ff6XxYTIGF8wOMdclAgT5HW0uO9co2TOpidf9JW41tfytkt
aoenJcsJV8SJ5TMjmzm4TMi38beoKwHV2Wz7dXq4Gn1xb9N2eLBcshD4Qn8kHR9mAIzvY8I8UdSX
ITUJDpw9LX6r72PtLhGOMwKEzuv7W7o9SiyvNxVr2oOYA4ws5nGsLcbA4iOTr2QUNDqoDBHR/NLe
0dK5aLblC0uCaE4CL3EPwdzHm0BksCyHm0v4T4WIox4MXxaG97KqwgWjADBo66qF3ycbu0bCKqEo
3IZYQKIpnM7D4pX6hsfdZzmY6hU06U2/ar86nY25X7LrNSzQ2l6N+9OFpscTUoXGFAsubXdRVHAg
OaoKg0HTFBvbXN9W+5lWhUqYgC40iPH2t7MvdT0L0tZguMWnaudf3qEl7H6hr+VEIKW7IO6O8JIp
Yyv8yehzv2F6dfu0v3x6WP1nvL+farERZHE+/ojYaR5X0YYJ5aYb8XyWVi7y5+CoLJDE8Q4g+fB+
IL7cOGPOcS5g+bZe/WalKqJEron0gfrLe3mIkJmfTEBDbLnHv9psotL+SoTcbpq7jvHDldw/0Hba
7n85TGLJhLNT/UZeIM5F9diw0IiEFRK3aqoSYzhEkOuhtUjLd3/S4+mdzqHVoGabTaq6NQdmcGju
y9mDw/vepLPa9z8m12EqPIWQjSdrLgyK0sRbWVnbWFEZWteAWzvJVtLgpr0TYb0cm+/hrP/LvP+7
VU9SR2w4V1pNN8Bu+QTpweROzI4tvLQLEFt4WPPAJtveeyAWr3RWJFSq1f5Lv3eXdgqIHg2zFXkS
XgpPQWnU4srsxL28jgTUzKXOuL3BTfXglml+P7iYrnbSXPAR8KimEqcHKyVuKr3ls47wsBNniVLX
izHHawYPwVeb/urdZr36ZFaBD8weC3Y8/AkTnE1PCyZgAtRQRybHPLWzySLT1V09WzHjMTMBZYCS
hnBy7hgQx5XpDQIrGIKogcq2LbjDkRWgqOlsmnM5q6PJARO1o+2B1G511mx/5MYntTnZjFGLukbo
PLP3QUYSdKLBLn1VLiFlIR4kMRVBSjCpgD7nBoRHHBmaRNoXklmDgRAKNRFXUzNJckM3WFIhknVC
b3px2OlEn0K/n1HtvOuJ6HYR2eGoPxgixef78W8Hy/tNNTtUxy4lsorgAqGFYe9u8st8LZpBKqhi
aPIQmY8iKbSTfRzTe1LnA3pZLE0o0SobyKJQNk6zVRUmAlSCjrFY1QZtGZMTpV5M/YJYhLQuD2px
AakMC82MmEgocMTPMUYgFYiG2CAUF0ACJErQIzPPUtWJekUDB2KZS5C1G6R7nVjdnoZbj+PgFrHe
cNitR+z/N6o7Z56l6fZpdNvabao4uQPaEKCFqcWLfUkMAWI0b6F6sRdIQDLi3W3nQSfOsqk7WTzr
d+w35wgobXkFQkvjRjza4+6P45tSK8IzLhR7hpsJgEVa8wIgpBe/BEMU3ls8hPnIKV5GPZ7cLD/D
RA5KHKMa09b7ESo7vFfq1cRGXUh29Hqsxq0DCv/5OT0RHSYdSVx40P0iIJ2W5bCWj6vJbHCdhkE0
XxXGMpMVVgNhKhL8ZCsBhEsreHHVgqPpeA/NTeJq2p40m1HFjdPzyDS7nwv7et4rmZOhoVlW+gab
jqzVWhSGhTFtfQkeJz/DivCxLQZgQbDRFne/rjY4gnwAmadOh7ZSDnmhmrM9Y3wSmNmJL24yFkGp
8SeqGdaYdySPVM3UP5OQDmsW/kFE+u0hU63YN244fLE71Paubo/X3R7eg9vLeffDH5YO8X9oNMtF
MDwqFpblGwzlD2sKQNpk3A/A1SDmbYtD7CNSXBR2CWisY3E9r7ULmTguvAp0ahtML+XX6CohP8RY
NpJzgAtSIAxVb/mWl5K1LCBNkXjWXC/5nixquzfjO6E84QgQzw8DUVkHUlYmkqaAQwLaFzcxQI3L
UylUkA0zqQ8OjD2pg+zEIv/iTiRnfy7FApfzSS+LwIt1L4Z++TDOuIz5ai4P38TNukLRZpeJqyi2
1CKNayb3Kpv1BJ5kNjwNXLrmeOvJXERNY7ask4QcS3UjfMJDU9D9DB2ZdCE+pPqy3iWzhBqXezHV
cJ6AUOqXWtCaClcSsQ4UwwivdNLoOwfQShgXpsCoGReNEskJx+fJp/k0/8rjMKZbGKgHon0YwSxv
wOFo+mY/+Nj+NzItybT97x5imBL0Vk1nSAtiCTDkzLk0F8NVYO7mnSBAWMCiEfUTqG+oVNH2g/hj
TW9g3Y6RmRJ7u2MbZc4FW91eyFNoVuEuyGy3u1Y6HXzXZBeI6I3r3ZCYbtSPLw1L5ZlPuCRB7A5l
VFVY3A0et9AGDtbpUB/tLR7w8GGY8sngs6mHxjVSY0hr8iq5kz7lSk5BRMXYXKHd2N49/jVq339x
vbmGSm2B6Evj6OEsHNmfAuvWbZot7/pTvrYgg83V3e/6/CgCsLobfEiF8ds5QMAl46aRAmn1/Jwf
APrLQdLG1rFthmsILx3MxC0qhKccxJK8ececYfbj3/2yi2MIl8xK18kb3aerJy3Klce43a3e66yB
iuMltG3jbDLUQcsIoL/FkkhmIBSwPbjc/ZdHVdYG5PUluKzhCfqROlpEQZkC3eISo90bNHmkOiC6
eYsjvxf4eDnoan5s85P0VUFACrAcdw7R8mee4QVEqyB/rg9bNlag+xD9QENxDCrTEzJ5OR8E+Sad
i9VUO7WUN/ljY7Uxs9UGlzf60iCaYWSSNmRxnusVQjLWcKkhnOiPLSzJJyeHhaNsAqgWMxXP6i9s
Dd6El0134jO29XWstlC3lltpqq+7PXbV8lby9+uN8KKCUD7KATwOHnMbAwSYNoLiPoHriqGKrrqy
JcXRUNGkbKwXmxQF8SXQKg8tZ41neNzOA5Wte8+bmBksd0Nv83Z+l0aKlu3O35i20/32Wv3h7Wjy
azMbt4TEtL9pbGuxrt7tR93L5cO7PZN5x4fJRfo20WL7Vts08AHuLwDlwyPqaHBR3OQJK19D4X7h
JCf+HAWi8jJwls2uUqCwhrQlAindTSxrCp6G/71vX2M0yjTjzbbvSCcPX7br8r9zphUoqUgIrgKU
jibTmZjh5GseaLduL9KhypJ8Rmtjn1Gol04M5TuJ5etBXA1AzbX/UE+0KQdXrpfo7B49FrMNO0ss
J7+WejveUqmyoxD8uC8y5eG61AuXPQ4kY2Fk6+GTHIF8C2FZTb8u1/0PFItiGvKWsc5QzlEuMrdd
5MnzVWs9uxhP2LwgWJNo34m9Um8vng7MtSSTJphV9UfNxFRdxAozCu2HIBJp04pSjuzD1KDczXCs
b7vocsfejOemmO+kKd4OrjnG2b1MIMf/OR8zAvlET0DfFwIFYseRCtOaXehoEApVyvLLcC8+dU0q
pzxfm7dxSTxZlhoGcXC5PJIrs53mX/tzEm3rgGv2XbFJ4EggDV3sJcT7nLXep76G80+vOxVgRvCy
LDV126R/vTj6YU1GJ+Sz/YkmnGvB9DAZlvvY1UW+dSrHTlmeQN2Zoe3YO6q0WHYGl5f8nKUq9s8A
vJcCnEHuEOMiGXqSDjjFiCdLPqQluHQwVI9FufL+EygXMEt3YwBCZHPFqQ5dg7mfptq87X9oSHmz
ZsHbOuOarPVS+BURcSfOWRVo2nNpkoNAQx5zgoI4AdDpy1OKKVokymZOgpkLD4H/vx6T8KZ364eY
oUZTh1EbfiHaRuwgIKl5MTCOQSQTXuEy5OmzhVivu02Yr/4PfcJBu82k1mFn1BtWZzNbF+PNQ3vH
ic/R44GzzcpmcWDTcktmG5bwc+llRQeLjwjzDduN9PRkaHvdBYnuCs2+uy3jy7GOZ3LjfGz7o6HW
OYtuj/nUVv/d6A0NsaaZy/PY2DmqKSJNnmyyolUd88VgSHOeWcFQQ4hSm0HmolwyL5nKQKhhHARy
FNgkLpGv04OdNV7Sg702IEXN1jPsPCM3V2Om8XY66a9u5yN6tHRKIQD68LHaXuTZGIUw1Dk4JEEP
AR0PQoAGQLoUQJIR3Bk1TP1P5jbSZ+l8pbkf1hq64yl7vkRCO8Kyu4uUuktf8JIdC4s/I89zoYhW
3xTFPSnpysUPPeatVcHUjS4daBfMRXUJgRQ4CYQ78dyu5hftw6VTp9LzPeE+lb3qudPRFdrR+Gs+
Z+a1zHjwWu4yw12F+cC5U7GNizG0FQs3KWb58rRew5/ukrocqh42M6XAKuDi6qm+Ghy0O6QLKEcF
rzH7cxucUE1xV2THnDjfuzykl0dhwH1pwxSe5zLtrGGFDVsXNQC7c4l+TTt4weaWAGDBjcDoRBqi
gR9W64vpXcdjllzD5CxFY2D3UVtKIG3k+zB/vNiudRYgL1TB5J/DEJ4NcGGF7wBYKpMP9xf7lr9Y
Rn+4eCznRdptcCPb5Kj3ldMDk5DHUIM+4rseibeQEmRyd91KgxZZV+TuWyqkx55cRaWiTiZK8Gln
teQqalYUuPVEapPcaKUhC+6wYo8qa4bSHlhlAM8CTIWAEGJ3MB4lG1U71j4ULGNfyzsOmJLBZRrW
T33t2EFatWXNIROiVs+Xi9nRxHJ7URqO8n4rLmR8/1XtYCw9N9+UqvC3n8Ew+ngNJclNc/KYuuhD
RhP5Ar8QqJ3NXA1+Y4F8+uenR219DEaxXleXbOP8Ul0OWEdTddkrZNBleuCZuvz/lJ3Zchu5sq6f
iBGch1tKsixZHttebfuG4XZ3c5JYHEQWyaff358/Ciy51+m9TwSYTMxTIpGFIdF93nYmvQbsji3w
7V1PWrrgPoYMXsYo0IjHr2HmOkkJcrVPE/MYBM1BL23QXGg5hnGieq8BVF/LGh+1EWxiTJDjnjTh
dHh4cXSDtreh90Foe8PU77WDGrQ2vlmCE9Xl3X/aFO8M1R3xHZURWQ+xsmkPmh8k2Df/NFGG3lD7
975p9/+5fdZuDprDdpOrBmx7/vqW+uB47DW3xyFfwZCeO8V9MWqNG0vdVexOjx8htZg/9NVJCdO0
h2eT+zbpDOL0HCtzjq15CLW29KMNq47FYvBQ3bf3ei0Q90uA6gYOXbvh+eUH/uFQwx9aa4IWYruF
+5I+WEDTOCugNulVmJpmGS/2krYWoYkcurG9lAdMyn2a0rsWjBEaIqu0EusZIc8LJihCZE4HLmry
UpbXWIJRmspYBQEBQjCZ0Q1nLMl8wwX6wVEsJdOjT2Fh13zC0k16AggH2DnMl1jx5hCvA6WzyXlX
5/zdLLm270IGRKg+v2wz0QKNBOcAhWdBuaZffYhQQTI9bG6lhdejo7br4wlO80G1gUkQUiE318uI
uRQ4iHGgHhxwPnbVORyi0gx1+CJG9W0QhRVjZMyQhCGjAkQXsysXjyhgQuJhzO6m8U0TZ0iSFiPB
Fcg7Q7HyHAwybtBXp6ghcSYCKAz47wPO6theboGyY82DQJ3hsBOqk14yw86s052dlx3ewGBL7dC/
szBmXphP2cfCNaMR+s3jCZxRhdVsERzkbdlOexeQK3YR7Xf+8cU4ClZzzBPf/x22UdMCuH2djpM1
fu4+fNcYCcPwwNUDR+PRO+OsZhz0Kr2kuzOaNWLTwFC7KeLItWGloRPs2COmDqUHUcMhCA8Cg/wY
OOvWbdIqChmZyEQm0L9G1Wh05e8N0aHMUOcM6+fZICtIGzh84rOmWsUz/Yk3F/vGMH10kK7dESHe
nVc33VfScUps7JlsQkOwCQcYU+lnUY1O31tFgMkwU5+CVDMvCPRkvm4kQ2R58H+nsF5X0+mvFKb3
0VHxxHNTvXi6rfZ1sur0D8+H82gnNU55mgWhjyEzejOTFAhWTG3PBDcII88EdSLEnT6vQ6xQBB2f
d8l0OUvxq22kIL6yjy4NIm/0adLV1gm25qH3JrZeBvP3cG5cPBl024+fCaGkEeHT9wg2CgbsDlip
f9KsuGNPFowGvKh8I0y9ijo96joaOhUigRgu+2MorCqsv42BlMTkT0AQnePSix+7Dke++a6ernv3
lDcnVBTHjxwGIxN/UbmxsdoQFARIasBQKGMbDgwUIEUgHyapxvy9KkZ4GAOwXh3ywwVoRFIRydi4
oMCcJEHTEXUwl6g+QRKOmGRq6A6UlV0BJfOf5t8UKu75OQfPqITAFxieTsTtgIPiRV0E+UBk4OOq
lgNjfsUw+DFG9F2x/KkvQk03tb1OrBjiHLpPt70+1ax9Y8AiMLgY8TQF68DFM5Qh7p6PqqkRPoBD
nm6wssfXfZRmQ/MLkMwKtvOrx91Yx3EcLUMQm+Zz7y5tG5BscqsQW7X/Yx61ez5CaCiDipJLPBBS
vn1+c0bD3Lf/onMDT7PNiKHtJhAaTDA+9zQPY81ZOCOtfmeG6epSY4pjHGhDjXfP3U/HxfPrwap1
W569tVJtU+WYSmv4R7LWFG/jgqKixepdV+uJi0q2CQ1GZJgbH668nCJYRmfMB3/0V8cfuQQgxW74
enrq3EtXi8uNY0bcWc2idzc9lX+U3fY4dCeiZUe1ZSvrpSbLpOObuon1U+fen82ieZPetJNba/Cn
fS35EMYIzF6bI1Mevcatt3vVuZrOG7zhgQ2/9oL7ok/x4eclyrxQOeAm6WAVDySmKUCfYDKxoLy8
7Sxml6lA00KcvwLJk4ARRrtnDEkm/lDzxAGnIwRwdP1cSNtbKJmp1iJhD8go5jp6HAKLDelJWOcs
tvNyMkQ/L4sPnT23pqoVM5BsSG61Ci2AlyvHsA7J1zWl2aSlslYQpI6T2Kq4WnkJypmTrLP4v0x4
HND954TXGbRaPEg6GrR5qOsXRQ2r2blcd2cT+hcpEWZnkQpELDB0etU5p/knHCojL74rWdPY65RH
93EilsUmLFNW8CZD87TiUeunuKRxWjEsVk48VPE1i1KwGLAgiUtZSZEIvaJfiDLp8k+UG4zEOCSI
gbogVfMnHTa/7EKa7kSIklcsniAp18Xc2oH8OlHRJ3ScOwfYWEPK/+up2pcqujny1+IOKdpwOcqE
km6ulL6Udxud1RruMl2/S8qK6BNWNIF5kvT0gkuaiWKep3NoXU8oIb3aptmJHrA6FB+rDp0q6oa4
CqalK442EMZG/VBbo1L/xMxh2Nx1LwtodBOu6RU1syFrDaCbzDW6w7viziidAXLhHtySYMmaTwzY
BW0cw5+eqQ8Mjxlcnn6bNuWDOTam49b5awqWP0dgDyi+8uC57B37Ege99u8SI93wcgChOIM1blQ8
dltoPGn2mr8MoM5y3p3tOyfegYCy6BeIgT5C76ZlEFzcWRf5AZWc1Qq0BtmLp0v14e+xpb6ujTP3
KVDiQchcFn60HEvLI3cBNaZitjeMhWFNeis0dxd3583pRsElTNQV9NaWkun3nABI5YMzkeqeddwx
0lxbiRbx7YvP5Hi/WbTTu/aadDmlOerpQMvu2ye+lgnHscGCa2UqaLVqWqJBFYsIKc5d4PeLfML0
hq9NxvUwpknsaTJ+Gml1UW/vsQAJsWE0VVVfJ+AdpKdEcp53Apqe9MR4Gu8x3yw6h1ebxdOP3eHp
enDusKTMrttTpWzOHAOYN2WJWydh0y/QaRqSk9mIGbwhZAOiKURK10Ht8O9kG7pHa985olo4Psro
Yi+m3fvlMHHj9Hw69bbDp5fn9f9BjjiYGl+cijNd1viLUJ/6+8dK+S8kmakrkQvbBOI6VLjz2536
mnMrIZxVizWVJAqDyZ1NF4PT6/QvCFAdXXEUd3Va1aVLXnLzOJhPq7pD3OTuB/ALO///1GveV4Nz
ZLvdb+mSBK/rapuy9mG5mEw6i93zZlk1uLkD7ZsNHBwcSGsa1tuZdsTqMZ8ZOaMQd6BMND3ta5fc
0BqplodrvNtPG9PYtDyGJgemE2JYaNSH0ZP+PMvStm5qI/XWvtrONbJE9zT0lvNgnlNN6hm6xd3c
Jn5w1s0/0uQHDiVZ8Pp3Im/1/8mbeTC2gx6dHkvnbbQxvGz0TmPXah5Wp+4D/ERvVJCZ+THt+7S8
P+lDVK8gQuNghqLll8ZNL85ZPqFNWXwQJxoYfHW4f2wPElN2f+EKwhrPcBaPqlU7xzjqoCOxEZNa
ZTo1Nn3kfqBPqsUc3HrsXJ/fBOPNHWmEiBonsOIvRTpIh51iADNicSlB62LAYgYpV56s9uipn4ag
P/PNJHBzSV+8yys0jJHMz2KCLjvxThUBiHK5wocFo8NCwaA9SOuQVLACCRbfCJr7pZjXHmcdbCBR
IPREURJ81BkZcFMUs7upCKQz9wlZsDiWkK5AUWAkZuD/QlTtfxBVp9cfNnk4hVtvAzaxf7nqNGiV
x8NsMOk8pBUCRnIxiK1sT/EMYhCPYNHXeXl5AA/ZmHHqA4vpVr5JyV1sXF08Q6NKV5LYRQD7b4q0
8LU0beLwoDcxmDDo8zpiwtBNt3S+0oM9k4jZqiEUQkfFowY40FvYjNg/8wKFqh6YcL/SbYSnF5Hp
1JH5nIr6UJOmT7WxxwbmvqSj8ATWDTzC1s3vzUI+ZhM4g9DuA1Sz/2/d+8uGG0wajYd6Y7rHW9Ko
kPpF5l4dprvTvLdpP8As6EofGTCOVRxk0H8Aw6h3+WLqv2leDWY3jx/c516JA7dh2IPUl37AxcEZ
9fR30e7ex2i3rNXufaIr3e8oTudh11jzUZeWb8vRCk0P26t92RRpeNwDSx48c6cD6csCwUHOlX7k
8vSsG290W6znJLA7oX89OLw5Aj0GEgrrQG3oPBB3pxZ/p/6Qv+woNJYhAqWBefysK6v0kwcncLZu
fXr8iy7mFKS4f/k5STV0IG2JU2zXySs61fD/sl03ZMP0V1G905dGayYCXg9vd7u/dG1n+HQ+sGJ2
Tl0LAe0bndd71qtwvk1n4OhRC+xAZgQCgQDV3yOeG3rsvbH/5Onxw+mc5m/3dXPW/LF7Wn8Qq6/E
d3CSAa67V535ZaqxO15Fq7jlrzlt6DoHlyYq2sr0k1cPw9/MRWu5BBisjm9GY2l0weJwIKa26tOP
WLiR7OHp6njQ8ih563T+dNDmGHSUjwAEMx5fJIn6KZD3B3OpQAhMSKUJb9N6LlFjAOQklIF2TnAo
uVwRDVfAJ9lwGi2ex+mm8K4/uXr6D68shY4P9KGbIpy112WWR5YB4xOK7Lqj32LAVfue09Ho5Vw9
6d+Ro8ZX2rtUJaOwxfMmao43DoLFbrwbfKU2i9ntaNxtoXFmWKw/FCVbJLgSxK1hxG25+4meEymV
xbGcLt7bb95/tVmXt1D0cnW3Gexjlzd2J15st77cJ6g9vpw39AflR3IWdW31XJznlPR5SKOQ2/DE
+UzRUPcE0TQivAtLrZob3lo/L7Z61BlHN6PCxkklWw0dBa0Ht6vZ4cNk9Reh7AakevGGaxXLzY9H
NuTlcGoNu5KADVYQN5GW+0PdC+NZEdi3bH/fbJgPo4CGzU3/k9Notvp3xnY7zlf6RhYOqhorUc9E
ol3kML+anl+8lOtqDU7rm9bjYbzLmwAUBa8MietSyrF6QJLkMdo5URaUHFuMSSq3b03v+71h2ipI
1cV/uVl/YG89NHiRaPUNj5AZF/eL03ox1rNp+MmcW/3x5Ny+PjU777ArgYDwfHWv+Ymy5WX12uhT
1JpxTeoTEpVxdOJGPNoJB3MI3OyfkHjO27gbwTBR8xNq6cewKKITBscXL3HnaM4Aq3gNoyul5AtU
xNW9Of1FwUhluS1fpQlzeuZejTRqLdi3ZGp4ej9FvYWn/epAqOeBRljBqbFdjNDeDDIbSAokh8GL
pLASF3dDhxfZ0cIkQcHc1K4kMPX2uPv8AIqh4Kr+tPzqVtgVpy/Gno4DlFTNufKiQMzcIIZx8qF6
+0BNQ68qHc50uB2AmOby9MWRk/2Z11tPvetRm+V5Z/v4eo4uJz0yI5bKQl3QrtvTOM5Ym6u1hA0s
WQe2K9NsQWmXu4spWY40JjaoGIigUkCZDW4YSuYkgDEH4c8G344jaTDyfQyMHFJzFc4EITVcuY2p
YBinVDZio1Exf3AgQ+SEWR7WH3K7cb94KP1Z9gKSEgZEm1/a2zSpkSDZAF06+XNU/R7yYwDjnP2L
TXWvjDC4am/913JPnnsf2yuEG2IvBw+EIuzu+fSlmC232onHih/lOI+Gn9Y83UUhcKMEQE+fxtPi
myY4fFxwoEsDYpcdExLeDkzyyZVzVwh/MTtSK+JgXD0nZ5e44Om6J4eKr2LVJ6S60KWt++tip4eC
B43sJF5jK40J+1zB3RkgzLr+TPJAa8RiV2My9EIsCaURGojGVyWnczqPM3rOCSnewnsdOi4Jvjg7
EitgChbrtY6ItW4UMTiAoQtmeEAPGhg1m3D99RXlzylYBHWypKaiRhZCgjM4HhBDlQ3V/qHbNdoH
mw0NaoTeA3cvgNssRyFnKG6EM9Rkr50E11tVpKnE7+yQIfsE7BZgxSuOw4sfUiNc3GM7pq86b7tI
EcRQsWI2JSy4+JkVyHBeocsDDnHPH1cMtEvvNjaximgPGsx+RNXlDqVW1aIopr/LuWIErrpr3OT4
Cxj0ayruDovbx8nt6k/oWCt/pxEyy/mH16AIwtcJOo7f8JfWNqpvGr5i9KXid99Y+VsdXvXinTC9
+IYPy8HRyhId8jAi2e4RlmgdcyoBo4eWviRfabJLybMmku5d+4sYKBN7GWW3Ny6KnU4+Kr9q7YS7
1fvz5N173WQ8Pq242cdBggUi+Yip3AP4cdMcN9a7q0tj6CDPsiHNfCRfX4KHIihmd37UH5bhdHBH
ImCQEjX0sO0V++vtYnQz7cZMgbtDT0dxE5jQwakJTCxao2wj9HH/WOKRO54gpoMg3/np+2ReXuZf
fG3cx+nMg7JBOtT7FuVuMUrfAynIy85Xf9cff6UYYvX8YUgaqFTMRqPfwCnKOY5mmeLTANWW7gKN
LWzRMi4NQfxZqBmb6y4mf4gcRNf4cJZOTD/RYk/D/+ehlUzMrjeFq9cLxxzA5cYl1wGc5re7+8FW
zUe750acpon3+d5J0ZrkNgpTTxLcVtLIqTq9mFFz2IzgSecCSQzo/DJStsiYcyr0Am4YkPPz3egx
ZBUf3i06r5aPeookjzOoXOOCh3SkiGBXskmXxlzSxV5fweyueunCivPOa5ckp0Sr8Q7tMkCgc2cD
pA4ulBFHT4kM4tSoQzs3hodrQWjn4bsN4HgRjaICwaURkeRdi0vJY/2DwcoK7GW1hODEYypcXi8G
T+P1mRfVvWLmRRMuMVertWoK1Bbzlw2xnAvJtkfP5/HTRlebsRnq0V/CiEPokGmB1iQWzF9cndVy
Kl+GsSqr5MIogYzM56/KpfhgTlklqXa6lPw3+9hNDpG/l+aBGJZuDLXQFgs8zSVfxVnTLos4Xscx
MmxyXgbUy3XA9Xi7uUIBbyNpntZ5UlZ18MnrPAxScCCOXhnGyqKeroryHoKuf+cKUIRlgy27fL06
2pEdBVzQMvd4x7Bg6qGnPT5A8iAUsexKvcotrJpPjdD/RROKR17iyFh3wapwbGmYOmgZ91xSXqom
ru9NR6PrvksThWluY5e4g+LGIZPJjLuC8/DCvbmmASuqc7oiPKgLiz3sCnTOisSwOuigGvUC/rOO
FJ1qpTqKUVNPm/XuesFKbHBxVdATGlicy/ZYc3tyqd55UoqUc1VTqSEwdRj2T83bNrxoVwZh42hD
tM32y/5LfRipwviStOMKmraDoNyUarBiFMfMRJgOk4LJ5sVkzlWDs7jI3pA3Zb22aOo7f39ujg9c
rE6Fjz5y8hwy0GEtRr4bEGHEjUmLgexXf03YcxJjNX2Uj7P4jqpWGxZPw/Fj7y88aTizE6m0pDHF
pzhyQu1ypyr7fcFHugMOOQaPHxHT5hmW0773avN4EVJE0X4iIdhHahPSYeLODyQqRIxmEEIwMB9H
n3mvU/es6oa2wk/tQ7jMDgJxi8px2723JRrbzcspXR3sXT5zicBtHheDnJ4PxpMqPs4950knKDhc
gX4hdJ0lLBtPH2xfHl8u+j7+4MWlO/xY+mW8A7vlQjs65g6xQWO2AOx243SvNntW7VKXYC10A9fL
8XHzQ1J8dTgcJFRS5g3YEIhJhUCGCm0puUJYbiZf5+dF5zjrziE6NHeYvjL1YU1Vjl1MHRAkLo2y
60qHB/NacA91aiD0Gqbox/qER6WoIYgJRMZfa2AQx2EyHvHh1PZxmDZKjyUwJQXOEgcysTlhIF0p
yJY2mbqDKI4W53OPq7cuI2mHZpGYX4J0IBd3slRDqSvj5FOw+XjfyDOmc1s9/87qgfCa5Ku6xxGq
OBgeU4fSpHmUpQoUuSW1vlicw37THfef97+ZqiCeabv29lt9bLsHaGVMdTLUlJZ9REDVfiOOBNSz
Cw5kuBpz8Tt0/ToSGVZ3gKs0ieW4ILreBjmmtCq6NIHu1vG2dt5h0h0yPja9ZwlpQUI6EaJCRApB
zdjsYDIz9C6mcbLicObt8rH7Zr3o32xHHQhrJDGjRitQiJhOcBTxh5jNslWU4vP+gWBl4qC3EEfg
bgQmKTG92dvLPBjr/yxpeNogCsY55oyCBIlnQ0qegkD8UaeldiwYIho6BUOn6dSAFMkurgsFxloR
fAwZ6ZyClDWEgtJAoJpMcqYoVevUlawJ/WFCPHMUhc+sVJIV0y/HM0lDyXgqCpLESmLLVWNsvdQi
V9FsUsnJZfdYUXFB095ZM98/ihydYoUqi2rmUcq8hyKnIHkgThBjtoZu6wlVjENxRHTxQairyhKj
SgOJeB5Xwd21h3qe3KxZ842LPU45VYz6ani7XYhIasBmiWQTo3uPork43EuKSbn2Eq0QUF81DECn
H8p5kuV8lJjxhYHiSTyaVmky7VUnOVzC1e/NyWz8vOaLJsRHuYauS00N8TYqgz3SVjMUaM/Flexs
vPGbcuLKpjGGkHcDgQwsIMZlYdy0zleDv3GQxg+mA42k4bjfvjGPj019sXISSQquCUE4YoAAq/gE
IPFuLwZ9F03FKDwUX6ecHrgUMSM6nNzslF9UvcwshyjGLng7komCsLivB9eNNCHiwA1RUpRP9YBX
PgnB/Oek3RiuNiFfPDwsO5H3kQZBsBCpOUd4rLiWnagJLsNx8/hG/2FTswQOggtw0puN58dNulBj
N0FUSNJ0nl49pe6Rif84f28fxqenV7QYRhNx+Tx8rSvSFMUFcE5AI85JSUaW6aDGxaJcmJMnKM3x
dB53v/h037EAstvFDV0n5r4CT7u/KWY1d3Ob7jluWl/c9c2vKjjJ+Ornpm6c8QSSBzkDCaWbwTvO
1DencIV008/NSKWsBjE3ousFJMc/i+6VX1TDLtrr8NlQDuMkug+wcNpcGQVJkhHGOV6QY+8TSw7Y
gZhGrIB6EaJYHT4yAKcfSJ0GBtq4+ajDcBrfER6EHuFM0wz7/GFrFlDjS2IIwYqkvsoRgXWTaDko
+qImUl/y8CXNMeUEvbXHtHJhHr6a3c42780mgeKRw/Pwvtig6rqjtaPmYvBJbC1YHG8S6FM4SpXK
E9xyeV+WN3o2FkdKRDkzNELRotjVoo9nPIrg2WOIdj+i4qpqd5H1mcbi3IpYdxRe3ugK4C8bMzI1
CrPHqPyy5KhlaB+7tFTFzaPhakVR+SzdQDTcEEmCzpCTJVWTk80dqrhUoEhPJ5xTji+fTBAP98d2
dT8CPpD44rnzBswcwZDRAAIU+2gdPlKQYvigI4y8nIDFsqlmiGwRl08snnb0aIXIbbAG4eODg2H2
KZude4QkTRliavqqiHij741msKPg3vXigXMGC45GCTGQLTRLHrjb0RASxpeRwgAB1zCJ8aqRwkJd
ftLcoyOUzhCekPvHhx9EK8+8fnAYMoH1HqbF+TwuJtP3cR+l4q5kuFx0x+Vutou5rT1GNPdYplBi
1HzT0La0VzBmZF/qVuw797n1QVirlgp34tm0v55a8SFjKyk1j8cfWIoRUwbtTOAkxlatiqcbzUi2
DtdMIvEt0TpdrSLm7jRoqRRKJDg8EEMuhiDHI6eAdd+F5qBlgWle8+0WWtFsxpyCcGIWcdGdoLSm
mxxftXTNHBClsMOEiG+Y2BKHn+Y6AyduFmzTGcj6ZfWXGBe9pb+IB8Je6wj5mNfAJCdLe9ZwN3zb
nKzimbFO0fv4GHe0QpngcTy916jQiJeUFquGOGh8lZ+HvavpX6BQoBx0YDvuaS8bA74vZttxWXTv
J93ReNL4qQcxYuwx5NNnc20o5mEoQdCs6wLjCHEW71531tctv4dXXVPwuM3iGFYP2p0kLRcOKDNn
h0xFDYPNngycIcpgjp3Xq0V5uTuL//J5/1VaN6IBxPhwC03x1UhWRvg7HZLFrmNWzSFPCUUm6/Ny
vNqv3utBFUqII2EJpUvp2xFDYH3irDNBg0d9K4v+u7LzbtqIs/BiTSFtphrCo2CXFAODH9GMA40n
qLQoKc6GifSD5i/AtK5mOez+2B3viRSlII5QXntcPp/UXCpuQCvHnz5Xo5AhqDHChTTePN3fDn8y
EPRplS7x5SEliWy3jG913BSoGrEQv1zKIafVJPvYbD7Pd+ksKAMn+8SHGg4EEoniTlE9IKNWSonx
OGPgfLezIeFBgPhKpOg+HcbT3vlaRZISAYcidh3JkXL2uIBr6DK9YwEL1XcawxuElBpboFwEdelA
qjN1FXun3WYbTraKm1AmoAtnKJoKzoe7W9hQde6e4zKifKqqk35KYzISN8TgJDg5XA/a85+z9c9u
XyKzWpJou3nvrhjtd1d5wtD0Y7/V5rfetrxiQjHxkAzFaQ7gG8aiSAq75gsANVWOhqdY7LJFypA/
mYis9nF7I6leIBnCErDqKtWx0r1W3HEPiLlHHeSZ6bxIKgXd6kBMEADK9VWzIbWdP+xb/yma0/dk
SOJkMe2dzuPOaNscP26eNZRzsYsili+wYwisgrMqpr8IxbVU6ZNg6X452b/Ssr76ga0mph5VJqqk
ClJuWYD9/ccXHwFOiOS540S6zopig2QIglfW0SVqqoTwMycpc4vgSmMEHRsFZkMsmomGyNNHpyh0
sFbTdEjuo8OPbfmFFGyIWezbjMEvxKOdZY8J22kQzasjpJenHafFZMM1RWvhIVspOKT8zrfZWdws
W7HA5mEqUZv4eaXFSeDCvAMkLeOajw5v/ZABi75YvbHN0i8IO9csXOCuzczqbE5eumCVwyvE0kqI
ty14a5nDCTjJvB/uxHLQeMtVWQ5uFrcO+kJRy0VjBJeuYie+s2/+TXnzpqRro21LWoQ6ynBed9A4
vMKBKsroK8eGqKsj+mhi8l6d7le3qjyzxmhwg8nJuvAX/WeUOJa9ka82P3UTlZBOxN1EXszqNDZd
adJAfAAhV5WLpdhUvCgkrkQ2HGyKD0opDLVZMDmRFBhGogNjmCejGn/SPIO7w+GGwxD0ujtZEk18
T4lvo9HrbiopF8MouSDf8LPNPowNEPjKcLD6oAl303lTcrw2Zte/kCTw9TTmkOJNjfUB1U32wPUy
nbHQzX2xcMGXcSq4CVlQbKY/fe+xt/s2n12fvnosAjFJaS7DAouh285DYv1p0ZJEppYsJroGtnvm
QaPibVHexVTc+zTcjN5qlS7W2bxPO10dP2Z5ha+qhPc/d3vT33XiCIf242sm0/5n6UO+bDYwiyMQ
ATXVV8tCRqiTRJr0UZgm+FzpaBcaiVBe/adpPU0YUjXawKMf6DqCQCsh3gUb2qmXLEg4N6CbH7js
ohmOhe78geZSLoe6mU6FvHZJjazwOPZb/YkHhJv+cJUQuMD1S/WLCl1cKUNIL44fAlrSZA0B1S43
6Cs1xKEqIcqqon8TCPoDOim1WRJaX18QcglaItkokEJFzjmeCnUczK8PO5b1STZA9U9Y0E3v9035
LZ0ywW7XDEF0iEU8SmfA4DwwJhtazMRi+gDSTEA3oz/AJRhLwKu0OQz7h1dPs/KhvVzcJ1YA2ZGw
6S8h3FQicSxigi/3T9UTeMXVIyAFNsQd3NC12LV6n4jvQyXqXUoWhAzU9gbFsiF47LUmlTjOOako
yZF0/CV8WCmOiqbcvrtAhmnXxKWo2vrp476nfnGpgO6dejeaQtXnlplpEp0K9mwRzeRGqsPcOm4g
YByp1NgEd3lAaB3gkDtdFAEL8LAd3Pb2ey1NJBJcXrcP3XF7eEOhvI1H7+FtqP6rFR88W0FSbSpE
lYB1HT5faiOM5QEGL6wM+EJer3My8zNCGIHXG2GoWyLPg58x75EPsn26X88+gsyGb7bjAxfgZuPj
UrKspw2gDdNARjRRVN+Pmh7YyU8Ldg7iYpEHpQFSAkOQ5nZ4tzzcNh8ZTqPbdvv6SatmGBLJEDar
RxpzJIeQlV0i0sTulPVxYf7mLIGEyvU2kpsEKzErvYLYQn4MoBy9mhyL0BSGJmEqdRQFvRk1blhc
qR5sUULIZ57t67oQcaFJcp7NKd8U8XQLZIqrPYCb0yvO4CIV8uxXyMp8MoV3XeRDNLN05hYAqq2J
QZKKG539C4Sd74Z/SpNTs9jfLGO7N4TVUHDGUzlBRkwPJKAXZqqPCiHsotF+mMPNuvGBfx0C4S9n
T6u4o5gQHVnRWqP/8BeUyf9xhPSw+4NoVAXyRQ4gz2DT2CB6DVg+XfnzCMAXhBIF1ZNCKhyfExcF
oeWs4IQdywHL5fJm3fp5Hg3Yxl5+DkZhnpF2pTxOdfYQahSdVmdRMy7BJl/+t5RT3S9CwkHkvJyl
hGlwSR9YMRJzEbNWcPM7rEYSJ4ONmPeJj8MwYznVkJqCrBvXCzoo+IQ4REy73jJTGzFbhbhkEUow
HXgkFxsyImGtpJIghR72ig/UpKoGsiO1VWX4LgPDa/huPpELqGGSLLG4TugjgNlhpTZ2wZqrKG4Y
kwmzYswulMAOzMoKiGhAUdz4qpgOZRA7z3nt9rd943ccHStDI6QZCTvVEIgQtz1DJpiuPKnYxKGc
3dvhRGfnQYH1IltTlHvF0K3myQecAgLViHEy1cwcq9i2ha/oETbh2IrTkTAdNJLeNfH86LVYtEon
5D1LkjhpAjHc3VSOPn13ER6MMYuTTDG8Kbqc6I0zU+rEDWKlO58imCIMFTikHQhET2qIhELUAMF4
UAHLWf8Bu+fDjHiYDRfM5xFW9j7n4z4Uq2aKW/IxQfzV83k+PrafqGmiPr7pA8MT44QZreD60G1v
lq/n2lbLrWY8QxAJ5vEdAMTo/MVyG0yc1OBAQAb8f+VlMB3cMeI+U6qNGn+YCg51jmSeCF9yWHOn
4OnaxCJt8aGnq91M+h0IDCTw/NvTRIutfO8qBmsHXVQexQ3IFlsL1ama+M6HLmNnt+A8fnG1aI57
s1fL0wklS3xRx+ZALAFaJQpVTs1MZXkCuPYojDvrm46YEc0NC+zz5TfnpJxYogS81LVBf04KuOyw
GNx409pv30vaIpqZBciywSLLccmhqVFIxBI5Q4hXepxWIzZJUvJCaHFs/r3UujV3RiGVGsW71wga
VfjZfNrzakIQ4rDPl8rj8YuzFAVK6Mevebot99cqNFkq2uw+1odNrS4G0Ab/9P3iyle75fiaNvQe
euM/KfyS+aUmKqkgFaULoW6n2fqhf7zvPrbhPRzluQwFnTuMdp/qFM/xi2OqjRRqOn9vhzpU4aBj
NvlUjWjCQH4ef582v64WPC9MqasSOLSt9UHBlxcTM758iOGrMRLU6p3koHRLK5ClKVNzuQkayLMZ
5QP/T6sfm67maVLy3KgMvzVuOOJlJ+C033vQgtVFqa6H0mbZu9uvP+dVtRhlJIpRlowhBgGYBtUv
xsuYjAo8FpPuG8QahgoWr7HiwYTKcDmsitvG6nizni/vNcgI1+QSjCPuht1PhAl5CZd254/pz+2n
2Wj4hrSkbkOX+Ae7/p3+SXsw63/qnofKk5FKGGcJ1OpREsoUXptIw+NK4iLpNovyizMkM2Suw2I6
3j713uOmQsZG7qGz/GyBVILAgQ2p/t2C54lsY1aUEi3eze0dXuHrdRcQ5n8MMygz5aw/u56VV7ZL
LZjnUsNYDCICe2AEADk8o9gL0lRq1S7xajpi8UeZhYCrSlE6igl0SRvluFG8SoUiNcYXwW2XpXOO
zZ7u5ua0vCJpeR5Bs2pWgmI6HNJO8V4KPERx3kCaVes1CFiQgAkmi3GmENMl+H9ltTQ+qTy/a5zm
LMUQNhvHwEoQQ/co0JGMVApX8rpY9X1BDQhB+VzKtMSoJaY9/Q77L+5QJkjB8wgCOW/HrZm+E7R0
z58N6YBkOoLHg9PihmTk1heRRB9oDzOWvtRvcQGdMFVT/gShFLhQMMGQ7xMeLg6QK0ngNKv4IZh0
r+m/Vdiq44jfmN437viHagxBkhI6MOQboPRIZE87QXXp3hbUKvkH4upMua2dS5sQqIgSExs70MY4
EuM8iDGT5EAKF140DKu4THyH9zTgaHN1GIqW3bz0OiY+qfinDcLmfwLZDWtMyETBaARQALK7lDJO
g8YoCR14TS2WqpAxjvigKa73el189+1833q6gSea7DIpYOUF7pjomCnKJ2Sq4OF20tNoxsQ3awIS
1jr79mdHfKg4OFAmll9QIelTnsyZSqOaObWwU92O8CzlmcJxnWGGsUJBlhaJgrf/tHAxbO2/giE+
k8hFYAzLebU8X62X848qyaPOrkf1pHhrCP/Cmj8kYmJeDu5yCZfr45f58EN/PtM5+SRGMgL2s6vn
yfl+OOQgeciz9tWRCNJDnKaC3ef5e5ajBsXXXsT0C6x8rbSWn10GvWFGoconHkqTktEsqSqj1uqP
3VoTcy5vRqLhQycpsWkPAuEUrteTzhijuwuy+/rCrsedjWA25lnD1VBrC7tv/cPi0/753krkoLay
EWu9UFzz8fBq1v7YWO7fT1vVJhkhiCZlmvw5KTvtvsExQKGoshi+zulFJoBs+KQFJ7AhUcA9VePi
pVch2v1iBZr01N0Bczyd00BCyK7yqBrAbaBrbmkxd7eKY3dkobIxxn643CalEFCJg7cepTBfJ6aq
Qr58mPcO8zeD5jeGTvBKLx819LHwQvb2kKUkWlKxBVhHGM7TYzyoZI/srULFwK+7gxMBmPaADp3u
/eZYjvc79YDyiZZT1avlhV3r+WtOKBgGNrNtO2eGYgSv5RxyHXXe4I+B8+o4Gjxm8Djulr3xbL1N
pSgXNGO5nr3vrg+o2s95iovxvsS6860zWovE+DzAk8Kxt8pm36GiFBrf5TaEDAgDDrQhf6xRbHVs
tROOUIveKunMsiuQ9A1BiOKgxoE2pKYVMGeWc8KqDUnsJjSi0vcMIaAJxwhkMGjfzTb92KmMvWOC
moQyAYOQV/2jiMYgaegmQzK8ZI6oSgTshhSRE1rvsIPZuMe1LsY62S+uEjsI6yAS69T0EZF+BMHD
LkBcUH1b+YNoV9FhgBI5t4+PH9fpOGS0uRNRJssijnvncnm9b4GwyeKhl+JeVKuqYvP4/HW6RRDl
E5UANJgHWm4wHI/nG9aqopMi2S40EMKGbkA5xyhNAFPpZa80V6AqMBG8NQpktiO8juI0il9ehU+T
YXH8+7y/3hweJaxqfrTIspBafWID68YCgqQDeLm97WS51he7vSWK4JANYbyUAmLHvBhkJLQNIHfg
+XcjBGNyJTBO0j6Kc95eJYLX4EEwpGsIgmF+MVKlmG5rOgowlrJCJqCyrmPjG4zLlQFK5o43CyXV
ZIFh2Dq/+a3De59yTE1HyxIegxsr1Vw5lkJhZBwLdvZwIvSJO9+9DKTbgJvD1aR9rTGJ3T35DvL/
tY+b29vfcHNaztZQREvaTu9m13kgjeVjfAFB3xiCJeZFoRiqotGKj7tQnpRwl1c1CkkQvPN0/bxq
6+IeyRoGk8NXB1ycq1c+CMBYIUOPmF37ch5SLCTWanQmjlQyJ3CGwDhkYxvpgDg7I0HWuQjUB08o
25AWMa2radJeuNs994yR1NOVLIwjLkELUBk2qyHY0ZxuZIR3y+9Ys9QKnoZHSJBE+9Wl+kIj8ZRO
dSoBK44uBnhK89cEf/pDgWCQIbC3eviT4bTipKI1BVDa7fVsdGTT4LwZLyb7N9tN/45WcYIgyvf7
rjd8213GLSk3lI4l9zfN16fj/L6YM2vhrM/f5W43kxAvqjO56AWrA2cpZ6f9rU7Nk16j6OksPcE6
y5ttfCnWhsaZO4+r4YPqRiCgDQcG3WvFcfi6NTxRwsE7crUjaZXPvYfliuwn+3I86R6a183m4M8h
56rgjZ4wTWHEUHBg/9Ua1e7QhYklI/iZWPbL1nSMsiXyIa5Ee/4wJFehywVybpC3AwFtyEP8NstM
0KlnP6h3epy9x9KElDmcXsn3hMBPnB22Xk7Q9HiOYI5Jhv5a8ERancrzWJjN1rfbpZZzsgo9xFhl
YSncy0LSI6DVXG0LElSQC15xhLm6Ccg0HffNvLxcfZ6knP+xspTrRE5Ww+nvBBeqizYsYuIn8427
t8ouFer79Dv5YwpOmWi3xDaViYdO9REBqmSpLosVxkjXSUtK8InE+FaSb61wFAurCyf5NgnmONCt
hsk/tyIxGq+7H7SJyexLmDyzEgVjktDlBFvoYxAgHu7vYvpmd/49u5jEtAHV+CM9DmZeJlGTUPgz
QPSiq6PndOyn/LzqS9B8kOlx+zTubbmowx0+0pUHA5WkPFx1R3HRHr0drod/khnD58vTYfNRD5nA
rjUeiUD6sXvIv0coiPi+kviuQ4IuiSad4nD3WNx0n1aHcblAyacuNsTydLfdvJ/uVHICu6ZArK6i
eahLoKTdE2pb9VK0eaKCIMKMuxt18TnI8DIy8HAayIwKxJ4brQ8RkL37U+2VOD9oiMUQCMHJ0cRy
uXZJ1xI2G4rNAMYKYlwsRpaCbXY+6HUhxt71QA5tmFsBa01ucnA8cc7QzWWWQQC7745xIM3hcBLn
cNJANS0nn8F0W2X7cbtbpcUhcdEXayB0IW6YNJkwpcghT2okhQ/QZCMJhGRdzmrL2fm6mMo6X3OC
JBqLceNDJMm6HpOXc/csRj6wavBqe4+ccGh+j7eeY2pSwbTOJ81gLgoulfREcBuFqmbWSAvbgF0K
omYvkDw1GEmViubYljeLUxmTzOl2JZWNjithLOZU6d7RnEzul2W1eO/ARSDJDmTolKv6MGXioEkd
AdLzJxKgldFkSRSv7enVc5JLLU5aomSrDYRVE748CJWOxkwPcYmXbCmc1HspT+uXrKY+l8IicZQl
gCTRzfZ8W5S7dFSecCRjAQTcEUA0yWMV7fANHrrGgBSdEBTkIsuGwjWKrOqF+JsLLsWJrqLhcIhm
C9bYZz8HHxaN3hcSlplM0c/AEfs4EQnkpMaNvQjssmFNMnQ0gJPrTe4Hs+44bWiXrf6DdKWoDKys
RnkicC5aLuC6yyXL1Xk/V+lcEQIVZXHb3bDCSDjXEeSxv7w7Lx4K1O4Vrfl7AjPRcUApLpoe+UL/
Xg6m38udVCu87q3fXu/a5x/lVi+Vamed9PWOBg23a3Tf8Icbabj8tBP4sI3o1P3U44IIum0o+awn
Rc0yx0q3ILG46Nosme++F4X1GxIA5/Lv5vTtskDtYRzBKtjgpCD45ZodduV4PfwiTZOqZPXtkwgy
lQRyGh2XD4MZp5ZUbhJg4zC1orLhpNAaJXKcQ202H58v7YbfrNniNd/F2Ar/61m7iASRQT22HmB1
y9pHR5moF070byJwjxCKpSyjJuzdp1L3z9U+efSuBkG9SuBkVG3OY7MDzSylNblDFvPR2/mhi7bT
TVIyxRjCbCdD/VXjVi4hAatgYHQetGjSit0RSifiZHLMQUG0Tg2Bg4lgz7sYPgqKyrH/4ezLmhvX
dXX/yqr1vLSv5uHW2bvqSLId25mH7k6/qNLptOZ51q+/HwjbcbLO2b3rplQMSVMkRYAgCIKAVRr3
SRwB288mKQojiXopU7V/EgVRY7vx9PELyA6asDIHP8JLzJGxR0RNq43sdHeitxgeFJMCfYVmD5ZF
0aT9Qs2LEvj5vE28gCTZxUIxsvzagjy1MEtJX5OYuPIoQHL8Au4G3jiOzVmr59UiTpa8SP+ESO5w
Fem1azjTO2FGCe4s94BPmQQFp3oEASs7V01gjlZ65sIc0pdQdwiNz0jAxwk+QSd5zUBHCMpJHrwY
DwB9qdFdLch6AjqaX8wkc9+PvbhbNFnj5V7HMZUZ3VCfjpugpcDOepxf8DLyCi26iTvjoSXSdaSV
iBCUhySlMzMmljSon+zPoUOLNdwrWXuTKgtZOATWlkn5KofCsC7GHhmYIYtmuplSbFsD59Pv1paS
zLjHS2gCZVpeV/B5ZC2VWrJChz4PnXnX9MHU5Ga4YvtliKQvDCIKAQCBaCc4k5I0Kjg93FyKc9NQ
FkQQGVDUbgwMod2AHqBe7jZ+wPcRKUUW5jZCzD8y/IgYqY3wchYMkzt0q4nsOJW4f+amo6DcSApV
GbsHsREKnchBJEwnkqqwjgsE8ELllN69D7MtK6SI94Se5Xd7R7YVX8ioGLeKLrSVhYudQruHlVlk
w7znd4TxAhQXik6skKO3r9q6ki1qkXqQJzfcEbSF7xPNY03+LiLvGSJ2yEV34a9USII45PKo8FDq
/DecUKB+6j1+xKYVwAWPsSErhAAChjaZcXQiJiXSzH1gugBgCRQCCE5L/4307AFOgICnO83FE1uG
CLNl2FxYOBkBW9Y+xPOU0MYbbzEjhAghhGCZBLOFpqAyGbncJPFghCQsecCpc1beCjcgR7EQXg5S
fS3vuSLqq2C5OETynT9CAj1FKNT9z5gQos+ETPr3oKNbfe+6XAsOTjAyFmye86sHqnmsiQrPRMMP
swKFMEUQAgv4wegWuO6CgoL06Pd1tgjeSVSBN7lGQd/QB4wjen7+xXgTpRBKtb6jAUf09Fg42jja
O+QvJsv8NFrjo9LCmL0kXcN355Ze/zjnGGAc4letSh8tx/7JA80NCsp6OjrFR4nbCqKn9LlAGpRG
ny0nobNyfpW7phnSM15A7nmIsoVWbBJYhjhvJ5MuoPwgboOIgcLhLU5w/7Z+oFMn72D0PcBEEI3j
AoF2kGnBvANcXEK/B6PNOCPqwa80dKiCy1GvQXiJXtHcgIRcIUYTIKOS+nDXWAYNGn7hsCjkX4jR
r46YIYjRMsbVAYaogJkt5KBK1CQIKP4jxRkcwayjcYBoi2YYeiS+4PxzRR4yUAxRPLTAondIIwTh
JW8L+J3+0cqHfiF1Vo3AtA/rN9DBUoZ1UizwcNOtpyG96oIS7r6hMIdxwmMpi/l+Is7d4Y9D9TRW
PBTIOuKbPCnbePopJWKGXhQmITleJPoAXnvb4PI84yTXRkwFtbf04EfwA/92KCFWA7x/WAfaPcxK
c/M0e2gOB9MA80IGbQr5ZdS6qGlH+iHIOJz+H0kFQduC6TEqKnZOJCdgWd5Bmi1WIa4JIZpGiEro
vIVyaTuKptAIh9SaeAURWYuvzfmSB04LIEgXzQ5wFYB6eBQQapXYqSEG/JAyzN7+6q+mMpt61seR
3DHx1l+3oFhM4gEQG7qHT8IHlkUhBB5iHBgPijh9lNrc0zr1KzKxHWbR9lF3RAiU/yo6qzaUADcb
SAQBSVuIA3uhFoY0XrCxXLN8gt9GHDXpo7aTB8wbqFkdlivSOcVDqwjWVWJqxXMwJgdifaBrGDEM
Cn82w4xxRTBzZIx1iSbaeaEQOfL7y2pivYADtuES359APf/5rySbzGXUkXUw+cdiFBzMQU6IDhzl
gEKdgFP4pEQaD/WiduzfYfXpL9SNU8m46UlJgWU4ZA2K60MWGTnAv1ONiNMjBI89/DzUpYwvRrp/
UnuRj5/YdCoPIkIeR4QEvxGHmuLMP51KMrWM2jiUg/kFMRTjxsoM20WYYxMrwzlFQBwjixCzmyMN
3V/uZ7LtBdQa5vSR7riRCz1NFWwU2Q4h0QikCEfpQDFuCyL7UrKB9IMmIV4F3mBoGHsIHJwAkAid
v7NM5+8LNgni/moMTU179ASKcVCOg4wUX0Ifd1Qw4AiJq1APTlfkuIvcD5evWEEi7Izv7aasDTJf
yA+NZOFcdNqtZUeursEiKo2U0CTGYJGqxALbQDQF4eR8rar1TiuRJ7I4tKAnyTF8Cs2/5FUdb/Wj
nElMXvzemNDtAsWCwiVSNJhxSFObxiYe7/4q+to2Rq0cCF3wMKjs21G/xucKdBPoh/wjGqKnsMtJ
+isAGT/IQoQoO6lzg0VrIa5mZnIGH4qiaQT2ssMFJGGTCm4QuvIOzaGoAililBZCoQTK7ZZaQbJZ
e7YhdEdQC4qdmcLDTIDFDpPl3gJrkRbq/IyYuiPDv8SRfDDac0iQKifcpOzcLhU3AkfW4RToj1eE
xS1oztjxCAkoob3Qqx0fY3vaz/qRKNG9IFKpQK3AfznrvxH5wDk3fLKCEkE7il48VorCiHOHSiv4
EpueEhk+rCNgSDmbiyBJ6qWce/itLG/lCsYRj+JXqml8POrsiqGgr4bxOWTTZBTX4GDokbVnUEvz
EBk0YkELlXN1qkhii+xD9+guXE8WuTApNcmGVakHwBFzEBQQISMkQiTJsgrlsj9HgAW1pNHWLqxz
qy5xMa9z40Ew6fXkz6e94AE/6D26FUVGhZtXUFWxavNCz6STmQgsGOgIcj7yESdugskE49ynkPEO
IeWLywT4AH5I22XyjfUSQjAUXMmmsJSOr8IWBDTMXiBywmYBWlO098NzcKeAmqQHQyEERyZCbpLs
5CKBVzgk/EaM9hQ2busyVWQaQLr2R3D1Yenl0Y4GFNOFd5P8pYewfmVW7MOig2mFTrINfDTP2xf+
VrrI+J1XINA/IdemmzanUwMs4KBxJODHP6Z5XEjoRPCvdgOaAH0HvIRCCPmEAFsXIrPg9fLX5bvw
s8sVpDG+nXwt80EDQn4Bb9LBCf6ByJx4DsQpiWMPorsn7sK85OSRghFV5nUSI0GZZ+wz8nlVJZ4V
Cfj4gI3Y0vJr5aCNiF5yOxzBy0nrwM6MscJX2IZ+j96Sjaup7+6SoHx9Vx7FJx6O8PkshJYVQSIR
IdI6CJXZePHte+SjcdqFTeEOJAoJ2joscv+NO7+kDmixkFojgzuEQoigsqSC5FFUzuEAZT9q4KjA
2D0pvR8XxVZXJuJwqRfHEJFDXIpuOIF6TxGBAcQR82KHnzBckHSBv6A+Yg8HHtYKy1vixURV6AIO
B/jIgYes8EiHGcAGj4BuMeMoBkBsQEcSsgimG7QSfinWgBLqJgmWAC2OiwdYMgfUobAjMAy4gupG
XRwDYfjxQJOgiG4IFNgq9jgKhtoCsIWeYbPC+Osw+Hk4jEKpFga68I9PPmDWzHYZ4ZB3eFjPHO/j
S0jngT8FnaBr5HYAI0qxC4sIyD7cuS7j0HHphAYVoBihKoTYDKA4f9Rtwuy/GsupGsj8BBcJRhFE
GgSW1K+QIPKJI1Iix4K8HyiqWEFh50GiuxH8Y1qDQ8eQg25Ypb7XJMOXpByOqhkGGFwC4nGnRiCB
zqSwTfkbH2Pm332MmSp8URmm7ug2ltFPziCHcNGbclHlS2ygdEv6AvRgMoOwtSBCZwmvDm1Xweai
xygiy8OunW648FhgWRc82oE0BTG5IxrL/UiKQaB9eDhyoEwHagj9GGRglDgk/2OcwCBRZEkf8QsS
tD7TYPLim/oZrGj1SepGsXEYal4yAQoCiDiqf7+bDywZs+RRq61HJ9nhV1qYxSHiWGFr0t5H5ngr
xxMpPept8K5xToVgbktwCC2U684OoDkOREZd5PK5VY3tqMGADk5JqXp4Pjuzx0E9OFOmaYOjIhds
os1CP+GEuEBXxE/YCvxj4oMI4SLsK+Ff5RkqaWgRthyRBAhz/gwwgwTwkLR0KIWb8CQDI1oMF5bR
3GHG8iwlsnkQAeBtZOOdQcNGn0hpZDavYHJ/g3LCK+EHh6/w8m3KOjzbGaYjmzq5mj7zP2oNmim1
UQmZI69yaBJYRRgDRCLXPKdlnjyc4aejcLkdUkIoPIfyR0aTcpzckyXyBwBko6vhjHYIGecQYkWm
RRhLLyXO77udUItZO7CJ4pSb0InYOnDxQELAFCExVpjcYuOYmmzwUag1YP6jPFAGuzMCtigqT5ut
qOL0Pm8xEaLMue4VamdsErtW+lHgFnCB4whx6AyqxCHygRdIAlNKmArjFRlZoBWCTEL5kShfoe0C
i1Zt5PMDhDlRcKAS4Y+g4Ax+YAAjQQJN398A3v47rbFVTVNAqm3bMozP/gylTK6zztSXs+NBAJIf
JjoMV4QERIETiAg/E2dEhCHLYD1Y9juDa/YKxofZKwppo40vksaNNQ0eMAtpqv+AejgYPUr0kcuP
Hk53J2KHiFyMUJODlrnALWARR5jXQghR9GFbcriYKggaIE4k6xhCv4aT6Dcip4cLIMlYhSQi/HCc
LCgjfVhr2KY26AnSCIEMCDmCeBNGd0pUkb4s8hACO3QrIIaMEQkhrXjHkO2grvviKHsW906OOI9W
WQWYdrFnGhdcO6usMloiPNWPeKtML0BNPEggZEw9iJCQIELGe+2zyGnlQwQFACY8JwLHnB9yEAE4
Efn3yOnQOveRKNnwhCwb8M+raI6sksPGc6IE5yrtPM/KJUm5gYy0oIk72eICMB2gY3EDfjBi8N1f
ws3j+sZIiZDx8v0Q5LBDPgf7ASl4NTuSHCYshxUMws03HV6hoOcAKBBdYfUzgJ/1mwAPQSiQz5D+
FJ6DA3HgBkKAgkNtMi8JCILnZFEJPPARz3mgCEfmg4eaJN7/yaAr1mc3mKpj6Y6jqIplYMytz76/
B2yplURXY+I+pHQNO/OAL5MCDpmjwLhjoMMaegFHeS/KnSYsgwUhhj+djgIIhg7eYxghJBhAKoeC
500AosiR1R2mk5jhHJ72b3N8lbc/kcTsRp0gKnyBhjdy2n6qD8pvxJ4cqD7OR8UiweEJqIAW4u/6
TwAaFgxsmHA3+CM4T8sBZhCDFpA7RXi+tc90L5MJAX46PZdOfiAJKMeQP6EAIkJlkvkffuXUBCL8
BkdQFhHMVISIcwSh5inVHv+RR0sNz2ZaXI47LUYinsfAKZ7Zh9n8cSuHTEGhsb3/7ZRWlP8Bu0zV
Um3NsLHqyMpn3lZutVG25PyylMc7xhyGPeJHqJMAVzZgm1KIMY5eMYjICwlIGYh7V++Sk3PCTQDH
wyw/Q/+42BPgwTJg4gY41BfcxImnAMTwA/GnB++4VAwZ2ECQQQ1ImgEXRoDT9D5F8BODA/QXAEAS
4QnImOEMGISIYx8DuHD4Pt+x5YYhGoYKgeoIEsQBBDpUQNaJ4NLOzpSVtW33dKbAdAAhuUpHcTBv
v4Wc+rddiaYqqm3KqiFrmq3IMjm+PqPGSWD1VV209p74U9KlAYJgAqNTpxCQRJzD80ibCyd/yOJ5
LLzBAp5MlxGSPy/MYyYPp1o4gkxEEJLXv1MVlCYJJh68nypCHkRLPjlpEULuD8JQCDNREk0SFsEH
DZ1uQyYkqkCdx9pQFVJk2B44hQThi+ANOIIQ+Qg5wgiFOEcQ8gO1XESAHsCgMcE26Yg6hBmHEwJy
G3VqAx2mGt+7fSyFXO4FIlSCWRIRF5J/ZEiKV0GYfaRzHDnYKuWOtKTmjJJ4OFKOcBKP6LG3wm8M
EpyFfnPvERJnzKrCnMUlwHsgedD+5FmAEFMA34eHIwjxhLh3Tl99nA+83CGJB/NByKW4PDIQQR7C
U5wFAkJAkeBkET/xc/BRBAEDV0iSCLyEWYWQpEUkyGAWB1z4PPV3MHHjJ2WP3ZZgus9lKZhZaJZn
3SnEBEL+Yfolm0aLt1IJC3DSu66R0Mj5cECPl5ibJV2TSF4SV8G9WcyQ305HRSY/8ufMEaajbSiO
6jgqvJErMjH2Z9NRGxUr1WbHoM0YZuKn1RPJ9ov8iykqsPt83iCJB3h1CgnhUYJwkjDkEx6eUIdx
C0mCPuYHTHrQ6ooUHkTOMQeUk/Kx9SaICWYVEUYWRBhNQC9BJjkJwOFhXOE4gIIIh7SooRxASlkQ
YwEy+AXAROT0nJglRBiAn0LhbhiEEg8AhfDfc6yKpf4NKiooo2NoAAwkN/bn5a2azT4fU9hiRx/P
YQIonVY4QIXhgZCBQQveAFDCHS4yTnSPf+fQCEkl6+cBbGFAMAQxA9+TatBwFPeH6UfYrAEAwREd
nLedZr1ejLSFwjvsvAZCapSnKk5+PGhzdhR/I9LqR2LHUGYQHyBOm3CAk/LIggpg60AcI5ZMMDIA
P5hiW529tmA2CqQEwGU68QkNTvhAauG8brLokEOexxwC1IgA7AgJ7EcNnDPpK7JPyyfw4HzdBDbw
GooVEhQgVATVAEYJCmPHUFhDvUhLizh6o1W6EbF3RFMhsUGdqBkN4ei/3dNltPNGT8v0qen/ZEHG
ivs3XNPAoqvYGYGN0myLKMQZBbDq1FoC8Fh7YqCBXPzM7SWuBxxFf/8bNgGnGJPECogoZfCSxNMf
WSfMOUUAbMR5siPOmMARgBSWZkrisQW/xfOf7r8y1BHiORfAYZiRgxDgB9CPUmjOwNxGNs1w26+u
ifZjMJEkmAt9fHEyepKzn0UA46MpDiFD4dn+26nufBacaKpmYXvqmDL+bPUzO7QUc6v3VSDvDxqM
gDrmLYcYTMRxDp3TqRomnfD8fZr2mHOsSYcIP8S40OTjm/pn9szFGaUgsQIIuMZDA3yktgwADD1y
3k+3MXB4eKZhhFu6YYX/nM3De4ofT9bF6IsAE4CuyZxILEb8MO6C0GJ4CQaCLY2TdUoKYjQdjgwr
kmL38B78hsQK6ffHhU+zHCC8pRgGRJaCTz1D+2WepdxUennfnosqMd40/DUpaFPE9tpfjPwIGQiI
8MOYjzgiEBSRoAojicSnEEP+fqyOnxdja5A/uIPZz8W4UQ6+G2llPAkhoc8DOgiQIOSHdpfljOwz
aTWDiOFykttwkmcGCiAC2IEKMlGknYTtK9bBYwzAggI0N95hRNPCEucSiDBcThFKinUROTRLBOBO
4QFgKHRQpkMM2HyEJ0gYaRgKYP6f1+n/hm/lLUOt/dd/If1aVnMTh1H3Kfmv/+7brnnJ4pfiD7dv
3l76P8pffzx0L13cduCT/4sqO738r49J1HVoy3/pXj4kVkUXd/Nd/9bM929tn3WiF+gVlfxPf/zj
TdTyOFdv//zzteyLjmoL47L48/DT9uc//4Rs6gyHqf7Dj9cvOd67fPvxUvwPb7zhxPiff2rmP0xC
8fFNpIx/KLJmOI6h2xrU83Rsn4uy6SIU1P9hOqqi2aalQFL75x9t2Yt87R+ygT0ZaBAJayC8//P4
qR8A8A6QP4o+v8UV0q5F31Hjh2UFp02y7liGikMA0zJk9TNjaYatMqhOpnhxvMQeNvMldPa1MXSl
Qkp+VXqob9LOVFY4IHM8Y2ikVa11E/S2rOtSGS6KEs44hjiT/aEfMj+KpGrjlP08ekk8vapaOa+U
xO58uQyuKhl6QrMSWuu+rH5Y6WR4xtLP0HxaXpV+rDemgTNDmJBYvEFNoqtENzS3t8wJp0ylBMvE
Dcw6J5r5EhXJRdUVe0gdvoRzdxmALjt1uk1gck6HrcRgadZLtZS+o2m7dtTCu7q1xh38UsAIZ2fO
z0Ygdc99Ec9XalP3fj6WFU4rinrVtJrtyln6U14C58bKqhRbbC1bvC40noa+blN3mWtnZZoTjAaG
sZTvcCO7Ws95mD6rWo3brkqlDA+Sk0n+YlsKTPHXMNQjadG2NuvYVZZ2cbHOlNsmMaG4EGmGi0Oa
p7GJus0UBHd5sjiXloOJOFRJkHmlMoee2hqJJ81V4Zr1ILuhJj1rZb2tYlxxjXCamkXJ4OuNnqzD
MlUvW0XqYbwtf47UNtm1dQ031YH6IOlOuxnk4VckjdO2D1XDlRzd8fKgnl/rdtwlrXSHn+p1ryc5
dIsLzauaKF2nCXoJFfDoLp/G6TINs++TAc3zJd6bpYRbQpoGs1x29MPq4sxV7Ch4M4Z6vjaDRVtr
AcbQWqzbYOrSVZgnPxIDAyp3crvvpKC6HSIp30Q9bvTEdYbzYLnpcPoDLstyrODaiBvbj3XpEaYN
C6+rIAsZxrzbtBE29EpRja4z54vbNDiZMoJ4eEgyjKttjaZfLoW2VXWcMc9L3Wwlox3cbq5yXO3I
a9j8MiBTnZynWhrh4K8tcs9Oy9BblDnfJXPdr5oYHR6yULvqjUZ1iwKQVCdwXL0SDM+hqX51Yrgb
mNtYfwrqsbkeUsW6a3N7WWmzDl3SQM3itzKGT3MbgtlVZCrXSmUaqMR+lrSl8IwohP4OOpijmQsa
G3lIf+hSLu9tW1V8TcPYDYvRrdUuhkOVrP9ZGLgVUtWT5Oe4VL6bs87ClMknr9IabWt0LcwXK43m
FTNdOE2WH8qwFLCil0SbrtKCrZUlxRdFDqC7Wuc/ysh5nnS7XTXp8j12wJH0ztDul7YJvXQI7+Mx
1m6i2M4hmHVmX6oK63s4AiPlJXJciSCaWwkg58CFSpKrT4lRv6j6/GJn0fWoGk9Z01+ZFRa3uEky
zCLbXpsa3CvXZZyviiU1XqIWs3dus9t0SGzP0EobXoGB7lNRZF5ULF5b6ynga++taFRdScquseu5
tMPi1WiJCNmrqGjh3x60Ixvqt1S3bspE2mtJdBFZ6k7Kez/R4hu7GL0pUn86eQvW1ahyr07HALN7
ad1+TIw9yNSwCoYgx/nk3F+nqVp7DQZpHddw2Nu30zofcmVVz+XotpDf+aZVthh25SbLWs2NnfLC
yQtoF0vNhTrKhRv20uzFRaiss75rvLbEjd8BW3+vG/Rf2ACqXie135osiv3Etl7qLML0LK3bVh0V
XPwZvuWDVOG2mBF7UVw0rjHjNpDt1JD/phBw9dUudCbcOqmdH1GiPqltgLOevilcaUksN8u0h6Rw
oJOTLqrb9O3bWDp3k9a8gq507hBoV0o8XFqt8gLd5tu5bR7apHoMg1z1GsNBLVMF93KTJa+HMpOh
KxHYbmBIMoYsddy+ALWZ7aHetFBUxOlV3O2WeHlOAwfjKXW+2gSpH5nFKrWKt8gxb5qsuCqs6Cso
c+0uTvYlKqSH0FJ/1BYOVRJ1uFIW+7oY1X0jYwBMa6ncyWyvq8TYZWDaxjZ/0upO3fd2B4IRz09t
Ps44Y4UJgC4fL/JJ+97poJFTWN8NvbHKchzut6lzUenlfhqGEtXFPdgSQ1nHqfqI1TJxS3O8GaL4
vhoTxZN0/SHVEtmTjA6EZVRTTwlSwK8qhnW/xE9dNq7TeoQ8dtbBLTnjQxW1IcibQaTFKd0i0naN
Kj12tBfqQ+luqafCtZr6whjLi3xuVp1RbhVj3tX5cmsXqjdn9jZXp9dyGp5B7O7bEqDGynKRDf2t
nXZvmdZey5m9z5LSN5IoxPqU3AdS+d2MobcFKq17ba5d5bhc4CptabqRWrSAa3MbRiEmk2PdQqq9
WoZuFyRy6lbp+N2w1V+TrT3oavRSLWPolZq568I2eCobLNJLa12GtSXv+0yab612NO71aKmhQR/6
UL/1YPdqpdoZfETYawNGxnDPDT4bpQWokzrFY4Lvc4tEslZ2l9xPZrVXKijLltMel86uU3vZNVPw
c6wcMwTiqPdapEM3s2rDTTYMzqp2usA1Q8Nb8tb2Ei3s3KUvrnNt6MF8SA18WSaDWxrlYxYntSvX
9Y9er/dLLP/QlcpvFihApflDbar+UgVYX2Pby1Rta2tx6GZTucYNq+9SASMvutNjJhhRAXfxsoku
xF/MoPBSq/Prct508CozGsO2dvInQ079OYOmitJmmwECaOzRH2xH85bCukyXxQ9nC7cfA7/LTN9p
plVuqrhnP7ppJt/Y4yx5Rgsq1WQ3UVHbq0kx/NFQL9IwbHb2om6msABdj5p1oSibzEmfjKKBpfay
fgiibCMr2ZNMZgTi3N5mFZYpxygXGHK3N1oV/wwy5xr6WrBQ39xOpbya8uhKqkMFrFy3rLvEggmd
eddj/YCRiyz1msket5FeblPbeHaS8LFf5BgmCpTnqsNN3iAkkV19l1nqKtSXTSuNl10k3VdadzFm
5s9lgS5wZlrwGKLpcOE9hC4+agWtbL9pFxgvKuBTXb5ytHnjDN3XpMk2hl0+Y3hVz+mXt0WzdFyd
qJ56py3dTDZjryqgag2SdlEXUuypdYY1C8fmcSB/Nez4BhSzX4Nd/2IZxYOpJhcF+NS6lL4mvbQp
ojJyB9OpYdnVulM0Hc7ih2Znjvqm7qaNkc2+qkq+YkgXVqrj+DbYGpmhr9Igcedx18/BZrFrjOg3
Q1PAdRiwEqy5lYpPSzPfyDJvVr/KDZSizZWsWX5v9q4uz8gNtt3QuVq2soLC7xOI7Mj33TJtJfvr
MmpgL+6UvH4MwOW6SvO9hBGCub0prcnLHLyQlbtA2udQCa2jcl1lzWY2M5zzlq7ZXuRR50LPzTXi
X5EaerP1JYVyk6FfxboCJakIujab1t716ReteAOybUb9YVwkmPOrHoax8I3oZxveG/nXut3LEH2p
nX5t509Z8rXK73T4RZVy5XZKSy/MZU+zy3VR4nLTlK+dYLjVGxgRbybfHGVvbgdfkp/D4S0yWzcL
dLeRYAzSDDa9ruw1C3pQRXGhhi2cTobuMnyJcBynttAWt5/75nkev1bFLkledQXUVLtZwEVZ0qUa
bc3kPsPuOar3UY6DTPtxNl/r4grzpRgvtfLB6X4FwU1odL4z9+4QbafmPg96V0na2M0bBeT8ITYv
5O5CH56n8tdYf490fMJlr78pTb5yHPD4AUzE4dZBmK0qu/JwlOYP4Y9attdRtQ2jZjuVb52SAoaq
q8zLauo1Tx/Cyz5PH6t08M1ZgYbiXQOSBVv3yZfJ2Up6BzlAsE+MZh32t0b0LQaaAK5Zel90WI8z
ZRflF+bQfzEbWKcpardVTU8bWlwAnr0+fQJLAHXxTTHOq0EGQ6H5QWVcdnO404j2m44ngQKGZuh1
quZPk4kD+Qneo8y1uuhrK8UCre+gKFFFb3Hyos8ljNIAZE+DXLqq2nhabmHNs2F4B0dFBrZy6Tdd
kd1Kie6NSFk35vIzBS/SZsB0462MWk+DKl9ayK6cg9egy+Cm6cmaj+3DXY1lZdbVwM3nzq+ieqfb
+UUuwVvd8hKXl9ac/FQzrEwmvDyYUnXbZnIOYD0GquHXgXJdZMlPK7hc1CtjDtZ2na2KxvQKTfMN
Y94YMN6syrU3wbNqJDmrZIi+BmnyvRxGN5f1R6nXrttxW4U3mYKpYS1+lQ2uY4LbtJ/MDmheP/RY
qxP8MjTx46TnW6XPV52mgOlWvFayH7Loso4wqFEI7m2yXpbEWbd1vBnqbhPNxrfF6nb2nKztNNtm
vXUxK5U3wtlgBMXiUrb2bZ77Zhp9i6raCxTnsYeNpEkrYJbJ1mlBGVRPKsOnMW7Wdtbdhsoye5XR
JuCwC8MNHOcLDna8eVguDIiJgnlZt9Xo1VW0TrB+ZrX8C8YaXsISQ5sY171NmiHF85ilna9nwZe2
MhU3MXAvrxkzTEBDfeokc50Al2wLyg+d5cVV/U1frI1i5PauG5xtP6mrXO6u1Gi5zxtrJw1WhUVR
671uSp7bWPaL0bzuCyhkRePizdXcrtRJS7w6j+GMp5V3TeNsuz75KRc2PJ9EwcaotKtRj7w2xRoL
IHtBs8+dpykpvSEaH9pW3odSEOE7s9eggnh0LlZVan1R5+YyC6XBLdRwM9aRB5NQF2Vu7ecZ2ImN
YzBe9k6uw3Vb7laYr/Ic7uckyb25jPbSFPqz3rn99ACG3Cu7zHMyWjwaL21q2K623Hay1lOdXETw
hCvDu9hYP415C6mC6tXxPuq1lT3Em96EHQG1+F6BUyvTaIVl+8JqC/Bw15qWr7Wk/trHzaUmLZrb
YKK0pfxcW6PXgYsAl/TU4SK3W1XzTRIov5bY8pRM3+CIXN6l2uKbduFBgzeop409SH6GHpeK7Kv1
W4xtngMWUDVviyG7CwYHJPJO7jPXNJqNlYw7GbdUNUN2l6xaaYP0ddC2U1s9LXKz10vDzaPgS9EG
V3qITX0Jw5oxdi2a+VDkprkysaNyTaVz/EGGEowOfndw1hFWvgaGkaTeAvWGeoS5i0ZsrjJw02Xp
+PlQ7IOh8KA34ffdjCvnLT4oLu2rCltrd4mxa8qktaV+n+HfUQI9WJK3FNKA0b607Mzthlt8oRdH
MhTZG19aBhx9QjBpG2Dq9J2RBldR2q4V41tRjAUcnsUwIx0FkO3M8sOQhutZGVYQb1SuOchP0ZhZ
rmwapYvN66bUX+fih9aWK8NwfMUeocwdb1INVhlnbSPF/XZ0VDcKZDdpr5tl2Ns17lFhM2CM2VWn
jaqHk9LHuMKKMWVm4UVlo0ARuoFZM2y0Vl1GJjtUw3Tjqar8PIQ93hSbs8aav9YN7O6b4ZCuQxNi
qSnLfzVTs1bM8HIul19ZOVxM9nxh1NaLolXfg8iRMXKVn1r1tBqrLrjqy7h67GUHF0hKq9gppqL4
FcYAZKOBxbg0eSrmGSIiJc1X1TjHrtSZsAOvZBsT1N1r8uZiUXrP0OGZEdx95MVdXV9kufY4KiUo
f9s4bpiD7QnsrNlak/mUGgr8BTjmXZFhk92C06tg+l+XsV44WrxzCpD+RsOdHsuGeVK5XwWtUXuQ
AWBvFWA3nLZTABajtS7sljxCyMD03hndqBs1CI1KaxX0zQxZQA0EzzPDb3qItbtG+9mk2DY42Qgb
rEYoX5/JTA+Cyg+CSeVvYkkIIy2crZqWChM0n0+7cgge6zGUZK9dBRucW25w6OVcjb7qzxeq7P1/
tKbrUDskxUPZ0D+d4zaqEQbRVCoe7k1tQCg3xQUEdG7qS37PQvAPMvDzLyO9mffzDAvyVgMnxdBQ
MOjzNONTU0MCAaZV9ypErflqxL2vwf066Y9N9dSGof/vv+uj9tXf2zLRl7OzE+yOygh2ClRvHMFH
yle6nPzma9S/i48/fs6nU8lMDSLQLTQBStWvYFbC7e+iNe4Nr8KV5PXryJc85c50Zz/eNl+SvXzR
7qvid/D7eA7/9w/9pKwE6y+WDXUPLLKbYmut493gGqv6MvQaDx54ftfaR10Mbs22VCzaim5Acvfp
m4cyVAN9RmvyTvVar8QHY1n2Az/2yq3qw5Cgl30vvN+1+/EI8tCsgwnh/D/mvqQ7bmPJ+g81+kNi
xqYXmGsgi5NIShsciaIxzzN+fd+k7HZVFh5Tz2/z+RwvbPk4KhORMd64YcqaiuLE5dfsdKxSqKFW
tojqWNkiccph1LLXvrjVxHdFNKzYmDln5cmkF3+mQdgPXY9pokt2vlO9zu8D1Sdu63cc7O8HDpB9
FaZhorMN0ytpH7j1Mzk6qXPU+VVik9PgSnaBsAoNZgTusz3/oXnGIXFyW3/6/HnQp3Yl1FSBhJdE
2VTYwZsVrOhDHBrETmdihcVDjGLaKPCOdvVCNMWQVAUSZEPVRYl5hD1q0oaig4QAtFY4GiqGhiXY
vUXfBM5VWqn/+bEI/T9enAsSZcnU0CQiIrlSlGqUFl3rcg0frd8l7viDOOjXdnbkd87s0keROOa4
0znWhgF7QkGpXFnGdKZu4D7Zj1jMQiqJ9KTTHsmxG9sAQ93ot0iQ97KbncCvwdHO6+bVpUST3v2Z
2mRS1ddC1Gt270yuYkNnvgiu5kye4Le+iqyAJ/Dq6WsqdFRXNcMAZtowmac/9YXajk0owy0RTz7V
OwxM2+MPerOL09uY7bcBlOCaHOnKa1C5BnyHphkEjULm7ZN+yknUSjIOKoAavI3a+yV7qWZhL6HQ
vJ6ERym3EC64/Y8V1lbOXhbErkrdoX/soKvidSYS4QFwuAJh0SP9rbHLVYArM8z8SsZaZFmUyX2K
+qDxpXfaXem1mOi2iiNw717i6TuOnm99DKBUVThTXYLOUeN19vVDI5WKCJmDvdijM3zX7OxefwAB
086w1ufRx0g1vPdkqzy5Wx/jTK7JTE9FOtA5tQa5qoXKCK69UazkIHulE3uaM7otKok26jm+jC4o
TwOvHzcCI9h/U4P6YYCHUXmxMqdSi1PFnnDoLCD1qfoeHZK9ejuhs2JXoYUugPoc74WfnOu+Mpf4
uhJtUgMPbKgmC3YzQNMA4ruYSqaPDczDoWPas03syG52klXbpqNwQ7MtqbooG7DSiM4Utj9trsY6
o2erwrVrvugOfj/crgcQzTqCX3ihttdeTEflmbKtW9YJFidomgpY34fhOVMtE70fsiyS+uH3dILG
kZU6mT9l8PKjvdqyPX4TqgeBL/kq8MUt60TXZAl+EGaGeelTW6GT2KI1Lu7DfemNgWINjuIh3XX+
fa9LZUlE1AD0FlVJYR9QTJQyilbVxlanVzMHhiYKcq/wEzAh2GSCScM8+4FrJpQr/3QhVmXejzYN
UtoaiwpFChcbiZ6l7Sc/dFBPaJ3mSNzC4/pE+iwufeKlTOZakd41elJCjaZ9oVmmtwaZXRx1V/dh
y0+1zz0kvbtrgbqpIJ2gJpuJ8w09FqSKCqydxe6PKhhNF3t11l1jR9/GH+mLAPv0FYMvHvyUXFuc
x7qpRpoJyKokKxImLy5tY6GDaGeoUOBLdAeFWj9yewtDipKHtN0zOEZJusQmUs+P2z2Txhj+spVR
sCwL+kVFm+oQCk3EAS9X7eo2irXVl8LOD4NDTUVxUtO70OWcd1Onzn4BYxbHvjLNJCmBKPnTJsvg
X7IVRFnwRofEGw48S/wxj3b1hXVg0hSCD0w+hmzPbcSkmoOmZfT1FLfEKfYlsXUbmFwYf1u5a11E
s88oq9uGDZRA5aLM4uTv6T1X1Ta/9dkPof7q7IfkPUofKHpgmTqCEs1OvRXEts5qg3wO1Uaeadw0
yGfSGKPRz9qgdVTaYueRLz2gaLTDZCZAWFbt9v1H0pU43ENuOXsdz8lA/IUATGTe05o3mTQtFT1k
6Mf2inKOhY6DE6X+22yHVg5sBlxQhFrP/h/olgHQFSCIkI4Pfnm/chuhNqtPcHmLZb6tTmenKGrZ
+R/xd1A22alrphbvvFu3fC6TOe6goq4jG5CJXYXGgKbJcx1zzrVloaC2iNmJjGalysSyS4y+b9tp
CjwNYheYfTzWfe9zw7Qt0wvcMlCcCF9R0GFMEa5VrCvkQB8JEL297n0+0LeJCQ4fRKRct7b1Hs4F
MtZonTvUwWcIPK/mAALxEQ9+rhtbZudcFGN2DKFoROxhVsBQi+J1DksnPnwugdBfy5qZcxGM9rUE
gBPAbmjYNTurg1aAB1SoL3owLb7gfS5tQyeIhEemg5KCoEDF6AQx0x6WPEcPzAfw2M/81gV61Oe6
4w2HATnQPEkSVUBeGPWWUlUT8qmicrIHoF6CwZuO4Mjixssb74ggD9YkkSCcuqrVtCXwCKkBPNRE
O8ikHWQrLqLV0nJT4twd2dA7VBBxIA3ofQVu/9JOaOpQjF3eyzbur94NfmUb2Ohq/+lz3c+/1Ebu
i7CUoBSMnFqR8JAvpZFVTcteS3Ey+NzpO7IQP/ti2mgCuaSx+GWvDVW/kMfoYQgEUbpmOI8WPRXl
cWx5ldHNT3V2IEYnJqzjlZuPAxUzgImDX/YkELo/Ucj/sgBLtnRcVhCRwW1DJ1hzrreZ0tU1ke22
DZoGprwch0DbF+4c1O5i6J1VYVBEOgJmaC2Ra+TIcCRLtNAXsznfcCPNIEjhMPKOWjDmCpgj50Dd
GGVFK+2+/ia6tM5tPEmphd4JIiW0GSMn9qeAF7qQred3Lpf+rrOIQQSYAziLUbbTXRQst7RUO3nz
c3XiGv+NjyojAhZhU2RVv65FiXnYKZ2uonAh2unXKCjcMUjs9rn+o9mBgdbXj/Id51Y3HM6FTMb+
K2GqRTFSaMhsjwBHoeP4GnuNI3ol1tK+8p/GR+mVsdEXEpm3OKGNpQPJTYMTcO4QoS8csmtcEBf4
9U5yS3QUspsEDla4AW8P9nHvjCDzDPfzg2+80ItfwbzQFcCAfppoqhyWN4ZxUrOKd7UbzuhCBKOw
c5brRkuzceV+dmhZMfqW+KttWHmQ3/Mc+UcB9upadQUBAqo7Okqal2qqFlAsVFpUOz2Csd9ePfMR
3Nd2j5qpo9ytKLtlNwj+gNBwgeD9We1UZMkllgRbn1/slg+WYWX/+iEyfU9n76VJInWKEK592FrU
cK3yMXZ6yzihruk1LxxpG/WlC2lMwNQWWVzW9NiIJ0bcclE/9LsCDRXNIaErwfFHMQLOxo3NY2mH
HKO0qUVnZ2VeT9muBCMDOKspNrYmdh4ek/P5CTfM3sUBmeeS6QsJ+wUihOZ+Bji16kRrFAPRNHgu
edMUnB2GeRLL3I5G3eAqNWQpxEmQfAckKFB+N/TdikIDmXi6wvt6zBPp9XlF655+vV2LpF/2BmQp
ioNxgQo1DmDRPQQEvpbatf9P/MnFxTJ2vVvQK8dcgWoDgVUeaSsz9doA7Smv2pk3s0tbmgAbczRm
o+GgXohloka9MiVweaNa1rmgvGotySUor+QWAH02xv6czMtt8CRzzB33VTLxVp7qXUUiqFF87B0s
IkCzcdQt4mNW+ZD7K8/28bSWsUZ5JymA1VBxzT2Aw+lOshV7TD1MxDjLekse6j/CVxjfQOVJpvf3
iR1UGPOzEDBU9wU+q+LLXmyrL8NtjBoDQHgPo9v0ruyiTx3ER/nn5++U8AQzlmhMUTSbKgiGHr8W
ht0mFtXnMQC6wqxtoB52fzaUuM5sK5o+VyqFsUNLW5vhhFkoKFW5C305MB8UC4M4t1LAS0fok7y6
X3RXCK2DAm7A2CPgxaQ41yBqqqKXiYi+EXenOG5eP7/OjcATqcjfYhhjJFbSSjAdptoVcNJLPHjh
QMmZRqtTBLvU7xIRRw0l3jPhnY7++ZnzSvW5CUXqTmhOJwB+hMLcGmhP0XGG45aAh0STnOdFpC3V
Qa2EpkKSgiI681q6pB3rFmWMj3oNkD7IW50VU0IVoj/lEcjwU2j1qKNLlnQo301ngL0cPfVOeugC
8cD7wlsRr3z2c1gPHscGCs4Zfo6E9UXR+hYDFgUAdaIlgOzXVrMea5VOor19/sk3eqLADOsiCrEm
8CUaq1r1OKt110Nu1lr5bnViuzytgemKxFJ9YQ/2kcM/in/PZTJ61lTx2ooNZP5q1HQ2wHUZ6i3N
rkEfIfLWr5xDbiS+F4dkNCxGPwwYTAikxddwT4LQyez4FpC8fRN8yPq3Zkhvkre26qo/+svx0MvB
0/851e/lY9++v/c332v2v7wYM/3/ZK5Uw3f6f38NczrsXOmp+H45hkr/819Dpar53+i3Yz5dxuCg
jGwSf/JrwFSF0fxzoFTS/hsVTFVEKQlUo2hRwsj9OVNKMJSqoowtSvSFAJkk/zszpVS7zoypiFhd
wZw2oG0SupQKW1YUJAPjPApw1lL3NkeStcgyJ8RiDBokwE6jpEMTZxEHYkxLE0taLow5cgDMZ4Aq
BOBcsM9msnN2v3e/fvI5UmtLDKGWC3EnHc9lvEKmrkUvz2HiSCA6EKXGGiNs2s4azmlYR0ePY4oK
6kYEcDfcHXOccR7UuE8jxaEAEdpOXg+RX+xkF5HE7vMjsUUjVtaHmTzzBX0/Ka2QpLkDPE9l6UHk
0lh4Rf92OZZ7fjLBAns+BBICzJKkop16VbaXSbmmyzyB+8elCSNG1zw1MHay3+3yPabvfgeGwJij
K5lMFDx2qzBIGQ6pP2r7wV8DkJLumt168xttCRqFXGo7gCBn52NC33TFxr6iBZh99GrkaHNg2vIK
1NLklO4UiK39+Qdk8Xa/ziaJkmSgSGsiKb505oWppp2uLbkDsCayGYBFe8kCgrsc/SJI9oINAn2A
fMLEUiTsPLCjEBzLGE1zZbtA6M/NODYeiYmap6bIv34TEyGmSqwvc463uPSt184L2sjtj1UHpe4k
kT2JAHTHWMyzlJbjzdAamJsLfwp5fypjbItd9diqEwx5f35JbNiKS8JIu4GJdgMmDYaC8UekNJNq
aRTZoQ6QhjsRdlkK2Px6WxyHo+RgVeiL/lOPw9/Ad248ZxPdMYrtxC+ghuPyC+UyIV1RYW5DNm/A
gONinaAt1ki+0Armtpk/0GOX+gdpkgJbiH3mML2MNGPqG7GUDdC5ILjDwCXGcEkg+aGPFWjotSDo
Ch3xJAAa9JXCvj7e+lP302ysChNW/MritT5c/h7qHc4MjKCpsdjX+D2du7jzLnwOGws1VECy8of+
oc8sbMJzuVp47XMupTIf3FwHfGEdr1A+4cqfwUMALGaSWLpP8Vi5D/ARxzkwyeCHioEMQTNNNEmo
+b48p5ilUdQAkOVkLcr82JwwrmFQq6jjtrwixtXhdIDf0cWHt9PRZWb90DIokTY29ew0WA4XG4kt
YwaX82KYooUIfdVQTAMLuQHAwlWYGjahmSOKxaCRn95RM13BkIB9BvWDAije2Y0PwLpjSsIi/2bw
eCWa1ZgJw5zjEGrQmPhu8mdUDrKd6SuBwG0iMznJhygdsF36MPEPLJdMsRht1ugQpdJlb6RZE5SB
sn1Ra/d6lzhal3z7/F6vXgOUA91V3BygWsZVYqlr5VIneaw584pdKdV4W47GSeknjldgCzD0YBdy
mDucKiWZahLRO8Roc4TGuHGnIzZyKdAvAZpmpmg4L3n5/HhsdvMhV9MUJDcUJGWyFyphdRf25mFM
6i/8ZXMj6Mg1ADtE/6J6LL9gQOpzmVtXahKg0NC5BgSTBbaQTp4SLKnXHVP6Wa8goC99bLz6XMZ1
mETbMQrIUkCNTsH6TEgWDmHYkBrQGfFe2o9HORBs7Wf8jPDPS/fmHa/rKl1FEZfyWESUMYTmnKqQ
lyyqSyoD8z2LNYQiZoZXJxwaKw07K0yOkunOY40Jzbdhul0wT5kPmUv6GLvMT6mJcUEZk/hgURQX
oIvH989vZcMOnV+Kypi8uRqLKK0SsEAQsbpDfhnf1JUIAPPnYsiGLbqQQy/rzIUkZhkOxYDL+NWD
Nh/EZyAuQP8CxcIIO7EmB+EN+ZJ4NWZCRs5buvaozLdgPKpA+nTIJIinyazk1k+m1/jyIboH8UiQ
fctulq/S4wxwTetjy15Q3hSemHjNj9+AN2+rBeAuEqVgxaTB5U2UZj1Us5jqTrorn0CteEPDdVCo
O+R77w+/Mut/3RfdkIZnbAK5DaSGCNrXS2nJUsxqh51TmLd7zeI/kIFbkm5aGQXa9BVYH+7axc3a
E5YKYGbX/Adv7kI8Y8OaaIqaLkHYAhu2eN0tCQyndctDfJs/VD9/A4NAz3MROsEsAyVPUZaqrl15
AzCVVEVRddTnEU+xC3e4iVG3kH3Fi94ij1cRu06FLuXpTBW3WbM+0sKWypM9jMGK72VsUbAlOgJO
PVvzuzrDWPPkbjzb82PqzLOVG3WujBZ8qEDE7LoerDSYJOM8WZ4M5sn2UV6OowQZ9MkOqz98SU8Y
sge6snQjEXU/u33nRWA8mYy6gj5KmBtB0xy9kO8FIzp25cpx39xPxuhk282GGseK5iz7CfmrZguY
fYnsaI9/4xE3VIIMIdmel6Zv+DiUc1B5wEwKpXxkjjZ0dZSFLeIUBPzuqKCWBsKkEDQDn3826sXY
B3AuhjldvIxFCf4mkO3jq8kBrNsOE+YBry295d0ujkOPe2bQlVjVu1CSFgBgR6e6XY8L8pLaijC/
nNj5T6hk01lgWgLUudhJGIqsD1jEumI2lw882jJy52dmagPozZmJoWHZGBbhUagqLUuHsiV8m47j
l/yG9/i2IqSLszMmfGw7c+5n+in3GFvGGDXwCP586Dw8jfj+17QID0izFb5cCKUe9uzC80YG+9aM
aL7/aECC6fCbfEvxdmjFOYlnPn2uRzx1ZaKlpiwNKTMNRJ9KCiAcKvlp5IFU5HMpPDViu2BA1zV9
Aj5IZPXhvZQ/qq9m+J0Ie9HNPe3raClWjVn5r90RFB0C8UM9EB2K+eN9U85x2dRPr8GvVQLniKCe
WGQqDlUlggJP4/njLf90pqpsA6wqwT28hHg260m7x5gtTctoYX2Ag7QrfEeeRd1UVlSBdfCb0gIu
O9iowRyJfYoPScN5yV13GDD8VR8kthYYL0DrOJ9/1K3MxcR8L2qD2LQNTBbzPgrYBRFzzPAc4Hty
dTnDeBxY7ippJ7fxN1PxFozIDsI3NdaPyfwsT+lt23idQW6b+nUUdv/hz2FeTqPM4gi+QnzbV/W1
33WYqJp/CDZAEJa6F4+tDaaZ32igb33q81tgXlCrTPMkJgZWIEZYE0fHBJ7KR9PtnEGmBSur9XlG
+VqJKVARsHUAaxQUMBibXBtaqEdGNDuJCYqlwtXEYw3SMM51Ug9y6WGA+AJPJQ20gFNkk7UpSY2k
p1JoIa7t7gmqlC7V4d7VS5DzBNL4G0WxDfsHpCJ8o4Y8EcOk7AxNWglJbkxS6yTPk6t6QBHiC/Yu
djR9DATzDMLGKWWK3kMOrOqYp2F0WJYHKZQK7A4dyW0rg0sgNnjP5NptYWcTHanE1Djuk93SkrRt
m4JyCFXlY/6UBeuht3JLqjBnJv4G1JOd50BefymOnvjMgSi5uZijBnGKr75mD+FedojgILnHFMno
Zk/0HrPH3JWRZj7ygWzXNVTIV4HzJ/gLV8pCxgVdWcQxRypCsa2QHmANtYWx2f1vRAQbL+FCFhO7
LmnUKX2Hs9Y4begnweAP77T8pSDRrFc0qWM35jDHyzToZh7GhVAmwgszrUGjTJkc8xHcGMtwJAv4
y5xedn/Nkfe4aMGFrUchRbJSV/pRPTYnZPjCXs6tMrH7zgMXjPrcnTBRz/M8vCthPj/RwRSoyFhH
/pECA0BJAkWxYi/B76GTb/m3JeB5go1HdHEjjEHK+gGELZk4Ycel6UT5rTkQl2ONrmq2jFYxsZ8O
Is6ipF+6d7R9/nV+BH2YBzI0VMmmp+kUHlqfX3O8DrIvVZkxDjXIO+LSxJLsjyD7QCfoaRGJ+822
LMT5k2E8l55FwOlEuD/FL5/qrwnMLK0UlFBgn87Bcu6Sp8CMxwKp6NwvBt39vRNeawyPgKLHCV97
nw/h3zLn56rBJs76hF3cUobE2fgmwjcq79gM8UAHnJKv8/tvnI1zlWzGLJWV0g8GrhL8S5OTBI0v
2G9gW8IE9RHNC45abhrbsy/3sWTizNjmA0jnlRJq2bnds+QvNi70J6YiDHveqRCOPTgjYP3L8Kp5
GogQeC+PxdF9WPvzH8AYo0QrlbpPcd4F1rZ/AldIisHeCQluM1i/EWby7pcxL0Wjq0W94sApcF20
ZyqekN5ifCt2Q4xLfq6pnEfPTpp0+RJ2VQtbFq0adpgk4MySLGMF+GqW/sNHoTMGpoykuJZCyEK9
7g5cuB/VJKyNePyNWXv6nj/xIFexeqKsOZh4qZLOTvsEZmvdC+kcHp2smhw9t9bvpobHX/v5Tex/
fqkbmQK1aoapoFiKiS4WgtH3RO5W6qBVi061dlYT2bGHKcfdeAuezGDijltu+6T/k8gCuLRqVMEo
jrsNSxC75KmVpCiGx7X3+clYpoU/H8Pfcphy2VoJCmalYdhkS9yDDW/4PtzqQbWvfB2QJjAYWuKK
ESzT7V11L9vg5h39Hg3G7mX9js7ynotcu84NLq5apq/pzDykYUkU8NLi4MJ0D8ZicTfR7lWRFQ2o
M2Osh418YREOwxTerl193zZrUAlNZRlGzwOi0hLltdL9fTmMpchaaekNudEcIQZb+2BaDdhSC2EB
yR0oRGcLTJvoT7jlxGtQbkcHfwtmTEaplUhnGnz9NgHLQve2roX9+Yf/F17mbxFMAJLUvdjnmNSB
FVwA7I3tXL/BtkOH1jDzeZd/47ps3qEYc9Fh4U4zVPBrnVvchs8TDEZhxz/AhHfbeJVghw9cpPam
1QC1AMU0KfArjHbL8ZKZVQirAZ525Nx2/5jss314Zzg9oqAK3EXLsXKKE9+rbpRvoMdnohk9llGI
1gWaUzTu6qmvolufYkdzQJ7s0X49WGL8ZLT0veaV99guc4i/DLxPvH167BeVTPwQWWZisVgOwcMm
fdjMya2/1uiptCcSWxSQOe5Bg+hMoMu5j93IKX58rl6b5kv+WzQTnpVZanQGdfIlOGDXJUj6zil5
QjZaZ7hjDANSKiUNtpnRYb2b47go8Uyw8w4Md7cL+LiQUMBaAOU1ONnP+nk59ki5h+BPYOa/0z66
lM1os5ZrPfbLflSTZS8B5mbG4AGWC4ARS4KaOVz4/+aVnh2W+ZrZ1LW5qX58TawaepBcMBy5yo7S
cwy7yhtv+KW/a2QRTSHOZDKfUV5WVRxMyOzcHouXwNToLW6BkZLQiY6gJ7yXPCz04oLhNxVXAcgK
gCLs/mBRPnXXZWI2oTdWqmOyT1Rwr8jSdzQNT4UYqo4cNw+yGGW8eGbTQJ2JZayuEmWikmsGTcNH
J/26YuO1tx4yOznGiY3tWep3hYvU5slkVLgyYgQ2cggLVao/C1m5GaeBU+Wjmnjlxc6OxWhqiNHj
eRAgogGNd9jfLGZ2UyvdTZP0HEm8wzAqCmZJpBKjOcFlRfaw3PdN5vwDu3J2FkYhi1FayyqEZsRG
irUQrTur+7CWgs+lbDTCqN7/rYBMurcsSTMsOQwLhXGWX8GD6xTfqNEeQMMzndrG4re/OZdnMP1S
ox6GSQWNldPWKHIZ4Lwbv35+rG0L8n+nYuuEyWJglc0AkzWEj0mRWjmIQOmOmP9MCuP4sqwb+yjB
OVbtTR9vZ1BEV/P75zI4Kk3B3edBYoj9D+3a4yQkl3ZjXGDPQzkeem1Q0HZKnz8Xthn9ayalPUEp
8poFzdTquBcX2AUBDZDcmyKPTieKd71bgeY328n28Nh/+UeRMIingITAxmosxWGClwEEpWrWFqDY
8rB2bLWIhUKAKygeikYP8X6wZIkXMWyVOc5FMt+uKtpWMJYPkaiqoMyh25pV39I5Om44SP9frFk6
l8V8w0wx2kRtICtZzDfZ7IIhXQ/C0u3bnjxIJrjIQ/HBiMlJykrfyOfHRC9404tbekQBs5RSDfO2
bF6XDGasD6AtclJsMloo/Wo9e238BBzbP3gVlGYCCFnA+a8IipZ1rptRkFB0EMBIPE7KD0NPb6Xe
6DmCNgA95IPQ4i9JzDeUBEVY+x4Z3bKn4+Dp63ikCAwZg+/5yXyZD4ZDM+b2Yc3BmI6COjb5PgDr
+P03Sh/0G15947NTM99Y6VLsDUGzBxUCUGt/qWwBY5KaVTylgRQIO168v2VCzy+Z/vlZ7hiNbduY
MsQVWRXEdXfolJXDIrOZN+FqMTqCvynY8VJGgxhM1CdZReHRfBseGowlKk+0bj3cIUl/5FWrNjQU
UwTgCZVFQGIJCzlU0z7HuqNMc2ppfDbXydYy8lIuiavIkfe5ndtwDxCFWWdMmRh0BeHlyTC3hWwJ
pXonnyYrT0p3XLCFC6WHz8WAvY/RCrSp0KSiEG4E7vJVuyObZmVKVpD9KMNQYu0TBvam8FgmXVge
0zgbp3s19FoAmXtXEBwBYCyxBLhZTpLqa7o2aXKcIoLFN20xaroXN6GALpTQLiUdXJnaAXRUmjZk
+0yUhBCQyS4Xhn2jFpi6x36ALCycdJZnbH+rqn5+FLFSrDiORYatPEKaYX1gl6X69BLLtW5iW1dd
6QEuvZa/zEnapeWuR+wQenIUZacayPvE6kFJFR/XSA1f1rAto+cU0GZs9Sj1SHkkyjilQagoQNxW
oRSbLhF7Y/CwCiJEBVTr1hcjlLokdlq907HyfB7jBVsfllDVQdAaYstMCS7udsC+LkmuRXuOZoye
5fmkyLt0yozWpQyKpa1p8lg66RiprVOBoqEPenlIQ78GJYXftUnnI27qGhd9UI28oEQo5FYOaOMD
QD/SPom65KUloalajdF0uSVmWGRkgY4wlg74twm4lIkutPO9lFTNF3XMKuwJaWZ5Ckysf4lvsH4k
KSwzSjsQVg/Tj2zts8Re52wwT+BKK7A+N5xL2U2SqZw8MxnKfR/OKoj3ZCH5WmclQYYYz1JhgWxL
PSqz0d7WoZx8W6poPVRZpTwnchPvYrWPdjmWJYletArrfklIg219UvmyqrqZWFpRYjt2r5jjY0mG
dAoApMBqvCSMTG0H+G5d3EVtosz+uJqleievujR8S0r8X2xNaPT8xmiiYvXBCzBPWBEzLuNzUUYj
6e1cK5L2Tczr2Pg5qUP+cx3GMp2xuGLIpxtdydImsXGrRD2papIO2ByViWpx1xbVhM0MstrmwTIV
WOFjZoj5sVmvXHUsY6rEMcD6w0x2Y7y4Fnsvc2xQicG1DnaWAJoRg+BGxF6v0iZrm1cHbSaxaVeL
WRuvMrwWecDAdPueDanypGAz37c2zsX5WJEUmz50aT6N01zoGMmsRqB/mkhNfVQG8jIo8eUG3ZqG
Me3/SNeyke+J0lSQ06qG8KUQtayIPAHU3f1T25KdGkvxjFBgLGSMAUC9SYd+XZVlwvM0yGnkJ0By
zZVlkgXa0RJsvXJWoqb1zQK0Gvb3zHrUW2GNFV8njCAnqa3qxti7pbhq47E1G7D5YLyG+KNsrl/7
YS1URxUWutOnLUPT6gVB1t2eGEJqtyW2RnhRD6xmbYEDoFkcM2rVzMq7KAzdJBvUEvTGndo9Gz1W
nLhyo7fxYx7WpRbA8evpzYwa206bZaN71QulBzyxTcBj75VxvCzW0i/a8sXMhjx6zNDyj74Qocbq
DRNrv2uPjNM4BdFoqmFk6+Ic/hiNxsAsFJh8dPEURZGg79osGvpXtZBqDIEVfVUAKl4sc5W53WC2
KybKsQBHRkugFkzSWcsCWLRu6Tq2OOESUZ2rZWA/wE0/HaNh1KSo2Tey1EhY8TaUeR55uUGXtXVz
UddAdYZhLUb2fymraiZouGqOFidYMtFgGBhsDEKaVpbQpOsNEYT2C8eos5EjAWEpCOMAo8XCIB10
wZfOI1lComHZAygJPFDQvi0uLXMVH+NZhW0+UNQnHX6OXcpal5x41RGWkgaz7PQvTYfr0oGVZ/sD
VYF/qUZa7GAY6H4Ef9EfC7I28GyC/uJLdFMcZXxRLDW8Jc95oB3EQ8hnEmHDD/Y3MMlpPGtS1RD8
hkSEHW/S5pRi5ipr5Kcmlb0xA49Au3iG2Z+UBMa3yupj26U7Te+xMgerC9y6K6OduaBFPhfjQZ0j
rxTWx8bQT0IoB12XHNeh+jrM6g8lbJ+yUrnBNixfDY0DOhSRFcXDXSzLHukmrApTv5lDSNzJJO/r
kiigQ+73ZiLflXl3J8WYN0mwamEpd00m342dyksl6Ac/D/1wGWiaa8hbgEgRJZW5DGwg6jHKk2Jb
s20Ab6n/QOX1kLg0ic52eYtMGmuqLGCeQC3xzq0M0iD3M+mMOi51mMASZ7Eze/2RspA3CD2nO92v
wPDKJazY+PDnZ9WY1L2WUy1NTUgbsMIM1Bwf+H1/3lPKHBGksvzI+jqEQh8KDFMICVH2vCpsr7XU
1F2BYV1ZxFQk+TEKo50vQLB3vM0UbA+Efkcg4TAqRQgCDDYqRESNIYhiRpLgJw9qUPjEr54Q6YKB
43MTctWXhSQdY5U6glwQNOpsMjamUbxgUxCmNm+iW0q/HzrlAQxSGC3lX+BVHP9LGo5FB54lkaU2
n4lYpAoiAUcINJ+CprCK/TB/cB2nrrDjzuxtaCR41HUMY0GagfGzSwM5FwSmHs/1AxuWBOgBeOpt
42R3lccnb9lQjwth9M/PEqHV7Ah28DaJU6bHbh4t7KvvBxCWFjxgBE8QkzMMvaC0sl4mzihjb1MQ
5ym24kqINyy16tLqGHeI112Oolz7GlwhndkglGjiytcMppFNeQ+V/GVawBp9eFvt4g5bcnk6ySaw
tOeLZIHSCmPiC9P3lxe5DCZ2RcONw61QiChFK2FLA6TReZjhID1wjnatJZCng/MV5AY0N2Luc2lW
aZyLVQADDRKNJ4JhUvlB9afdeMOvOF5BMX51tAHmA20BGmQi/TVnatKmGCwb1DzC216w5uhp8MmP
7p7uMGndEZsTtKB5Ii7avScM/3D95cYTREMdbMrgawaj8lUeSCpSGGQpI6D8ZM9r7ikK7W1yxCNg
uA6Xmm/rasFKB+Z8E0DQqymDpo9aYNMbetj52OxjRCfzXvIAxAimgIeR3DBmONuZNKYU0SkzKGgG
SPsLMUBQd3lbPA0kxbz5iU1hIG0wMZgLWCZqhZffEUVLoVABnv4gTOos/SW8U4GmTR96P33nejuq
g5e+FSUOwBQpTwQCPrbrlslzOcZIgW31RDzJDp8pyW3jKzsg0nMLS648jGf3FjDxnJjiig3gV0wB
H0EBm/QfLs+Zlym2LytIlfN+rR3EvF/DcvihRosf9YaHWNhpkvWpkQFSMKY3WeuDuogOabW6Ita2
tZ0BaJ82Yk8BoGJp5anjuMetuWPX7XqjxTaUWuIgH1kiHhqXnocGLOBbAll1towIDWgNrrOSPZbC
eZRGrztwTAf9yJefxbiw+UzApRaKkaUibH56rHdZZNFYi3xrnALTxUaQ7nWn9TSeKb7WhUuhzBfR
jUxoTIyOwhRjc+azsv81TN2C0qN1KXpScuZ3PjrmqiRPvbcKRgiEC5psSGyHsFW7SB2QtTvajbJv
7zpU4bL/Je26luPIseyvTPR7zqY3ETvzkK4MWUUrkdJLBkVR6T3Sfv0eFHtHVcgMgt3ztNujbt0C
Eri45txznH5P63Ciq24/gRpbiYMuLDIXukK+F8g6fen8/pqiuBCpY2r7b7lFrI16RhAwIqNi35wa
MvJWm2FP5Y26lyEBAZCTN9zqNqVCnH7UvIOztjIkTtC4RIpEWasvb9UkG6MmqBmN8OpjBxJkaQNi
7MMnkI1LF0yTRAnVL6i5A9vNdDTCMC6bMMljtNUmz/ya7i2vvLZAwi3ii/G8xcoZgaMH67KugSQI
5Vq2+Ix5FZKM6juVZu+a+9TLHswdJSvpfqbunhssLJeHsXdQE1OmXXOZg4ZqJsxDFiOz/G7uaQ4Q
3NIxHSik3POBUvRmXV53GFOQV4ElXgKPDvPV+lQUxLFNqc8nO+UKaSCYkPlmFq1QxAgaZmRBx6BA
OkNhC9BTJBkKAVIfpKTlsbnpb8EA6Kj25DdeC9hBlYK0l1f0XozJUKPokaD1j3kG0JAyi5vaEgTj
jWY50x5PzB6Ck053SBCXENCIkZdp1zjFhvtmr8SVsKoiqQLDiIaO0OVFkEpiwW4UgCY43jaA66SO
cAAf+CHb8OLmBXTlfYW/bTHupFCGOi2orfoX5OQxl3K166Fo5vcg09GfoUdS2dfZtrjDGMIT56FY
3ne6ub9NM5ubxi2ErnuYpgRtAMw8xBvKop3y2ZDXLoQKuiDcCHhqJFmXG1rBeYOtxbKc/nkE+uo9
mh18FWCVT3iX1c/32xpL9jRaYSY2aKXi0DQ7qIG56cE6QBnLif46SvH0+c5sMZ4sa80RsnWwNTgF
djFHvdGutuMvSjuUut2V8VfHxU8GFaQhuIM4nuzQjdoUhhCGMEhc844qQmhXUONGFQVjEZ8hkl/M
pMAgnSiCl7aQri54fWQlg2S8mCFwgbnKD27b59l5kdEJFh4/PpArngyPAq4cVkdjJeaU9AqB0GY9
hXhZMYKG94eekE9MvtArdeExLTp2B+07xP74f9noUZY6sR7V2TrR9kXfqNgQsQH7RsRATjJmPKj7
MsE5WQSQhDL/L6f9YovUXTZJlkOzRyo6gdLgBoAtpB1kYwH09/FGLn01Y48JAQ2rmpo8F+Grdx2Y
HCTXusrA12ognaPDYEpqi1uur16kyIxR5vMlE3zmmGCRya53RaDSqGCDCbJNa1Psuytlx1nkwqlc
2mOLbSirFmo4YpEUpVUfcTSReBCvOtLKMi+qpr5wcWYs8H3hRQddIFslksHtVHQpzswQNXYk3aug
GWvFe86S1rYQY6h4cgAvoax4l34yVwu1V9seVizIXCr3avg4p/4UJ6A0qx2l1K+kGOFtpm6rCkjO
zMAkOY/+bxkuYV/PfwRzeMY6GsewGyxwRxfgjq7vakdFCPNzPnZutK0fUpXbr186GdhEWxvXA3kk
zWAvF16OqdDpUWchiEGtHq00D94bObLyBrZoj7PLdAHstzSgaEM5rEzIjTHvnjm0ktmNOXWhgxej
Fk3gPw9Ai0JyHXkDuFKvwp80Y55yO3vmGF88TlBPhTIVao0GqPhRSrpcqVSUhqqXs/EeWzxEGB6g
AVv/5RMPIevoFHD5KBhToKQmFKZAb9BZWQcEP2NdaZlxKjVKvY230KfBUw3Uc7uToDbBHRJn88B3
k6ZoKSrqmwi5L032sVqVdRPOEF9EkgtNbLm3gwAqBLnodBE37WR9AGuOuTCkyYwCUveUW4TsMjxO
YO8qASwx7QI0knwaQvbrsfaYu6HPijSDWER3o138Ivn9oybaVuDMaLptgClw0NJyc9FuMQvwJXmJ
tp+aQVv5rDi4kHZRoVYjL4Q8VKMTlVhPQQW1jV+mrxTqLDixE9wI36lyHXivHM6h5VlkvmpRjBU0
FiLDrV51dDZ6x3qiEarSYqMxWgQyEBAOFDb3SVm3C5UxAxUNZFOM3VgulBoaiVA2xRy1FXyByJfb
g0RC20elJxOvx4gfd7H0Lz13D/jG2N7fRpmaeVYKSt9TWofierymjGJ95AutLZTgOwfMGfSWgeg1
gh3zCO9YhRa4vkvLzOkay0QuLMATgNiiL2jm4miF0NhEG962PEpkYd1N4HaoHOFRCt2RuB9/55XL
i2Ieki0UYfF/WccILI6ihw0+c9AbzmROV1ZpbIheOSBavAkkHoZ3UXY+rRc1RDynYBKEY7x0FloK
CMgIWhKUAcT+pVIjoHZe+t7uzS00CzwaAJrP6XRVKd8EwBPy6IWunk8VtHjy8EMskARjNALZkAGp
2csfkheJZGBYlRKHDJ6EKqb0wyhxqd753CTMYOe2ynns11YPowDFQYuHNkYZ34UwXq0CyrmgQixF
/QWO+ckr71UvcYlov0K0CVRy+bXQ2Pk3/YkPKFu8ue+L/m2fOW2g7YMguxEaCLfBy4RBrwZTTBAV
Ca6mrV5wjtaiNI3XB+0FWlpapUQwx7kPtCqdT202NFB87b7xTJtSlfAbGouDzBhjHr5UA4S/1bA0
zbqroZc6HXIFImKKr8sVLwxlYza6MARM4A5Bhxva04yPmgGOCWfKBdhgIJFWPSFzua2uiKf6ua98
Qgl38eYxBhn/pGlzVKpKNJ+cItWjTQ+Up+M9lZB4y1vbSkD0aAcfPJgLRVg90sQqqk/WJkfGeBik
RO4QocUm2PnccC/upL2wlwrDlokt5vbHHmkxeHLa3TPz9IU4C2FAS1JIAST7sFjRET1aOZDBfueR
vWTYrRvfak6Ovqnwcy58jum1D4sOLVRf4KCQ/TL3UymLJCwNeON3Cmc6WY4CCYR/6Ye1XJnjD1Zv
yLk95j5W5ViXipIYGGISEXKDQFd1gwfJaZDQNAcuqpyG1BfPHI4RUg14PBCXL9XSx6wFoDQF358S
qF9LHZA940quwZKkR9eFojuhZW5NNfNlo7gz+nwjYxqhS4FKCo/yWNllPz0EgA1LheaXPRddy9am
6HcHgEdHFwv68WAKv/zuRG7QcpVBAkSTO+0k09j5n5FpXIQYl4ZYUWvDKAN1FmAoUhJ/mAqvrrYf
H6S1jcZOAzWBQgpAGsw5yqo0iFURzqicbrJJ9vLxaKqho0qCA00pJ0a8SGKLY3T5pJ3W9dsqc5pK
fDp4QLzlKa7sV0BR7iYdzZEIdLa7aIvY33j5xHT2+m7+tsp8tmSSA8FKlAl3BmWOYTN9p0UAWmkv
e6e9jTIIVvECNo5Ntg4wtISAY4geFR0Is+JOkUrv4y+4DMwuN5OdwMiMNkmkHMsaffDMWq4EDunx
YMieOHjBbXZFSfHAMPYgF3dBftcKnwD6LErh7zfiP1urM29aKVoCxLlxjMhr45uQBJ9UW2odGhea
dnMEiD90IBFT29xy+JojNOnsCVAWwOOwRMxzG1VDomGDaUGgv5kxfpJiHET69TkaN1ZgmCaqgPD9
tsf4/GGorTnopMlNQYiZRfN3VF6eg0zzYrDqan1pF8FTNk/gy7ud1Se1/FaFpl9NX4sGOEhEiH3q
91ZlV2hCqynURqTKjsds24mzV4m807eo7bG/lnn/pSYxVZ2eDSOtnEjGnjTdfTNAzkAfd4NSeYFB
7jFwh9gTwLxrUF6geBTzMjR6nS+9uYIRfjxVtM+MUJZ+w7N3MsxrU84zzPZNqlQbfjhUxLgdo66O
btMqyjIwekyV8EXRm6q6LtKyIn5dp9L3srckcuhQtreuOg2jyh68FRDLxSALhV0FABA7BiGNuSmm
NG8Ocy1DE55zvRZZNRo8OFsimNcUNAfY6xVAD4hoNBLO0Zve0Xrs8I2Sb6c/ZT7JzzKgUUCRZUIy
BD2zJXbAKlMhHwWDkr3Nz6AbDltb1kHDWDr4nzzwR4CJUWxcShkYuhnvOy2d1YV19rkxQzXo8xJL
fdeoyfHKI6y4bq/paBWowTzuO798SS8tMrnN1Alt1KSwmOzqY7onVzp0L4adyFWTWiYUtE+HahOd
MUc/nk3nKkDzrbkF3JiK21L1txz9wRnxCxBSnOfthAFkz7sBzRYqiaJS+NfleTeqpIjkAfySaWZ3
mW0VtryXrimrZXoYt8N3jLY7xiG4Bn0gCnoJKgXV5qXbib51J2wSD2g/TmNm7cOe/yDGPWthAli3
DJZo9LXdrHzGIA/vFVr6Ybq/v9fM3HEhDaxppCbUykEZhhYIaPkQasLl9eiBrwvQDs7NpL/6o21m
XDERoh4BDUyewu+vNUWTBG7rYtIefG/cz7riTLFEpOCoQMgYdGSfmikPiQggiU6TKTSBJJiLD+Oe
psJUxoFX1V+GZpfmmOVJ9TDMYQf+QXEfgA+CbGnHSb3iQc7WT+vZspg3QiF4ucYcdmjFeVSdIHyU
FV/MroT0noTHEjmwZEP+5kA1TGpr20GlS7k3Bs+AgCrGQaDu9wt0AoWdF/Z44Au5LhpGmF+DUquE
9sZp/pGFSFhiJuZ9gR9Y/8p1W68dy4dUmpvuAlt5yWX0jD4loLjmi+GKMdgKsCM6Y0y4WI6GToYG
Zluvzl0R77UzYtbo6bVq4DiQZLjkjWCAChIMvEGBlQAZonQ4vNBps4CzZPP2MgDRXtThHaChKjRk
PDQAkFMCcg9OJuKQNwBGuD0rFiZL9xnqy2A2hzC8KbNgDWlWKoAsQH0Crb27ECA5yGVHfkLs6Ta9
NjbCptpTwQIuyfjaC3tul6kZIMFJ806H3caVfPMrJRakR10DmTw3IFqxBfpCFaBVwLdRombyna60
GqMaIx2iJLQgAt6GQ3pq5pDDX0baYD8BI4LAHPjM8Q1V5hnQwhpEqhVsmQeqSolq7Q4KPKdL/Il+
yooDhnA7pvoQ80E2TGGusVpgHhQQPvp465vZTb0pASXQqSxc+l2uuJ+wufKuXNhkvhyacXM65Seb
vUtVskrTGxLFpsGKCgxpnEm2BbYenudfCRsu7DJfkWSAuRXyMGB2qELeUyHVGFPSOppceoIVu5lp
+FOjPked/rXR855nf+XlubDP5K+11s96nGDd6VcRVSdah0/Bzab61d0nav4r91KDjIeFQgPGVHQW
oBIWZZqDfXxE5d3cdPfWjwSgYLe9C3YYXcRoIgRhEJ/lFXf6fSVuBwpOB+YaHVAUY5gjJRk1qSqz
BxINM6tzDLLWov+u1FLhpXMsu6oU7Ay9ufv4WV9dLUrOsIsTC3Gdy+AJiPxCmhqsVhgEN5dEu5oP
mJC1hZQX79Kfz8QPmnVmiXlgBWtqE0wQ4hQZyT6OMycNBkfQO85poX/NR2bYXSwbM44TmNGE4Wnq
s+9NTCrn401bC28v1sLcxMrQ6jqYIDZD6dzpKFG4L7air6CkwSMV4m0bc/nGmARhWOIDae1ewMCt
kD6p7cPH61nZMx0ysqitwZvR8tTlIcgqHI0qhg0ZE9ZNgkEsiPt+bGItnAPLCLB7EvDoOrpKlzaS
wGiMID7RBk1e/xNatqdqRXVUPBw6bk1zZdvQUgcDFBAUFEDBLqmMFTIBFe8WwxGTzwB7owDf+x8v
am3fKHWKZEHpDINKzJpmqyqESQQvnWyNO7EMfqBLyXtDVy4o5IV+22Ccnx6lIVI2kEQko3lIyc8G
osOGdKgqibOYtR07N8QEYHkkthi6B+9Fjm5mhfR+7vdaGHPOweqWAU2JJgLIC9BruzwGBQlUS25B
KBBGj2X8vQfA8eNvslI7B2oZAQ64kwGpQEh5aUFGMVvoBbzG+mH2DQjXqLt4N0NmN0cSz30b6Tli
3M2FNcYTqDXILs0O1obyFePndfdthLTDYGxm7cFSGzdUwamWPFTpK2eZ1DF/ZHhx9vqwkS0Yjn+N
/gjJWRrItQkinuKektjx4quV/Ohiocw5LOuelC2JwTyDcmdRhFstG7xhqg9D3XlRESvOXBgQJuri
Z85KV55/HQ1ZzMdB0pCyRFx+UChDgwkABABoFyqhp+8pB43uSgGkVT6jJ7jqqc7t0d9zVj+TrVjN
ImPokQ2MQKhqW6jbfaNa7tYGWHuRC21Yefcv1ke/9Jm9dARFvdjDVen1bQopQ9uK5e9BB01Ls3gQ
rTuoAPzkbOnaLTxfIv3zM5NxFahCIcgaMmvtWfYA376PQ2iPYFbCazZaYmMwkK9JuXZkz60yNzMt
SFRMLT7kiUst2jRQx/GpNmTrasWmm/2MD8rlHR7mfg5Jp5YBVK9PnW1K0VSAODTwS+hAV47lWhGX
MW71c+pomJtUZxgSEpd7C3G9Ko5H0rhN9EKHfCRLdZS8cKYMAbuRQc+gslOjdyMj36fqayk+NGZl
N9qTIRy6/k2oZzBmyC7ni6/sPWQOMEWL9BqMQ6zfFbsETGIKJIkpB3frKE8WdPGQWM8eJlsB6XPG
W47FlZ0/t8gKumGgEcQWBSQB5E1+VNAeDramDXO2iOmAvxFcXhhjfcTUYBLOwvLyDmVr69fUgN6j
D+yP17TyRKLJKwP4DLU/YK6Yx0saBmkoilhzW6HZSXntjuI4OI0QCM7fMQQojEb5cBZvWF6P4KQg
A3EF4wfJKtvsVJ90PJe+4gUMdHIww6FBuAHN1cuTmhlCLhQKvpBQgrUGLBYSj0tr7TGm5FYIKtGQ
wPwSawKy7+C5hgyFvGmuNRSSGkC2SujPpq6140IAVxJVGohhug6wWSRwzClAEimStGnRK2+TnSrn
uwZtF1CUzNoXxIO23mEWP1ZkWxj/Mksaqg8XpplHA9QeSU7AFQnWMFfeqx6FLOkNnigZVNDcha7c
rQtrzLYaUd1ocgRrVOxSccuNhjktt/dQH9wTlYtHWGnDXa6OeS+UOR2DWQ2J2z/PpR23dghmiclV
QG+KuUpPQXh1N3q4crjYmgu3ui9ll7YE/14V5GLtzCsiB7idUo6PrG6aneImfglZHPyI9CdVd442
+qbqdx9fx5WG6+X6mVdkahETi3T92S4qbTr7EGJYWIU4X3fd+egzoiKQ8Yehl8ElqoPgP0CTCrnM
YlZGa9IklsuCHqprqJX7GeXcbq6JR19pbndo6Q4urLFwZNiaK3Sk6Maa6VaXAKOVkKURTwSaFnrl
CKD55Wb6Gl6GsSfCCiq7C0azBXVaVdTVMKWi4pqg2uk1w4Z6MkaGvw/ijyTkRZJL/w1jGqTK4VVX
KixmBUYONRqpKLboxNtpxHBV6kBGRnKyLQiV+IObC8pn5STegkk5tDThCNlqepyadZ1IEEmmOiLh
VWq5irlXazuWn1Hnj/fNlbLpvQDl7WLfpxtlerRwlKYDn0B3xRdTHZnfP4W5xIli9hCVwU/BNXaz
b3l+auCALtVDY1fecvtyS2+MEho8P86vSBkTmItaW3U9g2taoZcm95PbGG04zRuhxh4CpkyvD1pw
8iYp3BREJdn2HULAy59Xlo2vbYE5gY6H4zIxjwLImGpNL/AzWk/LfCplYaJrBTQTbevyD/SaPZxj
wP9o+wQskoyvKINmVssO9pSHzkOsheGl+e409gwhCS4gY+kijAtrTLTZF10b5S2s5bmnIjUKqWJO
CKYGGcATbqNk+e5cWqOx71neEE1iEwxgloOLUCGIFO9VzdEOFPICPu0nInDircVEJJhssIPyCXEI
PAMbochJK4clRl7RPxhAtUFVSGp36DHkNvlAxPqaI271e3qeMWbA8flLd3hpm7kuiGkKNUhADBjt
KBC48AHF1XcUiyu69UPhaFwN5JU+FDWJ8V10hCgsgTmqYNobdavAcvMMAODCNV4p2TQmYexYA/VG
6n6irbu+zN82mcClq+ouMGo9h0+UUC4B+EF3jGPnQy3E6aA3BdLy9OnjrT11/y+d/uU6mfDFzE2j
sxSsk6AFhdTAM5UnxZ23J5mX2UlvC09wlcFWcKwazBO75gbsiB//iJU3/fJHMN9XqFAgDjEWePLM
5RGV/e0MtbvIDzeUh0oAEAThCxdEu3Zhz78x6xVjMY7bWEOLcw9fBBie5WmbwEZatOVKlCxT0csl
Mq5orlN5bFWDflvMGmoeCWwJXdzr8s7cGZ4IEKVKMIg+HsFMmUIinbPDq+ahqwe1EJznRUPDikoj
yejtpZ85go5gWl5L3Ru+Mn4Knh3Zzv3hqXySDyZkviMe6+0KVA/LP7PPLB+wEMh1A+iPG1xhILfy
kxsE5U5yQ6UAjA2qnFCFaY644R5361c8JYYY4JrB74T8hy13S9Ugzrkp0FCjA7FBa0tXVMws31G4
DS+RW+lHICE9s8b45VwMLaisKunpElPqlWCnX1ubDCRZPHDLSnnMBPQEMzEaZT/SWJ+cgSUS1QRd
dYcA9e9t3wlabZeSnoTbIW2Gp1rRE6/IhSsiR3AkmNXvwFrm6FmsAygIIastqhQFp9qwiOzQi0WF
ELNtlP5gMS/c5qOUg83IdGutRESTKRjXz3tQvzZjwHMcJ9b1C/clY/wISoQK5j9FjA0zbjomRpzk
iYm8WTTLLQYCdJ/0pr6VwMv4E8QMw30RKuOrPktW7XdhUybg9Ww68G42mhnbmTFEV/EUxRvQ4WpH
Q6Wd1SA2rsSosvaaQrRjPhjKl0wtpwO0bzTckyQzdoIWto9SRgSMfeayATChmd8WeaB+M5o2fMqG
Wr+vgmqMba0uek8Y9QiGyWje90Ade/UwJzflNOdfjchSnESpzLvJmowHUk4lio5T2rwNYGMF6k2p
0mMW5PVOGWttm+qS9Np2irIfzBDTLxFgC3gbQE+5lXIIBTmTXg63cRBZ93lmBiVYeY180/ZTC15P
2ZxuE33qH4WYSL5OovlaaUztAOnNdNPFZRtixEcGRacJWu8vYLe0HoOwBqhcnzUkIcj1vN4iyfXU
zMaXUunzbxhByDyA53uQ/YpKtimlwbzS47Y8lt0kwroqjrcCuqke6RTzm1mJ2VuYJN39GOWBX4Ah
fgOswOgl4L/1WqURdmqvaUfMUYQPvTTNx8CMp2Mflum9auXjfayPkKSRjPyLCWq4xzFMBIBtzfkx
Rs1jp+Hcv5pDTzlrzQhnfWqPfZdHkHGpxa6wIxKA62Ns6ptAFJOrRBogKGsFYfLcjaHxKFQBasqZ
kh5T4Oh2Zmvo14olj7cEsInMVWpoHU2lnt1Ls2k4ZdhOt1VTRj+V2AA33SC3WyBka7dL5PpglVG7
NcBKfBRTqfESYwLL20DUIrcTkqrXuhILtxhmEx7qxpQKJ23l+KBmVb1H3Awgs2xGu7wVo009xemu
DdtgK0tlcgiThjxYEwGwTovBKmqHatrupjyTXMywKUdTDwOvVXPJleK5fx5yhQC1FAa7CNQuuyCr
831VW+PdaGC/x+gWC/UAd+qiB3zmptmE+Zg/hFGq2UkZVr0jYM5x8nTSG3UKGE5ddHi7Gr30Q6Eq
XgcxKoA/qGsRanTFoEZ7sRzD6MZMwmH2pwBlKDuxSg6kbxma4c5jNkszNDCa4gAzcbaMF9sAS42O
YVawsBl+4jc/mqvOB7AYOD+M4fHlgk4JN+tnzm0yXj0UrHxqa9ikuWOwl7b6jnjRVuYKjixzFmZ1
TGFzLMaJQFbl3VL2s/xOKXFMO/2JAcMDDwJHt4pZFpg/QKiC1iyKsizaCpNhagXOYMONY8knqeQZ
XWibmQnN7NgxqowXhizfBkCWMYOMsSXKRrsAdIBsNY2L3qBYyblxZ1eytR+UP+k1Ab0X/ICdhBCJ
4z3Ki8AadEYiVaxVFcxRSqd39CxXwsXqJC3AMttJdqTkOQ94E1E0flls5JkFJoIFo4XQpSosJOkX
U3ohOuiCAxVokb+s6ocSMdaCshtlhMIzyrx4HeTUQWc80XkkzCcC71A6FQoXul/e/PVtw1A84Fuo
SOP1W8C4ktkI0TzpTVecw2epAg4zme44gekiOKPILdTTZEC3gPZj8yxMhRSzDgpdpLHti7Ydt6jh
+eDC8EAZzx0iXh53RGaU0hCEJpAtYilMi0me1BpUi64QRPGXTop+NHqrHHt9HK/nWR+8Xg+4MPq1
FSKnw6Q0yvu4a0yGhf7ELMpDZboaCrIgMqURr3rTue0OjBgbLpHpIqmh4ZesoadvoL+0OB/gbKjL
QMRHa4fvuV1Y6Q6uyxPQuegakK3/JLJynZu9xxuTXt4x2AW8AygPVNhA0HRZjxDkLJLUxMRh0RVH
T+4h2GJzzsrSe1ATtGUGbKq1mHhpUlkK+04z3eB70dtYkfhl3AJB/7WEM4YY0K10EJ94qdPamUEF
CXBGypWMgcPLdRl1HOZ6OZpuJ+mbWq03XRTbJqkdeDffLCuPs0h6HC49CRZpAZiDK4HhNBY7WffZ
mNDBZ2AnFR/tym2wSx1tkx0p1rpwuDnE0nNRe6glUTKhZWG7UbKs1YWBXkCMXYgbA2xXgp3udRwR
FOdAXaC4qR8+8MpldN+W6/yPXbbELWHAL28y6jFRTf8LtEJr1+9sfWyGMA3m1E461hftzI3lj1sN
xIcUuU5JIf56hRMfzQDSBRRQOKroRF2eFqkXi7mP9HduD9UZNhi0Q35f7sxt8ca962tnBVyEyLQM
kLQuKtqWOlXg+hDwrnk94BGU2+ekguVTKkJQk3EIjNauOG4dSmLoW6N4zyyuFMtGE3oDDBfisVBe
+pZLu7aoU2P7KP8ySm94rAE9v9y+sFAwAoXMBYeiuO02lDrItPNbPhhhzZWcGVrot1oYTkz7FE65
IFfyoDzKYjnZadk/fnydV+3Qtxp1U7A3suRZaKcEcq+FphtWv8YCTC/iDAUR3rFbtYItg2vFyDBI
Ii63LTEKqZEaC4P1SmST4ZhV0EDNOVypa44QH+X/jbAXVgynSVGKwHCNQn8S8sRDmeN1mmS/bUcv
irYfb9zaWTu3xoQ5aqorbTLAWllDW6bHcEYhuR+bWFkQeKoVPJYgqUZjj6lJyXEr6kXUmG5aigWG
GeDpN0bVzXbbTsHdELbDxtL70PnY6srCAFdAkAHaX9xbFlqcQ4xETDN4iFTq8Iah2KjdfGxhJYVA
dx3wLHTYkGEjVrw8Dm0lEbE38IQUr+MrgkRwV6ROlUE7FkgbbnC9uo1n1uiCz4LrPKrMKkZSjsIJ
JpCk9JjorTfH4jHqS7dNeMdw2QAHER0KTIgXMdSmL3iiZiijhETFuK9mz766yW51jzZ3tKvZn10o
7EDF1fwWb1rf2OQ/M6++JXf8Mt/KjcOvAJmojOuGqipz40AjZehD04BvIOr8KEo8S0h9SXv6+Esu
qrZYKkZS8DWpV1w43G5A7Q+Sa5YbgtZhgkiuCv2RsN1CZtMWzSdRLjmHc3VZlPALiFDoZLGzgh3K
xFCKEUw3SqbrVAi+BDIS0HDk1O3W7gAIxSREHIDvLJDu86RqVRnUlpsp053cWT/HOVY50eKaDYwR
IRKmmlkLAIrS9YoejJLpZoFs11ACNPXvH3+dtYN/boFGHmcHP2qSSSKgR3LzUJ7tXBjvi0b3pUbf
SDXKPRPaGpw1nQBrTNAkYzCBSqggaVqc/agdqxLVATxbD7MfX0nbyVOdrrarH6/ABrj9IX39FGXZ
2lKhYkEngZGtgaHtcqltrptTN88mBpVMjNi0TvEof4GuLnQSkLsTTwZpAYhH9lxSODY6RcdRBr8J
9Hsk8LUvom8oq5fI28GV1vsoPfkSpnvANbWllImzM3oghQM1sfQXK9iMUTY4GJpeVRIBRjuAeFHJ
BD4wcSeRc7nZAPjdCgVIASCN9jyzp6YyzklVhjQADjbdpt9SBAuoAjYfn9JF6Qp26Nwvuh9of4Aq
gPHPUtAaYj2IBrpcFEUSAGtIZ5Tkqz/LBf9zIbrc/vt/8c+vJagq4zAizD/++xC/NmVb/iL/S/+z
//xrl//Rv2+qt+KBNG9v5PBSsf/mxX+Iv/9P++4Lebn4B68gMZnuurdmun9ru4ycjIRvJf03P/uH
/3g7/S2PU/X2rz9ey64g9G8D0XXxx59/tPv5rz/AdHa26fTv//MPjy85/rs7/A/N4t9/e2nJv/7Q
5H+C1RTlBtSeMBOH0PmPfwxvpz8R/4kSBG2KQYgbzpZWcoqyIdG//pD1f6KfYdFYC0N04HXG2WnL
7vRH6j9RyTVAj0pDFwOT8n/8/7pv3z3F+yfBPvz5z/8ouvy2jAvS0oXg4p47FGTSmO+kqgtwxshZ
mFAhblVF7NQJqN9hckhr2VqD0UcI2JUk3DQZcfM2cBqrcWrybKa3vfHcJ4ndkl9Dadk9ugzhlwT6
n3g2OE/EIojBqAhCWZDbKtgh1CiZAHDOpVEnTVC6Rph1tiEID6op2sEcEEcpSGdDLQ3cAFaq21OH
4nQtl6Y9SGXqkLr/dfY1V3aJ3sTLTaJPPR1Ew77TOuKl97MGRFNxGlZuHjwN5FcAfEyfO4GJyTeR
N2F3wqR8YIzF6grymOTlFBM3lLVDNM+qo0uTV3VB7hmtELnTBIx/PftKkf8CqSPQMyYgb6i0Y07O
DmpIQoojuEhRa4q+kiR0zGT22uBJI7kz552DmnziqC1eCynfDH29GdRsZxpzYo+zbpdFfxSym2nE
m5mbsp1kr3KQ78xgJntCSGRLTehaGXkMlc7t0x9i2d9YQvQDypT7MW4cCAK6H+/9op+Kc0ChJ3jy
kHTS6dXLzR8n8I8LmQkZNYwA4Mmzg910U+/Mq2HLAwSwIQNjipV4hheQhUGDqblQbT0pbDP49t+t
hq3eTkUjSoNkva9mBMbhv1sNrjcd19fB3XqKJc7Ck6Ke9SQbrQZjVzVI1ogrWtxiFVtspDt2boNp
i2S6lrT5ELVu0zkUXxW4mpdEDvF0HzWjlhOdLp3VpTXmKGRSbGaiDGvJTvG7jeC1PoSTNrymyNox
oHPvCvVAVMLi8sQVxUAUaIbWrt5AJGVMvVrnvcmLsIbuG3i04HUhioemxKWJMs1yoVZxyansSAVm
k00PihUFteEeiGgPPs2lQ/Y8JZr1lf02S//87EhUIggPMBCIA54bvhGjZZbyVrb6jfCWQQIGc4wL
0aCwiqKuoiMXZhbaA7j6HRkiGZnfUMGFcCN0X4LHfl9fT9dgxgC0iFcKWYTI9EhCJgP1I3DDoVVC
U5yzNUKYoGtr83TDJB/poF/86E/yI1TpQQZsC9qUrnH7d3wHAA/oLWAAESkb81yRLMBQ8BRD9gYY
AdGY7Jxwqm+rnhDlbwN4NMA4FwFjGaN1XiU4NJQZsvIjH8Br3LyvJWDtMe9qrx0VqI7gCoBlD8Ur
5q4FhjqDxBjPb5V9K8rjDGAJxxXS9Ih56BDA/MeCQWuBZx9KnBNzbDIsJ7vGTLeNwd27eEPxi+XN
J6Dqa54KMTCoJeiEKIpxl9bUMurVKIA1+EFHula2lFWkuw6dZM8tqa/ZQnuCVmZVkD5pzN41oOYS
izGo0aJLoKIMMRoVfG8u5qAB7QKv3McbuSiI0BN/Zo5lWjOyoLTUUEAocJIJm/3R2o1QxTC3GlSL
H7GxoO0enVp2dcjH5H5tboPITRqQegDJ+Jl2+drhAXoB1UhQhiGDY+6gnkKRt4jwkMqx6ZI4tIvw
7eNFrwSuqHhTXC9mVNGlZEEAVhsoFUbxwZkNQJsKQBukTZUdAB3Ra3DbXAGmucM8wK64SysXrGN9
wUEhrMSEF/aZly8fjT7KrA6EOMN4CLTpqiXf1LbYVHO+n8Onj1fLlmXwhWEMTzhuPdJ/tmY4xjhl
nRxhrCSpHHE8oBTkTuXubxhR4bXBtGBh8Jy5IbE6EBFiujXg/4ltaqUvFQ+6wkMCsiWt01IQMoCa
lUKJ2QAIXaisFZQZd4MgVh+tarbrGi0SXfyZEgOJk3YN0eaJc0dOP55xNqiE/jZLndGZs5kqNStA
2w2w+WnmDgMOxVPyovrJHngZL3zgtWZWvxhcDaoWFrh12eCryqoZKsV9gwJouAPWctJSFyeZExAt
c/uTON9vM8wphPYhLV0nDb36HrBQ2wZe7VM6QyveGjKAvy0xPq0WxlZHHtjAp3VfaaspcqnyoeS1
DyGXrn4B8Tmdkt/WTiTNZ5+rCmVzLCx4UOVm9mUHAwMb4TjdzjpIK2lohNhf4EUuqzf6zCbzgovA
9QkESDTUuGhVDcEsGq+xNz5V23fWYJCxJk76wK1xcbb2JKt3tthykvpMT9IGrmzwpq+YowJFm/Sd
jpA1KKpx1rnim1Vab1JBGrkywg3OAhJOGj4k0XZgwLKFsOOcSp4F5q7VDenVtMF7JJHWDeTQ1ite
8LB2vc4XwfgqC9DBpMrg/cGgBL1AEN6PyTaR+v9yJXSlZ18GGvPoM4DJ1AVLI+Y/H4nCHaug94Z1
TOcroSs9M1GAx7kNoNLnEjPYVRhlsGmdU4U8EgjHr5CD3KBAs4v/j7Qr25Ebx7JfRED78iopQqFY
ct/sFyHttEVqF7Xr6/swPRhHKDSp6poCCiigG3mDInl5t3NOgeBVFWRrq8RQC6kIUB2oCypg84ez
mv0AvcjiLFRl7rFReQJ3wEOb8TtSdN/QV378+oVZqulgMERGOwP1SIAqZraGzuj1luKKSbrDoSUU
etMDlOgFtVcOvpZsNRlYulpnBucxZgGeasMK4R8r9Ii6Y7ktXJDRvkP6ZsMe1+hhFh+Zc2szD9Ik
YTwYIa6WgFmPJ2GrccDr+BJD+uYfxLTilF+dnb+f05xdtIGkQ9Nkn46jeB9HpwviW6FoJ4E7DWcl
uV3zHYuHFTE06pYYpLrCbxVJHLUJQRxSG/oW4E+H6Nznyps9BZPGXZM2bmHfrxyaxQN6ZnS2SlZ2
iZGItwByBK7JnDh0socJJwZiv7bbIrq7UzzrdTysEoosOTL4SMGQDyDzlYq3EgODGSooBNSb9EkB
jhhPhG9v+u14BIiu3yVblF3XqUGXtvXc7GzBMQr2OaU9YodN6Cu/BLEvAy+DiUObbMnd2qYu3spz
e+L3nLmgpgL7LAc6Be+P4SsuASKwcJU7kYplt2tQxMVLAmV0lAdQzxNJ0qU1BaxpEqiu0CoG8DMc
HYwqgz1+/CZIxEC4QTdrodjyLv41KM7X2fIoy0OeD2J5w0GHxhaGyJ2VI7qQ8AHL+deECC3OTPQt
MXop46KqF/rVftqhEw4NRi8+kIDU3oq1tQXNgr6kmBJQJLZI/b3BS+9AVusSV7rrXIk5Av3c74zn
FZNiU+aeRgW2AOGmgFPO2ZWUiJcGI3Dc1nOHqd3aARVlBugQxBAd8Jx+UgisOu/5MJAIAkXSIzgL
0APUZl/VpIU6SaBH/IzZMRrqIBwDSTr31/hGF1YHGQUU+0R6BQLiWWwbyZgoH/oSZbGeeopUuwnp
MO6nuV9/xYV9g2w4JmlF4ggY7OyexWWn1rptFx61v5Pid8dW2paLf18oxKBjgp7TvKiY9wXHyRDI
+KR3Jj304or/ixoUZoH/2hC/4eykWy3IeAr4ec8qMcyaQ71ueui32R3qCP6q/11whBfGZq5CKolR
MQXGRr/9U/w/NK9/FMjA77VaOlxIAC7MzRxF31i93WVibQpQpmPoDwxIkWHL4s5tw9VZt4VMGBTk
+JjIOVDTm5861PeqUO1N4TSAxkGm0VS+bG3th/RHBsAYSjMQNXodkNWVTj+slC8WyqQQmjFQR8SJ
Q4VvfqNLjSVxw+sCUzRVChqFKXnIvcxnrh5uqiA8lH7qSt/H6LA+jX9Fawu8P2yD/gYLl9Dim+1r
UrVMbmhRfBYyhS8RM1cuJoWAGUMjErS2mWfRb2vj7NfXHDIwMCwU3gD/n5doCVVNtRrC0qum9y4G
CsoFe8XKU3B9By9tzN5uotK2IxSfVYOYeSJbbqmvEbmsmZi5kc4e85CUMJHb31PzreErYy0LRQUM
eQCej8Yzum5wiJd3nLQNqTJDKTxbecgtX9VvwvyjZ7sy+mmiYK8MgQo01de+celMyAbmnqEnjFl5
RJiXRrupi0oGxJqnN67lY2RtG4eeAro405eQ8Aue43a3SsC78C0vrM7cGc2aNJsMWCU7zR+8rPCz
jeCh0Jyi3tWBcSB3/8KroZ+J6TUMBGDq46q9lLU2TQdJkJaOwKMqLsgCEpSIATxocBGd5Cey5dUa
w8LZvzA6ixkwx6YOPU1LvKUq8L/ts6Apjzb8YH6HrDEE8fLCtZ9W9vQ6LBIrFcOVKqQr8e/lnuap
RNhgYqUC8yymlaJPFWxg51eD5usk4dLU7PiQ0Bpw52GKxM8STo4US15rl57a1JuVVYlffRkLXZqa
nRmJmHIpx3npyfILbgcU0ZASFE+m/5mfr+ZcCwEz4gXMWwN6ieuBGOzyK6ZpPw1hYQEwgneCuuoB
Z2V7Z/vhIfc/it3Xq/ucbbpc3aW12SMYDWMW6ymstV23i2rLy0EPO8qVa5qbRmvcdAJqtu+dxjD2
Sh16ck02Rc5+9qPldxKD+kp/BHwNyqiP8IT34LI6WoLOpZOcbuoBiAJlsFm4tG+9YXyODcXRGFAN
YIf6eiELXuxyIbPoUaM0sa0KC+lBGcx20yHEQKhggPqv8eVguBLC60ihkCte87l10tB2Bfu0JLnV
g8ie8p2oaYwB3a/yTV1fKgNDP5YlKGJROJrDiUxw1yUMYEQUGcRo77Br9gWQREIWYzUCv75VsGUD
Yylh9OIayk35ZIVppCBX29vJliLfKE9ZdGLg0QQlRuFHPngyNn84R1bT0uvoTxi34Z8xjIpHe7aB
6IdkocW12ov0LdRloh30mbedy39rWPUnwdWaa752khiWkGANs9kYsJynplPXKbSwpNqD2IFjsNZN
64cIlYaVk7n0Vc/NzK5YO5iJiubYn3ov/zAP0T6uD4IBMH1QdinZlb52WOc/WjYL4jfkVZhKnQ9U
qRnk4sJYaKhwvDdQxRlNVOBAIBPlK0iBhcdcfMi/pmaOv9a6dkIgLVYouQU4WG/yx+5Q7tTRJb6C
2r2j/ejXFZGuPTPM4koAtWoC0TrvCeZMLurYNEWPIrkRdQUQG90ZTo88fF1X5TpbgDGIRKI5LlTR
542sOKvjFtht0MrysXEGnT9nln6DOa0HBn5t5F9m5K0cnKWrf25y9ll18PXW0F7loHsYX+MBBxRF
lhMKHMeYkO0U0/fMKkhQ19nvvjEpmOHClRRz4TG6XPXsnS0LMvZ9h08scNDkLYP/GW+nT2mGDEQ8
ax7oOke6NDd7a+tKbWIriWqv4KnkTCDybSYpYBoDQSvfmxCa4Qbw/f/mO6sY/8FRAlZj3pDhYWXF
dYtEoYjtx4ITUM9K3weMDXRbHm5SiIAT29wANWQ5pUEfVqwvrvnM+mzNTK+yHKT3Fco7wGRzaRNq
T8LZmq60zWuHZnupc7gCst9vJii74PlXXe/iQTv7CbOQI7O0vphU/ARxf9kh2TNftMDy+/UdXqg+
YovPbM28IdgMEyOTYUuQHknMFXNdHZTptMwVZfP/Pgm8NDd7VUY5IXISojFbQTxAuy0jzSW2thYj
Lr4kZ4uahdtaN4CBEtQWnnEPYY8w2RoA+2SbaQfdApeDe0XtDg2cPduuRiNLzyaebGCaQCWK93O2
d3VTTREHrFlUB6HVPkK8BZyBSKxDMHd4EDZc7SAthFr4pmcm51vYZlauVQhJwhMP+ucO7MWTW939
AyGi65LgpaXZ7pmaHcaThlqucD8I6tDv1n1BTbX2GcUluwyDLw3NNpBXnYrYA+NCkezTCTUK+ePr
a37dSoEBEBMLJgvow82n/+sKc8aDheJmGkS7bG8F074OwPe84rAXzQBg8wkIU66I/+wssyYejjju
beHXVMjzDSAKShKH5/GxiGO/yyrmRrReqSIsRhtnhmdnIkujQpksGLbzEuqAgwM0X0B7y+kizfv6
U66Zmh0KDQpfhIjRBD3/Fup8Gxngr6gaj4aq+7WlxVMBUB26UWgKXeFtWZUBRi2ch2aWx86C+Lm5
9vgseo4zE+InnBVYM3lqJRKj+UNk5aOQC9Oxs2LDKnbz9VIW7UDjyUBSiZmieXRNKoM0U4ho0IR8
mTOqYLfrWtDhtPrafNqapdlVqhnVSlIQBIOSeitX8rGAfLBD02rz9YoWjzoonaDghEFtJAyXXw6j
64pGEIehxNFArRAsqT4oFnZrM7SLyzkzM9sgILNManbYoFA6KZQ6OhjDrfS/H3CAezizIn7F2TFQ
a8yYQmMZVmz7o5qab7SynmUrsldO9HKofmZodk8joKBJxtmfgfT0rr+p0LUG7Mn0xVhpvind/rAW
1S09GJjZEzUN4GCvYd6Q/uwTS8c9gjChM2bJ1qx7Vyuf1GbbKb2jNe9k+MbCNam+ha07NzvHdUWV
SSUpG7iXUdTZ88atG9uJ/r9WRHB1tnVNz/pYlnFAorx8FRLdk5r86s18//VxX6jgo0BrARgHYgqA
hT5D9TM7PWa/olD+bDoOXvtQ2k4xYQgfwVrsg3jUa+kmK/AQC4LiYZWGeSHMuLA+uwZ1GBpc4nnj
McutxWusuFNQnLQgavbStsGg62oNc8HPX5ic3YkijKRxsDNM44hyYjJsAHTHDEB+QDnCi+xdK7hz
/9GkxeLBOfvUs0uSliDIlMweaUgZ7YETP1qFEgyDtjYcuXwxzgzNnjJ5AKOaqSLfwWT9vqjHfd2p
+4FWWzoaR4YuEJjNPPAmB2ZTr3SElr8u2thouqIVOs9nSaVW1tDiQVDVX0rG3HJIPD2G9ODYeCsn
d/lz/jU1y2NB8pBCXFauPWtwUpQKARwp74S+LPK68Se76x6gdHtSn1bMij87i+lQdgcPMsBkoOOZ
z2RymTI5VtGPj97/MNiqDwboJepABMVrtaSlTPnC2uzZC6G5oIELsEHZdvASjA56g2M8CWEqJK8/
1inKPmcir5YnNBMhvCrw27P3T07yhIe1XiJp+46LkIKO7tdEbuP0KKqESKw8pbytJxs9hqE8GLsG
ipVrpC6fqfFXP2LmFgCItpIixqpl21EelAf5J1hlO6fcTq/Uy7ljuvoh9iwPCvWgYFExP2BDiGId
wyMuyle/Y+YrmExlTljIAWTvnFh7gfSr1IBMIroxihVHvGRKUC1hdBnc8Mp8qA3MnIALSRh218oX
Vba3yRS7GTO3WU1cxouV4sRClKMgPAQUGhza6lX5F4NBeQmGJFhT79t6cjUzGNLXCoioxKFjC3bE
7dfXZumynhuc7WjajE0p6C4x89UGnWGB3sxwypi8fW1G/Jn5hp2bmW1Yy1s9KXOsq06qo5EX225c
YwRYmCrGxNHZt5u58Sltc4vTT2jQ4IEBVfrVQY8YA9NQpCr3UvIPGMcWQDuw+Un9JYGh9aqmzHRa
Z12HjFXaW/tsLzjBUzzKDdSX10obC72bS1uz9eV2j8JvLiq8FURplQhKN7VWJBtaSD/VTN51qvmd
atq9NDQBj6uXIm+ABWcmakh5B/69ONpzQvdFaD1Jo3QIM+2hbZRdlGg/Bg4uCJreJ0y/5WFz6qLm
oderb1HbbW2t+9n28mNm2SvZ6+LZO/t4s+ewNsU8S5I0EOrRbYeRj5KWkGu37v/F2TszM3PVWhbL
djGh0yCxXHGryHqr0mLl9Vl6Xs/PgbjXZ9GaZTRMVUO0Ulo6ODElWFLpaJDCSzp7bUhnKTY7szXH
sZq8QotDDBDSAAy0yibad064G8EKpX8KR6xN2C2+decGZyFvX5YsSRjAMJpPmr0YXs6eBeRIV/af
SgK3axYXveDfHbNmEUTRpraRq7hVqMhCq7fbiVxvXYdj0SlhVN4QaYp61TKxp9ayRhW1tD6CkpyW
ykEPmPlKCrZ8Mv4ama2lHOycpq1eYyys88Yp9lsZhCXlFFha8PU5/z/26a+pWYgwVUZLBuRcnzGJ
3UHzwnrKX0JHwdglCOBeV4c9FwrJYqwcE2m2CgKbeUcmAU9lIYuQXWQI8hHE/bvwkfhCNFxbKWgs
HokzU/NLzEAaLFkwJbRoIOflqz74WdfpNJaiSPC7CW4+TK9eMbxpVRiPhYomzMid8B4MKCiuag4Z
kYMIUZa1iGqpPo4RCsGDgDHIa5VGQpsxryvMy3Zb0f6v7sW053RfBekmylcF8Jbfq7/m5vQDGc0G
CbKjf47IX4D6dEr9NcjsUuCEXEfo+0KR6oqXvS5Q3+hji3sFOSr0Laobp0jQxSYgLYjo5uuzv/SU
gCJcAlJOVDvmUVo8aENVTAhjmFq+qqG1RWj1XaPKyou1uF3ndmZvsNypE8o0QwWMenonJJH6ugjM
T6FtuteMMliTW1s69+cGZ28kIK16yQ3kpoLeRfAo8o29Xy+9r5mZXa+2BaUzijbCDNvJB47nRN5I
q/TH6tL1Ol+O+B1n76TOs06BeDZiGLve5C3gemV8DKtw1/MioFp10ntzq0vcR1Cziyzw2RRFULYk
6Ib0yCd2CmNzp4zlo0LsbRFjaJ4YgVQ22zEpfUwB75M42ZSJ5tLG8qnEtjn+hk6lwAynm6HPEUCP
K+3wJQd/tqQ5CEWqh24AlVPtVZbO3YlMiQvyH8eo0odSs9Ye/yWXe25t9haHbV32EdVQObTkwklU
bZfUHAU2ruxNFnooKvphJSdOx/MfVVrvwqZ0vr5qC+vFyBfo+NHYQIFKn/0CKWtqUk+41216E1IT
/PF9s1FjhL4FXcm9Fkwp54udvZ1jaledPuBWlxzdBVUOxlq54ZYClzLcf72qRW/114HMy8ukKfs+
4xSmcr6vK32Tjk3k6KG9U4zpyBhfqcdciaKAbvZibbPEC7Ehb20TLSjwvpWBAaQ6YIFhjuRBoKWU
bQZJlNTlq3LNi2mSBX4KFGigDX01mDzQsmmqCGMwn1jZ7+brdMjcyGeBEF2176bKIR9ff9ulKjTW
+r8m55XZjk3GqBBTQFAkN9eO0UHQRQjci+lzciPGm/7BvMjy6flrdXZQu4bToSK4mHnrdjzAvEoh
gVlEjIAyl/MtU5yp/BDTyOtN0+Xj9Nf27OTKcWuMRovQsmn7oDewOsty5KeptLZT0/sr33ehb3rx
fWeBn055ndgGzpJ4JDCg5jNMYqqbdL/WHVmMH853cn5qi34qOxuWRBdG3wGV70x7RHx+ioHyr1e1
tH2Iy0GyAD4HGUx/l0/FpBDU2NQR0p/AmPIw8avWfuJECez229eWlvKAc0vil5w9Skqq4NWo8fj1
+W/4ACcbife1hcW44dzE/BmXLabbTJwH24Dsh23+BvDsLbGLh0oK7wsTxK42Mbd2QjYx0KJ6Pf1o
m3glhl46lOc/YvbIg9IhbJQEBYSOKpqDRuepzaregdqL4g5qVLph3CYru7i68tmLb0HOMaYTTkzi
9Bvrd+tnfvwbd8FN9+TballWLGFeZzpb4tzTxFrWRjSGc5t+xnfAVlDAD+hjCOlIyLT4HQQAQdLh
tQd+WmNPXoigIL8HJXQJ2BzMW8/uoGzygTZd+8etylAIF4i39SrQUpIn4BWY/wD3M5pDs+8JXZem
wygaIiiQCqmgwKlG30KKIjSIeL9J3bVvunA7zg3OU4ZWiUoNLP7I/m3kXG24q7Vw9/X1UIUrnm0b
hlDBlGSCAwOSP7PrgfSyo1WNcYKmbPddV71AbuQhjAzIY3cADhsZNNAzP4z6XYWhhN1korzXhvWx
NCEvNSkvEU99Vk2u1UF3tsCzGhCggkky4ajnB9aOpyivJX+qoD+RJQyUw7ZcemlMjx2XXtWBnCwL
z31TRCtzEkuv7cXKZneuqQHg1UXbWswpCz3oSkdTi2ECSvL4vfWDBGt519JBBNQF/WWwqWG4dnZA
SvjMhLfog3y+78gYVP+fHMQFZwL6G7CJgGkYbLJXcLfUCLOOgX7FapDvQzKHxXulGNxGuQ2VdCW9
WzM2e3YKzM1TUggghz44Vqk4tQHGXE12huaHRJUVa4ubdr622dPDFW3sMdOAPt2tvC3vpOccZHF3
8oN+j/Gum/I7uAKL16+vwNItOzc5e4PA0YjZ8xDoQdn86KMGEgTZ2hskfvX8kv0hLEJxAxMus4NB
Jyp1VQUTQsWRlk78FnvErbe6XwT2vvPjff685jwWbEK8DByY8FWAos3nUEbFnCzKwZvVWjr4wt6b
KjCGaCUjWXpjLGDs8ICh+Ye55JnvDfGySrxESvKnU12j0OAQt3HUvYJhgFWOjSUffGFvdhx70rAc
YuIcVQDxyuReDfaxnfIB1lo0uyJ7vd24EAwBOQXdDRDo4z/mWBsia1mONFiUYMfK1dwc0XMquF5l
HMnhffrV79SPfBWjuXAqL3I9EXieRUYoU6pKZuLDIn5xrdo3mmHtVC5cbXQ1cUaEeI8OirVLE6Ck
TlgdWfDGgeAJq1yG3DmMnLp3hDCS4pV+0t4liVtnTnoavn197ZaOzoX5mX9OI0mF14d56zR41C2h
R4CDg8nKbUWddRDqwn24MDe7gzZrRQO1BJkXTxzgop1SCpJsDUO4dEABPQPl6ye0AoMklx8VQ4Ey
uNewqt7leOy2lW+niaue9H0KIo42OSmVH63qfC5uJSD/AFDZwHXPhx7jFjJsRQPyp3rDA/lJ+lVj
3CjaKBjVSp5wM9zG75BdYvroXx2iM8uzXTSTyJbHTNBOBU1QSl79HN6V2Ma79AWIBE85sK2FmuCN
FTlrQN+lRcsQgwFxH3CnGLi7/NRVyoisdzIGcOvsEcw4WxYNz92E7ggZfjQ2e1k5sAuhEpjV4QpM
jK9fo2v1yY771ujFR6Z3JQRPwp0ACGXbdYDQwu2/MDV7kyYMykcKQbFTNsMAvil25KTt1xKEpStx
vqCZA+BTNo2FhjxP6HdaKLlXII65S8HwNsCdCqX51eOyuDChM4R/DETts1s4oWBnEgaTgpIJgu9e
1G+IC1RoB7oDgUWVQLK1tk7xCM2eXyiHYqALIyqo9s8BOpre5H2edsKo+nPw7C29BcPwVntTPNEw
WV2kOPNf2ZuVIMgoM3nQWhzMkwkJRPRnqJs+DrvoudxkKPZgTuRGTrzhZr368Tlrc20bL7Jkgdrt
qjHUYQxJnijWWv1OA2kf+jnksi2PPeeHbt8cgG7bNn6ZbNaGyBaeSRt1JoE7F/QSn7/r7L0CQbRq
ZzJok8H0C4rSnyMvXUPPN3LIVmKOpSMEkRz0bgBgw1zIzMOW2jQ1hQZLGaYyKgVBRrxmYtGLn9uY
7aClD5SV4rFQFVfzpU0UQy8KjIuSqwI1XZb/YApv6TKem5xFUtD/7JXIwrJSQAsgO+tU4YQhnjUO
sdWlic97tlFQUod4pYCFRO/pU/dUQeYOElwenzCrIcSg/02fDdgqLE3ol9kQ9rw0mBRZSUKblwjZ
tOIgBM7tDQtCK0CE6IEHeO22i783vwHoHtqgWtRU8AvNzofRp8lAzb78TCE0N9lMr/ZGQ9mjfVIO
dKUFsRjFnFubrW6QCqawENYmeBYIpIJyJ30V9H35fequvXhL6REgPQArq4i4od0wiwrLJFVYLMGa
N2JUUwZEmmzsGyG8JXmNb3vSWoC/dNkwWyNomjABCZmKy83rKzI1CfitPVa/T13mKDpb268l74zZ
IRtDy3BZeBcuTRSx3JIuw3id5hc37EHbFL4NViao3CpeDHHnVfe8aBClVABEDNAZf96QsxsAqV2r
TlXzD3p+eFJRMUJN7hapOh4DEqyNISzV4CGk/Nfe7MaBCqJuEcSUaDTDHQvA2bb4BWnyN+KLN9ba
5L90byVWWboE5zZnH7XHEMyEQEbYzBDYYxBUVKoaC5dcNNPXLt2S80JJzMQoAu4dbvnlHma4+ZRm
iHqNQgGnSiU5WTvcGDz9NzEYCDSQbdoK5jHnhK0W4zisvVV5+TH0S0y2Ng7af4EAtMUrV/v66JuQ
/RJKoBL+40pAMyy0MC0JJi5LZvzgSYpxy3Btcu76u13amHkPuZTy1gTu0VNCaTNA+U1GJ6pbDfSu
H+dLM7PtaZRUg/6zIEg6ksfySXtP6THeEmi9jJ7UBECNgG1tD1273coxXFwfJAYMKIgDaj5nPKmh
vZ1bCZh/jFNyM3nhixYF7DvzB3fagJNMf9YqUJWvPjnXNxzrFXzeMnihME4yW29EJwI1ZZgVHMZK
4aMo/AucuEhq5XwDMA7LnbUi9OJpOTM5u+R9X5dVPIHbpa4/RlRP9elt5Vtet5ouFzW70rUVRWNE
sah6E4ObTKQfKOkc1pOPhTcNlrBpGhA/CnB0syCd1XlGlRDjnKzV3vSev4w4pSfQOIXuaBWxy1qI
kWHeEdpMuuLrUwdYYl++5OZ09/WaF0avxS/BBUSGCRKb+fNjtJyYLYR2cHAxsg/vhakPR3YKHyrR
gLzXSFXA7SKAGKWvBwbmrJIfX/8E+TqYv/wJ4n8/ey2SplATfUAHFSyJv4VMEvjZssSxHxrT+VPf
HeCF/AgICaS67or1pWMl5AxsBNdox2mzB79K+rCfIlj/pJf5qSNjopjSwM0VY97ZI4l24WbF5pK3
AFOQkGmAUhkC+ssVy33YVCSDTUGHj2t7lMHpPkISPWBPkicA//kz9Ud/xaz4s5dxG0yhXCmkGz5V
hC/NZmE1QtMcZskBEMPONdwOSPu9BveeHuz77KmDLlUDOjR5FTexvGLonUA7G1XMeYI4KQYzFfY/
K6Zudj/IruAqEn35/ATx1n9CV3T9RIv1/jU68/12QXrDFFsrUDeTh+bxie86V9mmm3FnrDQgF+/0
ubW5S1St3BoprIlCLXGoy3NcIxNjAGCvl5w1qQ/5j3jP9X7+Xd/MI2ZFHtY1s3IvLQetd005zfa1
zqbJBdWd3DhZl8rvFmVA+rWJsek1sp+grmOnndt00y7TjKNZ2wjcK9V2I2XckiLTvUoNZZcUch+w
OiuDRO9u1Ho8qLl+sGt+WzZ0q2gpxkmtW9bAOWm96YZG9E3ubM2F88qceqrf1XR4tKHMbk7tpiyA
JYjiwU275kBYVztKnN0otZY4gwRNJm0C2osrt5aGji3j40E3U+ZFSdhjYBppDZe7k5nlW84hCkQ1
45bij5KabatqjDDqkH4YvMCDgKFu1Ur3iZod8yZ9ji3VV6b6xKAymw/ykVnjZhj6jzhE+dMOpYOi
xT+mtChEPPWQx5AYs3O/ztM7qZO8MARzcUi1H4xgIkkzmufCKl5ivZWQfOuvNG5f9Mp8tMP+qert
42iyrdT2QHcNBQesrPNLU72r9bZ3SJL8iMOsDXhkbVo7K7dtNG3lDB0KuX7TFRbobX0Lsd8c+Hrj
PkJxzW0sYz/Jxa4eR6BeFCnzG6LsIL95P1D7FkX6g1x0+7gB0x/NdyCqso9E7o5hzX4jg/G1NH7K
5HY/QHWJyuqBJLjyjbIPc+sFBNdPSO7jYBxouzFHbJ8qxwe7NV7D0Xg27OYUTuObMiWRG6bGA02p
m6tAWrPQAF40su7AdxYo7aj5ZUiIM7TjB+/bcgNQ6C2T+yM8n29PueUMfUT8oorGkzFov8a6OxKm
xtDeUu4aru2JnhQbvRyejCLSHKUcN4Vk3JiDeTtWOU5mvS1S8qI01iMP1d+dqlrHaOjeB57J6OYb
/oij5KhF9Wzx8N3UQ1/L+nujRa9TK8dHOqBM2Yz+FIcTYoXhIbbVya1NonhNTIZtYhk7buWntklU
h0dha3oVbTNAEQtS+NaYFLuSmgEtug8wDh4tNbnt7HxDE7IHh0nnJul4o9PccDKWf9hd/FDHyQ8i
V/eVndsuqUa3kvitHCk/09yWncbUTlPS3Ug0fSUM6TKh74M+3tq1fU8a+yBN+o6poI9TGM5U+c1s
wdk+dXHmDzb1BhW1rjgF4myogDhL851kFreDzkAJzam8Ix20zlAd2BsWeex4dAR2A682Sqnu2Nad
i8ThmUf8Na1CB8JjB1TyvAgKWt1oYBCM5k+9XbyoUf6hqfkOstq3BlGZk+XaY1PRYd+kqXYTZlX8
YNo5eWOhHG1Lq98RNeucwe7oAy+jDUZ17lKagx7C6H2QkzzC2XggFXwFJ9G3MdfdypAqZxjtrT68
FDoAwQDv3jfmLi2qu7KLOPiRY91pRmNTt+zEy/hhKPXnuMPYVq7wyWG1+iJF3a+27AsHnz59qI0h
KHmxxYjgtk10f0KH+E4G4WVrolDeFRhHSczUaaf8ybBfBjN0+zC8H5v6Af9H1+K9SxhxiDncmkb+
iAGArd5WxJVZXj3yuq4cPZ/y20xRTlZOvZqZG4BHvXYafaK/TNNbLoE7zW66rYQxk1KipgtVMaKp
/giaQRmPjAq1gQHDbrrtqtnoFFXhjhLG140wfbOGNNrk5W916ptAq6mrlHHh8aoMgS5TJq+0JBCM
0zby6ra4iUoxY8/KyJ1oxba1Rd1h0t51qVDclPe3Uys5JCd+Re4IaV3b5E5XDoE9IAkJ1QYNmdTN
Jbv1FRqCHqoA/tvOFbih4ZUzCQdev6+rCl2iUf2p5r/xJ9+oPT7ZRv+aaO2TAaw4z6uf7WT4IddV
p7ZtyKwyXDIzBBuyXekuG7XdYFQ/Wo2981DXMQsUoQir5S7oIvYAwrxrRl3v5Iz+rjSwjKmlS+Em
tBwvpWKnGC01fDwBR1UKT5b6m2AW1E1ia2MW3f1kR49RDBU3Urhdfi/V33T9WEv3ZSZtYx0vSqY6
ox6BLGI6qVm25ehUMgVxXD8ybFrjlMP4GGunMUvd3jbcOgGhWjlkQRxPHR6n+qYFqLtoATdJAZQl
UWBhcmSn4djRqTpoJMapaCNHiuDuvxtl4nKCdCt/6UcaFCNEF8JpA3K9bd0l+zwyHUQ8P6thSIJ8
ShxNK/WHxkC0xWWyjbLop40iE2o9EhoDav4jzOOXNubPiW6htxJ7+Sh2TdryLvFs8qwm5qbKQsfs
7QOExDY64fu8ewDxpKfU+rMy0lsuCqiGftfno2uGrHIK7YYNL5Lc7tpMf5GyyeEdWn94blv4Kvto
Nz+SVnJjRPdpltpOO46HCPytGcZEGxkRS7QPje9a2AZKx57iKITPHZg71EeJ/m7HYMiVHe2b7wPX
qSNpQ1Axs3Uk1FhBsHtbWJNjTN/Krrk16v6pT7Q7O068LrUDFoOEqA+dtDbc2Og3bVm78pT4YxS5
Qyg5mmLcdTzzTVIf9UmQ7EFJQhrdPHpgEVaQWn6NSQmSd1jJtG0UdSPFDxFtAzuboPDdORX9qejP
Vl//iPBSOq3CD1kRBdwAByCgD0WibtpkvNVCw3IKECu7WoLDh/OOHglUqtw0iU95aQV1kzlllu4M
WwqG2uJuU5B3osAL1yb9GSftI83l2kkSU3UMSbu3ZPuXbublpjaVxtcLInm6POQOCU2nye0YhzOz
78y+eq5s+1bvohfAXp2IoYXYtoMzmfldY5s3tLUf1EH7Ds2BN51J2y7q8YD1cCI/uRWeKqXHxIGy
CTP22jF2UsppY+qYU2ThXuL2h9b2aIuGNcIakPvBuO3bLNtSPd6A23NryfTUIDjriLHJR8OlmeaY
Zfbb6oznnCDjBAD5hU083+mZ8UJra5favVMZaKmoEgaGu91/OPuyHVl1bNtfKe136gI23dGpki5E
32VG9pkvKLsFmMZgG7D5+juCXGfn2qtKqqP7EgrAmN6ezZhjgEVy5fBo0VnRJurVgyZqI4mP6vJo
6QOPvq7MeGwm+dJPbAHg9iMoqZbtkCfW2N6CshSIxwDUAqrGiGGVW2t092oojzYX22nSOtZcPbqO
fA+6iS7MCExfCCR9YiKJRPqow9Xo0WsvwnwRMlPEhLVLktrvQWr1MeoJ7qg9Arlp9C7Ky1OUZvcD
gY2nA+vdhHRXF+OjZeiDU+nDOIKFy9Nrl1Q3th+tsp6dCqvfORMCbRatT4WdHc0U4hnpOkb8HdJF
YltSiEzT2llifh2SSef1CsB4DM6sIhsAOxu40MUhD3MDu7tfF0F+dMW4diY6LJjPbvwuW8K4velZ
sxgCb6V9cOQ7bM1GFo+ULFBvt5V1imQrVO50nidjOd06pX1FR3HySfbkNu3e0mrPS/AK1sDvGIpy
ZIyeq2pka58Pt1Etqrjp6MqrojWoMNe9B9WDIZAgIiu7OND5ytgTAmLI6/Ksu0P4Su+N6MoVZf4n
tKAPphZXbOLnAiSZumL3kApzYhjob6K2P6Np3DCXHS1eLIpJCsQJWlTxtsusa5ejzPI1pTY8+K64
tbi7HPBJUN4/C3yzCRyCbN26qGChg7niEeELKIXCHnAPISKcS+kb1DCqleWlN3KoX0fqPExasJ3n
g79T4vHEgmBODC0fw4mXELc8DVCujlmtF8TTG2iSAEvVtai1iAjKVrPsifgobPb8voyNQ0RMcqtY
C01YkgVjsPDcvgZQNLI3QV6+6AYzgzYuspaSTDiFbFqMumB3E6x7YPRGb2/bmRPTobuqCT1GqnwP
GivDjEO3mpqFaIJ1DuMl9qyQxKFUx84H8NaH1C3QuCt8mNekMWvf7mVcReGda5o7i+Y8LnQf7MIc
oIIuX1nQbaY1t2UcBKPZ1/bUL5Tl0WT0LBRAsOhNTCPv4lHKp9xp8UbC6hRK3cms1AvUj2M6cHiK
G+aAVtbglYXJ76w0Jq1M+3dVjtuKOQgjtg/56y617npHnaQjDxDPewm7BtTWQ1MlvkQprhg8K8nG
4Eo7+dL4ZIdSvL1F5Ea17YpqsSdFtIVDsKq87HCpxc0Ch208XWLQECiTb/3wjphKLnk7vjJq8RhJ
MgR5Cu/asacqzh0FaewSlTEumCQRFV6mGoQRbX3UZf0WQKDgaLdm13pg0IsizNc2vq64aKNXT6Tu
yg9ycWCqfilJ+Tpa0Pp2RP+jJOlDqAcMhq7Da9wkAhFYQ1N23bTRAwSMbwSb7jyfPo6oZ4C1PGi1
bHQFUGFo2DLLi/3UowQl4O0iV/Sj029OgykcHIUY121Gb8rCdnd91duo3GmBW0ptmuhBqUWnaL2M
HKtedJW3rPtmp3sEW6ymWgSE7TnQHJAN61BNO1KMd7YrEwIw0iL3+QHp3FXTyLXn57dOAShLqd/l
0C+n3sPwxjAPNJLVmyzjD24Akoa4Nc74PubhMRMdRkMFIQw9BBtDItDruXrpDiRLBAtuNbMfVKuS
jlnn3m+WQ4FSkDwqhuTC27cWEvNVWsBpbMpbmzZnTLxAojakjlMYgW1vTpoHR+YjexSG+MLoykCT
IAbLJKwsBX9udO4uVXAuyAmTKrWvbIv+8FJn35TNMiT5LoCY8+2QRu8VtGZi1HBk8O9DimG8vGqs
OostmIM/SOa/Yj44ZEU14uvOhxvQF2DMw3cxli+O0u4yLKolHdP16MkmBqq9w/Bu0qVdRsBEo34m
Lkf/w2kJ3VaCvLuYQ0Xbw7uFFS5cAmbzKdizCWjpIQKOGnSJcdUG9wjePLVufodq+GrNBv4CbPdJ
dKKGTjBFDIerazDP1+CmnI62sn+IjpBFXeF1HDWiKJlgewh0HIJKVZtUF8OGu9nH4CpnObmozsJk
bMdjw29ci96LBoGYGmRdsUvSq64rbBhgfRF3pP8wBV3YafTAI+s89poshNsZxEeg6p7rFBFZ5J6Q
w650AoTUprARN5BeCOtQVyauGD2XPL1NDSgeyQQeMVSFgY4chc7YJ/RhushXm/nws2S/nux0FQHF
GId9XUCyq3qrSAt+MDfdOBm/zdPyebBQaa+J3EUjQyF7SCTEBXgN/dX2DU53GbOg9mPLFnqNF3FN
tbWFFNkDy4KDnMx21P0mBDG/hfqkfe0G705tW5tItSJuSgcv/4WLrC+qN1CAVAsyBI+tKM9dq/yE
0PGFcoyDXYrJpJcWQMxAwC9dH0EV3XbgF+sYWZqe3DnWUC4bJt2Y9CmJ85J0S0bxfo08BcLArIrQ
3VOnlnADgrWgw7qGVQkW2Y1XVHu8OycgSMHowrsOY4ucEFZwQL9s0QbrMpKkTt0C3ewXca9Tf1lZ
2X0Q6YPlolfp33NXvtlGnSMeLlOePjqZ3A758AYm5B0M6aMI7TaORhgSkCl8V8K9CYbpiQ24e6SO
fDhi48Zm8mpiVMR9FtC4D4HgAckwmNXz4dVv01tRoI7bgtb3ijbWLaAbdpzp6QwER7uNKtbFtKbX
qldvYS3PBRGrSPioLyH0ZlAYa0XFdExG6z0tfIzMxar15TYdrIXfIunc1sMh8lWHgLDzblh/Masb
thilOOgK3pnwcf20b6/TpoHclQ8SPumM1lKYCAiOXh3tDNSiOQUUBZWx20ZzhHxUsK5kDnmNsPy0
COaSoWvurWrs8JJmL17BbgOBY2sFt45w9VBU/Db1gyNnwl5FxfTqDMUTnsFVppq3okA2q9G2WVYq
XKU+nZZV6/iJUSFZWKHzidX5wqnTrXAHQN+DHNFXGKkQhhQJvvW7C8FFko5uH2e1Ogod3INGzj2n
NASWtvdVTLmFzGoli2XbhU0MS3bnWapaln618hEryb0ew2N9asEspBEfAaJe3ZAeoTmWA9eJlKrZ
Vsy5dvt84xdmMQUtzDiyD/FtrPLRfWwU3ZCe3I4ZXj8CYSa/W2aVn61hwv0wEYJrNYb4cArf3MHO
rwqtHj2EcqKivOVBR3dQpDyGlLKVXSNqw51qGylvhxz0M0AEj1XR5jHCwCukyeSTC7K6XlZ3GOvf
uwEuo3RVs6ynOtqCCr3ely6ie+B+aWAu+jtFoZsWhVXcTcUr9wNo+MngUaDmOBmFCBY+cyQCo+O9
tiNQpPcI5bAGrR3BjlVu82VpM7NEGRxiIywMl27RFAnD+Q+cVnszwnCrhTXsqjF6HQZ2Txwo1TT5
CGtGuW8VQgcwMSFA2uX5BsSOiNoM3X1Rh8Vt2Ef4nFPnwW/75j7qJVukzjitmgIGrksMMKDcn45K
VM4VZdXS7sDZHGKoWHaiP4S1cGNRNyLJlMzAZMqj01Cxh66gy1aW56bMdtGQ1gkByLkXTVIjM4xv
LO4iD2rtkcKwW1noL+tWMlKnkSCsGjpPU6VuaoeePLfbyAAh6LT4gVDp0q26rerFlgNqm5LjxT6j
ef1AqmEROGY1NuONqbqVLugpNP0K1JULvxvOjKsNJW+Y9OCvwzvy5TKkEygooIsGz4X6deLnDpxs
A5JDaEDXiPIw5zlP2acdTHEwtNcDA8euBzGbbLgPO7ixNrntbLULuLV3OnkgBoYdbkcy1NkSAlcL
v+w3hdOfhqiLI9retI6H4o0JDhompqasMDCJ2OF6AHCwLB6KNog2eMXMIgCN02nMVWkwahQXV0ZM
wPo2gUEkpuwupkyvNT41XXVnRRt83KNoxH8E5P7bvN0vyZ3fkrWce6YoLxWQClJSoImyrqAmhXTL
sBzZjQeB7mb9nzAY/6ZC8K8JpUuW65dMZaZduzPWhVQjGRYlwJy4+vWFbrC8/Y8Ymn/Fwv71WL/l
CBXCAmz8n3RSsWmuLoj4S+UjO/9/kCb/9Vi/ZWC54wnPuhzrks03J8hCnOjiItr2vxDx/DdEcX89
2G+570r2SKhcUoFsW2zIJl28X8Bc4Oz5T1nW/5D++724qza/Pq2L7itexQuFEQf/hHn7+cD+z7v+
r+yTX3/l3eQ//xvL77w1oshy9dviP4/Fu+CS/1D/fdntz2Z/3emfV+1nc6vE56c6vra/t/zLjuj/
5/EXr+r1LwvLRhXKnPtPYW4+ZV+p+SA400vL/+3Gv33OvdyZ9vMff7zzvlGX3rKCN3/83LT9+Mcf
gBz9kmi+9P9z4+m1xn63r/1H8bf/K17fitd/2e3zVap//OF5f4cdghw7iECICw1XPPMRgsj/+IPQ
v4PDFVVW8MVd8NpdtjRcqByb3L9DtA0ACRuUJUhbR/hCJO8vmxz/76j/8mDsQI7JdgGG+p+r/8tz
+n5uf2vgXUPRUMl//IF6qt/eFBd0086FYZiEgPeHwNb+9l2bIKukQ604m0SZmBJhs8CWqFh1EfC0
FU96qHOjCNKNHSBjE9+VZ0dnt6RTVky6LWhHHt3KOWcVbxKnG7pV1AXeOsro3gqixz7okcBw0m3R
pV3S1OZTs2FNJpgR1ZXXNQE8/ypDiE3sxxIGKCL+x0xVgGHU9RnJtPu6iNZupWM17DAWq0R7TrFY
+BlG6vI1G4olFLHrRVvD8W+ld7pEnvkwdkuvK9CJuPKMG8ahnRdJGrgJMpmp1ei4ocOySjWLbRA0
dk6/pd6wqQIX6kFLmj76+sZESIoRUNEleKLvTqkYgljOQtEUwjtNc0zV+MNq2mHXBfQpLdJ+AxNx
b/vmWdlTdhD5sE5VCR8vqBfEB+ULZG9XQcvCVfcyFBkwFlZiOPcTxCXrWFGCkKXH9z1/ny7xbz7o
JO8wCU61f+o9sQ7rp9am+CLaJ8/jEYjAKERlkMFB6EycIuouK4kAFERN3hsG7jyutpOfeJP4HFvr
U/TDQbn8UEjbRtQj8hJUPKQJPMO1GmAclxZw1ZaT2KMsUdJur8cgu8xxnxfpFCRskBuRMKuQg5l2
NXP38HpKn20zUgdJiUAKykYgrFPmDG5Ju1mwQMNpcV+1GmJrOGmb3hUo5Uo2oDprEmo5Z8ymd00f
rdQUHnplV3D6PBbnnToFlX6JVyBinxYOLV4W0EwE09EI9qMhiywUK1n37CMvs1MQ8SfTvHutOo7V
dNsRZMttk+ItlNdOK7IkHoJ63fpjH08EuYUhdAh8uOvBDqAmuQmLIL4UL10HXnWfI93uHad2WQXj
dW+3cM4nVieryW2e2gzaPQ5dMzm9tA3C2b7PzpVyWFJJvEUKQe6CO7sVYPlvbT6u7SkYkWIfj7J1
j9SLSjDIaycChXytEBgjzqLqyHnyon2KCrr1APcXnopZeG2NqDSy2pNl6qR2K1SdtQj226pia9XX
r6pmTyFKbREiydZVkSFe6Ab3ubaiAxALBBKyfFh0mb81mIQQATtTfzIIlPrrqtxAFuA5gntGaVOv
Q8dOTFaK2ECH4dRPG6uCWc6B8ZUoQnN6sgdVMl0MKs2TCTmhhGTLvB1kwnl+V9v5XsBOXtUCgdte
V3eE5wjndUj1KSTehIICF7hKY5u47bLzxAssI8Q+WzMeeN0jvNc8Q9JqDusjmeklbXNVskKugS8A
radN33gUvUlKH4sJpQS0bl/VhIJf8l72bKtL+oOk2VsAmlzjbKJh35H14IyxUQ1kmJv7tCuWSNDf
lXByNdj7US6ECFtCeLM37sTho7rPfll8cKWRyOtwJzKP31WA/YxduCq4fRv5KFcL2TnkDnlywcy/
NOlHU0fBomb8VdfTtLUrVBw5VNqLYdLgkEKiLXHsR6lWwHS89376IZxq5Xn5fd9Ve5GV/qGtxQZ1
vc4iADef1eA9hafggcfFOpXMVqvQsz7doLy3EJm7pna9DEWZ35hGXwet/Ewbf7ytMvoyThB6LTz2
lDXjalDjh+WaaO0xF6c+iWXBwFUTDRioTTci6qE7VEYFiOuNfFe3/bDtcrJwWvXJuirYInkGktPU
NaC3ex46hBB8FLElvkG+CzIlPeP+xjj3qQe3swILDROQk7JN9Nilic89b+Poauv60e3I1DVg5SfQ
/zy7BhK7Uds9o1I1WAhLAQbUlZs0LaF/AQjqkRarurT5evBKe9PbVXRwVPRk8B0z/5pF0YtqAPFF
RbmCHwVvwkOubuf0V34TZkjpC287jkgLIcYB9Aw6pWMZxWFNMrz4fZyjdHpVEXHHCyS3mDDr8qIE
AMk4vmf5A2IxS85Ts4LUn3Uz6U6cRq/adH62AiTHeKkbe4aqeAxqgFrSPbdZsBKBA7ksxKwdoe8k
Yke5ahCQUSJDUWgT7kpj7W0kvYB2pYBAQKrHrRYguUn3lZTrCiN1kMkbsOuwZ1r03qJuxybWKBpa
5FMlVw2iXmt/l3+MSFWnOtpVouuWmlnuqjWIu5iRP4SB9BLb1tB2tJDAiLg8+LIQe3xfa2Yh4l17
NMUsoSEgLdKPDl/UYfQ6ES/KsL7t+JDuR16g7srxTExAFwlmHHet2uOgB7ajRYopS3ixXXXWQqtM
JXnEECDPoHBkh93KG2yo3GV8PIwTD1dsyj6ZrcfDhHmGpyLEjZhQR9ZPQXYdAn9kT+24m5dAg4zc
28CPssZEN4VMbxH+h8FQRHLnF7BLVe07Z80JhiRjISjV8h13Nd/N/6ZG5zBbL8uZnYIKgNcmgma8
E1ehD/bLzInErq/l+PNvamN5XhmGuMn9WAblESPqiTkaxu8FUtV5vfVg43EuaTOQNUSdrIeuRA69
KAOkXS+LKrS2EKpvb7Iod++kwAMc5EeQDRBDUpBKG+xWH4w74hZ9L/cU+dPSIK9W5Bk228JrFvPm
eTm7rHRbhC1FJQ88eO4GM+znnubtv7Wc180/APjf1oLgYkjaJvMO323nFsivln08/+UTmBMGp9zV
7rjK3DrcBETJvQvbZg88ptx/L87/5nXz1nlx/uFRdSKNLtZ1OSXMtSDV04w1rIrcToEi4S3EXLlL
DwWbgEJyp2ofZmWzzY2kh8qy6GH+V+feXlpFuZ3bjpcdvv5FbbgUmd2tIdy6d42o33PAgeMwaHPE
6wZ3i9CYWcE2ah7ToDuoya/f/chCylM25Q3wIMh3VZlOMOchGMJN/RghM08vHXUGYU7MGvCCgeT7
6si3h/YRIL2vjkKD0T0cTXbj91md5G1YIQLyEoYTTe9GZ0QlbVf5STqRYIegcvOE7w5RCJY9dAZz
JVVQhJnX5wVxl4bb2WZeJJ11Jk1Gz77Q/rnL9HlenQkocE4FEqZFPTVPiCcPcV0vLrIsN20p06Mn
8WoKVtz2HclvawTdQNkygADxsq65tAjQYt44/+jSIDFliLuZF+00T49+Y3+1mHea+6CXFm537fni
QFBjHjsph6X7mpmcf4J9XsfCKapbBMTbtW0PKZjJCb/KTGklCEgPL8YD+4iTtZ9lY+6dVTe01oOV
YlSywoYctNdWh9qizrKL7PoBSbUX/9J4wIQ/wBF5NWnuJJEls+uJN6c0CDDrA4K9lrVV31DUqyCg
0yGVZiFh7Lu7+UgMmLE4qCEW5Q0yWsFmgEQeCM9PsHSgmqor+xlCWruAaf6JSeB8oUZ6tFM7vWAk
xVFENkAcIY6UF1zdR6L4MTeNwjHxO96+TREMGGEq5zrVdriBolCzKUsxnesL9KdqI3nXN/JopQK5
qbaG8qBomnvWF2NSRP6wBf0MrIvAcha4QhtAIGy1gOFcsaLIVuFlsTaErilJzWLeGjTU3nZlj8H0
sq92JN1rgTcAMnP1/UgIO6WFeZ43KniI15lT7+Y9p9YebjFjxfPS/CPCe2N0eju3nvp+MwQRO889
gRn+ofZhaM/buoGJeEqL8jDvx8YKXttkpV8XUAQgcJfM5Juvk+h6usw1QuZz46qQYp1xpLjmxUCE
1RakrXiWlzP2WcH3dkoQHrxcLSkLfWyZ+MCXSgGFIkBUVgyfV64yFNBEbv31g+Ks+gA2ZeBykBH9
tY1X5gFkRS/Nv/a0+JmJVu7nXb57mFsAblEfQuZevt+5bzB5rMayfP3loF9/5x1/6bWrgRyz+Egg
y4FToTrCUf+lu8smFBAvJyYpuKhwsO/rmBd/2bkgmdg0DZ7fZa/vrd8nOm+Yf76vpamQCUXeiCbf
3X+dzHfr7y2jM516bgMHq/JTwdxumzUZOQZth+hq5wcIkIYWXEfFirXVBnm6Y+DDdpQ4ykhqsVaw
TNfWCGYcGXQjpBb+3NtOCyh0IbkNsM6fW+bNvUvWUSec3VcXEDXwt67THgIAWM0CRh0B4Q5Owpb4
DGCquwmK1kMTf/c9t7Gm7BnKPu2GmXIU66Gq+gNyKvHXopX2ZDl13oC5rDtBgFYfak+Kc9tQcXab
7mrEO3qQplPwPsL+Op0Aia1gnpznZiwj56Yvkefo8x7Mqp1/E/Iq3H8tyhQgNSty9/MOc5cM4LKG
9nr/1WVquw8BWIn2c2/zT9bkTwrivj/7IOPwPAHb9tXi67RK/yVz/HD3dZSIibesb8nuq0tRZx8p
FygimU+60/0nrET1s3HoZwCalh0s8D8vM2rBDKYCmF4/T6oaWDz5brr9PqsR0NPYdlxv+9VG5wgj
IJZkb+dTmhuKkALm5Bfj9uvEHMt0cRbU4uc+MJwkkDhh/Uu/4Nrp44uB+LVuvlF+N42xhHDe5rvv
qhqQU51CuvnqeyADzHJIwm6EOwGy2TshMgzONACpfXlWHgToYI+N4ucyI4ACAs1Xf/X59QRVF8Vj
OBQ/+/RHKKXLok3XIFzQV6GAFdYqed1O1zlFn4A9Imd5eTHsoXOSwi39FR8AGgqiga7nm8pHZM/n
mwH2LJBhRMQBlwpZWQYQqK87HuYofAMyR0qjl/OqUmrAvkn2rIKwSSIqh3XUBuGm7sDp58Gp0E7v
AJcetgkwtnI975TCDVhDejtFPrOWiRKcr7/ejrTGSNTwU0OcHrZDUX6tl71Pl91g9wugWxFSgy8K
iD2SXpf3ADEjejLELJDNspNeBtAeuKz/enGLe4mABszJiqx+3m4ug9gSSI3SdFog5vZ1jLk5RHnS
BHCXlxG15XCocb/m9bKsi0Vr5XyVZ+KjNdZ4eScXADG3Vz0KVZO6IQgB0WXjdHuSq3xbjmF+Ktt6
7SJFe0ptQCdRjYNh6OwAfnrOdIXUs1ECKKdnPXj9VQsM3bx9KBm/knCEu3huGtISiVVlTjUiXGtr
anA0erYal1/XvuJXbQOpQJJNZ1UdJvjFjLmHHuIJ22Z02/P8k4NwqgR92IpAkDp2o7w7+7Q0h4j0
J9lnKzlqepLj5J9tbwT2egqPA0AlURGIc5lG25qL8dAq3i7TQLiLLjAbrzH5iZHRO2fGhNcYgJTy
IStgBXRZZ4M6NcBYVFI7V8FFLhkHzqGjzJ0NBc4d+HEEaywtz9KVJJlMQFae1Q9XBFBeS1nbbOzl
sVW1teAlx/AqmbhS2anPn4bLXq3Pr+ohVYcW2KsD8ziULRxgY7DJaREqywRMPQRdjppla2LIE9hP
UJ1Uw+SjjE5rv3Wu1ciag59Fj1bbboqpq9c9onGFJzTiw48tss5Ix6b+DtJ+SeEE1aY07INpN7qa
rDJuhwA4Y9/aSUc9uyq7D+3M26ngpgHFPRg7o7K4zr0BN6Qw7tKOqhse8Jg0QbrrRrtiicyfROhN
1/MtZCysgbhVl1BBdyMJ0oWatNdCZV4Cy3hamc61zs60ymGhn12XjUsgh72Fa2rnSoLBpppadi54
Wpz71GZnD7dREB9wwhCPq6Juf55GPSSFyqp1jpFtZDpIeuM5QH1iQur8yv36p1LhLvGmerSAVomO
+EpUGYQ8+h4MgU5kEsT9QaoH06cphnMDPwbFmh1owJ0JXGC496lfIA0aqGFTN6MGKLoCd3F1CZG5
F9ZiaS/r2hsAL3F/0PJBd1V1GDr4CaNkL73g7spUIlw7Xe6fe5u/Rqhuq3j5nOqs2AJLMy1ZHQbP
TNTHSuhyM3BADBBj47t0DONOogixd/IuHlBIdGgwNYBrCmoD2gMrMuroTgUYJUUbZEdfZNaFYMiH
UEkBhSh3EgmcKetACqe6RQHlTQ7kROLJyT1WfZ4ujCnZrkVc/DFHpRNRbfbiAiKECGvprudFy1t7
MoEKm/NUU6DCbQmRJhGO6TOy1IcoC/jdGAblgRWUJBy49isWAGfkASIHi24S1zlA6leBRtWVVyrr
uc8Q6i+Uzo6ozi1vEcK6IXnvrQqmp43SOUiMi9F7CB2USNgunVBTAwiWViXbTnW47Mp8M9ULV9QJ
ZpzPJs3IobY7csCc7211R9dN0LcQsfa67NUxyj0okh45BAo385LUki/syQEWWlvLcDCfwSitVQt1
hUNZTXplBkSnOR2vhm7sN+zLV4c/P16ceiI9ZKBzAD4rIOp6BNInffhuw+aVZQW1kx72zJ/7FsAP
ofFl+XuPebHrKKTRNJhnfmljLoeaj/d1FNqg+opV7sv3zr+3/u7btRCnlkO1m3v5Xt/NUYDvruug
cUDJ7rDF10Hm483Nv9vM/6w+kNsSs9/3+p8X/9frmTd3IrhtJytc/3KC32f9tV8wSQRuKcbsr7O7
dPPVfO7il3OYTLgfx90va+bIyuXn95NGnZ9AeoGmy69Of3sw38doWsj5hEZ//Mvl/LnL3ANwFP52
2oCVDeo1y96sG9DmTNrWrza4nuJ2ovrWSVuyyqoAMTmIYx89cLUBNQQwJ7NZzDOv37eN9aZ6M/xA
H9yX9DMvWBnbiHfcF3xslr6R9rEpZLdrUUSw1iFV57B2QJrl8vFlkuBM7orxh58DBF2n9JVgAk6g
/qhuaDhAlqjuYajQlh4mUtFl34nprtHwgbKeqA81oaTscvA8zx/CfMifImI4uPhNfwV13nDTgGtq
Mw34PucNcxM4qPc/z/jyHVD54TU5gEBeau4m1LEsTZHRw3zgsSwuFUtjfzOf1nyCKOVAOgLHZIbt
O+UPLxjSVUKVUuf5EsEx3u3my/YnoB+HciBI46FqPQgD79NJkaUphh+X+xZCERzl3zZZFHocT1bJ
pq0e02rDqaOuHeGiViUq+TPX2fXXXaIMqJGyeLdyAJYAqRtuBVHdquiaaC8zP9oHIJ9ZDUEz3vYi
gHkKVM87SO7A14wzFkNxjSwaUnPZ6AA+XHU7QcP26wcVMaiZShXZInTOtrYRS9tvmlPjFNl2iioP
ioB9m6hy1A+hDTx+P8hNmDvOVS3KGlFXFS2bcuJrK02DFQ2ESqzUA+IK/qxyeLkrvQLm+61GxPK1
4mxaSuHd5ZOLfWmUHZ0RGQsyjM66GajZKDPKVTAE/4+r81hyW9my6BchAt5M6T3Lu0mGStKFSQAJ
k7Bf34tU97uvNWEQBYKuQOQxe69jHPxx4sakKNNoZ5saBGi9ZaSnrDR2dd1kLIh9+TkH9WeaUYTR
jYMHFhmnZ5K9y9wplgwlbc9eKIen1GViErqbxZzFyAQDdzx7NrKhsYlQlrWmc84G1Dv1rNxzOtbr
Iby5URFL74pOWm9F6x5Gy3lNep6nzkf5LKeJsTFzva2rcn5iSa3WWAGc80FJ8WKPc7lonZRAqqR0
0OXNm+k1qPgCJmJHk08Tjug77HXKwiRf+ziLXxtMObae7dM80LdUSJ2j6MXBqJl2786c4zZpNfMR
sacEfbSTWXsKzeEq++HV8uZL7xhHGus5drr6K8rFKRwhDCIptoLx1WPxW0YjDgmBIGxuFSLOeCaN
ZkqR7333Bs1PCs35EmzZo986BzNE91aMPr6ZitlLfvzSFZ8Wxi46ylGC8xdSL0GkynEV6eHdqlCE
OvOlMLpxyU88Q7gqy4UIohUlknLhTsFRYbGw58pZFAxG3DQZRqCuxYpUM0Mb2VC5nBvvGVsU1wBl
MowtyA9DIN740bjlK/2hL9WF2OMGuo5qeIljvJ0BhfeskNgOg2cE24zktDP8XdZBBfGlL6hpj0Dy
tHwJquB3p5GR1VTk1nNh8C/2StRd1c4bZpfe5Agnx44RwLo7YyR4AF+CTSHM1jad7qEiwhnIMJfF
GH1QwtxZA9aiIaT/LBzgt8NAdpU7e0t6/Hc9ByWXOW7A1h68LkPTih8QG2rnTd1qIuFYeKl1oZs/
XcyzRtq/7KoxO9es6HsrhQWbhzOJXZDKd9MmihpEybjK6lSAbTh5njGclV+N52J+YYw187KDuHqX
QMQYE9HWWyM25qeK1myl1HI2LXpWiG9Xvag8ZHYqem9k+lgNhvmYlMJ6Aj129ISalo2T0WSs5/OM
OHQVAkRa1HowpoWflu6ZBudOlwZEXHMafjpxES5GTAbvaPePvZLBd2thjxA1eQu4DmNR093f+SRF
i9gj5OVKyASpWtAEROX4kBs4M/s5XgJ1lcidmQuD+FgHvviu0bTVEk1y4sl2yRgq5yFkcuWu8ia9
ixO7fOzTbGe7ya96KuWFBoC/mi1ZrFPTldu4RPZ3/4qqij7+bMdqU9y+LG0QpDW9yI95P3QbVbHC
YOza5KWen3C2LmtmM3ziiDAWPkHp8zyLYl2XA/2PjpGWlSwe4yKqPoFyoNWQabMfM7c8OQ3m9YZg
NsOpOznNKW68NdL+aJP5prlPjMw7xBJBuaoouYuGZqHpgehSARJ67W+cosrfiT1xm0zugTJL8BRM
ybukCPMlsiZEmxhXJ2g6//V3CvYfuVZib1ZMtFiVff8QT015KPFSnV2kkLBnDNLyEGlna7vBykSc
zhgRrzyIgAKIjJsHv/NPRuzQljHj6eSRax+76dXmEnWNaur+VRkFh7pU6VWm8Rr5/MqAKGh5RfFZ
j0G0nVVVbpzbpq7mx37249VcTmpnOVg9ZdfnuzmMxSODcxnyar4b49S83G/y6cWfCZ/DqQiOVZo5
r4JSlpaSqm9d8J2Mm7Gv1ao2A/AfLoraPKnUGYsYItNxPgAgc060cEO0DSqkxC8WqTOId06dGDOh
85YNSIPTsihOhoFr1K+CDu1khUuli90Hp8OZY2GDSB01Hu3GHo7VaAzHNpGfsfI/KhqmlC7ErfYh
n2wzzHCQhzjhgoeCwbb7uaqSQ+3fVCCW4T/NN000a2V87OeGVNKunm0xz9ehpxQ5GZ/SeXPK8tnB
ykZn29BPKvOWs5/hn2Fe06YQ4bxtI9JFWZkml3Bhojadv5FNk/e6c4BRvDHwFtXBnib/h9dW7SNr
W7fw3uvbd4eqBukHWdxOF7b9Z9OwrX2fY1hw5+aE6aU5WV7z0CShOjljljw4eMr0RPSm13pKkhd0
gNVj4cwrL7bEE6vjs549xlekgflkiBczyPQ1ye3x4pF/DU595b26e6Mrs6PV6BSzmUfTuPP6DfrZ
cGlgpKVVcMETHnxS0Xrwq6Y+VaJUq7Q/Z23cv2SN17+MWfrSd/VBuWbzOXnvU+a5X2hLrLXnpfrg
iap9wqTPRagKi4MutbOmJhEvaM+Pm0wKY11Tujjeb8aslMcOvWpiLwt/aK4z3ZlHUnD7QbRX5tYU
2zZUzqqs8M/WcfziFXr4dCyNbHTC9HvfJMByQR+umCZoPMyOtengW36gVLI3TuzJfb3lM877ORfh
mlaJtyh9JZYqLu0zHGfr7KuEKcYeLUNcgtXR0hS4wtxLfuTITLq6D9ZBKOJ1NoK9wKjmHUagcysv
QnruxQKZROmS/VqUvUvBbHjTwnOux4lucKSpDebmXs9q2rS2X5xbB5u8R7q3DBwbhEbKxdrqhmWc
TtUXWGWQg42x6Gg9vPBlpkuF8WrvKU9uS02XUkjX2UylUeOlZQaN17Y5nkPt7p04hU8QiZfAr7ZG
O8CPaM3kEqI4QEdxM4NDAnjMqkys5npiAZOzD/BhLDdMC1AX5Vz05LlHzo3hFHcMJYhaPnt4u7wh
zX+llXKJo846igq8xGBL8vxSFqggho3pyGmLw7X48pkCNEfl0ijKeDMnQ3Z01RDsHa03w3c9unjY
c7e5mHRNf4z8qIlpwNAPCUNtShNl9sj8JDlhLm8981LlR0O3elcG+qEICnFpK9NbNkHdAp+0BLNb
bBpxnqoPMlFyl3katUIQv6ja6i8it9RLSu2euiW0gMJ31bLA4HtgHb0ZDaTcpSHkqAnv1dGwKUBN
Snong8FNdeVepKg3pp4D0qUoOmSZGR3azIu2Q81SyTJYccEK9WEIDbHq1Oguct36P8OZa+embr4i
oC5vsqvmDRV1+4dbBN95Kq+YSPG0ez8GeyyfGAIVL+CRt2vLjRUREXIYP0I27oU63PWY8P3ByA+t
U26HUMJYGaxsjZllOMKVYBmM0h9hhUShyGS0KtxoYTlzuRqM3jhURke06eP9WPixe7Mc4BvuOp2u
Bh20FLGqBkRBgj2pw0Jnj0NG6cRhIEU8olwPRcJyG5m/wp6Oi1/6D8IO0oVr4zKFbA7NURvRwxTt
EZeNz7J0sp01YxIeboiGuG0gZzpU7pIea0KLpavXJl7cqB8WqgyQtDWNs1Uq/qWmxDuJCb9f3Ljd
GblHwzDbcT42AksQqkR3NySOfhDSwPmVxGg824ng6nZ1yjPDWWrIN/7SgMixwgqWbGbLb55FkV+M
AfNZIXKmocmCqeQmKZAh7CsU2vZZ4PAbzCJ88Udn49g5s4qHslpMRCr7XCRybWVz9DlF5WNpo8YJ
DH/CxUGZy70Z5zMmrj0gMLxWvWVf3dkMlxmLah4Y829a2o9jEEwoLYCVWu2cr/UmVs14HvGhrBwl
5m1RPWAROJTMTO5NO/3QdnqT+vn2pjFceeQfDeaANz6Z4zfsJ/2gTTWco7q48J8n4+iTFAe//xiC
DP6RuN0mENVZmnF2DmvDfezsLljOaYjos8nto9F8Olx6P+2livxuqaA+LOtBTesqsOUXoyl4800N
iXoWazt6E0NUfXtp2hN3dNMG7OpAGCdtalqs07Kn4Id9BxhR3tMw7bA+QFqBa28g+vLyYTjDzvrq
u6h+Ixph7FkaxQ+GTsikkOGuvTEuFnUZFsf6MGad8wpuCBuoouFmFSvVmeGxNUWAxaRaR2bdHkaf
ctX4FJQ/S4Rxq9hXu6E2bbRRtj6k4UAL0Z5PgNn0IZ/VxdRJuBnbudg7EQQCEaTOunSEPrS67A6u
66PqqGgY3bbygfZWlrQV/+2B5CYYfnh+T/E47ZBL8Dz03AtK0Xj2kAgFq9jDWZaMExXzxgiXLBC3
H1QOnAXFDNGhe7uZAPwUv8Djd/uiCk85NZWllDfrT1n3B/qOvV0zaCZBGur5yCMRCtpDMh1oXsqd
1aLSw6QUi6hY4e7qm5lQBozDc4xQjXJptGrMaARsAbO8zHxrUeXSWmQxgra6jZdIklcTluhi3DEx
uV5UnkrxtWzQnwBFQZZpoiOd1GasooniSozAIN4pccBKeglNN1nHVl0tS19Q+K7ma1v2H0OJtKv5
4dYp3qYJD3GBnd5+8wdv48AYb3X0INLySonrO+NTjgXlZcM5UoRh/sA0XpPo4FqVvTJyDDF5Zg+L
StWXPBiph7jxdpaqPUpeo4mGZCHoFnOhGg6lNR8nZPC7zMyTDULGHt/Iei5rPI/Ot5OwPDgDxE61
b2926NbeSJSCJCMX0elN0KDw0735kyFfNDC94kWjI+ly/nu68bZtZuFA+7L7FjWHDOU27y30m921
S3+ZCo1n7f8qQ70bZZ0e8FFGmf2VMLUhnfOEckyww0JVL1GZfbYtl8m+DPZgYnvySeBofS8WZliF
S/KAxzKesdMlMQ07O9zVfvo2dvmwjYiyl7mh5ao6jgF7AnRL/awGzrM4WZkVMvabeBiy1XMW5v8E
qIgXlo1Pr1EDyoUifapDp9xMgdjGbj5u2tj9LRJoIZiV9RqmAjrq0pvWHYWfZWSJYkWlXRxTCqpJ
9DnG/lp69bBmrjLKLwAOgcTB376PvZNtB5Eyzb0z7GVYY8cr8bd6Im43dnrEJnpuPava3hAbs9Mf
FLlwVylrTYw9L2pvuGa19JDf2leruIljyW9aJV69sA9Pglrx3g/G7Rx57Slth/+7oRm1jPuBGv9k
qlPjmRgAgxbKR61H2Kxmx8LEDZ5BBjFkFLDrIG338AA2BOHpotLRfmaEKFq7d0LtazKmx8KQz6Nm
dnMNRCYXYGrakBOxw36czNFPmj3Htmnx4TbWz5wfSj1b9dqMTQttLDSFtthXkolYorgMw2Qy0VAl
Jztu32zTzrdVkJH73G6mqUC+OsSXMMCFmct2qwrzrQbgpBMpVx6dRfQ5RYCdLX9zG4onEfS3ZY9k
nHrt0FMWbmOUM365NA3ndy6namMTEtcLTdH/KCMMNmFX7QRGhP/9WzpHzvG+12+jFCCE+gdXoNqn
LEK+wM0M/UwtzdSPll4GZAnP4287K8mkMlALbRR+oLfhSpDNO6+vT7Ef1rv700VB4f554vvm/eb+
Yn+/uKuZQRiXNdpdfrc0/NwlU7pWxmR2h7k8ZEaaHYuaIqIqffQ3EH6PYnSmQ9xe0xJHAC4NSFBD
6dnrzrWHfZF3CFs55ZUufxu3d1E61SZRXrUvb19yDtGnQMlpZmO8GdW7K92DF8KjcVN7WMJWz04d
RV7c4M20cquqOQr0jmjKJ0r5LFUrWqzOIi8N5qA3OQM8/P52ShfyKEmIBnM8VLRoZV6i58+QYxv+
uB66YIN6w1u2Feeg2T32fbs3kW5rL19REbNXSR2qpddMhKBUtY++pPfVuTcxchAsuKBco1SqbTsa
D5xVDnNKzK3Kq2tOuGkPrrMQE5IREuFNOwcf80SU6SV+iL00WGhvshYqqb8I9IxjAyJmb7XxDm1r
vhpVodd9n7d0Fft3Myp/h2mcvbS29eaGRX0VAsxS6Lfbrla3vrHDlTtBheNwWQ5QYjZpGa3J75tD
VGHcdRxcMuGIRt7WG1mWap1wrhyprJgPCFBhd8Kw/U5AnclYR2+dG8htaycU2cJIvoio+ro/gBQN
B6Qx589qMtu9rjF7jhp/Kx253f0RFiWxpUuwdwXbaZD2WVSli0B+B2rli9D+ttOKuYhIsU9048Wl
wmKwvB8ZgxfJ5zn5pAycAcIZkoNIhvKpvH2c+yPqQr+AmJWvmKlZQ/3Y2Xqsva+gnx7uD8B6oRdJ
2oyPOhLjwZ0Kh0uKH3xCB1nqoHG+7W6cl0ZCGMR6VJ8Tg+TofmgmX6YurH7EXinXuu67Y5dR4W+N
3Pvz4paM0Pfa+TulBSoYdD5289CFz5hpv+/P4Jj17yKd9DNLa7l3sVttZhLd90DK/f21Czh2CzMI
jOsN7nwshzpaScorPwRlgdubiydwK7nRiJMnG+fChEL956sJu4FZhHnzWSfEbnNrlYeAq8cjqj9S
vduhXZQ8G1XZvkJyiHeMsA222tPz69gIGG48gH4FF6G08jgZVcvyroK1HOfpU4hkFWSqe5Fl/MGF
BFqYTVgRkVOjo2uw5LdEogWdgSqcOy6vxm4YXtJAOKvBnSAIOsmuK6fhXYjuK579eTml3hrZYUN4
ZleXLo5+TBqMqt9HP4JwKLBvNPYl75sEbWHdL2OWqh9GYB+c1O/fyrDLd62vqu0wyuwjs2Zc2Dyg
roZk5XJOnVKfbzBRqKHnfgp/SK98I/HIXryOQl4UAs9Jhtn68vX1vn+4jXyOTZ0d0TpkT4Wg6P3n
wBSDfymj8NFJ+CmYQ0GyfHtGu3rN7a77ClJmqrCiDft8bOqXMU9e7/sj3A3QUbR/LdPZOGmroI1/
e49dX2ysWATvyueH2RR2sktLw3oTkbG/PyD0wR5ivw+BoIngYqa1pMrE98K/75qLuXtVaJJ3QeI4
JJZt8VmQlN2PjGLdrbqxT09ePYanEJBgVYSXsmqK54Ir3nM9lwwLj0Cw3DejkDBA29Wv+9afG5+6
RVbP/fHPUTJJD3FUQXe1e08ts1I8loL0gwtr8ZwabbOTKbFo1zj/+xIhg49royIbuj2CRp2/CWxH
r+7Pfv+bCzZJNenT/RiXqBKSFyiA+wOC3vAeu/Tnv2/ZK3d5DoSmserxyEVFvytC4xTXwfOAAgzr
g6ZJV+j3Sk/pkThHIytms8gq6E61j9rktim4gsKB4EttUCe9d+VTKHXxZgSJf219A64Rz9x3mC/C
mQLH/RjUiBUhbTns78dIbb0WRt09tF7R4X8nSr0dFJayOoO/Y1Dl7YUs3y9o6bv4MG6bueXky0qZ
pLC31609bxtnSj3XpAZPHW2o+0E+XrtjXLgdF0UOCjQgutkyLU4PDoqBL1G978X5vrdxrxlaoLcB
kdGV+Rdf9weNHW00/1ZCvm8mFf1TrZLpz3snpnjVoTs8eI1uXq1pIkgmCsjavj76YbjXXDL2s/FR
5N5T6g7MnJEfLU3ak6D2KKsoXKIy0kQpsXmeu5YOchqQkhV8uHSw6TLcdtzv/XtDxA4Zb3ACOio8
5H6TWyNivPvdblJMzMpksv2vP/65WxtUsfEt7P890Kmhga269CIDag7x7Qkl3kaaArdXBhNJlNdN
a1lY4/hfr5cUbbGjn/X57zv/80x0ELx1I1laRbe2C9GfRQHyzCs4t++b93u6ucVMLYv+fVMAJVgq
61ZossAUxjQcmTbt/yxtsRGWaj9prixQFd26T4V58qMpOVME9VcSrMalYWHjHCmX1I/Mr84EOiCs
hiYV9NV3V2XUSAyITT6i7GQudzVESUdVcJbA9a7MTiJh82J9vd+IodHXwS2TbdOV3t87pLStjdFC
mfrrCBVibM14c8v7jhgV9/X+VG6rDLSsiur67TXuf7vfY+yEuRala/29I5mDel0baHH+OiLKMjxt
WUaW8f+fqp5QLiehAMFxe/f3vfebskFZ2A4Buub/v2NORE7Y3CXrv3ZkPd4NepnN3zvQFVrLAIvw
+t+nv9+jAM5VykroVf7nS7zfM0dcirUgovxrh6WRdJLaUYb5zxH3tzGHhrsYmPi4ve/490sUOUZX
Xfn6z4773vsRkwm1LWng3f71VGiLqTy2SEv/ffD9XusoOFCzM/+9Y2iGX4GfJvu/DpDot4B6ACi+
v9k5cdd93J99O3NWduR/lCpL1zEFRlQRvURXb6+zqd8GDW3Qas7CVVxT7i/b8HEoPqLYdi4jfsJl
zn/GiGHmtZQeYjnE65ZCA6mFeSH7FogMCe753QmU0cR/gCHxttkhhkJtu+7SHOQBtx7axsjf9yyl
qzD5NDu163v34Li5fRobivTRw22+5BsTcF4aBuQsqigZjwoNP27jxoMVCr9s6jBmJjl9KzyEa9Cq
LOJqpyJGl2ppkeuqTZ1GKSkX+hbjM69fhTDmRRRoe+l1NFbDSiaUrgioa0yqfQ/fNToug+QfmzrJ
tuprmJwDdq7usXVGxMd0BUGiymYFEumQTdQtGP5TMpeyDAcuHbV1qLkuwrvy9wOe8YThF+ijpIL7
Y3wQ0f4mcX+nCPBtU8CqKWfk3kAjXDLcoQHmSD47b/4JJMU55gE7SCnVi8n4wlGUMZX/KHktf8ed
2UHbqZ1FGVON7jfZaBnLxGQ50NmYrSldYAF2Xm/joVdekctNaBb/9CXYqjJ51crsf7k3uEhwMruH
OGAt9FIjoYAdGotKgvv0G+C0GPMSYsyutq4IbuJVIo9ZrOJriZjDxmnGpV8sJOSllC8Zyh465QM5
VL+fukuWW2ayMOiiGjhE6Nwu+CbiiXpGYik+QRqKgli71Z/luW0tWy5WOdL2bWyO0ZkzaGQuwlPk
MlJ68nAmTyGFLHsTVwZApSJVb6C2wkLfvINNs0gZP5+bRfaProO10cENF5ZPhZbq2rJjsb5YDvS0
AN0q4uh+2Ok0CU6QfNVqbD2+KC69tMHyRWDJW2s1Uo8h51lglerNrvEeiTn4YdL/Q1bfoNQPWSWn
++ZkJofcCIF13TatLsp2tBzAa9wOlYZoN2SIxea+dwyjCJiRDrc9HMlDkjMzKhYaQnuHtJeP7b/y
/ZBFtkVyum/SvK6hnZnzn00zCm9++yg/R10dvJZ1/o8HWfp8fyw1qB954LWX+74s0NDgsuQKcK5E
GQHAG0dmsMxD99tN22td9VA+UXHrPCg3VWXPN9Uvk7PmpLXPNf75aSFc116ozk83uUVX/r8f4JTN
SiqnPyKxtM/G4EBMn/zNANyZamG6Uw0grAiv6gCElgsJbVj8WA0q8MgOqQnRKmGk8jI0wsvUyyse
5fgmhhCrgMV9lRTUz/MfTnaYIa3OQlyKoDuk/snT2SGePVoPc7QcqOQ3jQ2ic40k+jWq5St1WIBM
7T8RkF3rEeRutBmnFLX2lrJaRA+IFaarWmB6fTlz9g+Ftza7SCzCFgSe3c1rmWUPkirWIoooXIRd
WF5yWGaN8dqX1IuN8lm009J33fNyIEAaSqaeF7jBMwzzAW+uCq3FJCWOrQCZvW1yztvZPhTuxjLT
XZpUH5mRXHzYZVGcXSuFdxkxaFIZ3ilqaAZjfr7qliRrNN+qKhWL2W31VsZ4b4v43fcM8aCK9J9m
NOi9pOMx80sghbpg6IJdLw036nZt3Hlr1AEvadf8ypIermAVbVvdP9llsHE0mqexcFu4n3TMa+X5
S7cQy9krThmsWcIigGNy5Xvhl1lEiNBVjoiHc2hunqUgpAGAd0kr3+ShHjgGNzGJtPytQnt0MOvm
gUmaeHZ6N10snHxIgPQnKwj+J1jjtLCkDnYqsVEpSfsw4yT1gPeDmjfNFS7uXxOf1M3icwtG9VD3
8Cjj5rNgHl46b0L3dzC2DZbvJl45mc14Guo1HUJmYF0yXEAqn+mHNph6ab2aafHb7pZElR6BXHkU
ab8JpJq3zXSFoeCuGWcKVvU56gy9yuaRnpUeMWJUv6M2YMoUIRQhhPVT6JpontkAo79qjf4pgK1f
w/nH4wtrtPbVqhPWt6rmaFs78SI1Ym89+8QaMgy/2nS4jgi1AGzbmvmhJKMiic46n+hYTnDI0lAC
51b1k5WNjzO2ZpIZim0iHtcq7hZYg+OHMsl3HlX7hQpz3MHjM10+XHeG/RuTuHOJHJzHZr0UYWMc
MhqU9FZfLVf7C6el0DiNtIkWjA6LUSWiuUm63Dwm1dpXclhOYqyWYSGhAetlHAqxFh0UdxOe4Lqc
rfWoSHiooOERXAypt2m9emVk76qTN4Sm86sy45tpGuHVzbjrBN33rOsnkfhvuSV+appx0BGt7cyM
BSSKCFGTbuW5PElmpuO2M2ZFd9UdLzKRnIJzM6zmRFesBzNyXRWd7lupYVfn+734P/fuf/N6/6MZ
egpEHk1fmVVndx4+sakwd+S2Nd6eKyk9db7ZpzatXyHnvu24P/Z+79+b+980sjAH7u1hUjQ8fYFq
PED9dQ700J59I1n2/qO2BvdwfztW2eYrw+kNoO280v09xQPMDyjMn6axNfO4OMuhyteqIT3wtAqg
ktASaOhyDcH8OGbmd0szgP/uM8CPRW38xsq8MGMbq8Le5ec6BUo9Mg1APaLj90+jz/CLUv72PIP5
GJ6LWgSgSBLk7b5lQgn/wrxdSSoZq6RhbOW9y2bqGJCdoXe5w2ptGkn8FNz+VhkpY6BNx0P0Yr5S
eB+BeqRilxtWfB4j55dH3eEBxY6962b0bl4wi2fbq/cGE2C2BULMGwK4NxZCDuBpHGyOwN9GS0gQ
aOXPqIjCgwl38VKmtrNXw/zYtL9KM7dOCFKreYFVxCdZpJlhWyVBT5wTGlLh+OrJkpgDn61nRw27
LuUya1jmNZH99AjpbYUPf3zQuYYn6/lPcWrZazgU5KGzsZpMqKYy74p9mtZ6Xcja2kTxLaQNTByt
RpdtHVGrtW/nCKLTKicuMsbnocc/71bl2ejoUutpGp4s5zHNi8+RWu3ViKLqrdPQh6cyfbpvpcnW
+CeZGvehtSZ+uuGUP1j17yyojXOTJy/D5Bn7HH/wtdS2XN3G/H7G/XgoRiT3zGVo9raRWyu3jttV
EGMkNPl4a8qLWNDD8eF+o6mdXmb8wcnoqc9AeW8o8xYVeb2dtd61JcHE3hSEB8M0hzWyEnp1onI/
LH/eRF70Vo+j79BaTgnQIyHtRQbbcy/rgWkx9nRIkOYc8Q0DoetFH64rPMeLwagE9EE3O4ypho8b
EtskPmwg7QHLd0X16OZcIBARfyaN0ivXq9RDBVwCzjNdkQy33rIKid+8Psh/YoQ8O1aavQbdS0RP
9YLZTYOgRQKnCnkZGncbShbEKvKyJ9OoXpWT5SdaiPX4nAQAIgHpuC540tHD/cm463/q1Ie3eJM8
AQpsNiB265MZbso4qz4KOzP3WX9FgxNDLuRzQdlKwbCXwzGcMdUz9BIISmhCAyGj3npjwSA82baP
ReWIXQMq9kXxATZdNwUAMcOL1VreRQypeWpbZ1jBIBjfY0Q0FhyEyI3j326R/7ai2XpXjuHT6lsB
fc1PBQ23VYLybN/XApwi+vJ1R011TXvcvBTUKOn2PDU3ZVdBS7xwVfxYa71Oheqfbn/JO356ptd9
4gaSZ4OiODFqZ2w86X0NlWWe8qpy8fHfmLoufb4qOucxuXtQeTxLYoRcLy1FK3AQVwfFlplO6juM
Bx94jYVZJmzfIkOqS6sZCUTjrVxkDab9waYo7MDxXo99/GQFQXEIAMdhp4qTE2KRcC9KDRvEjxbt
TVLWDKRkpArMvgN/ehSonpcIj4MFYXK3axIbknFaj2snp1Q66a76AX3jbYbbfPIL0I91Xg4XO4kI
RdWjbcw7OeTBZ5AalzbNaL6Ys9hlvXUIEA+9cP4rWs4OuMc0zhmn0g2n0izzXXy7h0M9R1A15HuD
RpkRIzpYGlk+nMDSXz1T6r1QgGWRfge7saEAmLeQgMw0Gx6U0zSYS7tySdCSXZE8OKAafPEwSl7R
nQ0D9vAwH5AzR4zWYBbRhOZD4AXdapTzq7G2JTVjOTElAiNAQhvP7drq6JjklqnbitNI534VhHlI
qoi/ru6LdpeNIRyv8qQLyW/ktirom5qq1J9DUu/pVnlvlf4qJQYLyMb9dbgl0zm952CaH+KaIQ5F
UaWrqJmdtdRRu4/N/+HsPHsjR9I8/1UG/Z6zJINkkIudAS69UaZStqR6Q8gVvff89Pejum+3lGpI
dzdoJKQpScEggxGP+Zu8XiFw+ojSUHfd5hd5ZoWPMAi0jW7SHDcBG/6krr6yPceiaiRtCvi6fm0Z
pO2gDOu15okfSE7k14UvHxJagKAGVKIsepXLIZJ43qSZeevS3M60Sv2hqYjCdEaNBHcSrgzRKfdW
ySJtIwAOkDR+KENu3stAfzQlrBHcSSZxS7EwAcuuW+GbNwR4hCBOeJASFj74pGOjGMe+S3T0apVl
MLQVwKpBPwzxobV8/Sd0x2iVNNhWuF1HxFLUyYZKAurqeepvJDE2aIhWXJSxyUcSXg9Qyw9lpI43
SUULvWpvtRLTcQsNa5UCWpuNxuX7h5MUF3atO3v0+sMVakMYyIxBcVK6mmwOEYStlFSi7OyXkoWv
TYs3T+rqz2Gju1fWMQR+Zii1efP+EdTJDyH1Cz2J5HU4Aq2uS6S1Cg18gdoEyz7Q5ba0y3op/MBb
A7cXdyKxr1K+2grskXa22obXhgYHzUfV7jEAouBpvv1cdtGxt4V7hWzxL883kpVtm8bConl6TUrw
qlqQ5aoJIhp36SuqLsM66cpbukEqEGYfVrsRbUnm4l0/9TE4mLVt4NKBcZzqzih9c2XmvBtEY7Az
VVO/dy1xaEZDeVZkX89qrwmA50ILmXl5pIEr1YKTje6IEgrg19W4KOxKP5VqZM3eZU8q4JVVWDgP
yOqaSy2wtnYJjKdXdHyhYfI+B/1r2Wj1VkKv3OLkuRG+E/0w9FxdR1YyLmGMrOoJ3tii1rMEgCvn
ZaPvdOSkD3gGVBV60ahu6SpHqYpkWplG4QXbBgh9zYa7g5jZ+6vUecZdNXToNUzMWToPrqDa3OcV
wqKNj45zFDYLb3CLm8gMNzG681fo+OCbaCbhrYdeVYDUxW4A/HCIJ9AtDJjo0Kr9nM70DJ7xUSk8
+yETop1nMRouWHfg+VujxkqquWm6wUcRpZv3kX0Tj2Z2dHRnidvFuIXakdxqaQdePHJPPhlC05TB
sonjHZ566C7B4Da1VaB1+UNUFnLniQ5MQEZnxW3Vdg8026RnbYrrIqNY5RV9tbNrr9ugt1zPUvoU
Mz0IknsNqbOdpuK00YUIoo9p9wJX1Ss751ejtTQj4mJdcZlLPM28bVjbaNLblY1e91HQoD74GLGk
5LQglwqUnTxnXHVSv0Ei3tvDeg3XWId58yjQ6EwgVHPqnTxaDC3MJTto6PG0ubUB1aMtKfWiBK5M
7iI1yyQFcw76WS4gUqWnKrF3ddDQGataf6PoClp6VRhvu6kq4avqrQ1/YInnpnPTNjsT0pphC++q
tpr8HjF5ci4I3GxGg6JYj4khr/HkSSP/pwSyTx1ChNQD8okLpHsYvnWrMKeIOCL4shqqjuQjSKKD
kz6VflrchaIt15mKZ8r7h29U2qupbKKJelPbpiBiVdIVzkVs+XQ8F6EBrvT9XX7/ts1KY6n48R6a
U/xYWeWCxrV54+dyNzpRsa+VPJhlShDTLYCHAqEm+dHS4Wm70nyrZLCIVWgwWH/lBNDqCfdB+aJw
Wv32BQBa8Lv9WoRDddSmj7ib8F40AlElsMfpVDa371+Bp5ibiE8dQ+nfiIlIohq1soCWACy10G6t
rtvHZuxcRkZwzTIDRYPn+FVa23ArGsRSQMhdkCIY20bB2o4WT4U7TFZswRi9wqAKrqVBa9/QdZPH
UgfXgaLaxwrDNbdOFsCWJKlxHa9qTVERAbD1lUx41qIGa56rROJAvF27Kja+klw8tfhWT3BGpeK+
1mWEnZmP+EteqjtgSM3LsC8Ho9u6zUj5pxXaPrLGfu2V7o0xsWY6t6JITJG51ZvsYsAhLs0s8yYY
lP7SMIdtPlBu9ipQhnBq9UNA5jyPekVuacTWgeM+hZ7uLQWn7j4vSu1kgmyZSa/pnis3vIyRG13n
rOB5nDhUa0juoyxa5V5erRqVGu7YoYo1BOqt306i/2Qr9qLHVGGrmpa7h0qsLDpPqo902pcxyur3
2L/F6y5SDjW2fOTdvfUYxhnc+nF48YpOn43eUFzpLvVYtzfDtZNB3sSjPbp3m6bfyZIwJeHg1fXY
fajZZJNOmg9618XLhv0cjXF0GnvEnj1cIGheN859Ww/RKs5hSSdBMCmri2YbWeDJG8l9aBTKqX5b
3zVV90RQ3V1qNvySTA64M4VwpWolurbVzKEi5KuUAtLkBbi8OL5/hG7fXNR5Bvqbw8Ar3BxVJCLD
uoiVzajW4K09AykfoJ8gTFzAbNP/Z4ruZ0MUfUKy+yJOY3mvtIayCps6QmxvV7gVRJXpw1UkZcRW
ndwt+uamsfDiHJr6SOtjCrK0g+zCH2ieAwMYNEBuuREDmXG1tZ4ZyD4GujmTwi72Djr1W0XaZDO9
qfFStyaoHqeog4cwK4nSir6eV5O9QKg79U5U6JUDBji8f3RK+lDZaYIYelnOZZ0PP7zJXikzKEI4
fXRpRq5YIT8gD3bNYUbwM14YCDUsG8QuATHa/aJLXdQT6/4hQ44fwyc89LqyyO+rrEgXDocuiDX9
cazc4NI1xuASOa9+0w3lUzARkJDeri5ykTszr6vdhZeF0/IDG5tUSrcZ0hFyfJ8dB88IN0rYYD/b
umJd+KiDFx1v71BdCfOmGeDF6ti7XXHSgxpqAgogsbFwhNtdGm16om08wBREmN22wGpHljyhoLiI
m1q5TjVtqVRxdgjZwqn2b4kuwZ9z6CwNm/6PqSAzCHF1/s7/UfOYmga691gZEjOGlt5focb1gq+b
s6Wb6uJl4fqI8VEqFiLhtJdjdIFuO6LrvFAjrIhVNKnDUhxbmWRppE8DNLLuSai5vCkT3AYSgRYq
6nfdYxbNfcDJjwCdX7xosA6aAU00BVp4SFuM+LCnVA6ZBsTIzPtyiVPRHTe0nyUFBp8ZpgxJ5c4U
JZCXE0t7FzbVXdGLkQv1eNkk6DRH1bWjM8Cjh4HnHMc+qzi/4QsASXY56VEhBVsynIA2bTPFTOaN
nkCtmqhGBlqplQ/fNjc87Zm8ihMMByVYpa8eHYxTEWGpSuaQ75OwvC5U1QWMnBz7tOuOZZWJNdA5
kgzChn2C4kCgVeCRvP6glhhPIc+HemKvvHb7xh9OJlvYfdFSaU7DaClar7hV/M49iWy8oZEZLlua
G8dwWPcZ0sRUgLqrRE3MR2UcMMVAP/A6UtNylbYo7qsgxhZ9CLjGufXT0LlUTep/yAzHV5w++Gho
XsiBOxsadp0Omf8FjE25q4iu2Hvi4Vq04DJUJQFh5+rwBSTWDUVOUEJBn01eGQQ4QbNfoNkh1rS4
spN09Zc+7oaHECdVO4pbiKnh8BB4xbHBzmXWIQu2at8pD6MB3cqW7qztAUK0RfAWIGT/ECmhu0Kp
Ql1NNhbzzCyrLVVDtAAoGEGfTs1rDg3vBOF4baQkHAjjoL7fwutuHwGOkiFlyjNamojauW62MvUQ
5rD5U0MSeKvZqjlrNEO9KSnWICDdm2sqFCj5iSL9qWTQpnPIUetY919Lowx+iI6+StNQQnWqI3hL
9p3Kb37YWm+v0yxDkB9I6rzITWtTK3a7yKFCrhvGvE597CxGoCpOtVa1DNR1YdxWBCoZj/knZRjk
L+VCulmxV0zqSKjfVRi00Gl0E3IgH8GsUVQvbm9l2PRm1iLWFG/fjzqmfIqHtSGIocsuqi2kcYtp
W7VfRJ4uJN2Dt8qWszF+iYvev6E9hoxfy9bslAPsSA+r3eZGysyb0zd25+/bLIk1BaWieexytT55
Ivg16hZE43tfUh9MpF9fxSat1GZ0lkldKyvUZBsUkiKqlvTEl7lLhRlLA/s6GRI8glsLhnGDIxrq
YavYpis4pmN7aTqhtrGGqCf1du6spqAZ1pjrSO31XT6OPxDvQHMoZ56eKO4VToU5vhMmlfRBuQwr
DOMqm+ZtDp0Y7D21HaVF16Uy7qMgAfAVZogFd/e2kxvP2Ikc2tI+eXnxHo8Gu97QNo3svf37h5DI
AKdOfpGapXEUevDWd0W5APQ5wfd6yMG5sc98Kz+9f2hUawU6F0fpAoaUHr53euoeSkUt1q4P88/K
DeXkgiFcByoqaQjW6LXfPNbIJzq0OGrlXiLtjQvzGN2mwU5E41NNSZ6zWxQHJIJPSeFnS7ia1SmS
3QNiCsGqVpoGz03WDrHWvpjMPxLoxCOww9Pgi/7Uuc+92TRwQzmGNAFikUx45oyoA1ldka/e6y1B
WpbLzsjlSQnZOqGjIg3sIUxVAh0+gEevZgMpE3ZJ1mWCbtqOPhvYkrjZvkfHnMKHqBY16N1aXeWQ
kEmiMkrZVfBi9Za1yeAeUWK5dkWTPydUkBdlXWjsSgpqUUgYliNcDgiGhHDmurDgkFd6Z16kgnKk
NTlJy9DqLvBKyTG39ktVRwkRy6+4jN05tVp5jXMgWCs/pzUpqV+pw7jV4jzcpYWdkBKl6l4J001n
QVg2xSFvQCd7pgzRyM7I53qb2j4zjnprNcJ0W5FcRxc6hXBUnbI9LEB36THjqyZNonmwGkWJX4hR
m7ddaf1Apqhf5jEnSTLmV/TqCnbp5tGzuJKYJGBr1eNqJKKmadu5m9YsjwjVpDfxkJUYp0DIRA/0
meAcuqNTHKC6sGBNaQKmrG5An+MZi6fRXAFMjsRf8Aal0YV/qvpXhjnhDBvXubWRNisiwhD4Mclz
UJeXgzXmv3y4O3rpelcQm8JFguGfjrbxU0o5GdsUJTxVwBX6orBPenEzOj3My0oa14XMnxH2Xhd4
+m1Q+nqyE4jXCmDda++mSbFAhPzQXBQq8OTGiowVMkGAaZWM4LFBmEQFQovQ5n2XQn4e2mZC9+IG
hJaYdazK6DX2xXMgAnHh01tbyYpzW5ZusbEtf1zYThWtHI1mB9E/+o+Cnc5I79oJdCjtStsScrmz
xtV3aTcUL7ghvqL7Gj+mEoMpdCvAsbgu+sJlFeCLHb0ID55ha/hymSB5h95pg2ZVSzFYtRz6/p0z
eS/T74TTVqHVrvqljjxJ2a/sVtPnpSaASIfoKlepa578VinXAVWdGRlAbZiQ9Gy7hSmFaHEb1UFJ
QaXQKPorPC/yALvxql1J1WjWFAhRztx9hcTzLqtqb//+YTZSX9sQUA95m9KrrwdnPwS5s9emr6pm
VBeyRHCU7VwHePtjRKdo14L+5dAU3m2cjdFRTSwXhJXfXzsNt1k3SuKZqLE3dhYN+6hxjYWugR1H
AAnnldCIL2q7f/EqKKmugzN8JHE8q1kg8agCFsFGB5VhDdRNyvMKUFC6BFDnw4KMlvAi943TQ4hL
tFPVO+HWGqCBAWBFgM1UYqo7cq8XaFchAp0toG3IFQ4R2RLEgJgrJZumrjcCOgYgR4W3Pq3wgPWk
ITZ0Nn/qTbIPK+HdmCGgV7rHynKAjbXsXNx4gtg0ZxFGAhsiWMyrLK+ioqMFyzBt5hMrYMEuU19H
5FJbv3XvMkzMOSlSCUFffR27SVYMmpKptuXVqJbwExJ0mfg92pZO/yZKeZF3NUetp71VtUAZKU77
DcZHdKBYN4Guoa0IjVmVj5GXKnuETbetB0uxL3itaRy1yzbxpndxSkd9Hh42la2ibGqtoE7UZcgN
eIu8UGjZ9bTvLfqrZv+gqFG6QGuimIdBjcQh4KHcJseH4z//zebjLyON340zxGSx86cPymQLAvlO
CFNYmiNByhgAVM5sY8a4iSKjA2egO+ZPWqEm+g+htSenYrscDWsjK8dfdibRIzxD/0BITpJR6fUR
abNxS93z1euYUFjr4TI39T3h1lqC+DmRkwSnMqtW4+gYT6oOt9hHhxvnuRrgizPOnQ5PiSKFvNWE
kXrg6FAPaGE/RyYPKeq1nrzWyPC38C/twuxOX89cPzPneZ85zpCWY2iqKkgZuTO/GQFl5YhVHBxy
zv5cIZi1x3k7KvkJI5F8BafVWzlprG1TBGgTBPOn4giirxqKFH7Qlyvde0orNea5ZiF4TY+KLAwe
dLd6e154znAKLJOUdCj3X1/39EDOHpiUjqarpmZYFiC6j5dN7FSMqDhkRO3DAd0zbZcGybbHz3wh
IrSiKfSP8zG2g9nX405eRR/HNaSGsYqNvjF9EV39OG4dKpkbGwEiJIMwVh21FS2itqYhl4vWzqYO
zW+8fyYjpvMBhUmyYQhMPBBb+jhgpGHlLH2fiSI6ucXlTi+ufK0B6GK46Tc3Vfs8O5OmjEZepk9l
dPXsNTB7GwPykGgtcHt/pyZDdkir4crVIL0YUWad9NRp2c4z9c4w6BSBuRV1a11gRvcABUS9jLBF
qBSBv2EeIaBA0+ab9fr5uUu2PJOHgJGOpetnVygwYLRqFw/KmkxqCykMllGS7WAYotEjaJhw6h1R
Owgvv37uk3vP2XOA64mwiGWbmgBAfjZwm4OdIlJE30hwjvQ/nC5Nb9kL6dUZAUo4jXHS7EcvV4wb
B3kaFx0yPDFw7KuNLL4uBqyuExNX4vdvG/T3r4XUbrGl++Y6Pz9CW6qW4Ih2aOwI6+zFIE9z/KZK
knk1RioVniS74M14c0oJd9mBwaDBhb1quqUCQD+IRXoFtHlclpUW7cmxnRVKRtp1/ZZjo1FR+119
fX36p/toINqj6bghaXhGsqjP1rOh9bqpjcmcTuZep8+KH1DubDPp68vKSCcJsyBbAxWMl0zgLQta
79ZVEwy9h3BldVp1BJdfHTODosCAoynSsRjzaCnRZNKJeqbmUbyG0CqwPPSXbZesCnD+L7IosBSg
R7UyIhXY/xSLVmm/+Hp2mjhfJSwRx9Eli8Qk29fOZpdZau5Az0frsMKnEayF4lWvkdstKJjilK1u
vUir3hp9ppcYNAdmcp9OhsUUFC6+vhLxN1diWqrBQjUc+m/n+4ZOJp4EGoKeETq8mLTvxlpFr6FT
sVLx8BpClAqLC+XCUsz6InTSn0YVX74rGYyhsoIvma9dikE4eMj1gG/VQ1d3CHnG7dEYaYBaY7fV
B+Fj1lyNu7wL2xOQXbwFPSVZGrgSJaIAAgVr0InCYY6+B9B5LfK2yIB+c9Pfp/JhizR0FPQ0jRxN
d6Runy15FPnoYE5FJ1IDdCtYYFvDKTaYBIx4mrrKjVJ1b7VTGBvc0FZZMOHWJdTkd2SF3dfuXBU+
TUo9uTTs7aBr7tEoqEL1GCObmvPd9VrnHl3S0C2OWkE9hYDDPN9K6EEmI4cGFTpcTzOHZEyL2mut
CsdZhHbysW2xHi4SGW6Gvr6lt+TuW2KstQ6OEz+iB0xercesQexJl1Y/Ryr0qRQBHsuuiViei+0N
iF8KwiJfx6OloF1WYFISU62tsA9CZ4SgGBjO5Ttbt4lrSfLf59ukjnygHSiXxS1PsJeIU9SRPe7D
LkVEM/XMVYls98ovUqTKDCTLPMBNF9bgUAEUFRKIvh9uw2AY5ylOlCst8ScbbOu+zdoYC8/2JSFg
n7k+vLrascHTKcGNb3cqOnvOFiGDnJrzQAOqu/FSG70TEXyzUrRPYZ6pClTeTGfaxDk+zg7TCnic
qQZ+MqeabZCUujRSfwYELRlt1+c2Vv25ZnbJ3mu1FAAARrHdIC5VHC6Afb/FiWJeZ4oQ26/f1fNd
Q+imqans2hq9eC7MOds16LQ2KgUWWnpj4cz7jMEboY6A2KCi2jiCrUGNQf0ezM04DgcVylXSjW9t
gCtn0LTPX1/O2RE7XQ3xFCEHVmjcqPOryZ2w9uklBfMk12wUdSTwUnCvIQAkGHNTFbtprXz39aDn
XopCt3QpORVMHdqPIAL5eC6YGGH7uQPq0EK47Mod235JGuMjvkHPUSjtU9bp4can8r0tkKbCOr3/
JtI698T88xKmC2A7YWs6jy0sBKMx1smDefAEQwZiVa7edhLagVY77UWfp0vN8iHyo6Qj9XbzZ8fr
69twtkC5BEHV1lA1w0R2A/Gtj3ehMmXZhQO6hkLpXl16nXMna15jndf864HOjuFpIBNdYYON0ySg
Ms7eBH8I0J8oQzgWMsQmMLpvVOhcA+IZJfrPheoQ1lQvAtHwr8f9mwlalmappmB0x3CmvfG3dKNT
yTjZy5RZ7+b0WaYZxkoU0oPhq2+G+ps52o5NmG7qpDkEHR/Hil3LJGWmZZYLb5hnRdKfzM7Eq9P7
oSbtgwGW6VBUobHx4nfCmmsfM6pOM8V2h5+NDj1a+Ej26Xmy7Sh2XIFZtZ0LKw+gTVQ9DFvXQ/Yi
65pllLUOFItkjU+JM8+1QFxFcQ0rHGghWmArz86GfUcIOHgJwlWT6mBhT4AEscN31j6i97iky7qR
takavG6I6sO+Wbi+iH6WvQpz0hPbqEZF0Y76ZtIROWGXMlCgipqrQrAV6zrMpCxTxqXrFfFDZSGc
bvug4XQ7Qn0pUo9mbI1HJY/Hb57oWcDJSoIaYRkm7yyFIey4Pt7ltG7tPKwCf44ugg6fo7+SJejD
1r5PbHCtDn2a2TcPlr/423n/PqLg7QB6SxbwaQ1NiiN96hPEaEUL2LK7a5PmTuXrr4f5vHwMgxyT
aE7T8Cc/n1gYhIBkgRbP4S6S52jGrWfhXo9t2Tir3aXhtXOlyo4G4JNvJvhpB+aW2riCSgDJkjt7
tnCDRpV2GwExyRW8lRwFG7RgdI+gn/p54OjqrmssIIb2dxvgWcw43VhLNwVwWVxMSFnPxh0HC4l0
Hd1IYGiIFEmME604pzhEhXVv1T0IFum0VNDYiVO/oG1XOu2q7nOIYwFQqt6vvkn3tL+5FZyJHEI2
bEWmfXYstCm8olCg4lNWaQLVLFoUgMl2qjI46HjZ10MYqNtYLeKDT5NuNkizXYxeQS8py+hOuYq5
QsJpH3TyCr1dfxclwzhDB7TdfL1Y9CnIPFuUkhfBpnaEaSOZ+sfXIEErjPar8OataaHblyBj4tld
/4anSzkIFWVULBjzGq9yP1KrWWaiG8D2V8zH0H1Z+nhmzUvH1Rep29CTQuV0kJPD54jpZaBY+mZE
lomAvuFHLQCwauN9E4V8fo+5zaAyNBVkMFM5i6KTJM4bB0T3rCiHO21st0GlQzax6jt+DW8H45t9
4/NJgEutJE8yyB4cyzxbbFoIvqD1BwVdvP79LaZ0+//1FlsW+9N7rcBWCbw/PhegGT0lqAbCsg3n
b/CaHwMUFCTZSqh43hIISLrwVDvCTo0OxteL4m+mSNHA4K4yv8+BflfXtic0ymqcMrtpo0rUANrQ
dxvV5yfHmjMoYmpUwiQZ0McpUvwNqroAQiFHT+zQtFVoufuZe6LfleKSWL/+v05LkrmTbrHKiabt
s1tq+pApwtqhFYV0zEzJVTSKzY7ywrczm8Kdjy8VG7BtWxppNeDO85FqmQxBFtrujDpFepNSR34P
BxU5XPp+Z6y+ntffjGZP1UTLUdl00dP+eB8TTO4H0FSTCNnQnRpM2CtKbH6PkWhsV+03i0P/vNtS
A6KlLoh32dmMafX8FgqRIgaB4dfuDOvFWYzw0Txxdax88xDMzOT5UlqZtnJTpN46tY+PfRA/x5Z6
tCq3vKj0jKqBTC9lqHHYyvyl7cSFCkQ4czz/MDWz+3hIVnpaWddZbVWzr+/V58ORKzamTEoSppr6
2cW7A00fib8m4t5xsVQVfKaTYGwX7zhP/JmThepNsrxCXKPe822o/nf3zrIdMhWqleanzWMSL9AA
ZyqzNmzctRzUl/egLbVQbwudbk0X3F2ppX6jAofeGmjYzDojes6bWpxwB7K/eZafVg41YU2TBvUs
Vf9cdIuS0AGJ4mChnTVHbsZ7k4/Sh9xLeELfZLGfjkSSE8PCEwR8Ia+fcbZMlTEqW4PRAFoD1XVF
zZFznyfeSkQ3nUWoAtnuuxt+3iZAlpKalo4SijOFRMQGHxdrk4etYoG4mQ2VaTxmgKoWzDq8cLKh
WyYqkP8QVuXcbhL/RUdYrwo9TjrbeSjqMr8AklPtg/QW+9MT/RIPy4SZ07gBAq2+dUj6ApmZEY2q
r9fo54SOi5YqITP/Y6meJzl9IyrbApM3a/wckTyju+qdpN4IgXCPA0VzYfW5XOUheNF6SPBtvom0
MvymEvfpEOAiIPriF8+hSjpytlviIGyTIwhC+gmaAl7wylYnyrdjh9/EIOddrOkhMZhgorpQxafA
2CWnz8KCHvBIm33b/ALFnhmetR7hRMzGxESZlk0HBeLurfXpiycUcHahbP29U9WHqm4byjyQE/UR
qQ8jKeqNr/rpKdf0vceDOrG1QGZOGooB0F6j1hl+akrerDDiwtIxzS+tifLjQ3DdlZSoDD9VwYtH
6Y0/UqwiT9N2IySC5TeP+VPoxbKkYwEQ2qF9gRLex7U5wNZFbbOb1mYN99jSKjoPLW47jnFpedq2
zxNthaUpPo4aBUkSXB9ksTjCaIyu9CE45bVz+Pqa9PdY+cPRxUVNaYMjSbSJCM9emMrr4Ev7bJAN
zLFtivYhoMKfdoPvUwktfkYx70j521t1gWXPKMlqF+i7+Wlz0hvzyhDOpYnuwQZhaPSQAz+7Zr99
CNIqQiYSEFjo/mitMln0fdbdCBW/azMU6SWVNJT2LecZIwf9imoK7GPAyGaIEVI1IlGgdpt8ADmL
Ph/yYrboNknZ2gSmE9SpgVehYM/dpYvKxdcQfax5B15ok3sYypcmRhMJ8dKx6DtU7Fs6HBzOQP9b
J78cdPmawm3fxwrqnO3g7JTRNZbYI5ozOwHGF7Skv1We3knlEMs62ZZO6S86+lvU7KtHOArxUY0C
vFKle8j9+pD4UjnBGsUKga4TLXcqyzqvkI7qHyUU+0LkbbhDCvHSUvLyddEV3X50rHEHudzZJ7m/
Bk4Pa8xU79tOeWiQRbxqiyK4omf/SyL9BjZoF0dOgysLeBMLPdfLrOo8zDTsflXH4K1NEU5I5vxH
lzQGdMYJ8Gi03s5uw3hewo5fQNGCnac1d35MaV3hlN8oGWDHaoiGO7+CkTA0+hVK329FjxVEjp32
Ts/huhhCoo2nG97ONxVzFzqRnKEhBsWeasVJn4RPxjR7Tbw622ZFVc5VClAIPSN4jtmhLksDPLyJ
h4GZRRdswjnEM/0A7Um5TdIHqxyTpRVKcbDz5GRPwJSoxfoaYwf3wgG8MGpCOVByWEWebs8rrVDX
NcLNh9COkDLPhk0T2W9I/1lbow1JWShi9HT4Zu8q2CFamfoozMtuUhTxZFP89IZFBM5636rlCSJA
Rcu+E+s8BtpX+eRCatv6W1307SKj8kVtGHxu4osXpQj8W9XPWKnwNfd5gdnUMObtpQj6rYsMCXhj
Z0SJXiDL0tjapZDho3CGHnlfdB3BWS4QmPD2dhMV92l556OEPg8hTh7scvBXmteUmyIGrGxrCDE7
YxxdRnH100zS7NKJrF+W6WdXdYWAcFpfVlM7L0/VXzIJnIMdjT8MAILAtmGqadXB13ocOUIACk2G
dPeoblpVDjcI4VSQ1dw5aZp7cAcbsLlf/lR8J8akvdBnXnEQwR4aZ3vSUKM5JSWCiwUoSfyzHX8j
TC06qQ5Ml6pTvqvzfYpMHJsuA5VlWqZkCOdHYEXgiqKwhJqAFZ+nEa8XPjCcQNXRTY2/PYI+l7IZ
b8oLJFmXSnN+up7fglq3G3PV0glqJ/u4HtQNVa6WCEVY5caJADsCCijmKYf/sa9h2xYR69EM7lsz
xZZaSZ++3ofPYyV2Pqp/ms52MFVyzruNGAbGpXRRgMrzBKltFzHwUMf6gjjAWMOUBlbbL8egv/t6
2PO7zrCEaPTQaQGCUTiHk4S2EkDTZ9gRcYYusdl9p+DYpoR9Dcj468E+lc4ZDfy1Q7eXo5/e41lA
6MaB3lSYec/atMn2KNu6F4GGlZTaJMMitdE4QB1OW2c2WBJdUCdUoPR+cwifn8HTNRB3kIEaUwXh
PHdCaKAJsqxBn7+jvZYlRKBe5hh/Zh3/8dL/p/eWnf48P6t//xffv9CLKzn26rNv/32bJfz3X9Pv
/PfPfPyNfx+CFxA12a/6y59av2XHp+StOv+hD3+Z0f+6usVT/fThmyVSy/Vw1byVw/VbRZ/s/SqY
x/ST/7f/+I+3979yO+Rv//rjJWvSevprHv6Ff/z1TxNASZ/KTf/x+9//6x+nCfzrj7s0qN9e//G/
yqfnfyyToHyq36pPv/72VNX/+sO0/gmJUteAMQCfUcmd/vhHB2iLf9H+aUzxMkuJH6AFQxkhzaiJ
Mbz1T/AEJqAX4ku2E42rqUCmTv+k/9MSU5xD21uaqFI5f/yfy/zwOP/n8f6Ow9IZ4/eEn1EB59Gv
lqCxyPqNqdTx2/aRdLqrFxpNlnib7PMHf90s+0WyDFdoGj6k+QJbojkAqn4h72EArNJltArXv926
v67p92s4bxK+XwMQE5WOHFsHUeXHa4DjYnW83MYCHd0VOqXUmWcgtRfVCs9m/xmVz7m3aP5c2R8W
9u+j/u3MfxtVnqUJVu+5ed8zagYFembQB4N14a27aqZtlCX2N5ftL/ch3/V3kHSUOzyXFkh9L8L5
N7Of4tLf4tbz2cszPBiq6cZoj5qxMA7NEguKtbKMuhlKnDOxBBIwH66/HvBs4/g03rQifnvilQVy
GjSmtUB0OjDuu+LH13//vcvzaUJTe4LVLdiRz26sMuYw1QcfQZsltsRokM37TbA21/qiUxfBSi6+
Ge+sGvfnhH4b7+wGukOkWrw6UA7Q116OiPldR0u4sXMYeK8+dXTCPh4ednKLb8ee5vLVXM9uJl56
lhdKz1ro63qLQMWi3nQrawXm95uX5Kz889ckydhUx+BdfUef/PbUVApkFfKr/5u06+yNG1m2v4gA
yWb8yjBJaRQs2f5CWLJFNnNOv/6dlvetqB5ieq8EXNxdQMDWVLOqurrCOVByz2zkv4rhp67e5ADe
2DBZlQmoJZxCZqqCYyexMPHtAn/dJd70qm/GffNIvHkXbu0rqd5g3HqT3TfP+l7wJdl/nD/NpXDm
KgslkwSow0Wt6l7rKd/NzbyTj7WPlU8XcxVbUQmJv8VPVGWOspAml1jWHnNIkw/BgR0p3Uc7UBOI
AxyXFP2VpKMszQItmr9cjjaiBW1IjaR78b7dpx5Wio/UL1zqAqngMLrIDDFQ7QY+FhiHz4QXPEv+
lc28Z6Flj5GlEeMthqfczBu6U3aBhzbr1twSN/YBqCGQt2anS3FcalShyRaAotvwtC2zU9AhbLT/
4A582ntypNydoaLKpIP2Fu8+f/INl/pomDyh5uIqvryrLhSRabIgcmKa78fIp/VUTrElNKOjNB3I
ptxk+HD2Fm9ExxbeTCLdNC6g6W1nFG0L3ZgPjp7iVbehn7ijO3goVuxEoWXdERa6cT4fo3ORjjm+
2eCCYPqo7NrdfABxyH23Ezj42t1jGrB2WdfwVrFY6W5hjInUhnlTpAMQmJSfQG46DhkBXWe81XWy
p2jV6Xp6CSCyS6O77IHAR9MBObbmZpJyFPwU7sUgIyWzANygEDycbAvd348/RdLA/jJTwHvll4M/
g5er3wWXxffOMzYJLnrqBT7evgIzOtGfE8p5Rz1OnZYlA0JOTXegDf5JpfnhvGLrIgiwNdiYNuqg
H/WqQNDdaAWMh2rFFihHgDKdnfMi+B7xP2f3LoNzPrsjXVhlgAYBzp8XSKUDwoGbaovN/W3rAEHz
EFwAxWJW9mgVtNtGZEUn18TbKf4rnnAJhgFIfzXP3/wj38t+6hUuKE/u1U2xSbf15ryygvMknDN2
4OscCYiaPBnU6ZbaocBbfcoq3vXh/K+IgcqQ4zyxKI8NGMBDAstFUB49zbG5M+Ou1jAhZq8zNaZD
7/WofALS7wgaSyd5sA+qk3ip2/84f3KncYzJVJABsk0PA123j6aY60kkNZrMzCS5DumV5hdbw+t9
wKLUTo10TJhLM+P+EKWZRFZ4weQCQbuMfcxFfEmBJogNOkhkkcw6MICoBqvOt+A63YI/yzW3ye/R
usCaiKNd1lthOnhyS7zJR1wxZTa4LnNBBW07LDA1HYvcvVddKxeo5jnmVtvEB0PQzT9NszlZnKMD
Ow0d/eBNV9nFjF7isJt9QvaJGQjx0bKfzh8tVhXwNS08GbG68vFoW9UCe4yFSwLjXLsJFYcDEhm/
vcA2vjN4aBj7YHsEiI/mCO+ntVPFELtCCF7QCNWcaAvjDD2IMln6NF5iEQ78G17jzT7DABcm2m8F
sxNFF9I4h+/JnNkaiA487KZtjC1ajJfYh/J6J3rSHMuRPfKtFCaja1FmqSIXAtLOGJOpAhtJbQGw
ubu2FeGeAvPwc3pxEUCfCQjIQCv8ZpssswcEOIik8NJEH2ef/jQFUW015Cx14pzR7jJznhscJEvR
ZuS94LK6BegRcuzSBU/eNnc/FQA0QjCnZsJcdH4yg0x62qF1hDRtW16CHXxvbekOtXHP8qjiTTfD
ZvbVXfVs+J4g2LHU5eR4NeSlrI6Cf3BfMLPtyAQmyl//0HfJLcY86RXoNn1tY13EP80jOdLn80LZ
PXtOJvdJo6rHMqVJmUx9Q3a2/9+S7XUxBIN/bFgW450fXZ+AAAiQIhCjscPc/hUji/PQVSdAG+b/
5XARjRhAVY/Bs4I3LjCsnMzfRxvqdl71EOOC+g/Wwr7JyflZGIjSMc0jo1r/UbEA+18EGK3AqztQ
QGQintG/WfYNeL9CXInnP9fqhYiRBVaxV2W8yDgbUQCBl2MrGigX37Fw76cbCRAwTrInbu3m3zDU
fzwvcO3DYScFbsCGGhWb80Bw9ILrNoY8zAzuCdJ6Zh/xQRig12x/KYdL60Ngxs1oW/59QKgGmAC/
yTpOE+RfW7Q+WjcJv3W/S+F9u5bDL+Vy7+rEsrOoRbHU00H0UhDgFgB9rJMzL6Spf/4oTx9JuG51
g43pGVh6sVVOFgAOBnvOoWN+Ge6Gq3b3Mrvttfj+4c8S9o8SKCavUH+BKbxF1UUKg32PCASjIR59
wMM4Al0N9znFSlEz1Ioj0Il3OCwrYeIdRQmM9KgEHAQf7b8DHyh6ejVoPg/WdvbILtrYLu5wH5AE
rupEfiRKQ3mPe5OIjSEZ64QYp+Gf0XasB8k8V6qHVqav+ti4eJLv2cOW+NOuJwIFT88S+i2kcVc5
hsSBvlgB+4VaReQk1nSNXdpdWESC4M+nnX+1QoUaE7PowVnMDxffbEA/SgVKmeoZykMEXD8F1WQK
TsY0PNo5Zjqydiv4crzlcxL51LoOc3TvayA5vyW6W4CR3WPRHt9uduVNtFO9eht6otrOqrnYBDBr
SAMxH8iZyxTKXTnlIHQtWjTaqiPD+hPoxScpb3otRHBXAMiW0eqeIhU5gzyCeGbfbLNt7YfGywBC
DNRw6UZUB+QnrdjKHhZE39Xivt6kF+o4A1oft6h1gBR38huAaPt0V21BvOrGj/VFmqKGrPgEU217
9UIYQFfd4v0n8J9TStTcmNFs9/JmB5YMjM3IHqAU9r3+I5M6NyqvwZDpquHojvQ1jTrRxcS+3PIi
5I7A5hylxbZUVstwlNoDLMOvbmsdjd/yPQbOwdjsx76Eaki0Lb/PIg8VmBR/I/Zx2yh2LCnwHFz5
RoJZIeszzrk4Wy5JyoFHipCDs7XT2yz8AWBwtxlLP7A3OSjMwFt73oRF5sRfuk2od0DwRTBQmgEA
HzMBUJXRAPlnzoLJx3QI4MLbxj4yytQXi1oZdgZT+amVxxeMpyJXbkCO0GN5dGtgZAk4ZHjVOtqQ
wCBJVKEbmR1mHRuMZTSkgt++Gi8XR8X+vohjeYvBkoj99HK6n+bvpDyO2tP54zl5tvKmxt2jSmQP
kRHB1Mrvkxvuum3gDT+se23TbgHCtDsvbTVMLhTiIpaZpeD9sKCQFP2iDWAAx9xLbdOTglBws4mO
jgtcadiaTTvAyro4ShzgH27noQdMVloIfHXNY1RAfmHPGEvdSBQ+fqPKrAFYUeD8TKCfYrICexf+
+UM7Ke+xT7QUwQXEzqrmMgL0HILw6FV3mg/uTa/eYTfBAeKDj8vFBSb3EeA1DwLJAuX40c1Ja4Ab
HseqF1yBL6fchH7goY/omVvFLbz+6j/UNfjiwpuyuLkx4Iv6gkk4EwFAjTGDeVzF48Y6NCi0g7MV
t2h1TA+iF/Hbe4IPs6gsIJM02Nz7W/Nt4V96is0xDGbi292wsn60B0hr6bFKFToYowNQ721zyW5x
w1Hc+aDulUN9nW2Afh874rr/6mEDn8bGfBAmDEzOE1FFw6ifBJNFFxMwjw9B8E3wOdeuNbbcimqY
jW0inT/bvE5bOQ/YtTL5mou9D1/yTb/Yg/L4RvfOS1tVZyGMcwwKTvsxM5ASJWNzXUUPQCh9OC+B
H29+yxSAgoH9CCw3YnmL04d0fTiOTB/WmJk9xZmfmDbjNr8SaXNShnqzSyxiYMAIi7GoZ3z08zGa
VMxmAnla3YLe7CI5GMd8p0rwQcNhHTWAF8c/sYEocP61OIb0TscuMmbrsZz0Uaxa6hptW4iVDP26
BT77VOa3+iTaxWC//sQTbNsmeH2jnmhwtqerwEcyM1XxUvARUJDRGt1dZAJ5O3nIKEpggg+3aogL
cdxhNmZSm2BKZ4eZXJubcdc7GKK+BKT0fygr8K9u9uUwDY46Bnvmn7xxBlDHBZhvVL1WzsYtHU22
qaHE2wnJXd4Z3abKtMxDORVoTpNorGXtYJfCue9XVRqdMZeKJ4/RPMaN9RDO5JAwYpLMAAdJ9vSJ
k13KYye/CGnqmMuxPY+Kp7xgducqPLCCIvBu2dGKh3ZOKij82XLJ3NyUiGYE4uI9+HQtcLPt5h1q
e/tAPhL3v8znrB8o4jVq3pi24n2eAuc/bvBHj6jDU0IpZgrRcspqQJIjmuXjo+BA11IWzHP+K48L
Y3IBps40VJippnvtlr2AgO7uGj9Ml+LyxbrSLjqI3uVrsRO2qqMrK2N8UuNufBsIMH/fH6XUP5VA
9ulqW4Q3sHqQ7zJ0ropvpnGZ9CMjHzpYUKu6Ky8RQj1Mmm3L1/xxoI61aXHDC5ds2YnxsWahnM65
RFxOeixreGOwqJ0eu8cZA24pcgvbr7zWj+9aNz3UB7oRvZdXP+VCY843wA4Z4n+4YGleIFnKMX1f
gH0P03SAxtHC5vt501l9eaCLiF1itNywG86+wMIXK6DZxhPCLfK2ep+2YBz+hhXPrdnmt5RcmTvY
q1v70lYLj11bAuxZdyLgELc63VBQyfmiZ+3aXQLUgTewGMsCVu3H31P0tCFzClMeAS5vHGR6h53+
8zqzQciVj/sug7tIohorwrgqUS57LfcAnnTbJ9sFJ5g7+4WXeLYn7D6vaoV5W1zNQDkAbsRHrca0
DyjWguCgt9qr4iV+hGmQEEWK3g8c3bWe/sOYmUgmp6WmzqbcscQDBEO+hinBxLfiI4DfXUDAs1Cb
Fnege/bOH+5bI/3EcxaqcgbVATZCSyQcrpKD8dcqiImnDeY6btOwH76NJFdKr49nc5uCGApAYEl6
Fw5ythl6rT3E2Ti5szJOF42JnvZk9g1o4bQC2LodADUzWf2m1zV6Tz2YhoCAmrokG21XKlD77Auw
k49YDQPlQVJ4qtklXpOk2h8pDgcH5NmKqBCxcrNgDhfwPSh1ANoISCzcZx0xxY25uxk3C2gBpAB0
SBvW6+g2M6jAawQJLNIIDngloYRQoqH4KiPDQ03to1CQvxF1nrv5bVoqfmFtKlaipy+RLypznZoQ
tl5VU7XRHgPiAN8aj1Rqp3XMLmpVcrtMdRvwcWlDJHieisRw3mHF1qymRo/HTa8AJKzcaqUFWqhc
kNGdxvSP2nAOoeetNMRqhlAXGjnIOtG8MTWgsOL5llMA98QT+HDNULBZeBpsPkrl/MHq+6GtBqSR
lt4jbKaeVo4CxU7vjI8iuOt/Bngo1qrY+YENpQOsX6Y/t/JeGWSBoJXI+VESZ/BgYajBwgSWOPbK
x+NsE3uRl7gYfN6wYny3E6Wmq6aBxWuki2h9EX6CoKJJTqwMqrURGulG5fSMIlkVPS1WT3Ahhrvu
JdNQyljFRzLV0TGo6oJO0gvk2Blr2z8fIFeKWTjDhSzuhq/iiKjZDDPsN9bBvmBTesmltMX42Cbf
is7vpKGOHURI0xjogIUUkZ8BluQ40cC+gxpT7QRbEMJV5tbKCz/2JDd/Nbe5P+eaJ0fdTpzLrDoc
ml+4abGrb/Irn3ZcV1bfRDjVOtOwwTu0FyrIHr9lvQFkZCk1DyQFCySqmOXu/CHzaHN4dUPtd9Fv
nblFWoNN5grwy6b8lr+pruEqz0m5iY2feX0P3mZWJcFWvFNuMcoujYAA2ofmQRSqV11fe9vgwDI4
0AM+RmosWTWE5AMq9LUKZGHlrutqEeIls8zT6xY1KIIlatT3OBmZWYxGFGrscSN9z5FVgOvVJS7A
VDbCQYlTL8EjldW7/pHFeX+S5jUJUATwVL2LHIybbNUB9FtVSH90RAHk9nDQpmEXRRqoCOqj0SqT
E3WlF5ug0DXovrNaAI3/j2BVbwUWbN+h9ISLGHu83PNOCkOAP3czUnWjOUh6dVFhVnIs5fvzJrXi
t9B+IYe/d20ZnGoDe9SR9hWrvINKX0AZdBzn7BBZ4ePQyYdE7b1Ja4+6HPwKYlHLcKXIiqsfry24
Maxb1fgbTB00qtcgYWKjYgjCrgFU9G8KciHr0r4FeLeLxGkngYLtgZiXou9/+vmZdAZ3BOxPMHtz
j7GCAFw2QUMPxFhgeK+6fJPOyPBULME29fb8aTNT+mjWkAWsKrR8gdWJY//oOm2tybkFIgckOcG2
w5wtGEa22UZUXV3P4BZyuGAst4XUtCPkRHsFyVu6AWGPH16OLqC3N6AT2JxXa8WImF7AOSPoMRvA
C/6olznaeotK2oykvMcF2oDu2sVAh1ftjQts7ItekycLSywOAlYUcBCoHQNfgQsPcdL3M9BYZE+6
yC+z6wzQhJcUcP/34W25i66lgwHoFAf/d4GBGeD+O82N2jqiUsHJIAT/M7jIobSmkdVAqcSUzniZ
byxMOM7usM82wpfWqpG+K8x3AxKsKfVygQPWttOjjql7LC8cAXe8GTb6QTr02+iQbomoB72Wpiwf
AlwMKmWz0koZD4GxRuPOQvxF0twpvfcZ81k8ODjzwQsECLsEub9+ox1Unx6sSwPzhcaGLSqJjGfd
WBfSuLx8trsBd8HIwg1ekDBWQFVIruaAzHoDcAzRdSk6RC66xWD1bBj5iWf3lUPsB0DWORm6GIIz
ZAn3SWhZaMUl5KCSUaa6w7cCZPaVOjma2x4rt7hSkRYc08f0V/C9u5kurDtJ8BIQnifnjGY+xRqW
9GeveJ18EN/v6J/KA28TSvP4fNmzQFFmdLyiDIQb89Qs1PBb3lWp5YC2ILKnO4Bbw21RuRGmYNlw
ce6XV9XuvDweKulvzrWQxx1sVusI5MRk8tgaGAorQPs+6JvcizaGN7upvGM5F93g1e7Ih8KvLqKf
wsqdSGvukJuh7au4+pvwsi2fkBiP8SZxuxcb24QSkG7FtRbmdicnjb1bNsYDgFj+pM200vpo7HFb
KdEdNcHyrUSCZ8NaXAPkG8BpAPFjn4wLoRIQ9UYMGvXU0n8E1fdkGrfgHXVnTUSzsPpkAEgkll3g
3fgHF2R6PTUzQPTLeORVj1XU/wHKoBvf9A5ls/BR8Rq6qZ+Lh6hPU1lAeikYOSSoZOOtwskdy9gG
qVLzN2dHIcWh6GZme+LLFyJbXftgS1FcZOtBttQpQSsDHilxNP25DkS52qo3vD27cJ0ja+R3QPoq
qumUwvtYrsaCZ/gzcbE64WN240m5JehOg0d5RxzjijwMLjq2N6KEjZk6b5bLn8AlN9gur8vKBAUL
qEeqa8w5EgerfeMmjAPdJyAoBsdnMx+tVhYNB62FcuRuGCMFmgMqYFwoR0YqBXmGXNkonjHODaDU
LdDL3fMBZ80lNNCaajaMBivxnKdrczDFjYGLVrIBdmw5WvEzThLMgP2PUKZvgW0piMte5kZPG0md
ULdNDwFN3aTEhlT457w2q0f2rzYWX+nQS4BIxgRCNDDlFN1PFdi1aXh/Xsj6kVkM+Z5N+PJGWYAd
WZKUGi9SYrggN92abJog/B0jVJ+XtHbLAg3wX0mc7bWGblM5QR0/U1BY0IlbqJWTg43GBut9lTyc
lybSi10Ki+d+MVRaDdR81FTmY1X/AjWK15kIWpqoIioSxMWoMgT5OtjisRZgBW6PsTBKQIYaVQ6Q
6s+rJDpALkTpuZ30KciLPTWnTq4rbgV6WdlwBhuXaFh556WJ9GJ/XxxgAl4xhDA8ovX52My3Kn2u
ogur/5SNvxsFlyFUta1X6QwpXXXsQXE7DWBKyRWB6a170rsULi508wzmPAmeVAX3nd67WoqUFUy1
509MJIULCrZkTKAggy5xG3t6xIBuC0erpK8pww8/07gDZi9QsQBoDoZS2QY7GKAk6eOXlOG3hyeT
yoPWMm8d7tCRcUrz3jS/KIOLCB0ItCm2CzC+Ieeu2v+wwHwygY75a5pwkUDLwDIkNZCSFX9ikroU
5EKa+bVww/dFCNjle6rDwhrpyZpAqNkc4ypyYmEuJnBLvm8Yg+2uw0wzhqGayhtJ4thAkAQBWkcE
dcTVVOE9XPOVpaaN6yjQUWev9PhZD1unG8eDXXa7TLLvzNTyq3L8ff5LiXTjgkE3ZWNrpyxm2990
45fVYHA4x1ZpJWqPCDyVh+IswxmFU+aplgbaNR3sMzDAARBy5/URieECgt7ktTFLuBqy4lXqMg8w
cQ4gnL4WD/iJiEpupzwIUVOWG9PJ7QyrxSqIcr59Qhe0qlGCA/iCzvCHltcBisoJZpBg4HkTu7Id
OWg5OiV4qs+LWS2/AQHzXzmcDWC8A0+qNEdN9WYunBpoZxhdeVtJxd7v3tjIwrH51a+0kMhdDknR
mBFw2lEtnmdHN6grA9IsKD91By3EcMYg52US9mwkrqvpRlNjbJIkzc00yXfnT1CgDl/uGjtAD2bM
6EKKSRXjSclRVxtfvyaEK8ZaeNgXEku0BzAzjjaooUvXLDORMYh0UT8anW12alzJaIyl39Xbck88
FLddkJeBXJ2tC7MGI6pB44+vKcddGMpgy/JQIfJlxe+RrYKp6NWY5f5rUri8Matnc7BKJkUBerzW
OjkY0s1ENH2xfoSAWkYpAnQhfCFCLnOSkAjRISWP+vjYtYMTxS/nVVlNTO13GZzPJgSY91qJ2FCk
r315Y3WFE48/g2YfiSpYIm04X7WM2pxpAkk0Hp2w/RkikatHwV0uEsJ5aoNYB3pFfBla/LG1Xab9
bkQjAKs33fuJ8YRGkhzEfWOhu1wZmavY2VbJGqctATWY3J7/NiJJnKfOUxsPPV55eETeW9WfPDF8
wF44gIQTXEPMXk9KCwuVOF+lFKzeA3jJvYiEv7XIeAo6SwBWILCztwLL8kki40Xcm/gwNri4626b
jSgHG75N6D5VN+fPTSSLc89c7tJpyBF6dP1Z62/q/Eeo7roI5FmFaKdedHLMHhdqZUoYgn0Wnyiz
y194q3jAPRdAaotEMCtZiBjjSIlTljUqRn9nzvGF1ZLv5w9MZGhcEKCaVNuhhI/T6hgEaR4TMoAL
40XWBXmpSA4XAqa2CKNxYnZWW+4ob+T2qs3u0+L+vDqrnVVtYc9cFBgL8I2ZBIMtg0teot/l5eRn
aK9I1+1FsBm+R3f2wdqlt+G9qBIpsDwel4ZEupoGDWLDaLxo41UHLN2xeFRI7miWCP5TEOr46s80
ywCMDmF6afFjnH9PAQibE4HXCj4Yz07TIkYbecG8NracGaQ4Ovg7coyRY777/DcTacNd3HOJnJQE
uOvGMfKDod8o41UVl/55KaLvw0WGHtAQgTrBlzrtOwg1nHDECD4IZbX8pxKJBgpFKrG/Lxw3DyaS
SRVUasnoxNT0FCV3sOAn0EkQH/jq7NQjkw8sGLvSlAAGJ/1tKhWfenW9e9TJjlTeKUC5RwZsRfOF
Cl7m0u53Qzbfnf8+oiPjAoTdGKDmTOE/0gzcQaBHl1Rza6CYnxcjMmsuPljR2IZTATModCCha/dN
D1zp6rI3JEGiKLA3vt6TxlGWYWMI6Yj0pNPZaTB5WXbXjXkHTtrNeaUEZ8dXferSslTAqKKuDbol
VVI3tQ1EwbIWmJtIDJcr5CAmGmyWMEp64+glZiysyomlP+eVEXwhjQsHGolJ25TMd5rSAYXmZppM
j1SdU/WiFrJIFBcTKNAmM40VGAt5dDFoVLWTlwbYE7BELCIia2BHuwgIbQ5+8ZAVmqrxJ/DznbCz
UJl5yqw7Ai6X8wco+kxM66UshZTTbEGWLheHjKIIaJDLORC9jEWHx1ReiKmiWFKzGmKGJNjJ/U6d
Y59Ik5vHgptIpA8XGUy9NHqNBSCKHkcBvrQYFMRNPAiObXXUUFcwXQl8AxVMcJx5kygPIt3CjScf
2t6RyCMxGhTswf2WAa8Fredt64/4V8w2zzZg77rnt1WnGvjEoomNtbNd/hTOB6agaDCxjWCoALKp
McE7qrZuEWcO/UzDZSmJc4GylNSGmJAEAkoHC0KOVIe+gYHA+jPD4UCoxxS6ZYMjjL9H1BIozykb
bpaS3CkJil75PebQ3PPGv+ZoSymcsSQNATcAe59TuLSEE0vIS4XvSOX7ZHo5L2v9K71rxN0lozGr
Uia3OLvsB5lf7Gn2tbR0pCkUKLV2zy+U4u8SYPpTq6f4SGFHXWVuQQX2+CVV+BuExFqCgQhIqCbq
B3rkTfN1WWdOFLUCN1vz5qUunJeB6lmr0gYfyJgAdRHGDsXLbMYc4nmFRGI4D2q7RgKJL75NKqWg
8sV1GGduACLHr4nh3EdOTRuEZRCjaxHqW89KcWR0Q+eFCOyMbx7UVRNZkYIjC+QrC53Xwn4dG3RD
ZltgZyJB7O+LkC6nWWsZEwsGJZhUjGtDfrW0S7W+P6/Pyq4aSPreQwGPOw+UjFFtpwb3rkVvwKLm
DnK5rdqMUVUEmYPJnDtNzVEknO+Sqns2GEEMCX6VQ1t6tqL6WQhY8QFNbxpfDk2y1Ybyvsxy7LJb
387/VJEZceFkrHIcPXseEz12Gkodu9e8qMsEBy8Sw0WSqLPquO8gRs2BP6s/5eroWsKJOUFs5FsO
VLUHS8a8jJdXVzOIgGobBDt5A1qQX5MhKGAJNOLnfqsZlH9GBFkGXj6AVHRofNcYolKzwGB5VstB
DltSEpwbWHwc2ZfDFCSxmMGLTIELitThwklsNBSKsDcqmp1SiAYxnhClLuqjiMRw4aRqJrAC6Sxq
2a0/5c+DnW7k0hBYm+jU2K9YuHmY2pE0ajg1qtzS7InkhRcpnZMHoh6uSBAXT4w4KjG5AUFBcAzq
Yy+3WP35Q0X3sMiuuUw0TGihY8kW+oQj+F92VS87AzgIu+hZb+QvHh4XEQragdqMRfxeB39X7shW
5HWtguCfCsZMeYK5t3GlRZgE2ceH70RztcaySYKMqW9zbyiCfjNFUQpWTq32uzbPwa1HK+TesgQe
0mi4GFMtB0a/XV5Nml5eKAGVL6IBpLx50tBtGpbYkJUiIOVZXQugUZK5UdTlTt3otWtKJXJ3dTK2
ocn+oyWAuFu96S/rWsovZ6ttLqmWDHup77T9HOftJujMedPYI3Ep+OdcMy4iAYThqv0wmBsMvZpA
qlM/HkCUBiBWBxeON8/HMikdO38Z9Ais1yKg/NUEayGIc+9mSEtjQGLvZVOIyRkQRmWxJcp8Vs10
IYR37pgUpZbiwTSFrauBtVGTfibJHU1v5O71/LW1enDvFyzfTUyGMDJSdpGXyuhM9mVrKNu4eAKZ
s39ekCBg8YghZZWaOiCs4XpoyWdY65vtGFx1AnVWT26hDmcHVtX900GYktaLbcwyvM76dxoeh1lQ
cRfpwxkCMcpRzQkOLgGC66zXHlhhnTJ+PH9qos/DWUI2WXJos4dD2lWgJkwdpTZdOXvI8Co6L4lF
I769swghBhfqiwaIY3XAJGmGk5qhM6a3JtmGDTYb7F0JZLvz8kSasb8vr5Yxk6yOOVJYXo/KHbGp
r1U3pDAFdieSw4X8WWuUEeToeK8ohyn6bo4TClLUSUH1d14h0QFy4T5J0j4ydRhEjHG9WbrV9T+B
eh9T1SEtBlCap/PiRHpxIV8ppsLsWBfB1u+m9LpSYy+07rDZ5J2XI7BznqZHHijtsFiP7xQ07qQP
DgXtsxkVgstSJIZrYxKGMaqy9DkPfuW95bMZDQUYv59Q5j2wnuxGhbRSQwPXRFY0TjCVzjj8KmzR
Bu5qEFpI4T9NMILueEDaVxUX1msVTG7WfM9TDDJ0P87rs2oE75L46J0SZZhi1i632tnR1O9q3DqK
8kMjk8C4RYK4zyPluOVnGyqBXNrTksdKeZUHEBl9athJX2ikfgwLGZKVWunwhXTr2xDdG7hbu6L6
jLEthHCxWynkfmpiHFuag/CxS/Ec7N0QEehrX4cL3nU9N2rHmrK2dVMXVznQKJridrQez4tZdZ2F
Nuzvy0gaNqWlhhCjYPusxtO4kv8krbH5mhRmIQsp8WSbtc4Ah3JylJI/mbktJFE9WmRlXKzupKTP
cjbTPfXUnUnhltVLXl1ooH4/r4xIEBerKfrxkjzDAHIdTLoJBTTED9RLHJOK+nvsG59cq4uPw8WC
MRnqBDs8sGeqP0hDsKsmEd6cQBk+QgN4SpLMDF+mNB7b4dWQCs8cd1Fg7c8fmsDOeAa6RMr0HrPc
8JpUdqW694sKIIRUlPyKxHDmXKoqmbIWYozy9yg/l9WjJFq8WB1CXEQZHtMQ66IUzyB8f5mCowIw
nz/0KHvpkNKnlrUxR5Rnu96dOsub0/5XNFegRa/6P1WqCDoWgqvC5Cy+z4cJ22vMd/XfWq0dRnBB
2+Nd09T+mHRf/ICc1QPiVp3aErbYVIknF7kH4gWnsa3N1+yEM/lc1kcg2uJw225w9AB7gPJNUH9m
Sn7xCfnV9LgysGvF5lWV6WksE3DaA6xPOEgscF+Lu/dGibRJzWDdlOkxwN5mZQeClEQkgbvw1FYN
UpVVPqjx0AQ/ySiaPhL4k8Vfdl0vjSnb85Di6T4j5EYKyaukZaL8VxCGLKbo4oJopSJOqxBHZXSz
M/SAxC6vguxn3v3PELooCb9HVJ4cTBmAUB8wKw66zDeNxyAuNlXy47wNi74KU3ahjJVLtk6YDYeo
f3SG7aRz+bUkxOJcH1TZEhB00fYfSeYZqembauGkRLTbKfr8nNPryHL/Zm7zAH6aCKUeQOvlIjhr
kRTO5w21KippxHnZ0Z2WHEEf7dTIRc9/FIGF8fDnrV7WuVnCktXmBbTNzkS3RhG7Yy59URDn9fWA
nlBYQVCaF86k25hoeq6VnQwG5fMaCY6NxzXPZcmmJYZ6AfjXgvb7R2VjbdQSLRCIzo2LACHISyZz
gpTGug6BB1G2bqYcC1n0SBBpw0WAxkgSKW1hBDUxHFmqXMC/OUkkcE2RNuxXLFxTDrN+6GV8nG4E
4nH7EHalr8n3mfVw/tswxziTudlcCKBzomZFDm2avnNpW1zUcwZjMJ2JNNj82mS2+pmIAMArxTDB
RwEU0Y+axU3QmG2M7zSCGAKELO4UoittizZ1Vw9wIYZTjAR2MnfsM5HWRvX7V9mortbe6tpnarIL
OVyAy8FzZM9sCEifXwmGMDTlsW2/zcXknf9Qq2a3kMNFuK5VlUJid3QePFfYx8L70QH6ouDjsAh2
Yg4LKVyEq/JSnmcb4Vovb4GYmcatb2qVS1UkbNXkmMmF2olqjKsmCCgvQGMbILDhr9QyMagN2ErM
dodXZIqccbwZLeKU1T0dLFeqkt35k1zPixcCOQuMqBy1MhsXlQHiUO+Hawos0MrLVEcCi2nkY5jl
vMR1W3zXkLfFKuu65G2ic8AdOx7LrHXVIHGoUQusRCSJs8ZmDJWhN6AasDr9bHyQjWfDzrwhnASG
IhLEmWNbBUEht0jo0EJ1VelPngYONW/K/vb80a2b/fvR8QaJ+ZVsZpdUiCWqrpWdTLlOqagsLNCG
v3OrqZfwRoGUWP9jRM0B02LOTH+rSv21Y+O5RSZTLtTGhH+pMDJ1uCJt6gTtvikEAMPsEjr143+P
jb9yo8ooUqmGHDICBG6WroxMFmSoojMjH+N4Y8xjSSuYWoAhnN6oXc36RbQHPRZFcpEu7O+LqzDS
I0MiNgTpmX4pqfOh1kQhQaQLFxFIl2CA10Y7uwM0jxL/ClE3HzrLtQbRHA5zwHMfhv2ShTJ0yBJK
BihTYr4szK6D8M9sF84wVU4pBJIQOI/NRYNZS6OwZZe7VkZOn4Gvx3gFpt2XPJRHq4hb3U40FaYW
DL+kVnJJUDptIjIC0blxcWDMFWsgrJGC6oyDEpqrz4+RNnm0fcKLYnNepfPmcELvGRlFqBkVVJKG
ezP9ZmOLspGuQi0RROtV2FGgiPxz9eH2/mgNTWEkMWUD6wyNuxp/VYfwYPrRtT67NL1UHRnEeyLw
lPNGAVq1jzJTGQgPaJ0jovZoss2dZ06l1wBq72tnyIUH9KnHXntrIXe129CXUQMKXHvfZqKZF5E+
XHjQjCJTrRyJUYlCTGNcU7R4q/hLRg6MkY+HVvSY3zFYKRVxyI2MX5hAc2jzRSFcbOjiqplNFVGo
GjOnDnKQRudO2/z82ofhgoKkKZOisnGdnsqugtEdNfpmo1GkBp/qEC2sm8sRaBNVWvh/pH3JkqS4
tu0XYYZoxRQcvHePvptgkRmREgIEEq309W95vcGpm1a30uyeYZlVBu44bO299mpu2oIebN01idMp
aVKhTeo3d4Y8/3df67cCIVblw5cFN691AMoMU8qROlpe1vpPcXN/eN5+d2CN2gmW2zdTZ2NaPGj4
Vphf+vn/BJz85+b95Zb9t4MiBMtkbm/yTescAl4VPcqq5W3+X921v5zd/naVpkycAZneuGv+k4Uq
w9JLHXEsdvUfysG/128kzf/PF2iKlrYKQryl8YKszy5+BVrHUr5USTo7Sz6vzR9q658u+FtZiFgs
Eu/2xsb8oVkuGulhC33ga58x8/Df3cTfisPaT2qsbs2WmeFbtr4IXW7m4Cic6r+8ib8ViDaRVR33
uBAC4o5BNx6HyS/w0N+PSZLboPv89+91u0X/e69Cfk/dgeN8mfjt7aSAvNefvgR7+vcL/OGc/Uu8
+Lenrx5s5+lb6zD21xn+FZGQaRlduz91w3+6zm+1YV0wfYW3posp/DiHePglgnvP/l/stP52mv8u
h47h3hkOJeqdQpJNE1dZGM2prP6k0vlDAfqLTfy3uzb1TT2UHe5aRbHXtc12xHHhzXz/7z/OP18m
gvNyDId8/y8H1r9dRo+KNPamZynh27VaeOEm6wY5Bf9+lX/+af5zld/qwhwgzVzdhEBOC7NYc27h
pmWnOON1nP37lf65IPznSr8VhFnNc6Dr222rzn6/pPM05qP6sdTPaH42/36tP32r3ypCyWLflrcz
wgVtSukTdIkZnOo4LOz//UL/6Gl4S6qJKJCTiPyetkrHpFXBiGOv2Q8WFnGfXH7ITbeNYWkIWiu4
LPn/byP/hBQhuuwf68N/rv371OzG04Ljg00bLbFcvMQMj3rdUF1viW3jIEPG0/pL28ZXmaW8thmB
t/LHiiyv17KkwR2DjR8aHWRDj0cBor1H0zim8lypqXoaG1QHuOMbDbd6ZD9GJDWSILKQ0hqLShMo
OqU6WNuthEN5uOlqlXwIKkYvNcILtmKm8iEe2AUB5WwnZwJbM23CcQv7RHEu17qFHqalkZNG2o3G
DXH8B/DnX6KZHkGUWPYJsgsvHPq+NXWm5Bus0jgXVTTu/C6BgWTIQDxlYn4NStM9tS18/mEXYcZT
bPC9ssQoel4nu18ZjFlwoM6QeTu2/+VUgv4kHhv2STA3u64uLyqgulitbFM6x/5GLSvSrzUdkryf
vHBfSzI9yNjhD62Njgqpb1tf13CSZRoR8lDRbfqGrHkiRvyzkpa7xbdxGiNU4BfvrK/SlapE4G8H
SISAeTMQjjr5VNxy6HBLvBcZvPNCaJB47ZR5yXRYp9YN+3XTtGW7k6XsDrVpxLaFAma7tqZBkkk4
vYZz6W/LMAbVtW0ewAOZvJ0M/UoWA6GOQFCrCON80DcetU58Bz9jyMs9a2J7bElgtlAAziJrGGOH
2bjBFikMpvAMOoPtvIh4C89V+qbNaL185TRKpRlJjm2CvvBK1VlUqlPsIWByGst9u8RBGikWHZkE
5bKmPqwMW0E+pnCB2YoQFpF+FM/G1NAdr/rkeVxaiDpC/9VtwuZYDYlGsJR3WxaberYqHbEWTdfK
xCfJmHjtFJci85fJGbJeqr7JqLb9QcDeye5FRKZdwGiyaWk1bzoQjyFN4+ISDP2KbAfmMPQhDXJj
14RmmqJrtCbiu7hUrOhZpNO2DfuDy+c6CyqFmqG4v6vJCkIijGcJTkVYWU4B05k7Ni0wYCgyV9x2
SLYtQNLKIIbGhd+2g+attWyD4IKi6oIyhUj5ydNmF8jmSPolC/kKa263EM14NLYCN7XLcX5krWge
uF5Pg6N+WcHirOthT0M9ddFVM2TjwJHezBiaJy/v6jg3CYKihnITMrlfnXkTxWJD+uBRWtfLJ1u9
lwEgIR3557lJzrPfvC/rVDhRLw8e8wH4K/M2k2UvocfsAGOPXRzmZKX9prawl5JNRvpwb90ma/v+
x2zXRwoCi4XJRGrj/uj6XZcFFrY2Zcw93OCwGD1v21b+qU0c5IUg2nRuNsMQFwtBBLpeWdq55YoH
C5lTeOa/h7LNpee/wdg/97i78eX05a11n01rc5YQPArRnkWHBdzqznj2Y9+c5OSeF9WAfGIzqPcQ
0iW8o2f8LxbW7zKAZrZbPsHrOEk1ZnEkP5eeZrPVOkf49iHWSeoFU9oTRAkImIKtSIKxNb06blLt
uV3PnER425et9eIUWZSfvhB16nkw9dLqiFhkPK+SFyWM8mq4RuhkemHM2zcr2a3t+ity5Y/YQTwK
G8ttifTHdOzMPdI+P2Wjx7RymgIwipcKTx7CarkOa3wNG3ZY4OsbLXzH6WDTpnbAmB9YujhsX0Vu
FpnohY7NPpzjp0704MBjJJFz3mCySwM/OTZlBWBpofBc8F2VNjh02rD0ijrpTu3ctEhKHcsJ6xER
ZaOIko2JWLUfElnn9eoC61gIYI5VtztRWgguvaDBaqPyKnJe4ERwnQRCj3w5w8/WM89gNianKe4k
hC3S20oGWCFwpnPEsLZccL1CYde4tcrN+ewjCpzawoE9RMrd5RrTKY8Sfehc7wE9Ghjag+kPJBnf
Qmp3yIK7rgA08woauU3rIqasdIHSVSiS4GjNTdZ05Z031FGaJPW78ZL9VNe/dNnMmz6Om3yOwMsH
WdFLtZM8i2pQFzxZMktkWG6Haj3CJ/DBd8EqVdb77oZ13ei1EhmSgb4j4gDXqlkPUsG06R2EA/B2
zhcXptohXv3SP07B+An4+G3Wot6E8Pc/LCYuZtsUDiNoZRBzxqph4w89IrPh2dyDjxmLClHZwmYd
hyPlrZw0a1s4DtaWrlqXdPXd57XkW5R7gCc9Qqp4y5qUj7zf4dsQ6LsSlSqn3dXjOt9EHbuYrp8r
gWdNV7lz7sEQzgljmq4sOJVEjmnnLPEpigA/4/cg5miH6DGea7kZm9tacfC6fYnPWnXlpp9bxCIm
zb52PzVb3kuvaeBbFkVAPqIH1Zb35RjTXGtVONo5VFLuIX7/QjP/3hIKCy2V+93w0i50L4UqEPhS
b5yG3C+1KnpkvpVyKCirTg5170g8xjAdSHIxAW8NpV7vyk7upeW7HuyH0SlPonR52g/BGyxd91NP
DjEWG+sosWsb1z2Wluq1TXgCpYu4xH3pp0quJB0kknvMrA8trCY6zNDL4OUjviqFOQRY0ZDCDGyz
+BHq5ph6vXPn2j7nzM+oZJke+mdYZj1ECDTAudIMqSI2j5EutiGsgYlyJLYAp5dNgCd6JG6hoYjK
Khe+BrN/F07BQdT0SczlvBHNVxQ0RczkC1K9nkqvPEyND6Vnu36LsPzpWn0c2/LJUVDF0Abvy+jN
YMBz9riK5K73/RRCws8qjr9W/C6o9i/YJ+nUzuO26/A7qzX2n7oEsUgwL5MWD9PYSC+rBd4EdXMn
wP+JkIBB5qocinHkuYlBBvVwGJZddyIJ/NMVGdKhDvTRVV2Qtjw8zNUybmo9uOmoXGjzu/CoZnrS
jbdTlD7beXptZ/GGKeXDIr9lw4VGo2ZeZp9vmabY2fgxjjFYO/Jq/dQ6ziMJzRv8a4d0IdOl7MZM
wWY2Yv2JsGnHVNCkscd2JBiCjcKY1vrtN++/FIwifML2jCtwCFg6lQM/+DzY3M43YuODrnBiI2Yo
IeTiMLSlYysLpLpmPpLbKNU8rRJ0ktNCt/1UHiVrjjL+mbQ4LUI0o9icvrGgPU4tWN9s1D9UK/NW
VdEbisRuhHV/hoC9S8D85VaGWbFU8KdE/7teLEVuaoD7k2mODCcidlUvCi+OH2dOO5xsy5zh4++4
nlFtzGalOldw1GznFouGYIPEuo9p0Hs+IWzYXWGsyJEFhcyZYu0Q2eFVRW29LoM06lJ7/AUqmRfe
6Y/YqC1Wh/TgUxj9QcN47Dq27moZPvfGOXBZZyz0Tj6w6th2X9ZWb9VC7snkfDhSwBPDF5Dqz2W8
gVi7CMEqWxOeebbfda3ZIS01F67eIeCpCEn9ACrSyWXxdpHdUyzMNQpbnTaN3UIG8qT8ksIeOFxz
WplNx6s9Dfitfk39pjEBgqOxm3aX9jTU7NAG0X4Cus2rkaemhDRL98dJ09dpXIrOdY6qolC0uFj3
hB+y0+gcB7OcZgmMUtVi2VV+uDcJGi1ETOUGQjBFoNU0Dp6iKoHxrhpeAkaiLAhmZBxMFaqpJUe3
71Sa+ElRe912ogzzQbnFnhmfIVnuqrnBszh/9ngeiiEIqh1uSHCIO8sNluuS11lcmwe0hflSBy+6
53hTfPLad/GnEeW3k9i9O6DZQU4ejFnte1Wql8W62wHxI8Y4TRatNc+SRH6XgbTI2fQSOPEl+eAP
z8So78g3hRBAx7kL0diY2FPsr242+eO565onDVWMpD4QWgf3fXKWfdXqL4WJqTbubhE+KKRdiTtQ
lpfQIeeKtLkV/AAT1fNkuyadZchSmO5s4qR9H4YBIgredmlNvJ8I+a3TZgRXSnNUh4QOKWnIbhi8
e6Rlndwlck+z6z8K4cKpF3l8jtX3tvJ/gLaOZnjFA3Qz4iql/xhBoZs2g3g3fXBAVNMOELZMu7q/
B5dp67Qo63FzH5H4F9CrAk37CmXP3O9kYsqCKIFZREbnNsFQ5tIlTjWWfym+90U2akz7Hnp/TwS7
aARMWer7RCVbAhcDnEZDdx5QSrmud5zB1FVGJMN8f0XvEMGVe/pVuuq7afijn6xbt2t2uLMPvPPI
pQ7ECSlhuRFR3vZO7qzTlKK3HFL4v12NbQ0yVdQjp8k1IJUtAE9sZdmFuwij24Yvy8XXSm8q7l59
EbaQ9Qw736PvPFFo8rC3TM2CPsF1+cZxzHbsBduMsTp1/uCdqCDPgYJtR2Kca9gu3+Ho6txf5a6O
WSFpdXT6vnzlyEc+ETg4bLs+yqVh+1GzlwQVfu9M6LMxWdSZaHCzplHd6tYE9s7k7qaeu9k4+y+L
rI+wgHBStzEJKAFAP2cncNI56RgyLLv73hnug7qV2Sye0Hw8zJP7HVTet69bndnWPwtvOPCWP/uu
Tja+C10lC339AMblHlSiIhwnlhmNVrbtWJwTM+27odtFxuzmpH/wqNo6XJ2aqNktiM7K1hWDp4XU
yncmXiwLxoG1ffPxwXZeW/vfqCjXxQTALOZyb4ImSud6klngAw5ax2jrzHIfwcd5nnVB9PRWqmHL
fDrsZd9uh8HwvBJY0nBFM9P02YJJBDvc6CKY87TUzmvNy8dlKl9VOcGJdcLcETNET2PYtG6S85re
l/OCqCIpOMBb/gCCO8kAXaDPdOxWV8n9YlqbQW6lNkAVy0z1w3fp0o9FDz+GUAA+x3x+bjmPNqDX
6qwPxfdkyyWVXfeejHyrdbQFmf3VC+Z89YaN0OHBaPR4BHGKJtwZzDQ4keN7T7tZPHYHmGfli0aY
StQVsXlSSp6j+Dm45Su4Jpf005oGey/UQgAzd5UYd7HE4t9VwJlkhu4dc6V3sIN5CGE/mc7hkMF9
MKt4ZDe9uWeBf23aH64OsSIewHxwH8Pp3tpD14Vbib8U2SKGmcBqImDp8mafs3GQBVI3T1H/PuFL
+XtvWQ8y0BmoZVkMumrrydyjAhni3ROr1hfW7NToZp2+W9UypuWwZoZ/zaQnqYqe565NyxWEi/VR
zOumT95C7SPDDd2SypNyebZG7DsBcEaYoi6nrVNvtaHX5jbemHujMGvGbxXs37T5lFKkqPmYFO+p
Yhnh+3W4aHx2Vv8w2sv9CSUzCIGD3fwWvZzTstA3SFiUKRmbO8KHN4+uR9g3T6nRyLeOnbS2yTOs
49O2J+hKqSmQdpvPATv09GJk5GduFWOqMRnFJbIgwUDZIb4Yu8+xvncTcgKXe7hEZXTsMajikcRN
ShkUTCN103mYstjAUmFeIFK+hsvTwkGRBGV2fWfIPmr5U29kalS7byoDfOwyAJKfe4zHUwxX4SWn
Q/Ss1c9uRPAMxTeK2eswTlutMHQj09ZbTouSAJTOnvOO/5hEUlBvb2E4MpYXf/yQzn5JqiworxX9
wCBasTntDb9bY0g/leb7coThxTphpyFimTZlGb8Y4J7p0Nrh1SXtkwsLiiklKLw3YIKs1QPGZQTE
jYlzZeVyLce6WEHEg9kNL4JKXEs8/JLcuX5c3ikTgUZEx3NPgn0STSkDXxjMwJDjSYXSx07+Nort
gwuhuPk2+HDLMGzn1dsgEiSNldnKZcIJ/En5zxHWHCOluechz7rx0H56aRygqejEHRHjXUuvyPA9
Yzx+RcJgwVmbiZo8lXV8GoBzLPRQjqhCAYAqdCAKvvTVjAchjvVzQvlrBaUtWJSZij5UZDPjtRdb
8gdG9UkkdZ4k7otwzf1io1+zV15n4eQVdKAb6/Flo3xyQUpyAe1cBh3YBOiVv8oBtKbJw9NYEvXV
dd7FD05MGths4yjCLq6F5wGHrwcH2KoWOH3j8ro12443GzvtRDIdh1AeBtP8sIg9SYeG/4ChdjZa
oEPqJ3PfvMjbsmR+CoGthfygZLiFaC9IeSfgprQB3otQ0PJjHdWv0dcoyF1a8viECpz5pJpOiYzy
AbNMj/FoRehrMpSH0V+PyHGYAUXgNKkR8WRrVAJWzKr/Wdt6u3ZvpQgey3i51C4Ambb95eEc0nEL
6BMfMwBelwI1eWSkTwXT+Lmc6i6Gd5Qhy2Nb6dQwc0OXn+EA8ghr+lfagNq9QjLZlaCdtdS8Dqa6
GiYXuK5NqEeIfhbDR4hE6DTy2A9n6r5GVMVpWLBxBoQYNeIdv9p3CHOsEIeE9oc7VrOfcrHYPKxw
bqOgGMVkqdG846idKM5VeF4D9vnhia/Ac4rZOM+1BGkH6WEWEzny0G522wR/JkVg5Ytc3sj0y28r
gpme3/lh+ZYg5w7A4TNm3tQX5E5GiFDGhn9yzkCNfwE5vc7kuqxfc+CceD08w/K4iMlH5y0vCiYo
Sx9/cf1lYLC8rvAsN9X9qslLXaNoevwXrwG2JjM2NJ5XZ23ztCYPkTTv4HqwtJ7C60Tid9L+9E3/
FM140ZYRmDZMvEWq+yb1uleqE5TjKXoYbX1VSfKV0Luaet+shI3ZGiYMyu/1Pm5eemBdbIQ9kfSQ
ZEZH/ShddfEr5PhF0zYc8ScTJ/gSY3+HF+gIfAxpGL9ILZo0kv2zmDC3Tl0DqiCa70E82UE+Jk75
4EzmIQby5KKPDihqdxgD6osT9ujhQalncWdWNKdj6RyWRGddTYDHVJlR/WEQ4ujV87dHMV8hVrmH
4lUDIwVOGl96YHJwwthMPRoIk6SV7d5sR2GHAUw3XVuSuxO9qkZvQrNmcRwwkCDKe4iIfrgguKWz
La8S9YuBkjHbLSckM5GbV4O9rMy5VpY/Jcn63XKcmsxrNmbUGydKnoKWP/Rc/2xKEHjKBb2rKvES
4ebZF+nRnVNhUdCTeaeC9l7QFf96rH71U3jAXrJDjcQ0D6QQ70jgfSE96cEG9RMJ74b2V2iWzdjC
+OLmmcEwdvQ8TIkRBcPi2QT0JZA0Rr8in3HuZ3F3bFqjUzDA8Fyr5VjTuwQguSVw6m75nK28bjPN
MJCF4qWEqSDHQBEQ/W6qdbOa5JtOuhh87woPwm07uTn6kq1BKZPVuOk5KeqevHKPbOEsiwce/UkE
/BEtWgNcRwuZNSLZCohlvJp/dw6oR5A+A9wGjEsKS3qgkh5mitmHBpYPn3Yuf0SD9wEocNuMeJyb
di3g3HAYm4VhTMUBuTTs3AykaHhlijjUaF753ShummppvG0VJoWs5m2c8GJwvSQFWr+PO1bQJSoQ
6nQYTXvtbJiOVp2pEIXueNZbs6GJvVv78B6pMbltuVsQAYDfiXZeEDy7mAFTEdW7Rif8TJ35bork
3ucCo4x+4qN4d0xvUxUiYcZhHMo9hQM0IsemEwfrL/ezWQ99696w7/XdCQQmdPws7hg9MmlPJPSP
uO6lU1jortR5bli94cagg8Uab0X71NX1I6m8+qCT9kIGhnRqZ9x6UhR+Sy+OUAccMDs60kMzQF8X
Tffd7d+qEQ2g9OOfdUceOGPjfT3ziSFU3T9FIawCR6/ob2wFuK8sblCgxSlc38kqy4poElfe1T+t
O4ZZ08MTnWIbfAxipAyndeUN22r2uitVgBQcb0FqEBfvUdsBvQjc+3noydEB66doxpbDv79EGx61
61HIdc06kiSZ6ecfDfeH0+rPHxS9ctEY9t4zBRATWyFoUoa2WCcJCJG03S7sxhWoMDaRfV2xfF3Q
DdilunOoanMRGF4wr162ASyH9+WcVOloIufohvanskGQJSyCycioILQ1tNqW1pMYoWFQtmjgKWww
/hULsvLqAKHb4SQc7hca3VOsrfYlKI575M7avQ6rcYetO8mSUUeYE9GSet20RyKi3ROULhjHS6RA
dbT5asdk2ERheWU+xljH2O2ovPpYRZi3vcBTV2XN19Jjaxku6wv4fzc8LvQyz2+WvI6arjDVPF+m
eXiOb4NTQ0GNWBVfzgxoSkECp0bL4wDbE+uBYTmLagGj9/ZmlCSbMNgihWR6RgT9NzZD6JLiiu31
XPdlGhoK5RJr20vUeUEuBbltX5iVF9qE3XHhbn/0esozC5w+B0osEMyx4rTTQbcJUEjvsTaMzp12
+JdpdHW3+IiFSOWAbpTTZkmJx39ouL3mzDU8I10EAQZv722p0J0kXOdwo++wM+RBTqV/W8ZioSb9
9sTq4Hk28kGJ6UzCGjxPgj/ni2nYNvW8fi8zNz8dUL22+E7yCvv5dtd14wT7CSTKAJ+oyqKp7FlW
tr/ggJYFI+2KBoDWRexhgo4mYC9YEFXiLloXP/Va5Caj+wiTCy0d+jpULk7I0uvnJdf94D9NgcRD
aF04GvKuQ9XBmzOKxM2hoSuh3q3Uo8eZd2+Eij49YvW+bJoYUDAJIRWr34WfqEPIzHClyZhsVeW1
B08mI4r2IqsCMVjeXU/ry1r6P3ibJEUVwhcAU5dMZexj8Ych32/GCY0Y1mbAkZa7Cb+XhDAQjXHb
W1JIHtGc4hzNvQCAj1dyHIU9HDM6PTx0iygPMUIQT/08LbftbHesvEXCCofS8zhh6KGx8DHvzjJr
p96dAW+x4IwUG+9HEyidT/Hyc9bwfxVJNGC2WJpUVezNCiXSjk/AWwHxbBo+oqrb9ise3eiNJgk9
Gt9tHoIK2KLBXvkI/4616IFIvvZhonfIzXutYjAINnh5SmD1nUQ+/TC9atK4gHnXttnUWMyGeYhn
AMuRcr3TVZlso8SCzuxbcjfXsJkCs2F41KXn7WFF1+y4HWAIiXx0DOyjbNY36cj6HfZX566e0VSz
CrK6NWQTpo/Rw0rQL3fhCH55T1AX62b6MAz0BwLYLJ9NgA5z7e/4xN2z2+h7GbrHLsCh7tawwFtm
nUpnbp4aUt5HI2jwY/ko1uUNDzuYlYvYldxr0hC7iprznTdjYhfqprQcscbv8aKnjCfPjYss2IAB
7YijvMf4Ymi9IXK6myy7cKvVQbU3fhza3Am9nZjWC/7KoSPeK1nJgY4eNlbIyN7MovV3ExnK4+yW
71GQvMCUscsY7Z6jzsWGV7BjFVdHTRcBAWO1q2fv1ZY2l4HaKdEdNCAX4ji5RNbhxuuGMBU1Q62j
s35dRudARYOXh5DTPBHAc57Ca6uXPQLDgP6M7gE7w+uisPJnPvgLNMDFEbEybdo11nkT4gugyr2P
jo+7WE3LLQ5wPTmEv7YuRiesPqY4Mdi3jeWpjWrnnoczhOIwgUslSBJS9tA01MobLwxr3m0bRtpJ
mYvzZGK1yvwYhcDpqcyYjd9g3ym3bhVNhxo2jmnS4PgvBQa82nySaT3B9/rAWvbhAMpsxJoNWJmT
Otos02me3TNnDz43R5c8VaheCFP5cObk1Vaoiv0YPuvO3ifJfB7VeOzRDTr9fVUZLD3Dt9hdfyYM
u/1QFgF/Iw4tTK2LBT/zQWJ8g0H1aYniooc/8Bya3CUqa5aTj4ltwC6aItK+xEYW7AjnZfL4Fuus
jbDNqWEDjCfp1bbeFaovnfqTZzZ1rc+j+7MPapFO1WM3B3Kz3qoHdf2d4+kN7eO8Fr8S/PBYpwV5
gNqPJSjsIe126hdE1CJ5tQOKz8st7V+UZogZ6zcSPbVBP02CajNouquGGdMOQb129gIo2w6hsV7K
KB1y19dYsc3J90rFI2lrGBkQcYw1Eg082NwQ0uQtDhipGoWN0FxY2OZniVuJC0rdaxi/TUR7KVTX
e9M2bz7nnyALsKwrcebVX5N4iwFny0tgwVUR1LxgIPWxyEsqjAhqybx1BDUhDjZidgqyQjC7Tqmb
vFXBC6bli/XbQzNjgUedrIznFzlUS66GAeMSfUEo6TYQSPFsTb9XA4TDA+jDfvNq5vkrKsme+d6S
0vposD6D+vPQxDjC3MEtPAJcM4mAkfmXrmFZGJIHPWOTmrS7pIm/u/Cng0ojeqhX0ArjpcxkuXWx
aLfxinX4aj4bJ35Q5WizdXmemhJbANBMCLvSrs/8BhsYKR4QSm+Pk6+bE6kxM1TKsWcHcObZuGob
etVP7Om+15Doja2AFi59G6R16JyAoX+5oNVlI+76zmLrGrMlybS7qGPJXFo0TEzFHAPiGLT7Qexw
7aoS/Qqx2Er3DrB8C64QZvTMhVsJCBHlvHe0j/cEUFw4VB/CIycwmPKhjgvM0zgZSn0267LeqxaE
waR9isYVxXp48LhXgWigTsGkYENNfKyG+p/wicZuHhxgCK+uGP+d1Kn/H2lf1iS3rTT7hy4juIAL
Xrl29+y7Ri+MkSxx33f++psYf8fiYHgaOvKD5Qc7VA2wUChUZWXSy7CVWxtX04tVstA+vtalcVhU
NO+jbJLtau6TWxTxjUe1j6Y3ANDGByOenqsYj5pEB7PbCAjMcZL7ATXm1kS3HXBcs8aM5LCCkNgq
4OAlDnnbo2w33odKdQ2I1HRqi+E26dHLYGn5qpcP6L2ghqRMaFlLyDftMhoh1VPdDZV57PS8B912
DPhO/wXqSr6eojZdkUBvyfRCjL76XkDJBR4f32UlJS5de8nCQ3C2Tq2OW19OxuvYxDs0W42TNiPA
h9Wtiucfohd4Yxd4v9zWKINRvfcahM2xynK8r2KavubF1B5iWnSXmlqpECmJL/uofk7jJblIqP6o
lkWKsoqJtHPobDnNiwOpDBVFHRWK1KbFVKNbFLMBZQ/KRPLXUEPrcgqsInweqth8wEt7BhVjk/lJ
qn81ZLQGokRPPDNS0cqsaOyWakGcsLFGL0ajNLNlc9GcMS+7awz4o6ejIV2wJ2IgXplQx6VWA+hB
KYEjXx31K7zxQM2RGMhrgB9DDr3cDm3nqlZ1OVLjoU7D66yfOtvqxjc57JKroZ9v1xB92DIxH1QQ
QN7EKkAha4nmd6KZgEkApYVWzeAtavQyGdQLi95HRPwL78vVz8PxOaISyobp90rJW6/MUUydAOCC
PPHyNZ8syzGRknlEiksU+NF8KwbrDnAbimpG2Nhkni+aklym6+SrSVL4xDDBvK6kLRBRBUA6kuEB
4Oi2NPkrzyPAceWUOlKCIkdLhhnF6Fp3Jihr+mnSPqpyfjfS8S0iiVcTQELVTHMgyiJ70xqN7lgg
0Fr68DiOMZY3Rq1LCql1K9LeKkp41OnS+lWhR36Eg3NpxclbgmFcW5ci01cSvB/AQQzwVjcYDuD7
T3K5fOsm87qgy7cKmhh4VhKoHg4402Ohyna8lNSeUZSwC703g7YD+55apXjh9bgogJN4kQtczJXc
fo3n+GlIYZ6ifeaVEz1B3nm0ezJld4NedzYFctAGUnMEdkZ7s0q8LTs2/bMa11bX36ml1FxFqUmd
vkUdQEbCjP/5DQi8r2ApeupmQg6pbl2MdfuQo6QCDV+wBejWcgEs3hFI1Qttqo7FUFxqZXJJQM+N
8Qur8Valyrx1RDW07fQrhWKEFy+8L1Ucpc6SARgot6APHmbgqRT9de7rRzxQf8bAJiAJpigO9X/N
U13VF8XYlUoKKRkzQpcn1xYLXYIkHFAOhLT9qjf3fSVJyAxkCfVdYD2QXZnyjxzscV3s/D9Ipeby
kBoErVatvNXJcj8u41eopCGua8bjrJn1TSY1d7piPSNhk71CRdupaBuUIpfcukZzPwPcsokvq0K6
0DptsNUV1bdCo1eM3yKSalYULZ0Q+TV0BvrbLgKep0bvAcFz+CbnjME46hBB6/TbTMML7C86ooly
iqs5cdC8+6uL0QGUu17zIhSfnchsp1czLMGkXed1VDnwWAS383DoXcz6BpHMzdOtY1b9PTQzkddV
1Wy9ffsjjdQN4pqqHydZoqjVihAiMG5RE8ecUclFWlVNt3HyfH4xuyDyzWI4aLw+Z1U6MXpqGcXs
rHgGhMie64tENMApssMB4y3axUVXw87cfZH0I/CKwZS9yWDvP78eNmXxaZxksx4OFD83RdbmAGK7
mtF7HZCNOLFgEEd2juIwmM9t8Cj8S39gS9/MMIRIYMg6xBiA1QARoTKiXtwBZ9WVAk4BkeNxQ3WL
nEIrgxFvx4P8ClzssZD6q5iMfzLDsNlCbqKOMemYxQIzNEFPBV1CkgFl0/9ILdlJ21lg7X3G7NwX
4+ZmCgXcFmqagP21AXNLStdDh6oWHTWvwbPD7AGF0XIUVPO+d9c2ubQAmRL8hvPOqcryxy84DipJ
qxnOmaMSQeNXdb6O9cepEqm37M0yGBTtUg1E7FTlJSXCfO4IHpeyO0dPuW4BVSFijtod1TCopUF4
VqamIXO7aVpjPOudtLqjHx3Gm+pqwSM9t2W/hAAoIOs/06C8Ek37vk/w8d/QVFRF1Qg0BmSebmVB
V2Ut8kqG1dVXvcSzUIs69h7x5UP3UrycP+N727i1xh047HBSLZjGdVWwypm54pFQwEgsXBB31DpL
UvQatQTMTCs+cYB+LWxg9BziFz7z0j9wwO2KuCNXGUaPWkGHp2s6Oam8ekatgx1WwxO3/IMAaWKE
B6Rb4EKx3le+iVaVsg4ky+nqFvEdpALwwmgg7/BNqW4N6z4pwwvQlghWt3vEQScO1nDDVHXN0j6e
rx4wzqLX9NUFNtNZ3c6unnRP9pkmbSP4cnvxf2uKu2dQSsbEi44PZw7mQcGLz24zvOdVDVV/qHkA
6U/RHY5rk8lclQJCjE9xhGCBBLhXBQf8894iz60a1ZJRv6JPdQw8MVLNVNbRC9Lc80fg0zI5S/yO
xqWkK1EH9cgAOJOgP0x+fJAPaXDezO6C4C2Grij4fLyzrE0Yd5qEBeUUI85JV73ppfZqRRmEC4pK
YIw5+YcgwtZkAmJryoZOLT6IGF0mydkI4GWi3ij0FTfC3L4oFM0DXAdV759f2qcgwlnjgkgsz2nb
QFUABazkybIwXk2KXnSuP93YnBEujIyZ2hSYu1hcffrSsSGU6KKJY4EvqKKlcNEjHhKAAxuUyQEU
UG7MAY9VP7xKrq3JDe8s/SI/tkfipS4aYZcFEDB4/9fg+0sPs6c7mS+ipxf9HO4KUsdMaQmSCHA2
G18p3h5dKtJmep/kPuMr/FTgANpZlUQZlhwMz8SbD+h/O9VxcSMncwH3F6R4AtfkGXU6JU/GZllm
Fw/DFBhUC0CpEdUV+QCJVYgEjwFm2wTUN8w3zi2RewJI6zJ3oPrHElFeBZpOB4AKj0UzSx7QtgUa
dQwFNEi7QcVSFVOTNWqpGnckaDMRQGoUFlTaIybDAoDWfFUYVD5fruxUbOxwp4IOqiEBrTC7mHB8
Yx/vO3qF34HfgKib6AS+z49/2saNMe5wYF5uqVE5nJGa9JeACAz3lenkruT1UEVHo9IF6KJzw4s2
EAVP4Tq5g7DEZpFghHpGEgH06mMJMbvBBzjSxQSCowso4vaPxK+F8snlpBVrLlvwUZQQ/MXT3MQr
Aup0vhmUXnsVC9xTEXgL4Z7Bc40W20xgTw7yY3/ZXE+BCrCF1wE57Ycupja/A1yG0tF0017lV4pg
vbtRBjm0JVND0TSVe+hhCCg0TQlRZgAPSyGvNzXq5v/7FcH+egw9a0w6i7tkwVuxQBKwXoAoq4Ow
RzukbQUKzXursIAOMCxTV2XVYP99k42ZCxSa6Qwev9HMjhhitOyYqCJG0V3XwHkmMkH6ZRkq74hW
3XSpBCvyidqGg0npzhkRWHACWpy6+geVBHf57ro0GWR7BgY8NIM7dXQ1Ejm3ADmPlMrrhtnXRXz9
uxYIkVVZZ+P2hPs4mC1B75nCwjzELlFxxKrj+c+/F4DRWP3HAvdtULcGGr3F8VUBCcwwdFZiclX9
jk6BJ2emYMP2MoWtMc6dCx3QUiNtFrdp0suqLL9DsvsnEDKRd35R+76gyxZV4dGQruf2Te7XOqIG
9m1xJo84CqamfckDdMqLHOA90NnSXgUmdz/VxiS3kSgJ0wHDQYvbu8Bw+QWmNIwgdHubUJs9qMLU
kSpfGH5ZAOIjv7Uxy22pCRQPBLvx/TKjHQ8k7fNDl3Tz92Fcx0twpCmvEz7wCX2tIoBQNVTMEgnI
7WSg6cv5HdhLo7e/hLtYq3wCTJyk8FUNiAazXzAHEr0WqvYjbzDweN7Y59cWrleLIS0sQnGR8/JA
HVrKEiHS7FpafIAM56kItBJopOFbFcZOGGnAanhTrLIO0eG87f0v/cs0l7NMawaAUq7hZgc5g2vp
I2a8WxRie/ff2eGcuFv1KisxzOxKy2BehsjjPamaWsFb8r+clV/L4Rx3ngHLAFsCnj+Xih8bXubF
PnDxXhMHGOhwJ2Ed4J2M5rPP/rLI+SyYahZUZHGpdh4G6YLZL+4hDYLMfbqVH3pPdo0LyR2cMhBl
uOwvPmeYc9Eyw/jRyKA2SbcAuQzUZgN47yhyTpGDsJi7ue9AsEdypNBgk6iiQF/qu7KX/+d6LPN/
A4PU0HKzZJPnzhrBRgA8X4QIR3zaP+j5g7b8wUN/a4LLfdYWPcGomWbg4AHUmH7U+XUB+Yt+FCVZ
7MB8+iybtXAHCsoqZippGCIhwfRc+1UA/iJb+akigYxcyzl/qnbD1MYYd6rMrAdVCcFrX6HVchWj
k6asd1BUKA/jWj+et7V/tjbGuLNFu0Jvywor6zzNnx8zryLwcw89SdwIJshJ8kAT2BStjztc8Zoq
6LVbOM7S16i7TYDhXJrXMBd9NLZP5z4ad5aGElUgHTHfNa5Wv33Eu81FXxHYIhuMyo4kFK7efWhs
3ZE7VZNGI00h2MvWBcuH6a8Hw5W+4vVvFy5K6O75T8e+zLnlcbndmPbtLOdwE7N6tUxApQAgO29B
EX0pLmFFG1xaCvnd7ftj4q0yuCgu9eVnE1Bv8WV0fY+WnNgx5uxdUflC5Jk8w5acyUtNTRhHv0G/
j1+hlGxnQedCPmX1QEQgPHf/xSJilapZukn4MpuZy9XUSIhYJIgOCSq/nuXWPxUHuAlgJeAxomi/
7zEmOhFEA/0fANkf43A8lqGWmDp7FWt+6SoXoUsdzA4cyYG6s+Cptp+RbKxxZx3qapMyGsPsukAf
B/ohPL4Qu7zuA1OQsu/6zcYQd8LDkKSY1ETqg6vsrdJxfYHW4TRJGHBRCPmTt9vGGHfMK11rcG3C
WGRB5ZodPFV0le17hqVY0GG00FfhmfNn4NzKnp1s1odIMIzpzAfAK8GF7Jk/S68MFlHBZDcR2Fjk
Ygka5mWWhkjhSPGSjI8Uf4qoDEUmuAASKkZEFAOLCoe3Fs9qaDlhfkH0ev/Me8vyAEtXdVXVCVX5
PLgHSL9sM4R7TFkgPbRV5G9J5MR4eJiB4g2Sm/giwrL9g7Uxyl3YYTsMkgpMK57a+V/VKXYLh9gg
2n3FFKKwuLUbiTfGuFM89RHGz2LgZcM6DZRGv1loKCJ/Y9/7U7Tf2ODObrNGmpmHBgC+DZhGoGbr
TmvtMp4LjM/742A8/Unstyx8OlW1TEPlFhVqYNoF1wxLDADhvBrd6JD7ReUwaDa42pD/LJctprNu
RJ6/v5u/DHMrpV1e1O0Kt0R7w5HyH1mU+oK17aZzFH1SUGOp6HFw99pMWqpXUNF0Z1To9Mv1oMtO
dLn4rBOmg73v8by93YNGdegdKKYBTA63IrArRbURwxzI76xrYiymXcxVe6BDrQX/zhT7KZvEfjJK
TAQ3eLhYsroA+1UrnhqSoIlADnLeksbCwyeP3KyKi7vQKmmGUAGvUanryUEGMvc4GYN8Tao1OQ1G
jrHuXnmUBwNfcTKS04QJcTtZquwA+qI3KZz666lRn7I1uk/XhtraUhnXZQtCiKnuUIkuajAfSals
N4NBHL00lQCYg2eAXTMgHAFlrixdcoweXEpUSb4nixQfSYYZ2LRqfvQpKbwYnNvuMqvyKa4VcGFl
g4LPO8iCV8jO52VtfpT1cHlphK/AhuOIOZ0ig8Mq9WU4mq/gLbqZSlUgif1eSuU2/IMdLqbNLSY4
Y8BKMQx40MBV1XjAnSOmNvfVm2R3uJKiS/V1dGR/eUzvzcWp6E2XXmIoGBFW9EjZeyJ/+DVcfEjk
dK0MK2IRdgFxgdM91TfNExgWDNd6wAAU5ntPGAx7iG7W106k4bAX3z9Y547UWmK4Qg5rVB4uSibq
cSoc+VgcQZZyAiDSOe/qQmvcqSraJTZUFWtNj8Arg3zITxyM6NrWoQEC3RHZ2zlZHxbHnSzMEa5G
Uce4MQfFg9cmwVqGfiNhkDSbdGByGreIQMolWOVuoQ7BEKUqHSXj9/7mJnakmgoC+b8fuflt4Y2H
79lR9ckhEm7oe+7OubJBZdDRsRisyLyOQAH+z0bL8HbpXVQ/tVN4hX950Uk9Sk9gWzFjB4xZfvGo
O4lfgdghskWvp51D++EXcFcAkBlNk805foGBkKGAJKPrytXJqkkQJ/cOysbSJ4GBRq8x6rZirZ1n
BOUjJroLrwmyYHr9bo7u4oco/cd3k3a4iwWXwY4fGVRRAYWQiW6oMndEJ8zYrVOPzEsvwDUZWlJ8
KclS9ZznTQvmSzg05hRnJfRAyzuKinYi49wJzVK9LcIFlaz1++IZTuL1F0j/65vVljzdAx8fyJTw
8DBCJ3n4o4+7WTh3XvuMYMqoRXmr7U+1/pTJt3r7JDgt7BB+cmEFZwVtI02lGmeDjBaJKCucpMf+
iCF1d1AnVzlQb3agGgCSG8xA6MSB+i+KDZgEEtXV2f6ds88FCWuJQ0zTofZKleJOIdVtD8a582vc
XSIepmhPIBHE8/RjMtHlq54vBQooPSbPsixoZAyisllTwQvuM1oOTwS6McStBfEhldMYqQTr0I7h
k4kKmwGYl9Ed6sJVHB1CTUNvC++wvTxwa5d7ZNEeVAR6icRdu6E3yUE5sFdCAyoOFwNVjsgr91L4
rTV2YjbxFT3aCYAbihRemR5b0KTYcVdY4EDUULusI9/Me9HG7ptk4mtoNxLT5BZYTpW1FAOcJM79
0QXky9EO8QM0bu3x5+QafnPJSimxJ9xZFlo+eaf2yzC3VksC8MBka+08BJkc3JzH5ESdAdOrBxAh
opYiujR3i1UUbUKg6TTEbD4NA+1QOeYqTMbhVX2s/WPlUEcebDs7lmiC2JGTeuK7erc0ACSpYWio
DCgA2X/8ql3ZgheG4qU5JS9aczQCDECe+sOYgnjqlRXJ2kBUGnt/e33a3Y1N7vIKk2LVcguPQRKE
AUikrzDEZdzWL6CqCmofSBin9eipjOwxyPzhogFDtGumtuh+Ea2dL9FJjCG5AYTLjY+gzzppfu0r
Fyw5Gr0FThYMh/MBia3r87pNmVJ8Y2QqXL1fiwfNzPL/g9uVfn9oAW1VDyIz+/GI/LLDZdo1tfIu
rvFNi8VmIJzSB01F6n0HY7XfB9SVLutAFB2Yn5xbG3dZg5WgMAdMo7s4xq/Z5OdN+nWxOifB6IQr
g7VDz0RXNMNTnzPJXdHmqrVSMTbs84VBdaqcwhn8GvVA0V3FLopzhviLBDQMajvgAUxHVBC6VLlJ
QekcL6pIQlm0idxF0oLAaV6hMuFKsQlmvcGec92VM5BxxOXkYLpmsHut8s575f4x0DVqArKlGAi0
WP4msPdqqtQtK5Mj2LkEqU78QO8T52+YsoHBWNF7ZPfDbQxy+2n1ZT9ZEj6cUlHrtR2g8I0JS9Cv
KiZIeJSoAN9fRusjdAlSb16k9Vqt5ubnv1w2t9mWXOLdniI9+HvZuYu57NBNJEAAFYcVRYv/HQ/O
EoXNwrn7TK9atZDZwWQVegw/pr4F+AzQOhcg0/qNMuKO40IQQzNNRHcwrL7fOZsvS2uzmMApjhrH
Za20gCpf6H4XWO7oZDQwQVWw/iyvK7cORKF1z7CB5BIFKgt1BX4UojMkc9I6Hb2j3JwwJze/VLXq
m5kuUtLdyRBM9DsARrJMRZEJ57v5kmBmt1QmFxo6Dtre9ooqMIjmnTr8koKo6bzP7C0LsEZdRind
Mk1+ngqVGa2kQzKBcXvAvO7lqrthN3rnjewEAXNrhIuk2LdlrvQJsMI6BxH22htut1ogVSgg2SMn
oe6yWlUXTv55u7tlgq1hbi/VZoWaAwbB4Z3xLQTWD/VL58pAhMenSdj+E1pje73xTcgWkrD+21px
XfrA3p5Whz0m69/JrtimcSH8w6Zyhz3XQeaj9e9rm56ZNeJ27uBi+AM9cHoUJZB739CSMTejoUgA
V+EynDUq63xO2sm1FC0om5tB+muE6uiageHdhLpHLUKZ7QFUMab8j0WLxdzNdnZaVrYdmZEVa+Qv
Ksc+2mVO0YMqgsqoToJarXaWVfpSDuvBqsF1HOrKIRzLYIYgiYFrBgCbCxQ7b83ZfPgDx8KICAX+
nzLlFy4fkZQqKUYJ/Fio/IHm1C3uEGedxQpmr3fqQHS/7KRZwP8TWASFCwBq7ONstiJNwTBJQzxn
5VNyWA/tYfENXxzj9jpDH+xwH7lowU0wgwQOF0j8GB2GoHqSHCiUPKI0gGVJR2FbaC/+bFZmcB85
LnXw2qmwCLw6WORYHcbJJvQyEP+AWM+fwCXu/kH2s10m3wAbTQ2cRBmZXD3MwM9XZ9cYmDqSoSoE
0XUvlm9Xx7mJxhTWYlohn6srMNRoV81QX3ThcCHTCUJ8tZ6LIt7uMf3lKTw0l0otSBcNeArRbQx0
MrRUdVI9jDMdGHWTbA8+GArs9Uf2mgmRhaLlcuEWyBVjaBTs69pU619JYtDrbpaJl/WUYHo/LN7W
uloFe7x/NjDVYKFiYRp8RjAnOpnzChmBFI/mdYTJ/dOgATlpRuZyaRnGizaCmbmkBWCVxKLfBJFg
LwxbeDv/xzyXAK2VXEeFJU+olCzgjgOeBWNHGChxcvSgUbUQF7/ZLvKBf2uRCwbJKlFSstp3WYAp
o1nABSnCmYhMcHFAWqO6B9Ehngf9bGcgN0fsCf7dxvFPVaiPkKlosAzwLjgJGFyX9klTIzdcIgdD
Iw44eo95PQQzbhkouRxlA1TE0uv5X7G7UIAILAI8to650I+BFfoDUF0q4Ty91PmN1oFRhuSW/SdG
dADvULLDiCsXBeS+K0YmLepmU3YrgzGwjGtBx2uvpm2ip/+PDeammxsCfF4xyLcQaVhzmEmQdeuI
olJug0PW7r3QZi2nUcK48o3ZnhZRM1zdjTsb+9zRL9sIakOtwTKtxbOeFQh1HTBj7lXXhjP7oDss
MM4CsYdjdqs7kLU/9YjuWpDdQp6hh1SR8IW7V336sCNcNhbG+ZTJMna98xR/+lrdS+1R9RgCbAUj
4xDkq1cBBFZ+F90ue6/PD5Y5p7JIb44TxVPhvVFvgDL0Zoyvc0y5sOrIVNfOb8wO7V6k9O/sgCoy
78mZbMS5WcOT02N0KDDhMkOgofVYPvJ3qfZ+nQIw8LaTIP7u52lUJ6qFlgaAU9ynn+rQKHQTfKVa
jwfmrYXxORV9MR2dfMNZkZYmzRUh95GOCOmrrvja2d1wNK80mc1Yg46ai8FgBlPkcEI1Y6Q2Aklx
HWOUI/blI9jWQSItBehrlIJl7zn81iYXhUe1NRudQQhy0LsPkDJIhx9S19sKKE8ScKE2T+eDyO7r
AmJ8CtqAoNyi/D0HEeSoBJ8cypqn1U8OrHi7BtqJFVHFiNe9mxwm8PrE+x7NKu4CaCA3hCIq6no6
2CJMCr4ROqtfl7H+kuSgvq+XRiTauP8RFYq5Jczo4w8uEwTNVwuSGphkHfTqvnOik46aDQ3aa9T+
g1UQ+Xe/38YcV7k0ydIqyzvMVgMRXpc5WmLYeIZCMee1rmeHVqXgGtjrsYIRRlMBcjF1BcgrLkbP
qH8VeEW5q/aU6Z0XlfNNbPSONMZQUhq+TP0zoxiTwxsFtHtpl1w0Vfs8QCCqedeCuovCPIhBdCMV
p3b9ct6/9m7CDWaC3/6waUzsCK7jdTEPc3rUIEHy7yxwO76CNH4uGD6BtL5JEgjqaYId3ouB2zVw
GxxDGTqLNWYBolAxA8/N4IhUBFXaXc/5hS7RuKs2V5I61HNkucMwBnE1HOgCYr4B8i5JfV1DIxMc
nz/Ob51oYVyIJWiLQT0NCzPnl7V7iAC4mdPn8zZEy2K/YZNBDCGpSo3ZSObHStGDvK4ObfUsZ+Qy
Vi+m0BAkgCKH427JVU7BbVIhY4ksqfXiKc2vjGaxRBgd9s35bHnrE9zdUBQpBOqY12VQirLTq9at
R5s4YE11DFQLKyDQCVhAwgvN0e+kIPfqKzT+3PN7K1or2/vN3oZG03Stzr6fgRsCRa9cyCUhchEu
YgNHvEZGDIhKr9yukAzFZM4oOMACE/wg7WpEDbR1sYoWKjH5Y19/TzJBf/RdPvnM5yLc56qtwaoN
zCVDsNOunsE+3z2v6ExCC+fLFBQBKMfA2+cRt84O2h1LbhLhx9q/iX4dcMJ9rWY0tCJiYQRYGHSD
PXYV5VBJDOjX5mhdAFov8o/9y31jkvt66rzIM4jEUF2+UnyWKoOe12XFQ8ByPVGCyk7WmT3WuZvW
gvqZVKeoMPdal11I0M29gxi4CdZSsEHhsSwKmPver1lEBlmGgibeR+9fQF4dgQQXTf1YT26qXLPc
yuoS//wZ2+sRAqT1jxl+vMlYM9OQEtQLUfroQeEf3UPCyykCcDauQEN+S4aAARfEjcL/8vV+WeZu
NmmcoyqnqG9bV5BCbY8AOqLlWqbH36sG7o0NfFgpd89lZhM2xQysnXZjBfJVdJJvzCByyEFcbNi5
FSxZAWYJDQnk1jzOnhaGBARoj3loM5PclfZeUhw0KfweG2NsW8P0vW3Gr4IvyW5QzkGBhoXmNdVB
CiWb3A1LtLK2Ggl8uOBBeG5RT1lfLHSV1C9SAJHjJ+Hp213kxh5z4E14HmlOemlG9653R7QLMQM+
3i5gN/aSYD6l970jHxj4BLy09XQlGs3YC3lYLXAmwCOjWGhwF2GJFHuECjNybRsMaZfjcbgbrror
6bp8CX0QHZ5mD8Du++GhRfteUcCE/L+nTR9+ABdztamVjNGQkNCodxPg69Z11b0IPimLKZ8/6a9F
cjFVk2sIOpfYYhKgGuokJ0w5BponrmHvXFIfFsMFG0WGRs1CkZ0Vlg7BJHWoXOibLEdaQkvm3y3K
5AJpgZSWjinOYX4ZBlMwH/oTDeoTalj/+2NzuyiTCzCDDPGxVqOTuzRDejuG4LNwQGOVpjaGAtRj
29L1aR0kK4JQaSbqfO7Vlj5Y58JNF7cNRr/hoOlR+jI/TsFwVV2NF5AhCoYv8X33OF8bL3lgPBER
QdbOzfHBMhcIIFuhgAMfgWAcl+7U9RT43joWPeV3XQYIJVlDsAENF3cAh3KGSiLKE66RLcBFrioE
YhWDgqB8Hq8FLsO+1KdzAGCCRgkmRqnKnbVynNYcOn/sqlBACLceMBolP5iBipb1n23fxhh36KiJ
Z2gFQVM3h9iBlfzIp0rgmPtb92s53GlLikmaIZw3uWb4VksX1go61AfBljH3OrNl/MtUDcMMdLTY
sv+jnHNjN3pSwMADzZGrSvC42/W4X1umcSdNldMS2Se2TM4Uj1oG9LREM4Y76RfKG//smcYdp1JV
MiSXWA/YrK+WDPJxbXvVziDWDh/Pbx1zpnM7xx0fI5oGauZYDAQnjmOdH0mVXKAhVdgQxTgmWnc8
b28vBQM4wgAElyhssoZzh7pVNKPo3j/V5MW1DRZ95uMMxJk2TvmmuusPMdBwD323NcsntMCg5fI6
gdWrIX72pjrJBWg8QGDhdG5+PXogrT7hg7rjFQ0qTEzZNBgDMRfWXiH0w8/gfCcFmQwxcjzBmKOq
Su0WypGSZ82dD9Qxg1X+ikHnIvQYRcJv4B53v/avzefbDCZ0DCFSnLD5D0W7TC30wjXvP+iYurpY
BiQY2mOvXIHQBFPyuSAW7L2bLJDOoAgN5DBA7py7AQmUxqiHIAHvRuiETnFlPWSD0VlI/OcFzgf9
8giSS6gnaDTQqga68HVmeLHeroEuL8VbDB0zEWvr7nHb/CouuauWtJjj9xA16y6SAJBWQ0IBtM6Q
Ejjv/nsFPgAWUL5UQGaIzJXbAIxZSfraAn2ZX2Ks4NB9zb8jj7uHPi14n8Cw5erO3ADLLIMr3JWO
muD47QbjjXlupZYaG3GpwTyofoMCkq60Xb8ZVJCds7/lU1DZWGG/YpMs58rU6XGOpGcMe3udwT/t
nd9G0TK46ziHuIFSLIAMAgPWQ8sN9OJa9mSCVV+Qv+2vxAQ+GXOwpsXPeufDPHaQp8EzY8kvQqiz
NrUuKvqyiPdpt8DbaKDsyxDf3G4tWlzXq4mqPWvLDMF40ILu+BvtH+Za5+xwm6ZiQqmM2v7vR4T1
kzVewr8SRJ3mUUWXSziJsPuRNuvi8ph2nCAKMaFaj2jg0my8mar5AkP8T+d9YfdltjHDZTDKUGA6
MGYzHe1jB1JgiQBDvhyG/kAjIEM6Q+AS+58LiRnFHCr6LFxGL7VGFaJkyJ4pPZj+GH3ocGyD7nB+
WfsXJdIvTcc1CRgRFykwCxM1CiRtkAZ2p8WBr/uNM4JIzVW/s6JBdSNm/Ntf2y+bXHiQIW6cVJDE
Qa6Gf0bDzqzFg6qzPRWLU2KaI2Fyy2HqCta6m/Ju1sodAT03O4jVvR+BBcRaCe7lzFFOIAu7EO3r
bqzfmOJOARgkoNmp6ij2St0piiZfCfsXqEifMO8qyuT3T9yv7eROQKGNYIfNUL+GGOE1oxbJUJ2E
yAvown5nVmX/wP0yx50ENOQSi7KTYHYnq35bSGJ34w/Bp9pdE64uAE+BCAUBxsfYLmHsfKx1rGkE
UNvXfeUxBQcaBEwmn/jJl9+ote46x8Yi5xzo5rZhvcIpWfFDuewwhpeDFiC+UA+iIY33AuCnGLmx
xXlHmRtxBeUGXM/HDvjMLGAEBNOxFx/v3SfLxhLvG4raQIYMlkhgnCQ7/R55GXB0kNOEYryQ3EO4
MM43hrWQxlDHUJFuTx6b6zG93mNxSxdkGOwvOreDLMRs7n6iRmMpg7rT7fL6tgnJAEWTxWvS8DZL
6kMVJ37ShpUgJu9e0782k287RGtdmrFJQGhpNl4/D1A7fzvv97uRkZEMgmocvHD88Ks56Ga+qLg8
IwBOfcWMIWGTaNlrVw8GJnViOV49C2MumQ0qSeOb2WhCpODu8d78BG5nQynFhKSK412kL6r+UIVX
eSF42u6VqcEA/p9lmjyEndakgfYNbLAO+3DNztrkN8fWLvxISPih78bijTXuNWSNQy5rObIrUliJ
N5kkDNIoV4Pa6K0vqDRD+qcuqPojNiDuKFVzVzhKmhOoERc69HdG3S/mOb0htb5CUz4z7qYBFTxF
w6CqbkE7lHXZ/bwDnjCDopdLQrV0iy4H3KXuTcWHGE8LHsXFCIZSStw8TRU3geaoGxJA9iFSGLnG
qsnBuurxtVqYDzEUS/1pygpI4+WVK0OS2ZniDnLEuokJwaxD91CFkFJWdzUEg1qKn7D28Y+0mb/V
Xdyfyk7TErywaAiWBBMcWlGGSQGt6cFvra8TrKoxhJCA30MQkKtIcM/uexAUDzXEb8b0/vFsFqTt
RsJE5IbaOum0O0hzetLx6D9/VvYfOcAf/scOd0eEaiVbYQkvkk+66mJnLqn9lQ1QRyfpOgHXAbSf
bxTA+m3s02/cGLuV5I197saABFndGiFikNmb/c+6GmK/niQV4kYGuSBr2x7azhhdC2Wj+2YFxX07
tKKppt2SKGiHkCFiwNFSLS7ilgUZ5HkB3K2KIUMDD60vQUvoMBous8bTF+QWgKjHxQ+ruDFukNEF
v/Hg34vGClpqeGkqePdrXMyIpUrqIDiJNtDD+qV7RmH42N8oh9gN/9IWF6Tfl5At750ec88gWRP4
we5rf2OdD8tGQhKzWdHVY9GEOJBmuojBQlNcSkGBEUdJ0MjfuwW25rhwEv9/0q5sR25cWX6RAEnU
+qql1t739oswdtva911ff4Ptc90qNqfo0+dhgAEacBapZDKZGRkRBipZaPOZLFeZeZvNt+f9+l/W
o0OLAbPVuiwzd7YEPdEUGoY0O4h3ReSg2Qz4ZHAdo4tX4rWeiHiYeAcWedYfg6wPBaA/TSWsaAZm
TdWvUDytoMUjWBb92eyVvbbCOEkb2OAuHGHFutQO4x1loF62xpuODMHYLI8YFfGajb43/PN2+dH/
I0owuRaQvdk4G4hGJhjTQfeXHUKlvwibSsApyDsD8ioaMF8NPK9aVbWIRmS87/TMqfpDomn7MvxH
kuRdBrnB8+viv9xWBpmvtnRjA20vvGamd6YiGdxZgRdui1+UnlHyMHXyKOrX8xxlvUbmE5Z2EFQQ
JQZtInnQq+c+vQjl74Jl8TP/P9+L1Q2Q2lJtAZGnUb1/opNSw7Pt6tvkjgoh9M+ihhbvNK+WxM4N
T9NC6rDGkqKsPuqp5KI16p5fkmDXWLSdNSnGlFbwjCwqvEYJIPcJMoMkEjg6rxmP5BSTOWhUK4Zm
0t+xyokjJZbQCwfwlsZBFc3j8FAcyz3FFte780vizeec2GJOFUAUZRzT+Rz6WtJ+vcOZEwdCe374
RpupOpRTBdvIjYsoZpp4EWq0TMY4/GSMadUHsPkbl1l44YHcdU65ly/+BpfJtUfn9jHOYRNFZ4uo
aQjGl46gU0yHWIMDWJSO1VFDzT7ZNeD3VQXveG58XJlj0hlJVzso4aGcOemVb+eKC1YnJ1Z+YIje
qWvF+8IXXK+O8RYjV4dlbnDLUFS64SYbDHlG+paSJ1MO1PC+GoQqVNyUbW2UcRvwiAwQw/zPVU05
JzrFrWsHClit/TQd80O0ARsNrrw9rRXGRuz1Qt/lnfj1b2AC9WCZA4TZ8RsMY4OHgWOAo0qwt6JP
yXiqFkQjuP5ggsI4wsWpn2a/8LJNB+V376eJ1NTMdtZOzDNL/+FPd+zKh5gArSvpAkEGGM4IblND
xdh35JqRArhI5bZ57Q2xwGsFpwQQ7dOoM4OUGsKrOCX0VFY3AJ3u5Jsf5T460kNiPgi2lnc9fHw9
0OadmmtKkDpb9OslF/lTuCtQFYpHtzvQJKLaktdUdB/RLfv3LTVk9dRgKUehtQQYq8IE23IVR5Hb
B/eDCfgRSA8p6Wxct95QHm3jqJXXE5R//27Yisfx9k4j8jscGSxlE3ByhS61yJ9aP71aLlLD0aEJ
6cY7HYOYyKXusBPo7EC6bvbbi/qhBj9XdNsew42ob3z+BAGbf7olilIXZkHdOxzuGsyaabqogyey
wASnhvTKkEh41ShhMG/7hhzHKu4Eo0oiI0wwgvSLRMIeAJ2gKR9bq72uNCMVhQLqHufch4k2SbMk
RRC+X8rxVbijaF9yh3KwP1z+xUNMZI0JPLo+ERL0+DLalmwAi6vdble/LC6ofABRUEbnfzyNTLwJ
Egx/lxBNxOEHh9DwPlvV/qBw0c7Vvv8FKzI93me2k4VWjgkYg8sU2wkp2QrwxmA/F6hnypvSy76J
ivjcOtUq2LxnXKuMqiiaGjLzWB5lQdEwypQdCwcS5+haF67u/W+b+f5rVtYWI+tqKUJ+06CYMexp
/kbzjXJP/L/JN0SR+/3vK3tpbZq12mJ1NL9BTcoPDbfadaAHyoEB6nfBInAXwfUPCovTwJGREm3h
ArEUvFYSOIAQTPMRTfkNZdGpMSYPnMZdDjoi3CjOWDojpr8tF6okwB6LsJY0hJzzJCbEZPac9uNM
w6l8rSY/EvMYY9ZF8En5IQaUieisoZprM6d/TJM4WigMBaIiYCrP+gNEVH1a7SxQtUuH33fFl1Dc
uCs+qkI0Tqw+rQ1oz5SmwNsYlStDUQTUTxQIDCF3WkIQs6HwN/PDHr21V/ZyMyBhPeFYgjPYmeq3
vt+16cOXNvPDCOM91VAb0P+DERl0UjM05fLt/kfyBJF5Z3oUg3lo+P/sIB/mGAexpRjAkow+cYBH
dqI425USCllpeAvdcqEqLN9TPqwxl9ESkTzrIlxGlOfOJBcSxgvQigXXHUYVm8T7rUsgfFOJzDIO
OqlJFSaU9WB0KcCZ7MJbCwDn6onyLMSb+Sh6DPOjzkexiY3gkwTVgKV7jzqow//INvHWvNR9A8OR
6k4NXFGywnVNVUUXHdxvYGFirsR5DvUuLNEBg+Q92dRycREV1c1gTb133j9Fhpi7MJ6bYp4oiCPK
lMu4gWgGsXdFQvzzZrjPfOVjQWy5M077vFVidOy17XDRYxRl2dZ71Uk3YiAZ1ztUHQxHiCYyyFhP
j7UpDXKrZqhc9PXsABkOtJLI8QUmWHcg1thNSowqVj6gkQwB8thJwlnQcOIe5Y91sPd4VjRVDqEw
+EAyKk6gBqkTR51WOKGOFghou4x/BB+J+0xRUYhBnQJgE9brir6Ytdz4zwwphAXxKgoe6F3eXdG7
XDRDyn8crOwxXyq0K1kH/hvB6jq9q24q4jR7aCF5qTsmnvVW/6DnK99EmOY8BO68lY/D43SpHout
KI3h7/WflbPu2c6BsiQB7tWaWPNeNQvVi9o5fSPlgHmwvoxEnE78iPKxdpbdUdEyNY0SVAypeFny
RhFH4U+KOApeOnfegW7jKx8XeoYYbtdNCHkxt2vT6pUl5ajUVJlrbPXNUkAPJN6WtjPTxD6F6oko
W+E+7FcmmQt2HCpzMXBUvMGwGoirRDcZQLVgGxpujaas3baTdlKYiOZYuUhSZWWXHt/VxZ4laYgi
GOzqzgtK6KoDRgc3v5wc21duF0rFjEPrjTuhsiM3mq4M07+vDLd9X1vGjLBdjv80Mro5wXYe3wQf
ktfBW6+OuXT1rJKNgNbAtK11oF3oxlewJjHMigsMXlti7tm4h1QlOs/4fiX0cCKcxtn2Ur339UL2
g650pg6dyzJ5GDUU8vNnG3RA0DXzExOceRi2DjT0f6JNm+kORqMgH9y4IyZ0greU2IInKzciE8w7
QRdSQW7DfPJBA3FYEtJydfWqoZ2poXcn2HdudFyZYD5uuFiWiZY1PbF0wv53dPxdye1o0Ujwnenm
fsrkKPuRgSsXIZkxR5RBCxUV83h2PP3Uijx3l3p5yUdcat00GRd6WPuCFdJ4e84k41l9M5d1W7wX
a+on80V7Mp/Dg3k35M6IQZX85r069m3cybflTqj7yt3e1XpZZ1NauYVIzO/ivPmCp92hewbUYFOC
NR1FsuRL3xOUEKoKAXLK+XF6WGdJAyhMR0BUfqi/KAKt2VEEmpJhavRv5LToB/u0uyt7TE6XAEg3
hwHmxMrleq4uSvmmqwRdXv7bf2WDuVHbulHLnGBN7zz00COOcacYDmV5Db3y+by/8F/GH9bYNKgn
k2IVJt42U+Yq9533Hmv7beTZvr44+Yv10PiLHxx/pw/4gsLZKq7TrH4BU1idg3wMUxBBvHd0zBfD
VXa/nWZ4okRyYqfhXmkrg8wtmky6MSR0zF939B8jXOXYXWf3zfP8Si6rp+Gpuis97VnylLf8+/nd
5rkPyDMhWaBYKjpKbDyo8yzNQ7zKLTn1u/SbXfbbYvnCsDH+9Q8rTAiwh2hprBazIFLoazEAapWw
uMgL1WsTzLlLNRLNIz0H8iGN3WYxnqlWt+Zh9k8tX6nUOh2vEL2oeLrSUP6BEKQhmyZETZgvR2KZ
DMWAlQ2baUD3Rtn2hw4iQLQYP9/0P1DHkdSHCmXAHpXHbpt96VG3/gXUmVfZATDfRSAVWHis1aXs
xCQKdpaUyq/GEveP572FC7EBV5amAJBBAMtjltur0zCPOZabXBi30U28a67zb+DU3snX0q1+KKA9
B8k5e6ffiLAL3NSWcuxjHFA3sdnMOvtEmSVJRR2n9gdPhw/56Ic70j/6tmrpRP5B1NilHsNG1rVB
5vKvaRgyRhTebSAJ1H8M6UqrlwvSDIehEOHEuMnl+isyxoJykKVuwcxe07vy7MR3/ZURgjAJ52Vf
e8mV/qt9q+4s6IIJebxV+tHYhWLQWsURBVcZeG5PPUiSrF7Xa8SAbgl3plZ4qnVpRNWvNOpcK+iv
1eLNGK+L+l4aFMe2VHcGXDxrnUnH/yqaP8eyZyXFzmr1EIRxy6sCPmUFI0cC5+N9EAxsmAodP8U0
G3MN6WEAZjjaawFdyMXsy36xSTZAubqZA7QgWKxorTbwRdcBN7J8mGUH2YCKhCC0DZ8vZv0qo4Rl
4dP5ldHw9/kD/FmYztw3agGGOjMI6MAm6LjIcxLe99LslMPmvB3u8V3tIPtaA5JKqitK79f63YXW
ONlbfSiuowiKkSBZki7Dm/mif1AdAPSAzhSSkvHuVZQe4GYWoASAmpw6WpwoVlSqcPLWt0DJn/uh
D4/RfRsML+p3W1j75TqMjdKkSamUAZU4tTeSpezwSzBqGS2XSdf8hBDcQ68a/hgXgdMnkcBD3ynM
2Q8JwjPLJICcQNaXTcYAd1UjYr7zThY/KfFD+I9x6LfJTLzfhWeQpEQNeifhvtxLhzSC4sLflTN5
WTeBpjDudM3WwRRxunZ9jsyZTCMCipZcjaNuOb1kJr5V95dFpaVoK9R3wKgfuhwv2fNuxsspCL0O
QT9HyKeeaKbl2PMc8SRUNE/p25dCVR8XK/9x3gzv1ID0WAZYDxyhgMKcrrCLDSMt4xDEpql624Bq
2MoepNzYlYPmnrfEv3tUkIPpKv77xKanTlofawMIN6qlRa+ibpPJKaA5vYuG2LixraLc9Eo+HMvM
VEBcVFvhQQlQeJLmpvb1HjJCmdmHiX/+Z/GyRuimo5SrAmgKHuLTDaj0aNLbssJxKm+08AEYna2U
7zX7ep4jV8lFDzmuOU3XMUWMa9HQmf0uoJdO/zR60VJVHqAjpg+drdIv4gSI3ya/aOIkceNab7fn
18l15ZVhxpUnCQyK4LDB/RQAI4NJac2bauOhwCAzsOmvFalkjwzj1RCDq+e8aS6ykICBFqz2OEny
+2NllV31cde2IMBDfozXh7NE/uLhUj4Q+/hDtp12P15THvG4FXkcr7m7Tj6YzTYKArTVjM2GltoF
2E+25hUdwalv1J3ofqP/1KegtUqsmO2d7WHq5AZBS4v3NjTFALr1FhHPHNeIgaFOFM8RG1nERhbO
6qhUyAmq+KKN7qVsm+UC+M07x9unhaxsMOEeM53ybPc05AFqNDxEbnlrHzOPBC78NXmOL0t3cvId
IPGYQaesQ81W8uigRV042WU3usmjfDR78BoKp5z4y4dinIExAKDomJ8GVvLcmie4cHSxbMYrxYlA
cSY9QR0dssmJH0AG4kv9LNR48CgCLxHljDwND1IUpIoEtmsvMILe67SpuhvNEJXZrlfa7mhoiXYz
9l3jzYA3Rj5qGUrgqiYhiZcV9JoARW7iqEaKKURdDWIBSJjHBQv2KYLLCcJvGM9msh7ZLoImqvH7
lHBw2+bN0m6gy4lgZu8S7aJITciSbGy8GNM+dOdx2S4acEfarYzpyCGOBSedfgHWeda/hgmmJO3i
UO1rtInzodyq4WJ72mzGj+fjCe/O0jDDiko5QcR+f06uwgmRh6lMVdxZpj6jg/QamdbWLr9PkrCu
yF3PhyU2cIWApHblAEutP/+ikLuxvAs8+pRoIH6Q57eZ+xWkEpQ9MY+IYI3RasbhytQE3K5fBnDO
SrfLOB5IpOzO7x/faVC9hEyfjgFudirMSpZmRgqLu8BTNlKL8Q6MMU3bufFBV7jD8xecWBcRnvob
0RnmbujKMvP6wFRUtUQ03Ujm1lGnlzDM/POLeycZ+eSDf0x8mgVTit4uyUx98HLZUMqrqHDMzF08
Ceil0AdY6luYOgrQkxCaQwEOyi4Lnr4g732M79FrAT0OlC3wBA+9Rohv4rqujtwdU/Oa/on/K9PU
qIc8zu+uPJg83azysu/DLnWjJ93/ja3uMEr/dn5TuMVHbWWXfpfVkZGiWu4KHTcwmbXU7aUphiyi
9gT1WGgfJOSnpSW+nA4YauqDF1SZUi/vcyr7INKA4Xab17+EBvnVL1EDY+i6ATsgH+j620eqEAc1
VV89iurWos1m7mSj7epJI0jtJrwD5aLyuhJaiVnom62IcIGLX18vi3mVdVk5JDhT4LHqk22qzdui
jL160XwzaC/VoN32WrqzwMbk5AaASWVAXA1Z8EzyY2P0zRceDzTXQwHdtgj4q0832bbqwI47afCC
wHLbuX1Me/tQyl8BPNJBMRQ9kJNYLFRXtvKwb1MaHlPN1QbjqZmVu/Oey7vzNSiCGwj4AOeyj0G1
tDNrsbGvjfqmZU+BchF9QTIbz1p0j4DIB5E9m1U1k60PZYwskVSqn1nBrTJWP0tLEQQm3jt6bYY5
glZMStucC5QY03QCa5A1dT4ZtN4BSez0rA1VcKxJEgvSfpFV5riFMepSA1EQcOR9Hf1SwFaAGYAr
df5hp1AXPv+xeNF9vUTmwFkRaRaoJSLPN2XHUptXKQy+wNGCuCkTqNPA895nc1fhA39SI5sgBU7A
dpQYl3IpGsrmedzaAnOSSx0ieC0Gy7w4BmpJ6YFV6Q/m0uzP7xXvIbg2wxxRM0+TwapQVonVQ1Zo
vpWVTph9L6bFIfHsKE2+OW+QFw2BMEAXFqksElAmsahJZlpVhec3tHBMRy80qDu3zb7R24fWRFf4
vDXec3NtjclLQwXRaZZw4ZR4XDvKVN9FpHrI7PhljizMISe/rEZ+a5ZReMGonBxUV5CzU5gMckRm
YwM7qZKOVpypRoEWbuTWyTaWR9td8nKkTJPnV8r1l5U9JqUJhzYZ4xHhw9Cqg2JZT/JSH4O0+ee8
Ge7ZIsBgEkrr84nKDxrA9mJPMQ2EN1OG9o+UmorgwcwNFisbrOvnI1ETWiNYiOFa0s9lsffFGDsV
eSV6KWqI8sAS+soa86EaVEJasKWjJFxf9toyXtr6cSpV2R3bsXdUazegSpyiOA1G9fN7yftkBuov
VHZTQ+mHOQogeZULVUcOUmXtczltskq5NYWSl7wvBpwbsngZ5R5cLKeXsGL25mws+oyX9Oh3NzIw
Yr4FpWHLqe7m+8QXT5DzLCIsoliIAGvjyjy1WJCKjJ2eLB4pwLKs116YiNBY3ExybYOc2jCzYJHA
ZrAA4KlsKMhbLQEE7j0qsT0qbvr833+qtTm65FW8XwZJ6qB+vaA+OWyMBoVu+6aUzO15K9yavq0a
eG6ZOMoWW5ZDYRFEo0U/Q2oJRCOaL4N6wVVdw9WP5bZ4HnTU9Yk7Xi8pcJEiLBbPHdfGmWszz41R
bmcVxnFbb0L13piKftNnt4JF0k/DvozWdpjjDTPakgAE5aWZAg6Hrm82dmzIzmxiTCWLLMCeZzK4
JCxQNVjasXCsSkGHoQoqIHjNsDqUuVA7gbt4YsNbqR4ervXTDywZaRcC7j57ijks2yAGhiY3Sm1T
h5rgAuR/5A9T7NM6DKG7Vzb4yEvmJighqX7tJtf547CjfMTS5bgvr5vHErhXURmJu0gDtXxVk6HM
YzCLTCK9V6ugWTytxytkPizZRVaINCF5V679YYTl7M3Qmcwxg7B4cRDc2eryNC3lax0HV0FD3LSX
Ns24XHemiIWQW9df22Wu+tQus2bUWxoRRl+ixOS56USbYCNvCt8Et50YSv8OX/nkyqu1MpFuQSMh
nkDtjldkvKuuA+BSwW7iZ7ciDmtuSF0ZYsKdVOdB0wfY1N6Q92pk3atLLLjZuTTZtMEG+UkILkPq
5/QI6L3SYya3hneAmq2A5uvoL6hMTK+JJ7nBpr1IdtV2MW/Cdjt961IvVf9GdZOe/k9buvoVTBQi
QVF08YBfAaB56eS/5WclPM6tZld8ByEihrASJ8aj3RcFQG6DwKaVPDDG6ZC6Y65KU42tsU7KxZvd
8gnXykPs5xCaw/DhxfD0uxYjOpLc5a5MMl5r1HarlGa+eEWau3P71laqBx4tJyB7UCb7gtDLDQAr
a4y/WoWE6gC1Jh+yGwwpHRJv+K774QNxZSe9Du5oz/28TZFJxnPVpoCc3oiLumuX/TyDslaTIDT6
FbU7a/3tmBva0iWjb+nSUCP1KcoLzaRdj9YASh3XmRt/P78s7oFc7SRd9iohSKZ+aECdvXhh9yMD
fiIefp03QP380zlYGWDOQdxYS64XMdaT7bQx21rLSwclgqASdFr4djRKn2nY6Ogw38eq0eQrQ/h8
Lflhi4JAAYFivfBlAELOr4ifswFd9f+mmE+kEKmVG2qq85oLeDyGB8jd+5DjpvgpPMz0h3/ewA9r
zBcqBqOP+xGBpPPSq26feYGXbDrMARqb7ttf3AX0pJ6zx3ywuoQilVIV8AjlspnzbRXbG3mI/SFC
w2pKD/N4BI3KTo7sTSbZG8He8uPIx2qZpCqzc0wdJlitMfnmdfFgb1p3eTbvlCv7Un0JK2fyVQcS
K2LUHI0Zn9cNWl5IdAKkYDJfVV4CDB8ZSCoarwUVMwjX97SabWDQKvJFY1bc5ML6MMZ81B6UTMi+
YWzOU8e0/yEyeCSgRt5Bgd6sndKcHXMUcan8i+N+WGU+bY536BQDW43UQj3QYefFiS8pt6F88Re6
inzH/bDGfEqc0SKPGxwT+dBtgq3htpcQPnAM8Ks4GnQyRLhHbgSwKfuIisImCOXwgVehTG6nqbEG
hDIoeTtRk+6r2XRtEPuMSSJwU+5lsDLFfD705MOxtullMFkX3Uzf1/L4PVlSoXKEaFHMJxsMOUiz
CYvqvD5zUgzzH6pNp0I35sfkJu1Gcds3CuHWREKdXPSfjXI3VcpF8ZtNsu1lbuUlGaizDGj2DCqa
PONPG4KNB9ufQF9qgj11E9zNO1EuwTNtgx7b0DGViyzfYrZ3BoNi2QYDXlYNePWn4GoJVMiVZ/NV
2OWHVu4Sp1hyd6rsO5Lmx0FKj9VMfE1ptilJnxpI7TqAFfuxUguqLJzr8uSXMZ/DmAJIC9OSQKWE
HTi6WzTvtVb/72tgJ1aYk1O0RpsMsw2AcNtloDEeIK+LqQgzVz1BuOWc0RNLTNEI6XieJTVuZ/CP
ghnjILvhTtnFW+2+92LowooZT0U7yLzdIqVr1LDCqzm76OX9dJEejH15QeDYG7SfCShxxaoovHbS
epksaVURTXVfaFgmHUErS4xb51uqeZu1Gzq9nt2234VOzKnHndhkMmJg/4Awj+jWlkG4TaSm3qn9
UtxMplXcQOM6eayyyj5qWSsdp6jPCtdYLFuQFQlXzmTKar5YkAOFw8rbbE9pBPBGv08fqcyA4i+A
AwrzFf4HRsFMNwA9t9nRytHW1GKxYbH2ex96vtN+ORr7pfTBHuCAy3lHTF8kxsGJx9jrD5uMU5Vq
F1oYIcVeV1ehbYFsFk3qaXDOnxZOLF5bYcErnRYgz82QGcGJ3cp4GyXM2k3ArgwP5w3x3uOAn4Bh
1tQtqLCztYeomjPD7OE7UqXETrNEmVOGgR8E01VApo02lJtGUm96O0av0BBR0fNKEBj8AJqZBl9c
qExUmNs+rCJaQfv9Bol9rBlklfQF2e/lnUX2wtPCyTohI4uRNnAqAo4rM4F1COypUVIUk4ZNByH6
ElgCso12YAMUZ3pcW6asYOIMwAGbJWKrhtaa07mcvbkCSQmlXtCvDAXajpSKTVjh5XkNtOz+WGNW
lmjQyzRqWKOC1wXN3Y8/2+FWATm9ByqizbgrZzdNX76ADYEGMICY6HFA8pht7WFAs7PCBnb1EnQo
OVDNgeA88PLJExPMPSVreaOZmB6GGKG1ba/o02RwhgOmqG/F3Fm8qsaJNcYr83ya88xIqFe+86Eo
UK8O9gMlRFO3Bqg6dDAiaHeCo0gDJPMsOLHKhBYjqAcbqCVcE7g6JAfFhtTP+o3mYBLVn3dzd3Pe
IOdlsLbH1m50WypgDXtaStJWB97NMetoZ1YDFC0T9diF2bey1CLA4dtO9LDlZQMrlzGYK2uy4qmK
8wY7qUCRncrjkF1+CarezI2uFB8DFCIED++yUFCk0wwI4qDZTP++ytntDLP/eQmLgdSk15JVFPtx
kXL//J7yroe1FSaflK3GnhVzwWkD+Oy+zaTCT8HR8KrWoyiQUZf/7C4fC2JO+2gtc9nLHU573kDF
Q5lMqMiPi5PoGYglwXDtRQ2mWf639THnsDa02oImKCrxGqpE6Y1lpo5s/vdQATjmx8qY42dFeZfO
MzbRth51iMN3iaiPyD/hcATgX0zKksmsIwKXW1La8H365FAuQFnl9VS2EtXLcC9t0wKwMmG+wnV6
i9hQg4fGhqYxRuN6SvNmgQ6UBqoA+0gJ+FsEZpTcKK2TK6KR5CG2YOvDHrOPORQ9IpkGlHHa9dbr
Ylq+kYFU/LrH2DmQmE5HXsexPlqdaAbiX0ybtFMLzcxP4HwrTBWotcfwk64OKkfqtOyhGG3T01BP
9ZQmlHwIvhYumNcqX4rz7HEOSO+0xgxFyy+4LIXY0lElTbGZI5ljvn2Oajzxqr68mNGBRzHJ2BG9
6rbnDdHP9+lArgwxBzKRlL63FQm0xsCCPtUGcL1orvxj1oq012oSHmpJk/fnbfI3emWU8akOakG5
OilgbKa8ax6kOA/q3twWgFSLlBaEthh/whC0rLdBOr/3bvJvEai1MdrtLpdiyUxutF4ti7kLe0WZ
7cKG/6SBsUvNbFN2gp3j3n5/LKgsBE5PysbKcxwOa8wu6zBGt2tZDstkXlWt7PQa8YipfC/TRSTt
yF+ahuIxclAcDubqC2WoRgVg5fKUqXzJ9fFomPaXrlc8f/7fBk01VpfdXBRmkvQ0XfqGtPMV1OGp
26GeEqG6D+m5bXTIROM43FResU3KkUPhGWw/WG0hg0AqRLdhI80bylhl+8shy99NJv78LEo7/8Uf
/1hk28JJHeqBEcIiDeLzP2Rn7TUHgLmHbiviu+YWilRKfETB1zbmf093VFM6otRBNoNjW9kM4DR0
jYOBCdXIq6Bq1Tn0yM3hhbhKzkvq14aZkzDac26PCRZZWd9K+SHPj8ugeUViinxGYIglHmjyzCIL
NUS7wfUV8YxwT0CM5BteBwhWhdQ+dM3ybzqYvKxptcb3D71y10SbQFht40iMrgUOgNKJRseebZBI
lu80xLGiv0+wx1/p70NW689nfX93rCzPWpdMZkVAIjupWzUD8iyV3Xl6Oh+lRVtLE4OVFUNrpKld
QNQl19p9VXcu7jpoL6Ib3AnE6kWWmCw3XEYbvOmQ3Rn1KnLTpX4ZWmk/I7HfB+ogCKHcks9695ir
tQLfZ79UKjixv1nb7qa9Qk/Bo293M/cwRvsXjAMiT6HrX+1kPhvSYBZIett8flITsg+XHONLpiVY
Gi9IqyAXJxrSA0QY5loth8mYJh2HQbZubP0lwNDNeZf4l737sMAEFNINSZ7TyzSFOAklaXcyLy/R
tc+cesBYA1TFXdGTgXfnrVfFxBJzaI3J6OiqaE8GLEcEkrVi5T9eIrQyw9aUGisL9Eyt8ZBVO78p
IV1sRbVbV9JDXNTKZg4j/3/bTJO5U5MpkaYiwePOvMdN4NvHUXOy75MLCGTjTJepl/ysBUxy9Puw
2R5AZ7YJ2J4FMmhmL3sMejapXuCKzdvLFLxBGqqBCfKJyUKFQCqujEh+Pb9MvvP/MckCgWcovGhp
gX2drfCl7It925k3yWDfnTfDjSGqglldNEch5MKsDK/neYh0amaoIEvah4WvFsTwVH1G2UpJJtHN
w6tfg/3hPwahc3J6qGd7GpqA4L2XUiKPyQ5iz+yyDMriZF/1AyiLmybYQSPljvQoFNgi+VBudQnE
AHQyUVGAJWTOYhtYQZNONKr4BijjcDQkf7mqfkEwqLoTi6NxvyNGPICO0yG5zQ6npxX2sIKeqBfF
w2MhqY0f9LnllgNGDc9/Sn6UwYghAU2LpeHBe7q1HQnQ+0I7y4v/AYAgduJdeqDSx/OP5AqELH+B
XuGeC5rYUuky8N0yH9MMcViUAvyDRmhiiMsah4PRSF3ka2TEwKfcqMQDZYu0ScDjLTiT3Go2ZjT/
GGfiAJmGUM9NPBtyY5EOXR1mxxazCE5mDcrOrPPQH5J0ceeSdG6vF4XmBO2sfGHXMZOuGnQSkBiY
r2HSb3CzhaNiFGhmHvMncC7AnVLJKROfpqeqJ++UBD9E9K1pFnEakWAVBVjg0DBmDJg+862TpLRM
TD168ZP+Ym7AGXVdQCwUulee/FBtRcACTg3l1B5189VdrI+gOZZJPSDo1k+y37rpbXItuZXfxxjE
Mza5F1/rgpol/6iuvjCztamsjZExoyEcNWgyNQ/VJgTZvZXSlh64xoVDAv9iELOWmNx+n1o9XaUC
ZpgZ5F+Ua1j7RTWllMIJXg2vbLz4tQrdUDT8zg2/loy9lRWUwdjPWMym1FedPnkSmKjHCYIc4UPT
0KHVdnM+OnDj0MoS8wFDqVHBeYO01EpSgJlUx0yf417wxURGmIytwQC0LJcw0mbNvZrcNEV2p1m3
51fCzTgsdB4UCLRg65hzPw89hlRUlF6gk+tIUblJUy10SZC8qpBPyQchlws3P1wZZNwQiIIEpEEj
JeMZfetXv+3DQ+pOLiWF61s3LpxmK6wf0tB5esDpyxO0hQoeoShkMVs51PEITKsFRjh76baBaUE6
BC2u26nRiatLSX6BORMTminDtHjqBGhalzeBQCuB+xIGvwnGMDAYDwkKZunBkGRDJuGDdp61XUBi
HnlR4EGnNw93RuTY3+o9FeGJpkMR7EgliHK8jScg3wKYDuORpsUkJ2Y4mjI0MFG2Me6T5ocVCnIs
XlSTQakCyU0bsxifWKLDRbKGYrI1LzHC+7FWQQykBBjrisBh2GjzTTlAlUaFHgCYFdI3vLdcNckm
0OlIpltWVgc4SELcqm8fz7v453OEETCUqwE4ohRCn8iLsgEMNjLeyGRAg3RJMj9UI7CRp6JCgMgQ
81hNTDXMqwSsn2Fj7A0NtSN5Xu7GchEs6HOcU1QMseuYsdEV+DVjR0ddVLGjbvBaaOAeo6wp971m
l7mDkYp5X8RR+nR+BzlMX6cXFnN+EkM36oFeWJiefwkeZ8zBEE+7HX3MlHvRpjg2szMkAG4vOMfD
nYwxRVcE7uWUyeiPIIgQGGCy0Ik+vU9sJVjGssSPSPbVXgGkM/GmI5XLinYBOA5FT77P54WagyNj
ah3cZiwexQKJBdSuYU7OtoM9OrkkTN9FJpjg27RjZE50RcOGbPQAqK30p+W1YATGM7a7zJBtHhXB
MeU46cmymCA0GnEsJ0k7eFWd+ATUZA4ZSn+EyIog3nCKjKduSle/ynJKq4jlUhpgKbzLe/PQyLuS
PBs1mhXhXTleaSnAatLoSHj6nfdXrqvo0H0H/5kKeml2hDrWyjgtW5gGsBjcH/vkBW6KgQkj3Ujb
6pAKSR54u4oJTAJ6Qcz14KF3ulY5B8xWSSt0xDBmBK4BZ1i+ZfP2K8taWWH8ZVryuliiafBG0502
4S7KQPBj+xbaJdvFnynHqOjq5LmojshJrYIu632nVx9RrmIrHXOg2/KMbFCLc6xc++8JXeAoKxuM
o2QkxKBVNA4QX6cyatW1nV1Oc+CEj/GFvlVca5PdDiGkGV2hijLdsdPE4NQ0/a6r5RFpGiVbDXDI
MVQzXgbeD+kywujJuBMBez8nWqeWmOhlzmESKQQuiXkssDGUHpganCx7tqUn6f9I+64luXVgyS9i
BL15pWsz3s/ohSHpaEjQe/f1mxjtatgY3Iau9kTo7cRUgygUClVZmZqoEPH1KQljeCXrDsZrcNcz
N0TZVYtkKfiistUPrmZhwqzR89vBAKCt6d+KlgSRPYsyDJpBfPmYG6vMPkpTbYxyDAoGfUcrAT2e
UHREUigpxN20jR1m0xZDkuqpxabR7gWBSgpK7Y4HxlQzBHJNBH/gVALox9Qo9Y4K0Vq27ZQPRTbO
OuhpKLokf9PwPix2M6rtO9kvj0Aj3QrlePkr/DTJBOnCVCmIFV8yPai5q0GlkeCes95Vt/ZEw9z8
OL1ZH+MsI5IJkNTAWDuXXjz27lLFxxh8KHXxOhnjvWaNV2jwjTYEKZdFqO/D9RodcH4UkBBfTGY3
+ykpqy5FhKlfZc95LYpgDo1waDFWYyNfR2iLIGLk9+9rMD2UnijAcbJybC+qSbIjA2oGFPVpCLAX
zcol8Kj65QzBv3SetOtEL5WXLlbyvdISJRga8opy/Y+a1JEngVPwIlHkIbCs9HGtFuImVbyEczdX
VyYYhvZx3egHQeTnOsTmRzLRI4qHKlpK+OCQJ65kACra9jekSn2oxLiKs7iSXrhojbpLghK4Tl7P
26d//svJBvMm+HtQ1bdVxjygOaDIK5CoTBgJBLryKUvLIBnqkEBd4Lwp+rnPmaJxdBORUVVq23XF
TdqUplv2kzeXON+SiKyBU52g2/65JKZySbrCileCENkFU6AB8peNbxZwarIPskvzWIi4ULjrglyX
jbEnOvPLBEd0W0a7y5XRzwriVsUerGXR1IhyLu4ts7HCOnOUJrGRyqMPvCLtjdAZmTbz4rvGX73p
MF3qlQsIHvDb9b/s28Yy4yLWGOlGZLdIFEjS3sZNah7SxHGCLJ4b77yL0E/1xUVM6KRjcBSVUpOJ
ji0YDuKohTdKcupO5BJNe4EF/mZ9WmBCYlp0TTa2OG5ttHpV0rnO+E0Hi9T5dfDT1M1CWJ9QVgfS
n8gJlIchAPc3gN/9voPWIAgUgJMUpSB8exSsjOKGLn8hQi5SvXZ6E7n/Hz7+O3ty8eLwqbANXu7C
4Eo/FLtVoDIC2yi2CcR1jD+qa5k6hUHoVY1n8T6Brox5+N3zly/Ebzbevm3NMU6oppk8oKI1+iZB
Cg76ibz9aQy64JTxbiwgNVDF0SwHq2JCh2zlCXjFEKJUE5wT8YMDjq1Rv1GtyNVxXcvtjw7Siud9
hbsyoLwVUwO5BkiCT8NivOQZiJxyZHS4GZu4ulPVPBitRNQH4F00Jvh3kfBgRlNhwZ5q1i9Olgy4
jdPGdJH0uw6579PLWcGL1LoHDt7FJ3YB0TJRqxOSUtCj+8VfTAV2VYprZynF1awwzSFNaVSGogwU
I4qnGPqwzWHcxaGIaIO7jxtjzCmvy2kmeQ9jaXqfFlfOqj1l/ZUBmQZj6aAu/lImWXB+Gz+wPOcW
yBz5ult1CTTAiCzgIcyqQOkf5sgnOwCoIIrr0gSPdq8XT8su+gbA805UheQeyc2qmSMZA/tqJPQT
Uza6zpsAbZyA5P+/FVjUfMHRK1g1L2CbG5OM8w5lPjRdDpOl+mOc8Hkjxz//XXnHA9I0GPi1wFxt
sH6jL5qKjp08+GNXTbfVVBiXUjrLl2nRioYFuKYcvIdBbaGYKMCdnkS5tB1MY5kY1K9H5WCiMe8b
egI0kzEX/5L2odL1/2yxLUFzrQvIloNatpNsvBYL87gUauyigLOvs/opid16uVaM8tGe5m9xoYo4
/njpBBjiDEDTULd2NMZXpqnOE63SYD+67ivJQwGichvnackeqxrThuc3kZuKb80xfpJOZqXOpjF8
POzQAnXnS2VP5cyp6psJ1mTg7wKIu4g+My/qOGjY0wsKfUe2XLSUEmQMYrrMQENhMw01II3RcNSC
elf8+Ld+IzCGkBfC8BUYSRkXclqwxo0l1vl7dif1Cy/9QWmazRCkCB55+Zfv+mmPrU5pNlgR5Fwf
oME7gSGsJ74DuViSfdTE+kAPCWYJHszIlfeixzrv6EMGC5xXyHtRF2Pi3QBuptwcQSlHbOObgwkc
FxB1UUjjXVqouoHRnQ7Dgkf29EiOxmyBYBRd48zIwhZ+GTe3ctp4Q7EfS8W3rAcnUW6z6G60G0Hg
4TTOoWlC2/WIOmD7ZvFOgGI3c9pKA9BI7YOyziFR0dF1iqAvyzuFVAfwn/4Y1eiyNDvh5DHn654Y
ZzIRveuLBuz8NL1SXtMIIIVmZ2PcBmtvv8sY/Y19XTCtyAl/6JSDihC6ZriiWcgJ5qfVVtJahD8t
8kt9VP2lcuJg6TLRqaS7xlyVsITOMVVhoDoap7taKJmhGrY6+PkBA684l9Vulj11eSUSmBygxIX1
9fExGn450u78ieF+141pGjA2j9CsNObRanCdWEn6WJbF49qKiv/c74i+KxU7UOE5jAlwAk/lkiyD
b5bdsWrS2G06O3U7p9+fXwvXEEbEqf4Nris2oyO1PCdLPYDJe+5GF7hD2RvlsfbsWu4EAZxzXeCg
A5YD4nuQ2rBjGmNvVMgJbXw2pS8ucauZu7kfyVU9Sq3fFGvtQ9dApH7Kc5OtUeYM2EWqrlCiGqjK
YdKgPkb5zNbraVn/wSm2hpiobQzaOukDDBm1scu68dqUq4fze8XhRVK2X5DVjFnlAXyiFWxYD30X
FO9KSPbFEUjiW9R6urf4sv9QV6RiSeM96lBH4SwdJ5ae/ALm1Ek43FKFdSKkTMFwrV2QXY6rEDKk
YgEhnmtuvijbmSXmKJkkx2opsV7Z+VblZiWCuNt86+6re8xm7a0rOcxukejEsR8PLjLiEDh13bO+
izmZ+O5rgdQXQizo/DHXiB1Z0kp5y3wn+4bp6FA1xt3avozjfDsOVnB+q6m3sNENKn9/jNEfswkx
bTxMfWriO6vaRa28O+njUt7WKiABy+LiigssoCLPm+TVvLC3nzaZo6JIWTfFc0vzDjD+4XWVYa1B
53fY3Cj1RGTUfHt4zKGQjTaEbDNdsVTS5nleafoadM91OO/X3YzaRgrpBEk4MsyL2SjP/zHGOC5R
ykJbNexeVOA5jjK2itLs+Q/I3bONCSZmA9S5rHaD1J82OLQLqkGf7NV/yZm07UqYd2mxtqRfBny2
Sr0a6sKl/CjnF8L19M1C6LfcON8QSWtXKAjUgPDnlyQZ48RbrHbKvLEres/p+9wdSnBDnzfLPe8K
3mhgz6bnnomgXZLJ6VAizzamRr/PgIg9LvNi+gPCgKCpyPeGP6bYlBdvN1NeLISWNI/BAQI0c1MI
PiJ3NcCGKiagJSDfZU6TGU1ONOu0vw225BkAHqBdjkr9fv6b8Yp2GohbVds2TV1GvnC6VwmVohpt
dLt6qJM4mB3FQDVaXRjzQLWguPnHg4QsGuzjqG8h1zs1OJlrLMUENWSi2jsZYOm5LX+cXxT3IG1M
MAepW628yMimU6jtwOG0EynUcJ1gY4Y5SH0pd4rUYCVycSwTxzVrSRBSRQthDhLNEaWVoHmVHowQ
olh79KsDMeEyD1sFIWHDoR0YC30q1gn0jtYCKOQHL1S59Enhavtsp7uZ6tqvyUWcQ6Yy34F05/xG
8ZqDJ4aZOzGqatTjIpSMLQf8Ft0PZ32FloY3LY9xl0MtAorL9q4gF236fN4yN0TZEBsGn7+FK4vZ
uyXvkkJR0Z8BMNe+MevKnjAUupDLJIbOYdTPKVBGay6iDOffWRu7zI6SxiQSih6/K9a0QJb62RWV
A60AyhVJRdIQwSYBwDtjthaK0yBJZS7IOO40rapQHl/yX0YKli8tczX1e545u6V/MScBMxLPHGYu
MDGggbUEj6rTkz03itMQWneIdLwEnJ9aKoWybfqKBDGhZW91gpkq3vkDORQILsBNpets+SqRuqFp
5hVvnMQ4goo3gfRjenfeT7gbBj0Xy8YbR1OBvjldlKGV6px3uJQnT4bkSeeuL1RfozrgZfoiamhw
VgReayCKIOcGmw4TG5W+n9TOige/0MwDBsjBXz/55xdEfy/jEycmmE1KxnRVCrMf/NY5aMlbj06G
mUJUSWCGQw0McJQKkT8VqS46ksz1RboFtEa0tgjlGG+NTBAtQdsJRNqkcbvafCp0KTDs3GuW16ht
35L4daxtv0KP2VmlfVsP7pxe5hNEIM+vn+OkOi48ADYpchwD/6f7mXTaVC30Ey8aHv6ODPrru76a
3WhAnQxdbnMRdtdFJhkXAqluruYpnshS6aKr42XP6W0dNh5gHvd9C9aSFFzYegiVoFA0DMVzqO1q
mWeAiVTM0guYRhRQXAjxhjOcT3BL8XIIyrWLNAJVeONLsaFKMjKDWABtvw8G88abL4wCk82/OcyN
yRVOvPPWhdo4YM4KkDqojZ3u4mTaczZJMmS5AiWE5k+og2QagcBfwsgtfDPy7ftaF/k0PX7s2dla
ZXxag6ayofewupInqhNa7YhnZA9qCBXnf4HGUfztnyUy2WwdQ901M2GsyVUU6L8pbbM7fxR40KOt
CfZ+AFN5QSGqQN0+GG60Q2naBw4OE+kuvY/mCnOi/wB7RUkK1P24kxAV2EYjCC7sFCgu5Oh57cnj
W2+IHh8817CQmUN2Bh0FiEGfuoZpJZmmL3bvJxhMC/PeQSSR0up/X6ekeoF0FegJwe1PrUgWyLH0
2Op9IwXfkT24SX9vFoJXBq9eo1tgFMMsLyLol9F9meRN3kxTjxdhfkuurbB8KA8Rzle4BMMuAqLE
2VlroO+t3USHbP6CKYveB6zPb34Ce8lGkzFJfTv2KJNm9zoG69ObbGdgPHUE8+y/lBB0VB4wTCGj
ov+lDz1VqVK004c1WkJoIKNGcX5mWB7FU7fcuIUxG7ChgCzcAXjmdBNHS60N3Ac0brUEKgWqV/or
3t2WRx67/8QVIF66i1m/T4OMb7Zzn6Jn87G8/BbxGNV0Cq3tbv6C8JDzftzaYmt9UB5Z6zyCLYrG
ABR6V9wViFdggADOj9LnVsKKm2h9LJZRI3Y9lSCYgb9KP2lFpne1nXW0L8QEAbzE7GR9TCJToBmk
OpA+A8GK7LWPYLK9+P0+il7EMD6VvgfYY7DZOYN5L0CMPJKqHNZoGhibaBeYu6V4iC+UvUlpGBov
ctz2O27zB9RQc7cmXopm+18cSN4ltP0lNP5tiivrXDaF0uOXpIcWhKBhfOzd+EAe129ihxX5EJMs
ZYPdjfY8gORaiu5Ahgv9iq6PPX1WQ8FVJLLE5EjocSmmXGJV9EIf/2tvKAlTH8T/lVBR39OCtHqt
PQqMcjeVxlUDVMGQd2GyCMuQNBVaQ3RTp/e1cpHee/kDSJ9vFG8poMMqYivhJd/2xiATcHIF7Wdw
xw5+PWp3dqmsbqLZoZ2mr92QiyTrOMUDYCkNiFPhIQHWLmZ1ZhJVfalgdYb5X5vf1+OzrN/Vzq9c
C6TyZ6yIhv25W7ixxyxO7TvHiiqr9yt7DJUGWH7tSRkEe8Y/iGhr41mBsSBUK07dP7aJulaOSfcM
ZZE3JaRpmHNfXjhBfwysO+W+wNMsv5tezEA9zrdN74owxR9h7EswQGUOM406xtEMJoznWaYaedrh
oWuqoDBQF/0W5MPJrVau5tViJdNTE80FKB3BjXhTO9V8jKO1NTxlNIe9lKPqINlW/jSmmuyqqVwg
gzCSYvTaasz3ZG3jqxi06wZwyWTF8AXEQHZ6bsu7dDCgsRLnK5DMmrKqrqPk+c6SC8z1VXLnQdCq
OmaOVf2n5QUKeEqkTFfgeqhe4qz82df5+LaYKRiqpSWbJXeNOvx58CxLBxBELteYU66uuxW8/IlJ
aY1NDbhsfY3zwxibLTkq6DUSt5m7SHFlNRpQGxyN8r4frU6Q+HBuZtTzUVrDo142QcnGBJ4iXvTE
SmOEVlxeuqe4NLhDUocmpuF0YdyejwT0KJxu6Kk5JvooVZa2A0bi/HgiwWo+k/LG7jt8bwUAvB/n
bXFgKKfGmHNpOEPaRggENOpgJNsDIn0/hCQNiiU0jv0u3w3Q1PSi1TULV8SQzrmiYR306AgKaA4h
6J2en2WZ7VwrHeOjyTBdfYwtgZU3gY6bqD76NSCcmmIWGtvNCkeyDRT3Jq9QLyYTbPqjYOs4tUtY
gQyQjfIlQAMfn3tzH8Zp3avZomLvnuNrBdATShKBYBpfdZgXpHXf9JcsKs5/DeSnRplYpwxQfSwX
zfDB4j9AkWBSALaOtQgsTKUZ7VZVnUXUnF/D+alJJuh0VZJaqa4bfzhiJgybiTliOIiTEztswi8n
lqF260odJLvX9iN80zqaF3+RfnNPHarOIGKA/J6hMznVRKoECtNYURc035f3yUNwI79Lot4IAuew
eNTD4Ub8tOY6JkBnKP0CrAydrNMzYOtRh3IPPe7mEup1e1S0n5NIPOrrOxTfEf0NYGoVqjDI5KfR
kNSt1BIT94OmuSDBeR3N7vl8LOHYoAzNIDAGVBAS7swrlAxapUsqCh3NkLl1+W6mghIrLxDT8Ita
I+YdUaylv2BzuiwzwZglCMj8BmABPeh2NGDMnoTzhZaAOL3lrWhrjwn8E1QR40YyQfKnXK/Dd6f8
fv6L8dz7ZEHM3sdQ5iRqmegf+QPEoUJoQ++my784SF9fzghGm0/HhD/olqHVUuLT0c7a/EhpndrA
fKU658TXBGGQE5BOjDEBKWnH3F6aSPMXovt58auq99b4MKmtJ/h+X3NmuioHgpkYXaZp2KlDLKuk
af0AI3RV4FnQLleXCrg7dzrB+L37L4+QU4uMC06pXs0o7ut+Z9dHq42DMm5cQ3s4vzD6gZgUQLHA
0oLsHC0M7MzpugZ1Af7VKnR/LEevSX+RGZkX6FgT8KBOxqFsRL0vTvQ7McjE80J1wCbflLpf1Mku
ia/KdfVo1rV0ikuiOjy/PN41uTX3cS42B3mQa1BxVDBn3GTEQ1GsPXS7CCSJ+puOdi8esMp30DOK
EjnuIfj8rGydrCWdMfcOPit912mQiM925iPFoqLevUdcPL9KbvTYWGNirjaBUsnRYE0qvlnWnVH8
A4MQnHFjgXH/VSWguaMWRgfAiX17MPbRAXNCxSvS6urgHNcODCOid+P/sHsUzQdgrwJhlFPvjFAy
S7O60n2yBPH35nkJuuv6AdsHLP8r0BSYu+pu/yKGcW5KLPfTLnP2MMRLTNzTNFoajguRY5pdoT7c
VVhs7V7/lVQH3yglKcLLnAKZTxfbEQUoexm32vrzN46omN0EtPJTOD7X9zWiZxSIOgpczwEsS8Xw
Er1ImYW26GTVToOF1tVqgKpb9exEmDVyj/zGCHu51W2qL/RrdvHs6tJFbd23FsJn1nmN9nT+KHzw
VXwJaBtjzEXnDJbcTBkOPH1mUDQWYH61qw57aFU7TyvoZotw2PfOfWUJTiE3lG4sMxdfHptzbmKQ
3y+l1nChYhGi+RSkoFzX5/FY93rqk1LyBev9GmlQwP18lLPNjKLR+ySnQNQuqL7reFNp16A1A0N/
Hkj/MnmGkQXABgA6BxMEetCnPloUcSObfWf488/FgyRbSEmXQRt8aYZp4PhCJgHONz2xx/jnnIzm
qDmYNqGKlrmfPhRB17kgut0RwMTIbfG2Xsmu/FI+iWryvHfHdqWM066OPdqptfx+MP4eu1cCdS8a
4uE+TLd2GH9d27wAnddkgK2Eqh5CJKMGgdgYSMfsJhW18jghBp8TJSRIOqPDwqa1NUnjUbIywzfl
8WjXy77Ijce213bnnVJkhvl2ThE1mOWDmWR+qap7AoiCPgtQF7wUHXSXYPWD2CnUPk3mEaDajmSN
FYyod917fqsHzY4iFIbBaw5a8Bd0+dxVQTMFIxdoTOERder7dZebCQTVIK54NV9Wx+Sm7a91dF4V
zLM0L+kvEMs4jyLSfE6CS0k9/xhlLgU1Qt4m11illRY/SAYV6SRzQUZ+kO309X+9ayiPfN4FjCnw
e1HKeETOFHjvUd8pNUilAQ04b4WDkEAqsTHDJIBx1zUoMMEMJX7orvuH5Vfl2W+Ol76vqN0B5xV5
yz1KJ9G9cFT3a7CEbei0axgYxw6y2a4qlUaVx7nuazcloGWUC0H7RsFldKZDJM3EvVs3xpiFVqkm
ge4MT4ZhIQBjttg3Q1oEn5MTprAiVLlxrjGGwNaFi0auUK7Fw7FOC29yEr+tiKu036r5yhgvdOAn
9XIv2MGvrRh8Rcw9QHfKgPuxjICSkziT0mNhtCnUXZc3oJMEoYQWmC+iQSd+BrixxYSSyRyU3liw
PsDXgZjP3eKegsfinXTV/UyuVb9G/0dUwePu3MYoE5OXVBvNeYLRToa+4fwWl7J3/htqIhNMMMG8
uLSgp6T7bUd26pQtXqn3d3VqJK5tV7Nnzf0e1Y0XpZMuo8S60ko98cqB/AQc+yeG6FvPtLq3SJlX
1+qjy6FKVpdKZ6tpdDSrNPeWIbfdVQLcIK760C7BS2O2eevpcZ57szm9NbL8riX15NZGfRgbaNMh
roBGypi0WnAfcBAXpx7DhBaQnC4xmS3Nl/b2Tg0sEL/el5g8AneU26pH7OKuFzLMcA/7ZheZ89dV
VlxOMdxUBqUa5h531ZP9MYDY3v8FfQ7NfL7knZ/W2DyMqJNayMRBJeKu96PdsKs886BdUblIZGIH
EWTuf/ikGK+k/LIg3GB8NHOaJC17ZJv5oT9oP1TdpW1njHOOFL2qhnkw7S05PO+2dJ++LvLTKOO1
S1HmUd/AqKE+q8m+LL9jpsuPLVTH5jKQprvz5jjNbuo3n/YYv1ExBtg7KeI1Wuugkqpij17xNNRE
PdTgRfcD54Y/Mcd4TG8beVWUWJ4zp4Bw6oGcfF9qUYOS/0T5XBULUYjkPMY0PswkB4CoAxR8r7on
8w3PagyN9rvkWxS7jjh356QS29WxKIXKnIs5kyTAncD0JwfahQaF4e4Jkpc4+Og2p0EKoSFXyDAo
skvP6aYEk0uxoQ0gC/edB7O/pBSD8TfbR9sv21cHyFS/qCDnF2+m6ISw2IVK6WMZeuL4zMRF4ceE
fGwc6Af0SFI01O7oVLB1ELksPQFnTgh7N45GXxhdTT1Wid0lJ57qJAFJIm/OoUwVEcGB5D0fTjaV
uR/lybHmRcEiy8v5kmo4jS6VNVaexTTh/Cvrz2FkMWxRLBNwZGNpOUnTW3ADqKqXjlo6CNbEswMe
V0w6KqAcAH/Vqb9kc746CdgWUZJ8rVrF1a04EMQV2i1nd2lrgoljkl5KVTTgPgIhGFC62WVZGNdQ
xr4dq+RbTqU7K9BjlYML/UnBzS90S8Y21OvkPKHHgTzbd9Gx21nXDRoli5sdIA2LqG0HqSEyyr+d
PveOCaSOHMuVLcMoharqgJclIQEqynQpRU0cil4tvMfZiVuykXSSdInosLccP+hMwwgjceMxO9D8
3vFlASxRcOrYy9cZi4Q4fYaniyRfNZAPtFfjujWL3SItd6k8iPhceFk3nTHE1BWuXrxAT120rGZS
GfNHBgz6jVuQVayJm4dOYGKoM7mYv8+rF3sUvtNcDEK4PPcC2ZqnJ2gTURs0s9UqRq6RXiIplg5V
ALLTy2mXPNg+ynjtO6Ti/eVClHPwrke8mxTIOAEBCvr+U7PrKJdJquICschlWV7VzU+9E31Z7snc
2GAcR25GYP/pJSUfrTD3K68FyBM4yCvRYrgvCwzMgSIPaFnwKzN7mJQJ4AgaMvA+XEEUa3rKRXQw
rqdQDjVPddO7fFftz8cdbmTbmGT2DdytSzFiFNjXJPKqaspVV8TFvxz17bqYG2FJhx46D1gXLYCO
hxJ0vgTQTh1H3bzA8IOgA8d1is2amGgdJdraxAvWhJKP5tpmczkupQ9aw/fz305khwmbdlSgD9Bh
WR19zWB807lMRM0w/sHaLIbx8CnW8qoccfXEttdGV1EL1VMFRXjzFlDntvGkxZNqbw1UzCyIHJK/
QKpYq1u49GzGOQxFnzI9waFus2aXmbetUQXWKmLz57qgBiguoH+gmWALuGU2rla8oDuLRPehlZzv
TSZ67YlMMAtZo8Je81WDrEbfuE6ZHPtO9A7hXqL2ZhmMkzdOkesQM8YLPVgCK5yu8KGMHh3Z0Vuh
LzHPrjyGwnYUr/Cxtcr4ui5ZvWm3tBjRYWomfWnIc0nQxEjhMOTdMZEPGUZYR4ZXSv/9g/tvFsy4
/6g0VUcITFv2TolAJiW9ZfXLeRuijWO8v0xMtbJbQ/NtB5Oj1uKSQkTyxj9hm3Uw8b0lZZXqI2yk
hyk/2ndJ5epHTLL4cw02VlpMdeRDRWgVMPiH1YFCAwqkCjCMLMXKOhVtlnUdLLfO0bC7veWIYhRn
cAGgno0NpiYNuVtdncsWLO47GUUxDXUczfTMEmjJuns0QnJ0ILGaWxfD0v6YsifTkryovVOG+xYk
DCQUNTG4MWXze5inl7XoQ6rlULhpjUulTn2olXiJLAtqkFy/wSUKHKRtY96SORba1MRtv2DVGBTy
FAy6Dd3h/N5xi8ZAu/0xwbg/dOIHyx6xeT0FRj63ALDMe90dfGiT0bdkeQ39AXy+/FAJDgU3ld2a
Zk6FWSzDapXw2MnTXle8Xitcpc+zZ7uaNz+Rm+zH+bVy9wxqPcBpgXMNGCcmy5LwMLFokMlT6ZCD
BCie1J2zDP55M/Rnf30CfZphlqWBS0Z1SiBn9LUNndy5l83oUVdjX+mdB3QcJzcbzO/nbXLrOZCL
+LM25vSjtDhr+oBkgW6j4pOgJuAho3KOaOKbnvR43h79VP/zGoE8Ov2UcTEbeqRBOrUHB3NadV4N
+G8zQOD3psiEjQ16mM5ZYw5/LzlrlxFkKLqBsZo1hqaSahxANRFg7nTxwEWwoJ/S35r9mh3maJFe
p9jB/ZUXyT/lgMApQYCD0s5Y9MRuHgjoF9WNpuE7Gw/xdXTMjpGvHoZQfl0RWKe9KQitdNu+rHxj
jrr0xpxVyRpRU6QuxNBeIl3q3DEqrkwpunAmB+JLJfhu5uUqSo238xvMD7gby0zoyQ0omluY5oND
2bvkPzXQqAAMHmKOV72Wyw19U1NosQ5qf8VVDtatKG3jIus+fVqXmRg7qnLULrRcYa1tkJiJ18nW
LYaA/SlNgri03Fk2vWqwkTwSQVg8Hyp0dprfhmJ9uabIgsqpbwOnHYwQrPTJhZ3YIgSQ6CgxHjVi
HA466PCoVk68XiugcUlASjzvM/mngcnlf9nXP4FClxmPkiepAx4S0Wl87YkLtLj203HVgEAP3US4
tzUv+d7jef8Tg9YAdOS7tHJTkYQwXdMXt978CMa5dLMB+gjdNX801F/KAvFZaRU1CUVbyET7BNJs
ULjAd9WLzi2H5Ag6LF9WRYGXv31gY8cYDkiYdMZJC0IGuyIwQzmKoGZrqK5xGQdUHW0CE5SFaaOL
7kZ+AQjfPb+V/PvT/DTNvLMjPW3NJaMPtw/y2SyongqoGLQBLT2BH0l0IPm79mmP8VSjVaJpoVUK
W6+umnF6w7Dj/fk18Tft0wTjna1eLWvZ4MjP8RJo1uQr9p1sfTtv5GPY46v7fdZBmQ8nr+DGjicU
Kdt6Xd1qSq6ysbortcbypWo13aiuIPgWZe4ymdeDUx1Wo7+zLKQovXHdZ9ZbN6iPDTBJLiq3AYpx
F0pnosln6S5G48Mk1WykpfNPgHkrTF60b6uRQR5k6a+HcrjJZ/uZzHbqJ30D/vYpe0+tBPR2jasX
7dNiF9eLtd7mFf1lueJqkomGV6yn7lrYrd8ndRWOlQ60JWKR4Hqj5+7ch2F2uFEXRcay0GrLO1eN
NBdaUBFY/mb0Tc7vAX+jP7eA2WjixCRdSuTPXdd3xzrTMXY5xSik6FO/O2+KW8kH9g+kl/gPxR/G
Vte0udaNeDb3JPbIVHta81Z2kqcT0yXNtxZipzKSFrxawqLT3v8/rTOxDglKkowEqZJFrNcYxLsA
TwSdlr9K/aQERK13xFCAYJjtizQefllDJoLMcr81MhawYGIW+suEG5Y/NlmBVwRosT9IqmPMetNx
SKB0PWmX7tOjqHbFrQE6IMUAPS04cXSbWbWUyRaJOpvWyoyfFp5nqeL19h250nbJXr7Qh9vIyyRh
iPpQdmA9eGuXifp6Y+Y4cBG6/1AHLhGq3umDOELjtgmGAOIr0HHvMYFSPxvLincGqNdQ1wB4JE5d
7MJfAPtocnruFzHPgcbIKrtqiYGfkd/2D/S7dz7GQR//AtXLu4y2q2deARA6TVS1hy16GWWxO+2a
b8qF/YZtwCSYHjbAEqo/pEn43Xlvno1hVnxMayOzVh0JOGkgXd24gaqUmk3AjAHsrpWFh0pmOEy1
aHCSdyNtzTIPg7RLmtFJAByrZpPK5fmkEXD18s7O1gJzvWtGPeTykgCsWKXAyVxb2cOoC2yIVsFc
R6SFGIWT4eORZEoChdTDoaosXRAGuSsB+RuFtYGg6kuTerSrKFeoH9rZQVVXf5yejEmQXnLLCZAx
+2OF+V6NWacDMWCFDl9F7wpGQ3PvSgWE0Arq9/o5usmvm/9kF7z1gpSdmw5tTTOfEUzj/dLNcAYK
fyv/mx9SX8JRW70M83RXYkIE3mW5tcdcljKJEPcsuIajrSBwHJ/VSHZzfBoXQxgCTKbIFnOFJY06
p6WGz1rlv0g6gTA5Dtb4ro4F+8eZhqa3xOf+MXE7Xvspmwd8RBvEQrs1rK7JNWij5B1K5thTJVR8
g7gUDd34mQQ2hjs5pDpuIsAItw69/SFMIK/rqFDWBj8kv2zRjHuvD0UAajOv+aktN2NAyZRF+a3Q
g5hQrRm9NfUOvrKOesKOCmclPvFKuC3eun8hcMK/rQwwJeJiNnFDMy4rxxioNmrzN2ITQCpgyCpv
3NfhBJYCtfKiQxtMfhnEb5SKRTs42fNYQVELUhr4/4zGJTci2DTX0zY/ifFqu9XTPoGynl9M3W2V
p9fl0ofxmoVjlgtakh+Tn1+uxo0txqsxBxIXE7DUcCzoJ8l7IzQOmA0/rBcFrmWqbRTvxvem8KJX
KjQhgkByaxxAWYLWHqBtKuZ1Wl3pI4wPJEB0A+nlvDo2mLvCVPKAG/Kl2G0DOVQstw4asM2O8TGZ
Atl2CVB9QmYmnuOBVl+hAniYgwNjy+kPsbIJl2OEH4IR/WCMXKrYVgfr+wL8jv5C/oUWBzVQ7CJe
WihkwfdODXatPuHKVOiXn/3huvtG0xIK150zDNyJiuUcPVZqDhq+JgZz0QVkNropGpRQ6PrsK3K/
dO4AVkiKUqz30hw0eai8a56MHc4/pEQIpqxjV7q1Hs+n4px79uRXMLFNN1BKJ8mC7Z6rb3i0F27V
ihixeXHrxAgTt6woibI2kbHUvPiW18mPPlcDJ3V8DSqRXSU/xM18zKL0PpGbe4hV3mijc59n04OW
mP759fKScFWGWwPGSNnUWVB2q7eY/6L+/Xtip/OkFMoptF+dggGl3PUo7/xLVeLEKONakjmbkjHA
aOtD2ZyA91MKhjB7RDUJqI1M3Dukh4OJIjBo4x+Gr1GxZGrR6phXOdSUaRkk2pVQhmhcimVcQi2o
JJgUMY5xkuwTe0zS2VZdg9aFAfS5/iCt1o92KH5oZvZ90ci7Pf0n2EMag86tjgkNUVLJVWfDGoWE
17d0vDh9ph2SFsI7w4VocbxGwsnqmJiod5aSVXCbD4VR6+U3nUN0A9oD2BOJ+1JfOLc4emI35e0Z
7/UpaeErvxU4KUE1VeAUtpdFLsLEH9UZpXx2sKiPd9GF4qaY/pMfoF8eOqkr+ob0r51bFRNn+lHP
K8zv6z60C/4PadexHLeSLb8IEfBmC9uWFK3MBiEL7z2+/mW15l6iizVdehptpBAjeFDmmDom89io
ijMK46FEjYJzNRiu+uqoKFNTR7OopUAhc/sLpgng0Wc7ye4y5UndZ3vShaloTrE+Jv2Rt6O8g6Mi
paaWrLkIsaGkRxqIVUAdkzxxZ+w5S+QdHGVMsr4Mhxrwe5gMCptXMleiu50r95+INSFlSY6829oG
1LjrC9kacbFiXIdcSPUXiXLXy8yfDKdYwZTwotzbJ4hZ8WtxSxrGC1h2sY3y9ANMSYFRmt6giK+1
HnIemaz+gM1tQTPMtaxaTdcZQAggzbsPg/HZEOGR/PWjjtSA7uuSEw12NdhS4vyBiWbkQK5kU0al
LDMtHwzIFg+I8RDdkdKk7KeYbOb2ud2+MhinvF6nUIzSHCHIgq7PbnIknW6Coz9ZyIkDJeHz7QtD
ftl/V3U0vF0Lq804l/sWByg3RyU7Dx23pZ23HMqYhFldmw2AkpA+0vz+Hn049uwoByTR7NLhpu14
B0WZlCK21lKdLwcF+uULn4VphwCY+J91W6Gjk6RDnb5bLyuTHYzgPJGJ12IPqrCgDHg2mVVMlEUN
GBMAeCb4JtS1kNtlVatqIJoNi0UYmL3f42k8m8W0/tplZEwy0f9IHVjW5VltAfTXrfQ6dHW5BDhb
KOApU5WFd/v2/ZdFvcmijgtjRyaqpFhULGf2upjP0xxksvAUJ/O+X1egT722UQRsCy6KNTGE7y7+
ZpWUA9C1vJkNYYaWRf0uV+NDJOgnuW0jpxF6vzcTdHib0UcVbDd2POS8Cg5Luo5EBV7OGJumM/pR
n+WCohOYGmCRK0Nhl9w4nrnAjQjqGHXw8zXV1P0OGbTTupPh4xTMVPC6p9iPv40k6hBj5JDCRW6B
FIBBc4SwqpfhYY9EeTc4Ilijiideqox1RZFb0cAAhiknILtdW60F3CNdHWW6CwrQR1U1jomuP9XF
yEkmscWoqOPi3UdYx67FSCP6awQr191yWU7TaKCrL/4GDp0ft7WAJ4ZybGMNfLqogpgmx6hrm/v9
8kWZJ/e2FJartoA+/s9iKBempIYCNkFIWcfIsYx1p1n6T03rUKbnDUmy8iLyVhZlqzRLK1tpEQlY
HcCoP82Vjeeyn3zJLhkwJcBzKkZnD4H96b7FGZf/kvmI3X4A2fJNXB4r2jRHg0w+ABTyP+qn2Aek
oGOgdpN7xROfw4NVo7taMqVuFejCY1gtXMngght939Zeb48eiWI70799liy7CW4SoHQq4MW1VIuy
Xqs5hwbA1WTkW4CkBNyaLKhOACE48lJMjDgZeSVNIVkdgP3TXgfXKa7D2pQvDxziTxUAHfOZqVjB
3ZUc6sDMsl9zJdUxm3AIH3q/Ok5OvVe98WN97D7J35v9H+GtMaLlK6nUocVGL4djiG2EtNPixQ5p
hyLwEXjEPfAf3uxVgg0CVgtQLmDTvr6WRZxpmtCpRF57Wr8rACS4K4ExbtxF+yGxe2Dm2vKJ30DO
vi+YZADJDNDXAAZ+LbipLUxnxpIMKAkSFpl7JbCCyJF3PIIN1vMb4DgWMECRRZKARn8tqZuEoor0
DjfzCYQ2uxzjPeJeOK9eCtARXq6Xwe4rX0mjTGfaS+EIUmHZHZzyVN2pzhCkvuAlQeN6YEz0NSfH
qy7y+ZLJjlHxw5Vkypzq2dAPwzQDiB5t5kriGQVy3wD4R+KTYJA3+UujvZqhbcx/gITPFA6oArBW
AcYWYeH1Jk91oa+p0UIr9WMaGkE2PozRss+Fx9t2huGZYF/AI6qAxpBcnms5sRmqrYDxZbeL0ZI4
yyehbZ7VueRg6jGXsxFD7WWRmoTWCWIEebYbITkMzd7MX/Qx5STs2YJAWwLtQ+MuzX+3iJMOqpZR
RqJhsCMN45ChdminykHm1769dWxFMN5kUYtarDo08naQ3SacWrSYKvLLmHXLB8y/DY4Up+OpXkbT
j3sxOXXg3LFBEaA602QsL2ABUR9ufw77JA3pAlKnoGRxfZImKABG1MZkN1qsBxAp37XR6JmNzBHD
coMgo1SRysS1BBoKFQuaIbghpRQWLt0vr4VXBNFJO8i2fOQDI7J3eCOLWlOqxOmsEqP2e3Ixd01M
5Qhei4c50mL4N88Z/heJBnK1CKPAWUjFNQjZu15KIJFgt+lOdyZP8/FgBaVXnrlvWZZ3QuM8ABMB
gQ3mVWovpWkW5TQrSHv55K0uSfoRZiQRXRCJr3PmJFlRPOGh/1catZsoLynjPFZonQIZOpEGhh8C
j2/g0QAGOX75mXUltwKp1FifdVGrKglaVKVywmCAHAC19gMKO5wUB/PUNCDU4d2MB+07DqGqU7rV
VLGPPaACxtFRdsl5BBVL80En6Ixcp0RuAe0atvIoqzlXWaOUJuTFmKbPjuiTcwc/t38PD6IKeNzd
1m3mAg1NQ+s9+tEkALdfK7cxCKMl1nAH5KIMdyTFrgLBeDmpuz+gGWAZ0a002sOPi7KMInzuUQ3G
EwHcCvceQRYGtBiS+iAMB1zz7RWyolBDB9Mkqn0YraVH5yW9mcKqbIBivg8PyaEF6xvy+cH/nxtI
BkvKmxjKrfYpIOLaxZLcQRs85Bfrkhe4M/duI4H8fPMu6eYwVIYSe5fE66HWgy5+bVJQ6AK5/PaO
MSOj7Vpo4yGbvdUNtYwq1urPKEfLdgkIoFOyK/3ffSXCutc/Gb9A9YqZRZeXRSLmglaCrXzKnBRJ
n8RDgTvZLqUXm+pdmmT7MZeCJJxdadZ20ajwSndkTe9kwjaTFJliKrQeSHUWp1WB86uFfAcmgzuj
HoEMV8WxY6jpYc1SXk6aqDItEUVh9AhivEkF4vb1eebIioD/TZJczDbty0Q4CWXvhYK0T9LkawlY
v3BFqctsPwJ20JfzZKdb06fbJ81YNBDOAP2vARpSwuv++hPmvk2MtdFRaUcf2a++icWTmXYoa5ha
GIgyWuGbXgEM7W2pLJuzFUvvtTom6ZBFxuI23uqvGK3ANNJ5PMh+HwhcDvT3amMC/BLw9wTPXMSM
3vUaARotCzrycq4qAqlVWe70aX6uZc3LQHvAWdh7r3sti7LekZ4lspaUPbzF5FWP+ut0Fu4yh7wJ
hT+J5RmPwmuBVKCoJX21dnII9GAfuTOnvZ9HXwFHw0vtWQHaZkAxsrqYzONTT703q6ANx4w79hQ0
fqZO6aicj3jaj+PgDkZxWFH494S+95ZCdNAzHtmztATmjASOibbj27v83kVCMqJDhWCaKu/ARaup
looiBs9WLNW6r61FZoddpXMuKevaWJjivzBGkfHO62sTt31VKejidHUVhXQT2XPkWftT1IbPmdzx
EmwMlbiwsCtIS4JqHfHvtbgaQLgduv9xb5C7MA/IlhylACMbrn78g1wCufPXpgfSTEANgdILVC30
uDa2tW2bKoNOgBs5/QSgPBTC4t2E5BavysdwJteyqLhXjcpZaMKkv6SbQAGaDSdg10yrEwftSfbk
2YkOhGlOV19F3FvT/YMS+Ptw8fobKFM7ZzMIhlOpd5Wn2RcLl4z89DvlAQylnUvgUcogT92eFzzy
tpny2FM1SLHRpsgjovInv6S+hcqf6kef+NvMXiFQu5AdArQVDf4kDkpcDAmu6xyetekT+NOm9edt
vWNE+WQXDVQcACWA3AHlLcZhIlQGEbmjmJZtHFIiDgG2VLnrK2BJ+M0tTBvzJvCSmdpEPFWr1II6
NaB63JWf0IHm1X7sa4/A6LKcItqV3xp39ohkpfLLFNPIHEvD1srNB1C+oymsaTasGCs+mCD0A4AC
JpuKfYRQlf+mee+Mr7b38jGb1eZpFsvFAB4cA8SvbjROq20Oi7qLzSELirYY/E7TO46ZYywR2g4M
bDLUKcMeUHe0z2tFnQ2jw6ObFCJB4SmgQD2gST/5hB6KD//vO3QtjgotB0wtptZqdpfUlw7EINTv
0CnvFj9Ii03o1CXvDIkLvLZ11xIpQ57lLUiRs5BI/D0AIoVO+Fl9Ln8Z5OkdTCpv5OS92l9LpPSk
bOpBrXtInL+LHoBSdlJhA9IfXDv1i8DpjWZEAFfCaIyieWlyYTFxfmR5Vfda+0XQ+WJlL6GdfSCW
bf063mX+X7xUrwVTulGGydyOE05SDYBsJa13Ub4jre7ElXTlaFtI3SQ+t2BIHOGN49TpEAtktA3G
XjEH6xh2CEdJeCCmU37gdflwd5ZcrI0+SkqLHlFycYSdeNA94pgLEqm+wMoOPglWS9X+qx5CPFTB
1wSmWdCRWJe+6Y3cTreKSCesjZfsMBpFTfPVQEOw4i27qrfF2lN5uKGMHP+1TEots3XJh7KHaU/R
0lTfz6Cb1Ui968B72jGSfNeSKHVctG7WivkiKdmhtgbtJ/yXLax4zFNElupvd5JSxDhbmjJpIWv8
RFS/cToVqDvfZ2Qbhh/pA7d+8T5mvFqbQgVx67xGkdZAHgn/u7sO7Z9gXEZyHwYO2fyvSKgEf1Cg
YdmbzTLpinZl4fhGS+hcHaisOzCZuuapScCE3COhwp0TIApGK+BWGqWAi0QCuhiL7DyMECKSOmRO
ctKC+hEUjX/THY49RakCza0YFUAt4VoL86kp80WxiL5PngDgpDVzIkCZ92iQF5GCe+BaGOYCNxIp
vU9z4I6kOiSOPmIMxSMdfgSAbb4DQI7g8hLD7yO36wVS8bElz4k0DBBnCH7RflWqD2n+/S+87nYT
qfjXSGNzEhLIkM8jKLMFO3dRHfV6hG1/QjskvQ9lrtdEBRXJpIl5U0HesbAvPO9OFf9CMsGdXM3R
Zqc/1z+FaBd6vAc47+woO6aWNbCpYggmtwUzgHl2gXY1ApRtekdwNY5AcjjvlGFzVyhrVg1lJEgx
cfUGQATajzVAKv7Hs6OMmDkbudxKRN9+WbvFIRg1lQO8HxRFXCFog4yHu8M20W+Lot+iYgOsUUlF
1KvZ8mE9FYf+SMA/28c++B8v/2VIZePrWl0fVCmDqLIZP+iFiNlr6VmPao+ziRwlo+nD2jTMFswZ
kmCl3QvmYRQ728LEJICTJn/YGz/rGjQ63Qt/lotzQ2iGJyGKwR1I/N2qpXdjXBwlXvWFJ4H8fLOH
stG1ozhibWFsvpaN8diNGOfhbOD7pxjRaFKXl3VSzqWMItD4/mOGScYAldYp2a3lg46e60MU5Lbk
hIldNxhvCcpD+zA26M/kdjGyD/HtG6iFznlZDUmDhZJBodXNXQN3JjsSuzISZEptL6o7IeXX65kO
drN4ynyK8lpjMhCCSXQkmHbqkyBX9a3orx3sRhplPAdjEEtj7IEJgMaSCEPbKDHfEWCoad8Gw45z
sMwYaSONsphyFKIXyML9VIPpVdvVop95pA46eyZGxe//Kvl0fZUomym3QFHtW+ymeABFsJ19IQMr
xEK3L9zV8U6OMp6YxQa+DIlrp0MMLo91N4PQVgGEannmJrrYvuff60mP4uTVGJk50fQldtDGtSsc
y0tRSHZXD0+Fs8R7SpN9eu973uRRD7CqbWepn7GPRCVBkGn+rB5M1O6ACgekosUXXSnex7VjaC4/
6GR7+DfhZDM2RifNKzXrBTzDEtXv9MoeLNVLlK9RfqrGhGd8OHfUooxPCmDaPich0gwyG8Gu70Fh
VTgJGkQVr0X+kJ+05J0lZWoEU8xUBd29l6RleCDMroQxC2u951dF2Qb8bS8p8yIYU1isJeJ30A57
lQh4hP7jbS3nSaBMitZos9KW2MA+bfx2SY+GlPy8LYIxb0fUGiG6hSIoJiwoVVuUto7WGK68JX2b
nzW0bxG0CXE/+ZIT78YgPsg8biz2uv6VST+4rAWQ6FYBmX17rsVwZ7XznrMstgV5E0FpWSdVMFUy
sSAYQfvnxVrs42P9N/R+V1uoUEo1CGgPSUmC9XcurgdqPp7HhHerf0zuucMibLV6WxqlVmjWBxyz
eLnki0OSf8NPYopBK4xGwvjAi1PYSYa3G0J3wNRZXqiLclkeNvKeDMIs/nISd7yVMWabsZEyqpoS
cKlAQEc5tVHopAa93yRS+CT55Q8A3AjjClt1lHYWmvtMW/Xnuzo8LdGXOv9hfov8hx+3Lw7zam4+
gfJy4pBib1UstgVU3aqoNmp1PLvIzDdsZFAqF0ut1Ooo1bvDYfDIfNhcf4SR9Fo7AyccRvuWQ1O5
0ocluL02pud5k0t7OrOX6wV9xciMCS9j29tz2TuRGAXdsnhpDCCuUNrdlsioPVydqEWp4ZJMqyQW
WCqZ2SZpgBZvcY88S0S3fJBFfr8WUzs2i6SUsS3kxci6yx0i0Wbn5ONd7F/yuG423vHbwMlpvfPn
G4GUOi64JEJBTlMNkl12SILLWOGRl7jlXEyL/HzjucWlnLSEvM0X6YDUA8YgZIdzWJx7aVEOLRp7
a6m0y0oUfwR8oWN2LyQznL5i1M5pp/vhSZ3Q3M7N3TCt9WYPKUcXimBIDUkM1pKp0K+/u5lmT/la
8KtTvI2kjAwBmkm6pOtBla4e0gk5FTCIeumd+ST7sp0fJi5CP08iZVOW2sgTK8HqMPVtV+XBmLlH
xwx8NhtImZQCQytZ+E+6TTmV98iXkhnJ9YXfQsBRalAPXF/FVJkkY6mwHjHIXpFrQ793vUtOQOby
kKzZcyN0ciLvNcwE3ggoQNBZQ51YU/YSoNBwL8k7TjErR5r8VN/ncEW6S15Y3YfIyh1xuutnW0i5
nDUsuwmUWsRGqLtr7yAJokSLtSpdgIC1zqm7gDbdUaVhL0vpccajQc2jo6AsNUcdZda1QQejrINi
0AQFLKUUklhrk440wSWEIU8ubcz92bSzO9VDdaF0gB1VBONl3qrVP8p6MGdeKHvaEgxAZal23NIK
6yC2RUfKBjVxPolpCAdCShxRa/cnC5Vdw0smT87uBG9EF3zlRxMwBrkIBtyKJ2WdZEMVl65Bzk4M
CkxVd+B3HFJ7QHCfeuUL99Ixd/+twEqTY4J1rRnUCOJ6PwPCNKGJ1oo9KI8vBZ0hddKffzHJfV2b
o5ZotKKYNiFkygHApU8NUggCeOaNFtAJCA3+ck9BpSyqFkG8o6tySZhYWUlqZcQ9669kpmj4RMhK
QMvymVuCYG7pRhrlKQW5UMJ+gR6TOotUOKZ0Jr0IpEiWm+6c76Z7fuGD7BltPJSNUOrOmrFUrMuC
JeatZUt64cTRj7l94bhOlv3dSqFPziyjPtUhhXSJR4vbYWxqdiagyzvhtz84OLJVt1ZF2YYhjftw
bBuS/qn3wPi8J8NuvxuAq/s/yOHxjo4ywatR6eqoXjT/QiPitwjL66/o+sFMX+6tw72a80lZWIZ3
u6uU41SGYVSTDFJbF5QsE0IP4LwnwD6cRlswP8mJnYuOltvDj6RzFdh+Lk0a7/ZQfjXJZrlOSXCX
g20u1OpdhOJxMnOrBawAaLNSmrgzEutSiUkBhNyf4SF50D+QkBWDi5nDjbY4l9WggnJttEZYmYuw
4VU7gbwCSZnVsX6laI3nOg3O1aEHihpt2NR2JKR/k+wIeNbfzSrAJ3yKszuuqeEtkTI1aai0UThB
H0Xoh4wE4m8e7N8sTFxfwXoCbE+PsjHjMKCRknSOqABg00y7BHjfk9ahhvVdRT13zezpuX9FLcs3
I7uebe4eM7sr3oycQZkfvOu0yMihKPkecKHndrf4mL6z4wOvVs5bKWV3xhn9lcB+JCslGCo9uvIJ
XS633YD8nhv2zaDsDTif1GYkxdwLPhJ6Y+RGtfsCMBL/afsrHtXQGQ7hOefhfLMDjc1mUlZnGMes
0VbIRk+uXwA/fjBfScca6ToSlfvk2//mOwzKxiCq6tXCxOGRB6QIQunl8HugsHKr9PMfZPI5ymFS
8fuypEklZEhcEmQhaKQvl8gfYZgDdADdx5WX8Ob4KpMyN52hIJ1fQzvC83gyduGe5KqaPeFNIlVs
Hr4qYxAcUdTb+Zlk+ZuXstwqSMpKOL/Gq/A86QJwkIQn6UFH9kjeWS7gAx7/tyOky2yRJGtKbUFk
ejLuiUhz3xq2EsiYWBEUm8sayHEXNDvUMrR1oZGXer6vn7XdCK7X1Vlf5d0fuH6mKmK+Dyh/qCC+
m7CwGjRUl7OE2SkpcsblV2zWgVWDOSPRnLhDI1X7mCnJ0eo/qpOG9lUMXizCYVBLL09TOx9H+/Zm
M00QphlFUVfRyUUTeRIM9KhEPxLUhXTNZIESCIG845W42WZgI4cy6rlcxfU8Qo52P59QSUDxUPhi
2uAL9ZJ7HroFVxplwdsyF9R1gLQUbeQ1prm+r4dmT9AS0DDg3N5BrjDKig8TAv9ehDCCYdl+yDGt
FgXhk+Sktrjj4aUxKwyqjNMyMYqKvyl7OkoVyJDTi7T+dLHn7oqDIwNrUEn0IL7wbRwr6MBgI1rl
JYzdAzvn2gYsLaiwC1NGijX+VRY/m3Xl7CErMNwIoGdhqrZTpSVZOtdshm9DOpT2OFnoq8K15dx3
BhAlVgAwBkzByGimujQ8buyZFJpqqbdYC0HWmB7j5wZNHSfDrwLwmom4lmBCR39O+QCkfQXk0vJZ
qG2e478kWWiPvP0KyiNrndzk0zjBikuy04jLHoAbbt+r960EuJxcTu7l0DgAveVsSYofj+2TIsi/
CjX7scjrwxwKH1bUdO1azF3ObWYFP9svo+5XFOsKWs0UojotwY/Y1V7yoQf2LG/WjJn42kqiblVr
FKKeLTPJCagHkoTJAPlKyhKXzD0X8VRmX7J/T/5dR0+WR30X4eSbXzOGHwYwoznTZVRXPGCi7tTu
Cdqv4bTD1+S5fAQaaaDtk9eY31TL8uEqwAcIchEQqVRq5c1QFcNSX3S4InxbbvIwHscDgbttMzSN
cENq5qG+CaQHI2QtrfUqG+DhxBp47GFtzEEVroJqA5KtkpwCxMAPndAgyyUMtQv0wuRFGLTG4Og5
+8w3H0JFL0BCXapeU0mwtHhSdEfQHkg0KEd3aJxE/MK9ZUzbtZFIxS99N41CFmGvKyg2Shg49fsh
mHcEXVgtQEbKRxVmegQVYLeEOx6nTOOaReB6SNpOIh4BbFWXfvAfpEojXwaZeKfLCikwmA0cD1Se
ZQy/XFtnuZZ7XcFUimuWhtP0rWOutT1gSCLV8j3HOpDdeme33mTRwe6M8VApWdcOcebo9s+ktPA9
f0UHHlooea6OvS7ARgFHSSPkHdfrMpLG0Poe9qGMhyOa+z8AGgVFFFDEFSOPEIZpG+BS/5FF+fBV
UyplRibCRYeTk+TWubcauy9nzv2/2Jh3+6eBHxTjrgCdpruUMdSiAF0Sji5G8n05L6otv4S/MDqg
gqYxduNv4dOCqQV3ep5fRMvPG5uXFmXqw+YLKH3QUn3UFlIcspoeXGKLfCxjNeF5EeY92UghFnDj
ZTFLL0SKhv0kjyLdyf2xc5THCyxQoIcOt8mdJ4+seiOv7CJ97QTsK+B5nlUvOqAeeyDQaZnPD+J5
W0hdzFZKkmnIsDhDw9RlstiGVvI2kCjtrYtCXchCAHHQamJBmLr4JQeZG3pyUD93NihzfQmjpQ9o
bo8+SOcFDcS8O8JsUsBzwDQs4A8BkpwyKVWrr9U4wIARcNfyP00KktefuakJpuL9Kwn8PNcHVyS1
VDYTJJEsdv2jeAS20gdiK7MfE4YSC7d+4cpkXpaNTMoJ5ZlRL+KAvSVvHt3pY2BBwhPco9zi9hUX
ZJ63RErj0HS+dGmJJapy6JQK+OinzDbawfsb27xZFqVzA3prrXaFHKJz+WdS7yiPGloK6y+oy3Is
GbM/+u2KaDTIaoIMnaCjlHg5uOkOAxBn0sCoeEVs8zoY2TsIZA7AtaFgqFHXUYr0dFhJAyPwdvpv
Vtya+1nMNQ9Fzubx9i4ynY7+ryiduo+RkYnL2qGZCvxMrjzeNcVhNCWv7GTeXA4zJttIom6h2A6V
ULR4AvQgOluTcT5E8bJXVBCKh9kJ/fRf10o8TaD/Drow5Uln6wCw+CVMQFsy3ZEtrXDk4oAt1ewF
HV3FA1ipnOak+5lv7blNy+TqvbNmgL/6Rxplns0mXguVvO9IErB0m3MzYR4IYR/h8HiOX7gGjHmM
BgiDwXODxx7dKSMP6IfTMkR9F/AOFwVO4l/xuhsd4UwyAcW95fKoOtlv841UStOFbsqaRkV01Fil
1Do6CIrdUZB7H8DwEbCcijX3KpzGfWU1YCQET6xj9pnopNlauEgiaqcm6+dH3Zq/in0kVfbtu80g
G7FEHTCcqHOjSgm8gmtjm1vlBEXKBxf5WMPL4u5+BghI5I7dGAZa11aHCFNUn9J8RbuWai1KUJuC
HjTlcu5Ad+wLGWilET3YZjx4ddt9kxN1ciddfzHWMAms3gBIgFyImtNPpnIoVrxhDS2udSc0qhrE
3RNHWy/XlLpYkgRuA2A7mZoGKITrFYV9ES1qeLnGoqMX7vgMDkQMhgAsKA/Er8AjfCjwrtQeVk9M
/UjBi9kZMszAcK84Iyi4+hJKncErATtfEsOBl01R2NqRAOeTZEL1gyBm8sMQxh2/kkjdNjPLrFSc
oFRG/jJ3mAnTa19dZq8vOp5rYbQqSICvAskA4gEJPT3X2yxk1lKoaLS+6K+JGjqgp0s7OqR+LTjL
eLZQVyezoO101pLU5npspnwdzHW6jkERnU5CT5GuW1HdkKRERJL6ig9SSK/0s6A/xK9GgBJx71QA
brBqjs6w/JwEqf+KprwqcCqkNu0g+nfra+lj7i4AUIPfnnlujnWgW1GUlSyUxSojtUWarZSdNlo/
RxEgUwwRuOLfb1sC9jsci9IAe4GEnkJZgsFSWm0dkeVRH7pX9St5e5ASohyDboaM9fPUg/3w2Qik
blDXANN+UvFIVc+DR3L6oTt9INrRBO3RQNfNtEezrZefEAVyB6xIzoqyEoAweVstldMKoyacQ21E
DqCLIm+pyhGIKZlxnHsL8K+5CI4Sqx7Cp1lNimfOTjOu7pVsKnYB6LgRieSxoNyXe8DuY3wabY14
17mg5sa4FVgFVKCbDH8DJIpM59uq6aSq1C2IZnRIJkSIdW13QX+csdPdB/Mj/4SZk+KaCAQ8ZNhg
l+jEdNF3FbDwYY7aT3oget1D4ukpsGDDe2wsqlPll8SHegr+7Q1mna2G9zTAdRX8udSvNi+/VF2W
TtQn9G6ENS6zPImeCiAbLy0NcGuuk/k8ZEOxy6NE2d2WzEziAloQ7FEENspQqTsNJ99VvWmhU72R
nhWzlgj7YPZVGrQWyUPjSS1G8LR2Xjue16F5SJeiEuzEUo8VejEcMVUxOJYrP4GKfAAbn5VwrDbD
I115exJVb3amFASwmRFYpFDOH4c5PJTGwgsjeTKoLciTJlL7HIg9WOU+xFSYvuS4aKR5bfbgCUag
tzbKBz4sCjOPryuGhJqVDAh4utmqN6XGaCMg6sy+5PdPhk86Ty3Himz9Q2/nCC4rd7Gnb+AUw3ya
4BZHnldirn3zBZRnAIRs2hoNbt6aDi58xJc8SV9vXzGeCPLzzRFGiliKVgiUp0LvPBWz16BAvy2B
eYm3+0jdEqlvskGYsIqm7aPPFSgLjg0iAK9TtWGnCnn1rKqhGAhNk1T4T2PB6EyeO0PUjegNrYTa
rxITI+jGOPrrmgL+IgO++1p36C/gfCrZUMqMX7li6lOHOV+spIF/JK64koTfmVXYUXX5uAzO/Eeo
SSSKuiWU8pRlnYFfdID/J7W2tbQVECL9ntTDLHXJpVElv+6WOEqhuiaP0knDGrNRCkL1lxzOdlQC
Ak8aOSdPduuWJMoprmVmTWuDhclC6Xagd1aA0DIMhcs5NRL43pJDOUBZHZSqWSEnDgsbmML+qMpO
MVl2nRhOLDwoMnLwOqasl3PZ8PJoDO+7vTL0+2Bes2ps1Bo55DK6Rw/T5CqrNtrZku2jstDdYllq
jkNidUxcyaReArqRqlNcDxiB7FB+TuvCnuQ7cZaDJDqWaNyY4RKMKPZ0o7EFpdyj4udMYoymOImD
1swqeV19CvVEGDQlH/PlP8Frbu1VEziWYH6WzpFyEPIvafMZwJkSgjDChZLOribue+WzODWu3u20
6qg350RHIwu3x4qpVgaIjWSdJAVo3ykOyVIVOg4m+7VgUJTgdbS77pMVECpRXgMbI0YAZvubMOqq
d8ZaiynZhjD5BD7iT2pZ7tPwviwGJy2/dMvEUS1WIuBKIHXnYxVv4FaGFn8iZAbTHUGwRUbaSX78
xprglrnIL3ynZG8rpAt8uS63eUyeDiSlSRqPMW+y4x8b02YgowKnCwR+g8bJEpo+Mrpu7d1aLfei
FL7EZnfQhu7lts1gnhdK85pIgADBXojVbtwehgO6ZjEBq1iIlhTMbTc5SiznaIGZI28eSyEDyLkp
ns1WqySel2HcTHRXGCro2dCn8w4LDKMfaqOQWXDlyXyIjsqx30mB/v3PgGQYK0XIjJSmCXlAc6RW
OudZp6YwFq6E1o0smr1JT71++Nabr1GCZiBOvMaMJzbiqHhCklfEaCviCQEuJTT2nfz99skx3NfV
eigX3YOorasEEhPJrd3KX5XmNcseNIVj2JgV1u2+UV5ZKZM4tQzIGYFVuyeNzOujeW+dZ0/7A/vB
MulIPZiYHJHBpgf2t+sLGRoj8Ahi3An5C/buO0FRwkv5M4E0WhL0K/R8A8nwXCJsFrmIuoZZGcp0
q9C0dk4hsncNy7Yil2CexH7+cUq97Jw5ZCAWNDS1X595xpmh5RCNR40oK2gvoWsyFtjGfk9UFp34
YHV3qtrfxSm3s5ClaIahapqiYmeRiLje1AJVtDGT8t9DxZfZQoGAwWPqJfdU8Ep/vn01GcTklkgK
WsBrtQwZqaxreXW6LNVSQNcITCxJQqfaebJewx94iDsaRkJqIJlBEyd7/Cyi2GV4tz+AdaKmBvBd
0kNlYhTpWv7Uzyu4CiB/AH23Gf+Ki/0KnCO8GjuN2/bA2tytMGpzwfu69sUAEzr6emsbfhMIyLhX
si26ZPaFm3BnVTNIRZvwryLkoPsIOynOU0kdBkBvonlGak8Znp/unCrOGo97Za3uylaw1aKtnWVa
/yLkErfSKf2M07oMIx35SbBju5JrHFvLR1c8gfovveSp0v+kf4m1xZYMD6WD1weLpu6TjjvdCj2A
TQno4Bray5n0/pNullQEMQxPKy/MD5SPFy0guKuqDBI7PHqv749UhWHZqWg0Fg/ia7EbXlTBnqYL
TmW82tXnAjiDjVfgdHNHAcFy9ojAzjE+V27s/UFjDevEgZYPNymBjkd61+QSAogzvODK+ckjscDj
oQLJEH8kmJmstAyD1HEUwMvT/blpWhZ9pVdkozG4QiiGPmQnQkrYO4Uf+TKPyIF5sBiYt4DvChxZ
emUoKilqL0IeZjKd8Jd0qu9H9AuhHj1CIC+NwAoWgR79Jo461y6t2nUpoaqR9FyvIHFQP6v5fN/J
pqN0hj1bYP3NjZ0VJQBDDx3UXf2FXDdVcrRMCW4bKaar23wNDTcbpbWpgCcRwNJ79QCN/dqdQ1cK
VhAr6TvllR+cs2KSrUDqudTPY2TVpDNYSudjZYmoXi+p4N5eFsv2boVQtrddwr7VJqyqHiZbzRM3
nnNHRSEh3U/qX3m2rTTK+K66HMuKDGmkI3gtHONjuCcJMfUkfeWHCoyYC/lWTUQ7K6Z5kXy9tgvL
MlYAd0fi1YoKB+2kY7EGhfAsAKz79iaycm5XkqhdDIVUWyRSNJYDySdIwKJgp6VNSC6Bw9YQSOAz
sTaWW3lEdzq02/3kfQXLHFx9BbW7c6OWU9GjcA5z8ImMPGbOfNAC04YP93OHl2BmxZpX8ijnMtdw
27OIyh4Z65QdVJJjwAPndrWfA4E718kaVL4SR4XQQ6xES0tag5NXcBolj/qDtO88E1OrAKWSvoH+
lcwon8hzErGn9WCg9jYUmDHllaNYb8pNbZVmPEKXpiHnEtb9ezopu0Ax8N+UrAwkFvxvDdek7N86
D5YmGbhVsw/KIdnRTgOGup4E59GbEQx2tS2dxxcQbHBsAqtiAa/99sykDzZcm/8j7cua48aRrf/K
RL9zLriTX9y5D9xqL22W1PILQy3L3Pedv/47KHvGVShGYcYT3aGQrCUJEEgkMk+ekxkzNk6Mps8G
JG5I74VehPn0ESb1K+m1XvHLtku8LBdmmRdspGo+TiLMNm78RXIhT3ykCLnscwLk8C8dwShxhm/t
od4md91rzIcfLzjDiwdgLk9KnHRJFqEcRrUPu3dlK3v6bt5EroDOxaiwxC20MAyg4S0e7cbiXtIN
RUcEbqCbgL1I5WU/+Ekl1GgDId8pWYuBU+/EOiC6qP9NvFe8lHxEzK8gSDNkYJlZ35iroRRIeQMB
3nY3q53sxP744BftqykVGyhSu71qOlIQB1aeZevESN5u+8yFC75oiIghIOengYOHeYCIxEOTKBke
oEGnS30vDsrenNHNJOYWSb7EhJclXzoNzg0yPprU+izlEgwWxctUKHYjHSM5Xo8ND01CdwcTjl6M
jHHDRYJbS6AkyGfqh7GVLDNWOG+PZ4F+/ywNNBkBKCIEDEVR49UMjKU0BZwjbfH1SAAY04s2klp0
q5yZ8DM/0aI2QNGSyI4u7vv2o0vRVaoBpaduzYonX7RgTyIGjmpZhb4OhJgu7Uka0rEt+FKcvkDD
gd8OFor+HzNA+VYWNn8akPaBejQnplsqvl9YZTa81PrQrg2x69JNeg8gEuQfoJspg+QDzOwhBBn8
6OuJk8aO7tL1v8FXTtcCs1ZQE4b4DO5LRMUV/HLYShgPwzBp9QksSHskm8Lu4V4csCdBlT0MNrzb
0sLakUSap1RpHg+9S5cW8z4T+ijDREvRB9hwrBB5tds7eymfcGGC2dqBGEZSMobgENoamQuy92xE
eLml2XS0Ko+1VearLnT7lz6yq3v+xYE3RGany8Lop2GPIRKp8EzzqPSid3uIPAvMFu/zSUNJHyPs
pBn915H5Z1NpPIe1VKS4mEdmm4eGVKZdhXHQ44g2aAQu7u4jIFSZVehuvv6R6qKX2GIHcOKW9vDp
d9OqR0A2cBzC8pANKOuIOhX1YdZNU2dlOQvolElmVPPjzB7H9e1JXYpfMd5fJph1MzZ9N8UTfA5l
J0A7Cq7OiQ0fap/Alw55vG2PNyJmmaStkdY18IZOKY+fhaw/qRGve2LpWL8YErNQ/HFSwkDAkOSn
FAgtyiaTv7YTWoRBfeI0PNEwOkNX7kQBuheK4qC3u2rQJ1KPfefXyIT8QHZSFj3aO8+n6l9y2OKZ
KcZ1zoXZkthscTudVCtSniCKZhnpSzTEj/IgO93Y89zKQl5FgjA7JJ1M4DSRbr70XKrgZ53UwVeW
YnyUB3NF0DLlkGYIrSgDeGjQElvSg32ma1s9KEzOYbGUALiwzxxRIQHXw5SY1FdH6VaA5IvXAdCh
WHLmtsWu2au4a/ACQ/pHr97o2aCZaZZypLrHCkbFBrzGGnHn5FCLhOPPFm40kI4mIqA6IIK/Ou0T
oSxNsZZr3F9ps1+/7jx9y+fzXt7hZ3boojqLKpQ6mglA66BfoxpBQB4H0xZpe6pmLgPepusoYvG8
yuI2P7PJ3KLGqCrkKcfYYpBW5He0RBG4JsoE8TFcl6ucy6+0GFX8mk2NLRMUah1CphMWG7fKV6qV
WA0ELelqmfdYMTZUnIt7HajC2UWa7om3ZJYHrBNFQy809aaXkzyDcwXYX6l2jGjS10Mf5OswG5LN
be+51AqDNfPLDPMuxUDwxb5VayfzgeqqO+FOC2Wv6uJjPuWeUYSOoKa7ugbECnU1jvGluAkqwJDL
1SRcH9hkXC5rUxvPM11ISD1ADpi2eRd7YYUnWQUer5NwceFKwNARyDHi+CPMnDZlGigy3SAjGEMV
N6bktcBSBd9oSy4/h7y068/NMXNriNFYElmHH29TG+P38nYPGVve1licRRSZFHDyUvY35kxXhyAo
Eh/bsffazXAoDkXv1t9pd9i0nlVbexQ5i2Z5XL8MMid8Xk8iBLPQQN5AOqB5TcxHo6js22uDekTW
YyL1jgqhjNKHyPaxI5uZ6sQHgKJSyz3kyhw9nJ91I/GA0OQlxJfO23NbzLIoq7CKtAHLUFn5W9oq
0oIGWvPSB352ZDGUwOGHXhFdBLaSDdyVysjlkULNKaIw7CDZLBxpHUd2NRF4Kx4w+cSOzM4jQJwQ
ggeKEOVO5rht9LEbQIuBKmv0KBhoD4FkVKkqrpYHVmy6vfEMugBb11Dimb5n6N7yy9hqwHQ5I/uW
xp0FEUFrNjuLmJItdTsZIptd+T7kweMYoDqjybso6b1M/SwaspZlwdXjgOcnaAx3axDMmS0kohZq
dNJqlIlDW9wZg91uqX6ZZEmvfcyxt3SOns8Zc1qrvhQ3eqLSdgBjSwlT0ChylNYhLxRZHhYKe7qm
wQHqzLsx06HM+gGhK70ZtF/6O+h3o0A8OEFs8TlKlnYt8kSKqajocBYJs2ujlMyDEoCaBQeKlFlZ
JhTeXDSJ0wSmXnC271JfAQYETAFoYMAFw/bP4cxp+qLEnfyfWeV5na91dCBO3HlcchXo8sLIUKfT
cVRenpRdpLaJZgSA05gC2jXSGppMtaIeZjTpOqrvz6+3XdNSRQut778MUod8Fv9MZinrwYCgedrm
e6QYjzTPN9qW79Uvsp1Bd4CXy11akcimoPgB/V4FruPSYlqHpSRNiB8p/klcJ6sfrcZcGpvFqTyz
w0xl0kox0RuMjN7doE1YmTaNI2u3T9EU5Q4e0hmQR5I3M+9iuhiIALiu0cgVEBR2wUx91GfjNNAF
AzWhfbKt0dwputkdL++/lJBHQRsqJzq9pgIxcTmZQRXVpK4paFJISzvUk9zKAnRURfJdmZHvA2Uh
MhV/HeX1nSAajgahPfCYOT68Y1/P+0gAdKlBVUaGJsLtpbW0R88fjTmJ2sYY4jZDSjD1JwjemnZR
xoAqcvUSlzzPuR0mMomzQiVljymQHgZX96DvEn3QugtFF436Pig4HnXp2JM1E2fQKU2sEMaDK0bZ
qTllLFJWaB8DGQoAmbMFqLNDidJCngdfWMfo5pLpckIWUifMOg4NcagbP0PNpTZAjYi7g+1nuvxV
bXNjpwh6enf7vS2ND6yoyEJSigqQXzGuXCpJGQMWQ4to/iq05XUQbKhPkLzCI+WWdzlYcq8X9tj5
TDNJi9MGR0eNVamU6PnL9H5VSs1j0rT3YEbW76C+DQSu2VthrphWXegcWcqFSb54BmYfNaYRBGaL
MSeg1tXyzSTcax3KKyPvMFm6il1YYraFLwtZPnewBDWZPfkezRTTC4ia8i1Zz+v0tdgDWRi50l8A
7lv5M8/7Lt0bLuwz26U2lUFuZwRRZCtGFiqkAEz8wAwoe9TQVr9zUbkwSM+DsxNGSOVw7uiAKSq/
ejA+hwqihq1FBfEUXFu2vCrwwgFzbpC9QxhqMRZ6BIPKqt8jv7WKNsKKr7e54N8uzDDnWCKIWk1S
BHKm+AI0aGugpyGTeM5m4UJ0YYXZ/ZkaF2ZQYTD+Ae06VL1QceJ3KrVNS+jNjosOWzYIKQravalr
p/V79rr6ToslY4ZBAN9wQKtr6MTZvdVTDcp7fkl58WWppqqhroMrH8vuP5jw3qlQIGmnyWDF6XeB
UtlSD2BUH95VxnQfzfVLmkWcmG7BrCoiTgWtk4ZQi5WGDlrfn+Qf9eRoLe5+FMz59duFNaKibA1e
DgCvZIVtxp2GEGiQDtnPyC/uw97fog5wSOXg4bbLXvBeALbJgOcj9QDcKxPEoRu1J2IOSDk047xi
bO77qn5KoTjRpY1329RSxIHbF3K5FHeKXj7GfxA5VXwlHmnySjPs2ZHXxj0tR8urTrIowSWoH0He
VzXc+98SCODCNONJeg1KrDU1PXrdC0V3BLig2bQKX3wJ7HSbrwo3PfCunfS4Yy5s51ZZvL4mxm3V
6gjmJhSdu2K2c0nmkW3xbDC+BJiVJgl6rBOhwb2J1JZhfL393pbOnYthMI5EEIiWBXTyfpQyqhUy
aRD8orJbmacVTvAtAxxIi8G01ntwNQX5izeTS5eNi2dg1ikUsdDekZ1eIKh/IOBzeoHBakTeChSM
4YPmxs9cqwt7/cIqE8+Es18bYQirp2gcwihyYQFEsvI3qSe48spIPXrToX2H/vG/ts5EN2JmVr6g
99S6eUdLZjkQLPK6/4uCfPUVxQYBv7FvVwOxuIc93Yy31i4T1mRTlo4dNY6kxwjb8b1oIdjIAYqS
V0png1S4tifLRksZ1/bCQYJpR+WcJkTRhsgMvEt9v6vCDmkOwMtiZR8izZ19UtrAvDoGNjqMv9xe
4kuB64VFZrR1pVOdr5aWQ5CDmHZgE/2LarUr9UECwXfxF8ceb4RMKCdkVYIIGiOkOQ8h2TeY2/GV
svqb4YFKLWa82zrPIuN8IyHz47CBRVqtCNN96VWAfEawOJEjVU/mWlw4wS7mlPG5IVgqBlBl0Dk9
vcVhFTxQ1vTe7cldi7eY2jgKbM7MUmd0vW7/tXbYEC6MNPBm1rBKMy6Y2dLDmqWqmWl1pKhp/RvH
4KIDRu0Q+CN6irJ3njjNCl2oG2qwd04TG7jQFDlNLQZKl8/89l/aZDZIn7dTK0knm6OTB1iu2QrY
spNOoCoe6OvkUW4vBQrm2TCZHZKCbL9rBhR/S5JAYiMx34xsvq9maRvpE1ebZ3G1ahrNY6HnXzwx
wpyFkrISNlrS4OSka4foO1roEh51MO5jR2LtOMVv7Y8zi4yrB4H5VMnSydkSe9J31OeMrxF8zs8J
lR45L5E3RuYlpkkfd1FzsnhaqdRi8kz3R6Ls6SvkejmeReYdQr5AJw1oZiG3+nOppncUDfjTB0RO
xvNzi7vxbFYZPwc54CzqwlM6a3CxUIdV/9pak6eHBxoz8OZ0CXWJ68CvdcN4uaCKAUeUfq6bSt4C
vnx6i5MnxhiovsICBlXaKoT8cQfOAPBg8Y6SBX+gE1TXwNEmo0uGMJOslbkRpOitcoiZ7kTyIqrf
5/i+inxnbCI30Q5qrVpzfExLJGjju9l8qkyNh51YCFwuHoKZ96Zp9Bg9sHT/+A/5HilTYU8dItWS
QEPJvEPezo6MdWBLuQV2LoeztnmTwLwHIdIztDxW9Hwz70Rv/kLzFBT/UmxUuwOFD8/iokEcN6oO
ol0QWDMGm9lX27hE8UqbxmRVgchobQSqyFnPC04Q5VlcNnWJco6xso55IJdCPyJ/RxI9XddZLq7k
wPBtMwbJTtOW5J4zjwv758Ig4yPQ/CiXeRTTjDdVrcxkMFhHkJIUXSi7gIbL5dijf485PS/sMYt3
GkYNnScJsrzKLptsDeoK9BI/dl4iOrlB402HWHyUtkTfz5VhEVzJoOw2cQ1lFmxkGmWYmqeQj/L3
Ju4QbJU3cBUIuudLT3ENyU5k4PvQUsXnQPIUFAsp5Qf0xEh7VEo0QxBLke8qeTOi/wPSdJypWZoZ
NCkD4IgELtjmmJkJVF9su5FUwBgnlko+0KdlzcF3zvwveGhdRv0G9FsyuiZZlt+pEORQTPC+aTAh
kTUlzAa7nJuncFbxv9PgRe+H7MSfWWTjpcrXwypFuI0V1m6C9CSoTP4M16KKaw0vOlvapYDgIhON
chiE6ehyPzvWy1oJArnWoBM9Dok9Q5XgGJulz6lkLzk/Vcf+RHc+lYJjrKBClg+mjEPAKHMvm/+c
M4K2ptlNyrthbg0rVAYrKH+HU12HMRHeR1Q1iZWC7ErZb7r05PN6h6aGqKSM5gEJtOGsEroZ2Hd2
bolZi2DF0SATDQCH8TxMdpHvcnC4I0CyNaCNXVFzhM8OkNsYOQ4uE9PSPgB9Gd0GwMsAG375CvVs
0CR5hu08fga/w0eRyejTr1a3h7hoBRsArLTAB+DqdWmlGDoQpwtw5yJq3HDk3iyu+2Hi7OmlzIaO
NfIvM3Q7nq1HQwJ/sagiIGpq3MNIvlIMm5QThMVnt3mh3HPVIVkVe5DnPIiTRbPBGdUj4u2LpdTY
xYPQjXP2IJneyeKM7I2TynYIPZTRqRVbQ0BI7xGGv6XUe6I9vxNu2XgJCXhhmr6KM9NFVQyRESFe
Qd7W7ZS3wHCo16GgMhm9ifoubr3fgjVfWGWWcNbqNSWtwzISQ6fWUJ2p3/+7JcScKAF0AMY2hwVN
2IuDtJlj+WAW3m0jSzWRi3EwcQfuDE1kQJ8eYOXZozmaGCQgyiZFfiZ3pzVP82Rx59OiO1pNaNaW
WbBdFbcR/kNWeKokrzPrxI36MlrXct9v5kgMN7UWT/btQS55bWx14DN02tDAtiRDnoYIPsHZHARe
moLMvynWHAscE6yWW9gWIQIdjAtNFTj7a6HeF1MHOcdMgBCxoCl2MpuZMzdpu9IlaR+nAO4Efncf
KeOrP84K+J278K6LQXsXy4YjpXnnKl177H1D3gggAHLbWUwsIQx6qymr2K6qGWx8suZ7CmrukzWm
amABnRbtx2TeZWoP3E9RiY7sm9lq1vTnKqwBA5pB5p6LuqPXc2OVwjzsQFncOYWuRJ9CUGtuUxHz
WycSxxhNgXOwXc2SiioHbXECZB1pdHaW5go9+UMkl06Obta0fuqD2uG8CGz2i5OFscB491lrIi1I
YUGs5u9lkdiNGXz8dyYY1y6mvtxNOkyEVWmhQmVN4uNtC9cujRkFs0vqTlXRaS2V6D8rN+K+Q8u+
ke+hpEJT1rELpud5QDelxTFLn/zW5NHXd+ZJxRwy89GIkQ226JFDNVqZrbrEkxyQ0QYe79C4OiOZ
UTKOu1fTgvQNRlmU/XdEBPejAocjoH2dMy46XRfjUtCX/2v/s7CbIK7TSkpSbM6v6lOJUGNco7+6
VWl+1CPrwVK/cSxeDY2xyKyRLAX2X6Ueh6ZHabmmrle1/G66qFM5UM4BN3G+KRNukL/kzkE8jrwz
pCgoHSzjzuNhLkPSoSkElSIYztzUKw6C3VoUmpgmfBXChbmlYB8aSRmUsZk5B2tNihqI/ZSn01fE
vSfZZocM+X1KUw9+FB62aSE2hj1VhG4J+DQRCl+u0dkQy7ovphKgvnqDWgJAfc3m90B953bY0tdg
KAAS+aeJnACtyb3x1UAoQ5k6Yr6Y45VjVEzDlAH91WW4QFB1XI4qHfNJqioVvTwYmaqsRsg9cZbk
wj3pwgSzuSGOJSWGiT/fAkQCkh5jk6/jl8kpkFP+HbXRC2PM1m7qNh0k5bQqiI3uTjs7aA5dE+1K
QCaHM7QrvwXIoIJeXSoVfmLNuZy9pB2zcUAR+HTpLB5xZ4JCdrKpsC4EPkv8wrsyQYQFwRywAVEg
1KU1XcJd3qgBJMvbVLCKINJ8ywTz9CMohDqryMoAcK9wjK3BH7q/am3UHiZQCL0hdUn2yTCnT70/
Ju9t4KtvnIm4ejTqUQ0DWDikdlRZZU4/QJLlWf/hwKGRG1lUt0ixgL+jrdKQEDLveT5cvNqPjEnG
083VmPezCidO92MQ22Dahm4edkrrmtvoo3qaDz9s56A8qHgEW1ddSLCO/8HrAqY3cF8x74IMRR0U
o09PLGKDwGdtAtzYbfgsA9eOlbHERONmno1AnZklwKLxfSEd+i+UyVWHQ+iaB/KFr2F9jQ1jLDKu
vBcrQG87jI3ea+R9ttUQlUNdep0/8C7kS+tGBTExCkDoeSen5NbZwQ8tidysdZiS8o9A/ZSHL7cX
5uLfxyUYV2EJZHka4w5yqahKQdNKh8zA0zXKA/j5/mPoHp0uIBIhMAXhQUjmXW5LUhpGnk063OeP
I9cqoHoDrJW8HVfZncGJZK8OeMYas+x7X2vlQsWIgrZwId3lRnpiGcrz7Xmjy/cicGGsMMdC6U+a
FkkYEzSazGe/KIa1OjQbzS+k16bpK54jXTjMTahQoGoN96FJ7DFUAa/T9BKovswn2vMJusvNx2i3
79R38JsalrIXF+bosjlbdv5UitHUnvz27Elu6dVlbuf3oR0S9Hsrb6VLifKUys0TK2leQ/1+Wv/n
oC+o+YAQTAbqUyEgsWYCiklCPIVaHdpuAheNMBD+gFpYN6xA/dr0luxOVlnYvL7vazwPGNZA84Yj
hCARhYDmcuhB2tRBr+u0Z0BPUdcI7fYJyEcAJShI4Bj4aEqlvUw+l2vieuXCIqjPwDOPnhyVDWwk
JONrPYVl6aFziVtsa4NCIo7zFpKGUGOziBU4g27dXskL/vPSLLM9gdySJh+gdKRpR/SmvmRg8121
ax18Q5rq4gj9DcomzPH5SJk92inJJPojTE4S4KTNESKyvFHxJpPZoH4cVdrgo0wVvEz2STjaGdDl
jtQT1ZlQwTuEWgNv8Vx708txMdsmarF/8wTjkvXMStPGalsucpVng1mfA9rpG7mDDaqg12/K8IRb
LV98S7Iiz3Aj7m2Qu0KYs7xLSQH2B+TWhTW9M82QGj/57xVkow/8gttVJooS+mL7gegBJTfx9Dhn
zsc0sjhoQshIxnHmIYrxpjofrblUNiGZ3kIRc3t7C5xq/ow3v7DIvLfcL4KRZKR0tNTpXHM9AUJo
7sonpBAApT9o97SzRkCHxi7dVkh/Q+MCNV5exLZwplw8BfNmoUA3QW6gR4akEz8CEtlmCH24Sitd
NeBBeHm2mFeqTcqoCyLmuOlbq5rkdVL8Gamfkci7cCy+TPCjSOg0pLcoJlYqfWDkwzjG1OY7osZO
mbxnylHMBjtMeHwv1y0udOWABFdTgdvVkVK89N1Cpbdd0+GUzPci2ogzANmotnnLpbZaHNWZIWb6
Sn2ajZNegz/p5LkJ1GqjZo2/L2XFXwWaYbzLtcSLBa9dGh0dOr4gY4ZyEGFcWpVGfV6qQ+mUNVAW
4rxWW+0wjCGnwr+8G87sMLtBGoo0DaSxdPyv5p3qpV7w2ByBnHXUY4/GbB/q1JSMrgVZWzxb8aP/
Oq3/46L7SekL/LHgiAbhKZu8GP2cBJGBO3EUoUrc/1lHPNltuvCu9jy65/5pgbk26GVmgpYBs9kE
ugGekCw8kK6EwmobfkSiVllNMfevsRxW7m1vs3AvQ5odRJTIeKuAIjJrJ8rVso8nLNLRK460I7vz
cjQ/8lbLQiCD5YLOXmKqYLm+ahBU83yewwCZC9UqXrStBKoeWkGg2M76nfqwxOFHjktrlJJPSLjq
osOTTehBUiMnYl1gjSrZM+UxtHsNYjVml6Ucp73kweBU0A2ggukCPAKXe30YmhEsF03lpOp4kAna
a7XxsckFz8zNze03trTbZREJIJOuRiSfLk1luOG2SVfCh+m91RrmqtYTJ0ZLkCJkq7AqODeYpfsl
sgTwYMiaQF1JZXxmJQfqFKApDu0VNP6EYifqPrRXj98LwLXFBNlz2Al5IsCWHDjaNnP9jfBSQtMP
OJB6JXLDMhrZsbvubGjsVCbFmGeCLxXIgnYuxZ1gSd5BsXAlOdkTLxy7xt7CiyAXSczT/eEKupNM
Ua1PiVAAXh48DhBtJneUh5Remgbu8b1UG4A1HTVlQmQJnRyXywSVTgk8R7Dmt5Kt740HyUbtHFQ2
ZDNPAVAlBPAw3vm69AIppbgMNhtKzM5mluYsqsdSw+KkpYEssMR1dKhdwzLRcLnmoouvo0/xwhp9
v2exWQ3YeNL4sAaEwAqlM1cA2RlwXit6IzS8Krc6xBPr2/tv6VxHVQptJLhMI1HBEvgSX5vrPBYL
pLKyY+n5G/1gwoGVNi95sPQOUf0EvyDaYiB+xL5D4Ic0MyIJTgW338cbCFp4M1JXypP5oHlAyXDZ
exccJpBJgHxp+KBobJcM8Cym2nY+cr1zekQAdayF8FA0xvPtKVx6bzJCBhHdTGB6ZYErcqx2RqHi
vZX6sGrG+3jqnNsWljYb7upgmEbjLwQ5WGCtGUXIvibo71FW2mRRdlfcmD+grbePIZ/E5ZS4yogg
A0OrDBB0pacAyy46z0WGRBzSm8J69lTwk2e2OVtU+Vd0CU5THg3W4vjODTKeUg2LuQ1DnNtxE23K
spCtZkruu0JEo215TJLxrUwBeVUNV1ertWy2k111OSc4W7iLXSbTmOCsmILcR3c8zep2QLPpa3CG
P/sebfyPvOKOG0UsOGzAz01QXyKWwO5jziJ16iuk7uCwkxdlq2MzUObaoUBrDG2o+o2cDwIVGeQx
piZDtZ31Zu0kifOg6dRjU0hphIrqDlA96NzZtCA4BltuquB6B16aZFxaJxVEAqoLzUbKWLk4mLXB
8rVk2qYVMF3W7V1yHbXAmKJQehLqXVTGGHSKakMgBkiOp6cQVHh9p68L6SWp9cfbhhaWKyzh8EPq
FUVHmLv01G0eaEA+wrGgyPGjR5MCc5G+8i2K9uPpOV87GGpONwFPVmmzArNO4iHJxj7G4ZeJAdpc
/IdKjTiQ1cW5OzPBbMCxlghuyHREsWJnSu1Nhml1tbE2xd/IsmA46FqUgRc9XRIuZy+cRjmfRJw4
9FT1t8mOooy1L9CnBiOKsCn4scpVFRAJ+HOLzAR2nZkFZYuNNn8QxEVoEf4EO8E+XPef3E19XZy5
tMXMZCP6pDJH2KJo/WiXe+1aOHQbsuaep3Q9X8Z7F5ZYNh49jrreoPFe8kJD2cauPtv1gOBS/vwN
DCidQh3QTFpgQ3KYWfJVj5g8U5TCkcpvgQ64W8Sr1S76CrDjUrowGWAZ5gpeCp0cNYkKC80+Sj/K
eOPnf3I2Ln3RV1N2ZoPx8EFgiHNRwsYIrWswj5aI/6GLOEKGuHQHh+z7wxgA9CF8iUIrTxze6rgG
TNNSEDqbKTsibj0GM0htaGrZTAOgP1ztkO/bPaLZdfUwI8rT7uSDfIye29YKsDw756ShgOsz5FfJ
Lj4U6+g7T3dlac7PH4eZjziqS6kS4Fmm5HVsU6+tIytWZZsz7UveBSUqiALRioNiMPmAaaz1MaKj
pl1skiuu402LRKf5mNjm1+ge590qR8V2wzF7fbfEZJ+ZZbZ9UgFeJ1GzlIhgfEq9MAS2J0I7kr8f
PHpXib/q9/mB1z+ztMpQZjBA/gXINAZ86eDmadDoAi8cMSIVcGcBVA1ayyRbKSFWJwGPAuFtzuF3
zdRKVxZiCEoPhxZMNgoV0k6NcgWn32DHX7LdhPIKbb+KEkuOrElw5y/0rttb6qF18/FZPAAAYVfe
v1PiWoj00WUPzB8CVVr3ZFe5YHTVONV0WdWWtCUuUFVw8dCVb93kflwV2FsHbniztJbPjTKzXjWt
SWYfsQZ928SkNfnoENm5JdrY78AFWRIEUIyas7ivm5cw8YB1o6ZEGUE1dnH3kTbVXYdV1jr5R+/Q
tMIGub37aqda2kr3ZGL1oh2tgnFnSNZkhXw40tJJcP4IzELPi7bX1AaPkO+DNRVEkVfH2VV2NqIt
znCXtrIGek5Dk+hlnA2ywjySC2OGqYC8ic1DGJqWFBzlnFOUXdpClBwCwmsgOADrwOUWMgythqHT
fT9ap6MfO4Usb3wyfuR18j5J6bs5doHLcRj0bGaPh3OrdImd3cAnJQvLCXVmxyTQn/RD7aXJi8AG
qreyutQ49lp8VNXuWxVk6JDKEs0Jkea0eqF+A9slLueRDtkxOUysQG9jcJYPmTPEgmiX88hN99Cj
4tbDMieyr+hlm9OHRfe+m791q+JZfaxASkQgWGeln7w3v+hhzmeH8eIETOGjQDM+yio7QuodHfQF
ajjpk/nYeNWmdidHPkH9aKO7gf9OUmENBDkc1bn9phb3+tnyYBZ8BlEa0y/xKKL6UvRv4O0H2QHH
o16j+08b+9cavIrk0D8Q0gkm236jbaPJ7p5bpAp3PkBdIGy7bx9EwyUAx7zyID7Lu+xfptnQLkk1
MhgRxkfk3AnCyZoSZEcjFKqF9e2ZXHZfkKdBXplQ8CT1LWdrvpCbJiI5NrTcWTTt1NjJrr5PnWw1
vLWxPdyPdrMPbAXExlCf910wbvAIrxbf5tkj0JV+9ggg70kDPcIjmOpjN6y76DkYXzjDXNwtZzYY
h5IoiZGVFWw0brkxoatqoatzJTzDnu+UbnSf71pXtustaIBP128facZY5VyzqJWrPasghYljGi5U
ZvAAk9z5MvgZ4GC0FoFBYY0ztztm8TA4s8G80Loaa6IVCARokNWMVv7Uvk6g9BdB7GUeqf5o8pCs
wE0KSaAMF4XxSzU7v0MDRbfP2XMwb5VUKNIHKs5j2gx+kuYRH0OPkiWoduR7EnBkvIBveXqRYlSQ
6KCdTpcLSSl1Y44m7NjGnYDymL6ahUXRss2fviVsfcPK7nh58MUjA+fTP00ynohME9jqfezUiiSy
JQn6vhDNd38WrbEo3wpD3gWJ7qZ+NvPc06KPQFZTJEjSqajLXg52TjolVDvcZbptdgTdobgzbWG0
+lcwWG+rPVheQFfZEaso3dt7aSms1s4MMwePXunygFgfF7XOAH3aRx96aokYV0PkGXLc06JrUAmA
WYA7ylcarFmghyOKTsjpNF+UFLID7aNu8BgFeUYY32BGczQYM4yI5V0evGn9Kpefbs/Z0sui2VuK
oaWgTWZlBn7S++WE63PZy59Ey0NrUMx13+rrdiCNc9vYQiITlqiwBmR1dCC9mJNLy+tBlrSCoEFO
t8pBu/fV+DPsgzchNSJrDqvDqJuvMjhajAI89oX/HnW4pYi+yHG7i5mysydh8SZdPUPTJ8BaodID
iRskll6tdNu/oxnHzncmXpSy9C7PDTLvspKiUCsGTLQC6hnhi6RAO4rbqUI3NePGwZYGGA1UDsCt
ftVa1QyzkeUjdW313pSQfAFUiMrIzZB9NdZgN5LtFAUNqrj4E8nyPx/j/ws+i/sfZpr/+198/VGU
Ux0FiCEvv/y/Q/RRF03xvf1f+mv/+jHmp+7KT/j2+vOzPbyX7E9e/CL+/k/7znv7fvGFm6MxbXro
Puvp8RONsO3JCJ6U/uS/+82/fZ7+ypep/PzHHx9Fh5Yw/LUgKvI/fn5r8+0ff9D6zP+c//mf3zu+
Z/i1FQaSp+/5N/ZXPt+b9h9/CKL4dzADAxBvYJNRFgWce8Pn6Vu69HfUetGrgYsL2syAYPnjb3lR
t+E//jDkv6MOrIOsyCAqyOop70NTdPRbqvl39CKjwcMEh70CKMMf/3y2i5f066X9Le+y+yLK2wZj
uTwnwH2ra0Bd0T+kEHQbs+JahdZOwCbGw8GY33AuVruplMvdLMW9C8aHzMqrKi+t0z+ePpApQh/n
6dMw78rdr985/dtAf/vXT58+KzXNk5p22Od9X64LMgYWSsIQLpNbg+x+fNpkM3JJ+VRA0Lqa3B9f
CiXZ6YKKnzx9ffbpj19KNR34dtWvnKiqYk9LzcYyyIQyLP2gqiE4Z0+fZlXX9ZYEP50l6bRLk4IU
W7Ex9L0QGZ2N1T44px+sWnkqtrkhShsp1Nbs32nzQYWxUXvT5mxaJXWEVAKe1+6Frt7jwm0hOja3
p69OH6S2B9bqx3fLEmXSaVDqvZD+/EFCvyprA984/YxaRV4HXoCdWk7TcZa0fUz6Awkkze7muPwK
vru7KYnCL2NgaDtdL5B2b8Tiq9aNX/Uijh9bo69Xo+APdpD02U4YYmObqrYJERCc9/iXRJ255SlG
fZCuISgyo4eb8l+j14HNK+mqGjdQfhcPWiKNXib77TahH5pOklMrDaV2iyshwgH6j6cvT59F2Tzh
Rhs0FnZBuT19kFIQu6ZJUKDllf7j2aenr82i1CxjjFo3A3zvqCZelAfp3elDN4jpXSEVeAmlsRlQ
gd0abZeA6SDaZ0Ogr0xV2KPTE62WwQTKz6zbGCNRv8b1aImRSP6spyFZNylRvc7X8mdNmr146N6n
NlHApmvGdpAZviMlmbFXjd7Y+0Az7n99+f8pu64lSXFt+0VEgBDuFdL78lX9QrSZRgIkvDBffxfK
msrqOjPnxH1ohbaRMisbZLZZW/MkwrXWtCQvmroJb7qGQ0YVxhxxvSlSfzwxrpCcNu6In48704nx
0t1oq+sFqhvO8qtIa8WNPe5U2f6tas/y2yDd+6TTBiLftpxGJlJfzwhVF8e88Rd46+m5lVnqhZ2b
ocboBDtQ2fvDNlUmQ1ocYWdEJ/7l1lZ915bUi+CJQR7r4Lr7WyO81PtEel7pR3xshkir9JNdhYqV
YulSZKZEUrbfZJeg4kAOEMo2pfFOzQ0xKC5xXsZCN/XLpSe97I6Nebockm68cyhOdD7PjP9xVqXz
neO2YeLJhWsPKQoINKe+jRCmL6dkNZhePDh2frQI3lsXgFRrJ4v3tQKWv5dRFXnpt6Qvx4cMBZ42
ZZ+gSnISw7TkGou+t79XOSlOjpLcCpu5C+h3sZni7teVFyCMmtfWg2XdJYhLecCt2VmMphlHMQwa
cHD2TO2mNkN3qGxrKYkawqGGuaTO26OdDOyZZclrk4uTpL1aDYCATNbCo8mRAyhhm3X8qCk8oJ/2
sPd94vO+4Px5mL7+MihnhX3BnLeor/uCPVbFOPh5flRjvYkDgx0m5CvbmQRerm4zzyoPqjbKw5XW
3UTZL1mWoc6IXWbLtOB95Bm0DOnIu1OVdj8yXiXRMJq/hsLFMmY0+95A9kky2cElU1WUB6OxE0Zp
7GpXxMAQn7sD4j4d3AnRbWIzkKHWunY/KdgSxb3IOIT1MA2R4bf1qRjT+qRI3+LaQ1Inmriz75pK
rQLf686WI10n9IPkSSYq2LDgr6wa4iYcUioPrMyM9y43OwSXlmazMgvGwxJZTv/jhqgj1z4/iAhW
wsUbpktEUeBa8TVTNE7bFP6JPtiZfQ9HJ4AMd7emNI13cigQtBjeaK2jNPOL+lVTM23HXfHBkpub
iu59mWbsCvv6oQ2+7OdPKWuvCc3WRjmN3GgPTZvVYZpV6ZJ2ymzCvnOyQ2+VWFctIdQO9dAix2hQ
BEFL0tGHxPF5/q40GFJuPZdvrjw9em5oVbbvY26SNsn4xijdM9PTeHqaWdtIDcToBCUPaVBM2M1J
I8I6T6adpt2ZqUm8kmSF5Z2Hqp3aJ5IXO6A77d1qNEgIozEq3efc2cIDJxe4bZAX3dO8rpyefRT6
DBUfz51rL6s2DQ41zvEbs0/PmjLmTUD3Gp7+L9+jRh3+8lwgRAhhL3MWEAJt5gXsswkqcJK4T21v
19cjaiBMPbkkqrdCpKxkGy+R9kXzrMnqV7bdoQysRPxCl9iwzTHApYXCqcpT5+M8xGAVzWaqjZ3M
ugoKWrBDgzONVEl56jNSrqci+S26zth1VZLsdS934gAg9o2NV/NPiaIKLykCjUKPMeQIiKSXoVsI
ZAwRrw8DH5m7yLZu/F09ut7O7XAeGQ0AOYaqQDXVOthlYgr2hlsG+wYu6pCgVsJCk7emHvx3lRsP
Z4dgX/PtBA+2EuPBKftyV7n+Ajg+wyEvbImvNHdbxALSVRk352EqOizhdsJ2QHIfDhJQt+vSot9q
mPHXtKlenDKI9xnqpe9FjEpc4Y0exupdcuOlbLAizwlCJ/enhTlaooj8cgiBQCTukHzKHtQQq1Vp
Ah+opmRbKoKFp6r68n9cqzXO0eeHZA5QxYUPccUIxYBN4kusam6PvB9i29siNjYvxkXeMRi9WY2k
76YXISIeOjscfOMwlFkSIcb51Npe8DxZnbNvxh7+3JlMEUi/bn0X2BZaKiu5MJlZbYdA0QUPAJ9T
1H59P1VshxVVnjRldAprY1A+a2rIiuZ+hNVlSUpGlpqnG9xtlmNRjCevoh0DBs+irkVwEbgS/BvV
SFrfVXMD7d4cgovZ2ws1TsGzSNas89gP3shkabW93PtJZsHqjULEMByzH77Z/8r71rgXRD7CN3Rw
+7Y8ijRbB5MzXHQTIyPpAtTJN6Ratrsb35XEWXp9ywH1Yv2vAqAwZ3w5cuAOiKIjc1IwgouBUPbF
ENDawCEipjUBcGAsl3FAxKFIfCywumuwEl3s8vLgFDxelgWuRGwmNe+rup8SF2CvQKY6kIBL5D8z
tvqqpEfqORStkCNrNNgI55sHnUx7M03ZwdLXFM3Tjeh53+J0Ah2X8ebAaGNveCkONxXNt2/jNH0d
Mc86YFZNyaluDoZQ6Q4hbMs0bpqTkGS0ADgSYLlVeNc0qSWuG2RAl/+tiaq0kYIwN5o08oBuM6e/
2CirfmXdhFnnxSuknc9oLH8PuI3H3dJatHXKFlqqBXpOTY6kjEPHw5lUCwrlAvotSdWuUMRe1B6C
jaayVy8j998KVQbnurW8p0T+1lwPsLtHj5eo7TQrcRGwdTl1YqXJmrZGGGSI2BgV9XeiJ96FDD0g
E+vKXCscbo0w85S35E6Bmt6zWOuUDZWhI1Hdmhbe0c9VN4Uks7qt0ZPzldSSNhi9Yz03U2vLkCc8
cuOuW8YyMA+68eee11uw7Ttdl4W98BHUatWRjLN+L0hcHaVZ1McJJxu16AUFfieumkst0U1b4DQf
6i5KkLtrp/C+XXkjyrBtLNImYc5NdkdGxApajDxOY2E9KgehgtiA7zVVulUa4m/uDprMjUos4ool
G03GWLjWVtuYqJeFoaR7i6s+P9PCPQF7ot/jTfF9nLsorlZTh3gBk8mLMo2Z2dKrjrAaJKvOgk96
HT8ZIqgvDAHoh7oEzojLfOMZ96V8Y/IGMOMzGSg2LRQOZhtNWjZ+SoEwu6Mmcb9fWKbqt0EPdOp8
3h50U+n1vBEF3xvssbMm7Bic9Pc2bGfTM8+x4OVO3m15ZTl7u5eo+sc7xwt75VuLkgPVnE3NRkmv
Pnd9/97A2plZeXb+wvbE1hwqchr+1B7KF1Lh2qHH532/Y0bb7kaSekdi2N4xtXYpxSuV077FAzSz
tDCRHfC2C8dDoZ7WexcXLMdThiF0kvlV750164ypcceQkYqzw3CcHLe/NokLkjp1v/bw3hJubyo8
D1s+WfjLEb/u7FNsSWyRWx5fkHK61F0zhk1mmfe6MYdmwn9sP201Gfe0OnfYJpuqNUUUAyVx2VVj
sywcYDpEQ+KuqpoMW+opFynlj7yl8V+ya/9yKO5KltHXS2+o+TFOLblPa39cEaeYHgrffe0yGdlx
3px1Awt3c0Y8VBcxmsdLzcN/Hm4ic3MTaJ6WagEtYC66jSgkSXZBYBTZdxKgPHXVuIkdipw5K5f2
BCcQnvrr3LR2gK7+zhFte2AjK06mVxcnRJ0vGnNw97SwS3tRzvfHmTdVhbsvAKFmI2AUyjOvm/U0
Nc5D9XiWISn6v9/6ULTR/3IlRuIE4EiRtT+DRqIYxtcKnTGpBxSQFemaeXGIgsZsb0zWj6Tmzt21
sXprndC6BJS6naWAk7OMRUZhkfGDLk8j2jszDgcVm6vcrLznpq/J/jZFzX2EEwfeWbNomsHMiGqd
G6sszmlj0Z3NSHN25qap6uYsRHUWQ0N3hZO0V9YHn8t45ueDE/7JG21kWSlubQFjFp+JUwfnzpRe
RGllLzV5E4xGtjINZRxqmwRnkhXONinVg6lsa68bZSdk3/QSVfh0l8KIU4XD2F2Mxp/WmpfBHV+m
F0PFydvI7HGZIaFto8lCwAVmN/kz/urqIAG1HU3SZW/Iwq6iUSGwEHHI/FkV6YLUDXtDIt64KQdm
LvXwoRoPnvvLHFn7YJC2fYDZYqEIGS7MBuW7xrDErRLxTLMGSUR7YU651ELNkookUTl0cqt5Xj6U
+6xGiLCWXhvB7tpeeEf9Ac6ILCc7aHACnKeMXQrokEUdKxNxWZnIFw7h1VpPxhmQ8MbeudOaAZFL
FwvwxXeMbxNOUrinmc6DKdN+leCAv+ibxH1wB1qfc2vYIWssryO8sd//SVcPtUn9AzhD3kIWCmiJ
VJBnyrp7c+rSX8ideKLByJ8Th/crB7aAHdK00ks+GkWkNfA3KqunPxEUYmduHgVC+JcpH6ZNY1Bk
ecwkAnpge5Jj/sMlyaLp/fav2Ep/DO6UPReumpYSBXYO5dzgi0xLLbA5+5GaKeyMPDEXdcbbrbSA
JMUMGBGjyq0UqoGrfDWJLruPFc/u64C/IOs43mvKMiZ16XCRThIrQiD1Mgv86c7sHPGAbXFrtNR+
SXyj2w1y8iJNmtk4LFAFpNqKhJ1gca32VBlTfPGVYe6AGVylvwd8SWsi6iFH1aho9HN3o8k2a5p9
yVPE8Tt1XEaNLE9D4tWnEavtA/OccVV6ki40STLk9JiiEtdXSr+IPjOstTdQlG8YcWZffqUZbtnr
DkeU8PbeIibHXtbwPC584ezbuHIulnLJ00y5sPhdHGnaT0lsXWWklraWldiLr7J2tP8f4/Sc5jzL
fxs3f7r+hI/P098Mm3t5Nt3u++Tc+50sf8AclS8m7JJHDgMw7EHCXow9p99QgyXCXR352tz3QpX6
/qUdDb6LuaVWMeIgn52svmiNZih+eXZVPw6VgSJtlYNCjRbjD6RLZag1ikDtPKXyV0onZ2mX9ROc
vtU6pWrYG3VqrEwsZHdOFphwU1T0lU7tMxmKKglfY79oktB0jCd3UO4ro5UZGWwY7lLDCVZGIKa9
nsbt/Pg6TUUZYr7+ngY3U0xzvE1T1BYKZZp1sBe5MKNi9P/LXEEt3ufyjeJ5focwV2MY8UKkOQ6u
uW0f88B9YBnef/0m4zRwngy3xvYlnQeSIlI79lAXNCzarA95ELBDxVP7qfZlH+a9+U5qqSZRdxWo
GJWptjJoku042U5InNHMo0koHtVMqE1ZFe29bugU2b34QQPYqRA8/uBgJduhNvIEtF6DPtSwsz6Y
ONGZVVzc90HMH2ou3lJFpu+qGRF0JDLzEtSMHOomYwstyHq+UQYxnifFxaZwAQ6Ok2Xw2gXYDueR
1OAOAkrjg+vI9Hg9PVgOYKcr86hPELeThg0+xf6LxbPH7qUFVe2GTg/MvdZI5QbWLazkBurGurBo
fjdM43epZHFvBC1q1Ew9zDN4WB6yJkUQb589GXOT9j0uhLZ8cOMUlFMdgf0Zn7VCJ4F43bA0OWph
MVYMJfz8eqdJw5jBX8gaBRm8tCEX7F+4nSSm+9PIq5Ay2/ouJVLEDQhh0qhcushLp/6Wtqga4Wbu
TyeRZigKZd8xUtfbmLYwsPiyeCKpfNMaLhvubdEecSBTT9PE4QnsOPk2fPQSx/itWR8drcWcnnz7
YF0754w27nkSPnsaqBeivH35IsuyPyL6sAnpTCKl1l4Xk40SJfBVvrSdB19KlQTbjC7rybFPs0d4
GVT+FBmqmo9qtY3wesWPpSTVNsvT0j2ZZSKnZxznBC52bX0UVvrelGlhbZnV7m/83MYPrjVuvMad
Dq5Zqq0S/nyT+hjPe2Gsy8z8jWUlvuhmsJFb1s9YhYbTvvOMuDM20utqeA+hpwUBdvmjmbPtjaV7
ZfajF6V1lhIGda2JUMznKq+SPZPei+rTYBfE5NV3mLujHTaPMi/iC0+7KpImanAOfofzWw0bwbJN
E8SFzGKtmBMPHodKlSEpKTVC4RvNkcfZxvf84DqNUfU49uUtDWP/ZAaqu0ht4AFFZir/gyKp6PH8
+afAybqLaaXN3Tg3ajz5Ew6ZmUE8de8CJw847EpeMtS6DLseWREpyeRFNw0yQvaxExzMyYzq0o5o
41mPSeo2984gI3emSq+zsACLDWJ2yEVTCUsVHC0V9sRZKL3CXeRBnq81Sby82Jiw9QNOuHqLE7tf
VI7I1knWDI8lMX67qIXwq8jqzUBU8xYktruAHdM4BI1wDpmRYA1MZPZGErnVqnUg/+oM4Tz6yjNW
Oc/crc+r9hIYuYwGmchfcp37dTojS5EVCbJ+5zVkzSxeOztNVsReD5INR17Uw1H32DBmY/ihXNlm
4+ws4audgb1Gq1jVsKLI5dvXhMSncm5iJeSyMEs3EkjqvfJ0T1adDw88X3/ha9Kh7HnIzGGrmtjB
DWceeptpLJhx0ryrAGGGt5nGLqGrijlk1aj4uwA+3F+jhexhHjs/J/x0WP1F+jANFmAdS+bvSukh
2YU66VIBd/H5Y1ArC+Thd87PWCBMUg/y4cFfdYznS6xIv+zaJM9pgci6pB5feZ4WOzMDskpB6fga
lDgB87xxDv+gRmY1JBF9VusHZj8XKGeh+d7gyp3okhfHamssvbR5nmwhw1rE/c8qRfQp7JEIVELZ
6TiTxa8hhrshzYbkBYs2R21v27mUk5+uPdOZEG7v5nsg9eEyPfHWRz03v7ukVX7ho9v8NkvEQCat
+2MiMdDT/Dx9GIgxruBWUXtqiu5AyipYprVdP5pD1oUsY80vhuSFgFTNbzdpXkwGSDJAenQLJTg7
pyk1Vq4cNqmTjStZkfGb7/w0c9N/dVqr2IyIhVr1STF+S8tfmh2z4At7GACMMw1Te18FQbM0kDG0
QUqZfK1z8xQDq/i+GV1xlwz8qSSOeA2aFNdEopKVJmGeL0OFi8pJCVU9uRNb6NEq0buPxRdNJeVr
IMwpClRa7FVmy/uGU2w81kB3Q1raLwXt15PXmA/wGIu71ujvHZ7RF47L9ZaXnb1IPflkIWZv1ydT
uhTSRsS35ygaog5DeuZFbm8kJX9pqqlVB/Bllauj3VhXDS3QDUzY2dlgDvxUY7fXLG9mab7KGXIn
AKCIQmlj1e54x8fXkv0CgjRsS80wHqocIcqa3SVMLAjSiHcq78fXbPz5r1pT7L3PxceftsWMZ0kY
wMDqJtmQ3PCA0+cz5FkrbGJ5hw8okzxflMxpV1faElKECULNdsYweXdVLL07PtargPTWKZhZyu6s
c992kZbJCYYob5oOhjeVawtX7X3rqnYve7tYYwMdL4DBFosKb+lzbAGXCLgXwU9gRi+xKeBxxw1y
Wfa191N4Oe5ZzQaOCPFUIxp/wc2iOBUiMbfKa8rNhPPaxZ064MmIPn/NUcgG9kv6Oy3PDq7coYxT
M+plkOwlsdqtUZj/0Rs/pP+qZyj6Ct9v88Cr7qVzp+peiZQcWRGzaCCj8SZTOIJbkdNTNZXZnT36
f2XwD72NZGQLIzfHfdylydNoBVutjwwQd2k3vos3hxZvSERLvCT5VgLeaJNIXDlzZfoPXdGf4AdY
Ds6YPY8TN3YUefGLZpq8t8Jsf6Y5r++olTnYEpGubhPmv/VdLyOv91GEMx6AgsGnu2rWx44nlviq
07YF6PgrqX5SZtA3gahd7p+GvMV/R5zQRYdELkQbzLy5iW1O90lcwXsHSguRePPea8qAh7xx8o3m
Xd1BOZ/atWgbQMPMQ27j9GBiI1wK/qwyb8mGlmOzvzVYc9p/Jy0Y1gBijkaPKNLcQV1zuRQB/+n3
vXnEv/xpjvqffX3ZfpzJWlI38kjtb7Q0GUa55NMYrLTUgZ9wVdcUCPizMqGpv/EN342YK/Mn/PIp
fAgIctZS/Rltkfy8UlXfwfib7bXq6ND+Iamzq2YumXjKyjRMSOms4gQAEHTo6gfcJazIwHK+0WTV
FOyIcOZnTZFZI3dqFqouMPeaF7Am30qa4ywzwc0UOXazqsc6uVxHVB1bJRXLl4gEIaETZOaZm+49
jXnwKvrARX52al48If11anR81yUdOTZjWy5lU5RPXiZKnEmL6ZeNO6N+ayzb/zQchzFUTjO79+FG
gEfeaCcgiFm8WwOTKggNzpwDcNfgE7XM4Rl1yfptwjMjcmZSjB1dwX8GoIuZtGtnWKROAqypmVSo
7A2/ukX2Wlo27WshWX0mgxyeBzhWStr0D3FlB484lIY9wP0XVTtWm8ktAJ1Y40trV4hVUWstYsNc
uiQAyFLlVVHhVdVeSydWbhIE6D1koq7vCUwCms25Ze1YhpumHpQkUi4nw0CMzexsKeBvDi1fLZN8
yO+zlMldbxhWqG+bupmml05Ww70mBoTGRiL3+42+gCbl+K7PHSbqqBAvAyfDvZOxh54h/TSHdRwp
c0FiLrkscVJB9Ag99QiOOsjRjT7xDGxDJ26SNtLaFD/oicyNFtRAqzk0NrAzZ5alKnPfTMmur5h8
HFrn1HWtf6rtVj4mpeALGY/BWgsrc0q3+QBroZaOmXC2ygXwPO36dM+BALBCxeKHqXPSvWYZnXzv
ad6NjAO/La7DNPOfhvQFKgT1NSKGVf1IeG+91VlbbnyryFZ0JhNL7VXqlo9skOahzKc2koxbb11i
msCTM8dTVcbxXV4YL3q4FQx5VGZugztULYArn/RR2ab5PpuI/WJm7rIvSf441K19GbPpSW/m3sjJ
xsoK2JRnLT3IByLoXkv/c5DWEhL/HXMAQsscuutEj8Znzu5G6l49S3WPsCTbuJa11rpOVeApvSn/
97FfptIzfOF52FWWpWgAgqWSYI/yAWZ97fqDP9VhBQf5JEqydbEbIt9VM6+iTwNQTTmNZKVQ2Hue
RTfwqU7F8TphZ8X9Whb+fVkaCzMdk2RcOogFChuOWINwDHrzJJg/nZAmuMZSOcDsJd5Zmt/QYty4
SfHzxr8OBUAU/FQe1jG7FZO7KLuyP/U7SxN6qGezYqWA6BmqOMCH1R8zwzPwvbMyutGTXuezCcIL
x4Tc8yzBSt7ieckCIzvBDzGZ4Rx+Msb28UppgW7qttpaKJK247PujQ/0++wkFP3FcpFuAN+COW4q
Ln7cqOKVD4vqx0fobtPFakEp/JI37eto3GmaVWa3BMki82z6E1Re5adGuve9W6oQWcwtKo3m7b3o
hvY+a4JzGnsIj5tZtlclR0pRkHSWaRaz4N3Xg1qWW6hN2nlnGKDFlwHtPFwPcHtaLlvPb5a3ST4+
xU1xmEmxrI7FNrVMukrLoD2i0tYrH2K+uVKF7I42QQmTUNMopJlGRYZZm1mieboRCFcHtqYpkApg
EhHZcvgs1trVPARxev6ap8a366yap2fQKpz51Z4h6U7zP6loaUNHO+R94C3b0Yqo7XV7Nn/nGLVf
hjCGdeToz40zjr/LEY9HgOivI6p8U7XQ0mlCgbi28KuFlmie6wmCAJtZE7GFzmrsEPBxZWr5++Qc
DjdAoa+0Yp9kz4i+h/ssGcsHXsSHCS6OU+zn5UMrGcpPG2O6MKTIy0iVj9NUw16vhYOXLRFkmKwC
xykeWkf2F8RZLbRQTxb3RRclbo8AyXmAn7E5LjN71kI9KDYQ2mnUry1K0my0VyuQHox9QCF5GxtX
bb94tFTjXPlaVzu0tDn9Q//THO3fujc13fvg3wzxmi987zq3pq7fgwBOqxNnXon0gENYfaetML3b
3P0Da/J9DneOau60aut1d5qlKW25wfX1nwbqufTMHwOFmv5xLj3Nh9Ztev2xjlNdp/9zrmH+Xn+y
9EA918cfpCb7m1/NZ8rZxvTB1pqa+vgL/mG+f/s1/mGu/8cPpABAuw9c9t1VxdppPXo2WkQJx4C3
X7kJTZb6AGkoJ7jL5F9apjlOYaCcF+u9tSZVVhfHYhwfNTXBT/VQyzENy4R11xNqBbPfUgDJKsJu
HMWw7h1LGNOH0DDbAfC+0j40GZ5GLRm7ujleBW0LpzuOrdjMtHreWn+PRNj+tILbqAo1U84SfyiO
2WSpg1W45jG3kJtM2uDOYxzNDNqDQtUALP7gDTnO9GVpiaVW0YLalTYCxhsX1rp52NwgoHNfBuV4
1BQAx7pLJXlIWuLf6UGkxU0CbvYfN9aAiIEVgo3dSPP0yK4RCH/KSn914030Pk7iY+cn8qzdUXQa
HzWlXVUflJYZTX+VadfRTFWSyPOfmlcXl8rvWzNEvdrHJlfjN+7bfFEZk7+3Cmu+Y/DHXAWf+VkK
hPxgyo4A0UhPjTBlFBhtv0ysJj3pxsxYdu0B5r5dJi0to6+CWbmsOU7fDv3+acDM12SJ0if7iQHN
/J/mnXlBg6RYhVdKf5GrWpKrvQGXZgGHhQiLKTB3UyOwykp/dJcJbkzvXc0FhrNBIq3FW2Nyl7p7
5WoFVG2MSYR4gQ3+Qn89zFNxzfMSH9tvk9KFAv7bXjdNngf7kZhdt7oxASkJe0vRrWLVmv2WA/i0
DjvBcZxKkDK5lI6Jsoyae5XpWa7dPEYAMmv7TYvbwqkuXdwzBdlXdp16C1FP3bpjHpAV2sZz15kn
fpW4rqO61yweUCt7ZzDzqAriu+shKQSiGZNgeRW3VRYfp3pfIpaWhNf5q4AuqT0g4zHps0NBer6K
PZWH3RzGrHliFO89g5KxCQsze83S3tnUtcU2xCxg1kmEoLCF9ewsWR8c3fbtEwtRg+xc1cNjJ0dn
q7UG4WGAMpHJSPvGWwCVgpVui0qoXhuZad2dkgb7oGMn3bWhufTDhnQFHPV/CLSybxnHzOX5jtg9
tULNC0hBj8a41XNozm22xnHZ1vTpc+9VfJsx88loTPuom6QwYgD5e+MPwo14/Ymnu/WIqMBsyCJN
BR/DNGkUvli4TWFEXYMDtAebdBlPybHPcATLaJAcNXlrtBpJEW85q90arxVAuk9oF7mtX8NluLZ0
CK9AFtHSxHFtiegg9qCF/fAuxC8whl7SfM+bMbr6LwiSQs4zeXV1aNIxps+kn/9BfhkbQ2oh/Sts
8X7v4NubHuAsJlElunRj2mx6IERYew97dKilmtfnzT5D8t1Zs5LJpUuzdeHoijGeMbs7q77a3vRF
D8jOLjWL/XU4DdpNnOKK1Ko3BwZ8K3Rh8DmJyitObhzkQMYrYT5OBpA3wdzT0jxR3cKd4C9baLFK
UrFINXPW+Truzwkz+KMiRoapW2TcsFcWzQMfcQWtWlhDly2vdOJU43kqN9xyxOXK6rzxXUU7fxzU
xl6iyo4VWR7DDbMymp+s9wFJmrLmkI52fW0Su0iBbZQBjqTqGWx1ToUMnoq+TFJ6q4z4/arykLkS
T3kf0iYZjz7vza3vp3WY+7AGpSShcN/mzqmA8SFKm5r/SObA3aKE63vysw1PjGaNIkvZYxD/VH42
7nVDeffe+1feTaWzh37lF8l30zXCDlFKgM6xd19PiGRCtluJWuQf4VH6PAfn8yc+vAoob4gEmp0s
gmPq+uX3JIVzNiBW9mQh/HaBIBQXz041rMlYI40zb+Qexr5x3TbEPlsiBjhvDNeqUokFwD1bfIc3
+sRS8mha3LjramtcCdk6K22Zd2P6f3x9WZecuNLtL2ItZtArOc9V5SqX7RdW2+6DEEgMAjH8+ruJ
rHb6+PR3X7SIUIjqTmeCFLH3DpRFepNenGgc3qOn+2kd8PHLEEIihE7ptKbDz26bL0f7x5qqtob3
+IqMGNQCDBr4ilLO5yAHUbSTxrz2ldGfbGT8F+M+eM0nK8/0Uk3AfJO5q8lt3b2NtPixzWZ3XbD6
OYu97tm4Y4cSebWn/1CBVPfRCTh6tS//Df4IzKk2fnkgM2DtfVE+ld2n2qv35Ab79GORgzP3uRdF
nVilG5y4N77zLs5eprziL01g5m0DBijUd+CjIS/RKR5bz2L/8NVRefTYGF9olYijDNV5e/O4Uco9
a+9m3AXy+58buTF31m2NF83D15X2f2bDUCLMahCtTCY3jdTZGXk7jm7wk5Oh4yVsJN7DDQAFVTL1
KgdefHFGvtTz4RHk1bkEdcNPN78F2Tyr8ONY4imSS7yKK2wu2FqO37RX96fBNwPfsLw4kQnmHs43
fv8GSmIJPlCjnmhIlaOepCc3SOYMF3LNbdAds3F4roO8CS6hqoItB84t9groN2iIGgcguUjeuttq
qVlF8VulvfJrrcpijyTlhxudg/sIzVNQmDN5ZCMzKp0XkGl6fOvsFO15YJreiq/WVOwpojO3rgVj
skNznWjVjwb/7X8MIo33QWE2g8p2vdlGkfb+DofPHZ79yHHO6paqVn0LVSZXyOqebWtUm9H52x69
9kKDhT3s/YqzLF8HjmzXSAJ3p6EEEg4o8d8fuGheqwFXHbeiNeKsdLqaIsMu8XDGRrW88GDy+51S
1rBqCjTGocna9xp0T8+d/sii+UA+C/qfeMXl7pzEaSTPUc/W2Af53/q49VapYfgvddvsBdWYn1Vm
+d9Ghj0kUL6g7koFwEAelSCfYoGwewYGbgkplt4HWivrbHBo2aUcahA2fpmTzlDCL7W4zwqaJTOo
rcvd/BWMXqD6ORtEdnIysNftnIEcM2SbMW6c1z71+WkSak7SznNeYx1VT8yODjSZoZ/xa6b7pB67
8IVcssh/Np4qLmTFHeDyWHJSpY128niSojgWZvaW92V1joxW5Zoujd7Ndumd7rNA+YPUmtt4MRR4
ZY+tCM9BWSggbJq/aH/uAuy3Mou/NcCRl171VipvwOeQiilRNPIOqSGR1vmKphQk3gdsX+dzmQJY
gt9ef+iyvH0aUqlXoZHsO0r+ieP04U+mwTEEtadCyapBcfNXrEIxboVXW0yxjdf7b7WNJKXS3Vkt
NXQAmQ5IoJhvKB4AqpVO5smui2GfqzjdhyINb9pHgboclHlOQ40iJ1BZEAIDvsoLXXNxFZQku9R8
mDTbSde9z6YWlEBG7TWX3AApgX6d7dbKQ+uQgmT9PCMdCJ5urtC2Xh8DL/Xe/y1C8oBd0VBBof6A
/Hg5vOMDQG1iMWigfHjgygw0lx4I2f+eoAT66HymRdgkce9+H5fzjwUQFpRJFwormag83OLtGwTp
k+Yz+2TUvC3pGZ+l6bG0wc0Ti2mNU7RO8yFC2XupKf+zyPMk+6Q7+7dFI+h/Vtne6mFqnwNd62cW
AjlUMGnWPBD4ITRZ+7+2VWqzpjVDihcKkqTehnz9YpLvcR+QLTIoCiCk6LMS6C/tX2ttp0feqPHG
oqZAN5OsB5StGi5WDd99wqq9azmilfiyKB3i4TZ4ET+P5bzPeRvmm2nUzkEz/rWD2Eq+8Rxr3LUF
hHgo+L4uBBtr4/UC9a7lzkCp4a/FqLStAT/nGymm8UbhNGS983mU8x4IAbmnj4P+J207j7AIeDUy
6X/SMzJK0AJa3n0UTHHko4+Agp1fcffPk2xvWff4rB7raAndS33XeKTv8yI/+24bnnnvhOdsmpCo
fdh05VZhlaCrSLMlc8xk8xGTr9CosrtiW2cOwH58sr0GtSM05TNXqAiZa2lxay0VSgsTzZCTBg3Q
DZijzNu1qhiubW/M9b7ai77WTOsVuPqg99hu/qXtn7StGQCSrQ2SziKEtLhnFKE3um7iexSy+G99
UVooA87Wi52VJ4oyolaH2bWnpG1jtDg2pV7N6Fj6FHLpPxnNnHM84ei9uPzFRf4WLaYHXfYX8tNQ
WzFfsXFEFywdu6si7+ctmEU9Ht1tAcGIEV/tPEKV+pevGKV+lstAPg3d8x2F0FCUhVnFRcpWcZw1
4XURY3ht8s4G0UPbl2oY3ZPHx2DDRDV8nkr/c1N54c+61EeAEuTX/zMUokCfLdCyf+IIihxu9xGa
QcLot7tCfsl8XkKr5a7t/9617gYG9Y5qFQD18OQK311HrVGbpq6wN1181ZR3e4i3TyjG/OML2aAv
E4QivCWCwmjIm3Ft+VZ9bcI0evIkz05jVbyMsxdtRQF5lNJL7YsMKuei0Qh8AnkIl2wa2MqzFbR4
+vQfp4Rq1oXCJwH0I3IB6Ie4RJPvt9V9iZqnYA4ImqisAYi93Ld0+/BoHHeLqo5zCpFS+sCORsG5
imb7MGbmiHbv6qXohHrxhiZFWcNhKzJpwoGgdtJ7dX0gH/Y46qV0Tjge6udoMSp0CzgKcJASmqOo
MmPO2u1La0MhNCFt68WxGR5By59ilUqvMhy2j78ORZxp54zFcP/rtCj15xTkkG7aP/66rd1kcFpx
tBl/5YM7X2hofeBlkgbg3mZcyC/LhIsPAf8U0ULGzaHCQOY0ZvZ9idBWuGcz/wSJGfuiQ2h1MJWd
We+B8W2C48zn8UpD2LPxmleoE0CcBOmw//KHTbax8yKCkANykZTOU8I3pwmUnIQyf3nam1Mq8e72
MlGeR4uHZ3d5DvWVH/xmpsqwdZRDOYRC/i3u4WtRbnBnBsT/cjsazHIV99EWzPXwCkoVmmMjC3Vs
/ZB/4kNenbtm/HbPUyzJinmJyLBROJLvV0QLtgIam7HukHM5JBWYy0++8mTCuJy/NR1gwBDuLa9l
p619Y6wuhmQ8MuMJEJqQVIFc+iVif5Ohx7K80VUchuVttlEGHNPq/HDR1VyJ/5iGe/s//PHQ9Csr
9Z7dhgO7DVIO6pI1npfDsK2JfANo2H6qSrkLWdus2iAEYDIogqcwG4InJqx060vWrHpkAKwk9ovm
nDbsTCE0AEgoQGkcdm6ZgYwDdVaw2nGGJamOfCFUeSIH88J4h750G2/tEKMKweSjMA6kJLqsN/GK
Ummma8NDnurXPzNuefNttvEtF9HkvQCsUSetnt3PkPFJVwNEnZ6ZY6qtqHx14aKvDm2qs51tt+D8
QKgLkMPg54Tn6bLl6M6PQZZZfwbSj7lboW9x6tknmsT+1N7m7vS907FzNMuQQeYFHQWWy3CaP5xS
lu7dxH80pieX19uolJ+jwcOuEun/k24b1QK+qMKPS9Z+RdUXLaMWzh7UYbJd3gyg++HzcowuPsd9
Fu7i3GOgBcXsLXbKW4Smmd9ZjWOq1MX41EBD55TGBb7xcd1+zzY0n7E2XEdzF5wqFBxQbcqmLVAK
w9nYgTlX3VdlJnNiA3LdeDPCZUL9MfkIS62xW3Ne6BWFPCaEf6lnuz+WVi5OcdqKE1CF4vQwyRcu
E3RFg0xngCEAIUZ6NPe6dUX2H0HD3D6nslUnpFKyl7TM/7Ynlh7JmpfTPpgUDpotP5NnMMY+5YJ9
oal7kMBBT0y6XD/W5J7iq6HNkNRa7kqDcPQBNfP8ShY03cJr6lTbx43AkUG/COO+ywg9OlHJvLXL
QFfBsqFDPcu/T8Rj2kTJXHwB9s1Foq4Nb7nPoxuI790BZKUffyyfQDNeR2qCOs8Se18ee94T9yFF
8nG3CJIXuQAGxMugh9PkYPGvK92UW+IXW9P8wTS2YumcHyYKSq8jv8lcgUcbZz60PO2fvrCds0Qx
6TIjxzmvIQfqrAO8yDYEyWE6SK9qnj5IYwtNJE7j95mn5QUtNr0dnnsLz2NCLrqvsEnU1XeyaCgh
eDkndDmlBugwl58nFVuXRwhdCZdLyNLMkHx3oAnTzPqLb3XBp3KKk6mNvedwsQwvo9UAos2eJtvO
CiBMM1yUGfWqrmWzldhCCODXIUiDNx87tEEAW0sLQObQXHO/i57HLI9uDZ6v92CGQ9gpLoofBU0W
efSMQ0gJTnWDPuT55yICUTaxix7oAmd8Z7wsjtNicSXYLdbKOSt8C8CnUBJlFzZs8FXO1vdlFCO5
/a/L/KndRSrFyTdwD03qMhx0O8Dm09aF9vpy6foWUPoq2P/uo2kKjxw8jpmCqiBF05BmAMLf7VrZ
yMf0aPP8mI5AlQFyAvULcNGPedQXlxh0k300AQK3WJ5VFBe6yhZzQgUD7y/I76w5+J4rcj4CDdKr
92haJwyQfH0mIoAysfgRR1eKQ2YkqfD0a6I0OFnVQoCeobEEihKIRf7W4v54hi7ceHYdjm/cL1Nx
ZSmAXkORAB5p7oFsmaaYoFSyB1z4nzVB6gebchqRv7chcpbQLUuAg9OmunXzzG6da7+GwWyOoVOx
Gw2TFvU5cosDEIn4Byef8SVo9z3eC785NXNfObJCR7Pc6d/WAnu7trwBsnBXoSH6PIOb8RZx9eZJ
cKnToLXewKm9mD6Yn+paYd8y5SngWjIhgmQ4yDAJ+1I/N8ZvD804VLs+Es4rOjD8pAgwEU8orskv
XDKzsZzKO4WSa2QawsjftynTe7uzoXo3QM7F9VJg5sm+X5K3RU1RQWGTfUT9a3wYaaTbOcP7478D
ZxE1m4aJDtUpMe9EF3y3QCq/0BDX5uPq4TO6B1sBSlwP1x+xLG3mHXTBvtPyHDl21MKXez5u57oD
IJ/Fx01UOlz12EOuStfOUwdi8FpXabEhExQ050lGUKARXvPXw0VX7ThB7A27Yw42OwRuqhmfN8Ar
u1qm9hOFZHJ5BOB0tyKTJmyJV0JseWu6uTfJnYQsE2B+yjrkQjwFi0IgW7axTayAvFsGPNiKNRSY
nLXddLWLDoyYpkBvqo/QBY2PPMq+TbxodiRhIKO42dtsQqYKqgbTInLTkKqBlKkBM2mB7o08GM99
zb9oVJUuAdCxr2nNs7U3D3LfiNm85uMU7ioZqTXNqt5TF7dM/6LJBo/Hs2PlfzktFJNcKxQ3fxkG
HMrw+A/R+fbXBF2N7aT2YsJvm0w2Qw2BrvhohecZ71O6CaTIAN+nW/Uz31kRhIyALgguvfhSqyk7
xWWUncJloKt/8/1byFj2YBaKGW2B/39Lx34Al8B1N2UPqaRukUpCbto6Pky66kkfiabJphga5BL9
WHL32a2BxpPjJI8JWivsCXKccQ/W3+gFVQLmRnXgBmKyvgzRtNueJfZsAUTY+7mRJ8gFyRNdzcuM
sXHYj4DhRpcIDSmL3qybCEoUa6VK9J5bU95NtkV0rnsOKYRavUzO9GqhgPi1iBxvMxQLb3WAiWQ8
Gg6wBkQ7k518mRfrUY/sRc3Brivi+dQug5Bqqg9kB4NtUEl3h20+uPkhIpOCHEjY11sKul+2Wn32
0IPr4DgNyoFlnaIOPxQR4AY2jiJzodRToyV0cYL0NC4WuR5xZAZ9UK6s0NSnWsYHXQf9ZwAWzd7K
F4KR9s1XSJHi3CDsvwagQDed3VrHXKfeCz73H6x05r9kV+FdwcfyCbWmxFaaP81RCqK97Sq1GjJ7
XmeZON+rpt1SIaVyp6iw/Yc24pks8mc4oiXgLFUr7UXQOQ+zcp8V6fSpsvV8Al9XJNJmX0Q+FjdA
OoLTBDWxxGRt9xnJhRzl20yiBguzmJm3bcECAQa+9FdBPHnbklhYtg0SpZLdXk48vZKPrqR03jOf
QZeGA1QcLa+eYBkan8W3IB0/l3JQx4cf4iDD2UrjHQXUEGA5GDcWid9a7DlLASoUftEiUZgNSawH
yIQspNou58U+862vIJTffGH50Xqu8/DsQGEGVYZ03uKFwdfuQvuuK69NbA4CUzB37tuUArFB5mPW
mBith5ZgmiXT7sC26auwEP8Bh6IBa0Kl+8By5zWROuNYDmsAiQREQUD5rHLv+5jH7c1RffFu9uMw
V++h41sbG9tkvFp/zBHwQ6Q8AXAq+Ej+vH1IU3QoBkDdCrjyYcqgblGzqd6hcoryGuuCuwJGmQ3u
WmUCckakgMHbNsC2c5j3dJ+gxPMv4/7TKBgHHRds8Syo8zfgtYbVvPiyLBtXj1m6Il+VWmBARKA+
Fm6V4mN2h9U0zuM2NrVKE+QF+0PL5zyxAgt2/NP4lYQ609yeUfl0D12PxmWpD8lZ8klwl7pE1qy9
x5DTCSBuaxD4h39oIwHMMn70EOyEPs/OW2QEaj0/jyHvNzKVNlprRPwC8BAEsyG8t7KyMr+E2kLV
HLrH+bErciQYVWu2Strlp1lVYWKjPvGdWfkm7fj4HxZ5l25kAjgD38crBH+hiUE6R22y2wsUES/C
rcqV6bhaQ8EPIjV1AT3VCZUdHxvl41TmQJCFy7svxjcCKO8UWmbxdB2ge72HNHExo7VML9DPqfWt
m+g66zZG/EuuRHEki/xcFeFR4OQKtZgK0issEC8AMxQvs4AcoDMCQzNDJbJY5fGrV0bWU6vMNUMD
rT1fxHyKoMXhmS5/G3j1rhjOzQ8X5FIDKJOpaKE2nKBHNt80OkomsbCGXWDnvdjweHrW0II4imWW
QnC2QoLP5sAk9MA5d3F0KDLkqT13slEc4zaoG/Or3yM1m3VbPCytZz+z0mdWQeKhcJ1vZJFfNrm/
naooXXE9p/ewwIxmZTfK7CjONDq9GXCb8TCPP/lBJg+CS2frT2n9BR1Dt2i5ab5zK0XpKvfnq8VY
ewF72FrR8b4wcVLg2/hVV1G08bJZHvtS9idwT75kluuDPjl6f1XCPmgqnZazv+oGR/zs8hLVqbTJ
PjvCd9YTYD23og/6/Wxq/zB5uXu0Ru9N+z5PkNxfVOLQUv7YAemR3GsFbEIm7E/bLPOWv9RmigJ5
MFoPbHK4qedUQqAQ9ejcQddVnEpOyinwYgn71N21LcpLfQQd1zhGw8l7uQlikJ9CMJEPXdOH0Tq0
DVLDTYi2Vc0A6N7SRaeXAbroYUOGLGNXAbDpel984R0GS4qfxkOSq8tk8dpa2bTLAMg8SDFn6zrA
4SKy+PIQHWfsxGVgH8mmK4V66oeTbBqgloWeqqy7NSCcT5Uft3fglF+joZflCLFWY+ZO6ym+2TgI
H+zQoCXxNBbzcVgGuqKBedCmCgU3SQUl6iBp0N7x3Ed84y/ySAO4Wze66jQe5CrKNsId9G0klYJf
vkfYI3a5B6ACMaCC/fYhF2nb3FIJ2TTcbR7qeGMV3Y9gnsJjA10IlbgmCo9kO9iOHF18gB9OfPTh
MW0MPrtJxyugXSBzGNXO2p/4cDOtHm50JZDmXwH9ZG3IlzV2FibKnqakA19v9wikaMarH0oX6vCH
H5mmS+Mbf5ex+akK62/aUR0Ox5n3FtXqWzUWeRI7fbptG6ZPmcjGXTmV7g3VsWBt8dx7BZ4AKAgp
ht1gHHub9YInMeoL3+hKgUh+v3r46ofP0xFKCJbAk6x2nlkxXqFGqd9Zilq/iTIfmHOYEGOpNrwQ
Yt/KQL8DRFFAt06aK5leClBUEX9mnUTjLV38pDWtF+IZ1sbhmoICOxTrLMXjjkzt9J8kAPfcra1r
B8FctAy2JWAS+gtZNCitUiABPX+fWYZBK91nx3IZGGqKeLGYHUgKKOAjzbVlol6AJ47z6k9ddIi9
sljRrOJ2cFWZ/UzWfcG1jLV55UxWm1gByebbTvDUA5KzlWA7Tym/AWQEYLJAL3Yg+2/1MrhzzvcO
yJnJGELqO0EOtL55thgP2thfJPoHQcIarkYxdigd71vYlNBs9/NiF8imAbzPHq6l45w1CvifyGXS
CZJkccyPrCtzwEnO4I0U7ia2G32kIQj8cIezNGRSlDjGbf0+tDbaVM+zXvXSGp+gLDA9QbD1TdUO
Ax8JLhrw4uo3WZBpPDf+8dWt9M514R5o0byspMkayweZ/s9ylEvaNXKROCYLMa064TUnGiBW39ZJ
A1G5ROIfHPINmAHqTddJ1GeYugeQO0J207jATxKKrA/Q/y+F4gUOof9obv0xYTJwpWPPOgxS5xao
UzhhzDpvzJkOH3TOmL0mxpMoNMnUIa9WyyLJAzU9NVEL0p9ykfAOQRxOVFjyS1CrfTdFOaTdUvPe
ztgR3UuJ1QzScFBa3nuIzQv36+BNgQZ+m1zrb3LbMxKBgEt4m9kfp42juFjbSw5fQe1rD7LoV+i+
AV7Dfymt0URY9l8pjPyktkZXNBljkqzf5NWW5TQJGZRVNnX73quGI6jRw7HLso8rpx9/N5kZkKEX
+UvczhHbW/jinPKw/cLbqTmUqZmeavOKGpa5RbSjC3PAw+Zmxut3ivE2C/WrrlVuH5B4bA+iyVCK
rLxh2wOUgzeTL46gqR6AP8hOg5PXSTekw1PVp19iEC2/ACk57UBKwQ+vY/kXHqH1W1FIDmpi0X1u
AOlA3TT/EldsOo2cdwAuYxWDTsHaxADSTjl/9dIC/Xnc0ZzmsULNa7myl+Hhe5hlq1idPGysj33l
JjM2+1p1t8Kqa7zuG/lDj2Ll+tP4DcksATW/GGAbu8DGDj/5sodCb5oCcCB0Zl6LDsi6XtpAq9Gs
hqSsDFlCk+RyhvxalIG8pgAxGWQcRYvG4+6g2meofneJ62Vo6jygREpDBFzhyh4j/M2p+Y8AUvUH
gGuv2u6Gt6oC7GaE9O0ucr32mC6yW7X4OcdhAUFcluG1Ny84mcZ79+Z+2ElPsU3niHzDIGC3NnOU
PbXo6wQNzluoWYGSWTg528Lq1KqfJH+KegWnbcR7M1oV0nhYQINT+tYxDM3z8g+pNmh1v/bbVh3Z
Cng6i7+obqp2g+z+ygAyOjmtv9Px8rWmEhYNvyZm+vbX6T9VLoEN1mnGCiptzaXd7k0c/Ly/7Wtd
/8DfKQ6DA4waiB3/bTYK2Qxf19DBAas5strgEiwDXRUxD1DXhrwz5GeCVTnMJTrELs5HoInlvuVA
WZL/txCGLm87YCd/2sINLjT7W4hxmi5pQ0h1P2YyHxWUccYjtivnPkHy2T4HY70fq3A+kOWZCQ3F
7hMepEGxk6r2GoiuAx744jzZu65tqoucgaeWDgDNKVjCY0JOKE/hEkpP43nMz3eLJnJ/eodIBqBb
kO/CNr/o/66KUxQ27U8etUg6iWh8gaTqsEvTPDhMaG56S/HwWndNyb95kT7QmlI0z0Xd4Pc2DGi0
Vfzd9JNBoTw1L4UX/1TIpZzIFSC7eo3D+EDWJJrhJQ0hA6QhobppRi2e3fA7cLj2s9uadOOgPrsm
M8SuMrE8NALIezd9RldRfw6ei+V6HJR1cjp/Z43pRnpt/j6IOToGesCvvjb9imVOcETNWG8X6Uxo
2lnYqfbNyWZFczJOi/prEd9SSEocWWUUGni02yBw/EMqc7mynbQ+OBAfXFVmnJEVzMXFLkAIZXsd
5p8nP2o3cilqAj/bnec0jtZtDK0TIGtSaEkvhyga5uWE9DAfvkzfprrg9zlnifo/Q/9Y3jDUNGu+
5FP4iVnRNWJWjCc4EmDFZlqU/cXMqzNdqcpDDZ9s4MuqM87W8ylSR5pMOwbU4GPyvjbwcIoIrL8G
MOhNVvxw0FsAWP+puGVNnJ9abuP5IEP1DrDljU4BkNn7EuGr9pYLBYBrJtIDhAi6cxtBFtgpJygL
Z3i6Q2muuaSTZd5VkCW9GcI3A6m+W2+mrxTl+ZrtRQQVOjIDHKrXMeg8BzJNAfBQ5NTPU9SBxTix
exTKre027PiTyiBYJpB1PISdL66qyfKNNVfBGzZlwHzWo/p7bF7xzgv+E4vprWnj9kubQ/fMqmV5
X22PtndA+kZcsc38WN26eYnndFYtq2UJSY88TPy5fi+UFK8gK/NDIEWwbQO8kOQMVVFwl7/XPcj/
UWOCqwPNyUvhxByAOkxo/CLR9LH6Nge2D5XOuj1Gccv241iAHVW67rqZfHMre2PtqiwakQAo6nOI
fj5bBoDIs2SptwoCN32PivYHUFjN3xyw97s6D3q9ACDu5UcvmxZZlQp75BA9X05mjIaThRMUCsHz
gawAIK0GpJtaNMkj5m7f59B/YzzRlHYcSM9wCASQeQ+iu6Q19BH0wEpgbwMOxSQM+DXxawiwXZyr
CxkPNwc04cpnqEtoGbu7PyYoePSMux4ZdLzj5W5R0Egb1aicH9pCmA4Fhi73VnibXEoRB5+zSqBr
eQbGzoQ85OfSa5p96JloTbMMkl6bWsxsR7N518ZJhufEiWZ1FD+hlZ77pBl0lHNeFXu0DLTmugmO
hXb5BQ32ugCiPIAG8WjDOrBJVaHMOavbC4PAVbbqvdq9pQxQkCZ/7h0nR7IDQwGVDAF1y+s9SgX1
M5KD0SlXGuTt2YIspqU9caBgWotD0LSC2q+/fdzFQxFrMxg3XIcTVN3wKOJqZ/D1X6EC2F1QawX+
aEkxzUMZbwT0mTcphAw+RWLsnqbMbFC+h27fFKACVg6xe6BgC0e9o2dDRa+GfOE5rUGghl7Gzy5q
+IGoFjTQTnnx+yE++4eLrn755dC3JybivV/4zomGWXOUcf7FzHzh4tATy+QeF3RonfPn5W8LH/Po
mONugLaTCd3crqDe0qD7HhoB/FOcwLEqXIlRyBWVFmiY6Vz+qEv8u02hVK24FzPItqV/APs+PlR5
hrJvHFAXEO8S9Jq1u2mMusQZAFZxUMu9pIUDuhddoiGIdymSMVMukMVteQpx0AMN/ENQL/vsAl/0
P/p5TQXZPDcMOlCvCr19COg9VpIPhP15W4344dJEa6Ox08gq51Bht3vr8+iN0FttofF6CPy7RXO/
LJpbIgn2BdXUeySxP39FtrkMN0BYsA1xcjmk5Sadjzfi33rl0GyZx9maJkMp5QtEsWjuPuDHtfJc
yKUSVTdMjbmkYf6JJmlNEaFtlmK+OqFfzDc8XD/1hWcB2K8/BmztkCTXF3IrKw1t5KMdOxFpp5de
F9bFrTxIDdE81IaHbQcgAbZO934evyVkqJ/Hb/ZvCRqaIlsttap7q4/f5ukSdI80mTIZYh/RQWIM
qagGepW6wWZvJQIcZ3InhLgMWo9FVYRsCl2yHP3IentaoLkof0dd2EFtBRX3Aq9Bd6oTUhHyF90h
khJ6mOR7KBBZDsBUZcGjFYVQMNBsaCA/ptOaaN2e9PiT5/9QpD1Ill3/eLC0qb6TVT/v2oTBRzRR
0P9r/R8e3OPO/6M7oqzQOzFkMGwTb/OoiwBt8CJgEnDVF3mMLkrhEY3K5PHhH5oAeuuD26Nzi12M
ySP4cQNnucuyFvkTCQTFPzdWrI8T30aWU0YyRZfVsF6hmgWS92KqbgQYc7mSbLL3bVj8DabbCM7O
4itVtwJWmB9VmuVDkdQpz65Z79svpZrRIbKJ3WPdFM5Lu0xwuzm3i0URsT+561KlEMJaFtCAkkZS
96hlm7GMV21pxnsSJNTuW5GhdU1Vc3RYaKRrNnbjNevYtlG8AFYHWomsPaBIgRRvhc5xJm0AzCJt
mvslPhtxV7YheZs/VWzI+YfSDcnbhCAzraoeRLVuldXgY0EXssODpfIWjcR/rDmew2GNJjoSm3wW
358rpfY3OFoGR3qE/JucJxNTt+oAyFzTQ+ePZxD5ZpSY9mkVvZKF0Hr/0Zol4m6R/KYDSqvn6ckD
YulM0f92UyjdOkkxGXZ/Vmp6IFJgsYiJArt/hMLRpWptcPKi4voA2C+uanHdc+iLya2huNoSgpJp
LjrQ44vuPHX6572+56h53ztucKPyno93yRqqhDiLo7FdgjIKu6HBL7vJCTg15byR5+EO/Z4t3SU4
1JEQSoPspr9m20IP7wUhWyz/9nYGji2ZBNynKxru8Pwya5D9d9r1b762gUyY5TvYD6JTEZTDsBFY
qgJk8qrc3pP+v8x7jSACHXaX2SPEGDv8q02+JV5oCNDSBOoijrsrASO6+0IQdXzWFleK4J6fX8E9
PoBIkWLXNgr8VkAoxxaYhDfx2rdPngdKFn2pfplRifax5v9Rdl3LcePa9otYRRCMr2TnIMlJY/uF
5fHMYc4BJL/+LmxKQrtHnpr7ggJ2AKnQTXCHtQAGFXQaix9p4HOUPGYRQsKVY1i7O0WZx8Uu5sh7
3SkE0E8QwkAW420nDd1LvjeZAAd9C2/ZXX9Cwn05UXiroDgAxbFcKFIkYI6V+JlLpg8aEFlp1xkt
I334WWkoh7mT07Iw9eZqhjgrCYHK7ff827lKgzlDRAdlQ1EgjyE/nRD0eFM+fyusXGyZAcwnNF/n
T8wp/7OFG4YbuwLfSx25V20xUZ9S1EgtjmASPYWG7tdlj16vdMqRYm+BMWpK3AQarNbi57a3Njq6
G1YRyQEWO8IPneUtA2/dulRudm19DQeOBpdf3ZjEXQBQfIaCT0vfKgdlV5lRvRXIZgSkJUXH3CcX
hZNHBdlaCRtZ6iI9rciucmk1YXJav4kIsjWS+K54bV0VBTWYkYy0oWcC9rcOPFGCoLRoTloYG9fW
7tm1LcBd6i8N0MWAgRvoLodMKgxgr84+rdnI4n0xGSiKGxE83pCetjB1HfTyLsi3yJCGqcqTWcLd
fI2XqsVjBJuRYt1xXdcBwwFmy5vJO7J+ij7abvjZrUX+rQLh9NaYpgplWEn+ba7KDUOyBXHIJAVD
14wcLYgCdoVe5/umirqg6iftDJ46+48FAOgSUxPIuBrgivnzYJYfJgeFqUaSglsgb5ajWzaJTzIa
wljvn0xA0/aAFFjlzA5/egJJQjJgc79xLddCAwrCSESLY1UxGrVwXgL6/6uMZgj8I5ZEBa20JsPQ
tV4M7ypd75zVrgaChUcG2DsK15UqQDcXP8Q4pWiWRtialBTCo+Wrbo32KYuc/ZgalLaTuRKTI3S0
n9L9cz+hl8gl8HLPTPclMErRUVpmugM+UpqGvbMLuzA+TihFbXYqjPqen9JaunvrZk0Z3l5I3bcc
LW40Dc1k2rrIf4DyRZLeotO0vRAlLtHfJooi18wQV0AdZrUjG1IrQ1qug609z2PMdxNipghqYzAi
MPLQDNDi/5D9V7sYFV1AyrD3tF3Uu38tjuXuUNFSXIcOBwefpjSYKCSsGAiBa9srrkpOM5ItbYjz
dxEdSHTvTyZ9YgO+H+lLJORwDeVLM0GXxHHKz1NTP1t450AqDDh37rxsGp7jVQGlgYAwwQyFK17l
05QGZBWAsQLw4EpqlfxdY9rGk+kdUqtdfyszQDbo6wlq4ZQx+ZJHxVlxssafOITqWgDIm+Uc9+gt
TUEUCYpllIANsmQsr9lSH2lKNgae8hurQQVOK0CugBbcXD+vahD5+GigrbayKfvkiJCfGoPdDtWv
S9LeyZQb7UImd7IcpLhILRRAJ5LX0EN0koPR55/XVFtrblttgV0gfEeiYFgaP0QFENeb3i0fUOUh
oRRkvVizGKviViZths46dN3kAgRUmkkR7UQzqWTxBKqP1rfHDCEgMXoITGd2n0gk2uzcpEb3Ms0j
8B36vJa5Rh6jh7RLgaagA15c12bA98eVxlC2UwLCrpimeW/z/E+gTEPDW5yULTm8WHaxhqYiUAqu
PqR3zBLIzhIxj+5PSxYbbT29DZiZf944aQG+aAMYFD8RDeYsMUdMFFagnh+ada1+YrXjvSbX0sJP
UQ+8A2J1f247B3C0IhvWWVprBvhm5Xqdkn6xU7DQKnvNGv7qrTTfkZbkqwmtWwEyimCdyt3Rr9Cf
Jzc9zvOUnAbPiTaRC9bxSUYzxslDE6FGMY6WGSdeIpFHmqEdAWooIyC0BFrjfHRzHMWlvErQTQLk
zG3DhHVWgxVaqFYfsz9QDBPt7+S/XaLE3TqTK5l48I9RwLb6K7nmOcCPMNAlK5YMsNiJOeJ/wLHa
fduOKKc14jZ9RN+7t0nwG9zcCBlSD4ccbKGrDcij0kcuBwO5xWs0NXj9hC/JbQ207lFW7tfvc7ex
kC9CxmllSaevbcBxdRf1LX5Dge6hlXIzp1oa3D0clgovc6waGxAo19OF4wLAA2hs30NW+ASwKEn7
uUzI+UBr4bxYbmiNqgLXr4YsBR0x1CS7UZP5pEf1Pk+n76QtO1Sv1EATJWymUoI20Qx1nVOH4iKJ
0LTMcxsAaxEXAbVehlMTWn18MqOBEJ3QS1YGrmmA/kxjqARFRwgoO5gWnWm2GEZ0Rn5LgpdKzc20
cssUZb7kRQ5aZHZ+p6NdO3XQ7GDKxgkJN7POSLYUSXia0Hp+J4+lg/KqJ16giSwHbvyvCjJRvjNy
I8gLjPVWXUxYdXpAE/J3qvnpdJmGs8VXqg9Co4sAB5eU6dXylSwWqhl6s/utjDaIZZURYro3e5LD
nAPdA0B74LgCHBqOfcvnXp8FQAv1/1GXNBhSwt2YiWWnx3XyNQSCg18zRJcReChRPADaR5Ccf9Wi
yDzFQ2cjFpBqX0YQ0OaSiQAvD3KMcTwK5YA+hL/1LudbWq02DvKKVkACNdjkSGsk+l+8lZpk6+bK
RstCd72MkqXAY9hraOYnkQV6yXC7XtabQFnmr3NS5qBbPcy2vdNqBwRkkTewM5exZJrRALaf72Dg
WXYkF3b1anfj8o/pm9NqT67Wr/uqy9zY0BV7z/qOVBXKaOXt3Oz9rsvqPQ1RhBbFT4aD4itNmz6X
rRFdY+ToArcw6m/AzUEC3WbWxZxK+zOarA8kL0MN/eru5G5A2INaoO8CtCboGkZhtYMXdomsUn8L
U/epcQGMCziH7kFvGCh/pNzuBicIayHOVvcpd3i20cpUP9HgRp1+SkAhWvj3a1IpS6XOAPLx4qNs
1j3UmswdnoCLWe1xp47UdW/MmyxygxhtCEFkTA7YWkCeHIW83ER2ZwG1HDIaakmtLNxmKFchrUlD
pMs0ixk4re591BZmDxrfe/W7W5IPmFlQTaQjXKL81FXVtjdXpVu5s1nVi+2NRyTe/CIajFMuqc9N
vGrxgKa9boCLXKwU59KArEppRXq1pFmjS6r0N7vVj6xDNm3MoeMHciNRB+wMvAq/uZDQ6awWVXbg
NdRRhAnie4Sc5EAzqsSkWWU17KSWq3VNhZvKJ6Q9Vt29rdqPtlJL5e4sfN+MbYS6a9SHKrPIsJHF
d8wxmFFOU4FRFMWhu150yTlMtRpA3yNLzrYcSMiSqal8oN4CZZ8EBqLJu9Icv994Kh/U6fAXw3X/
m51rdCmeUZrCUeIyfe0jpLY6p3nCx7m6oqcYpRYtHpO+Wpf4kCJumGg7JbuxoR3A1rPuQCYelWjQ
lIYlRLEsvlVCMKDgAnk3/F0Mc7N3+y6/IquHRiHZBEjLkS1Lv0HSMb/yFk/7qTjSgknJ7Lg43pKd
nkcFehG5BgTkesYxGWodZVVA2zRcv6/06jolCFULa7ICdeM0W++e7kWGL9ycX9TN3tx8WKKUMk16
K7gRzl3TDJuy2M9iNi4GSH66chJNvUPjbLhB9nM+F+1QNT5NaUBB9HyulJDWpPHrlE9nZXTnQ8vV
EZjY82pIQs6juvFv3G+kd5us/hEbEJLRx68GoBv3XPb0ZAtqNGgwZdGgBRigVVETGWcLAKMbIRn2
UnanUDIyUfvHOdv2C7oKasctUSyBwW6XlwG9yFGPdDvWCPUvaFrSBz9simq1mYsRpRvKHECV06a3
WRYYdE5797SGfr4I3+YzGm7kOY+OccPwC0SnWqIZzjoieG+bB1GC4qJFCucyo8oH/ws2vGkaiR5H
w7EGzGnZ5qsNYpgZaEZfrWm2upiA9+58ad3l6Yv1/Y5J0dTzzkbLJdm4WdGg409uCaDpCU14/RfP
HtAYVjKUxCYtgISj0VlAL1p78cMyDEtg5OgwjcGADHy0olou4xxZ1g6Rlh6BWhPNFZHNgeoHxrlL
McSw0tseqUoxPq+bkKYvreFU8kmiRGJjugYp6uKbCbQdAIbJXRLJ0jfnzTG1JwAcyGH0eIbKOFRu
dyBZ6H0S3kxZNzBIQ3TOMB3ReelTVdWLd4Y3MQADjhboBKSQTw847rEzmZHyxV+6qYua4E079FF2
JqfVn6zvth97YESD3WCHQkFk04ulNk6gwMUT5dcByQTj1FrRi6Ip3Ffrf3chLSqgTDx1yGed03ak
u5VOmXm2nZHtufwir/IeX+yd/I6nNc3UoGQOPQFIs/oolSU3mr3aRQ1Q4Sv5e9uQ7D+Y3FzuvW3c
HCirYsj+R8ob4/en721x76nT04ykrchD3xNDjn+m11/M739RN5cULTplS7d2/DIH4go6n4eTBUKN
HMiFgJOw3wb0oUCo1mQ5g50bfEfSidxJnRiA91+3ozWpaaYuofa52ffuimRzJ7u7FBtqZ2e1QHiQ
96lu4beXJJP1Bsnl5urqcuvPf3epDpl6YAzonRklPtfM5gCSYvtsy3jDok/j0bYEwCOwUgNPGNqj
aE3G/ZuHPibQ/Oq3WusLwvC7Vb9KyMrh47p7ZJRV6+MlATUgIUu2679yxHD6oSkNlTycNHIw6H+E
1gsdkZQedXbx1shFuzrOao+qByP8jixbVll2oJxotu5Em97sP6IAxgYLVsAbB7WEKbJTNDQ2e5n9
u4w1MYA3yYZP4X9y+a9b39ndLf9fd3nne7dUW+ng8AuSRNc3dhrtEOhGk7M+AhyrsPC0ADh1BZi2
0kcFMBC0vRS98TQlmwzYVIdFeJ+XDKBX/jjnSGlLZxpsC2TCXQfYJyVbd0UuegRTleFuaC8tcgwQ
GNEVuvJ/CEmVmzIB2YM8PdLQyfPdWgmMY1iLOhzjb5INUtGkOPNsLOtPHJtBX88TNOQipqkafW0Z
222XMUQWCRgRUkkWOgV4O2CYXGwoyIwUNCNkZfL6dcu1jfhNIYZy2XNR/AQ+CgK6cmCZ3u26zv4K
2H/w4GglArukqEsxJjtqMlilXIvz1Yf0YXMOG5AcDQ2PPyHeqh0nbZwltDDQo2LL2WdAtdgDMKm4
DAhYXSKtQUwyL3wU2+F/mWSkRVfdiwnJVrVwvGwbCtvwycabNdCuqs3IRy3JcVnqP7ssd3ckz3QE
oQaOIm+ROqhQ5F4+PFhIlw31Up91gK4/uKgkeyB51InxogGt+05OSt1yQciWgH5KObTOaDEJ1Wps
OjScbFZDualjWSc9ioEI/GvOSKWLSKHySLR0TaDcouYLwLzILynbOzPlahXlI7gI+3081g3QAaLm
rA2vs8mOgBYFMqTPdlOEO9KSnTK5kfU4BrugC+YTM9HP2mk7wxjDdan3kfVICrvqCiCJl/OOlkrB
G/MociO6KJHupMvFBaUj0qJ+VjH3RAEwmtFAgSpPRqtophR3dpHpLgD4lIZkc+eitlG74oASIwEY
12gyoHZy7mr1jviYBaCzrrXNAGAkQAxvhACkQNnd49AYOSIOpdhpg2eesgYFOkaF9iufpjSAowN1
qW8DGaIa6UWm/KoWxDJtO8UByUoNWTFfqdVe6K1+1dA+qD+oTnVybPEIONMQyrIE281fliQzuNHu
KjH/j83cagGjBhNSKLv3ZG9u/267XhFhbzxg5XVBXTdsvC5xdwTrHhV1f6nL6CetCP0dXSmPNvD8
gFAJKPkCb494E9fjFSg+QxPCE7rdV2+yjxiqR3XNmk7k0DRpcmzSHtgkmb18yhfw2jl5vQeFXfYh
RD/tYxIaiIejQ+kb8Gp50EUdbgt8Ol/cFtAAomTfssydd6MJlCoyw5uBX1VT+4fZ9QPqrDbMGkG3
/davQ4nmKpkRuCShiPlrLvkmrYx64WijF3oTkNGN5h9TvOccw86OjhaIVi408LeZwbqk91EwDQ7X
CGUXUsGE0efApXqbOkUPwoHa1YMeWCa9H7V41bzR0zRGP8QJpO5BbFhx75OsiRacTslcb/DwI+GC
DnXfGFgN4AHss9roQ74cLdE2qHMHM+HVazxUoiQG/lcl3lU52skOVT72CnBFshXwKrPy8IK2ARLR
cAd6hS6RFHy7aH+9Qcj6/2zqIoGsb3oW/xi9AuVbphBfyj6vzk3oxSAnlFMaWhuf6pt1Ng7VGTmz
PgDnMarS3wxJQcs6BERTjn6FtV/EzoWHPkHZNYKCoxTtb80PzWos71hLULy+mTj6u5YQbKF1mqyG
pdTMluGgHRuNXRfypsFF52mD6vz9Qnh7ZEj7pMCa3DHQlforFclCZCZyWBlOlrxD8I94TWoH3WNA
Gy/RDgQ9cZWsalqv3Cdk/uJKu7wxpJA9IDVeaVP+xd52gPOXW8DmYe10osG0Rg/tJR1qrVGYmRX4
VUmd3ekvBsqUZCBIgKWyWdeSZJIJIHut26E+78Xbswxublej3+55dwm1XG8IAIbTCYCYOphSxLGk
V2b5ekwzGgS9TKt19qbu5Ct0S2/CSk2zXO5DM6AS4eV6zn8AYouv+5MbKdVWd160VCbpAmoFrRrA
NOr1CK7JkgPdqJczFRvQzEkSRLVsk3l7Wx+udybZbI8v5Qu8MIQWrBv1sp5hGWbT71Igo6U8tvCh
ZuMADA2purWlq4hv7iRT1XQbZEJbqNuY58IGLI50JuGcAkI0MRMUd9PmJLy7OW4VxrZtgHzQWmXM
t3WSAhTeBJfGY9HZ/Sn00kT8RVK0CaG2nFvokjTtfNqAQrw3okfSoS5rODFz9I6z1sVjgTIqoN6c
wrrh1wQlENe+BlROjcbolcBFQ3UkQLgwALQM2LOGcSWyloToXVabIeYxaFXxtSUiCxzUSXoCPrJv
IYRc+9wxujM4GrozkzO1vFeTTcLyCYxOPAEsiI7M3v33TJqOf2SRA4Jr+TWjvmFuvpkK+j4yrKj2
ld7j9Rfg1hd7YKVHFyBpRxea3S2THM/ctB+WbZ6EoFdQNjQLBXKMG+XjocDVnGegfmDT1WPAmQd+
ylvgKHeu50PfC/2ETJ8OkIZe23eeuacVycc3pZLR7L0l4rQAdlPq92zuZLS/ugPl+++y9bbYAE4H
rqPAFGUoYJqkaC4FcinMi3IjIILoDyShgWLFaXlGp+yyilUAGJu4IIV5GKsW9QKsPdFbgpMnaIUE
zbav0RuGehdRLxd37xo9MoF+XuJQefMic/Pmol5sWjfmZ1ffkYQGI8uBVwY8NyfBi9hdMDxOi/ZY
Nhm6dX8TeCcHitDj20UirwI+iH7w3Kq+hBPA2+jnNRuBZHkTt6tM/X5I+2ZLcvU7fZMrEdhE270x
gCAKYPr62chB1xus00aPmiNNRZ9fYsDZHCanndBTJC0np7G0ABj7KNVowldpWMspoDLsgM+VWHeK
bQDQTrIAizzBUZw0R0QmJcP9Eh7wtp9+BF+xBmzkfDhMssaaZAPvt1nV5o+0yjorueZa+EArUG/X
13hE77w3O1d0TztXmpkan0+gbsaunnMF2/GL3M1HNEuwvAKDsh44HzyuI7UjKYiLAdWtQpv7C5NL
fON+NA0nfzLAhvTMLN3PW3v4zIwp/BTFOjgVYJT3OThutOkLueTCiS4sWzheqKBEfQ/wVsXUbkhr
hsvBHdDvXwHZcfRZ5zoXICk4FzvFG2mSop0BCxJbtt3fWpBmQBUYkGXCcatcSaH8aGZYWnUoMusj
rWy5qTK7s2WZA1Ifwz3cbWkm7JSZIOlq6MjolNp1SYAEYzXozIoBjlpKEQ2CgfSeozhgR7aAMkW/
EE0BNYz0VN8BeWXacZ72j27iAC7Ci5sPYLGNwyEOeg282Zbe/MiihYFa4kMB9jBr78ZuvytyIByi
s2B+oCEHkhKY0DLEvAejY3ttHuazqNgJuOvWs121x0gPq4/AmsGHYQAVe2I/u3lsPQ4LeyYbDWWA
Z22OQZg+Mut5cr1635sGSqfkDuA/RWFvr4UH3dIfp2jJjqVMiNAAvKoMeGLsouM5eiCRoPzMnQlq
+F88SBFby6V2nAGcb29yIxmB6WwjAGnpY4s+xqq0rq6Nj1gLAIoxN7vNCgBA3f290R/s0BAXAgHo
JBJA3pTuYUbvEnAZJSYACQsXIOemi854hQzAy8W5VoyDZ6rS9ygHBGF5UqGmG/0P2ZmGWs7CvG0M
ULiAgtUutCjoJxRCNT9nxwLCK3JArrsYOFB6xhldU0O0oWkq1zQjdefELigcyajCq2SWM82/EZKR
8rGaEcR49+vSjD53vKz2at+7aw1t6h2bggdzn1XzzkzFvJ0zD4eQfEIXNL4XkQ9aE6FCY0cOPrAC
tUTI5eM9EdNlqPjpfr2qSHrjcDMlFblabG63wECI/Zv9bvw7AMK/XJDnWwtUASgaD5eboZOP58kx
xgLF5dC8rN+zeZX9u4kJlp51/3+380ILNSnrNQE/sPEMcOS8dwu0YcWAPMvz8BPvnHyXJwU/2Ih3
bd3EsgIdL8IozHMf6sR6gRSOZZvOmJcMzUzAwurH+JDnZgErdOxRmx7NQC6NHiCaZhlHK1u6tyTg
fOL2Hxq0h1xpxZoxOeKJhLoxqXyz4JX592SKZYMu7viskDhpRjID1TyA8HlTj83wKa1NvDeO/Xx2
K/CpLb1pBUN4iDpErtCc1A8+TVmfXEEabB0AyRwlJ7DS9OjtLqtNK1mr5qQbAErr+bRSgynJsX67
JAX+BwGRmY+oMExkTxRwKAByOIGptePoohfO2S6L6WqMfXRCxzMI30T0qNdF9Jg3k7E3hY6XgDcZ
zTQrKUF6fbkTl4Ybb1kOcCTqqVw7Late2EExoWN3XVM7JpjOUEEou3rJcoq6XezhjA5g6uEYWqgJ
R076aqAwEXi2crqucdmr9f1GnEkq5kQOZJDjYO8UhnVUIrIgJcmMWqtBWFkxVJ69bkuKvunjS5tH
z3b6A/EudIa5kffIFxZutBBv3t4wO8CxFXqQibzfOnk/cPTVe86DXqPLa6q9C63ILhmT9AAQLW8D
WDpv30/jcmrMHBc4FFqPZEG3NDqefDg75cxyt0zyPOSSUoMUgvVhYJkhGFvimKH+t2FnmtloLcG3
rJlslYwUSV7hr5TRSILCmfZ9bZ5Mc7LBP9XxJ2DLRp79FC3gRvDdKn8OYzc6kwyMCjYKzdDBigDW
xrF1th0JVMWxEaAwQpuhbUqADs1Gvgi4gI6FDxF6HPFJnAG9cG3dPZLN4OhelvkPcLn9NlF0kyMi
m5t1NoHtOrjzBGZntskrHoHlDrAWKEEuL5qRVTu0KWeo3HiVkaIFFkSPgnzY0GAlbXXhLEKlzZQf
hAjDxuchQKBnmjI5NWsO9PUJoIay1KrrFryi01QNmSzRQgQVdVrShpZ8BljA4KFAyB2F6Qs3zvGd
EKUBzow8qPIIf+63gQO6CnnytzXNuFctJ2AD4JDYGa/qGow7Sc2tQ8x4d9J0DBlq2gFMoQ3dacaP
d6LZKiQ9WZIwdhN0va7TO3cySmgnZU/b4VOO7dXloninVwjSh20mTpQcoxn9WWgWv+UFleK3MjKp
3DF+yQveuajlu4bq8u+qo871gsZsXBT3euygOahQicDjGdCfyTSbytnStKHKO/UHvbGiPyZpWiqh
e3eN5B/+K0hVULme/DdANKfhgVrbMYpLcG46rtakWG3uHMts14WpcxZ20YHtA7wLEY8OqFGe+B9v
Sy2Lkv6jxszvRtiiWcfSUwQdXVSEOdxDfAHDqKNbYl1HZRyuwjkxAE07ZQjhhB0eg8q8BL5Fu661
NoUROa32xpiaO1c0P8o2DPp5AN01OtxHn0s0/XXa9CBPsIFJlAPP8EgrDcmqy+xmbAT7NqYkTMc6
CxxPhJsp1JodYBrzATlMEWoBNXVSOyfNSvz5dtYELjylUK2gSqsAzkDPUh9Gx6mBPwz61Gkamm2s
u9NTwbwQcXy0BJahAbQxe/6DkINFF1popJNwwgygPgwtLJe2ql9l+GZGb+uAfhACG+ax+dPtW/Tx
SFC0ScKjjXKgGcnulspEM7A3OmLgZ0gcNbWDkkVdfhnb5RlEyMMFaDOgk5SMI52Ykj+Tov88j+b0
2Qa6324YUycAYnsFvBvtm8Cz9gxgRhQEpBWqH1PJEEJrNZDN/GZogmYX0CrpFDRNFX/Y63i8fKCp
oy/xB3QcHNH5jgSx1HpSlLTdX3jyF31b7XGI597H3nZB/YY4WldxA8VOaevsgGafbZsYUWs8agC1
ub5vp2G0ibsC7cT0ek1v5jgkgVD95f1cvqqvOu+MBvz2pE4A9PBXxwCz0/fcyJvDnXzFdVB2d6cH
gnW4cyHZkOzLngOOzuGlEfCqmU/AHalxioyWGTASZYNotJTS2pbCVU9CNRQJ0GlWy1VPpg75O7M5
HbLW2pCMNprRmQIKUrkdrWmjm3sgjW61ZjDroC9G8L7vFlQbyOylLYuj+7Z7mSlZaBbDxmWajtQw
3ucB/QUbIHlqZkA+N1JaryqyYmYKh7DAoRPHC23LXfbddr10bzRue0HtQWBoaAxG4hs1OE10LFF2
QKvWcTQgNjRAPaVpr5U7jUXT2QWNTYaCgQveelyg9+NoREPKmWR3m/QNLcMyGbmftqZ3TjKU1cvT
0npwQqoKNarV7AQZam8KGyWuyJg0TzTkrpfsphLw4EpWVqjOLSeUEevGI4mN+o8x9obL1AFAxF4i
d5uA3wNlsaK7IgraXUlBM5IhkzGhztzFpwoWd2ZGP00TiB3GvdDyBzAo2vtItnEk1Msh4WTnrviI
g1+LLd6Xl4RBy6UtEO3xAcJ/Oq1ooI3kHiQHb90YFN1gbjotjC7AoGcLGmw95B6s+SPJUAimdVea
hpUNzvOsPHUDGI/MAnFmGmjZloBKwSHszzVTUDqo5ZN5icbuURPerxV9UkAphps1KKON07pebcmN
dhHljOco8BqXzaiFP3PT/loMGXsGgnt9bnQzCeKa68+jPrn7xWnSbeYO303gWF/KAYh/E/vCBZrG
aVED3A35+vALrToAaX3M0nrZOb1AmFmakyyaNA1QMWl3iPTqs42qF1DPzyCdzFjhhyAIPNKS2BSB
zlX4ZcJeZAQSAW6qF5nCjJgr62OVOSOQDRiKX4qoPQ8SS3SU+HA2QYmqNalJ857Mq4amXrfINMHQ
d2+MgUdApcpn3fL3a9LU4Hp2jOhoGgIsBJ2WAa1Yj7Zjk3abdd04TgKCa26DMljqXQ1dbSJ7NCwX
Udc0fIzRBIJWgjjjp5SmlmzmpDUN67KVCEw3a2lOyxt3phn2AS2oG2UHIlt05bThx1Az9S0bkEta
c/W/Vge8JzMpnV+mmr7tiq7xqQLg3tCuls3SAgbEs0ywTyLzXuK0CT6UgKaexOhD+wwYSmiduLw8
uZrLl+2N6ewKc+MBLSboUwbulkwXm6YuzWcbYajtjNe3XQtgrKcIYb8PoLiI/NxDUTRvu/QDDYVY
NL8JbXOvZFoT1xsOmqltOcfOBvWlHog9rPDRSrQGLe7xtrcz7ZFENAAjqt8CIgB4ayJywe8gjWeT
PVUuIPvI2PLK8WDanuNPY6P7AK8ZL7WM9nW5dmGFPXxgtVM9L4i+ypBgvwjg7cb6B5tWTpmfvDL8
UkT21uTWfOkreWC6mUZR2KL+eQj91nXDExgJlwvjDWQ45S0XTw5kTstWaN8mZwDg9pv8Zsd1r3QA
BA8oiFESTXvf7bPaO8Cf2KYiQchP3dZqTwK67qJp+NPkaO1TNupebi5sPACbDDlx+uHUreV2Vuwz
4Gwi3iiu7ezMm0GfDDSMZIC7IaHSgOXHCCyKYwgcfEVv8B2QJvsnRCP6Y2ez2AdGOvNQAwehLcSp
LHh/Sbyqf8LLd//UFXgioaa82pCMBl4ky0MdO6tTzXDQ9CcBMPgI1d97ZdfPOkiMIxH7CQBTn5RC
XedN7hTlL9eRCq1ETVMLYAw0XAtE9cvw7xKMxp9Sjc0HO86m/cLj8cvcm5+BwVP8LAbnXYMUuM2W
C1RLvQzyabT/ihKk64FaGX22zTnZx0sE4ONGsEcnBO1bN3Hdj3NgR1iJjGW7iE4NbdzvkqL7k1ZK
Tksa4rBGzwVNEVyvNrUdAihJ4nqFsyM2bVxogaa3CNIrnC8P9PYn17TQGA87JacZyRZjfjSMaj6a
VVkFOGOkOwokU3AZ3Tko0bFAurQAdZZEVZw0JyO1n0mkgtPoRi4D5nKkwmSsmrRRFeqPnQjWcPXk
APFAxuF+heykZbO032QrN9Kzr8ieBMOpljS7c1Uy6d/mAApToilxwn2sITUrSZMLY7Ekz+5mBf2Z
itB6EGK4X66gPyE4f8mYHn1muvRnlvCPlI1oJalvneEAdZ+hADP2J5FzcUxMtAOtCYw+z5Gg1XCo
mYEPYgMBZo0AlmWcbfPJrVAGgM9YBkSoTTnmM3gVUONjyCHkwFLBER6wx3Kpin9oSWVAVpfuR7tJ
L6gA1B9jC8CFXQOYVVrOzsIeaVaOoLCxENp0opo9enIo685DDVI7d16QxAnAiFH9WqMGAX3JvDp3
Hcoh0Sr9WS9Z9Fkrp+whZs1HfO3Gq0i01TGrwEyHAFcbJGNlb0E0Ly6TDe5FYleMsxwUWjlqMSVX
I8lpyFCFAPYznGeBkn7ihRh8npjiPI3V878njCmxPMtGtqbu40Cvqm5zg7OiiANnB4SgblEsGwJp
IXQVGjIgD+9xOv0aVU2JhgiEqZciRor51+WNTAM8caSVfEMyGjIhsp3nCoCiy4OzSHN5em7F1kKP
L5pKcFwmBTJx3qOnB6MdA8jf6zLASIGJSg190m692Aba5Zvc0kBs1XBJDj2BwvpO0XaSu2pAOQcp
nDzu96XmCN9rRfNoAg56azsolQqNrAGQfeI0j2mds10yltpqQ4au0zVbdCPPePTN+selzPugGdpl
28qHWFtH+oUlLfp21Jpmw4Sa5G4E/eZCals3YP7mY9TxTzHzckevi25lMlAoFMmApl7k2HBksIJM
xp1Nw0QmgV4T53bwDrE+byxES09RLKYTf5vRkhQkE0mP4iW1JrVyUTsoGc36DDxEuv73nVjZ311R
F/G83gp5KDflAUTk11u5s6Hle/dIMsMd7KPePvLMww8qB30cWh9MzHaIl9BJDxjT+wDslkgYg9vg
U1xW+OqdWOvXsb58IllrGgCq0jL0O3b6J7EAerlz5npHSj0qc78dXWBqa3r+KWPdd9an8w8XBy6/
A+jRI7D5dJThXMzC0FHQWf+5mIN24EzEQGN4HURoDOg6QyebktEs5qN9MMzwp5JHtRM/mrXrPSB6
AHKxgyRa8Gf0Sz1pVh8+9WLUgBKiM2SEDY5p69RbPGPZpo56U0NLSCEOdlUAAUOakyOoROdLWyaX
kkxIJhnnCnzUROp+KdMiP1CoWUWik7eYtOXiK3g0gD8kI9IkJ7O0zoDVTOuikrDNVuRaON4BK3bq
8xC9gignjvS4fKKhB7DviefdszcbxSoiuSlfSEzE6g8hHnIAUQRsAZhmyuecdeVTbqfTSZT4DaPD
Bw2GztSe8I2Kcnl0m5/z2fszneuiCswRRaBKW82gJBscd+uEDY6tIG8GrhNRB6vBM8MEKU3E4pQs
lr99Ib8SqlJLN3eKrsTTqDPDZ5KLicc7s8n+j7EvW44bB5b9IkYQJMHltfe91bJsy35h2J4xF3AB
dxJffxNFjamjmRvnvCCAQgGyW2oSqMrKBADiz6ljOV1ARkaA07jJ3E1WAfdOPtLyxvl4MrlM7VSY
fOumOD9PFeSyoKpRp6sxtqZtRKJyNDWSvEOrVeR63eDrdAFFJVDvqX5ggxr+5mngQeE5EXibk/gK
Nbgu2uuJiodIcLO0jfbLtJ9Bz7bJ7tIC7QRo2Cd3Y7tyPKtY7nlUB9CN63CSChxebVykRMGq6Frq
Vip5KCbcN6fOHt2NiXTBwRsAAqRhUcbmjQ2gHoWwbLFrB9VDhFivo8Y5dh7vb+/MKYKbgHsPa5uV
2RG/hemO7268ATUn6AJMfp1YGf4dDQ3+/aP7PfTLcZ32HC8OqIut3tGBU5e4wrMWxMshh9LAf06T
kcjD+x5BvjASO7vIN9703Xek+iKq0EcqLZdHXhrmM7ckKCgU+OCmOCvXXpPoetZu6gCrAhl465iX
ETVhlzZJGMIeFrj3gwy/777y2xUUcPpL6zrRagQnxi7o8v5S+T4wsXpi9vG0kWY6ty1PfmAj1ATT
YqcV/2WDVhzo5CpwEfwfnOlH4nGwmca4On34pyw/gnpGB6yrb9V/s6aH8GDsGi+JOa5sMBae07HM
X2xwuW2DpjC3FvCzLyqIkstYMJxyLOmCvnFauYivfXLvjrlKEs86GEYkXtPKAKAYAk0u8kc7SOy+
s0ONeABIKiiAHHcy+VXlLURrmxg0ghDa2CPgXh9wR/4yD5nfFudGQTU9VfkvqMysIi0h4wCWpWPf
wdlLejAeSVtBMw38kLux8bpzN4r+DNBGP/cWWx2YZYh8BJgWLAvqw8uM8ibvkNpNlf7ORrC/mwYk
tOyWh5946j5B02z6Plis2pCdazvCnbMdirlv9tDODCjYWIewrva10XRXV2fhu9ZIjo0FUjxSjSdb
Go4P8iCTpdP2uPsYK5qkJgr6h4P3yMc9JugvOy50QicdPiy9aACDnpc1KzcO+52ZtmDorLq02KoA
1dYIVjXXQDf2HCjU3T4BxUvnhufYDrHaHepm32fV79wGTIkaoXtFksgdSqX6Feq2wP+8TFMvUEV8
LYOP5kzzoTadZn6GzFi5Ckyf7cgoeV9d322V6f0zvT/tRz7Um1dH3RhfW/5x/1HEMWAV0NiZCxQ+
kOLxUaBUIR3jPRgHIrBj6yKGj/UMs9OHegcaQpdoX0nIKNGSIheA7sb+0a/A1wVCrgsuaOwaGbF1
7YjtsVFdfUS0657VsQOKbT391g2jCBEy8EQk2v3dGnJKNLwL2sDRnoYoUIMyRg749h/o7EQoWVeq
ZstaMK4teNnFh3rUELD2g8sHv3nDxee/tqZtPqyjYdTL75AblrsgFwyCp6OTneduGnc5olkywF1a
mt6611Nzt9HvundWt7JDBMi1gzP02VmWqt8XZnlbTP/anqYa2nnu6j1HqGADraI3mn8cBFZTxRhk
Cv7ZO088vo6ipl5PodGeM5TuyVWcyu7MfC8rdmRFMiEK10EvTxJFiodyHLlc0Qw178azJ1lTvUlK
+0GcUq1xmFfrebzMf1z/biuvA/2XY4AARJqpAfZOiBeIsGluBrAyNwsvfLYKY9GtuBXF+2Um0T40
FIN9rxX3jrSilvbbWppk5jfZoYqS5pbVgTLcM+L728U0/yijydkB99HvywT9pJCj2CpGnj+xgKLW
hEbnzHnNJUBTyvcQhtDN+KdXQQ+vWs1ugB5XK5qnMfWSEWQC8ZjclyXLNu/c9A8bsx5R2GV6+RfY
bS02wpf5mmZnR5qmMe0z/0uWNR0fsjUgWHjBKVQJBwwIclJrnoWZoeBpIewWb9ywbi5km8WbTZRU
HNo8/ZnaXO5DUbGrMzjRbvJC7+jWfvHJjuxf4DYqfhr1oDH9LnC3NmenPkxBmIUA2Q87BQMcHKD6
jHOhYOxcygKM9gEw+bn5S/GJv2RAJD4PPNk0jcFfyCStZmPG4HKlkVAmQol2dqWRp8Zxbfu9ONZG
7eKdXBtbw2iCbaeX4+BUHKPKWLc4+p/oJS5EkW3NuANzbxUXL32auKi+dIHH0e90DmbNZ85faUD+
ST78spzCvdA7f6zjbKsY1NXIAxFlCAT21riizfA+hZatF6yQAZdfbb9ARMiA3h0Sj/yQoE7z2Msy
vDmljWCCObhfGm7+VU7j8Dt4KsXg/O5694cLpuN5LeRa5D01IvfdWuaPauN5wbwWf5ThCogQRCw1
6jlB8nk7hHm0XVDPjgvUAy7XOcrALUiIVs3WCfLpQQvaEXXnac1/sD5VQM+V30FUFv+EMg7IUIMx
eeBCbuH5Ettg8MBEHb2mTW28gFrRXjNl1p9A+RGcI+n8nQ9aRWNMm9diKp2LD9T8J9OGdnaMwOeb
r7ZZrb/Ku6F6ZI1ffTIihegBeLC2tIDh9PCUinrLw1asSzMMt1yq7uLpZtDFVKU+SFKPbKFbsPWk
S69oIvUDqDI40ei2q7lPXsh7H6d8lMdlH+ote5sxn44J8ob4F8tLIpEc7fH0SUKEyrIEVy/q9lkv
Wqinj/JCY66dbauIVmnXAJysh2T71xqaQjUpTlkcIZZ3q/Wabuyh0tZaB+LdIx4+VK9EZ+qRbWHp
Y04nIe3nvX6wk+9/Lf1gc7Jv+pR6bkHkPSCY7iBsBPT7ahAVblBOEEGrIUigNgKG7Hm8+JCNxRmu
/MBb/W/MakS/1nXBF+RLwx005RNAB00QvjsmkJr5JE5R6kGcT99nqTFK4zvwkfkls/0IcE1XnMAQ
+ubhGdnedMtK/DChl7MqgRuFcKJMcbqq3cNyG7EyG4FfGv+ZpWsKtKshARHbPv7+8U2HXOvOQhL0
ib65kdEieDqyEozrmEwH29lHIssA/MNDwgoHdgOK5t4Dhd2s/ywl3wJ/72vRtuVxfgbge7w3RJVt
SuZC9NBoT2Vi5fyKM8M2rXtvX/pqH3h+8ESNadcg7mrDb+Y0vplsIN7umdOvyAGyYAhsGH27DxwD
XNx6JfmOkIaBJnNQHkvIGM67TaHIQKNt+Uh+gZog95NuS8VMVLJEFU0B5xVOguZmMVGP3DwqhKKx
icfoXA1lpniE9W4E7pmogQJdmG4RQ05x+wZ/Etmoukb9mZjLSai2xnWcdFu7UK6Oh2JduVVxD0RU
3MFgUdyHATIHbQQeettLA2dV6mlbgqO8KNKf5IcILSaMvLbORhsdl7XUy3V9jvD3i3neCNrEm5wr
fqEdl59qGPmnBOJ3EAfFv2GxT6poVjbjwIf+mYj7UOyNHKqGzDaNcy5ksI1Em6OspDbAtA8bTdBw
achGs2SjYWfIae1EXbAmG0qwjHrehsY1dJLexsvCCiXbdVs1u//aGuxK3VbmzD1yARC5I9321fLN
ZB2qbHppk6BDrD9KHjYOgDu3DvwrpLILaL0rcJGgiOUQsvpestBbSbsvnmLG8yfwsRRPbuOebVzd
L2TneNhuoYYEQS5Ssws0LXlkmyg4huLndjaKljfb2gRgjMARHQplbuIf5Cne9v4NBVMTyFWBKdYj
6W2B7/RmjRWot26TQf0gHZVFM+Xd8IP+Cs00CvEY/K+hx4IK8xLIGeVvkqSYQBclEIns5disbY5k
c2/V5o1s1Dh6Fv+c3nPFbCaHAkzIN1ADgIgUDCGrxTbvpveoYgQKBVQzyRegxWTtIeuBSBDY0KhR
VSDkrjmlE121nVTu+hI3AN+VGeiEO+eG6iZEpaLwB0tBnWwkwrktdhUC/Sjs5BeZaJL8qdeq6Ket
Fy0mciulvfM8F7IKOvSV6yBYHffR3CMbfjn7UoACmCapWXxpGEjrq1X2f+FFVBxVl5eQ5rM3pZmK
T6DaOoE+wL1EyHNdEKntDw1jT2Ra7NQzxgnnePJTOZQ9UxecQDQzRHkFEKLeZlnjRXZ/8Ez7f9ur
qQSqSMFwuzGM4jzjKRVH8ZI7pa+1gxRXNIYIm/apnz+N4Hu2QrC0TKIonjpQXD4Jzyt35CeViYQy
+ZUdn/1Ai8A3oTHpWNw/TBgLOwaeeODE+MCCUQ2y2oZhCCFGTaOxrCN6DND6PosQtVtfIgHwZGQ1
dysaK3sTmyWHnCjrji4eKUcfwhMoZ2LOnRqlOTNqG2nXCqnAzYcJw/Z/WGY0Hcnuscq5lzlqaTt8
eyf7xyAMY185OMGywW+egQZsn01H1ECe83BPNmoi4/MkIvEAv6AAEdqePgr6pOKoB9mrFx/JRJ8b
2ashTADDVf/yBb/g7DugoA24ehFABsPLt3UXNQe3TuyvHjNfobJePtWWx16gioqoTG9/LerC2KOY
HtIn01M3QPSCE7E3otvXmc0bBA3ZFZCBaK9ayKTMxpn4m1ypyeMQGe8R6m/zvKGG7lQXzdnidnzJ
BRQhY9QDvpZhwDdxJMSxLJPktVIaNC69Z9Makkfbi8/kBSRQuE8ZJJVpaFelAlVdN1x7MeKdZGTh
0WOFA2CLFPv5nK0P24AOXWMcZK901vYd27/lbbUTVthBVVq25aGKilsRDDewR4P63K1Aa7GcJeu6
UuaODoICwq47ZgbFajlBtsJI5POKTyZkIMkVULtVEbn8+P9leCGuF2KCWVwmaCYYQ2XO5DKL/b98
ydZDmy6UoDsH87pkztlrEeK1R1CM8wYoQAR6vFtv296NQ4hmBZnSbj+ViX+jCWqqVogDQk3p7Lys
aPUycG+iCMPVkrrYiRpaH0bBDdcn1VhrE5BLNFayRc0AChilgISaQwqIntZHTKqRQU6czN0IrUSy
zmPIQe68bkqOZKty+TY7ryFvMppQ1N0iLIc4vY7uBW6SHus6v4ONTpknsvVFevQsFZ/eRenmrqVp
OAdkczbk6JUJoq6m/8nCJW4jPKM+gu3H/hp0wX0se/boeyY+eamczZVnNqfBGcGkob2ySb5flI/e
Pahz6xG2cl4UGWWyggBBngV78CitGcLq31C41q3cxvFBdjjI5zSNXxplym8Q1uJbF/Hmg9JufOpW
kM81HxGSjBNOt6Pd3oSndgNQm99DMBBvB48zSJG3w5eCTW92D+RVKOI1N03MnVOnmz6HusPc82P+
fqgn+g+2D8M/Lh+2+j9sTy7I1jb4kXueDs6dGtNwnXvb4nQmcK06fJiI7L9kV/W3xQyhpOo01t4L
mTpEQ+9udfgg4SEyIfd1wV8XPviZM37xq2stFFIAG7S30/CVOOMl2ahLjdX2fbuiLjkOzJsdW/2t
aoy+2yujjR/49PnNUWyd4O39GLWJegm41SMEPe6LybeTB95TkKT84ypMBzkZ4SOyoG3UTIkTrHGV
KXc0pJ9STYO/LTs7R1Khz6I1qlvrQ+ei3NZpTk3vnvu0K/f+4EfXpfGqPEakvMMVUSXOX1HOyj3Z
StfF5ZAc61J8pfQlpSopr5k2AJWatYiBTkDmkyZGA0gOr81QVwtTZxp4DTcSZ9W0qmNoiuqspzsB
hAzClCO+DJgOFTyXvZCbqq9tZG2YyP1LoKsUHL/3L3EiO4gAD89dWR4K183vCKMWd+pNY5bd/1qM
UTbk84ypgr1qgGVeTOQGFMgvj4fATeudqCGPsUXKGXRCIHLQE8uqJIrHDXQtps1io3+AyKZhV7d9
tF62yvRa07XCQ9jwX0POkUInZwCL3DPERg4fNpn/A07XoZJtnI6NrtxTuprPtzzj1lcC5e5lUB1s
0fsH6TQvfQxkKDVREigcsglT2hN+1NHI0sVhso6jG5eZicAQQy2AU4rHAPW5A9QacOtMTfEgm2tl
WnWmeg1Y1p6EcH6V2hUlKONVhOLAmyB9NPGUPvrI657a+gDR1S4C7hD23AuBCk/FOm96xMyAWOud
CZTqcXlbikGoaETYb3Oh/ciT+otb+e5D8sR7qtSTk3VtCigD/vaBZ/k8D4ewcve1XRRr8q3DwnvU
dWRvQtnbWxrSBCpnR6RL/exog2wZ4Ous3JRdx+62C3rgtmtaSDFgaJSc3WOJxh86tWlYZm94AVEd
1oDYo9a1E3kY2Uhjuj6QLHqMM1R+iO3hGdhd/5j4qoJEk8hya1UlUXMGtmk8sLE+GJlszuA3AcLH
0hcWGlNDfq0/jnJe8l/Tiy03HzJHKUIGKZAuRFw/RMbsGml0edGyt16UZCMmurWRg2IGBamYBS4P
XfKpIcyH27Z3tBpADKGR9Q2lofEnmYivkQq8U6CPXFwJVAegTk6Ndn3lnt2NK+oyPR4qFq19WzRb
FCVhhozISSLLpRuwOhk7aIAJlEb+Y2sc/VugcWwiS1bEaxoAaAlk/B83GqZOjCR6MmW4FSJwICF8
v1Is7i95WfcX6i3NYgOtXrFLRI6CSEACCyv7DfwBDiZRw8+DbqhnuJ1W8pXABBZ2wlE1KJwtR4AH
5yozA52nNs4NjeflbYwp6tJUi88G/A6d3FJ9YGSk+6LQdH/VgOISsjEeonCEqgIDXRpIPcfsplOK
76mVo+5+Qbz4IlE7iB4CQKfRFzShcfNbSG6nG1apbJ3KxDrghB9/wuUuvAKLfKNa5oZBXxOZE3B3
hdMBvFspYKeJew4K8J/Kkbdb5dpQwtU2JzeASy+u9N4PLJRw90HPnizPwkU4BoUCGNOn7zThQZkU
akvJvm180NwJTdkTI7iOklndLRPee59q4KJXyu4iXOZjA+yzCBiclmZKOh/0mLqUioy4NiargrEe
CRdZnqUfvW9aJwFP12L84JPrJar3fODbgXNBNZo6ZdybTnHVKnDUYLjYoN2BT4TGpSjvbYxSkf/y
W2yiruxj6f+Qhddd27LoruY44TpF4zpFgN2tQX1cjMg+6wZv5uIK+llg6tMJJeoREDp1jCYerwUJ
5GVAylxD2+P70S0fTdLv/GCCxENiNJ96nBYgOJkOR7IBJW6ckKUuUeAmtxmETq+iNSCQZCfQzQ46
gPADwc1kGwqcvkeoNdb5WN+AwAL4r+uzVWt72cFkIcKK0/MS7qAwBSrn6pOr7OuHCAgNKw0AGkfz
MPmI5VSgQ0F2OR/KO2pthk1TxeZmmDz8goMx5Vu894d1Xbqo8zOc4pjlBn/mhR9twjLJEGGo3Wee
RtZD9S80IIcUwO6tAPRiW/cVXvABWP80XDfNeY7vlO7GGqHr44ywd+z2aTHlvAY1bwYd3iPuYjvi
D6UmFuDFnceN9F+KIBKn1MpTAAhQ8wQF8UbThry9lkThA7jg1y/0kiI7K+LpkATQbDKjAZeYKoSO
EKLeYsKjiXptZv3gduMcAToItnYAvlarN8QDkqZ4L5a5tbai4TvithIwFDE+mOsMD48XNsgfs1vL
AvuAusBhXZhuvvMbMwcaIRrYHizv4TEwwlNeT+badYKXwMt7DWL/6Tue+VpUoEjoLYPtIe6ZPYeJ
OENPmG0K8OFstCjLPdbNFDf9HcIOqIRjNQNMBbbUsOVZGKgf6FN2zI0wf50UIEZe7IqrmeTZo4k8
sYotnJlBaIKqlcK5lJVpv2taaHlcQnzo3PHq8zJJvixiYbfKB6+C7kO0pWdq4KvfZhYieayfsPRw
pGfrRE/M5TH7cVp718K9Ob3YQKuU7a3IT2+qzMWNetTgpotSEtFHW1PP2kMNFKvLiz2SUeO1HPIB
51ygs1r6Egr9hSNZyrpGKZzNuvAui1ynd1V4psYfARw6UhcazeCbN2d7oj3CZRJVyOG5inA+7cb0
tTXlC5WVNjhuQ+xOQHt1KsO96Hp2ppJUashehXaw9lETuiVboX1pArWp9tFx6xeyj409BJsBm+R6
E/JYdlo2qfx+U5lB+8xLhiLPAQKE0Ic1PsdAWF+SopxWuR6iCjk4FQboQxueKqQ1QLEDaMaoG+o5
QG6DKCzNt4stMYvsUqIKA0yZfxzJmI9udqmc6YEzjrenycVOPcfE49KoUcqMuFy3RuV8vwEJB7+I
FAWvJggSCxnU4LtBQ9XR1MN3/7fvG2z3wY6/5qFd4SSAlqbytPvmC6vYL2uXJYlrb0eGymaqGImm
HjeYojwAyTZeyfSuAWXSlTyknx9mOzBVG2Ts683yqsUfFhLG0SQhzIzXr2FkubMyHRT+dKZ1HqBQ
7SAxMLy9mA0v3Q4aZL2Yhnz8zsekPvIROk8hG7rDUilIRYaQ+32boAA5zdIErUDvbcVceUjGICz/
tQ1N+F6eAQrQB1Bh0mw79sK+TE/HkYh5/AoxRmD0QeLhenj22gJ3BdY1R+ig2+dYBfaZerhrufVO
IrIKNq76QDYXfBL1juNPdvbpiwQfGgIbayrEBKTc3CL84a3mWssP1ZmykNAFF+AnCWUS3sYq2CIe
yE9QDcKfCVVrUt1mnjhqlTWAkOLU9BxZljzY/YSMHmD8UEONG+ANE8/e1aisPVLaIfRzdplnSQ2V
xjTzP/3eZSpodtPrg03ljUfUz5j49uT5qfjao/Z21/lFmW9bgFYkMvRXpoWkSU069e3sCP0yQB3J
JbSjfm0KQDvJJ/MgsraaHASf8dr8z3VVHYjNUIPNkupFMs9pr1nLjnNFCA3xKDrO5SM0xAH9OGtG
A6z6L2e9lnYC9nYFXtyV0iFuN5uKJxPJtUp55Y1M1ORl5W/NlntrGgKclz9Rb5DZO1+yp6UNYSsw
NXk6uUMf2fx5618EfchpjWy4NH7Rh7987DScXfWvxm3A0ONx5LmC8GcMXcXrNJXsZaoAz48MTx1o
6EGjCho1KtnSkIV1CLDRiGgu0CAv3DDF0zC0UA/HiDxUVUArMrwzXiN+Xic/s0yuS7yhvqleDrso
y7IjfrnqJWTZCzmAAAV3MKsK7k5x4z04cpckCyVTqImA0XQynLaWjMpY5EAiidDY+s4YX9KmjFEK
4wBMuIzjEJTkTfcXTRpGhXc7dT+OS1qXllmxHk2+Ao4TPM1cDU+oRpTrOM2yX8r6xvAo+8vDA21V
hhUIJ7kRAVIdxJ8Uc4AUwAFlSxe0NIvYJQiMUuDZmqEsRAOpe6rzwpEqzgy+pxE1ERV2LWNHw7Np
GJsDOO9RK7SmxA/rcTpvAweXiH/njci2uA148C55ozEJoj0ItFFs0xvNpQvVp+mPlDkqD3pwPuVg
uR/aQaxRPmghYFZDekX7kL454hEQIhQPZpbZZdApdl9l1dpsRH7s9NC2Sm/PoiAFTzry8UnJ+S3O
mzuNLPaNJ5a/T4WY7nbkxBtpM/ltbP2rZ0TG34VfH5RfeN/LOhnXCJIauwDq1NgPfJcS9MaHEaV6
eIQmyXjwER5dVRNH/SAZPYXiIxPHiSkP4QMFJ3eTsMzf8K5rn4Ai7Z4qC3eEAqVtOWu2jYFsgU6d
vms6sR/N0LhIq0c0y/8qWfoVgpPpa9omPRIvdbrD2yV5TRTywAoQmhvP2/xLjKQmcOjJq+aGP+eA
c63JLcumbsN8FE/TbBqMhz4yzjzznQ1TyQP3cnYBCyK7AACMKIRLcG0yRFlSHbQPuC3wSJ3nyT8E
MXSGyxIUbwKocClxCUQGCdRssJIbSJMM5y/HZvfGsaIntwTI2Tfb4grdTPuzlIjt05AX5vshzS7O
pnZehnFoiz1Ojmojx7p9luY4oGZBmUfTNprnYEBRb+h8pzlwAzbPYohCkMZFlXtzc8ShkrjcgqG0
f+Gh3Z2jHqBXGsadETyG3F3TKKl5/5JUoCpQqExDoqt/Ge0kW3d46Bzess6cufhj+5O5pR6rQKWX
gExii5ql6QxFJ5RHonAT4QRgvgwI3/nTtgjCdhVD0fVKjXSr6opQQL+OQde4IZuJf/B10s0y5AXz
joVtHMlOHjT5YYjSnG9Q0A2h24x9yWPZg3xbcKntVIMP7sMEDcNcgsQT4mwjcKStTNdRwYtblHTW
xmCp+prHMfKSPPzbcyHkh9vazyCJEK0ryu4+ieT74FQvk34JEgubqXulkAUkyadyS7ZlAszWRzyl
istsN82tyAZ2BK8GOyveAnVM3XncxNbZNl1AoFWmqTngok1RpUUjPy75uHqoUJIdVtmJ1jgsyra6
xHtdNqCeAMjhewNMzk4AmXGgYYQkfh9+ixqrOhimUe4yq0u+CzfapUNcfgHVxXQC8S/uVdpecvUS
TUZ1S9S0r3nKnqoQ4MPKQ3LRNDr2ZGQue+LgDThOBRe4/f5jox5uyh0ErJ5opek6uBuWJoo5hNy0
dQSJ47RlJ0248gPnJgTOwAH3yQbt3Y4BrngBcWN0lpCG3dtCyEceeea6YEW/MVEGuKYPBsfDJ1Hn
yPB6UByrrA7nlcnHK0+PIDeTbQItM6ZIYSyP+nwLTjjU5JAgGXnRfItfE+qB43zjp0676XI7unWZ
WZ/rMIx2yKBEX6rOgSKl5f7lVgonat/+NtbBm2uW1DX02jIc17QrD9m3Wshm41dts201CVymi/GY
GYNjJG9sqKzopnP68P1Y0Ty5WhbP9wAg38lxWUKTsx8fobaep/HnwAj+zoy+eB5Vws5jh4uRH4jm
x9i0uzHw5FdQgpSHKBi17KrjfFP1d5rvbdRRYi/wYCV9+xLV4cPrVPNDQT9gLWq1TwveovBG/XLB
cXnKxrx5EJlmIqxfU+giBlfX5t7hg4/geQJdiTQo/BONY2m+Wlbab0DpeRRNHd+V13fhJpgOqgEC
eR5NLaCZU5G3+NPE4wNvp/paTuqLZYrwuR2L4lJCj3ttWDa7Nb76RdEQarjI8WdqIZK1BEySzG43
EglUfPAA/Gsh4JDUf6nbam046uFJX54n+YkGUvbZceD257ZkzucpM8Ax31vJ7+Fry5Pmd9qZvyso
WXxBwjbG823yr33Hs1PbKrWvoaT3iDt8Wkwk1vehByBPL0IFyEFBjuIHPo9yXfWR+7DDGHV7hYX0
rTQgVuv4DUqWfFShq3asn6jx+8Q+F1DcLoOwC1ZkQ6FRgqhpVR2bwX/zA/V7De40UCQsNnJOwxxy
v8q7LPZCDia4xhmYF6q8fqKJoTR/qloCFgb+gCPvgVtOQbj6KWhQuMB5ron6zLbaIEv6uau5tZIA
9OLmEef3tBK6mEwZB8A04nteC2R3TC/80rfOL9spzd9qXfil8SXuGNjZwQqNiFDTPFSbAQw+5WeD
R82D7JZbvDOh5kwi0QJuakozNBPbBH0G0cdUWPdQNyI2pgtDgC/gpeOuyA00hwjsucgmkh/Z5iZD
0jjOuIvvM9bOzhmP8T8d+n05oJIucATuxGK4VV2PgLGLCjSwMLBjWSTPiKS8mZbJ2oQmtQcqkbWy
KwNkvH98WI8QuYkw4b7jOQiWQ/E3vaV5h59V5ag0pTc4NQLan0CHucmJhj1oI59My17RiFZVEPTY
o47j/SqZg8bVQAABXMuJv0cZuLeXTBTHEQmllefy5pkahczMuqyArejMrJ1tQ31Ivcx6kAOy6vnR
UngCuigxzNb5xLN1a2VvC7Ip/TuVEJ23nFiTwWkKuHddqekB57Fbm6h9tb+Bv1c9562D+65nZr/i
IVmjUAC1eWb7GuMcgVdT9mTFUC4CH5y0EChvIT2uhwnScGu8zp31/KUkpcdcf2krP99mBQjYIE4P
DAV9cRlNyxT0oGNhr+UYhijlKv4yO5w18ctmt8nN2A1/7uyGCEK3C12FO6i2zb5FYn72/OrJbxg0
DvGgQAkmEmiy9J5kLCdkXy1QJP+xcSGzfR1ED8tX7X5AUPmr04IUsvPinzbq+9ZObDpXMEjbt0g2
IIW0m/in9I1zBSrdddy2wcmoTFwnzCa5h5aB75g6pn2WbPHAccQaaihQP3JHsGDhxv2cl4idhvJR
6wFZIJ9VgzFboFK3MuUaigLms/1bWc70d2qDPEDE7vAC5uxkF+DLtQ6dKR9uzCvADlza3a41hvzY
GNOAu4HzohIT4HRpMUQl+gH1G8nrHE1JOBhDIo7y2pkJExHQeMXC6d9j/EeeQw6gjJt6zsXVAVLV
SJRjFe3oXCywo+VBaJ+kHnm49soN+ZB36uNY6KkfHF9dhGcsWZ0mqy+ObYY6Mc/ANbSqy61pjWCL
0sOqQ5UP9agxsxHnq7Lt17aoyhsLbXB9qxoFuK4/HRBRKjYsiOzPUJh8P2xj0IosszHKv7dpN/3o
+rpfDZ5tP7EkdZ5yMUb3EcwDi8nW9qrinxDoGg9t5rtX5trx5yrfVaZvfU4GkXwu812jB5BPVc9j
/7lpirNrCP+Jq9b6rIxyHlm9a30uePZu9GfOELZ4mVAFUQI9VdvGFzlJ7+4OiL+YIvra93F38lmP
QK+eHMq0BNlL4uxQVfzT6nx3A5il8UBN9y/Ti6bv3DF0FGqIrmR3K/FL9MF7uwpQ9TeMwYAHGZJn
+kMrosJ4Bth8Y8Wm9XmKvJBGKN7EzUXP/fGkOT2ycH79bCIEdlGTv+9Hj61bHwegCDi0V/NQ1237
qrpiOkuwAWNqnF6dVjDQHvAGuHoMkfAQon9VVjKeRSHUOsrE9GoZuLL4LIr2dmPgggfVDdRXASF0
prHC38dZQoQaShR6/t24teKXDG8/KPfU3+xElNelMYH3eDdEQcS3NorxEP2fdtyoErwsoFVILywE
4HpUE/8/wr5sOW5c2/JXbpznZjRIghg6+vZDzqNSSsmW5ReGhyqO4ACC49f3ItJ2qnzq1qkHBDGQ
ZSVJENh7DZOP+NzPj9i97f4VmwYIG/NiWFLogbxpOXtOePpLD/3GdZu0+gCLeuc5DsoXu+SK675c
EsbyBwhYawC8I7awHV7sfIWjLLky/K5HEoKxH85rOPilr9PQfzQTMIUGocpz3wY/CheU+3OqsaMF
HWTc5Lpy4M9nSzuoPJZjRG4n2FO1jyWQ03S3KdVOu503paejPbwvkN7Nu+8O60xiaD6qH8uo+/gA
ejCcUHi0ROJNJX13LlMkulRMUxCTSLSr56ocmghsF8QsbC9LRIt0a/zZdqZuWpzpSLA4WhZTCi8x
DverOUVgi85qXE4aUd9iwu6zR+Z2YXtCA6snmqTx2lbLznBgDB0wqigZlj3t0l3kdflzKYr4gRbk
ATS6/FkiK/gcZoYvEnwu97YtmGJzmqLsM5IBq6CJxbWXgC8WHQwLnFr6r0yFesPxV2xtFVR8EFaj
EXgNmn6CZnECFxNRnxIid8wt5YVIRjimla5eA8cIg+O58V6A0fohcjy6SlKo8/uOz88JNxyAhETc
jvJiIhC+yfiqrwP4KdhuOzDv008KGsfLVE35qYHQ3rGNPLoBs765BpABXeZBkH4JmL/ntKR/hqrb
aK8uv46zlWxRDwQUaL+D6rIFnNgi84m774Lu8a5eekejtGkZ7Hqn+5NFZZFmi4HALbtrhGYPAIOk
oGki3AbKcvcUTjOIZ6rq4DCx6al1sSQqI5nv6mmCPsDMZgkxkWVuTi+WyOJI2WzHEaKsd6qLW8L2
DP/6SzyTYeyIwlfh8ibn8Ov829Wo12x/6+UpA4EPSbLlHcbruEiKlcrXGwvhvXVMQXeOhmp9h/ba
oxoSM7exturErdkBe9Et4Q8G+gxWi4ukT8gzQxj/sXe7vWjTY0/L6mPLp2YXRnm87UVIPwnJl/XA
gi8sMu0K647oNEFC9iniWi8gQRRtGCJ0q2aOTtmIlC2ESvdxHXf7e+jKzKICttO23avz2Bwhjf29
yQ6zl+y1+6dW2P4hlT3zOqoE1nPwcuGLkIPiEIAIFixiGdXbJsgI1j9zXWZaX2DlSrfw4TS3qpiH
247SUcXOwMNoYdu4PSUZXQ8bOxa9v4TIiNpjOvtqB9r/ob2CaZi3R9j19X5R2174tDgEU/R8u6Zt
68YUWhb9BUER9TmuELwAaOh7S7GO6IIweA5MO2yxDsj3QzeWT8j/yIVbJ/o7MQe3DepviNS1oN0V
wcWHXunBgYIOuGSk+8CV/hzNF8PG7tSrqf4UXpyN1S6xqiWTEPXOIEZ+Vz15J71th2D+LYC8QXhu
EQNVveh9iFTe6rYLUL56OU4y2NX5+GzwN1y5icNzOWC9zJ2JvEFRKV86BVfnQIzDcwyFUds+eoCH
xI2iOyiAuW9YApRugSWoZhfdIGhu5/d2/hLcZn1bhzDN5yTGm3b/RNy+BmUm3WPnittptzZWsk0V
kPBU6XlN4Djd0mrGWVU3t+TQVVoFI6M1oknSLGOnxO9mpeWmSQcHYE4+WEE5Oz4s8uTkxGBtzvii
e3G3A7Btv1XvbYNOY+BF8w8i3EIEcakC05BHVpX5A5aS8IPjEGjBfcLi79dRP0ZLBo7e6bf2OvfK
hzKHOsLcacfnVRi5C3sYcIgzyaC7dWg6OGtFmbsElj17SMLg1Pm5Vyyz2njAztXedghqedXcxS4m
J6tbbwVZuVUZFA3mKPTm0M29jhzURVRuLdVA16XQ8dr5YqVd+jkZYYtbdYBY7k1c7rduO4b7QQP6
gyzXnQM7bnz/j/EsKguFEf7gOAIocRfqUA4HxtC2qVmf1h4lUd7CBkniiZzPsINth60WpbPkEJc5
ZbUPuIztaJ20WKUi8UEhwZVpm19Gw8SpqhUBqqj6RlXvXqOWkmtGoDIqUs63thrFmj3F4BjNfbbw
gc7ewEEmXwGo416JhJZ3F0NnN6aTPpkYGqlIlKo59W1bbBGGFBv4mI8fIqTYXOhgEuhahWnVHZ0Q
6zx7BG/HeTHowURSQpF4aRvFPOampXavM9f76noVYGc2bePB9wf8uHLXw7J6D580QFmAB4arDpI6
98K2/RoWp8A30MGt11Dim5akRZLDeqXdPdTskW3TMKQiKVAGtsk6r1kPNlsVhrPd1InnezupDPDk
gOA4REXQypzGhx42lR8HQBZc0ocvAhI71wHxwnFuVh4Yn1gjQWNsrlagdW/FILq1UwEalYROv9cz
vxieMycwROnz6DViQ3OfrOpBB8990TsXFvOtrYH1FTz/dXzM4fBrx9vOSLMQqxR5G29Pmsdn8/Vt
7T6eT1myUV0Jq5s5Il/IthoWAAx+w1iytW2KEsh4zL2UgmOwaD2AqSAe5C464qFuu+4F60Gk+rEM
LIODKQqKBFA6/gjn2XXqu/otKgA+M0RL56G2/7ZknQD5yZCYhx6qga4MQDXlnlGIw0dB2sXYUf21
bvq42mOW1gvjMvTfx4ddggW277CdP0cHGjdKzhGFENBcG3Lcp8UcrMklOHI2nFCzkD/mKTj+k4Io
p22zg6VRw4oMg1nbtkG45xIwvUdj8HkrxQf8QMXTAJQFFnvOx5bUwKoOeBBtlYyQ+c7ZGIJbit44
Hxhk3fr4MCoKAO1oqh8K8xpiiFj2n+5688pOf10EfJyEiNxv6GK7xps7A1WTUxd6+RbIVUTmhxRi
7H0DWfb5yBYhYNG3tqEgwzbp4/O9838c+3dDhCyHTdxmCgAZibV7W4HskpBmVyUuolwQgDz1pNCb
rKria0uB1VKy0J9iDduSwXh/0JkNVCs4IgOBvJ8a4W5p3HgH2QuIyJDxre4EXLih5AzlRL95SXT9
gURZ8jU18BjzC1k/lmFXn/LU0SvbEWLlUBI1vvkwetg0PivBbknN/UxBXQKLRUTNdEPqgxPM9s0k
Up+LylwMj5oIxiEfwJSFe05RfG88Yl4bydJVHJbNo6bG3Q6DQw7YD0BJLnYOkZJIKKaFBx3hmBzT
HmxI2sAAPEpMv68iWE1VM1styQiKwK/xlQKXzbbZIm9eTIF5BHwfpOFa8wRR6Witk1FDDSvBAryA
OM0aQd6f9Xv/FDAgwlg2nEkPtAx3MavUXj/ADZMVW4qU1qfUq65jOYRPFTSS8UCLN9t8H2Ug/fjJ
o/rqTHn4xJLxIU5r8k1DK+/CfCIfg+VzGOroI4SS6rMnsde1u38XsYEVkjPBnvR+v8pJPx1NT/6I
wf98puGIkEsjh23qEPOBORJ83Ux9+5sBitHZKJUgho4432nMBdi3PUIZRRdC9WCu2g6/H8kpV/LV
ISlM8cJhXBOs4MFWJsGz6hQ/Q1/+2kycPk+8CJ5Z3T36BM9jZZWiCIy6djDFjeF8I7JmAS25GPgx
FNRN45OnQwFB3IGufuuwVTvEDu6CFlAJW4e+R3mIfABGawa1ZJBqBp7FG9kXxYtBHv0YeYjjZRlX
LzVT9Dl1l7bPtqjUg8q3TPOTbXNIPK49pWOk+DD+fvrtaiPznyfYXfitenHTtntO0jXWjdmpi5sN
pMXGvZo39HjYspNtt1VAEjDlqgEMYfBvukU9R/WGxutWmCfbJex56Ml1gDu/9fA5JHirN8J/Akis
3tk2e95ow4R8jhjaei7L5BAA1W0vY5viYRbCg23DqpoKgMFqJ4SEXwWEuheWyAjE+dNogN5ssU38
7heQr+v6b5y0ZlmMALJEFKClKQndTRS7+sPkZ18cYKS+V01zRPiz+8SGWq0hmaVPyDcaSA2kjyHD
hnOiLsCodWbeoPWWQ4PlLSAy3Y0VMme2mjTxJkVU72PXGApgKvhr6TwM6pif+oTnAB+OwVkEJlra
8aCZerPf2vTggE72BKT/d9uuK7iNpl5BNq6bYrNfDIDJNFO3h9fFj6NgboM8YreHKuB/6g3mcfYq
JKDnvPYg0jLHs5oCnhhpOkA571cUDCz5GDJt93r/1YCDebItbQqgT8Gq6KRM6S9klZvHkht6xK6G
rdKMtV/fOA+br4YoscJOx8NStAQqNweZ3HbTRgKcqp0PELkU29wzgGlPBoHKVByL0VxGxMgfbRHE
ij6KrF653FSI1/9sx1vmY7nax7t7G0LINXRfO7rstHeu8vHN0vryPHpNSxY8ecgpXqTjQkV3pvXJ
vq1AIu+8g+qm4DX33mwzVQ3f5R7r17Y6n614zp6wC9OXGsz9d2dz/PsPsu71KfOmt6Bymw857zZA
a9dvQ5XCMiHrvI2Ty+qtL8wR4ggRZKop8O46gv7E3J42rllyH5lrezqozQjV4vQ6Fe2704GjP0J4
IXqZ3AarYgQOSodDs4Rk22z0ozeh5ZHmAXlulFc9FEkNRvLc3rV+uWr8cDg4vKefmq+2VfFRHSQC
ACtbTUIOCoCs/YcJzzWUVKApZiOacNQU57QaIcmLn3qJNYs4q3Ha3mOZdoTmZBtMIxgPLl3Upaig
E+k9MigFHYHteeU1nckQaVcdBdWvTUH1UxE0+sk2hWiq56aJV+ECjB/AmFqQE3g/lkcZxGAx2MN8
CjFpu83buzY78F39dmhbA5VpsRQjL49BMy1KCkKFnJj3LW5XpB+Tb6lfi2WCjPtDBHmkU6hACCCN
Ct4aF4L6rfa+lSEfFxJJvyemjAFQqIm3IF85L4YtYfOlARYO0ieg5SLsAAEnynMTfFEQURyTKPiU
EcRzUiTyANCIt6101QePJFco4lVfpYDifRjL8bEoa3bMGGQobQeelhjA2y98yDXYZjN/CGvUp9Tg
V7AD8sx745SLZ/xD9D7BS7lJm875ZNz2dgUVNmwZdmo8wwEaArJhrcGJ1Q8cM+8WMHwQ5wNYnG3H
CklFpqocvjJzPYiQLrzVR2RRt/5cv60C4W8GQPoAZl5bC/C3wmm69ETlF3CnXKwgkUa4dwAqkV/S
sHUXOu9+dNCsmi753PHbGbYjCjk6Ku1CgA6ZB3spkRh3paE5sc8998PoOOzNBYZ+BdUbBKSQtHml
QNn4Scvf2r7S27Qvk22iBH/rRsQEYd32UUMg+aCNJCvbTuvhU2XC6NrURf4A8gFb6GoEL81x+h3x
qbMD4W1c9qJ2XxwuvTMNszdbC00wPBPAoeYuW1S+POHnJxfH+O5LAdH9RZlKuILhI7lvPTHOs+Nw
djsuj0wA4j7XbnqToAzAkAq8hlv1r+No4PRnWJy+NuNkHoY+obtk5qkQkHk+uXiEF0p3/cmbq0iD
hUZCZgJerSD3h0BYz82AWDRrhKrqna0OvXiKGdcbuLR1W2WZNBbTD8XVJbbu/bFTbl9ukxL0QwbN
UaDPsNUIq2NBgAciCM9de3CvIP/PyzO25u4eW2m6a+uwecAcXK2B3sxfAgY/WOZP4ecmdc5cApq8
0OM2r6rmMR8RAgUFEMTILtSPSorq1FdZs5r8MfkaMo71TTK9OcL9sfaOmtR/nH+FMQJfqoxdoEPw
u9yLKK3HUxUAf1cO+H2HAYR6luPpnQ+ZL/Do9blG0rkwC9drnSfjDXQfSjBIJYAFrx4DCl1o/2sK
lV8FNA1U0+lLC3X+tQePhZN2InVqvUmu01jxF5mXxWKYxWP/HCCj/IfUcbnwHAZj9BgArKFyPuZR
6HwE9687lDkeIluFcw20DPvU39hq5rfQfk/aeoO4Sb70SN6vHSmSt9QRX1Sdho9pJ6dHnhbffY+m
b6kx9ZojxrbDVwNVZIl4p9JXDw8yfO0nurRny74SC6iE9eeWF+3LwH+MN9o326HKyMae7pL8UuOj
81z02oNoCpJm7Doi4HiNu45eOxjLOF3DTrZWRyVoMhNEom3VaTFiEFTgg9XFe3vW0HPomVOBaeHn
NbBelyvHQOJ8bDi9XXyAW4NW9caLY0jF0elTOvXjZ5IUwZKxsjtBQZBc85/t49wufrXP40MRjp8H
oN2Xgxl/jG/xJufwRjpgsa5XQ2fgS0YFNLf93vmY4iuyjAMaH4v5nsCd74q0//TY6nr8WGHFNbeW
EEm6jKG43bdh7B7cAu9wAPWY11aQDAQ0DxgA4o4fixQarJ7/6rk6PKVtAkLSXE2qENgvaObA+RtV
LUEH+B9Oav1w1nPGpe1JQctKfEWqvzsJKQ/2HLp8V4jR2XZBDP2rVDmXro78ZY8P4OeKe5tkSNs/
oHz6oWoH9dqmCUQXsiw/qzKZjmlO002TeckHOdTJwkei/4/Mzxdt5TjroIiRInF4APVqFIHp2Ang
LpDSQDFZjl7OTjLSdb2y3WSuO4QDyg/AXUI9tpGIb10n3YNPCoDnVzoOawLYCRRtswcNJOKbdmBN
1ap+eKyCIt/5fjAAY9+4D33ZewsZpk8iL/RFcT/aQ9He3ZWIpF6gjB2v4op5nzIXVlJkbP7sXSR4
uSq/jSlODD2vfUaKCzMEgsgLt4UW0dhEIl7yfFhOmJtgQjVXMw4NvLqFuUXfPQWeLp+g+0eC9inJ
8u7JhwnrYxFG2HrNtbk9JbDT8WuDRRrbUSL0C5h6+qWhZgfxmPrx1jQB3+0A0rW3nbGAPx9AVnxl
eykvsJEk0Z+2k4H38vLddsCsVeMC6hiacA8VUfMxdot+1zgpn7VdYHLUN2BDmOlLAV9bKIS44QEb
C3ql2BHbdjkpuBsMUQ68Is32AFlAuccML7d4EyGUHBWZflQr092qt2hVLJCpmwcHAuo2Q9+v/CAM
DzkZ3VPqGbnOvMF5NgwrEVq74Okrb8V8CCZWEi8a1fqzFHCOcOPyD9hPl4tGYOccUx8SF6776nSO
f52pLifbXrbV+Hls2assaLDhTa9WYy6x+UnZ5xbeDbArCzPs+Tu56eFicsTyV0P4HS+RT8T4LE1E
F9Qh3nVICezeCwkFb890RxdaXyCVzIdmllseFejlJnfaRVeGbzZndU9hvcNo256MELMCYbVd2up9
9G8ZMltV82DfS98Pfpdh85oaupNps7RsN0toqzqoKs8ZdATFncZZDeA93vhvtjsq+xae7DP1rZjH
iHlM7yoYDrMhWyIq40+LOGbybIvawBvYyfiwxt46PKdEo9seti5v9hDMfnzXdjs0tL8iKp/tf78Y
FrQUNIciWtpr59XYn7t07cz6/T6EduCsWv9hRfttMRk4uWsRg8jgy5vAv22vRbIuk7R4uA/tY1j5
VEXK9vZi9gTlI5rL86Da2DavoQiiKkjJg9/PwH2cfwK8VCHWQdhpcr+WP0iDtofmzpSs7v3vToIS
c7AsRUPBDWx9rK+b8FiRWD1SSYMFqCXdV+ZWZx+qFx8dhsTLCJmsHdWt/yGoskc7wIDWuRCYuB/D
QkG4RoTOqun+jNzGW3t+JjaD9pDmSwkMntl0IACpHWw1iKlYujL9s6rHbFElqf9hIEV2ttUQr8yL
Ozwh7AOqLKy1Vm5SxG9TFDYLKEKxB+73UGBM3IcQnLG3XldsYzyitraadT2yJFj5kBD2pLcfF14o
UVY2t5/a/qy0AFkK0bFwn0xpMOtlCLqc5GxCZOv4twcutPqG0QVvuYhy2FaEfMkyF5j+uc0WLq/z
S5Rm4yYeZLi4d9gzsLTNDtiBXm17aIpg0epi3HTY8TywIDiAOOIehrlmm+zRpOBUpMqVrSRqMA8J
AqcPttqr1NlXyAfZ9tuIX534ZbwNfBQh5f6rzR7ZwZjrspUsICx/b7NHeQM7Vwf/kBWsAYoFgzjr
1iIpSQhp4wXCcoBh8mIhmUzOFnx56wBj1dsj/fg0kyqDle3BZbJ1QFNAaiU0T/71X//7//3fb8P/
if4oH0tk1sviv4pWPZZwGG/++19Q4vrXfyGhOLfvv//3vwLoM0DRkPoSS+WAgOhP0f/tyzUponn4
/3KCFBAdpG02Qx6PC1+Q6rWMQCOOTXltG3D8w2Rap4qVrxkUGU5ch/6iGYrqtTAs2kLCLNvEXQwj
DVj3QNsbhonAWb6CUUD3EM0aYVPzs03qku7j2XDRNoF10kBgJX9NZO5s8PW79dnmX+fY6/SG/zjn
Vzvyo3R/H/qrff4c7G3N95txlzsQ3HCQNkAkzuQLQlR5FRkw5BJqvatRDdnGVm1HwIfHzsVGyRes
uFYenhKoDO9szY6Cq1g2o8XhlP3rQlM87wJVpPZ2SFhkL8QVbEtkVh9tYY0CTQTXiBZE5qXqA7Wy
Hdg01EfRhDF07ufRKmbT3ukBApzRIFQkILA1UGWy8A+KRxipxfHjDRsyjJAYceMBXMJ5MJRDnY0H
ajncFQ0m7gSAuSaow6egzeSqcqdxbdvS1gP6PW1nvkUd7G3VdsDuY4U0hb7YsxRU1R5KSnccr+Km
71S16mbDq1a39QlJ38vta/6rajvNPCIX/m3E7Yue/qxCY08/2WG2SUzehTZV8zTAkAVp5+xAeuTU
kXeQAD2WUiyB14asgqX03roaZLVuXbZRY9debm1j008vHZk+5+nIKliXYu7GMimaGJKs8NNotv/8
yvji9zeGioADrcwodz2Xut5f35gq8JOxLb1u00JcdBPgb8Ec/bOIJ+fcyiQ+qMiXEDbrEZXm0aUB
kH6p8pxdIdpbbCL4wEHn1EdqxQx/+F2WfMRrvoC/Rw9JFqOwZW7BL115s/qqrDLgT4VPTxKititH
iU0fQqwOCX73FQJp37OBXyDFnOwE64YnW0TRF2SCq0cEmttFgad1988/gvy3aYNKyQkJPM/1fA8p
xb/+CAH+BRzLIr3xQQhxVlpMxXLs4+4QM9oC9Z3EyPnCszQt6XRgvfJ3cUnWfCDtuavgfaXZsOU5
ONxe7LPDwMVZc+XfCIwSH/wFUEbdtlXxPggmsXY6BjHxIeyhX216SAZDiQ9ppXDJyuxDNshxP3nR
HxELe2whS3nCjP0Gw+N8HcW8u6aiqRblCB9t3oir666SoYsRo6v8E5DVdNfE2B94AI9E2r9Av/5K
C8e7BJ4j9pDF/4Qvmn/xChcblGY4YKtYPrqwPgXLPT/BL8usmqHyLlVcqj1IEJ/rbpjOvOfTOZiL
sK4MNnEmW3glct9FEzqvEHDBzUVi7FAjc/SJNsO2azHX+mMM9kOGvN7c3GvqwkIZLF57kvbxhpDG
GxDQdIpXKNso1jvYTsG0xUeEv6uC6NnU08Jpy0XuO95bnnP4X1JgiP/57nvst1dAMChTuXDV8nyf
+hAl/Ovd5yJvyiYczWZMidr0s+D9+KtgRSOWUyrbZe5F+SL1mnRZJr1eM+voOPACyg2Lmjkc4eWf
hRdz3LpBfqtqWsEttMoWhR9+NBlM7GAyFT9MoRM9CN+NHjRN88U//0FsflzffwUFwxstYCvhcXwK
/WD+g999BU3uYwOJpM9GTwP01JSXnm0RJxGkMwD/X+BBYxvbNmRtdJSErcH5K55rFutVHbfhRteD
egbasAUFJtmRRqrZEKU/jQV06QVUYpZILEso1Ep+ZrTkZyNHftZzwVT6Z+BCjMp1IEKLHRZNznn3
fUpG6OYSIR7sUQu7J0RBBVLuc4ctIAsCR5NRcmhrzafGKXxUoaWLeaIP4of+W0NTmPG2bHyEKZs4
4pZET71syw1EsrJF3an6GfBv4Hnx0HRuB+atX6pTGY4sW9lDW3SSwjMQ/gHv2uYVBfSSC+jC/PPd
4Pzf7oYg8FGlmMBYgNjwb3cjBBQOdg45rJAZkRfkn9I5e6dmZK4tsN/T63KixbJCPvqpM0JCHH44
qPmPIyN4Hnwi5Zo5FHJFYdP4OypGCOyxVRGDxeP1VByFSRo4GzK80GHSr+MqPBJYGe+ISuQCNMtl
5wdQp0lXDshlKzHkapsGA39J02jcxgYoMITE3V3USGdRzXN9WXG+i13z1USO79/abEegxaqTbYv0
I4Y5CMutMiQ8lyKCflYErse6zDzvnDtVt+YE3owJPnXg8oE0PjkAnWNztUDsLVlqF9JphQJKTmX9
dYBr1AKiM/6qhUML+NNdezUVlJp5DPMxkqndpIy31jNixLghQPUjwycmwedykcdetJDYfSMV04pp
lc7PZD46b/98I//mtRIulh2eB/9fwgI53+h3r5ULT68eAUy9iUS9BYhXHt2IeRoLSCGh/4O6UVpv
Mc+81F1a7foshWZar3PgHSAyA6een4exl+qDbawE1GmgbDuunBRuTiUFz8Ie2aJxJN9AQPQcxQzo
yVuHiYOtrHblSKttzCpvF2l8akcKgzbgH4eLBnAYWdtx3SIvfLLF4HJ16kvYw4L8Dzg42Sce+zqM
BhyPclYhcxjpTjFHYatMrw1sxA7SFep4L6bQB+46AvEBM125CP3O7CUS3bwP/UPtuTOVJAR4Gje8
98DghLXitIMORvAfvtf89++1YFAE9PDBFpjnROD+dicocLVOPUU1YnFecmijCb5nQQhWbwuFp8AR
0VPoi26RugH8ByRrYJUC+cYAAtkU1MEHpwnxtkRxvYaQFMHXeW4EIzp/KJVGBrXvgiV2OtMyCJxu
R7BVgJ9H0yAE44oPOXEDeNcVVYJ8A35RVxRs081ShrAfiC5cudUDqffQEy7PiHqWZzWBe114CNhi
X7aCk2H/4kHA8sXnyQE7G+wxW1bcGKfvGKY3vqiljtrWOsfD5LPkaMnJdNRb0SDuVSXBD26zjHNs
hd3hdZYn5gs7bDBltOpyHzNCkcrLffCv8zlWDAuYeoxbyAWUjyol539+a/5tbYV7FRBBAtwvZIh8
/7cFZixpm3qSzcEJ0M/gNx1u3JH2L205RXvwpPrlNFfTKDrD72JnvyCYKry1M0JTnelyYQVWh1l+
1fMBkAF0Rh0GiTSckCBImTX0Hp1nBiWyXZfS8GAL8MKdw+ArcNYYAo6g+MqrH0AhE8YzX2OS7Buo
EO+hIgi8Nsy0G2RywWqB8jiV+mOA24IFjVnljjPtWOfzg4idBvoebXeQPH9fFJmRyGz+arRjQgM9
bLDQtsm8fhzmleQ0F7Z6b4MdFM8hxfZzzL07N9mfcVO1+3hIBXJV+KYB+AGAg4R7aaNABvIozL9a
43blRiYrd7ZS5UlWrEpsq9YC8ZS9yU28sLsUbC/DjUjKcVkzrPRcgvARJ0X4ALmpT3kAbDIWJnxP
KuFeWQZX9bL4/M9Pgcv+5pXFBoNKzqjgzJO/PQatHvORG9FuVFqES560/s5wMPPWtS+OsKwFJDWv
SjhnMLpM3SkGvgouPmlXf7Nr5FIkes7cvMAvuz+4ZTxg2kNUVDXjFdQU6L6O9QEeAfEhhojTPIva
IvHKdsPr7C3mZngwFX7CDNokgD1OZ5FPCnPXfOd6khzg8dpSA+6GN0SLjg3TCZz2H4WtKr9HXHuC
QmbTN6eRqeaEj+pj7CTJlg0FlBL7PL8OLrwdIKyVLEbHdw+5K2FjPHlfkQgd1q5e1jN5B6oIK+SM
5D7CqnSHYj0B9IAbwXYCM1he5+zA5v0E0gzRIZoQ/h+QTS+zrjv4inRn8Pm3XltNhwhJmFUUugoJ
Hdmuhy6BfVIB5lIcl8ghQRJL+yQ73dont926NIyWoUr1qk3mxdm8z3UT5ySIVnuTmUGtYBXdwMgQ
RO0CWmZbVtb+0hBPIyrlF0djGqeErhXyq0XknToIodYlFKrHENK3eB73KpLhoYggYNDFJAY5TBUH
/AML3JlQHVw5AlyLFUmCr96RZhFAkJobfczmesdHf68Nwp4Bb17i2vnshGU1Qy6bFz15egVhp2kb
IWwHBD7wsQ7u8rHXIlv0Dbbgy7TRkP4k5kxcpp+nBsJzkJAUS6ipw8lH9M8EjAk9RPVzxKCobuJm
2kuoNG0A6VlBv6A++HORYJ9ysFXZqydEFrvz6OdfEKoEXTXj5sXEH4vZ5xcPKjDdvyzrsaznyNzC
eTNmMKWLlIclAooyhQLPP79R/t8sKyUPmEQ2koL4K+YX7t1qBOo8FaKtfbNB1jWCTn48HiiFSTAp
6x9Htg2hqJmJ2sM9KjswqM88t8AmY5qWq8sUze9ZNk27AuD2o2D5OsS34GA9cYBOB3bOOfik9hAt
NWbX5/RQASN2rOCguaVl8QLQCTu4AXaQvE8WuUauanKqnSfkdNGlMGD0wlTJwPfuP6wA/ODfF9Ui
CDj+Q4FV9RzWePfXR/Xo6EoEwMM1Y/OtotMViSps1edCG/wNthoNFygY+BAziE7NUK8JHHa3U9QB
tA2xiS0MtPpFCa/Kczzv2QfeybOtuhPE0hxodXWQzTkWg7fyWD1uSq6xjDWFXtdpkK4pSaeXhIMC
0k5yl0xBcsqw0VhM/5+681puG0vb9a1M9fFGb+RQ9c9/AIBRJJUt2Sco2S0j54yr3w/o7mkJcpkz
c7arutiiKHkJwApfeENBsaMQPdExnQsPXfrZZZuaDCCFEIiH//6yGzP3qbrDFYa52q31Se3pV07h
ITKqVxV3HS0rnVQ3KOypo+5YAs3784sxfzUJKpu8jGwPhurqnL4GifgVOAmSjsjT7zOvk3bNIJuP
EwIJQAlZsgQF+2aOI6U4gTfj6y/QLaONDMAFqQ9e/IJY6tdXqX5MyE3TMAgaDIx7VOrH76/SyOTG
Q6QeicxBEjZKooYnbX4px87Y9CWnvhe3hzEOqD11bFPnt5KPCVduKqcir0SH+Y28DuRWp8362x5B
ulPkK8I2NYBGauok7qwJRYG8bkzkOnjxleBKA15wdX5XtCMOCWgc2WFSpk89ygohWJaT0lp0Qyut
tQMUNx57ErHTJF7X4Zqk46XJ5PFTUJvRKulaDtUQ9KxUMDTa9/kpKG3NpBH165ul/GRKWBz2TAgF
BwpruQ/kSuKrgtk3yNzLqDtkPsZG8wuuIRTkKDytM9RF9gV6hDZcV33Dt1GiMlYFVLsrcQBLiIEw
Ko9p5LmD0pk3agsjmg/p9NUHcPreJlSk8mbCS/gmqjCGGyqeiqrlTiG2z2b0rCraeGjjOl8piJXD
3LpwjeocHLwvaGByJpJ2UaERmfmL+pxUDkVvmgX7CXW8jQyUQ6MVWvZO3YKZadoESN78gv4POICW
a/77e5iASY6oJbLj92lypQyWtGL6EWpQTT3OXPqspBzXhR66D6cxiTTYnTqIfETVwyPCMywAgK9n
hzT6A5bd41mCiwNS/LI/lq7nZ6D6ZyxupeeZOxhts4p1uPRW2bRbeaaSB36yzePy5KveKhI87b9Y
L5bOTVY1qlciN+j9esnjuM2G0YLaBO7mAIFbPqg5Iuh1KXVOb0jXk1D2V9ip505i6P5JA42/bbz0
CSuZAGR92g6upqQlsqzTtaqp+JZKHC40ejttH5oxIC1TvU0LsMra8C2PCuN+aB7RjBiJxDhtJizk
IGhKj3WMrB4w3mZrSsLOC+pVOSaei0USIMKgk26yfvgclRr1+yb5pkoZ3WhTfe3i/FTKtKoLI98L
zWc67qZhJ+qlQt/HIxMagSVS5bVE0yAMfX+fpiITi0qjEtP5yKDBijZolY+AruT4evbZvQeTdxvE
MSGQKue7Ks2DvaBgZ1iCLmwlnPvOyGe1NlF+z4eNl3fBKQiT4ARq+ST67fdejrRDVrfdNuAaUEbI
SW8S5Fz0IRVOJqTr9a+X/3kvfL804FcplPrYKWV6XouDMJyksJKnol4j0qI6jWquQNim+yrRlEOd
5+Y+h6o/UGs7NEhIUYjX/nyxEtw6FC3YiYYGOjQVhpsJkM5NVYfyUQgPbAc4MI7W4e8Xs9VWk44U
u4zIq2jhWRjjkxrgcwBVI2nt85fwwQd4ILzgxQkAMxxoH5EEzcRHuE7+YW4ZpX2U7LuiLZ3Qb48a
1antmTdWJ7XhtnIOPqlS87s6Rlu1ig8zt3FlUemy80wBlVAbTuA1/XypqLCLgrwXPCNF4x49siBV
glMsSKhL4+VmB1Lv38jtFP14qdrgm0R7/sIOpcwH7/IxyFR2ZNU0Tf63eAwtdhno2oDPj7ldgxun
SCrjqYZkb4JQbvdNnrrnwKgEaGOycLJU8lShNQ/Ur+AJtgPogMncTRx3O/Qmv06Uag7nl+FfX7UU
l1BCK42VJivRHtI7gIg2OqDbHh2ianygaR0dIcO0ENGrwG4yyu1AmGwzL28vTLqfXK2km5JI+GXR
NDkne2+iLzUNjBZj3GrdK5PkVD6g7NYyetBKZrz2r8bMw3HBSr+PfnA7ZhstpY8WlTTpR2aCAM1r
FyELEFTIHlfGrhfy9DTpekeLvs13NRrwXpdnjp/q7YaWL8W1fngyogR7W4xuHBo1lTN1nbWxlDRy
Q4zPSBTFmNyeF1pdDT4A2GiNaHTu+/kFBJ21NnKwhCHZxPklByd0NAt07aZxtsMr8LrsG7QXxxF6
XBXf+RhlGb3Z3eCKoG8zWh5uPucMutU3rp5NnyQZO+9wygtSTbnb6YGAdYCeh3PtVF9lJYXqGIrj
hZmmfjzvKbgp802nTyWq2nxWvrn3RUAOqmIWQZMZH/KZ3CVOWr8NdH095lbiWLVEM0pHp00aim+N
YXbXoYL6jm6u0eFLnzJUKd0yl6hbFsZLoeTKHODRVuvEozABVUMOlZ4cMF5LK2vb8MaVL4jjrrNu
xNBTsSy0dsooQXYfW1xYW7HdK+AGyy5XtpowKE6JboyiWasx1ymoJym3RlDdstKzbTcE3/7zqTh3
+g1JVyRuyrKugMtAVxRFWq1hBPMHYNVape1LrJaQLWX8OBPRPPieH11LXiI5iPeYG9Myo3u97tpD
hdudL2bbszNIU5TB1kjPiBldP9QW+fQ0ZYXTwz4rCz1/1CakzzCH9d0BcS0/G782NGK254OQ9ney
B4c/hqOyN5T81kogLJEnR5WdWyivK3ECtKeVyCSRUwAiXG/KGjuIOoHr6sl0yub4qh+VLx4KI+tz
vetsQVQOcbqB9HwMi0HZQwITVqjkxLZVCoggytK4yXsq5SkikavWGM07yKDm3RStaupthMzyVQcF
54imfXEh8NA+NppoaqiSBD573veWgYdVRCOFNWEGmEKu1Ib0zvCrP9IB6ZywLditA/CSKljfIxhj
cad44lWVqO22NjTVpr4T3mhV9wD69hCmFiS5MMUu3pK3Yq/3WySXabWZ5bPWaLHLeTbR6fwcyapy
n7FIu0z9muZaeIx98UYDyeuOJjxqzqCninbzvkuMCJhwgXe5X0LUKlQsZSaf8qFJo9UvOfvTr+oQ
D3AeqHcYsVQfzNG3rqasuw8gJR0siiRGpCLj76UxHDReZMSCKBkpAIFkyjO/nsvn27U4RAyaOAod
eSJQNqr3S5uWa1vShWdpNzoJJS2vVYvMSNuWE9A08pCwFF4Hs/yc91JEBB5xhzujWVMbhurCM5Z7
6wGkK1tyXsqUgT75SUTbeeqA4ABtkfh9yHpVsVXVVU3E53pV5T2nJBZ2PpXk7mhDKdIQcFrP/svN
oF+XcX1sFBjYlS/xVOGWh1V09esL1+bT8d2F03y3JEVT6JJhC7AMzFhNeTF0zCN90tZSNrZXmCYr
IFSx5S3DcN0ATXTi3uqceuzxXCxYnxEcbpr0YeyWA2JaSPko9/H4MIGU3qC+lW4bX7lp4l60ewgV
2DslaKfLPYZAVhyvkQRfDwZ+SiXgwNMoDOuI9gA2y6G2HtsSEAv7aUOvowRqi2q8ZY3fGFB+GibZ
rQbZAYIzfKsr4xYrAgG1vxFoSRx2q0Dos/tUs+XZGyUztXSvAjnsI2uNISuKa2Ww8oacpGuoFOxD
IizaTKuj9pQ/VOCm94As1H1TGtX21/fY/FAxITvUjfNy1TW2nkUONWPOI1gXydq3yPfV0joWnmgd
9ZbQygMg55zfEplIVFMjwTrCD1CPMkxSfkpEIWnCP5kvzy+eVifoS2T96sf3EPJdFUSPTqhF2W0m
w4r1BK1dK0mX3Z6/BwMPnDNZ04rikHdsJdAQrqBiDRnlkHv0NptuYgsZB+JO8Zvq79EnpVRXduqN
lSidC6UnQKgEKx2xEa1911fW/vxVO0zXsalHm7+/LwP5Rt1v/rlRr7/LndpfjxwhNtro6T0YWm3d
pIK1h47SHAMN+/NMm7pPmd9+zZs63lV9BFCZFILzK4RHUUhjuxKUyPg0dh2yxciDbKvUMz6hWg/n
s5PrYxcM+QFe4SezEhVaTVnkJIIx7DMoT8CYkvxoqtq+sEyJskKXH9FzieMNT6lYR7MAr04TFkYJ
3aMLm4r0sVBo0CPTJUMT4brIirkITVGwLARFT8P1OKoBNHjAz02ZPMEurRCNhsU2cq5/1stHBRLQ
i6WnE42OytsVEAMehNC7qRWlelHrCS03UxaPcjqdioGmnhcFeInkNQIapZE5Ehbonyk3PoyVH/t2
UvKkZyKKGU8Y+knaFz0IYd2Ksv/gN9CrDMEqriStcSlVFfcBulhqGpbYx/IOEGC+saQGKdg+r64J
NtdASmBeC6karvAzFp1iFpzDwB3ZO0H3VxG2PhIm5w8UfpTH+R3pUnyU6u5pLIXwoZPir+aARsaP
d73UUvn0uCnzh8LQWVe4n8T2+W1vUjMq086xslG5sRTf84iKXrQ26K79VOEdJJrKViorhKIlwOOk
Cv+Dy6wlPWlJEKE1eWYwW5RI7G6yzamVQeel5i1WGSVpuNZ9EULhqmFef28Fz9VjwfyqkCPDtya/
jupaWMUc54fGozKleigJGChBLn6d1rl6/vUgaq2vag18z0y9ZJvWugB+PwTxHGf+TRWGOiXu2jvo
Vubv5DbO9v1kDVfs6cYG8e32VBqdvtKQxr5lrSeuUrfFY6KhU5y2Y/4ZGMu3AAzbN9DrO6YDbrgt
f7wAMpQLpauJWc6rp5d3iIBWB11pv6Z1kKSIF4TDPpSqgYYdX8X/+mrw0V/49Q4n6R/ye1MC/Uk4
SK1Isix1URLP9GDqDFX0VtCjelcLNHhDIbKbZ5WxH/pjdQgSVydKYrJQCnIT0EdY5Nydf6TXx2BX
luZDPXtK/P1Szm8tS6n3oITsv79/dp3Qgr9sJc5vZWTDyh8/c37/90/3RRQ4sKwad/GBWFiGjRTY
6Daz5Ez3r5e/Ze4X30sEX94X7UN31qRJsUhzaXW/JJ4cbSusz9ZdNBIlFM2NKcvenWAk1UlXaxEr
Hb6vUe9zlBT9AaX3h1Mxcsj5mYSLQV6Nf/Sdsh+kTAZJzZz6Fih+vjkn4eeXvtWR9zx/Cd4UQ6la
rrF4IkfHdqnYhzWx1VxZbuKscTAMAB0iG5W2j5FHRwoB9fPpjI0cVZKHkQyvXmfIe9qeP37KZSs7
dLMIqtfkAh60zRWVqQZ2FN9qJCwfxwZdtaiQ5E03qhbCAcp2xK71ixciWhiLpXRDBlhva8oLO6Uq
pesuin1XENloyqh9gdpZb8tQ/CR2hk5mKBaZjSwIiD2d8zlpUNYP/BCQyixekFYPZpurL/DARNfr
G3/bBRGUNCWnnkd4alCN61leTbSiN4ckvtL85S0/4xxz3xgQPTTk+kqaX84fG1kzJ5vz+y4J9j3y
79vzB1I1wZRPM1DS3HSM5RXBUQZdKU6BGcLBdzvK79a6UTh2dd0sKSOnCbJIoiH1lV3MwLMfX0pY
0oOENdZTGvGJHlPRPn/85mfOXyZx6AWuMlAOH1S/XJ2/qQ0As3+9Kj8eP6akACyl4qYYuk5g+z6o
5awM5doXsVbXxGkloQZyLaF4p9o6BrxiJps07ag/Ll09vJUie/I6KZV2i1g1KNj5JRZGCNeCQMAQ
FtQKJ4/Q+Pwl4uBBYoNzplyLPcr+/M3zV4MIFmzSDDdRkw1ZGb3N+QUtqAN32L8Xo9lGytPkT2JV
pS5o9uFGQpFzc74R//cdOr0+o9W/5cVYYZXZLN7+70Oe8t//zL/zr595/xv/ewy/VXmdf29++VOb
1/z0kr7Wyx969y8z+p9/nfvSvLx7s8oalsRt+1qNd691mzR/oeznn/x3P/zH6/lfeRiL13/+9i1v
s2b+1/wwz37786MZlE9h8s2Mmf/9Pz+cL+Cfvz291s0/7Jcs/vA7ry9188/fFO13zVBIyWdgPziR
ef70/A6fqL+b5owBmiFAhkpR97d/UPppAj6Sf9c0GXqAIVMWMKk2/PaPOm/PH0m/K/wsOo6mSExk
mNJvf137zY+U5MdD+znjANjiu9TF4Kih02FZuqQCulRJ3d5Pbx0Lu4K4pnOa3BO+5pmuPItDEKxR
zZ2uphYdmZ2FW+WNKHbZXqyG8AmjQuMa3mby6gmmvDEs7K5s3M+VAyybdFaZz8aDXBgtYNtef/Cw
nLmWGyl7SmraD0j2otNia12DNWSejR2Oel0VPEGGMq4qGsZgGAGk0t26h5mUAi4y7lQvl10F814n
VKpnPe3o7FvNSHHA+IzK1AEe4q4v+03UNXRQrVuYz6e2lb6ovfaqIklZVdk+R6Y/BHKJD93RR68T
N6c7zUtup6J/qHr/u4AfZjRpm5LOoViE8HflbUIsMHXJIzoiD7lYbIzOA3lsnCqB3gRbGJYFqykm
B8ml50wL952lHOPAPEkSjkB6LnyhhJ/NRehnSZserRH5RUOLvjRDeac16ZNuTocgNq5GrBHifHrq
62TnSc2miPqrXgBmpGt7sZBuTK/eRMlIMcb3DYDclHTiiSBUaF+7odv4VkyUk3uPkWr8IVrGTV8J
+3JSifmy8VEazUevMdHYEa6mCqV5OdRxSBQpohlg3ylAuxYq1AmyLGt1qvcyh7wAMqHwo9vW11ZC
WL9iSvOCADtyZPVayDpozfEKWSEK4LmN9vSMLHZTDsEp6l/qhNJIaApuNwr3oN8/J2a9Q8SntKPQ
34h9jbSivPaH8l7DaxdKsLCuhGmdZMLXENN7F/+VG+KADS4DOyMvtlmQ39SytQ2K9jZDupcj6Jir
2rMXJl9qrd0B4z6O3TRHNp9DaLu1Fq4nNbiv5WCy4Vu9YA7xUvnhgbPzOUwE5EYFHOgVMw0dKcE/
wBxwg/CLT52UQ9My0VIJ/eglFNVnr7Y2wCi3WCnd11n7h+5pN35r7aaMZyFn4aufS7cYx2GfMckg
2tX7ug5fmzrfZ3rMU84ePKQvwjq+NqoisQ1fo8MLgMk2hBoHWx3TBjNb10ZxiLXim2IIEaXhYiOj
CVSawW6kk+dYpf9H0wTXUa3dIb21U2mUWgmAlDHdVUP2XIsDQvd94YC5eRRUXODi/iXkzIV7nT2j
7wKP33zQ4cwhL5Zs+kH85NH5w7PnCdTvNzTh0KWOJ1DLufxiiNYp8+G/h5gGrP1oMBGDqnFwDCrV
AfSaIwwxfjZCjJj64KCPhWXLlf7YRPVgQzzHf90SriA636K/gXeo7+FrBj5aC4iVWF9osConWtxb
MLTrTLLsaurWObaqIrponeh/Kur8HnKWtMIGJnfLsgke8l4sbQszAhe/pmAjgw2FeAomSZLa1x6K
zoR6BgS6mwyUhsPk1XD4LbVbcEGhTaEr2FgCVIRObF+9NLjVmghdCN3YdmUcrWEAfR4MiswjnPg2
AWfJbJZdVQ6q+0RXhU0ImhazVqtu0AAQwIREdYwMeHLyLbyLsr4cboYuD+wkqSw7LlLwTEDwyajR
VErrYhON+WNU+wjPpptBKmddQatct22do+6LKXIgU4/1rd7RLLgkxNY+tbryszLIx6nOKwBT+Rev
lltH6dPe9goFC3PcBKtK+jLpxpMVILWVtZN3X8gWRmwozRG9q+ifmLso8L4BGTl1ck5I3H2bWuUh
qLqrLCJ98/x4a2biddSaMKXHL4VeeC+oYiDy2fWA0WvtPqvMP/JEnqgWwpLPOaRW1Np8ezABmo05
W3RV6xuj1e5LaH84s2XeoUSozg4t+VZSYnlVVgWkcA4xtJEVyAnNRElfS05BHG6qKPusJ5ozIiPi
YH0hke2SdsQlpCl8UjyCqwrkf+Ffo+QI6rfEhcUqgtNYTJ8yJT61WrvtsuToI/SsqM0fqDCobktH
3+jR+8086A4KpKV9Hwik7EXf0ddKBwwc9PQgRIJk+xG97TKMtwoC1kghJPfgEFAs6svQ6ZL6NEYF
Fbu6/Vy11YRhHJRULfGqbU8P9hqYfHVQ/ewYKkDfQb3hRWLyi4Dn/UPVhtegWwyWuSixgGsz+64K
nDgj+5ujtTX6DiCRHKTXINV207NqlBtJQ3VIRvFhpUew3TMPtSwJysdV2w0+wBegWpEEeVvR5N6J
prZc5Y2a20HpP5ZpLPAs5BC4GnKpCcqaImeWZgmTK0zpPi3qT2YxUZQOSko5NARsiFrf9W6K7MD0
CJ+VorMT9gxkY6Pv5TiD0QTQ2mIs3Maw3aH9mns5TELbDLwKmVKpX0Gl+CNL2oc6F0snsPAboG1N
OzZqH3WthdgQUKPhwYrGXYHryDEPpvQVVfXxqUF/zOnp7K9bSUPUsxHvLBy6sUWc0p1fpH+MdVas
K8XCQczTx81kKhbqWirPLIhFZbCxqGpdH0VxdB0S4SYolSfCYFzZBPbY/5PmliIJnTIQKhj3AgDv
UeTBmwIaw6XQ7koUpmJfTZDdGI8DzQ23JfhQmYX4w/4XEfO/Fw5fF6/ZfVO9vjbHl+L/h5hYp6v3
L2brh5j482v6+j6Gnn/+Rzysqb9j9wgCzARMq0nkin/Fw6r0u0mWb1kW4CmLUPnveHgOjf+MfyX5
d+mMrLIk6tYUBP+T8HdBnWIBwmsBeshfBBBOMo05On7TjPTlZqinAbMwX8HxAYuAAJXzK1OccowO
5FFt7kMTL4Y1tC8cSoYgqaPAbcUaqTwgoeZzKYsVwp5yUOM9XSidjgZdbI4HFryqUWM1KgUd9rr/
0kp6SJmiN+hs7mI9QOvCMGjm2X2JC42T6y1KTJgdWSWtACMI5bXFvj59ffMY/gz/3xGM5+bq342K
j9e7KKILoY5UVkmdAFhHtfO32TpYd4427ajdOOHauIBYObMvfzXeXPF6c39zARFkyBWDU68Gt7/D
gduNHdWGok2UfaXsLlze+37ex8tb5OqNEVolfInBaVzv1kPs/IYoIOEavW3vTgAPNs2m3v560Pd9
ib/GVOBfShyFINneX6IMiULC3Wxw8gip2ehTqX4qsgvPTV5kaX/O078HmZ/rm/soeu2UajhMOi02
4Cv/qXdwinCzNVubcRWtiythRWiwKk7TZlwrzvRYAJbbRD82tHcVgHfTZ27gLR4nHHVd1lDSZN89
10re/Bk5YrLNmCHI3DvmpnquV9UDVFIX3WLLLl2d59o4pEmXZtF77P18Y7kBtHwMRddVTZIXtzjx
xV7UE6N11E13yNbddtjL62bjr1v718/yw/UB8QdZqajk5RYe4Ww7b2/zlPkDxT/wF6nW6HAlJxWt
10nE5rmNEzofmABMF4ZcIG/Os8bgJKf5r+KEDkDw/ZjA2KoGGnbrBDt9T9lvHa/yT92hWg/ryUVr
dGutBqdb6e60KY/WqlnVu25vbNQ1KgguPvVOtqmv/o2bPk+pd8/aoLYAOMaaixSUJxaFAc77NBxw
dXSSXXqHKfyaSMGZnOpuHvfSIpoX5nIwMMEzSNLkzmuLm0DkGpVhz2Bi+9h0mJEZK4/IcjyhnbkZ
MHH+9XP+sGa5NharQTGdtq2+BOiqVuxrIRK6TsfCzewi8mPiWcoQ0aaf/8hL+9LHeWWYFquGU01S
we8ttsFQ95VuaBtwPdfdYdhZT/4Ktwy7dbOr+Z76TnFbPEqff32RHzdfjtG5l6DoEtUkXB/ezywL
kcZS6FMMO3beRlylK2+XbTH2safH0I2cC6PNa+P9IzRVTi8ThwxobZa+aP6jZFe3pJTI/h46d2Q0
rXYCF/c9Z1xbG2mFpZvjX0d7i6EvbRAf9n3j/diLK83g24MaYOzpG7rvjrYNv5T7iZXTrOTcbu4w
LBb9C3NI+vhQGdQEuIPjlQXqYbFAaHtPVdQYlVO4yc7c6A7ykmtjHd6yVOmAO4pTOaHrXbjPH0OW
+VrfDLu4zwqY90bELgUogc0R/hKexlV1gDvmpifdIei+wvfJHla9uiLmDXcopqzAnDnK53h9adle
vAeLG69HeZFHHX/MsM5PyAuu/FWzFVaqOzmjm6+DveEi6rH69VT7uFmY4GGomioSxAkqWot5HecJ
YkhD5dDZE8ZVoUrtI3krxSgVJQ6Ez3JQ9YU99NUk7xAeaeoLK+sn042HDrbfooKgfTgGkRAP/Kot
KifQv6nqk6Zd+Pd/dlvfDbCIY4wWrW5TZoDeiV+UNRzy2/ixJOZ0VTYN0W1uiy/jk3Lz6/sqfdwW
zXfDzkv8zfFeJK2JJxbDqpvigdprY9q6YKPpQ3DzUNmkwKqbmrbx+dKk/slSejvwsvHpSQJ0LYmB
h+polA16Bc+qisuZf2mj+BhJcIWc8BYFdwNnx8WaFQJPKGWVgRBpWqf7eGMc6x0kCVc9XbiXP9kO
GckydUMnzRGXYWEh115VA0hw1FvD1jjU4SUOhg2wFeyeOzgSu/5If/cRlFe9V0/1BUzSTxYJYQWZ
EtsxB/m57v/mWZaKXFu1pjN+WO8o7dhiVzqSzh5g7QFv2ci6X9oQfzJ9DImUjmjGgNYlL9rXJWeQ
jqpd5WAM4GLJ5FaKZnfZ58wHCNPeeIqOFp3nlEJEf5c6T/dYBp8LccKH6u7C3f8woUwSSY1miyYT
PdJ5eT+TNRgnKuiDiaAKqumq3iBeuAruwanY2PauY9d3g+MlGZZzHPruCDQ19Jtg/aAuqqM5sRhV
DpEJk+MEF819s5O2c65T3xa7dFUfUQr9PO+KKKqhY8DJuJkDN+/CzricdDItAe6+xnGEJsiHE39q
89z3RJ3BNs2u3oSbfk2cuL2UB/x0GFNULDIeApsz/+nN3NIBu6UCbkxOAblXDhp8n2+sZnAHSnid
7jtTwDFUZZfm1/KhzlcnA7IjD+ABmstIGdoMPDWLYaGhW4qjO+JrSseb9GNwsPQUFUfYaA7YuNS+
lBh8iKWWYy8ebdZkCvAq7uyceQl24JSbYO1vcDhZh9eXDjhp/tfeTqTlaIttKpYiwwJRmiJS9H3Q
1LUSfvGM/NhRVGzFkrJ0sG1VenQRiq1Ka0+9silqDf+a9MKR8LM/BGKGJUF41iV6le/XER6C0D8B
ATr5ZNqZxOkzZesLa3W5U80X+3aMxakTBSrCh1ik449i3ZY9FcYRXGiizKDEg58Y6FA94jjoTkTq
k1qvQkldyUG50/0ankK1GZEV8fN2I2L8c+FP+3j5pAi6QkWK/QLi0Dwj30z0Jg2rIiup2M55mb5R
ncDBAfTGOkZ3P6I76cL9/riy6H4qBkDMcyFsLoG9HVAujSHINQkiMCE7hkQ7OIS7ZmPsLlzYnE+9
n2DvxjkLVLy5MLydPb0zvZz9MTxpa1qXdmMLx3l/qhzhcnLw8UYyng4mGOY8xT+a1u+uy0ys3qhb
uXDGvfXs3wVOv/H3odO6sF7IfoiTL+Yjy9OIfjrNOZldmAiN/y+HtAwEXdWucSj8mpThV9Wu5Rjo
HLHkOkeX4Hx9+8eF+/pxi3o/qPz+OjWYVWE4WXRYjsKz/CnC21pwgBNFa8vRSIK05NNgOdany3uy
NEe9y0eqA9qZkxFdFJe7Y6hkMMotDbg/O5Sxhpbj1nZCAkZfYpOtxi3eCfvMuXiflyHVfJ/fjjs/
+jdTCdhAjuSZjtj3vtrNxZl23fNM0/XFSfvh5pLLzkHbzJOQgOsvnmgKUcIAAs+uWCloyVirnP4r
Zh1AK58N8IwinsVG1e/RoltZYr9W2srF0tNux2kbwmbTAuPSkfRh75r/JA59phfnkbVET3ixiBaL
zN5l3aff1b3iKl8fxtOwxV3xIH2qTvkDPEzb/y9mN1SRedMkzGBkuEzv7/rYKOZUo29Ktq1vBpd2
0jOmPy6U11UPYcCJXfqFF1LPD2nJzE95O+hidpv6ANLFZFB1428xNyltdmoUg4J16eJHhnTO9Zzy
St3xUgnwHDu+m90ylArWMmoBOgyJ5Y0G2FVXCcLqFJK15/AUvqhf5KO8UZ5VJ3GFU0Xx/K5aievM
cmKsfi8R1z+kRtRsgO9QSaFAJ+nyshqWjtLYyzXje0fjWTpkbrjiwDqo1xhsutGVetVfSRc26Q8b
2DykIqrQ8c7tkMUjxk/CNIUOzIBVYh9XgLR4TOv7X29YPx1Dnfl+pNLc3fmceLN48WNX0QHRTdsX
hEeMV66QtvlG5HxJ2HT+Wz88vjfjLDaJDlCgnOEhbjduv+pP9Sbe6Nf1rjn220sb0qVLmj9/c0kc
14laNNw2r0QDoL+l1zkZF67nw3HGo8E4fGYOyQoTcjFG42VRUsyPJoRrjEyzW2EK9usnc/43lrfs
7RiL2MOI/KZuEGyy0UlYTdfURge3uUG6JD3NUQjA9GybH7R9cIru6gdtT6NpjYXx1neTS+t+cbSA
fpwTKY5vii60y7RFwaWfpMyKc/QJgoPmu03gzkW2xK2EK50dR/pOW/mr8j3wbfliqrF4mh+GXgSg
CYDMQooZehx3ZfDcW409Dbe/vtWLp3kew6KiNKsP0Nw4KxS8mTFh2HpI98i4Yg9o0iHC1Ln/6QCW
OBecAZGSkorLUKTRpxyimWjaYv5dGmRIGdKFR/TxEsCnAieY26YUOo358zeXgNVWIMUZE9Kvb0Tg
71WurX99DdJiCXOX5iEYwaTgZZnqYqsIJ7Xra0JX2y8dfyttBUfctaDnz1XOS/v9MgP6czRONnIP
CVbGIhA2kbtJPOqgNujsVFx5mx+xW1A3eJQd4CmLbuwKu0ubxyLE+DHsTEXnn0aKYNkAKpJOKPqo
J6st//D81yLHn11TbKMWLyzv5YGyHOmsBP3mifmjPOEUyPLuWddYbzmJaecKrcpqi5jDCmhMDzZq
dali+9OJwoHCMaoROZiL+yrCRraEjI14kr/32WN+SY93WQP5cV3kMFB7qQF9KM5yglolppyIfu1E
J96Ojko5Hn2odXbwtwIBaeCOvaP/AYthrShX/3nP+cdfQCcWtS7qXx/KBJ1R4NqdUrvMQtvfglR8
6imjUiOod8NjSMnt84WV8XGPYmW8GXCx+HB3jgfsz+a5Wg1Xk4vtLw7WtLlVsoB9RZWnW/sXGwE/
fZJvRl2cQZMsl6UfcKOL9klACgYlCPfXF/azxcDqI/OVZmLycjF03WgVmlCZdikbmP0kq6rWniIr
uRKy/MIW/LPdhUHAYViEeLBgFrsL2rhRgIotBedjRzSLvs/NN0xwD83lJvZPHpc064zQVZ5ZNssm
NgkaV6b7pk03Wbblc04fI2pMQ65ZSY6CITTlwUsVpHlhvTnO51n5btTFQWaESiLhlGna2nW1U7bm
zt+Nh38jSfp4Vr8fZ7HAk7Ergj7q5slY7HROaX/c1xvTzTdC7oaPWJauATY/5tgwXCoLSotUcHmN
yzK+VZVTNKr/j7MzW24bWbboFyEC8/CKgaRIDdRoyy8ISZYxzzO+/i74xI0jgQqx+zx0dD+0XSyg
UJWVmXtt5piIkEIj/Gwd2FP0CEfJVSwhV4iHbRlND1Eh7LPxX8ayJ6MvB9iHHXViR9ctum9oMmwR
XxQ7WDyuX6lnDsKTF0mNWqdurKBFXZQhq2Aol2q5kOh7ZIOj93AHVowc6/nAZ51xpPsfygsJVkkk
o27Bgvw8HWMCqaHERCXp5ZLCTjftzt/ET/qGDcURz5QrTj71v4V+AlmL033B8HweLAA+G+RhpSF2
JDejIcCa6G9tEtuAhff9rnL6/GQgitxsdOjOi/Tg81BhoASwgmPdzuLyNimvo4K2lhjba3xrfwSx
5RZ+dKnO5yKKk++ChBpxBCG7qXGlWl+YQzCeeR1SkChndXKDKBy2EXTSndJmIqj3AqWYXJ8jG0nq
393k03e/vEZ2NHTxiyx+HTujjdPVQEt0G2bP/FawI3E1n0oluomxNQjvTKtGk2BuJ9UHPdinO0SP
hy7S7otZuTNirMNmqwDQhLYUA6/0Wu2lVyDEe3OYFh9jhIxDLN9WVFmMoEVrUHPvR3hmaQOKMrTR
EDQRLOEogYWF0yMFQ6NxaOLqNmuiX2mDXXyYWZIbmsDBGv8ZuMPgylWw0+nWjayJWB9YtSFOi7+Q
iK8CzCg3FvJ3v+kDHCaMx8osQXLmcoH3W36HK0VGL29zm+u+f1UW+n0VCRqAUbQD8UYPDOi1oxq2
N8BBo2lTgu7HApkNAU2trsteLuCB4aotRP4J2fumTI3ZS2bsueQpGnoexojVTy2bnHihaSIIrdMQ
P8Rcuc8Cn+QH1HKv78dyn+p5sZdVOBK6mAu7MZAMF7iS6fiF6O+USezf4pxeW0Gtmpuo64cbQUzl
LbTVmHbYJNPelVAtOlueJkQpJEZMD1iI72gIfG+M5EmCHHKXtJPk9mZb3iWaOLo6UmSnzC9LHYM+
vIvo0gVIr8cK1rJ6kl7jkzmPTtrDALD87CamngAvoXiquuUPwqLKf0x1Jr5VgoR1pFKHavcTKI81
4qOiJi3CRS0K0CwM6Aup4VlVXGv0Mjd6INNHImRS/TtKhAHzcCmvKrBIM/iSSrDbArPngtWhRbG+
6VK56K+yMYMDbIVVAo8CnU/6q5oLlWfbFFZ4NPO87mm8Hwu2t2KOIxoolN5tmqTR9xk6YFoOwC2w
W6RGOCWO32lV8Qv/sQYiaouQ+TmYK5CfIHVlCfNVIYGTLtVRd+EbCipaD3F6B3Yn0MSmfZoHlPFu
rYUlgh99mruH2tdQgLhB66s0605x0sTjAWpMJlSuqdM6fdn1FcDzUs/p+hbDSOvf2w47XltOQefa
gdj3PRUicRo48kpTpcm3EhToAb1kZtdWm9IMb9OSLfqKYyqiL5d7s9L08o/ss9ADB5BoWarbzIyq
BkZamQU0JcuVnHXuTCv2pPN0oMio04zq3ShmEVjHPINx/yNIXVnpdmlIrX6UhlJHOSPlZRg+CoOf
6dV2jsMWZAIg+i7NntKqSIweKRTs+LdxECK1dLALVbMdsoY6+qO0vYn3aNSkFnXjTmFVCb1Zv4fI
dg4jSvfookCOnl1VsQh+nGpdrew6IcdvT8cGuUu4sGVpfJQT6nb0rvp9/1QodfYmm3DAHVXpaCSH
9lD/1Pp5HJ40qVXKB5YC5Sehm3FzK0K0zxttziPZHYZQCZwgqpWXoDYEcD1F0hzifCpLF0duhFE9
mhK2nsAEW0QK3i6WwDTS8gVjYpru1EovTS/Kd60k1NuadXZZzma+L5W6dAMWn+OHw8Jkwvc1VgVH
woPDbXExskMDP0s9TRqnpJ3dxdOzuW0aQ7a5FF6HmNWydPlBddkNdiplFVplo3SrTgnfJysjaUka
zMaQhBJs0sz7kbyubeg1RpJ83I7M279S5xpJcI9jXNZCXMpbE+ZOJfvKhm/xYUJ4c+CVy8eub+NL
Yyo0kLmi6BRw66BB4e7VxKrlsvwJQpJmdHwjOcQwpWaCIYQZgNJHqFddBK7QkJOKnvVUfs0knayY
JkWuEYZJYWvaVO7bWgURSF3MaQrsYuMaBz9cRyQ7w0hqW8gYScMaMawtRDLFwblYRQsPPrlKqDYA
D6JJz2whz/cG7Fp9E2T+QVLqxsHTai81peBiXvIEOuBKaZT9IogCZkOvY9+zIAw+bd0JpjdD67xJ
1Z2k7H8rMXBpdDuIJtwsKC7gZW+zLvaqkm7EQnNTjpMqepHiklMt+jXmhWDLiXyf+d0WhQEwsXkL
j8Stg8KbR1+0F7BPJib6ZRSWoFsKNIQD1hw1dahgfjBaMQbqVv9o/JJewGCki02ttsFYVAQLMQ7i
vUfUhOIKHVHQGBGgShp+pyEVLop5pkjYvy5uKz5mqpGQ2/FoPFALcAQV3sIUXZg9OB52T4ojo/zQ
Fi++ITkymj4e76HlO2o0kP9qHjwW9aLueDcw3XKCrkcFYVS3ej/Fdmzpf9FHNEYOSoY6Yh4cYhCs
aBTf+JUIxnuh6J3bz7J/2eaZxTaSUOyKomtlEBJ7aR6zWx2ru4gjxY37PHeTxqgBQIKOmdDGIVV1
ijrtHH3Qi51ugCwICwgiUZO/4FnwoMAL4ggYtlpepx454nv8A7wWuJDYDtExCYZ4G8G5ZO9O7zMk
FXYVxg9Clic/habQoMBCWBKGOT+2qiIcJj1cqCmhhT5jzLaQjshElD7+g5p5Fyv6T6pPE12xmaOO
+pas1q1R5VtjLo+K37+HKFntqBA5zvNStKnq+kC70se06Aj4k2kf1u2rkU+Apft82Ah9dcyrgfCv
f+saEcKg3mBknWWWE0fSswZnJjZwFQ3Yd/GJudAK8Cu0O3fK+Cxp6DFbU0SEx6sWsupOb3MvLKy7
RpNv4xDXwbmINuKs95yAUKbmJuwA5aoP4PPQrMVZ4iC/joEgxcURRhmJAjWVXNlvBXsCdX+riRPu
LnN+3dQWlu2LGV3XSOldUlCEhi+RbMDSQk4GeMELDf5AGQrdQk1SD1w0OJ0qyGyrKZRtEsDDmoAp
o+254wu9N9Hs50CunUbQHaPjcNaF7ArCC7y9MHiQ4vBVzvFWUsQt+UrNTgUIPLG5g8+3a5LsyshA
QBHpOEOmJI4VFIoHpvVNk/JHqakSp88DydFGjSogmoObpLHkDSSPZqcHwiXAukfiCG5kGc9Xl7Ma
nmhTHZU43mem9oByCix3Q8QkRnYVBEclEH9Fbf8GjtSbzJndD0dleMpdXG6xFHD4G7xCbV5mojTN
KggYFAey7x+oRxdDqNIBBBXGzHu+0do6kvH6K2iyBSN4k4QJxxAqKrMcPcYJjpUte4CAqcGo6zd5
qtyWavmcT9JVWyaHUaxv6pSPI9WpL2LM4WQTBkXycD833YNvCjdKmR4RVzz58fSjrnuK2C2OhIsF
0KjXrqrjcxvolo+AVX1WcK1O4ffboy7io07BCqp7sVCnEO9V6X0HrWwsRUje0LXicOeDXLKFnFbP
KaoQ3ya7rkiR4AeYnqhdIF7gdNhs4XY+d4rxU8+N1tVw1gvT/j3tkqOPtaMNL/1nQO+8baqzhnm3
1hJQBEfVly5hVx1JuB7yvHipDItWlmLQLuPZ+tmGNG522bWaV5T2hNJ3w8h4hOlzbEW2u8aY6DPN
Ig9mDLASMRydUdVngl2DvIY8lN4Ii3hTSnjSkoF4juMpJ3oPjqIgXIGEyOzKyvEDyY1sS+UeG+1w
4KbSNJkjxvK4MS1w40OVd97Q1YGX6emDapUP7CQQ9vKhdPE8kpBx88fA7cmliXFTPsW7ws/1rdC3
wXUaKnRnsOjdtq4DfKQExpQirhVa+SOtBjC2IpKssMOwwNDtJn/NwnQi9l+uO5G6RzT9OKWmq8X9
ZSMJTwnJS6cDL+ENhUTCJtBe/YH7BTXa32HegrwZlWmHBpfEB4azw0AzEBydfRha5XM30JxGh7Zl
l8So2xoXF8EUYrvviukRtlHqxipxA7bQhCIJys+Fqp2Zwk8NEftOKKR8B4TvzQQSL7by49jF9yZS
1cuxQScgC/4PLTOex3H25F74oWfjXVvlV3rQAZOCU2MnkbIFdHQpa+17ZABYqoqRXrDgJUUly6c0
BB6CtNlVJpptIlGCxt38UluUjWkhLFYSKWekVUeuqOSQnYKUi0ARXKhN+qczhRAeYvkHltLOx8/M
qdD+2nA47vxe/Zm2urZV48qT0/jGKK3J1jD4cjQglbEhtPvBKjcFtthbfwGgRJP0XDZ6c2hEqQJ+
a/2KZzwCSKXdmEmFeFuAX6mrObZa8+3c43NtVu1lHBu/Kz2/NFqsudL+Jjb8C+B+hzpr35WUbrCg
LUQ7acobv/d3OqBXRYmO+EzvldZ4tQb9RgRZZJdKejfJRYJc2YfRWHa+ZmegiCPH4l5rRxiY2z3u
ND+DCK93wZC8LPP3CZPa+HKHN2fX7thRFTvH7xDVO7TXKBkxW2gPA/Q8lu59ClJGaULI+nnoBmpy
r3GOseDVa0torgVrrD3oofMtJnD0L2rCczdS2xaidN42o6TctVad7Vs9pxEsop2/Zx9R8+JKwq0E
ioqC5bxy35dcXswhscXM2qdpsIt962IJDjB1TAyHi9LvEDc/I2oFBhMlp0Dt9lJFU4N6c1C8uQNj
liQRlghDxt5jaizTaXwU+kx0tEy/S2k1uWlyX9+1eNjZcVleWIXwUlXqy+Br7qQZj12fXMmNjH1k
PyJvqLBJlaEFS+V8QWR5MWlY6VT1YyzV6hajhAc0oJo7VgjUIoXebRlVtxaKsOb1XHdLtcU8ObqI
ItN6yhORzX6w1H6DxA0UVom2oTM0wS3ioX/U1VFz+6jtfFo7xeE+ihrtehTF8CZAX39o1Lw5jMg/
IzinRkOvxuK5neuYYzemlPzWoMTcqZ3SWuA3O9OJ4hI32jT4wa13myr6s6aOvZtgibAFCY2Cvw1u
NMTBC0keVln00GhqgbG0krpGb0a2bjYvgIaOKXg7MPBOm+NuaQwoSfn9naDueowtMaNK9kITYCQV
7ooUKE5Luk1sYGhhADsK9a2Y5RcdadMxqOeDlbUP4lztY9TJUcvq5j7p9ob0RNHqTim4zFfvhjxt
OL4d/KiRhA+OpEDN6V2FyCuLNPALIoXjFiFVWF1aFhExA07ZJpgGr64Butf3pQnmubwdm3bT4jvD
u7GNdK/r3miEriE/tQqBqsj9t2hjh1RT4XR6MtIJabxL+QJ8tRBABOKhCLNnSYow8I44Mx5kunGH
vH9qJQ3OreZB1HvQE8UJ586xmHKI165mTFdFUNyNAGkU3DqLIPJS7gJSd+1DjsOAw0k72Q2n/lYK
X4Zqhwsvwc+mEQMvKN6nAAiCdWGgnMfuO7GV3n8VCtgHuLzv/Bpebkl3Uj3eSa3lgGq4QUTs9kN9
VYpSdjmNJXFWnWXlVaMnqsscIlfv2CANGgJvoNLW5IesUti1dVRAeiMu9cO8AXc5PZmjcaQr6KY0
SY5p2XzgPI4esiQApoyNAIU2gYpbGky2Wg43uaYejZhWAXxrL8TAhG5o7UozepbS6iGSxqcGwL8d
ZtM7T+E6tqb0TiR834qS8GqF6qEKOdsFgBRS5t/58uQZfe2KxEmE8eltN5lYdMtG65i42h/ydGpx
mDUwnxPS59TvD6RksFsPvSTvsx2CWYrQsjyhVxZ/DCOFskyFmtkiYu9qiJa1UuyiptkGiXoc8Xei
pjCClEgUtwoMYgMg709D0sCnjucCt1vxAZex6YhchEDbl2rEYz0d0zbN8brFOW8CO0ngWmqcBxOS
6VJ6MWHVc3lt7/Bebd2+JVXKz/G5UiOpULQJyRQE5+rC8jkagMEidrd2Rmg4C9m4HvTrES32kEqX
IdgAWbmG2XnBXQNsya4fUjz7DLdHbmUn8XiFI8Auw4vDVs1hOzXyEaAKj2uQ3NGiQhnBqJ0BvcEO
yU0gC+AZDTWM3SHlK0zn+aCWwV3BSkiS/FLE8QTUHkAR9fjXzJfwLRMxuZALlHwUWr3YN+7rdLgt
tNB3hxJP6AbXA5Zqobhtj2nSexL9yhTpMcAdPqnuyubYZMlFo4mvoYySJol3wzDRSx8+9lJ9zVln
Q3a0dWMjCA964TVdsEtxsp7SP0MDFue90l/oWOK6EXvg7XE12GHl4o2xtZ8x5CRyIt8bOsVwCTTV
NsYC8xE+/bHkK8l6wdF85YgwvbQ5p34XA/V2kB/SruqGQzlej+mvUdZdic+3xX/UHuT3abSu1dT6
1YrbrM1RZI6bdCg3Uos4uREU1FDitolw8yzjXYIXsI4ZxRymTlxke7/EaVEzr/hWXLm+m0PIL3KG
4EPglrap4Dp0UuNabbzlJ87qmyxvhKbaj6F4TaIOsd7okUngr9RtrXqphPq1ImpT0x9GmV7K0E9T
uaXzsoDBs/AkuUWPhDUjm3PyQ/Pf9FYHrZAVTiPxwQQFlDTLsvMUFg2hTiyFZMDjZC8Lzz1eeWb6
YHJ4hn53K8NB5Pg49E21neDxRkKyk2J2c/ARI1mQVHuo+F+S4XeVRQ9Yl9vRhBJjwbwE4zaXwG+Z
YQI15jIKvG6aPMWUOJA5TBNgoFJ3E6SaF+etW5lYBd1JFbfKrVEd4FbbmNC/C8affLa4zF3l5UVv
Yis7Bx7baVAKxNb+FrOhDfl5tqSKM7g1uWBkfT5fDBGZBL9THdgUdjMWmI22G1JINjUJLtDss5EJ
nK26NhIi6VKzp1oAgw9Cbkyvooxwi6Oh7HI7kcWnuHuDOuEo4b4ZBfJH5LowSSIpAlVB89Jm8AzL
4J0am7q2NmFYulI2OOJwNBOOEnr4iwaPeaowwh8VZ8VovohK7MRJxfiSfBcSeuSwY1TuhPoApMMi
xz2+TqnotXgm1hbthyMegTp1lJ6E9hQdDMl0SD/tcCywE/4aJejtSBLscc4C0oRzBZabKxKpIN9q
r1Mc6LmQ2j4E9FKPrkGbZkcNCPwW1LBJONynLowb/aJKR9WhzjIIbtLp4m/Vp1F0Z+jTeCQlmgZb
xf8tB/Fr0ek61lBNHbz2hCJbTDqrm++rWKvGT6pzdObJiC0wLhAXX7DPVSyrHwEh6R3btVZ5tS47
OTCjov6RBD/L7C431TP9IqcFuk/jrdtF0qZMii7pdRrwSbT6dtNtC/+mnF6+n9Zp383neWmrQmA6
NFHWB4wTXqp71elvstulZ5rG/AfFS1z/+lzHzbqpdP0ktVVTad1YaqjqjAhzuOautoGllBwoV3s+
OmM3vcYWIg7scrSDzbnBzz3VVdcBJrO91Ze8xU42O1uQm4xwKyAdXlblRgGH/L+8RVUzNIv6MSXB
1dMVLAnzWjnTbVEXNyphqG5O2Hql2e9SxOng+3d50iCiyRLCLwkh0NLAsWZb6FkmgSCddbuegDfX
L0LYninlnjYxrcrGS0PAh5J7nRtiKk6pZmO0hZkY9aBdNaTHulTN94j2xddOOVIuV3+nshVfi41c
b5vGTx3Bz4D7CBOwz0R0o4J8wPdzP32xS7WXy67yV0qxLtKnsZD4oyJo9pzEbk2j8txfCwQxWEue
GemLpwwKATglWlAd5fOqDQc9DCk7nLzsrH4J5h9af/v9TL7oA2AqHwZYpvrhGYd6M0RKywDCztwm
u2CPbeLGWIRO/6BL5aQ3ZqmSfxhs1dyQ+pYx5hSySXZhjvZHsLw8l8+syxPk4AJ5+TjIqhWminoK
xA2D9BtlI+cuJzltpKHhQi51kGoL7fl++eXL+lyG/zzmar8mwwNCEyUTGSNX3YtXMdq83nCsbbor
z8rwvp6hugBq8AM1EeJ9fmcFDR1hIQ+WLW7nDQQ0km4u6ZbGtrY0hDnTq36mf+PLVQjcEa9saWnP
XK1CoUJGGXQ6ecXBuiVftksJf79fiF82UHwYYrUO07RAdoYVuR30EMDmOiASmMd7pD3ws1prq1nR
9vsRvziMeGkfhlytxqxrsibPuZ1wdyY/ZRfXEE+2oCo90kE5x1G+Df+3MVX6bpANybhyfH51s1A2
kzz8Z3F2DibEW+IjwRPvO+7HOy4eHIJkEJwzU11OuZP1SUsmr472XXktyEoKpY18JK2cgoNHTcAJ
9mjX977NatmdUxZ8/WA/jLY6h+gPi0x1YjT/qroe75fFWXr+PYUDhwuh2/04Jx2RlxX/3fyW+X/Y
xTo6P4p0qWcsAgD1ln+85JfvTsfx4u/oO+Pa37UedHw33QduYo9v3aGzAxra6/35JtHTfQ4ZEV1c
ogVQnu9+9QDkvuN0QuVhB74On2+uMF68gkwaGxcjffD67szrPZ2+AoYD4TllUWwM1oIBQW+1YRBK
uAzkeBEEjztz2FMMzBxyUqrNTd7BZmoXIsiLt3AFPFojzvyEZeF+fgOff8Lq+63JnFpkmggH3iAl
+NvMW/ZAEQClK2xxVIjPS8NOdyWGXNg9gJNha63DHbMux4mddwnt1BC63A0YydRN7xex4Qi6kfTf
9b8GMv0NKD+OulpqWdjC7wfgZYcal2/ut2Z1IUeh9/3z/GpuUHuAyLDJw6JYjSJMSld2JZSgpd3S
UUmp2WKjnxnkq2Wq6n+VCTSsQur9/NVUptjJc0TzGPSnixLaZ9Vs2/nh+5nIy09drwyatU0a8hB5
6Ote+yzQFLMLWBmaDSM3ckRv2BbvEtQC66fqRR4K623pCVcGAsZKdrp/Qgo7Ddi43/z3N/xtLf2w
P6hS0Q+NzgdCzl3EOkzo8SdopmBLZa24jzNs37+f9VePlo/RpMeSaxwivs+PtlTGigCUa0cS1ciK
X0qup0J/xjz83CCrby6t1CztZgaRmuJSTN6TFiRq//b9TL6IEBXk/hJqfOTxJOtWU+mgTnZhyCgk
7nez9ndDhQrLnlJgibgNZvfMgKfB1DKghhQfP2zaG1cD+l1YD7XC2jfyCP9zQ5n9GEamGFDoGinO
ugGdLDhRj+oAXA5DqczJufnQykqa81WRsnP761erB+U/Rye1ggVo/fllZloyWVLcAHeQ4qMaKW9m
210plUZTTnDmzrPWZS3bCzgPAzN4hiPeXwUllANm2VxozOq2vtDCbUZJUXUCnLMass0099Ed4Tbb
JU6h3aSB4mybQJq7nehvg9who/SW3Z9rvf5iN/r0o1YhdQ901a8NarcC1deGPiCta88dIKfbBIwW
pMVLFpojcH1mKkY1WGnNJ0rqyCHhQUu54b0VFwVrrDp3YJ4uMQYzddBcdOwC3V9F0BS3w9YoGaxG
bBYdKIFxVDrZhb5Jx7ON66ef6afBrPU1Vg1n7AsR4ITd3gTNDIJXj84kjE6XKPJKHZACKjoFIfwq
4jBF31ATBaJypouuNFU4t17jeXozq5r3/ee5hgWyQnHWQ4ml4rBMImH9ooJAHtqhIcvg/4pechoO
bi1bBViB7xqNmu70XLmWZ9xGR7+wqShvkFHdhu/nIBby6ZpEei+D1SSIRj+yJtDMQqiNJDvQ4ejz
jWhmN700wIFWiwMKthsaV+fbdJRh39J86KmdtglF5QDSJiFpO6a00lERgrT5nDT+b6iVRzyuL3BW
vZfo36ImCY3aoAdkV01FdAx16/37p/j1r1eWSgh73UmEaOqp3+pmwZooWk8Y603bdGeOoC82bp4Q
r0pXVD6qkxZ/GS8uIU5zNCEE/ZKLNmpTH7rNEo6Rbj1zRVy2gE+nPFI6OAjEvSgXEHSuLjaGVgrC
KIyGPaDVx8DrotTai6FjcWjt76RUH5u4PrMST74rhrTQCnLfF6UFCvd5W55ikl1GNRu2oreH2I9+
tpP4Xg3qmTvbl8PAXwUJwMyQTHweppvNQBUb0bAp17hjGYFdx3tIjs4c5idf8DKbD8Os9tggs8pA
mJgNW8WGnOVvulDwCqR5rqAF+fvVt/zk9cuinwKQDzQHJJer3UIvM1VPaESzW6n2kjgiWeEnx6Et
NpSJLmupPWdRfXol5DooLsLHJaNNtXl5yB8CsJJNA3cGloe6zY8GmMJF4dv+IIB4mj01tM/fwRaI
72qSn4dcRUexNeOJCFPADlKbKrjuJZ6J6yXdxei27dpDpuHU773h9VtjX7hie3bjX0MzuN+TvYdB
bKEKwVTu77X1w6x1o+FY1Vk6wgHKCzajk5eKG8muHMFrqDzY2rxDA+HbmQti8+LfvmQsPSGTLPIQ
jUNuNf+oDSg+jzrmDaWCMZdY+pfh5Bubjv7zl77T0k1D+8CZ4O30YwHEgrxVJou3cI9X79kqwLYX
Ay1QtOeXlwSOtAqJYXroKmgZ38/vZChqCbrGeWepqJiwLfi8pPKoi5WMyp4tiT+i4jIz30Tp8fsh
pK/GwHzx7yM0gG6tPhRzFKsF00znGIDh9lgfu8eI7Y3IpPVmL9Zdo/gHPJuTz5OZgR6k7gPri4N2
NerYYaHe6kR2Md1Ibfek9NkW03Ipfx/Fc1S+r2ZItlSDd8I98ySN37ZBHI4IaSiZFRSI8W/3X/T2
nDzq3Cird8WWNqLqYRS90w40Dl6LafyotdLt9+/rZA/lwVksedYEHA22ts9LIsviBEkBgXpTX/ZK
61hdTMNNtje0n98PdKpF/DzSOqEmRLMGVZaRqN3v8EjcRF3xiGA4tDEU2ImVcaNX5gumpK8dfhbf
Dw6EfLWzEYFpXC2JfUQLtfXqrJUUbMpmCSliVBDIDJBe/RkEkYy8DqUHpWHZ6h6Ssj2WmeZYiWSX
NUURqAohFiBE7lGNIYb8GhnZpaE+SuKFWnZ2hRWJpdGxhuGEETWbRtfxG42vaEq4TsUgcPRyeLGG
9MJomzPH0RdP8/OEVsujMoa2FFpc5/AmvaZBaIP3I9kA9XBuT1yDXv4Grx8f3bJQP+zIQ172mUUC
1h47eqSV6CIM6RhtfpKvuwpwb4irhwKtSay0e0N/y/NjkT5accHVCqGXhaqwjt1GoTErLi/pQDsT
aizz/HQur17sasumWRSb7J4o3lStXdv/nvEL/37tfB0UorbGjolgA5rD5wfQ6bgQZSKPeqmOFKVj
GQs9ysOdZyNNMFzPffmnexmv9sN4y1r+8MB1oWlCqamAU5jGwQqaS7G+ULEqySgxt/L997M73WY+
D7b6MPppycWkRNUKH2XRXXeC8Iqs6twz/PI1fZjTarnqaltEqsQiooPpL60Pax/ldUFhLdfVVvsH
lTPpJL5elsaHMVcLd8J4aKqnZWqBSyhhx5dp4+UXqofs0Y0az7xPD2pnG1v5HyBx/wp0Txbmh9FX
CzMiQab1dJvZ44amE90rK7e5pkPkUtvQOiy+DL1Lhygdeu4iVwb4o3aHet889LfGPgRmFyAZvGpv
6ZtVD/+aOaHp+t+rB7dealPrEmkvFFU5GvQ0i/2LpuEl6p9DQ361a3waYjV9NZPMFFz7f25Solc5
uQyfKXHm4c+ICRHlxdFRN9mmkZxs+JNe5dP2XArmi1CEaSJtVkmOIPldf7jhRFd8VfFoF9TckHqq
RY5EgQIaOfNe2Ivipfn6D0hgX5w1n4Zdfb+IPhH7zaBfFpCI5DZORGHOWTinhM3P5zLSy4NcrbOF
OUHIReqLkGTZTT7sFurQdJlUyDAhVN/xafjNKbJXGMvQ8Pj9VvFFYwhbICVZPOr+ZjVXe0VdAOJp
A3N5njQJRyTc/oQOUgev9rKeRJeHmby38MbO7Yhf7B6fBl7tHoWVNGjweJFKM74YDV7AHYkW98z0
vtgKP42y2i/ylH4ME2gBR2po7kp6ZDEqRenHXt96aXCbYYWkF1TAzvs4fDlB4CzLFQDgyzoXBScw
0uuMJyuk40HsVQ8545m39+XslOU6uYTJpNk/r5MirfvAgm1mF3q20Q3av+rSHsrx3E5/gpzAFYKJ
4PBOtQ40/2qRRCYiXTOgPza+aC+13Qh9MHtYapjnNrFTQslqpNWqQPVXK6LgL+dy/tDBvCu95IFW
pX9wlnzx8PiyYBwC8Ne4f66WRt02Y87pRb68+TlXyDiyez94/n79nRtjtWP6ggXwYaJdU6ze8vmq
EWqM4v0zq2B5y6vd4tNEVruFlbZTNrVMxGqlq8RYDL7eZ9qsW21XZtddxH9qqvP9xM6NuUrTINAZ
ArYNHp76GzWEO+U3RhNC0i2Ab4+upte23PTe94N+tTpMWaP9Yempgpa7mikKafzpQcXZafyrhgCt
y71TLXTEat7J2eRZqDhLspqSeh+mZ8nbyyr//Jwpw1D8IbunIk1Zjy5BoRQzJeZu6DA9zHN3+l9S
fHTUHNE+z3M9jRmpnJmccoAJSZpYq6/O6nCiM/0QnnfbXPe5fD22O3WpvyhW/Cyb85m1+kVsRYpG
pfACB4UszbrbMmgnY5KE2eIrp7lc1N0qzzeKm+wzR7oz3xIl9wbjrjDu2u4SBxoncM8CIE/3zE8/
Yd2AWZoUuYaGn9B4VD/qp6D0bdWbdwtYasa6HfPGoLlK9+fCitPvFB6CIlKcFXWaUtZ79bSk2BfO
la2LWABY5g0Gm6Udh7TQn1nC8ukiAm1JRx+GWFQN1pQ6s7OGuYU5aedZpcuPmuFj1Nb3GebWshL8
UCK6a/Vxrp+ndgxaL+DQjg+6ETSRO1hyPdsyTR7nQvmvpq+IS9mJpsnFE/fzORKxEaZtj7uiFNzp
gmUb0kOZK2em/sW7hQX030GWJ/MhqBGbGWe5ikFmZAtwNeBonxnhi5qMwRDU1kngKHQtL7vWhyGm
2JTSYmws27yS9/1ldLAOPZI4sp3YOLnLv/8fIyS645W5oViabc6tpS/nyS5BO4YoE1etfkQqDgPy
4GRJIdGykD2X85n0zpdvi5Q1KAUorXRufZ4lNjeLIg/pQZ+KD0EjPqVFvyeYOlM4OQ1CeYgfhlkd
xVarpIViMkxnaYGTh/GvKNJncCjZT860c6i+04vd59GWSX94dXSpp77fF9TQGuUaIM8VtnSp21cB
3grwKrCSDL2uNJ++/xy/fJRLjlGnYei0wdxv2XxnPNORxPG5W/s2e7e6X9+P8cWp9X+kfdd260a2
7a/08DvORQ5nHPdDFQCCIMEsUtILhiJyzvj6O7Ht05ZAXrHbt93D21uBlatWmGtODA0IOzgrOPrI
538fWopkusq7aATV+bsE2NLK7ALyxw16D2t9+whATQrC1UgH4rX83hhfjVXlMai/n8QJILCKUjuW
FB9wzUVRV3XA55eZCRpdkUTHUCSs5T7GlryKInovpHrj+QIIWxExPEQJkdD+3hNJHPko8QOUFyZI
FIWPBerzRybUuahHxE67gxi4EdFRJ1yGinQOvMOr11LuFN8begGlfMBnKBcfkkhIouuCkZiDdc9O
vT7jaExBKByHnAdl8mxsjRgkWRpP8X03TkiL8jio07qR8fPOuYGCQHJZQHJUgiuIOZw1gyFJbewm
LlGObk86O0QVC3hBgXB95Foix1BICIwI+hPjSHNSn8MNqrpQsQYZ+4nvPaX3EIa3xv2lQ3MAEd+E
qBNLYhcmSUC7+q1Tx3u+xjSm71bWtzH/Ok1fLoIe1DXgo0UTeUxHkwUlWyaS6kF7ndS8QDmH4hnE
VkJD09mDuul3d6b83ghnr1SmjXKH1XVhBLHpgtORLZt0DuH2mBMbK7QZQNIEForTBA2fVBZB8VAs
QQts3Uvt37DHvs/E7N4AfHLMENYGE8kZlCTLKibFC3tuT2D/sVCyUZmoLnSPgx4b973zX4/IfBkm
52h6SsFIPr9HUnYcENjFDv9DBLECGXJrtQQ3hhlbzJK5s+zXj83EegygKO5IFiS9s53ehmw5FCVY
Zmq1SRKSM0H/XMhiZIG2iQGzSCHc851v7TMQLksAdCGFcCVKKgLLDfFp1L/FKF5uGZCBjKrVqjno
aMCyr/lUQf168Pnz9rq1u1SQmCGCBYo8FDN8vxND1gXbvOuiUeimN9yabe4FdG5OJG4/YNQR1LnK
PA41OG/7X/Q1qIv2Jm11baNo+1xu703gvZam7385qGDwgiZyGqCIGWRRk/oQnh0CoXsvqPSfZ+36
lVYhFwljCt4JXrU5GCzMhpYdtBC3Dtid2vQzTsFQIkmLn1u5fq+QAITZCIimDPmbuXvHJKWHekM8
ICnqm41gBC2BLPQgnusy5B2DEMGx5g5c6cbA4Esi0sciR81eEcMHWS6zQYU9qAoZqg9VFJg7qcrV
jig1Of15eDcifWCuUuHJIA0OfvH5EePiVOpYRkARK4WOM0QUfB1UFxGMYoWyZqNavhVbiDkG5j23
7gb2Fc8yWp6Yv2ENzE1iptTkVBPBLjZFT8EHAmIx0A5wHcmRORj1wp4UNHqPDL2JGz6yxBaIfLBn
MeSefXRzFgDeBNxo0q2S51z8jNeHIlg3pq5w5gSU9nVZor2w7AedP2ZL+LjWwKIg1hyyv2GiTMDR
f7U93Q5fTgyXxnkXQLKMyK4hQYUTb5urK7QaTNC3gtTFupfnu7W/cMOhhhJmCnD4M79OQ5oO5IJo
kOs+1UQADJ4hkfByZ2NNT+LsqcCw/mpl9mRymaC4Y4dW4mW9ZD98PIvAUtPiHaUjNLvjldx6FYFx
R2AcrxLQqHNfNSsxqkTpUZwJvnLUMgpmYaN6CpHrwCoWCQVVvk+rygpHArES657i240EhPqt/flo
QbYklO7UfmL4DPSKFBNCNDqwNCy0ZEEGZ0ym1/1o0C0D91vDM3Mg69ui4YIBxRv2NNLAyYVtbmTL
GDvWb63kb9h6wMypMN/hUctX8dHY7TxWCVuXFArS53JFvfQefODWlfu1idkTkuR94EoJmkg+B4Bd
2/fmI1kotNNL0uyKNThQIWd6X7zixisMdA4H+TigmEWQxXw/h0WaA2Ebo5xfGOvjEGYvWcXf8dGv
3VnsEsQIAbZHshUCbt+bUKtRCUGNARVYJlPpRAeP/A1qv3NIWLSRAlEmOdxxRf03HhRZmSKkCmKH
V6GBWM2iokWNE5GycJOWIU8KJv4YfPX95zN/62JBMyi1AXH5xGX8fXhlro5yBQI+kmbag8tP7JUB
KBD/BhpahZsFJMuvZ/IqEcaIIa9VsoKrZa1CGCwyPDs36vO/KWZ1a19g0lAEMmnfXOEBC3EcY60C
vVYvv3IgqrN5WgHlBLmKyE65PWtOunf3wkW3phJkybA4UD+Mf80sXzb13NzF/1Da7+1BkfPoy5IR
+KH584rdvDdhEWoQv57CnFc5xcAboLMq4/rYVyqVQfhQ5B8qtGStasHg1kQBYFqoJhjBkEKGbtf9
G+zmSBUIRQJhBbHIuQHCe1IvggfLJdkI4gMu0YAlzf1VVd7T07t1+ABSnXS1UT9xVTwglEOayizO
t69Gy1Q7DNCihK/EFBCzBR+hwpx/nttb+wblQzIEuiZg5zyT1OQTgwIfT2acsKkbb51o3h2w0w1s
ENwjFjk+IHBh1s/BTiXn5uDFRFQxGdtARzWURzO5SU0lTGM9b8WXPi7jPQ85o/cukKqd34La6udh
3ritYavCaUEhDzRK5jsI3PL9yHow3OAxTWwBRWlFea3pKL+Bhxz4T0rHWj83eWNmIXEBZXTcpDcC
03E4tLXsI6A7NOHrEEUHXKB3mrixWeB3cnB1Ef0GDnVmI40+59eQhlJJDMcF6ayMxUEAI/MuTFoQ
yGaMv+KSGggz2c9F7s6U3hrflFMVEU26ERoMCiRbGRbpzkATJxhsvRX64N7WmUYws8/gVeM5wOKB
D2HuPskQdMvcDtnbGFz65XEqA48RGYut0rl3mV0DnCXgNL+0Nc32FxMXZL1S57a/MsWSCVbk7Hlo
ttohNzp9wuAZEFuJI+MeluDGzYIqQRXSP5CRBBp29tp6ApjRQ3biqC3bldpXjtSDooV1w3tTeWuz
8IImoGAGNPd4Zr8Pz+ekEPzMyE8VMD7jnLQ75ZJiRsEaA6sleYpaqkI6IHbEjaT/fBRujvFL0zNb
SctAGtkA94k6J1nRKwVU3zkDRymvQCX7N5pCYRCkjmDXI6r6fZRawsfsKKKwvmX8GNT3fJBGKzDS
gQuzjQrpnnDTNUQdBgvMTIAkJByDqzAnKPt9NY1GeHvLpH+INvI+jiGvOL2+BYWSjUQFR9n34O2Z
hDPvo3tunEIEuBB/kmETXidUukyqWc8vGZJHnjOk0Y5Pizt1ITeiTd+amLrw5VyIXh16Q4MmxIW7
EKzWKg0Isy3uxaWnTTA76qDzmsq5JuQ54nezZkoovDYK42LlvG2IAg0QRhvwV0wVhIY/b5Ibkza5
lRBmQkEr3oOZ3RIVQzQEoLIgktzrE3XVqDz+3MKNwWATQjEP8jioa5m/Nxno6AOETbDjU7kmg+Rq
elwnPFUjtya8eo9n5daAwFiEqgzgQZEMmg0oTwJxjGSk9xWR6wXqRq7/5pYsGOx+HtatdhB6mC5J
hNKv8iK8FEhMghAhuDNBQh/mYGFMudPPbdy6LCB5MbnlAMhf+QEDX8p9G0vIT4gSWJGjzigiriIK
JIx/bujGGgEp8Msfh1l3xcFRS1o5xlAnhQpTzdC08lGnWFcqyhDqDZ9HdyIoN6YOxRTQjkOqHhG6
OSKi7PsWChO4mEQmtCUp1VUoz/48oFuBbwnBBcTKcCVAgXB2+bWc4uVCCM8tFRGKCg3V39egwAw8
qoXg7AsdxX8dWW3lyoYrtvqAeu87G+TGIwOCkankF3vxWi6S6wM45VNgFVc7S+u6QI2hCFo+f+js
QBCe8wZS9m5g3hn4jT2DYDjWEMJ28Izn1VAqZBVAstZNV5RndYHV+oSp6PjqLWQy6O1zHq/Aq/9v
VCjdsE++Ncx/v7Q6t29STkHDU2Djj8zdpFsGnZq7+lC3ojdoCwKjsPUm2NzskJd9EUaFj6cmXgvL
jsKpNATulTFQj28KhsfqvmAyd1XEbk4tDwjPFIebtHG+j5AVMyX30wGK5oXyOgzFNgjTPVcldzLN
Nw4jIjVw7+Ca3yiIYEMXRpCAwSmSJ27w2hQ7jXmE2Ex9KLXYf7uzYaZ1uX5skMoA0RzyNvMLs1d9
N2xAAgViu3Urc3oW7SP5JRNNdnjioFQTJCERBsFs2QUT3qvdu2Vp4qn7V+vCrJwYKPAQUAS0/gja
PkNG5W1Ga6h46ozDIRuntNbfsDK/tTh7XPs2cxm1CyD0onqrVAo3mls9qQl/50q9ccnh0KNUFQgS
hN/mz14BlRo55cCRXwYPYIHH7f36NxbuawszIz3iU2lUc7SgOsLb5P9PUVO8s4Oe6PdVfW+MB744
HCuAYaaKuNm0DRnPoCpWcskgREbUPLWid2fGbhmQ35qY3SAuappLPkZsY4oJV4LjRu9Ct5HAwqjL
y2SZ7dxmlWZGGVhSDA54q3X+VnTjWx9m74aaA+wVu+hDy0q6HIHV0XvpQFH/89rdwOBPkQ0E95BO
mTyRmavTl6Prhxpmc6L4mZTn+nEgCccY4dto1Znd0tbg9WTLjY9Dd+7hJcSN7nXnu/wUt5f1r47M
NhFQM+CXa9ERMJOm2wLEnxRyB8Xh5/HeOubfxju7sAH1rxK2wbSCPduMjMJJA5N/gj4tnYJUA1gv
kdK4B0a6OTYJ1EWwcFlY0bNJHnivaL1eQ1xaq7duphmJF99ZyFt2BuSN/2pjNn+F7EpFraGNac8i
lQD6VzOQdpPGN6BBC7HeSM3y58mcuj27sL81OZvLwC0nMXOEGiNmPUbpJgtKOy7BOh6zuhS8/9zY
7UOJel8AkRAgvipIqbhCGuoAsdvGrteJwV2UQ+iDw9AAkavuW7KFqiuBAHf/ICyz7b3U1423UAH4
DuvHAbd+hYPqNBCHuhw8oRE6Rymqc6qQPwVgU/UH8Y5VegPghTOpgHuBZye2kiuvKwY7E2inwF7P
Uxny9BmUINsBFkWNePG9V+iWCYP3nUd+HxlxHlrE340JmKZF2KuIvYdJ34NnNpMiaCvEsYkwT7bo
okhbhpGgrBgBCmU+1NT0tk89E7IlnNlV8VuXJvzHmDOgvY7k9s5c3LB0QNQ0sXApYHW4Ajg0UgQu
TBnUqZ30WNTAXoaMId2tlLy1uJCQnl5/DnR88/SDp6acLybIwbHcqVUPPYeLkC3NVHr6eQ/fbGci
chB+5Wzn98DowYmSO/C0F3GkWG6SQakJIzoDHs4cxhwMxD+3dyvHh706AZFBMHhNaQhdlkiMY2Qg
Ah+SO4wLoYX02HfpQfBjzvDcYZs27BsYkzmK4tdJnot/cD2N/NyNW4uIkggUICE0OVVFf99hrpiI
Y+shft4wkXfBjq+gH8IiH8fm7J2n+2ZTwJuDRgXxiivcTydUoSdI7YT2agk0cygY21pxMH8e0K37
XPurlTn1jNCpIZsWaCXivJIFOX8WgCGtl+vyzsxdLyASOF/5P2bGTu1Xsa+h4gNkIywVTCRZaL9S
UFcqGOH+XrRnOunf7vNZYzOzhxcDJdMaUDvEwjkAQxJ8SmPwEyqoGYFcMuq+WRIG4x0P+cahgFUK
oLw4MZxc3T+lO0TgekUVi1b56Vocyn0TlVAPi1ARWNT/KR3IVP4GeCzsRpg7V6FIxlMrIY2AHOmF
ZtTbuGRtDWnNwyhqVUNqsYzvbMgbWwV0vrjGBdTNa1e187kSMZBlb6bc8IbhSj1VCv3nzXjLhEO1
1sSjggAyEtCzPZKL4B0Rc1Q2dFSC+e3J+vDRHws8GtGkVswRlgd0AcLrugqcY3O5i4GZTNFv+2aa
1C8dmO0bsWSbTq3QAW6rgoekQI4TSMZjspzCq8PKNX4e8I14hoq3Ef+oAihA5pFCyWdU3+MBqYTC
lrcOpdylDeTQIDkvyOshzCtLxElcRjHf32n5+jhOIwW1CIo68EpcZXQrH3YJit3xMluj2S9HS6PC
Qll4/xat762DAVYovBcyMD7IO36/Nv2EkTlGxMNcK6rhyx9DG9EIEZwSqdWfZ/SGIaciPKQAS44q
ACQ8vrekQElUyJgBvkaWKQvWYzcalzteltegSMtw+bj/sZ7wdNUgf4SaBgmwwl/W7Jf4NSOMWpJE
uGpUiGaAFwCaMaNshOADeoxQ7GW2XiJsoVFWQn1xKO7hAKbxfNuwv1oHLZA60TNehUy9cIx5X2vA
qtSEqdkxkGMAr0pqcrj/lj9P7XWefGoLcDwQTU/Sb3PyjCDsowhMd6DoeYYo0pCg2hdu64I/9VSy
y0/tIbcaXUSSp3tl7xWw3BznX23P6TRAtB+3Woa2C4EB/gCJQah6AbfV8gP3n97i0zCRcwQCVpho
EGbuaqD2iC0wnQKsA29VQbjk+fi9yHmQ+d1zda5269QU9usvzWuYhNP3v+wdb+xCtqgwqijCjLL8
+MxAb5KoUr+p6mQfdtX7rzX8P2/9f3sf2e6PnVH983/w97csh/aq59ezv/7TCd7KrMo+6/+Zfu1f
P/b9l/65zT/SY11+fNTOSz7/yW+/iM//s339pX759hcjrYN62Dcf5XD4qJq4/tUIejr95L/7zX98
/PqU05B//P7bW9ak9fRp0J5Mf/vzW8v3339DKB8gSoCykROZ2MXA+/Nle0/t/fnDm5cEn7PJys8s
jv4BbPhLikn8o43/5wd9vFT177+htPK/QMEFWhWkDgBN1fBEdh//+s5EbAZI+K98K/ZvmpW1//tv
DK/il4CpwosJWw5cdHgFqqz543vaf3FImaKWHbki9FsUf/vfKfq2mH8t7j/SJtllAVIFv/82K3H5
cwrQBIaP/BMSsd/3UxqnPWSA0uDSGCPo3MJtDO7CCcjJgLww/+zAvNeATCq3+RWUUGvdUSnr3bmB
Zz7f1Tposyu4zKGF5jJJcIk2aU0SB0rZrhkAPupuCsvNjC/L9uccfB3zLFpw3dz09nw5Q7wPUjRV
DoNLcObP/AdzEN+hjVLbaQLdbiAwIM1HwPv3c6sz3O51q7OT6/NRwPS8H1xqvdbTZcnr8kJ7QyWE
npqhqRg8uC8M+TgazTZ4r2n94Omfd7qAzfbl6r/uwjxMIkD6WMmw2Eic2r0+iWOAGVzv10g6UmbT
I3Y/PLHLSh8AGuyW1TECU0Fw+bkXvxy9vx6g617MfG5R8yNGLLHa9dq1+RfF9OwAUtCkeKvW9cK3
UVD1njuhfRdt+t3EnzcMRdDv664MSTwqCRoebHbRLXJrXMSv/hZi7BvPlgzByB0A+0PH3eAxGhY/
D/sXlnY+bIQ1VAXqVDD2+dn6q1KpNn08+JfGlhdYfQ/ixXuZapcK1MWa0QCtzT9CILJ/6TexXS4G
K+zvvFNIkdzYAV87MdsBCRd4OGkdThpinsJblq2Yt2IjUigYQaGNMJsQCGCRlktt6wNQ/RwVAQQQ
TRmSxBaEn+xQz1ASbye2ZnorCYKX0LfXoU2HcCUqfEmGrycWROaNyB4r6u60ja8XCx/eW2NIW+8w
6tBGAj6doRqFCjNC5fLON2M9sWIw0Hr7xhnXymO5bHcybV7SXXUYaypS5pH9HGwIxlFg7FagVwVe
A6dIfpa2EGzfNRSC7QQwXgOgI/CJVJvOAH0NVY2O8gfR4UyQ5J34mAhrAedN/Qw02py9lfIo4gOl
VWiCbIuiTxuFIudxkNFDcFkor6zR0NZ07WwTnzBfGUgvG3xy+dbRxoA25UbepM+MrukNLYzWbHWo
E0ME0yge0i3k4FJde0wOneHuIRm4dtEfz1RO4ap1/H2y9SMSGozOmxquO8o7sAO34U7QVYdZ4fMu
kh0BsoudECHSd/SOPGoPVyjkkrb5sjxJIKhY1avskO/iHfyOPYRqrW4vSRS4dPlQQQUVSoAhsYSO
MgsQcLEE+gNmoGuIYhtg6jq6hv+QrLRT/MyuIcGwVp6SY0mSXaTLHun20Rmsuc/CtlyHgQ6V17No
RwdsWt7JA4K65nydvCSHcp3g53gn+YQAgbiXODLu/AeXivhKY49v3VlAuNCJ3znSXsQdt6ktb8ko
JLdSK3ICW90Fy8hBcuGpIIjZrrTHEpXwuJeMiagC5MMWMIa7wPRMceOvVVrqiMIXZ8ibr3Mz2Y+X
8Og+aRsWstYeCYx81+NalffRi7Zm3tUN88S+CruIaEes23mYRDRkbA+oLnZn/wnMA8EBZClCSvKT
qugNWHh2kJo0R9+sLeaAak/PSF+V53QFyn+DxT+QEpt2G2r6QeNSA9ipGmNOCjNzaYz52vBO+9ib
0YbDPpuobVBxt4gW4rvWg+KGTSnU/EYILVPuWdZsfguROHY72o2uDLDH9fSU7ppFvs1xlChzKDLT
XQMnp9HyEkBg61BeEELf8wOV9xX2L7eBsgRESBb8Lt6C8/yhQC52JW6V/ZAR+bHepBtUva8hUqw4
2h5MS1BbhDxRC3gVgKM69NnJkwTOZ8iBqjtNAZc6ErYg2h/1cjma8S5CUUWIs6quI5R1IdYcrd1t
o+cFagdlSE3ooLXNFqGr81hYwSl0ea0YrGBI+xRp9mP3NonbEim125doHV5ARKru/C3uicBwd+pO
OSQPo1Vg4S+wO0wfByai2QPU1xZMQ+KEygUVDXEBLgxpKy4QD8YZ7RqUiBLfVBB6WgQEQFFolb2F
Auob/aW6l7b8s+rkHUoLafzUH8cL8BMphY4c5lFYuEdmoNLeO7nbdJPsyo3wYvPEXzFO5YDdGGIW
RvMk7uSTtu9pg5JA6DHu/YOW6IytJDqmVdoDP0WVTUGbA+6PfbzsztJrsk+32FsPAuSDMV0QkYPm
ItESomyEQ7BIVyJJlipUCgEHhoSsESOOlV6wZcPj+Fqij/LbsCwX4OKK976VnFAYmZxcrKC6Kmm2
HU54jZfsGkzP4SFZ8lvBETbysr/k22Y/rpKH7Blb85wcxjWEAPetJe/cE4+lPAkb7UHat50OMSNd
XYGY3k4ftCcP0ot78ai9iFvUsyFhXxkiEUIqbHpbfiyOxRY6u7jS9y/lmd8ytH3ld71KAXVM8S+I
dJ/YdW5DgNq32wfZAhwmt+N9oIcP/CHCFRBh0xyEHbeEApt/jmOAzXyjfYJSr4k/7fjTPTYTWSlv
coYL3N0B6dJTfC5/MSRBqRnHQg/PxRrZZ4JPBbYLSryeOaxCA3yIoB9kIvxnus/3/CX+8D/iB6Su
YLlVIU0gcqinjmtou7ggPKCS5SY9x2eIN7Kk3UMFNDuqh9Jk97Ih7ZAcWuNLqoUs3w6bZJ+9IIN0
iKz65O9KdYkrQt43dNxllrhJVMIfMg5DE1fuKrXl1+jYXdwDGJ4fsq14wKa1ou1g5Y5qVQgAefhc
JGfeOj16mpRKElQSiwFSwyO4KHT/UCQUmQd8UOmUz5BTj21oCeG27wAqFYm6KVbQRRzw1GUr7b2x
tB37Crk6FbraEYEaIBRAt1CcI21BwDSbiiTtWjDFYKbBKID76I71MEtC/WE/TUWloFBBmSfq0L/b
TyJXsomiwIKJ15oZWOUJQSCIKBPmUj20K87WIHG+qxdA4KY2j97+bEDNCOP+t3lEEqQJXwgQ8/fm
kf7L4zSsgovwqGKJeCjWrgfc6iEo7E/ZhlsHZHz1jzk2yjrA5fGYb/yEqCvQeDtgUjsxn/Uif8CN
ffi5Y7MyuHnHtLldGXtM0rjCiHkBiRqBCSCY5U40EiNbQGh4UZ/rlxySsbp2B0ELCMMtc25yBcFW
rcCLnHlvQ6N5eSbCon1cviYkII9H5/VsBhvIj+oWQyrarjLyunReFbJCoTvhIJuDE2XYi5z4ZLeE
+UO3/GRW2Ql5lBfPsM6gV3RCpN03D6gRt9a+boLJHp+33Bki/MKWvJ4985iQrbus8JvmCqXxJcw6
gTgemqjI895RTMjhPe8jsh3xuxIxEUbTRWzVfa/H6950ti2eUBiIOm4Tuhj03Ye5ezq8GcMWdhdv
jGZAnC1kowlPM7JqddneOqLxfIIlST4jjNQ5P+sFOZ0L/PdbCfrCrTMScZkQKyOnmKB9mBMCeTTd
JWMkvyaAM2UAYPGpFT51JB/bZ/AYk32mJ+S4Gci78zxiCPqK0Y3DFkHjdUzR7aVu7u0zLD/iYDzv
sBjMB+vdQ12nRGKaE+uhATPA+6NrnJ/dJd5DuoOGmxnTIwDbNKNbzOXkVferV6yHR1LIAoA4gjJk
KZG9c0TRprOsyWnRk+dh8byi770u4EvPPQbFgmul1p/rlYaeV4vtM2wBA7NMzYQuRowwcmoCczWh
w07GpyRU1OG+mfj8muBGr2F04D/eDMkwFiqhvf0UkqNhbyAisljuzJ48WQ/oqkCh/bCsyC4gIvz9
9WVzXMV0Q3brEWGAtWVreHkL3bDXtnFYq8TW9MeCrKyGHEtjKRlrNEIrC2s52W2fLyosnwNKUzE/
iycRhe6GvfOM2lYJvFqnIZuUGJaEglQIF9KGbo48sQyfvI+mhAkV7DdfBxEDYws2XogXsnkY9Ojk
kWf4GQDQocED/sgJZJewdiE5A2eqw3qgPr64/lCoYUMibWXYHJ169pFRU2ex2VoqbzdrNIR+oq7Q
2Qa68Wno9uJjh3vY2Lw7DbUbQyMP8IthQO+M1Fh8jDS0CsNp7P1AnVafzHzOrHUrIhZsdp7y9hlR
kQHbytmeWt0cQMld6g9nZyuRRwt1OaTV1QW7MKxaV8jZWe3R80hHPZ4BWgkykFVjbM+RDovsUyDH
x3fs5OkYKeQz0Q3r4UyNnQ3zkGwWT5i+hHyerceOYHZR07d5WYMGjWyePPo0mL1hG/V+0CFFbICX
fJHpkK9eIbWLecFSpNOrYVqY7NyGT6HjU6fPg4S2LiFDgg49GA/oXW3YLj3uH187AmcLvgtRwI4x
ZeDK5enMYsXkBYx0ulf0+AGKtVa+Ke2U2vdycuK9+236/tdIDaPKgQg0zAWE/OSRWT2O+quDMjLM
YkNxYOF4OiKKHSts+NfTojaS5Rs86WJ5UckaSwqjtTAFemzuPIXC9+Dyn1c+ip6BpxZADD0vnI39
gmNraHNfJgEif9nq6ZbBqUf2J4ZDDFvswIIUxvaP6hKsFoM54qEHksgUX6EPQv1nvM/4sziChwfW
yv9392bvQoCkRh4L/RRrSDb+rm8JKE4iq11C/bnkCF+Q0hJsya7tfOXusjXMn3feJaoZLaFf5ERO
s8zhnUp67nQrYVmtvG10p7pylk66nsLZ2gJ1oAw9y/sX7wxh4UQkMnYoE5HyZXjlngRyr9hZuhX9
0r6s2fT9L5spbfOObd1gin3kkIr1n6DRa2W0XHW7iJ4UK8QdjbQhvYBlFoQ3Iy7uwoarY1fOpHLR
79PX3ctbvwdFCK73kD4iNqALAC1iBX1IvDjZhT9Uqw6HDbPW3IkfyjdDNwgXg20ApArg9fje/aHO
CkEs0X3EpnD+ypY40SE7lO91Tqa+MsYb4qbFg/o0rlDnsa0vqCMAGBevx9A4tWrKy2HHH2FXow54
AB7YhZAygHVEAQEJd+x3hQVVAfcjpNpTR6T3UtQjztizerFr3qPpgiTdCsYoSXCJ7F66u3QC4vfc
5p87AmAcDYB0xMemcPzXBXIHUHCWBedfCiN5KcAzxC9S2HGLeI331PR5Kqx5Q4D5bwQgOZjMK2ER
1pBdADjoU+VItITMKDyIFKC9wQzPAD4/VieEXHS3IqjrXsRLvFELKJnDim6sn61AENvf3GBf+j8L
rnVeGSbgH/Qvuod42UvpLST4QyotYtKOuxQuubZLPsX86L6kyjI+FcKeD0BFVAKdStRuIpcaMyuG
WiqYcTwaxEa0akaSLpHuSVgiMaAeoMWqhb46kX3KfmZY9Qb84QRhyzrUoUOuPigcQdEdK5oD5DAg
XO7T6FBUBKJyE9euoCNcBLMC0TWDp+ESW5gh2g5U7Zf4AVTPS9XMgAd8LwYyoIYODzR+WIHQ8Mo9
ZDqeKwPK2rRdvKgwkMDiARslOISP2QFSBiZLmlVmprR34CTSX1bjslyyNN7B5to0LzmukwG/N721
7UK95AvPJz5CYKEzhnijUGam+SR9G3CiOqLgHQoJ6pSg/SeCCgDLTwKsNs4ef2AX7SPk69AXaRdS
H+8vKpngZKKKDCIcDxx94Wj+UsYwPbRFpUO9vR+IttFG4lojzBDe9KAbyVqBDi/LCj55GI8lHRnI
zq/ANFdZMooFJDos+klRDu/LSOpVEerwjyHs/FpRXib1soW8s3hAsDikLcTbd+OuT6nHoaMdfZ1U
6GpbSAiiK15Hw5Dmltfb0HPnQZOrjxsggQTErM4hDFmJKLKBHgTuSnmXB53bRfKeCRb8QfE3bEn7
J3FTIKomGW1mcuHKM3HjsBbLG/5z6jSI4nHvw4Lfp2t4ID1oQODAbr0Fc0lWcF0vzHuzKqRF+uA/
12B9KeBA6vVCXbWb6F1biEv35C0mRiZhw7W6tocneZGSX7bjZMKBNhkL768CXBkDhooIyiY34nPG
k/7Z2zZWYcUSZU5qamGBvNwQcYvHVGPPrEI9lyYINVVGx1K1NEfsQQSW0Upl+KEuT+QwBgfDrDVq
hNMqQ8L//emLUJPXBr1XdLk/1gnUN+OnJINziWBwgV/hQa6MP6Fto8enZqSo40PV51To1mZwQ2od
GKgQdQmeiVtOKnSe5I8C8RkYEghULqDuqLyB1g0G70IBvChe8gtlqz6L+xKOSoe/S6SygYgPFSMJ
KTPd+KEuLbPcKAXSJCS74EgiNonp2WDRdd/xF/JDgKiUxQnAuEEQWFkq8OVpdkaZL1hQVpNU6oCQ
D/UuvwryzvCIKLsoDEwX4ogplTfxIoY7pcGFCDay7YLjbnIC8vUAOwPISwSAS7MpibYdbHH/yFjD
IiLFKyirluEC6m4w1E44SircGWWpLXG8GktaMla3BTs+UNQf4dJbTfEiH5vfYR+GHjHvBNFy1+ko
otrI+0C8rF5DYgmIfxfh6mDrYjuP5lQ/6FNmy14ailIP7IgA+aPYqT8SxM0Rsk0pv+pgUCPAjL9B
jgdGcrxjBKCqEUWvSH1CtNxRHW8zZoi6+u8+6hGnVIC8lBCRLM8RVfUp/9A53mowBoprLThzu466
+8Hg1ihyN72Nf8Jv9/hEH78bOeXKB0c+qA2h/QNKM6f4gONK3YBKDP4M30PwVKaruCTSc2nIb8JG
2WiHCHEthHqJF+naAYHj6iHPlmp2CPYJv0LWApJMNXj4fTI43CmBhu9IwtqKDjUkZ2tDQfgXiLB1
eMIGY+0kBnDqIHi6cAw5YDkOcmGO2/QhdMSDdwF1HOJsmi7AT9hoqPeZgEjcLteDTfygYIuUOqRc
n1QU8U4/WCOU1i/QLViEjcFhb4KlAZFnPAeO2e5YiLACqW73DYwjaM6yCI2ldkesSWb+/1J3HsuN
Y1uXfpUbPekRquHNpCMalp4UZShpwpAoCZbwIEA8/f8hq6qvUlmdituzPypLmTIUgYNj9l5r7bWt
VUU/mQr0NiJpHObp5goIT4AO6sSePZNAo2gJBAdREtGbN0nQ37BaWZcfkBmOVjLBJg4Y8gcMH2Rg
GvALSWfDhuKrNwmH8DjxNPPhRJALJHaLFtnVby7MmImTCTfT54g6eTag0Sn4db1U7eupXYhP+i72
tJnlV3vdGeYWbJK6wBQu0HC5emMBAJsQxmMDjLXocdF403ozQ/tW4Fgp59lO9koC7HgPVmwPN/pT
vIidkGoE+CN73JBRH4xlS/atvEp2uJzYAXDQ1H7N+Y3ZPJ9Xm9yVZorbkjF0943NSWPXu3CGFR2H
ljgJtZxwIzJpBkLjxK9zW7qb7kp2Yju8odrPT5d4BcqOZGcy801xR3tc0UfaNQ/FrXErw5r17xNB
FtuWX261pQKI3q6mWw3t4xyLdPvqk6Xldr/WZsUzveAOzZp7AnFRZowsNASOhNPoS3a3obecw+L/
MDC6TFacwweEQCZP+CHdo6KrCxsWRrzaJicj+Olb96zMGqoTW+TLfnhTA6BWdif7DEL1HC7V3IOq
Sx4hFoSpkb2dlZ6Mt+Pgqg/cHCnVc7lFaWz59e31OfYGMPn0GepiMR5S2MppYHgMomdwGHsxYNI1
JiEcVKfb0C2ckaEefj9ZB+1L3EXiDReobCOQfEystW0KxZi7r8UiPVzwd5adQQ5gqmToNvP2Ks4T
Yz0aC5mNpXA0K+iiWSI8qsZsNHf1TXm2+6dess2V6ebLqLXLQ4fXFqEJGUMCniT3LjAty4WVGp2y
3I7XKbHS83klMHcXPV3aLzxyKtGas50FfPkm2aM7chuq941nTnRzx4ovbhJfW8ZruD9YOB6+L24G
v/c0+Em6H9MUgZ9fDI7kqMshoPP7QidbiEkgBE7y9bt0o2/1VRqY8+KeOAJkCrgGG5dKnbipubEf
gZNEpygIUumJsz6vpSm+4sQEIdnJO05cgoN2WS/Neazaxbq+LZycifh6eaWxmQhkc14bLCpeBs6b
2BlDUQVGsxFeLE/aQPPUr8NyABCewaUXxHx29CF2dl2Di9tybyutzch1Tx3Fc6/7a+I1T6QMtEVn
COhXmXw0vX1N7Kv5IHPQe5d8RsA0+cMt5W423vCrkmTG5w2H1PRVo4Fh4DW7jLxgIW7FAfiogGcx
HOHBYGsi0CltkZj8PL0Ld5dowbG3LTVI06AZmAYkLm23Ce+FZoN0s7cLw4M1YRrn5SJUb2s6C6m2
JE6XV6V21NnXym7YDytbLW2+yy0RJ58zGgLgjUozeQf9Zz6NPj/O66TKs175oWtqT1P3PS7963vy
aEAAPresvJXEAr2s9KB5OC44m12uwr8QZu2aNb8yOkQf4bsJlBhyv9rzcTtWjrVvwRsu0y1BFdrQ
go50Ipyn38OisbtgnHVYqNd2vuNWSFD0VRjbXWELC+1FvoURiwNjL+94XkzioPQzYM3CoU6UQODq
9Fcb2fGwohzWG0h4KjJRc17Orm8tIBCwJoZg+WYzOrVNs1H8CpSHsz+xEeedtCgJ2r1y2T/tyoO1
PzEfIMTHQ3Z0j0/4fUszCD2g37e0dsSH8q556SGyhtkpnPe+aYuKY9wY63ymzgcbopbL0W0UGjSv
JEM/u9apW5sYzc3oIQSddyY6d6hs7d5TbMXJP3YmBpcjhOGZSI6dmWIRW3GsQPNeUwdrB2IB/aUf
7HPANgkaldFbJtrne8mbgCrroXcHR5xPFUk12gx9d3bMeXhTOQpzf1HwgvahX/FDi7639Vua67mv
46oYvWjXZWzNjT3YSBpgUNxiXj40KyIh5BS6fZJ3+NrPyIfTdwDp53Og7VO0H8amnp25WDZQkCMr
GHEA61a53fnifGKq9R0ku+7IEpj48U4lZlJsYT8soUq1xmkb2nmyKMN3a2+6x11o36XPwr7k1xJV
6D1T+8xzJR+3+TWay2wcmTfSgV1hxrRbXN8hNO0+oG/1MrtlF5DRS5wk0QE6cli8pSfuGohoc37G
oAZWj71kftmfTxlZWOFTEUr+tcxmA4Yg6TxeJR+yxb0S9+vzmP8v9kHwjivrni+xM6/Y1GfJFtMs
7jtxGORXnIo8JTilhS3Ou5P8Fs5DOn3txPmPHU3aQ7bKt8fVxbk+DfD3xb25wNxFHlhkoZfdDrO4
ssuWJCuidTCputPixWARAezTeX86z/GNg8HDVDX1zUedNXd7uc9nrAbzcVyAQa/keXWSAnE3Bu89
kbQP3zo9jE7hA56RRG4ityLOL857/tppTnhvvpVLtsy1OtcAJSMGGTvm4kZaZn4fdPdFwQmO/SCH
RgrOfvSzH3h7R3jagmBbjjitjGlFGV4ctEucf3endskKD5+j7TkIn6/3mWv4FGvjDdvvs6eotEPd
Pwqe+HCF/le9O3IIDvAeuQm7M8N54s7vpCCUcXx01Rf1RTj090XAQcuWzn7KTpWRZVjOWXJjgrrQ
YzNoMj97SR6Yk/ouOWQfwpraQ5HBOPrD2T6JT5HLnnPS5/J8DOiI+0ZreHFnbKJDQkMPRuBdeIFX
lTn1nnLPfG0relUHObFtZVulbbyBCaTMU/utmHWzD1weWA0x2fcQxJSCCwSe9xWUdLTBMOeOAnk0
5YPlWA+KQ2ONZEaDJTt5vXhHwgww9EtgLcqHZA8+4KJD8UWZ1S2ujIXktS8AzSv2ngc4SxvBkIpt
6fS39DA8F7lNTRGHzqJDzyfpgNypWy70ZTJLFZu6PLiQnUwJG8zoTFwCOYq2U0MfVr6+bNfSOl+I
y/H5ks1CboqYwyIRPXZ0xVL9CxuGEZx3vBTsAfjSRkDlUB6yiC+2cqOv3mtWPHPGIs5lrz4gAehO
SBmUo5d/5ARvLzJx3CZWHPZNBdqG0fkoN6VT3zOKCi6EdPqETuTB3FSRIz8jfYSeldDxQOPwDF6j
wu4+aisQlsla2QFQHApPxbHQ7xZZcF1eiCYXChh0BX42FcXTz2lGo62AXHFdoAlStvQOdq5aoHf+
VfUz4OLjLrPWbbSXb+JNvmp9SGUnf0/u+9sOIGNHHsvTwVHB0zhvVteId3iRwVFmiqc4rWNMXHvr
6P5ZddQCOY/McJMALPqt8h4SvESz0aHrlMOOwFjnXvxm1m4/r56iGWnQo+iWPBGDx9Wv8GYeHpIZ
0AlOZsxZjSyL/hUMB1HrEmwLcIPVcSDzMcBp1mVQbWlCNL5ActPjAuib/hrOZZOwC+RnW151W83p
52Tv3vT0yk2xrW/yjX7qKNSM7wxcWx+RI1Box7N8kUF3cqdZkggiRsCjOrV1UrF5tlLXABJ0GYqp
sVZ94+Oe787lmc4RVqyeJsgisT+i9RkO62q3QX+rvAwvpZ0+6Y/WopoL9AGkOwVzVPPMbbQXTw09
xjDGClccnrCebKUPXefUL7X9VMyxPqPFWBKwoEjM7JyuqgqgPioWyJX1kQCAOAzsvIVuEW3lvuZk
poPQ7AUR5yQBWAKh+kBn9/1sSu470b4e0m23zW5KkLTyWQbIqYEAAvOVWajaZXDZd3PCO4o6JQ/i
hhMSxPY1daOF4Ba3Quq9HFk/lc8K3+F2muxbASM/5sRL/TJ64qrf6r66UrzLCzPgAiNxxUkzvtMW
6FewehEfr48qNOGE4V2e6URKr9q36RMsOR66nTTYyBDKdf2eQ5JdD0wSYLuchB+cQyc9hTO6PTYM
LXiVjw9VtEgW8VZe5g6iNg/ioH0fK8Itx3pH3OCVNy/lYsRnkKlpBef54Bjk6LcKKHv7cHngk3BX
zXnIXrrV9yBdz+GHsNLvTa++r+8jmKqYHQ8jAgEqffSIeV61Z+KJWUlSAgvWrKq5xIk4XaMCBtd4
CkkT0B3Pa65N/4Fglc5mXDOlJCd9EwkMiChz1gxnzjbZTw9ItOVXHuR1dsRtqsb2/UP4KJ6Ue54z
OGUOFmrXAlMMzUmAPi50s4CLRIcRjFtw6kdlCxt8r1u+ujyfii3bcegK83YtYij/3G4s2JaK4vl7
/uGgB3jxxMdmalxYPqSsumjfzNWZgHriHo2eb80jeNQrsY6+ZTmuRB8IY8HpzuICvaT5sN3MD5Jz
IiRU1tb6slCgd5WAfTdnc27fDUxxjx6rVhg8NrySySHdD+SHnXsljzR9mQGoAyuxzwfFvpwwt5RJ
JgPzoxvcelfuyF0BJpIg9JmiTjXLnfSWnHIZ3RdL+n7NcJOySx/gcjWuJjyod9RA2iFinKvwu1hO
Yf5t3uiAUgKzvr2HTV0m8+aBXA3/HLt5IJgH67oG0bxASWmA60o8qNovaQi0YYCzySOG5cYlcFQl
a+1J3ITwo+VjMRNW2pP2BqLyphu+ZkNfgCF0CDArNvBtB2Tzih+y8CS/yjNASnRG2gcz8b1iL3+9
OkBI0W5S2mytJw2lGLI06IDaNVbqRrjDspgrrl2ohm2+isCv1XX7COYyqQzUNW3VfXXfzPLAxKnb
4ciCa2XHHZ2XZn4vIHHKnCioTxRJlWCBoT9tVeprHmQ3BCBb2s6x/yoP4KleHuikfIfS0Q+XgNXE
kHg5sG7K3tyTw9zmnjq757xZH1+FhRBQx7breaReE2+aJ+H+6ksf7LTN2/iMYCq/0clXiPcRPREq
3ExuBcx3bIv65VvrT0fJNcjXqXs+1ZshY6Kw8NfFaVwMnrEQ3dwbntt1c5JqNnB+HyhxfCuQvp0n
HF5/RnMbyXTa4LlU7EscKUH1mgTdgdOBKVvfW7vIOzrS03ngUwD13/Mr0lTJ94t+erIowd2MtlTy
F9W+VqpWrNawQyEq0NW4tDbKc0SQL9PR9TsHfekf+F10PNSg40OJX6r4paxQqGibqiZtdJBOOcFX
jfcelNETck31jqBC3bJKZY/J862fyD+QSD+98xfqtlSs0aJOeqJFpZNFYP5SIBs429NjeRg3za32
Zjyp31UnfKnU+sG9/fS2X9jYJJc6jJiq6HC9aU/DVrtrCEwfjFP1AdDQPUYfzaPwnLy27HxPkDPf
PNvppr4825/e/Qs12yiXyFD5cADHMdiungCvJCJ4YkiK4IixOAMQIX7XRemfFG2o4TGqZ1Yhlpe+
vO/1eh1zVTpy10GyoioAs+uHdNYFpFqFa6QclsGwkBbiKlooO2tVat/oCKR/uvHPF/Cl8oUW9onZ
n9G05aecVu6jA3YxoRqj3ZyIoMGvVDCb7yw5vnR7/vNpf37bL2tJVi/iWZ/KALRb6VF+SB+qV8oe
b0Xkz9rhTCMt+7LEBduJA2Vz9JU1bQJsA8BrdNJd4XcAnO/GDsLnu8qcfxwOjUpBzNawZ/3xvD5R
9JVWFrIVM/mTVbg3Fz3ufuHz0RfvqrtyYX1XnfgPjLqFSeHf7yZ/YdSFVhy7RmPOX04qLUH3YTCs
cPEXPANsdy9TEv1QXZyB0Eyxjy8/pvxfZW1/VSF9qaP78un//j9d09YvWfyS/8vu6veX7l/Fx79u
25c2btr41Pw3KKHD1+DTSv+Hkrl/nV/y/9n862vF3I/X/Vkhp2h/YEBPu01sTXjkqDj/rpBT1D+w
qcUtYnI7og+Rxnf+qpBTpD/opcL8oD0vDl1IIv7H3wVyfAtDZOwepqJTCjJV4z+pj8NR+aetiU6u
4mQsg5mCTudRkSbZfP/TlMwufSfIWgrkIRGUx6uqVjaILl+LkiMukjM/P8a7WNHvu6O5KJVsYYzd
uiR6V9OlpIDQjaL4ZJQSkKgODa8M7+Go+NdzuFIdeiKNbmEefSmmmlB+Fo4SIUZc0L71mpVOU+UQ
pk2zyjWiz9A0HFmtXmSU8PIsubWSbQM0X7o9JEvpH01PR2+4sEq3bgLNXFTmbtsSEhjGWkZ9Ha0G
kLqgQpeqOH3oHVtwLWoObIG4IEFwhrFC4mX0txTsAeRJdctuZ6U3cefGxf6YLEFOK9D5owulYIIs
VIGcbmrLt9R5dpvdJi5Q/PYYflT3iriv1hoBZujwUUnBccYVcIevHXDhAMA9P5vXoLyFZAHWvRMA
EgqnCp0mfo+kfX5bm/ZdlW0K4UFOQajM0aZVPFoWpQAKzeSSYrFArM1ghKgXhuAYUqkY96CmozvP
hlVtVTO9uymEIEIK1hnLHs4mp6t9AniKGCBv4R+ggR6vJ+FZeL6exB9/iz/+nj5GL+3Hnx+jF/nU
fsinv/+7fCQvGn3k1dPlQz2RtVt2LwCs69fNpfGPV98KKkAtkmHVIjXQiD2BspRFVp6fs03S+CJ+
i3LxVMk4fLr0BJYfsxeVFBn8Mr3rkYQP4jxtvUgOyFSKOcYlw9ntw8CiHu+4TUm+NcTxeDfQaHdb
A92OW11xFPmG32VIAR+nyoFia9YzQymmxI+ufDIfcgglwRt692lwzAvkFyplIuFFxav5O70FjKdR
gGVbzxdHRf7q8XMmBnReDpf8HJxhxcqTbG418ruITsZiEHaOAYEz+ErmXnfcZ3R0KvKE1lXvip5A
6bqDnRV9q9md4yV0wCDP8uURCcos6lTHbKauW/tQOIXN9qwDBWYwVwEvL6KHYdgPyjOVIztd9OGC
mKqhWrl4ojlS2Lpyf3FEyuPMa+EPAglChEKG3kbdZZ6mVGk4sbqsNfpZDLuomymXQATzMNxK8HJu
uNDQI7fVesBPQDBT2ylR6hzXynFdriB1YTsXxcSBP2sAQpbkohWwtnW7iCIvLFjUzlW+a4Rdc+mc
84iDXe0m4o52Yv1HdBdv1q7vmtnC/PCrwS2ETf8Cy0epnGWntNeGV0XcHN2UjXtBV7KByQbVGT1L
WdUXO7sTtpfI4zfKV08LvQYKAGynPS4yeZWeP47xwSQIT6+eKpB2qe3LIBy9RkH3KyqBDImr0txa
kyF6JaDRGJAkFl1jFGZWtMxaCID4NTQ7d2gWdbJK21UednaZrqyaRFhAbTz6VksRlfhCoVdMrdeD
BUqyP1cfqamCg9GTlmRBtov9qLdOVILbjHZJg8hwK0PoNuIsf4uLpRxRs9denBx/v6Kl2Ikp5bTm
29YPMy6NJ5rYw1xyUSNipSsZz+kRR07jHcPMA6RMps2ycn5VlmfLMzCGNsO7SDqopsadBrnop/lD
jrYk88rL8roxX+SEJCiCxhQceVz02VKRqbMxvQ4MPvc7aMvrXSI7aomzwqpbG4ee/VACND7fILni
zxWG7sc/8m1HIdCPL/O1P78jsr3CHuSA92xoHWnAjz8QAM17sY4HpwE8Y2dajodrTyNXO4WBG4F6
TSprYRYr7KtJi66vTHsldoXhtaHNXd5stCv5r3wQRC9U3bhjTVWIiigfEBRcaMRXKR/dUNgbteCE
APMlBS5chZHPGzglixit7yFIrouj7EdUBGr3Z+9IXRoSRvRiyUgBlHZEAIf2CqBKL/eMag4jQyxd
oe8LGZtX06bXe+dCU40WXsBdQa8gKyhgc5Ez2UerfMx6Hfoz99OLgbYKkuZFXyWvHTo0GlWp1Toq
SNYfCs5ElIRWPjMT10CTAy+2AVMFg9SIaeXHHDVhC0MQXgTnOABGmawdkYNEHr1rKu9w+eBzYq/q
pZYsL19oLNq4Paja4JH4eVar+bIxekkBot+XH6EG2pKwxZIJJSCTVgsFgn2TlL5ymj8lUzvBQYCO
NGMn1lK37sTdua29Y6c7onq1R9jMglLL8OKElmKbeEB1qjRvct0TsnKZ0Txdu5o0TUJnWNRej0gi
XJnNIRX6AN9jKhDEyE8s9C0ddnMSWfgYslFc45tYw+tWMC1viEfLqS0B+rK5LGVrex5upRAOxjS8
VFY9TJRcQg402WUIw30ZfSENOmF41iRkWYm0GrRsa2TDwznT3+RcXYXqNsr/P8LQ/26+DSrOcERh
/+tv24Nfws6gIN781233+kYgXcen9rNZw1+v/r/BJx3kMLOnUbNM7vWnNQMhKb4htG6ebIsMWlB8
CjyVP6ZucMSppA3yZL/w78BT/kM3KcEx8Rnmd/19dT+lAv9syiCpU+bx73x4CjrZzSjqmUp7ME40
v8APcVkJmB1Z6FE0oLAcX2S31aksVHXszs3M10UIvC4NbzKMuLxrMcknNMU5E51dC2qcouShzpGD
al10sa9yv7p2xYPclidLDoHIQnK7NpqpUTS/SuV7JlbL/oLoTG5eL1p1gz9b655HmKHaNJByIlKd
jSOSEqWIL6fycpnUBKMMoJhbHTqOKt9oQqEtLkrX3A8RRJKY6d1D2lhnVKfKmbZDWif2DvpY8DtV
6007tHqa0mtGtB3rePDasdEoQqr68l5NsnqvXWKybyMqWhpzCOJHm3SaX2RK3rl1ZUDFmNJobaUM
a9LLiFYry8H/So4KOcGhUz6rw7rK++qpFjvpqThTVV83Rr+I+qt4azbsFceOkl1kJkoVe2aVzqO+
nPWSuday5ikXccC4moERd/DlfWiCBBzVjX5G6SAI+tMlS27VurrBOc6yVfm6O9JtxlVKLd/WaqSz
L+loppSL0Ta2dAzLU6OMmptoBHOSWjZzSc7Th9LQ0GGNxN94ftf+kIvPg6pI98dreduEV3HWX87A
nI3qSEp3WyjaRu0Ut6GVjRqPxOXxoyCPIO0hGbx2PXojQ06IHGqPdDZo3G4YYJ8zdVvkhN/W8RI0
YkN75iajfbNBIz6uJAUEPpbLpD+We0MmH7DiY7RW1KvqxKI6OkbVgIy24ZZWPrl9rMLSztvqL4fe
/ygR/u+2A2mkm//v7QcFz98uMc3nnWd61Z/bjiBpxh8UjZAG/0hRKUr4e+8RcJj/gyJLE2sv3LZo
ZcTa/9sXBlsYGuNoFuiIRO9jQyX7bv72hSElJoPGYYY6wCkplv+TLQgXmc87kM7Wo9EmiraaFs6T
dEH4sgPx69My6mnl1SOacs3xuUH+VDuaNk9H0q3Ev1x2inqfGdtQvTnC7Rhr6rcpf7bbj7HGyc4n
ztYfYuGelNcphqWW9I4FizvxdkLhp8lCQr5K7uhE1gQsox2z3hToiW5JOx7DFZRv6kcn05xPm+qP
W5raQlFeQH2BDKz7cyZfXeJykOnatAMZ18eZ3viyh2PAxScwHC5+WWJc3nPdxRInkICa4h7GcmqR
oT2NSDY0ynUyZI5U6X5XOzDNhF8ubbI5w4cfN1L+8fOlXTrcqlLMc3fjeZvV84rq5HFuWhu5PrXm
a0SQbkA6mjBcKgK+9FktN+frvRzP2n7H1XfszRXoKLWgdmzsLphx1HG4FRVXKnbljLhKK9zOF4Kz
mweK7LcRciPXRDBc3zfFc0eTVi2aW9lD2q610NdVYr/ySTKWVU7XC5NyAZKQmNQI5sKhXH5ctJKv
Yadnf1onfx2En5155J/Blj8f0edx+ILHCrGe18dCRXfjFy+TGnWS+Ua3ORzadXXt78Bb7N7wzMmu
hQwWmWAWkJS5Quf1BlNyXtC2CY8RNNDGf4gWTivihxXd38/oC1SrFJYw5hHXlicrvXqY5MuxRmts
orgcEcYcr0F21HxWhG4ZGO7vR+Zrwdkv7z5hmZ9gqLBWC7UNefcKXo3yj6tdQfIg2zK9DCnBcJNA
UV58iALVHaVAShfmnx7kUHwago9il5pEAi6tpkNHeSdYl1CUuBks930rrUs4s8prvmt7+BVg57IN
dhH2ERgbvFi/GsBh5CthKyko+xhwATEP2wOuEpM2Cr9GY1L7RZg7BCkajoGKF1el5YXqZsI3E+sL
ijdNLK6DqvVpfWP0pX7Zzo6D1eRxy3WElAn0Lqoep+ncHv25vLkcHXwqqJocGlgGakV8Zrz5neuU
8XNM99cl0HsX4z8VM9+vVsOaNmidXh+Vfe+0mOpcKb2REac0p9p8FToJOhYtKNqUlBySZk/yUXP0
7rXOEaRfXlXTNQcntlZqf2fBJl/exOg5DTs3hWgWCmoWInOuxMmqHmtOebtUFrLb6Nv6OQ4RwY9v
Y393vs4wP4LnpWUtoEOIXR3inPfrCz5A/RmGT9yb5cDfJbHNIZTvpWihlzNdJpOiqqrQ3nJhc42C
tJuZ3VKwVml+l0ULQ/LF77q7TrH3lw0R7FPFvpeCPRga62spmEBIlRk8r/5I0xBHHL0zaqpDSG2I
f9YcgkOJqNJv5me/ouz5VT7Ip/xDWaj+cN+JdvEafWcWr0178L9jcp6fTmczBZ9InQSP9hNfLskq
h07qSA72A2nkeSlry2KcKeb9Edegei6XO9JlOxO2uhyol5UkO2kW9Mi95HLVIjiriPkmg49VGFIc
dl1oOC5HwlI+j7ZBg0B5rmVBYh0AuUJr2183VbKS823YBW1LdPak5YGVBxjXOOljYjhngaUyU47o
dJV+oVXS3szWWr6v8/0Qf9Mldooqvty5JBnEFjjEqfqvLZ200BwJ+Qeg2UfMb2Rxnq+OSwwzmaiU
F9Cu7gaxNqIgr3g2yOll8luHaShVznUFjF23fragzd764ltYztzlKBpeRMDOXcGAvQADah90UMSo
nRqi32+b2i9hjP7zpf9yoOA+q3dqetv66ehgQRupJPxkDOoKSFAQ0aVnvuDVXr5J11nv54IzlLP6
KUMphuaSQqkl8sbTEcztcXjQ7xLRbqmj6dHaOSnyJvTadu9ne51u7jpoT7gs67cIqlZ3KCOTC7pC
Bx39IF7rzWXdU8yvO9+2iZsYiJ8nJvdI4MCj0Q1L/0pjkQ+cw9LqpT0xzBwQkR6pKgU6qcvZgE9O
ajfuoPkjctx0khXkKcy9MP/uhJJ+XR8/X8Y0iz6dUE0hXYXR5DLkqWREQ4aLSMREo4pLLGhPt6vX
357J3936l7jJugpGH8aRvEcVtjNflAP6b54Y9S/IEm3EQd7ZPRZue4+eoZzqaqLLN5SlMh28vxv9
LzOs7PhhWRslLgFr3LacK1TH55vRV8BUW2oX0Trph0ilEoH/gfRwB7bB4TEdF0FxndL049QzKbBF
nKph/hrd6MZMGrdCdHaVahV5Rf8hHwH+jvsOUv73C8T4JfKcFsinyfMlqtGGqE2qgbVdg+ZTK5Qe
hJTaGRlnny2CcdlY0Vc3bbeWSSGCvuD6O+Sva4b24wpUTu/dXbLQN0c6bx/dPHf1yBVBwifRVIJD
BgcasWYWUHqBdtY4QYxFN90bUTUGGkqy8vXevSIBRX2GtHQcPeVh2gemtnTioq3XmmXnd6xZa2vt
EBPLmhfVRKApxaCIoGgs9mPbqA6/HxXlu1H5Em2ppap0VaoggFb9VA7S0faHxo0RQjmJgAHmYijd
Y+opB1Owz48K2jVpDhjAOVlEHo1tXS1cVNTZc/Vo9hE3RsvppqgOvGROB7oLn+UDJZJi/P7Kfyz2
303HL6fUkKtlrBSVvC9Dl9K54AL0Tq0CZcK5ZF81lFeUC1keLTjBef2c9pERMUeoINnBQek7d+xf
A/ov02sa6E+bQlvnw5EDT9prWOcNZ6dBQYDA7C0D2HkAsKCW3o0osqWwrsgp6Q49dQgaZligZQuF
HZvIY7xjLgXfjNM/nmmf5v20s3y6MJq354UQK+ktqZ169hLsGCgaH0g4Wssv8ArBam16eKH+ekab
qGO85cmNQ+Z6pOTG/eZqfokNfx4mZfr+p6u5KJc2zU2RY4qgHVEmaluogNKG2k3gSzDBtkHTSU5F
QOaOCB5jTrRHgNYUZX8XLP/o+PCbOTQhEJ+v5lrCPBSlxtUgKCb3da8z7KccNIIDYnBse9IbCpog
jdX3pkTpFRSDHUNpoKqkrvq+9qbs35wqGMy7zu9Wg25XiCneswLGCqbGJttQkEBaeIpQk2g9VQcK
9Ntv1T3TXP/dfXw5kejS1VrGWcKjayqqOb/AiCDrp5JroMsv4WQgo0VP7lOM+Wbf+bT/mvl8eaRf
jqaWnp/6FRTlFsQ0tnWMMZWj24L54bO2vCw1jwKel2iZU3iObn10UZsb3/hD0fz2mxH4cjhBUijH
vmEEsI2smhXsaY9bzDMXhNozpllVjyYT3S/k+OvlybjtPTwLg/7ijfOhcgcYbR7XTU5GW7ryA59d
G9wX0oHmLACctgV6Oe+fm3dho7hYBphBSu3WluqIF9ol3RELxhSAZ1CIpWHHFwZ9lej3WhMYqlNc
XAMB8G2J0BGFzRNkR6cACc+sOgiNnUZ9R+E2UDzlQUGuGs66ngK1/nFA35xYXmatJGitMyZt2YMW
HuQC8WiD0ScV3mm0TIxbkc0vfDTyjwpbD2ur1rN2nGXA34p4AwBs18/JhuIUhN3VdY40Y1AOMpdI
CXVMRu9E99FNhZ4cIpyi2g1FDE9y7fx+3f9zePrvXehH1v9p3audVoR5wSSxcnJjt6h96iaRpwon
4ieC6od+4BwuZ+1SLnwz3ulUaR/EXbTREMSHrr5/KmdN4kqWKyC0VdcRlVRryuCaR84hxGOFq4sc
uBFOUCTXR8dYQf2T642JNw6BWnolXKY6q3WIaTv+zhb9R1b9uwX45RgdDTOyjiWbLEXrXoH1Fyb7
8R60pJmclp0ejJn27NayGSlwjggVF4TfjrmFhiwg5qioxTMjcxRtUgImBy1oN6ixeCqD7vTbKKQx
h5OPDjZ6WPjlN9+3OPzn43QSgIq0gaVx9Zfw6FLlcphFhEeNhzQxRnDOljiPaWI13ODr0LhH/AyQ
+Av4T+0T+rbeT+UBQu7/fqJ8tZgj+SRM+3QdX0ZSja9KLcVchyaximDTjSUQnkmiRRKCNUHujZ65
vM6Qhn7Xm/aHCPKXp/jpvb+EFF0SZSN8DYH9zWXK85p9DhW0N9YIFI+PHX6x/ey781n6BQD4csNf
AocyLypzmLKJi48RSUcRpKtiKkyl9/JI7MLB7JQ33zee+3agv8QFuhk1atb9F2nnudu4mnXpKyLA
KJJ/xaRsS3Iq/yFsl82cRIrp6r+HHgyOrfJnYTBAd6NRp7v4iuENe6/1rBaQjyP0jxIadXRNseRk
gqsVDzArwYbEs92kdFau5bN8Lqy/3GnzYhugKbDY5SiVKREN9LM5OUDcwoYvvkyH0RKtVk1LW1iI
IC6Sbhsr6ACcc/VUI16x+nQZVq4eHH2S3GjUAwGN70iu64NVRp0p26ry4spb+eMC+9+bYV5sFCjQ
+Kkg8JAa2xgoZcHikO8rq55ZeCWpkpjzAg3rBIRUX1OvvLrZ/fHI+eX6Fwv8WRbF2FR4WBQTVac5
g9No7qRhJ8kbXXU0ahUvGLqZ/MxpikTHwYHhtB+7+xSnp2Kr6/raHflxwf0yootVv88Cw4j8NjnW
H82y2Efv8l8KnMxpuFuGhXatNHPtMzEvFvhTeu6JFUrS43hyigEg4MyKVrOlfo9NnsydLQcqp7ma
TP9vv+L713kJ7I9pGcXF2CXH4CF7QH0j3Uys5mzdvNWhJR1ljGuUenRXmhMaaZevnAufx6d0c1rC
1EC7CJ7Wldb9RsM13C7E4wjpL3+YlIjtog5Wqi0DVXyrcElu+gcdGsim/hvvB8PFkIfISYyt6Ob8
GLz+/j4b197ni1m2LcT4VJo8veAhwKno79qzdxZxfyQvEtbJ1G1QrbCTNKyEcFsYeYIrrvgnveie
ecZ/TNlGq9JnbjpDh3PLiWsUyBxehr07i961Zj3zHxphXcjrRpiAik+s6vkjahwVzxsnj0n8jcEe
N82Eb/YR/7de8lb9ae8Rg4pzw3R9CdgKbKK6dIrzrqqP4eyRFG9RW5rYrXpmBkv23UR0a/FRNZcF
zI6H4anGsTVZn6b9LoVDKFkbeV9Nkrn573fw3zbFxYtxsVZUpBcGZpulx0T0ioxPHgMfzffhmA9r
3fRmbGdsCTcWc9Rf7Ft5R16i3eh/UP31IiRt9O+LKdKI/9tbhcuzcbrQ80NHNCYobl3aYrGoItcH
2ibe/z52aZqtfpt9L5Ycxeh8o53x9OOlv8rtcc2pK9hwlKEbmEnO71e7kHhM5eRvK/olzbY8VYZg
KHy5vTnXOJpbQ7nTws4e/XsBD3s60VVj6oUrGecOJ1FHbVat5KVgmuBlJMvZNLD2PUisHpYy2qy5
tJv8twpb2sp0GxgJmHIm8RE2vcD2wytbkk/E4eXtIk5sqjhqKl6Zi0dNiiPqikGmKmyCXSKZKZwc
0C0sIiiNgb6TlIX8J/3AP4mTLbuvEDw+a8KDADLv91v54ybt60guHlwkR+f2nFNk6GCcpZk7xiBI
pnMqpt8awnQI1nDGx6TgE+6MVc7x+Xh9r/jjie/rMC62Dm3YhH4xFSNVL1rE8EpkNzVdsV3Ca8a7
OG5FNm6TIYzXqaTNNffBg1+pJPxYhf0yiM/X7suJoqb6kydjJrMk+155W3szjurqbUfzV14r6i7H
6eL9fv/VaVr85U1QLxe9QGqKc31mm4+4GZ7OR/bCXkDdI2qmv+g7KKDfZIsGTg7ye2Mszx5lnj/D
m+8WW/j4VmL5C3TROWD/pxP+QDy9cNIQEJhEDQlLZkuL0G2mjgk4pf29MvqfPvuvd+xiCS2zEzGu
ZpMcEzb4L6lqcbCNDvgbmaoQD6beDNvkDXgeEU+r4ZYLBN4g8F4H0iViL4s9KP7H6G8AXgUv93Mh
WFrsDZRQxflMXzFrUfiAf1CwkX3FM/776P/tKjKNfB39xQGlCkLpnPbcew72cAZR3g4fAUpVhPJ0
OujcY+btl5rkwALSd8YfMYHvaSAGIHzBq+7hKQhzNEA347JK7OLdi0D7U5x2smNs8l/TV/EGOEyj
ujVU8U28xpN61x05f+Hex1zwWdM0MIVhpt3XN0pJwATu+GM1WzWFO+Jcwzp4ME4Ueqal51p90fhx
Gv36+y+WbD0irfpc0eCJizt88yNIcKbSc0kF1kEu3jhjs/Kfh/bFSOBmeeYxooPmH2NlkyVECz1I
DQOdU4KOXhBbRBJ1dsTXGmqQm0a2oc1RsZSeZMGZ8TLfTXSXYEF6hEpVa4Ayh8GTQ+xdHO8a1/em
tNooWImSSw1xV9Ingxzi0JnPbU63EtIvUgbwZ6CSNwhgzubVrl9mK7BFBEUcm1da0slqwhRDk30d
l+mNCY/MNtfSY7A3bsv1eYsRwiUy6LXblTf9MsKvMe8UT3yR4kNRgpyqtmfPx8vWQ2lBY+1OoLTA
kcFdcTZFMQwDYjk8txsUbrAfQ74uf13iw81e1Z3sGZ5EEFCwj+4rKgI5eRETNAukwn3B+QOQQrIq
tU1+qywiz/8zPuqPsmnFbwYs1dlLS2Ma+7oF30VDZT0+1sWmvO22yKUzPvHCM1+bY9Vb3X20UhbD
tg4scIvlXbIw9HWEpJDbGshbQbZHfBHcdUBvwFmmP5lTgTpvCRwHgHJfQtOmF7Gu9zoWCWt2ixJ7
fMWrhiTZI7LlXndBq7DNVDYQ3vI/sxV7YofdWPtUGDZaP+GICh+kR3pLsyx54TjNB1M/UBdH+Ny4
trBp7K05h9/FMXeDRYCnAzAEJw8CGKTGmiNOxguqRa/ng/yAcLc4nHewvZ3zodp1dD1zp9tpcPYG
OGbiimpu7s+DxoW209utdJv+Qe0fA1pj1ZTAL1r1nvJpPxyR/rN8hae70lzmmZuUzKLJUmyoeQwZ
9aAUnB2NxjnuXX8JIhVTQ7GeoYwWF6Zqifdn5IPzkQyRbDX5Y1OZZ5mssAUBTc3/UmeJqBxIEwtj
uI+PmcNA2a7P+0VlV+CMViQ8J1C45v6mX4tL5XD2ppwNOplzVVpzWx8zCI8PGpQ3C4/vInHq9/4x
2AZ79Y/+jFFjKtxT06fjAQFqVqLKduXOSvQN3Bz6Rw3UNJKudu0EqdTebBWrqSTNEYY1b8Imdkix
3mJ00ojaCW/Vly3gtyVcTWkZvbBDijKPGbp+FICD3N+H8CCawEaFrcOE2tPfwHC/IEXRoby8lR6G
O/mOCrUEvwq11xOIVYtJIb9X18WfxMUz4fShzaGx+jgFDt6ofiX8qWhuAfdaCEuqZmXp5uUmsQmg
Sejju0mzHrdMc3l5gLjDM0AjBSq+Xs+y/bCQH9HZYIcIhhk1eotZP9Ts6KZ5R22fveX1uyItZiGw
OGAKzTPkDjpkGpMlS2O6yuplq7k5XVlhAwZgPTwOrVsXQC8orbS3SNxP8H6GBZVaqpz+S/FJdhUG
l1V2SBYpBpKXtrppuqf8D8IOcds9dKYVLQxvZlW4GYzO4VUW6dINXrsUIMHcJKYDO9Yqk8ruDjE0
71sNOrQ0x3rV8dHgDZddpVz144Z2eGBupvTpPX8WPHfdtJQU1G4J0/QGepdu1s/pm0eJPdLh7Lo/
bX1U4puWuSGBwcqHUTKd8nfZBKDRL88/eMWEHW6XCRIzoqN1z0A5M9qKAmZPYdt2m9i/peWZYQLt
XU1bnz4ockWyHdFWlVfUNvV9cefrr37NYGxagu0O93xxW8Nt49SYCfdy6ITjPKJ2m0O7E2vKdg3D
8I8RYannE8eOIyAtt5G8BjovtvnBf9GFWxAk3ZN2wEl1azwiG6aEMSIXGh0NVm7DQY0vqaWE/iSs
iIPEk/eqZQ4F5gooKqYtodyNKTHwSES3pmZTqTxhy5vK1/PzK9sXaDcx/hwe/E1aPGqRVdyGZBxE
TjVpIZj5CpxKlT3U22YvfJgPRmjHVGvBoRDIB7tPoSt03rQaAVfCi/5h7hVP6WyEuYlJzEhtLDDF
e5DG5wydaxl3wV4/DLfED51d6siO6YEMsTvYddRUT+iRkYsh6mNvOP3xIiHoaeP7i6kO265ah/nV
ze81jEbZPDuG96Cu5deUDfRcp4E5rsXeWOSgJYpb5bzhookNO4QjatrPw/oMfhB+QRggYwJJSU0o
2yalnT6X4QJdE1tzsmjkYmG05H8Gdr2QYRLWzPC02pCCJRY9IxWszy6fgcAEWw1Nh+UAR9Oi5Z9j
aencRlxFb+i1di3bDN8K+dPzbX2U+fz2qLlGhKQvETQOACK0/wPp0KdrMnSGV2XwQJTMNA83W1WB
7LENilQ1qvd1QsAQXC64EK8dAwIGS/XofOX4p/2861QJ8pUhXavixb4t1Ark1SUdZnGlhI7KxFxY
tWbXaTKlUbHzNLBj7nLNKzondnttwYYhazcCxrpCcQs8mNrpyHlifvroHekF/xupmnlrq+TvwMuu
H4it5vBngXKaoBBK4oBzAWwqPsniISdLqmBH+jFK60Rb0Fg52+O19tunRPjfY8F/P/FiazYEZhll
xN8eqJdg5wK9Nc41UCteW2NKRPk3HgbBS8FiSoAuknU1svooVHv78RBRUoYtFd9kya6RHJPwkm2G
evEE5BtOHUTT08Sh0f+eUBxYLCecNaRjdExoG5xs04N1KgE5lq2yYE3q7mplIaZbRH2xamfCWgps
dkgSrJWqtsr8oOar3/fl/8s57L8ff3E6VjJE3BlsgYMZznUC25iJiVRh64AjwsE6B/H19yt+5hT/
crs/Fd1fTn6nLJ6l41AmwEhniPWgP7pnOkEIGNBd7qcRSItwBsVMd9lvLMy1sq72bYM6xUpWFIy7
9+h5qtgle//P6ZVZXAXTbIl//L9YrjCw7SvSGs801zjLUnn4aB4kngZaD3egnbgR1yV4HGTGnPDI
rzPm5xwCi38wrBlQmMi3r71fPxYhkcj/30/os4395Qdr2rkNK6Gi1urgBaYHlFsjPNJ9i1VvqcMy
Bax0371rpJkllgT65RmIIEgDFogpjAm1mX1CtXYbbCQmwxirBzLZefyAo1XHuUGTEPqSF4hz/Y9C
NSVhOZ6W+ATR5IJNwOr0XiEFQzNKnf606UQrYlsaLJLH3x/sz13crz/04kNKKtEshOCUHKPBAZJT
Lf18J4E7/uA/ert70V/BpraCnSLSruZk1QulTbNenZC0HP8wLR6wc+TnOY8aJ3YGg7cCwqjOMUGq
vJeZp7NPMHl2bMkbZ4BSiPmG7tb7qN133Ip1+qY8VvcNbQRnZocPjRPd5g6wIU7rPXy/YUExUV8O
gH8GIKmzebpLD8nd0LvZruQsNC7gU80JjnsRn9A33kEZ43QPQxJJ1m1xS7CA7ORkWRkOtxiXdzzY
JBfL8/ahfwlZ4vgR+SdI6WwXpjvIjkmcGkcZeX4e3dPMrfgrJn2N4HYAKTWchHNleeUpTEWkfz4v
WaXUJVHd1j4/+C9vmyLWraA06LwabMS3GZP0KaADmynzfh2wUfTqmhi/EIZ1A2Dfzkswb6OPcv7+
Wr3lx6K/8WUoFxULNfQlSWSc1LvOGhs2aqRPJu7+wlMD8HPFHsoW2prCxQxl6XkPrPv3myH/1Hj5
OoKL1UsUG/F06qj9BR+kVVL/W5rxHxVjQb7NPGGcm/dICB70mdtHixlRcGhFKXcBiYKWFlNGuTL3
/Vx6+3JHLr6Qs1TEReMzHnUbD+7pTSTWzeMkhjG6r1bYaaG2f5h0oWX7fIIcyKaLDt6VNf1HtcXX
u3Ix54eGXgWzPEfygfjPhv66jvBlAfckmfQ+Aa2K5u9znyU/UphtQKvap6vVOOmnFtTXUVxUQ6Uq
Vzs/ZhSzbb4B1EX8ZPVGxiNSSAGt1e9vws+T8Jc7f1H0rERNUM9DkQAD1+hPAtV6gN2fjyysrMnL
UbHTikO4+ND+SR5oHg8P4x2HifiYMFH0kBH1vbDX2KpRDJltcvgznZ2lzxJ45PCgvs0kWxu3re4W
T0Nsn8h2mK2DY9ivOA8bdJVOVhK6dbKFtSVsWMuRYJv+QtKdYEqx+P23/itKn2pt//3Wzzr0lymg
5gQxnkfuLFQOqjCpCySDhK2lsgAI287bVUT57GxrBJAMi2RidsdLEHl2QSX/yheo/PsFyjLesE8S
Fv5Qc/rnX8eCS3loOlE6ikx8mX0mFoEX3/c0s7GH5wKJTtge1fQhdn1OW2r8FlGUey4GRkhphWMQ
/SQmb2nLDhsgnLhp0JqlI/OqbGnRgDPjZM181pFrgtkfOuzfR34xe+GD1LqgkqSjdEyXDYeV2o1b
i9KVByeaqgkecUtB9Ioi8dq8Nfv32/h+7Yt5K5EFEEPNIB3raFn5bJ5JiEBsImpUps1FKNp1MOk9
CRBInJJQWszfZ1xhYA5sIbDYQlBSJHwnc/UZqxyFsfxO7rY1shpQkK6qoWraYvquNwZues1uORph
sTU2J04klfx4jp4jAAPMjenTEKzOhTuJlAEcQPuzS/YturEpM5TCFVxHmbqFdKhgT/X7a1PV//IQ
VFXHSm1ga7ro3HP7jSDIKm4E8OSpJjSEFCSYnfuFilyVHzK7afpFTe2Xk9pVztP0jL8vptNz+O/y
03P68vZmQh63bd9JkzJvQsprICVW/WIghABhNB5BDoGTBvjKBzxNwL9d9uKjycJY1CMC748NqXvl
XXUwZtQlT6WjPSb38JLRxPa7BqTisw4LmrJjP68ZzqvPXnHBvi+9V3e/D+lfY9Ls+524+BraVK2K
WuNOaMf0bvaSgc1+YVsWEVlsAUCeXrIT5pHK5ihsgHW4ckt+8HZ8v/7FF2EEee3LWiHR9ES+7vPO
wZ9gbtbsVHa4PSI735bagx09Byj/WOIFzvO2hGCRIycWot4R2D0uJUrcCHjrZQP+Q3WKmlAmTt+8
3V7ir2f6XjXvWmjC2RKjuHbenitPuTI//7AL+P5bLnYBuTkOQnYaebyN7M08HZYJgPZ2sCuOexZ+
uBJaoDmX9B3k3NRVXRJkrTG/ckuvflsX24BIENXy7PNIMbZSZadGR7XQR0RknSHu2+GORvxUmpj6
kDgVuv/f619sAPIqSaXsxFsO2oaWB3VtIO8eVW5sGPMYRo++gP/7EK9OzD9XerFX3+eL/YAaxoPQ
qqV0VL2Cl9cmq4sB9CYZg8Bz6UKO215eh4iW/Qie1JLaSnmlJ/ZDP/jbe/DZM/syu5yawo/OEe+B
rnsKgmnChiJvOMjxgmre5ryfOnukMBgDT8QejU85NcXWa8/hX1E3w2CO0w1NFiff9vdJLhlUP1aG
mE+bLfp5R+9kQanDKW6u2mB+nE6/XOnixdf7fFYUYSgde4gyCJxzL/9Te5OtKZod9JPLVwup9+qu
+98j0fcfePGit2NSqb3hi8fmiSA8t/ZG6KSV8pi0e4V7DcY4okaTB38D/U9RUGEjpub36fOHLff3
IVy869I5MlrtFEwzug7UapkgM6XdVAYs3RzmB3DLBEuxyPb4ShJX0jcNKB27oRmdzFaj8HZlPNee
+cXrPysyyj6KIHIECBYmNUzLyF6rdtmjej+lT+d234i4TSmsqhRMSX9M7mqSpXlDw9ni97H8IC7+
dm8uPwPlPGptF7PZ0Wf3feOZiLEUzCcu6Vx4DCiYDQ804BLTlqNVnLg6TPJ3znBm/1HQlcSzA0mD
mb5YoFLqczLC1DtS3NOVr8JLC19LtMMBfr7CjilLWOC0+12aeqrvoXPQ99lf9Xyk/E5RpI1Lu1Ef
jcprghW9YATIWXXlIPLDkfT7r73Y0YiZUvV+Pd15cyUOFBzxk+QTk65YiILX5ZtEWGhn11ec8xTH
OZl0BJyx5106eKSGUyTrtP/3IuD3MV1sc1IziLS+YgZIdL6PzOm0XRLQbGOPi3pVbtaBcNUO+MOJ
7PtFle/TzqnwJR+QlnisklVNc0OF95UQ0JIki+yhhcMf7eViLTq5G2m7jEpP1juIXNvbQLsF79o4
ygco/XLZkeT1DrxL+ZAIdMhsSbfpcMR0oe8EEMR/KLjyqwZHJNY09c6ryk2hlZ3crl41vA+BdWTH
0ngDdVho78VsSb3n2kP/+XODuqOq5qRBuvito36WQGUwA8UyeSldT1+yRSbiSovTggyA5PykJEsz
Wajdmp4kjzx+RpZxDd9g/HisUP8bxsUmTspjJfFP3HKtIQeYuoNJdPQwOdy4ZE75RT85CGSLirI1
6gLAafNap0KquSpubbrKNrA0OrgcGSTZgaZhdh8xh/VsH5E75ZBpweZBULwTH++81e1mymwZEFxQ
V4gsnwjZZEFoRG0TTgOzX9t9OtXIGLrHnXqy237qbhiw9Yrn7Ow08tZIN5RCem3e665O2PzRsAEQ
LqtlfTN2jpzuTUzKLQFe2mM64t01rs3b09r3z078yx27XBtTZewpHYjHM2F8+HKyGcYi6Q6ZAagZ
uvU26QykW1T+zexMzDFlAvL69qMDXB2/CMoEctyv0Sdm03r126AultGhr4T21DAocXV+Md4rDnLE
0bQfaCFG1yhvjXZTpwuBduHr2HqqadGRC+4DgPYzyOx3/hI1/pFCK8ndszcakJq4UGp3FBf9S3CX
bDMHAYGBxsDU/vJrHsmU+quU1qjc6bXbFx8z0iKJz6F7ZyCscQlfheN2tqYMcPpnaAHfqxPttXzJ
OYCoSOXu9/Xi523Tl2dysZynRZXocsHHNB3KRsSj4hIZxMlf0hSmzW61TkBoHVFFPR8TlAuRiMCh
tX8fxc8byC+juFjR81OSsGliFLiPzB0s0r9j4+QIH5i8DwSRPE6QOoUCy3WTxY8vpTETJVEG4SVe
Ure6NM6i2ufSQ++EVYkqaBWwMjiZd3IUOpMT+vJsz1zCbHoi2a788GtXv1gsYAQNqT5y9SRzhABV
SFPOFQ4wtklQtD2FbhCkZCmU6G30z79f/AfnAYvGl59+MZFmwTmKxZCLN9gNhtye0JW1G1IaIagD
8D19q51/29YWmFk5XEx5yA2tx0DZgB9VQztBOYLGRaQXZMP7Ac0p1uswuVrd/MTt/vONfhnoxVSr
JX5rlNNLCk1kcquhZkBOHSp8W17cesUurJdAOiF6DpWlt3MkDzk67L6V59rwRku1Q+7lE2pT1aS6
gcMYga9uFECoxP8Jdp84ObKZPsUhuwlH4JjwVsGCG2+KRVefuQc1BB1ttMkpjLR8mZtkABAuJuV3
Wfv396fy87fw5cdezJKntpZpcvFjgTDFy54NIwla2XvCErNs9P1UmBpsSniLEDDktenwB4Hv93fi
YjqsALvxWkwv5OAkybKYkhvqmRuldkd8MBJISo5Wk9kyxDjdTqeol1Sbt/eTArCcXfMyTjvnbw/e
mMA7MlAsk6onVdjv2xrTEGZ5dhZDDpb4wRsMhAhcHiIHQBFVktPOb1YR3jmW3HLVlbbeOtfqC5+E
lt+GcDFBzqpYr6MTQ+iKv8TXzj4Q9QmPRJm9dzlShNdWvRHIb1xFBqoH13gDIx6/BatBoROPCdyW
CB13InWphgCfd5rxfuV1+RdRcnGPLubOTjsNCgWQ8FjEK4NuIDN4mUy7j9ZKc7Qon5wnaMrJB46E
E8Gr9WmhiJNwqbGkZKArSGqjb7i6EbhlBBK2JSYH29GZ0HOsBAZyJTnEAqHDXCKXI5pHqtPBwAjB
d/RVs4mkykqIAKOAp/r4agcnN29H36awSlZeYtEQHNyc0N4R22/WuQVJJwSg+bbElgdHW8Ft0qz6
Jn8/UQArUiAaIIHHjdLcGDCVOquggkDHekLdriJtK+aLnGOfHN3otwpR0MltSuEbQVDyd2IMoivY
DMmzT4Yp+sHy7iRikNwX8VpUdka/8uOdAMKZr9nyB4d8H1d5yg4naqFoFQ0MVIBBiDWbygPmahY4
0EAIy7Q66FQ0c4gMQh082Krh1CyX+DKQywoflbaZnbYldZ/GOvVLWbvJUdnenHH6p9zdbDycOhHC
qwbq9HkA1NVRHHkwZntCnU8hoV1v5ZnjU4NhiImqDEH8DU9Gsm3Dh9/fFnmaKX97my+OqilHk9Io
eJvTaEO2H24phekumKJFByRiNOtQt6aiSyDrsrslAwrwgx88jDNbQFCS3U4lBWQVV0b1b5Pl+zv8
KZz5UrzJi5TuoqqHR1ldd+pT2h1V5D3jbZAec0yhPf+O2bqevYmaqoZEgTRLCBXrXts0FNcQyuVv
59GLn6TW0zOw4vOkOkTKuu4WTeQSnYnzG2kZnX9hn2WuQV4P5MvGDm5o8sub7FZZnV7yQ0brjl4u
bRU2OZSL6Her6wDhCbE3bIjp/JfwE8wRrLE9LMuV/9gr6zPOYfZ/kSWEXGairpwzfAe1w1b25Du6
eCf1cA4s5G4pZl2MukXsEErMX5oa7qA7oHPZ6RO7HvBxpf1fSaWL3N5WlNAMBDuDB+iSv4lqCrsw
a0ZIKK6jqXJPB2xR7ztkqqPTooXd6TejZGMT7G1wzb2BKJKktOHPyXdrGDAJ5YhovKfTn5PIjC6Y
ANPGiYPbIpswndDgPFS3oYmGtvOUR7U5OyhJ33PWfLa0vJZugG+7wqeFko9O3BLw3xriOcF7vgsX
vJ4tEsFjdmgL4o3qjc8mATl/aiukv58tYVwmRNxwUunsEyI71mcNiBQLSrCtlI0vrKgmBAp+H3Lu
SbV+QtfnA3fO9s07Oq4ejEUx23a+bA0cpdQzmWjBRyy7ouZleueN9WBr4Qz97vup3JyCcN4nyPCn
I02/D3tKFlZKx358E9fFka+xC1nHmptT+nrqYRmQd4J8rlBuRuJlVsm1qoD8zzHj4g2/2Oj5ohGD
Q5ZCei8RueXJMjnd1uqKDF5rpI+kOy39UzKaVp38YDQgiIQeOdqDyWrftfMGDZMj8Z6LCYoeaRPG
u6vGTuXK3PC50Hz5CEulCoMuUUO6uv1bkjsFSsWD7nZbNqTF+8zYEGdZIn65Mzbac7gjutfWiF38
VJhtQ8o7mGQPp4dpzzQQmhZr1tm3iitzxeeS/8sMpl1sUNRIicxQOMuHjIMswMDe5rz2zmbUM9ot
3YqR752YY9LgEtTmS6W2Zaow6pF6nMSWzTjfBM+oYIb4tuoI0IoRX2JX1VwtezSNdRwuI1uWHCWS
1pXqtekLfK1ZtqDS+CYeQDtd3XD9U0Yg/cIAs2XOJE0GEHexv9ATc9YILQa0dnJUoSRamTgRByu+
nWCD2T09cvIhzm899TZHXDQ0xKfu8hXcl3Z5EJFUtlmaqugS/zJk48KFHOjjzO+LUsV6rZ8RjKv3
OmhA8C1/ZyQ5gFdAUu1qTygxZw7CI9bQIfeG9l70dzP8pqKdastTSeYBsd7wJhZY5HN4ntnf4rRs
pZVUb8xgKyQLaoeQxbGH9ssaX5TJ0n6TcCVlodwxC03wfAd9txQTgEDctEvbVX296tidTjZfX6LL
X3tRN9SxD/ddWKmHdDOdJ4Yt0DVs9dqWMMRFZpA/9vsKd5m0ZF5e8OLzT4c+Ns9poR6SDyP18Oxg
WvbnVGJnFsR7D2MnB5T8RgGOMgEcurW8vTKCaz/54rAnhrGZyAUjAMj2JPbQ3UMa0eWHtkpKCAak
OF55paR/emKXP/ri2Daroy5A2aweiiaCefc3jJ7HcbTNEnFIE8LoeiBQYVTfDWWfZIsT3nHSKMsD
lkwrPZ3Igpo5jUbDMRosiQ5kr+mLpqK8nr0G3QIv7ftMtTvNou2OIpFwslVMzjxi80+WFDTQ9t5f
m3uBXj6sRPmGHm9NlyCzRew1qOFm2zPmXGURllYhQn5ftfjN2CN4RrNO07d0WImI7yPtpjecjNpm
QoYG6mHHJ5ND2Bo02gb9tdAXSe0Mxk0irtvQreh2tg4pLUlyC+RLSR1Bujvla7nf5WTlqR77z7hY
CpHLUqqc1wNB8eSrE9fwGrqqnT+YTEnSqh1vonGtwdAb75T0oQIleGYT0AYfTXK2mo5IZSm15Pbt
ykty9ZFdHLh6ZQxPYcRb0nDum1SAoxsjfBjWs8KDbqgYq352UxmOVFvJFEKwzvqlku2F9ElUjkXC
7eCsQ+gxsBc3LNawlJLyvsIIF29K1ava7RDAkbxpimUXr0t4bSe3TVaVvy1OpAo4PL0psT1dduJi
Ni5Vc3cKndOb1i6VYcUDEZTHIV8mykJqPGW2wESCPHyQrYLGV7tViKdj8hnJ1C4V21QXVeUOgmNk
XoRo1XB9XC2q10S3xtkVKy/AdjA6grIH8It5Z41otSRgZEH2HXhLSo4VzmN10YAcyVMvCT0Vm45p
EXiiwVAJNtAABaRedBFs/rgs0fdWxaIDv6J4lTinHIIAZEBJal95StMS99vsdbEEmoViNHL0OVen
t2wKEqdiAZT/yhKyHo/ASReBJTUC+ty3Vy59uVrxSStAUUxCm0zAqp86tC97hHAc4mhWpv/n/QCj
iJEfGA3ezczl5LW8crXLHcnl1S7mLEkwBaqTuXrw33Oq/LYwPx1DN6VGytEOmk+6yNyycK9cdTow
X9zeb7/xYtpKKqnqEgR1h3NpKfqijTeavqSL1jnpbYlzNWD5650Yj5R+mg92u2VvP78yhh8e8bcx
XHyHfjcbNZ/AiMNgtfQOakt65TyN4cYQ1+en0Yr+IJ6piPs8+Nf4RJ/O3d9+/8XrpRSq3gw5zxjm
KbE+8momLgvFM2vUSp5KGKrdtzux38rRPkfC61siyOnBIqKlnBP0AuWUDS59CCzulKpkux2c8YPE
IYyyg2fSy2D3Vdqm4por3D2zJ82S3ksIB6F05Unql5vuy/fnYm9V9GMscW5QD+ozPKruo8inR3ir
8OE/RqkDYVoXJ2McKuhxnd6U1ao2HLN6HIzTXICUULoG+SvkHvyd0Ug2PITORnoYdA/VH2Ca1JX6
5xKagbTSS8tPWxaXEGb+gmlPPrbZusQ0BPdqmxEw768nKxplBcpUutPnL0a2HLJlkx2kxmLKwSXM
htNQ6FquKnIedLcSvYijEhm8r1L8mqlb87w0amTTy2x4leTHOLqmS/phj/DtrbsoJZVdouRalqgH
gaTLzG42hOespWfIafpzfGixvKmH31905dojuihIjFnRjYWUsUcACV3ui3zXu+dFCPIK16MdGwuN
1dW/VeMlXquzJ7nYben1Cy/Cs3EMyYlvVnQqo+hgYGfERuhxErAC/eE03JQvHEDJCf19xNqVKfBS
EFopphafFaYHBkZ93iqkBfE7Qooh0wtBbGlAHZyRY52G9BYrsSO5DcR5fQH69mW0tcW4YKeJLoZ1
Mt0rbPY0q01tQfSk1Da6dVlb+j3r46eKVCVI9l4nHpaiNjbdkLTvBIsvzSlr8K04dn7/cf+oqS6+
mM/y8Jf5fSBoLZP0WD0oSPbBqE4oSQGrFKdQpIvkeL+Fh8CSY5fiXzzhpvPnbmH6V+7xPwqPy2FM
z+DLMILunNDQZgqKTUpm9pTh9iRQCI9dwSpY8DDkVusGBrRVPFE0gwtFYBqFqrlwtQQtfnpo/p0P
WfcMg6RAmOLfB9NW46zrzSIkyMfJ8ebJ1DUtX8PFLN9zXgEN83Ai0x0I9Kpb1ZndPuXLcilMNo0W
Ygd1F1fd4/JyOFilf2XhtnhoN/7eyBxdogVPtaY4wPDBwp1O//OelUZwsheFojfwf8zHPRbalFst
z3V6hW6tufpN8cIgsA6rHgdTyRs84Xhafvb3neaJ/NplZ0m4daMDe6lVkdl64CgC3fIBk95iKP4O
uj0GLyk8kZu8WSX4eSGZeael77TubGXgFeoWNGGRVGSSJ28Ha8qGbmw+Q9ye++LDXJw/DKtx+zd1
ByZwFd9iwf8f0s5sOXFt27ZfRIRQrVdUIIkag7H9orCdtoTqWsDXnybvG7FzsfImN+55WefszLQp
JM055hi9t87f7gaf9GHVOGULvhKPJc8r9mfUrZvue7DlHaEzfkEotLa8vOR0CHzt4hiaZyD+fQae
rFi1lb2/9M50o9PU3WnL8lP2O6I5rc6m5J3iRXqPljAIS2KoMPovm2f8p6zXg8I9khNqn88Bzjfr
855sJWcwb6Anxvm8rTj6XPSxACMxvZp5X81iT1exxDP78mH1+JE3/heT1EtC3LhiczV8cU5/YZ2s
Yy/Clr7OnnWf5GwL1zosRYERBAl8mxYZeG2d99onkRYtwYiR2S/jgzzHAY4ioHi+Wdd1DAcVBaLP
L0Ek/xwf6tGuhMf9diCjCyXxi2G47a8YlcAstSILen5pikASb8ur+pSlyDnmTMqHL3hB+FASv9NH
NYdL/hdervjMC48Ng/hpWvnJfkoYDB99dl5ULKPjLFmZjoguBek61m1tMVljkVgWvjQCZziO9E8o
udxkHvrFG9gAIhqHef0LDP28QDWzwmQusUPKA8iCyd5A9hXjcX7rdvETf/WabvIPJAXZfLpQUdce
mRVVxITHnJjs87H4krfCT2eGxI2zPbriAgt2MLiWEbTWY03mr7WeEynd0HW2U9ykgD8QJjPVy1b5
E2R8nVeeoBgwpakJAiD74peXT9XXpeFSOjV/UlAjVaKjbkdEghSbYBP5M4PsdxWysSOheSe2DyZB
ZzVQKrBofEjdNn/SMdLuqi9tysMNzJem4Kzhd5X29ajLFv3/CVgPTpWGczllb5l7tmt+loF86Ep7
IzBvJ2IK7Y6szqUA95uFH5s3ibKVGb6Fi2b84ulJlcrmitBDWelEHRLH7SNDOupwevm/F3Mfc4Y9
lm7/UYBkxEQXjSwL/DOeInuQrav4OeobHFooeyQ7xSpplt+l5Ca9K04XSrrK+y3DMjDfOz16xtZW
6M83nnUugoB04YOdEQpEGPqjcyEkB/SVmZXNwbkZzOiDS3n9RVPXCDecjGnWOjdfxXc8mpBHQpOW
r7UGD7xdvcTP1236Hj0PTDYwaIdE/U1wIJiKYCuZK3e2ijeBbwLx6zfNjO6VUkjYgitkTthsDNJW
5tp88l1OtrrVk3UpQAobK3nVIo1vDv1gRe/OqRxABXMgR9gmaY0sR2ERNEwPYRouATIbOEnStu99
w8a/oPKG0WIU237sQhLnguiHCzxY7bNwUPyRTBC7hNIVznWJDQIdbuKkR35q1u6xK+6h6VnnrcLx
LXltQ4bdH2STRvbQupOpl7eO4sdnE/+34AAV/4IxwFSZn1ZsGK7SoEEy3Teq1yA+BBLZz8nV2CMA
wsBmget0Ki/kI7fm5YiPW4V881rIZsCKsUqPvYj4o85ctZ/3jKR58H1lq2em8h1ur975V1nYZDOg
DtES72KY1S+mbn6f29I7jW4YT41OsyP4bA7J5+Dlzz+R9/26XMswCjSLRXQVLbSfeTEDW8b4wNpI
PHxL3zWfHEXFKp7wPetOjfOB/rdsjoc4zHjDIa3Mcl3Pg70BLjf2b0d08GppqZx4a0Zt8qLyZEAq
HMBqE6w1sloI10tsHQAdgLQ9Xd5H9Gg6z20F2ygn48vMLbCZh0uM6yPF1FFP4We7h1NqR1+cDKql
6pRmvpI6vkUAxzNCHiC4o9sKnwgdQMlE+7//grkPUxtoA3bu09UjE0E/lWt1gcsfxpHWkZFqi6fC
mUBJ5W6gLHCACFG6zxj3mNj73eKpOWTOKPwNVurxzKKwF9xwykI8IkYDO/LEdctrqcBZq48CcsPq
sholIPx/u+mxXhmWclBCV+S6BxZk6HyNqNuPcGuQxRN9ZRtiJm3Au+55E/njt8APWMPpvLmsmc/a
V7J6Zy27oryvPvpj5+V++2V4jU8f1S5XJWNJElKeDIl5xEhNrj6Mnq9odNWHM7QVOkE3DOoS3vc4
3hg93Waz6Hy+4dtzase7AaqMWVrhJ23MfJfOw2fNK1cEpMFRaw7dRlx0i+TEtPKoAOcfXOnYHivC
WCp7Mrj88PQ129BZsYsPGE64RYlyOFJYNX66KlfxWncMxBW8hPp2fqr9ZlNwT7zSLIFXUq7khcCs
ICcT0mwOPRt4YPF6J2wM59ITJ4uI4VWEX9brIHtOTeQ2+sdkO3Fj1leOh19X+HgQlIj9HKPf+aM6
sWnV1YOdI2fGQxhj4+fGHWvg9xL2q25OP0u/eMrB2Ywbc7WpVziRGWTu+mJ5ExbkMv+9RNa1P5/N
/1sP3jWPp3KB0S5VjH1tTZ6ki6NhjAZUAYiRLx7aYcq11dfDjv9ZZZa6C1bCrnlW5/IbfEH9WL1r
M4quw8WJPPCypL3iZB9YK8eyCIDeOzrdAgnx28XJPdpXE5cBut17+Bmtq6m9RPPBzCMboK7ymS6h
Ol/tEGUnSYDVt7alTVJQN4lULh070HPsDbbu0/iCAv3c2cmz6isb+vh4w5kWXp0zJQNVG9tZYANH
quoZqehIuxEyGif+ckKMcmOXNS58Nybztvaab95ylc2Vjfwmz1EUd364zgtEa/xHemKePH3pX9Q5
cHz7Og9JhsAJvqZAYT+aLFWmbmDBKeBdtMnBe3QIOas5nDWi2o282wvfFSUzcekzClyNvOOCoSW9
n/5AyS2RvZdSbwtmuNB9bUb30GLY6Yhmu1TQBJgQrWbhQpr4ZfXaghkmzdbv1qivX7j/crungQsX
qOJf8qntG6GFx4tzsUYaz2R2/c63CB+SvRTg/J7VB+EdIjMkMMgbz0IICxamU4n3FtSbAEp7rziX
J4B3Zt7aROZeGMugMA9nus/BEKy1RVQMkBBL4QzVj7U1kHdvmI9BtJ+oCXKr/YXxRmFkHcyaXc7o
s16DAOSfD2+jG+3GP795hV9u624WqhZ1Lfgoak8c71K9Ohc2xCSKz3wbvVBwKG63ykuLHC+6GsKK
ljuF8be0bN4UpyV4PA+c/FdGzcAXdtYZm1WrzQQFpio5um7hAmLgJxzjX8Kq5mSDLWkHR8Wj9eqq
rzSc51dbPGoUvsnsI9rybX214AVQKJ6Qbj6XotmtJfejXUZm8gZzK8BlzuGmhS9TmCUhPjGm6Scy
CB2ONXPRTtC7AUXPfH7fVJ9pH0DlCfeiKpQc8pIX8K9dFhBb9sfAtvYj8EeaAT+wUtyYCx4fOBLM
dS+2eE0ZwR6V7yzajsVl5JQfFbNLA7cmkhLK7XeIRx/dZZZ+UgBf+HFgLG/55nxZpZ8hwlPKXR1a
IDVYc8FR3eLhVZYwKj+K3fRkpC8Zeg8Cd9nz+hGEjk1SYOXnV40Ep71y3qi9q02P6dm54DIeWC+L
4OuWrORgX5ansnOaeJ5PMU05NUyWDpRKvcibBayiSTLbq5buFb1NV/lyqqs51edkzZQVUTMmtSvK
Cyf4daWMYxTCjLqsTuViklvFdKCP9tbDOAKifZnfCitS/WDwjfcgghQ805dCbobLZEk9B8huE+tm
EALmGZ56ZTElbS7foCIWJXB3wowdX5CA9S8oIvLhKEz8sF6liZeqDiTO8+uU4oXU2uXkG0RcvWa7
TG8zabrBCl9qCH9m0rHaKt8pIc6m8hzwC2me2mwCBkA/KhjZ7b9UdV7VfgkYLyNVsreu1G0q2bgG
7fqVEHjX1hOQvcHgYgnlmSkXCTUioVXJvuQZVWxyzJJgfs6WJCJhkGs102ChZJJEToFKE0B1o4UM
NHyfPoNhtOuvqydTyIbKUlaeJ+KqGl6k21HkV0NJWeXMG5jhqFDRAQER0mFDF9lg2Vj3Xy1yBTu1
9Q/jWXSFE+inAfgr+Kl4R/vDYdJtp5Sr3bIA+KRmI4jgNWcCNTnkK9LM1rQLmWMkT+VO/pgSSzrT
F2BqRGhShEEzvQU1PysOhZU96XuABl7s575ELIbhUS/PamoW5iD2N/fZkovrQNlEtHJ+0t3xj0uT
VAMKaiRFBCzVbDG1L2LfpLcKiNND8E5qCykbYKjYeWFYhJa43h0JbOVdlaiP3OIwGmPy+fT16gan
yB1dKZp3vMzPT+yw/Dxc9S2SKn+CNkakdIvseFX7FDd4eyg1/QEiF4psYSY6NfWONJl1GxlNOY67
RfRmPMOd523eEGyriC/xv8vLxFH30U55rVfBKXzCA78S3XbOD42o/VOwp2ygYNPGrlkFMDOyx/09
nj9Jdj1ycKlpt+AgEXzxFd1WfOHObUO3ZE4+Sz1H3RGcqNbqn3iHbjFFKgHwhQ/JqfmDcNxuk84n
hwuPFr+TtB0g2la81GDjdhuBnErubo/mrbFV90gLKDs30HWXyua52gwLqF7sOpv4yOMDPndyENeT
LcBaM3gzXMUL9ufYnHjKgzkPwaB/nET8t9K4mwJUFBlxei6NvfrGy06fwnyuIGxg0fbZ1b/0Y/lF
L2NkGaor0MuR+BUnb3mwiUmeD8IVdk1UmwugczcDqNW6EF8rBSH9N9bWKKDBghKoM8uJHwUsYw71
Si1/seHr3+y4tIDpULglQy1uSQIUHG2RK3a87OyYtnShOj284+lKqXd5NC+Lt5toCeViuLg0RHlx
NpNunrIdFWb9yj51GT0QfeBcG4eV/ohLE2xF2/uSaJH1xpqPCx1/7jDvhj0iy0/S5UnfETiPlYuw
raFc/IAdDmzpXAQMLLl1PdbyyLrEmnr5FX0qH+0vCdIstSODS0v5gMF43rGgd6xYLHQqReg8qtiT
2YjPC8JA0WiyEPTsOiWqEFTFQTWSUy7AYRjN3kwRBLEtH3m1a2LpKi8sCTN6EOUrKfC7KfCrA2zD
+gm9WdzNvCtaAuzcCxoqpmLnm+s3mE2Q1xCbDrHVHIm4v5RsWPXNSttTauxadW4QOhaAn5kwODiD
SvY5GQILQ+w/S5/V15zrG8+DX/CUirFpzH9V0IRYShBssrF1Vto7FbmczUxnAbjNSrZ+8sliM3u5
fQSXufjaNpyc2xNvOwWPsKs/6Dew8UhvyVtyFL2Eo/q+d0dB16FVViF5ZhTXLO9PJNpHH8rbtVhG
gJSgra/iU/kEhlHkn7/HSJdeupdssEenW+5N19epIzLWtYctmxWQMRq1/ArGJ9pRPqRkVJvqKy0Y
sg3L0+cUtaUTnZilpcFCCkwYwashdKOTStLnLxbtCerSgqWfC+I2wKp4tnVHoREYMBqYMXYVP1Nc
bISRKCNwPqe0noLu9MiM5yQbqU7TmzW8Hga2mGSA3HFPsPSdIdjYbeXAP5CRXHLTRetmcry86cy4
YwfJwUR4uwYekXpvBuYnoIq5ZXB85rC7z/cFyUVkVh8y6+wQvPc+EVZT+re0TdCZcYLpWc3VUy1s
eEv67P0Kuq512G2Ksx2XW6wsiZm+qa13U03tWf+k7gNkCCqZR7RyyFhES1q5rYJ9FUIVWW5+8Yov
pMzc9GqV7DzL4oBqlq7Oh0IchcAA29TYFNFvmjV36Yf23L6HJh8UThpSiUS10zejdHhNNr0LXS1m
ESZFBGf22OF8pfD1GEzIzcrpU4btXp3OhZ5feH4aSHsxhdJKsNG6HFrl+JUIn3bFLz87BRvj9Jn1
WGD4PjG1wU0TS+o3KXgFlqbCDRrQfRAIqfkvOw5/jWjT1srBI/D2SDponoqnwCYcb5xiIii7ztkw
FPNcWYmjcD+DavoK65MavUoTtx68SF8GCtpbwojUgAoe02nWMP1H/8/zyxdG+y70pUMUb2+rqwsS
SOR7FmeI+xAGTljW/34M/JdM/z8jiv+uzXezMiFOJPFaxNHTCPSEC4JeogVyTM1Ho2hsCYxtKPFh
RobxaE+4G5hpgayJQzkJQfXOyHKtOP0pTgiFMH0LKHqh8PXtqgyg1i8q5UkR9teEBKTB1RBNgFu8
UHyGFz9NVgXK6nyZL2o7zEzjqK2Yne3lDaP1G/WT1FsUXpnZchosfim7GoyWZGYelaA/nXe4VOZU
COIszUie9fN8wc+1V/y4prBB/iqfj9GNsvD9Ki1HeQWsl/d+d+6APjAnQxRiGYhIyfTMl2mx7ON5
M2CHbVnN7KAWZ/F527J6oJgdfKgRbFNU51z0pQZ0P3LqjGPQZB7Kj2RaD77cezNQXGTddJqF42yP
G020by4CTKd/DtE0glM3/34P/ct8dXcP/VgMfxtzqWXWJa3Iy/X40pklmBqcU150AianY9IUrfSn
wQLgDxQlfblQOz7yAI13y19mW/qdwmLoY6OMk4gJ+bwdkTb24ETu/wef6P6T3mkqhFK66FrEJ8Ur
wjiiwco49m4Rmo+mrgdz/+m9Q/T+1e7qJqVJp7ck41PFXr/s5tm8c7ihaFs9+vr+xV26f6U7rUR8
rsSzJBNZO8JFhnfVxPnx+ll4xYjueKQiVB99rjs9gzypxSrT+VwEVl1NOj7cLzfdTVonZPNhSpYL
z3HnkrIV0gp7owAoZ5ViskOW03mz/GFfrJKny1vyqr4ABrUvjKJJbnMkuhUI66ETmyQ1PqXj3msX
2/M22FzszrseJhRPcOOcmMLQxwoH1t0nn2M7kjRR9HUPVL6PVlf9fnVNCuOsjlHAkceTMd4wwOsU
iSfj58sFmIkW9/JONgh+xAdP5R/6e+oUdZMkqJqkqT/9v9+eyi6qay3LFHH3gws+B0+kw2OkNflm
5XJxCeZB5rdPcHKcuFj04UoDgXeN7JaqbEw2bCHnuSn4XpKd+8OD9/aHO+Af7+3uDui6y+U8gS6z
k9/qJSlUWHX0ZXNkSnVbGHvN1OaVw4HvAtadjn07m37l80da4T/d9P94E3cXZ4iQYMuSLO7Gh7mU
zdK5uCPpL6NttuEE+uCC/Ekj8o/Xu9vyAnkyDJXAhxbyhZ5aYj3LvlEVI8ZSyFUZ7MCiccWeO3oQ
VQsC3p4ycnZLZzhCYmc2jZ2SKAQGnQwYz3xFBPReVtfBqVPOlOIDEY04tn/vltTf3+29kpokmU5o
c0nc1e08YizMMQIWY2O2mq/QB8fJQEaTFeEpcobldJVeXRooHHvDp0eGa/nB3fKv7SydCkkz4UJd
KCKzZnlulk3sp8r+LONQoc8XMQ1nNExkuOwWg1td5hwk2sDOC5/x46S0I6sbXAGvpSVUlnL2JGJ8
itfMmMMeFkikw4+SmfkbkdRZ5aY7Zg43wjIf7ZN/EAn94ysdt+3fnsgkxfWRhTyRo0m55J3pc1rp
nfaTioZtvLM1dd5CzHU1M3/OGCjDEOfG700l9bQKycMsr5+Zzc8ju3+kmdGNP8imVFFSNFGVdMXQ
5Lu3Jxl1neWK0MB8EX3YoNFy8JV2DA0CX15hN8UTp67CD/RBJOOSfH24ofUP7TZxRA4vyuz8Dbyi
AU+IyuedI7l6nE6ox80rdvCyISqAzrhRuRW6gMvU0jmlygSho9Ko8eDahmAl+pNAsDBeHJVuKvMI
JBhMwjh07ZLTuZ1xqO/8HDFfMpPf1F28TFWXYCbsRssb3CmCer+v+/B5vDlqFy1GdTU54/MrRtnc
Dil1R0MbDOgK2YdMs35OH+HKoXfJB5I+yxc9ZnI3S5Ek55yXTODtKIBVG4tG96NDRekRQtxGMzdr
FvFR8abQOSAX2xUDMVQXK6gJr/oKwdtHHdPCmkxm1YLblphuJGfdB940dT/darBWK6uLGT+hTVqM
TSapsyWwa+aUoeKHIlkZunHJ0slGdBLZAUzhTr8YcvFW63x5e2W61ORuAqQimxmca82SRbtw0Jsl
sV8x3329XQhw4UOrMF6fJ084juUVWD/kaO1LvkTFUWNhICrIi7fh3gjfu9iTfWMTH2g66PMaG2xj
y5pFukCw62zEMQwNPIrJ1PD44xsmynLRj0hgV+dDizOjtgJxXjYrsMWvYy9cHNsXcCEkKK3NrO/s
qnVuB/l2vAHmlXclNTQQxWaeo47Xf+kX8iXmabSN+SKWPTKCq9fQ6kowjT8b6KWC2Y3Rh3aC5lXS
wrTULe2Jj7K2h69wp+xV3b5pb4aOu41GCQHQhDPPtNIvmc6JTre6efUmti4S+Rcj8j2w5C3aChQD
0gdyiTG2IpmjvjijTNGJoUQ8wYG/b8xaBwj6YazplhP9NFmfd/z+0G+GQ7yJPxlyfKSbbKUqyDRg
kYwkQLNfIM24nK4dfXfSB/j3SHzoY0csKh9dNRvzI0ZlTH4KGNY/Jaw9nr6E4LbIKyqZ3Lmux78G
IkkiCK189BD8NnqYa/1QnyqYZqwEEzPY0u4OrECG1G7fTnwN4yQCwUW8KZ+QzCS+MHgX2eOdqwq6
UJx2aPXPDFCR5IHmhqeN+J0hAOJu3U6xCATxIua4Pae3UIAetc87tbfb22cGL723kLOcYf7TPNvA
u86Dgyi8aEQEAcREd9OFDAOEffrzuonVf0QbPfTOu3RD2jTBH7RhKls7O5Jbbn+SdAY+kEamEgaO
2ykZme0mLFq72sUIHyOHa0UHO5+x40lwQI400w/MCsyzzAfL/GRXrCbrCAw2GcMJ0prccEjL241g
aIjAq4wJS7OudkF17DmF0EfobaD5sqvHdjVPFilhZMxUttmqPoG+eKNpP8xaujxTui6WeEHfOw8m
c+GJ+wthT0PoT3RKvspT89raip95gavts5WxDhEQmaoFH+wMUfidBjksyDEItFqGLAvQdD8TGMOY
/OzzF4h2L/4AThyiD3Pp6zxjDynr2cU/M/TbEDCQE/CrrMMV0iVyLDK79zOmr/Ese+E/0126vvml
nZ7S2CXARSQJYcbBNq+pm1m1sDaaMHOMlciylhirtFl2PGUKhBXy9BBtvRBZcPHzYKsimqEDtKaD
wkMjO7Dl1JD5jbbmuy5m2MAxAzQkuU99KfYzidWxNFEI3/JfGotx7Sbhe94wyQ22Ctp5ojkK5hVK
s5cb0CfXtxYrJNuXINvsGunExjOVMuFtrqe6/BLPe6n7EI2PPnUL7VeM5mCWYh2pWreUdzm9LCAk
l+/ovULZskaERKM+PEjCJoj359YbCAUI1/HUzXPycMag2GqMVCGRWJwPN8cQ3nQ0hsgwinkvzhs0
OSExCW6B+iKyBuZUuvJ1Fk5pv6yvR6yafYuVm+4Q38isXCcvKaZbybroFnIS7UslT6n1RukGiAZX
dJpN6uZwhVRHvTltMxMOVzK73oYDTSgcn0xAaKtZCIBfh+XtyHxInPk0jNod+hkTVY7o1n6y4U/Q
tLypTJNWqRsy7+UgIHKEpJ0Hc/AziUYdAfOaI5msb+qiQlf31jL02IknJjAb2I4MBRAS0MS6LsgS
9Yan9nh19RNSAriAAh7hYuRQnq3mFM3IJjHjlZLYwVp086P4Ie/rY35kTqAw8NB3l/i5V7blZB/T
C+RP3JgxRO7W6FfYBdUY/0XIEKVboO++xqZ83XenaEeeyJDslF8YgEm64kg/cemEtGhKSltmbZ1j
hovixXjGWjGHAaCUnDIaZaoffyGRBArTlL6Wmxd5rUvegFzYmzjximAx2mlZ9tIPJG+v2enKVajM
b2jScBdf5lrhdAtpq+8ZdjDmOJVHQ1sWOSP+4Ft6JbuJAf4y2WhWBQCdCaZu9p/1fGIZS5HYbDQr
iYNPnNgFeXVdnE/R8VbOFIZrwuzvZ5zp2Au4L6B/K6fUu+NFmvTlRBRuIkExY69AOHKbTmgWQK5d
Z1t5gdTof/uSdyeMsihvqZRxwhAZWjmgidoNT4j5yUpC3A6dIORGj3Cs0tiF+MvnvNcVX6ppW6mi
gMgVOJjDlBs1S/JssDR5Y+YPMkSLlXIk91Khj8s1btBupRFcPm5ZHB/gIuPJIEDBmnjF5v+hu/Gn
k/BvV0K7U7o0WhNHl4zzw6iarXJrSo6jxRYg814ue1hg5rlE9bJmKPmg5P8X7pzGyu81tXZXUxua
divkgZtgbK+iOcZoAuH/A50QXL+rhWRMPxnewxtBfFDLa+Pf/3bUyPSrXvZXjhqjRmvsOxR4MmYD
HFRSd9srDjiXTOuSNfp59G5HFrCedds4ImX92bsW9hUApjHH3DnGHhlsaDJN4R4k/Ox2I5jipxyY
tQD3kUSSHDbKH4HotBjmX9m8+sMoJlWtG86R2FLlA2oKf/wDZMTdS1mNLBgsgR16ROBybbvqaDn4
I4UiB2gzJuv4YmzJ+CBwp5EvFRIJJK2AITDt4pVgHyiJC1ZI0V+U2JfqRZLQneVu05ejDFMWU7sK
gGZi0DTJGMutfoHAoLEQ0DUO8wbkiNp0AdD1UodEejQcBzZdu47LY0rd1s1YQqvTwy7bH7qU/7gZ
xhXjt4sytOIg6gUXpRCoz0+p+pVmh9hJzFKkGmDiE0mvl8oUb2ta1JZauBPi6Hg3Dxam8Z772wN7
11aMJ2LWT5qfxyHAi4AoBpiBzWY9tjHPTvgo5+/RSnjfiYqzrIqTsyruUg8p+eRTohwdiQCabmr+
j47y8YP3YPXV7jpMVSJGYjBcxg4T3k8+YzEKcfc39J2jsz/ZPOJC/6kL/o+re7fek1UQpmHN1ZXn
tWJj8u2BfEipU6JlW7IV8ojVuACG00UjNJ4+D+pa0rnGA+iDC/xoRb7bBtRA086YX8f1rqk/QdAg
iOf5fid5FdzE5XkMnHi8zP6Lw3W31t13jCaCOJzj6VTcZbFnTBH27P7TI5c+evezswBjbBSZSfyM
eW4rmtoN2MFn9G7MZdKYOOL5ZLHguUvYrkMnO/39S3l0ef7VROqCNs7E6/ilTJ3eS51+9F/6+flw
o10wsavlzUaoGjq7WHV1LGKQoXUnKx5xNR/cmPfDknMZB1KpcWOS28LnBZj3TBvNuuyYlDOCtegJ
P86a/BcU4/7a3O0HhXzTldbouDbfyCwQzK85K0SzmzZLpeMN/Pu3gqZkS8pSaE09MtXScVlHRoDi
QCv8fPJKG5h+1M+oo2tvjip7+dmlxMznNGYeXKsHC6V+t1Cep1JXNkol7tCK7Lt++Ua1wHlQfBfR
lr/WWAfG473UOdNTcIjfUdJXrJ0rRdjMuobO6RiPcy58BE355MF7+5O17PfHXL9bPYWbEclD24/v
TYxMaBZWc/HoOAC2IVOQvWk3Rq9qCHhCxhuMur4eNZL/2Lj+rZ7R76Y1XaWq3VCP3fP52NK/maPw
4+JKbyXjjdycIFWw/n5Fpg/qCf1uOe3PFaes8dnunRG21M+6FS4Xk+MdgKF2nTkGGpcHX7UoP3rV
uyVVUiZS2KsaHbTRFelepD0ELRS8NUGhgxWdbRKbK8GMa/vC+T82L4wruCapo30LS2QQkQtJDbnc
DL6aN0nBdZu52y5GkwtYRv0dSSkqG26f1ktCp6vW4IPKw9kVj8oSQQAItGxMQ4FJPSFypTAR77Rk
kL9PODpjkHkHJIlwcJqM/ED0hI1qF0yXdKwOc4J+SGiD5FZffKMnWMl4Coov0ITyc/9UrZLjNWbL
tbpkXSHMZR9QrCD+lSB/QstD+nJAP2pTkR2imQUNA5e1ovYMp3ySlmSNCdPNMPV0rHQZS2Vt5lvx
/azsBNwoiEaEH//XUDkNgkUf+RTzJoAGdgVYbYbHDyxr9KS4vBOPo/1LcSLAHI1Vw+dYEC+qEl4Z
4hz+jF8Cv5l6xgvQOv4hNxpJwh18yWwJZEmbbOozV93JShPlrx7topeCdPd9TvuSg6ICDWNh6HtA
d9K8bd1+uk5y68ypXbdEgmUZctj6BUmaNyCN6j8Gjuj5VqMUm91QXdCz2cq/Bu0oxssrHYySjaPl
ORvSo9R/NPpnCawAycJXfyF57wD1ZzYxXop2dxn2PSTHa7RINVQ54NuyY1iklpHO8gKy4qYL4brp
s6lA9yz4SM8vZf0Vihr9S+aLSI+MF36vcCgqV+gWMolAQUmu+1I8RcRLWdqwa8ZeNIbmB8/YnyYu
vz/Wd9u21A6BHMMq4LHmem/GbOlxjD0a8x+Wog9eyxhHLr+VordpXwXZWAOiH39mVR2PiXTg7GuP
16RzH3yyB3uecXcA08q2uCSTYXy1bC8O++S6GlYRjbWBIAMZr5iMkvThZ3xw7PuRoPz2GckoTNNp
TNlZTi0cp+Vhap3tnxSZ3haWIWk7GsQ+VMEP5QjTP016fruUP6OW3166SMXBuIybfPI90uVTYhk9
kKhnCk+IrD042nrqRQIgpM59WN8/WDWNu93z0lymvVFyIJfnaWsD1hgzA5DCZQRqzQtmCPiWaK78
/Rr/C8l3V2EYd/tiPwkuattS/sYsKvsc3XSgLhJQM2j9xyPmxIR1KWP2UvcxiVYAF9Y9qBKwicFG
wkt1qY6CcXjYnfjT7PD3K3G3VxZNNpFDgStxMWY3YgSuGp0RwS7eGHy/Cp15Pl7GOcCaxQ8jQkie
9LZbtbBAJkg118Oviba4JsvpmXdoWJW6+/u39qiaMO721ZYZ9Dk/U00MsJJHjwIW2ppBAeU64GLF
G3MQLnZr9saSVFHmlDTn2gebu/hoMbjbZturgg+oHs9KmBaw6Ibu9ThypJBU4tED3b0ArG5el4op
uG5zkpRHK9+DA4txt/LpUZ/0acLKhwt9PDNAfT/7iT2+B3w5FjpyzYSh+eBzPziX6sLdIphdbp2h
5NRR/0fNM4pmx+KN1ofZbWF5vD66Had/X5N04W4lbJq6uqUtL5nglLJ7isRFvSXbkoQVWoOoIIHA
PiOCeXwEePhpxX8u+YKUl3IW/pRw4NlwCVxx4+NgVg9Xp1yHFSce4JAPV+G/r/26MK5Wvy2FWq9e
8jblDh+/ZPDxY6zjGKJG9Xh1JFsrcTk+bLv9fQnUhbslUDinxTU0WAIbu48saMqy3awAbiBkzixm
AtgdnEv84H56sATqwt0SaFxVtZBKlsDG5twfB/NB2ElbaRZkNrUkqut+S4jpGOww2pYV/zLKF0Tm
lbRNyaEkUOfRXiD+fSPShbvlL5Db/tJnPNoCPpYIg9j17Yrn3On2Eu7u2zcrM6sd8Ne5AqEBGW4I
E4YxI6p3oL+ZM5m4eCSPD1a9vz/vunC36mlKlEVRQ1cUIO8N879sT119wLE0Yc1hzIT5eXMmguDv
LyuO69j/vfGlC3fr3E2ZqGU19t8aXx1DV0k6kNI3GYrDxImmF/RZ8jNdznF/ns7jYJ1hafkU4mWY
b8ihxClSQ4jCr4wbF6/no3f36EG5WwSDdnpuRZooO0nzsCNSAjJMLZ3sTf8iQvlCGjXtagYhtojc
/mxWm4TW4QuGcMLd8BEv/rfL44888bcn93br067pftpIau1EN2dsmgN6GQXxDIGc4AWrkGLpD5RH
D463+vRujVTbmjq45e6Ix871LBhDpA00u0QpDxRrDz/ng7vx5/389jmNHJmTJvPFE/V9YffB/DDq
7E3dksFHI39msDd6lM7TB5f8wXRA/zl1//bKk2Ryg1XJktwyHcBNYTWrGB/yT6OaDOAvag4veP/7
U/DwRe/WxmAaCZqkNOIuONbLwDdO2S7YGnZjJYd6P2xGhbC0ffCaD+7tn/f02wfViuB2067/WY9J
F21IF3T6cix2dEv4FJ0Jid+xPUG38vcXFh/stz/78W8vrLDdRlP9p77SUuiKDh7YL1QKIFWD6UsJ
1ptJAZaWyY4VyLqB1QfCnqMzKkTihucNRgC5nxsigY7C/7L4039OEb+9uTzs4pswdowLTE7VYRC8
6npUIvt/SDuP5caxLYt+ESLgzZQwdKJEeTNhSGngvcfX94I6olPJ4hNedM0qKrMKBHBxzTl7r62b
8DZ8dK3pCxl0WBz9jLYMO1AyhytEHv/6CzibGPtIHrsoYxxCC5h3x1G/EkviFJMPSZsFiJyhf+AK
BlmysGQuHJTg4/+9O5AbucmkeclEuI1qrLi2XrJujR/XK/ajlx5DPFnVf6lblz63Ad8sCOcMLCFv
o6FtPxfsHmt67GoWoKB17TYqR/1NgNsv2Q2g3+ijf0aSqflNql/Vc+eChiWbtd7fC+oNsl672eA5
GrbG8/jewNghIBduCQLkejMHyc3byvHF0LyitHVzq7KdftXgMB5BwLPwVq/1Ya7RRO99+N6MVxKU
hNBiQuCv0u+a3PE+6hLMqI5+uh7BeXOOhD3j0qGXbAohE37lHq3cTp9NxAyeNwqmdpqSZLEZ/bXQ
es38f9yEO9XxAzcV3iVcogUEu1y3TcP0zIgekBpslja86sLk+nn2+DLG+5OS9WXLl4/ETjqqtyCO
lB+IqhqvdzlspKv2F2iX8TBrtoCozE3R6YAlE3cFhnL6ijyY2YW71X/V86qzDm4smyxACm57/gpq
hzfwGaW+HR6RcC7LqP/DttmS5qIvAQ7ne5U+rE5JoVC7AJsFFwb80i/s2GtQqcBTFPu0Yspc+0uR
YP9hlv5z2bNPMvdLoRBVJq7sByLQbj2csPd9pvq0HkSayW0sQOBzDvn6+ylz8YbPPsk27dq+LRq6
dSPvSLYlnjL1UvYeaPM5sNC3gpPxby97vtuICQbP+6KVb0Ng82wLGfwC4CUE4DZByoR0Hghf2yw3
Jy8P0P970Oe7DWMIU98PeL/4iEwuS7WVEzAbjV/zJzS4hE7BDmFG+pfP+XzbUSdNmuQNW3PjXgYb
wcsdPuZtt7Ybu5kE5/2/D2N/bnY+N335GukBBZph8DXqlEEU29xNaDTU3KOciXEncwEO0hmUlyr5
S2Pq88+/XLezhF4dE5pv4k54AXQO6msNdKlxzZfZkyR+/FetmsuL/5+7nV/9l6tmRSYOqsZV1UND
bKIdEeWuQ2yYN9IwMCcbIBK8Wx0G8/IRdGlcnZ28en82Jc3yH4hfcCRWEm3YYU9emoHKIWACBO9M
vuDisLp84vtz02dnq2yU6yYrGFZQl7en9QT8MtwFHuI6VzgAf9jkHgI0vODfTxv/4aT557pnE1aq
CrLeJuX8iqerpFhx4tXZUUE8Inv4xtxOCBWldTbZyPoiipE0Go2H0U6BqB3Sk+O/wGLwX/6L+Wyu
a/xzkf/zw87mM0GP+9pIGfPNy+T117PMJCDYgR/G7KksbDiXRvr5loJwLim0KsZc8tJQ7vD3FiSh
dZGCDkPMi+HZztZLXo2lxeJ8ka38xlJPCbcobDpS+GjjfMpvjuh1kIl6CRwkZHiLVZb5lX7zZOWz
ipIfK21bJgxxdAZPINRSTFQuZNfD7KMJt1LqCCmFQxUiAsVTFv3vh9x/OCj+35v9FEF9+b5PZR2P
fcu29QRhZRe0bs0eQrADdEEEIrj/hf9v4aP+rAB9uaJfCKk/SJydosQOZs5kd0T/KrFMNRMjivSb
uUZqvS6VLv5D//XPrZ5NZXnkd502VpxRUVThv5idZI9Io6jZzLFDoCi8xVF1uSz855pnM1iclEGR
RHzRs6myP/xvNRYc3bUILOL7V6l9OjS/G0tn05Y4psYw+Vws2pb6qgT4pCYkbm/2wW5GwFV4kiV8
YI5/N9MWywODDYIhjII3EEuTA3byGayOJ1DSgbujSHfYGH7LbgG6jF3lNngd7mXTAYJE9/SEg3xF
5sxbeUiVudNKvzWjKVuHNIbHtY4c9hmcIg5/TfxAfm8Oa0j9vFu32iDi1Fqw5Mk2sKT1BMg7QzVn
PSXjlWE+TEnulDMBgtIN4EgUJhrgKeshC2lzeVmLCFu4U/0Nd+q06L3V/L3ROHEX7/HpaQAyp7yb
OdQB/Y2tPqlXUnutiwCL9OMo0oV91/pfM6mASOZ+GyKxNAfyBDtPFV+S+tlk24x6jXZaqzkygvwx
v6O5nD/qR2SY99FNVTgSVX1CfRFzgN+UqMXaEup8hc/1Ngx2pOZ21XoklUBbs9WuiLWgToqQVnbx
fEl4evFfUQqbIluSPtT+9aRdDzB++T88Sx9+vJY+TjqBRHtff8Yn5jdvhn6QFMraoG00xHxI9vRX
HtBYojt2BXDRFHcK51S9Sf7KUrZkSt0Ve0BB8Kp/NnvwmdUzDdhm9kqvyh+55EzWsz88YwyYtlC3
ZfEoAwZqdlTn4tpJkm0Jlm4g17VbF2tFpaANDcRhrSctaQ38bZ2WbvNL1bZgaG6CzonBwsTqFnRK
P6f9cuSCz1uRkjK6Ba/oLfg5H6fS9QO5egC2gE9wZpvVi7C3dv4+uSLfZxdep3fgQp/gJoJ95gT5
LjM1sNgAypvVRukGrNhsZiqcEjffDbYpLO+YcSQnWIs7/TAYa/9aXk+eeo3aGqMG4J2hdYqDtqVO
T/K0talQWcOagZg3bxysbcZruJYIVIKhfIuvKPWvZl4gmU9bFESMBNMbHrvb4bHY4YSGbQfRDkrs
BqpOv6GO0FdrJXbQ3tt4l+aTlOvb9X1KOBjnqg3P4RHFg23lV0JvN78IwHHLG8GRP/Ab+hLC62r3
yRucITdUR/rQa4h1gtTApvlX3rokcfBLYX308zZHWskESXsIU5DAV76NqdjU1v6MIqLAogW/eguK
gxPxJUY3JuChdYd8HUbJTWK5er4d3iAQBDv15IzFbtxHO/t0QvixgtlIRjd5EwfU8/1WBunB0GE3
p/RIOMMIlegayGGTfvDc9A8B1519usMiPEvmjS1IhvBmYjRuRmqL5K85pfBZ/SL6u7FVZpVf5LsB
2+GIB7YRo4450yj45x6MxydMUQTekHv+XIvVzduUSAzk5DrgTWFvRU5bI/pw5mcSuwVoiAkoUM0f
4rLQ1qZ2UPVZo9R3njjN6Aut38AmHNeo8sE19ltrK2RX/g1/GBMBmTMpaNcCGMWBCEFir/YRUgny
VOXhKrG1V0LYsvxOoGbo79RsRhP2VI2vOwiJ1IzyzhuKx6B/EACkbjGWBW+wJogNmTo3TW7D9CXF
vT9c8S9riNzCHT+Sf5OrW5KmpW4jml7TAx7y6NChpucf6J8g3l9DHqIu1M82AU11+Dv8P6PCi5nx
6C21RzCGrWAXbyf9ZjhdqaGbevA2QCgYaLHblWjuhGQfdTRkFvcnF6uOhCtzoKG2Kp03wgWlOmmT
yWo9ansTUBh5QCT0+iqxdFBIDoMrsxVFwAal4/vl7HJZ68uVz5brMUnDJs44vTfe7KvL7/q1tAFb
u/HX+g1mG9Cw6X2/LzcL112647MlW5Z8OZxU7rhx9NS1YAjGOxxFBxmk47vuRTvLMZbCLZeuebZy
x6LgC1XNvbYGGWiuvqtmRbEnAZxIXaIFkYuv24/Fl3vxnPPlEZ+dN2JTjMQ4pl4QbJlCgQvmu2lz
2oaEECkQQKINhp3bdh+sFx7xxePEl+ueHSdkRW5LOeZ8NSdEbnEvgljMCd9ax4S32rI5fzVLZdLL
h6v/u6h83qmWhdyM2/miKPdhJrinCeAVgCOVXsXYfnQ94Q/eZOzKmaGN5UKXn3zVTYTnLHOryZ2K
Y4KtX/WPof4Ya9gC70/4uZZG/Vw9+Mce7suvPGvcaOU4tKeAXyl2DtRxyHNOXVLh9yUOAmvRad4K
MHfewgv5fiBgNDk75YuhmI0RAwHiO8EKIQ5KaR9TOawIoyu3CpFzaAe2S1vyS74XUsZkjZR2DcDC
ubUjywtfygVRvJ0afKoe5o7mGEJ3wGWUPZGEKJFQpd2I6Q+pIt3VNQDBdse8O6TQMKPbqEccTgzH
FcyKAYSx5eUsacAsFKz2zmm8Shu2h8mtqO+EdpsIC8P4kubjr19/VglSe6ExmngUmSnm6LDEwRJb
rLpnC74y1f9XVba1t/SKyEckhRSy7SZyxNGxQnfh9V2YPv76IfOffzlSBWHQEOc1iLSj5N/FMd7J
r0QTVc/YAAF1VCCyPTVdOjleqvz/ddWzCbo0xDyJc14eNujOgc2hY00S1h0gb9hOR+rSZIfn1XVq
eFhTCDhLHoYXxattjvPKlZXaknrV+uxKr/Rf/Zsm/vCLWRypE2nDRtXnUyPj9zbJbM4aQWaDVQWR
Or4rjvirZbGdz8oxkJIXSo1Y/0IcvzKFEde/RntzMHc1TvoVjYcodOPmR/TKskU3WH4M5TfqWHD9
RfzcxJn8kJ/A2YGwp1tTrmEjwUsFGt+TVxsFN2SCgr+lkqpBmy0mwKUVcRfjBtRWVz9JTAzp/MO0
J18h3WGth16vHcr4toLFftrgs//+VX8K7s7mh78e+tnqlJxOjU88sngrJyOnooNAjoyP5CfghY/S
q5jc56d7VGOn9s6UiMG6C0XX7KmY+CyjosV/8gNaHtQAnH8NZdp6H7Oz8RunNTZKtka6kEW/kYOW
ITEkG+V07Y/3hfxaFE8dwQfiJixucmE3VCh9nbJi3zesM21d9lsl23QYfkN4Zfcm2RXjeIQeUeTX
ofGh5E+thFeUEBdP/mmBXOM4s+82n2qd39Fe2qGg2BNxaFsIWsTGLYJbE5Fp6+YtcWMvDZENEZlb
ILx2WmCszDBe1zIdF71dAZwZwoUv+1JV5K+nPM+XXz6oPCrTODf4oGbKxNwoovd04IzqsU/11Lvv
36kyv7Pv3unZMkzedSqZKh/S4Pkb8ZcIHQ9By/twMxL4SGPXAQfs+hu+DRFurUP4a/+KGV67IwZB
eBYaN963j+YrltpbaO7WPq12Fdh+to4pOb7f/9jFSe9s7Y46XWz8RIHNzKlsamz99/je3mE9Qfsa
XVtr8nKjzKFsNdPOHwJ3sSqsXVisvr6cc49MorFUlzkvx2ohVJNaMvSrGrDFPngYnBPOdn9Ojnjs
D0SrHABLIsye48lm5zJV1PpWIUx3Lf6e6c9S9wSBUSJb8qgA77FlFBlEObHgzzqeiAFXk/7k1NN1
zckI9pZb4ZdvKSY4Pu3Ll8jf+B/fP2BlXmu/GQ3nJhtTH0SrN7k987FhUWlJG9yobwOYxmEXPxNB
COHwOPxsH607MMBTga2XBjen81XwG2c56EMkmXzp6r0ICFbdcAgZoScu/Ex5nt2/+5nzbXz5RNqp
ESszYCICM2JQhwbkzNlYc03DyX6iBLXog1Oygf84wGYsHQK0KTaIpLIgWYZnbMxIe7UjZAAfgDcs
ekyUCzspg/BSWccTQd/xnBvV14pYnGLkY+G0xWXCtjrXvOmH8hBra2sTQfTGNQl0I3BUoQBeB6OX
Y31Rd7bf/tDEe1/cadIPBcZ22AFIhQOLrR+4iyc3Nxb/oTKc3Lym9mI+iJwF/dNvCwTBmD9G0qMp
X5ftbRo8yv2zgrLICg4yJ3VABBWx4nIOp4scZC/rXiP1mpQBZ3RTVwSy0UNXWEd00B4JuHyYcM4j
VSCElKM0C07D39kZwqGrtwZbUwKgyFhVtyUBhsK+Cp+IShUpicig6NHNERCBST4oEd6gxYSFTERe
SCaHK/JrTbvvHeknFH2OqgMTLelBVuRW+DRILsxU4ixW1sNGgCLyMZbr8QRI5aGlHkVFp0YBfFdI
NxgFmuDFBGvSchYd4m2gPmgSRezTo6Tcqv6+JDmKgkdyC6FLFBdmoksHxL9e8NlMVIVIDyazE29J
RN4Gx/KuuIGbbQA2BJmKS3aO98hus1+UKILH7z/SS5rjr9c+1/6fBqE66SODq/Hid5jUnoaU4CMD
BRauT5vKra9GYt7UZ0pl2aPwsHD1f1aVOY7rJgMb6KSqf1Kyvnx7yiB3WRU1xlG6gYhY/JzZHzku
yNbut4CElub8C3f79/XOFqhhGM3cDCbjGP9uTRv0bw/aQQF/vrXUbdEdTz9P99KMf5ooO/vHXqFV
ctA6t1v6qpUL3Lu/f8rZS1ekLs+6gp/S7/x3qLpEAuyxBmTFpqdybeIEJMi82BIQMDnhXv2Vs3e8
qdcw23SKvjMIJrYxqMR2B4Arv0rZl+u2JezLCDgIvY8cV6P4q3xUkRbPWUl4rPcD2z8MStqzrELm
pZZ5Iz1P41U+rMI3686qV/4jkBpihPpxTbLPyLXKFY4ieMeos/QHdsHUs1m6JRw4RAawYZ2BNhWS
vOdpmwKy3ZrxvqN6Dtdk+Gj7QxyDGzF28UQJ+aHC6aNuyFcUsw+N2cN04cFkN4B3ZikHDhD1hi0c
Fda7FLm3fIwf0b1zaEzfjD1tRO/kEPjTPfvBRt+KN4SMfSjP/WP0Q/Ha3/MtmiaYlMNMTiO7/lq8
qWbkTmHspvoee6NKnRM6o4nZwyvnCn6zkn+MN/P/ch8/UqEvZ1GJv0OBoofryKsPwAEc6PNvuXkd
XitefxdmM6p+RwWcOrkEwgDq520QeWJ8hMljpQeDaN7J6cDU8YA1pzl5Jfndc4W7uqnv5qyDO1SM
AFXzt8ypyaoXmPnm2NwguwVwU2psLN9yvO0rHkr3rHyktwWRUr0b36J/mDZh+X7iyyDGNrdl1n3Y
lr8Qy8RQQoAWwkzojlOz79nmgfAx67dafLHa6yTfhvQGrLKxMeDHwUYgNIh+hr4Tpf0AQyZ4ZRAR
DBXUzydaBpjPVvQbYOe44o9EeSVJnO+hoZ2lkWnzXD0a0Y8m+iG8UsMtyTAS9kL+Tu1W197ijnMP
8X90pMS7Kr62VBhH0VNEz7Py75MhtYfEWAVo62Qf2VPBJWeusrEygt9lpG3K3pOIfhV/sF0UjZ3K
dKBTm95PhcfJ0+ezgBqKDo7KMV0D0rWQnCrvlUziWQzZ4qPjkMOOcko/gPNaIrYe4nyjVzUyHNGo
1hTG2/RAETfVlbk+nN5HIVoH4kWS5IkUF0RQdfaiK4/Ue+P0EHFw0wms9CLK6BOIefFuACpABgPE
u4Jxoq37PHcMec+/oDR6Gq6AE+Niua2WiGwXmn5/zRefXLwvU2VgjUoXtYNxJKLRnSMlgEZ9/EAF
RUxt/7FUyLsg1fr7cmflGzFLwkqrRuOo6o52AgH0hG+KHiOiJ7uAUqS8x8YR/iBjU4kJAwNZTW+l
d4PX05pzRvyT0Ou5SQhwzzahCTh4jTRlT7U3bwHJOOPcuShMl85A9mYk27jaRZDM3Vw/1EuF0H8e
S/6+l7MdnhFrgtzVPLpMJuuOySvALgo0+ib6qF+6p3lYr7o3qaXVUA0LJzBt6eLntRWzNNOmrowj
UDoaPf71eFuBQ5J/n8ZV9DMJ3cyaMw7nyba5MTyJLwRMl1sPLo/b+IjV1UxHiCaCBKgVkJJzaEg+
vNVuGzL4zHtZIjJipR2kauUf02NOHJS5T4Jtu2WnxTf+SopA5gZuRYoNYp67DtDhwlH+guLg7+d7
VrVJVcMSNI1VHK9/sW0UJsA3piB02p0blT+H9o4oaj5HB47gwgZi6emelW7Etjv5zTC/WhaMncph
XJqc4nk8kjkLS3UGl8cEPCxuJP55dPv7luff9eVrhKmQZmbOdYERPmk/mNm5P+KmjJXfbVWB0v5c
b8k9NSHCk9lt6ZHPj/TvQ8vf1z8710eFUOpKxfXbnfgZjWig2qrtO3zH8LnemSv1uyX55oV96t8X
Pds9aSpV5zgvmRPW9UwADWxRux8eUJjiTLB/AB2b7BxQ4XQVMncufEiXR5kh6YaliXBszwUmXVON
lhQVzDrGmhQmt5gotGC1H19gpmiAg4ZyPxMLkmGJ0jDPD/942F+ufPYJJ6mRWJ2RGUdZ2pEO0VTu
yd9k2iqKtlF7RYdZYrV3y9ZbGNwXB9mX655/V0YRhFZeG0elfw7yV4N4C2mTOGHzFuSbUTlO7F6c
2Prw5WvkkONPIgtPS3PnP0/HvPMvv+HsA7PiCedsz7cNZrMhO9d8n9VEGo1MBJGY26HUruYQs+2/
vPezD0xWpzJQ2pztMf3H3QnVPRtDnW3bGlhStJnBPvQMK7sprghSWDqRXfy8vtz12eelN3E0NSpX
r922uSItEvXFzK0inYGwJPWKHyM6494Slm576XGffWJlYxmZoKTGkZzyztjE5r4SYS6dMOqyXS03
geaJjkFsF/MrXICl+744nX6577NDiV9L2G0gkhzzysuT3egibWGjyu6c/TVFaP8grBWipZCJbo1o
2YS5cH3lzIQZCEUVTA2LJW+92ZkEUThZCYvAJdaCyIpsz1E/2ZB6SBZktDyrL13+bNPTTY1Qj8nn
a4/FbbXNOEoR7rcDCNOsyZ51idoAZeoE8fXijD4/2m8mmc9q2pcVpRnEiF1mwow+55KJrlW8sKbS
TRwy1NYuB6F62w/3aJCdtH7O/J8qYNVQ3S6OgYWx/1mO+vJDlKwpKyTfxnHGv48hB0fpudmQf2Ci
s0cUhULJk5SlhXxh4H8ya75cVRLKrh3j1jiK5v18YCW0cbrKAcbyvZvGFmPDSkiu0YIsncQvr2p/
xvxna+/LlSHL9Dps9HnM9SwrAl352jPgLivXP6RpI9kJcXLPKVXgfGlyXXrUZ5Nc2WRpo4/ctCqu
a/Eg5zPbGzmW6Y3NunOzZDPla2NOwFKW+i9Ly+l56cUQS0OrfW57pOcFu21OpAOOndqj4JFy4QUV
ZWIS3bOlm56nsO8G+tkUp3WFIJoGF66mo7nW5Ve5vctF5JoWCSu5F+aeVXKOe+idSrqB5TPGD/dj
eLOwviw9+vOZ7tSmfT4w0/jRBkaXdAyBlXrjsJtw2Ltk7mRYc90OEP3S/S/sJs4Pctapz2c2mHEM
o+0p2eEKEmwCjw06j+aWBmRyTNbjYo1x4amrZ1Ob0bdCeKrZw6hrcboxlQczJtiXVi+d6bajvfWk
jDci7G43zjzCekoESXMGtbfw3Be+83OueJVbpSj57CFJMVeIcycMkQRvHJVuqILXrVaUWuekYXl0
Fq68MLl/8oW+fOfpqNdanX7Oaxoa5WljYhDypNL1dTsgW4rE+BnEllmuXKCW6hd9D0u3Pg/JLz9g
VJuw1EJ+QOU7tX9AnRAeVCDf3pBvotbjCKE8xaetFcOeXNzRLF18/vMvFx/MGgZkz3NvnKLZ5c2H
b3gIO31XRfluC9mxmW6MfA2TJL5Bc7Dw7JdG39lEJ1jGKUsiFrfaNUc3LPZ1eYyBhTtjvyV1MhBe
Wu1uaK/aIyFRFAGq5wxa+aI6ZN6ofzP1qGfbOrUTRUOuOhYZihpIOx9Egr4caVMzDuUrdKLj4b/w
HCxMNerZhGdNhl7JBpsqtKcGAJjYJcad/nIHBLXiV8A6tQiJ+5d7OfVshjOSfjQkiXlGXaf01zp/
Tz6X5VHm00TbOr3AJS+uSz728jGbdr7TGe7CW1+4ce1sN1f58mSJCucXc1j10pqyVWajMSzXbbOe
8PaByyIjaxn2c8Hbb4iKiNZPk2VJE88vPHYJ952b031yBdP+Z/cgMMUyzSC5JAHiKWhW3Yd/C5mb
Asl1uB2Qu2pU/hDlTJ+60o/k19SvmAGGJe/zpRH45Zed83HroiunPmLFz08YCJkA5uatzk6Lmtge
nsCwIbRy4eu70ED863GcI29HxRDgqVCvo0kpHATasYndOKFAo7BtVqW8rYjTdGWEFOiyX8ZKW5ni
05QcJuVRsh58ACGoldmL2z7xWViPyyu0nnDKT6+F/pzPbHaE7Yv70Esz1tdHNa+jX2as8pQIUzP6
xhFALI1qgr3Ixi2J2LVLpyfg9X+34khql57XBdvO389rfolfrjyVSXIa5kpDb0NaO62pc1DYxBeX
jW69VQM2RlCj/187sq83PH9OXy5rhF1qnWRuuLeFm+in/p44ZPSKrzV+MbgO02MNCyhaL2nXFm/3
bGmYgigX65rbFcgd8NfwtukVER2AeyY9bVKFiTEYbWrdi1uhSwWOr3d8tiwkgWpZ4rwVGmIvCOj4
77TyoFjbonJTDSmxh9Kmyo/YxMRrg9RCy23pTi58HhdgoH+/7rNVoZblcMwmpilOXg1MYsGdsUPo
tkADtL+aZ4C8VQoEkz7N7HdZdWS7ujWBHUtHkcVfcrZSBP1Qxr7OJq0d0TmtRbLLT9dRsCbwwhJX
uekac3SmG3IATuje7xK0pjVuo92obui6LG4almarsyUkkAStEQJ2LLNEhq6HI7jSXQUfpmGRtpz4
eWHBuHQG/jIezgUxXZlI5URS1TGrX+TwuVB+J/D5jWs6mdldHB0h5ZC+kr02/aNQYc+pbjrQUNT8
sm678FMurV1ff8rZftnXyc0zzfmjqHcT/dgNXTuKqk5+2uHPmCMiG4Try4986bpns17XNJGojQzG
k3XsG+CF+0pxlblva+snj1lYyPe5hSeHAoi79MI/TwHnG6Svd30+86VxqidBP7/wGURwNYpAIzEj
z81ZP/E0gN8t7R2WTWWjYm6g/wiaAqMDyzpCwnZ48F2f3tiK6KzElmovH/fkfYQ734s/aOy10Z2f
3LT9k+ZjBqTpKCyv/hdPtl9v4mwejU5JHxdhwBo7BxB5o9uaDq4kMk8i4lbY8YIZt/PK5erd5t8u
W+dI2EIMu2jMqCEBWze3p9M9kfEM0IK8klLcn/r94KrNNiivrO3yGWdhzTyHwaaynzR1FrHjqj7U
XZpuuvRh2sccap5h/le3JIwQZ1SulnMfL5ZRvj71s1mUqlE9nES2+ObghuJB7FqbIybd64ROmzc0
x1r9UWleVOxznA/dvorXJ7wl9sJ3u/QEzqbQ0jekNrWoLtQo3qkbs+UUkSSg0KwmNnpWRv1Mwxe3
rMtfWkfNs9nSbJWwkjqeAKhFbGHjr8AhlYeg8C1RIUQ1EuU9vH5/uxe8AH+tXefynVCIBLUZ2DOM
tyxdItBbujKzn1GgNC7Z6CcsN6Z6hpJjP4ZefK/95rQ5I/wlG5Dg4aRjS/v+N13QnP79m86mTiML
x0ZrGISNExGqRqYJwD5trtuna12/IxGFPPQlDfsFmN7fVz2bOAWhS0tN56uPkTyevDz/xfahfqin
XYOXKYhXV6V6V6X3iu0HbxJii6V9xMUO/Zcv4JzzmSiN1HYT76LglLtWAQKzq9blT4KgKa9kQL3L
4IiFJfrc1mTImVaHkqWzaSwC+jMF4UiEaqzTuWY6miSFERycLq2OS1c92zJKfpgGesErnkmVUnxl
nEBHCO5AGS94H9y4ouOcl/cLA2vpqmfbRUkLu2bSPntCvZsdCSbVnBS1rnXLrQZ4t8ijWbjkwnRy
juTM4rAVcw0fKw0J9El2/zarBwgdxxAnUw9HmPeG2W0J1ad+VgH/sRJLsiVJkqUp6ud0++UwEBaF
4SvsBUjvImSOHMCi3LYnV8L/F5lgnUfd7gN9ZVi6B6gTiFbSoPrtU1BF22FONHH8W7m0jZbs+feq
IAX+7pSRE05/2G6DQ0mE1Mj8G7KrPn0ECIQV9apKHqUQrvJOOd2UVAj1F0HRyfF+MEknN/yrXoEK
3B8L4raUcWUQo70pr2FB+/WqGPY14Vj5CsG85J1MRAzSHsxzsc4jVj7Lk9ehupZnu/UK7vwTJovR
jYhhGzz1F24IdXBk05aQnfqr7AVQ7gskb9VGIiyCAPxBxbKmEWMLzYG6oUfOCEbuBH32HAsmhrbJ
MbqAq2uWV0F2SNm71FKxmrTm2s+gRUP4aPcWMsphZREIMtg1QtjkqQEPkD7UeeGI2CIfLHosoPQG
N1I+GhFRF2lGjmIQEqR44dTNQFBVvZ8QHcmuqR0tE0mpbpcWaCztTe0fGiyvokKAbQZAfFNh9zzF
IMINO+p/n5qbOn/3Z0+5v63yTfGs/9QFvBo5LO6RwJn2lypwEzGyPqldy/ls3JoyEqkQ3nX2VGEo
kg3XD/C0kikXXpUMizZ6TPH9D7bsRfuaHBuqKgouzKlzBo7sde4Z2i6Kb2MudOpvCc6t4kO3E1/E
LXlmCZVg9Pi6Tf4GZ/1AA8AsrPlvXs36Vse2qkUPJ+xSfGddvsXEjtlbuLkhZ4oQALZtBKwwmtbB
w+mN/Siu3vqaGCdLx3HL6/cUAgjhnMyfC6rC9iBmHvjtZNrOt12IHxPC5QqPSpkj+90KxdrMVgOu
zHZjPWq3VX2d9Vdp98zcIrrBb6XAQvWe6cQk2FW+lpLfoX+nhbfmrFEM14Lv+afCbUOG27V+lZFS
iVam8KtVh/yIOBUsTRGi52ojRZsiW8epJ6ePOdjLUDy++sWNJZ+8KMq8Eh3xyXcnFtER7FRp+6W2
VdLiEZq+ZWoMfwUgOdmRBCjV2pVovUXVXWjc+MoHUdDkdo3gq7W8uVPJHy2vivRJ7F/62PIGJeKD
7QigoY9uzRglCQQKJit539VvYsmBdyI0nm33rEbSAGRhVx5M/L3b1jBWQ3LyppKB619JBI0H445Q
eD+8EePbUFu3oZfYYcAqa9cEM+CqdpBtNa/DK6LpaBete7tGexhtBPGp6vZRfVPkj0F49LunKPjJ
SSop3qLOHYObHMcveXoyiObg2EmeoGjI4UHFHzL12eATH5ODaXp+Wa2sfq3dyEHlypbqqOCKWpId
TczF6rrD6kRkRoY4ScDxftq3DeloLWnMpTeRaovmko/ZaFf+icnIO8kbP5KcSHXSyDYorxAmR4a6
jLU635kknJFvVk53xfSiM0j87rd1jKAx5VdD8qHKCtD+u5xigSTupfyxt/bfrwGXD0V/puJP18uX
qXgysmQKGn26l+5HdLQd78xR/RcNWCnKHuwiMcgxvEt2i5mYbmWxql99dSXkDvUKh6f8OqwHNIsl
sajr8Tl662DDrYt3TdwyZMZ7/xXwNelwp2dQWiZirmL1/R1c8OWwN/pzB+fNnzYJ5bDNtelepeMT
3J0kZPbXTPh+8jMgDgedZXSdktWmIMj90TvFNfB7G7nmXOKYEns4SD0jiabktrJs4U38CQmwJPvQ
bhs7Fx2TSQkt50I1QLu43H/51WfnuAlGfFgOKs+9dNL8ZwCd21pRndExZtS3bb6GapEYv41uVyJ7
YkLCR4KrbQaxWcY+lZ1T6eSxl1o/jTeOW78TtyGZeK0T50kre98eq7v6QSQMljBbc4utI/qt3/jH
4ak8mh/ih/qR/cJ3BP8qfB7vvn8jF1WBX9/I2TEli2Mht6DCH7H+xPVKI3D6ptuEWz8ENbFO3yha
Y8zArIXhzctw75N/hxfUw3DCzKP2Nh8bkvHiVfyFmBVYYOtIv6d3QpgN1IJMb3291qRdA6mC/GAS
tDu7SFbCGnTCr6zOV/EHLv3ERiXcKbYOiB1XyCLRdOkFnh2I2jws5CGmlqGOGzXaGP4aDktuj53b
4jE0H+O50QpwoZaWjiCXen1fHu95A0Aa2bj4Kts2Fmvlat4PnSBfucOqCLcze0nSPVgwjolN0vn+
zV6uPvwZtdrZ6adJ/UbWWkPn9NPgwHIM3GTsUod0i0kQkxeEM+Z4AZnaeuHK8+P8ZsuonZ2A+iRT
zE5jTAkb8v5MAm5darh30t50Zn/i9BRBOrgO4HvIz+Pz4o1frFx9ufF5NHyZJhXZTIdmLqMW4RW8
TPZoqUv9mh4fYRuwpO2a1cDB2bO0Wb7g4PpretPOJopcOGWFMX9MyZXGDtS6Hl39HQX6YGcftNqw
xpOI+pudrNMeU8+HeoNlguKVhqfY/5EsZ/LMtY7v3sTZ8chHNWcYPmW0xsGbr4U8CazUfXFVfYzK
Sl11vyVboIpc7JC5W47yc2EkzLPHd9c/OyhZdRM3pcb1zcfyXXJUdYUzUMXAhvEy8wrD6QPAmuPG
emA3EHMqRUa5cHK6YK/8+6Wc1YMGndBXVWc4iIiZ/cNMjpYOIU7eaquQakzX6zUgV0o4dsL/kHZe
TXIiadv+RUTgzWlRUK59t1pqnRByAxTem1//XtTut6qP7e2c0ByOJiSKJPPJx9zmQY5vzumzgXvU
sKmXtpBwc4q+yCreds2oNTm75KEBe65jdprXtw1OhbgnM/uS9rV6PwyfY+MH9o9RtqGrjiadH4lA
rO/3a64OySokyv0wg3KarYfIOszKdpx87LOgxvU/m11Nq+jRzJ6t1A33UMVn4F0bgMQx6nTVaZgf
gEfQTHEt6dXExX442KUghFiCjXMhLV2d4bnpqtycQf2jz3c4v0UH6ecAPMiCSaShcoN2khLu6Ghw
mF1SnYUsCz59p73m+rH0jFNQ7LR2D3V/O/qZvczrPoGd2y649dfmJnSBM5q+kx4hWFhHrl6EnKDH
BNt8n0fuMpHtXfVHi9QQyfJb8QXWBgNb/dc5OjVfzW+Ve3FNLafFrGVOP9uR19yDnq9dm4l292i1
k+giebf+//29zFU0TxPEZIKYeW1PHzkLEfdlTKVtfrSeoh4RjJkYhNBMtfyPT7B6sQf44Aibq2Cu
xsWQ2QMbxZwOUXFPLay7OKHLyTYgxln9rnFTpN8hN9WfaxiqdXUk3kEd2uV/jRTNmw6vFxmloyjB
iTjE+bj9OmZf4vSHjbckOx+z+vS7fT7F45us+cXoBegY14TFc/s89bc9+iE4TJcH9MUqRE3CJc0d
UAwIF02zyfIc56VIf9SBr5Y3U7IrMdiiLjEOWXgosBiPNtMvynP9zbE2aMQ7DNMTkhmjXfoG4Jx2
BtJEmyQ6Tmgno376UNkU/8mPvr9LzLtY851TbAD5NfiLvclfjH2pG7cSJtnO2GCk/pb0+J37wU67
iR8lyKuMhbOv+UPitY3b3Faf6hmml6uSGu7O99WjHSJgazwv0urLO+zsrfQ5qFyFC4OUst7kzsYJ
yZy26YOxxw3sdaFbJ3vtFB6V01D6UesGBz33jVtjl93YN3ZKJnaj1b701QI2ciPdFir1DJJyftQ/
4SwlGzdJuB3J9Uk8553dnibryORu6+jPavAWhYeKItEEiOTEP8dh38RvRXvqgdk65beUVTlXRGz2
fxKjUCDp+1lOXuLwJo+5T/T2GCqjh1Q6og64hUAWlXIK34zFjSiJUVmq52QfDoAcgNT0GsDGrQyf
F8QTzp7Dn0DkrxIuc3X5t01flammLX0yfMjwAtyZB8x+1U2NuOffgDMJkg1zfeXbZaQEGW3PBb1o
IqOdXAiExuiZGzjFIyKTpemWfzajv4oHq5v9rBZZIym2+VBNy2xJATG4nem3/vrPaIkmkQQundGS
6BIzRcFoda3npmI5NZntg3yEznfObuCepSHT6pDuGsSACTvsevqVRftSdR1zh1b2iH0BWtvbAW9s
pP0ho7zVJznnN/poGmLX+y3EieonkcxD+MzaoLUQAAGMtlnySUGE3Nnn6Q0H0QZ34VmfyNwzWkwW
aV3rVc7X3PIRLhnfYvkpyhBDGVGli2C9wMQeDpJUb9LdH6j4/3+JhblKLPS6KBNlINtrt5INWqF7
6kN+4nbJcs9PIwxqTIrqDVr+i88U6mqY58L1WyZf8sZ5o5wlIEYiPOlyEXwUr1cJRn2OSztQSLnU
XXlA02Vhq9K3WzySWwSHPr4e3h+xXG3DVRqhBE3rFD3X0vlQZ263mz9LeDa09FH9bAszUpS3KILE
YI1bSvVZV+wgAsOWuti54oNI1Qo8niy7cOmLZYxVNbfDOXjRcWP7o+pB5i1IKt8fsfx+7zWSKZmc
Jslyc6nrpB+c72d2/0b7OqO8bv0a9rKgTBclsWtZp2Eq5lCzeW1V98vz18gONrNENZN8UvsnXTuh
yGPfnKsdja5C96yURjiKEXn1Onbf5eg09vfm3ygxBdWttQq2ShUNcj+D56qyXWIgYOMGNIP7bddt
gZL9aFAyHpC/3BuOV46MRUqRudH7w7ar77AKv7ktD52sAgzJ1Bdde9NdGTsB5HlAkOmYXuq/KvW1
lLzcm5g977L4RbD/Bem8tQrDbRSYpZUAlAmQb1EfoaJ16IvFaFhuq3Yb5acOrvdftJuNC4i9mbaC
H7C84AfHfe1iTZl7zgyFBkMkcQHfKX6nHCzV62lDWY+DdYCsgXVIcDNLT6JrQHgIVgEwqSMJswqS
9EVpGXGqxk2+/ssfktMfop0ofKJouVfBbdDrKJwrNpws7xIGyelx6UttVdXXdYhgRQqc4lBhbqGC
DJrKPbbBQhXFJeH9aMVXIc8ObLMpJwLsQtNAaqDhnRfnLPQmYxc11J3gCwsu2zUWqU7LtmwWhiet
7tnPyTPhIQGKQ8nElX0MXtEyREvhb6z2cnw/eNO1bk45MAWyu0vN0daPpjstqgSxi2yjWdwvHpVI
SAkjq2BDr52oJTOqKmtZ3vONeXRakoPtuDdfFp7dTKvxr/PwRO/wjxYZlUSFOadpG+vGdB04jVaa
QCam+qYMYIC/4a6SeIXqh/pWttE/fps9/K1q1wn3QqDCu+989fRVjVVZY6l1DnCzckS5Rm5vFMp+
FLIUTCBTzG0dfJsZgE1/uLmunryK4HobzI6GEj1QEaI39+meanrxN5wBS5FgcbrQ3t2IvvIFDfBf
W+vqucuKXNX32Sz1iYQ2/4P5qW53MQJzzGzu++ln0n7VDLpAvb4Bqr+xH+r9vAsjoBr+2dwYj2Gx
md5ab9qS0SPymuMfulFu1ZvkB9rqNqnH03RY9of9CW/K2M/yQ61t0DNWvOr78L14dra1b92jjXyH
Wg/LS9GcnWrXOp4rF4Ij/8kf3qiTe3rWjiHtum943T6GDzkeX0ypl/8p15u/Fmvpclve/MSbneY1
OK4FPf83MGRLNPlooVYXTODEepl0fKAGTve4bdD1hD6BDfqs7x2POw4rsOEbbBEL2exur7mqenmp
JBeleqJNukr6h9jqKsmBuDHPD3F1d+72wXRUw2NhvQK3AJJoH2r4oNFf0ni0hMn2u3nf1YZZ3TVZ
M9edlhnmQ6m+1vKr2vly/Nl4hpAczOQXO50Wcx/7jje6g/EkxdS0XlV8ks19VPykQLXIxb3Zq7St
infg1Irw9O+mQle/b3Uz2XgjlaMJJESxMNH+XKaUJ1vQ2mbuMmOoGTl2Z/liNWvN9+zZcldVn+NI
2Xx8W6jv3k5Xv2N1O0XtFMmVRMxuPFC7ilpvTMaqffJ13MrZZ33wih0Qf/0UxWg1+mn+I7RBVv8V
14/TTMoeE3NS0W9a6BUf7OH1ECTVir41ctguqOijd6ju5OyYy3eQnxZ4CI0FFQ0f36h/mOPJcNPU
07ob9e94EAsO03okkkthKvdSDKzZRLL9/txg5Wehmkl+tiQQjgflMKsPcrcbJC64pF3GI8uhF3wk
0YKs4r3qpEUlw+Snu9lvJe2mlh9oC6MBfTu59EeQo1v2MuLzFYN4upom6uZ3Fye6s+jbqIKNexl+
XkVi2cq7MyYd5kNzRBXkLD+cH1RPO6nq6WxvSjgO+P7U1rGtvKaAAb/kWmO7CVWkyBD0PVXqycEY
aRxeldb0zd5TrE37Oej3oFyrW1OHI74BAjh+X7SdjLsIuTj9oCEqG7yW/cMYbJHzl5HHaaK9Qs9P
tj3lfD9F8MsPJXYFqDpNOzzW0Swt7wGQgBhF9eke+VCwMGb1yWoXT7jaPsoEoG7b6JvyefpGzfsA
3mjeOKfyGce0e5SIDXM33HafkAEKiQb2ZlxwJJvgwYTPi97ep89dt9fxNbN29ClR1EterK/GhOSM
a7nqvfUpYa4PNdQb/OrAb73tDv3X8vwrRMoowXJ+rxXoqW8s1K+wD1QWbXVYEuVXXHPN9CVPH2K8
TibeSPPMvYXepL1Bibykm4Fez65CXDdlte7RtS8kVy4O9M307DHWADX49UB7mWkxI/l8eElYPFjI
pruMSo3bwcbEYQv7RIGnW23i7q6X9tPlD2nTOQAA7uX2ocLnFcCI4iNblJuuOW/bX6gFGszjboN4
EzWb9mnEWfD5/DVNvPMv/Q4nefV24ecgWg/BHjWNZINqOAMkBLxfAVAlnxcxzF/Td2U4oEKv/KpK
ICfNiXAj3SDIxGwjO0Nr3BRc0vYmLVxd21fL//74NF0QaB+Fl1UuMVldNmdNeCkKrOGUd0eDNv92
dP5VFIyliz5G0+znpSgoR4qCQMRqfb8+/x12jdU1XepkUolDfT5WJBhBcwOLmts69B2kxraoZIB0
VY7jIvPa57tcOUDhWLANSOT/kVIG+oz/L5e9jPyvTnQYO6OtplzUvXoT7FQAL9qpwGL9TlV/jjZZ
TuKX09HQ71I3ON8KPoYoxK7uaTOfaQlVl/7riGgmw4LyPiSg+629x66MATR98K2ewjXFZ97BXFAQ
XDVBpmCsbmJjGA01USnJU7Cv58890OfzzGYGeNQjHlAVDeif11u9bLiOR0BcZ7cPvqdIsR0wzMmP
OQNJvw4fDenZtiLXsL84uK9p1pei9RwLczv6LlP1ImPdMn4GsTV7Ohpt6MeJMeTv9vKuvuTqMj9b
uV45S8rVbrUvCy++lPH+nV28M3aDcFAquAnWMzepyapBP/Pp9K+yW750R8Wnhd4eJnSgEWJDBAqg
41/2YQnCt+ZDh3hv6tW3NaaP31PU1URoofdx7L9ffz3zGtVZixpEbx60GLdjL96jZEeH/YDycevl
oMkXMyW4SNuP9/Blh3wQUNYjL7DsSR2H5NzOhC+kynU8PcjTHhloTDP7Cx8txH9HAgRziqVDhk+z
dDK3qnNbyQ+6+ssubjsJ47z+oTK3KA728ufYOrULbFf9lEJrRvgOiPIxrL9YCK4P4PEl50u9WIOA
V3OV8jFAfVjbVeVxNu/M5rHBafGu3i15/yaRMK+4KfqfdVugOS06v+/W/FdrvioI68GQS/Aq5kNK
Y/4QYvm69Oq3de3To3eVT4kvrH4FIWM9Qjl3hl1OKSlroJ/0I5UgTFSr2JawB04TRN3C677Yl4eH
lcdN03wXATdEV8hl4HEVMrsaPN8QMZWn9u+8CCUA3cV0FR9y19zao6+YpzaBhLkBOw/JSMy2Ei37
qrgaFatVz+GF4BbA8kSEwljujBzxRN4cr7K/gxBaYvFH+3wVq+Mk7Tu94KH1VvFTbZs2+3oZ78Ze
jOGjhWiaDTcIRQ6GWExSRKtuiZ6/itRZnMpJLhHeTPiOxX3dHM79TqPgB4vd+R31E0YZRQY0MT0G
1tZEixrBydCPVUY6xyLZl4cOGMuoPgWh3wb3UbPX/LPmgeFOLDqxSLC9StJ9aG1oTk4Lc9a6613d
/hT3bg7OO38MpDet+tSQw6U+aF7UdlP18W0Id5orAWdzwOz5tfk8z+g8hVRUfqkcGmh34HvUXRM+
Oe0NWOKsup3sg109IsdesFqli0GPsEX1fv1tmgaqY7Lp6KstEjaxpUkjUYnKbRkJY+PbAM1Adp4h
k7mZPawKsZQQBMP/EYR/P3a1SWbbOZ+bgFuhxXYcPZySXJ1jYedMtHAaRkAwYnv848eu9gZNXq12
Op2yxJN0GHq70lcUN9hm7W7BzUnpMfVAT03a4ePg//5EQf39vus7V1YCOZvI5OwJ14HPWvxNC+9I
1mykVml+WmYA+sBzlEfFOlkgDuL7Kvki+A2CT70umNVaNcJ24mAQciZ/9pslIIQeY/gzUDYMXUCw
YVUlpEG/22r+/e7r+higVmbaJbUgQNdFQRumO+IzW8X2ZUSqaXKFOR3BVHzlvj9KuHryqiLGsBH2
2MKoidMN3lEupOezH9/GcPxdZ2f7iZ/IorpBtMqrq05pTMdQTFY5oqdI3d3/XObUOJIaEQ67xRsX
ciQmZ4nWePlVV1dNZFtW18iXjW01nuHn6CxRrlibpefqTBvyHJ/CShRs34eDXq3wqkIZZGe2peLC
WVLzk7IFcNZtFmq9AqZl3stb2oYT7ZB/GD/W1Ugx4LKbhDTu4mwLRQdpaBlWoMHcZDtsi4YqKNlC
XBJls8L3XcWtPOsNpa14XwcOWLSdbHQi0ddR3WlwY2RHHmavRWTGh9fu/sPju4pdvaYWjTJSgUCv
QBrwZXFRRhY7+6L8FWyKbYuJjLhWEO3mVdySrCrM5Y4qGHCc50QedBo4TrsB5I8r7QKkcP1lmR3R
y75fNfwnXq6rhmA0tGYqAMBUpYtYgHSr0VV0lb2Cl7sbNWTqs5fgQ7UNHaEruPZ+2vT74StUXJhg
UxDpCtkq6iqdfChSisw8e1Fw8OAm5lQZOd4zoNHVb6SV40Zyf2DTngLsMwlowWZC06C8icOvi2kf
RojWUatuqhiQhnjWssSw/063fv/YVYyLnaqu1YSbtPHOL+FeWeQrn2hXb5FxFM6U3sci/z7vayBU
3wxxh97vv4azgFN22veYPXEDtytEu+HOGW9QWgejD7+qfzpzh6eof32jsT7rW0V0q76f6v1+91XU
U5w6r/tFUKEl1Vz05KHf0IbeOf0m92sowBttt3gfl/Fz6DdCkbVl83+09Kvg18dQgbWOUB+U2Ire
msWr1HzpkHuz0SIq0NpB603fJd1LHNwO1UsY3A/d0UT0fqRL6QnCg2jTrhK5rDbjFlAlsgAzGSzC
BmRTEsPcosFPA2eryKPFJ4z/onO6iodWHIay2V346I30kGb40SrgHMEmOW6CvDwwmW+L93SG+J0o
Rghik7kKiLjbFFVe8eyQ3tj5oEWeHFJlICVRxHBGTxpkUG9miLXLhdpPok+/iovduYnPsXK59yJn
N5wPXXyIJcx/ADZr7cZ5Qks8OFbJjbrk7w24X4ggQMgEH12w/GvckqoODoJ7Z2YgugcdA9gC03Su
3+KItMw03XURntSQ9Bctj4Kiu7kT/ABB3vFfiKVCD+YoJR50iKmy5zcKtz9fAKYSEXMZYLpgNP+4
tP3P0V9Dl5IOZZ3iTAKQYonswxVC1Gdvbmm6Z4cevWBZzAARnLD/wiVlKdjIlgsYebNHpJLc/D7a
dm8LOmu+zX+Jptnvg9J+x1prFd3aMjABAxJe5gJasDljjgryEfM0SrQQDrz9ohhflPyBtifcypAG
gvCIiV55FeHI2/M0PIOMGeeHydPQ+lA5YTMWYkyEbyKsyrw28VJhMBMc7TX+yHTkKLUKOidZwFRl
NzJP8004qzeW29g7KLX90Un+DhRoiRkfhPRLc+Eqj87kupEt61IjSXTiPBnFfsZ4WXLX7sl4an9O
jovcRD0euMvdScTGFBXGFwrD1Q+oFh6HkXOggvpGlz7ju+mHX0E5T/u8eHB2Jp3vnQGJVxRMRQd5
FdBUPfs3g6TFAoq2nLUtEfADEwTBWVL38XwHu6qlZfV3DrPg4Wswkho0dl/nbDPYekB7cXICppJ/
H97MTcggleCJoTHC6/8wfK6hSGnV9aVS8NyUiQklMVwuNzkiygsepNu2r5q9yPhhBnzo9v8scK4B
ScwHqnTGl5JhLcoLg9cqG6D93UNvuS0xu8GrG3tiHDrEJqKCS+NiT3+1xfKoz2U4FQu6cGdjsupr
PSQCnFFQXDoj55FJ2Gir+UUGTkj9EFVQ9iqqBfV4TqWe5HowqI9Vd4iRdKGtTffFLZzN2d6eEQSm
1fVPa0Z7Fcwauck1c7jc2ZchkrTR9lniDe0to6Mv2GRAaj4YtQg6Ldrcq8RsjvT2Xxob7TYzyI86
dNaXkbI1MRc6TQbqjHCPAMH5pVA1RhC/7VV6ZpRWoRgTOM6y8czjhHWGj30myg4y2k2bqsMvNoWY
tRVsbtFjV5lZ0HWRRplMWpK60OVvIoj9brxrUgoDeeu8/o2GomiVV/FLs9lVukEyaOn0T7/0wU4m
E/JTiFxgVSY4wiHQu+5Qu5V+GLvDx2/8PwAy/0lHnAWbcXWm1FjK58qiCgvPz5nyWAf38uu5PTSz
p21L5zHHa9R+dUhTmAM27XGObpVvrUVyvhu6O9DkSULiJIrpglvUWdWx2VDNzoQ86wMkd3KkDZMj
oJYoJyBOsKt+LhTAWYRYEj1zXY7K7ZjaNc+Ei29Y+6LATGEPtaq6EJPndC8BpthpYnX79yVlfqdL
a32iUJOSUUIKlkK4ZPkf8ZtnA0zWTQ8Rb0DC5Yg/C2Iyqb84U+2ZN9r9i4Zz3qbsgAfRfz2Z9I+8
5G7eLtrzCYSmGwudKc7JTq/xaD3E5yfc8hztlO56EQL4Aur+IPW4gBuvtpA89HGsBjIOlyBhGz+D
o1gjUc+PqX8F4+1w/qWk93nzZlpMSrPXUflcuefFq+ke8QzYiE63ox1Vmgx0x/RRmfIb0DZT+VSW
+yKFPiRREYzIMJs/Ovgw6H2ksOo1ZLJs/LMQ4dN8nb5ZRnIDPChO3kD/jlBOxr1k8lMmfIpVpGF8
e/ylp7dDuddLsu2dTRoMDpx/CZBc+4przEbeyN9zskLs23qH2CZtZyE6Q5CnOatYng1Rk5x1zlt9
vpGgjnqGgWtU5ngWCh9nD8paOx+ADeUeP6hMvdzN7ZtM2NYXBDpnFds12W51QyJPzc29ZoP7yreG
fnC8NNspGGuA/JwQj/A+DjaiHHGt2hQXkaQ2GrXPjJSLr7oMT5JjZPvL6GRkAkXXxRmEPWZV9LKr
qF4YTPFnAzQzOhVKdRvgsmcAYA7uZ1Ax+wAXi2TXFTdRAGm2qw+pupulhyF+CpsXPdoFBjq8aFkK
WxCCyO+sIn9vTbUc2pcWBEPOxbZH/YXWvyvN8Jy98TJnTBEwERbfHz7YkuVVzM8CLKYrnTyqS575
+FnoS0jSbef4hfZbcY8SEwjhGPBj6gr9pT8ebfDwVWxXelUex4GHL35pNfRqedz17vSFvts3kMq4
x4nQSMJHrkJ7V0rOuVhU0RAAJIIMTDUMZ1uhVnKRfcBDjjpf2GkRrfKyK6/CYmMZRq4sBZGxkZ7x
9u5/IiBCdwnBxx/tt+nQ7kIxeODDrc7qrpJUgPvhlHdsdUfz4txLy02EyKSPYWBwbBZlGKgSNHpd
wcFetur/vAJ47LIWV++ay3JgpuOCJLXvyuYQ75P+pk7ue2MX5DeZgtrCN2miDo2nk5Zvy12n7feZ
+m0SEpCWT/nRD1nFNaNOFWvuGdkhMPKg5PQSOU+vixKXfQoQMRIljKKPvMpTw2qaon5xh8kmsKtg
zZEMo/BsFvpNdmgC3BnLXYMXr2jFP0xXWPFVTDvnQ6DVEwF8UfTSwYWyt/BBphJ4PO9jfgMzaKkR
ve6HfWueugpZutPFyIkwravrg9HtFw0CFbr1ovLjm/k3yYH2Y5ZvOLeyxxRRsvpxCWbJyipwJUaW
RXPB1124RsUTzFpUDjwcv4AjvIXsbekt8NCqEuzu99Zat3RdRq/RMK11tW3QWCmMpdq+eG0NXh8g
HIJRpwp/Ho6jwzhrmyRiDcn3Ntf1c1dxq+llvVOacZmQoNH/1t8XnxwPjBVJsO2bn3PmN2LozXuf
+PqhS4S5OspNHBRyEc7kwQsFZkkMzuV+Ju1Ezy5s9ucndVvvyl8Mz5p56/SitV7++fUBvn788i2u
Hl+HUXTWai5FA9lAcsj4pOwlt3sz6s2SleSfhEdY9MRV7KoqPUKslSfOz/OXpUeZfa33NmgroKEQ
Zh+E20n0WVcxKh5Hp9NoEy6IzM7TkTWnwDsuqgtLtVF9Gba2um3duhR73IjedRWuGrkrB81e6tuD
4lNMnapfGBVflFDll+RZF3XZRZtpFaUG2DrOnHByGO1Xj4veU4TqiNfjGF/CgT/Zmyjdq5uCVHAH
Nz33BSdXtNSreJVNfZ2MClNgnft2O4c7CHR0q9LbED1GN5cPuk+/qHSbvyE7LFjrdWVdRaUqqSXP
xinaD/d4SJ/hwg8/auhJcLy2ANAFbytY7XXZnGeBBjaJQmzSfaO413FysbaqZ30Of1mYjnq4ZuXK
YxZsNC9oXCBswq29bN0PTq+zilhqOChJOHGWQngboYfucQAof1O5uEUjO5P4qYxQjo3MGwAecewS
fO51JW1oam/UeAozfH9FCL49AA9C7GDuHpr8U4od98JaVPZFg7s2Eo+yQJHw3UTzKnitK+GwMzuI
RJzs5X7S+k1DmbnNJ+B0xBJYTvK+2wS5SONDcD2tS0pFPjtyodC5GP1sdqVlkMnSQ0jNtou818K1
RupDPLgVrfYqjqV5cS6rmJti/CEjOwtnCD1ZOCh3zi2QoSRbFPHsE0qzomUW7fNVFAsGR1VKixeu
tzJWn/FTUiB+j+k27t8owXT6j9E82YScBbWIxmfXnDTTExw20VZfhbYqCki/DOkCDhv9BDBmhbjE
0HsO4bTpdgxbtIvGimkJs793+RXXG20V14xxUspmgWTT2tmryPqcfUNe3OHLADv5RfwpO5hf8tYv
8ayXNpW8sQCGDhsJ6W/3Hy2Eva4mHT2153lRPTA2Bto7x/5BQeLWlTz88SgqQQmXXG0U0EYueLT+
Xrb/exnsdS1ptZodNvAMH6KbBQLa3FWv0wK7Gbfji4lQl7GQlyf5dvCk5hZHs/qnqe6yyl+MEwA4
NL7aeBVU7oh2EiJ8jXYzOTuvjV09QUXixmh8uIK34XPOaZ52olGK9vEBsuVVtKxlw4kUk5+vP/bb
GP7Fq/5LL/3h23hIqz28rC71xudm3tTKRtn337k9fDRTAsYukKE9BAuHfQ++yCHnxR99oyZuDf+9
gmclidsVH586W17uu6vMzAi00cx1cn8bKpO9q9UHy9zh6py5BeEuWHo4UXmKfyKvCjce71+3sN8E
e+3jO9Vel7fntg6iMQKOr+8G+aBmxxRliXN+0PUnAL8YdFZevquEsuqiV18+5NWrh3KqDbFKwGm8
rHwIqofcHyg/Ss66s0w7oQDeGGCovTG5G7W7gHMnqrxEb74KtpmqRZHRg8PFIo1DDIwMPn6lc6sm
9V7axSBRxRAt0UNXgTZtsigYYTpzswS7HLKF1+8bDd1rB1dzyq0JmRlhPPn4OrPXlW0jdRCMLPIm
+HZbp6YAofmPiC96HihFtq7Z/p2yR3QWVxF16ENLDUfOompstGJjBNTxxW16Qnt2gx3cvLG+lQv5
/0awowUhbF3SalMfZOlSfbCjJa/VXRTdagXhs32wWVCK25rDVLuCpwo+rLJqwnVpUI61wW5qSA7G
7WIlk5Zbg8Y5dHGvXbpEdNBFTxV82Yt60tUx0rU0QySb1l/lPFTz/STdcWcXi8zjFH1qvRZxYHi9
Rwib/7DIsy+Z29Wj7TBLtfhMagzVGcbm4mNbuRhQMGADlPFziNhToh7Nu1ziq+vp0g6/emgS92Us
jRNDTOe+Mk4FWq9bpO7TDoJC9ByVh+ITrfCn4cdik27fd1trgt2C6DZRLNn2MDRmnMVSPBuE6yH6
FKuIBvQ5T5WCk91ah85rnV1RM0oPp12IBm2AgqIc7TrJxUtKiOYX7b1VJAtVpet0y/5XEwf7cN6x
37eUCuByL7lq4NVnT7Dhl2zsfxcmtrKKZK3jGFkQEVQC6y5Lnp3gOHi6dapzP5pez+d7M31KnPtu
fsjT5wEDxpPZnpT+LbRfBD9EEGcu2KmrPVHaUnweBrIlpTkuEAbwQSlGDJH6yXFpOiDWE+2NETGZ
uPuTCef1dlyFOEMZhlHPqU5ytGS4PenaDeRlXqnj7XYnyft6ia3pTmxLIrg/1VXfTm+r7tydmeYb
5SOKmTFQbNOtaSN1d9Aoo5dcRsPEsF3TB55kQ+KevzvBQbDygi1/yamvVr4yFQfBA/KXXoEwpMsH
CPEQWaQ9MkWZ1+MGRCOgHg5CptKyrh/sPXWV5lWdrUpBzYZPsl8a1gad9qa6erwvkpOk31r5D8f4
ouU/LQVVH3mhlyXwtY5WjE5jKzS7Fa3CcjqvViEbm3PdRpQtKb55hzHeYr4ZbJGMTY6LEHPt6liR
/qHQ79XmU5ffdfVcp3baaTKHJYUKdkq0MY+6190GB8kN9tZj8oJ8KI44C/VTdMMK4s0FGX71ZBXB
mLluwe1oiZ8fVC/ChGjXQ1sKKU7wq8Q00p+FAUe0zqsoJyHx4eTAdh4GfEYQLIJHqNjAwwB527hd
ePZJrRA7EN6xorddBbop16OglbjocmuPmAbktPPgq0AosFfypMVli4vuj2TXrr/uqhhOhzo0p5Ys
5mLHMyCvyEAgosdEUVDQAgJ2+HeSNtHLriJaURiRkis89jz59i74a8FjnWnEIwBBYUerj6pzFBr4
CqKZtopmoVpMgRqxxAkd1BqQIR3j4BXo+E7Gz2z0q0P7hBslFqEVMzix5qNga2mr5M0py/5s2XS5
lNE/z3jJILHXAG90K2m3FL3+BPKP9T5UxVYQQwULrq1CWR6kVqiEC3oBVk3bYNEc/sI/zG0g2Ph0
mc4bzAcFzxS97vKbrs5vama5VdVcHgpU1uKuPiSLxVAVHoHd5W/TttjGytMfGudd7Wlt+V1Xz42A
aQSTTtg2NmG+K1qfSYi9eXoy1AOJnDvnsGJBqBvMya0/Eq24fvgqP6vOdlOjRLPQl8yJPirOUl9i
r+i91qsb3NCDE2onvikalb/rSHL93FXYqib932WmHe/h5VAFpNYPihIDneb7pP0xTs8zrDXEI2Y/
Nf5SCODwmHx7O+NmgSXSw6D9cqavc07zbSgOSbuvYbK0Xwz9NGLbIUPWv52iO4luhTx/F+wU0e5c
xT6zKyE/pewUkvwuPaKBe/ZDL+kPAUnuFs24imxPTAkWpHQXBY6rjVK3salF+kKRHTfmLg799Ey7
BrZXQCewUpfeEqo8ZPFCoL3ohVfxb2iDIjl3AEOhEZ2BfN0aZ1+qdjGSOuXrBLjF1etduC3+aRZ7
gbRdvbI6G1aZBQTeVIc9kZPS7eEt0ZIg4mPTlJob00fXt3GFCruCxdZXwa+NtGLWlm7jAjEL5P25
22SfSCIwqQJvnc+0XI1h/4eEwquTcelFXr2y1qgRRtAUr73kh+UdpbkXljfmVlZuRogU4GXaCC0d
IUpoOXEfZI/6OvxhloUuwOVqxUhQhv/rJyFdgj1tEMQYIIO7w/3Zy3q/w5jMFxwpQfDVV0FwaiOj
iuHfk7bVdEmXGMgW8/Cdk5XtojrY4K1WMbsTPFdQr+mr+NcltGPQeuRmT/10fB4Kgk75wDTa1yds
8NyE+QKjjQ6nCjcgFHlJ84yEjzB3X7bTR6u/ioexJZ/reXGvNDFe2mv7iFR5xEOUPlTsC8+zaLXX
AQxC5IhB2nKeC9ulRJE9ZU/ylgKR84YF3V7vwDD+026AvkrfdGOaZ1miNMIbp9sFuxkyGmqxtDej
AHcLSsPCH9XTGO8En1kQwPRVACsXPP85orE6uGpylGcU8GLvrO9LfZfP91XsNUuSbGd7wXMFC71W
FBjVNDMak22tQfU7jj+XiZk+sKcX/Ug3rWF/xb4hGtC+C0S8iiFrQYGxn/+NqB9cw9kstzrloI1l
tPIjmfY98rVYvvn44mTDhg7vazb6Rf5iZMjN+UF2G6IkL8quBF9gbU4UlsO/wQjnzi0vlsgkObDg
ARRjZe6rvYszz7buRV9gSZI/OFhrnT1ay6HpWEB51McUcbr+8zI/CL5wax/+4bdehbBxVp2qlWl1
DW72rTGBPVQIDrn6S3ag17kg4kzpJNSOEO2wVQCzptQx5WRcJhXhXv5kj4hBo2uwX9B/PRMdcNrb
WQTFFgyg7bW6QDfMUqTal3eVnbtkjzdItK0jH9E3axcUG3i9xY0wfLx/J1u2ZjkaGhHrqYxp2kkq
LaLbZ1xKDa/KPGCWOgZptfzUKt6ETYa6GV7iah+c70UhWr/0T/57K/1+/GqplTDTjJAo/dB/KRjy
O89MwVGqCuqNgl16vVfn2+hGORBPJg8fkaLCLtPcFfgPIFJru9qDca91mwgndfkAaKHLT+G3zNqG
SOx8Ldn7cHvIwr9Ko1/bh/jbfJ9yOofNYG2q2G/Pu/yXAXP15v/YO6/lyK0sXb9Kh+6hgTcnpjvi
wKTPJDPpeYMgWSS893j686EktUpsjXi6r+dGoaIDEmbvtf71G/NEpGnzGq4HtgrT6ZzkBUqzN7xn
nnlPHCrDmpz/KnsFVRwq2zMnzGi486b6qizfLOHQSPdEL6n63boCl+6so2+ss5AUue6uJDxZh+52
mbu7vkTbhlmp9dASExc9dNVj1fS2Ua2kCxESuIfi7tpndigS4/QotR9FsZLqfRSfyLqUe698ze5y
2gdCaPQ8w1N4ivcYTGFhkzBmiddq39tLNhdRuvGb6X/E5m1RHKYYG8gNznVFvI59NyV8sjt2/Ya9
aeKvaNWNVbRORxipldnj7PZ737zXySkMnnrRzjBr5pBIIcmQbHHjd4JhY1262NU7srC7FfSnWnmR
cCPA0dIiWFO0pdd+H97wPwolbeBI6pWPV4VqU/6ggRA8fxuTwUp2xKV9HV+To5ThYMdxEz6CemIy
KUv7KXZnBYNNR8rZVK4kZSv13xLDa5H7Q8yEphm7pbJVSzt4z/39GJ/N9ljrZ7E4IqXLJ4TvTqPc
x5GjGXvkB8Z99tae1X10BTxXUAY0Oyu01Uv+Lh8tWJe3cb0dq618ColEfLVw7jqIRMCshA2DsvlJ
igmm3A6i05UeribzlTGsiQKdBzJN0U6cJi7kbfbqK1tT36F7boNN30OXurKEbX+XH00vMWyVsckT
9CLA4j22d6wi5kUxDgGmkjiw67hWmvgHDNthHx/r3ptbl+xWwcbZA5V36QXmiq+m/Va7jo+FusVH
2w/suefldLSn+cnqPOka1USD/abh9eJjt2cn7JAnkE1oo4+oiAKr1oj8ktYOB8fKD9WDFZ+wl9a+
zdeEGgQfQbPXngoeGej8iITScJdjocWQ+rV44PNyGQJmXCckgoOymR74i/m7Eq87w24sbCJtglLn
b/i74ZKpPGkCDbgdlivi0LLG4Rrh7Vnk26Dcyda+24zo4Uq72CyA6fg2tadAchR0M0eOFEBcZNSz
UY/dbqjt8ID8BVFHoWygXyW4hA5r9Vm76R993a1SOz8M5+iB68QE96Cehb2wmoqdTK6yPV9z6SPs
x0niPDckshRePYLlOQloab3jQgRMb4Z1/iXe9Odb9O/r26caVKm6RAo6gIh0Cy0BL5HsSNH9VuIP
8YtD8Rc1wf/ALvn9gJ/K0CQdy15bSOTqunohU7lzM9ylSK8KeY6w9V+FK6KdCRNINnJBAT7o6zLd
B8YuIf6j8/56/5aXGvCvlvdPxWlbanU7DtSI+l3rkvKqNRvTdFAk9v6xlz7UWnZqf8ckBRez5qHp
t0n6WqUXv7wVzTWKMdxL9PBSGz3zVC9a0li83ZSev9qH/lTcohq/X7VPtexUS1naF4hbeBKYGSP7
tjAG3mWxG2FqQvYpWErnfmkX+Of94T8P+3mAPJl5JJWLiTPmtGW6EqV1xpP5BEKGr63ro5ISdhqB
5IInkqr8pTj1e4n+F7fn8yg5MMjbCJahbuN7AYKKleDj6rsKxZVqOoJlqxF8tJ74K+sgYynnJOOG
DLNRq9eNdpqLrdxfpdVOys/KfD+N28CD7Ts4IXpeEjxIcteaO9HfFsVZZBxJvqr/5EOu0jEBWxVN
5ajDSSTVrgbh1k5KojC/Ur5yW5e+eAQ/D67TRKzUmBzwa6U8WtOqKplc0SaRDov/PEtUe2rlq8kk
2XUddF61pO1oGMusfOWrhunPy8rf7/ayVvyAQgjFqFp9jb0QfmQS7JvVeCNt0IqalBHTKmphV/o+
EL8ifoUELC/9X93nT2W0yaKgxkskRCm5NW89UADhTuSb4RJtj5lbFcTYwpd22SzSrwGBrz74pyJP
12J/VhtqzMbriDF3wbsbEqNoUeMXjPCI5b4jsLb8avH58zbl9+v9ae31q2oczcX+rvFSXB9zT6lw
aHexUMRReZnnwH5ieyJyvd2JTO/IxfMMHQX6l23MF7vA5wl2lU1ypUTc+caTk40/A/qHK2qYntml
l4nkfQWr/Ms2bbmsf3XXPy2+cq80mtJCYSAXfOHVhU8ZBs5zvkWktsRoYQzJ3N7ti68et6+WtU+r
6RwHXTESVIpJiJun3zUubohDjK7cCE4wXy+H1hRmDiNljPPFlvPFtf48r476ZqwGxCBc6xYKo/42
M1/S3WwkEnGKVyIh7AvdE3mEdiRHV5JJKbwZ/KuamPZZWg/YEtQ7Hkfzq6si//Xt+DzDrtUpGtWA
t2Bc9XhL4OzebgRiDL1wo+9LvAi+OuAXr93n2XVZJ7lfFxDuJOJqi32EEf0LCY3BKtsm8eV7OkHp
UJ9+dQu+2k2/Qyk/LHRBHOXj7LObYj7w0m55CDCodxZ3HrGw68sSLkLV/Nf3/ZdO9S8e989T6kHL
5rRc9AJteCeGoJtYkndOG3oxUX0G5R2ur1ZwZ40nci3MeWPO2xzIipXorYdFpbP7AQsSGZBe6uaw
NGp5cymFg69csugwkyNu3I3FW6yu5XFJgzRu9G687fCnS4Id2QGGedt1A5RKg/JUjRJbJdfP789F
d5x0TFcJR849NkJ1jOiTGvtj9u+LBMNCR6cwTPeZ4ObrlE13rX+IhHh7w0m7MkmXtAX5ptYqV6uf
e9UVm72K05KwSfvbtLiT+u2s2C12moS7lKsue2yru9CwbE2+mTriqVe5gN3oQye+0EIXqCiFLV3y
SB3t7zG6UQpy5r+4FV8sPJ+n9qJlil20uMNFeLqsheRAqJ20AaNru1Vl2TQA3U7xoOR1XyIKylev
/7I2/fDs5XJjqEEKdtO6A3QgAmXLNSkBvseYxVzDBdbuI+NBS3Byp5GdonUBoWGcjiXEWGF6Nv31
pF/JMS6dgrA1nVC76MVpkD0p5YSBDP4j16EfSs/v6cY/nLCmac2Q/MJP9ddNj1yeeHn2xnwfIqz2
CH58JYqm/coc+6vF4dPm0EhZmEZL6l9LDuo1D2DkLS5aSXMlhhcWaC+QqDil6P6LZ2P5u3/1ln7a
G7JKMa12WZSC9uI2BWVt9a1tNzlxYK4G6UBzqENrmsVtTmBxHx0JP9tEzVcyhC9O4zMPwCA5y5cF
GpMuP1Xpzah5YF6KHb8NS+hlRAxmcwiLtUEOiITWGClotKJX/eJifPGifGYD6IHkm/LIRlkszyf5
vNkymfKq/JLhYWIjq8bik/CU3ZdL9Feff9msfnjq8rqtjVRgFIc3xUoMrloSLkanF9kw1y2eFMNa
ibbpi7qw66v8aAgXHXgnH3/Rv/zX2/h/gvfi+pcb3/zjv/n3W1FOWM2H7ad//uMYvdVFU3y0/738
2j9/7I+/9I+r8j2/aev39/b4Un7+yT/8In//1+O7L+3LH/7h5W3UTufuvZ4u702Xtt8PwpkuP/n/
+82/vX//K7dT+f73n96KLm+XvxZERf7Tr9/afvv7T5KoS0THMpP6rx8P8utPnF4yfvm2y1//tm3S
l/xb8+e/+/7StH//SdN+VmTdEC1DNRRJVRfAfXj/9TuSAiPSMgxL1GRjITrkBSSwv/8k6z/LpqxA
clDI017W4KbofvuGouqyqRt4w5iSrv702xn+4Yb9fgP/lnfZdRHlbfP3n/TvQ8zf32hDVFVF1DiO
hEGaYpn/4hinarU2t4HmKjdlvS2IM79uAxdwBajVj3ezZTPpk9LGbQb6C6fvdjS57LaRWq0TaIvo
fs6IPGztsAgC8DP9JYNQXnUr/Wko0Pe5PUYpnu60eKMtolbGLCABlHR2l3f43y5xvNEmflo0r5RT
mMWBSE6ksKFBZRaHDf9anfgJ9dx5QroyVi3zZxXlrxedgz34iHDTZqs69ELdy05wK2uHMEQzcQ1i
Ce6zMx0x1at8j5+QtcciZXFYXoJSfVd3yyuRah7nyctyZnnlAVrtu4/2QNRSygwwfpyx+BKWdgMj
9Xr5lAS8T9eR5Vq2f5dvWx23tWSTAbcOmxaUcDiPZOuecY+ZBbuQiCRfcnRAWrXKHtdqgYPMbnFQ
8p1w118GlzToaD0B0m9LJzxHr8Niu4PSJMydjFF3d27G7WR6obVq4pPhx2vxvSs8QoxLEO3TSAY7
V7A5ETQEwc7HnHyi69/LT1yXWOcLucs6uFqI5to+ec9Le7qTd9G+3KqwjkVg88v8wJXhcJDkAq/d
TMccYepNdQyOxa5RgQW9eNXuTd0x4dIZDwVYj9MyJKv3eKb2AwLLYU0ieGBrrV0fRI/w5+XviNvg
OVP2YXAwUP3EBKJNdwHXJiUbKNNcP5nW4Bf2HDsZtR0COo1qj4yF60lySyB0pr3bai001B7ILC7p
R/7S7tOPhfESHYy1ETPSCXbmIaARHFNMFQHOpUvjjh7Zx88EPK2o3/CuGRk09a/ytntrImbmq84V
1tbLsBpcXGsQSMpuuU/vQaGd4kY4ji/lPQSKF3JjV5P2zfSPQXJIroW1+JhvhHOrnHWegInsj2A7
hV71KMXbIHqRLbuVd2VI6ifJJMji/W/6TfcU3S2udOEDLlYRTcNB8CKnOiwOlzwIXe0WHTo5V95W
wdqU3MDfCfekVJmVnV+hTQ4WX0o6PSNzpZOGKy0x0+QvTm/aCTw9s0m7Pkbfw+SSNbDk4wDkvyZF
rcVSM3Obb/FlehNeOsadT90bubjwvCc3PDW31jG9BLDd0aOqWeqWhA2wW0n3lbBTLpNlZ7f1HmYo
e1i1VTfGWt0SoK1eqwRHpyD9YM/GagBV76e7Kj007Cz9QbU2ZbBKGsYTdgIeQlYXVBR0oJEny64P
8Z/MefW6ztazs+CnoZe94hXU3eQXbcD/2IS1EmuYqgVMg5z+nLjWk9nYSW7XVekSAdmstB0SlAei
IdzBG6/0TbQSiMw6MKk9KSSCPInkYxXQQGrmbu6ku8pb+Ub9rapb0Hk5f1wsfeJ1ipi+3AKm1znX
ciYeXT+G0a6EN0nOlBLuYstbnLU28c7aZavmoTLs+q3ac5838rMYO/gNNPvFMKd6UDeCix28kS9z
hMqrmIgcCLPK193Ssmf8xYHOHbvviXkCoZB7PpWbfo92HCBK7WOeXCe8LvaNN3jtbX0gFFBjHubV
jxlMi4mwe7uKdyRnSd84slTaCrXNU4FdTrHLMSjaxk/zjWTeh8foXirs5iN/JNm3Kx8i67qcruV4
Azp135KrpV5k0QuJzhqNO3U6miRXyJU97BeNw1SRSd60dke6EP6/zINvvh53/xHF+m2jMWVNxlje
lD/zWcw5VtpxBrhSz+ZaIIC9W4M48rIqa22N+y78SS9lYay+DCL/Y7H8/ciSqSqWLFuKhqppaTp+
qJbMQpDitqL5imHeA4N6FdZWcHiOpk125xqmi/NDHfDrLvvjrqp+ssv410Mup/TDIRtCZLC06JiJ
gZ/U1/mV9Fbg8bMqM0f3PfmoX8Jth7e+J3+4krCSlSODGfrOdXgdF3Z7CNfcZx6iM18Z1+i+3BiL
8JcysovTct8Jo7leRFG6Z7mdo+7mLRRYHsGLP7ituWYwhnIJJoUb3in2gOKCHRFusMIwp3eSvT8R
5er0h3IVQAZf3qcl/1BZ9WzRWYE1wkKaTmnBWKnRny1xWVrM3JSdp3sZ3jsTiJsMtgl7MHxI1Psw
duFVwFakHd90rQsk+4THN2lNIPC9V6WOsWw3GDQ6OraZO/Fqzuye23DFQ7cyD5ph0y4k5/J1fiBb
YhRfQzY2OBp71KJO+hHAyuk3AaSI5VTYgL/F6ja+zjbj952N6d9NdYfu0WtzponDpVoPJBRBNF8H
5/mW2DO3vZZgEBmebour8ENEgj4eICtnjAVc86beswDu5ovKd7EzKzfpCczgVHxfM8v7/HVG25q9
qPmBCWuKcMNyjKOhrmMcLxeNvcH0rMDO3K7RvTMazV/bXbYWt0xk18bz9FTX9iit+4ozVD2wi1us
HNe5V23jfbirNukO0eih/1DdEbMiqIszAS9YYNyTgFmSDjB9lwdMG2GFaEy+LOWDcZM9TJMTmYsR
SPFqpkfZFTf9OroRzgs5FmBQddu1zxNesTegLqiPJvmW4mFgA10EP+obXqHekhYtUj2hYJweh0Pm
TvtwD+hyt/wmEAwjTVhADrUNjtwFibw2m/VGXOfH9snadtcB43svJljK67ZqxwbBtrkZoZ7DzfW9
iYWebNx9eec7qKApfmKnvqtrx78uvcEtT1SPTGoIfFgSAeza6Ss8yNgUb6MrSKNnLgv2FFhA7vRd
x2QwuNK9lHVYwZNx0dlWnrXFz0CPn7T5dkRBt/Vv5oVov1UfRT5+BEXxWt9mW9FV94I7LVll7ZOx
XWKG5FO8zd9+Yxr9b0/0W09Er/k/90T/97X727FrXv6kH+L3/tkPiZrOOqzSpxuWbtLd/rMfEkW4
X5ZkKooKSwd44bd+SPvZtCzDsuh9LFkxZX7pt46Ib2kEZVuSZrLAa6rx73REn+DPZelmm5A0cRHC
Wbr6mZY1QvCXRT9W3GmXnYxNTBm5BMwNGJbJYCoYLXo/XKE/2S3+ZLNYjmiqpsIupZqfoeUeI+XW
7ALFJdcJXRrZCJAts7X13Bxq3kImh9dfgnzLnvfHtu+Px/yEIIhdnUgtegKXBWXnrw1KaUxP7fql
ZfH42h/EkL464KdN2MhEeZREDjg49B7rEHty/6ijOLXl9dizHXnptbHBUCLZ1Kv0FvvR+BZnL4Fu
b9mAysRpb4qTtfLPJCcwcBWd+Dp4IaSH3W5V30bSOowO1rCOXirk/CiJOzxr6QzYG0L8V3zFluVt
KjKOVdwl3dZkhicROxqxb072IF8JGKWE7Q7ikmw6c7bShuswP6cKjB/zOY2qrdZfC4rlFOf0KXeh
yhjYWJq7ma2SQUS5H13FpctxkuBCxCl3ERPNpGNb1UKBpOyKYJkFhDS20fT9nElx3WIwKA3E37j5
HXaYxlldTfoWj7ZXGeYl9oPbaTu+FC7j4/qOdKCDdWXuunOLF6+yKyM3VmyJBZ2+FjtF350gG1ku
89vJwutO3Uo0hOqNPmxIf+4qWzxKByoFt8ANKN3WhB/YFSYp6VU4nMzhydjTF27IxGm3aIMV+iyB
qfAt02L9hQ57K03v+Xjd3M+uJrr6fbAX7+fCjoP10k2Lu9HFlTkf9+Vtf0XL7vhbQk7Iwq0Sz3iV
PREWFZE7xbqEQ2FA4CFqyGBa71iWGwijLUlEeOnXIiNdfd1dQtURj2ZqN5xidDQemmETbZZyImYC
KKEAsaN9cBLvrY6yI74rKJ+n+0L0BhULONrXaz4HyUJOvykek7v8asEflg9b43S61H6wBDI7x2X2
jCpNdfqral2/AinAJ6GCSff9HkmuVwS7+XXJnZoBJOJ1Me0SRw9tGODyQIQqhPv8MD5IviNIl9ht
N2W9o5UmGm6JFYhvuB9LRia++6v2VB/510Zjw5PxDTgqp+YY3c2X7766swef5qE6DFvjLOzmHeyd
hmzbtXAcIpo+KXCUl+7QrvOT+UD5EhzJcHVq4VqkVHlR5i3UNdpl4Tl/Fe5LuHe13TzmOXKV18FN
vgm4IB4DqPJLfc2U7DQ6HWmanrxSQmdOttY5NV3/raQEIn1h3iqTDQErC93C32Bb9GBCBtqHLzIA
y0nzms7R6dovpJpTORxa49GiPPMEsOB54fWdoyf9zcR1PrpMwZrc4uyo0jn23nDdQFsnWAX7oXat
4CyAaZ6QPHSy5GY9lDkGXOAekitRIEt2CUGvuNP4BthBvVn8D+L78oSG5UBVZDR2WWIeyhMRUvw4
1GfUdPTOYufVrx13Q3Dmc5eucNfcdxQUa9JMnqun9LnZ5vslfkFu3AAjrLsl51LfUBTZ42leD25+
KlY91M1l3tV7+lZZq6SRz/dLWdbwTtJZuuN69CqABuRnlDwbYSNcj8eCsMJHmFmYZGM+qG/kdqc4
+l566Y3H9sNgUjh79a7aGkfJcInU9O3UA6Kvn2uwtwG6lpOE9nAFDlBFl3h08UKJo3OV3zb6ug6g
YUjI5OkKO0d6g8X2Ih5jPn3FkO4973nY01UwPGUgM+lLVTipAC1gSbgyzB3GkFT46fUCrcEA7NIt
+dOm28puHqt2u2L9CS9IZTDwgBxbfs/3FjnW9wzQQLnqWjidkb/uEbTE+YXJUM+Tl3G9R9ZlO9Zs
6aW4DYZ13DCLsafD+KGda5IU+cTRI9iW8hxeZMUjQc240y07obfAeix9Dq4KT4XjpZKxRq3XU8PS
ILMjGHahXQn9RtxMNzXLMq32fKVOTnooarx2PFyyz5n0SOuyDcXraVfChKLhvmLdb59qnkyW3053
hmN7ywRR9L1q2nZ06bVxUAa4di30lpmM7PYqKwnyAwWxU97mhb4RO3Ree30hk0G9Mx3yafS7LN/q
Mbw2HOOC/FEVUaKtcHo03rXOLbRNhAACFyYStfJ1/xUJTfnXxlm2dEkBJNaoflR9+f4PvWSbaEZm
9QLGdI/9wbqtH/VT+zg+BvfClez1h8a+Ko7+bXAoDvVee7bOnJIDj1y8AoZaZvVLGyizelC7rOWv
BlF/tq3rkqFKeAcbMjzkP57cJKmZFk6h4mLEBPaqbdr9m26nF+JJKSP+o7Llx8Mtg5EfrkVoTkbU
W1wLbIewiFc242YGGlvyfxdoRfhqCL/MGz+XST8e79O8y8hFXxwEjgcNeVfcKyvMv71ohwzHM9bW
bkmNoce5/uuC8DsU8hdH/azxSpsJw+7lqNVHfTAepx0MaRF+9Sl8glrN27PogNjHcB5dV7v5u0Fk
d0iAAq11t81uDW90lgyrYQXday3uS3zv0l1yLdOUWdtp/W9S7n+pmXXZMGRJNc2Fiv7H2yI2tWD4
baRwmcCxvmEzuIcx4ExLMDM42kDD9p9cot+P+PkSyfNQVZHOc6fdmOvZVfag91fFe3LUXSCNreGI
1O1YhW7aK/MJMd73N4GEUvN2SZPFRfS7PZZ0XFDgxaMt3GUPemNHIHjwuC/Vq3b7/Yz/ty/8iXfm
LxrC9PUlj/7QD/LzvzSCsvSzqJuqRvdmSLKJlu23RlCyfpZ1ADtLYW6ma8vQ6tc+UJV/JjFBl0yT
3ox2abHE/7UPVKyf+ZKiGYrFamQsaoV/YzK2jNh+fPVlydQlulFdEWWJuZ356ZkmB3ocdM2n9krD
vaxG72LeHtLJPM5TtpETdhIluxZEcC8ts5PWB8tOone/gnwS6a+tSgVXU6vowVklXNixRt90jEI/
WNH9oOAQl6bgwoqGF844P/9wif+so0Su8/nsLdHEpItBoczHwNX+j2/knGB1WvspFtRh9qQGygE3
0IANj5TeaTPkyhG/SN8dgn4B7yFP1BFjFyENXMF/F6Y02VU95YiuwbWbhauqC85GToEgDu9+iXH7
hLVCMpe2GOQgKoUGO0ZXJSdpknuz8tVda0AfNQKsVNvYrUSsGIv8zop79lwzp/zpxTecMKp1UzGk
myTjNIn6UbWsV1UyaAHUxLfLRAWf7iuELWn7HOpZBKcV78haEIjvuqlTJm4VIrJZMFvHSpOLPjaF
ZyWaaZc+qvGgN522wosunPDGNuDsh6PpNnH8rZKwAuqGUfYgOHtzZlL4+8TYiFKxjXHgxSF1iA66
VT6LxSGbEPG0QQ5cb1BilglSa7XXT1PAtakSOi8/Lo79nEEkKimEffKzHeFVTnLQrC5vuKjMCHo+
Zth3JtacPo7kxSmd6vJS5MVxVuvLOJH4IYbMr3q5IeQFHr+8jBXKDMw6rDJn0irFTdL6ZlCXyHZN
OqC8iXa97LPvmSUi505aF7l/TBupsUMIW1EBpNe0FfelydA8ATbX2zygUrR0JkLxWK10+an0i9QR
hjh3GhJZ7Zk6T0hWlkZfUgWMbKocuulk7P2KgWOUIKVZvlfK9UZF7FzraMl7gf2nbvZ+oBz9XHxP
tOZMkLrLw7lpm+YVAS3R8z2WfwjA2gixRakrPqNf815Uu29tM8rwuhSqBRi8CTPgyRJuzQI5Xj88
+CS0kWsv+zxFhZ8qG9miAo46MpB9vYkI38jt1njNlZbQzB4TLa2Ak6Wb2SPBHutRkc9lxcYZzNNO
VxMC7l8E0fgm1ZSLkf+WK8NLZFmXIYjs3LAesqOWLc9WLbyqgXWVNs1D0E13cb8jct20pTl6mHAy
Gf3w3hAQELWjzzPZivtCjXcVDVAaA6xrRX/Qm7KwjaEGoYyzfeELazOQruRMuigjGRkRZ2kL0nU3
avt4qO7lEv36XANZCPN0Gtv+0Ebls680Pd2w+lFO1TGSmetOtXIbzg+61XXw4xiRKyFVpwgfTMhe
tDo8TGpvC5q+7yXkG2pLlV0OB1+3DomUutZ03zc4dQyYRJYImr//mbw+T8aQUcR7Qyk8V93wLJQ4
CvYFrcAk9HYUYDIe6c39aGb7vozPpXTKW4FR2yTeaGmIoVZ9PQRXwpCz4GXaIauLNwGGnDcZGs7s
1dGk3ldGUXZ6HX3WKLWdB3fF7pVB5GL5e61M9taQXwo/eEgLnxFDtsTj9mclI79VidrHqWA4Vep6
D8uFAaSkH0SD0bVqBUST9PSI/YDeXe6OwjzcmQnPgd6arqJPH3rI0LdTrG1oyi9tXVLDJzwhQ3kv
ksFY5eRo5fS12uiZk7QfquYsDjKPQJF7QRat4h7hjwwTYm7RCeWMRrFTinF7bBSnJNJCLfyjmsu7
fmKUGjRKZhcWU7tuuuoN/0GY2n1nVFhrJYGdtow8wk79yCccDIO7SS2YRg7xOcyqtVWyquDSc113
9a6PstdGyHZ+H95qaaWRClnzQkfHvBYeqlx+mhOF00M4NSbxTHxCRlxJqO6yNsq8cIC6kfnGHqvG
yp1CFiE9jjea1D+UilFtJ4GAIZMR66RWniaH67zWX8wkeEzUSME1VL6rSgvnlFB0Q5kbK2QdnRQM
wNo0nG5mBKWIJ5+pkFaUm2HKbT3BDKO13rg6PPHKvu7lCXkUTZWStYS5Sox9whCYTEw34qhivGTg
ECMoSun1iv7NjGrEmLUGdRKKb58GFLuCPLtpnGzTpiovkXCJFaY9gtI5shi1ziiwZxmd8Szk/W2f
NYo3atJZUXp7avNLGzNI66qR2TN2KXYh7MZafWuFa19rvShLQCBKJ4nSXa8W52Ie7bzzaX8n5hhc
aqC23icENdEjW4b17g6yvBJloDe9/sj16iWPkcG0uQ46THZFPIsPaWDdWl1f76Qs94ZEmPdVO30z
BpPCochUtkz1IMSptuO9fDEKA9VXhFwpxzamDiPCEVQmcnkDc3QuYsuJSvS/mUBde4p6j1v1TRlY
TmIRcYdxV8ZZhUcZ9i/ZGEEc6GLHrGYenTjCV8/EVa0bUgdsna2kkm9Urb+J9QaHuxBFXQudp60X
BCs0NknihqIgeDPAQ2KsyiKgGsn756C/irGw1mT6DKVUbD0qKrvoC1gfTGoaQ5iwDDdfrSCfvSEO
JVu2GjecewxL0id14g0IK8wnyqS01Tn/5lflIauq28lHPSgxjC97+Zzk0ZUieyOsok07De+Cpefb
KumQjvFruVgNTk7P68zWutWDTaW8xMpggaqUd4K/VfLuIxwBfqeufSoL462TodqKxbPRBN9Ks5/J
pN+qffw6K2q9Cmre3LmonwYeSRwWV1Wh7fRwRL1oXKnidByM+tQp/SoqEhCzIIUkoFG8yAA2qgHW
J6GdC3TiwaFPfSgTQ/3ibCWDshvm+CVUqtxJC85VGuVHNcZ2ORo7CMKNdkz8AuiuJjqqqzUMWQtm
ham+qdpYdIoqwhtbNS41baEn5jiEq4P5JLX1tSoCbteKlXjlLLkmGh8vm5A8FJZ47irFK1qhXc1V
xKpigWoBSxrmZIumXjhaImzKSl3pgXwXSsWNoozdKlc75FpWf57i5twp2rGbrUPWapfQT771Sv1t
qIKzT758HlZQJ9TsIkzKY6QadxIS0bwdLlaH30Ms0hpVwUMvo19VssBwyuXnNUglIg4rQWdYAOwz
EElPmPrYtU4/z5WtD92toUYf2EKuKsUHELNACZMsBcYwEmC/NgxFZqgd42RNC1jNk2M7iMdJbBwx
ZoXNirJFAx/u036A4KmXRE2+8JSjlLfEO12QPrI8hWRa1i6W0Ct5aHVb7opvWaBUKKIj8GE0Q53R
0dU107eyqk61hFg6n26qktp1MhoCG2uA5SxCUDnUZCkO0V1T+bOtgSl1RbqME2Cjy3dGk1bYk1LY
pyaT5XC8S4v6hQLHS9SkQ+RVzk4+ABNaMrqoIdjk+vhRd41g52a/HYIZlxRh6m21Btb1BQIMY8Ct
eayzVRwAHM9+raK4TdZtEqFGzUFk80Z+s5TYm4tusrl2EzhVeZNI2eNIOYS3F1isSmJegg66I1pq
///YO48lyZEkTT8RSgwcuDqnwVnGBZKRGWkwcGIADHj6+by7ZXa6RXZm+raHFem6dEWFe4Coqf5M
lW1wuzpWtEmtbuO0LTFrJAB1cVitfRNZO584HO3ivm9BKet8CNldwn2sYn0vWABsKVdsqyjapaGV
H/oMp7VdWrs8t4iJ1P6ziZNrHLTlNdA/MuH322bM36nCH1Yp3v0ZJF/nzTZa8mClMguBwoNfFP2Z
iwVK/VH22R/lub/NkBIsm+SbYrmp5KzoYLvhsDKNhYR28O+6aLnLK4fFpewKa3y8aSq+NvY27dmw
ksXPbq0+s5G2VzhflTMIXN/tby+Ugn2vNeIETxyKcnLA77gaHlseEvY8JNOfpJnv5yR86TiR17mo
CNio601A37kNrB6xme9urBjbqk52YyP5HOs5aLL2MEXxozD0VHSxG2dJ222QxN+5V79Q6VD8MnTY
PiiimwNOJ1EvuLRnO2feyWJNIpnTXDNDqnTqvgcVOrlywEztDWc3Y9wYy/arGARip9sUmefjSYWX
MgwMsnb1KSdjX+x+fJd+DBxpl/tS5Wab1sW3VbUPs2/9mUz4nvQkaaI3VKV9KmJ9K+9DysI2Fqs3
/otcCN52WhB7GRJs6y8/nWlZdo2NU16ACsfel+foo5crsSZNzl7/yN79IkFSMeiTryskQXp8dkb7
l22Anj3A6kE/M07cZbp/1l5Fiu38S+fB77GhOTWRAvwNvIfAYaO3jkCpJwE81zfHLB9eYz/bty5B
xgG1snesP0Xyw8v1sJpL5z1h34jTEpzQmkePLT44Jhrtn0v3tiJ6CS6V/RIliOLG4TuvyDdXt19i
D9FOhuHvBiV2M57dLsciDQQWeO+Jy5b3oYm+Mq9xD30+1Cs7dR6W4LOuALCXpk15/CNauxSkqlie
+7462JisUrwIvIAe9SdGwuoH16ouf8aOQvHRFh9WGp6nTF3bCS1hhfmWz2+ZZasfE7yYM3m/Mndh
W+mo0OrBqSn/LFLvOFYWCTrc+pyH1Mtq9vJmdnsKvea6tMurV7h3aZF+yZnohK453L5MYdp3uOq7
BuWZMi+ip0Pt3OpjKshImFVN52OVqz5qX6s8orkNyo4Gyf8tQ8CJgekQ9vk+yrrfcSrRgdjhm+LV
s1RxJcDq55Ra/U639hasZS2MrA4x1PipqP/UMrIOXe/UxwFDeOu9eXNDzHxQnVx3+bBTJHQlV7NM
zW7q9ZUe+N0qpnJragz9gp0x+N6plsekhX2NyoWDiHgEgWFihULsbPTwe0yorFnelGwnedBxtGCl
eTdN9stMIxQaI7bPc7DrYlKhPaL2tcVD3afdNZiyTSz9n8MQPaU2uQ5WsqXSwD64uIUcNx9WZMjx
h/n0zmH7lrqP4BwRylLBFeJQWfHmr6sWQtqdEE2F3dfIT/mjWWVO8GR03OwSy/8x2Muy0lGXrWVp
eEDtBOFiGbTsGXDo5NAos8Pm3tZhtgqigjCbVrzmann0Pbz0ox9zGi0Js8GMnSfZ839Wq9Id6Thj
uE+vLH8EBG+2kXpVKv+Mree2z6C/iuLZb0RzoPHur37V+js9ZOZehP6I+bIi8lCV7x3T11kFt1Gy
GdXFtPNGSl6esMzGH3kCUzoBn5DDwCFYB/TKS/YDYm7uiucobT5qrz07ff+zy6MflmLSC8fo5IiS
I6iYspWW6qlLPlpd/ohVxd8ytaxk7YtTOrurVGKQSoP6Z6HqfbaQMzmK+CJ9XpPMsHN5Edl3UI6P
jOQPkkSKdmFglGX2UaUhxA+XryncY52Ur343noFiUBHF5D1oe6y4MeJ5LCpUUF5xN2rSFvoBvMmq
ECV1kV7F6CNTId9Vx8XsEw9OMn2VLLVfWarmzQ1QYzYtoRfVa5uw+KyFVK4mxbJeR9w3Lmn/Q9Bc
lfH5ORbodijTIPpLbzjMTfwmrPAwKP+aRSy4Kt+jhqXOiTp3bnkZ2+w3aU0kNhTmO0pvgbVWfRim
4NNFujtYVXdyppj9oel9UaMVK23voKI2u6ipUg85U8zK+OG88xyosij1jw0IDV/NGq8pWJft1cR3
lKxRAJH81N70liYyXqnS+XapgiBBx6LrvE0cwh3G3e8uf+en31Q+fzSLOUT+8hlS41eLk+8W5R0Q
XCI5b9CNKiSw3S0wxGmXXT8ywtSJgbWrZLMVhkFLIqcPddyvF6JHxHz2/KHbVjWtc5eS55FY7O+M
lr0r0Lc5fNXEQtGmzYAK3UeHkFtkkRnrtfXJ11nKWayi2n+349YD++vv47r8SINVlVVqY9IyxI0F
DBj/inQADmcT22ct/bSKYPFyXz4b7bS3S3CXZdCIRAVzSA5ER2iL6ajdJLLxNl0XEvqBLbCbuAGa
Udjnj+0KvtuQTMd5mLdlWEkAV2SIlmD8kUuGJGNfNbDFndAEmvT3vsof+xE7KUWadUjul0zCNYCT
PIrg0U6Dnh6hVpuuqSEHRfquwePiiec0sDN0+kwra1blPuUz+G7rIbObEqS8tpWsRYI0OZUf5Uym
8mA7pLvg3Cs1cS28wx9sUuMi4rhB+Ox2KD69VqlN26jHKlCPPXBqy1XxRuu+yzVBbPD1YU5BCUsU
nItx3wrJdN+NtDgyqS9D6B/lMmzzYHob035nt+5xzPR9PpiPfpE/tUMpKeKXIKx2rjO9tcp85AOS
Cj4RRXf2LRxv13jO6+TIcxqp73jM+nXtbioQQTpFKVeDyZ9Ni26BEWZAjWF6rqlaUBFP+t7U/lMX
IxoIvfchu597O904MPE6EqzPENOvoNf7OFSPsbsRDkrWAYxrGxvnEnsbVXvRoenLYa8U7vbGHhCX
Ovbxb59thQaxYNuV6yIEeHFLDvbafrAajhkrwBEOZbof6/A19+bPYdn56XTwBhZqNXybNraQg2IR
CyvOJCyYzXiTHXREhoiDdrFzxPwp9GHhDf9bnnO33DTd/OIrcRcX5s2zB2bHRr9k0w/Rvc/W8jIv
6Xec2SxgN2wLUBJvrFGXKLZ3eQwtUCGfjhrwjZx9HSzGBT118FrYLLxKlxfPi6PV7GvE5ZXD+5CE
5AJjdZjC3NsU4XCeYQ7WRskWmh2iW/Tmo8j1nq6w3eSGa+X/ySr/5CUtgprYAtC1HloLV07eiVd6
FHTnpQ8jXqrNPBJy0xfFRnm8ymkLHd/kw6+uS1fCcZA8+NkLPl/QgIR/nzWIFmIQ9im4vY0G8n3C
X1IP3cUavqYoeG4W7rfn2Sja/S5bebm7nouxA8OZwJi1FBsZJ856bgGY+4kwDI/Xq56mbbwA6OfK
vIvA5JvJALXNTnZXtI28ROGy6wZPbqskeuisAD12FtwZwdt/ur1mjnhzEu/Ye91lKQnkDgFL1inJ
FoUlry2QifD0nsyt6xj3F6cwH1Gg3Iu8V4y+ffAYZB73H01YHw2sKfbYRLzIY+llgvgb73WQJMeM
Q/0NIH5KBHfvhrggc7AJ46ZClPXwAKfhC1DIrnePt4oh4hbpcG7tyWfV+zBFsuCys8JW2WPZsVyr
bVzY7yV8dvRdEvB2RTJ+tAAReH9lup6q5am35yOH89lty2ptvFsxq6pN6UoPGdFtUZC7CTJ6Uqv4
MhXZ5NN8E4lRisOsOTfxeE2K13GgvAcd2O/c30/psmrL6NoN6SPUDb4SiIuWZzpn6dza4+My4j6q
9DFYSKFKF7pUx+Xu6Pm+AR11LJTCiW8+xlgRUxZa17pAAuOMH3OI85attBp8g+XJ5NI1cbvLXZrn
SGFMKYMQeXdQqe/Bw28p+t1A489LpQu2Z/OoGJOeF96aOib8yZk/ukqeVRMCJclzIW9te7CP8aed
mrg4pMvyo+gSvc0ncn1U5X+irr794kHx6K0CMXyIygBhT4fW4ifmjNSviVWuhpi81HrJ7PSx6pqd
bavzFE9vQVONm1qMgiOGEU8lEA8SUDjbx1VwbTDJ+C3Fgg+UVftcji/V4n1NBq66YE/qPPIQ+l+J
8L/sQnyOqolWXX8vq/tyyj7C8Udg+Q9m7A+eCD/htOS6yTiq4hsEFITpY1psOo+dnCR9xREdUDL0
uzDgQ29PEosYjpMuvpOOAl4xwldR9TbwRnCmUJDs9HbLC7mVbNCanOkjCeW3CKdDT8O/rvL0sW/6
vW3kY2FNb67TXyBRjrbd7Qh8KhMLFNGi/CXZ8ql78Y9vN9dHkaZbE20lzdiuCft5bc0wWnGKBjrf
jTmZKnXPv7Iq9QMU9Y8VsPHIFzy7QRkF2zEyzN6+WvnyYMsg3auM+4wJ+VT7UCwVR292q6RMmYSO
2e6rlwBHZtk+bcRnMDHnG7/8Nee8rRU3NKRdMTl0WfGKfbZz2sc5up21GV1AMBfM7366rzPxK4nV
QWT8dluyoCQj8yMslo9ABdtpYO15xVFAkavI//AfKhs+AnO8HaffZUwKTopQxwrGgZQWvuwYCh+F
knyOHOdaYMnkVXbVxtLXuPbXcT9/x8nyWQ5cvHHxgJDt+VQplzOOz2n9pyVYNlobSNTeClZj+q3l
vLMDFyLnlnTWvmkeR6SPS/7FuXV1g+7udmdGgujjvr2vMvPE8ei7PxCxHNulu9h1einZ/5GT/NUM
vEPWdICT3Y48vzU+q7GaiadcNo2tvu1meYmr/q3Gk9YMwVeS8KjJPngioqnbTlXw1WnvYwTw4KF9
zlR67ZPu3lp+aF1vcZo+dZl+DzrcehRLy58OYcLd0grDxjC/Tbb6pUfv6g/g+WEgryQr50crA+5g
UHqokvQskmG6VLkkB8Jh1ZtoT0HDRQ0Npk/B8bomwKANXZYouNFL4RYXYd+uuTN2qxo14u349JxM
H0DcHlO//8qD2QZfTb8z27yxketJenpb8kR7ibjm0NFinI7AFOPxdmkC2V+ilgenXcY3wT1aeU35
kI3yqUjhlly/funGZm1b4qVSyQ2OEC9hPZApaH8GBGchoNoPRATVM1/KhFy7WxXKcvUDFH5cLewB
t1MUp+kcXAufF1XNWArs6Mro8K0G9xh3/hNkIrv9sseAWgm/zVeNXRiY7hVb/NMS4rlPC0wOxfQW
w3JJRsTRIRsGP6cjoBRuRWAunGPsv9S+v4lZxeGMzrHPGvxhoiQd0b8Jf/V9V00ft0KR+TR9mTu/
VIF8SdqD3aePLQdho4c/it/cJ0u5HTLv6faXFYv4XIz/1bNFvdP5Lij7e/4SxhXeudgfD8alQt1+
vQ+ZvpnlgvTQuRhihlflgu+s8tsdkuLFOtAYPPkQB0SOWMD+vlGPfp89Mgy/hL51miPwHzm9AXZt
5var16aHI/CeXOl/6a6sN67NQCeWazKOb84MfKxa1n5P9bC5taZty0Pb6D3w+6drzNvtCg89VxR6
gYNqnTOA54Y3nn4bVj6V5ySpkw2BkflSszNIltdRRstG+ETDd8rHoOptekXTOZbxR9rK9q4wp0kP
RJUowtJENuz17Ay7Hr5+tfRBj9uKU8MnQWs1Vb21o6O6Rx74NxXGv6X4ealL/vc3R/v/zRr/vzPQ
77/rm+u8/9dfdfs2//mb/9/wzqPJ+2/0QNXvuuv+SQ/Ez/9dD2T/FbLbDpuH8OIQL8ct0OzvxhD7
L9Q8Io5Bnm6iIIzx/yQI8qMQjUsYY4jHLf+fgiC0Qp7ri9svsv/hov83BEH23zRl/0WWxyvqoFNC
c4QvxGYk+hdTnxNXlva6PFu1mE6LpL5WCep/LPfevk5DEOB+nBHSVPV6Eegt+q6oj35/QiugHpPF
2o9hoQ9Z72yhAk/Iouq7Gz2WdZG96howkbiwtrPnkWklz5HVNmcx3dI5Ca6EHFqVzc0iWEKhUyXU
FlqTxSL+clWZIfZuaaNd7KFdy8z4qxTdpzt2X/Fyl7X+22jNmCaKcR/CqG+LGIqCHQPdBD0q2FRL
N55M2PuKKqf/8414tETzu7PVp+U5pK9gSmhjvFWYYOvpMuFAD7NHgfZuV6fe4zgQF8CEdrajkj0Y
+FInndFq2cPdMmXfSVys2hrqu5aMLw298lhYwTVHPl46oYWKfRLr2NHwK06t91x2ROQaFsAaQlJ0
zH5W1VduRfjVrBG/XzQ/FdVvUY8Z+ivmlZqzL56oPzZRwnNv9nTHRSPEnaRH3ZU2UvrEH1go/dsk
kuAij1RZIwdS7sp5nQ5UlUmfO9s728I9dCHBYlDB1RYgYauT/sQ1wXjCjpWtCt03Fb10vZ9sGi4X
pFW5R6qzbpWon+KlfrBfbdX9SXLrvZoGb9uyd4kfMKSYKv/PkHR7k9GEdbHFppbBYAR3sJ/ntHVx
7aCSXAYExTRbTdksp2WMqr+Hpvz/cvQ/RXnwmv439WjodffP+kSb/+AfBSn8y+add2LEiKRkBAH/
5u8FKf7Ld/1YxAGpHdSl/+pU8+K/hE0jGRP6YYdw2v9HoegFf7mUOE+40FkOGhX331Eouq7/Lyo/
4bgClMt2XSf2GZTCfzFVZVLpNFpuLZ9E3SREVe4aEOzFKjmQk9Kcjcm2kf/uMFPrZJ6PcrZgO8w5
GW0MDUFwYNZr92HrBysNODPL/tMtU2/vNQrdY1SRNEz5CTF9NKFNh6RwILuLfyQJ7V4KjvEBB2rt
O2+DX7wI5gWNamSdpgFWHG1up+uwkzJHbafUOnbV4+iVj2aZJQo3bFa5Gi6znH4mkdZrhx52Zcb8
M7IaZs1bwMAZAMl/KEsb21bU+bjEahBSvGBI0fy9ydED6G7dStyc9fBelEu36sb4DxY7FnUG+Kd0
fY9uYV0GlX2HojQFLouPviKOIHbZLBk3qPpnL0Z1ELJDwoD2reL4lNqDSxDuK+ymHamnCVVVFd8j
1Ol2TRwEjEzk21Ih0lC3175ZngqEBEGQ3jHhvJVVy5otmUOQgCq6+sMLJqL0xxkGifTm3C/UqrCR
3IFU71QXwFCLZ0Ml34RzV+1z0J8ySb5sekxiWKaL34SkebI6fqPFQHgFfHktYS11p7tt4bLqxJ+C
eMOElZByHfQbz1kuzZiS76lxJBcFvp5BVQfFxrksDtka2xRiPUaTvOgSSmJG3iRcdjctmgzvMZof
R1GSrOYuF5VaeHP076oAlPa19cddkK7AAHK45bm/6WZChgO3di4hKPS20hnbaGT1Symw1jknfzVJ
bSC6AbdSQiEFfeKYsfpl65pTm7E5ZByd5Rgr8eqWxBTnKmJLd23T5wKUIjN31pFGdDUGctmPfW8d
OOwP3W3Zrl+vncUa2UmRlSsnPdaagzMa0YmFWUQUW4W2AFyHtLg0ezFJ/FTq8ClMdYhcY5UHEX/P
mI+HYcFVDtA/wn01VnDbA4m1iI2kj5FTxTt3SU6168pDTzDRKgThXwkWGiL+IeajrIj7cCOWywT5
d+LE89GWbQsZobytZdf9vlI4FXXMzvm88nZA5shs9ejv0KU8CNdAGzo0E15ejGsTxZ8lzTp4lLZf
4yV7T28D+pAoextfUNKE25i9RMwCBuORQZKa2F5xnHvyJUI5kliu3VPLIEPzDHGWkGUOyuMs6Hlr
jrgiZsohtZNRYePltfUUe3gr5wCXpd/lNcvLOwbpNtuMbgN9nmGCi0a5KwUKDINu2EIdxzgTTZvW
JxSgZZOmoWtJs1vYRdi/zHAug6MfYeOivU2wt74lBnXK/eU4uFDmgPjyIMsPS0ukTtmAn0OMWYEh
twiFGSuMJ7Oqiw5mRi3bWrBmuddTco4b7RGfV+CLBRtsrKXZ9EDseyd32fWFQeq2D3lOmiezdOk7
of+vGbdvw3SDF0IQ896NILCId1fxjbZpa/6LIL+TuXcwEuVkM+ButNAI3CSz9TYZ3X2+DA6EZI7Q
hjIY+JKMkBAKtY3QJ7QK4USV5B99Yf9M41vEjlv+LkAfEMqkKCkyNCTDzZ7ixsSIWFhJk8ReZwGI
cxTInRnF/dy1T2Mb4dFPWX2ah8m1zd47tyFMKcuOjZP+doP0PLZMoEDP4bpsmb98JttQZi+ONSBB
pjSsktYl1CwK7uzSE7tBT5sIHGBTxbk6BCp782riD+h4CJmnlVzNefYzAa85OTDSNiE47dTcKcdf
h1linetx3vFHMm339n1mdrE78pRZgIM2whHg3bHZcyy8F7lDFAXQbxInbAd2zc8hieJ1gk8Dxke+
t+lyskeHrBZS6MxQgyvZUl0YrRO/OeXgl5UgwWFU1mYZOgUVVbUsBYC5S5sJDJSB+WSS7iwiCxqK
Ih1FsLe6yR6A6ui2KrSNhXLZ1KFTRFypf0CUjq3UtcnrR6zWe+G7DYK5j+nHeddauvOmPC4+zBGy
0s5ODkWLFrPT9rUEaNpEBRF1dnnfBS3RmhHBRzOQZBe5p8jyvL1IEAcpCDTHL/o3Fbz70F4ewv2V
K9rqOOp8r9Ba7PQsL+2ssVmBCgPFsIvI9Z/qsf0j2rQjjw6vWF6Iy8gO0FVJWP1irK/ajyFskbP2
GX1vQy/Y+T0PUjw8ZGwf58kqTsL1oWQJ5aq6+d6qODYdP7sP2m7VztMhsZY7GSb+86QvEduoTjqb
eVwdB/FQaLZaZxjAGhQgcQXnQGGAciJgIiw6gpRdd+/4Vr7p6eZ3pBfZGhbTzNtlDuUx7iXSN7e8
53WI9iZx/2ivaNaDZf9IczVtXI/dwX3zqDr2xrT5uEGjlJDCPu1pfPZ5S16Hlm60KRdObr9HDzGO
H0rdaIyRZCxX+eVaWGkKRonoNEvLY7MIjLvZhlZEr9uETSjVIM5p82MazFEX/sGurXhfCirDEMWb
cHCHzbAghNBZs5pI0hQ2G2VVxVOQKvWU1lV2Qr7c7nw7HQgp3utS9ojJm+kW1mF3EWJQu390MF5a
ZmG7nXyQbQaISDB9Obx6TWJhj833YLlfrt8LRhzmulzio07HttyB2zMp5OY0e/6FyfSVLiu3Mjb4
xmY1cQdS+ohG2NY2haYUwv/p+oVZRcnwM+yRpFfRxURhfzCedZhaEilUdCwQqiSq/TmmzqUHNHoI
e2xutf0+d2QS+SOaRwQex2bU4TY3RO/X1Z0LFLRV2j5XihowJVAVN8gnnyOcEh50psFtsB5vStHZ
3BsHL2ypbWczEhZJHcQzXsiDvgH+uK/z9uaZUIQEIfrftyl2AO6EszMe4JAZmJzI0RxkQR7I4Kgj
Gvgdh5JFqxRkhyRE0Y9OpVCHcZqiQxyQOZO322RR4uJLImLUJN+6xB52WVkk2ymZf9DDYHWWqMGb
TL0v9EC9hMFIkyo7WDcNu+rZ7DFUf5xxfJYSpY3jzq+i7wE8hUQ4OD6AQi/rwUGblYvpY5nKaOvm
WNshapCkTDOKuVKSDwmofll4wGZHLyepCGWfkMDBLfNeTlCGl9JkwcG1S3mtnOzcFSiygyVZtx3r
D3JZTvQbRbieU7J3LMsb90Wg7uAenIPn1emmvCGlI+WBIcK6tv08rKcFothJiLpicl870o2fEhRV
3gCi5lXyTVfiVYs3UUp5MuEx1lW2yyZsLYXXr7A0sCPWziTBMTmjeeCf7F72q7luXuqeDr7pkCwV
cM0sZ7dRulGDieiH3w7F3grit1hOvy0jLx6AwC4NSJ8xcXlMg4IDZKncc2axGLQNENo5XmOvLN3f
W6LcV2VP9ETCzbnvkZRJCKW1act832+U7IsjYtZv2USXrm4GOBkPgVvws9SCVbJ98uykE9KEOYd3
CQ6zSOBJO/9dICrkrK0efNCVtd/YAITLQrOBeSMpDotfvONdwXobEyYuOq9mRfC4j6XZhXE93ntg
Gzy0+ZWoONwAJD4slFq3b2+EGWx3bjC8D7FNeStLdBCemncCQyCH+0paKOEnKkdicfjbsndOhWAP
bM7mYXoy1xbVJvcM1THr0rWTUR6nGBKX5Wt8Ttj9QhZPmM6yTKD3E1qzcCSljCI+SWJ74GP2WXqe
BbLnPoe4SwKXWhLUJ+8GqGTNaQBlObLn6WA5DdKr0KPuaS4aVqRtT4O85U2BUh3Tj1ocoVmqne7r
ce1V3Z/Mr/EjauQZ0Evx1jPOHx+NOTKdel6h4wYRp/Tlg6AuYzmAT1uXVYnsPicrfQznDzGyyyq5
bRQeatItUgj2bHmRVc/Wl4mEKDWjB79dhZj4M1vhGUDPuJdVtcNXhWSedShONG+Sku8bWvG7l+mv
vOU0nOyD296IsjL5c+uzu1b/KSorpdZ4wOKgGZs6dUiojw+Dm5gVMFK186PsadFNQnSCoJVDtZR6
0ZvTQh9XSXAKZznCno5MbPbzjGBmW3r9zQzkPuTWH1I8P00rjxnzQRBSzZGm34XluZ3NvI/KS1GP
+cGk+sLlrM9RVe3LDhuCdr2fFhPyNoijY5hJb9dPHjYcydIW+tmxK9Z2P/2M4uVPlJg9LPXCBrI6
WJGmyT6ymg68qhsStfjBlkWTewWFtjJ9iS7eAgJqZwzB6fJZjNbB9qxiOw/2CTH5Op+y9jjmxBFn
DW9Zl7xavZdv9YTmwLqO+U1Z3YlxrUN3G492THht+9TT+mykbu7T1I0Ok5Me6iDkCO6Q2YgfbkmI
XOU2rPdR3OU09L/NNPO55Y2KsKcQ7XM4I09BZRw0kA3lnOrjWDakiDXiabDj6ewz1sp+GHdV2KyT
slqORma/O4FuO5yccWvCFJX+bH1EPhKmDLua23kcRTm/bWwZi/Rj5+rhkETeJa+DOxmHw33homKx
ScZuKBhroq3qNN6g8+LAWXBGRnlnbXNpN1sg3800Tq+JyaoNusZgXQUdw1vXIfWamYqzUeTnDjvo
1hnMb7wr9T4YnTtb+/m5bPTOGeX40NPh37fjiy39lbIz6wWCVGw9RfaA55pfQxjdWZ790COlhvUe
tDm5FnLRQtb2xQkRf83J9ORa7AXT9S+3U8SvtNSUgXKWjAdLsICv8zvshbw8URn9qsOOrqB4tRZN
vemHN9qYnNRIOgc/jXBR3TBDzPuYgUx4O+CjI366ZWMt5n6orU2tRLLHyPrTYsxAfHPw0+aQeTZb
gW65WwU3tWSvqxXO94NvhRt7RnzX+8XJFXWD52iAlZVJdnbkflk8JqsSZfrsMbtaYMvGqRriAatm
bwb8mjaaJ6ShzrCnb3tGoqzXSU8qYe1iGLfzH7YbNEd2tRJSpl6syXMPUrvPDrozaZeks7mm3GrM
n8gU+4NleoQyjX1NzSU0pXUnr1nIorq6GklCb+KLMmkDLBzaO3VaEu3youvHVi32Vc9kaEYMjui2
ewpdfsXwgIaYew561B7Fb5kmaiez8+ykzlahMw1SK4M3Cll34084TW83JVARQT4FBjRd0cNHOZmx
tDOoYFFepVNzFU13dnVwn9U3aXMevuczq4Qy2AIOynTeyRgBkhdm9nYy6bai49ql+JSWxr14QXRx
M+ctnumkZiCbbqAXH1sykHSGQ0IOx547sAsseYj4Z/HJV0wQTzBKACpDqH6iJ9jaeGZPA2F6aeth
Z4ONQvyIiZCoBPKYaUoKgnmK1iLPZuo+FlRDq8ao7BCN60LI5GiineV7BwtZvQz6Pz1ctCfQkY6S
fCQJIu6FJWbR8eqTQFSM5g75AVXfW/AraTIrxyz5kEgcyedIyOKb5qMbCmIhZ+tcBPHPoRiuSz+z
h8mY01DwlS3GduDOlWN37yUSTIt9StZ/sHcmy3Er25L9l5rjWQSAABCDN8lE9smeIkVNYGwk9H0X
wNfXymrM3qSsrOY1vOccXaOYSMQO3+7Lg795jfKc4gd0uehta4HoUrr6cEPyh5poTqM0TBxJRgvL
8jmQOQ7simqwtrePXO9/jSvNwumxZwkQumvKOT75T15qzj2vK9JcVrlfu/ZhZgDeLoJJ2Ccxs1Ox
gdVpdXDlM7rHEv5qEYe5lXSUDVXyeQhYUeuCDUBu04CR5gX2ePlSPWUOj1PtZ3/0DL/EEk91FSiM
yxN6RBR8TDEpO9j+m2jpaAXBRRtWVPKuXVdc5iTfR+yfNqv2PpU6zc74JxiTY1WNvzyuIUxq6Tmr
5ckvMRas5Jh0OYdjzzd25ojPJX2k0gHFL5yfkosUd5N0HX6jF+HKFqR5MnPmx9uTJCbQ5gbcis1X
sMya08PbKQzJuBJkzUULG2UBg2XizUu8eetZ/p3FYn7jwrfnedVhGRxqD45JYo32obey30uf/FtY
j2xGq/gpIwroRDueVaD+Wa5/tpDfTCZ/5zpniCRNsumtPtsYrLGhaQhflTpSe3ccgCbjai7TS9AM
ZhNP7f2UQPZv3QoOjtcnhzLvfOqny4sYY2Knef7sxwZUzBqfnRy98FaE/iCYjldT7WOL1k6J/zJ0
DfNJRjW2P0h20n78UAXc5Bp8oZtJEqsgVgjlL4iYx0FjxgWLokB8ZqxmQh4ZhAm6zwihuMJ+9a2W
2ruaF0DnsnQfKuatwL4MJJnxrQRAZlVyUmt6URMAo9rIs6vn7/zRLqrqt8NQ5cG0QY7C0SfA5CTl
yziAtZJlfhqX6M2deTPYAbnCKl+Ij6z9RosW5SIGuFj19Ms3pH8lq349TuEcBDWhOO80J+jNHHRE
YeEuovJBwMJ3d46Uxn7If7OO36Lt3+wpAuZLRQLaXitvX08v+fH96oW49Jc7YjT0cn4nZXIek7eW
PKsTicPSUuDkKFzmTPh3Qv8zBS6X2LJ/NywWa8w+PPIszuKBZ48VvGNPkKWNtXN5qK4+UquV8Zrz
/aICtJiTYGgqABgjJT3W3G/K7sS3GNOjFQDnTLoDHz5FffWhjhjUnVjvfFeeHDIcQC6thAyLsIhQ
WmMKn4zySWaE+QIpfNxAS7hKNyvpROZpzuvme615IaX2QFh15uCUy08ew2TSrfOMV8jFqzH+w6O2
hAQqiWz46jBXy1mYtT3ISVibfK3Ye9LHKtoMs6ayyDnDKPDzy9AUkhFP/yyxgwdpAhA7T4yKEW6k
nJeAn4j5CV+0feZbDhO5dn8HyAv3evFJUbsGy7437gCi5RJpsFdTey7HNuwHjwRhje87nz9M1/7x
0OittxYguTXjGCS7dOxJv6/p42QNKW+qW5gh+xWXyKhFBFifHwIN/HdM4znL3y+/XT5iQ/qnzKNf
ufc2DeqGE8FSWKiUwB223tFpd5MtUCN1dVcRlRLIudsBBPyGIY9v62x/dc3fiKJt2G/sCkqBc2Sa
wlElvygbJ5U4k6WOuo8xsXFE25guyx5xGl4C8feZWrhSPjWD+GnR60sXipbEeE5r5GCt12USz0kX
EV+v33tXFeE05mK74okzUh7jGsbUbT3bVuTsEG1hW3VsfIZqvrj8Nl7dwivDUhW3uO0ZjRmHD5Sp
cfH3fdbC9kz6P6VR3B98TTGX5mZDEGl29HpZ5ujMccqb4banzQk67AkFiaV7n0Qlzx1xYyHt9Mmq
vCeVw8+qbp+vsjUvP3OPQEFx6wqm2vbopsTWlDvWs12Cn4p4nWwV4pHJ6x3MgafgxdQ4T1DXPgNL
ck9Z/qhsuZS8dFSeUBrGm6sCLq+pDMLH2a7OYyHnYwMVtWQSdUb3kCPd1DeGRO21930SpjrG+45r
sv1HumrXzQDktcOFFN3lpOj2tDmzgDc91Ln95WFxmkVXhpMc9gTd96pX8a5PPXsz3c90gaq8PJAA
rF+Gqicbn8UTkY37IjnORYnyEiN4iPJfESz5Fj3hmg52tOGmWVzTgL/qPBwD8isP/hp8RJPGyTfj
fCKL3h8zzg8bNeWlArZNE21ycBYM0vzmLWehMWnI4f7oB8+l4ibJvHHv1tQijDX6VMxwQ2SXkWOD
xay69B2r54lZ3WRrgJC5PGas/2Y9tKdclL/WSPjPQYWdTNG9VdjDY4tIfi5SElNj2VeHxF/vdZn4
COv+hy3MeEc306FTyV1V4V4vAxYiU599zMPOa9WBFwsOnaJ2LmXAxySW186fHFJgCCEY96Kw55fR
j+LozclL1AIew4j14DcxmUjbvY7u+Gj6EQ6yTWMUBp9dVOrsEH+g+JMUAi+QsLIDzWK+yFj8q6WN
H7Q3oM/n96DrQ0IHf4Nq2uuAAvuxBbW3jsl9jOU+bNbsxK5JXlczfPh9c5fPpbMrYvNnDaLr6s8M
KlZD20x5RNMg5haztevcjhSLvRyDhErXoTYPfY9QU6r50MiKurBMRTfJ9NVUOnlsDK8Yw4l+RNQW
QiwbF0H3uaXZa4ROrAS4jDW/xFzaWMB6ejfmoPPJP6ldkkYhu1E3QAAvClpvCw0ObQEfZ5rbetU5
zkLh5e5+uYX1ubDykGP5lxD5iXwvkbItuZk6OQgBKbl0mKkaIm0np23jHaFQFa4BiLhyKpCaeV4n
tl1fL7bn+hcrZ5arnflcFXgkKtLnTZPeZiMXh1cABtJipJw53kIOo8cpS7GcxLXzkY1Xf4x3KhnL
p6acq41j+LMxi18yBQTVguTOX7znYrS6XT3EHNxD48CtJAWbD+iS0vpXjfWnFot99Eh547TTyHd5
e3XLCTig6/6KxOAhzWTB0S1Tmk8S4iiOZ387rTXt0mKxD/hik63wTf8ghc96L83IP8hgp+XIxNb3
8w4JeTd1hI7FxhT8lI3Hhnad2+nkqPxTM7/LsjtIqQ0WHO5sU/o5KS9Fg2lvW4bsna44kNtOMnAX
TLe8V4ijxeJ7qf1DkxFu6DsHrnStrq1KK558hRENgkzJb/EEg+E4KE2SRfM34ayy4PHc5AR6lYMc
QmJNpAjPYTiOlCq0UXofBRQjB9ErbNx3FbdX2TVIwHb2wP5sM45x+TwocV92vE06M59553dhMEn6
F/zgs/JmdfXcii7aBLu7w99edhS9zTG5L5fhPiL3ooEpq/ieJAtiOr06XC/TUxojgYxCfcySJ7gj
n9JGdNK2efHJd8eHTMCRMkvnCX/Bj1tTsiBV9UBSbqh5/lPb7qilxRLseVedUBHiERVufLKutxiI
w4ogSrPvKu3sXdBSJSBn0nKVTF/wafQUuCc8ZmPT8/0ma8qm9KQK91QpUYauNoeseGZd8a4HOBKJ
QXLz19hmiYbs3Uov3gCY4LJTIdYmZU1JBNskbsiMSZzSBXmc3N6xiQa0ueK4lM7V7k3/VCYkP566
5EHHWMVT7hciz/7wXZi2k5++WGka3ayF+mDUk6WI05GF2jqyCMhbANNn9fc+BUEa9gYxNGZ74Cap
5vZQ04QyEFZgDJFzJfeByn8vCZlOLu8mXBx6JsvKfwCK/Jtdot4NEF+dIn0eVYa5dRTIS/aanatF
nJAYl+vkxAWX1oYIVRI5j1q3x8BYH53mPdGxtdoS4MfkhJFUoGA/pjPDHnlyUOJ8lbZp8i+dsY1H
OEnmwPnj2eV49XyL4S6uPqdxVTvy6myNVpwSKCL9aeaQNPx6caB9rxpfWaGna2o1hGSdAT9s4/zW
PBm9W7wlHRfRVM9tSAig38UpBYNBE1puwEreH0U4e9wOLME+ugIemyXxh0P2NECq6LOzFzxgpEIy
bpI4TKjcLK32Bz5fEmIObzcwL5odoAokvcQs+8ij8Tu3Wg66JLranF3rBIk2RRkQrKaLukkuAVOM
ptlyl3fcnaOFspZ1NUxdS7zzzRC6GRdPv/X2QfGR5744Fa1DU3LevHSRxXq7giYugCnlDXfPBM0M
7klEr4u9vDqZlFt+vvKWddT1dxePr1XCJMukU4d8FhKNV1CIrMVL7zFl9xOFHyk5t5IQG9sQCFV5
iZ4noIudgTuANzDswIvB+rV2yI7t7O3MQtdGkiX1Dn8KIgfE++GnJ3Q0j1ONPsJg1bQm3eUgeQCF
Irt7kUA3CjoI/VlxivLGow2PrbrCH0sSdswG6nCc9GVpx/XgZf2By6B95ChUdF2KzstDF9P0op7G
oZyPXZdz5FT9DYK0ulsGufWwJqRRbD2KfRHH615qPHSdJQ9GWj36fHOEE/RtDB44z1r0Nnbh1fZj
TESJGJNYKuucCw1pPsBm4xQ3Z4SL8pgQHcTcQlV7SYFEAn8LbQhD0bT06MkugTeEVYI1tyAzu8c8
Cd3IZQL2S57PgHHD4z4X32pZXPlOvASaEH6EfWpimgnUUsGh/Tt4cj7LFYDw1H5FK8+kqdenmhXP
Zh6UvDP58kSunoH8kpjiwgiMgSD1nlPt/J2iPGCPJc/2cK7WjEhzYQ3hevMhDGXLdb2IywfAZz8Y
esy+it5TIGZba7TOAaFuYBSDu2/H09D1wZmwntk40zqxoNMNDhpYNr2MHxY7Sk5tSZ9Hx1RkEsab
ka9kZqH/lzm7Zx+94eYrbG4L8rjxN3B+tn3p885ply8NGyCRxXJn3YaSYjbXtbK+16q2d77D5JXg
G4Npg5Petu75CNqLODUAXdgO8LtfJ6jEOXHsSfJOrqS7g5Dxma7bjJDo3cyijB4ClrN5uRCiNO+T
T8APWNcxaRo89xmYb3NLBNrG0JxSOONBDxJ8XM9g09dPnZuQKsjr86oAcpvi5hmZMOo0mQ82quY1
hV2b52g/LR6oFDGB+3L694TTIAyijC2n45DAuqu3iwUfQ60IwAQV0DnQlw1Pwa13fmCL6aR4bIfZ
+x2XbDmLpsMDsFL1orjUkBcCHmkTSwJxoNnchF0BzImNV3nSMXNVX3jhokEQNYTjdq2Npv2so75/
qdtfoCuuyZpc3TGD5oyfLG6oJS7VYbTGf2hW7W6NGtRgh0E7z+x9tkQ/ZefSP6LnXzkZ58nF8dGy
FpmaldEFVnyY5QsfDpHYXZL8tj1FKU/BiQ9ATAlEmkHZPIHVOlxaq9wt05ss6JzmOjzsAsMjnslU
nfBHnKmaWAXjGJbYTZ+SY3KG4Ln3umeHqFSW+7RMcbbuXNw1KIE+76l9m5D8zzpNMAaB0sNblcTN
0zw0LKgkSg83BRSWOnvUkUUEhnXfNvXZCjpsIa2aRF9rQQZmr1qEAlbQrll2oHXsELWYdp5diqni
OctyJlxX3tn0Tfvsy8E7ZFRrpHzMGP0OqW8/TencoWCMCCjJcpG8gGTdXvJxvYs7By4eVelnlaiG
bUfxjKHWC+EhfabAqA4JYC/YLNfEzOoej6FbgfSdC/Eyj3q+skc94auEhkzYbjs4qDFdtt5BTnFv
R920JUp9XCzm6miYd/0gzrk7XOKa8QFHxW1NmU274IaV77lf+aXFU3H7CrkSRc1SOZbMJP3Spf9G
bJCWIpggW2XVFxEXL00T/1tGP9/W5WTvMkkiLhpxkfDBUms4/8Gl9W1Z3afb8ksWlcNRmXdsdZwa
8kZxMm7i7Oy4wRmo/vZOPoSmBrlkRcVTH1UUQvEQ5Zz3KPnunW/+1bdUFiOvRJaz2KTW7bLvspww
ukdz9JroBJ3mPClTP0Tk+TdewIef1cdiKZ+XaTrkuthDBPgybi85o9LXpscXyry65b0xkaibzq1K
yKH30SXP7sXkMvZ62RQWMtrbmefe26xVNrGdQlgTE1NbP6kdJoc/qjQhG1wgc/XNYO4gLEcUyg1e
vsWBj9rVpADG3I6T12t+2S3396pUL2M3Hv0Y4gLmTNaxznwrbLqBToCnxeCadVPdT1DvkCmH5pBY
/q63AffLnM8ggP1xyVuQ5mAIz5l46lI+TVbQaERN7B8IfV9am4ip4YcMo2BeSbiwl2ugwuCIYKuL
ah/vsxTGrMuwmnkLhXGcfpOLmS4aRsBwiZ1x9yFVYwT/bMULKxghQ+UKN6yHz2mW91qh8SeVc7S9
Kd5NHtKeO1f00bjxr6qGVu+dVVRTMT3DR0tHUeKha3ZWsMprRtHl6Bk6ogL+FFgRrn6OfT/SWNEE
BJjk4Hx4bXFWeICxfn0vQlBAX8IBrtzo3DC8UYvpxofWA+BiFdW7LdGRcVn2Qdyf+nx8wey4t4Oo
xNzkvfME9NskX390ah79ePxpfdgahRDJyfiXhvfuHZcziwCzmP0jLhnBfDDfZQ3ETSvhlmizqJMu
tO2yLN/n1Dvzt2BTDhcW9yVb6CG/Bh0BfrhuIVuTB8tmvybd9ArPrCW3hzheVMcozr6yFaRw3buH
ql6YzsGmQJ+jEAva0tr4+pTOCJ8GSA4BQ41zlHsGhCS46b3bml1xuyyQR2RUZZfkdRAK6w57sh+Q
qzB18WRjMVuTBUL70hwXvg9HGSy8PoQ5D849jcJIP251W2r5n3lXM4Ot+BVY8nKXLsWXx6BkVUko
rLXeNjr9RCCdL0n3XKA7qz6BfrkmAWxAujak6+yskWPcjWJ8fl6mD0JfgiUhJ1wGj35j3y2t4dmW
bntdrWy3KGK/62NbNMlh9STkp457NXYGcoNxcu4TB8b9uvwCTEUmmxmNAxdK4X66WSVS/7PJBz6F
ZCJWLeSBqCK9PCxOw75hTzt49dVeXMjqbZ/voCmZ2HxM6fpS1NZ0UBK7twVsUlrztB840zNuYwcf
8vcOcy2h4DK6u61Z/ZomHuwiIJ1aLEMcZ7VVja/NbRuptN6QCO5Cxr8nxfkdCiRoVg/pJdKJdV/h
2js6E4Y+VXwNkGVD5RlYfzoiscwYt7Vdn944cnmhS12kYX0cdsw5uhJHq5ueSu3/u/2LIsvMMQcN
ZGyTU2MQ2OfEJo234g5ZiesPVe4c1oIDA5DrDvcivsmcQ4O2DVk7f7HSrofKGAwz/mcmGRHQqyl5
rBQmOrcYQu/mCgoSfY8+vi1IKgONd/DWs3r0uq3dwcjw0um3zJr+9r4Ja55UYBDy2teEHcmzLZu8
HXgKyr5A2XLuoPh1TsAioypCYMKQvpaeVi7c0oAsxFtqDASulvtXbCqaGRpuqgpYw0Rqm1tUfFcE
fbGfpfsapTcwSRw72961L6jrNY5Q20FbULAJYFm2Y3/fxCWblsinRaA65ya70D/6EncQv1bvfhlY
DkRZS/WhP54SzKVHvB/85Uq72deuoJjACg4Mzj4uyuKHxpXC7vLTYNy9q1zstasxh6C6sbLGDYlW
6ByOsPbCl0dTTeLgZMOrF9Hlh8Z/bPAqwk8AsDBV7CaYy3lBtKEmRX5Z5Ggf/VadM3VjPjCAbpJO
w3xnF2W0Xey7aXhRBhbwgv9/7yjQaAHJgLrtskM/Te94sI4xF7i1p2vSWzp0W9oVG5a13zkUx1Nr
x2/UJ3dPEX87NcHoRUXegtxllRfoTzsSdthYE4eALPtzHzm7hewu6xpNhbR9X+c+FZMecXOV29zj
PS9Ui97Xc2Ufm5ENMrsFYstokdzF9bbzvPaOcRYrBKSPYXZyElwZ2xnNZWPwgnh/I00OWK1bNjLf
mf/sTuWfYSDGqeKKTb71NPIJhtg+6UjJI/r9tpbtBce04GYLlG6rg6nexbp0OTYjnCPlKXXwkHX+
qYym5n4sp4Y4iJUcYiJTCT/9Xnv1wHWseOYQo5XGm3YLpYje2pwT4IeDyX53tpwx7QQcZS1AYgdp
l2S1gH5WDBQKcinBGbFwllC/yNakHjGRNcp+gmJDBIHYJ0tvYCBgC/R45yysUG+DNNK79z7e7AFr
dwI8d3WnnoZGx6aM0kV673q6aiLB7mV2OOG89oN7xo8omubU0rGWCftXRDs9UBxDLWe9hqBw2UQn
uAw4RJgI3GbAFb56217XgK5j7INGYCvmAnmdGzZR7O5ouaxyHwFUv1QWaJGmPXGvk/xI8w+GZwxh
404uAaIpklDV13t7sUm35PNldtRjYxEP8xF3F/vVwT9D7M/Iex9S5cYnsMNU1VWYHgfMSzeLzxzk
jx3O461d8F3yUDxK+LTxgO0yzuY/Q97xLnVwcOHzBWA0hpFjuY9Z09onYytUgMjhRVX1L6IaQT59
59QZhYjQ1r4uPnMoo+gW7aHJ+yso4+6cCoOMFS934AG+pMivUQ2ni5vCVxmAJ5yt8eT1Jj+wIYJA
owtwljlazZpzbNadIINh4wrPJa+C0rM/xgm3bIQl3qsdmK/ZnzpZWaWRNMC9h+F2WJcEl/ateyis
M5g0Dor/vhnsS7f+Gh0CJVaUdEjR9/MQlHuSHvdSSAzrVfA3m8fkENhco9cVG0xiaypDrO4C2gsc
Y02Ex6l/rIXouCsgaSgEQ9Tc1Q5V0aXcVd0lTE30sDgOdBsf70X/xrRkH3kHAtwKMNdzPDsdEOVI
NhanXMFdnfqfGEvmLclsj7e8kWNYlc12s63T6RsRS+2KhNQM+AVuY90n+2+Bm/+zWAvvaa7KE4BR
oDAABRk386/VgvjMvuVDmSfobuBwsPB0C4ctRwoYJd08IJ6+eQDfbdt+gAb1kZZt/pJ7eqCi0ZaH
HiTtLN/jmQhWlHJNioK9Dc53m6a624NY7QA3s/WI+hkeYPwv4dqapt6dH4lgq0vgwZBgp1BxcEeq
PLWoDGEdZ8cck7iZe57qHPyNQqcMh1UnR+5nFUnRmzqGARWr2HBvlQxkUix40YKW0tnIScHzmZH7
jU+3VMw6Tk69zRfeKoB38dutZhTkFes7qRFz6G8Sh14pYY4XR4XcT3iqChtjn0tutRrxARu/p9fP
GmukpC+vcL0dlAmElYQlWavJX0klhlNlVXdpjnKeu7Qkza3iMgo0BtsCQli7/kSdI7lU9uxotThA
F3hwixzGVSq6u3U+x8mycpKS9VmiXZlQGx3dvh9BJzfeXDXHlZV4aYE4cgy5pUqO9X5eaqxJX3Yy
Ood+TFEDVE8/TAb12G2Qkx1Z3UNYYj2R45Ma/WttnBpqI0vcKSIKG7eHqeRyn2hAH7bu9Gmelz17
Tb5NZip2qsn+BRZ+xGlU+VWtbXRxeVTn1H8YOv+9tX3okV6b7sf4drPreXCyLHuLYrJRnklfOFP4
J7j3hxGgVGEc6HqAWk+5B6e0UTBNx/biPEgEJlACXjiXTXnsbpqSW78EbQARaS1/FA+pCoABVVJz
7XtYFlk8xha5gIhWmVLSjp2mj76YFfcZaues4l5riF28CtiWjG8SxLcpRH+OgYKGsWi+3ZRQSRb5
L2BMIdHk2U7MwqGHTBc7Ax0Mvx2nuhtgz12E+hGc3vOMUrC0HC8uqINdYgEfqiRZfv/HVc2+Awa2
LVjBHBjH69WN7jjG1lqP58jFZFjQUUvWAiOvEFfdsorlEndjWtZ7ZMkOgkxyptGOYmCQfhtua8jq
I1zzVpkPJyjIErXoqglk2nBYjDwWygpNVelzZf0IC9tqPLGL9vOpep7BkwVjyzifQzsZ9PQ4OvBp
qgX6K46jkqXrq1hPXeE/lU5i0WRNKakFDC7iI7Z1vUsNLjmyMGz7sToeh2y2OLpggUamXq7xxD6w
0kYQVRQs80GVtWIk+R237UValF3d9qmQ4WiIJmJ21FG1T/LyiCRC/wTb2aO9RN9xRnUa2u8dKZyf
uIU6VBG35g6NW9wzN3d7h6te+DHt5HV/X/urYik2TXdQA+OwKNjayIkoV9CKO1sa0Jb+r7hLH5sG
161ApaI7ATqCAlGVl2P92Kb0eA0BrgCYhLgYKKKuX8pMLOFC8NrDKkaIixnKYGswnU6u3NGYUOOW
RqbGBR0u6iOHVLv9/4yFaiBM+H8JNdu0kfyfQ82bv8VnN/bEmP/H/9fp5z//2+0P/M9Qs2P/h+8L
nzopGyCATZPK/w41285/SD8gS+x6vu87rsO/+V+1K8rjX0nfEehxSjha0CfCfXlI/vO/Kfkf6Go4
XLmCOdJ11f9TqNmXDpSH/1q8AshBOQH2Dg23wZHyf2AY/kvHUwshmgilq8Ka1VlpdnXxkjSlfxeN
ywPlQ6x6ZhdP5k1bia3qyS/s75U1Fhg1Lt4ZXmEUdBYOEyfsiFp9KWDfArimT6FzWMSbYU+IGZrR
iwXT/qJm60hE7mWIhsdi8Siu0M+2g3IeOQs1QRUeQkxmXMoAfPYu0S1lfY24D6FGfbHlPBuE+qq2
4NsBFg69HqqoMP5Lvw72riVCFc5NilXR5tTUDd9Q16HlIaNejdUaK94KGgQjInbI/t3WWbIHuosH
0gfz49ubuRzYsbfgd7tliUi4uA9O/KfCqxcNYIIKf/ppnyCQdtu+B4xip/axVtkBc1h0GMKbjxbT
0x62HlUA3vDTquzX0vWPc/U1e+AGUCFoQiUyoDBPJHO9kwLOauLI3VDrszMDDu1vQKFxdo7riE53
s+Fom7u+u+6zqXwbPC8lAuRc6xaBnWBFjGGYWgK4TBjRz71AInez5Yz5GjzQ+p2TEM908BdAD3Vv
be8iV3eUW8shhRcdEZVo6vfbJ1IU0T+38vHImBUWqZue2aAx1fnzHze4cF0QO2t6q+T677cAyrEX
8RBsKTfpF3g49fxPksTemrF7qJv+sQs8s2nsR8x7895ry2gHO+9KW6Q/RC2iHpNwdcvhtY25vJXT
0LPgQPRafOg2vvXKwnPcwpVs7IHcmZLbZabrw/eoJ/GInt4sJqQoMS0iTwW9ecXPfcxSb8DYMYPd
t5xX01XbwAHvVGIPHdUn6PXx6HbtOV2w1Y0gUHUwT9vG0E/hZ9Yj2WCabLwbmNkwj8W4byJ1jp1s
IswU3EVR/xivyb1jpaybH+qVGcHqAEgaxt8NKavg0LM+b6KAD5SsWZSuX1YQPwDm5O44K4xxdfnV
KCZvlTxWc40E1PomjAmFhpVCnCFgDJnL9a/gOhks5HDgK3dufS7gY1mT+NQoWQW+qN7BIjFbbL/i
8S2g/wVfCt+7IlEfThT8ljxth7QV7KIYHQPZfBK4wS+QfY+S9vDsx3SEl3NEzy5AVeSS9iqTgdxn
CtF3WgPuNFwKA49SEAZkvUsmF8MceUHg/+leKlZEmV7Hpz4ZjhZ+1a0dzIhvy5tUM91DqXEP643K
m8yHBKTBpqDUYdfXAj9WQthsFul3q4Zkr0aCAVMugIUt3vdCcuOi9WpfvD/0zbnXaZwNfgWudZI8
Qts7eFVXixv/IkJBWOZB1Oc6a5A4bLlsS1rJSuG3Ty7FQfQncP1b6DmcIBbXldw6AzzvVVZPk1P1
twERZktB1G2Yk2XLAPjkzozuK6+BxKqzPRkTwAokK9EW1S72gheMYL3n4DzhGpy3+uLR4lArAjPN
Pxih0UO1yKvJACkiAAJ2ct+V9sVu6seLZS3xpQ7wu6/L/OpVwa9laPFM1OorXVd1xnuwc1xLcQmc
f1MD4l3w+CquMazZYC9mrNZn6zJgqz3ywJ46GKPXdtaGwlJi/kO5hLnjopWPdGMI3XNTw0qNX+ip
0Q27vYmkre7afWLH2cEuSe5kMTHinB9I+wYpZv2nWrmeGskS3kNKraJsZNONgQxGq6pbis8HNitW
AnImaaDENmP+3t4e3Spt36DPf8bYd5mEcLFh1/aCebxG082gB8mw6tbxiCRLlrzAcE4MY5uTvMXx
8poQDBLedLDq8lqPTyoyCF4shfDvl1n0d9Y+6PGCGQsBkjS2RocJkmgv+S/CwW/ubUmjBrTsS7+o
JvQM6EwtDS3CmB8CDaaR1VJ0wNrhxZc4K1+FI9u97M6+5s1dKMikihkyWBN8AvjTsMW+kxTiBQhK
K2A3siVEVhv8BW4AWyDp6Gh1a64REiTGNI/UDRc1XXvdnzRraYOPneXgBuP7Wpv3paVbYlSExGaE
orHD1mcTi7alZt3eYxWh2/NdzA2/A9iObRYD7rppXTVv2EY6b3HrIdEOiJ0Ai+84/O7ryW6el+Kr
Cpj36B+iPNiWz3NqnUs+WsFLeA1KblxAyJ2vxnfiQ7+q4EAiip/BYvEft/Z4IpN2FK770I6R96il
94OcPTnEIAM+avwm5V0Z6c9+nahXriMdoglt8iTj1eDazUOZMgakbf7W9tiUY+0mF1xXx74GGgqH
dQzVF5HXfBvx3ajWabnojP9V0rOTOU8wpn8XvvH32agvvSYKrKC9IgiDDEd9xXlHoCgq8zukX/+g
VP04+s1wrCMKurNg2WuLwBYwlZ0hh/nFziArCMbpzkOOKHCQVuUL0WK42L5LyysIhsXz4EIFrOXW
vqer0I7hc3TNqf5j8QBcZlAssVOUD+1Nlm9tceSaYMMRmODfx+XjqPuDr/GOxKpE/l6SbwzQMX64
4K8XqAhi+nh2msY+TNV4tNmGHzr7VhTZsE9pzBPnGx4hKAi7ahz+O0fnsdy4kgXRL0IEvNmSBEAv
iSJleoOQ6YYreF9f/w7eYiImZlrdEgVUXZN5kgeTXgO1SY5P3SU3oWOaFNlqwI3cHaXGLYyD+9x1
vMBYdnZO3uBCnf7WWYJHanH6u0TSPa0/kKWyIYrjFrZHBRg1RSJROlazgQz1kcFbrdh4CK4UMLys
wjSR/JMRmIBJ/Bl1bc3IwwOCGNevrero1SMKOBtZA36Bo6lhmdYTbf7fIsl8XBB1qUc/roLfQgzO
eIpKAgc6YpSCMiHzIdZ/Oe8+20hFl7DyFNuINbvOrJKx3C4CnNeU4q1qKxP2XFOfnHg5avU0XBmv
EEVcYchVe6LkOhM+xhB3H9rEGV0Rs7AtRuLLlPLGam3czYZswOvGoZYK89mdEUd6EoZKHGcG+gdd
x2Yz8ce7mplqqePSq4ps6w3kLOeC5w+N9bZOr9NoAEm08a9aivoU6WiS+ipv0evKw8D+ecnnhud8
IFdk2aJef85lTphI5+1o2SLMGfzfg6n/m3MxHBgO7YesCxSznA9sSiB/MDYM+qQBlY1QeZ1OdUdN
8VbNgU3dIBGjNcxxWREKYzTAYy33cQQJEK80K+SRSzos3Pf6PyCeiJck62JTfcE/s/i6W8Rcx6rE
x59/DQbWKWi6zH2yAYWYXY/opjDGuTEU+m6SexyouS9XEBbBjYe5fhJDWjxRnNGusi4m4mUvSy0/
z4YIatl2Zy9W/QZXBy9IdlENttGjSJNnghi3TsMoKDWT7lShSXCLnFApnEQhIDQHmaiOdD1xBsYV
YgxcZ/GtZuGCHPufLiZYRqC4StVmZZQKjMANvpjaYVqLPdThj9ZbUTGPMuQyHmR9X7jnt6Wz18cy
D4ySYnBu52CRmMvs9YYRs/mvUabnKS/PcWuvhHP0fvmViKJv2F8oXsmLHb5IVpI+rzjhVSuXFEp3
hCKAX9eHm12YIUb7VCVjRmPB0cP02XkpB2tn7ESSJlwJyY59Zt630UGxoK0M85eMZsTGqbKXOs7R
0uMHMIkbFw0eVC0dT/PdZFu9I7EEKg2CeJvMlNpNSD6XLFX7dHmZHJbGdobPPs2OVQx0c+mXoEss
81gPyKhJwfnG2020ri6mwOgR8zPN8jN7FkgRZqQbPfR4B0BQ1Lvtrhn7j7ZjJmmUvc60EtBpxdBE
IndgceOACa/3eJ0PSgqtTl8GeLaJ7V3ysBxjfHFdPftZ3DyXJRofrSMTyy6WHh89Jg1wHMdV2EAS
gbYgP6EOTaF26uz0LmkM/rsT5EHgozbcug0rNMJb2SlYLbz4oLCoJ5cC3WErBm5kHX66TMVuSEpc
ltII1DH1HUnYjwZgOqzjHLGP3sXrLBUMBzhOgL+MQRZvpxorlndMEQgWyVW6M7ZH5P+GhZqIPdRw
iVfEbymDxVA7iHUOT4fT/GmjrNhE8IyBtHhXjDqsolcLeMGjVjqOPANaikOElz+WI49zYQMFn1ZI
SWgIbCwozItdVy6waWttNwKY38Sm8ppa1TuoL7KGAM5tJAPoDGHBYvEAqTawGCSDvtHThmVjE6Kq
exSWikHLxdLhzga2VfqCncREtKMdy1fdCcJp5tKlmcdh1C1Uf652corRb2Qz3SSzft1C0AJJBYxN
izueme97y2wbhXfyNbSAFhgF7mFeKQiXSZGa88T0e7e/F5U6H7zy2W47QhkcG9U68Aiho4sr7hZN
BzZBi9qTXBMw0S814UYkrrTuZlTG6yoBQijqF/T0eIObeyZ478viaM3xu95i5c9d2/FtdkQiJsyr
UEWxy1XxhMKioXzaubocQnJnmOB6Fl2sW+y1yA6RC8AYKtKHVyf8xrtqO+nOr2I1JeXliLgNGYQh
8k9n7MkZkK/JuHz00ar5ri9LWQeKzhDXVTk45d30ojc3W9rtkPQ3V/Xo7nDrtKNxXGyj5urFaBKV
VwJJyblBSA1d9b2LDeggjhKy42DerIntsqz0412c1XmwbiIRV7zieiWkmIHqbhkQMhhFFiPGpf9K
ixNoC8DyI8lVivB8l7swE8ZRuPBaRjatsCMVwvMMZ5e4ywejb0a7HeNHT2AbiF1/mdHroN6zFvOt
8Po328FRr0yGPFIwHqqBTMLGxS+sgJSoKy+Fa1F99RlDPVHONpiXAx6/AXeZwsC04ErR5kctSQQB
AsYHOhKi7OY3jp2PaTyjQFWRbo/vDh0GP13q7XGFHiu3+OEVouGqOxoG+GRrQb///09XGbJ1rMRk
ZAI726Y6c1yw5PUFtJe3E3CT8YIMfAXnGc05fmLCY/wDerHirHQMhGeVUS2rWxrD1Nto88ofQ+a5
1aeM0lC6HnLDu6nSkCeuM23mqGP0CVdLG4trlCosRYX5oQ4pQRdV96u5jbkpMoZA3UTcYQl3q+vZ
8mK/fuVgCa3RtMKURXQeSQsqN0CgrmUu5SHIq0z+Je6C8fpXL8YrvNzluQfGhRf2Yrm5X07xfCZj
7aRkdwLaUKtUGh4po0OlOPJjOkoV9pn5pNq0g4nAG1dDLODrzRfVK0PRGmx0huIX094AmC89Vi3D
fMXAJ4sCsJRRyWi/eaka1FqJ16MNW23bRf5iTMWz52KZ0ns+gYmbhRy/FJq2hmyv5hBTfPgHYh8T
KFNOPYG0keFuXNX4rFlD7xUqt0BFMAVzxPtb272xlVpbAXtHvLe0o3b0xt+UfeJVKtoeQ1cMnvfS
jdyA0kj/RCyN+Zr4LIbygpAPXSjWT6PK7gUdHm4nmqcluWgaVFJLfyilQzh37j1kB7+Z9BVOmIFC
iDp6gMvCyGZrS84UNXOYquvZJYtmLB16jE5LqwJzWkLekT7TOBwXIYC8lSAwtH8jaKAIizk0tJBC
knwXbq1h/OTtIDXcbI4T/0e+yh9EC8WgkhpztC9niZhG5U0Qa7jO8/xUY+rPR83228x5c8nFbRvM
YpoxMvx5ojVE4Ehq2TLrAMDBrQIiKL2RyEB9pJ8w/coaX4woQkBBkgxn2oGMgmTbkiqIz91lMkbo
Zl0eKpV4OxK1rKrAY6whqHWJUpi2nd7dMHPRqfY8nLLdjUl5JuGTCJboYDKvm1sMZhP2XKXRSEBw
q31l0Iin5htS7KPL4HFPrsh7h6qHZaHd7OOyzraY9eCO4Z62M0ZgGST27RIDcifCs1zb6FUBtV42
WpkzTHFfaGCTK+gPFj5T3wY2LCU3TaurqjsnMRTiaVLaF1H3/mJr9kVGJOqhORMn25IHVa/lSYPh
qIOhi6eLkWKEa4Z8b1vZUVsoJPnr2m0qrWlb8D2dhtnjUS7GsB88lErELW8tiWZXpu33kHfYJVwu
JeHoXw4ATGQipBZlUgIfIo1GQ4wItcvw69ac/amLoGRlpcJszxiPxbI8ZVmBtz8tnK1cAb8MbJHm
a4nG0QG6a1anL8J3nkdUtUHHcJeRcAGlfUwpyqlNnM7+SppyPIv+5M4eyrS3uibMtrPnp2kAUeBZ
LPCSZSygU8LJxK4VHYXzxnibIAkr+Sh0HlFLV15MmqstCqtnjWuR79PdWsymgwyiH6U/0VcG85J8
oL1dpL3P5y7emQVPxJjHF1e9DLOsTsTVvjFRJqhnXPe2rMD5cJNDqmuXyiaswUSOZXEPbgynTveF
BnRXdFdE846fwj3kY7KfNL5LOcR64LRxg5oMfQJ39xcnsnf0FrlPR3XY6J0ofcktsRMm15XeubQf
5nSCtcYxHOseclMj2pVgAw02fPs2YsVLgg2S/lk6ELxBv9gWv1I776ibeZyutUIQzciMY+btCGEN
flVjcY75dnY8Yq98MYJzM6bDmBb0j6alowWaLT9tjdAuevlH6YorTszXxs6VixJjy40B/ICiVAOZ
mbcxGZkCg30kOSNsc8sLVNmQDzQ0A/7W4uQ4dXe1zOLe9A9VddhEOCsmT0n3KaL+nWLo+7KITkta
lTsttSGgIHDL6wrrBhIrX+Zfy9gTLZPW+i5tcDAibrA2CJUDV7ryJLU44AfqLipKexpVNSWuCgzZ
4uDPnFtCew2vvkRmj91GB2CiLc/RrOEGYg5pR/MRbxG0Iqlzi9G1bW3W7F4akYk5Jm+u1rOcqObD
JLrhOcLaRaKftcXM/OxRSWzT0QTA2Fs7gZ9Er9IhHPQFvYJAymIZDMuQiFNKW9GLDgq6QZs/TLjk
3UdWzhYqFdgmcmIPGKvxsVa0X6+b7i49sZiMfwrFDnyS6WKZ+h/dwTEMr8bBq3pq16aVAK1u31TW
BYv6eFza+VuZm1tmsnUpEoWiFHVQ2JrKbeljis5WI12EmU/Q6R9lmQ070leZ7tl43IuMUQiobZj6
bQ5msbxja/IOqvEco/eH2akfSoA822RmwgamFGxgLy9CM/dqKlEUjKXrz9ldd3X18GwtlMG0WU9J
m96ghZ1G0dP5G+NVo+nd1rXzUdTjv47p7YaMuWbHMJ1LjOmAuaTdwYghIpagHDiIsgx3HSaaOk3S
vbY6laQp6R4xox5bsp12E5Iqny56q+Ro2wgXfcyQMAjV2TptYVzaabihLdEDPbeuektspelMJAWb
C4axaFIDZIvAbvX3ds5f2hFmjVHbR1dUf1xjohyrGTZy7xGr47nHWkTp3vjfVpAp4KIsJkgTue+V
7LeybENKuZGjrzf3lg2BIaG6WNzy1q6xH5Nu+NrqqWUfvOeU+yvQ9IzmES9zgnItQqiYULmBQYGO
ACVw41ruB0MoGsD/lXyuE6aT2rPu2mCL0EKv4cftdg3SL9/KCWAfjJ8cWMiBf8csDUB73rEVLDjM
NSiBRrHcoyls982U/Yk1MZ5Gpz5CvuAhIjks6xyxp+a5jAUK78LGjDbZWN5mwZMu0ukKR/N/+H8U
eLWd+HrGcFPRcu7/Jk+CuuQiZKl1KZP+lMdpfYgnr+GlUAN0iBrhDb+DWng0vCi/DRAIKRJnlzxM
n7yJr1Shl0dYmM5s6JmoOabY9DqKC35ClVqGHgVZ9r9Z/mbaT1d9O+6fbvmkXsqLqx2/N33pbDOX
KVzZ1dyfaJkmT8nDXLw7efrVRlhfyVfMqFtpYmc9s86qKt/LmI1BamjIA9rfrlwNjYWHocRCQMyb
9qg83m8sfRhB8CIIdi386LzSlcF51RlG0BbEbUFYCl36hxgvg4PAuSSTuht/aqv8M1v9ACpM/1hj
goK//aQ/DcvSXjLPYHtRknAzK4nNVGyscX7Vn1oqpxcv/6jLrNoCimAmVIt5r6dluIBdOxK9Rq6U
FjFv17+lgbSZU88AzCVCyvo/2qy2QTo5NB7zr9tTNBc2Udcii2qWofBfxro2ArYjK2wtKS5zWvvD
or/zxHFjtQ45gG32mX0x5kE1aL3EuvbD6I7PwfyzDNl7PJBElc0zHs/kgBgOblakHW0ZOwfJJwJB
WZw5TrYVTcHrQN5oiYuz1Ivs3CUNSJ82aZA+KVcG6Oxe4vihixzSmylZoCT/msQuQwvzUjV3Dd/g
qO0SRaqQtPu/VdvdgLBdS6t6ZCM+XtEtcIQaz8dn7R7JfQJhj2RytYEwH79TGoPSB+55ck1ONjl6
+25Y8UFGfeFnfFEokHcDUl58oEypITDrqpIHHfqwU491XGHiC8qx/IlZN6LmO89z1BwtnKfSBR2t
NU9jba1qZds3FIQdlFz7aawoIsxoayL6xSinvA7q9OiBZlx00y59un5KPbVqL2NKrC0yNxwbsqH/
tL6FkCPLnHo5Ib4CtVxwrHnKfCMPcFtNEP5sUfLedYXOUixZmAbCgnDFvWTGep87+9brHmoaRhp6
MuGCY5SyhmFBl2ytV4XJxcnRIA+Vy0IekQpUhhwlVP/g5VIgqWbzNXi58xLp8cRSjdastYW4OkK9
COdeOmZ86cDXHHtZPpEboB6qpLrAETD9DKoDiUzgXCIshei24XuR/1r+b+fXqiI00VlV/K2DmZ+n
9M3mExxoLeyyD0RSE2NffCfTsmEneyDOWNYsjeaL00GOKSPfyT6EeCuYEjf6DTnZmZ0Bdq+byVDY
Zg+nwGgk8WtDxUUuNSCKhJKFCAaIxSwq3/L4uwOooVDwrjdhzSZWY0tfYM5vnyIyZYmrRdCDnvWK
hmPli7/O/FJHw95LbGpbLtK9TPSjoimPwpigTeXbRsFoNqjs7dqI8agGKRkJAT0ufwgK/NUZtWDM
mmeVQRdvmuQ6s3bc0Z+la//zStjJuROu/5vGbn1irIhTrytTcKz9DvAQXLDu6sCF2DLJCXEqs8X4
26vcgCitXBDU0/jrLQjlEvzs7BpY/aLfVDeZq750MwFnHbLS3rpXxjOZyEhYOT7N+GdZ/iFn4pP4
15V/BAMtEpQD4vzCavzIxrOK0lTFY5rGgHw9rm+06GSY/Smr6AOZK6J6sEFmzKjsTWM8jZzCnwGa
VYdpBKqB+1CBKpC4qEhKvJ+Mb3K0evmUkL6tcpBimsc5SqZe2DnsJlw/yX/04VgXcL3dA8/r87zE
b4ubhnid/aXKrvgfmJcwimQiGeP04VdKk9O+m6wr+/KjRGrYs3xptPKA3XHr1FgASjY2zb+hmXdD
v9f18W1JeMaBk8KP6TT7yEopsBb9jXXcCihgfcKeJ07aYBwA/OZk+zjIrom7rpr5nuj5u2ZBtzXp
+5i3wLUhaBwdhiej50V9MUrsccY+iY0+rMlsZ/a0qzrOF296IaFxY3afLZuMJMEjayCnbWgAo5Nh
LiEFCCeaYAao4Ri6Rjq/OxoA7WFjYWCjc8z1OmxflvKFuf2zUV9zBd0C+8q6OXnj3cCYo/V8qtW+
ND6tCVBv+eE2L4WT+QM+QKE0IbLOcLBvU6tsVaoRh+9PiUG11JMvUxK03GfC4tcmghg1qERmtFO1
0q8GBroNBpOyOmj5D1J5Jpl4va0va4IFOrIQdtTXIeZHYErYH0eM84pGftwWPRKDf8Tok07CeL0d
NXG2EeMTnQKI+MHqw08hYmjIJuxCxeL+b10V2Ey4Y6vbqN34oABmE8mvA6dFa+1tLz9VS0GTSeZU
dJmqWzomPwMNCV90n4Z5kyr5KS/LE5qTRP/UNL6cTYZLjuWNJm4COZCjUEqIYEyS/qU2aB5x1OAE
M1877sQ7aNS72uTttS7BWcku59ua9UvNMzIYmnfoepSdeQe3omi89iCGcXlhADbyuffGIc/FObOn
9GrmXnposjGU4zesP936E8VfEpPYOiSQQ701QcSQRDgAkMhqwCDo+TV8zi2VRAN1fcvEm293bpIw
keqZiomNgqWRvquZf/CpsN9S8w/gj3DJY2psK1ZXYziwVDNxXxQvZswu0RrZ1ezXEWGSYk3s5YEh
2e+fI7OniQF6EDe042RN7urGzY7QRiGv8YhX8al7iHn8zQXQyvbLgOKneQBKjOZnGDWOG54V2AEx
F5P+KFvtlBbYLodMd3diivAEYvszGi4IA4d/rS1BNudfq0dVGqhoJ7n4SWYym20+RDSGgGQ3WV4e
Cls5TDpZ7clqO0fRXSCITrNnIxmYw+S7qHyId1eSfrpgLRi08Qxqm4Vfn9Oh4GtArX5UWFYAM3e5
1EFccZI4YYfXNU4RXbMwIfTKeGGbB4fO2M7MhWxDDZNROaSEusP2R28ALh3F00UpTi1l76QmRPua
3zVxAq5HKkGu8SjNpzGqgyFZjoNn7ex6+u4YFM8Zbhq3eO7a+S8uTa95w//3Zhcdps6VE4AMAVfz
lsqgSL5Hj1KX6GPsdSmtpmlvYgJx/GR4zFD9rSreo8NgimzBoJiLjTlqZzbvpIQa637Iu7AoWPVP
VHgzyy89FA6Z7AksfBUjooMWpn4fcD0RiXOoldUPjuUu864azYNVf5s9oo3F+Wpq3rd5tbIMExVc
ggW2KD97QmpTViK2q127OHsB/RcUzWLhOxloEr3ykBj9w5RJIC0eLV50ExgAfK1ftfiq0upLl/a3
uvajZPGlsveFO+PZrCwyziL1A8m6GTjYF4oYyKOrnC3uYMOLTk7CG9FEAyGUo3ZBPsHeuwdZWwvz
vVTc16bRLk0CUU8AzLMq8UwOhhdKYAQptDFLU/hVYqhrUu29aNvuJIhG2eIxWHLmnxMNN7iOQO1K
nWMt/7BiaKC2/lQIob2VxNtpyV33FPs4CupFfWCJlEiWdCA2+N3TiCkjeD18dzQDiPTliGpKMDkI
QCT5CbywYSpv3UBm84EZ5NZSQ0B3eOXRtXkvMxNAJZf3TAUI7NjdzVSMNyPSk2Mzpf0Z2sIFFETj
Z6DWcHHwmrT4sXamZ1abJOfhgIWYcqoKWJkI78z8idyBrQaBctIcNv8maNBupxZIwvi3m+ndwmDu
mnkI2uXFWL4NHQqsqQSzwCjGUTE5oKmdYgpWvv4824em/eg+0vSGuF9MNVpPHNDw2aF9E20bYfAs
COw+muRT6f27I/cdgSn93KB5y0IXmVE84LoCO9QGMQWYcNRAt1gzZ0SJaJ8uBtoI7ob3Z6E0bE17
2sDcuBmqZLeA4wNZWwfue3DncGL0SxOJbh1wSVHb56Eg986Llz1ZftiK16wbO2LHEhU/WEoYGM8G
zYktjk0NHUTihEam8qXozpvAcEY65KZdqFuVPq6PM2tw31zia4nhxC7nY4xfxSvju5D5heRFKO+O
cI/Vkv9oCDJ9o8GbRot8LZvus44We4tD4Grzvh1bB3e3juDdL2bYkYN2nkR2dR3jeSG60OvEPY5k
2C76xUEBVFaSxXefnvSoscMBZ49bHZl+fupU2o0X2ib+CSwmIAosl9+vCsPFlvcVkJl0IkzEM3YI
7G75ZW0+o2tefVcdYYL4KPsA0QCzNO6eD5FQ64/RcUndwHT7YJr7W8WejMtcas6r2T8yrecuJYWT
Uq+bvH2U3mGK+Fb5Tx2iJzCCvmYru9zWt0VO80o4b8XsDo6iL0eEi6YMF2gMdvOqKu3FY78He/JR
c6suSNZzpmXgGii9qp85JZdZdKC+nqvxpIzuExZAekRm88N3zSKBKiOQEQEAIJQzEsmG6aPnkRPx
zVaey3EOVasP1Hlh9cWYA9hDRvdVjyzyHh4e67Rp4QsA2CHEeQCvmJKq0UxvkohGtQ9b0j5a5J/V
EOr1KyfVpoVmWqFdU2NrRx06xUNoKnHoGOug3EANl+wXiooWjy0lPn8Hxjy0XmNKUz9GkB8YohD5
0UtlZ0vGEO0+J2ho4iFh+blt0RnQeznBnLdILf12wGbgjyioppQNByV6i+K/OTcsltbiC91y2Rn7
Us0PmQOSxJvISGuf61E8xfaFST/7BxI41RamN7QWaYcx68paHEbTeR1xaqPK9G3WtRGjtyIBKjQq
YY/daWEviDy0sf8WqRaQyQBTkI2ZVLFTFLk8sjnzBYRgNkXk0s0Up4WFPEeYf4UCPnZ+oj5mSlWe
zRinfg4WNYOg5EpgaV1Ea8k/Wdc34c3BQKZJBeuXUxGMFyej1F5BbZtoNsgzcTHrJiUGmzRpn2AL
UV/+pNydNTiLrkHr4F0yiSumIpLHuvT24gO+5u0WfpF726ZchxFG6FSTv46l84qgdC/IoTO2ZY9d
sb807ftisfVZwTBJsw46E3gyOUEH7d7LLKBgVrrs9Hg4ZQNC8jpac5da7axU6He5OH9FTslQk41t
uXdcgGc6DRjq3pPj+R3+HqnHRyrVeWSdgzZORM6D1J94g10Ef6zGt/lV6IiODLd6zj2KVRclCZjD
utN2HhrLrI0QN8W7uoQKRfRR9ORq2hk8984op38pVBnmke4mcjL1XHUlr1tLHVDCAwMO5HddBvXC
bf+aevJT5/KmeDxpUmNVXTtsPPZW5v5L6u6cscgFyZu8RSa4PwXocaM8Acj5kFp1QK5ASg4DAyWz
juAg273ZNS/JqJ7rhBU7j3482ux8xu5GOEwOI+phjzRtMdlLm24hBEtqR0JwrEBXkdqm5prhqxfM
9QBIjJKVZ6QGrpdjakYb6RXv3vjHEx8YRDcaWpPcY/g3nTmtA+zYduNyr8PliFni5O1Hnjl+w3pS
T95WqAcCYFyU/iolc5Tngb3DXk/02hcqOtNl0NBh95eCSXPUtSfSRe7CZa6gtrCa+ubHGIbi2E2U
jTgks64juJkBdZbJ79EkkQz4FaHEVvaSS/c36d8sCRJstpWbzOHbYthXz02FalJjc7X8IurniTfX
3k3ZtQ7QVEN/0zuG0G79R8sBrJsNXDhvY7cZm7if2TEeoshDSwo2DlMWVN7fiTQvTv2eAhO76orP
gJYU5azqCJoekcuy6LswXAcgLry9luf+os0hYPlXQny+lxG2R6Tu0Ygdm6Qhp5muUswi1MdALOkT
eyAWwmgd11wxGQE5SL3lWVHzBTLcEJ8UjSe1z48yhosVqxxhBAi4oxkSG/EgE9Hc5fzNZkl7pibK
Ba4fsxe7CCuOCNaa+p3z9iOeI+qeCJ8/ZrLnuqcrs1BhQfaBfjgyKUlOU9WfylLCo5valyTGapvV
9YUW46AX1a0xkzWpYwZBUuwLV/1UDAKxpPYjei78aEiQr7cf6jo/ETPGcu2Eg+0pzUl1mK9pOR3i
WH+dh2WfqEtoNHWQVigCpI7GKT0he940g7Fz0Nigl/osl+Z9aqA09KDN4LvvrLm+DxIbv8EzZmg/
bd+HTm88+A+Vz1AGoHJBKrDnkTZIh9jZaDrilsrGRjs4zbc+jeKEJPbWe6rv1pQ3EKFcNf0Ddw1g
UmbdqZnPtvx1beCQrtI+4el5AqpsbrDcPPNrhemlwrQez8DQ+iBng6EuOD6XDKS0NNgpTXOlPrE5
P2lWiQ3SO5N+8jkmckG+Up8YmdzjRDAcxb5YaBhR7Ke6Hk8lGuPKXMev0LIjNnN43ymWDwRvsK/v
vRc5Yb2ZzFuaQ/KOdxl0tb0S578bqfdhaaL9JBqYmVBAlX1FFoxSqzNOscvpalk45z22b/ZovBQF
pArLC7P0N6/BRLIqaNW3BZn02OtbB+4BQ5SBJCEdh+lg1q+V2t5kPV2JCNmaNM69F93sBjulTYlH
fxQPQU96l0kKduYVoJphwDXRzaAYm4nhVNpvRFLjeCfMBpDLFLS6S3dB2ZhbX26RoLBANLiAsJR8
gNa7wQSoYCBsKDG7/W5TjxdjOGe12Bpwdj2MxY6RniolOXYmLyRfckRD0VFaRo8xVq9eDHqY6yPX
z67DEm+bQ4RuwDh1LHVrY8b3GT0bi3HuocXwo/dBShYiNyHxJf5Q1KEb8Y866VNMRp5StWE/djBr
jXttuEgKzFuCkhyiySEFKIwibstp0DvHlateqygSMDxF5b+mJzmBadCylpG2eSuZV/marA7pAjbB
PMS95oRLae1N7VvCjj4uE7M4y+1w2XNaJSQ+mnZQGtZJ0ZP7KHDUVsnqBB6TOy5S5AMRtN+4Wnbk
yLr5Z0ZdQF7hqz71H0QVnjUbknY9SPEiF2wQc3RbWLfEqty7kXePcyyXYEKQyVKHmKofv0ar6zBj
9WIu7dvCytfPWOwTbNZC4+6VIBo/EBzhemawkyjwrt3AnklqwwStEJhYpF04tLiaUP9K2X85q58Z
ZeORt5ohT1rv6aVPEI0CpGj9rnHjU8lEz8GmuZhWdIrmBWpS3X8A7QxSZIZdYYXMFPqw54+MLXVH
bwSkwMwfYnCPQx+tD2OJnHymbtNc71CrdsSQtjgq80OuI9Pux8Pg4tEJ2W52jgTSv5oQjMK6NRhd
x07ckjfiJU9e9F7PFf0ZDpcYs9WsEU9kLhMt9aT/9B7yBaxZh1baIMngJA0auFad/051jbtKAvOe
Ih4p72QCqQUUXPv1vFwoMxuE1YjR2Ps5QTkoyi523AfPSB49m8QzQjniI4is3h8UT9k4OqOp3mEg
aemHXtPIPixXA0XKXE7C9HKaVydZZ2FkN7jj77SYWxOgDagg74g1lgd4MI6DdL4XN/4pangTSoFC
kxuv1wEfachP0M9SOaL8kyOLlNn3RAKdjIWSa5kMbzncXefMZ8J+I1o50NaWFPKdiYInz5MPTUeh
KG3QjzaLS+j4oTaTIyqMHNSJsDHIrpoye4vcFldyuy8KsjP5FdQwfbZGjEJJhwrhaPHsO3Wz07Gm
+IZBt8fydzfI/mj19nxz6+bhpPMjd5FHEGVIhZDQp6KGjzroZ2qNJzgy5T1CWOnY0NcJ1KKrtb45
Px5EcnHI/gHz6I8RzRdJTESjhWkybWvmRBX2QPB24hsZvIoeLTBcxXcGh0YY8mXcd2yi3eS3RQnI
tu2zrKonyxrA48XIsxNek4Vi3HsqWTXrU82gjDqlNvWzYZNLBQPaKcI5fk2ORZEfPeFdOhODE+Vk
pPcvi8X0zMDKW2SP2tavS37vnOk16hn2EyNFNhsnTUT8RB0svXrSWAMvTfqop0fr7Gp7PsSu9TyB
I/bK7M1VFqh8qrs3V5qs0J6GWXvKqTU6I3FY/TaBy3nkxN+WeQF4S5P6NyMCJBUkKOt/8+JIVszW
huU14ytup4eCTKBl7TRBi7RNOlaEBHT2NimnqZIyFGI8VRLrknq5uc2Ixm4j454Z7QPW9ye06LPO
bkat9AvxR6AaG9YUCewWNxuuzaJhQoreYnGzJ+fg5PmOC/OQdNFvlf3H0XktN25EQfSLpgo5vDJn
iqKo9ILSKmCQgUHG1/vAL3bZZe+uSGBC3+7TWB1cfWW2zMfM5M7tH0NO/NLTEbMoIgDLoiMlwcxl
m9GO7djaWa+dbUJQqLtJ4R2qePhdwDQtCnxgo/MmkId6BdNYYm1IOvskXBCE7lhca83cBdzDCrt4
0azyMFK0MVT23dGTrR/j1JRmSEKimjB0O7umcdEtqiKcnTRUbxCgs3T6vrwBboP+zzNNXM8pZiLZ
FDDnAGvQcwF38aR78THMdKJT2WvYI1BoRnJhvv+GZnpyavsrq5vZA79uGu2Z8po1TRpfghs3C84O
GAOzVKfGrEK+PEPxYU9dYw3fcNU9h4Fi68RRZrrfUud6OeTJXQsCCELDnnTRzuasU4svN+JpYmHi
gb/2bn1oHSTenlEFr4aev6Iy8uCnL1EFU6wL5NrkOhFyMxvsbqNDmEj7j1SO/xK1NSbwknklvxFu
9rWZnjn+/yn6D9eRhOOVzqJsE7zUenHrqmYpyvqvg/9n2ubziHkQU8a2NMTLwNGijcV2BpAEbnGE
lrrM9A+4PmRqvGgf6/khjC1O52G3Cwzo22VY/cMRDHGLEY5iuGcTBxARl13Rmc8oJ4aisSdKP+u0
h9eZVPeBSuBFxmgw6fPfsE3e6Wr/hYn75w3qwwqILda1SwSDpbwOL3HPGKR+BrPKXIkBV0TsMAtR
74l7GGSSZuk803ct5Dwmn2+ZLQ5R2uOf5XtC7s1ym0sA/OM+FjtBnmAV5zqFcREGByijKMr6pQn7
vzFw/pmMkupuNlIX2l3gv1ANwksSnCwXGLHV1sji40eUFCeanrawVw458TgCw3zw+NhjAEygsCO2
G0Ley54dJkZ4kzYQp7esGA5k/MjocvlNZz5zoh0Dw8btprskxwx5c2cDL95LxWdsmrhPsLWEoct7
hSjNOKEgwji+pJz46DoOYCkU4Y/hMh0uDorVoY++JiTQWnBEx5MXLrQs1VaF19CqpMwf10FWt7Us
Xzl3Xy+BD5tq6ZossRxiVZ2s8P2f0AVekQWXCrQGsS2iY+BIPeRBATpEq78qE9+bv8tCsRBputMQ
TYpS3NweeKcXb6sUtkMdPydu9sC/cU8KbZOPxMyoN0shMxTM2pTVcJV2wZ0X1bNKkpsuxrdkD82o
WbZ1dY6HeB+536QrD6UVPJeWTNfGPFKidDAIxR0HzG4qiJBJ2Uk4cRU2ebV1A+ODzhNiAaba2ZBd
sBBC1cvsY+XubAo7SK1cyK3hVknLL+5Vd0gbxboBxFs4dg3LN/hWKtzFZXCb2p8ae8Gqz32dgzXK
FbjI1iHZRZnCo4668ygpCexAaZN6xh8bBT94iZd6O324SfBVI6vZJaMfXOM3ssmKrHdAzscysXCZ
5plQ0ykavV8X2YKcJsZZiquObv6acxqu4HlXNpUBmVe91k6MgkeXovcoNUowzHkSxsvJoxy6xa6G
kW04Nl51RrciydcNVB7Z21cC8gdKcZgNw0ZvGbRZKBZhI9cA/h5BuwbDyRiZ0MtkFY/BxlZXGxIk
SGRjwa2I70wBg6nBezE4+ZBTd98rBhc0hGEAjf5fTX+a8Tv3Z2Z29UTz5J7N6suIaZtKUg6hxcWL
8jVGCfi9mCDLcMfRTekCs1r7IGH2XLroNWY6Hrzae4TmIxDx1Z9c6kzwOTdMCe3in1cyA8P+mRlU
JDOQBaY/n6T7zVCd/LS/W7pcdV5BgyO7Y9qvMlUtW0Z7uRG8RNw1iBbfvbg5E2knolLzGph4sWDq
ho0I8HBh9wUtPpnhRaV4HeETpyZha/MWGRzNrBJFOFhQagSzGXs++dpdJpJD7tDgCjbwUxOfEdJ1
ZYONNL+Y7R2HHrgeugfmo0MKoAvEDR+4opUZ25PpXudjmKUtKpzi1JK/ISwDNVzjfNq3kk9xzA4B
Z95S8xB/bbjUrGyRm19gIw3wWep/EY2D0nSZpdQvEd8spcNz893d9fgVovGUGa/VBOJyWmqMERXo
TiXES2jwQ9vWD/PLBd+5tyFKS/Qwo5yoo3nITzFkGxupKOwClUvMhGBcg7U8hY1lR4y2WZUq2lQ9
V78L8700jZeClQ1TzKoi/5LCRyLoFO/lNMujGPSydjOm3kfj80nn7TPp8E0hs1UQi3CVh7SipkR+
mkuapygyMYNJ5j6TD43RH8ub1pbrnjy3RHkOWk6iZZ1QlZBCan+BybrXKS93i/GFaOe/Jnc2lMAf
4iG6TnoDuvrAnotSnz1pqD2O1eFQGNah7WH/8VHR8cXp8Cl8sNIEEgOsBvZU8yy5eOfbhbZJsuzV
JjzC6A+pJzgL8gl1lJGJJqNt1Ye+8J87/VZPT5Zt7PrWPBr4qMS59X/STIDehH3Xq407IwqgF1mY
K0yFwTclsDx6DEbV1tErAsXulzJMNoxbVKqHbWrv7YRC7ATttio/ZBoA+8LJZpUt+md/giBw4HyS
0Crm7mjsfDGRsVune26Dg1482ZnxbDfm2tPclZot4pJIPa3TyuB7BojUZu1loMa5ti/CdPYASL4Z
M2+yBomdI7mFcQQm3iGquqeq5Do0Qbgo4Tio36ZBNY4ZZGTleIrNcmPNM9Q0fMktfPU9eW4u5SYd
uwsdeY2aMxe8mfwCjrwQ3NEoZjtxQrhHhCJpVSq/PA7QOoPOOnqfMn3Zzr0d7RD6s5H4CwOkzk1t
2TfdBVuuhI3koJiSsxgFdVY5bRVyo2sMIcZunaegY0mW1bU8jZqjbS2bosrSipDMwuepdc/pkL0U
o/gArLoUqj/SJfAiuIL64SWa4GPnpPHG71ZZ77VtnwYccnFIhTAIpNfKYNlPFRgNZiKk+7ZsO7vW
wxjvBMfcOYTlo2SraOkbK7p8VbgMuQ3z2HXNsqkFIUZrp0YMlGPvP0yqlKiSBPFIDUNhrol77KA/
Rxp2kGCMNyFGFSM7qaT6qyzx5ptMYRIOKmF/cKxp13L1oosXaizHnVGpM4s1BUpI9jDdV7o/PppA
flrZ+FSiXwheGmlk15QNsajFPvFL5mfdXlKpQblNvyh7APogh2+0KLIloa3GBUJVNXWAdYVo1tZM
jhJE8q1B87YhlMKBxAp3XVLs+rDrMTZQ0XXru1uuE/ZIah+BND2BXjqYNRF5qtKo72W/5zHMxycp
0i/SlO9A8wAHzD8aWtGYTzxRjvXptBlx5m1GveuQMnFrNjET2bHU0cPD/FwLcfLAbOrmhwrf/Yqz
TJx9+XR3Rkl7VGO5ijRjWyFRs0ZN/3JHv461v6HREWv3kvbLAHxrhtyZgg2PHO9HaWRiSbRRmefp
t6ieMNLXyCrQlQMn3RhuKqmHp53HqvwLjwiVFkXNjN78pD6TDvgSF0Esd1QKMC5KbAbFNl0DjNXD
O7cGqi055xbBk0Y5Kng0urN1Doy6d08lJUgxcJ0OOhtJfvxoIypVjZb0RgnzrYEm6OA2ItxQkk43
6m80TzovZ1wOk995Ac6s7OyJbYsALKR1LofmQPzkgL9052EfkGnLI1w9Bd4vvjUEcMCCcOJMxLuR
w5VHL0VLgA0aM02/zPJG7U8fcfUH0Uk1Fi+Dz70/3Gn6m2fRNIJxKYu3SLk4izBHgXmmUtxIZkNm
+DQgs1dYBwC5m69xBQq0OtrqVfJLT8UpTr+z4OHCO5Xlb8SRKU+Ku8a5N4qmfZjl23jIKNJ7isf6
kHTyRwjY7xac8rZ5Dy11IOFpjDhi8twGS6JxJpkNhrn2ChLkKSn8S0Kl9WCVD68alxWboBBYy0Pj
MxzVmnf+1Jrl2ok+wrkq1LgGbHE5yWFiODK2l9n44nJUytCPUPG7LWMSjoAd7SDepivE8jki747P
bYnAQU9tcnAGOO+ZRQscI4W6Poy4pr0u30c6LxPjriD4TTPY/i2FolDfyDTRteuqvwHp1J4bXgnT
2/oh8aabB1dNU2vDKXZh8AfGk23WRZtm7603ZvfVx1+un6wVrxWaSwgWnAbBhRHr/Hp3q/sQo1iG
qt5VrDCq+DRTDfDPsy6rh5PM5037KhKCfMkurhXICeyPesobatk+lzt/b+ImWUi4lHWkYWXO1rnG
2mWlbv8UD2SlTZkdOjdfMc0CRG2t3bxbaTTGTAD4O4QzhkKe/8kA45INr1pyDtmSxRwJ5s1wkrvA
INRbPTcTFCwTkLPdrUEUgE5+mVfByF1Q6jguTRHf3PSHDZ4QxTDtxv4vK/KtYNTbZX+VMeAPKMG7
Jy9m+eTS4+b9Rcw7DXPArXIs8ueGq3es/QPVC+pgKa17Y+fbGd7J3sgBBt7uLcZgzu601CmUcuSj
t9CFxitnboNJrKrCjWIXwhZrKOQBvIymypJNSklzWklyL11e/8Nc+EHPHf+l8rZG5NzZb5bNrbaZ
n0cxufm0HN/ivPszHANcqNW0K/An6RI8fLoz029uXmGy7MhUoEbga2XO1jSfRhfbj37wLlALth2R
tpPbEx7sW+0ii+JWtRQx+2H1rjpJL4Odea9dNf7oVThgMyYlFkT+ytHJsoG22Xv2NWnt4E4ioyWH
wWdraNbHlE6/MaAZSenFbaYoBzUpJZRHuVW5ga3DzYs1RGBU1miupLPTfW7ozn5AIENQ6b41QuYQ
hLV65xbP8ITKpyx9Ydo+bhhRYpitlLYzyjqDrfCwWVzH4F/PApjhsHS/0aaL6VN1O1H9GslLkVFG
AlHWfxiYFMec63CQbSyS1TryBZWki1z7S433dqQt+6lXGhemfOn4e+WADUs2UEfs8mti4e8Yq4w4
aDlH8kDWaxeUzrTBQMVIuMGaWVgYG/nYQ+cY2u+kE714Z8SQOKqrA18iQIQsbj1PszDFfrS9jW5s
SwYELEIppY1oV7LB41RsCPNyULqpHnXwWnOxB8mJp9iKGd0TC3e6B07RuWkAxIRBJeyER8J65AT8
nGCvcsBKISQI+hMc/OfqN8YeEk1qS3h0aft/SrSbCuxBgmcuKxll1Ty3v0MermaGmbOzJG+5tlEu
Z1x8cDS5AkRcaCHLMTafwYcgezbko2k56kSHUv406klU3sry/g39Ou7uCWowmZIDkhHd8hsHsuRc
MucEL4E6VkEKw4A64+m5bKlkqjQEmGPY7z3W30wdSK+s+vocE7Jpx2rRXNrpSXa/lX70fzsw5zSO
8qYsRbwvyvesVFiwohMF3ag08bFRlw7tJ2jfcmxoVJFrcccqCtKo2sDCXqRIkdzVFxU0hUB7A4i3
cMsPRZZTjKssPfkcu62o2jTo9rbsVogty9lLoDOpdrjqFs5zWaFvYB1XCw3N36BGMLi0pb/y9Q+Q
B0BhFiFvPJMyMobgLJcWlxYjxhNULpuv/58cxIygJ1moFVs949TgzYHynVN1eLvMRdGsXejkBDp7
pM6GMvpWf3bsz7D2Vr219WGPTQnvARuSP125SIDJK82To28t2qzuFmlEeNzLhgMI/VQAjsgmUIjr
LeM23s+9tAwPfcLHhK+YkUPLYcaIr8vG53fQJsLefDQZ0ZqR9HZNQ7YGAtuIjZXLR5MU784c4A1e
fApvFEJayHk0Lt4KaoK99DM1STdwTFTyJt1TrtUnt+YOV7FWiqXsPho+ZYtNymCRKvl7T1avdW+h
TdK1gPTlLlqt3nuYifLyDZsfmovXXDoc5JkN+/890Ngh6KeFob+AFAH+mywyDIi+2hoo+lG/iZxt
wCmysnZ1ycAJDwyXRNBrROwcHoZb0z8CwAQKjlpW/uRFu0+JGfT2p4oO+F52vR3vQkppJ7DXA8ZR
/DAQUEIIJdEmZ/o5PzDWynOQiotdy4iJWO0ysr9cPrWS/oly/NKoUWun55wmdHAGqm53rfXo2JOH
mGem+8OmidMECy5DJuZAOctVzIiUynVslyEKvUTcTsCxzDXKIIqag9uBXGSOPw0YqyhmxjXr2Vyv
WUki3uGKOEPKgHnklEaoyECUlpJ0BO42v3gpZP6i9Pm5JlZq5xxCdPpHuxz7H9Ma3muNP0IiqMkC
KdSHCQN2TyJeGe2/RjgAQcbpqTcQDIvVhH5ZMtwpW5DZxh0e9IZxBJ0Vi0it/YDK+6IKcghJmC2z
1qTfJiaqk1N9V/hqViIRXAOJxYDaoXYTNzNrY8zMbRUnRKL4QZkSrES67/NIbKswfLJo6lO95q8G
JB8ZgqTGj92/uYyqsdd8F3MtA3Vk5Yrq0OgStdprcA9Ks2W0EWuvIc3HAZb+l5Zr1tF2u7uJG5nK
T8ovOtICKJcOE15cs5gDbNVzYH1LaDcG5sq+Rxc6MaUMP3c3CcB+Jz2+5p2FKd/dmnyxLTM47nxI
ReVy9Ib1XFgwMbBiMcEKSVlVeiu795YgY2BcIGqTjFuE5zZ4xYl+0ICDu1O9D1BxTLxhbHVrmjkm
WkSmhWZnb/Bkw23myuT0/19MBr3J0OlHiwvczMj2TfLHWmH9JUVPybaDQzjUlIRsqP8L+7Db2BUj
pDCAgGT3/rPm2JzuI0WbCFBAsOarQTe623w8YzywpRBVW5oN5AxRQSsxfAyvSRFtzEo+uWbCqTz+
SBx8FqVF0JHwHQnmlk5O22vPmY+C5CphfcbQq1TEicddJQNxkLCYqGzLA4Y87BwuuafGRTp7GksG
Rhqg87JB3XRH0gIaWCl3jiZUI4tFnY3LvrABG3bEHaf8TU7Be9+MpyIzfnoe31dBdhOKXLgdnTQ6
irJ8ipPaenOrPltbIjlBR+I0sO15nmIMPmT+wRLOSMtxSrE60xxPLEgjuVWvaqxavMO+OR4TC/yu
yYpcyHMzVfciHZ8qzuW2xXfXnnQNSBtOUk16NF3D3U/g000CZnVg2/c/RlsXbXpWeXLOMwqMmqr+
NwZHpxo+m7GjcjC4URdyprwgXFQpw0aXaaHn/+LcaWjpAe+TmKfKlM6MObmmtvVKYPRWcbGzWBr6
Akalfu44MTT8UFSCMRraWbRTSLIkGuQ3qdGo3NX/DDvGKtvAydeWFlEPgtHYFZjE8LCGVKMYnX3P
pQn18avGVFlV/OuOjR+lsBa/ympvHXfsgax4Q+I9Z8dgn0Y1/s3iL1E8j9pz1FwCFW1S2qcCjA16
+ZK7/1ochpVX7FOt24z5npyDGd4rQg0k/la2jMELGss6O+sJswl81GWIEatgSIRts1zN5Wk+P1Bl
J7eITZrkFMSLR4q26I8IehrzKYklka7LfssZr2CRn03vXv7e16j/Tftqit/BeptorAwAIDnae4Md
M84tLjc/vOWHQtIRBMHjNeNuQ8fAVpEmsVX0yEa1GeN+0wU/eVKts4azypjEm/ncLzdBWG9iae8r
drs8HS8myIRF0ZsbK7W/4ujZ1LmDsj+GOCCNEgdDgjzeJhPlG2xwI6HaERARhJJqbA7096wVn+w0
uNs2ZZo20eUZucNzPpQ7fW5Sqezgu2hoCWm7l9ilzVGdGWiuOrxLpRe/FsaR0r2lxz3BgpA/MHOs
MPNVH2PwoYr8o6OHwBXZXVGIKDyGfIR7UIlW+S0jLZ+acOWTaDkhhJaW89xxHWdmCoP2NtXQ4pKm
OgQEUJX+GsXqPbLhcznjomHxdsFiVBRrhavCyK9V4Rzg2FBiwI2TAyvNx3S8kSL2WhSFjkMDPQ9G
SFYYE0LvIrp3mzDaS9Fd4wQO3rjSgrn0zbooxCyLsbxFwtMLL07N0qX36zwhVduuVCheAyYfRlXu
Ci7EEgCV77grFz9FCwodqG+vod7hlE5h7ABOPkfWzc7r7aQzc2pX9AmnQl57CggYu7a54FEBd1uT
6asbDlT6R0dirqh7sh1bu0FsAqlZs7cbdvfZWeMy3sKnYNumVst3IfhyLzECksLYd3PHek34AiDq
r201A5MY+Qp/LgTC2kuBlxafTS7hXJNE6KyyjIogVb9yxPeF5CM5ZkbNY9Uc5vl73DGENJCfOzok
hzQgnVCDlSEHM/2M4y/TTBoaA5wfZ03vdtHfn4xN/md2gvoBg2AtMwbshXnKsJKW1lGKuS6Qhw0b
SdqVtC/82G1PnwrKGFSqMX6w/s/VU2ec4h9NfO9TjiD4GMl+PAXcWRxjeGpRB6zEucF7XQtJ7M6h
Q5k7UDIWDF1xZCh2xzYQeEOYlhrJx2x7ajV977jBehDlKYjzpzk+mQS3EsJjwVrWK32PhZb6P1BP
2leejPy+mHSpb3qJOpYDCgVA873rHIVigWeCoqmJzuDKyLa5L4iU188DhDn2lIrqFuQmZJKaAZcp
0ey04+yS1uS/AYqA03G3kdXNA5PRjcB6qMUlGEBGYb8FQLjyh/Zb5uo+H610DCdLGbT7ivyNL1rc
4SWVc0QSDMM5DIT/c1AAIj4a2HVpSd6zuPDcAEwUAf93xvvfHWHonGve4RwWoSuPhY05CDJK4Vn7
jMptGz8zd0zVqj+BYTBu6mNi6Peau8AYnMP86kFyHbT0izrwjfUzyKtVN3tvaC8UGYQh8SSCpD1v
HFwNZjb4woxxr9mC3prhyJztVBOuSOsKophBJ2nccPIu9nm/Y9O6urp1bTQutDSlacPdnMAjJJ33
K7nERu2bYyvWymQDG+pBjoI+nkPV1BtKD7Y2l0jH/6HgEd4Tk0vxjKaX++YmN8pH3NP28l2Y7tYl
AEQMd+/QQkoH07irHTCRrvpoqSVqJqY1r4O287mTZFZ1lHoBjcPcROoWD95bPPdBmP7Cmr8fuMiW
d7C914Bj5aBPV3dOyswzHV4PD32LqUkumqvw+lXqvctia02/tOZtOqYVjgTCEGe/cZu/mDz8gnQD
Lx5H9b2mQUnBGy1B3CRjvR01qq3c9qBTFNY24hum6hNApUbIu0gIhFn0krZ4aMBg6l206yxMtV16
aVJnpzOMDrGtEgA5F+iUToErl6l3zOdTbWgneJE9ACK723aWQRyMSJCVYsuXSz1/ylo0Q+qjiCAx
54KPcNDZBMzfsJ/xEguTq7kjaMeNH2QIPdPdUXS7t8iouIF88Xt/W3cVvWjfnkLJkrz6XA8qeDtd
sjfQv0JOtGbz3JTVFXgzt9F27dQwUXR9kZrjldqJ9266KoT6wvhVLS2YDryaZPYhsKZuDVkeGquB
G1fiURgwyLJf4+fVknKXcy9JyvAnzDlZc/jxs+ktnC5upv3aagP4eptGE+6wV7uzAJbjWP6HQQOA
UPA0pS245+Anhn5SqI88+xcxfSOeLPEjdhEl1fBJjyj0uybMlnGF737DRSonAx2Vr71+Ay4FYJVx
De4jI/xwx/nCFa6dfyJpti3QHw1fWZi2Wzvi99Y/OfJ9VpzRCT4S8IEeTvYxR+rM0EPRsZn5sRVd
ignRV4xU9/IvG8Ttz8SCrZd9GgW50th901xImuO7Cn7rnK55Ls5Bs/PrfwkFLIImuVHTnjml6gya
4HDvXecNo9ZGFYz5fTzEHHuL5FSo2+Smz8K59574Es5TSssLg/tF2GKMcf+S3KbBIl2Qriyr8CvH
Jmu0dHuUApgwYG3RL0YWqWD6M9jmh3RvD3h3gPZw3N5W1t8oqZ0rxN4hRpcZD7N4AVgJxU/ghA3A
MzKsBe0Ikwh7YbHvuIfCXcN9HlNRlqw6kiB+dZljbo6ur00WM4l3Oc3yjTfCo6vjL6oVl23WP2ch
LS0uxiIGEKLcUD2xZYhwTJ17nbO7eU9mat/m3FJeYUll5j6AhNCKemNH1Q4MzGH4DUpAlS3gjWio
VyGRhNZWKw0b3YJhJNwZa4OVa5+EGlJf/x0ByuCuRxZZ+QnOQhDlEAV3cXfWrL16MGgRHEDTXXfj
TxpM2nG4DKSC3fgpSm8YwbGfispGjnkN5DXuAOH9aChu4QbNtvdfZHedpm2fnCJJ3m3lfvrFDOP6
KDDmtYq5p1GthWKlO0Av3FMgbzl/xuBvLObrFgT/mh3Lo/xbb+lVBgNV82xdZTQP6/07jR3Hhr4s
ppejio8VZR3g944eZX+6/YMdgIcH/73P8UCYi04hStbOjXeK83HHeyW3tAsg0NRXq/vLhYZr42yx
p8HE4u5hPiTFgoteXalUaML66LKhV3Tvuv3SENdGlpuhERfvGDcPB4hHYjxCdM0xc/d49d3sAHBx
FWcUugxHxcgxYyTqXZq5NEgN35qZia0tjfpaDJ9ZCOdMDOEFmwSdzaDKnFb5VKrFx44ypUMk25jv
h1tKjh0PehendhdDwpjaaw0HSzeOzWvIn4RsLfI8ZKixXXVIQ3CC8HEkcWbsKGF/cWm1PWpVtJoS
lV+nsNZuuOpWwaRgbxC5Wdtx6VPKqkNKtDyLkSz6SK1Du0pIia88LAX4V5bCz9d+jYM7S23y/rCx
RsBbD63cknltAICzIlByaRwGPby0DvixAUobSzZ9NJTdVV8Nzjsm79m7oQfTprb3sHWiTSDNP2ZC
X22bx+ccKjULfnjQwKOf6HhrGN753BoBruNuOEQAvo4N+DQs4mV5lsKmqqmsU8Y6XHPNoAvfbIv2
OAMuEb2Q/GPtghyL/BJn6PyPZAN2ejyaz3Q3ZC/42h1O9jXmme+4wAugd/FIm7TpHJPGwhMtct4f
Gx3Mnis73Ca/JdxT9uRiNO8g9dK5egk0rqaZ4k1O6+HScgp9NTWTty1GHwUj9+wjEvBPZI3Q40zv
U6elgeNV76016gSPdSmBICZTuKxoo4AvpsewUCr7X69S7dgwWjr6RfuXA8rc1C0VTq0eYx6delKe
0JpIf/kDDUncIkZjqnf9yCxv8Gme9N3syR/Git/UhlHqhcGms0Hyt7Tw7g3cjf4MBei6ssJ1q5Kj
U8clSYfSRXkxxSFtafOWendT5kCBfU35jQTwKGdtTvNAq6bNaBzCNHd2Chxdkgnn6JJdGFvIyYVr
HzNssjyG9VOVy4KwL/lJzqOgZ6L+CnTYOzQK9TvQhoizh2FtM+oQTzK62P2kH4v2lb7G8gSC0Wgj
XDOm2ZJvRSfTc6DYrh6hOwQT1re2qvZ5uIMmRxqIsNHGyutPP+rAq7LhOjHYSCuM1NJzeLA1ZpFP
U3vjg7OPmloOUaT2Ew8whE6I+oaH8IzriToh+2xrf/BNWMSK8gOb+YQDRjzVwDc5AoZM9lrD203U
QxeEg84ToZ1JbBI9+B60Eg5mw11Slv1BWglLeVl8RlitzkoEO31S2T50it9+RJHHrw0xKIiO9SAO
jkvIzwmqYh0b1jqHvbrmqoqsJtK5eL07sLXdG4g4gj7NjdQYnckukUcGezBvwOD4ZvDajgVpzqTl
XktNzaKlChdX1HYK2mDX0PXXFdaxmmzY9qTemMTbuLCygJPBgBECXN8wJbOtEKqBVOlekpEh9tWf
yUkTeOLOUNEUhQ5m5bPcHhE27F2CHamvERFhEj8W1BmCddK0MSD6cg2ZVe5cA/xO5n40M8XbmyOM
1lS92KKaUTqduR2q+uGZhNnirLxC92NsUAwanOPcOtn5o4aOve8cjJsIjNsiRV4rwC/SmvVVhNY5
bbVxV9ooSGYHKRYOPL0J7KI0XLBWZRbzVwEgdZo4FTktkIgBwCk00w2zN3CooxxQ7XRsoBFe8gpX
ZmAF6s3hQLPTpL3q5yBs1HLZS7JoLvVgdBsOxcVIZxMMS7ImW7lxe6O9dpQ/X7EVf1sUUu8n0Bxh
bpwzBccl68aIKBUur4gty0ufJh6GBT4tf5lN2HjrCK4g7eTftsGKnkh9vjmGHJUyynQyF1o18CFG
ss68OqQvqs1ewbYx2SQ2X8lm2HhGT/7elZR3iP7NkLEDsz3RNj6VtZFWXUwZ/VoJdfQa2VJcrRT7
1a0NkC1BqNAKIABt5NITLItHQvjQd6mKNug+xxLoPPuCIZo5SxaN/xrVylkbFtXJacc8utMo09lh
fs2WZkKPnoZ1LKeai3WZNp2B1g/OTj6vb9ZS3JyKHxobkAsMsoTAKiKc9RhS6lEDCBtAZBtN791o
G+JCQMb3gUM2FqlvER8EUK4TQvpKtQxwfDpsN1ZjPOgrJZXh98PC1oYfPTIhxkW5g5s7f0xcwlKE
WqhGfFd5qLZiOusZ17W+xKoHpYkUNr0/ZusTwy+hk/7PtM8poSvl8OXVbkponOuJMrGvZnM4dCr6
n74NizOz5uIc639DOHiHQB+cbTm5T/qQJAfXAWUr2vgkVIUOpNO3Cjx8EU2wfDsGcJyMSXG3Y7+H
BnkcEb1OFWaEAHdIUGt3ifS995tkqUoC7iWgnoX1j/CSt5if8SrofxKhf4tCP5gheGGvdsr9xIw6
wSsUJvYd64edwCeXLmEgR4zPmMqsm199jqGxQ8ezCH/CfAsH7myt1J1FbKg1Sawe6qMK1tUcXqeQ
81i32VY3GwfYnXbgO9PWvkatr4fO3lTFJSgpQ+vYXNYu43PD5O4is5aaK3jMUY8tGOqZxUVAdQfp
wL7IMK258eRvKJGFDW8JEuWAY8wkKehJGOpllPQL6RSH+SG/TDbYLoGwhSutJv33XAkz3AkcbW4J
3L9IWHxTccIN+uG5JdIyzbRTWKZnpMhuafrXiE7yY6UHDCRHmugcCpSk0mAliDdnsA5ZXnjErVz2
grDZgmnmKiAoTR/7AORcVnKrVR4BkRbKpmtwDS/wNvkurY6pj1ew+WxK1zpbBT01NY61wC0vlWdQ
7+txMGN/KlYMoDL0+DBcp6IUhyyIPmy9I+mbsnJGYo6LFQZ8PEY5amg+ZdP8pTZdtjK3AALn9U4b
OVkIEkhrkOuJAY6s9utDFuLS1sM6Wvvc9//j7Tyao1e27PpXOnrceAISQALZ0eoByzsWyY9+gqCF
dwmPX6+F+1rS6w6FQiMNrvkMWUUUkJnnnL3Xdooo2pq2/CHs/SXRYsMfRyvWfJ9kQVRvWU76X814
FhfpW6b94TS3/gMCPBf7GrxR6SsQ6y7PUtdLfIgoAFXN77eMLye/YvPEyegErryp0xFcBTQOfCq4
5X2/of6L6m8aSvdptgCUxpAI9BzrWmosgYGKLEjye8ErQiD9mmBvLZ4aTbzkbZQOd31XtbsoFY9N
lbqXgkgFEDcIYeFlm7SEmDHeocu/gLa2n4KQyevgAkDuGucTJpV1KBvc5eMcqsu8yLAHige3F/us
CuyTi0on4TXOFcqTlcPfJ65lavfEK9MGyPJnoIT5tob5iyMtvJo15EfCNPloKni6ovk0lfEaJj3H
GgiAsqw1egj6kLoet7WNfyNpEUXStwAy3flA8mOowtTMTe+2D0wdDhaBWFiY1DFKAPDbMbQvyn3Q
s5SO6zqXA3xlEm+17y7wNvtsoglh0treQI2hkvasA5cQ8VnLmNyLYyCRuYzWcgxwvKbcPcB+MQA6
V4v+yU2cxWSohjLfWtlV15XzpH2YbCWA1VgsWescf15T8z1yx/GN1r1BqsDaLJGf6ayvj22BWsIR
4hlTwJ+ac+V1TuOjS+1wCxj/lskPKekawf8CwsSSgaK+4R1Vk7edJWoAwNxA86TX8GhJZgDNpbfL
8+xip5jAr648U1rUopmNKtqgHxvM9jtM1Y9xeunbUV7axGvXnN2rWnwXY25eJkQMlsv40jXDC/SI
5uRC5LJkjdy6lEA/KAziMb54PsNHN1MnyzTeghHVHkUmvURrMSSop6nLlxbhAF1xSh9o89DYNOuz
JwO4iPDigK2rYxWah96gbkGH3G1Exk40pPZpHNv0yqR1VRvBWwVZHT3OZpaw9AboVDe9MtA5x6jl
4LCpXtGtIBXvzpt7FO5x+DYMQX5W0z3JhCE6kiUYxaPTlFOQJynRoY5ucc4aUX+I/WztgMRC53XG
LADHx+rfMMAfpjizt00wfRem4e68+NSTclU4DHJa377pXMlYveh+iVfB0xLTZerR+RYSyU7cofzl
4wMOIepzDnMV72QwrFJbvw++Q4FRBoDOwnfhT0/snbuGYnwvJ9auoQOJZreEv4kiRnzewi8VPQbX
oamMi2ZqSHztCONaHjI9sWIh6jX9+Y+0SnXNR7EGl+ixgU+AeFua+QBLiHzi1BIWGhETXCsEvtkh
7/xFGxG/RV1oXz0ETpURAWzT1rTHuwahxB6eqxZTZuwAlykWnaNvjQc/Abxb+PmwZybx3Zo09BGI
gKlOLLlOMfdYUfPABBBoEqDI/cAHjQc/b7z27AXd1o55u4QPXJxOdMSQuwlqX4WEJqmmvZEHFrZO
m4GJy5mPW5nwNdPeFV2yrcQf1O4oSNDA3qR1+olQnAm9oYiYy9VVu+mfSCNTtVlk1pHMiC7QJsjA
EQKg8HS385X7LVxNGzMq4LfX6kzOpUd+XbquRzGvR0ncA93MU2i31VuMJi9VtaYIyMjq9tWdMAy8
8IfRwOTQtuBgZjKZRo2ikE7sOuZ5vsmLhVyVRr+kHMEuSRApzR7M3hE37jA0Ow/dXW07t9XYPJuh
QbpPFd1LB21iGjoMnNHstt44vPiQ9pek1iFknkIRRK6F1YzYraJhi1Yae2+hz02HfkXI5mDN8ldD
cFuHM652GjvrUPU9WZaUKuPY3YyqFhvqGWScyWmYWtg7UXkLFDIAsrBLJxeTC55NnO5fZHcpWIbl
ifvE3v6LSWYBGT99uImsB8vwzhX2RKxza43BaO3NLbqY+OjobtgOrJJ7sr7pPQAWDSeElPBm2jU6
ZBJ4Z7X/lzJLBFAdZ17DOYjXjeJQUXlArF0w5RL9LY7U1kMtncZvhfFQBQhTyrghgFA8qkAO+/+/
Ia//7Wv816+ymgCJR23z7/+2/Dr8Kdcf7cd/+sXmr7TU++5HTw8/TZe1//5v//tv/r/+4X9krj5O
1c9//+evsiva5buFgMD/MY7Vdv+v+a2MXD90/PFfv+LvAa7C/5s0fZPgVs+1hDC9/5XfKv5me5bl
+q4C+ACdgpDW/8hvdZy/CcuTjufSGlAmkNx//qfm7/mtjvU34QhTKuE4HLY8Kf/5f/7cdwgLwrLg
kv39OvzHr/+JyO47IiDahvTX/xzeyndSpml7yGiZfjies4S7/kN4az5UXSH6DpOhtN99Uz2ksY3z
iyXlHy7I/+F1bH6i//pSNj8RdlXTcYVtS0nC7T++FPS3qeoGZGZTA0HMoHwdvsOYkRkh16jwqq84
H3+7KUB6aBY/aHnADaHCSxIXObiq7wydXKIlhizBkrqyckLYEdhEI+2GGsgpuvRJoz0zKkzxaOkl
XZsyQaFBG4Kxl3yQDTmskgVtWLiGLs+HOVivTcxgDNJ3y85dHAMATnUPeT71QOYF2n4Zy3tIo7ga
KV1n8GrziNImNx+Z1t/DaT9VhnULMLg9SKQdvOPumw0KGoHvbKuMST5W6EfiH7/sfmTuYSMLK0rQ
bpUh96GF2kxkhNxWiA9EIJ+IQVgC2KnjM2k9DiKcsPoMr0Xd72KfmeFAumNac9Jvs/HQVnJfdulb
Zbq/aeBeG4WjI4ETghTgtfChs7mMmFYQYmDIWcahSJxyJUvz3CXTQ9lUH3aYHwfKIJ8uOb5qlEIy
vsK1e4q9E2Twb/BM/Tx8kvxrr2yT3h1+wtrBxzhlyBr/+opRT8DerGfGlDk5GJQGsRW/R+W2nElK
zRcWcaQX97i+zpNmzmB/AIACOQyr0aBNYtrZe5UBJJCXFOUYkeEJS3CZ/1CDwPw1zLu2z5dpLWoq
Ob4OeRnuIDG+6YhDV5mVX5rqtvEnAhbA0/WarrAra9ogyt5dJIlS4BY5TDLvXhsDIAojlemqiRD6
JYshvSJKvbLOSoLeihQKeqx1L5pTgZ279ornkaI4R7S5vAf0N8N6mp4M1b7qfMa12GOMzHOFkA3z
dJUcqdsK6DnIDpx5+LVagj0AglJ5MuxOAOvrgGqQNY8pRvupaYSXOQkqNmJvzod4aBk3CgubG4BG
piis8/iELCQjzFR05u1UMz9BZWeLNCjW2/mWxgXot6WXTNsJi4RH37SxCflS1TGxZgpDS0H4iY9C
piDMdfrdmLAd7xx8ENSK6bdoIFC77lNV0TtXhPquWq848ykiksq8jvhMoucbbIlFQWqVMRLdOMYH
L2MqiBkwbSSRzMVrr8Knhg9HtNnBMMlvTshUhTTkRuSANSkZOn5n/nrav7Xq5tf1mj8M31GwTKSl
JdivmSmB6kOQq6IRMEIUHR1+UyAJQZBQ/nEIQi5HHuy08I9mw/+I3F06zBi+yWcOihZZDXa1fnDZ
0hsXB3GKGL2+0nKpVoHZfou2uS0wMY11Fl9y9MF9QuMwcW0sH1gJbkYSVBtUyqqtMvq3DXcysUoR
hIyETLNhwJ7Wb22m7YXyXOgyPb1oPXzoqamQ21bTwZhw0gxe9WQnOFNosmaKAHj6VFwkjkQric9C
4LS5sQfEASFdoin+w0j8EgKVGkZQpOCgEeKjgVQktQ1W8+n31lNJIxx9kd51XnHPmndf9tXBdsyT
rb5ykRAohmAaUXmwr8iXHVzJnOJPYA7vqoP9ZTfz/TBk1KE7hi73tnIuU8XUr1KwWQy60lMcjMsp
h2B7JudzRdxA6OyaMaaThRypkRQReIhx5C/4/xITjBvWfwBMtVsBy1bWVLFZQhkkYYdU+SImtfS4
YcKO9LjonPUwVqfWUPhUFBalApO1xAO8JvEOLQoIIWnc1KMmXEaJYj8HaByR7YZqlQTvrt1hg3fv
wN/KaLzvxvrFgdFdOf1TEUFjorQerGlDZtfG7LsTnibQCJuGKkTPIwThcM2IY+0GHaab4CPGC09X
YzsJB0VY8OZC1hsJGSxMSR93/Kxb3CJJ7u4tzqhmokjLVS91FK9bZ48ZiTXcwCiIx1LkMDxaF1+P
G2JV9KABWqATpZLtTnm8GQfJfsHaz9IbnbooPw0UaDhVva0tF64MHf3Iy45GYn8WBoFhCKkjZezt
DnwDyRmXiflVU4KIaINjk2Pusak6wwtenB113TngoQRu9Vjqdlci3RQm+oGyHZcWiPk1+ga+KQs9
SlNzWv9ujAmod218+zMLIX6sK+dreOG3BjmOE7I0s4ESykJ9W5pUvEalv0XP1CdV73n7YU7ZKarw
bg97Ox2vXUH3QhQzGdTFRwsCAmZSD3KoupVB8d1BSzQNRb1YvUktnmtjfKgH/Sp6Bv1VdWAfcmzv
rW+Vvf9rI6l2DcFJlXgRtwQTUiF5zLC7+EWQ1nfjNvQgZ8GAGUWDJ560TTI2b92bD8wOL3EKdq0t
r0VlfVpWd59FT6O2j7Hqrlq5Zxpf95HSxxYXeSsQoufZXeTUl0YwjskWeZAwj4WTfUfwZeeaVCsZ
POj5VtTZbeMoYP8Sh4b7TG7vXd2tS0iTDQC7mCJV/sZDdXRl0kJlVG9W1/7pxW3i1du0dKBhl+2r
mN1TP2qAnS5OFVJxgBXNqBC1W+0cYEmVF37UnvshXJOPnUxzG5BKW++nKNk20t/qRj1S2F6IEMWi
4AzPaNTo6oqPpgvPid+++xELyThbz8X8Whbi3RiLH3u0zmY+LrvPKmv1g6uBoiTx9JprhwhNsup8
Yv6cJH2KGvnYDnulrQe7a+5oQD4OTnXve7elHT5isv6Eo9Kiw0GTm2b3XmFiVHUOQTGfCJrmQy6s
e7bLXdY429DxziKovtyCMYMs1adF5fetnBy9qiHhbtn7JNnGxvzeCvMiBSUbR0D2zWTjUl4H/vQd
BdEZJdIPQX9YY/DGBb5zLzgE9VPorxGV03CYnF2JoH/yvSf63uZN3JT4B3BsV/k+K/o9OhvMbY9l
Zd64KYNxcwShElZAMC18l6Hz4RjVPV3a3TT0BdEIxB4ZxRPq1re/hnOjKk4ZzOwxLY5oWk9x2NB6
ia4NZXJnyhc8CXn43pPloPn4+in4o7zwFDd+tcIg5prVK62iHbPDtyHtzrFmIMd57xVTFW0NjiO2
uC1jfy9HFIA4BHaSNSZVy6lPYwMFIOHbcD2HJ+RcG2nR3bfJ+knr+J3bHFV/Yb5Y9BiYkUCqt5ph
bTHspMWeVf7FEd6bNePAFcM+sRB5m/1hcOYlOZev1PYmHPBMwqoouu4BDN4FDsGmJ3rOVcwK+/Do
TPBa7GGXVPFZwV9hCpcslnt/IcCskzlkV6H5x979IBZGQ/7hdMFBOOPVtRvgCfaWYftxeTwL2a4K
lDbRCAwGtaYnBrYDdFsM+3Qmn3IEvToMbvtifPNIHxoq4yuI6Ljp0rlzhmrXofFf/mGCTwb3chyZ
LlNNdS7dnYntvjHc+6iZLhWc3ZqVVo+vU7UTXEwgJMciVa/WWKx6Yd8NOL1B4m2ZQQMpTO86Z9g4
Y7/ylHi0PAC9BqILH+ZfU54JBjuEpgeQe7g3TjO9itn6mqduq6zN6NHGFtMtSa+bADYIOpHMfsMv
uYcsc09sEHYEmF9gwf13hxi+TE232hZ4yMrnruLHD3Ay2Yz7CTyKG7kzbfeqR746S86ZaFdeqG/F
kKPGyzdM793WPALI28x4+jRAt4G+tQkZLcTCWqZEkUWbTk1HzQIYCHXozEuTDrvYRCqhF8SLf2OP
2Gr5r5DTdRgLspyQY7pim2JUJnyE6ap5yWmQTpN9SPzy7Gt85rw5qDdcfsB+VrGClQyuJj8uvz8x
3gctPuKuBwV755fuSdv98/IpLFo7I412ioZcVSOnAwUP9mPvOd8ij2h529sFBhiUAYOwcachtUU0
ewZ72geOdxtEkq55fD8aGW6rAF0Wp4jqQdOANCSKZ0Zw4bFHVyVr7zkzFvCGv605mYSYjK2q2g2u
PirCxXzEgzWaMX+MiQWN9tiQOjJDFmxYRBeV79JkzTu5Hb/cUnS/d4C5AU+TvIc8LoqZD/uMw4Hl
k3zNIE5Vnx7Gi9pBZKclASVAtOuPdBuKAZLSwZyDhyUWvKoWFAmpK2F/HdBrYBdYGVKtNRddcHc1
ZG41DvkGbXwrUnSCkE/5kO2eGTznzeU1ZwyqN8tnrIZw0zeSJZICrAnp8ozcLrG6b2CeRYhSC8En
OMy7psINzW1jj9jOe3tdcwr9i+OIU5K4c2OWC7pxlRWYorXFhhQc2uDbG8uDa0enAi/zTDHBNbSB
5Pl3LV8f2OU2RVJDBh5Jo8OWqSTGF57DpQou/dtgyp4jbzypztxHEXKlZfoVZ1vapTA/Zur08dxy
3qI2vHihtU6jmOYbgZQG46XRuXZCXoSa1pbjbIssPlhSb5yBlBZ7PBn4JcYZdTRGsKh1d9oUG9dA
NaqnsxmA8au3dMyBXilOm82lVOxsCM2yiTgvHvwI7bTFnZMbHOJxRbrxszPPK2t8bUnOttq3wuO5
uGG7XovAwzIdnzq32BMfuSIa7s51OGpDRexor7dYhpf72SPA2+Qdqq4h5inc22XMwEhtZo1kG3Os
DrdTCBID241AqCH66aKISs4FMR8N2AR4IX25T4PhQssRBoX34E/yIlkwF/2s0N7OdIdt1HnXDvW1
q+CPpAe6rPcF7HYIVwGTPxRurt7UcX7vx9mhh8BblBMANQKYG1DdmX2gYYS1wNsFnX2Q0Dn+avh1
MLEryX1E3g60pdkEFcK9taxnBHMy4Ue4FFhbK9HbQH8iLCJyBAO7522WC0G3hqEdwSaob3LlbwsF
vnEws5eqtC7T/C77/MgYbh/5KZQmaPLeROQ9Dn+6q8tFtFNzV5FfE8kQWC1sZ/s5i8zdshbWzgLO
aY8TnCFBJkrsxBc6Kfd2Nb/60qMUbk5B2j4FtNrXQ+6RrpZtCL69FY3x0BoMbuCMQDlmJpOcW5+D
onBsiBCZorqA9zJN8CgKDc7fea8KwHiVfC5o5NwQO/Oj1YRRI7bObie/nYHk36pGTkx6PJpQMjSm
5UQboIlrkiVKo3//6888axJw++BulGAg0vGRp0vgOrW7Vc+OUA9IumRuMMoO/RdGdrDRB/s5NH6r
Bc2Q+Q7tIcukgLULIpByhPOxNh6KYX7OzKVhPlLzNeqBBs0vY0YYLee4hJZY+jBhrdmDdUApRag7
9pCZd4r7Vs3P0N8XJkS7s+rFP0x5krjLiDsyTih7DEzKdO3qthObdOL7jH1/1Ya/geHF+IAR454B
9c5U9jviF82QkVATbf6xmvLXMZYXn5milNMCrMnEj0VnnOoQLRs5F/D1eTTRHbO0meFDGLEyNdZv
NeU/M306nDFGjuOd4e3kYSww2g8A1RMtodhaUBdFJthIMeyh5w1xfi7DvQJCugQc6xGMVErRs5ZU
M0hWPAj1JqTnfhOUU3Z18/a0fKaeiNjL7OwnEnz+7uA9APn+KRH534iZnlEm81+7Z9oY8ZPMxJ2S
DR8ddD/+1jWSlZQPpDRke8Ocq1vWi5gXV09db1w5A4Kp4fKGYQhJoY5fCakJGIrxVofWfnYQSY/I
IpPBfldTfzU93o2T/nRqvKI6dxEfIZ/zpmIdRsmuNNuPVnEhDforNIaCx9DBd1SyxhNutjJtZrWu
Fd/m6S3KuOo0MqTaGuVHETQPlcvsIE3Cr1bOoPfM/KFIrpIDE0pfIg5qrnZjtHvTTL+UYhOQSXyk
o1vgV/K48gPvhXDSeDd27U4C8VolBltO4q9HKoRqpNbz+OHoEt4MPRAuE/kZDTMulBNurZmKzO2Y
xxpDtEXWGDBQw8XPp27JorwR1RSu7oOJRoausmZTJ+HvEDo2ERgSBFtd3PfG05QaS7JN+qwNtzga
9aXkCdqV9kRnoS9snBxk6oaWfDVCuBxlrurT3DGRiD4mO65gdPETVDn2VoQGJ6Ord2OrP/14/rIb
Pn2l690QhsjFdpaOpi1mBojvvO0wJDuJE8ZjKe+cUNYnMwDsn9nWScslaxqj4BQQsGFP8e80V+jb
vXsj54zTKOfgeIy5iJfH79ghG/KHAvdg8l3HlM196D7lAdG/eqT9VofJhtbw5+Qa736z9RGd4oUK
MKItl9RkphJHs6BLx9G+5ZK1nJOAX22jGH6Ox8SB1olnroMgrtf9Uv9qeGsSXdWaXNrae2hdfp2Z
rdjMHV8+oKri7D7ti4gicJYWen0kRrTl61cpKu9oXYvRIn9oHKb1nDGfniogYXjh2FOXmXtfcJCq
6avlqJz/+mgbJNfg87yDjKhr6rr6MaripxL9tSqDFhsLl6FNQuwEnXWwtZHf9GYanBqkAXJerDYj
rcowGY5CJ19kDng555wxZC1dVqVcVM2Wh+nHdpBoMLl/TV3Lu8WnBEbAeR8FKCvsayvwDJesxeeF
PLLP9HwNiN05im58gJj+kRdWvZsn9tLQb3MIdUyrRxP3nyHANcv7KHLeXZemq/bTk81zHAJ/QsKA
XG55FawYLouYfE90tSdp+tYYeI8OB6yVjXNijouLVBXgeptjQ62bTfAbJBX+QMfq102Z/HEVZXvV
YkOJVQ+FSBb7+qvFxo+mFNMVOBIR880Sl6VvYNxQLFuJ0l6/nhxUoexD7xCKYHBYLEQi5OZyrOX2
KIGCA7RAg4EkhRYrVv+eOMLcp5eZtd2+h/0QalYoK8X3gSenJ7LemKFQiw42fZT/dGb1Ezi4qY2u
AzI9b7KCp3hy9FZEPs6T0lx1sVPsyxYvdrZ0BWXwhzYHG1lLVTR26W5Q/tVMc/fWazKkB3DiyjmR
a98n32MZm0y0Y4apXs2pctZkQcobTy13akPKSKeAqHB2sIvxB7GAszZMc98tuu3UxuUI3/XGZZbO
5i/3pBIt/EVeGkbHeQJAYdVcptqClVC3qGD6/k+f+ax4PD7ObN6OWXqBYHn1SnQ7qWTPgGGykpJ/
gQ2+5/NIt3PsSU674TO1PeeOgs8e+hQsgjGsbvFPT2qKdl2LyyOo+5eY3v5BN3TpBoQJ8NvM3G0x
QHk/ClRc30zksWnoxEY6fi5jr7miXQppXe21i48IREGBuEmiecIubmCsvQnZ52987J4mUynkCM6b
6odHQgdeB9sPtk04cXglhwW8/KMKzQoCfh8fc8/kgOMaDd2M5iMFZrpO9KO1mNO9AQndLBk81/NX
i1ftJpDFT1PBfqknezc53ChysXPWk/cy58x/xp7MusrjyFLS/vIWlBlxiS8QZLeJ5R66gUV6uU0c
eIyukLDSc25kYfPxw38NV2EV4dRIQXB66JpMMrSVILOXIeymH5tdmIorzCxznyf5w2x8upiKN5YD
Udx1nPHoukQAEERSbrLOqRmc9eG6JdrFmbMEktwj0kV99uGXOm3q7PRsvRo2VJGI4fLKnDF/1H33
mvmEu8jF4gII6BMjoLGzGJnuO8O7b1GqnLlE5jmOvRcntP8MA91VYq/i3bxorpSd5xtg5egBQpp6
SQTzKO0PE82RjZuTOxnhmQWjgOscz8h4r4acGA4Gc+t4aYtiIr7tRNzdY2CpCASmDVBw1BQRxpVe
ZRjvwsUzm3crstC4Nab0O4s6i+5Ieim77NVkan9X5I/ePKZ0nAy9LsDZoPdnM5Oec9Tml4vS42wr
nFyDA0c0joByh8Tajn6LfsBAkIVigxoBZ6nfkDXe/5UdTR+oLZJ7J47wfDQO2G5Uy8LtINt1wyNh
UgOs3vojT6eLEzMkcMkdX9U1/EMqs+exZPOMWpg1ltk+RBNlstHjcY3Al5FiRQVfBtGWewf4Szjc
JwXupGj28WB47pdvU3fMSB2cHpF7T7cpKD2LDQlgzwixIM1DXgrqSWqMsNSlAzlgCO+E61xl7byO
qWHdJAo/mKXtx6EoMRlyWNKz2dO/Csjt8vbVhPS7B6w0ybY8sgyQ7X6uMnhXwkYj0VkQEKv50BMa
0VaUYkP21Pb0xqaqPeQZwfAkprU7u/1IZrJP7I5RomMgYI7723lcMNqB8lcm8UPod5mHoKV71qSZ
0IH0UDf3aeXsx4YNQ7jGyXiOaPeswqdyRAH6EOKGWXecOaC3Ye8V1ApI3REaheXyJGxCMZKB+DoN
9buRxQt8gIMcCdEbazRu+rJ9ctVgHaL+CSk5ZhjDfLEbTRYUh+tVkM6varTk1u4cXJWkpsIIaTcD
3VTDzT4swWQoCnC6ON5H4M5i1amKHkHUvtp6EBjz6H4ECKNnElQAY+OwRpq3dhr4Q2bdETeuaDyl
5MN4AzCdgXAPWihpuclJV6LqWWbZHEpn+qiDZusEPwvvXNRY+1mLaIED+jMtaCScFEyEkBEMxHXc
LvrkYOUVAhVKgSoqACmyNY3xFSMCsvOFcgWU5mIwSy/RCjG/rt/MSNrEHzL4xDzNxlBhw/ApzHDi
kM/TnPu2nM80ThGkI5GHT+Kure47lTZoliqJ1j63IDeT3jcy+nC5stJJ0z2hwID+3PyjT7BW13q8
sPVE+yo/dLbixIpDl0LKsA923m9GE3DJkDQO6H9xqMy5PBmgYLZeyfxvQj4+SYvcBG98rRbZWBjy
7MwJiWklkWhTxWmgoo1qJvUm0zZxcupntjK2WAyLsBg+wz6bt365zLlC42ALeFGd5LQk+5OoOKM1
ZnvKRHPP5KU8jPmvlbRvTKdJFGR3W4lC/Kk64uOZIVKkt+XnpEgNZ2IzKnTTdZ3cWSimz+EhbXww
HMF0BmwAVTeEXYosYdNWZrgNDPel9StrnYjjoDtzazvwy8IuSc9S+ysA+1WK+4Lajlxb+O4AhEvO
PesI4w1h6/FBOdGDrsEyULLtgQm192OVfOInmYD51cRnSXtXhini49nGRw3IIBylvtE2/XZv4C+E
4OyZTheYxBWSYzebX+IJZooh13UJ76SoPTzafbxjHvpg1AW8f5HhUU0JmKar4Xi4WqZptNdJbTKj
DGBOox303BSOrpORixHgvoupbARwBZlV3glC6MZj59uw1HMKauBgVrC0FoJFYOOKgNDyEHr2VXnT
4uRu9cYe1MGtvccoouk8pCPgP2Wc44qsgNjhWYDPvUF0UK2DzIQbIrKjOWaIVoVL+FL4laQzRB3S
6lcYUdlG8QD4u9GsfRoSdY20+2VqLXWIjcF7rk0sCMDXNzbavJu6SEnCHEBL5O00b6XI33qEwvtp
ZlH303oN6qRfpfhkk77EZt3hw6Y/dlF1f+pCDh+jr1FrAf2XJlS1QrgHauZb32dO1xgLlzbTZDaY
lJWZIDkPBcQ5IBHjJvc9XLJ+WK9b6T/WBSJatyfyMo3aayAREoLriqh5Y0YRejw1CQ5rC7eH9pgh
MlA4W1hSVN6cnbGh1V7R69dEsa2bBHdCDmMbfq+ih7EBYLOGjfIkGjhCcUuJYWr+r470kwFjZufR
LKjHYVwzYuH6+ZEB7IfvltZsWY5OyR42nK0i3Ff7Ob74GbxTqplo0E9qtlmCpyaDa79pTcyRPrBp
bWgiSpjkIBumPTs17ryuFDv66E8bn7TA2HAExMYk2mhJRhGRvRgM2Ct4zpc+V7COPDTMVM9YWQsc
QVrsemDqRCEuPoDxjrHatAm94UCO+D4w2kMy1iFi5RyreAu/Wrcc+aD5oWkf7zI3fKQbiaCoydDp
Ebq48SSG8AGlkJ6xGXCEuwzukqur4cJ7ZnIWotoHDYz/WIFfHgFrLafjMjGhxrQ4HsAndNuh9Jmn
thBV06l6JzwGJ0aUfOIIXBOKhFrcEN/wW9jLC7S/tGn4AEdwJ3BywLCJ0qVNQd7zSHs1doaLq8on
1djnwQqB0CJLBB5o/3GrhMqCVIml7i0D5hYmYITVVF1iMY8PiH0fxQJeSEEAWQ5s/u5GhaWPzyXd
u0lxlrJ55NBsb913T0uWoPnWJ2GIfKz0BYzyasxEdXaskngcifiomCXOrO4nDg2iQJPxo0dq1Duw
7EOXyi5HI61SJEA2i6Ji/rU2VRxviulB49Xb2I37FdnWHT6KHSdzlywwrxlxgAtEMhbQKmqZt5Gg
Roz9MCc8b7GR4Dbh2XiwkVDhxgZgJIkGVai2kJ9GjPDx6owc1nfZCAqEDe+PUBx2LFI7Vr2DI93K
i2MWV5CTB76mKItrFcLjUGGKhopTe17iT2ootFfTTHvB4RDk6VMajofcdNU17Dhmpb3aNj2mG+Un
X+DfwBZN4hrn6WOHE2ozGeZIhC5ODkln7YZQFTrJWCcLpwKypk5mgbPLNlJ/1SEbgGPg344JSfCJ
wWk7dA915n2XSV3vdcFUJ+qJTJjt+KsWmIcrTjUknWxZPukwlZhdhB1PXAmld5WiaWLwGpFHsAIg
JQRZjWYAFQSfTaZewxnNlvD6ezjJ9dHM2h8wwtlGRQ4UkXY60D0BpNc8hD73JCzehtwrXOvTi9ll
G23ZWIcbUkukHHCgTNjFUNPPuL8cwwvWNosPnBIkyDICyFZ5W8tEqoWw4yBh3OocwBfokuUU/jQP
0Y6+QwDHa7Fv4R9sFAJySDryaGG17QDC2H296YH13kyhja8fjblLO5ojoL0PyoXB1HB4mlHEIudL
NlIXv4NQx9Kvv2AhvvYtI4NF2cLqVQRmufUziRhgCvUeDeA+Alq81cVzFWuml91wQFB7mBWzsaGc
LpiDfJcxvYNUijPzkDMPyIJdXxsWDu7c30yOf5hmk+kEzrIbPZ4HObHUM9qg9ifw3WatBqON+rZu
N2lJYort+9tsBOyB0kLQJA5oJUb2+5gTQOpU4XPWR6f/wdx5LUeOZVn2X/odNVAX4qHnwQGXdNKp
RbzAKILQWuPrZyGyupN0cuhTNWZjY2VhVRWRGZdQV5yz99pJo4p9n8a/TdT4EJ894Ya5f6c1oerE
VkRyrGXcqOVvlJfZjsmTYMNyU0T9NbZbZs3Ay8hJjpxA16MlMd441WyOH8zPCwWR2TKh0VXEPuyd
2L4TunGpwa1byBULcmxX5ELCOxv9tFtXjXzXWC8DMd07XwFGJOiGGuZ7G8HdJw2efvQUbOUGu1uU
kLemKdOZoDumAZJtKwMdlsWOz8wzndILjCv+6StifHo8VInl9GUQUULF7yJAJMJE1DHfuHTaoBL7
T6kUPMlsA5Og0PeGDh6Te22siHZaReoz9UHCMk1ZWzQJaJwxsh+LHg63zXGdUasnYgkdzUMgpxp9
tYRMD3fVfoo5n66NsCUmxIadYSHSz1jxFoo3u4818U7D9NIQNKvQ+gEwBMKn4dEktqsEBC2wZ0gx
fha8JQWVpZDIwTrQ+WIo8lC5mGsYA3s/1vHQwsmVozoRJtIFquVOLONHbC0BUiW71GhOlYb6RpIY
meStoN9TXFH/DQGsydpKKzl44P5IYLDr2CAWmT3cGmgAOa4eFEpxmm+ROh8eRO39NlgQ1fxpkFAG
gaG5ISUE7+REM1RprbOcsGG7YhPKzoMKgJ+v8NdeMyN120TNoV90W42/xIOB7YtpWckjqwFnr8m8
MG3BDpEdJ25Q5muIfl5ba5uO1B1adtKZqpDXjnlj3kxiRtcTgpgU4kR7fqfBojBiz5Rtb1ihn4I8
YNFbD0D6MtrYma9phektoSHRhuwj/eZVWIAmtEZbTGwLGk891xufjo6dkj+usAyqLIn4tFrOWoj5
fJqXKZFSgZGZnIlLkpo8huRNXcozlY68lMeMVACpHK+72fZRocKn2zAtILL7qEmwfXky8g5aDOss
mtlAeSg5HlvDhVY1D5yJ4KpTzI9SRHFABNCWcOovfMqzA1QBW3m2NEHZLerOcIezgvtlDW66uk4a
GelEydXG4Pp6D/1Y6MFAQKBEllKIKEGx3UmCamdJ3gtdd/jqnHNXRQ3L32JroYSvqSR0gmLMa2oU
QPNpdyf4f0ieeWC62qAFe2ejWbItNC7wUdKyapZDx2OXcZuswB7WUuZaHnhQa9prJI4t7F7njFd4
ZOol62EYAre14CKI0Mf9hLHU6QlPnBRUh7xaZ03JiUkLSzKsPWYyYOnrjjQnDglUHSOf1JYMPqnM
pIB2aTHaVJsockDLSO7YaN7EtvkrqBFQmVH52BgIQw0cWbTQ3KkJYMtiAUekOlwCCp44K29ji05F
0uUzrQUFkV9jelKw6xiTt1XS4U6GthPRdFnEouYet8nGj+FCZ4KrLDkKNmN2RXVoZrqQvGGiefbf
KoP6S9HoEiyr8KkWVH3GiU+Xw+J6KHrwN751WSeKuTTzciRfWLoX6C1TAUC99mpBh2A85IZ2Pxta
F9nVOFMMUjx8AG5z0qOpCLSN9t5M9mMb2aA5YIx6FnXCJiMIUVOg9v4JZ5o0lZOouel6iymzaPdq
UbEyejHS4ih700cEiWh1bkGEkPHs9oQgIYBKC0QTNir0mOKJQa2X6oOE9YmnEuhXgMYU14zHZ6OL
7xAYOWoXL4uqPM8sk/iLZnpUY5R2A6BAYVjPgcTeyJuUrdcaZGBpy9Qwz7EAvgnlXEpwhNu/pAC5
HTFu6OrexoSeJ0WiB3RMAYp09HMRr5DTpA9mR7mRcxMJcc1EDqP90k/lakw1C+eNbQDM6elBvRdI
TJdy4T2NmKHnhDqjja5VcGMzVUhf9lZ5ViJT9SfMrXSRLywEIKkCOVADmeJJyl6VCaFKDWvPkbCB
5qY8xH3+WHTyYy8TLqs0L6IQVxZkmMJgjzHOv1lwsp0qwCECEQ/99TOvRHWmFnwdVgH/fKIwzGfM
aiuDFJS16s0ylC0RmFcestSggICQzz+DHAVnI3SAbvCQdUX1CnAeMgXK9dA6J4vggaZEt1GR5TO0
tNQRf/iOIrcsepwJ4YI/0G26xZFzJiI4SJQrNhxT2VEGMGMktuEYEhCwGJdWN0XI6eMLU1LPWz3b
err/qgH3Gv03o8WZADf/Nq0jINL0vtJQezHHEjmk7N/3sIQXtT5ehMPwkPm8AbWgxjPa6lZXu8Ct
FQ1G0aUxC2zijovCEc7ZvlRvDDl3axxrgYG93NDCh0oqH80pMxZbFsSXVG0hHsOSgT4tXD/rntQe
uIat0eiQJgskkk2wSBXek093VvYd9vLQxClR72G2dMjDd0pmY4eaxk0i5C0G28sgJGQj1TiUcBBW
igZ88vha5ORqsHpCtGDRnLb12F6Sa71Vy/45a9k/1iTqeFnIgfOM4DH4MDou6qnzfjU+3cKyPstl
OtRUkVQrRIIuvcYE5DJpoKIyjOJFeRJsiiEZXuegun2fHV8sc5rvS7HtzPG2kY1zS5D1VzX4QFRQ
Q6i89oHtEwmUX6dTfNZzKrHlWx2VIb2v896sOFV7JKEUr5JeX+uIOQYK5KAQqcw+5B3NPmMY1hx8
lLE86MLaV5Z6Z2T9IWiiFwpEpWIiyTFvSqW5yJRuTZoJ72N9PUVRzeV22LVaqmNKwA60eze8buub
wMMTL2Pir9SbETm2pKQHFCVsIjPjkbbpBRrMKzOEfW9LFyGm+b625pAzgYAJqahRGs9d26Ks9emz
2qxKCsl5wjtXxTnfDBCh+Q8jvAl0tzg6bNge3SNiheuaMdNHPSYADGxkivubKQl/T1Bbq9DYd+F7
mykXnQJ5OYx4pUcxPUlxtIZaRpOXBZP29EUpGmTjxGJV7Brrnj5mPTwXWjyDprnkngjxidN+W4fb
tMHOje/9Lg1VgvfeJX08l/2G5AZ53WCd9djMTW2I/D/HuhAWyQ0mWHUyn0OOJTxpwi9ohDlzhyDJ
Ia32Fi8jIUaRo+2wIs6BBOlLUBUrlbQtjpCIHofG3miEFLE/pFDlc5phy8Bfq/1CUItsmXnDUnlj
5yPZ2LAIokugHuJxv3T1nVYWdQA52uWsRmS88xIhFfnlUTyEGRs8W8Knvmo1b3ITnHmhcmEN92YC
hNAr6KePnb7NWnFtm+i/cxKgZssRTbchv+4S2ASrNLB+CSAxuCypmAXTb40EAWQZ045gn4cxMN5q
XaHXMNGjNikqT4HP65iwUhb4K1Mat5ZG9Ssfq0UhDS90RqxFjaqyp1TAaYRzByntt2SibPthblMV
B9tWbke1eAmrmK+VIofc+O+eHh1SS39q6AMRhePWWYtFBOMOk5A4x+Z6CbO1BiUA3rUi9XMGsLWg
6Mo+O2hEiY8RGVtxDWVQkbpl0cZ0B9XyOsXA2/gKbySbLJTqEWJJAiElkwMDm90CMkby7olsoYIR
gXB6roYh/o4JhBvXB6wZskldC4BrbfQO3QSRw31fxm8FotxUj26gXrzSllv18uyuNAZOsc1bwWqS
FSnRljIn5gnpOeqtZa5hYAIdqzyalHFBQKyLtNpajbHV7W6nTAGSzRl3EFPEhpC0lqr8wU6rc5/Q
JCMxSHGf6Uo06JEUqexco+YQWS1SYDx1C3PgS9JkEzFivO6MCrT63K/PLDrv4YMXmHecla40/tpE
NxHimMEtsX+T17hzj0gY+s4Mptsu0O4b0AXKdNejiUZ+f25Z6TUOaFg8qfq76YZ7/Cz4pyRMVBDk
rnrpEFjTuSh9wrUi6BT8Lb5wihRkqhh+tSbpYGCR6A0J9SBXM3GGrEddnkGznOJQzObZoqhR6iWC
QoPOviwLkzM0tAr1E8m23mw6ttsBQBW+AgVRdOMURk/M8kjzok107O0Q23O/jle9rl/YCtMO+KqV
kje3oQ57H8zlna2K5wD/uWHzxOnn8X4boBE50V7onWliB/PYWpKROeWIhzR+ZpHLrqAI5GRm/dbW
MY3XoN0E9XBvVfOcg1xz0QTJXQ+0TodNy5eKy8WA7ywFw3KOn0qbYKWBWOH8WbDEQSECuBK9wba4
DcvIbegOV6VtOxw6uJV1wL5xuq/rJzvCVJ23t1ShHgqtQCOW57/0NGLLN0ZLKRaXeMoeM/+gyeFv
yjaRShqOOTxnmblnE7WvNZ2qMurstIz3WuddYLeWQH97d2LQTcgvCdt11nebYD246COBZhO4wWln
UnhY5F1yw3aYyGgPxT2n80WXTWCyG3KKyUiqBUWVQrrs8+DJFB5Zp6V027bckcFLgUEJL1+29koz
wL9hWwPES+B01a8HFic0Flelz9rVEI6Mlx2cTFQPd3qj7xMEKCtTre8DA5GAoJ/EXc4p7HAcVcZa
pXodbo2pe5t/vKHwIRMMv5UC7uBYtBfhvHFrW7Ye6IoqLcA0HdfFqip/oULKz3SVRahqsLfIMt8v
hXnU7ZO0tdJtbtI8RjwwB0HAsS+xN/izS0lKuotURjumJx3RAxTniPXEk25o2ZmfmIRlDBb1FGO4
87HJczuxA1CytVZyGynAVO+yAUD/0BIG0RpYQ4L4otOIEibKJ5Atvu+qRQ8yHFQJ7GweEvxrXfs4
+lxq6dd1l790JuVTo6Za0HGuovHplvMpzdYFwEsDycBTHDaoXn26aUQZPktVfFlR7o+M9go1rfCi
YYVAwl7KRLJFwXaoO073QU8CTMwd1sqpZQfXjwDxa7H0dWzeUGyIR4xeSh0+I/iFl6HDsEb1SHID
tYAM0MjT0qSHaJV0CihAE8WZ87MX7B7loj+LuLl2R9ypH3h7O8ZgOsGHQ3Qo7wsPcCWMC+ItW7AN
0bxUFNE1CqZDrKJmqzFCwTzvDXfqRecounmlRRyJNWOAPblHBCgDJ/XOOpX9oTwO44o2KEUCyiSY
BxDCmMm7yFrquJpBLIp4NHIuiEO45ZSmtgoUXV2nWbo3+KMBtQ4bneY9mPMG+TWRPLCYbFoNfi5n
a7gKVMVkJ5s1I5W6T0wih5rSumZdOedMwgmVgAMk1CgfBuNXorA51K0CaGBK+Fqjr4ymV+AkzRsb
FbuFRv6tPa0jEtNSdVyh1kJNrDLHl4WxraLxgu7Prq/lR51TGlTWPYpZuY3fRkK8F20BDbtJfRRE
nLw5K7kxvfQhVYZFr/IUxKABemUxiPuCVCkMK6r/YnlEGabqjiPVq0HJPCmi27QDixYGCGRIfykG
shxnxqoy7dvY3EdBt1K95GoeFp32S95wdEubAyYz1FE1xI6U5wN7YC1Ky6mVdT+1Kf1N8vbyUX/1
MypVRfKShzt0eImjV2zV1ATIuQ8yZ45WVd+lKbgzw/LV9umokUDuoRedf8ZKUn8TYy7RKrsqKGBv
mujO1OmzUmHahKKjfQcVAQY/GkEtxiEXwtaluo4vAUSJ55G341MNke8iKrB+Md4GUf2qEjUbZSoQ
RIsKjIJrELpXiDSIxCpV3U+DdlmiuCPo94VP2AkS0Ie9fE779OCTVCfVxY2azrusCr18O0znAxWl
nKDoorvyUo5hAa8DaYOcqkk60VQCiiurvCj8/L3P+31LckWP5D6j6bBQzGQ1KeCUmnz8hcHihU7k
smmVe3ZHK+LFb2wKAlVD+aBgaU0V3FPtHP13V6nVBV/3ps6pG5Lkse1a+ObexPs3zeR2rX7sC3sh
o3hZTIp049NtRfJtEmun1wsfK6Aj6yGvkZW6dK2uMzMdUONXYAxXCXDJ+RqqCkQf5928eqxNdEFj
0h4as7vXLaYiAViFEJ1Xdp6YbRNYwR0wO91O+wXbDvD1ibjmhPJSpsa1mrP4sbUjtsLyXV/qFo0P
RS21dhH7j5zlnoAAsSGGE/mczExa2ZpLhMBGnu+z3Q7GIiHZliNFuvcC9Voj/iq01FsUO3callVJ
qS7asjokw8BBwouu5ivqDMLretB9wfTaqtPaE3dRVuxp/7zUkXGD6n+bp9J5113p7bjtLOmpHsl1
rA6NRKShRbddlPplHlibGTpVU+gHoWYhY7LRYLfek24TxyF0POaeAR2oja8NpkxqHx1xEvZ6bAGU
G+jxUOcvRmo1o4LopYaaURqcicDnZvCijfNQLlatZkDSfDZNXAX5uBf0BK35nQ6k7GGo0o1N8Oxk
GpeKghs8qrdisned3Z73HCc8tlGGXB/ot2yLJkG5R9/HHC7oqyv44OKaSmagVLc9PaWG4n0T5Jew
a1k9Q1bY+ageakG9BAiGThZfZcC+KS2lvTKgS8k7auaIFA4pv+qSqK6SSMrMosMac850vVC9LBpl
l0zRQwe+25AEPslQvgx7REh0tji3p+fCYgNgo4dn2SYHqsuKR2a07RBfT3VPnzt66lHvgHFkCwdj
JZphmlcW8kjEQreqt8wHcSg6JNumNUBekXoUD0OPTMQgPi9/LtiwJyHvSK8mzP+aTXKVTeof7c6V
hcIRB/g7rqsXOaPvXFZV6o4vIaISxw+J60JllGBAtxNKWF6+Vr0GRKsdyJCdyoeUsmUrNKqbJlr2
iPrsSmqxxtNnp94FiK+9h2sIWBnwtQfFhThoWLrIqm+zlFS/YtzpWYa3CttCprKvDpNAWlgy7nVN
+x1xQCeygNQ9NYcViuarjX08JrGrkwvntIMFKqmo2RaEaHU07AU9rohMy66mLp6nk5mxOFEiUVgZ
8kpyIn+XwoNaam1C78mo1vHBklJ/F+bMNEA1EDrS+TS1Fy8OKNRr0kZuYlBb8yEg0Oj+El+x4tB1
l9vK/2MgCzSR1/yfPJb/uf6dXzwjN/+DZfn7tz//3/8/qC0GNJP/8V8wFBd8zD9hL/PP/5//4f7O
0ucq/ghtmf+Fv6AtiviHYpsKYBaVHY2qGNZ/UVusf8gm4BV2c6YJCUoz4LlkGK4D4CrmP0zB8Y6F
yoR9xX/9N7VF6P8AMicbhmmquoHTwvq/oLboqm1YMkJbLDIGbTlD+4xSYbvVp1GMO62Uz4tg78ck
ucBR/XA3vkG2KPy0xV8Eme3bf/6H+WUUGDQfgS0V+uaWZp9Aw+1C7XdhSvOqPugLe50j/ifi4ucB
jwAxf41ny/Pd02xNVuc//8CiGWMb0lzFVWGkzNWVXJzH5u7nIRQeztdrsnVNWKaiKbpyNIbpGWUc
zR+4ChVhYcWLZg/g3JWW2oV0D4B02KF1cvDb2tv44cTYM0vn+H4qKgNbulDQ2h+NHYoABDbrj4Nv
ca0uQUZEbuewS1oRziKcE6PNOJ2fRgMu9PFuRhUlsrblSumZuxycnXHZXDKDOihQ4nNiIpx0SzTh
mnOlQjzuy4nh57/+y/CaqiAPVoWm60cX20AVb0KLl0cHZLNE7uHic1zQ02jOwO0HbrmFjrip1tby
xMDfvbWQkzSOEwqPWBy9taWdV3XSNIaD8tjBh7lQHtjxLLCpLYtzc3titPlLO77Mj6MdXWYsTbad
p63hAPJYDm7mKi/kRzq0ibcYGH/nZz+P991D/Tjc0UONy9wuh3k4eQfPflNtxNpY0eH5a8H431Kh
vv1MPo4zf0YfPsW4SfxB97iJ6jq+INTL0Tb5mizZpedmm2ZJuslm+kWb/9Tt/O4T+Tgus+7HcQ1h
2lo+PzzJ3Eno02uwbj2RiVH3ZrG3t1ViyaeL1MeFYdj/znz3cfD55n+46CmDFR+XDB5t8aTdeS7V
uVtSTxbw31b5iVusnrhUQ/48mqx4g59MjBbjsMxBnJ+HXbFSSHOIegwAgC82JufJonkGuQQzlMLr
3GFCSqGgCabIFg7SRldICqzYs2anpo/vvt8PN2NeGT/ejDJBthZW/Hj4ZHjytOPod73Y9YJsQ4dK
jpPfjPC2iRs99RjmZ/zDJ2XMH/iHx4B/rNf0gncc2NZKP58nL4iv5zo1vQWoSIfzr1Mf0oPvRqcu
+ttnYiqqLoSwbMs6egN01DyR2XHR2d7fmGfdhnnjSlpXDn7vy5+/ZHV+vl8u8++x7KPnPxAWh1yG
sQQ0oyTfa5gp8fTin6FTh0d9Z0jvlfIU1h7lDiSfrzoAAOOuNtcFAdOafOjU0Un6U9Pnt7fAUgRz
tiXroL0+3/0Co45J5DTz9rrZ1leorpxkYS2Ue4yoJ27BPBN/uQMfhjqaqfN520VHxSCTaOdX55CR
f77FyjcDUFJWdBkAj0Wd7+gdHoeG5IhEFX/eYRpNd+EVXXR34v1tD9LWuzj1AolvlgNa+rrC7k8V
CHSO7p6AoF5KWYG0ATnQnVrk8ruOytcdKh/oZSknWwImyTqtUTm3JVJy0Q/mPfLghPhEbt7ZRONr
AbXfwmyCBm0EgZG5+BP6mxax9F5uOoMoNsCpt2aaanN2dnjVShWwt7YW446mRpBwkml0xCteK/3C
D2u6YprSeyT/3dJPUvAncWl2VFt69dokg1xyJlmYDxIVrHU5erhjdLXGzer39H6JnsrmEDI0uRCt
MmIuMYF63WOnlQL1giT8fR5VAHoj3RvvbGrr7bIIcVGVk9mCG2+nXWliblj9G48WYiK9AUUzddk6
erRliO897Ce6JBSM3621uYpWzYbjJjWYaU0H5/9kVfw6M5myLFQLlJ8sK8rxzFSXZeUZBYMOr+1S
rGqHJ7mkNu9gal/CMVzKG28pr7G1npqYvr7Jn0c+eq9yE5esitLSmW7k3eCKlbZJ17Ezvprr0W2c
cHVyxK/bKCT5vMCaNu+TwWR/ngc4yshG6VUIv7ZE9i2HjbexFt4Cy59Lbt6pOf/rd/NptOPJ0JLD
bpZNzZtVvLJ0djfTxmYX1WKqXZCo6nin7ui8Mfs8+TAiRvm/5nrTPnqBOJRn4ZRxfaRGsz0F+JGU
6Ct2VLaNfbOclljWpTMInQvTPfHufntrPwx9tMCZ6qDICHh5jVbaqljNS6tLhK4bbeZ7W9snxpuf
1PGVCtm2dGZAWWc+/PwkA62WTKQIkOtWzOjrhj0jhYZ1cOL0pnxd0ExZwCPVeW1UQzne8XshAPxc
Zhx1ba3hKW28Vbkl38c5uen+7gYKMR+ibEsGEHy0dKqRKvLMZyTjV7sMN/V56rxSsCOJ25Xck2/K
fH++3L8Pox3dvyJoiiDIGU054KpeaBv64KyI0k7dnDoBf7PvBsVq6Vh/4LJaLMKfn5U3pbpoLfpO
864rc6OVpK9p3XROt0Fp7dKDcionAcu/86oTX8Q3U8ynoec//7Dt6jrUEHSRdMcO7rISEFd84iP/
5j3UDU2DCjB/dLwrnweQyqmohxybULL3dspG3/Yrkk9P3sPvruPjMEdHpAn/ZKaNhu5IY3vRyQTc
9PXvE1/wN5MHl8IGEaavCnHk6DEFlEaF5zEGopYNrI+5OhKtbAfj5DbYjFv1JTv/d2ZkoSqUnFiC
bAWf5+f7R/bOwI4xxfPhDC4HWyc9t53ahbi4DFenDprf3EUG09g4CTqR1vH0yK5Aw1cXCke0c8ca
iYV8qr50aoijaTDVK7g2EjLQCkgvh6+FyK9PPKdvJgr4yVQZDFVXNHGMHDZJMx3rkO1YorjZFr7+
ptkk7+advLJWATCJE8Mdz4CabMxvgw64hOdjH5+ZJK2kYheYZBMKG/BfduVlpk3vsX6XG2sDW7VY
yBIeFSJTaEAaMOFP/ADHt5QfQNcpMBmWiZxENY5ekQIzVdrrkfJn8x7u9HKRO9jqnJ7GmlMtmnWy
DowTB9k/JbOP8+PxoEcfXO4lTSYQVJIXuCOohRfTX6YOxAzy98C6cH5Gjb89+Tl8e63zNmT2Dgq+
+M+fgw3PUkXbrzjxvbTxfus7Kky77EG9NW5iPsL0cKoo8v2AOrsiw6S5Kh+vA8QheZ4Zwhsh4ILu
IoJppTw1sxwfu//cTPvvQY4+ilJSmwBbp+JIG1xPq3ST7vI1vIwNIn7He4Tbu4vOhfvze3M8Mx8P
enQrx1yCWhwyaLJvttoGMdiq3p6emeei0ZcX5cO1zTf4wwqjtcOgAE1W+Dyu8+ImAGqbbdDpO6k4
//mClFNXdPQhkCnYYMrkioiCo3rwiPmPKRNtTe/YFwhpW7Ym6SsCItJV/vUdw1/305zZ7HM74Hja
kYHZgCdJFKp05UW9trYINHbsuZzMCU5c6fcX+t9DmUdbIXOIyxZkgMKmy1u363QNh4/K6qkt13y/
vj66v4c5evczyaBnX+OzFFag3nZWHf7GIqZdK3GA0P7nh3dqrKNPIMhKOog6r4lSbjsSgiIUFlb2
+PMgX3Za8zMSMpP1TN+36WJ8fhnLMMPgEXDj9DVi+I68h+W0wVBpLCYaAGi5XMtRnglGW53c/8+f
0/HNFJypBG8H6hZ5fqYfvoNWQjsh4TgACrAiafqKeHsnWllkf+9RCKyytXTqtPzdLf0w4p+t+4cR
cWBGgyyxLpgHoMmrdB15zuzO3XdL0kiW7SbBMnFV9Cee5JcCzJ+b/PeVHh89VDluVAtcvxPpmX2H
kxcIhoZ/US6SFB1anTzkeYsKyhMktFgxW0MvxtqgECCzyUTBuhHPph8itK5OPP6vkzmVZAp87N/o
xqnH9QNv8OqIDQNsrz8TBBBERLZOCfpnn2/nZ6A8oYL4edCvY8Lo11TqUDp+PFUcFdWjslUBitcj
7Y+K3Vtwb6mN7/w8xtcnzRg0GA2hUYSiC/n53coQNMRKqyKcsZ8l8hNtyklWMZx6sPM3+PkVthSL
viO7HQbhDn4eJh/IV1aNDi6V7mEXGkLDmQp/y47kbKLlNOTySqraBRC2mBAt6VW1WZMTdIc/X+13
K8ockMGuh+4hlYrPP4YgkLSTSMsCot4u+mCT4MFsATCFxB7idP15sK+Pjxnjw2Dzn3/4iOA1qER3
M1hJDNKQHKKoP/Hwvt1KzaVnyyImROcV+TwEcTW6Nvp8L/Ku2SK51xeBi+B93SwxbTjxXNN60S5/
vqzvP9IPgx7t3wBgjIGg0etoB2sNwZHZCC7HPt/ba99JV/3m5In6m30yOzZDYYfM6f3LS1pOMWj8
nBGBo+zqdbxO98EmWoTuyX7S1/fU4GOQ53tqmKDxj97THlYSnAeNPI39vEGcNvBdHOLUnNjNnJNb
0hOjHU+zxdhWdj7M13U1uHO3rHmBpUWzvLnrF9aJl+W4GDnPrR8u7XhurUOZqXPQQYzMODuTBE5Y
dz3Y2Ij/9SS0E53HP9/S50/+83jzxX94/ZUW7l8SQ72fu9fmKlxWtGOWg8PWY5EeEsd+O/Fefvdx
f7zAo4+7zzHaaZYhUwsBs+/OdzNG7KcUu/gO9fNCXakbo5ac9sW6ONlF/m4fbuBbNfmPrHGs+3y1
g2dF6NzYm1JOhsu+UPa1A+hmjRx4PR+kAKaRWrE5dcb4On1zk1kdLIJ/NM06ngCa0K7tnExDZPTE
Bpf1JurLpZ3Udyfu7alxjr750c5C3KC8qd1jedHscfetpGtlPbyHlwS3O8RguKe2Pd9Nn2jrWJfm
Iypr0+c7OklaV4FPw6VfBC44383YiJufL+vbqzKEhXoEaY5+fELDtY/Bo0DcnOmvwruzh2sNs+y/
MQb7BhpLFjJq8+gyRmTfGLjmF8NUNywHq9LKngFHn/jcvt4tU+XlRnok/tQSjoYxA9JwzALwR0LO
BmHEUnbA9OEtf76Yb+Z+BqCFQp9PpTxyXLHAfmXVXhBNgEnxa/zzw4YmYTvYtHpXo9p4uqL6zbWZ
KrT1P4POlc7Pb0KiwPYsQ2oDjfxqaPej/uvEVX39eE0kWpqtWGi3KLQfHYpKyyNNNhEj60t6gZZ1
PUYL1uzSBZy0HM+CtXEXsbE/ta59d106Kl429ngCuKufr6sMRUXmAmpCSdtn6XYQFyeu6+v6YpoC
3RK/wF5+2XVhHrXtPuRpyTv8dYmbHChnLdKtvsISLf3rXRlqSIxnqdSidcvWjiv6CfHHGvyNkYpj
vwye5i7QK9L959ydWzKnFrSvX+/n0Y7mpHIalURYEv0fmyRBrz0YwIsVVTpVr/ruMX28qqNPK6cb
kjYp+PKyFYBUPTV+kEitugF5B+giKD2oDgOAnt6bLhIJqX0j2sJt68oEfzd2/iKT8CFgNY1P9Ku/
+8FM8kxkk0drC2u+QR9W2GZQiZzPrMkJPHh9SSKPqwB19om36Ou+gU+CoycbZiZh5bjFUCp9XBqg
37BxS9vKu9PqGzrA+AfqXt7ofnvipPXdUwVmzgo6z/vKsZ5g4vyNuS3pCUG60YDVWe2jUZyY9785
zJs2mzyD6ZgT3Zc7Z3t+IacQmp3qMbod9uMFkIYlcPNqMezwZ5KC42aov9IX7/lf/yQZmX6NhrBT
UNf5/MxKvVNUAH4d+4TOPYhVtorX2ppg3GWwOFVf/uZWzgpStrO8I+qXlqweTlIt1cCAm+xg+0+m
Sl7J+ufr+WbmZAhbh6Ji6xRFjr4NkefRiOkBqNh0yMoHO1mm0llenRiFNh235fNmkgf2YZz5zz+8
6r0dDkEyddw2xZLocImDJ1tbm2TQrhJXLeY+yEBKARaqjBxRgVWx/OZRpGMO7kBCoSW0O7jkuwhN
9mR22aupeJc5X406Qp8MZqhQmSP9k7PzPITiXqSEE9RnmVReGB0A0yTVEKKXzQaWB+bCbDjkJIYF
WvBM+BYCeFVeE4QABT21L+c9JjioDrifd6YHFgnKYPYM6vgRoeepXqCGikffZdo6awEzpgYugyi+
A5u/1qEgVXm/xep3m+HstkluK3AKtgSzyKm38aF8mIVPnIG68rXyNvOR1+Uv7AM3eQ5/T/I2JJct
MixsQ7uz63I7M1SbALubILcLx9mktfsy2dkTjt1wY1lLrf7d2pGjiCu8XisNm7Pk2U4jyIf3yIkq
4Pxnu7a/yDwq9qDLxlRaES3k1Rogm9/qlF8QSez0Rn7llfhl4Iaw4XJbuQxXo80WMcHYouO+nTTl
rSOwrWmIeR9k16/HRdg/JcmNCSlmotLaQDCLUPorNKpSkJA6blSg1bo2czUc4DREEgLvkGACJfKD
XHPaDLexD3atsh8bcRv1FsGPl3it3QHuTIPCv/LbrRQG5SJnDlsExEeTlfRqjGQb/DHECekyxirk
SPZ018xJILBHeqVfyxM4aKk/QOe4iXJ7NejJrsZU0w3RIQzxNvREDdQwlWAvWe0vsxhWedYsZ9YA
sXdLuyNyGBdkOTCtyN49CGW3CyD8Kibbpq0f6Y6X++SmAbvzh3vSXTaKGVw1VvU4lRVAaO88sl5j
gAUTJIgqri7nRMOxlnZ5/S517QYp0Jvc9TfEZGdRzT9hXOm4ByNSeEY8SCKp7uygPsTttZRkZzOG
V7bu+0EmBBi8cxa/9WWLjTXAgNgtZlBNB/zKS/OXmvMT6V98w9bOwnnbeo+kQKOpDNZhn7haPy5m
K0VoT7/MeZWL1zNlGducVpRkihTgusVSTcO91FyPTRzy+OqtHdarZirnuMuBoLytqHtocFdmeitp
+KFSSMTaWk3f8pzgmz1hwjihnmUY7laiX48DYSMmAdu2fE76ntNJT4l5a7Wh0zXtahgw+mALbSDr
KPiaRb3M/XQtBwqEj2uPTLQx35Vdvwex6pLBjNMCOXN+w1q3LuJNY/jLiIo70XXgwxZ1Nbp58Jhl
B71O1600PpRth8Ewmd9n0B87kd2SKSzmFi5kDpD+O8i5O5PgHhA/otmlserO4YkTXJqxeCuHQ1SB
mknqVRsjAQjsTTy8mhy5vbFa/y/SzmvJbSRtlE+ECPgCbknQt7dq3SCkbgneFDzw9CehjRPTTTHI
f2fnbs2oBLBQ5jOZA6DChpakHo0R0X8vH/pV4BgvsC4euaw/a7GzrWiJ09JylTo/NTylc8dOJrqt
IVly+2qNhH4xoCAnQgiWWruWdGx13bRVImBXhfgGdGrhxCCWwg8YeEs6XzZEHDxRYyiH6pTWj5oF
TN2ALk5VEkExu31vAes44a7wURTX4irrDGDgM179AwZCAiJBeYzMYj2Z2rcpwUNWwrGfiZ0Ueg60
0Y2tzpiWsgW4h2DMDG/jJv1By9FgUA6RHaD5/jKC8NX3O2yIRNNDjPIUtcvvDeVY2vBQa+oSgtCL
5OOc5KwJqQ8uH1c3yr2ePyf9g2VwuwGiH5TIpMKfdoh/aTTX/VjwUaQ4tnGsQZoM231ioNPgbrbS
bIDIU0m7HisD/nnskc60Ivx6PQSyvNKrqD4EDbSG2giSm6ww4nYFXWe4ougnve3MKjyYiabu2kAF
pa6IMn6z3MhE5TPTSHLtIFPzDRQGTUW6Ao847z5Crb2OgnZvD+4jBkrUrjmsMSgWXebct4nx0Liz
ZKO316lVGvg1goVtZIe0b9eVtsG3cwv56YdsYGmEcOXRyPjlVaYmG9s+lPWjSGaHHjZCypBZ78CA
9gfuzNi/wSwUI96gfCyh+9R+DDYWFavWW5GnJaAQ6f84kJWW+y4zWR7LX2kCPSsQoFQC7QOx6kvQ
d3T6mc9Bqy4VR3wrhPxoJj31dEOA6Q672zhMbuPWrDdmJgg/mLhXgrZDamoin8rlFH9EhRPRZ6Jl
9GUo1Ty3YmifS58+8N+DZo1UCpo5i1Vj2JjTdGgQTjEW6yaQEYCcwLpR6IzZl2rSH0jdwidmh23e
RJGGWx3tAFwNiPdt2TN3KiRLUeySs45mInGZifVUV5Q6200VshCkFAxUWriEFJktVJmMa0cf5Uo1
Yzq3Mlqrxk7aT84IciurR/Yo36/AT6IYVNJWuR4aGD+VBb+PWhF/Xdk9WgJoSdvexeQUy0jz0HtA
8JCg0X9HAXSvbISRJuMS7rekW14D8XJtQMy9MmWururIFEtQINVDEiTBlZB9tJIGePLALkHpJSpM
LcpdyTVyuOPim2eD4twmg9yyP2NiQ9fT3ANOpKt7k9EeeCVHNbo2AcS/OjXik665ak0B0jgLe9r9
xis98D00FVvFSm6B47PVNu9F0Fx1QYMR1VjxdSDbyzdkU2jpc7t8o4pfsZKv3Mb1wgAOuYk8oDZY
XjMtvhnAJaOBVgGydKKm7zxSnqCNYB9rOmNnToOyOn/OnM+RX89/X/IHx5HSpsg0HOt/8gdX4CPW
mgFhESXoS2OVF+57fx81GYp6TdvhwmP/VSnKmdKwwYkTbZiNqfU9MdJRuU/1NyXbd9GFy9XJ5/o0
2FHY0LD8sEUUMvIj3JnpK9pGHObw0cDS/Dr/Bv++DMyPZZDC1O05/XEURFHDPBljP6PjP3Y4TZQb
9CGQcOTD+WH+vpPOw3BSn+NppMmOLgQloRqzoEV3KfV9qf9o69fzf/7px/jnzz+6CEDE6YDTAy5Q
cmZ9oh2QTAF9LDbnhzkR6Pr6HEevqwhVPbFdnkOTniQHuvtTLXKAnDtV3A7/kxC4FBA6ETP/Muqf
HoBP1xyUI4ZoNUYVsCt+zBVIwUpZ0gzPyXOle+XmUpD17/vb1wGP8vRuy37W5wzYaDejSWdq7rXN
L7O7lDOa/5y/vt9/poV+NM9tJR86Y2KcCiPTWttyWqNotryBP3LxmU5+UyRrNZ2Iq/tXTSTR3mia
hmJcdoCx0d0OjXUTBU19Vceg4lXFTLxS2NOlm/3fSSqiFfQNuPQPGFzxj272ActTa8wR2PlmH2zn
Mo5+rWz07aXaihNZvznd5xoUz6K7QNr59TKMpobS+4QH9Nr9f4byvZLWE+uaUNBW3QpPv1A1cupz
0FWHoAzhJr7q47jvYGq1KEJjwiRAfkOlF7G9Sfa2B2o8pySAI9XFGvYTXzrVi7ZDY8QcohdHUzMp
HUK2UTsti/S3Zt9KjkeBdeFHuzTG0bSsXFA1CN8J7TVXCJ6iGeGIMvn8WnJiSaQyUqUDmAQNK9f8
l/j0Uad61pZaoQ3LtMOS6D9ntfNyfoQTWxbRMocUMO0NMGqORjCCKOTUjc4wz5vdoKO7DBrOqCg3
g/4g5LuPT+G/H5H0KAwzMSdK3aMRUznhAe/hbbiWD/G/U/yFo/vBi6gLGmRbcJkUE8Q7JY7ezw98
4hfjZEoFBkkvoszHWaHQQZk+F+pQoshV0olXsVsuE6gu/+0w/OmOoRFsnDu3j1MOuhaaoashga20
ajv0/cHqk3QZpbjhzg/0V9M0MXNamOcYHQw/gvRHbzJPINiFFtEPID5zGTwBAxD6i7nWudrYD5dK
e/5+f7Qu0AejWkQG2amP9rVA+AkZRSoRRC+i36bSQ9wxkyrcBVbhXjhJ/T3x57FoDNOogaQ9+2id
ioOW06MklEsNmP04ikQ+G+FkXPipTgZzsfrapBxswtPHa1ORCb0YjfkN3s69f3QSHOprIDQ82GNH
IQTlzrf+ctywF5z/7U4+36eB9a8fdhlZA3EhFDYsjtFOyeGcOUaaeudH0Sgx+3v3nBujkZiwwyDs
PNpairI37RD59FLXp2hdulI9WGX+BLVcvx41+8E00u+Gnty2Fp65NOxx3yIMA0M4vvPjvGGzwYOB
rmCRyvJ3nQ5vWut8n/L4x3w59CI7zX/aTgi2A1I9JGgdhKIAF5JGt2LOLoTDB3UK2P0sogmTn+1c
YgauYRxGKb7b9fgAZNlznZ6qCdV6SxVCSoNDtNAtJ6KRBmAU1JOV73zroIl1tkGOMOKypKHuXWZZ
pKy6ojMXlg9LDmA2wM1MNx9o2miWhcsipmfNS14aEHjxSaaADLwGSaPXDh1zV4ZQVfpRvdH9nmxE
0a/sPDWXTTSN0BXh4tL0TQNoxb9Vt86DHyb9MsunhpuieK4tZ5tX6rUc5aEbXRzftE04mAvKRH0i
ItNy5SS/RNDl99QGtNhqWHHz3PKMqfhexnjRssiGJZIqPVG6rPPv7da+F2r5o2iHFYIkb3S0bBXA
f1/SFVLvOIBkKDMB4JNOr7dlYrwUsno0ZF9eQ9AL94MhCpAswr6qCs1BxWDFqzSI78zGhzAcji+Q
UzLE7ADXHXuy98KvzWcrgfoXhlWDab2Gnt8nfbPsRvvOjdUH3e6JrKqp4knH/Uhz4zHsZlpOMaSe
G1bvU5kNG5OInZdE4ncKzGRpqtG0SrhW7jGK34GuM73YgSYT8K7QEWI5GSfi10lYQUSofcTvAmNw
7+Cpk+VATgwJRJcl5cryXa7fwWTFFAy6P7vGSm9IMfmPQPnRNjc+Qle1QMZYZsFDUKs0J2TF2kZ9
5FHdtwMQeTcl8w+mVG8wk5lWuQ0U2Sh3TWyQ6/Pt17jzBUB5WlstHKV+NCw7wwdYZN0llTwUOXy0
PgF9LgGho8cIf0yW/zF20bhtgdEAxvzQO53HKx5FrF3rurVplGaVWuFLZ7vLzkmSlZ/WkRfE8Qdy
kvhZ4p17lCED6F0p141ppcvcsq5CB4ey7G+4PDZXY2WXoHjK4s7CzsBbMa5aYlZsXmsZ/yq77uC4
w6ZT0j0kyptyFDdqXfs3BGc9vcZkGzolTG2HiavlB9t2nwofVU0zXRtWdGM26Nab9rlQCcUkJACM
Onjv3OYDS8e2t2CD1Sae0naUv2sLCziq3I1lS5S72AeNZEOtM+7tYuUm3Z4oPZ1rcYKDh+8Q0N1K
DcYNtfL7HL4wxOCdNLpHWcLVrqRGpLdxnqupvYtye4+UoKMQVoZ4kLLnkFt52FY/S6f9mejEa2Py
FFhNyzUKeD54+8Yy220M5d3X2103Kg5hKMLlOlE7Ly47zVPjgD4mR32oJ0KJGSu5pt8Z/fQg1RrF
eapt1TB4C6y22Zdp90QFGjETCNfCT9GadvyH7q4xBy+wxB0O4HhRqiGEJAn8qP5uhfG9hhlbVjUi
jvgHEM114o8oEuSVRNwQuOM6752fypD9aiqqACy9WVQIp0w/DW90N8yBjmY/MgFwKJfduAC3goha
gAkSmubpIBclcbkudP3VHDs2efF5Y3ilrV41cbZN2uh50uA+NhU9QCCwq5pIS28pSK/6XQ1uju4W
QloaA9IDl+r3cqSNH3Hiz7oR1dJsUB6kOb0SejRsgoIbYe6WKJRGQtYWl8anoSebgPeHLz7FYVUD
woM4p25aTb6KFjuyZH1Qw8dBQiFyegPGUxt7wI9v9Qazg2HeGGoDWQtzKhOk7gHfGUVFWNCRj0FA
yw1gL/oN7aBdhIELsrNaD0m6HzL5MwUrV0chQjx3qNY5P8hKH2bdRpuBjLdgG9urpmrfVAmLUq/U
371r1WtH7aOrmAD3tlCN7iM1AgPOMwByyF3B3s/8jRKSTxyVZ5lWhxFQmMggqC9ytVVmlPZjacuH
UnGuWr14qaP+28BnlsfufkI9jtsCYUCjlItYlSsj8Ykk5v7wCLozXqvJpGxdv8/vnZYhSn3aK0P9
C1zzxu6Uu27kTKuVkBmLtl0lEZr4MsdhmO/CXH2uSmpfUi1nAaLcJ4WALPrkxgVidyNNvbw2lZEa
O6t6kzGF/JKoLRGlVVUL7A95HHj6pA3bPHDjqyYK3J0O1/fZmfDDZIjD96NJFqnv9lEDM7LKHB+j
dNx7tRlV4JQlEtemD/O121ldsKv60rQJb0Yl9RVa2piLXnN2WoLxkH5so/8d1NqrW4Bed/wQB68C
L65GD5jdJiqK6Sz4YUVilxOnMdrpxujch/mj9WjV1NEzzCms6kkbE1DIdtG96UNlr9rAMD0qdd71
0CSRVgLAsyGBL3tQ9qVh3BXJ9JqEycuYj+OGABtk24xsYBZIEizTqzaY7NlKfTBUQBC+3WxJNv6O
oEmvhbQzdmE4danjaBtNhSU+TWjsdBs6mY6GYMs6H25be6hh5yWrsfFf2pKsDW1bc/JESz0MjN9r
08yWAoYm3DznyipatPQuh4cqugaOmnKKKJ5Hy753yT2tA7u9cdRM36mR/h5W0cGMTQxV6k4RfG/a
iObdz6t9F+I4THRSNk31mIZF4wllQCI02D9DxSH76VD0IswcWs2QPlUT5EpalK99E9FBBR1/ULNb
1S1vcigpBJyRQNe2BFrYy30xUrE+qtmHISacBcnKbl2aTiwkB6wdC1PLnwIa8WufFJUf5N/bRKIv
DW4L9lcObj94q9+bTt41qEncMMGmXVGBWyCjyC1Y75Hu384MUl/pb5QsUfZmiOae3aJccvO+apIG
G4oWvlVjRsPo4GxCstCcOF7TML6KO+clatU3eNbAwQUba5maIwFv61EWJUbL6nao9Wc1iV5Uq7tv
hv6Vbfrg6PK20uy9jSI91oxn1R33UjFvrZx6+Sn1X9K0uIXSjeUzcW+VzJIr6vyeiwwAtwh1Ep09
rlbSt3sYBc6c3wLfmDb7oSDe4UO3Lnxro+mV6fUuwOlqAB3r99Gzk9r1srIacyca6mkle4p0SPeN
lOCRn+RLHytljfD4pS6CQ2cYH8Wk3GZgvpeooNOXMYpzEnC2seRk8UZ51krUhvTaVi03HGz2s5dM
qaARo9qz+SuIQAI6iDDbyX5Lg0a00SsfGU1lX6uWbL0ptJ4iRe0PWEtmqwaKRKhbLT87gt/ah84S
V2mybpr4Tq35ibJp24UoIY2g25UgHxYmkcfWxCybx+KuqpwPvU/vYjt7r8huLDtbvvQjinhFTR78
pNr4kZqQvI8f+5p8hYiawxRmb+wpvzpXv21S+jWYSnvJlXSBh46DuTWOGCkbCpVMI14MfbIXTiQX
zZC8I+v8Tiq5XcUFe5Ea/map+WZKquXb3njrh1EjlifudU3BHtkjKwbL+Vtr3QJFZA3kgdqoWGkx
pvELmQFJZbh9WFjT3ivV/BvxNwnCtN0kpv7i8hHGqmHeB4Mml4oMdsGEtJLLSr+ENxB7sZ9ayzEj
EUZjUXIgyWMvIkgWZK8dYx1nfnOH9Xtrl/4rm3GyDqW6m4I+fB65FMTdqHq5PrxadRd7Se2DIyKM
wDeptpvaTfN1l4GttTS//95LTHtt1d0p/pB5nV5EGBF85RC3zlNdDdyJOEu1VXzvp4Dt68ADCY0L
cN7KM47ASk+vSt+39pZvi3rIcnog1z67GnhRU4ZEKRFPugJ/1VGNmyzNbhwxOkvsKRQ+1IINN6Xb
w6QsdZ0bkMEzPbEQ1wMAqZOB1toBUCLUWtZkvNxDTLAK06lhRtEy0fJvEwj2677immerceYNBWmS
qP/lFzB9RZKBbs4xIbj+TeZkT3KSCiL0YGOXRrWwIxPjZtvtQlQ0VTX+io1qlQwtVdrcBiMIF2QD
lYcqal7KxObcU5k3od5LANT5gYotEJ7DTkTGQxt0r5kwgQhn2quRcDeueqf22pCtvjBULJhRy8du
+wup5rwYM1oPpKh6LTxUdnVVF/kPFgZ8tOYYYh3pZrpx7MGpPsAwwTGVIaAV2XOcQCxvZb4sSeP7
qnmtpjFJUXPk1+niV/pmcFHRsBSk/rVAx6lSrie6iYY6cmveNGvXKtPO1rkbV/uKDT6dVwwz5Rbk
cz7alJWgoIbzDlV9JgYOQSFG3Se36RTwJhr9aQSO4qH1ua1D9dZ32xcZlBs/kB2KQZ19C/78smF3
BJtZceKd1CfC0shiEJxsp44iYKYDGlWHbtSW4o+ARo7DhHgGDSUsFD10nZsCP7cbWqsud7Zxq3qj
hU98oBwhq4PnyIo5eWp5sY+S4t5BVUQYM1lidqVeiHpBRCiVsfLpOt5GPi6EsGOKDVKdnkXR3Tu+
wl+BLBGJZVvfyqlHiWSk1UM8jLA8JQqixKw4LbTurCosvgdjdJ/yzYimeewk9uKS3IQMDvHAm4Sv
TZ594r4/YIIruwEhVjpAyjWAT1HCXW8Tt/k5yOFjmJR0HWlOskfPpy2qqOcUnzWkKdHu4Pri/Nt9
a3O4tWHNeZtA57PIVf+BVbH4nTgiferwhj6h+qmf2PsQiOvtNz0eMu4YVUh60p1z8epTXBjc9DVM
OgQ9HiLTqH/rdtIepniyb6oI3rHZIzNfVLnNNaHocvzrke5yYqXvTGyRR0j+i0yp31UK3Ch6TMGP
NoO/ztVB86ZJ51YZRYF9W7mKc9eJfqA43QjWnInY9Yi7rSqjz/j3isdYOGgxLbPxDCPV9kVCFroU
xUOfBNuWikqunljmCp3aHVxhzuhkz4ptDKBQp34H3lsuo9Yhd0vefZEqGqchP5wNG47Aw13Z2laJ
059TUPsY3EUFpp3raFqwl8f8VZeytouDMIP8ELYRnuPe0tdJ03E+rX19KSRXKD+Cjx2airaprFZZ
wQ7T+asMNxCaqVmFIg5Mm48uNG7KynhTS9rDgGnrFqU9dml99OxxzjQfHIsDAYx3s4QgGysPflmY
3IfVcc8rtJZ52ZBLnxwYQLZkAXGLQltQqNN4ORbRVT+2ghOnYUIsjuhYVv38qVAHNPNoK7p8Ydsj
i2A2iunVlMKK10krWosbUJuMXjBSl0BJ3igWBeIcmnXtMbxrB7NfqX5qv44+eCKsLFwu8fYUDg5e
BBfspaayG8pBJdHr3s1VpxiV9Sh703yjvwOAjx1MOlRGUWa8aiK6ZjEQ9833UOFWtHWpUvjWNLh4
UZaEqFnH2rlSC92mumJ29BA+0Te60dZboxPxAaUfCXIUVXiSgeJh1hsXGljx514nuqM3E3eKCaPi
+9Q64tluWZx5In8TmpP/MMYifC/VRjwSp2mXIgmobxQRMSeFyios5BwsGq0vrn3bade1X763opru
cMYJHKYEJNWmtVdqFpgvgUKJg9/Z+nPgt/JRB/e96fBxLCxW8FVL89PPutP5uw5WYXg10a/vpmVy
Z+iJfLmRcd9pzUEV6asRjuq6FvgCWaTTFSsR81PKWxw895NlVUs35RtqFeSzjTz0fkUsQwwPZsf5
vhZdhKA0cjZ2ZbPfytZ8ikjvNJ3mrwY/NfaB/hZTU5SPuIVF/ejXP6ik2/Wh3OByw+npusG+sqm+
amPHXdlo518zp5Q3QmQAxhWOe21EarEq+72mA8myul9xXdIYmjZ4Y8td0aEhGHuuJ6R7dgafrlU3
3+wYt2ARdc9ZQAlNYNI/lGZXdCGqXqNHxdZv0IIUasyG5FpyYXJuoAIxfvQ51a8Kko5LtenbK7OJ
EV4EDoRuu/teheKnPyQfokz8ZT3Wr2TNafWqqaSc/PBnkGnRHD+2KEEMxTfOBPZeZW3ZWZLvN40s
i+KdTH0OFQuIYx2GXqlEd75ts8N2VF4J/IvUO/VcVdVvlImPe1FX/hbvLHYEF6lX0bnpksIzcNM+
sTjiZ0kJ6bk28Gb0Zn+nGAp+VeRDTX1tlVi4BjV5cTvnMRu5WiklcZu89TGL+ZSLIazc2Lr9M25U
aIehRo9TW7xWg5Lsgo6Ija2U6ioP3WI3KfG90TcvoFu9oQXrSSjiWcXKvBhlRQ1hbNJDVHGjSClZ
Q4iEMc4mTKiWyLYadZZAVT1W8S6ZwfE0G6e+Qr1iuipMhLtaMZNQzYC8vDL9GiyMEQFNvwjIu1XR
aCiilQRKQArMuQitnFOW403C3BZplxL4xQ5PF/5Cts6voQme87R4VIP8Lkqr1ypRrXUhlWHT+91+
pE6cHwfNDm0ceGtB3CiUzy2zsdff0q5DGJlG8iFGnbA0Z9GFHUiVZdrprx3VDFj2Cu6NMcFulFmF
T1lwFNXfjMjBqQn6+VprgfotojHhPEs3geQIQBuNIcfhNsOwfB2YlPQHvZ3eoN6I6CBjJa6K9nca
1leRHr771JkuhtD4hhG0XJcGR0Nhl9qqzFzz3s5jfHG9OdZE3IDCnc9K/J37oM2DqnJaAqj0IOv4
NfdB31Qja0lrSdquZHgnu1/n//yTGWedPLohbADJpGG/DmD2itqqUTXRzaetWxwNy9JZqEhlwPFp
q4YMGfKryzXzJ4oH+O1pUjas/zQHfB3WIYpemI09UeosfqmR9lC5uUcd4M+OUq7ebh/OP+bf6TiH
h3QtG2oOr/O4rTxLwr6rWm1aEsKpfhOh58So+sVecfkszw/1p8HzqAZD/5yzPeqXKbK8hZQJ/79Z
l7uZtzVz7+buvcudrScfC2KxawvVoQX66McrTD9IDZsFsUWsbSv+BvctTkznwiQ8OYygO37uSdP/
IkTFMRoB3yJ9b9XfGp8qtobanODt/Hv7k137673BzuYeQ3odytbXKZHSeEm5h0VxoedvuF1NP5ON
Ch9ZHOTS9/Qd/f8edztMCktnATXtebj+P/D1Tj+rozuUbpGSNo/KIQjt0HOjoEzJcedeE3zZgTD0
0CpF3Dv4JowlJurNpYqkU6Py2HTi8I9J+uPrs+eQGu22pqiFQ39Ed4fpcvC2l+ff8J9E8PEbpl8M
RrklCGeYR9MlTCg9FT1Vk0Y+ZzLdYLR3UhWspTDwxbAItaC/96eW8tyqtpVwHQ2dfU9WSN7x/03w
ekSN9kEt4lB6ssBPets3g/PCHTp4IsGurC1Z6N9llbtcmVAIxGy/a8yGoLubaT7I1uoPZY4fWlFS
X1E/He19VxIzGhxeNXm8XUAbFBtTo2jIAMJBfRG9O+6GFOZlX0bpt8TA+J0VxM4KYRgwZxVXXSVN
j8ajmnzlORKioxcECQuZt6LfZsZ8CknM9DtCI+6bIdwSJFjdjlIG/QZ3yrgWqLTfBmuMCCaHcqdT
ZPGSTxab8vm3P2f8z738o5WcuBgOW8pTaX6ccX+QzTczZ/tSM9KJQgcKKvE5MI/o7wL793UqGWZK
YCGm0hutydwQTlWzB3BiLlhfcd9cX2rJPjF1SW7zxepsIFD5j7LzdEWG5LRoZ4hUQQeJDRMhgS6R
h8aFF3hpoKPsfKNz5YxGmAGJJNVctWzmmjQfS0EJ9vmf6sSmCxld5R+TGDw0w6+vcHRt3/XnJnPD
ttc67SpTU/33S+rnIeyjVtg0iQlo6wZfBlS64GMW9jj5JRzIiapDBjFMAzAqJanH1YD6NASZNfDT
oDdZRyWRbeGjIwnKWyWQq/Pv7NS8+zLY0c8TsAAMOnaOpUA173RvAR4/a4yXhbzynRu/e8/lMwYx
zvuvgVlcWtr+/ri+DH406dMEd5dl8jor48VP7limFoQjLkyLkxPw0+uc//fPBWa56FTUjupy0Pp3
ckrXtcIpuhb9t/Ov8uT0s01wgkwA4y8MR2pyFUd+jJVX/26iDwpr+0I59MkRPlV3HT1JYHa960pG
UCg7V53uLkqSq/MPcaKW5ksB2dEpKHd9QhccrJeFaSlcBkn9QRkqNVB7ERFxyEeEcpWH84OenPCC
ZlMAJnMF5dEGp0OWDuyYvhYtoC0DZamhWIinHmSSXJhwp9/gPyMdreaZMamlGzCSCIctOaL7vEQ2
ef5pTs43ymsBE1G3ZjlHa8SAzqtIemrwfBmsK8NZa0rvaU60+d+GOTrxRH1ZDcJnmAjGbtq26zFH
HJZM6/PDnPxtPj2N/vXrCWqXrLRgQrS29SsFZ62LD9o1Hqa22J0fyZyXmqOtluKuf17c0VJEgreO
s4Tw29CnlSSeb8Z3dsbRZEoMYw1Egqttbtsbs1MLyP6BcZf0V6NY6/19gGUxfy+SyoPBgC0qKztS
f+I9jSJ/RceOQ6B9enPbvKKug8bEMSB+FUxjvB4mJ9sObtscXFUPDr3etG9mZrePTWvJnZWFyaIg
sL5QGhr0/LRyXkqrJX+UpThJPKce+l02hvqrQg3KS4cUkiBjXhzaznGfzr+fU/OKckFjhpmg4jiu
fjcDSVaiVpm78XOmG0s9/FGAPD8/yKkP5PMgR7MqBEyu5OyxNEVDUdMgJlF7dn6IS89xNKPqaBos
dWKIyFS56JNqoiKtHC7hgy4NczSbwjwojJ5xlnQ5QWfHsBCOq9QNvf/taeYX+ml3QaJNxCbkacz+
BzQT2pZeE1SY//0gAHIJfcF34tJ/9MqqsZ7chk52Qlyco0NBnIXK/e6SK+LU4v95mKNXRgYviJCY
q8vSWNE4goz+xqmvyvSpoJ/XrS5wRU79QJB5gKLT6w/j+miqWWKgv01QDWJhWsZWe3Ccn7681A5w
apSZjwN4nZJo63gUIwmbegpjMqz13iq2gXs7BRdAE6eGcOfrL7Fe8JTHsZjaIrFsTQqgkqRY1ymE
TDJMnRuvzk+CEzcRKsktoj0mBdGGONpXgLBkkdrR5MUJdFsTfKfgQXuNre6OSsOdkOl3JbOvMRbc
nh/31BGR4xMRGAvn1kxM+TrFw5EuCzpFyYNckbGmdUM8WNetp8IHJ0+2PT/aiTn4ZbCjqU6JppI3
Mac1LebCSf1MYV51FvpJjS84eVZ17cJrPbHioRZjTFDuukqfwNenaxsCnTYtn8syfsaePbeFXljw
ToxABMvlywJiozrHERKT2tkEaT0REmp2h/4luIgpPNUZ9WWIo2Mbol8zJhw5LcmS23/QpQNeKEqC
btMHGOcXtVAn5iLEOSohLBDMvL2jq5YNVx2uFhEsE8Qd6Z5Vv54h+P/mVvx5HOtozpPkKjVKG6c/
yBzNoybXX85ccH0NM4z4+8f5yXfiS2Y4m+0VFpywj40UbH4Vl3SGg8iKSKj19Azq8r97KphG4FsI
E+Nl+Trl3KqjgymjGdp6JMmzTFbh7XBf7Jqlfrgsuzg5+z4NdvRBlZEJhn4gPjfqTyaqzJGy8vNv
7cQR8Q+i6f8/zvG2kYy0YilzLHqIvKkeFm4/F2IkkAcuDXXyYZAUsAwCiKBp6OubCxSpEoDmB9LK
t0S/Gi91t57+82k0AfhtgGqaJ8in3TwaqG2kRnxctoXpZWlLGq26P/+2Ti2nX46589/h0xh9RN93
Mt+49U0O3ztf+zu1X5QozrK1S4/EhfXtxJxmOKyGcwOUAYbm63Bmmdqov4mKBN1D7theot30+r+K
i9DNMjey6Cqpxa+DVH47SZtq3KXeNAszHsha3lqk+M6/ulOP8mf/o+WdopLjX2dSuor7Q0t3k7rP
+02ibAxtd36IU4kV4/MYRyvpGPYaWFI5YxKrdXpV7fJ1uPavaHpfFTsLaOglRuHJ+UCQY04HzJB7
92jEwjbTpFU7qKsY9gKitRsAFpvwYabFhft/cx6iV4atCOEmXqWjj5UkuhYB3OIWkVIrQ+2TpODR
+Rft1PRf/jPK0RwnJcscNxlFTfewHvx6W2s/zv9SJyfDpyGOphw6IQNUAud7BUX6hMxOuXN1eWHG
nVjavjzH0W/Tq63ZFTWDZMqVX6VLlVRy21HYVVyIu1x6mqMQSJ/VTSrCeSDjKYVxQ609YLELT3Np
kKOjTlgUpqD1B6Bj2VG9saLCaNlG6/O/y4kD3JdXdrRER1Ze25HFUhAGsBhSAD9PCIhl8WHjKilg
uZwf7sIzHZ8QBtPx2zxruH8Z7s4Y3Ls4sOkPN7bnh5nf/3Fs4tOEto5W0YB6wmCcS9e16RcA9GUR
d1uVMGLrN17bNf/iRvF5NP3rckrlXELhD+/QUG8aarzj4dkUwer8I116c0crwRSINNLnR5q46gkT
q7WBKQq+2/82zNFSkKhhqBYZk06M4paK4H5oHmnH/R9HmR/206aa0M6TxymjqHylE19OTnU41RcX
hvmzxZybB0cLQlZGCa0XwOZno9B8INU3lCfbC5EtC9tL176nvHDU8rrN+Jojl8yW+UOzaddi/2/o
tmQH/lkBjxtIu6BVNDn/gA6Kr8xPllZZL3qk5P/iB/wn7vRHDvHp1capyAO7YzKOwb0bWIsE7BPh
lPODnLzBCK7QHOpovf2LjJHoqPJELeeT/oyWjgA76LtpMy3tdbKm7unuwnj63x80PcWEVHTuMAbH
ia8TJuhMJPSyhmPiaWtq3zbRve39x8Vc/rp44p+/paNpY3Gf4IBEPQglTEeLIvssSVXB09X+Kt2B
0hPbFEtyR8T7evZs/R8y4qeHJJeIXwVc9/EDynLK2oCyTPLy42rmPQ//j7Qz7Y1bSbL2LyLAfflK
1irZkizv/kLY123u+85f/z6pO3NvFcUptv32NNDACHBUJiMjIyNOnHNyHoK3fz/UGnThtyLk6o6S
+v2vwcXtEjst1YOKccoY0apfgW9JYPVtFZTijD6jDavEUP7HYKyoc7nrlKcxAHvtFoOvhG6a5X3o
VsXUHyYj9gX1ndYAxC39gfkEC30uR66YlIYp9l68Zj5yj4Xv2zqon4yytz058e2nIgqtPYSy2UmD
aMw1urm/H8sZbqJAth9amdG/rhjh4i1G2xu1Yn5UncoBrZZKX5U6j/eN2WjMrxlxeLS0CTbuLFfv
oixpPD0RGYYzhkcUTZMnvSz6mIMgR6cJNadftTEGT84YjEc/qfpjAw0wpfixeC4Cs/zYJnWyn0M/
OERG8T43C7QEtESH9smY3uSd3e0Hw5BB5s3DRzmIu9Ogzdk7YIT2Z8myoZoynX5IGBL0U/gFm6jR
jw1fF7g10Pa5SxJ16zCufkoQBzove96n2uJwGFE5jVIGfAmOH/LgM0O6e8Y3FEjCW0++/4MnCkrE
lowOEI9vcykekllTE5cx5kb5oSgOvn8nz8+3z/vaw+7SxCJuW+ZQMqUFGZZTGKc0YBZWr7Yedls2
FruGGzVpq0SwgBy64r7+KVhTkSHZSxaDu5A/v7D8blziK3kJjNagiETh0YFg+DqMzXaRa1JI4WcC
9EoNygsjw21NKKys0iumyb29jWvkKlf2Fod8qC0lkSrxAH8EtaeBA6X8k3mt24ae+lfRu/JO6PLo
G53PlxrqMoBernMRQDWGmOSynNjbL+ov8920D73Ky44wdyZeewczLaIoTMF6+VHd8Jz/Y8lwh9ia
BgDHFIH24v5DjENxInkEmfHevGOeEXG6ETqZ7ovQACMK7IL3W7xDYhdfr/Zfk4ucKbYqP9Y6+GQq
RDPp731T6+4uk/MD0VTwjb21NGnj4buSDfJh/zW5SKBG02odv4REQY6j90U6n3tw9HbSfb3tQFtm
FudQam21i5ERJGdhyHdu3bLhZjC3ujJrj+qr5SzORQPv3dgE7KD+toVg9Q6VnrcptBCefCggitoi
2163Bxc/Fxq0K3AAXTtJHkxZVyuci7jeNd8bnDM5qu/NR+OXKL9u5hNrARr+lX/Mib9f+KTlS1R1
QL+Thk57Ifrh70CgD4f8WT0xabqpPLRuD6GBFzEFGhDX9rSUN5bClnpBDhWvXRSMbphTB+GwxZBu
zKydV9h6z6Q6rJdlI50rH9KLuMmmU8xFUm9EvZVIC7cTpD50I7g35MXXnWCfCbViGjzfyj9Vs3HU
clTIfttTiaoOIl0USVDZXBz7xhxGFVrG0TMzqMUCMqjCcXvIhf/AjCGD9bFsU6b0dL2z8jgZvuYL
Xt1Ec/VOZgD3s5gbuG1FfJ9FQKFc9q+VRUDJ5sKv7B60dRZlxUPdijGHfKw/tSHsiEXG9NOQWky4
ttb0V9wxJ3rbvDjVC/NEz3/cZ/lIT+CRirg4kGrydaZV/A8zbNSu0iMlDgR248OJj3/L2OIoznGg
dllMwbvMDmZ3YrCDtaZuKdHiGT7cXtiWrcU5HP3MsdH3Rh8KEpNzJPReZ6NDkSuYnV02pmA01UaX
fr88YIC3NRVR0qVrtVhh44x9Ewy9CDYUjpNw1ytMWP4Bl+CVlcXabIlpEUnAh3OjdZMWft5gciv6
9be3cD10XqxmcQIgq2ZyiecYadO0D+6rowSXvpuc64f4jpmQLZTg6g2E3DE9VFXhzC2OQpmXiNXp
LcRpyWmAXjhmoldNmsPtVW1ZEX+/CNB0YVEcUcXmleeaNCxjgKe2xo031+q5uljL4jZlZA4Qr82l
DRP0U6I0uyD8NkvqXi3mDUsrERcdgH93bRFx2ySOjbFgPWP7JWJ4ytnYr62VLPJK3xp4AQ58lbxj
tl37NvTPo4Myej1vxNuVSAhnmabaBkhjBxaz6w8TB5FaSi2G2uFzOifu5LyP+tgbun3bHKSeQgr/
z9u+sCKfiSoizyik3zWRqC9uT/RWIyUe2Dw/PmUP4Dnjc/oBdN0uROTYQA9kB6mpQ7vMtY7/DdZ3
ramBaABIX0VMjOjW4ogF3Dv2NDC2IR5z0ueYMlVPVDwkZ1FfmU4qG7ClO7kWGgUU39HQdtXRfrre
6GiQ80LuA1pCXbJ3GCEfm1PeQMgoaztIMm5vsfhqy5h/aWwRq+RM0yBhAD2dTN25ab6ENVBj9UMc
PVRSuWv6dMNd16ZFELqEoQNADnMPy3dXIZU0cTsMjgce4dquOsY/TGTMUyLXn2C1wQ9QPxKoDyjc
Fv6jh3HbJmVOvA+g5QnfkZrvG3uLtPCFJXixifTy4czUbDTz4C28/mJqWDKaWeaMZJ21Q7b3z8pR
OsIT9PuK86AgriwtYjAAvo7pbyzVFN9e9Dp3vCHv5EO+z4/hxolfCcUmn4pEUWBzoIO6XhZlGF1P
fWajGEf+aYV14OVNvit9p9j/thNeGloCdFQr0egRwUc9GQ+qwQDg16A+Jf2XQBNk/BsevxKQMeaw
HAakQL0vjlfpx3ZrzTyklO5Y6o9S8gcF0isDiyNVKnkSpUYBO1okw7w4tpRhi9ncaV3LVab1b6Hg
KZiwKbIzsN30E1O4iWeiZ3A/Kk28od+1cj2Q5qOyw8QCHBXLghRMU0Vd8gLxhmZ+O59nNGYnKO2Z
JdzIVFe2VdSh0O7if9DtWdzbBdVuqsLB7Kn5f5rwBIXm1mWwthRNMGfDoI2y2pKPMet06oZ+D/jj
Mfou0FTmU41Qg1e9MYVW6m44mbM73OtbVJor8ZipvZcKBugW0HDXx8BMp4HBffhpOvt9rvwwyw+d
jEaJ+QSSdWMT15aoizWCp1Jta3nisrJ2gjbiTaM4j3nOiNBHOztM+sa5XvtUXGVUZUxCP8Su1wtq
Hb0tp9To4RJKoEeqe9dutwTEV7IFC2JJhspwPYfPdW0jyOJwTGaVjmk/Z9+MoWEEugzqQHXHolYR
Quk19YszaNGPLp94gsYo0fx+5nX1E8Q2XGSSUFCNiZ7Pvdf7b/vyJHdfbkettc4LDQJg9zLtJLCl
y/jYNUFW6HA4iFoCwrMnhRNdHbodYh+H7tQ595vKrGsOgtI8aBHE5i1l6SCjQobmW7ytBasA5FY2
bGE2E2SxswUYWrUk9Ow5a6DVlo2XafSZPg6NwWtU/TtEmMcwLz/nzCJbUBfd3siVe4axLbofNoXz
Fe0qZAAcwcjlQR2AJIw92G5ZaLUbOcZGbF61BBZTl1ElVsEEX7tE3yph0jicL1jS5PgYFvdKsOF1
a9ECJJyqE6TA5y4dP5qUaZgLhrkV/843m12sZW7b/ZDl5xlh1Nsbt3aQL20tPFytAVwZGrY0/2A1
b/LN4rE4pYvEhnv/38UsgrpiNLOaFezXeEBQB/GLk/ZQ/WW9694I0ngwMFu3yFrY4GIm4WD6mxi1
CE11xlO502mFpRAvSlJx1Pzs4xhlkefL/VNQNKhP1j8cY8vumrdb0M9ZwuFByS0cI+kh/YlM8irD
gkBDP0MCsZeEhM74fPuTrXnghaHlHFyhj2UyQNfmTQUTD3YfwaiZDMF0GmEi2Wo6rPnHpbHFzYU8
UFMNId3EsEtneI0oQRT1Vkb/Mj6xdJJLK4t8x6kQAYETbvSiT+MjaivTc/D9b9lhBDzRAobyxss/
pQ/z3jzI7nbDdu3EMUZNdkMDDBa1xbdTZ3PK1RohQUV+4jKBikr1iuGdwoiJl/nqvHHo1toaVzXU
xaFICiYZzWgc8JUzw/u2+k7ep4fCS+DucTMjgpBkR7PPDTap61e/50X1VnjxxY2Wmzkkgy05llzd
T/GDAf3xbe9cMUClGlQ6abENwfZiafSZKZwpyO5Z7V3ePpVbufGK98OJwUwBTwqmY5fB0XGywQob
LpVChu7Tt4yDqSFWNWa/H+eRaNBUHQ1U9TVPQJOa4QyT5wDVq2lAqBLG7hSoD3JhHn5/w+BUA99P
VQS5zMUJG6EIzcye9LpVE7Bt0K1l40ZOuPZNaOAhxyC+PHfK9UfXyjKBLxKm57av3SLq3Kh+/9uL
4IpXwAULygFIB64toAGUloUd8FU0VM+SgCW0Wv/u/8/Iwnc7y06d2ObTt85Hpf0+9ltSEiLMLMIQ
hPdUJl8+BG/x61V03djYTqMNnsosyH0ag3M14/IH3axiXxI38GnzXWPBSh0XDS8gqA4/1nUuHUNN
srZQVWu54dWvEV/14qgmbZoGo+ZD9L+DAA4p+/TR/9qeyDyO6T7nx+xub+//YVBIF5CxWa8GC8hR
YwXiLfK1zExCb/aL9ms3DszboUzy0FSN9SAlUX4vKWr7NpWdUNDoQRtdhnATTU76yJgiUIrbv2rF
dx3YHfApysUawhrXuzCA4lDkmnbTxDXX1FCzaer+tomVm9t5OeRMobwMr1+baONU7yha4VdScNI7
jsdEZhxSeyk3WulrizEphlC5ogD+iimjlyBwaEIcTJkTrwF7g0jZH6zFplolw2UAkmtx1CHJdSQ9
VAFydT9C+c0gnalfuXFfboSUlSzLoapJ+YNSHPF4YYeAIk1BTl7wNzWDUIrVEbH/E4A2dpBPoP7A
tbJ8sTd1MitOy+fvDxrN//hgPAj1hBcV3OlUGxvLWmmIMGOiiklyYLJUGBeZSFUYud+mleLppRec
BP5ce2Bu9d3EfRwdto7cCqQRc9RHEfmmC8Mg3rXrgQGafPrJJKvF+L0oyuRAEfu+Cptil2fRhwjM
o6tnE32MvH6qByRieZV8z8xA/cFAk31X9BR3kcuIYOyCl9DvO0YAOjjOorL6UjVyfNco1ncn4wlr
+kq7H+d0+q6pIBf/4Jiyb1S4OULiuX69kDRycpTkGZCTkztoFBGU2epjrlz8FBooCODdjOEt2+B6
ozixXhOdEuVYlqfB/jWh+XD79KyUsrFhE2aINYwzLLwaQrKqhdSK1DroYUoZ4vS+jOpMUJkDUESh
ZKebqY/0hN9vnNu1AvCVafHTLqJ9Vjll3xQQzfjaHQKYJyMa3B6tXNV+p1mfKsny9PHHmG1VplYc
3qY+a1lCIIqwvxyQm2ytnh0FfF/6xj4i/3f0x2PkpZ/ESJkSbypgrcWNS3OLO1zJuriVGht0onPM
hm9y+n5GGANtdk837X1vf02zT7e/6Rp86WqFi4/aObQK2rrnWtuPu+G5PTvvpz2seCzTfE+NQPG0
T6BAH6UPG4bF4V2mE5drXXxSCf0JTVIpkvUH/Zdgtfqrv8sfyOtP27RWq5c3IyU20ZKk9RUdUhHP
DRRMuC4fGVSrXNpHo0fLcZeV2vihHSIEaBSzgNovyLtzZxv6f0o79z/JzLb+lQDih/1BK/KtlGrt
br38WYvvXekoFFVqJjZfOVinxgslT4wkIEGGAPNe2xtQYd7nH7WtSL4WLlT2gu6abPIaXwQkSDEl
KWzx6xx9FXl02yjZGVvj9Ku7zjScaOuZjK8ug5IW6JMWWrhz5TxB4usOhU+S8jwNT2oMjT/6I0W4
r2gX1VPn5i0EBcHWhOvqCeaxpcN5gJiXqS1WWs+Ro1UGoRe41a4+a6fkiFLtbt6n++DwBw2dq3Rs
8VqRMimqcqFUE1bWzJiM+SXMlP6H1vhbsXjtA14mfoursQKcO7c9W5vEUr8bNXUEqzbobhoAVN44
qa/zMrJeWg7UALhfYWS6Dr7yPI3VICpu7a5/SbVlG60r5BXP89seNvCd/VBtdFVWupjXNhfrK/Ja
6SyhWyfSe9XLd8FdcLSO6o4xtw1bIsJdB6JrUwsPgftXoahIdXSuO8b9g8F5I02asmsiVUc7QIGS
dxir38/cr62KTb+40RKlgDJYwFVn5zFGxWU43/5qrx2Ef5+X88vUgkKx4frf960WjVxA5VD1w1L9
00juguHnbRMvXJHLnWMamYyGpIDpiEVhaMhhbqtjokitIfbn1mcwqDtZcqXPhQdUBunL7EPzQfuU
7uNv3UYZeOVgU9AmhYekkJI2b8HrBfZJ50NmT9eIx88+/6p8Tj7qO/mg7UfT264MrW0nZVpwCnTf
yIAXZ0CHRNquWraT5Oahy4w7pOdgXdG2qturjn9paOH4QMSKTIp5BOnH/o0YjvCBaLvRWWQcye+3
w9jDi1UtXF8Z8wo0vY0yRN69m5UAqZH8wR8h2tdy2bvtLWtR5NLWwuEjY8ph0eXtJY/2rjenXVVv
ZIlbFhYuL1fa2KAcM3mpjwSQfhySDV6QFbQK+wVhB9A2W9C5LbzACGnGmVEC4DrYAx+h6hDv8nnX
e+Me7RKVUCjIJG/v27pHXBhdeESbGdLoGwA6cia7wsBtFKYdhq+V84yWfMi7v2+erRFd3eSPjhj9
ZvJfhprJ+6+PGNrg4RQxNk/2a31R9zNwegSeJjdgYCDYbbUI1o4YdCswZQJtfS23KTNDPakAFT1N
sh+MTHunRcXOCrMtFqzXSbbot8F8S0Vbw/0XGW+Z2c4cyJSXdUj4FPno91/t8tsE63wE+FQaH1AI
+YNPKEadOGqCKGc5hD5G8K+0onffTDNZSEq1Cn4kv1T3vukgxK6dgln7CNM5BGNafxii+evGL1g7
GxDyyiYjbBSGlwiagXElWP0S+i/usJ93yV6Nj63l0qJ2STOZajoE6UZ2+9KeXV4PpA3Uy8AU6Ggq
XbsP8n/9FDUOvLW7Ya97xslCz+LzhNg4GhBvo4/jKfoW3PXQgdDM82pXv4/e0+UIbDdPdslOfhPv
JdLi3e2tWHWzi1+1eHeUidCbh/TbAxZ354Th52mSDlW6NTm0kvziZhd2FvfTkE8RHB3CzY7GF4nZ
eemBQsSw812ZyYzmc7oRJ9a/8P/uNgRv17sdKo1aBRb2Crv5kcwINg7+x9tbt2rCglQFJkFwS8vw
l2UI+sC5w3XRIX4C4Ym11RBd/TjAAWkrgCgzrGWsiw0/an0udT//FGV/Beqvsd5YxGoQpyb3j43F
pcfkfJQ4Wj961qM97Zksbs8VUwq6a72D5Tyf9/oJeKd7e+tWc6VLq2JvL/K9rOiiVBPpCp1eSnXB
XezvHC/YIzDheNYxvA/v9Of0aHzwM3fzubd6h1g2t5Mtmk+0hq6tm2NRTUoQCpilfxw/RHfT4Kap
Kxi55VNT7m8vdiXCknbSLUR3mki7zD3j3OYbOoS78fAvB4982po1WXEWRUGCF7SBwgyBJv5+saXj
IMFIjxCEl+vVQ4ycDgJNXxwpfX97NS/vm0Ucu7KzeKWXcxVIaYcd9YUFt0QFbAx16M6SvIRzYUZC
sR0PfjrX59IfUYiqa3RC8/5rETvZGW2CBwndClf1W3tXyAhrFkjO7joZ8YEJPv1DoUhI6kT25rzB
6gZRqqPuCHkQ5ejrDUKAbprTkaQVUv/kDaRJ+lFxRuUYDunmI1GkPq826V9bLxW8i49RtUjeoKUy
vWB1RN5qIlp1ZvwASuJoq9q5FlwBLHOTmpDR8vRYnOEuC5FVY5CY4lFwErBh9CHKX/9Dpo2IhNtt
gfNfl2ocUYoGPKYB1eQUXe9lpeZUyVScQDebd32tuqnj7JXyZ7NFprjS/saSLhhHEQq1wVBeW0Iw
MHbsiLXFmucQiNKzccgsT0wf9Mhsnq07wI1Pf3CYmA8T9WlYHIFXLnZURxaxtnPWl0Vo/tahN0Zf
+uHd7aO04pDM+iCYLaDCTIktNjFLaiss65B61/hNH1VvGDUUIjYIS1aiDx1Iget2yLaYxLreP0Wf
KOcmZMTpWUT29jS9SHJvbdjaPSJYcXA+B0oX6uLXdux20kYJdm8vzdu9EaOMl0gPCGcX4MltL8zq
vSn7BylSPaejrDc1Dzz5PcQL7gCLbNVoVtzz6scsrpdmmmzEC/kx+nHchV74JEq4SFnph8+wWnt4
zBmZjS1c8UpCwByawgbYAoq1DPSSkxZzj0gLhKW5W8WfZOfHbYcRydgiqnBZAVRiPAB+s2V/s2ha
tYqkBonwkq0WJKv9J4mh9S9JMMxojVDXm5lLf5s2Mwpjt22vLA4SCyTXke+m4LvEathhAP2nL2rG
0O/pVLo2/HTlMFz9+4trxZx9OU8gokfxOeNFlaEJFXWlxZ1g2xtLeV0s4T3FA4RnHCcPBrlFTIGe
ERoSB9yJ855UfB8frH10HiBKTHbbvG7LhekqpSC6UAYIWD7aEgToM7xfWAYQLEExHGuPivYZBPaG
xy9P+cKIs0h3S9PILKMPaUbdjW+aY3uvHac32znGq53DDp075QX8BAv+EhCapTU3dh/QIXwndk4c
KkR43gQe09WbWeLS5RbGljh9RKlGNZT9zqva4ShBzqwipHfbq1+lgksbixic5tY4zyELqmekDtOp
3yEZd5e0tWdLYGuHGTop48xp+5zLDBwFWvz+9i9YXyRpKA4JBnuJtykkWw/1LKN24bgWgu6Flu1u
W1CW0fDvNf5rYvHG01qrNwsFamg5f0jms/lu3lGqOaALHn1O3qjw8CC7QRt4tyW7sWqYIobiGMB8
Xo0zyUGQD3LBB5RUL7Cko4WkqIbK7pxvuP/qJl4YEn+/SLcmQyrGXvAwjSjNtTxmFISlb++iuCcv
Y+/LJjqqyWUNPB/im2sTeV3HaT9gAlJCt68+m9N0mLO3Y5s+a3Ow4ZYrMYPuDNoOsNWCZlnWVwGY
BLpfwRhU5Puyi9A73Tnp8+0FrewZtxUNDChnmFnSFnsmy1OBWjvpMNpzFSNtcxhtrGLVAlkHxTIw
Ga8my2J7TiDaBko2T+8zIZnXbuDu1jwbxwITD0EQ32TZztLzrjIGEzleBLFM+ajf6RCg2Lsw25sR
1W91h6g7hchkt8XO9yrlxh0Y66fwyWyZBWhZfMELj6ubrpJLKX0hWzIQNu/ld0ls7MtiRNIV2W3H
s7W3MlwGjXywJRQv5/1vf76rHyDO3sUPGE30LQudmmcEOY8NPChXNw7V2hrxDHheBN7kNQIpycO5
BE7Veskn1LEeEG3fW/sM+Ign70TJcxPAo706Y9wpskIkBFWHWy5y1bwv9CSLcoUxWYSB9H2ZuwLG
w9zesf7UEKM3CRpeHzTSKPqhYgJGsAsvMgHFqeKgQ2mPMtGDHbWek91bwe/2FRDJlYWKlEKE0l4z
PCHOk6exXyhex3h7Mpi7GSqWuD+o5SZYWF3ZwUtTi1BvQgzeRXMOt9Mb6b0YWvJ30IgekicEsjbx
Ga/DO+sihDBXybDsKxiBFZo+3XQwlsHwbS4ei4qikfzWGY+/6+m0GXiHAbYU3ODLzFNrmrxpw7Sn
LYPoJBLvqASqWwQBrzA14iMxvEmlkNzafNWdV4y8RfUQTnUji59Lw/ri2Agn7UtkXxsmlgJZcRM0
yLemhtYc8MLsknGhbJthZqoGqXR7clnovgBu1ahbAi4riRvLE8OpKgsE57CIV1nTyIODwi8FCZ3i
yz66A1S4Q77DeOlemBvRaSV2YI/bRTDZ0ndddsmTuUfyCpYuD47MCdzMQSSLlic/Tg5VXxUiNX/L
5JrvX5oUf7+IiLC6DFOFcjNjsRCTjT/jQ3/q4ZEZj+Xstpuh4/XthrNAEk5HCP6RVw6Ta03SSFWp
wOSEqGNlgmb1m/p02/dXjhi8EYLrX0y3UeG5XlOct5rcOk7vTaOCtHyrWXeSLQdep9Za6UVWoH+/
bXDNUS4sQr5wbdFp1AkVapgymOGkTcHse+7CsObN+wJB8u1+3soBuLK3yKtsX0tgAcGeaIsotGIs
2a0+2k/VTkCXo0NTcdNsJaavn0vOldGFqwQVcpqBNfyNSFVO7clgnr8+bl1oay7CdyN/g25Phqv6
ei/90lSaIYsolcL/pn2LthkLVnyeewtIESkIo+DL2OiMUR+ZFRb0o8CpxQe6WDrj7c6dYPeqtrqv
awviekGxGogBBAWLKGK2YaKoMZTYvtWfbKV6JzVbPDtrHn9pQvz94hSb1aRbpWgUlX1aupqdfpTs
9KesSAfozLrdH3g7LPKqyjiCqJEtvhDa6FM5FbybwX6dBW7eP+f3qesci4O022rnrO4eM72i7IBw
6vIJETRtllgOyYYpvc/bH/bvDtpyhSGmxvtDJjIJDovrrWsafbR9gxivhvFdNf9S/Wgjxq4dVtG2
lZEDoTW95KpMfVNBpoNHUDUzujFp07u0js+mFGx8lxfptOvXFtmSoEGiOEPjcHl9EIOkXgF27WVq
dmePw1uIqiMPrXawZJ/t4H5S/6P2p2L4TPF+J40seazAEb/p5bvZit+P0FEqnXZA4tvpvpYhz11K
4rd9Z+1rgn7hx/Hf13UdlA+zQpaUzqvjDAqjiF75RvBf2+0LC8uizuiHDRBsXoGhojMQOX+tzenE
x9kYNFgzI65oJpgYVH01JRUPKQoSLbDLcvic6PcpEr2KszXqtXKsVZJg4NgA8xnvXYT5smXWJywZ
UEnUcDjEsdoeoqzNdjadQAStgy0y3DV7imMTeRGUgYpgcRZ0OzQzv5PAHnblfiieeMUh5DwdJFXZ
aOyv+IF6aUn8/SJgBShsaEkGxVqRwlLTntutKeK1K5n8GpwNxV/mvpbAk0lJ5mySC4q7j13tJs/D
Mdwl1IA9wT2vbjYSX5XyiSNX9oTDXKyo7QalDGfsCaL7eae41bH83H2lX9/tKJ4zaz52+9uHae1z
8ZpGNRXZPAZjF3mOY81z0BdowiIN6urRt1h6H2n7DIaF23ZWfB3q4n/saIvsRlyk0GJqtFyS3kAB
zAIj2pSHzow2zq54aC0C2JWhhb+jrA0nnUp1JZoDxjP6R03Od9UcHgu13hu5um9GY2NtK0kNJilL
iCemmK+4/mxpmw6aKjCOalHvzPhnVn5A9GxUPoTtfZU/GptnetVRLi0u7mq1dhJH0hrxqPCPSbqr
3wvHHA60zNz5bfffTMGsnTZwhw6Dt1wQAHiuF1krUhL4dUbAR7jABcr8ac6cn7edZPXAUa0Eiy6G
HBhTvDYiObVZgkXvPNnqgq+RlZsntTfbT6Ga+L/iye+RiZd8b2roT2SWP5/HOa8/FUpufTbacit0
rr2luGoZY8U9xfzU4sPq42wFjRFT5YJ4zTnEB8mbH7pDL6BK950bfL69/NeVToppFAQt0SqHM3Vh
TguKyCclAscq9fsofttUX/r2WXYaV9oKbWtfEyAY1VR68gox+HqjsxI5MUdjZZp/DPvvbbMlibW2
FkYUxbOedg+ruTZQRU5mQDk5eGPnEj9BuFH6Dnfmzshc+Jpdu96lD4Ib9r+YsliNNRe2Re5+EUaj
oeWAyCCp43P0KxOA4ORUef2pgnq+/gWX2NfksNWGfakXLOOOIY4GRV38ZdnaqhlBsqSYIbHc6GvU
YB2j3MVJId1ZTpvzEA6CX3OpdM9Bz+AV/PhQUmSK76ZJ0HwurKRziUtPwVhCAdnH0OHPwG3nPrFP
DAwn5wiyzTtfkyAq91t1l+fpSHtXtwnbTfhQB8hO1oYWetFAphYUsnxGx/W+t0bDq3MjKT2pVM2f
hS9bb3w5Y2qpHJO48VrFZFBPsvxkb3d+dmc2ZXGS07EPXKa4CgqoaqS4uj5ou0Ef7LdpYgZf9CHL
bOas5eExcBL5ru1mlhU7fNnb50Fdu5wuvVTE+osPqZV1WxhJgxBiaxw0JsnL9kOTJ0+VdpgZ1QjU
nxXqk5k0AmoBRQRjZpy/n7Pvfv8rnN6X0UOg1YjN7p3AQp73hzafmvZrpe0MCVECeatRu+Z2l792
cZXW3DqzU2q8bZXTJP2n1d9tqsas3TT/moA37npDlDpoKeJSdheqYn8/n80DZL372xu/GvjAZ4o2
hcLxXeK0eAiOMy/rFpim8+gfdU87xY/RW+NYP/g/pM2qwNqdjWARUGaC/us6rZSUGuOcPf17CeCy
8lT179XwlI7f0uxzNz3fXtxa6Ls0tnCqqNeg65KIskmjHJ1JvYerYCMzXQt+8I4KXj96FOB7rz9T
qiCTlcolyjvqfwjpBxO2+8HnPpvc1tnSfFq9NFEqgjcRfSQi0OLacDJRvJ0iXrdvkQGsmS2KPqb3
ukMtQgwXSRt4gbX9s3VLRHUo8F5lO0rvz6gH8LGS0DqV3fim69uN/VsxQTdCtSgMMFEO5vx6/zTY
TjUz9OlftcqHujfAKhrmfL7tB2tOjhV66oJ1gaRj4QjVWA80AcPeaw/Oo3FID8nb4Gjg5OFJPkGL
u/HaWwlmGuhAQfr1AuVYhIco65t+0knui/yp6Qz4CfO9X3wz7I3vs9JZdyCqoAqM85HTL/lbh5gr
qlYZhwGD88a5D2EO7GHQbJ6yTWmutQ/Fy/Kl5gEZwUsAvwjQo8q1MtUO+aZ5yNPKbeStkeW1XRMs
exoQZgGuXLqCbg+TrRadF47q0WqsXWzmbmBKB0FRteEQ4lgurnAmowUhEcKD5GELWzZDVirwlNYL
e5qJoUoiHR/1MUHVu3tTJUewK53rNP43P9fRzNii6FzrhLDCf1KIJXbR7tRMciSVC2T2vznN8HNA
ac9tjRQYup0eBt66rua3kKCST035uKXd8wryJ96fnGr6f0Qv/m/hoq0VZH6R8gNI23bFg0lXdzxB
2haBDE5P086+l87az41dX/nC9KqEGDhFJ4vjeH3Ys2jKJXumnxq/0T7kb0xwNNVd5YUHilAm85gR
qLHSiz9unccV372yuzj+RWUVaL3xtbP4rV18DNMt3uZ1Aw5j9rBEo6CzcCejTeCnya0Wzse3c/wl
GMIth1VfOyzdd1hrYTqB3WFZrFNG4qOvtkBYzvZR280n+41Jk+dvUqLNpGDleFxZE7/m4rBn8yTl
mbAmH+2jGMPJ77OzBgDpT6BbAlYAcFvQ7dHsWThibnVhK9VosFnTQzacCjVwA+vdhuOtr+cfI8sq
n2yFaqkXGBENF2VX0YP+H5HJ6FB8vm1s1Rf+XdCyChfkGVJiBglVYHxIzMkNKapuWBC5363oJX7C
xecpjClrozQE8xM4+Tm38/Zol1FxaqOKomzSN9mjMTrKHeCGwa3CWnZtI02/lGVjPUdBZd4Vftrt
SqVoz5YhKQ9Tn0Oim2jlm4xRjucWxqjDbEedFzd6fpaaGibOrHTOVYAmZ9zIvwqjqiDDlTr9IYFD
Xwnp/oV0ab6BCQrusm5QDzPkva5ty9PBn1Tnfpon56dUdKlXB4l17hQNipIk33qLCm9Z7IyYtYcv
hNED4COLgxj5ij7rKNiL9+BJcaNv4/v4pwmS2d4xiFS7/pfabd/6gVu+Q6ph67u8Ng5lCChjg4fw
a2LWwVZ8Ksg1GmTtofNzLyzl3e0vv5I9X1lYBLJ5HkurDYna1tjdIcyZ72idnqbKOsh19KGxq3Pa
6Bt7uvLWubK5OKDlJGdhYUPXEBnO2eqHu1RGpDfVjreXtnI3XJrRF+8dvcl1SLEwY032f+zcOSQg
w8suOPeG83zb1FraBOBGsNrKwAEBBF6fn76AtxJkdAuETd5Zw4B8svW1D1VX64PTjOfvmtys2FPr
mCXhR57gG4tdS0ivfsHiBIN/jPTIeVFWFTyj0R5k/7NoKorpmNTrv26seCUoEf0gV4dDh9fKsqkI
ljmNUWMXAbDflU+C0vpFt4fegAtsxQsOW+NHa25DagVVEEAjEXmv91hLimQ2fFFtNp6l2HFn85BN
f20sa+VWFKnvP0aEU10EQjDyrVFKfvuyLFqLECK60h6IzDHfZ7m7VflZ/Wwo25Oj0tDkulokMHHZ
wA+rkW+LIZC+fnQ+hzuJYqx+yA669SiftkYH1158NAP/tbg48cPMGEgMwxmgY/nXeJ5PvQtXy4S0
lEADb/Xs1z4aQCPe5Tr9IxCl1/tZmuqolab4aPGz5HyVYOou+k1Z4bWvdmll4fx+WiXAgesOaPjf
xC/yWUwMqKhlweywEZTXCuggpP5d08IRh1irG+a2QDgbbnkuDzHlc+f79HU4hKeMdBNBsqfbbrl2
2C4tLr0yl7rAUgf6YslHJ3zUrI1/fzV+XRpYuCEvl7RjSJqQrDQP9ah440AjKZfvgq7dWWZ6Tw5y
sIdmN6kJMz35Rjq1FqpBg4Kj1mk28lq79hKGbOOumDoqykO10xz/HFTG86DXp9nZnGNe80gq8qBz
eLbD+ygyu4sTrs5F3DkD9QGRuUlu4zmKx0yxj0rEgIxc+Q5Z9cT+baFwnkfA4UxOOfRwTIcvjp0p
GZKhjqIdWNpepM/vCsW1guk3tWuEFQO0HRhk/sNw2fXiElSk+qDixVv78y7NfMb0PkokJ7fdce2t
J1p+wKccAH6s5tpMG8XJ/yPty7br1Jl1n0hj0Atu6Wbn6Tax43XDcOyEVjRCNOLp94dzzs40Zph/
r/9yJVkuA1KpVPU1QtfR/ejDPgnMMD06nnajfftT0ssn3On9rVS51iSHy/pseQGxQBP8ro9BR5j2
9pNlCcCGG3nLsgZmWIrK8mCkKTh7haPy1q9UFkUuROBhD2vBMpAAi6DL4sjG0YHPoo5MlJdjftJm
zKXXt1ofJlY5FJAEsBUeQrdKI3CV6ZzYNZOs3cN5KD10qdr1R/x/4tYecnFmcdLup4E6uF/L1udG
3bskoqrHRDTsbYeIkxNx240TDn25lisBUyw0Upwm/lXJwnahETqE1kDVu9aydlwdgPvJk76eWVdj
MFVUPph1JRXXiBt5FZEs/allhIQ8GxNPL9N8S8llLQF8aF8schqp64EBNofb3zHe030coFuwG66M
038wYlnJ1oiFpgzQtYCKLKcdDYraJOG898jJ2tGwPZfCfR9Tz70zeoh/fr1aV5In2ktYMegJoi+o
L3YeL0pCrQZX6UgCykgc2G5uDajXQsApAnQQqEvqqjM/8UVO6ccoHogFzLyjxq6SvPHkx9fPsJK0
APH4G2BxjJa9nca9ApQkjXvp2nkZ4q713WL6RpytB5n//uJB1LZugA3Cxq55dtaz5NCyLV3JlVz/
4VEWK83IdT2vC6DRjMnZA0Lomop6k7f7Qg2/fmdbz7I4NEXhdB0s6DpPKv/0bGfZG7l25ecDhA5e
lTJnXADgP74rDf6fVhoDSpo3uBma9cGwt2xI1oo1FNdgNUM6GAvYWsSo7EqnfDQgDwRsPdgS2C5o
1NSuYe37YDYz2sqy82ZYXncvAy42S2121pDHQIcPBlp3xp2S3SbKc17M//Ei0g3ZqpW1gCkyWnem
Ovt1LEWFc4gZ25kE+GEwf+icu4mpuGTYO/Tx66Ww9h5nogmK0BkAiU368VsVptbwwkHRq+2cV4rz
CmYqLuVQgUHA/7ME93wKX0ZbrLyxa8eq7xGNSvJTIceUKP/3nPYhwmJdqAPTOTD8mOVlqWeOB5Fv
BFgtcmG1AIVZBUjLT0rJQxur+kCQ0hI4B9VefdD9/M661Tq34X6ToFKCVFD4bxoekFmZobcYn9hL
sCVwRJoBmgCGNzbPrqjOSmAERet/vRxWFrkFvjMmhhi1A4i7eHtAQFZR2aDb1aHtc8fsovTQEEfB
kJd5UIuUnCiIW0PXQI7h68jv7aLF/voQerG/Ogj7E8bQ0WFDfKg7GjKn9gUYkqx967o07Mors5//
RPOZoXu97ICXKStoIkuPwOpYzRU/ygfX4scIXm45WoFxgmp1ZmjLJx3O8cz8aajXcJXwiu5G59AU
iH5p2TPNSr9wyo270NoGvnyTi5osV9KkzLgBWX2mXeuGuCpq9Y4o5jMptsQ2V47AyzdnL9o5TJOi
TBo0HMr2zKJ/DNCKovuvv84agBUYDExeYdI1CxhoH9OEVLjD+ARolID6AvxaEvgBP+NG6dW5V4Qk
aHwtpC98x13tAZ0VT8xY960b+vzOFkvkwy+xOOuZNZS9qeKXmOf0ZfhHeHmbRLUVZnHUR5HTypoj
94oJYnP5bc9at9FOXb6n2t5K7ptsC+o2b6uvHmyRhO2stUWdQT3NZsmdkU5XFh1OkaOfOtPaJ4my
calcWTAf3uMiC4OiU2vpXPfVw4lUB9ALjS0t7rWyee75QYBrnkGBZPpxwbQpG5xuxL05O/BvdRgd
IL7oVt/K4zavevVxLkItMgdrcmM0CFIj7KOPStI+pjX142HYGJ9vhVns6La2KkX2eCI9R1so2aW4
CcXJVi9vJW9cvrdlb7Zt4e2qZhD9rmRWe520jv04fWvh8toq7NvXu3ptoaN5Dtc9SDxAT2PxRJB1
SJPJxmk8C5lDuxpC5haECM3D12FWykEo6gNgA3YpuLPLWibBHdEpVIKRoJVAeaSrY49148bJtXbz
/hBlsahhvNk5gsDs8o+dVPmgXmVvc5LgQVZfE5Bvuv20hfPderTFKjc4cbqEGaC5F5DuY/eRvfHu
1qbXHx5rsbhrWRe00jLl/01ZYnSvcUHGV9oi96wt78uvtFgMYxmNhmxg7msauE4jyRZAsudsYxOt
5oWLMMtpfCXrdOT9AIN0Lb3pWb2vrB9Deq1231ka77Sy3Jm5Z/QPirIF4FjbWZeRF+2tstCR+CpM
ptHMgCBzAi5YBh011VP1gwAU3ArzUCsPg3FgT//VBnivwS/ujl2ZVVFWILIzUeNRNxgN+sw0Nm5d
a6X85VJ576hfhIkqqRPAHdGp2JWH90lyHQCO1/p9UAbk4HQba3N1xcCWYC6FZ67FcsVwc6yLAm2n
QsMuo4ULzul1ZLCNq9Bq7QHOIGpfit7apyuKoaF1x2o4upZF6LwWb+UzecqPSZgDgDMT+Uxv/K58
g5sPD7Qf0ofYlr+lR7t2QGsAzADXC8LTp+pbMvSYVYkUVk+P1Pqp1keoOZ54ec+brS7A+g65iLUo
teKuIwykMZAVjunedGDDkHtN5c4ZTJq7Leb//JGWpcflky1qKs7iPqe8BPzgKA7trt8PIch2u60X
uJ7HcG0CEhvg5U+wDWWgo51WOnqUYQb5ougABXq3vjY26R6rqxJE7hm9AduFZaNXyaESHxMMHCWZ
on2sa+Ko1iV6XLTPN5LZavb/G2oJddD0mBGrwQYoq7OI8wOx440I63v6IsQiaUFiX0s7gYID29re
zYzI+BxfaTdKaHpwn9w6ROcf92k1AOM9I0RU9AQW55lw6kFYBb6S6fZ+dc+Cfi+gj1DcF8ethbe+
Ii5iLU42NFYxF25wdnbJ09ielPE6aY6WLkOz+96M467LKj8xN1Lx6nK/CLrIWUM1xhoD2stznFcQ
g4CzAec/LNS8e7QL/SnrVfU49hBJa1GO/5dvd0n2sHVmVyLD2525wcN1GYr97OYCNtc+2Vg4q4cd
6D4KYMbAni05FhUtx94est7TSIB94nI78jV4bUemHX59uK3vt7+RFnWXYyXCKRrsN3MA/wB+Bv2V
wADh6yBrOw14W+T+2bvzE7FCDn1XGj0a4479ZmkPHbc2Aqyti8sAi8XYDryv8g4BtJ19zI8caXBm
UG81Edc+Cwh8yIHQGqT4NB9vRXAnYn1S4bOUfXOLCcbZNtNDPGpvcdzRjY7KakV8GWzxZbg0Gcio
4Ay2ASidSe2SH7NOUg9GdflouxCbFparAZP79bdaa5DB4x6MJvT74cC+nCPKIjNHdd7Y2UHzEk+T
u8zY236LFgGDEQfuTwFMhrYaZPMXWqauy6iLY3PK0l6r1RRLxAwKkPypflA6x7WjYzHuBm3rIedz
8VM44CvnIwYa2stiq626qcxHLPvh2Pt6+EeZJH2vR8Qu9tV/MYeGTtPfePMOuSjuRCQbLVLweHPt
as2fcWbGTx6ICmc+bC2d1f1mYZVilAkaub3YDkWplGTks90cMhXbl7elX4Hb4U67+A2UTd/sg03w
wOobhfgmpqZgSn+a0E6sp2be6ehwPsxeHmUYBx1xh87F7BT27Orz1vhrfaH+jbg8v4d2qGnfQcJa
fZg7SixgOy3doWWHtyr3zRO52qpljdVVehFycZ73TmwrYyVw6KVqtdcLJwqKyBFnzWwj7lWATgzt
da17qXPb0vBHrZW6q9WSoZU91iiyhzb3u4pmgTHw1tWAmA6yKkGb1swz/iTExHwlhvRaZUhA8kY9
8Zt2UAKLEoJ/0zbw1hwn40HJk1+VNThQgtPue0WXb5lScq8zi2bXQTnulhp9dp8MhBf4yUR/LDnU
+NwuhuyvPUV4V3E87pVOzVvXgBj2uUPOy/yO6VXuTgUINX47GEUbfJ1a1s4aoBMg4AQNeYhIL/a4
GmdjywYcoFI72hAZj4Q/Oc6/ONBAkYDIIdxsQdKZ1+nFTiNofoKdj6rObkEf46UrQfRyCrrxLGtH
AZIjkLizAhtcNj6GEZaRd5glwD4H4yvMw91BPc0Na9gKbu3m+bUsc5UBAOosfIWZ4bKrX/QW5MqE
xGs78gO/+VPTdYeXxOXeVhthdVOh2QMhMahDg7e7eC4yKrU+pehG969dQCoXrisqRK8g1PpDkODP
cGQLS7WWrsCiBdkEujIQmVtUdckgdR6NKiD+SnLuBlvx60gRGyXCai1ugJoD2uWsWLoU0e2mRIe0
IWqE8RWq9+/is93r5MFxKoxD0/96qa9eA+eG+8w/Avto2UCVWmRaUsU10Nil++4MkISrHmcL4HKT
mLa2FJGT4H0BHVEY2i9W/KRGpiADDmyq5Dd2J1wFAAsC82FjGjfq0k9K6ZgAAqP4N9biHCt0y4Ja
AmIlV70f7zFQ8Od7ZwKQ0czGTz2JK7zwiL91t1lbI/NJTXXo+UJZZPGQoqdFzp0BqmsGSP89ZJuK
b19/srXsBMUSG10KByO0JQxzYi1LUqWFGZVmBpSUrt5lhyyjG+tw7UEuwyzKujwGEDNqO+mlvWX5
3GlUH0BJ/+tnWV3sl1EWN0GogTBDzlEcPTCOup/5iZ9Enlr4dFf5cl9tlatri/Ay4KLksFjPiDqA
2pxDVSMiD8nUuWMeu1C/3Hi0+Usv0yHYbwqoEBiv43L9MfNStNghLYBTZNaDSPfvklDZz+51RrKm
oX4LZdGvI64uDCjzznKbMD9d7i9nyiArpnLpmc3dYN1CjcJzSLJxnqwui4sg899fHFsGrKChqoG3
1Y/KsWHKo6XXh6+fY/UTXYRYvLhGpgnIKg1cDqidu4LcYXZwIjw6G1uXyq2HWazxEaQJmzt4GEXm
1NVyJwalfgvbufJZbHgLOFCExNUSGf3jG9MjPlCGc8OzylujvJcjrv8b14SVvuGHEIvnwARYy6U9
oOcsrGivwZZPc80upwHN9NGNmqq9StQo3uoEr7RxPoRdbN4sZ6VTamDNz2Vt5hz1k8CFFodHcpWH
mwymrYdc7Fyk1UodCpy3M+B9Fp3K/JkLc6ax6yjvJEnNV/b55Hc/py2rw5V7OzwO8RWpBaUoFGwf
vyFTWF4rs1B0MZNQ9mCa7vSg3m1Z/60+Ig5+6MgA3flJRa6BjicligEYtfKQV5rlx0l+qov0Supi
n/SbOs4r6x+P9TfeoogyGvCfkYFxFemy6UcNMt91XIl+ozBc3QAXURbldKcQGFk3WJ2F2DF2gm6j
a3VbF9eV4hN6uQq69xg0fraJJKkeFVqHDibZzyCt2eigAMPtD6h+6zutHVuzdxccFlR4eQHL/HE9
GMIY4dSB8mLqlNcBlHSvADvLpdX0PMD1r2FWkOm5pxJVdXWenoYUUGqz3CAlr32+y99ikYtFG0Um
h3a+NzrT3uSF2xJj40xZ40d8eNJP2avJMpVhqPSHZ5cG/U9xEi6GuRgOWnRT2XBtCxh4qeZM5EHn
apFTxJiVSZ2h+pU1TKjVtwi+2iP7xa3bwbb9rw+a1fcHwvBsQw3i7FI+iTcKOMItyKvw/J0EdJqy
LT2tjQhL4SQIehSDpFgnAHPcKjUl38pMix//q8fQF7vYaQY7zbJ2gmho6ZJ8V2/pwUDcGut5Uct8
WAWLLVyluTayMQdgmxqwq4mN3aRjbms7aEGVd23fugL2jZqSKLedyUp/0Ar2j1Mp9xqRPwFh9QnI
c2Uy/mqG5DZrJoCyi0CY1UOuta3bm7/gY7NrrJH5MGRkXgPJM7eX/FofE1dgdxmNdq9mXelaqf2s
Q0IucGoKVZg239mD5gtai31ngSkRTVcNoFuJLndFHskzrjzKubbM0nUs0rmmMU0uvB5eujF6Y12t
B3Fs5x4Dv9A3jMIKAbkz/VyjmQcUf+XiWP9u57TylCj9mZUk9VgRvRUAjYf5yKF0DzielI4nB2l4
ppZ3oS17I6SY2L+kTS38vLEe1Yhq0MeNH+qRqEEmrZd8jLivG7EveNR+1/LizCv0TWJM9yvaHaAl
5OpF80BlPrr2KGKI5OnhYEWj3xsCLM0RdWvU7PMOBnoZuUZFFgxpFiZEOZp9GRRm9U3m5lko2dli
SuWpSvWkKaAhdINypHS4GeN6D7r8VaXZjzkABabkB83sdjE3JrjHAQcv+5ON8hgl/x2nKdogQ4r2
rvjNtS52E6qfDCN9aDh7VAszdu2a4Kwq9k3dXk21IG6Vg3KuO+BQOSO5zhoNDaQWUn9E1yd/ahV+
Z5c0/+HQ/tsEOVi3lqMEhRPzgx2vaeaLyWi8NIl1ryAY0kRxnO+Uso2v1TT+1emt6loRrvykHAMo
TDC36SWIKxZIq4A46R6aT+oxTuQ+Ju1RTfLI7fO2CkzOW8x99J9qXzzVhXJXGfbZouiJQ4X8u1Hm
OZRztCtwqcSjXteQrIG7pUvtyaeNcrS09qCNNdQ71XNkQpEI+Bn8C/UnLH9+avjYQ+88YLVknsXH
OzhFB+rEhgMFMxce42PjJpVEj8JgfYAqI+g7dtIT/mw1Uxrg001uMYGVIMf2ti/JA+dT5qNBAMgh
MfVvaYUnUiPL3jdj8k8POrLXJ13rTQAaXrUdUcJYa7LbXiaVL7TKAZBRfzOzsfbbitAzY1O5x2Qm
2lfAXv7CkNJwo9iBL6hqh60hqtlno/SMSN7j1zkmnfILmONTb3c/4W7yBpPgX60TY3n2yJX56Jw1
4QRgPD7ZevVQZhPxlRHMpFR1HvSJB12W/sI48SotzGMm+LVg+s/epk+UyJPaq20IS+f7TEPbj/Lu
XgO9olCsq0pt/CTVD/AgeUgl9NGUdpcmUekaenenpMZZN5sJJjjNvUgIVqE2Xhkw3S5V8xaMnwd9
SL+NhpMB/5AFUe681U57YtAiAb6pPjop/OV7CA1JZZcTdO7tLru2DZgHDUn+kOjNDav4iyqUyq1N
A7w1Dr4odAWp1xUOeJxVfgUyxT1N8zIAp+7eSM0z5EIMN+PVzjR7qLWw6cfQ6CVQxwW0nUhyW+ct
dXFZq30MXiDn3Av4dkXUghtrCbmnxp6e44Fdt3r5lJnZ4A60OVJRPgil7fdxn8B0N0P/fZgyGK0B
BGw7JXczBrPmGE29ICNNUOjlfsDAvhTTPtJN4vaV/hsOkYoHXfVjM1rc1ZXkR2MMDzDZDkD3fmji
Cvk6U12ujefCQuJWu1p5clL1IYt05g5o56J1wvZaRn+1RgGOdVf9KBL90U4c4JEzXQaaVu/HeghJ
2w1uRJCwcpVjBeMg8lqNnXkBkQ2M6nRXKbADMfh0tUmeaolSXXAYNRrQLRtgYBa3YSYs6JPXgSA6
XA0TfZem0xjwprmFtuGLrHvTg6lU7+at8UCqXHM1GqPWobSGFCHg17lZvbCIni2n+yfTE+SNRh6o
yH7jywwBIJaWa/R436OYuJdYeYxXY5kh6asAE0WPAyVU68a9nlQvUWt6U975U6ffQDcrVCmvQ9hq
JoFq5FdQIkYClrc6UX9lTnc/aMTVE+e6AM7R1RLtn24AicKpW9j/EdS7owIQsJ47DEwobERi1JYb
1z0mGxHkrUZhM8PVUgOS1DqDeCTUFdtq8FUk0xEu5mUfOBH+1NEyiJHZ+RNeJ+xF+/amcORdRepX
McgaBnLWz5zgojxY+FKoS0kwtRi6lTa5VsF682pptK5MjDtiM+Cd2nuV8dehokeG1lTPjSsNpCyX
M/WtK8o3xcFUgIp7q1B8qTQ/ojx/zXr091OJlWhyXH2Snv7SM97eGCX2Z46MbctXh8pdbsoXq7VU
+FNFRxw3wk0U8tB12Q/LKUIM2tVACL3xK7R0d1ypDbeJ4qdBiOuCGFcqbV/NyviJ8dMYKIr20sek
DvsxjV2WmrdRSn7Zqr1LrXJXqvkTZK5wLqr2LTDyRy2dDlpKo/1otrmrVflZM6DXhFUxuUbCnhQy
7QUZ7/qM7XJgtEuwKx2tuDJt8VZQpQqziNbnsqb8yBnVfwyt06BjiJ76rmYlCyMxai9KlKGHqI7k
lFV9fkIvuHPTQb6UsoQ5y2SbD31ndI+aXlfngtrKQUIRxx3EUL7iaiKPXRzBXyUG6j7o7ea3DZ93
uHvQ2rof60nel6bWnYdYWruiLouHAufyPo0MAKGb1rklAxwDu2gqf4LoZJduW+ez0JyOqn/EZAVS
XyZ0nu04y3uXk9GZ5yNz+1NYKDyZioFMVMQ3vM3HI1eb/gSgjO7bOOIVaNcNqq8IpYZTLu3lvhQF
Q1mHgjiL0gxvE9YBdi8f28w8Kg5kVOkIWpIRUAMLvcQ5AFuz11TBUKljdNdXzq420huYxaLU6srE
bRSGKXDuFxM5khyTprYWN1E/FPteU7RjMXUH0qEK142a+WXN1CupKM/obIbJFHlWjwMN/dSoq13I
WAZCqndDPfixUj7Tsj21Ez+ardp4owWFnbwEKIAbxbVlR6lnd3aQ8qLxpV3dCoVCdHj8XeSGdqWn
je52wsZsQsueIs2q/ZyL76XS5QdJITvIEl07cLAgXDkKZ8+TWsXe55k3YY/uG+wEtyRo4VWsnoIh
49+YKqpHRfTs1ClVFTZR3gR2X9suVxr1bJgjFJdFU3r5oOXHUkPH3a4qqLaK7iQ4cDYWJA9HdMV9
MrUsaAos1Cm/g+dV4vOexThmpthVR35DAThyOy5yFxZ/PwwNkEYJ7YvOaf2mSIDo5RxrRN4YtI19
2pfwQdbz5mZqSuBGJaQ8zJdJNZ/FGMOer/Jk0oY2bfKgj9rEnYaceWoZ40I0seaUduyJmvyhrKqz
xqbUBZfvwIsuGKsHm9t+aUp/GpW9xFHkYnNBmTh2LN9x0pdeGAKSUr/yGvuVtQ/OoFZBU9o7iYOY
RO3eHLQbNBHDSikhPmEWLoA62NEZjs0YXBcMI8c+fylbg2MA2b31poUUgq6wiR4xfGE6jjOaVN4w
iQe7ruHrFpnSLSm6CxFpf+em+Z1CotHSkhOIbo9TJr+TSQk7w/w2aFNygn8z2jm9vlel+g3SOOnJ
qeM3HKH0MEEM0CtiOwaMQJN+0WpgwSTN96KHdFMsdYgqxvyGmUm9k1AE8ZA2ANnrCtWVg/get/F9
akDQteBBGSmDq9TQWBHQWoza4cpRYWbpWKETlTuQTa/6THuNbMw7SSx9TqOHxLLuMMe7BnJzjyHA
PmtLZx8r2Y6P9DSYyg+dCSXAzLWGjqv5HKMQBEccupMMSz2DKKR46CPiNzTCXZC4ZR2HEdIYVOnd
OOe4VWXJue1HEsg2uiub9g2H7VUxxCEQgRSa0qj5k/hX5EgnIFzPcREZ7upxTpnVrukNYMQ5sEQl
HHsMOiFh83BuO7ttV780RJvc2slRiSn3bKIn1Pi/Iycrr9VK8/Oe3OV14tuYSaIcL1V3qGJ9ZxNT
uCYzG9fWxwIHvAPwcYF3n/UacptChAtcK2CDKK82GlNrkE8bw9H/3wDQF9daFHa0AHxJeW/RzyCS
WbXj3ZG9PI976/BHdiKht2BTw+wrC0pva6a43krSwYuFbokKhuGiwdJIaHsmqirAJDuWIHnNOrW4
DE6gyoZVGJfufx1x0S02Mw2+LEk8z8SGoL2fG6nYa/fVoQoV8W9497AzMYBfgW3wrMf9sVXGy2GQ
lY4BdGqUPvjirtq2J5FtoHfXeoyXUT61woa+z+CxB7HRV9PGLTCCtGhnbSyY1TbIxbMsvhVqTwJn
VaBx8vrVKXtXG/YK33M4jf+Ljs5FnMUX4pxYaRQBPsjyhz4Lx+rX1z9/beqLj2JD0RuYag3j348f
BWqsXYE7Nbj4cHKv7kt4vqQHdPSO21zMtUn9h1iLTRbVtajgLjBrFYwSvtXdjnmOZzykB9yDQaxz
/xX+7UPIxZqTWlIUzojVMNmKhgqOwVtVWFAUHzpxdDopN77X+iYGtxXaElDP+GRHmBRWMuCS03vd
cQrn7nPvylvMCDwG2fctCNPqWr8IthiETJA91SWp0LZUkEQl0zEJBgNl1MuN5b7avYRRFUSGTBia
LcmgqU261kabxFNypGjj26B8/3odrgUwVQVSq8CGA2O8AFSYymSVZgH7xtbsfqv6eGvY1b+YY0OX
9n9jLFuwOanM1KE5hrCEjY9QGYNMhF6UckvJdeNZll3YmDQN5AIJRGlsJIbk3ik2UtyKbR+YAQDb
whRnlm9Yvq1ictDJmcz2fQDWWu6faXk1QBtJD1LfQf7m3r/ivaE9PjvnIjSgj4tcQWPFaWqOdoxa
fLfsx9Q5KNqWK8jKkoZmIO5k0D1FI35J5XemnKZTghjULlwDVzhLn8K8/L8PlqHhACdgKEzhVS4n
sTBhqXRrhCUakdexcgQjYZdbzm4iG3OZNfSJAyAUPAXeDUqXjsMjgxUMWpuQ2/8Hbumh7qOBeovK
4hAdGr/RIAnGfOlGQXMa7r7eUWuZCKEpNSG1AVTski1DeyNvsnkOVgUzYLT0x712a8CaB9wc39p6
0LXvBoFMcMWhJQJo1Pz3l2iAnlAGncI5t/PDdCN8+B3CPC8K9fsuVB8BQT9vYZvXzpNZlPN/Yy4O
R1aYUYO2zJ+JlOHlQcmfwA7OPPT2PDtMb2a9nS2+5JxTFwMQB5RkR3EANoNY2GIs1Wj2YE89BJJ6
9XeRTL9VLSh7yxe1CUnG0lfVjc2+Uml8iLfI8SYplcEmAjVa2pzMtDxn9Wi4udJet9YWWnR9uWJr
I80DUveJOclh06apsPbAHF8cgKwc4PJ9KE7pbl4374Jaz8nRDiFPFm4a1c9H8acXexF78TVpncG/
usdWmfmUWeY2hjvPF2eQjHyCaPx/IH+zFXLxLW2uSnQ/xCy1077U4bh/hf6FX19zqOZtF/hrWwQX
DOQ0ZE8cpYv0aVR2IbOiQX1fNDDYE2kidpQm6ESPTfK6sfvXHg39+BkRqSC/LY0bInOisnbA8J7f
5oyHLIzDiD3hzfb19U4z//kXrFs4z/yNuKjuyn5wRGfi/irjzJ3QPG+GLc/W1ZxmapD5xlQYDvHa
4oMRrcaQicu/5nqZz0+z0x3uR5sK6fMPWy7Iy2CLnWeYg6rXPYKp8b0zheaINZncNslLzLbYICsl
AyRN/z7XovxRct5TwfHuxqLcFYnjxfzb1wtiLQI8YeHIAsNdVEGL/DwOlTSLGItvqB9r5UEdtxgz
n/IUajekDRzbOFRnP9iPB0BlyQ5CtEBQxeVtA4ibOJTlKaY/v36MT3toEWWxh/oi0rS+b1uvrprb
aLA8nTbonLH7r8N8SvKLMIu1XMD0NiJ2O3q23NOM0jfSTPZ146j1riGG9r0ldbw31CLeAq9svcV5
W18coxbM9PpKw1sk9V2Bbv3s4jtfyuODFd8z50V5HYP/zCx+7c3CZdyCmiLO8E9OfmhtdQ5xxAgl
FvQnuV9SFvb8n6/f6yf01OwHYEI0jgJ/aH6ySotiCnuSasagq8yFWJzHLccT1XGqH9vq3JX5VTH9
+DrkZ9zKIua8My5eqWZNVpsMLQindwIA4HYnMKJ10WQ+Zvv8pvAwRt+I+GmvvUc0LUMH/VQH9+pj
RAmenxgpfc9Sv2erWOtb4UL/1fTKo3Qftm6B71vrQ6JCPEC3gATGsQ208SJ7NH2dNNbMJUMXuftt
TR67TtDKoRhmA+NcQ1rJfjJCQ/XHYPby3j5IV9YOmHIQmtdt8PI+XXp12YLbMEFS3J5x3PHgcusB
ynz+1+/13clh+ZzAw4MpQVWg4pbSURbhRlNBgBpnGqipXusWB2ADMMIs0wB98QT9T8ufxWHigxZi
UktQQcBZHLQVsNFAKAIjjB4xWNwWRMQH/eoXW5QuuqgK8HLh+WPH5hHNfHRUxcFyEu/rF7C2ruDY
Afa7ZeEIXN6/UjjkEMZn1gHkkx0ZVOq0EWF1s1yGWCQ+JYokiVWEaIPRbxwMLmGoQYLxqIU12+OF
JsEWTv7zoY7lexlzkfNknsQyl1Ag6cNoV/ryV+aTexqgC+mP3b/8Vn9f4iIdzFInuTX1csYbHAG2
eJ6EfDbtdgMSu/WtFudtl+vKMI54KEs7JbCvTe0tL9GVM0oF8wS8NSidaLCU/Zhl0qTHxHBEu5hn
nR0ydD2vLKNJz0AXugywSiXvpqvWEc7L16tw9XvBpwAoWHiK25/sChxt6mmiI6EK/4+qhY5hA8R2
yA79u+9bkvufWaVYHjBHQFccBwZAWovnJFE9FuqEcDMRkcEFW2aByLz0e4q+eOwh4TwTcoi2nnLt
9V6GXezpvhnrsTUxjJxB+5MPnISxjw4Qq7tRvdjrv6O9gjsCVJpwRdlIdJ8Kz8UTL6rcZhiNIYsB
/m1iGe8A37GDSHQZ9F5S2GFxNX+eklGEX3/WtRyOnryFKg5J/BOJ1kzhqBRBRAn4tN5lSnGlCAys
rC1VlK0wiwQT0aKc1WUgYWDf2MnRYDfRliX8WpEB9z1wOlGJAnizOA4zYaJ2ifDlyqt4nx/FXoc5
Na5ah69f2NoOvwjzLjdwUVfQmJtcBY3bI6PqRjqgJc7z1xE+N+exEEDusQAvBgwcQuEftzjrklaV
Oob3pDPNIwea/7q3ReEVJvAQccbJSWnrOxal0bdUcPgCVY5xbmQMU7Wvf5M50PKAQ1sOxrNglED9
crEHuQNAytAAWCoh2qHu+UkEGF5uSgKtvVKwI+bkotkKUNyL580MKx4hoOERVt6a0q490cO35+tn
eW8hfnoYLA/IXGvvnrAfo+gOVDTohJGHKnbQDW9j913M86Tprn49XadXyiu3MeRjfrpJCltZ/rjm
4foPJOA8Ilg8YcXr0UT3Gcc3hIh4g3H6CHuxTk13Xz/kyj3ifzg7s93IcXRbPxEBzcOtplAMDs92
2jeCnU6ToiRKpERNT79XVJ+z2xnlndFdQF0kCoZpSST/+Vu4oNGPDiQgZt/8s3WK0CwK/8SJEvJK
k58j6umQzohsZ7ngMXzzySzAeOCQgOAdQJ7j95dZkq6Ca7gi7NN853VdB/15cckt+W4ROLin2gDS
8vhuvy/iEc8aAP5BbKLZZsJ7S2bKL83HfnPhY9rifxfxzgJY1Qla1hKuzwKty0DWG7zbp5aoLFjd
wzp4+dqaF5yE70wp+s0tvDxwyqDGdvb2lOgZMrcDUOQ0La2dtxMZautJ1f+Y0zYps0sV3++2HxJ7
2PbW6T2eRyYEpZ2hd8op1uoOfdfSf1Lz9s8779ISZxc8l/M6OSFGgfrBjtpe7dFqEpmrvpAW/W5L
4Ho/8ZlwW/wtDbtgmJnKEa11KLZFvYeOh/s/P8f3CyBT4plQYQOq4/c9JyGT64JiByFQQl/GWSSY
o7/0+U9b6uwmwvzwX0pyuBWgBfH7Glw7Ri0CRPud5aK/2xI5CdBJ3Ht1GYH3/tjYza9Zk4M2gzQI
y/zPT/ids49gHAKQAICDH38+OR3UDcEQgpr/8qxOiAcxfWDk0olOeg3dprEe7enCvfSdSUOv3AkQ
40FDD2m83x/ZHvzZaamJ1izLirh317o7d0ibDj3sYrtiSKe8Iao5DKxILzztaeOdv2xE46BEnxRL
MBX5+8qE+X1QLnhaiNiiEMOznu7q/ZJhzYzwtJv+wc0IegwuX5RE/i4LD+hEJYH4wQgXJoRi3tRs
A80NeWEV83T3/e2xMM0PpDIqPX9LNrBhHhZdrjp274GyPXYZS1x03l6JhKZ0M/3gxxVR/3hVFLG7
vSS+9t1hh77B/y5+dtgVZiAQkBtg99mfwWw/uyp8x4zAn7/cpSe0f/9wJq9m4vgghlmbE6VjzHUm
t5dl27+7//EK8TS4hz3oQ5wtY9Wdu7otStCoP1YQmqVDSk1FfowTEudzOZA7fIImxaRjc/vnJ/zu
rvm69FmsMY9QGfZapGR1zSAqafuR24unP6/xra35usjZ/keykpv2gAYxkiOZ/ddcXDVAOWtKRDrl
3aVByUvPdHrdX9zjGZUAz+8nHdP6Z9jt2+KCAfh26335XGc+QaiNErqf+P0TuZn4k57vL2Yrv/MU
T0bSPvGHT6HRmQ3wKfXGpkaZ+F8jbxBoB3z91kEn7LbPZhWhLyshW2+NFBDwF+zot7v+y9pnR6uj
jTPaHkpxofFTTs/+XETI/US2rONeBknrvTL/0kj3d5nE3x74/KjVyMTYPR7YuvV/Vnf1i7ppUDze
N3BKrKz86Rzsp6GMyeak5/NPOoRs47f1zwwiqfyV1SFqgP79nHgAPfdtTJBc0ImRaIYE6pLbF97z
91bwy4s+O/dl50yhKfDMp9nl8Z7u2GeIYjmgPAIUIP+jZ/99pP3bQ56ddmXCowA8HJG2gymCVd4B
9Z904XrhUvl7efzsZZ4d+ACSYLUV/FVQLTbV3sznKEy7fbk9JWqY/A+Y8Zf27NmZF+B/Ca3wKtl2
PKAR6Qp9r8fLN/X/8WRg8gAggiL8eRTF0MFeWz2SoJMfF4/WDjn2FLyvKUKzOwaS0C15uXr77aKY
XUbpB476afr79wvNLwtmcgsHkj5NaA3Vm/axgdQOP/6FmEHTzSUiy3c33NcFz96m1SuTGPAH47DY
BXOHS6a9cmV7d8EunLbbuQPxdZnTR/1yUTs1JmdMD0XwCY3sTmr+XLz9qV0EzbcxF3uXI5MNSbLT
eb8UjnxnI/69tH+ug96qwRgkhbIBspeRiQyK8d+r6eAQnNAEoEuiZQoknd+fbhUSw3rMgvAwtFVP
OriYe9tycIgut0f9Feuev0mkLZBaQKYSeaezHULsagjmBh3gLnopT6CquDtgFOQA1xpKcmJf7UhM
D/ovwQYpovoziJobTGak7iUN+28vNcBPwcMDd+REsv39sU2/E6YmOPvLxtvQfb/BLNAd3WK2NTPy
fh9eYB1/9yG/LndmrKoBm9X6y240T8KD+9mRS37ud9v06xJnpsmwGuo7pyfq0+bobU492hJSYcvL
qUXkxHtw9ugUv7Tq6bf+7ZN+eY9nBqmxArUapzv01BCzdOjINrbO9QJRQLWxTECOLxXzLj3mmTWa
xWTMk4aXBj2rEwkMM4tdbT0Syda4wHDdnw//aUf+6fHOTFGztg24bicnCsOWozlEoCknEnvVALLI
8P5btdHTWfzyMs/Oh6I0XJHNBJJXixiz2SXU7TBX8N8/UojcITKmp7N4bhsEZiJaKHwDyKBkhGaH
gguM5hwxth214br582Lf7XsUsqGNcypP/K024QjFhxFSuZBGee3Ek7TSP//+b532rwucfSCuKo+P
KxZQyZyYSZ0UibPVmZUNG5pdav+69DRn3yfQtFqDBc3Sitb+hmjMLJYYg7rwgS6tcmbWPDrK0Jnx
SOH4BPJeZGMO8M9v7TvD+fWlnVm0CZk80ARPK9hzMhXrTe9hKsurfv15mUsf57wCoGU4t7jpdBw8
/gsgOebm3anGTONuc6ko9N3FgHwTJs7Bw0Cd/ez+663WIz76sGNNMHAJuRcCgH0oN+bSmondyfVC
fPV/PN2/Fzx9xy9+ASBt1AYYAfFwamcsFtdz7qenPkAorWBm+p/t9H8vd/qoX5YLPd6g7oxz235S
L1L/D9FGeH66aovY/wcW6+vrPDtY2tRrMfToV537rTkvEbp8Luxz6zvb8XWJs+M0BAJ4LJTV4iFD
wJ2E9w4Gv5M+Zpm1ZRlq6wgx6hw9+zcAyEZy22T1FbnwmN+GsF//iLPTphtSlfrUl+tsNEnL/CQy
CxeIgOU6JSpCT6cTtdCbRVHpgu38LhgAk9EIDdQ5oO55tmEdANYEc+Ev/yXXnQ/5umM528n8z6fw
2+sEXcDoWcXUFP77fd/gHAA24oToxw1QEA7nqNTthSW+df1Pncb/f42zzTLRMjRJiDXgIqttlRIP
Kpv/CjR4gH6s/6Rb9FsX7uuiZ9tnYqpuWYFFq6dTLIxZRxGpPED5GXJfYGxcVED+O9sF9hkRlYVS
44l7fd5RwA1SYqoJV8yp+eMvY7MVRnQ69DLm1zAGiAjWIxQQUADH/PyrAVLaBvV31Cvif3YffPlj
zt65R5e5K2r8MUMGPb+U7n5iXHx7etf/Qd7hu0T81yc/e9eiHlateywGSkE8H+z8JPXE8stiAd/e
4l+e6uw4YrpRqRkawnHZsohYNwPfUeex0+9/PhSnv/fcrwtPfZgoL9gQrD97HtfWTtkPhY5bR3oS
OnFcvFbFyjcA7pZe3BZe+DHaLb1w5L/Zs0A3I1vmhR50K/7WRDDVi6UkKeHhOanb75wdZsQzP55o
6jab8HZJLtO/LeebfQv6DjLtILUj0R6clwd1q61+CT0ZU4igRRS6u020lj2G2KVvJYSKGeiVBk3d
a2lD2Xso4qIF2TpioLJENqZOEzRVxHQYRSYVmi5rOvPdarafqgyPoe7fzFo9GoMnIM6FGErxl7bB
9DgodDEPwqP26yVG23y/a1FxjlpRPZiBkxFWYTx2DW8Kc7CiVYSJexq89k1oHc4YUKcVijyVKbJJ
32ME+1jT8kMOBfAZRRbWlG5IU0xROygYp6kF30XOQTRbI8rSskXRGGkWQTBhVJUkM7ounmS1q80y
bQs7NQdAfWvJf4mg2S5L/aEdGvuMZqsw8nYWWzKiS68+MT7aQG9EVbKcz80B1IIgAhnCienaR6im
rIkteiAEPfKJLJkZ9840R4I7VeQ34w8VMh5phh9lHXDdauRR6AR7j6wp9atrtPW4MVLAN05RcWjm
9dPG0/LOtCgS3O5q4j2YuFWg9RdxdI/HDrH2nre88hlj1mokfG80UABsRgU1dEh9J1WNChE54QSs
VbGMiRLTM2AW7MjE3biRI43beeqjopFORNGcEZlhDXuHEZwqqh3G06Bo3BReFqbaLfJBXR/QGIu8
jSt79wH1CYzxblmqq0V4aEebfQHmqaJpj7glMrWGB4QqQSqkYccrY4AwhRAscoEwyRrfNKNBNp/z
Wt82vcmT2q5enHbABComstFJ06M5s2ofA+AwMiIaBbpCD8IpfUP3poilj+CuNFbwm0bsyq4cPloh
3lrI86aT4bYHU9MSMoymnfs1cdPWrngaNmHcN2LMcahZNAtxcBrGoUy7Pobz5+zNL6QodrYhAFAt
2HU7oa7Rt0MCqHBi9B/VbKSYgchmd9143ryxlodqIndeUSSdNxw5Gw7Uyksur7uRX4+BdQuWwR2E
mqNQOjfKOs2EV+STWq2/RetZGDWWNCPm4fjRTv4Csgu1zLb5dMMhLU3hbbvebW4Bb/LS2SM8ltL6
9CAiBGrjmNsSVgRcHOgiEbtAm3oRDZCGjpegcJIm0CIZkXHBqDkqpaRWr6rCN+VqeGp9b1et9csQ
TFnRI4NUq3nnByKrpdKRof209vB/S9bqiA0wWKqS0WKWH83c14kdBHTTDd795PBNO7chjovLsqnC
N2ut8FZVSM4oTDxlhBhlMjJhPjqF7BMKEPiPYg3ruClnkfWLYhgJgo2uWfs4ayt3a9eNva4dsomF
NugSKMvRxo3rCZlszGxlvUHv6sq/r/pgL1ywvYDWSMAvyNGmDXLFYyDUTq56U4/mnR+66P/qkEGq
qI0xeGWwyA65f+W28ASQd32t2gUdmxDCjZ2A1anqQUlQGHGM+qF9gwgIxKq1kc4LgWg3PpDhiw3t
yB5TDnFvGoB0FJFa52t/hSyz0DZA54s7HV3aWbFjgPBGGFcYc/aqmPAXs57hQQI2E5ExRGDdLvcc
6jRRb5ZG1FkUo+taP3tBH+KK8zYTJ898sRpQgbpfmH05NJYxRt5sHedp3oFBcGWDwjyF2DvGDXPx
mgf0MfVvlXTreBGkiMyBM2g8jvu+JFvDXX6pEJ8ToIWfwH/fjdqCfgw62yPJQ4g/vJV2HfmDkw79
8wjSSrha73waH12ut6bf5hOdWYZb7G7tAP1dSXFbDPVdV/SfMiiv15puTMb2M9gQkxPcGOAxWe6U
1q27kcAQ4ze9N6CgILt+j4mHNrUxQxSHAwcGT/VQCp84WHUlt6Kha6+bBQwRixW5Z9OrkHT3AOVn
Tm2kk0lzw6qrWKFza6nDW6I6BD7CSQIlrqfldSrR8+eFpX89csOJfcu/kiGF4nAhQQMBBGrof+J7
btypu6LOhEHjanjyi2ozrv6bq62t0dgydhxsNwN3FXTQshE0EGEyAMzI62rYY1yVU5gEcnY3g1Fc
Wcx45LN/aMvu3vPYvY8+hMHUu3Y0M+hRbfzaLzNjQvMsaE0kCQt9nIWXdt5ogW7N5bZlUEdeC1YC
h7Me5VK8NULcNyZAgFAEiHw8YjQ1HZqu2OynpHaWa9DVumRaBjdxbBSYev7eU7AhHKPMiTTeK6cN
I26Cj0M9AUhSsLyNS6s2Q2e3kV8yB2/BsjOkxo5T0WYuborcNeRDIaos1CWwHxPDLTcCqOAV0Df0
fdTPoGTg8BOeHrfXytsP5g7vSo8yDadS5ghEcT8YTbzwILFocEX6MZ3WEBo9oRupKYC6vGZWTMnC
tu4kjgMB/khg18cBLwBPZV3S1UIc/doQcTfSIJZGsB8Lb0nFuoLFvLQWYDrlxiNjGbHRShVTu74b
IVg5LiIO+XRtmScKjNJJSMw7o7C2knZTtIAFaPu9kRgG4japlm0IYFTS12AdcJGDW+IlICxEkEbM
x3B4cYtBRsCGZAXocYurYHc7acQLctTcqPDnljfMNmQsexteAHA1N/Bjdmxsy8iGclEmzIneyMKi
yeIYbTrP4o2ZNt3UtTQ2ReE9SO7EbeXltAk3o61fncZ+KHx6tWhQcQeW1CVIUxWuCHMedsG0+lE/
eVerPd4o2V3xvtlyjLykUoVIUFdB+dgIDX7abLi5AqN+z1eo7LJ2IolA1eyKur2Ruryqs6Ca61w0
9dPAUZ4ggXBuhFG1CdB9V6bDaUw7GLvONdWeT9yLl5Hxx4YzA1aFk6jkthWDobPpQ+S7GL7kAVHk
2yqsXelhjLMt2+dRgKK5wpwvZgU3slzHTd8H7d6dBguOFAl2hWXnwObfdj2qwOhj38NFBaSk1DhJ
ClmS5XEqRhaNDBQtPoHmFKCfvZjdmLnqFtv2uaRzG7Xc+MWF2V9pv9uLMDiWVmsdysb/tKjdRVCB
G6JFS5UuPoiYXq3NlKJaHY3W8mvx6cGip8StrR+7gqAutTovwFMaHwBV6WyeSRhR6sioNQPg71jL
YMMmN1OFX73ygrltHE7u7GLnifGTwWe4alfNb/Vqy70cUGImXkjenaCqbkxTKuyGCiimyQpXEHVG
kg8u5QmO3eAAOqusvWCKPtnanzehlsu+N/wCZrKqd4IMGLgxldftCrNaAKcKKue2K6oXaJHUhxKC
ZrkrRizTy3elfGDOuglIsQlXwiRqNGARW4KIScwiNiBbj2n32jKee7e1t2HQq5uBMS9vupBvCE73
vSxmUkYdiHSJV+Fa0o4ctyBwa1yathMHhuRt7K++m/Ni9SzYHj292FVfXM1egIvPcJQXMT6RbecW
XtSIctmLucJYgpZG5BZkSukgjLu1AWJPBcE7XByeLvOsjs1saFBAZyZwSXYVuKKm0d2vC+hqQKGC
OtcvaCJYxt655RZ+t2up6spgK8vDagTBuqw/Jj3DNHg2MGYRwFI9griZYyTe0KAeoV+twuuzP8tO
gr4j3BvPF4+Q5rp1VPluOUu+4GuCazcuUajCB6PUN9gTj1MbBBCNG+bMlO6W103u+uGDhJ9XVHUH
ZjjAqAvhRQSJL4ornF2Bb5axtslrH2R87nY0HUSxccv1U3j6CjHPllfLnen1P63Z/GU5wZBaE5hh
Q3GgJVB/U9CBf0khgk36qGy0FSGCAE6OXwe1fKoV9LQXv/6k43xAShgOWtuuiHSMA6+nY6/aPjH8
GpAru8MHUfaPXowUdg4weLo++At8zqoS+9UOw7tOWFc0YIg3W/64jvKIwAg/ay0wHRVrEvCiWdJ4
4Mg6COtKH5TQCV6z0THw5fu/rIlGH0xPQZ0d/ftOz2CBLn4aEOBfYbyPFUh70VJCDnydNzUFmm8K
m2ewN69528AXBdUQE/BPC2KWjKDNPp/QW5dSL9xZPZmixrYApezeq7bLJEM3BbVvAjjEkXLZEzI9
t9wmfNuvs4AKapevdHkmgQQR0ABcBuIY6jjaKsjhMYAaqSpoWilsnWlZ2k1XcIr7Sxm5CJHRM+Yb
fQKhh6jm9vCzqTXd1DWIk4BSwRkyh6xyV/6A4wLQZDkjxmu6N/CjMcQx4W0pHb7Jeq43jEFARc2B
uVncFnPD5UifRV+/hLrj+55xCFZPHA+uFwQsNW5NNYpDB3AoJkfktWzMOQnb1tgS0nqJwIxPgkEW
dwu9xjc52Ar2S0JvaSZGigjoRtcDJAY1Q8an5Ulg9RySxJMTOy425IyBFsTmfBMUikRMIVurPe9j
Mck1a7zXCU78RKp7S3YbEspcr/J9wZCIxt3kl/wD+CoDQF0CB66hH55aLVgtv7hu/NXYlpPOHXfY
rkCS1aLLVe9fWz6WEcS6dSuPRlXAr1eAIiGEdA09+pyuBohc6wFJo4/aQGi8IqlSaF/v29IHiGA1
621f4V9hyAAaY/O053P9jqCujdYibHOjR13PVl11D7mONu1MdasrfA0Z2Gh3Aal0z5pgenJbplM7
1EXSQ80B74v/Wkb8xDzwOQcfz7kWo91vPO4odE163bulYCtsCdezod2bM7hvgGnk0MXODVp9jKJ4
COiUaF+9qUAhkCw3YYnwZg7znqG42bmHIdA7j3sqdlTzwBeWtkyRWIFZaxrgK1erZ+O6GieEw+TF
LqGd29MW04ZOf2038n2Ge5HawiTbWXITiLymvi702u3BdESWgK5A+BFbpbRYe/R6jg4OYxVes4DL
W3eRZNPRYT6uoU+fDdWu6YjrMvGmJj1laJjfpCv6IYKh3CkHcx0OO7KxC1/G1Wo2XoVYouvrIFFL
Y+aNyfgr041IJUx/SlZiXcmh9LbACfosgjM/vU/2pK7t0aKfBYapWNRMiiOGHDF8poCCpMvY5b6h
NqM7voLyfJzhlQK2i6jG4Qrtq2zJ1FSAxtgPiLbBKCDUI1FH+2FTGkO1p8DSJXVQZGg7f/ekexRG
j9TYCpIcE35sts62PG0aoeHaKBfxwwTtcrU+m1B/CiCr0fBhv8B78tsy6Ut/U3RW5pbjDwi9wCuu
BASPhD9Hi2qT0RUclM0mBglzSEpDTAfb100EJxjZHF4dnNZtwbv1jKwCvzpSyEp8BAG5ogggSbnA
5WUvilgvYYicTug8YcjwJ6ZoaEIMPGwcVOu87yrIh/VdUmtxXVrzrYVW/0A6yDusrnUE0VQC8Ds+
By3GMRdj8LMOfw2gsgwjqKYxZgZnSRcQa7fwZWNJ+9B58tF0UMIHv8/Es0S+Hn+YuCpyq4L6LbZb
3JE6neB3jOPPwOw+QISDsntToq3CZMeyRSDa4dBdn272BEMXJb7ieA8McY8srn5rjXAr+nJDSjVt
JCUu8EVN5GHoA+GGStxVHKDQmSPZfDN5FKqnu15fg2/Tl/AeaXjAjAVcVqSLUEYei8hpcsSQoSV3
iHsUXj3aPDBMHQGKHuPcReNURB17L1vripBpN1VuCqInpv8Ok/ylR/iyppuwdYIj9FTNW+UcDX7f
sRdkSAJtZzWYhaeojwzAyj6HU0ZZs0FraMxQchvLt3D52apD7d41MMc2SNsEBiwwYtdksWKHAI6u
a6Lbl1dZaWFzAO7dsfKtwpDaGrw69otfjI8Wrofa/Qz0m+0eOoT29gIiNbtzIBMzBu8gZqVoA0yr
xoqhsRbRwI2E/at0H0YT0ubFZqRuFDSPyoB3RRET3IT2DVTi1NK9elRkqg4g1bIv0JKMGzENOX+w
mdeA1VsfEcgdladyty2waXVGIb0TFm2u3Ar8WB6JBuxiB8kGDmIkeH+NiwIunFdDbxvkTSfQnOvg
pfXKfd2q3ap7XNg7MIPAmQXw3oMTHmKaZ+HwYZ/HEsTc0T1J2Rcxh4cRjxPKB6BMZZ4I283Yu2OM
T4zQ15qBocbpg4/u9MEL7CVI01qALQ9r1JiFE3mMxM5Mt3N1suSuj3yWkpArX7plW6+LfSuQBEpm
q11yTKoEyNjyPpnJwNIyNBoVr62zYh55SVpAj1JVcx05delugab34RfVLooBQBlXFoiecnIyXBIq
o9V0U47IOq0OcCEz/XRWSyRwJsKolP4t+giNBEmmlE/dQzOoRzaUe0EwTGKHSH/0wWdjASDasmDG
9oVz5RaNHzu9/zGDGeV1iEWW1Ti5aPduT3bw8K9UcSpLEBPMSuXyVC0I2IRnPYpZNzESwD8cpn5K
Ml0b3LLQ9A2QJ+Q2inj0+yu/DV/QSLluFptdIztaRRhrMiKLhltLw3NSLVKvfSGOGgyRDQ1NkMOn
NQ+X8UoxD4LT0GMit203ih0J67TolZ0svqzBIw377tANQ51gJtpISWCWL8CN8IfKEB+kaMucwdoi
GckgQVB7znwQMMbHYvSnVwd9wnE/r3MCvUKRIj+67sN6sTcaApc5fizYjrUbXs8hLazUNfsWuUM5
TTFBWneKzalSUFPADYUThzi6YktgIcvE1BvIlIDUMis42Ew7+1XDt0Il9N5fFwavow1Q7jUCEf5q
7G4t4MxCBsw6ecASN9q9Ety+oa0HbXgxDokBIZFHTal57xe828FbRp5iWLh53VbzzWL0oBjalBky
QehgDRm66uiu4lLlvBx4ghIsc6MObOi46vvlAZHiJJGOruo2KspuaGLDof7eakd5EN6IRubRfhsJ
eKKWsYZZZxUaYIuG3Dllx4xYWkYPrJHv8vE46pkxsPQZEpATArdbD+9VIOFvdnEVVuywukD6wgnU
XVR1AN7irCzkwUDlGZ1EbdUnHOz018nieo8pF526YXmSKqt9cZBWX0CwT5X2koDYrzNO6ocOYLBH
6P25IqkXaW+n1qi3mJJsb5GM6PKqx3xH5EhmhpHrr3ZW4XwlClgyZJHQQx+5BPmXAj0zOXIHFjuF
XkU2LlWQa6sq9pL1LSLipnjiuqiRkqT9Pb7i6+Su1hZATD/B+eVXYhmr2xZ2blcxyAgAjTHd6cJ4
Wxvl/RyUpJHU4z3SHMFubCqe8XJBNFlPFii/QOyfaODeXWVTsWG2rp7hjjWw3EGXOMtQ3a0KQ83I
ZbdotFRVfeOS0YzmcBBX9mwZTwXGq/Ouls5mWRdoHqwGtOhbSR6hWVrlJiKrNBzgg4WmX7+1ATN3
Stf6PtA9JJBqKcedKdz1oekae9uPWiYOH5t3JMAsJJHDNYyEMXMUQ5qpHSOMQmKgGlz2uK5MhMQO
QdYVMMFSXgkB0rvXo+kDUhHoB0UuHptgrYaXQFDx0rGx2FfeAgnjHgD5xSAK+rDFSI+EzX1arIPe
Mjr4uQ5HJzH7wEmslhdZD81vwNYr744bhrGtPDh6DrE/Pd2bm3Fe6UZOYromHBBZBi8B+oCmO08R
KxpIwkJUwk1JyadniRGtDMU+IK3tENkpv23ep67FVV2NEtYf8NwlWhmV7xAqW68CrcvYPHHhMw9J
TGTqcS3tRYCSmOxHsRlNn73oxqAZwli6Oyl57DHfIraq6ks4qxPb9p2vc0GH4hU+pGFHiBaRi5z8
ENIaHVDeL8USTrdo4nOu5wGJrKqAFAJaqk6m4GGlxnPAoNzeQkpXW/rNF/IGkUpKrIAjCyRwRzVz
iV4yF9i7gT4VhQaqd+2OZtVswx6oYD1gowVXDj6GxXHqpLcilu8MZ7u6NtuNA6mjol+uQjXjzpc9
7nKyW5WXsVAeNFTG0S+3D3TzOsHAwp+HwAVPW75uXWocnAq+nm42M/MTx3+fdIf837UGUVLU/UFb
7EjsGrjit1WJuxoyqC2004Hxvw5DCWbvUKLsQ95Ac3GXe9HA/pX4S1YyHbvCSjx30yPjGiBZ1zH2
Y66fEM1FEoaKTR9uc+83QxZ69QaNiNHg6XxYLCdrvB5yJuh87HrrCCDIbVXXx8m3riqf7bte8aj0
cBKDesgseLDdhFbaAB1LpSyzKYA/UZjvtc+QQTG7O6+roS073VhQzgigISLHzejfuSNeTvc8+O9t
fSPDXQnjWqyYGF+Ht3K47egv5dIco3lP8BBuXe+lQT0dxzOqkH+gHTpO1NErevCsSxxRRNBQNSG6
eF2UnxhI4fYdMmjjDX4SQX3WwgCTluxMyt4KaUPjYL4HHjAtJBqs4UZOiw2lhzFpUD800aTTudjv
mPyYgzoJ4LRDkms/oWfOs9RVu7yGhYxRjf9hEg4ZB4k/hKeUj9BA4fHobdf6V3dSnBjvXOPKaXQk
yWcor0t+JxbEFMUPow6jce0A7z5hoRtQ/QGqKCGDSNp9z9EorBnKQGj3AAUbtb3tXIO1gnLcQpxE
NTnUPzIfnr6N1IKHTPbaHPlYJlaBnDAqpIICpW6g7K2DZKh+OW270+v0E8ic66VFYnu0YsRaqHQ1
u8FpU0fz1F3Qw2OLbTNCe4AaGxMIeQwMgmF9Ek7qcsLuMSK1Ly0IDjcIJ8olmbw+K0MUtJB+tSEW
BBd6b3d3wYCMOlIIgQ+B4uZhWJCQsPxkNWmytnfl5KEgwvV81aww6DELi/Jt6BoD2Bjq7CuEeIld
zttylLcWakI6IyYCUN7xZ2zMCbkepKCW/yHtzJbjRpJt+0Uwwzy8JnIkxUkiKVEvMImSMM8zvv6u
YJ/TlYnMmzhVZW1dD6VueUbAw8PDffve1HRJb6JHCqbckHHxYo7Jk62OW7un3Kiy3JFcPHduLYfu
XiLLPD6qdh8VsbYmNv6oG+cT5OM0eRT1zirMTRfRlde4ua26e2labsVk1F9USXqGE8eGxkal5pnT
vHeQKrE7sFv0d4bxIMfJfdUGb6pu3CiVbm2DkpGSIeye0l76pUrxuiGWKZmyGzL/wFABZyYdvvl9
CbNUG4y7VlW8WwPlyq0V9fGBJudwM0pOvjJ4UkC6HpGKBY68KhlVlnjYuXqov1JWXrVWf2PbzFQ2
/sbWAaeCuESHwmWGGzUj+2vkKaTLhmtZ4s4OYWjkuVHC2oGeCLM9JjlS0A7boUd/RlPeBofmWIRW
Ja8D62dXBr/kpH2akqDjSYRinJ9SxNZ1f2Mh7kGt7zYdBEZCKdUD1KSu6sv7quo3hlXfJtn3iVez
AWBlh3b66AZBcCiVaNg4KiW2ZMyM9SRZ5YGL+1bDqYw0drssufErs/2So5kzZSaXd+dvKvQyYDOv
vvlq+VaN3Q+kb7pVX9YJVfNqCyXTczty0IDFbPUmuwVGddd201PQjE+6Zh28REezqnkfoZXXvcIn
26tvspSZXpSYdX14Rmt7p5jhfVGiZJEWwwNw7wejie7TyvjRxsNLnpguCh4vidls8tS7jx0IBFWl
fTTN7BuF9S26LC907LZT7vfbjhLhn0kKQIj00Mjy+pd1ihudpvRfervzEY0x/C9+EtS8Lc2HoZD/
oPQi3TQliIRW67pn8rAJjFdhWM9pWdnf81okdmUredqamGS7DhCCVSvrsbJpA49KOBM5ayX2FX2V
1Amd3m7UuZ9MOa1d3aqmXe6VkRsnabLj/4/QetMHt6PF6z+x9fyRSejmNo0oahq9RXOM7o7vAHEJ
k202ydYG2Srv0JNYffaQTqBeNlDrNayE81TYO43i9O0QjxKKOMG41spmctVSLWl2CeQDE+JuEFef
pTxM7gK1JjKFlbFOK3nYMbBk77tCU2kc6fnnIdO8ja+bEbIjKY/B3vIOTqhVew/0CtcVPvggFw6F
hiHWvgRKOKG20RKEIM0sKCWDhJHlCKm6yDyUMgIz61KzHmXOa2Br25KkfaU2JXoLleK00ysS0j3/
Zsr7+FYq2rT/Iksm49f1RC8VfHvsfXFKFZKdLuoQWmg1gzKqr34qPS98btqBFnuYcfFQRIzfM9J5
sAJ8pzxE5IQHKUVO38yZyi2Zeh4bTV2ZNm/8PnHQT2l/k91+c0Rr36gGkxiPxFgaZLDNOca3gCJL
nSdrvfDWdkcLqdfXJE33DOI/mp7/Zrb+q5Em645uIknHZysjKYdYO//pBLntWg60HSAuhPCK/1Kk
pI3kwi+Srh/0LngMIqDluhUFOx+486PVat4qzLtnuTYlruiULhIYunWionzDoh8rM961gbOeAG9t
pny8oVdguZGXOXcTWVM52tQGE24XAU1G7tEsXN8YPnWa9oj2EW/hXtlLcr0upHEvl7l/GCXrdziG
okgVZq6ErHtFrXnleajTwJ/C/KMHJMaebscy/tU73b2ahc9F6vxMp6lY1aHy2RtJwZzwSeWTTzE2
eLA3d5PFDVmX0ZrCwSEnIUrk6VGWSmWnFxRZkli9az2eTHL0x4YAx9fyta/WrzKDEEYN306f2r/j
+IdppjutaL5XZQdEN0rXqlG5lVzeF63INtqn0sy2ToT4Rv0eKv4D9fVPRWQ8q3b8kA0pQyrT9KIN
+p2HgJMSmvcDwnuJZ+5yNCFGYGl9m7wqVrUdQ20nVbDjoH7Ry/Zdb5CAx9o+DKL7Rm3pjkLRFxQf
Ii+65O0nRw9ceUTPoS9vhxaxI/jCXpTG3qWlgdz6FKxBtfSr0bNvUtNMIJDVKXl3KEZ7yVYvaVQy
0gDXn6gRqdK9WiRIaFFwGmjHNEV96PyAPuKQ/Ig7RF7Kbu014ydZ9h5Mv35oUqoIEWXSrOEasbkK
APRVKyfo7zLZ2Xf9xP0foqmBElRRqdvIMF5ByNkrBOmzXRrIjCNGzjYceM47yINt1fQRrN8etL3b
qSY87VJG4RviGCpN2vTJB3W4H2pqwKbD1FHVhOt+EK2Mycs+0ewzb0YnR+Mv8p2X1LMrWpqKVruA
sZQtAm8mkUQ3+XnJ18kpyekbxZm+qqHMuyr93eXVK/2ldmM1bQ49vSG5tp0PG0ULkcMJOzhAVX8C
+BLfyHaxGzgiZZvj6yD9pmxtxCqMd2aZIrEipWs/HzQqSrbxJE/De51G+UGVjG86EXBVULjaqEGr
TKumUYpvdReVlKUKVFMyp9/oXUoeTZeLV6Hkhmq5rZENIr8a0DThhRDku8xL6DCHofd7SEJCowwT
sSMhFZfSWFmZlVz/kZPuAZiddFuoDrVmTdnITr72NE/ln1WY3VdUzFynojadyx1UgSrwNjdBPWjd
pDR0/fCxKe2fdRxGew1kTDMSK8HLDVSE1R+oynzvwmg9oB6w9oHLDYpFBhulaM1U44/Iae5Gs3lC
s5AEIFdGN1dwBWgRfNq4tDIRlEHPfqL3Z0/J3tEGDyRUsKePQqIBrb1DCecu08n9IQYN7htTAngm
R+Mb14N8MIx8Mxl09adUkZAxo9DjqUDAIBHnxo2rnz539ja0KpJ4J4IidFK9dQVbKP00afqiF9In
s5QAI0aJkPPo9VuDotme2jrtfC3JYcOcUtfik7w5KKjdVnBkfZscDdVBP83DJZDuOdj5BC47J7oZ
Yuamci0XYs3NIb3JXap9DLTpt0sMWR8EIqcwZNTOIbZV+K8pw05xis1Pkqw0ujoSIyTpj+rAyOym
+iREEex1v1VcEH47+LpXFoWy/9M8ucD+z+3DvK6Q44kx4bl9E+UHrx6QB3KKcivlI6I31IKqMN5e
h1ufzyCgnWHrivMx/XlGamJI5mimqlW7uWrcwcT1uehVfWGc5HwtgPPhFBXE0To44tlEp2SQZ6Wp
QI53qGkpzAZSnvSr57+7EpnwpjiwYGDKmE/PSdAq1XBHMQLgfQHB5JcLXB6X6EowQNfEsOASh0b9
1CWAEyp+YdgtyOmdILedbqE8csO75GPeeLrhYVrdWzsK9SiQLM0bX9jDE+OzPXTKpNFqG+NqWyRk
A6gxjRR7t5HZvF3fx4/Zr1PXExsJGN5UFFXV5BnQf3ByZ6hk6z+Do/1LsKYyewj2+Zfg7rqlC2M2
J4Zmw24ZxMth6aAF4d83h/CmgJoN3fXbJbL9c4Uk5oiPFvSx4KP5rDrzvKIBqcNwM8X4Awm3/2l8
zdblzr/r4GPeM5+6sve1jeLrgxhrYkJkszQda18YbDj5FbMvmOgVUMEUe7bV09YgmaDsXFjUfJJY
Uw5GkucvoV2Z91E/tt7B06rfLXyVG55BDSjzUgX6qqKK9RnpYcVYBWMQUzqQ4EESV7D6Fe4sr1gx
cxkABkyNaFtNXOyi4FPtjAIVsU4pwEtUSeXG8qRsqzbyN5levbYTr3uvBM4vW2b9rAbkPSGJf7JS
8rIrd2ZWvoFs9ZGjHF/qCdWgDvQuL4bxNqJhKeS2uKzIwfo7JU+/xanzpqQNjKgD+KU8Li0BF6KS
inqtK6vtIfZ8ed0VbbORh+q3ptKk1yRT+iIhw/c9SJHpCsmSttRg6C8BmOFKHCwUinQ9u890lPQY
EQm2vp1UKUrGQbcpAviC2Q/rpiZXjcE8KBqCszYVxaTQ0ptJa5193LepsjUjzfyGToe6ykAofIZy
CXZYQfubUd0FYa4Z9ZciCpkUqKIpedVbE96eSql+BKhEqAtxUVHPgvypY4o/P3JMu5W4gEDWcZ0x
p/gebVGCXtNW3OVUItx2aRZMjK1dOdgfIzBH5lLqrIUmzFXrcaNDA5E8hDsYvFY0Ap+QR1y4rc+v
ltPViT8/MtcPqgqEFnMJNYJ6LO9h11ta0tIOzkbomKrn4RBhgzYoDKvDPtwhRwcxkBirR7f2esC6
8MEU2TZNGcZqyr2yOVtSaTdIzDiAj40HtGnXIFVvY9eAo7O7WyZl+Pgep9+LYRtBlAtVnOCuFN/z
aAM90zdDki80WGEX7u+GA0/j2wEpeT6ZYDmT9d319Z0HZKbBYWdTkSgwOeyzgKyHg28ULfQuTeIn
FLri7zwa0xX6eLTwo+6rbqe7Fow4OHFt4S44d5YT09bsctXURIc4inwrGcq17A1fvaz6cX115xIh
msh1LFMTA1eOrM5yOt03x94H8OdKnZxt6XVKn1UZ1dHMNkt447Vi3Wa8JeI2/ZOHA0qGGeWiYAJt
HDWBzkABMM8KwCfAAQKQpjA71U5UL8ZOWso1xGUw+/QnP3V2B9dN3FcJz/KPyFC7cKIhXrUxdki2
I+W7XtiY81N0ujGz7w42pTWYyKjhSAWs2BySrbduVlSqP/hhFqkcLzn28ermclbdMMiDlWIPpbH3
8ofOeGawDoFyb/RtsnHW0j9Kcv/74bX51SszhZDSDcSCshlai8rX8/UtPB+OhKEFKnuUPQzIEOf8
KX4yeODZoPUpsvCr0SE7bYQolEY3dA4XYt6Fk3Jiau4aZa23eRPTkCq2RcVU3t9WTOOYoPqEXBpU
hwgBzI5Jyax+UBgOaVlY0P14HID+Xd+tC1SKmOBtRc0N8kaGdk8jm5o1dhNZHo7NgH7ypu2dTUpP
nEBa7JRoc93axW9zZEz8+XEYbSCu1VPWY8PNntRrO2Aqa0I4OFb+yUHSDAeie0MRXHyzdTHjksJt
7IP+eg3vBYNz6uory+AcxVCiLlG8iC89DxKQRTM7RmEHKanZh6LS4me6D+2fIY3DPZwOFD4pmrqh
1vW3cuaDgGQwfJ1Xkv7t+paKdVyzPPPBgen4Qk2kGmUns7wzK7vf1VZTf2aUMNhfN3Xh2YWvHK1y
FpysyaMUFX+QOZC/QfUZdxv6r6m1STOuevhEXBp36Sr0XAB1ypdi2DHptPAjLh065CFsDgZqEXST
Tn0oQq+rRr6CEtvO21nNBhRSvOfR/OKtBb1cpTzo+3+Qr4nXLISOIEZQHZnf/xzEQbdLrXKtB4g6
ds42+sItcKfdGG51J9RcFxZ56Ro4tic24eigmLmpKcOEvXqT/1A3qCe42p3y1K6piFGiXNrT83SU
5ZkmFE98XR7ts/TG6eRSD0OUatQn5INsCIQZXb8zgZd9M7eUwdf5Ei/IhfLRicXZAkvZQQc7JXRG
ivTZV5V9DahyqH85NCRDg6Zsmt9EtvUc9crb9b29dGDYPRX3YYfP6ME7hj7ixExRPEDLRE6qw9A1
5B3DwmG5aAaSNzRwuIvgqD39gpoUxoVdNUwmVx6TevWm0mGersLH66u5dBqgOqcwpaKpeJYnhtRG
LQqs1Iu7XWgwyIB2/HULlxZiqUJyzEKskZv7dCHJQJUnjDoCaTgwWYECOh2JUAvX181cUGjg+Ux1
zbGpTmFplnbKrdQHeSgIDVfqjb/XPiXraB3ulF19aD6YIpd51C9dR46hq4oI2epZZbEagBoZPRUw
ZBpuCoTGrEFm6G6TADtcWN2l74TkCscLLcVzBrlKqpkp9zGl7/rXPCeC+DfN6mvzGnuiTAUdxRLb
/qUXErKURCweR+B157yjqJ1LVV7Bi2ffCdI6/8ZypxsbHR8uwMWIJS64+TV0bEwEtKOAJfV6HKhe
CDDdK1PwMzbPWSVoBYzDcVtZ6kXRYEm85ILP8CrgzoV7GoE6yJBPrXZOn4QITolnNLrDSL5/YqBy
399NIXIzNbdBZG3T7VIV6/xEqIjYchGSlyGK6cxyWHq4bTR4ZcVkibwegJT1KNhHymKJ/fzloVqO
yeOWJSLk7cxOnp0DUuyQKPsQD6kO5OY3xj3DJ480BxbiscgSTj8fzGNEEKQ+YalVP7LEo8+nM8nV
qS0dT4PprILEHACHqypyuWuGAYxvo3fO09DI8VrxneJ54XBcWOiJ9ZnzpC2DeYlciyeWv7duRZkT
7OA22Mt7e0Fi9AKfEiuFUYgTAdzlrDZNF9AoIeEsQdODMvK1nkkxVEcZpkqtb7Ziy8+pxNxETJN7
G9ZJfSgqb9xlTRYf+JXKfTaBrGoN9LGcth2fQW2bz/bom481jQJm3mVPo+/nAWeMAgfaW2lsjRem
L8z365t2fuBUm+a9Al0caclZ4C9IVAzFT0rXgqDCLl6N+jAwcpwWULL22ea6sTOP1/FB9ozUAKVZ
c06PNNZ2ygjER1tTX9ngaZQJpM1SleqiFQPeF0PDC+FeOz3NTZS1MdDUyjWdr43ys5oodVTf/8FK
kELBAl5u6rMUNpQa3e9TbMRF9Iui9yEN6s9OviQDcR6ZdJkk1WK/hJYa/5mtpesKRkodstQ7BmB2
a7pWcBAb3ZpS69qtIHab/m4mQCmFYWYaIjLdHVubRYscHL1R9vDXpCn4nGGlGcrfvsRmJsQldxQl
ArJyXYt5K5p3oADuYZNZdXRdD9VmcgUlqAMDyUIadebmM5Mzn7BLDnOj2QAXKuYyuCcLJIDL+5YR
Gykb3OvOcXZJz4zNn6delXqSYpWM9O+n8Lm1n67//Rcc/OQTzV6JTUv3WtX5+1XnPmUkvVTdUVli
TLuwCAgPecrDXCnr+lzfLWPUTnF8/EDNUnMFRNtyrXZYeqFcWMqJlVnINqOiMhMTK0a1n7R9EdEl
OVzfrfMiISfoeCUzjy4kMl4kkUq3eG+2MGqttTXzqjv70SxW0ivzpFvlVb31t8EdE2rXbZ9lhjPT
M0/vU4hoKYtUblTn31tQxdaQPajJyKSgtVRgXNrKmYvrDtOIsYWLy0/tJjtEvyAOcM3D8DTdAKtS
NvE2uls6Vks2Z55Opq33bccjGoTkcwPw11esb71kb69v43kOOtvHmceXdcPgos8+dtvQXIX7cgdz
jFtAskVn7/9AwSbc7iSPmdkTec5xhIJxoQ+YZiVlGtYT7hKtvYMO5Rso+gdjwUGXNnF2lwySFZaB
jH8ODNwlxbeY8WAr+3l9CxeMzFPcMYBGLBK0ZJKJflyQ7e1+2I6GuuCFCw4/z2m1oTAK0Eula1Y/
bf1Lz8iP3rmLilILwcmZhQ2jsIwSHBXBiZpNDrZuIY+9uFuILVD2JfIhkn36/QuyryIqlBI2ojet
37Yy0B1l4YtcXANSVQavegf9mdkasiGUwjwCNB1U5Usbw8vTp3+uf/Rzrkjhx0c2ZqFPTzJUuWTO
Z/9kfq8+UW/aqm/BV/lh/CYuWu1xqSBz9gCYGZwFvAKqrj7P1crVcK907Epo1YBVZzHC4lloSZvI
aMxVaVXr6yu9+MFMh2oeQre6ac/OUKVpqiRrLHTIn6f2V/reLxUML34ui79HQHcQo5+5RDxalep3
PeSTYbJpvR/1tCQoftGCjVi1ArIGlbTZGiJ/GmHVExb81tyPscWgnA3a6/pOid95FtogvtZI8j4Q
Iaeu7fdGKcUlXEya9ttoCsYrbuVxYKgjZ4R8SX340meBbZVHEmVB/jFbklWUCUOkJPxT+QSGUdUg
CjUXEtbz1gM+RxkOyTK0f6j7iB9xFKwbxq87zcSISiVXI1B7e2cntIUTdylduRTePpZja7IjtMVP
TVVFm9ujMMUbF7QOc1jyCspCKVyIP+f9NLEmsW//Y2gWHKwe3TJI+ICtfJK+2Dfa3nzU7v2D91DD
zMsw4cIeLq1rFicUc9A0xgsrt4E3ZWBGZVy3cEV0v6773kV3OFqVOAFHX0pux17yUswUxYMUPqf+
bWAsrGTJxMwZqrgoGsfAxOQ8ONp+8h5zaeHjXDqnkMdwSNEYdOiona4iaALgMlpUAtJptLeyhaKg
65NyYSHK5W/ylxnx50eb1eeNmXhiJdoX4QLtnfNZPbzX7+knzY1W0VNwZz1f/zwX0yxNlakCE+iM
M3iCxL/uK5XXZrPu1vqrtpc2IC9yxHSjDTDXtwVzMiuYhyKNein1L6HBPkcR2sFU8O7tQd/vRK9A
aGlJO32/jLu45BQwJhsKEk1ct/MSZpWaaJZmPDir4s0sZBB38Eku1mbFITlbzpGV2ZlVe11NR4kE
PDjIN7GgDRcaGx1zRbzVRZpqrRc28OK6wH2LvQOQ+RFFjlyknMC356nN3N2D/SRkgaOH+M641+6M
J8VtXPmrdVhqiy+ZnB1hX+qqQgkxWUzbJGRoYB0p/+B8wdgr6rDcgxSKTh0fFk/Q3QN3eRrvS5DY
40KOKv7/8+9kQpIpiq82Rd/ZTZ6HbatCU8U9exCfyDwA/90sCwNdMoNCNMqqOn0iTtPpMmgL5RKT
waLBWB3EUQrROlL39UJl49IHwaXpO3AB0h+arabNEBdQVXYLora7SX2HGfQJfqXVgqtdcm4AxeZ/
9GvsuY4xrKxVP4nJD0apd2q8Sm+YqGLE7kPvRGE41/3b+FiuQOKrWBeJuDyHeBRGkythFqPK4U3M
RIIzlr4P3d+v41k2/ASAgkBJgQQ+/Uh12kh2UY2lm7epvS4saF5gITt0i0XJi6m4Y8m4tSUA4PN+
MyxNktKPkxg72ISv9k6lBNHcqodiA4Hgf1A5S9nKxczoY1WEVxP3mKUr/agOdmcy6iDTCcu2ApPT
rfJP5hZKvQU3vHQpHpuaBb+uV7IAjXeCX3drNzdmvRAU/j/7xxf6n7XMUhS57QdGXDHQbOl9GVt/
X1MECBlMWek6KCOhy7CkKHm2KIrUAuhufxxhdY4BimFxKs0aErwsZdAnVsmPx1qtNgtn6+wIz8zM
qg1WaRaRNRncSzvr3XxqkJsI70Igj8SL9/+b9PNZcsH4i21Aqw8OgW79B0Tj6OYohJbXWOeoktg/
Mvl9gAhlhLDs6/WVXdi/YysfCn9HVpquRpTTEd3KydlrzriqICT4dyZmLm4QlPSmzVBcCL0/ijn9
VqAluG7iwuc5WcXMtTXDb+Fbq1sXMIHjVrVdB/DUtMyaM59drK8bO7s1bKF9Kzq8yISZ9jxVmZy0
HIIk6+maRTddkkHZd4jH+3T8HBSfU0jyO7iHr5u84AsnJmfri5Ny6Iw8gyCttX+3ehStDL+HuzMZ
7yIoGq8bu7CZJ8Zmx3jwNTWwWtZnG7eMY66s4QHWsaXbSvzkkyt+tovCMY8cL5Iay9Ch7RBotG8W
MtZoDTIGfDNutc24Z8Tr+qLOE2dhj5tepqdlGcocZjsYigV3FVsIlbmrunQ09gL2be2EamOwu27t
0vfSREZB74nopM9u/NTWm1hXoZ7TJAtmO2fVNvH3ukVJYVpUSL60kce2ZqHJdiaLWWZsZeUhOaib
GGlDu3ro3+Vtxk728sJOXogYHyGX7aSDJ88Lb81UaWbRwGFaeABjdfUwpvnCCRM/ee4bIqr/r4nZ
kmgYBhBWYmL0Hj0Yq97UQRq3hBB7HYppB81ris0Y1wtR5PxJj48AUubup8IjU32Z+WTYR4NeYhdy
L/Np3MBptIVPbdNr7rgG8bZdeh5c3su/DM4OQWrnWcPMHw8QON2rZIQWKV64upZMiNN+dM5qMCMq
HE0yBLYhz0QF1sFU0xZOs3b5i/21EHEgjqyYftKMwJOw0sP9bXv9TSlNLUTTVaZBc5b+Rjt81Fbw
ZlCVaaAx3dhhOTw2U1HvMzVBB8JW/f001t+UPm1e4mqybf7X8BxKUaI+lKGCpC5z7nsVQuCdo0Yy
XHZ2+zMwmPyGsl6mGc5tCW2QmpfpV1DmzVezTHIYvOup/2aWGYxyUzigZG/VEhQVzAevk9Q376BU
F3IStXwTMbyyoGB3KQ7QEgYqykQBdepZ7tqlVWYHQiemN7SDmfKacYyfgx2+a5H6dj3kXIrax747
CzlR7Ed2Jb5ANDFynMKpPWnDi+yNC+n40peenc2aodQIUD63X54ArPscQMMvMWWewPYR7DXoN//d
umZbmEaqP2Y+/ltkjMTBYVVsW7jxrhs5b+Kfnvz5jCs61wmaEFhBAMHemWDjoViyHy2gRc6uP3S7
6s5amwtHU3yS8zD330MzL1WaWRLYtscnQ8FCcMHxgHLsKF1JU92sEhPtGb39uxMfs3WKy+TonE5N
rurA30iXbecPQKR7COsWVnXREf/y+Xkba1AnzXOGFAWxmGl0CMofNShrrn+vi05IjLYchiWp58yc
fYCdsRwtpiU7lfns0M9+YfN5iODKLrwWwuuJwYYqDffXzZ6/1sT28ehl2t80SCXE2o+2DwE/XeDT
ZDe2QZ9l22Bbbw1jNW142y9ObFzcSJ3Wk0nZSDzqT42ZuQp9hYp7jMpdkt8k+W2gfbm+oIsmeGSY
jNwZQFhnhytJPceE0RnuZ1t/YZjCd4c03TVOVy98sAVDhqgzHm2c1FlaICeshVEAgOer2r4x+/d/
tRhjtl+2Ew9DaWJDH2Gatm403p3d+PzvjMwOkNoHQV11GGng4IT3YAPd3B1BfuHiWNqvWSaiUnNj
QlKYqe4mtAFs7Ye6GPXE1z2LP399fWOWfYSxkZApY6TbmhR3h/1wI+2a3d8uf4lDc2RGrPXo2xtO
UdhTjpNN0Y86h3cVodoOKuJ/92FmGYhkq4gYjFixvAF9jBISHPsWrNvuupmLMftoMbPIU/heXfgt
e+apO0158ezXtt7LjIQ7sXvd0sXEDay3EBHkKTHvmTE+FUlK248uSgIrZXrlAfwvLcy2zEFzpckt
Hghm9aMMfjTQ3/+7Jcw2q1H1EK5PNiup7mr7QV+sOIkjfebBR3s0S0bGKBmQPeSjIzr+pyBXF33F
4BZ+ksVovPQ55qFSg9baFqZM7TlGtsnRF7pJF0/jX2uZ35ty7fdxiZIJnPbAGWpUWiC81DMVpl/p
vkqt+5aLLeiGhYC2sK45HCRmHjpmBhXQlTWsddjizCReODOXghntXy5qwJg0/mdfySy0LMglYQK6
xwHBAPmBW2fB1y4dzGMjs+8D3UUcFypGVDgJpW91DmfYuGkND06h4HDdry8uSEweyiCMKdvOonNV
DsDsRBBwDAgu25092W5eLA3sLVkRX+4obnqt0ntDwYoK2LqtggHhbBPGT9eXcunzg5X471LEjzgy
4hdxEjUGRgL5UY1+6vGCe116AR3//bMYA0t1nTITwFZJyHg8VYjewQFXx9lCLLuYmh0bmsUaK088
VYFbzS0YWikgjC7rfdsgg+LfetazMiGWoDwE3bNfmguml5Y4c++6QSYMoqLO1RBDtVa+Z2qbTkuj
vZ/U3Q7K3/yfxNXjtc58XY/UqoYoFc8INtP408l+/Cun0GfZWp50Ex0Zqt2Uhne0mzdw2123cCnY
0XmjxSfwE2dtDxmSMs/usDBI6QrG0CQbVp11F0TPSvGaai8FHD/XLZ53J0hDKCkqtmjEqugMn3q6
rqGt1IlFdVtDc80/NRK5Kd0JZsOGj+5v9bI0PnLxcNHNZpZA9P+smU/25tRl2thyZzDNET6F+t9G
PH2s6S8DM9erfKVvJIb9XJmScFdv9e7P9V1bWsFs02IgDqGdswIFwatsq/cLf/9lP/jvAuyZp6mw
yQaegqSWfOPdxDfhTjBLqbdLra+L1V+sIFQMzJh2/CzM5Y6XFKXNOsab4FH09axN8Npt1HWwgXNx
f33TLi7qyNgs5sX+hJCGWJQYchHawD0DLup+SfJ4yczMu1Qlb01dfBtda35VCD8VEPYO2j5x4net
T99TS0JGUpvyjZJCC7MQ9S7eTkeLnLneVOrd5CfEIC9/H6ZtVyEzuYTSFyuYp3fHX23mfbna9L0i
iRWOuyh5qmxp5QB9GqfN9Ov6J/uoWl8xNX+gqiGKVp1wEP0ufDVvoF5miCNHM+zFfhTUJoKfCOET
6wCJ9HXTYqOuWZ4/WxW7mxQRJBgsX+WyvPfV8SHQ9W0Ead3Kk4eNWqcLt/LF25J5eWKSaJ5CUnca
DCNt6M2iDtG4oEsr5rtTOoArGItRXG/+0d18bG22xLRzpGjUK3EgokcUJnaldm/c1Z/ybbZTzYWM
5hyV5cjgSEWzB4Y1GTXr07Xl0NGHYY9nBof0Ve3XyXPgwkz65m3pq3/ToTy4gfdzqy3k72dpwMys
emrWqtup83Nhlm5qmyBI07ljeect8cWcheSZnVnyCaWbNaQ1dmKmphzvEype1x3yfPh/ZkH8gqOc
MAFoqqNBJc6C9aXKV9/1G9V1thrjeuba/6SN9NlXNJvEJh6u2764OO5KB0FCE3WOWUwL01zRW6Xt
XOjEHaZZKOunQ7MAVFgyMgtdjlI1kQcdjSsPbfZZb6QCHFO7VCk4C5Dsohj/NUCSqIjqzNww8gOl
M01kZNIKqYeihsCosRE1DsxhCTB8zh43szXzPcY55DLTFMHIJCgamz3Cf1yk8u3S1XaunQ6Fj2Ka
DJBammEa84tUT+XJ7m1YfAXIaDjU37PHDCo+mHLSl+zBuRXsTOV6cg23e4luu+9Bv4nX4yFeO+v4
63VfuXTQwf2T1YHNp+g6d5ZAcoLJgPSVIKZtoSBr1M3YI7eI+ChMOuYHJlLufxvx/TJe8TyjEBth
a0AjAUCSws4yCt+pYV5FJs4tdHaioBSMyE+46r/JcGMEm6VU8rI9bNoQnIiR1tmhVCeQSWqWczI2
OO4mWQdr53O9rQ/ZjXVY+szn1yGWNFCmCqMJwOnnL9yideTY7pC1obi9DR4BLu5EzWMzPtjKqtuI
mR7UdWGsfV3iJ7xwOAVSnH4fyQWwr9mdz78IOkAxDfrFlCPSVYxi5XW/OcsqxNr+sjBnvepzPbTH
MmiZs2lWYfbHMndF/dk23+0uXV83dSEGnJiaxYBa8uNYKiqeOQ5q9GgiqRoEzYG1u25mYc+s+fFH
cCSZGoBxsjK+AYDv3RCJ6c11Ix8edpKozPZtdvEURljBv2vzlM9WAkJh7Ms/3VpZj98Z8trE7nRf
c/AZUd73awMM3UrwtS6fvLN8afYzZgfBAY8IYSMRCFEd1zBfajQguuiLF3yoqq4Gf+k6FB9pvm5d
F1MLBqbB/M+uw7zX0iqBHF8lnY83ytfUbeBM/5jXW+ykn3cisSFoYYFx0jVmVubUWjSZuSM3SJ80
EB2YbrZty1WvrwTMWwA6wgLw9dPr9U97wU0ZboJFSzGJLBDRndocs9oo7Sru3bEd7LXfDn9GJ0YZ
0HGGhfv9HGIBx4Gq6TYXCIQV0LqemgrQ+G2KpocA4Hu3ljewg+2G2/hOeE769g96D8KcAaGWYKh1
6BiemkM1Koj9cYICJikocKFFsW9rI14bddq+/YNNhO5C1BhAGM0DF/MZliWZSLi0sZCYWw3TQ1cu
NN/Pixgf6/mvkXnsUnOlqNocen4xQdr/mPDCdQRlEHTbidtCKL6qdotXjzjYswMgirf/uzJrtomN
o0uRk6DiIVxSJ5f2Hu1HxxUXbLq1EbhfeFpeyKRP7M3CmVYpaZ8UCgW1erhJe+tlnJz3QZPTrRJr
79e/2oXQqak0WClNa1BvWLOgpidN1LYWWVpYRgckvW5jo1lfN3HxdB2ZmJ1ox4vkpvF5a+Vq7a+N
UXuW9K9ZbCys5FI6RHld47bG+c55iCwP4tio5ZVVJ3oNSKJJHyx4FMlJLMX7kfpMSJJch6s6Sn8F
oeW/NPL0htQWAo/olsIYVd3FIdKvEXz0b5Y9yi/X9+HSu+LkB87qImhVGWkja83/jOyme8if3JEY
kO9Aj6hfuo3hpg/tA9PCL0s+dekj0LbHiWmoAROehTjU6Co035UGZcUCANRNmwbbHPHN60u8ZMWR
gcKrUKyoZ0lhn3lNn0bW4AYoRZs9GsLmjyRZeGhectljI7NtbFup6rMc2kOjHt2y2Xatv/kHy1AJ
z0D6NTgDZzlYoKtmaIunS4xEaRzd+tU3y19q2Fzcq7+MzPkopdI3tVZxAICq6rpqpR9Rn/w/zr5s
OVJci/aLiGAQCF4FOdvp2S77haiRGSQGgfj6u6h77zmZmDDd56G7I6o7eqfElrSHtdfyeW28fL2W
xd26MDO7vKKupeD1xNtGlBmkiXesIm/7tYmlNxuK4UC9/1+O8jlu0ByqOqcmbuXw9huGQ6crMr1L
/Lcbtw4mEqb/YfICn8bzwGMF+izHBcHJ9bs2uBbYpSeZFg/dbu79iORG1e5K5LN0D18amd3DUPOx
oNI+Dr7jFmCG9gKdd5AUpMUe5ID2yi35d5h69sqAlAMX18TPhZGSmVsrKoUB9W8Id22i79He2JtQ
0N2LAFVhwhK/C6Zx6HJnv2fMZsUWTAb5bo2XZimRRnKBLgAgNyBbmwP2EqHGqut6ADLb4khksqlK
DoFP4z7jRsZQmbs3hj5mmV49ccteCeOXcjwC7k/g/gnQXmQ+tlgopwkh4DHleBPrYrUzrAOKSFs4
7jH/DbamFb+dPuB8yy/tzbc8scaos8AbNtkzgmn4xH22dtOkRhQUb19bWziIV4ub3cBuTVxNj8H6
Zrr9I/QV6oqvgGbWLMzqOiNYgKCZhuUQSPiZ9IcFKZev17BwZ12tYXYxmtIYCUcv0Q+pxzxrhAQh
XnPXXrmzFh0BPoh33J3Y/v7CbS8qcJrVx7qXyM53RMfCtoV6IFIO9810ug2q4IdYRvvau48phxZY
GOj1Gkv69DHmnnH5A2YLrZLaaVXVtn4IXvqSe9sOZpy+ffIKSPqtAQQ+l6NB7olagws+qGk+fH6d
xYNSI6agOl85rg81FIygRyCoKKEBpFO/iNNXiI6BtYR0LIb0iVaJlaO34DpXP2B21SUNzjpN8APk
QFAWfOXmv/d+G/PvE+/aRNUzRw6GwAvktdaDvy5/D7vbCpo0X7vmUviHcWDUvYFL9MAUNluCKLy+
50YOns1Ddq4eMTsJ4aEAA/BAH/8lEx3B2fSWbcOVW2Rh6zD8B2expjHAT7wOdDBL4WYmKETi72a/
p5CkW1nZwqkDoQMyEOSmqKjOi1EheCOKVpUSk/bjtwl2OaCn5t7YHxRXVXqMts3eOKzYnHZrdgCu
bE6rvjiBXdw1SNHJ6Jd1uknTwofIFBtizqj5EPZ3HjQUjHfX+1UgpLTWzsPCwzvRY4Ls0IDQ4aca
WGImZQq6TwSrTnsyKvNctP0mzjuTNdm/BxNghteEBhPYB/EPjE5erxRjozIjsdP60AC29yayPQiR
Ot2/P2Dg7weVooOoBTR2szzLKAhVVeW1UPlEY7JhUf208sWW/NBCcx+pN0L8T22fBgLag4wREhfs
2/9NU1GSRYV0SlKjpzUWlaVMHPOa/zU3O25Noqet8mqFCikkphpGfImGoe9BKGDYIMdoM/YPWI+m
uG7ulpdWZ9toh5YIlQOrU2tZ3kUbzQ+fuoO5709rGdPqCmdHQEaQiIs1pGsmSjUDRtdB+YmXCJGY
njDkBcF6bW8pksaugtYHTzUqbXNAsjViefEA1VAcq3JS/KEYiXUD02DQo4coJygcgbVeV/pZdp7/
2J23f+uhlLkxOU8EsnroYQZJvhKcLLyolyubo5OzkUOBrcfKdCoZMDHBGJ/zcp8291231iJcujAv
dtGe+ybRQXzpTIl2Gt6Koj3bGX/vhLaSH6x9rXnewzPIkLstdm06AzQOuPSzTbydgvUSFEIhGGjF
0zoF+1J4hDqH7U06YahKza8szRUqtRWBbsWhfga9wTbaWdDg+6s/kvpr2kxLu4mMHrMGAOODUGR2
QYKxX2H+yGwxbGBHAUDyJ8CLR78nyePKFTZ13een+8LSHAJa5nky2iXkJMtG3qRluTdy664sPeKn
JPsVeuYe0nk37VB6vlTl+9fWl47ApfFZSqkntsalDafhTc+GbmT2WiFxeSMdVJoRLpjo716/NNjE
mMcupqGEaW/q7C7rzI27SrK39HITHWy6qPMQtF6nX3Hxcpt9MzR2iBrM5JRjYLBxP9VH6Q5zpae1
rHXRFcEVC9YSBHZoWM+cg4YKBzGCK+pQ3Ab3cgx1HwApbPRfwaO9XcP8LNXPYeU/9ubz2lkykkjE
aAPGB4BuIE7jHsqTdztNzfKdc25WiDiWPtmluZlTQFneofW0vL7eavmtoN9R2Wf/3vFQlgPDP5Id
9BxnaRvkniILnUBoa5BTzt+NdpVeecklUPkzwaiFKTwgAK9dAmTVTtTG9ui332Rgb409JB4JG309
cE7rb8lSEQET+xARnFqYU1Xo2pxRWg7CNKChUFHe0v1Ecmzt9Jt6dbJiIU4ELbUOFioLPSPIB10b
IjnJqBDobiiOcKPk+e9Gbz8MLzxxMz18/ZWWPN2dvgOQky4aKe7M2AhRzrQMoY4T3iaPFnTcMiCG
xj//rL615OdX1mZ7KK2ksMOoR+3pVqHXCBL1B21jQ/Qd3edpQBzi9l+vb8HTUUdzkF+ALkr/VLpt
rU63M69FzbPjj5XRfejmuAWf3AortbEQB1zZmW2jKdIBqh0QJZiuJ405vt0yqTMDQhqUtawLIMOw
cyKWkUNYrMqDLXgM1DQgAYOlgllnrsaUCOLl+Ygk0c6Hbp908QAIUcNvbU2MB+nJYsVrFh6VK3uz
s01bPRkKG/b0hEKTBbl8syYR+fnDGQZFYg3edAAxPoFsh7EVlXTRzkfl/4NAbi5r0nNdqpX47fNK
JhnKqXVpe3jCPhG1JH0UCcuWfqqkvidQuN2HJBMrXjg9F9cRALqvk1AWiPgm5NAsvtcr5SZ2B6jQ
sJ30T7NdvaHHdUaihYIL3l/oVQCVB04+15l9ly53jYpwQFSLLLw1yLAtQ6Aco27fJ/TNDFF65SXY
gwrT9hV0k4WQb18ft8+OiGYbCqdQIAG7ORq011dX48gsmzjA/Tas0nMWijBIY6puBE3N25wI1IG/
Nrhwf8EiWNTRmcGNCXKVa4tmkaFqVsAiSFXRWIekjfaY+C1uE75r8luyVrZYcJgre7MtllJmkKMY
IMCqjkmnNuAN2X+9pAULwJaB2x78SDhln6pmEvB60ePKool722TkWJXP/4sFPC+A6E8j7LPoRkEQ
OepdaLdUAo3e19TqV/x9IYUwsYb/WJiHvGMqQwOwElwQD0ijQRiUCDa29/RvzYrvwDPuVAE5WysL
W3ijr+3OAptKekLaTYKnEyjbt2TQLL+naXW2VWHgYFegSiDeg1mlzgGRseenENN++HpzP78E+AlQ
rJpqLroL2MW1Q6ZtbuGZgxSPFhFW5K+p/S2Md3y4U+77/2BpYiLBaZu+5OywGUKLFcKVxh+cjLk6
fP2VCBVA0hwz+/bKJ/18H2NZBO1PFCFt1Dtn5wzYlpFUOpj89AgQIPAxNWAVkt7r10taszI7XVZD
xqGbxLBQpNjppbYTZX1M8nTliC2ZwYVBQc8GZMynqKDvI7tPChT8qVtYfoSwL4DLioC6jbbyVC65
w6WpWWCQQxG2TNKpP6IOnB5t8UAiyqr0u+b9+Xrvlu4NYL5tFBgRcn+6N7QusnJjlFAe5Pe0vU/K
FcdeqByZeMvxIsOpoW05FzNOYjkmXQNKGrveAD+sNiUEftygzoOhZgPQg/o/qY1NXjx7OyfkMMqM
gIR+HphFW0aZLXDLfuoxVx2cHQWXsraBSpv7NGz+CWnlwiN2ZXH2yVxjNLQhBUoyjst7y+P3WSdO
Q+ixoXB3X3+zJe8A8wAAtxiIQJF9dqq6MLO0dJBo1fVASYHWZHgXGd0YMt05Dl9xxenwfNpJYKaA
vwbHKFz/+maKZatpGGKpfVeR+4LEH71dnLsQ3Rj0z5Xb3XRgvfp6fQtxMTStCLIzVLwXivwF2IZE
oSfST/5E4N6bvh0E5wyQMjY/tVvzZ31ONxpegujt3xtGpgbABma0wD46f+OsuO2o8MAl0ftTvaAM
ZMJMHzGPL99+OkBrblRQYE5I/9fDWwAqAlwxUbuh3f1pl0uFunwfoRxik30NToRSdcHK2qZXbPYh
IQ8xNYQsINChGnL9IQdNLwE+n/hnfMwlvE9sRglqqBBTWBXOW/AZmJpGSkwUDIg18xlTCQVgEWpX
NWkYBnBHG8Vwz7flYwetqC7/trK0hUvsyt7s7PWdJ6qaIpyrQYQLfLJfACQJMaE+CNmwy4J+X6yM
DXx+C7CJf0FwaGMA4DDbTEOSSmqYEfI9de8Yp7S6H9YqqtP/4vp7IcqClAyQ9TjiaC5cf6+yFXWo
tS2qO4n1DbR5LBwK1vR0ayZ2MEi5sqLPe3htbvqmF6UyqMjUoe7BHOCffqkJFnorN8lC1A1RHDTu
0B8ErwfIT69N2FzpKZeIgr1m5+zsvwSX3LrzPkYfHJdHTlZc/m8BbL6FFPhZZLfIbPAeXBscTRM1
0rjugGmA3vbA3Gngz+egLkaQlTBhsqKA8nwBadD4tsaF4qxl+CYsfPoFJqrTUzvb+dTDqEatcPsM
N5nYKMDbYjDNZbcYZoG0XfqwVlNdXu9/rc07F9QZw37IMDGjmgxdKN7xYBxRP4ickI0pONbjn7no
t5b1knsgA8aMBkQlXS1+je0P5ThHffjmAn1H6A2YEvd592PlnC6cGlzpqPhO1TDDm8Ni9RrS1qq0
MZpy1wbhrtvFgTX+mBKvSe/EMTbgZ7c0tsovuHSULuzOkbJZExsVB97Rb3Vy03NKt63t1k/uqCUs
Km35a0zkEGSNRbcEcGtGKz17M9q2THxVlaYR9I3tsFgQbZMRT7zmiV69mEW7hg5dCJbQ5UVUDLwP
cEdAoV47bBG7sc77FJkw0LVGgGcHaiZ+E6jgrDNw11fBGhfi57Dl2uLs2GtOFbnA/XW+IXpAmfa5
bt2q8MUQ+vbrjz+dtU8nwUVdEhPQEByegy55HmEMYVoa2cmDsa/3Norw8WaNBgSO9NmQOWn04coE
zBuf/XoP+75JeBJNMG/bbgmLEJ4fx2EMd0Usf5maF6BCdEo5GiijmSe3uVU/Z0b70+vrbJtzS4fa
pXyQelr6JOmKh2ocMWYaOZHvpGO410jz5Pb8Ph3d34Zdf880b4/xrj8QyHp2YnXEhBqAQOF9a3Mn
GDyaH4ZsHFjRaDsaDRvXDDXfDfPnljS4iYr6rrTaTdVCFSpK7hvXYqVZM9FlgVNzE3op+r431CHF
1KYvHQP6rG2aPbVu1994GDvapo6W+dEYl4ehzj4SmokN8aIRmJnu3RbNHdHKkWWWSlgtSyirU/e3
JnkWYC7kT9y5b7Xd7zgyjBRqeMzSyxL6L/SB2xgUTkTkstxqQOHbRtoTDzlwaKSAyMrYy9tKTrrG
zYtm2ButgTwodfbjkN+5Zt4e+hLMgl1SofmBj8TyPjvlIs33dle/8Ga8C/vyKQJLB6tRE0Rvqb+T
hgdpOe8tqr0g4vQ20/FXru25Pn7vNGWzXNOObZ9/hNJFK911i/tE8Ia19UQBbdoIM5r2qagwIDEa
5beklg9lM4J7uDIgNN+GdAOOUeNkU0B6xs55dGikmGPxcGvmhbj14qzcuo5Q9zRVxabM22GniHFL
uSb8MtNjpptpGXS8AqjelN9aO3px3LhAK8Qr9/gcRzPR4sAIXb9o7eew68BPJ7tqIzN+bqqmYkj8
zYNoY9/20K0pxholruRbm5dHVdS/YiXqA5ZH9iOn+wQDiYDbxoAOix7didbOWSEoZYr24Bhpyl+e
3X84RGmwr6AJAkKvQ17nL4Umo6COXZ31VkegESjznW6qP1lb/u7apgwGBBQ+AtGHOKxBLa2lfSDS
Mve1JOY3UWTGALIZHzI1HmyFWeeCjCyu05qB6M/ZNmmlbcKQlPjg6WtY1feKo0Fed4ehRxYiTBm4
3CG+m9fGU2oJ6KEMNGaW1f0pOmrfV6b2XdbjJm21Ry3SCkBJh4614As/UYuDkTH91VTmuGtb9Qft
DBst5JCDjhE/AnqIVaCBvDFNE4bu+a/R1A+akzwnVXyMKKL1Di23Vuwx2sHiJPtZR/WDxKQ/49QB
w1Tb7zpLg6aNQuTe58NN05gfyYDmZko5qOnG0GWZhwmz2jCLHSo1H22oHaDHclOAqKgbxoZlziCY
RzlYkYvy3eLj0VaZxUgzBl7qbXIHyUkD0S43+l3b4cZR8m1Q9HXs+EsrrB+1F74Ckv7z60t14UEF
kck0ZAI42QJEIpVNMyiBPoxomFXhyuoedL38140/gIqROaCsiDT+U7BrOuA5K3q8EbH5qsmjnuYM
idJKqWjhIcKUNvAsyE/cKe69vrYLkvcy5lhK7JYHYgx7vQy3sWEiFuVrkzNL24aqBLg4ga1Fv2wW
F3KaoFdWDa3vPUWPOmRopqFwOwUBSI+WC05btY1WX9qFB3AKzRCJoqY/SZhfLxBsrqlmux2gA1ne
fCNKOmcr1fSgCxOQepHW6Dchr9xAHwvHL6rGWm19Lr2Ml79g+vcXIb6lNBXZIcbJwJ+6sW6SIzl0
oLR0tvHRu/naMZdCUbT2MS4KKBk6TPNXGB+xQ40dr3CzcWs25WTVS//Ct0BytgH1p7HRFOBRhkM5
ycd3P9SamN9CWdfCT0ChBIh/BDlk7lEeHay8x0/oUXzMOHAT+T6kFV6Kj6jbRVBs1Sm0YCO54slL
hjEhg7E910YsB5np631GbWHg0sNNC3nEvwpH0WFSOOI+PXy9ywsuhcFcxNFoRYF/+VMfyowLUUUJ
9tSjzXeuad02igooFMtasVE40cYh0ggQ52jHvs2c96/NLxzZv+g6tA/RDgPO4nqdzihGVN/gT0av
bUu9ylgSNw9x492WVMmVns3CmYXIDUpe0zwNvujMeYnqO7M08DW56fix9hy3YVCR6n+yMpVHcNVh
8mC2JKjOhE48+UxmPQzJ88jvY+vt611bSoOxkv/YmGdpLnQJUtvDtk2yPfpmAud652brgW4xPK/l
hKvWZvuW6b0s+xorGrbJY7crdtati2ncyR3XcYJLDnm5tCkdvrhhoBanrEjAWHpoD8Yp2dm4Xfjq
FOKi413s4FT9vTDT6W4WFwjvfLN5LOP7xtiOxgPFxP3Kl/qMwcIkoIOTPBU/P0uVJZ5RQQkPdpC7
+1C3uaWbaQBDP619pUXnvjA0u6oEcg+SOHCJxg0Bcd+Hdo/K0u7r5Sx+nAsjs8QoDKceQI3+++ip
8cbz6gzTfp5Z+TJGbSQkNT+2eP4tJkAJUzEaOmv31UKN6Wo/Z8lmQQbSCxv76XVHh9+azr8PVK7+
/7PTW9skpb2NbRxSbdNDAhfDAXeylisbudCovPKL+VOOLmwCb4Gd8CN6dPx8KwCxn6A9iNgfVVA3
jO/WoPWLPv/frzfnZgTn32gk02UblXzbuOQYUutU2OMu1Zq19a3Zmh1jJ5KNSHR8J7EBk2G4Q8tm
a0TgwK5ROBt9y6+25KRO3vPXDrp8V12scXauOREFsOHlFDQMwUS8jao/Yfb/G0JKfnxtbvL3WUXi
0lu8yVsvbpG8dYVTGtjRLpOnFPQ8E5lUroUBtbrvVOgro5qrXjNdAhf29DL2HKhGojABBHV/rg+T
hpp1O6AIP6nG1L/L3Spue+1Lzi4WHQqYFAINSPo+vDv1OvHcaT4JJBR4jN0Au/9EyWChfzNtLNhC
II8JPr85mfmgNUmsK0AFmg2ACD8U5IzkUx7oPTN/lej6QTYc1ZceguhrF+kCVgymkapMjRTUmOft
baKIV0UKH7WNAgcYTLFLDX945DWDbvQGYuWY2liJdZfuVQdvhI1O4yRYN7tXyyjUZTlIwBbqH9Ah
YFrbbVNxn+V/Qu9BV/sWfe+vPXfpHr20OLtHy34MSWrBYlPzG0dZxzFtV87iogk0/RzsIUBO83BL
jUQIK4QJ0JvuaonqVZltv17FZ6XvidnpwsbsmiG6mrBV6Aegz32stLfJS5LNxKhBMc4DXGsV7fIz
YvcgCdZOxtKLe2l7dtW4ArXDlONgRGh1KHNXWA3Tx5UVLm0ilIHgjug9uEj6rk+8i8l6sGoD0MLN
x4E8o4D29Q4uLYLqKBQDuYUDN28RdZ5Z8NTFRzLHjya9t/i9mT98bWLxLKOHQkA1ZFMCL79eQ2vF
hCQN0tapbQiSjrOxJWBty3z7I4yQPYrtHu21H+Hvr+0uL+2/ZmcX12jUZk8w7ehrYRbo+SM1K5av
9UQXvw/404Hm18EF6c2cwO7AKmg1MFIMlcGgzdEFqUeGlecUc2/Yo/lLQy/sTL/j4ubPQyRIuTVB
pzo389GjCb9FCa/u7R6EQCzlIegYlBkVmz70+rt6oBDx7CoxbpMI9FUpIEiHRmJ2DyMxTeAMddcw
t/T4N+5FBRxYASFatt+tyJJbDd23F9Vqxg0nhTwKKhTzhKoPGk/6B1dNuhKpXTFXJBtDWYCqjyBc
0ELWxe7ZJXXQ1eTsoV7Yo8vY8XEnmuLezABDzbODSsO7JI9B6eN6gTKM+y5Hm6nKtorXW6HRlFU2
3RT5uMkSzlnVAl1tjAEaj9ssxrungfAdPAtWAbGgyAZ8QZxTq3pImz991QQhYEi6osyVPLAd9WF2
cOr8QeaPqjP9Uf8jkaoDInYvrTro9Y3qPFa20U2FMnw3AkhiGNNJlg0NUg45XDPchlbmOzqKjOVz
HjkYKU0A8x5bSGYJyoyY3HgJR4iBEilUtTBOiovbPJPE2BY1evA0Ym0s721TnGM+7B37vUnJ22DI
TWmipNCmsDm2O9t5NWm25Ybhi577SUlRI46DAnjaOAokVUwLvdeyKn6jKOpDq943qviA//wA6ztd
r/ium6RwQhr/lCgbdi7f2zXfDHm1jUl669YVZCLlplDVbU/ONOb+wKutrbW3rfOr97xfhFs3NZ4B
mZUs1NSPRqC9mpQ7QzuKYrzNUFuBcAqz3ZRFkbfTDX4zVMUWerkOG+iL1NWNKe/sJvs5UBC7Sgvd
QpeVTbppBO5mfLKyfnDN6gzdLNDkatUOk8+/s7E6V1F/1os/I+YTBalu5YCpqa5+grw3QHMlT6HM
E31kduT4LdFuo7Jhsoq3/WD7FoSU9KzYRbraDrRhdedBxPg9jzWWp/qO2ByKT8MBwgfnhlrnzDb+
9MLY62F3rISZM2HVp6xOJVBr/JCSV9XWh8ZAz4VAOQmsVEO67+03jTy6Hb+DWlCgGwWza+jc9+nB
GAZEe/LU2/ZvUKU8Aj8QmGZ1csPCNyh0PCgKwq6ldlpffdR03Iey2qlwPPepem7d/Luy6xMQ1WgM
Gd9aT+E82Tobw4RZsRXkOVju42ZkwtNxNNxns0IAJjofHYZJ7oDeWdgPkQdW9KcCqpaEBktr6ifF
vZ7sIu8lRcW8illVd9vWCrom2nmSbNyiCHrp4LP9Ig0qPW6xkS0kNMzO246aUfkiovyGdiJitlFr
pzgq6yBsFHRmk3x4yxxT800UwZDqaQTbZgWlaL+JIT14cfTeoAl4k3qhAF7KCahWf1eZwUo9fJIG
8HtFtM8HQKja6lhk5sCUnr/Elnb07GHfoM6KcpN+1DRF75VoKr8v0DwxDc6SznsnhQuKfAiKVGme
MykrsgHe8nmssp1OspNd8Y2uWSIQdvxIBYiRbS4Nv5AcFK8e/tv6XSvLU56UkR+mvAwKAgUuXQbN
MKpz60Heo+hUfAhtYTCD92iW6PGLZRQ3JDXOSP9C1jTV+6A5+i6p06PbyUMUxvuIolKBW6Qv0JQZ
MKo50BN6Tj8HV2y9zLkxS3gzXg0WjvomFImfUmtDC9dvh/acDnQ7aGga6+o7lJb2A9X2dUMAoyvO
mOV/d6P40HDth5Ddq5cBGcZsWQyB1lq/lGZ2jKpesbwod1ValAFPQp0lrTueU4e8Cgo6zRIqp7Yb
o0OBP4loesdB4sNK0pQMNC1MQ0ObNbatsVSzRj/xKDpi+Psdj03EUB0ks/4+LmVaJXuij8+YOd+G
oPNPKOjDEFuZfd0c6y7R37vQeJBcBrHrPNkYJ9UF8Bmh15KNGsVjPeglyyX6L5SCmCVRQrBK5K+g
vagYAXesT2sMY0aGdhtr4qC1BKFB4r1UlYXUEXPGQZN4GC+QomaUGwX+UKtvEzG+lxw6WxYRm1J4
8R6TvH5mu0yvB3RoeeVHRVQEjdJAGWlY4U7amcKz4lBscaKBIByulDiYARkQQ+6MakQGDn5xeIy8
Fy1Bj3QE6EH2T3o0Hod6fNfNaBNW5Z3QzRs7ybZxbm5tI9JeqzqtfBWVH307ohrNk9xHVFD4kOrl
Dh5KI0OfrcqHk5alXuDim5xaJez71Bbxsdcz50cqh0epA0GzDbM4Sc4IBtW3RtrqBjlm81ufnn5F
83YjtMY5o6AUtTupIOFgZcZ7nThdkNT9m2slP8MG0Vwc2UD45GQAIfUIrmqmt+rJHlUBDtkGc9+U
5rsCUnjtJrNVfz+Wfcf0hFtoPFdJ0JdkABUY9v8+GaKfdW/80Mr4XPWG+8ZLrootj3O5kRGVr2VB
QV4nLY6n261z0y9SKW/7CCozVKRxkIDyBOpTZJMq91c82E+Al+QQks4hg2sOwy4vMT1VF/yJ1+D0
73ULw9bIoJnRG/W5RrfMYmaTGKzwxEuT1Nq4zTwxohCumd4JLfL4ObalpgW51ELnZMQdpuRE6YHu
WFT4kg4+cWaB3FJLrV2XFC9GMT0LWtzC8wgPIsOOmd0UhuU3wPt6rG9z5YDHURs8sKB5Q+T5Sg66
CNqxz6wbWPHoqYs9E7AXZcndYGX9KXflDXI28Jr3CVo/FeUMVNNPOjr4H71GvXiXCitxfJPomC71
as9loq08PHCCWmBdAngc3Hygx2EatRWLBpJFoJVqtXjrSLME9Rtu7sfC6O3Yt4pSj/dFl+p3Blce
GMCkfUSrSgkWJRGB6KUcoIAXJZU+LVTIOy3q+n0Hfp+OuRFHdc6qevLQAk9x8mJe4qeY8QnN73RX
Go75HaxGsT41it1nVXZ67aeuDeKmomzJT4rlbzrM+APjoOnGIW8dNM5tu9aDYUTTuKBxulEE/EhZ
2gSdrd12on3t3eG+skOc/yH/Vcv0xSCS4bciLqpPItcfGt7epnXLSqe/bS0VdJlzL3MItiOQg0qb
dTYxzdQJckpTTHDr5Y9OT7bRMGxTw5OM5GULwF4dT33YqIFWdU50CSSGNP2qTdGgod5RWq2Nol6W
/yYirA6xmWrJLg9T2y8d7gVhCLXr9xpntNiA0DNOtk5dJfduBhKPXHQGi8PwPTOpRoLcGxLu5yMI
MlgTtlEaCK/QNqbuiNAfqbKf3cGJqg2mUIznBlyzQWomYmNmhn2sDd6uVCwXalDExgAsoNfAuwIx
eZ0ZcFOP4gL3ox8X0MxzUkgJCZZFp7I5O0Dkf51TLaQ7SOaRJuIvaNbO09FU0aocWlww1IbQPRBi
OV3Du81N2BPHNtq4yHcxb4sZ+tl6mk6L+xR68+W3YUuOxDeY9hjd0pfqhh5zsNOuNRrXDM5qCHbY
UOEmWe07g+HeQc3OYMmQr5XO5wnc32UBvOi4kFS3PyEXDTwswhrtxg/DTRlGNy5/EKgsDxK4kPvG
zP2vP9Q8+Z3MgXIKSk/4J3rhs5zbckG4nQEchGOR76Om3XY1oovcWIF8zp3vrxncohCjnOiL53A8
2wkNMwIZHuYmzBseFbdjwV/F0AbJYG3bxtl/vap5nWxmbo7CE8JznbbFqtLDNNzT7id9h39QApx8
7DLbnuwQzJ2gVwGsKUiE5j6oj07XYKQhx8htg7m5BI95dJhIyvMdEDD/w8e6NDdL7kmHMJF3Tu3b
VsxSG4rxlUJnuVsx84nTZ76smVM0Vp8BFe4gKgTjLvTNzdfiKNDPQ0YfHfqg+FVtky0xNmu6tEvO
eLm+WSUG8At0oFsFkWTzNe8QwjaAyUT/8h78uzgwtaCPDbFf1GKuv1mSuDbY5RDDtXGXIjbSDiB7
AtJZP4Fs9wNkGWvtlCXfR4zw/w3OL15vcEai4grOGD3K5JE37y4izbH5CeTY127/qe7/d20OLvcJ
okPBAn+9tpCWwiYKH879GLembwTWfqrCJ7sGArWsCrKtFqyR100f5fIMkAlzcVFxmjmLXjSZkiWQ
ATxV/Z70FPjFpBg0wPLGqH82B5mtLXM6Vp9MgqvVRKsUY2XzZboqdjieF0S6O47KBptYyZ0ASYKO
lml2FwVrwtpzx5zWiKFRwJ+A9QSkeLbGvCO26Y2ouAjzpGnOTg2nwuArd+T8fflrBLcjLpMJ4TDH
ckAFmpMc777vam+h98jXNCQXe16u5elg+MP4KyiRrr0DETwKyHY5HetpBjz206eJosLbVUH8sEYZ
sbAagklfMBGAWXCSv7k2lidGZuYWWPJ54wKGSnxEWl97+8JHgQWgURAawd3nJWnuccolNG9823jl
2XObHpv8+WsTS1t2ZWPW/uA65Ga8HMMX5i47Q1J6Dx4iwCf+WaNg/vTDAQiiP3D2ohPigtzsesuM
yNWtqgpRvBmSwAP9ZDk0bCx/jZjGoGBZTuQa0mXpI2H/gHXBYcKg7ey+qJVWSdR0ELq2b234ZLmv
/8P+XRqYxUwDbTtuTHi++qfy60OxKXbq3diZW2cfrz4fCzfRZYQ737/e8nDrNChep2HOTDwjedKz
ZPztjmolvF30i4tgeg74alOt1DtTdX53jM7t/yHtu5bjRpZtf2XHvGMfeHPj7P0A12hDT5GUXhAU
RcF7j6+/q5qaEboa0SXpvIxGQbGzy2VlZa5ca0uufnnYoUv/WnK4rcBq0lyrNZ4Mjdwxi7T+yM9g
AZAazKON9hJACJP36FN7LG9mboVHFkOweYU0GSfr52tBpja+P2WD2GkzkfZAQuTb8C466k6wiaeV
7oNN7yS3KgIDM+BtPTBZ/pY5v5T3iP24rv0M+0ZDRWtLuJaUe4Cabe4ORFwbpk7X6hW9uDepbaoE
UlvNI+5N8S7dltvyFqC9O/k23ze2YAF0DLxUuMPV6Vw+HrQHI9c16Bl5FYxSuoz/O13Vihfqmifx
XBg5vsLZ1fhQRazK4NneOVpBlRoUl0CgolP11Eruq1wNEpzaGnYIChwileIfKntyQfGwV6+ZHIa0
UznaI22cwJmLBl4Vp/bgsIVRnxGddjsdDRjDlfQc37RedABZsN2PZvxFvr88j2cwSNok5TnbWgZv
S4j1O/IS++GWl3jFLKbagVrRLivsSuBQdINAfcjZDNus4VLTW8hDK2EDQafrSXhRXNJz3O7H++kt
viYoAOmW1RDIMkj5Ah0ljSThYbAqXW78KgesVvrV+B/cGP+sIHX4IclQiglZwWnD73gn86qNvi29
xp1c3q1x6rlb9P8yDsMZOchxEXXcQxqiH3BlUJdRV0To39Ym7FN0xEZe+dCicUdwCFcSqyS/OoV4
YBOGCfCA0HDSoa/LrsrwHO1bFDgNdE90fsi4+0TyfZdR6sd4/jFy3LQLnz0AquGrg4w63HftZrQz
jzOBHnwZoV0SOdGV70mZI+2k77mTPYisE0E81iXj1GT20ChW/AQjDF7JZIKwy462/g0obp2I+QRY
nU6QaKGdAxmLM5Z76I9KoOSbsSO58qDI/S5BEMM4ZquzCW4HPLNxdnE5nXqV2OhnqVZgAyU1Qhq9
Q4McOKoFp7hhInvoQOK4cuAoAFUNL8NzUn4Z+cGx5wr45fZt2l11TtAgWE5ttF24KLDCixEoE6s9
7uzOo62SWV7sl2pKmixDah9ikYIr2cHurXaKLUHP5hbrAKxfCoshUtMpV6BpGGIyxKO4BtKiV/0e
FWy8BoANzpjiGmtbBM9tkIyLGni86EhTldIylsRUsHQwO6soQWWK7F7eIuQr01seJAVoxQOElpCA
nM6fNKC6kqHMYfUInRPjna+vspKRPFh1jRo8owQtMnQYnym7DBziPimqLXH8wud7wr03er4bSFb4
NLwomVMKm4/9wXpnn8FjyP5AawEQMiDpPWc4GSpdDbsJUwhBYWNzxSdeGewJoxAoLhy1G8wcxEmm
ZImQIWcZXzsRmqrhmQURWzy6qe2CbFBezA1sK6jWS/1s1txLVSLtzkocrxgCMTAynzACMmL6aY8i
OOgmwC9kKWFjccKnsngLk+e0+HR5r6xsxxMzVMDX+kHUgPSqRgl+3gt5juI371w2sbZV8IgHOBGS
CSvv02rkgWsWIcwQbyNPMBMUbe47qLWplkbIbG3IdDxED9VXQ2KkxtcGB1pIkdd0HX0hNLWEJkx5
OGt8ZfGqORjf2+53JcKxE/FURf4MXNQg/aYTCX009pVC/KOA3YAoZAbiY9RYIFZyXqnzDCtoXkCK
H60ndIdyr05oVyJBOekhkq3cRpHrtsebp9pm7rD/IaT5P2/j/wvei9uPT27++7/4+1tRTnUUhC31
1/9eRW81WiS/t/9Lfu2ff3b6S/+9Kd/zh7Z+f2+vXkv6X578Ij7/h337tX09+Qu0CaN2uuve6+n+
venS9mgE35T8y1/94b/ej5/yOJXv//nrrejylnwaSnb5Xz9+tP32n78ISOx/lh//42fXrxl+bVu/
p6/5N/oX3l+b9j9/ccq/gXsAxgqQQmALQUeLVRrejz8S+H+DEQZ8PuCOg6Y2tvhf/8qLug3/85ei
/BsZT3TkKAqwqpIGd9EU3fEnwr8l7Eq01kjk91DB+evvb3ayRD+X7F95l90WEUpz+NyTLQL6FOQs
QCMHl4TPlHQ6ZCxUVRsLrg0suY6sVDKLoLGChEHBR92VxIoC7nAw8IFVAVwt9HaX+SDOZC7lzPyF
cAlASdZCOy6aYS3RTcEOUzESgVQkcGaQLl8AkMi3qgaDtd2CZISQwhSWfvhgW228xWr/mNPlHJKn
9M9jdm6MihSJnnKpxxnQHdt6K3m9hwQXuP+YQdXpcf6wgzwxOBPRkAiVIup65rI2Ffim5kzCMdhY
0rNxHT4dWdLxrjZufzOcOrdHvOQinPJbQ+O0HPZam7dItrOy/K1sA+1rR78bMh6toV2V9FsKEJIB
r8+ptRSYE7XnsuDorMJDaxPMvXrL346WcC2b4ssvsYeu7ZQTs+Q6XQySl7U40TuglcggSetjbCdX
sl1tK2gccwz0OXWj/T1IFI9R7YLnp4Mf8PAFYKqAtcEqngDORUzcXUOXzQZGg/AVkfZK5TPzYXj6
lvlhFqSGPNLIYHWgSaiEMkjUqIHs4mABZ4+LABHXQSZ5a5fbsqSAqVzCuTXq8SvXg5HVGax1HRIz
gAnVfGhriWDnESqjAO9WAiHr0EmPdtG9XD6M5w5NAUPmz6FSea8skPxa8kugPVEz90e7BVRBUX8r
UP4xQhJJKhBCBIM0dRJDTQbB5hAFFmQvthLHv4JjBJA7kbFdVseyMEMdwKnvgKWpYIYTv1bqQW+d
galbST6Dcl4iOgZQlzHAFHlGsRyAAiSsU6BjlfYxiO7FjLEeK84R0pvgdiO1QswWNVXzjI50tRYC
C+9aN9kF6DIUQNzJ6lZbPVkgikWAj6QrQnzKCTdq2oDRAesuosnKFDd1ZHI3oqVaADi2z5qVl9dE
Cp6dCVkd4MIwFQgLCXA5IdlwKSrlkvdRKRc91gCPxSt6oUitDhuOEEzR+PegD8MQ9BOBFQx258x2
aQU2t8+3opPskDs3s+3sVJ9IOWq2fLexo6O2q3ang8y/eEit8fPlg0bpfh0PAcIZhMd444Nemo4u
oWoi9GChAksGimHdE/8Ugu7B5R3Jm7ij2sRkNw/DZ+1KNaH24jRfgTzaXP4OVLn24zvghQCyQrTr
oy5HrXpSTYGY+0mE5iXuhjNlyCsHkJ3w3WwLbborCIjYLO6DtRsDBVME7ToiaxLVnN4YWaCDhoiH
SAJJ7Bv72eszE7D1YlvY+QYcTR2LkHYtfEIOBc1KIISDbDY905oMNNXU8T6imXIrgxOLAzoaurIo
ArkQqfskMp4/TIPUEBXoh6hiCIONU245c9hw4KUCpbGIbFHsBA8C46Wy4uhOBkg5bWGadHEWASGe
uemLH1UeOEZycPsEj4z9shJCIZaGBjphbkLKngoyslAQwllaDIyg7FHbR8u//SsDW3EO6EUGxApX
Pl7+9EUht6M0pejNQmgYeB1ywAOpGXisCHR1/hZmqIvCr+Jpgo68b3LlVQu6+uk6DVl5m5UYAkPB
a1IizYIy7WABP5LbsoHEF9kTOPR7bEIyddW2uRm+snbEyrV0Yo3yqgWX+XmnYERiW3GPkSFyB4kT
Muvyflhfnp9joi4nicurSuSPy+NvFC/blE5+3bIvp/XRQGEBasZ4idPvn2Es9LkjdiTQ4BdmcE8C
P982LOMqQz3SBnyAWctd9Y3obP7bKP0GQruh36UZFmywpBfUIHbFVfsVBTlXNZst8kJW+B49X57P
tVsYy/bTJuWPC6kZMshuE98oQEEhdg0n2WZI1yib2OM9xZ52QIAyVpFpldosFXAzH9uf5DnIQ6VF
nRxPFeg+moQ/AZyBdrxh6SKeJto+7h7SJ4iyIKjSwJ95eg+MEADLlRkAajF99rlvigjG8PYh1Qz7
8qQSZ0td/KixGIRwnQcvIp34VZoW2is+1hHsTd7k57mtz3jZ+l3+PEgpeGgSR/VZTLJU+frH6EDG
iIgKj3bUYE5HF0gjkJUVrMqbeiu81dvEwSUgXIPmW4FefLVtN8aOgPT6z/xX5r2+5qeJRhAhH0TG
hPabYKoJ8ErSfZPfjC4Rb4+SfblXbwT0QNeAfsXMa33FhaIdGEJBMIt+ZPqOVQBtr3yQZgGyrdkp
KneBcS/F0cPltWRZoS5WtePS0A9gJc/RQRHLduZPZuY/XrayFpqdDIa6T3m5a1N9gtQGKQTK4MQN
FKjD270Zu+Jg5c9g3rZzlFY7r/+s3oP/DBWt63pgncsV97r8GjIFmFbmEnpPOUZLUJCRhxzMe70t
doNic9eJJWyUO7Rc2f1VpO2AQGciMFYO6Il5yhlBpiCB/BNmoXH8TfyW62Zoy8g5AQABEIRo5hvd
yTcsCCZr0JQzkgsJ3W0crPI7JK2P3ImA1LnM98DKETkZHfn5InGhxhHH+SXpwBPs7PuYYqVFa9gQ
vu5iw4GHstrOG+W6dUbH98b7Yjte41swfNPaJUNwz0TeEe+us6igjmIpTnu4idqWXgRb8cglox/I
JRN6w8OvXDKnUJOjZzoxSU1wKVZS4Y/wgG0JxpomuRfRE5GGz0ozbHpI1F4+SysnVoGGJegRDHiH
MxpUtODoc6zCWudDDiIcDt3YXQMHzsgorIXcClQ9wEEFDmb8QR3Zaqgg3CE28OuqPdUmIDRuAa1M
dGslIqjXyduCmRZaCUuWNun6egWeBB7hKTr3QlOEjAPvyICXlR5a3pBqgCobarTO5emkWFM/Vg9Q
XgP3GWi0eTqM7NGSnPYjQv3kuz2+lNBKCZzWrB2wLY7OLxFckP1A3Z8Kom+AItBKgYcbmYXFQREH
ceiLAaMcgKZp7pMdyK2/6A8fqnP6bDIGuGYOkgNgz0c6HYRmlNdBm58WIq1FvM70XXOrTbDJDoSq
roaXZZ4/8mn04JbWyLdZDG4W0WCmo30JOdoBSQE0PWylK5LXC1xWXm/lVtEQDANYiTw+Xv3HLbyw
xReDblSqjlrBRvyugLGjRYb2g0lndJrYnPcZsJ2CBWynAI1v+Sq3WI/v89N4+hWotaz5QMqE0Ags
vVdeOJD/VWKxG9uMlVc4d65AXkkGYjtUa5EUI99jMVTSXSJBRjMEAguN/UDv+AdlkyOTQhaRGXuc
n8NTa+QiW1hLpkHghzhC3CrkTpAnaOoTGS9slgniVBcmpqiAPLoGE4Os2ioXu3PaMEysrQ36Ukju
Fbv/3INNMkDsKkyo/mSVRm/N82PSsRzIihUge0nBigdmGQHq6UC0Isj7UBPRnaelJicBKROjTz3Q
WLHLyoQh6gbYD7l6/IdU7ZYTFrVdDK1nGWvy9kNi3UX7ZGsGj4SPDdqYn1iIEpZF8vPFEs3+VPN8
B4tDlt72c/IsV6P9284JM7YYFbWvfeS0UhHCECgERNfto+QVGzTRb6qt9sqGPKxkygD0IJxskJ4D
gyeNLxcaleO0YQotNNloN+qOyBjM4MgVyIXmcrHJ2hznoQEMIkeKMhIA2UB4UFMY8GmjVnNo+cKm
1j83wVUj7FPEeExB+fNHGSwRqhX0YqF+e1ZRmQCyCmQpBHs7eknrvPRisd/2wcybautv5ky+rUrf
u7x85wEtMYr+HhwxA2ASau8LuTijzojO1L5ALrvb+0LrZJGdRm+X7axUcE4NUcEIN+gZVycwJBr5
52rQTGjC2H2gBGY6N4egUrZdHH1LBD+yKn+YWGdv7YyjaA4wnIrHGFCGp8uYTrUahIoaWvqs5Sgd
+ZzamUmjpU94KZa5JdXZAO2gElzInT4/NRAqcvg5BSdFZChQkZl72+dSKG+PyIfFQRw5jPk5v+OB
sMTDGLlEQP7PoHQCn4utnPKhVUpWfwA1vivb4ZNx94FbYl7yLHPUfERS1cUJepGhHarv+hvSkNS8
AEVkiR53+2fW0KlDXN+RE/V09rVCFP2ggofl7wLVJLLt9bO4Nb7gpXZdX7HeMSuBL+ZyYY6KYEBC
XeZaCXOch45zL9r1ZnBITQEin2ipZzYirXhZ5GGRvUdrDQqFtBiImqGb2B9xcDOwi+VBbXYKK3hY
NQFZT7gFAzgNevuOCZqsld7ABG6IHk6wK/dgsjdeVQwqd/Ir7ltQ/smOFJDXPtLYAqFOR50C+K2n
xA8tmaAt0bE5a2Z0mEHeVm/AUvmVcQDOw04I/sgiwlscUAj/UHdVLAVGVo0YItciPYQoENrROueO
DkFzsED+K28GYk1F4lQhBF10Lgr0y3ovTBjcLIAkLk+sIYy3Yei7ndJ+89Htzo2QAhRCL9XHe6hD
XFdGYvsJ6hVi9Ikx8rXFBUAB3gkCIYQz7/R0GI0van0YRGjraA9EpTiADpz1NlvxfQ5gsDaYrAO5
bhFhtwyhCeguUs5YEgulKmuMXlLu1Rn9OCDnYAyK3IunrwhMMFrafpigU8U8WMLTNocJktsnUhax
q8am4aDpEficobGYS0qm6ZJFar+WWmek7QyLtV0Bqghp33bfW0aNUqECaDBrDle9zHKE1LLNQ2ZM
Us7h6nQHR3Qipy280kfPY2eTIyKKn5gmV27rk0mlghH0wWpGClS8Nd31LxOk9A4lXkvtnv8WT2ae
miWeE/JzYINu5g+WE9EPIQ4g7f0StWP80uiSIo9JVXRE+i+1UQL3AO8yuQ05nzKjXLhyXcMVIEFC
UC0Ev3N6JCq8udVsSCOLL66H0p1UcIhrxp8MCg0+KPQC+iYAR3ZqJRgVgQsKH0XejeT2N7OX5Sif
fIjS5Z/mm47JSb528ODeZKSEEXWhvHZqUeF9pUlljrytuYfwW+lGienb4710T0qv/QYRhnrPWDqy
D+lzQVqMiCgK3jc69U5TC6ES+A42FTPfQvrLIkJqEconoJLas8qGawNEjxGgZOii0s/6RXJx9Ee9
BOSqRot6iv5mqG5cHg/LAhnu4k1Tq7o0+hUsZMJOya+U8v3/9vnUEqGzFEI15PND6Wkevhgjo+pJ
Tgq9HKh/oNqP2q181pcx8UEPwiGC19oRaF9y1aF+Cx0/xjStBdyosfy0Q0X2EL6op0nFOPidv8t2
oJoFj666Z1NpUj1CJP+GrYxXBKwR+VL6XQsumU5J+yKAIwT5letv+x3hu6837GTN2vsPr2f0K8jQ
7YVfoDfzUKJ9OWkCC2VPUv4GOZClHkZrsnUQjTMd7sqbDEtEIgU4HPDwUJtB7vS6bUZgWQewXzav
pAEkd6tP6q2MdKaEThDdjUF0cx8wu6HWUmMnpsk5WOzzfK7lJh1gWr1SN6Q/qdoM1+JTc99Y1dX0
ubeA+3817uRDbeUb/+vksQa/4oMJ2B/t/AhuEU1TY9e1UOqnZgysCS3pjZcXzzwzXbxyoZ3YoAYZ
VUraJBVs+FdEKiH/HKOG3e8gmFNtAfRzUuTGjC0rVFgbGS4z4JTRUCOdpZV6cQAtmjZhapGHAyVk
GoRmy6ms62XFU6Eh5R8zdC5cbzL0wsswI6bHTGr8goJnBu0UFIz8G+V10M1fOI0r7h5W4XzRCoC7
mqYjloKgmNTj4L7kj7KVOBUY3r3GHh0QIWUuy+FTHTDH0080Cnm0NkDYC7fp6T4V43Qsm1EmR0Rw
g2vRasxq3nTzRgwfcFr2GsB5EWSeuPSaHYStTfHSOOXkeiCbAkSgiHrwdthG4I2zi9bPGSu5tl+A
mcdOJfD4s7c59PvSso6QIvaDKznvTL/1cvHh8rWzci0gA/7TBhWLdFMQ10kGGwTzR9hxCKiRzY5D
8P/U9WPwIH+CDhs8NgrTVGSlNbneqjkcaHgot4jNbShMiRuCcZgSs8C7Q755Jw3lwr32RTcFlPr0
yOTRknx5uOeOlXwNpDvQiqygs4jaNVXaS6la4WuM8dhtxFHHkaj11p0TCQJxfGOYfKPzLlg+s/vL
ltcn4KdlassEoFjlhRSWq/KWm++ajjGytc8HzwvhE/7oJD89D32s8iVI1oCw1UYn4SS8314vj+B8
O5JO3J8WyDdY3AyqDPUr8OriDjRey7Y2JZCvoTvztzc9yk3AZUHxSxYR9pNvsbDSptwgQg8POj1N
6NSQxDY7qbBHqFkyDJ3fAaeGqJ2vj+hHAY8CQsYQNyyAPjkYO3GUwWrcsjz/+SmDLYD14K9QfD2j
cxkjheOzEGQ4BDx35N/fcBt2X8XqkH6akSiUQpsGjY52WcDVM3QeDq3Z1fne1+7zwLu8FVbiIbTM
oacMnhfdeWh+PF0lnpu5Tjge562OC3T2DAu86VvI1AHLy0RFkSv/NHYFDYoIUgSAd4AbpUMCuTC4
Xsz4wJpv5B0B7M0e90RyUETOlN3CvLLR4XIBvQeXHLCANExJz2e17LUQKm7SNx2ihfz3Iru7PIFn
G0JEyg6SNWARIi9A+qFpcHXVg9+cPAGBRwLqWdqEHuCOv71OlB3xdJ3aKFKMQS8gendXo0Ct3wp3
ggUsEpHh8Vi7/HxXUNao0E3psWEaAdZSgp8OgBnx7catQE8MsBPHLBmTTXayLQilBMDEIhJq6F2g
J9GXoICY13OOEmpgS1Ddy9En2jRvJR/dGKByrdPN5VU787HEIHpdCN0UntI8dXsoaq4IKHDmoEp9
5cLnXrX+4POR5UDNB0k5lY7cOHBrh/6Az/dLNURvSf04Z7r9f7NBXcSTBLZkCFoh49CLZixupe7z
ZQNnTuhI9PFzENSWixK0x/GpkIPXNC1MaTBsQfPfpnpIwMcq/smM4baQCY8ghDCo20IJOhl07zAm
9cWLKIq3bfTyB8NZWKCuCW2SkkrVYKHieLcEPKjM/Bj8IQm4tMuC8Xo+8zxk7vDMVOEVkHI/RlGL
y09rhxIZrwE7GqTLYICdYwK0ZeyAcyMSXlboNUCYjvCZRgRwZZlLQoXwHMIh4bzHUwg5PIaN85Ny
aoOetarl/aLEGeza3FTjTyDwZlzf56l05HqWw6AOY6GGcZaEMKGmtgAlQ+j2ZJZ8i2wvoS4oelN7
5b3q+fJuEM+uIsoqdfHNktakeonJIwDdyYEK07aDUKmAHr/inrQ0RA4yo+ZYo81PSHbhvWKVd2Aa
Zuz780NGBo+iBanakufkqV8fIh3vn7wAgXSLl1b13ukHvgcmOWalDs8vKtBewOGh+x68oJJEuYs2
ygp/4jFeGRgZIq1GaDbYFxXLDOU0gjqc+7ipsZhX6q7bcNelE93KQHVeXr7VTbMcDlnexQFDUaYc
J508Td9m90OYCMoCVvemISDLd4GrMA7Cyp1IJhAeAocN7Gd0eR2v1Fqca4zMvyJMHrOX70nkglAQ
+evfj5SwPZfW6O05QjsXor4f25N3UIQEJYUKrGh8HXtQ02A19Kyd86U9sq6L+QRfnD+GLbE3ZJDr
feR0hvs9z/KdjEjjqZhWhKwvejCPI0Jv1nWEWAlCPWhyyR5YWO31Tfj3Up013klgcks5CaY+8K7R
ZkBXEs/ufr48aagBnE5aMVaByHdkSLvqCarkJnn/VnYCbB1vt5tf2BYsi9S2Bx+PVNVkmVpgW0kT
+bifPrdmcyCFPt8Kd6wk3pp/AphEVFByEJWzNvkenU+GMvPoVE9vhe52rg8cevnCkHW61u0YpP4N
NhKQAZ1OJdQE6gT4PohQOMZNf8ic4K7fy9+A2CJycXZxM6HUwLkML0IW6DTwBE8bQAUkh4AkNI1w
nWtNH7MKo0NHvkugisFO3L4Zm9yZPBYBwNqmxEQK6JYAohbVlNMRCu0simHQQdUacmYkQUPy6ey+
qzU/JSB5AKggQg/CRHdqR/abMTc6Hh0uDzI8cLTz7cqOXydbNEOHSdK2siHxaAStJThIdSTzqFGl
fidDPR6yJ/xdVrtcCokn1So2qp1Ak25ye4d01rIwVefdNUeenp9WyW5aeCsBmOp+JlbRVLtVbgov
P7Tb4g7y4q52FWYoEWdu98w6C+cVWxH9LmA6AL4AUL8zHpuq66BdIya51bp94HSTKYEZbvRKrxV2
o4MAgTnSlWMhou5GMm1I2IDY7HSgfNwYcyA14IqaVUsSbjVFM6ElYMYZs0K7chYAKwU8hLyJwFRO
3QDdWBrSyHf5sRxN2MwEcCrg+DWPoqdfC98uH72V2HVpjZbADOsOjboJrDXaoB7aScm9xA9A/ssn
oXnZFIkfqUMuAv0pEelsxON0qrBv2k6MI8Tic/olGW9y+VOMRKHaPEAZ6rKltdVaWqJWqw3LKdUz
WEq0mLxfC86wdOmpZmVtyOdcGhG1VOj0b+M8hR0BOjXNM5+lm3k0g+Z6aDZ1ywKBro5KV7E30GsJ
lDzlUAYInoQaecsk/Se+OqQt2n0jj9c5xjqtuBIca/Slaqg9nFMDTbUMpagQj+Zu8q2har/ko/F+
eYFWTzBk+5B8Ivy4gkKtUMQp9TjXELrna1dMPOjRAWwaWXX/aXYyO7hhJ8zXRgXSbrSlQ1cSSHEq
7u6aNoXUMIABYx1uDcXtRd5jDIp8BL0dQC6M0ilyKMB3UJEVjE+9JFZwS/b0XXRmT7jOtrEHRkeb
6XnXth48BKypKNeetY3GqS8ZsUqyDqH5QujIAQcwK9mEIASqUhpkMu3M5r3A/s7ahiuWERYA3wSy
a6KmTG1DNVKB3B7gClGVHsxiTK+DSLc7KIeBI+7boAyP0jQ5jKklH0pNLVFIh1tENyXwldTqhZnf
i0IFNxVvCWxl6uzskwHUilKbqpvvIjvvWSZXjtuJSeKnF3dbmcSVYEQweSTxc7TZTe00seq9jNdG
C0GhyFRzpGcNGzQ4l4e74pRPTFNTXIkxH/EQ7wOG9KApV21wp+eszUq+Pj2j4PJD1k0mbDM0hXik
G4MYFROG95YfIA2Mcv94p92RRptfaDhetYbqA2oQAH2f0Yn7WTmBzg4+pX0LHyWXwGKRVOhMZcfb
NXrtLs/f2qtUEkHRRghSAEGk79B8HEV1aOTcip6godRDAwrEsZDAk83BFlSzcqHI57CQGiseZmmU
vkoHQerKqYDRZJivpE69aoDVuTwwlgnqGBhz03VVBRNCmpvtjI7U/vGyhbWw9WQUZCUX256vp6Aw
Jpgg1B0RAuRoc4BYJZ5tqfXtsi3WaKhtniTgueuIqR6drmF7P7XbywbW9wE45hHlYzfA958OpuEz
H3UBBdGNI7jjNn754PpSNhKi4eiNnUFfu9gIHeE/Fqkx6TNK2X4Li4SfWQawzm7eSTGiOwBOLP4C
s+mam1oaJJO8WK9CifwELjO30Phi1kJl1igHp+ggzn6XcQisYktDxGktDIWJFjaVAENBhmoyDx1C
YPl41WYs2ZqnWJoh412Y0YcUYGURZgbFVAE/cDKHKCmMVhJsAukXBNmZm4TKezbqWAl+gSXjd+22
Fq0KJextBVkpG/RUZvQ2zHac2MxK0tqVthwouWcXA43nTGuKGgNtnHpr7I3n0SPowcGWgGE2wy8s
VfaV8Ptk/ahgtU+DKgtjDLNXt/GMrkr5kAaz0+Ds5fn95VU8Ryecbha68NKWYl3rEQZHIAmKm7r6
dv7akQJWeKPag4tirTl5SJbArzRfOc9HCjR9D75e/hpr9+hiio+psMUU16gYZrOMb5EZwCnnMygM
M7OtXi9bWXVjqC+hyAA2xzNRKd0vZL7iyf4pElsMM0AmB/OyieN80be1uLBBnQo5jHSMBjZI1lja
h+jX9x9UN96xdLjWp+znYKjDIGqhbuQKDBnlXSDtO+k7L7Bu5/Uj/tMGtfMhHGG0w0x2omtIluai
2O3IpgR93R1pn2PmcFftoTSMhzsCyHNkkzFrUiMY5EoDwNtqLOHZQGMxYWWqP7HSS6sTuDBGDW5E
j7+P0Dm36qpEGQPgsI1UMnbc6lHGwwmgf7QZgWvq1HUY0OfRc59DfMhdRfvctwfjhvueKAydijUz
KFQAva0jEQEQ46mZWSziSGhHHJ8YFed6q06iK+HFPnzTFZ/h99cOEa5NPG6RLUN6k7I11HqqNj7e
M/50I04vcXp7+QQR70YfIHT/gZQFaRzlLOs3yn1YAy+EVwuyVUZqmKEhOW3wfVQMM2ue+/JdGB4v
m1zbCTLYWHUwoGFA9ENp4vNILhSYDFBQi5UvkAY20/IPbuWlETKvCxeXcUJU6iOMqGhbHx5bKHWC
Ft+6PJK1GIMIXmk8oCIi9sOpEbUpoyityYGF1FAk7QbOw/PEDNXPl+2s1SZATY0zigQRzivdqlTx
TSyAIZtcxQg9wfvhEozlZEcv5UbZXja2tjxLW8RrLGZuilVtDhTY6gJ0aSrbMnquWZwuq7HF0ggV
DuYdxw9jqpNLfnAGAzSpsZ0+d4gsoMM5W4kNnAVj261G8Eub1JZIK2MGXyoGhsCiNyFpeuPbYmlO
bxAsdQ0wOrAMrp2tpUEy04uZ5P1Za8QAg5xHF8ogLbAqSOFXqMGM98GWd+MnwuNQwr/fKehLZL32
yHjoo700T92N6Hs1xAkO0eqhfhuF91VlX94pawYIekQUwEwBPkPKQBdFKh+WAWrvYrzj9exzm4mM
OWSZoNxfx7ViEuYwEWdf2jw0hZ7x3l83AIkH9MwaoBGhrqVMDaYsk2EgGa863av7PzhNOppC//58
skcWeyCEAnFvgL4In38HOXioOe8iobYvL8Q5RhkX3sIKzRqkI98q5RqsNKjRW4ZbXUEYuLKHGF4C
bXZ7QOit+JMOQSxmW+NaEAH9FKRdATk91yaQk1CGuDnu3MrhLSAT3N4LttqGKALwe1bhdNURLq1R
zqnmuLEB8yopiKHIfUhdKTOh8EyQAv518vXytFJiKqgWkWldjI3yUlwCopdKhzXOaw/lgVRTgjtg
LYj33enouK22qkfoUVFpcUKH5UBWXwuATMvA6iCeOWtjlPWxHHI1BMAM+PoOqiqEblm9q65lh3yX
2VS3QKsSYn/tu+pKu+4o3MHCMqyEO8gwIplKwkQJqWlqC6MmrgxxijlPHyP+SyzfyPFhGq4nhYUB
OaKoKJd1Yoo67soENoIygCk8G9AewUPuvfAtoRtzgHNvuzHcqQKIF2Z1J9dQNFC4EKLOpZdqQEyV
6VUWiC+Xt8DKDX/yhSj30KSBVHAlvpDfRpYxvkGSwhpDyZxmRryy4ocQD6EVENh15K7pRO4oNnFn
NFlhSfK979/32e/7OVR1RaT90MxAuBBOFzEGPLOUUuB4xDLc8DVnh0nmXJ6rlcCBFI5BHIS0KYiD
qOsuFoW4GjqYyIyHBCSGem+3yExcNrKyIPjyOBDEo4LhjzqScdmFc6sCjKWHWG8tdGe52vNG8z1S
9Mc/MUUQchAAQqmaSipWQ1pL+QhTqURosS1evhX0h1RiQPHWnLcuAPkE3QlUN89bvlQ5boOsJSgN
wS1AGOgF0BlCtzTYnYzvsdleIfoHDIxVK1nbcku71N4ejTmM1J7Y9UsoPl4P/t3lCWQZoPZcEum9
rLQgk27AK24kd3POQgWt7QbU9TVwGeMZhsfY6a6W02BojaqDhfg5jV3fj8xxdsL47fJA1q4dHX37
qmII6JY7AwBrccmXkQY7IrRfS9ATCHdEJCl0BpPZMrZyoZ7Yoq44yHwPnN73xTHRzDuCGdsZ2PV5
N3eSm4rhFtaCYtwwYB9CWz4EVuiXhazHeQNZeWyCI+1hY4U5YI2E5171uq8sRR+mOWpw8BuGNirw
p8oDkeZsNv5nozGlDRFPH8zxD+oCGJ0m4GARz0e/noNaDrhoxujqinsowykwlSxhvKDX9iDKmmiw
RhPhObH9zOmFoLQYUqjdq3pthsJuBv8cz4zy1o7T0hD5+SKUDMoG4HT4cEue2k0StjfozWf4ojUX
DmJw3BHwSKjXUi6cj2fU1yAHa82TZA/j57IM3F5nXHVrtQDkmyRAjTRCOERrDjcgwtBHZcBAroLX
7knGk6j3FKfp0PL5S7S+KzMHCTBU1YHfWqGDzaU+5ANBIeFxlm+ye6TO7drLJ9C+19fBNzQwMrF3
K7vi2AAPv0QEi+jUgDbUfRXVHIlkCjS2znV7D2ad0R5TcG9I+mhYDBe1snSoASNFBLgY0gQ0igSh
RaA0PgyqQ7HBi8P2Z/+bECZbTkCLFg611yuBU0edCfWOp1CoPPRsuJDyOIAnlyVeszbh0DgE6Qfo
iCAvQN3S0AwLsywLSzw9t7EINRkEzo6BAuAeqrgiaP3iHVtebm0G0P0Ewn/sXBHPodPz0UyF2I8j
IHqqVEAlY9tPYI5OfvuEoMoOMBlqwwDOnyHyoqbuDZDRIk5LG08a4h3ijq2S9zIjzlk5JDBEOjLR
6UqKtdRodN+o+2zAFBY10Qp4JVIyIQBPQI8RyiR2Lfp8zYhBrBhy9TBMh2/cPCr1rMGgrtsV5ITj
p8s7lPX51F0tFUNYDFNUWsqMm7rVN0OROpdNnO+A0yFQzwd1IAGjgiEMxm1S7ftANJvfFucAj/ty
mqioKVHVOgTNV2k1yNFLVfOtC/mHQAFXbNMGMBffgs7akwL+y5+MDVsB4G5E13TgK2h1OxcIRKy+
3zcj8ozfI54R5qyv0E8T5OeLC0brpHFSAqzQGFwjPZ9VDGaI84ckmbqfn0+Wb/H5ql7kzdAnpSVC
ylDL9hH31vNOAX2WAJCHy9O1Uhk6NUZtN0MoyjqRMJh5csPhvRLvuOQG6+Rq2a4RDlI72SHHQmCe
e/1To9QGTFOITDYSFknPIt2Um/luqB0p4BwuHO8ZAyQ+9P+Tdp09cuPK9hcJUA5fFTpNHns8Y38R
HNaKVKbSr3+Hs++u1Wze5toXu/ACa6BLRRaLxQrnnL+VIQvMLQwoAs8T3t2hA0rTO1o2QZEa1j7t
MFLsJYVx2+etG2ixR8OsRRdZSVvrdm9lmL2ZiRspa6b5k60nkr1lZn/xNQwPBcUX5PT5adqqmmln
9AQMKwRv8vVUNqcGOfcqvm/He9ACSrZXJA4Zb/AcamiSuwjIQSTEWNPYQmsf7faRGBaAWPakfLKa
T63+cn2pRedCe2eRwe2CBAhnt9aim4Omw24rrwyqLD02yvLhfxPBWas1kZbqCUTUJUrri36vUfvj
/yaCs80uXseuZ1qA4SlbjWBN9fC6BJH73a4T5xqd1BkTxYaERaFh68w3NjUCjA8F18WI3MhWDHcz
mpmb6UYLMbRMn4li3TVGNvt21r4Ymbbrp/UPrnzkZNC6ogLc1uXhX2YUx+1ugmkv62AFoExC8sTE
i1adaxmMo9DSkOljLOYwOB68APPqyDm4EKXnoxOhdoAusEnxJO9y4T5tpOjnftgxG90dxhqHx7zB
XeWQe62VxPgiRXQV6SYGDwI4P/7I4D1kEgvOaakfbQP8B9W360Yg8rRbAdyBGR1nmQoXAhovA874
J7d6MADJYcrm34T3CEvLIax2MVDP0yokKfM+bPftCewjLeMsc0LbUQ5NpbwVg/LNrAEZiLdF5k4S
pAWRkwMMLDJp8GWXOUHUMBXPGSEa1TINkJ7x7C86xTwgJcZN1apmWFMLTCjWXEkq3OLt+yWZsxCK
AJ6kAyQr2q1rvo6yZgDZ77O7bRMJDONqW6CmaQKDuEe7Gu8n609O7Xbx2CdsRKRW13QgxGiCbtAj
LzdCE2OLniFrbhadJdy+GA83Qf98gXWf2LPpqRRnqUxVUAmRMPaIXyiy9i+huf8Sw6MNOlo29FYH
Mcmy+nlsRNPYosf409jJHh4ShRwu65lRIFJrCSSp2Z0bW2HTE18BhOL14yvy4ZtlczgDi7Wi0PsZ
UmJl3MfN8OqswLfS4t2Yx+FqjRKPJ1s+zt7QCqvOZs3EzXdq+mMwd651UNDicF0r8doBk4yNaqGr
grtiLSWu06WBzc3OqTJXn4LbIZZtkFgXRFioTaELhY9GVs3LwfIMXcyi260o8XkA0KTdcwaQz+vq
CE8pRopY1cdBsoZbtaFSOuLZ8LGl8mB7pySRXBLC5dr8PndE1XJds87D78fOjRpX4Bu8IXBv15UQ
OtGNEPYRGz8QD4lKarYnMUaS0sENFu/HlO5bD9CO6l2eS3y2IMOJVOBGHncxZRivG1IWCLMK5fix
3yd/Aed/2r1DZoIKTqKebA05kxsqF7HvCPWUBenvH3UXdVRyGQjPKq5y0KMzbHeeMDBVlLWaV4hQ
s/VUu/ROzVzUw9r97C5h3rUfrm+Y0OowvoY5cDCvXlSqLCuuFCOHuGqqHpuVfq3G4vm6COGiAfIc
SUGA+l1AiGFAY15ABNMEOT15OcbI4qdJkeEGCJdtI4SLhgvLIHbrQoiV3XrGVy3/sNKfo/2hTByJ
2xHaHLA8NJbdfGe/PrfxUk/1Ic6Rk3AmAPvizdtkU9TPH6n7YMavBsDJ5tb8BlpU3FBt5Hg/ri+n
aMfw6jPBk4voGMP75+IddKsTSrBjafUUu0c3k6UT2Q/wj0sTfghVcPbe48NiMmoUKDkQUPgAvW6O
dlCchm/IhX01M38ImkCGviAoRAPxAINJKPegKnfBZt8m3ZqM7BZk3f6tDyDhJiwiRj9Hw9j/Cuwm
9V8g/Ir1/EcqPykBKgOSp+yasjEIFk1grg372mtD16ndv/KUgKcUeU+EGusXx1ydKDUB4D44fbHP
CLoENM10JEt/cVIYSysbn2VEoazL7XxrM21ptN4xQIU61+jhBbUDfSGpjMlHJoW7CNzSbTs9W3Bv
Tq/Fus/GV3f+dN1GL04jpwj7hM01YGu0Rt+mDq/iHsbuQ9N8cJK7prhJs1JyGi9Ow7skIPED4wEI
uLyx9tOcpa2Wog1H+7loP9Rsd12TiwuN+339XBMTYcs4IcmD2Pyn0UQ0jfSy9El3mNtHSiVHW7xs
v5Th9p8sbq04dQsKl1zRfLP4XhDn6wAk5llbv2aajMJSbAi/xHGG0NMRabsahjBVma8nua/S1i9b
SSpVtEOoEKgOGkQRqPE1z9FD1KTFeYeJBgwjpfpO0fvg+iaJFEGXApD/AO6FcgQXBZhxNtQKuJWD
dLVBZdZ46E/KwL5SLK77B/bGOi7QoQPmEFQhz+2hoonmDFmMCGA1HubJubXUKbyuDfvaM/8Lk/OA
p6izoQHk2zhtMMvbWCg8dkEDqDxt2q15szPmI9UGiS6XhfZ3ScgaAGwGOEsWZwD6bKr5vCqINdzx
zp7HcBloMHVrMFrK/Wo0H2neRtXQRqZBownvoOuKiswdFCWM1xuskYbOKeqQYhqmBeIxruSXVYkY
mxFWZKHZ61FfOZLISmglG3HsczZOqc7RyO46ELcsoJIxvVCfl2AYZMZ4CUfAVhVVXWBiArUayYxz
Oa7SjLRWszYoAb8PIEw30hkhhrWP3wZM/rFRQ2feAxtBctBErmorl3NV1FNyt9EhtwDUZdUlN3Zp
/HDoGmhjfkj0OiRdJclDiy0I2LDg7HkHG+WOA23UNMuBuYt1PMaW6rs6kLTd53p+9ZpXRf2MEqo/
1FFZvVw3ncuCHVvkfwSDpu18kY3B7m1zgF9mUMoMJbZ/Ud6nKZYjw12QNUIJbWcjjttT2rVznk4Q
13Y7x0Jl45lSSWeDzj754txvZHD7V6fa/18100npji74G96JKwA71YdrUN3Uns+IcWE9J4ZOLe32
FDpqZN0Ahg2+dLC5ni9poxSuko64SqtiPmRr+qiaJaZUSRcso/Y9ocXHnCj3WUN2RQLyxtgL9DgL
x7EJs3z4k7PKKCzYewHoE5xdAQyiGWcT39JNwxHY42FRjDsjlfHkCLYVWGmY/GdIBujI4VyCmbW9
05OyBTjJl5h8Sx0gKpqSYymTwb1Mcq8pgTkBGWXpBuug7QhyV6BeOFw/EYLTf6YKt2KAf2vyJIGY
Zkl3MQYI48Q7tMYSritaAWL6ZJW25BAKDIYhaSLxDNpfF+yF5wbjgtjeqRuC1Wse++KbY73+gUqb
3+fuBzzoUiNWmUoJJqVb61Ob27d2pX9dFfOLOhsnq5A97oSruBHJGURiomu8oFAJWxYsMwor1ecl
3zkjgqP4rmrJ7rqKQuPYyOOMw9aIVjkl5LktYF2ztzgByuby+boQ9tGcYwHOEB5zCI7QWWlyB9u0
OnVYphq+cvW0XZbV1iFV0iqcaOl8bfXFfi7TcZQFF0Lr2EjlgosExUutJQ2WMurdANDhNxoYktNP
1RqAAitK76q9tAwt3L6NTN4i53G21wIyLR8Nbx8LHexGK4DSvC/qW/yW3Y4RSmSRDYa332e4B4je
dpE5Y8WYgaEPPUQn1hudPsfL/bjKblu2Udc2krNO4tH/V294Y6zJFVoj3cfv6JXdpTf6jZSemF04
F+KQaHDR44QHFt+S2yRxq3s6VGKgiBqGacYbO+xDbz/s5eSdwpOwEcbdfsmkJZgLhrBqvVf1D+5w
sk3JpSIKGlhl6R+FuINAsnQB3x9kjLslol+yCKBi4RipITm2O+WIQ3794AkFYpDwfaTQwPuHU8rC
60qdHIQNy6n7aABFSQk0vO6OjNq12beviSqRKFpFsLK8I32BiUnn/AlpQSwFMuA2MN3iQDsamQoF
LaTs3mTGzFvGVgx32RAyNKupQUzWGj6xlyAdYt+uj7k0yS+KMAHY8Y9GPPi14QxDt4IDOGhCxh+N
yb+Tdc/QKvUb2QiXJnIfW1lclGfWIzhWJshi7blaaLzDj57sz6xFVwvSm/5WAyd5up8Ov51YhvfY
SuYMJetS24yZllb7pAEs36F+HcsGlyS7xhdXu6ICIhXbtdV7ocbkm/p9XXwu8fC/bvai+wZ5Q1Tw
GdkJuvdgPZuHVjc0yqA0uG9cs/bt5MdYHDrlkDgviyvjUmCGdmGIG1GcR6zaRvUmsDUAjerrVPxo
8kM3/dQdPApszc+Sb5b52027bKc2ErkTZqReXhZu1Qa6RdBwmeHlUyOTdri+hMJzvJHCHbDFzo2x
YVLWDCRnlXbjWEgl5789t3uuDD/Jpsed2bkGi+DUu7q8WdXKbw2JKpcTF+9C8DLFZYFeC5uz7QmE
vi2gdfF2ijzq3zXoUfUZajmj5Es/FbU/YXwN2IeAaZBNLFzm6iGbdT0jW8MAhvg3jdZ6mZmM8Phd
uII9arfeFJj0GEswm+WRvClWZPlbcVzMU9K11ZiygdIdbLSv0PkmdZ/W+HYskvC6hYgsfyuKC3VS
2yJDp0FUeQSCLzi4GNS8HEBSJAbDCngQqhiZMXj+l1QnbNZSw8Sw++Kpt2b/dSV3fQ3iy2LXolm2
St+u6yVawq1A7nwtVu1oa6kjjsrI0VBuiJv44/KjUNcQ4X5wXdhl5QFoMngAoobIJr0vIJqswo11
q1RwQSPEWcEruENDAcMuY+SlH8pTuZdhgYvSQ1uRfNnB6+ZOaTKInIIZvdpg7UK3tntUHxnqSufX
D2WU7GSpXlEkAqnILuBf1mnCOcphddNBTd6lZvcaqiuZCRbTGfSbZGcmALT5gxsN6JiYU8Vcpwli
TM6D2QuIcesZraceyMk8U/dBgh4hrXh9AwWPDGSWVQYFB/oXVHu5q4bGq6voyJXa2udVf8hkKcrL
hiRmIACYA/OZDegTvu9zsAEgU+QqipfdvG/JfVJT30z6oAFRV4rukHicAztXfTSAXtdMcFlDsIP0
B0iG0dzPbVjT4h7sDWg2WlYXKYOX7Yqunh4SZ54P+Npsf12e4KCfyePOXesMNQECOuSp/S5ZlgNS
sRp6/IIhG0K1GP3OlPVWCDcPc5jAqUIe4ZITZqkHo6ANTCQDknwcWa4nWUTBNQoeqV8SuEiknZQM
MLuQoPWtH0/PWmIGuXR6QLhVGyncVulJigpEBikjprjKqHPtUFPxAuwkWyS6zc7U4fZIo72mrj1b
MCVHJ1pOHlByoceSjGmQ9UPu6yi1PM00/5nqbe+vs1MG6ayOwbiqjSTIkynNne9RTfS+dmCfXrFz
ixuP/tDVW5I/XbdKUfAA1jHGaYCTAC5rTkyH3o54LIYuMMvUH1Ea0OxDX/908ju3+2KD/4zWxCdg
nq7M0Tfy0neqfRp/aoo7fYhaRdKcKrLYzdfwvnvGUFu2rD12Or4blbfSluSAhb+PoBkkeQD6vZig
W0c0ylc2xRNxScLFeKxBeyBZUBZtcREzqla/RHA2FDtetboaRPSn/MgSzONB/WBjTIiAzfr3JxDh
PrfSuO0baQMCbxPSvPqjeTLAOghC22HvJpiwRKVuJ33CCVIkG4EXuPIFLWcld5h6wNqzQRPshuu9
idEzHTikZbB+kCynSJ6O5gWEDjBSdKGdX0BubxeDobzLY4xJ+c6L1nsWPrCXIqAKnq/LExnIVhz7
+83TSvFIUY/MQHLv6CUPgyL5fWFA5GDqEKQruLjxAjkXoNlmocSmDYTRtyFkyOTm537y0QoRDF8B
ixV6YfWWSvyayJUA2Ae+CgV8z+Q732icoL7dl6j/afsp/unWHx0aWrXsrSj0JVs53OJRI1mbtDCL
YHhrjtNTdcvmR5FFI/t68ltUPsG0XIdWgOpxdH3bRFkMkIxi7Bz9HQAE4Lu6TKou1J1XxrdRPtI9
2Zs+DRk1hfwN8p7j4U84XKUKDAm4TWAon2+hsrZuqfcUZf2TFQ7heFvdqgEL+Qg7fDvtWYPH3Gdg
UwEMacTm3i1AANGDd+i/LVLSU9HmAu8KJQLgWYBNl/sax4hp20z4GpT/ww79mZmDdsCHBmAS19dY
dDTwEgETLjpoGGjBudpOr1VN2jUlmoeMQKnLQCskdiqKJjYS+FSUTfpJyTtAZZTWEM2oAqqzbzo/
rqvBPpPfPZwEtCWhvQtacMEEKdfJaLKKoNV+uOvm/pg0pZ+bc5i0RdCaY4AGhH1Vyap/wm3aiOWu
haHSc9OrMbudmfrzMCxAwvPij+0wBmpuf72uojCo3urIbVVs6vNgtC4elcfuIwGVyQhjLJ+rkwze
Urxj/1lMPGLPbWKsBhWMu1kZxC2Mrz80Bg1046/r6siEcG8Qt3KXfingvjJycm2ghukR1WQF6Ov7
c4Eha6bESRaKguhgo68FvYWLdqOsD9ZQhde1EboqF8P179NXIEXjDmzWTnGtdTFSJo7z5inqvdK5
YWIvUWKaEcE8teI40TQMp9nLA8NNo+vyBYoiwYYTzMZi0f3CVntzw7UkM8B3iYdqmqiaXyv5iWrT
S0KdB02xJQUBwc4B648xjOH1D35bbudo6XmtneBAt8ptZr8mydc8/nRdHYFXQlsjnB8GfTHAzL8f
O2rm1dqyF0ja+Jn74CZSshRBRLcVwQO+24WqkDXHy03dA+wXp6k62H6MDBfa7wLZs575Ac49QRhr
F4JKaFDi3JMLfs3Ynjs0XHsvlnOKoZEZucleaY90+d2OdeM9O4O3N2NVvuh0LSvVae0CiqHSfEjQ
AjoUa5B1jcTiRDEPe+TjHYquVwBZcu6oM7xhbgYDDa+fRsQ8dA/os+G1CIABCRiQ6qU8pU8yzyQy
c0ZbAqZTDByBTufczBO3VGO0p2HaiJQ+RnMr+8YtWn8Gpsp1AxTlmwwkCtkLG1wlFxdws66l1QN0
hl0cFGTK2Q0AnG6Ji/ktLQnL1W19MI2VqAR0nuZ763hnlnQ/uusziEKjnNQPORpwr3+U6OAh44Zc
FLo20SbFHfK4JjEQt9F52JOb2Yji9LaPd9dFiPwYgyZFEwmw8lw0uJ+vsK30ZHEStHsBD91P4+eF
Fn6f0NAgTyU2GNyfmfctA9ltIRP9Hs1xh+RMNDuxGx/Wp+jAWkt2IpXbBKCHdfPD0ZSdmhWhQwEU
p9V+CSbIOP+wkO/5/FYOEaH4f3EPcDX60BjrY+/2wN9rbq3xR2OWYWPc5fa0K5qHqnh0M+8zgnc/
t9OPq3bQ8zfTeEnUFzuN6Ej9Mh98y3lQAMK9qKHpfV2rry2GMK6vr2ALz3Tkrgl1yOzWsaGj52WP
JXGelIQcnbaQxAqCc3ImhvnXzVLWXmHQlECMPho7t1f9Oj1lSnpal/r5ukICT30mibPJCaSD5lh0
eFrFpa9rPxJFdrNeLBkSoZs2d4+zyLZVh6pAy23Qdv70cwHPYO+D3XAfH1bL11hXxKHYSZ8ebCPO
jPFdKtBKWH4bbXqcx54zunSZDanWg7sfHhmdYr8zGDXHACD4MlgkhnF58DiBXCiJUgzpHAXzA/Mu
f5z28bG4bQHfpKLAI7uNLoJlJgoxChhCMcYLHJZz6zCXBMLqFtNZYH7q98W+i1iDnCw4vky8cXKY
lW6s0FQnr+tbyMHxcvfebr5Rgi5yXjwQ1mU72dH6L+KAssUwysAZwBmKQQyPjFmPUbDb7tbZtXvc
r3eM4LcD3a4UmFpoIBg4+o80zlutk2c3rgppzge7860dikmod09v6bMRABbwT4aoQETGRliQYIDv
5wwSwDFztzZmGpjdt4zcE0yVNLKJ6Au3weo5GxmcDRJdGwAZDRme+b1o7wv3Nq9zX0l/+yJjctAM
boG1E1xFBqdL3ZJ2ckovRQOEt/ixBR5DS39UatlcncB1YHQKhSoMOejIYXCGnnduYay9naJ3+SF2
bzun8dvy7boDvGxAhTKo8YF0F1G/4fHjJ11RxE7pZhnaY9adGfT7NIj3ygNgt2mUHdq99Ww+NG6Q
Pg/37s1ysH/XAQNVQ4VqNivGwfC5GyUb594mEwHLmPviDBi8rSR3iehcsVAc/6Cao4GJgzvGI5mX
1KozJAfNhVWDD2yoGwkQ1o1D/VmSzX1vYOdcr/ceuDLwRBepg3N5lM6YirB6gAvujJ2lBL1+g+Gh
Z8VHB9KrGbJe8PGFHsAu8Rl0Uzvvo4q+ljRaXsvWJ6/Xd5dZIv8tiAERcgGLACh+nAWh1X7pbM9A
VUf9aTn7Wo1G/eCggIUkxnVJArhpBsGLI8HASVDw59TuSwq0w5It8+LP6IDvg/xD1vrrPSZnKl/D
H5F37Jffv17xZoVPQbSL3NdFoJsZaj3QZAJyKJCoap8lL+OwuulD8tFADfnE2AfVg2YF19W9PJrn
YrkIZWhnfS3jESQrhgJivsHvppfa2l8XchnF60wKeB0A9MXSiNyapovRDBh/B6ctAKrK3XD7jlC1
s6LlgX4fFh+RowkWC+exkNjNf5GMCh3I8kAnxr9UPGKAbItAMtjY2/VQV3sGMJbvQKDxfY0fvQWY
x8iZ4q0pw/e5iMigM3q/wSjBaEAv6LYwQl656kAwDjc9avEH6ait6Pedd4h3BEZIGbIjs7nVaWz0
fWN2yA5V8e1KPPQZyDIMF89lqIDDD7fm4dx5/P3Qu9TqzWwiQZFrAIGxhnAe18ipjKfctNIAozl3
ZO4kfufyQctJ5W4/3YkprZO2RBus9n2KwFR2l0WxFVgMvJihN49mWDzIai/vs3bnLuZcWe5Nqy+e
ktSplwXFz/gp2zlhvWCeMx8DoCHtWLdP34XaIdsrYMB4m6N5/yf1n3PV+Y6mwQOJa6q4WTBlxxHt
FcpruvOCeb2j7+xRcaBLckiXVQVOIncyNaBeDehOwPk3n6ujGeW75mZ8ZVxBa1CbUV/7yl71izC+
l0W/QvtF+IHGKsZoxr+iRwcZuaZj6w3uAFf9NMm602UCuLCXDKpXJCoElPltWz+voyTBcxmlMYP5
pQB3AMcaZIhl7dWYONklWYbkROP37jOCN9mVxGLYS9P8JYk7EY3qzoD2wSapT0scgdA9YmaRdO+d
uKh7RhJ3LZPHHQWAxCxJaTN5+/jO2jGC3+yWAkuQhFko85OSZXxPt2/8GJ5IGBkcsIwTcg35ANhL
LQt1c/2oyvopBG87tmPgK2aUxQxw6Nxlzmne5HkNi7A0P96jhy8sgr5E+x5rCe92klVkR+dy135J
Y/a5USxWFZtSCu8JJFFk/g4rXiZghj2CQ0n+UBbd41vVuADJ6Qf0klbYsmXK90W+7BFHHlFuDa8r
JT5Tv3TizhRwDOm8AkYpaBoMQ3sJwNY9bZSEC5fv4vNt4g6WTkorQ84bd3b3Nq+v6EFEf+ysIn+k
R8uY+srw/Q+0Al4TeusdFipwTnCo+9alDeisdWMK50kJjJYcr4u4bGFjjnYjg525jTXgcVAm6G/D
yr0teJgYB8Y/1b7Z75mMf0GiJzjDaBxFNwH65lBz56P3bk5jQtEdHXgH89Ts8gdcmkcNTAtdkICF
4Lp2ukwap13XT5mWa2ke5H1kY2ylLfyH4oDRo2jBPR6xyRUEWctODVkZPr7Pwj/IciBo3yjMHe7E
88pyHqYSnYmV/p4IyPbzCVm9k44GQZnXEhyEM2nc4dbshRqpjrxUV6C7HnXbNf1xfU1FFgMRbCwc
dEsI8TgvrNK8KLoE68eaQYaH+ZidmoOFnM18N9xhASV7KNIIrTsOkHjxALH4XllrKrreoVkezGiu
tKrvoy3pdhRQVACB0gTKAQ4v+nH5iTvd7tOhASUHyKvfazsFqMTaZ/vkAJjjkYVWpPa70kdGhe4w
9xsVYRWwJM6/yBoJfDM+hVEQmCC5RvPG+Wn0Ci/2MhCPB+kx3rMaLtoqIoANI9KR1UqE+8gmDHHl
oDflskBTJCNqFmBNtlCYQcfscjf7JEBCZ8bNM+/l97fgLgAK3D8C+T4vF1MzFKkIHEbVOnRFEzmK
dgJNkyT+EbyUsZ8bOZzbXOumKdB/z9h9Gx0v1nKXhnbjpyUmfYGadSjQbxP3vuRYCLeO8UOjkoec
C59oAReUYvejwtIS462B1vEEbi32VfgVGRutcCHRF4XOHjTfg7zr3Eqoo5PaLBewEQI91HObG9dZ
D/MUv0hUYq6JixSQhsMZR9IPnA4XzR+2MmtkgEoVeqnhPfPQ/WxFyO2s4O36N/YvVuwfgXwqaTRr
L0kJLoe5nD6mg/LkOM1jrrc/rysmE8OtH5gqlrHRoddCUPIvb7r6h6JLggWxFf5aPIO7etrSSXOv
Wwn8fk6RSGc9gThczoJuoTnqHxuwye8WGf2MIGrdbhnfZ7DSzKgLF1KB2KSnB1W7rUAl6UTXF1Do
O+COLQwjuaxyzYVCsasPntFjo7pw6EJGAjoc0Bw0RKiB7hCLPxaS4yV48ltbgZxjjNWJpYyBs5YQ
FOHjT6TXfF05Ac9yTZ4tGUK6IKeJwg6yiCoq8gCk4od7baS5J9r1uBIe4qf2mU2CdFGtY3yB5e5l
DZ2iK24rjbu0U1AZ98paV0h2/cyWRyIrnYrsncGvI3MIAALs2bm/6As1TcsM2szWX23zovTPyiiD
cBHa+0YI/15aFhSnjBZCulA/3XVHEiWRryX+um+Pw757MSXXtujVZDmehY5K9tqFjzrXysiXKnMp
BObq0N/nhgYvP2G6sEjS3kdh09wD/koBXNgK6GZlzEmQpt28W2OVSEIUwcMA4FJYWgbzgIQedxrU
pVDooK85pmy120YzA8SDO0LT+0ZtPlfLEJXoXwQ6wfSX5BiKDAdPRoxSoCCv2zrb+E3wvi4eSUst
wWDq3l58t0R4WWDZ8ZB8Wmqf6CEaLfaDrGtKLJVRUQBNB39wEW2KHoNMX9MiAFJkguXWARjaPV9X
TSaDOxK5meM+q7CktXvvDVGD3oLrAt4xhfjLDS/uf7Tg1k5dSatmBtauPKqfvIfkYBw8zPCU4XgY
Op+MfnUf4b9gcexq2RNcdCA9NI7gYeUhf8lf4Ek5jtasEoIIRQ28/mAG1g3QQd7ziE15sOBjykCW
PpEJ5S4k8Bg1vduoOYAlCn9FzaLXfs627CyINo5hpzPKDEA58dBh9bziUm2GPCgBzxxocw54jr7Q
JSdOJoXTxQKil+EmLTxa/qy7L7psvFL0++ivRfrPwRVwUbSzs9guFIvmgbs8jM6HopGADoiu6e3v
c+btmX2fJzp+f6LPevFN+TQpHy0aXTdxkVvaCuEs3OsKZegcCFFPrP6c7RcgeMohbmRrxXTdOCHg
/dWL7UGMYrrPRZPtAdYYXtdEZLpbTS4crDGDggYivAQseuTgOoWfa4f/TQgXYhhVadsZ2/OSTt87
OoZ9PEdpSyRbL7wo0a6OWwvg/yjUc8qMNIndBC2mf7+7bCRBwFiFpEsH6o2QvbzkWQHh+qHjD5Vu
4E9eNK+P42C2WbXkgW1PoaJ2wezdj1SCsygqkODU/5LCGTWgnZUaiYEcBZLm1vugn/4uFiK+7jDp
sEZoAvoic2pC48MME+r4KAVdNJsWK8nRNw53k1afM+0IUDbJPSFeul8COE/j2lmZ9wsuIktbQ1LM
nxY8Xl0AS183PmFEjVo2ZmbxgLxsabWzoezsdGQX3odMwdSsHdT7IrCXx4zuWYabcXRelyl0Qr9E
8i2uda27ZbFgvzQ99ql+69Yn3f1mSZELhHu0kcMHatTzuqmDag41o8W9BfOF5EJlR4a/yzeLZ3Gb
hMb6wmhrSGjTbl8Yd4v3qRrdcEBHt5VL6oBCg9how0U/caNP6mhi1WJveuwrwLnm+eNcFNH1zZEZ
BA8j2L0Hdy7c0RSgYfHv+CRqv6PVMpj3rA54XZ5MLfb3Gy/euLWlJAmWMAZsZUdav0ZCTG06yXGS
2QJ3WaRWYWr16CIW1+YdMYsj2OElKycW4SCFxujf8DY41yT1FjtW9BnGUJrfY7P4oOayV/Z/2Zxf
Mjg11q6fW3vEalVa2C5IjrAKpReQ/oTsCIPJ9kL1+foGydTirg09GeaC9hCZLwB9GDw/kwVVwpCY
kdr/Z+W4G7BaHG8oU5i2vp9DNSrDdGceLfiHPkhOXuR88Z465Omz1LeQTnOjTjZHKdORe6g6Ttdm
JkGIatSNbxQ/50Ti8sQbh2k4G3yRwJnmw1NKS3sgFoxjCgbngHoH0Ani0DR8h0TKfvgi5yQT+qaN
RM439WmmOMWEC6TMYpUVY0Fkbma6jw43f7bmF3v+67qhMPu+cIYbgZyD6oyFDGieKwI3P+hl7lv2
sJvQ5nxdyiWsjw6uCA1eF4N3iGP4Pg+vHbu1LPD8ZmUAhsJEfi4/sxv2/rTDsfPRuYf2GQzB7byj
8Qc+2AM2pguaJmCvGfwRX/t57HLI9vQUGKeBkoPdtny6rqHIGLdCuDPetDrYBllCo0+B4Yo2JKOW
WSO7+fit2orgzvQwViuAPhs8Y3YlRrZqNC3XR9b2Iy8tiPpIrK0s7nBPOFJrwtbM3I+AUC1D9AKi
5Yg8uaEVsVFl+5YBQAHu1zcxYntwPl5fTpFZbuVzZ1sdsxnAkJA/lqOf2kcLbNRLfbwuRJi420jh
O1X6gsZdQiBlfpui5GY9NAfW5AtADrQCyvJ2woh3K42LbBZLof2Smai2hUtkfh11wKuXr96XCV3g
hh14oXmfPSiShZTtpMl5FMuJh3TQoCO7BO7JPUVHXvnKmoHWe5f6qKn8YHkfK8zuO6Qvmr0lWWVh
WXWrN+diknJS9CnFF+THBbjdz+hcQ9oECPOHem9+nE8MYF5Hzco5aj/Mt+pZP8iKdtKNZqd3E68Q
kwJnycYn6E/r298Flza0gFD43oD/J9HRVmHO4ZBFHfLK7nAu6hIVnZm+KUn8zU4rycpKfI7J+Zxa
n8DxGkOOF2M6HHDllvfp+glhv3Dhct6ng2y0Wlz0FFhFbBOMbyKzkY7NTtcrZb8uY3UaFa0Pm5LK
EC2Ex34jjzPWrEl6zIdB3uT0qLfcNxgMdCfbv66V6F7HjQ6QSvQV2ACc5ixycdJ0SI2/H9V91KEV
iSXyUG/5t09qwU5hRAL5T1ArMKAj7ui35TTYrYlAYlS1wOgcHzGtRCe2NNxWnYnglq5dHSvxTNRy
+gUasfrR2gXGcxeZuzJSFN+S3Koylbg1bPM0nqYJGUG1fq4dRHpEDa+rJDC+M43YF2wOrbVo8aKO
LPqq4ZnUBxiD72CTDE9SA5apwp3X2lHqwvEQybYmOCytkOiDZHfEqlhooQXwE8ZquesMFOCeVrQT
JDTTeKMkafdtHJqneXXyvdmW1h+t3D/iLqorU6FX6cheg6752COzb/VuWBtd2E6zJEElOLHYJLyc
bAxFIMLigpJlRkt0MuOhMYJHnbS3GtVBa/Ry3RKEQlAqATQFKsuGyQkpS1XLqY2oWHNjP1e9YEqp
j5WU+AWhGEz9wzOA2gWNOOcGV+mLkVYs+NaAHGvfzepd0kjShiJTw6QUJlUchmjlcDaddcg9ZAar
hijzw6iWNxPa0H5/sRyAdYLCSsf4DW9rsTMmdjekgNFeqnnX9wQ51j7WQwzhd79/ASE1+Y8o3s7y
DOSqOsUJTRhqYTkGXf0HO7+VwDlOb3amySNZAfqlb3H9RVmj3nm6vl6is7kVwTlOtUUXYJOgvJKM
Re8r089kXHNfi4eHkaYyExNFIuA/AHI+WFV1VsY9tzFzzWdkGZiv+dtNs1xu+jP/9O9SuQJzgzQw
ciBVaGOWn7Po1V5rbc50vErG+I0Mw4d1ks1eyERwFq1Vg71ahgbM7KH8XBoz8Stahte3iL02uLsN
g5M4+gATUtHxxFlBkyUlMRTQva1lHxra/eJiMtxdfJB/Ufe+M/bXxQksAuJQaMPsjHnJq+7NbjWu
vY62iOUerPa+rRb7qXiym9frcoRLhw4nBobsso6yc1ugereQusDuDEh15iMKsLKbjf3C5cL9ksA9
41wP+OlareVB0S+e7ybm/5H2Zc1x40qzv4gR3MDllUsvklqLJduyXxgae8R9X0Dy138JnTtjNoTb
ONKJ8JsjVA2gWChUZWXer7M7e7kxBFWeB1Ym42cR+/dmTdxNR7suqpIV/m3c0ZDNTboYdS2P/+H6
lM5NCk8K82TAFQIk+o6poi4aY9A6rC+5Ucl1bgestoaBqqB8BplQ3R3IwxrWu8qXWRZcFYDB/THM
ftgmN7H7lTJlMBT6E+h/rXegTtj1I5VcSKJE9cwM5yHIurU86mHGPCVdMH4DBBZobweC02xkDgJV
1zIEqtAnNwvjPKZ2umztBpxfgjeF5nw3P66ZjCHojQHOQUxTXXqVQCJlMm664XaZvxP9M9/VHxM8
dJBipqE0V3xXiVMXp0ifx1M6ObLDkewUP0pORntqBxtn09Xo/1N8l15VPV6OEOLPabMU7nLqNZNG
S4vjKJfwrQRZhtGxK6GEcOVAAdqTD1qLlwXpI8BKGWKGuzJi6DDXUwfUSz/Z35KUXCuKrEsmXBWk
+xyQbrAMnx+lTcambdIlq1ENrF/0ML5CPzPMnxgHlnxAXQT9sTUwXbhg47IxfcndHtmELudo5LWP
lA6U/dp1fpq88sjoy8ePp3c2OF5ZidMBiRoP1agGbdabCixRWRv7uXo9mz8uO4TodLYGOH9ol1Wz
47rEtL3x0Ju9l01P/5sB7vgjLTLUbFUqP+5jtPk6b5Yibtlv5C8lcL2Arw9n/37mb4ltrW01yJmz
K0IL0qv05PrWHYP1qwdXsh6hr22tcQHNXhQDXE1Z7idAb4aWv16De23wplfIUHjLdfrX5f0TNezh
An9Wx8U3EPNYZOgZw8QrDdWQHOIrlXrRbkzf8IDpDvXST/RmkcGywQzgaN5PoeUZrc2mgPKm2uu+
U/RhqvwsEZTctQ8uL0/ofxtL3L3XTWZcOw6jRahq1StnHXpTfeJfNiK6XLfL4W69OF8wPI1us9+7
31PnuVxmj8jYCUSZ0dYG5xarpTk67iGklCOyhvxhUINxOiX5VdsZkuWIkhRQyelogACA+K7apJed
qsYtgoKiA2+Y3ecgM1pPUS95x4gqvTbGkjHmqqGw9a7IpFlNOdDIAVTkTku9BE0jphjyMwsY6SDZ
k1e6Y5TaoMS5K251UI2m0hk/kXtsfwIXnroBqsa1BWVOY/DzF5CrAJZAzUB56V6BZD6Wu3iXflhv
AxDKrU0uYlVjiiEhE6Rvs36zmPcWCtzN/uMOaeALQ+XBtghYqs6zPVq68aCqKW4Q93sxL/B7cKJL
IrvIIcHUTUzdQo0QdBbnNkAuQZIuKmq/re+zJGjjO8W8tqzeM6bj5dXobEf4ALw1xX3Ec2l3RlFB
f9p1QGSdRM5LP5vk2M6xcjU0WR/0ejPsG1RDQnNW1EC16urkjvHPvF3mazyTaz9arYp6ZFZKiDBb
/c4emvE4kSXbTySxPNy3lb8O+nCbDg2ELft5DS8vQuhpm+3iYoRSKF0c5XgSulbkFWAZGXNFcpmL
wpDhQDMZ+CtMafDo+CGpJppDBdJfqz7I7JMNPZdyNiXRQWgFxOY4cRc1dh4cn1CglZ0SVkxb9fR2
fdYKJ8iMVFKnE7rXxgwf74huKP0E0jjT6UGbDl6/FeUnzyLrgwLCkVDNKsnCRP0uQI3/rIy7CZe8
VRdjRZYHlv0ad2+Cu9dscPd23wx0Dl1EoGIvuwqFfvHHKN/Sq7IMlxI7NEhOPM2l+TTYi4SBWkTH
gIVBSxtNZSDz+KFvu++rLu3s3NfurL3zykiO0zDd/0fbqgjz4xoOe9kElugAcbVb6I6AMBHQvPP4
UJuZZiYF8ooc8xTeWqumrwPCd6XOMWJsjzF3vPU/LFeD2Lo1yh0huNoXNM3BI5WCBy12msM8Lr+K
JLsCv9r+8gct+g42pt6YcTYvarD45EU+gN+pLPtTsRhfdbv95SiyMCuCrUDVGd0fvG6wnTzTIDKk
DCQedu13vxZMyn1Z8YhC4hmyuS9og7pgNwuyL+lTBDQCmzL9TOUAuvJIBzB2Bjg+F7hInWSDVSOE
FpZ+ULt2r9nRzm1lxP6i7YQF0OyA8xf8HZy7pFFW5uDtwBMrP5ig8lSs3UhkyCaZEc49mqZfprip
a78mT07z05qvB4N4H/eLzUJs9dzv1S7KcjvD3asX0MhYb4r5ripl0yGShdjcBR819gg0UZ4jVBW6
V90XAQLIqQBD2474ZZCdmFKNrE0sygvBzAMIJ9zBesetYjv10tkGdm90b8lyE0P73LpR6bfL+yes
IWH81sSAKEOK8gMYRmU6DZ7A4BaLflp7gpKc4i/dnZa8aZ2wkQWZi4tNgnzojcz4/cBXs5SQFKY6
tvMqf4GsoQauGsVvAzvx6ycMb0sHmYV3DWMA+8ci5+5avmaDMcNiNHt9GTKee+S9vv6kPWBqT3+0
98Rv9jLwoPBxCWIcqCoRNhfLlxZSpdGtvKfsimPaNSzdtY6TXx8ZpEKRtClFTro1xiXXdg0oR22C
Sdms+/FOqwfTH9U+O63uKiOZYNvFZ4iWBbkoBwwT6FhyH/Y4amQy+wiPWFpexW5yPU2gmojcXTr2
d/FkBOPYP0r8VGjThmIeBulAJ8h3Eu2ExFOkoTBYHOlVesuGk+Zr56oHU7tRejajZ4z96aR/VzJP
dpDCrbVRj7DYPDUGWM+DjLNWSjGYeEDHoxNQQ78F58rOXpVQskYWrN7tq+OAo4GxEYH/7NzODHpv
Ve9KdC8Ad2c9esbqz5g77ONlS6I0CAPh/xrivgddq52piCgWBHbVUT+NqoxEQ+z7LgB9IMUCVR2P
nFXqcaLIj/DJ/aQh07+yQ/2OAY5rNtMZXF6PKFZaG2PckyWvVNpRG9mBs+J+JpRegUfkfoU2DnB/
svxO6A0bY9wpFauyxk2HFIFeGc9l7xWIJd21c7M8W2iieEYI4r3b6OXyCmVGuRPr5jLTqgy3QUfr
nVbUh4QaOz1fJdeByAx7zWD4wcB3zU9pT5WjzTVFOcyeHol7VFAmGCPJYQlt6BYGE6AGxUTYz73c
mLoFEr7sNkVD1aC7qcIks7G7vF/sj/CfEiqs7HtFGfGduNUIcKC+JGDLJ6Ybn9as+gKeWmXXV2Pk
x3YvwwKLPiiwSoAOHUP0oDplb+pNepqsXUqmeM19w/jtmienkczDyP4++//N38eAJArmLpbTdK3t
23UCwXEr/0xcBwIXTK2gykRayOU5nZ5Qd0mwimnUvNq978ebIgEctyee0f02ISZ3+ZBEMX1rj7uy
VBuET6PKdg3jprp2p062b9UgX1TGGyPOva6VuLd4GzFSiCINKGP47H61mzkllVn4I4iex+TUk1Xi
dyLnZvUZRgVooO/IBQdA+9q4dtXaz9efCti8K+VmmlTJ21loxAKCA2yceJk7zPk33gC+lCUbFNL6
83JP41eVAneeyx7o7BLnvyBUIzFNjKsIbCbcJZ/N07Q0TpP7I0BVzvDXoGWh0+GeT/ZJkntNAg4a
mdql6HwcR8WEFJpajHz2fGFlCtZZ0kCNt7LCVLtRZQSqwjWhxYOGOibmUFE5//uLlvV2yxKyacfm
yco93Sl7eZNMmOGCzeZfO9znCmBPv8Yd9s78OQQ5mEJ8hiAsrkuIXIZMPVBGSCzaOADo2aMRNB7g
n+UWVpA4jxcYJKnqD70NoIpkqEwUULcWuCVpc6mpGd7gGJuc2h+13j8bcAOfKCAu95TcyMvwcnAQ
ZhCsb49XMLzhHW/CaBFnzJkDrnEw3NB97YO9s/OsOyaHox5kSZ7w0EC/72D03cD1x2eYi4IAmxo6
Wozgy6G3MaSg42PxwmYN093o9ZKSm+gjhoqThncBAF9gQz0/MswtoYJEUfdv7GOjBHWPnEW2hUK3
2NjgDm2oV2daR9ggUCTxGxAQOYF6JHugHm6yA4OxK5+If9tVcV+wTvWU1ihg+A7osUCoq1T38STZ
OdmquPAXrcTMXacDZad1rS/Pimz4VARJh6bjn6PhgnhvFBntLXiCudd2uk9nbz3Y/vBan2xMN4x4
ojK2SLw6gj5kFJZW2EgLekL3QLUfJT1G+Ey4hG/SE6LlbJFK+qXpvsyYrpglL0a2DD7Cg8fjXxNc
hG9d1GYSCx9Y3CbQSSp+u9m6c5sI8X0iGAmTvToEIQTZGGPwA00BLkcuvcijrtcS1v6OptVDLygk
1XRdkSxwLVfihoJAf2aKyyyKfsC8ZoyyUFU7J9VcTjReb1GVvLao6s1KcsLVZni9vUpuZtkSuY86
zV2iAvNaQwhFD8G5dBgygNDy/LrC8JQkPgptMU1ydA6BGn/3Cs8WQgHkBeX9bjhOip+Dcuur4k9+
e6SPyWG8qUJ63V7rsuxDFJiR6gKKA8QtQY+e85t4oaaWJg1qlEdjp7CBcysobxwo2kwnW8FXcXmh
AjfFdDuwIAytylB354GythSjA3VQBl5shJXlNEU/BpMGevejBlP1ZVsiv9nY4kmjwPCRdlYNJqy0
xDgKiG2mzg2UefIKpz4UzvgFoeFHM44Ss4KIhnSEgDhaRUXlXZeHau24jAPazRGZ0HkpvViGlhce
2tYEF096d6lIHbNa/eIxdtVyDz4d9fcE9kDGrW7JvES2JO7U4rbT9LwAUmQZljt1aB67WEZ8IepU
breN7+YMeapiykQBQjKgr2pY7QaU6kGuF2Z3SL28JfXoL8wNunugbQAd6g8G7vJ4JytoSpbKxzUL
6sekWIG6oTOGAzSPzfJedkvBQ+lsoVw4w3VHY91G4xzQuXRXdTpuHY32gQamoGAtp/VY0S7e06b7
+7JhwS10ZpiLZyRDK8JgHXuFIkUx0qOjFqyTJAnXIhAW4xzSIKWB9zrwMeffeFP2utlOqBZRX7kb
ju0+us/98sbaVT9lt5CoxXNmix3n5vU0JBmIGFCBgC3nAQyviCUAckd7NvRmh8Or/TV7aV41v75X
ruRvA+GOblbK/n9j3bYnDTNSaPBk2t+1eRU11CupZPhGZoPdHBsbixqNcdpUODUVsk0d6ogJ+qyR
Xn4C73O2lVyiFOk0T3OVFfnS2VNxFWWyETPZUriwtZqVYi8l1E6b6o7YX2w8bcpS8rSR2eBCleou
4MXNhsZXmjaoCf1ioA4BiRxZ4VBQ3t3ulsP1qqp8gHxHzZzcQSsAl4odhfkEnBSaLeqC6xRiXsWj
vi6S20XU/jgzzCVeCUYBa1JjE/tweV1eNMdzMg98IKguN1+q2xjZCvo8sktNfOX8cXWHi1oA/ivO
xD5q59Qc9RA5NJ4d/8EYyQlIhEF4Y4yLIIhPbt4siFR6dKsu94kjSZYlTuJwUYPYijKvGqqWXfnD
TB71HA0kIhvOEb1Bz06K/YrNl2vT3qmNBQMt5Wv7jU2i5vv46J7iJyiQQMdINgkm2zQuULQp8KIa
QwaWWhsqdnZTmzI4kTB725wLFyJq0KmUSQ4nKPV9bRBfySsvtordrP+AUNrl20rq6Fy0sHMwaps2
ti8tw3HxjN3bMLFnf81rL4fKlYp+rZwRSZSIby4vvlLm9Gne5Slq81AaAEvh12W6zqBoN0op+pgP
cw+2rXfwyPUenSnEKib9DPkf9PfyMFP84TD7xlX7O9W86qss9xZ+wyBohhAiLmfz3YiQuriVvcx4
SKkrTW5shQJIovVu0JgjWt8Fw0iUqr2rxvk6TSozsI0ivy2MofQcCFWHl89X9A1ufwz3DY6D6ypT
sjYY9Fu8KtpFmubb2SeMoPXhAEMKTg/MLJ5/gtAINeeo6lAzgbS7Mdz27tcsPl5eiOi729rg/DTH
SKk9FBMWorlX9QKEXZQeLpsQcWowyZR/18HdauuQxE21oIjxxgtYQ0c7v1LC/3wQ5nEM0GpnlBrL
NbnP/7psW7g8EwV2vGVcMLNzpt1EW2qqRPgMJ91vile3kSAyRF8c3p//GOAnC2syDV0SDxjKI8/N
eFs5h755qhbJKYnA2mx0CAybOuD67ziLVQ1aV1NktYxd7Z9BcFT2/+G1bq7kDC+ilYFGEjhPtLqh
eMttHVWKHspNdutT2oaOi+m/ZD20hYZmmezZIvy2N7Z47MwEXhfMl7lo9/xafNZwHg7q4ww65hIP
QpnKocgn2IQuGsLoWrxj+W3UtsirOGYk8tODmpObLJOkccLEfmuC+6oMs1kzSNIiG51BQg7O9QNY
h4IFyvEQ6/Jb1HuC/mgd0PWGAAIU7TzZdJTw+kbzzERvE9WKd3ovpdKBh7GGXy4PjAWdqW+oP4Cr
wkwi6FA6gLkkwUq4q4YKvjpwf4L+jwtWiouGXR3ptV+mh7L62pWrLHdkDsffOQDE/WuB21Stc5dO
W0BXQ69AL/g8BMOR7qH9DDRc9NhTr76pbjFCB/AMPUgzSNGFRwwbRPoYIceAN5fUQQquQ5mcQO8g
u6reUsjquwJqLN1jYpzsID9n0sTIOrop+Pb54lbHVLbUVgPQWp0ejXa9B4343h3BXtUMOyWFlsXY
gJ9BuVuRa7aTEipddEqIK9t34dLBxosOnIoKn8OdrB6lESOHB/A39xa/ObrX/y/ymKhntKDelF31
wsgD9DqTn1N1DIdz916SYXyDjkCQrlWwNldWE++NYg9Ij2RpMkP6uSGjSts4WjEkMsbFbdTp12W2
HtPaeG7iJrh8EYk/yM2iOAdKIgxp6y4ypuVhZCiU6yT4ZT2ukFxgMj8yDh/ZytjXusney8w2I7dA
ZcHN5gNGksN8BErJNdCSc/u//8elsWRpY8xYGjMnEXt7f01v3+BC1ximDZpva6h7n7yYNjvJ1r4x
V6exHccxJqvjOgbw5EE1qsA16wci6wHLNpFz/HVKpnUigKY2dgRcyL5Tv6zrzzn5cBMJnVIX0g6u
YwEgwqO0G1oQqy0NaGIMoU1/G7mMZf59aD43wG1YYzbRnPZm7s9Gd0jT/L5cTEmCwo74PDafm+C2
Cr1Ts6QFTPSNs6uX02DuspbuLzuazAh3ASytWQ1Og42KdRKOjbF363HXywjSRFZs3DIYrNJUpNhc
9KF909hgss19vctu1kk7zsp0yIgtq8GITmVrhws+5mxEi1LADsuKdT/x5xY8W1A0hbzGvF/H/6YO
wo6BP6atTS4ITRCeyFYdNk1IixbQ0j1akGD5mp/A0ssQccbf7VMdzH+nj7KYLshggSLcbCsXkQzS
pRpZYZr6Y8iW24CGZZ+i9DOH1q7IPdyg/sf9BZ1rsDG8ae7yF2g7GfbQD4hLrXbnGi9V/6syW8kV
IvSWPzZ4ttmx05J0zBCMnC4Oxzm96XMlnHpL8oYS6O1i+8AqA3Q0o+TnQYwLgK7AqSBDpr7qT0dX
9YpHBcSLyLdQNNP8dD/5TJgl+p7NRz0KYoz27ucflzdUUNXAV4FxWKDYXLxK+R1NinEZoBjJfgUN
FTzkmsfl6/g3O8cRArVWE4BFUzarLHgdsG9Re0uo8fbhwagjbWYAbpGwE0hEroEGIfQ4tEN7b4Tp
3accdWuNizJDk09xMcMaWjlhFu0be99/LaEWru9IiyHSoMKtc5Am7CJHclA1YRwboPThSzd0yOp1
jBRWGY32uRV01WlogvxvM4ju1jCerlO6K8bA+SLr6AgNm7j6HQszZO9m3B00b8sGDTJkW4PzhaR5
48VKkt+Oiz5/4oMEUBukRZghs9FdPL+5DSMHAXkNkdYKcYCQO6o/kvrjsiAW685iOBHpKlCdXPwG
JokWKQX6PE06z9BX31Reckc2USKI3rqGUYi3SUv1XSt4QZUX9aWs8DG5c60p+QEMY5Lr7n36gWIl
JrQh1wJduXetWCD64sEYYEJR3KsinY/qDHx5mbq3Sl7IUmGBF5wZ47w+I8akVExZrRvz6FGlsKS3
CCXuRHvJuoRbt1kXV1gw1HXInbQFWTIof2P0fof849kIFmOjWAIQLGMxOvcz8B5EJk0GiPU294vz
bYmvk0ECg2X7wd2kZya46yxXoigF/VqBx9kxHu4SMLbWyXMbF0HnXJPqwyV/uAImpIA8gHMTnowp
X5TaSXt8OFP9gxAIomhxUNP043fZmRUuT6Rrkw8GhZXepkFrUQ8Vp0Mfyy4R4flvFsOSlE3+7lbW
3McVzFDfvOpvqwDB/Fa9s69qpnd6lJOAiw0yFTwTTPku/3YfukHp2xQGm5h0h6Fdqr2t9kl4+XIU
WwE+5E0eWne4uDM461RNCeSiVoWNuwR0kY0SC79RKOL8Y4HLGDNrSmjDvEAxyW0FIR6IHwVzNUlK
mkIzoCh6G+CEMfb/m/MZW2AkUNHEhWA5Xru8OLQIi1Xy6JEZ4XytBog87WPcOnrJQJt3Q/vLnSVh
QHgim4VwjmbNmZusbL86zTw1TeePVFaiF+UmaEf82SwubprKStyhakrw3njzztiNgPJWh1gHYyvY
LKXveuGScB3ACZhAEo/u74vOyKKqQiBIaREo5jDvuyqvgk+48sYK+xUbD7Bnt8cgGTbOyujBndJd
lMv6fWzv38VPDP6gvMwSAj7d0YeMOsOItuUIwmQ1u++ieK/2rxVRPUuXPQSENyleAiCbQH7j8KOs
KnSXIruH4uxMem+NLVAAqsEQfRs6GdZIZolzB4gmzGY8QybeGr/GxX5RX8mwS03JDSr8eGzQJuIy
QBGQB6fnWawqyggry3KY06DrvhQyrTiZCe77TPulK/BaRKrmYi4rKw5l5+66TMagIiiL4WbbLIX7
RmmhVnPhziVepPFB82jrTQMAATOgg/XO/dHJS+NCz9tY5I7InNp0nHVs3qxEYTc+FkCN9+PBzBxv
LCR3nWwX3fMPKXEh0wtFN0harokPtfugA+dEq8sKPGIzUMHDVuJ74ocJ1LlZ0iopEBXcK6tfPDe6
oe6nMkQQ0/9jhAsKRU5Rb2YZ4psG42M2QpFakxRFxJ/PHxtsoZvA48RWFZs1siozBShFydOH3sj3
fTXd0HSWNGlEtkBCg3ljYN5BH8Z7HtW6vk0gGD5oUJqrfld6Gigp9MNmGT5WdDyg8GGhB9odIFM9
X1UDEUQtBz4Q87Cd5k/l2oYm1Fx3rdK2kmtVeB/hbkClBUNgeMZyqa+lr7Y6OxC+zlI8ltloSb5X
H5mafLuTZ1bCPQRnJ3QS8EB59zJX3TwedQXfkmpo/fNo2lWgOf18AK9o/KBNioy3R/Ttgi/oX3vc
t6uNSLsjzcKtYT4Xyf2QmH4GFGDypMkmYMWWTNPExBF4cPkkqIgjzcyaFvm9Tv52czA6J+34bdFm
jNDUEEgx66fLd67QSWDvH4NcwK3SeSgNFwZJbQDjSLw4Vg92cvjfrHCu6FagfUoo2oIZlBUxQrya
aThI6ZVka+GOKW1UJR86uMVYF7dN1N20thv7dTx8IlygHw61Dmi2CvTs4t6MlRYptxGtvkpzT1kh
ea68rB/H/rG3JOoyBvpf1jsujh5hpF1HfMGDOysvGuhGAqW3a691p3Z/+YRYGOUTIwy94nWPWhBK
fdwzYso11cjSvoDqTnPv5PiW+nz3YRMYCAP7lomxPfTBOSdI+rTKRhyNX+X0rtWgQ6nbH6/0oDmp
Y8YAbTwUSbhAbg7DqIw6NiwFq1Lf7DB8uAzfLy9DVFJGyRND+MgiQRvMp0FrNjbqWmAdiHXFjfUA
Gn4AZ0HsWxSe5ruvcsisqABqEh1DIw5IxCE6y60L9YZ2BEa+8O3Es+NwgSYcEOzQkQ565w7NYCYQ
wZrBNJa8zdmZcG5xZpgLD2katYmxwjBExzzTftDynwNZvR5k5nH1Cf/YLpLzD1tFvcFg6USS3ozO
M9SXJd4huqUITg03rwofR2/7/EakigKxdD1FXvS8+N2xh9SHdhs96rsME4myp4bIT86scYdG6opO
Qw6lXOqvht+/WH4WKKHpjbU3v5o73ZNfjALME0LSZoX8eY3N0lFgu8FyGFZHexc/KNBbRrLhkaua
DQI4b7Q91JNODwqC75ll7vQmq6v7ZMbeKuQLY3Cw7WfLlIExhEYwomixCWZERK4U0VlO7g49lre2
T6kBjq78UJmaxOcFoRBh/Y8RPpfB2DEok2FEia+7/FmR8ujLDHBuuOp07ZoZBsbOfLDmNShTK5QE
KbYT3IeLRSBUgGEMDTBe1AnAsRUJEljbgfHfs+nb6J7A95R9CbZnmYgO86pLxjivw6u9sdoMxqbp
0e2/Y8jYy52/okmG4xYf/59FcT5W5E2iNoQp/XZPk3FsjCfH+HiB9WzfuBxCUdkVZcCEqtyfCLTu
1OW2dHpv/mkZkjqR6BF6Zot7psUrqXO3gS2dePU3hmAo98CNljfG4lk7Fs/J02W3YL/+wkHx80KR
ZVtdPBel72rfRmL7tX0d9djOPPaytfLW9fmyPdGBaWARg5wDxlpAXnMecBVTt8e2r0ofWnieYuCq
etWkLSyRq2+NcEHBoPnUxxOMmPvhOJ6YYoDz6HiMUj0NVgnCWrSDW2NccHCoag1Eg7Guw7AM8qTM
Wm9SMkPmpXkcVFwl1ffP7CGArK4FVj1Mj57v4TLGg2I48BJnsPZ2uXN7sFR9omYJcNkfI5wrDphw
0rIMy0oZnwu5KlrJvgnv3o0FfvYjrucK1Ok1ourgRw8sIsUhmsU0YMPs8ptQFGORaEJNDxBSlkOf
71pE9MxF7RWeNz+axUvbSU5FuB6GygNzGHrTAMeeGzDzos3cDk+awgytqzKEZhdGekFI4bv7Cgw4
uS25loT5xNYi5wi2YlF7wnPtrQsevepf1wOKFd/MOJhCxrlTXzvSsTTRt7W1yfmFm9hDljqwqT/Q
MD20e+OLe8KjJ2AZk2x0XnSNsKFzPA2A/bV4F4HI7LK0IwvvNuAZyU4td+X4PE+Hyx+UyDW2Zrig
lEZK6aY1fL2ZY0+JT4pUo1d4VFsTXEhio2fOkMMEvSLPa8B0MVlYMkHoApKuJIw/U6EHvdufvePi
0pQBpeTMbFH0djaeiCp58wr9fWuAS1rU1Wi1yYYBc8+mSuYDGIWVr+pOD5ZDf6ioJFdnnw9/U23N
sZtlU5Kb7UGnCtp1/opObTUSrxhiyA/nwQCJG+3lskdIF8clMLFJnQgEH+zT6iDniInux3TfBuoO
X/JfMqiHzP+4yKFToIkTC0uzye8C7Htu8dfl5cgMcIFiGCpQ8epYTedmnlL97vJflw2IrnXDxUwM
HqSEAYDODweM5kVFIOvgt/1fg7vL0mNlSvxNZoI7/9hFdd4umInqt0WPxAVHPP19eRn/n8/0zzq4
Yy8sqLi34JyD4iT5NQeK1+8dQIyIb/SAys+Iqs2+tR8kVkVhDrruqLVguoYA1H2+e13r2uPIbsL8
GwXpb7FTbsFcEAFPDupsqC4cnC9JOF6bkv6qMN3c2uWCUq/Fjj2k6BkC6oP3wJ71DKMDfbbuwLCH
oCTzc+H2bg1yMSmZuqppMtakBIU8QDEgXX97As8+HX1CAfwb/gttVpHnbK1yzmkt4LDpC1jVbMWP
luqo5GG5FpL4JAwZWzOcg5oZsjWb9XOs07pjN2O6z2/YmpjerAwsJbXGeWpJSq1yI/iM+8iIolE9
/YsxsRS3zm45rD8ue6gofqBSB+cEDh6zP5yD4klJ9KXFDppQL1eykyIDyoiCO0hBGaE3Gv02X4fJ
sqQpdR2rKdbZm6NiZ3aal0DGeVFbjExJPnPhcjbWuJNSyEDUvsNyBgMiE2U8rgGd7I8T4IEIFLpl
qNIhfwGC9/yrps5KoqYAvGjS2ttpwpCn4kbfLh8MC9z8pbi1wa1kTds67whs2KTdYSbxMZvz7+UI
Xc6GhhV19rqaDsFlm2LXA5EgwKzoSICq6XxhYzQPSlogk2YIwTKELi6gU1cm8LM1rv5OxromjI5/
zFncjLhZrYljjjAH1TToOCV2fQv1PIomcLMcJj3/eXl5QucAWTmD1IH1yuCCYptMltGxQbo0Vm+o
sR5ItEhChdDbNya4MIjHCapyE8uhJ4CPs+jnqrVPgLrdRVW7c9ZBkt4K49/GHOeIS5rk0GyGObWf
UaC2dUC6m/ou1hRZDJTtHeeOapPWbuaifrAY+wIlBCuTDgEJTcDlDZvN+gCAcu58qjFHRM1hwk08
K/feSppXUKD09NFTn5MDYzXRJRelcANN9N8MfMsqAPnnNpNKscZ1wQbaiE6t0XqFUaMpLGPaEboF
AixKjay1w3teCXHtpgMHuW9AwrtejrNxXLPHOP62EEnLWXzzW2ArgrwTYGIG9wn32WC2vYvKOpS1
F2+90TyQYQTjDqiA/24OSNSwAJDrX4vvCk2TSpZlBZQn+tq/al2gBUhzQvdlikJooELJqHxE9/YT
6Ngzq9zJwSF7gJewpfFQeOP4ZMpYBsUpDcQPkbWhIKPxO6nSMi8mF5CeNlx3OkjxF/qQgkTR3HV7
gH0xeF/3UjE94Ufwxyi/meOqLW5nTojADUbhnFcye5eDoDjGbyxwG6foU1IB/8SuSMzB9pjadJ4o
AOjo37MgP0eSGCUM8sCMMBJSA0hjziGdMUogM4BuYxXdVdXBiI7W8LzItK2EX9gfK/yQdDsgFKYL
VqWU9bMTg/WSrIV+C84kfb/aY/HUO0v79VNb+e/S+JInmH271rSALALVSDj/xqeGzJDstTAdPUVK
JS+KVQSgC2igAN6OtuR5rBoXA0IbHfpzUBrQ7nvQf3hWQbObatV/XF6Y2BL0mSBLB+JYfhqiiccI
NQbku06aJHsDeP0wy6J+P0yujFRHaApqQtCjw8ogKHS+qIGiVDkMEP410Ahc9mNzWsj+8mpEDoin
F+jGwJqNpI39hE15YVpzbF1koKjaQeSl/UorMGS1QS6jvBEuBQp+QOFAZ+LdVMDUG52SmUD7jAky
9XiH3g8KuJK0UGwEI/MmQU/sHeXuOkA6fVXgBJNzV5gv0fy9oJIPlvkRn3nixQrsuY4DQTJ9vl8Z
mZ1JH4Hv6XrXK/qTUt6P6qFrobSSPcU0CSjVdpeP6O3zvGSTneHmjMashEKJhjMC5UcImjOvUJJj
gzmRLn3J3Ts08DzNjSHzJ0tBhfu5WSznf3mmYOqHwP+a6Co2b/P2ZMr8guUtl9bG5zVV2dVgZk+B
c7zLpieXfOlVA5QH11r6rZdJ4wgPDxSJb3y8OqLF+UaWabckcYH16PsOyvcgvtu7ezmnvmjbgFdB
nwdKswIVcrtt3S5H5MsRJfLu9zBne2v9ctkrBHchE3DDTJpjoBHLIzxSTQcNUR5n0KVrPX25b2pJ
ZBAwsWGIZ2OBczvVitF3TmAhX8LmWL6hLJoyBN9ikO+kBLXsZuUcwYIcExN0wGv73WjbQFX4+UCR
KJ20XbOrgeKuoQbMiggyugvB+QDc47BZPhDDQ7no3A2WDrMVLXi//doADNlsMG+x12R1W4ERBgDE
tB4yaKiKvr+QnGjR8Ixfo7uJZh4xrkb76bIPiLIwmMDgGBRFcBnx0Rt0DxTk76AooH56a0CQBiwX
+o/oMAbt7wHEHXJuAFGGBB4XxFcoI4G3n5efsy3qNCCUYSl0/41ViOOr6i/bZxVifZDqbTAf47zC
YXM+Bm5BDcvk8jEyJm2+GoyDoRl+2BbAKRbmffRityb04fJmig4M/gDiQfBLvEdukh5MNXj4Z36d
fh80j/SvtgzULVqNhdPCdBxIXd6BGodUc7N0UjMfW/s77upbxe0mf53073hASpCogvgAvnaGCgVP
EcBmbLmbS6OIVFLFFpZTqgBz41bXZNRFgmgKC1AkchCgUTDgzoaaVVKnhYri1RHQ8cNwYMmdKp3M
FJ0LQgLm24FyxXAmt5B1LmiH8lkFFoDMY6KK8/qkqLuPH/7WCBfrSi1L05hRcNv6upv0AbDWwYc2
yv9ohos8TtsDMGfjFd9Xxo01f11t91SlkleucMOYiJNtO6DX4Z/t4AB1ZggsglcyHr142S9gLkk+
PhDn2BsbXLUoxUs+HWwQRrvgh1b66yVRIXhBJM8x0feytcIVjNRudp2SMfkZw5GYqVdpkBq3gdxC
LeLj548cWGePMHDn8MzCZOnLsYBkrU/U155mfrve0u7xEzYgaGDj7aDjH5fqWKul99rKxuH/j7Tr
2o1cSbJfRIBk0r7SlVHJtqQ2L0Rbeu/59XtSPX3FSuWtvK3FLGawENBRmYwMH+eEtl+CTSNueqfM
RKOfXAttYT4SSQOCgzdlG5TxpmrpANRWDy+4zMNO8tHgJTvFjSMnC0R4TlRpWRu9lcfowjwY1mDZ
ee2qEXjQ4tRR5RupOtbZBxS+3/OdLKyjE4zhYp6B8ao5lqESuaQAnWvrYxHrGwXutg3RiuxLJMie
iQ7ogpMGLg5zE4z1BMVU1o14qNo9EGFlP8MQIQk62rUBrDY4ptZf0wn8RYF+uKwkvBIV/AMwEzBu
CgAMlTERvbVguWAAj0fnA8kgwYgpmhwYb/Um6RihXiQOhzieAtMbQDkCFzncBbs4WcQpSVGRBb7Q
0O9AJOtVtSU4FccknYlgVKRQk26cLCC5GFX+uGZY1i3LjDhz3rxjhxZ5LAJi+CMbkPbMh4umdV77
dQF9aSz9TIl8k4TYJ8GS2yfBd+LdGsqIaPyiYokBG8Y2YZNV6lPApgGmpFU9gHoMnyNF/pDmS3xV
LWBMajqj9wZbm2+s1jSOoW4Od9kw9zd5pv+I0dfdD2s4Plz+WbyL3v4q+qs3Xl8hVS31E7Uxkl+N
n7v+aIY//14ERstBZYd43TDZzYxGVto1wdi3O0UzQGuV4zzahyFuv14WwyFPBcgFaCnBQaRiAILF
vyvN2ZpRtqL1o+7ZuP4NWgLQDVc9xLkz+rLXuto3ESY07wJRQKCNK2Q/SEbOL7CSF8uewiXFzCsa
V/KHesILtAQemmeiEZIhjgbuEIC92JgmnNcYu0iQ0g/5D4z4+l2meVkVB5Op76S4AilCvTpj1D6V
cXjdy/GVBNt6+YLfKjCWlBBV09kFuurAmNJakiIECQjfmgLOYfoyWAIBb6/yTABbdUxLgPcUkYmy
RePr5Josu3r66yAXIpD8vvRPgaDBnCHuC4BcjAP8tfSRzKUTLoL3xLsk7BdT3Bdo+ps9CrOZdLWs
pMpd5PQwEO0pbUQVkLfuE6h2GxFM6BnOI8oSCkQYcoXejlLbB2XS8xQ7XVozOHYrkSs7FuGh0Zs5
d3CQiqU4IMnQLVaWc0abxqZVJikBOofuNLI/t+B30z/Zq1cuDf6/u7IQAerx9AH7v0jnbMzAvinR
pgUqc3YEkVl4p7ZfWmBoJEMsUDpO1YIe7B8pLCBQsxij2thY+azXHxYG2rLkU7XepOs3u18d0mug
tJ5QOPsEO+leflBvo1VIRuObFoYxuMcaRjWL5QJ4J8iH2r1s+ZZ6YwNPvhRo5NuC2bkURl2AaoBZ
xAjP1myPQMfpFOA3pLJnZQB8y7+T9321zakYg1iPpCGVhVPNaUWRdqU4dBYiMPbcZ7YRwoTGqNuv
RbZCNRbgQi/d6DSRYIxK9HEYS9Eaq5UYHYpZy3odqVdJjuap7S61qIPEVXKUfFTUoFFJYI1eZC4y
Lc1V+DzXqX4bGT9MTTRBzLstE+1SG8YbTXMWIc3UQ8nQ8y51O4CWAZCpDCJfljBU6UxekoI1N3QF
tRGRRPXcK2ZRJy9KX5ZuVf8ouqNRBJefDs8GgiAd1PYAt8IaK6NkxI6HZlZxojFLsQzi1sZ9Xv4k
1S6dBR6D9322khhNs6OYGF2ODdLGnHMnrcAiUOqWT4Cb9fdHsggFsEOTABEic6QlJ1andOD/kMFX
oyV7xcq9oXe7anGmshII41nzrTDmVGuKwYFchx9MD/2BoBSzHmkjthM8Ik43G71Rgs1m6DemoVkq
qqE3AbyESWjXIGM1oew8f45K+N28tZXTOJgT2EdAdRi3Wum1YHlyEmPO3LIxsXCzZAaQU2czAIRZ
d52YrQgLhKek2x/HPPGwB5toQmY8C2CzatizmCf/8jflGBFFURD3otqK18fu+UtmX5M5VrG9G+fF
sbGbxLWqMHZRDVmPstRoAo/CUdYzefTEm2gerbIqVimXH1wnYpt7gLA5US8IRjlvD0IMNP8QDSIe
YMp4bbNihzfG207WuP1WDBNYN+WhBNTmMF4VqFhdRZoRP12+Sc63OhPKGJQac7PlBKg3NzWfovVo
l7/e8e9rwPIEayUeBpudgbu0AQ8OJn/laY33bW2YXjK1oo0bji8GQBgYKoENhU4CCxAfz6BClLqw
dKdqrJ2QJD+HiNwXkv2sNbITqVkwaqLxOt4bPBPKvPXFnDM1q0CnFF6PJzjj9o7yblmYYtF3sld/
pTGPsD3D03wMKALyBHNAuFHmbWmY3AKcNuqjDdrE4Buwuxvd+lCpAoXnVD8wWgd4ARCZIaa3TUZO
kmu1bUqAGKUzduNtfRsHSuHUfncovmMPLAhFi5ScNBNnQhpLiUDRYZeZPJ7UC8oIEfgrMVhFd2Gr
Y4yvtptKYKCs2FEAVLcfH0fiNKI2FOdOzyQzr7vO7DS0StTptOVW0WOv7lYPi4qH0Ralepxy1vkh
qaHZGBJctmnEqFZgZ2H2YndB2IBBJCzhJilQkIGV1LvoENhe//nyM+QkuhCMKgmiYozHA7n7XHCM
WetqLGzKn0i3w7HWh3ny5kBhiSdHNIbHeY4QpoFI2oJ7wrDcubApxpJOpOulaxrfy+m4AMto7l2A
OjiG1oFqRBC0cqwzIAht+APdwADPS3Nuc6mTVBtWOgO9etGme2marmV7vA2ndie4QzroyaRq6BZh
tV3VX2ismWNZwGNRohm1aUw+OXP32IONYiLHeP6R1Y+DHKTzLQVJviyV4xWQlGJdFleJsIwwXmHt
wDg5ZVXtNl1xyispMNo60LTkEM5gWRsGcF5eFsi9TSRO2NyxkOGwgfMKJoyxGVC5AjfSk9ZprprH
nVOqImARDpIrkKjQKkXpDsTW4Lw815J+HPQpKghlw5h89abzJ98EbJjkD5/NmwaN2h15lp3E6/bh
07QXPXoOoygVT3tyaDbKBtsFqOd0gd+gL+I+DaGUTn4Xu+QqOoaP5F476Pe/l8qmvX7Ij9Z34mr7
v69xnf8Exsi2VdJ3HWhq3NnKnLi4BqW8Y4lwNLiGdXNQlkCxCrW0rVc4R/lIUWPl6/p23cceWKQ9
ucJ6R/4l3UkH0YIAT41UFLFVhKhw++xivCVpWYr6MoJOxdxFSevoa+cbkS54Hi+T+eyj3MphH6U8
5DGmqUBqeOy+6t+Ho/Kh9+CNqVmNPdvFMj4YxBKnf0aD1+0e8akxyxAJFyL45wUtKtY7X4APz7U5
1dqxrAwjdWME2lG5usMyO2QUlYtEYpigw15wVnAXpy6JifKMgsD0IHXI45xytkWWgBfhqDgO6DPg
l9HsoY5zY1jzIsX/DU1NQT7Kk3Vsb2NvNp11Fz0OweSFTuokt+JIgHdG4MtgpwODXYCvZUxeEk+W
sdjom2pfiupKdQ03uiL76GdCaCiwAkPM6Xf/gWeC+kBWlbZyGR9Zq00TJg06CYbplgetOFJETgMc
i66505XDf0BRocp5SSKjvJVkZrWVUy5H2dOO2b5xC0qp/X3Jg98TN6JXyQn38UVfr5YJdTC025Vy
DXaxVC6erBy5mZVMouSUd4/oFPzzFBizFtXrrCQdAuPf4NgvzbobzaNbyJL3jgQGIyl/hAER61xH
szZVIonycEbDgxz+nNMfl90hN3JCDINiKSAaMWvIPIJlNfuxNiLK6UuC4pgG9dV6Q0NSuuHciD4Q
T/e30phqhaVIYb7SWHQ097J6tVS3hYiigBdRoN6MSSiQ2xromJ3fGIAPwqkY4HcHXXfb2PSyOgKW
nenM9XMuqpLyysAqpmgw/YD/AZU7o3GWnBgG+GJKMA7Cy/vNTr6j6VERiHfSuHe3EUX/vjFXQ6dn
xqTSLFCtnG66DZMaQJfee/RhI4XRhwlAfK1UwzpFOfKU6obsQ299GH+pQeFBvXcCcaJDMV8rzQ10
bGM8pvgweqprBok/73PAO/UYJFjd5kd8VEUYS1yZIOLAJDJN/ViiG6uMl16JwB26pPsVIOw0aBeu
gNAPz9o+dSOE8WTdUkq6sULI5Nq3mAL1musMc6BADnABs3ssXdHT4r5kSpsE3DwKPvjCXbzRDy2v
V30Z6NsKFl/xEl+P4MsGL97LV7YQ2YSXVdIeBOo5Gh1gYLyYbUTrWk4I3HW7+Ji26T5RjNJJlOiH
mYvmrbkx3lYY47q0ZOhrWwXfcR9oOwqvg6HaazquoDmWsz5jjAob/qJ1Wp6aEAXz95SZCdOvjGqq
azam2QxnEk6qR4z+NEWnVogkyytFoDv6KoZRFHTujTxp8AI6XwmKyh92/R5j+F5219y1mVMLGRZF
52L81wxQVCVbusY1w9vZfMxLv4oF+ThP+TdnYhdoRn1EOt6AJiaRj0N66qWHy2aDXj37uLb/PqN8
adktVqbgzjCwh+g7de0ZeGw1+dzWya4Ok/dYqa08Rv/kItKaOs7oY57wtHKvNK7xol39psHWeu+u
dWDOO9GLFnwojQmftLkC+hJBfLoQ9TrWmsdu0G8sKOLly+QbjlcNZNEF2lxTw76kbOLu6GkuVvGf
rEOCqLD0s1g4aiv6dvTUGzMVJXoypglOlaQHI/qZGsQPB9j/IXSbWeRfRFfIeLPWStS0jdEZCdEW
IcPsRKQLprgReU1upLu5QsZWgNupyosRs2nyMdl3uhcnAaW8oQUvC0yKoVteizL8f/lsmN5CjwDT
VG8WoPVJVsIWFphGbqVX7dq9+tj6C+bmpYMqLGDyr/JVHPPdqkHpEr2mBh+Asw0SUGqDddnV0A1U
Qd+I5cJ77T2umo5K/zkj8/2sMB0bWEcARTf7AeUDcyicKHzf88ZePB3GQXGWfd5VvGL8E5a+NPbq
UfUTH0uitqc+arfdSdr1buLZXuVffnb8+3wVyrxurD3ovWEgQLCzoF5PRXhNRkHL5V9U5FUGtdOb
t1b3FiXSgp3EUzvWwbzvgsGj26AZQOlE5oqfTwNY9s81MhrS13JmLQpCxwmzPl63+gZGCpMdEFfq
r+VzCfx3j7J+i9aHqb966wxexTI6Moxav04pllBLq9oPWXc16ZazaJ+1rthDf0BAo7sWeq+XPx/f
xb1KZV68oiWkbSVEW8O6t4dfxvz8//v3mbDA1KQhKlIkflUyuXEO2hFTgLxH7+XSvTFxgEH0cZ30
Elqf2ze9EkbAUy0OJAbviF2Vi+C+ODskCElftYMFm7L0tJLSFeUHGp6uh9ybPxLTQffUlXbqXuqx
7COK4LgnpAUjFZE+lsuZO6yqQc/rEtYfzdPrSOuuSlXz7TXvHS3X95e/F1cLN7KY2yzCRprCGo6s
QsXu57DkpoMYeQzUpKy8wpSwvJCP3X02SGbtyI1GBPfLPeum9ME8PvBTGyQukB02CBp1yfJ0Q3Kq
xC/76nD5pHyr8s9RCVuTSCUZIOcWVD8/YV9rHx1r37qd4OpiH9uqrkAa17VupDGxXmzaXVR10JvO
zx8R+XvzlfVIi50oId1PV0KQSKoUb57FRh7jDEqdlCY2pdGR8BcXi0dO9EDzeskFd55cOwqyUrrD
n1kOuVt/vOuwmGFGOxnTDyxBMvDjR+y6gDUr/PmH/tk6GDEeCdjz9uIXwrVilC/jf/KYy1XIMo15
B6euKvdZ/o0Yfw3tgEe/+feZy0RqXyh1As+aEMCwkUMrtY6aPF6+Narab74YQe0KHaQXogz8fePl
1qJP1mKCEKAOXY2x8tXuyEd9bibnshx+qrYRxLjsCnGrnoVQjT+Vv8SPPQMz8/Yu95NAEgTm3I+z
EUf/vjlXqHehjAmJ2sWo8LPakBCQPbotsBuiy2PthhaZNrDF0PQuvST60YW22y9VcPnmuDH/5iTU
eG1OUq0GCG1WfKFOSxHLZdbPuCi/TI2hOzIpWse2ql+XJQq/FeOfmxn9wyFDD1Gvr2vANmK/geJf
zukxB1UcAKgTTxERQIg+GONvzA7ce1lMKzDaUxFiYfrz5UPxv5VNJ6kRqWL28/wayTwbSWFBISr1
yzIsX/uldacler4shX6MN88JQLF0fI2gtMNIybRsWrH+gl3I/pQ0X2Pc3tCFuypXvMuCuMfZCGKM
Q9xZ01ybyAQrWmCRo2fbXI5Kk368LOalpXvpQMyz1RazQk2AUjIfKaDSvF93zUHbo0L8LgOBoUyZ
jrAQnYWNX0NZMjUA08IzZjeqv+6jXXOi/iJD7VQkjX99IDXBUghST4u5PtVY8xaTEBRC9tjMx1m9
b5Sny1cnEsHcHKafm0maYRzazNpLeXzIovBqzVpRRMH18ehU/zkKY+mwqmqgcommfOf31W0/uBQs
r99rH2b7g3RPUQF1wXCr6GT07xuLhGJOk64WFry6yTiYWtY6lvFLHVNBjM03Q5uTMZZPHhO9a5os
c4ly0mLM/VD9037YBoztLnQoJ7go6uVXSzcyGdM3NBbwO2foO3VT2UOBfLb9JgEsB2xVzpijZDrd
JkjEVtF2K/+0Oiq12B0D0hLbe4nWTjWlCpJ7Twka4IiWjuWNaGsuXh1h1gE5hui0XGu1EcnYXNJX
dihFEIlqf+mAf8lLsgpNXEt29UYY+nLVZiONifJbGNJ+raGokok6tBmkXngoP2B9z4n1YHVVT9vH
vigEFhyRXTWohxpLXdKARK3rP1QKNMjsH5Uhe6pMXdTc5Ea/rwdksTLVtdOslI7HYF5FvqYQ6aGX
f0uftYDOqvgVAK28yMVepBBQl9tK27bjGWNTNrU8jTTQ/4PM0AU9uiUVShWi2hnXUW86/4y9mTFp
tcY64pEcGBGpI6c1oDGVsBRg3fE9z0YOY2WIklirNKNPBwCFIJM0JxseqvQqmVvAIuJ52J9iM/es
9ftls82vxGAlCVMNGDLAgOO5dZNq9D47mqF1v2Yv2beJo/odUhhMoudOjfz+WHjLR9GCLvdxvAzF
GTLwNV6sw8ammklqA6wdKWhV7GLkKtKJ1IHgZDT4eOPLKfQSFnsIsd80uQZwtuclMGqmwqfYKsCh
wLY+KpBBEQyyI6ppcRXFhjsH6DglFmR8bBbhT6UOh26DViSevtTr/eUDce/Mpv137B4Ct5/p75el
Jhm5jJpZZVggSTb8UZM/mWO++/+JYWI6YkmkmTtEjuGCxWw7OQ5dtzOxofT3YjRMKL7Mu6moS5/r
HYkqXY4xD+0qcwr7cVXKpWMmf797CwRTrGYboB4yoQLM6y27ZozXpapcoN0Ckeix0n4QEYQG1xpR
KlnlZeL6DZdkvxZSXhEoWtvvtCPxoqP1OGSBvau8/KfIifG0AHPB2HnAcBXlzD6/t0wp5hIDVQ2K
R6cMC5IDOdWAUbv8cXi6vBXCeMqwtccos0pcG7GfcX/3sykCEhOJYL5/qSKRbLQJEX1h3ujrfCdH
olYLzxlStik65ANIEJn5+EVctqse4RSLciCDv0yHIewdLGFfvizeF9mKoX/f2LIkLuZFkhdMEQI8
IQ0fK6AfFanAmomE0LNuhNRxVXVFhMdvpb2XKraLStdpqsPD5bNww7LtYRj1svSBrIuKzFvepY/k
RLHxNc+6tZx0L2NCWhSviI7FKJrexVYbETRtFOWXProamKzawbt8JpEaMJpmyjFJOx1qINW30oLN
e2I4o/5xtX9clsPT6M3VsePCoGaH/c/X2q3rsXMAIGt6GjbfBXaTW1LdimHscwXfWas9HHaWYopV
drOrxJd8oz0Wh3wPpEv/8qkEt/fyczaKN+ZKN0UZbq8G4zgwfw2PTOHOIuiik1FEoS5SPzYuCJs0
77oWaq4MDk2AwJHlmmagOTQzrgJA+YjqTdzzYfGHIHxTMN/JaIdayIU1tfAQqnIszLuiQWYwfR0q
0SouVzte5bDlWmOOmkQK18Ztl/a7oo+po+SRQNPp42QjHn0jg1ENpVLzdVxxlqwDcqKpOCmGx5f8
AVg7Yy0IWPn3pukAEqMciOz6TbPa86p0DaKR8kpbvmZqBJbzu7CuBGfi3xuAcBDIYSmE1YghHTE0
p2CZoE9D25HLVTtlYRWJ7B7/6l7F0J+xUXMQsM5lX+I4euz0eFWSo5/y74oT+WR1DPStW9BMKddi
9DL+Pb4KZrxHsU5rHucSsqgu/BQT7VkrItuJleWxJPP+8lvmWlvgv/25S/pbNoestHpcc4qTYS16
jJMu16taDX4K6FVBAMEhuwNk2UYU60dsuVeGCao4Br23PIOVFdxFwfqt3zegxEFN7Rbhy6ciiDwi
Kq3yjQhwAumynWFq7Ji/IWnRSAYbeDXHOaCQuaGnYkhl8Fb/hQBgd/lWuRq6Ece8OnlU9KjKkIwq
/WO0YLkgFtp8kQgmt5BjY5HziGAOfCdpvupqLrD4Zyf2Ign9HhAIj165E1EN8D0NJtqwEWJjG4ud
atPUqKLzrBgq2nW/aJmNrkqM2NVC/y4J3hUKbKQxoYDZWauszpj6JuVwo5vV7ZxHurOYUXD5c/3L
sTD7DVxeQtPP81cgT2piVAVeXB/UB9WPjurBAEvn72WI95QPEKQDGAOLRJj9ZdyLmcWhOih4B4pE
vpSzfpvqwnY5/cFvzP6rDNa1mJ0SaxJ6xa75AaN6GWZiI99GJc00QXmRoWwoSnW5C0ubU7HdBaVu
5xWLpnR8ozzMp+KrDLjtOCiv1M9DjXU6rIA6zQfiZ0G6i0/C5gn3EwKQCrv5wBOED2KsS1jPdqsU
IXo0gfwLZKvH3mk+FYcepw0fRBkX7/EZKgVOxUYdAOaY9z1i7LiTSIc0ogZOcK2DlEoVTd9Q5WY/
4VYG88Ajkg2rPquZm2MC5mC41ZdwR6lEUKJ0l08ow1Cw73o3PtmeInB9PKewFc08BztWtDBZcTyS
VceOjMBAHsBIbniCZ0fLE5eOSK9543yyQZ3qKoxArA4qwBwcTthq82mzQxSxcg+E9wZ+AOz/IPE/
F5RYqI1knYXGeAdq1bh2DBm9+VlUwuK6GSBHY5NeJxDH2hFj1fQcxMz0EdA5485dr7AxezWDZA5j
243zHgO5lcdc4KLWKAigDYYR0umHkdgYU8E2l6zUgsIuV98352IikhBQHlJLIKfULD/Nov3aCGJH
avTeqMJGAhOHLJJUdhklosVELsrG475FRKAKYTpFB2GsRCWbmbxG2FIdmuZ21Mjz0ov67tzaz/aj
MF5LAuuAbalQgvyE+Ua3240g/ssOKTIx0Wo/t0S8lcX4klVbsB8bIdCYAUmyolMzjOglqKBfu4rI
h14DGA74n413YG6/QKT/UXQ2sY3Nucj7CaUaeTQf58VGp8bo3cWqBY027twXrZ5icw+LkoBZO3+5
kg06AqldMG7+gbJv9bVHmbeQyhDEODkIRWyvJaJ8muc9DewlEIAkAQFXZYSOtjRkiYI2hl7ehjvQ
hWNVElQYZgyZAJ5H80vUjeXq5UYio/5arAKcYaalLyULkEM9FFr9HqO+EcGovto106pqI5ov0bzv
x5+GflpKUQmPr5AaCp5AFgJ6NVvyDq1uCmNCW1zKTzCYzJOOGusdURcvbQJbBydMdVfZoviN+ts3
1mMjlXFYS2oPuawBK7s80R59eGi8Aa2mfidu/tAv8UaUDiBKWcPYE+hEzxVyCeMkLydqQfSrYj22
NXGiOUBtVKCEXJe1kcPooJkZciIXMLkAxQOV4tx80jQDTHeye9kJi+QwmjdYzbCqCa4uVX8Nuhct
rVNJAvfBlwEMKEMDASsii/M7S5sGwBwNzpLY5ue8XQc3SrLbeBoFesCXg2E0QMSAWIGlPVCWrLQA
xohkFjFTTEBht7p69u3yhdEf+0YBDDqMihENDNMwuqbY3bJ0E4T0KOrG7W0Xfommo1X5Uv2O8Tfc
1j+SGFWb1ao37BV1NtBDOhiqcTTracpF/OncS9tIoX/fBGHViGZOI8FdrVKgyN9X81O3vGMUbXsQ
RscqW+37vsUYg56NTghJGLG+/FH44f/mFIyKhcVgo2GPU+gtSqCz97sEOsvH6rAcaM5xWR7XXmPW
HxxyaCbBMZ1fWl5g5F/rdSD3REvkVL0M2GdN9i8L+ZdDocQFmjqUaNiGWDEoQBwb2sytP/VedQMG
SHd0SmCL+4UnJoDkK/YfaW+WhaWpbSxjRNPCLIgrDwngc351ku228rWhCSZb+Er3Kou5v2Guh2yK
odpZglHYLJ1XLx2lL5jwMQSXyP9Sr5LU8y+F1f0xlYGl5qbFFx2D8EoriFz58R7mQ35/JSA+n0to
dKBrLSWqFKGu3bVJdZjT4WTWdTC2KMMoixfGIwJn8J+t01PUiGiYuQdENIb/AM4RBa5z8SMmSuKJ
9jMH6yrTH2ZT8Hi54wCUEeePAOZb9Vo+WeB/AlhgiZ1eGtLGIDBCF+ilDGqhTrIgyxaO33NVZCOW
+XBTkZj9MuDDhSsp9omcVDdNCfijMTZVgY5wRVmU9R5D01iFYq6wWsa07yeERmmlTM6iDqcZ04tK
RkSlH54gREaApsM4ADg76d83trZrUj2dW6hKEyc36KuBmrFqA4z9vcNzYIcdeH6UrQQVz3M52qy1
SmyidK2M5UfMW90qBnAEbdqGvGyieMq3FcTkOvZomHOFXombqMUpq+WrOXxPy3Yrgklx9DEGUnZi
obsNUMIw+qAMqxOtD2YsiI+5qQbGVgGqgcgf3R9GUJtXKH9raDzGB2M9/B4PQUVQR62/LH06tiSO
+3nRJKhkUJXG9LmNFOf8Qy3pWqFZrOJtaWB0SLodRu9SpwjV/VpUQoAt+mTY0MU0sc2CjWvZxBzM
ubSkTe3eQInAHSOvAOcLxeQ8rjJGtp3qoFzLe1GdjOvBTNDvAVGBULhRRuGzGVN+kTS+VAVRmkbh
PdtJM7LhBbjY/U+RW+Ze50YcE2ikA+zFXKIIWYfLXZxHbrnKB3laTlZmCOJm4dGYT6dkUSZVHdQl
N/e/k8TR0b9gxI0yrSaBqMD6L/KA1GmjTIJ4gDnbmJBpnrMOfECLQ2y0QmmVpPoOHiq6QwyBu8tP
WyiQOWCOYkmpkAQ9k1/2pzpYP+Y22v7pQ+lPe3tfibp6XNsIgLs/52NMCbDlSEZoHBqXslMZYBEY
wl0S/z29K51MfxXDvPIYTYCVZHhxCuhzwvE02D/mDNRoN1H2ePkCBQeyGa/SGEmZzCtsY2s8zMqT
Kt+tw+fLIuiPZR80Fn2AAA+Hgj1e5kFb9dSC10KuKHrVocEK729yGxEjGTer38phnnECbPMasgDr
0dyF8pOBpcyuBgx4A17h5o6Epxnh4iw6HVcDt2IZlW/ssVJaguNRYH1K2m15K60RA7BBnNjzPtdW
GKPu/dyZatghjorhWoakvkmj4lBlkcA1c2vE4D2BLQTsLjJIJq4Z7bgqhwzUVOSDscv2ydHyjJP5
BdAeGFRPXSLQQm74tpXHhKd1W9pFFKPIPgYyTL65r47KVeT3jvSlAXVZ7CP3F9XbuUPkW6GMYg5L
1KbRCEP8EjPOnuQgZsw9eB6nLv7XPMc8obh3zteZzfUyqtor9TQsQKZ3yS2FzKOrd0NQnX4jRr0n
ntsek1HQOVb6aUhwzKb4Ken+nHy0usPlJ85NLywwTKAGCkJH9FzPnXZvr8A47NAHWq2ddSR7CZ/O
LHYrcsBF7LDpL35jUTbSmA8XtlpRjGXaoIOhBBo+Wei1e/rf32d38hRf3Q9Xs8CK0X/zrUwQWwF/
xgCzN/MimlE3bUxLNq5koOfafDLz4+U75B/qVQBzhaoGCEEFrNquUshOnj3ONt5Z5smq4FtxDwKO
CguAL+A0YldbbTuO9DAe0Dezh/jBGgB01ypRur98GuoI31zXRgqTj2m4LmPBnpDbzmmQhDf2/Gwu
31Tpi51/RxdFEOHz9Q9ctRjINTBgylLpkTnKiTZPmIZCk868StHwzzF7JZ+K4D2Qj9ZGFPOczMGO
+3qiEcf0FNqz0/WHeBQoG99AbIQwdl4vjYT0Bs7TLORjIaV3dG7N0uPrtFXdoq5/yXWxN+z8q2zG
Xl/M9/YkieZROL4GzK8YP0VVB+xJLDZLotrVMkkYRyHad5080Zr4JPAzIhHMQ9aTtK3yakFmNqLZ
bvXzEZw/uyy0RWEiVxCwCBFVoUsjs73weAHF9mAnObZ2JMXrD93O9im5bexSl7bsLX+5j4ThsEgq
YzMANS4NqVTmAAd8lmwpqMzAyBbBHVJVYF4aRfT452iM3ci0QlqjEUJqOX1okjFIitSNtABLLo7R
i1pd3CNR+AuAOqIsxWLxG8WydvOMpbLxk3HUXLI3Jmf6nFWOfa+4rZN5+bX5oxQNEnFsFgAsYXth
ZMHJ9IYPpArHMVor0Lvb6nW/ArZSLwTFPl5m/bLYARIhwNHbbzgYZatpQ8tGNPBBdil8Q+Zjjvyb
vqtvWke7Wq5EeSf3KoEJ/Ecgox0NWpPpGmHniZK9EVqakxDviyY0+FLAs0y3VZCSMYZ4KNq0jeBa
XAkJYPYreqAzWDSy6r5rt/EDASq3KCnjeDLc5KtI5mBduCRdXOoNAFRvrepbVj0u2RdTFsK3U81+
o/kbOYzmVyZQEFO1Rp3PryNEqWmQeym6oLljLv7wA1Pf/l87tbODMeYq6VI7KhVEUmVI51R1N2xO
6gq9r68aDGeD6+Adfg0YfqiZ6tiboRgGuIJNLa7J7FLtZYu26duDRvcqvexR/09VHu4b24iyz0Wl
Y6fm8wr9N+pfAK2SJBHhIM+poYaEVS1oIXpfrJMe1GxEhS9FjH1C2OZXO6weBIAWRrNaDCXJSynO
pDF+emjnfDQiSOs/VfsRzGeY4EFFeN6rP5TQ7y2MA+qoCEuPl3WEZ0fAeKag74qipo0vd36PZmNZ
BdpIoKte9/UB9Mtu4eodKGWwlE+n9TCfIsYl4jwFEOSA+srA9CjmAZh4AWyecWVIMJBIZfoIDIsU
4Unyi8mBl4seV4TEolfOS5/OZDK6aatzohUhNcq7CUwGtmO/zCFYB9I55PcUgn78L/aFl52aGBfH
CJ0GzsA3pjqshlLrxgJX/Fwe5K+0zG+7yaFAbQu6JE44ODb0TB5j0PoBoD69jkkBWf+krccQeMK1
qI7AeX6QgdeBQ1GYVfb5KUWZpBVuc4iBEqr8jBpBTCkQwFZ6QsXMFdJAwLqCTCb369F8h7XCGSww
n2gAnEbn8Vz1ra6o+howgq5NfLpQRuErI8x07qygBoX25YfGiXvAyqojQsWWHPYkGesfr1pYTxbO
s4xPQ/ckxyFW+L1YfVYs77IkvqZvRNGr3VhhRc/nCv1nOJpfJNC+6h/rj+Wv+WGFdltBfo/4LtA/
F98uS+Uq3UYoY0dmkLr1cgvvBhwuZ1CDvLzTTUE4x9WJjQzGRhb5MhRZDhnYL3fz6ih1ogkR/lfC
eik+EcwSi6EaV82QqiGuLquu6v5DKD9n68ep+b4kAvXm2nvKh/dHEvNIixwpU5G0uZtYwAToVgdr
JKCY1TBK6ZYPJhCLW2p5d5e/En2WTAxCuYH/kcpoIVZntYwMkJoe6KR5sZuPatDvREkn16sgfsOs
DfZoQS/EmAcMe5lmHCHKX+61Y1475tW8DwNwU31XsfmMUn58bQtSeE4YR0PGPyLZdYQZDOtEsfHp
BqsDNetNEQ+e0dyupaB3y1V0VLTBykGDOXYz1CzKMpIzXOEYFeid7UmJtfFaIIRTj8BhXoUwzsoE
92M3xl3tDiQwuj7o6QjqeiclN1n6sRtngXHiu6iNPOZ7jWuYVGqBQ2XP1i67WvdYFQSsVn2jOqAz
8kQ1Pu5DBmkB0NHQsMVY0bmFarJOsZcBIXdcoCsIeDtraQU3yPtMqqwhrDUR2LzZFq6bZtGLUq1d
xa7vR0PZV02L9b3m4+UHxSvlIL98lcN8qW7Wo7qJCcKkE9DaffDcHGn7HoCOXvP3I19nophbS5YF
gAgpktmq+5bM+yn5krdPl4/D0zsVFOW6bhDa6Kb2ceM6FpKvVWqCRLlMgVhKcQel5LGS1lOEm5TH
sfeMZRQpH08b6NQrxSVT4CCZnK9ICGbCWsQrU7oHDQIY0rFyA8aiD6ri6Uf5/0i7siW5bSD5RYzg
CZKvJJt9zS1pRtILQ4fFG7zPr9/EeNdiY7ANa+wXO8IRUw2wUChUZWUClhPdycChoskpACF+G+Xi
r4HdLJZ0RvsFRZXAqDwVzFe+7o8fWAaMgR+oi7eeZnl6CAzIe5AYF+a5QBxD4TVH97rxtQLRSte9
xT2SWhLtRSFxu0YuESjqrkk10MfjrvwYD9+XGQIh/U2bvccvN1vJjuLGafTUJLEWYS2kt/18fnT6
29KR1kxFbwbgCCAQBgINjPlw3u9aHeZ+KJiPGIcOexqhJBz5+sehwicq0D+1ZOQ57C/yl+XGIs/y
Uqgr5OE7WDSymwYkGnNRhNBl8Hr90aa1Ny77SpPipGVGucOwkmElZoTI31gYUWFv6Ox7r3oLNBeP
jDmevccGSINYx/SX+yALzGKP+WeTLe5UJO60LLGGe9tu6MtIlDPtlAPm4nDTZTLZDmGEtpEK4+Az
JXUuciJL7dpKKQBDH5Kb1nWeGxrfajk5Xg9pLGS9+YobM5zftEVrZ2uTN34/6un9akftQ6NVBhju
QENKyqg+m6SUjQiLw4urAs2oMQE0/m0R12A51SNUcPNnQ/PM7MCUkJbbau/6yqf4YbV92/Lyh7+n
4aS4BuGaN9a5rS0WZZhyZr0PjXhXPNTHBG2nv5JAe1TQePJUDIfGvoo68vW9FuZ90FhQNawaNCA8
yh9gHEydJBSNUYBl7lFEa17qVat2VdTP4ZDntpdE9acYBNKeuSYpRM2Kl7nrvmdd9OKQ6q+ihi6d
5DeJNgOUqEwNEv+C3uVleHKdsammAg7AaLLXIN/NoLtl1MuY+Qq7G3qng+hWziYtutW2ZrmjVMQO
KZYVALjINX6UhvEwTL3EtYVetrXB3SLE6CFBouLmbMCK3R46xqiOO6zcZSEJ7HH1BhSNygpz1Shs
gCFK5miiIwyNTUB2XbyiHT5dGKeoIb1BgJNMdG9Wg65tMEoqqwmzneJP8NYK581lkfdIXcENxbpl
FpTERm88aahOsSUlEmviz/Z7SVy4iEDAOpgdOuuJon4cW+VUr6Yn8Ujmcf//gqCJfumRWjy13TDC
xhrv9F9WmO/GA0aKZg2Kk+oBhOrX7V1fEmZ/L80Vgzsl7Qi0X1qdnSjx2ve8/Q3g33BZMqVCXn4R
AgJ1MTCKslpPfOh2hK05Hx1FkbSchRXZrR220E2iAdj4MDV21MARUpA5MhxCB+1TDfPmctI+YdjY
LIrLasaOZH3LztYyW61vVLXjN5E273Xzllhnh3Yv17+SdHVcdSPKNG1xqwYaw8f0UH9AoxRD5+6e
hHkAAi9JziZ88WHDoLWKcUZMaLPlb/YyHroJdOZIblqIIRLcDkkIasyAMbG2ezfoJN9OGCk25rgz
rEwrhAJYYjEkED0cQwLGlkhGBigzwp1dO1rTIV1gpHFqzzAqPFasg2pLlsL+ypvT+3spPLLZdAet
HFlzFpwLAAzm+yFkfOkygJhkMTzpazwOq9vlbGAuCap+9ACuqPq/rvvca5fw2lq4Swp4cFUx0v9N
qjFdHszf1QflKb5ROm8+qSAkYjPmAHHfrj/pXvloGMH1XyD2+s1ucldY0aa1tRjw+gZynOwXJKF5
ZFUpkFaEMq8XnumNMS6AgMDXcqjNylJpsicZCvDkeVatXW4dulZywoRR17CgR4ubEVOPXNSt+lQt
8hSQEp2CmnLsszaMyfz1+vaJ8nVjY4T7ftTRIrS38VpYxmD41cwHZb1dmt1/M8J9orVQ57QaYaQ3
MAKmBCq0dZP5MA+P1+2IY9JmNdznKV1FUdIO6YTSDmk4z2Nzbmea7JECRV7ems6+RSvc1zodT6JG
3cVIsA4ltUC+YFnTngKVL3NP0atzu8HslG7CpE2GCQO0KDmXv2JovgMr5iAua7jmHk28OuX8HNJN
4K6BYbYHMIOhUaDdD79aQD+S4IcGXblXiuzp8I5RFzyOfrspdw+01jA6Ro4jocX0MW3MnTO0Ev9h
e/QmyGxMcLFfd/ACU1cL4Koa9Cl176Mt/bWLFRkLoewwcOE/idO6NBIXgt4uNTw9Kk5jQlxvqjCC
6WbH684qOd58caAfOj1WI+ybPn5Lhm/SuUsR+cf2w7zhfc2Usu0W1sXZFaNnfzaf/8Z6glrvLnvO
j8OPClBTKMtiTnxH9jKdAPFmOtBhtaFCCQTNpePrad/SUQPco65v7eGkonZUz/Iai9AMMJigtwJO
8Q3FyKJ1eWdiKtPv4/GxVZtTX9uLt1rmuUrXQpIIC5suhgl5GRWPFQDWudNMJ0jmauw0T76NzkuK
Fjs49h9dNPZjHZpJLpSF2ltZ00Xo/xur3InuskWpq4FhWsoknOqHXAWLbvN83R9lRrhzvAyTYqgz
5lD65uOU5V6OQag0kyGbxNFpsxbuLC9Tlw0Z4Gm+jovGAfY53yUQ1nLsY5oEaogpjUC2fcKTtjHJ
eSK4ujH8DjUvUHECED8P3iAjjRM74T9uwZ/lappmPMcQoCh0HbxhyD8ak/tdiZagrGNJWiBMQTBW
+EqbgoEhzgXTJekh9ZdgUog4vY8nVXkfJVPsTVNqBCik4uHZ6tPhunMIF7gxynmg3uZp09lN47uo
KsZZ78XDx8K4tWS9MbF7EAg3g6wFxXyLSxWqpIe+28pK+a0HpvND8QEsD35xl90xiiQ5ZFHoGxt7
7P9vrud4mtvctdESafLDqn0aRknHWZwgbwxwnyvJld6cTGC3u1ftmcRfD0oVTPtuH6NVu2NDV7qH
LODOPOs35b3yc60lQUu8RJcwtg50s15/4WaJCtRf6QKiLh/9ih46RVkwDo5sjE0YPTDX+H9GuDzS
XhrdLScFE71949F2Z2EiGmKR171QaASOzyhAVMvhIR1jhiRZz4AOQ5u92Wkl+qeZYyy+WVnzezZt
Y4pLvgd7VezCmfCq0I5Jd7e4X64vRXigAHADYQErffH9bTtyFTV1O6SFeR60/aGlDz1xPP0dU7QM
3omGh6GDRI0vsKGKO/WNW7Z+Z/fhpJZhT80fTiqb0xQGpY0ZLqrPQwtZugGcqnPXo2TYWD/ybB29
OV4/JPa6h8iJ5A0tDhQgU2MD3pje5cF1y7gqU7PgJsbYpDoFy44CC6n462OxHv4e9pPWptk359NQ
KPGyuQ/gBjHfdRkraDc6ZWb2uPfpObZoYLU3RRWHHyAWOodu8+i4+1ECdhZ5PKgMbKZ6zXrEXDhs
lsQgugKSDnPZtfTYLQ/xEEtcXeSKJowAawyFEzxuL5elzCVByR11Zi2JzmpR7VwTODrStvdDs0ou
L4kt/qIEbVAZQ2YY9QBbvdWyb9QwbtNCOZTTJIkV7Fe/+Vi/V8Vnv1akWZNTIJ2xFvADJY/a+t3Q
Y4hsPw5TsTOL22b4/OdH2mR6VS6AesCLc5F+STAoYcQD4J7OHNRLA+291SfrHfhVJF9MFNG3lrjb
2GxNrTEaOCICLmhQjflTVCXB9dUIPW+zGs7ZxwGjObUDGzn5bJsHN3pYZTSnwtINq/gCyAEUJ6a7
Lz0PLZfRgWoxwEQ3a8jGwuydtmethn9DhijatK0x9v831yAIBGjUExiDdNAHEIR8UKtG4nOiPdua
4DygzEAjaawwoaKbsdqJl426H7cS5L4o1m6tcF/fSsCXmc2woiRqsqvtHkJYZUtCayxvmmG6cS1k
7tedgYVv/jAhBhmIeqhGAQxzuXdWUhpRQuHanRW68eDNP1lLzsk9TTv0yjtyTWCXNBwhHCT0dS+N
gX9wnHs6Fz76+B5g0849iQOlC68vSRSJtlb0Sytxszh6RSecVpeEpABnWfbZzNTdRIhk80ResbXE
efncaPO8LLDUlX8Z3R5TTJ5O9v9tNZxzowRLJlpgz6byZ1x0Xq1CFCSegZS7bkd0iLZr4RzBGWK7
mTOsZV5fMu1Rq56u/33ZXnG+rbSxqU4z/j4Kot403hSF6y+ympxwEQyeiesOj3k+90qy2lRTDZtl
QsvCGV8SWTb0Cj9/c15+W+ChhHbRzumYwsIYTjvFqys0jiEOwxCapQ8aWwwvPSv7MlC/y966wgoF
BMnQkQEDqgaky6Vf0zaK65yUJd4byUMKjtnxoB3c3ew7nvILiupAf9gf3/HRNia5jzZFDvgxevQA
uvKskZ1a3gydxL+FfoEkBTksWsVvGoTLauupM45ozBSYKahANphqGLOUJOUyK8xxNleEo/eNkawI
c6P9XTGPefqpeA8CGenqPwvhPk9SjrpONRZJMQSlFI9Ks0jCjTCwbSxwXyMHAQ3UVGAhMdegMUBe
8l0nnTfIUlPhKcK4POCX4I8DTc/lZo2L04DwHUd1aTpP13q/T3vJUkQmHEyWQEvHAKECD3m3lsJN
pg7Zr7We6UI9gD0lFkSbtbXAfXGDJBOJDdCqqxUYXornwlgCk7ZeZO2unxHhuYSiO+ZjIHBjvHnw
KdqilLaLOgBrl65BEcQQOvHIcb2LPrD3ynRoLX+RhFPx8v4xysehwRhbsjpagYGczxAuntNgKQYv
tt/RRNqsjSdeS+ZStzIlbjGpm+6WBdFurH/qju3ZtJOgcoUuAfY9oKJQIHrznl2QMxSdjXYGhJ2c
Xavk7afJLjXJ61JmhXvOGorS60mrgFxozndmWxztmkiyHJkJ7tVV5nFa5BSFp75QXpYl+gJl8OC6
z4nCGUBU/7tXGo8SAdhCGYcJn6WpG0gV4PnnTfYaVLGMzk2UkW4NcRkbHeeq71wdk1emGihr8U3T
qUei4tZ1cf3Z1n9cl34ZeTqzUcY5t9CzJGfFGbzJ+uksskGOV9kx/g7Hw8QwMGPL8IVs0ZvLYLLN
OFJzQMyzo36aPw8F0L1rkPjdX/k+CrV9v9Mxj1B+bL07SLaeM6juyC5zUdqN4IfRQQeMYSj4Xv4E
Mi6GVjLC+HE663gbQfMCkrunBuVCd/QzqRKb0Cc39rirI1vXktDSYKi/+QeE7DA5y0AkHWgm9DA5
y4lBhB66McjtsQ7QtkMLNjUwdnd63O8tUDVNdv4eh9mY4Y7z7KRQJ5lMjP0QjDoXd/pQ7Ozi+/XT
Jpya2n4t7kSTtKXWNGD36GfL3A3VWfus7nIA+kcf0J8hu+nawGSohKB6uW5aso2vTEEbV820QklV
BaB76FgG7ooWrJKf4pJKLkuJe7xOMmzMAF2kj9OMqFgWGWhj43g49nEiAwvIrHCnO5+iYULNBk8M
/EfQ5Gbn23Mr8QjZx+JLD6aejlZBEtRFd1pIA+0wQPfT8EjAZNnVoERZnkHCi/QdBbCNk7ziXzd7
yCRkcNLxqVpb/4uSpzFPjuVs7myzDf+bU3DBAwo/SuWwUlu5VrcQVA2taH4qJ9klIyzibFfEBQ2l
LphyMsqHkPsNqilQyb1lf2+sLsizJ3d9zIfTuHyz3fuGPl5foajEt7XMRY9oGVSqtviG7dh8Ufox
KHMFNIR5hbkjIEv9LKt2aZse5qSSFHrE2ZyJYRpkMSq6Ktyb3gUFBY0bbG6zGi9JeEQ/86EfFr9q
B8+atM+6lh20pNqp9Y4qXw3dVyZZciw89OjoQBHUNFAo4S7dKdGmainxEyjWGBhJ4SkrZvNprkgW
KzPEHcilsdsk1+GykVV7WX87zpAskT38RcBvBwPdUFa1HIdpDV/edegLK32toyEy+em3CcRiRajs
upC+0toAXw0BouN19xGsy2HVfPDngGIMI7yXFgvSY0B/cZGBWUU4FS8xSYLEnP989y6scLs3V+hy
rjbeMJEbP0bm+Dj3zqmbagnqmPk6l6047FWBhz9BU8TmzkK3wusxYQF4ZERrJ4iGoj6OTuf6qBKo
mT+hwZB7akd+Xt9DQbB2ociGOUP05ADz4A4/SPB6FAyha6nMgH+Wzq2qTfvrJtif4FZ2YYJfWQzd
nHGCiXhd86NmmDeZsgw3a6aqXqmX5e66OeGKXAyVaKoLemz+ZDeu3UygsSn9vPmZ6s/GIlmOKF4C
Y/bbAPsBmxvATCbTapMRJAkoCqmoDqUnlBqOTIRH3t4W+DiGKdj7nInrgq360thMrZaU3Yxq0Lwb
+9IDtE9LZagY0ZaxERwLrgS0Ij+qYs9LXPc1VrQoUCExSfqlrAZT8vAT7ZuDfWPEP2B+eMOJM0xz
tbgtPLy46Z6jU3oyntqd5ucPFRgQEslXEizpwhjn126s9gvtWXGjfrbG0LY/X/cywXfB20I1XDQu
Qf7K17ijPGvQqGd1B0cNUzQRp0W7G7Jv162IZktBPg0FLYJpGoxRc2dHNWpaxSZyKR1qpKYV9uZh
KqAa39xAcjkYlh9dEdrdXpXlcCLDrDGLziVmENm83aXfNXmU13OPOqc56sB6Vhg7c9pf5kSe3L73
DW04rjq66ioN+x4RGIUeSa4qihrowrFSC4bHTf4Ym207KopuY+UkHk5Un/vQyTQblT3zQ+Y2MtUk
wfd0cWmBAI4FwzfaU9S2UDlKI7yA7fQ+Jxj6XIH2X/Tw+gcVPAgRlzQD/2Bk+E1BzE1btyrMtIQs
gPViGVrglkpoYDIKFK2zp4I1oaurw3WboqVpGsZqNZxtRBDOh9yWGjS3oZVduMd2AbSuvFOkwF12
C/JBfmuEe6FliVkkTZyDSj/EvLpf7e0WTAbQAA+Sk/lkfby+JMHpdl+XAlF4DCnz3lkYJAJDGmrk
rfttyPcrmqj/zQAXPpwhmtTGgYFJu7XVL1MqaQGKgiGCBktAmbIn2IUuz1eP8bnZ7eoS/G72D6Zk
bQbNDdPB+TdDWqJ2BqppKotX0OF7Q8agzlVeOUUPa3lYgkhoxyyudypAkIymegnorn3+exJRNk8q
+lQGrmIdGBmI15hc+qTYaWzMC+THk5K8kGW9b/Jsd/1jsb3ifW+bw3CxykDNQ2kGrG7ZT/pJ1c6T
4ZXVfS9jvBHZsViX20ZB9i0UByo/PUVFFrtoTn5untf8NrE+k/ZxKP88GYSgGrCBmo7qOabwL73D
MqaBWt0C8BLtcy9RM69Ji9Mw6XdLax2b0pU8akW1MhiEzh/K9FBz45N3zKlG40LW0k+fkXaG7j3j
u0LxKDQDxhEyYoyQvaz7ZxUSQHpYhen9u8QGL34Ed+hInRb1GOFHdHUXe0rfeUrnhhSwBSexH123
25ERgrGp6ac9SJsq60AWGcedyF2hVoCbACm4+YZ3MWs6iqEDwMYy5Wsxh84gZUgTW7AABwIjvg5i
7stvG0PP1zRVZHT1Z6p7t8sOQMJd6oPpoPbuGHr2fUsC/wXDHGBFXGi2I8fMVgKDyWScInBrNYkE
IylisnaBE//HBLemiuYqoQ5M9NGnYpzDbHqw7CJYsjAC02JR7Y3+i5q+49hvjPLyg4VWxRrCBPqx
4GrtnfieOL+mTP0U98lOfiOIJm1dpEIMOcaeXPxgM3QNjUq34J0Z5JMHz3FXfTeamfOQRxDOrpSk
rr0ka5eHOp6I38Yx/WhnNkCjVjWFieW0Dy7kLQFTzZJHOimUQru++FEUeXHMpiX64wYI8kb0xzXT
Ipi35A+0YtqT4ZYz+INo2I1nYkk6Rm+TCtRN8NjXgCZBH4Ivv+XdQkDCDSSnRbu92aZ/GbNycisZ
2/vbw+JgFUhBoQeKNJtHE1OolZBXNLFdfKrdO0NWtRAtQ0PFguC5aDFutsvD6DZMAaVfIa7txigF
nTpgeoc/d1QH9zzBzwcPM+t7XRppgdlrQPkPvE+j74ZsAMg89q1x2Y0onEd/fndcWuOjaFms7bTC
mjGes+V5KL6tnedCmFyK/mI1sst799ISl8Os5qQNCgUIi7FaE4io9r23xiAOXH1MMZ9J7C2yQWbB
KYRNnWHNQDaM24qv2y3DqK90YDYZV0uHDkd5a62BZXswDopE3auoN71gnv9hlc4+sL17s2LDhpqN
AXpLgBMvv6SqRbhBJ8wXrffZzbBjc9uMt9DduZ+yZ/MHm92OpD1gkY/qwEuDfh2F2Dfwb7QG4mgE
7bA/VWSPUfigNJeHaQ2vJ1EiK8DSsDlFC9OKfHiz8qxSaK7h8l3vlazx7PUUV5KgJNo+A1kGIgfY
JrGJl9vXjTQ2lipCKS3/y1F2TlwHM/mMf0myd/FaftthUWVToemHAWAWQy/9uQJzEAq3g2UHbaVL
zLDgwHvDdjncuV7GuUN3D1tGzdhr3J/a8MtxvpX1qepvxtb0TFPyknv9CNcscmc7t5eyWmMsjJWe
WIWVqQkH5WP6iTX6wI/ICiqtVzy6QXNIvnZnNELC6Cn5KhujFdQHkJYaLlwSham3z/OiWYDCtPBL
lA8zeqoY2g20O3ufnJdDI1m1yGu2priv6UR5MmcqTE31MynOStZ51NgbMq3c19DBb+7WDvc562Ge
oo7Ajvpo/8DRPik+sM37tvASiMwCdvrx+okTrgvIGCgnY8TuzXgwNjfDDQt7bb5kICA9Q6j3xhrd
fdNNz//NFPcImxIAQ3VqlP4wAONBFW+Ivqnk16rJlKtEJ4+YiI3Ij6BsxpcrRyuOoCoPQ03/vWai
T2XkWaPsTSm0AiEAQOchFfpmZNCYownKAxaOgaofEjrtKk2xPWvQ/xi8Dyff2OEy53rOTSW3YKey
qmfgcLy17/dgGZSERVGSg5gIJjKorEPGjHO81YAyhFsSJLJJfAPEwnHNZOUtkQm0mCBwhA6D4fDf
RV3S3FVnIPzSdZ8r+0LWO3/7NEbPBwM94DrXMN7DP1i1vMOj2WGzonlxQlzYWfPiG3oEFceSvlT6
9OG6Qwv6d7hAcF+BWskQTI9katu4UQlGXWvwVHrnotALDgvtJd/nzt6A+puLqkYJmmaZ7wlOLXiE
oIYKdjwDgwLcx6LjkjhlF8En9H2C6cpMuWmnL5ryQ7JAdiS5aASeFkYhj3VaqBJd3mF6Wi1AmxXU
7zOo79ZhBD68wfUcDUpY0E0LZQVzQUUKnw8oFTxJmWQI34BSSqWss4pSlACAdQXmNN3r96vPFFFi
6ZtUaA3UoGjRoIr+9v2Q1aADoVNNobEU7dcjm/xpAscrHzBLF8iINKTWuCtEjyFNlXaw1n/+e23k
uHzpW2/EVi6HQpEkBmJ7aHO8igUC78p1Jm1lSY1uaiGndMuUkxlx+BRWR4bexXSsf91VBNGQjWCo
yEodKEXw5D6dZaaFRSt8uGQIHaAEu+Qm1z5dNyLIdfDwdYBKhhAckGjcQymPHcyejVhRUd2b9Ent
f2qAQYOvMF1zr7M+RzJaTYlBHhKzqvqi51oDzj3j2fTV9KE3HmIl8RQLZWUHUNJYRh4gs8h9tKF0
rcWdYDFJ28c8rz2w0YVdmni2Atlro3tKW+umIoak1iczy93Na5crKkQPqG/u/1byM/ZmqErZzwUR
GiVg1txAIRalLS6e9H20mCuBmabAdioHisrW0ISJPd5qqSTdEPs/9Howj4ZkAFfCZfDKSqBJuxwu
SW/WGxqWexWRBNpzONvDWUrkyT4MHyrxnvjHGne6e8saXJ0dgOWUPum7+ATUwTdGW6tIFeWlK+O2
0e2cPEkjREnt3tmjRHprBsrt3/r1/4Iln0Gw+ZUZePihbM90TfnMIHEz2i96h78MsuYSTJCMFgdM
od4gybFFMWRriN16mxcTrftFXUwYShcLAzu/imT2UtkoqyAJcVm6C4lvg02/c6/nasqsrnJwwIr0
2zx8c+M/z6NAZoW8GSTQrNnBHeAiYYAwiijf9CQo02d9oZJQKzpEWwvcWaVrXkSuA09Tizgs48VL
qp8gFTaag4JSzvWIK0C4OeiWM6Ju1NiAUOK2KyPWqOkDtiv+NoO3vdy1kZegypIEYFtQQrUNFh3y
DIwbTJbkvP1SqOgBVmMQDPAbqLRcukNZOUPXtQlwpNZNlr/UlqRg/Nbd8PfB+mliMNZBgZJbGmqn
qzZHIGSczI/2uqJcW3jIUCXXsMgKMOYA1AAH8rZa001FWtdsRHuJC9WzVojyZXiP9I6Mzk9sCJ1j
tOkZVp8Ld7RXcorKH8ba8aEomXaj23gW5qj/2CMYocJvO9xnUea4bFwKO3mB979bwR3inX03lh7q
7a3H5NIBeXR29IcqeQm9dfxLy2wHNvFhNbvWTWZYnsYoGBLwnasYT2qeKFgeIvvH9XWyZ9Vl1Ls0
xgcj1U1tq4cxvX6mSunFLrjc0ioooiko+tCVAZRE3m7hbQQ2GIQmAGEuF4eROG2xNHhjXD+QOPHm
UVIsf/tmeK0uA79jYWINN9WlgUpPad2BgMM30Pl3MDCUmCleSi+pEUlcXmgJR5axOABayMvvOGC5
dQcdnES9+2kun+r6fq1+WK3kA4mtICShx8DuXW49ZTXOVhmB48PoHp3yZ6QCDOJgjPnzdT8QFJmw
byz0MTsgyeQmlJJxKgelxIfpMXKjhQh+p+imPGq77FGG1Bce4Y0p7u4w4jFDGwmSyrZSfK+j4QlV
SZ/GjuSKki6Ju0GysbTipsaSzD0InXCj576xr47rrbzvJ1sS59ZmPrtmHYHfvIhORhRWK7Sb99e/
kPCkIjthJBgOkJjcSW2mQm3mBbxw2fJX3jpeY36L6Ekb9rGxI3+uAwlv2BjjLo16rhyncsEN5zQ/
MKLYyhYjDAObv88Wu4lxBXVT0iSos6s08ijKMXkt+fpvU32sAA81hqwCLzSPaXIVTa9xmip8fOfE
hKbbnX2C9ufh+lcRJKmXdrh7IisSircpEN2MKF3DqBpSBuh8KPt2H4cyPKTQB1AnY5UD5Eb8y1BZ
y4xoA0o/baUisKE429LT0D8iFfQ6bfYipZIEOeFl9Nsi/zQs+8F0KuKivK+7z1k8vKj5jeaecuc0
0vD6Vop8gkHvbHg3Ko2vZaiNT8wqaIfpUqFGW6V7KwkJWtrXLQjSPEgeoC3I6oyAaPGE6xNVdHXJ
QGm7al76rbobPxQohjg/7a/1M6NSMA9VUO9lRXVBtRtmdQvVU+QTBNfepbdbS5mmxG1L3/w67Mqn
Yd8fMDnxxNAdxU6uHSjcyI05LlL0EVEMZcDhAhBhZ48kQCv8PRvJ3oEG9NqArOJCa0Mbk+QRSoIm
xuQwoZmf01PpE0hJPDPNzCFkU5rKEe+D64ZFcRY37T92uThLxxSFSgK73eycW9J8TAYnRGtXEmvZ
DvFZEQgcQKqFCi6OGXcZGouxLrOKecMleQH+oCC7fsRs/fjr+moEOH44xsYOdxN2EDOdyAAtB0aS
TvwsdB7UB/du9AcIFasHPfPzl+smhb4BpUxiQYkLgAUu8JYNaWMMHwIYPCaB1TpBInsZCsrFbFG/
TXAZSwK6ACVZQaHlUm9B59j04+y1aWWAdBuT9bG/9P9CN1voGr/NEu6brY3qtHUNjqNc/RLbqgfu
oV0vk5UUGjHBps9K7ABEcv5HsqxLrRQEinX1Zexf7GnwMNr1HiffGOGulG6OSZQxjqHe0nYRgFHY
yBqqFO/whI0VLigZ/aLYuRXjQdsVXmec0aqWWBDHvY0JLhDVfTxruoI7eAzLMxPYQHn2Fj0/cKIg
PKShrPYsPLYbe1zWEmEJQ5NGla/OO50G+QqY5Xx4T/cSHm4bQOSgDYOyAWeniNY4bRnvHpuHA8H2
ma7QGJz9V0zp3s12shqBcGHAlLkoThhMQ+/yAtFIE7UrgcHGUIMGwLy2xQQ+/WIupsT3hPkM2Zji
AkSiWKOSDDDl3Jq/kDSfXZTT45//DrAqjhVQkQYnLkgRdH6sSNNKXVEXBNoRzQILs4WM84N+p78I
qLAtyM/GQfzns2D4euBgV5muDeoh/GZaTVLMOnJbLfmkuPsoHny3+K9GuG2kVefUKYERC6TCGfRP
ehsaKDIOpdd79s1FtVkLF2shdL+AFhex1vKSj+kvKI9UOGboYB2Lly5kCcZ4GnfrnfZYYmgG7Rc/
+nY9jAgPOW4SDA+gdIZ0gAuJi2Os9rjAYehn/QSQ/fcVUh/DD3tv7PQXeVVYdIFtzXHBUbfmmOYU
3ImmFYX4yMcJo/TXlyQK8qx0gI4nptkBTr08bZmWLb2tgA0NMmlxe9PmHxwZBZF415AQAv2KzqbO
izjURj5Es4rJ4OivbsfUe4vAObYxLkg9nPd5KOPjE0QQtABtNCMwvqdar79nk1ynTR8NQw97edT5
uCgxfvS1grwuxl3+ePNQ/0MKj0o6ohUP2xpSUtpJW4DcsD0q412+gDFI8rQTPewvbHCHCykbaABU
2KjK2MurCZyWtVfke7W+VZWAKje0earykz0er69N4HsXdrnT1sbasvaoL/lGPXmd8qw11Xt2D+8T
xHh0ct7Q4o0dgCraWKIcYufebH/VSFB0P6+vgu0OFzN04AcwBksszOG8ObCDnZJMg400g3ao+81o
b5zpYGgf2UmKExkIW7hpG3PcgW0MSo28q+B5thngQg2cIf3zEvfFirhUplcwzKsyE+rrgZ2mD3V6
uL5p7Mxf2zQulSmiqDaWEp9eW+4W/XaIc5Rl71TQkymJDEAigHhj4mazZVwAqnF5NDMgAr4zftWJ
N0ckUJA8R8u+w3yPMntZhqniSeLdgrB3YZU7VTOygryfscQm+TBqHzPLI4PE9WS7yB2geNJyMx5h
Qk1eigEia13jjVFI3XNJZPeSZDk8nU9UUkMbdWyiG+VHPSO+sZ7b6EGbFj+DfIFlgncS3SUHgNYu
jwOitF5KyYtFjQ9KvYTX3Uf2Y7iHXm3a7bzWWHjsngdwyBuz10oZ+WVGuEe5u5LEZMgS32hP1fDk
Ak2nyNovwnvkt2vy91YS4QGUMycZ6a2eGJ5mfi7re9dK99c3TBg1gMh5ha9ChJjLKnIXUluZ1cDO
eO4x7ptI3EO4V5u/z0Ulyyi0MbPx9yN99KIcUqJavRtrWb9cvAyU0wFtA0LPYD9jc+3aU5m4ao7I
1Nu9V1rVTaMan67vlPBMocz5fya4yJSAPmqxFeh1zcZTvb406FdVTGuvGE5Zmb/Hjx3AltBOhDQk
nxp1xmyS3oGxzP3ajY/puM8N2R0odDGI/QKmidyL2NynmYGwsV23bX0Qdx4UtG201n6alORZna3v
1/dOZor7PLU6KbUxMM40K/PMhnqVTX23o14jpUgSfqbNqrjPtCS64dgxTNH+ROyblJGexlpA6qM+
/ry+KqFvb0yxn7JxOjpWwLjoC6iXxzZc21ujeyjT8V2e8Psr8bcFOsrL2sETIifeO+3st6Q95sb6
noRosxbuxkh7JMqlwuJAc2zJMTHDXtbrkGyXwxWOcnWto7ZGSjzE4Vo9a7eODHYkvtB/r4LX3G2c
lK5TVAMPDGI+w0y8lKT7YTq3SajhiUbPWfRUabKDJKDTRx6xMctdCH2stbRi4tnqIyixk4/Q8ztj
hsP/4emDRwC1VgESSnWveUXLxVIEj2xnuSCuQkF5qRb22IBCWLcUN2N911m65DkgjLGbVXLxYiJp
z4oImNmIoru57u6I8+fMhxggtjDXDWAQk/jlvDDq9WwxB632CX3u15D2w3Nlr17XRJI0U7RjG0Nv
ipid0cVNrtZ+Mf+ylxX48VvTiYLr8UHUBtkuh3DZSBvpau5QgkThQ/+lD+bA9Juv8aMToLJUYjI6
8sZP9Sf96bpZ0XdiLTmweaD9AmjFZVgqXCPPpwykjiNe72rX+YMM9CQK51sLfIy1taZLdVhQCPFa
NHMsJSzN5znpdteXIjQElnmM+2E8yuY3cCgrxFf2dh60bucAhT1+c9r7TJORiInKBDqKVWhWgYkU
yrbcl5qg3R4tNRp+f6upFsFo7fN+z0qNrIA6aTv7z/kJ4esbk1zQqFBc+R/Srmy5bSTZfhEisC+v
WEmKWi3Jkl4Qkt3Gvu/4+ntKM90CizWstu9LT8Q4QskqZGblek6oaXAa8qi65VjbRX+Qw+dqtNxs
5pWImfq+EUZ5iEHpgaPQAHUxLsB8nNRuoZleIi+c1Ib1+G7PRLuIAsNECKHgIuanfAi9MPW1xddV
xR4VTi7KKmme3B+l5n1Wynm9IpXWMxsJNplcJBznOtA77OQxclIQmICC9w/eSQl9MbRdMPRn0CXp
qRnL3iLhxYiR/PLaNG+F8Pmy0rOVcSODevKXaS6FMgSEGGgBvH6v7LLrekdmMjG37ueBwAGxYfqL
jTjK6aZjrIiZBKfby50fRfUxqUqOHTNFoPqGFUNEX6DWPXVJnVD0S7MCrUvUq5swwto/D4mHJ4G6
M2WOOqnuFETnspxcGZhA9hKpGv/k62/OQV0Vds4xgNcmrSN34eClujy5QFjUAwwRCO5lLWBa7Jco
OloSjQilltlElcAQ70ch92W1vFnnkPPx2cq2kUN5PrPQoyLsAUOpBtrLmgDbfsX8jvaG2TvtoKF/
mPFK9pxPZVKOTymNpGuAreIoQ7CKhj2rvCFJ9sOL2WLZwjI3ADqoByqdlVHSa9BRYeZOfArbJvXL
qTN3FSoQD8WCicZwSKNja0xdoGH80DUF0GPEfW/4Q6T0flhL5l0s1eb9MK6rrUwrj6CQ9RNRPUWq
ijgHSEC0I5HmWG3UGEh52a/oRvHJ0i/GAtcrwWuB4docrUPrpPfK62WtYrWdTsRSdjJNYphbGcRK
WmdnxmESVbczgQI/3ljx7SjuOzmxdeW5XgOMb3PcAIP9Dxhjm0NT9mM2MbyNAenmbJNyfLEjzKgT
No5KO3TLXffae0Kg72JPKZ1diY1djlXJDOXb/gJ6zkZS+7i18NQ7apHa2FC2l/GjB8NCXj6a4mtn
eqn6YxVv6k6zw/FYCpMd116nHNrpuHbQ1TB05PZVz0dQaDyao2b3HUL730ciOLmnz8L8JrNUm0SY
RQn3ZKgfqDA1DUAc/yiI29gI5ZOttsOMcYMxoGn4wAA7KtTXWn4QV15mybhxmcz5/22LlMaFYwc+
9xx4Wnn2Fhf7ZOAoFTPm2Px9SqfKrG4Acpm2TmkddPEeOJddcqdNoWsNvMef/Cm6OL05Ck0UpK6C
qJTgbHfatSIRIopnNiExbtLKX6LXoTiuwv6ywXJuj2YMqtosnwmllCOpPyOJz2HA+/uUM+70Wm2l
HPjAgzReA5/xKutqnsNnRvGfgGsYJsfqH+WNG6UDubSBMzQTgkHBE/qbJXrI49G9fFcs5wZVI8hu
/xFEqbTaW6O8dBpQen24eayoqa4WEPgEsjbDUwa23n0Jo/RaVrRmFXPoHZYOHEm+T/OXvHvIi0OF
QejLB2PHAl+iKBWfBmHA5j8gtxdh3A2C4vZGfiVyk2LOdzoDnxmRG5UEBnjpits8fB/i53jobsKe
Y7Gc49A4g1LcSWI7Q86KIcex9bpCuB0NXmBDNPfcWP+5NHp0zgDvlSREuLR4Lzqi1znhXnnoPkcB
BVd4vPyFeFdH5VdVARIngcDRTkl/rGWg24+pLyrPpsFLVXmXRwx6+zR0q4AtU0hKhqch26fW97gK
Lh+GIWL7RoqUCDmGYlskNInkXQXkkWW5WkXNviyEcWMnQsiP2Jwj6jC1PFQQkgENrOqBqFQsGLO9
MZqc4xZ4ksi/byRhcbBUpwmSBiEKIvMlnJFrq1lQtk+Xj0TuhdK47ZE+3dNGEOYYI3NJIKjRwMGO
rlAy+ZclsDryJyIoPRuF0TKWEiJEXd9NdWIXrWJXCra2e8wrvQrIFwo8e1KVgKiIx17H1gsVO1Tw
4gBUoS5SF9bBWFoUzZrirzi/zYYYPWYeSiFPCOXDozULdaWCkKq8mwG9IcW2KT5cvka2DMw/q0gP
wKZA/n3zoYpyDI01Q8aLcrE9lEc5vxcBD3NZiMx4IPCtvqRQ14UJkbw2B5xkbIfdoN334/MsXmmA
1kGZXc73BEmgV25D9aPTwiutuGoEdL3BBaw6xur05UGZvBaQFpYtCA9me+hTITAtDK5Yqz3lK8dK
eL+Wuvd4tiRhDaFZoVgCLt235J1YxX4+75uOs3hFXkbaToCyImOh0QSpLt3cknOzmkcFi5mF0oDv
XhgF3StTNfGHUP8Ie4DP1mMurbYlCxlnMZnc+ZloUGSjCgUUAszCnX75CtOEg5lDtNXrrQ0gQsmW
k3UIwFUHznGr4g0UslyCBQACNNIADHAG3JxH4LqZ4gH7jolSBKssfORohnGQDhlhqSrKGMXBOCHg
tulRIAElF4B5AxeNbFuXfhaQbes2+IN1ohMxVMCjZRI28q0Ja8KAenPFvm8cSZDjWyvPeOVKViQH
+kVVIWu16Ex+ggZtLFQuV31tRRyp+xUGnY3tgRtQfrjVY3nggw18UgFRWgFYRFychYzvHPinLwsr
xs5P6bRYhVCE3ZqJGHx/NlG5n/S3qPxWGSm2iIM83avDh14OtpAeuuzGVB/y6E2WC5fgDwL60imm
+VptDiOm8qrIDuFU6rHxK/1dDV9kbaeN31SNkyFIZ58faEU6xvFR7kebEKvCpzqdzGUshrpUOtlC
SN1Ep3rApLEIDK91Bw7fXeemcqDe/lsKy/MKEpFvkKo5fgWWuqnoVEWZpJ0zJOzABfRUp75F0bew
q5cGb/pN5U+7mTe0cP4MEpHYnsP/ALME3+z0yNaSlKKYy4A1wA55jV38cGcFBImC31s78xiQARwb
WcIzgfFBehCjkSdC+YR2tZG+AYbObuXeBhy7HVt/XX4vmPcIDFbMpMFPYEOaetuHYUrDWtAJfEi0
2tkuOuiudr/+kpyeIGw8/TZjETnZRh7xXRsb66O0GxIV8goRy7YWluOHnZXycpfzQhcRg5vDghhp
hp3B6ORSVguZRfb9Nd8MCKYe2fZWbeFpAPVMGzTfde/n5bs8e+BPZdI0cOKY59NcQGZkIVBBoWPd
T4XZupg/1jhd0XP0PkoWVUAth2XJ5AgKUoDdcl+6zZNk93uCtKV55bu4l38s7ki21CTH4uQ4Z6/L
p2jdlEm/9Pw1K5JULCvDLB1d0VdvSoUkEOTfZj4lQvB2wQQIZCUNDhRZutA3bYjvZ8xuHmneDGAi
bVCQFyi/zdkGWQRzCYdBq+AM7UCIVNlsZaF0lOY2RJ6LhSM5rGyN12JhXRyw+oAboqLxcQbEDmyN
vouyqHIaMVTI/EvuN2FjuZe18HwcgRwHUGiwacg54yBY+3QE2AWIXlZhdMG6G4+LnyiBGb7r3b42
9rr8pIvvHKHETZw8ZhAKWxOx4qfDadHfK+6ExEjCBMsgL1XizLFNVkESZ3Wyn3Fnq7voG6+oehY6
UhKpQDev5zHKOkhc1O9C+5oAxWZYU8+SY7sGZ8Xl8zE+HdqzoA0AzQ1Av+gRj6SeylSJYdq58itJ
3wbeyh3DdWCEDIoumZi7Qov21CtOcgGuXxWqUa6pD+bhA5roQl5yVIN1Crwa4OXG64G1durNFrVB
RXGirpxOUm6MvrhVueNdrINsRVDhmt6tQPOFf0Aildptt5/y91TkQL4zHkcAvH0dg3qHs1UJjQ5R
oaNKr8na2314rWACFOQ/nGSKeRgsPwC3A2BQ2IE4/SprKJjLnOK+GmHYm9axykZfNX9eVi2mEGw9
okQpKXAL5N83D2JtFSFYy3oMTQzjeG3EenIQzHwBAHRd/4EWg7iAqBhsFFHbqagI3MuY3q+AehHd
Y++h4fEjsPRLBewDpmjQpUaqc/r3jaxS0eTB2Hy2jFdh0wWDzOu/y/gTlJ/Bpu2XCPITNrdlAjNW
zAqImA5mkO0aB0vsxwyN98zlU8bwzkN9mlZLAfRXthW+xbU2CLbB3VZixSlAS8beMKwRrx09ElRG
aWiCtwvncdo9AuaDBu53AWQCygER9I3owqO5vBjsPNEh61FgEYAXgFoDN+70Frs2rI08H+A7D+a9
4ZP+n2rn76Kb/QucP1aqcCKNcm5dtoZqn0FaaDjqoTwmD5hIAsoqSRm718lXDjqWmRQQNsTe72/w
f26CAecYa2gWGTk9PSqYSFQlJsLJjI38PATjTgnSG8XJDwB44RgYy5aRF6C+A+vCfygDmBvRaqt4
gsMoMlfrvnda6w087IPzfiY5kkVeeUQroKGg7nMcl7kyChxJ+WaoXr1v3hUgE4RucCe+JI4WTAhw
TWD1ALUx8Xm1BbbGbqQTC91Y4NhPoGURIX32kX0i3wOl3k3xlDnJXgjmAHU6zB36vHyTdbNk3wgw
9Sg54IZPpQ5tkarqiJuVCsudOvlmXMGpa3Dx1sgXov0LiNewTQV3DPgX6gvqnYjB12ghwBKfVY23
8E6+64EFXN2pO+BwJx+XvT8rWsMcPJ4zwFhgnpMmYJmABirlEgSm+3ZPtBOw6e7q9YGx50hiPZsa
4ahWoD0Y0qOezWUapTXRMIc6OWEwHSaAbhMWdtNt3Hq3/vo0/v3vg2FCWQkNBGJ4kYT0lP2pWA5S
MgzFOHJQ3BCYljUg3bEIto60mWN/rGz2RBoVfkA5TKsLRbKTTDZOM0+4Ue8sp3O7fXUb+Rnn67Ee
CN3ARhf8CvCH6ahX12IF9OIIouZoDvIu3dcdL9tiKshWBhXngns5AccGZBCNRJ/PAWb6gWSwJqdA
yj6Mia0xC2uEZ+lJbQpqkSUQJE1XQtLYUvl+WQOZAhDcEgB/TNvSQXQ1VnUCjE2En71yTJL2AK2x
L4s4n88j6raRQXmnqR1KQQwhwwKatmBjTfChEWygXHbuf5Ru2lUfRuJeFss7Ge01jHwQK0AbO2Cz
swFPcjMmyetlEayMHyECJhkRt2F7la63ai2w5OcQMiaH1DMwmvWq/wxrW7z7kTwC/AZ1qPQaAYqa
2dJPjmxGroVlVoCigj0Pw6p05Qvc8/IqSmSwF6Mne8BQOu0OzD3yXrmZ/NUbn2VQPueOpNjcCInl
+FHIASwrUkuAcVH+o6iyJS8wH4gRy1/yMLhReB+OKUdtmEJME9BlYItCOZZyjXKSRXWInB/sa/vR
+GYIXm394twheaHolwX1fxV0NSg1nC1/NoVmRbKKO5ww5PNZPlwfjPvJrdzY4+XG5PfSsnBZMu4M
RUQU56nXEixzitnF6EJPjd31UTA2hW/GsRMu0mhP8uAj48BVphxFYd3jVi5lfXIpm6mVQ+4qPGbA
rjbUR8Wag8s3yRaCNxMKiUiDVsYsr6PK0BKycrrsiqIJtNlw5ILnDjliaJSYWVnaqohTDGf3h3bp
bNkEaKT422gg8FeYTUHuD4xqFNQoz1GkszVZQFd0LLCGJorsYZPE1fScUy9kOSiUnpBpIC8DUAal
ECCtrTvdwocx5UNjPOW8uQdWbIHxZCQxOAigUygrRQVtENcOb8cyLtdSlt/FFSaVh8a1OtH//c+P
u0IOS7bUMNx7qttiAzK4aAX2gmIFVYI40JsTzkvIDCO2Msh1bmLcpUAlK1fga0kYITvGZ6Ck3awH
007t8o2HbMLMx7byiC5u5Bkj8nWZnGn8L1KQ4AyvWqCDHGywp/vLF8jqYyDUJBBSwD4iTDqn0qa2
y1opNUhIlmBgiSDn5XYPH47Jv/1lWSxHhC+F1woBNfIhSi+KsgBwnghyo3Qf7WrgtElBs88PPDHM
Zx9oVUhpP8urKnUk1DQEI60sPMAv0fvbDKo1O3Z1F0zQC8Cq0MnweS72HN0JlrsVSfk6ZGGa1RGR
nWf8SLB5Fbvo0VwD9HdPgttpp/1J7WMrkdL8GvPenTRConm9+gbqBJYHmotAc0iNgJfKMr/c5kYp
E0iSyVTmBM9VuseLf5sE2V73Mz/ltMa510ipfp2QBm/zeY1D4XZ258TfgM+Ppmt0B84VsLjxTiYz
jgbKIR0zGCiQ6yb92g+owiSZCs+uBqiOOxikvxduJbdCJUSEBQI73FmviE2I2K/EPHoHFSKXPHqi
G35gmIJjJAznvP099IBnBH47o7Xwe3R0MvtbYeLdMeMpOxFAWccghFZfthCQPJstAjgwEjxhKs3H
vI7ua4fSy9w84M6MsbwaylqKhKK5haSTxtw29cUcBB1AHuq9eiD6arpSEN5Gzr9hk2CecSOMSpPG
IrHA6ANhmbib85cufTMTbnZBLIyKq05ORLkzDEEZbZ5jBz8/WrfzEXTVdxhkd1dH94tvfPBoVsx/
Io9KZ/V0rJN6gTz1Xjy0aPOlfocee+xIV0WgYslTO7Q3YDFGBMnRSdYjcSKaGNHmScqrSQX+LUQT
ejCAKNjNdegvPmCGrnjoNSwfQJr4oLLG6jkQIikfII3KlGcNZJlP5Jg6qoMhKA/t4kULhKC/zgNe
4s6IV7Dgp4F7BCV3bH1SFqGMtTaOIoAO4j71qj7fdyjBjkJyVOro4fITyFLMrSjqnUiqODIm9RMc
YnKTFCXPInXAT+5dFsNyIgCPJam1iI433fCujVCuMoJFUBuruy7NyyhPr5dFsF5ZfSODbnDLszJU
ioWjrJHbJlBEOMrvppv/6iq7BOglvhUgvVaeWGJVtNWRFjDYMlQGA2OaLPLY6OiGjH5/JHy7s4t+
/kG5WXzJk3cR/ku4fnmVTqLhl8RSHqWvjA78op9izcMQkGq1FeQHbvDHcirb41FOpZpyrZAqyOk8
9WAesFAYAA7GAMwsIX1edq3m/Ml33Fwo5VZWJW5ac4GugHrhXvMLL/UtTwukN/V29IjIOOh5H5F3
m+TfN/6kiSYxR2GOfMR6L/0AX50PhwbCd/RvwOjyOPj1bnDjnbyzXrWfnANzhH/W2DbCxXoV1Y7A
GfR+ckMYBwmKWuwrhGKR7ABljn6LIoYLb3f1J4EiEjuMkyE1MsA/RPkas440MV4/bxsDx+TQqOXd
KTedmz3KboV3g7ckwHaoG5GUz4lqQ+oA8YyBz3v5sLq1n9yT6Rfdthb7c2DJ54okOnNuLV+npILT
DGTCxQLmVnxf7PrCROd94hXB35R2PbDPct1OUrsOeO8H08NuTkuFqtIkYoc6heh8DOL1Qch25vjM
0SCWewVPOoAICCkGIrJT9cXSdL0KM2608/7DQwTWYS+BS9B98Sp3Wpe3H8t8gIFHhuQJPWGQSFFu
QU7UOU0XDO2Kh2RXf6swTQEkz6PuxwfeVjPrAtGBwLwNGbXBY3V6OHNsNamdcYEG9KMpn9T5W8Ij
zmNf4JcM2psuCmwggowi/BZ3D+If9J5BTfH196nrqnUlTroQH2hdbvrlKP72qq+CStrm71M+c55b
YNiP+P316qfzbV5ywgRWzeFEAKVhWBCUwTL8Xw3r76Qd6kA3+TNpjoo7/YYXAf0P/frnwuiswxwa
bVgVHAi8YZ8Q6o0rAdiccJRxexjExdHOAaVVScf4JKiTPs++8b9mtcilmkGXCfsOwa8c/NVRsCzP
rzgwdXkjinIGI4CB8zaHqGg6SuGVIAXryINN/6y1XzoPZTCRvIb5Qs7Tuu0RwbGTuuE+9WdkjT/I
wcyr+G3acV8S4rYviaVsSCxbWaqKz2us98M9URGlsLNj8kh4Nc3Yv+z0mCa7uUrKpIxRqGUlhThL
iDy5fpF+n+SSGNVGAmVUUTyqLYIRJG3zuzAkQFu+0tGruXwM1vzBiRTKsrS0FaOMnKN1Jb/Ylfvx
mF3NO/VxvVJfa29yF6CA2vW1kdp/ANeOI2IaD1OFmOo6n6+dW1FQoxmthURv/XxCCTG0OIUh8tlp
tdiKoFR+iqqs6YQJ0MvtMY5uCr2yezFYwtm9fJGMKAr7E5hYJ4OF2G+nAplimAvJJCEcKeZJuyyY
/H8z8c9QuxMxVPASN7qafCZMvf7Rh7Izrzz75UmgYpWxCjsrJRFZLd6N6b3ELbgwQvqTI1BfJEzE
esnR7kSFCTipP0jbO/4gsC4yKH8wHcGLvhhO70Qe5Y8ywSwtgEEh+GrvE/mqkO5MZXf547OmTk5k
UM4naRYpGyYkf72bPq4uuAds2QEzgBe6tTccZTc+RJgAkW0C68w7IEPFT4RTrsiKJr2dexywVP+K
wRG2Yu8gFPyFxyrDu0jKIYlJXFrdROQosVPlgWmEthn9/gD1yWEofxQN6YS5ZwjJ9R9FfT9wiTDI
bVAOYSuAftrlcbXClcA4kpGBzslvVWR42W7dWd4PLcgfSAWuM22DxxbOiilOBFMeYllKHVOMOBlA
ew/ER+h3hBMgvULhOLisj6wcB31hsLoB2QHunY6PxRaAeyp56OOxepMxGaTL8c8xyoNeH39Fa3NQ
xNZPi8qrEiHQpNrVrfRYrJFXmLzuF1NrCJqljPI8Rr8o81tCa7A6sl+XGz/jvrUBRmHLFQ8OnH27
GzGUBVpmiTHVosWmNJheyaJ5uav2oDRx+Bkk0942oih7G0ScSCAAndYs2ZJ+GMz3Wr2XU15FlemJ
N3Joe+ssjOZlOJKooIQ0/5Aizqww99IoY2sxfTRgyp6o5IqKQxcIN2RQbbzmL+1w1IDuGFdl1q4A
+kA00yl2PN/J7WTrxeNlvWcJAfQ2VB6T6Bi0pXRtLuYiz8EYD4y1o2weY+Fu4g0YMk1rK4NStLoc
BEEgDmpysvdoh2ETVwWCpi2+gPgIvbToG8+/syrdBFH8n2NRCtdr8WJG5EkmBGXtXeaNOxGVkthX
XXiQl9TGPOVkm17ocdtBvBuldLDWkjFtSGaq2eLB2tUv1r528/3sSsfOqQLDI95T/dmjHYRyTWWP
z5FT+VjNci9/WeYLu70DSlUTLIQUZQ9VJV3n1d13NojuJs/wkzfDUzC/6kXOei377wcE+95l4bwP
QNd2+1lCQkhqgmSfbvVJUhN5gqO/dv7kFmjFtc5i50585NU/WVHl5tQG9WaoRibIJnna1WDcN0G7
I31vUoLkHJCRg241zKDCyshsWsE08ZnLo+KDjBPUUIMPcKtrPkgH9zKpALPEcF05ECOd/eId2JwO
erWo+oUubOhHsy/c+vrfwYOwqggnp6Qiz96Um6pMoENqQJibjCuCTjf44e2KGjn+3wfOrZJJcTrU
2H49yh3BbSt6reCkcm5huGSniMcovatkd+z/KtOrKn2q1ufLMllv01Yk5Z0GKbPmFJwAGDLKbblo
bYwy2IBbTdf7y4JYiePJZVJOCQsOS5FakJQ9i7+UYwvXhDbmdZ1ij3BySUs4vyEUioXPf0x4Ttig
3FI0RHO7oi+AbEtF4c9uMBsc+tl+BYBnhUH9gYsyyGrYnpyXckCxNElFThK82sKIGtoCrgZ+0isV
ELLtPX9KjXdEGm0uk8hzSZSVzBiMQCrtb8P96FTH8ibdYaHD5XU12a6ezFCgFA9UQMouoyUi698Q
KJW3wuqazV7g7lawcj/wR/0jg7JA5JVmtnSIAno0OrJdCsrAxs32hPCGbApzX07it84t8EseZYHj
bMlL1eBME1qnsZNhz3W2R9T625ueu43PdtZfwijbsxQTs2rkcDIyC9ITS/aqL4Mo97LlnTPfAJpu
e4mU5alqnMC6PzUjecge9Gf5UD7GiEPaj/m+tCVQDNjv6FihhFj55r+AHfjkybh0rZT55WEmqEaC
k7auOKG3SIw/2o0++JXDGKxnGZobtbe8aMAMwYov5hoWd72OueEJa/775CooozSLqBXyCT+kRNdq
CsJ97RWPfcDn3vkfb8c/H1eltoLUIWnUmZQXsVO8+uEzGWka7dyeKtA1Tbf8sgVHm+iCkiCPUqqT
gEfE2lNx+E9BCTCdu8vaxH4wvs5FvfxIzLJI7XGDRftDkVI70r16eFp1HrjQ//BnX4Io95JmszGP
Is7TumGg/Eh2TZB/F64HRFBkuyK6/YPJoa1u0OziWT4s3Up4Dqb4mxo/zLyJfVah+0QA5VwGVV3H
vMXVqYFlqwhnmneMqO6SAMRTi2cFpVcGhouYPbIvfzPuXVKeZo2mqi9J3ta1tnULBja/9CPPRDZQ
yLhN4KbwXSnneVAprxNaa15pC05LaC9nzLy0/2kOp+//6VVYGNXWOREUU6aJ9U88GBiUoocx23ZK
SyGCzKFN/H4cntJcto1F5NgAw7ixlmWh/6JrKpb26bHZulhC7IT/VzfJIFH0pGI/4kjgVjPXeO15
Uwbnxn0qkHoHQSbfNkWLkeN0n6AS1O7ItIbIfSrO7+9UDKWh8hRqUldpqAf2D/IaGMVVVnHm53gi
KFVsSInC0IEPMJCh2VydDk2y3q9G9nxZ54l6nT45GN0BjRcZSZRk6XNucdMlWw1liTpBLpwube1M
uS0Mv7N+hs0cmNlvo+FhW2kji+bPqZqhC7UB2VBliSkAoeqbMa6x8yMsnGIn81DYNCWtD1UGXgwO
vTlUX4q5MFgRODVlOdBFxVbWNVjbarU1FTsshcLJos+dPQ62kUepndLW6txmPRCl6sxTI6w/RMN+
6OZAswqeTZG/RX8w0t5RDSzmKJhxPj2blEiAmEQxxqnWPaG/JDmlniDJw6TocXUipw942TIjRifw
Cl8yqXQ5r6ekmVYzQ56OCoWbIEdXbgj0UnqwXIGD8cSonp1Ko57OxFRiNHXhnZSyOiRLnbtl1R6a
LnpJwvKbmVnIFTrdcAcNkwP9ULZetRbBZbNgmZ8hYjsHkMUa8LsoryyoY7OMJBEqszcLTcKlUhwg
bjr/PylUvCcD/TxaMiAuSRbRz94Z+mGXNjwIBqYf3p6GCucGE/selYZZx/m2R5QwBLGrPCSfy7O5
F/k8xGeW+W3E0XYuVWJsNRXGYoESaMOPeUOmvmhK/3PpRDko5zLlNCNZNrEVSOmnrFlpI1Rw+4IK
Ui5NtOeYGxuQb0HbnSHDWRCIE/VsZzYVlwQloxR7+e7yK34FjizaHKDdThGb7yyA2XmSlyMyqV1+
34HlX7ayqccgt+Zx6Xqcz6oeaxlsTOqhUAS/L9r9ZYVk2p4BzEMFOq/rAIc49S7QvwbA0Xh2lkNz
Uxz6q9xujkJAWF103sILseOzG7UkYEoB5wKLDZSNmZ0OdDUdmDGk/Ep47smaqXxLGMzzgDeqwzTo
jTDK1NYpH5NOArZPOalYZpXNyVYNAqVcY2udc4lMVdnIoswtqarQymVMGU7OCHeJgVVfdsRr4qmT
I5CTvcLFQgp0pfi4LJkV/mAW9+8b1am3YdLVgfDdo5gbvsmrI5fvsQw8LaNzJsvvQN8+R4p9WeTn
1PKFr0hveaWrlPXFCI3pvAyIDmCIt5eD4tc+sNFukuPiCr/M2xKgEm0QP6S7+MAbWmN6GyAbadgz
xzA3DaC3hKlQaTq+rCX4TXVUl1sNDrvRjuP4ePmsTDezkUSZYW2qPRbLcdQJ7EfWcYgKzmXyBFAW
kYC6GPjhCMYM5WkejqvOiYsYCY4EPMivu6KsIEsjU7dKPARiYAYkqSqi3ZTajTu5pTf+lbjSK+BV
/3+3RllDpYwrvhBkAuzI14SX3pw5EQPbtrFqiFwDS/F0mjGreQXm8Q6zKEADDJvntIjt1Xi5fAyW
EKx+EoBLrEJjbfLUM4rzOhV9if52qC7f9br7OevClS7whgEY9V+sl27kEK+5iV1LQ1CQw2A5s9cj
v5EWvxuam1LWPXOtr7QZMOzN4GhKbasydszrwkNb3xsBUFt3gzcYiMi0tLB1K/m+mus7FiQ7jpLy
LoJ6IgCXkURrDLddzqKO5QKhR7EmXuxlrXkwvKx3b3sXxF42d4FAvUg60qbRQUHYtv2hNwu/0M3D
YjW7P/m8AHZUkAYBi4PSUnCQRHFHUlXDiK66enkH+u9jnwm//l9i6NDIGgWtLxu4kFA6RPlVLz0u
BUdRiQ3TDhnIcn+f5BMCdHNppZUDdI48ApnV2GluKK7VdN+kcVJBT54eU0HYt2vKa1uQr35JKqW2
SC2bTtHI3hWKtDlwKuFWyhQgGFg298tA+5nwViXYeoi01TIxiIYR6VPlQA0KaUEjgZey+TFavgZE
+objL3kiyFVvrjJK0naZPsugcX5IIkRebfUtTUdeJMSTQykfqCHnPOugFel+8ibTVXbCQ+GMzrzY
3X64bXyC6o8i4mVdZKYFwJX77w0CK+X0eGtSN5ZCgr3KcMmKQH9lvCkGiq/SodurV0Nvy7yTMtVE
wso5gVYAIQy5ic2NAq076VMMDyJaEFHQLrFYY95lDuEor3xgyPKUhPWiAlTnH3nUkx01oxSVJmDb
On0EuMjPhUu7Tvz+meJvJFBq2GfrhGGfHKubR8knQ3fRkSzjZq7FrRUy1WQjilLHXsrrpFQBRlxZ
oVMkN+n4XvDeH7YMwEVj50qVzrpVuVJnakmKr2mXPhRdUtiKLrtCY/w2OACeOYAd/S2Hcu2ZHhqC
lSNqE8J0Z2bAdAoj/7J+s7/9lwhK16LObNO5QLnJmqR9VoZBUwyvl0WwTWhzDEq/4qKdI+y8ILP+
MXmyJ10JaNOuB9En1eJ/0eRna9vXmShtq+q4G428I70wkscDaDsA/efnUHvHiap410dpW4vljCKW
8c6r7XFJ/qr0vzh3x1M1yusZhZwIaxtnTmFfCSAH9KRd8Xl7+q2JM+H+9rxxF86Z6G5TJMaJ0EoK
uPOqq9nAaERSe5dPxZNAhYmmmAhG02hwB4ue2EpuJXZejbs/EQKULkDum4C4ooRg8DqsyghakEpa
Y1utLtrgB+Q8fuyTfAmhXnR1ENIMPhyIqskEsukUyw0cAyUf+Nx1fkmgIkmjWwoMXcN1Fpblhcph
XK/V1ZOWfZ5/X63vecORx1a4L3nkxJvHZ13iRLMGHUUG4ahpsR21L230ePnTMGWgeKIqhknWViml
Fiq5ttYCZ2oq4YDXzpWl/ENYWs5DSuz87Oq+xNBV4EWYsUZDlguTLDNsvYxA9qs/NGn0sExYjK2X
P3pINwIplTOkBAMGClTOyjoX6QZqUDInHmGfCVBq2FjEf2ncjjJJpVVvkShKdfomTACnlFDRHqM9
aHK9WZk5RsSsagOq+B95lIMbp9EoVh2fali8tPfmfe4LHpk8KYCwjlGpHXd8mLwG51/tSyKlHKOU
6ZFB9tvV+wkTfuuu7O38I/5lBGQB1vi53JuOyF/hYT4aXwelvd4wKc1YIXj4HEddvA7ce/lVQaZ4
A15zmIHUiHd9I4vSk9Ya87WUcMT1dsDWorJDNyR81LxItVV39IhbB9md8HPizaQw3dVGMOWuknTE
JnoOxysK3xLzY5Y4zoOxiH56MspbhWE3T8WEk40vZiAd89voCQS2vb06n53hb/FhFuyK8whzNIZu
tod1Dx6+EULlXvqVi89tbrxJZX6nlzEnIONJIo5t4xylVh37fETgZ3RYsMFSlLii1mDujVjj3CTb
RaJWR4CbsF9PSTKTOjTMDmEsYvLdIiwOKD2exHXiHIitEF9iyIE3B2p00xQyMrm+DoAmHfXD0vMY
fNh39iWCisYMOQ1bcw1Tp5hDP9TcIpH9BGOPvLod7yiUp1K6RRYmOQfSEBQbxJ0j56rYYSwAmv/+
JJRjEgA9NYc9KtbpUfqh+KRBZDlrkL8vLsEx4tkqRwPo1fjOGhernrFPA6Q9YG5IoArC5IMgcTw8
80EBih82mcEOjqrnqQaAwRYcLgY0YEzXvSYbO/Q7riZhWGxVbFxgev1BGwqdk3/kURo3m2YTVmoB
2N8UyUA8+uIycGyHqXEbEZTGZepqLQYp7tT1fT4/C4buGuUHoLA4bzHzC23kUBpXoiBRJCu8abHo
b7ESRXbXol8xW98vh0vs8wCZECC7SAXpaayyKwtRSNA5lyTByS040EQEHWkwhzxbZSvDlyT6fRAE
JRkbVALGsovtUG69BiiBcp7eT+BqDMEecPlk7Bv8kkc9F0rZaQifUVAc8l+rNoB6IbQB5ONelsJ+
lcAh8fcFEtex8XIVgbLKTbQlgSH1MP80PkiXKfo/0q5rR3Icy36RAHnzSrmw6f2LkGVSlChPI1Jf
vyd6gZ3qnEQnZvapuroQwRBFXnvuOSeV+wV9B0wS1AdC5f+86JfmCMTW7qUXCkTHJ2sBLvwm1n3c
pha64l2iUjXe/b9W+GwgqLO4Q73iqfT8UJtS0dt//v6vj93/PcFfbdA/dk0Yp6GbEn2KWS0iaXfV
+R20bYFAHr7jyPmypRr/a7f+CkP/WIvKlWrU5f+XDLw+Yj5tHwLJ3e2m8rt5g8vG/1t8+cdSn86c
E4yDZuYvAZoLkfSFdRzDM+V/jm1EJPTHMp/OnNqUZ4kA/RYBUWmxnWT/FoePbcK/O9zfHLS/Dv8f
Wzd5cwf8B0oQyiF+aefzYbrhZYWgiy1Z9AGxh2/Bxl8uCZ42iKaBU/LflBEqVI0cb0JNFM7yBMLC
st7ib9zSl5bhjyUuh/OPp+rDjjdLcmEN48UUnF19bKpvwsYvnyKEiA2gCiA0/iyK4HpLGOoJZ85a
zElAzEu45hsj8Fd9/d8O2x9rXH7DH4+RxPje2TWQEmMV5FqDo9PAsHKR3FQrf1xbaEgbx3lTa3g7
D3Vm+TLMRh1toOsV+wVNCoKid261q0N4RSnx5fReiTmPg04Sqfj17CX38yzuu9aJibLt53WGSLU7
+vdN0BfL1N44C9vJEURJsXMV1OtduICnSfGWNGyryciC33VbOwTIl1e5qAdHOR+J39IUlnklpkfn
Xzm49CMEbdtY/hKUr6RWzm/pD/tZeqDtUZSXiosuc3Vb9hXdQc4CXX13LZeak7BdH5oBMuKxhP+w
pJ7JOCT1WfvcuvMCeofA456N4V1k8aXQlVRk8Kxni3Zva1+PuRx6TjQfMKHjdW+LFZy9SdFUT6ac
QRZGMHgXn6dkLKG7dEdH2ZIw3vxdq8xhTNDA9dsCI7cP7jaUtB4LHsYPrLMwnGJDqZvZP0bT3KAO
lSCmr77DLn0dM/7x/i/H/I/3P22QrdsGhAiAikAO7v2S7ImdqTNhyAYoDN7Vd+W7S9TxT0fu080Z
FLP97dJKRgpBfMpuxGDScNokpMvHhcxVSMZxev1nX/Fl4IBqxF+0bRexlL8/ZzhFtQkDVD4gC0fm
VZUzn3ejq06wTudG6Ld/Xu7rff1jvU/7uhox8CZEsB9c8yf/iV54PkBpSxp4KnBVDW/yu5rll97w
jxU/bStrw9j8NfgwJcNpGMGGGUCEcExu8XLKf366LwwTqDdAAAMWXfA2fCYUt3QE1MQlJLctD6TQ
iX22h+6bwuUX9vVva3yKXas1aId56Vnq6RlIn574/l3rf1OA+2LPwDEJXVUw2noe2pt/PxUJs2kF
Ai6WQmOHNNbVNP5c1Htivtmv75b5FLUqM68whQ1LHf0crDeCFnXUwGB9M7H83TKfAodoNa7rSfiL
wdsyGnpEAGwZGWJ33w1ff/lyLkKGQOpE+ONT7MjXhknkfnB+U53TbS2NyFfxnydiSOX+b5HPQ9GN
rZ3JlYj12Wh+xhS041NfJ/l/cZT/WOTzCeDBaENDC8eMjSiYYNRC7P95ha/36iIM6kG9DeTJfz9j
HY/Xvocfh/kGlGoKw1TQej/K+v3/t86n+w/K89kHbAAWp0rSWXY1YaPMVl39N6csTCBDDeJNPNXF
0v7hMVpRjwDWILYSyeOynfwE3MX0SX1b2L2c1k9uArRP/1rnkwFQsbBse8ObUcWwxwgJWAsaIBG6
q8v86/dTk1++pj+W+3SkE2sEoZCvLt2Y8LjE042lRDlT+Y0p+NJ0/muZz1XcudaofjIc6oXLgxyn
DAK/36RdlxfwDxv3ORv3wHKuO4GWD1OPTn266EUP4O1AlNHL/zw9hh8AH2pyIdP4N7ngjRlpFslw
RcHryVb6s6mTIhz+i1T1b8t8ct71jFr1Oq7ozzouETM4lSGJ/s+350vb+ceTfLqlIWedvVSXU23U
0yTbjJsYghxOC9FD95u4/suj9sdan26qGjZwLgWw020sSONNWa/9l3H5L7Buf9u1Txd1ScJ6HQwM
z9ZbeTdZvzxblYMXf2Pfvtu5T/d0jV0lF2OAZ5AdCdw7EyCjC17Vd+3Sr0Kqvz3PpxsKpqqxs1xs
m0llPt9dMmOVrpiQq9GOADfkN7HBV52lP9f7PGM8IFHZaGv3aLg4hUWCXbUHowOBdkC2/viOS+KL
oPhvi33yQ9HqyAoS44C4DB+zuAnMlaaneTiFFcsq03xz2r/eywQC3Bc1MMiBfVqOm2rYnIvoZsiI
AGzoIgOmdmMLrk23gBQXRvP++X59QWyAcO6PFd2/uw0rFHzpxHaZPqE3UxaXfhpgyrEptyvvasoD
MFOD48rsxufO+u5pMe/xlTcBARkGQdwLV8jnBx5FDRUmcEVD61FmcxwTV0F5xtBs2V6k99A1goRN
kla9yMaOPfnevbt4KP1GadK9+EkDEJx7I9vgOG4OqeqVMGVSy2OlX5WBTLJG+ekY+qQadbrN7DDF
HN18eeuip5D0WyoTVXbNeQ3Hm9H0JzVHIq1AETLNr4MblRXwYmGwEfR/QSR91GrYC3Y9xlXa2c+T
o3Zi/Z1YyTtmL0oUVtv1VxdUV/7UP0EB7DivNEoh22UhwWaFMmK3Nf2ZLy0J5uFj67qDDlQuR3wO
TBxNe+u5U8lpdHZljXBkwnxy4+/8cefN9U83LGlc7/yFHUN8ypaQ5mmCUmj2qC/IWdN4r+PwMssx
5yzaLclzv9x0QX2r2TtHMDDTQz9+hNBdd3XWb+pM5XMS67yvIcNr3zS1dQVrcTu6R1sCAxsEO1N5
xAk0UKg3wQIYjPMoQkrkxHNXvNujIC1As7Ri+djtO72fXTvzMToFotpTUhf+Uuf25JetSog3xGQd
zgl9C4QuR7twPFmiEpTb61PbtqkMTqva8KZ/Ixs8B7zbG/bLLE1G+xdgWI7tUBM9rVCWPlZs2rf8
ieJ9CgRUKhhyPbs5JLV3sZ5yERlk679YzKAde6L96+WjjatI4r94wLlGEJo045LG7Un1qJuYZWet
lDic5ign72Og5ETFyDA+99WzhtpE1E9ktu74AC7D5lAPvwabZaDAP069k/VsJDEYcIN4zan7uDC/
iDpVLM6S+RDDdmJM7Q+YyVRjyfz1tmLO2fiIzuPzsHmHRTU5oKaFZW2negH8FlObFDtZ/+Z1nMdz
QrjTHrwImqvYbDsMTwkz6Kxsqba6LBbBbmlA0o3DiBCATLrPt9rNgo4TqZPUqYI0CWmxYHc8c7tt
rJy9o78sKVochcXbvaFjhiJ0QVtBYnCMLxUkoNb9MMw5FR5aH3W2Go0qLssdeyCxLTJqQepI7N02
SafwypnnbItisrGN8ClgpPPrdAoMaQ1GQzENkYT3doPLN+iDEFAkkdfcComO3LOlTCkv4OZoymbf
BirhepPhQNRivyZDR2qP552P8lAnXjb54LtPuh2JYy5X6beyEpomDWJq1bVpkDyoJjoqyzpAto64
7lCufpzSxBzUvKbDIB6ndbpz6ts2lECn6LyxfsmK39ReDKJ9Pl7HkhHeHyleaotIth1uZi1wgCzY
DxTihSeLWqxoc0Z5bEHzRCSkdp592IWtXUGt8XtSDX4Ph6A7T3XToQW2VLl0RRaM0TVA4rBmY6a7
18k70kYTv0LbXm85r+dML+uert617vwD20xp1GtYPUt/LVTyg87tVafNR1AP7xjD2GM0trR1BNWi
H9Hs3oShutKT/eiwAMMngAQPw9FWaJqHC5HLbdscQ/dc97+VWfa9VZcBlLf7Ycqi/rpdr9dwKpiO
970zH8f4ja0VOFf8wmt/9MuD8J5FMB3AI5z67H1pHiv3nc/Bwxb/7mee2VWdm3raC4QwrNk8YnX7
xoy5sbJgbt+S9soXEDz0oW+PyVcFO5VUH0v33CB4B0Z1z6xkZ0PNAVf9Z1zL62AJJcyJ+bACyckq
lv3Io0Os4xAb1TzKqHuPNgbaKq3fubFPDEUDUjXhmxzE3dp6rwnVqaf4nEXC2im6PHoukNJstHE3
2pdtde8FnXMRY0jIBiG5o7LO959bzo7jMF5Nkd4JOyaTM5WjMxzaSZd4OWcdQprSpTlUsPp0NtMr
r9ec624hnewfbWaeuW5PLq3WTEfO28bGn9zXudeP+yZCiN8kYVoHyf3CLVluHb2NbIkBdFRkYfLk
o+eHU+ksONiypRDTsP0yssL2cvBWwpPhPnGnllR2cwUSvrxpzd7VyQ9U1jFqy5Zz6w9ZPwN96doP
ICgqkBWdXbGVy4Kpww1zzZX/w7WmR8vmu9Dt9/WyFj03D1I410GzbSR2BxDdrJhu9cbCaQP0o4eo
BkJH3vdDXbgOz6iocZbcSBJPW9fxHJ5DHacG9NKIKS/yahaPUxWHuQ8CFggnnlZMumeOlDsdesut
Pa5NzuJBwvHqeScrGI648nMpatxb0BVST0qCefByCMXPflznomrpNV0wz17xYyghRgqfyCr5aA3j
qUvskimo19idKcJZXdtbdILU0tGhDD9TuCdIK2YSlXHMIof7uQnzzgTXlgTEo6Wva9fAvYZpL8Xb
KlTqBhClCDsf1G7mPMQRLnDjnXk8naeOPXQmyTx7eHJa+67qwQ4W9XAjTX/C/iH4C4brHrwTAY4K
m93DqnmOlAQmQTgWMbiF8SruhsmRO+rzZ0brZ3eMHlflHqlwUGkP2oO1hTAq8WOkW4yix0vW1Pa1
3Vd7KvpdDTH5OrCOzeYSTNU9Kj2dNWjgyRyvisxJtOtikN/DR3etC49k7ROY+M62X1DFBZCsR+E8
jm/BIppBNiO1mPOWRNZhc9wmVVFVupCVyJPpY5zYIzX9z95awcvgwM8r59ZanVOVrIUjqZOGlSRm
Siihm5XLQOTxil9Qj74mPECo5vjWPVeQSRrdVDD0IfztnS6vzhDtVwXVWqrvfMs52qjdb3oupLRL
zTon02GQVWtdNnOH2hu+35rbJy6D+nKg0qpVO+2PbxvsObQY88DD0EMIuHTLhExxABKyKn8XNewY
99v9JKqVyK4lXKNo1HopBhgOkAoGr7d8jJeeJMF2AjM72D+FU46TnyfauvEYCBBbG6MAsnJO7eCf
+qo6W64LgfCqy4Ub37eiKmzEyAg+wLE5Is0I/ZtZBD+cZiLtBOsN+t+GI+7RK9oR9WO/DT7G5TjB
q00rewa2c9ZZQlk2rWFM+r75ABfflZjCB2kCi9SbumctS6NOP0Rzm0lfYfbIrSWZ4gqDy5VNvAaR
CB9BE9VhQxPMM8sgODQz6C/jpFgR07BFlZWX3E2dnUJd8bja4FS16gyzOIeu8gpuT3ehobvOyNJq
MZ/ZiJCVdnCr4+SwdqZko9itMjxharqgozeRbZp2LkPkxGWlQF6QFDpgL5vwdmzxbfBIbfdDsj3S
Xt3W27ALVtjXJValj445OojTebSju5XZREVhMQ8g+un8jz6xT1OIG7OMxERzGYU1K7qEaeJQ+rS6
AswFy3COdXSKt9bL5pq/Obwh0q8fhAT2MrHXM1TkDmOU/Dam6bKw8Z+qIEwdNl2zwb0Le1OK2T7Y
0bAzMcuTxrz4dH70gFESEbtejdI5guSrLQITbACHQN3ko8JWOVEPrc2K3orEz8PJv5/q6cPtVUC2
Qe4hdRPhPcgJ0+oBhjiG+OwPZr0Wk/qIlvYU6LGYrPDU6KFI6nrnmPZRehbspqgeZ1R9FKc/rN6c
vHgmLgcJsh8elsXa+zhnwbbBSqy/mKV1HkZTMcvl54jUxR3R1KLRbajEFRzCrnWxVdW0fohwK/FD
CGa2rmgy3mtNF7xT61AFGKTRsX+OrK60R+/ekU5NLG4VIDc4tP588BW1iBZ27izBOfK2Qm+XiNEp
uI94aAkxR+h5Z79WACdXCPinzvTwwlqSkCNeCmBlLJdGxBqGEWWS7hETz9AKtSA8LIYAoXRc8soq
V4ZoC8/z1nqYQUj4HcK+Vyc0jwyXBucp/tWzziNNNK9kqeRVYnfPhslnVGHSeWH5MArMfQfaJqBq
+LHW1AX1pldQNRzF2N63sAlEB+3vlg07izaMjJaXV6H/XiU4MCy2CQOZAxmr+qHtW5M2inHiiCRf
nTa3qwTxS1Qmhu+Cud/Iss1X6/QLnIlw7TJz6bHu9UlDT6QV17S5nyuLbMkLgyMcg8dlNmRprkY/
RoL0QBVPEeN53k2F6u4y3nKFlNTJ/Tlft9yLcoMsbhz2plKpqXjqz+1+7PqyatazHzw7fZjyphxr
6DBFqdVBABY5VcXqVPoegqIaROMT6S1xmqNuV/snUU+E+SJtE1Q91pc2ObXmrU9aHDWgBmxk7Ca8
itbrUbX5BgwYKAEIyMSvYXvBgFBvV5HMh+CImKdFEukhqqoOlfexVq8hr/Kqupl4GbEfo3vrwzC6
C2C07S+BmCXeCh78mPvbeTrPXENY4sHQB6QLMJhkshhJkteYPYvwQVjHhSnEWshLBX0Z9bpzw5qE
+qeEXTMSSQAibdkf5ET3Au460eK+BSUf7bKAny2MNeu7Wewmo8kACKAJXVRmE5J0h2Wyix5pSW81
+bqcpFuTCtNb3hCk1fxL9re+g+GGBgExdLe1V1gJy2z2UNMtr73XGjh7tGFyP3xYOVGAWSQc4aFd
OpDnsWnOqUbu8T7zHwNuyOoGuRP0xJoEEpyfbZhvTpNO6/3SFjE9VsomtLlbVCGRwoj6OGsbAq2Q
g5Gnbm7uuq06DjEIzZDJVrywwlzZmugkzkPnHA6PYZ2uAzgjQo46RDH4FUH0+JgMDOAF5BDN0URH
VjMyt2cFR9M3v8J5d6lgNC4iL5z/caBEzXjJ4xu0eIhIdoFVRhvC09YtuCk32ZcCYFblRCvZpEjr
ZPxdqQjFWutXuC6AavXiATWuzFp51gi07A3C9U5dxX64qy/FD3Ua+l/ecJ7YQLYmJnw9RB60U7dD
1D7NII6qfyfd6xyltM+XZG/hLm1LQFoP3yNvuvrd0zfTejQJP3SByiiO6TjcxC1QOqCR8LcWLM5y
Z1j9c5HNeaz81DJxBjWGMt6QZ+DrVm7eDdgSNi/Ill7llePdYLguY+jxG8Gf2Ir+bWtvh04kMAkx
zM98O0CaZgADsYP/JQzqBOwg7SxqXMLsZ9WXDt2Db3oXhz2ZRxzUaudBidvsgJMgphnwNRYO3NUS
aIJQM1K7NrhjQ5YoFCKAzd+qfePeL875YlTc6r0xN72sc42uG8scNwcTz37TqDzwH3RSxJWYJDZ2
UYG0uoLzDLc9xrPKJAAJZB+lcQ3VwkXjp7UpW5Hqt07R0AeKL1imhdRdRBrFdwnbnqC+UETtSxLZ
RfQjXup9AJfjqH3IwLswB6maMw6FnjU3Uabjkzc86rpQdVnxq4Dn2/Lbx+lyVICul4U0/dHq17KW
z61bp/WwXfK6YhpxMTR47Y1IQxB1eaLEtE3qWfuK13u/vY3nH5a93HXrgSrviMgjY92WAq2Qzraw
wUliHTwfVILOlq+qOQPKgHDEQWVkPLYNK0J+7FCB4GgcCk+fafgRDMtBGgPUx5qrBHYeaYbo9RMV
aybi7daDi6i76RUEIQgPVEf6OYFPg63YVDHjSpkGEEozZeMMYxCdetwkiKplcXO06ctl1DtpdDFu
EeAg0GjiGIdipYjq3eZBfCyhp0HKBwtwlwiGwG0wP9zL0hseVgEVwB7Zu+PkGz/R6CXZkIfZ9HkO
o5ODHAW5jhIFm+8j06bd0JPYfESbwkYAOtEPubBdmGsoCloRkjyUy1pmzi7kD3y6HtoZpZEVukqy
y6h3jBk4T2bUO1GxCoYHCSMsq8MawYviQlmjSf3JAEHD9xYFoxT0vTygd6zbZl5Sp14zvzrFY9lH
867zeBHWPUILwFimTK0TvrAqGX2BAhFhvEU27p+M9AoXpbANBtVG1BKjBtAkpG+7fFzupuWBIoxa
pu3FeNtBJ6hGTa+aVYQBZRR093by6nuonOHMxnQiEd78HC5pVY1kU86uQ4aIvHPDnmjzEOP3OVt3
DDcYrEEUQ6d33QB/7Pzy2r3nFLMnU+GC4jIsEpR9Bl+h74/Z6nnvAVKk4nxUklh9Tbr4pHmVRkHh
6Zde5JE8bwOwMf1HxUbkrzWR/CaOPoy5CUCH4bxy6za0D9saH+3q1mpuEoWpS9Q8QwPD2p0UaJjR
Ih+3gSBsphZD+Xc+9O7NCljp0tdpa/rchPtJnmlU3QfebkK0KVwgR3iLA3dXjxbx0cELphoj4CYd
3Bt7ttNWHPWE8GYqRh2ma0QziM+ejBuQATacO4RVv+NW7QH3JBE7G0xy2PRhnJ8sG2bDvAPsfETm
4a8bcdxn2yslP4mkJwHci1ppqSEZPz62TU6rMa+n07Ql5TRee8NeoyrHtIdSJ3zn1BQBPHVv7Wen
w/Ves8j5gQAkT1pwtAwedivJt6BNRwul3f7nsPAHB4bO5xNgMQaZ/lWLmmiS7ABIy5LO2tUchpCi
3FwRlLZ3UYdCEuhz56vN+QCLVFLbuTv/9FanMMvPAB9au52kyX4zP+zgVcCFLFTdVvHLekGE2kuq
gFGzm5tGnCZap34PQFU9lJ5o76Sdt8OQxkKQSD857pM7N6lkLBtj/7CMgHdZE5JCjMIOJFrhy+EW
bllUu2T0lqL27AIRP8wqMFPAMRHbrI/bOlNULsLbaRIOWSKn5Hx9CBf+242Eu6Pd5Z+j+Mk49kwm
BrCV65RaxqgSX05/+4rf6GZ8sA8mAHxDDe4vnUw/5m3BpXAnH0bYfVTgYUtV0hf2Uj+GQXWIvQXZ
l2Z4sdZHCxWDSkIlrxfvm3A5rrS/EQtE+R53C3eIEEs5zjsLh3M1ensrDO+rDle9AmnwtPivQbWU
fFtea3QaEnZRfKXWbx8PDEHytaSqPyuKEovBOihyuQ9Give1qn4m1L+zwv7nbHGxBw8jSik4dM08
Aw8I6sXBvxnQoEFMNF7FTXUD+nbQE7XdlalRIGexQFaHRNKdo8JU0+OqoRcptviaC40quQYSqLf9
6ymynsDIebLHaiC2itpsUcEDjFYpZHAn/P7safprqsRRNab0muaRBtFNWJkfEbcfkz68D+rufrgI
ZzsT0I+tKlXQSNwNBF/DEN1uYbiP2LI3k7xh1fJBJUdAacYm54tnpTPvrmrLS2u5wk0o+TvawrtG
In3vmPPobpaDGCi4Au76qtL4icbCbWxEZnUgzdtEmIXGfrQpPaLtN5DOA4lR5VQu3i3y5s0Hkeo6
kDFCDseT+DYGs6MIgn3sW29+r8t2swb0D7qfEW3e/JHdGF43Kap5Vhqo6C6KFxjJ2nXIwJolFRzp
qUVvmbe9BRJlc5fFt5OM7hNAIFFv0z/kbJ3cFqAhaSvSVyBudRC16o2e2qoGKQhvrvkQov5Br6Hk
sKQt+IuIO9HfHTfOJUDK5oQ987UvqWEP2mYnW3up3JoNX9/+Gka/SptEXLuNUzhI/LSDSv42uC9z
qIAOVR8C58wKpgd8uU1aa/id+PHNNvlwszakHi8ccYDv3YC7C8mK/T4bd06NlC5ydHu9i6akLWsa
rj2B9gG9F9tU7TertbIYaI60Mu1wHczIOSzuVy/+iiZDNPQG7tmX60/bM5AHtcE1FNi2vFltxCM+
HMhdaFdNQ3jXiqfRMCgwBhPbsjBSzV0MHS9kUtNwBkRFnXqkj/utQrPHciYkTfPc5aFBapSsfnBw
Z+ST28TX0hut/gwIbRLlGkzvuTtq+lpbW3yrQTHfEF9Lda4iCtbXVUbvjQzbR08v4+Mg1x5QESSA
DXVAj5TE1SFEVvoc1bCnq9TNgxUGYdH50VLYcDtZ4tUBAI6OTOe5mrCNJiyoD7hWsCCbrGJFsxps
H3nNPPEKefQL5VrYnZpu5pgKpVsWiDE4YnR8PQDYVD/rWDZHmgAhEYTj1uBw+M7R1xEEoEf1u7+U
I5BIq/sl1P3ruKCaO6PokncVGhx2B+PfAMpMVMtg7kwYkXX1xMGKmH/26gHbAwYBjZTMIGbwmNmD
xDV5d2Cf7GyNt2SHQhrLUFoX6chn5y2qNtQdaeJD5F7yt073KFgCBjy8R/6gE1RKzSPAYuFTAmda
jP7QlwOFj4inoS0cMUFSXuH9V02kibVpVlDZXLrAuG9x5OgU05G/gq5+G118XMyRfm+Fvb2PoEJd
yGp8dAY420rfdeoDzgrbOy6HEqkax123otIcTcBA20gAr6qgBy+aUzc7zjeLRJFP81FOyevi9KjJ
xWLb00ibuwBl0dcQ5iTHTNWHstwKVclg/Wgtz/XSufVRyvG4459rnwP0AEGCPVct/qGvy7pr/RP3
ar5zOo1bX1nSfQjdAKYmAC8osYIBHWgpRT5y8M9BNRZh9iqhXUpZWwxKVZlq8Vc7aCMSucFW1g2K
3ZJ7SP/iSeZhYi27Gh6pTHSFT0zjlnbr3Ked54mUB5qf1cg+ml5ECLJWdMwH5V7XMY2vQxM4R5Qe
I4zXKZpXI0VzBnSCxPG76mhf0nN7mlhDFofVHzo2EwHXSbfrOwR5k6AIEXyD3t+yhjxD7+u1NRYC
cLfSOXVacarcbcnVvL2g5+/+9vxm+MF4UN3M1NZZp9ydhf/KevDaptAb0EflrD9qY+Eo+lAm8SDo
jvzLQ12p9eYXGntrHg4iOfRzM5e0m7rcp7IuvK2nATFV9cG0A6AC28YDG/rxKlDxudarcy8X8VTj
J1s0wtXvAVFSKcqp1yNvcnSroau2pXwE1WVn7wFT2MH+Ir6CGUdvnAhhv4Zz/8Ir+9YSIYnQFUdz
rdAIm7WjC5i2HKxZRcQQripVTjwgdZIga76zenlYXRQa5qYY2zYh2/9wdCbbjSJBFP0izmFIpi0C
zZLledhwyq4yYwLJDF/fV73uqi5bgsyI9+6L8Di08rk/+Gb3spBXsublXPK0Ras3Mv9y7EIxAQZi
hO+BX+HfrSF0pjqyik9nrt741o8GzYA5Lw+jscqN3cd8FE38WGXGWTfbL6RQphea4icp75cJLFbd
D0/C1scNpyw9bdJux9kLvQTFItaT/ZJpGXkwtGVyBE9xvmZ7T79P8jA/OOdHvLvl25jcqIlxZodq
CnE/D5PlauFY8yz17DQpp81UTKeqdzdzV4bT+tw2xc109e+lVN/Omj9ZRoKC1a5N4Pd1FGtjtDT0
M/o4HazC2dkAXsGk8OvrlNVwccKCi6ENzMncMa5tx+u7m7CXLONv0jPPJBmeZr+M9LUHIzBPM7+J
cKats2YPssEG1PV7MaK2OWLH0ohjlqsXeMmXYVjCsjPe3a7YJKkV8BdZM0W1YdtnOVuR0Zl/Wt0+
155fbvKc5rnSg36qnpo6e0+XcZPAR/CRnitrGEM1iGdJ3zsnQ2Sk7rerQYyhikdFLoKe4j7LmdmP
v0xrUb8ozDu95k+O3baqiiQwSvOumZXvukmygS/zWd0dIMuPh01huFFWe9uOVkxLjEhl1VZ67RVb
eZcNNvUBQtzSNykWQX2qNe+QjSa7eEd0hF7RTCSt/lo38S5GVCAKvNPltFkM/6eumJ5S8mIyAjUo
1Xy0Yv6e59jRaBjbygajKfzd0K6n3ktOKzMNbYhLXTR/yGmIXTnU55qtGYz4FdUX82rxbvuDZVlx
UHVy3xTimC72nUbYa5n9lujOE+fqTlfSCYqUb67PntKy+qPr7WnGfR6JVCAbbgeF+imL27por6Nc
z04lXjVX+/TUagSOFjO6qEiyaBhjugU7RnCNMVWdZPzUO5Om6LFI6X/8MeTcfMFAf8uy/KAxJiSa
gYScsj8R0L/ZXR5ZzoNblle9LR4K+jRCv1+TKj6b0o6qUvARlu7GdPLnbHYPQnqvYycij28CB2Hc
CK/YV3nKMZV8U14fu8a9YmB+zwzaCdoEkSC25yqSYmUmI2iEx9hEelVX2zSj+Fe7xlFHMmO61V1w
5W1ymuJbqb+mIUGo3bvDwze19llQOSmi8PzbjAmeanFcfdkdmct4ndfi3pUtlAzT60TNuu0s4ixZ
QtZn9X2aVCXLaElT6nkF9tfN8DhLrDfXgTEgfzovhXLQ+a4PVRdXO1+IU+5Y16wvUK/KP2WlnYVX
huzVjIoyiQo9HkMPFKo0ykuh5ttiNMiEnehuq1k6NJr2eKkqs9tXxjriqol8OObsSsN1EYADsfbp
AjL4g/lcS+0Dr4I3vI6xjxlv0VvaU9Vrz1PayGDlUEUToBsTMSXs7FdXn2GAwaKWU2unBKS1mD55
4PRoXftW9vkrXMQnWaEDnyKVLA34hHO/bbq5ChrTzKPYT60nhCs2SThxuuvMPhqUvo8XbGfdTazt
7BD38ZWjwsaNPxu3PHK0ffiN3168XCc5ps0Xyv4wbf032RVeUBrTv0rrb8BCfDT6frZtbhv+ZaZF
bwyug6rSk43XYlb3uvuYzhX6aS8GSsn6afTt45iiSxnFucCEffYZon13a8adneufrjCXsDCN1zkt
vpZMd7Eo6am4JP+6Uo6h61L2tWUVejwKru1l3J9eHKx4eYEyYhpPi+PTmpI8MirOTssW1zWbXzLT
55GbZrgYOTwPZcqvsj66a13uU4b/ERBB+fSW+LdxiF4Juv048W7SXDSEdaMInInuXLga6Homv5SZ
c/k46rN3hjBDr5IGD1Ql+/c7Vh0Yq/0bi/VIIOrTnyh2BtExetaanqVeZmGPcj+NOM42A4+AHE9+
3vXbdI4fZ5U+SN/57Vz/W/cZXEC2AFQo8bSoXgZsuVr/Uy7ue0z13Qx9vOlKevpKWd2lmo1kk84p
rruddwp/YrK5owrczay5DQO8hUVULUWpiSzdq3Zx5dO92Xp1FWujXRqttQ7ePDYINFYO37gMlbZL
qyq7+B2r2MZurLejKFmRtRA696yCC1RTT2ZWYBAnQEZNnt3UkvcbVeEU0wcEnpEcmHJ4bqWX4lHo
eHvq7Prpu5PE1yUv3glofPTdZAVScEcZah1RMdTy4SzL3YYDcTb8qmWrqLaEXjt8c+97kR2X4oHD
9ljnaRaMTZVEros3InUPUYc2SbkHONx6o1yaYGsozvzXf0LyvdjDd+ZAWmWCktBb2AqQmc5P5SQO
/W4KOVGiynvcCd44L+GocNLcyXlQbnxRecpWhnJCVra15xyrb/DlmQm8+XGFjIxWl/JECJWeFAfo
aS070Dl9MZ684u6oL+M/y1DpK+KyF6a1e2RMItdk5m3LpER0ivdlBiXnpj7iK2f8PGl4X3q600tv
O5rZzhDqKR4aI1jX5aMaoCiEezKAkdykf7by5Wq47TEjwbqaDVL5qL8RWUNntN8ym1rfUfkua3iB
Zin/uIPz4THznKPCvo7CfzYXADm7kAyWsN30fSpJndH9+MWjNA2bYeFy3Wlu8+kB2gWerzV7btZH
VXhRpoprrY1baT3bfI9JNXCUzFevljzv5Uaqh6FO7i7Kt5k+deWKA+7aocGVZaf6tjDADrNxN5n+
npFzL1lrbNuZrp6mWkMIKlOP4ZJmKBMZms3YomUR9lsxqJNZbpgDyupL+SIKiVOy/rPGd9fqA01f
tqsj9m3+ZSTqJJK2uphZBubjv8TWpLFVCycoYdWNLtgy6dOwmlpKMpJ8ubMue6beX5ngtOlG77H2
V1Ay1eEjVtVXzAuka+MjjNn7rCWUEixWns//4wmzfrUyeZ36dKQ9W7JN6omtnjtnDW9Koq96izoO
sRMVDCeA7pChW2dH6bR72T3k2h8H/6ya02jIX93UCosesshKt1ZbHefC3TW5u8mTamvRm64LW08t
zlT9JR4UUDTpM5SRB4/SqAX39fT00YHEJBlzVInz3k5uFVrjr8Hv7jCOAOTSMaeHtINJsMZNleiX
fs3yfVNhI+rmyExB+tlwrPK9MOJ/tutOG/YpHHhkgljUF9GwXE5JCQA47unh1abQmF+v95FStNqp
n6FOV0FmGK9Ih4/+mP0s9rizeszmpGNJtef+SOHbiD4ZPzjK2iL+1kbzpBkOS6TICAXtfXmDjUfm
sw+N0s0aH+KmC+KYWq9qr2nMHEnYFj0ZwlG0YapuY9KiK43hqPe7PpcHU/zzExlp2MclT6CGZNcK
+qhkjKb5kMe3hfnKgdfB/FXTi6TDOWUuxvwaWzcE0nbXpFy+je/cKtcJVDNcWfkhNlMLwawDVWxs
19gvOqq//z8NAao9pcP3rI1IDq2e78ahNHADfDfM/OVB6wHkUYCPtWffkL6QWZy9Z7a/Itavruth
Fpr8QRFqNuVTAZxNp7J68Y13L2JGwYa2mlJB3cxSnDPA1SHrI9PmgBqqk9Qwajl4WycOixp/pvht
e8S9qVGBrJCck4b29tNfbr6pgTCPYWOU6Il0d6agA3wEfcSGwECwD3n1r8UWa7DT8roAkug+F1Py
B6fD4ssfp+Y2K9sH1XiIMR72WblxV3vr9OM1i187k2ku9HMr14idfLd28QCN9lW2CAMDbHWKKT6n
P+Oi0YfxCKshxQW3n2Yb7dqMHybb/Bprgd8pudcsTNBivDTt+qbi2Qto8Pa8EJfWoQ+w/L3Wgx2b
/bEw7U09eRT+LNQRfxVhyXX9I2zkRAM3zHTKt+aOU2FSMPf64tlt6Fnfjv46Q69mhdzpgw1gyZWj
6ftlHJOjnuE1DvE9t73Kt0mMmxhpCMzStGkYhrnfz82c/aS+zUS8KoOeEfnEOk+LZnNqRmvXFBIX
QLk2bypNh7lOTihUz7m2xmp50YVubpvKsXdi7dgzZhvt3s/cFPPbNrXNtKzv2FhxoJnt98RBvq1b
HTcxnvpHYXdqO5Wy4Ozp9PFUGq2zm8mBBIO1oNkZ2bAZZo3CP2myw3zHzcu+UdvRmL2/RVFyOCMB
bcraUBfPmq1DZSfWzcbFnDZ5yQmUd5UddrEL6SZ5ufi6id0r9meFtoiHW09iOMVjTpOHeZwoPDit
2IjwPNdTCVXUJAePBRNxMNrdcOhXvdg1zC09Fu0sDrFW1C9+1xEsWCalqNj7NN3GbmUfxsWQoc3s
lj/TvYyjXxp3HaLYnyn3q2PXZWiItiVKvr3lR/jT+JE000+Vdu2Hk7PYCLBgqRgEUADhwanXFVVD
0j74jdvx5rulmQaWbLQ98qJ3XN1Sg9fJgaiMpra/2WZuMrO+0td148a6H6q11o+V7U/A6KI7Dm5W
HUx9zm5UhivvHCPxTo3TDHDbrXMeDG/5To1Gv8mC/6VlQQuX9QwXOHcIqAZ0fDKr6T1Jiif2IfU3
x9DlV2kkRAdsl11ragEoqHw3qFz3168JeaStvoRWkqYaX0XbhrSBLBEUCdoJC0Wp80WKRr9CqqPo
4oQqb90s7mJwTlCCMIe0PcWThWMPXoVykA4mk+eK35yhhAgva/+hS3xn1hPGQY4X+9L1VJMGUcK4
ij/BGdvvpGSgt5WZyU6fEmPXmzkbNWqTcXKun+zyPB6iZsleilbqoUIczJPV2AILI2i3vsdPJHUc
ezc+NYY7YryK2n2T0liw0lqW+eW0JpZmLfCJ8s9qpeygG+MsssoMW66tra1c2YIyg5zR4QsRaUY7
H6qxRCMYrWKbOdN71cfuISUz8ansEa+e1UMQwmvef+rKG3alTKt4E9MafDuVI0I2apsnEuHm3hDS
uWh5km40I0OjlW4+790kFqhpXfzd1Ll+y/1k2S5qsGC6OdgGROezLFscEi0ryD65bmjqjrafXfFs
m1zeblYbG21KssDU1HguGC0TWCZFoACCv4x+W/DilVCeqwnTmFWoNnZVYvLToEUs2Uh32cRlbi/d
gxCeduC9Zo3jXCF1KNKKpbVgoVsxA5l0aT8bTKjYpToKhdnaFKYZg3qXqWU+ATNBw9RWw8nnJNjr
uldvi95gFIW0vuJ2si58Ivq/tkWB82M3e+1WxfjQxJI7kTIUEyJMHHtJF5OYsXpJk3j6sDTd+JcN
AuFLyAwoeJDA7KWeRe2gFRjUCzLohN3MMVfw8LkAdqpXDNqorL8theNZ2Vq7W7w8QbutAb2dccgf
WUjjB+59248Zu0sojbS7DEmcHJVpiajRLW+l3shjslDDyCyMzjPzgFGY46626zHMdVFd8m5JD63n
eBEtvh8SiCuizhEyQt2meo3JMZQqKfygbHQSC0mek9C2zAAdqri5k+g/TAIR+qaKu7Tdp52KHyy9
r9/SAZRrsfQPDlqAxcVWJC21qThSxjWRP1rtyVhdn1J6NM6WlSYMRkXn3jWaFW+9KUkuFTfVOyai
owJqTPz9Bbid6sazv31D6FtzGWJeePThoJoy6x+wAlSZk6n9OMx/Y/RyPTASkDX69z7Mva7Y9nkJ
ksXoQaISE+/YGC/VjkiWe5Srx6qz3Ch2vpt3V7Mu9UuZxM15ycvkt5Gu9QzjmsFlFdUFC+B1LBrB
2afMvS0YvwfD0f40vOhTWMSrdpiquL21NJKQBcayL1Qm312jnm4OW5Rf0s4ctmXNRBjYMTd9KFuG
Wzmc0+BOeL9mgWORoFyeajk7ISRLd/DaLD4PXa/dPFmzZ2n1671mpL4TFmRN/8Tt8jba0/ta9oda
vzj45Dmo5uz8LUS370fzAKhJAaBgDcSi9nFj3xDFTv2Y7PPC2+S2sZ0GCAByMh9doW3mdUbWUS6D
dzkThwELxc+enAotgXDDxeuyvdSGlcekazcTBn2h+iObqeAM8FUnd9s0xAGG+KkRjdoMkB/WSJVV
uXE0VQ/NneKaYJg8aZI8o88BmDKGXyyIFT/TDu7oXOHMG3rbKDP0yO0/gPr4fHeM1A0KCtNSvGEj
h33Gmt2iOLBbysPM78DfSCIwuQYvAkDKSL5YfnrQ/PhZJfLLGZZANkVottk5T8pbXGCBDna679Yc
H6V0No1cD+PaRN4wXWVnhi5vEhDncZr6t2nVNzwtxoYsANtGC1aWJXrPwceZbYwLCbQiifK0TkJr
jiV4Y7YfVxJ+loS2NNUhRmnZtaP3pK3jAFplsjDcndE8ZfPg9fGTmlR/ZvnZg+2gKdaKNljZ/Fyc
5AAHaXF07JxqYEi4ipv6K0+AMfTEwj7OzOq5dNQJE8u+5HbdbA2kLXJic/3YOF1zTkepvlQJkd+b
w5c107zJJDl14ys/BVC4oGRErh8D5v68F36f/lJNMSCGiBdd5JCQGVvWnnwSZdSmz8rkIgz7d5X9
qcqKXW5Xh3Rxz4vtXxXpFHzvvZzJK+aMxMHhvguNCH2BmTM+fFhXAJN2DlmuAHlJb8T0DwSMdWcn
6VbaKQx390ytARjVAjfSafgYsVasSK6Cmk6x/2w1fQgWBkoAzBywCbKkBrC/4u4eyqr8/Zjom7lN
r3bOOtTRC5tkfOAy/+f74qghlQRC948JRnVWOlcWkuBeuoAp3ViGGnD6kFafZWxy9VTxq5WJLcnq
vV9mZrim6tEBzg8kPT6afu++lmW7d1hDIbDSYU+gKM20GOhhuxediFWm1kNitQTEdFyLod0RMcGl
GlwYHpwAq9rd79oBGTAuzT/+qkh/KMJZ9XFW/4DrryREXhEc4PDKUOS0de1YRIx9iBwhggRhFUNv
V5TyK9PvM/NitFxz9SDG8k2zcPoJ+hxZXBxIPJiMPPC4SBNbsh3FvSUOvLBfGhEG5lVxRAl7q+gT
sVqvVW9FHVAU2Jmieoef7bSjXFZglBavWS1Xy694YJY1rLP0OXWzBVRfPjW68TYjxdRa3m2YVPqT
//+SCXz8dQEoyu3Qb/WvRjWvg0weEm2+Nnb9VOTlUdJ4E9D/FHpPhEEVL3VtIWAu+s+U4D46Caxs
uX5n95vTqZgslhacHfownoQL2qpbXKFpCWgTZ8NF1vlFL/0oUQzwYh3QrTFbJ0RrtUmqIQ5lJtBK
br2ki/Xa2l6zXaeGIIV3LFukLj7149Lal8mW6Km1jgOKIW70MForGXi3afeGms+DDvBDGUbMuEJz
Xy7loottZVruFm+hYXKhd5szzQx8MwYz8MytLq01aHKupPsQ22OcaBP4GKWeOb8OHZ+9LR06cCym
ige3RTaYOOYowk6p3Vm71q2/l176wWDwpHXZcvVNg/PA8mG7/OVtKDhasLeDZLovoiEZnKeYHTlH
l5t4V0ioeqMzWQuJ1205yOrLcvcr9IaJYHGSxGwonKJihq9eUvE7N0wNS6r+gMsE0mVlO7MXp2T4
MSRCVY9KsV+YqgF5yAPldV0duZ78sJus5ZXj5BbW0fb7v5NgoxWqBwbUcpYDubhOHR3NOHeFyRxl
jeHK+P9L4HrlFCjWrAarNH+JnkV6gr/RrlBSBU9u7W9jNjsxxMve4+JueRDfPSjTeoIoIPkT+AQS
i6Z5nqZiw4zcB2jeraAU01PtMbesg+Pa31oOsa5Y3NFaJ3Tb0tpOJk702ViA9kNLyW0O7Q3JbrSk
ksV1Kb5cBCNvFMRV27DIDpJLw0Qbr/WClhqboLNDzdPChgHfueZz7X3E/bQfWWc6mEGV9BipBRjy
b1zjbH8M/S7um6AaLvnEg2YgY5qkBEgk1lVD8vvoIgYLpLLWnV5jIU92Ot8jl9uuecimv7YfdSgj
DXVP4fzNlzai+t9w1ECr8kGqNA+FVWxS3qOB7tOBFEt51MuUpbygDzpXV9MOB7WaD9Td+LFYCFjg
qvzoZv21y+09fRXIfxrGaUXVs1WuF9GIhZqMA5mmobeup7XJn8dZ+9Kd1x6ghuhVGQ3A5I1HLQXV
lzAEIJ67neYVj+xYe3NL0Jbi1hFesvohHLRQKUovdAlkQGrpc99YrC8YKBRdPvXMCQ1+aWOiGUzg
IVXTkrdsGVMnCJ4uEWLFxh3jKzz+FmgjTCz6BQ5dRGrQAoNQTLk+C5AYy2r39tpuWgDg2AnZlMpr
khDo1c3AIA8zFT+zXLet0T8aljxZ6lkg1lCThrCUyC3rxR7bHboTGPy6Xh2CZeZAYvQ6DCLSpYFF
pJ06rQwGvUDb+swW/U3H6+N2vDfwUGY4lhoE/0TKw3LaC78vxq4Kx3a8mmw/G0sSxmrYam661fTy
6OP3NVb+m5SMHkge2dj20sghwp4P+1J7jDXdiijiLolyCAW6eyJ5AQcD+8ddpsnl7d5rqI9kG6ys
fJLY4WR4HpPJCrXWZbc1XkqOaDi1U2gXwLDKWR6phKOhXHj/h4UWlnJvkRAoCYBpaPQVo3mQBbXk
u5sf10VcBZtS85rsZoekB1+oDwxnrWDvM1Cy0l9+qGuJ8WS7MiZ8h9ljrNmWaeN7Uuyvibb85qL/
1ueGl8MIvAKLAiRzwKKPuzul7LL3Tx6oXj49XX/rYnXKzfKFuNnZSNYonc5jc4fQWaWqjHRrz0XY
pvLg2fQ36bpNq38plDL2xClXdIR5s5s1QNf4bypOld9tWoy/Gt7o7nG6X736nV25kXF/iZe/fD3e
nJNVpzW5KoNFigwfpDehOtI3bbpEOpaDNEHkBmpOK1ydg6JtrMsol214V5qLdN3RyNFqCcwGttDz
vtzc0mYkS7ubl+dkyQ6i7qI4Y0GR8dIihSzalSGHG5eKTzKktb4n6Yzuj48bJcuvclGUQCSeU4ec
ReLvLNHstAUkXZNh1rA9jzQA//JG45JWpDz0SYQ98lDbHKtsiTxl0U4YXw1EjEfmL+H2wwALc/vc
ifqFuZTB1CVR10MjUokKRNKF7L82VS++Q89V+AlIiJVvSP77wcik5NSbt5nx6TLEIaXD6IbvNKvI
FHsnsfg/mLiRlzlBpxMnVT4RTkIOBvej7rnwYDwFhCQJF8Il0Il7enKMy/eiiCnEsAdTfofGPDYC
EtBwj7Cl950c2uUeUurdbOuawxNP0q5eajwg3ku8TsRCtMP41POCddXAm2dcq8F7bqpp69rlV89P
096HAFDldclPDuLj0W5nnhuObvNoGP131y6hjckDUBPc5fKJB1H07Vn3XytgT91hC0mxc1oaRkQ1
YenHrO5Cd7mk4mipnV1nYXvv7FJY3m5jEQcrrfk1m/Ydy0tqFKyxNC6uPe94B2FB6KVXwkHluLd5
6fLWD2057w0eCX61ytS289D+dQ2uQ799Esa477KUdrDFZSHG2X5U6bvP4BAGdwRa7lxnf+JySeFF
ZvxvyYBJt4/SbDqAOVdEzOK837WUIqgt4cJwxIlECrLrHXemkSoOE8vgZLOSzNV2wKJ/PFpmq87o
xLXvqtb2d2kVWIUZl0Ye4j6/WzWOv/fd6E8ZwPAMYn4vz/05KpbXtNEe2DG5s1bnOIHhe+ObxsxJ
Wx8eZ/sH6urmMVoZMlOLXMZzkggIzbWQm0bY0LJluCwEZJkl0LPWeiTyyqxzUi3tjppsb8wzIUSO
GBqwud8u8x/LgTnvecLNv3F5NcRfJ/2aK7kxkFea5V2Kn5QAi67H4f1mk1ep1Ze2844oHaBKG5ke
TOuvX1aB2VPRcyZOzdN9Ysc0vRtUDZnzjL8bNKkE3i33scvOQpNGOHuUbrHt0uPSpdvGv/XA42vp
kn06tXctIH4r3ddGINp8s4cwiomXWyNJG3uz0mGaLlxXbIUL3rzR3QpC/PL+3bu/SLGag2+y7nsF
JiifTRqkhHx3TWotAy3JiydTwDyV+1b90BDSBu7ZOoAwfp27m5hI7HViJ7irTVDE4dAQMObTNsad
Uz4JcydLFZVZHVZcXMovT4ooVMb5V69Ho340hLNtkEYMKmxkAo+GAUibr+TVms4dYWeRfAwj3v81
H95IpS31HWrm2F9D4JXK+u4Jj6Tq+b76cIZ+Lmj7xukntX7jdTelVH/e+6y+C3XysjeaHIwzFZqm
FylL/1xtVp9mIHP6jeeQ45LYGTAoEQ6XzFzqvybWqfOPzfC96hg0KqqSNGR202NiZIeUs9lNXsd+
bsKsyzsKHnVAzaw2iroja8dTP3FcZebfgcK/6cXOmeZsP8jxqPXpFf51PwnrIVnz3z5Xl2RaPheu
zHyc8Lxqk+crHwN9HrdTh2HXZowwof9sxg11Q45VQjXq6BGMKaMwsNQrsIRaW59naOuqz3b6WD4M
jnHNsxR7iMXDa7VlE+th8H3Au/LNLsXTOojDoAtib94WFH2G6KjemrY8ZWV2jj0jnArCoWlLA9Ns
WdocjKtF3gPwtmQHJuvMiWxX9c2Ns7PuyacxU38wFKJ+fS1X8Zysvrmpl2XdCpXcw0VjEaz3MLkY
Ns7Qb52R6WHt8tqMJyYeH4xmJtqyHv2M2UmcTbYR7wuTLsAB8a0rmDW+6Yot2Frjvq3MwI1HFEKB
Q0dGYGPa1mWQ7bFLrd2kWRdf2ieolMBLvAt5fXDT4o9GYKvKnD9Dpb/XfH0bM2HLilC/qBgJk2H6
J6Ofo2nCSTFa3wlgtFhmQ0Z74/b1QyZLsrt9dRSa889dmOUnQBLrdP0kj7/XKPQSz9qY7UhWqbez
yK5hLfSRmPjctKEjWjKik+FEKGvpUbVwD4CWUV+Zu7wbvweprWHfm3D/VHFSGC952ly0UsP8kvtx
cXe2LNYNw4NemKMQNemyqxIeQA1GdVDM2qqsp8rqrlNuw/B2oBFt+mr760PGRBspWHEhlk2O5x4I
Z75B/R4SiPIg9XwQq2HXq4zCfXnHZd+2S7s13O66kqNYS/63ifGg9JHPY5p3SMuMprDMN2DknedD
eFgfa948tUWB0uCsIVMCt0NvvhcOvjqBx8bzv4WBnWmJT8j1dlNY85OpodHRqbcFn8JCFBkd0xbH
bjrdmRRrOXj+SrnAdBDvwN8JBojELv/S9WuOfiF41yvrWa35zskec/qYuvusSHWnaU/O4T5i7zD2
kLdI6RVST56ytGc+d3wz7BAIcde4L9GWko+EZbqSWTYd44a8jnSdJSjb6qB1Puz4lKrzzG84x+4N
uX8zK/0GPBlUS7aNJzPqBnW7m5cIhGe3Fo8GoEQ+ap+9lkZr2h8l46tSwwLtBJUd6HtNWuGG5Kb8
Vw35wQd+Nd2KzfXehiTA3sqolRe9OflCi8zsoZ1OBeh5ebS6fzbhLmQS0jfDUcMzizDx+EYxz9U/
v7AffXqwjGsX/bD21IvTPccWmjPuX+YxzIhxL6DHj1MxEmktCXi5kcG2Ew0oD1zhKi19l9HwjAPh
JG4yqKlIq45rlZJ+e6jyjySnTunJDcdbBjMS57otZNCaRWxaBpDEy3ttfg/9RxWfXBSPEQWSn7+/
W8ew5YP7c29OmumWeIfZuCX1dI1poSQ/naris+G03/l8Xqandv5KzQh4l38IgdJ+7/wff9ppfi+D
AlZh+KuPZAkZ6lxp5Za5U/aS3/7j6LyW21ayKPpFqEJopFfmTJHKekFJ1hXQyI3UAL5+Fudtasq+
tikCfXqHdWprXA+FREJH4TKrVR96+8FPlhWvOjDF7peTmts6IM9fYX4VSbzG7Tm4xnOpZzoPJCYd
xQZ6YuMde5boWA8B6nCb3eOA7xyOZEKku7WZdKR6JqQLwBMEM2uRCXU78Wnoo3XsG3ji07qX1SWS
6aF+wDEl9jrXyyDsdk3lrnvEpUJTRyNUMj+acI1Y2KFelwVBhYhLbDsYS9t+myC8NJ61nWrvdWq0
XOhxQwDQkGrh8h3sxrsnnKU1iX0W5lfV1BBuqEVWxUMsldTggF3xh9c3rFueq9o7t2W0IsX2lov+
2/ets4nM0sa0Go15fnHyBklB+bewmA6sB4cT16SkqcIPY6x+ar9ZWVP9k/Y29zsr3qi5X7ZZ/MHv
6kHgG7/oWHul682U108pVlxaTJxs0GXIYi1Tj1tt6FzKhEHQ5sjzB3K6+Gq6DG6t1Zw7FUAGE/t2
IsxHjSrB9C65aXAdmuYbG+BXyQAgzmXXfNAfZWIu1RBsfcNYwqj5ItN9SKimer35arsMtI/kd8Iu
qdF2FnrOt01CQdfMLnPJk1WX3LxT2zkjYW3LoQAaFmyCWV6itN45KTK+600HImKrx99I9OzFtVij
2VHdGuqqJ/XVfw6EaVNnOmS5/dLEbszMRsF8yhk9OMR0joFCgrgN+4tF+dEw0lNWCfh+7mfiGYs8
Hje2n64ns1zWifEjM7Hu2/J9nKp9FkTPcc3L5bH+q0D9A31wsWr70yxyuEv1xa6HK/8M0G9IXL0x
rgJBsIfhfB2iypIofHWr+IugA7PZeOzy6gA0aStzP+ZGr764jB9FFr4VY7zirrUak2BvoiFnggRL
5zHnuwici6Sj58YUSmEoytJHnju8QnQ5uUNEvKg6JWrY9jOXFEPuKoBBFOrJ/DVZj4FS4m1VXj5S
4/FOHS9L2K3NvYi7ay8xyYjn/oiwjBaj7PZdT8TMFScrqbdNxYU3yySiLFAFQCJLuwVGZ9kru2wR
VXrMiD7jSRPWTzuz7BkIQgGmoLLDdutO9gW39OSX9ncx5C+4nNTvBUFUseGMfH5YTZZHz0L0wL5B
DFl0qX1hkHb17mbbMJn7t67KWWOETJrZ6cZI4g1h3AMW4Cftr3/aw/kYw/kdj1utoU5t5gJaAzrA
cfbsnZiTcqMsI1qRheKMaImHqfwl9TvYAIQyll1IMjFELWglrRnd1PukpB8yuCmwDFqsIjupKOXd
wZXfD6jC+WpTYQ7FYjxTKvhQgP1w7RBLfUxR71x1jBWes+9wWUQe/xam2pQd3r4gbJy5H5wyS2l0
dGtDbDB9SpqChofOqSmRzNSe/LatcdGY9pXQyXOTGyeSssN6pONL+XdXJ+V7ZzlPPnW+FebDRAPX
QjdgoOms8i9usAB0/jRr3S9ivn2O0x4iu3wNh46OIZlyUyVoGtUTlMuDlN0uC5zvth9vIjHfwp5B
x8cWN4qrk0Efio34Oec9Gw3qxMd78QySsWOe8uNyL9yOf7owPJeZJtwsEB7pqzo62SW+TSkzhNYV
LTGJwAllu4H/T5M7IoAqLyPULYw8HlrOoAAaje/EL0ZNl8WMN241n5sUJpU5ycNsk+qmRkeikZj4
0jfrT8NiTrA842PsQ+5dHWi6qi3eMiu9GHPUrxAKtk0vLlWqsnufWe+zNxwqOABmyXGN6m7BPbQy
e8NF8TtM5co1vJ0OgFcCVss0GXOHAWRSLz7fpb5J3yKL3DIbLkJeV7GPAlcgawe8viT1ALIWihnP
oXONQkM1IyZYFi1rOT87igh457nXQssXEnm8v8FxWOPOHPfeyP0vL1h5geZGbEvBFRimcuVl4dnx
82Vt0+gIqg9iElR4mfcK7+AnxldvAEQk/2UROA+HX6yQTyeKYMgEmmt1u+8hNYkYscvunKvNW0FW
9b4CS4oJsxZQd+ygBtXGXkt0HL/iAiCo1yPM3AOfN3tvb1JYsN74ySuMmh0CGkbSsq70BmDZxUuj
7yQw3p05OfSQA2dxhZkCeW0GXxhcTUqMBJugOo2suHIM48gT/FPZplhQEBtBK7mEjZVYt5XHE1ju
etKNZVKuB4VY2gXTpgaaCrrqr6RdmIXGrsXRjGJ2NQjzZge8nObAZ9fcdDa6Ya/i6G9qqhfi9t4i
99snz4DZG3Jbpna+DHtrHT9arYN/ixQPLycwB1r0WoIXnRpGcssZ926TvbUoZWHgnlgFfBjjeB/l
881r/G2nX0fBNIGIn83jLnjkyBoPfA1fRtqVJS20pdlaL6RlDzrhk6yQ9HLzVndyHZeU3+t8A59p
n4t0mZQanRvKVcNmn9Dj5A/llogpU2G01Gn54WXD3SPGaaphaTH5+CUuHVIw9+Zlj6PCxQrF6tm0
6vNAhIf+5MaEAMYu7m1mVKeZw04ASUgKmJxjuinKt7mfD40a/5Q5PWHgH2gv7QgZLzoeJtniMhpq
QR9g3dR/BijF0B3fZ04jzs8lJd9PR+rnpJ1+RgydZRSUaxHxT0USzLJx50G5wDNYTUNOz/+Tqvai
gdASP7iV+B7CqxBrBCi8gdZuu+8ccrwFce/BeTXZEMaB/8iM7kxMVzqqKx9ReCZYPfUzUWqGq0Bv
Zsz+Brpmo0nz8CK2+CB0OYwrj0RKkX7Nylo5ZYH1siUbTl0mXjrKBiEhl3J0V33mL2doDmGSrLse
gAK6RFgzNBjdJuYDjHtnOaUQCskTjAi1Uti7iRo6sIOdAlfFZAlnpOArHjyLUu+peP2WfnH0H6CY
yb4lYFkMx793mO8m/2zT+24rhiTvoy9ySJwhnmPIPgbnhfryViZyn+fZYkSZduu7ZphP1K8k/1bO
9ka0mBhwaWLeD4kx750YXS2853V9YCfma4+zVHWKEq+16FjmS+ly6dANY/pknv+bgFt0o31VlFHH
1LwYHV3h+GtOuY228dV0cUOm+FJx2zHG4BaH2c9oT9jx0VsgqF/SS3mWSfyhY2LGbfFfXXi30hUk
LrjtgTFxrfCu4MqmKSdzpHZMPxvKLcsZ5lDVPk5qaC4gBfEZsGRKLImKE9VyDecUmmRG+LBTQuCs
oA0Xoxb+ihiT2jx20pWTd5hlv+FFqbAnngdp466k2zYH9EJWw7XKW183B2ooK/rAC23m0Kd8cjWI
qc3b1MLPaIBwdCsihp8jSw8UOipJmGVvAQvA564VELLe21mWu68QVlD+B82PKbLpAIQD6DGnvQte
jdPsQE5sNgHylCX/oxO1m+pq6RTeJQuyH/I/e4MESRiNr3bdPFWx+SfyAqLJY7dLji3qM4wNCx+i
nI2GnTS8nuuBcYfnJXCuIp0AB/U8sFXtXmx65g3K94zTZ0XDt+kM64JkspnZe5e2xhygIPKnTbax
tsr0SF5k46NyjJO6m6haaZAypJTrovosG8W+F03Qz5uvGYqcvxE1AeUJFOdChDmvczdA0pDtqtPV
uG+S1NilvpHhTtjWpZvLW5MA4ohmllPs0zrgVAt2bUnPyeyjR9PqIB+uNDQg0tybfPS4o7c3vuqr
vuYX9TO6Q1R7BwrFp6oK1oODFFAzgOVxvUuMdpPT66fkdotkCLCpmo+YeWucuBPUPuLt6SbMOZ6B
K4H3HXEri1WuqqesIbxBrZzn9jeu5gXjzip5IOYm75+dure5QIaIjScKOhwU6Unx6NRGcvVC+gnR
+C+DvaNhVgtyT27zkYnsR+v8xsLwpXwEsVGX6fWuqPJ04GkIEAXvInx00iTvMyILo3M2SrkK6PX6
sbijzz8uZeoo4YQhQDIKRrAxvGfBlzqT/rmdrFMFcTLFKTBkxM33i2VHy8EjZlQVLyM/bVP6v/Ng
HqpSHCo6XbKEb9y/24JsC4NTT8MqGTewyDFVHbiv/Uwij6SFh6yAGV1x0Sn8eesn4qRjE9Qw78Wp
2FL2vkdBf9OPi+tDaIJnh7v8wg6tpWk5/zl1DRlR01xgN9XOb8KL03rPpPg1bib1PkcUm/yxAzVU
OFTfqhppJXv6OivvpYmEu2aa4gjCBOxpvia9+zmF1YVsyyqdkbGr+t30ZlDZwb+QxF+urOGiWv8v
maiUVF5/8DEwF8pVHKJRtrF7bzsn7r71jC34gIo/WvWUqeLXSYFKtdPlWNlrR35aPn6hz/0cjywp
us8haji5NN9nfxHO4U7L4cnuK2gXLqdkbvGqn5i0SahBu5HOOehBFCdFQ5io6/BEmrqiwxLuhMU2
CZ8bUCwxlgI+4Aat3U0SgCWKfVCBQIP6MDkSSG/QdOIL1l/atHglj95dtdU+mxG46loN+0jwCQUN
P9nSZOEYc8Wy6fat9VDGMANby9a7bAyJBs8CgbkIE3LpzrAzstxfhUFOVqtp14ypI0a3AAvsyeNM
KWszxpiQLChaELuo18BmYzIZefiuhrh4HYbKu4ALrvbmaFjrVlfRGuhoc5hqWsdRrnr0Ie6OOegl
bj1lSA4gVsrYBoX5Uvkc+lmoYj5HAHCAMjNGCeaG8gMMwHDx7HhAKygftnSSb1FDY9gNmo8s6Z32
WFHI/5krssYEMgZnHwGvOPqq1N9hZvNvHHqWTNSzhD7FRYvod2vtewGZKGSw0EOm36bR9t+I0XQ7
7DsTsEyTL1uvMxaJQSqnwPdwl4GoUQHRHOTaHx13l6bTv3kW6aHgCr2YytxtQIXbI9p9azEFh1Cw
C9TTbPY4tzWZX93/H2Dqs6YxjfWzGwlnpxui+MIl7yhJ7q5IvWK7ERtbh339a7YBqDdtBWS+mKBJ
C41Lv2II9ZxZIkgaMcBjTOED8HXeyRmkNSU14PHgYf7FXTUdS/PBBIGnA+So+6wotK7Jbfv7sHWa
PUHBEGKtGjetbtB7e3p+urLmpZ5jax9Uol21QJELgsKoR2n6yP/2JJ8tEJhrUBVQMwdPclBmLNcz
BL+RX4InaQAs6HHmad7DmUsirLyFY4534HSb/lB6mYn7WICE42VzFrlJEa92kwV7QW2qvn2yys22
wHWVbDvgPso0nYMSbRSNMhgD41s97Vtoa0v8oYoepKdfhc7kTc1iNV4h/Rg9GS/SthOerukz/Cvg
VLSC8EyJ7RQHBBl5DS0ASDLNmhulKNgFVvSgjampfTaiyb8OqXZ33Ujp1BeZfwaTk20a3cuLK1oC
e1RMl0HNGWtUWfEZp06G/BX8lG6TXNMwV5d6FmSehgKWK3hnHue2vVPMnd/L0XsjDjyuizE31gbn
2NLzo59kIKw58/1fDHbo7+2+oC48QUly+XKuYYwA1SSBvXTpVK+BoPMWhxjB9oTwxVPaYq5TGN6D
lZ6VgOS+HLX0L0btDu+GMXCmDKr2vrnMdrztGQkUzsMyEwmBbHew0UC1nW67AIGfuz6rEtzeumci
dl4oQiTMg41cViFsLRK00v0p+tcBniUfyaga1JcTvZGXuG2OMYMtsZ6ZiDjliJJbgU5Xs3g1U4yy
AmnN5eNkyobw16nnqoKAWCCU9E0JDcJcOs5Xw0XPcM1Vyi9L1FdLuYgSNgOEZd2K7Dbxv+3rQA/V
m1Iu5QecGlr9j1wVu1bLz6bcm1m/iuVEvvp1mo4mt9MKtowPvu/Tx4xzIrSm4a9A60R59x93eD9c
8bI8OLL9SvLrSDQRbE3E+GSteJdseqx9jRZV5+B+ww8PtpgCc1YFZHWC9hQrAxz4CoDCpyvErxyS
Ux+SuDc7Ga6AlCz9ut/J7EOzNEETfUiJPTIwnDu/es0GdWy9e4EIP9ffVnscucpASlkoHHwqDZyt
wz8Vqt9Ju5+yRylq3vwivMVlu3XgzkuwkpIYC5VYY3wtFSFjC1eaSXYO9a3k8JJBdtIppm0HPTh2
6SqWdBt4+fzpljMARzy3MTT+6+HZjhfvYXYQMkrF+FQlDEAYP929ipk5wcKNxvucXE0KEG6bfSbj
r838yLyDbCueIYIVfEizAcaoBJaA1D/64abjDh1a3Zr+1qLDBvbNv9y/U5ojIREQqe1R0akhj0TJ
h2nBtsvvyLAYFCkI1caqx9H00neg44sMM0MMZ8O9G/xrba+G0X6zYoPQ5HzOkh2p5iM46UWKHuxR
QB9cjjOVPpmwTLPovU5/SBeAfqygs3rrDjZUUN4Lqe9J8ojIikVqHR5SqkiheJLUVZa1mgRx156H
CfVU4BQI4SrU8eiUByYXtRrLz+2KQxh5aKb8NBiqFklFuSa/AeompRQOaycmR4bv4iBYheXxkXUy
cePsCxHEZRJXB/zHddOcnPgWN5BqYZNVo7XHy0RhJ+Ati32o2YnDxXGubzT2k+4qNK6W7vbJ4L+w
4QX+CgG5CsZDXR6FQwakr8T9QTjLyWXVfX2Z2hklEa7KQD62bP+VI5BU6TFhzESYb33x3UUvY/fE
3WbH3/DEOj1ovKtEnLVBy4/VM53c0VJZIevufQ6XQg4QNcx1B7FYAhezYl62jbXsSnWtO/T/6k7P
m1u5ZkXCxHELY9744FB/WErQiSY4aDsDbI/Jpg5/ekoFCylBHU7UhxpiBEFYXwo6EzHTcujq2zTH
1yT/05CEZQO/6M8ki1gM33P2X1FgXU8bbryTbd4iLZZSWitsMUoPacCjW9Num7t/KNGrCBqWU/ND
nkJsP16ukUcZuXjJ25NvFwf7Eb99ZDM7eXK7R6xkUbjWuo+6U1eGdxE+wGV/fLtYvA0R5ZXFEA11
R6RxUBRvoAwOtg/Bxgz6tauK/xqL0Amdawy6bPyCysbt1d5boPEben0OZb9l5IBaniwAMcEzpuP3
7I98lWaIJRxvXfeVqnxLO/861dGqqNrn0hAIZ3KVFcnBd7zPIYXSSt609McP4aUnv2HFRvxYx7Kf
63ExeHQyz7rCvoABuWu8ahGbPnpQtyqIilBOoESJdpex4sTZBH25GVF1UsckD3tmSzuzL/BXowEb
RD7lOQXFVkaYoBFxiIBUQ9NT/xiIMgHBOT3CWl7+R8vtYdZTwJArFAUStksv/YqZDyHxLWEWcnfh
jt4AR+kex13L74Ye67F6F1wfB+raYd0JhdUEOb0/yOA2DHyCzCJD/hsxIW1CZXy7QwGCEu3UtZy3
fjpAQUNaRlqcxtf0UeMg7YTS/lVV3xlXJ6W77RifEmFSUSiXiaC6GHHEOgZqGfdUFuHtaofbQ2qe
DPfdQgt7SERT+GNn6sI+sYOf7QL4qtr+YX7fDtSOyZhrGznPp48GUMjA/ExVSIIquA+Cl8oY25uy
+Da6n1GfE8VdpaNvkZVcYHP/zeDuODQsaBhKgtbBZRjz0wRvGX8a6yi+p21grmRFekF5yYGNGmtW
tK0jIsVWOSzTKl5L4pMdQkx0lDHXXQpWsXgKAwLe6sXCKHTq38bR5BxAtQxYVzNLyjhd+5byFrx1
8vIwn5jZyV0+FIBw7btwZ1176fPBEFcJDYKR1CN0HvH9k+vae1Yk9TW5uSkoKdk82x7bNbhQ2qpC
nSXR6NLx2mfIDoZ2HPLZpyJ1FkircZVUAA/YAOV4FvIQCcteHRlR3kdaMGAMSSMT9JZGf+v7dlnW
M8Z2dIMrcnLUI+yEhEtpF/tK/ea4xPRSD1wfVrELnuzgY/kZ/SU0nufuNS83ffmqkQ5G8tilOrXM
a1QVF7L5Sr3vynlR/VXGdNZn49PiDDQMxSWdpNnseB/T2BzL/G7a7bpzX0tSq7UGLhT4+jgb41Iy
TabxKciRxBK07ShHUJbwLlEJzWPLEpFI6EeXlYhEsG+oGLdW/Vwr6EtJAXmIK6lbN1/W2J0S8ox+
TuwkkpvJuoFerF2fHMKTNw7HpjHXXPRWGdtrMKjojYzGWpA9IRSyqafp7OUga6o3P/oz+HHUAcI0
BS5Dcr1BBGsFEc76hzsQTIt8GdeEWf5LmrvNNicAF6sSeLjS/4zZ3NJEI5rvLVOagbMKiJeFR7KC
Q07hZ/LWFF9wJv4raK7b4yXGNwUTy3UGCZjXp+a5DeHlu0rgiZRbmjwU/KONIm0ecMI6wv8gqbuJ
pIsTmp1HDCWvpS6OSIciQDaHPwiFNBi3QfeBMYzyg6NebpryV3XHOIh+gBCh5LyRp9m37MCOXxuW
xSSvABu2xrjN7dOQAUeI4BfyI8GwLaR79eOLxwLItIh3YeXuUDyN4t6IP8pZVpVS5qF8VG8zmwov
72aekWtoMOwn7LjaFe6VtLttfo7wpjqtlrlBhqj1CVssouRkF/+56TXszwpbXHz37bCiVJJOO6/6
R+8B54xlNum4nzlAyg0LSSK1f1TA5WpgBvMwt3KmC7jfL236TI/B8lBhaEwVG1WvvKgjo4A1DfC0
PeS/vb+OiiuK6OSdvHY/P/JxMT/RS2qcdH/WL3Z3yT4SyhXc3kJ5KaYnl9prcQwicocGpfOtxi7j
wknDPyihU7+DIVjq+g3vC43/wQ9adwmJWTaE0VFV6T1Sa4uWbKd+6vhm0g9gCdC0swVJMeJD8t0v
QMUHaJ17T35yIU9aYrxnO3xz0cvVc1zKZZ6j4IOLd6UAGfCdfnlQMVzQD9n0zwGIYh/sojnTl5LJ
TlJYhTpl6gVx+4Pr52fTGD/CcKxW4WNNjl2wtcWQxsav/f0skMKm+Lkiiiw8dh242WcVkFt8Gwkr
VOP0Zc7O09CvM8V/3wSPNgKMDoxLawLYsKJ35bI0Ao0wj9909B+N/73f3VT4nERfcmCxpreQgUaQ
6g5u8CFtBtUXXBisGtBo+XkgbRnNXItPTQ/wmsh/LJAnP9kpw+VrWVFtcfWbMwzn3iQpzoPDT6L0
DyNDBQvi2RpA2c60Vnn+2vjPbFcKJwcUj+ZJunEm0bCmGcI9S3rm3pWfQ5BuqPudW/r1yuWcoEI2
jMfZsbazUx3tHAE9tehMBavBYWGd2W88fTAc7tbcJJMw23Lk7hq2d4xkGuOYeEp9nN2fkTaMofH3
gL+R6RjRUw31MhA05zg9hc7NYCXGOL+yHqpjUVZ7pxLgs0dPAkVKKJ2Nqb1vzPaXWasbPq352Oj/
iDrs2OG4nP3hG/0hWpYhrf8SL95zXx2KMlOKV9xl9NgI0gxH8JDsZaMily5Sl97Iv6r+TbxtykzH
WJg5/yIXhJX9K6Z6JzDJAJKCrV4aHHoxZDm+niwQctRK55v68bFA5wanpiZvyfWe8q3CitkyGBPu
tqGeeX9W/ke3la4zEYV2P1jfg0fJCG1SQXmKnILx+lggB4SADjpMIQ+RSa+KIdw0hK27iLhgmzD2
zb6zEQVMSJoJHyEk3sDjLf8S+SaHGH2+RzkqKhh7HrEELnKHXEL74CmC/i+bszQt4vAyOKTDqQ7s
M6HpmUZBzFLNAe5gyGuV6tEVU2KTsyDB9YdNbAFZIkmMcd7y1m6i/4BV1+k+SuxL0rOqSVXCWbim
AMyHT1UP+XeTNBRiUnHQsU+9NA7P9ih/nIY1jH0NtYpLCDlhrsTjJi0pp3T88GTwEVfiGEX9V5hl
UHJMb9pLofSCtedsAjSpfjmN81oK1nnPNqHpx4amEtZd6S1lD4UU/txrTJJqnsZTMlHFDrK/OYlO
VQrxH1NkBDIz/CIQ/E128a+bMqiO+Z8x9f8RBuEonDUxMbvjbEi5QVrdXzil/802RVu/OY482ZvA
L2ARZP95Xdfh2PIOFvGnz3K93B33o4yQ6I3/vMB9IYBe03Lh2x1wCXnNYU7A7mEeRK8Ercaro+FF
Ean8GruaFFlw7Gr5MWis/K4qsgWhShIkLHkQdc80n3q7kcPOUqDvyuE89tU7NJtd6Jb/xVV6Ycvh
yWnZNFcR7BSRzVJt4Mn+h5m95TlrLzERpBJAEbod6YbtyAkUA7Bx0BixVHe2M/8EcYOc7f5QuA34
T1BxMurmxDS7AlbEzkL921jO3XSdb1FFx4l+W4sijs3E/o6YOhslRQbLlgULnSTDoNMXX0QFStJ0
n4jJhEiLi461VoK5aeEhuNtsRxin6N321SrNXR5oZ1dGxbkb0pcwCBi1HXLu/nIQ6mh7/nGe3CtR
u16Kfyo1n02gi4MhXpyiP2esxKt9AnJl2t4kVJUVGZI97/tD3UHr9CMA/hWQDhKIAIfZAGG1rGdy
48Pgj2+xjc3uNoQN3fE1tlzyntEh7ILdZBQ/fVgZ7JTL1/HMrpba2gZNvaXf67NY0Xs3WTkVpg/2
kJw2KtOXcvbAygANmlJQU4ORE/WU/+Y8unUIXO3Al6C1qp58GRSxTHrnuI4ueq4xhbWxi4hjKFzg
rcjHf0bRcWIY5Z7m4YlY7DZRLYjSMufQaH5y+C7sn1qhqPG9MvB87JYc29ScLWgDxPT+tGBoiGn4
0URO5CEoMBoH9589uAwk1SoWEJdCXSNt8HILGgAu/ViyJrM6NGF/DwVeskaEB1+maFPAChS1z23N
5aXaVyse9Kc6NvdVMT2n2iz2k+guoWas0zb8BDpyw2NNxOhfWEKIpM6KDK/qPioeuyDHQE6G/oBa
znLs9kkx2DqwVGk4biSKgpcSBrRD80zScz/CjWX3zjNpT0p++Jiju+qG5BCxSAmQCNEam2JfjJCY
Z8dCQtuqISP7nI4K9PGi9y3SXH2MNJST4FPeLfdZg5g3R3vO9/YD8VWNh4RZX5icBAkoCepAu7LD
xJ4z+CA+1PSo2asuwTXzdnMhCJzyBNX13q/nIwipk9X+lrNJnaZwT7R5oYw7Hypn8RrZdUpzcC/s
ZsuNRa4pRRkLRVW2rDFj0Bn+dFDyrKN61XW/T3JUvi6Z3iYVv7SV/hcQFsmM8gngwd2PfXqYwxGO
4LqU3JDmKvmUevoKWL9XNemlGH+APz9lCXOtcLYe1DE9lOs4Cr5Tf6A1yxJLw9Zb0mCHqGfHXEts
2wlAN0YnFRsHEXeUwUjwuC08UcxVBw6wF04ekhdvnilk3u76jaWnC228tZvVR8W3eqEfa2Db5KOE
31lOr8JvV5qxij9yZxds2fAJQng0JDuO3WomW9RdFUtspcOIiUkGmRE/Cvl5X07hcYq8uzOwKg8i
uv0Y2Fxf72RjHqwg2Tbp38R1EV42Rdf82bCMbxACOC6evdb4k0kbbwJuWpDIMQ39pyAKWeUX35OY
BGs1nS0hn+y6vRYzTnHIgJyWpwq8RlKyPymjLODmxiUtChxyX6Afo3d4Ub023O+k5inosxlqbPhg
5X3ZtgkOigxo2x/dKHsjMvJkOMltINjVZuJYt85d2e0mDc5wIs7O7Ky71Hx3rYycWrEl4fXRR/Oq
BytXcwnxS28P+fPsZ8lBP7qDGQvJrPFxMdsZobl3aucOI2NbMSQXfctS0ASoFp7QgVqMuzTTis6z
jeA7MOdSRfjXymiNXWoH7tXVuAB5PfYXVVY/RQQRPklsePYu8XWWItDeGxld4XrlcflDk/pAjpxd
dHSrGZCO9Qxov2znN2mTT7EfgyhF13EjMvdu9f13YuZPljs857ZG2B3UVQXNthtq/zxzaYcNRvA5
SX2+yCMcJ76db2XGnoJSATVnk4+f3ajnfgt/gN4PeTRD2UIMyI4jcIiqEeOy6sZlFrmvppMiFlK3
YvGZZy2LGUoYOYFNrpyYV1XwJCciFElBTdpnBw8ybOIjcYZD/RKmwcWIrGMO4+dumOXwiG5CgYyl
uaobgwZ43BikVGK5hUdR7kUi0xMLN5p1H3LXGyhZLC0A+uWKcDMy7TBH9rWdY5BLUGFMui4Fg/lj
4/tW6EeDIXAohzTQdwznga4YWOkLpdKhHGcPxntEnAYkHFdK8k3Gg/XA9hG7iFjNHLx2YvbXapTh
U9NKB7WhYR8x3tuRD6OFCMn3HGO4PoL5ImxfeMYT8rqEzm+wQkW7T7ErWBtt2eFGpmzDHDy+BjHc
tYd+QL11ICw0ZYFmyU/XrQE9FCwZmVgN4NPMDpUwvvMYi9A0hnnjqjzcaUsaJ6epWpzTrHwCDuR/
stDLvDutqK+NDWinjLIO+ansr6KCC9WFLEkhzQjJjB0jNUeNxLhwoH7NBW9xIpa8cbXgYSCPwpyL
QqNo50xt+S/y3PqTvxP77oC+nP3crFedIevzrFhIUuZhcmXRa3IaAaAfzYHUCGome17ZC7Oa4keW
NzGSdwGNk1wyfVJHNwaD31RvUpUioWTIWADNMfq48VKFbaRGNCqzvYRtvsOkUUtdUJbWeU590iC6
6WJHoywDBBU2ymVrhIj+Mnrsew7jez945X4OSFdNYa5J11n5pknm7r01fYuvVuWAVOmnW1pWCHNQ
xTculzOqppG69G56rnv4Aqkq/MMkAg6vaH68iuIhcdaYhlxMKRFesyIaDz3lWp7oqH1XJTTwNJzc
ldn15oF0QruqHDZ9p0CQyI2ivWBdyBXcGhCzKZ9MGlAG6GoEBJXgP4aGDg4NxdT/cXQeO44r2Rb9
IgJkBO1U3puUlFLWhEhL7z2//i7eQQOvgX5VJYmMOGbvtflTYghYYpl4BroS6oacpeZngPSJMTNm
FW9tMyHV2VmkArGv+c8hpLxvloNzc5y/hgQS0JMoQV048MgnmbFaG8zBsFGYZI3xMQd44djcx4r+
bkbdNk5ZyzWmYDnMToV2MDNYSqDpKxDmqDo5HrxnvTW31OSaMZJoW8kmnnZ0wCFW6tzGBgvQYy7/
evdHmk+Y84/GBBucz0ejYFJJgnT/gSiW9rtaIeljbE6+YGsfUlp+03u3UNSWJBPw/8NfZWHUxha4
qpnVDoj7zBSViNS1HZiRYIOIgemog7G/YgLW+nQWyTqGu5LwE0nvV4+rs0Uqo2VnexRNn4FJBV1E
OstnyXgX+FozOSuDWa4aI4F6GZgVBuMtsqDQNn6CjHK9J6sm5x5Iq0o5R3Za/RtN4q3EYEXbMILr
BXmlhSCDUH/RJU5Oo1uxfsa7sht9s5j6Bm9bVq6z0lQyQG0Fuy4yaJlpb0mGsIAtXj7R7Ly1Y75A
ihH9N2mdoUZgzCShJRn3GFoorDA7aqS2EbbTSlJ82wxOGCFCWDcQJg/hMUiITEjevSBHq/xXUDcK
tEeuT0HWEbhUvYXFxwSnjAhxSqhG2eq/6WHa3DIn9BaJEl+Mhn94Hm/iqlqBPVsmRnWFjH+uVAba
xltb8URIE0UXPj6iS3LVveMum9wD+K3Uk+H63GbVnj36KvPKF3Z1niR1Kf1pE/6J1AGUob+JQPa4
bDwkRIvOOUzLhZg3NkccSLgWK9TPlvM61uXDBVKa9tUbenD44eg8suIm3X9Z/xM7Zxu2VKV+CG4s
MeQ7Kx0vdRxuqA1Yo2yDWiePs1hkfPTp3Y9Y1HZgEPNe52/6TJEyiprsPm+hIyqpUOt2eOzc6qcD
Jxd2CLk5mgBzoXYnPS9Ea7ZKdMAsI9JC4BHC2bfig0DZwPxgGQmbiCKLuzppgST4l0z9CUDOGsQi
C3WLm4eFF6eqiEm6AllKnc+VPXc5gnXeNLWIQFvtnP5qNb+yvyYkm3ZZeCUu28qxNJCRI3Pw9Wwt
+t7bJQ0rCEQSyEWKbtMj/chhXgjzntbNPZpMSy0RoVibbERUORYyK6Jv0UlJQviF/JFoEcQGBJOL
bt7Hm3wUB58gpaHdS1Cd5sDX3lMGA4QN5p7LWK5FnBIuKytHZRStdUtsigwqA2M/FS+yXeWsnhJK
LZN57MUfgbiiuk6ZYefCYzvTziY/nOxj1K5ETpWoO1vtMSYF7QYcZR/JubY3LGaHTU7KWRX/ij4G
9F9tUHTP1Gnox4gIwCcWJH3hueoGAXbGLMeZtBPlVE6x3lrKMdy0eKA8yWgi22WiWoTFj5dj3amG
E5i0mR6TUmypWO7wLEENcFkRxj5zG/xOiibJv/nxcCN0IbRMSlZXQPbT4neWGAyUy3VGi1JTrjp+
eAhqrCW++yTee6WjWZuuScWFmFqgV0xC4pHQrw7aLGOROpCtlfXnJIDLhVnaV1kITGWaem77ZuVV
94TfK6V/zbneJ1c66+VVh0/aRVnpEn6HbH9tEB3sCIbZ+O89Dw+tNirvqcciusvAYVsscXQdCSJQ
DvreXs1XnksT3+qotDv4oivFC5j+Gc3k1m6+FT7A3bNCZ13Ru16JXtAXvtqigTFY3diEEBGqjQ1G
KzgKAUmyeY70K0T9fO07LaNrqYg52eGsHfRgPCOPRCwxAAloQBZW8HONa+A1ULSAWmCycDi5DfHR
tyR1Ulkonf4XgZnMR0RsVUu6l9MfuUHfRw+vRRS8i5IKGNkPQpyQ8LTOOEpxzrvPmASIMXzC5Vup
jKXV5I/mbaXS97GbI1SZuV67hbt+pne7ejpOINgokEuN5ruDPoLXwWHeWN0cG8eCZmCzNoI1A7s9
Eiw+sTB/faTKo8LAnpEE0OxpYtmI9lKUDbOG5mazCCQMh1zPGC2dEz+tjvka6mQkYP983m0LU8B0
Burw0yLzTXBn0FZiExwOqorXqEsrZqTs0jW+7ByHuNl3T0a6aAukwfmh7wtfIbKSCrYrum2TG8yz
2TA1kmM12k2RTJ5lXwb9IE13VreHFi91HdSMwO0D7gGuaYlCvXwEPJXYIGDIr4AMnc1y5L8b3jEw
+rPioH0YSLLI/khPZrXYPcUo166OFtnUfvxi7xGBV6pngoxRyzcrVFXrtFBXuPNWQuUfPf2D2cql
GWqc1k4+mzKbw16fGVQA4fhSK+Y2/O+z0dlGBlNwFsJuQI6ds8kF2pYSrEdtwdJx3Y1n1m8JTppo
hAlpg5GvbcwL8bJSXlzSi5bzvCzj7ZC1ewIx2AacEt/dj0yKQUwvPEZwBHndYtDe+WB8K/a/fuB9
7X+GHM2xVyyt8SaQQ8RYbk2N1chINiq50Vj0GXHImBLSn5EMBXc7XNY6CFi0aJJpa4wIEVnRMggV
TnCUU3b7HfPABiQimkl1HLEyegqyv5ZeoCvW5MDNaacOKqmBVWXve69aio7pGx0gykqp5hvDHuZq
q2PeBqvAwDjOagRXEvpBe21AuaWfdcvGRbXy9yHw90nJ3FrVfnroaRGLYjf7KXVIQwkPZkYj6+mU
biQ2BzwcVjQeOp/2oGJ3JwKGX101QIQeX0YmFhD+kFmNoEqY+Zfx2nf9XzcEMCjCnt8MP8wQ/dZx
BdLtB8H+PFankXTJsrLbYWhmZUM8JP0wUekfXjOtGJ1HM8o9OqV74pqP0rRfehs9lejQCphipv8V
5909Fv3CK5m9QTHYDzWZKhmfiIsBLRRBm8jRiAIgUU1yjivhPwF8sW+AqJbtLcvffCkuckBvqL4n
jLQD0tRTdzykrYODF3FL7d2mC2DsftURcii7oAJxhwQTO4iNgKBqK2Ld2t61DTGOAUgNUdE4sXMY
NAOlMrUJbxbzVWoLlBKi9MgWrfVTbd+aKV8vKC6kgm6tQaAEYncn8i9C6ucD0Zwl31pDZpGRcirA
jiNzRHvB899GAwVwx6ypDNd9Gbwklp4O52PholGOMFxjBcb+IK+BKjZ+JNjUmB+GcsFDfggFqNBR
WyblgCmt/0eMCre6cg/jFAUtOyY1uqJqX/um+MvwbPiSoVJrxvMAeHercvaLRP2zx+aAEX7lOMWG
8HhudloGr/sjJvRSaqS7tojTEot4gf5UJST2ZajFbIYsVsrfOhxpybihCJY07I3rfglPfQSBTSmI
SRX8+VWk0aV2jH2jUhBV7tpUvwf8Sq7SIf4fzqVsOeExz9Uv1LZbE8aJTakID5xkjmiJLQ+vNR1c
6f/aavHWONqbh5OuT72jPcYzO/ZfxWRgCSVsPVXu0TOgRp8YeK7zKfFEoBkloCg6GBEeOyNvPtva
2plWmM+6muBikAxx9aNL8NqM8lL9BaVWZetMguKB2KIIGYjNGj3Y6Va9ZU7wkWTJgTOc/5BMp3fH
Eu1zSlw36dYmSUZ4c18oAWdki/XCXlnd0cAn58Q28XGIKTz/ocf5mihDRv/9jE5sk403wlA2kJse
BifQwMZYGfGG2e2112Hn6ORj2PYOmzrznoVE2Z66/SrScCvAwzf7n46yC3sLDaKyZ/U3j3Lso9Ub
bnppiS2o1PnIu27qYmFjuRs6zAohZJI4/Ze2wE4D+aYHxrootIWeFccyo97FwBkEBDT27i3JIo62
QV7YYGxoCFdD+OG7W5WYbLdVXt4o9mKy1VPLKup5GvuN+rgSyEkkrZlOChu7IiWHph427EDtAog7
+ors1RYoOFsYh0S3OGhMaGNPhayvMVSxjDIxZR1cWgoe/alS1ud68NYmNNy6sgZNa5NogkMgCFZl
fncJiKtpeQzUFzVOknCINgJcYVhY4ITBn9AP7VQQQYn6DKyH6BABWJsoBT2Lk6c3vAUu4tnQ0cQN
xlKizFILZxGIszYllIMTGQmOdZhbVldDfaROstMIJnNRzaKVXRFRB9MBRwzMURZDxtaDMCTdD8oA
Qsecz3boFlBLtpZm/yiFQbZXfnSVmP2z3vypOYeuk+G1L8C8+6TgWp+EfYwzLwp+tTzYaz1mBFvo
/0xFn/tmf2USXSzYC83qTuUulKitUXy4nLSM/eN/ncVUc1opyaJemkH2ovoi/UQzL6af3wetuXlG
9t5xQTNMqK6a6W4bC0+BL2zAOK53jxLvgmkjXcaqc3F6nAaUKDBqtHDjJIBOM2RPLNuN31R8EfLW
XLRa/NPSbJWa7jmx+WIyTfgXQcoDx5y6i6X+6Q7hstAlXgZl5Jce3Qwxt2QXUhYF5nIvho2Pp28z
4j+uaD+s4hVlUXYzuKH/ZaWDni2HDJ/ywPVB820pGsq4tEHK6OSKi+vXIpRE+NnnYENWrDS754gK
Xrag6DDgiuh1vbN9ha4aS3uHkrQokVKWI3i0thHZejDQK48VbANatomw4GsOUBdxVBi6q5Vy0Wl/
A+nQM4hdF6GZxMqO7EKz2XiZT2JQNiwc0RlFjlylCsnlpDC+V50GLE1L61MRt+gAmXLWaWZyXXcw
5e194lIR1Cr/l1soyoYVu/kT52jSuBk1mhvPuuml3r1oVjwKOb+d1bbKVAQ+L1JPaNdRTk7k0KjN
JrNt/c9z4PRpWV0fwnhIT+T2aO9gbJRNbVnuJwEeDGXqERVsUcOtsQK2w/illVXLih0HXuEvyBx9
pt7IGC426kfvuNo6lqm5boraWGpeylC71vKD0ujZNRAxd1XVQtMzHBN9dSn2gW6XG9+s41USJ8pq
jFLq9QaieOvy4RPS4edqk0t4gKF2hzeb/Gvz1FmESpOccmR4K+R+xkQ4KZ61oP0wZcLexkrqU5UL
lpTp0J7a1hL1JslD84S9zj3FQGHAwMEasargr3QHtjxV2yNoYT0QfXSauA411io3wEvX+2qxcweC
E0TDaUXIloL/IMgIlMzSt9DxGXqYSrCVE2AWRTmzmh6DG/UG2uE6xh7qI2ca3KnFj1iXOpWir7QK
lHDUxu3JhC23FOAJltD4ISGVfrXudJPzJIJ+WbT8MxSVSh2/O5A5IexnEvnuKTEbfYPcRl9IM3VO
aojOVEJ8nxrNTRE4kHS9xucsKyjy2G1ByhyNp6OWHU5Pk0k5YHyMKwAm5WRVEfpWUwI0Xy2RYn7M
c2l5nOwJsvu1cCv71sPSJWe2GTYeXcUpThq0V21evxkOjt/BbeO1AgMllZgDhKYyFEkRcyLWSXee
Pqg3soqw40UYv4Y2LbeZbQWoL0AsJFErWaVx+/hQdZeeShyfaSXFyi6i5t1yjp79EbP8kzVnvkLU
DyVLmN5bbo286C6Q/ifi2yRF+hDBoy7eatxUuF9jPKGuTlJQ6M518jflpxd7MzkSyvfGEs9Sj+y4
pq4fcRuKz1olkMvcu/6mTD+EQvw7U3aZogV3FAVik8m+Q7iOZKfFWMlI8aNEYVtuVdsP1nrB8EHB
LbkTfolvxNTJSzANJjFD8lcjD8X1jgDEpoVTRwLZHWrH7NJ1EzeJBs1cTUJxu3202b2XqyrFV7At
UY94rNKHiA2OES2sEGxYR7eo/bQdByZLWGHCKgvSRa7/qtmxENqZtIx5by8VBmgEfK0LFPwGnJSR
7RVpYaN/aYjwa4pvw3kzbUzLUfwe9+ToZNBmqg5bMI8nMyn4j8sR3je69bkWfRvpLc+AwVXfvcSu
QUIlrP+hWImIhZINhqVESkXoGgcZee8uQXw1k+Ce4SF/8LItUdrX3lYOVy3V5xhEUDbwe5XnMtgE
XrRu3BUIHzWS89RqD1qLxhXfzRA/3ULMsYTFPc7Fvr4hqrfQgjvmb8RjaFPqBXzcEIKxhVGBt02P
tg6xUAB8WFPHwanMPpr6piSAR38YrgbxL4HmXni1cUHF3dXNt/oYbEWnHRoXPwqEl59ygPhm6KuQ
YwEkpI1pAKJVnX2x/wbXC7cvQqDyAbZ/7iTEcr/L7D1k+ekmf9jUZjhIoDXm85AHT28PzLpnFqhq
WIYOREmALsCSUbl9t+PRNX6QQC7ynhDxg4/SThmP4bhTegWxFK2YgSLjKgHS0GRIe0JxoBlb1/iN
qULNmwadpjOZ3XibpIVjCRpSkRuJ3mlgRO+p64JcE7jAWy9ZYYHSNJxGLhsodg6T4bZeBgDQBfSC
3AGBMRwJFEOk+BPYhylsoogeHFbgYJEVq5dSv0VcvAXSmBQ4bEe1NQFWSu3FqGZIjSVy2Pn0rNrj
WiPSsDspzfvIfDUyTznjScb/SxflKkcdgT4P0zWekDyYrIDnKxTaMfQEGsWJvpL6psvvXVOZrDH0
+klCLNIsQmGWHls4XJeTmaLU2MGCRGfA6DBFS22TDwWJsRuznD1ZFm8TwTzBiQUUjAT4SErGKqWW
+a6UiPZhMUZbmCLFiokRjINgSgjMf4kntrVr2KPPZKRFyDpLM4fv0Gk+GtwyvOsAXimkR+os60xR
Ng/YCBXVxQyZwPy1PUSM0J613dFFz6WBG+qQsLpYUa1jiVLCNb6N8GJ6D9zS9IDZxrM4YBruQx1P
dw0tAKQvxjJqirOu7Gyml85SC/5BIsrML7QYy7S7Nvih0Bozdf6ElwTFDN8gsJMfiES+uq9JkU1Y
O4qQ6V93yDxWNXwFIEcLv2ZgelVyfsF4SllSlxhjE6RSoXaIvZagQ8w71sVUdmy50/wdgcI8sz5t
qMr1pwHyLlb2BjmjAZpNLd/nXrYMg42Zs+0kVmGkoW76N6WKIAPgNY2+CMhBuoQxKcEPx6E5bcLM
rZxAMhwLkw/F0q9K9rAQOWr5dcLjJ/2Zme1sbJdjfI+p4ieIpOjfE+tOACylG/P64sA+oYy+XY5y
McJJRFpuwZ6dFk3EbSwS9tlBCoW0WUX5rxVfTXdnt0eWubNcr/iEyONpE+JfPauXfL/IK53+npn4
20r+yAyrqkvHXBnPkFXvKN9iqBUUv/i1u38RMS9esI8xJHjBHczrC1QCwHhCxuMfYgNMhN2O8euy
eLN4PYQa09pF8yoMUKNvRuNTGuwHDd55InBGsMuTEasCXPevSa1NqjXrCNdgU+dvSdLgbLZBNCBK
JOfG5/3P0+HgjdkDTPOc1F1NOVBhzV2eghExQAcO1uv2WfPmVzX21gyREZsa6UCsSTb4TyAYErZc
qdskQhHWrbsRR0zN74Xq3GKcYzcfwkS1W64MsELRd0JvZHs3BceRyrxaBC9EiLEPk7tmqtLDceFV
YltKg6OzgwAiAmPFMXO0Jv3Wa0gTsR5KvioQcA0YNEKV8zGFE+HiWP2pRp9i/icJ2X5Bs+PGUQxG
7ViYbEQGdXJGOO8hmAEbZjg/4TRSF5SV46/LYcTGneN9dKbO66IOaPp7OOe6C5mKYY82ojdsvmus
jPwhWLe58p/6/wbD8j5CHEpD85r7YqaYJOgil+dnVx2IJLvJBJ2U2QJN/6xWflnkrL2QcTpANfDh
sio+2mnXA6udIUIRcBrxJnELFunJ9fnsKoF4G3bta8F9D+0aI/jCMhkqE98V0QNRx1TpSNBFucmM
u8BQWra7qvkTjDW5J3mGWetB6I1Ih5X4M1eWxp6nAhpLomdEPcinQgMpYDJomGsZ5fMLNNGP5PnP
lf7mVGLjij0Xkj/+Bt5VEJwQQh22o29TgZ8jgRwA1n+hLVCprEGuTcWAkAIWxytwzipBEQ2HjXzr
DYoWbn7m7NisGiYu3qr0vvVkN+qXMT4E43dXPyQ/DopVzMSeaq8K8qHrGOcq253WQx8OasvaEgOz
tHltQFun1ksJv/VuRM0xzke4+6JDo2ihMyI8frxETopY8mXw7+zKYN0ZGB7Tk2ZcyLk+1v5NVYg4
C8+Ss61mxBvgjRbqn0cZ5DNyoe+glT1G+Z9P1ryBQ6Mbj7HzWSC5jyBxhycgKWaucfm+41c4Np7Y
ePSVjdnhkHtH6bor8NdyXEERWLOXZdUQoAm716yHRjteS0AtdUDYHl2fBYJsLJw5WAxk9T85QAqM
qP3UKIIkr9i9TAdWj3FP9w+Sva0s32z1kXdf2qiulfqO0mXmO87KRmqWGBs3vOo9+hXsquCAw5ri
O1uXFFVmYrz7QEWQahJRwlk/8TUwyo9HDTJyctLSdejcK4lBDughUbsietbtfej/md0fL9lWJRc7
3E9eFw+ckt/QXrxAiWXa5Dz0j36X/zN0BV0eBsn8ZjvnXj77aidEutL5JQ20xI1Dpv2tLBWYCSgl
4n2HiCUdtnrlL5IAsG4Pg+iuO18EFDHoA/01Fc80Ima0La1VYKhL/mjybt3qLAuY6vfQLWZSILbr
qcJWuURPXrTAAMCqU5HbDA3rDA6dG91A1QccSv56UH4GEsRMYjxikgba+OR77NFgijExaLRLAXtc
vGLEsc4cDhu7jlXkf0FbV8NNN/yM5Vn0xhJNoW5dKyRTo3IL1C8aZfb9j1IbOUPw5aGbCkgjFHWP
fPenbT46/8iYuJXMqW0iLFGxtqRw+Osa4kNxJMiRvdteQGQyI4opZvO9lLDWcXw54POj7SRgicne
q9n8hs++LRamv5XoMU1vSzjUmiZzaVlrydad+yPWwhW/+HyKHS/dU80+o+uuChxoTX9PcBPIt4Qp
pSOevvVmKW8qqgh9EumXl9Zl9HDv5DbooESbHFEbc+D2Z2ffY7FN5rLbBuygB20fAa7pEPNJ+aOE
l9LbB0z3Um4j5qPzYHyMCD+R6znZtchpUfsYPai+L+unwuuqFnvp3w3m6V217BHNAIIuvF9u+hmQ
I5XLEfVHA+AeIrFzCI11SfR18OocZAhnC2rh+OWne6/bNVwvkf6j+/gQ+ILa5kda48rEFmW/B/FO
VUmjJAMnsNVZDs8qPoo8WIwBgyO0Uw4yNfs2DShhHes5aOuzn75yZ937GB9LNiqfvYnshsVKrq4C
Fh29sQo7LKj6VhAb6uKcdRwIv6+We9c6Er0UsQsEQjbv9U+YgiqrIis6JlPCs3n1Cd0oz3X9JDOw
ilCi6C+duRP2IGZuiYeuCCgCIemqycCDIebYvRBmohg6pYxVlW7PLjNuocINICyUSyyfpOMaRLmz
/zWIt8QTFJUH317rxjrUtQPDhE1AjoWJnz3s+Sl67M7hJcJDruWfDrdh6bDeRODXw6LkZEG71LzZ
4qbj2ph2ixXw+JBPnkPvTDpCVJjkx7ziYQl+xDD3hvcn8mesDaTbaZRY+sKyrwRRzyiKWVjgkzQ9
3LRMOsVOMoZV8RoKUN8kRFaYEQf/L3COmroQiAYK8T5APYRM1ijOgtp55eVbO7hr7i5BehAU06oE
ri/7L5M4QZYcWpcQCgQj0f0TDrVmT+teLAb/HCGBZvxZhzHQGAuYDPEmyVeLtbOjQImb+DClXoCu
NelCMfWq6W/CIW0wtjGTm97zQoAVgwIWuCT8ZDu/IW8nvw6sBjLxqTB/R5SW5sMhxjoDPJ9SuDqw
4Vk2aCYStuW5QGOcP4kpnA8OHiwcLQ7IjmDblcW6cL7K5BfB2Uw1Ce2kPtnreoElYe0J9DT8tX5G
e28zOezvPu5Fwn2a7KExwVdtvlqF3QY1V2EgzuwZSx56hLMd/WKOVdB+7+N/HlS0THmwiKS1uA58
SKxZ+rgZmh/ygTmFWVeTCTeGlwqIn0f8jGe8cjzAU9p6AVPIvmOsADf+TfAWYQuzgnI6nco26ATI
PWqdvXx2F81HET4q/xJ3eOkQTWubGl1SGx/S/nNUXqUETtIecaFE6bZEvyJJ1sQW324sPhxBwMxt
JtHBX+frXI3lhDXOqmfDCerSL6D8rzjhalbBSkpAE2yV7piFB2pK09lJ71wra2b1G5s9Gs2073Hr
wT0jR7Ts11H6m7vvbvew3FWsvcz8NjZIlwHgGPZ7RcOkaW+h/aHy+JTjrWZjV1knl/rUZWms+b9G
vBuIkCYrycJh7jnqLWhvEb2NZ5wDG9soMKzk0EMsKUlfiTlrVFB96NN2kOaHej1gAvZ0YqbJ/RFk
Y2d/WvMCKT5z8fmH5Q4KOIO4nYOEzu+5OM4jDiYSs2aTaorDtcC9GoXZPoC7TM61ObDasGAV7Hp9
VQvE34eqwxKKoYoktuzi5auszZdhkW0iK1rD3dpE1D1jZ4F4aQ7MQucDG/ixMBepevCST40XoKe4
L5FvdeZhYvp0AnFoAk9Wo/rbRtYePo0x8NaJx1RsVO8W8YAhn800ijnm7rGuoP5hVLIm/BUIAbnL
efal+irtX4V1eyz5s1i/a++x/WdZkJFZqsgJrEbLH9IJd+fMSVbSMDg7rXVfA9DIknPFnIGRWS4G
ZhLlchjOeUo98gemgzw9MsggMON5WHoG/aJBlHyOw4wTzV/LaZDDsAnTpIapYZPCIoYaznR8kaYP
M92HlvXd6QO+2mWoofCf7oyVXV/S+pB3Gy09m8bai1TOvLXd3jgBXuipaQith4+8YNhwD6kdDiXy
UnhpBsSIcC3r9o3UozHd2zFL7Y8UwRHbrvpScv5Z3g4LcSv3mfrlCQ5RI1nkPNPNNcKSiRjMJEnK
RwjhGT7DdDRl6rE10MSes3CfR09D2YyFQWO27vrvUt4rzGQMHXT1kVjInW9AT1FV2PbJyqiWJV/r
mgiMmbCuLr1D6F1q66thKlLzTrFJN9OzhwQw7ndtfnGbjVMfpAIkonuU7GyMS1dZs0H/A+yuld8Q
oMz+mTcLp9vDtdGVA3Y6wrUMueItpJ/jnCITSvmx4rVBJNcg4eOCP7z4bKt1lA6+Os7MGGFkvJDR
1+gdVfrLmFLcmbflEzA96ZArNnEYCc8xxn0S32Yj4xtP2/fOJi2eVnlXvYEf/dcO6A/US5R/FYA6
QBt6nIR2LTdCrNzw2TjLiNFKzCE+9A6VHw8ZH2JkoccAVETLDk0mGl1T+WndJ4NOu9nQElq0Jhag
qWXGQrdY9wXRfVsdP0b+ndocKIcMV3lrk4Pyiuz3qH9jzRx0bJ23EchxbW+TRJS9awUb1+yc62c6
YvDp62mYWNt4Zu9NsLap52AbRxdNObfqXWsu4JdQS764nEZ9C9iLi/Kugsgu+1+isS0oLi01YvgF
1WFKeHBISuLfAON1NLZ1+0PwJTUTM0rGB52E9qApy8r+hSBO1WYrZyNe59lv7cK2FLwIgB9ChJUj
qCPmHgVu4/YjR81cBA9L4Nt6uDEr5i9FrnCMp0hzUuWkKX9K89nxGcODRgAeRvCqYREavfkZj/Xd
rAgs9N6A/ix0LPhx+0D4IHIDq2G9rNy7OR776BK4TxmdKgpNzmOTRgWCAyhVg4hGjLvi7CQLlokK
LkJFXOvgAuIbVizEvmNdHaLig/TFgZfK29caFzWWAXHL8PgYZFqtE/XgAuhF51FcpcFGv/iXq1uA
LQ6wp4Bl9R+eB8fwVom2LZzfiZPeELRpgNWJMKuyr9Bwn5TQCIv2A08cFCJgASenRx0B8MdHffHh
Vl8OxHKdwLXRZBpKkaTX4apVp0SgCsM6EqXqiBUa275jP8ISZHPlzy3ThsABs4aTuYc6Euv2pTT/
oTDZtKayT5yPSrnXbBWL7mkw7klPHq620IJUQMyM07PLZas9fqjeXvak5AXUkzjtQ/SypskgAWE9
QLVPzjaFE7/rfkzkxRMUIJ+jxUd7cXewAeZ7vXlYQA+N7Bh4r8LD2BR9Jv77wDcptGyhdtseLRtz
awr43wl0wZqgsWE/oSYqK50EkRXh3Eq2H8JXamkzs2QFGMaokcgkZglW91jDun+kJQDOeBQimvcV
4DtPrnpudb97KuJmGq8OS2xM4tiQapvIZD2azcA0E4SD3hj4n3L2cVyE+R1Ri6XuS4ocf/gcuEcc
5wQ8Qyl54KaYk4fNC95WD/JVLOYI5IhOYn0jfljanzV8WyA7fI8hmkLvrenLtt0klDBV6M3x11bl
I2M/HrHtT7l/a6ZjSqhBJ18XzW+OALva1cWhTUHKLKYRtOI03BrXIb/G5qGCx9GLF3IES9p8SOC+
6GXEPcPEbxOzJuJt7lNU/SI0YP1MDxT8kxlw3HjRxBVTj90UgZR334V/KltsOTI8enxj2sMunRVZ
QwRAnlIJSHzPBBjVCswx7M4s0pFxCqT5Fi0FplP6QoK0sMxKCSAiesdmAKUk3kcmymQDBiJSYC8i
Mf7Zqmwq2NPqw0HhhFDyi0YbJBWepCmRGBgJwBfZHmJ4oVF1t5JDYjL9YhlUgCsuUV1VbBphos/K
5GwNz4HRgLhKh9R5GyZ8sMMk5hO8gi1jFnGGsVDKgT0r8SOWJ69/uBqBaYgtrLpbYmsanY+Bf2uu
0oWUxrJPlXcPyL2LyNU18cUTpsAgPs8+JPmPaC+dMV7CHJsnnrtUhw+NwYnbmoumw7/Ts8SUh3hE
FnRMJ2+d/dt2Jw0vZKP8Ni1cjJ3mcnmy5gMdpgUVCY5fFS1B92UjDWuqH5ldPeh8/bknUKtRr3mn
QAhNUP5ly95VMJSTkEHCU0oCDlA/XOE8fTVl1MmftizhOTa/UkQWLpEZeGJzjarJnatUKdSK6ikJ
d6p3Txq+T5uJglqunGpfhgcXiuxIk5i+CCAZgaexd+ArBinnsVHjTGIqUXvgCtjfNj2mOhQoUaOd
TYKWvN3AzlKikIXbNFPpkmrG0yVsMHyxU147ht7IOaShw7fIwNlcRdNh1YBhpNmqu61es6Bsfqe/
srbo9dkxT5l7K7f/MKZAJTzCiaAgw/s0hd0oc0aReUeKx9KbpocHH8RA++xR95o8i3j7FvwRbv0V
64uobOdK9OUbb2j7/PzD7c5ug9t1Emat0ugYjWvGsKGPPE2l777WtI6GcwRzIQIyR8/OcGZzjFOa
erTKIJvJ2QCYVKaPhIK1wVOiBOPcMddRe0uMcWWZayePWBvx83jnTv2tqvuU/6eWO02Ri7oP5lHx
7Mtvv8vWhbGNyLJDumVia8EuEurzBjR/H9F7v0MXGvUPIzrxlKDFRvn01GloW5JdOLRowOielqr8
Mx0TkH58J6J1ZH4OMKxy/uPoPHbjRqIo+kUEmIphq85RrZYVN4RkWcUciqnIr5/DWQ0wsGW72ax6
4d5zk7WJ9bjVI+dk8BSzAtXu9BWwm42New5nNAYxZfCB1gmbmK76g3p7jBksjPsgOczhexFe8AZq
2CaTQiMAF4vDaWSlmTPZlWdqjAKkf3lL29cedZTvOwSwIPFB8IsUFMjMzrFAwXLR1NXfVJ21oO9g
28nQHrIm/F7aJRZ+kyIxc3i0GY/M0TV2dxYFv8mmHkLC3J0zn7LL3gX9pfK/25yWk3TKmZEKtngE
UMw60dxZlyTjn822KchrILPMv6aBjSY/ku1ar+4WAOgh+in4PVYg1syxNgEzri4nl4i9Q3St/bPJ
vMXynieKvzq48uryQ0BPVAtBB4pD/5Hnt5EBDpnvK8Oi/uYHuP2xGV8nQGF5/RRVOybjLkUpy+KY
2QXmw5Usge4wudOkfjKvAG73wOzDWAAA9blXJ5YjRwtLANaqlVvtOgzRDz6JKCUsER2eI/NFU3Xk
FOBd668nKo3aDS4RrOZNt2x8KJBVKa4aluvWQXWDQ4SKKfXSdZlFAJfQWzXWzg0YhamUfKiZBzlM
Ew6nBSEbzldiD+JdMWHwKbvuGRedXId2Bzx8UUrJOKY+hLJhjBvHhtXEOMw2/Q/XtalznF3nRn/q
BGB3Mslz7VpAv4NnmRLjbUVTvdYVYZp2YP/xK1qs2Nx3tQnJufYZgbL6SaMlC500+Vi+JGgm45QN
TZQRKVOK3D41Hp1+0XPYN9H8NgVtz4B79h7GuvoZnPzbD2jp/dq92504lkTgGjDYWxDRBroSCWxZ
zPndqeKXRcpjxP0+QVPojlfYRztnYMHcEHMchBvm8CtR4D7tfWJWYKInKYaalut64k6Y7TfUTCzk
LBMVFqFhuXoRk/pwY2q0niY6Ne3vZBFme+DaUAOa6gc+wbfou9+anAa3JyCJ1bzRXQrRc1kFjMf4
yE2DvwlNc2nZXDjhogtZ1b7xIATcNHPk54XDMsVkvYZvj/fo5oGSRJaLDA0oHZVYo7pt56T7JrSh
GUp8p9ERgQdZL9L/S57ROs/uZbQYUN1LBMKzK/3fqfyTMEvO5ZNkACboRVV9rwvgd/Wws81yY7v2
JijVzcPSGhLHhVqUeFH/rW6rR2eKOUDkF4AlcNxoYnLpo9tjyQqn1HaJ4QXsq+bq4DI7lnm5FqFA
kD98uxGh0Exjb7HiFK71tpZQ7rDz2ZHPefBi6AxPNt85uDdpo17S4erm8T0a52Ocio1PVMTaxtFh
882rKe2tBDpR9hUx7iqQwCRleAzY3Jsgp0cdr8LR36HzOkj/F+PtteOEtdCjzCgXiSFbJUOBccCw
9vgtya4eKWm5miz/pHoE8Kh7LKb2SlQ8DonRCP8T8LQAQHO24Iljcsm7qDp4KFuR8+4LJv2YKq+N
/ojt7JlIoQdT9CgWoobl24itm1GOmaAZd9cmIgVNQICrnYMXtSdfWkf4dFtrtm9yri+xmA+l5FJs
vGch4V1O4g9afzQAHUUpWgVWlL76F6d/dI+qsmixA8/rybJPDIXjpn2OdXxBTOC95/IXAslTmg3b
oSOgXQbcrEGXfdtcbU2IIIliCY3mEteiPDJ1xWmK/R3A0H/SdC5B71L3cd61wQ/W2b8TxpOcfXgX
Mx5L9LAqK27kKgse0qbbqaX2q6P2acDozoCplvLu+ARzifk8wa+xF4JK+NtIzuk23aW0z6xRrRWe
eQTF9cEcp63L0W6IIFw54Yjfy92EZbGPe3mtCUluM6QkDZ4WTcws8gBjrPmQAeqxgjRRZ8NX47Hm
SDCI9IzoKSa40QaroEbkZD+m7CfCjMV4gYC20s0x1c1JmN9lwqWIpTgmugLT1wmzgEbd7fygXIJG
0x+lTu8KubIDEzMIzSdbInyBRlmhFS42dQG4wV9cJqyS5sY+Q7SlVWZL3SZvilmK5OQe84/ITD+F
4uOWo/9lMfBSnFO88tsRVqUQWb7Ktf3Kf/c6mc9A+U7VLG69LV+h1F/cnnAamMW7Om2eZ4VkmXVm
0aaXtJzfBmt+rmv/z+BXR4ibB0ezf3YQYxnD38AhXdMIWh5aebaSYleyYUxt/Rik5ouyC/ikAGcg
1TmExJY1cgCuKZ/N1nKbF0X7GAPtLBukBGy5KgQs2M1YS1FUW8mPV2EijUcK2IIR1DzgMpgRHIge
qyi8tvYjoB70GcgGRA4ZbbM3DLnuJtrqhFyetEVuR8qQ9VWg8akAWnmMzBoy1hALrghE3IJhXxM2
vgMlvVVeTJzUCfoxK2+sW6AeRWJ8lmNGqD0+jHJctaI9pIF5K9i/6wj61HJzRJwKYXFIZfqiDViW
vBL0LSTRr4vAuJi+eKKE3fiRzeFs7H0oq8l3zEQYBzUPuT7F+PM9xh69WHLSNe6BN7SmxLZxSA3t
a63VKg+GdeX6DxYqagntJQAs3rjjusr8bYuXoPBPIW1x08qVipyn0DnbIXPBmcrLLS5D19JvTZui
T5lV/mpkPxXhvfZiuCH3pq3bF7WMCkkh7duZorTeDnRwKaMJaDr7rCnOpkeSDE6wHrY03aS/1Mlu
wf15KEJ/nUGk7Us2AeTulOmXJAl8YGCsGtYTc0tAxIcbQepsnYdS65WdXQ0uOmP+lrzYHtqtxUtq
IP6obMC9waPNmm7uBPostkcpqzupXhX2n7Qddh2QNZUsV3VNrYM8ugm3hUntRnhtkVi7Pq/WCl0H
ugAu2E9soSvc2c/Zkr6KR8Kbyu+0fEkaccR+Du4EvzyyHT1W30S/4LkzjKeOibTLaryZm0uvgawn
yVmlyGFiVKMPTcripWH843mEZzgT6DtDMK9pRb6P8ckskxF70fWMgZgfpoYKW8CSf/AHRYgKC208
iWunr9+1G91yDOZG6T9GgnrNml9xLN8bgTS08ylv+j/JAFlFgg8urei1U87nKCKiQ5TCtWHstXYe
UNPgap9pCIFlQ3XnoqJ8o/w1amNFZNtDFeBgRckacgdnxbvXjuexTQ8cQ5PnftXgO6EvkCw3rzFF
soVhBEcPqbzmvQUBn5AUUnFVCRpZwI/blmQ4s2XZ7DT7hJ2fojgh7mvbxC+G9WlaydozDCA5JI4M
3s5mBSBM942nfm54kR0LDS2vV1ZHLz7zliLGICr+4Yn0eYAYBOgeZrN6VSUocouQCQfjpeJLXftU
/DahWn3zldVMRjlO106R4RvB41zoaju1jECHiUlh54Cn8Jo/zgi6N6fyMQdmPiKFPi7hadOuoHMA
E/AFwQ71fx5dPasB9hHuHRs0NDv6LDm2c3s0+fd1Iw+nw6gzFU/9PB4zIm+SrN12nsl8BL8ttBdL
W28SkI3Hw1NhvW/S+WWcymMPfaSes40MujctAoIOOqZWPgX9zULm4HXEFEm0KMrcDmCdx6HYRXaE
zCLaG2G5b7rsPpjTGVXaAVfAg1NlR0AlV0ralZjQWxIV9z7Z6q1ABmBbXA229TdQL23aH/s+/zuR
jjihvEjslM015C2/fglR9pK7aSGMb9AyYQHr2DalfYjlU5NYBPsjJ4sV6Bcy6w2TE5ps4O8Aft5w
HZ3ThFQLiI55ToiNQyiNdvqX2KIIQSt/SJBD4lGxH6OCVnoKGJ95ARWa1S4hx34K7UaA8epnA59L
jLl6MuYXk7S3A+7ZH9nkwdbsIoNDzT5ga8d2iJd14wEmP0RpsS2hezklIByO6aIuvrQDfr8Zo49E
RB+2ive1orfzczQ3tR2hfF300FqzmWAErdHb2KUz39gbPJtZ+ZJFSH2KON3D41u4Qva/OdUZTGAb
zj/dCcH0tMhx7D12jiE2g43KEcfjFKDJqoiJiKtQ7jI630AzpDZD4K1BhiOoaiQMH6KEbLc5W/TK
McXtuChGTKSMcmGsVD63AkalxCNcF9L9VkS1tSYM8BjN5gehtoQMVCQLGRibHhrq5TksgVR3tCR9
jPrNwxKrzCFik+18aqu5aFs9abIbtrVfBcuk4C66aDWI8IAA6QTHeteSVqKaStD+WbBMbZhFSCIK
7Iju2loKGG8BFc+B0W8Hlzm8o30oAsVhdLPn2eZuQIkLX606SGEcOivYlJn51qBpCCIfHYFgdQag
kmzWCfWMn24Tv9/qCCGZsrnYhY8rbDm3kvypm0J4Ym1O+BWYKQFCrBTddyxJrA/tdt+a8pKZP7NH
ZmkiXht6YKsk7TNoPo3MXbdM70ox/UEE/9rF3iH0wr1HPC9q9kekSHS21BguphofkiSDU5gjSctk
ZTnk2AbxreIzRL9hyZo7vN1jPCCd+Vln6tJ19LTT8p4U5LIjyJFl+qQsvHdkq3rrrsN8N07/3NDl
VYyd19nOCJnTxQmf3cFJitss050Y4qsn3INvR68aR305W7/R5P0EpAleJodnHTj9hbXQxpqoMFLT
WM/ORMRXh/en8enWVcLjJ5rh5KZ2yPDTOIs6QvHGDEaJJVjSJC1Xhizeoqnb6KmMVsB7QDE3yZvo
nRdRjssojPCvaP70C7lxs/hU0k09lE4yP2htPCXR8MR9+Go3MfPkJN9ELg72SQ+vLUPmemQwXeGO
mPLWfFnMzFMfLDHT46Y2xrUDN1UM6W7AbEizj6CT4GdSUNekcrwXKaKXUDNXaWdUgr5JbztMx7Yu
/yiN/CIL3R1C8xHwnKFWKS8zAM4EITA9Tqx4NWYHdqTHjZFMmDlKF4GdnzxORbIv2MvYlo2Rh49L
+ZJ/W39QTvwaZslp1OYJ4PUTgsyrUbA0gJT7ELQLjZYFZJ1Dj5EhjGn3d7DzJwlIyoz1OzGRCO1R
BKZJe4o855Fu+O4EVGMzUr3Js/5ZCpV6VByEV+49ixmvJDds1tkLbEmaTkRAqNuy3j3WGsEhyIwE
LTqWi6NvZoxhx5/Els6xUMwphgnNnt9SmCKhCRHbu3BaGkuS3u7gmlLpInK9uwqzkTf9hpb73CT1
VvRSINGGj6cQAsdBhRqrIks1v3UJqEKX/jRz6JSQBkOVpJyRG0FmSShyRP+wXFFgl11xbsz6QPTJ
TTgEzWXGVuqgOJRj913rBv4zSBDns3Csn6mHqJB35wjGt4cqG87r35nYb4ZRcYbXxILSl0QhkVxI
x47TFMi9LprmxMqZhqlNOPE59ozHAGRUnjNILG0A/G67nbUGhDt+JR20yaoZfly/vpU4ziBzez16
okJwJQnzLMwh2MqQVRCq0Lgmzcl2Eb2ajIhsumURNIcxHq9Noz873DrKxdAuLPhO5pQeBpNGWo/B
NewF2qzxlvfWWrObnPmsfWNCfRiSh+bEY7Sx+rCGCAi9wtXFPfLU+2z5vHUxDFFtyo/JkTWk3xzV
Mx+aFxsno8kZjsoA9mb3MhETdYjmxalREBM8DsxQrNSkK3XvgavfhD2fgpG5nDUKwi6mA5HnsLpC
Vj5Y0zrwb722zgOotD1cMyw4rMxJE3waHBelM94GiYvCQCjVs39waxsrEVRcFQgWRRShcVo/R6ra
TyjA2xJWRAayjolQsGkX+S7cRYjhZvcD3IqVrMzHtfaKDS3TzVOKNSIQKOIQH6o83pce/JSSY7Nj
RrXmj2IxjP15zuQxFfl3a48XD6GNOxk0nLQOK+m1G9cf32Mb1a2DwJbF6ljSkAQWvOKAQj+idUSR
Q4IlZe2+UcnNyPgRqqeLKdz6pakLLCIhCDbyBLHGoUfjpovYwobhfNNuE75yHnYoUIlaCs0cd4vD
mjrr1RprImMLIw3XmTMy4uTnF3pEPhuAKxmycEVgGE+iYB6YBIW56a38Xpj2vBt841rFxUnqYjeE
DV3uotkP7k76L21xMErXyIg1QNxvR9HOhpDWjd1W2dWxVYzpHNpt7OrbrNe/ZkpYFKI4hr7Im2u5
CUg4Z5OsUKUgRe9EZ5wbW/3LPIJackkryKRyW/XDWzhl+AGyagf2YFoxGiGUyyl4wqxa8gcnCY8R
BBCV4lUOvPSlRF4TVviKNVzdBRDh+x0sL+Z8HhlRvbMfK2M+yj4kDSs7hyOC3REgFXupuj8BHLv3
pfEVI4+xaufZZO1hOkxCudNrgIvuG5/ZXSYsHir9VatUkXhTgx6dxp3TesfOiAiLMdaRQuKK/Hfl
me0HhlU68fKgbY+atLhRfm6tnqweFaA0twIjYhnprWaNe1oNDCrUJpP2C4AY4t76wtooT73WVQH0
yPvnuMkVtcc6d/mtFXCnVBOSTgYd5KbBJka8HMS2NTwmsZ3ehgNifTG8VqKBjus81SXWMKs6C5/K
xZlGyu/xTxebOy2IEJyQsiw6KHyN5srU8FJCwrrr/olV+N4uaTAzyXtkK4AWNGe4A96sEpESGVFs
jB5rqq4qM79it+72fIrm2orn8ZCWydeQdpiSFXrt3uH6QtnRT/bZnDSJHNPRGaH6h2ywQxyYmPC7
EGZegSB+EOOPqcKDsng3JIk2Ts5XLMbX6qOim3BT6fERDNqnUbonbU7HJC0ipsh0SUKV99zvD43P
WpGwBipwLNze8KFSbwu2emJ8PgMtrzFWw2Zu8OjgOwTTRybqMDzmMKjdZoI/2lTHVIVvZDQ4jP4Q
b2ZZdwo59h7qHtq+PXPQe5h4BmN8VSLfzgOfwhCCdQv2PogEBZuH2TfHMPHf0k4/eQ8/clVhk6yR
dkJGznpcXPOMv2t02MRkquUBUsnr2rmC6vuXjvHVz+xHXwVPeUaqJKq/EfDqA2RixAJa36K2R3qe
xs8UpBNaZI7rPvhXuziv+4gKt3G+KItpmjyUOck2SPRd9sV71tuvBG58tlWP+9krmcOj9JKThsuJ
7UfQsw9Bd5Gj/ZkW4TWeq60bx9D1qafHwV6bER6AdmoxnohxgNCUMHmeNo4Ro//KNqSKv+e2Ba+U
3tOUBEMhkACuMOD0KOyfZGgIVg3cv4mT6F2XLzUF+StXOduP41ySJpazJDGrLj6hGnRXIN8uJhIJ
Tuz4pSgp5jp7xgVn2P65YLpxNtlfMA9z8HgtbYoq2pXrWCth+M3ZaPxgncwU8/Wy6TZbBCEByjOp
kLaYIWalWUwuy+EK+XCYp4sTTLLVItXPmf8Jg9qmtZnzthWOeNNvRqjrqN1DSqiseyMa5kXyZm7I
DU4fQiknjHPDrQ3UjaXpF9X9sR17QEkV26KobZk5Wc2txKc5YcV28VCu6PY/JbBuv8UTq8j5fpgZ
HeNe7U6qyD4CcuuyuX9BpYVJJW5+4xDNnalRczt0axZRVbiEQTuq4d6m7btv4+AxFPEL5aGrukfB
VqBuw7vJiqJtES5Sc45yjLHn5H+HyLqhFt/UjMCU2Z0yXNlAZj9Cs9v2cXzJUuPmNYujO3kOc7mN
QG1OFta+ConeWB4Dw0e7amxpqX4qVGODV13yzv1Xk5CHseFu+MO+xuls6/ZP3lkoOlivGeTrKh2v
LS/iG8aALU627J5pHOAOjhA3AtJsk8i4wDEqDn3MgZW53DRKWzR4KHtZYB6IrVuabf1FabyZ4IEh
oII+qOXVyAHZzg1WnbouD3GGCzdlNNxEaKOpoVCYMSJNSVYEs+Wk3UcO0MOshs8ZqL5cZI1GWB1q
x8c2597sIN3U4/xpGd2m4Uv0WsbpdzYY5KSE7DY9l6ambz8HyIMPrV0aB8OMYAOQHf8gnIwGUNGk
xNn0Mfojq2G7vYuh3QU6+OxTht2JRyyPP1/Bpd/HvOYQCvkIhuBHt/PeDIzvsBidM0aqldXXx9LA
sxJk/k/DIOyk53GHtR5Burm1WXmL3DJ2iWTUOvQOgN1B/A2nYr7OHtbexMFtVlRcKPAVI3BrRZH+
1R1ryLG6laP7Qvo6cIIB+PSkTECsTIUqUt8e0rA3V8QTU92SxXLAYi44zg2ou9ik91bYf1e2X1+D
yYy2ScWMewZTt3IbKPKhNSKMUMdZF49NTqaT4iyvapepy/BL8JFY1znu5ixlz4UfAFFKgyI2BcI0
AzKszezbIzEYhbg2j1kXBZjn0IbYecwIs2uxBqRNEuxKv3aOTdawM4rFzQRpRQfGaDyRFRVAMEFa
Il9jVNOVaKxXLEqIvJzvvuHqLAooTgJIBp5PdA2irCjn7UezBjjbC+KWkMTgAyc8kuC6usFcV5nN
Je6ioxvI38BJyVq1tl0Cw2Mmv9PRp9wg4SwpWA3ZfvvVhxGnBHp3tra1ubFbeg5fosMn6PJHCrio
WfcFAQ79bnt1vY4EkeAJoMIuqtW3gTUs18DGKi6oZCaaTCXTIXQk4sBi6zPghZBPLYThBckFEmsU
sYXXHNqMqheh2tmrkrNTTo99P/5UwXTt0fMCUz/aAzfMslusF6KO0/whtxHcv73zmB9nomP3Pe+7
9keM+ZNOJnYRHjkdJlPrB9vuwT4UM1JKz0vmPxLUNWv0nqDZltiqQOKlZNKKAbz/9WfS2tYeXx2Y
8YhQ4moZ2SZYXnBNFtB+1lMSsRPFGFAzdyfIQsawaqbNaMcry6kIYemnv9CMT3FUpkxT/mlVyp2X
dQMKEX00Vf9WWyFFSVP8gSOOfCpq3okbfVYJNJ0sPTEJuxG3tXKsDqpKehRm9WVXQFfielO6vLmD
yVeHowCfpa2yU4DQrZ3ctRoQ6xnltRm/gTpjhCEnNDLOxpInTgbxQ1jUb6lk1Jxl83DIWwgsVkaq
BFO04OAm0nlIW4R34dxNTyqucMI2cb9qTRZ4AnlKK8FhBt151NPOxQbVlOl379IRsrW+FkNBnpyG
8WcZN92x3gkN28SJkPP1zX6GxSPaan6Ni5zS7EKqAJzsoWcB4HcDrPkDVJYFXKKh4XRRuMuK7hQJ
KuXEeUhAOCpXv4Y1pt9Js2JwyegZZxMLa0xhZhhvJFruYBlTVlr8ORg3It5S3KetXPyvcuOn45ba
jCToajtKlExxcg6FHleqKwHiVYw7emxZPYeGLuqveihGZkpkQoz9sxmAkyxDKkg6nXwkNzZ5bxXg
BNJ+KT3pT8i8fCCMisVqTkJqRKJNT1irx/9oGmgLrmdDBzKfQrbs00Qkl4751BM2BYHLAVWWGmBQ
Yj05GQmWdHbPmORxg3n4zR1dtOdCqCsJP/2+Dezz5CCzDmeQR54HGrgeun0bYdwe3LUrIUQS7OWj
n4hxnMisYvcJtdH1yP1TnJpQ0VhWhChZQs5z/jUN4sjEngBFWdueTJCew1wWQEzK4rmOcHl1Qfuh
lrF8mZCTPqqfiHMS8LqzjxKSjIIUQQ1N8rvlsA+og0uiw2cvb777Sfxj6LLrG85FqeLXPuVo9nPw
7UWQ99hPh/wtbktzkw+evzayVv6VnhEj0B+PeWa+kEY6MIFGymujZgTYGrKn7f6KOba2hHaTp5H6
b47nDw+xTq0nb3FRZVl2sn0s/CBYmNHCqQxh+EV1douRuiDdrvdqGRIo1Id5aN2GqXqqfXyzil5u
xmvP8ZpsQ8gbfRohSsdOVXefIScRfQS6z2H6CSUqzLLTOdpM0g3HlOkR8RwiZhsULxGDa6+n4DFl
D4slWLWIjAUHOgXFsc1A04XAuWWOTslx8Z4kPVPGmjgDZ5l+IkWwexvyJ0e4zXWFXggk84nkVDbP
IZG6pV6EgQWor/JAK7eLkda75bydWcvG4/yKzoWTkWSm0btT8UVEAlmIIrxb4bOvsBLMurhkO+av
obENQVZU2M8izoSHemr+lVZ8rb3sw0pn9FROhDyLsKYyIA+vyBj6qbONYZi4LAe+4rwhquw2NtFu
aOQxijjQUgEgpeUY8e2GCYhTbvjS30qc3mXHLCeGLhnqYx6iIZkzdXKj/j5rXFF+yM66Kv2fooCA
4no7XRY3If64aL/oDXeaUIfMMtYSpcdMNo0Vd6zy6R/MuJEbLflYOyCbLryXDE/lhDnBmcXedNK1
6+bu3jCZjkSQi2SM34XRAqY90KIFNVoJ+GH0X5sCaWSHDW5MML4B1+jc7K2dvb+tn+wMk7p1chni
T44i48H7Ial9m0T9zomwnAReAIQju4bJdEdb8Rin/SM5hzwThYgAlAL5I1wvKfVQk5AlAaHnRRTT
unasxwY3j5DZzmSRkgZowz37Y8ihZ6rwJUdiVWIfKyxrPfK1Sut0nYzo2erwycwMvsNsHEVPntYn
DizEiUSPBxq3hZG8tglQjom0jXHlh/3eozkocQMUsKLNWhxGi6Zp+H8GnhFkpLZNk2wroN2zSNno
ZqsSzWI0BBc+TtrR4jQODER9KEAQMNWRjIyAm2M6T5yfo2y3UZA6vFwM2SIjPddUQJidgm899SRD
jpIm3LVflUbYbTbdi1eT9T76J691v9MUOxyYmTmYD66CgQdxskQNC4SY7SCxDSmxJJkHs7ASW3vq
Qdk3v2lQ72vPI1yHCqcz313rXjOkyJGI9Ci89ZS8teBeUJ295cDqMFycBmJpmFyvhtm+5Gl/Gwvy
llpQlwPPkfYbbSXSFjvitPGWRbwnl1qczPGsLT+bZXSzFIu+sYC2I2wjgb13fAcTeyEvNvF5Tltd
7AUuH7NuC8xLx/cvlslGBPOeRGIL3j2uTfldA+2fcu9kgh82Mm+tYV80Xv6mTQeUwbCZmGxCg6JR
hiQsjY+6Dq9eGa8zuNSE7tn7KmwwiAX3IkzylUhZEghFMpU1txokRgxdyHzT8eI2i+R30tdfok+B
/gK3pTq4BhAS5ISkyCjFlvTuiZ01zjbgUWCv4c3V2wTyhtsw9SbMTUvsmMwIAhfdZIW+Ei7S80BD
Cr7pajFH7uSfASwn4psDLNMbgOnXAZFYnQeHhiXqSLm4isw3tye7VRTrFJRSrIK9IpRkVnXNSdk9
shaF9yJ+ZdRieUVFh47Ji3EXaOLIRUkzrKdVhhkekySonUj+eCMmzdzNESvhQMji8t55RAMLcYV7
SspF8tXXNK158W563VOd8avJzmKISI4rs9l2M3tI4tGYNCs9p8DiULSX+UXnrP98v0fv7y1/T6x5
oibit2C7SfJzEDAtyDbaJh5oCABlIBlpE2ZKvYfCK4xQDgvz2Un1vGJCwpaY5Adoe2GzHfPuFYQ3
wmBSvLy6I4R8sB97xzAP7sJOzBtC83peFTRzb2WaQIRoRu0ebWGi/nMQoFlt9Eh3C9fTvLVICibB
VpXpjc+ymFyewp32CNI2GRPLFeHFGsW0eS/t6hclGnBOlOUj6ZFr18GLFmv7b8p8jS5DnlJJIBR5
basg+1/STlah4yDp1d3UnUgPurhz9xNFi2m++UiL73i0WaR+VMs7U7P+6hEgshzqK3OzUJUqa0QI
nZ99IHodLnM322Sz+OfZ9irqBBmN7C88FIYLzES7zqMBg2QM55M3pqvZ+1ECkXnC/gGkhB+StEAe
mzTNS8PSPalJmuJ2L8zkwrJecHwRbGG61olpzrwytLMPI0SwQtC1SiIXisuMMhdiGPk8tgkfBDAM
hBmqqDe7OQ3gS5K2XR4nusPCeBrZBwFpQ8HlSO/VYTdTwFqs7PyI+oLjJ6xv3jL0KGbG1EosGXjd
ve0QnXXLNPxHTMO7RGdIRNI2mLlq0FmaAo6Bk2FUt6InR/d7QYaWWf1WrbcPU1bhtv9eTN07JNVV
EcA9MAx8msNk3B0zvjfMLcPoNSEFDJt+MDs3zfyaY5zhBi1URvJxW9zKEPMGsaVp16xjdDOeml8r
AOam5f/oWj04YXQl6tBg6DDbULMwXyAmWkWIcGhEPYtZ9R8/cI/aeKlnbEd8bMzELPXJMg8llb31
ynw12HgwvHYr8lfppRClOC87P9v5JCN6jCgSWa/tnM2bp/ZWoMtNmmMUC8kEKIdhWg05DHDTNs9p
kR3zKP3Lcphs4uYZlzSqGlRiyAbbfgJaOGzboHkvWcQGPqvSerH+BvM2VMMhiX/Z7YDUE4/5PGxz
ZwqWL/PKi8ptl35E1rVE/pJ6sPISoOsAfopu2pjD3eCKGOuCekWT+A11QIrPgsu1ySOybuZvi2yA
1WyETx7e085EWs9U6QrMvEJ1THkSOAW0cMc6IyS5WgtpdaJNXbOi/zJ984/RLdgfUBWWy/Npp+Kr
yuddUoIrwnkQVriraMLo63YAgTewwvit6LqbFO0CJF6M3yTroRl5yMNfG4U7k4BvNeEIToK1mw60
eM2j00JBURERPCi/3XqL0ZDFf2O8mYMaV66/sB67iJFEG5xthkYAQn7MiHQg0ZBg5QHTZ2iuDaSV
LGNXZY6JNKBtF0J+WL5zMWR/ncvsOSAGewnfggIsmsdRVr+yiVnNFANKsYjWSHmOxfFJB8Ygn/af
cJ0NrYa/TiIrfBgIg+iCbkvTxzCcnFBTPHqwy/x2Zu2TqkPPFeSZQM4CRlyIfZrmcR6bV5mjNsh1
8JvZrrUTokteEJ0QzdxH+gBMSu5lE2WnyRgTdNgqurhAXdDf93ciaFnkwOxeNRb1WdcAELPgyR8K
nzqe1ik9Bem4mSrDO01Nd4l1NMASIxyLCcxPsLwgvYVtomU5u2JC5mwwsxH2AqPqnDB+unDTtas2
iB7tcophJCMpGguchyw4R9btKttHVAcrM3EpOEwUtMhkegO9gIdCaxpe/LCc1spE9yaEN5ztFll+
YKLPSzt06P3SlCgXIhQ7NWfvFhXKQGXpHUYgFKJuKC9Oi/M9Ujn2g9TAkUgO33K1/Uv9lMgn/R9p
57EcOZas6Vdp63XBBlpcmzuLQGgGVVBzA8tMsqC1xtPPhxyzm0FkWGA6a1nFKjoPjvLj/ovwXqKM
s0SH3LWD3ngW0MGrwdI9iV2i0p2yRoG05tXxJOlgjpxqbK7qjcr02qk36KtSAV0ATqECWWSWOz2q
37u8hTkma5BFpAB+p2lkzW4Y0nptZmV53bfNt7pBjEAGEPMixEOGTCfAUwtz1sgHSm7UgsI57LWb
XGiFW8VVkzX8fpovDrZdWZ8gjpJ3lLYpbyxqg7eSVo/6aoJnIcgod1dlmT8HggAYIQYWVvLweeUF
jsN8ZH7w2Mm2tRqjTOaKBuq4JcJaqkgNRQPxKfT6tkGxCHGcVHXXZkExvAyN9KbLIGNELd4kXqV6
WyWTHgMJOpAGI3zpBT1MNuAUWF1LayraayCYz4EEHyluDFTGzfJB1cKWyl6tA9msW25S0BBFqQOZ
klzrgetCWWp+2C9d36yQKcmQdQgpmheq2e69WAO5UsO5CT02nTLKUESY1I23vELJldZPq7Yqsu9k
E5bL0empIYVTSCvbgLTPUlpn45RcZuSrCvIwdLHwf2HBGJEGwtXpqOx7qwHQvCEJV05dXnmeFDwp
BvBySc1A8oIXrE1AFbouG3uTvkLv4WUfCeQyuVyaN65UkjFJoOI9/VPyI3J0Ye3Xor/2+xhKMDrf
AFULmBSqS0uy9ADDtW+FWBy14QNo5io1MaqGjUQLCeI9QOF8EPcNbvBhAzc8s7BxS4JHt/R5PFBA
J0kUq24fZCZAoe5aMnmB6nEYI3Em2qqq8AlzkIXcljWuq3iOC7r13FjOxkLoJYNXFaPaGCHs6kTR
jern4Fxq0DLeUVFNW7PoMbU+XD6Nd4/GlYYR3KbVyzdLV94zU/ls6+bKz/rHMOF0A6eGSkaww/0v
WyauvpYBRqMBnex8+mAmDd6oIWdThg5ueSPbna9GKw1y7KJHE84R9B8Nhuwg1HDV48gu0G2sa1qS
TSp8o81uLmXEUWTFvaZj+qQ51CVL5ZuUsBoMtVgZRYe+g/lZDYg9V0P0AjzCztxg1Ax8G0psHyl0
c7gHN5GV3llVO3LOSOCbiJdoqb8EHoCRxgC+BN90IYrU+qCw3FM+ePNaZWMF32PfXVckWnqvP7hC
+oA+3ZKq9neN2zLTUDyTm2AfaZ684/FLDucP6Ix26aItom8CLMkixYETf7jbuEb/gwpqUiHhLMTC
Te2p31uXrnnZPKDjCgIR2UUPRp9e/Ohb9c0EtETv3e5q0BhD4BwijI+4AHceoJZUMXgJJas+QYAv
QzCs89d15qxdfXgI82Y7gKKE28Zr0DiG/WgL3lEbS/KCGiwtDadBrgoTRewqzFFYn4dBj8zSgLAa
eQMWds9DEGyxDAVTBlA/M19MqvCLvobfoSC0WnihchMGrzB8BppWosqCay2oE3UaXZU04NYS+Teb
QkVbEWJtdaPWcKR0T7fejF4wH5IYLyuxAJUbl4mASknOQwLlGi4Yv6Vm1zjWrWW03WOjJHhAtrn+
YOAnda3RULkuTKQn1NHrHr9C4aoq+moLsaV7M10cECs1qnD1AsqIpC1ydDG6pJ6b4ept9e+lolTX
VoBs2mCCvKjUiq5QpuApL9Yxz5WBJLjTwBHKVrWNqt7bZG1MAaP2kOjmtTxs45q7q2mV6uDl2adV
oAIqADjcyHiQUMQeUsTEtBhrZ7L4AWaELqs3huN+InJ/dK2btOQVUTfSq1whaAJWDkqZJkicUJ54
JfiU/HKXR4lIeQn6baqHjMDQP6jjWojYpc2dkKrpdugUHdHsyFwBrHkTyjRZS0V77/WWchU4crzP
BYMjJ4spECNgX+B9YZjhg9tL2mpIhl0V+MuaeikkUfZwj3itm8cbiW624xhPcSqxCt1r1sDTaPZg
5uJ3fEQOjWW+63LP67rCOcsLhlWdGM+pBNBniK+KLtgoUQlvLKWiY8Dd8a+geew0nnsZUpDou14Z
ZbDCUIqbQ1vWGOMklJY4J1Z6yDUgMKGEXrVNvklUCZnU+lESvPcYfzQyQ/K8VK2PkRwdo0F6lGC5
lKl5U7bYPdLr1hNAKIZzZ0qY3tNLqMi6/QbDmTChiGCQdIUwhznQN6FobI1W+9vSwwdsbpYiTcic
HA2p71WU44GOwQhYkNfcMTepOGBDJtzz1qbKZ3JTpzp7wG0RusnoV6qW3qAbkiwlmoCu1G7ikD/W
10hIXagHNPgVbc0N8t5n2Kc1VrTFIv5owZ61weBr9JrUG0Ebtm7RfIQVfwecmziXn4oQjSsMMr8L
o6JWSpOuatpboUvQ30PXR7dW1WhcTZ64LjVMf7BUoOVJrqSSfhtb3+RWa+hGiD7LSIDBmPbSd7Vp
E1CBnxU2O3oOjq1FK/DdBSnmAkfnabnvNGPbitkrHZ6tanhv6gAk0qPaWVUOLpXxMz7LaEq7dAO6
lNNOC2hoVgfylYeyS+4yZyQnSj+sAKqRhY5p7SarUu2/i3Tr9dENI9bMtczBjanfA3So1SDgq+TW
nGmYTnCkChoYx9C8iqJqiQDKU+JJeN8IxlFnIdr0XT+UONtabfOEVDO+ymjEQwgjtc6LtZK2Lbir
/jiaJ3dAwrZ0ZfDqEklExDc1wNMh9yIScG0kCq3of9QL1Mo3+PPswip+cgdkSfsoRHcn/gSkf41D
1rYCPoyFBoJuFD0VQZAAXksvHYLUdmwEt0U6yuLSfNX4gzMVNfa6xIalUFB80iUYSB18mBbGhVD2
S0fFosD0Xyon/t7lfEgjATtPV6PtIF30pryCQRTaqaZtLJQDF11cs/GjvS8J1zhH7lM1hBfurSmm
bzL0FgTAhyYwtFUT83hxkM1FzLLPqnXqYVyD2oUMwKgZVq7yRP9sfJt0N6mZHJD+rejGSbqywaxv
7YrAIKvvRSe+6qhLe1RAzKp/TzHWSoR0V/A+liKU5FPUoqWPgGNOb8NbpVFu3RR5kB71NDFa655x
M5phyDXgQ4pDQo8dBEsz6z8SFwwirkC6Bn3CGz4y5LJwfl75xf2gpwVyFPhiA+/TSpAaJqmo3fPk
CbLbgV5ZAaWAeq3aYYKkJ9XfvCLoncEZhKP7IJXxrdjQYi8cHzlE6bbkmdfUwKG1PdDF0dSDcpP8
hmqhkI4WFQvc/TY4rd0KI/Eia5RVN4AOf0hF7Q1e6ygk9cPxUkrh7UYGlcsCgTVMaVaJD5mX22ok
7UPF+wZT2ygRdBqdT9LkKgN47OKDE3nat8xMEZKityN9GBo4qWODk01IfTBHOafni8lgZ2PJW1ro
11TeyARz8QcyNl6doYDS7fM+34Hd3Xqht9FVulEkbuhvltQoKLGigVAuUvpQkS7u8KoLDJB83bBS
By9B7RQBMiwrPO3WgAQbt/nCY02EtHd78ZuoHc3WPEruDxFDZss5miPm38G6DFoOByb4rXbXoDlZ
87RB4jkei9X9NlLwjwBlSR0GSOs+x7RKbpXADtLoR4hgt8gTCgDaRpCFa5m7NzXb+6IZ4U7mNmsB
5DU8lNETfZT7Q8zcOMkhp8nmdZTTwh+9mVfLluMFy+NFNxSrRn3kdF6Wzj2wibqEO8oG6eVrIJ3v
qro16DVkwG7WhYdeEnpSevUMGXLhoQApQ9AU3gwNiPabktR7T3mh8uS070CDriKD606E2CjHDzLl
mRAKJ1Kl+6Eo9pF8rXrG3/j0sheTVVh/aiDiVexhO/OYYSno5rd9VCyR0qrgezbAWDrwJGkFnVL9
0WjPBpu+dcf3MLAyXkUCaqIiBX/kOeJufGsC1AyL73n0TP3oWZCuKZY91Sy/hi5wd1fgUegg0DZo
3nNby7BxUWGR6Z5/60XXrlHSotoQLz18yVpcP4zgFXWOZSCJ4ISqrQ/p10ARVdRa9FxuRTTbCv2A
BNXIv1dRVxlABvvSnSOhHe1CFqGQKMIXbzT1WoOIlbo3qsySK15MXivYaOVFfIBUC8GVVHHd8JJZ
JCKXM7AML9fu/czBqaM4+HHxmnavgXCdJ96rlR6EHl+3ZBfpA6Z5/Km8tgE5LtVcfWgyqrF9ezCH
EQx8wym5TPG9DVVtUccvGeQ5PcINpdNu/EZb+XgxJKJJ3bNF7WdYt0m87GhIWfpVjmoAQiUWzxwK
yDvfFB4t6kkUlfBj9u0yvEtj4V2lvFUZ3t+NUEECi28rDu0hAmdCpmCEFOEShKNjIH1JcHQoNjYA
V5wCxQKgux3P0Sj1wWl12KVDKcXq5bsTceKngrYQmlsHkT6TfxwgoioDNUd0idLRkajDxOtKapFf
0N3PJBZ2jou4FvXlso6OQhpS/6peyyb/Oy+z6xDWi1+9mplRsJj6TSZTYEK/MjLvUMWE4J+9pk0D
wgwwPY+YUX3HQLtMl6MPCQcs3H2hc6JtjuS+UT5QEzg0lDhcdGjwZYMLZ+pLxTReDdg7QtWiqoLm
kmOuqkHYtGO3pvOufuoSifCZzOS9Qj00LdJbgGK2DEY2bZBCFmlnj7SwDCu/vDxYTE2KHmxfoh0L
kkIUEG9X1EcAaEtHjN7ikrHEgLyr+paiEfDhkc9Y8ZR9EEccm26V9DIS3vhjMwwDjlWKlGmofyis
lKqOD2b8lKGCDP4HZrXJ7CBa5woASKIlGgBoJb7UMsx79BlRmFQA5bEreFRfZXQGfY+Lof002IWc
4jZO32FmQmAOOce8Qxl427LrcU90ETq2Hi3R3UUq/1fm7ak42oN7JTcveLOs6CBe1XoO9QftGVBA
fdzeYqFNn0C+iwXjrhEArVIUFUGE0ncg/YD0XWP4whMsRASlzb5V8fBS6P6DiPB/CSWyrYyrPKle
O/BhTvZuQEKM43sagWsJXKIetz8wHKKcLK40YR+nwm0vveOJiOjlvmLxCmgMqgHunUm398GVF2pm
d9JNmlOuHEE9HB6sva1oPUp6dkgHVNaqeknHcFUjlNmztBMtP4rk3k6CMjxALTfHFsY0/m48CKuo
ZErBZxtUrz08v4UJnFxrwyeQpPh0vwoCEvIiYkfIBWnf4hrgDhCcQXpynPwOs0YkOsbEA7g81kna
QaJKVIevGrcIqRuXJKBeb9h3ErxGc58gKSGVD2gZo/7zKKKaFiGN7Fl70cEcAIqY6eQfFkYbORhH
MUKcKeK8MjxlocD7y9wnjcdCSlUHWqi7zHt5Iyg3GrI6HVYNqmzeCcF3v7uD5rhOvB8UFdBuag8x
oHMaLciRUFuUh6XpRxSR9bXSP8gOannDbSy/+cMRuX0SXewqsE3IyAnRZVMLGfwM0J74Bj3cbeIh
4ACgtpHMpeBypPtHHG6g3UJsMX3sq7mmjQFALrAKeedo4oiLA1WfQBTJe1sw0AhNIkxdkqVikfUm
QG24c3LTeeD4XUeGA8R0jazWulPDTYkIDC/FsOUsCuGJ6N43QXrRTXPVF9+79luGDmZdPOpQdCPH
WsmZCqqWFiu1WXi9ukZt6QUztfXgX7tys6WWuI2SI542fIX83tNgDEivCcu3gwbeQ9zh5bP3851P
G6gnnezw9vSaGhuc9lDpmKPmL47yDMPjoy2N5zY1nuhr0yXNSWTpg3rUNMTiIdJRWo6DFYSonPMU
siRvrLbzd65QrP0ou2tQgi3QTqhFXkmDF96hrs2TEiPjxjh0MWmAiApNke1GbH6L7wb1X7PyVql2
0AJ1Sz1xGKWqxRTzV2yxAr6uKknQweBCDRh3quR8+oMG2xptnlWVG7dy1t1QTOKl4cNE55CBhP8Q
FO0LNUToAWD32megUCu1OLrJ01+mZsVqOkoBkDZT6x6+dw0scrV9aV1x9ReES9essLGxo3rHa2RQ
jgNY578q1QpaiSQTe7Z7cncA56L9l9HDlsbyKLX75k1WXn39+O9//a//879/dP/lfgIwino3Tf6F
P9RdiiVo+d//1v79r+z//dvdx3//25RlRZJkU9Z1VTY0Szdlfv7j25EWCf+x9FceN2GV5TkmyhWa
vFm8lpViXL6Xo0hnw1iWqaqSqkmaLH0NE4soGDTAzm1NtnGq3gMmWQLGtr01L9Zix4e2YeJvZqKa
5wZ3EnUyuDhPWisoDfoSt8593S8QdFonD81dQFS0ulB62ksg+21gpzvHngk+/vLpl1VkxbT4rLIo
WsbXIXPQ++7YArXJUVZorC2g0WwwIjh4W2+v31yOdu77Kopo6PRmmUVF+RosLbweKjxNP3jnPPY/
4+AI/XBxOYiknxmSakisFVPBm3Y6i6aqCwNl7swuVyDWVh1TyEW0BLt5zJeDDbwb0NS2e7scdi7q
ZBZFePIkVjwKCwBTGQImHQlr8cMZvl+Oc+4bno5u+g0b16+1BOAQPSzfvTcloPPpzKoYJ326KE5j
qF/nKYFZFFJDT2nRd1vDwVtZpS3ydzugsuRuL49HOrcCT4ONAz7Z272k1ugoEyw6dEthUW70O3VB
Trgu7MTW5rb4+Wionar0rHVdm6z3wZCbKjNKrKuvDWrzG3XlrnBVgLW6oqq+MZaXR3d2tkzJ0hD3
MDVRngxOUyTZAs2ejsABCJcNJ7F0rQ/W3BkyzshvM3YSZ1ydJx/R61urqehO2/0eTc9XmGhL3BJZ
6+Ey2SAbvgxmlsj5aTuJOPmQRtkLQOe4P8pV/myshy1COpvywEe0/dloZzfXSbDxCD0ZngiZQPAQ
cuHKvnHdPcpQcoF4xcxkSdbMVxx/fhIm0juAPJkX8exfINNo63b2iCC4TTVop60AqMLPs/VtsIVo
s/Fm5nAmuCJ+Dd5aohEMAyBnVDTCbZYqS6wCzC2aYcl9lGYywtAm6p0FvNkiUmZOFWlmASmTqw+l
hab0OhYqeF4S+A1kNdt/95bjiemjH7qen1RpHNGFRauMe/Xkc7ehH+KnTsxg5+yTNbJ1i8GGy72Z
u2J/brNLkSaHpiFIhZkarB/kTh4dYM8LsGcrbW1svTXmzz94NN/ENnm1DeDdplS1TOxqE23K/X9+
HGiKolqiouuipk6Og7A3YL0kKA6VVBG0slwLvBkSaBF/EEYTdUOUFY3LfRLGMhsFI9oKKXP0b4w4
2IrQJJuunDm6zx1umsargs6/bCEo+nX+Ss+j1QQb2K541QuPIUhFDJUXl8dybmFqusHhKYmI/E1P
0Ewx6S758JCN5M2jFBZlx8sBxoNqujZOA0yOzkAXnZb+HKuwflXN54oCe4/mcZC+qK4xMzFnt9lp
sPGPOVnyhqhFRSi65HoPlFPRVxiW0ZKXMoSBFe5o9+ohep9b/WfT2tOgk9MzlTyBSkUb26jFe4/d
o7+HPnnV3yr3yh5nny1Yk6f06vJXPXs/nAadnKUDhEmxCfCGg42/q5F/WEPjtiV7uE7e8fedWSVn
k76TcNPTM44GWJwaxr16tMyfEUnUtgirXiEHYC3M23apr+Pb7gk23p/cg6eBJ5vAN11XVzOMVM1r
cxNvgW4t8T3b0PKxhdl7cG4qp0dmrIb1AEECdaL73kbHaxvep2gvXQHcWAChq24wQfuOoPHMZJ7b
hJxXuqqZ0ogAmSxbS4pc5BBo5HuHfthBj/DscI9nxXX2XEg/b/1w7axmgspnNqYhcVSCQVLAdU2C
xkNME1ugFVLvKRWuaV7a3lL/QDFgCSx8bmeeu4wMhaHpJtqkpjlZr4Wnp9SAYSVxGW0As23xGlvL
C6LPnJrndoYsg80xDFlieOpkxVhVqiRDTKMFcOnSfM7Z/VAZbWdR3ePLNxPtzMx9CTZ+5JMDJ21q
yUDxipkzVOHYg1O5T4voc2aqzkaRRZ28mtuNx/PXKB0QiH4o0JpB26I4NDvhBeUf+PcQibjSpZWI
S95CuvuDqAorUlZFKBSmPokq+8Pg1z7CQXTTWh6v9VHa+hukJBTkSjlq4HFtqfDORD2zLBWuVNUU
ZZ3Av72YmzJ1/aSjQeSF1o021pW8yCtxYDLa51JGhVpzVOzejbR/HVr8bDC61dHVp/sr1FIxszXP
ZMa8ZUwJ2JIKXdGc3F6dSKvNFMYykfSpuViCw7KJgo8UKaTL4z6Tnn4JNNmNShcYiLCPigyi3NmB
jwZL6nZ2WULS5k1K/0pSoMDiZGbJu8uhx3mc3NCwtESdlMmSQadPNkzqONAjA3QiwT2gpRvd92Xz
5tT18z8LM9kqtTXoWG0DOx3Mb4DKQQMDyUDl9p9FmaSi4iA07lDCso5dPP7CW88DHQ/v5XKUMxtS
sRTJBM7FAaP+TL1Ptn3l1FYK4XrkLfRoxKwrlIYvR5DGP3Q6K1SNZMCAlmriKPF1z5dlJMqeTJnF
uRY36kZZ15tmax7gdeFzvxa3SJFejnhuGViGIioS5SMyzvHnJ2Myy0bK6wglHatMUGlqaMPrDyLA
sMthzuwoxTIs7h1DIe3UJ6ut4y/IhZr2Ba7ZhmpLyDb2zcbwZxKkszN0Emay2mjgObk4jgaFyAcF
MSox6JeXR/IzAf9tik5iTKYoAS6cmS5Qr3KF2PxO3aBvodqYwds7/EUx9lwP9o2xB2K/uZ+rLJ4Z
nyqKokbtwxRNQ5/cp72KwXQaBLxBgDtmZbZRq2LmNXU2hEV6wO9XVXLnrwtCs1wdBQ5Kbp2mrn0h
3eZ9vb78Cc8lXOweBQlQg8VuipNhiILpBOGo/o6/IH2UfoXJNlTBJbJNS2eBVVJ0ky6zjTZzt8ln
0pHTuNMNnEleq2o9y6ODP7iR0DQ61N8AP9xadmebCzbAA+XoI601kS7YYj6jHs/zydr58gdMtoFT
QwkUej5u0ELfwFTN2maKO8p0gDarZ1bqma39JdhkMwROXeSKTA3Qkj6b4YdOHzUKZzbc+amUFIt3
sWSo1s8D7eT8oHuMdFaDRm65Mqmy8/Didl8Iq2KFlvTC+BYutw0Q0T94JdOa+RV2XMUnYVundwGy
c042CrRQlD1oDA7x95l1Ok7Hb9MFE0OVdUYmm5PpArkUepEbgt7ZVDvrBT4g6wTTkrtsU858yPG5
OAlFOZOLmEyPTTGtLiAAF7Ewafb4orLJ83RVi/0VNQ+g5CIE56H2GsD2wsPlEZ45ljWJ7o9kWpal
QFj5+hndSpBDIQn4jHJFqqyM2uAqGDhTim4Fs5ibtTNnC7msiLQAV45kTnOOGs2voGoRTm3071b6
Aov68nDOXZ9fAkyWfFr5blFgU2gr4bq34aMdadgya2i6wq4bKD/NPTzOZnAnQ5p8QZh+meg1UEFz
lOAXaqlu9cT6ZkbqK6JNO3RbsVprKxXxdGxiLo/2zP7+MtjJHkho1vh5wmCjATWQu6r8Pgyv/yzE
9DLwBK2SfyrdAuCoMpS6Ewt9xHRm3s4ci4xEZTtb3Djy9D6ITKctqjGMXCKCC37uIcStywd81Mcz
Izq/BP8n1PQKGIwI4kbIfKkoaUeIkoqR/375o50rm5DVS7Iuk8ShLDD5almfqn2HEr7dvLZcbaWd
H/tPOIs6kh0L7wgxY5PhtLMAq3g58tnBnQQet/vJqSgh+d4qUZzZguc94a8ByTycefqeXXQnISYv
FlVF48BUCQEfA8wDgIrYwEk9WV0eydmD6STMeFyejETMotQ1PD5h6Lz06SZoJDSLC8CeH5fjzA1n
kol0FSq7RT4+wOJHNu+iao8VWOTLQX4uqunhfrIgtDEvORlNEwwOmmTjR6u6T0j+H0ka3+WluurF
YV+UsLDyepOqznXoPl0OPbMitMkNVsJ+K4SEyDIKXWmn3ymoa8ysuplvqE0OXV1q+mHQmKs22KXN
m0CxMDSy5T8byOScLZ20RrmDico6f1+b7bdaQinocoy5gYwf82Sa0MEtIW0SQ9Gfugodw8famtk+
59c1hwKVFZNG5WQYndE5UmsSwqDtJMpvWlctKyS1c+/tT8byK9BkLMBluiCyCFSIeKbk8igCA3q5
ko2Hy4HOnt3qr0DjRz35aFWKVnYtEKiOpE07NJtC1YDSeFuts2wDBtLlcOfn6Fe4yREXBRHy4C6l
maTZ+7BkFLAw8e6fxZiccY2puSrSbxw+yXPrH8BOunPTc65eyR3xaxyTA04CjZl14ziUQQXZmH7w
IlpZZrpKcTEt0UaFZrUVEWLlKsPgVId6Fx8vD3NuLU7OPmzuMj9CWhb4r4bI/4tpPjshxhF+8Uff
81c5bXIIWU5qaJlGoDL5kEeFFiRxB3XukB2Pmd8P2V9Rxp+fLESqaIOE7O6IUBnrluHKW8pv9VrY
xHTq0++Xv935c/VXsMk+xhLMEhJl3F7ZvoOYgTnePwsw2b9JLzvIbTMaU0AMbVRQyL2XyyHO79xf
Y5js3MYvAt/oCFHL8Cwx9k2AHQoFJHoLDbKwur4cblzRl+ZnsuJJJZOGMn2GB8LGyLem8OxjFFkj
I6JsBq9YX442N7jJ4kZZGMpzwwSFdJF6GLmdtEustyG9UdNkZumNv+vCyKzJ9d4PmlPoJpcsjFJw
BEi6ugLiapLi3DgyQkZ+dWsYqDxGw/HyIH92a36LDKjOEGkhyaI6GaUStqn2s7qqQupcFIcBgAGW
cdic8RYHqIJSFm33aFN8/gnmh8Cg+mRDBw4+fbD6qWeqHhAKu1s7m2Tpr2QqYut+DX0BqYeFOINy
OzufJ+Em5z5GsIpgoOM0ivevCkNaiyHKZ2Ie4m5hPAyJPnNRn71nTuKNf8/JaZJTG0M5kuENrbdU
4leDLC1WlZldLolnSgyapJMJgNaStN/QkYEYOOAoKMOLlbISXOeujIO3zuzxGIyRUY4qvJcSlCeG
ctt60bayvHUXlRup1g6sqxWMM9z7gHgJ4SobWVImXEgvVw5V5R8FL3keHAliXr5RoHwIobzVM/nI
eb+RUGaC64u7YQ0fDyHGvYYNQNHENwXiatRTRpfOpsIiUTz6UXjThtF7r0dw7sE1I98jdwmeSOm3
sEVeIZDvHSe+jvAqMhplPUT+Fq5CpCEkaiGijKjSXav196aBxC8Y7SHGKEzy7isvR3yhg4YEGld1
2ysdl4BBNa4MyMhyNaAeWt0IonkF9XWtZfqxFprHBhZo6+H2ZXRb3xn9JqiG5tImKfO90bYHF1bU
wsgdO8LDRhVQgtbFNYobtiRVWK/wNpK6bVjrGxNB3SSE35UPq0LwsGrpl5rSoAGlZjs51RBeCIpj
PtsROV+k0E0DLAkpoGlNrsM6FhNMwJhytVaXMsBiDylDdGOHaFuma92/1sL7wXjxja0sQLvPv10+
NM7uJJDICtOs4g0yOTNkLfJb06LmI0Rasqic4EpOkkfXj5f4Qr/qiby5HO/sTvoVbwoi8HLIKLgj
gWCDyBpjNolORBDNXf8zo5pCrbQukywpJQqEKuywIVAN31sYzI5+m/1RVeRkRPLXs2EYXAqhIrGa
XrlSLevKZw2rOORd/nBnFwptWGqrErVyfdqrF2RZDJEC4Qy6FR6gPm1YuLavUMoakxprJ8+csWeT
0tOAkyu6TVDzRqmew+geSZldvgk3/gG5pyV7fj3Xy5DOHX2yPiLCLbpdv7WeHK+Aot+1RNtr6wLJ
VaDZ6UFaYXiELv7Mxzy3CmXDNOhx0dgFo/p1ztp86ItEQNbC9bMbsTQ3ppTvhlSZWezyuSwHaIVp
StTDFW3aPonVxGg8j0/YlTjjaCl0qepZibtPBBeWmaiM5LG7KsE5WWzJghVbKEf1T/8wyM0+z151
3Vtr1cgBFlYyXFsvGyoa/sUyicEv5tpVo6FU0PbPiiI9Ii+8ggUwcymdexeogNxw9xF1IGiT3FYK
lUbv1YbUszxmKFEYxpUoy5Bs45k5OZdEnwaa5LhoK9fYIBAoFHFew1cqmGn4/H4oyJasctRRcFZH
rPDXSa9bFZhWl9OcyCHpY2zaPzf8kxg/CbN75/fBfI01SVDqRu+CgZacXa39G2mpXbn38pu7GftK
4jK69x/mniC/r+ivAcfBn2QoXq3wUPXTCB0yZZHVcFB6JOuX//EZRBRNNsUx4VGVKRwR566sposH
e6OGy5DctRu063fla/IsrdKHP4J+fQ04OVwLK/WsKDUx+NlHzcLdlhvBrkhpyGbJRmbPhbPTdjK+
yWJPOywlyraJSQ32sQOr9XbmA45/79cU/et4JoucPELrEd4Ze0j638ly2DZb56Ffj8yT7NqbeWOd
gULKFjvfHJErtOTMyaKQoBCHGExCBrGjXXpsb6KlYP8ID3mzCBbh0nqbg+qd+370x6TxGQBi1ZpM
l1PpEYL/PB4Fo4AYKSfpukDGZPUHX/E0zGSassFNwxKbExgG+sa/Kq8jTO0fRkyEvHVuZgvp5/bW
abjJpKH0p4S9Sp9WrnJ32aYKrR2p7lZ44Bgzh+BcqPHnJ9sYw7iwtPI4slXhrmg+rbDEx0qcCXLm
Zmdd6LpEMwKcB7rTX6N0LgVUTxxB+Idh7W8hFqzw3F0jc7v0l+ZMtN8vEIKB6OCWlXVDFieTlQL4
ES2PLazFb5b6HCQVItgfUTdz1579cidhJpME/81SC1aFDcwZr5U7HJPXCIHPRDm7wE+iTL5cjddj
IdbQyp3sI0UpOtOkmft2LsLk5kiFpvJrFD1sJZW/jTaUfZv8x93lrzMyORYcS0aETkNSUu3fkSOX
rTtZeNHcQ+qDNELk5fJunZuYSRrpo54W4OPHCwOqTILPc7/JQ30myJns+OuYJu+YMLLq1K1Hmcx1
8giWQ4aNCUMHh2UdUwG7sH1sH2am6gyZ5UvQafuwLUVMkQw0gBXrWn7XPeDCOPJsVTpti/pHA4Mc
Xb2Ndd0usQr+/8Aqz6yVnzn1yWnRdl0Y4DSECwx+d65YLHx//SeTp4+0KoBG2hRiFGae4GcKCayL
BJShIix0L6DSfzmI9HuazHfkREJwS+e3TDu+fSGWoi/wHZtXc2OtkbRJlt4aWvorPPH2tVslq3Zr
bRGALjbm6nLwcbFPb+ST2NM5dHJ0RiBeY7HsJw+uT6kMmy6kagZ55UhY1KMP83Q54txwp9PmFBDy
DKR47UCLamGR+a6KuBzSTZncQqVUUQso9Lh5VCN48W5Th0+OVYZLp0WX2+kiiBraaDhYBDj9mh6N
r1SPn7Eito61WtUzk3Nu+6ojBoUnjDbCQ7/eFaUS5UndcCM5vXTrCy99ll/LaDNc/ibnVvJJlOks
KFRG5RrpGbtoVKBstV2rh8sRzlRHZUCUtNoQGOQ1Nn3IOJaOPFISjSeEuxX3SMwf3G2yjjfDjfBe
uEAqixt5G9ngay9HPjc2DTYSGl2KPIJrvn5BgLtpaqLOa3v6D8054JB5+fefQV3xxvwVYFpxdpws
d3Rcg8azr9wKP8b6q7VSb0N34ywwvtxVdr+dQ72fWxenQSd1qwZPmTrOhswOqLBV+qqjyevH1sy3
O7c7NTBNELlMUbJk5eu3Q7ZG1oNcpCsBm0vPP6vmKcDDEJs8Uf+8/BnnQo3TeHKYJi2LBjQ670+h
O2rIGoZpu3NNYZeg+5oV4ePlcGdXBe6SoHvRkAXc8DVc7Seo3NUOpQFrU7QHY/apcT6AJcuqxbn9
G1yty3Wpc0U2rnmNjPkKaa0AwaclsBOYOsVG75fVxthdHtTZa5ic8n+CTkaVKYnkd0jGjny1ZKeu
Rk54hrn8HZrJ8hqtrqXydjnkufRSg1sPIA+6Mb2Hr98x7gDdKBXpResjrvbgmv+XtC9bjlvHsv2V
G/VcrMt5iOjuB045KDVLluwXhuwjcx4BAiS/vhfo08cpijfZdW5EVUXZlhIJYGPPe62A2Tdp/3J5
lVWX+XyZhRcD8rlJyhSxjDf4Krp4kG/eFW59wORv2O4vr7b6ts72tNAYSd73bSfSRkp/bKx7gz5E
NN54WatrOBBoHaAPgH5YvF+JAuO0rTH6Q52jCpIQ9U1XNxIuaxIokpWYAncMFWr349WA4JnJvQ6X
vAQOMRju3roo2QqoP6cN8cGKaBMzRVfmMtOb0i5vQIssuqsmH6xPPnh299lNFQBDb2vSfE1DnK+1
EO5azsu8BlCJV5DrOkF78nQyktsCNLGIaf59CTAFjIOOiTCovsXRySpLSItBaQ+FGy26KrT7UtsQ
stXbOVtC/PuZvtM7yIYMmCEvof0eePOvVIo3EhCrB4bIGa6jZmOmYCFjaBxl1tjIgiYh2ndgJUGC
BZyP8XujlkB/cjbimtXlYCiAOIg6tmYvKq9lKYHECXSZXt5+cUBbMEWvYHZ10/FkM+r/jQs6W2ux
NbR0IqrtYP5A6wsSOtTmQAW31Rq/9kbNs0UWAmdOoOJTGUxSrQI5JJVOlcncgfC/tRek3DHKbKBv
W3yNM0mY7DgrMhnLoLGkLkDPCMTD8fXyeQn9uHSzkXHADJkYJlCW1Ys004xCbbBGZx6A5OtGMZQo
6nJ6JYVZ/khAvX15QaEjLy0ovtDZprKKyUSXcEEGA5JkOYWRnNwlYIwEOQemz00D89TMY4qz1d+3
dmmYblFE2k0zrOUgZ4q+bR5VUN5cC0frC1h9AXh9eW+rZvZ8jcXmwMXT2/KAnEp2AC0ViHt3dN8F
6cmEs1f7434rSFp1Mc8XXFik2nHaIe6gyrODEaKZ5hFdalMG1lEMHDdfgKweoAD1gILr5Y2uGXdo
IZQmoT0+Dz3aUV1EgCaE1ETXJerewHeM07ehkjfC3K11xL+fCUttAXq0N7HO1Fy38WOnAqVXu0qy
75e3s+pFnO9HaLCzddRBiVtFQQzSvSKyRDab7q3n3p+C0pf8zaYMYSSWT0CXNcxZCegA9FR/XA2g
xxzkb5gioH697wN6IDvrBox1c0SQBFtCsmZQzpdbGBQQP6smM2EeNfbeoHeov984vbWXdb7AQk9l
A0phLIYQSnv9mHiY6r2OnwFzVJ6cHTDM98rBfN7MoW8d4kI08rHuWkZQ8jCvAXR00vaoxD2R0HSB
SI5Wsq0pkzUbdr7HhYQgMWuiNog8Fq20xDfQr+TmdvLcj6B2zeLkPgbd38axrrpQZ6p58bbjupQJ
+md/tcqZSJtRNKMeKOCBZGCCbqy2JiTIBGOgWJNVFF8XMmkDdTGitoqXVgFJb9K/RZq51RW6bmt+
r7EQRNUGezpTNPgBvQnAcgDpxSwske7O7fEk6+ibUdmGq7smmufbWohmIimE9BW2VeePhZWigfxF
sjaU4erRoUHEgrvuYBRvIRqGnSaKDbR4bwTTZgc8PWMLhEAVDsVSY5hnSyzsitWQatJ7nJy8aw7R
T+c1+wEKqDhQQHL1TczPT9ejy78X+yQAuSSQiKr7rRBy9fIcE2EJKlaa5SwERK3AfCoD2NQDidC3
slAfmgqsXi35ko7sbrAKQIFS5+vGE1jdt4P0EMIhhELLSKUAO3XaUexbdIuCElVxAf9wQF9UANLx
/wUsz9qTs4AE5yiAhLNQFvmomRmvdUDFYpPwfgQWHXzIxC8Nz9oVE3KcW2NJa9KJhJeq4jhNw9QW
0mkpBRH4yDjTBLnD0vGloQ3wSDes6Kpbcr7OQlcySTZahIMIxsLBV3zQAPgZ6NbRfFjfoTIXABRo
4+LW3gRw6NAKhh4bYVk/HmRsQLw5uqe98Z69AhDWR2UGE17gmzXu1ZDugO65EWSsn+XvFRd7tOkg
tSMo/Dy8o0OlNVd5yQOZ6bvLO1vdmEALRMISqAOWkNgzT6EtDZVWU4ecXjZcVaUWdra2oYqFkC0f
O+pxfy2xeGkJt4veEhkAtEvG6jWX0ShqXEn5j3T8O+ldC9EFLh+jymge+LgbW7GB+dgjMmtA4srR
EAqQ+svntepanS+xkATQXCoVqF+wmw7egeaD+tvrgaMPmt5d+XUb8Gr9gn5vaSEHmYEialkjfG4M
AMLwl26zeWhVSWiQasuGsv80jqlJI+jfSI0XC+By10lcDJf7Sgj8Pq/c1VaQp25yAzoNj/tHEO4d
yVX8/fKhru4Rsmc5liEK4As11aHUOXQ1ro1qJ2d4qOLHy5+/2qAAJf/XAgt7UzYR5kQG8L6DTB0E
iCPw/l3MaAJ7FJSSvoaeKBfUcf5WImdrXwuPB30RtlT2BAXQiOwdAN4nafN8eWsbS8zD52fvt5dR
51bQAO5NRPnR63UIIqXXy0usaiJIBxq+YUOMJWKrCj8jA0s4arYTCSjoRHJBGbb5sMRhfFITZ8ss
1ARFZ2wfEcwBN4XXB9ar+kZ25c64iQ72iQYIXdCO7DVA7ROIbqm8peHFx19aXhz02UG2YP8Dr5+F
hlH6MBil2wK22wRuKvC9wS5G5T0hBIyk9wUB8TdwNIe/c8oGJhlhqVUANC2SSiodBm4IYgYOOilB
zWfWhwRYwZfvct10Guh8NLAQ8FcWIik1MjhLMjQGjbs+GAPAEIT6nemjMLgrAv7ydxp1rN/LLcWz
Rfag5i1OVc1AGFMcmohvZWZXXwCIJUCCgv0oS/AShqmp1LAU+FToREMpIA7ANq2DIcvT3fQp2Zch
/AR2uHyOq28CKJY6sgWAwV36A06C2IIAkN2LrfxeldRgJO01lbdG11ewI1S0qf5eZ6H967zXO6WA
4pLv4xv4pA66yR/YnTA601H3kzcQ53j5yVZcGTMQ26Cn4vM/vYqz9ReaWZ0KXZ1K4WnlKpinQH7Y
Hrn0rVU35HLrPBcKulG7FKzTePy2/DXJFVBZ/ijSH/9/d7YQfXCulAzDCPCozOHB0WHqyuKpAYvY
5WXEV71wZMsSs9MaQFOFw+iBHXA6lgz8oKaUqrdRy+7ztsuOajG2mMmmW6ni1Yfw+66W5f4R3Fgk
Eg+BW/37oKnXbZ0Fl/e20j0t5FFk2VEBUzRzoSULJautakIM39o31UENyDvqbuPeEPFEGW7FaCtg
nx+XE2JzppQTcD3LlWB7SU7aa+SpwOWzgE6nXsNVCaTXJqx3qWejGXWX7vhrd2XeRrfgCwy33uH6
M0B7NeIahFPLwAY9qoNZ9hmolWvjWLSDnwIMLGYAcCm3Ro7XX8LvpRYvXkqR5FeFL6Q5wJS6Vu0D
jR42blFbFdHfayxedatWHFyLoBmws6PwYUX1tMDsys/2JPv9bfq3+l3R2yEqZ8B3A1jzx3s0Ck7L
Dmzm3uRc2/mhA7PR5S2tPTqguCHmnP+7rGPpSTdlUMEgSD+hp6M4MjvUkPksTr2+UWtaux/g1EH6
FcuyMc7ycSsRzXSLp9D81ZTtjSrfMUe5asctbLrVDekINGRHQQPlsolc5nAXMfABA5PYx4k5YZGB
bMFgrp4512DWe62cfCPbv6Y/kLJCY5QNM4qWzY87azm6gqgOXd9o0U+u9zQED3XyNwynjRZhHeYa
eO7LtIuFcVmttLEvPU/ubDRPumA983pF318WiNU4DYxnQPYDIAYyneINnKkOADlEDBQ5rUdZ52ie
UZQliB+SdNo5vaHsWZEMz1MChrkhdXRQYU/Dl2GQpVfHAiFJ2Q1SePkLfT5dTVYM5Mh1RKefQW9A
SGDHpEZeBF3Fj5E57BPD/LfP9uMSC+Usg+EqK9um9az4IZLek2pnDFu58bVtoO/aRpeMgrzZElIt
NeqGYq5atHorIT3kwfAi3w1ee2jD3MfE837LBmwtqC7ucQRpajugvtahVUZOsTM9zza0h/X5USNL
fLarhbDQDjybuZ21nmNUZMea/I8xy+1ncMWXQasWQ5gOufqFlk4SOFaX3RKTSjuJjY9NGYHDzjLA
MxqD3hmMQsU+KurO5Y3ZH+CbDs/M6TA6ZSk6yOsjusuHsrvnWgRApylp3Al4iIEiqY6nTCAgsXgG
2PdyLMM8M+OTxRjGkgZz9PiUEXDMmSBxjKbOfDQzooTtSMkD6E+VayI30yE3qgzMvAwJlp415I30
TALni1q6QIxRQZVkyFcx8OlComUGdTHPaO4lhDwPDVger/uRv2lUkhVQBNmlO9CGexMY3YECGY8/
ZD5FP0hut4eIx9Qf5aTziJYMoIIDbXlVtNHeSKvoi04KyU+nJjkodVntBjOtdlmqItfZFoPkaRp3
ngZNb4J6okboxGBC3LjMVc159vAXr4AYsZEQLiIck/tazVyj2ls5oM7iq3y4ctAZcPlhr4ZUDp42
utQc9Jcu0U5sp+sTOk0FnkR1UEJ2m/mlpz7at+h8AsmI1Wws+PlFqM75eurHF2GXIImnojzlGP1O
NeqjnG8B4Xx+Dx+XWLwHrWmmQRphClTnRYu1h94A+LOebKjEzZNbXFVtT5OUqPBDSjruJYsd5NgC
r4403oJq1yuS6rXAiFEByk7HLvdxWh8dOvrALt2a219NEKGbTNDTYIJFXprbEu2gVVUhv2vR4Tol
5KrUQKdlgkm6th/UekABP7nu29otZNPlHAAZaumxjlzJzH7akCdxf8sA4vy7LJylugBqzgDaVhQJ
ouyQ7tud7WPcjkmB7ANi3tM2akqrptJBUhvzdKJWsGzRSqLBSqMMgRG4PwMJgNA1RjB1F8yTKHZu
cSOsitbZYgvprXM5Qj8GdsfByGdg3ls6TcMWZqo4ok9HeLbIQn57hcLYYibXi8n3RvmesD8U9dXp
N1zBrVUW4jtyDTwWEYKhKAHQPD8oLQi09XuqvVyWiNV1oF0wxw/sHhTZPz74tlLyWBE8aCrosrr+
Cn4GJrdlV5+2Bu9WVcvvlZZT03YD1sJ4xEo0I2+50t6DDXdDe60/erSrzJLmYNzz42640VWTWYAE
jRvmnmGeucnpVZoYgRMDeY2wm47kQQzD27f9Ps26PRIwh7Zq3y8f6uetIm0DFFCgWGDeFK2xH79G
Zg5aD5pk0LlMrZ83ZKdGpn95iRWtAodMgbsrPh+hwsKjZmAkg2cLTS3KfaZX+A4qEgfq9r7iqW75
CAftaWNJ8bU/Sv7HJYV1PHN75cpweGGhF0NGfo9/MfbDd/0g0Nbja203BOyGnGIPBZid/YzyyOXF
P8up8D+B6oskMdJx2mK7dtJLylhCejj/liYHuKNw7F1jsz9DpEKXe0S3MWaFbfSRoZL6cY+qKrV1
q8PCc0/22pv82O2nY7LHzMbWaLrQE5dWWigrkKFVVTdipc4HOoOXeGQXHQQcJ+jZT931FnK9Kk7o
0noLvaVbSVy0QPITrDXqT/0hBxqsceg9Aloebc+uQNx8LPeKi6ZggNbKfnYDFFIaCHDQbTaztes8
P2bxgs5EyeoinefqgC+TGDuLvVgFqGybzo2Z/e8Ha1BrZzcqjMZfS6n/pIg7dQqQLQ9AZT76O3MA
kudf6w59/rVx10WxiYYH6e2fFq30Qo/xg+Cso9GNmm1lkz+bp4/fRBzKX99E+WcJyLymmpCp4B4D
wDJ87tD8WtC7LhCUcfK+ld2p8lDavvx0VrQi1hWDi6ivwBtfjr8wnSh2ZqNjS0f7j+jYKvE/P1jA
D8g0eMlzvgVNIG7vk6gBEhv6SQZVwrJ9UFLHVC/KDgmGnII8nWJIGA3+3uVtrZ7m2SILbdT0bVGl
kQGSHL2+j7vKlwf2ZYi1w+Vl/h+n93szC2U+DJEFSCIT7xTlo0MZZOFkucmLIB+T/fax2KkPl1dc
U7OCwxANMirI6ZYYvbIE2I+BMUHSFe36nX0AdcaB7rbyjqvnByoL5IBAn/EJi6OcONG4oWHOWaWP
Q9uHGLINhq4PLu9m9fwwZa9hvAHUIGCz+Cj12ejYiG0gfTQCmRI7NOioAGMhCarCxfxxkIdbpdG1
naGL3oKxUC3FXmIATzXNnVYDTHQ1VAct5W/toAdWVG24aGtSjmZjyzDAOIT/LAUDMbaBNgNMToKq
mUvtnVrnGzK+tgTyS2g4wMFZ5oy1dKYxVLOUjHJASTlJK9cCcVqzpZPWrND5CovbaQwzLog6tIAs
ERMhoH3nHuo/N8Y8dtVcE2VDHtYuB7lH1O2QB9Qhdx/FIcoqbhYyzF6j/xgcy1Po9xQl0Q2h+9x3
gKaDs1UW26pGu5RHYcYFuWOJuh16NuIDYnZEHWCMvrza1pYWltVyKozsZWjWNzkiHO17Mg0IMB8v
L7KCwftxS0JWzmTBVA1ezKv0XvqWoR9WKAcYL8zn0kDaYVbJi7zkfusxrZQJ8W6Bmw8uMFSO0RH0
cd00r1vgMnMc5RFFwvyG1YC3FzOHEoQFPaT2D1QIe5xss0P3w8M2xPza8aI9APw00CGAZlscLzIR
ceQowpoor5N5j9QVc35ePtw1lQvzCK8dzNJ4a4slupJkUlyiRKjvOnQY5zseitbYLR9sbSfnyyyu
cGgiw+AYWfIyJvkxqDBAr87LjTTqms44X0R8iTM5AcRilOmiH0XPlTBN0XqTJRsCv9JKj6EbhDbo
gMWpfaogcGkAdXCkIAHuyx6/AeqWgDrSUShu75KHX4Pi8uajFrewdCvOV134TzGPjbq3sCo4tEAE
KD2okjt+JV8F1VNyRD9DofuX5WLtLM9XXEQdRaU7iSlhxYxc99I3Urxe/vyV9MjHg1w4MfIQdRk8
ABEEOLciCEiP1gPFwL0W0OetFsrV3YjGWwflMiCpLKQ8UWDlDdmGntJMf+Dtycy3Ok1WrT2G8dAU
LbpNPpEtlRwAilqPl1S9cq87VCH8C6/a56chAD/EZhfUWhyBuhKGJlHHgppaCHunJ03LYvTrOzS/
lQd6a6uDH2XKU66n3sZdrYWG52stxC9XIfFMsIt28LUbl+gp2iPqvgh1zjDalOvkQCIN9cEeNEem
ObVXBd3Ma66pkPMvsZDItOWyIwqsXh1fV+NPMRtGlO+Xd7omJxhEBWAW2pc/80I2A1G4lAw4VLAG
T+xI1D9HA//vB6ZuMjN3/wAsKcihE7r4439dpz+6mtQ/6X+IX/vrxz7+0n/dNu/VI+3e3+n1W7P8
yQ+/iM//c33/jb59+EOArkk63vfv3fjwTvqC/g+nuPjJ/+0//p/3+VOexub9P//xo+4rKj4NieHq
H3/+kyAhtyA1f1GWi4//899u3kr8WkBoXaVvy194fyP0P/+h2v9CjtRGryziNEGIg/fJ3+d/Uf4F
4Z6pZRDAwd+EmqjqjiagQHf+haFRAVcKcDaEd0LDkLqf/8n6l4H6Ln4BdBj4NPzT/+z77pda/XUl
69zqCxw4ZLIgCujghNumgNQAYd1HuzIlUyblZqz4DbgA7kpUPncN618xdDe4k5VP4aA7u5EMtlu0
9jsxh2e9s1+SqdRch/SaWzHjdpQ0DGdYTh0UJepaiYnuVlBOIstQumpp01Bv9eFON/MDGNvYoZqK
E0jSFF/tpQ6Y/PUUnp3+n5s8J4xfGDJECKLajhhVNQUcobN0bhRnxAR7EVu+Jg/Er8tGc9UifbSo
W2gYD6vLiXmFzb4xefwh9brjRn12xccGkKRZQ/w0Sgy3Y8Xh8tdCFPbB1InDnp0uAfEA319ZxoDc
oi0f+hZZmEH+ojZsRLWkG109URhge2TmGRJhJydyjnpv+6k22bey8nUyrGzHMO/vt9VPs1Z284+2
EuoKtZI+Fh1GCIH3hOoCN4xAbQCLmsXZFNqlej1aYBNpHCWwhwRMo00rhQDzHtysm2pXZ0ocWmpP
QOyTUHTFGEeoOxpUsYXzER9rtJXmtpROYQuqOXjCcrOvAT1KW4oh5hqHC7hsKyjkyB0MOONmb3Ze
UUbgiSudnaqhAoEty3tZBfNumiphFQ+5r0XF9zSNC98kCZozZYfsjCw1XbXtHgstIaOL1q4JKNzW
g9M4SEYOxnuqFGmQqGPza21Z1v1qcMA5q+v4riMu1OljYLpDhWPkfgpNs8vcQa3ec5Z/TYwcUAYl
8cZCQnWoaoCiog7My7KTXSVx0DblixrRvWQQ4mdN37hGHLsagB/BZcOIj/HCxh8bsD1NDjmSvPzJ
ssAapaep+8LeEPpEbk3sq7pT2zBW6BebU4z0TKbjzsc2kpMzWihyiocRG0C+VbvSBHIDZDGpKfMU
CTijQzZyFxEud8uIPYIq7lsyllrQVtb7fA1Zj9/GGIyzS6LYHeyGXdm5c99BfaAF22I7mabNrwUB
vRMHUV4HBMSMhwLcj1XFvkfMxlRY2k7hfH1ZDCC0qSS+5GjR0cRQ/xXoafcGV1CrLUwUcdmPwpxo
YFX4W6K+1LHWuzIp5SujxeHZWnaIp+mHRqSgdojmDjXwd0YOHEij7THwzp3miDYbzaVyB6Eayue0
VTtfLdTukMmlgbKc9mO+P1vNvpv47wj0GNzj0VbyJJh/TimhHdQOzTMtmKgKNXZ2cas2h0ljz6VV
aK7EamdHEKJDfTnHvM+PytT+SM34KbWdwOGRcmJUFaoIHwTIMRrIfQjm8josGmkMZZJ8UQc7cXtu
0iBhFcRao+SqqysXnWtPZkaPsyy3Rciz6sZhILWMOdYEXzbxZ3UyP99UKI75YVLMLCgqMjwRx2Ya
VHiyTupdrbUhshVWd2ID6KjRycrsP2aRoLV94Er/5+9n6mTvvs9KSy9b4ssUh9Io+Nc+RT2gxzpJ
BI1W928E/EVBZ47Mm2WVkDSY7P7u98/M0ptpNfHjvCMoaOPBz5dvp1EdSMBtdc1DLv69kYopbLTs
viw0zespIH/TqLhLMeDhUuIYPu/B7tzFDKKiQFOlCUA/pyq6mq9+3vj8/4pGYx7toErNFNBTQhkB
BEZzRwxJefPS887mH+s4Wm5zFmEeGRyIA0+mED0X6T3YglxrlKNj3RoPU59jqiBTfVPupCBD04SL
RjQazD8+f7SVO5lbAGYL6zpPk7Grc8sdTDq6A0Cr3SIu/5Di7qnXWvx1mj+a6dgdLLEJrTExJmza
KQg08UcZqtkF5Rya+wcO1j+AlYtvnUjyTWzoUxDHcdC0EEGn6IEYRuzvkZKB9gXSzevnmI5RML9p
gYk6xrza9YkGAkGpxkhEXHyvCikEtKsZjBigdNPO7KDxnBAm2MArT3ejKfeHuqwPXI+ZN6ad5JUg
Q/McNIWEsJcuHPxATpt6N992LVM0jRSS7UIaAZFsgpXlikgV8QfL9tlg9rtcqAyU1U59Zt+1QnVo
DnvLaf5Q2JXrRC9mhJvVxWsugOWkTeNTWkFqS9qQl7KVu0McjxFkZ9zVqVGFE4bLT2VzKho/Ssbm
Nq+hUTJyVYmXqIoXZitEOc1fT+mQ3ozjn6mp+QkyiaeelhgUSfgXM30Gn2cEjZA5QebQcD5lNMTl
EIQJ1YK4bYMBhcsEYGwM6oQpBP1C0qS41JZD1hMbWX+8jNnHiBid3GxqXyrJRq9nTTH7XZhBXuB5
GqWCxhO00rrz5iXwGUkWd+dLagqe7SdlcucnOqa15vZOhqaapIYegtbKWPQ0iL82W0y6mPWRQLpi
AsNaodyPU4NpJLrRuFU73IFcK/ZTXb/uhJ0c0Ae4I+p0VxIpcu3evKk6SFrTQ5uaoEx4qAAJo+vT
HRGmqtPiAtMR0n5+GbPh4mwa3N4IkgiGTayLdqbM5cKo2m0iu8QfnUgNLRPKQMWrDSNTuZ6mHh8f
8x5djKWnWLbL2na4adoU0K4jcccKsgGtPYVvKOh2Pklg2qK8/D4hs+8ZDhluFGeS3AgGzutZbh46
0P2YfflYWna6z7qU+5bZJu4o4dppkcdebWLUp5GJepcY13i/LZ4GJT4rTXYgZnLoG6vCk5EgzXhI
IMrODmD5sdy6raNj5mg0KHTzaXYYa0Cy7DEAGcw/ahHHcrO2fBDsbEeex77cWi9y007HWbqKdryt
M4y3tS+jFvH92EtpINnDvjSUoB3GPfqVwLvLnMjtlJ+zepIAhu1WPNZd7iLdoLksg9Q6cpe7HeFd
oDUMEBaObHilnE6hlNP7jjW126i4I3EH0hPPqzaQtQPRJ9vv4nryCmFOmWa18Ia/JQosipIZ/DCk
FvHwzmAm5AytIHX51AsjSHQ9cVubZFcEOh8IsspJsYYrwBLBoueNgg7w8kHWs4d8MF/mg6hNg4f1
qDzPtk+y4JmWdZjb7K5qKNRqgQOO9D555GjtCuaTrCI1qMwuCcsI+h0BNvVoLBthnAyvjcpC0G/t
c9kYfLEpiDpQ+hsAg/Nu0nF9itcWuJe0NDHGYqNwUAlv2SKQBhVOn/gdqHiM14jgQPwpzuBp9fHo
GUmszV4Yst5P4Aufwrwlk58kGOaYHYlS6zu/U4zMFYqaNd/yAaBIs4swP8L5/yWJDD5GR01+bYZz
OEkqL/a1M0HVmt2B9hAlO9MKv267ypW41oeVagMJK5PvrLpjV6OrVfbTbAWB+OrsUkt7jsljal4X
OnSgJVzDukacX6XtTZK3APXrLHjg9vhcaoThTajIvoplZvvJha4BfR7zanROFdNXZligrIjBoUrr
dkeGaAxnCTNyBocxYsSl6iPh401rd99bu/cgoV1gSBzTwhzZBf1B1ti0T9ETGGajsh+SAa497w66
0qpBmaY/U4KS8VDw+e2rmV16WpZexxN08ywVmFjEcF1v/uS5M/rzX82qxKj6l1brHsgEaz5kqQQh
H+5a/Y8xGbRfe2gT7Y1qaUhMqLZZWwGnkYLOBy6FIlwzDN0DXwJKvfkR6wXxTWEetNkTgSXudTl1
ZyMxK32gU1w1zIEG7qETZ90lGXgSUY08sk3Lq1wEXNyavmJGnMMU6jRoagRAbRsHVq8fx8l+IsKr
qFLYqssB12JoHHGgbIggEFlutJ7agDT7GNyyFlrT7Dr7lw81CzKIQIHEFfX+IOkvyQg2sFGVo91U
RmVgK5kvA4D0kKEXwanj0pf15KukE+gq2fg5teqLOUC9lUQvXRpXewBb3naWvdWPqH1M1Yjvjdlr
QT2JTKyK0QmRszpL9iaVo9OcK3FAev2qKasyqBSMHZqVLy4+lJzpmOdoiIq1q9mfb5IegyJ4fYT2
ldskZNrZwB3dcQWOhiFnOyJJ16oFXz8yeLlHJOQSWwS7hu1yCeS2vQrlodFil6sgPMpT5RFPl/mO
8weDvdmNSf91dounhAQbd/Qx1zfvFRUQoCLZBqbYgIL+ca8OYhWjS6rIl0c8s6SEhy7FiOlABgfv
vuHObkgkxLDi+yJG+BXaGmYXuTGQiGd/J5ep7pImU92KNFpQgmPVBL/mQYIf2bGh3s83LyuYwo6p
x6hd+HFlXpnlQDd2M491/E5m/7kbQXQjimC6OWeGz27OrOD1gpgek96VT1PjJ2AvR09Ro/0Uk9hD
rvtO6Xp4mgRdi3XN0sOsOBrZPvQmsfx6LG5TmT+XEvvzlc1vu5AcvjedNqSF+hVTO74tlyPcvbgN
tcRCGpsarsHrfK84A2wrPFQ6arVvgR9FHCooWnW3xYxu8uPy5c1FmsV2UcPB/D5AOiyBB/Xx8rjN
84wZbRpwPYlcxWK+VN5qozATZX9VEyQTuhSdu1l0U47ZAPcY/oWqsATfCeZwduCEDZmvorR5iHpp
4RkpYD5GwKeAGRiUcyP+KByDqY0UV9/jiruDXTipm4Er1p0VDPJbo2cy8qimtc9t9eflfS7y37hW
RSDRAevHxnQR+u4XQsqpPCECzjH1KOJZsN5QP2EwkCOssqvJBfJcDCFlAnQB5Tg6+SOXQCbMwJQb
KIX05fK3ASYojvXDsePrqEgnYUgR7QT6cmidp0BUjZVc95H9+qN3wCWfThIiDVBJ5V7ESQGCOyQ6
FIyeu3mbmJ7ejGPYVrEZGJF5BxSs4oh+8pspjpDXoDIaR+wRpcd8OES63h0SHb/IyPUcekZ5+o1k
cIEr2TkhTIX3JAwoIk+7G4Zf7hFrZdtrAXPX7rIR77Zp7DHo+8mdY4vZ25MiZHKsqL/XAU4Geyni
Yk52shGrvoqqvjwVSDWIT56fv43sil1eyejk8WORbYwzVNjwcbI3GfZbriMOTB0WmkMMvB0RAgt/
PctyCY1AP0k1PODlXP2KdcFYBIfs+2zHgZKXIfkD372L7D0ZcoTzJkwVmxAdxy/ze+lS+OntgJSG
o9hjyEcKzTrxXdSl0XFOfcoT73a6fZoPaE4yqCx9iGr4I0MFXJwi1oKslWqXMpT5uaoDtMl5KiQ5
GDT4Hcj5iGCfAakqwjeRBig94RLFPOPXUteG00iPXEdg0xLyZQ7E5kRSxfSbKUMkAdSw7jBEeCI1
T9/j3DxR3fiqGUkKSkukcEkGjPvEUUNMGxRhZjBMEdTm5MUqQCFp8hybO4zr8F8u8FArQdHr3yuk
r08osCunrkzvungw3MoOVXPMHzg+zO3ycbiZRqT66kkHnxG+AiBQfwJw3pcBR8w745iAUNFXAegR
RGJPcTMeMw3AZnaXSE8lXH2mTE+xCg9Q3BYcbrYH8g1wyBhsk1XQ4Y7E8NBG6SClY3ICbrZXMImH
jAwS5piAJx3JBC74nTFCdyumAy8HvS48S0GdzLxO2ICCTkC/TBriqWUH9H3N/DLbEnPA2FA7ZX/M
KjcH/B9iyvaX86RE+Lj3skMaDpMO3O1TGE5iZfAF5fY+ltInK2UgcSwxFTBM6eSCJ+0Bba/WUTF6
r60y09UiGTrY6A7cSaF/JcRrjOQo46iOO1spXiNim5BzmzdLCbPArJ6F1ugMR8Nm9kn/Y3YyU8mT
GMFgicj0zO722OU+gW7VkGPMquThVzpdxJ+FPLUHKBpAJkKKxhpOZoa/LaedQtF6DkaMw2xAzITe
NnDLPfB4IiwWYSO0CgOpS1ahOR2sFU5tq7uKWt6cV8mH9EDbiB36un10klwPIw05ibjLUBIT+Siq
SzcZ0W1vVuESyP8OTQsCmLJCO1DSHTPDwq0p+XvZTlIYxVw5RZMacjsfr0AqhatBskAqYZrBknlt
dv9N2XktR44ka/qJwgxa3CKROqmLZLFuYF2CEAGtgaffD8G2nTN91mZsL2asu4vMykQCHu6/8mJX
Le5yUNOj3koz0OYmUhP3BvOHrp6BelJYYnyOh8EPh2Rgsk2vQFjxPp6agQmF2KZim4nUM1xGTSiq
hlHgXyhuzHGUZP273rAPeF0YXa3FhOXW6m49qAklo2Gixa0PbGl6ZXY95xuMUGX+U41aLHTLSB66
2v9Qx8CQUyGKFAi29z32fg150PVZce4ddukVLCV32pmr6wtezkZG1Mu9Tq+oEEurnZqwdQuEmqV/
KbeDUjCbsCMl4eHnzJbeABaVmHlQQ/xevK1XSWfwsjl2btrqPvhZ/2jZ5aeCGbXt/h044mOv1ehh
54QVEGf10aetSiA6L09eRmyQFhMMG81fd9dktvq1Gx67n2OEta79mW7tlzel7zMSP3XXqs5QPTHx
QuERDEiBY8zWgQC3k4eQ76YGQatOv7P3dj0ajf1zWMf/miS9kWH/PPNoEnE5ENTokNi69ZH/o7My
Ie3Z2pG44cLupFtpHfXCS+F2GE77yvmbP7G2I8fIo1sS5vFkADdtEH7CHF65eMAsDM+3aE8pq4DZ
K0vjPOdm9gj8PFYU6XVI75y0e2PLvOSGum8YvG9b5W6FJfdLUt8UdMTOyeiyetRHX6ez61KegupV
PWglK8Fl7++2ARTsrA946PliGJwHd2zPBMHsosxr9+pbcUXnsdC0DnSyJC7qcrvb9yy8/KijUCQi
ZptBsfVy3O8r2dR7XbpnYyqTnWW8a3LWbwqGmmebo3Ml2Uiv7mZ9eimK7tVPvVc1kJkluFBDrf1C
idUMNgP3hCzQ20349gJhsaxrSNI710hObl2cB3McQHjE0WCiCFsrgBvrwu2I2q6GNYnvcepNXyTK
//2jqw7melCINhmnQZS6+u4LEx5itjOl4qy+jrSxgKHakv7tqG3NMOPtFFa22T//5z7pH9bzrWtD
+kOCvoHgG/ftP1XfZebN0+yOTtjA2+x8lvGNo/XNsjF0fX0l2+Wl72MFnzMcuiaZwtkw/ltUKp3w
/7p1NwuGprPOhN4Raurfb11WjBCXtIK0tnpG5A8W7awXoTYl36u0DVjF5R/V8R4XdARRh+S/HOyN
COFAYYobY5lgfdADjWXzqv1QP72yKdQ0vDfhOeXJSn4L0cjDYssfhbYmQc4Xob9G0t13064xpg/0
rv5RLCAIbRxBTtXPzmC8MiGC3dzFDtN771bpfhFzYPrafe+BxutZfB0Lvb6PR3wV/XIfg1mmaVte
ezjEdNFO4wBaPovJDlY7tS94Tl4HXaO0lexYzFzBbwAhqEdDQaxZw7Q5ASg0Ohh+asIx+tPPxe2d
g24vb3NhvnrxR2mL+OtmHau6DKoye55FGZ+m1gMC5o2BIb71g0nvXZkfMxDH10Dolse84wSYNk5Z
FzNSUQs6QJFTes/ylcQgDjddnpsJ+ItZ41smuSqqvBHjnmynnMUj4cLLck4uprRDs9EOuqb94Wi/
4bQ/lJALE03Ikf9AM6Vn0UFxWBkmpT1N0ReR63gmCvibMQOYq4eQVQrfcBl+ID56UuPo17NQjz+X
Sv9rQ0HAhP+I+KSKtmq1FL/qJxc/nilnM6CciFybBUZf+LQqfXFyiutbpcFhKwRnmyQxtdNMbZ20
mo20rbhM1bWOlpgEcvc8DCA/6m/LnFtmteUOy0wPBNRP6b0iwBXVqN52xy7ErLUjdgvBknSNda/e
3+DGP+3FAkagJGx8aOf55f83eoN3ySc7wkAaQRDAP2WyXuLH61hUBpo66APbyb6v8ocu2vdsu23M
7RtSX62qyYrPrX3Ad3WzqXcZr8kfY7ZvVd95b4SU/XtjMPpTDDqavf/nqvO/FBVUHdw7HFQsDLRI
Qf4HeBOVbqqJaTRDaB/a+q32G53NIOzUV7+NT7M7MKkpGskenpd+QwK2U8zYhhKjt56NoV5ZGxp9
U09MvY5Xn8W9hy/sEhzWLUoI6q1KbNx0708PtVW+RkW/V4woROh/gzX+H4KKTfelOwb6a1bp2puw
4X8cvj1LpAfHLtwvrljm9MKJ7jyKtEQjMKUumGYrQoV/d6V9nGa6ql63HmXUwo9sxIxYjNeOzib8
z1db+cv+fRS2CCAgFmBbmAhc9g/9iptX5ZjIyQnjqHq1ILDWhWff9xQVXR8AY+b7Hoo9G0FU1GCX
ZTAechMm8M2sE4W2rAp9x814LiBuj/nnNqioA0LhnIourN3uaUoyhMYb7K16LoW167ZGzyUr+nxP
/y+pmsz0G0D5b58ObAXUAbh7Q5RIX/r36x7n8TLECBsg8nPnLspauDR2P9RrBOevL5/GxATlwv1o
fmgkVnbsU/fJ6aw6lPKCe6J4meZXx61evZ71n9Uw98+t0Z60sRrOiAatq/q/eBpdiPuQKag7VFny
o6j06EFvQr1ul1tD2qpW3+a8tC/apY8H9951RBk0jv9L5ONhSCLnmRV4fafPR9+Ry966WyB/iJiW
2a5ceMr0wjmlZBkcosJ8Hjltec9RHyDgsAlaEi07xeL13DGLrzqiu9iUDK0TDAoExLfKvoP4hqac
OeewbYT5ouvfNHnn6z3XnUXgp96dHnDIAEVrvX9zoLajJIpu1cAb8AVBj1ojfuv2+GQ5JZtHmvTa
ajyJlZu5YTSGrbHYgfCa7LwIeZeOrFLTcxy8lrCx0dMzhvgoIMRCS4ZCihDc6cJ8e5SauLQiP7WG
G4zTW+Etxx6YMvWfU6u9pBnCaTfiHFofZCfvehArPYzQuUja/jQuf5vxfPCs4XOl+FrzEBY+mG6S
1FNgxNMu0z49Ib5lsfeQkG42cWuao3XgQIkzS4SmC0NY4ZnruQNT5EwzE2veP5XCJWBHn4NkxkFP
B5pEpLMv5kOX5qe08Y9OuLYGIElDTHZ2WvLlUohffXFuihKusct/eI3D+jDOnNSzv8NyHwgVe0eh
4Cfh8mrKOnBApgItLV66wmDJis4Y+j737IFIvWSvx8a+ru1jUrl37dX4HGzzXpuRwnT1YzLP+8bT
eRBPvNWAFAI5hQ39c+n8brLxztRQEK27g17AGkoruFuyO7/+PgED7tLBvI+EFprxELrs8uY65vHb
2BfhRO5ZSWO9kkEw6eOnO9UQuzfXtXbG6rKbpQiAQk6WZE91kqbn1Yrp/XWu5viTv5GUGW7f8lW2
x+IqKn+vTXFId+y19z3UubeY9wu5w8kwHqDSAl8KjOcClz4CpsjrIJHSs+4s94TD0snnxd6fU0RT
rn8XN8VNT4crDBGEtcN66CmUvDhWxJ92w8bDwf0rH5J9VP0eiSLLLXleSB8Ypf+4BSbNsQGXaU8v
s9WCTtUWKgWMNkYSdk5057bFoU/mB8foT7lvv0UQKlqaX3lbH4scnu1tK3eU44J7zLNlVzb222In
30WHxSnzTtXkOcFqGMe4Gq/l3NKH1jFr9rCeyojtKHp5kJ11mh0mZaO/byARZg/PZDEddEczILWN
o1Yt4URWglZE3/OoAS6Kpgvk695IgEVtSW/ZjMmpIrliaNPQN5rnpTqgtrnZBGR0uf8UG9q58B4F
/v1pinY1+zpRhFl29Swrczcb8kOzxC2r42sJWhUhMHN9Jqbk3hDdIyt+HiJRftimE8RbHukMNWUV
5WV2qmNUlg9GDtFZdXe9GNFuPKVRdF9ii689/dg0hyrVbolnPrA1/GmtkvfZiR59tsClmhY6ZFpv
bLnlXSkkIYc8jXF0kGmDsDE5Jz6HiWhJjusfF+Mk5JPfpj8kvnF/c71YWv881f519m8iAa0ynNCo
Xir9kJvZXh/fzeSPnrxey7IK0qHbGywSbhC5ay+p5zyVcfhgjH/x1ucoPtUmqPLrYL1G5RLk7mdl
TWEJrpfHp5V81HqoYPRd2gaMGjdQ9HDNh8C769Nu5xsvmrlzq/toeTbaX1r9qLUzmp/7WPDI98sZ
auRQJ4iSiAmNlvxJuhku0q1+xrsJUNUHB6NViYZq72+b1Pv2ZQDoKgf50MxuEGs+isNj35fXyL8a
7aXTqyDCTDIjQ1vqlAlcBl7NQvO+fpi7S8sDXQvCGvQ2sFAlyvFnH9vP7tpfO/ISw2T2iUm8enxD
iNz3U++ekIEfYutpNX/NYjjNY/tsE4PTucZu4c1NVn0VVn6JNxYLEZzQx5snqmMZfzb+AuR7Wxs/
1EdCVto+9NP24LkfVlsfvBgtDXsrWA2DVEvuB+++M9NwtLtAZx5dDcKOS4QILpvMunKnRY9JdAfY
c2r0RgaGvGXLUdPp9L36cbCKMzb8Q2e3gIs/x9q4zWV7NkEWyUKj4+AatPIyz8fGNvdVIrawtdwL
fYZ0QGROceuYRXN1YJRjYwI7LiCEhb6GmdcFpIQwPXQYE0fALVuc3VJ7Nuz3DJZDwEFO5F+kcRhF
n1Vz9bdKEnGEmv3O9X7PyLuNi24w/VllELGuE+g56HvoP9v5NZjOufOqK8NzoLVveuIxwHVBLh/0
CegZUaOzHpPlvU/3JODtzUjs0lQ7u/OnDcqUGOveXoEydO899WlG7WiPKvzbwFvUY5Jb+kJDRQGC
UXXPFuy2QEKBeQWx77pf9PI11paXVkPG6AuYO7u92ONKSuC8R6zHMwY2h9FFa0+iyRKEhvUSaNoD
0YYHUzZHvU1ZjVyiTsDzKk6DPn70a2QEhotrr6ynK1kRD7gIfzng4ppZn9rF4nDOw9XneDHZaOtf
o4rnyHSzy2A91on8NXdSIqzo0c2U7pt0sV/5s64FMzhp9dvSElb8liUZHnyewX2f/OrVlcNFnx2M
lvJlTcF9e3Svup49Gm9FVoSOeF57FjJF5v0YBVZYp+2LpcePrTZJQEHrd6VnjPMRaTkY8IO1kzfC
RE9mlT0P092gm7vEfB2d3/VYXrGvo6olAcCVLKzZ0Ff6GtbT6/WlK9+HMuZOACAtDU7OQweitcjq
L3PUD9HifLSeE2aFZMW8J06GlE/x+DCu2dWDOTRY1g0v/JhYFlRqfqjQaxSm/6jzq96H69p7ST3z
tWGXXJGu3aWmPDpcehk1jzHL6wVcQ7NWr9Lrb5VBB4IE+WfTez+baLg4a5VenW68jPECk5F4VyOn
06FrWkFD7f3Sxjqpiv1Oj3LtY0VBj/aStm0sh+Eps046Z9DkS5v+MV12raFRWzL9Z5/PEIxxTLxM
2dIHJCbqvLBoHe0vJHgooYboMvt5dIld/ilbRjco+7K9Tb03UjvYWVo7TNVJUixnyVIw1DVxczJE
JF5ab14DsQ7zpW7a+JtDgt/RzL06VH/q5GJ68PrlMhZL3O1Eb4D85iVnEb8a2X4UruWMWnX7Vxbr
adfaXIrg64ez5Y+TVmM4oq05NMUqvzmu5AD25vzis7waKl8393TG1a2LSHWSzrVd4vJtKf38wsML
djcVxZs2Df3Ja+s5nKKcHHy7F7t5tNmaVvf2Xv1Iq3fDHt9GeVQvMAOaUiBW9zTNa/HmZhS0jsim
i/pTc+NWq4nxWv2pnyGRJi+KudVwJMK06N2vjL2cGohXK6qQ8XT4wZbplJl0FNHHEi0/O413XxrB
pmmvq/Rsdi+5Uzxn6WrwOIiwXNDIDe5ygqCZYuCcZaThH9O9PuW/sptOZkiSoc3OnProjDiK3Wo8
TJ19qfT+UHptaI3mi+euZoAXAc4V+uh7hrwLCil9n7rfYLQXbS5fEi9qkKFQSedpk6x+LtnkhigL
pgABwZGNO388Ttrtf3rb7GQNCTB546HRJOaG2rUxQKb6cmoRViGGIm0kZpsAEXeHvDX2dlnEoTcQ
jMWyyY4VdflExlelwXsl8atvdofBwPzceqfUjZ6bzsBPma2XsXqIhnk6CjQJpchi5AvxsV+Hy2IU
PxIWGw+rc9hkYAlZwfnmACKII1o1Wj0DTqNGDpmsCfJS/cn3sF5l5Z0boHdNLqMh0Ek58YebuMh7
W8T1VpeG5dSPKMzW+0VmH9Sciz+VT2bhsLHN9JNNIYtOihpVgt4TitQjOEotqm1VJY82wnRtGlHf
d8DNtXMHXYg2Dk55mDxQUjFkFy15d1qPkx/yB8na/GvQYEdN6d9m78FwqquLZbrye26Laj32mhla
HVLD1kCWWrstqZ/zoYHLDWnhe6MJ+qoqD+3i/SlpD/wmY+Y8d0n+nBXenWYVOyHtN4mtoZnQ0FbT
YTKcW2ub4TLZO91OAlfrXyzsie7vmheNa+sPNG4wk7GWpu6Jgfe1LIuDkdnRoZDiyKqgGtFss3dF
eiLaiW2A4FpyKWbeyfpmJ4C0WvPHaHsutkuAYklvN7VjkCyct6bFAx3bCHOzBG6IA80a5P3EYiV4
dYLCK7P+XnEQ7hG9PoolRFC6jzxSkp1hDAqHziYafRnMLYNJ97wu8c0UaD/nJnl1iTxY6u5iZUO8
K7NMP9ZvZi4sMkODkm3lLA40WPiQ7Atp+HfCoUY0CPbukGU8Ds2T6azsP1rsJeixWdwYMhSB5hjO
Cg6Qh01tOFdd1OluLYR37PU+PeqlcxB1kZxdA6GMUebLCRrDYJIMEYk+V72olrPfuz2laDp6RtJc
ZLXcKaHouvEBwlnficgtrrknRvZmmda+Lb3pLp6iy2Jum8fGNgpdaWj3aE+dXbJ20UeDoO9c6CK+
ajkhi3RUbCvcUF7ys5q7aSjaoPWImSCInxu+ELW4mIicCEJvmCGX6GVFNX6M9bo5NUV7XZYmujaj
e9WhKpjZ4JmBm8xj32jm1Rg8zu2hyQ6Aa+Mp0ZcxgCapTqNnkQdbue+FXWWP/gjoG2v9I5EGf2Si
XwfTmhFP05+PaWreRMGxmErradLpg4bRHE9KITzmo3kkje+qrulgHLKyCerCbPeDZRlg+uuCDtlC
2wDKHNQ9i3upY0+Vt59rv9p9qcMVjul1w0mM3rpjbKgwB4i/ys57Kpfot46xAAoQieEaa3/WuHyh
N7FDdSlrVND7BaSlggVw8FuZS2VQ06ZX5ftQQKhSCrg+OYgCwURPc2m50JPbT3vSuc/zSOwjhwHR
BEv4+o2Kh6FxZnPPCkDafDI/wkz6H9No0aas3XncxGLjYHf7X4WyDkhTD9eqwFK4qc+1FByBZUCI
0sc1uqR5wWMox+vom6fcRMCpVfgNtMbfVx1/k4cMXpknuhZVKew70W2IsjcezEr8U5s2b4UrzrEv
un0j2gnW2HtV6iEFUBdJR6U1vCxUelgfhCmg2zn6JSI3OzFO1Gp47u3zun30xyhleZ1160tFrIhw
R8x/3GxiLuwIqk95OfWXKzWE0gX8CyhUn7wq3J2XoCxQ5g/1ysaqEVRYjnv1vjKjFN+0eL6zySs0
Np9R7vnQLoxX6gIjCSuA0nG4QBcdU6N94nzCg/albFA/kui4KFYPOam36anFpoPCwdFQ4Oadu3kC
SI7gNNRDy4czyrO6DGsnf+8jDc9R0T2NG8avKPXK1E5TkrSHdDrjuU+P8/yr3xgC0iO/fdkwtGDZ
SpjU7bNCNjfystZRWRm4N6QlrT2K9ydhTfTPG60QG/GHUXRHpXRwsYTBRGqAdemu9UsewlleXLS5
IQR5HWSu9hgVntKcinbJQwjFmTIlMnmWW1Pr0qBM3XdF/XeD/rZ26zXzm+JLDCA3gibFzxQYTveu
/CTr+uw42Xq3caHqIyqs1mhrn5/Rjqo+KSYgnpsXkAhHiU2mAjFjRvVXVyw2/fY4pc1eKWWV1EKh
7TEmA3Nc8i8prKLqFVuz+G24tB1DjK+x0QDtmtJqCFTy6P+BB11UJzuhM6bVvgi9yX4TAoheSXbV
5Vbi/chdT3Gxnh1hOUHBniHEiv5BPTZioAbOqDpDx07gpHJjCbpRMPsNxW0ejDnQNx5XkR2KA/sy
wIj104nSEsBLfBv97st2ULaZYFwE9i5p79AUZrVlhKLxeW4b67wdUWGtQZrHMRR6hM5opIwwiDnB
nORu4G4qkanaaCKPO6XyyulQmNNO6TiU7TPaxCllmZxHjfOz9tirq161t81XO22pgBu6DhI97jYR
ilLzMROT5lktD8D5rZKAK+p4ZlhqbEbYpIYkGWor0IGnd+p+SOq9yw2IhnzUgXDE8YvZc0geTOIm
HN+7tKtDxSUq+svR2CNcFkcSO7K1OLZeLE9pWxjcMNy3LTPGUX0P84B0pU2/qeLg+FtbN4BTt4K7
TitPS9L+7npmYisF0zO6B2WkaUco9I1gq+fiupJHc8ib+JpMC8Y0rDM70sdO6uvJwehw1yCg/TqE
TaMLOMz8r8ffrunZZ7c7mDHwqY9EJJYxCSN6PAV2Vz+1NbXI6GLjeW0Xqgxl+kvSojgtOWNeTE6K
DPLn7vewspxpY+FYhPhNG+xvXuoe4o7k4mwTgkmXOFYhZ1w1CyrnzSESTVWHYorXhCjB5YqEchO5
EK7C4q5CjgeLgrKptr+K5maZE5zEXl+1+ywf6I31tMO3CG3YU2xVkbfatgnyzu2O6oZvG879NXlQ
rx6leDXtUY6ByBwIZgL8AiMbf8eV9THFDjni0r9TZEqWLc+tNRVchuqnbq73dVF/6IBWid9+rxJk
2KmBMdfWs2skzRdzLJKTZjVx0MV1KLS6PjcoxL6U+k2RMPB2B/V8/30uDcbZoOVU95AWM9Jv7cyY
Z8Ohpfcb2DTkliZsg2H9GGJHAjkXkAP1VCM32oxcPa4clvi4gaqSSjuvFPPqNs8Mei4iFwPN0++V
xCtB2BAObq3t+txdOW7dZpc2dxGJYafeTGjitkPJmR8sZ9wrN+KYO3iK0BAHBHR4B6+pSXDcLHSy
LCwkYA7+MW5hhK7riTXMUOQkEUAYyHAZm5vyUGw6hCMs4ke9NfLSw/65uZXmUf+c3NdmbIEYWvuX
JXqXO2H40XrpoSQQ+2DxRAcWckpQZWjFxJNtoC8OOzF8owrtxEFuZ8YHXK3AjlUO5CZn++jpLBlW
H0Q9/uoh1ATuPGk8KB2TWI6Q2Sc/rqovJ0kxWmtQxzaJw9Ua9puKMEu5xUl4Z3X15qWLzL+KYT22
vUy/HAWmnpIUTcDx5kbVRh/YnceN6/lTEXSKBFblQpU89b0Y2Cn2Zttc1PdfyPi30A37q/lVIifT
QdBqfJTOJM6qa+x7FGUGtiskUO69+iCKlt0OQ8c2zjVSExQY6R/HsZEfJWmgrdHrsMkVG6DveYir
u65rAqWwy6IEL08JhIeTSJV/dSBp0jnVsX9RD0li2OgkMCxxtbGEe3oU+CWcTbWR2Iqjlw5GOPEE
o/KcVun7ILToYKGdVC2ClDanV0KodArVvInlv4qUiWxkWrSG9FcedrequeELmpoYIXKgrpK6OZVc
KC/Ze6aBylyG9qRaSiWPncr4e2oPn+qYUVUn6/0nDeXG1+mDEqqHwZIrIp8cTeOmV/P0X1kWA3NZ
AWF4ziFbmXM3fU1qpt9Lqqg61dQ3qKQMTp78LGMgR3X2arNNkXfu6dKf/3UY95HHLuZ0PGYtaKvb
TiflkjE3zZYjf2AG3LkljvZ18IHiN1P0ZiG1U+u2MDIx5aMjZG0g+2oq626rkW4X42RvZwRPGb+r
xMboGoIyzi4S+CFy8o8Rd9uRSMqg0ZfypK5VVo/LQc7RWT3oIxgadRM1Lfa4MsgTC1q8lGjUN7GH
khG2M3P7HA/R347gahx20zK8KqGJEvvlFeib09oPemJHF7n516d08I8aOwko1elBryf3RBJA6Jni
OmXG84KFXpU2exN+KhufOl1yuwfofZCbNVppzLyaLxrR7W83y5K95hZI2vC0JIVOfne+m7nqB3U6
r+0AUqzNuxT7dO9Sa6zC8HFjcu6jH+/o/8VZPWGIJuu98WuokS/FUfpmiuysjxnoWu5VQWla5U7d
GUqM5upIuxPihY7q0HVyrormTo9Zl+yVnXjT3awj3U7aZc+dTF6tKpxXCUSzqfXMOcMKX0RHgVti
ly7RQ7PJsTftmWoXPBQQKwrwufP36Zi/8kmji205Z9uev3Vr1tMO8DadqHtfmLqNYfPzIDYuDIFQ
ND5aRmMcR9L6MSP9Mnuzf3KnaLOCUSVjDwF76cX3JBTsWXdJ5LCR9twEv5XUQtkR1AVxx+gGWAPO
JL+v0zCdjBFZQL2NGshmb6mVcfttOllljlM3mspTUAoUYvP0XeHGaxDPefQRr9g+2vVI0AbcVjv8
UYLKIdmMqhESclMrk2Njao+OC3qa2QlUQevcFuneNRH3aqUZJMhVN7lo6T7LnLDbFFLbRzb7GkvM
2H+57/oeT1jcuN9ssimObtTv1PW2/OFt7JyTOtO2h0TpA1WXVMbfrLWihumtIEXgh7ozVGugLoJq
tPttalNP2lLZz17kOEoTpI4EUD2Q6b+VSYadfDp19V39SbSAwi+5hNho9BMnVLRXRa3dkM7V204C
jbGlnUPNdy6N279oenLMdM9WCqa21NCXtMOnqGhDF3vTWkbDcZrymvCErDtABPAIo87dtHVfFWyz
QnuDdSDaZ70Kzbg1Ays4lCxybKHFje1iFVysr8Z+mj2Qgz5nNl0e1RzgS8veTU1JPPz2BKoanrlF
um/6r7avS4c70UUEvrZ4H8k1uTHg3ZysuI82Q5OSmlhG9hbZUFKOsxnZBy1FgIizcNKdJyRU3yvZ
38ABvjRr0I3fm4jMPttmhNRYZrBVh35of6pvziim53zWT6beuDyn9GJKe7n5nPy1snAZmH9UX6XK
juojst7xQ6fs76sO4mGBIN9UVEoEuy4duRUTxvTNualcHDa2W7RG5ZeYTMmd+3FzumrNVc216oZX
B1hZxY9eXO8jW3tLfXYPrm/qrp/WzY8ez8Zuzq2vgjCha436cv/azMII2u3+kTXjLgjsUZrFMRpN
5GYZcpq0096nyPtUpwbeLxEUOjwGG/L2anJXivBIKx4jv/yxliju0773H6FBYmSESjGtFTH5A+td
6vTP3PJ1kIvPdjNdawyP6ntcpINRAfPfuFzpVMRODfnR6NJRo+9W1y6dDkM1PLmb7ncYBL7AEghL
L/fqxlCyWL2NLoZEVJAs39d4oZZg5jwNZvJUbtOWkXdakOXyqj7qJLxvZp69OUnHfqwa9kz9XVWW
a5fBdrRdu5kz546XUd/02GufrfAZncGsVelX/7nxYzrXzGXx28neyqAQgsU8o/VdZFcxsXhLVUx7
znEZp8ds1YxDRBYunRdyCWUYtiicW6lQX9b2D9k2C8ybhaEudilhxqh/45diXtevcqEZ2BTgOr78
seq0G5a8AoeQnwCSd6h5yrPm6Bd14VQruQxERRB6DvlhWLuNrVKfNhYCTBw3ARp6am80m+UO6clN
Kyz9Jo0Mq4fN9Y85sm00Ex71Mqrm5SDGl5HxCRS3zPa9PYqDNdbf4rFurpGnP3urNvzt3mWiZG4Z
uqBKFRFDq6nquLrp1fvL7DqmTWRA8aQFFpV036N6X/gLYHhpDUw41p94lR9NHunP6XSMZ3/8mqJs
p3qa1+ySew4a7i0rZ0KlxJiHw1C2VsfBmueBTePgIJyClo/MXTMY6d5di569hMGa9B9rn6NqcNYa
lpvMvQRx5xxDbHj1szL8MypMVzsHXFVfliOQy+hdzaROnVaq0yFjJh1970Fa7p06b7EIMvYr9wO+
64nMtnY1vzVW+pp0xmei2VdVxtXM7C4p6vQUaYEqH5VrsOwyWa95xmQiPT4F3tcYNlE8tjY4j5D1
k23xheSlBh9Qc046Fn0uouK5gWPn5LV27AYYgyrjjCHtrsRT6tZvSanb+0JPj8nIK8cDkE8Br6n6
MdcbL54PtG+j4Zjpy0/CLHBCjN1z1rsvwFRcGmagPBqih36TfDWyPvnmiJ0Ygqpoyu6cAY2tnMVd
GRWhmSNPMiS+w9JcnXCQ/i4yJxY96clw1Em4OrikKYUOcUc2uoJgyEl7awuK8ARlanoj6esIjGFb
nWJvuN1jXjfRAeL4LzFb7qEzQPpL91R6nALFlP2MomgKcT1/uHbLfiejuIxoYIaGDB4pZHkY2ivO
rysjF+XOy6IQpvQhrhBfi0QeE5lBzxY7rc2aIIn7+JiZPF7Cscl8t4YhbJbdmg0TggC3DSK8M0sz
NNcGqZhTyovRggHnwwhnjdtoEDIG3EVybXrx1WMlDZP+2jx7seOes7X9M01LhACAoJCpS69J7AVy
YWmEHMSebNf9ms6QWGYlzgZ34i4qsYz1ZGgYBIjsAKTSVda3sdrComT9f5g7k+XIlWvLfhFk6B2Y
1CAARMu+zeQExiST6B094PCvrxXSG9S7Zs+salYDyXQlMZNBRjj87LP32g9jE3bRbHdBUl5RrOZ0
mzot+O2UsoHOeyTM0TD4oy4pOdnRxIARWxvHZK7uglzlR+vUD30Tb9o4+y3v6iV3nvk8ZOPPVMiv
fOBTsljKvTir+zCp/pdOTTNZVlgJ//63DgWmpYgWT4vR7mW+PqAwIVjPzo/e8BhWnY4d+qRPqTD3
zWjhs8Op6s9iZhnNr3ZsyKzyk5GEdVfwGJk9nxSG1ibvSp633oPvBs+j1wlCulu20+zHp2V978fm
RnqIQ7bAxT/alMqJDCyW16lkIACYi2D+CML+M8zGbj8Iib2JrrtM45C25wr+QznXxzG0ZzaEXsrW
DcnBwXeytvlruMGSoq+Fcyu3HypZ6p3j5Bh8042bJYAZYfhRQEsAm3Cu+ayfPjORPbISxw24ETyR
Y/NMRuybeGdch1AGhmq4DEFeJCGuZKIya70LxvqtV/PCvFCqXTpdcmoOoe6HrJu9LKqnQ3k7KYg0
JXN24pRudcyH69f1hXPdkRzKcpn2fHGD7dWAlxYSglNr/ZthwzvoeXgz0Fn1Cg1laH+5rHT2+PT2
2O4QusJnJ/sWmCluutLBPhioi1jH8G22P8Pe+fZU6OzzrPhTmMq+LUiy2TrN795wGutLSgpxJKMD
9wppyxFtPAXM3vjjMRkwuFSs23EbnXLF/KaFHR6kyJ9ntgCQa8gdiIWfvmVTitI6IZSS7W22BpFM
+B0lFKST25UwWYgSr4O17LbeWm4tGAwr4Z+qtGjQyDHih668EZ37S6HhXORy1YVGViQA+7ZoTKml
r43i5DZTcBbOej/rVewLblEYQhg51vaz6ewssntkPLNisZy3P5VQNZGG+YQ2Vl5Uv/Ayiq3CvUmS
0biebUybgDICCSMNr9Z1KqAqCTdjFpAyrMyblvpF7JxegophJ6M3v6Wq9w6jD8OI9HYCNim9CdCI
3Fz0p1V0r0hxB8fFeut7pMGa1PZJ8ubZYQ7W8bZEozdGZzv7opnwhLG5N1E7zkMgidDwLuRww2NR
XcaCcl/SU/a+CRdcPHSmxV2YgdE0GkKY18lI9O5/ggH/hXl8+I//+R9cyX/84/96gZjSNv8kR/43
4uT/HYny8Le9QhzHf/5R/z9CKEmd/88Qykj//cr/AaHkC/4DobSCfwW+SZ86TnI3MF0fVPJ/IJSW
/S9GqCs8NggdC4/N/wGhtP5leoArr+1+AKLdK7nyvyCUbvAvz7VDi1IpvszzXPH/AqEEy/HPiBQG
/uDfYQ8C9g7Mi38EDHSr+NbKQEZ9Dola4FqzJikv68iufOowH49lt/cb7BaGWT6243uDcBCZxaIT
wLRFRMQK3aSt2GMG7gnoM6yoLX2zraY6MRMkXd48TwY5Fp0XIZH3p9IkKe+Z8lf1hP3qy5tbCzcX
YltTXUwwRWLKBIMem7oqsC/ZJFk3c5da2sDb+djSGMvtl2HYYsuiaIGbnzOXObdU83PO6jJy3Ngo
wFAVOWjE2QKcAstsQeSUwW52ivtlyL2n6yUqozwCf0pAWjWth2hTULZ0GgVdt9wL3a4wzIqzxKrP
bqgChobVG9Tjpa6QoQX8xIM/zmAT0imkQG68E92kSDhdGkp4OdEnVtm1DzaCB/0W4lAyU9aFXZhj
9cPIvJuU8yurKIvyxNkPvB+7x5oyd/V7arXffogUr8f8ZxybX0zH9mHdtE8v8xEOUhhndnMvCNHs
ei+8ZY1BxCJYknQa7Bg3UG0KcKBeiCvSEUm4wfHoLf2nrI13h3U6i6WReJk6j+aWhDZhQIBpv4ba
O6buvpJ/83LFF2mhNW8ZmYcRP64TEhNkxsS+LOOitaiVK88FJTpRI+fXscqOfas+XO+0hf4nnwSP
+wSBuGGoL40KuSyVUHy2YU0mCuvRbTf4SMHvwOWZ0FYIs1PmPKbrtF+H5qNyBhZnj3VlPRdFhZGB
VpM4reUfllnFzpfWU7lexSXEEYX2uhtCHqRwTcd9mKpY+hy5fkVEzsXVTrxkvG9KVkvTUjSxKHjR
Knz0dFHslprwu3bKYxreITS8DiNuYpxGMHorHLJteZ4sLGn8hBf6xbjpYyKBLQ6Sde0BoHg9Nt2C
sbtueVe6xt/WL7mXnHGvvGc2uwSWw/gi9Ydf6LPJOBml4XLbTdkfVnc32gjkaV63ExbnLcKpbLL4
y3539Qy80dWYgTp+2tWi7tyiZ1hWVz/QHUr+dBAexV9dxyPRWdjdjD/aye5Szz2uwb4ys5RgYgRF
tDhuCjcon91fnWZSKGuV8simDcVxo800sGsPxTVFa5q7RgeRadTZufWpN3RQm6RFaja9Lg0N2l/H
nl4z/gVqoMP+PJ9YMIY3c+/v+hn+hm9i7tmsKyXAfmPXdbNkFLtCdWhUIPb1VuLJYHXbbpwM7DDU
HnAtEzlFDztdiXdDzNgrJ/9ed8MlW7vbniq7rAfDJCpMCoSaDLq0WHV6hCJ2TY8w5BCfxbst6sTL
Gbtz3JUK43tikEpHJN3r79rLcQKPXoQPawKfUN1mWUnOLtD8TDZ/3xXauk3d6ZGWRyTTM8sZa8/F
GPWkC29Adsqk4KYRGTe+aohSqpvM7KzbspyBN88jGYrq7DuqSQyzSWPaE3c8tJ/T1XWORfEyceYB
K/PZilnVb8oYEzebWfUrb4q2OXhewnA+mOJqHr3eSg1HdofVlt25HOZzsY7L0fNAzS06xPstcVWn
5YUVtBtpwe1u8OqzuTGW2QNu5lRs902jCyobtyg0m/3iIrCC2cBjtR5TBYXQdT5lAWlpbrOkVPqe
TzGB+jQ4OYokizAcrnbEeAl1ALGAPoZrD2Macdj5TYeoWbX3IsWAYN0EX4uJ9GqE03Nqai62y3GC
N5ldfykiSJdd4GIsdLZXla5PCB9X7mVr3eDL1LzwSZ3du4FIc+paD50X3jmO+nKKctwt9momuVVe
zRverltehk2M99aSLUyA096cvOriLfadyof24Drzd9M06JE4unAh4U2dFfezBpbB1TPns9nlnFqW
9dX3grjEsMQqG4Jl7xBT4RgsI1dQCoTMhGTI5x0HCadObARivi9b/y7V/s0yW/NxyJdHO8cVJQEW
2IN7U5VzkAgvvzc34xe2Awo88TEmC5btHdry9ww98KR1z3bfWvYhBZ8NsXKcuDZPPRY3tttNp74l
jgSug+DbKq4NiVxTuzoDzbb6xjHUwd9yxgfJTV/HduMzg/7mfSF3kivh/UJMPMud4GiM3f0A7R7T
MEPmYtEAg3W/9JE7S2o+Y3GvPKxc6cgNuhvS14Izca6C9FCuZX+aONHUbJ2V4dVJXqRHca0BG+29
Z7DlWkcUzdzM4Q0WHZ7zEl+qYg6eWrIysrgSsYYWb0dBlkCkioy8/jHH9ROzTM3sboF8zZ6G1b03
gsbde2FwSqc8SLpefDbc1UG+8FsEAHaxnPmmapfqOIeXsMg0Na2XsvbuelGXh4JAV0inceMuH6Xx
w3TyULvQORTaWDK21rPvTycJfHRXYlmdi6nHMRW8tUZLI1Vt7RbicUfLz59EtyIFNLzXASdIln+x
29p1vLpuQVSmrG4Kjf+O4Nez6LyXdsh9nL3DFeKUusdBcY6PhJmqZhuO7jZEzmTp/b8dQkM6uRdO
Zvx8K+YbxtNLpaf1PvX4KJRQK8qg8j4LIRK/JHC0+QZb2/JQT3L+tCfjXOuKgHgVvCAuq4QRCCnF
x1vqdlKiBfTbPli8FgiPNJMGh2mjGvu4OnwPCiIuoJe1jMP+g3FoiOaCZJrkWsJDeq3ZmRandpXj
zQwPwGrLKZqp4t2vmsSObNO71OTps5hGjgOTAx7X6ahW66Rz+QnHsT0ZNdEU9sK3SzFKvE+z3DuF
Ogq9LjebJUgQlgWn64obO++G2xne6542DnLzS/DZOQTerApIqq78OV5rx+PjD5lrC/qL5iNgZmF4
KtztrENzO43Yd5HDeGR7ZDxaHzMEa8uoy4eCWxyGlILHQ+xV9MwY43R1SaDoBrnj7VVuPrFY/XFV
Vt91ofMR4CA/oFFWezVcK6RVBtlyuoEJ5e5DVBG409W4H/LNuGURfhh1X74PV/Rw3rosfPXVDK09
vLHcD5fU3+7BBrMEaKzbTIS4Z9yk0lUNMhjpKKjVwlpaHK28JM4zIYxWIauOMnTD//wVDShf0V7N
o8pfj+5kuU+t7hPt9vnRT1ds+DQQG1IQk3TxOzTba1lc5SzzXDdyAGy11k/u0GC8lvl89dPTYY80
eAxXyGaVU8CnXVFtmjXc+1o/+1tKjKavq2Nn8Gk1mvTStZo5MOizc9V/+20fRpgIsrMnt5vWa72D
LNdTa1FJYDrBCIK8vXPn9QYrgLwdIYw+UOLConcWN9pBuO95/pdpCe13nggqVb06Wh0EG5zFn0wX
+jZcrds+l+dKu/LYYuSeYP0krmOezKV7MtMquAQGvghMZBd49W0cj2k/X7zCyvc8b5G96rG/N4rs
FkEBiYn11MX3SVzht70CENWwN11ChaZpe/tqyfiZDNhaOnwJQ/3JN0omZWC70IzyjOT+t7bKIAkl
koTbbeOFVlx/Zzk+EUevMA6pNX+NawF9yzIqJPLgKIH6QlTqLVZG7nAzdZQ4tUSFWlMOydAb9+Uw
lYCYWrKQXjyvAhhg+9dkg6ibazIFHVtON83I8k1Bm9uZPlG6jXtWWxpv3UhOfNTXMUIFEOH6IFY4
YHatM1w8fzspWHUSyiFiqPnRFkiWAN6WvbOtkWqUF/sNRo4pUwd3oCM9MziGF5/b0pJHWVfckJst
konAS1gX2Q5zLkDU7ejB/NqnVrYTiKdcHbg+DP6+0KzzmhaZfTPaM7EOQv0D5DpB3mIsGsTM8b7U
zDEtXkF2+9bfGZ8yuMK/3Efrfc3ryxdKOZBnzr1fVzF22ONiTFwNYFREZbreDlPKjFC/4YLA3BLK
P4VFirUfZoYkW0/H1phT8HkOoUckjcgd8KtDOd0+scyZ2w7/DU7VVFrxzOkEjTDOLBt3X2eqeMv4
4JUSjgziIdfTNPhTuwMsKm97TDtx32VqjmZjfUsHi5bSaXsNx85N0mYLYop20FSDoATq4p/czSB4
qHaVwV6fLIWwQkBKWbwMEwdBNzwjIW7MZY4R+tHYzWXSrawMC63vWX32B8K1nNNrdSNIJaYiX551
TedvD4EjH/wy9if1JXq8epPdMQ9Jlx0WDujAupgbe/GSpThD5GUmptnSnAAm9Mc1bARNbsmDRTO5
Z7DfB96cjQtdixuXarYHH50NAS5wr+kvghpVml7A1T/joqnujJqWVBs02KvLHTFeuxbo7moQCu78
velkt2lVbrEyqfE6NCXANFeWr3PO5h+QPajCgbvnCJfi+h0olv0QtloiznBNIgdfsarxCYz8ApJr
4mvuNUO68j+vQW+aJg2MHWir6+r+TX+Xy9uq2DOPK69hrrCHeZi9ZYnc2qZbf3I16ele/A4XDLxW
Q+pzTd86s/pTe9yb9HX0z/8WNf85W9ekdZZHPfFkFxm0/HyV95nbhqTixrPJk9XxSA9lhRPR8Pa4
+RzFRccHq033w9R/eob7MdTV3uvTQ6HaxJn6PU5IolV5sEXbsn2Nm/NjzJA6cr5uUwSXDJPoqI+L
ljEVupTgI9RUpFszg2/qDzILlc9TH0T5bL8FREw0WIkIk8vjUlZeVGXr/dKWzimUjKGFuaQkjLq4
E70RtwJafhp2p0CJg+O3D30FqppItCSk53x1VleiBbI+8EGLlaJa92xtXNyIDRgVLlMRaBQR1LDI
W5jIYVreK9M9VEVNTKSXxyVHkCAi/pIR0u0qj0dLiL5r/B5EpTiNqu/FQ8lu+uI2D65ThD3epBUl
EUZwdDzzbpy65TiLlLAyCyOgHweC1AdvzD6F24N/dKtfSofkAV31u08zJrlguRi6+2QfkLHCpeKm
tdmC0gq+a+r2dcqt7yzkOu9kFj74HDBYZnS8PK99wT+X7gRb+V1voI4Uaw2xk4mz3joqorpliulP
bPGdY481KjNxbZntvRoNpWjJtc/DqCMt7Xc1uPe0cpkJvr2HjSXYYg+fMt9Y2TbtzLexwMzxB26w
iLYWDEO/to+BQ+JYWwfTm31SuHOdOK4X1y2MHjE9qCCcubYSzC45YKeyTHLGarZyy3U5C3XAb95a
/GyHxWOv5Iv+hxjjMCJAVU1pkgp7pqLc4YOJW4kFMWF9AaaTm/VBIDQZWdhj+l2+lUXyZOTOGnlV
/lFVWXnobXlKx0Ac/bkGibZ3U03Td+psUSu5BegOTjj5CyhP8rdt1ffCG4meZm5ioNuxvON/9jcy
HdJNwmK1EKd959xSWSLT1LtMCzUwLhnUzVwg+2fUswq7ALXvXjdhqayTdj4HxmNXdAvpa8KimGnn
fl/mfDO6Vs+q8v8M5mwlXtlCb7SNyKxHrDRZ7Dr1ZZHZt1MAhZUFMocWgKYZjmfrx2alvMd7OO7E
GsokHHlYdsFwWcb2DYwp0GWxXZCSntYA8UaW246d3kqEiVVHE7JPbdgJHDoSWUNWeMm//x/22JKb
xrxrZyAzTArSDN+PZo+sDWnGJF8HjMIW2TRb8QHqUv81mFFYFp753LbH7syl/5YQ5XYCqPOE+31+
redr2Lyd+qQhETbDkXlxrETbpY6csV9Jlc2XIhx4/ppMmzP89WsE4t6fyiFiXf8xuB5tFcObqKqv
Stt3Y062nkx5jY9yrrGq1U634Da840bBCeIvKpFoaJMEMgVBilnF/cgrr0pWWd4FLrsbL2U/p1vC
nYb9J9V8/muxxiP/TVRbv8f+o+rb05KVdTyMKvbhr8QeB3Qsa08fmiZ7SOdN3HmqOUiMPKK1HG4b
/UtWoxH5ffZAotXgUlA2vMplB4Jxv9TY7etRAo21aUH0d5PfVG/Q7aEMwtpsLcSYIM/VTe5qrN0s
NgDuZomvl+KwBTjaFBiPhf8+6cYtnqosPfrW3RjwHAvKK8Pa7pw9PsB3Dtq4Kr3sFgv9Ax1O+WWd
gV4oyRpm0+pHFcZlw4x2aiq1r0FQJfbC2UYp2M5AvNn1GtOMxjWf8b54UJtgbdqOO62KdFeV3bM/
s84tGHLYdkJV1eZX1QPRAx6U70WPXzIlg034J49dH33G5aa1TZzl9khhiO79Q193DdGaE85uA58F
KT4rR70ermbGGhKt0ZH4nrwtdrZxxeReqAOcwXiyt4HAff0+W/jFydOWJlwYW707QZvHIlvNqJwd
Zje3vUwVUceeW53vOWAKPH8CUsJgtZQPbak4WPmD+Zt5QJB43QvkLneetpvFC95dTfxwLlZ9qCC8
7GYfWZPnqJ/nJVG6do18d3wvq6G5lTbRRq/sDmKQN6HyqwvT7mPnwumatPyQPcRP+IRv6zL9ZY88
WS1PmTq/TakavjPC9HbF3ObV1Q0aPGAM1vM7nvafLdGt2Jq5iJXNnkVpk9T9+D5Xy8/oKgT2qbor
UX32Uzh8eO1UIGlzxW2oLcJLP0bEclH+gGlwOa8if1rDWFdpC8CD15121A+O6EoBggIFe040TPy2
yk39rLjqH+zKPHFunXlI4F11V+LImHlDfE25QUnGaiFviQZqfMtKGdzKHv/FEC+F4uGsuwf07Wdr
VjzGOgw5lWfYkYAeAnRUoZzV7VlszfLKNHLMnIAImp0B7BMlxtyCEubtaWaLD22i/OEtglN8HDRZ
ahJSPnpNzsDCCqTYBSZmRMMxQZhUfjTxeDsCMEb8QSKLO1kXzJh9G88qL6IitB5kWmxoWfyTyt0P
02ihZHSP1SzIzhazEY2V8a19+dAIHpaZhfIRgKjK1mav7O42WJhUqFbGCCFfCB8T9bXLOtm8S9uP
6V19hQy0dR3LZ5BSCOxQBK8PR2cp3mx/H1aIf2YzGYQ1sexUIpvo0YEAlq/F0dU2NnAkhp3Z5lAL
tvo2Wz5FH1SxLNQ+t9mdbmwdaOEySMpijGkeKwx1kdGrT3vm2kbSGuPjbB6Vk+8peTB2StGDVfC5
bDK/PlclknnReUd/pLrs+vZgYmm6+ykEpjrJ5tYkMH9bzpsFKKId8MJuUWqEeGbRB9th4ZYCJQ8R
juVnNlfdwaDQ3tM0dlrFdNs5znLAnX5fWOmLxxkVSYO3rpt9OTneDxTAarfAizwIo34h63PlK3Jl
MFX5NKU1x8oquwiDRo/H0QiPhk8stQkCHCKTe84LEyvPmPHRR1CaJBm6Pm/xkeSgdabSjnrvyo3R
J7mAry1HbZ8cBnvf2j66cVn3dlGSl6lWxPb1hvvATHYbDXZuNxperPSJn/BABsgWkVGKW54AVtJa
7dPa4wtgCvvI7ELug3LFFq7iKTWss/DgIKzERf17HnjcEQf/AhIzwHIRWgdObkzzQf2O3TaxV6dJ
Jrv4qt2V+E8FCsbUzj3VLoDCg4l36IKobqG91uRq0GLGmoCmpl4AXQL8bV210eQo/WjXDg1i05GK
DDFd+cY9MMsqXD9sP3snH0GUZHi3QrIorMRYpo98td09bpn/DhearVWH2WUT8EAK7qE+jv+Ruzxh
Z7ErXLaHeLrCqJtIuI9hGbU2F4F+cnRk53MBNyh88mxxrGvWJpbBF2ui05R1cdpS8ctxw7RCSt3C
9FAS0gmY0iT4qtia+qf8j+lmqDK6WNDBs2tZTDjsTDwFJk/c3rqUqxTJgqFotwKvCSRF98AxuiPb
y32r5auLeQD5bNl3dv1uAbG6nJbaG3ZVxZOpmWXs60HsgxurM8k2oS7pkSUljWRPk2Fgw5dp4sO7
ivUKC3MBOUYEYeMxVxzIMfCrsp23Zrono3stdILGvb0vbZ2irZk4RmzxRO4cCBs/24g9QJw2Zfgw
oeabzUs4scIy13q+WJnb7NN+cyLIcR8mRrUUd9e5sFg9UaDGX94N+LfM4TVQ04u12X7U9y26WAc8
30xJVBuefeAgATyxOnd6QRVkEs9Vss1m5CDPxAB+mJEYNtCpAGQM752HNUI2p4Ar2rnjhq7IyJq4
Pfcr78XVbz7Lwv3q/V4iu/Nxy4X/EXTWSFwfOuvEkbn0vFWGjv3U5EuqfYnmMCNVbbwY4ZyULJK4
uHfPIlfUFmXrA/r8jSBMZFncJT0y/22aooPmXn4Y4LjSPvcBBua2av9oKpr6hdblQbznzXRn4p05
2G71oXPnh1dOF4uynzPJ7Jc6y9PGUvO4ZOFPPaiLnSJZSfHLYX+ZpgMWoPkmdFD4qnl9klt5Y1gb
T9o58moMaJWPYzXNBQbIlUE4xKuUjc67iVXL9Shhbq+Pq6tuK7GT76ToYQq5CqZ+bxLCzu273NpI
tMwWq3Y69g7WaIqdRRyqMLDYFVXGvDXkibEWpP7CfdlK++IPFpF2Kw4arEYysCgVcoCo+Ya6dTt2
Fd0YYrA30/cRbG+kTee9IJrgdiY3D13e15gLd8aWZ3f8AbtOddMFPuoDiSGQDxBwHaBH6GjuO2EX
onvUe0VVD3eQ/MPXpMfzutVpPKr5p56MAQGAS0koqldT9PZJps+yMOjw8v42XtieXbt4x2vTgCO3
MJ+vFlG8jb3WyoOPa9rAI8jo03tnqqq4x3lFSYv7awEilvjWiHbLobGE37jDTqvk/Vpv3teALfja
kvYLvIwbl/KKys8DwWBQwv1wzMfM7Gc44vQcVSmm8nIgq6n9/rNsU8SD+uX6gEMUp4GoAAx44FCI
+90spt/SJTstZiTP0gbbla/PzlBsh4pwRyfEDZIcDoeuOHPAfI2Svp98wN7uB+j/DflQn2YCW4Kl
N1wu6Nb6NtSGj+Dk33e5fMRx+O76XL07u18PbluW0Tza5zpLr0XMxi2d6KeBYIY5AUcYyIz7eOqC
PEWgS1G/Bu09K2U1AClwDrcVlyaL4LE9Nm9yRluoQvu9qusfMOWXTs9vRdOCd8vpt4HXzKvdbkcu
WaCOkyHHWmCb3DEU0UQkg29TViYK/qnc5i8p0L77b4/SosgbmDT9wb6z+uZSGl17LHTz1YnpZgrx
RG4iM+HiQk5dNqaoAv8W7/KxTebJ3HPszafFSO9lELzlXKu82fg1pKFOalwqkTdOX7Ipfjke6RoA
FQgS7dHEGbwzTz6lpgQmZ6xfjNXRpLrYEcW9gA+8Q1I9DwQC26AF4F0ZZ2vc9lPXwJwKhIDWE+7C
tY7VsuZx2oJkAblsNtRPjT1CTdznhsUfSITNQl6ai1M2aStSrk07kBQ/uOzy2NH0S+OyeuiUG69N
R3ChFrz1WGOwZQbBVMa05vEJhNvCn1ufVB58idk/K4/t3BqC6quY9BPHZBc/A0m4WNh4K2YovGUU
Im6eeRFpdtoyLHC0iQBvWkU0KG4XNGFcJp+RwDfYmltG+b0KwyNQToa4r6dfivfO3nb5Obth0+GF
6UD2mfqz6qiikrmsWSEz7vm+IXDhjqwTh+uNM6D3YAC7RqSI03W/9Bg9x4rBnQ5QfbS9r87zRMTJ
WiUNilTie5l7MObqfXRMiMZFLmF+QeSSC88dDp/EZpbeuxIueyHLuKhT0CJ0ne2ofjsEBp2STmfZ
jDRcYes/w7UZjj4q9Ey2wajHNksHr6MdEn8P5YeRy8nE63d0XPnVs1QBtrkV2zJCA491CeTFDtLf
oNlE975NyEDhxCVM8dO3tgkqWOY8adOCLUdkcCdN6IHZ9XjOeIAn9FrFXRk8V710Y4WfgCUhdzKQ
lHHq9x6y6P00ijlKRxMkGVVzpGGx7lV5SAsqZ1KpMbdYwH1YzfCmBJC5g54T4HYi1IsPNdu5In32
WVl2rZAxcuB7Y0ikIIXCMDytLqb/Ks+vcbnpR3T9vfQngbKlZyRFfSyHBn+sKDOCXAdpZzrCVbFF
jSVPFnvqM2Xqd5ay34phBQ7QpPvNWL74zR7c0DDZWV9/blk8LPNnWqNMwEkgI79UrgvpDc7fWH70
lnUnt8WO6DYysbwqbIU8Lpv13LJBm7D6JOHs/mK1Q4wjILczW89r+oLSVkVb+G3ZJ+zvuUHQ3DGe
+UUfK6N7gwX2rReR2POVzsM0afes3XtotjvsX1jdy/fc463nghpGy7C5HMGXUMq5GckMEVJGfmx1
AOWFmGXvQI4z5+pBes4t7Q7cP1vB28//NkcWm20o/7IWTG/7Ctf7dZyae2YU9xUUHR50gcOJDyFz
erKuBeKdmcvYxjEFw4tezdZxsaNZ3wZnI3YM+d7qOpEuGwatcO00AftYjyE4199LNsVe02CQs/jW
B23elP3ECt15nVL6gEYDqGYw/u05hbHEC0bOom+jbDYeQWX9lNo/1JUIzjKle2yZXpikvBH2jIc7
wC+7aGJdY4ztnTCRNu1VOC8ruInJB8uY2jdN3zTofuMnNnq6ZIIs8he3uXS4QFXjl/t6EVRodfsc
DrbBKyM8bAJ5cy07dmHYR66HpBoqbrats/2n7XOXh2MWayWoGiwv+VJ3e8Huirx5+FFZ2XfpiLcV
U5UVtu8eVp7M/8aE3sSLjW/ONs5lV5P9a7tXLK5fGEXUBbhZmISO+2U47jN2QaIoYPsKLcF8euLk
Fi6Xn2vhMW86jhPOGM9+8+h9300duLk8t8dIs1lzLad5rkL1jZ5KzNZ1bmsPvy1P0u+tdY1EI0Xj
1FnwcS/qXGYN1vts/qMMVHGk5tvh+gvi8MuvWYb6EMzKpsKzrg92iymMTD6XJw6hIeiDxCRef4S3
s1+75WmmDhi/OEI2gYq4lc0QBYsfnhUt1bZGxcf8yPUJqyHrrcN4tWWY9vW4JyeTj3y+21p7Oysb
T0FrGLtu1S8O9TXZsJ6AU+EEFD6J8XK5noRIipY7fa+/vRH3xpYTfDSsVBxm3lU7AgdURnPPuNsU
TKqMfAwwoq7ZWV7LEVV3RKI481cet5ZpcWUsN+LeMMNZwE+v4ZorbjTVuguqUeHO9KK0kUZcF2VO
m3iFW544Pwm+J7t0zV3uZxamntmmWk2AOOYdx0LrnsDSpe7YpYU2f1WzZvTRMoSlJJZ2+rbul1/K
Zl0icYPtMHEAo53pzVt6oF5Dw6nYgQ6hUO3LczESVlLfN7V2GdjX6QprNSn2/G0uGEBMPR5wlBf7
jgSPOcvyfzN3HjuSa9m5fhVB40uB3gw0CZLhMtJnZVbVhChL7z2fXh+rG/dEMKOT0Gng4g7UArqk
XLG53dpr/cZuSDgo2lpOioLiSRf5IDJ/1+FlDXcEEQANmsAWP6JQD/aFXvxAnJSXSYMGY6SDnGoM
jlerVu9oXW6DHHl5MQc5knooGwQpCCZjKG/jaPpkVPmhjHS+Tv3cddFdRCagD314AoXipFarH0Kf
9EXReDCpVfATYM5basgIT6EBkHsoFYhygqkAkIxUBDJpWh5WLrBJM0s6wHXBkBm1QGc21GI/Hofw
TQqQnigzqgGG3yJKhbRt3qVOrvU1byTjJuyqT14Pv7sK9rFBMS5FNCngvtoOuGDgdYP8lEDfn5UN
oym3UNgtre/J2N+GA1XCEpQ6pftPWhfMYp5eiN5V/hkzE9qSvnbAocyVMwrGqhGiKdcPGDtq+YEu
ji7NYgtM0GOD9EWpvBTjm4dPAgAIsAPUWaUBpJvWlBisIAeUBcGpD794plEcipFqBJCySLCe8Cj1
4SxDj2DdRSR7Bz+ndIpXBOXVETx+I0xu1yKjHnqhC3wwdQPZyODu34Z+8DBLo4D+l9E9mxOHQW1v
Io/uSVnwnjaG2AVF6yPKGGZHUyrxNMIiT2mhK4HDcAt1xpq0sEeRJgalS4blgd6F2QjSkK5u7IMI
pgk835TNsRRakwqZD2M1M3hGIv2BYt0vlCufeDKQ09f1AfWDDRyyp2QCfAcAaaZCZehlZYemzx9T
6xOFvFnDTKQBw/UheJp8T6WQZG7ISxvE3q9KDn5UPchZYBEbvafCHDctlA2Fwnod/fQFOs6GRnsI
vMOm57+m3tm3tIbkr6PU82RQ31Qx/p0kA1pMsyhb21Z2IANhiC3JP4KHfZ4UPI9pq0cadAV4UmCd
obFTxOVBlouo2KVqukcvlHdCCqmxR788T3vGFQloYAi0MCt9p4cKyw1JAbFHIWbUNfrf/XQsGt2w
pRDYRzUlQH9DhDiL7CDHVncSxwRPrZdeRKZEMdrpieR3erKQcgoq9DXpmUTA38Y/LC9zE1D38JG9
2Mpafzu0imfrUcIfEGZrWIQEbaq1qJXWPC/btjuEZvE9rTx2CVC+HgEXcNZItjQDcO4KzKQv5Aj4
tPluEBD7Dj9bbX0ypMLktR689QXY1DpNvkh6dUOP8TVRwZZk8fjdQK6sQerVn5rbiutNARU7ohCL
+fXB81qSpfZrYtBp9Dy4SrFhoUs18DYJdetTE/mPXQY5JK2pvrSJ/rMl5Ud7JqCPbX4t+w7kYVrQ
0qOAObP/CnhlRwjTTqsKT3EYbVEbP6mxgSiChEIKAr9+il5W2vS3HJUDD6gDEG7w2PRoOFDrYA+a
0bGiMHUjgddgGGkUCKb8u6Cl9lgDaC5V88XQ/KdJDfGFHlAY5Jb/POBVe8oEa4vne3NAimG+iOaW
RwXkVvvZ9MLoelCAnCDuxV0gyG9WybCwuICD5/FYDusHuZVhEQZjj/o1r+ZEBjrV1j/ktr/VwRsB
ygN4EMvGUQ5rDFxEBHdj0lXeBZmjSJTE/eS2TxJKEq2BNp3Jc6js/TcBkW1YTSz1QP0y1GxawRC5
oHTdiZGbOTZT/tuLFG/v4Zi3iQpBcSd6nbaiS8lNpGGz1Y2tUzQcWeDEdpSNjuz4R7mkaVymnDsl
3bWgEKgymhpS6pHBKS2j26EqkLmfMl63amL8MlUParWpo+9W8x/lgKelXgVvTY88mSfet6KCk57c
/FKT8KsXDgaqE+rRkzvE0MCJBLoKZJZXDuV7qlZqfbQOfRpONz6wXQeNOt0bHqyA1RhnVOxGCw6A
aCA+C7sTYh0ISiqtMe6ROhBdXGsffXiV0A3SFLpfaO5Gg66aNtldgc6GnoIZQPIRGUlPvNU8gGEt
5QxaLYlPE74KdlY8BG/JH1OtWbGu/tNMRYxaC3nSQv6OUTU2ntOeG7oo4qcRa0PMATAcy/1gCyGB
GlR3DLUWMBdofVOFjagWcy3VHQfUR0X1qamrw6iA9DUVGeqCJyKuKKTlfhSCr1RPnLQSTn5uHaMI
kqQUSeQWEALowfoHretzG/5Z0N0OdfPND8MnAUb2IQUVPc29kzyoBni7BrzdgIyVejW1jDE+kJs9
F3na7P3qGVY0vm7oYgTqDICmQz/GvFX9Ac8YWefFMiDwkxfhnS54ASYBwQ/ZlGh97VC9Sx3KTW4C
nRg6W+SWZkCRMfkmYtxihx1PKRRuMb3RHSmDbqDItXwnD/rWQ9XjCI4MEwY60Dns+HQynuo23g2y
heQiskVGE02O2cW/Q4tcPpM4pawZ4iPLL+U0YQPo7yrfboRXTwL54MkeCoE5PHMvpOuScCmNJVNC
t7ra5QnuY0FIX02U71PpjyIphjly0ZJhYCUNdh7TQaNklZZgETsUWiffnZBndIrCoHoey7exRUEu
nF5lBaXvlNKFCVxQ0lu3Ju1GPNU4GUik3yW5+pnsjDOKJPBIttQ/BjEg+cIb9rQduw3KjcmON7ML
SPpnXSQStNb4xp9IwoPwE4hJaJ+GxsMXxTURCCkPJdzHORmPAToCnYwAfYEhg8N6+S36HAxmqTxF
oFF4Hf8Meq4eJQMig0gpj/+8+IEmLlcauh/O5OmnYJJaHCGoWI/cDF4bts4kzPg1qQP0iflvo/wU
MuVQ4YLZx1BN5Cbb5cg9hzIKIkYnfGkicuV2OlgCLbp6LpPAVdrXcjahYZ8gyB3h0aYHkoO5YH1q
BsGVZTBIaH0Mdi7udAnVvVwKsXMlTfcb7XOfhFigWr+HvNZuZTCuYgWWI0bWZVdg/xi8tmlwLLl3
/WGWnRKm77qBKK4e/Czm8nraJlTbbanzsC4r61f4HVRJ8y1c/q+FaabHP9yz/2ccvf8P6XeSCP/t
X/Pv9t/CJoRvlzUh2vk///s///zf/4N+JxjSf+ky1jlkmJomGqYEv+0f/DvBUP8LRh62YIZiKKKK
u91//kcGtjX47/+Uxf8S4d3plgVFj8fDzNr7JwEPQh/ZAP9/uqzKugE3+39DwJvDn/nMmKoKqMjA
QwcOnox+lT4bzv749hRmfs1A/k8ZkvGC9cDl4IhOXvDA2ttx61rxRtwiO/IW7c4+zT8ZnP+RtekD
uVgz/4lLvt8cUJNlRqXomqgqxp9/PwtI9oTWRj1KbrfFTucou2iP3+K5CaDZaRW7d3j7AtSA6f2p
3n8ce+EK/ic2pnCqammKIar878vBwvi1wsrqYcUeZoISHctNvE+cgBxsBwJgo0BJDzZ41u9Kl9qn
shmROJh/S2R//Esubb7//BBc6QxJES3WhKbN7j9nH8GqTEMoMhSYC/lVDFFSXjMQuvQJ/mcADWqN
OdMqgSdcBph4dueke7Ir7ppTe1faYEweys/NfnzAlPkkbjO3vxH2+pO6a239Sdh+PL4ry4pVpauK
JKLpBNVo8aVLXcWTpeNLF5/RQmSOqe01e21HFf4HNjorn3PhUvXP4RqonpoAjOCkLoeL/QnI+pkA
7Ro/MBxwuvtk6zmh3ToWHQmbfNBp/0FGhkns/8qvreTZzusvi6Z/BMWcTGQiDVWEJ3v5jVtVjzxk
TGV3+Bw9jLfNW7Pp3ID6+844fPw5Z5PpDyJZC2Mx5JilmqoewwPQ3Q6fA2R2FG/N6nplPNbiKKA+
rgE2J4qwh2y7aXfeQ7uNH+T93zkDDEzDdVGH/Ksay9WhYhMcILowTxflPQeZ+oOy974INsBbW3Sq
r9lOc8Qb0/34M15dJmdxjcV3HJUe1iCgK7d/jO8w/LWVGxzVHSrg8gYokBNuPdtaOXSubXUDLir0
DtOS2PKXqwT/Xb8LZFNGohnyAah90VsZlnxts5+HWHiFiVpp0tAjhLXH+nuLopGwoSK54Q39TCPU
QQzhmN3Sy7DZCcdx/3fOVdqVf41xXr9nx9lQiUgn8shy4Ya68rcImQ1U1Z+Rp6s/IWFxI+3yg+LC
cd5LwD1/lfejul/fkPN+W+6S81+x8ImNUKMZlfkzqLvmIO3jXb9Vt8hAr0zo/Gc+CrPwneubSDRz
ywBzE/pvWCySEyKj2I04hFnCw8qKnVfHR8FIEc6/bGloeSnOY6ocBKP3qKwe4514UDfCLt220Had
jwNeGRysflaqKVJS1+TFTGZ6nJoTeDbQMrdm8Bvw46ajO9ZZvz6Oc20r/rmXFGpvMloDi8MTNrbc
dlGpupC1HWPbl5v8VrCnu/QEKN2ubP9e+KkUa0f2lc14HnV5kFb09/qhzVU3OYyv1pYN4iD7ZeNn
4Eb7+h5DnbWb6Uq6cxFxcahS/JUNYYD+0Ti9SwPRhdVYg+P6JbgILXM16d+LW+uLx5tpZSqvjpXE
jmRRxkJomQKMCbERI1FhAqfHMVKB6PQr99L1WbQ4wBVueUtbHuSzCLYCA4hZfE5IqfAvspMb/xah
dXve8eMegO7agTovwcstocsyV72kk7TqKNFfbolc0zpUEzOFV+BPi8q+bNyOyIWurM/3G0GXUcbQ
LPJVUuPl1ysr5Hmhif1j3vIn9Vt+DFgr2Gc/wskgfTK/C6ur5UpQRSQaLRNIeqq6WCxUbZHhnYNK
ym9Su13VGvBwEawygpWdcOUjXkSanwVnJ7Y3JZKW1EQKy2IL42ZulKAG+nXlK85/ZjFXiqgbiqTg
2aBr1uLym0aUh9D6VLnoRxesDs4nDgDjg46ngS0c1vJA+f1xqStknPOLSxMl3VqczV5V53Wl8YCu
XeWHcJ+9IJD7qENt3ig7amAOMN1tuy0Pwy44AqrZ46+yKVfuB+naLGqqCVlFguAtLW/8QRkg8iuK
4uL1cpSP6Fc4yhsVkJ+oo2JDv08e++/BrXr38be+MqOqKIIhEfnOrNrF0Ee0DsMUdXOUCQfKd0jS
awANrd3HUd4fKvpFlMV9xJaIrSIiilo8WPiiiCydvxFB0nQet6KB8exiHAlcONPvetXtu+xZrbqd
lkv3H4e4MkGqeBZiMQh6ujTAZELgzAjuhhYrWEv9NutfPo4jzX9osfxpcFtYgBvYfiji4qhioab+
mFZ8rZ0yXzbb6ZBGe30n2pJDb5+u43bsb9RtirTh/n9//uv0qTVUv3XkesTlYdJ5IuATleAIBFOX
B4Fv/KPU869fQFfHx+OSUoUpkzUsx5fmRZCXowqTeOM/dfJmOFU/s/vuBokaZQeQ6Y7G7viCuLET
b9deEdcWPEompA+GrHC4LBYKerctaHluVhXpQdQk6S3A9EBiZiUHU64GMim6METqNMtDpe41g3Yr
H5I2nPjAldfcppIBXyOL/NdCD0DnxnWO0HWtpsm+LVEmajE97vfImAt0OaR62pU1FHB3SmEKOYhN
TMo+MnKYn15oxrhi0HOgoQ18ADFADactNPgMJ8QW72iZifKQp1HgOUUl9YjfepWGeSpez45UpPTq
sC+IwZIHHtilKahjIAGFL+PMU2BMYAmziEElrKU1Vw52rmBR1OdLmMN9MfNwRbRJmDKNg1baZk60
7fbqC21OG5bn3pxWzoRrM3Aebd7QZ7dV6EOQxgdZQ0Iz2qOGaBcjzWJ1v7Jd37+jdAZFMsNkW+K7
Wlgd+pWaJyXKHltlq+3xKTM2WFM9oteyq1czw7Vo8yc+G5SPqLDQY87Ko0m0uwM6Mg5agofcKXZr
V9K1U/t8YItr2AL858deoSHXfNB6qGQI8Xz87dYizP9+Npi6liUFSRDNNQN4lFq4s7Lq9uMQ0vv3
3eX0LNacKcSTATNOc0tXP/6p6ByzA4a1TrNvt8Ju/oCq07mSW+1WKwdXEgvON1XVWBWsxOV6R013
yDI10v+sd8BP4V7ZW26/jZ7SL+b38Wbt8P6TJCyujouAiyUfgBUoQoOA8/so+BLfgPKxQ8qjIF6A
WNhrr9orE3gRb3GaSgoaMplJPDFEjUsxPzWaJa9s47UYi3t3ipuyQCxNd5sJ4Glyb1m/P14iVy72
OfcxdIUCr87Ne7kKk0yt6trIdTdoh5/IHmRj9lnS1KOACcbKWKSrg/krlrKoJeVtFWOzUOisxt4t
4TY5vpt8p5AEt9EOXN+Rb/Obj4cnz5OwWBRklDKHK8oNBiTvy/HpRZplyJrOMYE5mMfkR7kzHTCR
d2S8nyz3h/8Svvin5BtqLid1Hzr1jXGKPjW3495c2fDXslwatSo1LbJOVVzeilEphF6Cfs+f46s6
qKi8biAiO4M9OrAybclFwe1mrdb1/iawDJrthk6hlykWFy8kOW7zAZSf5mqYgm6MxHIFTXhNqmIl
m36/ki7jLA7nlmpWoedzHKHxDzny04e0tCDAZ6biDmo/vX48tVcOtzkgv1ql3wMoa7F0BeoSYjzG
mlsghfzZBN11B+ziPr1NAESe1Hs4vp+t43jA14q1tfZ4UN5ncnN4k+SepFFVlq8Hdch6o2sZ7w02
O6eWsiwo7ePwgtG5ox+jg4j82WY4ADC0g22xR6nhMB3jB307UIcKf2o895M99MhHuJgrK+39or/8
aYtTI+90ZVBKfloPT62QXltddXCjtfVR2wvVr4/nYS3YYhoMPABbtiR5DeQ+1PrCyUZotrYh4nt2
qnvZAx0XZWWE74+SixGqi6NEROUGYUkUxcAku3iquBnM9o/HdXXfGDIvKl2CibZ8iTSc7jqIes31
ZkOS4iSAi/Xbt38vyLypzpIAY6rbQgoIoirxFkW3XWJ4NkTaw8dhrtyNfK+zwSyOwQ6k7NDDNKUo
6u2Adh7x14ttCIK7ZocblXXQ3Y8jXp2gs4CLJYhFdInBCRMUZ68Qljcy5e1/L8Ji3XWdGcpjSwQ9
/x123U4Z1i74lRUgLRcZWqohKjWaa5VQUJHlq17H6vnjUazFWJzOZghO0MqI0UfWW9SUb2GDd0Lg
/Z3D+a/p+NN8PFtnFYzs1NMIg6q7Orz0Pm7h6WZlU149Ec+CKIvFHFSoGAwEmXz/thnDW7Oa3Kmy
EGANnhQBsVVlklfatvMsX97vFwv7T85xNjAcUTS5qHhVobv7CWjLI3YJd2ihHDuJYo5f7zAngxOh
1itxr952Z2Od5/UsrlIpBSxo4vKs3MKwsUV/dCvB2iTIl/97S2RxRkyV2QrqxEJX4sLGPPmAcD/v
kWBlx15diWRKuLkqOuiL5X6i+14nBiMapmGjlajWAzEYwIB+PJorFR5m7K84y1014DmeFhJxOLRP
IA2bE0Y07WP9NdkGjmXnJ927l1xzP9xGx7VHyZVTae51S8BDdEN991wtTVGI1J4314jBSlihfKmt
tmmu3IcXMeTLlYEnSKMiYYC8uAPcnU7tIIAos4e3Zh+e8lPzDVrXI963YXFcfSCvjW+xA80Otac+
JnYLHdqWbfCWoNGQu9zU6PT89ukSIQmSDCtVrbWw87+fbYYq73IwWISFE2wbXC1e2ayszrUQi/0m
ZQBGp4KXbJFnD3QOH5VKWhnFlQ0AtAQlMYUWiUp57HIUvVblajrxVBh0f6PUOlhsaVOHK5XUa1EQ
AjdMmgkiueMiiqFmhlQnE2amfnEQM2kLGvnGLPyVA/8KaMiidz630E1NUeUlviP3MxHqCnG0e/nY
2+DfafCmdrPRufSFT9Bq3dTJVp/9f7o8iwP5Iu5iLQhFIdeiTNy5RpPf6bZ/VJy50FDRii3p4anP
ljvYaEvsvE2y708VUBNMMU7WKbIBetrJKbFhUzorx8672hFdU5PKrkSjlrR9+QxKu7Sa+tKcYYEb
ZQtSwymBNVJmRW9jFbL1brUugi3OAFFufMjEmu7msyJrcprClQrre7QQIF5NN0R6zrKlUS2/XKxh
PVQ5bH/TRRCkeo50wL3I+YhD8OoFFeXU3kiKHI6AEJ0GnA+eRdPDl1RMJVSBVd6E5l2uCcjWrHzl
d9ciEBXYwSKtTQmc3bJ7BQ/csHJlfnnYg9O/CoEzHUCLbVHsPng/cA+UT94bNj0rs/tuU81hLRmL
MMOk2rysYiBW2JhdywEkZKPb56ITWFQh89JdGd48bxeLmzi6SKuIfavSDlnckaZSFGE/+tTsbmEN
IVwh23AqA8hfj9DmJXifMonIyke9NjiK9jxzGZoEOOxyqmsx4LAyeWBJvndTq9ltjIhCLsUrF/PV
MEDsgRqCr9OXY1MU4OhV0PINx+dZdl28U4eVpOl981vXNJkunypJtGvfYdzo91QDTP652SgfuZ7u
ZiShYQd3UK8dlCY22W7tTnyPYJxjUoRktsB/asvPp3aVjIARravoJB8BS/e/BwfR1c/zOyhxuu+K
SBGms8tTHOzgDME6eez3ay9y6d3xM/8KXdbkufoj0d29nMTAa+mdZ9MM3sBV8w4t8gMSQZvgptqt
dXneHT6LUPO/n93G4yBgX4r8qttK6AVippNbK0vlXdL9JwIlF5XL0tLNxaOFBlZO7UME+GpQ9+je
ouTNGHZt0CFTmc/8eAfb0pWY7/PGRdB5b54Pa6RUWbYErX4YzxjCpN/U3xQR27t6J7iV6+PfGqBr
a6O+byObtXLCvC9eLsIvJrBW8GcdCsKXbnFStjMED/ztAQdJBybUq7wP1or3819cHDYsmb++8mIe
RchIHNdENG/bVzisCT2j0KaGpNoaidw6JvRd5soQ6Uzi6aMAcaZAefmFwxr5L2QWVbcTJm/b16r8
ABE8RAMQIF7U5jl0cNRLPz5Tr61WRTVV8HygG7XlxtAzIW6iTGMtNcJdWeEfkMV1s3KErgVZfEop
76NY6nXVVfL7CSZ88P3jQVw92M5HMR+uZ4uzzYMW7y8CzL2H7jDmdvgHUnhbuTPsbNxHwBi/ry3K
K0c2ud1f327xMqzH0kP6m2+HqjbOBF52XxjBY+4DS18Z31zqWK7F80iLO0jIKglWE5HUEJntDoG7
fDrF/mvQdyg2fPEg+Xn+Lq66lWz5feFqXpMaIGX0Okhll/1yMxwSEBx82OJz+c3YZveBIx/Q1+5c
VOGc+Hnt8FwNuPimkV/pTYwo/5/8VYtPijPdxPC3q+0Md4VxC9NmJZl7VzdZjHHxcZMi4e5N59VJ
TpzixPslyY5h87XVflfg7Vem8upemOE+ssRue4dAEPQcOQMQ/2CW9Z22rXfdm3EHA3sGEs+NQEq3
xs+PY14NachQN3hfga9bHCw9cgRBA+LWzUPxuRYRZVS0/PfHMeZ5ebdCaQOAcVPnt/3iI/Y+KQ0a
9WD3UOk0sabhMQzJrNsIxloWM980H4Va1Dajpg/DIvVmSGSV2uy+/cyEQKchuKGTu13b5ddyBx6k
qgYhBlcq2uyXh0svl4FHs5GrRw5jDEpk4SYqZVjBmoUQVRX5UMqhwkgI/htasuMQVx/y2ahFQ7q8
cT7+zlcuCZbrDLcT/7hgLe5BNfVmLlUwl8UVvH6ibqeLwpde01GmgfbWT/5KC+/ajiTi3Ehm9dDG
WmYbaIxA4ONN0W07B9yK00jUrmc8b7ODzHi7xlK4cqryhpF0BTyhxNtqEW/0BsSL58ZOjzB3602o
g+rtTRd2//Rm+9dgoCtJIS9Rk6ReouZgLe++OJMNT/F5toxHb1dshz3SKydU6Jx1pPe1QfEkA9YK
dhhLpXmLnl1QRREMBp0Gg+dJgJRGbBfqyxRUK/fslU2oWyTbqihTZVOXPf8igQDeq6HhZj+qAB02
8XWKDzHOHh+vwauDIZMGtQgviiLH5WDQWktaS6GECJEXCNGzkt5o9aePY1w5lCHGUKnkwaXTY1yc
WYGYovIlTpRDrRQ+QDq5jeKjHlDeAKjYKToygGYir4FMryQSoCXgHyEGz6OeU/pyaCWqNb1Z94ar
PBvP+if1aGxnwDXu29pt/2PGuvT7Yu2FeeWEmVP5eQnqdLpEc/FBcw9/IWvi7efdDmwxad/c4Ny9
k9zmdo2YI79PJaCxYSnG1IkEXVYuMi6mvCqIJe+KU/s64988XJZxA4JHRx3dwijEKeqtcfRtcZN8
Mg7x28dT+/460plRa37B8z+gHi6/sVAEbed1GM4hhoIWZ2rZfuYru4+D/Fnrl7cEUQBUGHACKDct
axIRytk6XlPUgH7Lv5GEKo8a5DjhB9WwLT4Sdn0anXLbIRdmT0/abXkSnQjH0k1i+98//invt8vF
L1niLvCgiXNf45dgGLzxx29W82mW2P33giw+Kh6gzSRiueaG6e+2O8W1hLDLysS9R1DolyOZb+az
U8ybGuRXM4LIO+mH/lt/Fd6wtLqrt/1n/8H63X2Vb+DobT8e2dXl8tdE/ql4ngXFDtSsuiDT3QxF
NktHh3sN8/3+2Lwc1uJw1iYlx2mBYZmfRjt68X5nTgvY+y5GAat57fkPdO7qt7WL7sqb9jLuvHDO
RpZhpdqP+bwwtt4OFwATDY5ds5+O1Wv90t3C8l8H7F95x89B/wBtRfR1l/s/DaaqrEQQR9I9TyVg
A6kzUZDpf/m0KRBMZT9AAC9541oYq64TH98f7JfxF9kbLoNZgV6Uzlnn2RVOcLiXkVQgwH0zp8DR
k+o0rr7N6g18HvfjpXR9J/419sWlYiDDmWAADybOe5bSl7nDFg6//0YMHkqwKzX4zss7WAlLCxEZ
xqeLXyz5Af8zp1orP19dsGcx5n8/WzjlIDUxuqK6S20NKd/HwA9Au9wM1Vrv8/oSPYu0uA8ljzRe
KonU/ZB/h/v4Ec7FyUgccSs7496zUbhdOWTmv/ju3D6LuFgfvoo/iF7P3w9XySK4UXFayfIHI/1e
Y1Ly8VxdP9DOgi0WxJjK3YTe8Dw8ZcsjN9vkX4N7NPAcg03o27mDXvcva5XVNV/oHwxyeSUkhiqo
sUbcuU7v0+7apzvEpI+dO7n4ZjyuQSmuJPHsur8GqiyuBzysNDGav2pyKr8hR+TCNoRGlqLmv2uo
163ttKu7/Cze4qYQKkkca4+jzRpMO++xjb4J0x95/lLknutVa2+UlQ2xvCMsCPoI7s/ziMzMzcw8
xEeT9vmNxSB1FCI3M6M6XD/N5nG8m0hrTqUQI5jR9pc7UchlpQgjMJXqzjxy5TrxTr1HdIziSGav
oSmvbg3yJkqDojg7IV8GU3DASLWYYEPFlue7puhmxV9EHIbSYTUVnv/a+6H9FW0xhfCtUlEWiZad
UtCaGBA65o/5dZShzfHxPrx2xcOE57RkbMY7cQG8JFWxR0PGjWpFvhWECG1Bv167b6+d/udRFte8
6SHplWcjgGErtSv/pLcazkyvf2MoEBg1E1QiPbHFHHWq2PAb6L8auN6prb/zeun5b4RA+WKmG6nq
O2RcEEvGaJJLIjscf0718CD4/rePQ1zNEkj2/m+MxQ1TIHgajA0xelaZw2M81DctRR3UWnbewSIx
yhCQ4QDJN4ppF9J+vY9ybU+f/4TF1SNgEJJlIT9BQnLV/Jzpt3qLYqK/ct9cveJ0igAUGyRDfVcF
SAWtKINJJ6n96j1KDurm9rTXHfXeGDe0MuzguFbkfM/PYVy6BaNrZgGRiy2unRKDIjlig/N18bXr
NslP3NDCu7kxNnfkwh12Z3gl2Zg1DcEO62EJ2+dNd+Mf+pPmbxEd56N33wbaL/ctEndHcx/c/B3V
g8vfqc1vybM8QxFEE+4KTXukyzBWtlFxy5+ybbCN7fqz+Nx/tnb6PsKE9LBadLt2sJ59Im2xjzA3
wDw55hMNhWKrGFWEamN3AwKt2LLm1X09ag6mmZsseamMfZ6v0UOu74C/5khbHH+pVgs9y4UrZVu/
ojDm6ulR/RVwwHe2dORGQVzaULZH/APu/tZJdRZ7cauMaYDH20BsLw0etVB3i8H7Gfj6fmWXXz0R
z+IsTsSgMoJKTAzO3QPWGJLDNzV/42NwazpzLq4inqc7+fNaDWIt7PzvZ8sKen6F+Ow8t/iGdKDi
4/I+itZygnkTLe+v8xW0OMK4bbSmKxnczGNX7fKxeOkc4AlIy2DsveEEe5W3YWZXtz4iGh9/2bUR
Ls4upVbVKAG8jpH3iz4gvibzoAralSjXkqzzES5SZa2JpxR3Ey4CCYsCEZdrXNcO7WAcwWXeFH15
qtRs5X67dipT5qeuMqN4eEpdzl3YefiAGRWI6VH8VTXtgxl3p7DBsCpd6+pdS3fOQy12oCD3hW80
DWgPOceCqj5lYoQEa2L9RLL0noaY+/GkvQf1cNydB1xsO4umQgpyaKYImru5wxw43UZ+1o7Nzt9a
K22Ma5NnzCpaEpRQABmLYBOOPdhUUBEWlbEAAyHH9VOhauge+SYSfBVC7Ogmy5H/IPWBXDgfj/U9
73we61n4xdaXFAw7JTEyUGCRd+Hd6MI73+EY+2TczPsj2we9M25H5B5ipyg3XDCu5YTfP/4V12Z4
1hmjIikbFhXXy8XU4J8twOMAWju8zVYPiiRh44aWNy5QSbn9ONi1PWmC36H/NatLLAsfRTH0E4ZV
GIFiqIjXpoabvICf5/82CpkE3ibiDDUB7raY1gqrgamrKqLQUsVGoUd2GzthtxOVlRzt/XgMWFWg
oVhAsqku+zKZXKPm5CEZLw13PlrgufVUWObKcK68kIkiIfVGIxvFtaXuV6ZpRaZZ1OH7I8Xw4qV4
SV3vMDwJ2k3xTWLKbIpjW9Cth4+/42rgxQJtImjEQojz2QxkTFRbP3b3CFLb8LWO9SmGwOP/CLdr
ZdT5r15eGpfDnT/62dWUJ3FkTlVO/R/BxUgXN10w/q1PSveXJhfwwXcqXLzickEVmbjKoYN5Mj4b
PlioEj23zvYxb6FB9CXfxverOdX7I4fBsVRmqrCivdtuUq6LiaWzNnVMZo/Jwb9BmhmbtQOq6Q7+
D/U2POifZUcUKDyuYQSvtFYuoi9rHsABq7TKRnbG19mKTNqFgouz5hYt5p9hjWjpLfK98BBXhy1f
m1P4lQB+6QNAhr2cUwOfCKtQJgPVM7Se3InKh7dNgSkhH78qiHJ9mGfR5l9ztoIsABOCHhIN14Mt
FkzqZPtonbto/dsd5ZBP5Rbl7udg9/F+eX8v83XPwi7PnbbrlHQkrG4hOx0+j0j2SGj6h/HLvxdo
sS8RnvaEfhIZH96+LSbYrRDsh0Y4Grm4cgZcPeHOxrTYjF0wTJi4DoYbDM95/CtBwSAaH/+94czf
9Wy6UpT5clMihiw9evJNjpp0ExysdiXMlXbU5fwsMsLEz0YpREzbDQ7iUT+yx106bWQaIc+8u5hV
aYKCRIP/t7FDBPCzuBWd+YBby0zJLVa2wyJrxOF9NLSaE90zqwAhDH+IHiKzH9O9rkWc8m0+m+5h
3NadminCqbuevYe0UH2szUHfNbkHSAUQyEEfvfGYCqbumAg63Wl6V9p4TJu72FCHcJNYfXSHyGuP
R4SkHauyNk+1bsoHRN/NUzEa3r4NLbQ0LbM+RemkYDHkIaqHLPh33izjUZhSZWeJjfcdJxb1xmpS
76CVfrgzG0O576emOjaF/0sRWoClBrrkoYGpqhlrtdMU1kvIQWsPk1A5fZtk93j+WvsxbMGLNDrS
4H2CEULS1LsCS2x8b3pl+pmmyXgMe671XZ0E+qNS97G57XEU/VLWafXQh0VhOWLWc/GFUhDeGjEi
7A7d1BYfEd3KD9HQWy+CUSavbZMUT740jp8SFKMBiIjysWwD42bC8AyngQGTPjf3fGXc+VIX3sld
Vt6LvibdmXLEjqLAY1dyYn1RKt/8NXmeAvei11FSM7q05kXRqri2leajFQ0WHRsxioc7Ixey1xTJ
+mCjFvH4ossB9YO6GT7h7aFrTimJNcZuo4ef6thWjWNM1WwA58/Y28xTd2KQZF8tb0BiPMSC68Wn
fXuLJq/plHXQYI82IXNoSs13L8WGJ0oq7YD/jfc9qwbzhu8y7CQFwg0S8LVuK4VKi9BEE9qu015/
hojYy7ugHq1DPdbSJ70PkIsX1RQDoi6dxm/aOJTfky7kfdYWQnkjJ/VgF4w0x8qjwbqoDaOElFzz
9KcMKRUkrIfIf6kVTAM3YRoHRynRlU+BNE2PIUVbp6mHUtrgBOOd/Lj0tyQVCQLaSRYr24gXKD5y
vjkC4hdz3C9KI9mUddWnNt7L/nHyGZ05/Q9nZ9YkK65l6b/S1u9cQ8yYVd0HRh/DpwiP4UUWIwIx
IwTo1/fyrOy2cyKzK+6tx8xzMnHHQdpae+314XcYCwGSL/i/CcEqF+ZgKcVmayDUukLWldHMWoQo
Fi3ydWnEDUdRz4raANvC8bcaMK7R0LryrI1yjO3WJWuv1W/kTUvbsXzO0qJr87dO5f0u61mbeFQU
K8sVE4ACY7tzchu1uctA74ate9O7Io/NnukvuGQwDe4zDGyHBqa5cFE6wvmzLF/36Gemqpu8Nb99
EMNsGkC7yj4xDA2eZ6OAxbprxMpghZ1W3dSvYCvS0PHTuoTgPBJpC3XX0mbNZRRtH2kTIBGkyzwE
lgtwISpYnuAmny4Ebh0jFIvT9iBsKZUatKZrjoDgTc/mOvK4gK+AziAH64gur5GfH3HRUzPovdn2
k3KseTSrJTsxm0KxdwswqMOuWBz4O8xO+1p0rwIXYkAqQNFrAdCo1slcKgy2u6rMVNCXSu2zhvHU
RGjMM0LCEFPksiczR9YT9/DlpwlUjwg5+m6EyWw0AxhY9SJugA8xwf+l8B8gs3DlTqy5ClOgI2IN
CyKwvSHMKSa3F5hPkqLzjaQQcjxJj7QkEPOyrE1fLZE/NvUGiezFaskYRe74doGL5EX3OChqN0BM
p1WrRlKS4I/lVskFYGnRseVkdFTb6voiA55VebhgKT3K0i+wkzbOum294S4bKw8tSlC5C643wEww
NWzt/hbRjbjidbZQRJTJnJuXqi/Zl8jybCsbgDksoMbPVd+WQQO0auIBQH8nkDQUagboB3wBECV0
uWpW0tVY6rTAZktXjU+9NEHRdpW3rXqfnkcAFEOS2YAtTzmQMkOzHD1ae6Gd1eZ1oO34YC4TchuQ
Yvm2tNADwhwMwS3V6+LEXOogoa0enwALRqS9bQEjBah1CNhOncjFX14sc+iDvNCnmDb5vFUQvWLC
SwXQEyA1KZDVejihkg2Api/9xLIbMCAGn+nnARm36qxcUHkBxgXkbei5C9ye9J4dXS5GgNGb6a0k
HsOXb/rTgqXlqffr7LFaLBUJgXh90GWliL0JkVDBDOJvu/EL3Zh33lTbV0QgggeiNFMcHDIaAAbn
xQcSj7xDhYc4CyfOp7fRBbhSakiHD5VlkDrKYF3tI5gICxKxsQOLiSI16QXzc/5GKmqvqiy3ADe0
GZjm2uhCbBsGQMR0Pq1Kx1CbsXUE4I9T5o/hqJM5nJ3JSsvKWsDXc/yDEJUVAHB0A+42wxGMb0EO
hTkB+WIuTJNx7jbyEcn//sUfbSPVS/MBYeDY61oc4zM2tuFE8+4ofV97mPDGBuA7mieF7T4dhhqC
tBjyVZa54IPOLf3C3ujdFTwbg6ws7DNgITTlIzaUrJ6zByzSKrLcAXZgZchE65A6oYAFwpYiQUcw
ZZ1OAlPII0pRwDgBN9Sp2wJgo81gyLERso4xrr2aNEcEcwA3UVjAOFXqvauRCGvbwg6xqoMLPS/T
C3NLkRicGUndK/84+6pfe5lrxjJnYu+12tmbNIBhACFCGKiB5CnG/RLDtHZNr1VuZy5Qe9LZUXhY
kJGtLB0zQ7MD65PngzbagQ+DiiD3gBKU3RxaHTgaAZr5+Km0GpQXDG/nCMCyKQicgSt7dvJGBwm1
FLtAADS4ZKGnlc6bZtWyCFu3p2Ft2vKBLCYWKkQLc1BZuSFFyDRb3OOQ1u4nC0gwrLuyi+gEwRBU
Id9KsdLNyO8HK4uwwolcwsTRMQX2AqSUx7qu6WnN1QzcIzbCZq6FGRvwNdxb2oK4/qnhAJ4CSiTL
aAGeZEmUMzYXR41AvffTNHzh1e4fKltoTxgLkC8U3L466JEZloAlgOUU1LUI2hFAO13F5EqvJrpE
3kzJSokatQho8bIC2wcPODllmHdDfh8yXewOrDSr29oUDA/QpS2w7DMPSOHKlkAfZGYN7lWnN552
N9fdvKpZ13iBIfQxmQBqA8/UtL4YtjoW8oGBWOJVxYkDnHRHuJhfODa10K3HJV36WcZF3wM4nbVO
JFz5Bphbu8HcJ+bCGOgECKHEDG6R6/2K2HUXjTTL30xrcZKs5c26VjD45CVe/ZBw1LgWa/gTCskC
3FflViCwTRl4Bnyyywu6a0WiT3U5gr6EdpReacXVxtwfGGNe/twCXx221VIHLs5cwBROGfAYjd+B
6OEtyWgDT11hZm3lGsCI6cjguYim9pNpvG0yfE2XGuFpX7XtrIiBEkVzjWcklN4vflpm1oSlFkUz
CUfNcPYU4hJJQDEFis3SO5qgVP+jDUH7R5/qiD2ZSHtXTfh9A5pN5d2o8u5gm6MVMUAmLwZWuRR7
UZlIZ1kilinHAja4XMLBGuYYXlwrlbkBv8Ps9iJu26lM8lIA04P5OC9mXonix3CH9SRv4C0s43bA
Ze0gBE6aY4wADbFGKl31UHlt54fE5rYDJdPHTZxMP2W2OVzsgosXMed2qMCLzVL8CN4KdTU5QLgT
h6mW83FxgHwKeNU6KSrgYoelRm4q2hnvrKXgfaLbb3xxvwGIvmRs+Prvj4Q/HTu/qZLKoBAmbRyl
a2MOZJZh4ALsX/+Hc/TfXsXCzA3kSOQBfh9EzoFBqboBV6ELMJrLhy0pACD/A40Q4V+4BLod8Cd8
O3UCGFn0fovDuqAvpjgRoNsX6+2/v11/I5sj2wRkahf9aPOvFxGGsJXvtn68hDJqj2SVxTy8uVf/
Z/HECGf95Wrf1ZwK1eos+9yHB7GASTbhG8ShJzy9TYK119sERRma63/BuPY3CguCRO1bHg1mmIGx
+F0pmB1ulB5Q0riwSkjSHsVHtdFi/WOMlki+OImzBUN79cPN/ZvH5Lerfjute6I3OiVwVba+UQJu
EIigSfN0SGTcnue0u9TpT1rS3/2iv170e+o8dsMCB0eQm3sgy/uPcS9WOImn8ytSrqOfXoS/u6/Q
5mCeuU3LY3L79/vauH3PC4oXwQdHrZlO0gXqC5B3498eycdcyq8X+vZeA5LVjP6EbzXENHVhFLo2
d7c8bY6UOrMN1UnCd2itUFD+6Yb6twgz+/y9B6n5S/zHb7yYf/4H5hXem3bpQesT/zy0n/VF9J+f
Yv/afv+bv/2Hwz//+GOQH6JX8frbP8R/cF1O42e/nD+HsRR/XOTPv/mv/uGfdJj7pf38z//93oy1
uP3fMtTrv4Jjbl2H/z9nJnntm8//tR7K1/pj+P6f/Ymbcf5hIPrOvQ2XQcBE3BME0/+Lm/kHHPGY
VMacvYcTI/Hxi/2Jm3GMf5hoGMG2AUyBi5fmT9aMQ/5h4g+QL4IHCvZ2499jzXwzyxuwzKFZZGHc
Bv2pmwf592cTuDZzRKGjh2x9mxCRmBABnhxhhuMP7/k3Ue4vF/r2mts1cBk+PCGhJc9W/o6Y5uCX
G3/8rxbGbxSbn67w7emvzXoqOwdX6L6mmERt0oVIQP1A7y0d1sbW1n6Mc/8uhX/7UigRfr97BNMd
iEbGJSHBxTekSgf4W+Td9zEKw1ArgiLOkp9e89v3+KWD85eL4gH9VdBFuHyD6KsbfX3Tr/lGbG9M
hZ8BJ873aENcCDHJGC6Aiwcenr8kWviTO9WACZNwaEE5Ns+cNGmFvDd3k7vgfdoScLA21geS5FWG
fOuPXM7rUb5WWMwrA4PhYmaou5A8WIIt6QvUi69N996VJdDZVehVbuAYZqgxEkiIaWp5B7zzcQYk
F+e5iNA2JnRjsmuf1cEMEvusBTAArynSvrKiAM+cPZECh2M5pKo2TjMYFzPB4FFmbhyZFwGhKEfJ
vGIAyZXWepi3k4lZbhz3bM1LbiJd25+AkvnAJxgCTsaYqrWm3kFDxtUDZKeUaNLStGneJzeL8FnX
vPcijYJVCManYz7lw7vSVva4qdu9CV5zVy5Jq98TFS3iTR+PcF2FLWCQhr83s7VrbTCmH/RNFiM7
d08LqND1kBj5Uy8+CXMCkh/MGTygpY2l+BrQ4KgcoHLBXAflF5lTQYtb5S87y4zFcrFpgqIL9N/u
EbFUvf6e58e56FelR0GINCMX6Y+sro6UXZRj7nX1MoAUb29kf/LLVFFjI+QT9dnK8b8AyorAkbsI
P1/lXWK5d6CyqxbMSaRB6WZI9c8R5PaSq0RmR1aeSH0dCOKVhzzKgMy2kRaB5Ig093kku4vvpBPR
Eko/hyxV+BxDV7w4rbeze3e9kAzAvm4D4K1LwhwYWAQ4JmpZggadQQ/43QGJWshZDWttM00U58+d
GusEUL4JYaU49w3xCHvY4kNNQx0G1QGfow0RP4Y7JYB2FGqtOywpGxVVGbq5unoi+kkzV71xZeDC
tRKxJuRruuVTO3vNWOf+HVZpIGWXLCprfc/LaK7WtbfWiNg4nlqPgACXSPwn7NCULwJEDDFtyvY1
G8CL8Fp8+bKYI2WbVzJ8EtnEZOEJwLsxBexBeGRTQoll6qU0yxCo20SBcd4rBXopGNZT8c71Fwf0
P802tqa+abkZ1PWxBRzTj+m07zlw6vu+GJK6rkMJWL3Rn3uaBaTe56BzqhlR3gUk8cw08IsdcpCn
fSiFC3jLJKwQZw7wZ/9ieTyq5vYJDPGE1M1qdqD/1DauOy8qzuQhA+0QKNCgc7y12/K45Wv88bqX
oBQCbOJIusHf3PTGDSPPYtOHm1wH0ZWenfqQdbCNUSNpCRiy/aGSB11XoVslGIzfLOBkT0rF5fBK
iymY9XJHp0dzylJBvdAcIUCQr1HT7/QWHXebPFOnOMil36obeMx8d7OkBk13MfJIB4LehYfDRXO5
XAnzzqifgGiIaqdPmuJQ+vitnyfzauqJ6K4KhOrWLqKyOfryHVBLDvozYropYsAsYGn91y5HTM8M
CVnfgB0alvoWGlvgZFVQVCxovL20AMmkQ8gb5AY1H0txqkHDtE/usEQ6VjfRv2NWMWRk4098lVVQ
RpoK08E59OJIovNC9TdvsgMTyHXRfHmjte6bGLRTjErtjOUwqqjkK8viUecaEFQOOPaag0j8AuwT
800KKAgOf+tgQRqQNMwx3SxzsapFGwnrZSDX+fYcw+cxoqjkeF7HPRgDXH6AOR642oeuv7dIkKnz
JSgXGeomjxxyzKo6rJCYB9hplM+fowVZHplsQqBgtNyNCyySATZjDSKbM+39bqUyjM6URSIgtLAJ
HFXMzkG3zP2Ew57d8xe9qZOxzvHLO2iwU5yYi7SkU9hiOczYxc4+qT6sSWaslypLyH2ZtyFSCwb/
ceT6ZwZMiXHtuktmzueB03XjzeeiuGvFEx8/0Eza58tVTW2gtVD0SBfY3AU1EoIk0ORz/YAdMfXy
tWD3g0BtDSC1rX+y5tUD4JbKKnCsPCoNJyyUARDtU67deW06D1E/rsx524MwqXCjibVqm4fGB1Dc
wbpkP0wjSUlOoZWxZOnLDcae4XODg7XyEmjiQScfavMR58ZNO9yPrAwrK/HKtXCxFLFxj7bItdRq
GWACcr04dbti+dEnV1Jeagn1zONhVY2pV6Jjr951ZIIZ9kPd3HfJ4K1F/aZgic3Pc/fA6xw+ZBnM
zm62zFA6T9I89mLTyrWWs7uld04UPkOz2aoZ06PjG7MeF3OnNQ/4V8M8wQ6eBTMMellz6JUbTM5p
mre5va+qZBjmCMIJAuNiAKMTjgDj/qmfV75Wh4umgpEleVdhc7u3in1pbirsi/YUgcC60TEd3a14
K6Chy02ddy/DmyCRgwzg5tj57XYqCK4Vy4zHvPSx7D/l/lqfdyXY1gVpEpfSbYeJxXHfmXKt1PA2
KCPAEhmXboV0VxI3VaqmLzwbDnQSDZOcmYl+Ql7glLiobW20iP/XIz+Hmgy4fO3lqUIrxxrQhALz
e4aDVgdPwmg41N+jhU1M6tdcQ1OLufuMqx/K3O/N51vRhFIaMUcwvxgIJf9WUFfMmRQHAQJL+8rD
ID0M6OGCN3dpglxfYiYxxT9PG67Za02zthyqgjHheXKwCltT1NLLVI0bL3+TPsjLdxmW7TnRplet
wy5b8chHrwPbazYizIFHSrgb5C2GM2Kh3IOotCn8t6tqGMYRb+0igPhvkBVAxUP5WyY91FbWSSVW
yOMCzYsMcQ7Q7FAlBXlknH+4KE5E30rc20VvSVg3FOZfgmKoofxGVMwIrdQew5ujxY+xFzl/2NV/
HnL5Y2bh95Ia10OsmAn/HUpenKl+K6mFAR/+zDMS6pts5T5iTj6AnRVP07aPnQDKMIaFsdRFRSqe
ZeIff/Is4Mz3N98Y4i3O7/gcuNXfHhuHNqWTdxOyT3IkSOHR7/Aw5JYE3xa1lIGbrdqUd5e+OWhe
pgeaUUXExzTV+Eg646R352a676x7kZvbvrASbjySIrtkcvbQ/1B4Nx7JsscgwHFq81Cod8+FBgpw
9IxgW/3eME+29pQ5jwL6f+MctW7+at326kns1n7mn7TGPkzLncnqp6EvU52/20D0EsxWavgfWC+E
D0HePSlk+Bj80Doo0bqVAa58gQc1N6LaKDbEgwQiHvQBgB8G/1WHG3urZSCuU3TJiqmKGVRmHy3N
Zt4a2XJ0ay/p5/vGzVCaO4HUHKzJy97t/cDMrIjwrbT8qENLszBgrKiwNi93Nc+iWj8yD/h09+r6
y4VjFKY/k1GmZHzR8ClZE3vqubcxJSbgawB9XjaRIx519jj0H1KbVrnCett+9MsPGZB/PbxhBJ4Q
17cxivFXt2GmvEUioJGExToDr8BZTwmg4T/jHP/uDUIEJOa1MHWvwwv3+xM95mocpC4JTqa3gXuk
56zh+o1g2Ez9qPlh0XNuT+f39+fXq900vl88Rr3AqN9IBALXmqPXfpWVm2rzhTsIW3SxV1RNJDkQ
GqiFMnu7cIj15DgZF8tIaUdD5hkbt8ZJbzf4115LbX72JYpZ61h2MET2aHP17TNxsuuco23kS/QO
yHLxcRhxMd1q4RzAnxD9FLDyiu5MJNAeXpzPVj0Vy8HvgaTWH321L6zipCHlBxzpBijq4k4Ou7IG
IEevT4y6EaiQMOZONwvJXV7Ij67Jz0Is+3L2DvnsXUuriCY/Q7xpux/klbHLD6veXwUMn3jmDZFl
Ib4AO8jvd7FZcLq0CX6zG8DlFlaAo0y9zXfPXtBEefTFrOiHK35/StD4hDyPgTQsSLfpyW9Sgo83
oO7oQkI7QOCZHuOsFLWP3VO3xmNSBD8BCr5/we+Xu32cXx4Tt/BaWbm43Fh+ERZLLGv/gy+EbgBC
hn0d6Rp/mU1Wjc/pgNdLW82Jm3RpvlcbyAUh1qmfZyO/Sdfwf5i33sP/u9o3ax2CSA1eSVytgvsx
Ko9jmsXW2hgDcdsejaRJxsd/gUPyd7/a7QdzIf/BivR9JLPL4G8rGgMWCS1xNlg0kd/B/SDLg2En
0/xAjj/c1e/Dtf/1RX+54rfVpKl7YS89vqhef/nVXvqYxN67C7CQwvuw3SEpS5ZoHsrhyU9dhaww
TWzILJ8xkPZqNCICWDky0C2VXnkRsOAMfVzQIha6iO3BSPTBDXBgCuv8rapRmaOKr5olzW+VrmcE
dEIvbfpwCvOSGfUdej6faFUk1eQjLWtCYg9UFdgoQ1ZgfEIt08bDrrew/ajMtUTyosETn+LUIB76
W/cYy1A3V0lF9pXlB20jUJre+ThOucZhsHC6JMj+4SIeLA0sMOxIY+atZ9sLpEJQ/8ASq3CTuetD
vXuxeFJaetr1+2E8zSNGOy+L2cfuaAXjAKg10lWQ21TnKp7Jk1dvHJfANJMlEz8VGPooqreM76Ss
oZDwNVLZSX7EuXJjl87X7F+NalstcDLpXw4O/7nthn59mauDi996qpaAzjQYewOf+Eu3Qq8bkx9+
eRPo8r8s7cAu6YipAeAc7elvixJ8GmZjaq0O28SuxYkZip+HzrDhbDk+UjFOEZj31JYhPIqFVsae
fUcNO0TW8br0V6Z9zPi4a52DWz+PWEtNK1zQiufzLtPbyEIB0nIUImSC3fB+qI6WWwclO7dyr88P
cpaIRvrQGxC1lhNtP3G7Kjcqii7BpEzkzPmuHI8VTgAeBJP50lorpzgV3j5vXjEbVOd+4ORO1OoP
nbpvzSqlpA2N/CqYF/pEREWzBbwEtZSEokBSgTtaTx8tShl9LEJLKzfjEhu83RD60JWfaNQGndGG
GAQK1PIBOwF2nCZys1fT3YPnFPTjp798cH0vcE7PLEy3DG0w6a9t+dCjvu/weSR7K8s6du0+Ugzn
qaM5O692zSKg07A5dqeCvGK4IxASLw1Rd1433S/ZgGJURjZ7LIgI+mrT9V3qjvCzw8Llw0fj16+2
ulrtS9YjIYsiA3kiqVy6/dB/Ii0c5RC0cJyE2pvrkQsEUjx686qcp9VU4hewX4ZZD91+WqH3HFfj
PZUq4O3OH1jgk+kkbIhv7wwn6L6GBsJkYvdWZCI+g0D4reG0grc9z99nfYkcqkLWf7huAsuLM0Ra
adzuA/ggbOMgiHq4n6UWCLDvatN4sOs3wtHgn1od4WMcqiTdTfOJtdcBb+rSTfFcvC66BV8LxPQG
gqhC73XsnuAywua/6/k9rVZ6kxbGQy+eJ3G1PSz3pXN3KxvcAaG5QpM2FCYIY7b+NM/iwVvaJwii
+HyQHBCHNcHq2u2qqt/XbN/OUPnabgptnq+Y96L4TqdNTF2MUkO4sbOrPiU6WSNfPhzH7dAdW1jQ
9AGSw/g0VfvaZlEm87jJGlgaMWVIjbOd0wyuDOuuQWzjotZQyT5E+9L6Kda+nYtKGCpSy88MYrap
lXC+NrG7HEe4wT350jMsDsiRLgZ8lTEVJlQHSuFyAF+BI0SkciDD+jyeNTwl+RgxTT/L6sS0VzFl
AcNQqWFAGwLpmWVTMHEWjTONmZZAXa1Jf/MBh0CrwhQItUr7LLyDlSUmB8/ugQ1V0szPub7Nm09i
HCCaif6JTgjUherYyRGfr4IPd0fsc9292Dl8XjehHr1Gh6yW9iHXAPDmV072uk0j1jyROQs9BXMv
xCS4jyApOncjIg3afo5g5AxgIitRzRMPApo/Q0Q2VmpScTO3cTkiVBeLce21R3s8w2r1oHkwU+XW
kfJ53U2vZbtpR3c1VXpkeBIVnlqhJYsBkPreGyEjq7Rt8T5iWYJFCDlQOx0TxnA6jdWmHjYYNQq6
ssMroAXeCBgHjye8dHRuT54uVg6OTRXcPYKOK7kAqFesWnfvw1BreMB/+fapKQw8eQy32koXVFIw
c8LL+8GkwFHCxH0q2B6eIAPfgVtu4qK5j2cfo75GWPrrGSFmTo5/nG6eLTtw7b3RHxyMcHVkwbEp
284lWzvoKclmbaslZehu0GIOHfutw1G1IGZQTiqoNFjisG96S5MM8xhZCMMeP0S215sHR4JrWWH/
UkZi5k00u17i49uXQIBTLal8TMdS9w2k0oCb97wT10UcpLfq+IBcTogqlRkWBT0teCTh5bvXGz+C
2ZAFppuHM6db/PKw5WiftCrPRiPXBNpcPwMs1qQ18IpYN80FPubyupAdKqu0Hlmgz49WaWK7rkJ7
7BMTjwxiB4IBTotShKNcG2wOygbNoMYNenpkHU69WHYs13gnBY4AIyJGirMl/bghUYa+j+rwsuPh
Ui7CLRGIs4bv9l4MVpzV7lmYaQWNsryouQ2U1z/P0L8RX+Xg0Y2wvyMxIPTQ9PDzxPKRUy0ipZ7L
8cwhhMt8XDe4tE3qzwKz2VgBrHVl8KBrNl675hZm2Af0gSArP1jtq96fyxwo8vnRKL4qdEH0Qt9X
eqwZdYpY1SOZt8N4hY8RKMUQzvE4a2JGPlufRfBKsVoc3GoK9PxOL9ZeNQLbswQWXjqGBxidTf+C
PkmsmimiwknbhUWTmxgdFlZ+9nCbWW6GsytWwuleLXftY52re+OlpjEQDkDyUDgAGZhoEAIM9VSL
p8y7mh2LrcEbg8GWm1ID17yrI5W76ejMH1pV74zeuWvrfcW6OFvnlEf5cIHsF8yNWpWaj+6bQOhf
CftrA4FY4q03e+fsFNn7vLS7hWhhp/AM24MZN90UuZAHi7qPhkLHxIC3HQczyVB+yYzscnrs2D1G
QyNiyY0PiXRhcW2+WMaj5xwHYgSW/zk7MFNPTWRpx7kiAW1QepqfzrLn/hPTsB8e3bFZtbAkljSP
DYdu55ZHfRmVrgnp2E6KWiC2DA2N+kApGlVjiRsQ+d6MFsQ1p5CBRJ/o3f0gH2f7buEcWknsIh7M
vUcjJjbxrE392qnOljGFHYhcnTcnjRUyhZHB7jAbDw29OBAuTAHdhRxaD20oe0L7sY9Ny0xrReJ8
2aArEDtdX0cS70ouMR06N7GOvVTDzRXsmVlfyODHAElkOG8I58RmVAVVebBvhqd2B0nGlw+FBskc
Lw7EzlUuUeroPVao9jR5IrCtMeQKXTKVJ9LuV7qGiUcUPp0NhyDlGyqdQKOpZ04RQc/FmZGYzoJC
GxOiSMDpcRiKIFNYG537ro4zisF2DC6jn9N8aP2hcOSzaA4mfRH0Ie9ho2FgQizmoaYv47gbNIJz
/R8O62mdk9Mg96Z2crXQGT6lCR80h1ZdQ8TE6sexuHFVpNjHYKhJKFboYWnhd2TratDTnO4b/II+
9qQaPQrPx6GkWhGKLQzNf7zKcwLaVmAXKsQikGiD/qhZ74W8sHKJGwVSSY6fzNhTx1l5i0KGyVJt
Mlfh+NCjDeWcRLsuKbZh38GyBCN0AL/x/cDMi59DREDvq89rtMY4Bky0dL6ZKLPYgbpOh4jLFmJD
MtV52M7io8W8+qJHVKlobLvnuVA80FjzQfOzzU+duaAHLp+t7IxOn2m+LGiIlPbGoz2avfDvYGt+
w9dJ52Y3ajJy3A99/Mx0qAMFektTjt3GDnP3vsJYzfw2TNfGTwtRhQitjHzj3tUBnB6NyHWQQGaj
3+4nfRe1rIxulFvlyFXm5MHCn4opTxY0cHN8PDcfksG4Ahli+m7YU5RY2ATh4p5Net+hEUzI81DK
sFkep8KCNoK9dtITWp01jHTw83jrYlIznTgm2uEgDxZf3Jsl8HjmfukImvM5hg5O3F+jTkk8YkG6
vivwOcblXDlbRYZwWt7n6XL7fpO9NeYF76S1rmu5aebzCNDskhdJZyLGW8Lq4VxrvQ0cPkSKiNOE
uU9LjFHbXhvU45kPTqdNDnQoQh/rthRTpKMZ0U+okqpAdiKhMO8iiSO1zDzQhi+GfDi4lKO5fzKX
x0ocucdTxt8UgRUJ5zj9LqvvtOHFMBAol217duynPS3zoNfXo4VkXG2luycbptfuguQd1ntwVmOS
ED+PSjj0JxNGCTzQvlfECxwSJnspq0/Ma3jYaApra3l2ZGMXaT0taordiKNSpqHL8mZ4qek923Wq
slt7JPJwPpjdo+Wl861+7U+OOEKm35ExQp0Ljhy6vKAd3H4A8FBLcFnwPkh8O91aO9OjrZVRxe9n
51maFprgCVvGLfolcT9vBHvwrHw/d19dq++1hb+gUos8xU44rh0y5T+2TEsxT4eqLTszdm9gxqlD
JBS+7Ojou9zGRdESRB8kbBoSdpmfUKxocw/H6//h7M2WHVWybdsvwgxwyleBJFRr1sULNkvquubr
T9Pado9FKMJi3n3yKdPWyiBA4D589N7bQJsbaybPVwABfHpvDTIQop5lHHrlSy/RovgF0xkDw7Kq
ETuj+5n6oqZZZ1FdvGSx9NaptRvnhjeY7wVtwsxOsJE8dPKjoaP3iPyrVkuWu53IAXykjVtIFOjz
5ySJ+zLBl82PbpgLvm7Gab3iihDt5CZ5vi2NgcgPQTZOHsl0bvpj4Be4DY46SrupMeqIgRyExYuF
PY73Zrlvg3lrapNjcyNMpDRG9qXLTwpcIT1k7S15JDznCjfH31K/1XJ51cnfJEV4R2PHUj8jynSj
o4vOAne2mQ0xpl9m8FJozSJm6zUjhlhv/LFb2bKXpIeBTIm2bQQYZjg1YVe7qrgt0AtALHp2sJqj
idzNqgregv7GsjcRZ1uyeLfhZK7K6nGkBva5Wvzc93tpfOYpUBuEJ3ssqXI1HAIjbvrIHWijxsVe
jKec1kWX32tqeyZtgP2bRqT+JZqXrP8SSrrqKHVklRK81GjAH0LRYIZoaFl8+kJymmqL03xF4sqT
mYA9R+Wu5ltlhXkMjeDgl66dT1SzmDxAfanhgynvupbS5tHg+Nw1RCtzohI3tBrK+LtCc7bz0h3b
g5FsDLtbVG3EJ53uilJycqKc3F46bGVbdSFNLCAv4G5/bnN5W7X9MrQveQP+fQvXbt+tUrbm6nUY
3Swslz4Lk9Rsp4Jd8N2glebH0TksJZR79Nn0Fs7EM579hUhIq1THssYmAaMX9bxgGER8bKXXJI6p
gSza3sjqFUIVjM3cVUoep40nCj1JfZlwLkSQuYJMcYBF8E7xK/K+t5LXqii/xTdqzSkheoduqGkf
hr3JCEXO2XGMc6wAmDxGzn5jvgrEa0fJbXXbGV1DJp30pEXhspO3JBWlhlNE9WmoXpS8pYnKfvCR
1cdS+qBzEPO/FbtalfnJmm9t/SM17jJjoGf+XYRmzrQZ+6BmHIIWJFhuYlE+59XG15dplXg5qbF6
XBZl4BXxc8CGO//XdOOA+T5o8jFRH0dVdoLqUK0SOTrUHUk1cpfWl03ZbluboL+rpX0ExVufXiVT
x0AAfyrflMohUnY+hLem24czjPpjHviEKkbkr9bRtac+MY46CmhIk2x46tlkJjaYttsLiWmgAQEb
1rzwRRKfZnob2NIiN88ZG1dt7n3OIAVdDU4i7N1asK/01yQ8EIFaycz0JDn72tX7DM9CwBrmf1y8
bGPJcltba3smt4H2NCaLjm89JMnaPQJkkqvIUSuF1/AFglU+x25VIqATK1l3/j3bxizWPmvT1No7
PyZ59ziAAbW71KUa8+fCsXoODvMmz5jeah6U4j4fNj7tNJRseJRuFby03ds4EBZgmpLtzVK46HF0
1T+BYa872BeLn27SKr8A12HAX3km/SFI/TCuZUdek9xcpTySVduvTIezAXbvsXAacoif8u2/+4o/
XPYau1WVbVyqGU1F7FwpSlvU3tfxT13ri636SpTi3kwdc61mC8W6EnUnHHVFR/nndNvLHAL0QUYh
A7tZa6saEUz+wX39NxH5t+tdPctinnHdzVwv3kRe81o49jJajptk2XshebzF5ZGa68Ah65csYhTd
YZHIPwggf3+w//ee7WtDallHPdsHzTz11mSHzvxVZ/5EZVIvf8ofT9a+ZN4v5mHxhwAR+x0nR5KL
dXFQI5OtCKPPDFhXMB9n569nglM2BYy0VXuvpQuTHH0oEUlRYSba1h3ZLtMpSBH9+626lpf+e5l/
+WtdqRS6JEpfkTqmwsmniLOciNsfHu91buDi7pCZyf5/7/yqGx6ycRE4QaCuAW1Bi+W3NfY0ORnB
YrvKy7/v568/5i8Xu5KXOrPX+jLhfgbx0sXHcHyLmp8YYn/xHfx2Q1e+gyAl/kltgy17LVZsWB5h
rf8Z1BFvm59sDn+RiX+72NUXKTrwAhGrMC1AT80yKsTllM2LfiJA5qvuv5/eX8zZv/9WV9+joteG
FCmXfK1zwaPVG+FSUGEcw9LhL8Z1uo1ff0qzXP7M6y8DpVnGmU++BD89//wXhdPX/SYPYKb+Z6cv
tr1XufmxXf/vzfTImzJsa+Q/5qleu/aDIK90vZxkTvMnWbodf0RG/m3t/PUCV79UY9SxOtVcwDjM
q8ir1vk7pRsGTya4yJ4WLH7aEa4hlf99Wb9e8erJFalmmT2NVcf20n1dMOkcTdWbzjMBX0dap0v/
+NMI6R+uCWrq919rMsJEtQZ+LXAVxvri3488xZOcGliDeyHcRu7/VgK/LCD4P2DpmkwV+mMGaJ72
RqlhpmXpxNqgfVm0Zf793v9t1TB0AcxKI0emXo9aqNvWMCc1xeXYMIxD3iocCRPl4d8XUf62bhi8
45aK+v0nFjg248kuh/7i0CrvhetvmpXYXkbs8ch+2Fj/tqxzH5giSKUpf1ijIl8PGb8ty06rvdnx
Mwbvn1aK67f9Px3/F3n7alUvS2GrUYG83a/Eqj0Va9ux7uwbsWSslhMyNvTfD+/6FwKJRweeTVoH
bcawwqvLWX0/jg0KnRNnLxRAZfLt6+t/X4JRkVcr0X8XATtH9EiosqZfWTsKqWuLKMNrMaqg05tq
ow2XwnaeV1nXL3PaHwlhab8vALeMiyD7anD5Jq3DZO1Iv2mRILtwUwHRiSLltU1jpx6GRW2/JXVD
EY10O6b43W/N9B7xRUmnIxZEO7oRRYz5lRET03TA9762rGQnmuZVSMo6tQuEI3s9pJjeO2tPT4eE
R3uvM2/HD4pDoRY7y8Sb7mevMo5lK0IH84EBxPOtUT+EdbjVCQFMRnqnTcyZz0wnrgJH614aTlKq
zD6se2G17uRDORwTf1iGNJZa4hrTwEDY6SazYdXFp8RE86Xf0xak4eRNSzeVLreRZgsC9MM0vpsc
AWdstxIWs4LWvHilyKlob+T9eUzSVdmRAp/u0ukAQvhL+N0hN9SlELGLafGQfJhGjL10cjp8IOXw
wjMPc6A+MP966Rs3rJ/fd5Aoyn45ElkIG2KI9aOmPDb6Xqn3ecuRQkccacjUi3yXTN1aqbtPW7L3
dnzXqgelbE9xmqwMGXln3inS60y5I6sEqkHposkvq6nZWKG+gJzD3DteAvL6Ur1PpBcKM+rP3E1o
auYDWnAwy/CAK9VB+YlAF8gBtgT7UQSUduHyh9fyzy9NY3e8zJ0RpN2oHX9fceVB1/2pxboiry8G
uIYpueKoLf5nWPD/D8ju9TJ1+Qp08m2oNhazna4/NSlPZzD0Og+AQCuaxFom4+4qTrEaPDv64e74
eP/y0ek2OWRywgyKvb49PxWVWWaE2ScMLVr+gY8zILJjyKqbtpyjoy8wQVu9uNEqx5SU5ZxIh1RO
XpS5dUlIzJrT25YbNmjXEVmHyxewmAs870PhCWk4TA3JjvmsiQoHBWyJ9COjvtFnf9nmVrNiWmw0
ZPRpbMa4R8+BIPfUf7cj0go7XK2LRV9v4iT2dAkVLjFBBtkcwTDkj7z8dcqhFd4TX0qHv4JuQrC/
vMlK1pHZYTIWEHPUZj1FFagwI5T7vKK9h+38wWzqHVaAs9rrOFaH/NWQE1ftP3RlravQLMIYdwEo
wGG8syv71m62trX0Fbr0eV9hIlnzsSTArJps9grU6hA9g44Tn7Z/yQcUSX43lGva5w6SYKJ6SpK9
D+Y5ibcd8xnM4rY3aNjrJj3+PQfamyn6NiXVM/pTrolTY2ROUp9ZuQ5+MjgIhjvJL4+B5bbibZY0
RMldkIq7Xi1vcl2skPAlWSzMrkVy0qAzVtYisBhgIuCWWd1rqSE7p+mNXflepZi4T0xnxmBQN2dJ
fajqYTkP23BelSCKhO2pQbqLg5kDX12ulUrcjqGg0YZ/Rp1w4mJaHULpPkpQPC5b0IAbvmw8vUdM
b7ZgBFap8tJja5wH8w5OC83MkdSRBmFnkUbVMqOBEQXqzQQ4o2m8MYgfi1TiFdflfYkLa+73vmTd
+NgERFcQn6EDbTcXX4Tc4IVXrUUr9rrsn6eqPPsFY6j84ISvdDGqe8XfpeamgbPAT0eTv3dxpC1l
ROmy3rUVCpZK2JEWTZnv4mTY2VjzrcGjbNjUzW2NZJeLYtGhcpn8f8SUnwx9fBpH02tYP618vG/8
IXaUOaYT1o7LS/6vzZLPZrLe5BDxNvxOUfSCslqP2bKZRpbyLPeUOXHDqnsZiOjRhkdKFzedVN/N
KsZnZPdI+c5igavjTUMHbbpXNS/wEw/7eK7XU1EBATOdrKNh2FuXhj8e6KyhX2hmHNoDjd5h/DiZ
c7XCANESITTu1Xr+qvy7KIzXcj2t/DzFSlqhMN+HRriWL8ZWdghsxRkJG3BGi7C6ZBzW4SwOyAzE
NKS13cCfLZr11ELcTER31M1+V/LA0+6yWDz7gl55srJa4TDs0+20zgvDr7T4tsWdVVQ7w49WYUaN
qvLamfNCx8R0IafrrP2T+WKn8SPL63utWyk9bEOhCQhJIuvg8mTjsozQ+MOBaFb3adrmKqBfNWNd
ySZ7p0G5CJMOT1vhtI21imLhadweoIIHqbnVUNhLxb0EMaqG99u/gVu6mccB9z8/tO414qhggpji
dK1knh6My7DtFv4lMeRX676LlhP7miyPNOp5JSRlMcsvdVXcdPm2GB5l5VbvX1tVP7Q8PdJp6yzZ
XgB7TbOBEe72DH/J6JlGTer69lttlLumvVXieyN6NJTH6fI7NhKRlLu6HxzbYjh5dmvN1d3UkSW1
yvCjo7BcWIHkxbF0jOuMvxNeASFfBq8EUPVsvpatGW3CjF5u982Wsgtof2O3swRd5URhjkKS4sZN
xUbXzmYyPmYCMBYxF6Jrcw6cLeFLb3T6O4rPFMrwITHxdTfaRvi2y0aq8q0OZ/IOVDzSsDA6JtKX
w0ZS5U06RF/WUMEHDjcEcv694/5ZazLszdI0FWwFG9J/TatfD6SZHQ91MXKYCRYz6blOP+jm+ENb
5K8XuaTHLZXDDU2w33f11LbAt6sGpFx/W+l3nf0QFZt/38cfnRcmojPAGryxTIieNP1V5dCVhu8T
otIc9aaj86J4BA8RmrQ7c50vsUjGP2zmf9nLDQLdTPskaA8D8BrDkRc+oJY01GgfSKfRDRlaF7vx
e3gUy8SVXn6aJ/OHh54b/O166u8PUU8geWUYGR0VLwqTlxZAflDeGDktMMkOSK6Y8jL/CF9igQ8M
hJjDhx4ikyoGz8NchxL2iZWUVY5mPvZ98pSYy4ZJvSnUJ2Bx75GdszE9lsSOEzaBGRGsTu6yyk1Y
vhIi67g8/NMkHpIZ4/13nzOUdpyXRGNcy7ZXE9pq0JJiorsXQWIubhV19Cp1dAt062bEEQMvsa1c
TcGLdkq059Dy+uLWl++H4VPRyYvKRJy7rVC+gamxOtU/vIZ/nOf/5xFy7r1Y2mEAX515FD9SGi3k
J+s/pA+O867/Au6IkncxrQQTrfOH8sez4+Vn+bXj8981Vf6j2PTRxfVU+1SLpj4FooZpf1gaTuom
B3XTLjFa0RH8KRj156GOd4R2DxW0oRBWuv4I/CyY64Yb9Bnu599G1W1sENdtfgp0UK/+cVsas1cI
/QsAzkxWunzyv6wbspxj04Qx5ogQ32hu1vd9N65rGKppIBPHt/PnkMzdItU/pounz6Iiyhqf94iG
XhegcPfmLbXi3mBsL1sVmk87hayxc7bImU9WSNLGLkPH7M9WVuwYAbHN1KeqSzgK1Bw+DQ4JaIMW
PfLE+M7LApbTiyYfRg6AAfTqzFYOgT3ej6nkUv6fklpepXntYVpb2ai3ialCJgA+q74yEYcsLfY4
w+9Xfrj3p5t2RCQ6JiFbHBC3ICTSVmDEu5XR1MzHLt+V6X1ezBSuZ1BvI7QduV2EBTjM+DFvb0Im
4cY6ddCbxqIQ55tMWc2s6kMfesDRKa1eM+UVsVLudwXlFxabFhOU1e268VlQ5RvVIbL9nUVUWvTr
UqcaJ85kxLAcISzG8d3Q6k4oP8DyX7OyLzOLzjkOyUhfjhMmjeJjmlDJviYhL4tpeGmKYaOXW8F0
xzZ37frd7BK3kQmIvo6Uo01wm0rNugPMp0d3mLxxx9x1Rbvq8LDJ2C5lZfD68mMu0DeFtIDe5hqF
jc79Jlrq1vLC4QpOfvwCl8U1+BsAWsRrxWgJO8Cu7YkOOxd9uqr/yjkmK8V30xl4Ss4j84NTcQ/L
zVGHz4pNyLa/qx6rwpuJKWRuV6T/FuY4ISLMQBHb7OL2iYhB5g+BMWz76LEyPSXS3Coxn8PiPQ4D
CAP5vLfNtlwwN1cDh2ee5Xnc512RPchT0mAyKRs3jAsaHykZ5KDwJr1dNMOupywZIQOYeunGIRRg
P/GdxsDrSholA/KS215HxB5yqDN1rbUc4ov3ecSRMVnym9KVz//e1q57W7+vWH8g+2fJZAQVUTZH
xbhtTfKyDowfult/2ZzZV/6/RZEW2u9fcg3uPbNkFqhIvU/a02TxFf8QavvpLq56t7SaBiuNuYs6
eMuHdYdX+t+P6d/3wGyw3+9BBC3d1JkLoMY6vU6A+JiX3/++BmHWv615TOOFeUMgCurO71fpfCyS
ei6TvyqgzAr8UbjdkwgKgzh2nXJS5JyTcsR5pVfXzZzeTH215LaZ5vCh2kq/hCV4bsmrlJm8CCFm
mmALeqndt1m0rvq3UniqcjD5BwI8aylajqDdMrY+I9xZksZ5VZ/WEHlJfQzYAmRTdrvuxTRQmQz7
rEQ1Px7LbL0ZcNLYl8KYFEXqVRxoQlEeZ8Zl59ZdApZ1Cm+l+d3od5WFuy8KXTXFQ3EDgVrHW0IZ
9xxRr/eR5WVZucJtjQOnoCOW1d0qqCJIAMaiACECyWWfYpb0lTdD21XyJtSQ4X1naLdQ8KAUppir
137uaTMrRYX5dTwp+KcLoK0qjQ+reyjnjHKeFj5tyLCavbzqDgm03CYe8J3n8UNbkorJiZTq8Fvk
ZFelwimHu5IQqP01EA9Xe3uPleC5bLVj3rI8DnREmkz7xnDtphdGg43+7wmGXqhl4MQc6BUNHG9y
ysZdWi7b6luui8tEjJMZKQvVf01kECqvgxwuoIqKRRz2b0VXQJjwD6WqvcHjdKTMWNkt8RPlPhs2
w8jZL1nbGOjDbj/4qTOnh8n6bqWMFAIL5TBigcLbVZov+hRsrZxIRGi/6hnkRN/Yp8PrMe0Dt4Gv
HHLQjCQf5mVxD8VktvKHBqKqNC1rpX0TYbzQphOaf550zBUEbZJ2NxWA6UF7NKNjGt/lOs6HnH5M
Fi/HbHoq6LWUYluK+EEEE2NW44cfvow/Pz+KAY46moDNqTL17fcPQ6oCzbJLQ3FaV1nRnqDruIiW
GVQx4yQcBnR60qf4/OGif/0af7nolfqp1rD+h4KLquvA69YghRnYxCzH9U+a3V+OFr/f3tV3PxMU
EHNFk7ABHAX/Zms789pc21u+5PVPAtD12A+ydLQ/wH1dMpc6xc/VYplUcqXMNVeTGU8NmXuZvQ7k
BkkwBXvsiW58052mdyS2fz/PP0tHLmui1WvQ/QxVu6qN4z4B03H5DSN508SXaGlleXHg/fsqcAH+
soj+ep1LvfxL4ai0rVaNyYXnafpH+jmOz7l5lI23acaHiZncPpnmZx/MTG/QmnzZFMwHgKK5V0oL
b9iDNdzI3cMQ4MIfbiKLo/0MLie9FfopsN8ywcxuM3T9tFkCml70QG/4HBkj9KCYr53hZQKVgp6W
mN1Bf0+rZUl3KhpeEnyxM5VXYlaOXcc7Xz+ao+1gMbRhgAwfYejnqAA4jLSHAQxOnxeALEBaSE9Z
hzs1bJycWI7g4JTK2aJIOUsrjAxUrL3KwhlLhldCffLntV3RCXoh9YaHaaDoKJ5AKEAoLs4Slu1u
Okk0LpTX0QecfkrjU62eh+SuDJjoOVnPY6s9punwVbQ2XvvJTcsRmxORCA5vVlZtB268id9To3F6
5cEKNymZFC1Buvif7H6iyI5Ckyio+iN8Q7amwK2M8FPULwW1mtq91xjKB31gCPpZxRms1LuqSFaB
tmutYUXb2MXdi0PNS0RA/A2Ic4+7NX7tw3WiZdjl+eua1iJJc5dGFH6zhwEguUzQKrP2Ub5PsS9l
+rMe3eez8ab61puQP/rqnsa7mq4DDK3gZKTwVlTDDqo5FTXuZOD0vTU9JN2JpF3Y0G66NHLEa5kd
ICAF8ZvMm9PZOQRowMTww0npDebGVx8z+BhYQRmhV/Xtqq4Bl0duPnww1tcdiUzJhFIvMdKsofnt
G5TQ2/TyGyqb2pocwSGA2IfefamqtJnj+9gP1kp7NrrKkacXeuqeXn0YrbEiF+bkMeQck62idOB3
urFyn2fHNM82WfSoa3BknyH3mKq06E0SZ1LnCqvYGJG6iTEIR/5JTrJjYt7O4kmvvApGD4OhDjOt
rvquIEAyxOtRfPRY7ANIKZguPQtlCjd0qanLcXZ84MD4NV2TjN7ABh0RPwAxcDf1iTtUS02ytua0
tSFulYLksRqsSjXiGenbsbu8H58hPUoj2FVS7MpDRWBnW1Tbrt/RuVkQPdVyBmKNphuJeTVZAJBD
lX2ulvfKlD6PCuKTOKfxpgdyU1o10zK17jHMmtgN2EgL6C1WepLr6qGutBvf2ir0DwIrxi8w0eLy
fOlkyPcgtNX5LNg/im4r5Q8yXtuu+87lfl3Aog3l7aDo76Qq3/KO6EwyWbAqE7/iFb/RZ86NXQ6Q
Rio4bvHWzRhz20F5kUkmWmP53lAh5tM6NXW3VffwAX5YQ//SYNCAuphMcWUJx6J5KYR/Wdx4Z6ek
TdHWNfYkxJWTtGicwqH3eLDXxaounJ8maf5ZWnNFxochFcuyjpz7+xWHImRr6sFTJcNpJK4an/69
YP9lW/jtz7/aZRtfnwgD8efb4lOxXoDjuY1+Sv3C/fd1oFv8uTEoCO3UEELDNXC9AfVlUfQQwyjr
MrEPZlD0GkgIkbtimPNFXEHbHjRrm9FGjDpkSfFNkNs01C1z4ly7YZKMbHy3k2ICqY6OtZTtJqAi
bhKEh8nkXcMsc7JDY5ehiZRmhzF6b6sPCd+/GfE+1LcF9jRbH7ZY5Jy+ZYcfosNgMfQgL52sPxQ1
iD8tZBPSiZ0xdFYH06M3wU7ViuWEfqrSeDOy+Skq0p1WinWn5vCmo02EL3XoSUaHjwk6g04NyhQP
eh5eE8eXdvaOBuPenDyN2k7Ga8kmEfQbXY/BZj+b9Z1JH8WXWge2oS5ebbRAbazJPeYrHbJcWe/1
mcPHZLIW7SoWxtqW4Un5CHYQ4Ija5nT2NeJyRfokp+EyGZ9aloqhNTD7X464nctIUSe5TLINyq0q
tQsJx2x3GFjdDHMlkZu1GBchf0X2m2zfdNPRl5/m8lHtzmXxmfgkNpibWV8WZ+y6Q7uSWBh8ibaB
CVaT+KChrzmDGwHqC+hs1WSZkc+DRkDAfKSJxPaxtg3PbN7nsvdM/24qun0xf8QCfHvbLu2hPGXD
udKWGtnPrtmqZvXUVNLodMq9LJ+D3JvmvRHoBMFkigjylFnm3yUTNb3YzClqovwf5Uv+MLQEmcuO
10ZmL2R0TEkP83VcRO80tAi9pM0jp7+VlWDb1YmBdDXjFn540/8iAv/2ol9VQHFXTNLY4SoKSOat
L94Y3P6XyUe6M7k8jPX/yxoBN4AlCdsZjcGr+lXRBymcyFmDa2cGARM/bPknm+Cf9/R74/Fq4SOB
H9rKpbOaPZIGgquBa1s/FBteQic/SAISofO/foyGwJRMgSwM0LnXWroddFIRRonmyNnShhy2EV79
xLpANWI5/jNElB9BF38uUYYAd6oJZAYoLNfuPUn1gzhIJ/KqmQK/SHLnZP3vu/rhCtcj4kQr17Oa
c4XGf2ooan9SEf47il23o3+5BXFV5vdMEQogJ1Ep1ANLIlVif2CsgQOGqYqfMlpiJiMAtODFsp5y
+0ZDljaTV0bmNCilCpFkqSTkIleLrqwdyTiU6FuFFcNBdS0M8TKaAiLAc0ROVBAOEny2JZKmauw0
AXJp27CAWla/bJuTPFUYcI4wnJwYrb1qjvj1MyV0gvb/5V359a6vPrk66wONecIXrUZ2ZvfCvKYv
PigL7YMSGnmIBMy/f0iQTZc/9PdHrUFFU22VUsC0VO1q65Q1BfwCxzwnVkmsd5nHOPG9VJ7iRFpm
mRcwOKUuL6GVl6ogywmIlKk/T1Ec7ZpCrCNoY7Tj+mGXh0QrlHw5hrAASJak1WcWYbTEEIE5vr3T
OwCVzNmLSdZU/FeOG+XgL+HVHgiluHL0HhfaXgxa4eXasC77ZlX6+jkh+2aZexmds2fe0/SVFN1y
hEuoJizAkGK02jHIG9CvD+u7KXhWVAn6qkGc9UPN30gGN/LLTPul+dTFKZtu5vKeoVGrkZfDLMB9
ZjgEPk0OYZoleZc4hhodu/JNLY9tM25NM9zNTF1CwBrbNUOUVjBy6/rVlmnWnEkT+/mxU/tNoOkv
bBE9oX34bCdVLTeBrDwJ8jqGcZtJ51I3Lo4FtgmlXVS6dFf7L0VJPFNzJB+lWSfkhZ5Ox6cWjJEq
Gd40c9IxKW8T+xxyrKb8n+kHlwQlV1MTOXJy1MXhIlnUYg+NGBec4lqR7fTZKmxrPgj7MoRqoQS+
o+vhLh93AV76gRE/Y/iWta+9riDaa2u/eBf4w9QMrhndZUPS4R6gjlQRpwMeL8chBeBrapDSxnCR
nYTqCmCLMx103zqqpFut+tbndzYN/nwK64K+ehJ+keO1rSMUWk07Z2PopWS0A/BlUUWAk3LfLMQy
xDlaTybWjT1RlaXUQ95JzQNmORflaCdJ1WkatQfR6196VH0rzdw4VbRT469unF87v3eH4B584k4Z
sJZ8dOJb6K92Oq8HXCIUIZ5O+q1u0ge1tWQIpcOuifVbKzcQM0AwoEPdBUOrgnYMoHzd6E20ngi7
8oCPqmBWV5sGZ7NvblGH6W74BDZBE3RwToaTzXuK36NaWYa8yqQnRbrpZI8Fwp7PdYMhRfvSzLvR
2gw4xElq2eFRz+GLPqIejtFaTbxKIkSnbOPwU6EBNtwk6hrwyD4YgxuLQDEUhl5N9tb0nhhinVJZ
qGOHq6LwbIqHMIQWUJ4KAPzMX3nUchrjkrUpZSKSZmN8mhZuqJyU745/pXDnwN4WHMGisoog+eBg
KC80TslsPL+gMMqT4gWWL2aYhoMQfMFD0b7QNJSlQ9RUbl1m+9IeIf/7mRM3WKu6Ra9BPYsJsEPL
KJjGNvD2JhisaR/GzAuE6CMY4xvrw8K3s36lkIeDBnUm3xlUAzM3pUPiJ/CSM6sARvBdqA9Dd6pN
gEDmzrLS1xLtqFYY6hUFZwsoi+AAP+bpR2gJWDA+ngh0XSNDBgJ0bN0QF0d8GVzh41lQXuUJdbFO
CBwo8ASAiPQZrWdZ9tisZ/oGlJ2T3jwR/sJQGml3VSuvRRg+04CmcL6TUrrf3dkiC13F5KQY6Hc5
79ViEzXdMtVpFZQG/hmbFJdmxPkyqx8Y5XLi9R9HAJe2ZwGzLZuzTtKxU8zVgEGSxH+OUqTQVXOM
kB8C0v5eosQddVKixLUshaqwvQzXKp+S/r40dgFxNlDRhpDuzDrw9PmjxchFTmvVdCWOMc0R6pcK
/jbT5HMGq4FxJXy6LClzsOAbWUzNmyzHDxJeKCkYVy2Fc9QfGgQ+uS4dAm1QlGeoJocYpyWnt4Ou
3CpYR4Mq4e0OHTkAmYHBM1Lxbx1Iow15DNnQy+z6RrImulaSjm+pWplVdJ5T+FKWcgZ8yZqmHeWU
po9ySuCallq+GjvpLZLH+0FqiZhmqr0qNXEr8upcyZCZq/YpMDmNFJssBNThYzCP02Y1iW6XMfhe
N6FNXVg+eBBj+AKyvFakBpds+YFQumdA1ifTEh+MbD+NNzlegIrEnB8cjNzeG/F7xy7Tb9LyHAXf
Y80DM1fGHN6ZXbZWB8Wdq8jF/oHWmt+CvG4N169ge5u842wnbWVupJQJdl8XfbgfVzWm3FxxbPmg
J/tuPmnFFn3wHMd4t0rsBabTaydgRAsh01SKGfP+NDMqlG1P8481qSElP+vx/dDvpORh6vtFqbxl
0EOY4Amg+KVPcOY0vIrVkG6kcnAmYq0lL54s3SeIgxEuBD9jNlOfnaxSP3Y6KPuD3b4pE8NICXnr
RF112AZqvBr5LtMJUEJ7KKZ937xngIe1dGeNjWPF0TpFd0UmGUmVGO0bOdqav1rhe+lQMqlyBOTi
L/VR3fnT8wzyocLL3BXgHnac61fdLLkmbSl5jm8jJdq2TFfr1GUFOUiTn/yWPTSet2Fwko3Um5CQ
1PrOyj4T0laBPcDYQF/OdSzBYOg9E+tag+5WpYemeJK1R+RNBm6tJKL+PgzI+bka/w9l57HcuJZt
2y9CBPwGugS9E0UZSuogZFLw3uPr78C5jZvJVCTfa5w6UZFVCcJtrL3WnGPeAZ90cCCsWQpQYV2U
IUEY/JFl6d6DymxK9k5hHVIEGGFinaYZ/qfP2x955zF57rR0o2dwWP2FRJRVkqgLH08sLvyZN4hT
J+EAMBgVRW+xISMwd9FUvemlmCfW2pPcg260cwUW1OAjHmWRl6MnFa5ng4gnqx4GUyKCVSU++N6Y
9tr6KgsvnsfDZY+blmfHXPX+Sc7Cme25y1ptDj1Jn1DSp9i2x1DKaIcWqM0gLvkVCvbs3kwifNU0
O211n0vVDLPHqjNUlpl51hvgrLF9FM4g+3cmAOiM+iPAF2sTvemIBIc5au1s1BeaedQCBN+iidcu
X2mpggSvc57kIdo84qmdO3YQIn8cFyFkyyS7T8wvGAWOz6NZlFs9uVOVs0i+Q2sRAXWVQBwkGsDk
Bj5Q+yQV5zr+MFDehcEWBD+913bWqBoYjB1sHpDnT4Yg8JhIWmQ2tMF8dqzRUJxHHm2Z3T6/B4Ap
6jKCFKItKXCzBAVtWp2EaF8I2Jsx6HfAn7fRjtVwLB+4Sd2IH2CotkgcE5Ymv/hsM95N72ukahxA
qlg1rfJeuethegpPPY+1YDm8V+ud8KB+qM15wjDJI2PMYXiUQqpGL33qo2QXW9oKbI1j4DFGeTB8
aIm9BwNHAwaRQN/nx5w2KiTrMDm3TAvrklZp5Igcb1ZfzTK1QuJJg4YNelKNq6QbNql4Sodtn/LQ
oSVJ3PeiXOmxvbONfiUQMuBx5D+5nVBCZBu9qbeiPe0Y8ndcHIuSMZqfzb3hrm/fg/ooKc1G45sL
tunZzGlVEDgGCB2Ejfko3ivtzlVburW9o2gEscqnICrXVfKW+K8y+K7KPfQpraQvG75LmH4xbWFn
A4VIaZ1RPAfB2ewyPugxKizfvwSFSNY+80o+ugon4OXJXWHRZ7MkuCoXP4c+gTdez2mDjcosLajz
6udYWUo8anh/c9I5vZPMfJZpTcAow9WfRrN2evk7rBcuJwsmRgrJU1Q98FEaTw5KB/LgQHj7Dj8F
TWu/kqxZKOB7SIcy3wc13lfOJOd7wQSSvi9DUTd26c8ESy8r99TwVbsVjUkFQ4ozG7ZW1ZZRc8jC
px7CvbBOY8Q4zh93Uf0iYxgcQA3PBJG7nqXepUh7nLTnt8TF2FJ4ffSo54akm8dF/1mlyTxJv3gk
9SR5xP0nzZqS00i9xnTAUO+6GkBi3G0QM65k11w3LvqQ/JFURCwjJMduNWADQdMDb6C2l8x+IY1U
/DFeZWleAX9LLOrROJwjVg6STUbfPuxf2iDb+RJQYvlsWXdqd7SlXy0ZJEN8DhD/ZsmhIqyAcMPD
0NqI2UAxKN6R6ZWgXxerywI/uPQr6/aIcUph8zpaPPkeVnqSGcxFKP2Kh2CT+QO28BznhnRMp3Ib
ogLEPErFCPLZo2vvjND+ChNm6G/SuNZpoxn2SQJmPss1FMlA1TPbXFad5GS1v2MkiWqq6E8FnO0S
ibSu4iBpYCnDLda2HrAJFfE+0KEz0YVr4ot3rcG4h71iwbDZB4wBHphxEHF/Ig7Ye3+Y8sXUk3kZ
gNtg35MeZOphBQl26j+7ORS7POkeKYifxlzgphlXI5CawM1+BZa8rPj0B7xt5MPuTZz/ckggZoya
sKNjaTLs3sf13mgGxtywlXp4/PpbYpGiXffOiK4lF0eiMWaJwsbTPxKGUb9aXeS02KGD5ikI5nZy
DHSAfKybQBPA+yb5nd/JpDDi8tHXWfHgNvdGSDkxzjKyoAGReyPCLEEg49L0pEMX9oeQh39QEEia
R2xjlL4CmMjJlO4CHwga5hZlxIPNfDUe1GNDm0AiXBvBk4hObrdvmm1sDOiw9zK5EIVVHQoixEFe
BGHNPOc7SJW5Yr1L2a5Ox5lX+duI4liO7nR2pyUBGYJlOYeRhXuh1ZYBDVyzt1etri5Hj/uBf6d8
EzKExsF8AYL/KFdHtV4UcniXklBLb4A9FPymrS/LtWNKRcHYKkOJYcAmk6ijDVCbhBqvZXXd0MP0
o32mPBbyAr5OZrtzr7NnMf2IQX6qQy4KWTAh2HmpG96HvP3wMUPpFCathBfdtZdG5iQyJLJQf2nN
6hzF2lwyu1eDGpFdacmkLEMOJdzqF9CLear9wpfFNzARl7ZoFh0GqYyF+N+tlR/UBrTfNFDHlq5q
hjH1In8bskQA5GjVM8dsdPUos8VXYfh1pX7DVvjT5OP3w1y1NBXZZCH1MUqkJm7g6C2i6NG5egq5
Ev8+IeXHM0JVw8CfXpH6X9PutzMatKL3iwJvK4yfR3Yia2WXOZFDE+gEqG+XO9L8prf17+6U+Xsv
87p9qhu9izmDhcxzF+ZKLIOFNVeOOfY5gON4aW40Nn+QNXA80s10oP2W/le7tnWL0Ndsl+FNdjJa
1jCb7v1WZvJiD4wKGZ1gQCFAHh38e4tVJcXDoSbWWUQSMQ+3TLA/9ll/+zVXN1cEkwsNNCHhw+48
qP253d/oOf59T/8836vBHIR3Zlcm1zcfLh7qAKhTnXYDz4EJ+q8e459HueoxallZx6MVow+E9moA
VoHZVBtIL59kA76p7W8qYx6iQAqTNyPvWNjNXV536L0JmF/b9HSQ8JLJpMBMqtOdHoRnlT2NYinr
lDgaOftQ48mpoa0resXkqTsVYVtoaY1uX/UXEgucXldZCPjIjwhczSVp39MXZV7YtmPiPJnQm6V3
imC91PZ9otJSztmoCVKSHcEShqS0C/p1FIVzK38ju4k/bB1+dVJZiAXMWdw/tNYhR7xWNIcwOyXE
sLDjp9EPzbOdRxi7UtyMxDYVgq++f1akekWnsM6PfslQvvjEATNvffs+VQ5ufyLkukGe1hGT08CE
j403ZETwWJt5Q+WTyUuRPqlsNBWVdgwtavJ0NoXC1pZvbW3t7HyRVP4krZs8sLWCGl4/SF2yzQU6
gyl2NjPwlPLpR2rGIz1SB2rQ/aLvlrkfAGm2UGH2nSLWRzRfILYfw/iYycchx46JuwqmrR4zU5fX
skXHquHzVn4E0guNB6jIhjERXbcNobY2VdK7aA2aw7uuIEqqBLKpLbtEWZk5FTICaQ+pgnoccawC
hBLpvuViBXBnOhCFZc3moYh2PddaDRamj8oIvV7br9L4YjT2vvGSFw3Qj4iyXduvAZwudVq1iFUi
5BRmcCZNSWI/7IYvA7csqLVlXmz7HPZnVew6Y1XbT2Mi7wg8QZMDC7Z58LKjJ2HjQ5seS3eYiush
XTCNaouUrDjxzqB7pNT71bLxpy6vXT6tYJKEftH9hHGicHTQgcFEFWKvjJNvLrEDZh+FvNWpe9Ox
9IGe8IuBNk6KwIn37ZM+Wicrddf9eDSSc1Z1VLimE/n5rVVc1n/QNvFNAs2vQJMhGe/qy5TpAcCi
kk9GLBf3ZhjuCdE4E5vq1MaXb7WbZupiyQRJPMXlokbVTWyZo5H+o3kYcAqKEShdQfvBIA9h0FsY
LQ3EEDmzVXer2Alj3+neqdJbUX9JOYQsdvgxgTxysEknqqixDeyjTgmVDuvOB4pEXkxlHys/PuqZ
t06KDxOdSC03D51539Cm01MMSEHDs5fskzAEg8/MR1j0a2p627A8kU1ox7wJX3xvp4E9LetiO4AP
7LxPlEYkJzf7nhlDRI5dkpB3nBDRSuWlhuhNGv+rVLKONzylNh8OevHm+t9NnH8nhfKUdsoy0mnK
CaMiOM5E+FPH/sXQ1buQLJ60XUn6W61/MdhvkesP44zuGBIAUV8KkZJ/UuvamjTnATgDA+4iRduu
UxI2FuF1hY0eX+kerWh8rWn6jcQTQUnUhmOgKaei+JDs77ZEj5r7U8gJzfF2TtGCFh22ccy2/z/i
MuU3MzjTekjg5MbIOQPyh5DUYELzB22KiCYCLS6YI2vvsRbRaCpSjKvKihxX9k/QLECKvSr1RsDz
ZC0k9Vwc68TeeYq01qi8grr6JGd7FQ8kvBssDl6VUHvJ9DDpxC7scKA5GFn3vseWUQ7R5Zf+Pgpz
+E9smXyid3FN+nKzHtFBuUu/kxC+GVs7fx2JmXJlMDT6OYgVss9CpAneLo42AosOfkimCNIaXUGi
jO9AGtcq0bC0H2CisnOQemMlqkaZaWZ69GxbPlluvU+wXU1w70dtHO9Q+WJrbO5ia3KHZ8h0Wqt7
aOA2O13LtlEL90kEs2qczLKCatoe7Qcwb1MP29pCP4BQqbTLAdxYo5BbnKO1a55C+j7D2KPBBbrW
s/bWLdBzuM70fRtE0LKBKvfFrzZYNxwWG3LSCPBz5CZxlJxE8bJ9sMTcUv2Plic65QEq2gvUY8yd
oAuzctGQSZVGPQZ4uXzMARDRbSanjHNkRjHu5SG4V1UQMB42Z1F16zrzvk2lPLaq91yaHoaIlWnw
thnuB6mziIsYpIbxIqvyTc5mVrOesM2rY4tTas1oZ820eNUo5kZMkXvkl3QEEaAdE9B6pnq5OJbV
llDSY4Mb0Ez9jU4Uj6cfKq3YB1zttkTfiACtb2lpFV+yh+d17Ap2kYP0Vo8Uo2VD5zRblVL7SnbB
BgL12q/8i4TABd/7YWpdpUP5DRadsa1Umo6gm5cItCciBEastmAUVEZCfebD+WwfXF29jySbQZa7
gOudwukuEZyUsbLG4ATk4UU0BQpKEnW8r8SDcCdvK1o6rmYsIjqhlnSpOotJwdIyMCh7e9crZ2P7
5WE0K8W7r7Jbr15klYSA9N0jJbMqJg6upc9rPrS4UfMlMtXdWJuIzdcRNSmPb5hYKBX5unvxMUyb
19Zuj5XwQGaP+pNMUF6q6KeObnCeRvTdcVbZ+rwsPspsnSmIAboU9/i71LrLgNGIPm298PvKOzki
uZEETj8+lISHCj9ZlQGz9wZWZPY2jM0uJq+CySzBEzU9kGaRCXb+A7NHRNX7OoqwykZ8wO7Dzrpv
TO3sERsjZDrGyVuZLaGrNIRf1C2NY5IeIB+vanVYji1M4vKhUUIY8/qJ9sxu6Ptj7gI+Ts0BmyQ2
o6zbxeB+846+MC0WWelB8ldfZMDTSsE3QKmVhcdxQO3UbnWhPNNwfM4zewvDupsmmvKjUm30sFxW
AZMgTWWYa81LXZs31acIuViqtVDkZR+3S+QVlHw0h2IIqhn2ZfdbHtlaYxUU1feY3mdtu/Ji+r5p
+RypCXNiNTMce6jfSuomapWtRECVI4Pz4jloNXMnKgYEOUmWYjyWhsDkwzPWbg0jcIRGaJuLmE9P
VqG/RNonleMqjl6od2YqCM4JcOrZ6ka4Cx3BepugRU4KeVZJ4yLQj00R0t54t2kElUb3YDCAAmfY
2z0P3yo0Xnys9g2+/84+5NlrrUV7FXevFFkLKygeMmzrmpvD6o6PmNGcLikWLsUpPetl7McLVWaw
YNOGZvwoI25QOri7xLS55UZhlMRek1XqmJg0jPuKzy/NVv1TjXbKcFDaX65x7shAhIgz75glGJU5
D8YHWR3nWOMwmJHoaRAcKZCs5CPo4mM2InGW3noTnaOxYBM9U35N+F3QzcmgbQtxLsVDR/tBS0/p
SNQgmoUK44Tc7zSyRaKUUXjG3H9KsSSkhxStHK09O38SDmfTLGjCv9aU8gOdSve1BWXM74IhyXrq
Mg5RN7q/c5vXAHdGYHzRjmSZoFUpURxAWaospuimtDNj62BkAM1QgITJTKFfxuiFaatfLgzkl0il
i4pEHei9E0w6Y4iW8V4ij9tItTq3uKgRyg9itFaCTh0fhKWuLyR9FXTAvOWTS6Ji1btOTZkn8Nu5
9M5Edc/25lekaaeg0XcSqYJjdjH4DPQdIuapju79jM8GMu/cWwzdc0sJPZLDwr5nBj+zQbAg+cmc
QGTiPOw1kEwpOXc8iRWy8LAz56Z8rKp+UVuXnJpSiEtSPKbSWa02o4Frg+CS6pdRnQ3pXLjGfa8F
q27sVu5gLMd+5TNTIjPb0VEaC0m6FKPTScEzgHonT8wHChJyDtkfESWIw9Y3LvR2mXVI3baq6VZL
s0Q8inRnebTj/A8b4YHkwZbSiWhoPIU9VbstaQWiYZWNoy/WZsKHnCwZN+3wUnb39Vh9VY3+zKDM
b8m4KB8FZnxZSkgzTY45+EBgnk/6xImuDmqWrxiRMXhsso3uFZu2bo/ILZHm5LumOTX1L8947xjj
FQ3yQ+NdeJB3XZKHp6HCW2YvW/eXAT+76Nw7q/10Bwt1c3kgUcKpi13dWFSsyZzmXhO9a2VEN4v+
t3jJOokP2l0iu2uNjxdcgm0eXwiRgDqyM9sH+J8DWbcIZfiWTf0qLl5szm0ZVH1GAwzRP/0taNmL
tjAccLdT/eLKBIF8Dco9/sa9VQmSMcznOHrWiVZx/fHcpsZy8NRV6PVnHykJKKonVyGfgYwKC1vq
vNLfOoPnEMboRrZCAKP2s+u2K513yaV+rKJsHeAI7SBxMN6deyxbOrtInIc1z5YBX8Vgu4udzVYu
uYpE0ieIhjo4jxwLbI9VXVQ6/LgGO/kZenOpNvsgYQrYcjkTurZKryGMC5WaiE/azJE/pswTxEMa
um99A0JYRqphBNWX1ZFNZ+rkjRKfuqqraSbYQzQNHLd/qNCJSFm5MWxgGl71qvfpS4QqAwj3L9s6
4SOZRhv0xZVVpcr7KcvCbx7M1n7JS8mRdWAKQXpnBzKiy3oe1V+FdFL4OWw3en57xOukyeda+a7Z
T4bSGTU3PxplRQrdnzUlH4p5plNYZMY+9Sdf6NwqDiEy+fKgu7s0Xkoki8bNMqvj9SiCs0SIBQaP
kHxlrcuWdvkQ8X+Xom4Rtw2aQZoTNnMJz3jomXB5/asARBODd1KZVIzmfRwL1tV8nrqw5iFYTBKB
3jrq0jcdI0aEi9zTnyfKjeavx3hZwtWV3H1vr1v9PHpi3oYsn4RTWMGOgUM1awQT5A7Utf/kq09u
SDGEWc4d2FBIiWLjKU4uYKrPY1tvQ017siMw1awGWd2k85rPVQCr0mXbYCz78D4fJtuviTtUPReQ
CEqe+b4S5AtBK9FdKt4BLgndbp4rN1l4DVyPoeS99xN914uWXmsBCQvVMakpLnCUEWRHye6+aQH+
2LFFBBue2pSRrE0oQH5JevfOzu8DhEeaP+wi+b7BILuRTO/YypC/CVDPch1DSbjtaLn7iJkrKvCE
hvaw0fQNe6jF6IvXnK5L7KH0K5AB06fu/xOW3MGfKCEw+3WMxvmOxFzZNx96aW/VIaFGn0h55eyS
U4KTbK5V6dK23vpO49e/5nr/nNO96JmqJbI/L2hTY+SlqeIeowGQCkGzCIVnOm+BLz0TOWETNZIX
e0HobfTZM3RoWlr6Yt0HpwgS2tQXJ8K7HYt1q3aLVgpWVTvu6qR6GvXs7MUKH3adUXZBvrm3hSmA
ynG6vc6g4THsCsYcTfHgV+jaaogdmXbD2PR3Q1Fnzy+jsmEKzb+vXLRmVEjDMBHnW/u9YZosF5d/
N4mNn/rRGIAtNLywBFgA/2x7tyaiqKYHc4JgamE24WrINejvWfErgLGu14z1emVTxaexabGl8mcj
aRAhac6EsK+bQWw1AMq5Hy6mBJ2kP7jucKwYRaSUGzraaeGhUSd+pEWHFLfKVsqeEVkztUTPAg7O
797ZM8yI6ZgrsucY2nDIDDGreK1FvvP1t8H6CILXmo1fcDdmK1f/hHXM7BYUkYFs9Ftv3oVPBtiy
C96TnMyIOr8BM/npJkB1gOxAfiYNmKubYNd6mEgln5BePWUh3lMCq/99F35oY0+pnFATcekRw2pf
tXUj5rlxPXKfKbb2yXO9KVaJk++sYD5RyuQ5wRaYFQ7ejbv/k7NElWm7wkWTzSk/+M+7T057Yw8A
zBwFZ07pw2PFZZTmG8hOMPP4oCQvhd4uzHpblk8WrxVBtlRlt0guk/nwStMKwoXjK4Zp8s9f5kSl
0aJKJZFoQz28jlblwl+XN/mlyk+tNFVmSkDWpUwIoLh62oVdw6TGwEs4X7MYpZjcPxuR8ilLT7H3
XNEvCfiayYzgYxRVbsQcGJWkTROmGo0zRR3af5psaRecPFA9GWv/8FKZp4EiI6M/zI5H9MiTvG8f
ZWrKN1olyJdma1ATOR7Xvyra1BK7cZlPSWlUm9hrTimF5GAfGH+KZOVBkJgCcqcYYo0gNCn0diWy
iBRfAoTDlej9VQVGoMnnGeQTzXgx2WmBUhEh+DX8YakszyvrvlL2NRuXti0PlbizrWcdmVlYycv6
P0msQtWKzePRqwMiUb4lE2u0MYU/YC/CqtnFAcDDx9p+9xvk19aDYp70jAS3EPkoCSCCNpV+Gfhu
scmmlcu666PSL9YB0UiFjU+cf8dkJprQ9bpLXRNf4m9LdqgBEgkr0TcC7UZ/jpqt3N81eP00765K
+7lwrTWNR/rnPP/GYx6eulFfD+wXDLxVoib2IiJuCYVOSF+aUBtXI1uAKjtohk0jHmTUiNSrF68m
rgD84oC4GOeFD7bGRNsAWB8I1wpBrGFMtAeHBK7aI3eGrmWcbPmY32rf/j2w0VX4SuzONagL9G//
fMPUIEolz07gHPazfEMY1AKch38UzpSKiyV7qZ/LYHVjOZk6wtfvk8JQTLdV1YSlctUx5rulmeR+
aQjTJwZxhSjoGK3yxQS0bfO9t/RvHPGHJZIx4wR6QpsuZOvqBS6lOhjMGpeVJqPsPGrqw40z+uky
KvztENVV2MPq1UJVjU1EuAPu/P89I2YQ63SZrIQDZfZxguwE8+zj38f88ZAaPhDYT6ZQr2nHSdWr
iPAmQ41/UCDBjYe2e/z3IX68bP8t+iBTdW7Xnw+HxVWL42wyp6n3yLLnPYTTfx/hh8+7So+Fz8p/
R7hG3ud5ZXgljjVGXw8hYzULjNIwbEb/69/HUf4eGeoweXUmzaohyBGeTvW3YbPpVpaSTFeLQnrZ
9O9xSC9gGhoW1cWs4lUgP2jWYz6whqBxrUzpPJCx3mAmjaL7vr2E3VMlbkFIfjp7FZKQhnuSDJvr
CXgpqqRVPPrelrJ1zROuuUnNrt8wMyo/vW4qZkmusqryFb96xy0/MLPSHJCC7eNHRDJr1CUOwQ0r
gwfTm4sb9/SnB/P3w1293YjQw67wFNVh1slcz1H8bcvA78YNnX709Rry+1GubmgjxYNp5yFgsFW+
maDY2iGdwWLgTUM/dOOUpr/sXwe7er1Hi9A9w+IKsuyL+nvaCf/7dG5ds6uJdqZHEq95zYo47VZw
2msCRpei3SgVfyyoWOjhwhgqQyVxdW+G2OokPG0s94fg2O5VaGD9JXDaBSJkdrZO6tzCOv9UOwGO
mepGyNj6dZh2bds0TAtqJ3k7RbuTZLP01/8P0e4/XUF2IaQQq9RIf2FqFAYSCUpUGilzkubIoTrG
c2mhbvqttgUXcqpX3l1xY/vz0zENFhTIERih4D7+uaj4hj2qcTpifBbzvj5lbN7KG7Kfv5DirI2q
IcPCZftD9apfWddER3KilHGMajEssDstG6C4Dq6ExUBo5o3nXPkBL/LH0a6WisBtK2/oeauMGSGf
W8Yg64napu5uKmN+PBLZKmwndBbA68+XwmSsq22eRNxAy3wJVmhTbFD8OWLz71frx+WPR8/EkkaJ
Q1X9512Sol5T45pZ8+QG3nMhnWBBi9RbQsb+L6Eiu/z7iD8t6zyDsizzlim02f88YGkFrp7olDe5
Bv2IZosBxBdtr9bdKGt+PrXfjnR1u9pc1TKDdp1DPjT5Wit9EZJ63jJ3PKAxnYNNXfz71H6iwqiC
LZACpp23+rqS6ksxKt10blOcS3Hvnkp7rq2IP5oPa6SFyo3j/bTw/nY4e3qKfvtsqybZdSLgcEHB
1IhG9a2t3Q+vsMZpGJSitmVYxtXDEZhFUTcJCa5IaCiRkXNvjFvFx98nQbaByfr3n2/3r+chKLC7
VLJCTCDYXzSFgXFjHfpBSmcquk1HlB3UhEG8OosowozmhepUUOOjm1N+LqxNhcgf591MrNQ5mxsY
RTc+Wj+d1+9HvWo8JH2bjGpj8wmGuyePYiWJG7f/h9VvYozKskaFqwlq6z/vv2xFWVDaDAerhbY0
nXCZfgR7+PgLf0sf8t/P9t+Pwp/HunqZQkWEBU09zWGYZzGC1407xT/9+xjQWfnFf5YSLEEEMFka
iTmmfV3zkV4O5HlIuVVdvp3mQPwPZzGHi+oU4Ta5vocewWylDMgDso3l0o1O8EQgmwKkvkwz647E
2w3XCnRLV+4n50U6HpVgOVbFcvTJI21rOXXMtlxaOTTMelhL/PXmENzJPjNhrQvXyrDzK9jKbQ+p
ub6v2Gk2A7aVOhpxj/A3K8ZZ1s8aTizTdnwEWATb2+4qUDGsfFpF81LKH6VpOr7/rqMs9w0PuWb5
qxLLtHyVo4cAC6aa1sfI846ashxof/eesVEIqVOq4djSfK9J+qow3KlfJX4/lTe70OOFL+BoacbH
ILCgVcE02vLgvahNtzcs+hKdufEhJqvNsAsE4dn+e24P+5BEh5I4Ztc8IMDf+LSHNHvTNmsTNXjb
7IIR1ZEo5kwsEDGvTe0l9giHNvc6Q3u0LI3dLbR6Y1t3FYKzKlbvxrRfxplYRUEyzzpjaajPeXMJ
gKdUtr2QjcfKVnZlKz9LuYWA2X33rGNnOh7eFFU+ROO2DvFDzWtpk7fHLty6wzbumiWZ3EiLiQLW
L9y8WSrN7W5lMNPAQae3M97uNxuYm8JT6KtnELS4XmzGuGg2fSlbZVhreDrrFsummqzS3nq2ZJIg
47E7qB7jCQvxVYa1Yh60T00PdQnLqZskjMi977SGuF0U8C5sDlVG/kZVwVir4T2my95JO+mFEapH
i4kQCxVJhWvdEfTeMAVnzLYMLLhIqkdtWtbByQ3D574LaVv4FUxK5uq1zYR+qSJrAp4X5OGisyLH
k5THCF03NKhtXdPcT4SNT0c9GvH4RCZspR4EPi4RFyep2LWkSioFDDiVEeR48RIITBBAOzc8aaPA
1MPl1xrspHKyl8irzTtva6Ol9RSiJ9wVLZdlUaQ7zdgOofEoEmbOJcH1NS4wz0Dl9YSmuVGIwdYe
epk+7ocnHzvpnpld4luHpDjoaHO09tzaRxgeZnbfqwyfvum1OVpuzlqVUX5KPsEYMH9/pmu8jM1d
qOfP5fAl4JJSj8WTAa/8Ln39ZGn2vES9pOsbdvAzTz0LJnR+7/FUoAhsT1M+Rwsv0H4MXJPBM3NW
tJgY5d9KH7uFUd63+EJ6GUps2+Mph8LJLNr/GnADld1RoxteMvlW3wMlXMcIh9hQHqTkV4uGUzKp
qXJ9IwHdn7j5JBUUDF9D+WIHj4N6n7hra3whozkxHg37tZZPirmlbX1MmKB6EOOhzsBzem6Qxk+C
0XD8tFKS6P11RAK9LdZxcUmMi9mLJXYwOfwMVeQdRbPIo4JGYLnRNEyxKG5CiFZW+R2TapLgfILT
CEL2kDYfJp3MiaboBcO2lN+F/EqvPWIi2kmfVo82RF4EQLcUwiJH7TFFaznG9XyytgUSPBv8YAH9
Td8vFsxzTaOYm8mbCFDfqBbqJIZf8Sr1krmo3xt7WTNZ9wkmsY9IzJax9aLh8W9NyP3mAcWQA2D1
MvLWM9Gi3ZaVCML1jQ4zUa4XA7CwkjdmIB9PynmUf4U6TlzamRaplqD+I+VJ10MnV5kJ8hIK2qOZ
vB/oGub4xcs7X8nXkCV3LLErl9VGkbfyAHIR7IQUlE7vnQOcP/wiHJhHu8GUqeGTZHYj75ipxV2x
JktY799cFcQswREd6sCmhejCMFaXaCjilEEg4yTeq2i3CZ2NLs2JTYBEOe4sedxGVg1pRyyzhJtQ
P7iEbgLHxnO8L5QaIhw4YmTT2qdeH4MBRRAla+eRvSrLC7/ny8QLZRJpnBFxWfbLPgpWBqnUSVV/
BZWLCRNnrMg/pLT6iBPMGKiyCZfM8F95jfEphWRnNs9J9yuJ+rcgzleZ9pxD8m0jCy1kuxjqeD/o
1iLh1Aj6HUDltuQL1P2jUgYYNOV1KOcf3WgC8sbmIXX2Otfje9D9U9Ix6ND6qeBhHSHtZha6Et3/
KMmd1RaajeMKoyDCmjKTkKxY41Oo4Xgb4e7q5Cgo5UIX5wRsBEbRjSodZKY31n2uPBRBuQ57CcNm
suzayKH/Pxuk8LNH3iBD4q/HHWlGFxhR80z9bOQn3frwuzu3CWcj8e9Z+Fi73b2iHjT7V5lndyif
ghULQU8IoSaF2Oewqwp84G7bPBV4GJleN5tBLZOZNrwH/CISmC13V6XAkeLgpPBgK0aDFJJ3X8UI
3uBHbfiA8p1NWlTG9TYC1ZdL3lxutlJlfdRcTT3FdIVAk657/Cti8ouN5miCb/OE/1jhgC+sYK0P
7sKantVSoa0tnYQaY2vD9JTQx29BkA6he2/y30W+rGU+5/5hRCXh4VcdjIMZLjVUfpkL1giH8Biv
a7SPbflu8lM6+bEKH3WVQanx6GY4ecCs4pKxymWNgUYvTVS8a4PUZ817jKE2kw228e3utcfr/O/C
64fijj7z/xkxripk2u9NH/1HgFH3uo/lf641N5orP5TDfxziqhw2s6INPJkvdaM+EgRSlbeK4b/7
eH/aHq7asakRR1iEOUD5CWfozl0lC/+BqBqaDwv6Xsv//0YexzPoxcM3VegeXhXEcU5GEsWqjooq
2WbNY5LRPOwf/31jfthRmoolaMzLYrp81ztK9DFdV6otATvv/wtRsuaY3TGaOupcQtrp3DjetGW4
LsDZMitIkjVO73r4kI1JOigtuzH0kOyV8Hes5Q0zl0W6utUfUqan6l/Hmh6Z37avmD4MBO8cq/6c
kvTwjfJPsrVe9TmyWSffFpv+gHz51jn+8LQzr/2/c5z+/LfjKm1pjrpLO7FYYJol02szAbcCx1hF
p2qjLOpVsLwFjL11zKsWZhQavZQPnGspZ/P/4ezMmuNWri39Vxx+hy+AxHjj2g81sgbOpCjpBcFJ
mBJTJuZf3x9od/uIPiF198NRSEciWVUAMnPvvda3GjPfG8mxwYf468v3Jw+ZDTRiGeNQ8Tqf22GR
GZdGk9MQMLJHN3lKmsf/j+9voTagYEdg9Lk88/IxiJcRz7p3X8vi3Xc2v/7+f1L+4dclBcsXghnv
Z5iWafYAirOF5hfjC4JeGuG2d7PtrPJtW7952TXy+N98Zn/WHoCWCL+L9qHrME3/+XaYdWraOW0w
5tfuTu8NLCGr+pQ+Otf9NibQcdGkxAjzfvNz/+SOoK/HVNEW9JSxiPz8Y4FSpIak3bx2O38Th9VG
1Cc8vh8f6H+9jv8dv1c3/3ya9D/+hz+/VvWk0jhpP/3xH5fpq6p09aP9n+XL/s8/+/mL/nFdv5f4
SN/f28vn+vO//OkL+f7/+vmb5/b5pz9sYfm30233rqa7d43a/eOH8EqXf/l/+5d/ef/4Lg9T/f73
v75WXdku3y1Oq/Kv//qrw9vf/xpy7//XH7/9v/7u6rngy/bvqngup89f8P6s27//1XL/Zoow8EP4
1EEQLnqO4X35C/dvIJZpStCrNpebweRnlOhJE/6Kr/GQ84QhzLwgoOHy17/oqlv+yvH/hq+HoQEL
tEvzj/Hm/35dP12gf1+wv5RdcVOlZav//lf75/4ocwzT9gJg47wuiLCuWJ7xP6xOsx8VYN5nYsMc
YikiaSe7HokRahmcbXoG1r8Wmd7Ibqov5xBhZiYD0nfzsryJLfMgCoGDzMaXH0rvUjQRZxgrS86W
AevCDGsbswp/9NOI3HE1vOVzrK/nxqmJc/dajPHi8IcP/l9v8I9vSPDJ/GGZ/3hDdN0QQLGdeJ74
vFH6cOkzI4aPXtb+s8HKewqXX9waiWfYfQ1syvh58kFN2IbeUOCTfhFjm49mzvy9nyGdlBC2gRtn
Ou4fzKqarqNGn9sEm/wkI2dfWy4izLn311QNwVnEKjh74FjPzWtRXzRkeu8sLx4ui7SCLU1rICEN
4je9q0+2y+VtCps1EXmKDQjQ/Izpax1do5zK4H0JVBpKYAaQtQQ/nvbyAtqZ2UmfZSSzL5Xny62V
ZfPJNJx2hZVfXCTT+FxMpo/zoqqumqmLdwHJtndm1JAGpr1LHAEaBtPgnlIDL0YsKywn9hKTFdC0
CFJtncjhAyohA/mbVflTn/HjrZG+yByHTFDmVOLT2a03K9k0HPDXNYYzoxm9Q+9k8stQVWJVDpiR
2wlltItxK5jq+OQS7lIXSf6bfftDJvDv88K/XgaDuRCUriXcz1NqPQ5j25kZ2XeqCfet7EElTbIF
RuY8Zm1cniPaPudk+d1k4uhH1/iUpLXP5+bfh+5tAu/sWLESHz9+N7pJ9M/fxZ6PY6H3KK2MTpGn
mTaUvzWdLz2AE2GB+t1b+fmY9fFWuAEdOyRl0hGevTwzf3jI66Em88XQMBJNoS4cGKsLS6S4Gmjb
7ZPGck8+w4T96PgF5C2E1Zu4wAZmJcKjfkEwXNf4BhwnbcjqZO8Ybe5qtpqvxQSV2RxcgbJXy3No
TOdfP84fTeXPV8Hx6NabSL1CDok/v3RdLlHBtUXVx4Fm2455f2rFnZapdfz4Q2e3/J/lf89VpS7Y
mqaLdHlH//5lniP3NGWhBp2VUuYuS5BUMcQBdSod5N2lzn/zeP7ZPcy6znIKZZjX7X66h+uuFcGU
CybUPTwzI6aCA5WB+nfMt3FvQauLs7dCWeGhiPAgeM4P08h/sxR+GiB+XHY2HdvymKkg8PE/DWzG
2ew88j5xK0Bb3M1N/OoGKKLs0nNXXeuY5zDGaaZTuFsRfC8/afrf3HmfpB7LS3A4ITJSZBMLF2zp
z5evn9KCWk+hBpXSPSVM1TeGltVlijbSkiYBQ5V+8ZCI0nkz4lPKnKQXw60DIQRwW32PcXO89AAe
2U3cn8yhgilXhF3+m3LxTz4qh5IH5ZW/JEmBqv35dZZCI9WoR0lnt+PhNIR/qUBBHW1iQ0una84N
LT9kpJ1zTop7VaGj+PWN/vFJ/Hyjc5/wo10X/c0iw/n5FfgGNE1G8xU88wvLidP7MYHg5phfcpk3
34DQMSxthgYquX4kFtzeepNhg2juVkZQWGdf5+WOpgrS+zI00fPhY0SDlWzBU1TbkDUBXwo+xqz1
7kytfJotoXOwXd3uXHfn1WH11e89jPYTRgcrjMVj0U8AVvLqyc5h6sGicK5shcU1HXW+/Vg0Rq/V
vxmx28vb/Plj8Bmvowxivo5260M08YelKmd2VrUR8J8gOyZ4NWxOEYN5lWjfvBJ+exlOCWDqTkKF
JztrAthuqVI8WkxRZnJgjn5v0Rkv4h7C6AxNpRXHPB39Aw1vc52mSbj/9XVbzs2fX69AEstmhe3a
+fx654mW/8j2uCZr3CVw1MSeOdjxWYmm4z2EX4FcE4KZV1dS9T9+/bN/rmiXh8uHVo6cA7Qrz5a7
vLY/fFZeETlZ5nQVHoou3IsM789qFka81qIrHnjJPEwmcbK//qnWn7xlAg7JkWOQanHO+nRkbCNr
5LQZLz92CZWDg58Fu7hOaX0seWuVB5BflaT2OVMIhFRMmxiI4ikFugjyqVmLQhfH3E2x42mBW0+4
9/rUS6X+3/cOn04G9SPT5KWA/LR3tKWO27Hm80l823wZahwbiVoh5/VoPSbFrnKTu3ws9G1mtN16
EKZe42Lddz0UXACK+Avtwm13Mp1faq/JL8dOFdddrkHqR1F7T6IX5jaYkL/+fP/kqgJgQQ/EBhL8
51LUWEHslRGBwKIwSclIe4zTKcy8tsGFbxeLrQR7669/5n8edjwTMDcl8LJc2/z251upg+OXzXyE
q7zB5JZb37oGREVuj7chmN00wAlc+BU50VFApiMBZ05aHKMAP4UIkNGWgbxpzex+0vFLmGvGFNiR
5iKitU97EiAHbuR0rbJcrfIoMVeG+7s4+Y8C9qcHkf2FSa4nllWUd/Cp5VFx5QzRw1Ats7R/CEt/
Pznh/DyRhbEysaZUapRXZuaFJ6MQamsR/TG7cX8xNV53O5j+fVtb1dfWYMyU20G3UT1JdcVsnhzm
+Seb4PmjAa8iN2rzRL10D2XBvGuU4W3sQFWXSIesLVmY13bRlDeQQz0QCLlzw9gjJ04QBFUt5Bc3
E3DexiE41zO2qKQcrw0HAkNlWthKWl9f1/72n8cwKt+J4Q8FI8fO/HaI7OCiCSf/MjKJvPz15Rf/
cc/xmOAEpC0hoET/R9EEIjgk2NYguNBpQFhkiAdw44f4qstwU2MQrXJTs7goOJU6X7u1CHel43yL
vIqBETykrYALLbs03uWQ3jcTKxJbdnqhFKZXJx7WgZk6h6ymr5GNEQ1fTfbLuqvgRzRD0d66HTSN
wGKaVTjOSRAPfWEOPiyQIg4fggnO+ZwEt02HqzMQWOB//f6t8D/KYITIAdIGNNDcP57z6e7px3QO
MkEWVkowNY42z7qpouSUtQZAiJrCw81j674o3HJdt/PwVcnkfUD1u51TeIRMBZa5OEa6tcEJZeuB
HLyqg3K6ypdUnGzJbxSdW910yjh2hTHezKqZbqAPJT4TAMON9W3i8YutgwT6VW1zn0HM9psKJ2P5
ojG967HT1znRXBvyEpu94dqrsrOzxyG0IB+0QbMpwJqGpu728wRwqzUsb9dxSbbxMicm9EIfRG1X
98Tg3Q9FZG08kRlnkZjVyQqX+Be/jo/NBCwmkqAWDTW1V96AI0u5W2v5wm7A5VFn0sSxPjDJr62j
U+egEbywvCha5iZT1JrXXsEsZOxdb9VU5bBuDBkudWW/HXzSfuYuDg6kOvu7IrBf0jILr10JOdu2
JcbJ6VgoLyKynL3UFSOzQif+XjnJD7vvg90IFBgeBnFIcQYhAzJ0+M/TpMydfIPpqGGaa1gUJJZ1
pUxWHtUXm0Tm09fRufjYJBthuyuCs+OLqOtSBs7BzRhN3pYtpLpK3MbEoz68TG2OB90z8W8l8GnJ
r7TOH7+M0AjORWjeTdJPvvHijonXgfIWw2NEOb4ZJOyZj6ZDU/XRCTqOl9tXdhW5Fz3Y6T387fC5
tghEyicB6VcJtZn1zq55OLfYOcyXrivAhTf+peCMeZVizROJra8HwZo/gFdRnOJOVj17q8TT5U3S
29MNoO8XvxpQbNN32E2DgxIlrd7ENFr7tjfHTe8IeTur1wksHvdnsQlAw13adlxvSYjHGRLQGMiq
JrktepP0kDSH2Biam0RLLKYDuDE/1vSpa8byAYPaxqTcW2mhHvIZnunMokD2tsPML1fNN5MlJM/G
q2ZU7v08tcM6N9gBlAdBITHtR08zqJ4CpsRzgpfCFTPeFos3o3vf29bayjYKPMAOLz+DyYqhcuRg
t67iISe+ifzxXz/8Pie1nw9xCB8/aDl0wvAMEEL96USTsbG3uD5hUGIHXBwkt2rMCVZLDRC4GZVi
kEREkyd7KVDd9BjKJsfI7noGwTE349zYG3yMpqCH7LizhOxPOOIchRg4aqZbzRSdkwRbZrLQadJS
3tStyNaux0M7BH25s2J1O8/01dw+3HHhw0s6Mofewr6qHeOdKNC+tBBKeoaDAT1H/tPelUhh77RD
jlhAmJgK3H5THpjzHnMrdQ86SjribOH22TJqUX9/IY5m25Rze+pcG1+aqROm0sywjeyqiFJ9sjr4
eizkfbWAxPuQ262eGVp8hN7g4gfmi9xmeCyVA/u7Tt51LdD2DiBB6S1szNhvtksyuQdyD+ZpeQ2h
3NHhRDKGcRpq41w2j0Gk9f1tbVv1thpq8gTCtF0PGrc1jf4N+1pxEDZ+z4BW4UaGz7E5Mi+hXtr0
eBaOJiarxBlA6JdMkPXgfbVZrre65dySEbiLUekg+bEqj8eTM1s3o+HU9+VaXg7QYG59CBjrWOCE
Mmz9JMyFhjV5epsrAyVIseuqFM+ej3fXqmAwRg2eQWexeVr1sa+KEfPXrfYG/EsWlmGpog4jPAqW
wSY5rMw4L8Q1FGcwSRed3/ZbIxyfsmJ6GZe5/VB00cYos4FLy/ncf1aT2HIkwcGVu+Vm6udjkMBs
l6MrdmBvw7w5kfh1NUr4NHFP1AC4nhW2YHs7lcZrPoznqK3G69iS02VQIblqphddkvlmWMM6waYM
DzhbdR4zLvqCHGVyotUzAzR++dxGlPyTMUeb+oOkEQFpG9PrDlcpWVa0o+gm0P2lIF5ppYNj3R1m
ZZKd0wDCnJPklKZomXz1leHPuNNG+NZ5TXE91hyQRFEzbtI5HP2A2KLOPqrYOnZRHqySULzjIb4r
ppDDQl6eulPASrsa8gnOQr/EJfMN2nK8tVsSJOO+eUkQncEJHI6z+U726JLoRlKnzBPUSCO3eIF4
q4lLd6U66EYODj2be+8wuDj1keuMqFQgUGsoVgU+OeEubU4UOAT6EcfBGipKMG9l/RpnfPbhEvln
S4QuJYnT6HPCfGfxaR9Tl6lhF6NQ6Pg2qexCkN3GsI7H8rWYmoswzvCqWIW9d6Fz1jZPOVZKc2fM
iKQM2c/7qCXZrylZzhuVO9u2LQbYR7eDAqepWU/CySq23dbViU3KQLtvZmve135+33EEhWJdiI08
wBauqchrb48L96Dysd1MdtBfpKNXbcwaooZMBPv9AI2y7zBzawfPujW8FT6uczDUZEhvLfYpCEf+
ts+500Y7+SK7BbGGLWXD3sJA1A+RTpkuBJAMkG02aFIcemOrPAuqfog3pzTd5YxorWeL8IEikdbe
AMqaOK9RG4LmIZ+A0QWSHPOhYUVaS5dTTV7k3gVBaSsjtUAKSa5MVOG+Z4HZZ7lP5sb8zbRGbyey
EkhYu7FrJ94SOkZYH4jnTEUTbDWNPKT3HpJySkgaazdeakFlUVYOr+MgqiQ6Z9DqQw951CjEtBtM
LdGXZDXYFhzgQCBIZrTat5DedV0UJIiUAHm9Eul0fiRr+sGuDlBYvxUiGgCH+xW3mbEKFqOkMkh0
COtNksLWzujzbrNwaODsTnAFHfklytlDk1p8VYLfGNy4RdifQVGmF1XVvrbLSlHxeCLYOOSjIp4B
VPGGg7kLbr2GfQrYJK2H7uy0kGp1R9LHMH9Pkh9Jhowrz4kVbzSJCHnRpzeTNggEGIJVYzaEQYfo
e/zR+BaEzUWA4f7Gq2E8ZZINBKvydMaRfKjtOTvS0Sat0SVrx5bpnbbMc1QG4dZT7tc2m/xrri/r
4AzvackS912QOENp7bLhm2y1d1vLSm7IWw93HE9XagSh3AU4jweODbNNRLZtERLg9EQBwnBZSXln
eAliwIS+8mzk92arekoB+b1IiTwPmK9QMSUP9DHeIULp21G75zaCZu2m1s7vQQraHeknlZq5nWQL
TBcQ8roqlVpZ9LrpRXH4Qhpqbzxo6eAanAIwOKwb7cin3r0lo2VfuCbcOukchgRegKrItuhqGI9h
Mm5Am1Hzu/n9WEnAVE0KWybKkVN18Wsi1LAy+qJD6fndNbCiJrrfEAPK+RbQhG2ro65cxEHZNaTL
a4eT3sbp5JsT1uK2Q1Q7jBSH05Q+18ut0XQ2AkO4Gi4Svm9JLFacRdNDaHXnLoORJNz4iq3yoCIH
qZqDvX2IvyaWAqVSiWFbOsm165SXhYdEDI/+M40ud9N1udo0pMBJpb2zdk0CjOLiThPK29i8LlXj
urXVuSbCJAmiB9q0h5ohHf/M35HEuiCvnAsw6hd5ii1ZOcO6zWG4CTF6qzqlW1L1zkVZ1+mBWdOl
Jd1ihz6thHnpnfMuqvaW8rrNjDhXxOZrqajvQir9USTtqkh9UhuB5LcTJn4V8P9ZK56tygQ3Dysp
6fUesTJVZflcOlN/aCujI8aJrD0Lmm4NirasEZrqYYsgS+2KwqKWnNNsg4VvZ/mjvo4TdHsZmOS9
0xj91vHs16lTgPrG0Ca6zvcvSM+gEu9RnhV9f+HwKJ1TSXC8v9yj5mRfEKv8bBs/UH0H4NwXEODU
C7jBMqDQIsq0t4M7WhuXsxWxr7ZQwUdS4MPlVcrOLW6NjtpOnOvUFt/Y8eS27DOOEQ1ZGn7Gs+DR
/uIouGkrlONdydcy3iJaezjGEkEbfSv/9DBkRfmi+uq+pA9GImgXMHElI5I1K97GR8KEvpbCIjgb
ihGstTjecRyJZ/LGeu/gEpiTks3tSuM51o/jEoGUiIsJ+vdGT4G1KUJnW8g4WKPuMla2e5Om0QYU
GJysvHA3DQPGbRKzzJNtjfkJggSyRWWMazf2ozscAQQoLVZQr71oRu7gqQxJZgX0Wmbc/42FnLR0
B9S5MNI6ziQhhnYMczamKOWA17Di1xZh00ZkZE7FzXUpYX+R33nmnPY9Gwqx9XR9KeLhW686i6mE
PMSq6TY9eLFCuTEREFxT3Q47M/U4d7abopmfOgfEZO2hxRvbH50zv4QZHnrNadMl0XA1PEdFnu/H
fMjpqLRbtjGyOcVwUxqGQwhWsh1rzO6NWfCkJfeKeB+chWsvMyNQ1jXQ7SYUT/QXHyDdrfJuFKda
ePFmMj0QTNvMl9+KMOF0VcK5MIbsUtA5Io2cyCsdfSMJ1N9L27piMS0RrhMJWruxTUetvem7It5q
5d3Btw3u8qB6dFK7ORB7sbZtUgmzOdh0uPOVCsqTSffl1K0axUF7qFNsZr5BN0ZMd5ZNk3tKTSJR
QdIGOjxgOqHrBiXo6EO2Cqtkn1lwuSfR3htjudapgdpQuvAOnSzcUv1/Q4hiXlfWhdcVoPH7WZ49
6u8Vyt9zwfxqnZnFj45O7ygLno7komquMi2J7XJ7pK6WX91Tt+2rtt6pGyad0GhTAw6W1e4G/htN
hebXmB8Gx3kZLeMa+xzMRXXC5nOIBEQUgE2c71jmLd3+iJu1Z2bvmtUa5HiZg9FSnAdtYqwkWswK
flBuDYQYixuHbPi6eXCzxY+PylVSWy+pQV5GcElhfWeaspzQYCM53Sr/Inr/lvivrdWX6OwZBHRt
zQleYCxOk0v8LrCNgCFOHv2FypqvatcO92HZ4zvJ80NUerecdNLbhnNVZ5bWUUftE0VJ3hNLbFBK
ga7pOHAM0bEH3HbqC+tYhhn1Gnx7DvTVfkj0d0WAKPcR0l843mvmvw+DC8ldoo2VXkFHLDMedDmc
Iu1yV0UBhHSox6vllVbVHB9CnuneTjZDl5vrwI14vVH1lCoQ6pN9l9jWucz2ZpneSMe2VvVUQ5kw
35JK3FbaInIswALgQJYH1mttOmY97NHfUH8Qo9Et0Rpu8jj0G9ujj+PEdbTpGh8GkfNu5u6LaY4K
zGeEGSUT47oy4NyE5SWVDySjJmwWMc5t4abnzEz77ewEdAfKJ5lHjzwZEqSg+S31gxencze5bX91
+GQLTmJJYUCCi7JHL47oxbTp1kxvNEd/Jqc4J5asOI+eZPxEbTmp5ns3T9/Sur5tW0+uOqXoYzgN
iuoYLXrFZprjMpjT+YsMnacity+b2qdLZivQKI0bbx1x9FVjXU6R36xmxzpYqPlF3eGEMKmJS0tr
dsvrNAU4UUsjYSxGqMnc5KDQyhovhd0RZiFBDdqRvTIsOEWd8UUjP3B36YzOuevNh6h0jpUFW9yL
C8wRdvKjTKNpg230y2SHcIKLbB/Y4V0tCkIAIEgGCRgXqjvgON7OsTX9opKGHZpdb1Ny6PMqrDY9
eNCwls+NNr5Zc5QhHXfeM0NsC8G9wzoXVSigw+TVN/hc2a+vJr/h4NvJFeMpSo+IUsDAOyFHoj46
g6CJKUz3hbi3fVtfUILfk4h2wH1X4SJZGl+CSwNMjwwFWeNFnjnoYJw7EN55N+n2mZgptm6vH6q1
E0Xxoa7G73ZmMUBYWnPJQoFUxjmHHzkbyXfDgPeR2F4GmTEi9jBvO9QO6lA53l1TwAKSHPXri9Dx
gy1VJx9ePlz48SlKQC7VcbKrptaHA4Q9X5ZkSeSMImLbv5+kg4MoZW49+VDCG53SnGaRKaY8Bcky
Jk+Oo5CINzLeLa2YrbdE2eF3uQw6p143U25sWDVNKiV35vvjaEkDRNbQw5OGnNYq6m9zzx4ukOz5
66FMSw5+M3tRMKNBd6lpJfCtVQ3RAPV/f+P0UPbgK49FOp8QefqOPgrA8yvdb33B9pjA4F8bhArq
3jkaDCZ3rky/N3b7HilOS05kXneDw22aPKlRcYrTALyZrRMC70RgWKT/XuXN1ribmQfu68gGTElX
o1tQpySjDysPb2sb1mDEBp/oFdnd5lV/TCqv2zdtdRgmIBjuVHFUsuTJbAq1zmtuI6OMPfgxIiKy
ofohLTXS2fQ2MZRHbJgJQ4nE+eZktAln/D2NjL40DG/XfsdOM+RkHgEwdSxuFCJ2S2JU5osWgRsI
LdBrQdn6eK70zi+G8CC64RJJ+yucrnVWZx5VBC4X0dke8UH6xoF9Ehu+tYu4OLhLbHxeg7k3oAts
usGgt/4WKKJ0G4yvmPMFyOU+aw+qMHaT4SdndDRfjREjLInb9SZw47sAQ8JDQ3xNtAADCvUyAW4i
Ja/CjZWlxVYT3B72PpvbOFLOKKwwuXFolh5S2Q6XCdkkxNMQaeTSZRlUQIHan2Wa7XrHuNOluWlY
2TGU0f6US9kZqrcwptnX+dF3IZJ9L20yTqX3VmoQ6ANToVWXxbdNFn+RY0DWo7MsZiMbVeHn5pY+
/3cjAlRjW4fJm/bzaLAMRF+Sub3sKrkPev9ED/eFM028JrzjS10CPywkV6fjEorkKbDQtNDLPsMN
NTLKX7es9jjWYHsCHEw80p1kAx5lZJHyw6rcaD84ZEH9Qs/gAAyHPgqRPBuEb2yiBo43plz5VjXB
4nfjA4nwzqUus2UJcrGrWBQnGy52VDFgrSNJoVd3BadT9H0yf9RzsRU5lbBLIO/ULLWDokVqp/XO
Kgx/nQ7zcfRcpN+DxXRw1kTZUHMw7NuXRNVheKwNkiRrDr7RDCRWbQqsUYs7orgAe70QdysAjXCA
5ph7P3cVfeVuBMxk4P6x7mVoxcfU9kp0N51aYxRHD9PPXwY/+dF6zhP9kX3r2t9DGzIyDtt2JXoe
n94y1shqGFikxZuM+33g0bjzhwmoTAO/Tw+0Q+0EQanzzprKLGvioiEftK9NKlY5meGK9AtKnuZL
N1S3JWTkiNsDrFq2KuYOAlLp3oH8obGq9QFL1Z4Yl7u0jN6NCdQgKGV/5drxThldsE7s9lhOAQed
mFOOSd9CCsCDqhhh0CsyypKWbtdyPRrgnQZ0FHKsurvBahJQ4A0MtLQka9SJsfXJrardZQ4LhW5y
ulPPEIaAPEIjLSloQaTGtTdepjY2pF4WxTaL0u3QAe1jGDZv3YkDzDDhHDQEN2Y76ENl0J4cdMG4
hTaPEd6NZA42U3VnAJ8/jOk3VQKejkuCDttmb49FxAIxJKwkjHty4ynMn7zmoZuQX8rZufWtgSaL
uZorl6zAYXyKZiyxkZqqQ0XgsRpJaRSQocA6f6WmzHDXMkptG/XYKLFKByiQedJezpHxIj6iIgYU
3a1JFNmQKbBW0CnT2Fe7cqxILcUFrpMLeuIEK4rFvOSfanfQR79idBT2/c4vcxY8IiJruyGoon8K
ndA8wpIOY2Lwap/OX9aZB4IdKSqx5UqT+FHbQcQXRNklg/wcAibPlPTtq7Zun4RK3hhg92tSH/FB
NsI7pNLdEOWeQofHGsvYxyj0fRV5a8bIB9iTj8KtLkObWYyMxHw1V5oMtmpMdgME+0A7kKitcSuK
aF6QsiFZimjdKq9+LacpuQhWOUE6RLnXnmT2BTm3yTfkJ7crUkfLczdy1DPp65YWqXbSZVhQQouW
5qz3Vt+dPfvb6DAXm6y5XZVcIFhd83VbLh3J0HjFhbRqChTCc1EFwLPlsCb+lQNTUxLzE0r24qb/
ChRVQkdzQfpTldEVMGGY5jXTes4yeDTz63aWuAIHFiKKcqRhIebBzCG4T3d3Rk6rx23kltWF0rvA
qeukqGpyzWPOSYG4VDkSedc/0ssikFS5WOBNTFn9XLwaCT+qKdtbw0G4Udk1lURBcICXO+bauOZR
5Jw00V7n/g2GNth7XlZsIRyH6/SF9K+3iiuwbiym8U1ApzZ10nDluOPBhsNbDfODT5rYKunbgxMx
W5Q9d4UdR/FmtpljKeqCto2yfWU+2xF5TEVoRTxO2Yk2JmckALaMEwBFTCXTCEG/daz7u7ieduZg
VRc9FojtVBHgR3tcMYIiK9KBkJRLuon+MMt9RkIQpFDKsQDDKW0L8MbmQLqAjvdpMh+FzT01+U5D
+oBjbC0veKOwYrUmjUnJDFx1OL4hcCrIV3Y3MbPGta6xEiP2xKmXY7Um23jqYTW1sl3HOWFHdHOD
A6PEu65p+TdSHlXo3but/8omQiehR23h2/FbOKjHPgjcQ2obR8VIhV5awVTp3QvwJofVkxNwLk6i
L1plb9owvotpYIAeRdXO03hO/SVFUi8fJFJfp3XnXRIgpGSfI7kuoPSuSxp/lStiDHs0uuKJI1y9
y3rkKV1c5rvKJFcUj8fJAuk22qO3RTr4XDZUCXZ8OQJyWw8dtr+0ch7EFPH8TsVVZyEgDeo1G/qd
Ry0CrW6V9+3DTJRYkpC7zKq2N9LkRzwkd7JZ1FclZWAQ2XDmAv1O+MaljuJmNxjiMW1afDfmuS65
QNIGwBSg/QUQ/CanK1+B2bMk5O+5sEgZIEU+9uonHiTOA/I9Xgq20W44F8RsfImZlBsrWNScO+nW
7br3GVnAY/A2lnIe27HjlFmyIrFVt310WYbl+6wz8vg6wh7pRkR1tjRDxSV8tJtaqHonEmNfkt1D
UUfTUQnafS0c3Xocd6aKw7PTo/6wGl56OT71bcMAsU1IJusQRRc8KmvRaeDp/hapwJs06i9FVGNJ
zuIHb4yP4tqE+BO++Q1I4jF6oLVzj1Ss2kWDdRd1ztcuYmVmpExe+HicuG9drlcGUHmVlbBopkFc
meN336+IerGw/xJts+n7bQjqViTjc4nEyCL7ToQGTOiO8bQ1vTpTSz1M774OnC+t7V7Z0exhw60P
EU8DQR1I5PPsYvSz+JyqgiTH5aiqQBIUXsuCUSwai+FHIFikKnIwCShtYZFspVFGzEP6p1bxfHtI
KgeQp0nQ8XDw67q02mUObtGkCSiZ/AywzcyqWIx5jtCiINZHD4rwbBUT/WpuR49WZ5Bch17jrrmq
GVOJYWc50liZrnY2TRbc156i0QINIfFJosksScZmhISiT3yT+BNxZ05wDgf2szphv2yG0ty6hX6K
9rZOvmvLGPZO2nL+y/uBnGWS/3RU3Dcj9HGHdtd6oNYj1iJae279ReRArkIPi5+sDLIcDR9e+out
4DM6NYuNQSgqHOVxT6k4rVJo+IeGlEwHzSz3p9ft3PB/cXUey3Ez4ZJ9IkTAm2177+i1QZAUBW8K
BaAAPP094D8Td2I2HWxSlKgmulCV38nMwViHaFdsaJpbacpy3Vp6uGzc4g3F1d6apLuiE9JYYnAA
X4bV3xzNeCcRjReKAxrB+/Vmwo6/IHHZTJDE04pLr9X6q+dq3mr0EC8LXBgcG2ht6kuThPC+W9kF
Vcd4n1CNGagjhvTvjmLN7z0y63Ut/etOTA+cWqmFrIsjWtAMMvnckDkcTxHTUsZye7c1j3XBnCpv
E34URXtR1AmMxZbNuDGLmFX78doQer+EljjwS/8eZb7HWkJ2Z8pRqEvJaqZk0rHatZOTDl1NiMWt
AtrLyxvTaEGWJXbcUNr/FPl46zwXfJe7M6tg3w2qoTgK1SqlnpzjbMeZdmEeCkVIyNgrvo2MaJvz
g2Nr3qKuqKk25bgRmXaIQiL7mYetxjw9QIAw+LWyK8vBKiOiiwKtqeC146qUoAFeB8JnV7vURgeO
gm3jaG+2bL9xhTmIBMHEiFN7jziWFL7/2mkkrZdhBz1LCzqurzUAPeVbpMmvxRC5y7zumBcF0A6V
155ibreJVlc7zpXHpLQviInjImCHj8OO8Ow6XSVj9z0wTS7RsNT412hZRRqTg8MwJz6XHG0bC9ei
GM9mHtHmpef07EzivZq61zC1SC9I/qWB+eYR20K6fvXqBkLtRZUZ1CeUKzUY9H5NzpMK6b/x5lha
J/GIw473eq8FZBxwCXXefgiD82ADc5mufuBNlyzbPuXtUtFIHaXyDQn6bjXmdUAbX+jqNbSjgT5d
Uyz1BgJdDOwTijBYI4MGW18qpoTVt+sQLVKS2V153imFC0V4onvFb596Np5lzl186rNgjfDx8an7
2hIbtL31s4Ks9brHXKSnz0kV3kdXfCZNyb4ypJjJxVgGt9rBeVOMwujOXeA64txUDnSAxPT5xvH0
7ox0H8WV/92XHMbhGiGwgr+ib1eOId8aSW16ntjvNavI2qQ1hP7r8CpCc5VyjI4MYs0bf9XPgf1G
xfGw37EvjpL8LZRFffCrfw1nf8rXnnVShvZOWr7ovQAF950TcRrPRqC9A1gf6t4MFo3DwlxKBPZ+
cNl+FsN9rOTZbHR3l3VIdX0+nAsumV489zm7E2a87gbI/bvg5VxWyOmZfUfkcg9hVFCYHclo4fcN
Bd4jiTHUMGV+99OOCpQhDR5mimpm5cXe6PoMzKLdksyaEFxRPBGD8eNHkb5iQrBuPHsbl4gOUup0
CmdcbhVyL6T0LpBus40Gx0WQTLlFUwEdTNPdGwnv4kp116b6dDKzWOuUatIGg3E+Y39ajelHlbV3
2gGqFbE9VI2GYGaVT2nT+Hu0iVbWbMaXaKye1djzKA5oYGyeDNDRLP9DFtmuleWLLLIVpw6L5Tg8
jtiFlkHD6+cn7D2aClVnnkktiBkI9nXRv3rMBJCKioEbpWI55DgwALsvUr/fY8xLniva0/ViBKAv
74S3xAvDEJ9ujZBYlaDNjtMsnQQItqyMcaHM6duM//aMOnYZY86oIN+mq59St1/XKZhHwUEg5ASg
GY8m9OiwIBsdXw7bvoFxoa+feo55zshdo9OSv1lp9gtUBW4LWYI4OBIHLu/1wAnIpVCgLG4Q1FA9
JkfVhqCCodvGnbcNYl2su9bdTTqzkpENVxkm72ktOTGiWwV2jv7meSV5HPtSeH86g/NZQ3WUA0kY
Nt9+gFJVkzy4ktl4Ao8ZVpw66cBL0bNzbXwh2lQn4cBDXaBYLmxr7tS4JWytuGSDd7Si6imVzPMD
RAfa87Kzg1yys93kUNgJxwXw3U3F1Da1amCoZpta/Gi00rRLmUH28O/VZXS0e5qdbfQ1R4rXPnEJ
p9a4nenLbOIG4ZBe3ke9d5D138QeaS7o56o655VdYbwuPX0kGMXZDx1lVrLWfUBsfubMoO8hJGfC
YKUhTKiH5JANlLJjb6qwubv2oNNXRQcE3jNe5KusGqTZDtVOVp9jmxpMfVjH8jR+6dyeximPBaCx
966BkNajfDeysM6jxvvMQRmpcx8zm/9sJt8yMx6GIhAlrkjEotyXee5gbZke/8RxmJJso95Jj+Bv
4d4uOU9u3DL9fBQF1WK9Zz1qMpXd0CJjqZTvvd69TCoFg3jVBYewgENEf0k9baNPeUKDVVmuu5rj
cBeezBDNzGJ61Pj2Lg9G9jiWRvCc9BaxD6+ZQCdORfensAAuR6YzC9G2X5ECRwIL43IlogdJqGk9
+wLZu0hkeqJf8MBGnHhps3XWcZ68Zqn+GQXZXDhj/KhMZzivSF+a/Ohfq9UTrkmAOAheFjFup+k4
hhtvqN4pk/7RO6gYr7XJ3iih2/PmH1qP2+cPenIP2cD+z/a5jwc6JUk+kMIUUAxlMP1c6F350Xnl
3aZ8zO3TZN0JxgfZHBXu2OG6N14m31+5AvDUrfOt00NUGFHAuMYEwes4qZsURmAbNH/0cGzfs2np
jmSG2hLh1Cbti/UnqaJV73SvXZq/i4ztA3OD5zqbNBgkvDUDvlz0GBRbthex60VbJ/2wvDHf+G72
xxtAShIUPTSGV92vGfqweK9Mj2WzoLVDppRTlA6BLYBXKQMzb2CzRZ5Ubea7xkq+nfL2U0HfdqmA
yHVA4TorfeutHOR5jQ1mOIatMSyCOV+sD8QbTCuAclgSEuoW8ISABGZhzfiRtao5Rs1vkX91Ur8b
GWT0RAZ71KPSe9m0zUT/NAhlrAaLAj04IiLTNMnvUd71od6M+PuXnpblK7/qfsLAY/4I0LOXPtXd
iWSFBCVbEZn3EUD667l38vlhzkNSmDDG3kdnmfW2q8eD7jtbY/jrV7ZzhDL6EpNN70ZQiZU+WZeo
sPy16j1/oUn29X1TPMyxYfc3fhM6Z6Gp84vrESUH32Jv3bcbjz38kspde6nqsFlVbkBjOjm6DCKH
LyMO54nH+Kl0Yt0m8EoIWupv8oGqQZP9FUZJAF3Z38b+XulNu7ZCj3bNmKLRVrzq+VfiDnJpuX3H
ijeCMKgW/Ya5VFHB2KUgAxX4d0JhazJP8BDikqPhhfm2hxuiysrajg6/1NSh8IUBursOrHpPH9aX
ZrTZQdKSdSvdUr/1VnyvDIPcMz8+jbkqnwZneoZgzhmB6eRq6OpQyEbbkzDa7GKVXknKkCjBEDpR
ypinKORBNCi2VAFfu1g9ZXq6tcpJ+6DF+V7l8XZyppri+YxJFxbf0InFZcqaU2Jy/+4Jy/JDSm/0
pAbL41CzaQx2eo0g3AM6tRBOt8ePwRg3wJPieGikvtMxmerFNtJJvRlU4V4HugAXiXE3NLRR6r4i
Bu1Cvlb8Yv3alKcpHS84XbK7rCg9K5wjdQH2MQ4kSeJ6yv51etOIm9ngMon4lYNohbTuLsJh+vHY
lg+p9hRXGa0fMft1H1XXTyxqh1OgHs87l5OiSz0Bwcgc55EPRPNDUVMEgJrfj1GznzxJD0Ay0dFD
+C037x6hyh6ugzf+yTvjPJikOnTp9CZVIE4+o/ylitJ9m5hfBISu6iY0d66vHSuBwmqlOckTtAY5
OnZgD7BtKVT06BCFG02tufDBAcuTmCqCiPUkPtrZd0/w0EJ4+dXD4ckaTAUTWzEa+RB8zRvkJyVp
Qt9PVhYvm+vAlvhg+El7cOq+XzJ2vmJSmzVX+l9SB43T4X9I8bdHjZOhpTiIBH1dRh6vqinvzuXQ
nvEIwbvYxaKkOorK+mpTOSWWZXsns/6s+2V27ehhcZR3b7uaXV9mZQe9aTZGO10b+hSPyVh0Cw9F
nn1leCjqwVuFCXP1WqwtZC8EBQL0oB2Dp7nuaMTcU+yKptnrSfQs2uBhcUtaVG2AvsrYo+mmnZgi
aIHRuZVWcazNdm/AX43pePUJqgtDORIdSKlVoKGbtZnzViD+LzK3grnT8gzrzjx24N5X+N26qBPr
xTAFlIpXxv9IQbfd7h3ZsljkOBGOamCr1qvinwrIc9JTLPcm3MnCLrR4Ubbi1gzC3Blasik9aNKE
iO/VyNZqVdic+GI02hpPCfMywOTACb8J2Tp0YxHfqnjIeFvELm0sW49X9sdvjIff2IsknOTDYOj7
6Kw25QIzrcPvU4t7/HKYG6OcsNKosdSBvauIX3VGrkBdhPrN9lx5roniUrI2bt388N/nLe9We914
bCwfQ6fdOwyd6+6UVukumqoSaXiInxwRkJzUUvdWEEO3FZ7nkINVxYSlmkV1qSuOPkY80gQ/P/UG
PdpoPeofC5Bm8lYbWVWD7My6bV1+H1oPsci3I2RvBkGnunspSS3ETBXL65AkA6ygVT9g0Gtb4bIj
ZOaohf70ion5szLL8PL7jLCUFT000V21tKLPhsosVFdu4PYlQSt59lVNtpjbudvfLyZ2VO5T52yW
dsCmtnGeWnfCM0ML5Pwkqrk1FyK7ZGmyIgjNfFhWaDz0Oj/akVNddCPO96GkijoupL0t4TOAVZ3h
1jwVDdNQlcwtSB476zEuP5DBn3slvFVXh8Gm05hbMm2NlybL/577PvL2b+wGuFq6mZwxWZSiHo5y
nmn+PmRqZLopamefSnP5G0Ogz7aRX+/I79Pfh6Kzz7o3MfLSO7TBlCTTwgkOAY3f/8d2LITGGNoL
v2s1Nnfzw3Wd7N6FQXN3CDfZpgrDMAl3pn6dWqRUeP73obY11ivRHVScJe+Jzs5xjnhFMopvIzvH
Nf9vuXEdlR+duXvZiusvVdrZRei++SKN5qubn3kEma4GNyDoe1Kcmr34tWCucOwrPwQn9907vPb8
ld8HIaV9zPPuDTr3rw7F9jx2iDQGhsJXkSd0aTH6u+W1kltX6i9hhA+q98Ht8KVWGxtRYBYtXis/
gjHDfr0chl6Mi2atJvJUSwSFK+qBfbWvnlHRL9Yy/eQQVKJl6NbsC7aObtxYx8Ht/vqxhYTsIFx4
pnhOxri6GF5TXWSXLsugC45Fs28lpXwtObAbj+Ho4/eBTrhDOdRo1HrePgZ64xvTT9ZF2Dq4fzX7
IydjTpjjH+zl2qYkBeG/T2fs7zyIMUfT742Rm7dkRIwKBhrfeojo1RTwnoLPIvdQ2FwwGDFoLfSa
F7/yyqWWOe1rncXACxm4zJTRs+5FJ1EW2XsQHnw8yLRwifw1rctm32OceWhTcsRerhC2NQYq3lDv
c1dtROCkD80LvU3cUSkrQJ457ju0YUKMgQ4HOIVi+WY4ZfAPnbZRWF+VXnALMLz+OG8LFthOqefO
XHXNhPuDWGGvAps8PGUQqPn7TmO/5TwhnuS20T15aVFfq3rYsH82jho4kFj8fvj7YNH+fGTXi+kh
zYLtEL5pFJQ9ccqPX8zBJ85CD69VZdAe0qp+nftEdpCPZu3t8hrH6q8tzOjo4zlde7Klfr1qv3Wd
WU8m2R3ifrPM00hSW+B2s0eFrbxHo6fZYJm0lZOezKHdFp59k9xRb9ngWlv+PrmzO9U9QQYutNjc
5HYQnX8fsrGM//uorNTfSsd24GKVolBHJF+4euFKWVsfhZUah74dJJtzK7rR0sg+KfxU8DN/9YDA
TgNZ58kFS9y6ht5vyVJId7/rMJVLVHPiN140em5vShJP1loSXaKmdx6ObKMbBP/PALxyUTGN1lEQ
bzQAvqMnWaH1oHc5TxDSy9Byq42c35Khh3it9HD7uzioeVWYFL9ERu8bAyLH0RHYcWc0d89p6MEY
AqqIKxSfMm1ezdIBYgrY0FdVkryHekygbCzUVnP75N1L/A8nJ8XQkSbHN+rjjlFRy6M1fxQL2m7x
BNwijvvMqusPz4vbLbi9vQk82EM5EmuU+cwRu1bp8IpW8fh9sDz7TYOOPf4+w0fE25nwx5Sl778/
gIth2vratwwtJqnctS9avVWzcdcOc3l1E83fhZn9M/dwa0X1XdRxx9g6SV7aeJjTc/pHo0VkJvMt
R43cmZXfpAO7A4QhVevWl074FyyT8deJAOjLJANiF/Zws7N6uvQjkxk9qP448disgnwg0j61/+Vm
kK/ooCcemgI2uQzbnJ2uR9UyXrD43NQhCjtDu43k/o6WS5+63uvncn4wM7Sqxe9zW5XxBnM3Ra7z
V4KC7lzmmi5QRiSv/VTHjLTL/NA7s+nKqym5pD9YssHaahan27IhfTmx9fhpwInxZAJCE6gdMH6b
4yz60UyOv3+k77z8lLhQKlwOlfuGdvpW+ab8qvzquTKOKUOAs2t18ZNlC2NneVq+DDxSeS1AozV1
3tHyd5WDmYCnaDZBDcdcxw+zLfMdPmx3lzTBHEtDTqgnbyrOxyNCOcFqkVTy9N+HikLrzBgs3PQx
/FmXGa+FNxo7QruHFZ3x2tIIDTJHC5hiPSmCRxGL7mRWnKti7FZMxPw3MItbGxbBTQYeI6KcfS13
IKS1mNFriMtLqifVO+4G+IYhYhADVjGKiLoKN81Ew6/d0/vZDuwc04OrU8DrUbvYeu7OKKJPlpN1
Gn+YesfVGB5S989jjwe6+VLpIj8W1hKKnSRh8zu72at6N7xJZ5XXqwYt6G9xznbTEfdYtGjeWsK7
Cam9BCjOchF/hzjcweGSldHma4sWc2Mp7vJH69+FooncPFBcyExkCQOqR0BqV2cg32pFggs65Lcd
0sJHHk/ePQK10jcq/PQZ7Qflu3iftmWz0YC0CrqX42mVDuNWjGm1vrU+pWYA6euKDX9Qv9borJKT
VsA6oQcv8otfwMKyqjOaCbp4uSRv4JzU91pPIUzr5ittTYaVVf1tA/9E5q0HtKY86oP5ge/X24wl
hYZxGoXYLzNSa0kvMEwi7h66Jlhj4DneiOaYUneJVoxPxf9HxglJVrJ8NZmQLLG7bsZT/RW4Ky8Y
Xq1AlLvaKT+J+YewWwNsus/RFgeUqzsLncBgY5EUcuXDnzjdp6QGBFI/8fb12lumSbjgu/Vnz++3
cNs6d8WrpIA1Y7NKpcfC8JbfJwzMfXFzwZ2QT0gTttUZX+O2RK0N2p1BTa3IbiaUjz3YBzWIrWNy
0Fpz3j+mq05Sl5ETp7bo1i5qf0M+Jw2pFv/rqjo4Wb9phiNoyJG7E5gnSsPaKkl20SqmM/u68WBL
uudgvsGmbNDstt9SJo+GnH9pctzraC6c7t6ynyhjaTc34c2/mR/mR0L3bZuNjO9qbMrIUH43rmNf
W5RluyS+dCHTdYZlBTXIf7YKhqPRO8Ln6HCVfRb+a/zFG8NJ37kwKwZmdrLCKNJA4vHv8Hc/jEtv
7vPjBGPKVCQcT/pf/+S9DHfjj27huiyUcSnHJa2ChVok7kmY+UHQ6w7vl2xB3MTYI+4CvWsLA+Qe
etby3ikx/XJbOFIDg/ZjuttPMUgw0p5u0fkbrh19Cz4IaeBT5kIgsJEMJafSYT3eopNN26wx8Gq/
U3BHoV73EXxapnG0KSAi/vevUIv5dePKYNMRO91DQhqxH68XbbQYHsM9w2YQj/1Ze50u483cj9bC
/QsWHmfrn9Ca1yi4Be0xHJNDt+33/mGM7rHI80uvDYSmTwbm1OS90wnGrhFrcvjBoad4/OjuF+1O
m9eIyoufMkC+TN2zbQsljp6RurtQWZ99doaVnxEuaFaN5XIJMtpz9sH31C4WlbqHztLN3eToa5Y8
9BS1J4tawee9JHu5CTfR9mEV+2gbbcNdpB+1z8U8niYAnvlwwjx21b2P6cqgXvzN/Evss8GdA78n
S/ZSe23T5R5Di1X8NDZz/4X2plFaz7q28ffJVt+T7S1W1h91G2/OJXoZOTvrTOjIj14bHPyn9+BC
keGtkjo13Qdix38oCNkadHqbBJsiYrWltfGahxOeSnNHtlWGLtisE+vCNVDyjgzxuW5CbWOTe03X
6CrV9ymWES9eMvmQBZfHsjiVi6QB1VmABjHvXZoMAnPY7RJglxETw0kOucaxrMWScfEFX/5S9bsm
2BulfILp50r1dbEUwTnL6RRx/AVqwLINaDogxaI8WSSqcJUkjJ58OkdfGOZaNtHq1aIqicoOblG1
6XA1DUZ/QM4gsJq3wqEmwVAQ3g/GM+F2K7bN4KxxTaVtfImM1x6C7za1m0qQuZ0sp+yAZx5ZY16Y
QuIJydnwqYjO/kbNYSnJ2VgyoUVCyfsvz1uZBi8GB9GIpEICwBauYruaPvLZ1MG3mVq5IV572bFw
EBQXnlUHuO5E5wQZUpOgR8knGyxeMd88Au5Bnih0YBqaRbi356bgSby5ds0+ZYOfezVk7ybR4cE6
zQ14Y4dREqSitgcCng6frbzI/JPsfznmf0GOjg0NrZUj36jD2AQWrgrVGelLk7U7hZ3pI48ctdR0
j1sTeI43wJCrpA3XhD7VZ7xd+r4aaodI/VpeRK9qxvFj9hyreQSSG86F2AwiPrThrUTS/ipt878P
5s9oFcOrJMJihyHb2Eyw2zuo3OA5j4dHh20YkxGMezupnDhEHNVe70dcR6b5Eri6OossfMLctBkR
c+r6vU6oTpaooEu3rucQCu4E2PxjXq4JM76vzk3qvXURki7qzXBGlxi2U9J0i1Rkwb4w5s1XmztP
gzE4TzZ5G47UHpn0Xm3svih/3pPlJgSQp8yQC0PUN+zVHzJlZpX00XPrmu21bvEvc/N8+n3AZXhX
mWYfCf704cIjFof/79D/e/L//Ryouwco9iN6o77jwsdFnmTFd9b7OzdLsk3bqHZjDeiNrpO8xrMj
JDB4ldn8h6ekNeYyTZOYOXcWbnq2eZdMb79Mo+LYMYeU/T6EI3zUGAxLq7fUdRjJIU9txKtgFM5N
81WxDirzaBhefGxGj2oqN6W3nHkMXEDR7sZ5q2loZXdm3+pgPDvEenviekU/gn+4xFFsnAPYypBc
wz/pJHdxw69lzaxc7nLJxZlgHPojDGPv0i3xUsh02pdd8lU61dlMOT3pfW9cTV8DOooRntN2vJBd
EGzHgX7EoTT1de524zL0E04unoj2v4pArcXDNSXmjBVc8Q93zG5cfE03Yt3ai6/mjjeDE3wBLrpv
dUZk1Ki0CFiYM8em5uic6PFXxvXXG7G9KzT2nLLSq3PbiOrsCLHRbTEefp8ZVKMGep6dR/GEtO7d
0s4M75qnPQ2Ybswk4G5vTAAgTmrcmiKO1kHWuSsxP/39XNCz1Vf9HCYxzsGteS2o/E5bPkRm+qzN
sdzagAin34fKdauD4ieIY1+cZHvVYsGhHIruOHatAa3qGHgQ/OEY1IAzgjwU4vM7aw/rybVfh4Nc
1N1YvvHywDFV458kjR3epXm5D3v6WXwXCEgRirviX3IwL7Tec+qqE1FOvJLSNOHgejTxHMSTBFmW
JT1LFbn7cXz2iLItpEo+ygZXnG6UQPZ6sW0N5e8a05VPtU4tN/EE1LrWgJ1a5RenpLYPA15pWBL/
1E7UXC0Y68SbRA6YIEtVXCd5DHG8v1qCSI68H/9IC1NuVLvjPnYG++7WwUtC3ABZY1NACEXnXt6K
IAB2MxyAkclx1ZlZ32VsE2JGyM/Jd1no/UCSl5vOiswjRuR3AFJQu7xPN8DHyIx9wtBCTvpitEOx
lx0RH42fk0BgWKa7KRz6KaLpx84dqKUhSi68Ki1Yk5hLGoJb6dnR2RBhuZlCgwQneLpN7ObeUeAM
RGLn/AGrOv6xWm761Dp11wyS4Or16cNWXfdZ1eHFGDMWcYM2b5zD9mOwc0IG83E8lSGScug75jYa
AQ/jtta3xAzBXKqgu/5+RB5nf42D6Rn7sDpUgjGV59Ky0MzrnpxMdSqa9zDJ7ItgdLNz3P5flPLs
V8P9/XyvdGcbxy738LFkn1CBoeoVPBHXENl+0JmlxGD9f7+kqZ42IEISSSTxzIMNQP2bhajNK8zv
R1Zi9Vuy115lHY3H/32Y+vr/fSozB/GvI6/zvz+SQLXWgaDoZdaYf3+035+UmCeN1iUgyd8vdAmH
eMMY06MS4VFUU//HsFinMoyxDOlp6ojcKT6GTTueOpctuI4LE3J1vE95ONyLSawq0cXXsO25+U+f
lWjFPTL5+mA5vJQa+6L5DzqxcriCTZIbPTOje4vtuBXfBIDVqZofktIDZv7f5wXkduDmV40Qk0/D
9/CciUbe24Cp1NDTLFHQMk3A1rQm1/mvbtjPcUJsQs9tdJOYak9gzgd8IyErNkwhMVoccWwiTax0
w+XMKh042UKYSbJB9N0TMv6U8lNG0b0z4/5ZajSNMFpumxC6W2wibmhnzwnewaS0bUxdQu3Z58BN
oy0xpv7SNlcdmNGypodzV+SDQUVOj18Z8EcUNkTzkLsbVVcndKn0oPQUOS0rp72heOV9u/qjyoGk
WPSiXdTS4aO7jbEYovarCnP1KNPOWeJJ3Otm7q+XxdwTDHGZ4L/UuqNeaf468DGx6MkUnixyb0/B
0CCTFhkR0jwDgN0RlPAaeiCCJAY6K5UgOMwFYlkT3Wqa7jnqxNrKZF6DZDAdawzRhZ5sOgEMrw+k
59CDJNcEz16FO5FvOW/LvenNd8A4HAuuI20OjEf+WTogkp23w8Jpo9e6yA3W/GE1th3su9dmKysa
6OnGq4UU5BKVNRArZXlUA2M3aJmjLAksoCcdhnI+lQ9YiGIyQTRApDQ/5HFSMbrAhBuXBJMZxTGW
TJcKs5Dr2hS7Msq+vE7eCtItCIO6RpZ4S0h2uOuyOLdBf/Yd4S17l1kDtzB8bFq1F4jGbPZhTLtw
0YwkrWAn6qFtdfXSzaNvW4JvmuyjViRL1ad0cg5QL9MiAuyeRdalLkb1jOB3I69+mqceTEJ19WRX
bDwbI8GEqQV6uxvYfUTDyUmhT4kO8Nlqc8dyNEYgDWliU2ODZXe5dc6St6YqXsVEX1mjQxUL3VnL
RD+VbhQ9hADIKZm6MwY4Mj+8diE+r8rw1cEvuJ3jbjyO5mivWbrnq9Oijruli9Ntix3qk74WlfEj
nK3rgAAPsrVOVVHuJ1GCIpFwu/b0+iYLrCxa1J5D2XxXMvnUsKUvu0iVOyd2KDVC6sVoMiRL2bhf
Q5pgMuubZt2Pqtkq2sBWWbLBuSEQpIrvaAqOXZ3gxIJnh2IPsaPF4FxFxtU4ERHo+//cfvzhBo/U
azo/9aco/PeB6QYeVmamzeiec10lqywEfyW0gLuRPWGyFSlSpstPqX9EEalHOLxu1J1Brqnij+n6
I2S+Wg8GfT3EVVGiDhi6BzRca6L7Kzq9vgO98BeO4xFib8k2ycfEJZjvi0ke5iuo1NKDJhpvP6fS
IX6w0eftj0sictAx1EiLVOXHHBI7xtyGIJI9M0a8PsB8c8LEi6/M+5Dp5XZMxEdfjunSMgiLstuw
W+GtqFZhtylN37+Qlo5+0bl4cc2AcDX9O2iRokF6MEqpnHj2rN8RmVJspihbd41BFmFlrLUiTpc+
YVC45MjB6Rz5mQnisrEfwSpOb41ZbTkyInm/9vS/7ODDA+DQ2l4HXUkJmSNpSIkuWS9IwurrYSVt
0CYvA+FgDraqc5t1sX8yzJDGDOXS0zO82213DPpiq5pq38uC239bGLB7HO+GlECBEPYrDaB2dV+N
5MhoNKTt7TYutomWsuj2VI27TvwvxOZ6AHUtUYYIevBVue5j3dpnOlge59g1gxVrE6mWHKCWOIbc
eo6HSYNrcTcmhdRApCZK0oAMZOqIs4mzqTkz9722dQcO+XqrEgT98CZqI5zdmg64Mqd1TWmX0X/W
QnbFTyQkkTQSSBzbweuoqN+LSjy6Pl18btD9CXSOZzI42q7d7iJJcEMFu8Q7m5t4orXw/e6yzqPp
QFziPlcgYYZBXtDgsf0YmhJpsoohS0ecOfShHn2ESGDHDNeFfa+tehmpKIARQO7ELhdvcAOGi7D1
yfrWknVeSA7z2Lk6sNlxMMFbLUFTm2nRUJ2yIELnAm6TN5GCe7GMsWKwu3QTug8KLgiPMwlvkhHf
1xi1x7Z1ziNtAGez6zc0Hq4js3vtA4s5jsb/1q6J9xHVJcyUvTI8Z+AYbFL3WCQ41edRbF8x08+l
RUKHQtRx81asHYCLJcsFJ3v2EzDxeJw7yFI3yg5xX4sT0MU7MZ3HsUTR0Nr602eGLkrWuvmeuMoY
TWqkBMAfNRFottoG1keRpfcsxj/cTah0YvpqbXTmovarlVd3X//D2JktR45cW/ZXZPXcUMMBdwxt
V3qICMQcnKfkC4wj5nnG1/dCSt23KiUrXZPEEotMZjAAuB8/Z++1/QHHTDblJ9ROu2lo7k0nOkqN
rLZeyWo7tUcIAXR6JiaGsJ3ck1t3D0lmvxRTSHhA/1A2VYhEUaEATW3G+21568wzXEwNFUGfld+p
n3pxrPleInqDhW5TaRMu8RqDHK38fZbTAETkQ003LUNtjjlFZF+3g93jeq/0rZMs+rfYAsZjCHGj
sDWsJAbDORoQu8Tjltxf3Gcy3rl0IFgIEPhp+NtX/AO9HYeBvPKMyk9PIvqcaMlvNJx4fa45d+RI
o5zCrlfMOp9ZNxkr7yYahHlyicNA2kfvCj/9dlITAmYK5tzljFNjRshapDAk3OMrKmrTK63gOQ3x
PgTOY0T2Gr0c5jhm54+HPOCiUI41IyqXIiRPMKWcjF2IDjIxvyLF4OCqDEf/Ep8oda21HoaYdkBG
sv3dNVXNiTbC65YpD1ww4l3SGfQJq57j4hOKnKrCyBF2XiSqQ1IMAc8iPR0nBb2mDc+Fqurnxsgf
YETehx3dNx5plIaaidc/uA4zMbOTTacux3miYjryztRecpmVF+pRhf/cbQ5AK3F7KpIG80Xk8k5q
KSUHZDSAS51PyV+8l/pc3lbCgQAS97CaAmLwhpwBVJpnXr+cj02/hYtjOV4r8DUpY3x3I3GXtO1V
rxpxCMzxtSY0o0tcc2+H4tW6N5zAurFHF7WaBYOOMyk7j7idsQlt7ErdaomxGrNZIacBLRSdjZIu
WBVwTzV15P1kAae+Wkgo2OLDTr9p0HqXb61Va9dsxrS3FAyXkBhLX3AsKGtrh1sIxfIN+RPGBrsJ
K4X/VLbDaapseSRwpFpnovngUfrsk5fEaWsv1QzktQPgG8JTrlJ6d1ic1zFRcjwMDeQGgyFdVtSo
jRJvdu10I/CkbKTT6TyFI4GyDLGGwf02cu05a2C21JLu4Shp4nUxY/xeMVrDo+5uOqPDBtk056iL
4BNb9OR0s//uWQ1OKRrU0uwBv+iopoYAH5LWoIztzGPRGrs51+8HxTJl+b6zQNxsLwJmAoeFes10
ajyTgtBD5MA4asyd5tcfLnGSKKgW6TPNgSLJ5amU8ZvQ2D7Brc0TRxSpv7QGeKJYXvtx+ATJIt6q
BaqmywZ4aLJn6UcAbDHMl5iMNYVBd9rKzAUgXzhHraFRIDg0yTQg05QcRBSs4XFy2VdbDG002OeP
cnaQzNUogyLHeEPmLVZ93l3rU2hjnE1orRElkw6eE6Mh0XQ8HWN/N6Q8mVZGsCPVkQNzJnIfXbVm
pyopjhFzh299qrCgxP3T4Kf7PCvGQ1r0r07TrmuiRwJG8WuOVxUvBK+Qn8kDks1sRUM0gMLg/yi7
H45OK73EVofOyKcj0hunvIErh58FQTGifHCXM+twYe6yfvYPfTTfo1tELB25L7GjfQNhLbZx5IAN
K9XOjxHqlbHzY7ISjlzZneWHi/shwrSbpIfaTK97t/kuBuMxZPXERO772+pEoiHRkRbIoLT8kRT0
i9S8d3sa/QwjBDMDKg99vOtLmsVNVhzTKJswq0c70mPEFutWhu0agV+CjtMOrbcIdfgm9UMaH/1j
NxNIUAZQajvqJqrWUJ1nzAdBWWNdrFMCWabiLTUx3g9gWgbYVWWYrsrHGTtVPiEon7Sjkx+0yhE7
aRcG/r7iebLFbYXXr0cTD0s7eYGZKjh5IEBxJ5rdRqW4lKLA24zn2afXsDFeZ4ir7IWYSZyEa0RG
bNPn15VmYUG0ykdqGPr8LYoJ2+Gx5cp5+fgI8XBYOKtv6LuMOxn174EGeUG3kb/Tj5eKFfKQ9lYN
6AYOrr7UxIYqzVs7d344TYaivLmOsnZcV1nr7wrNZjKa6q/W+KnTV46F9RwL+uDkP73XRbkhaOMn
k/BhqLoIj0Pw4IihPeASXwfGgJV3tpZHofGaniMqIPKDo0/3gG9WxFvc+Oy163hRiw/ExUVWcK8g
PzBRAAArEswvnFTKFmn55GfxZjCJQiZFdJXaJcKYAH9C3de7LuUBnCd8algG8ILHOADJYf7sgxDL
TWt/i5kRU5fed6WBBbFRVx2qMEFXEXQFUziktuxzvXW2Trxf2w6VwCpmkwNdxOlQY+YVuTg0jKID
eVLIbS84xHRJQeCxKj0YIPeagzMaWzCqKUYjNb1ZKjcdrgxJbtRb0KbIEef8UJ2tuB82ToZVC1BD
5kKL0nwQBMN4wnK44er/iFy4YWMXv2ldtfMDqLA2RuJYJY+IOUgK5UBH0OMqLud3Trjtyvdn/nyd
Hi0avR2o9dJfO0wSNagJKnobWvyCSXQMm/q1rTiv2FqDmSBNPiCzwWOGFFpW4ZXbnnm4d3ZX/DA6
HLeoX24iJ31zU8FZscXl0M3bucacFIvmPRurY5B050Z27Wps+gv0Impko7qfNelJrcDzI/rnABfh
ivzO72geSQ5mbXIMbhb4EEQhrWy7fB5cefENCvZQSBbKkbhnGWzl0Cxr84cdRl5fnmftXq9pFRlG
TlGPGWhM7srBPaemf5x78PyqKx4aZT9lDSLNmQEOahL0u2n7aAGyyWgnRR+0xy0kpcwJXa14KkeO
NZV81LoWr3hBu8TQh51wSQgl5moH8ok5ZNAWCBdX7cj8wzHyu3Cahg37w5GYI6+SB5c6KeDqbnTE
Z/upnZ9EVudbnX0Sz7WZ3U7oLHjyvbJC5DAtCwhEr5hSQa7MmpD0HCXZtoSIsrKx+5N9gCU6V49a
yFiOFtrKbQ0SfFixzx04YjOHR2vrVGlTRWcyW7y8KZb8i9TalnhUUB9tUNJ4tsub0cVDUFXdWxlq
z3QFqq1fjOg0RvPTsh9wWgGK6bhKGOaEt6wWOcxIwoKCmgmYx4kHXAzuilA2e9qp1+hAPxexZAAJ
aJubCqSphjTd7gOPesNA9IYBvR6tp7nrHtDlAbq08wdbZOc09K+Div3I1t/N8BuoNpP8muZ5mIVX
CfId4FEvqI6GdRZfDQgG4A89mkxE52G01obN44RRdOnPuB9ajfk+rvEp11AhSKow5DpwoIYyprSF
xW0volsT7ya9hWHnTPq7tNqHEZfazNkkpmesyeIuDGBeJWGI2yKHjKTX2bujNe5+yBVAeyXetYjR
TIIeaEPCrL9yB/lJG4aJson704/rVZdxcLSZ03ArubwNxcB+QwWaa3dhziaItrLwTI4DKyFmwnsi
TOT9Omu1aFMO/ouh4ywLaoyOpa08H5vMNXXjkYjqS1/JvZYRn5a6B8emd14OP7JavzaQt2+QuV+B
Iboxu2lDZ+lBujiawaXznkDcLxU5wRm0daDQ8FsNhxCGHuTTurEEdpkciW1rGttPA4au55jQvKoU
x0k3qWpHmWnMyAZtUV9FJBcPdtDtp5TqnRpygkFB2rSYXhc0mGnRm7ZGFOgUjw9zkH9iMKQ5GveY
hlNBgYMuqwWsKGE0UoylX2pWbyJtHzjUwdAZ4g286bNfN4AhNByYFoc/GAs1ZCfueo027SrLeMx0
MHlT46urlENRwfwCMGYpTN59W6NnZu9wVbt48m5SXfue87sE8vBukJhCnCGin9pyyiu1+DZG+jU5
LU0Cq19VapKbJjdv7DL/YFhQblQf3gfIzgOiiFiEIq+dQzQ6TmAeGvhYcWM/113yWqK7nhhobjLb
uIjJ+JId6sjhEoFaGAYAcHDxXK8ullRu5KX6iI8jAqOB2geS71SS/yDDh8ZVcq3nPIhFb1PNWHeG
oUKv7qDrhE70FPl5cmoLVW7dCK6zPth0E6vryPX7lRlkk5fM3JCptE6DjxNvAhyVV9oHE9CSH7/X
QrXP3Ta8VCrjkvjsx5E/bKCgMrGZUsQrvjfOPHMUDIfZDZgnact4Pume9awIzqhgQQ9SvUCIFQun
TY2GXFWW2NW2dmOhGDtij1mQwg2reBcRS+8+RXSkPDBU+apYOGuV+yOsY7q6qqKVPaov3FfzymZ3
3fC0b1GGrvVZL7daiRzDmml2zi5AkJ5pEqAgBCx27b5JHVVbVNyMFvN7ljPyQKD7r9AJNx5rPJwz
zAKpn0XwK9nr8c/uDdHvK9yj68T2gWPo59kx7nJgN6vAcnchWjhetj0gWjH7JYBslUPVgfxD0YxI
k6XPcuRFNcNzZlLIdxleJUx8wDQSegFTRGurctxPxKrgvKr6xGk0P2bF9EDjr6QnapwbUf4o84nx
do3CbepvCoIvBnGpeHbSxkGfNeswSZfHtenc8ah3pqdEx37ThU+BfvRl+4jkqWZtq5a79yo0sicV
grdsG7vGRqLDHE4i54I3s18JHKUexddT0SJgayELK2t+CaRBZ8Hyt32n7mwRoMkmqq/PQDg7en+c
NcQsTn2Va71auTrz43jiyKXTpY4GrHQTJfZkK52kx/Ams/R3v+dMzXJ15BFAOiG7i+iKO0M3ClK/
gz1n82xFC+BaVPGbMismY1q74MxusZWVy6ttaXQeE6QKXusGOjervSkYyF3BrQ+BUmjvdU5t4zoe
IlKXDTdajbUAaAiDWk2Pg+20BGdAteNQEUPx2jQGRV6XBizUViw3qiMBHFcYUOSCPrL1UD9qcb74
MJ2R0IHsrHcoOLWu51YLRq92FdPdsVDrwEbZlyXpPk7b7fK/ukmu4soxLglwlc2cJHhG0MMBJTFu
EfU6GJTGV4LRFPPHLehGLw/lSCnJs20oBpUjTUtaJqyniUq9oa1puWgQF6uGw4mfbDm77fBB3KhZ
+85RBxYGKGY2mxhJoL0MEcJT5vxocy061A2oRhBsSFICqM42zigzdC+4mEIGy1xpWqJbw8LfhnwS
q36m8845en47yz5ck/kyU8HC4ShDmhF2UHHo7vAhYYQztz1Bnf7cXk34W1WOYGuWzXNBmpTnR4sk
VDu2rX0yxtELan5JXcc6FgsNXV5j4gswdo7dBreOw3GxiiixYvb6N6nM6zHoOOT2t0jx6kNoOidt
qXqJQpq3PWiQldYON+4Ypd7cyD0e0u4q4taKKzrrfUsCQ6CHByHF9zTDGxCqX4+a3rKrludAb2kS
WVDgXToNRrtOiuDTaiwfdmmAQZfnfVO09TtyEJpzMQOs+SSlo44dulMnyG+Eaz4vQQBF9ikFu44p
7XHdXoVkla4VH3ZzK/Z9kzw1TqC/UAEGeOf8m9oyuiuO8cM5d6nM0zp5YqirXxJndI7uAn6Tw72p
yrdswLY/1p8QxhTSAIIWFd0e5nkMDIIQNV33YqRCI/a9ugD6t3ZxEzJVKEsWbyPx9IQl2J1wz9lz
YyMwQzoTk5cxvRQ9w5sQhdAqxpGxESVT9hy9aH6nt21yyEnhaZnpcLIFF4fbYd6Nk1F4OomvrCvr
MCAltBmB6UBfPhVp/WXmfY4dcAgXBh5Od0isnqO7DxGMqqbK2IOkVu91B8cbqhLPHajseinvy0ju
Imm7yDajnUvbsZwKdZ1CWLrn2QL43bzUGg6UlIap8AwU7m7xNbLsGzqtCyUEk0Did/DKdwja85H1
1WeMXAWKSSiIGFDp70lXPZW9ezERa5X6VQOkIpiq7MUCuclxbOD8KoueOXc1v5kBnQUZbUHhTWuj
7UfaIf3RgP1+StRT2FrxUQWFhTwtYZKHL3hcFGpguVOc/QCYJth+E5bGllaTUwovampvnFhG9Cmw
NyIMb1Uc3xMfYS0JLs1xxMiWtjQ07QAmRlXXz9bQhBveTurOpDxpyDGXfzZxKO+HAJ7N4oiUOhra
IvwmDOhgcajzjPncMB3aFYZ9XdTu1RDQEBb9ZJ6iXs4HQFT0h0GSQcsJQEy29cPYSurPNol3w7U7
m/mhL4ofQ4pSUAzGFegJY6P/RBQrarserBYG0w3LFQhvvKi7ssERGGTVTeJ2xRN04ddgI0yAxxyD
MC7QZA7KmZ2hewxtF3s4dxTn7HcrgBfYLofrkKUyFGgMLSO8iBAVW2sPa+NIAi6Hiwm0o4X5rmXG
jxsluo4UhYOqRbBm8/5KLPvVr+KbRBT5dmIYAf+6ehB03hA5pGt4NYdAZ8ZGDcCxxzTAcrmeRsVO
X2Y8MiCx6gfbX2AwE/YyyC1QwRqsVNNGtZOENgKQSDOS7SjrByv9cqpBXtNX65DHR/Oi7E394jLo
zg2Gh7Myo2rb5J+l7hJB3i1SGpaSjDIPAzarmSoKpilpSR/Yv4mH9nUMxGOuLFqQHH3TxD5r+IgD
QNRVw7x0DGhVUw+B9mVGwdq4Uc0rkhXIHrioNsPQf3ZA2Dy0zE8YJEZwbTxeRp88zhaPhEN7LcWd
P5bpviqGHgYBFXMwpfu2S69jy9G9ulykVshKQPN3CQuK2fAORehWqI7LrZ7HhwEsYKYaH1ej9VAO
3Yb5/isHkY+go4SdG6SEujHt6qYCWTbCCTKZW9ituhqbCAzQ+CxTZMhN5X6QafYlF7GFLaGO1/RA
9Frvae3AFKL++S7m+r4nEq22aa+UKbkBcMwiyK7f+KuweHfOvBLsjraOipGJoyXlDSHJhV5FOyUp
0Z3yNUNbtYbAV/LQTFn5hr/pA6vBtp5ASOv8snqNQtLIh4mNz3kYpfiR9dqnqOQxclV76cddXgZ3
tj3u+e5rjVPHJvdj2JVGNHr4Ky4I7Je7RmnwfhhcBEJ7ABXmrmdt3Do15sKhJ7251LdYK89oUABU
MODCm5TRCoOk36NEMNv8OxuWtk+LVMAxv/3e/Oz1xxpOaM/wY2vVRDKEjSs3+QCko9bEp5uo2NMd
PFWVOY+bdNaHQ4wYwP2Kszv8ZK+JmTa0d07FwJDWSad4X2HwposEwnHkcCCp8UbdugAs79Pgpqrn
IwQinTEP+Ul58uKnFq0mluwVYLPvUQPbZmZDssaK9GBH+otk9ILgQV5baczmzZQ8DkFQYycMyf2Z
xh0or1URrNHPXIdmsq7K78Lek2cQbUWdfBD8zUi56pBSzHbtua2qGABywHZQeNMcD/FQmIRZJJyB
OwBPmiXRV+TTo57opx7vyUxjfhe6WIkNYFoBthxEddEnQ68Ttn7QJpqurckd+6hIpAV8jD84aPk3
lJrguu6Fk2MfbXHFd0tLV9rbGKW7q4fPteXcEeuznScnPBhteZ2jMOn5vrXtMyUNAM1YRcUTGIev
7Pu4DJoZeQhndCiuA4tBDNDScZ+AvzdnP2QFF7Xwt74rb0RFkWHU/clwCc9xoup6xuK3jZbkLxck
iqWVG70PWX7JoDRT+01Xt6haj5k9Pk8Rcr5iMbhEjFaYm1c10QZoP3ahXW2CIAYWa5kYmJnEoHmH
0LoMwjqi7ZYl4Gw48QlURJvH3yynPeNgT7XcA3E3mLtQggjII6CITcrB3oRa0WErUQOJAz4HIVJU
Fh1c/94AHM9xNrKN+69JjjfORiNsEH567IMNx3/Xa1teotVjYfTN71QPyHCppiet402ssPwAhnt0
xQiXoKhzZkAFP9CZ9u2Q3NgpZWOP4mQcJiSJAUNbbSb2CzvheRrTvd3tS+EmzAbQgpcJWLyk0z1O
egFyCPEDDSnW76htcdCQkRoSvnkqfHljoRSKBtycrWl++iUdLjgMF1P42n6Y8Q2bdqZv7Ckfbmlj
tXVxctAQWrHxmTDH7YJgT9dmXNl0ILEUYM1hvnN0A6HWph0qzgXo41Nx78fpVVeimC157bnAfKI6
89WU1e3UDYaXwwK4mckoh3V0CHNzPqaz0j05QQuFmtEK/aH0g45yPRy201i9VUGT7SPkhRa5mTvK
6ncTlwaOQTxWTX7NyLY6zlHx5gKghyqS75zQ/QJ38jKDqY5j82PSzWlvTzDwBPfB0CcOI4B5I6zp
tjZ6kI+0CIpKJadGZQf/qtFT59YY5tNQoz9XWHI9AAXppi7T7lSW6g6uf3MnFzjbZNdsh3NPm3yw
liMz4gKKznOhXBhtQsqtI3LD04Wen+qCdGUNw3ees5LgGct2hZJqN1KmlJmG0B8NywzGc1uGC+OE
4mk3VpA6XGeYN0PT42YyNJfzdHNSBmGjPfQJT+N2X5naUjHJ44IiJY/HOAFgBxKESX3dRuAxW73c
EYbirhAe51dDg3+7OfK+4ZfQDL5OL2xNUYfrwOz3JE7es+ozgWfGoWStH3LUyyvHElBPwTAmPnOq
Io+OlckRTEfwBSRg3HSh8VrzIr1ep4mriUichIbOypgTdVWiZfajst/M1I1ck6swafyTFSVPcTMe
4yyh4ZQthoEmJxIpekgdBodjnL1DoNyOfb8jQfAuQrLuhNqe5Mhi1amxuHYqqHgu3giLRxs2IAQM
d5i2wDHBuY/0sHMJl8sav5tUXuKafIQe2WDt59HO99PboQA9qvMcbETkfImgPA8yNMkSSA/KLN4K
Yh3WDp1qXNUMv23UD0YrPmzfGEAdJrRD2m0kShtpeG94Y2eD3S2DbyfJ79OZKVm9DNVNSh01uk9u
GL37iggzE/fdyh15KnI9Jpeti1C6sN4QuwNoMuZqkpTBTJylMdEExnfOKhr6Ggzge4JmgAT2sWKh
0C+NydJGsQ2Kq9ZpSluE8eGcPw/BdD/ICHdn+OYGaHbnJIOFjD0OY8TOpoAnF9na+KhuWyyRKF0d
6zgkONIaMV70ojpBuEWdgz61Y2T8H6IP/zX40CBmWNcdGw2Q7Tq/JCQXRdfKHjQr2QIkblZlhTZg
5GzIvRPvoohGLYD9dR002imiF7RTeLbXP9PBO9+ur9s+PZuLcaEdwz1Hsunqp/0z6LJzrOZr6Cli
/zPuNLazemMBIPZX4ZgDNYbpfFK+766rqj50jg9TYtG7MwbN4VIZfnDdZ0rbM89UJ3eqESIU+lfZ
B+JHGxM4ZJZ9vh9GRrEkfV01QKQw8pCdMwGRIRs84kDpmVE4bPquvERtTMeU81A5QPTiJiZXp6Nt
iGc/IgsgCF6a3oJA1zAP/fnpmHPMhDWMeyDKnRO9bSjbM4G2ZqkdEtN6Jt0JEJHR+uaBEOcrDa3i
WmtTbe1PMjnjvvvnh0g0/0iq/d8f4/8JvoqbfwQaN3//Lz7/KMqpZn1qf/n07w9Fxn//a/kz//97
/vgn/n6JPmpwjN/tn37X7qu4esu+ml+/6Q8/mb/9n69u89a+/eGTJdWjnW67r3q6+2q6tP35Kvg9
lu/8n37xL18/f8rDVH797bePosvb5acFUZH/9s8vHT7/9pvr/O7OXn78P7+2vP6//barv74+vn79
/q+3pv3bb4b7V0vawCYsw7YcpSTZx8PX8hXh/tW0DcSAJGUK27GF+O0vxCm34d9+k+KvtkIr4Qhp
6BBXJA9Ow8PAl0z5V85/ytZNQuxMJZT12//7tf9w+f77cv4l77IbEtHbhlfD3/H7/HgDZSmqZssw
pWvqgskWX/94g/Me8N3if0kq30wGFtmR0CTSyELYpMz6ThL36nP0RQ84IpaAMLgSwKx2Ti8FXbL8
oYaRQT8dyPYScugFZnhdCWsktok5cQolYh+WHIjLZxt5+NXv3tx//hK/f9HC+DcvmjfTkpAZ1fJG
/PFFMwFvajGViKtMs/TIMrwGzgDynw6oDL4APqGICmgdms5wEyz7YEFC4V6G3f4/vJB/9+45DqIP
R/H+GWp5ob9790y9Ctxc0cCOkxlJK95asljwX80tUjol6a5V1rc7tIhX3aD1cqYNG+XO33/+Mn4J
j/55DV3dsIgdlzhgjF+uoU8iQhP40aK5m4g/rEpv8LVLrWZ3LTPCV/78bxP2L6u2YRi6SzibK5TN
naOrX97+3qc84KxNQwt/wVXZgtz25ZvW19e11oLXNRJJYEtgPcQ66ZpdML0zaPXPM5AKrOTcAPST
4EI8hwBkaASRsmJcBomMwUaU7VmCmDWDAIN9MpSwTuPmE6XqqmywSAlip/cWyhOP24pzdHTX6xXa
FGRcJw7IT3o3ase8qoJ9ElMIt3Ec3dPl4ViaWaeoFGR0NFdB6mM2qrptB/9lKxrHPufwe/C8ENKe
rcv7LJunh6G1PQcLJnAYUh1V6j61JKNsUpHdKCog4g/cdR7R7/ejDBexZTUbmi2Iu/3+u6uK8Wg0
d2gphptqaNFRA/z241jsOFPj3OJwqbM4rxuMs22M23HSZjjM8GKPyLPXJXPkWBrqUpNK56fAngY1
7gE50qkhxGSfMkMmCgRUDO61q0xO5SrBsAf737xqh3HYKhHRbSHNA2mENoanpvbXI9ixFWyTYOuQ
X7cZreCBAKmHVO4GLIG0BqrXuTYyrOzq2TcWTX9DB6PHfWAN5I65ASicKQCT5AYdhTt4iO1cYdak
WZhw2KzkRdrTqTXd/Ehrbt7YcPqw7peY6LJo1xZE0QAI2Y8OCm1a5/PBtNtHONQ+mk7/CrYTUI6p
JdpAUW6avcquYOt2zH4d4wiUpZy6pxLNB6XltDXZ6+9b2FU0EntB76N2PNRwD8VABOHYl8ap0IwT
9Xi8C0wxQERx/bXo/GjLNDvYK1uFOxkH2dqItGHb56Wzo3Z+yYx+4u9X376b9RTQwINsp+j3Sw8C
aYMAyARDpF0+yEF7kaJ7mvCrHnUwfWuh0Y/RbbzNGsT8/1ApGe4vS97yzDmuIUxBQo+SP5fE3600
Baj5LCrjYC0j4cmUqCR6rfTWydCgIqY5QWq9A/W9tl8jFFlMIgr/iuiX24EOYDcTj0r++CHu3ejG
fyAsEC0QNuSADwXdpVMdpSgNHvSmobjBiY1mdNaBZJUXJwfO1zn/IfRaLGvEP6qLZTu1WUOErls2
E2pLOqxg+h9XTl2fZDjAglrTQciZl+buRbvjtBmtukp267bpcQkTJI2pivq2Pw/2XOw01/e9okyO
f76iyX99MUh3dVsoXTn8x/olfzttijQSI0BhHavu2rbBxUFYzg6kYJfXU0Y+k0yEPBvLB87PE6ch
XaCfUh38zQLG4bocjK0lFlZxXoc0vwwGySbPNX6+MO7ER2kiIg+Y0t4ELpvBaKx9xuNeQQ8Zvp9u
bqNangatm1AdWOV9PVTauc1isqSj2HxsknHeakL/tmk8Eo01+M9GkKEszUNrl5a+/5yXzY9sLmqS
6XgL//ztEea/3nxcLhvvrAQM7pq/Xizu59EhdpltTpAWj23y4Ntpc9ZayPeBYELWAqimm1fQm3PU
RzQ6yZcbqw1AlYF9gV5j1ir72qdNfZipG1IiZHcgalJSS0ljEbFjgKGynzU0vVd1q413pZOTTenP
98Gsr3PyN/ZlSyCNbo/5XbXEpzmqdXYpbrd7x7+BAdFOX6WpLFqRg30L8Xy4Yk63/fkZSTNvys2Y
BnPCgQhhsf4s76oV+cg/A/M6DxH1IFYE+262uqcHCMUHx3dAeYfWfTqM2aaJJ8+A4sa9WDtvEMFu
c2nOXwzm1gRIrmbDjm5HfJo1FcteH4d8Vxr2dI6KISJRJBjWVe3IPS2LkkdtkqtZB+iqD/QU0Yeg
ddYFH5wm8liaSZ7v5XcRL6YLzSbsA6kVgFbGm+4wwAroQANGyAxu/QRniDu45bvQ9uHYtTfk4/o3
wSL3m93p4OZNfbEQilzQJMGYy8TBrWV1MVgcN3DMECBas72vNH3bVsSSlKSfZQYuFsxD8AHH0PXm
SHbINg3jse3krZZL696dY7yQOoApUKNJ1dF8dyrxcK+By+fKauoOfqR1Z7fkIrkOwRKqZbCeN6C3
2qi+R/Hv7HvMO7AfJuDBjjldLRp9jHwMl1BBXwzp0HKRrOEmff8wOum20Zxss21OxvL/GI/bhz+/
xZ1fK0rDkMKiCreEa+iWkJT7vy/koIM1U6UxFkPs+BBW4b6BL3YmbqPcFwF5NUEob8YED4goFY0b
PeBKuY17mV3ja9AlefIdyqYWvmRczyWoNfK+pgzpi26p0iTxN6mPtQzuZ7+fn02nuyvAFuBRtLTb
jNQxIx6zF5MR8l4ngsQa/PnI6Tfd2slA/kHP8bRWkeVN2Tjd/fyAh4s2OmkRNAdxfpXtSTm9c6Y1
Ve57JilrigsWtPnTnNB491Ga3/WhgnaVtcG2mX40nVGvyJwNdyM1yPanC7opeiZoUfk0xbRq6AzS
sjWcQzVqA/pMYzi5sfNkx2wuVooqP3cEmB9LZigEM25G0gXWxUSUUDoNyotHEAVB4EuQKF332js0
vvTMfPLN3CT30Kn/8e9V1+yjRliPQWaVR8xt3X+qVn8tjrmyjrkcb1xmyYIM0D9e2aRHPmJw2VdM
hnA0FN2z1WEzGxOWoTkLIXQM+V0WEN/Q2HB9oHTTuRl89NYIXepa7SR86bUxofIsXcO4//Mbj/Pf
cmv9YSc0pU4INlhJ3fo3i6tJWFzo2yyug4HgCRP8OdeM9EhCwRbtKnJSmE20b9B07mIwPVEjg2d4
YBHL7/xY2Xgc88I8/vxQh6OJoXEuNpU+oROkyTFOeIFjRlaOX9ypBpnsmPvho22wAkdukZ3JPcou
FmpZGCLgfx3qYreskkcjsYhrAVUUFtdTl5UnpOOgUQKjeprsHK0fOcCEpdRnMteTXeni2MIWE9PG
z83HKj4EfluffGaugBsHNjeDDkwcNvLw87OfH+ioAlDrKODQHcKTChyxj/8vUWe227YSbdsvIsBi
z1f1vWS59wsRxw77pshi+/VnUPvec4ANwspOnFgiq1atNeeYVUaGZUSJbqUWYgI/hZg+xRLu6zB3
dZwcvo6LgszI83vhDqvQGNqDsEr89AWrWusUMF7klxpRLIZ9VR1ahlunSCckYbA788mgeF4SoeW/
g9D6G7vx8BM7iPUzzXyPTBvpbypI3zEG892ZVEFZ2VBjGc1TbesaY3g5LntGpq+F+41yZ+ciplYA
8e+SDJt16vvB3mkD5+hoRnKIZflji4r8vjIQOwtF2SqLMmMW7U/3tsnFVsSU0U4OFjaSobXSEf8l
o0fWQ6LsK8OoLbML5jpRJI6Pr3QwUlFb03lmXlR60toCSgUjZ7Tejv5BBTQGsgMhMYgFbHTNzowx
C5z2XHJ4Cgtsj7lK9nnYdHvfI05cz0zyIKM4Pss+gvDrIr+IhvxfVxLcDUaUaj8wDmBJpuWg3PRI
4h222Gwydm6ayHNT9aiFezDCWS6ioyjU0ZL6cGXzRNE/JH+aEicUt333nlbWX3IFn0h3eYv8vFy3
M++WEDgHF4QnjqrOjOPjq8rKpsWU6+pdu/jBEF75CHp62x4fg4LKkgzgUShYGF5J42657mYoB/86
lvG1GVVxxEu3GstZAqDVTChge6gzea6Q+4r6FzeHOvdNGxzQMGbr0PKwE/SkrZP6MEnzJw7lV3g0
VdhticeoMQUO1qWUkYHhMe/oIcLlZDfWveFGlcPpbonynXmgbT9T/xdXqgi0COOT2YzltxvgONCb
qb5ViR6dIreZ8HnzPwznhhthM0SO+cQUzF9pqkyXUYyXM8xDtav3XtFDFy2LGtd86G8yjIQLvyNm
JBBxjDwVjGxTT+NGYnvbhTVTB4nx6lk8PBtyMtcCdsxaepO+JWcnx3/dg8krMhB5Y12ILRAbEiRr
9FmYEOwlUQjhVeNwh79v+p1CiEF6H7xgZtOPE1EoS6elNeuUFUDf3uuvMPxoJ4nL40XWoUw0C/R+
kS3cC6Mqm7D75ISbv7j1FMkkHGBAMmpAII1lhSvPyPWdPkMPdM0dD8QuLBq9dBCHh8icg6E7dPU8
NVej2GuGg5da98pdxXSB0jnMLoPhh6sg4M606LxSs6inIjTTXUSvnCW73ekV3vCaRgPn9EJuqnK2
g5E4+m/cccLx1gOZH0RZjB/wiN0zpyI0LUBKIaptq7SWnwjssaoRJfHaqdw8Dv97yXq6SYrMrJWu
Z2hByVA0CaS4WmbxhuEz/+OwvkAGwX/uNl20qhNTHhuPR873tDN3SQlGp8JvgOOi3cjKHtekoPj0
F5R/ShlP67FtUDiP40aljLRj175OqSjQ53TFmZzmmC5wiucW6zU6dQrLCQvFEf+ezYRzphK1h8GV
IChN9Jip++/xGVQ23Qmfz3hV1RCF2yCns70hdsL70CsN83UNqmrojX8eyZ7HJmTA2BhvHX3LwzBf
VBYzj85adAF4XHdxMdpb0MkkJfXkG2Rp/gPE1L14HhG+PKdo7PkU9lbVQrJK3OHujc2SmPLhrfdH
e4USXe57VTUfPlsyeQH3pKaiH8Dtv3tF+Zw1pHMry3w3mX1QaSqa3hGT3A4mtdHrbwgXL47nj1dc
BjEV93BTjWa/MBe9hNWI4LAR8hXwx4GhHOK+Rjc2jNL/H+PWTgcChKp3PegMkh3rM8eetQae5phn
VkVMnjNt0s76axE48Ucv26vLjnx9sEOtxCwRqKC+Bj9wirOEHNy2dNbMjvuTiTrD8IC0sxfIhSmc
ZWMEw9b1cw0nWvdSOoA+00qovQtr/Y3z7VqUon62QnFOtDR4cghmJEkidDauqAAHzpeB4IHN5Cs0
6H20H23bv40O7BThkbMup+mUoyJddhzjt8wjf4smOmVWOa2xSZmrIJPq2Pbpu4HpnUV4QOTCXDze
q0F9OPH014w78yMm+kWgSNrYDw+EtKOnIKwCyiLwiwnvHXqDhFTeGlCTaTD1zWH3n9XYOhuzxdYb
07/zcklcgR9DDiyQfsSpd6Dqgi5cuCxQM/3T9wB22bh5Dc8pYGCoqw556mLoHe7MYQzWIuvUBq0D
2xJwxtiuvmJNPg21Uoio8XC5SvNmIAi8SDAZ/tAPrA6+A5k3Np8yR9tnzUjTtyYkDC84XWspn8d5
m0aBckyG9yh0vT+pqV6NWFacD2HnOzwvmQ0GlUFaw9yblTotx00TK2/j1zXYqBxXcNS4+sUK0CNT
DC4AoI6Mq3OYfSDPwSt7Gymz4oBpHjlWGZHwFEXtTZUuOX0majZ0ZNu2tuo3s/oTe4n53HRtstFK
33nSY1/ixGhJndHoHllpTyLc5F0ie85i4Ln8rrs5z7hhqeynnn5CQdOmIETFCcRNYfcAJdknm2yM
E94RFIyZM2k0F6V18gL1EscjSwpnkDmUthxXokmnORj6YLJy/60sZCgubqrBafqDTjbC0SHQCyWz
PMFiCG9dbWnXxnriHjQ+aNZUs/WJMBVfu/lQmq5WdXfNgkATX986gELcrsX3QMCigZmZkXCUf3E4
3AsVY4oeA2cTkkJx8IfwJzOh0JjNkO/qlhOXPo3JtUx8m1ln7Z4jEQ7P+DnOElvSWi+rbMXJJQGP
YQPCR8a/oUMyLRxPeRdr5BPSkXDscFUS6lT89EzOSpWj9rVazD26mJyFErO2sHbjQzeVw1VpKcnP
VoM3rclGTgKcU+0ozy60GYZ351NOWKE8Wi6MSp014CiE4wDf11oDvKcZkFiZvvPrVKLEbutzO9T3
B835/y5uEwc7dDzXxItY3wWdtApdXxg5xam0SDAp897fAUX6QVwXUDoV2Sn15BcuTajFxC9dTNV9
OkiVD9ICPqvKDEKDa5q3x8XTvIMVZx7nsdS4SnzLo2ZcogLEBZivv4MhUFb1aUDtKHYqsq2DyX21
rKr2ooEMXOQ8xk+pju0gDtpvLa+bnd1oIBzS8UY66o+wABPnWlwf0A/Xu7bAp+fXyMH9scpf9LqW
CHH07iQrErazoXW2uQRi5cWhddZEhL5u8KeLsjVYjsyLzvgMmV0mUDOxtyExd07uVCRPZN6vEgKy
EIBhtzKCnM0uDG90+Mut3jnalu3XPCYd2kmvK74iwTFco/U19zck2GIPHuTohTsXNPEqQSczQpZB
Fp22QLiUuncIph5vZt9HDplD2k0oL7yyn6GR6BNwAnb+N0KRm8RTuR5yhI2lV9e3FtDhMaqd8wj5
YzQt8eENQq0HBR6RIE5zkxihDSXExOsE4B+9O+OH21AmyDgxKojkZ8KcvCl8zEd6S4hEqrC96tUU
fbbHOkwwE+DiwhlXdvSheBvcf8Yowbf7U4meegIrg2L+ZMJWQJRS7hxTOXcw5ST1dT/KmuyLaPJN
EqZAYw2fLA7TYC9xsc4mHcUu+GWGRJ8xASiMqUmmaTLk8GXo1LfHZR6+BCJXJ6sp/aNjmycSv5tr
ZVnltdtrXhlsOKU9t7Ka3uxpP5Iauu4lpYy0Q+MgNFMcmvmrpkISpdfugBU73xL0I28VnIf/LpFM
jomK1FV2uIr0KmnXtXC0zdTlhHJ3t2pwYFo0Vbs3Byy/6Oo//P4NA5OJRsrGcODQQsBaUK0JRwlw
NzI4lz5/YevQWo+doPgxrSsy0vC1lt24MgrZPsVJYSzIJu5WRTf5a1fQaUiUB2huIGtecIzfNFLP
N2hBntO5B4MH5DMqs3SlLC9GjAm+zS/IVTLYHWQymCcpE7UGT9O9UYh/YabEulRPhfOej021QSaY
bh8ve1tDdGzjj1Kd9I5lGb6Ebs2OEApMy5KEcpK44MdlWDiRtjZOXr9WKTKSkCMeVib4SKWW8RgY
adEc4jy8J0bfXH0XaNZIogkapThzXaLZ8l83aYnH0kiry+J/TURu95im0bHz3XZJmKi5koZHOEAJ
zZfOAtQdGFFHjLIHnmqDQkY3r74lEeZVnFc5v/nwfSLz3tMLWU1VYb8IQ/ujw0kYHa9AOZ9l28DN
w7WRsgU8YgLg3P0YEZgSN8fZEI5WsbEnkkwkrStwHvWbDJLhxgeLhc2o33LmTmc5cCB8/E+GO76b
mFhjbf3dghiYSSd+B1yz09LEOySB7h2a1M/X/TikC8exu4tN/u+ibaK/GAP0S5+FHJKTnI6Fb5zq
SRNXJmjRIemQuCVtPH6YAuM6fA77oCoXLn8yjVv8JQf+yvoEdK97qYs5prr2ze0Dmw46o9mh68hR
AufdMTYBRcc51lHVgKazortKaHfT/I52vju4P9KOwQyX9riJ2+TF6sfqjCI3RtPsacskt91bZ3be
DX8WXO2K36+N8H+6opaENFQ4ATvIVRHCeZf76qzJf0kS4KtIjI2L4PMp6MiMK/WEA1qUmofHpVFB
t3NRXvZzvASIp2Mx/xmG+gc+4Y+IaeJuGmgAQHFJxkVLhEJPVxG/eycZxYPZ6uDVX3vahY8hFm2W
CtdgggKyhQKpafQtMi1fgQrK9mmFNtB3o+6Z4MfuucY9kaXtvmDu9GbULQGZdUhYoG04q6x18xdJ
Volv1817hc/tREyGvuAQ0CGZ+03StZe28S/dZBx/YeY8a1OEKgvwEVAq8kRwlMgyF7sxzZ9wS//C
BdWuqHsh4oc0LvMBWlLF2bdFRgC4B/t9SCqhxf36pAo0tUXLNx47xLwjWqyjPl88s+dQ0/nOHqcR
PhXS3D6KEJqk5X0xVIiuQ5Il20ZOFSwuSONd69aHXpuQJoORwzAl7n0bT++5yqm/MchifCkpahw9
29a2oioLaufaRJhKORpGOzy2rwLo17ZjLBiCs4vZQVrbOvo4GheJFo5UOb6/CgriMrK5xo469awZ
wdkci+pkzxdyK4ifU5n1KqQ7fng8eDQ4puJGmr0kE4tYDTLRfmyCpk2+xcI34/ZEZGt9xuF6EvoU
HOTocdHLf7qoy63psyvO2SGtkmfSq3GXADevmkhsiWO3j8TWE38cjz/gS6ptUOqgmAEViTKr9iDg
2gvSEEw3rtYiQ8KaYPdWdh78hMNrqIaX0S/vWme91GOPltQX7UuTOisj16Z32XM+LEnFnZQZn9jV
k1OidM4gRcsdPVxikLRHwPbajXrsq9c692Rrbr6OPf2Td0A8+zjZWr8/Z4oH2RJ9dI0qN7q2YUx+
nJ6fCTPatUzS36y+PhLW2v5L54Z85JGfqxmvw/BDp/Pb1fD34JcCRmI/onvmCz173iuf4xaNsb6g
GGOcRZqiK9NNIoSx1W0NpSwrwEFG5ghC14Ja4Acv0fgfQjapsw7W6x+yGvO/6K2A0upTfNPF04OU
iw4IiInu7GfihBkQx0gkRPtWo4vBzsm0pc8LEhJDH8YQDqmDx/F4vqFrHv8PZefTpgkajkl2dqkd
oH6eTP/oImme5BxyDAg65Xn4Um1pvw4kDEVS2EcNsSGp5ySjz01MFCIvVdZDYUXvgz6c98SlC3xE
9oB1J/HUOgV7vI6LzFlnSWbvZ2VuCQWOjqRkeyuRic2vyj772xRNs5o1TevRnrz3iN+6cLShpr60
8MWlpVqQOCfOvoYSm2+VAq3zdBAaxLs2myim+4QuNVmkBspG+gpiy7sLThgY1bEuaiTsbTsriyx9
SU7ltA+cPjkRZcqtIwYU5PBHxzr/63QaeQiFZZ+tPPuIDKYy/tS0nD6llS/B1ZbcFwD5jbzrzsja
ykPckqLetaA4okmhJAXKTWA4/JS0JCnBtMP9/O5VfuHQKuEthBb3B4BD+qL1hXoPXOtJlQld3MeD
Ml8QorEVhL0D5IA+6VCWv4YHYd0E7/dqeAP+HCvC/CvErjCmcjf03t9cSBK2otb78GQJEwmb/sEl
lQH5bHyxswKUvMDBnliFja0yZfUfLFQxEjSZz/ZwbrVseCeUYMGOu67Dr6DtwWajx1kgiLGOOn+h
h7r7YjPiWJOlyxwBf0DoeOEh9+Ps7Fk9OJKRejHmbNy9u8QdHxkmqePjq2QokiOAAcFqzg1kzjSj
Lr1NBZA3UgHTsxyji2a6s6MTZFFl4fnkgC+JJyzqE+2NTV4I803l9YuHevLuDLEDtanEWxbG+dqh
1brNDSpYQ+fTFyJyXkzGLoxWp5tuj/aLmyHsJkF2USJBe+YDfBOdpb91AbUhzlxMFvZPUSPkjevI
vEwZKvGUDPYx9Mo3c2Ago8KsnTfYZqlBvj7i0Vu2gfdDSae92KiQNiH5CuCBwHXZbkHHwjDzjTHj
KcvGRegxwJyFrPyC83OEPVnrPcV+nnub2jG5xXoY4Pr0oXwOyEhNz+agAsAxITCOes6GS7UnPwy/
jTyKDk40Bteitd5yq6faT+iHLaoRqUCT+Ge9ECFlQqTh0XaD7Ryr9OInTHZDfpzI7/r9OLX8Ut+9
azPHLU70U0R75iVO03U4zGYyVuCP2i38SxDE+guuH9R3rSTJcn4p4txZ1XWebiHwPUVGrJ9trTU2
dRiNW5bPZTz3ZR+XzAp2TmxigBtxcIZjg7YUE3e0zrgbYJajvG9l/ZXRMZvjqMNXEI88pmbJNi7J
gICLzkll7jn7GCRbr+MoHpbdrc+b4sQAjgIZ1+tOJD3mVs/fNYk93nsj2qGasfDz5+nn1HXM4EaB
6NhKD2nc9VscMvEyk5Z3C3Xd3hMaAZjImqOHJndLajw27anM773r4ynXdH+XKZpQDHbWYVfJo6JG
CbAWGllSgkGh/OhTGi8MYMdbQ090YYjxJQ1T45nqZm1Tik49AI2sxiPgpkz1R+A+dwlj4dSw8Jv9
tHfAb13yuIVQaxsfeeOqE6FlNIv6r8cLX/bv09Dtps4Ux8dFsxTiMYlBm9HUufTi7NOKrLcgLW5t
FhwrrWyfxEATFDosmCXvNcgjbHh9ZHK71dGM5za6HWA2XFQVSY5C0/xDNjbxLqCGKQsnfwt7wsmN
qgXQQ41wBm71UQT6NS7N+CeMpus4NF+2GeEvTux/JZFTJ05K1hLWW/Bmev+8EVrRQhvaeD84c85H
BkPCFpZzR+5EpIxpDAdnQMqkWjnt5YxvkENtP3MWclZNN/Ybv3z1vTK7Qw2on6fa9ii/JrlJG08+
66k1BxyXLmO3YlNguzuZcyYRBN/mCn2Ir/j1kGx39PZIERpHhtt+gCJpzxIFr6Sp6rj31Ema6xh2
pMRKfn9ZmrDNEi9YjKoKd0oF9gFI+3SMTKAMhPhiuOeNp5BBsuDWGMWSsjlEE41oA6szR4ryfZrA
QcQmNwp2AkH+g6XjGHHhM1QSfQTuH+oJyuD6EDicuJocIp4pv7pkyk9O635JyyEmcC4Y8EBRsrZQ
j+0+9Vd5RQ9Rgok7PC62mi0rs0vj8SfI5T41eLv7AYbqwNZP0np4asLcX7HxfEgxyq0aMo54mY9D
Opyr7fSdnmJ2cTMEPxwV7cUjna0tXeOsYb1yaWNnvthpDmzZwFTaE65eyd1ApirwNryTuT0uOf9X
+Jbc6ilOzT1jIeBEBa6dxLWcK8CY+BSCSFxJBvULDukDrTlLvyOnK2mr+ARatL907cdD0leY2NOK
aMmi2LdtvUK1lZyF5oIK1Mab2YhpjSvAAZPitZ+tDr21j6lwcCjFtZ8RPkF5lCDhuTH1n04y189m
BMk2D5AMkwnf3iIvJwGJCTQA2uQgXDrm0n02807f1vnIdJpz8UkLBcuYgUDUKktWQFxBi3SkDKpj
4tdS4yXXhPsHJfwxaDzu66qFainlJxb6kwJouqy5MQ7KUDkki04oCDmk2zjuCK67LySxGH1In7+m
ztWIGqIBuSk5eRyqrmqYLch0OYhKbUE0TTg06+aqUs55Wkpro2nFDRVovNF0BfostV/dxyAZ3w3G
Y+kdeI9+cT3vzEFY11Cvdq1tf+CA63fE/ozwonKWTR1XQxDMpjKjLC9O0J31pGwX+eg+P7YOj7M3
FnJ7BbqwPZiFQbtPjgxu0V/vkiGIVjkt2MtoiRcRki/2eBXUxnvCUn8KeyyCpQzTj/++Gp0XMdTG
zffQKo641+fE+uDu9XLbRX7CYl9FP20KONRT+HEqs1gxsSlurNlkC4/Mvc2m2LbzjCoqTr1wc6Rq
fFZtHHR712tPLXPzNyHM6OSnJhhMkla3MjeZ5rvICy3FpM+fucIp2Ax8K2Ld08GnFVV91+3YH+zA
Km8St8vc3jRduzxFCvhfVdpvgW++pcK0d42BBkjyvk7FyQXceoEkoV8L6uNrlbrOMbPjg5vwJLaq
0MldjG3yQvXsDY4xOGQCkj6NPkYpGYNxGaZmizpC3w78mBvfmaYrdI1iAUjyXvSWAY6xDl6T6k5N
ZK+rKkKIYcLSp6RX26YfHuSF+FKGCJsUhv2tIBD8meXpH1YT4LwCy2DrWdraa5PuM+DTGoNs+pYz
i43Kq7iYDTnM8N/gqxtC27cpDEkw4cUtYHdYxdKILk2ortheib5LsEC6jrq5Ll5SQ8XVKi2NcF0P
RkCYQWDi+OGCJ8w6xXpYbzEj/knBZO6GCkatw4lp2w0iebfDBnEwbLnT46Uc0p0PTibRuudHyoan
C4Bg8A/Auo64TynHYzmpL7InKLTqdN8lXn5zg+GT4TsRt7Iszh4yBWdqxieVWuOTRSO2gr8ofL+5
DBlSDOyj+TZDsrRikcTB707pCfR4eorzXF8HtabQekzBWVUYDRnz9mG7dwjNPv93qcA3ljUWp0a5
8ubTnsn0NF6WUddfAuivlnB7SFNmuzFGGwayFMZ9zCYTNhZnxbLwuwUgSvGlh+WrnMgJAIX815n9
Qwl6D1LXiC7L2uoFjMUp0GH9PF61VYGYQkuIyra88TAZzsJVRstI3ML2GKNz2wCwdg6PSxaqDzCi
0aHrYwRvxjhtQzdCzwo3Ew1O3kJMUcOwLYmavVt5m9wDhbfQrI5un78CK6dfSw/92sVM3rSsCDag
/SIo8xwRSl2HzwCkRzbV+Fz4k/c8MRzFcMfJCRmD98xkz9zFCnJlHVa7JPLMk5iM7tmcUBdYhfM7
qQ68RqxpTJczVi5wAIyEVfamkRqDlFC230yZ9iUIs7EYMqaJ1GDp+P+THx8vyzn7gJPKa4cnYlPY
+NP7iFCuDLdaqt89LaTnUYQ4tpMo/G3T9NnE7XT3hAUqKJind0nVHQuEI0ns5DzlvHr8eha4+qok
3WWJYwrAG2fMnVZLdwGC9BwaBML3WqHfB4LXV1prVy+Zi6+NTA+S0AFt01Z0+3vAu0J6ujiFUd/f
Ox4/Z0rPhSy0PZMwdpiOOVZX/bqEcesQVlcUdd6J/hwiPT20nlJnCnaTRyNgUgy/254EF9VvOxO3
/FSBrC1jpH1NM3Vo3r0T3IHkbDhOfGgUfttxGjUQJQUYPycDIhBUFYQmhhaEmno/Aelg8Hy9aJcJ
KCC09JmpKK2kNQdHuHUVnNhqak/WfGlCkl3MAflkQHZV3pXx3ilnx6pGb0vUOSTtySxrVgYL96CV
2dAqA3nJRPCCDqG6mj0rnVXTRemj4aNWpO087izm8/s84h88RjxmhWNmSGTmLzmuEaiku36xSQBD
ExkUfzjcrLsxT4Nz7moG+Xd8xo/vQrO83drPoEysmA6IoJm0NEviDB+vJ5+JeG8xae91jXXPqsa3
VFkvHpaSQ9hBv1KjSs+2QXu16RBD49U/5YWzjSrPxjeOIxYDCBi5hVN4h972d5Lhf9rCpkFbs6js
7u6zIyIGxva2ZQhBCyHdp0V0T4f8GmK48EImszh5Oz9Y5CjV5Ci2+pTC7HIvKW6GcnTXHWTigUbC
ibH8bdC17xx1RZLPANvOPonmI2UgQ7wH8yy1R8IBXvvgQHGbtSrAqgCTliQNut0H2pwD6SJdFl1F
hxhr/LJo8BakG2dEDXvd0fPWvfMRNxz2EXF7QqzT9FC1hItN7a4XQEYd9cuPuIot6+IFx3DaR+qj
FF+mMm6MAFlwIjAjkocyPPrlp1WkGJzomfh0WiK5crHCx/2hnQ25w3dwJuyeuM6NIBGLLGaO6eiz
aArXwZuNmpZJ5Mg7EYm1DJ/LrUuNNnH8kCNgS2QkMUzbjv5/N7nPjfxuzDnkMqAt4IGfbrdN99eu
xwPwWzLBYPxRg4ebZELDR3yE7s+QA//m/fQ2CacTXbLXKX7VxSfuhV2THYS/D/Rgqedw3dsA/zk+
/qXbTgfP+lv8yYk6KKtzm89RcvkyHw+eAtigTj7xeQ0fP9v0uk6av3p90tECOPfRaFeupVZxq1Z+
9TwZ44qwy7WHSNVkXK3s6hyC0ii0aat6jYoV0CRVAynIByCFCx8P7oBGbNLHZaSYbGe0gFtUb3pV
roEu7yYhN2wcy5jlX6VkcMTGkqRIKGibLCqWKngPhMEkCPUmNnhOJQnrHj+6CeFhiuJ95k9bVI/L
Oif0BIwlDp9kndi0ZquXWACCyOFzp0mwp9TxRHOe6DMDDcuTBSHlYLbofDpo7YZsj4JJ8x0SzfKT
iWPC7IgRoi/2R++8tZwsjiHBygeM5xAx6XBOWZBOdipi8zckRHyBMU8Mm4KnVDN3TktBaHfeqzGU
+7FKb7lmrL0kxufHEwaqIU1/Ux4WpFAXOm8bIzY4lpFvbBv9EnD3+D3GSBf98DoVc8RP84cUlG0a
h6+jzqQlPIeT2mY4VGpWfDslRCWBNsK5MuyafdqiOI/DTcg7Wo7Jp8OeNky/qMRedC86Zq15r9th
hb7nT9GxsZTDS+aHxoVPYz0Z3+QzMEbhB3IN0DXtBa0OkB3r5qksRxubrmHdOzyzbapd2B/KzRyn
WpANUtXauhwRqSIL6M1kJYt0g5QFCJ2dPYHqP0Qu7iySRDmB09LFJDRGRCqLlU94YTIjrNQMvi2f
BwKzYsLzcvQ6SZAuUhp0aXiWRMJLtG1OlCImTQ7NkCy7DkeiX/oH1IWQm0GiFx3mYG+rM4Cg4zm9
hczSGa8cwdBPsBLlv7gMybnxza8CjhRSuHMch6cE6FcT+TsXDFdqEyCJmtx1eu56lsjCD7dMMndV
Hu1LNhir3zHVO+AzAShCblYyvjE0xhyo7J1TeatEO/Cf5vypspfO77dk2d7EiuoAPiGgiBk/FYKd
J9ShJB8sDO3bkLtI6DLespaV2j6jMYT8KNpn+hWhlq3rmNpeDPSbVAMrzj1kZv5STUg+ImSjPFro
hReZhktUJhEhuMGKeuw9Dh1CARCTNxQbBoxRct5Ngp89SYOzwT856dlzkImPLiSDkFGWDplWnwji
Ht0fOJMrb/gc7D/gMr77Kdv7OY+lMbG2dM4/YCSbDnBlq4Em96crI85lXP3SLEKVJra+nCMp30f4
uAs/AjJcl39T8yvtYpggFuOg6gqMEMwFaREoUDeWEX7R3ViGpsPKZGNLJ85i0yWyXKk2YNhFv06y
EnPbxsVG+LS+O3/lGvWaSPJvnybtrptqUuEcmL7FMisNurwMXxo0OHLUYKU1a3KczmaJOocEIDeo
d4VdrPvGWJlGTvq8z6w/3c5E3c7EX0uwR0QXh7U4FfJjDDi5cVKwquSkufXOZ0ytVRO5jvIkkuIV
osMtR2rH43+KhX0zI31FmMhGG8RqKgZ6Wu4FxuJvZhGfnTyHHbVzENGuMRZTACs/8I9pN+5a03hL
03rruAiihysqRE96/3rd37oD49PG2w6OvRUdBEl8riRvM1VKhwpdooBDGCOEqfZTWfyr+Rcj918U
dvgc5v2/arDWrEJ4d1tyUj27XGHUoa1YGAcz9O+TQLgaxQAwa4IrJQ+xu5isYF/TAjQsYkxME5Gf
YhqtfUIeYlVkPNDaFMLY7iEnHMbfMM/pwHzLpySYEVAx5RTrl4i3wiRgAtIp8TpXN0998kSRSMML
izS0Wy6JQlX8FwzEaZIw3KILuPKlB4mk9LIXH+aR3c7oN7lNdO1UGgFj6ZqmakomQc36ZKYO8RXh
k+tnGGWQzEOYo7P1y1nwMAodIqr31un1H7SCacncItjogfYvFc2pqmogcuHGHp0nBaXVnoZdZhK+
bdnrMaoujQerfPJ0iBDE+I4/NiRnK/g3mhijumxLXjTJQ2obK3vTu/LqRP5zlZSbEr2kAqw7BJCu
SZyojF2AuneRdVBgiHzRc0C00n3VR0zc5SV3aHoQ9+YChMo0AuMxkPQAPXF038FQIO2D9eTz0Pht
3jEQgDQxic8e4B/eHusqYyCJLeAt4PPrhGCirGw5A1XGsDOY8WwFmelt5ay7mII2Z9K2EuElokPZ
aBP/XMJR/XEVVP22TBlvJC54wRgZDtLb6luhh6STtrbxGmCxMuxpU9nKIEdAbuxe39s2eRZogZbY
xCFruksj+3Y4vbdpsKoq/1AZrzEQxQDTaR0Wa5m77xAagVol/0PYeSxHrmRJ9ItgFgGNbWqdzKTm
BkayitBaBfD1c8BnM9PTi54Nm6xXXSQzAcQV7seJ9SLOunvJdUqbgIhYLdoEsLo8S2wasFpQxFhL
91c7D+4KBU3nFNCbnBuCYUTSEUreZmNVw7JmLqwLwjeS/KOdCTC6Fv/Ups9B6+2GEq9UchZWvQBP
cvHD4tD299SN7o3THQOydBnN0/kohcQqxA/Zt9FZdMGjCXSccG7UEK2JDcf9m8aUIZIp2YJUA6aY
aDbMWPwop3wOJisiXagc9w1yldVUD59Dz7s8sf9ivwYrroATmdxJUgLIrjPMyuFFUSH5bZluoVfD
irJWguUCAkKDIjRkJY33YsFyMTw7TnEkouOS+dUfsGSMFlRxTbToVsL0xMltvASoEboc3lmlI7eC
+O/nZPckTRssXUG/PPAJyp4/hVk8Zqi2FwMbvUBpezdU4DMqAEtls2AkNVNJUnqJiLW36TSzo/vH
rt2L04kftFcF9lHSdFOV8vQiCFPoR5LF90kh3jovePbr/E0o95FsXHh+CLe4XpTGA6rFjr9SIzKt
wrrGKSFHUxGTUunkJxfZIvyWKkIdz5ye0OmgTv6gJQ+WLw3jr1nz9UeS0whY6UBcBPNOiVNnbNg8
ZiPz39qIlsLKKlTeNJ6hHi65a8H+tkvbJVzSbbDupM42x2jElh/s7zgS9m5wTkpJmAdmmbWN3lQv
oNkRDsG/U/Ondf0F9I1rKkxWuhFPAAdpKNPAXluetw/s9odgQkqmmgLIVEF8YBWn9GFDZhJBH7Kn
0B3qNzt9dnoNldSIqjvjPBrCsl06A9HDWg80b3RfAfFrCAbrERLNaSxlvIoMktpbqi8kHAmPHp89
HCAxIx7VGg9nvFhXEOu9PKOcH+EKh6w6yPhS4LqSl3mVbExCrtgIvyum4FvE8W8p36ycfwY9mB6s
gU4ZIPXfKAQkmkyQmKJTm2I5avL4g+gukJz5XjlUuiMMazHWe0PU199FHNznRTlZJKKzNZLRR2OY
OTFHFh3EIF/GejxntY0Y0CbPcrTjcKWGVd3DDdJzy1hOGtF8aPN9849NZnkbPSfgX37/H2yM04XS
jmaQHQo7++yC4V6RPkngCJ0ho7oogJkotVnqAJWcq8J9I7tk0zCoXzBNuJL29lN2yTuPuV2XEvEx
/1DKt444Xhxmsv22NoY3pQcjM1v55GD24T+PoPek+dwpBwmZTshFKE1KN80mgEtBEUqZFjK0W4pE
fudkPMzzuoUtpbmJWNZ2bU0ouFWStVy1+xTFVGQZR1eON2J4hIJdL6Jq3RTut/DpdVPvQdfEa+oQ
9k1+Aw0CA7a+zQ4OXChqriBbSNaiNhqDQfTtIiJOfIRijKfxXvXlzI4krRKPHzvWc9xhhYxqbuyS
eUnFnLeNs71Z+JQG46uWD84ynZF4tQjPll/MlUi68qXPqATlXybyvz3hvTTh6qewv8D3lIvBsgib
Mdo/DuxHZm8l648miZ9Tkjs3LHU+EsTOKAUQ9QrA/xqLPx5SxteYEkFttJe4QJPgaVlwSK+OzVKz
S2PutLhcJ8EhKhCAIBDx4HhPeCwQZ4k+ucCwvrF8qsjMNj8C6H2qbOxlr1gsWpppkXa36hMKZZ8H
QMYcnzg1aj1j6D7j4q8g+WrBCYzBFVfwosJ7x/oEd/14KDKrOo4sLFxDI0JaNmqpBcVqlBIjcvfi
sD8AVwnmj+dAUsL8ZOpCI25xrOeGsYj16rX0KN7IMsK87xdbPx0/M8t6Zm+Oe6j/pg5Ry+mrZhdM
11NBc829LyH+irBnWy4mg4wSK1uIyt0NaTjyg2G9qUxa9ar4dHP7pcW7DLuj3xkjlQWyTwhUk3Ht
TNRa2ZMD+z+9RRb2u8rkESNDItbqp4II+D7qXjzz1jecmHb2RtYE+pC+xwJsxZRTeQbhg/jzgagR
1tMPjmYxE2mqbTbFr1ULqj5izs5cGc846/naEae2Ih4CW8+V/Jdr2YNK1BUY+hxnfBeyERb5p2XT
v8dG2MDK4pk8Jsg9bAYzUEUeOt+a/VNXyUA3ieloyPO84VoOw+EyuM6qatPjpBC4IgLQLPWh8FYO
XnduQ/fgi2o/41M1x3wg+3Itg3RHrNYreYIFkv1hLxWOD4AE8QAFDC9MX8ye7XPYzeYS2+K2NdrV
JF1vniwQG4rZ1qq6jyiLzrnOMqTuP3hKDmuopffct9E5moiUPFrY3n8PPUdnQIaJt3Usrt055Sd0
d3ZlPoAW5AbXzLeaZ187fg+u9m51437ob1DjzqrE3RHbj2GmfSVoyjTrudcZQBjy28ckMNjkz/ms
433U1wpaIOwFNrM1/gZqCEM9R1I8xe50Iobqjp/qFGJMXCjBNeLGvNVE+Owaz1iVAkWxFtOo5qW5
GxwyPjRu94ZDXdF2D3BGSONhDlbCbRdM1e3IvONq+UpS6564KGyx4w9zTMo+T4lbjVAsgrD+tsk4
WQRTR4KDal/sorkKr0BQZBdvsphe+/DcZvY9o0rEd6EZXCtOBoGQ36gi4GPVRAFQadKqilBiIxvs
LUAgLEtSewSvC6ISqv1kNG+0PajKDIOIuy4gcyfdt0XUoaDyWSvVF5HJ56jp3ub/pcJ90aqOmRLT
M8t+tElU7jr5gl1r7VvhlzL6jzyPkdUZycbR0JAMA9GrMYGNxXDysvSH+JBLnRU88kiJVDktxu/v
EGRYNYv2FiCmJMFUN9V56DmjiLGaiev5Y1Bre7Ptr+4gzq0R78cAwnmYfdUUDEIZD76O9rVtSUGk
UknkEDDmBPyKZn5lVJydDMmKaHjSsuLb4J3FWw/ubGKGhaGcQ+vRjNqrYSSAbOZr2rV6EKV5d2hF
zn6gMAlIo8ExxM6tblGrkfeZib8sIA5ene80pDduEN/tqPqm3mCMNP3MN3lD4ZWKN6OmQBp7XNNw
Af0y/Rr64Dy48psU0wQ8OIE2SUefiFAAADPpjsjsMXhCoWFgnbXXkustqvIvsPp/UBDc4MRsupZh
lpwIJPGYZBTHon6LJtktMUChs4nDp4pkb60xv+efUeT6Hy/yPyHSkuNYfju6gf2JZkTptbYYieTA
+h0xl+/gS7vLLgvUoi9DxK/UrjPN/49LPpkFE4K3C4L+W2PaB97QC67bvdEH+TLqQJ52g9r0hlhx
i29RdB9glq6LYB7LmY1clLlB0gnxOSLhjQ9TGuLA/GjMdmmQkb7o9c5iiOWdrfmSdkgk62odhXhy
VkDjl4zAg6zNtwTlRbgV9HzRWha9m3VVSf0jcZPhqtXfdMXuDIYYmRDGptFKViemoYgw1t9QLzAI
zLs3w0l/lIXpQeIPXrZ1v8LkPW6QUxGxRXRtj3iWHd1JtxXsVh8/r2HdjJDZMYhVws0q3p9U90mj
tdtryoy9x11TkuK50HIIJ5U/Z6q74iQSG2yKmmEppXvye3A5iWC8Vg7YHFpK2QKJjwMf36t4F/IB
VFbdoUPUCdWFa6CtQIBStAz+V22qbM0sIJI2ueE5YEllET84gXNcmtXUMTBF52bSYxPIVxP3WTjB
PtnT4Hhrr/SGjVEcc6sB0aGfgyZ5sML6Uw96nyyYdlwFH7jIgUOa1qLWLAQEA7qHwcCvmQlwK5Qo
rpN+BZl2KzoeRTlTZiRtWdmSFpJdnRlc2TZmvqyJQdB4jfHiXjI3fhg6yE2xVTHqMp8IjRTbLhrc
TSOmGa1BezWq/rlzTH0xFLJaO6yYj8bsgrA0e18UmX/oMuFug6y/hBMgwrDiMHEk7IHK9Dcl876l
l+2xNtAgpYKhP+tA5IctVGeExEJ0xbGpPsZkdib01AdeyXfSMm0PYfpIUGJMZRcMjE4+pkJ89R4J
2h3p06xOduBS9HXVUtSZoXNzpS/IBSEvNInlsTQV0AYIleyiUJcz7FS6Tca9HfyNWbAuyAA9AqoM
mf2ri+WxzDbYcnj83cRuPn1F41YhtKXEygicl+4bK35+uBf4METHiD5aapm5zQxCKzXsrQvHzD7s
xn9Bh4uFN5i2EQ36diRhj1GCi8oNmGzRhFfDQ3/QtXRWZIleIBGL8s7kCkB3M/4F7c+Zye5ZMO3l
ZSVMvHTJTJDVyaoggCMy+kHrdiArcRclFWm9eDYWuc2526j1qOBed4BCFnoZ/YgZo1zlz8ZIWLQe
0IubVUFS0IW8PG3bauOhKQTCrWR8IR15XKjk0HcUPnlI06U15R1dKbI2XGYVFyKIoeGZ7AsaW6j/
XjwDFqir8TbaJG8n+0Cn8ZoDLw1FK5rjyQmhuYSsUhGHU1LluVh3Ba4jYhd3nqmjwk9fBwT7eEfk
q83+2IRvQP6ltjJGQDMF7ADWg6hcTEWXYnbEmPo0ReSQWngBHGVDdCVW3NLPEp12CXd5+WD3xC6C
3P9s/fGgi/BoG+EmE+zzjeZW4GnzDfdUzdYfvrns5ykCczerm+WuNkhu12KoJOp2Y3MiGmToolQ8
pIwTSJHvm2ZhJQALUaCxJjmowanRgmHrCWHbx9J+w1b/5UbtD+XhuxfFX/gJlhYmxShibRGxHutH
0pRy8cfhd1v6QXroOsR++VRirmfUJnQ8RhmqRaeDamNh+hyQf0AGeKhQnRL9spwFZ6vf/xpJ+c1Q
jXAQ9xK0bMDqgAV7BqQRVaS9smFrQRA/2EGEGwtB5jQfTrkT8FiSz2hHv0QxB0hHxt6u408yK2IG
cO9pWu9klZ98bVoLrX5CULY1qRN71ZwrY440mV5jgn7MulpFdI94WenNabfRMavHmvDIVU5MAl6y
Q8YQkdtg+HCCcOvjGtBNhkrdgO22CM2Fy5Z+2ZO/ChYIyRFtgxdg1rUfwVbbC8tZ4QkVC7DyTAW4
VeDCP+rTgI9qAk7kWjlTk+GhabaAJif+erov+uQxybNnU0ecqM0v4GCgaOf8hVFAkl4SfaaTZAuM
phOnZXyb8vTWtvqLb05k0FQPkyQNsNNPZSK4gPUGY1SBD4LtvT3wT0rRvoz2t95DOK9b56kpQwQ5
8LB3pqdBqTCOPvecD1zQZ6baNd2pz6NrWSiO1WAE9LoSDdmBIY7w1E7vzdAdqtY/MixCufDiJSHl
AV4bK3JerOGjnKKrYRdHzayeyjw/6QEW7rLbaMPEizFAb3Kc/tM0OqDd+GGQ7UoOBcINXKZFmhtN
bBvbh0YoFuUUtXA9nHmbRpzkA1UE93gb4uMlZKsHWU7ezzKIxUuNjtazyGlIwhbSCNUxIYqurc4T
te9C+zBTCr0Cbwkj8kUaKqT93Nl2aVGHKf89dgEWyptBADUJlV5O3ZqNC/edMATOlwgKVgCYnm6H
OTgX97xiq+DIoo9lt8d0rvHvccFjOlenClbGofKcG1adH1mV59Ydv8HRLLHQP8Wk1ALJt1DHdnPk
LTprc4wjTCrOJ4St57jveRzO76YlDbgKVfICsI2dCg+AhcsTjiH3gIvHKZ9wZ390XUDQZIQSx4fS
B1huWsf+GjKqu8bgSTpF5u6aMj5blOAb6bokZoVH3WCiNLX0SBkq1eqUcvvHIKoWQPDUChwFM5CN
G/gXpZHf5BBgODnyDXj2s62zmgw/kqa5UgbDX46pkdLIPegDKzxObo5G8nSt7NmO0QUO8QNQmRXC
iIfXPNckvWuJN6700E449GFg4mHt92+JMOu13hpztF2VbYJx+kDx/JTlWcMiX/8mscRi3UsnGUle
mKGgqHDtbU/y1QZe9Lrw6xdAMOjacO0dcywhqHe1PfcdGbgkk9gBIQk9RxcmMObDUPJtw/7Gpro2
GXtJL995WI4KQyANGD8rlyGtnRNkPVtoW6N8MKJpVSUkaIeh/hyTIUrWSfDGsOqTG3arKbNa4/Xt
GVrtC8Op9qbsXzs7jncqrHEG2IQJ+M4xGNyafSAi/bZnySLjAsE040Qs62S9Gvi4c/198t3XyjzZ
JOVSOqZMPSrt0YVuHPcx5UN5aMbxwS3TkKgw0Hx9eMOwN0+Q/aep3niT/LHKAceFxbuWTTDHtfro
dO6rnl+DhktoKJg+1YJ7A6XLoejdM0loi6zPDZCG6EyyOQRBI4kVoh1LXyM9aykxM0W+niAl0bs2
N2eUx4DcmslZjQjeiSN2toP7nBLUQVWArKItxaeOoClKCER3guGn6pyVO2OUAjE8u3p3HoZm6fR8
F8sLyNZ0RLLQ7RNPVcZetdEvbBePSy2rN5wn1P16f+szewlcsSCJL3hVXXr39OiIGOs4xVRdIYEk
Us/xu0LlWjpcM0hGGTIG57HUaSJjRiiZnn73vYENGg8Aq207QIsJDEBvx0dnsp2lV11IhbwNboYr
sHmp8HqRLUgOalEQkIoYAp9v+wG75kMb1xXy5wVeKnuoeQVqHoytI/D9Oei9X2KZEp/gkbAxnII4
2U1tWCzrFD9LClhK15iU4y/yDyBzObF96orff0amr2Min3AlULPbxXkK9J+OncUyHLMPZhuAmIbL
WBsd5T0em2ioXnzXOKLKs3NcurqCiC4zeXcCieiVgceQHOHDwYxjmE3F2Z5CBoKLiJDygJ2nY41H
fOTRsk8wFaRSQ54XQ/UJXsOicYlxP5CwjN+pemUheB1r7QvNG10JqiTvtceZHnreHZnV59A43yV6
oskz/wTvkU4zrY3M3SrSfgdDh5intmQwvEm0p+AYuQ4cHYywar4iDngE49HRTsnJRSfuL+E16btM
K2IqKWQrwSqOX5OKKzPSvafALimp2i0R0WJR6qyepNn96XP3pbLJ5+giXVBLQvXu0YMm2DO6pvny
WNNrRCs0xB90vfrLQuQsAMQA8tlpsmTFYZQsp6sd8eT3OKlzThqaAHN0jqKigOzADeNlU3cWahpd
GC4xNDsVApfUStKlXbznVP/KqzhbR9zg2jYPcaq4dsPrEFccMlq5TcnVLkPmSGbrnptUbDHbxgvA
hem6kF10IDDwNNBR7URQPtpVOofypBmSIPhUQ8Rp7Y7xSu91wlAF40EEhit+9jtBBigF6/JupMXF
D3zWyIB24t4pFn6qrRjDNoQI5/XS//IclFlxCRAZMGlIEVycy8QDThFYs7DFvhQJTxWu4pIiLMdj
OtbhZipOlld+qHLAUiio1idZ7JmPsq91oeF6bIazptbXY8JDNWmJJevQZ/uw+RZe9tBVNv1mgLYQ
7z1racvFFNdQxqfJXWguwI2K6NiGEHp15xrjYaHTwXDfRcsmbT/6niO2SDiYdJNytmiNgvWQ81U5
5jmyrUtd8WsGml1t9V58Y5yenzI96QIBBBJgu7mKVm3PRBGwGQWiNA8iil4ssI9slYnrblKuNw09
9m+uKT3sLhPDX578EDWCm5QeqKGMnQXtIpFGySHQ2GmTcx7hooknmq9h4uYHQIQGuJNntjI7HhIF
xg+iKtleo7MpKYX96qryRiMzzyHRDubgRjR2c25hBy86pFQbGXfbInIJ6WrJU8oUBLOgugyZ99ZG
MlyhCW8iy1tLq2hhBrrTqka6n2IZ3DfGMqtjZCAyfIo8M1nHuViR2cS+QhOocJIKpbUrCZkYlI/6
YCJIgSGaRwT5mmJLg+DhME9k6oXqp35K6fiPHC6b0EofNQjIW0moDxqRTrs1lg+7TkZMm7BqmeWT
wUDrGFUC03eup+ukanDBxfaw6xyuhcgparo+8yvph56wVbOkGUzCtRmymhZ+fGLxV7jDjQLeWxuB
9afOSVfK+wB/SCjvemgSw9JwG2BMgWrcdcjhzRKFXTrR37gBRLn6msuS7fDAdMGnuGM1dyjdTLtw
uJfL0Rthps29nT9ezZz1csxS50A9QIR3C15YR4TmZNFTbzLAQAZPtkcdylXQBgT0yJ7VqgRVpmt7
SquFgsKzcJo2f0Wq2DFahRLVhybCv5bAwX6c1kP4rpCaHxIJ8Jd6exk7xECRwjQd0V8zxUhSOg7P
+AyNQi4tc3yP0iJbMHdS61CMWFvG4mhrq1bW4TZPOy7hwCJk0TRiuFhh+oxDjg0HeYLExCbdSbkg
KpAm+vG6LWEoAfSgj2gx9rCgrYkqtaYFGcbGtsLivNcaiK8Vy8JntyKP0NEv2pRmPzyZNnB1zM9Y
1ZBy82o4k7/6HdVkWushf1vXCwbaumLX4wXGP18i9yHKmaBM1MfdOZNack+rBzOox7egct88471R
PxUQ0tM/RNOkesOvr+HzfTKlQCvOaXzqqzDbw31lpJwU7rp02uhoMm5FchBBw/aL6kV3shtJSnJZ
828tZVlp198P6OjTfZhAH8N+u0Aebj+zOirJ3rHqM+tvhnSVxaVQkCEFr/fUT6b1oENyBjaVvIl4
+tCayT45cYqcMJVqiePXOP1+IK4mRipbbHLffBwbwvKgr6Azq6bXZqJPHHInf9IYN9iV2316Dwi1
6+9mLhgtv8X2604jYKgETNfg/x0cefXxTdy6wduD1h0vtQ/2Km/eKMgQ6Pe2/qzVjr/7/TIxdPJs
XaRvTTeZeyE5ZHQDQDuVekselNVUu9FOJeNR6yzGpNoXdqnOPSlqy7ztylM+DuDZTG+PagjdKvaW
9zY5ejAdnbktYFcdLyxTuKfCBf/pcBwwMqQKHyTZsTFMnYVVGf0R7bHF0y1/byrQNQBJuouczJtn
Wto5yDHBFUolZ9kMM4wxkOwcXHH2Ch88guG/hT4UlCRJxaqM+3KVRfTITegG5Ampx2pq8s9RIJTv
XUxJel1MFwGN+sDUtGf/FbpH3BIIXmOTUhFjx6ehOQ9mnFW3tJyepG1DLeg4rfEwSA6umtweCzLn
ptCR3ag5+9dWsEMKnTFEZ6TUe7GzQVRVXGMv7reeFkM+cxmRe1XmXbuZX8jKBPtqgbLJax1vC0Ls
XpikMgXYkzBhqWqV1AY6M+Tra5wDBQtxRbSNGZjfnVZkF0P308vwP58FGem4FB3//LlhpNM+t3lE
OoVKj2mGpdsQafM6MNNMZBv/8dgO9+0SWYF7TEDCrHmsz3CZuttNNvISMLjpvUD8sB6qFja3P0XA
N0Jz69nddrRrhoVgacY4VHtaH+5GBgOc/IjYZt7oAEznWYYca4o1eRbqr2SuMG1le033GS3rJmsf
MK2Ue+56gRjmqfLb4sFsSgZOMyc4iJ9U4Dh8pwi4ccEvU3rFTdTARk1LoTUtSv5Ogy4CJO1ao4s6
Zy1TWk8xazUNn3324B/S2SalokucNPz3IgQW30Xp0ldq3DgNPeUAQibQ4kPMQUO+7GcVKgDdrRU9
+UwJTSQobKuGfOV3ZJfiebdkwTPdVj4h0dijmb/lVwjg67AW3UaRvHvGAxyR8zPhc0sy2K4wICoG
QHya2PbfMEiPOBDHnUOI3IuroFKVozmCPJ6GF8vS3kHDwrgb+2gPpaxeufQDz2MxzoS59tUbJBmI
iJq3buJnrwgo7cREziiUuTSsObUmhs2SmB4OE93blZ5xs2a7i54W+Tbo6T4arx+XNcsILAkjjIwh
WMf80ZEIRLa1I/zGuNfGk+OzxZH+uGInFBz0ivX6kLb71qjize/bk6jvzFDhgx5lD03hNxc91Yg3
CGzxaPDQWGl1UjyEwzlwkKSBQKvwfcBzGilKd2zug+k0mmW+HTQCy3T14mF8esw71igB3uSdMpmk
OFqiVgzwMQ0O/rVRSb/xc81Df+eCbhjSZt0FhK7VnZbd9Ho4El6saEdydoK+czY5jlT0HMCPu49o
lcAq65/URdqzjPj5HFnvYyG0rTJTl7eHdsYfP0gGBJMp2ZD/twFU2Fxmlusem3D2Zpb6o3CQs0xN
swPwhHe0s+0tIffT3vBQHqIdk6M/4PtFb+QBkd6NATlveM63wlbOkblBv6kT6u8SW0bqGt7SIndi
MpvobJv5m98nxqM1JljMNJyuvqdnp8ot85NSm6kM11YPgLe96s+0hU16mmxDEfvce4fcNT1c6HkL
iWFQD5Zf4qmwbVh9tMiIIle13/BsmdvYGkHWbcC8gfxjzNlQ5Ss9qBCQIgUKFeea5elrAq+Nhc+W
GknNWFySSn9EX59sf01PZY5ax/SYWc1+3751mmsIiqvQdYZpmJlCY6y3PcEYGG3l7CplldlODkp8
k0ugIPoUnRZpbfiZ2araDzPZc2PLnhe3ZQbgecygNCOMOXrKg25P1gmuikNzXbGLnt1Idpdc8yJ2
dmpkIj51lJ/EaRKA5dVASGsGGCiRxc6x52lahlqorwjddmNydYeZsaDTjC1tR3qH3y9RMe1reJM3
yyrVycmq/pyLIjwxgFwi8vRJQX4de2s8B2U1v2oEnGPPSTeVXqB+IPF+pbdIYDQSAUnyCwccxbzD
OH37bRp2PWG3aCKZYL4QHt2CVIaZQyh08KIr7YcLkR90lkkEQTqcwHKJzchs7+YjeQRvNMoXgoL2
1Si2PomlT3XqJI8qug6iAPmdznnrTDGrU2b3+RYSKF1DAwYOxD4ET7CId+mnwZnd9WMTcFnpiRpP
zFQGIrFQmYHGY44x86ZoeDauZfAkGsC8TqYRbLwuTZaE4DJxJHHoRXQWMuih3Rj1nFEpa3XAGq5t
2Fhf/dnUxajO2LAu/fllLHWkb9cMooQVJq8uqQ6amsazU6w6qQX4QlS44eF2isoZO10pfj66pKLz
n8HMO3d4xVYZeI+D4AjL9FK/9/Z4LYHRcUQxze4KqGSutxGkjqx6ge2yargm4gJwXt1+6rVTXDWj
3U0hL1c/fQUCpKDt4svvR8PeR12wreebPBzdiAFb4+xMiMEPmbsH+Hoc2VNdKri5tKKaeQAndk9L
6iFtoLW0esbhadIOT7lngE6KPqdGNK8IKtF5dgDYMgenT2GjFIvUscB2jOAlbbd9y0jBVBt+L+NM
TVhc8BH7HLso8XPHxHcno/D8+1lk8uYx5rDjMnpuzSg/CoYhKyQl2Qf1/ysDpdPIpo8oXjh8VoXg
rWdSy6M2SCAbLFxtSg4KisdjlzcOV3rKUBa9dZtDb2Vwc6nItOZ4GD1YN5CfA2W2pDa6+kWZIL19
bzaqkVPwGPJQn7qaDYQFjqplSLuwiRS5282IYyXvQAgRcwxTXGKEiP3skwyLU+Z/Dky6C6+FXuIE
OSk+szomClHiDsdYs/gGdLnu/AHpbwolghzr3y/BihCnMk3mFvULFNC0+PzneTo/VNugUHtCSLEu
RfDeLNyR685x7UfcG1AijOiFCDeL5YSxM1nirezRDA6jF8fAD91LZyTFqShaxCYIUZjSVoB1ZikL
cdl+4llbY+rdlds3QFQlMTJRVj3lTOsh/RuUvlANkAcPyen3gzR9zNujyyLZzvtT6Y+Mylh6vk8l
O6u6k8aFeDrchVPyPnaWeB+R0S2JXl+kdQnXN/49EGNrOyDse0hDh2whd2jewAu+RGMcf5puuLXr
ZDsrnu4uPAOSc5CFQ319/P1qmt2RKiqefr+CQQ00vnku63pY1HVT0UrnGXvKkm1jmFdPXZzzMHbw
i4XMZG5Oa7MknBFTmjfXTEEqz5kZRhsqKPJKncxFm1Uee7PXn2umyyaT05MX2tN5iBNxrlLbXaKm
aFeMleYc0jR5skLx0EWu+ZeAnxWNLObPm2dr42fcMV5lrLNBdIMft1I+e9m65kWYP+RIIo4K4T6W
qhp5uF4ffz8Dd0mRECngtfw5cSCF8W5DtftBuaeZ+g/mnW8WoP4Dx5Z/8EPXP+eyfQWgJ2ZSlH9W
Q9iy2C2sNVi0+ArMwNlPQ/M0zl+5CAEWntn0WzGjlkQy/WEMWLxY+jg7JUJ7FztR8pqWoIwAnVQX
sw2fgVzSfGoQ25VmOm/umDxTVmPnQpZCDKF2G6VgaRCjWcw8kx+DfYAPYS3TSLt0w7S7h0P/Zc2i
5sisLbSMJPj+fkjmzzRzlgghnV4bXgtzeWJV4eiNtbNyYTzXqRatxklYu1/evhaX8SpD4L5LY2KZ
RlXtfYibbA49biBCPHf4ROTpt4GQLfulpKwK+P9TbXNMO+miHUV8MnpL3UfwIaLF0dhkYKlE1N6S
tE12sRvHW+FLJIeq+MwtRKIjxI6bG1mvA8vAhVSW+a7GdJW0EdQTv5CHSjfIT9el9a5kjiBt6G5y
lNal5zpgpeH288Ct22DmCK5eMwbn2O6Xgl3g9fdD5tL/2wSR41XT/ibER671XHY3qHXVqnXllSvw
RKE6XkSVMN0jQeZLsOgWKXO6JIH++Fua5q0D/IHIlTk0l4hs/YCOJJvp/0z6s/Hd6er/J03EItLv
/0Q6IB5zbCFJdLAsPjpz3tC/hDXZA1GQXVJTs/qy3Y1l1j9482XQqfbei7S9a53fbbXI3Qep/gGf
fec0ab+P8jw5sk6/pXOjRzSjZCHG2/a/Xxai6Gngyz95eXAqz/wsh8pbWfZoH8068a6Zy+4TbrG1
Vznb/dYrE4wgQXL+/Ux05K33kcUtalT9QZti2os8Pnn0fncKzO+aQ3UbFZ23gnABxFB2Tz76euBX
ufvgOzDFQiiLy0x7TtBTZjy9tbwZ/KVrHts2Mp57NGhrnW2e5AlxzuPSWKUqdlf/OTPj3xM9TMM0
pCNNqk0T6oeYQ/n+5dUd6skPYwuYAbRBd2eZ3cHz5A8DAQ3bB47G//zd9H8Ph+LbOYYgapD62HZd
8W/hUB3WYRoIYtBy/CTf8OsXlpu030WFhSmCfH8fBy8kKrr9KFsEyJYB83Ls/4uzM9uN3Nii7BcR
IBlkBPmqnOdMTSXVC1Eu25znmV/fi+mLbpdklICG4yZUvoadyiSDJ87Ze+1VVRb+N6YSvnOdGOvu
i9IQu9BKfhZxgkbBT9xdZJOwY7qlfSumIZ4rjS+CreTHfEJLKOXYSkKBMYXS5YeUrZ7sbsVooFu4
jXHs+XD2nJwDotiuFMWAdxJXcLrn+xLams9OQHUtvo3Esp5GZnhTxEMuHaxqkUIuwFFQaWtL2saK
U7mHyOU6Jrr97smyXBYEGq3KJMAFZ3XxzgLJ5wdDuFFB+bdeMwuxEQkv+kYzF6mn0UGtefbk0ppo
JJBIFpX1QZsKl3i72kWRJY6WqbxXKapVkst1mNL7FTRoVlSRa7f3ehqu+Czbcq6TCyjOBZZXzgi6
vU5r3WNsEp0sw16bQaCfQnMs1n0E57XK8WvqbkJYQtlhzDewzv/+akGZ/enep4XMRNyxLaHrxsdA
zdgAdWQIjB5CGmfBC60n36VV0oaEF2NoBbEdLcnPNi4mkLit3ozUJ1iT0sypUQJmSzpP5aMiTWvj
FSWzxoTRYFdyJq1LNr5iGLtrA9ocNQiCSz+ZvlUqmh4yYgSWbcaABWyu3FPaNic6bc6zb0R0mFGT
SoDDmKfzC7nx2c6uqnCDstB9qeviCVxV+zNBP2nSHIvP9RQZb6igQwyXZfKHiYjOBK3S2XMXwau1
0zjSZnAC81B3KbPqOSDPxWm2MuAOX7EAXszGFw+0XThW157+GBm2cRnQXBTVMnBqWIO5fgC8DMnV
9LW9MxXavhOjDxWHdmLfO4y+NMfdSwLSd2kf9rgJ0nlARl7XKqzFtIT4UD3ivauWEwYJ4ekGKPO0
OSeNiQomNFA1YGpN8qup18fACYsXo/WMx6aSC9p9zq4T6IUwXVyY2YUvotTKnWkGCR28Pf2cYUNm
DvVPIPotpBBr1fuMJ1xNL3juYwL02TOeQjEgpdADi+wBfkKe1F54EjsPHCK2muNkB3BqzeH3V5j1
MarKkkJYhiHZ+HTXtu5Jgf/a/gohjBbBOQTpVH+GTWzcD3yrGq4XBwwcu21fbQUgXIyBBB7GIG0f
Go5oq6gtvUUrfHXONfsUwqwLx/TNnxCCO8RA97AOyAoKVbodsK8fx0ZbwsxhDkEwTNbo3oUccRp4
VnvUwm/kxLtXHPaiLV0+MH22ykPSCqzQ/F5HACvUHkjOm2ZD8+4c0ukHSPGMj/1g9fvPw573sDwZ
/Tz7J0mQz2MOySXiUAe87ugf0k918nqgD6NWdEsgoL7ljnuNWHe0bkpb9H7/5hrIVLyg7bGsgrcT
aAnPSGUPEnbzUfFRb0uj7embd9+CxB/R2OnWGQlvtNQJsAJDaP7V4B+ARAkYY1jaAV+zXY/Fcyf3
upCvGDo0LPM8eULdeImWtDKNNRgwDdTr1ZvAKkVJcYt0bnbNwK1WBir5gUkRqlRMvEIZq0c/fMco
J3ee64ZYco3oHFvBftCt7O/IaJ2lxsjrixDd+97/8XMTwmSv0l3Fx/ahSOGgGhmeF+dYUJjJsz/V
OJj9/HtZzwlY8xHA7lNvlxj6wWSfP3HQ2uc/egDvMeqZyFlIqCX0IZ3shRv2rzx6jyhizcB+RU5h
LvpunbUZFIXGcB7omeKJVeRtF8oxlw5pQXvZ46Sp9XHiA7M9xCPYmt323a5qdNg5uU1jR5aZwRuk
kP4eyjmKAuNYEnKUqBq2OZBHq9HosPF3gKlIlJdM50S6cUPX3HiGMw+h5B95JNqjYSZLYTER1HWZ
vXLkuGqxUVw9YZzbPDtiHKof2y48FxzdF7+/Po2P+V7UKWzzpuHqKKsAnMzF4r/u1xiho271frGw
9LA7Dp0Kd1WMX7qJ3UNWhtjnrCBldg1aFBDvIffH/tg26keSR7DcQ1XdjKQKF14eM2/ELgG5u5db
1MNf5jz+1zslIG0uWIHEUlz9+k6ZETDuwCqKSyAYgN8EtKWCRepGxrOnih89s5FjW0ZqRW9DrHDj
7ipiaC7upD/JTLarvO8S2jnRd4ynTHPalElx6Ykvyr9PxTWfp2Oa7H+OsHVLzmGV//o8vRSrmtfU
+SKcQCrpNqFAsTLZpmqyNAOcEIsixcf1xbc4V3m/3i102mzTod7kf4b5YZcpssaqRngZ/LfKjTfl
AedSmh+QUFqL8BwYstba7JICFgsguGwazZ012O/QrMC91ppJ7wLT5hdv6vPWZ8G0cl2bd2TpyvpQ
3nVRXlXmCFgjks2uVWV7ioHm73yaQ6uRWJFtYLTDrkiiBvmrtevH9uWLd/CpOJZsv640bNsUjkOk
669fRtPoMDLpTy6SCMujC/kaW5sH0YP/lIWkapNbNq3PuNvRQOGxGQzfOG9uO0ncC+li4oubzZ6/
hg9fk8t1oTtSKddw1IebzWlRxJhJSJ5K0J4C2ZWbLG4jfFqJek8qwPhIYXZ6FqYn2qDPsAuNb2Bg
oZdHln2KtUntAbl+k2mX7DjDGLQi4mAtSZWRDMsPsBkC5nkuBGC7NtpVY4TedeheDTvoY87aQuwo
+GDdMQi1vcfGzrS/nfLU1FbwSnzb22QO4CvmBBsOYBpM5Sg5Dn37VswtzvuLq8C+pNIm5Rqe4WPl
1O4qmoJrQufgLIjResj0IXybBJJHrW77w73lfn/RwuYvy0m9bS9q//jF9/z5ppMGJQ3PWY5DnII+
XP52LEKcTQgV/KzP5qzJlRhE/eogCtoBdJ+WOLC7B7Ms3GNO2rk3DumTOY+VnSCjSfLGGSKwvBKQ
m2OcnDb+4/fvT3y+PaUhHdOBuSUcxWPt1+tQywpIVhNHghJ3wclR+W3S63YVDCX82KFlINFk/rIK
nT/pWrVrZw727usKicgcPDQUdreSLbWJk3beJfdn0z3l+/0FGjWK31HPt/c/NvlrCDJRmMj3ie72
H33nvUoFz6MB+hzsNXcXFnTqUmsKz0pXB4oT50z38ItL3fh0DJZSmIZDQKrBMc/5WAdKjks6fYiQ
YVa6Z4OILtIr3VMPyTm6jviytp6fk2xee2doWDtilOqDmP+xwZh+YOB9w9LCmXZIbl98F58LVCoy
XUmJWtLCyf8hSxUEA9QC3OeLlmnCSdNq9xwxHIDxxYCCodBKC6zhyC057VyAVsuSlmeTvesprCDC
S4pjMI3Tse11cUZNkwHFDK1FJR3rBMrIPs1jezphyltnVPpp1gE1mobvUdtNK4kFlDZKaD8OtcK6
CpR4CQ4EdoyCnNowcfv97/ofD3dp24IKStiCzLiP6aJlZVk1U5ZwoUy5IAKPRnVjokszlXZB5r0e
2sp9DEpon+gcD0OgBQBl3uJULNuwqI/ErIlzPzR4I1KELghYSGc1Qufy+7dpfv5KFAHiOsWY4t1S
7f16e6QBgiWuyjk+HiMJtQP1eDU2r5PHnColT8Mfc/PGgMW4JVHKwT+Pl4pN6aGKvSeKI3pEeQ7F
34ltelowbqxx2rWQaEEb82JzIKOJa6HecIlf+f2bv0eb/7qnc0Nz2hHs6ybV1Ie9Rws1gsDrEfE7
XWtQs0jC23Z4blxlHTE4/YnhCLwLgsakIjqPE79xysKSkO4IV+fv34v4fNNxIGC+y9PO0nmmf/wg
Yyt2DasB3lSdUqTSD3nijq+9j/7Bte0eyDcWRy1P9rVjJJfOd9QBbuur7rn0WKPQPMalY9/c1gAi
ovw/AeZoO5lVc950MK1MIwEmV7bHe96cPnEP5aZ8h2F7TDsOdIHqwrek1cm4E1BE4tIejmkq34HI
qlNbVDBn0QmudXIQ135SMyL6//j1ebJyzTuzhUH/UHvhO4uTskqTRWU6f02TrU5EFXtbDswGdBdL
g4foFusKAMTNzU2LZNGh+2ZIpipea4ebvAiY6FfFnASOnrILnCfNHhnI2+/EOSWnmNbIotZCkFLz
H/swV/swFu2jNJA3TnqqjqljV9sqQQ3p12ahVrDXVxztA8v4oci86Ef9aKElzxHrWl90AtXn+pjS
eD5t3st5yp5f76KRtxPAhM8WXgs4cioucan8N2xUyVGkIPQdnm4bz4aUxVc3LMwifwPD1Jz0KUdj
UickXAXkKTRDFL65XY0eyE5OwdwuS0YXDwGoblvDphgTBIkVJNzyyw4Hq/EmmIhh+9LniMXqgogz
c8EmuyKFBIC/J0zUsT7RWqnh3jKcCEtbFepca36xJzzDBxvV6k9WiisXeOuw9nubTbdxsrNvNfQ4
QAXopG9otS9e8Te9EzX+3AmPxBh8ag9lXtdoI43qFqqi2Dqo7fq2nt1v9bPQY7WLIZutzTa29yPE
BJUH4r0QntzIuCW7ZUxTzmIBw0gmg6soiOudnc4Y3BWR9dOKDzAA8+F2uFh6+eqGTgf9wZieDK2w
lnj55eb3l/B/bYVS8fCmcyxoultzJfGv40M7xgQwmjqsXSIq7cKTt6yr/tQzDH0ZgptNbF/TySw2
dTTE2EKJMLAG8wZJTbw4DOjarNpjWfUeB9j5EJrda0JQ0SF3kOv1OLDuf6LhOD38/n3/R4Wj8Ia6
Dg5ZYapPlS2YTcz4LVREAfi4wocghnLRjrW/ivUCLCNfxTYDXLkzcnsXBFAe6pppTg2MdqFr0j3M
f1Tz9xh33l+e0yPlaEYSvSqTjHPMfotobBE0meQxdHqjNp7AJ8Yog5qPq73BzHowfCe+MgPuH0ia
GrAHmN9FmExMKWp7X1k4V37/S9ufmqlzGa9bOk9XkyPfvb/9ry+L0dGYWiGYT1cnHLuH3XAISQR+
6Ea/XdVEBe4Yn0Unx6N14vTBbegsLLqVemSyoy/vETPFnHgKqSeEHQ9PnbjUaOH0pDaHnNkOmYtG
IW+wNS/APYcrqefxabKxcDb4FNXKjKto1w/GH1Zg1vSP/JoIpQUUAPLeg209pIxAwOHtuZbLXdl1
JUpTVW/G0SNvodJNKhIIOm5ARSn1gKgup7u59qIgFfFNdFtkMvo3jV4S3Tb8W4g62y+u9/vT8cPT
0zFhWTqWbVIfiw8nIrurIdY4WbaQUSh4gpCsoBsp3NygDq5hRtOwpxUAtL2Hv6PF7ROin4gc+C57
nNrJfBj9Yty6WhfeehPbkoE6mLNJjHWuihRNIPIX1iO5y2sr7/ODacZIBbouenGqKlrrjjsdug4o
iVsauQG/zAjWuc/w+X6MwcjprnovM2EFu87S8DB439vLVWnlW9SSP+5/6iPTJeDUKxepmjM3Kt3Y
EvCAf2tuHPlQub662f6jXnIV/VXLlQIorflhk4hcdI7MxCEYELyDJvelzRucGSbihPsfs7zY2qHf
Xku3Z1fXHHulgc/dySKVK0krfpt14NoSOPvfsSlblY43Owf+kewS1cuzb8f9xZ8OdIwhEzCBp5eb
X/tw9PGSVKs8ApSGwH/Y+RO5LZGukPiIL35J4/PZneLcdJgO2cpyrI9nus6TMitigb6jsKZNECf9
TobybbTzdy6Of+4PZY2PYd4NSwtY0MGX3rD3FAQa/NzTF7X050GbhAHtYmagUsUW+LEhOWh5GbI/
cQbQkg3VVP5kREF4sSbs8XWA0CoS1dYaRv0QpOV7YYtTx67wprXD0Zvat7Ydj5UcLJ7KrrW0u5LI
VtNC8EDjkLHlSH4uged1/xdEIef7FxvVfEH8epc5hqQw4IO0JceeDzWqJMgOz+SIx76F2Y0yy1kD
hn8cyx4wbpAE55Hk5HNGYvM/L7Zf9WBPi3IxgIXCmUC0aQBSQV1MIapv/KbdvkQUBtOIP4bCxmw4
uYAiD41vAd8npnsto0w9T+BhC+B4T3pCys3gaeVZasZ75TX2Y0OgzEPpVsnFvdlIkb9RyedraZoG
DpapWdYNtzuiZtJa/RQvi/tMBkF/DvNs3CTatzLp8p0P5X0Ri1pSWxXtosicBqSoJm8xqbp+2BBO
z7j9i01Lfi6zGaKp+dPkelC4QX99SA+2rIoB2Ri6YJDDIDhmtKm2p/+hXS0wFis9UNYiyiyg7BUO
Kba1+nDPKqkhhW68EU9uqyycoHoZbMcI1PvcjNCmJryK6Zpo4KQ1owvZi+T/cjHDRKbH1O4OZGLV
/0RlIhum1NJIGsyppQ//72UUWU8M6K1lFPAg0rR/byImdaXCk9L0ofPSRJxFsfC8qxBKExlzPxi1
0H8QXfJY9mCmyd/A2I5oKALJd4ApXi4SZEgbTbgAsTrfpQ/snAZ0+1GsmpVetWIVmw6W6yLI1hwj
zROkb3YFqrc6ZKo4lk8T+Fkib4E5fLFTiP/YKRgkmxLxlKDT93HE4miZh5aD7dCZTZWjiHCotWZ3
FuHQrTo1mje0R5AIVq3ENQcKpmj78qAVhDxofF2gmoxp6424TaYYOHLTE52mjJVpDaA4yZfFc+zq
R/676TKoinqdj2ZwU1BC7GqKLrXJVoiy2X8i6AGKJKroOlcwIyaoqGBSv+p1fe4hzj0km78cmw3y
Y4UYN4QhpvgaUBy7yU069R9R6qj3ctaPBLGr9mkRzm7PeMdlBtkSqfe+ctp6r8TDULdorEUbkI7T
qtXvdxn5+bHEU9zlzfFUgppqfziA0LeHY0Tu1KLso03Q4fSqG214tIlQPmgdjD3If4/3v+WrAqpo
KMk3Smoqi9A/aYU0yPZOxEX3zcsADoGYlfBqONbfBdIq2MeJXMcM8B4MZtsPFQ+vfVkoSLSRdyrj
xngQk+ZeOt3ITwNG/UUwpdMPmqp7EuuSV7PX9G1DoN+D56Q/COsdbmJ+UbH8Du0zIGKjf4314Cea
1OxikwZA5CGjocRbkuBFKlJRo6XMnJeKFIc9+QfVKpBGvs36rkJT6vinPGy8h6TWN0mRz+fntv3O
JDQ8QxnbFZFEwuZfNMP/4shPm+HT3u4aUtkWnwSiHvnx6ucm7HlGA+6px6rb4oDiPFYFo3aq4En5
oXlyYjc7phgBHEJIVtakjTs15GDVrbC3H3QOs6Z1bbseoHNZiu0wLTGJQaXLOrk2iPL7U5TGDzbs
gSoec8hU+Gg0ncqEkdQWT328dCcwQ4PeipdM4ngKWlf/U/RkdwP5X7itTsNAInIymAAs5GwkSEGq
bZzGSleJiTug6EpjU5cp1vNhKB5rPj76gbibfDgi5G9sjcljXBxPRDRmFoSoBrr8kbH7nBvT32pk
rvgfFM4N3auXonV/li7VXFRU1q33mAmX4qj7YPwe2m6+I0KIQnEAFGUK9ZHTKLInr8u9U07WEMLZ
P2QaS5DXtv3oYlFkcjzB+h63ud3qdF6JIGaMC6+mRV9ySmY/B+BA9UC2N63dNnI3OXNaRJ/2bJox
F6ETWdhodXhesKVwGVbhqobzeGUM1K9TYqb2MQzdFLUcxFJeZKCD/tWZRxt1w4wKi/ur02ZvY+MZ
Jwy7IcPLut2k7OILSR/xQt4rGs3c5F9WmXsblj6bVxMBK4+S2aaEvAVQDxzHKV6GiZHt2ymGllnr
5borRnszYIHYWKkRns2s3HKxuUcxv4RzRPtgcSmIJBv3YWV3z5m2lTq+ggFE5jMTkj9US8/Lardt
S8XT/9+XWjfefr+9/EcB5pr8Zc9PXR1V/4eqV48rM6o7ybEyFSfSx2GFNIkihmUgObUmDMuO2uEV
sd0zWbJAk0c0PFpZ/p1TZ90sgmaWUw1ly7azl9AXe0QZxR8AXIjixUJre6+NCb99PnVZhfVFxXCf
v/1agDEPYRhIc87ifKw+vPfIG2abQFEvUmawa0fjoimqWSRDpbBsI7Zug1JiDiruHqNuGCna6wBb
W+aih5I4SXgAteQfLjMCWZj5qwTDI7L7cP5J83uNncdItmZhJqcyG2CZdwqZ0zAywk4ff/9FGP9R
mruKljKlOcffz2M1VLe2QTeWbyIIx5MjRmPnBQyB8RYEi8F1sl2VWdWNZosODQQOIebYXYdi5ZyO
xr51Y3UTXRmdB+aGC2JCJmZNceBQqxC8OrOCKvdHGzePQdBNZzTh07NMOF45kjho/s0XPQrEgewV
cYhhQD00iPyw8PBH6RV/gTXJDjIt5SrQwnYzBfnfCgv2tdLPlQ5xsSwyzFGDf/RGM71GU8UOjygK
KSymAMcw/+DAvJ40Tb7bw2vfZsPWLmtnLTQZQYboNpke1dvQjEny6+tVYwHCYaqZXoiDFJjeFDRR
3HhwqHparNCbyi2Qm3ZlOjVKcISLuzow8SCiPciRg5IQFXbXbHIEbHtfo3I00qUoXeNJLfW2G5+M
+eeyyxoUIPmxSKeEpyQyEAI64z3RJ9nTUAIHIO4KPZmWzgEW1op4ku5bNhuaGEAcYnTkK7eCApRr
FmfZ/M+AQfSZkK3xmODZX6RhNgPK3Wo1Ecu3pLVoHmj8XSc86BtkRANGCINUJDENP6DFP3S9jThg
DDQyMHomGlrQgglU0YtVA/X8/dX2Wa2q0CZwBlS6yZHXcT7eOmGZJ6UJHcoyq27XZ/ApBvGthIm+
TOLMLzfYE/vN6JbJ1lDxyPimS96MGXXVmJgn84EOcAwi4SG3AUT3WZ/+iNE+6qiXfvqVfUgQHv6t
OZB7ogL0FW4pNsVDXfgjIcADslj22SVggXZb5+GLjYH9HXHX8MBozj6T523e7Li4qvQMX2Ta64yO
UYLMPwZlM+2txJNwXXRaVHZEcldNU96l/7oBBVVsslQSvC3LgZ030S91WU+E9Hjud2HPzszJBnFP
FsjERb93ek/sc2xc2YNOWtMXxZv7qZfFx0xTgakdIpN5kPrrmSYAfxa1igd23uYv9IvTtaa6emXT
9aLJkvVHoyEBMc+7t1avOibVw3S8vwR5gCUruHXmdTCvdTW/ttW186+6cWG5BFUZl/5cWvvavyjj
7BpnH9PltZYwI9jEAogENhy1csYH7N2NDH5ogQa/CQjOym6q6m8MhgcvdbHxBLGkva5ZV/7pH13Z
Ip3Oin4ZlUyx5iWNRxE8Wc28zPtS9lOcPrO68TlMn33tf2uqXjzvubZehuqltF6y5JWVWy/p+MqK
ktdKw9sAiexbpr2yIGo8aFXa9UQkwTB0IT3c3CDfEGXlfk9T1I0Y296klQRrrDnNc/tl28fUP507
FYcMBLOoZU0TXcWHZplhmzQhYrTthkQguScVHC8dRMk+PQzuXvAhWQdeG9DU4dHDXEbOVH2stSPp
XPaBuMGqONXTvAb3JLMzPXaW5Zy97NxlSA0vjoOR6MKaMIq6l8K9lPm1oqyersN9TdPV8eZVlDfP
42uAx3dr+Nm4+cwlVgmfybOE4wLVLX2um9TambF/1PBWQV6W5c4vVHDx8xgNvG1scnOn0ZDb6zPs
bq91e0XqvAcrkWt+XgHhJO7eSw4sJznEKLkJibAOsiRc/Oh7x0KflyCcIjsZ2QkU1gjJCkNlcmYB
0zWTcyvP9aYXBze+lPI8dhcVXwp56btLRuCkvMTJlRUm16i/5mpeQX9N1TVW1ya9seRwq9KbNcyL
fLvGXJnDLXFv+nCT+WPk3hqjMw8ucR1xK+ixzhJUdhvC8Ryw+7EWdcQi2WxISvc3EF3im6mhyPDb
qt/gsCCv9NHOHsV9Gdkjy1OQyx4ddeMqQ+mHmdRSNyu+Jf289Ph/K7Ov/6zEvrohKTNXdX8NmosI
r1p9sQSJYBccj2l4iZtzHF7C5szyG07H59Y6Ne2J16I91fG8MOQgoJL90bqvBCaZe6A9yIqrQ1gd
gvDAkDjr9322T/q9SzRQ9IUs/LNKBj0UqgGD5h9HSfejPyH1YYdVgYWs0wzypyCPnVXX6P1qwMTx
NI5tdfZql18nsZ+YoBNDNmv+qr5tCZ6wCIanp2KguDjc/9b9hQAgcbLEIRxtlxR4hVwc6gUJdt10
C1ynPmttuy4NRNrBCBsxgRwDQCQfvwd1tZBG7HyLKgYY3Jnh+m5Emv++SkHRj40jtxx6w3/+eZ3C
OpD13kd5uY4BFz9Yqugu95cMm94l7Cx/05i1fBjzt4lK81yJMrliAMMDE/+UVpl8a4e62tXpF8KH
z/XzPGRHIyYFambBnObDDl+T+YvYO1/Yk/0cxZGLYGhaWzMOLew5uuojWJipKvE/Zecg62rO8OSc
jKRwDenwZEr7xbHt+IbdLbQ54Iq4XVlFa8M6hus1ACi+oMsjtTj/4tlkzPvaL9Uz7xwxuIGKhIHH
pyOuQyc4b9MByk8btJtmqnhKVuZLgn1lZVnYOOK0kFcyWoAnu/6rjRodDAe9TdWlDY2ejsDfOVZb
mfi4mrjal3OSwO/rFPPzA5QREG0ZAA+4DJyPw6BITSMnCmBHzQhCOJcYXGzf8betDjcHLo06jy1d
OGrkVa9nEeiSfFzEM1saNolGUuGbXabVpjdaC9pMR95Cnx4jF3W6OXrvgGsuTT59NX/5LNPho6Vx
hm6QSQI66A+KAWZL/lRXIl1EeuXhRQMf6NjkItQiIX4P3uaCwWu/s5tDVkNzk+W4sUsLHWiqxmPm
aNsKET+Wm5aY5Z7n4u8/1M8CFt4ehYmFhBoF9achwIQdmoBJuG1B6xUvwL+J1uqriJaB16+sWiBH
5uh38iSRhpjEzmbHZDGqTcaLzvhdD1tgjx49vdySjHdBZWxd26HbOZhfnPA+NyF5p+6suuCxfRdh
fri7UlKvhgq+ZzDOW2yJAtmtUeap2K5wpllV8uCoKV1XRmMiRyNACk8VHv4OFulkzvs3MoV5+GQs
m6LD9xYQyVq5ozoZljmPYRwQIm2HQiFIDX2VIss5+ymB27Fuj9B3tAcOWc4rLRxG1IZnPEkrEstu
ZMxlaqFLFIadrVXAEeWLr+g/rnuB5B+5IQNri1Phr7+4nhZ0TtHRLehjd4c2jxyiLhsar/pDGoqf
EWLhNbZk/D3dyvb4bZ0EfNbv34T8jx1CsKlRAaEi+ix0SpBxOYmRzkCNYK2bhNZAqN82djWnphT+
HrYnLWmOmPQNyfbDErpGSRO9kAXxMyBu+E9IE/ua+JFjrcOd7Dnh0hGGemo21h85mSs3RH3lZW6c
PHAj6YfBR640Vmn/BFYbhXezZP8sVoVF2yuoxyNu5uLs+i1Biine9nFulzRFS6YElOQ4wfkQlPg2
4DXvHKfRryIR7rNWFtGDQPiOSzrynpVi8FILN9/d/19Lb6JV6z1ETYZoS3mkJ2IM37I3RlufPJGl
Nwh1mQLt6OtF+aqwyxhpoM8JM/ToQuMRbcyp1yEtjnpabhGSuI+ylCPyXBLrfv+FYPj4vGfbzGpg
QtD5UNbHNjU02ral4VSAPkOMMvnuybHQ/91/Kqz2JgVl67ySDnngjoxB1tDMq012U7Pr3O3gbrl2
mrVJpHgzr15sXG8zinlRO8FMJa+BYwt2moK0PQMVB9wF4zbScCbr7X0oDv8s3T8IsbfvKybkrtuj
SmSF3k4Y87KNHaE8Y4PNbTura40ty2u2frt1PJrDhMJvBrGZBCFMG1lvrHpDaGOuNiQoTkhhOMiH
W/yu9rANf2YdwEdSlHasJth59m4adlW4d2wQpHtZ7q1y3017joepM6+Y1R6C5BCSrtQeev+YiAML
oew/q5yOophXPh3T6aigs5ALCpUkPbHAk0TQ8L74Cu/1wIenroNCkycvG9s8P/z1xs7qqChGKLQo
Nuvh4gJ/OZfGPkB1hjUMR1XEKOVGpxzzWu78XXdiHbfgzgMvjI/4TvN9JBNyuvwmfIq8P62gTE/0
U9PT/SctScaDbyoe5F68l3n4ruHdeZLkgC0D1eiP02iLZUkmy7akorgVR9yL2QPyxW945cprnqvy
OtZuuQ1COsIq6cur71s3fQTlbblzYqjTSoLb6p9RVEyXJtT0KwKI4EG5hfWOkS1ZFlmCWijlPDWF
0+As6X1YDw2/LKgtCIWxtVVZ82KCrT3hw1anSDUKRIwl12nlwnFAgAhvz/4RSUymJhaDpSCN/OGu
3DCw9T5wZG9uRJL/TaC2e43SCsXi3KzOsdxhPc1sRObAouvOzLbWLdHJu8Z6mWkbonLrhWxiBZPQ
rUE0wFuoQ1OsMUHCLevw7saiy69Gqr02k0x/hk7xE7Uv9DDT4yP5qnTUPw0Z8Jgy9uZRYzvYGu4i
yH8pXQBoaVaaGkTvkMGnb/yI+LqtwSZSbhFc1OGuIUEICFC4c8Z5eeOuUDtM7E60x2o91Pup3mfe
vjb2ANnL7ND1hzrj1IoXcplEx6k/4PRlFSScRcfOPDr1vEr/NJlHVlGeWn9eFYL1++pKNrN5jfcl
Zsj8SXkn8/7qekQmndLiDHRLcx8M8CfFOdJOrLo4hwZ6xHNfnAvtxKruq9FOrI6jmyRYaFXzz9xX
b5xYI3F+wQnxphWcZHAS1fyaWEfv/sqMg+UacGWqQt4UOd3vo4r0RenW+S0l+Ivw6TF6IuLTfADE
Z14nu/hWCDheh4xeZnFs/aNbHBU/TEcbkbF75KbXnKN7X2Z60u9r6Oc7vuvn1fSc1+ZVy9MQn7m/
5nAgeUrlqYnPUQ+2kjThUxafQ3nyJViVed2QLjr2Sd6XFp3nvMt+YXQn0z5N3Wm4r9E+CcUj+9Qm
/1uDOrLK5EQOQ6OOSKRNVNL5vIL8OHoHVu8dEmNeXnVwqoMKCaSFhrAXHBo5K95Xmu8noP/aLsZv
LHZ2uyPwKPyGToV1L0G3E3suLr92W0AI5WktNpbYIFv66hE1H3h+3eCEbvCYU7geqNk/StQHfers
yGw5yUmlLbFt72hs6sf/Q9l5LdmNXVv2VxR6hxre3LjSQx6449IwDZN8QZAsFry3G1/fAyBLKjIV
xe6IWYg0JOsYHGDvteYaMyOWalcC14CgNga1thm8TSTMxOWmJQrWiFiAoNaCZN7EkLXEnHUa5JDU
5E3m4HeVL1pfI/nWNTVf13xIXN/UFyCHyHyGTxaQwm6ZQZuGBradJiSKuALuaODfCtMEU+ampPku
LHQIH/lgHM3kxBxepWeOP68SEFm1hU1RKUfUKEeI1/lwTIdj7IQJEb08HVy5YF+GsFFCwR21COco
QCIKCu5sWhDzROpNURKAhEO97BuDT8YJFLyUYGgfGTwRnpbmMzb3TWMfoJV7Ic9oVehJ2LPzBIM6
sX+5Z2FB91/eONaahs5uy8Il+ZP/olXMSZcIoCMGhgr0QcAqIUsbLGjsQnhAWuvGeDoVN51pZrrE
DsRcSmP4md5YejNg6d4TpUd9Eym6t/Sepm8ydlkszHQvl7xyV000LyCzXaRejVwbJM+CqC3BZ/JI
xkOd4Q0Gy3BvMjYtfDuQP0Dhwptpb2CeBgzNbrXyEmx8YOdIuiXRWHMR63S09N81pS6C4uboB9U5
tDI9HCDQBwV21K4Yonu8iX6Q1Lh27g7ypm5XI5EK6Ea5V5FBmzPitmltvZkCCtt0EihmjzwbilhI
2B5Q2oYfQhW2vX6XQv8jxUDibf4H20NUYFC6K7Y9ZuyRtou0cNyDA8QpD34pyYhIzbwJE0zmicxz
SJp13BrLk3BL3YXCogmsPW5Ruym5fZmbRSwZyOE9lJB2tlSXA6D6QjAefGDMOgptQiQIMuR9jd21
cPXWBROOYzeD9a64AIyAzKpw4SxXjz2SWdC6i+6M6L3qJcd33lMn8Iixpe+mCY8NU8E7KHiJvNgg
S2cTM+7bmDtvGW+3sandVa1eb4At90bD64dNw0pmqAeFVdkl6LYx2Zt6g+2mqQeWJ9Y2KaQLLu7c
07Jyh8qdKoYqXEwhUGZtHWfioZO34+b/EtuxsvBBkGjsOizXc6JF3Wza1MtuS6iasamW+BWnpWvl
HhK8ofN2nJHqdbM37seF91HlkUB45FFt6nZRvkp50yli2R6QJZTxJ0FpEbae+qbi6YrnWJ4yeRaY
t8mTFVZQTLF6c7Np3LVmnu24ICWxQFe6W+iuLlySzYfB7QiAZv3G+8q7GzFldlCOVD8YJh7lgzP9
ojqwWwB/uoDrDtYf02C2moqW+uMKtRFNUYLPxaUWqUzx6nLyyGx48hh1mjfNcxmScZBgOLNlj8ET
lie9or1K1kOMDSOKWH0V2vpAc7AObLk4zljngnyKWaZCEsOantz951AwD3GwrFfHes3H13Lkn3ld
49d2fFXiV20XGWDgT3cC6nupeG/qL+P6XutebH1TpL9YfB09o0Q8O6ciecjEc188F+IZiK2lP6G+
p3HwlMRPWfxkr48MARrVo7XLtt4l86ZsfqfpD33+ztAfao10HEDHTV2SuZya9mMuJKIy6uhrZqbV
M7mHYYd/7x6LCtaoccgOBXPM7/76VvpfKrYYr2ijOwy/6tS+fqoiyVMPWDPaKl6Vdac3jHLtB1GQ
N1MXWH3qGYPzItQXuTFJ1BwM5dy22YfO4QJNyIvmzqyQZAW0ZE9qE8kyefYqAL+4NgllxyLFpwLN
vFM1xTciGOdZvaUH1qX8MBYrSzEnP5fGIj/sP+r59saCOUmqa+LQTLDJNZFwdFl2aj+KZTFuBnbB
RZS9kLBunAkN+/MhVdxqC3NfW+VmUmfWoSTcMigRn7pBsp/skdzUYuq4hkBNc8HKhkbflM8d7u5f
nODW27IGPROmeWnB4xqgLffjCb6YapTL3coJ3trc5zaTZm314kjgJ1qcY6kcV4f1ySbWLd8UQ/11
mHXaxNIFsW6Jiu3IugXptjvesniRpu8rF1yAqeWzckE6uTj7yoXFS5Zv6xfWLcnyfd0yRT7rlmHX
t3ULS5eaDXAajkuoNduiBRVGmKHmGO9Llyj+vmjZ5t8gsKaV8GENQmuykst+qCUMsJHXjtjrbCHd
jYDArn99llpvSxIatcTNJMiAlMOYzI+vZk609gAasiETCwRJQUn10mPdvQj7fsIRCOquEa9pt2Lc
taYgJowFcrO9nvfD2BW0QbJ8PrTw2cLOTmfmhPCZ9YWqfxpU5dAA/XT1tR4DixYPTU+GGfk8/JYU
Gxbr3z/af951XXSoASd7+y8IKvx9UQVhIlnq904Fc38k38MmsPpc8bYxmyxw6r86AJkPZba8OHH2
pe6NzFszET2Os0qCRrrSbTBm+xRDeaEFbd5PKhaYPJOrZ7WS9PM4bXm8XVU9y1hBr/YXs6c+VrdO
/pHM4k/RKMovyxBdJurwzx3Ogp240VR4uiRntUInVbH5Duqz0qvtg9NX3e+G3Mo3uY5DIDdglWOw
671mKJunv37roCe9XfJhOcFzK/MOsgX96b2TKTJKhNk3h1lRG8rROoUyS63vGIoYa2+lBeC4rcna
z2Mp35Fsv6tcyFL1GFJGHW35a9oyPeivs79gvdI2TbPvOL6dMxAUWI5Popee49ANtC6wxabCDLJd
cxKOuySDFXKIaDQRrz3PoVGH2q5+DjEFMlC51mE9h0sdTuRvz9sxncOhDuM51OOwwThYM3QZFjUf
lQCwzLwrMQJ1CZRGwLCE5gQnHZ97X9wZPLwu0ACadoEjArULSjMwRJCbQbprSsJhV5eEdr2pScJp
DpkCGWbqAczkqXXIQHEzh6LeRGGlYL643pTxR3gScShNoRaHzhQqcQj2a8H8FodTvH0RGwGK9E0r
VsA2gEJjAI13a6bYs6DIAnD3KLcJdN4kCDKq/Hn058QfE/YSv2gLvUWEUFY0uffLpmMpqvMzaaso
rKKaWhVQ84ANWy5zQgSycnhU6F9VUGlD0gHsR9PKJIw3a/pIj4EkiTktQwNr6Slrsd/kKtE1HfXb
jxACz70JyCQZSD0T1qrcJfEHh0whsJDithHTcKG8E1+TldtRUzvJqzzPvEEJoZTtoAyHSAFzN8kQ
H6Bemnc21utT2w/UxZwpf47t4sv230Ql7UAXybrDbEzcU8WOeZQdULGTflKNhuhcCktNKfdn2fyk
bMDrYrCJyYi5EKyJIDZGxNqH2JB+Y9hg+Eyn9H4upS9JZqzv6py/q49Nfg94VfrVnO7bUj8cBYfb
Ef1ZLDl7D+RPVSCLeJTCHmVeztycwtEQyWnAZwUKMH00oM/KifDbzlnf13HaUOUB7ECU8oQ1PM3J
L8Ja1GqmFuISEi910sPgNSBkTUbESj6ZrkYukS43aNEvyldvR3RB52o6k1rs96Hc7362Pz3uhDez
YUIEg5pugdYTsX5YSrqdkta2JzCBsF2W7Jil5vQOK5cTKPUz9UD9gRRI6Rdcm7cDfti2HczbKsNE
3NZ/BnAp+bLq+ZxLMA6ZxyiSpr6aTfoFP4DtG4VWEZINpTZ1hjbMCpJMAYCXQSqYxygAUG896Uzb
srzHnMAVa72B2KrCROvNY2YaKVuv1fkwFPqD3TnNL0ZgWM69uQpDmOMqLOvAcdU3JeEhroq+WrT4
MK+R3B5i+JoYRyXh2nKrMKc5At+sNyvErKuUfDiMGvvOxCRuef9FbeDcS0twEkQL+spkmad10lpw
WrXjZlVZQW6NKTBs42zadsBQ1t+N6fobOSaG3/bWcNZmiuX7V6Myv9ZzPwTmQOZTbWbvsciK41gT
ON40GFNhN57beorOgz4BAImy2TfJnabUXzigXanX3exfVnLZn2TLxzJd2o917Sx1EDeS7NHDMMhA
aowLgcUVrdGcWkgP4nn/mRBZ4zIulLjrhiFeapMpC3phnp10ym1mR4BZhUnaUaIl9y3I7UPcTSRx
4K6+3382qrVzx3iu1P/xg4yaARYEi0AMeyBHlr1uZHOlVXie7ki5HjIsB7PJb1jSkuqyLl6WWc2D
XJLILMsEKGZ1z51t7G87JrrPiaa093DLib5bCDIvHMkfBmUM9agenhSNNMCptpmuMb6mFbWUYgX5
3qX5Es6ObN0wwam5lZgoYRnKBP8Thr6mbQjeIYi1oSb7AX68VZBwykXstGDWMeJVfywjjf14Rpur
MDHx5xJRfxs1krQ7kvJGVYWt6bA2Mfvs1Zxny11UisgjXX2wodwmc0t+6u0uvq80SX3RnU+6YZbP
JTzqOI20MNf75DSDvDrtX1GJ//5VU7YOV9+p/TYTY5VAHdqhsY9Ns85e1TMiOKjDdIa/MJ5HwC/n
Eig52TCrExAlcgP3L/tYMEviT84gjmvO6goC3Hum7a5lkjFTG00ancQ+AjOki/xESogMbRn6MWHM
3WfZofHZC/tWpBkmnbIabm0WJPt3rShX127BSpmFNNCkU3RmT4xBwdGoTzdJh5FbgksyxOLJknFS
MF92PzhMsprmSiCQ2dd0tdk+1Ww/J62eT2D65hM73u9fqeMynyqHk5i9Kzdcnu3DNDTrgz0qXyS9
109Yq8XDt58XPcPxtXPZv9t/Lqg32elAjIm+4sNivzs4hbhPGYc5KSr3cWEyCMGd7cGxLJDnCk33
WGujUx5PRDWu8kqCQQGh9ybdfpruP00I6ikUHFv7RLdFKkIg8L3ShYG08u3QT6tfSTEIs9roMWbR
hGNcDVetJkWgiigYy1za6IsuREE3k7UEUPLu2qnsr47MNqie5dAZZp6P+n6NdF44Ux02TLh1atvj
/s0o/w68wjjKYtSVMNa35f+sED1eiA+tSMpnqYp9buT2a8dYXNuk87GU6Fmzo8zi1jkzFJVNN/uP
VsABl/0wph/b2YbQ3OpT4u4U8XmDy/f0AKstyWsmqMYZm+8He/vWdki4aXN9DsZlbc9DW/82bsRV
zszK6wml9MxtOmfubOJoyvZup37T11GDKW11rCVkbccS1GoT+/XNYDYKXhyg6naixccBg8ENfajm
XiYyOi266ZaV9FcLeOC7ViNeHMhlf8nJBDtBOHikSdED9rIYhq1AdmW9BJBXY2NcJmYVOPwPw1Ul
d00nze3qVFlKYU7ZznNZEzdYs2IaVwpVSi1m5LEd13NO0NhpJf0PGInAf5jRydi+2g9YrFnVCm2l
Uma9t6W0CgkSNa621BlXvVK1U1VPz7YyrGfJsBi0ZRN3YM5oPVt7AKW91mSIm+pLU5bvWxPzeTKo
OeXTiC1Yo2MnXZKzVvfdSR6m+qADuHFhyBFCOkTUvAab5BTSIVi71DIoqFSumEDRWqxZbeuNQ0GK
+shIV2PEDHUAmxsA4uP3hmFEtcJy60WctJKwtogYntupmepbSc/jW4uGs3Ig5HxcpcZLqDr5kdNj
NZ2n5phZ9EOZnrHCBJjkzaQrDqGr3ffDSM7XDXYNAPfGeljsuNvuFMkQ1mX5Rd8+CxlB9DdD3VQh
icD9XWyU5EqzsqCDkuDviLPP1qJ/ZY5D/zDp5khKg0he2vQYNbwbwrYETbVi/XaQyqiTDkZpHyw+
A8c4bjJiZZst/TmHh7fW3RlSZbQaxS2+8NFwda3ipDgYN1m+fHLSJCGisk/uYwroTioZp8aYo3cY
Mi5KD1ZXkSbDh7S03C4biF6IdXHtkcxle5WPkdXCWbeX+SDleuWDmWpdYdWCGm6kXfOsPCrlKChu
Tl8dic2Y3mTgczeHBeaRd4oW03fM9OhUxwwjAd3xloz5nnwkCE3R4/QR5jvNpG3aoUr66BHbzWc5
z6zPRlwBDY6JLp4ccv22VBPdnuyLCvnTbRfi1pZE/tgMTv1b3+mkt1vJaxFNoxeZTEoWhnZQcXjw
BhN8UZYSQ0H/PjRk0J2zxpAp1GemZ8Tal9XUm0d90bWjopHCVRMqEjDRap/HVLI4qdV3i4Idtk4t
HLZM9oSsN+ObvM9E+Ivd8ttuLQGksgWGQWW//MZ7QQqVaQ8jqUwJVq3bpFNDXlLZlWFP2mlNY2Q8
a5D7DvxdklMdxgeA8lTEuQIyUMS1zbKPhKKOh3ZyHute/SgzD/6LdfDuHvixduuwEIaTZ2oaNZmf
7XIr4JTIwn52YJVMgV8qbk2j4mSLMGazd3te9Cw5z7C4QpOzfjqrKjGQmGgcY+nvgOB5gnLBQZvY
y68M4HoJtVw3L0jOS0kPAuSYlG6jvIuXgMgUGRY9i/6yrIk/ShedT0r2Gww02ArafANMMvXkQf/N
diIwrdNWx28z2hiqitF7hvtRmJckVxjIcZjdbq2EQn0jDji/13BlAoIiQ1oHcG2ywDaZ8RK9GjBo
IDylCdSUBpiVVK+JU9A7NjgDgW7DzfLMvn1WouVL0Qg5xCqgnfQIpvksKii2M5ADBtUe//rMUN8u
4HmEJhdczcRUxxr+xxJYrayDzV2jZF8GBS6yio9QbVMmA2O3okVgaB0ufq19P05Vw4Vh7W/5zDlB
olV0iYoifi0XR7nxvc7M8EfDrT0mZmIFMjDI+9IRz4rOkKwRK2TVM1+W3I5Fm9w2RWv9wpxivund
2hSCGL5mmt2kRKr/1AJUqgK+e25Vh2ZR9CfSN1ft99QxysdMI7bKqtL82qTS/Vh/YdmZX/aDqrCN
Jk5cCc3Znu7b4fd8qZhC6o3rsijkJzETGlGq74RRHJ1Zda0tLwnMD6NvzCtYdSq7hTYQlbSCbAbp
uk8QxarygRg1+Yk6M9sJRo0/i/E+sbmMKAWZSCt0+cesJNGFyh/OiGL4nUmQ2e+nRvEakai3ZU/8
jiZ/Y0torc2CeubuXlpp+gTpNKhr8diX+WWQpvqUqOnyQvC3x9SL9VzO+QfJkO7TPp6e9pm8Kfqd
rMv+F7UWRTF+3vrZMkMHlqUDtcTn/KbXYsd6LBGFeFA6D+61pW1ydqWwuOkLd5vKzhe6P0m+rPuL
5IsyWCVfI4h0IBNxk8XGIQ9LSP04GrzVDvI8hJlU5iGzvEjFotmFVBsJ7E56RnpCzQrtFe91aGZH
ywpjVntWGGVHyQpRYodpfszskBv64hY2q4qwssOGOGeZKm04yiHrQz5hyOohrIZOHzIrJPWh5QRj
ETpOIO1S1SCJgmnaxNzTuGtKAuSsvmr6uKVRP/hArETsDzRyAb95UyvIC11kBxLq8JzEeXlZ+8at
p6DdVdUBgpfd8m+Zfr8fTWipq9/k43KTpAbRsrbe/yZCi8i4X3zkjTd3A5yZECtMbglUvhX9JypW
rcVCioUDdLK96vJVA3Mob7LaK+YYp71G8maLARkWK1ecMfmuZrrpe78EVtaRe35tumuLCaY4YWpL
rkN3nbqrwA+TXJduM8ZIMNGTa6JfxvGSYfZk5ne8CL4uNhWAJFmMEAElzjDHRPNdcgO054wVEGXT
ZgVEojx9cwOyTDHpb+yGwJn+XHHECKiQkr4ZAvty01iGGAKlaHMDDjMEr6CxCL0NKosLbyinYdGG
9hKaS7gam+bkuDS0JI/qcpR3Oe3JMo4Wx/ZktKfGZjoWJ+gpx423KxvPiMZFgb/gIg3nKb4M8cVs
NnXxBSJgs16qXbZ9gTdkbsuMTUt5Ve3LhC+nvA7ltSuvLaac8lrP16q85rOXkgQzX9P5WpSkS1wT
vHwES05Xe7pKxdVhdQwsmA9Dql96liOXupifbO2iJExsXLrxEuvbcSCFnq+LTYrFw75o1nkWZ4NX
WpyZzsI0Ov3hhMQGifBDYobEBkl4MX7IODrihPxmhpzZfpGd9ocZcv3DCflnM+S/nZD9HGjFdzMk
TsgSHtXuhMyprLb/dkJ+M0PihFSIwmu+myHN/2aG7NYTM8s4IZFEIom2+SFxQuKOynY/JNaoNv7B
DLnimrIvxq50BfF2VewLGnnZRSB/7nnVeckhLJX78LiaMM3515+xnVL0w2KGj5hFZdGhzojh9Wfw
HJjzcoAJ1xzaMsmJErLUx6p0kptkaawzES7ZLe7r1uvzpOHas5CwqDK0PG4h78Cv9Dus4BoBkQ1B
Rhq1PPLTFlhPS3FXORgJIJ3EPhVSgzOuLvzeMJ07kZCHNdRxx7gLV+TYId+aqWf9bEkLhgoyLq8O
FfcmjzDCrfHkyxJQIHmqa9cspeRltRyIhMyC/mJdR0ftzY2CVIGNX0YoOAM89vb7PxVbMSh2bTb0
BJ1M7jcJ+jKmW8XeyhblNWb/0HnR4kmd1zNKL/A0b7Jy39lFEXmGZS7YB/iR7tMqtCSfshWKYAIQ
DVhRqwnSKqjGALYYEkrQ0QFQAnVX5gTLGBSMEipB5QQ2N5tdnRMYYxCzmXYCUFa5GpRqwF538897
dsW8SwDgAMV1kCQBa7osCRi/LpKgNf2Vaz9EhNVPh014+ZVdbeyzA4hlr2DkmH6A7NXM9u6K6A/b
0BA3lcQT9pvYMyAytw2JKhg7p+0IaBsR64pqx4NNDXtqyvwBUbQkfbbxm8x/AhlA+pzGJkn1FccX
OdCuYM6DMQ+WLph2DR0VkqDrgllsGkXQ70dmNxQjyLpgNYJSBIsR5GL7Iv1DsWC4g+C2QGs3KW0g
smBtA3AeCFDxZPtosAlb84Xiz3TjR7+ufW30tWQT/KzW8lCmeAlqvGj0pHpT9p6E2MHBCLepI4t4
cAnUhtjQt64yubTd0WpugjiOos7LAP8R+ys8ItPQFHnLrqGDIOmD3lg639F90kAk3U+MTczSxDHd
2yCpgjQOMk6WXe0YVFUAOGHc1VUB84cza3MlEGPgKMFSBZISrJwGaqCPAbmh9i6h0jS9saoAObsk
Mrr5X3CG7KpM7Hd+Y5KE52M7v81if2aFUPrZ4FNXaqBdml5qejlnybgp3cUgkGW7HCXa8VjA2A4L
ooc3LZOry5sK4sVNt4M4uYt8r7TzUs2TZo+kicLxxsxHfUbzelM7+5JK5qXvqL7q+Jbqy46/cJI4
/sR5winRBSPnBmcLGWtcHgIg+aQPcaWsu0A3gk58VyMCBGppNoKC04cTR2xKdklsq9rAWQKVTPE2
kOkGZoFog4lzJGPEPBhtAjh8rrQ2g3W2b44MmvlVDYmR1JNNcuLDx0TS6GG3iBvPYd/NaZJtImYF
+zeS+k2UCn5xxX5jIcTQziCcbnGR0thC/OSsyES5SJ1gig8k7MkCMnJpkpicdXkhLMF0zaHNL/uP
U9rj377CSrr0N8y7vFvVejzYPSt6Y45f2r6NrpNKfmRBquyrvg2hD2ZKK8GQ9EMiWZhL7Ko7LrzV
QrMgjBbiXdbp53WJk9s91cpIxpjqhlvBYjr1cUJxuR/sG8OUPti5Ot6PTlY9asVGc19/1Vp/C5Cx
FWuDZ9PYo7PDKvHHC7bTRXGRSRY53mqSApBXuMVq0RyYhvmcbt/tP1JhXUKZQrl+SpLzNJ1q/WSX
m4ivTdXjtEUDH63haBabLCesxjBWQxoxOYw+Y5NF8nBytOjgN8fGPPoaK7GUtPlN9noy19Nqnyg/
z8UZjcV5Gs+ytsmJL217seJL3W4anUvZXnpnU1Fd0+WaVdceknLjx8s1mq+SuSkvbtNdMWWt6TbK
b+28Swg3tyTYY4sKEpbijgvrTmrOUXyOk02Ffhqn0zydrPLklGy5jiMzyfBJU1crjvZwZH9oOsRl
bKphn7SbqOPYxiaTp5ccpWVTbR6V9FSax5IOxa6lOBO6PfEE7dM8nhUWNyOlt00Ns8Mtpd2Lvl7k
9pQB67mUFSCfC0qWK0qrq7Tl1P5il/BfDBY2HDPISdyx6Vi9wWIropqjpiB9nhoXLsRJylmklPpd
Es2SO9WN9rj0Us1wK3QFlkAvJr7p1U7X+wgk57uaCBEtJti8UJs+oHI4gKCEyzlD2vcWJkvvxlg9
VYbVP1G/HJ56iUuX1g+35lpxxUoxFDNKGtbWWr+328LPRv3r0KUvtenET7AZO7JHtlpRNFA2Sb/W
5TR9rvArChNyx8KI1AZnoLYbt8rnvOiPhs5FbZjV9r4BwndYp05ijqctb1Jpqdzc0LsnPqYm6+75
pbaGZwIkaK+p1IgpfTLnmLQmcDZtuF2Nqjmk1Wp8sqP6NtFeQGc4W6LneGqL+EG1ZyuwVPaEY6UZ
96KUZrdT0vd51VlXZiixXndM+DYSfgurPgvoDQw3zPJLl6gn0N8m+YAlUCZRM9jXJOZHVWJaKBba
nZAn5Twm8nK/H7KWoMKGSpdn6xGBFjnowbGrzokQ8mPfKu95feaTmEoanqmBl75XLrgnHhdTyFAj
erCxpq3fKFy6sNN1m5V2LE/aDMgiHtPusft9EsB/bTBA9/tBEnF00g7Z3K6HMdLXMwUy/X1jnlkB
66/1EDUnYSw2xs44/UhL573clMXtkCx3IDkbLqmz7KmUREiBhyIhT92DTcnxIY6ooEV5C5Akicbk
wF1SJfNJnevqtozMmgkORhkbvTZfqV99VSSt+rLU4kRoTwym2bg6NlMVf30z+C87ZEovG8NVBh+n
Mj744xVwsCbJLI2e2IRYqA/pgE8mWhkstwF4vlay8mVd4Xo1UmYwaCTJjxmLxwIMske4hcR8hBOk
dhIDLHtASokrkxD0iULK+T+HYfuWIWm69ky+B1qUPha1Yn1UcoaCa4kU62EenQfaIV/nxr7GxrNT
vETixSpesvh9sqsd3msmwOpN/Ux0dlDWr3n9KmcfRPZBU16n5cOwq1s+cDcruEjOfX1rTXX32BvO
/V+/bkDO36z1WeZj+WTmGSAi1O0fX7i5JS7XEIxdTrJ015nJ5At5NYPJUOYPNuxWMrHhK+eTAmN0
KQA0WNRAlek0ZvddY8Pj6YgQV/Tag6QMlWxQ4AUJIO5JmnzW7D6+b7JYPcSYzO760SLFsYLx3Mkw
FA3DupiqtnwwZs2EuqPeNC2vR2LhFSc8cngXW9JHB3QMKw52rplaDoSrGl8jpmQPqwnbVCI8KVf6
W90cuE1pDevKutNCIyqVd10ZPa5Dpr0fVRGWUiV/UezPtmyBKbZXQcY1h6FuxaUsTItsdbU8Zgp5
XSJPn/ETJ89O/DCkZcEOixxvNc8O5tJVd86IGboiYPUwmSOYCsOcr3K6lBe67AddLb8S7bk89WXa
BkbOrZF+UR3qthTfK3wOb6As4gvTGdEGL3vWxmb9Uuv1x2mAOElZf2CVl1BpG/s+6LbZYjeZmsMo
4Vc9ZEVFvBs8+LERH810rhleoJC24OrGSLuvQfaDqajZTT7jkfzVqfLzmQLGgeExZm3oS5A+uZUX
/7Qr5B8fm9npxoNuLm0oIulFn+bfkxUIJqH24xVHRE3EXpA75nxoRowZf/0A3tIPaImw1uMhcLJy
r/tpWxqTM9krYB4OWhoxmxAbp8FqGRwc+ggQByMHlUExP2tYlrZcuWxrdtORPTJEpNad1didCNPG
Y2J79vihHJhzLHCb6Cyz5/gLXMwSLqZo3o1rGf71I39TvuNBc0myWJ7huLJ+drklODInhcn/A4tU
rGomEKG0jG5GWzbYYmu/4VYQV2lksHr///6fL8v/xF/r+2/li/5f/8v3X+pGdGmcDD99+6+nmmHE
8n+3v/PvP/Pj3/jXNf3S1X39+/CXfyr4Wt9+Kr/2P/+hH/5l/u/fH537afj0wzdeNaSDeBi/Qoj8
2o/FsD8Knsf2J/9ff/m3r/u/8iSar//8+xcQ2MP2r8UAY//+/VdbZBvD+396g7Z///svtyfwz78f
uvrTkH568ze+fuoH/rLzD101HcMBVKEbBmXXv/9t/rr/RvuHjnmKt5JEJGI6t2Coqu6G5J9/181/
GJoN6YRVFylxxjZL3dfj/iv1H/A0qaTI3O3s7TL79z+e+Q/v4H/e0b8Rbn5fA+zqeTQ/t38o/hpA
hfmf6QS/vvGTT7G1rBgoInh5pVdP0Aoyu278ek1r8rFngjibpjxCODEPi5GRJmXPzWmNJgJ2h/TV
aWSGVlRqWABmH+rEUX7FNt1Giv9cR+MmbMiUz3gp8HM6P3d1qK1xS1js6MaJ6ZaNXLnO0rvZxN5r
Jzq1Ee1AEdEczjl9gEltC7bqRUyQW0qbvLd/ccl4gx3ZHg33PEI9HINwUl77H65ZVj0D+SXf40Zv
P9Ol/E1LLO1h1Io7PJKFG6tmH0RbGI9U2PXNlEL3kyXi59excIvmGaJ2cgKHu7pjM+mu/asW2Ns3
k8sBka/6PnBhYir88eFN9YjxRoZwEQnGz4QI6DoIVq3xlzwyx0OfVZGXKyCAI8KFvLFIPhcqE9Ra
e5xMZ3b1Ug3rLH2YzF9d63++YvG68QrQeuaaxYP7ea6SxTJ4OwkE+4x77lAPuqsuyVWRsxXAoXWs
x8Jid6isB07Hz+s6Dp4NGJV2Y0qyCJRp22JOCuzPxwKXcT8UzSGKp/9fLysPkg+BBsnb4YMAaPzH
V88AAJ/OWindDOUIKNUxy0OsTgmvz5x5iUte03Xj0t3ZpSMd5S0xXTTPqt6tr2WsPuFR645VN3yt
mfRlf6CMH2xgfDfE/01haziP2dyI45+uM98/zT98evcy8k8fD+JdmF8gWhgMpqH++JgjFZSuXJnx
QddjSk01Zo41iTKi5iQISAxIVUdSTp77MX5ODFalEtEmHlb5u06y9HfjIsXH1tETPiv5b8vMVivO
o1sz+7+Encly20rWdZ8o40ffTEGQEkn1kmXLE4TcJYBEk+ibp/8X9E3K0g1rciuibpVNkInMk+fs
vbbxLZelit3ea1mmNOR87oHQB100MVkpODEr0h4zE9UPOeUU52Z7WQeJii2Rc/EaFubhnWvcz/Fv
WhrWoci6NS7zIdvP6KWPBIohNfD9jqHTeGEWtR+vtl3cTXNlRopUhrLx5+vBF3dshN7R9lVwSbWg
owQnU+jSbKsWHzs/wcqHZUEMYAfZOXFn88zqu5QjyeUMuGy8OmB/SAdBGS9Fchhmbd0uOTLJYoUF
O6exLbMm4jLZ71U3XCZDWUFA2jo5uj6VvosEbxTtjeZ/ehrsepeDZUHK76hjJ5nXms2wIJ0sd4Ww
rStv7GN/CziBBFAeMgeUuVC6vRy554fKeDYLo46Zl+LTJMiep7ZYL97S7eQUnuDr05XmJnOyAv0D
nCmlsbP8DgofHy4l4EE62RAvXJKQJlTPqVtfKYJszv5QfJZh8UEbzXvAiQX1z916Px/eg3Ye8rT0
DAlhB4bB2F4VmCsuBsc/UTOsNINz1O1TYdEDmGlVJvOveoLCo8bpU8Drf+wbBJ6YGJ02VCoS6b+X
d8vIvyd5QkRl2Q7HbOjYS1drjtsBV1CJtit2nAYsi+GhzpSvPS2bskHC5tDjN2T9muQIKoXdjSB/
/du308orYaFWmKz4bR07EmV2sDYxqt+JNuZ1/6I8MkvGoLrunaZlnpZ91mjcPvT7dxYCCmQc6Ipb
asPfDxWQfkHIdooTmkGmQe3A04XYpOmbTybSf6jcCZLqwzCtzBTS5BllnBNPYZ3GpseOYoWrhVV4
cvDN6vlmqV8CrIinsthmEYP/R1CbQnvtaZJrvos6f2pWjLjTxC3Bx8FqLA390ykdYzcnE9hDSiim
9hNl+Acn5uafd/yNzkm0PGDYd+W9Xwbe1C0pFklzXkmUxOkq2sE9+w7O5kH5UR5W1obuvu875vpg
ap/0KoJT4sK/Ug0C8iYwiAsmILhI7OxgSOPo+FJ/9cvx14ScGk4HqBzLblsatf1AIiKc9nD5nmFa
T03DepDKgC1YLwxQDOdCFmMJcaEMzxnv2Q5R7HrRFBh99Dz/kVWf35uNiVR6QGRdArHy04RAzCmk
vQttYJyCXTES56xm2nE+6Zi9I65JdEUR6ECp9LC2KGlUP0gA5w3h1op5Q9/16Bl3VuqPV1nPBUGM
Qlwmc89wG0FNHbbXrqfl3vSrca8z+bSujv3QoAMl37g/OWknXuZmDnduRpO+ncQSgc/BEpJVhCxm
vvq2pC9AChgFcLfzzIQ0IzIyorRv8zghwes8u+s9dHPzymbD+PfZ80E4tP3AcD8CcL/4FojP+3sZ
I6vLq87Ca2NDjI5s8sVxKmfhoc44B8Bqx/TGgdCnOasuPWdjIW6JarXJhUWuVxZuc2kWLgL7hfbT
6JE+VfvunW8Ya5Tb7nSY4B0jI0c2YQsscG5+VtNva8YRSML2Z9Azd+to//1OEhLpcx0kuI1z9M2j
8T+X0bYU81hyaKJwKLJ93ufXmdd/rfL6W+8kIdxyyNr8CvjRmza7VjpAPI8SNOqK5Ptii/Te3brz
vsDUosrubBGLeQv6i+aNdWSUu3wfEcTvhVu8SnNkSNevCmKkRp8wpLHIZp904Opl7O0fALeR0pq0
x9dsSyHzvwniZ44VndpoFsDqJ1U92AR69qWLVCbp6r1bri4O4fbQYBEj+Xq2L6kLkCGsgCrDoY1J
Qj22i88csSumT3RA/D8/fHcgvkLXxrrCAADW1d8LoarTIVBCsxCmrx4Nkwt7sIPIC9Zrfy6AaTOm
h7fzssmYL32fas4kbitmQJ7uJ47xl9x0fw5JCZqSx1sWYZz6ocgu16VKbzlsdl03tJdTWYAEqKf6
mQPrJ7rcDmFGDpskWcCvcmNXNDTTbqTDlDFQEefGmeuXX7igqTRGeV4LVz7Pc3Dv8q/BHxffAj+9
zyxR4P+q20imxZ8lUAuOaJv2s16uPRRG7YrDKy3MOGjh/7Rt1PUOsiRmIHuUrFHSzDtJG/bU5Ljs
81W/1D18dvrCjJsVcASCaLD2zeMPc86wE6yP/FXqVC9NsYf7stleXZcUwHyATa7TkwN/BHJB0KGr
9q70KK1rY2mXYw7LMB/Hn7lZyROXHFgE1F6xlUzc1FzEi4adXU6N1Z2DoXnydds+JeHITCC8JE3q
2qhS/5JkMYSQ6zxFmRxPOb2KRPbmqezSEZpvi1bbv3P6jea/NsN+07E+T1bmx17h3GkxwTgtLeuL
4p4X+4hflYcTUQ/AMloHbbZjL0aU1LM+lBnQiaQYAjZxgj+aKXkpJua6DKKhKWEZDes9fA+wzXSB
e1+jLZmnYy8ehXbH275dfxR864fCCG+zpjIhfma0XvXPYJjEF5x7Z2tFm0lU3FcQ+33koZeCxw8m
ZVPJU5Z86SvzNjB6WuWJw5vK3Bt9fnYIe55Kjh5yICrjsjM6hGW6ulABLfA9UT0JQI4RRXxDNhdl
KRkG+SuvEEnjsy7jaSjNKHMbn4KP9uKU/uJ+0H2Za/uhpi6PqiSQ59mgdWaWzXzXyjE5hfN9t31p
QeN+pcf5VbqdOoz8iVbr/y4So+N46psoabv+2qy7u9mc6l2g1vrC0itfKcMJXMTGjkeX+2CakUso
wfcqgWhhJcYeb0y/bQDfqRIGzM3MiKwVR43jJ1To6Yn38tyT5mRzJY7GVEJK9Kc/kpCvknTYC6v0
y4hch994M6wo8VcK1jlo4LMLeZJTENWkFOEmIyr5uEy0AnI51ydnZKOv+wztAjZ1GDl+E41FSaCl
IE/KbwSqxbU3dqts28eUB+arNR/GtgkvKpl6dFPpUgUQP+ik+xdN2/xRXXrkIMXwX48PZgjJSvjB
URGTdDdWiROFOfAd8Lh5lHjZ+Nt1btwkva2o4+jJ/L93zZG/rlP/UZm5Ad0Gl06Iwc3iXbmZkBZV
LVYvIsl5FAKUJNMq1FFYZ3cWspsvHs/V+t6TyvskzpYgxHvUr7sg1Z8ViR8wl9tllA4CCU3wtT5m
uoxtaNZsQyKaOoPAtznn7pzObtSa6UsLID5utYs0KAkZ+49VvbN8klMYqgAQR3er1zxugumiNTFc
4pozdob9PclJPP73N/YBcbp9TM/Y6nPX5Ph8z90pPYwKmYPPrDaCKdZzMhNQbF3n4M324eR3h9ng
wulbGG5dj4yuIkD205i/NTm3oqBOFfzZUTV1/gXhUQMK1+ZVjqreNQk5d1h30itsDD/+/an/64bD
/QbBM0Bh+r7vO7+em7bd3GBadPTEyVsTfxYu/bXTXDWWv8Tp4vCW4T2NO4lky0ztIyuuippAFp8M
TN5oqn8XHjRwqWroD7r0t946Tv9TeMxFJRZsN3JnDYVxQV5UEIkAvSnZFOPagJVZ6IMMPebZKZjN
nVFN+i5rU6bKPiNSP3XjKiz6R6MLfrJd909ZOH9dCyx1ldXmj6nbPHQI5LQJ0qnOWBCu1e9JAumO
PY7zPEvWfeCTdqpCA8Zlo6C4koYtQULVA06eNnCKS8izkQ6n/nVOMctkjXRuKqGs4xSsfwolsXXj
4PBMyHkDAXBYs9sbr/D3VdjfdZkxMk0UGujHkJwGVCy1HtqTJG70ODkjA6m5tA5pX8AxLMh3LOqz
LPXPqWEv6VTt3nczCbTGsKtDrb74MjwW9vzU0mW9mkPSBkx7edWW/qzRZ7/XNrOuARzSXsdOzgJ5
70UoJ13bVrfVg9tGTthJNMxmdy5H1Ud+46Hjr8WV1E6/b30kI1k1/YHzgE4LJG5hrftSCjteB7c+
T7a17zhY2O/A87jl3vLY2xPnxR/mW4ZJtB6Ao+97u66hA/asfNJE932FbaEBZ3PAO7vqeWdiJItH
pavrQSWaF198di39j05rEFIBo3nfUrDfz2OSFjF/ZqA/9UfGwjJ3QGhK486Q3X3LZRaSs1Hv+o2X
OOID3c8OPr469dS1oqKq2YMixY0AnJSZnCBF1dn4Xap8fFQp8A8YEVFV2zeibOS+xtJEoYeNL59r
qo8Radg41+uOzp6zn9wqPXabgtqryJocK8T003MnreYzhcPH7Z67qYFTAAMEV5j3nNogJUKwyWY4
uSt4rczkEJU6yCLp4pxy6OUKDMtYMS2i6+1R7gRKkb01dY/2wq/zyZ60tY7/3gj4MBbHOV0X7EPv
2Zrl0hpW20wiWrDK3zdBemCEuSt0R7iPkNzsN5CEZd30Lr1vnaRxykl6UYjfJUzZT+52b0/+/sN4
3Oz8DTZD1/1dSR/6Wqi85sNgK4MuoOzusi3bB9KRyBTQ2V1b/q4CPR7zEdxqsFYebizeaEcsxbO0
cvoz60tjpuFdipbhTB62F0/KGpHL2Ok5TLMnAXj5AGs9OU0dFmlMZvPdMlJu+AtiTDUY04XLMJzp
A9gyN232dZkYdwun4rWF5M+aVp+UOtuKJpiYO0u35m3vSHjIWCWCcviCRylhunsgRfxR2tgYa2yL
U5tMcUXLe98DAU8QrEZDLeVuNYKjaIur0ChwdQM+R4ICFg+zOaf9aHzSGfmQ/MMFkyYzIxd2GCLO
34NLBrGOmAvpjExbUbR0ec5mLQ180ewDFfdqyJhhRAYjuZrW7O0AxGNy3eJevGp9NMythBfwcxwx
nMqZQYebpt3ByM0yMmZstroxeL287rXq0CQKqE97btC7XHEr+feitd7TiHiUbQhFIwutc0ij7u+r
X2gkYqgH8A8hyQZhddn3AwETGOojpmF3LqPkFzfZGb0BeCs1AiIMfcT/NDBrj7MhOeg67y9HQb8/
BJ8TSdsVpyZNkzjIF9IjOut5ZBsSfWUdhFlxzxHtn7kI7BeYJJ88yodBGI/CKMwM7NDhBXzjnf7P
QUy0n6nGhUcp2qGMFyOc4JbkhMHY6oWzX2WhvG1l8xzqyaIf0MdyGManyQMin9Hwd51KnJ0kfa7a
Njxpk15Nm+aEwHrOKS9zkDi9dA+UdOGhqGC3hdV0q3xCqfqEvKd/P4v5n70Zy2AkHTDVQ8z4rsXo
IUwpp4FBEM426HlFXePsSp6djm6an5d3pAFBfKtRUeM93HFTXRDv5niV0jkAulVld2r+5efxag7N
d8tCCppLkzOqg7yH3DGi7tv36qFST9UG9jYIIaZMIJttMYe736gsCSNKum+FTlHKTk7JbirL4wiY
/MHyWLFhbsubuW/HqJ7d/nJZwE7R9Gansbwv7gYnh5RUIKV4TAQb77oFobJPoVQfdHBVNevLqMgu
SXp9veJGDDY1i5+aj4us9y1OqUc/IUCNCqc1nApF2Txeza3vxv7K5Wp2FoDXFvcehhLB2l1VKbeh
IV3BKhbGi8BqFY1jdmX5rXFoXJfbvzgCZFDEMxnlBXLoxzTXd2EICNkThrGbau3vHAPCWE43QaKQ
RWFKtkDPvdCrBuuw+gqluFiyGJkToxq6+27T1yC4mRA6zRrcZB3GQjw5W9eMEtlah/K72BAJlRMc
k77Oj332i5kYkOC+nm6pxQ8MhKLEapzvnl/StlDldCAXyyKYqDX2wqFDVYEK21eydeMx1SAxOE7R
shkvnZrrqCmaL4PRu+eMsVvpg2rqyoY4B/ozszvXn02qPhZULl1gmgzYxTyf+J6/d4ospRvQ5UwA
Xdr2u2nqrvPOfZGCADo1qicmEqf/M7WLDUmb3ff7rJuenGH+rnDM7ksz/NQT+/HE5SMxi6TKQ+GI
7Pfvj5SOeLPtsZeoBVMcfuNzqulbtRPBXyoTeDkhRstJEToSTli1RcrlPBwhShaaDzZ5n1QAb7Cx
vw9dF9PrNtzn2sfR8O6lHRPhykwV3KVM2g984I6Qgmp6ltzk1TeYW1vQEEoUnmbYrXkal5sDvsv5
0KoCXESu908yt/ZzHwCHEksdiWx9mLl/37fEA60qpDTltWhK+LoyKSk124CTQti0MdYoqzAzjlVn
HryZk91K7H0aiBibyn1vtfcFGOnraZke/71X2dtTfXhqxq7eZpRxcRL+/Sv0nuEvY0DZ6TLVzZpp
Q6oEx9DLhkMfVjAiNQEqCwZuJj+OigXAodsqXR+GoabhqPWxVuqpx595U0gHxgHTm2OjCIIMHTDe
48q+M7jfzdSJR/Iln+kiJYSGuuCyTeC8zuDsiFQYiZ3k8ez528iu+tna/zjF4of1GNEG3MC3iurv
R6S7VmUklhFAnvjfDZ8mz+JNt/PacnRsnZtlhXcAiSZyG3aBdtW/iVStKQroAkPBMSOAEzkfcxj2
o7ceRb53hzr7ZEb/QQ7FbQdzOElSFmoLG43D35+yaxsIEiM30cIdv3AxuUgNRM3KWoE0FJGSpLga
WcYQjTexIrg9Gpb5CZ34s7lNWamjLkSNllHl07yblNPH1ZTP+8G/z2vfvygCa4CkL74x9vgkHegN
1vT3EvLZV7aB2ta/Ry7y9yc3pL+im+VFXsgSOPob9S4H84jHJSt2XjtVt+WGlVhLh0xEHAmT7ew9
20MBUZ+gW3yaU/6xlODzEFW+DafJgn5jOP5PKVFmhYuulHNrCOG7l8x5Dmpy8hhhSbyq2bwSKSP3
SfhPBbR3plbW9wyC+8Vb9fY2CcZFrmd4wm9Xw3+/cP/R/EBtR3rKpqhxGC9u7fz/+XSmcKayQjIc
hVNiXqXGHIWFT1K9DF4S26P3sICGG8um5YggaAIfTyO/LIb79O/P8SZNePerBegsUEDx3PzHu/WG
Cjl3p5ortj00L8kaFmvUkc61TO1Kfii2GqszaQi5QRlnI+lLpJeQm91QnE2wlUh2NW0wvP3DZG4d
SGq6C51gMVk1BEVc3Fxd3BDxIIo+SRf2wjChreZUADDmGbxEaLUABjZuGyNUKPdDM30VQtBzAqiP
WNK+0oGsz0bnA/4ou/WwlmF4rErncbTU/bId6OYWkK4CilU70DuRDLRuKv0UJK5BYUsIdp50fRQm
rhc3Aht/2dniNCardfj3N2lu39SHbzJkZ/E3NVnwXriCLCPJ0pJeoVdV1TF4TnxrPoFQazu6KHRf
6thp7V1mVydjMkghn+q7N71106UJAXHqM2XlW5LHuw/ElZrwQOpolvqbOfJ/llhZg52dDHBBcz7S
Alcxk/oZRQ2eJqdloO6jf40KqcjPM7Y9Wy1QEYu2jBHYU1xacHS4fj/ozPslm2o6UtLJe3s19y2E
lXPeYoDyKdeYMRXJea5K7I3j3F4q4d217KVqUCezX6xLryZ8wbf7Dk3GQwUI836BlrcjDv7KDjjf
FuGnXzKhq51d1K9OaJSx0+nufhPG72xrlBdu6pWxUaSfuY3ezPF/f0X8VlYIw9UGUfvhup9ns7nk
rUbujgXi+IYl600zOxuu2S1RqdkzqDW2YXX5uC4efd3J4ZiegeM3fUuk5YwuxvWiztcPsuqIGG6z
Yt+s7byzq24XWq/BWDh4HScvJvjmD80N82gUwQ+7CqwTQyPjnszUBqs5Sc2tGl4GPeekBfg5/m+T
fNluK9OzmQlU4VsYRqFROT0B790ZUVB5maqxPCdZWZ5HY/FoXc0gntvSehg9/sacLsktKZnPhI7X
F77s4JMHy6/OWS8GzEtdRxaabM3YdhbYqwBLY8/sPfg9/YvqN6yEj1/KAtnGnOJsWv2zxheolRfR
sxBRvhPhfLIbT9+TlhNbgXxeLZe8QG6GTGuQx2RkqYaeAlmeElJdUETYORgtB8azGM7cS9EKBs2l
9vP2ZKlvcv2Rt1sDq27rQ7gl6/7fP0I7/ver+h8Xs00TjikYjYFBsfPuwlzDsQk1+mDY9A/k7gRR
UP2ya0EIHEkabhVGUzGJ81qnu7btqcKy6iqrF5xQTJeDHIxzNixnpEU7OFH7oZsfszknXttK7st6
vcDXjxl/6yoEZTZEgdV1yDnVJ5XCB9g+kcUUC5bJkUs9gw717xOEea2lGhhTOwSfNa5IGkFt0V34
M2FqWOzxa/lJ8DDAwE/6fL5hkAL006JWda9l5sxXfMwwVnTZdvNav6BZK8n5CH7++6v+j3OOtq3H
+ITiMkQ7+u6cSwkTrbqB5VIBdYs9MX+RC8PpZghcTKQS9nWGhA9XRxkV9NIABOiHWSdi11dMBv79
YT7u0PBsuJAjs3WJE3v/jXmNU4BbKCU3C7EFgGDMrD65Ppgfe9ZsJcZ2pG49TRwY79ZWExRqg32m
u2A1CONBfkCeAyLZqyYj5B51C1SrCu6aXbsSJbvHi4mUxhixvWXFMsRmUvwJxya5UhCVrlpFbV1a
xQmFVaGjtNLWZW+bFyFFXB/ZvKpX8mKkzLnylvmXzmhV93IAU4xgeOtPWzQYpuUn6zPDkqTp4k1N
E3W6maKqmMKzIQe2f0+PF9iIuO0RxYZzaB2el6WLKavskzU+dokarpa5zw5+1U3RNNnfJ4cbitlT
TVXZilezePVsrt1hywfInD7dJeowFSw2h/zro7fk5CB4z/Cl10iX+mStKBebJiEvQA5Q5aYfdmOY
l1WBVwdZlOMSzT4XPbkQzIzZ0JK9S5luz2V6okwiMyp9SteOmTYz/LgIrefOZ3WlSenHmdtjCxTG
g1vQwChbed1X3NnytMc4tyVLF+F637Rka665vKra5XqpGBwOvSoOdcMHL9wE+QEqg1EF12OFyy5Y
HLVvFUOHelTs31mdPkjvxGgCZEV2HnWY3Ywl3WoxJo9iNsqdM+e3IyP4Y71FjvqK20NjYJt2lGOe
M6Awe9QmwMkkvELoon14xUvhwcUkKRUO0dnfANNT1UaeVTSnVGjjbDWBFTk28RnIrlxYEY17atmA
ZeCIi9lyJb/jVH72+n7cZbaT0YbPym/NeOy9k2ge52oafJnuPM95fWMSAVX41vq+feSKpSPzJ5ba
5TTmyr5IGFzsCr8SV8XS1XGjVn6ufBOZviEIc7FsUhPuhJZPkKFUBbHW3RVzo/xyYv6KuRQq5ERw
584Jqp+dRqPCDTHoR0Gx4AXRpFsfNGB/kyrdYRvNz94KentUaJShbxvfzb7ExFr45aXTWzeZnxmX
1tzeTEnY3ovQXS/g9FRgdAGN9dfkWAwbvMxwa3lKy990RBWxmrNGV2DkjMO0a0ISP/pBmpycjW2a
kup94FgG510J6zbPG/t2DnMM7v1N3hpLlEF/uDH9tr5ZLf1DVu7NjJaMmfzcHJXb3IPCejW6ebmQ
YLLzvODVdkHJFiZkFE7lqJlIe9ALl78kRHAjj7lL4VzNLmIZ5vHwzuOOJ0xGGk9Wt4m7GqWigoF5
rMJ1vMxMWdAHg9xmIVJrqfhcPexCiZlv6emMMes39mvrTMz/tMss2B0JW4LkFtQod+25OpRUPpFN
crOrQ4q61kuOExOmtDHds+byeAZFKlEBkc7tlUyGZcFlQFaf3NXtwPzQkPBh4mwSesDGm7rt3em2
sQUXCOkZprEtWq89mqDv2tr8SobkeBg6f+ety8+0Y8QeGHreWptqn2XcVZzSf0YTvO7sLqNUCYej
PWFRFIDk7TX9YeFH3enM/OnbI9+dkK91omh6a9Z4nZJX0ol1r2omZW0q4tCqjV3eN6BSk0fK0F9V
Mt+nifyiKxTX63DHQQamqLjvpnHeEzBs0jlY97mdfvUw9uySFxpWCmpLg2DUpakTsvQZHvRRQtKQ
WPgV5Az/b3Hqgy7MHv65+EWKOLzJlU2DFHJKkQKJScVIKjfEwem6SxDSG7l7bCPtuffUt1GS4XHu
ysfJr4YYP5EFgnJltEHKcTk91Un424J9BtMuISYxQUwBuPOnv6TR0ns5+MmM6t+BeWMDBCtX+4et
44FVGY0GXw+TxKZhkMpsw42yDs+Jrh/nctyLAgK96SfgJeZs+y6NV92TaTJ0loxE2p+DpwylPxGq
SB6IaCQhg2hVvdrElOuUSjLBydIGeFdo46W289KVOu7MZj66fI+9SUrLXHc5Ej3j+1IAx5DNGhkN
zIrGfWxZHGSxwC0CkLbDYbdHoYxMhYZuxYhwn7u1gSTGBbPh3zR+fsoqaeHxV8S05/I7EhtwPeJa
BMBLHc2Xw0idBAxG34w3TsPEnGRc6DUWMt/ZCPCnCuXqypEfm1p8Ywd6WUpsaOSHgv8kYABHdBep
xacoJPIm97xbpl83uVNDT8iRtglIenlW0GjN7BZjaXqbWuKVWcYZpHw8pPwx3OW6yNVE0os62YU+
cu6xS9dYlNFSDceyo/TW5UDqsixe5Og/rloRWZj9EKl1V2y5fBCMf6vwj9OpexbJSxjwtIkJPpnS
Py+VSdK1/SXppmxXlrhDhWx+TSRsRh3bnZempNpgLrK9EK1Z8dWw08sctCfXw7HYV7W2doNHlnX+
auYCYhKPihHP4oo//vby8VLN3GQ8yX9jFtd2HtY7GusqqmxanplUf6a25gt2qi+5uet8eW3l/Nth
aQhktb08TlN5K838NVzrxyyByuKPSHBhOl/YHcuBb37cuf79nDn8LZQskDl5X9ScnJKZepFyGbnj
av+ytHsI5vY89BZJPZm17vwJ86RZ5+e0g9VqtN/Ttbpaewa7fpHcKdt9AIzH5Sc4K6Op0TibNG07
Vx0E7dlodS5lDtHZtGiBNuWabvgHiIzFeulP7o+VeTL160DH36eFH0KY1Lcre+ImnS7IFaJpWCUv
a4MpxFhr9CtVj4CoZPBaZ99nk7bykj29va78gimMFkigaY47yHMJseNNIkeGVzkb/4TJEA1+yzfe
ByjcfDyaXvJgNf0TL88Ni1Du/U4z4gfpgYtUkrzDjyGK9lY2/atGvhS38+/NtR8NJtUaFpWfK3QB
lnWm7+o++OXaVUlbFM6FhJnn2eUQ18RUsJsA83dB2jUzP0v54GG8oW8dvhK5IEOex6VS26XYJyJ1
7y6DEdUVgbKp8UdpYmN0VryUKX/tnK2HVPXIuhRhLjLMLkaV75NK3dsGIFb8+IC6A8iP64rbcCU5
7JJZcslIsj7OyuFhkvkVXzrvsFV/9b3yPJft64yQO8rsr6boXocuwLIbWhSM4y+p2bE6a7mp2K2K
GkFTovihcWhdBKPz29WwdsS4q4qSDVOqR0ObJ79KH8NCPjaB7eyKjl0+IBcgz0NybYT+hcf5ofS7
54oUpjEAvNCs1LTI7K4sI7tqtpAcw+dbz1fuiUnIX2+K50bbLqIq2vs6EPeW9i+Xie0W1H0ZX+ta
sHCNYOWP2nkWvPYsAQHr0TyNBmQvDjooflKPc0iBUFzprhXMzE0GfQJp9A4JGhEHfVyX9YB5jB3+
4Ido1LDAId0mmoPTob6AiXvvqTtRT3gLRcVMay0edSfIOyR8RDdJEwv3VgyuiokGcHAYVj/SfKki
eoZhvLT+vg7mn1q1l4glEQiPqdqtA4vNzJs7EbR/2oAla9glsW0jggBJ/F2Zx2Jhpeb+9Jio/qll
w4/GRDOh1Qj5e9rs9IZ+ZqF/xpB0mD3Ar6srClz7X/UQhpj6kfykgwDJ1TORWOzHqrK+4Zey4wT1
765qprN2FIdLfVjAakVeypppvXonA1zklbaneBwREARzuLfHg7ZkE7kTj5f6kqR3Rtxq5MeSjST2
2fkqWkIXW0v9KucZXWfGZpqsu8kYcdlYXYCyCq732z/4u6yusPfrSomyCdWsEI0kGdTbhP+JSvqn
FzRqR0g7Rb65AMZNi4gq/eeoJe6/CeIeZOhNrbkwIF2hbGydgnKA1GKS3i4MIm7q8A9tsNNkJE+k
9eEWZH7tCvaCwuBHrfrgBjrv1bS28QyTuCrTWz8xXloDuI3rd8hIR/eFJhydU0XHlQQeDiv9lfnD
N3PBiYJ2OWGUH2jeJRhSw2tdpfluhiEWhUtHjpvD4u5rqhzaTsrwUMiHNHTrsLh1rYb1bMpqFwTw
SWmY9P26cZTzB4cA+iT7WpQ0GZPnoDS+t1uukynTiT/Eekl4uwP4PrEK9KtDP0nULUYfNMRj2H2r
E9QjRMWeCmfWUbOWu65kV9U9Au2hsb/25fIdPkWGo19+m1r5tCwc/k4FpGPgxTYSq+Ocm/m5aCFN
pgGUwEtJycklnTmYuqsvyj13CZph5WVSLTio2l01rH881WLdtsB0ay6NHjyh3Mshgns401arOc9q
gpwKTTjqsuFW6A1DMqNIohxCnMbbna8FFRolwmKHv1rdvBjh3B+S5K4LkKcXa8rl2ZW3+VBTzZFX
vu+Lh3JsE5IHxa/CwJ+BhncEj80p15Rnf+yIn8mNRzXYaLvb13XinCyK+ptwWtZGZwA5yoIvusdP
xOuHcn56DSbYuqNLnriNxG3CwKNUEWceOQ3ysesZttVLGaXTlMbSYZzLuPdg9dRwJDQ8AmpfduXw
W5veeDOG6S8LikLH+5eYzoVBfEXEEvjqJQ17m4sKWbCEFb4QMzXaOAHWVbJIGd0XQbSUqGJYp5kZ
fpUhSe/uCE9v4TfkOvtMy/W6KsLXIcSxU5ZGEK+gSKJQE/8QIgpvrOJ1ClHLmDzxWOZUVeg8mIe4
LBwOCSsvwgiARscVXSc5LUqCBIElkSBsHBBx0oZeGyxNs2f+f5LOYztSJAvDTxTnAIHdQpJeKW83
HKlUhfcu4Onno2fXPVOtklIQce9vg7TUuabS7DSu3bp3suxJ74tPR3KHUmb1UhHxkrRVt0uZKn0r
dmJo2WU+xM1vTJIX6qH8SZ8MFXrrH7Nt/0mSZvey7AMiahC9k4vMqxyTbjHKoNKgM9aqr4JZKc52
f7WXhqrIxdrNQ8L80tDFoGbZ7SsAnL2TcqJxoPsAKYDFtflVorpJIIvOhks6eZR2aTBoVVBW8Rjo
C9Xmhv6Ytw1ByFAlIa0b5x5MPYznQtJ6QzqqWWonC0aFfHgJom5oCYmu0vDpOqHbQv3TtbZgz7H3
HSr2HUvjEJbzF30cBcYpNkqxTPtyQoeALDvDO/SnjZPkvm3arZBwXlFhIXdTebVrbboSBlTYbdId
4bynS20YZCa5dOCqH6jieE9wPHRQ5+0JJMyOQjk7j1Tpk5XHdxNbqm8sFkBSi5rcNruPaC0KH+1y
HfTrctRXmfxfqBYZj/Di757NNkefGy1CcXzTM+0NVO1s69QBjfEKkOMMgeYmH0tWnrUOMMLgoUsL
ml+NNP9T0u+AtpnVgE/aH7U/c+TQnSgrc2/U1kul0t+BeHf2Nu9qkj5lpf21UTYTe6WRVUQM4bw2
v2xC901u9JwzHeJTRcuL6IYP/mDll3lu+mPxEhWx5vf4KwK75Ymo8VksUfuhyohWmcF6tOMk9mUn
Mt90mrsh7hGV8Kt2ys7PHe9ZjN7sK50DorUvSYJBfJx75pEFcYgBkjiWIxEgGNi8eICSWzix2KEZ
4jlFV63/xesTsS7WaViBGHKaJTlM9QCFzcv+Qvh2F8S186UytMUphR3lEIIhJ3cRlE7djiapfyV3
xGSf3BKlz2rFE29JcxItVdKNmfoIlr8nj8qHvCq/Oi1nItpWuIQalHQotSD2yqC09H9ZAppZ5GkL
ysVxOy0nQK19pMMX1lP7rx+SlLsgpwW1O2o8b3qh71ei2DgNaAGaZ1LqBXUurs0tFy09m9lpaHEa
R8Sy0xL+UXSJwQpYoHRyq4eY+IY9L0i5n0zzayg9yo3I6mao1X9GB4jKWSLJqTFQAoerA/o8eV91
9aspLNQFPUcdEZ7+1G7uFQ4jhEMkPi3xX+o+yJ2b3GO5EsA/ltlnm2dH28qpzBmfl7Z7UsRycztG
wWgtLWSPg7WTnLprFtNTlcOCxB3GpiTpXlkmCXdBnq9DyNuqPGrk3MYEQvlpPdw5lZ7vUiqyu3nc
kbHieznBVSxku0k2dJ+oPNvH44De29cX61/nrJ2fNBmB3rO85NaCokR3rcPUqMMyzd0xRa1qrd1j
rvN9TLRQFIKnNN/S2NuuoSgPW/ohuytWEpsm3avOpRGbb43n/R15tHzb6SYuUMnPVdJTxu8uhQWe
AaJWc/Y7aR0apLCoD1Aca1wHLc0C8JoF4l33JhrduzOpTam6UgM5fsdgxW9bZs7N0imKX/+DK+r6
RsCypUbqCxfu0kTzSsLMg0FkOTVaughHUOydNOacVVm8xkZL4oThvRBYoILIWn6yvH+I+/XNmLLi
MCCJ89cEOXCUdCXUpXNzGL+AuCHppmXlhbOiu7Gktbd0yTbtHI8ToXz2qHBlLA/s7f9clV9U5HRK
+0nMTLdpdg9hWAd12lOKuQw3epMlm5Exo3UFCD/OZtvv23Z8jYkijWKyfdNlDaZicIK6A+ZMeGnb
Br9wgrPnSNARTRY5+Q5pib5/fS6RkNKRu3znhHf3Wox6I6F6p2jLn6wQ6S5B3C+2JFoxybNrqorB
JX1qG74yLcuZr8iIlCMd1x6yOpn9G81k3NltV2CAHHbeXJckWjV3c8sibi4kZTIgxZvYX19cVHlx
/GdNvIVx2CrpRo+Xi3S+J6dPz7mIvnq2z1MEbWMKTllVt6Cv3fjIhfkVbZBEbtUpy4bFkmgSXtmy
wVbuT1N9rz3DcuWtX3MTPTLZD/68FXQiDNiP6Qs858EmEsmX64R4gGDWeGbUcsGJo+9KthfTyme/
MOs86EZqdYbxYFYpiKRDoreQdyxVr5W2zNwvNY6bhM+M0cdIUTCyXCbDfeJ4lCQbbKTSoOdcpPvY
gotxMv2uH/RHgLM3O8bLy2OCRSBxzhyQGBpj0EAn5YaQv6YksQCz9C6psAisqX1rNHEym/KegPqf
EqvdMMS/Xg31YQ6PJuXepAmEhFQ+2kMbzHbf+mxCUzJ/1USyBPz7AlbQbTxX6GI61XPzQQq6fzQS
OMs6/sbjtRyMKjpVlbhXpfPQ6B0h8zp5WEKvr3OddsAwAbkV25i9Wyt+1ZRLubFDu0eU/cxpY+/6
LL7rnDKQ0Evc0w+DMi/lPJl3MHN3K9sF8tL81Hh5fiYtHuV6fFcpx6MdZWd1UXeQWnSrPLHuyNFC
SRE9aklt+MxDdDS4h2zcTp3+vtOq6cgtCY3ruApjbnZyzSU90D/A81XIvVp1tviWrIWWEoVKV5u1
v82YAAtKHNpfEtV5enXOfC9RCGsqXFx9n/mu6zxxhv20xexP6iWqQA/KXAP4nTqm9mr8zYr5zimd
I0VSXyBVxs008x8SzH7Ar4mOryBn7M5YkWrmDNhVFeiK3d/qGB+brRKNab0KPD76tfxEuMcKIvZU
oP9h8Zz31Dx9GR1htQjVmktNc9OlYNxEC2ic88Za95Pcciy0f932p7Vh/NuONumureRX2iEs0Rqa
zplvuU6+qFZw7iwqs/xGduR9I36Al1DXchJf8xbwIh1srGIYWkwNvR1kdfZmIShzSmqobMm7Kxja
KgztB2xy8OSdi7ruXeQ0WVsRXe/FsFOKPNuxab8NrSt2w0rocGtLEO8o1L2W5BsheSkb7jaa5wMj
veotOJiyx1e6eQDEiIJB0O5oOCRvbFoJCuVuZsP04p1tUUJOskgeRGOhwiKdZr9RxiNdXuKS1UUW
1IrrTEaWPJaEwvkqI0e0AzHOEo8CsgRuFREwjdSxYo2ioshYCq7VhFlXGGpvtgLjp7OC/2rP4OCt
2JwHXZ8+GZS2mbbzSgIcjYVBQhdEaKOighI1qK1uHCSEhKnFoGAC7dTVGvprikN/LTkMUJTghcwm
FhY6Ax+XCgO5FgsEN1BNXfnlRYru+URwp7rtrnDEp0NoCl757IcpWztbc6dKdnpt2LIxaeqy9Jtj
trdCq4ZDpqFQoNBP+itOqKwAp2AxdPy2N+/4od3zEgvnbBjtr7KzYj+IcmtK7zhmlgYoJakBOprR
3tuW8WMVqxn0Pqx5SZCn9sRVQfo+5CP5Bq1rP45m+pgmiOxdJEoVYglwvh0KnwqkA251aNZzp3uH
LPWWJ89sTo7OSSzVUoatDlK2YGgNibtjuYvEzcmBq7P4nnqtYi80q90nXQEOWdXZl1lZWdA4xWu+
iYGGvP8QQSTK0pdCJyRBMgJa3j51LbJNsd4p589oU8zilWVgrNkPcu0nNZhjuMFTXCLdVWLsYHp+
0klA71R8Mbg50sGs/w4T0XFtmBfTF0bhMuwWGDuoRnnlhAxdq1PBiB1OfBn0CAln7eFPCGQAvTa3
7IHu6ObZpZcsRONMUXwyhL3REh6aWiQ7Ef5WAnXWiQlXMiCcc0qbvNrkvmja88o0AgNSzjvX7c5y
mLYPGYTMqtWtsPS/chk/vZRJrS1MOxDacgR6f0t5eG5Gl743hf3FBWHvIBDvS8lV0fW8YjZxpCTL
ZQGxrWOA8BHkq/eQe+MhSFqho4C039JiukNigjN7Mquwa+9SCiYifFt6nXMW0FBdjeKhreLXwvkT
mZrvkRoBH47SzSlNBPoWEwTGPvDilLCcyLtq871LDQ+HaSUOWaYdzRjbdIWJ0u8c8dhMfR1MPX+D
uyR/6qW7TbIVB1eDwKh65OxItzIcqBVc2Fj+ExInhCay71gD4a6IyOE1eCjsqkTzbc7hMGvvuUnm
u126Pz0pXMwybPpryt+iSAgKGLD+wti+2IagWLLyuJnyPuwdExn81t5Ge9Gac8u23OOTl7eEnQwG
gw7gbe2A1xaXqPOerWG6Du65MSdGYP5uQ5SKQb5mJDRxVeol+e8YgEbndY1jngmTrtL8tbWH5zrf
hCORRSaUThjNPKcuJycyOhg8qFDP/IqRVoX17FBPaZ47axRvSIyxY2NfxBfStQPRLTrMAAYdPx7o
I1lQr2rj2J6shsSpZmJfTgsMGFaV4g1k5PRrkxDsCJNMbxrVLpGi2DWGeF0Y2mOvsohDq4twrnQ4
74Z7LV+b0FTAJZzeJGFOREQuZQuSy602zTZFE9F60DlkMOrDhNLR4pIxoLR4p9twYdYWXSWH7Lx0
dowsDzeMGvuLR2hk1BNIP87TAP+aBl0yRydw8Xsz0e80aXyk1dhcEhErv7GcJ9G1D0VvTjhfnAJW
JtP22UyVRuOU+1lrRMgZfJr0uyzmVNbjBSs7Nya63Tv6pd/Ljvx05hlLeNk1XayDtnjxvjVhc7JZ
++mABY+6cjPASSJZxmQ8c8R9xyQ7Yg6zaL6Yd2rjKiLqP4NKqS/XnB7GdvmOKmqfdWLwVxRgvl2a
0S2uGOXs3u9qAvan0XtXGheAlF9jL6g29Oj6hqU/2mVsHWssjU67HknF887L4P4Z0uLFcOmDpFiE
dTWlzxCgl02KZup0Iii2dk7IodsQscVlGFC25cNBh3PCaQ7GDGpERnWXhAT50jdrkAjvEQZD4Q2T
Z6Xci23TrCLm9cWb2+tQOuIwy9Tilq5AkNO/NEbWGCvsnzazHUbW9ZZH8afqOmLSddLgHF5ZjIQx
c4H7r01KiGCT7w7yDtzM4Dpx0cke0UBqhy6xHyM72RdKUEjUdTAMtiYRDmUs4Ms96wF5AEDXu34R
+b6fZy5qEvR1wu4wI9KKEzUZxhZrfPNIg3lyCnH11HLqO826AYseRx2MxrLWd8MlvDwWtj9I7ud+
YXpGo3UmjRnpXlO8NnXuHPJCfx3WVqdhBRtY3bN3r/WvmdMYWzdkDGz2olx9rZr88cqRsRGnO0Eh
nwmNGkcT2MmvsDrbY2bBeTXf+YLJmEGL4hvzVJKHAIV2NBq2STO24TGq+SV3xVVkXegp96XyII3d
QQBtgT0QQ8Yz7TEGIejHJ9ImV94vjpwMEl+5Rr5XnnzFtEPCjf2FRgIQYsqfVcKqUvCw8MEQ8sLQ
pNd/XaN8Iwxj4NKq5WnIxwcuT0jlBDa9jdybPTb4iYk+EcxQIiNTebQ4FtzxVJdEflI5NQRGDn1q
J5RGKMoi6n8uGo9D0lkxa+z4x87y9hrVJFyRn4eTN9soHXbO9VXlg3nM4pA0XeLEC/xhUgo8LrQ4
mCAMeKmeRkQ2gTnI+7EZvjApPaCBwfSmrWBui4IKY03uEvdXIxiTwOLCAfElQmlPUckv9BhsLqZu
vZMfntZQ8OHE/zCiXz1sGUdmIJBHIsEDy3B78nNOjpJW2Gz5iQpi2CbcKpio4wzomN1N0K1cxO2e
AIFX8py8PRfIXRKXWx64wb2X2w8MXBdl8OYOroGNjAMEhgIecFjIL6s23NbR2V6IzWHYdNcGap4S
82olpyUxsxeszNgbh3ukk6BA/yWN2Y9VtVHSMJVhXK5LWLTza8bAkJqEpaxp9dGYSLn1elRBY4B8
dd5RY4j214kIJlMBRuGlCgu9MU8FcRYOtD9B0nKHfmXvEtCaZsLgaaNjkVThFM4Pd1pL4eJ21SW0
JIqU0HW14BaQ4intvaPunlOufjINcj9P4BzZ/I5kUX9iY/9HNkcCP97TaqJ+EXuvFlyQdL+wlBMg
RCa5L4s74KxP/mvS7jrxr1/rzE+T6uipNah52xdaQJwpHuHPU5CMiKw/yjJBD8pQKsZqyqaB9Qr+
58p+5a07jJqij9GkL2VS+V7Kjz7pX7QRIDpDL0qzM7RRWTifUdtnuMT/VXWrPrvFPGHIfRnaxTxH
sfE99PF5yCFpilp9t5LUQSc/qfZuBa7ZBEMZYTGAQjBVWVx9FZkiLEWvZZD05kkuT6Xo3xGo/W7F
4UFRHnrYqaOdEdlgSh0qimwlTjYQwcVeQEfi6aia5rNACHCSaUN5KCPc9jXM1MupBxEH25iuji6I
8zJ/dBpZM2C/vrMGJCRUMUQDfz7J8t/WJJ9qjBLu1v658y46/zR0uLJrHB3aPARef+l17ZCt6YOl
Em0nNJDyxFloNndkgSlJjr7Ui8eOXP0RlDMgdrQizZetJXElkqKp/+US+0E5ZiL73TA82AbrCxmQ
X2YC62XThZYhaHrthv08v5PpTgCQzmY2rsWhG37kzHutNz39zLCZWDDjEMz+GQofQby707qpvxJo
U6cEmCvNTAIo8VPqrS9Lqf2Jqs2BobtBSmT7k1eKC0cV816avRGJ8JG5/R8itGhOoag8Tt8n13vM
R+AiIpRtPzdksPaLEySST8LcXriyayTQRA7DDtQFEdHR1pP0O03+gX/SQV2ijRVhTW4z8p7sogRd
gecknCGjFdQ4scWy8nSbuTGyvWBe8CUlSRUmK+3Q9WxuDRqnXCvAwmE27Z6WbtSLvj3RZqLJoDVA
Qkwvhrtf5UeWkFxfQArWIofAtN1HZ2aOxscAZjnDHnqyZGkCbB7bJOTrwHFLfsWNqUZ8Bu3RLJOR
DrvlD3KPwcrRu0U5HROYoDOXFu2+xNuwoO/NXQCpWEWUAyzsupwvXkHQgbMYHNdAj+mGEcJxnzHA
UbliUWnidktL21n+UuiTBSVRwctF9mOs9J01jgBoruwZaeRhde0rAXsoZucmkLPiF5isf+yy3qN2
BhJAAbST+mDtWm/lT8kZlgiUczbxpaY9JXSr0uiI8VCDDcUnaVouzxdxjwPBibKyeGWI0h2znutU
Q1M79AVpIS7RKA46N1ZopmhD8eTkrzNUODiW/sV+JIaU+8rmBZzH4uwhLQpVB2+UVtpbmUYtlVW5
vyjO6raDiiHBp/SjMr/XIvnG+XsYdAKG8mr5aqSXo8danR0KQKp8+Tn92UILa2iAvUXlPtF2vRwi
FCNspv0C6GsjLBjrDCIRkA4xvPU0UkPpGSuPFsHyjGYDfEHh7XtP3SmbUnAEYHfl7L1i4yIbIG13
64ChV9LeMqF8Smu+1YKdaEtnu/QN3Rzt/FHiDgp4rniTQUf8RqNTJFq1MHa0JFRC3/4ywPH+UxaW
CBta/urCatA0lDtyoSokSQgKJz3lOHCXoJ9X0Pse5tru+MPNO+RqTE0TzMYCO160b8S913sGOQx4
awVu2CGn6uz8iB6Vh95AT1nZ3CWDAIAyUcJ17VId2nq6eYqoVJYsfadI3ECSTZmrQV9GrCRIccJl
H+FiLcEJIxvJj22xJUXUnJILSQLUWP2VIn6fpfu3jFiJ9GErR8nqlx6xDG2ezacNv6A0AJXUFXs7
kx9mUdNntHThjH8cBl6LgtpFP1YSSxOm8ODcWTImTbH2C4IRCEvn84vNmqyUxNjUeMO0t6oJVaJd
sSarOdrCR1G+IL8VbXpMDd7ByOWYmZacqaa+L5KxDODDLLCE5qkwavAe3tqEdAX0GdCq3RTdhqr9
cGIUG3FuQBo0KNhYAzMEHzyaJ5i3xW8RyO4NWElfl60ZEvnFd205adjM8tjNIIkGvG8EIbz776h0
05n33sto0CMzO0msv3PWHyeZw6xTmCHr9R2oRQ/G6tspANTmqdpu2ZTfcpM3YZk71FTpYQXXSTge
PYeK45FORjCLsScpJ5XWjrQE6KL53mD98jVHAjew8XN0M/lbTnuS6DNY0sYgjUaAyy0qMOHmvfCY
M+gBzvs2QivUvJS2WkP9UKaUhSbWcukEzeRljMZBosmqarHLS65VKnDSTe8ijsPWUhpZNWoUYz0A
uCE9S+n+q3Q6u6YcJfZwQDGfBF6HNo7NYw/5n13RRpdefkHMEB3JhXy2R88geACBDB0WfjUloCV9
SqG91HQ/KwlyRaBCkEXBKm0VFbw2+YWVHKO9EQNB2XO+w+nGMi7bd4F2lc8f9KI2+t9EN77ItJzI
E160XYy2zursUzVyCCjfTiGHSVBNAzuu7xKV6X7ZIlQYjB6FCWKCUB+N+yWi6Z4QtTShAIHyCIGi
oSNwBU0HSoX+iHOi31Uq/i4QYZUCu6g+ssMCV30YcqFlq2JKKzYghTb1Q+Z2kP5tt4sdUfvKBGgd
dAPWA6laSEAjF2dNQBwy6Z3bq+5sCe2x6/PuzvTIAkxilkADzh9p+odB5FvtFl2ou31/wvDMu2x9
rc4MbKuBTNuNemlTlg4StfgYHfVgTmrcKaROpAIOrCGSflT9yTCQM6RcpAe7zyfuBMZwYloIGlFj
vh0976XLYrjow7M3x7uh8362wOoxDzVKaXix5bxHwYrneG12U1TstRSkIqk68KB6OgvhTczI40AE
s8d0pYOyqomvR7opOwXTwsusaGHi/DdG8bLCPVrjDCNBNGtOFIlbT0fNwzVGcm/B+sFOgg7XhsX2
8xwFGkr317zP3wdCOKksMbRdXsVIgtzqJojgii0PRgMcmkE3OQgnKiDhT3o8/lpLg8xqA3ytYpMe
6fWvXa5UzChCZPI2nGvMyau5eoHCu/DfeBN55D4QDDgEWdW+8DiuxFkA5dRkWHNd2Ygquh+nXz7d
6H6w2bu6EvdSRedCF3sggfC6dUFWYxPT+Z684O/QD0ULDVCwWVANBKCSioGMGT5WsotZLPm3Ah9H
sQy0qVGmTGmbBtKdqmSfOyMzTAQRXUatQOZWXoRoPmMq1mKbtRWwnAmQixRqquBnAK6p5lfRp0eT
CTRcFXKHqDCHc2Mnkd9BYwt6jvzUk9UuPaGnNINFxs9LDxIk1lfHLrJdj6y2xTHHjW7sraGxyGkk
Nb7W5RAWinvFzsnXQgT02DvIOUphEU9Rpky65aGYWmrTsZgeZVfz7sjyL0Jr0nXz9A843IuLQJ9m
pObOEc19q5wP1rx/xF+i5IH4C4xxxWSoGi1M8zEEAMUeINrXMtFfhgTh52gS2liUFkVBGTRr1t+h
FksDPbZblh0gX0MBPlmAtYbsDx4y8S3ccgz4AClttMenFFroSDjyd+FZv45tUINpXdp8/qmKrN8Z
UNQsCNhzdHBoxNHffPPdWaFD91ntUUQYFrlL+r+uGZNrkZZfdgT86KBsQzem1gfNo4PvAvbh3jdF
+pBMIGduSgKi5uYf0YKSeCopH9XEt4zI+x887rKs2OjavHpIMst6sZPqhkniX2qAzlhYQr8nlyvQ
IvGsQvwczmI+r6LxDrGFEon+q1ubllRba+1pZLidbfGb9HoZ4NcfQqKVQQTS5mtupbyARgO/au49
obDWpSJxWWTKPprmiZDDCc0jVOVkTNMl7quDtiYkqwH31pkkppikIGzBT6mVo2Kq6e9DHcMJQgou
lZP2PXEHmO03D/RE1uO9HIf7GQESDZbQPJgaYPxRWGlb5ilaiZBTi87Kzqaoli9gWOMNbN7bOYNJ
F23HtwE5uHciOZ+wEjfhOtCQkOA6o9OwQXUa2bcthKAu+q3jxE13hgU7W6YCedMAyluNE3YmvnLd
ctv2yrzleW88epFxmkpaMA1IyL0ylny/2u+5YxKzp4uUkEnayBRf1XdB2SJUWjahjnTvsMduGJDT
HxardkLUGrupr0BTGsouYnakytX6Uyk5Scuusml8ACZy5DtNUVaIJQkNHTsbLGIXovWnjTFZ112T
0khsEb7XCGrWHb4UYzR3uyK4JYi03Nx1KXOzoafJEbwZRCx/tkrNDAtClIJlksgZhvpKyvl1kEq8
1N8CUXCICig6/5c6l7e3PKHpeknm5wQU5WCsjrO3O5I10lQzTqhE7zIt0hjDVjIH2iHDmo6QhkBB
B3aXW8hrOyb5XiFkrBSTF8HusYaTLXcwJ2VoxJpUOxlbbP2aSpRXA4dcVCVo/5XnkfbY7tICzg//
gr9Jx3wLb88p0pUWOuPAnSgY4ldg07AxGP6TNUsPUVSAlZi0prZ1RwZ2Nl1rjfrH3gDMa3obJoGi
NGu2OSHqeQ1NI6teEk8Env7QDTPvdu99pblOLGkWv3lVJ3EE65/TMml7t23eRoLNb7iUQX9c5yEH
nkeueDeni3rG7A14SgxSzIjxZjru83+56K3l/iO+oQoMWN4YRP46GgamRlJBJuVyJsT8WvUYQ83Q
AShl8W/O/ntba8YCY+RxGYh8CqMZaf6iR9zmjLMf5BOfCr27LYokUQSmjNArO0e+9Vwh0sm+Utqe
K7FN5GvrXtwYuYgnm2Mhdft97pMAyC76a+bqQ2RskrZ8NCWyEg0btb90unHvGdXfcguOBTVF/q/K
8dZhT0g3GzaIPy2LpfU0pNRutCD4OpPB2dmkj9xh+j16JgvVRuKFzbBeiQAu3/jOtBtY38EwSJ1b
Xfejg6JlUvfh++C1kOFc6pohcMrlWzU6ZqBySriVwS+RYWe4OT3eBeOBSoj+ocSWuqNzq6fB1R1C
uxwiH8SwvlRxvEek2oAMzgZ8vvliz+YUEMfZIxMbr0LOmCRmsa/cBNRvdLNQ1k84FKY3JkhCthxK
Xvl8r7MBMd0iCDcbQKHxlYAT816bSsoq2BZjZX60I8xpQ/yc35SOt2P9Lt/W3gocK6qfUiRwfdJo
h9ZIi0ObTeItKY2dR6b+mqEhiDQ4R/wwsHwAOOKIp959pnppuY3DNgM53hCijjEvOiKFhU3wj9is
Aw6FtZ7Za7fBK9P7pEZvMtVcDvNcx8eSNKaHYjSpu4WWCeNVPOmxmO4E/r1DrNJi51XUbCICj7hj
rznp6AhG2YTnyJrCOq5QuAuj3BmyfXJW433t85te0ZM4qZbI+e0t9bA/UxOGDm7+VwBix96oX2L9
r0vq4aVHzbeO6B6dWeq7wsKBx9HVnVLyCIAmPylQlGc6IsJiGtyPElV2o8NoalXZ0rls/m0q1T44
w4TrzzFFqOZqALay1NOYMUlPl9kDN20KLXsAhMEpnvt6F2Vn0Ch1tGjRiDQ7e0IIctVpKfRZSDQi
3qeXRZqXnE3moDoYUxoEAiMW+htOr/FYEHBg2rN2QCR91P7LUaHUxoRWQdNRrmG0LN8tAvY7/PE1
xdapFSYZRP7UaZ+pieV/QxMta8of89oxfCPRyqszrAWrBeXNbh7nJ4OUdOagqDqwgE3UzqbTnccq
1ghPHKCAWE5NiKtemy6Ti7J0YPPRDXGceReOBiL5rrd3bmPRdtsJI5Sbkp1Xb4+5ASFd7DbX/0L+
Oisb966tKLKICwTpeiSZqZrkSgTUqVmbz2p6m6clfYjL6TbqJBqhhUGnyvhMdML0zsuQd+RmlDAz
c7olhG0PV5b2CK/qSH/ORbIn9uacDW1z4e072t1InqoJN2BFnnhQMIAUJS0x/XOcIJWpPmU+3ZPS
eWYvIoF7INpYDJbLS0T/PMa/GkjyAgD/leUZT0FamkgTNutZ/tVFQkJ38zzhWwH/9eofR9Nf07nj
dS2LDzp1rTPJ0UBw9p2tt/MdqhEVRs6Gvg0owjla5IPIq0/N4CZf6Oa4rtzZR2vZypqH6Qb6l18r
d6n3qWecF7N1rlWNANwBWxyTtLuImexD5Jt1QBYItTd2+pxnxXJqZx21qaqqe+3HXilQAcNbrrGC
IQKSgmYTODgaY0qeuw6GWabzo2mK/OyQw3QuLVgu2YM3mlUhEAZgnMqiFiBxmpgwxuu0ImNI1Bzf
jaQ6HLwRxyvDt0+QzUiydpXN3j6JgO097avNSxiNNlcPWeSeKmz2b1WOjRIHwHbt4aqZmuy1lMMS
ypFAr76A75HGlvdvQ/TFyzTcATkkQZk01wQuwLcBPPwKK2fezwwItV0dV7k2l6x0/yiGpl3cYA5Z
vczbzR5dH+ReNjuk9mR026xxRHz+IcwVcwdrUa+N+fecvWWMWNiuUj0g1/Onl8RQjklkhgsgLLqT
hOlcZo8UAmFTZLfjVSKAJO6HN1zn/qgccLvMfLC8Xt3GLeatSWqUeAzrDnvtuC4Z5K+rUKCAvroL
ED29UNO5fB2LWvytRXpOu+yf5xkjA4lAZFoO86dYeMyi4py7ZKWM/XvfFooGHSgPsmP+atgqYEkc
xo6ljHcC3x5vBaPwsiBNr58dIazH1FZgJAafEBwpXqSJV9z9MgbyePU8Wfemixrc60Dm0uzFMtV0
b/IT2O10z2/vJe4AivRhRPYoSQjUrVvHqe4TIvODEm63YMj8Mrmw+9j+geXWX8XS/yTctXjD3hPs
C+9K5S9T23hnCwEa7oIRHt1xPyDrd0uJpoj46/Vj3v5paXRWjygaz3EREehtrxpWP/4jJK0cp4Kh
TcPI8SvYb6YV9241u/kt7qeftFgZjJetRBe482LWROySabITTmp8IcI5FaI+q2JePgh9CwFwV6Cg
LCez4TkxPJT5Vt6fag/6tv4fY+e1IzmSZulXGdQ9e0kjaTQOtubCtfbwEBnihgiV1Frz6fdjbs9u
iUX3Ao1GVaWICHe62S/O+U6x870iPemCqbzhgCULfSidRWefcwaXt4n120kHLSMZ1JDo3fgZG8N5
0Ci5cVuwV5U1q81t6sBp+Ey02Ea0ye5UK+Zxoe0eCi0M9uT1povwADeTW7IGqzdR3C0CA2a4aNoX
mvEAVawJ5G0siz0RJC9elsRkS8NqLOs636B4O9Hl81OnqbER5HEtHKdg/s6SRst+hHbhEwXFIcN+
ACdY0DxH/mScDCDEIZVNnuQpnaRFu1+U8Xoi50hnNNFqah+VvXs0oRxjKiHlIfDv89qWjy2yJsRa
czpxNgIQcCcSN833VJPOIUIyncpQ4yXMz6nXPTSeBzzS4xPbtD2UfCt7m4xMrfHHVt4IDQPB7Vil
2kEjYQm1qePwKtTFhWB1i4Lllhq8HY5F2kkEVzpjLLMLMwasfqSfh4mlA2+lszLjCm2bYX8QmIlE
ZWQaB4F/oRs5dvJQYdp14ketZGZO74k+sHhxSabbBlzWegjYUiOmZ5Ny3FQ4dNELBocsNj95Ltjn
MvaPhDWumjpb23HgLOv2WVm4SwE3MWXgO1kAqyWYoA1+KgoJvfLsi+y+BJCJZWTE6Q74N3igkDgv
t0aCbCpkL0P+2EIj3KZyfKJd0zY2pq1VzwaF4N8cny8c7M3Yz4KXmlRQbpJT6wfFukfvDs8Fdbh1
Mcd63E25eAPDiv1FuHdcL4xhVNVu/YbHbTAGB3l8XB6d+tXBcXdRYmQwm46HEDniXAVHy9LWkDRQ
J0ED3Oi6HqIugZnoBOOr1ocPapzVFs3AjoxBamoh60h9uTZlmhwaLju9moB79cCIf13picNCtNXB
oTTebtJ/tUyUhSgFfqhfkcpOFvGQsXDRJZOywOBx7RmPbMe0/ugVeAnmmwdl5I+mRwqY3kFqZR7P
JF33n6WinYLnlj4qKhQmeTPfpR6FtwtTsz62RS3u9Rz1RtvgcA7QO9BSc0blbFHCsbZOox0xKsUg
MNAtrIYIDg5wgF9vW9XqbE60/KHM+Zjw0Y3pjOE1y0jjI4186phH/caEv30/6rx2+gAdNkQYhfdt
aUZttqx445dEdU0PWjjiJww2jKE6RIOXQR+tU1Sgj0CaGlzQ3bGq0MnV66dAWweGuhJIMsvonOqp
tAnZjr2noKounEOuhXi7DmnyA7qYZSE1BK22JxkWE6iGxwPZNZZ3l7bJJSY9gVWPfDUaUE+ZETHM
ja2tPIRcW3uq5alO4n1HaIRWduatImJmWYyHUUbOZ4cazK7e2A6OXynu6plUAY6JUpfaqQHE73mH
JAjSkxFr3aasnsMybc4eYYAErpA9zmXKOM9EhZXHlbzPZyrrKBqwUhjJRkyM906MIVTw/JxgWLjG
S9c02Z1eBPEuGYxqlmPetbDjH3oHIuE0oFkqmVKeq/CozGldwp3/SOc6RsgDcQXGh+pZPml8QbR+
2q2Zj49IN8pLGfX1s4M4CmTnaN91AQ+K1hCyJOr7OeoWXZvALx6k/p3mpwctSl6yPsk+Qk8cqgQY
jj74NyNjaFLYLplURFnOjcq/BiH9YtH9iXuGnN1wdJIiBD2zYf4FUoS2NHQcDJxLNnkMf9j3+5lL
sRSsAZjlB1rReAvynYMAgUOBfcPLMSVUY79rDLkLSCFad+7zOOlUkeguC6G2VQtn0g9Hg92bdXEI
EFv0M4Se+2vVUHmfCkQY66auuWnLtP83P5H6W/yRg5BImkrAoXFd3flL6CZ6HNeIcsaSo149DMK5
ai5OEhadFsCPZTw4DE+5vvcakUaJlm04qsMtP1rp2hGQLL28uIQDeNlaDJF1NiI0oV7IkCFsmeHX
NSjebDKf0LCYB8R2UEa0Qdv6qbCvftfNSYT5MzjgGhMF/6dZrN/NlFNgjKzsRI7gQe0b28xvdeoX
h9TkOSBXIj2yh3tTiCsPdCZsYEpwKl3jMrgFTu2P8lql+IdNJGer1LH8c6AN4GB1cDBlqn90VjKg
V0UimoBw3IV8lwcxiuOv3yrNtzpR9b4u8eyyHL1V8ThckDqztc5deTfhN7ER8Z9SH/WVQTAZ8Qjr
hm7kmNq5cXbqiUTlBpA7mQD61WY/tVFWRkSSEvtyhCo4tiiJ//Vzaf6N2cm7CIvPEhALzTkS989M
s4KZT8SIMlwCPbtrzErt/DllDwvJSfNxRXhkgp6EyrYgtJpNE/DRzwxzpiriH7d0KD/cGXmH9j4B
Ig4bUg2co/Guxfd/8WDj+yG5tAzOCEeaAsiE/WufWY94uLpN2FbBarDah5IzozLhlUqzQflfw/mr
UedZU9pcddFv4RCqfxeC8P96fJVDEIpu61Dd7L88vrIerQiO6fxm45GntMm3U1G2BECMJjc4x+wU
MFt1EosCtHeZfNu0x//m1Xf/hsh1bOBlZCRbhhREocxvzx+Ikdgm9V76PYq3Kubw8TWgs6iPgPjq
T7OeCeXrqUrakzNU+nPTTT9wXKBQG4ZvXOM/cIa7r6kTfA6ikNvZZUdGWonBugcEuEdtWC6aSWBP
Y7qNMDxdgouCEqVRgE9a+yMU+buc8NY6FjmQPblzFvE0eDuxnxZo3rCUMxefC7/aPXLvIZrwiB2L
enADWfezp4dfU/LCmmV2k1kY/1ACUoC19QWF0KKWEe6QPgRbNqzLcez3podhpUWlNWHHXNklcS22
ixXQKJk5CCZ0NGJyiRv9KQlfRx8trYXlcxlHOHMa13pWAekpMf/Z02cPPYu0ZmIQZefa+/wm5kS0
LFrq8wX6soIRJFb4EUv5hE0w5hQgkePep3wEmQKTd9KvDPBYGAfsozGB43W1d1UNJ7M1aI1YF3u5
TiegLJPJ7ZOOlmrkB1inIWGtbRogDPIApmXSXXedVq/Awczhru9In6N1XTGdCdz+pbXJfiGnkXl9
4a71UD7i9kYyBOklnMOa6zpdxvXob5q5mvf94oSw9YQp7D41wCDXPkGp4OFebIUDaD5ZqLYbSFWo
BhuqQcV53yqEnEiCKgB4ByfGby8H5vCRAlUh0o9C6HdzQx2LVoHvQV/kWc7Ao9BhatfkYRLZXVSp
kbVPv7Mn+a5XEH38rrj2DkG3VfbD0svXUMNxN/RQhE1U/n7bh0th83UFLh5ku8VVQOeY6IRrXAzQ
a7IlnNmHejDQzgkEuoNxKdN0QNkZpBs60aF1eGnluCUkoNjgTULGCMl1sCACdHbJArllTtuTSIJf
A1JPngbVlgUramrg79wxjbrm0ZNdFek2bUmOYfS4ThuUym3J96bcfLqnFZvulYUfd0yi6ACaGW1k
8JjBRd8VBSqtQtO9Yyl4PwemTxt0FzkZ394Ax1FAFQrj7eR37hGfqXYRAme21ef7Qrrp2fem9NxF
t6gQzoGHXj82uQkAwjCpU2XM49kMzDSykOFLEsRsXWwh9rYh/Isb8NjHVvESGWAe+pxRaGsv52PU
5ZICCip5V2m/kxzJVWHN2i9ArbPVjjKvxyQXudeCdvIadM5DXqMB8EaJ7HpWU+ixZOWW1FfXQigQ
IopZZ6aVHUPfejSNPriKIP3Zjanaq4TCzG+ya0PYFxPIYGmP4hK3QbGNNAmcxQ6yrWEgigiBIuyx
0c7ubCTeLnBY6ZFcmqG4YN92HhMdzjOryQ2rSblWZveFjR/ZTcYwiYQAQY7bd5d2iF1ai1BGq5Zq
oxAZGBkRCCTHy24hhrE7ZgAMIBBgN2jpIIyQkQrJlPe1YlQxBPIkxGy2Qom1lKl461vbPAMdedL6
RB2yMEHq5YPWSgOr2qO9bIphL9hv8ihQVDTd2OyUohRCOOOTM5u9DbIiMwTFHowEBj7p5IV3WcX2
zQtN44QbXdmtZPdoAZVP0591a4b7MNGKpfKau8ikH0ORQYMmp0es8NUxQwWMuXLoXqN846A7Srxu
vCs8iZw7sjEKJk10DPtmXMRtOdx05a8bhBMPQDLaKkrO3A5PEBbru7qc7ieYRJyIzV7LJ3phTCaz
65xXUHnpOeyKV+oKMKKhnawc3X+omuhtynM4juabOa/HmNfiagiKVRZJ3rA+ApIQVgSVdEbCkIgx
8C8oZBEP56KgZokJYBrYeK6dWgEBLPPnpjTqG4y241jx+GYyiFbRwOSW4Ixs2Q5ZvA9zdrcoFwFp
azbTqJxrRYdIsp1GYs06iSMNBX7wjOF67dggyfXBdHd1wey8KwA+ZTJ6zmRqrrXS4YmGJRFG6DUA
fQbrTDDv1npUkVmp0sdyjiOfR63/+v79W4zLfPuaFu2Qi9iNrPY/3759o0aChbsIETcYk5pAOgDW
SY8npDJ22JZuMqQE+vU1/8fn8J/+d373v2v++lf63mdejOwZg+Yv//pfj3nK//7n/Gf+z+/585/4
r3P4WeV1/rP5l79r+51f3tPv+q+/6U9/M1/9n9/d6r15/9O/rLMmbMZb+12N9+Cdkua/UwPn3/n/
+4v/8f3rb3kci+/ff/vM26yZ/zY/zLPf/vlL+6/ffyOm5A9vzvz3//MX5x/g9992bea/V+Pf/sT3
e938/psQ/1BYDRwdfrwEmT43G/33/CuG/AdxgUQKkQNrwRa2+JUsr5rg998s9Q8bLCzxcsKhxCLZ
8Lf/qPP21y/Z/3AsggZ12hdd6bqjfvvvn/xP7+D/fUf/mJ9o4oDhSflDewckxIU6TRvEPwnbtOY6
7w91nB+RZmRl4OSTLobVVJgFWlv7xZLinBblNestNqHAflo10tFiTl3zaSMevj1qeTxswgJFdOTB
lpv9R0wKUB+10GpLpe703ON8nf1K+oVg0G004EPKKGlGu0XzVQLtnMiyxsrhdZi9yjUqI+z3v6oR
2RC42sxyWH4DAu8fhhWnq9pxshVheCj0CjIVGnSHbsKHNJqdV+XswWrSEQk5GJ69T479MreN3UB6
2YJyCng8Q/mVDQ9Lxd5+6OBC4PMqMHxlGL8YcZbrACtYOHvCPAZ1i272iaWzYwwmPN6x2UUWat1D
ODx5mMv02WXWme6T7qNFIqQK8CP5miXV5IBgJnACpNtueLAShGAMirVtHGMk0zOonaEfvoW9c8Lj
0B+5hZeMoIFQGwfpoelotH43sNk65GUa7Ia2f1V0ZSBjT70y17nlMlyC2cIplTK8YBGTTP1OBfF3
0vSPZo9wOR9btIwgbQIJVQb1Ol65b+UQWTfycrCefqfQhFlpuz8R6F94DNm75OPetVwyb4S+hTUO
VMv3ETUTL78qbP11kp+JGXlrLw22eHozZAzw4MhAWY3ZUfcYXlYGh2UK53SZBAfE7OuiRLvpjg7a
aokEV6/bG7qbjekS12nYRG3nZUWl3jj7QTn7EHId6pVqlt9CN24BPU8pyzzfZJo2BM7NbJN40Y/d
sykzDxOWS3SVjatIseplWcdkmUsHu2gOMNKm8h7RDVXmT05RtTSq4KlJxIvhvbYz80dLPiOzQQOu
s30olFqPniCxa6F0LT24zVbYxbCRLR7rzqUUN9JkETX4k9jE/XC1/inU3LumiB+jEibDOLAvSVsA
zYP5lhCEiiXZMRaZTvycRMiDxh6DdVOJdZtEJ7dFxZgGAaMBMUJOhc7aDM9hpkiN7twLvrJvBLfx
arp2qFA3CFlJezXpTxGb4KWQ5gquzxNmjuRUzRsh7OXxnWg/oqFCXIRSbNa0rCxshKRzEg9FF72F
SH+OrVehI8A3MN0Xek7tNmhrohIxJNp9v46bmpWJrDaTbzyTSEkJNhCVOKrGwRsEMWBsyl2IWqsY
+g+lkjuhIMcbUUat4drLVGSIREoube3L9VhXRDUJgVPFnq4lhiuzh3STGrQQgzNpGxEgWC0HfZV3
IZXiLH42xJjtGP4ujZQAtbqBtY9sLYUCqr6TWNuVjZesRreES+rGCPXtqcedbRSb0XcR9rnygxn9
gxcVaiN1PULUh5tSjWTA16pYdizVgKwF3UF3WcKbP6yMUqAB1cZJLNbs2RB7p/qtGdhrBtE6mxjb
uRSEuOdGHoxaEW2jgh+WtAyk39l7oiWvva/YKDotUtzBeY+JHW6pG4oRl3neEvdaOdbVo4hBqZtu
3FgrqYKhPtoh688i4FWeH28kb/MyudxAxCqBEaDFwNZujmh7kfxO4Kw3RrR1AhCR3ZzamPXMZ7OS
DNm2m08zyMolocMZGXg8nfgUOjpWK6zeTHhcS5NMStSp5FwJ4qlYLDH/7Vl6Irli06LJJ81sjnEr
4NfgXQs9A0cZkvh5kqj08GXMIM9MIVMFO1VbT/gT7yarYQ9xtnRUcWzmqC49IXe4ix0IKneN442n
uHuKQ9luSpbSmCA+ppghH8YozCs5bIeWBVnm3Nk6hK1A27sG3jdVWvugG5nQ1AmvE/SgLYMfkG2o
0HdWGDy1FtKOFDgUhGKA0LeWVd3SHui2TPRhy7xjUgYRwm85A1oKR8yT2BVGcSsT7TJELjzZEABu
pYVPoMO3fkapq0Ic5VOmPRtJts34kPrsfpR46cTJNFqck44G0wTXtXJQxDWEYDs7rZGMJ2w0p04K
6i3K1TeeDUaY9ler1eeQLe2CFJLL1B40gZfQtO1yidkF62N3KRoEo6mH9lIj3gDUB9tVQx1dBj7I
zQZrNcnwBlw3hGy45OPyomRLj+jzqR5R0uaCc8G0fQYttnjBJo+PGAEs3E9GQb2DMDJXt6HJmbt1
ct2aWb5KgXslg3yAL0DVq/yDUQ5H7skXi4SqRd1+DV6qr3r1mpBzuFYAAwqBchXVTrUk6+5QmTw3
EIEAHQwBrlxQ2cs4efEC40FF2He6Hrx8neH1bgku5DhJVqCD7gXWHJplZpt8hBMdBGTMK8ZxwBM7
pD+UbL58G6266wCVDJzP0agiPNokE7Ukifq4tRdt7W+0nsgLhempbwcOa+70ZPApF9BGLArN3pVF
v9MtcCoIBdCQt/XZcPkLR9LXDB2PTIFRA3/67AKEFBMlHI62R34Es/7UP4RFfBO8lVAtOyQK2VMX
sn4nDhGWJMLSqvHMnZY4NmTUfCMMkCOl6thst8Haz6WHZl0wUQl3WcotS8sPFsJAd527fUppPqFU
7L2NCpqTMsMHbTK/XSeis2I65VVn8rZfrHl2oIvZfOQ296TO3AudAZNdXXvqBD4FCSOGEJ6WhkHQ
zUjSabxlYp2lbeFN1sltBKxnwLd9qyQyBh99LwiZ4AMX2dXxKZlY15iIJDuy/EYs5OQCRClCYwsy
SF+g3B6y6pXjYNl3TCGkvq/bkvbMa6qFqJr72i9HRlnIHP0C50+3J2WED43p/EAgYMFhk9s8QMtl
koi1Cir8AbKolm193/V+hxHc8KDTDPtcJOOS5rFkxY9UwNbuYJpw/lfGgX1UsRCudUCwHq2J2WK1
wAhpdIkKqM9lRonhmp6DW2qdzFwOBzFVlnMgOxIEe5N4D+XU8veas2u8JSsBf3PsaftM5QLtUHW1
WbK4s4RzqiCsqv42YqWc47aph/VV0VQnRt734+z9bgJBNKT9mUP0pJ2f43EBbHnqXKowX7jpm0ii
K1TAAW6NzZQ5Z9SSubgyumGT2zUHoq1tGT6yQpasBtm3IdbIQZjeW1zL2AW7gsithigR9HLa3IRq
qUZSi9gj0Fg30/gCGZB94yg06Ca8EpD0BmvwTg5EsEXqz+EgYwKgQjhLstcxD+1zVPlUS6QFSZgN
uFixUhqPsCgVBtJ8ZyIuvU7am8VJtVS+/0O16R4i5UTBQS4TnuklDOXTLB41W0wV3fgFlZnnt753
YaYydFmBw/omTpaBJ2eIC2fR1jZD570SOlWtx0I7IAMplqDgAspeBxGeUTx4fbgqovcszcdFDb9p
NZc1UDIvWYDZkWV0hO4EGVMCea0BNGgjPwj65ifL3bWcEZlajNy9GI52Iz8owahag5qEe8Nfi9zg
1USO1Av3NHiPCOJneFX8PpnRZtDFrnbGZx1QP+tr48Ihyfy4qvCvJQ5bUztDh+sm5vcYMCd2Q4ct
NxvpME231O6oheSDU7AZwjnqrbJc7ULkJuTTsjl2xmgXSe3UMLjakT/5YiIqr80sRgjE597Po0+X
qcqYBG9EDphLCqmZSpvNAkys2G39yDr7NUFWTBhOsqHfAeVtOmsbMvd2MvtZjP2id8hoOxRRetH1
zBKczzib78wCmxeI3q423gHTPQQNkzhPTV/RK2E/ISM0b6s7nI0lXn4+XyGoh7RFfqPXZ3PwjjVj
V+iRKWFWvoO7EhaI14Sr2rO/B2abZCtV5r7uuRbRYkhJzZ/YwJASjgYt/1S+/mXTUyLOK3DqeaT7
McmWo4fvKLThQIXJBXp4uMn7bJfraG76FLGRIT+kKnReRnb0ltZuY4txIVAmbqE87tcdtawYgxIm
UUKeRtJyRyKrGlGGr/DzsKsGeYaySWppyHYzOOWu0+/gWeGwHXiZ2tkQ0tbpMRiO8FDNraj7ow/i
jpeVDCErKg69eIxym/QYw4PIW3f5Nskc2H5qerfHnOq6pF4Ez79kH7sqe/VsUvkSs3DXa/Y6Ldj4
C3kzBvtnmlYPGt64RICPIOeIfoDPqI3TaMEE7FrzLizYjzqLPiFAJO76TaH6L0+zCtSz3hm5eLTq
a168tnT2HkDUVc64lSBRzHwhidUZnrhy8HhqmtOoPEZeNqZ6hWsmFiHMT5rLIGRomycPXcJZYOYg
/ZgpPwB7uwvK9CnuXbYVU79Xc7RToZ+GybXQPiOH6GJiANLuFLrFSaT+MbLsc1Roj7WTXfMpfBN8
nYW3LDyoZkaQapu08HZpjJO3bvls2CGqnU7Khf2VhpCQHZl+1TOrSDnTgzJNUhAcvP2cgrL/pPHl
nI7zx0kBLmVE9VH1zsegBrkQsYP1lOD6JieIRiarXtJ1Dy7zgNbz2a0L0uEZNNplfept1Jmu4nMf
Wlm0d3AIIx7La3Ctbbsa/WYGSIndRPxKNgEGcfn5oJfIbhMJH0SdAJGEHHXNilNh/7G59cyTKlpn
A95SX9dDSKpAd9f41aWqCnsZhdJeY5jhnElxKyNO8zSF2MnWxYrpzc2YU1ncumLqnW6zjotHC4oE
5ePEY5UZV4RQzZLE3bdW4N1E1zhjjsDU122wwiv8KjL3w382zd6kbg9C5HHli9VS4dSyvxkVrkmn
clduOnb7gWUzFT4WJwtC9hLXLwpg5iNoF2Grxzakz4wnIou6m5gsYlGCe2zJrGUYTXBXTwL6XcSE
HrF56P+wzGGnoBBjuN0l3dE0kZHEybnKCdrk4xHcCy9h/URLnmGWRPMzVNaW133J+XdvjleXTHuT
7BBajHpY6wCGZeLuqsHenfdWzMAVTyRpmN6+NgAUad16artbb6y8Wj6IYTqXgTr7dvtTtmsSQ++x
eCF0IX9jIY1wP/WIXvOD0hnoyLzYF1j/V1LWZ3xajykaFncIVmgayZnIgxd9yD88AVIsj3UI7gwJ
tDkAjFnzUmnuR9kqc2t4xKAO1z6jHcZYoidrXZRQl+acteboDuKtKVN0ty6TRXM4Jr6DVkb+dKlt
Wdmuy6E9Diq9ZcTRaUVy6PpuH3MdElCwmtzmrkJJP3r3haMhT4e1kdTfVIEX28mOEPbupMfsqYrT
H+RpnMP+7JrdXpjoMzs8b7p2Q9qLRu3iuM6JMw65Y2Fz9+nT1XYQSzWl92kRIzlMFHZFdYwjf19y
8a+Sod6wHrTgu3Vpel/q5dH2S6ipbCLS3Hk2rOAGNeaxov6don5XWHSYFpvtxag0IvfokVP4UBP8
88w/JhQJcXUMjK0j2OJ4udpijKkWvUV5JDQF0JT7rxISw7Om413zU3y5OjQvCwouzgy5tg0O9RrL
Xss/UVJHR4Pw5l0+xPfpmSO/AgEwnqz+3mSNmzo04E7eHFzpPJFJPeNNchoDri2EWqG3wKvmk3Gg
feih9tUL7lMJ5XzZcORN8qutzZOfD6cAaS5wy25VtempJwWj1H0TDpL/yqKJ6ETxNvDi55lDvysA
jSXjJkicjSibb6dT+ynJjixENhFftQy8j85Nf046AxyHdZmu8S2zuSP02lzY9xBWwXUJ4pny5lgQ
UsLLYvyQ8VEfyVwYDHWWtcZrRQW18qS3Jfpv3WnhLYmdT0i7iPq1PY3bxpO4T7rcesVevbdbSFJk
Pki8YIDQ0iRmoaOZaxNk3BhMd4YygISGbDdIkonqZ38m6gZ6vwO6Tu/TAUa2zHOsfU/JiwruY1Ou
O+E8sxwADJV1K23Kfy2WwWCHIUeQrh5EwWQS9VTg4jyBqLAGdvBjkP5plHdpx7o2oOTHWBIfSD4Z
Jgi3jcJj4bEoMnPypCqawihLUbqoZWBgcTfpsnRM/wqcCQSrm4i1HyiubeAEY3GnUlRTdW6KXcNA
KbT0n0jVOYtL+7lKXGedsqDKmcHTozAIqjymMGp4aemGsc7SlYPiW+ho4NcsjlM20LRRdlbsWoNg
RX+i/qRP3MQRa3G0UT9qA82Oor7GGLKFQXYvFaHZmEaICZjs/TQYe0FxgEjYYbk8XwVmOQNneYHp
55ZJ+CxLezdQEqzyur8nKmWTG4yL6nzs3mLvPZfwvYTr3Goz1BeqxA7c0Z8gL4XDyzfbYAljHuma
OcAJ8F5R9w4Whf0+GkYOUFQmSUu6Wcd4oHKZePv8TOYgnurUvWQtzadn/2SEgqoH+ERTN58V7snK
J8bFt6gmixyjhIsraM095qzaqh1WWA0gHo1ZwDobpo/X+kjka8bqKCMmm7efSD2+tTzPlllWfBlx
9RYxut1xc6zbauQE44i/S7SaLDngUJFZ30myMt3YfCyQVhIcxIw7dbGUlJHzDNu4P+vcdKVNNxT6
9rXOq+xIr2cR7sI4B1ZheJH4c7jQUf60RX+2VQ6pJOZbQe1E4mSFrpS345IO8cVOCDXRkoLJMlEK
8NNH4rtmPb1NjAQq6/FqlDZLNn34CpnJ+RM+vKrmJq7sGY7CDBVdKqOkuiAyuzW3IQ6MaCoPNcX2
XcFmGMWi/gaJ7yNPOw8lEkNgEblfaWlvyMnA4waqqOLM0CRNnWJO1CdeddHYs1Iq44IQ1LV1VH+N
uvFY15xcnpSHPFPxij0vuilcpwsjJMCH+FHmkjQYScQdYteDt0gkL6pdtRIGJgdYRtIiW/USE7Tp
wuPzjHWUrcE2nKnQfkbd3ELHk4QfzSDP85BsReR7AFsj7tYkKAmtseI9oq2NGVBsS5QTiyLuKYHC
CmYNQ5M+nukV+sjwUZgJFuUJMKaiyDW7pzwOrJvGA15MQHJH/4Lfuph/9gG5pq4tGayyFWUwpDGV
AUvGHVES6qc1WoJjm+WsAowUIN7bJL58922CV1xv3CRF8S7wjZk6X2sa0QyEofXdSqjTxeRPHOYB
iw/8/lj3p7VdhI/5lCW7vMWa3HRdshDgn/KRUUON9NqseSLbhPyK2P8so4CQdNlsMDSaS3LuplWI
7qdWw4ckloDhA2bjrMViG1rm0u0AqpeK0QexC+26tPwr4ZlbHVPGho8XD+fIjMyuarWMtRFddF3b
NCPjl5v5DtWb3BMdbtCI0xXGyBkZLV8CFgAMPGbYahxgsSR9CVDBKgvaL0PKc1wG176k0OzbbC+5
fU9YpA91AfNASxoYoajeiWypLoDz+EQx4lu3Up1KMzhhLL3GHoUfOqlLas94WfRhCA6Wfc2HmtHP
lhdIGJO1ELs0j72NpCHEy8MLMGi+t2nK5M4s+0te4GWtYhYUnPB0shrhNIF+YqpCUk+ByrU9CFbd
ow5Ynlrb3RXGzbvqoWrv2Jq1i4Q3cEaiPwJpNFdJYbMtmaxTbsefPibdXe9u0SKgAXFvIUCVhamH
r1pM9RK2CzKW0NmVyLMmB8lnOB28piyXYSfbVQP55lBKPd7FcCKvxiShsxoIiCm1AfJIY1874Q0R
VI+tlbE+UXegD99CL7vkWj+ecuNIgIy6+KQMET6lwICxS2GwQGzRqFa22zEBEvlFkzby7Zx4KTGX
qgowdeiFBPCx1Vw6DTWEUZXbts3cpRPSHle+gHYBG3zRAeVskgeMumzCxvFAhumiYKpKlO4ZUFG5
NC17jWg8PiN33kGbl8eRzx5qnAaePFNvh+E/4ID2amuVPs/O7uogPkGB6fljG+WvJsODW5TNbtxq
JJAAJSVilClYlh2f0zbQbrbJZxVhiUmBq206t4qXdscyNYjt95ZYLYyLHblQ3rtvMoVnWjTsUr0i
9BYHs0ceBhAeviUzJcNwXGjmaK266ZlwEELb/EowsXUACpgsCniIF+WQXNMCgibSyHI1CEjbbTO3
Bt9xIwcgM8lM8XXedUk+yOi2OFw7VB993i6nkgkpdoUvFGtPRTif5BSBGIrdZcT9O1SwcQa32lUR
pTjsgVdOFGKsCaLHSO12CwOdu1MX7Hnj0iDfBvCK5bTnDpSrAellwNjgDwckLiihYuslBga8nSby
ZiYHu1w66jCCqysMHR+RavAVm6G2bejAqjT6Ru9EgBfWnhLA2TSStm7O0r1pJIcFAeIlIsFzyXK1
2PYqePKdggFgZ5KBBK5gHK37UTYd13Hq0oaLDQZFmrMItpbI1Vts1DR3gIqXYCR0WGYxQeseqKKe
bruszgQLwcayYOEAtMJYkAXHEBQQji1WEOgLI98D32+w/vY7jAfC4KXs1bpg1oUg7cWQ3AZBzdzX
pIlsG70+RFXzmTVMTaAMuQxu6qfQI6auNvw5R2wgd6sDIhVQaLExZk/ZSUTAPhsKklbWY9YY2LVb
e2EGtAI8s6DNLJ6Fgu7GZzBvVzcT44Clyle3T5ofldY+qsCnpfdS5KsUTxietJWZzdtqPr07r/UO
PHWIpVIc8qEXk0TGadAWrCR0soI7SeUFWYzgVqkZiCEZT+JCg9efEOL+y5GnaQeZG/KsF7hNgdUt
y/9F3XktyY1lWfZX+geQAy0exx2AO1yEh1YvsCAjCK01vn4WkuzKoCebXtljNjb9VFnJZCAAXFxx
zt5rIy1HXRvsSEW+M4NGh79pvvYplVlT63MyEAMHCj06SdQsFJWMFxRW68Es7vvUP2kSp6LBfIAk
CKF4erDU7jTlya0RkulSu5lMMBGPwBF7gF26wcQvAAhbkdl6RUKVVeq3gfFlMjUoxcSmQoWKbvFj
d9BlEAKgnq6l4RobfFSz0wuFTHMmA9VsAW/NNLqvRUPId1Q8JKb5SHbWgjjJiNDp94QT7qW0ve0z
fENF7FpWuK2a/CjLsAej7Gup998Qt71PUvVCeXpFXNudTNV+FQjUtFR9ruyKkit8zPQYKJQGS021
25IUv3jAElTJEgc3ThnsCSBeV8zmEi20EOTaWqgjcaOk2P78/CYRg8dxLrehmeyHGhkztkLMfdJt
XJEm1WQLpG+yPkj12skTZ1CEbaHqczbDvbzpqyvKqnedPIkYm9mDQwmXWZ2hFcJkmJ2+BVWW0ple
V1nJwRGAVWTg7yanzltbCRpdIxmgTMW64YUKggIZbhJyc7BoTRRG900FZ5C2y07JestRDJrnGZWp
k5TT7C2EElLdOLX7Bi2qLhKJ6jdLnioBTQgHe+pdBlRq5EnPmFf1A0rmexEg7DZj6cPGUgpuO0XW
VSDqZDRw9kEvc6XjqczadtjBFTM3bTfdQ5bVrpggNiQGAjUJoAdolu9jSV06cGY3OlDUGy8GBacQ
30Khlq24oWTTIY7qmSB58j6CAV6YIT6QbpJJ00afxidjYp/UGOBBqOfe0iWaXXEGH+/P6lanl8Gm
tHGtjM3FjPBz7Pp9GsG4KQzxNgk5xw/GcGss6socmj6jEghMTGAbwDbd7bpN49MIpHxPn2qg3DJZ
YHspFZYdZwdssKuoUzBR1MJbbOh0aZXwRWZzZHRWTaWdrweaEufJxdO8sGRqMij7kR2qkuVIEfgy
oSDhNRgRujiy2jzhBcbWpFLei5IAQUmdJm5gds9WwiZw6U1JbZRfY+SlgpTfoYD2Kujaa0n00824
kMYRwAKOHBEE81HQBmclgbeiWRudnDl6p32d4lOXg/sgaJ8sZKSbeFAT2zf7myKaA4pF4z1NGcow
NBDMPHFh9aHUSQttq6fRYajEfGvm+kSo8WhS1S43fRNkj0XwIejjvOuAdHXVXG0ksHYOPxoZQTn0
HKEBn5gkffbUB9bVoJLRKqYz040IVNDsqq0Jk3CsIYyzYnsAHOCZdIYNl3gdmq3m1kLpgQKstr7F
lrXulNsyLd20MdrDoKqLTy9EtoCAi3I6qiKYl74TJHT26rE6+TGoxqqZ5iulK1AZEuqxb2dW07iT
Mi/QpY2C8YlzXHAwg+E9HuinCbOIxWvTQT1bJEIksEoCVZea4myRDeN+LMp7Ee8ulvVR26V+vLb0
AAXVRDRwCROFIBJUyGEYu+nsJYoieGX+qPnjA5HGDwpgnoUewjqpWLdBiUFOkzGBDeCaJr/t1pqu
CseOvQOYHQ4mqB/tgF3yNtGjK8rY/WYMc4ISZs7OcUAvqazD0tVmH4oVm4lMjveylAXHTDS0rUqX
9RD3xnwIehRaqiIKdB6TedeDn/8zT35ReTq631GWauiYG6AOV+KQod4XIfZ11B/juJ2RpF3Dt2YC
bDBWKMr0MNQ0IPyqvZOVD70mzzjuwgIeXxBvGyIIVjng0VQVHhOMHGhTqSuOUFQTAMMO31WHmTl4
JFkJEsMciQd4vz6wqdVAvXZrMdq20pNgmI/4guMt1V6Bz58KdSdHHimqJkIoJKgFVZ+J3rOAucWt
+fzZ+OubkjzLVVqBrJAG7VoLcheds0DYBZgYCsG+D1hykjvSnrITE0TMf8YvLviasRYrytOVxga2
94nwigCvcPjaG1ByqKamV6Lur6q+NZxZ1L22Wxy52D9QLE0UlAXEemJxbVTiwR/yt1FqHGXSIbIa
3qQK28k0IAGYB4UdIeKr5m0GWkXZRHkLJFbmqhccdMu7Ebw16b7jKhbiJ0N7gt5GlUo7gE4Zd0qp
rgKIFm4csAO1FtmJrBGGQ1bKF2KjNkOeBhsx6x7wsQkldXClCK5NfN2ONPC9osUV8S9DuZ4i8oS0
Jm1ssjxVCdbvNMiVm2p9vAtYnAmsJzSBajggs+KhiVGiz3IEFk/pqPqRLJnSxRcLwdrQndr23eil
xnPMzFBFAcsIj5BRYxezSIpOHGaexQlqFtD+yREi5rgntUI3JzrI4bOVsXjJcFlWWjuadgI6yKbV
uCEZYuMjcVuHkUBATkEIeU2dCyYEcNcFiCO9sOsvQXoo30SglpvASE7hSIEnn2YiuAXk/xp1F0px
uRSTea0ntt7KGxQ7k+vnjFAxoqxH1ADlJGBkIwGMxEdQwpvhanXxRPs0ifGSJ4dhmjSSMKerxUnH
0YtNTHxCeENmJR4rRUSCIynaLgHYsOtbMufRX9MmYrNYamTGxu1GSGilA16zp1H4ktLAQPrDL9BN
hwnYI/s2s7JVKf/WKtptn0M9i1WEcAgn7GYKDmFqtW7XAmMSK+i7KeoVlekh1J8kCFGPWE/WZlLw
UYijynZC3uk1RGI1ZiOak+ERmldNnUbHlE6v3YvzEZ8n/NAGr21FXh9BWJGZeIqaQvjqLGwlBYj0
WjWewBxQhFWko55D+dPCUNsmbbhLIhrGeg42ry0xTjD9XItBgV+dvd+Ma5K9TrvPdFneWTU0y4Iy
KtvTpkLwVEduhys1w82xNvt8n5XFjr+VFJzOJQUyJWD0m5AdxVrvx51pWY/Zsm8l8J2TZNK/WRa7
pi6hN4eKbyVn4ZPZ0sgXa4t2HyQ35BA9JKVxAY+dyHXovQHloMKst6+ol7DxKEmwijl0rP0xSXdE
dL2ZKRR7olvZmxaEZ2mAeoExRlujxSjBLsYWM1V0Q1O/8vGII4ij3CKrNSu6HtyzL4Y2rTQ0icmP
Gqp2JtI8xA4SvoulEaEhLDaR/JiSEiaF8BBpbEH4ratbIEunlBnVpTe9UyhLrRNLaBxD3Pmdvhh9
rR7sncmuirabzdB6byFUAcmUluDz5xrOpcNmEeqByVYpagzJVhU2eoIlO/GMhMyiC2vVcuHM1uJo
RmS+SX0FVivnavQaVyWVQgQN1HJLi/ZaRoUgF4MbPTPiTV6jZI/a6EGq/OApMvNbkUBjbmrd9cNI
ko5SbCy9w5VD93rmJO5oI1OTGeb+ftbpejbKn4zH4SWpIRGEpPLgO4TDqoTaYE/sCNd9wVdWJAIp
jFbvZBYp5nBnD1hm6J+hguNMuWer0q7wfHQ2VnG8y2W/b3z4SUjSymk6YqroXYuOhUZ6CrtyCtzA
7TbjYDnNJCK3oU2QdK0NkYa6mESbuvBDzVELvCJp4vMZz6wUQ6ldZUaX2rkCM15UUloZY3bFRrq0
0xZoTRo/S4vQuEEypWvdFk75UUCrvaIFe7KycoSjy6axXKyzSTxqNmCqN3hU0xqQjYMBq3Cy2qTV
xPQHcu5WNfoe6Yxyl8woxlSipCko9vpWyApg2HA8M2Zav9T3MENeCCIs7dEfXiFUwFdIEJmCK6Y2
j3NKrG7U4EoMaG3ko3XT62xtU4CxmwgvmlrDi20MKwby1G5K/zEPs+pgRFRIlD49JV0hriOJ5hoV
kyhRr8vW/FIkC+VMQhgga6at12hwpwQ5VJwJG1rzyYYEANRllUz9QXFGubivqbGjYsopkTKWVmm3
BOBOwX03+RyMAUQghYH0pks1XETpWsXygTh4ivZq1sW3gV7elArq4QCTVCrEAKJaobwqxFamu0BZ
IgJcrhlsJKKFPmQBNZ+Am0vBsW9jbyqnZ03q3hqK/auRLDJKaG/NQkfHDH3P/3rZwk3Pw2/WwlFP
AaorBWR1pTEZqlYDRSXv7mdUjxKSh4XG3opgCCYA7TOg9hZgO+lKxLK1pbAOFpo7CBN4GTGjjzfU
I7jD7aZtcLXgRJrXIUj4emHDcyL4JivQ4jM2PDKenIUiT7Afq5/5OuHHJOMAuub43oKdHxf+vAqI
nu0rKbspAjrq3bhMeK4z/TBzFzbWdgJlny5M+8XSDegbcnE/0IsCfB8uBHxIKEvGMkJBeMboL96F
PnNVoPlgcvmylmP9wtOvAesrC2EfdmO1oqaScSawtgUYfnHh8ZN4IOxIgHkOF1a/gMRHC7sHIYVG
BcchRRsB2T/Nav0mpRMpjEufA/r/bDhGSBoAPXgIKgQEEClLUsCSGaAv6QHZkiPQLIkCWQvGjkwp
RJlL3sAg68iciSDwiSKIOorSwZJO4BNTgFGU0DWCC3QCDDpdYCIk0mAe0IFS/ZCRteTrYsk90JcE
BB6RVCOTUZZshG5JSTCXvISA4ISCAAVzSVLA4vEsCKDtVDbUY9G8E/fkJgbpC41kYHx6E0owlyL7
sGzJaRgIbFCGgMpvWF9nek8unHZql2wHg5CHZkl7yIh9iBeFCI76dZ3CqKC82Rapuu2yh5bACIng
CGtJkLCWLAltSZVopu5rsORMEEAxbyr1Ix3hmRBEga6B7cgib4ZnQMOpGthhwjEiVsGAqxuvl+lJ
I9oi0v0rXy+nrTyP7A+Iv1CXHAwTXyMQ+fJxqfg0Q2pnwCgSojOGEN2rT5gG+PmS3pvy6vMTB+I2
hj9zN5YEDitvplUusUomOTKDJacDeyePjOSOhHMEt8omxyTWwyfeA97lMeBUPxQo8qUlAWTCDJly
AhJVj5FbIo0jK6TU67epoOczj62nLHkitBv7LfyCV5hTDNxRptGlEAc3vvZoBOKCVBItUfZxVb/7
BXklHY+O9o+0j4kyQWxgYP1PH7DTF45G3AkagMhtlgQUwddpXZKJohKOAj4gcHviUuqa3BSTABWd
IBUUd9EtbrxHa8lYSZa0FShnJQSoblMPKBUhWyRusqSzJEtOS0dgS0tvThF0BRUjJepkSXWx+Nqr
UL+Rl7wXY0l+qWVc5v6SBoMhuXXLJSGm4IMulswYNKbiNpho6VkY68QmfjFk6QoMKI0HImfUluwZ
oYw+VBOv45JKQ3A24U8E1dCKuo8kMzyiEaXWWKrH3tgOknCfFbSqibqBzhg6SgcaLWYDUwaYahqO
rSNFNlqE+7ohu6soqAkRoRMQpdOiAp0ItVpPJdLtdtr62dVY5Pdja34t4c7vdAZLwb/XlpQe2o3L
cRtL6pLgIyuvA34mu+usJ0GcYxc/EIsZfSctEq54A0jSCVBhd17RJJneDLW/Joz91Vqyg2Dc8cca
gW6afgjAkW/CzHiDH7tTl+QhcSSDqFrSiKJB/FICN+UgTVJRSGSRumQXtf6rHJLmB2z4KVrSjQJi
jool7wjbHB7040wlbPD5cE0l5LRHRBIxq6KbL6lJCW0g16+r64JApf+3Jrz/H/11svY7f93uLf+P
49v08bMnb/k7H3867ATjD7gkOk4Akh91eBDGvyx2gvWHaBgSf6SpqiKRUIxP8ofHzpD+kMhBokOv
aapuGvy8HxY7Q/zDlDXFMFXJgO/Ln/wDh50k/eSv4wfpItUzA6efqoGr0Jc//+Svi0D4dfTBJxt2
no12wUk+NAfLgdNuMvG7Q/Mng+ZnO9+CvPjLy/f9WgYX0yUdzAI39/O1RtIWdZ1AAWwdDkJF5r1P
D/6HffDzz+eZnP18U1QwVGmgJ2Bv6NgSP9/LEJd4nWqiJ2ekXASqSB+adv37S/z9Fn66hLHALz49
LgWprdySP2UL/k7qP0r96fc//9e3YKo8H1mTJIWx8tPPR/tsDGI1EwQHzgRlzw1S7N9f4hev3ITL
Ad0JuoxpitbZNbRQsvReJY5Hvxkcyx23+Rah3YpIbTu+cK1f3M5PlzpzbzbSSCd54lJtcQ/yGgof
pxnv9/fzq2vokgy5li9FVLSzUaXFZhsHcc016N8E+OgNgitC+79xEUtS1AXlAmbo7JmV2ig2IkVb
O27xfZ4kzVWiC0Prl/fx6RJnz0rDrjr6ujTbVLdI2ZyW2lJy8/vbkBYa0s+fIL+7xMvX+DyYec4e
1liKRDFoFtkevHuaJjtrrdxkHg0cJ7DDzYWr/eqWPl/tjIEzz/MQC2HACeGIB+MZDfOanuYVZ6jA
Gx1KjlvDM5sLs4z0i2+Ue4T9JRlgEpltfv6GUpLP4C8QuaKcBoecNldYc+JVV/N6OqQOHH2ksBfG
+TKznD9WHNHYoXVLV5FHnF2y6WsOQT7Dw2NkbKk6uuG23sQXHijf6YULLe/30/wzQ4zSjY5gY7mg
1UrW4Y2R1rE3aJ3nl+WTmZjw/QKb48iR34kkCZIWxP5YiW8VfP9+uGYxsv2BOh4ZUL7gGNBd8kCg
KzSuAuV19j/mZidZiwfjtBwHp7Kr1oGhYi9AFUvzr1xRuMXNCizPpDpbAKIBweybk1NYh0gjA6u/
H9rYMWES0YzfhAQXFhVNBqnAwjv4zdaUcYqKtMrQwBSS22sosumC4etwSwyMKwDkgNjwcPV0omVS
B9Ks9XzZdOc58QTgoYPBGbxXN5FKNhBVLOgoW5qvNxMOCoByi7966qjoJg+pb+3iXL6bG/TXJO1w
+s96Jxh1myZ+3lZXtIWqWNkghXBUJXoX/bseM6SKpE5gqx1Yj1PxMdHVKsA8TEBg5+Ga+K1N3VQu
4A1aSpRgUKX1be4kPehF9psWJ4sof88RHOA4D4qvXecaaEX5maT4kQS+LvK9QmWpDm+14H2owfF/
Rfza0gGBlUlYFWU7/7YFmC/A6/TkxOM4NY5uM66B+4D7vymK+g4BUId7UFKxP0TU+e50JfNSIhAG
6ngJUh/ES9TtliRX+oVXaI/M5cylU54vET0hBO6fgu6LSIEhSNv1oFXIrLcSKK0iQ8N/y7FeJ/pX
tGjxfeS1Z0Y3vnAdKrMLSq4ITxr78ghkbpN9yYvrVPNa4aAKd9TZw+mWim3aPWQqIHppq0DmQxbe
U9vGrzpvUpXdOLNT6REWVIN4N64w3u8podOyHOmUpAjAp4KMOEUwMbfy3KqQ3JemDdoTiBpynSlQ
2/qALBR0VoSLYhLf20acnbCw8q2US4/V2OwGyWD8WsPVmC/GPJRHFOCVfe1/UBED3lcc9OZOB5wE
9oWClqe3ybGdqMCB8ASiVz6as+RAjkGtCFNS9SKypaWssasJo/wAjmmKWwr/qgt1b+GWJyhi7DnF
BU1FCJAleYooj4WdGj6l1psZWDht1gOM3dSn/FdvJ7RFHI0ETyd1RphnV8OtwVeJAX0TE/0TPjT1
XR1sBMiojWFPOolnRA8iNwI+J9JuL4zyGn1YmZLpbnT0vWhZgUVrHd3aF9kzgCkqsApMppvYGq+I
VYWFb9EWoycF+JjhsOYMxkwwqA+WEdJhna2tMI7dKvTrU9+jBDa5m2YevbYqXoHb4oGqQm8GQ8XR
Slm4iFSOACBBXNMlDrwEjxYQ38bC1oHsrjIp3U9sZ1wBp1FEMl/WRO40tbcUf/CPWW/EqmzEKLEY
gdrdBMQyyY0rRBfhtYathA5gwRRHEKzQ09D9ZpK3gKXEloX5Lm4tOtp0yIPyIZTe9eFeYU3DFsbT
wyhJ9gqN9/1o+OSxjzxeYOyu0vNlxgHJSwrHHrz9gjx4lRZ4rZ57SaJ4E+D4RojgsmBGiMjrwbom
d7ghyHuZXxM5vM7FpdqPoT2ktJ+mAHW05KnPlBgTerXhcquGlDyDxgbi97tSE8iYjYHm+weplNn9
4BBpp2+JBMlN6h8VaDg0o5CFd4gyF+tnS+YGgpCdEU2OWhuPveXlAxA7DvPCvNG7F3XGjkflYe6o
myF8JCtGM0nWESK3TKEKiIsbUv7a98rtSF2XzHk8/L03md/M3EnD1m7yN18et2pxj8fXbhoLMH37
VcMF2hNnOjUjLFrssCmYlULZxiQZg5aObV0fPLkrHQv7SC+rb4lBZ7oHQuEgiarpcI7ECAfaZsB8
B9fOzir5rlfvdd+4HZLC7flS4EGsZ6nRcD8x1pbu6DFCOQ+zttrnNd5AHt9VA0zSNitLoCytUCi2
zKueOjjRF0y0c/Eoa8FEfQSL4sAURuCq8KWPacrXqv6gTMVREqQlNL202QJtxLagNysrG7SA27IY
CJTLbCFs9i0tSMtq3/VsQtPdoJcKUmbukH/COfxKBCqoLIHVAmb91ZDR1ht6emOFhFy6reFk+Uzs
aUmZnEQ2f76KhCVJTCDh2wruB3H61qiNi360Mr9UwmsThhjcEHsGkwODyl7k2OT/kUl/jfDjRtSO
GrwHrZA2IUBpUz1ITb74fJw2U7cZ9Smih9Jj3Jrjpg3CtdSVsHSSxwHlIGeIR5+ICr9/NpBvWjxO
I/NpJozbXtFOsVruCtzQEo2HMPCdeRKflThMUJEg29PxK6A9h1/mPywRl1BrbRAetBHCK6lm70Dq
b56kyFjod8+1TiNbEFFGDTOfkdlct2J0t0jGTKqvWFjsbtIR3+oHumXo27wYlWhRaC+0R+FVjgBc
NJTrDeSCRlTwqcSsXp3a408gm6SL49s6pNtsKtS7CoXAxR7c2iweB+217t8EcYSY7dNPf0NFB5bF
v4rMkQrJKRpIswJ0BAG3cUXpbkkEbnYNypaICUWUowVeCjQTwafmOxqhGpIOJ7SIBLTQGqkCOdw9
HKJE2/bql1yZ9kpZeiJtHaMtFpHNAZ7yPqniyS6V6jWhRTWS6t7RJ62LK0QSivhmmu0i2PRav71P
9D670/v+IGH+75lMyVt/LAc0MUw2bYVT5labsD/qzwWVqSWlWtFYNb9NyeDB/SWLudyT99YX6ZqM
XNSt9c2kw7vmKyoL42qa621SHArlUZbel+zNIXzwKcgmMQkXWMKSBlnV/GxhU9DeFbpR4VC7Chms
iNH80NEyaWtSlAoGevrBtmIPIy8m6IJasoi8pKC5QwBZ4Z9ieT+CkkI80ypPYM368FTLwr4s5/US
3NQrJzCzs0BSt5cXrtQf5AHF4a1skFVpPcblBFYL6/OTHJBjsHxikR7s+3SrdRko8nUb0nmu4WVP
THFqc50jUkjBlNtzLzlFciL3qSXDquCWBsyqZlLeTdiCMeI8tsWDKX6ZlG+R9A24RijjULs10VSl
j1aWoy6pSLW3oXI6en2S0KHMxnhLW+GarPP7atTXUTyuR51Yb0xBRpu7gfXGpIey+rlGY6zv6qLa
sW7m0y2WwBn4MGnU4SmVdzPsFNwocBxk8jphAmtXIUoMVNk+6rJcGFZzUNgts5eq79t+WGNhgJOC
CdqmprlScoWwq1M7ak4lkB84VK4Ys93AWI4uCeJFjlo2B7Q49Q9WOWzIObiSkdx3PRsKmWlWNOj9
lWlyr5UYDg2xTBBt+Lx0hemaXzRhoOSNfgzoqGG7h2N7qBFhjfpTMFrrlG6k34GL7YxdW7DYttdD
+qEikaT7geUg6l7MPttFfY7sIDSeLpwFf3Xy/HxEOjt56qo4++lycjGP2rPmRjvDUU8DabWQJmz/
wnnslzWOz1c7O3laVaEY5cjVcmXNFOOQWPmENFh2yYCy9dvf39svD2VABTRTNQ0JTNXPh7KgD+ZM
ZaJFSvN1wq0ZeFb2/RI/8GE/altnNLOz//tvkstO5Ud+19YfH+3xrfwfgC+TJUAGn5733wBmx+h9
eJv+43/TJEo/U8x+/MUfVVbJMP6gBCRZsk5dHgEGP/M7yExY/kiV5eXNYCC1iP35V5VVNv+QdcOS
LCpHqrgUQP9VZuWP/vzXoqxQ8jMWyto/qbNy+c8VAihmomKqFCMUS0LheV7Yq3RCGEu0xi+NM9qS
HTkwyHV7cAHNoN9fd6tPj+jHcPlcCtWXgtSnisTfrndWC20rwQ+ymutVDqphDpPTKoDygmhNXi1t
/o6WIJlIB4gpnB3Mnfxm7IMdex52ZG7pmJ6x1jaV1zyPt+kX9Cuxqx30Xe82XzQbFMW1+pofcbY6
yh0iWtfYNg/Z2hw2zNnkutXGqumOGHMxiMO6AfQif6nhwuhr9TDqbvHCHjO7bjfGhVKgrJ/Vfs5v
Wz2rz0pDyp7N1IOXrj7UX83jcMPRM3jL1VvjBLYAnS/bhpzNKlF1X+H5omWq1q074zDvbemurhEX
rWKk5k7uxR6MOcQh2orTRgyW6muMnPxKvFEEt3xOvcp3yFePD8EVYUbv5Osd2mf+eTd+he2FZTVP
aaXa8QH5xTOtP1KRiNZGN7/jP7cOysk6Qb7FXXuiEhA9CnvjZHztvvXPlb6fVUf7GjxaJ+VkbpBG
Tfo+J43iBGBKvuFnIWyav2LeuQkPeIOVwIavX3E0Wc1otUANVU7L447WGaKfVwEeHQ3ZtXGSnmcb
SGeWwhBCSemiIIoMN1HcIliD44YX9a2ubkaRzThpT+SitzLb3DSfDmj9bLgKkrIFZ7kqkRlqdixv
JbHzEhOd/hfhq9zSYczwbfcugXteLCKj8fKv6I7M4+jG1zLmGhVl/N0SWRIfWYkahMouCLIyemID
PeAr/xaH7lzeNbHTadeJMF8rW3/cUJLBUqX5CORWAFvKm2LYRcptWHwN6x7B+AmLnUg+QPoNJQfs
gsH0oup+yciN4WpNSGA2tb9uOWdhtreN1Pbv2kdjM9xD0dpIH3hHhuGqVnfhalbcSbjneFDMe7ya
mb9ZQqmM/ZQvZYC7UbmxECjO5dUQ3TbKYyuyjErXRJOurODYJIep8QzxaJTveuMg+xhweHwjpB2M
CVCbzseJtppRRVCJDMjMcHpxm98O3njMTulagiR6EzzW7KgNVxk2EXkE9aV1UfmZp0hj4ed5SD2r
VNakIYwQ6oIXzdgwrAtMWNm+mcDWOsSILv4ejpyrXoIg8PpOUdjFXEs+0Mrq91PxmFsnadjXkPJC
NIgr+RWfb+Q7hBAhd/AQ+9Ckjw4c95kUPLVcF/MWYUGtOv4HkGek0N8iZor+LiBZotovhcrUjggF
VrcoQeqT3MBetLUDKhKsay3Bw/qdlqwrPtzii1g/JMY1UUk1m8JUvG2hHWH8R5iKxc9fDR64G2PC
dcKhr34c4DKVBhnTySER3iCpNfJKMewK10XrcFQARgXE6ci/1W6lm4ghX8gfOaYRraF29YZMXZbs
DmhV8T5KuzHydPm9SlwZezk4elt2Mxh+K7zQ4ybiW1pXTIjsLkBKr+vmFHYvfXdMgFvlkNkxEa4k
4tDU44DoRQEda/9+tj/f7nx/q3QRoenIJjHGZ7P9gNSdCt4YvPQughAbieq2sgfbX6nbSzVoeRkh
f1tZ/rqWcjbF1qFAwRWb78uwJpf0DSPELrvBA2jjNVmjl/FMN3SkNZyYDa+CJ3RpDP9yKf30C5wN
4Z6DQdIl3Gzj+Jv4OXJC2+I0vWo89s129A83rufP9jxggjyuFsb0wBfDYW5DtJ0dnvDoSDtCOKAi
rLQLi5jEnuO3D3j58081/maCepm33N+w7m3AeDktuvkGJM5KtssbsC4XRs8yOP7+QoG/0gumtWWe
NZ4wmvayQCrMy/fmheUMrupebl6c9y5+PMi/rnM2SMvZUE3Wlu/3tSwn0ta/BkGwbDhWhDyth6di
f+HDWAbjb+7NOhusaYWJmy5R8KJugu1wpFS/SjxKtjeXPov/4hP8191ZZ6NSKpG+kx/OMFl1Tu9V
R9/+qm1kG0H9hS7QhfdlLd/Hp/HRS21QSTVXUjdoiLbRn80m8eKHft4rPH9f573CwADQiiX0+/si
rm09qCvad2sURwSAs7hfeFe/nlj+eoLL3u7TfcX+aCAKnYMXYavv2tO4FT34QyuSMC7OIZce4dmJ
TWpqwzeI0mbI+xtlm23wW2/S3aU3dXFQnKVQ5GoMD9RkF24ezR10NLfewxRbD96/8XldGurLieDT
42MF6Me65Z6WYdEdqeutE09y5P2lF3Xp4Z3NF2Q5iU2XcFOxZ+6SXbQBbONk7qXLnPdx/zb+lt/j
0w3BJzU6dUGoYApcy2uiCuhA2KifDzh3V/0HleJLS8vvn6Esnk0X2KFnJl5ubVnbgn11lL3JVRxx
G/6zlJQf+zAkQd8nXVk8my7KVp8aQWWwi7vWy8jUyQ40TNdo97YXPqtL93Q2XTCzDxYa/OV19Vxp
6U2rbr7L1xcX5l/uLT/d09nCJeRURgVid3h6JEB5uevvMidykg0kxoO/khzyh/6NWs8vz3yfLns2
b8D6jkwp5QbNIz3FbXwqHW3Dasl7W02rrXFhuZQuPdCzyYN+q5hb+AJ4df+5pkReuC1Ol76A339o
sng2e5haiLQZqCBvLtgmvLmIpaveNP93i6Qsns0cMWpyKLVK8JIfkEuvo53qaZt4W24ubm0uvaqz
qYOkemXMEnW50jIfRjeM/Ot0j7/XoaeDVP+jujT8l1/+v94BEAn08yzSJqPVa8RUveB4d9ka29JT
7i6rs7HGBOrGK/kpWB7qheteeHd/DqJPk1ev0UbR4OXw7qItYSDbia+uPV66zK8Xacuin0XElAJC
5+fb64ahbzLN//7NkXK/jl7L/dfC4+iBEML578wln652NmvlZEQqGh3aF+isTncb35kHYwOiiHT5
C8/v4o2dTVukAhpz1FrBC9xhz9jHNiFLXn6V2fAlLu4Hfr1Qf7qxs6lLRTtSCwFXi7350Gxw9G9E
N1hDcrusivrlR/DpWmfzlZYh4V4Cz1/ETe5RftnNiHpfsN3z0ihRA7AWVxcnreUG/vYZfLro2aTV
yAUJLBY3CC+e+iMM5A/rNuG8ltw3d/iFxusLQ+WXp7RPFzybvKa2xWhvGsvqbW7kNR87i7fsZR4h
aLsfSrN/VB7/n1b4lpbi5P/6z5ry38reh7e2j94+F7z//Avfy91L3VqVDQLWqCWj32Ue/V7slsU/
EICJMvo+pgRCFhgHPxTFmvmHaMoKek+ZaYIeKx/vD0mxpv3BzzA1QzPwhlNBkP5JrVtR/iyz/jXa
DFGlCWLh14LGraOmkM5ePjjRdkIETMqPOlPo6sp9LaRo8eV0dOC5B3tRS4K9gK16ysrdbN1MFItx
yKxTcyPV0Ntbr0bRNpW3xN5Sr9YcDWCLmzemgAsS2kFB4SZu8GU0FHNxiaBIm6kzS52wBD1W3Vqy
SOASw/uszK7TNJUeMV+e1ICCq5Q8zw2EPrVXcBoCYodZcJhID9VSIFWd2EDXUZ7SCP9KSvOyKcF5
Ct2qmoAGpHl+HQKFmFKl3aMcO5IKdifRYEtlHEr9EvYlJ5p0nMThANcUzqHl73Ww+p0YHnPIKaZe
2dJYqK5VK8+GLjQu6VA4wsTOaWvcqkpuZ4X1JY+Ktzl7m2PlPVDbhQq6hiiJVT1yW6F/0OvSUwcc
oXKoYJLHo0ED/gb41JWu53bppx+Z9DIShrEurRljH2KXackuaVIKfGG518svIfXkTvCvBhk9GW4G
JZwJG0jtpnwyjNCVRRz7Ad4qw3QrVcH9ONqmBGGihX6BvaBQC2giGDSGTDkg88VnGGiArwFDg8aR
KJxakPsrY8mnMwnegC+bNfom1lAR+v0XwOnp4oIgzEGMKnBZfbuxxOyxytvHeGFSfUQGqjIech2S
e21NX0hwoCA47TqgN7k07jmYOskETcEI4Q39H47Oa7ltZIuiX4QqpEZ4JQkwU6REJb+gZMkC0Mi5
ga+fxXlR3TsztmUKofv03ms5fwEZ7Ro338np6I722aZROz2OS/EevOeavxeWvu3TRy6CqbZt7lvX
uo2grrRksTbeI01VuFuNq46caOTtojSm++os5iHnP/IoGgde2a97Drqb2SEOuYjn7N0vX5uHB2Pg
z5HXHJNk7AHBSUH9mfxGuaPt06zkNBBgWam2lf0RSyqBxkR5bCQuIclU4Y7+yh9kl4Q2CNtFiNGt
eaw5YyhM4D/Q+rGltMaRxPbrOKZo1EBSXooMwDBYPhBLG5ZvTIq/Ml3fZ2r8aV/jKqaiou61Tt+8
Qf47I7PQamJwo6V3ALzkk9CH30h7TCYpIleEQE2nYg3WmdA8yJ9ZiXeLegGUOaaal8QLOaDEx0ur
Zx8J9vF1a9h/OmGIQEPoy72nn0bQulvbRndC/4X+r+fWYU/UsatxGk7b8aFao/5dFQd9oKHO4H4U
tJnGL0v8KWGFRX/TbtpWBUm8MXHTiy6KU6Eb1n4CqoW7ZJxvZeO3e2BDdQAFnik+8c69URahrsyz
3hEUzJ3Eh1A0tBc3T191u7DvRdzbL0N16d0Bwmoy3nqNYh9KPzy99NnWtfHsB/TNNknDr89wap86
pzomWnZUA9G2JLsPA6zRMfmm4pZgicU/WM7FGpfHMbOdnQ0igYDmUlKGMtQr8vrHLyLBmsIs+G1c
nbxSDgoO7fcwB874ynCP2htYByMnblZjuzAvPT97jg4xUq9j82MySF2aB8MN+njeFq7+Mo5qk1NP
FOIrQgo3UEs3s+8Szo2HXwX4CkmXKojsaOMxHH/EdCQnV8RkrmN3duopaCsUsQ3IePpJCs37ULwY
DYP3EnKS24JgJZZj3lT54ZAMafM/VrUzyYK40ICi8d4vxzqD688FI3Xko/p1KW/drYuarY5JR8Ag
tY1XTYycQ62AFluCXC9ahQinkEtetqBFl3LaVnHoZSVrzeIAsvtMlMG9Nt/4MXESmW0avr80tno8
F7uFvERa3xLdu1Y4/4iHJWR1xVKA5IgJYfZJ+V426l7RMhauClVGCKy3NlrchjWyDUF63tJmSRrD
fpslKegSjoRkmAqWDdxGFM9vZGHGRiG0IK81HjQfOjEE+0bWe9UngVSwgsqPqs2CuX1PnbPHglry
LxQlKgY59ETpXaGgTgNFFG+a47d4Sq9sN/Y5+SDrkGbfjYeJDgezFNsCOGQxa/CgDQrJybpL/fXY
Yr2G1pN6zcrt7CBV5iouCcdU+7w/ZFEW1BzMNcX75KUvPVk1h27nwkCkGL7AlUKvMPcgMmMMHctK
H+uNZZ9i/6OJq+2YjmFRuIFu/ImTXyS3AMl+u15+Nxlge+Vsp/SWGu69JR/Rq2SFt/zWcuqjIIiN
poELgIuNQzeeJx2HIohMVwNPExssrbXwBhBbrZyRwbTDxey6cyKHjafLfdNVNzlpG8DI8SPq5m5F
jwJ9Mf1fKfLP//8Z5gS9Adg4yObqjBhBLy09bpTTnDLrMyhIaDTEyG3MNY3V0HomCmVOik8qeRsX
nMXg3eY25xmUeTsSk4TPsheRR1utyC4T5WTl/ImMz8h4UrDOzfJvDwEx5R28EFyjpY818W+XvpU9
Z6iP8xhaloOYHs8OYj00u3PNXDU9WXWX88OXsaRpn4lTaz4XzsR51ZsjP7iDAoeAOFlQaGJhSjgt
SvbxBI/MqP5mCTvnsg8LH0aH6wEGfYv64lSlSAFSUPsTjnYvOo3i08XbWeh8tJz16QPD/gARATdQ
+ZSieV1owUcE17SC4JORZ8jri0OrrEMNeAC3F/KG3WJ126Gvw8JB6At1j5184DnHDsURT9cEKFwv
/lG8B38pQq/DEkvv2Wrnj6IvV63Zrmx4KT73tDGFHh3IGOafHbebSkel9JATy2o7q3qXdxzbVxlL
NrH2YGEX5ng2In5sepv9jSwIG+On6P1Nubj0EFW3i0f/uVLGqYHTXhW8GCluN7w94d0jQfN/Y5uy
ZfQiy2RTiUfW3Hw+axMYx9p2XrqIcPA83WFs/J0GLvDEaEJXzVggTP9cZP52cjWUKuVL7nGhFhXs
0KUsiE8V+h/WMSwkI6J1a9WBfLLG4Wol6Ujxk0f0ZA9rF6viuorjg9uM0FB/Fql+ct+OiXmLV1S3
18gHS8gV4OkzCUwYspBwyH2pEw5cSSd4fI7TBdYrQBbI3HF8yt02Re3rfUCYAbjhOTsG2ZAEQdkS
/RuM9GV4AEHjZP4hPhav/eGxmvPEyvfhxzVPrB53EG2fXT052bn/ogyD8OC0bv0pzFJ5HHg6LuOl
oXpqmb+x5f1QcAncDqVuOx/aSftpY56SdbauGzLGVcPjYDhWJKBWqfdhTxNLHDgkh365kB0LnIQd
Own4bSe/hbQ2PlEFd34oeZt3J/tB/7Wz0Kz0EWH2TgOnAZNh5DeASYY8b10xsZkLrliMDwkQzf9B
Ok9q/kuOcjUntxwIc1TWx8HOT+DSwkGr8aayUOsKXuUwqAzcdYaub7xCfEb+b+VXD6X6Dm9U0OsX
oTMRnTsY+lwbLvKvsj1qy1uamMeJf7Q4PLLqesdDmrsA5ATqcx88mxtZ58ma1gV/AbiTmJu3jfQ2
TfVi+sQWNPXGgcYuciGslZQBPMBI5BwmeU7IpQxvoODXo/+T5hUEsIlq/rRbGiZ8+p9GOoHt11w2
d9PLdqrJ95ExU/edd2R6+PMf7ICRN3F+d3huQKihAvxVlfZLUu1BJVIbiJwNa28SIfkmWxRa85e8
2rneHa00n24LQBTP7GijirWDcdLWmOvv1FsO/MIwr5ybw+2PXbgNJ7jE9WCva73fNHb9QeB6E8Xf
3KYHrYSdSx9+mPSdxjI+sfqbP7B+iOx9adRi3xTIhPVB4gLM/tFg2EhPPReWACPFyyQtYDPqrGLE
rDaWxPClaaPDItPNbkM6IxV3KMVXC49LSZ31QH/8A3jZp+cmBUQP8Pqz9SKJG2JGQudHxp025qvX
yVWE3GP57m0Ye8tTDC8XUSlFaTO0+3Ttk5ZMSPWn0Zs1sBRlbV0lP6DTaH0Mj0WOT3TY41T98dnx
6KQVchMP4NHEqFL7KbPX3u1XxsPFBpF5yZK97u1tLl4SsytT2IC74q++d1lp2LyTqMAUO7OBtHjo
oW7rnr2OajfI7PksbHIHBi+MIwmii9NcG52+0UyigOBgulTPEwhNWMU4MFi6ZHuYKivskWeu9qAq
uVOIcXWOoCtEp2Ke1tECjZo8vjUGg4peG7LCiz89YE5rjy2uaYB1XMontwMbPOqY3PtzcfYgR5j8
vjyd8yjd6U58VPo7hwUsfnfIlb4yUhSwxPbpjHJbGCdR/8ayhtJ8GFltVLzUeh4WY/mbfy3cmyl/
wUXeVRTvLJFskSvB7i42LUDbro7OsU+xny2nSePB6HeQzleFFMcurtaGo61LFikF6uvJOubmW+qk
u+zB82clGP1FdLbus3FnVOIVm92BTQ2ltF8JoC+t8ktSxoFbPhveV0e0w2uqdW19tyUaEv+rNI5z
BNd/RYlpjMKFBNKdSu/1QaUb5J5KCPvN6zC+1azBhDhlBEBSSi+R+BiBAC4Ob2yZrYBWvoIgQX7s
USyivw8/iTaK6u8jy2bamquYR0WnvYg5J+HDPrg2Q2PO1iPAlBymu56/L03GS9nbGOBIYvWpaURJ
xqeZn49043DR3a0d+WFfO2sw7A8YNEy1cVvrxbb1oMn5f8eFpUtOPadcgqzcAYRcmfO5ziCLG3eB
Y9y2iDrBiSa1bvxYwgk1Yr5Wt0sXgn9pup/LKQQuGwgSRC2hQK8nzV09p9NwzAmbVAPjQX/lATaf
l37LjbF2li+GlSAtUSWoYuuwwHJLcOZoN1KvXvc9u56uOzn0JjweO/PJK59BEuwyEJsOUlPbv7Yt
URjTuhhUsYSWo872Pwcd7UGU8Uomz8KyY6Z54CjzYs5YUvkZDtWwXyizWfmbaf+2+XKeUWzhIYUu
h8LLrlhspadxeGTNBqSnfUWAzm+fZAWAoG0iGDvaXyEREWj1FoPXo7UmNpGwewYRWhSkhfcym3Jj
JhqpqxHQG8+Chk8wB71bQ6VbT/V0a10MeIDTzQ2xjKd5GOk3Nt+F+5qWrrbrPT+ojOKWxdHR0xrW
h/prlM8bqsNbg90LUqkDbLQWvBoL07BzB7pRiDNYcPqShqHMtlo77yaFC6GrnpRzAjjOi5OeFg8/
2+u2MdBlMfm8WhA+AsFnbHCbefu0E8euGevvubwxL1vN312/X5i7WOyuEJcUiI+oB66Hyvj2BNQX
SFvWzOKwhOPIJ0RD7XPi2WrGhP7ZI/jiaCyStNi3lXvBQinIJukdWV+Ka0Pnc6vLY8+2Po7UpuY0
vrWsC2ZQxAwGPM69mXj/0FZvJ7sBUc30So6hUcN/GtFjPpxEccuNMqy1mqaZSd7KXA5znlyi+cMZ
4fWM+NLK8kPHfiX7egU8ZYWAOoxdEQCFvS80AhKrDWwCiZ64596wBXALqfDTtylMAqmX22jOdp0Q
N86KV0onPzpQqcIahB1Poix3J5J1TIOAzG+QAp4h2n3BO4D6SbF1pAg1Pee6i8RkZYKxxrOYTl8P
ukZrPFNxbg6IG3dZja+l14twmnzYKtW4YLULIm36LUHcgKpqnE2pO3SHjOEw24Z+PMMnlr9jH8Sa
vr87zat0f/QZKMjEsrM1+VQ0Jwryio0r9JJin/jGzom1GTAyxGWv+WfZ/yxprCw7O7lstVWPWs0C
BYRcwhzY9zvLwmrEvQKLXTes0fHE/Ekr7Y2aOm8GEDfc3oq3Q6sDIjK2A7G1nMhowzSrqUNqVvV4
YYURgF1iUTxvtUGnIMqMEmxvAhVYb+39YIJz0jexxRqMYehUXNPGfmloY5n2y1JWO8P5kZnYtmIH
rWaredGGwUzgjZ+O3dBzAM3p3/IufXa4D5TNS75Wmzi20RI61WWg70i5ckVa6B6ZMEVjlrS5D6aJ
6qUfHfSRs3gw671cftiuUxEB6jf5cK/WTUf7zdw4kHib95rXfqT9OmV3KqIPU0tCttj/vyn1Rr5r
naTAy4ZTpxNSQpOxWUGIv2YKmA05ijv9SxWkoM5llahXODeXcLB/1Xh2NLdmgkaE2gJTOg4PHS0D
WbZo7vIB1exBUVsZZkETAgow0KKqezbzGXw9cUuaSs54RYvLTC1RX8gwXmMNKLCZ8md5mvvaZu2b
JbuvNpv+NW2/slp2ZgRumWBbJW45HHtLMCH2igsYavG6sGtaR/aKV2PDvRJ1jDIoLmVLcZjEfCwH
CjYsPBjDrmvRvpe1f7bn+sgvP+oyI6U4M7nZmcrfOf6JTtTJxQiw9GdViO1smCxoU2yVZG6X9GZH
L4VIjzAHIXC+Z4G/KllON65YRQWV2ekNhL3d/TRtdxlb+n28O9nTFigJendZZ8p+KaazyWbLSqKj
mT643OC1145JAisStPhqqjrxmOzorLx2OrnpQlyTtjiaGT/xvCCfK/76s3/Ucn9Dw+I+qvwHSs5K
M6uXkna3jdmlOzfye5jircH0zE8w81LCY/Vllvvk0eoa3a1fEKat0aAhF7aFxyIPNjCpccNkAevQ
kXGAJcmbnb11ZGjzkWOj5q1K3F1UNndVTdwb34X4w5HWpc4/+TiOoDFnYLL2aya4UyUQYRf1EJ6i
jNeWxO2VANfS9cBMRnRPDK19hYjsGE3Dy5TxnKhsj9AwXePGeSjUQrn4Fy+Ctuv/kc6tWDCstN+S
oYdcch7hBNeN5h9dqo2dH+ZI7WD8r5zOD7vWOwkjpXDH9+w/d+1AGhttHfYKH09HHm96FicZZtAY
FYfLziqtN7P8E2dvC3uORPzxkfKOHqFcOq+d/FdyoCDzBQhpGaIK2Ede8uLX+g/Yd/rKQ7uHqwzL
3hDtJgOuPBc4Fzt329GC9IbsLcnVYa7NM2v0a2e2IGBjlxx4xG1v1c6hK3n3Tia24zzX4GFZfFTo
I42wzDzzMJucaBjWWXrapYm9e7JwCsFGnLuvsJ/anLWaVp6rsUP23XnuadDiei8d/92QfXVJoZsq
qGmFm771AybkOC6vdhZiQU0YZMxfE/nhpS0PvDTnW6d4wHsyfXd7ww4WV7Ic9a19kbsAi2e1tUxW
zQXc2aDnD/Ca/5eTDWMhIsWVcdUqnshDEqbzfkq6Q94CNWhT2uFUERiI6G0VlA7vGhWPW86ttrEH
FatyV4VOdpWJk1YauNstNqDuO9NWRGqIpfqJ5teDw3fNXPkxm7SsexPCZZkzrmiX9xojkUq05Pj/
F6apkAokYOEIQQVyipVtngTGjl2MFcp30i3MLEgKeWhEy9mMhl02Qs2yvife+BzTJBgh6u2QSPgR
uvnkO/WdlmyKCNtFKI3n5a/T2quyVh1hfsoEc4yohTs/O9ZFCfpS+876Oahj1j5McE1GorHGEUYB
kZrFk3pVynv3kgE47sgScKY5GNf1o9y78fpuN3gi1IMOLqXCBdUMrEh5sVrozSCKDbzmWnlMHB5B
kB27aKLsl5/mrAnS9KPkxM2XAERwtlmJGaRDGTQMn02ulkbHqshzaKRH3A6hyhO4vBp9TEhhLFZn
bghGPOfWTeVee9gC0EHYNZtlK8vi3aySo3DKeGuK8WY0Gr5CaAX1wPtLSyKso1EVNHrvnyJbz4+D
Oz31Wguhy8DLhyyjmA3jPj/uYkWvlnG/2NTinNtee88mVH1WxlTYGDl4o4EutHjZTyNSj0rhCveg
g6+mfHoQKK1nGXfYdQtnV80MDBeXbyBN9CSMT+pRQhfZoLZ0ywvavc9LjFQa05ZlcDimOGG6IPFu
IvvgReVpViHmwPmkINE1TYTeMPpEYd6FTcvbvHHZu7f28f8vesXtrlFcnnRg/nqq+0dnKV7t7DWu
3fxFd/dNtWDijcXNgjO4NdBVOcbZmsYR1OD425sOqhKwILTwrU03uOLsNTYt1GHa9Ro/n8ZnYuSg
PXpcBEAoOt8M+5SjipmDjbHJDtM4g6WmN27Q3DtkD7+L64KEiHtrPmT9sBm9iae9mcTbMuIt4PJZ
oKDgIwTKTRm+fqVF2Oz9sTllVhydTDqSvePaW001AmnG8Db0gxnoUgS15Vkr6RonX6MLyQXNbQ2Z
l/g/cX4W4JOzeNDLW1QyD9zmlEIXmJuxWC0jjIWqGPa5qzARW79epXDYg5l70EKZOqrqy+V0UxZl
jZEEXLZnTU+i6L1DlGspjV2sqD4X5NDxQVQjAbWZy/7o1fZH4dvlyX8MoXIWfP1ks7yamDIYvEMc
1krwSXB6D8t1qbRqnzA8jzxFDWLS3/LK8jetYeob5XI0Xdpc12Ni7io34Sdn+lu/5lTPnUCjO4+7
tA0mxx4OtSxp71puxcTZ95EEpGcNmYQsl+V4tZYoQSGybOXjuCuN07+O8i1o49bPaH7xo/DfMk89
DqXNtReX5cmOf/JY81/gKk59wfK7gKMa5R+jZZ5dQC0wCd+8EbqEn8jPdMQI0g0OzQabbyiTI7Yj
i2+0Sa1r2vKctaWNQge0CtOMMt1m54StJ9xCbn73LS0oW2v9cXQ553IsY9z6Xf42VPy6SNemdecl
afDw+ilJJcSODNRTyU/VgRqZe1oDMWuw2I2usZ98UaZ/8Dqoyni0koeGq7CxIcfaVvIET5LldWJe
/WIB1q0IB6gqeR2th1htEGdOWqJr75s89+WQ76yBBUCycOAGQxPcplteo7ircWI0X6nrDX+6Fgu7
QAfTuHG9603tw3J7jYk0S0rHzE5KDu8YWUNzGFm6dwl33eK8ZJ645uD01lO5hCo2h70sp27lxhy+
twXEmjpxkGQNLnMwGhuc+8y/kbGENlc+jJZlo888WZLB+rU5ImclOl3R6lDw7mqenUBBOMXgh/b4
YiUAXgeFjnOyr5Oh7GP/mHUOafmtxd0vSM7EepkfWuU0iQ5t27As3bN3SMCuKLbu0WHgvc10AtuO
M4KuoAxdbNDg3SaERauHXZPfvT8D6RwG6QUEVmvkHOVVemi8UulWpwc6x8BwzeOQbewwrwsNI4ms
Ym2vZW0X9LYLp77UAn1qg5y/T6ZkerQKzMuqiXaaU/2DIeIylCubZ29AHyQb7bDoMddaEmmh7lCk
SbL+zWqjhplRdsCEwH1GQUjjrDXzXDZlopo2uADUVFMRn3XsFHifV3laxFtPxixUhnztl+mGv5Xc
VtryWonxyaoin/dJY64KTT+OZK+1jGpMk8XBpGaoQz3GYVQLsq0+Ix0Kc+TFfzlZYs2xcDEU1IZn
2w3JiXwVdROFkddc0coXgT4kHKgtYK5jAcKoZCNtWszQ88wb2AFaB4uQzgZNkR/yDum3EYIAGM0e
jOCBD7r2qqDt6BVmuSg2Vpx+aH29KTKt3bet9w6HdVplplftMA0AzB0iSleMlRhDbLLefYmn7jm2
C0Zz9bSPCySsrkXNyM+IZEyOE1Lc0zkJMdsQNBS7RZUl65aj9J1rhnzOKTLkfq8nc3NMU9RjTus9
7l3LuDtWBKd9Mvd2PDahZrs4hct/2pgNz5UrZg6XMj6SKjb5XFwsRZ5WvphpZDwLNjC42TgemMwB
Cltlbn3Eece68eH8u9p2jgqyM/54SbzuFTVBvyvbYp7YUFi73MfFp3jaEtcpxMFdHC3oEHHThXf9
mxxxzghm6IwcjHtLKop9YPbUmLodaN0iPkq02FWkPk2/E7vCIqkz1tV3hEn6c5HFH/pbsGmT87w0
KFcaUEcZjosgS8Ubej/3bs08s6MxIVjz+L/17Cv2n0MfaHb6khZQyHmvszSCdbQbDYFLSnE8V3fJ
B3dTS0e/hnerO+U9baIti2KO0IyuPuCF46+eTRS/9Ka51gqyUyZ8EcaW0VxZIW9Sl/dsZdrpOVGp
PAvAyCgUE1rBc9kwe2Gg4WuJcfj/i/v4X6lTaHsvuQhRuQe9Rc60MlB7zFFihUah/y3MKrFWU8mZ
S8cRwOwNF3tRcp3Z0YGXSnp1aWwq5s6HuOBJACgRv2ZjiKNMYhAXcpOx/nDL8+LFzdl4fCm6eVxb
Uk93keRtiwBAuzhd2t+nJAoT2wd3CxI/Fw5EWJncI9vmYBuSbpDWiCdRuohNZdBKNfAuHUgkgNaa
BX1O0S7Hsmquo6G5mBfvjurDKAeOX7eMBeaWrWO65NnNgDuN8u9HQ7x3zjJ5qGO2mq5JN9DR5Cnt
KRdinN+1A7VAm93d1mqyz4XxWjSbxRW5A3EtPSmvS61+ixp6eZyj8I7SsnwD1QDyNp5cbgth7+ME
VVNhQglamPS5MfqZWrX3srE/JyA9m74UJbhY1C7Ckcnakb2xdxJOrPWiem41KY9+z3TIc8pnLxvL
Zw5l1/nk44e09XYnhXLvHu+l0BrEGJRuyfAxmvJ9lTqbujUJYEpM4yS2hjBPW2sHGcYLq7rGl+E4
xgHJ8e8Co/koh12KC+ipM2FEFuNyxlM0h+A2mwPLtVsxTWaoOt4+tV5z1Iba9+I9vjgjcDdl4kjn
WKprtehpqaGnGI8vmaqwZRr2q2RrsEZMqa5doqurifeHdWH9blv+dP3/n3suqrd6BDxbzgPwmw7v
ZStcZl56ZhtrWE4eW3xRnEmtHflZqJvjjOomsMgc6Zi9LZ1Et6TzEslqvwdorYZzDSBAgXSGegXV
IkYgt3t09k9zDVEOWD1GGdYugekJQCByANc/stAO20VYF9+ZLWbEkRk6pc65fT+bFGihvoEB3ZW1
dK/WrP1zOTDlrZWbT0JBpxlbyThvrP7QzJ2aoWVvKOcTmoz+ZDysJiC0GCYORfUA/ubBo+1yMdBd
BmMev3PC0IUQx7RPUPsMCrpLbbOUnSaIbkxeOLknH4AhYAhqVysOqpPxfWgFISLIEILVK9LSEprv
BLUtnwWqF4tUjteZe6NmmY1AICJ8Z31g7+2eKo85V4zrnBVSOZ1KwZlGbcVFsiEAiekmaZZLYw27
wbZdCFtyeurqFK1e3KdP1hBtshpxSLIUy1cCroQHd/S+xDp5nIzMIffvXxxWLNOmCgWkM725C68R
3kA7afmoNArhXme/d6/oNb1VLDUGfBIZjE1S7x5bSrzgtq4yo1tFhr0cBbTReyntXYZ4KCv1s+j6
/ylD/tqBF7OOh5zFRGXPDPRUzKYbWRdZtDELE+mAzzf75jqPUwPjD/JfnRgcDjEAOljoJCCzsCnz
Oe5WBCmXIp0hnzHF4LectsqbrXORqm3XARlL9Ufd22r/JJFlnTVO6AJoVQy4fVm8Rqnb3liS32Ms
qcee3FpYR+jIjLLFF0WGDEIKY+s5igALsSTNmZmopkwDx5LFbirVS2ZGt9hr5VYMHue8dmZ/pKm5
lSUz+Fm0BpXknFGPGbUciI4/boMEJvancxc5T56jcAyOnHHEKs12vZqhwGQiDfNGsnEMHHOZz95o
bzKlj2HSe//a3H4uRC/DZskd8ogjZEfJCakS1wnyc1GzdXUwCQbTGHkbSytaZJuc2/QkKFY978Uw
meYPXU3pK78QYpH+VGO5fAIt/G5GKBki/TMd5jc+oBRuSQSIvrROs0cwJK44Gqvy6VLqiJphAW4S
SHF/ZuqHvHJ4aaqSaXkM7evm6Nh/LA0PcFXDvoEKqAOK3JvecmI9koSjh5dWjHjmq2E5tNFDdpWL
e+KO3VorwJ47hnOWfI+aXGo4VKXAfBBz8GqcvAyEgmp0smTd5LAvYnhR8DTQh2hkT8b2oy5tbNyt
Tq7N1IujAJa1LR/JryxJ2CsM9gQOvSpO9ujjfGA9a3OEFsUa5yuQG9m7t+sagM5GZSB36ODs52K6
dB70njpDAZNF76DCxC2Jv4jSvnXuHO3qwTvNejW++END3oE3ZxvrpFt0iwXqsZUSe2JGRmdQKrkq
86WKq2Jnw1hL4dediSAByViqHqF8QUJ3SPFGYG/xGSJarMfJ4q3allE5dQQnyPoT5moyJdG7y/Z0
rbvgGmbTjI8d5/EIqZhwF/DeTkgpYFp45cQKDUutiaV2LZrmaFVy2dQaSZ0yguLI3pHQ8HPSPMzM
C5v1gVJHIBMQlbGHjc0vrZYHC0cGXnJv26g6K+ICnB8hIDT1iURZMuhkXshw1i5CBpFzOc9G+lTM
sXwavAs+2HxrMxpeKYhbLMhrKAP+Uu5TzisRHfonYc+XevG8QC30OjIRCr7hU2oAxrfKS1ZrX4Pu
dGE/u/GKmj5qrWX2wjxJ/yrkI4ein/e5r7Z1zgC4L0/uhCQgjh0mF6D+t5Ve4laKx4M13kZVzBxw
25gEKFeo+mtxSIF66k/1iM1gAP1nSlOQO2KGKSUZyD7tTf7DJz3L66MWcYrgWXmxNjkTO7mN/5jw
wTbVMA8efNWe9NF/KiodVBUWgWjmIL9nYKlm/5LbZPlEwouReJzYtClHTAmzD4dBzqq3oYMUifcq
PZ6DkUPcamQkkvV9yfEvIA4vxThaGbP2wuhpJf3ZxTVu52QEAMEj0+yOzM96csBMcyfNAMllsPxm
MmKjliW7Z2gYQFFrd1ieeLksl65bGk57EM3qvhFim8fXriwnbJzutVXzbzMM6uQntjppjy++CeGk
dnAhxQtbEZb3YS3nOEhsK1t7hrNL87TZFI51H63qxHK5hS/DfmYqal6fQ2NeFsNcAGJ82D4NQDuS
odIzuI9M/eZxnp/aqWdOIDt7W3V+H0h6YWBRd7D8zHNs1McoBhSLiB7krOxwStvzr51r7m0RwMe0
ahKhMQHVANJ3GVAK7Cc3TVaccdmBkevelkHGvsgmY+9Ck1MMNw/WPdYX/SQwOlf28GmODJ5Kz1jJ
+h8PcgphXkeSR6gv6XG0LmvrRziv2Bg4jIK6+bR4e9l/JA/Thpl5xSbtWJC0qRGgdSKWOabo3HS8
MtZQEktke4w5q9y4JZBTySu8qbsLj3PcEaXaz5yhIzgqdkv07eVVta8NAyeIkWHtNiAqmE3HWJ/9
dh0lb5b9rgtCE+bISdrghGZP3cBmhJc6xMeH5lI4JCCWTLFnbQlEaYw5WmGzs5o0uZeWgVVIPlL4
+LeIcohQVeQNU9h0kYavdbJRUDW2kQV2KSPmm2xwjLxhsNvlKa7PyiYqIC88u6ZNWnDcHf1H2Xks
SY5kWfZXRmaPEgAKupiNGYybOTVztoE4C3CuoF8/R2Oqp6dqMdK9ScnKrIwIN6J4+u6592pn32uM
o1E4z2Y5kbpWS97b3Nv69PutHVEX56bonpE/w81spVRkRVz/RFKdpRdea4fGC/wgztaDwXKYIylA
I6AwsdMH+U2WKvt085KDu7C0XXuuO+1IvpwOjVO9UE+T044CoSkagR4Fl2FK9ZBmcC8XSMoqTPhu
5fZ0Ls3iNkiLoudE3lvjcBJTdOHs/zC75SvRl+RAFY8z5SnVI7gTjI5lLj3tfNQrzeALs+ZVpU/O
S7ZW+cMxq20aCnro+3PqPZf6c8VS4TgwsIA9I7qZYmGdFOAZIEPdxMbII1uxOOkJWLvYz+yXupbK
I74DxNUktIl55Q8xLOvFbwNaPTOUMx7vxjC6K9nv+toZDnauMuxbHl5kzqJhdsnGZ1IMueqsjLlC
wU+qXbScpyWe/rjDe9kb3IzTQl786DeqQtaL7cykF+srfzGz7ZhjQkhYgKh6VCaymRuIP8L1u0gI
JE40VFY/xkWeMEnHt7YPudvWfF3Vf8YRqXdVd6bZHH1MhL+JWdiBM255uhuQOem2Hh2fChQxBTLs
fsYohtgwDWJ+LY08lCXR6PA4JGm/82QCqWQsbWAkWhqUsjLIc0ZrjNGd1iTFzwx9zaVlpjql5Mks
kuwYvAxrqnQoOC/XvquCdLk7B53Dmz9RigupkrrbsRuuNC/Dn7tzvLOX+qOVOB4gUexA96cnD80s
GGtiqDK3r4J0iX4HnA45C5GjpeOTdyxgBL9uL137PHp84Flqx6SZ2ve0FuSbkVpqGt4aBmcH/sKT
NwrKyHN0uWfpNJplTcmeaeSx4f0MwqVX0ooTTrvvOqPDLG0AL1A6uHsnvnHWl2hcTUaioNLXpui9
v4eAV6Y6NwB1n2VZTFJm7cXVVj9WI0xNsszXpCKriNmEpaagLpBaS5JR4eK7Wq4bjuLVJFj2FbT8
CWN5DQeH95gtAfe3dy2myVpGv50TtWeNGiOe3N4YWPpwMJPhSxoORcstxSzzk1kpD6JTjetYsu71
ctRFmwt4hPbkjkN17EeKJPOuYiSM9Q/dLEitJbOTXNRHIi4pnjKjnkUEb7c/hBq6Xl/chR7FpHHW
7T27+dTNDltRrfnk6y588+fqammcFawNeIGGzrhzgfUs+xsO4SXx8/adtPOLVbj2rxtqB188+2nV
PUxd6F5Z3H2RqmydI1wD05g/ulpkUbxTHE0aatAgx+w5bsaHHhdA4PYxaVzd5O7ZikW4dMqvPDOv
/ZTMj9JmBipvXpvNBNeiOvhot+s2tanDbatz2fcB65Tqy6Jo1E0fptRY9nbEu98pBd2TI+gjV0Ea
b2yEYb6XvCWs7fwCM4RwNJ3NkWPszTZ/ycLaOxmOZu8sgpfXZrtAXhq8JH/9gv8tU+S1Ivqx+PcY
QBo7viva7eiCkf/FWMHdb3X3Wfx2//5LqT/N//21SCz8559O2Rn/5X9sSman+bH/been367P5f9r
fPyv/sv/8fv3V7nO9e//+p/fxCJL9atFSfWv5Ssq1Or/Y6xMZNx/lv/ureS/+ae30vmHJ2zbxQVJ
OoOrC/7Nf5orSXh0ENJs1zQdG1vjf5grnX/gnKR8kQNfd0zctf9hrRT/8HyCbXTdwIvlCNP771kr
/5ak/Ku10vjbccIwA0fuG/9m1vcMQ5oy7rDaZA59LS9p3H3SEsvNNbaeKSggyJZnImt4Kqk/FWY5
ZazczQlNhKcwTxK7PRIszC7jalkAoqLekqh91iqaQBIFbTq/nktjnVAel5pN3vRQCWgW6b543N1x
MvBcR8dv3e+l9A60Kd3BlxXxeFckuH765mJN7hrX3ONAyHGnw1aOFrqA9WQvD3156jmLF7M9l6K8
xqO3r8aOs5yk4qGez5E7HHGooD2Tpd2Id+DInelQOoCI+dZMElj+UUOyqpLwsxm7u7btdmkeAmEQ
rlJ3QYXDJnKTZiW8+8FAV2UvnaHTS//HvSfLm14oG73Q2uvhQxo/DZX/JOv+SIj1IXNIQizhApvo
Di/ASpbR2huqF3qasUqGFAs7CyQTzw8apvFopId+LoNxSDYVocmahWewmzaOA57CGiHKi4cGoa+M
jrMhH0uZ3Q+sd7qSxIFk/BKDfo07Wrn97NC8GIjBDHNjtg6LCuq+Z/Mnzt7QbLy5fpx9qqISbKxt
Om+zkiWqmcu7ON8VURr0hRMFVpYHOUvgKuueajPc8vF9N2O5rUB4Frq7eKqDlRliTes9mgMhCBaD
Umhd3fw941NTw4RXzE6MVLBHdh9UKVHLHk8P3fJ46e21xYbN9vPHbOATkGNbgt672PnIjpJgOzG6
P1RJbbQiuQl+igWnUIQRkPtLn76G1nJ2PLxBg8fmMVnj91wnbX+Vjrdh3Fu7ffdVcetYcQe9y0Aa
O1/TN/7iI8fkSjA8DnHz0Mb5QbTpZtYZC+m8ssM7u8NKVeG68+/dtmZB2D4O7G3tUG662j7qrGln
nA+AyqdUfLZ2sWvykfX/J2vLj3QqKUsl77Y1tL2mqgUT6DAahyEw211S2cc4fbIpwuPqvO5yioxF
dEdK6Lki15CbBo5Fa0tZ5YbOWJwX1GNDkMqLlPYzm4wV9YHXAY9jSRsh3j8sMAlTerOzqKezm5kw
43McYrnpQQRrHhAlWBkZLXSSRien+mLNtS5pmwkXFzuflt7H4uZ33s2izq1x/W5VDnS7m/2tA7wf
kxNZzm3RwLoVJJsnJf5ICJwMKIIVW5q3n7HN/dftHlzmiW7+1nPnh3SdNSIrQyEu4KYL3+jzY1RQ
S7zU1bZj0x7iBKpBmoA6s41BQUTtbeKSse5DcfB74Pn5VslkI9zhLDrSuTveWd0m23+mQ0S69509
PYYZ1Rh44MwWYaVr7beqaPbeGB00N9qbhkOievJh1i8ddq/WSem8ly+NE8cgMdMurZn/9Rdn0ZA9
72keXxMJmbTab1zM54b1XoXE3qfkSQoggXTv5fGTb5hs5Qux1UT0pffLO5FIjGzRb+xwVWN8KaB2
chwWw8UOnZt0yHLzmiMbzBgY1zeCNqNcdu5/kppxpiUk2w+/S8fu1l3UcnnUMc1SF++L9jNRjfJa
49xZVf3dpIfadU66RgO2AcSEBX5P9zk+m95+X/pul0iu7UKn8l3YILBzvzeLmIe3QoPzk09P9Sb3
omcZlsem+RFhRvVHd9EticPtyGbxtcuyR7/pntwRl2vpDk/W0NINWG0tuv+WfKAsEBsBSdlZWt/m
Pn9STLpI890w+kHVxk+ZIB9+xP9gkowu/X0rNlYxfFpIz8AXOGDpcTSTR0EQuBjmta6zGAxjOgpo
lORC4eEnn9gOkayuB1Bdoi0Dx8FobbTip/T4GmQ4ZrjgzJQeNtBNmsrJn8D9caH5jI3NVxn9+APJ
SvASHV+E+VqOV5klu3CYNppS+6tlCydyaozyqMOmO5xKphk/jjh/V0XjU72gn7IlwqqEuIRnr1yb
9gzw9aZ79rpMPwZONpu1agypNQsuxXHPPMydipt8S2L+SL3NBMjn2PVZTvq7mc5M6rX95rrauZEh
nqr2OEnzuR2WfpcyW9OK8VU7tDYgN3QVD4aFxcF6GM0d7RJzYPFRpjwDKT121vQqI1eTk9r1F7MI
j2VcvRY6Mt1sUjkJ1oEAA77eo7E3M3n/uDuN0Ry5Jj3R0scyNbmLqKvPFm8rwhoZamrfhVf90er8
N3KLt3Qsf0Mo/jHDmi2z5lmfuwULe/5htPWRFXZI8UOY5ATpQKtYLbbPCspJxvKzipoveuqMwI2G
vZWwY0x4jWsvOSxjzAqxfBfsRU0M27okZCvVdmPBH9iPb6Nr7JjoeaHFU+vpl7Du/vQYCz29wAF8
zWBZVzFiwaoJuejqKG068a7JzGzQxN99N5Mg23IRnb+K8b2WTjDbAz2s2H+41o2E0jcT5rSuScnO
V1uv8oVGepN71kD+PcfQsUppU53XwHATbQ3aJ1qHD7MW58thCcPdWGbPkYGTfum+S0W8RnazrTzt
PFQRv88IFA3zmMRRUNXt0XYjIPF275JVtbaG+LPQ803dzE8NNh5AfWxORCFL42xawysX5zttoLI1
06oXLTdOupeeZoxCVgFEYSTUmpVbDlN76woBoGh8CUel6Tc2y0OcFTbyPt0pUdBJ112XkbN3rOkY
CVL/a4ct+Oyz0Wjs5wQm0iurY2lXV58m4lYX+8Es7kO3xTBUuGfolWBoWf4tQDZWCMone2vjPQaO
u/xGmncsh8csPUymix2EBUrTnpyCjLkknFd1QovLoLHizPT8qg5yd3wmngA3gU2gZGqvqGT99SKC
/GNuSCOkxvhUheELu+JAD4c7AxxdNnyMU6sCuapMajZM7jX+OTWLd62vceGIq8j6j9jP4J9LdGV1
TMZacuPeQ+4r78kYMM8yR+ACRXsKgWRL/4Z6jGbYrac8oWmInIRfx6t3iZesLflrwMRb1qWkORPP
2Ly0PLnoRspCLG36cs++4N6q2zMMyR7NkJ+mTF8mm45MRefUy0GLNrl/a+bsZrMqdHAPttzX+yHk
U65RA86HvkFI5sVYsmvjmHd9kd4s7HCLbZ40Uz7WPEg6Dewj9y+YS4/JcY6eNUlybbK3HP+pgfDU
8i7oCYzjjm6vk+qBC9e7lZfML2G0dRilKEq510X83tHzYnnxTyy77uCnJGz3rr+26NCCM/W1gqSh
pfqqUakQ2VwWDUhnPIbtArUx7HZQYZvKrj/4atD0cXOF/VV0Exwod3iNpQBRclcExAYSp8F+VuC1
4I/FUzTX0Uq0I4t/OgWamyOd6WlY5JFoscASJYkn+Do2As2mNJhdF0F1loXe0AD3kpFA83ai6tCb
PTYbQJOFQw6pMXfuCt7wgzlhOYVJcxc2PkSioTYKnEadCF+tcFlbRh/MlYEvzouuOWJHCyesh9VT
nxt8CCqxC3NyUcS0yRdccmWyllEw/Z+kGKfewMThUWbz1SOpNVP6HZbhVxbZx8zAlpd02nHMh+U0
zdY69QYsD2sI12kVus1zn9uw6GC4dMWXlBkbu9I2DxO2WlEnoOe00mHY6zcGcXUILfgKCTh4MPax
690q7EhBId2tl/W/BDiskamaab6w4+drD+Jg+qcxjB5nfI4eUmUq/jQ8bkJaNirVs76wSqkb4pA5
c1bOaH7b8wjd7rU0oZkQTs1En0TH7qp78+PsJN/cvnxij3zMC/spYeY12/jqeumZwjnoNVyN7veA
m9ENb1pfHfMRIXbqtENmqv6PpRPsHRK+RFHIIsub3uTCZOplq3oWx8IEP8pG+Hjl1JFs/MXwFgrS
FbhmaSfB/4WJbpMMyYn4BjylNUMpSIgum70sCAdoB3nUaonTBPMhDCBD+XwsE4xQSMuqmchlj1mH
3lbZtkIWz3JiL+u/GVLbDv43a5BzNm2WxuF55MmXDMu4NuHSi58TS98sWbvRXB5mcaZRJRbdYhqm
F5zSc/hEFgC6U7/kj6azwN/2CT6S4Y32queywsjnZe/ZYxRXc1CF2WM9QOilRnq1/EVZe8d0zUt4
dVsXr5PlbBOTz3IX+LI/Nm3JgIJN9WgbX0tp7+HK3d002Yd0fjGX6pCmsqeg1HlqJjXmQ3twyTVF
88ci7zv39jHnkS3dIyY+MsrWjrzlkXmQfnywsmcJFUXOCor/0G3aCQsWNIEU2b2HYjMU9S6nLRrZ
bsXHtdOJ0kcbw7mNy5GirrxYDh22D1ZFBx0Vh++g6254lknkLTjF3eIad1b70uEx8H9nmy8AO+s/
45AeoS1OIR+4xYxBygq4k3MzXKpOrkxOQjNUERMxgfWvlHLD6lIJzmbXByWgavZTTR0DjsiZpa49
E0Q+XKGRXecrd/Wjy7Iw7qPnGeOPRp2f1c/72mA4yIetO9hUC1FBb6DYx89Y+ck1IVwlm+9I8ngK
vfY55Cfo2b1aWRZ4pJHyoVoYLWz5wiUaT2YLjPUjbH8XuvW5mZBap/js2HiEo9wYcDfbJwYDAssa
BjAj4TgegpbrZ6n1O/5t9pO4k8R4SX9l9sWyT5SDWMlBe4z0GDvvcqhtPWPWD4O+hLodyx/Xljwa
KNai5HCi+7uo/ftxonZLltfCJqtqMRGfq+bd6NyzHZfrJSJ/B+Xkfhas9Zxi5DGIG4q3cMIj2/Im
LsPZTvVgoM/Is8UDq0eycm1xr2Po1fuKtMHlh/qHs9O4V/ZEGP/15ANi49Al46X3AczM6amfrPxU
DPILwIC3u8inlYwjHga5BxtnBDp6sENuviMF6LYUN81gspXWd6oWtnF9yK322lJ+Q+O3zsSPL3tu
Xodaf3eSNGikFRjssP00wxtJbjBtbAucX+4vO8Oh5jq3nh2DsrcHyqeWjR7Ke2ibk5Ez1E7TWg7y
rWDbYeP3ovmK31TYgdmKdzKrqF0faGPSkwBO8qmhr7GM20secwglk3ysyoXYi0qeQh/7kjLXS2sN
VPIgZZat8Ls/uAwEaL0U49lR9jbG5jWa4WQHzSl2FvoISPDFLgnIgSM+sh+wAq8Lbz4lkPU07qNY
T4EjmPrlcZnweTieiE5tUc2rxtMfBs9x9wk4+LknPiXGaYSH4F4QkDLlJCCUBN7AXpVpftT9HLuf
deqq9Msc3eeZWcPMsk2X+yTScPFP8uJi9YhkLlYn2yse9B1oO7P0Iu7cpcdlgAhW+r+ZkW2tJa+3
WUHeqituUfXj5Pmd8LHyQhLGMV1UXv1hdNRKgSJiOds5I08sKDTGR9rg5h9AnaCuPATtcys/NcoS
Rkd78lupgqVe0sXjc8w2LCbQAv5HrkthfKUZiVNQMGue/agSTtDG7O4m+7ubJAXP3M9WZtFf/Q4W
VpiHXnBC6JZxyXTtE9iuZhiRLWzmoxkjX4tNLK1LRwWeEb/UFJqhkW88602iN6wK7jlJEp7Z9ydF
vKvGMyViW8b/jQOz7uVvdfhR669VhkslS+hOyMwtvltK+qZ1bxY5/JHO6KmjUHJa29shPHqCPsgq
wimbFIa5svpbO5TZxh7gXW0ugI2NumzDJuZYa7oGeb8DrTOdI1pSEmRcJ3SjovU8exOdf9+GrxoT
Dpdx7ZbFo79N6u5Mx9Qf5EQ2FloP00ySHvu7bHkSZvzt6f2vV2Nza1ILGCfNUPQ4t+quXGsuzp6K
LJe5nsPVEi9/sjZi0SfOff3AuUwOzUOhyicajQQmYgw6rtNsVxdPBNlIppbbPPSJw1k8f7K/3Rj8
eBOfSKZZ94ay/pVTDShoKCiSY+ZFayrthEtVVB8H/RBfMtu7Wml+V4DbEY72kyZcfj2mGrR33DUp
QnZPAcZkJ6znUpv1ZCP3NRebtoqPScNdSYLNLTbCe/vKW3zR2D7kwxAknr+ds+rETOdhrMM8sCNm
YxvSL2KieUms6r0zb2z7AvmY8jh6WJYLfCNjRBPMMbNl8p1x/qdxe5+UkmMN4pUbJihjD6ekG89s
a3D/cW5YEe6/keQyf0L6eZrQ7WQYsefjUZgRsZKz1ICGxP5Wl+ciRVQr7gttOpq59YvSDG/B7AtW
izOL6sCQnbI5T0fRseytI851uszWhbdsq0n8Nt6K+Jhg8t68LNwtqQpuMA8uv2VGWMVIRA03j2cp
DyPObN9zGVy6DaXB++wuWfg8bGLn0nAPk1kNNDsqlzT8cXqoOrHXmRUbbV2TiaLV2N1vwyiI+Ck2
feozrmwGesE6nIcUqLhbBKhhAWeU62qMGfnrTUnpcoIzaAkDOdED05nreqC9IqE7oycSnzWaBnhF
T95qgX7vqdGdMI6VZrcZLQ23Ac1j7dqI7AB/adCpSYTFlaifjarfDdamGTGy6rtBLzc4Qhs2EjzR
diIBIcwJzyBMA0MGEM+NnBM+kHs71E6R7qyNacYiSW1hMe5m/WHSH3t+W4y7GSDrxDKXsT3QbJ33
biL77CtMQfZKALDRu6+HU0iMb95t56RjxPiSCV20DnagJSkuDUFrU2fe4rwjUKu5MJ0v+BzqgYyG
ATMApBOvwEZHPC6zbJfDApoOXyN/Is4R9F386cpuoyXXLvX2UeluuGIEJe6EKL7phvvsE2mhVZwW
7dMoSLdzSSriMClif59nb01/wIrElU9uATCthACiL2u50+St6bMLqy5Ylgdoh11D3qN0liv0J2DZ
uBrh7WhjtS1O5mxvDsla6Pl76VVHc/oo2tnZUZZL1iB77zIXZHlZl6pkp7OU16lFM3TFA8GMd2Em
zuEYBmGrTaiyGdK7LsxjhDGMakpiJZru3XCSO6vRzWDqOY7qOfu2XB75UV3B8Sx82MvoCom3blh1
tQxjmP/uxqwLN1Ef1ceOLo6VhgBUQ+C6cfgyh/3nEOOXKGZqjVonPxakRrHc5LIXFt+jk3D3cRi+
sbpCws37oUAabfzZOXNNJ6eF2hBHblXhZIvsAXTEtGMEaa3D6y9PZRWiXdPDPH0X+E78aSDg7APK
jKSZYltzfERSknPWbafhXZMXjwbC2st29sykh1Qi3L2Qr1XsbJf6SBoLKvDg0GRMUeVM2Yy2RkTn
IL848sn7SOw3xohDzE1ooJy0SmoFNtC3yiZA16LdslSByWaJVmQ9KqhKagLlQCW/I6uNTVTLgBSJ
9WC4W32cD7C5bDWL+zKCGDNzgjE2I/qUDTSQeXhG0zAlX01tEt14XhUCaqvVmgs2CXlOB42kO028
eE73NIwjl4zWIMBHedRd/Cwq0JSRfdwMEfqVoQCylo+4oXRdoRRejKdcHZXqmyv9VyAEu0oRtpQ2
HCqVuFV6MfMVCXmNbgRhgyfLV7qyVAqzo7TmWanOXvpgI0LbSo2ukKU9pU93CNWhUqzdv9q1UrGr
W6807UGp2yC/1xG5G4YwCmalgHtKCx+UKp4gj89KJxdKMS+Qzj2loYON5o+xwDKAuk7w19f8V29X
ynsonj2EeLtw7d8aaT5VGr2LWB8j2ntWECsNH4oq4hVD1+8R+IVS+lul+RtK/Yc4+ZwUD6ABBvh/
CQHFCmC42vG5JCShVSSBFj7iZuFYVIwBnsuPQlEHg+IPPEUixCAJDmiCrxiFRNEKg+IWhCIYlqdZ
8Qy9IhsEiIMN6sAkrZzIsJnSgYPoQWUQQHc2gEQIKME2QgVxmq99t2yY9bugVVQFjBPKXF6sSoCL
RJEXUjEYGF5wvXTjFcKfVKCDj79smxCkqOgNF4zDVzxHA93VKsKjAPUAlDwaiv2IFQUCrZxdMkWG
NIoRWYZvy/Tx6nQW4W/yJ/RIz9RTsh3LchdJfFihZF7P4luiCBRXsShwZjn2Cp7V5iju+xaQaZxx
Msn2OVYsi1BUCzHCsJZZckzDiLhH/0cXNYNYXcDCZG0S6M7wVFilzZoSYsYBnYkVQ2MqmmYCqyF/
wt3OirSRirmxFH0TKg4HrJGPYXrVFKEDlUUALNEhjmWcWr268PrMHCf0TFc9RaiVYn1MRf2Miv/x
FQmU8nbL4tApQshTrFCjqKFJ8UM9IJGhiKJGsUUpkNGkaCPqpNk62gHOnN9Q8UiGIpOEfSm4znaK
WOoUu+QCMSWKZpLe46LoJg/MKfzLOynyCVXKX6eKhpoU4FSzuNyWoFIEM+ms5RE7QvAgRVNViqsi
OWNWnFW8nBOwK1PxV4UzDau65SBJZ2LLFKVVKF7LAdwy43k41OWu1juXzx5sl6korxncq1HYF/hX
ooalVuuDjs/xZmFs1hQrVsv0VCp6zJJds+otRhWOXm6Cn1GhA3sq5qxW9JkOhjY5c43vixStxHVD
5oNvbeGCXCwkEYi1PpOd5mGc48fDG68Lgj6azGOLwnALG3JgL/7lN8VH64TERspT0YnuPm3Mp7ZX
O1Pi7qpY8wBjCRaqHEkbM0srobi7lvCtai5KkpeBfeexwHTRTgcSaKcdGPM6tsdHwxPGBXDU/rDJ
9HhoB0L5koyac78MMFMo9hQWsAcKXBQdSMjKDocLNytFDrYghK5iCUNFFc6KL+wBDYUiDmsUaxyG
BrutMwki/doq+MAPU3yXDL54mA2NjM4ac/rI366w+fv7JBqJeWKvRDhZXJwa2mnzkTYbs6NPQZGR
o2IkM0VLVoqb7BRBGZGF1rEcw9rC07Nf4APEQjyKIi9NxWAK+ezycwjFZgKMoAq/TorZHIA3DUVx
6orndBXZqQ4BX7Geevid/2U/gUAdRYMmYKEOHOcwUQKfQM1L3OqBluLEcWlJHBRV6iq+tFCkqVDM
adPm9A+DrPuEOLDZfy31Q81Le2/4hKf48paBr2aKYzVb/bNJRwSYMKm2RNdkPouanhLkGgjWAYZl
36afreusGFkPWNbkln3wSIyLrc6DL6SIcNQ0UPbO0UAfxzubw3uNUYiYAgXkRvPiPspw+DP7eA+k
30YrszG5cADxjormrct9pujeWnG+riJ+O8X+LooCDv/ywIDBqSKEbVBhmb3pihzuFUM8KZqY3Sl9
54owxoZ1Lh1xbYD0cLbYe7ks0IyyizZeOk5bZxxG9HP4fJtQsVYRzbX6i+Nk03kQw5/a6W6hop4H
XUv2hW8a23kCDuRz8ZTF851XErEaGkW6L/UJcFWx1K2iqltyAhVlnSveulDkNTnI3UlXNLajuOxM
EdoZqHatmG1f0dt4UsSmo8WA8R62WwPy5mJXr0uw717x364iwWvFhHOF2fQeZ5pP0y9Phh5xxaTq
2UC/DG1Mr5YN3TBMv9jL72OvPqdThZDVlpDoLS7YsCmqszepJk9PmXsTrzqNxX2vWHbS5tIN4B7w
jyLdc5D3ykxm4IiPAYzkVGnF55QcPLlQRqpoeWt4DIHna0XR49Gtd7Ei6z3F2PfluVHMPTe4XQmE
P/+l8cHyLcXnRxOkfq+Y/UGH3s/B+BfF86fGp6P4/gzQnw/LyW9Mb+NgAXCUFyCF+sQOWGKEK2BS
HK5FliTziZKJbBdCd7MYup/t6N5RPoPmr+NAeQ8M5UIoZONuKIuH+k6Yf8ueh44fXzPlXgiVjyFW
joZMeRsG5XLIlN+B6zC5QVggaHJEycIU0WCOSH2fZ5Wo1CFIP9NcsPn2Yv6TEX2ssHOBFZwVl5dy
uCQWAfZZChKjy4El7vSKQ4ZjIj2PMGOboSYPqm5SwpNL/uHCOT+vjdozN7mdkBwhI5wfjPOEcKTu
xar97SgjKGHzeVB+kUw5Rzgf26MsT7PqaB8KAH+14ZhIupwHr3/OhXPOPMzVdi1fjOkjbhP7UR9f
/ZjIQq9rMZESzFvk9sHw43GXJ3PB1Rmni4nlRVPeF6bMdYMZxlauGH5uTtoep4zX+6QgazINcps3
QBotoLFPdJ6v01tpDxNMlObwUZD5Jm4IZtWUK2dW/pxuIbcj784xgNcKLMXauR7XckTY2+xZl3Th
W5SrxGPCIq4ErihYNl+ORiTf2yLEHjYwuxRwHezJ64M1UGBS5ySW5zipCSzeQM74jwYWbDWB4TCt
cKMbU2J9NHBfOCi9G16+Ow76jKcbSb/VaJxFC18y1A07+hR7Wz+/G5iehOG+VsoFVbbzfc/GISN5
5iaT8c3GvE/oCzK0qHmtU4d91KScVa7yWJXKbTVhu6qxX5XKh0WEQNDYMY/3rkxB2U0iy2wOWTls
PfI1AddQjZwgruInI3HjIFPQHh9usF6gaifHE4e3r4/4S85KV6ZujbzcYMBPAHq5NAWVRQTMkBpv
Ayv7gx0a/Dfh91SSs5mTNZX1r3ls/CEx1Jh7GnurnDwhp3ha5ixhm8JSaZoH7gs88lHUSZp2Dmbv
6qc8J6WDh/uFbUGUuW8suQGFBuKDQlFVlxFPX4FpE294TDJYtZA+m2977jOs24wnwhfBABL+1DWU
GEmbPFNjzV+CGVUaBql0Tgz78SnTn524ru8cq5svcXOaG+5XXmRirp4q8zGe+QvHAne+7NMvu+bU
6J55w2p359Pbvi+JDwB0MsP70WCV2xIP/EnKEV/0mJLXcFAtCk0WUh06UUJTksYlbIHPfK5D8JjC
pMzBDIM8Qjjyczc+k2L/z7/7z3/GBWk6TQAovGBnF0mbN7LbixkzF4ci17HMbebTZPCs0EnwZhnH
Bz8yx+0gxnnjJJNxMCBxtA6+Sh/0i9NZ5VpPWoPc4KCYJmvTW0Z7JmLks2yXcEMMc3qAkNFRES5S
T9MnHSG6I2pPwwnJIEzIsWjs6dA5yTqLKvgz26DCHZWPUfbmT4K3gvm66DC0ER6HlyuwF6p164y0
iHCgwcGojNuSzg2ba/dD3fF3VgIC6UTENEddxB+M+lkMUpfCa5m1+2G+4FeVWGKXY91MxlHiAbdi
OR11o8EU5D22YvLv+rFsiFXn4mD5SX00nGnjm2n/WDvDuUtKdE8dVZtUJzwhJjkqYbhMZwpK7iOk
Js0zLkMmtMsg9VVlM1qgiO3a0mof26E5DAXq+FKVWlAbnrOLyEBlp+EtAHGW5UXbuhgOSysDx6yA
NVi9rmrIlVXUJT3aHOk3jUdYQyFsstOIhDymVks+rWEGns0PS7DIsBIkfdK1EHobGspIxwozudUy
rJLCdi3COMt94+UfmcZEHc+tszfnvdeO5yUJrdNUpD46i3uupb6fqjDFnngQNqw7K7NPs/8x/Vxj
b0v5tbY0jNpx+Jgtlb1ltI+J3FEJOfFoI4vXL5quR4CSILmVFxq7jCFiNQxN8xiym2Dc/N/snUeP
5cq1pf/KQ4+bF/QMDrqBPjTHmzxpKisnRJpKeu/56/ujpO53VXpPwhs20BpcSELdOi4YsWPvtb71
grWSeMCoeZkInN+1A2Rbs51qWi/9m2ipBsIIS2a7k+vWeskzuTj3Mk+x3dOcLsL4XkwPdREC+05C
6aTCf6kYPzFPMO46cDG3BB0/66xk2l45HTWa2RBbAeNSYSbL2cD5ZeYoJ/vMfDCUhVTVDBmCNGRE
HATV6zLGv/C/u6XCvVgF8oBXmHtlo31qFnttPcY/FE3HcSB9SK35MtLzw3qUnudU+rQl7bbYVbqL
kM1TmBuPOvWOLEbPAB3BdItpGl0Zx65HhXGm9F133WrkJvk0bZsN9X+WBizyDj/iUCNuVWfIhKap
eRJbriO5cpz1ByadtWPpOf7ZiNM13NnlFPv2gvQ1CsP3UK99kgdR6Dc51NLUApYrm092Vp1kG6R7
ghwZ0wgbZitRCVcdgmKEKPEyQsl7rfLGWZBcDS0xyfI+CbUGqX+hezrNe9x2TDnjivzton03BtUN
+tYmAhgBYoEqk1zxERtgs453uK0UQZW5Bj9Do1sLFjgm8LU++QNgSq1QsGZo1kMSTXdU2qQRIuqu
kDbMzXVCk6utP4y5OKQGbEbVYszF2VsXweqifgky+drQ526T/jbrZB03S0lcs5q/ckf+bDXCLtRp
/BG2gPqrpfyKktFicsnVIyquStzLV/MRXJibmKgKEg15tlkI4BZai9xow/Vqhv3QIBZTNJfW5ehT
yE1bNRo2kakAnqgrsguE5BNHwfmvDsoGTBKhwKb5IoIYF0WPrTKa6bAMi+7gLfNKOksQ9muEpktz
HfNRPNodBk3s31tJwaacKFcrs2lc5YScjIz9Bq4/ZpHi+ginmx7azLWU5GCZ6b5Im5/8TBUSRKRO
kHi8OTYEj8+4q7PisdBWVHhstx4ycLQ1zUQoeDPid4xQVEzrlK0Aey3Fa5eMZpVoLNDcKxy8tAti
XghpLMBVQzasIaOqW3XEtlupFbQHg204ksqD0SPQrRvmGlIYoQKbEj/rIxhTXL5dLb4VsTHSEVVe
WlagSszlptVx7QdlAQwSHXGfZr+atJ6hSRrLFo6fS/8dDlvyIRPc7YVR+jbw/hlOJB7qBPj9UnwN
0ViWEowJV1gt/e0h2wuRKVuhApUN6xRwY1PtqqCk7yeqM9DRVaOuOnKhTm50iGIm/6TlIoGGMckz
Zl6Lkc9TMOzfqAWXIMQ9oxtlnbWtxvBu65cZaerd0kBmc0c68eHIRO6byLOqoTynxGFAWcM3qlH8
iiT1abuwEOagviCNQlCXnIZEtm7jwlgHmoWBXy5nvouTVamqaV9IMrdEqzZA3gyeuqTmIw8FSeqS
jYXeYgkWaPMkG+AeQ+ZUsrcSu7a1NGKr9xpiTz7MtZUQYM8/ABJV5FUApAGhEvl9R/sXnteA5Lve
a7o635LG0ZssPTVMhFMOqy+DVlMrWtNZ+nTHQLErrCtcDrb2+rkD+JEsUCN+VhLlNOO1YJYcDboq
2fYJ5RF7qQQmn15wbUFxtVN4Oe9N8A40PlpUnGrCFdz/Jfs7yBBWTZ5lDwCXFsrbQ5qbbkd4ycjv
oVnfQXMXGnE55S8IEJs0x1IVAPblB+PLEHa5n2ziaNr20IaJH+X60YQLIYb0kCs9MKfYqaN2/9CX
nP+Z5bd88CFgglKiFPWRF5gos7P5qSt1RzbPuaV5Ngp/OMRXHd1H/FPVa8/gdonKiMgU9c1ScTWt
Ku+US5JePbchmo5EughDvsGKfgmJyECYAGS3MD6VmW5il35IWnMIxfBqoiJY6MYnQ/RVJD1EvNvQ
ldewZxI1kfWLmDdPy0fTpr9qNL+GZpc3L2n2KZcnCLobglya4ThUkKtt7aWyzBq/MfOiIrwpeOLt
iDk4buoC9Qk4+yxB9owiWWNIJn6UPQGafeCjgdg3cnqS59SdU4CQtXB4k5LmRr20aYc1gObVQgjT
puhlxsxtyGGyxa8xrm9h1nPpijeVrOy0uD3QBzjguTl3ESNPaZuP5Xk1UejMMmI4DzwvmL9trA2o
jkAaoUu4tJSjU/JQtK+F9bHInacC9QQ2Bbw+VoNNRMtQMYPHtKEB3MnI2US4pxt5a7PqoOsgIR6z
iaK/NtahtUHHkPgKuYt3/dxtF/LgHDkx3zrRHdl71MOYS5ciwh8SCIqIXspX8dduslFbtQseVwFm
VGV+UcsS0glTfGmZyhenu1z4oEeeZAbRHaPMBUS7pl07Vfkwa7aM2SbvgxGvqQ3HqpHBS+bvAcJv
qXs1KKEqKjc1Ops66ICKpId4nZnkPi5xeJuAqk0fnIufmfrbVCB0VlsMs3Q5ZsbJbi8Xr6GUvY/F
fNNG2RnXsoSrstpmH1KfHMScnZLW3uUKD9aA5jU2HwYq1BBot9pGk2PHCJBifTdKlmBQyo7DLPCI
fKinWMfLjmgI2weSAMDjHBGh/dDVFabWBRV2R3hEY4x7Yo28UoQHCCxbrIlXurR+hgrMyOdbG0Rv
sj0/C6uH7Yd+aTRUZ2qacwRouxWUeyp9MFAHO8CjTArDfTXWTqVLPyS7/VZyBKPETWsp3U/Ekqu6
pal3dq17JgosNW4B/CSeaUjoVplxpPqubdlj+qFzoN4dy0baF0OByZb7LdYEqXzOzQP922MHQYhc
yX1hxBTDjGz7tLvFVMD5YL1oBXWuHcDgBKbfNfprOn8mZG5BatgbKuNFsA+B8hQ041HWEebO0s90
ymkKWqARwjt30FfCA0DMAT/bylFyQu7o5FnpEgvhTZIEywmxqwBtOgN8MAonTcyDrlFFDt1wkTkd
HQEavyrfCVemy1PN60muOKKNX//k5Lv91Qb3b0Wf30rUBO3/+G/K32drrsGDOuopUgcNoWnYR37L
1iyzRJ1XIojLVGraZclzCF3LrQPEWqV0T9MYbA8/Pq1fOxC41vqzVllECdmseHmO3b+8nf/vwPxX
DkwVV+J/7sA8wLNvkcb/2//qyiz7u4jL9V/8qw1TItryD0NnGI5/0tbpxhKx+1cfpqRY8h+CdEnB
EMGwuQf9Xx+mYv1hy0wWbN3SVNM0ZWJJ/+bEVIw/FPIoDbJyqXkUMjP/jwX1bwsL9ypm1vBX+R8s
NO3vF5rQTcrvNdzSNk1DxfNJAuefw8lLZHFSVE3KUyRmeagOEuB3jYiTUNawkXzgkE/p43J8pGF0
bRRjkMLrrI+aWv2i59okRe5ZdEpodHv/nazKyuYLUBiSgsSnami5WobTSllrQugu3NJlI6FwgHW+
saxIW4feFXkNVjoPiGA0bYj3NlANA4RxD4PLKixCCKUGB5AvWXbTbDN5YuczUwhewIKmmaRHfVEy
rxhlThJToTlCruKgSsh0DTm+/+n3/Q++LmWNl/131+r6dRmKbpmaTOzo6qz9LRDUaMHElmasPY0p
EulxzcOpAs/OuTFFdXwK6mYNaoLc0Ji8VelAb+OQ9fU6BIfTHPfSfpymcvPP39Xv0dB/eVNEoeqW
oJfO+fj3v2EhsIqHtIKfNPmXxBU7UiNQNYU3YWCtGHr881dTWHr/+B386eV+25vgTpLCl/Nytbe8
QjDZkTnKqbJVvOhgXpZ/EcC7fqP/8I3/6dV+C/yFrJYAiQm1J4xoaPuhY/EJm8UmHEBz/sUnWxf7
P3ut337dYilCLVlfy3qcIg952y511lSzDZkU+3SfXYIN/UZfcuvj8vjPX/sfn0MW1p8+5m926C6U
EXPGGR+TC+zE+H7Mmqd//hL/4dr900v89qhHvcHcx7RVUi+Qxk1rOF+9s/Jp/89f5l+uj9+Syhl8
UjtGrI/BHz3yDbx0q1y4LvvNli7CX0Pf/0tH0zn+bMq2/O5+N/X/2dP/P//fy1XmOf7PDx+StYb3
9Hf3P//K39z/6h+GaZhY9VFfrS5/FtRfTx0FLoBuWbBAMHNpttBZin9z/+v2H6i2WIe/u/916w8L
U51s6YaqMfm2/ouHzl/c/f/+pCFH1dlDTY43w+D04xz7+y2rWkJrGRpQ3Cq8r00TMDkLSeGcksS8
VIr8lJRrqzJVx0NdNY6VZyqEICQvg+VEaWdfNIVWRyZQsy1lmu/MTH+KqdZOYz+8NnPNvcJcILNP
i9hhAFo2ddh2l1ZDTznN3ZE6UtAxiFU3E2Z5Vfn7meSSVrrkhnwQC6HpxH4/KWScrW5NJl56hgdp
isVeq5eSC85Q7n2rBqeEDuKUZbyDZh6PhjQMxCqYo1PUGjfrGTv2OEn8+yYDhU6d5R04p0dLvix5
LZMbEsCEGtD2crsTPVq/2f7V5Vy60hqYX6fcM8ZSm6mZuX0I8DYLAYYyDYmgeNCz5IW+MX9JRo6V
2hlOU4cyN+tus0yKYJKkzAydaNIaaUfClQ7CtKOF0oggO8dVTcMJNcm4eqvyeQI/LSmPBrCCOe1+
hkn/hbPjO9TKz17LvTqtzoEd7VDF+Lgpzwxc77gujlkEp9sun60hx6kpxAuS5+eqtVCM9p9ah6lm
jhQyGTrDmxtGblXKyHq+YVUipo0qnfbhK9mL9yarOn4hBJBh/Tl14p6PLiLAS7NKLuMp5j6IyGaj
BIMXKCqlOqRQtNlTkd6F3l9VfX7ui9Afq5dOYmLWZ8F1ECUOAkGX2foJZTN1DFJQICvBhTCGAiNW
qTLylt7SYDHRDVaP4AQPsWZBsY5Xo0Sl/4KIjHpWkg7KED2mUYYYZZ5idIJ4zYUpKb4AxQnaHddW
SpRGTtvMzYOMYNdgBSAU5raB9EBDOziMaER2KiElpDDoEnd0soZBE+VotEK3lvonY5m7F73pfi7E
6VhG8xCHymMWkmS3SLQ0msyxuIKQ6QG2dBYj6FfAXaCu6Cwt+TEtGPOHIYKUbpgUd9anhll/iPx8
7ZQDX32mp4pOyOhifwjHT/hS7SGsaVpnEa0+uo4Eg1evJYjCeRQACDq6mRgZQiUnizWm92fSMrRr
CFczicMB4S2zsHGJBRVc55ZLXa2Qe8T9Frkg1sQJSmGWcYGVmYdC8ls2WineRGIJyMAz10BZ84ui
s32ymmleqeY9aBRPaXBfhXiWN2WaPoPhw0GZNyvINbxCpub9h1x1oUzDgM9pTufy3lxGzMnEhEeW
+UDnmbCjNvoSJdHdY9JcC3gYBBivpkuUDDT3ERDDuWwrKghp5HetmUWj/mJBRHo2cIWa/ETv4Tjy
R1Y49saI0QuQ9Y1wC0P8Ru+qn3WiJk4217sMlQssgX7tRmFczGSTtYOqM5qe0Wd9DeSbIDAmFc8Q
DGr41W78QX6TNHgHTIIXN2DAPKvmL1zWa3zJO5IK9OYVhPNqyq6ySmSPJmmRX6oWHKBGRVmmp06S
/2hKLDBGQ28kf50m2I19T/MWFCXbqdTulHSedqGFL8tsP5iS9qAF8vGAFuNdofT2rAi2BVbd7aJa
GsZRPk8PRGQmOZaYF5o4kKuw9lXEZqQa/MhCRRwlMgwePqLa0aNRxECsuCnLwFRagk++YEydtU5s
TSvrILg3tPQ60lu59+vc18+WZYKGZJ5hN2fCxiBdsYnq83xQ4wgJ3Fw8JqHXWQn5XqHK1x+XCBt7
lmytNPXW7IDItyylWM9NupnRamigX1cOGAPWvB5+zws0edyKs+3GSsK0WMHpV0OaoAFO8pcgJpCw
vkIa4eMG0DnGN3kEZ1gz4qk6cKwy4ZDU8OoeZ165Emhoj2nins5xdK1bwjIrYQ+HGSq3G2h97XQy
NKsiBfbCi9UhNJBRAVKSofqQ459J3Q4bmN+Iemf+zx2jGHtXGemntuinvOKZjNVIRyXeAk+B16eV
cF3lvBhuyERR3SUg7NCsyBstWrUiZDqL5kfbNG6iK6epy7AY4jF1w5QM2jFGh5fNF6MsbpkoAj/s
SayxFpT+RZkGvrYDoaVvbCR0nK8hP5WrCQUkFpgUQ66ZGaQX5jlk9UXqdW6TkzoFwNigkjf6wGyi
XJpLhVg54VR1RUVK/CDVh5r/nEZRAuMoUXLmgD1kcU708Qt5R56QhxikEfJ+/nbyWQTHLrdHUSLF
gSCBzyFfqQM4S+WCZOVJ+Srn2YC7v/bYM9ZSsZiwZ7kfOvSpVb/tmYzK8TVOgh6WGLZKOsOcwiRC
5b3c4yJIEVileAgaMX1EfP4Gaqg7hSOg5ZDEzxwj82jEnx3tM7XFANSYkVvMmY6+TfamjoSvoq9m
xN5FttMrJPpgTBQbpEIRRyu0h1lLZ1Y0HGP9VwHvlZGJjuABiWBlNe/LQrQRnPVtGprvYaeYvrWK
MYncc4KOXOyqGhj0rOpo9Fbb3CxKt6G1NZQDAd9NuDp9Ce9Z1fBmK+pjM/7QUfQ9LOKZrRZxVc1r
ZYMNV0PnWdVNIyLLhEEJnWb4cyxfM2U3xoGXbmESAvOzhatmQe5FVUNMeA4+wUYz6hIsjUiE0sxN
h9W70S3f6pydkexy0KqeSC2gEx2bUKKQORwz39ObHnSr2cINbwACVFU4H4caB0ULdxi0CTjclQ0v
FFAZpP8RB0MiiQD9SB4alPuk/aIfjMMh70diX2OH8SuZ9sP0xJRY2fDZwWUKQjrNdezHVTKxv3oA
3W6RY29Xmvijy+S3csAV38A1vMVLfQCHjEWqp0Rrq88+RsxgNVyti278KNA8OtJMfmrEk9/I05dc
GzbKaWW+klvO0u0GkqJDIAxLhLQqq+QteWAw4KaUB2i5hA2WM/jaMC3JicHnXgq376vxTBJU7Bi4
e9oivEiVjvtaxePiNmVT4Ms1rpWB72RhmUjEAZwBdv/IGFShPEOolCHtolVtPM0aikilv0VF8o5Q
OnRfUBsS7c6CXFTTG2I1wZDavdHo+BoG7FqBtWYIkvSxQa6LPgLFVx5j6YtVAjPsLvLVQupcIjlI
f7dlEoLGFmcZoUxE05N2BPUU8KiJBDAaYeUQi80ZcJwC43uhOwsO8sIY43kK2xx8McoFwukYfdct
R9pMtB6YnzTmjNLsd7W0Cpf44dIzrQfCBxIn4ryxDTJdVlthaNIhomOt2NaDbq7iqvaj5fF7Ywca
eIZfAvs+o05TtDfimzKE7Lq4UuYmMg3M6K3un/DnRfNnlZ8N41pmt49E/0iydxG9js1tyWVHY9uI
E4RcTsGJRPAdcm1jo9fvA2VO2WBeVz+rkGlKROCrN2ZftbofFWyrYJMcLfcVlbjUVAeyyRCSJBuA
kz1dYtwXRZLzF4AVDrEWNdZticRW0iBvhORApfcGV2QnL3tIVmfURhCV5501GvsoHbajTU72muR4
IVlZ5u8A5c2n7Xiy0ZEBZchqRPc9LsZjC1RxmIG1DsI31NrvapAKyXs318Sp2i4sbS828f0RAWIq
bwStTcHWCj+Sno1LeZMs6s72wTZIkMd4XpYf8Etqe9jVyrXGLVRR20+3HmHtUBOfHjuNibyFbPqu
AsqSPxdDiLq4IYNucOycONgfg04FmhuOKUV3fikfiZBbhOm5zyR0UJ1DxO+uUS9jg5KAWJiUk3k9
HuLNlD9bvXBWMpCwXovVYIS0qmAmU32jraNcV+8xKnTNbDy7iHYg2HTKm4z4ef6yYy4Nu9IAEQAo
vuiWfbxQVFDkRbh9BRrlQlacJJg3pnSLE+qf+bG+q3Cxb/o3cYg1NureTT6rhGgwAj/Hbbxswh73
mpNFHmSAJSRxAiioq1o+cchdgkjNXfo9cubNMLIzPQe2h7eGqk+DXomv1N7wT46uE4OR4M1kBnuH
xUWpkvXbFlaGuSG7YGLKTvBFchIPxSvsG0BqowQa4xpi7wGzHlPIFduS5Fx5N+BAbdxIvmC6In0u
0bFW+Ml+NI+pMRDqtx/Ys1tP5IKO5h7P46Z8GTKKyDMJ45ycmw4BeaVvAuo3ebqX0XWczxojn9h6
KpNDPoL3AcFRkJPsNlD1C758x5DOFAStCbWA2TAe7x/5O4ulQfH/bFRPbK1N5keZT3xJne60ZldF
Lq5JznfAVocsCtZSMey4yfoaJr301CMpIFFr8cVylbPDEm6T1g3VbcMxDY6u/gpjxCm/ErTk5GgT
aTwjHnAjCdQLdwlo8PsYFJDb5VA1HLV2wsVbIq8hV0yFE+ZNgtQjxtSn+l09CHJxHrPbcM2YIf5k
Y42NDTNHeFEoQ0hMYZMIZycQR4KwDGNXA6e1fIkLicrIz8EyR2AMO6+NZ1K46CSCbaLybbn6A3PU
sSaWl9ClyZtsLHu7FlAbcJlkZ2JKWXYFNS56XiyRM17Hg4GVY8BsluHt2AbKQbbYqri/1Msurz/H
8iv5WV3LeIcCH9H/gCxloz8zOYMByDOCjHkHLAF6cxEQp82mA9T7mNuPcgbudNmFcuim6oFlVbcf
qbIdR6giXxUnNnuHeIizR424trT4xkbczOu7WtpXJnabXD2w6kCo6/JEHvcuzR5VZZupqAo33Y14
YVAIhEC19A24G/msPx7RqHtlnWHswPA50e/Dku7q+TEobnmBQEX3Jd5NcRyXPSNGpCwxvgbwfdNj
fkGlVHJrSh8X5DmMbUcEaMfe4EK4TWfM+ESibFEM2VfjM0beZ24w+SEQocBhBOpzp12zp1D/Nh44
LhPMgXYX6z/Z4H+GWCQx/eKJ4ux/D8IzlFGRe+WqU7yT/ocdIP9JkibFH8AJotK0WzZdwpcQQxEZ
Zwcm3QkLzHItJr5IbtakFi8sUCQ6IC0m6YD5jswZs3/nOdfAO01e1B40FEGht8BL6gmr3JPMie4P
gkO6QHhC/3olviFGzK46xWeX33ERwOhT14nHaR7curg1oVvBlYAORd3zSusk/mbvKF9yKvzGlylc
sbdAxYIPOLq8QdLLpJZQDJegJMGvH+/D9mQWly525/cZvQ0TagbqAosdm/vUPgCOQMpHMHdsy5h0
fYoM28Af4ZQXPhq/LWJ0yQD04tamP07UJSezP43ltqyO5hTDLtkm0jNRZzTVKFyJwgNpJ9vebDzE
FnlJfp0hVrzlfOwQLdfBFtRofo4fZ5NWx0rdWH65QSh+D6H8CVea/WLYLmhCKI8Wn8E/T38oPVa8
4zm4zB3aNelsQeIgIjF3LawSbBbF1lQPqXZYbNJvXmyx53E3u5OqEAexS7c4ku0S2C768+Mo3RX2
6ii+s37qhPBe6ZYlVKXTI7IIVX0SlovhD5Wq2LcvHd+l6pJdrKtbmfMg2raFl2GWh5fUnzgheEjp
Q6RQmjusuAedIfFP2bykb7XGyB75BUoDF5X7iGYe+haeWFeSH/Maj/i251iZQQYRXUlDT/L4QVBW
Y5pY2FLZyzYjl7XANXZae+R/ZY9WdMXxaxY+nbWWMwYqRa74MC9HaROMh5TiCu9g6QIZoXGS6Tse
jRkanEGgPU8eTSOnY3dH8/amfpsUT8WGXPRyOOfdNbraitPQ1KLkdRTJ4ZGikqiISeYJ5mZr+bn9
1c2E+T3iH7VLD3ge7aQUFB64kB9khKBa3Ai8/tpOWVxsOfMZCZ+FWGQhm3z97JJ0nTqPqqhV9pzc
c+sTtGwYXjIQPeLz9eaTq4iNz6kbId27NbKPgC3XtiO+HL3EGrWZM/gaqboXk0NUiHmZcX0QB197
uZfwoQn9o0yRftSLVwVXVQZTdlykQxQeE/17gAsP0SfbzYYPp7BVHorIK5UHKnSKXbcKP2N9y2Mm
ERMhERFEEjZukOCRs6flXO48GsHcwendROjXXKs7yPJOLpFpEwZwjLFmBOdxeK9BxmR7NJ5ItNof
SXoisU9Cl4ihXVzTH4H84HY9D6HXL/sCFrNXlpf1WmmiHjV32AmoA4bpyMeWpLOs7KX+0Mxsn1st
eQZ6R+IxeWTTJ49ihWGntEGM+2ZyIR9aq7zphymOeu0oT3wXU4MgGtbyM8KpsgVTu34ghezu4QMQ
mcbTBQygRS+3Y7fW7A0DqDLdB/S3Gp8tVw08TmxO73F4ViQ/Ds86wSENCkufj9Q3PmYyCpqSlyA2
RecJ8CJsSAEb6RkfIQ0U0LgLSZV7AwsuUdXWGS1eSyNHf1Za54OWn7Zw73eyT85c2YbcSl2Pshb6
7Uah/wVp8pQ90YVhd+K54aDlCaFCUJRPzbSdYryE87lS71SxG3j6Ungy+G/0InoiTIydguWx/2GG
+49GcNl0hms0TtDyOLvockfpNSv3g3E1xanSd/WbHD7iz2uJI6ifSaVW2seIF0+vi/asGpeQdgOb
F51TjK0Hwo9px1CufSr1GS+waV8or6hNslU3uTFH6BFuPFwxvopfITtx/UtlR1X2/bny9TfKE6yT
ygAKCI7GgeBBcCvGKVmOWrcLtXPB5ZEUOemScyunqVkdS/0Q6bBZ6efQ0gpPGVxZvuXMS5RHibwY
za9LjzVizD8GaqPuMEtebvo02DEDId4YbWcxkKI5uPmQQGlAOP5SQjVY3NnwyPbaIOmlA4e83Yvy
t6jzCv4Y5wlBnWiLgZS8IxYGzYQBTlFeDPsMwQJzDeuYcVuDbW6lx/QF2Ug7HbjYi06Akc7lgl0a
KOQrlS1/ijeT3zmhm8FRZOK6NlziaXTYEs2s9feuAA7xb6BMu6gvOj3Y0wD/w2W5NZ8UnZMyf9dx
X1FB6h8FzwxCZ0pHm7ZZRk98aWVYcQ3ESvBW+lUGtkXDCSJT9gQBgTUu2nv8TkC4hjygvgf7/g6q
NIZC/BK98pfh0Ok8lof5jjqKSlBOCRXczM/yC43nA64wenSciUlwrS/Qm1Hp4Rh3JrqfBsBTN3Pn
55xxC1vthZKRS0a5rSoSqgAT4DMtj1LDYMCauAneFfaQRUF6SMRhiNbUgr5V9sB2Sd0WeglNGSle
3O41bHSd13cxtVYDgE0SHt9YBBGO3CCcsUymu2Yzt9m5yCq2e0LH2n2Yo2/igthjNIBatRKcTA/s
8zP1F/RGBX8mhq2NeQY8Xb1q42Ow7BEk8uPZunefJl/5yl4J2cIToJ5Xas/LrBzQN1A8FQL3rgN/
k3scO0YueRT4XMMJPBpek/ie/AwEBFO8l7B+3JFke0CyOZcaYpYcWFmm7hsriRjMHGmHNcaCUt0j
jMaqo9nsNVB43LaGjn0d6rP9uIj1LYnAy1R3rm5jiPpRbbnPJ5tkeLSGHyX9RvwbZNB996m9JQ4Q
igue5/5ZGRL/RdM+7aljrbHpXQAromtTdtgTNpFyhFc56lcx35d4G2GUX9qfDeMJ+ZywoiJ3Cq7k
SQJ4gpnk6MW3ANRc0b2qO4I5ReAU3NkSC627wSwDKfDeRSGy6ZG0tdJwqkVzCVCZAjECqB2iP3dq
4fXTTyBXFHOEzMzKR29fxtF6qpfhWHJXDTBHSASDn2oKDWTXFKqxpjzIQ/SgmTw+4KEe40tQ9U4n
Umiwy9NEEKylBEdjOdoxetVyAKqdnMI6uSqN2AxGfzKm5q5lTt0ne4PNGk8oClZyrUm4pHXJxd8v
LzCUSVAJp7vcpRaKWNe2rG6PQ3FsgTyjMky8morSKGjrNGlaeRrJWxtZ7UllbUnJnO6dDYktq4N7
nOcvBJ9zDBgSdL6fXRYUFDk2asiQYpuyuzGZLzDt6JDzgxck+KsndGQwoMZirjKZw4ZSfq6WMT3V
OhXNqMqIbxO12sJ4+VYrzfJtvJHmF5YDpJMqjMmBYAqFpB4rnr4qkZNU2t/KHjRCEj13M7LYWUGg
XMxvoc6hTrQaPGsSt9h40LWy49RvWbeKO2ZCgxHb7Wv6l7T51/LHzI84BxRJe07iSt1BLpJY98Pi
M3byaPAZRyKRTE+bybQu54oZT/xrMFI2TSN5xqtmABCOOEtUnA1q/miq4S2UvpukfraIroq0Y1H1
565/NbT81vek+5QL2VN0JuWhVrfE2NwUWEhkM8pb6kQ4G1Eh+X0KO0pfEo0rD9PWrrAPVW7SXAwU
xssmqT96wPUzttjma5jGJObBZR+AHNTRLRg627MGnD9J0CZOblMLg5SqxQSGLP0cc6ixJt8EQ7L+
O8LdsHoj2wihEbRLBrqC9kibPmcaFVOHw7erRxhRRrpbautXGlUaSlR0r30WMi8d8YmDoSCnUnFS
ZO5OmWHdWzKimyo6qHWB7DKiRNItKljFbvStjAAz1F25se/WaO8ZIszcrfP9gDqKqivCo9niumJ4
xD1xnrlpNTnV+HDo1eSHYpXs1xLCroRsV2TDjA3UHOxyrMtPxoqFID6SeDituSz2z0ozPvMOSS3A
Uc3xmjQ52Rp9b4nBHEZoWqAF7CI90N6U1PiVFQWtK9ruDG2qtyXWOUJwgTHbLXm81H5XV8ODpqNI
6gOdZi5DV2klgK31mqZ+GNCR8kSHUjT/hblOOD3yCdCx9LOLiFRm8qZIdqFXLVrUvVH6gkPoOYbx
Pgodr+ds4Z6dFuJRI3hiMxaAurTp9pXti0hx1ZQlJwbN0qrLo0NttpznEst5FC+j4LZgNzxmdW/8
HEW0DzT5Q46pJqD910By9mk3cg0ySDdmwOMXmbS4EZysjWUqz+HNhNy7KaaUWgMLb6DSsY0g5uHN
lY/CkHLoTUvlB930ZKQBveF8/sqaLOEwTQ+JIDQ3VazZhb/8lWZK4VtTTSROG/nDMFd+g8IR5S09
gkJIhsPQ/jkYG0G9GHCTUV4tYQhXZgDjK5Y3d9Mp7zsV0EZW+OM4nYz1s1tT87bksKebhLO4bLl8
cMylQ45l1XicYJmHNoc9+rmNOiax23e1q0aWSqjK/A3iHU13mnEyM1U2xwL9tjUxVuDLClAqSMwf
ZjYUEz8UyJj8rZWe1RKiUZ18g1TeK5hbNnJZ5w4EIIBsxA9GYQbObki27RwCM6JMbpKrnquwLkIT
v+PCDL0tWWPQV6AfV4QcDzeRzddpoMmUkqg6cnDHmSV22oMSZy9SYV6zzI6wWdKiCWbe0tBMnmYn
ezOEpdEp8wderu2IAZdPJl+MIaSVMqcXq52+dYuTA44IYJX2bizJsbFgj4JSqf1Cyl/NmEYBI/1g
Nl9Aq+kxKol0otSvUnaSaAUmpfAqNJ7CjTkQ8x6pdIstCyxPfwsyHA5RtPaBrBiyMhUSad1kFkg3
8rFeg/9N3ZnsyI2k2fpd7rqY4GBGGhd347N7eAwKxSRtiJAUMs4zaSSfvj9m1q0qJVB1kehNN5AQ
EqmU3MOdpP3DOd9JJ8zFC0E+dkVlHd5WkR1Rj3UtwAkuIb8F2GTy5FqqjPkO7BKo3AMwqK4inZnC
Im436KyRVmY1wUpshmIZv8Gg5qntAPiw6/Z5matjb6uNPWWfLW+uaO0Z7BJdzt0uFU/VfCExmzPQ
9c09JmvGsYb42l7WFz2XL11FsJRiTDMIMO4xh5tAQmpmBkfEFdwpn4WG5yTQfism7zLd2w2+dLed
iSCO3c9WaH3tKV5duu6IkgCwBMF4ClxRJl6qtr83nvMl7od3GRSXFN+hnKiHCrFS7LeeEukVztzJ
eK+tZALcxpjxGniualLpcYWKQyve1VP5FaMzjnOaBZN2D23JhCprephS9XOcyR/vyi5hmM9sqZwv
ZQygKswA/qV19jpltPxYr3fliLxWUKjlkEVxoNBs+1VzxBMlT+QMzF64cxrwyaigErvMrybp3zhC
FsIBqm/FGD5rt7EuA1L9Psr5PrGyQF3ilrHZNgupFcv3+Iz/VIFFhY8ejuWV2KFgH85fBzeo9tJj
iCtlexoMaZhSgVhYrJ1XOdl58sNvJdFjJ5a3VQKOvzLt9zkyPU/ukR46/cwe8pOZ9fcg0xgVc+Z7
jctg16xA+T7wN6W3fC/iEWtf1e6KOB/OjtAvrZNhMB4jpkECdyy80bsaJ/22GO+RF68Zl5ykeuEM
mJXEZVx/n0x0biuET27DHKvQ411QdMOx5PYRIm7PAe7BNmmbB6fsHxbX3bkuLyo91zpq8HtIIsAi
su3T3dwDZnROCX1S0SqajwWc9RBMpzGKwd2TX7gx0Bk23F+zIOwksunk/a9RaZH84h37tn7VevlA
UuGyYGFhga5KYTubm6zZNvBitgtrHt9B+ZP3bD2a/DPqGUYkGYImGCrvxSQEtALDWG8+tLICz9PT
brB0v+Z28MNIGKs1P0mzHQPWgTYMCCz3EiNHAEGsj730VMjI3flqego1a6m+dr+Z2EFCPZTvDeKi
fVcxqO5ms1cLBOyuY5bbFRErdJ5uU5T4+7qcR9Yn5UtOUNDJle2TaEZ9mKzqDi4a52Tz3S6zcc8x
b7ZoBl9FK27Is2VV4qTgrJ1+uCmwlTccaSdZttbGmBKOD5LBtV5jbwONOl3giqzs3saKngd1U2n1
M9L549JM16BViE5gUm3BIuysuLtxAvJgsmVYF739sh3j4CiYNOcsXjypv+blj8LHnTEVZ908x10V
n62mmfZuXqMMtF6CjJmljaWPo5ZjG0sI3hvXV0dycuQWDmk6MPrT06kKAQbi5yYs2Rh0JSXLOUw6
+ph/E4Nf7ExSnnSSWLDaup1re++Kvte1nATWFPeul606Ka0MKxRz0KassbC8hU4DHXPSP+qVQe1r
z2aBKAjwY9hHKtnNfJXK0bslo1ry+vAhUsNDEGqHXcibmHNnz2KUzlJEr6r275reZl6REnYUPquS
cWvb99/kp3AY6GSS7mWJJQSJ+R7ROzNSF87S5LIzt1OCm0+elFyRU/+FvA/eRQSWLmX91zXOeApk
s59r5k1e+wxl9NpW5ZcsCe6NH1+RJv1orB4RO8P+8qYvmcY2gkmJluNLP1QQinFQTrp58xTV5JK5
/Tb332o5oudhaUq2BcBnOvQpxoonR45uK9WgE126WwE/JYgbfxvwcXXcemlrClSIRJ2UZEt6+HOo
hFPud4CWdfzFLG8ONJ59FyH2qrOXuCRTvgDLY7PgCyT7/97uKHq9cyPXI76yc2zvMNvRU24JkQRu
TuWalR1sEI1t1VqWp6WdYHaH4DVqmucUxAbkrb1M3IElbY3Zh2QKsp0w8mfz0R68z8M8HosFb3AH
SZkPvvk8T91zXQSX2KVl6wXLosLtDsRAeZjuSDqw98KqX6HVbF2kVVwQxFY6egY9QwBvDVVD2ixX
2kbdNE0esWiZ91bFMKie6KCNoZkIE7Cak3f0nHI3pml6B76asypu94XFGkZ682W0hvaqDISZILCi
3SJ8fGMIZHpOhl3XTt/7JoiOyICJfYtCtjRF3d3IlSWKtok0I6IV/KIrL1EAR6V0iQlq8/dlrMOd
h487s6Kz7Y/yYDslw/SibdHm8Vljd7eOIpbtzTxZ3WFpoyvUiOYeRhtthQeJS8l4uAE0pCv6sym9
sacGdFYQ3GR9+Siq5Sytrt6LudnaliGR2+RrH37bObBXeXvvCA/rLRrW6RQPYKI8Y/Xbzq/qA23t
oTRZcMV2zAQ4yx7EkJa3himdCou7LLG7S1gmCLJ8w0ylkkcQpFerifWlGVi1Kf87+WsawnxrTulM
Rp1DFxLLMD1JErYYVCzQNiHpTpqCO+aRvq09yNDF1J1Grwm3ehI49gcGbS6ZVI9xSK+Vxol9QZI2
5M+6Hkj1m1JaO7nkJ1+N0FLT+ATrmQOzFo9ggcwJ2TGmv9GD4VFat56ew4MKGUvkCf0P6AgoNbY8
2R66zspFNpUuWY6c2N1XYXAfeWz4WYQfiQef7+v1+m54LLUVVnae182+GykV7Sil2XK94+8vUU5h
e5AJ60iaR+9QZFfLEwvj1xSL90py7rpyOuad89XUbnZXd83PPiJQsqSW1YZjKZXFeHBq4LxJXoHD
WdhjEZqRcFfysHL9lVHGn2Sjg5rMbvej3UFPKqZLNpN6UQbtmWdlc+MP4U6vMfElJOJdHdSUOnmQ
nfxRvTcRYQPjlJIhDdWvMbrbVmkit4sT9JzMZrwG7njSfkl/YhVMBAGko8x2Gcr01dkbs3dVML7N
HMAGNjE4NsFb1orErKroTsuFVWQGYs+tUlQY5McIyIrwUOKzSU1+rtZ+bFwluHMPVilqvlorjXeG
8IU+caYecSOIJwYuhAEKvPr2icgF9Cvrstxbs0LAC/RyV06s0fxEBE+S8UERhMSxiP69GzAtmujo
D5b/7nuMI0pXvHvIEYoWzRgoFHOvcJne1BoIiGbONzqZuBnzDsUaXMlDxXgpL2a2yMTEA052gJ26
4pR3cObNovhvOI/myR4/J+V0QqdP1QoRhlun+RngS2274KeLIv0k+pNdEB3gpf033wpfw4I5Ye4q
KN0CX0bjfTfIaDMD2k/YwY2cNKQsLZBVJxc+RPQFTaU2jTJPbUnwAgKs+wGRgK1T9CS9eWubudy7
QQI+WwRAJQmQyKhV0BpVm67NrmOUzRtnYp0nvOWnr8CqAGLJmDdSOFVD9TOOaBFnHnoH3Z1FYr2K
ThCrgZIQypfaLz3vt4F+sY1c9P9jOJz6loQigC0etf/W86sLpraFYQEDMVzXMC3FpQYLcMyNbk4J
pXvsB5CUecPRspj7VKBPCoL2exfzewD2mHOkhHuruIzxeeL+dx273HWlOAQZO22bEYju3EtoMWnW
xgqPVhTc0CC3m8W7CURCJGlRAMwO2ZCkE/7gyAFR4XbALIOFLa+b9KzQkQr34HkXttZ+WI33Sk+s
UFistoJLK4yYbZQRl6PMX7soPw3ANewBahUu7F1usSEgRudhsVCegcp+xSjI6Nf2TwrftxNzcvvs
xciVjU6J/y7t9UOrahCVOrraxfBBSnd+Brjc4C+3oplmJeruQxPN96TukcgS2Rh3A+amc042sM/w
EOEK6WQVdRrDfiKFwZcN17xpDs0AaSxEMQndvjk1Vn3WqpcHYQVcfUjPshJNd+fH557RXsB6cFFD
c5Jr3E5j58veL5S7WSIFcJH2hFzm5SA1wXKJEUwwYPLs+2ZpWBvmm8iflkupP4ZOFy8cZkeHZKVN
UPqr9tAuT5I+1c0recpj9pEBjPEy9blmA/NpdKanMln0p1CNn/irUQk7rmaB171y7uungSl5FNBk
DLsy1NERvwCYozX+LJ/Yjap4Wthl2IRH2VF+rDseEr2dnNt5BPxOhG2flA9BbXG1I/C0guEthLbA
cl2ThibY4jWRRayx6F5NzLw8Q+RIG1eL3ZL27T41zAuiFpRbUCOBwzhAbQi5gmUCuTdQ9xwkJCMZ
O0kAFguP9Hs8cJniyiSv3ROkJIBtX3paDdvbNy7FpKpClATOkXQdH7kIp0SUUDjIlgsjgVAyBuYx
JTZkUwb2Y93QqPfJdGPVHSkhCOrKfOrIiQKriF3o1EVy01czwWVV8dgGkWD8iHhVztNrUDjzkdWB
/WyNtr9ClRIUie1y9D1AZwtbAADZ2D0sxMBEf3RnwsaRXYSYXtB/R4fffU5/yfJFnhz//Ee/1791
ha0v9D8t6lVh1vv3Xq+H9/ZdD+/zLxbj9Y98vHf9//0/lhS/uVL5AGsdFdiOE2Cn+sPsZfnub76w
eTAwZOWXcHVa/d3tZTnhby4xsCJ0JBcnFHD8jn83GVtugBXM90iCDUN+9cVfcnz9aj3En+rxV0kX
u5dvrxbVPxkrQfMr1/g623s6h3/iwjxKbHfbyzTc/csH8/CHhexfnfP/n1cipvYXP3NtrGRSLa8U
5vF9CqSNRal89FL16T+/DuAj/qZ/Wth8Pmvsa7aLmtlBWyvknxybUdE1sBC8GJvXwAw99Ca0k8a3
UD0lRbp+oZXn7P0p0u8qSX3uxiKpQanMzYSGcVIIx+csb/VhALtIboD08JxSXQOGLoaQqBUqXIW6
qF4Zpb6MiFOblgYRCngmbuJxmfODbCjSTt1UOfVdnAIk26N8H+1Hu5w7c+zjpS8OoZ4KrASozale
xpoOiaowrk8WZTrk0EiQIhdGoxtcGVz5ZKBPGW3SGJSls5cBsnhoMkzr11Wo00MX03NwMu5oYO3b
VlscRNryZuu+6obPzK0h8zcymLKrYgCNCL/R/nRekpYHi5qNB9l/4GBFd2LlP2cjgPmZuqOR0bE7
Dmck6Hb3MbkJnZK7GF3v0rxrgse5cxBMLMRRyW+MEtpq7+VONpG1o5bgwGDGBx/UQcgiSrW0Swa6
VstChPBTbxK3akKCv+spPKxvZZgbVI7jOETHknO5PEZSkQ1GAq1XPnYD7wl2JdcwosPc/oFYv/IP
w8iQHLy/F9fbuCgncaUYpgcW4E6HSww3G7SquwQBA1IG4zsryoS5+EkdoNvS6sHuixOYOqziQUVP
y5YdrNk+h6fBLHmC2XkM6poaRNXaRaVALfeUwAVEsaRgBO6BNCaPitlOsclngZcHMHFUERfS+1/D
XI8NdFNvGG6VysIVA+VUKXtRaLLP3uK3+hmqbsVp4WfRWhWbHp0au4fhzLVqW1/TTnnqMKVBfIlY
ReAdr6vF+uRj+0CRh32gubHTGW5shYVH3ATLbJfsqTWUOhT3fnGhhIDYk88U7A8SrrK5bUe5slcU
dEuUU8PAYAPLC779zs9eAtdm4lWmCgHd1BEccGiHlgJ2EU521bC0nNOAjxERE7SkApWFIERiPfmw
rjgVlXcQWpa3qavCs5FV5ugVXE9RbOSZQjtDqeWQWIMGO/DOaYn1ErYem7eTYevHLiDIc1DN7vJU
WZn/Nto2Zh0J+xrdVJa0AU6XqSuOikLOcNcERFSFi3TemAmTexIldrzsZTUs8tRHviM2lKIwpV3V
hPUBT1vz00kiz6G2hctzJspOOfuiixG6KMqg+JJnTOCeQiNC60ZA0s1PFfjr+M7L4PF8TkVdUGZX
XTfvTZsNZDfgcXO3opPIC4J8SNLLnGsSRtl9krrJ0NjdOZz3OPNGyKUAlhID/2iu9RlBugSC17er
zrCFYgcff7Lrz6btMfZEjs1EbYDdwDPAUYCVLNTviG7ghJHnHMgY4NBCpwdXWKTTg9VrcuO06anH
utRtkB1XAg/Ctp3ozIKXNJALoba53aXzTPHpekL9LLvZU9VeSWHJB2rKeR4Igm0SqHCsMUR7HmLP
lYb9QeWWM2pICJo77IgD+ujA0ANlAJoIJoAOLB56Etpo1Os6ubdrvuXNKCr92INhfehWjvWhChwi
4LJCKIaoXoscruFzhkQcONVHWXdhcteMSdrjFUuFu12YGN0xi8DvMpkpGwG3TaHaDsUeF9B4lrOD
/iNoB/PRzy5BIFFZ4k0L4yn83g/WUGJj9OvxMAZrVHQDQO7JGfIpP8x50YC4GlMktjQCOJY6z0Up
X2d3TiuHR8sWiHHToc/wC1c23Udkw9dW+DGARwqx6Idk0mraUG5H5WtlxZUHu7RImiPlfMuMcZoa
djwgNtlb9lqxEhkFMs52nHS6URa5fSTgMHSgJ1p0c+FyzH64KFp+tu7A1ACC1lzdBlKVHlttZj3z
va0dK7lRPiavLU82ntUEN6KCSy3IJ1CTTY1njfGAvgFmMX5qdAOEzUtT1IXeUOeseOLJg8LRsYnN
yd4mLKaUZfiaMjkpT0Nd1PNtkSwpJs7MKp74KvJzXujJvxuVE4+fx2KaCfIoanyRMrPGnphBgQJI
yS6J0VC6C2NGMI8oPEXhMLXPGdvvi7TE84rnNCI6KRpofPI8L991G+srCQLiiGMn/haF9fgVplK+
SkUL3C6bNs0BbVmgPBBcYK5+CS1FgMHvBPWBVX6zE6Jlzp6qCAFCUDKE3mGjZMxtA3Y1B8LySPCF
V7+QOgTrHSkebL4HWzjo4YdxQPLRYwKmn2i7PuTc8edTFpQoqlJcKwvCZDxFCKJobXeFcOzXoE4g
YIG5g6ItBtyhB1t7NaT6qCfykEFvddcOTUbKqYnBGBK2xOVRjBIhQttyESFQVfR+cRVgUI7TlkJ/
qbVE0y3qGZGmTJYJW+aa99bT6HCvhx3maF+vqPE+SVixz71EvlwN9gLgLxyWCZ3svAbwshnH5cbD
8LZtKnPjsNVj+U1ESr0rVGgkk9MVNb0sY96ekjFKCQTCfJ9cDetIgOAUruoV5yV2hWSadHULv8PK
7qfKLMEn15md8Fy3JA7URMQU676uCMPyK6PV2rq1ODWQ98Wdlb55JAvLHeoJNd3+bbYEkzzXielt
3ZSLJoHBh5Oqc7zyWlMI25t8sNryXaYWQCp6alweFB4A5f4WZYavsmbSwESvNndDSmzeJDMnfS07
vOnHvxF2lna+BwMwDaHQbsgS0+z64zli7cHQC/JWk7K7+88V5Z/YMr6yPdsOPUpkR7iCsvtPTIQw
lE1XZWG6X3C8m7kegHO46gtPJQRebn2bp8OdQ7JeWeWSd0DNMq41yAwZ26+QL2B4C1Dgi+6vldTr
+3KARdgu/UXABQ4v4l8RQYJ0CjDYaUb++Tzf1SB8HorMmQhDZLn9nz+DX0k2f/8IXOGygrQ5INSf
qvcx1SIRaZLtF0rve/QMTMBFzQBF1JRWUBdXJrH/x4v+pX7y3zaL/9or/i9EiPzHtvKafHyP+w8Y
Vh9J+UtvKf7RW0IE8VwHdJW0/cDxlP8Pjkj4GxQRQFRCuAHkGg70f3SW4ELcwAN6JUJfMRde+9G/
N5b8FrtlxCK+49rEu4jgr+CrQueXJoxel66Why6OVl5H0Gf+em0Otgl9u20YVK28OmAM3c0QeAeB
yjesyk8ji322u/1wmGuv2wsMOIUsSKOVOK57wTpx7Z12ZICpBV88XsGZEoBRMcT7OkD2VCOc91AY
pE6D7W4ml74i+iFb0Lf0+luSl6dwGPeq0OydCOXSHo/hwpf3oY9cNoMbm/ZMQ6lhLCXkSYeLh6nB
v5RF8TpJRunpmOHcXxihMyffLNLcWg26ODJSghPZaGWOID8Bfg/d3M0+pYqQjXXnbvVC4c8Y1aMu
qp/kXKDFXvC0jd2DKHlqTwWc446CDC23MOdhtL41OdKroMdu4QbnOuU09APpo49joanQ6niZOUJa
Ffdzg0IkzlghOtX0EF4sq+IgtleGuGPQp3sIXCqL9XRII8dwlR2phYRwU1snjqIrk+npdgbUnevJ
+eMR+Zfu1P/O5OeXm/n4Ud29Fx/dn4dI/xPHQ5Ib6N+Ph9CX/wAG9MsdvP6JP6ZDnv2b43sr70cq
G4aP5N7+Yzjk+r/5DIyY7gD3kQ4xzP+8g9Vv3NOOH0oXLhXTH27u/3cHy9/EeldzVClnveWcv3IH
O7yXFQj1z0lKYMtVjOLaLOd5IZtp06838WImXfuNQNnIgp5ECs/auf1obzE3F0jea/ylXtrgVmkx
14Vo122PMIWpxtSE6pFLtw9dSAAkywY0/UjkRg/1mxwZMpEQ7s/OoaMs2fAT4Y1jJAojC1aZYecO
0OHWj3VE4ki3I7MX1PXcY7Jxg4fWs059kLAZxmRPidDftm/ocX3ESqsUg5FHJIqA3fOGzIYSgxz7
526czlbUkWokGUpYpFS1Gn9UFahX6zOaVRw8WcAWR9hAdVhPbSGyMwKuNSAWAEN8T+ewt6bTlDXn
HiGtPy4D4rj+Q0jkphbWosgpf1S5s2oQ6xOjjFsEBmumuPlS41HUyLP9pX/y+/CT7/QvCeHDjhOT
iZtGgP+ju3qZ3/g8x21vtaSGNslzytAenwZ58OO8mWBT7y2hkLrQQBNrhqBSY2Bvsc/+nlVuW5kH
FEA85IO+dxWR3R6sFO5/uhJkWVVavnVx9UWldYMmfdzSeuEbXzo0uvb4NtZEDJcG6IQmMQMk4SGO
MCXJqcE+R+ZjNbiXMvgQaq+XOCZpE/3nMJ0c1b4UCBg3CN42LMwFRBLT7hhFPw11k58AX1IMN3ic
Ch5DU9n+cKLo82SVPz0PZxWP7W+gRN/nbv4xI0jaD/E5oOU6tNEETccGhdt2Ywa/L8BzNcL1MDMC
QzDF6I8QByaH1QrPAnLCeNqTqUHBT/NndraC4cDUD7s3desyEUNmEyDRSPDKLcO2zIGJT5ezHHH/
Lax14Kn7tzmgSNw+qznJHotj5k7nIV28czz3OIwdQuwntmCnSmveF+Rs8OcIXk0AJsv2XfcEhKTb
uOmi74IayVKoTn1fuDtTIVlQKnjwG7K0+yX7MnrLckG7CJmiao8A8QkP5cfa9gvpbpZ6neflWykZ
B/ZOSTpWSSQD4RfMGtx6Xpu9ei8JPt7TsmLRlmLapgEk49zun9srZdpNXZTYFXyojkPav5pl+p7a
xrovCk67QpA4Pi0uooAlbx9FNHwV6V2zTIAPWJtXSBe4PkIUouXMaeyWwSGZACaFQ/tW9MXbaslo
mCQDE89ZQUwwb4rodWnbcGfPTbsr7fhS0IaO9kUgtcMh0i6P9VydtCJ8TZi5PBejnd55o/upss0+
iIpHx5gXF9lGOibefnHX3qan06L75ribMJ75lXd1auYATfXTNcNnFEXZbklQIXo+eOHMN9cgxv1s
fHXx0G8ekkReLNroM+KRBCnM2TIiuVN9fYgn+UQfVuzziBi2DKIzCfGIWolpLUseUSrIySbKw+GP
X/q+xoQ6K1zOguZxwBzkltVzX8YvA3PNCNeCM3s/h6J+dnTykdNbHtNRNr9joesUUKYygLozmxSl
ooUFAofqa1/pi2FotXE7sj0h0AwA4VhuIopvzDHimt+0E3wWMfW73Pful9r/HCpGLPOAqXwFe/qL
RPFcrskvCOI6MqAQNd1XoX63ZLfr7Om6MGncxLn9zlRgC6qKwcOPtAMzZipYOJoYNBm75i4Bq9HV
8iUa2m+BP78MMJ94mewSqF5fmK2fBZ72iKeH1zvfcHN6FRvd3o2nSx3n9/UcH2hn620FmI7s7+jE
jId5pmKujU3e2Ua4uvMcDVadk+kJU2ek/82ugSJuY0LFMZWDtRvwboXhcA/4531MIkDpG+msNJok
ZgE+QqqWxVPsJl891E591f80xKTxBMvOkHccQ61UJmLYxd5yA6Tp1tUax7bCgYU6d1iXaKhpYYJg
J/FwZHvpd8YdWKDKuCeCDVIK8FWW88xfRD9e0ZWIjbWbchv5bkJ07dxHR8b+XxTil22Q9QLpfAC0
GlHMRoz6AXL8vO084uDwWqDD0FiLdDKyKBUEHrd++tbR9EYLWUZegfEL+E+/mUDegAl5gq8chgAf
I93yR1V6nxv2lOmCwXrEL5d4hDtFFhp3ty9+Ton7FHlY6SYNXg0bvBd9EzbeoHZ0r8xs2BIWOd7G
ECsFc4ETA9XTXAyfLKarT9aQXxkzwLwRHdK6IFpAppOSOsYWhg9XHro6eKnHott2PfYkZAafHBgq
1KIWyHEL+21VPQwf2tRU6rlBvTQwTJVjgPckQYA2u/0Xa6S6h0KKYUd+R13S7KqqQ9sFSyNIcY0l
bBMIgHmqaygeTBYgbwfkf3ne2+zIT0OH3jQx9ad+aJ99dLbVWi0QEt9MxYXlUbpVgtCrkacEsWb2
uff4fWG4BRXZnH0cvgLFtvr+wfADc2+OVzHb32Ginnx++BPr6IR84eowhO03PRAeFN9gksAn4r37
GkVXVtivzJa/1D1hU2P46BfkAjDz6Pc/UtImzskovykMGF5qRVsVwxIkVa7ez2h72/hBwtS/LwhD
cXRxj4B/i3xjUxrq99+xQk2NZbEmLordLoMTo8ghdGNkbDAG4zj4FLvLvfSiV1KKgtNUP80t0hom
PBEzH391coAQCnt29t40oSUMUPeVyou2IxS6phXF1avQfHiFeUJYIS9Icw8Q5YGzxGc/ASukvXEf
LzgtGAVbY32XCqQqy51s2csYA0rFH+cJ0xcQAJTIB8+IbRJn7lZXJt3XgAx9OJ/nbh5OKm4/9f16
wur4tWogAYV0Sg6KCB0B+eohiAuOnjUd2WjPnMY8JkPFXT5pfxn3mcPqLXUlYSNesRLeSGGX7R3T
Jia4CD5Mx4gM4OWT1TpPohtBJRGGUar6MPX2N2LYf7RLAyV/fHD96gdphReNuHLX4KgJk/beWurH
CnL3DoTJsF3sY9Ywm8pyvz/rrH4o+TrSqD85PZnZedxs2Wy5JxlYN+mI7o+PtjuV0bQdS7VvyEOH
jgXFiq0p5W0rem4bnsLI+TjQi50Lk2sJntEPB+iO459hWy2HBVPQwfH1lzoad4WdfsABpCZUVsqz
fXjUM8obYrPgCqHiwF7nCFjuVfOgEguyiDLRiSkLiBvvMKtu79lYGhm3H/yo4WqVVIKWSZ/uZYdn
b3LEFQ5ftDH6nkOv5UhLEAHpWRyBLmJRcFP8JDGJA/aMeIh5OeQOjH2tZWBsBCheq2bmXX0pk5B3
V1fPnkP2FccAtRVuMmusyPpKrR9ViRq0C54HQvhYKXKVNd/C/kW7CodsmkUbr2PEV4jd0BCqlIrq
GXGntWlN8NMv7cdljuPDxLoG2TTSxBLjZ5xV5ChwldD7o3a4H56HpH7qZPWlQ4+fU/DIiX1ImZDg
6H4hcL0kS9V8LKwN/T5ggmjXsASSH6wz41OVhz2FLjdIk2ZQzdL5rcbAdE6r78Rj5TetE+Y7m+uX
cPLumhdYdWqKGIw8F1PNN4RYhWsyJwB8HR/ECBGgs0sHEQnhBS1rTjvnnHKQd9TR6+Bip6sTFLPo
6Z5yy8O2X5rxiMdcrWeST57WSH+wZIOzCyfjb8JyOKbavwweIQMjTj1vHt6J5SJ97ckWcPoQICPB
nLCHRhLKl2CUZhRqVew1NwoIz5QBWWPag6PAJt2vDZCrA2Nke2kSVrbRd2SGxc3sBR6virTfTPGb
SNLP8yB2acNDYUarcmjdlC8xqzjd0Q1bS5eRY54+R51/lbpDi27b3xHZm7astlPHlpYwlteULo3n
rYA0Zppz4bfo7ZXDMyS7D0LvLNNmTeSZXsg6d0jz2+p0vG1hC256RfuEZvZAlJ864yF87CfKlg3p
0as+ZdxpSJdkwDCpdufviVg5sL59MI2ToYjm8zYR31lTCBiHYXC2OzZfxsxPsZcTmZqYq/HCDPep
v2+8kdVmHQMYHaYL68CzqEmaC4KGTU7pX1wLx3SMcnuVELHbHCmVhoQszzH7OYQPIpy/zVzv1ZIj
QUrRyAUA6HRevdgufI2AbGmm05ieKYS3bZcitcnrp5SZ1g7/G85a1aKAHwgga1bag7j3vLnc9uUE
xdX7zJaNJ+6isYimsKMxkxk93Fp6YGFucCG3mcuWJi4PGLWThLSUqqXaGZfwfbTf0mzONn3rLZu5
SGCg1CSL9wUUNEmn56IEH/EqGp/0HJWvl0NBzW7YIxSo4GTan5ais3mgU/+S3bn+H05rPmzIJbU5
StE8Lmp+iXSxtUP3bV7/msWrkVwBi5Cet+zI3dG48qEcDM3UHvAxRyLUaOEDBnh2BnRj/hhCvs6w
Zs3LaGDDjkjjpoDW1cXZDT6j4Vho51a7rDA5W0kr5GpjcJbdh1ZZ75SPCaSefYkhk6egB17MsEDy
Khp3DJvf2T89Ni2oIsMXujFQVGLsxjWsUZoKdK5MAYERsO3NKwwMeY91u6/G51ky6BOqve1BtG3n
EjhOTCKiiWf8s/1FKDzIS3voslnsXCq2TRgvoIVGDN9RjvG90O/2jKg+RGFVVOwYPP4VQC5FUCRI
BJ3E8zCkb3NYCqYdkDN6TeohLiwO/ubqpz9BHn4o2Xyee3TnE7htaBRPPXS2SZrTbAY2l+bEAvHH
5D4Fc3eXsQwpcZxkIUF6pCqxoWRMu0nVZQ6q+kiR5lJ28oROrfS+mDakTiFplNlrLqxtC2fv0GBU
o06b9bnp0w8GEjxcqpeI4c7Wa+h2wDykHXnesv1CM4r5xOSPFYLdTFgthvOju7TcdvEoDl1eHKNC
P0//RdJ57biOXUH0iwgwh1dSEpVzaPUL0eE2c878ei+OAQP22J473RJ5zg5Vq0zp3xgMOquwKAfk
3MCryX9iQ160AGO8FKKVOrviuuoDBGEGaiW9C6KQLhLDcr0JY6QYC/eimR7on0DsFW8pRY4bit66
iMV+Y3a6m5s4rPGyLeIqITCIisEUsPe3zbmMsh4XV/ubpqHA/iu4BzwBqEptIIw8cCpfRs8+xpFI
ZKw0guwzgLYLnzOqJKUIhxxn3RCkjGQblf+rl2wH715ykONVjQP0kd7KjL0f1VQIv558tJXzKNjw
V9EdeWe64nIUCGHNFnpUfTQ+haSERjKWpQu67Xdu+PMWz21EP2CwgroOq5KIKwEHcDTzY5nYO6iL
nkqDVAJPebjA0XlOUfc5fUekVhLshBQxJ9a1FPZBvNDkZWSI5EcqCgY9Wia5gJqm7GjYC7scoz9v
Cm5R3i3DmNBPWYSqSMgdsV84Z6TsatArmsa0aXk/Ba89QfI90B3bk38IhJfXCwtWY9sMIkWK+Z0X
98AobG/1iGy9mlG3Jjb3oJMKMoIOQRXgRrbKkzrbGgnPXYYtpC/TPFVCguZfzJj01EjC8SSkS5O0
eXysE5zutVF6F6X2R7cTanDByHCHehcEhc44nFeamv9fiwElk6gzcsknam8mypkK9f8drYC16C2Z
wr5QHnEPJYgVet2n6aKqb0xqIFAmfI69NwyUiDikQ0ZSDlrmHx/oyKgeW03i5KuSMyqDj8jqc3vs
K3UZ8WGC7f4NalyH+OExEEQ3fYrFpRhgzpF8cVVo9NLjCCRNA7kjiqRlseJkCI9tpp6yZxMpwCjV
kdkJTTwOVrhWRtouysJadiC+AfDOCAR/tqsa2plCHzJRR5R9BBwk7nQZ4a1+AKX7N3RjucQXecCa
9ocjFJ0+/qt41JEoVdZfJv2Abf6yFPGr0KcfqYhAKTfxnRistT/BjjFEPL05yv2YQAJ+En9foMbG
/K0gXtJ+shLJuxCOjxFxPGG820EWz02KqY8C0S+61O5TS+MzhLoQ14hFPP0nJEMTdhauvAmPSZ73
8qLibOcNAt3gX9teZTWRfkSmGLkSZ0Po7fyIMKDSeAZaiGauRMuem6rrIbnhNqT3TTXjMhvWsJzz
WDbVRZ2tXnj9xmr0ls0IH6CS0SzRpP2lsgAklx4ljsbaAYw6Lf3Yv4iabm3YnJK4Zm2bWPolaucu
JcxM/aT/CIfypOWKYnex9NS56Yk39xg0xt1fDImSfLNHL7Y39PHBamSyuWKK98HgKcOHN3UbI4Xb
PU8VrNRCdycbpyxX7m0fzGHarJiGEpLbwKNI/86vlGQfoQrGiYF0bOeltzJaSmCxUtjlWDKPUCOc
OvRedsv5i1jCAhDH4iaG4gzmQlp1gGiMPI8dYhmpfKsUbp3U7KdRkd1aYSKYyvmXOuiY2lRaltrq
Fa4cxoaxjtCEuSw+UGTGCjIp3ROvbYFCq+FlxTTQbkI+Viu0pJU2V8RDxZGcSO21NLj98f3ETXQw
WR5sY02+gL8E4x7FGTbTHFVSnUMnS8HWKP4Z/+ewQVHJ6NcwUDlxkeMfKzdkS586n7FKVCLDRwDV
mXRi8FPB9yY9WI3YO+GpeKcFU6Ixz0M3kaZrPzMCh1a8VPzySxIVIY0a/kfpieYyYgq53CgpAUzM
xTdS7q0JtAH9x7qPnggJ9tRCqm6R/O2kgcPUyyzdnQwlQRLF18C+W2G+G7pWzcsQC/1b19P4pAf6
fsaY71XkjIgiwBIm6khNPYRMRQbVFWruhLQMsG+rdAKtyPQ4C5Ny4RUcMpoAs87wi8r18cKugQHP
/uUDkpl2JwQnzLrG/M2YTt9I+0qA/wc54yxbTb+dBRxlMQoHr2w2UapmpCJimOB9khc40OqG5iAt
yyOxL8fcxBzeW1wsBPKcWim4F2PSLWqsXEGaXAW0/wK3loS7e1H7MIDjQMSXyueRFCABahJ/bN9K
8K3V4aoUxn5DUvgyLILSlQZYjn07Xw9SegkVTXJHq6f8zT/IQyvF6G5lmPq7VhrY3gh0PtjzmFJh
n+KfHJdcEGOPQyjLMXu29Q9nr+NZgYWrk0kzIpBrKOXXTpN3Yjd9cBwBLcnE595E/MJlqoVrNDYM
jJGy4IMws5U8jx6IgCCrdOJ2FNWfTkWd2FbqH9yGca23RLVIUbIcBDyrdYsWPjaGcT/iZ+287NYF
ET2eCcYsT9myDt4MB1SsrZQG4OnQ05ql51BElagqylwAi6sSGDsGrIZ9UV4WPtCkGO2FXPGcZ5hy
ahK/kNlSagpC99UGJosD/12OjHAKWCIMcaJlrastAdWG2+r5SS8sf4cymNqTqB5L8VGwqkrq+Lp+
Rli7x+OrUsFAeWbxuxvki5WBCUFt5S+4MpkVMg6PwybcxsKmkOGs6bhh20aUV+Vk/VPCCKBQK0Qw
MQ0MH8xthTaQV1WTEggRrlMBbjFerbkIUVunDy1aCWIDNXM89kpL0Taam6xg8FMbgzsN6hn9R+Qq
1rhVQtbqdI1LSA80JZKCUKyhDhVTxUAmt0oqgAz4UwS8kcQ9ZQNXnwI/vS3P0eSiJTEWtcJJrzX5
hjD21BUjTUCxFNVYHOkPGxV4mWiwqJbaQVmLvolfpUQKh8gLaamdySdplP80n28JPDFNwWAAusqy
A88/y5us/SdK0BkSnJ8ragPwBYFht6yzwhXmCV5YCSaOLBcKNO70EKcz4dkioJ3dvSOnYKz8BFwu
E+fWNyuMsHzfRLpCoWjr56gzJGtD8SzmsEQxIK/YpFIpztWjRQ9ehB+KViaLQS/+NZPyM/B8e3HJ
isT7SmX1QUrGdYyIs8CRnKdc6gyeYc9O+naStI+ykREsMEIzaCaBa38QKfqsMwxgeJ0xjeRENRIG
cgugQgDImUA0pl9D8JNXt3JaaM3JFL8ncx/hro9Ps8S6LJjDmG9LvvmkGYne2ZfverxVfBfdY4+l
kkmpsWsB6JHFUB6ByHTbXkepf0Usywqi126KdCV73GA1oPuXXnb5e3kLOrZK6OtN8zZCwrTaV5A/
JD5meAjSDBSZVIdkDYdNCZ0sVJSB3VfJpPTbKq+5fpjapZJfMmO02S4wEHmbgWzLeMTip9jrB8+r
kbiGS8V7TN4Gy7ujIg0EP5mF15ohaH8bs2NSfnaU4+n4k6nA7SZAWvdMvZnjvlUf3vTnqU/N+Agr
mHrB2po+9Z5lnn4V8KlOu7Zz4gHY8V5vdh4Yrips3MDc44crvR1AKi/dWdVHpV5FYsl1YD5TYa3i
dDnCtY7qjdjQi72CvlxZyr8ifkTQMSEtNsx7irOo72Rs9fnTkP7NMQWAjLBBHcf6r20euXiZ1Ktf
/EXqM9N0DhDEn9KxyT4D/7sBpytSQMAyh1CaQWfj3tP5dx5p/62l36J3l+VvjxGQpz5k6ap4+Upm
WBmVC37pDkZ0zFZLQjEI3SLkkApTqLEmj5kG+ixjDC/xwbIlsEiWpcEVxJ4RHQCD4lOqLSSBjxRa
uBHzllGOD/pvJjxyQhbzjWxaNpZpnL/E7gCMVJtr2exHHO5w7+IDufchj5u6J4/FFJxsG/e4bLed
8mr6g86pHWcIR4KNGcEQXA/hWiHrUT3yd8ba1jBOk3nqmBAxCOgcYAAWxNawLNd+V6B9hGnJYKXv
P7Fms9fugQRaOI/oL0qW2cKnxukuMvy3IGj6XNAq42t6P1v2dYIlIeKY3kJigDQlXAXMnAx6Dzla
J9jcqYDtRv9CLUFFyiNdvgc4wKGc2xKlVGAkywb58zxstwQD7BE15ywDtDyATc7MvDPHxi1n/LTp
RtM5QHbE8H9enq0m6aORPwKKjZMI6zA+J9WnLwbuYOzLfNNAXwshWeMVVJZRe4qiXYdOGeaXdE/8
a6rxkkLnInW8I0QOyGm+D4aLNtz5nrWSpfZtrVVwluQPscoXWAbQf5LAKV99yy6rGscf/8PWi0/Z
xcf42MMemdJvXhEp2qXlTSrIZbkN4l+a/Enyb8w6z4g+q5EpG8OGRPkT2UyCSRyVy9h/DWXBFctn
woUeMoRNuYul8MHFKQHmHb9NsEkB25x4ghSHvELXP8f+bDJQJ9UT5DQHnzz+DdTSYhIsVPoV+cr9
ho33J2OHjenW5jRbWBnRTUrgolyh/yG2h6yAWHoYCE7vofwF0nnJx8ieeMFHIeLfN7YkXttT9IR6
T90R2M3II9//Q0+yhEVmdgAtB29LsoPjAR3F6Do/5QVf0vxe1pw5DX8NRsoJJPalmCcHSjOAl2r3
S1ySUT2M8k8zP0zxldeHpHwWeLKle5Qd/eGlel8Vn0XAhHqwXkVPvClzuxaSc70IfUqpXCQ/58Lj
zrDOaaVv4V2DXiPGmSprsouHwc7JiOYRqGjLorGW6dczyHcTqKgqxeRMX6t3kT10PMVfffPFDn7J
bMumJFCvo4HPn2l3EajsesD5ZT9myqqgckVB5/u3zHup7LCL28H0MonmJsYddr8Ts4mk2IJ9PG8M
v8LmD6MNcl8envKbzOKGKbAG428+e0xM26IBT3Gw3ADNdzleGxi3dC9e3TsKP2vG4T5GPbtNytxI
xZxqkgk/Q0CJuQ7/lehBWC/nyrIDcMDrpjCFLERowCw3uJp9/DFaDYKVt0mlShKAaCV4MUl3hehT
8+CXSHRIg20LyHesnMeUgg+qGkQskogZszs5tZCerccAkcLYgA0En0j4udAJyxYmShylmxC4YmN0
izmBpselVENYBmAsPkZ5nGFEPPqTnbPvV2HudcLMbi5WjfKKc6CaKu850waWRUucC47Orerl1TLw
GMWbTHQhTjKfWMT5G13JQyVTyOxKJyd/SyiXEX9gRc8jiFwQglFc0gYAdAr8zSp7IpJAYWuxGwa4
ZZS3Dwc3IN6ywUOdM4RI4idqu3a6CvVnbKbUJVxFWEl9DenLrafu0hEmzz+cDAFeHvYjysGeHWDa
/lrhzjD2YnTqtU+F9zjvfsnecejUsJyiNKZiGtVmNU7vUd1BniFaeUME0JppHq6CXz8mFb1ol9YE
o896I17GW8wvzEUrcoAWdU5dxLyp/oZCpONAFxm0poQ5WT4yJ0zRkkLtxfGYRMnCSmr+P9hQChCz
MMAKGBK9iZmbCU3HFLDCoa0bx5pPZLCgk46OmXwoiDh4U+aPtxl9kjbVdYOdKO0YzVIY5wjYLaCp
gnzwh7Na3WKqVwTEtvVbtW8TrKmJiTxnNS53BvtQ9EExj1acYuopHY11YKf8FgUOaOPuid+i+lWn
+6Dg+dF9HgnvL0XepHA0e4yRUebP4znKUCiZPOAhXUwym5Yz2WEXzT6eGISKOTgk6VhSV7nXXsQY
sFE4XQSuClYkDHXwR7DFB2c3l7N7BFW33h+OcTJv+z7kHmAnNw7NCEPipxZuxVo4aNypRNI4CRiG
vkRIkjCMhM6n+tbWJxM+n/pDq2vn1or4TVKofnnMHTS/c/KqMeBjFAzAZNRvmr4YBF5gqd3mCCBE
HwgvcfVxoTsQO9Z5Fx4EA15UGxyrQtyKqbf2Orar0kctf094JxqmbrJauNYQ7vAQ3eMw3+Y9T9E4
uGgJ+F37JQhLRwjKbSGTgFVc/T5gqQSdWFrhiHOHNN8E2uR2auyOTGj92VQuY9JLrYs5xxZV/S8K
fWzK5GZzY5Ont5rQ04mNCaLjRqd+NGeQAhqv3DSg9Kt7f5hco4uvcVcc5EDY5354hg2vgpLo0Qht
1Nq76pbkGlp9bOT6uJQL6dAzp0vVaNXUI/6+aNGy/tMmwwk9RFZiBhoOsnU27qUIc9wwj9QIY+Ka
0VN0BmH+KLz+2ogJVXtGFE8qPQKx/Shlg21peiDKHvynvzNKA5BZ45oB815TeZWS+BZj61jV6g1d
5FHNNDdPPsMk/damtWXUx7LY1BbGnkDYSVG+kwMG7xSmiUgonp9OT6wDZyyOf0PMVoQm4KAK0llg
LZpI9TrZNlX5WQnRX6kRedX790Rf6EV1LXXjXw11PfV7pmDRwffGjSQhESn18iuxmCJzfIAquKNS
05Eszmd7b77LNKN7+5IY+abIKyWF73lTxvk6L7/FGZzQqUCij3hc7bz7V0U7r955E5krqxSNlcXA
0txmCaqJy2ht6oC4jlvYsh1xSRCM5HtOKQGUKL6F6k9I+CDwAjur9532UfG6pDDFAp/RAXBP2I6M
fcziU7VT1gUQRI91+ISICl0TXAL4lJ6BmuCwhWOqMlAs8BeVDFT6IG1tyZXkN/OZRYprwwuuXfav
sBG0sXBPQRPLOHseVCvDWey2mXiKlAu7VUcP3DQ9hSv2DXhdGUsEf8VwwcKbEywQL0VYpPUnbzUH
8UGxLSxCK/kQcWlLDUNu5WiFZ33JZMr16yOvkjtRNak9i3IEpWg+4fCjaILz3lEqmOiWFLQYiv+o
5bVq3PHdwJSHY6c85GorMSCNgfe4fQsNweFfobLXtYi5/2chiRtxRTuS/ynxiyiyRiD2fY3sYIo2
QfnkrrRnYp9+MstDZQPCqRzMIjYy1d6GRaYdOF1M0gcWiqMAgkRZJ/0kjE4Qw3ZuCQa32SjZMlrm
+OQ2kY9SbRFCtvrm8gLkdWwY4MGxSIoDGBJ0nLfC2upsrGU0HyEcrMBwIodxjbHsMMZiREOIu8hq
EhjGb6W7AD61U+Mz5rgIL/PIoOWpEGFBzjF6O93bWNIJwBw3xpmK39Tv1bBNg/cg39TuWU70gfdU
eIf6k/6ompaNuB6tR0E5n0mHCmK2jRmLwA6H+im/8pOvgtm+Qoblso22w6p1yEsx82OjXrEW2oY6
EX50Ep1mAdSCRmQcTmXhduKu7578bbGyGbVTZp5NcaHVK208teZGXCAG5UWgToctuIRmI68Slwcn
24TBfmBLSXSYkv2k0z9Bu5X9KnEeIyKsf4H3rKVrEP5RrPcWjqtL3EDFv7bUUg9f/e3hxVsP6nAI
529dOuq6Kwx3DmPRvBgLgef+t1iQp2Eco02zgpVvlAefn8Vh6Jbc+DOdxgKH9y/k/pPyt85gfFg1
CxbFIbEz7HNyruy2+OnVj7H5VwmuASxLPWrDVoh2E1hKB4up8mjTQ9vuRO+SOY+UWBml7ZdN/VmQ
zN1tinDbtD8dhZrRXEOPJDW0cGaHlfUgl+vY+uLzJwYEJfRlkDbzV+HGhBsf4ugejC52WGrInblM
XCFbaTZ1KXt5D7KXmr+6lbYws/NEwWrYnEcAVUpjAd4IBBJJzPo/EiqQ2/gUi631kloAet2lpsuV
scFNSJIEekhXF8F8lXvNYqG8Zo9jG+SEesuUOhFO5DykgDYMQTm0SxZHUF3tsHt5tYuLlh1UYhuX
GHNaIp6kZK2RVcE6Tk/J4uQ/DnKG7YGXvXp69WEIMJB9zU9aNkDiC4MF0wQqdxZcDv8tRUlRfsrV
LlQ2zMZszf5FVT5noGbqeZq/MQhXJ6zXdjZerP5U++cAUIIhLJeyh6nxQEtE35TzPy/qclPUx6A5
tigs+30u7kbr2hTDjO20K0SNQw7GaDMKfwZajApIixj+9sI/IurcxHiPVJitcm7yn/kXfJ9F+VmV
6GyRWA71tcjOZbkx2La7kuaaFkvLXVXd6/JcUTZ9oMbuQISXm1p4BgsO3IXcHegX+Y2PHadu3F7q
BcgT6Z17B7n6QHKD3s+GRGxTuXAUHQNANy1I3IdnM95Snn59iJge8Hk5ULnp9K9EpzFnW+HUB6my
CYQjn0Iwfv23n2anJ7ul92XKe4VtfJTcfOWPrKvu2lYuitDkI2fWysyq2YXWSiRLwFuGK6OhkA7P
nrYN56UMPTVV8gz7dfIRevxd6i4B54vOvdciYKPgptjL9W1IyDkRlWiuI3XHfBqQnoGiNNc3Tfst
Q6Jrt5Z/aafdaH+J5RJpA83J1qx3KYu3Mf3oYtdbcrQiN1/VLKgWeUqQD/Vh/Vcvi0UFUEBFsSFo
rF1rlp7ycUK2O+4F7ahrGx0/abst6SJ79ZdeSQyusGD4LK+m7xakCassD3dGspO8fa49lZgB13rI
iIM4asErIMAIzUe37LEt7aLcRfMvdaeEJzTQXnE1r6+32XCw+OBzYSfWO4G+OYp+/OknE5gKqa9Z
OU6D4vgLmV78xekcXxRvDeFrlqPyCwwL1aW8c7R9wjthtSsNOepkEoFUc4NLMAFpnOZPU3lQoPtQ
ZouTwna3Gx4jGCDL/dKZiVO1ufhAXVBZI+e57v4++O4wsXfIn4urlZNwtTT6h8xp7vdIqt2uOAOv
NaSt77vHM781IQVO1KzgApLhaBTsvuFB8d7NKgY3rFxzSSYRimVh3fnrGhbl9Cy1jVUdU0bKlk2d
YwcXBnwlba+t5Z8saNgW4/9aSNm9z7e8uA2rIG3bxochdAH3dD8IqWwsEKuJLB3721yoLF1PlNE1
nlPNOA0tODnG6BvBesYWQcjniCvHB9e6qvemDb5yharDYx20YFhHbxXNxUR7loy9xUGMAotPIieE
IGFYexoMpiB5CUz31STntjsqFDzGC5+qDUWla1Zq+W4ayllm7S6Ck/9PQ2qqRLN7thpDWDqqKZ99
b/PIKqNPc8P4pJhLjsXkblBRrcn3wM1R0z2vCw3qAB3Hwl9VKM7OEqdBvNMbcsmXNOw0Mci5j8lw
MYoHzCf2GTyX6TdAfmTK61z+kgLvaDKFa7WtGN7h+3PA9+NC5CVXNpX5RME4cGJk+yY882airk+V
np79KV+1YOfhiJ+423g90tKZS43WeAvTDiQtKaLGXouOBT/aGHE67wC0LcC98kjGhFvz+prsbRF8
OjFBGaF2moY7cAsh2QTJq3lSxywra8kjTYzCPoMrymZYXKnNjcU0U0BSRUfqGaYXIoI6fYvAvCy2
ZNnFnE6YFNKjwAuj8YKwiFcofQVxB4E4pd6RMxDCa3wkFL2gmXgY43SF3qTLd+Zw7K0tOGyGAMSD
MCF3Qj5ZA1JzB4LAH36NYWvBPMxIS/MWAHUJx0GI7vGX+qzTwyQEVyBFiDxxUJUq7WxyyF9I0C19
X5PVyEpUWSv8Id5aL1xx+MkScSGz3xG9HWA/E7kEmYOtUzbEm5yAOdo6KoyaFqtcek5l/lO8n0F+
NQRLmKG5RQvIOuqaDqdmBRY8rfBdoayS0x3ykYrfIXmnWM8hscFi8JbBUvB/ucp1za37VVauVLiB
4ULPyIrsvsz+JVKuKvOgjM2Jql55ZZzed02yHUBvDPHaEA/D38BpHnzVw02YDkb0GhcgNNPbXMRN
n359MTF8w61bMM9bjuVWTg84yO2gP+nZB8elpm7nF1733mLL+EP/nF+otsF/QFwkOcC1ac83r67z
sngMu7qXFewTYSOOV1X77OK5hizF4yieM3mr+QfdPGGeUsY1fFQItY7oHWgT7LpgmU/4Z/zyHcyf
jLN8l4mnyW2WTacIf3wgHxAbUqYnSwIzKpdqcJEw5uYYgUmivHJaRo0lThue5t7KYPxOkxD5DZXv
qx8PZnEb+LKH7mAOe7M9K9GuVddMqFr0JymxU7hMejRLAL0klG38bhYNtPc3Qj3jCQu9tVxutEsl
nGPxWCTr+QNUvRVGCx8SSde9re6ibXgb5WxrdLzmLZy49t88OhXadzz9tCrb4OHNgsnR2yNtjyo/
CuGKXAGPEk/lAow3v5u8ni8HRbkOQC+1HTwVVb7L1Gld9m6qj7L/jITN1HJgknAdner+yIFLjavQ
ohAXyGYe2sB49nwYmzcLNx1IGbujIzp3dPHSnmaw9rYD6kQjeIksTBdMcBm0Z6dpa5pu1+zzesMM
GjQNbgp4B2CVOYDG8NQn/1XIckt+wtZPUPvzCbR/EfXeml2qzC5bo6p4Sv6mSXaivpyEI8ludivc
/VWw5HjRqUlb4YOGl155dNiyoqcQtqZ1TPD1lZdC+VXZAQDEtkeJER/CZ9m6qflRhsMd9Tuv+C5A
CU1U1C8kzlm/BJChZYz1NqH5XYk8us8h2pY/ug1GsdqIBg3ertYolXAliMo/Rom9OFDutfaMOLDy
f6n2L/eP1kS4sEOzhhOIq9zy/xnBr66uB3xn3TYpGORfwupSxvvHvCU9+M26Ui4ajpo4IcOTEfG4
D7ujFfyiBBC/VW6ISVpZEDfnFSSXhFrTSSxa8z0pGpXknlVinSCzOOmA4yhJp+Sl+jtZ+K5rri6O
zPxK+TADcOZDxcj3cnVTxA+uqEynHB3Wau0m+itiOSwI1/mWQTNQpxsiJkyWB48OIGqBJlxklC0M
R0Hc9+X37L2LmAyC/2FSf1UHZaMm/0rrHPc/VXrVTcqEg2fBr3MZLnOUfykpKuolUXA0PovOYdOL
EQnSLYxDhR8y3nr1gqw2Bz8Th4ZMilVwwOC1zFGuBbfB38iaK+hnGAPsT9jo8CCJTFHxdrGReBAn
SqioHqF52zGtatpDWrxgOuL04RAUEQU4zNFUEkfk97RATKIQNqddwiXaTuvuJd9x+WibT7NZtfoq
8neK8tdnf2iVOpaL1LGa8js3bGmyBfUMNAlQ66GHreQdq/EW199a+VG3z1568IUoPjFAblDtJWUb
EmdrEI5Ic8/uQBXPIdqE8pm1mJbGR9hcaIH8nLFJL5I79UyLzVTse2PryV9AJTH1oBrdE7OCHven
XfIcRw8Y3dwWnBnKRSZHo5QEm6UxuVHkV9X/5G6P15OF/19PxIu4a3WqU3iUVoVQq/8NK3OptIRy
9r90VzMLxo7tX0F/DitU7vJzYArir3XXsjZyeFFRneT+DaOp49OeEE0k8jcQfUPyQ6CeOt5Y7hPW
YvHXwCR2/jH4OuB+JIAbNeN7yt++cO6liybty5EzizIfO67dMTOWJjfFIePNopvkHCgriXhD5Vs3
wYUsSMpKv2Od9+E1DUyoyBAN8it5C+7crCmwdpugdfJGdVP7TyLTj3PF4xU7tt3T5OnISWHw+qfp
ofbIHhAc1WRPU4AMjmv5Muon2nyK5DkhZDk/SSXbwDK8p+rBWkfFwWC4SBmM4EJHZMpSBnJMUB6o
YHJvFw+/vJfZcAfRhpIAuOx5VBbCnzmt4ncaumOxrrUNVFhs+QuyhUr52JiL6S8112wiKuXAmyDJ
24pITe/EGcCpMGLQkOhY6b4AJttK+SP3O8O8tcHVLA69vq4KN+FKNNSPilEr+ZZzKyek9LLah8km
q89P3rDjD4Ma7+vrkV6upAT1/1rm0oDqljrksdo4MLApV5OxG2n6iyPhP4m0KfwLgmdksqQbpW9y
vHUFJ5BtOD7ZUhfBWKDhFkZm+6y8llW1/+8Px/A1QP+8R+MhSH9KMub4aDU/RFNNFi5KtyF/aL0b
swIOsqvFBaMBqp+rfLbkLcW64fbjuqG2qThkbKYeBpFQvKWBxznLxyRs1dQNzWMoUeWCl/2UQ+Qs
L1Velp1bW48vchDLEydKsCQ9zrzQRZJNuO7jj4mlXMZZaSTf/RrYA1vMnGCvlKngJr7ryWr+zFlY
hOYVM4sTiFATMGuO68y/6d2/hp+VewOCBF2C/RvoXKIF3vcXAAebzCh8og8x3rSsZQhC/mwNx2yQ
zHzI4jcle6faebvmDi3iDZs5PNub+WkW5F217Z7CJ6e5lqwb6aTUFJmKi3qaI9ltcnSA+3msaciI
F1dmvZmSWyC9qRWkcS2TrJbvs/aMbonV7aNzaBWr71b7MckeTNmVzAsM1IuDsGyUy/wPFtkfRNOb
b0bIb4a1Z188sgJVLoN4QmPOJ8LIZT5lmxWKZWRXnwaCnqb55BocDGJxN/60It7G+SJBFPsGOgNK
1UXHum4RjcQ74j0Vr6p6iooHA+XcQFk6nDEbhsJpHJnHuWO6L1zkVB6BpZd5hFTGHwzrdOVQkHAi
vaXs7R1yJgfVJQmMlYQysp4+I/axUnU345dgnYyGHDVwdTsRJwcVco/GJxycVPPnVyUJDlHxO6rk
geZPhVFJUn+XWDktprVWtdftztG5sT65pVAqvvjadRIu6fGSY78OV2P5mjvngXkbtUHArBEt2Qwn
gclrcqxuKy69dPisCXhglCAkX1H25cmoZzDmtPTBxpa0Wt64dTdcuK75w+abs1rNeMYHzQ7+X8JE
Ozofsvx88TQfj1qzDvJLAc+EtEbDesQEOHtnOG6xvNaxWXerMVwVSCTjf2NMQEW7n6cuWrBt52WA
B6brXbc2SzORWkf4qviv4/Jtpp+Ik1lH7vLylAbfOgqrITpkDGgM/w7gH7HFjyBucgFAPFM09ihU
KmJ9EOVruPgaWFnir3Pq8lV7u9YxFnD+idyd7wR92qTMhqaWSGAOdOWfp32E3ktvH5a+KeV1k3w3
0OyM7VB8T+2nICD+5SIP/ptlE10eiJ+adwswnM/TgVh6za28ot4gn1X+jVGzk0U7+sOlOctUv5CA
ge+tKSipK0QuHm7btCdMdLgxlyfEp2UGUboeufJayXqe5ybk6D8Sd7DBhwpRmhi9iuA4nNUdla7H
3APAOCXD37xTaAfKQeshji+4NOTc7ivENhxz5XcfwIsvHhurPTfFVg5Q2yR3gdcV0a6D/bEV3KZC
nfkvNueNrmxrRHpHUCU8j+Acn8eTP17wD73GXGklJyvCOUKMzs8ODT6J8g+JlmN+3kb1Uy5uaX3M
s1/Lyx2gx8iWb6L41vDzedqFB21A9CP7/MDZtYnP8S2aLgQiWoyaCb8bc9w7CyIYSBFZzBo3n2n+
/1g6r93GsWwNPxEB5nArUaJytGXLN4Qjc858+v52oYE5mINGT5UtkXuv9Uf++lKFDQEmQbbOuTd+
o2aGVgXeRLhYxp6uvFLMLCo0kDK8oexiLDhb4S2ScRJu8UCs0vwaul+pj0GEDGUAj54jPl3V8slC
8TSO6UrXAty8ztLQVfL9Vom9xMEwhheAIbZc09mn7Ns1HWv1gKGQYI7pqGicNfxe4z4onuJNLOhe
d4Dw2DWJZ10k0xuZ3csmOOn+VqzcYkngmuBB5M4HyGm4TqINZiMivJ9OtZ2ldew7S/ELqKCiJnTz
IETh02vsbPrpjlR5oZXneeLQQOJLa9chy7w8XtGMVdqHTIwEaBPK7kwI0KJQv7TkG9jeogA4P2Z0
62B0lNXeFXdDT/nSGG4n5TaCN9ir3GM7JJY1NQ/yB9W0S7W5Id1dOQy1JY6cjBedCc0yN+a0Lc3X
voY/4uNPsqvWPjTyIpt1Wp5s9U98Epb2og2vefBef0Zms0gHrmjpyErISSUpW3gf9S2R9oCTj78x
wuZ1nfxiQVbbUrFYPIKfQNvUeF6T9H3OD3xudOUtOxUGYDEgsKTd/L3S1+G0ZrKgCFYyPWU40biI
7xEVn0X4M0MxfNyUnGpMvi19M7uJSlTUDKS625jRE4xCenTl61XQ8DWsD3DxM+LLXH4PnKtf3yEZ
XBPlcr/pSS042kenWTXdobV+suh9fKmqC0Z8e9oQiQbpVKJMaOyrvh9f6dMTf0rPDMWewqTkqExk
lPDUH1l7H6cXnxEuHtEcMLzm7M5etRk42MX3jrhQYHuFRW9z92VZWDPbq2U8ZHuvR3/F8isfWHwn
4IURl/KxkreG8OsdQxb5mu5lhUU6Zd2xgrNveva+nwqen0c9f0raszP/UOX7/U71v7QSV8gC9M94
U+eb2T8En+P778DDmgnzhiRlVdypuohHt61+SjxGSNy5QWsdkYB9bOn7iDiqdEHm0blTu9zN9EpW
EbHCsIp7P76iuBOcj5XQCbybVqaH3k0mUkV/GbPXKvrToIbR/js8IQr8zQwLktS85izfNTnwbW7c
kJgta+XQYdtWrlPKULpK13SApi8FoRWinMoENpNnatjI7iuf4nA120+FC2a4qvQJ+zliA8zDXaMy
Nwb4VW+2ARItL9oY3SxB4RES6ETiWFhKruX/tGvuiOTPwsI6k6FoE3XYkns/nkP1p7IWagftc3R6
iIPPmWDZlKNroiWhz3lR/adCfoJBTrtDk6kDYKlNOL1fA//KyDDb8Bg4prDjtrTGXSfiraTyrw5J
ZT3yc0PxASyDJ97Hde2OSbQTjpcek2jGy9GR1BLsknafoKZLbGqPuV5xzg902lvfKvKewuToKk+N
Ramc71F6IEFJam6LwBPLNcwnNY34GC3trYOJiIReBdQd0QX/gRSzaCZVgU1lDbHJfCMfw4fN6g23
Hrcp/Q05gUE7RbnqrJ26/yFVX/XMNXkY3GEddweZ3Zf7O1pzoRj/dhnwL+or2DBOSX8RAm1ftDyX
28p89MoMbkut6viW+m9Tzw7/50jvEq2zFUU5yC42dMQns8fIvMH42iBemraG160l5OeIMbBv8Aq8
fXLoGr+oAOHMRbcZwJawUU24v3quCiRJev2m0y6Aes+Y3sVeiDPRqc9i76zqr+Yv4QQxgLRmtEJ1
cdZqdkgelr1U3JRqn9a/hn8CiypIBcrPuri6xV1rD1xujVtZN+g3pbrZiHhXmFiBHwCqLDsFk/wm
KXGpBBSbkEztoMcfhJ0P0VKrIfnrv33503b2oaZgcvvKzROfDDtMxFmLA9gV8h9Qv3heqc7riCIt
5DYQiQbqjpATFweL+pZFa107l93RD/gTkab6xVuEhz7vC2IAGMdlbrGQCVABgiywzk4H3dxp6t6u
gdQ9RHE6elmc7iCJGt2k0as2sNqZ3zBUxEb8vqJHtd6d/jMyfoYK2Z/x0zFjkQaznHzuL5h7Yymx
I3sTxRDuLHl6Ct26AqFkuCI2qEfCbsiL46PtKrcEY7PgdPyenojqjp2ptQ5Tv4amV7DqoT/r5pMZ
3vhO7RlKjtEoJmW1aY/pRKLuM+fEGmM6vvp+XU2/JoqYFJS16i41W3+H9E6xIWLTzzo7+9kFMLNn
yAtJo2iRQg0j+rW8X9bzRXBh8Usr/WnV5xxsYy5EZYFzTAKhSRg3Jkq1QVljhVuapvWchy+oeFWN
cRkogKT7Rj4VL8xBCaIS+d70ECvlZpCeRJQufPaHnAQPcVHFBQfjkzy7rsQ4kFOjRJZ3zEmdVkwg
VCLTpEtyTRhswNXJ4goVOlRxGKBQ06592HC2087L9jgLLayNphLCOW4P/EFeRIi47Q7pR8pBsvDx
pmnEeC0nY9O8jKy0+hqA2zH2LcN3dLHw683G0WHgq/CKm8NOoltsQRs4/eIsyPwsuGKW6E8Z7HSR
ZcKG4U8npbiI5z0lpyOrXiq+fKrMFtyVhAXwLHl8+cFd3MtCbwJ3pU5b8eV3/ltDClpEM3wW0qCK
rj4H2XH2qszKHvI1WoA6TDtc1abzlOeDVt4q6aUgboY29PzJoUADnho9ZrgNqrn4KF3ZAcIsQxpk
Lf6bEdcvsNM+yUZg2UMACpgpXC84aLXygh3PNdK9mLrCzlh2/MwWNzTiDEpyGc9mYOFaWJP4xQuC
bqhHd9Bd4vYz8mSjB+aKXjngcWlT6rOXJ42nN+QzG4LUQ9AKB5ST5aNhrKdgtlUXNVeB2LLMzlnm
B4xJAGOlZO59MFSHmWlcOTK1s1vgb1gQODNoSElBGX1T15anBvvSeKFVLV9+VrXnM+y0IKD4sRY5
YL2dtLTxkQ4nHhsQRcnafti4gdTix1Su1XwkskmnqizuU1eIUlOV7wgVdGV3y9QDtqOJFGmYTnBN
BWm85a/AEV1nl1rfzWC6jsztZ36zOqBWsnhxe/veJn8B1wLUgXEJ0kurg7miUcXLFFofFRZ9DUOK
M30JWdTQUVG0ZX9eF9KOYvklz2QZnOdsE0330blPyBLDHiqNfeCScARgV0WY9zcvHU6E/aQ86rom
Pf67eGrVq1EiDQFJM0eGfOSBNF1tKfB1c2Ax2SYTIuEtj3N3vNQh7JC/78HMehDi3LIQpnRgZZfU
/zCAHQcabWklVa0dwbVZJ1q0HIzF+a+fytinNop/F4ep+EHdT7mpIXTkpazQ7uM4QIYoo1BXZXDc
nKW82XpBqtGnCiIvFecvTNAUci7VZU56k9ss7fgyJQ9dOU+wzMJOEtp/LdkIUnjhwpnDcRNQJCzh
bK0/Gn+tiaire4PCIyIARx7ukfATQPfbaCRAtpYGkngBgNVRvWiX6rpMPYb01WQcie5f1eobL/Gm
ck6d+V4jzpiogYwD1OO8IhNtN3U88cZFK7QGKBL+JJMZ/ivMPyEgGn3D9CD5UEocLqm8bcZ9ww+h
LDtm4s9KQHbWXgtYuurlwCoxMC8AP+nmtRq+eZPl1MVWrRK1+Y9ae+2sq+HnNInqXomxribAvp5T
YODBxU1IiA/GLrg6K4N3ODYWcS6oVdDoEhTgUmDTr9Bo1S5AZ+sNzlsdsyTQUO9w2zU0CfJJJh8M
kdFM/falMI5BBhnF06Ex0Thz51pl8x0gyLb5BpO4JKLwx18F6yjf+p+G0FLuW7BlPs4YmR+yF9mS
wEueEvpiK+A39N0N9oRlJ2VU5zHy4UfRCphtjRsGhmBYsQZlxQKQEmniO2cgLX8PolhUAPML2XSU
Tax7EpF4yaH0ZzcXmNs+mdjvWZEVOabkPBU1fnBcR7t7tPyqs0wE6iJVFFZoZ0X7wUoBAGwqSRQv
uXF5yGe0Jt9UnKInl+oT5YsLiZuTrnUDs0NZ1Ivv37q5QMzyZz1THCB98ZicY4IzLbmHCK9s1Bsm
JRGc1mq85jpa6MpSwlSCQ93504gaIuqSYT2Y8rXj/xTyq0CHlHpisqrXTqGuOp2bgJ+OrHhKEomU
RQBxsHpAwOtA5WPcrCcVJJpwyN/cemb9qlkHnpZfxFEQhkfyHOk6YxkjpnynEmIRXtXIlcOTgNjw
WAh9DMrIjUILmWtTXuKBO4b8o8ntp31lvTdAwGZMcE26c9Bo2/nDyVEk8OUjafJvIUpk4frIj6p9
NYttkd7UOl92yi2xLIhr9CeI5geNykUa/liEwrPu1WjON2p74FdiU1l16pH4b3JRsFKmf1r66ROr
8VNxpYnvgSF8iZltKt8VhQ8zI3jFVRjRi7M4N9ri7lQH8cGWiWc9ed7EFZB210y+tuqprAeXlpBt
WBLnP9PqNjtEh9S8e8Wali3gfVo6V35OCEClMzShCBSiU/1nWo0UEcMh7Of5t0ZFZhnbJngPtJca
wXPSdsiRn7L2gejs30cHroTi1ZHJLJ227G1a8VlhTiHBQgKZjihJi8GWRuttaq8RJiMqjixzmXu8
euVr1/9KCIQmjXGpXRflY1h1qwTwDS8J2VnQpeeylBejedPBNUgsHwAyqrc4+Ms7zn10JJzR2fjI
edlTsjCpu16OM1J3ZVPnq8p+LZqdEl/D/k8TTR5BS6YEyT1K67abmFWDqjTKbCMPhHahTibpiyNL
FeL89lDRlJjOeDpy2LLCy7tDfy1478X9KNmk6LnQNUDizYrwD2XR/dHoYcobEs1slrluGcavVf5j
hi9B+i4i1Gfwo354icn3D6cr44Pzq8gf8nSq0SmUr+QDoRbc2IS7/umBF7139vUHS492D6wrST2Y
PU7NdCuSK8GUeje6HWxohL68b+R1ZYIpLH4MpjsTR0r+4AJQpB1wH4fFGjIOW+7edmk5QAiTsm4m
MzUqbiF/OPbZp964OWsQ79iWMbuwnckIse6+jzNe9Yx4q9ZbDcoflTxC1UTfWvzqHTZYZ3w3VBwJ
UGDi8aLEeKeTbWbaAf8uigux8dL+jlIcKaSBZoIKcwoPpok8qzMY3OC/1LDQ5VOXjgKzcmhfRH4R
FxdcbItyPvvNCimmkAtJ6joIyYQhNfQqTjDL/5BNF1X7IhF2D0QarBkWw5WJJ73mCEzjn5peaa5u
WguXUt0DPSS4gJ9wsc5vuXydTbJxViUT04yS4eQgfTD3Afxapf9U88XKHznmx4qwZ9pbFj0nYM7U
g8UbgJSZfGkTokqK1lHFzWSju+BrkVhXcTrSSpoBJe1RTtbqzsIdBbPQ/djNE9Lfwfi+YMoD/m/K
fvlpc+YcCapatNVh+gKztXSG3/qtxpqga3S/j+hV4AerzJ0g08QSaTZ/Ib/x3MABSdR2zlsyqLDA
oY3hcu3GC7bQ9KZ1ODpQd6INJO2WgZM8BgtC2HjW0LfiEOwrzGWIsc0d90wQbx31MbsUoVX09iKV
htmfqu+q/FazTajdbX6SEvgWf6NfH3vtiDWQ2413BSkowh+VbjyW+mzTNt8zNsoe8pYsQO3bwY1s
1h9DcQuijVFsbJcueJ0taJEj2l0n23xEWDQB9Pw7zUZQkbFoVhJmvWgHFZeMqC07hiHlpbLPkX4J
VuoINLKW60+FgJe0+UekGsXOdKVlB1Ow0t2SJKIanJo/dkUOGfgBFStLEvMw61D86yC9YcjBnQyu
OjKTbA1kVVmxk7EEJ8emuSTKbhgOhAGTl/RKMs7Rj64jx2pVLimkWdgM6A4uQkb5QkHu2mEIg0RX
wLsPc7Meh1ds/NQWMa63eHGhIdYR4nxaErN1us74e38ph1yHwVMsQmxBcb7RPGOlS2s/PjTSWiMk
12abJq5kHQLgARlBiModzCPHFmxZYa+K8PlQgZ/ZT9j22uhRlW9Z+g5umJNKzrKrrLj4TPy+oDJK
za9SwTWZzC4k7fUQokK/PDBcpPX3q4nvkw5D7WVgD/vsh89M+3OIdKOR6jwFBHVtpO63gcSLjQ9+
kxXhUu4BWvxuBzfAFze03lV7Uy7hFdOV/AaKYUibOvwj62Y5qFQ03kO+jyry5JAc5b+4/5ER04MB
Zdq9Mi8dgzefiJtq2/FGQT2HGqDRepQ3Ba2e9ZXYONI1XybADzErOuqRfN5l0twRjXA3mviuyM2V
Xw3tAvhH9+uEJpdcXsKT5RAFUfj5SW8z/hbzm+0VZCocVylwWXQK/loo2lka+VIwkqFpSKf3rFv3
ziOMH2H415p3abjl/mGSGQ3PkyetK2Nfqocuw37J+EUGUg30brJxdnA6EvyOviqVQ4Q1lXuNUtzJ
K5OLqZ9V+TY0pAZdyvBPc6gY2xbVTgQdf1WVR2wXxroNY6wLR6vGWzvj5C7pT761c4Or3Fj66Wnq
b6SL0C5SWgeNlD8IT2glLJbzozRfHGqFEXIaLwYgl1HujeFzAriv1IuV7cQvzjw25Fch5SPBt9RP
tQaocFM4nsfwR4VKpU8+dVbUvRYRvMQSZzjd9Gn3sPMXqf3sVzQtApkm/YSSEpMYm7bOcxoR2JrM
xMLpx5mmZ7Jz11PLsx0susFzkiMctYsXER3SSLq2KybGhMUMuGUoASnOY7pBI8VTbkQXgcbPhAMw
/GnhSe0mbFe0y2GT1/eqeqbQyARIIiIGhLO9ER8LyHuPQSdm9YXPwZXgo5nwf+f2nEY/KjFPvfTn
9BuE0kITnQPY2MOPn4EwGx+UmRNZ5eojaTNcFL7x4fRP5WjoCwfVjEO84FEmrRVJi/SR5OItWc68
1UybLrAcUgY3LFaCuu/wdCGhiqW/lOkAbHZpOT8FHfX1stNJZz6WsiRmFxSlKgeGiMVbT+FnAc2K
st0NCEkbklfNfgciiZS36DlN60FaB8UrBSh+/D0Q/+NoG9yJK0xyJJD+otJo1uWmQCpmvINdoQtr
HGbT8JjDjTHukGvW1EeEqLwwI+Eb9OP+S6eQT/x/ZGoMFRPZNnaefvkZzz/x/Mv75zrNPgD6VLsN
UO9S4U5el9jAGAHwkYrQ9nQjME9eofRDNo6U3i7ZiuHrEkJ6vUpLlyHTdSDEpAp1DKAWmblV05eK
4jOnQPecnqNuWxiHigAWxz/N2pUfTzlaSOTRHETOVYZRVwbnIJjfEoIGJMKs9irMBBdaKHCg6qHD
VBnxp2N/DT1jM+aZYkUmbmaTSbCY+yNSzN545i1XtfwgLWoRKxuNViXuLkX1hvpIiABSxX3uIZ/X
t9Um9qDZ26Ol1ZdGeeVxgdmPtZ0Q8RvO6aKUl1I+y+kHJBLic4kj20r2A/B9Lf1RBL2cJKyRXCwK
OuPKfrGkLdmeOKIxG+8HzUYZ3SMw/taN3ZBcx4LWX1fXED5jtBqLz/SYMjf7y5ZYh/QmjoApfuv9
Y2NStro1HMyQrk6nGkoU+jHwqNSX6sXWfwA4Eo6ejqcIdQuK0qWR7lgVhAPNg+J2nvzrXkRKYI+O
t0iPlaqRgbNN8BsUPEYAAuR0SylY5Uxar5F51pZFv1gjOs7+9OKi/vkctc4eqeQUXUHwFprCnuRc
k+i3SfdatAoKD4YlKB4ZAv955ECvmI5BfJGm0i8QgGhb3z50Q15ja8bZqxtnknxCL/ZmPPQt0jfE
6YhMXCiGWIXkVinRo7I2kG85Q582ojQb1gRCKmBwfKIBu/1N6h8IK7gJX9BGupr24dCKS/kKQFxj
fA0RX3AGWiytxYQxJQcIJ7f7kZEGChhj+rb4mjofuzbsJeNswkcOtu/iSU/WzEBeq/+2wAAC8+T6
wIHeQIgTJgqLiQI9VDe2/1r3n07+k4DLG+Cjq3SaOQfQOrfbks0zKLfT8Nfp5KOjAiDjJbkSzxUy
UTBY9KgZZtTBuHp0QvHlFiwyqL1B3UbEW9rXRP1S7IuZ4SsmTt+uQYB9+kgi0GvlFMhvTv3X2Ytu
M22G8UC4TiJ7w3zs3R724iaLr5aZrifQgOZgau05bgz0w7MLsB/SnOup2l/0A6kmqBvdP88Mi+l9
wpYRACvYa7rd0/ZN+FyCDIV/AD5wpGy+BxmaJYRwp8GFMmq2vbVPq30V3+LgvR/gCGj/JmKMz9oP
Du2AOIVqOlzqK3/F4M/0ERPDyEk17Gvzny3E52CCAAO+v+ewzcimuAb4zNGOHJ3tsEGol8YriU/P
vyQ869TDD28sgfTrSSYBHKCCYC7FxKaRbi2TdmrW5g2ohaYQS85VKHUPkPWlWW3aVYWlcQ/P12NM
TliHiBqmfnkR1Jxg9OGEV4TxXbtPYUeNZ8KNEMr7cboIiWPMHRe2kptkf9DwYbsj957EC3DVIt+q
CJw7ElzYdSMHiw2RmDlSdNQ0tbWXrU0zrikFF/pkQtXaedvYnhl8TkgqIunIlZJmb2p0A4BHFs92
iVsxY95ZRNXdbhEQkrHcUAsJWT9t0/E9i86ldOvCZ5+eYt6NZj6AcDSbYSM6erh3ipSWQqb7o7pE
0557ufZrs8oU7Wc7wEfWtNm55BP5zcbs1ZXZHK2OX65a+9KesxuKnGcz9Rx5/U7o8UIClOeZBGdf
hMGW/jmqHYfhMQB3DT1yjeAssiw08+SYxMLtEvLyCNKc/My11GcKh2hwAo5kDxRc1OXirZ0+1OZd
XzseQikhWiGbH6ATjRUQeazsJ2PX1+gXzWxl8Ndjp4VXBhu91mzZcxVgvtwEww74w5JOeI0BuXjk
SKqIG6LEkVO1h/qBB4ugw7pFTbxOtFPTEYnFweXND+4iMfyYoNMFIkW5DiEFfhm8cCkXb/GW/1Xt
hj9lbiwNH8YVARmWGgfpDwW1FN7OxIVgYiLyPztO/SXq3tL+m8xAzAMBECLvGbrKRvYXUvsRt6/j
rPGJH/12xxxfX8nLHrjsBtgUxoYS8j9Z/IUaajyORU/1AtDbkR0syN4CzhsGNyTupFS8xi7cA9LI
/pKb+FalTUSjPAgYO1F8Z2gk5zTGv2g/Wvb04UVswEN/0awLhkBR8hJ6uvHbprsUbEVhoxB7dYYF
CjKNqBF/gsBF1pL7j1DhhJh3IWcc3qL2o8KGq3kjBnnuXn6NEHgy20z9alT55Vi4CiLqL2G5msdV
IFjuBW/gaqR4T7Af+p16D6Hx6NPvqmIoD0885oPCNNuPi7EZl077EaCPkQmQ/ZGNDbvTVLOpDW7n
bBgTxuYV5yTHMy8AIjLy61yK/MISnpyvERtl2VVeah/4E9EOKQRSAmTZn3Z7dOjALC3fnbQLG44M
g4jnillDgIJBeHB4CMRoSKqjW9dcEsSPRMC4fXEjR5AEklPW3cePNvX49fX4xtCgNlve56p4SiyX
ff1VxQfBT9EzyEsyLhgMsnDP8yV2a7U7JSa9dHCEmv8bfdFtIiRY0sT1UV5HPablJKRVftd0F3v4
w6IgIdKIJy9MvNfA8oSfcm4+qF0UQaQd872N3puhqTH/ei1fpBaRB+xCwgXAsBsnCFNuqs0BRIRw
Ez2FgOvTjLIludqZcw6TnZ09R6bupqQwEDzASd8E6pBDFvNJGDFm1MDVKiLxBlrio2+Zx4GLq7oD
HuPkT6M36nUWg5Nwj2FV4K6JcFspT7oeF03OGhJcdYMwJ5KqAszlYuQUFBgSSL3cxdiC1R5Y5RZX
r6r6KlUHxd7PaC412h3lc5Z+5EzcM09/ZtxKSKAif8I3m+ZGdhicZTfldmIQRWRQfsDwG9tuo3Sb
wtkDi+VIpMBS+x+tAjowKBKCG5sVkBQxZoflKSpZARQdM3CNNZa1vHuYbtdkS5tnpqJ+nhKQxWw+
M/uzHD9yiLMFXEQDfjzRg2mhCYEl1vhOOD2zo0npMskT4pTnyBNm4YJriPpX+C1mGGKS6PVR1zFV
8NqOM6fRfzFtCs/MqOpufY3G3w6ZJK8rkUdReeeMXmqNhZfNYa66YdPA+JfNf+ItQUWa2L+GPXD9
c1nxcNuk/qCXrpnYB1zmy2TYh/WeOWFqkSn1gHfgWSLsdRK5eivflZjdAMZT5Sq29ETnvCPcKgKN
DxARlFOyCkQsMmoO/B9L/rFASMSX2j/4EZkY/S9uZXiaqd19NngPvRHRCbCK3wGgbGJzL/NATFxp
SCo0XE6aA/lXX3mTo4uBCFzZMi8PGAdRRxEvbx6KCM7nJuacGETnRQg99beR7Lwm39j6Tmd/RcWP
qJOAvdhFzmJ4gEcVIk+GlTHwuuJCmHyrrOfoO3Jw9nHQVCd0KDLWI4TaeeHN9h5ac+h3ISY3IS6S
aPnZiKWM2QsEATMiq/E+j0mIPQP9w3LlHlRBJ7tK5z6b94JAEg05uboMnXepxjhBLIOMytEYEUOO
Ic8FdQEyj/8ltl46Euain1D58m3S09fxuiGoHrbfFYiGGp268V0KQGmZQZA1D/DiT45SIUvmScUa
KY44yVo9TDoGWv6RCK2LHjEVESaoW2jcTfOsv8m4AxRtnxEiFZMGVJa3kGczPuLkriRsLNu23juV
SZhUt8omz9bdKr6Y0R48kezkBQ2uS+Alfi7Y1/uY32N+azWUlzRyDVbm6rEILt1GwckEMFtS0y4c
rLg/OuslJkQHmMAEgSTfgfGDVJx2rZo3KfubDTbvbEXKC6EUCzo82Wc8KE8RXxD98ybPeFcPw7R1
Zg3REzEj1w7GjeUCFHvVd7tY1C+YnNEXW7rI5rsP8e+cIQUoTHHG3cBxJtrDpZc2O5kynPy853wL
DMRusjAzxmze/7gIy7WsT4derWAA5yaGpvT85qRzs7K0iVRDl8Z4KQamULJVphNUBJSHhRllCI/G
a+1Im3SgKGg+xIi4Iy44ot3CBXtyEN7aBms0TQaqetCLM6sWsXZcpCoa3rOMOijfEkwgHjEdbh+q
suw5YA2Kya1VDE7jh2spxkcICbDTPXMF4Gp8T4a/LknniMFCYuLVUoiJ7CYLoJfzd6jvMhAfNYjz
jZivQGKGSX543OXyHDjnxH9twq+ibyhmW5/0Hq8AAJVxyUFZkpIyBH6Wbub/xu8Gs5u6N1CjNnQA
0AUsVSjA2e6x91XaweBLw01beniJJg/Zdjd+iYO1pdYhrM65hOuDzoqcEbFAuka7ywHPrUmqQFn9
JNqjwn78MIe3ykK3TeiGNj+pDEeL+qNZcNPq7J7UVllY04dYVEvLWNfq1ZF34BuWl2zhO9qlvi4p
oWQuNcbtOD5FbFuasCMiKbfX7ACInnjhHkP+8PFYZiarm8Jfq6XrkKQEiVlX3YTDKifM2wyWFbNb
3n6olkWwGL+iz+G7HmQXV+DIFMRuP5oZshKCvdtdzmJC5Qd/KHf3K48b/JKI89KGJxXohPPw1vks
mWhRkKJ1N5DrBUseB4RBihe/SsOE0YKvWrwKNiE148c/RDS7xxJlXF8ZEeDT0bR22vREZVrZW5z+
hnUPMnpsA2A/sRNmn0H0rQlkN3iESCC7xsGTD/2dnbPu2pWLhj6BggQL8Ufjc8FyoDcvyYR6jFlw
aglriVCvvDv63WJxMq0XofN1srMuPwfyjyyvqkguJWZYWWv9kRo6SfHgjSLzO+VMmyIdfvmVIF20
LNlW6xm9qzfzB0O9Tlp/E9EQxG49BDIPTeNSYLYUWBIIisS4psjvvIdiJgPAQPfB/UQwGLVjJSZU
1YKGQds1xx+l+ke6iF8fmqbhStvM+WcG4WRoPf8bYAygQyTtlNXcwMgYFjvhI9329AYWdO98qEgN
IuPbjD/86jpNqHgZrzrmZNnrHeAUOtnw37xF7IvVQNLwAuKzc4kOhb2ZORL08FSZfPXl21R8lrS+
xegQ1bY8K/1jEPzIRpyOCvxOOCCHtf6AUWhlRA0SLZqvBF+/T1ysn7arSaWYADdSz8m67wf0/Mxa
pzfLT10NoQf/FjcKYtirUu5reVmCxVjBRvrxKyYYesl8Fzhm9Ip6m0vGogq+89hhJkYkhaC/2zSu
AzB6FDSYQ05CW14K/VcZaVSjU0zvvZAd3Z9hHauXxPbUi95fW/1cUH7+XRBG1W2Fj0kl29t5A7Rb
NMWZt9xSr2bdE5kHhnI3y90oofty22aXdZ8VcW1ZVvA9ER6ObpJSuUKYyVeykMTuje4Vw4fwMO/e
4NaFh1/H0zwukABCJQf6B8wEcbuOMF/tIF11vv9y/K5QBPvSt5JvBAAM+B8m92mteQET1gs1XoK+
jsPfaLikzr73hhh/p1lhsGETWvTWCnyoSTYjp2xM2W3nRcpVdSh7PbHyaMhbEDATsYDqQ+fxjWyf
SxukC6kjgnmoIDKqbTICOXT9WcSBMXFHZ5VgL9ozE3Qe+KKQ0SQf/YL4kS8gPb9yq2mNn4dMoItm
srjWv7n2XrTguzJ1ulK0inD4IWgjIoLhjIGD773DeVaL6PDyLrF1yPJeUxUc+zPW2Ifcku6/l75A
4QmRiZpbUHzTTslfxUe4tHClkfkJqtaeYIn4Mx9l9oMADokBrUsSWVLnACUDDxOzb3NnBRcEtN9e
BH8aAJyM0cFJv8v55X+8L8R2HcYuUCxhhVLyZWrbgP6okktBeTIqx9vJs6YTiKkD+TN7oek16SXX
naVmHMiW6yixJxuWr4rtVGnatdMPrpmSZaFesLcBemcAYkIbJJijPuMzv6C1LySfuRH9VbSzBfTL
zdwNDd/ei2QfpPRE2gWspzA7473W95VyVxGfzkCFNZXvMYIg2ogBmmLSg3h2WcE63oF/DOGwFvVR
tlsSXCUhRi1xZ7b01DM+sUQzA0EbxEJ6Ln0Tlosgng0INjhDpmfZTPvJKb0SwJ+SEZJAdA53oeMD
z1ETUktYOTiPhQGrgcNiAkZNoXEBxtdscWWE0Gi/ib5JieEK7xMLOSfqdJKg+HzFXAnWQu2aK1Uu
4+qqKPYCl6alEngp9b/Uihf+d5zfSMeFFSJJI+UHqbJ3pXpV2OsaCgRmYQnj4k6J2oJxzXEPHlT+
YPvUklitFR8F5szyAKM7Fr9Gg5HTgzVp/HntZx+JjJeRpQ+WzuKN1maRnUlZmIm1mDCofiTwEDWp
QhhWW3DzmiysyFdULp5/AkzQzPCNJZyznFOCRK7RkpeqzixG004CpxM4n2XxHTFENvvWPGYeAV75
lnq8dW8RxOcJLg4oRgF8FbtexlIwEd6T84QiFVTWwpljSF6mbef2iOsdnzD8WnkkPgsPiFmschH1
TCTCQTKR2qy7ihCDXYrfQzZuIQ4g0k4RlDrLfnRYdG8VqRkQpkBpjbUlhwpT/qqZ9t0d36jNGpZa
F2LbF363B10yMCHZnDWbGNmW9NsMzSYskyU9Y+A6KMrxaGB1KG4cLJ36EpnveWpvVb7AGKKchxO4
0OvKgy4DExiezhNgoX5S7UeEVcWBeL5xdidRttAszpPN67wc+1sYEsX8ZZOmnTeqS6XXqlI57ag7
kE0OmPep2YA7RfZZ43JLyDKoi2/ZPsuDJynIvN3Efq8ZhruOZ0w7kD63rsDuGA/XOWWtK97LtdM9
4vJOJQVJeO2yJNFzjuFhyLrZlPlxcCT0o6CchHNVHI3EOW8d+XX+p+ISN4r+H2PntSO5lmTZXync
52E1tRh01UO41trDPV4ID0WtxSH59bOY1dODbgwG83AvkIjMCA938tBs27a1nQOjot7FRsShOk7G
MZZaIzlV3XhsxA49MnB2CkCk2iXbuKxOswki78pwqckWF9h3RAsoQZ0pD2b3qFLIcg/m2lKIIVv/
TTWibRAgkacC7yHyvfry8yW4DfDtPAboRTLQePNK8hHCtizyvLnt5olN4DMYjowMewbnFUejEzCt
q059frCjm7C/w/ZLyMOScACKtTzG5mWdDY9zQAHLtJebBV124lKYEx+isxGAZeVfD5iWz8/l6ShN
uSAgDISVNlI1p3WozFzbZ7Po1Myp9twjTvBYQ7KmpmfwoLY/CXgXP/3MgqcEBK58IZFCjjOIL85R
E07W23dv7yGq+cqvQYarcwnlYRp0Hwbs83onOb9Gs1PNtcpOgHt3tIsm/XKhDuk5jDD9rGy2bg+q
OmORUGM/XJ1awltpMUUALkTCdKcAR4L0oFlPT+EOx0Uk92tpFs6LcEEjOT5Qx66OV44fbCa5lwHj
RtWyk4Vf3xjH7fVDlubjkoQqrZntqyg1SgS89yCdWPbNlY4R+iNRt7KF0QekxibvBMcvYyEMSiRN
MOVdYacLJtlTZSTZ+ESDvtlMTEqADB9ysNXFQgMNmQTfisYiunI2y4aBGVtQ/bVjSjQsumWxwJyR
L7kQzZVgrh+Et1E46ylGA8aeFu21PGCj1aGU1fMcazAo3zpG7AgoLs0a5f0G43kSKHshI0IhMjod
hIOLxZMg41KJ2Z3jKYmZhrKccgutx1n1S87osQfS0jmb0SNYs0IpoXrN1zwT2mCJSB8N71UFTHKX
aqc4uTSwBIIt2zdSMTe43BnnzJwFXfnYGgGzp5Ko8ktCx0y4D4tzLz2N8Ootc9pthYuSGdAUCAV2
9Q7+Jk1dFd6Au3TZb4cqYtFnjJsqtYral0xt8nMU7j8Dr5+2qjZJvyzJYwP7U9uc3cxN3Pozqb5a
8+xPvGU3fPs+GSpsH0Qzx3gluGjL6x/O3QZ/YDM+gCg77YUbU3tsMDEQ/IAQ+ePTq9lkXTb7iqbK
1pdR/vC7szJk3HnrgosvbLeK9xj8nf3QnZU8+FtTLWdOTyTWewXjdhxQM0nmoB1xiXKFm9LcSw7G
2pHkxpssRvDTaOBkpkWCFGUkZE7vlZBeVibUN41Jdc6nQ4ReyIDCnzOtNYjTRMuOKC1A7UEVYPuf
XZi2P7a4+DMmYnm5RDEy1LnOfCdpSjKzM4IVUT6r5Q0uaDPjI8uLo8GCFrR0a9vgP1d5RxOaeLm9
ymARAhx+fb3D7zppaUfd49i9QEce7c12uxinLSWhkKXBdcjzv1RyZCLxFmHCr3DqOsxkI4kbE9wT
cuAw562CRaBXK52Iwuy71MFmSBiveHwNXBKaxX3p66SkS8svFG5k5hkIyH9hcnTrc/TR1QRw4CdB
h47qS0Sx5BnaG10+iNVJpbEg7LFEBBek6TBg0IYQllC3Tw3HUHfSAIZ7BHuI7l6C78/ZCF5p9wzw
WHgxVHS4/qjmJ4UePKdUiD4GkIF4fKk78XCX94GcHeocdGqNM90Jl3o56+qjPg4ixgLRfh75YRpE
xU3LEFd9OtxkbMwpy3FwEPEAA/9oG3cCIZk3b5jn0VftCpu4+WkBL3RULlydrpamTuuvsb5h+CCT
bHH18uefw0fucXtuPa4kZyQ80D7zSYEXjPW5GiKCAlgUK/dcspE/T+UNrttGPqXNqrfmbg1bclm4
fLspPABUJi1eu1a0MPJ9Ti/SaTLu5zny6wAvK922vJ8+u4Csh9B0K1P5K4YqCMMLwvdutGwoI6De
N/DyuVcn3lvdbi2LOeDdEfeCOROHhp+TE/nuUcG4p7InZnWZYEUplsMNfYb8pG6K+s55RCMX+oeG
W6+KPi3xFYTTlsWtCtnhWvo72TxX+TMt8EstRsihmFOtNcyeikqA4gNJViwyew6vqsgxnc9dd4cY
IqIPbdy1Dpg0s3yryRxyv0Z3HgS4DYmh3qfG8ENhMXQVWatxpj0HgRp300otKRkQr/1dX11tljVg
qZN46nKZAGaIoUisPS5EfVfxGJzB6fRfiEMxgwAiOFgZwqbPoaczzh0RN/maJZmgvlbKvtfvFrQK
dvtwh0buwuOGbZHyVlm+Hrp1Gtz1Pl6a+kem3rg6VYX1KpycYwc7YBUqeLZbbKVAqemGJdhbcCUH
Zk88TceWa2AXRkxIDXnr1c9SYa9r3uQnh9TmQL10ykvFa1JxbwfNdDCDiWM/ewrBiNCkpeuua3+n
6U/FO4F/ld11ru9icx3GOzO4O9YVA1sDo+I5KCvMyL5/idDxFevocQdoay7r3Ln4yCoeoqjxxayo
L3dSvTUoneFJyO6KZeZiIEOrV+aph/VI75FEcV1KD5vo1I7txDlClw7zqCTsdqrTEMXYZXTt3knH
YVhJ+kPFDBOjXMkSKm387LJ7TreVbYCmRc1YX7S+N2P8PClvHXZhWXzzhkoNKRKbFDuSDLy+JAvC
DiCBZVdf/iWvG4RjZa5bf+kWs0yfQKpeg4WMcfdlODhN+egCua1Xo/HLNQ+B2A8YTYxFmr16Zdbb
10ynEp/ykGXCZddrW9nKF0CYavXUgqua3QZQXAxYpEWgz2LYw/hlZ/wAit3GA1L+RIcaYgL8GneR
8VknKMk99nyn/XR97oTZEBPQ8bTBEphTOZkLk6UEXmfRstsHygGFKxRnvzx27E7h1Gxx0tBGAhs2
+21HaHUJcgRhVWpYpGfhKjyCN/Cajl3amWM9lJiSa+dHbGyxI5HB0LBZXfReuvob8loFC3iy9YnU
QkTOfLzncwuG3zHGoYTYOLO1VSLfCIrs6yPg58rYIWMN5pEMRRRYdqlg3f8xbvu/seBmHoDBvrL+
O6bhMxOiMuQz9lm8NM0udevJtJIegJLYEkmzswznJLk31vfAVSBRwSejhVHc8CcEAZWOsiYoOVLv
o6XOBq1640eSwwljmaEcMwGG9EBY8nYGYn3qisM4tki0ZBKqP2NOSKjce/+Kl1rzsOdCAdi1yqGM
kUV2er2WairtUavLvhOWWyj0TWvJ4TCOtJoAYOfNgYnKW60Mj6R+cypBUBADGs5v3+dh4CDt2lu3
3pBDw6elN4uxqVevez+BEQDtn+8YaVvuHJAoLqzGw8i5AolVj5OGuHirEMjiypjUPFZCY4/C0wE9
UsQzCY23eARjeL88/uD8dCHZJMkd9Kc3BGQ07M34FMsPfQDy1V3DtcQvJ9YZCbYMsUtC2reUV35x
7NGyaprczPx2KK6Et/9z4SD91RvFQ8jnlifu8hpjRe/cn5RfS4CwHwfctXRncF/gmbYLrC105Ois
rfrWKS1CA/CKSzIvu12RkiY1p4vjuGoorf7IfM20QfdIgOEBwgW2s4mYbjCrd/MVQw+yUYf8WAr8
/DwJ8V5H8Qe7X0mMGXtB5o6rjx9W4W11GBABu9/jeecxSuLdU82DoixVOjb2pFk6KWEacHDsVPln
FIIBw5XhQ7P3nG0VEFEYv86HyipllT18CfkdSHv3FessGgJ+85clcrWz0duHzStTHuNo0hrPTuPg
WxODvtrcJFRrrD9Xa6Fy3o0bl3sukyFaMV3iYAMiQkVDWi5iTg9KkzwbTIowhu8stAH7VCA62Rw5
Dmp1ulbkDW941t3JT8MK5POuP0K88FT3O128hm6jlMQ1zigAbRkhjrgHRn2l4HuL30JAM10g8rgF
7kUGZOuIgqHbGEC1t0OHT4HyGWkTocTBZLi0Vj63XHvJ4h9DuXTtDO6J84PyamU/RXaIgnNnbvpm
UddbnPYCz2CFB0zadfrVQQYlIK666twW7OSGv4qMAJghO1X3Ib24X4aY2gGT9q3tH1FM2nQZU9M0
iCYBSUHZFzG2jKlj+ijmQLqOJRGuNIONFo4VzkawA8kqJHQw9udqgidzHZJeopzqHrloPqQLlg4a
CQsO5EAsU9otxRxeXdroGITPHutIFSE4DO1baexrCVPQNcX2ANAvY0B5GbNekHmk+lz0mxHWTtHT
EVC0ZupnWVO7ZCp+CLyzK9/r4rPSzoH6LQWw0jHa55uI7mvOj/TDo8S+XtnOhnbp6cvC4raNoMXv
3BRsyy0ucEyypolm3a64IWGGMQEHWQy+tq8eHQV9CZSlWbCdwXq8N6nHF2K2/roEY2HL5xZMDodR
jzqzd3OIyCuTrG4+n+6tZmdiPib71m63TAl2RCJiBIkIw/KuunVJeZB3QYB3lJgSa2mp11B6dzj+
Qc2OdsOVgqpXddw0YtETplH96mE+L5mXmP2SOUfC1qEADrRU3WuXzRqZzJ1FJCRgPTsr+Bnww7X5
vOu5DCZ5PqH+Y5coj1ecvqbz6TKZDG92PCeoxSzWxNbPa57FARQBOIzYbTGDEb0RBK8C2g2L+6LY
Bc1CN+kWtyyjmsm5qxK2tEar3jz15znduUWd3N/q5EuoPIgtg65pREMx66faCokgR33NdlZ7Mdlg
r8pPSZvZ3ejTxOxSwrww26Op4qQJ94XOpWWz78li1FYBDhBBXGb3kdVq0FPcdC5e+BZLvb6Co0n7
oJPr0GKQZBUErMs4dUwOkhSSwbjtmJA07AoH7a3m5Q8Ge5xTuFXtLYwIQkUKrED0DdaihaBdLNpu
DYzLC+eRdW4cKh/qC4XNErYAWxhiPmZMllqMHfjexFpokB/aditp17z5TAyAoTdRraU+pjt/MDAM
2Y7h+RTvMcLW2s7AX2OdiSFgQCI4OyGPJwGXGjXJhiAXvf8q862NwlzyZi1Et9GGXd4deulLGlO9
P2N7jn5PBv0gL/XwhVfHkgGbsMYNw/Xg9IuM8zFlyUBjgdu5F9Wl3wTpQyBaoFHLqO9cUGb9CxPS
BKxZzniA4t9AMYohyffv/FCUD0C4gUzrKH7t7ME6aYMC5n+6Dhf6OgaQoeP0mucm3wmOBoVluCc/
02LaEYqD1Z264paJe8odU+WQjfpPyYLCyP59HHwl+QxircVn5q/deimpSDPWl22eDWRFfOS0DNhn
iJfNaWSnqn8empcBuEVRriQe1NYmGzaOttbTaoJPVq6mE8xDRMnImO9HyRfAvGEfANdwNaRYLgh6
qTFJ7HNAvR5yXU6DZ+p3IV+G9Iu4vbHKEdpS4uE0YgVD1nKYX5eMRfmVGL+n3rWPbqb1Od6yaLHh
+7hHTfzjpKBfYViE1m6U59LYKOqJ4K9hPCPYkbGyeRA8G6xWCU/4hu4/9tFFg+dYhbJ1QPML48xr
cFz8urTZUC6Ufeu9J/1PbIZTESCydDaheweDmzibdQC14gQI+DE3QBTb5aXvzyS7JgR4RJ98AvC0
CXIQzGk6Giu24nCFwAzFuWkuYkDb/CtubOz6jGvhNOQ2YborQawxBWnkfTpY8ahGsbtzudIQ8aGU
KnwYy0X2vPCmE+pG9cyUI+F3agzmzsYYKfGq3BNk3qTitFtFzq2AtAVFRv0u03vOmMLCTitf6Rtz
IJBM1rMVF3iuv/Pq42BDCjr3adEd4EjXLB56z4QIMBeKMlPsq+Ox+c6WwElj2xz47ThFCb8q8cPb
2IijZW+C5CY7C0RRqk07OCfqkbfKlnYIpL4H2GOXOlCtd6xjSvOsOBVova7YNNIBVa9HfbLLWdq6
c6k6g/ht6K2yPUcxwdjowJiFy2oct7DsPF44HmuBnAHaN8cgHbZHTGowrQygqcVbo+abNnkNSJKs
JHnLQYBX2AbGXUFOaRgwCOA87MRZPMGgpu39CKTAQzLXiZchhtDAAPXVmDQwGJrxG8FoleqbaDfD
YgjX/Oi4u43VF78gDIqRdcJIrwC0v1L1Y0lYcvuj9FtXuufWoXe2Vb412xNDBKCoUX8M1B8jqrkD
T2V1DquzKt/z9BiLaYROlWJpnHKPeB0ZEb+KezeTq+Bx5y+kYQlkvszfs6il7WKs5QHvZYmkZgao
3ezs3NvHHMU/TE4qGiQ+Xv3Th/00sEONLA9n/6MdVtGAaWlJ98PeTiZfwmI/ZvIaJM0N6GpUVbiZ
oSwruJdbeKPLxroZ+Hh5lzlO42Qtd0dV2RPw44U33R0WTp7P1SgkTPcgsK5rKGghlQI/g7/jQxQT
BeqjyqMoWGfGK06siSvsvVp1dIZrBTi2tjKKDw2EvaNLK6tBmbdOBbPvnGU5nn50XnhdiOrlJGHK
K35b6Qy4S/cPPTYT1nxnRXnJRTyVapvBd7NCZjXbb+B9mK+idt6gjdfAvxYRwCWprLEwfXf5d67B
hZjX2iZmg67vWcX61TECpN4PrnzJZfX+o82fTY0OzK+OJHugcDeYauGUixaO/5Dh86mowxSTsyGd
l+G2hrhlc2uDGbVMGuuTR1faTxhQdHCS9ZWs0FxEqLHuCaamFu1ZA6jKbWx96gZRKfgY4+2Qr4S5
L5CiZfURgQ+BvQexU5vFxmdaMcVCXcQM5cC4pZyPnl18Vywo6uy66VT5Pdl3jE2UEEkWG71y9sVT
qEunoxe6Ra/MxqRVc+r4wKKqL6OhaJFeA0vHOp4SawQCiQ25xJiZ7BLzzjzgJRslz/kS489XBXc1
ZHloywGU57j+8FxyyFTD3itOGZAkyaAlkj6S6AOnGY1KjmKBZQ8VxiF5gNkcC3a4EopwJjM/kouY
o2stSPUSy1qb9806F69i1G5qvHjNGcih5rSIzFuefS7CdUz91mgvFxlsQLeZ1IIBPG2UH917djLc
jZ0sy2ZJugoPRR6qPL/8FIOGhsND5TJU3o2eQjE6NxBneG4xWvbk/bikmGIVYVbLTaYisROJPh8B
3Tw3x/PVw7M/+uwTY+WTTEEBoa3pkc/CvI9bEfISVhicG+ah/GZedzK7dV68ZxQmUovJp/scrTVh
NSdMEfWfR4OLr10g4psYxFt/XPR9l0ZMhvQVur8WclaG/2iXtY+BJSkJNbXhOHK7i67eLeuSyagZ
vHcKigwHIMmjBUY5Rkr6nqziERPg8mMtp8acgwl5pCQRChA/KolcuFWYvCfDO8Pq/ZAsPSOnFX3W
+omaCtd0xbN3GOY6p70PvQL5x3cICn0N5SEw11xMo9lc8djiNnnsknpmS2SOYz8tyRfnotXqEaRR
ILn9Cu+jDJBuMegn6MrO3CEAgEynG561sH903ZrGzdYPkjiJ/rssXk7w49KDFCbZBdY6zVnvuGR8
nfyQ1gHwLPPJYVwdn2ImARWLOth49V5WXshgoyZG9PSbssrGr7va1NE9Ys4iTG7vUqlg+6HX9IF0
SIhFzESYWIWPv/72b//893/76v6n95Mds7j3srT657/z568s73nxfv3f/vjPKyCBLPnzb/7z7/zX
f/HPXfBVZlX2W/8//9biJ9u/kp/qv/+l8dX853fmp//Hq5u+6td/+cMsrYO6PzU/ZX/+qZq4/vMq
+D3Gv/n/+8W//fz5Ltc+//nHX19Zk9bjd/OCLP3rP760+v7HX4pjKvaft+pf79T4E/7jy+Ov8I+/
9llZ+3/bvb5+WD4LXv+Xf/vzqup//KVqf5c1W9EcTddUU7EU56+/iZ8/X5H/rpu6aTmWYsuKZVj8
vHT8rv/4S1f/rlmqSs6sw1zCcDS+VGXNny/Jf7dxZjq2Y+mm7GiW8df/fhf+y6f5fz7dv6UNMfWg
ASp+LdXmW+X/+tjH39NSFdvRFVM2ZU13NF6fyde/Xucg9ca//z8aWHKtqrsYzZxu1poUqZ6ogSvb
uNJhEcXlES1+6ojwKOv2xsjLG/t5iyhr0J5DgoJkpg8ZMCWpZpKBYfbQSP6Hoe6lNrwZ9fBoLcxr
gix3ivd93VlzOriyR9YNSm61SDEf9lBsEdBqGSNJQhWb9v7GSACYJ241j3xijQYH5j4mmwxa84wq
VcjmwNC6Hxdsu70rZzVxm/6rDKqrCFWi1VyFPGODx5Kn5mIqIYrV3ThykWuickJZJRC9vrmm89L6
kIwJP8LS3mjLXKPohCdDq9Y5V6tXJn6vfLHxsJMN8KyOdcp9rNxJx0IyKmnJoaRZYKcG4MOOQZWr
a3UAlKLnuzRjgRGk1luio7VbT5En2PIG5EA4Z3QQl6ZjtON07jMQzBX6TBC3SNAjAwcBfedN+NRC
w5fnQWyxzI42fiJMlNAC9Q+uvASJAt5krd612OJQLKtDJMXTsobXqLDL5JX2UTPQS0n33lhMA6Oa
UpXeO5SyYQYskQdbIIEPGIurlLm+pjUfptW+ZDDtVDMD8+BmLiI7m4J127oM6cKm2NQtEcTSh0Lj
RwU18WP+FwTvZc4SR+CRLyTWnZ2eCfbwAfCkTNKmvTHslFCmpSxh9oLelGRpqzJvTsL4V88Ndjr9
fatg6rNtfESa7FyNQnVYI/gy3PYeWGP7o4MvkLqNrGDrdGQdwrK3k8ZPU9arI4+zpa/rdylNT4R8
nWqB1djoWQ2RxcsyEWBUgkcU24ORVWIbqjnL3vAP3fI2uphWvNLHHe+ayK5OHAOfj8jN5W0jD8z+
OpRV5rZSRGhT3mhsRY62rcSkyLcvcPeXBG9FjUp9GEEwqTE2CnWE5XdkJcqMrVW5vaRED5Lu8pFq
kTnJq3WZZaSbhiByeueiDMgRqcs6S5C0OCdzsFSteNd4rhdsOVgI4kIzcV+DMUiaaxMoM7kA6RWX
6FnPytPQmNmBk3yMQRkqf6jan2mq3BLLm2HQxoAUtFe45zgRZbHGfAXaz5zGnEOYJXu8EgMbU2l6
qHzgM2ahf0ldzVvUAjP2IZCIMQC8wjXpGFQqAvMiXzVGYkWlNzO1cnAFCAcDF6C3pkvWkoh9tjvl
74anlw9A1A/gPuuVWOeyjYEw/hRW9ZTt9tfW+8+A218LcO842EeFsMpxAzA1SYbUo+TotXhbe5id
ULusfh2S8GhQwAwlcE+DaqM1+SX0BvOsFnG3yS2+QiN+71G4ktbdipG6aIiTblU7Q/PnCtUtZDDG
WcnLaLH63rPB4hpWo23XU1p53q71bVIi8Neg4isuc4FRmdG6MeiTWJ20HbXlvsdo5eGnyDDT9ViP
XKG9txGlo8wPt3VsT5D+k2G8u/NanrkSDBU98WZlLIVI1NVB7UZBmaG/3nlTm2X+srcWjguuhD+w
3JS1s8IxICIY4pYbPg6hge7Qlbrj0Jbn0PLNt1KGCBvXbJX4ZHo38j3y7HYp8dt1tSstYG5VjZrN
hhDvhxVZa6/PbzY4HjeIf9UOqlTXiZ4B9mjVVlH4GKr4UaFhYkqX1qCvQzP81QsiiiKl2Da5LbAy
M+0cgGApEX1UOaqPVf9Dcqw6C7XyPG7qFHtAWf5kGAxyB7PwkKq0pmoL4LBP8fhXabpocxmnCFhm
U/Pe0zz/GAjVflMdRumDMBaRNgS8RXjXaVMS3IgdwEjX+ulSxXkrL1LHgk1VtS+vUpHVK1wldXaQ
9WGf2qjoHFab1jOodbvwp2bnkewvuGw8A94kjRtMCVhgDxVwTCp0T4WIKBE6p74ogJigRMw6czmU
nQql3Wb+n8mfkLDdkMGskPuQWMxwozettLJz/KNtzYYA7y47fDR0FWZzQatJ6hkAUG77IJV/XD26
sYp7sYYWc1OwUntsDaVgw4wnXsY8h6rT4myx1eqeDKYyN2p9G1XdLeZ/oyyboe3LzOCDs5Mz3c7l
bpE6Jf+x92D6uCgdrncXaIKblJN2VNX5yK62ge7LsfBUipPME2CSO4GYVNYjTGgZMmZUhYvqoYYu
W1FaTkfNPpymyOvKUA48/ADTOHClHO2TEiydmp1uTSvTRciOJALN3T1hoFvN5oqpTGNWCBDlLOvY
tfySvOKr8de6HPxYxaHWtAdkrGMzRDNhJyq9XPGh4PPnUZm8W424GmoEsO5ZG8O9zJOn4gCFb2Pk
6q5i8z9hWVHKr7kbf6uOyxZMhlRiqSUTkw60LKprGNGcKMlWGkcfXs0DVLT5Ks/Tm+WpgrN+nDNU
3T30CVKrYIBmVvVtEkIPvQlkvUYUVsuZOeEOMEomD54MyMo2031r4mEfFB7YlkP1HksIwrn98qvh
FuoY1tSsvpp6O3cVJXnrdB1ljNm5rdkx4FJ91/Q0B4Up2C6qarQCZRMPwA+0pDZXnmt/qyyU2dJb
FsQbI1MmiaGSJl6RCGc7wDrkuOknsNpq/Iwssiglq06GerAqlO7W4jU7hLbWpryBO2X6uJVxdONv
9pkxartWOniDc0Jn4+IyuMIaEOlOov6ADIDAZidnz293HHeLzrt3lbwMK+OuZcrVNPW1aKiVvHrK
0ym3fLJG4FaXLLk7UnVydf0Wvmc2ztY8Z1QmzBKiMnslumyt7U7F7GLjKIvsJp3KYX3QWJyrOtYj
LTI94ZmyheBjPOVK3XlVhrWpUBcWjo9ElZETmeCIqllXLvwIoowcoldsJVt56uNPUQZarGWEEaoD
qnwqgzeD/RNa2ywuvxOtPXdyDmBA9+duyoaOHV8KOX90RfRtB0RgCxxP4W9dMRppO7+bKnl5qIee
TcvgD+JqpyVMPCRqWMeMf8OQT9yzwRUkgA26IqRJdVu6VU9BWFALzP/FuWjYKENPYrm/YvATFvmK
Ku9RivSQNRI6HyHU6DIBsbMY/XSP1GLvKGRjF+eALeq0gUELr9aAqpva+pMo9YNSg2JjyzIkn57d
6BwtXLkKPJtjmZgE+P0MkyEMZ09nsNZYFxmbEgWgVKn7DDG+0PoDfE569kVzkiNR82Sf4XD5RwAJ
BvQ0qBeDb37XQfLe6sMaja0nkGH4sUs8x2aIH9m3P1SNcNWFS9atVFLi5klJp22BjMsa4zy0MBhy
H99EDNzHzcN3iwe7kjKWa+OF6rBuEfUSqh5W7dHh75uiwQXkIkPo3jYTGofYAEAXQ1Y3LUoVC7CH
0cfW3KcEZGIWlC4HmY8+qrNooWrfigWhIKwkh7weZ2EpCtdAy96RWc8aqjnLgzBcSQwicgN/aZvi
3vMqlHk4vukgQ/4mUywGM1no7JjKNdEKoauyewwxl9Egqy09vOC4w4sioqvXoYZrrjptaxITco+T
3enyc6+WMPYbi41Xpf+WOob7StztTVZl0tAm89yFKU/JPU2tUkBXSJYmlcjMBFbp+e6PZXeAbT0C
t3Kfe1d5Qh9i6UkAZeoaHqRUKOhN4bLLPYfpvc4+SUDar6NFOPdgSIQ57LO2WzkOReDWwkI308Yx
QNYCShkOrdCTpd1QWSgKZYjHWV5WVF5gElhdYxCltwlrPT2MWYst0IZxdakxYVJ7vWeCmrNZ6UJ7
li3WgKO1GkgQDTXOYaOX1q0W4sYnHJa0b1K/yr6eMCvq3LEAgvCjD8z8pI5MvYWsiYpcEoZhFF63
KkxbDpFjiNcqs7AwNDWrrjYz/kH5rhrEqwH73KTpMTsBs+7N5gQ6xe1jwmXsQZ5ahi8WTWU8DW3g
RCq5Z2s/m+Z6gWzV+PIsHNSbOvAkkICUJcm5L0Bf1JZJgwgZT2/0B269U2rFp8BntyUo1ZmODd+P
y486gP/GZUXRUZHXmF16NLBBZ2atF3wual1MSS0ysctr+Lg1HIMOumYkMdgcyjjBzCbj5Td5vbZB
xW8rTB6biLDLwoWT5bOWPgs0huQlYXwgDHkgIPYVPXSgFsyG1lj7osE5mwVyu7Q5NSN4ICJmFQ9L
VWdhtmfziNumnMWqI8+CuFhFgpO7lcjhzTXppgUdk8qSj5Kd7NHJ5DOtlLXoIYHOmzkt4Rkq2sai
z6uZPug/Q9HGREIHbHjUbPI1rWCCDScigQ85uNbOF6E3UY0uX7mtM3MCfFWFbA0ruS510B/tSsta
5xDbxgYCULipfWehJxlJ7JFSzwLdnAVcaKlDojOABnxHNaZlNw1uqfnI+9SZDn1y8FOmDnoAibak
aUqlHCqovdDNduZTwi+SlC4lr11AVkkLpsuWT11I81vFjTkpetaClXZLpmgZ3RRsRMjyJdeu3zDs
TWlGPKUK93/+N4TMSSwlxMFVq2yG4aYw6t7nmdw08zQRD60lri/W5Xibp++FFwoyn1ggKiQxAa7L
oy1xAPZAJmT9IVF3OhnNHwl2IJU7Krf2tRuv2p4uO223Kn7CO2OVTz7acqF5Xc4cLyYwui92dl0A
dvSacC675hwe1VLEbIXzYB4WYdVjfmy8ck1bnGoV6p0RjsstJ9VM85sqin0YMF+xaoD4DcZxSQUb
It0iVrwDmQd0qblYX3NWDyXppyiqa1iOhU9UIAI0BbSHgJtOaLRTMnnCeL3xm44rvJR0jYqdLPfe
K9NjpbQBs1EWzbnrA3JgjFuItYVFrXMtw+J0AmbOhXeqiuSblORvXVjnxLa2tWbsurA6NS4I7ERv
5qrWsRSvZBfDU28ZRy9S2DKS6Wk1Ysl0fPVGrkoLz8aEWrPpoKbqzLP7U1nbcE0s5i/cUdNKcygS
2xxqSpuzk24+7ZwFWymBJdczuEwLNqzzOpSJjDCXqU2ZVDYlyZXAjUI308BSEkPfMmDRQlRwuVMf
nc/57QHjpMYLX3YktHV6UvsOVoGs/UoGDrdUMZgf6xb+G2uWGLSXhQdyz88i8Ehay2JOudfkfmep
BqAtEA4qU+F+7nnMXjQje+pWzlM+7su5sL1PrIFxUQ4TTXW+6ihhY7bZ173+1UvFU2klZhlp8+tJ
q9rNbxE9M0FrL19Ii5QpTjXwrIkSKBSC6iMfT0PHTFdVL36EElfo90ztgkPWcvLbAI4SSXtzMS46
Rb7VhvS7pcVxnI4l75LBaycHT29oZ4qDQTtEO7Y9rIYpwgDVQI8gRaPSZmQiBxmVv5bDsQpZ5mRA
BAjeSNsP2kGKURFZcxQ0WcLjTUSA78PfAfCT1C4JVbaPgCSXfPT1BffDJdSZqhSNQEe0rU0VBsPU
KgbeWRKy3ZoAgFb/X+ydV2/kWLalfxEL9OY1gi68kRTK1AshKVP03vPXz8eqbnRl3b7VuA8zmAEG
XYlOpxQjgjxnn73X+tYM6C3JawSmjN/aRHTl8dgs5o9ocNRzBrY9qmjDzCXalrylTDLUiBF4FMtu
3uqsmLQm9dJQd4GmvwdJpu1zUT3KJYhDnfd/W3XzjyGFtiXmhWP2Q7NPQ+s5XsTXVQbbFrpi03GC
qqLX76HefC2ycVVNxZUCVNBWugqb1LiCMw9RVgoSJiN90DOdRpqtcZKa8z1n6cwEwStoncNvdZHx
iU+tNjnvBTQyIQjQcorH6t5Q/Y2adANryKioGJ713niTWkaIZRlgRlDIOWJ6uUubp7Stq3uaIClq
yCteOvJ3U4v1Z9YazTNIKOoV/YexWJVTBM1jUBHWKwuZBabuqWOJsifWiHCf8ltmzii2B/kzmOt2
W2jtcxxNb4M25q7UgfxqpwAZhTF9y8Kkd/7PTgn+bxwAaH/b/j+Vxftn+UvXf/2CP3r+xm+qYhmW
ZZiaLqmipBj/7PnzJ6IlWhbNflMzVHmdBvyz56/8Zmg04xkHABUxZVP6V8+fP5JVQ7FEQzVEQ1Sk
/0nPn/b+X1r+oilriiprMkuRqMqy+GvL34hEbWaaRl0is8AjBewPN82m0eBGYEIG/zST3opDOXwy
t6AFHGwgXuwZJFa5S0IGx7w5PMKBA1C59RSvczA4MPtqNnv8TXAP3PEbcUp7VPH7MfQ1fS/2NpV1
e36QvLTJ/dw3HNNdyGnkbFEpdKCQaj6wM+TUyGScbaDCoII4DQBskAJyYTOBooMNLgvZJ0nHbxqQ
7VvPVdxYKB38g1600/HoxzYi1kN045yB5rk/sIn1mwepEUfxLN8yHEHinuwFV96jXgASVdnad1z3
mNEdoEGvqt/sCSX+iMn36v0H9q2nNQFk/Q7gz41LyizwCPKfgwqj7PvwXT7hI9/ARm4dibCujbZ5
7G+Ph7U5HdZfAJc5kovsvKnbcoPd79gcafTvYS1x7eS4bL65z8/h5gNR5hFuuJPfkcNu0kcN9Ncg
7M7YHESPPicfB/Ub/cL+EbmEuhn828bmLd48815tkCzhnDWgXRmfHGM3OkX05qP5rtjpnbP8pjhS
I51nmn/xiyQX91jHyJigAehDwOac7JRb/bl44q7yu4OaALbZlKyKfBO+7giu88ra6rU+Q1COzQMH
LCfKQdkiBu7bPf+Rcj0a1+bb4mY25MZjuPrcHmzckL31t2xPK0KpXAmYFxs+RuQr9LjsykhfaLfp
rfogGQknUv8TeEC6VX9qbn1DweghoPtExsQc+1DEfGyKtnubOJgIWwkREZ813Kvl53DiFIDRmFG0
B/2MniL2t434ovBqeONOIFtkp3kLd8DE0mg3ceLdXcls/w4xNvpC/c5Cr6t4QkMHedxOsZVj831+
Q+JGI5DExgZpQs10AfAWBo8QqYRXc0I5tqIzDK9IsbTsbN0YTsD8MF9J8DrKJ+UJ/aLXI+m6Ch/W
R8mRhsQLTgIb0mf5ibhPz5EtXJhjbxPhNI4OPoX0WDJR1tx1rmxu+TnSAvBvJLGPR0iSsMw0MHyO
atFMdWTppLS7XgcTCC8daSFTIzqko+ZWz/07+mzt2F0oWptyN877voew6tPH2EfXZJccSUvpv4Ib
/6T9Qfd4c70egTOgnhKfOP2wBICDpLMefYNRUj2vSCqINDiqvvQ3jMsHWBi7AJIImZ6Osk9dgRus
iTdMk7TPlq82bcnDAGYw4dkGpRveSoYrJBBwlOs30zfuulrbxK/SFV+e9t2mIgmexM/E3VCWbAav
91Wg2NsBFstW++SFWZvCJfzSvRIzam22YXpgas67owIlsHFOXIIXgUz39QkWlZf5NUrBxm3aD64L
hz9OgW8a64axHb4Ft+QaHqYfuunUP4UPLFzEG3JmaBW3nnysHCGngq08P6NMkPz5VJBR5s7O7Azx
ptst9qVytcOHsGlPPDbxIfmBKmePxkF/L8AspT+DgrdEHLfm9+wjFzaY7nCBnZgyxpjjiuQq35Vr
bL0oyW4g5JmQnS3Cs5P83TxWaHiIYRv7zae4k4DlXAiiNjzzG/i7Uw4uEgjEh3zdKXfsqtI5+lLO
5nXYKs78pOzP9S7xSxAK+DXuRrpbTboPteEFQYBsN5Gf4pFMnPf3yE+aLbbEzVPkl9c9EQPbVwdK
3eY8245GWLPzKdvY4rbtD/nIz4hTVb8V798VFnM4ToyQXBoveGCjd9Bm+P5oMkJ7gf/sw/NzxuNZ
dqXtmeL80Ua2Ssg6LwHBL9bX8kgt5ZiXEv00/k6+Fjn4VrcNDtj8HcvLoDeeEc7YXBD/vRKPhIcY
zQjgPmWnYqI/6d8h3KCg+0JFyU+zr+/g3darOHcPZrXtIfNo1j4MhwFuSaE3bNojKHSX8RxRAfSH
vhJ5T9mPpALt0xYIGhUr/9c5+Y6fHi0PcKaisVVh+2DmdMmwqm46yetxT9l8DRlj8JhcToALrUFu
T/GkfoYiRxPNVZzwqnnfhRO4c4QadgSQZoPCDdOe4cGwsN+V9xcYHfunrf8l7DClyAf9YLovZzBj
WAICtGDv2jbdIZjdGyfpnCJpvsa8RT1G39pWvPUH3uSbQdfljT2Wy0eiLW/C5+I9zbctmr4jF2V+
A5dyhj2+WeHF6IhQob/NCB5/DIwTO5s5eKxeAudm2bSeOBpiSLmADiPCit/5nnHJTPcYK7amW4H6
Gkh3kTq4y2DhLWHzv6Vy/H9JOaIrf6cbOb1n3a9qkfXv/1E3SupvmqGbiqVS5smSaqr/rBv5E8lU
VM2iLLRkSTGpKP9RNyr6b9RzTMVXwYgoKta/6kZF+80UdVmzJE2TDQQo5v+kbkR48pe6URYtU1F0
FSuKoYlYz3+tG8UxzLE6IDWNSiTI9bAlW6TSMUnqo6Mt9VmlKzWZn4kp7ypmRXP0mkWfsnLTRKD5
leWIUJxF2jY0OG0JlOuIbLkW620jPrIyPSxmtCsH0Gr7KcClThlCe+22yKRn9+/VeAA4UfTvRv4l
dvvgWghXbQbwt8+eQ4iHAc0ArgxiA/EkuXG0xHuSX5bgQueTPiW9YTdRGO2xB+eHRcHgQBsXc4jJ
JF96mVpfh4azwp3gTluTq8OMmQe6r7mybWK4lSRx6PHOzGmf0rUTMC4pVA4g33KohezW0PIrbCAT
vBCzBtfGiXmc4H3z9kQC6leWzxnzwzzA1E3bfZGnHnAlsH4wYEO/0RRiVXM3FmAq5d/M9GNbi2y6
vM86LJ4y4HSOOC2lOYjFedvMEPorklB+90DgiU3sQJY4hLL50sWIea7F8cnMElvjuqdgJJeaJChK
nzyTqUNCd4hTTyKWjlbeIawjR0Gz3waAkcAGqwjkg2VXEGs6gMusQAT2EfgwAvfSkIH8UG/T+LOv
jyFyOlq7gAd0oFES+TsjgGllq2H37jlz9zPAMEb4isVFhKkX4Fldr1PQHgQ6g4W7jcmrlm6rmjgT
HAo0KsyXfn7IsBDPYfxWivuSwGWmEyqRgLEkYTmQQRQwLZxsWdiMHQGLMkIUCK7Sg2sqFJikazeo
fqxXGWsB8Maa8DqyJcJPQeWkjJgkKCe3lsiw4OsW6BdNRJhHLKH+gCqXvHFXNfiWCJqyY5VgMG7U
VCFxybo2WAjViZqsIyqED6rGSTEAEEB+R6y5xlR9aENXlz+Hml03wtABTK0WPnL4UtjMSUHZCglC
7Vjl00PPvnhajPeGy8r4WNoeNG0KW1rnsBGPzmQBTrEw4dGgLYzRrnJfLYFZNG9l+2i7TykCM07o
XYNUtuH2GkPFWywRPxlEWnGyoUhuCqRORQkNJbrrrScw9RSG7xOLeZ8IbtWayFO+g62SGj6UhZuH
OxcGGnxcfJItd22IDw+OVYcWM9QfVSJvRbYAgU+iB2pbJJktVp8EhNbwEdbEudSEOv1ICSEzqlXw
gOGUOsiYRofQQeTk3qAw+EE4bVbKNiR7pxt4kYhF50CmEMMYH8NQ0ahMpcku64m9GoIt98r66xiP
eKF8VlysvszkRIvHGiPFVMx2VnA7tTxi4HfriT8fsQ2v94px1fFS9AIiJ6js0R7hJfrVU5R8/mkR
/4ew7s9COoOl+RcZ3e9roybKsqwYIjPPde38k4xOMUzZijqo4sRPtWVjLxeL5mCWKXBFueWYsXDX
5/joe0r5sjYPXSbzqAnIknBmQJddJnfmEx9EiZLdS+zCZDGp3IFw5Z5xfdW1mwTTpcaBHfSOZ5Kb
h0aXQ3zXrLd/jTaD808hkbnxuT5k0/T7M9CWNxHnMqI7S8UfaJKjhk4vjz4zHiBTfKhrCUHmJJ88
Aq6t3D+CGXFUDdRf/FST77kb8N2IiahJxx2bz6a+tZyMhOQzMLGb817HzB5phGwga7bRPe8YXk/e
37+70r/def707v5VpGgwUccXyKQme0lxj6egQxX4bTyjBiJEkRq8q78UFSTleRbYelRAG81Ri+s/
Ol1/iDz/zee8Ki//y+e8Kjl/b9+obLi/fs7FIAjm2DL5kUHgEk8iHRXudoYMKlzXNeDArWvseHuo
UxbxSsAc2mtLjB1mrEQDawVdytPhk/VeKx6EAiHWBsxEWgII2TT1J3K4WtjhMhRijNje2pUUdb8S
sSn2l79/U9fd+s/CT+5YS5RF7tf11dBw+vWVKIliiqKJgiVX3cb66LuMpg/sDcbqUrP9++9FW+vf
fC9FNxRZlVXEtb9+r0bKrChaM75GldRBtMx2homh9zS8Wx9t+EdR+d9+SJay/nu/vDaJQkjUqZVE
HfGevD6tf3oaR1OcBDmIEKKz3jAW2hkBjxVE6LQCWkDoUSkROj59ykL9DcShxZ4xMmQWpsc40tYI
Q6cE+NWY0lkaYG2nKwQ4OshSf1pXeXBUKETTR5hU20moPkL1Vcx9RiYviZJ4BQ/5GHc/NBLSg+i5
iTk5AkiUWnk7MrsLqdjXq8iy5NqaI5Cp2leLT2PSbGV2G5PFYrohrVvE93oJnboHxQbyEKcFm+ta
RgiIQswE32bN3ODAf2yvJ8yuzjgD6lB2ISSHiYpARf3OMIwgLfoAfejiGEMqESi51wrfc1XaCXhJ
Op55sqmSpd7Lmc8SuuVO2STBZOfGVe4pZAZm2qz3MZe9bg+ywV5G728M1rBdYbO+2nB8ltN4EzzE
no0WymeqIqRnP2HJW6sGka8R1ocDZekaNbku9Ez69ySj026CXJNEOlGBrwMyVR0hH/pNMnTQEwiw
H5JNR5dGFX545Ci09bWD6Y7pNEk49xmDU7FJhNQ9hB82aEPnlmkzDachXYMnf6rpVagw36wdko4S
BkadlL6tr2vdUPLydSHcwahP2OVrkwoSSU1PCNckfTd12htcc82eN+OwXgu2oY451PYz6W+RwWgN
MajJkIECuOQfS+A70pxC+ltA9mGb7MFC1h2eOQQXWt2QjzieSuBX2AZFJd5FrQkERIAvii6FrmpB
H7Z/UwZQRuWKSJIoSiKnDCkWaZsFLQmwIJXgNks082MUdug0EqSCSsiQ3iAkofcW0smNEMgfXkg2
TQbyAESoqvTYQy6A0YntMtZPv+/LjknQXJu+txGyFgrYQH9I4NSq8mfPqwioNnW40m3pr9u1MjLZ
pzyq0hR4beOj57bXHUnLP3EjiUv2QGm4lUiWnEmVDjDTVLcaxWxPISQD+VKT8DktFErFw2CiUQ3D
HQE4z5mE9nC9IYTHjCuyaO+DNB2rNLIHbTh1IbUBCqKh/RzND5nqWsIe3WpHwzyipwON5PL7Cj2T
QsLYTZQS3wHuscaNX3Jx07C3crdsCcmjPTlSzWI4LcPUxhNhjwZf3O7XdWAYiQsgxEpQZa9POl+v
R1cBiUopQnVjQX9Zn8qYdtpCRnTFlocPjTtgU5W+oLA1096ELMx2WMnUGpHMgUDeRdYV2dZ2XS+M
OnQoi0qDFi27Va9JhBoDzLN8Rrd+jnhP6ZBR85Q13C7zWlVPz3n3sR4ijFr5/YzR1KNjyJ8pgJD1
KooET8xA+LjgpCh3lPzWt59rETWqO0zwJt9GpQqPrMgm23gTGZEToVZql7c0JlNC4BbWyeAgSoQJ
uto/66t+JadhUX0W7WuVVr48Ql2ngwUpJcEZoHfSDmXKtU2oBng9A7xFcP0tenwJyQF0/0ii7xYx
/2sDv9aeTETtcf/I67ObYChb/3Q9WbQRjMcMADy4DXg3mU7qFZ/XRJ/q94MFd8N6dLDYRS1uNBVt
XmFSzLVoD2Xiaaks9VU694MUF0f6ZmG87ojDnLZSwyJtfKzvuVIxZEw/m4J1nzqTEHmSHCiy08Zf
T1S9lF0M1NE6gFKRjCiEH8hxARqnXo/vsQ7hAvScWKQeIwGy+ib0SlaxxnwL+rcyJpFrNTnx1Ddv
xHpsB1rESZT7fKxkrTz65EUqvuICvgNGJU3P7JGRYcU1iGAPs8DW8HZ13L5Rs5Af4FeU9JVtSNuk
xmXIjwn/stAh0FNOzJyzMtpnyN6UKd7WWCor9JMQQp0AgaMoaFsZ5ofUoeIB7RqKfivd6nQfRLi3
nq3+kEUf6uIYihcEb+B+41ilW9RREa+f9VjEnv6UYfbu1a9/Xiyzb6Im75JwTbEf1qDwY0NwzRLV
JcfJRvbqLNmOI5ke0+ypNby1YdzgAW0UkmpgItUamW7rpisCsfkS02MoEeXKdLmuT0MGE4p8w8YJ
6eDJxmsBZFNKXBX2iNjqNFU/Bt7a+MXsn1lZQySmvZy6ND48ItHjnxETCZPub/g8qsT5tAeBdTOo
QARAtVOep+RdYHlmBwh4fDisdsdUYmBQ4tTQFrs2jkX2XBOu0TGrQfLgByDtpT1aaUTEqNV5FWsR
tH5kS08XsSvpzxqZreImGOLaDk3Yg9tZ5K1YXGN8t7TMLpmCkEiokX+Rot9Ghb0K5YCoSnuIqxaC
dklBJo+hEHHsZWF+gfjYprWzkSURyC/yuJp5DPAZC4l300fO2u+o6T6mGq+gDt1IsZ5TTJeSNQAZ
4o6iz64WPEgsf0gDLhbhN1L2VlH4d/gU2mg/0tzF75gI8bYHwcKGYCCTkNYcTD6Ryk6l1zDAfhmj
I1pvIFwgI7m6BgRrFskiP0wMZooEQzy4qBAuJvaKYHnVZKSmEON4/TwH6vDdkF9mAMcZ2GgyGXSw
KDHJDOqAtizZpkOynYl+0eGYWjLCKhRCxCtiOeygiRKcPMuUB+QFp62zWOpNKcCWTfRlWCRzbKf5
a0OEzwRdSNZDNPTsDigJasAwI0mABgFZEXWjCkXeQGClU06uoywgRus3bjiK1pG2jfJ2l8uZowDt
IwWzn756eiAirkG4IhHFC1LLOGQ9bNOvFd9T+oryLMAw6Xso/sLziNhIlr8UmcgtbH/KmrOBCC5F
uNhqX+uNIrM2ScHXND7DP9jmOUM/iNVG64l1si31r0UZEAjDIGadayZMs/xch/zh67qy4c91kYj7
lso7fiuYuKqWSp7NuJWQcWYYRmYN9hD3RIMDi+IIcZ2T0GpQJf6asl7MYovYyhsGnWtI14R6XsFs
jG8GoDMYcmJcG5zSslw5ehT9/vcz2jV4s7YJrDLUQbpBVx7TVTjndicio6u47SJ4EVnPA4A+LUH0
kKr+OHChKZHWCe1jVjt8HnY0ahy73mbcyECK/HWREAyYRNIRvyOiBHXTrMu7BROUIyHag1vO2X39
axY8o9gEz4jPWywGF96202MWHkSKMBXEQRPe1TZzdb14m1clC5wsXB9a/TVrI6g1WmM0D5KcbHT8
FkG1utXlI/nsWQZehtO+Yk4uNcpEjJHQpk5GX21RBL9oRwcR4k7QyJdJiTiEQSfBCo+SxxDObpy4
SwoDtwl3Syy+xWPAqj46yZwALqLlqUHKoR5rl7uOX8VkOxtCOk7092L10eYJWW9UorQNW2AYInVe
V94w9FAQSd5YAdo2InctPFNEw+00uWvbp0hjN2c3VwwG0QJDFLQaC1i2UXpvNB751VskVj6W33XL
3oxmbHMrE0XK7YBQVkNl/nsPcur2AEzQqNIBoUqLyUspOtDJkV2TvZ0m5OJK9lgfFO7pefxM1v10
hzJu20U/WhibBvnCFqNIvAc0dEXc/Y9lgU2aRyDQwLiny+bHYny2IVMhuoRrkZXBne8WjONthuO1
OY/MJJeuXnnXD0Wm0ImAcxbx/fez5P+3pP4nS6rBCR7v7n9vSB3f518UKesX/DFZUKTfMHoqyEsU
jsSm9a/Jgvqbqpk6GjskKYpoSiKtl39MFgy+SNE0xCooTmR+/x8WVM34zZJkg6mDKf+hR/mfjBVo
kP1yWNcxk6iGbui6xuRDUlXrL42IpUwaqoc5BvrHKl/vhEE6PyblrpkIJbad20sU8rhMcWZa7hiO
3lIFniSUflgT9JYIPtnru2KAzKeJoD9kICX01FSiMpmmF6OXGsqu65edHgNg2o9ZdRYzBZZhfErz
+pjCzstm2Ym0aY/BYNeGiz9c+7veRyc9zS+Y5ejNnYMpf2rxrxknJZXOaP4ujFuI1caPBMGun0fX
Wgg91smaHaedOs97y1wOiPzbbtjDnBp0X4jrXVnSJkrC/SAWEHHAOeAzLwvQaQUJ2tIHyCJT80wD
J1RJTFIgeeyBh35IT0YhHEmkpbZinPsSgQ2GqbcWWeNNwZY69y+G6uXAFmptOiRA2xchOyWVc68U
Mlx7p7W+ZLqCaUazuhc9xPHy6JnPRQHSGtyZodkVYSvMvTMz9CKALtNtRGQoQ72i+k+Pi9dQzCQT
hOZ0v+TehAkYQximVzusb1mrHPVLD4sTIK3yo2bS0tsQR2DtNvBkFdmva9M3L0fBFK85YldS4W5j
DNOKcwSmyftclu4AIKFoNRIFq9viLDRYKmiT+G2eDLKIGBTZmJNAOKObTXQEWsolc9Q+hT2wQHFv
n5pSeFYbiJVV/iq1xCji0RjS7DBUaCFACWSeOBeXqNfPTSR4Ujt7UT4ec3fhLVILzDpsWFEaHwS2
gG6OQZz0x3FQj2kjHONL2kaASff9mO7HAGh9dRxiOEpYG9r2YdTti2gA09OK0zTckGpko8hpIvdm
tXKjmTOyGLq3yEPZMcBsT+PjdKVdIZ+HRLQjU7M7fMop59I/LQHXPzpef25L0/P+y8NlyZYqm6qu
6QqPOA/Zr50w+rqhslQd0SgwSWamHGp+OLT7JCiOtSyfGihV5dC4gg+wKuPkI12+Vd9UY6u/BS+i
F4izjdHHNuedalpOz1ygleGlCeGzapUv2nqg4h59ZPg2z/Noj/yK+pQWZ1rtFPgZQAgJqsza5FnS
imf5y/qsgnQX31OyqGfTIjtX83MNYcdS+ywBfga9ilkP2jVbdERHzYedibakIhZdsnUVQOdElh5o
nG5xNDVxNGmA4GvQ+6JjhhqhlSjJ/ZbytN/Febg3zBEqTrAnleIywBNRDu1pscZT2lqnNi/PiuaV
TXlYvS/DvdPruzmld9k4BvTU4p+xWdwEEiIsx21S4WhhVNfuQ63DXxncip6I2lHOJYYTgDYzQPui
ygzNryTFjzyLuxA2P2fAph4O46f6NGv9sZPK07SlltXt13jXSJYvjvUueAp30qg5LZOPyLCXsnIr
oDUaaJFwUV2Cmd22Ie/724LJk4xtjAXIUxg1Cjj7okHyF3HXUkLlIplQVuO/F+dg6cDBZTvY0n43
SzT6tmldnMqrFi6HoJsOuSnuMb9aKNqw4SmZecgcKHqnNZW+gsQ5SBiYsSjF93kun7K3REOLhh5d
pbMWGGg2kAwkTDMT2pLdzGylB2nU8WvZHdvo1Wjah8mqpPf5M8cBjdK5BwCNaKgdfoxEOI4xoFhM
eiCRCkXe/Yf7XpL/et8rumgYhi5LqC01WVw1kH/qAEeczOfMAIgXijSF1INqhXSuJgKwyQ80Ft88
obQjlFdK3Xl/ijT9MIJ+So2bKrJxjAuHmB73twChFSt4+tWqnD54fIKUGheWn77+Ew/cF1cOGjfZ
y0tzPwFvMi6Da3I8UwDNYCZWJOWiIcyS8z2ZV4+5Th8YQh7zYqDlxQVIyzdDlK/vKaYFqGbKDfhr
LT5xxL/PGPlGbDRq9M0MMcYl8TnS5qMIeSs98JFNpPdJsF1eONi1NRM2AuZlC6EOyE2U+RZ9faEX
2FUzL3Z0Ew4PdX4aKk6c60et5n5W4xNafI7yNGJKgd9Tj5sAKqd0b6BDBofBz71hoDVMBnNE7Fgs
kHs+bky7GX4kGsIagpt1Od43ZrLLDri+93IZHVsX/pn+svGYbehButfpB1q17mnZl9XnlwTxn6kH
17K8RJF4lJTqjt+ZLbvGjMXN7PJzryACJ6a0HJW7ZfZgkFCUYpQm9WTKo+tgtDdF6+7jQHIhKrLZ
xetiHnGq2JXBLK1pT8FSn5j6O9x/fqMXvpBmvphFPs3A53AWbukVZnI+X2bpGhD5mw9eUVAYNP1J
lOaj3k+HpRz3tdntwPeb15yErN5IDlKHVLPCQSkN57IbLgH2vp5ho1bhRjWBcCOBhwguHaRJPVij
ekj4seTSIY07+NfA5PF4S8D5GcHWDD/06kZPla6aeWa+Vha+nZbsyMfIq7vexfzt0nrE5k87POct
+funBMnvv3lKLEnSZdVCfKxpa2n2p6fEiPI4twqFzrPU78yXysao4Ehd4mr6S5ci8DAzjxs4tM6m
UF5bCzO9MN3ByBAUwWQzjZ5JOXiuC+XZ9CxZ354ahhPahWg2keTbb2UV2NFReurE1BNhJ6g4zDFi
+fNS4DYzb2pcPpGFJgPiqrCuVPEhNr5j8yBKIXDaPgAgtXjjtnHFG4LadGPrum4HOeMb0O/JqaUd
tqpuK+YEZDxLwnLPFz9W2v1AVAQJawdTng/yngBcTOCHbux24+JnjF2t5z6eX0698637nsDjAgpc
9QWNd46MRKSok9PkshM0sdvY2aQyL7bO2WBcemyhXWe5Q896Z7lieFqCUyx+x4/h29qTJaW7TnC1
WHRKTIl6F7tKV7t9eY3C5ZYDiKyAMYVC/IQ1/mlidC06FLBOJ9aHGBSbqB96tfBpSB4Wtx4M8L7B
PpWp91LpOTP0J8U071EOTVJLvHKqruzg2lBehLJ5BDd13+XFecTqtlErk2iywEtMw1NBLRItvxEt
0qDnyTOGFkdv6uFIXlRxX69uDmkk2MT0Y7+5qmPoWsKLESMd1WsfK8jOOjC8g0rLnd31xypx81na
s3KSF6qeZ7G6YKq81CcLLatshudA8M2h9oLyOBbWSYwQxIrVKZUCktYW5w6QKuuvmOd48NqrHPqd
JR6HgxmW5yrtToxBX7GPDfCXNptcoNtvJUd56g9dh5WcIsUlZ7pczg3wlyS45ml707L5Vp66Cobq
NPAD/yyzcBn2uj5uB0PeB/Gwn9p0D0IskCrfxGIcWCY1KQkyInk0O68zUufu9RHBkmQLidg3OWYr
nM59YysXiDE6hrck5KW4UQg9GnrlLN3UJ6V77zFc6NShGxhkji63+ElEVn8gmlMCXg7ltAHy2W2V
9BJ23wqdXC+lIceAxI5QvITFeLHU/KLL2rkNm3N2V2izGIep+WFOQG81JDBDvJccZp02ntpN56DU
4J/LZYICx+m1UJj4LcbFbJJr0WRXy7M8sPxRdYvi7Ab94KqBwhBy8TjbxqJ7IFY8CZvsnNGdKVne
K3WrCMeFFJdZ/8im2T9aJxMXXEMBYmoLzDjVRQKJu2UQsPbXB7O+9U3rsRUdiBIzRvVJK8Qnjh6O
SMZODwgsddupPowJMWfBvTxO2+DJYHJzFD/pDsF7G1HjIvmttWcADnjcLgsGq2AULploXSBSYOsX
gtf6KFSPQFi8knNCCQC6wKdTJNre0tWrAWELGsR9zsX7BOJ47M8cV+99Ld45QMqdhyjUUihSpePI
Kx/y3EP+RKeC5yJHUVGv/cKCqkpwag5/iV+kk43PdwAaPqADi9PZLoFVGoMIgziw86pwFGl0WtxG
BYMtCSH8nNRuVc6uIchs4vgCwM+KvuhPNTkLSoqBWrqnGEiBPRxk8MEBNILAui5teG+EAfklo6Ib
svp5+WgPrdTuyiYgmRw3IQZ07M7wGfKyOw/mfPz7dR9a1F/XfdU0JE2HOqWb/E9c5/V/WvcjGoKc
Fehd63N1XC6dgAyabnbSJCdM0ks1eTLnO4MztmAtfgt/GVyvAWBkKeny/1QaHh7N8ksx3BVxvNP4
AaEXYBu1KLTPvVAT/xSIu7w61AoZpmHmZYXh6sbsvrlzJZ5rKgw66tCFhxI3Zm7sdXx5RPIk0bFq
ZV9J3ECztUI6J7D259wEfaLfjHS4o9TPqGUBLCDK46pAqczRXk4qDJX1PkZbN8z1PggrAgs4Yjau
Yrq6lLwOWviQDccK66sC+zKCLdLw9z0joKfeYsZn8JTPJ0nVDjHhtNnqlT+UNZO+IrxrZ0OZL1fT
HnpQ8uPi1ELlmGjxoUayWPSK6RScorRTH5WuummR7Bg3s9WfXhlKVk9qOz4X0GgwVRPl+RPH4sO6
KWpwp/H4BPbdtcJhlz8PZANg76NVyKmE57QjLjq0oEwy+1mMwK11FYJf6kqOUhZumnEgq2an0XIm
PFzaQMjXvO0q3V4I6er2TTQcmq1fVfqOWAUGD/Q+EqcWQ18GiDE1LwWTw7FOd6bV7mRJ2sGt2lVe
8obv9RgMxVHU66MytMdRoscZO1L4UwrMnam9jVFBLi4xtMzxWv3cpvnZjLqTWZNwsBXLdJ+EBhpr
OBsOxPMgu+plfDYojQ1KcXwgGnP0nLC7wReVS+TdShmXTaDa/ab2h1LdS4qwCz/aKDwgbf1PRwPt
vxyJNWltOYmItCTmh/+Lr/PYcRyLtuwXEaA3U4lWFGXDZU6IdEHvPb/+LRXQjdeTRiFmWZkRIfLe
Y/ZeW321Dv/r4QdptsQ1uK5jD7UPKMsJKyNk/0UJstj0UtPDfy9yjTjSU6N8Xes6BCp2Lsc8Ur1Q
ge4qq+3ZegJVAX0T35TJfIh1qNblRdxJoB+6qxhPgTr/wp0htpJTVwRKC0JksYtM57OaAJH4wqsq
CoDLQRTI5hYqehfuYueapAfBjJSt5CTT/I5vhIcFsvJaE6teMjMa14OWEbKSr0zJc19cdX+JJkXx
VYAZQw14lCjCWvfeNF9r6iCp9cDFWr5IT8bgQ/ehDuOnXrECkcN1bJ5kTAdJEtux0X4l5vrZ7dKH
GaR59paXjOAuBMeizpwt3X48WrH0azaTBfsNk60oKcpqYDlrZl6MoY24WM8zQ40sB/WLQPPt3/DK
HO6Vk/zUcMtsYRKQ94OndrKYyqvYTbDQeRkxGQMbzaTv3L5VcAijVkB2qpQhkIprofKAyvpBGco3
7g7lrlftszycrTkJzhw78fqoKvlp3ItgwPOwb46o0r5+pBdFqf196nyKB78UuTonBbNAE+jD4KEP
8Pqy9+jHPeMkkXPzvZcH2V1JsWY2dEwz5QMETLe9m20aCpD3ta1+okS5L6V61VUz6vI6ZBvVAOPM
nHfdFyuaj5NsSjRfiYeV7CgmstOQqKQvmJQ35izP3tOBZTQCGxnAMCWo8CoR35oufWffYwJlYRLk
+d+x2QJ3KcPSTMNyVE+cZXp1qFMSjpNTk6HTx+YQCQyylmW8JFtGEbZEFaTbYfCHFiQ1w6dxilp4
FHiXvBrtgGkSLM0+1ez8Wl89diMsLoeL5RuYr8lPO+5pE/LwkBISClTgY320RMEXptT//18+hiS+
JOn/S56l43HExigrus5HoUr8Tv7fNzB7AVdKnU2gutZ2O3++kNrwWbAgpc6YOAZogeUk3mdq8N5m
2IR6BYKEZDD5rXB/v0+EYsUmD751ob9yzGQIIAap5HWwDC6hlhYZLgodYgyTtR47FatCMMg2i58Q
WWDa5i8wmNM59mgsoUB/+hE35fEj+eg36czrTwPDsiTHWMdAU6EamjPs4HYeWJj5LfbGDfOtgpd8
xng37cYbFTxJ8Howm9V73r+1MkkYo08uWD4vAcgdrkeoRzj7tve8kuC4bE8VlDoY3RgJby1+C/RB
4wRTXMVpocIal7xyz33Liip+HAZCsPvcUh3cwelpQGrSxgU+xNwSr2kzXn2Gm12PDkNncjRF+2id
l2Q6G1QS83jqiiSc2vokrwNPP5omXDwgGXSA8zyWjtlVTrP506l3DfFfgbSM+a+VruDfKxZhWpB9
iF3n2xVYEYpBXWBx5dYqeZH5Assergfap2FUkK+QYzRmPgKnbL0ZpBDyJDAysQiRK+f4aNy+q/3R
smmVjhqBsxegIwMcC4hyQn+q+vQkJWvQkcSVH210BcJ5AU2+cecaRD6wTS5ZhNLJPAZgKCi3ZoWD
qOxtcRXtcGRG55aSvRYm0y45yHFuFxODT7mkUNXDohopcyFVqU2kW89Wqh9ClvpAJkEViA+92h6i
rgcVYoR2S+2sYYKJB38tmNMtpi+xte0pcGeFuCkSsck4Y2G4x67qze7QpLftiP59Hb2UX4hascdf
jqppen22+oMWlnQGBvPV9c9yUjjpJGV3+fOKBoSl9lIiHQYdvWdG2Ud3jcZt59g/VbQLA4FOTfsJ
VLgpRkd3wnmdGbHFjpi+Ddt4+KDuIJEvNRDp8Pe2JIF0AbFvTpJeiT6Y0j0CzRSJ8z/th690hNzm
UlgLfmrWnjYmnn4xbBmwicCLBM/XEGk+8GpQ5DDYhHDhDmbmgq1wGrh6xDM7mvVXRs46/qjCXIMU
AgqIhJKrrhWMb9MgTUjltqRTeZbvLQGAGiIPYJ+Kwye3A8ZYewaN32ATdzb/vOEoXJBi9i7bdJiZ
OIwbMnPfM5OxDvPP7Jd+L7bN5xP3szEPsrbCxtuAGuZyHbhbmwT4uHghZENyK1weFXlzjI2pzjLE
CCxNXmsDvLBolnp2tn3h6MaRU8NNoTJuy+i9/LM1AT+kbTSi8F5X9WeDr0XCR4vPXy1SPhnz4NKM
a8V1kKur9jV89DnPYzKz83bkufImvqU47GPrMtNCNvo9nwzGp0hiWpNPonPa1sL92DqZsGGFYEKO
Mo0Xux4sMECqy3LeQ0ZdiFbQiW89O9e6W12DfRfgMC9/ZZULRNrGhS9rsw8ePBYKP7msbjqLp0zM
Qutqzu87Yqjk8tUtFhVze8MoElVzHuh8QdAOCjkB9fyxMwVrdj5yojbEylOl1FMKzUX/cVi3+ASB
qd2MkGNIF2T7g1mMIt1MspjjmMp8CmPFtUTAZmSXCSSRd/2ZGntNmnM9MHFL6gs67SvngcEpWfMN
KX/qszVln+DpvuSThQJJZEN3sIdpd9YOD/YfQU/8bJFtq/vquzEY1uREUO85fYlyQQK9iq3io15W
oOH5JR3J+iaZajCyqzx2V0C016KdrvrSXacPmfWR3v0dCVAT6p2xmnzV3DFQxf0QR4Oz/KeOkpaw
0Rum08ec/NB0Nx/Akw9JNtvdB5IvPY0GcfQGMoKZIcoGSvKWiC6riaolPuexdK5y6mJSw/Oga26L
pATiaaRXufLEZ6M/6ROBj5cNDsqMnidFBakPRwPPskrsfPFkAEaI9o9uVO2OCD7kmO4L3aBUq7cY
hV/pMSjeksDDiBoZ/dchHF7DU14iqcsJHCChVTu0DKwzeuptKh9l0OnjY9h+mnXiFr820IbKda5q
UK/ybaJHl1XBW+2vBhmHJuvOjN4Vl6im1IEVR7O5u7vb/ILVfRePxcXoitDkpBSS51guD8kl6QGf
7lL5CmDXboKZJ59XKl8S4lVvdV8XcJ/9hAzy372tvfguMapAvXSZqK9cFhKGqRVRUjgW6okbimM1
CbeuQq/RRTjXt+IqV/yA5dlQMK9CGJjm6i1PqueCZCSFia3B2e5cO6lMR2AYo25rkJH6VWVaOCj6
uRyctWGDa/2qtixkI3ce6rCrw2TJvbnBF15LhJ/oZL0fzKjFIGUKHaMxtpBnIjj8NE3DIt4v/MjX
mEcKsVo2Sb7Il5WJfqeQf8pipds630JKbHmQa0StxxiMpCVqVOWcrjGF2t2UfmywbnaZFQP5NtJX
0/xjxkgx4ml404Txx2YoiMEIvafprKtfjV9DshMk2dkq4dQlI7rZlwxuIkhht+No/WPQdHSjHq1f
mNieXZ6+rcvy1pvWW0+pN7Ewe0soYxc6R42MlpqkPGt0+g3IHEJZTevPfZeGma4wucAptCCHgp9D
u78uBRpM/WRMSjgz5TStwhegmUGNuqcVsyQ9u2dwioXnNluB8h9kU75HtepsJ3JJ7xptLZhYaE27
/9Wxx5qtX8kY232pBZVE1ljTnyiXT/UmnoCukE5CmuritfPqqermkarmQRkVyJWauMNrb1Rapw9A
7oWLPIcp3zSMMFYHVoD7bss/2bSFvamTIVGd6X+I+YL9uLxLGPFQR8qLnWsIU0h8UE/qSWmIMxyO
djSKir2tRM0wA2VG6+mDxJtgHSCg0d+/JMCUFGa0lXFk6H/kDp8ugYyizhZsjuS5jFpBOgupU/RA
43fDG7BKNPmDCjHOgp31fYKYr8MFSKiY34TaNIVy050sn3DIboYUYLob6/w82PP5KGIvBjKKqkF5
qlGNFAqHEg6w8yoxOL23lnAeVSHqR+3C+9VSqnDNaV37fMG70plyWIpw43S+RBAxJ4l1R/Q/fkE/
dqqZuJWpP+9THmFPil71GNsgsTqlL4o3aqjL1hFmgSX/oOr7pftGbWhtbNAN+TZ8j5J0meDsrl/s
b2E2+WDijwkUGoEFC9eY37IQvVD/TdzI+0aVehSeaPHQmvrVYnwI5ZExEtHsGrgCBPYm54LW7Ygw
lACEgHyIrOUzL7KTxaOgli8qhfSHhe1XFDZCiWuNqUj7NLX2zUBSoCI8Q9fIucw/uunmc0+FJ2oD
ShzDm/liYPM1ql242i/5sziHccMUfiETITYcpqfnn9sHV1gC0uK8K2rUfWh9/taygE5v1rSdMyNE
8A90FcToQp7BdcaQqp5eWg1GpbJ51nI4jMjSOsamxHtt6ynWqbepDNI3GNIUeGuJE3zBGUgyIqdr
/kbwHVXf4mlf4reFMDqFVWXyfg5z9moNveWj+1BUAt9d8Cl53X90q/EBLFwVbgtToT0xXBXz30B5
UxZYv8b2qXwlhvDOfvjaDhqiq9wTEqfaXwmdVO0FttDvj6Zj2gNbu8SRIsK4FkenA6lCPJ8LKM7V
qHMSatRkabyMYj37Jf2BEzHa4mk7JhqgDLoo7kFCRF3jqkjFtfmYvq39Nn2X7Df49X3lCMw4OOuz
yR/NhTSIjANmnnCc6hCipTPyw04rL+dZ1gZH+8JqsUn35FdMg8o0cV0j5c/rmCjddGXIT6dG29T2
e9B9jAvjKN5TS1N5/dRIUNZIcmegsrl6rM/rF09NRGsYQdVGTegKcDCoKjhQzorgCqloS4Xs1GQx
LStLomxmFsumSdLJv9tyH6CSXwwKUA0y78YxKPh5tRnwhuDOPNcyv8l80/xJ0H2TYeakW35iWIwM
TF/4A/Wm1pDJIHheFIcsk8oI05X1kJ0Y5qeVxx8qU7lkA7FWt7wTpLGa7Koq3BfWc+PPU/q9wtFv
CRRZDIHHVmKUYiCj4SkzQ9Paz70wkvcTR53+xZ1Fupi2aBeMDdeEIhMj9AHdLHmDCsZdVrFtHEoJ
i4HUMcm2MTrzWPMM5spHLzaMqXOaxLCLi7uQ9HczG+91Vt97jWRPNdLqlOWsg+Miqrp/zQh8h2Dn
HigPMlLcM6ZrVLVn7hvNm+6hyPYtZPNVqDaZw+QJ6vlRnvik1dJt8DQzDHJzmpaK4MSvkgVu4e2Y
T8rhS9wTW4UQ+FoQUpz5RTn6aXG2KmAp/NrLA+QdyZjfZ3sdGD9O2XuOOnxOqIUPGAOCgX51URiI
mk8B0lXBrLBSF3tCgcKN4MQIkSiFiAPpaUonsSUJ1TotGLy3y5S1dGBg7+C4wcvFbEyqsbiPHqfP
xsWTFZ/5khNQNV22RLyAK7+0MkjoBGWt9G3Glasog4uE2pmB+XDEgR7SSZPiRdALr9sab2bpIfBl
Uhy+3vSeERIj76hNH0SFI4cIdB7bAuqd8FxxhVvzK99tdGNkaPHMOjshnJhKRFEMXmQU+s2Phb0K
jVF9Tn69GKfVDNUyvRA8eZkczqBLJewXa9UuajeeZcMG+3bZNOUSq8OlszYSWoVjc5nK2Y6yj54E
UWyIxnCCD8xQJeUqBhy4mA/SdXLEw8P4ENn5SfkZBVs0d1BL6cuH7SxCjUuhQepBHH1Yu84cErjG
e0nmcqIJD0lsHn083yssp6ajx9J9lphPa/v/3U68Wk8tRposgFk0dT7M/BzXZAJXP8Q1dvt68Eay
ipJfZFhzo13jn2UXexPKMP3OMSGhTybJyQDKYkFSLhmpcDGlEFONgF2yIfLB2iqqkwimJUw3T4XI
NJuPBMH3xq/botozDPU9fVn1UtTQNO+XjcXCoRBugxiZ8adivkerO8BVklTHIuGJQgzf673PzK/q
l8AuG+bnAabhSUQiTpar6nDuMUJJj/FKgPbr/PlkEecIFM3Gn5fjVca9oxfMzKm44Hi8ypKmOb8+
Ka6U9CbPiqMxJcmYJGubN1LpMKq0zfayyI2nIZRN30srCZejcu3j7iYK4n2wtpOBhkQw1+fkKKUQ
5HV5ohyd7dkMiM0+E09o1wFDft0iHGj/XByyjelQ2TBtZHZjBbBi0yH03tPY7dSqDzWC1C/a52Tx
1fK0FNbNXEpW5bJvaZTleX+BwXUbpZgmcPbSKvHqaXYzOle1wAzGsRKmOHAiHN4w/lGSZE/9RUqe
6cEJggKARSEMRWU51l+G9Hd0FSTjeyR6ylPOJYejx4Vm6uKkdeUtduW58WROx/VLwHXFfWZl/W23
dHqV6j6nPUtsLXklbUFCGaqgW/OgUjQnQzgwAmkmv4jlgHVirh9mK4wTuYng1zKXSo4GnEzgFcdE
VF8YxZMiZCcTHPlLZx5Py1ET/o0zv6D2XVKxN9WBYoAflM/l8rYluY8EPC/2c2e+VZaAO+N9kuVQ
ZHBGBuVRRrc9RbLUXkyuzShHB1PjPbEo4dFYSiWLK/P1SRkYSoZATbABjJe+A95cvlZOWHZ6EKdQ
vsMP05kxMhjMVjLZYFZe42VTT3vbn1HdVaRatxEM23olu5NmmHmSxqVhoHhNC9Gx5dfi/YcCqjRJ
Sr/lGpsZUrSlKzxniTUN2K4se0uZNvIIikRFjP/MGWS8hrwRriFw60hC6DDNjCTKYzEu527gw1M9
eQHQnNGXib9ewUSoIFyafp2eY/s9sXpOP/QJ9znyNEdwlSCP/ypvzIiTHt6tzmZhJXHqGrf8pOAT
GHZ09aVFayr0MdbFg6HYgp5CweI2yXeWWjNNVOeL92LRg7WnGjmx4zuJY3Ve+Ti/BHXl1P+NrIp7
slDwAsofqnHpxQ9yH9ysvhjVemIatz2mAjovo11cZTnZmkSr9uST84+R44DFadRtlXvCZG28oQcR
+Mtn0DZWgZqOBlx6bh6KPGvtfcaeaY0EWDmqPydGUzJl1Mxoahw6yl2d/bjGLFjvOO0nvHd4y+JM
fCpxVFfKvR7JNdtOi9Q+mg+0BOekHc8TCBNLbJ04F88MkGGqlnbyeGG/DBhYElmNhYvkNJPgJ7FC
XgSaBSP1CCRmNBQHc1adSLiN+nV437Zzmg33imT0GC/xzMglrvVjnSw3neFpqXgM6jwzR21QCW7F
khvJr+nYgszCnYE1wLzx0o4zRWDhpbnmbqjvCgn+x7w7jVE5/aKDPP2jiTppEmwZy9orzwsOdKOp
/BmJXLmY58SQo/lLoBLL5l8afbpJTUrIjCcgcUin1ZMS0StThK/Ij3mLF+dL1OMHQ+MHph7C5IpG
PqV/22wKd7YqxYrGAhlCPQlB1w2BOam+eizTwpckbgyc6RbL6LgXTgIyPrOC46R4q9gTFKgwQSxV
Z+cxYRnPrL7qFLdiiCb0X2hTxFW7StZ2E83iXqE0lvAg0WNwCRaUm5IoQa7h8+ni89aWkUhUaMI4
62xll5ri4sWjqHhfN+JELPSDB+tcvOxhVjgUUdfEvlEgdSx/TORQ86vLeJcKyqNlL0glYJTSux2W
kzjuvKQCnk8sjNPN77jtGM718vmlBoIzquHxYO52ngk/HbohKkE0qBHDZkO4p0CJVUX3O3SduBZP
Vl6E89drHW+xjm/Hzs6Vf6/bR5A/iPIk/rkj8vsI0f05KvUboIEiKe9T0r2hTBNOr3S8GojgUp6G
V4piknhi8mVqFUl8eHXA+koQh7XVOvd14WoWb4Ion2HnnhO7hmmmQnHfs/iiP/SHaLyYUoS+CP1t
zRBW0+oyLjuEyo+qSsJ4Gk8JIk8Zd9k+MJnyV3VD2QKolWABY6Qdv293PFqnYkDVs3k9Jzklfvdb
6hssWaYfy6NvYr/f2AVj4WNT70EenCITJU/KUYuPUxDDbVxO8sB+lCDAGPdKN20+gb8ly1mYVir6
xnmNOrO5yJ1xaT6+0FEimEzZ7SAEMv28bc7F5QtJu18gDhz4BYGwZlqVE0LElR8Tj1d4m9CyZ72s
LN6YwgBiNB8D/uXVZyB9AJx9zL2BInmnNESMUEI47kQ3PpqSilgi86Xgb69ZMG93W1PGCFXUe40C
NTELn+gY35i6wIz+T/U8ANtXDSIaeoKvuOEXlGuiiYesgiKBIS6JEZt7PcZcgy+aQl+bAb9vh/EM
/4CL210ntmXJ7MXUF1YKU5CoVkr9rpZwuWLBOjI4XFr4d3HRRpIFqNBhnEwy+6qdxYa7iaGDTsdw
vWZj59DpO00sOHvBTuHgNoLoG7xx1A61ogYzrPj6WqNuo+7PWQD9G1Xtua33wpIvK/vMWuQ7Gxi0
Hi2QS80xZXZVhioLzcTBLVsHaVkEaH/h9LMEhc+44XhS7S1uofbQanQ20xaRlXGLGkldbtnaPtZJ
f5rSKYk59Lw4/xRoUl6ztdwkzFLZPI3Tp+X0SXqsT9RdCl9Vs3gWpKrie0SUJzCc1CCj5O6w9e6A
jopmWONelVipKX/AecTJ1ciWq4aiihXmlVJuYawTj+Fr3mDKJ9IWglnhg1N7t1Kwb5j+grq6b8FN
irE316irbIh1jeEiKnETjaQSFLOK8BsvHROo87Tsl2JebnE9Pkps7os/bx9jLtgu8psmBy7auZqM
k2JDRfaba8YvKsZJI+gmqQxGndev/zQob0BUNM2tghSz1vI9KcV7fOMFyDR7DVd/XcdLYN7QnXTV
fBIY+wMDcIDLuJ25vLOGgm05BUpxz/MxkipeT6Ka5Jt8U/rw8c+ri4G1WzQl8Iti1REMHcf6z9Gg
TIoNbwPZ6orsxJti4jKGzrhjgdHd2gJFD6Nnd18rW0pNMVue+WBben9eLSXs6/ikJ8jwXhJ7UKfW
V2dozOEmZ1bR22jsapuF9li2tYrAcjTNZGY6sB702ClQNdc5zLBEcXf27jpgAFY8oZLGJ0lTTssH
ygGhiaL8b1v9zNTcgzQeumhd2NuLDP7NTL8KFiRAPMuzDqgR44nGqa4s9spWSrpmnyPBJ1ZK25qB
ic0UZ9whCPEjin3j6pNyxPMrbjwoFgbxFToHBCXxqc/io2nrO3Khq+L8wmAVvohOEtwOFgu/xmVh
GKF4oEK2BdFlBatx5ufbkCVgPy4QGYyE7Ihx0B6PmPaCXT/qU3VLC/WWZNm9ybr75ptG9ync5Kn+
kgyWukzOuV3NLEqLOSoEJcrctpTfjFx+S0SMMNu9Euyj/lkCOa1LPRjf9Zk9dyUwQjVCGlSIvIJZ
Y8BtnCWvADr9VPobtHH2Y7BC7YoqD5bG+CbmargV6F7M3RGhcZsFUtuWbZqdbEm4l1uoWeV5yqVz
Iv+2GvKgD7RteRM18sIP+NF6s+mg/bxKBH+3PdqWNvlCEUb2wx4eLYAkgz9SjVdp7ss9hoLoXmXT
jRbpWJiLu8YgKuXWtyhjCDg7jAWFDuic6jcXkEZaskEzG+BQQbuUp0EyTHBBHAl9w0JHmobzrJ+K
tuLU3yPiZy/atbf1lcQu+Cq5sN1z7XNtpUcd1e8C5tB/6X0dcWyTtws4aGWkU3mjOaGqkYNdsqC/
lSfGH46FQb5HPgRDN9smf2pFJgDtQ+KsYwlA5JG+MUC3qutEyp6Ydl4zJRHSqVAZ9lNjJ+sYMiyN
IJJpfZQo2U0lg53l6Tj7nHG+pZRBDci43x+b8t7n6evj9US99IkcWmb6QF7pAnZesmYPpVLvm8ZC
BzxNrJ3qPNyxPQk/hACovJ/JzCd/4189JtfveVH8UiHLXfwdc7MN+uiXUczvSfDsxGUlyL7pDerB
M2HyOdYn0zEfalYRg5CEsE7AiCladlJSxneZ7sd65is0dXV3YtZ+NvuHRgxjwbVtWkwXcNTHwy1+
IdZWNjbjEhYEGZl9fxBHHgmWrQTBhCKPQWLLtU7v296n7rMEVoPG7iInytXIs2uFsTlH2p01dz97
ru12Ggo4vQhkBqkKrQCNAMGIlE5LJZxBZ5/nNjv3+hra1k0qf7NtOuz8SlLL31JUhQWm/+PYuCTu
HjgEIoVkiUqSQzJcTtnvMSeNB21MZXpSUACbR5CD95yFZ2vYYs9O31ydXKODS1De9UcpqblMxsNx
vTDidYxmdSAG0AOd4lDpeGv90tmgn3YAD+rcYdlMdCADS0wamoRJw0LRwXEm+0JNDADJaxNuAr3C
pTcxuaxkv+51pm8kW3doXX7LS+wOU+PlqZLe6laVkGUJ51krpeMmrSV1ANszeWOvEJtjf8l7v0HU
7vY6i2AT/0+NKhvrI6ySBiWtOiXa7zF+Z3YOYLV1cp2IshlciV2nrRK2MjHvWZ+VF6Qu9DFjPJ9H
OeEOXYuVYc0SxtY6IklkHWToykmRkZHO4DBgzctY6Uhm62eVYgQ4PkKQ3B6qf0nevXB5cWaX3RTD
c9Mpjvo27NuU6MEZEWYzWMIlTeEhSgmh4Vp33uQNAE+OBpZZCPgoYg+HNEcCXtDByHu3HtZBZa1h
Wm3YthKcuo53L+XdRQLW/LEmci2Ib0fRKhVkIPYVAJA1IyK0tkgzgby/aeTCmWybkGCx8ghq7BK+
JBKjUG8Lg0+VUTTP5HrMsfXZ8WP5LJELC6f4iyUXx/Shco1T+mgCGiyTzxoQq3jrejJ//5brYQnH
dbLZlWJW4Flc6tJEjlD/W9MyhBxEukhvMyBORsgQlTgT7AfYegrFCsaCy+oTYA2gZOlv8VuzDTs+
flcuXF46iWPFIQwoBbxMBbD3P+Rxll0VbN1EXYfGs/3DlXaZvrOPKswgE+aUskyZDxXs3/Gj/IUQ
AUCu4DEhPfYeRwKIBLC8FZ5EziHj73pNPvf28IK7PNaXU3F7aLfa4219TPDHNVLQNnvHzwF2r/vU
naU9wruC4gLkkkWRLxJBcxQvmCIo5/OTZStk7t2s28CezGCyRl/KsixsT5mbXFE8x7S9RrD4nS+4
yCU94nqixTfoIPaniaDoJy8LipLGsc7qBaKVLZxNhw3Hk3/haV1lr/Gr340v34fv7KJ/yx/Dx45Y
SrrCh46S8lCg7oqjnFVm45RHmF+2TB7qAQq9g8rCR7OawnXWj4KvBdoPk/8xD1jko+7iuDvkMiNV
GjnMHWjkZMQc5/WHfiE7HdRvnoWd9SYxcBw2bHl2H8zXHj7OW/FgQPQBH0bNff4SyGfEjyg+2Tbr
7+EdIQFhh6yK5gPlFo3YfQFE/pUTW0qIU3og3e879nAyoJ6OsSCEw3KMfxih9Da8Q0JpsyvSAwHp
LPkoxh2Bo5jjpT2WrQ3G7cX5HI/9HxinJnkav5NrZet/9C/y6AguJC0kcxgk7HyfaNgP+p1V1PIt
/ZG/aSmUqxwlJLmQm6Udkm8sNiieKsM2qZ05Sjw48xmKd5ddBHu0QuBCPJCutzFq5MR8V1lmMkr4
U1wk+wWh7/jP+F38tFz5gwU12G5+IxT6eGlY7GzfGlwzJHctaLSTkjBXd3B/YmJhUdaw5ZiOoA/w
gLKZ+kWgHaBsfJ/WYw218TALR9VJb68F83fKI/E01k8mLYrlFZeeTcs371b8q9++UBNf5H8jUOrK
EQ7kgEXDv9WfvORkPWCj2DXmNy5ex/y5f2l/tm8+quFXZTJ2sIfjQOtUn6dTg0SOFRSvHq8Ss+n2
YPxNz+W5wuOmHJLuoPjNhS3rSf1pPJNL9wvITvXNY9ZXrw2xZi9QumN26nbqFSo9OCGMR+Gcwji5
8JfFx/Koz67yA1107Q1PekxY9pAifis/CrIPAP4w3UNR86ORjt1uQ8T1qh/Ao5DcuitF1vIJLLJ8
J1XBuM2Cv/iF254Sd4mRbxzqSP7MCVx2WSd6wi1vjtmVw+ZZ34frfBnvKFYjnlka+o4fESLn0XQs
+8SC3JMfYORydu4B3xDxlZO//xBs0UdtAhf17+vf6Y/ktEVGMPkmo0mX29UFj83rDtOWeAb9YSy8
/ZyW0+9NcpCbCWckJEf47J5mlxFnyu/JH9lqi4AV7Tg5bJ8vpj4jEf6DQOWpFyNIvcSt/+R8R1pA
+xaOx9rJbMKxmP5VIfbUB09MaJ2FsPo9/2B2dsSt5eLUPYvOQHrTYXXHL/XndmINC+d/txtkxW7t
dv8qR5oP2UM7U9OceedO1TcCwyMrv2MZcLM+t9P+VVwYAUg2cw8Y4kH2i6LUvCt+/dbeup/9D2zB
9exhzlqi/rb8Ymz/mxEWPs3qWKHMh3mKaB6A0b/tsgbxyUJHVreH6pK+yXemnQ/h03DHM4/yir7m
T/ap3qHu3QmtOSwndPY29LcLvYl4iC8JC0CoS07jrzeuCI0ySLvnF7SHP5fxwMfRPGViPj9J1LJh
H7i6w6TWNlNOWuakLsp+Cpw04Pw8cqIfrR8UMht9QfIUw/1Dv4Jwcy4sFw+AgQ8bstDEFW6gWjCA
wRM/DZ98wumxMJjRHkjJsJEhsD5up2NDkk/M8cqZ9F8mRQe63+CPcGR6SiA7VVY8B1UOYwycK4qu
jilBj7IGrueRX/gJsRNwQ54+96p6Xz+7Q3J4e/v5c3FG5Mooe1hVHTq40C/lyexSRE543TjU4QzY
5jt6OnI0JAQ+k4TBkEtXqUSqoY2p7D79m5W/Wq4FEhKojSUhKw+oTXw0CqpOJmqQZx5VcUf/BhmI
nIPX39wRdoDyx+8R/y4Ot1tmDyFvMcuoX+JDxMKDHIAl6XgUQpqA14Bf9EyWInlTg0oazO90Q3+0
A0kcFfF92N7RW4zGNeHOTRpOU1wb3laekjQSrcv/EHVey21r0Zb9IlQhh1cCYAaTKIrSC0qiJeSc
8fU9cLr73heWbdmmRAB777XWnGOO84VWGAeSCNzzca5xaOW2SEEFVI3b4i1yy7rBOABmxsGFTWVd
oAdGKEwfo4BlDeYaZ+WqpSM4SbRCmf7scPc1cKsj+mo7ti0lp4Je+bizsgPurzxw5XlVoVyvdjq5
YSBgejs+StJx7g967sjhHY1KAOyecRIzDsCSlFfsSYdOXhciBlvGBIArSVJ04fMN4z0eLl11ZEo/
EnSFxcZBwyJANcKVPuQo9xzBX3GQ7u0G+R+i13iHiEVgOj0kb7J09YuLVXkxARN40wUn2qvSM9Pf
IEHD+hAwYZRns70pDUMUbOoczPidOZ+Xr9AlgahT7mqSEyNoTaH+XfFUm9MdkDWvtYGRFaYCCsu9
np6S8M2gF1w6zOZJ1OB7AQGhxx+yfE/rq/b0/4Zfna0CVCSL20ElzlRYjdfmJQauejcVB26aeB4+
jRsfd/BFNyTfRu9guLL3HsswohvHZxy7rRK3Iu0TAMEu+16ea1b6adO57RtbVLrGsEoPSvwb0BaR
LqM9h9/gFleeQdrIBnXhoWFysS8wG6+5B7iP4pTZzgpOnE9D1F3kVISIoMB94LxqbIzemTue6Zcm
P/UrvCRfcDKn9+oRHymae49bVLlr52hbednvfGyf5GOYXrBVtjHhLhAobL6bDI+mpm5apirQqt/7
u3kVSdpgeUTPOcHyOzPoHpDeYNMCvETXZmVuKgyJH3wmmL6HC0DOnN35I9mycF7IAkMJvo2PJT9f
tOUZQ+JbcP4HT+TE52of34c9w5l/EdSkk3rNvvlpjvTIaTFEqyx3KowL0TakF/SP5mn6L6NcZARb
rjRP01bVC3Jbojr9T0Dn2hm3fJcWottNjqUZDNSL+22Lo+IG8AkpukAuqGGLuY3vvv0Jfqk/Jifw
lqv4i0E0dXhWrsVGvYjn+m/w95SsMOl32S9EZuWjOsl74Q0FJs3cF439lYRYypZdNP00VKN96Bgc
zX7wz9e7fEeH9CM09n1vB+hwxY0O0hLIszh9VX8kqrDYo7Rcjl8xLjzxJByNf/opO0wbyBiLNAlx
2zr7bh4lp9TmlN+z0/Rd7oQ37cz9gfAdFVcYcsyZFRu10BY+K2LXvQgW/aGdEY/c/av0IhJ4C2Pu
CiQQhVd+LHfTya/wz/Uk5AjbBFeXw5QcRB+Ceebmwg6MGePbq/kVfSMeyE752qeZaN202yrw8Dwf
kitNxG3HPVQyBT3x4S+mXdLR54/8rNsBssT6qO9NtHgkLV2rP2SsiN4oVxDtdyv/HWkof0SYO43Z
Z/fH4Tj4Bpn9xpnPeoMG94bEDjUD5A4UA22Hpd8pd9Y6uRkcK9HsvBtkFLg1xM44mBzVjw5N36Tb
iLSgAq0loJ4juH5QK7l8FIYDbf8MsEjuhnaLYmWthl45vXXCR5185ZxNi3+R4RRYf/LzWHkjIxOQ
XiV5gNwD01utPIg1NyXSmwfdESdiK1d17SHLY90qsEuvURx483Z+Msbc65vCJRlgE0JnpWJYjiug
I9welW1F4UR5ZMseP7tdreAluAjPSR9aTAQmVvdmj2tgT68ekduI0xkPiSOtowOXn2Sd9rDkYY2H
hCMp1jUXKaO8iv46d3Cjk7IGOUtCFnfMH+7rDaf7NX32T4yZOzAl6R1ZigOe+hGjiHFHZB+cLh0o
Xrvme/ibnyo/10VbMxX4tl7+xoREUR/zO41a45xCDyPh51ac0vv0MDd46veAWiP6hSj5km9MsTuV
6cGKa++qiAGREXEwxgTogP5dMQ+yfwY6uf1R/GMplB/6vr7zi+kbXR+miyDkMiOp3gS3OTnWCqMO
nnzpqeO4w0lmR989QqVt9l2d6mOHGOuBMeMpkZk17dmasof/pe/xefffRd6dDbR94sM6sy7N9JGH
5Zw3PgcoPjWaOQ7jrHH6npFeCh2OhNYnxrzgBJnjmT2UJy1oSojymd+lXfs0N+xQf4XHJUeh+BW2
T3pu/PMJjCvqPxdm0fCX4TW2qwcqGsSLSKEQ6DP/6PuV5HsZzhNm/6wG/VLR9GRQIMn8zmBNcM9n
OhsUKFBI4a6I2omkYZTBd5McqfYIDX5LHUR9lmyNM9vubCOWqXdsqfXRPKW/1qK3WHfL2oXmAfOM
E/+zWju+65whvvojpyOWBG4ALl9v8z8vWUVkLbwFf9pZdPmyyQFmySN78Cb+BvmWZuzEedmq+yP9
3FWlcJ4gINMKf8rwK4j/TII9g6OkbfF7Bvj/cJhNdvOgkvL6yZHpHusHujCzCanzZJA4Re2Ms9eG
RUepq18nw05+ZI+jlBljaNn3xvJmbMCkSuuE7PQ4Y7Y+SN3+3zy+Zu0LBkMwwUR5D7NrmHvdDKPX
i43zNN0F1i3oqNO/BiyyWYPiYlcQ+diJYOrNezvfLPVsofccd8O4jXX0d3udYWd0FqNLiUY+PEux
JzPnP04keMfLCa2mRjIRKPtD2DioeqieJy+VXkUw3a0guRWFcGs4FrZcVkGEl+szhX9wtggVV/1G
6fHk/cMXiFgRwwb7nO8UX4Ee3BpYx+BivqV53ESm1AMK7t5LBXLhynoie0WFzPP/wA6+aVzlDERy
iXdDOrGcsLes2lj5oKGRHWDH//xNknGMKtdtuWoFNC2uNmKXB9BkdyB6MpwMCJn1Zs2IPUjRw23C
c5AgPTpo6jZHDE4QK2sI443dObPPT3nz5Tv3ZHOenfAfBf6KcdOpvFd/PMWN00R7KCoAln1lLxIy
gUKJJdhEw3+p63sPpJpKv2DVQkN7RIoNrtdeorPGI97FG9o4WpawjdZp6FoS0tP4WL/wC3nchyc2
I6QW9By2EgsMaWYslG2w3EK6gWnHDputMAHauEr+WRvfJjZq6QqvNaM7lOy+aBxUnCnpyqcM29ZW
4+YsnquQQyaGQIN1dxTWLfBI3hpOEUXeCQ1cd613ypoEQFu1aXvbtHZUFuLyyOTuzOyGhgAHwPQD
T58Lm9hRnR/YaBtrhZVrNa9A/HCM4FulQuTqQAVghbNW0QNZNE8mSg/7zAK6kV22p2PPG0hrTvX8
Ddc6s3bw22XhKrZfzYaJmE0Hyv3h7Z3eEeDvtIeLtOH8aqubr8oDdrwSr/SZKH5+pAOdheVvVag7
Kpb95xcrDHcJ5xGX3LEN3Dan+wMDzX7BMrgXzs2+c3/MDc/brj0Y5zsZf9O5b7PfGoWhneNqcKa0
eC1iOsgorEjtT2Y8y/ouSZeiP0Z0zYkJKeVmp5T1R6CrFrJ2CXDEmz8j+TdOoaI8SwvdyAQNItAL
+tsp6RGFETo+x3Bholkg9Sk01ExbN7IPU0XDHDvzg4tucDC2IpsHz/Nevlpv0Qnwc/BdPWA6PHRO
cAzZjvKe/WmNFPnOHgUbiBtMeRrUMbis1ENhuWOSfoqsFYHJsUZm/ENceQqU6jyCRybz2qnUolpl
TUgjOzeP6rtqXJSkyzY6aRyrpLyZOtTW5DpGtBwY+tSxCpArhGTfTCRX6qmkbiB3owWbSEeMQbRH
Mz3juO5fU4c0zTc77urIEfsEWmCZQ6NGm5tjf5jQrdqmWd5RceGxy7Rj3Q671Bd5PgIQeLTk3VDH
EaRFoK19QXhkxcyhuyu/u4mesxosmRL+luBXuseGZJIgkzW2KFupU1P/4LYvftqOjUm8pAUFh5Cn
b3J5klKA75rc5q4uxD9lqX61s+SvdTUDlTAFu0yX5T1lbBxaHAIZorf1Oaw+y+iW42ok+XtcV+Ga
tiXOU+WIYI/NumEBAICFPcSekQlGWOZXBXpECpoYIecCCTXuGk18RbDnfYBYYNjo/4rNuiXfjbNw
6eRb7BrZO4ky0osXJXJ4InN5VZwSlxRIE/AtPxsPBADw5Di+JXB2T+yk07fyHG6EIEUi7iN7Rp6R
utIPHxRepcEmiz5ST1x7dlaKVloTxjN9NTNZNpQhh0V26W9ljipasxy5q7/kYHSPANqfBOB5Tdnk
CxvqUUyAcQZX4b/NmyUgPLFZEmw/SDuOH3IJDokgJ7v2HQBzCgnkbs8Ri7QZaWdMb1F7jI1NZbrj
eBGIgv/UIqKXVoHuTIkbNSsSI30W7AtUDws/xzEcTkrw1YVXFqvpm4bjgCvdqQq7vVPFkkLXI4ZC
+pijPuZotUaaDBlPMmGPONm74B8GiZxlukrMKJzeyFd67VrxFTEVP9aSHhM6wwByRNxiYRmPNd0X
4heYcxGwkN5zYTkJ681NoehEz34vi53R0dJdaRzJNLQoKNRoDtjm74zHpQRWTCDk/IGTzjKvaLWZ
oUxss8woO6f1D+1Bbs90XZi4UjoGAyrc1Uy1yFqc2O0SOAHq7dIpbzMbWI6EMv7Eo2survzhMJVA
PZyUz8sCvrBvDHK4cDpS6Lr6N6zjVnNlaQOcc375YN6Vls40Kt0JQX+r/GmvgX0a8tiqaF7j/KHm
bxobEBlFgJ0MFxQSJB0zvbFV15yzq7cCTY9kkyqBZajJnClzQ6Qv9NlDdCGQDydckf//8x6+5NG2
2otkYaMnZWLj0xhF3jnuOvUutNsaTjYI91Y9AlCesg8i62GTG8bpNTA5kddys6JuD1BkYP77SkJP
B1dOb7vY1LVLQAkeytsTNDMw+MjNz+Wu+h5JxBpoMtr6sJIHAE9rwIUCIrNqLUx4U85IhM3f6Ou/
CwoIJeVLiTP+VBtshAhQQmnVzCsFftVns0HikHIEB1PIZHViNYkqGj4kvxueGu1T2Abiic2Qn858
9Yj7pFN0GGn4Fk89/qcYe5PJ0riBUa5rdhudFwm8bQFYUjclGfLwSA20WjzspxZnESceNNq29YOQ
Sb+TJZtvmaoMlk27PliVh+XvRAtBTpNcyAq7DsSeumE3MKI7VyeM1q3mUdYrEh2i5bk0gOZ52jZg
MgIi32XyOHjlDxW2uOte8qt0eXeIiNzstMVxcc6r8oPJz2//U/y2W4sxUUCGreo0noR5nxVmH6/B
UQNPZqf3iRLlyqykg/8Z7AmCy8/mRf9n7gISP9un7y38rBXPTd8conJtwWfrHHnY+fmNtZqHWk4u
Y0HBTzpk+JuMtgK6Gd1D2EJs9TDlz+2lXe7wmKz3huWbDo/ac2Y0r3G05iFFjWMSP0boLZtKCb6Z
yqikZUxfreG6amQCNE57zpITfZbC8wmPAtAd2BV7GQNTzgrRSTuOpcv84VqfA4+/FnUezSrahsF2
no+TQFqZxDD3vUyfdfDJxavbixpdLK6MM7k/saNf5M/6oz9kRLAJdn/AuolGS/oIHT5QlaI/eRfY
CZAScUlzTrst4ugDCXsB5sqP2EGmspI/LRQQ9H/0I13GfyCuOFn+KVfxbLy3e3hZeU1mxhonamuL
ws6Qd1rufFAVrTjwrZNd94x2pYu0zZ0pFnbkkjCJ/wG6c5Iv4mUYSFJVndL9JRN6pTsJwC6sN7vW
hTPolD+9QV9Ov0N/cLCvu+1BOy0htqkjuNEm84hkcYdPemebV7DB/s9e66rEf7Ig2b7Dh+/ohN76
F2wjdr9/javK+aWet1/qP40/QhS187emE200V3yLbNOhXF1RmvHewO66z249rOclSOGhbF6w41bZ
sZIc63284WjkW1QdaOKnfu+v59t8Kl3Z9GSZeLtLz5VgygmlTMQtt45sFfoug3jfmSWbCQhdfjIu
+vTa938Ycm6FEv5rYg5lKSNkF1FiWBEzhbByK2EsH+0b4wZ6rqmMgQKDHHTzb2pMk5M7PAnxc3xp
IPqt6Uq7OLwzU4vZC5lWNmgOjKWwzP5guqPqnwc7fdfgf2xjFczPKh0+OgixErWz8mo8DfqpjbvQ
qt0B9et3qC3xHXd59gaMCc0eslZAII3NaILv50WTXveSx7zM2Dg54CRcxoPn6C/6U2gt/43IfElP
wQTtTXsTPRsb9CP6ZjTL5I9Fvvmj/Ty/qJCmxQhBz4HRIXMHjI/M9rj+jevj3rsGbGXn4NE+qTjr
Z/s0zk2zZiQrvSg+sofxxl8vOXx784vOG6xMDGZcJh63b+mpvOgVRPKehiziWetsnPMj1nQYIHum
HP2rfYpXeBOVyxGZuXDL/1+3G/1L3sxrjq9A6c4/AYUMaGB3mpaxJpK1sPJwJvPRzQxt2FL5NAvr
TaO/StFC/4CzxbylK4CdYlzTFfQ3/h89aOlpWN94WtEAN/Ie7YZhbGHqKqpbEvGxnd4VhMUYeFF9
QJriEFOy9tNvRu1XrHOGWr/1G5rtn4gYdXE16DYafk8IQHKiSMfKt05JB9rNhxkyGXIQHvv6QG+9
dsJ7yNK7ZbSsfJRL0zyGCUf0HnAgxi/qm5hcKP2Rv4KWDRso/GCn3wZkaW26KjO7u1ExZw0B1ttk
JjEbUft6oE5YC5xLtgw58RPU9BanLZAOKcca8x4P+x7JfYwEwiYpj/5FR6cgdiQGgcXOGrENbfVs
52eMvTZThOIeQ5AwnRbho3/pzfOYnY3wBH0wAH4jcK5G+Y8NC0L/Ll/uC1dT8CyYSx6nzXXhs+eD
56hEo5mni/nhFVMVamYteEXKV6r96Nk/SfqVpL/ZwHrHQZIwxhH8AjMi6s4CjYtylFBgpKRLrXEI
SIJdL0L0zKtG6NhrphQwz3QKWgHSAchzPL6hLVap3ZR0TkbiZXo+XyxP8T6V/8XDm2pyWrkp8hEy
eKUfrNIbZg8pcys9kvgjNd8H663hiWHeoTOOnqlXq3Q8FHNJcaHTEUD8Pu+Gff0FoRYOb3Rh5oeE
4AB0GoUZtZBI3fEdVsRLFCSg6wm0DHJGn8MCGO1zptYRcSQMFCpfu4a9MSL2AViVjzrKPnNmtGyg
L5UMmGe+7wxj8mdKLZiuAXeLRvw0ibZb+PGrTMfnpKcdvwrLQzqkTKwzf5eOdeRWIVDFGYkeLICf
PBJ2NNlMOu3MEbJOtpdfWqdGCJqDkSaiExmxYOdYxjI1la9qCOM9by0+01aAJ6ITfWOGs+UQp4JK
aNJO6UDuY9YR2CQtzgpIsU48YfHAn9BT4tYPYVIND7w9n2BX0fESIHqUo9FvdBUAkT6XTFEKdzkx
458ImWZIdNXNyREUA5tLPW6zE/2QXZVj1J9fpmncBRraKbbcse1IEhUiwl2k/JDkaDVMiHfZBPkk
0YRfuadFS9lFVHvW3ZRp5kGJMqQcjMBiKXlVaWF5scqYFC3DNNOrNBS2uAIr+hBghjfMs6iE6U5r
mB3XjYpnmI5MpTXbfLD2s0VTrwrAMityjjhA6d+Coug8qVARBWigqMR0rfFduR2Oqo47V/UXK9FU
Sjs1ktalQNSFJYeVrVYsvGUhykdwgc8YuP0mH0RXzmti23MEawlir8BodoP/TJaISFWBQmaEPPoJ
ErisIKOM2K2MAWtOjkmKfXPK5zfBVOSdJCLtEnKJ6Q7r0GCW/nsUiBeB3gLZW9W21FImvAEHYiNe
94rV4DZHcKBzavb93JssmcIQRj81PmtsS6iMooyfvYz+Vak3c9FUz7hYrlhR0GuF3xyFygv6W3bo
onwLYIDFUW6VQxsEn61l1jutqn5wRp6SLBXX+kyhVSAGv00922ru9e2gesHQ3uNC4T76LSzStdu5
uygR5ZEQdFTXuYmNRH0Ek612eDTKJAAZ6eTyPO+kYqsx3z6SX9tQBypQCY2W5iRJKsRytBi4CjIy
syJG3xdndMW19L0E+7hKrBy12lmBylaVc+x11TsyMbYZ5pSAo1GSljujat+iJifyLJW/k9GHuAYj
l4PIQJi6ZeAdK3yC6vTWmzDMtEbKMLWl82Blit0gsqcdwJS9paKNpCb34CExVZhF7MlxfCMhZV6r
BmdmQ5gmpP9JeBhLUk4CqXxkQyrs68n094MqfgOD17MLMnFX7YgZkygsFCLf2cmTjumxlAPMaHzO
x9Q/UQCFKUxp9jR0Nnokoq1CuVjjPmoeaUjAWN1wugyaChdoKJp7ybAwc2KZLeKWHnH1Hcr1uz7g
1xoKFi2+G+QKhZ/dktn8yPRKIpFnX5N2eeD/OBspVFpVCz3V6nY54Lu7BVwLSQAQMGUaYD42In2A
UEZwEiNqJHpNGhk3z52vbqOs/21MwGc+um8YmB8gTNHqMFHEv0KEntLuFAVvW6yWml3JeXgJs2fV
Q9ZN1IhNfGq3yqDjX2GZ2QPQYdzVzu0eT8G3pcjDrVLDf0KG8W8s2bvYItKuDk+sWsxkhF+xFKbv
oNNuiTSjVs6zS5DO8DSGmi0G5qJpKsIHquNkMrK9Gaa1WwjEx7Sj1e6keRDuGQl4rfGWYxDcz/HQ
7Zs27/ZxlqTIwlIGTznaqTy0UG1ptWrTuptscaQYUHLmtlVUuEWj1+9F/OoaQd7VulG6qUTPvtPo
FnAD7/WBzaKsVY2TC2V1ODPSx/cLoLbvGeLLkbGSx8w6GEOvu1Yn/gBG4MkkqPcy+dZvgRIX8XF6
5yGQAA8O12LSqYL7XHlGKU0HRRL/Ydqn2olGJxWz+qRTDKB6leXUOBHqabppH0VOAitpnfZIyQNN
OVq5iFF4BJxl3GqJ8C2tVC4N6R4pXFeE1eNBKusFl1me+BxptEGz30YxHL2OXZ4epVDslHngGBQH
nIGU/CDWFicwrPHmnGKQSGk5oqvAsyk0G3WmokvFmuOgaHqVpbcraaxZCsTpc5RZ4ZMxa6692YND
UQplNeut3TXDxpga/5zmyPSMRAYtJVrgRHoc8E2H5dIYWxXTsv/wjYHzj1+I60b056OVdlfNjKdn
EYLN1GnF0LzLMWGjfQ1TwSNAM3Z9KQaQm6LwMIQ2cQeRblevTqgiE7iRiqW9lAhDXLPIAmt0+sCh
W3eMJQSUnRrusLqCIRsY4o9037SPOe8uaSxiSa/HcK8COi6wpelj8yqzEi1dKlUrwsK2VRcMnq+l
7THP08TRBXi1s6RltqmHW0Ob6Xclls8awfROEb6aGBgkmcHbNqeZ0XahsWoLakNDFRnaWBBSMc7T
0xwnw9XKuuCMUD7UoS6fwMpugZApW+MnlNjzYqOPNrVIALVpiQ3IaeOglWn4xqbkil1R2MWMP0NH
IJv7Gtpz339PG8y0QEEt2zTy6ZBViBSUMfZCIOe7IJF96vm44pinSYfJSAzMxl2FwUw7LUenjmf0
3RKBjtANXtKtiZ7XDEbFBfiJqWcDNkYHwfC6kFRYLo3xWyqdsapVA5p8g0IwmoyPyhhHR4pi8QR6
r3ATjDCiWBneUDHvwHKLmkLo5qM/mK9olt6HLNKhr2UMqJBpFtrQ07LV223TnUUrrfd+SbNFiQiw
UQNaJEInPLv/NFGoDMKgz9/LAcppT4BY0ZJ1kCdWtFEyCqSbbkjpqR1LwuDUvPuaCM2kNOcpzA+z
Em/7GsG21vPgIYQm7QaS3DCMw0YIaZTWZD33Qjd4s/IQWuoJwxezk2+o8rpP1HavaMpZTzWsQH4v
XbOCERcJZ7YgV+rNLEDZVPpHXsk7Ui3SJ63ocYTO65tTsNZaDWJUOCOQKPVhnTfZsJZLdekRJspB
qDSRdzCqtaW0J8yrm07DlQCP510q7zrhDHxEDI2wDbDEN/NFxXAP7Eq4ZimtKD3M1bso47UZauqU
yBx2o5BVnjmdCwD4fpR+iEFwzCwI+BpRbeu4i9RNpS2Knk6cnbrGJVTC2SgtWfjCAKgl/Ox50Grb
WAyTtY9KTkmA1E0RiZ0jWUOhic8j9/+Chq2qkQLd7odAXgZkA4OGU8Z9K4astLGQv6b8T1IDIiQi
hTZgziR0mMqSMSn7nYxunuDIDq+rbikf46wQzI7kHYYtiY4mjjCrpVpK0dEOBCzt+nkw17ESKKtw
iqZ9JsHsCDm72+as/TbdKO6TVqZOiRPi9sYKOwwGGpcDgLTw+rhkxFekOmVgGEjjpmvL+TosL2mK
HGhaHEw9jE3OeqJI0Kil4f0ptSP8MvzUIoq1VBDUYzShrUmsgiQHficGEBWbMKPPYIWMldu4fQZj
yJjrv3/qm+quzCCMTcFnrOJNERXhVGVNcPy/LzJ3ddArwVo3m+V4VmzFoCXiNFVHrHiRsO50wzz8
91KnqXVQa3jOcrBgMArkk0NnHf57kQyFL2qKG4uRTsT2WB7/eylmvTxmi1diEqAA8whsqrD5imLC
1iqdtkYlttVxbtTzGAXatoLe53Hgzj1teakn6RNQHb44E0XgNGSpTfhfOBi5F//3IqI7kub8wKwF
/Sw1CQ62IPPags6hFejYQ7suupAW4HQD6QM669wNtaEECW6SAAgMRkc1rQ20bOJ68oC10HSpORNX
JZ4+1ircXwINg2bud3KFGNHX6S76PON2Lai0SsPyVFYYpatMTe4zYRD2kEiL4RIzhJjLBEb1KA6z
cdgOHRtXgKOka+UKNTkkQs6u6ARkX/YaAwYGghpJKxRPJMiO8XJ+F2I2YgJxwFbAiJjj+tiEHWSO
xmw2kRUB4BQtCvt5IaKldEkF2doUpTFfQ8gXyycJUAo1kBI0UHKj1OsydMB4I2ZGcV3iTbKaeL26
tJHw/QHoNaAKDaW8bUflvWnJ+UxjArRkaslLbZpOzjudhEGvdjC6Qfo2xggdLqlpzsvyBSfJdZpr
5LfaXh9n46KOGeMUVa2Qboz6ZaqRGOUph+lZ7c9zgAMiq4WRdt0cOjPNGqUxig+zJNFSnPFaVEXw
W5v43Zshre59lHNVm5wTEakpXR/m56AaTkZHedrlxfjQiRZOZxnpt1D+NvEE/0Zr18QMUYZkVeFK
7b5Ru/BYRQMCnbIltlGtFbywkOH1oL0KDXHlUffSI/E44jh81mN8M2PQv5APJQ+QyIAVYRRWiSk/
2DCofE3SZrImwS/X17syIBksMXCUEdC0b3I6LvnEdIV2UyAqdGNCs7tU82StFtiJ1PIOctEccHYv
a/2A3LKb2Fu7OOQUNzLwHnRPbwleCDOgd7WyBGMqORqFhHkIRk6v1kkaE6wq3MIZbBmeBFjbpPER
truyWbb6TAHI3KX07od53LahiVS+wOEwFP5RH/Fb1lTN67zI080k1y3x1QK4hDkFYO5rPrW+FbiN
UO/Eoq3elZqF2GpIPDWjcjiaMZepNUscmLqlEeZMBUBkSz3QZ65K8dAn4XHWhxSQi3qXDWU7Bknn
NHE1wY7P/1p1bonbVPVVgVNBhxUn5cjecTptywzXaympD7o8DP9QYZigG9yyjx5SOv7TZwpkOSy0
jdgKzb7t52shxfU5jSoiCO5DEIQARimcunbI9gON4IaEBmWlGeqauxDoTCfIh3yKh7NZMBH0Jzlx
Ba1VD9WArz4saeWVg2x3foORy6i1IyXRt9AP40nPAc1Wvq+x6SJQqtC8jdk4r9OsU+jkirkzV4JM
3Ceqn1Tzp60egXcSdep1k/P3Lp/1q1438Tpu7ZbMM2fuhdqrhcgbcnpWwUh1aMmkOVnMzxKm4CtR
8r8kqx72czByUpV6xxokNJRNw9QKd9BeCpn7mJVl7f/3ZRYflRSRBDZ8/feHEjuXm5GzNLeiBaWA
mYQ2pzCZfC7hVPNAMCBRYQjvFV8ESSuO7xGj/L2kDea+zhmEN3HJsjaqKabCSXM1sbsadH8EBTVJ
Li2RARVNJVGD6PLfy39fGNvgx8hbZTs3w7+mTNRdIMj1xfd5UcQCZU1U/yj6hFJNC/7fnwsWsS5N
SRuiWqhRojoee9p4xHf56jx5Wjr2F3/2mYNPJfbaKacuNCIVyBq2PdVsW7syqmZ9sKIQHN3/vECm
LLEBWYFUYyJj8jF19WH0K5+MNBJqcIFDT2xnjIiZ6lh+0d8owhK37kTQVCDf5anBTtdRZkva4qgl
y8RRMi9uFO3RSx0LAF0RlIs1ovos9j+6GSsZJbdDXrdBPy2867mA2KCDOCn29DbyrMBOyq5R5KBN
MqX7nmfJPEpp/dMXLaqMsavfoqkgszlrONIgJE9wGY66Gd1q63vMaloVCAc7K26uOVqJ68AtKyVY
CKxRIQOD3g8CdvWFMTTd8NAO73WmPQpDKlw6EeqhV4aPSCBBtQ/Lc5Aq92xEImcMZJRYLStqVdIu
ynEUrzRh+ouCOHsJFjh1aBmo6yVoR0VWUGpUaKuD+UUXLToBIGlzYJ1D0/4Yocx43gwLrwOrpGYd
3VexeEbLcppTEn4aEl5+AbNKpbbmLfEj2sd9DQlv1L3I56wHxqrYsS5Wp5GWj13T6s01o7kTLAVX
xkTh2uMyFoyouUuhjvpaDz5HuCll2Y7nJeQ1lNpuEeuFmRbd2eIS/vllElgl9Zp5g9Iw0NcT2BVj
JnA4C8mmreq3Chh34ecz37eeX8NQDza4ch1TCa5LuU8bLDiW6RABZiq5KJkfkWIG+15M/+SByY0u
Kfd+gsGjT625q1Qd+QCmG2WA62SGpsN1xslQMmeJJ9OuG0QeZdcw9po2gk+UcpE2JWYFRjSzZGwD
q1bPimwWTmKhkle5nKsmIMxXpFPyKaQIvfsAalttEm3mN6JN0zDccOMwEyxEw6v43nhwx+6nZRgv
jslN0OiU+EpD9WgQ9CzNqgzksG3eUp0+g+zvZWBn3+UQDCvVH6ZLPoSIr7NkneCapwIf/w9T57Xb
uJZE0S8iwBxeGZSTJVuy/UJYDsw58+vvYmMeBhho+rq73RZFnlOnau+17SwqLNds0ShWYs8scaZ9
ppDEeTCCsUKHJmToecoM+TxG1rqrr3GY4FVf/mtuIAtIdEi9LFbGfWqItGeFaW10dbKPeqwPyfJi
pYJhZ8SBuUKBRkb0QwwxAsV0UVjVnvPt6FJCoB3p1GckBvVXMTVwzZLKgm5YWY7Rju3WlMIF0M0K
j0tf5ByyNMoUUBs5ACRH0IfEK/R62qdIl2wln+tdFeR4ylSZzRsmlEuWBepLy5I9w5SRTvsIPY1U
uoh6+TDb/Kaq2fjaMBDhY79HeQnVAqzywQCakFYki41WXx8VdQBOIJIyt0REwVAlibUdVqMy+ofE
L7iaikxHWmtWCBe6rGGkEtdPEYmSrjTqbkp7+Tww1UBklbxYstHQ5uUOlmme+E0XnepcrV/m3pBo
/mnjZgoA80cS1v7AUmhMT5blqmw7qH7SY1hha5bDrL/8W0frRLbsUqdJSUbYq5ySUiiq8nEWOcsi
ASl+hKYj1yhiWq4vOIx/L1RB4VYzyJfip0hH0f9Cyv0zWY1T5MF0KTM4u6qBSWMcjZ9ILseLXAP8
ZGDAMG0WsQKNyMjphygEbpjNadaCYDOAFvdH49BFc31qW6s+sVPZUUlfaCpJVrEmhIpS9v3vtwY1
b2hBDu90raVNTxB53E6nfFYIW5gnZCh+OJ8KOqFHI7xr1gBAPgp0BGoNg2LDio5phzdhzpuLwGVb
twvwwofNLkZlfQysor0omsVvQibjUlsIKEWCv5cv9YHYXqq0aykt1NPsw9BIEqG9TBKImmTEOBNY
GvFGQQfubmrK9aSDeiJKwgce2e/05UtdaQxLdEHUEpJZRz3aj1aCFKNIV2MS7xGJT2ZcA3kK10U+
ykS/jHYrm79hJlZMD5KKYTQBonw1kxrzJ1OCXZjUQMdTFdNjCYJLrLr0Vg75nmJOsEtN8h2Vruim
XNoChnZVdJ7nlgAQsSx3dHN4Agj2bPN2dAkHaDhCeNKoyOexIE68bbDVNfjLCAtSmwhugJj+qqo6
QHBOyNa09Fe1nZ6mCjk9CMX3TkgB3lfKvSn971oBPEIDj0kITjBkdaEbBDg8274FHfQHZ0NZTTXP
XNOJSEwCcDm+lB5TwFS6kbHS+OXcHv+9aPOQMPdOI2pU6sFBDw5BIzTHsZb9bdMHpOZq/TFPTCwK
Q0eenwKmDe1fZftZfRv7VmZoiv+zgGCP5i+WndoKplVKPGAf+v6eCcyvgAF+h6W+xUUyPhUQxm5c
U605g2+EDjuVEqXZJoNyeSVlpLu20GECNLdRb0qOOs3SrtQqaScVgObmUUBhm8jGruWR8FKjegvI
Uag72bSFBK1AGnTy7t8LwVT+Nlzah6TkoFZHwldDyyyy9H9/oMv8DILb1i+5p60MtVohZPCUph55
SoPXsNTH49Ckxc4aoq0FrekYNOp0FBKaO3XRuMpQJkhLohneK2saKvWIxFEQE6bG4T1uTDtJhtg1
oTC5//6mX/PXp6LCwB4WXxwp6EikoopeR0kpcwbkCGLPJyCV2nYaA/GYmnHuGjmaQ3H5T7kR3vOx
s8i6Y+EmH/tYz9X/v8RqhFc6BvXQMCQ3NdnYF4lp7uF1MC+I1ePQacqRBqIKRzP6qiCeuGT1vAVS
C802bb98alboV/CHo+VLkRlqx05qE8eq5IcPKnuqeuzVgSA+uia8yqLZOEOw8NmapeOtydhWrXxe
z0YHmwvLdq8l460wE+vqk17Q4K2LNYOMuZoxvJqzglVURmkdZps2CtOb0ut4ulsBUmlD1GZfwsFp
rAyLNCuxmRt/HZAzjHv8APZcKPlJIpUFa7iCD9/LSlRHhdDkp8gA5ErH+Zkt/zUjgPX0IMRKYEWb
QBvBb2kVG77YKAhaQrruJQOmPJfcoICVQ0OlvKiiru3DbjwqNDuYLgMqLxqcfmkGQbkztcKtIkB4
VqbW+668S3FVvzItNm1Va7HWszW+6YoWoAkgL46SVYNKpk1vKP4KmGfgnzOom3FsrCZ5iNxZqKuX
kcWV1nCHBTuRDjowaqx+bbAxdMbLrYxQSu/E6prABq+kisOBRP9utqxqJQp65MQ+29AY6PomTBGY
iiHSQNbYV7WpPjsDsGCv04S2EHaAPUT7UKoR2E1dxTvQo9ms5u6WdVyjogivYceineX6fYwMnLAW
4V49rXsjHYS3REgzmI4DPSVL/tY6fImFL4lOrcnytgnG8hzp+VuloX4BvkHMnKFdsnYeiGeks5uV
XbDrFHxE7ZsE/RI0PGyWTkJTOHBwWVlTeA9LuLD/XlK08mbZTNshhtfR6h2aEVrloDtaoghnBEpc
bSrAWVR3YZWRs7f8SjPnt1lDBMtNuZj6EIXlfoSun/nR7t+vanGJNQaMQEetJho3jMT4ChTrL0nR
DzJPWkP1IuePLMuVqa6SoA7cgoihVRu9+TLTymyIStiL87a32vAKGcdO6Q/bQox6puD802hpfc7N
uxHMhxACjU8YRSLXXiNjik8Jt5Dl7tsKjUGz+zR5nTqcJXUpEEnbjN8gP0fMJO1oxxPcxqrSZNWu
wp4JlaStjT6F0uNPb5PBOhGkA3nvywtGWElFTZiAyyO+NrlKZgfaYqI+qvoIX3YdNUh90ewVlv5A
0Gjg5ti0iTq9GGMsbMc0vA8GmnItxmQjm0S3Vn6O/FaiaI59MXyxpv5RD/NHb+jjgyieZlL2luXT
sw0UrKTDTHtS2Bi0LF7UzmBcqd2TAH+sSAUl9XF382kV7sM5/8uIAjFK04KJ3USXBmgUwqv8WiM7
hGnBmVMohlerx0IrxwPiuyaGOpIOOx6atyrLZCfpYqIo0jJmjBWR2plL+JQy30dsmUfvgP+KgxHV
xYGCUgcmqy17QnQIZkLMp9wi9xetmrXPly8S5REfik0lg5qy5FjHh0luiSzgzG+ViOjQlpqRm7zr
A2sriClG6BH+SjCeq0ziG9dJi8mkuo518SVHVkYPTBP3UUTOlhKjs0g6+THKE4DzOUWUk+C1mZs2
Jl1HQLQ2xH8yIbA2CpESFWwrvSV8hlqzeLdqTTtoedFckjK6xDJRpZqJrbSsJjjIA+YHNk6U2n4S
bQYfjD9UbRZDqL9BVTDOMgx5pQESX6Ea2dGnSL1UqZkfKYO0qxB8kuIEQVcPNYyeM3FoZccxW89K
t4N5CoBRjr166smNagfpPQ8yT13+gjqFNH+tprPhwXZ2QFezQjadKOGpwbDQ6WSSzPFpEOiIDYjL
hyQQ3isrImyXrM9VMdylAnNZOpaEdiEFs+rmTUAPbqT9yyhFSOCsCniCFEqnRkPLXRPP6/iJ/BvW
iOsAUSNEFwW6GTQdUY+9J0GIus9HY14LSbwu56Rdt3U6r+IenoBoKtKRhyybUvQ9KQpLK+HQUclV
45nGzHfWCsUrysXJVc/i+d9LLQEqsJBORY3iCXzVaNTspEghE1nbqMpsVwSIa+Cg4xfPvZwCwxbk
FJGxNa6MWOTyAPwa5uFmLX8xGqvD0FNH9D2QFA7v6VqokmpdJjgKgiVzQhpqyLC86Pm3FXRom2uh
2v37vaTh5yP/8DNSZGQAy4sRxVfDsJpVLaXwiM0ZiZuwniT+FahZG30y71onqm9CR1CSmBl2LCJu
09R88gB0aiuapkw4TPWl6RgiSaTRrqSwjgnAgXMXDOU1o/PTteCJldr/6GmKLLPD5NxPsPbDNNYB
etu5/jR6VkaA+sU9wwlZtYhpLAFfqaA9plrvt6kyL9iUJSMmU4glFTDeJS0DGL0o4TL4mHahzmHW
CirKlEja6eq+rdvQaZowcSFAmNPspIvOCfFurzMRLUlrbZKBSWHe8XFKfEOjFBcaK28aNosp26pq
PX2xg2JtWPU9m9q3CYnWz5A8alGlAkelztE8QWhEoJjM9NzoYnOlBLXxmHXZJtUiqBgPqW2cbhMR
o34y00lrWlSveoiirm18hr9tA0rOUC61lev7cqo0ZzCoQQiFR0DXVRp6a8YRYRLeLRVEW/2pVBK9
YfbPfT5Of//IVGZQDId/v7ICdu4wBJWljmJwkEvU93oKQcHA9zlk5UdiauNKbM1pTRhryQ5IskO5
hFIHsgFzoCKrR1YHRmm6pu59hEvD7JMlyNxTJ24mq6GdqCpqgTipDolYQPxQyns6wFtPSom0oiyO
9waQF21ZMvW2bdyuMmoW8BI4OjNq25BAqrIRS0TYZYDzLF4apf9NpOk8QRVFGxlK+6L7LRSicf+9
kJ/9acSIxCYSNmeArMvjJSAkAAsq0Yz2xTOiFiYa2ngZ6SsdjZjgYjZETzd5Gq1lCKY321Bvcf2Z
CR6bwdhWdYwnc0I8EEUfhqpo545z7yovQwAcQwSolFhWjjystr3a9WxxoF5HNttRWtFAYMIDNC4X
rki/4oMlsHUhUfwV1+jrFPAsMHvNNxFqlOmpx8krD4AhD/MteaqfmMGCk34k5TqBjlNuOS6R+LxH
1kwo6wFrOFijffKFHRZHg52+E4d5yu7DTrkYYPC5PWy4RCBCgzujG6cA0mA5JQ5/gGU2UVehDWzN
uuXv4+pz3Jj6QQeM2V3lJbcteP4z6SUvn5im+U5w3VfTi2K/tGtU5jBLmOmsUbjCr/F/4TrVKqa/
wZ5vPd2lv3wr7kQPtXR+kM7qC+HCRGtfZvwDmAS+cfGv0m//0h4gTXT2jAEffP2JZELudexCh9TF
4Pw17nOXWB4i074ZBJ3C9a1z1TNuqAX/8xY9p7X4Mr9j+niJ7uPCpSVCq98aC+t1+MORJXrzOXpm
f8Kt+SKU3iuOwjnxgp3/hipFXoP4QXagOcpZcZnRr/BEsTp5pvNDXe/eGQIcwkPhZXvAY/ZzQCZ4
PE9ovZM/kqhIVrlV68GZb4NB6DpKWfMtPNTb5d/BoAKJhmjj7/FSPGjCXMCCcQvlhidela3k6Ffa
epmXD3Zw1j6ip/YqfqqzzTrfPSKJh8+WblSlM7CF8ar+MArhIgED+O12pGrciz8CDLuddcMJvWvf
54t0GS+4coyLsKrf59V0xemeoeh16q1wZZsng/o1+wMrwDENHT7BbnwAMwwPO2XFy19zLIP5Nl6d
uaMKj1k3UwjHOOTv84/vxPZGuXQOkRGuOWDfhM9j2VT6axTDd/iHDhqckTChZ/KrbRj4cEbCyf9g
kjGfJvBGWD1/1YsO+xT12W66izsU3IAHQogfXgEnLMSxcuhhnJ9Mj4dtuTzCQXvFvhQJB/llJno3
dYeX4KltkcM+0IrIJ3HN9srZiusun1LHQxn1B28MGDTeHZ1B6q4aMZ+ax099C9vOy9Zwpo8gTGiU
rO+wt7eCjVRxo5yW38O9Wtvqtf2oXSpmBLLHM00zr9lB4jlqP6Ljb/0fwu8GR/7EbDza8kf6DDBY
WrdKXXFIxBNOMg051zYUxKO8w/+3PSKWLyhtbCyBHq4ILBO1p+3gcmKlAGQGuYyJwUnjkzQO01X+
1H7gw5zBSLya21d4Fe0Wxk3JKY3oVP+KWrRdENsgolbsCifxCoyG59zlXlZuDTiD6hTZxqncVO5j
ODTuVGIGmTHHBlfWGXytCDH4k4Dp19ZW+iBF0wKcgmjWbThOPwXFtn6ULQg5B1tD3nvkcLijMzps
XevDG+cd9BP0H09gc2HINbiA0XscJWYkLniNb+4HGxIBxaVgB49uozgv4Rvr3LE8kKwU/KGThrbF
kzS+J3Zijx+do5bOuNI29QNj9+0Te9E1hGAAd2XLKBy88Z+0HTZ4Jo0Ly9Fr/qKvhA+Ayb8V1g/+
mLmmL+wqV9xp+HfVo//J5X5h3eauojrWPeBCrJGgWHnYw1do17v0PXveucnJyYOjFjqIvF+Yd6+r
vbCyboCBj9TYPwrPBe2gc2br6xlyQgfgC1OFO9lvxkVcxfeOXy6tJIoc4hwrTzivMIVDwOOWEU/J
H0/Fn/KKuwFSA6sKJz233uPvUtwRmBfQC3J5+nf5hUfj1EvOp3HuwBDcgdGyvrBdvPiWM1948X81
l6CYk1x4pHXYIhFRqf02wBXTtqCGKpdTNbuWK2xz+yD+YOMCLH34QCC0JfrzKXPeWLerlBzI5Ykm
YOCKFW0NSf+AnWi5l0zeHK75dwImJdT99ZFuPjTiJ6yslErgUh0idoo/cQWI/qM4sx03trBBvX6C
PJapRBS5/RGW6F391t/NmwQLK30DkXiCVgvtAozsN3wSDDD1tv0mTMZTV+nReO2/mWoRn35u37pD
mtrRq7nhh9WvYBcnw375qlz/QIfX+dgF3LHNrnR5OkI+U6Z6IB1zG9MsiuF9YF+/w7u6L4+QnXAT
XnAARxfo57mz3CLaueAz0hxhZXoWcx1vWTmQyGMU34ExIHKr+ox+PyfuQ/kIVWY1ZeS8csMEaIA8
+qL4+9c6vAHtQ9wBccCdc6Zhwx8ACVh/B38GaEV0PJts1WyNdevt/Csugh/0CTcg9xLpZeKJrvYy
AgW3Vq+kSxm7PQi8yRaJfuKBIYNFWUX2b+QIb3hvf2AiOCwnSJqETbXkgt/kbxKEVr7X87kKDHRf
cFBj7OY5YR29zRs8blwYwSXtAntMeThTJWAkZFGGl7Eko8mQ4zAYnWIPKPuHILrvlr2t99NFcLao
Z3jmINY5pfedcMfCXvGEfedEmYuXhwfvhG042rbGOtvrV5j0sAss+CjMEk9Y5V/0T2qU1f5ONhgB
ucpF/PwpzgQUE8q3p+UGL/el2AAkJjZspmrAz/WXPH5SZzM66hk4oMvT5Si34Ln8jfYA40N2rvqB
KC3HuM5AHeZzX7Ixf0a7I2SpXbj28b5hiJPPSDgh5omflccqmy/8lNMzuNIlPryq0GHSdyFyYc8P
G25btvEO4gN5msKq2gAb9b6yB/G87zU7osOexGUfPJgFkY1hkCWeEMziTpoDiQYUArWbvoPpc1Ft
b4XP0n6JHgvlAGaB4rTv6fYTXDKVg+/csm3N/wVQ5PB+XiImyrZxM9cLUgYQ4xVqGZs2I+z3+RYD
UPhRFK6J+Sa/AIR8bf4IhFxW0uXHwd+Msw9Z4mpGiuF0zl25scvX2GhxWwGyseeNvhU/5I/+UazP
9EuU9z32dfcTsAWQRNB7NN+pr6odKp5rH7B5Bxs+t6uPEc/Y9Xd82ieujY2W5qN4H6+QZjc15ae5
JRISlgpv8Dlj2ZJf8U34r8I5+1tmrRcsWtxW2VH+MFaMRHfaGlsxDd1fH6aSdY1O4YUb49Q9ym/t
Fr5ixIHuwERinfyKCMAc5ZNjiSOckf9s628qD8JJnXlPLO0flU57yHZsVjKVK+WL/CrezIO/Da7K
O7tXaGcPqroTtQuuXg9W6V+DFHKVFK7+mb+HF2UFQoKpAkBWPvpTsLP7Jzb76BM1w1+58nfJZ/oR
XCFukE0MDYyFF3wkfB6QxGjHKVhSZ/ijvuv+Oa0wrjCcBqsK8YW9PrqHW6aZu8SJ1oTd38qt/MnT
8D6+05XANyd/YuUjbmWxJS28HKpyHhkogZ8U23xncofl3pV+Aggk+2o7fccIojB5UQUcugcp9Kw4
eAyCPxJjuHtpDdPWQNWJ+hfD7vhECUPL9gAvKWYU3ByA/yZUepUL40FlsMhjzLMx2NxaLDHSh3/N
d5y+Dqyr/R9FUn0CIIunK0cTR48PdNSd6TIknD5weQel7HZv2gPLI2vLaHEbOVAZuLN4Hz4iFRz8
zABwCpON6yy8KU5v8CgoR3l7WKGoXM0RpSmeQ8DLFxAhuc0PZDJmcEg3gJlVujGaNapK7n3SKt5l
Dt61PWF5EO0SURwgxszjcuNOwqzYXZOr/8kdL16na5F5xO8Nn+UZTyJ0UmKQWYulmnTLA8u8fNXc
eM3VIiZcPwXIq6lWUbs8iMdWPsJPFS7Mava6yN4JruFv/JB+CzkieE+F7SJgHa8gfmgz2NZaP+9u
IQkxLBZ/mdvjV1WxteoXqr618qm8zDvfTlwAQKd4bZDzMzitA31u02yULTuk8Toyh8W5/ch3xsdS
zqiUXmdhb7h/wfvC6+X6KxcOjUBKKbanp/Aj10tOlEHYPbkdXnXQ9wbLeO3NN/S5QI4xST1EVlt1
ROXoMALkcvOugwegrTpet1xVacF7j56wNoCYYZXE9sz4HHNk29g5YMwErSukOJ1JUmiHP+OrAazC
IynsK9pE64bLxHqLNOhD3TLcsxu73Kpr6YwhMfozjyjg2JdEvEu4Vxzka9/Eedj1s+AryjsPMjU6
Z9aAQiP7a8hXYO1ebKDKCrSJ469KVjWv3QinyIPvs4NBC6/YN1Zs7S6H4E3/HcqugMsUmNkPQxyM
iNwh4qdARvcI68jOfykRYgox6nF1Vwt2TCVIhC8VJU8YWlVuYP1ufVNYBLLHDdydmjeYGejtWEsW
U2NNL9KRAbdt28fEg/dS4R+0Q5jPDwW2GBpprgGeHn+hVjV3WlDCrTsRvpCCOwemcDI59EKecOQ3
Ot5ryn0OCzmCECQ2O9rXiyCMLRHcHAdowut6OpXQfgHPYuKkq7TUE1QY8D/4bLlPuLKx8WYajtKu
eR/FV3mBXMX3oOe4WEloZP0z9yrD3givVbzVbkXkpDiloeLwKUI4NXBr2vGFCQVvQ/7xX8kDYA3n
i8kdGgYm4BhRJMA+Yi09sIyrnqCgl2Sv7fufDosc0xXH+uay83im73g+2fLZMsR//K26deYHe+Y+
Mb0EPRxnklfLBIywuJqb4rI8/nuWARM3rh01djveMFOzsGgEx6dsueSK5Gxl1PcirhCHIK0oviEz
aRWCZZd32WnvgnUMO0cwz0K5uIDb8giNKFFXOs0DY8M6w9oD9ot/lAWByCAWmCCCymH3gxPr9GZt
xI4jKGFaEWyNmsMyMpFcsWSUfDYccCu3YFDLzRG8IJz+Vgjg4jhN1fLV4XIvwUA85z34zg40cr/l
YCCdx7PxyiEC/B59BYEtGw4aBC7cYVyFPTGd32i46Ohmy+rJT8+6FLOc/i4TFGvFa4jbFf4IbYwh
XNZSri6is3bkgVtCybsIFIvLq7UQ4ljLrG9jb1LetG4YUe94OJfh35vjGqQEgyRYOjplCRKYL5mj
P7Y/oNPomBUHJ2YxL5ALzjnCAwqCwXTrBxJHRy4ndBmQIizaiM1KumXISjDfnfp8q9O+LBE37Ezr
T8uI2AOys9MRz8EBzlZMQCQLGe3Kkrl8r+AU2Ofv9EUV8NHRu/QYqarZzV+Eb7yQ8fvMGYeNkecL
jzkYPI2ko/CnfTYwLX0XI5VerBYWC6T45AAeu8hAfkdMTX75gWheWgtQ3s5+C+e1v5hrZaJt5qKs
DYiZdKavhJ5WdA3Z8SFmeuJR2VdH/0MkSTw5gqYcn+3ZZ4T+LHZ0kPj22NnnbfdW/SILJM6HHWGd
7ST0xGe4i6pXncJv6VneehP8GHIn4DjFb/nMOFGyNOe2woOk2tJiXMVEem6ubHjqF3+QIgVXbVcx
cHOWFZSNjXhjtk9QMD/t9zG9JC983TcpNJ1SQHwBocKpsId/H+HPTt54a9bARWi1bcn2LteW6NXM
V4nypLUY7yvEM2vr+0hO7ECDFc//4Cm0aUBZFOQSsMy4msznxoMDHYQB6Rp1JHLyEvoChL8ACeOG
JFewNWhZ+eiQ1sYfMqLd9GCWJ0W/jvRgOUtyckMKmGVk9e4R3uEshtCEmT9YY7Xt7upfTMpNdyAG
qO12yBTC4G2UrjqNn0qGwIJH4Tx9Qgjnksg5I5FdEB2qJbZzi/MCaxZbu0Lg4A5YC1iBGVYGpVq1
onvUPurbq/XOAgmvMiguJbKxbqfS8CQfxdxK4LHpzInrXvMIRE16UO6qeoJNC/8FlhHz4yV2WUO4
upHFXTFtDDYHlDrVnYR4IoKVD1S0aJBr3eNbCO2uNb7D8iO3vuT8J00YRLevVfUUSxYN7os5RFu5
BlJNQmGiw7wh7HCPu5zIicACLwE++GoUG7IaNHNlqesIA+dXxvbyW+yC31wBdrQnJzDIrnp2IJa0
REFs8xhz1AfQZj076pGIvBDYfp4EyVxzpY7E6luPFry4SrQcxctMSue4FbTtuETIvirNVv/CLtbY
eJzAHxmoUSKiLjz5fuTunb6YrgI00AdnNX1mG/Wt7J0WvgfNrCX4AS3zSuCc7r8VFNH6qTfXLPi5
iSB2l1vnacYE4tQkV4DE9JcHktvRghn7y4+sa241umK8jX8wbhFVyDUwwGBeCwtP5AZwjxUcWF5k
3ZG1i9x9KMarDh4wPWIVUChjaliWpF3+eyAMc6231yDdWeTgCF4+ncDMLdlPtdvLbv3BGrniGw3B
bsC5dYJSxYXgnuVmX5AvUEBNu7gCdjX2SG0PzRUcpKB4IzoDwlGwwxiYdDCBrbqBdCIikKhAvZE8
F9p2+ATGbfhDOSGOdvlD7AkCaRkISexSd5NYmGSuBsVBdYhipVjXFnzGufEvZr4HftoDcIOU1FzB
KI3/DsIVwKKFZObgodCJPYc2atIu32fRLu82RX3ySZjE5zmhND5q4TmBFQvw5IrgClrlANCWoGDE
WA3q6W1iOaK17A6oScCQmXRiBKa0KFo9WEo606oESThBtyLRhRjcUVwB6sO+YmwtxfHX05c+bxSM
MpObW29JuVd85sb2EK3Lat2WWzPcEO3MmgBPU8jOiMll81ScKA+0R3hj6SAngeVVAThN7HcEoWHD
E5Cqy09CFGv5gYe8CDYqZaS1L3qPRiUMnekvBiwLNLB2Zazlk8ffh2FNZN+1yN08W0Hc8nWWcZfN
hue0e2N7pMU7E8UGZyh+RNaNZd/8K5uF6sR1pcLn0CEicqI7RP7lq7CRd8t2Qrm7EH27dEfmFUl8
fM6hRuoubQhH/dLv6BGbgXOOY3FWWmBXnlUueFeYTp20Jsyl8T2kW+zcGuN42sE2n7RAHEO9ioM1
apThj8ULuBbDhsz3GL8gNaK8AMHR0Y7gFE/AWLcGqUYHnb8nEmYSESNADPxKVpfz2wj9k/BIG05x
Nx8505FJUrDlCGwNxleCditahwBpWGW+0ZSVAFwdTmrQXkr5IDZX0b8g/OLjIpybOYUhHSgAeUhh
onAxAF2rwdGCqdFJR53E3vkEPVc2uHnvYXjts49QBslhfi2pOhDvl2WNA2HKqclv3+b+JkgyRvOD
wYirfNGKF8U8T/FNqNxk8iZ1xUioZOwjO+2iKaUU2PPmWWrkxmZEjtCUHyOWl8V2/IFlxkoWmtu2
pkjAqOhZzY7HpEoeXM4o2dGTbq+6usqCI6534Bzl+BDiA3o4Nb2hPoQvmP+oZCN8dy85vUUu2l1k
faucImExwJt00rM9SdIkU8/Sb2/hXyvvuQFi33pwfUkwzsuXxAdj4vEIg21oyjv/DHbeRdtFjDRl
NKJnDixAHOizoMYjpTzb6B4qHGKXJpI+yUiRoGK5QHN4Q8JTollwN6g1jQ3Z7FK9iZorIyrCYXkC
TYA3AoIdmzUlxeIcEvNjT58GLD+AsaLbc1juHYMgZMSR8M+aA/kZ8xKCA1LKTbv16O8m9HEKT4XD
z1J3G7g846Gi4S85zUiBxWZDDYSAZT9BhmBozyNjbdP66Bcn3rBRvJIC1WLqyHlv7ENrdgV2i2F0
ROXBN0lA1SIuW06CK9I4GkZJ5rak38+8hyPF69gQh7urAW8r3AkRcIQrPylhucE9BTtkrP10XZ/5
sGHU1b5NxaZYS4Fcqh5ZmtyOan5qaV/2oG+W92hpzxQEkkZxpJMzpXP2QC5jN9p7kv3lzQZ/c8n4
ZNgviKH8VMaHdLzp3Vc93nr5HtDizT8Yptpzj0NroGEt06sa8V2bqjP5HQ6fe1TetPRrDN96mfuN
/JX8kpuY9759RsnFiZutmLya0xvc0PakwgVV7SX7jKlq6vn0/wxSmDjaKfpTl4BWSX8yB5NS4eOu
6LlIrA01jZvmUNVPs8Y/QLOGOwxNdDm9j9RWPAV89tmeoawlbDlUg6+bwFbv63mlSH8CP27Aqa2V
flMJLqD+lMqXUD5AlOmytWQwI/e4RfN6wx3Y5ScWirg8itKOggXzYtlsSM5t+SsMGigCgR/NBCec
S+us1e9KgiUd4yKPfNqg9i6/ax0hxdGfX/T2qxs/CzLpETEaG0IKfPMU+JdRuof01BNQyWDth5kp
TsDwTjoKi2OPola5jMoFlrqf3FhUl91PPhjpamoOhcQ5zsKWiE0RBJ1ExUCfQJ42MW9swTKVDpPJ
Wd/wadbzqS0/2uRggGzHEcKfQC9aKfsx8Di6duJHqvzk8Wetfkc8jIiHaJ0HTjrVHroYV0VSoXHl
5IEOVkX0IaMgwDY2OiL+QUgfAFarVypknCaA6/BDJEfDACexJv/KyDfU16QCmLEHfLrDJ69sWgMX
5APrOIeGe0wvV/OdDDGrVFuuT1tAwZSMsrmKznKF/eM2g8oIc2Qd4cPIenamz6M1X7rsLyEHd87E
VTXQ7gkfafYxydD5OD3xmAMrXpc6RQP7I22nOdCY14qhLcPFSaWEXaFbq4OyVUzYzmzo6lDx0cde
AddxsALgBOZVg/tfdrRYmGBJijcbHIhxUJaRQcYBxSPRs8kqTJ8iXyS57Vl3/g5SCyEUjIVhntMJ
bTQywkPmH8u8F2VGGivrJR1aImUmX9oEkeFZ7UdkvYZK48L1cBXOv+NHlrReM8TnGf8AeASIlOD8
BKYLnEFjgTMm/yNvlVBXWFcwJQwyfYu3qfvVw1dT0E9KzeCB1LCwqNZRBRVBZi7AuTvKSO6TH2XG
j1YEXsDmGX4mCkA8+iqZ9SBL1Mv+lptEKK2Vzsi717+VHnp6F3sqMb8t2kU8JRvMKHZuzU7fIOb5
Q6mO2XeBXX5X1WXkvpmyyLYwwTcHWdyUw0p59tOPwKB5Kg/gR2u6vyNbhEhnMq1NjlgqynuIcyBP
c/+FINJhOhNJxTLTGWwBFoAXCGVs24v4Yk56R7ZORfPsUchL+ltPwxQcmzpvWXs4anMULvKnYRBy
skPhT30dODohWQK1Mv2t3vgp4PRLJ0snWM4/x8W5RYpZ0dRoaZJ2HETE6hIKL0g98X8vZHXKtQpp
fKFaHOE5I/hdYDmBzD49iwnHL/2Aq5f2CazTctwYE8Pc/0g6r+XGkSyIfhEi4FF4pfeeEqUXhFoG
vuDt1+/BbMT2bOxOzzRFglXXZJ7snzmUMXo3TAX4de0f6k3Pv1b5Poi+tLLZlcUVyRDuxrnpXkwu
SLZpfAMBsLMUbOZtcAtBkeU0yKX97Rq/ganPOGu4v1P9Kt1tRmNdMjtqd6J9RoimHL6YDr2nrUDe
46u7c9s/UNhDALB3WVHMWBrw5mZXP+IW4PdOi19IQR1ro3G1te62Y1jVofH0/hqam/g5oqrmIw2J
Q7SpJzq1n0vaWSeisPDOxZcx7CGARcZfNY2N1c+hu6X1qlZ2FiObOlL43psbgeVnYbF1YGCjKJ/Y
bjGQ1j8K/00OIi26AlJpWJfKvv8h4JdRDGcyUE1aO42npEOz5DsYsUr3rGofaspMI4JzomHaO3vR
CzcTku4jfk3HvHmjvxVJjTWBppwlQ7H36Si6ojpmFp7KdNm0X5JPOLL/AvWePPg9VfcEt02oihvd
ivSt6q+yfE87wPMw1TZBQUA3goQIS7A+YypkAT+vZwlLphqCXF3vc5WsjT3tqGqeYNfgBwrmGknj
DlHIefSqkz8COTMwQZMhV8W8XLDOzRnLecpslvXqyhDuWpiMzwGWU9KlTP2dmF6GHOe7TVMHtJTq
TU1/K8gbFXONnJ5I9e66AVUEjxxbi+QtLp+FuXfUiyM/TBMBx3ctP4L+3bBou+YhBtvmt7Z2qrLu
k2Plvo3mVgXwK+6FABa41GqmGltVO8Ol8kKYMe0SoWcMsUbnwagoQajCnpKkUekGk8kPDEd3tVvK
o8HDQLgvNCAhI/zU4jmStPgI3EfNXK+CBeVjvu8+YpQ6WTyeQvxXkUZ+6jYjdBlqYX4VXC1q3u5r
57kf2e7w3inzKt4bw/c0fqKR3KuMtrBj2sT4Hfi5A/ly3GslDljjHILU5QJCqXQ/hvDSsPTtF224
0MynUd+d+orHgjf9B/YusWWXSLuUlj8rkYAnUENPTGUZX5rD3OdLXcNRHb9VEtDYmX7V6QPAP/zk
7s3VnhWjVzgEProXx8YR321AwEZM4PLVKLe+gGkF4FmXSDZZ2q1IKR8pcFGlpN0/wVAlxEpwVbO/
uP/yOtD6vwEPd+IQFs9dWescbhkKrN9m/JQm11cIqo/yNbC3IOj5wLv6R0s+20idR+MeB1QSfSSr
vL7zWcxs705RXGgPQRa7I8+6+qECWjTHowBX2AUMOB/FtKm2EQEaK8NF7qOuOmvh1vsWIq3CYtHK
N23+YfDECKx6G829cv7zH7Mlh/xYlwHHH8Ur+Y7divmZLpbwZ0sW1LTxWbQIs1UYflftI8b0OKKS
riz8XBe6SmrlbvzkpICR5DnvYuALL6/euBvI7HWw5i3zMl0E/KtUyQqyYfSjP6PoIXTG3MzfdEix
fo3hA7p5xIKwfanKu88QQ5ZnU1zU8rvt75CqkSmHdQ9AkulIa8/yOrxkwW/Q7gLgMfoebrQLNF1B
Gx99tMxUmY8HVj0DbFS0VJvGlye/QvnF2l19tkx/uOvNveIcLfWfWuFqU+prnTbrll+aGr56tDA9
STHKKaoJ2jaX3vhpNTlWkWshKaR/Wv3ZGbvWeDMwgdX+LbeftUqEqz+Nrx06OCdFR8Dsx3JJOeIt
rPW3CFmCqrQQKwhRq15xsvFRr2Hjhw6p8HWniNDb7SS9bLK5jUJmIH6qeibypXdMUduLi3ss5s8p
5rH8pbsBFMF1in7AzucC2VVt/QACxBudl+toOFTsJE18IBXnltSWqmAoNrnC+KRhd+XF0iNeyl4R
RJCzs+T2KUtwvQhypoSmeqsZb5qPSIwYvWLOA1dV3xBBZlAAqOLrpaYest8eJqaxAVUgBUlOKvsT
5E6wLue46ryPNOvhkbv40O5YFlat08zH4cDpGKtLp3o16XtlYj89N6hslCM3dRO/45qJtY9ggFLJ
loHRKwaFufBZ6kQvICy0t4h7EPdmGXFFCESYg1e1WDgWYhKoIu46V2BxfN4Mc9pZA/5m4DaSY0L2
OcqOQmUFNa4dpnnsThIPgm78kHigBxJOknMibkaW8b6/mbsY4mXv1bOI9l2nRIw54cuE0pncF9oZ
nbdCZRvtMLVFDwlOz2CwonFrePmz4/BIHBpgvgmfBkmUnO2ugRO591aSEjzq711Alb72oQt4b0P9
mbNkddyPPvDnXnsmowLenpW8KntajiiXjgVZCwQFxIRrHoh6sG8cC2r9TzN+6L09QUlL3eip1xwk
Zaxf/RB5Bksqap2oe5nJBfhTp9yMBkBtUDNCf+a2PnfNz5SlIHEakHhxOqx5vBhlFkV0NwsutOEu
eBQj18O5jAogqehJbWY2z6L4zstNgwQwoLKCWYenTCdpKv8dovdagpfzv0VoLC2HrE7epcpeOXRe
BSRSH2Dcg1aE+BOHR73jloljg+U08xfQ2kNzs/mOxBWbOPBmdprNc9bdbkV+R6EsMpIMOrcBmBlz
JnA5MXgu01VUb5p+S6r1LO0Bzu/MGi13sI2gJrf/AE0tGwuRUddh70ARViGPQLVaQkSNsR5XCvBL
RjX2+FGpFPQo4eQzxUolGeWHCWJwnzUmVByK5oU1Qmbm5DQMKmB+diZaDCPRLjfFXrTnFBFSsBBY
F6SP8oQQBpZCTG1N/zUYj3HkXp9WlISGMebbMGQvm6UkOAytdPxy5Dd26VnO4tvoD9hCOqQxAclh
X9ggOHPZRePG170LJN8+oiSg+7zl2l+tI/fh74DGmlV0SEBqLDVaZcVPw8VB6lC87QUDkJ71vsOy
qvxztDcny6nNt0y+AqIMmG2QVZ2zYq2QHprfZnYqc5KlLsBTl6HKzs1+Shum1IlsRJzWYXWpzU0u
rmP5bmj/IpLqsvxLa1swk5MmcKkwAnRH5qimtjR9hJTcU4DsKU6ajvjh9cjelhJicpq2qsBkCf5O
ppve1XYK6ymHtRinV/FKeAhaUNzBSRb3POYIZuXAoDGUt6iD5uPvauXqeyiQ0vX0s7ecvRBwIFwZ
KCghjq0mD6vPKsRmOmCPTGr/erVfBulRDd9GlXkcI0hUxmDrlJfhhLDW5atNxLKNuPvZ3HO00PHL
maxP7XAbO4/N8UgXcRk7FHIaqj8aezuKF15hLCUtgy2A7mBz1/rpOiI5gGe5QmVhF298b3X1syfE
V+By4vipLTQGoESz8aVbNHEK/AA8e8A77lKH6sv4AmvKKidUwBRMVGt2rQXZ6fBGWJIijJ+H4G1S
yRCGDaKNCsF2X6HJksy2l1XOMp9OJ3MYTVnXJETSgmYirDEbQqhrGTfUssJ2slA0CvSS7ooYPcWF
IZrxOiKgCYzY4jOFxTznaK+UtyLGbkuOXANVE3RzwDhNlmwXBcIPMBKKx43GmSW7hm8ITw1TKMF3
MWY1UuAp1LvsA+zFKnDqfeCdxy46hWO8TLwzWKKlj7nARijSJygKMJGX2qbTsnVcNeQxIspv02Ut
EXXKbDgomD56C8/myLyAzlcsEirDRADVTnd+2yxT584Q1IXopMTLpnOXgyu+ej9F2xfpxPUx0Yes
E869LjlI8pdq0nrIo7TenOJoyWRXBtVa9m9FcM1oHLHALjSmwb5SHYKg3wyNvggy6p8piS0dvgbh
fkksLolormH/WYm77SRryTtsFSycmcq34Ih1Ou58ZDuf5Noscs+Jrv3rk2ylUqMXaN9dtINFcHM8
UCnxqiaOAAvLu9ZAnG68QxcTHQkAzVn7MNc6EIDZj2Mr2EH5pAjHyM1n05EAEu2FciOY0Ke0aMhS
8udMZ0bXJHoYSuej8JK9Q3YlXl+UxNAPfW3VaY+B4XjOn+gN0NJD6MsBGzJ2U0nRYiI3PkZVRdze
yXxL0vlae+Eg5PQ9iXE36jUaLegMmnnWQwBWjrIomEdlXrKLhp+RXR9NuzuA8gfdplH7ji1oZvaF
FfkAhvIooQ5F5OX64lUi1ah5c4aypwxB0ltGXzBGlhCycv8Q2488uYnhOtqs0z1qmTalfoF3XDqU
AvaHWTI0iMAuUD3VLXYhmA+GmSCvGfJTzfSkZpqU53cjHgniorJRiLDCn94yfw6TbJnz2IVZTNLH
wMK3XGOhXKvFiLLKR5Xa0LcYCEf8pWpjusgTLCrkrnRA2IPxWBd4/9MfW90Ng7I2zfxAQBZjepUN
IcVZLp0LvvF5YI5nEkIbREK9Lvn6GhsR/YCEowkgIKxODx1Pi8dIxJH6NqvU3yDjcvLUtarSCBvx
1fB7mI/Bq/XHKzysJ49lr3zlzq2mk8hak0RVDp2SXOtwrXQ5+zb+dAbwDYB6WydR0p+Azh2TLvKz
eSorACPtz+RM16a4lMAguQ4Q/KgDzgi20kEjwUnr9bcoQa6ukTcxbXwcvMu6xLNe7kYL2HzjLrrp
cgV63rnvAZqwYUANOoB4TuuJyTUrjJyVO2dMLjaODpHI+PMHhrEV+tbgKcDQNyw1oSsuBiDUTg7Q
kmLbqAgbxkGewN3X4f9FTa3wdR9PAUSBNL9DditZSfpHwYCy7QAsAZkZGgMG0yHhEOwiRvg2CgnW
zio7XBNwGeAENg71Hi70w+rDq0AM5dvKmxRTwct+KKBJC5EepewAGwsIWXfGP5cNyrIxeTi5ltNV
n+LHZ7IZWT/gWfv4UBv6xu9w2fsVXEEmxqO9i8ro2Mv6UzH0VwRqueM9CO2e9tiZj8V7MKC4z38U
qIxdBQG9l+TNPTET8kEh1nWjjUe0pUPjkFOKDtMuBR+AtKKlBq4e3t2imEaG9AABuiAOtbmTJAvV
R8lLG9yLnS71hWEFnPHmwVO44wjcJsNGET9WSlCYR19h/5RNuIagSeJQvjKAFw5lx0OIrDpZ2Brc
el5zw1a2A1ubsUM23HbRxuoz6CR7PEYO1talRJMUIsZ3U+IUJQqqylleZe65FvFdG+x5o4PhYMLY
GA3ywWwZaO3T7l2YmXLrwUOefvnQK2rmxLlCpoWhbk0+Reg+3GX4NiyyZxp9DimeAQoLa3fcJMgK
+2eLEK2gWNAZpEpGF1VpU6jjE0ONbzFONIInFz7dsbt0nX8R4UMowSpa9/8YM9mHjuopqwSfw7cZ
ZB89U+iAQGcTAH7EDd+7MSWXyvZt5YMyd4V9cQAAYl2dhSj4OsVnYUTNhVZV4b2P2nppVEd0Dan/
8q7SRJHM5907/T1q+rXNrio21cXgJDfpMKyny2isd82xdxrImxABlH9IrZNq5JvM6v+JramwCOVT
a+hjjR7RSswthtjUW7fOv4aKJ+BkV/SfrrbOlkrkJFWt2hmnoTdOLfN/gX5KjTYpyFiXMZ1JwA4o
RU4tfV37wcaWLHu5QJmCzzv+bXjnmPCF+gfF3/tIda0DOk1dRkENxP8YkxWgrRzVgw6cQtp/qob9
xWFSCDmwoSeSxl86Io1b1tEzxF8jkTfpzI/jAomFwrBNoSpq2WdkzLFq9ipNlG8lixXWD0c4mduO
5k6J+12Bqsfo9UvuE7sUOhBb+kvbaqfcIrysHf7sOH727T4Z0us04Y6Z6jc4HkOAJEt0KvCZPupU
Xyqt+KzKGv05W0pVo9rE2G+HjIrVgawrKgflUiEcgya0oq+8NH51rIZkbxUFEACSDbjzhnjVR7Bl
OC+lexzZb6c46Wc5kInUQ/bFisPr3Y0L1kCNo31piCXnAHf3JIbguAi1paeHLCbx09BomQMIxHbV
syEbNP8QOBRHgSJ/PRKDmAHwJmwS5HPx+K/oD00dnnJTXseR4Y0ZrOJoZ+cOsP72KQBcMETJtm2E
ixj9VhNtRC8hR0NfNqk8tMiaqYIQpcyD5utDXXPTd13VqIe5XiqCEFDyEMUByIt9uXJ1YuuUhg47
SD6agFFP6Nl/UR4cGLFr/lmHsyUb0DSZQK4XMO0Gd5HUy5yfy+SO9Psfr700zKs5EQnja9KD0x0t
hQgaxNjhsc8vVr/NB31uZRbD63+92rKfH/edjqiVGVRDNJWissSUoXlNmBd5lvkeR93eah18teUl
4EMJTZKhSMIhaHoUlw7z/izj6PSK/AuVuOlRexvG2uEIwQe9ysN2FWvXRsNJjb6eT0sX0B4UHfXL
m52eEq189KO7K3IuYAMi7+CSfgSS0dS3zpR7jWqOSzFBBt578McDG2W1XOD5nTm1fpAZ6n3fIfuc
4eDgbAx665C1pyH6d5e/F+T1b2MgCEF1sVIj4BA+4YTMumxSlKCjnWNpk+FsPdnp8C5mlk++I+25
I+c95bRgNht7i6LpDwGm+J4pQIUQ1guLWTH5jb1srgO66W1mian2wRjIyQF+p9XR0JIfL8M6Vd1M
bojerI9B7H0ETvmt2gZF0cxhEdfk9kwjV6UVTK6NhiAwPHAG1DDAa9++Gu4zB20EpYYI3bVTSaQs
6SXRE/qipa9EcCRi62UDlELt3iCHylmf+GH2gSWjGfKHNZQbQ1qnOCe1iQZ+KkACBjXSac+d6X86
vrVt9PbYtjVhDz+G3t7GEYmvl6DeJOkhTuxsjoscsrti/BvAC5O/mp0KnUoljPfpVEVLb1znbLCw
Ic/iECGA065o1nQLGUvuQNWQpFQY9zqVc80s1/T9INE4spm3FMFPizbKHW5eFD8YV6w1tgAjg6HY
8OZ9GGygCBAlDxNcZ8wUkQaQ+RHKAD99GTWYpjsX80LySyG5MciqA8CBTTISM0q2aIzCKkXW7MXH
PnB+2rI8eAZDVLiVtQj+/AZZF9UAgs1eeUbg4YmagCeCpsk1h2JOpeOUCJglc55yNFBZuwwOmH6Y
lo8H0mT1A2MyHeZxpCRo76ChpsxK/IG7pcmWFuNzMBb7sGedlHobqWV/yCyUcbhrYMwrt9qUWnur
xp5wGiDS3YEK4WyI4Gmq1moEGKCyTbBJpo49KM/xOy1Eag2rKkONCN53qO01fcmqGO21o4K/Qjtj
ufifkgiNhofFVF33Pi5QtDp96X9bjnyMsJUJxBN5jkaHnzn0v7MacnRDjmaKiQajfYD0yNF+M3qR
UDcvSWMes8I42aqyrwxxyQaix9AG9AHTCfErGuuXQuStDA+iQbM/ymM6pVDm4iZljW6JWlcljLXx
xFXaPcFuzUmwzmyHKd7kbyhw28aZtoWsu6mT+NYM3V2nju46eNXaFyzsrWWDd2ihQUFgbuACttrK
zrGwIfwyUM5BAFi3ximx5VpVxneHcypOQRrqxatnhGnR/TuiI17WX/43+xPpKfCyTSQKDluGFfqv
rj2sQgVKycrCbrad5dCshnugGN8gGCh12Bu3EoE68IyS2awRqXuzCFdRyDa0q3bRhDvK9ENQWhtl
hKWdsko2+C447lHEOcivaC2J+Z3uX3TbOY+hk6j7PENg6CtX1aMJ4n4rVdiw7filGtk+DPiDQ93e
+ObKAsUQE2YDT3ZfZqhSZdUfx3PKP1b6+tbgOjCYtQwDmmy+zVH4WebFYuSfEigaRe6sA7Rjtsvs
3vB4F6oqfQcOB6zZxTTRlCmds0nWGsEDneaxDe8rdWFmSj+vNLRjAzIZkKcHAE/Fjj7wF9r1jwuo
6BS3tF2JGIi1UsMjNFHl4hXylehs1xIUhU2c+w/NGoptUMA/iVPGGnXduqgbSyx/018qO+6QJMF2
yUdfI1LYwT3jt5vB7q8iKLVT32kskZvtgDsnM0amhlrjzUrVKnaiUJeBAUFbpjaSJ0erV6pO49hL
EF4M1HY57Ao4UEN35JXmi7LiSFHaFl9zbZ59g0miEmPrsTxyXfgNL9KCmNRl2RhuMigDefr4jyGm
tUWyCimIZ8mEFOsqJSenM8c9MEG4Eo25Rwo4cm4ppXXUJYMjIQHNjam/NTPnpke6dVSnv/h6vk09
v979938Nw0Kv4/rYpl82eUGHRPeI+Jr+oqNRLcoYM5RiTEjuoTzmE+w7UwJiolquFrvuqmNjQQmM
ouqp6oA5+Srbi2BkF5053UmCqB2I4Tjb43cCYGY2mtawl7JBMI8QP/HeOqtF56w19BREzKCBBZhS
QMFC+dyxIHDtDH2JIGAN+0TSVsrS73PzYA/advrNEkDqXRnFWZKyYma31gu0f1knP5uQNJpYz162
1TDG4RomKLZU+SETXiXKJhjDVkVxM9RMkYxRTbYRu4KoQq6VGcNL95h010otTlEY+LMkFM2Rr5Sw
QmZJqdreM9gFApy8lvnOPtfiAkQrd1pnik/LALqe9G7xGKSGhs/GjOTDV+qkmT+iXnjXHCpalqKF
RTXiLOX0W3Ovuwa92p1Gm2hB07b1LXqAZBGHsYGoKz+UdL7nIYy67eiSrljWjnYi7wRYoqEsFC6I
DacRmuKmBHFjoLIdTqXFndUnI4OiJsvveeIclBbSpYmRUXQ/iT9y/NuRCqPKhY4STeo6iyRwd0IP
CKbYmqAvcXI93mWBwKovBpZoJZsLIorqeRWyaVUgQm+uih+UKMF1ZF90OaJu0afmpG+Rb3QK3Hiv
dCO+whHamUal7DSweAJlb1XyH7g2rNEGhWirIYWglOdSLZNNZrfiY3Q2apZuDQKjLi0g+KeAAQN4
epZaRBHboHbRHLR31XUTgE8m42BFFO9dBSWrq6Nj5tMtKi2tV7viO9d6czfd9tYO2S9qcDIbUxg0
9MfanOzQ5mqiZ5TLKt4wWSvdNVJ2Vl2InNsI7Q9CQkaWk3LRqBCK7bAMk2JUACEdjjUGukncubKZ
eSPEwsAPXMG6odQz0Ee45tLU1inM6moT6msdhTICmnRljsvJ7cF4AfBStDLsY43i2+bPMppTMdCH
N5QNpw4IG4GOGYsUBiS0EMRMzwHgF9oxYYbsJ9cMXhU6AZ4npuFYDRx9gUY0xFbMG+QsapS0BIlj
OfHXiGkq+xVMnMgfgt9Efcu8O+2dlzJZ2RGF02hXsESoaYzhREcv/TVXvWetLH2BrBZfCitV7CiC
NXCzkNa6HG8wBTFB7OzkX0KKVIUa8tgom866+MGPF76RuhJl/OC8cQzXGIHPcEaw9WGPMen2EOLJ
M0MfZK+5dkixWlOZjyaRj9Y/3bkP6qM3bppxa0EUqB8DWkBN8A8jK3U2ww5d8JR0W3PObSdJabV7
Id5jMQGUANBxkKzwI7EEQdJLbR53i6JcteS6lyu1eSY0TRlSQ48+M+GiDHDG4ytkmDHvwFkkC4iy
xtkiG5HEQyAK6tzFJ1TNi3WyKo7+tXhiRiA3E766iWvGZtd01v9baSBOAKJb9JMzhDAFRM9hPn94
xGgukdYAXdzB4d/2W179sluOK+LU1yBavr3PyUj2Ct/sT/uz/EbAgisTl12GEQ7Xpw5hdz5ctXP+
Uq/RITqkf869fbl3+yoP+MdGY27rj7rfs8jwb/6NUUjzljyyE2zCk3wA9HhLb+Vj1X3FHAztugqP
jc1tRZT9uscg6DExXyQpNRgUZxxa9mQhwIqVrUm/4ctQ3wsUcTmDqRnPIwDmbmNU70qPGA3y1Cod
12YMvcO0WY0u+KwR3bv/lPfhSIDYoTjlj/RGDda9EX51qd6iR3xyvhGSpQS4DTtQ9FNuZAPZh5xB
eqkZ01iGboOebCveyjYsFrp10sFIWwviNMQvEzpCn3peGrZfgjAZgKBXgkHD9nfroePHRTleMiA8
HkysA3JXWzkE8IWirQJSv1iwuOSIZeDb4D3jN7tHfAu4i5FuohQlPAfLOM9o91cx8KAquplvzr/x
n3Iy4aAgbVc2BOJ62bM3NixNcocv0L6Mz8y4XNo8611xdv//6FnzUdWRy6b4+waDk7+nFWat6G9G
nTXASp3U4+sq3grjkTBB6RdueQV16hSPzrun6d0c8MPsMvDf49km9Dfe4EcJikcUPadxHE4E7PvF
HEsfzz4JpgyoEZsNLN9hn06eN7wXHJLTOUnOKeE1+Msx4TF3n4Hwd/zLaL/xIjnaK3cpOk4itn+o
lPHoShwmAhEfzqfvQdnU7a9C4pyPq19+WQggB5cNJ4rkOuHP59/IL75r+HaR6qZ4GPx2aajz4aLd
oK2xnHv40RLCKWVPIWlz5xfgaGD8WegjkRTdmh2E5LLIFkC2MWyCRWvkwef7FawAcTnlPrB3qJpV
Bp/efqxPOnEucC4idiArXyB9JcBj5RN9hlGo5z/0CGwnZgzCydVrwexj2w83RvNuUM66BHijQu0O
obMKIfwUZ7Cw3OI7Ul3AZBkOMUYHOYjloHYLldK1Fkezuwl2UD0ZQB5lcOD/042HEz0N70sGy7Y4
Ovpbi3QmtlaQxLuUz3Lh7SIiFfuqvZQAr134XRb4OgJe5T1V7kP3FSlfJrLDIWAIr3940Ttmz1xA
qeQGE1+lw7FHBxGzZs9ra2EzKGcsw8NuoMhms8Bqlt5g66hvYxOtYtbiYcdsXO5BvaYx00TERf+p
jhuMnKLZjvmD8xOHY49qq80ZyFx99wS8mK6sK76xPHj/gQOYtJsJP8ASAgsGTZpMALvwSHaafLCm
txAO6HMUywH8Gm9EsGBRC/8ErPWZ55G8N+8zvowMG13tDzw+qvXJ2hWxcK7x7bbRtKV9OdmRuQut
W4KhVJ56Z4vvkhdCxi0PPQYQtiBsy5js5Ijym1nIRtdlpzBzXgxJ3yuggs9+Kx+IGgv22ZNbnZeL
7IEruXZ3Ad9vdNLurMMZb2NiXNEQ9ehW0KD33wj+I/bY/hJNeUA+qjjX5B2RAYyrXUV9j+GM6TtD
y3kEH4KxI6UR7NQpW5jdrXXPX+Yni+YIYR1vkTWL/6CnQJjVHmn5rxqPOHowzGJamuiX/HyMBtIp
3JcxOUpcxiNYEqdFNcsArJgUlD8t1KYH3Klf/x7eo0+b1jUmumdGtN5ZuUxc2n1sbHIQDDVt8bFO
zZ3TMFFdq8OiVWYOUCias6f6XtxjzGHv5r/8V0xycdSnfOc2XXQd9feU/CUluRkaOoRjUV1cljcM
v+TFK0nqe0y+FYd3Vr9WiL8T89stQJTwCI58Zh6qZJU/quLi7CjzlIGlBY1CgnHcbIplw5dnFCs9
eMA5lqS2spvJP2MbWdx7imWZpBOUIiwcyoK5/KcH4cU9Fu57N8oFpYA5bPe8FqkdRPtZit8seknt
ztDXEAAuj5l67Rg4VUyF1WIl8UkTW4JgBdG0DpNpcoWucFuM6kpPltRfuJl57dycZPsg6gNawIqQ
oU/HW5ln6ptlwiIGZjD85/rhxCdkGyQItlZtwY1KEZqKFp/Xv6w+tPjPBLc6UyWmxnPsSzw2DrAo
A8YBxfQCGo38DyID0LW35prFbuuUoRQocUgCdftRYQgwX2Tb+WP9wFoIPU5tQkwQ67MHntzHsLLQ
9aN5IsSacX2BK4Dmc/r2ONuWxbq9jYpthfReXeKlFsjWxaqHKTCiqudEIBJm4eacZhwXI5y0eG7F
yCbnNe/dku4gYeYirkF3VKK9kj+N9sjm01f2c4/5aaT8+t1b5L6F1qdEJ6fz0tCOtQJsGK5txiYg
K1BeFGJmYHw12ATYBbUjn0VgtEsLAm7S5EvpC3h1pCfRM6kNqALkMxmE4Sp7ww2hpB8qW3FxCpAx
x9mJLwSA/bleohLyjRdTSnzlFbP8DMWrh6EUGHDKP4xsPNFQQhzUEH00MUQxBtrj2O2xfuA0TUW9
mnwfAW6AVp4L1d0UPUYRE6UhwbUjm2ynB5Dv8tiEC1+vllWKFg7dqW+nc9N7d8aLa33b2VRTEMkL
Xxp9XSX/bO89BJ4/8BoKtAIORxoPSIzOg7gQJgEfrYkniU7pvx9NCT9F/RWUMKWYSzRIToyJ7UL8
UsiriQkQqHk1rf1PMvIZ+rkVIhr5L2FgSJRfj/+nDTjnYv1WhGR30r0VPoztta9uHUx6zdoBbKEv
qn4RYJzChdytsh4Ptd1t2pL9LHfokrFcIRYYlTq62xAywlidGkEFUmA4ndxqCXEgTFSZPe2HIyoz
DF9oBycDHq+TgTQVlQcfgQ33C30SERaxugV/1JYL7kHO5aEjgJqeYio9uKmQJREvDgvRO7r3+K2l
gu2/WYPRtDtYhkMBWWEVi3nmnrhasO4ZL/lILitE8cfkPu7b93TtbbM1V/xi+1g9zudi9olXbsYT
wK/X5O8BHPPGcnZio4FAALcG9QYcVcIolHyHlcVrfuS+ye7hE4cABwr2R7Ti7d5Iz2N/EvVTBO+V
+nD8p+Wczfpn2tKrzqly7pb/JLsn7c/8DlPdWc5atXHc4sRdg9IgAx1jSS3PKRgFsRasVrhRXf4M
+cFVNNlwKM+Tucpu9D/2CgNcTnSqdRb7dXouyptO9E2xApzHIQZ7umDYPn2HbS5XhAarvtjQSWoK
a6lrl+47ys9wa/Qry95Y8UrHQcvUaFnEfH44vNdQvZt4Y6pHlYFsk04efdgsOK54tCMqQIA2/qJk
6+KsUoZa7E6Q5vrRd4GMocxREnzlj/zCDugu7+N7Bjr618By+i/4rm7KS/9jfxfLde5snHqNLxTr
oEvkgHrV0g+0KXgbv02YSs2zgyiBRqtncrbGPoVVEk1yw2In8Y6mtiPX6GXV6yFdw4qgL+awtP+r
FNS1GLZhbxD8++rkpXSPtfbW+jeCm1x7gztTKKQP7U3tgQ+aVYNprvifAWvvwkJ0bH7XBAvnSGG8
/hPcLDkjq2H6i57SYuONn8p2FQsAzCUYcS6yaeoIXsey+CsmXBDlP7i3ZDro21dHqfPZvmgT6RFx
R5JKS79I0HpBAHl1oGPgBxyxgvXUEtOZX7pE++4ytKgWE1nGa1Sa1AfKwVcOmMu4CUSy3NOxcfUA
Zus1yALr0vlqtZ/po68ukfM2il+jRp6/D0gScW+jfJrVxeBbGJ4Ka2d2h9o+mPladMRsnjwUmh4P
iYu50P1N9HsSXqz8U7p/Wv3B3+ycR9BuFIaT5jHtkcqf4vAMNacDU9VuS0pwTdliI02zhQrTkpn0
BgQRJhGsYwCMEDnmco5qn9KG8pKTfmKh/KHu4qV7T/2TqQbFE98IxQt2BesAvPy4B5IlVyrPObXV
9DOWyHNn8ptlKKBHrorxx3/3vtSbeso2sC4RVpsoEeZ4YISKqnnha9ysyzH8LhklsNPOFtyVOlqx
5miEe8281P+j6cya1FaWIPyLFIFWpFftCyD27UUxzAzaEBK74Nefr8f3BraPjz2DhdTdVZWVlcnI
OzM5k3c9fqhpRQRuogLJceSY/r47x7edKVXIJKzdHb9cIDwRXEO4xyHR7jm+LS5+lph+lago8lU2
sdyDR8Sr9y7Ry520CMFdOeILPL+d89ertJkeDBQE4oiowTlu0mJfpqcVqdKNmXAxGOXcDljSD1oX
ktJwd9tY0zwFQx8PwipuFg8EFJgdHXcrxNB3j0P1i0AhSjKEHq7+JuMA7cFXIjcgB+Ah9DsmX6kl
shseNPYAakFP8/REyH4xgEWve1lDuFSLKY0C5KQam0waT3cell66HB9SAgEKsSI+doCq4opkdAgz
0GG+mEyH2ha45Ir9sP38rsA6jvVamzFBjIaM8GVCnfT5jWQWE8l8Hdxc8AamoOHEH8lEmJVGDYYf
6PiwLshQ+Pch/OcHLtxEZEzM8a/JJBWQEX5cHSht+TW5QjWSXNKytopRKkT5EE1Qromchh+4l4pz
UuAZXsFYr+wCxzACapnpp5tBMuOsY8Mxhc9eHBKSKuTI3pNHNqVw/3Rj2Rp3r8UQBjXWGXFdyECV
A0jnhFvjBIbPWJvxeC8bvU8NJFButzkGVtyz9Zkz40Q1lTOIBkYHjt0bZHQMt+MMinMDJ+wbfHeA
/AojwPw8w9YqqRo/gm5zpRPLf8+X2TWDaX+V0mG1vzEnPxhreD7oKPwfenTVgeMFy07p0XXLHhH0
QpnPKukG4gonu5LNecNAz2kx1H7KyUldCxLI1aKXZQFOSp/AYrjrypwUg48NhXBb0pFQf+XL7EOt
jxD7U6KlMxpgNMOEzSft2pR/WOUZttero1EDoDJoBtorj65QclRBqkBUl4gvA40MiQkFjJ0HzJ2m
MZiRhB5lfRYXWHE5iU3zXD3PuweeMfnl+55/VXh2nxbPbFy2iVHH8PSzfKwCJcLlLV3cnc+oQ708
aD5Py29xT9QmJg3tAVz/5pG29eSkIa4QAGCqzTjHm9cIzikmTNUNHzGBJQLyw1cCwAGOYBoI4uKn
TRl+hdSDfoKF1NDDOWG0ioZp7mNywmwNkB12uEinqOqvdJll97k8mJYqNBW8ThJdcg1jUw6ZZerC
sozphOXXkdSs6tu0u48zY1E8NudrPNSjuoiYqgKSEwMviLfh9ui/4AQbgNtQJZAe0EsOJlrsMlQ3
WC46FtHFVtGWUodqxKQfTAaD8GQJyOal7m7FWM9S3UBnUZnJxrd2H90GDOyjc6ouS575YAwYcFFI
Lg6ndne9jEudHRKRwBbZeHiLr9cQHYuhmRZM17+nymuvk5MBeTbtGt4DGwUtdkUaic5+7jJHnu37
b4O1xbZt9Bm9UDFbYg45Q6qI2rj8khblV7/9fNdrkY0RuRgcaiU6oYgMILdOgcFh0TIrjThS4eh0
oBDKzF061Wx6jhhOnIZJEhRsGUej29XU+NgkMnpWQaU7hDbiBAJSHBq8FbGROWMxhkwBxQZ/uQRk
CihG8UhPTjU0kWxMR4bxdaj2OoM4+s/5upSlsZQHmC5JOlMpKCoFubE0zURF9i1gtDH7eI3lkO4i
NEGyA77C2qik+ANruKLVUJVzxGhqFKJPIfxbGu41gtS1q9WufPGwGnujCzmML+83jmBRU0OUg/MV
QNsD8n//gs4xQlwilo6wzB3ytIcyBRk36TbSHo0ctHC6PuedRTlRhzhyIsOD8YnxmF/UGDaE3aL+
yrqRw146YGFcvsO69yyIry/v2blDJgM7uJFeXYRS/9MxI1zWgXZuBKMbv2PQOPhdLxT5Y3RAMtwY
jODxdI3eNZUAkZSLmJCL8SnBIOlxCkn5uU6J4XkRJAImQF5FeHmFuTEtpeOZ8GW0q7u5M2pjfaKY
6z+HWxUATqoyVmqMaod3c5YD9PbMgt3ydyidWHT8v8YSeEIeuqIsB5Mr0C+e1ouxjHM/vQDbw2n4
mPblPXv0oLNIB0H/Qp0K1ptABo0p+jyUOSy/U1vExg9akxMoqBtoDc8Dozc5cw/MHZkQX6HK2PDE
fdhW2uqzRLQhO16Xz5ERZ8E5otR4Ql6EhwTeCUZG+UVThslyhJ2Se3pdvH5vvxchgCMhh/OK4IN5
FyURc0CtQ+EEt684O6LrBa2NBwsvjRMAKZw3/OdulBeLnlTn3MyMd5AxSIgMaU3YiLqBL2dR9SLS
2q89KPe+nskbPh25MUgiKP/ztdYRwEIP33CYZ7381rNraiUMmqzPiAht7wsujjI1p1eIAOcVPr+Y
/8DUHJco59OiJBY39VpHGifTL7b6nDb64qMwwwSixR6zufoXmVezfL3KGeUn0969Z3w+/kdLBng/
lZH0Sp/Dz8NtBgzl399+f7/6uNx5t9zinpYd/PW7nOBsirZQ4a4VHVUK+c4w5fkFjRG2TtuUIaI8
3fU8t141HXMYCJ98d6EX0ygUVJrCAEr/XF9zvIL6dlncDEh7Ty01Gs58BcIfp8f2aUFd7Lsf7ZUh
KKVl3+0bRR2j8OXbM6ds3WbNZ9ddqqOhc2y0sZqTV9fShaTwJkfm54ECtdLtuzybFHqf1NdH7dYf
mpb8wQvRvg6y06l9uy3O2DV6amfF/Dm/JDTk7rTR6eLlVLtXKFJoqwGcWFeeYovwjZTTapHPIF2I
kWbIc2cP8AdakrfPZW5m+k/2hhCq5RQRBYRY6EvhcwD3/d1zVt4vsUW8Ugx9WiD9fr+iTvA+pYwk
j973njY0K7L9oBql9YcTiWz+mD6Ka+k/+/cXGPlmUKpuU2iEHaPSk8umetBUuOlc3+N53jfYU5iw
+ElOUNioj6/H/aC+rpvTh313N5G1Pck0Bd8XsMUPiTT+x65xBVpSdaoItQzeg2zc6+Y1YH4jvr54
+KfBc5YXFSqcj1mnmFHZnVYqVGVbk+vfUkfdqGt8IrnpDgySqAw2NR7Tlf+8tvO39Bl/HuFzB3gz
froDZ48Qt30Y7/fU2ZTRNnRQHxEPD+wEaWbysSUcDq9AmpiuiwOjyG09Dle+ditq9Je33W7d7TpZ
I6Ysvka8aLAF4r8t0WIw6RmaqxzxnhDrXQBC544mD5QoZzu0t2Py1/XDYUDUFZLPEoo5vrwgd6T5
9ZphT4hmsjVS5tYI3fiI4SoP+JAXWDh65lxJXK5JETxUmLlmpgBjRmzQZ0KwHnFsayRHctQk9x0o
Pf3Lju/Cw8hFQ9DOvMwh9vx9T59237Cruf9kwB0Ctsb+UjjkxoMZurCzu09jKT1t38Hfh4/xhOAm
3GJ6QB5NFhp4oBwYHARCe57RMV4YpoPlCi1icVeQo0O2GznVQEM0/8GfG96F0qifsi24yz+ngB2w
yd2XfTwW9hfDRc5XHNOLZNVXQYEAuMHtFZcubqC4ioF4UPxJ53IG8faQbvFHnD53gzkZmzfk39Uj
bW56PDadn1hd48bAHbj6tJenVjjYGyvYq39P6+5Xo7u/Jpp7Jq8his1qpPDNjJTw3UKX+xKayDOL
jyYuWXwAcfugvPL7NhmOLqEGnIION59rKe8uYREYfxctLluspw4BdxUTCzn9/+pgSAjt0cZWxhY3
kjFFbmsx6raQaAYBkjbdtttev8HVEdmsZEC3UNnLCykh+9qfv8lVPgsUIBHlLzdMOcWfBV5g2a+C
Drgc0XU+uEixojb7DiC/JSzAUHzsqw+7nDtXRMJ3ADwxPo+0gLFwHh2LI0akgCUh+eshTn+2FcoL
LqAY3eIfpKPb0ArxhU7F+m/s/XZPKKLIYjR3/wSFgiDL0r+w7M0VRRk6FCFmEz4nAbdLPMQi+IAL
U3Efhj8XRGiVieHJERr0c+5AOJg3CbXhB38Ig/cYjsjFxOWI/10/Cv+5+/CPQ9s9cGy8qa6pG6+M
08wxGeDNME2gifQnVtsclDlMTHV6SR7h7WDtXgfyXZ6hzJ+0B3NeoN82tly6gvgMIAFNBbIUawQH
TO4Qa4DnLpYsei42SynSJkjAfnbimVr4YYkrYpn8nQ23kG5NUIyxARVrR/yqRtbIGuWH565J/n2x
NYK9Rj82FLtBrECC8K821sbc8Jm6APqKRZ9HvD6+Fot+O3UtP2lw8iuSyZ7C8cAqYecLAe+HzWe5
ha4yb7XAGtECYzMhwvvz+ZEj6U+tVuwYBbF4g1UrlmDLpxInAz0ST18qYBMt4/AsZ4wSGija7nAE
N5Jnn7BQMdj4pNoeCFC6ejLTpdyqQhS0PFXyY5o1JYvLBIXnHqlTbcKSY1ci+zB6x2gv8vHEeYaw
/KyIEERx9gfKZ5tx3vlwbkaNw3O26aDxIZXgNKIGV1OBdNLWtiV7Px6ymABcgweHDfyS8k/7eoxF
S5oFA28Ac4DOuAdwI3TgueTBhBPnPWdVzKARmPt8zTyDdaamR5V8hXnMiKx0pHiQltP7pv7FSwMm
wpt3efrG+BWLlTrkNooFUy4AR3MiI6Yd+UZVHFCAnkknjuPBRJk3G/5SHCkcPBHWC7CrkaMntkCU
OI+ksNuuuU8dji9iu+ebNvkgoiA2F0YOIgIM9lYITgoiwHEPbAqOezmK0vzIOwFANpN3bOwJAPx1
SYGCqrG4fOqUkA8fP7cP5gQs5u09gzooGwsrDyVm4CoG2QDr4K1A+qwUhvey2n1ckxt897Xxc6ez
ODDv5CKBH1w0kSUP6r99eHs6RRIOEPQtUBFu1ncOHnN13yoMALrAhWj5jwxAlj7tp5xyH87tN4+X
mcGRlYLIsE8f8cXjHwd7kZAEfYtDK7M8uJqZGmiI0SFZTvdrcQKhLUe0oMS4uSi+aPnoCzzbFkP8
ddCQiKBpjHqa0ws+B26ORzXFkCAyJsVKjU7bhGKNWwMYhBR1R2oER3x63oL9nssVLUUmirAUuiCA
hyvuy2VVzSiPIXqjB/AN+eu+675RO+YCc5T9UBW6uUwZWCGqOAQwaPKchHf3jSPIm5OxirqR+g1s
9G83inNPnHz130/64ATFPhWn44NgKC/Ewi+iQSDe6E5gpFXIGADmr7YZC8bG9n3G1x1IzL9cYILU
8z3gojNkE4iX+I6bBxsE4X3BcHnxnuIncjsjQrMIICKQvNmjcvSZchJaS2Z/7ce3uXi7DK4w8jfv
U54AK8oIskD2UZ9OsXzBhV4gu7T5euTlZuW8DpmuiLpttqJTARvpDiiO5HbcrIVdBDtdCTAisvUt
VztMBzNANVoB8HDk9ESgor+DounWIjlH24qqXHVBOcHGOJGxg9rKPmyq8WcEF6f9ar4+WyOgtrkT
BtAgaVwYGiBcdJ/RRqempx0MEGaw2eUYnUEgbyCwUg64YsBqFK8Z4pB86Bxoc9KaNKF2wCChr/IS
8D96lyYtaaaXLihxQ/xAKUc0cMjwmNlB3A4aLGSgwZG+SySlqEp/scoFPJB/DWnY0Mm+b+urf2kw
avVqWHbvkA94tWw62Pyosvj8SmhGQothiqh5o7OFXAgSRgjQ4P60lRboK6+R1qcNxD6JxIZ8xzcO
7CISi0FsepEliYRQvF6z+w4frb9IwyZKRBgoRgj56AnDpZXYHPg1TI1megedZ9pG6WCPSCyjfpI1
ST9ccXkcCQ9HdJWQEoagw0cHy5ziNODRAthUizqGJsKaQiTTQ+0fbBGRFGcI33DG071/W4vbkekS
zeMsqTThAjDg0EfLfCf9SCOisEBmv0QowAtsAX4opTJeTMw8JJWPtbdnBqywMeICrQ0BomDKnyRR
bKLOrZVQdHjiO2ezyJU5kNlR8f9S3qFN2vv3Q+ykF3kjeCYKWmwatOM41MVLbIYTVAiIsCh7OtI3
qMOEETn68ACbX9bmMpG+8azhD6RhpOgkrWjkVw6zOFfydxEtaZZxirzodR9ZhoM1HK3JdaTNOB3g
OzUVjNuNAQ3ciuVyLyPllNOJdTi51YUyo+3h07t9fwFBi5EuyvB1Gf65cu0ugcEFE7wQxh7AkQEI
cqyKbssN0oVzRSgeradZM7vM9ATNZ2X13qOxOpVHWSxtm/lzVPwg2tkYTN+hJk3j8WQ/R6/1e32Z
3Jf90lzTGUQJWk3kTZX2CYNA7YXanp2MynlyCeRQDdlegZ4AqsWWfyiTbnqbVD/m0TjevqRvrpm3
BTJCq7WVPGwIdJpQ7Q61lQ6J4eYXjR86usFHFvsLEO12FNvna7hFZ+e8u+4eaJN57Qy58VSaWPPh
RJ+/zyPzp4cuzAZ/gVTYeVz5jIbj9eTQj1u1qOxzEcJCvHfRfnVUF7TAYZbfhpdmA2o6TAc6kbFU
poOpEgF2BddQi5hG9CjhxpVbpfdFCfHthxuEsj3fe5mBeZnwFj+C5aZAOTpqREHtt9gi9hcpWCuB
m+AbhDq3Q6cWOPPFszGgll0j65tjzVJGKofRNQIZdx6CuhiUs3J2G9OrG3eLJtbDR9CxnglDju53
iD5/8Ky5QXXksZKvMMhjY4oVwCe1L04K28YTGcfdF78ikz5B6G2N0AbPDDpeMy8RyA2R60R5WfH4
33k1rScsHUPIsJ+W+dyMdR8Q3aUcTRjbO5w2RgT8FX1CBMqWDA0UlDIXG+g51LBMgcj0oUCgbgMN
YF4Z3gkCZzfEPnB2sqvNo6IFbJ83fB0KM6cbAgUIT9rDHKoUzjfnjTo3fgZTc5kttV29ymOane3e
Olz/6IUdSDS2yILoljYe/o18GDIH4i47ClwWcd8YIph/xv5Kc3o3m2XPVTbbj/29v8xt7GfmTQDS
4Jmu6Urcoiiap4fxeCBKWxHX4GCylR/cqRMeDRobnPIt7tPXjDYJJlT8gdj1nA1pjeOaOXsxMsW5
ZIzzdXnsvs8EqEdMzGnxfHSZ3XnTyMHBIe625EZqWkTabJi26448BKiXlvj6iY40QqFAELQjYOah
YTaCjMZqNJyD4fBY3RfZoxmYs25UfnUkVoqTsnVdzA/cPspi5WRfl2DzaL/vmcM3XhCg7E9Si6zz
SzEJYPZldsczQvEEBrnCLLAPEG+7Bbr/HCFrWtrDbwwdhrTwv6ppFtOODS7BJzSn5rSE7AiIbRcL
NdE83VecLGZ0J7pGsEOraTl/rOFyGm/AJ0IW9lPoSafuSXFf6AeusxnpGIkagtA0fIlAFwSeSuHY
Al8m298xeOlGpH2sd9xsHLxYwX2Qilm1s1fw2p/xPWZ+mGEu1uOR6/xQB07bycCDFOjCnGR/VItm
zPUNhzbq7wy1ctycfda0jzuAi/0N1nHSpF4BI2k7JhLo+G1oCCR5LA6mOubcCk++2GhFCj6K85qQ
1fMMogC+asYYLl7JW6/bm/36ylnIsDm+qp8r0s4s7HfyUIKuCGTyHfR9mlAOM7cOhlj+RKlPX4Ji
4eLVxyLK1yZBlih4jaB6UgItulEHp/gxfozfK+uALNKMs4s2alIsODyRVxo3PAlxSCiO2ORMtHok
nP7DI/EkT0Ejf5xPSCtYg0L5CFsZFoUc5rE5hUufRbhIcj0qtwMDVV9OoEELZuV7pY7Iskdm3ExE
UDyJBIBH8fzutnQY6DbgnEFi3H8/t2wuKUVJKzmlnP1guehvnxdqOFhJG6imygqoWdpAYApV3798
yT40ILTFoGU2N/u51Ed4B3CCNUIslCVE4AdPPi3ERV4CaCRuM67H1qT8VYmyTCHLzhX8VnZM0gDD
Ef02ZgJ/ux1jTjfLGaxRw4aQ3o/q+VmcTRynVmqwM+RtOSknYpfAxiXSye4hPWE62OL2VLiEFM7t
4cSgjJMw5gLl5pivvcPZBWrz8GwMn3h3ii/TInOk/LQvu6e5iAjb12ei/FQb7YcjTSWwWF4dINHK
WgWfxSJgijGmr/EmctiMnwkDP28E9uhzMzr7hprmc/Zpyy5BcTL8d+RU7kHxMLX4u7JrguAAcDyB
ykBVh8Lk4ReZ+36GiHAz1eOV8+HWxPJT94d+G7+ICBUfB9mT0EJuCHkwZDP4ZvxSuk2+6inmVQZU
WeP1OMNr5mMfBOr3dj6+lN6tANn0aiqziTVePAlX3pzY2PoGf4Xb/r0SO7ydwKFhi7G9OGLgZew4
sTnOm3LUGy7yU+eww8ZXRWZcODPyrz/I2y2XwYFCi3SQCahXq8fY8uXRc3mb0UJYXILLuD/ktDlY
hWV8c8ijHXHTyhijNb5AP+gJWtIQWqTtYE2pO6mmxbT5wuiAJhmnIKxU4lAZnqacPJiYMY/Nnw4I
qUQ4gl9pzwH8g5I1BVWKOF7g0ineAd1pg1UN6LOEeR5/qKlJIoNbUMcyXt+YrjI1bfqDZ4SXLPnZ
VkdLIoFGwzz+GOIddTXaTlp0YkA1c/vNGZI/wA3P4zN6cxRT4YIKQIHyD/t0KdlpOqZIomPNdkXC
AsS1nJCOaUDFCuPZnoaos+4xoXL6uZL/XhDAYPDfMaMiZVbBVUmRXvMPq4pdT00mkFIleM+oOqF3
EpiGKX0GP8OkUXxzFg3n+ViZMt2Tj4eTa4KYa/mb7W6oy8dd2q4IrnR8WBLZj8bS+Au/iHqcNqKt
9BeRd8zxLT+zfiatriBnx3vcz95T3etCZQqBm3P0AIFTfMIx7LCJEmMwFnW8zkvZ39fzPHxGN5vd
ioHPJWgDuuM8aPq7hys82Jl8YE6eJcGhaoEzkTClrEqaRWRGMIJHlj8MbzRoBmMrec1RhL/NXmO+
8/bLu1Qs95Mvgt2/c7CLBkd0TqkdrO2DY5j8775U1gUNLTIXUUBCeZOrEePGgmjUeLkcwEKgYQJK
QGhVtySv6EWNbnu0g8hb2pnlM9mQqjCVj8KYtWdsxb4y7KwJBWt6Ine6RpV750RQyWtQ+2Y2k7F3
xMJtIAIOTMFOBcF547BMekrTydaO5yku7kEZPzfdBvmyvkEUY9lyBxyUETYcNuOydpFXIJsFxOii
elItDTFVsjXHqMCdwLHNFfRSc3WLhYNikzBDBwKJAJ7EbLJjUfNcQlyGAfyFuWJ9sJbaHNXYqAoy
75HgXu0sCnsleDTQKBxq1oAE5nCDrRDlaeGd4sZt/MI7B9UvMwEoj2Amf8L55+VkZxfaSgVzKneh
Y5//aFF37s/VhtA50BKTHBjTIRAPeiDgJsd+RIJPacA4t5DzRDzC7jqvBUWjQttIX4PolNyZxj+2
23Nyp9MGwYgLwYtEOCwwhdQi+ZegxUYyTOvcP0fqN8Z+2/ILewhlRs5AkjSANigjsC0Y4wNm7gvx
A1bTA/hBVK5AcSdbVFiz64j+Nhk2fSaO2dIrcMpqHY7USf6b/943Jonl50BwIdm4d2Hnk0qSJRAA
HNM1ouFEnd9DuR6XAV4pY6psDkGZdEpk3tDGOVlUV1QLqutHS5jDIbSgpMWkr0U8McON+ZzCoV4M
Q5HYo3oPJEMcJflBsYtBFvIfrJcYPcQIVeCm4lK5ULZYKTKWAMBgV//2lE5dwTYi8Q6teXewrokk
xj9d/bKQsapTw5YCFwvaeR78NiQ+lEhnH+2lCyngUqLei6AmsXMJRqoNL6KF3RQNoszH1oaFKF6N
k9EmhUnliigBOPk32iQgnZtXREpgUi8Lr0aBLLE4/UFskDD8hV377aFmwOvknlw0QkJRfYiAi/oO
lVPDrawdy+MxI9F2SvAp8yCr+nLw8Jl4XbRbJR2Or14fW3uZu7H4xMOZkTaRHL99lbZOE+hB9fUk
Q0bF0HS0LcLDx9Pk6b1cw0aMyAPlDSzDtYbOE243eMFoEP37ZMy/UtD+GuxgsNI+fh44BMtV9pOv
eJicUiI4qC6cgTmca6L4pxTs2cda2jLywMPuDx1CKXhWdSv6djSBMWSnhe51iEG0/p2ZogsF2WvM
VNqi8i+rfN/f6Z77z03hU18k1oSltqLy7A738I4HHEQrSscy0LERFveEMOoifeowmeSAULtyoI+r
o77HPS/k/22SS1t4BL/9u5ct6Db7wt5YvPAcj7RFTnMVqHV0j/PoE/BMw0+ge7qX+Zlvch+UKBup
E1GwMiUaiGXNvDFPm+cd5XEe9wlxrw0+9jLdcwby7NsvTLyLqRGP67ko+8jICT+frQn6pJ9Qf2b2
xmY6CWiV1hkDeziVoSTO/nx4VE97Mns7PWCZGKZ0mgntHzsSNyOjWBzOuRXkORlkg/PhXwiSaRq/
HOOH+0KQuVNq9AdSRHYh5uciwZE8CVc7ZG8jHmeSRcRhbq9LfctfPPmLeyK26jXJx10CMWOKdM7O
gN0jNkK1ee2qDc57DAwS7JhMQihdUZHqYrbKweGKKFmhUV45xHZuRb9pV2S2FToX2+sUrCQneq9f
X92UEB3qic4W58veGmNFiAlEQyW8FkymoE2RoHLIvmNC/QJr8+mZWViYPuNQXIlKUwRDd9zW8ZR5
M6LiXk+ujlcYBtv719ZMy6VBuuHeIY3AppjozKhQH509A4ARGwdQM4joMHu4Ztwd3i6D0JWWMk0V
MaJ7Y/vDpyWXwgvJWr+fns6YG/XNov+R8APAyDOLyxCVLvcaXdaYfGFkAmyNHezW3NMyBcbjWH/N
9CUBZqPNB5iIzIHvhj/NoYYhYzMtUm7oyr4BaWn7neia4WP913YFMn91DGqjpONBXSQGUtD13z2e
rYO4nMAPpuvB9CVZrqi/RPzfUepT5OerfHXeDKby/D197MAFPhN1XwNefvfkIMPVa3rbARsQJsg5
37hUc8ICqR6UqT6fU43uqBMshu8Z44OoKSc5VPqb8BeT/koIY5qPeXtaeGeMWMShd4ahDfkJggP4
99Xp57czeppMB9jmD3kz6+D+lwfK0Adx44ZDVFDjMDmIejp2Cmx+mLBl+qjca+cR1xBYJFFnBaF3
Wa/6sEjz+C9H8TtSmQ6QqQayKdLKtD+bGsSGubK56tdz7Uh1xIlT/dwj1hDo3F9NxpdSeGokAmSx
K96d2WdSNfQzbvnQvmpBrbkk2XXrSzQQkLJ6u0M1RX+eMFuvnpt+I2/UpAkPAw8rj6ie30e4LJCf
Mat/LDALzSe3ozHDxvtI3IGAr6btUYjjUPYvru5wccdNlh4Y5z3Dlgogaf6lBYLDP7Tx+/VgHCDp
6dyX6FXZfVQSpjjnA7ZnIo5TcfZDTncPoszAmcAXHQABECM4PJdo4j535eHKnqzcth6zrnbWqDlg
vIuITOag0EtzCrVON5m9bDSH/dxnRiQx5taPtRQ9UvEWVvigiSuFxl5Nn9v2mH8Zs3wCcQ4Ym6sc
730/FZEH2+plxO9Fn472GYgsf52eImaAoJaDxArk5eOLGlq0SqrIHJ/++hZFZOwxDxsLJsSD3poV
qqLhmKB7GKk/UPgd8YkUjMRhXrvP7+FCTUVAREaE/mfPT+lbYGf/QiLDfLxEGVLOKi5MgHKkR+QX
qOd5+lxhWJ5RHbscS5STdfAMaS96BfXqzU4ZK4owPKfdlWxB4X2seaE0/CFR4HgUFE+Xc5aZtBRS
Vz5DTg3sgkRsVca8R5pNpXlee/eDqTuIlFLc1ONi0fwyO4DpJFkWBR80eDkB9iCpTgV0iDFWLBAB
3ecfnyJ+OATYZg4RTJaCYHkd6STbDJowsS64X3BWY7HNxS3M9qUwfhfDJD33Fa1J5qOflD5/JdEB
qorYEmLloD9IYc5sl2D00s3XuN2in/Mge3v6FZ0HfDjTbC8mUfY8FRI6MD1evKsj3lNU9pJ9SMWd
FQBtExhRPrauTjGwGejheD+DTZYBCsOOCLD/Qqz4VcM32J5K6+EKt8AfjhwOhn+AZHG46M5Noing
tpKALe+U4ADEDkeuPNcn+IQFAjmQJix4WsgMfIrCqgadhX9JYqfN6CeIiWQ+PRkQrqRKhFEms5e0
6vgB4VLbQ9FmQRDSt7fjHfrvWgGsAaTAurAMwbTtZ5SHRnwdoVITtOuS/ZrNYC1/m7EZo4EobUug
nH9jsi/UxxhNh9V3sUWZtRFFdTi/EwfVSYZfIEwWAV60kBZ0R510iQl2a/l+HsKT+hat32+EEeiv
Mdyj3jx0C8QmfxHFxRM6iEoa7AdvARRKGbfnAKYBLhLn66ZcKZVAKJTKYzYL8LYmtxD1Npqs9oEu
+CGVbcAgexktl7n9yyzvzQHZuZA0JTAZbTJCZ+gZo898EKnjzM9Hn0BkhFeyuU/88tHKcm5kQ3n0
+NZSxs7SOnr7epDR6vhGSnidLW5WWiAayawkf9dEdSTywDy6fDdYKDrvn9cU8eNQifIAKGdpLg0s
IUU+kXtiCP42JucRIUlc83LJ5R7g0oEkI/rjF7vLBNgqz23R+miBvsf0cKYXsBCBNIiXga3oKTpF
+UQcLWLfI+FMng9OC5xakUyTWpGzPJNyBdeyUEOdLOgZ4g1OHwENnIFz2nRkg6ySsCMrRrKBvK3z
0MB0xKuPh+M+vrl3b/D9ieX4fjyt39/XIyJXQclnFV/DZJ3N4cEi/3NPBgvCOYdnwdOg1hEVCzme
V8agKxQ2ItkVa+ztoReLfIFCeDaDenL5sr6powFvpW9W8hJHaKB+sh3004GqQUBIb/1SJMQJ5idp
syoNh+6Oz8iyh28CDQjsqhwRDNiNTgS9FI0ohEadiosL2JpkoOPT5nQw+ehsUGIteTBZ2x2MtCAf
5QmwbMRZjTcEruqnaJjK3w3q8GKrsFJp/E6kVEoF9sl0Kx7Ln5H4MAKfJuSkFFxVWqXE/jKGP27a
9R6MM27HPWBckfYheyOPi1QkoiU26mDAnIqk88Cj10O3QWhnJy5HnMCZm7kIzfN5RKdMw7ReBBCa
akAu73i4oA83O43UVJldt/oiX8upvCiP+fFJCsR46V4QU37UJbwmMhoAvR0ixnBq0DAIUNwJMBmM
sPVxSSLD7rdcnFon4yTEcTJzhlNzbk70nbUk89rI0+HyDVDrqktIL+MXQIC60BeiCBONo3/xhpYV
gLnAOTm/7YOAOiG+/91VEVJE/cXu6/lDdED4RDfnIDpbrXhMjNCDFHUmFo8Oibn50220qTFlaw/J
r8iwwEqpq9iqXYgqXaQszdEp+UykNWnUYKG5uic2mHhlIw3ElPomlMRTH1ru+2X/Ie3isCB5n4rq
mUIj+SQlSRI4tHumcgZR9u+ceW+vi64jAd2aMySWaG5rM0a5EJwf12umvFgIBg7fWyFG8YnuKU93
T3tDQWyrcgPSIXLuC2KeULUpJkpkjhmv9J9Dh6NgWNv6Xt9be5ioz7fdw93ABHF+muMi47epdhiA
UqxOv4hEYe/9OtQL1PTQzLnBCvG0cDDSj8wavRFkgO4J1rGnXIV/D4aIaA6nihHppwDxIA5aWXBG
XMIQWsn6XJtaE1HFCKjzMgYXBsW/xAJZpeOmrEt6Kc7AAyjcp3uDjJ8uwfrOnHbQIfqBZxztHMT1
O2xZMxpCzomJiyPJOzeCEoykTRcyDfeA/9RrMb4pf6MUAcLYRayJEWAajtREi7j5lSbS/JnU43vS
bWQ6Cyg13G1+g4rsnNqHY/xWTYb9SEN+AtgQuw6qIY2xE//zcaGSC7PN1WsFGMfkZyryDLG5sl2f
IPGTUIKF96QMhhMtso2oSxRqsApzVrRB+QRYh8H/pSsnnk0/l75eU2DGCXfvHuvjZ1yO6tFjq870
WbXeMXPBcdetL6M2ukTIvIeQCSZ3p/Ub9xr0JkPKDsNLCY16r3Wh5Hmaj3aEx5TZ5H58bTGLSa39
IB2kz/g17Wfa8k0cIMvnCojqGBRoP9WBOuIG3sSl0aLcMVqKN1RSr6xJ/VuvKDALycljggTbH5iJ
rd/BNqQxQnMVogJ398RwOrnO+e0TQmm7uN1omL6Obs9Tw9/7W7ToRCsCwGeE7SRHCL6hcRb3xBNs
AygQ8CkBS8oRYSJ3J7iSxrMHsx8eDD+AxDbKlJ8oLBkz0DNgWnrZ10TsSlEH94DlIp1SiTtIb0Ra
TD/wb04XbsnzHoM/Mlzy14OrJ/dRO6nn7zVuTp+RQcdXsC1E0fEJMyKUeH6i4YGFnZcHxsgYAaEs
Lt/6WFpJPfLTgYJOI+OxrsmDgD8CX1IoUTN3YosnSZxN/jU2/nLY5CkqoVk+A9Zk2SfkFSxz1Tfi
9ov++OBY0q8RTT5Y9Bz94jAqSAu6w3lDD+NJQnwAtGrvrnb2jccMiZEP03/GyMTzM0vK+iB2Fv8S
kHdJ/CGxIGh/cEQF7NGcA+ebQKA4VjkFaVFzkInfiTj/H0fntdu4tYXhJyLAXm4tsUhUs+R+Q4w9
Hva+WZ8+H4OT5CCB7bEkknutvxI4t3GlnhVOZ2pvdy855KHKmU4r01sHgxNDPWwMG4fj/wTvetUe
ynVT2YnNcsfkZj2In4HRZTgdP/RnkMYUkZB07d/qS8r5rwGCFeyB0dYYzx63jU3/U9ps7NKwgXDy
NRpBidR+vGj6VUAyKJFx3O5OLDEkwu02NoyhKX5ifto+poLDaHub7swrL/cNVUv2vzBMGwH1up1Y
OHD2v/9PWdsJvI1gm8hifMhu8ZLewWT363YMPmykbuAIUcom8RT3ZNsPa1K4RhbpB7kUeFOG9khk
o58s7THWilOyj6AnyOFKiCaYRXS1hopQjO5CHMS5mtvTVDPXWN6ipETcTOQ0JgAm/qLf2gSfiQO2
f1PTi4hSwgvYexh5+QST9tEoryWgnJgCxuwaT9U8dYzVJt50/PiNZ1eOJ8SfhsV6fUaRiI4TNQZF
nx2o2nHM+nBmnzdZJpes9uhqcEvKAXuSkyntUCpSVdHJpH9laXqtZvSdcw/iJZHV2+ZK6Ayza0Th
uDTnpJ9PU6OHUWcdSUpDlc9HpOYE0EQYinc68RcNpinRYwLEDD27MeMZj/oR4xNGiYL29P7T1miz
9bpq3htlMKiXYv6Z7ChUahyspGPajhcJektrUpc/k9Sb0ujCwm4Yy7X6HmLl3qnKTcPExkW/EKSC
b8NfCh6SHXG9C0CxeGt5O6KSN5Zs784wgwFjx991JqQes1mBPEMAwoD6UO5DAi8Z977AmyEKJPLk
XcprTeowrt36fegBCwLCbumSBQHgeh57ABnKFgQZ3ACccxLiMOxXwhHJWFvUxwCyY8hQ8Mz7i+On
Ru+v9zrOPT258BSV4WF7ng6xvlyq/qKhViGWVqjXseH5YrBMYDVrhkBV8kM9hTHUWurXW2cFORJE
MRTTT0RoLzuYjPdPdghWhlnQfkYMazWZTlX8mZNKJFJ4Uj4jHt9q9WoblZ80boS/g6LZeIx9qzO9
PF68Me8989BHjmeDJVNmgTeIYZhG7+36MjRP7T/TRn96Gqy3jgfLfFc5rKP4tXGmpwb2pNfocTzJ
WxVP59ryW9YB9pZ+a1O+AMLJ2z326u69Nb6tChvo7Hf2Q1oO8kPDX1zVP2oZ+UN6Sgbh97LlD6DR
yegthHXmvWsURIGubu38VTNWPapN+rz3+yry+Qzn6q1cbjYBS7zpLSBiT75cf3fX59HAtds+Tfy8
OeK7n8j247vrHSOYhjIdFqZLP82JSHw6VDQNwLzKETHoUuCQ153of6xMJ8kK0nFc3+hka4erTPpi
zeNnqsS1iuOrkr0sSkJvhOUrOmFqyMFiq/Kr71SpvX7zCZELpTPfbb1aI9VdtU8eP4HknZ9PLTPO
OrCu4ALONxtpNJytAtPjZx5Jj6TU7oXZeJSGLXV3zobf7aI0xG8f/2UZ0HGkrto1Xz7iM+CWsEGX
TT1oqM5pvgkl30uMZ6bl2uPLqP4RVAgP8zGW6bNDG1dFmqcZk9cw76nJj2R5BTm6efvVznIglSxk
ek+6MBqo/pYkXk8bplPga3rqP6eJaxXe7V7p57QlXaqeqMRyVdJ2ILWTjLLtt9YCKn1iWUsw2aeD
LzJeZEdlV+3LMyW/FYRB9JTJn3otyLWmJWimZy7Lw2KwQ2LJqiOYpWokbupoDJBuTT7sJ1mqh9KJ
Dr2H5HlukE324dhFW0fb6nDTNHh2yfrhYZNHlXsbQEyrbTqvXreLeGll8AhFJbYfAWuPvglkJvLU
HIUAJl8HEA98Oiv+EXGMJ9AmZZtUvjym7YJkitmVOnMvI6Vt7d+s7PYG6dOp9bpFQTu4U3UV19bX
NpmNmDfHx0SKYh6PnvI8kpKrU801g0M9lwMBGuQFY8/Rev5NPBbYgEk8BpWDVzI92qaept4AmLx3
8nlBA5EmblyyPicB1Wxv8CR18iq1vmU570jyHFIP7FLz5XH0R6XzVdjD3xkPVytzVmf4I8jutg31
4NAonTJygYVnFpoVIDHqJWSeFAq3wUoqOo7aV/OkEMbWbUcubsC5c+uPLhxmvyTSIu0K2Jd+sULN
sY+iRMBGvPJ8J3R5n9FbnCav444f+EQPaKschtjEfgfQldnBk7WzxYtMFCdfO+vTno/Q4J9t4o4z
kFy8us5kuE4Rg2OQl5s/wHKbXJwtxTqtC1bpeniqviuezQXP5hSOAGqsQq5RcX9wL1TfuAyIVLC9
ulBCucsv6WtXJQdNUoKtr/cSx8fJTlw//q3hqZb4r62SWOazauvwqOYAmYwY6O+vnRE/unQ+6c9E
sA2eNP1s4hJAB3Zvlb4ta+BJEjNWNu+qxPF6V4XllXPtOeVlHdT9OyvVIhifsmHw2jT30LPoWXdY
cKDZqQfPMSgPX6ox2GHOWugBt72eb5eTrz6m0Y+Q42Z4JYLYtsDrCKhzotaXCoUXvk26pLMfVbM4
zhNiC9sO9L8WF/4asiPwa3brekzq6KDceXI3IRNhx9e1KQdfRvVMdvW5g/mrBrGjbQYHtn3l9y0q
J4xET/vSvOO2FfoZ3idt0QLRDNziP59t6uyYf6KDUNGck/rBvaORHMNNoLT2viPIKhtwenEXW183
f86oN+MAprK7xTe9Ux8Lmn3jayUHuehPU3wvtZ32tVjtbSh28YlcV9cur3JEWYXOCgIqUq6eTVTg
d5mgm22oDWMU6uDiZtQAxi5T9cCZCjrSAfFQX3n+gog6JcjgEaPuqfZrl55HlIx5GlRBfKo7eO9i
f1uJfgT8UV/oY3THmgAmFiV6/BZI8RFcv/+Q6FXOT4waofQlxtoXnKScDdl7ZRPyCoRQqtc0ILBR
N1HGg/cWNaawXaKk/jqMXsUh3ieTl2MabjYxGK1lEsfDAv/9JNrlxtv6TKfZnR4fXwbmzMv1kZP0
g12/1y1oyfURHQrd8ceYvXnkgCK6kRlk+/l0soFtyCukxWYIkv8Uzj979yYRp0KPPPOWVr0GeGXd
1oZG3NeByroleIqW1lOInF241LGmXRn2R+uF/6H9y1YvocQwHVJKQRrXlLDWoEwgt2fLuMpMCABs
BERdtdUFsQC542RJ+Ev6bk9fYw9BJn82ThwmnNca7ckY4pOxOwkmZIOIMrJY4B9gWoZzTITlMIJi
RHlobLdPf2p7RELfvWLcbMGUwLUGAtRzqclfgs46L4vr0JGlw4A6SB0xdAL8A9/JvUfPTaxRXEYD
mUPkRP0c0+5X6aproWSCOsNs0ZcH3ktqWHVEK935rUZLT4lEUSF3NJH+YL6awfD54X9s2gjb5WAL
81DzHMN8RBD8wut1l1kKNetP2oUKx1Ck7uMcBIYWAAn+saFsgjq1DV1axvo8IBHga+ss4C9a7BOF
PjT5aG3czNhQxvNoo9gf6bupi72tYOE4Gh2SBRxB0aGT3/KVh3M0+rRojkaEC/xXxXEbWyjq8SeQ
z5TqO+gnFDjDTj2b2lkh9k03Qif5sszDJF4FP00X+BvVTeEdiOF5Je9+IafO5j9wEccD2nvsgi2D
ADwxL9WJ7XP+r+QRnBZkF07+yHiVgNLrdh9ATgrltDXtKDNtEb+q8RwNPD74Xq0N6CYgwq1Dp8Re
1dgM9w1BBZ5pRhedLS8RuttQrrKlkXBRFFCFKO3bJRCytEO4D0eY8bCItfnam9TxGh/EDsZ7mQfJ
W/6vP0orHVxbEB+c2hAfeaJvHfYDWGDcEPTyL2q/Taf18+GPhh2iaF6s9kDESqx8LrniZ80Lxpfq
aUDEoJZ+hgO9y4MqoZC20PzkrIqLtSXs2NKTDqplMCjjUIyr6jQbMJNU9GrFkXslyfbcdA3BUosK
ZuCgzql+tOKPhFEeliKzZleUiaeW4TjoXlNU/kIDh1ynAbEQJGDV8kuNsoKPIOdtIkKiZ1ww27At
wwybvxNRQgHnWtMoJPZacsuy7yLlXUA9QccyIb3QNeI8K49Y+khMNPKAnYXfYOpWOD1WLmCZEH8+
N4RFb0497SXjpErFIaUnQm4xFSsdIChaKZxEP9FShGRlUWAeZNYaJBrgv6xBGMW2GZjPrTkGudBc
WL7hXwNtBkzG5i4EZw3qTJmPzlADHOaBshL+LhtBWesBbQcY1MQ8+zgQLKcLCN91s5K4HHefGjyk
uz5IzkKzsAtae138a5d7bjCDgfBIy+mNlp30Rb+A83L3qnf90iTDIaeoN9Z9hS2rfodSVz4za7w9
t+zNDUFJmbwngGfUULba5BrUgaDOPK1udI4FSb7iGGmOPTBkAqptEyne0xwr5Ldlsd95An/EY/ap
IIEVCph/Jbuisj/GJP8AEOrSow0wmdf9oTVRiSjkLejovpMgXTAeYy+stMZPZQonnSsGmUp9M7Nj
ulz1/5NkYVoFRjs6+nA+JaBXWSAt5lFFQoGdqNGkM5OiIKicahx55rb95nZM/2EE+hvjYhEm21R1
IhhUBaIuQThWn4seb5eh7nKBkNPxwq7ofXsjHVpxEEl6zCXlaCeJb+aPLi13Gq+5VIArCMWlY1NN
HX/o0wDQO63O49qeO7k9Nwr/r2bnIbVOTY8iJkaLpkPOEvQpjpbo97K0tbn2B2mjX8gdJMnfVxFh
ZARv6qaHILfkSgLnne3VzVbbVUgVZycDJry3xS9lCHaTukKhj8r4LvqjRuKd+BPlFHayq5faSaLp
PgZWOytccYLc3i2hjDhnO/Zn2QyJxFQknUZbD7xxCabqTecom9TJo6BU6amDlPk4SO+bL06PpQD+
lIN1R6rPbn0IhsziY+TQauqXAnIR12WaviM1hE2sjO+Jm63AQcRTked3TH9RPJlsFkS6rbw3lm/Z
qx/Zj262T13MRlbbZ1YQSb7NEZlvEirzOHs26fSxF57t3MbxlcT+PHmJUMwu2T2SmhdpyF6m4h19
YalNHjQEn2ECPmLXLqHvAMcfsfWJXVivT+r6NGE3XO1fjIl5le4NThdN5vggz4vtWBjfpCkxYgjX
PBsqZuFtLERIWZLYkr8puv5KZdT7lPEd/WVCz8a8OdIIOHgc/HJKsJZz00ELOVqxV9MURwifyVbh
ytkxbMcGH/LmgbIcbyZalPiMxcftWB7klp8AGoDeBh8lmQ0kBapfjqBYj9FpbpedU157Yqi2oZBm
M0xyDtINq/BX+V9LILvwJodGW+qWFnYrhn9kZb5hX7dQXPggzOIAwwMIQsHr08d9KUCJlpsOHKB9
ic/FSV2uc6I2qJtELNJqwQQSm5qUU1PbquV62DY7w2TCxa3RXWcaKLk0ToyrWycam5vfyt3OSuS9
wWtYySOkN2iKgSor+aiuEj3YVMdS5VLtB4Kim8w+s49AmgNS0h/EVZVj8ihV+TBn6dFQyE3quWvo
YUO7pC9fWT0HeTtxOoKmTHsopnqzxqdAYzuNZL2UqK4tpmt0zC1or0hUei7QgA4vksaX3eTseZh+
ZqgLObfOAEpNea/syF+ZUuL3tn5P0re0MQFfLiMR5spwsKE9LCr9hmeDzVgDHouN48AYYDXzuerZ
iVUvRQtalr+Ms8S6l1Rx5SWG2liBbzPVG5FVwNzWURjFkWS9CWDoPrEzr6zyCZYNcFT0SnIMTszt
pkanvv/HE/vIrbIQrzMtQTJox6SUw7Vc6M6hXCIkGRJWJcGMF1mEn8k4/7GO9px5DcCPbHFquVwt
Gbd0KvUBUidnNlHJZk/7tPrLl86AkCNdj06XnOwzBS8YgNGfTD8OZ1y+LfGs2SxaKnv76gxeUQCG
SaeFWQSHpEmBEw5O8TFhwxV/pPE96z6G+i1BhMdNoz2K0g6YohzCPrGyNvF9cyy3wcq5dy7W9NBY
6kG50bXlLcl1GXTy6ACJW16xn7JBWMXnGFmHhGd5urgUswI3YrTk79ZeT0h4FaYcbcFw5NwW9iQ8
pZHDOT1pXDCXWb8P5W8RUd6m/aWYwivjMwRtfRGjsReRvssJDKLowq8K5Ecw5/xyVLWCGdLO5tuY
6KYjRZUdYl7zWbH/OZYO2MJyVrir5lKWKNjHcBIVtHQsu8Ben5kCRCIjMp5I63YjKSPjgQGO7P+d
bV3k6s0xSBMxX5UteWhqXZtRUOXVIAvmGUyF3EyodkXmXIeJi5zM08oQW7WHGqnRsvBW557MO781
UuukJ9OvQ8ClKDEObOIewqaZ3yi+XJ2AMG1Q/0Rbr9xRalHQUYFThp1QzBopA9JVi5abKVCqoN9s
n6VkxKu5z2PtXJk6DSTA6BQhEtHszNLzWo3Pa6ndQK48inru06g8Z1p2oyi67qC+KvWkaoRKC3U/
JtllAPSrrli4yswvANfN2PRpgSdZcHgCuArb7tfrPsrQioaAf5JLQshwVW9pHMa+s954ZzvuL4Va
0hoOn+OHAaqqqhBBipectiovGhWIOjCK7pi/nUtjDIrGDhQjP5BIDtGMc2620NxcE8KFGmzwy0NC
QyXwfE0JHhKEA530Z5E4U0dCPM1wE5fRRFkPJZ2986sFTsVUluZ64FVbgZSinhyqNovODuY4PcRt
ebD9j2bK3MRk9omyD4uLq4KDVLPiPSKG03zUhnnXqbmwFhT1aurW2xxep+ekQ+OeaqdrwmG6+pOS
ByZolyhfIqU+dLpCY3l+FBZJDAXXvau2Cq/eDHPLCmMDT52luHOEXg9+UNet0JjJtU0EnFj5ykp5
qlITPsvorYOZzAcGrINjvZS2sycQai+yhtB8PjeqRSanPqbneMQueIMzmfHWsKIY3PQxGI1jau7t
Tn/vqQl8h1uypwLU2imXgmc+xyAjC7VJVBS3tW/Dr5WsXanypms/8jU+NSPBL88dHIT6YLIZsAnv
5evGa3Pwk+1qisrVH07OS9nWK3x7UMllv0dmTZ1poeN5VcMBB43jUGniF7oE6dDeE6t5NtLyZh7u
6m2yenpGZr/WLpYin7JvJZ6efmIyjFWvgfLYuNxJtncDLXMqsY0n5YKtE8T6FIMLZ4DZuXKaK4kU
n6C0iIKlgVyVzeOEPM1ebpt4GSyJZXdfKvkVVBB+rBCj2w+2n1aGR+uRTCe11rgJC3Dk3JqKE38K
5kBPJd6y9wpdKSLd2Wou9WKcSVfCcg/HIJ8mCcs8FxgfbX1mN3nOoEvG/BInPctj8pxjQtb7g0OY
52RKPFrkYFxLX56eLNrLh+VDguDozdSfIXpy03kyuHwaauVWLIC5D5bsx+eOjMFMs1mfZj6unnNs
dfZy8mYZ9N73N91iSySraiOPWjRu9atFBQ6aTV3ysXvwuZw2GinVFCqAxVk1xutMyzDc25Oi4+D/
lBg0kFU0cCZc4yhMd4OKAEs5UQdcoKF91B2pYD4Tc0reV+s687VUfiMVfXDJHQzRRshipN2TtTmS
O2sTldq3nsmIIrPAPhnT6gKHObNGciGq0tuoBvpLBbzQodCP1KebeAIhj/p96rDqEiDHawCzlQW0
WgBUM1Ug1oa7JtFJqOtljOpbkxjPgujufLm4vvU1/MRUBwyxqz3PumfDwNm+QpqnTIG0oBp55NCg
jMFbPlKFPIPCoSfEFw2OjyzIidPFhKETSW+acSiDuDBmycboUtyIGlvW8osZFVe0vvpK5v4Gl6+X
tosudS+upo5IfJzI916vnI7Xruuu2kh7hIrdCnpopkGcBvmXRU8ePedB0V1HLSV8GK8SOWjmILPx
PrVATigUNPMloWwQoOIZja1sK2d7KPiwNDL7OTt2fOxCU3xJj/amtocOMOnsrlZ4tggPjvhf4y6J
m62MJ0oeQnkzNYDK9nbl658bu+ow/E3RPyvxmvx5aJa9Wo0XaZ7O0ct00ebGj9OUogCqSvmZVebn
tAoJ5MZlEc5tFzi1GlhyFOQrComdo3zL1eJTTbRod0dPL/pwbSjl0g2OwDZ9QfEJHueUymOO80dl
D3c4o12vv0/LgPD+Jcksn4xRRtQWjb8p3ewiv1lAvyVlMPIaX4bkp8/cjEs7H2W/ys9LMbhOGZgl
GnmzD3U5PbZDILo7WsMoQsJJMkF0kmEdZmxyizjrUbFbrqs97DsG46xEziU3/kiOPyWurc7SqyMR
uIK5PNHtjChkiZydSQyDl21DJ/UhGmJ5YzhUS3xE9G4hAsmPXY0isro6FrwbFQUEP8oaTZINzPqL
I7zKIqt7dlVwCcFEmkqHipAaBWK3Ptoa3r3uuszdZR6bc/adWJq7pBB0ULrtgyKh3uqOs/ynEdFW
etIvOFDoS5A1LNWIpmCK5ruo8V4uZGUQO56oni8Bi/UAHaBGUdd60yge43IF7mRC6xuCbL5z0rRX
B24Zhp8D/i6LPiDV7UAb1mEiP8+kI0x5jmrCRK0Xs8A0StAT2v5JYVcgWafdl8PzIJuQmacxW/dW
hdAe6Eoe/BUyQqveqgr17GweNPvSs3gNQGCQjSNV64yhpUnncdB19xaglHrl5ZbFuGysCxW5LOkA
W2wu1bUXMqPu7Beo5SgmANLUjGfU97qxXd2eCdjj8KgrAZdwVNv/pNHX0/lU9dFxycuTGptnrHIN
6tF28eS4v0Ab7IgCJGll8Hj0ejKCgdlO/PKrMMtQXUovSv+ajRKasx7GX1iLW33gSicGznnJ7AZC
ughTlTIgdT3anLK2ZSCBmQdKvMeRwUa4hp0iAJhcU2bn5/cXJm4GCQvxho5vDKlHozt7vMLj61pq
KPUJ1f67nVtzn0Cu7jPlz8aeRGOgmA7Ye/kQwVgdllS8tA1PHhJhdH+y6uMsloMxkF5REB3xYsOJ
2VvjljfgrnesT8MmLh5ABXNMP72oAhcksgoS/XATkCmHMBmFRZ3X4WC/9dHvzH2W8JKNyFUmktAr
WimS2VOINZlIJZRsL+HvzCJ8jOmTPwWKeorrsyxVTBrIuSrpVK/qqY+bU4Zzgt2Z9Hwy7LVzl8K/
WsD/VRZyzqwGDutU3pvlKZ+OxVYrh+5SUL3RlDbPUbgD+61IpFODnJ2zDTz/qckaf6IxXocFjdT3
QlxqqbpJq3xR7ikmThXhww1fNOJgHRA3x/8DyhhQ3SfLoUJfsg1/adUmr6n3BurmEboL7aAj2iJV
VuEPk00aVxOiGICPYYHZKeVc3vdWsu8QCyv56vXYrHRWOtITXaM68nC8m0ibStbwl3gT/z1lVRTw
8dOOR3pS8jA/zVRDaaKHfY+dKGT+arZe33k8OMu31hDTpIgAeP5pJUek0JiAku6KLSftr3UkDkil
MYhEyjs4/M7sjrGRwOpavtkGUUx1D6DHduFT2tdBOnQMRpb5oqkH7lVZB3/NziMxoAVyNAt2s3qz
9e8EqYV8y7FwrBkhw304fUrcvpTojGKvxGLvQLgVUE5qsMrNxcbWr3R7ElqguDqDvF8IxE2cAePW
seYeJM0vnb992foyRXMpNUAZhCOJ+PbsJf0ppbW+sJC5fA3a356W843FNieqCWxeg8GMhkVno+pY
QHXAdg0K2xxDy3rM8Lnt91xLR6P+MeCTTEJTF0h/i2TAFZ0RAD2CBRMgh2GltQ6bTNIIpvYAz8yH
jvT8MKWn3HpV8uQmle0VcmkigDuhfa8ohxeTqVT1llX3dKpnKzXi2TaDXr0D0l3NaL1mPJBT2pqa
nYq8MvrSSoJ7U8Sp4QoYnxS3WsL7nL7KyMAlVuh3U80P0qodeo3Pgy7f+q8Wq8d1kI6t3FI5vYRO
Q7Qnw/Qcyvrqte10aJCFprjQJusb+tpVFpTNUU5pj1d0jDhACctSYIYodDuYOsCe+FVuy6Peb4+h
lI4DGlVthIu6uOBkWYilyNB7rS2FL8ajzyW/Ne2dWIzHbE+P/2ftubzTuWFWz0vmRsZw1iUeLXU4
jtO5hLBsEKfjRHov+lBb7iompppMqnxnw5AqMJ/SRF4xF7JuESuBlhJEbCDct/8cqFKX1eHE4/Wp
yGNPkSHUeQ7t0i4YpC/LeqGCni5yCsuSAUzB8iK4/XT2J6j0Svog6ewte+fR5oBJL84vBmVpzPfm
S/VechMOBGMRAWyQIh0hmKrCTYcQ8VPEdDI0n9sgwdM87iz92AVwIyiYfusl27OXu6rJwotOUH5D
0bGve1LnwOtQW0Y472hqSA/5bB7nzg6TN12NbsJdASR0aiT7a/vBw18B5Decm0paV90GuTGczEeu
7DN1PG40ZwFGqXsC+sZ6jSVMvbzjBznS/ZUC5ax+k7jpIlB0sZTHAtcnoBUVUONeEBhAi4KxQ8b2
9B4nxgnAY9AQT0un/qOSELEhsFmrIDHlHQzcbvtP0wzUufGDb4L6lIMA/ktTw8+J1pKMkCZfAA96
CF7lLmCoeFJ8FUDRRCCKak0njWiaCZ9/SnugtO5jAmvt6J3gC+1N/iMYqlgzmDpyg+xf+zElPYsO
qdi1m0DhMeInixMYq3zIT5p0mviqjElIUdgEXy2QyWwBYw2sNhQ8SJboK8OeqZfXktzS1OBQdO7W
VhIkT0dUA89N3N5EEDsIi7L0hjy3s+1Np0KvW4GGrSMGaivsVv76P605+85A0hePNGWqgq660ef6
9FRi4ZoAU5zkHYg5+LEgU8WIiM94KFL2sJT2Ti5S3rnMuKNuexJP8ny3ICOqOYcLzmEkNK7FBM2D
fDU4PAA0546ixN3PjAx8p+8jdqS/0za11ntIcZrlCGJL5sDk3bN4fWwFfbP/sSlIA4uPCbAnrXgn
mdB4RnQy2iGEouoxG2dAJoAChnk1yArvlAy9Ibk9JQYhVs5+Uo4INoV0sszmDCVynih416zJr1Wc
uLaGhmABTUcqSBaHa0z9ozSnVyVJX7S5JaGodEijmPG6DYcazstoZjdLGF+7Ch2Ia8ZvhoAfQJja
kFNdgeISm8LK36jb1oUh5AVh3VpF14JTSHCRmNFPC+iCe4Nokb64/nB4b/FJBKtL65+uv+FZTN4L
iO7S2FkKeneEZfLGOmXfhtXso+G53Yg+RHUiIXREvKqamzXvUaUFfsXXq9ygK7ail2jFXFwFOjL6
qRB3J58fqStbQ1jUZmiZ8UmJqagdyFsxMQ4Y7wSF7Y1efi86GfttnE63tGFVsBfQL1xRmW+mN3vC
b1SQZ1MOMHi0Xs/j3kz5d5CUiDO5QAPolDFNlxNJ24GD6JDAWBPVT8uspMiln8dYlzXVM9CdmAhV
Jp1qM36o+sj0L0fSeUCttBAzRcsqigKk6CYtLLqHGrmlvgrtHAHSDWWGyvJt1eSVH1LtYkgfVgfJ
iZ6AMxW3aSV7UUywJYkln7SW7puWhrm2cDO+r6TIkXt4+lq2qm2Lnhgy/xDniOK3ZNGJnKMKRshm
0Of0AboFMKGBpmxWIMRq3yAxImX/btvSc2iVGUBRF1gn0lcr7hmmOgBKaHOZJYq/7ckktB2gWUVR
3uTn1q5PcJOMFzrZ2yP7J5kMLDLMjvTDkBgeQcBS3sdT1Jaz99gxXnWGt8Kx9zowk/1p3xwJV7rz
1jvKy9a2WIK+8X7aNfl2iE8YzYZNcUcpCBqrM+EjMflviCRl602DZejlMFNTAgr9hNFDJXVydALT
SY7O67rFZsCRzGj4M+V/VWzy3lL/KObeLT9swt9gemOgbsT9Pc3x2EpRypPpKPEk9GR4XG5mBba9
tf8JQrawoaHzlkOmLwNLkSmBMNF31jLygBeb8BY9M8pYvS2sUGC5tzonEwfbHcdU/stpu91NTO+V
k55iRyaV87JahArywpaPvC93JpBoddJo3q37/kTMR4W0cTNu60g+VhBuHh9VdUhk6b6Y47N2GVDE
CN1Xwbw0mtmm/LuIPzNmx7FPL45MrnhUhXEU1JBPUQsVwsQKNbDJ5/qCMMfQcFmVZkMJ+lg9GN0p
Ju9+yFgm1/MG79A30zy4wGXImiTUiRAW+R7JlTUAKXH9xQjZGmTzg3bPpiWc4BIWpfdQrpAWejR5
hjSi8mQbCARNarvD7yJrJHdQ7c2GD/S1750jzIq/+jOYdfFrWI8azZKmko7azujA6NPu77WCThtK
QeWMmiTzieoXgkqh7BL0yn9bqT2C3IWNC5DKvCAjoBMNTxFh7dD9G1RiQMkg2udpYhX4+qWNSPdr
nuE80hzr0sb0DpaulCpIaHkgc8B6/DoL7GjHL5CXPdEwtp/I29On8LZ7mSy3XQIipFQh8qR9x1aZ
LG7MUbcyPEekD9sPRbdvVpvcZZ2lnK1IwB6icNFyX+tPC5GAZTRSQMGyQEyLuhGM/EEDSTbUgf6c
xhp4qrwp4Ai2w400hYU93YiX30mvOnAqv9xkX7ssQGAVQxrYLPMTCJzU8kd1hz6tj52bVsMxk5eQ
UPaTqiqnOI3PFGqfF+2fzJlEjUeBdqcR9H67Jd0tyML4MQpqiiLKg2xeAkQmwQiphFjCSuXHCt1G
TaEx2vvWmN4pg5BIPKzAv3K4uVVzAgGtkNgYDkem++KYUK03pMZbhR0mjl+jgXAzB5tWig4pORX1
BdytJuc0RgT1FQNOpG0ZVMDvNhQNcw15VE+yerLVt4lAoRRzszG+SqX16pik/hTHViHtvlku1sRi
d26wujXMMWwfxQrrbBchj5kwy5sQ6iR0fIbawyTlh6yZ/Bw5vqYQkQSHpQ4H5YuJb32uhc/Ytq0o
TAbG12Z82AL391XgQER0iTjF+GQnv+sp1mVXaFpOSAY26OjdsGWXDkMArx4snkJ9NmQo6BWME1Se
DbbZxc6G7gX/sXQey21r2Rp+IlQhh6lIIjFToiR7gtKRLOQcNoCnvx+67kDlruO2LRFhr/VH4Vox
IaF3jRxWyhz1zseChY6l4/QXNCUjIHDu2eqvltjrUIn6o0iq14V+Ev1/WGmBcEhF7BMlIAsqRrDm
G6XiYgxHtUE3SdWOUQsX/NpupbuSktRPWANSS5WmAUSGOGCd6JYHFYntcnLpSNcx+DmSDoAL+QIV
KzpOvGL2O2yCFSADRu/J4thBigFp1aiHodfcOke8qP4x6HXOkV5owDtTfhA1etTP9qRB427dCHjX
ZOttyuOnpJLjbUHOrXcFOrA8GhblSje1Zw23ebP3y3Odkje75IlfultNM/bgRS3OlaE+63F9Nbr6
rix31GmADQz0JkDiZtE1X1qpocmc8oAB9M1aXIEMKOZ1y8ijVLeFwIU1ag9V2V+46+goeBHmt0At
ZDl4D4hNbhXVq6yNxNDJ6JKv+W1BdzAUFzOOL6kNKRaLs2hgeagskZJyr5g2YdPkrMl4GQ8RHaB5
Z/1YKionmfxnBzKB7l1zTA7qTPCEY5DxomFaKpVzalW/i7TcqKv5MxAQE2GcKuRXS+ivViW/jqgp
FeIn6uk2LQ7UW3Inp6nB9ea8rAlQ3OqnEwflOnhTITx2Rm9MSAHnaz7ofeVZy4ueiHc9M55Zx5uX
ohrGbY22XlqZSpGxqvDmhHxfU4AmpeFBkCDIRVCmuFEHwH8MskiU2O8eOm+UDEQTPilC4O+YlNPr
qlu1OVzjEuTTSMDU91rWfoWtT+kvJrhJ3SCJQg3KKr0XKNPNKA/RmSIkdL5MYhWtEawijg86YI2N
sLnL4mO+DTdSFJ3m0ToVMBXS9nLUzLCc6EBsbayKpW8rWdgb7pih0+zHcIymcBJzaEpTmA1dqJUN
LDmhYVGfPBxt3cs5AsdOPtL4cSx0k7CgIfV1vuoxRVeV+RpxfU6vvsaGE+AluA3VdMs159rL7dVq
V+rECiULrMoEHjSMg9QHmYz7gdOjJMTYTE131VvXGbAvV3hHZnyFlM6WicID1KHwTXpvUsl/lmle
M6cd8rFgoiEIX0Y4UyeVGetBm2m05Xsid9A6ZFS7tWl875Oc4o36bsn/KT3mrqWgnRGQMYIWgwhU
BJ4XwKvtK0OyhvhRpxgL3qmEnZqx7hDzcSeFq1jX62oud3KfLa28x3b9JKFBqE90Me+JJj4a2bqm
FQcrTCyXF2Fvw1myFPvMCtL1vAWkhCa6dAvOmtby2qRRg0NMoLS0x2av9g8ZfaDIvHEeKGCcvXY0
PaU/6FwpVW8QLMDfXku6oEdVCxqJwDus1qVGxJuG5txttSas1ovJKyRT6NeapTCvoq0lrsQSwEs1
2iQGtb61Rqg/6uJP34r8WyRQ9ujnoTT1mPzuSDqR7aOjybKK/NguWDIigtwtvOQlUYa8X8mGnmzG
erJ902ctjKtt2DcZWVjcv3FzLfz75IjOLe2W7VletrkYwZd81kyS4zj3tPZuwaMxhyxwWfQ7owi/
ITGIIkZ+KCXBCbAaZNMbhiu9GlX3RCX2zrL7ruLojdr+iMmVxsWkM+C5XKlFn6OjUo8J41N/V/il
rBdE3C/CercJCJM+ILqfCJucJLnyPjMaHroMkQfF9QXTwkB5VbWchv5QD7gm2hS7fuNnYvRrJIMl
msyhfStgp5fY8o3PiDdvmW/5PRx71QpQAachTlZpnHiWGu29iIo/ZUwJik3PfacRnyl9kLD60whM
jLqKuLIDVqtIAi6LAgTGeU5GA0JNXzU/0SR9peVy1Vs6662jmgmO5aCvcbeVha+UCXbpLBPPqSXL
Vy0PySI/ls64pZSzYFvKtOQQ2So/G7m41xIUZrqVMzfZX0c1XbOsPZGSgL3mfmde52kmRg57Jhh0
v8q0yJKmMvwPqFf/H6jXeVrSQ2YCq3LdnRw7bUqEgSMTKqjDi5jUGzX9+t4v0dNksobYHUtwC/ot
CCaxEwuRChUZUuSlMwCVETYfMrU/0YnICObtYjnNJX1zSeRW3WtuVs+SPzZ2ILhK/yinu9KtR81k
Ui+xZsLUZDVWiPWF+Qja/E/MK5NdWUDf8IocbFzLHcm/BXk2oCEtujmTBzszfWGXfuzlJblozHuq
alAkb78Au6T443pbP2Bw74gQjo6qiELRTp4tPCUh9yxDdAs/0tsvUPM7/Wep4JdW1EnOb9HTfVlh
mgQK/pctj6Qm+7Jdj5L5phg4CrKd/WahnCszVNjkKAKoIK7Y520gYV+ZQmA90M2XOrJ9uUVjKpme
hMuH7xMnsGXuW6Zz0OV8vJv7jo25kuptl5w4QJfEW0Dhe/Z+/iXBmW/RkQ3EAJUEG33AWnNoP7mJ
5S94LenLgC5K2cl6vjb/A2CcpHOOs7sAETA92favXLn80DNEl7OiWq1LhjZCpk3T1bXH9hewECKZ
4s3gRvQB4qXgPUZ3kr12PuhzT8P6IBbOHXVv0BFTP0WFCGMl+YwYdSDLFAg9o7QDb53zT6GVK1Vf
U6IuTT2I8p/BflR/FH3EIi8KvHrN4Cm87aVOpVC3DVbVwo4DvEmfcmmGeXGpVzR6beMp3YhlkrYY
TUYjo3r4ZTwV4XOE0KtD8/hPJ9PFFg6VUPKpY7xR82NqFydLnk+yxgyXm6eaNZssoeid5BwipRzZ
2XHWYrafTsNHVtylUQ/ibA7yHrZOsgHDmeZWyGNemhWd7XgSlQ3Af+K1SYsOtF3xCZNpNSNYK9Ji
KHnk80vk59TRDkn8hQqdmjeF19ayOyDIV+u/RXZ3+n/jVmKA/iCF/dEJT6tgwkY86TW67gGnKBUF
KEsWbsUpfeuhuUg1ayj7ah3S8HFHKJcc8hCoaEXwI6MfReQaRdqLxFKimYKWNpOmO4xduD/gpUa2
M4Hyq0fBYCZHLhPdBPZOZf1W0UhWfmGjTzawis+XsRKBUEBBN47Oy3rT06KbWd/rLX6BhVK+Nliw
bARXlYakg3PMfm3pPlKa0Ml58OX0aNIB6DAXS1a/M1YnKMs6bCemy/ZtEhRfMPi2uY3+6i2Ls0M6
XvWGnbNZ93G10KLVhrItBZMvjOoZz9Zrtak4m2thDjf9pzHtvQO1gl6GtEEHkKyl/lCHs9W56WMd
OqdvjzBO+l77a8NQO8h7t++bgDVeXP3sYvfxlvqesb90JBRFmh/RPQ9HbbJLCmVvmPM1t5fbij96
euYa5lnl3wr83ihhy8hXM/JZPdFBFjWYcnrWZ5UJjNCn/O5g4rL3I9IhqTtu5FNL3X028Obg/44s
Y9EiPvyzZGt+aVLpSjDeStqaHfsKCBThZZ8QwQnfsAXrHG9Y8jZ6YpXLXAgh8WHg+EDKmJX92bjn
9DG3uRTYfLrxW8O0bM40NNRGaGbPvASrbYyw7YOJFFF2MDi3+YJf+wYlxBYkN+C2WKgPHUy6slxz
I/d6o/GkZfA0dfHQa1X1ydR/Kst+xdnE96fUxGogc8DCaWE8i8ovwzaOIFpLqoSjQStzg4/kf9jN
Ql4Kb5ZUezQgFQr+MBxLxQPiJALIw+XamM6ZZ2WZM38K2z084C5FPMC8pAIM0x4o7JOeO34FTEsW
0pI5fqZaRBnUPOKKjSBIQ3NxS9xKR46IndCgz1SVHLdDldXV4YrqZ/O0RjwwE4+YvVeAo7+r5b8J
hDDJ7sn63szlHgm5i3jxVR2Ht6pvnxzOYLLKo1za16EtbzNGuKl9tQgVTEwCTzgxIgB9p2KRwJuf
4C9GH9bL7iLTzoL6V8ruRS42jVkoACJjYs8Gv8ZDpKNymVSyLDIlrGqdSKCJQyxtCyrCLw02Ol3i
DVles03sjFQbSw0sDxmygvIqOufK3C2QAHSYO/vl1n6CYUGgtnZHjMLVivEzjH9UGbYKcLSHWyp0
3S9lgofgQyuW2bnzgJJa6UclULKyCD01CcORfpnCZl/lz7EMl3yELxouaIHaLRuAo+DhK70Jemb+
Fek+fYxN5Vu4FyvrLauqUPriCVbx4sTIDdaYlE4ZNZJ0x4vB2EkOb6u8yiUOdm6DqHqL2hndsobh
qb9CwYF5DtUjNqJXryljd0qbYNXkQOeuLssipFmBkK2oAv5jSbYJZbBGz+HmjHvAcKQHq+opbKMy
PbQ52ygv2fF9jnrCEZYaOlrHk0asivZZK8RbDhkLwYoALvY1nbcLak+SepPlVLXIfLD5yUK7SnA5
eUL/FgjdJKUnLSvODi6ZXv1nr/kVtmQfLeJjsds7G+UjUogvX3PwDVOmI+WklT+iVz2Egn4/GP7s
dAHOtp9IVG+ahTgDqXpizkFbGoGmEIs+iKA9RTWvx7U6RNqvUwGKTrPXGAtdwZB4Y++1EUYOiXbS
JPYsyeAteh1L4gbH/8yWlLxOCvTZ9rXRDrcFPxsUryN/gnahtSIgQM88JSp31fTfWqFXjAfXKD/w
oxOMiVBkAZeJj3YyhiVupwxwWMvO8whGX1THotJOg+2cbbIrweejhoxRJPpD/SHAbGck1ur0Uaq1
W/XWQ+jdHdzgnGZ7TWhnZCQ1x9aa87Xs5XHcz3jcHJvNMKZ6Wo1dXpePAjGF3MmIHgYXfsedsLFS
miMB5K88ptt4NXCwdo19KLK3PKWNVSdoqMNHWfV+jMmoYkuocCwqxU6a803vMFziMfZSMw17SQTT
hDAAmFdC3DRtR3mqefNmjCUFJyEBy0a/GRmHEqDXyBvXgcar0WbWePQdnjag0VUlP1CcQKDOqhpf
By73roC67lFqW7zTuCVe48Z4Q+6oT8j0ZTdBSz8Xv01EIgS8tUB02/JyUwdyzF4yoziOMNVDuWnj
3gTvfjl+2KjKR2xOnT4HwxqHq96H9qqFreOEpOAiNpZR7ZuRfRgc9ldiuzK7fq+13wjEBCeJvhzX
1jgOnQEyoB7NCXXGQgUJO5NlpsdcIsqPBY9YUo1gtrkL+6rZtcl7zEys4lgs6m+J0lF+ekWewsok
FQeci+MhHtvAmJ2gMqYwjpOj058KTDsdKyvUG+foBE5MGwXZuJJ+WyWiXQf0ShKKr0y7zfVwGw3r
Gmn11ZnFxSGOi/rTQ06CKstN6dBJbRCTaFB4WEn+fJjL4QavdmtU5zqv7VWWL0Bk+jebAQXblVUc
VZs5sL4e6oJah3I+6nxF0nCMluqY9jEUMQF+Zn+pSni9+CJJjj+L7JSUcD5LEdZZHSD67whYXswv
cx49Kf8xhduL4TCWOAEd5PQm6R9PW62wLOFSThloFCZ4ztd1b+TfOtkButEBoxFMlgyA2JMX1aMn
VJJFU/jwsvHu3dMckYOuzmkBeEgd2x1m55TTahHVe2mvZy1XT3sm/xSigasvWTksCnchKhwtGHPz
rhjabbDEtY3LyyYpAqwSiYeHBDMZMgvK12R0ibwTSYtVm7uWN9elv6Hi2BXUOyADhkk6yuSX9liQ
cQYmvQ4RShgTeD750WzhhCgYvN1luQ+EsHw0pX5chzr0JUDXJvSmjo7Vbass7CuGL2YjcgCNeXk7
6KDA8py540ATvUl1vAD3Ypj/phI4lQ6H5TsDAS3L2ZeF4bdU/kJ9InBDEag7oLzy59CRWWx+OpPp
jVi9EHKcLe7d5ovWAqCP7NN2+HoZ3lVe7QcFtBG+xhsAL5mYKJ2WBKDU1IU6uluIV2iVFmF6y9Q7
bMMpcQamwObIcCqd146QcVqSotXv8JoNvzmoBY3V7xM4KzAX0R3cxPnf0sq9smPEJ15rakhAaLS7
ZtnouitfZNm9rNabKuVXxL6zc1EGerSkp2HpL8xUwnhfwR9H9J/Mi4McB9YEpv+ookuuEavOwTZM
zwKnJAzbIc6eHPGuXuXHUmlphQiGfP2gc0LDpD61vrleVnN6yd/srvoojPSokggs5Q0TC/yWeDQl
QIVlPpa2uhvreMWhKqf7laj6SWe4QKLX2ctZqtNru5S3VfnMGkD9GAOEmybyG4oKdmRtX8uPeQkX
OAMVLV16kpybU38XyptaSVejoIr3/iIv5i7Lwwi5JulB8ENofNflmGIy0uEfxHHT+c41UYvbk/eW
TxJWHzIdBvs65faFJ5w4gh665Bf0z+X4OlRHC+Qucs233ub0U2ZfELNBtoU+tbs5e+2/U3idknk8
Ij5ixoe2mZQir1QRvABGER6yfMPYnkqk0vomAnS7Q9+1exjZPFfdl7h3XKfZFY5yHKbyVLfLqeF2
W1ybJMDmXQunCagjg0viqCI9i6YPmSAHc2clVxWHea9+ZNAItsloN4T9H3XKdzcBMSmCzlJC6Qk3
SPAHBug1/YCXPljIchYLDIHKRsUM186dFrI48/EquLUBgwH1srK5DdLHUtmBoznBrDtMy1RL3cpx
JbtIBBFI0aTj5OToeKkDB4XRo7aVE6eMaZbv2o79gYcNmP5Ei3ajO9cqz67KQWqUm5g+QWGDwSHT
VioR68fHTsbukyCqMb/ydr0itorKh1rMr+oRVzKpW6jwXk7y1bCJ05ghXgriRKvry0utO2ET3fqW
IQQZnxl1b/XKjNnexdxy9Ar2DSNQS773avOgzgyOuJqxAiJaT5Zr5Ej7Ks78ipgZWZo9rownE9Yz
cwDHz0bgJ57wjEsmgYPlWcOkg/huRJ5MP4fe256Berop6A/Lcs9Ai2/owh1QRCXLo2G3msR3gqx7
IaOIhBJmPCziQwbTr7oCxbHTMuJm8ksJnejtWpyHa0EphCx5WseHEUBckNEPDDqgpYPfz3p7v0VM
qdAuAsNsD5k0gw7OO0fYR0uUp1QaT0kmn2xS4BHuLcbFXo1LkckXS+8vyJkJL06ya2EUb3KRvIp+
uk8OrZMJ0ofun45YL8qzM0/ObB24xpgWVuKhuENz8izDpsi8DLdPROObPROf3E6+loBGDlSxSJ4M
tCLRI28oClQqDGN1WWXrgEPQsnLuUMqTzJ3tGF5VWZ7NdoW+TSShkKQglexAG61g5RPOIwgEePD5
xUrzQEMrGePlTOqb0JKr3KNzYzeKZJlVlZ2mIDWBeK7py8GIK3X4KVLMVHgcxhUkbVQWiHqahlLZ
1xYonPg+1oA/G38PcjksRAZDiRoQVFBrHIxEnY22K2bhigbPpkRPbz7RylJU5HHthrQ6ogQ4OVV7
sZuH1UbHDIu2xdyrMPc6OdUvBOitDmw69hMhsFgiF4WKs0+LbBz7SQ2thlvaYAWhzEtNXeTMw4yE
cnXTR5qND6dG2VFH1kE2hqfRvSUCmHrqj0lC2JTgyNtJ6xqoaYQVnnAvotB7iUQgIsrMKtprI5q2
lAC5MnVTeSD9hG9Di72J2l0sCr0Ki61YQadUYdov4ZCjeIv+IAprM/vQ4EJeyMPTaL8dzYNY3/Cs
OzlXZmj302qfMEGf23fyeXvkbAJn7Vgdyk3YCcRqOGGvJefUVs/zlF0SLBjS2gYgz07jkOqqrlc1
/wCv3WfSWVYGbx163N4NhF7lEV7hGfXkrvBKk5ags2FQQTUxRVgStxgaYDxl85Zwv1k0QTYikMA1
iujccsnB1zPbvOUE1Y/WDBJg3LtRuquDcweEvjt5dzdM+k/hI+X5OcizOyxUczhxKGkkH8HzkMUw
kr0QFTry6PeVK5Sifxg0ajzNHkg/JLVpN6zA9inPp137JR48MhZooOgwucz4SToQCome6V7aExPk
xkwYDrlDPbxDmpZe0xLCysldNz/duN0xECk6B1v9m0gFwqiDM5HTtVB51RieyeTQw18PcJ7MDp6M
DMizM/Xa6OyqcnUrU6TPatBLMnCe2MsOIg9STerioDEZ6pT4DFhn7Lpzr703L//oPehz10hbt7UZ
NlKykdovbJduhprbXAF304yUtoMeg88tZNdnKiG1maumWmBmclDyZeYzB0EfRPtJhnEY8HsMGuGq
VZIAN35YZAh1coJlXCFMtMfISCgkyqgZDNhOZ3BVjCwr8Q4EmqFz+XWeqWYSbJOdlL2uR1jzGwRy
kY1EWpZOwDwXkRjXtorvop0DHVHrpKFSajuZ3Kp9nMEJMvaZ3B9QCCkUgqZgXJrnT7XGbmRYoa2Q
TUkJQn5XKkjzaDoZDUJNVlyw1ThvSKYQLBkiTDRi8RLt2DrkC2bKSZnfSTDzjIYmnLk7owOU6DnA
0FNm9aU04wvEAxvjxVGpfGclnBfaDhjK0dsi3Uk7PEYA2QgMNzGcgYQ8sRnpOLHJHcB+Ll+EEvPn
f/6JHu9m5BMpVHYxUSmTJzkICCAWYgKlYg4J1EQte9+S5hflb6+V59H0bRTSvWvhX9exQnHLgA8B
lzl0kpLYodyLBTnPloFd35BdjOIjbt7Woj8jIUtJm8/dhTlYWRc+NBgn89hjLgcMF81ZG76W9GRN
xgGJLUG26CJcFYmyx+T8UpK72ax+Dbwh6fb/RFqQoKNZnzJZ94nZ098I1Rrps2pNRMEri6u164nC
2iITpfWpSPkF/Y1nyPrLxPHB78SBytrWWFQGD4qrqIFpzyHK/2MqIROkegQqInnvcEBHfklmgzYj
+OTBa7shmEOHw1CD4CWzS8JMPvcnNNh2vNfF69SfTIxfZh/2PJUZneIr5SOYzgbkDTEPLJiSXJGA
t1x0IFKFQoGefU1BMvpE/MlWWfkf2XsD7TfWxLUtB51tWB1pFMgk/8RtTS6hq83RY8BGNEJ1DziO
dgsFTA6q3joZt+9MWe3XpeieoF0v1fJX81Y0olwSEsV73CFIXqTa1zzzquWvDeTqwDeA3abr//so
Zn1fvfAyzLhOIxIi2SVLlUQ+iP9U8kfnKs2Ln1LMZX52zqvQ8eXV/b7GjTiq/0rES7IBGs5faCQO
s2gG50KuSTLtl/asIwCAKc/a7+VTwayUfGHv8NflsMkPKjaAXUcOQk4kokKLLv+IcyYBLi9Ut++C
goVgBbUfpqMZhR2weV/UbsTU6pSHrIo/RPvGACav7ZFkIW7ITVSAn1DR4ru1nksLsZBb/ZrFCoW0
E/ojJ3dGhb3OT9JTQ3WjSOR7rLClBV2TOZeSfZIeFV67y9W8OpkfJ0yGmMuuAwNf27NUfoIDJOuh
E/uUqsmG6yF0KhF5eJSexhtDOkZIDRyyVxKgCK38JTbZRitlrYGuY5HHjTRQ0YT8ZaV5ae3/S2ds
IvBr/G295ZtTshcj5SVINZe7xge6kKyB3Gle/s47w+vgvaXokActSXA4lHrUIBKtVsQZ8F9MzMbD
AqxFwbLR4yBCXZ9Q8VJ5sbq3M/L9sr/D8iLXzWsmhnenAh/B3jwNkKk5Zo11n8DOKG8GpPwU3Uop
39fqaUIRtPIY2oly1uz6YjJgF8Oej2nml4T9NQZVUl9K679y4PR68D9sXgUc5KNGtNd9UqRnViuk
bwB65n+xX7826zUBKSry14KH3+Zm5oXnbvokBt0CbdGoUbVjMPwCwk7Zh9k6z1j/McqYHxelHWbO
DvVKLwHRtnY4K3TpUmjEVUE/OgjtZChMMnOIY5k4op38vSoyeWJoOZSPjHJgmZflhTCoG/yPoh3t
jBsD7iV3vOJyAHCvpWDQ06OjhvNClw3dX7EOXBdkUR3E1TV2WMpPBWY+qfo2kG6nFsjlVetO+TLs
NuxGQ2n9OTbZGb/MRe5DSb4XWDFs6USII34WTNID9dIoCtvPio9AyvCt8v3BZ9gqJ5r+qD+T3w7C
quetO/3/6p6SMFj9fhTSuDd0t+RC/K7WfEXWR1EZEOC3fc1ViM4YveHS7oYS9fnMps/HZjdvnfkp
c89UQAv6EHkzgysjg2/zlTBStyLyKpO800CgqTKJpZ7I4TEfM3fb0j3Thi6ydGe6jTbuYjKJLHbr
Lx2SLCUWA3eNKK8RVDGmAbJZjey1xDfQ2mjZqneZIO0sA1PGzwAhLclhbyI8AkErkBPIykXiQ7H4
qcxXh5DKv3Gg3TsybnP0bhl3gFLZ+CLDvj9sN6NwViAmG2se25Iba6Rhyziq4NNhajkYspXeHGsf
xV8LIGGlpsdWezfYPUE14ok4oR1SR+KheUXp3AkM/UUzvoE7Fao4ZfSuSmv+RIyoCUodgJqtsnma
ufLWz+qrDSY0KOeOZCWZLvR8Ch0OFxqXwTaQ88LQGqwIMRqe1vrVid0t/AVXlSw7L4ehxFmeomUT
NKnKxl5u52Nq/iOIalcP6FiQ9DTrQR6yfdwlVwf7ELgR6cArTH5KYFd9a6P2PlKrEKlnh5+XSMn+
tInlCmRbCl+GeTRQb0skbcaexk0X77l3lerXQbsE+D9RujicRjJEjeGR2RPD8XwuqdtGD4V/5Dpq
81lNAKTZgySEMwu5TUyyAjkdGiayF6GQmUAPRMsOcuvPEavPpg4+IEr0F42GreqPQaJMTAor1bof
avmnwS4SYxcxkIDK1Z8qphXFrWSH8aAMFd5bFtwZqUee3FZebTGEZlBWFuL8n2YTxzjzoSCvgyED
fMgdsg/H/NNYOrMojnMfn9iPPU1uCknfkj+T5WILFsX+gpi9T/+2IwErdboveX9x87g5NxMhNHha
/mqcgpy0FmgdgfJiDdZv42oZ89687+P+v865DvibXgRndCOTdCwGz5pgUpJdZTlhOn3pnjzSSa7+
1qhS5eqYDSGB2Jpc0Vuzfg/wIegP97NrcY4rDXH0vIrn5GHwXiyAboX6xn0GOwyCisSpJBwlJyxX
o5qb6kT5vLV10lqoZEzsX2iBXiY72F4bQTngUoOdTm5On93sKbl1GrqrR3mRkynINB6q8dOcMYk5
jr8SU3dW1yzQxXAaHO3Y9clRjfMwNQiXkklEHP0mjzxAB3nYskqvdavfypqE5xLP4r79Wzoyhk+y
CKO3wrWsztPLxbNkHX+fhYrHYS0G9zOI15LHfdk+gyzfZU3v4p4bgAj74Swt1nlc8gvhRxcMrkW+
G3u6Kv6SWo4ZfImycGLNtIx3MsD2W9Fc31xmczmpkXOqbRPQWviZyYWb9Ts8dTK9Gin8APBivC19
S6DISjAtOr/S1+LMVdgoVACW5IsFbR1BGatsuG9T/JUiTU0BO7nu2nXsTK9n+srYMNR/jNJ19CFH
fKAlZsR/hI7Z63k2wdDqyvu0rvFCsZzOrEzzZ9LsTBxSlF2mXxHJfttNDSVCrxUSMZO3rXnXlTsC
PUg4Aj3py/pf8ybpH3A4lUj2PCtPEq7f00h919vl3TB+Ko3Wx1S6USwrLS8243Vy6JRbZj6qofpo
NDyGg/UsR+1tWarXSv6QE9okIuSFBb73Q6IYgZ1JYZo0zFMoj5rpbJUKimjlOtfLrS7qe7vLp/xm
1MCozmns/+JnDPVEvpGBGmlpgLbAT1xeYZBoN4vAkMUsjlCFimMe1xyhESp/iK9eC7pWdlXrT9NU
L6Q8kla1yYARKq0iBCs+VKa1b6lpixmMXjJnDcZmQwZbv4AKHQkBe6f3KhLfDXVyJWgZ4zZSkALf
gQI72UGk2RVCJ5o6CenFHStIrESI5kj2ZbT7WyR7pD6NH6Rxxf9V6uwTxnhMIIPTlqisLaiPgZgc
OZtIoUHZN+iIlgMhbtAY3qyt2KFxRmnAxvWLwaBectlqg4kAlnZv9W1AM2XaUSdKiEvnooAqcIkX
2U01yFt08+KXc52J62/3jRCFVL72UFcXfu0wsU9Y9EpCNXbvzSfRhyWcFwWh/GZMLHu60LbWHhT0
hu2hI5oEcORTI0SJ0ESyzti1WmpxX0qSzwltnNm4spNEfqI0uhHOAfNMPmISkOC5/RkRmqp+m1xB
tpf6U/5+TkvmC5q1FaQbn8iap6N8b1m2hvjwbk8xpq+jwySYb+w58ZvzhA+VJP/yj86WtADLFMR8
J9VV4Tf4uU1rF6sxYSL8Rx4X0sjKtHo1Y+1N96qTvZCQ7NVsMYSANWOoFtnJiPBi9gvF7EOxO5LU
Nk8fEQsVylGZAin03OgwQdEdUoZ3zUAo92vVtqyGLJY70lw61UsxO8L0oBjFGEXWjZHULkrJ0QRk
bpIHSe1ivyAmhqzYH2tLHJJAvk/R+pigkefPuexCa0H4iYBwP4/1Fe2ojat8q2eNjE/znn5l5CWe
ZRPA0A7mT40VQcU6jG9YPiN/62WqiBigR8VzSfd+CC160G6AFre8YsDdi4U8UTIz81DnUE6kkNPA
rPJ3q8BRCYmO1NNM0X8weEsau1FAXovn8DXZMNWcpk0X73iZUuWAb4OxOQG+q3QksqFaL09Hra9b
yjTOKlpS1+rIwSfERdfNs5yR9lMWWGpedEUDyWtdDY0jKq+c3ec4cWAoqXVV412/4lSgba9P/Kr4
6iei9WvK2QvEnDbVQpoViIlRMd9HSk+ORYN48F8zJcGWqJGYU5DnGpfaDIqZFl3qBGlDMEQVytl7
NDmcx2RJbBG5bqS40iNJVRI4Z59oTd+UE0LL4c7Rm1jkxfToEpcUducnxm89YmjBEd+mx4Go4+Rj
hiQZ/6AkGMhyzX2IpW6XbcMj8S/NFpw/P0gEykm/At11yA80/mpEpKOiU94FwdxACRIzwIdKVEj1
wz2LqyLFl8OQjmJ3tXYzEYZbBweJAACWRD5j3F247EQkzS60jr7cOvoUdiO8hjuEa0t95Kc8+vp4
SNNL8l/EC3VT2yowS9YXnhlyWCTrLF/5V7O6JHJgPaenF/X/aDqv3ra1NIr+IgLs5VWNRaKqJdt5
IWwnZu+dv34WLzDAZDCY3Os4FnnOV/Zeu97Vdb0TmJyPQMx7ZFQlABh6Vxaj2IfUihFbbyuoEwnj
WQFdeMi8Abxbh4cHUVrMQJ1BJYbfkoEI4h8h6C5202wEYIYV3XiRvLPZ4TvONPG68BrQJ5AgjHia
abLC9Nf0ihnqdCzBs6jQHT7YC2+7oHb1sXPyHjfvmLoGJl4GIyRAjYrdLAgee+7gQHRarA7pqTbk
U2FWflmQtRQQKoiZpg5ekvWWIzlq1eYc7bCJ3JWWOJ85rTyzQC6vYqqtZq+0Sz+ZB8LFUI2/yPc4
y8I/JsRpp91LI3iboZKK8jkdNL8kohmJg8wOFdEKP8nlexRFJpokQ/GqZFT2WmwbcP9IqJKILkbU
P7hzG17VrLuYorBv6MitFaEAUG6CzHFd9zFV5EVL6+olueGYRbGKY/liKmhG1x9k7VzpIxkPyx0g
SWkDNclRllJQoL5pAVg8zAowWoK7yXpvrHBr59iSuUNWuy9JRx1iNOD5+za8t0xyMviRbXxYV4CR
ZuOJ1h8ESBBXpl4SgfSKH8ke1t52wxYFMjw+lb3OgIMJSzHuImiP86EWuVzRJ9eJuxg9RcrmnyGp
DvQZNghv8Dk6iOIWj22O4iKvP4R/sN5VvXRirjOOVAXHJij3vYICQ8KxBXy/ZY7lyxAH6CB7OkhU
iiPtAC36KSCuBjIujxcTgWNCzVVa2q7HBT+OnihDyWWk7CxK4DPWPmmEjKMICUVWyKCSrFOeM1wz
UBpNoTPNf0WjOSuhdBYn/VxI6tlU5bM+AGrdmOXBDVRKvAzt6UaAMpKKNwZbx2F8DcemZ40Alkhg
hlung6NXqcOiwY7S3jbBTw0DwJ+rzMdkQvmHYFMdFQATmAg0VDMabCroQ2fiDXFvduJoN0iAWUiu
lBqTfkH8CxKcXQWGTKBjwd8B4YAKDRvCBI5J/vUSDhyUN44UsrVh89DiKnusLMDEhe6pjAKFbX/O
sAPyUqrszP+vFOWuIM4tPRA9LANcYAyDZlfcjoF4jPMvC6xzhHN8HO1hnlxduKlMnctYZoFLH7HX
aWBkZvYT3YvKjGNaXIaEfYNpK2ZlUB7blU+4kzrzWa6GJU/oYb8bJnNVbhfR5TWaIbJMuMpnptqC
ymm0r77b/pNIPbD4ffot/pfNOuDWxcf7ucjWVRBBj0xAymq6CA0x3WQkCFW4qkHpAS02eIbg0maA
JmpfrDFRcY65Y534EWFGY3AfJG81g60GxVAlVQQzgs7qSqruQ4mGrEyPK4K2IrIcsUmib+BeaRh7
GL6lYA55J9DkYUpOAwcYyBpWc4IRtQ+te0O0SRa7KnjyODiZyk+8yED1Gzi9vzKPLWvKw/yDEFVH
Z6QbqE7/ZQyJC1k49jgAQY9cs3HX/5hdcxJgETIDmBGl4bMyIKoFga/Xjd8560KvfvSEouRG5nXl
zq3YF/QyYE276is4f8ERYpMAYAhZF8wTY+UNJHyLZD91hbJfDHbyVG9Et7DUAOGDEor57nvLT6SM
0R3ekBoDEJ4s4CbJc6C3Y8aWuhp+QrBJ6O5li44DD9q254f7Mw3WpU+bq3ArTx3LU/bfAZK9iKbd
YpJGOYHwYCs2u7AuruXcnw3ZG+IePqJxG1FGG3111VTBG7NTWYbnKHc2qOH3qibssDq1gZNY+D2y
OzFs6i70dTJsMpQzzPr5p9AnA7LimS0C/b8TUPji/QqBjxZAWPRB2jVcP3i/4YxIc+S3cnwbkGvP
lpsBL5E6wUOLcqzgqhvfVgN7hHNPt5gWoQQuZ09C1yMnpHIJZ83q70zab7J0MKE7BeWTbGJVUi+k
Huf97IvBfJ5jy++J7Yrzc+ir1wQa3UIiRJtzSmdI1XctKh2OFKUZ3shu7QkEudO3NwnammFguskZ
M8acM7kfhsBhaqD5YnUc1dLrM9bCL1P+QQFdiE+WIImSu1Mdkg1e/nTTpfyAS0s0SeCAOldnr83E
4wAANLA6fzz86xji4OxhvjGiQ585P8yVXweWLnCGrRLj49Q68jk7LwNNkPGcL80d3a84PPKTwnK8
7llpM0BWY1Ra2iVnwFX6OiZZpN2ngTshhE4UgaETBl+Xa79sBsBt0w4TeJbd2rG4BlF2qfmIzVQ+
qU2/K0RcBXDQmsDGtJoy8ZSpJyqNtq6NrkjorkmxV7x1/z6pynmfnZHc4mPNRjyfGRcvCiD0kbNQ
vGG0uFtNdzNT9TL0y1aSGXDtjFA4ZDVFL1rvaJcUKAtWA9XC3JCxTInuR1m4NKlgRfyAmpfOhEns
UQdHWnBYGiyS6C/YgbDFph1pykOuJ4fY0vcJDv7RapgcIMojZUc2d3GIOGtpiLWJd/WhEokXaZS1
f/f6lgRTA1ZkXZ3qgKC3QfTNDuXdnrHgUhHB4MSNQb9RUGzSPW3HrmMFoznyd0+e6mTezEm5swZ+
WIPyWMeaykBsweDyGapo0JS6cQMhdwsGDBUmawsiWELlWr+Px3pRz/XYnYGywf8U2uoy8owpWOWR
R/afQAi0T03QdjLTkWqdPdIgUGnmwMjmJ5841tLgoDJerjPNnlEG4nP52o95eaoJQ4o+6qn7mMLx
I1mij2pz7k9qTBkZpBeJZkC0Rf1vaO4nhR96R3qMgF4MpqN05ETL4+Sld9Mbwg0T7FyPrb+ZANwT
c1YeZrYQBcX6FLsoHDYJ8JqqOdb9mxU2HN0TUtVtTQ1VAYxmtZEW5AJofltI3jK8piw8DgqfBAdB
0btZxeQgY0Hn9ckRest24K0lYeeOdSLY1eJqdtnMFlACJosGhsDQS2MWR6WAyuRSMeXtf9tMsQV5
pLHZNBbvMfbAYW8hxRYIVVKm0xKQIfUVBL+FVh2XYXQsAMxXwHoskgawedpRufdycjOz6sKcDyp+
iawv+U/mSlZpa4eSsG0ZsLd00OC1ixp5CNSZvNecEHlKwgbIQN2wi8zMaZfWKbXd0EJgaGavfup1
/Fma4VnrPbFVHbU6GgXIQwQQm/5lXegdznkongvXKjXXqqklmK0DZEWF1MeDq6FCkri5JPEcp9Ne
kHsEEYSIaLJd6qXdjxRscXfIegERCu80g2EEvOVeQyGhopAwNJAePftVKUMj2tuGrFI76mhzsbyg
30HeUusQEgS06UwSCCcQZfxiI+cWlOTJCYjPVdClI/JAD8MCbXAXhET1LNpqU9vkmWqr0G3e0Fm7
bdG4pCrxVXZLGbLDm2yTsppgn4PYkhKPZE9YkLcSJ4X+e/AUfyHRKADYAZmeroIqjzAyjQj7LXaE
PZXDSHcOVSehgQEnxKhyPKzwwqJlzVhcopfpdmH0nIPsYW0Jcv8My/JohmzDwESGiII63xw4z0iG
I34zo1QvW2RwTDhUOwdLV+foweoPy1JYRyxuC+NIXzU8sAqCFWCMJWhayPOBsMEMNPoV/plAAVES
XDfZb7sCp6XfZl1GM9DlMNjw5EdW6SZj7vUIigDQWIAW/yvGZiweJjmaqiyzvfnLqJuQIkoWOqnk
lPaEXRftRRMxdRbFVf9p121OjAwO9WGcEQWLJS2P7HDMASOveU64hw1M07W6xegf2JfomskNoqgE
LH9wREG2XTqg+CjOZ/GSmYqHipJ3R3JRWsiTHRjs61KRQzOG+BhuM+mxWEQ/JgqCidxGhfs+1Pmt
17Q70rRSvErFh6mQ5U4unJ7fs1G511H8iNL0ocTpQyxwaADIju/G9BOD36syXwq6qxx3lzmBzw8F
yCEGaWKKv8oPu9SX8FopVMuafKmte1apdv957UdvuS/EnlBGAtZmH6HtARfEDj1TFaEBbPHfjccm
dolkCyipDRgHZLW1dOJp4HWAJmJUM7yS18Y8IxSClktuXk/fFeLPohqmCYlw2DJNGZjt34jxSI3q
A6jh+yRUr0Cvdzkz2c4xxthvxhCfPVAo3iH8TMBkbOB3KWcb5x6jS9sqeSpJBqghx2VH8E5rTCeN
+sBDI1Y13krqXa6/c7y1kcaQQ4JY4Eh4krXORDGGAW0dDyvi0k1y0IkFpJvpwJV8sJg3wtyzKJTU
HEMENH1GV/Vus+rVkScgllLB3j+U8qdCs/NTtMq5ZLZwpYPXrfE4/mRHM50BAe3ThcXeg5H5fhqa
A1+AJKUAeLGgAL2rgfFTOFq5ryZ/4p6pPEDttjjqtXjMZhPLQQLDujwpQQBMHZRnjQdJSE/N157i
u6ei+qlRG7QfZBSLnpl9yqTj9czXkl+edLTmw10hrCzxzQfLcKDkNUjzD6MvbWuZbVM2UNtlHBiN
Mxd4+zLVmWfNAdjNFUW5m7hNAJlNkzcrcsRiGSL4MxVWPIgv9QdkhAlUaD0QkEg0aBksgBYWeAoB
uXM79NgYJQdUJavfEoJ2hTSrMbVDrXUPUKcDVHz5ziju8H8QA2Ipu1BKNM1lLlyZwbAVLYAryeex
7/2c5ZfMUR9DiJkA0BvjnxUQpsd/JkwqWQCip1YfSL/M/KZvRHQYPSE+KhJ5jhXri9XVfpnM47AX
29ypE1yivNxT3jmz0aB0aBwDYfOUZY5gs5DOhpsGkqQGXycEDzNfsGpbF5ZgS3LFYn8WDN1Pheb0
Ra8AXojYu3omGobGmaYw98fM2Mk6Uki/QLqB3tZHbev35tq/bBQL9QMQDiN8a0W+Nt7vHAyLF56i
dwlHCZ15nhQ81AGCTgKA3+U3aVDcRVC97JfnEHEJFMJ5W+/ewTYggqjwJnLa9NLTilgGDi2Yae0R
0z/Lm+rbOCeDftHunSye/98GSSULts5Z1GNJ/ECqD5fBm7A5LBYKOvDf1nLaEMF+g6rNkM7LatQr
059IEl0w0h5qDYkEi57qdOD5qbraUVhlVboITHYrhiIWUdkZSZsRaX2ztzoRHoIwPGKDUjSzrsW9
K6xrl8mXpKnO3rlXtB1nc8eSahLcelj1+e2G3Ev0harsZovqINhGLZmFTkdSIamW8NoK6FTDQwK5
g4ffAl77RjMTy6ssJXail0aLXv2Y+edIIyIZt0pnh0PCJtVsToCcuRD5TomCiuJmrajke/au3CeY
0TPL3Qp4qI6ngC6WHTs+aVNcDnx59k70AWygb7WYuioBUExfKoRtLLt+WtYMdQMcjVZT/jUIlEwx
kg10yKF+HEGgwlEXIkaGyJblFAtqUUCFDFleyXjwobEQaqXme+MQSQidhPm/TDJRBvozs5CCYYjG
D+onAwggBuQnHJsmBLpnXvJCvIZ5e4v3E8JrxDVum54XurEI9SsacXBxTdh7taEe6zrycxWllDqB
jNtr31oVgj8Nb0s532q7NWWk/OZZavnFGS5IoycPvkSd3OnmIaQWTE2osSyuie+YL5IikpE441hQ
tnNPhQjYPiwqV2W1PAWpG6Ux0n+sw4R25auHv6yc1kJ2EKsoujsblNNGp6RGj0H30ByqHC3y32nF
Au+qQNrVDbkiRLEkU4dCFnNOFqOAkEB0MhpDoTupT3OmOmlxa6adbbKlbBsKUraUHVtKJdiZ4ezM
qujE/KqaxZkcAjZoB8KSYESiJRT5KzdluBypV4EoCdMeTjfRAAT1ohQEUGJGuhMWp5x9WUMK5srJ
BjLcTueAajQ8qeETvwIGOYChJjqR03JeVYgMjnUiGYhG6/GlpKt3Fb0LXtOJpyE5Ibo78ROE5N6V
1pE7OkxsBS63VZDwDLhUHCsnOEhnuZ33hFt0/SolTgll8SSiHBLyG2btW0FQB6tTvMlmfga6tNxa
zdyXEKSsP9Uea4rdMcEwQFhHnHKl6egXYzvwOAfBCnlG2cj0hhGz9kfmrQEWljLQT8a/vQUA/C8J
0pSacoebRy/w3BqHHE0aH/ABeSLXl93jNxO+yKcdanCa2HF+pLuBGLNlMBdvtX3PsaRsykbxIFcq
6KXK2xrgZ8iMwwE2MtoMndVxnG6QzCtD7plRehxlMvyAceSnGQVPpNjxVpruBYmBspIejVk4tusa
ch5OQXSV/4pX1R0YA6ClJRgO0447kuzceSKnCIh1oJXYDzOhdeQL3lCAAOVWA1mXqArTl8SJWLhy
X2nglPRL94sSEkXJIghvSH5ucuPGIhpk/ZgXOV+AabbzLtltyzX9C4ByUaeLukYSDN1XucZxS844
slSNnt2su2GJAhjQV46+TwEdKq6tPACa8G2g0R71lFzTwp5SZxg5PZA/yC0JPEiWgWOwytkyaGnn
F8bqpwHU1OrER2gmXHEp+xWsSB0gqppkPBnbe/M9oBSeAGRmKGdeUstF1WyYBceT4mkB08adhhGH
5AXa/ElBS6Mol2GyLthnwYroeM/LLH5lmvzM1PTJIrqF+c/5BCyia3Cz3cgoro2dhdUDBd1ZfcgS
nGTm4DDM41n1yQQ5ywmq3jk5jFlxlSz1OgkIVwidiBoUbdVtXYmKH4MYfSj990wXbC7JG5ppzcje
UALix+2uuVicAclAPJ5BOo8GwXYz4CphcFuV9b5ueIPVH6XAOIoOAV9NhnlLe08zbRenFDqzdse+
dCcbQpcvRQxzYSouNNdn4yoom6lhdYLqD0kxSqHeAbaFSKnY6dglO6kiYIjLbNyY655i3oXipj6a
QN/jU2QTL6GeJyW8QpOOxOEcL8Et2k9iaI+q08SWG86pF0WJx3DKG8LciwSK4EBww0P/HaT1EzWW
YQjXrFRWQO4damkMDesd89kMjz8BGAMTYU0LugP0zUV1G6ekdCJBhgfgdXyxmfEwrTJzDIioSutq
n5NFZ9fohzECT1EDy8fI6jaJRqol2U1SiOiaLEAVVY9dM6h+aZQVsszLkxzrd1Jc4vKq42OTtQCL
qnoS77skV72pj13Lkf0a87JourOtkA0U28XH8ljy5BxjMHiv5OIVzubblIDO3BhrvIm8JVpp3wnr
5p+ARYbJW0ceYj/PrCPnICAVTDD5V8J/itOxBwEOSY6d3l5zQ5jYOgCPd4HJtqbI+5e0uub5uSII
SOgsln3PmdKAZujN9xoOACM6VusF4n2x/mbBHJPb2xxEbK7IeL8AXjT5ttxbpxZ1Wr/9m6M8MbfQ
YrrYx/inKbjqyft5Mv4C2xhGewVQGgEYqajC0fnsAqZEMTVxD++fX0Oard1fqWPhMQQbIb6tYCnG
O2CbKuGQC0Zd5my6eijynuBLcLYGuoVs5KJO9qGu7XhNd9o/hORM3WIpBxVoEBVe3nDmM7lSHukj
T6aHXvOYLNKzgJOT2gvXgapGrI+I6mY3Pjr9d9bXj7ai8cvya8njCSkYwdScnQrmP5N+EleiJQ7m
4/Gvel7gLVu4ZcpmdAYBPAipYXy0UBQn8UWe53Ykj0klwQSx1b9uDdtQdKf5sczxSJzjY+DAmxVz
MyOQxH+uDp6pHpiJJG63M5qP0HrQmezyzXAYWKYD49p3O79iJN/l8TY2/+hDfk3T4Grl400zUcMY
lbMK4kPL1ULd/S180nLsWslt/mb8PRPswCyViVd1REDOSp06M8anW4djKkwqoOXvI4DTmKdmjEDp
rxgxxLS8jzrT8/Gmdy+BIKUezTp/yorqzY9hsX7+kKjUET3c3sgnb5zmIz5DGDN9Yg8/9V7mImVW
jDSLOExGoHlho2kIWF/gUlz4pqMpeTbEtPaK+ca0aRNW4bEnVwZN06T5WZ36oUE6HcvMbEJczxn5
V9BRTdtc8pt5eEmKhgQgPBGeKKnXvsPEau1UIK387SRMX0G7iRI7l54S8OlaiTbdr5oTpj0Mx4wA
m5ETdIFkpURMNzpc7brlxGvyLsKdEZ8WHEec0safbvFLWd/o/FVUy9dV/ZpY56mpHamWsPFgMkUZ
jCQnyiq3H7Gk9KOr8is7p23zElWCgJpd0p9m4k/+WiUL9EpkNfAopSvWc0oIt+8ZYaDKXdIXO/I3
A1FvN17Kv6n6m6T4NTMHjPl/r4iC4kHBcCjYQ8paoBpuhP9c1Ti74OGUefVQDOo46GE9opmSf+B8
0e7zsdX7QTccq4V7UmYfxkAXvm3a3iZA3lZrxZ4xdiUPMjoGNb5jbTas/kn64iszzBeVr1R9Fvgo
2qHxw07lqjFfgFCg9rAFBb94NKrlFfKEihsZOcMC2yb1i0Gi9edoNOcHyQklsvpQvnJsssc0BOnD
TDbDt2BUbi3HLjDkRf6ygm2pROD05b052fdxYRQXMgqCIYj+oxqPwp38Hiob3o3vcHQ6UitUA0n/
hAOFgW6304LtDPJpJRC+87/l5HyPDlIFKS4lZW6WT0pFlmS/HAkPQLsU9yepto5wNTQwipV1HEdA
6SK6zFAmzicNjzY4pbzn6NryNXsS3aGtCVsZkID6KX+G3aUDH7chxWcT+zJGDCV61GA9KNsxWDRO
RQReSnYpRq9xO8ZXa4+9ltkzddS8EuoQozYor4rDlJtsGPcVSez9J8PrOfvW4WNMVMpkmQQJPPPM
SSgap3IhTh6cIgsecj0PaGEmtTrEJgvogoV8B0FrN2heyCq/JOrAILZkIMmahisF+Gd9wYdJCXKF
91wgHOs/VUBk+q4fjqtDhzEfs0mrWEnYEKJvWFLBe/AaNsdR6CGvaG5sN+/JqF/6Sj8jVzUwTI7c
i3XfsIey1YL82UU+1LRuTg9tUEv8DiRyy9h7QkkmLRCSEybIHGsLbFHLHzgnJnKLQuy/eFJXpckA
0wu7ux8sw+lukDj1J2NAj6+W7GNRij2eqo4ztkajurkSI8DZ3B+pehOue6N1l++mj+G1EBnw7IPg
DZvhW76VguQR/mst+AbBPe/IIhSpThXpqsrvTBx2BlkqVgqAnOnJ+Hkd1fnMvGVTocdJfqKd3Kdn
Obf8eJj9uE19gxIH76huFEzOdrmOvj0k+Tz9iLpN15ENuXYe7BSCv5oQ898187cyfvGkYOuAHwOm
iX6wEcNDxgetabcfVuqL/kl42khSUopYDSJE9B1j4gd+FQKhmKK3jLRDDRa3JwNq7Db1j+i2U7Kr
9WeNgBzR8V5+sHwVIEhc+Wmk1t/2kxR0KXqzoH0wrQH6UzR3snK+5utPDGK8h0iECoDf4v8EG8xX
I9AAzzj/+PZKjNk0LJ5uGq7YYDVa/HVjzFp8ZJqnnKdKcgtdcvTxYx1rq7vOsyzVUzeENeq+urlm
xiYjmi350GUqPrU7xMyNu76zf67mrp7kc543/vhpyXDj2RFWPKzoiwqcSk8U9JQGECLT36IlINMX
/gVSeBm21zSX98OWCWRQfyhAMjehm87o+xInI0IKu/bKalVi9APDM8LfQcCKgECtoVThqD6Fb0lL
pOmk+3IgoAELfKTpW6lDFf8LUSaRuqcx67uwx0ND+bgNJ/EZfBDlO+Cox+OXY6lgEsTE7KfHn2wA
V7FkAm8r/J0fM9RScz4M+4keYOqjK4NonieCl9/1iWWgvjFJ1zU3nMZTPF2lZLoq3AnMfC0SqlQS
qt43GhcQ2+NBOQfhnVvuIAX7VeWA40INuo2YsCzes4CiWDuJP7PSoC1fQI+ojpgJDqr0NSos3Xzi
EhO8bOL49yRvshZSYb9xczuMC1azoMuYG4HPp8xCMhMZDbKMBOZNuCL9E1I6c7ZwgAtZcaBml4Rb
u+ROOUuIFcT/Zkt9ZJ2a4APpyMHA+Wf0OgO6wiLdrOaTWLpDizDdVmfSyWFZc5aJqDyMPZowNg7t
D4EB4s2oUS+hJEcKgQDnxIHelM7Kt6WNYy8Wiwbk+heNssO0N7tKRDRlavYqg+Q9s+DRw8VYjtJ7
LOpv85g8k8NdiPsbAP1Cyu8hgpSYlp9he3rCKxWr5VuvXVUcMTWRrPkWWSDqv1x51E16x9WQmgWo
fVDijGEzZOPES7GLQXiCL0WGyDq0XprvJQW3LONv9EaZBsk4RgA/EGQ5sAfAgq1Ri5RXbYZrvChH
0UBZO7O+kN8KLug6nPYKbZu4Re9ya4I/zHDQbyryVvWj+ASXdZfyc8rFm2WIfhbeySVUquiUd/K2
Im+CMc1MFqKCKC5f/TbTPYzEh97Qem5zM72BgEdDynQJZ+dXOur2iANnB3mgZ00+DovPZpwtpLj6
807IdMesu3WpcaVCKvjZZPfqrSwtAsFRi2KpnjVGJ3B8OgwrMRRETmCi3jV1z2vJMZSnQGIGfa83
aLa27lQokBq2LOR26y+6nLOlBpcC5AkQd01iOm0cTFq7HgSkER/GZxcQsksCm2CNPoXbCHlIgrlV
574cDySezr5Vi/6ilNs+TLGudb6oPJqkcQK2+8KpThcSf9gJKdVRu0erRFLYyJ/ptGZo7biyEga4
B3hcSCXSIzt0JXg2rfmMR+lppNEzfZIw5iJM2IfNn4orr8+wIALARwFH36eToYaXdlFHX+GPHuSn
Pm4XeSRkPvZnK9qZsK9A6ECzIGpFlpHFMEJnwrThJpbGU4DV3Jtzdphor+ALCS8EZKuKJ6DXRTwC
Grxn0RPBhLLIwAadvQfDRZyNfLGeIzdkBAUOGkZFtAfM/5Q8XuSB/yzKKMY7vRD6MP6viyJfZpVH
MUQOtZ9owxPDDodPYatq0UNMzVtsDFd07eeU717zBI7DmfZMYA1sxjteJGoOMMAmAw47+e4YQNn3
1tRQGRG+6qdLf0QVJbFuWiWOInVOuB/RoVnhphfulYpiBWL9NivzM/WfmM+eMNReb8bk5khu9c3K
muAA64xu7aaiLlFba0+Vd0l1JmGnhAAj4n286R7ws4l+ubQoOzpkVXoouxHeuguoo75XD43FQ+Nf
O+yNOeq/fLWO4NcWCcziBJRmvCuTBicgdOk4a4IHKihFrajsooGkcck8jtG+e3UsIsJEtAmUYNk4
sGzUQtUOFzoMtiMqLT34Cw3VX0ylnY7OFIZOZOG4KbbGLznCl6EVzllIN3qY21tCJPu1sswHHh8l
jm6ibt6JbLuH8e4L8d4ixmdqVYvpZqOe+HxPWUP5yR6By49wrUTzF0q5GJacRHBH2aibmGcAfwzN
WAMKedgglqHQTZTGRgfP3UMAMWRT/XNM7HoxAMbRb0CiclADhTFJJ/2nTmkTUMmbJC73wb2EdSVF
SPXRCxsmGP3y3cjgNozivpfPkJ7zJXV77b+cJkYip9FwiZW0wA6ax2JxrUYhqhMAQaG9LdgOrcF4
6bSxUObLCCwDiIZ0jnYlbc7EFtuuXk2uOuzBbYrBf4XxCQFIx9Y7YI8IvFDaIWKuhpgkqhSJ7x+s
Un7GpD3inCCVD7uIepmq/tqrmDczYhWfcjQfS7taWGuPIDsyFGyGZlcTAWpI2mGqsYUEHXrc9NF0
B33FOc8VcKrrmJzTBd4YUCED6p/KUJKwPQH4FrnONevK2PolRAHAFzYU5qL6FswB32aB4iP5pnx2
2nKwUU2vpSv5mRCxUwKB+GOc9sAj+1941BikD/bpnkjq6PRO6lDUoHWdbAVyXGcqoBsO/cz2EFYN
bnm8OGsW9IakDEXp78TEYfjwAHGGuAFKEndRZ0/oK8VO2RmgGcehgrnKJgcDkwiy4SrZVGuGT7vC
n2/47NH/EGsIKhEInAq+JdN7mBvAsjPwtpKdvWIcM9krtxALeSbzAwLJUTilt3I0MTQc9FC66MRy
59kMliq8Nl181UTioaRln0bTpRYzBDrDOWBREF8bMbmkODWhz6YkGlbOVUF5rhW87RV45dSpg8AR
H3JeYMfH56Z5QA/2+oiNotUg79ew+IRVrJmwOWx+cTPpjnGr5LeMFnWRiWW9pS4+2w123LDjh/ph
meGN++dG9NItmA8Kkd8zC7osaZniW7tQ+EqRWYo6+Z9T4lbYs/JAZsTBSH7XDZJtVL9KbpBcF50a
Q/C+uvuAQmtmAaL1HZct+X4Dfuf+AQx3b1WIS7R5D5ZKz1wGim6W5x6AVK8cwmMXMTZZnCyej0Gu
HymVMoU15J8iwIxmCY4WW87WWlenG/aqwxqTp3lKNqM4BxFpmG46rb8JkJ1qfxRt/NxOD6ELjAOr
uBDRrQWjfHlkH0KP49u86PAE5/p7pMBVLXbAjITbvXwT88XXMb5C04bPfGml2+xpm3R4qvZLZvSu
d6QKIM9mjHSiALlYj243ZTJLthwr0eCh/vdq4Tr+DgwohNGfxPQsxtJZ0+oNDxL77ZlE7wUK7zKO
J2KrM/YYKmMzb/K6EH7qhqSoPi29FTxk1fUln42LiLJjTIbrQjmrVplnsKXovYllfPNqZ/FpCdV9
MjXPopJMjjByD+YyHKKCPI7C3NORomVtFJJchAztceETmEXWk8DvS9Hhn7Cfg9yZWtU2iR6kUUdl
BVekek/SG7f9tq//xBx4ddhvu1WLTcfIVa6QLKLhgrehvT6x2D5zWx18bj/XGCVXozGP4TTxsiFM
TiGEovRhLHzQwo3YpnfdlZUzul2OK9NMj/dI3FDfL0nNGG6xEQmCFD1QPy7U44GzKeXeLxLriEdB
u9GA4bQIIYXJyPiHAOzfAL5tyzh2Vb6TzmsQOzPOHMp4ColfL9UfkY8XNfsAJGACK07qPA2UNrsW
Q6ym82gkFNiBjUwQ7bRFu86uB8l6jmRdRlmN/gpNJRG7/bkQBbshYGKY8bGlR70Sjwx2B+s8hH68
7SVOEuCQcnkrICCU5dputy0H+AdkFcJj27k9BAasEr4X8J+cLQZ6DjzUxL2E7qTv1uw1Ff2rePlZ
ubIMgvlnkkrwGDD7+qNC0jeUEQHNFC8VrCYsIRVSjLhEYwhduoQTPBxaGfXJN4JDN4u6q27GN469
2+ca73DuUP4i8NlH4XwJ4d8b2Dbb7KwWxblrc7fJH7mp+lo4+jKBD30+nIYJoRswOkSRNVbXsCQL
HM+aeGgHR9bnh6ifYpJmybnjak35NBnHaDkvpJ3JqjMZsWOeRuR8uEnV3A2GysEEjzhztCunoYw7
/JNKvKlojIsINfOaKQewipUw5OsSAtWnhIrGNdni8bSSBxRlxTZ4Q78/C/3/ODqv3caxLIp+EQHm
8EpRoiSSio71QpTLNnPO/PpebGAamKmZ7rEl8t4T9l47UAj7Qt4XItWtKRsfZgOThklTInnxzNic
xWUKMSn1cSd44mejoOCNb0ukcN8hDcFNZWIm3oUk0iI5NEbGn1gezCpo4fQdLfhcqI3qLcBLJMUS
QxfsaTT7OjggwntSVNer7ugSeX0lNg7KrzS95XAAekQqyEvQchioHvJDgaJjgLrYAYyM8CeOhDJk
/8tjaqp+txoBqMlOMsMb7n1DW9z2r1sRdpFibvs3tg9UKZ+D/kppi5KpU1d2xmBkUFuo+YH2HVkS
Ll1ieqxIPVYgIgxcZ4ND6nZOoNlxxgZuqSP7bfbTCnGJzNJmcTmRNOfkRWNrsGvEHvi3uC0wrrPN
5JHtsyuI2Gc/M2nERcqjNZ8FAlqNhJHJ4gjxteVdrZm2rGBZps3GwtvEchwdX/0HXC0k8b6m5kVv
6K/1k1Mz1Pe8ccRLMYvrSt+yPOmhy4w0AbcnOy6+MRUOI08Sqq1MJsMHrwhM+Gp8j6ngoQxn2eIj
VEpZ1fLpQoJwVw7liuQZAETtr5lpJ3JL7Bq3m9gMZyNBlV5qZ5McMATQmO1QpDuiSQZB75d5x+wC
/aQSnfJH+ZZuZAjLRAas+KFo+oIRB6CtlfDwac7PCT10I7U+ggV7VRoGf6mPSiqjg1bVA/+kGFph
2EEqrA8x7KqWKWPZrGgpd8XiqUjNWobf6SIdETIi9KIgZXrZQpRuWB8VCbsld12RURRf0hxeuxS4
iVBCNZ+vodNby5UTbPSyrLqF1nS1YgjQzRJsDRnwgrALdMO6kHHrj0LqansT3jO5Auxv0JVJBtW9
oxGsVu3Jw8YHQugHbdFxRSwXoed3cyPZKw82ehe+mGxXgdup5HfmYvoLw+4ULRgchvboRj1TyJvG
Sh8evZLvSWrGKtH3pDaOi3erPlzOzpUOm5diZfAgP7fNvxAepaQnEbLv+PIOnMFK2nmtKnggAVmy
Te8Ig3tkqxTBfRkdpoHY8YNc6O8oYT96WfsAcf4xdKe4Fp9rs76rmXhV5tdCTF5LfKDlSdeGgCuL
XmiAGFuyXDQ0xiZaDSFrX0gHdKV9xqoQ3gPMoTxrdosxuxXhmMBFD5y9aMTdBniSLZjvDIvE4RQz
MS5IyeUXDQ8K1n0BXSkXjQWuTfvDJwkuXh1ZTBXHaXxpV5pKdSP4oJG68Fz3rad+q0LML0g13xzV
jpqk2iv9d3jgwLT4SCOucaSKK9q2ZdgDDtrC3Pl3KTNwuYbFzIyyxkuCxiFDdHPg9yA6BgUkf0ze
rpkcfhpZ5kH0gNqaSHj/YvlmG7ZfvgdAepouHtB+U1xPY4CMoSDVB75prLyaQoxCSKdU8kaU5jHd
T4wjIqX7gdFyKIBlqb5ipX6bs1MTWJfkqJTtNZwunaoRPUqWVK74+HAyBM60z+OO+i5myKyPT2ZN
Ix/WEgjlm64hJ7PmS+YTSjj9Q5wz0YSTD46dFw2hjDmtaY9ovzHaEkhNvMCMCNvsxbe2jx8jo4md
xNJiNMmxsVGKBNh8tEx+4L5H2kisSiuhf/wbJ+t7I1UfNUrLO3lKzwIEM+KgQ2khsppBIfU1WESa
P0Z33I8s+HHhRcZtiI2bma03PGg3PXuFoHgmHQXDlsRMroi0QO+igLQ+r6jDM30/cz+Q5vWHqRun
nuFf4cSqypabFj5qsa2RE4p0QVj44OUDeaNIuvrLmK+XxJmMCVLE4iJChWg8EYPVIatuXOsE7J/M
+sugZp/mcMO48xgM/cPIow/BCt9qbXo11eWa0om+W0RdZO+O8c2ukPDsmu4uFEEAof1dlUc0SM+h
dacIhaKGL/bpSLN6LiXjXInTkQiVuMFFmmhAYY1zOqjnlmECdsszW8HSvJhpcTGnOugSZthxsyft
0RMpHy3CnBuoggMjFnaxkwKomhtlPLF7e4sxxclR7BAcl6nSrZZiAnWwNNqsAJ2ZFAXQ8Qp4T2rv
mfVIDM/szyAfFyxePTrBUDko34N2njkQU2MfE1YvcW5R4eyVKkiokHB0WOJvadHOcsGKNTtRAvky
PuDusMII7aBXFTZ+jKwKfXiDQW8cjc80mDahv9S6SeiEuI3GVTyqDwUQijnaSz8f/847EckUKhOU
LiMdcJs4lfkaMvwdOVHhvx/VBLB73h/hHoBzwOgBD8YCujilcN8Y7xJEgJnEUD5FY3VkaeB/CJzB
2i3r4ouF4SXLlsYDSfTlMvdAJkPFHyUq4Uy7bhnrtJJp4ggNubx289TF8v8HqM9H5uVEKcxMPXEu
Lg0HvYxrEXe+VCnudBRXJ2SKUPGXOPJIRmDoIEOu4aaXZ5xLc7caR6CIkxYwaglCtMi5FHuC9V3h
1PwWmewP6CrEAuM/aS9mjBeHWWh1Ru3qVR1tDWpdmOOfEdkXxMiRFOwD6qCvdMuNKaAcJ2QQKt8a
VP40VBFUOd8mSzYLBDUPM2hccpIxlF3Vai+R2MJRvLAmvPW9M454BKwHUi8aODJHdPpC8zcaIr/w
cK/l4oCnM2RY5taSP4InYEALEFaJ//D7UwFG7NIqIlnQbRQLMIjCk2TrnEm8hH9GtCFYAQaGdfpX
AqcuPnn8QXwyZTRMNRtlRHtkKVnL3ZCjp5Uod4AYeZW8Mtblh1aZA7627YyExA0pRnS8oOMt0zGJ
Sc95FI8jMMiaPCxbw3Id4yfqsUHnwFrDU2leewoVgAzMozUuOPG351pJmKYNIRC2+cA/VFWHE7Dl
M/mbMBBwZgKuXfY6BcxINlmetW8l+Ihlr4AFiHLtXEIVVgjGxrMAdzNbSellIhorJvQ2VqwdL7Ya
VIvC1BYngHysxz3AkIvYejH3ClG6ilkcRUVyxQtOHm/gms5auyAuuMcNswbmBH9/cjZeY/8hJHsj
gwqIY4YCeMU6sSU+06sKdEMTy1nBHxmBtPDlSKs/KWjEBANrPcNzO2KL83ed0GpQgI4EPuIbc1Z0
9oFCyCB1JJqbASFpi5C0Bv0+2LAH4nrv0Wmw8DvV2O4T/G3Va1s3rr5Ha8p8yGTwirjfpCaH5bje
VINS6QxADuz7EWCK0QdIYkYi3xsyetuGzJnrCoruYUzxkbfeblUpmK8CDYfJ/R1pm5gChm8+nFs2
dXTDPMnkTlPtitWlivJbtBAnuF4H5sIQL+KsdAnU4Ojh2JmzQ4iIOaFxrxFAkicSzOstbsFViKTr
nbvFToAxAHXTtrBI27zLg+KTCRFgw9nURRLbFiwVsHBHpE5duqNSJepz2YwdRwlZSKtT+6PvwSHk
zLeK43epL2hCF/Iu4E+kBD6kTiIigaNuB0ROqxuRfwEMFGoXdsg2RPrO7ZO4M0NQojMk9kh6eSHJ
BF9YtZMQIfLdGwQ0prif4XCjTUavHKkMx5TlbCiA468d7oB4MP012s8JXW2R3kAFydKZn9wRz2Ix
kTi1F/RjI5VOxjRwQaIgHVXZIkui5Hlgl6HRCB6SyMSfZvg9je270l7VSGLTL8N2tgvyWmRpPKv1
6K34YhHFmrBfOjdWOywuEdlGzzyDXTUaL3PP/ztkOmMS39jPDJB/COF7ytQs7MJ30fTzO3lZnp3w
TFP9fUlMLbWhO5ZxyfQ0PvLizIZvsI8K99qn0jXuAu6Bm+WQjyeZc0y5jUaJ/5/bQ4LlT9MhPdvI
wYmFq4tLCsil5clIZKv5OoaIabEYMi/qST4JOVP42dV4cqnWxaUlC28+pKAjrd46jMtBfZSUhyOD
KbJLJC43QUMPzCuM/NREFrNqB5npZdJcGyYGW67aAN52srfGpT230MaRP8fIYwsEQWYXoZKTT4vm
9R8ZdDArMGfibSovSlJ/PBTvEYo8djYHQ52uK3edsA5QWTC3SRyRzAk6yZbwS9E08TlH6Z3MJdIU
jlaQQnjsFLZYRHX2GUNqa/Bb0FtkQ1nzgz3XExNRLJ8T8GTTQJ2scjGMpYcJ1VuUBobXv9wg82Hh
sC7Eb30kAgpzSxvRXQ4wGXXUmOr4vuRkFZsMdiIub1Y/h1ATDuo1JA4lO4vTk+xCMwT02zBgQu1M
xoMg6G5p6T9ZHGOdQTa/HimeW6oSELB7dHQtVvtNsFunCG0sFb3vaQbK0Sy3DpEwW7J/jTFelRrZ
SQejp64YtYKrrtJ143fcagERGcDy5h/kjGn0auu2XDV6lnhaDml7EJI8IIMePfJBQWSFcgjC1axd
QTrcgO/vbjltkX4HDo+kZ+PUSGhou/2kCg4iCt2C5cRSPlPQwFPvkoOb+URVi2zZN5UGRfnyHeEP
5AQnoRgzBTYYda3dgg6EEBL0zbqik4eAMR+CExBTBUYCBlNLdnJvMku/3AZdsoC9J0+JauAqirhA
0LOj2x7fE54cJVhopYUSgkk6YM9is0V53nPBKqnk2ulvzNlOzd5aN5PNmU5mlwNhQEQzKzL90owd
0a/kMGzND7Nb9jIlvO21Bp3sx2rtlwihNrvvJKpkIjWX+CLXtqFjCf1O+FFjVhIarBwSWZN1hzpC
4Bvoz+gqaKVFnD3ZlaxhS2HXUxKztEPqNUNahFp18nudQJ2B1R555l+L8hgwqstPqhdgKxk2JKVS
DpWcuTHvn/VHtXU+p+XfP5mNslQcbzxq0jsmiLmYgT4C26MoRbktgxnm5zIvuMWPkFgKBjaiIN+h
ZYrE2FtlfpFNN0OaB5QwyoRjEtEZrjj+4dvpz7nVgxXNMEwTGAGGjc4H75Pu2yZk16EaXbrictnF
AGCk9pEU7PSxA0CVwoqmJuzVwNtdjDbyM/0IjoQpyruMHQOA7OpaPKcCM78o9Mj+9En8mh9j/zpg
dYIrZdBWj4iumILMbYagsN+HNFAd/NmGPTkYIEz+jNs5MN3MT9I/87n717f4ywiKo0lFAh4hc6yb
djfLKCPZjMIUNKbbvKt/cRSoV1Zn9SmMHCNQiJ8EdToUVzMpb9kA14TcA6mLH+nfFHPXZPL/YLmM
2hp2JhsL4AV4KMPMEC8OVlLOW2zXoOLjIDVS/KvaiawdHHb5Kfq0fk1US8Tdt3l61UvgALVBEBQK
qaw8j8boJtZZCWlvWKeJ24HZ/crlVtgGwhvuo+lcWs7cPDtN3mtY45hJ7yvuzgifle7LhnVgDCUk
2OcAMRGNphgCQqFXA2FuFb/J5GoA5AgndNj8jT3aLvIqbQIEYrbLM94ZMijjkeBGFi4ZaeEqMN6G
Hrhq3Criyxn2DDL5A7JwhFTHmHbCf798ZexrEdpQr6TaecnZ6c9fFRAmNlJoaXAU5Q8Z5dP2mlIy
0uhP4Z+YgHVtYF+xl80gq0rbmrozex2vAyNVhH+a8ckXfunp4ZUN97vY77FY7Tq0QTreRJQMfPsb
FuBws9BOMnMxMRKuGAVcVecaXuyJChoQKYIe0H2wIbqDxrul8xIpe3KO0ZnCKWOmQUMqpsYuET9m
BgJAeQCPf4wkseeDfhji2tdLY98hUB9VN/lp8KCMQra3HrKgkQs5NmgG0xcGpJNJ9YFOQNDvCetA
On7WZ3jjzcpXwyNLRSZfDHS7THQ0hYaryIKCLewAFYJhU4oUCt1ZjklRMDHMzzMmSHjHa1fTeSKO
DQocX8nm+MK0if+CXT4OeJijs/WeM9Yc0BzT93uRvtOgt2jNe2TGkAP6C8oTTNyndQZDO58R3W1L
jpaMZWO+92B+lwfex1OBwhEIXBrOO4PvNhpRd7LDRGjGRy5VZyCgN1aDJ5ZbKwLN0AyUofHlF5kS
06Do5cxfL2Rs0r/ldLgs2+FVOthWnflO1o7Dim4lfyjqmA7aE17FRzLt0IieFUpzFUtfd+vJ6oBZ
v1loJoXGB7NHA82MVsPi/TdGKFgrpm3oB3Q7xNTLESbJnVlEu5npb7Vc0DzRlkzOnFn3Mi2f1vA3
H3W654RNyhnZssnaORYjiJCGA6ABuwULDBP6A03McKpK+VSsl354ZaQ8UwyKLSurDtyBeGaBEsEU
AZtdQ0El48hMCIiMAo1dqMgmNHy2ODQqVBxxhdWitC5x80bi9qkwvwocdTmbK91bAL6SIQU12STR
S/OyBg20KwnY1QyMTIevFt2WTcylPNGR7CSBle/y2Vexc1gCae5BvkiX8qBZxYsS8mOu65uFHSFr
V3/R5PfSst5TvWBB1V66SHhTBZv0BCaQOhznaTrCVDj2x/Cz1GVv1JgOEpYGPbDT7YI8RWUoXrRM
eagSOzwkA0WGeWlyHz+m+WYy65ik0f8Jv0s4vVADKFesA0hMvjTdCb9F3OShVN7jL0y4Fj2JckGx
aa4n/dt0YCywsCDYt9svbBLEgac09qKM9SJx0uotPMVp7DDtsgrwHPYsINOav9lyngT2aQbOidAR
HqSIHStKs+Sn/1qb+D2bwlcZjaSCl4Lh9gN2FWuNNTmF8EYU+QyaHfUBftJl3zPDEf4a2wajLfXD
P/WFJQuqql3Og1VvPBV4PBi+6kzaDxi+VNSVRpC+weljSiSeoTLhVzmVrMZKFHARG4U7Q8vnVNnz
L2Y7xGrjeWmd6mT+G2TzYeaxh0mc33h6xLN1hzna5k9o15zf3S56se5apXkaexBrIeZmVBj8/0Mq
2PCeR2AqMV7mSvsMexGn7TJm3lyu5zUkak2Z0V+f1URBsYtQJ29YQ+YuTl+D5afOnM+E4mZOTBK0
YE6JDUqZ6XXbslMIOlELQJWHmBWUp8yUdiwjr+BbkIkZG/t5v1SvlSKQKEqk3m6bdyfj6FfMNbfT
CK/+oJ9o1pEmHdka0A2qq+QvFA5hXF58Uu5Q7X/kEN9iR1qBB4MMLX5VBXrXfkfKhz8hVlt31t0E
trEcKj9Bvig1X/HQu1MVbmqwY5OYNh7TsLQzNocLy0CufBHHVKIf+3TdjcqftZ2YeLRembxbDUxX
DTAYxQMFpcWGon3dQoCrpYFU10KQm+h5IMk1EnTWL+6w6k4AnZ3t56m4JagVWGLeRTl7RPuGhR+y
hMBK5Bugs6BZ0b2H1UGVsgskXaEXAAHZ66i+gAFDDphLExnL9NYzSdyNakNVKnAkQwXQY4YB6AQm
dLVHdGxE+flSMV/0qLpIKva/pAg0ljB6rXrEROwU+I3IRKLsRtjRhadSL/oTiOBzdCpYo11XUjPq
Q8ov2lA/xlrlIVnoFQLOJALBw4cIntJW6vaZxI/GiK4zANhO8aOoDKZMCqQ0DHqNSyN5ZZS3b4vM
0QwSxzOd2oA1ds6ZM+Q3wY2+F6CGkw87aMMekRp/n1cKZvzlRWceNc3CGDwwqWfhhh86vpAK1ENp
BWp6NnCLW/cNdKwZOAgsNyG3YswJABKCulKPwigd64gjyEJhlyAQryM7JGVFZilT/W+GcUVkPUYl
HXSFPK71LyVnmBp384mtUrLYMqD5xi48mE4PG7oyGcX0N6uFwpSABhHCWxnF942os1bXMI2vpJVf
2ry+lOpnyXCywcgt5I2vQWJV9tPA8t6oQPcxLOgAnRWo7M3hMJr8Y2TE0s4iop4CmElFESYpIkEc
QdAD031Bg2FgrzObmA0ke3YEAf/gkPktHSxluJVoZ2qvIBske2V6KFbBqFeIIBCFkmuK25A0eiDL
pBCI0ewJ6kHVk/uwIPkg4bZuD/KmzEVo/YbsPBpeZFXwty6q0vnYpbc1J6D+j8DGunALnY1k7ug9
q2zNvCngMwU/t+gOudtAr1fR3zGBfxEhFvL0ioGYkbF/MoJEqXyENWgIKHf2KAqS5mMAg251fwnN
bkHEKAFaczTfJRXGlB3IJDvrg0J8sgTql+GTBIwWu6xKCh6PWXwxNxXQk1l6AERfJoU1gVA/R8G4
9mgGpv+J1028qapEOLv4kKECpcmuMcqXVjCfgrvVj8c2npDEMdbfoDorR8IOW46nK6U3Z/15LJZT
9WkhNFSNLaSO4CsgukJf++vrKCPKqlhaSkYwWoQ5hqjOfzSWJt0QeSVew0g51wHKULE508KRR3LM
OnIrQBklYfFS1w9p7K9dpZJoh8GjjT6W49Tod61U71mo3aajNaU7C6aVmjS3xFiu+SpfTJHX+bQy
uQPYYxLprpAtwFOjUr5E+jGXl10LRqOrMSQTO4DAHljmtcacFwskn6Lb73aFFkzgJBJNPYaESgkG
tCBLvvJ2XHW2oRmBsTKCf2E+J73ljbmElam33mpcV2NEhwrKM9Q3VKG1M8q/uoTlld1CNEmBOEtB
SUZkNKWOCMhdtuXcYh6dOiQLbdqzbd3GZj2mpGRMIW4VuxlIMjxGUQgQigtZSChojS9WJf6RyRSN
TnpuKcZVDLrrUh5h4UdUQ+0eNn7RilzoWKBsVIkgL5mY053LzyEfLqHEzBetcwU5XSbQSkXdptPK
Cs471QeTVJG5i2oizYe9oFdBpEt+ejFBnrOGFrkKVfORgWqow6DrlXteardW0K4oxC9WXgfIB1pc
kQ0JaOjjXZTCYDyqTnE6XOgSi8XwvT63VXQWa50EyNFW83wPUJpD0vQTWJoi3OsWlmZyEC3ZmysJ
HgNpJour6wnXmORF1+moCXRkou4avwlBQakVnWWRmBDWjkZzkUynFPAvNCLderAm6ntuOiFFAMbc
ojhoMe8CLu9+F+cTpyRuGjzA019hqD7LUPyoi/TZWKdKF99KJlQCQAr2ycs4o8BPj0Rvu3pz7axj
pSsO2O3cV9FKQwHWc1YHSk/MXOKGwk7D7jBjitmy21m19tqegJfyEolYzcTQ71/MBkGzygsltmjH
enKxmiPyAbOEDqdgL2Fgmk++tYiBZR0KAZFefrEQWCu14RaFDPeV4Sjw3Qq9oB+ZTGjR9AtD4kLB
jlKV+lN8+0P51wl4urcF+KWuElaoT0MU+KmA08dMLgConAS7VLurXNdBnWiXHnOQ3gpAdAb5o9ux
7s0uESgxS8BHx2UdAjsgpu6ezz9jHzFKHx9xuT5wfGldeFdTEbXfFKQIdKLhtmZ3FUNV/fW/K+dW
mNNVvhFgTIsWoRDbjPsjjFsMaFGyQwdb4AmT2CAh58RCgmBRIX+EqUSDvo2pOTIhqbpEMKilYTmW
8GBUAM6iyfFBRKXfki4OG9gc2lP2B2XnWfoyU/GWxvptRGOOZWCIxNumfQGPcorOeA+fojY8KQ0K
Pk7SoHebmTncn5LZtlrxf2k4r6YfP6WC6gq+PrALI78PUXeLo/Hat1BbMec2IMZU6IgRgqiJCWun
7cehPXSGfuiZ02boi1LlD1OD+VEflybcQRoscIjzUv4IFgvC3EuyBMLSF4fIeWhG0IHqWS5yj57K
SPSbprk8rRxpu8egq9dBFt2m+GqyvSbpVwUIkXApWOaOX9mPSb9B77n00qsReiHD5i3LGseL3c//
BBH4hjO/l2P+pk+USpYV34ugblSf6qX2kUl4SjF5SoNhucfCaPPl2mZ6oyxrkJIrJwajDVFL81d0
X1JI56ggpQyzRK+eC+A1vGHZgSSmnYJB+YdBRgWI5Ud4NBEL6NfRw9C6Edow5wNLkyOL3GQWGhay
u8Y4jemuek0T1Ea75E7u3m2M5VvsFBIyPxnssMjJnXPnYQuYFGS82AKMLNDLwaYD6tn1FjzZ+BDp
JebUQl5DMEImu8j3j0YNObcCNqm/ZyV+TgLEh1G1G9zIyK9IYtr1BDEUaBJLrDZwxQYNgv8PzCCw
r+5cILfH7RxVjM3ZAY50uSiUp1JxITpvoiWU+nxMe4BMNV+V08vDW8I3wGzoxTDSp3ZBoirpNaif
5PAgb2Xfo1AOB5zObdDkqjeKO3p2bY8v15ejH+AnLpKoeqFGKvVdS46qHOVeyIdFkoM+PEY1v2dm
7Gg6byVzp4A2EumktKuzj94AB7pQMCsEBtcnPSbYXfJXsp0g8iyfpRowTfi3fEaQMWDdoyQrjyyk
udnweiOCRDZj1nCyE7tG0bim9x5zCepSp4uHUwlytyt3j1h6rdENiYIrI5BKcJ5z2+9ZwJoEI4gn
vHw38dawjDV9RG7rw0D+aZmIedjkceFhPzsxiWIyizZRwEsNl2ftWIGDpzP+gA/r/lmvak9IEaId
+TowRCY2uHOGQ922z/ytw4L19M3piXaHifSsoSrIH1rBgIfZQVjt9JYebdwLxmWcryRZ7K32gbZi
G5//yyCQIxyhbEIKGzEF3mULGtDCtxXS/ooBFTyD22Q/CkQs4ylGZsQS+fKvg50l9jmI2IHouy1P
SWezz2oLRaXTph9G9zM/bjHKMei+RKpNZK+WLxPeex0pDUFiP1vBzbEGRnFt+WX3pP1M0kVVlhvy
ExYXGmOo0K75IJSxfiBS4s+ILOxJpbFDSaZcpkO+dJ+sr3JYIphQm4PIKWNaZ3k+zLLuaxarFEaU
YouMNA566zYo//Qe4Ts/RvwL8WtF8lQDKd6LT7tkn7SjANXjP0vb2DqidIkuXAsiv8exe2XKPW4D
4VcD7Oe4U58qdMXuWgMyihnmJF36YDx9kqYVXMtO+NOihOi3IBPpXhExw/2OuXkisW+xo1ndK6ls
U94w5S5CDy+T31AR/zJaRrX/0rU4y2rftBjI2E0hPjoJ3JErQxXER1nhNSmcXVNW9j5H2fRAnm/D
fcrBF4S14FQRCxCKbdAMJ6S+wqv0hwoaYs8Q4oTQjyJ+G2K4yfxDpyu9vFeMonuk9MyTNioi+mQJ
mxYifERywMr2CUMmK5CWE19a9YJphU9vUk5sznWZUgJdmS0/c2BkGcwSiFKIpYiGVJ9sZWB23Cq/
3rO0yX9Htu+a4C8Sigm2iksq7rU7mmJ8sTD6UvSIMybA+pcpB8FaJWPyayHp5wK4b06faFZvelm+
o0EaiD9MwQBA2xL5S+PhmlDNKb+QsUhuUBAOA3N0tngl0tYIMwPRzE6EqClX7oghxTPWCrdhKL0W
BPE4j964NaCsXSryrk218Swh9yoCvWsk3DUvgN0KtW+giVU2mWFieFM9e+qAvb6R0ZF2R8Qz0S5u
a08o8A0pJYcPlTVQjyo3XWaZx7pG29Ej38AxiAu93RVTEYh5c1E9ZBKFk3qE7nQMOlYUidLJgkoi
+pEhuxA9EYhW9WvYdi9bpk6HyGjxx0b26k0wq1fOIMon9PkMfdNTomdnQKwdT1zenPC0RT0yKRCN
Vnie4saTBZnFDiogUip4bPR3aMWnRGLh50lpdK4V41wT46C/LmXzlujDGybEN+vWRiQV9tmZpAmX
XVWMMr2IHFIp4NH5ydSfTS6tu2TsDSQpGOEUQr3K/ag6Gdu/r07aTbAnoxhvhG2c0FGG84KD+IjC
nFbHMUg4CgEe6mx8mVZiEGIfD5xIjp8c04XlOVkSeWgMuu5iQthdkRcUCAC4JI5Sase41/u68yNG
3WL9zoK347T+NpwIpiVRtETN7HpVcwuUR9XXgh8n6nbUsvjIuYNE7EIwQPbai/ZdSH+NF7gRV7MD
y7xLjNqh1rgP6V1D8dAJsjPYyXumpb64bF/8lv9zS8XfxXxHu7OY3RE95UcF84MT4f0tt3567BGG
PX5avlHzuiFxtGCB7ZMJ/IrN7KfwMvLcpAGUF1Rb3XNgdMWsiH9ErE+7HDcJyaSrRJpZ80GixbTs
QG7gCHFShV1qcehwQ+DOFH9bCRF4GLlpfZeYUPusGqTGmb7MSP7If2oFRtlsbMDEs9yX5+Z9BK9s
NNWJOEOlHPYWO4BUn67mxDgCnz6X5rjBFiXo0BFdYgY7Me8/oy/4OWlykUjXc0Q4yOnqWHpzAKte
kp/CmcEWonrPWzy/qkG3L8EqR6i03ErU0dmvRzjwQesFu91dJOUuMAwJs/iZLto9llB8UK/bay1x
oNOxsh9MdHWPAn1v1APUfihDQnsqmIkDxTZN/bYIzX2pkL4+bcLa+O8FQhHe9QmCelt6GuqocLiX
tl3aqDJsYvmM8EZz1xXJqxAQojRUDAfq7wF5mSSslw4IcgwEGSzcReunS9WUFwG1zDEkMXcWYLdp
pCLwnzsVJKEAxIUfMSKjpxbCg/FGBDZAoDVaz4s5vna+5qLKeGk67WVg0LWYxWt+UUxjj6knTnZp
851fmk3ojYLcxDaOX6ERToKpnESWc2qcn2pAsyanC/QvQT8ZQ31STA87914oVHc5tecRK63sWyTs
LkpxLEGYZ7zJenxO/rVDTbaXGIh81IKsss/ovUy/btFxJAiOpHLFojNwd86FV5FYOSyz3bKeRNk6
HFDe5jq6r/iVGwEtKG3G8C8EEDKGyKpj1A1ELMYIbGDzIi2JaTzcCLe5Fr63AEcy/IhYi+pyuDJu
vtYpcumZALAsvnbNQjhTZatC5rZa4Wff+kExlsMig5rsaUstBq4O81DW7xXyoYjeUmMsUx3lAdk7
9ROo6cVQ3XnC7lATlkUiiWzRT/w0XAl6fzbiM+ctqRwZEI3VpnVeF6wrwuhbqux3ehIQnRyUu6Xb
idWxnjsgvPUxN/GwR25kRIffPt16yuqwOVUBbRB07TWi+dJD37emh6rV90SEmY4gkECzmVvrb5or
L1jsnbRrdzjS43R51UP1lfZ06U9de69ktOUkI1gEOQ00p81CeqhEIjG+cWkUoHJOBIwzYV6Z2mBP
Gprw0mn5NeYbinan5jXuxXc1xdu+YDLVm/dZIG0hpQmo9wIUH3D17MlUrgS4xEUhnVN2bDDW5Btr
EXNUr9ZO4NNw+Vex1scGudGINWeybRAd/adJ3FWzej/5uwWWYJNL63cxfuuiHjBnF4jf4mfb/7KO
Uh7KJtbmdy/a0dVaht+U0nVEKvIHvIZNh6K9FNmM2e2fxhypwZkTXVbrS9F+ZuEv1foWTpWYH/o5
bXAwmB8dj7s5mecetTC4yJXXXnuY+CwHGdlyM3MhDkf+VnFGpGcwgWBEgbnLZ1+IA3fzZxQdRjTT
pvi6kJiT1vMxlUgOTCTW3X87JfFkXAY4YpwI5sGAI30mckCAII8jFTbPUF+acqLDJ88NBkI+lK4Q
Zu6kh4exYCfsMUK/FwkWaNkNx+Eqh90FwVi0OlT82k4lrm+4NEAk2phIiAqI+nZWoyZu01vP99d/
GUq7hyd0xt+ghuMxLPujWLAeQonFQORsYSYN2/9oOq/exrUziv4iAuzllSIpkerNZV6Iscdm752/
PksXCBAnQTC51kjUOV/Ze+3vpS/v5Ky0GMkKdFKMdOroizUT3Gm7w7Oa+YWCrG2laIivFuxQoQaU
3JyMmbkpT5bd6JFv9G4/IOQRk50uoCZkrEJOYD06eBccsL8k7Wo2OCkk5WDBplPTsIRSEDt0upvX
qaeAZa8HSFQ6CfBHHabcWrUsinP0QhqHhkwjGOJWHbkVW7TNC+sEC6j06Mm6wbbO2jP8aCvhAEAV
H+IhV5F/zEHLsu+mygpMGIa9DTkkoHmjZ96faLMUqeca6QJ0WsvE45h+RzMiLUTmhB+GpMeRIrei
30vBIA0VXkvjruaoyehSY8N8VIAQ9El/dOv8aIBKLrTZCPOCoYdTHrJyEz9QIKkZO4EfA6F0d88Z
SXWzTRffGVRyU4ttA4zUkB3nfS5hFx8UyjZExpibxvxDMz/HpT6iy5kjKwgfdbE63XSVWuNIT3kc
JvnQWOG+xeVMjd+aZ4S/CqbiCVUDxkrEvyR970w8fcrg9RRz+PQlcDYJ9MFOYJTTkfhMfpynYoge
oDB0SrzX/3WoaK3S8KXbCo9Wpwtdyb9OXKl6pdr+e0mN6GUAKNdDfDL+iMgLisZyEMAIiFqYu4pu
aU7InPnrQSImey7G24BZFjUsjaTF5Yyuhp142OMjR2lCuY4QAFarOL2nGlB1onk53dHOnXuBAC0r
uerxeH3lpGa8rYoShPyMyqeA/Sa5TMw7L2RAzhWSa8Er1B6UfMzUbjrIcXSk7RFZS3ArwTLASWq6
E9U7v35ZTt2qo7/jIkGmh5MZoP20UWt2AeJsl6Q21KRXL4vh6XCIZPB05r/XincBdbfqZHLzHWWx
4s9kE6iopJCsw+ehE7xMCYhjQIP5L8x6mWCbmVwd489IeiXaPWS8ZBw1qKu7iSysPxleafQ8PbAy
qseXTIb7rq2S3YzULEOix1pjRK1T8V/TqAUcsrLQ29e4RtgyplbutKRktgVql9DNyasNWStxMEG3
4m9hbSVp22eUq76Wru9Fo79zLGX5n2i2PDll/jKKT2FScL8wRKONHB5dudytYBT9hI3EJBzh15xK
DoBQJRZWPItCuxtnp7yNuh1YHf4asw5qXjfNpJ78bUOd5TohRUPjdB2L79YXydgmXZhtSCJN78xL
P1bhUgH2Fd5ngwbZjIlmKlDEVMEniEpudNdd0mcDwgXnjDqhIO6hSZ9MO2aFV63ks2SHiqk8KYza
LRMKaDT5Zn1pkAyUY/W/MP6Ln5FSMkuGjQJxQkOaEs7itsA1Zzoytg+NPLBpOoIWOeC9dc3kiypr
tYJarA/gAGwzg2FtqQd60RdA0qJbLKXH2BDE2GFQsMmuhVeZBgIfrXWclhOSSnskP3nABgruTv4Z
1/BmxPEjehyANw8DMcgZfWQfh67wivoS2AqMkavPd1UHKN+3G/BmszC5JKXiIaGJAB0gA04pYVS+
QqF1mRDK1O/QAJYt5gN8nayzdAb/8SnE0mmyZYspBEUQZCv5e3G9H/klTfi3skIETG6iHOQJzw+h
rDmizrq1SNoIRMaCj4Tri52RjcwdlDtrPI1mRXMnLTsXLBEz1r0hSjALgIV2A2ODKhrrgcV8VTpU
xWaYLXJdsNQJo9vxGFgzQThUe+m9Qj2NhQYr5UMfFWS/BPOs2K1+MeM47UKOO0pyo96880mlmBbL
X91Y8YskzAs3BPK0rcLCeNujLwyLzlFhUZS8l/CbRRJL9Vd0bvKs1gpKrmsRdWkizQmXQMV/Xapg
ruDyJFkMOu1fiy7lbeZZC3PMn+pPpN8K7R8DyxOnd8JOZUKhUIoJAS+boUQsnrGi89gtR6t3yudm
1xr4Opi6qXdJwNS7GFdkbxdlI3YPEdgbjTPPeR/g1pTGv5ZwUA3fZNS/lRDXTWxBC2NHh7Ms/b2g
PM/Ei9Xkp8n0Kb+QWo5S769Fwm7Mr+rMUUWGCzrWJd2tTSCjfADV1B1r7ZfxFFY8ZT+PttEy+AFb
XyRcZSY+fvbKJxDLuzo2tzMuS/FvphmndSwZo8z7bCrtdO68rKZYJLHQck05JzEFzWwtbE1y9RpJ
2YVx5C/VRvkCVXmSPuZW3NN67CdL2MsVBgMBpUYTYiPQuHTnvUEaJVU671tR/8bjhpc1MVZQlH1m
LHv4N1NhwSrTkc2plGzTFm83lpneVTyWmpN8b2yUl/zvkqG7zewc9d903K6yzblhKKesqE9edaoL
cTfMhEFy0URBxTGAJGIjDASUpOYH9Ae6t26L0u+1de9gj7lrE4LRZlwZ9ZfVOjdAYL/TvLJjKLI6
Qz6cLSo31eg6xnnVh23SbACB1uykJ/7+xDc7FdHUODGSV29BDXYsZXk3jM8hlq7RScbkP7jESOrX
ONPeJGVDYBeM7AVLJz15h2AJ6xdbuu5jYjRnqgQ4X6l9zOEaW+PNkH/bOr2wt+K1jN0cZAiN5vwW
id0ph1Tux9rqLL9ovBoUdfl94pzseHZzhm/KPJNVEB/JYqN2rX5bLEfG34kQ78TnCRQDBSlzTGEG
GHNkAKuCg6JPGchWTVyVJE8x8WXGZm9xu5O1JdB5zrl85u8FiGIPPK62/2UDvoll3GRltFOsW7zS
lTD20HTCSAuSFTaquDgp976++DIoe525rp7mR9m8VwvTVXAGECm2JveVhvcmwmFJ5jUzorxl8M6B
MqS+oJS+WNR+6XOOyyKr8tHmT8iWecmE7JrQpmh0wUOyWzMgMsR8o0PDiNLOuyI1doVwbxsOlpCo
BFTAE5DiOdlmKJO78Robwjku21NJHu94geEVlgks3MZrJs2joUW47xhZBrPeW9PpXPzNkCVrdSCR
FQzWZj0K3QfP/tR4I1s4JtZvIE2ILw6vhTwdSubmI/0K61jjPEvGGf53bGBcbXbkmvRegUN5eNYf
LQAGlHBMi0ZYRdB8mOZDtW5ZG2Ldq68Dr1ZnXDihSlwukbnpPZBocPHnT1Ra+Kvl09h/GmDj1XIb
i7JHCVArsacDUFsZJlf4OMgyEmXbWa7aIB2atjvBtVBa48w3wYCjTRAWmllfZ0aRFKYnfe/Vud+i
vSumBR2EQrK3nWkf8lU5xweVtY1QXTWmP5J06L/VAWDcy/ai8Xqj+Q88LgnYtr5uczwNA2tvwP1L
O+5nlUMfnQ3mQOSFCDGpZgkWlXRQU4SLAiUiLK7dDvyE/ORMTclx4l2bqNr6Q6tx85jWLh+7M1c0
yfXiZu5AKZszC1H5EAvK/pW+qbCafOX5HcPI2rzeVM5FWoNF9FumwNgBx2j09spZr7np2JmQIqX4
GhSNdCQTRkz2YdnthXTem/LL+cTCCUYQyqiCkbvmK1n3rpBXHOfas1mHRyHQ8jEiQFhzFRrxLLsy
eRJzmqHaIeTCeAdU5BoDpZJRbXA3kHWbYarQcCBrynpuyn3ZWE+rRL6gnbVovCTrGbrYmwmj4hGl
clCiJOoIXh4UT5jvXW8G1ndEUoTxNiC7N8iBdrDRD/oxV5tTa/oKFqH4QXgzQLLwCECSZYWZWYhc
xSA6FRxF0V9aUn/BGc8cMMbXAwLgwynZzuLv8wEDR813vTSbaip4eF5x82RGDNsIjg4g5DPKQ01g
RoFSavqVaraFxvgUmCkZbFugy+wrOMI9aq3CsZokqE6rl2GDLLFB5rWwW8HkJ7PEszNwubDRQrYS
ropnMHzQqu1AaISGaC+2UjzZkPDDxhUa3BieNmQHeHI1fJSV9XY7XReFwi407v1cHrISgbqeP9dd
Nm/aKX4PtfQdshU2Wkh2OumuFYtXLQfo3edbPQr5xHRv1CePD7DW4FscI6lzerAMSHn1cPLTL+3E
dGVDr05KdlA1uPcAXw566nbANCnyCxldWmbLmmUbBNOYXQduO9lVTxyxax0Yi3aHsSoN5QfNfTmq
/iqO/q1gH2/HTsQs4VhgtSLUtSZbbMi3qDnZI8rZZ4ZuTjbfcEzxS0QAHZjhYbq2s3pSmwyuiD3C
AY0U/liGO+aBiaKGawnGdf6qDes96av3MWre+jh+gmj/EdQ/cniz1KOkwOoWbEkxvY4qS7zU741B
enuHb6EWEdnngFSkk5XlnqngN933WbRDBbZbt5ze6wbWnWI0gHx/sA4obqTkr/QZNneNI56n5dKz
ETO1rwZ7FUGhAeJH/qUYGzczoa3lJbNWdC/RqDBhSQDGsorG0ShP9xlHLgQEvsg8s2t3iiOiqB7E
jiOFHYtpq49g4KYZX9xJoITE47B9wXcr7adX0m1oV4IeaOkULD2AiGL0J9HczUqz6wiZW/rrVEZb
srKW1ak8haVk7sbAh0YIGSF/oO4zNGEIvIvEGc5ZrfGnsOcE8UROmcxbPxTHSTTwrPSnRnZZnR9y
Pcf0iOvBiWd72ROBFSVnCOFnwZ/H5j5K1s34jAAHwQ8i+lxJ3/m0QIivNvYLeS914lV/F3f8zr4O
8mTc6/v+j2kcy8D6kaT10GfglWL7LtOhta4q/2OszyEKCrmYPAsOZYxObcWP3GSm3yGWZkuT5Nob
NrdURWXEFooPn101s0C2UNa28hNWR0hTyMfd5CdtUvhCDNs+Ud5ILHIbmPCzi/8832kGkfcPsHLg
MvrtaSVlWkBoQdtB8LQxgbMCo+AZJbaEAvusx1BwYUzKwqjAyIEfkojgoDo2z7RungtQ6W5In0Tn
PG7CqRRqp/8i+8GI91Z/yoz43JuPUn2Re/nNpxeM9Qm1XwA4YUj97oe4J2S+P36kybAGbpKQ7JIj
EXCsrKJdTbi6XvzFZ4Dy9LM2AOpVWRAekrrZGi9bUXwxmasC9iFiQ7zHVB5xdVkA3iHXxiunEo8L
4Ogm/0vfWyQbEX+zPsVQ0mv3eGUHMzOeC4OxKYOyX/xv+SI2kyNVM3rEU8ZOtEWdn7AVF6HfriAk
kTNHecDQ8YwmvsFCZ6CP7sgaLUjWBI1aJVXAApFSX8Ko9G2SqzL1UCKQDEoQ6GoUuaMbkk7Bmjt0
5i9J0C5ChMAway6hJp5t0HIglLbDiGdgduRY3uCfOwBQtiynA9MUw6c30W/X2FW2hBMkNXndmFxa
mKqDJxjM0+14LD1J3MDfmUpsK6SnED8Z5qifGy4JorO9iVjBFuyfciR3gn3ND/98Kg3Z9MfqvSFu
18Sm8j6EyjXZkm8lq+Wx/DIk/GvNDR/9SUJKc2S/eGI+fCpgSHGbHFTfTBFB/iPvwkQ9pPHb0um7
lSdvGAV3+3J9UTRamnVcIucdoNzGwBSERcev55iVy8WySv9PMTCj4+jWkDPg5IrhEMLMyQmny+aI
rPPVZSQjyeyWbkY442VnDguIXm+6azt59Evb2DhGperMyLOYqXO1ljuTSaHFpFBFnbzuq8zazbas
Jj6ieV81YYrx1BrjjxHLu1YjdRoRYb8TXK7Vrx8TY0N1UduOligDJVueJrBBhsuDmZ22gquBExLJ
CuBNrimT0dcPsb6TffJEqpXAipVdAlygG9Oa0u7KJ8WwjwUvQFE7cpgm1AkjTrcQ8CiTIuVlhC0R
DLausY73jNWzUkrbakhdZanfw/PihYzC5uonDfmj6Xit0vYKCpAA9l43Hk0PNBqzNcyb2yZu6muX
qWe1VO3ZUHjFeZBgmtVwRIygOQVVeWqodHA6PrLMhQ8jIbvJiGIjdZMtLeNSbvSGMI3hKafAt6hd
yR67lomXlNVewppl4JCFzIxazk6ljXpBU0Saw8Osmrt6mTp2jgmePMlV4taVfbYAeDgly8m/2L2y
hfnu8DrrD0F0I9RbyGaYbQZ4Gd2eskc+R8JL9Lvoh1F8mEgirCxi4RXZHYrjKhFd6FwOSbuZuC9e
aAmYzieWsthnuM2ECMQLsnG0iOGOJMEl3xMHcmkyrwejGLnGk5X/BP0GNkVCUb0IKc1N6VVw8qY6
IFFwmr0RJ+5c/gN4SWMMW8YMVro52LJJXd8BX10mAwCG9lj04tm/obCNyQaTNI+9xCgH/HtzKECM
wFtc+6dQWhsJ8D3pv0/BwCIXdmDb4GFQ6RcMlHDzZcccRufaXVTq+6RR3RWdu1UqXvfdcdqEyuwA
wmIaVcWm36i3/6uPe0WEXkTeBgAohabulWiM3mFdjzEZ7FFn4QYkIQ4btapYD/O8fMzSspWIn3gT
yKeDn5K9L6AUSR89xH14MPiZFPNQNVi6tOmQXRo/iQhBv7B1rBnv/iJyELr6Mg7DucRW3WN5l+T1
OEbzoYrbfS37JXps3QS+fl1VsnYUqo8Ncu/CVWbIWV6d6JBQK7bPmNnvKZP2OYn8da38up7xNus+
EVN+ljH5M44j0ZdCr9rKSuvwQBSm4h/foMo2SS54OQcg1dVYhHNypWiHZeCo0AvWGGXGvP1BPdfX
oQ8N/mdiED4Ct+tjOEeSQh/FA1szW8djuxcvaKJtrnBMaJLsSTcQ3QrZkGW4g/b5iPlPyN7ruG6I
p5AsQlZAZhM3bMfATWxXNf5WH2So58RLLujTm4/0d4Q2wfqSoTK8mhFsDmb41pjPktBdkEW/Jn43
CtvLUDdA7B9qIhPukmz1e7HgcC6QSJBb1ljjmbyVizrt9fuSYJ87YwddO4p1CgWi3i7LxxqUzfdq
dkQSpAk7ZvB8vzlgasjEPizJ4EA+1dzfNR3oMCU9mNonw9EQItlcHGrmgOzp1RhqNZ0eHxyu6kO3
0QoUbXxiMp9YkyJUkixXmygd498i6uzCvPffGt9Fie+iRUy48mpF2i8e5jeDxkeblT1dSAgKUJXi
ExTjExG6JzWguQ5xCwumq42MFFG3CKyhY/VtdoqBGnyLVyC/lKFdMoHr5mRHVg6lPWb+qMGuH1NE
SJ5QM3NKCa14Oe58BZRBKIJjTgqcmpGvaCqtXA2a03D0qdrnHjiaYOrxkKigMnrYE8O0n6V1j6+N
iQb7Pc1i5nyad9VRFMotT8a2Rv1nkWxL4Hop9NfZ0C7WSZnyZwhtS0ge0RG0MGZG1CtNH2hL7c/X
KDlsv1+A9lLcIgQhxv2PmOHh/yMl79st9q0zX98O82WIb5FY+22mDdvioNpaj48XSCOUKNxDyDBP
adecF2s9xzpmm/iyhgjGCEEisMYk8Is15/LdJa0XDS1g0Ggfy+CBn/P7sOZAScksG8OdXOo7ghyQ
RHLrQ84k8YsmY9txyi3WvJu57WZYkHHOYFG7pEnmGycT+rlxULjX2n3EXB4pJXkuRG52w1FmbSNN
7N4iHrw091Qo6aofNcMOT8QYVPjVVehZ73ayUMKVjHeekpntYlweKPpTkUkO+V4xb2kjsSDwsIR7
ZVUga2h8wZj9URcZO9oFq0SV0CMVS0hjcmtEG4XGnUXRHk8Nl9rgZKMtEsU4McBBFahve3nccSqw
YAId5WHkYerb0MixuNxguW6UkvU6O+l+YzXERk4QUBE3fr7KEnDozUsXyJSMLPkMG4v2R/mTx93+
dcyIxlaqm52LRo+8N+FPGhJrHYF+YWy9xKThVJSaTAwXK/ZrBCJ85XHiMNTAkCoOiIlkWtEsxh9d
T6Yjep+Au2NccMVyCw3lLGJAW4SrVQAHLyWonvJZEZST5ApifqyEr2KSPT1GhBxhHez0oOmzQ4ao
NsQzrjAAH2F05uVh+Uz7Yt+CIYhrpDTyOfYUXTkSf4XhltbXestAr2CQkK37MFavdNSJRIzEQvhg
PF48Q1T7fFsE9GC8RetzNiOYhwbhIJ1DOYjCa3OJvwyc69NwtdAe4YRUF9mjP5YYwUgAxmgZzl0o
X42mvadvC+AafVEC2i83N++j+MliS+9mvtsbZC4gglOePzbSYPathQYtRZxA9pPM1jn7KtNHQapV
1zZbEV9lJ8se8li0uiqphkjnDHsiHwmXppNyLKvO6wjPNvk7dm70ORi6B2HYcQQhZuh2KrC4+aAC
PlhEgXqORwf+lHasvi0ZK/XvelJFK6giV8Tlkf9mgIMx72K+vc2aFogwCbnsuOnLYUcV5Ne5Q60B
ozj0ln9l9kuQB/5Gj6N/hPPB2i8mMCDny21Tl3F3gwcQuuJMa5wcVr4NunlWmfStOZ7JI9Q7zFwv
R25syke7wq5EBdKlr9MLjtPAhmdC/7T6I+dhy35oDMlIE4AUmazln6+AG1YVwnNhHgcgAW6piWGZ
AHn2kC08VGtatiFxDRIB1IQJDn8lNokMWXZdKuz6X71a/Vyy/JhUhaqqgvC8opsBd27mJJLE7gaO
TMQ4yoCZH01HY8yPxq8RXXHZHuMai4kI2PpTQ9X2YzJmUdHPoHLNYSFFu2oSt5N6SWFOdY0RoI5P
DROrplOWKOO8aF0dUHER8+MJggOYMhd3u1sg+FSucSE5MlxpaKv75En8N7lDkRfFsx9abO2BUc39
tIPgPdMJoRZyVAv8Dz5rCZKVeCfIaiPKs9P25C5uxNzc9fLs11LnSu3XgK5TIE5urU5KzKFvZIe1
6l/2vtYMMvZEJcvRBceqtOEdY6GIRvVljNsqr+VWjJgbdgtGGNpr5BnbCjHRKfnHd/yqj4TGvXU+
YMHtwhxaTtmuMNkFTC5UJd2bSVTTgksld6PN2oW2dERIZYSHsGX+HT3Hubvgn7ulbtVlIFDEB/uS
p5J9p5Z8qljKsRDFwe6NIRLkvWFo25afFfl70dI1wlYp3q/aZ4enUtT4pl2s4IDYi+18TBSfiW10
plLqJBAEnFYyu8MOF5ZmIl0LXTOnogYTZiD9tFnpjKSjDnFQhMwSBdn/KVA+hQ8ROUGMTtI4Uetn
dO00VV6ad54J/Lzdt3p6t2ADFrsk4+xl+NEw/DCBYwwgn9NcPUZthWO7jxVILMOFfm2x9t1rWZ5R
z5BjNk0dCUMdfX1zWOOMIGprz9nQQ2eWN6Yhu0kanuwWWSdUY6Nm4YDaKjcYlFMxK7t5znf6o9bk
jWjdElAvsmke213awZdnSszpUWiWI91iKr9YxXbVQ6Fl52QF/Sz6lgHu6YMBtmtZhWe8ZjGN4gHX
YMTZnARgS03B0lm+Ev13165GhJsnnM/RgzsBBoaoEe8pg+ctdwMaYVFn+Mx0ppkETrJr8Qrn1by6
W97i3nhWWNt0WKNlfm1tci+bPfp0nRiUEFd4g/4zJlm5bpizGnj2sGBWPu7AYGz/ktMFneUcJa+s
CxfTJJvz5hTF2XkQZOK/lyNeQ7kYLloiXoaEpUIMKHvIZPLJ+ehfQWX6plomNCHdDgX7LmvpXNfM
bjuMzmx3Rsa647zHbBNUjgjsgOAzWBJaUFdAtwqmmdYzWcEiTX/T8heBdFAXRD4l72LcvRdpB6E1
eh/finB6zwTlzOKsnh1zTeh+h7u6KFcp5eWnyzEQR05ctywxNZQ5Zp3OFagsgT9sEmZhk34YkhB5
FDGKIy6m+K6IA0nLjG/f17J+I6ns0ai9Xy5AttoSYHd+LpLsKE/RGdFJHrsvv1wITRaZkVKxS49Q
k4uYz2YGCv3qVTkmF8FksCB4dYlzZQlSmIjS4o48jqQMsVEk5uulsxumnfw50/Dd8i9k556gTN70
GYIObcCMUEeUSe82yq3DNKjayxme0aExZ0QT1E+PDqDgXwUPYNvdQlxq85giIuy3WI7990IBuCmC
93LGFd6RCY1wvpfS8ijn7Dl0IMSoHnjsNwqLsiZP3rBn2uWAKL8EaFnHx7jD7jhj84vGrYxadOBI
ilkKtczddQl5O4dPP0aUW+ekqtFzEj8oJ3gSmZPIw2ZlU5l3ChGv2A5YCq0otb9HVMuexJIYZaTq
1E3CN4wOuhayy1SxAX/TMTrUANypcz+EDGG0xOg34WuoQEhS62vTk6zcYPSgitIq/UbPAnk9fnmT
LfhFZMsjjOmcHE/tSpweSEz+IRTl2mremXwiigBzyoIA7vovH4/4AoQ6E6SLub7pg36PWZpE4CEn
TAnRpprZXMgBU4z2ZiikTuX5XWlK+iW7x4UYpourm8q5UioAaOALBZgU6BDz4ojQ4rMck1sojFfL
/DTx/69teA7Vi86xMjR/5M8R0vGEV+w1xoj0GC8N9mJ8gYtjGIMjYRqNDvohbqGmUL9PkMFAG67W
a260bGqZmlSQTw3SfCPIaD34XoF1WfaAldxSymxLYkgXflaltG+bac+mgahnvasxMYsnObGOeKlW
Fhfz8BMmVE613aqcTAzzBY1PDciU9Vdfhy2pcPbrBWztCmjumQkT3/MyverMNniJL6sKn6licuhi
73FtKZXcix2/0Elrz8r8a82g/aG60KmuGXqwcdQIbI63IUCPAlnhnLGhX/ttaa+mwjO5xH9rMfJ7
5BPxZJxyXTmNbxFLKi0UoRtSJBL7CiKp9Rb0Hsg3vPZXrsn94MV15V40X3Pmn/hkGxTOEGD9dWOq
xVMQ5WdXLKeo/uyBBwFu4DHslX01mIcBGf7MOIOifVKHQzXMx2nah8aTIN9vSsrJeM7VGxNrX5I7
QA5WkItHfZK3xlVeFW4jrnUDB5eIdtWs7b7p9nrY7weG50OX7c3WMZkKrZUcdH6CqkJg6dBStxvt
YcYp3wlUtIvm5yQxVZBbB2bxVu6XdRpwyCs1R0xsBwxM6ysk/K67qkJ0sPJvJovW/JhrnU2a9GaG
zXvCoCg/dEN52EX3CmCNUkZIdCmlcUXqIrt60XQCcRjt8qukRCYQounYiBoMjlHDE0uqdKdRN52S
58k2sYRpWMIAEUtm4Wo8nr2tokmM7XR4WymKILVdOj0EOhVuL9E2llvHBqOkpKtX4Gd4dYH9FHTc
tHnJ70bGHB8nJGoy7SnWmgwzIuRD+JXjq3i3mQNRC4sC54PamQyQ2DnkDhjtY0T7moVHg61/z5QJ
PdOyEieswshj3CCa71pdfHB0URbp7/Gt/lssAA8XJ+mpwJTJuZBF876U9C+fNWnMPTM+lQaeZ3s5
Q0GyVGZ2Iv+HTUpScdGgf/KrlzxKeW076036Bk8LihYWSmK775oQbTGyb1M8qR1o8MxfvocsD1Ik
+YOjS+kuQn+vZeApqnkHmGcXDxTHich+V9xpQUw5YSF01a+sYnW++z1Fs0Nc2CK6Klnaw+cIolzA
usoUmIkx9/GAnODaYdgdXS29jzgz5pPwJPPmZHKAsTBfwmj3viDm/ROhFwDyH764Hn0BtUJmlBK+
Rik93pC+QXNJcsh5lIpgAWEuFVpArlGg5q8E+C+ZWlVBGfFS6cVh0GhuZuESH3pMY9EBBdQ+hB0T
n3QjPaZrslnC1cmU2JkhKBvl+lQxpyBAPJo6R5t4ozYMWmgAZjEGCBNDJuQdPwlzg4LEDbaXBEOh
4nCwl9YRF2ePH4wqDEWUQu4mewN9vPa8GpvFejciJGIywa5g3GvNSqnMitnmHzLVz3ghNVxhko/4
QxrCs5pDGoh25niNmugy9XxTXhe65crsOiQO3RB8XEWPGpECGGKCzAqW2/6ri0sG9GT4zkLyWzAl
uiXeu0IRjrrItAmfiHV2p09JYuvohiQwZdIGJqEGtEtzgFVJ1jYMMWWlZEhlDscx6aqxsovXL9U0
nCplesLFzhMLGDka/LGA32mcdN2dhAb66DMSMRKojEIiNi81ZHXRUyLOy4zvU3sHFvJIUgq96BxV
7RuHqr5CugMeP7b9IcNOiC3D6aL8MGOtMKRxH4G2IbSGlfSPYfQHDvP9etL5mCzrIkbTBWsrju6I
rh7XkTQWD3ovmHs7kNPeYiAj2kjEFPUqXgzqlgV3ZCG9NkFemVNr590lvIjktBGU8d9oSP8E37Jt
+m5Xs3gbCHkV2RZ3sFAYJIqpw850kLyEFqKVnkh1jyvSpoyLkCOShjuXar9vsJcRgUKwNXb+lj0S
vL2mRLxLihx6MiNziG13anFbYf5QkeDYA8RmRJ0SZqDQ2ucICvotYSR1jOdFtYKlvgJwWQkFXxXf
Au4zR5TUa4IFq9unEeHPpMmiR967qwmncUbgNdEDgdK+KEhYC7qqgkdCOnZleQw/3Fk19+PY7as8
DGAaBQt191UljjAnpJujX621Q/+mJMqxPKVJc2h6DOQpAd2KECBWhmYPkI6+PmesNuKZd1TsQdxV
LyX14HE03yzmZnhpk59RUp6D0t1MMkhJJ83U9roaw3nJl2NTpkfIAqox7YGkY8vZqfqOEmpB6Mim
3kz2xJpYCKzJKDOOkx4du5whn2EX1TMCdjwJfnjYJqQmJVG1z17JnBbA59GZWC2yo+9A0yaMuvAx
mu/Gk85YoTqqwN0dmyK6zUKOvs5Gzw2KVfzHIH2TIuueZ9JYHZXM4RYc6/iShr2ESTUhIi2EPHad
hRmQW8HWQY1uC6eCysiLCzcjpmZGQwQ5EC3rC6oBL5xUAXwQhGEFFsVXmJyNUjitFAXYLkTSv1jo
K82/aEq2SWFwbRBd2owg9+iMKU4FVjWSm4ehp4Z2r+zq/BivUyAScJ6hvMjIi5uhWplToKrzLmES
yV8IidnAl0Kv8X7VFyVZvZixPjdTbYuDsZ9v6IcDYrcOJizn2gpPrnSlqFSpd/AW4FSFj3oR1/aG
+oIxsBP58NjYoDTs0JgYaPhM+y4EdQbI8r8E+rZrdlE574xM3WmonOWPEnECqI5uOTRYaYiYVqBc
u8pasZMfTc0Tu3ILonJby+lWRKubdqT8YJbFgTPqoBUEZsEJhsJGcFfeAjUaoGIw5ELA0MBPUbwS
1atmeVUpkC79ppAJbcZLYNRbY2YdonOWW6lP9pfRha59a2hW2iqYKjVQytDHpWmSOnAiB0tmGTJn
RxufqBhflzU+g0vn0qVhw2Uu/+c47gOUbO7WevIeyIxOTY7VcRUdAHAy11J2iEK0AIy6CLonDWxF
o2Ag61gEdROtioNF7RRNAOxjBiXCfVzUu673d7Hzpf+xdF7LkWNns30iRMCb2wKqYArlafsGMc3u
hvceT38WdP4IUdJoRjMkC9j7M5krkXFSLjyiUrgbgEoEQCWyo3UgQHJEiWjXGX7jDdyZmPp3G/+k
4r9obBl5wOhcTg3mQqBR7e+RU8TVLmaYfEp79jeVbm7xtv1YinQuBxM8S9xcVtxFzHc1EF6CdZ67
7DJ1vM2Zl/b1DUT9Bu+e0GYWecXJUk9lKFdENnBlH/eK0cVjZmaYl5fmIlImqNxtEzo0loSH5ndu
hBZDCDwJ8zNSq4fG+H3jzGdlpP/RcN5LT+V578uniRnJ4ErGBAXPERncsYFYTmIRzMoq+4IzMFmA
94l/5LhgAssF1xHksIiYKLhtVR+v84qQrwO5J5NoHvvWqFyX4NBWJgAq2Nsyk4LqO6M6aJA7j6oO
P5j6Nm3O2bUeG9CO1YvVZsSmOA24EwskAf3NpExRHl22PpNOxlOFthNJWOvOcAganJYJ8s8OI39F
zepENb408DxM9TvDOsYhPNp9qlbxgGQTBh7EDX110+qPEYFZ1GtXcFFCp9BqWKcK+V/UVC7RoUVr
TxCeFgsaCLo2ZCWyEoinhommGXNtIU2IwiYxwn5ew4qYAIFjuzfbc5oY9OTktZo/xCr3zB7M7DQA
TMlQjomK4GxVzKmFlJj6B2Ww+GdMEOkZ25l36jc9BwflHMheqm1nteIgAMMENxOpT0pWkEAaWwKt
RmWWA+rqnTjPh1zrj763Z4/Ip9MW87tPHjMQlUa7S4bg61cQoXwfqfgyF82XD9nAxG/BYVzYLXRY
VTwlde0y4nCtCilu0x6K1vJQfPq9ZPhFUQbZo8pZlLtNod5lmIcW/3yC7uP8AdYbPpM3Rs5nHPdv
qlK+E7GomM0bjL2JuL8My4duq/rkCvFet2qe2Mq8wn/T0vIrHIhDyVOwN5leY7EQWlm39TEK5Bi0
ybm+9AigYtbov9DuaOMXgINlojWccEcBTC03ZL0tECDhrAj9mUCFYLW6QAWlhSsGUUvVMG23nnxU
59xeyVUjAs/deaj7RmhG170nzVDnlyhHDwxPkYtVByOVjjmo54H5R4RQTIoKN1JHV5QNd1eiQatF
agUNU2kJnj5hj2vEd83tdSYZXe8OIjw8a3T354UEi7epdMyfkjEIWT5a+TGow3shrG9mNIBITZ5X
ce7ubaRdxTi/DPY0Cm5aaZ4sbm4O6EzgYcjbc01fthkyQiz2fR4QxHBK+e2IwB4Uz1pXyFj/GhLk
5tJOX1q9hUK1hcXIFkcuQmW2i0F6l6blTb/qzyUnIuaifFdGmFv7nATZkuVMMqPZacRRdSOlBGgo
mCMor+coj/yzyGa7zB7K27jMbrdvI9A3dOudrAkUyjcLIEZDKzCj71xOA6SyhjXJAisqJW4WMnfm
AwHN8jOmHcB/2Mko37iZCm6muFA9x7rNhqNCBVtrw8lrBB1kr8kW5cT2MSZQt8f+pHOmiRGYBKgt
VsIImRtFnFzRk1msk3JcU5139d+cYxJaPgYcq0EDFCuXJZou29hfDCFhugbSRC1DU7pLv1QLiGAY
tsxPe450wAs7uD1jTouxHPhVz74TxObu9BKFnPo65HG+QqfYz2BmDBxyHXzSlTt1ytePaWs+Jcn8
BP/4ydt/ill9wrFs/oP38IkhgzCSBVk9A7PWfJ8wBIv4t0zOGwza4ijchLK5Zwx8/axUIHnG70Kt
vBXLe1FHl/jPEAu2MpKoDtM+nWd25jWcuhPOr0q5LzlSP5DyW+r2k3zKZHLmAO2PJRtwiFognI6y
hEpL5Y/j3RwOq/1kt4rhzNnqWCs1fPGcKX7BdBDCKToxTBw0rEfobym5NQ72wmI2EXdAJkfZtPxP
l2CL60BEkYn6q8NJQYt10vmgWkM6mZPAIE47FeRXEZbWK25SCa5eZEiOYTwtpgtkGjtxV0+gTXsv
4UtTG1bnRCKIv0mlUbPb1EzXYdYu1dTbG/mIHU9hzYhgeyIx23m4Eduyv/G7yogxI3p1ujHsvXLb
kQBl3ItPAEjbbxmI+MJk1GzVQOqqoKfDlxcoo3Xv9TEkHm6M/vsOOZZ4V3AtOikWvc5PzoKunLGm
yCimXvDpWLHFZ9ZBSpZ6opDBvBi5vWVSepCbhhhG2SgDQIyPMzVpQ02a9Sn6HDxQ5sR4Tr/nODmY
Bdgq99p2b8oezYdyzub0JLPWyICYZFceZeVHvKGoEUKZTPNMih8VM1lYbTiv+kOE51HVGGzYUhv5
Sln5Zan4k2BLZhymR2Agp8Lg5UhJqVgKd56R8SINECe2fcgDljNJsfPfxRvxVc3ts2wsX+hXcvby
J8sI0XwfuvJzzTjzOba0mr3iWxvgOUFt1YFis+aB+EEV+bN46eOZFxFGQ9S5IgQVQdsD4Auaa1Jp
DYP4ApAqQdSz+B0S34KqOZokLVX+EDX+NP/FRb2TW/63/F+axO8Tchjqjcdg8OAdocxOMdbjsMox
uhiY8vxhdzJ+i9+FQjdzkDZ6KNM60Y0Du+8Pg+qn9R6QPTrThGcCu60pB205ecwBirkNelPwG/6q
4YxcDjJnCsAq8k2eoep358HM5LFlwYxNFplXwagK0ZaD390ZOfASgDE4jpw1DcsYGeg//soF4owh
vkFch1ekHHWhsD8HeDdZhpQKbjnyNg9Hm6+4sT83D2yobujGJEin3CSZRJb92J6wV4mz5lVrjB+7
pAAmAI9cjPRgzEpYFPH7PGtvUtq+1eVKiw70V7xF7fQQ5uaOpXpGa9sT4aZpTklwXH3oPrKs8KZj
zjwobm4NhtNK4HcgEp6x4vUwMq8H3KnY7VvEZLknYma8xpvJ7/vZQN2acLfhyIb5OOOEbKhmKivQ
1SgwUbiCjlMx/E+xjlNtC6IYKzKbH/Ex68q9Q7aupyQiQEGU1t8xonWYdCQoumkKXdKiAuwaZ93Y
O6z3VMCuVTQsGpWTevhp6tYTY8ET69lf0zRIdPJIixcHxylivj/if0C84lhJ78uwSwshfqRJ9ZgT
4Q6uM+wE/PO+hi9dxnRm5Dp4Y6LqE3TktG5EwtHMOcweExKJ1PGy5RW3qRk04Dqw1SZRTTXJ74XP
N2FzgOL7KCGV3Qjb7IfiqKS508t/jSn2k8KyF+m7lT/gL9BlbBMpkNZw6ZkiLiUHZB3kMXAr5ZPt
f9hI8nmKTBCLgl9Pqa/iwxjq/NAgtM8q2JcYNxFdHmdc3JLe+Z31KTbZdcFuKyDiEA0C66L5sQBi
xy1hEYUBkEJ6M2F2mAvZFRpAyDoYjCYcEjFcLMD7eXypfWuPv9j7KLRKS0yfF8ehobZHOSGkIx1R
kQsBeO+gjn73W+vEBITqKzzBTPKnxvBqEm3jYp8z0Txa4EoKEDzOJGAQ6OPbvJR3kF+PeY0esnjI
9+jbbjyMsvHU6vJFhVuvQbQNQZX2wVSHPYOsKUdUJVOrH+M4v4mc7urVwBuvah0CHWZoG05nhgLt
WfgXCTcxVC6GcdUaOg2zAPwCaJZlTWTZHUltkmkdSxY3DEMNVb40/+YfhZn9hn8Owxh0S/CppJ7G
uFRr9IPa5qt4h5AqZAmx5RjiTb81yZIU3DlNvOQqsU9uWDcnJ1JD+bX5IAaOIkRUPMzBLP1lHkp/
zSSI6sXnv6GzE8cLq0lhEc4r/tUEinFvExFy1MXoDvmy+uc3J6WJ7m1P8rQ4Xbf81pfCmzWb7505
fjS5+gFXvs7mB86LavK0DP8zbGyTxKKuJsPKzd/nrYAGQgKdJSGM+Tdhkpj4FuhA45YoXCaMaAhy
GuJ2r8dY6qjot1ontZfsJU9nkGYrkoveJYTczZTJw7vn6yVg5y0L2mYMtv53VvM+127bMtIAHrMR
Rz5xpcuLcVzgXFTO0OpBA+ugW/9J/UjVhH4xUbFFtNfIlK9RE1394lUV8W3L3/oYBSTRmtpgXMp3
/K9wDRYCtxWRdZO+nGPK8xEJ7gxWvNqnNBTodGsM3QoqR4vAGvg4LKhYwthKjwONOnze9YpERpQx
P6cFWKXuzWfbzm+FXn9Ehn5Hyf/EARKR9VrlqDjPPTvRV1H72W2kRVoFE8PxP7BjX0O5PsZSfCzI
4zLtMx4Rj5vG3Upv3YrxTUFIq9qHqDn0yDT65NQt9W1UCXqbQJv8AHC7qqRXUSPO8DuM9rvth+9I
ir6mMCdYB/PnTPQHqhfhFtH4rJW74XnEeoDWoCNBFo3rF7VLmwxhVBBgdflqIHml+OUt1gEWt8KX
vNqqoXssyja2TlwBCYmr44KPVXL5BzNuCaKHVpp+qsQs/RhlcdMBpB1R5VVeQfWysMCcSihxj2w1
2PR5AyhF9YXu/J14pyLEXqa9pGZxjQa8Myshh++hGSHKsVtr0ekTGx8jfcGnLjMPI0HJ1OOHAq0j
x4glSmgnhi+9QmtHJ0LUOc50ZGYlsSwJXi0SXFYiO2kESsXAUe4NVM1qjVfqkPkGW4QxHbwElyyS
X7EPGhoCdmRnWWsI4lqr4hIxm2FxjKJxt2nVoo9uKojm9ExjKq5xsNJ2H4q5wkk2CN2bpUzvmVh+
cNZoP3LafRn9+sUNyGYFZXCGgXxjb7Zt2UUqYf8uxTEdMF1MeHs6LVzULowRPUQnU9BO5r/+P5LG
AKUI2RQKG22M9tcsZWaXpE1Sb0+aGOgg3NlH+qIseel52JAk+ijzMfXJXj4At7N/1ZhUpokPn+yV
QkdTd+zmOlCYJc+Ea8RJgHPGt05koojoGwqK/YJUZVveBFdtMQhBvDPtDE5RJ4BbSb1EwfCK+jAD
PVAzSkmJ72Z2YV10Kb1FGLWn6qj3T2P+jP8bU5nmFfJPa5PPhE+0g7d1j2SEskV1nQxWDGlzTbWU
cEdElSy9iJDFJGgASTADTSNW5RvFUzIEeWT5KbwleVQ9+nwP6qqt5f8BPT5taerOv7B5DzuE2Iz9
SnGqPzJeOXNCZsCkYXzq1XIcJpEtMGGWTLVa+g4I6Gl7wRLB9Zbbhg63qowf9agSAsEIqszxC4+v
DOrvr4j+tStApiqXThOeNT8f4E89l54F9H2uVw1ecoTTN1t+KuggyL+ggSDG2GJGKf+n+i2cvFRw
QKCvJsfcRJGkRNlN74bbmi8w1qebgVyost4Sh67GNb81lCWYY2j1ydtWSBUxyCYQYcFTF9JDQbhE
P+nrjjynflLWXkcrDPR2rmi76tMMD3NAUqEL23HAOYNS+Tnyv+PxJeuwQcEUeWARO9TW1PYna2RI
0H3VhLc0YsWfJR0KhZtIDplSckm6Pa3BincSXJxYcXfxxicV5MgDFP2h+QNdn8SOaqfbAn8zRrR9
cKnQv3zl9OIDon7k98e8EM8ETTj50to6q2dVYjUIZnGYzhnHiqoei49Mx194aMn3Ja8Vle1RfTF8
PlVotYVfI1WGfuNbYJ3dxqjrDbsAEwiQyTFIyowG2xdRHaDRpeLfY6pgkSieRG62DMHN5HFpCdQG
iTCS9IRGjiEibBkGuCyTWDlSetSDv2wszclGZJQqKdAGUUCS1geA/IQFiX9JvPmESARTY0LHKc78
PEPk9oxHpbQAT1B5G1855x53PlVckXhAs4wHN5rwIRMni6QqMmhYyu/GFE/LmLkqeBVxUI+IO2vF
Dlm9HzJRdGRCveaqQpaNxY8lfL/C2s3FxmXyLjMYaLHqtvinqn+o0KfTALWC/dYAWLYGLEvQtx/p
40WQofwot3Y1zqaocff6lg04QdgushKRAx/hny4QvECRvTAXQmW9umr9ZpKOufPlrV+ol1ZC0TXm
1hrficl3ciQIKz6P2nAWYQY08ptSDaEU7Pcmdo7pHV0zM3DtPTex2yqsHpDnARHxJEuzt4+kuZeM
DQm6wFmJPrvSxS/8xl9DxZk5FQSij7Dbii3z58X0lHSmEWORfNpICYiBD27HTa4xrmY+LdCR2Vx0
6NOJDrNyC156ZUFdUOx8PfVI3MtRU9Cmykj6pS71rPpP1szXTlau1WhcqwmluIpWgxo9G+frNBd4
+iZTfofz3kQasUPCU2mLBzKvP6WsHiFwM2RvwIvW0l+V8fi2lEwN6VCK67rXVY4p/8WnTyy4pVh3
chdu7BradSLVbgelIwCmMUAwH33JC+8pz0OcyFhAWHgMMkuBmsdHRLCBplxlD39aWvW1saWAJroy
BCO/7LkrjmoOVrHz8PNwEmDCZqXQkQRJ3trnbEC/hKSY9SQWkpDE6MM0XaVmk2xsYfKRhv0qhbwg
clLdD/CF/r876JA1uqsgBN/328IA/1y+TyS5zzAbWuwyiMohlHgtDVMMELDnxVbolop/SbHZzAQ+
R2w1a3NRuKqpeukSIgY4EERroruopr/FxXDTlb8ZXE7CanoOhh3qc2Gm7RaongqKj2Sq3bhbXEUK
dHRJgPtOItSAJUa5xYcEB3hirZ+FCVJ3VNN+96G5lpW+mFlBP1mwGuE+JcRP0YDIEhQ+/yqWyhOn
T6gkN5W2IEmDlKjaTi3OWQSHfVgCfqyWHHnNTTUCSCotnOEva+cR/oaRyedOnM7YK0t7ZyZZrqJZ
PsAkWh/BmC4DgJSkavx8RtdEtLYwlF+Cm+QBwq7qHyM8sxZuRIIt/FzExLuNjpMM6J7Fgra+RjjT
VLJx02X0pvovzRZV88JvGx8F7DSVr7UEcFfy9NEkI0F1lRbdDEUyoO0I+1maP6H120wWtcVOkAdU
0323p57GrfNmOtiUEjsFUZOTu2ds17CJsFtGh9Hw2+rW8cn1rGtaCE6yLpyYBYJSyKPNMzKG5a09
05yInT9uyGFVDNIM6IrlLKIjgNigIsBP6/kG1ezGJYjTWFvpj3miDvyb2DhEtq8rbCCvwxo7Jl9m
n73xjsbRoQ1FxtNUBG7LaLqQBkrGI2dhqz26BYQ4mhbJliUxWMcuQN0joiDloWBNrYH5oJoXMDUz
CqSLf/XxdojkwVdr4b5O862I9EsjZSG74KVySkIp8vWQtayhUDSObXNMpPkoF6wxVRaYyBk5dkgx
IFdWUsknfCz5EXIR2drRqUU5NzIpYgVpndJTnhxF9CNRZAWs6NBXrbCSigi+eXNLWLWNm+lO/+ea
1HFNrg2uClyTJV881iV9kvoZ10TXtp1fbTmjZdKVDLgHoJTrHGcWqysStYpJst/Q4zI+kHPPiAB1
9O89NqK1BEUXi4FhlHve0Rl1HrL9E3vA5yi2L2O8KuQ39WxllDZ9W7P4reyV1zq0rybdnlCerenR
Vv8JxCTNdXNrBfNizJDeLtknBT4CqHROsAN0pX4yCnetBWeAty3xBjFbQOF8Hss1HDBWJTHZ7wf8
Dbl+5TZBNEqeT7uPH3efh4G0SEV9zuFET32IjfWhIOmpY3Dlp2R2zCUH3wncF7ke2thzNmbnSfHg
+6Umrf9YHRRw8uSWshuhK64q78afTZVrkWJ+LgnUWf6am+K1i53RUCxc+gjm+opz8NavnPGq7I46
Akq0H1lWYsnGfihZjGl+G0y5sxu+ykuR1De5qYmIDuqugMuDhmxO3le5/7Bm8RP9BdP8yZzdUhFd
0mSZzGqnDO63hBiDr02beSD9uWWuQbzbNA3XciERiTQetp7ZJjxXuXo055WJmqH8Gsgma+A2bqSr
MsxVI+Oi5wLcajezek/c790W98NwqOvsGo92jhla2VuN9QaT5WyJyJFegMIk8kEgFqagCgvtVBIS
u7abv6nc6hneisStwXB0mu4XhuL34+Yjah17ePjWSu/ArF77ENmX11TviSny/Wx+PvEE9o0nhwCQ
1TQN5VYJyHUK1wWoRs0iF3QwQrI8nCBmjxwmBVifYWRo82X9qgmAForxrVb/CDjoEpZvllV/aIRL
juCrjtyZsym+scRE15tj5tlDJxMigpMqea4s/TQbkInGHJjaFvqCUf2kys8GVpcKrAfjR54svsHS
b5XVlp5tpNuW/iZJM5dhuE40CdV9SI1rL+n3bPmFPbAmqwU+NvGXbW84qGZlIC6R8Au8OI7GY0uh
tdsk9jgJVXxT6Nx16yabJRai8ss8rKeRXTo6zeK/HL5Cv8muyVePjUHnC42Zm6IWNqrEFdwxjECG
Kh+LVTLQBWOed+fPH2Pg0/LIFWDTzztA1N6Ie0BXnmpl2gfegT6kOuJv13n8wUesM/ImoE9gRdwg
hPo8JBQVCqA01A4ORtbxVCPKErhYi8MnYQBPrjYdd1CDrWsYqAcUF8OZPlJUZZY741KO+FJA/4zh
+j9GreHKJ3La3mXlqVmELaOxw2FD8bpcjXf1TWiByt458JyS6U3M4LECciTvaYfvQzpfDVG61aON
j+MAJVxgew2/jXBLnJIkySJG80y5cU1zVzTkNA7tgiPtEuZFR7DMoYW9kqRiCEUSV4INmrg2vSpt
/LnE6k2Anik5giy8J9X6gUmbJ5PQxZpMJlSWxv5DtDzSFv4CfuUNfPAWb48a+6QAauppRqEtfbBU
BmfFhaMID2Ua7jW1nzQz1uyNkD7lOeYTYvgitAJNqV2dbjgTldOItUSEuHfI9b/qyMIFI83Km5jr
uwyZ99quEXeqJiBjTuVZPssYa9fFx62yUyLt7aFx8OUZUyyZqM4L4y58ODEPWPWPuqehmeCDbBHO
aefsI+EdRk0gjgXeazRBEh71JSGEMsG9BwqPV4GqORkvcUuikZ/7zZjaRxKyoJ2nqchW+O+s/V6J
ytlXOXRspOWYy4msSqZvCZgHHjWZICd0SkUmnADd2ZzAXVJeK4Kbm/HU8S609XwkpkFvqI1hUMvi
cCStzqL83EOGGotWlHbEYaNsnJaJ3328R74S+o2yCHkU/1f69wqHZt860oItPR8cGQ111H9bqhTE
5k00c7xMB6Txx/6HSNoiYoHl9VF5B9WBkd1krTp9Sjs7vg/ijL+DAoxPdwsaz8wAO8Lgr78DEbWY
O0O2NF8Qs4sDYRdH0G6j5ln8I1eZLfxIrpmk+8MRHdsJd1BLYreZRKfnk7/kIg4WO6U+rOl/xT1k
4tmo0l0eihsOF1BIjReDiogC5HlYn4lxgg9Z0fOlTtHqaIlz2tv5GLrCkCIeGQkSzRUEUuvOxlEI
wOXH+MmQeEcUTirr1xiJd/URreZT7JuXHK+vNF1f0c8OZMnRtdhszy/JGJK/083OQUzwH/Ejb9E9
bkuWIauHOCGEr/JW0k0Lm9sXmvvdIRUveZktFTlglngC70MJx0uCk9fhgJ/yLSAqhrleGgxYNfZW
/RpG6Hxa6R/ugE20m/HPfE9q565CruADbHRs1jOTBXnPb9U1jsJwUyQ3WRKGJviCCPHOsj27eObp
SOjDO7hQMs0mj+i+krX1F28fLj4UOE5T4TyznBHiuBz/lHPQSq/i/COq/G8UEMujTbogl4azjuBc
68FGs3DHqKKp962yHg2BoXVWvOT2soBmkY3ZlpXhtUYjM8yYST3TY2BgRSiM2jliWaCszIYI9aKT
dvJZ8xslw6w7eNjop9nN6fEbDcy9gLpR/w9mlycOu75QZTLWBrkzmvpNjWCGzexymXTLX8vA/CUG
ZEUSdkGBD1HArEYMyRQrVkGtwx6xO3QyTG6OCgZoDBP3iGChcEp+cKoOrrmF25XaKCfMbCD3GKZ2
Aj0EKF3PrdN2zico4BRGgPiFOyYyt9uAJxnfl/hV8AHXJWIHPlDxnOnr2eArjsezwGTse5BAjYLn
oLKeWbHD4e3YCuhl2MMfmoohWEldQiAg5gNKB9ioDZIdRwScmCqRn++aQ74vQQI5oyPaVPlPTp5s
O0aQWqOmZ/w032pqAIKlfhERRpg3yi9Xp5Ef1uGd7+m9KUFiIyrQ9LPhzs6sfPRIp7f6nK1KSJxF
2yCPoisy0hFxG8qu3N86XMnsSleijGjasR+m5xmR9dRpQYQ2uQiaQyDTzrTb4iJQp63haMeX3icg
PVXyv2fpaGt2155ZNxP1tZ2LGry9nl+L4xaJ+MQsjmciWzTPVEbizyUckfppNRP3NWWZC1MFScbo
ZmRu8UxhcIbQ12/45YJNSJD6zm586kccwNbut5D9LGU6x7esl1j7ys1LdtZBykdzdmb8SuQWmMgj
TQQ3pMRBJXktTNaqr+U+cy00HQRGicQ4BpcZCucLXTPu0VVkE429hFWlycZDdT9WgGJpWfooKP5L
uiXAX6/FjaeUJDvK35ayOV1netZt0wxWhQ6GMf+CK2i49xhqJmY/xVNRqmcnZs/FaXJY3m0Vandq
3yDqVF9qan+1JK/1WCGZt6myF3hcnUn2K13jfSn5067AYITultw0Vlm0jqxLVV2jddJB7HtFVp81
f4WHYzBMKHVASDHrJxE4NTofuzSjkBhwV2dtSLyyoL+Lj+h9rTsbff33sgnHxBWL4VhNj6IecLql
/Bako4iyWRYNQnPCrqW3w4KgYJrM/4luzILstzSYNzDPsTy/Ykt6GLwbnMyKLF1YSVmRv+C/wHbe
eYqCR+lwXkeY+iSzQ3auUI0VxRqi9NF/SQzDGzvqUDrwTvQM+lRXV/GeAv+T/ljy4hErgSBoT3IY
QXQlyCRI7MySexzd60QLMmE+j9wvBjCGltgTE1UXSml3IFNOI1OOc1VejyvA5n8JOwtK75K4XW2e
Ef+YOLF3GDAXd42aDIrpcNr9LFUynat8Dks2FPw6FgQqQVLDosE+Zym7+QqKDc9sRdSotmDZZgtZ
Ui/LzUg1P7pVzFU/tq4Ue0ZcHvsSe1p7iNf02sE4k1cJ3aEVZivKKkJFuhaRw0oELqTm8bbc20/N
TE7TxPwOs13WoHoRTlyuOlL1XGCtYCvfPWFZrMmCsdi8ZraFePThBnwLHezlHPsnoaM4CvgYJepx
In829y6XN4V6B63wKlzQ2iDSxZmRB2MaxtI/conan274j2E7VpM46e3mCEdqsdxeBsMIiWaeie7A
hUIEO1PjewGN4quL57P1XwRAMoPagqIBVLxy1ckVqkfN2UlRlRC/YdA2+wfzsC1gkP9WfWAMl7tj
z0zKYIOvr/DQ/+kqqMwD38Y+3R6tC8VNSOshTE7raL9MkpREtkNsb6g2ClZ8Vf3DeHMISkrfidI3
woXOmtGuf/YtPOgubffvCGT/yohSGTaJ3dPERgdEh8VT9Ud/scTZDXdpl10t80p5SFFzssg7BeOm
QyUx0e2jz+CxLJm2DEQM9RQNVomuAaYpJda/AQ2fhoYPd0NLcghUhws9Hf4/s0zd3eKX5YHZUWNC
TbZlNs6qdTEonEyh3imFh0Unfgv/OyHUraMnHJKAGxBisxQv7Ir5OJH1xkGizxI+aulVee6oDBdm
eEd42LguOYfoqO6NRS3GXyTj07jHaG8L2ZMh8q43M/5pYftp7eSsNYbcXSgOthy+H+mHZXVGdQOx
OEOEx8Y62hN3e9QPEeIwNHANtyiSeZinzE/nkcH7Hh7VMXMkP046kPl3ZtF3lhMN6Lh0iRBIk0d0
y9Wd7nhghKa/LLyLKVDZHkkELH1bRcW70BArIFpEDD7xm5pMdzGtLriJyVQENZs4PTJr+guACYA8
BYxT8dtaCMxlUr9pS6oCdk4asNi+9C05mKjUGCoDKcZb5o4oNhrzC2My5lHpZE0znKTswJqFPTuE
6927OKHMdWJzOWboAGSqRGKCTtj24ONKBK170NpHCsQE8MyAkLo8IoZI6ZkttXkbpuEdO5HT9ZJH
kyH/lHz/yTVXCYWSdLtlLLhZEztK1GnED8zMA4caOdJ1iZF5ok0bESlNZy0FWAELAgBEHZNaFh+E
LQ4xHusmgWfqvcHXhi2S5erkk7be4YU3ZG9s0Lu1qluqqUuPdxIIexFggTDSQtdFYwZ5esDCZsHT
gnW0lkEkYp6aXyPbIQ3C75Y1vgoXVoJngWxleaKH0ucY17gLaHo8ME0obcYkJ6RLKD7r17pxJ00w
uJIXFcgTrNADWKNQdTerTO+KIVwnwDzLMaf3Ugmyx6jvuE8NEiX4XQwwuKwTRlSiq12zdQu0Bn3I
RpqwXjO0wrIF7mlmO8I8GSWZBt5KnwVeVvhxQwP1hZezD6IVR3n5jQUvy5NAwxtX6RvSB/Oy4pll
CboEwkfKSghu90EHT8MB4YrfC4Q72TC9bC48a+xcxPOVijF2QgJIc7OcXJ4IgaFFxDEk3gCplCCn
yEbTkd+jsz71CsUI2VgtL6sOdUVtTFvhl9htsmOJ8hk/Bw/IyG69CFilraBpNRnbeJn54U+L/Df7
tyEARhZLG5K7RjK7sFN0PoraNr8xhkkk7KnWLlWKP4azFJEToYaFeGDqp8TXqO1QbWhhQZVQq451
zBQUYLhrzA390SaDugIMkiK8FXoc5Pqjg7bJ/lBbKNWJ/TTjmpEBLzgaWjeJUpTdrACy3xHjouxT
UvqzSPHTDMzouM9J40rNC30daUeknBE0TQVdfmXmdWPEYVLb/JC+w3tT1xZ/W04D4rUB5/8aEbcU
/1hzXli0sQ0jkOdYgogBPBMDKRwYwmPHwcKrg18Z0v407OMdJJL0HYqFzTtclolr6SBQhqnpr4Yr
vQGu22d1OOh6GL2qQzWj+voii7M8iy9524Gy4iOjrm2WwF04VNqThnt32Fs79VlD0DFv4OrOJUB5
Cb7yghBf4te4bjD94WekvckkNF1xNDoWWamaarI/4J7muV+xMKA7IOyaRxO2FuEmBdvf0gTO9ya3
EETTKASspkkTD1Hlp6CMqh2Cy9NCZq+3iQ8WqA4I6oNhxfb4I99MdjcLEq7GbUoJGbvlZnHhHYWL
JAhvTJGYvZml9jEJ+SfhII0WEP0RDHpGr1jTJ14rCW4earR+SsmvNE/2WNo1frgUYTI5GFXlyxHP
+a4xpirRH4ykkLbqiNVndndg1sT22aOzZzJG0iWRLn+xuimp4Ypd7ZNkZjLHFNPJS90NxkhpRe6K
4C0ejVOu2U/1jVsPEhngTkcEJzEitDFJM1K1yZE7zVFIA62l4WghWHUrT08d9Q2/e3Lq+YDFY/Ip
9uOZc8TetXvbfplwpGSv1OZ5Gnn1tj0cET+TpPdYtDiUSOjC7yGqP+Q+HMSp9cswip3U/H8cnddy
4+gZRJ8IVcjhlgDBADCAkqhwg9JIK+Sc8fQ+cNlTXtu7I40I/KG/7tNvU/mpSTU/SP3M7ktAtg79
nfrCsxu3/zR0dsDSTEnaietvHlHyWrnAOFzmI01W3jl+8Fzq0WP4mGmo+YzakzB0V15JwIiIH+d4
BbetXMnE8EJM0t/G6ZeHkvWB+WR0FkF7cUzQqD+o1+MP5SCd2BDN2Y8GTFxigPE7LCzc/7knYesK
e/UCFz6ALbWXX9ZAJB27cjEfCchnxcm4VMqvpg774WPE3yL3QAuwKqKAuOm3mpb0aRfUIKCLGo5Z
0Sk5zAwAIPTyP6Cz8qwt8gH3pdymaIM5F1OoaBAqZpJW9brPVpeJF5dIEVVup0btXS0ZyzBJLbTA
UOqHUGxvqTAUtzipabNOaAfTAtTh+klyBVtqBhVrGyIszNHb40K0JTqFMo8a55xw6k9xNJ5Ed5Fa
vzYWj9xwm/pmYngWqU6pUu18qGxZFc8pjpfq16jzY2LIBzXFTtzg3PjVdz71z3SO1OF0XxnzRip9
RrkSmLgzU7U401D2aOX8UY9WQEI36E4AROqh84qlOJoWPwAoY1Z0Tj6FugU+ELpv5XfZyQ8mqNSZ
yy5ePtsCQMESj9acVR6BfRY1Yoxkj/iBgzPjL7RePYQdKQAeiGlv/ioD47bisWgdEFbzta6MU1yR
AckfA0d1eoxBFRPLbAmecAfg+Da2jJrCoxnvxqbYlGxKTqfPxwZ4VNgNuZcRNsodn+XZim5kPHcc
26TW1l8Z6bNw/2NtNNKg7e9DTlNbavcpvashTcbOQtbtrv/WAE6nlLSrQyne6cA/Vu3nBcTjNs44
p4MrEtr9gUNai/VVb2RQhplHloBlajMSj0hAnJuHJr0k1XDVX7Zpq9Yq/lx2l4ZOtpUWBzkW7ZVS
Nu4U12YlS+Jm1ECZVK2w+IArOuA+PTQnjI4UroVEmcxpPusI1VrlAXA5DwgEHVxdtkHckm4q0HWr
DEc5TPH8YmZOnE8je1d64jbFbRSSmwRmEfgARsgr5WakDVDBx93dx2xPxMKhC1NBiUoO6f+H5OQA
YrcQeIBiz8RYKhTNEfxaNR8qi0uoot8TpOkOERQ8Cx4MQaB+OIgU4zBwoBscn8fW02O22Ib2LpU6
lCpTDjV4xQFDgwwqWq45gu0aDUmVPs3ylqwlhb97I0a74nNlSajsrMmoBY7XBK6ffMnT4tJQMp39
fyk2Hu0/gMK4qjYfx9jRHCakHO7GI732B4JlUrjhKuojGM5Kmj0AKnluoDajqPphqV1HbcL5SeZ/
vW5NLBvdg+kiLYzNCWnNNcCiE+nU8s3Vag8TxDFgdYvhAynPGIISOR7pkEV2HQbOJJ8KEfCwaGB+
CUyruByxZUctIBDWtvvPwtEq5+pFA90LNvHT1tyeIJJHYPMrCGkOxub91hKErxXABqlXDfG/LTWP
OKavQY8a9xaBunBQH2ItPqwYOgsDx49eumjiSWa03naOkoX7WlZfIll9aE0fiE7Z96CJGMmje8ZO
RpassQurCOImpfCVl76zgmpF/Ecef3IMQaCf3kX6S0mTufyGQajK97ywgN86+wzxnZTLe/RaYWmU
P3ZIYrnKjBVVjjwLp1nL0bAFgMIhUD7fRgCmcTzfR4F8F4gozV2zs2DmDtUq1jc6KRlKvHgE7Snc
AzucMnmc3Y57KWwOAwF/+yZgQfATSqhgAVMAxaMjGV0ryqncFUVyFkGKxXp9hky5uarPSGk7agsP
MdysEpMn0udhWgEYIw4OzaeOR0GXGlfCHERRW+srC6evjsrE9qp98y7nL4kkBJ/8+QNihg2Uy759
sdJ3oZT2Y/OjjALpwtxbRk6C4OGgmAB0IHixfOR1fsViwUaZbLyvySkN+anWIEekyClXe/6Tl3Iv
6V6BRK3yawMr9Dq8U5pLcppL+p45ss0J+qGtVtAvCa6xlgjucNOe0rlgC+jVCjIBE5VsDsKM+ok0
D1YlIkTBPEiM76OJ4mCnajB/KyQ7N/kEE9muiNUdTcGZEZjDrkE8R97EdELaeC40D+PMKlonLu9k
BvYzZTGdOTtRkkPli5EANDsql6sCC2SpS7I1KHdTdyGCHFWvWMZ2AlvC0pSBPE23DIHQNXAiDhEH
nZCRPspwvxAFR+Dkyvqahbs7s+5dCLJuHID1f8SShb7fbi4eO5NAfYIJB0hsUV9E3Ay2/XHl5tdQ
MteId+i+x6E3kcC5oZxCUTtOoMetSH3X1eR9XbNnJGuv9VqCGL6wk/hdS/QiWS5ASxblkNCciJJ6
elFK63TsvxbF8pbE9JdUvSyM+XA5yp4idW+ZM1K7QZCzxWpQmuGVLEiXGEHRTbuJoofCf8d99P9D
BLQBd3CzsjtIYEs2AIjV4sGnvshaqd3B+15PblsMt0RTbnuwPuFDxAjTU5RJbqzLR7d9Jq9Fi/i2
BbrN+rAQ504XOhqjj5JEd8E+YAKyXqg0N24KBdW5iC8paa9xVl/yaoOYpV6chic8TWIV9JUAXEPw
BNLliFNIQazUWnRDKNA50Z+ZVlU/YoquUj7VFk4c9ZsdnQUn8VbR8UIIDdrVntIJYEp0HjDpEPlR
0AlFSwdgbbDungUCo271i0oYt2Xd4F/LHucQ02u9uAxrQ83xvS9r8nPY8crPNlGP+TNhQDndS3FB
5NHsfr/qyc2Sl4NIgxhCCBOsNHOgd6KiqzPPg3qLJQJoaL8q2u9MHH5qLuVz5R/ROYuZ1u6uisOh
o0bEUPFgU5WVY9geohPfSFu1xBcBvP4hWfrWhRAc6CHrS3jLsJDFG863dYn5v+Bol3MkgPRLsCYi
OAQDB8hLGLeZ/5yzOvOiqfRUfkV3JStIGpNr4tfAR5I+Kki+/YdJCyinaYqZUWQk663UsjeTtplq
vQvgNtUB0hD6ChgJmxrlZPYLOfMaJfJg8fvRTxjivA/xEC+fShgf+348UjN3zNX8pOsjmwQVxiyZ
3QcDtVvJhHGgMR7syk2Y14/wMR0jwj3pf/JSPECawaTpPrH9f0aOXImXZYxJY2QHUza4+B1WkqQF
3goolugfWgPFmMBjrgrUp2G+Jstfvyi/RGCJaqtx547IA3o+7vW3wusLhY8AUQMoo52aUGVI9/Wf
akdmm4s+6cWqSw8tw1coHcdI148GcSDLaXDDGM18LiPOEmToinnF/4roPsc+GHC/hVfSPYGjVUn6
ErcXs2g/TJBWMJO7gfErUwgefsDyR+m3z9nNjZ22xF4I38N8yz8yMUioC9QajAwuKePMZ+bkpf8N
OQLeaj2s3AwovTjL4y/g/JvF7XJijJcKP3qWemgPa4VmRAcx1h+bopGz3pDkv7Uf44/2UvfzJZWk
a6ltVSvFaehRfhgRz8xjDBLDPxVtkVBN8BRoPxOfIbDva/vRTLixQ+lMCu0kR+j9HI9C6VVAqati
dmPOSAhHx3Ikb9oEayQeRXuBabTk4YXsARNkGEHVSE3UfkZsFRyRM7aVxrdc1q6S0FwHaokwfkZL
To9l7yv97Am7PDEPRgp8K1Td2IyQNmlrl3sijYxxW3pMGry2WLCkh2IVr+VNRjG4wcx1VofrTqBh
LJdU81KKTwuPeu9wbKPQx82eYUfE6hZ969jbE5bl+aPONBR2GBiUAs5ohYZBgydaoYRWOINaRQLa
kQYUKQalZe0818KJwRb/V48vXA41l92RMxffU5Tf5Kq+dteSaqra7QB15NicdRByEslNhaDpTmPS
3mNr6Gacz/a/NFHPSxudy4r0/hZ0F0a3s4VmfFDg+7pIH9QbKTtwW/AwDuabJvPeIVgzxLmYS+mM
iV+GgMCsu7yKbFNnnOyAGORAviiAStbb0aQFIlu6k8E0JOcQnDenuDF9d4QHwtx+VLbzYnOwZJq+
4TrPV+lWeAldDqW4ugZrqyaoh63qKMQzkry3AGfwITT/WmcddiFAW5TnApV8xHWTmFRG37pUO/dL
4xWc+FIKZ41/JssQTnBfxRWi4biUKs2vT+bhg4vtxUDZlVgHD/wFk91TxxkQxwI017kkKMV1wNx/
WDfSfifr1jOQM44i2+gK2GaghghoQMREcKvSjqERr5HTGv2FpEaIrJSuyq02qKo4G9r4HJrhvfUX
DPxvTXJCHID+y7sSSbQWtb6O5E8AKnwzsPm2RnFJ8p0XjhZp8vAkCfgppKfYmd6H9tI01i09tU4I
hUdZiExKf5mWBSL2VQibjhnUTm3Me4G3K9s58mMubUpZAR85U7FrjjR3V56JZ0OHhqWvkdtDwsK0
ZvhOzak7JNOL2aS23L7oDthQD3VdHNt8PvI1t0AG7y4O/tNlYYpNUS5YP26HtMJGtiFhtt3JRAFT
TMktZVJ9w/UL42XadQc9e6fKAAvPF5YGW3KbXPSHJ65LGsLNgDq3DH/7NI4eUVIGmW1R+ZQ9ajQh
LH8L0SPyMyOenopbwLIrfcrfFOxiknqJcPlAKLSWO0EReK7nxhzPJLjpIMFASVNwLay3EDSLFqYf
zTcfY4texHeWcE7oym4nByOiKgt5YPbQIMB+KQR2+p52oerO15xb6y3nOGpVr0ZOZnGgAAzb2n4G
StKkJ5FNNqb7xUCniK4U1+ly6Sg/ZqDE060l3I5QK8pvtaC+IahOMbWn0tmgd3yxSQ3FEe0fM6Kn
XJHSJw5dBXptBRLiChXhY6DURvBRPTvdE62rylK3Zl86Mv7okCaycC/LOjw9ZhBFxwWA/ADxnynU
/VW8j+FttH5Ny9b751DqB1E8D2c6yCKJAsAzpYwtudEI5f5r3eTABRAfXoSkF86Xbk9dNmzjvZBA
dwBZYPHRh1Ig1K8lBb//36r6MvZxc/KCtk5NSLB96F9c7ztKQDLmfSrug96uOTEwq5DAS1atW4NM
pF9NiNqztWEM0VZ57vsVn3ZUn4rFOlEA4I5LeiwzFgw/DCM6vXeyYB5qnExKeWv+pFtHPrXZay9l
bAA+Tn1Z85bNu9ZhAODYKA3DkbLBNUONoMY0n1toECwEw8HA6GJx4uG0Tr+1LZFsS/bFUw+YCnaD
7qw/S4DgwVI0UiNDbfNOr0mlF95wZsW/qJjTJhuNefDWl6ezPDSwkqVVQWMC5ojzsj0PXHBtayhP
Kz/XBnUZwnnLQK7YKbcQ8B5eUTYlkdYK0kwVUBjjBouceZNo4cvUvMq6VkXvR0zmurq7LDTb0TjW
gdVQaEaVUlemganFr1JxQtK5nlkIHCYxhhSTsvUxq0/S4PpfgwFTjAuvWUkR6hdJbS7pr1EYd/HJ
CRgkNIamUMfF+RDHfx2XvCV6AD+B1blbEh4F0Xjk/4mzingLrhRgcUZMqPvHQWgozwbNiaGjkH9e
6v0iWwfh18j1YzROTIUSht5cNK8EVm5Cml2j9wy0pJswjRWvyyOKJYpHoUoqtrIbbArroEAYlN58
DSmczJiiBqDTA55paR9x2OIWDrh4xn0adygdVGyNQIRD26kAFcUUaLYmkhoHm4FPQsPFhVd2Q4+8
lBxFWgI2bNQGkYD4xM61lcHSUDplt9w8kF6aedx4FYmGe/0Cs3IHqo7Ru8oQvsD98mOsxRNMoi2z
lGR19K4I1rNlaiRxLuMEWOJ2tUC4diHjg/a3guKaQ5HWhNWmcoN0Ey45VxllguQcn2shEDNm5KHh
lKbGVXo6DgZOItKvQrofcCULkLSMFG0g4WhLhMRIzguamt5yRU3utDwGlJD1TKwSLnc1pcQquN0j
9aKOpe8Fa+D3mU7FVo+MqgumsICqH/KqZJD3kdh7N9VhMlmwTcdj9dcz2Ok1aqdSOhkX6rM4vrXF
sZNC12imfeVVDD11Q0f4GBgY7bRXkVocmV47OPRb4GuzpCA08G4IjXaMiTGysZVAOuwQS1vLhajN
7UXHXTeUj1ILX9Zcdk2uBjBB5T+Wai3aF0gY2XNiJ6ns2M8k867QVLjyha35oRJbgFzEVbbH+kRx
I1EGltbjAgGyhwCZxiIpSzihOOt1medvO+RxQbyk2n9ZUR+se86zW/pNTM+nWns5FIxY+OV6c5Gs
/xpTcdvNdTL9mDmzbsvOur9ORVKhqSCn/XZzBWw/aJAr2ctSJ85HfCoS1Raw9Yr4tUJCP+XkGkhN
Mdp3q2WHgcNssVIjhfkquRJJYUPBRKy8h71fGaRL6NWuaVzr9iYe11XT72yfPwLmNihvPANMb/lV
0lVJvciua/+V+vgQeULx7FU6Q1eCEiJfg+Vf7NOThKA9JMCG5v5k/RAvI+lZ7S6ZNV7mfMAbBnue
1jFBTi8Woc8hbfzB0k/dDPmEtWH31XXhJTbTS7MrLNPTE5WMEyoXLNXViejE5bYoc1skVJpmy1XS
/pn4LA08D+X0DirRhttK4RMvNGYErNBqFciHXuloIKMo6a8XdjFlAKn5lFqcmT3fCakGpuNiSxFd
hqzYO/hrJpZYyuxvK/+1gDSRNKFTrZepTeymQG7z9bC6Y2AMEJbF7JatypWjz3DX+/Bm0evbZef0
sKTWrmqh7OnTw5SlO67aa8aRZtJZ1TmcTQHjGgWF9BVnIMPG8iDo0VEiIGSq3OP+MnaYy2SPeFjz
SCVnq7rbCUySSZWSJJA4rllIPoRqYnMka9zbHi0ezJx3jpT8wychrp8YYQwmuyqDqgpfcAmtPCVk
yeV0VLztx2QMfj+ml49KGy/WmF7ZrgimSCAnSoIpCr9CVveIlZ3Mvwp2H429pm4EWyA+aRiAS0kS
ujkOzAWmzb79MWFuCTG6Ky+wHyjfBkPEYVjjMGzRQVRQomPtZ7pdVL321Uj0az/SMVdjB0yuSm7P
ZXoXaianVuaq0zZEg9EXb703LJNKgri3EXVCuPgmOrdAnMcgDZp6DQklmhtRo9HZj4ZSnXTPKlKM
dTu2xKM8xSdt2hhaKm+M4NQxDmYR/Iw2nY9x0BKgUFfpVL7FGR1LOInJhDGjGN6Ik/bja9lFDw1m
ph6/EH17yBxa88jDgHsWhlPFa9uotQv6kdPtiBmYWWjMR9Vxn+bhhp4JXj2/z7mtmN8OBCkC2jLm
3gkhv8L5bGX4u5m4xg/h5WMkTZ+IwltKjBwsm0LvbWO980XHnLNDwe803Ojoins+LPBHC38PULyS
M11ovSzZcQYSGlI7CFGSAVmHczWn9FsjTpHQQEVSW16pXdl7tRCfV3KXNUO5DH92Nk8+v6+yXK0X
/c2qeH54QCYMEWT98BzwonA4r1hNe46DA0IP9FLlZS7d+Y4PiwA1TkjWqYKlvsA0cLeUiozoTtQ/
GeXYxfZWHZpI9fkraaicWR/pN4ttATke37UbPSHI0+ZQhQzdXRLOlBXPD5lOIASxYKEDhPAHeGPY
SM+0RKcauLkgb7JT1ggKzOkpmDX8GI9vB6nAqC4RM/U65pvgT9mY7YkCBbBCxxChK7e+I27rf8Qn
9NzpY6K+hOXc2lT99ifFql3zdWL9X0fpyOiIKWCxOqOWZh9t2Xq+eqhSOyQIfn7CaHg0A5Z0tgGD
nzrtKeud0fr2CA0YzfT+v84q9sPO8iGp3Od7DvdXwR2c8jgoziIltgSEVsErZ0UHoibdObHuSHyx
L0cm1evjYbLpfMJ0CAcn6qFmEjFisiL0GGuig0E6mD+Iq2JnONVyEWAErLHmteoeR+ygAm8Fv73s
9EvEpLQpeDI5+MmwVEZCXCDlmoUWIK5hClwt1t50ZIC8ulGvEM21+GWPHxRVYskiT8fhDtQ9DD/J
wbVDDhTmwcBsNBo1ArY7+cKn7c33anFAXg1YrR1drmF1anvhmMM1MBgFzCR3SaXzYOoXkdjjQuxx
2bK17PyFaUd/Fuckyg8oHLaL1gVPtXROy6KTgyAvWvgenL6ohEfKDMVL2mrXuBFuaXPJOKXObngZ
cC4kiop2wzT6W+uG64jy1wpo4G5mwX4UJl+WRU/ezWroZw0DHuQ6Cu8JhxaE85f+JtUiTnk5iBg7
muE5uw06xm7w8lIteZZueDkdGhEMknRSEdolT1OdfsB2HTLXqwickhQmipkZh4g7Fzw88yro21jy
lmvTm2ltcJBzmbcnuoWx+pcHo4/wCbyQWsRIeC2GwdV+M3yk+DgAJI778XPEeZYy/hxHnfzRjnoT
N8EQQwvVDv3cwLCOSTQTBa+hCH5piaZJex7svS5lyBAcES4eNzQEgZSfSsXZ5oQ4mpyw4+0WMUhJ
O8OBkPiPznzhfsPmFYbqGZTQmRvdRclwWEtE4iiw/aPTPDGZ/98X6Sxkrtvt4+gbpOFzZmZUbGaU
an/RdjV/0/gx2RZ3p7g9abc1NQLWqLNFiEEPKlE/DcAn14+5ZsqZyEy3rbMsJ16nEOuhQaX51rhW
mOtXlJt4uVY/LfGDW68t11CLvGv2Rs3907qhnK8Zz5o8OjUG2Ci/jNxxLAEX8jnF0lTAdWD2Cr9q
Tt2Uw4BFmH3hKYEudOji4jBPKkRhR8+mQ/yqZ+BBvpag/pFm49D+1PxgwFgdsGpcZOAToHJRlyzi
VqxH/Lt15ICncLcKXyqyuMW9vdp+b0AGXNeJOVIKz0oqS68DKIEc3silkS1EyZJ6wW4v18+FiRdX
65C7HZqOSpNVRbS3XrXjyqBW4iib/Smh6oc6raM8f9Ku5w8Cq/cnDgVKbvTLJXtWagKbETaCietj
Nf0mo25YvkMGYUlWWHH2JaOrgtD5SMw3RnBKX9GCKI7N/STRggzdXuLuLv0Uf8Z2i2XNIngnb8G7
y8YPnHhHR8hasniKaBiaOTN05xj63q3HyWAgVM2UDel85ytvfOtchFsiyU76qs9Y9EAlh23n6Xnt
NTRA7xCkOMJAEBFKLNOVyHODcUrqd0LGeNpOaXox9xQpjaJIyPu3YGgPvaIBh0PBVAeUUVyPHdKd
AbjyaEKuzGQOAbCFFcvwmLM0lMX+KwDcIeGQf64AElScHFmCRtY4mOMdGA2nzPr3tumeVRMdFyjk
pbG8MNUdl/2Y8tFgSxF47eJ0j/Ow8JRdqwGK8kNZgthCi0r/rBn9TuSIDBYlSeJrBmJNFTfXa4fi
GIRWRf9nZGTPUr+GDSVxJB6Zdi6Q2GBSh1HtlYxt4/3HJTGgZhLu1oDPTciCFKZgiOPJSU4DOYPZ
lPyJ3mzEeRoSaDdnVoqJo3xp9GZfPJSR/T2RTnPNK03faUF0amWOK3S3Tkhc9dEdf7OeO7DCIXyA
PJOp575VwFmPhzZ+I4xkQsLJJI7psr4r+KhTnoWRi1gkC4foqgY65DQVCQNLhiV5ADmZ5MCMiC4p
u0TTg02G4FyZCYOL6ibiS6CafbEwHPZ+y2wx4c7fxwWRM7oeDdNvQVHp0epRs5QtOEn12DNo9Mgh
dlX/YtCqZLirUHLHL2zcrqiph0liKzgbU/Eizn9LZPriYsLLptk+lF3xXVkYd/STV3WTNwqzF5Dh
I2NLtPvAM3SIJ1wpzXuFHdUU4QMNqOah4mqn5n2JYDmPp8z81CcWjLK+Ze/mhJnBzhgljPG9wnsX
Nx9R/p+VFUeSA18x5v2I1Vf/ms7JmHjAJ9zV/A45cWm8Tzrh9xWGqd4EvTk+pqF9iYQ9Ov659geO
J/jbFUhGU/5K99FrFjWvzbeUlMHQ4qUnszpRjlkl8q14NEQ55SNkvgWnvelZbB0LLSNl6UdW52W4
QHVcoM9fcm8pLQ9uav82OBN7EnEiuSZbExW8iHSrpPEpg5IiVfwYwMRyaOBlcOvtfFBfUtpR2lKx
ByULljPlEbgX5zm7hV9SEnpNuPqqauwlRd7kmEsTVldJhJVMveSiXWUwEupZXUmdg00fy+Gy8HRy
WC3UYCn0oDHygJHU3PScRCE+UDKeJXQUUMUN95Frr9kkV54f7bVDkcGduKtMBuZkp9RL/lHwXZYf
ErwSujXM/EDB5RGMA9oZr3mWf5SHLmUKjMTW0Y82qFyBhP02FyNi6zWWdtbM6qzp2im1u2MEP4aW
vIiYg/Rq3GXQhon83UpQX/BpAPaCY+5L94ja2Rwg82o8TSCTWsvCSvHLzpJ/mIPl6HCaRCwBUzee
xOksHLupOBtm5Jlfym2CFDcRc9FuJebUmIY0FBsfxsV5WfaZlJ4TtT5r7XAuF/FMbxcj9PSRE/jv
2RgnEwtywoHZ+hgl5udp/y63+bM28SpahiP4v3lNdrZbvYVtG5vK09xTPlh3/U7ZZq/J8lBF8yHR
wKqnb/SNyURvkR+WAk+4bvoTOHqF6QhhuYVbLD6VTKPjZJzsmjZjc9rVFjcCw2RS89mJxsvYvLcb
B0p7UKIUGZDaCu5QaFwG3lOaebfkhijTKrGeGEcVwDyAUgAfsS1FP9bcntC3Ikj3hAo7REmqANNi
9OK/eBGdZOJnagFKOA/DbubGGOEPSTnRcouwK/XHunCTx30YU2aR4uqLV2L9oKEBBrgScvZoXU2t
Pgi4sTYbcq1+TPN1y1Zn3S6xRcKWKxcUEDba1wR/bpngpmE5aem0TZ/4GOiOoyspPMcQebDt66zg
FUfl/E+PhFPUi1BN/irjWfKW4TXluruWT53NR7cuVdLdcOeWxgQ0XgvUyXwkm4kSPgfQX0m5wr4X
cEpqlHRy3Sr5rg0CD+/6rWUSEQO+i5hEpAtJ3F2m/8gtr19nngfBOhcRVRwmEGZVOesL3krGljlb
oK303zo3fqqQFlyMFjHMyPjHI7kZryAWgc/WEP4Btp2WXDvR/UxKkHhtiTvmC1OCQ74OwaTihcWS
YmA2EevRlsmESH9T/A2r5dRVNLnjacANkg89LhL6C46TYq8z9FI4lGLjiS0RvSubzb5zMr+CwhzS
CxihBeGTOhpBrljHGBOSCqfuSZ/WOTZzL6YlhxIIhVtj7G+g5i3kwQGhY8QoVxAMsPoLMZccWhm0
7L2KCZEEspAE8izcZsxNA079noas1+iAgRh8v0JEw+T7g1AHLIYI9C5LFl80i2snr7fMukU9X2nf
wvHogJfoxA2z+r5wHBLDJGBlCMoYoFWneWUU0FVym3rSblDX4mO5A+x9sEiZjth39I/iI+wOOXsw
t5cRKpuIFZ0OU/cO4goVZlSAfuIFA008Nhmh3zdD4cdLL4ZGE3tVPhjP3/W6vg3hQ2Idnoj7iyx7
bKpZgWRCPK3vroluMM+fSJZ4kwVSJyAIyiiyoT59wwUuy30kgmw3FB0i1FBiruE3i9wQq3aF13V7
K8Qf1FN3+ZhcGZigllP1Qv5ZnyTnZ7TByzFo4z2hHHvRDKdFDeXV2+pMJ+s4RBr+kMg8QMaPmFjH
cfki9Mar1CYOKYCTP9sDGd9BrRnsQCup8FoM+qHV3FE39gvQxrVndPz6mXBWocfWqVSm+xXslREx
vFZB0HJpbvqjbKZHQuY1Yy9l9OhPx46RgftC32TPq8QzJmaZjYA9g5wixyUDcpWCMbPpDVfoFwx2
E1hTheLMJY9s3f8p05eQbMMUxuf+3HHo32hSBBkq9UH9AEWsCHfQNDNcK3cyQSB7oBZCl+i0IYjW
O51DEBjWgsls7M7s5ytrhyz3Ho2bfh6+Z+x4k8s01191WGO7+4rHaWzdJjMCktlobgddcnI+TAwc
lW49owLQx3qVaKzQ8GGVxAat3IOvjAUwcY2vfruMcQGJGWFIkp+d8mmB6RnDdd8J87Dr+ILgZ0im
YTvoSD0HUza6NDRlKDD5u0kmTEBloq6hks0T4OytOogeWsLaIQW0IrmuLYJDca3eMjUYTT9Bp47K
0Tbl5lr56zkeMrqG3uh1BrVgBVi1xHi5FpTMKMJ8Y39CPZ3sRt6tk45dVD987rtoAECT6NTxwYqt
XreuminJPUEyX8djTY/nEv41cn0UE+uSz8kFX7yURtyq8QaoxanIBqpdvLDj7jTRV2/YSwndH8wW
WbS9znDO6HouyhGdvxJKopOlXz0XTV46ggAJPmabFnblkjBythLTbc2XAezkgFCWRpcRYzWFiLtR
qh/pdw6hIKZASC2E02dTV1uXSJngU3ZS8FSxv9awk8CvDrPg5CbJsHr2OJZ6sqFs3Uj2PBs70QmB
dkh73aXXlHAUxls5PMxde2C9lJyBTltrKp35UEBHBym3Wheijph31HtuZA99/i+Uf9+1S4HpvkSn
Itk4fMMs9I2aQ9EfJCI+bRjOLa57EuVredKpxcD22zHXjSZ7cPhUFiN3ibS12M2ji4I6i/3QvOWD
4oMEVtv6Jazll5wFtlSP8UiyVC3hYFBmWbAD1TUOShrCRWEIVptNfXI6DYBVCyij2mBtKL8omEow
OeoMqbg9zgzVY5TFwl8DmaDZniOmB3F1ZUBolc2Np71k/x1XwAj1c4aWLo8WEDTUOPRijROtag4H
oHaH68oQt7vEKP4Cv8hjXLbNBsJcIpHrwdms6oxPxC8jBmXGGx3lW7ksJzBodVFxTvglhxTUJMyu
aoxa0ikWx5MAmclA9SS+I3fo6cbdqMsb7BwigtaQA2wmi0lk7w4XS5mI/+1K4nV4tgFMzBLjbHdB
ERPRnuTboMhIVC2oGRzRfAwK9C6DdunN3Lfi0ccSa2t4gcbtkkO9rUK9bYmJvsaLSjSPvUwSceph
6zZL7aCFDBclmf1iOVzTRwbROZzDwxYrAUqHnHsACPVtiumrMeDx5QWvwnMbh6feRDjLv2E1HtMw
x4SygdQSwtRoOC9Z2j5GoEfqK1WMb+q8PouyeJ/M5j1/m1rzrahXRxkfReIk2UQ/GthJiYYXnRaV
dnBSKts6BNnE6h0KMlVCIZgOlpGAQGDnqkKTc3VSjy+UI/fZDkWTnqRZIkvPJTdduD8Lhe6biIod
1Iqyw+k23acO3O9ywOLAvWjrRWRfJJWbvq1t9DD1PEiTCtE3vgH3txOu9yP1BeTGBwNDPLx2JkFj
QwXdnUBRymfd2ku6HjetVHvV9zq0iXg/maqDH6xDNETNJbJC64roZX9a3Z8qPIDKbUm0s6L2HiL1
WJM1AjTOYF3L2zfjho3AEG0z6Dcd7E3F3ZGfRvwKGMIDunWwBUf7/9F0XktyousSfSIi8OYWigKq
KN9OuiE0PWq89zz9Wcw556JHe0fMSK0u+E1+mSuliaHnPpbTVHsjCME6BaZnhXLISE1+LBhMNrqZ
uQilQu7PTe1EOA8kfKFZsDoLSn1rXfupDJcOX+HgS3QmzHQmwH/AqmdADN0oW/0mEJCMQLz5ml2Y
q1gZkExaAe/Mfp1jE6pE0i/mRcYFM7uFdM3bAseXRCyv8HqBszzaefQ35dw5sYnHCbQsrLWoMmUf
Jnl3whsCMcO6UOcN8TJgRqV7zGOmkrwKk7VpHJB1RE4yepBizhLgx4hmxqUBYZ9tnR166k5Nu9zH
Yb61c3WtNXhnrelrlnqHUlOTILEwgKlNd5r78TRRTtSH+ZuOfRs9Quy7U8+9XoBbGtXjJeU1lvV/
i6INLa71OcEDZTlhDg1UGdgNTnCh35iHMRPTI/yDhPXn9TRdJCreooWj0u2lx6F6Rsm707VNwIJb
7HYB8ZJJv5AoCPk4E5QWgwMv7nPEZOyu7cGKJkd9abhggc70/0s1SnZo31Git+NG/KkmeVrses74
Nla/JMRu0JxHDa2NmeY8kponH1QQ1ogW7br9pLXyqJS3RdW+tJOqmmFTiSFNnaeUQ6DBjlExWl+B
LolkDBCwjYRWwhQKP0hv2TypKzMGsosF5/yY24lJTmzG4qHiI5zcdMIo2dxFEh8JBjo813a2D48A
k2al6YKu0Yg/kU3umWSnsKgO7X4ahkJCPGwSHzXzkWKIg/+4JhS3rsk1o0R4P+ByQOcee8LwTyY/
ubLWa+uh0b8mXflM5+GLHX3Gijkm9JH9xN1bAmZOqVWeetHvZeUg5u+ol/5YJb7YcfiAJ5n+akQJ
/BrGJ8p0DFY4M/M4szc6IdkMpyzDtpVh21TxID5ycBvNtOIGLM7DZbG4WJnj2VJBr2F9NuKwR5yB
EjJVoa7xkCjAiH5NYM8sa0HnBEUSV34cUWFFU2DJsGK8c9RdAc6CyHsOwnqdSHwDb4J8k/X0IyTf
ilacDpQPkCpS0yTQXSmYreK6T6Ni5bdgsFfR7lMNLf4Emp9LLsqAwSvrTvA+dWp+xsujJrOfstel
EKkELhaWa1V3My1O9SieqGojhM0R6qhi6jRB+mLgsRI8R8bwZJ3ldtbaqFuvWe+Be5GDXIRTjXLd
bAK8/D5oIN9D8ZMJHm40zpIwsJmXluYfGyHyvbA9M2atZJeni55X9F4z4BugCNHLUqAUg8oxFIIG
LVMTTtxY+Ie09HR23AUHG6uAt/2UgcTxJocUYW0360GWqQxtw+PmHWIRmSIePYanzYn15ZS2WIET
d02iN8taD0VDFF7TnxUfsQzfIhdKar5gs00HneeWM5hdckdg4oDz1PKaXLbtlJ+ScRmKn70uDh+2
SVPLVHp875E6PU1Maol1lcjcwFKMcZ+l1LYZXyCFLlV7UdX+BE+CHe6Bzo7Oje8TeK8j3KS6DqeG
N5WcNmq6eD5ww2POT6OSP3UHFb5bCocp7se3RQmNvr9ZGS5ZpFHmxjDiRhGOaRlfkwgybm93ZhIu
Y3K2eB11plS0XFgt5WTzeaFwba3PsrZeZEjwHFtvjRzdCLlVM1kYgOXxiyPXQxGSxyYP9mQCDxe2
+1jnlCTMN7Kt8fZstObxN3ttmvmW0AOT7NSAN6or2V+z4ZxIOEON5Lzo8kkV+BkYQrDGC6qtnzbD
Ub6nckIBEkggNDHogsdmxnUsqC5lBsSS6S7hiXkz+vlixBGRZTur7iEEv9FVFdOducXUE+3KuMKk
UJ+Uw8gdvD9w4ZGhVGeyai/AcwEbbT7whAFXK0QbIDJSE3b1h0QhmeRxssZPUII5b37a/+q4UtVV
rMLj/OMpD4JPQE9GO+9IO9CkQpU5bXUrqMwO+kcPQMbuOXhoAZiClDuhtoexOzZL5UGBqz1+hQxR
KeWhewpzjSMxeZ6h+yWMCrM+tCostq3AGCWmmZU3xLZ+i7cR8WXiTx+/7imPkaKh78lPEf1U/GYc
wV+WGq4oCehrSXR+mNIhIpXA9LXW86Bm/BAzfnAZCNvSCT+bcCGmRZ6VDd3gcCvyvVczVOPFx23d
5dVrJXNEbbmDjrQlA1zuvbyFDM5XwnWIeJNJmcAHpvf/llk0ceBG5aUCeiVhuRhwOAK7otgvR7Mf
F1DaNiIrbQ9GUPYQXvajpyycKSa5SPgB9yMmITm7FL+UqrwsvoSrIE7it7ZvX6UKUVtvHgYxdcXP
kQgSuClNp0IFh0z8T1NEgVgOwaSsp3FHPzOATZxGaImnMJNrraMMfW7bVk9tYbLUxE3X74Xji4pD
EpKWj5kTu6xdZpCw+/RQJmmgc+E74Phzzal3Jzpk4jLFeotGa0hHDknHqseuJMLxONcT9zdl9qsK
rHpp+Rn9MRFbrlVyi+Qrwl4VsbBovPHJ8iGMFLxW4kWSNxxLDP6TWy/G1zji8r3gSqxU0GNmjlNh
RGOfqCDK0RMx+RMh0uHL9M1lLLKDcanIkB8ABlQhu+jlk3ZWUHvZCgTFZCpBw+ToGDirO/BSYcK8
N/xlzvQ1wX1N0tNeP4Evn0QKSL7+IEw9RbaRHZPjKM+6mZy7TnBqKXaqCM9Xx3UJ86ABQS6NrrJV
XXu1ukxLS1+HTb5NYdodnbMUTTf1c5oQZ41WI+BzdBcLAj1DXKaJtq61M8W4XCIVH6N5SnFYvcOO
2Of9X/23MDVPVENT+jHx78dT4nuwRtdgUilQX50eXTkO4VEjQTn9US6qM8mcjLaFRASixDhXY3dq
ox2ty+zU3b+kjWrgy9gFIKeYXEheTdNYyqOjcLOMfHACNOEQ/C2ZtR3YgejL3WxFixxZ90GKO3mI
SJF6nTudSm7aNd6iSDOpPcSviN/WQ59X2ZnBl6YG8sJ3nf3uGyC5GMzCyVHwr+DLOO3g48/7mMnH
kbSogqlQPirefBy06bRgh+twu0+YpFUTT86jDhOjdKoPegY8ve1JGmQINJXTjzAkFttEaBsgCrWu
JIAK47vhr7xS+l6imwiIty3zs5zBrXCRMQe6+m39Wotf870s0XA0ZjJ7zPA48t5T2tT3o1+nu0LP
qBBUysBqJKwyNXlg1qZ3rjxwMPEmyL9iXl4AjWPb35p6vFHd00jkpv5Pxhr+T8Yq8DpNVYE3uPXW
sL5jIyzGY8EUfMwhO6DJwj2E/jIT2qwN3rB+PMy3bVg93WdQQrooDyQzOzC6p/OL2TqnpZxuQX2t
QvlToFtP32jXncGBcO0acjJVq7dQvVtU9R36Au4Zoo/Drf2Hp4btlu4rhct/kd7jXr2Kz1orOR3+
oY2NcBA3BmeaO3fBdUEWJHZHcEL96hjEvGBrzELuLsON2WuUtO+bKbwyqX9OsnInAkR6WkevVNcD
0BGvwTeHA9NqoAUDaqH5hWs/HHsqGal4iXPyOk04O/gIFCeOTK/8KWlQYC8TkC0xyYUpa+CFSorE
BJjkDLFEGma+fpVEtEO9hO5HgJdjlqRKV8OGGHISuZ4T+5ARjczFN9vaXwTOMhU3hZSFiQQTBVbQ
tbSDPhgoIIlvAAK3kGoaR1fRdU37THhoGvKb4BNchU5i/OnQxlIsJwmPKcfZ4wCs6HBZ2DWNF7TQ
owJVQhXKYzc6sf5lEp1Y6NZYjJsKgqy242uGuaqVyXXlIqmmkQ2vqBiVHeM/MQOysrBVZP4M26UA
Fn50F3zjx4Pwipj+NPQF4fmysCCbtorcXStAPpHdtUoIMCU/iaQdFNIIEfe6KMf5PBE+5HDQngHh
ndKRHTzV/c2gt/GtFDs6G9xxIqewEZuRqRA03geJbcp8RcTUyx+cG+z7CSWsG9M4hTs7RanFzx4p
6DACpx94mrXDeoo/4OHceIBL8j+iBocDR+cKcLwxcYhIRN0psNcvJSQSgw7XlWmMHLk1BQBrrgE7
1IOMCXa2nA2GDJT8cM6+GVhpdCG9GlhpZlaeoiWgg51mqx1BjL1hnfF46R9z1H72vfi5+7O6+Zya
zTl6/gjJAkNzPvaRYEe6eN1/FnGBM3g5ydVEmtJ4kh4bpcFvEsX72BSsQJV41EA0CSl18XilaJ3v
RAMct+7Qk4NETQysvgtw9MpXJVnPmjTdaA0P5ZdeVyFiPwVmdH4wloF+p/IiQY831OmuJNMVcEf8
2Z+2exf5pfFrZ4cVAgxY4B05o1fcWkbrD5npSy/Lr5qWaaV24H2RTckfKke+boTpWK3LhH6uJGip
yq1oBhLxI9dvscYJv0HRKMnpJfPJ7OvT5v5S6UyYKsurFereQbPozQ1goYpRJHfSlS6cmDW6pwWb
g7shU8ejGIclEg+1jC1MRBISP+TtZxQX7JnMiorUbajjKDSsOcdZSC+zRBRc/kc04apDBs5uZrbd
WHhue/kTn/DdmjFm+ALOX5DJG3yuGGkQvjwLusSCzsFL+x2HzPlkBqER8wMQ5beErpp4008I1Mae
KvluyXbLOGNWNmt4phxMltMAPRIt5GgSsV3qGcLedrQ07bjiIsgxl6Uyd2vLURVnPcqx6GFYYuiE
YuwUm0gf39+MiaxILfN666aSW1p7NogRM8OzeNwNKE24x08jrsA5/gOFyyI1U7qpEd8K3JLFh/FQ
UcP7LjmqTXanXCIpjXcSqhQG/Eo4y5AK6oeeJbfzVnIMCP7uZJWBKHDpNJ4SS5oB3G++NH50z6mK
aidmUww5IzzeQ35SF67FbgOIznqmf9tiDKo0D9Je8ceu94H2wRgYTI0Gcs7nFs8JacLGJxrT8cGy
1kF1ibftYJJ3tN5zxpYJc4Msfwniw2XQWfKq3NVXj5sgIr6Shyjiygjjia4r3XRxUux9vQlGuGLU
yfWQm/+nU29qgubcR0GZndchf2a0u8tkFlgwA64htDAWrC7JAHu69udfJo88Rgh5FP0Ex2dWHXLl
Gec0hP/BtSV58+pyE/FKMmroYR7zWwnJcHlt3BlTYAZx+yGkH2VX058Ch4w+05UlO1XMY/5PnX8l
XoJeyuwYlaafDmZ12o0J40LFyz7Oyk4YsA0OATHbf3c4ZJwAmrqxZ52W7g48AwJggwCoP0CAUCcu
9zDd2NRUD1q3DrmaGEc746k1AwlERc/qhNOeVr7xVEjqcRLvBbCNPt1ONbRjA3dT359JNZ5GItlv
Kc4LJsE3lfukafUIxoTxHDNPL9sanUfF5BIpBwqXLbqakP9LZuZq/75RxKhAv8NWjKfizFLuWCmr
P9GHuYqO9VZ46tp6S80MvIb6vSKdgtVqkOO9QiczqllUm3Jrx63yjClwsTymlEi6FERWcU6PnHRu
i/rcqbjkiLtaEJqFerFbdgQdp/FgEQVXLj2uHqEZnISo9Yf1pD7dkE+dOJ8Y0yzpVdvmi4C1MM/5
LyomMmMwjMivMVUEWJ3k0TcZ5N+J/YvNWVN+WxPtZowRiuyBYefclcalr8Is2456DPVv4zPEdgvh
oU9F2ANI7GTQyckNnFXVFw918qke9EMxf9O/41aovfLK8cWf7EoX0D5CTDJu1tlSHeETdWAKuF0W
HyfnThwJh5fhUdLBIXs6gUGAPDsNpBGmF3/KKgyHFEu0E1OvIPki8jDKKWzB1dKPI7K+NQ+e+M1Z
dacBJsOfXPitLA12p+2poAQu3IN0qPa5P+1rD8c+ZFxbt0mB2dU+22Qyg37lcKsF/3nn+viddMlz
kaJnX8svOPNv1Z96pK2gl90kmb/KmQFyNLrtf5CJyglFqtywbI3holsBPsiPTjPezAXPnaPWVH9/
LdX4hIxxRcEf5f7WbtJlS6wzt3tbLrlYjKxYaFejraQ/OY+VFSF/8Uy1PFMNz9Sa0RCnc15tvEGF
O5fe5RLJLBXvY7reZ5+adcLODJIQ/Y3JcNUFrCTuiXFjgrUcIhU9a1f/me13jRfBiqXN2uM3a8tX
L/cvRaB5eygPyVwe44UbJxxnkVPVQHQuBr6ocI7qD4aUXGpuwRPnnn2Q2Mr5LWSAFQG/6Y0rdGFy
YgJfDE1k8QgS3om9exSm2H+46oT3KTmas0fxhC579AssZtCJr7JuLqWR7kCFYP2Nr1atpZvWlI90
lZ5iG78Vx1zCwIWy2OqAJquvZGfd8hutOa+Wwa/ZCi763E+Qa8jdZELqMqrpFJaeKeja6c0a+1fS
pk9d3e6p93cAuw37JYrJY0VP+HfcPBL3HsyYtam2RjMZOGu3IJcV464HdhOX91lPDgvhEWTbhLlF
xWGMJdQRsc7nrOGa8RowDEBjOuokkostx1y/wcEArKMyhiuCId986WkDkzrnKhs/kyhC6yVT/4QI
YrkHjSih7Y4mg+1kyjwooVmKf5TY+lYUl/U7L/ubHYqS7kbUJc5EBdDejzB/7TrJ+EYe/FicDvNb
mfpj8k4/VMxL1cWDD4jftxLaXj/UWxkrj2Y+mAwhK6wekfIviuI+TpWBIMv69J7I8rtpCw8tEjA7
H8DiWf28X+ivYhpfR+lOUiDogww85DCTg9AxeHNCQYM5KB9qjM1BzjgSIJ2RoVSDxFR8XQctlgon
efhsqoxCASFUTA0SX3GQ5dahISWr3mdRfuVm4ojooFZER8HB+CigHhE0OcOZxJuZX9OSIQBKwYY8
XuANnDPxbcvTF6Uw3dZ/0F28y0C5gEl6cedfOvHIGicS+abYMgJcQv+/6kCZczrMkwCEpmH1B5Bz
G0MR6Uci69a8YnzHkBxfyVQ8Byagzkz/AGujKpEjWHRO7Y6MPWM8qvZu0aiwaIBc3d0istQfP+Ng
5P5/iIiVJriRl5P1m3EzUOdrK6wPKXGSPyhcxvhohOVZA7hr/9P05FvTfI+WLTCPagnFMB2WKfHb
0UwGzgGdZAeztHtjxA+etUfJI0WLxEajlsGBWdKwHzstyJFFyrwRsMVCgwB3c7kMx+i9Fvh3JpAN
pOTlpTutixwM0MRFIrs4F7aS9p78z4TDYMOMaVrScVGwuE+KN4g5V4TNb5y0rQ9RlYH5qT/kT9Hv
ZOm9+ZvS7msk3g7rilsXCFXSyZwCFzCVRrO4FfkMs77QyIaLoxC9gSGXVO7pcSZObGyAIfTqyHX5
KDAIxP8RyyvttK5WCk7OKWlBMGkhu+6pONIm20NC0Riqj9S8LXPlY5JIkCV2IaWrroNOm73chO18
rragpmHLutOZgm9M8FYjGGflJPxu+aHqt5Spm/YVF0edhGTZkXhi2WPGF/YLJmX5UamIXyO49ZZP
sGwCinz+YkiiRUarllBsQHqkB6tLaZU4VnsMhsMrWSmXdOaFb5KXuTWHy/x9X7qnBlTDyn+ylDHy
TB7jlhKEm89DNgA0AayT5otvEDlD5NHRcjAqH7RHx9G5Prg2GypU3UoFEG7g+oReBKNaJVPCW29q
83mjcjPqfRGaZFcm92Xi1odVBe+F2tY384W08WtmW1WAqEDJsjYwPajBnKIWJB0GbJc0t64xrWkr
5J5GAJ8PQm+TmRIDf5yAlsn0MeR56cR3SrK77w0NpyJor365KY9bW/N6YguM+09rSA8GbXlw5fPm
PHz0IdKhXQfxXayg3OJP5IkP1jzkxbpgnQspAg2zfrW1LSXVUJ4lN00LLzJU8IPs72Dqt3phkEOJ
NCldfXzpIj3WSXNcUuy8JL6akh0n1jFMJn7ZdLTSdU5UzLboC1v2Lg42Rech1Q0lWqOuv0vW3ewt
+5MwA+H19/9nlbK04t8fvWRs32saEUWZWGXyCVAlXGnKrcmhVh9xlX3M1vweYydN3zUGA2mGnQQ5
mvNvpB3YL4q4cVXcC9EbkKllsZxVvQ8Eg1DlfPY+8Z6oElfbxDNodFmoWcXMxv69LOlNlMpHTqd5
tC4oc7SOsRBshLJNkn9jlR2kjiB4XpwGN00O0GuDdUQEZ/zXV1qw4WqL6uqz1chFBpqKgwGvYSb6
FLxgTGRKPZJ/cfVsfclJ8qqEBlDb8OhH4IZtclvl+1yJjkhfSz4zqzKg+XH7T4Mq2dAFOyD0/J94
6kIq6kLWQSI6RPJNBGd8Iv5MVSIg9RooVqhB1+3oFMkPima+5Fi5j6WB32JiF28dsyzOyj52Sdaz
WRNu2LZzW0nnKUFa70bXFPKdeXqgNL3PL5khhuJWhEZBan8w8PFmQfFPX9XMVkZfurILg63ZnrKl
BshoTH3OHJ0qfrQ73ZcFIZpaR1S+YzhBMiM/fJokKnECjk6q/PsZ8Xoq26Ug9S7tk5DjVPQ2wSOJ
IGVnm8CVuDCaL46D/KogqNRMXueiukvMzDfHgnMgwTnoeZCy5tzFBp5EKUxrwe1nbvJfCfmMnl16
BPwnUeeWeAtr9ZCV6OBQ3KNrycvDSUkf0ndVmt/kQnhZ7XBPgbU5Rd082B/vTaJe22m8LNcyJlhJ
wZ8uPwvJtFOJxERrV6Qj5HE/0sG0fGiuwjV5qu643gRV9zuT4VfzqHmW0ADUvYFor66ZWfH0G28+
xoVGqS+9JFHqoHKQq6+sATq2kIBPsmn+JZjV7ypYPIUDvOxKncP07i5cpJKhP29xeY4iMMlHC8Z7
5/1JF+YvFBxEPTNuhHsmD69PBvg8PCGp3hCWOPsuOL2NGk+iE7tdasVXaqgiN24GJqm9ZNpDzsQn
8xb5A8FE8frvZCX4TRtQQ/B19fBh+5KJgeBAEetrIVAGyH1U/k2gmQo0z2UZ9emKUxb10byhuyIg
0+irEGfrubMiaHdYclssuTHz3H7Q7IrxKoCCmrs9EPFwn6kqURNChJroatvLOSJEghySn5iHO4pO
NWAcUFOSKFDaoKeuJOQlDZJPe10U/TLNQ1jeka9CcPeMKAFQ/mcBWnJqSLPSn0c6WAeBPOv/eoA6
HHjWuZH7cCisk6UaYVxuoULZAfPg8wrqyYyoOFhsxM9TYR6bRAgbZAUQZqwx0PJJOIiu2RTup0GG
DMMymceMB2C0K4qORIizXJJK4na9+JPjL5BGzYW3Sia025oTd/zveaqeXIiAQHN43Q0WDXsmoi58
XRFBfYNgmPzZEtwHzDRyrg6ZqL2YTr30ZHuZIzrvUIOu6Z9kqbnUsMpQNRrRx6Vt91lKbkrnaPup
+TyRP9NsSt8JcP6j6W/awPrEzQqN4U1JqrD+zpl6pmJ/JPp/NCyEd8KZOq9qy/FNJtc9Ne2taxM6
pGRQKxV2s2UGEpTJp1HXT+4vPTWOC5zp7A/J+EMDocqyXvVEL6CXToHeaEcT072Q8deE8jHEvkCh
WUcIONJwbZwhhsvE1IXoLE9vQikcDUODd/UrbteLAd7YlLG6AuCGe6lyL9YPVIlxJ2d34hS2n9ns
vJU94a+A6zOmlrDDwaFmqAgPdO96n7VGzSVfFA4zOgnZxMfdvlM2aY4C8WbGWPh0e5BadzP/jbiM
HgQlcaWWbJG1oZIIbjfB6q+xUUYJAI4Bv5lmpynVxbTHNWh8lHBQjt4Dh6WSpARLsGIAgxoUn2RA
Y2YZXTdpPonTpc1b14Jy1LDzYOBnDOv0LoHlNd+cwwEXHHiy045QIb6+4VpYdP6QCAMPA1Zpy3xs
FaC+OiQJ1U+RkHUI6QZyrHoRZBRJ4w2IllqIr3lRX9LRACazH0w6x7KbYKlpslT/UnonHfFxb0po
lmK4HICHSHV8WWsxzP4ddMLNMlTgjLNWDNHvgzhATDcmkW/4WJO463niceoAvmyUx3oxi2FFaq65
GbV+N9jQq3Wm8yPGM0SfXE77wfiwdIysdfKeHGvNgKEknZE1CWeBks+ccjZOFbW/WKCDBsKH+S9j
SE6/KLQJ4cSI6wkh718QSLO1Ce/iJlxUO/K18l8KxqKCZGqsPVCz0UIl3MOYj27bKQZMDnDjqMuy
vx/v0qG9aI9NM+9xxvTdki9LfOmElCH15NaV9jFG1gcU2bcIdvCY0p501OH7l2bHRBYAbsFEqoQN
HxneNEqkg4dD1ICLTBIpGNXcyXfM3wy+prtmObcyKmPUDBRu4nS7CGACMaN8Q2iI/tfSYWphAeP3
4NHB4uHjrfelM+Ryb7OXjSCWlvi1+l819Kwm/sILM46mV+uap2c2Bkiio1jweP1VXfCnGJJOzwPo
9HC1BfJrTRRwQMS2AtzOcGm3K2L+LdtUE2zCMpyQo2KYHoJQo5Jtl34WlT5YfhnfO7f+SprpvDPW
8QMg1/IaSaBrNgrdtJFCDbyshCRa+izNS2pOt0VV78zw8b4WFDbuTlbbumQm54uS2tfRV0zdn0gz
go4hTjwGo0EFIM43KggcAb8ufZIc9Q8TFafanPHnpQGuap/yqLa6NoVCTDG+wPXsQuE0mu1FXuvQ
SpBZN+THSx2Pp+1icc+dDCuso/T6UqHHjr4mKX5hpcHSj0Eqo1svM+QyKxCXhDkA24evz1DK+DJb
70col6CPy4caJdDwtPt4NmjrMRGZkZjw4k/e1LdeLcG9Q9nbOkpY9taBEuMG/JlyJe3FtK9N3oe4
fq/o5DGeer49eybf9by4OFNleCSjH5XmtWvy61bnF5OSWUAlzC+PUXWSKj5A0PcM/TKCCQ0Etro8
G8C4YEtVKi7mbqSLQwzrFElEDeJZ8JMVlMZynOXeS03VS8C7ZfA5sWSd8JxmUhoWZEOq/DFF9bOO
eSPL7SUV8Rvby6VSX+JcnURVsYWDZhn3UVju+qLfSjkjVop5i3jqIJNkRkLJbBYaNB6MzRJN0QsW
KUM5gnE6Soplt9hGqt/YuQFp0M98UoiEpDB1+r3Ohr0CXgrZ/1R6mDdaaVU8xPGbuz8T80oJST8H
GZFWhLAsyV4DEENViF9LvT4rIi3Fp0CbRcRRvhSvfRFfe4N2e0A05U3PtL3g+xBhq+wk7dQzZJ+E
82auF8fhlRx+S1p8LyGUTlbYOBjOxENi+wApwHQavNbEgxs6BqyHlulBuUZBTGo0yZoTBNFcDAhX
R218LvmyBvVUletp5cWtTdkhEWyX8xpIiKTTgG2ZfIdeBiYv3ABTn4FZS6JxQXDXcj/9QbdENRcY
BE3eXuojZz7jQPI5wAjm07kG0c+qfyNe5NZL6y4osRFOhMb0OsCPXZGftUY8x+RXBzQKxNOE4oLF
YLAONx3wvyKeyWZKd/KKURaqHN2BbPV+Tz00Kbahh09lpEjxsJYjWxaXkHK/Ln1L5fJNrtO3jAzk
ED8ZU712DhG+wHr7FgZOKyQ7sL4FkALDVYTluQmBRpZMTLNDlQknvc+ppKov9VJewZRvFGijdi4J
4QwCGlJGw2W5elKLfZtVTS0Nj/Iu/qkixNd8KZXi+TWkKfxd5DxgH8B7Mq8+Z0pj8fmM/f2RMx15
Qpt3vmWiwCs1ESz7hsLNeKUYnfXPECS/i39J41+xDmP25egYBZ3enGMJOCEEKFsHRpXzW6cX0wIw
l89nC2802KWl2MjSrFf1raJkyzBTzB1gHKaW1+Zs72Fuw2uo0OuWFUpTftjb7PhTzYKAPo8CtGGw
IlPwjN/TS6OJ15x8Bt2sazLc9oKCMr9iFAv1Geo2mKtmXM+bt0tgtkfnkBNjiskIMrFDIpTw0KlA
9JjF4vgNiiXUZkzyfEWzJ8n0efVFiPpPI0HTmocFn3IvfcjJO8O5Bi5dRVxp3wKpMD5al/ErExW0
R9bZdMRZ8yZNaigNBWY4/NxaekkE8n78bwnU7zhDztjkkKFGqR3zgVOWhA/NaI6Co99LPgZT5uhA
s7hVuBlD3H1AkRXFMdbDZp79LrFORrmhrlEp0nIvfDPJk6WwxJUGA6uSenwiRzldnBKVC4OyZH7a
AwQ88W/ja0wooPKmEQSDjIQES2B8XrEkyVTXTrJ69z5Zbb8WLiGJ9tVgUKLYkmiLP3NGJszU8wZs
x+5n/Y4YusN7tmegu0VrXGm+2DMdLA03O4IvgRmlooepMd6pAHLUKA8spjJ8IwLnuOLVryoc7xKc
yjuG0p4CSZoiSmlwDZoi4HYfpcdQgKcnxkC/ww7tD4Tfcryct5R4ff81s9pJZU8BU+4iZDDpBh1a
W8ywiZwnJi0k9Zc4fZqKey9R+bdqOu8PMtXHxiUNc+aOFdmoBNmpbR6SPj/g3q6g+To0tdr+ZDD6
Bv9gDztvw4tqmbcy799SuB86a9u+sfLpCfgQAHuiRYhgQ+uOeifOei1MS3wo60fSre/Vc/iImX6v
66tnn+1lDfzX6F97TGYbB78If3Laax5hLc7Sqbc3f4vU1svFJVtIX+pup8LTzhOuQ+tllMyrKjEZ
8Q0mJnJGeFqWdnY15TDLh479AA/opxAtn5uSfU4Kq9dgBBjAtuZyEGaeuToNZ4LWh8wrKMTbWPNM
pym7i1jhrpJ9uXYnSQs+Pkxz8haj9mmuaGf7vKvuyCv0vXf2l/WWitQ3XCvgtAf5OpdBfT63LGv0
140MxSYMCRlXMPHYDFJYg4qZ1olHlzgLI4chguZP1cZ7AcNfI+zLeDRtU1elXL3VOs9UO8+IBw8e
lFfwZUYOFdvePN5XoTn4q1TufTUs9QSnVLRfcTrqc3U0XWE+acFDJktsatqJAD5m82V/3nzLxyLr
6Mz2yAC7I4Sy5CQRby474WS8KLrhfHFqsu6y7RwfEvysHgNwNYtWDoOZtVInwECU9bFa6bVhdxWZ
WS0aJRzVerdK1ERXK+YHO1i+UrmQNrQqVXipgSIMnH8iLRgVf9iYZnR1UP/Tfs4lArtDLelbJycv
S6oeCptYkm82ynFpwLTh56Jqs5vSDzJh8uHcsZNJIS5tbGi99MugwSxCUerlI8aaT8AT31QiSWPY
frff5CjP2c895kYzsvHxdKTD4U4eybIcj5pTITsme1jetf4ov81kDWdxo/ndbr9jYunrxIEfR/k+
BM13tL/E8WM61AMFDMD3zjnS4wok0ML4ckqpgvvELhBiixDpa+n5Zj3I2r7X/g9N57HctrZt0S9C
FXLoEgBBEMwiKdkdlC3byDnj69/AufUaalyf6yAR2HuFOcf8iqIK8vaO2CCNcZuMoQG5dA1BNoJS
twL77pH2iRPNCQuAk4RcR8GgKzTsP7Ft4O+l3nqUVkhoL6c1EwxSA7zK/9EZxSsRfsX5Z0oaySbH
NFmLFmog/8mZlmko0peF0D5QS6zdkd/YlhodxN466LXuR6qKMXkI5Hb2mZBgtdWZy7dwENm+xYj2
Ii5RlYzwdbtEwQiuWPDdsl5fzaQ/k8Xjp12bL2vJX+1v05+F/tZZSOKMXVb+GvkHqUTCtMFuWOtD
iuRV4WRc9wmNNPtCk5jeKaleKyKPkKkAtDI5+VL66hClFavj+NMfgz5EyWNIt7Q1sPv80I3lkhF+
NXDes1fuqk+ly9/5Yj7XtPoof69kAkeKQ2K1m+shGwrWSq61iKcJETcbaMA65AIODcK1Q38kKwvD
qgtU5jiojGIMKeic26m3KuJb4218lsZErexdprhEKPLZ0TTP9m5EqRhHEFGHf4yB0Hs3an5cRRga
RXf4TuxUfGUUp4o6ucX4WQrjRR0/MNEcI0TRSt3aasyqfHKoqGZsHqHR3If4ATnjhtMDOz8zwUPZ
hWBezC347kv9anEBarPBw8MAp2D5YPqkkBHZtPs8IYzYfLCV2D642ZcivWn3E5Z/lFB4+tq9slxF
+JKlgCVH/qFVEefEuUjGu5teDJ6kkqlXxsRL5IuAFabzWX8vL5bXG9ji2nfdSfRuiq9zQ0Eh5C+N
fObHh0mE05vxoeKtbhjTMRYUmdTTNLC7ZVLZQqEAtV713iybnvS35BDUER/XGZtdmvXiKvOk6ea2
PXize3B0aC6oudoqYP6A5KwNRFRjA4J7A8F9iOBeNO6iMUFgqtoZuffXWmccoiqtKYRSqoOK6mAY
3qOM9HdqPPJ4IIki+yvRjP4ePkldq36FjxoRGj3uta/HS2hqHB44FHOFmWG665BRrD2rP47RwdKC
xTKP0h+jVOjHcUpo0SGja4MfrSGMapGszLB+Kz5ZcmKZvZsMPazJuIzN+knk5IK1NFa9qDT25YOg
X4Z35n6eWQbUaP8Ewhz5CYac44GuI0nu5lO1GoHeQ8+sZ6dBaDZHl2UaYQ/vWlbQmHGUdTyGwr0Z
FEfHy57/1WFZrqwJ1zPl2KdWVrbxs0GphXkgYPy0wwpjxxkUVTMwywU2y6uLHzmAGt1I7mQQHAVj
PK7Nt1rxw+0x0JHBau6YOKOOrcPUXswOzTj0M7W7zGZ8afT53DzxACOAbiG2z0E80wFZkEEJI1dM
p4tELg7mhiVMd6wLmH5HAK5WXbn9TwF6v0jxUREM2U9wsqtX3GTv1JTf/CRnVk1mpfmMFPr3auOf
jU89rl7tmAsoIZmIrAY7wCk52Jya6eh3cU5yTMNa1F4UJC7yLhYJSKrQlpGfJE7yXi0K3gAJrZUG
XUiKpr24U5RiX00raDrkOz2KUx0Dtmh6MkORIWF78Cn/7hmTE2YUM3HIoU9Fj/5/cfWrat40Xq6O
cMC5+10ujIzj4Vy/1bg8D+lwFqKzigeMeCN4zJfOwuerMBli8Wi8KvnEeU+GzHBpCTZMyEpesQ6u
6Flw2BoLxV7IYNo8V+o/U5Q5cvXj1JQ7NnuU5Qz1qE3qa5wbzB0YnqYIEQ1K+mVF2gE4ThmWgypT
XK4KvloWeuEn+559y8hRR1J/6v+Nc/4wAInIX4XPxJ/HY1grp6fdFlgHlqT8Ub99tSLJQyvtuAIt
e7q2U8Oshdk3fWyPHJi5d6rqZ3VPkuLpF7CPMv6o2vI+m0GbfPXxJuAg+fwrxKCaNJpjFYmrI6La
GuOIlpFzIAfYtSTY/DEiVDgEBUHzcjM+yHPFEYBrbTJfrZT7JrGSiV8j7p7QfCHkJwnTnMQjnIRf
8jegwrmpiQFrcU5JEDe2S3Gp8N11R4WvAR/j1FY0ydGxgaxUXwTLOtRt7TM2KZtntoiPCDj6TKMm
ytaldI1fEzJLmdZz5knuBXJ4EIPlte4kFYDZZXCl6vfcrjigNBJ9HTYnCYQ2Nkb6t4RLlH3zfaQO
xn18DPkawOcDLgir/wgtigGcbggD2imrtrzO5HIhBRNF9oyWf+3drWpI/3nkN7iE6Tg0KgnaOsa4
GvAdTl8WlTt6ZUiNJByTK0RUPdsVHm34kPJd/RDmlFCdLca+sEV69zqUAho9CqkFn+kWROsSl0pU
IOZbVewDvOAzXf/KIsZYiAPy8cgw+QQ/397yN6CCUzan5960jXtYpTfpaJ01KLGUKmO7LZeHNnbD
+icuFbdEgqFRrXFS3dhccVjyw0ospIRoxxq864RKCNmNVTQWRLI95wMdWauy9d3wP8LJ2HbqU4kk
DM3YXZ+Vq66Gt5Pi5X3/IgKtN5MPIYmf6veOdaJrIrRWoFWb3Pd8rHc0hCGvmK8a5WVQIijWaoDJ
0r8RKK6QbNojFCn3urWcDGQ4/dGwGb57MQQZiWW6iUNv2MdvDZrptEeqUnCR4SIFnbRs0ks0GyGw
JJqhnJ9ucSLp95SouAfl8dWw6WShtinLVrvcZYDYwPmfJsyUIim3ABLwyeOV77uzdoxuXYebmWlj
TFAM4BfjK8d9UNbhmdPiHJlk2mT5f6dqZ4gwM7rdmhUOkz6rcXsloiPUwX8X7nyefxp17YgAlYjr
pJwSFPJc0alkXsWcvQghlVg1DzuTuZ9ELajj6sGq8ayVQRD2BcvDmixNHHrM3EYrUDM9iChnderR
GOZvDi9v6mcvgiJT4S3qMCckz8nZhtaa/Fyoo44dmA1usZtwR+NzlSUqs1reUznM4FUUUDSCAKQr
QwSiolDQepIbfktgqztd3UPpS8Fi+gP81Xd7eQ1lbWvjw1RUF1Sfq0HFDmVEtAmCWV7JYWZc4pQx
4RrYEOaUyZyaHQWdNXE4BCg1j2zZZHk+sXg9I9TI4TavXOeCbHdWz9XRH9BnMH3rDxXGtzTBj7qf
LdOX58U/QPH3TeThwkKeB7JbOXUoiumu+jFCTGLsU3pXDCTCM27qq6ieO+bcsnYcE1i4Fk3Rnxzu
WtIGYVbRYYV/U3oWDWgHvDcN/x7qRAsxcy85JNpTAMn7DE1d0Sk4s5yv8auSs72GaFrAcBE/MAbS
oBF/xcdQcTfI0TkHxFIAYpH5Wsjo2KfPzKgfpbQl2XRnEwbkQA5JfK8u4GPV9FI/u66/LdNwLcej
eib7/TVjFFjuwgk5TwAA+DhOQCmgfbBN7tH/oi6x7HrBvw6dq7R2FsMQ/dy4Bi5W5aP8CvvKbYsf
XR7vHAM7U/s99aknoeCMkqOB0MRfrdJTZTRKUbhvSO5GBgA3D7UIyemiwSTD4Y9CD5PrjZNOBjMj
lMpo5lpPzjJvFax9ka97LMDsXm8YyC6KH/0WU1sdFwhfKVNHdQHUWjCg6QsIJRyxv6os9APzUeXn
bsWgT1gGBnTI8MPK1kRjZlKTLU5+WcV3KkxfE9Fy6IHOi85ezLx26IQEspOA5PfqY/420o3gBiZJ
fOfsJC12kiSGH0R18LMZ8Mh9Qb6cyEyyWYYVqhCIuESoT3RZhT0NT8L5AiEOYvXaD7Cak4i3DH7S
rLK7nxCk7ZBMSqiZU+wwPU4SIFVnLXkttqNw7GV0hkAFTmVuYrAjuqbBcNl64pHHokCdqlXdVc+O
zbsEAxYZX2m/nEAxYEVJGMeIxpOH4kLryc0fUdN9IbQZ5eaCc6WKeyxUTkyJVzS2vh6ad8MbVOTn
mYdZDj/H+MGFBnLaMJu7Wf4dkcyaLaL9/jHN+mOLdKHItb457ytVueDGvBQX1mN5e1eAQexVnCOD
AbE6WMCwEa7g6ssW6MjmBh3MQ70UkjswBEbSwb3D5I0FmZB6nQH/5pQ3ucvugbuPkIau/yUczJdq
fkLBgUMqHHOux1baw05D/45/EZqy8ppT3VMPajfc6yr50MYe67D0SgnQyKy7WJNngo9hnKvPwWg+
h8/eKl9YjshWFdfpCcGWIK32BioF4ZJvdsVhg5sCASr/UawwuNwRZuHWorLbAilT5GuMnkuTAZHy
DQDVqYSfBc5MDMaeNq4oS9VdImBrRTvDatmvMKRJ1CwG4TFadYuF7l7ovTsaNbnu+Dd5xE0MW3jv
xZgkX5S1QnRNQCuSFVgSS7fwpBheoZXPtYqf7IPO4vJRi6AepdOndG/xnipFeDpJnvqBj3UyfANF
o2YxrhTm2f7kpw/rlaBTQjLwxYcQpjjzCCqnWB0QG6koekzzir0UbpqQWve0uvQLBg/opTynWujq
5nBq6XorXIVwIgRKdEKW3okovhGhtjA2LL7KaCJftD2QsAn5kYjSY0F+odmv96b8ySqNcMfdWhun
NomxIDLPKY6ZABYSy495mmt+QCP1LxppiBGlyFU2C2j4s1vUDPeZYTQNUAJm5QIM3Mrzu4K6h3Xn
H3Q7iHv8DZ8S3zWCXut0OvxX98PzFlnQdJg0MjfSiHPPscmYFSrSbEdmdU8ChhqBxKDcjZLxVu56
KGDA0QgDYyQQqrZhJR/WfdCtJ1uVFwLnV/2r1hnDJ7GtJPNu2dw7q47AaEeYyJh4UmdiBdhsteiQ
EMiqWHhkLjGS0p3Jb26R3cfVoWhEpnTWviqsvSitXqTgiiC+SY28aLq0PaWQXSosUtYE+fR8WrnF
mrY/6514zhUNVIYzmXLAwSzBHqpJB0PtXMDWhPcOpn60+7dJqZnd0HCP+SUbYbwTFlhHNQXbO5V0
zzpqKldLrd36Kr1alXcpNPUcVdK5f9ewIlTUebXo1nykIR9p5xez/DF2y4MNZCKjeWxAM4Qw9UGf
ZwVb+L+TP2Tl2YoVYEjzWbKHXntrpvwa+u7ZqRAH4Lg3i7gbG3dU+uMzOao56dLqdKy8Scz9bBKZ
esWvIZafUZc9cUHyIhePUqkvU+p6mjVcre3/cdw4QAY3azETCnMwZvwJDTZa7TdYSBpmro6O4LXK
nmSWhvXk1/9glUndse0gNWwjNL4floKDwwQ0OmIEZOJJz4uGhN9ry5pMAXbJYj4ivgSVsZa2eMmN
rnbciS2oOsyLNoGMnstyclq+hET9jHTxHaJjDvE2sj9umGDxFUqIW2q6SYaHZd/upS6EElQBwmJ1
AxhrKmd4GS/Sx51uIyHWotMnwz0Tyjv00luSdLdSlq8KzIDOKm3jkczDB4kO9zqQcHFE2M1WApaw
HWO0CM3QoyvgrQH+tAsNPiTildKh3WvuLanmfW/gMP8ns7dqTQrE2ZXuN2P9ocKT1pCAmL3dE4GR
g2IPJT4mQlh5+xtSGMaFHW56JPuS8NHCTqyriqtz467k5EwNOCvFNbu2ZU6l7JKg+c5TniD8+4Wg
2gnhmryU4YZRRbvF/PQwRd9gSEwp36uRvG8cExBov5vNBOmO5AoinQKC+EijZO+PqcGgOwbgk+L6
l70S8f6oHPt2ZBdanJZUOyVTc+7RUYxuv9lcCCVQ5Y0CJf207Cnld2IoYirOGj3vTiOeMhO5qVY7
rHhUp4EHqWWsb6jOUOOjfj4JICMZkLKJhROpACJVPxKVKE0fDuB+vhuCepQjp5fhBiU8xdwVQL4W
6jWV0OyVs5qcIhBWO+Fn5mdIxwcS1ft/zMbDBb/5jsa7bdkTe+UOoZpGeHWDIU7lKyKks5xegL9R
0poIvNgBsO+ujtqQI9CiJlBHDT04nI10RvvDeO+b/3wSvzlv02K6YKLf1ai1egUCUIYJEhmveTWv
mEqIT3LIQtyAlbJ2PenfS7eARgfuPib2iNyh0HwZinBWJscdTa7AXNC4dKIeqHVDNSVdquQ1quNx
4c9ho9egRkW8zsJnokeSy475AMUQhKDraQYgISCgTjR+CWVFCIRA4O9QcFlHNfe5pEG5NMs4UDpM
/XWglAUWPNOHGOqTPX9IleZQjJg4dmsu+SSkQWJB7bgO/jryL2AwLsbtSURLJRvJJb/jnT+aeenH
LrNUos1qcCNs0oWY9D5HBUPTTt0p54SKfzVZHMgNEfc6A3ZhdOPR5KKrPXSgeoIxCCuUhPNR9OSq
DNKVRN7yxsfLCQL9M+31h3QsAwjGbQGkvtiF+/URkUmjE8RqgGlfbpG12p/kGOBGZm1NNI6JyZgh
OahYjBg6gt4tAxf/IFqgAU2QBiB8ZV4EALsn7wYeNI7x0xJ9Ay6Q/QkcokJgwFz80YrKrjoZlujO
eLU8hN22yStkRH/Rnt8pp+bZhHz4IX/AjXa0nwzR/yTkY8lxd5Xuoz2hEo3lkVcQN6c4IZ6dieY0
b/FbeG2Z7cmp+/qs5tJPZ8tXqQdkI/Z3A1R3ILkj8CKxhGjiJ6yH+3t7QMa57huG9+kAhwrdXm/d
hoXBEmId76YBcBoQ79WsEYeqOIjsRCN00jpiRSFGVMz5lX/KluJ0GFJWylFA9gkhEZZBjDOmdWWL
0MZzjbqTdVy27X1JtE5wg1eabWhsxVhpon3YqcQpTeQI9HAhCWuxq2/6N3snQlai5hZDO+50exkA
lnU2D/1xM9EC+NUK6OQDTdgaIMIKonmXrtpHoqAdx40s/F6twlMOEB5WhBPEigxEedJH+iBPiZAa
jfwQq6vbZfwp8SHdJ/fkvtIsNn9RJJA2EnPHZSgqNTZ+UfIxB2D42yio0XBUi3E0FNLAcUuwyHXS
THdNGggBNP6AVehgFLsyYZ/+oCWIVScZzwURVBrd0E6w698GOh38Ewt8Xu2RoV58Yyry0lALlAch
agAspGGPQsJtcPanOfw1bEz5gNjECr0yAUjGuqRPhb064UhUmJzmZDSsewJEyDwHL0zudcayyrSO
6g5AE5wwqBTmH9Ci6Oo5TGM3226ecnYK/DWGzSCv/4s1SsVx89//Aq2R776ZA1dNAd2NnUtxKPiY
MwymE4IxoUObuaEf1KBrvhQL9ehCVSr7shgz1npDItJP8OHr31xbpGFCmipOTKdakiTEaMQM2+2b
AllveRlX0QH0DeLjaK1LUGTViQEnQc2IrqRAJGNtOJRc+rnOTjPelnt+/WaVTuzf1NyzRfY6WnKT
L3SgGspmfQmUf+3n33kX9bnXs0vt5+9ZTWipOf3LHLggq3Se4s3vIt5SjO58f/ZQ/Pq7/KhhbxeY
WYipF8FvC8PyX+J6wSuhx5pfcn4yT6BHYHbpIDayDWFwCl04nwTyP0v2epZZsR4CT6azJDwKbDJM
Lq8OwamGiabvbMumFD2Mw/+AKipAFdYronRqvjx1h82bmxRkLJdgFysU4Qg+CIRgEIfIJDEMR588
oZldVc9dsSKChTUgE2MRyA9OdT77n41+mEGtckqs/FhFWOy85c5NzhiC7JcrV4v9sC5K3B5ySPoJ
afAT4jD5RqyB6YbxO0fJgNabE/uqO34N+Ln5GRkawmo5UC7kf83itbfW8wCqceBvX0UTGwJmOxwQ
A40s9fsUAe8ooC/IrIYPUfaT0JpTZ4pPvJrpL5QU4z9k9RusXgEp0xK7NH7U9S3BpKk6aFZ4CMUP
TkzpJ8OPr2nLZ8FkrSJqEjlkOLMLMBasf2Nio/QPvlGcdjQczCNY7fJdAmD5T/8M92S0eICJeVhB
8kLqWghRStUYM8u/wgCCueur/KalPWbM+VYnEptkwSX01x461nahco2E7Lqw11C4xW7TIJ1lxt6z
EF/oXvKXBbu3apdT/qtWw8c8vUTVPeH+oKCpqE/LBKbYessoDWQiLXV4/Mq/ENcH93MSju+K/it+
cIUZMEZ/WaDocnTQIoII2QwKDZzPszILlmnZS1tDZ2nGPdT+nVZh6pnbW79KHtGtTN5RC2LhoUzZ
Yiajcm/dWX8N/ZvdgdnZ1A+oIce9sNixwA1AXmCuec0J7udhpD+NoVgszXyoWcoYOLBgISc0woQG
eglxdtBzJIyoEj51qlOOO64cHairev0WteEkoocdSDgiS8CNYTqyhUhX85PxWmGpLysmmBPxhUaS
EaylMrz1uCMj8mOW7zQPMeDZVHPK3EMftvOYpr23C+7ECbkMXmaFLVm9OFNtOFkHN1NBQnI06BZG
0cua+CSl+VkVigvOV3ioncM4SEUP3T1imNaYBRA5gbBgqCrfBOmeLpE/g9nu9UCLO58lBuqFN/8g
X7QyX5i4k6xXLUcIH91pk7RYMuCK6bBCklFlPh4c5tREwFJaj+wsT3snbUxiISEZEVbW+Iyy4lx3
OWKW9Ky3zhK7W18NifYkq+0p1cwg+lHqBOVgu9QJ+9NnaC8uEdEiaCwIzk+GZIJyWTG29MxOlxNV
RTCY2THqajdHXt3eBbU76Evszw2xEkp5tOcq3Gdmwc6XpemY7zvBTunL6TqG7KamJShNFiAtpm7y
V+r+GY3jMxOLpyQZHw3QqF4npqc8rDyobZiBNpqw5C0XKD9TrSMC6/eJRAzA5i93DTZrCjJiOX21
ZzmIBeK9Zhwa149kvCw45ouGK2jB8646kDS9Vg7KTD9F401ctA8Ft4EGgGoyHuJcPEKwij24tSwt
yKK/a746S/uKjEaGS3NDmCHZjF3LGK5lbQ4Rex2eHXRlAgsVPBF92wTlV8neNDd/xRQq4UBfxshN
R8JWFP8WKF4KjIHG6vfG1Yjb22Jmd7LotLk5j+J8zoYVfd561r5w1hVjeBLZiFpfocDpsKwEXlpo
nJH95Nl4UjuwOCXf8JQFiGiOBsvGUvQkQkhkz2I1GSGiQtwFmJWwJYMwviM4JwWNDXy+Ga/gdCz+
lagE2O3XfbMLUEMiCIwgyJy3C0w+a81wyf3o17SW7Dx5yUisH+XOWUI7JYYoQB3DQBXa3r5mdiBU
u3vxWSsbQf/3KOI2pyLLPicLbD8+A/wZWXydqGdLzs6KJRI+AJUPuiFBVSmqQLe0Y2jzChdEdi3X
mKxIFqesNSsHdxL2iOgyqcupriEOjJi+YMQUjgiPFw6DPLLajHXkp9ABMvg3uoFDIfcLq/PbVzhV
B1r8WpDpeP83qFem7r9BvUWeXt3DICgPKl4gYXob+vTqkuRpWsujYdqLD8BlgGnitW7gUqslmFJl
XwRvoumP6tj5oy4y+w5W5VEBIDCZw69JBrxa4AfKfrL1w5wcz57mQAhwoqFQXfbRqJwSdubjcEF5
ArxHQFTTHWOWiTryC7X6l685e6EI/qHiZxleE15zEg1RT+7ohD4sM32odlScO1i+Wgq1r3p0KYQc
XbgRcXFb0dpuYKeh25kU2gOF9spbs6UFA5KZCvSIpBvknYZK94qomWJsTwe1r9VHOuRXQdxHwLpF
Yz9W7Jt2LADxMumh5nL3V6hcmNM7Mxu+cFwCKXIkTsaZTRa6tzkzz6QKGdrsULjjK0HaZb3CLPpU
vq1r2yFDjNKP9JlcCjM+qzXRa47x3fTmccEabliHXiW5IF2PSgzrYkJc0XqEq3sFSx0BFV+tYjpq
rEBZWJ9gpNE6rEKjioxm8KEFy2F4qrsh2Dg58Ck5xfH4dHgBDF8hqBvwgEB2iephageAEhF50kWx
14F6C3+aQngxt5lq+aPUuj3DRq5qHXqbzX1yhUp9TWqWHWIFkO4grTAj9iH1YLHbdyulqHFhbFzl
LMyZKRKmhIZeRkO/WBTbox+PuJu3f6K5L9IPs0pcXjZ9qs5mr1yEqLxphMrDh53fyZ9M6snDAEzd
qvC5hkN7STBfWMgOxKqw55EPpEANZl/kJTmWWeq/sCwbgLsblUly5AotmzzM2qCwxIl8hPK0jMKJ
YRgswaOYj49GEB5Wvn6IDEWjyB2bErkiLrbppubNLeMR3tAZkJckdcWvCpXAJPxc/EAO0P0QffnJ
wtNBqgewoPrSWjymSFVKnT5I6QOJpUXH5nLj5KZsTXId+jgUjzE4MQ2PhQpcLkz8naq60K+bb32Q
dvM/pFLpwlBScosyshd8xmpS3gjWyrX62SjFS4ttiaCrWbawpBCjMpmMu5LjxAo81qJjhl4J3SmG
LKmx48cPuA6hlZ3kMDtpghCMK6yvR2ZSsgnflkj4NVuCoE6iQIKcW5TM3bsfDV1rR3Lp9lZLAw5D
/L0TatYW/xLNUShCSbRATjWEKcNdZdBLkcyv45po1iFoP1EAeOjREO8AlDcQVSTaXqGuvUqP6Jwt
X5vGpWmO40BcEHb2eNxiIhyRQjIpIja1Njkhp512zs2PiPxmiJYGXZJMwMzY6ntVIOBEr/eGqTsN
nHdVdhlACXEUrBAelRrDlBUfq8gtIN2vuF7G4XUCmFExEGYouMx4HyHkl/9KVikZs6XCYGwGY0na
mfz1Ujhhi5E8CUIH1jEyhuQb2w+cN3z/ezSoe947dyv0USaG4ff3N3viHHc/GjT649oMlBlY++4b
NfvEjypkbGpQ6rKPl5lSpG+21sRvl+zey14nknrfY+gUheqwIkCXGFnoZJq1FXb0/iFBd61H9Hfq
nwgVcJIfeq08mFTjIOUP8ezEunZVM+QE7O/Z4JNbEqawk7svvAurcgRKE8SRHKxDw+o1mBzAtgjG
EO4Q1SGmzDbH5iDDFI/xpRRibyM05sOkOaBRMPver1WCyIC3o0wgbMmn0GFczS9Hoz85eGzbgHQA
VeByaiUfz16wYQdCFeUqjAXEFa0aOhRBpNdNVHtORqfaTeTXGFRs1VkjHgbrMKYl5LkgAUnS5Ud/
EQ0WtJrlet9p2u2+SSaIVMyRDHHpo6bG1alCgTfjXyIpwl7bLZQ4ow3zCeax01xyJ6QEifw209T+
VDFL4z8k3UW+dmg74ceh58bbeRq3EBVGhTVjalM+mTV6T8HNjfHcFNK5Y2jf6OrZqFd8U6CdZXxJ
WOjWiLyP6k9DVCjumRK6NozhW57Nt8nRo/C9ZC89Ea9FMr3aonmWhv4Qm/IeJgpXLdM0cATrT00A
DlVhFu7bg5FHvkHJaPaYo2HKrJpx7GTa88ZekcAzocM3D0ZFK4/1gSZPzQKIQNlCGAYDDATDCiZP
0jhF4nsz1E8ZjFbkaA3Mg4m9IgmFPBX6zoXP7JX0xbUFbl6Ag2hOOOrsNs8JXIjug0OUmLIiteRU
IWMNtpTMu72NgwT8ZLP+VCzEO6tg9wBUiSoLUkU/KXmE0v8jX67Nl8qOa4AxJbDARdAuS82FsfTV
uOu7BONxY80fRZM+p3l6ai3/tHChUyfHOSgMiJbA4JM5mLexLB+E0OLqY2qVICWVj5VROLxF6WHF
N78wqD1BbmWUSNMaggsBr+xq1JZtaLncwOoMfIPitY62UTHZRJtFucGizDfIKthIIEUpAqvh5BCz
4e/lFtWBK1svDF5OPSh7E/gSDZhe40+hAZPgd5nkSFQ9o7b6kMxMXNAbqgBpWOmCrJu6YCRGep1l
QKRASEsUBKQNMo+srF8WeYVI/87zyMngMZyr3mU9fEpHDDPUm5lxkKAAwlMmUHJpeMz3BgXDCNKE
nXVXyP8BaVbCu2EU7ZQey1gHgQSze/lL4sGLqva29vlNtMBf7Avt38xsIcL8AtI9lmn4pPUJRvNj
lfJ7eOLD3sfUobeMgFdCNEnyRrpLRAx4D68uvFx6dsLPE/IlIMYyXmXF463hSSR4xY7h1sm6dYS6
GZgrIgt3LjRgUGSxTzId2VGPzHP6Lze6G3T7NETExCoBaji1z07xPnW02Hh3QYrq8x7HOhJtXkjn
/5msxpnjFjCDFtd+S/0xs9P9xIws4/1HGwUJAwunH/FqMlrm+69L7JkhzVzp9Rlggz1+kBfuq1fe
KU+VnVrcL4+adOMGOkp3Vrrl2qWm16kI753dhEpkAWoPumYHiPVMAJS7fdPKAvIItTvBFw0Gw2Nd
Wve2lB9LQUoIZRpeno+VTc94moDAR1rrKiRxDy1/UsxNOYtBW9WBnGp2UpMcJO/KcbM5M7XEKq2M
KJAiAlN1JyKoKI96R1mftYqmqhB4FWpXVqBJLFzFsHbDy8QPbmEHOOf9ca3o5Ni50o/LU+Y3ZEbC
krWij5VHVF4HR+vGZz9qH7O5dYlXSm2SABUwZ6z4ELnu+ubDgj3GsFgRNsWzsEMZaasTu1r4cgvS
c1KDMD3Qd0ZeO0mkxKC334FTJs5RQKGbj28jBuuaHcX43ZgNN/W+BIa3Q0NLZqI5IykoYKNsDoq3
djG62U0RoxSbNVtOjqMJW2PC5Ke1vvxR0hOKjdNwuSvMhKQKyU2EHUM8aksSTPv8HfGutuzRE7RR
CYZSSX6Gw+DgdIWU3sbr3iiduDadhkmXGYkuQlng2OwDlJEVyVf8/pRVgWIZdTIxPUSVgaBWLttS
eoJZyPhnVykc77h5eIIoB/G1Ds+pTl6dMb6i20lTTJjSeDII+xwE8XkSLeuJ+E9BpLlWwiWL5Ms8
55fmmQiko6a/IulisqfmzL9UcX5KRy3ggz1xuJLNJvuL1kDFxNFJIbuYjOkltkIwGa0WKk7iNtAn
acNpkoAXsjeEcWfR7KT5cbvbdat9wtrjjMCGG358EsgBz5LKZ0gf5pW9l0ZyQYM/Bk61xo6o1Cyg
90xYSt2u+s3sn7CHYYG+/o471U9TwBXIhiVLOqhFdmDyKEewuANgLgAVNYyNGfz/3BwcpaUeY2fH
3Qu+w7XgCVLKSIn8qNucfxNq8g9uAIjPAe5SkE0rCo3iTLbVedqQBpqHHdzLVcGbtwN3SBhsxoch
O+USJp0J3bYr1z+mavtYkvcgaU/8vlAQZc6av5zo1zVPLmYnnbikDyybyOxS3KXBTEKYA0zORNJx
2ueeWUqMwOQDUJh7WZOdZ0CUl7lhiDEA0j4y28qYbc2a4vH2YMriUlgU+bB8Zb7MVFhbi2taDlc+
hpaWDHKxoVuHBW12mhgInQnOpg49qiQzSlFyLk2oHVl0Ep3u2Td1kNekQpHTUWD9m5IMmJ6MewiR
qQirH5HK39kTUxQ6+Yzoj0jWwq1WoiwYmIKoGCk/iAgfRwdGS29rNC+KpOxJaY7QkABBToP5wtBs
Vzk6f/bSp4eG/I+PyZCA5GBka/tgUl/6+mWZODA6drHKIdxkdK5vLvl1WdpLF/1R8O/9H0vnteO4
lUXRLyLAHF4pihQlUqmCquuFaFe7mXPm18+iMcDUGAYMd1ki7z1h77WtI0hG6v+KJ4BinDghvJZb
TGjlGMqppxKlFns/OCRdkyoMVvkstGc2lhIoHRbVJpNenccActERomlOiJ5CGU1nSI/LW7tLWCJe
LvQeCAB4yW48ocdj7sfA0xng+Egqd523z07YrmpipBB1oWRis2BeqqvsmsQpM17p3nruIqMX38S8
f8aHTtD9aUVKXSw2UHG2VLpHmi2NHR5GxM21v4GW6kwob1uQYFTAsU7WtzLHQSwRinq0rOIKN+84
G2a4RNOVdUxBDVFjqiQujQBPADRkHK6ScGATIhBJCd1/IQ3G2teLo0bYykK60p9Fw8BDNKDEh7FA
xGQmBGbhKrHCH1I+e/Jm+V2DutF48S89M+tkZJU+wVYvA1NXLrSEejM9ZhBBOoigVAvWBfJr2wZ1
ZZy1Tbrw9oeY5SkLW3x7BhNxAWyNeW5KyDCVdhkdvRCPCitr+GsdClVcoXJTniywwxvyAMa8+d5t
xIarUTe08GDRdNvi8rbnCBa8lcIsk3p+ZtJRDMVVyIaHnGYPFsJ3XmA67kjRTmmyDwVQhPFCR93v
zIiOwqtxIwITxA+JOa1SSkFZTWE1lVfkXcZ5K/RzKjY3bNEEDuq3+pCq1hP8zLOLoDTW5kMzsM2q
jgbb3mrfjHHBLBCden05add5gZ+Gu4fBxaUGSdychh4BrEmG0b95ErlVT7pXw+J1vpjQWbnUZJK/
0/Qz2ehJjCMJ7kdtI07OumCSc0wKZJG0m2GXQhnzJYGSU+XFtfqbIwqTyBGzQgFLkMTAInqrOOuH
XHmvkI2ZEpGtlKD05tiTUgGBBBfjtsxh6vlsBJfs0JA7rubMtII0QpNKsjh3PZJZhgxvPfu5ekH3
AYQWmSwjR91ZaE92+Tds01RCE2vop1fvVH8V7y7vi9w+eL0Eofar5sdSYurlV2yuRNzPj0JungnB
S2Rr/A5mKkoLgYCA7rBDd7h+MezotjBq8DHINvoyryR8Ec9K0CqxLaCr7nySHHac3dL0l7VYLpgi
CUvWjtHGTQlgpIN4FUO80mQF2tWSAV9rDru8uiuqN8zKb3MpPjU06IP2Lv3F0j3y1r+zU5iRZgGD
lEkRjxYaQzZYOaBOfkNhCteqCntBglImORbhYXW/XEgeoxDKz9KEK8CfgYykQEbSWTr01XvXDJ5D
3dq7lDBuHMFyWjcvawQ6Y1bw5p2Y1iPO1e7QbwzSsZSYs+BuxB6x2PAWEC3qWp/a/DDidGq8XMDS
58R4HOIShlbH4o3lm9Dop4EfQxZJrbZ+qVr7Mkv4KSekWFeaH+KvP+Ykc6MuwQez+RlGFRwV6jdp
NH4+zKd5tZiQMLMHO0chBxJsBb8rv2FIQjATgzN+QygEQaiog12Zs8nXRIOxzFWrMqeQ5RjnCvMQ
48hi7IhS+SgM2lFn+jDKG2HqwNNZ7hRsFTT9btbCQ0AWkUcLBBN5BGeIjZbJEkmghY5NyGLYZCv0
p1thmz/ZaJ4nLKWpCgBTuutDdRfb+VZE6FJOKKwScNNcuRXuP4UZCSKNX3mnENwpeCUrEFFJArNd
QKcmF9ERAU0hiU+k9Dhcm2cvLR6EXA+318q/atPwOUqnZabTQls3TyfRxFyYzUE5DSHr0/Zc5C/x
S5iIqU1kfmPt0rFAM39UhRNQBkscLqpvzJ/rHB0iCvKxJ0f3ex60J9yLYd4ufkSKanrOsbHOIGR0
PKyR+Snn/2jKcHqSbzM9sLMfYAKdY6E8Rz2OfGF1Jn9zWr32kBkwOTJbSiumn+S58ew7oF6r0s1M
DvYkxc/LYJAAAbgbW7IQwWp6owItig0uXBFlgmE+8YqXol8jeGk/0mOJrlrBSsN0MyLylJnNc4Vr
ViSfiWV+rrr8mqPWEfgvg8ytXrWYPBA19V2uNKbarmiI6CGb2yhhX5bjq+mUYZZorz3+Uxrf4n+H
Guhgn11S7b6Qqr1Ru+dgmJcA2eXF6u2orBH7gFi5VCetYg9ZHCLEBRI6Ku2b4tbvqHuydTnUzN+A
WReRM9L+di/dTJl7GSihGcYywUq9ubeOLDeOGxpKPciWDR1BfLIwXue8dqIJzUN0LTQEFO/JOOPi
+FdBEr6p+KJQCrIJlFydi/UnnbCWonAr8pMZoFeO6wuIrJo5z4Tw5Gd5TvVLGP7Md+s3RgBPj370
7tZYjvq+PdkyckLfhd/in73KkDtCWX7kPxj1vZ0uWrKasf6IUXYBt3EtGRsiGkCas6+YxVtDIVrh
IoGnQvumv+UB/Ob+3ibKQ5Ucg3jqiuyumuNVjQUs5jMzEPVtiHiISahnUmDSgqZMH/rOF5i8KZs/
QakcjmgVhMvYrGyJoTI9CmI2ZKrYbUpwARRPUoCPiUpQxXhl/HlHluKI+4hIB0veg6NaZl8cwYSc
iVO9LnqLAt4tqV6akemGKZ5nZFd6jPRG7sBr8wWKdtJozmQsAfbZUG+3K0/hra5XL44pcvBqaZxj
GKHQxazJespY3CeFfKrDMpKPS/6OJ8zrp/5DkooP4enrpnBHfnUXjhnptHP6Ja401kyO0woWY415
f4adrzFrJXBt6HDCrxQTWP7jxFWizW7WxJaXweXPcYsCr+n2Y2ncq5dYW94tIE9bf/BjTBfgVXIq
5IxlRVk7ovBXMNST1RAXrA2nWGlOubfYow4GkSQYdQyrvropljMwwHTSUNY76nTutX+iTHTy+kNT
JE9UU2S6kzvf0wPZZXxH8tHYQ605HXu3idFScEZKinmv0O0tQweACt12zZ+kG0FTErWxqOftlX/X
5UZMsw4/2byadMfSgouYUTnUQZEF9YyCBDsEuba2mNCJkptsCczMuBiM7lG0HtR9ypD1jERwVSCA
GJCCHPFe8mxGXIcKA/JOL/lwNPJ0yVXF+aWiDzGWAtL/FlSmFQII1Mvx/KLLbR4YMSb4Innpp/gS
Tdo6/XZcxfzWz3z5JTPFze4wNkNbtDesDVUkE+sKA02QAVjgZy3v89bDxUXeg4FLvG0P6tcOFE5H
ax9XfmwK8GYJ8UB2KPmV3PsZtRVBhqfuIhzrXrVXC/G8BLGUwUs+fJSLQstfnwTLOGnW5ANZxExu
HAon6XJ/MNAL8qY0GcvHlFI+xaIskv61tWdLHM6wO3EBTsZrLIYXUmPu4IE/RfooTIougkaIi3xu
UvIoiy4E4kYoHoXRz1NDnxKX2RVW4N1kFDOWy4GXA7rdaryloT9IRyo923aTtMHxxmfC7I7jS880
ziOmhhiBlpgkiAIpK0GY9FTzXZOYSG459TVg2Ban+Nd9gGc1/9c8v6jHCHRamOekBPJa/KPIryQx
djbE3hi2OZRlb4yf6nofo+VY8JHsscSE6NWLFuaewI2T7v7nTPGipvW6005fzo8dll0EWKznjrOW
Hdc/RaUcG6N0hUpxK2ZJSFmJuz7kPLxcBQoFHge8GHNl4P4ARAgdhnB7lRGtoFJrs4BmySRIfNCI
pu15Ec9Udcn/MbkZ8CwGhG5br6Rmqm8j2TsbJ4UpXJLi3PbmSdFZjFqYxCMYezy+kMTPE46kqAK+
Df/JBEQJdABQgY31BWYBSmFr3AV3h7UjHQRZmF6SMJe1N5Vd1z6hQbfobiQ1km8BeInBsTYj637A
/ISAPSPHjOOnRVoQAzVijI6kMADR3ZCHvOhLsvLvhvj0J/uUHhRrPHyUS+tFHrtgqimdM4TOU3bt
x5ENHtBnGcMOwergIZuCMovQvWGlKcbZ1ozBtJoO+jR2lKxUZsyaOL0RkbubgfZ7it2RPVpGtxzh
6zdqR8WSUB33JnyDmLV34D0uNmgM53xhNQK+vYsKqKtqQA1mCUTeHVem7xY1ch6sFzJCQbuLg92E
w1L7qStPLgI2GhTC2fLGWSXyrheHpRMwn9ll1VOz+83Z/UrMEdWKgEoIoThBe0a8GrZkKwyabfUU
wDJKdI/42hNLP2nwsXZfDK+t0jOJWbWTpRCcnH9LsXEaA+UckZNKdSdKfC/jfI3S+FpsW6i2FFCE
hI6SeBkA/GAZKOkiwV1eadQCI9VDMzFuSt4d8n4HZuBt842MED+24QtTRErkmRGIZXusR/WRoPnC
QQquWGkwkCsnSmRvsmfFJYchUaUUMjDdIKFVrHOpjt5Adqi9PPCy2+ShTTYRze2JF8ZsT7zka830
L8RLYY3OPQ0s6T866XFKX4yYmcsikW8AlMJnljgTLUZ/I3DeSHlOiESwnGKEVApcZLXixj4DZXtu
21AnEZEkEumTeTI2RXN6kZ3Izq7MujPH+qFd0EqWngHEh6mpEXbEKg5IbwXsCezHgDWMevrQMeWu
JmsfTcMFE4CqJjyX9J04HcMEOnOqfE5wGxrgzBMbJaJH+enNxiOrmOk4BFYL2ydTvnizkCsSw128
6JLdUejdKC1dEVOKJCI3oS5qsenLjrxqviAzFCt+t0OorOwVTpFI9ps1nAW1u3RdE8jspYcQuufy
txVm+Knl1RL1q7E1N+YZt9aUb5Kq3kpdvln+hBpNJZJASOHjSOpt2YpbnS1XRJmIWdUAesilNX7t
0iD8lHM3OTKVWI5sUfzuEDHmBYl3scwW0W2K/D5I7tzqaD/tek91sPGtyBW9Fta+iJUg+2sx6KgW
j9XfJn+DdvszwXPExGNM8Vni6UBMIN/I/lQeaPjN3GX1hIzdexnf+2S/2sU+1R/ZQLuxhDEuOaqz
iWVP365BAA+JGcpKs9pzAix/S7H1BXaMUtb7/LOQiCp/FHKEn1/KxtCc2F/R2dmMnQa5KKGWqyGk
YZpRmZJ3KVtYiChT/Wa6bZS5Wqmg1ChcjcQGpFg6tN4YtmIyyQcV7wXZhzs+SgHXAZtYn6snjuRH
J+Qngy3Op34bvwrOKeFb+B4xiu6gw0ISPraVkZxyQ/N4r7Pp3mXLfSuHezJolykJdcRpKr0VwjTU
iZLADAIXfMaO2eiHk9JZXiz2HnpGZK0fpta6u4rK8hfS7k1XQUdW55YvnXps7HIQZUmI0lnEYyvB
hdkuBbl8W4E3x2qdtP+utf1aReyTAJuDND4ir0kuPpKXhS+4Be7QNfFpKQSW/taRNYP5p1aqUNOy
4Gf3+qMOlOlTFzLK65NWHyP3R2KQThB4Yyknpr5Ru4Sjy4BNmE+L7sDH5SyBZW0XFxSGE9zZnDgE
jbtPYSV9ZeQ6/QDmt6LM+6FlkOCLK9C4jY+7bDCeMaw9DrOUIB4YuR3nss8k0QRKwLEoSdUp+60A
LNZvxqIdg1e/G0NJqjcGKg3sv4QBgGGhIUG/ZmefOFvg25BdKR5s3SmLxCWGHhMJuegI6WwWfdfZ
KM7LsBDlPDG/g7g4mQjHhDCG/1cMl2jKr6VBqGJlhe20hk+Snccl+tC6yJ8oAcCQT+YvvGjxue8l
+hMMCkLkENnDlpiHNIWzbF1aaKftpLK6nC8y8d4tSpkl5aIJJdIxykPurZpyZ73AvOXGk27MnPbk
bv245Zg/0Y7Syk508xJq1OLGKR9uqYVveDpoakEDJ4QmH9jCXAgUQAOfcyYxROUWgSzqpKhLyqYh
WKF6T65QDroRLYit/tC/+SV1FeN21AIKe06mX6eRRJzxHwtuuYBxvKgsb4hxMYBCTsBM7yHyRkx+
hbm64wBpVX0kc33Quu2o/ZYLHODN6kOgxHajXCKjPsTmYsubjHSCl4xKWCEYuJb/SBbRkruk7o1G
WSkd+4iw213OL23W/Tw65zRjKf4ebswg2r/L+or9iWFi8zbq4rsSrx+sNT/bQNHEL2szPheaUJz2
6lEwKPiGE6M3GtPz/NVigBYOC5h7VJZ80qVq3EV9viHdP1VIs7HIoElgu7Zi7LYuWVxASyPACnHJ
BIitd+5C+w+XCEmMEQvB2pputS7fp5mOioArCGlc7Lg2rNFf3RUbO2eyL5NjMBLTNgGdM4bkzh6E
ry67z4pxo88kIiu2K7SpDCDN7DRgCezFxWuXypOOuquN+/+Tr5MW3hK96XPzVr8D0BS279aftgNb
hkEDASLBKTpIpXbXIu1GH3TdyjmcrgSPdup5ydj9lZNn/FYI8l2t8kNetHdtpLNtZi/tizc2ciok
zbjhA3HkQDmcC8Yia0MO22GNsivki2Ao70WKCDbWrqUTvST0Ujn7R5lmcDJpH8nKkWgE1VE4JMXV
iGQXhohwkAzr2TS5OzRk0+ooL1OEVVXQgKkopPKAs9jaLsNCoizYXFrahpZ2moZbJsb3uFzvyoqz
n4QYQnGO7KEvqqmEGoqQpERPl5XnN8BI5fzIex2QfvToOvNBb5ZNM/PUjwqRa83MioKsKoEspJ88
2jnUXtNCtbnHYLAWnLPnUpdeL1mudpA0hQuWdg/7pxYF09xc2gjjp55fO/gi/bZ5ZZ0+MIYCplmK
nzGDutJH137ubq0l37ImEEWy2GWdl1DlAo4J40ZKNaoXEYtJpICkgLvXbuIHPGO37IhYaomO6JpH
hguBRnEmdXY1vAwBPiRTItwBdlMt2/O9jx1UDnf0eoipJ5kQDuI+UHGZ8WU6SI9ER2vpibcZR22h
hVGuuQki4G1l5KdAhKZQ2d3+HZoDXuwZVlmgodXoYQu0dI8jVb30nQwp+cBxvgb0feD6jdA4GJzE
6R59RtqoiqR8/bWJ8rmFWgcWA/RKxjZWOer8VhFpqpYs2hSHZj34y9qcu47/jAQX6Gt5yEy4NSbc
2d+06J2a+p+qDtEWtYnaJXzuJnxa+1WK2UlKyQDhbEdVmbOaqBkTSRuGCN9aCRVALGUJYVmCw9pw
t+fuSjdKwuad5S4hyjf8DdRQhzHj8cdInukkI5C/Zv1rMTbo4tzT6GxVCHFRnnrK9zD8Jun2RDzJ
xWr/SeTdMJ4eKioXCdVYYSIGusf/AShVB9/9eTVvFfEFKpYFcvVO/ReaNr4rATfXCIcazhzKNyLY
quy6DNptdG2punczJaOuHuqve05z2zQ0KrJjxh8aK24K6bMOueihAYFsap7BWz4pmKLOJUtuE7Al
IdDVXNq91Hj3o64zd6MS9pLPuBv8KBF89Fx2U28hQw95R0xPsLNsA57UNCrBpCchWpJQ3GBe933I
Ij1k387ibGuwvIq0HuB5fqtRFcSkVzYgHzocbOyKVcACR29h+9OTB31kegYmRHB7tUFh85IKHBYO
a/bql4XOUbfnmg29x7PYs8OAXFD8jWa+kOWa8AgjWHgrSq/FFqInayAg/Y3j8gDuT8MJwAcG6wMx
EjOH8x0uoidl+Iwx+Ytsk60PUHM2o+BgIk48FVA5OAYA/YylG8XjsESg2FvPgMdpUR+UwTzTpvPt
Tsh+arlES5mdhcI8k2wbc5ukI8O1rwTVSImQCCuLdFbj3zqeUbhsGeto9d3C4kN+fQ4UVoAorWoX
7FCLuF3JtLtDM0SpjeYFDidhh+T92f2IowDvT7THX3c6H9qg1w9jKp67aaOTRUfKRBgVCYIm+Wn+
gD9/R3L71mJT2CnOiABm7VLLZBCntoI16WQttiJI9l0PcivCYp0egBJhOtzPBJbax5ndastuFXmA
h6/jaBz6Hx4+Y2YaiOd64RNTgNDRXO6h1bzKoYYKp2YCpTPewAi834LyL0TkE5uLseXzY7E3Va6I
aBEuzwrteiPbrzuYUXVppbcIn3yLe3GjgROB88g3mHOkilutYhd/ez6OVsvsBXkgwR2z/K8NwUq5
YNhAM1wT9tpTjKb4VXPxmGo/xSdRaEFOaY/OEEZRPr8yNFjsDLP6M21UwBcIuSWnzt0U6V7LkgsP
Z4rZNKnpdX0BbTWT97CDGiJhZjG6yNkTU0w+g2b8QGDkJxi9arLTgczYulqSm6Zdl7NO92cN/0pZ
dWC5olXDdSU1u2hek7rjLSEGl78bEVWyQI2k3pW4Yf5/UOLuuNZ0bTLooRRP0gKgskNhSCrzd0rr
OzXolUzSmmJ0vr+HxTotC2N2ZToXFgOWLLqQwgrZLSUTI1ChZKN1OppjgXazYB8XtoMDk11i1mIa
n8zpQ7UbL4uk4Ud9yyJ8pus9akl/icQQbc5VHA20HLvgCfp/lt0jbtbqFqEm1njuZKV75nr8hhZz
AsNlgOHqPq0FBDtgrA7zJFktybUSUD2TOEzcoSWGqhrfzKi9k/2VTi+rvHe8a1w5cfqtYPs2JpoN
i3wEhFqbRubviHW2STGyIZPQtoWcHeKICIiWBuSZJlV0IjKEFk8ZI++uuYPWWtlpDkcBLkuE+TZh
4Yz5lhVdAr5JtvNgRuq+LTY7rYJ/ZyMJXp6w212/NZ3ITeD6eRFqqpuinKvN9dFu95pGMW3DjLGB
XBIMg0eP4VGlEtjHk9j1VwJZYunTQvfwY338tMwfhBZ/MBzQH5UaiihPExCBgpbMQkuG/tj+b0UO
OLnAckJPhh3ccE1zpXiFZsz101CAWZiF2gAJE3Z90oERxgpobccJoSxaamj4sEbQ/hyF+btLX3ui
aAtEgxua+3BYRUeR8WwhhzStltWt+FCz76FM7MqoqcthBxs8Kbz0b8gyOiCUpmG9T9yVzBbSoSe3
suPDqb00ytFNZ57V/unG4tAIjD0ZucheBBSyjbWwjcyAqfNFkFEEkAPXIHj+kHXDz4o/mBvsqcyP
NSINFKM1FmCrnZxOvm2zyJYDMVfNCBA/xOE/iZb4y0Can+bGEacw0kRC0l9YoRwMpoyGhH+TfuBm
5gO44YyeEvUwcbTDM0g20ccrcZbk4pJ9vjbGNoDBj/NPruCWzc8H/qh0JSKDNHRsrTJWVWb3x4mK
eDQuohrDQ4P3gOEa9kvO2hLKbKPqsNqYu3Lr8BBK5uAG80+VZizq27I784taewWRM9dW3OE4MPiv
R9pg1EUNotsEgkg9dB8qdA4EkQCy+ve4Wt/gAPAW5unEUth8tm320HRa8wWSIJwbcV7AlTGFb6N7
6a4phCKT9kws4SrhSyTLLW5RVo3LXRrEq7SIwWTSNDriZJ1j3e+0GPum7P3Axzwq6Cnrr71SgmOr
4olrmbBHceZXUOJJgWupzJQ8VGohbAX5mkrNLS4UO2I4Z03pvc/ZQ4ijk6E0Ly0CDMgANuUzsUtn
K7ZbCFoMmvxEUFz2reTQnmZ0E4OVntZJ9JoEwKdT4FU3A4lYUPKzdd0RaPmX4WNhGNvpfEc3JTT4
JeMAy23a2k31yGV22GABm8xt5OpczxLs++is9vUlI5aV31IbLzlsAXtj28MAswduthtdSTwgTzGa
0MZwxwDwMuTEM2nHWKUMRHhtWweNtDvIZYzVbbraNAZFfKmii4HGmckZG4X00iXtxfet9Fe5AYok
xGpJyWuN6HNpz2uViIZsuCQmPUJSXJDBC/NzzdSHhoYy5jf+hwXC1C62PV3U6T2xojCdLYCRFbqJ
9cY1v0GEtn0Nu1UJXdkYyKk9UVDizYFgiR/7taQx2znmVhRIKZChoxYaxRbW2fcuRe2dueq9vQjC
kps091xDZMXfSsr0Rmv5Dh8TjI52TPL4A+UMU6C5q+40oTdeP1vEo6hsBh9hxpihDVOLLXuwSMjX
mKYLXWRnCjWc6oxMUpJOdaQqP65bYsdY53iK5vpdghyu2pJEGpbwPf2/IqonnG1URPhbTrrau2xG
llw9jYVwEoHGUO87BUsDUaVxBQvRHRewE4vojy0hw1i8heF3rI/BSCYJat4VU9ZCp5u0W0hD3KN9
PvLcvCMR/5AAlRTKI2bMxSa09l+rItCFECrOQd2oz9J/WZvwwY4C6QbePYHMl7LhJMW7l7c3Szbv
0qNFpRTAxYw/pjq3uckdJdQbdJ6adCk3KVhkmH3nIt59khaEZjGibCQRWTpH2I9EDbJRpZ3n6sb4
o6/FC4LqoIoprxAFjw7oZHlbwlkoH3rS4SJsHrRCgnQrxO/RwLFgKtdmLRiv9UTUizifRRpOFYBL
aHwj5LBb2p8izR0rkt9pkT+VeHvpzfqlK1CysE2s6XafMzxQzD6oATpdOmutSfk1oc5LkIQ5eQkM
QWcPJSYX9X3i7o2vynOJ7aJiv50k/g9LPSoNkKvK1bAu+oij9Cr0sY269tAKg5+twykTvQq5ZQSf
nFKulq0zJgKezEyPdupsRyk85G8qsgajlfzUMNmmRwGbZWpaJt9YwGGYQ9gliF1k0V/zpAcJQQez
zhBQwaOj0YgDah4JYVTH4yTM7Gb/iXBKTDDxot0HsxuRGT7thsmeOcg/lnndL9Gd0pUiupfhMsuD
xm02EGs6RenbpE9vyUzThNCzQeFPMJ4BaX/6HOEU6Tl98wDzSwtE0giZie5jnK1x8ncNXDl4cAjZ
zUvutU9rMD5mI2UZOAXkjYaLdIZtMtWNm/vTmLoKV7ZWmu6yB4x1yN8pfQR+EI3E61uZrm9F/NUQ
doSSVEuwT+vFc6uHxzQ1jE/QdbK/s4uFrCxZB/FoGEqwVxcK7UpOCHjKCFva61kLSyiaaYG5smyb
b8K3FSJ5x1Ox4qmIgAkqwAQngIELtDgM654qcBy2h8OAoE7nSYVBR5AGXqgGHK9W7fIg7nh2QWE1
FKHy12JEQPOEf6WE7p4tHWHbTiM9THicBV+DzNcQk3uJz5q/gq6jnCoIt2MPSNx6hPRNZFWDWRBD
TXxOfsOUYCq6HOSe/AGS9jpVcyeiCrBre3Xbs70YvaakAHik80kw3yPkNJ0hXruivJq+cKXfekN+
UqbZpzks70WZH9QF4DRPqtoASoyOBkYnizEu3ZyiPYpL7G3kA+rVjOmZWN61cgAZ1C0uJuD0WenP
iekXUEdwfIIWwJFTnzFzpejp2q09zFSFbQ2zJ0Ujj5RJOydXq7Ueqlw9Y7V6ymL2nB01ia+y/ty5
WkmdO3XNyFpWAmHMgjJqGbRu1PuaL9ODv1T0ugJjzUzNTyWa2A7YOrYZ2FPdBaeOVDGv8Cj0CPOi
IMqlQI0QCsA/IddgMUKoXtfGjK+DBfe69eQBFwIud1phRsgqTgvWnM4mNS8z7V9bF79AAX6uTqrg
3SlNGvOObL3SVYlHX1KvefKU8z/hryhSvRvaNavmUIrKYPHG7gvN899RwuDD/IQvu1nKs2ZZoRUu
5+a49mYwqPWViFGqhMAy5/v8BZWX4FLVVrCI8hHPkQs7wIvxTM7z24bSB+8WMd5CoKY4lrLqymvD
W0r7ylDyvRqHD43lloQqtxpZDJt4+wt2mUhXuvmav+smyywWWhWBthI/aKTS91Y2g1+6vTJJbs3F
6RjHTLl8hnBi81HExC8T32X1N7O7MblzRAjt4IHnrCLuhWmpk1DQSd5doVhnN8DGr4vop2jaBNbE
06HWQbd0R403jGL1oOfjeecBsbMDFHzTaEJUkgXjCFbXRi2zh2x40pUx+GlEDUCrwXt4JPfdVsW/
xbwi+d83gBzkmP4B3+z4lOoCBL95CdkXxqFTEY/AKbE2yL09tl+l2WK2VnyWmMTjiu2G8wYLSExZ
RbpFSraNvkKy1MFBEsdXETBfxUwBBAmFmOhpEX81gi2GekDIoQKQMSK/ySkrpIWkKBkoHzR2LtGM
yEQn5hKojjL8S8YkFYs9ETK7ILJqCZkdoLXt/oo9cFYGotBB/aS7okizNbqyKdFQogJLlm3l4aeA
58ia+chjiEYAWNRfyTr5A6rEqBMPY1OR5Bd5YsOHEJXquVVlv2HDB/tgvt9TOFy2HujBz2KXjUYG
EAsXnqiNweLMPhkvHkvCAb1qzzRPx4YJNpyjEMAiCYxt6HX9sxh/GyHsEKCqKmr6as68PRJSYy42
eAeTmKklNNPqWhFZrsNYXN2kau5q2XF3Gm6PaKyemJBjUiqbOBTgHBP11Gjk8BzWWDm19KfXum7+
gxL3jvE9Y4n6eyfvi4yLxh0nZEhsjAle3AuyeURYV3BXqfK/KvOKWI/s8UcLpeyNIRqb0cX2mCOh
WgB08xv1Gd5y3AwqY1EV6ZmIZ04jVUw4Nv0zTXvkvD+vqSVfsjKuS4IpyRz0t9QXe4t3lGRRDntZ
x8+o/Yic942peBnqV6FHjMqqOjZ4G/nJECtUiBVEbvKMKXyDZVsXcnxiK/1tMs/cHuMBx7qe/W6Z
pKUoFlYzod0uToqcXmqs2WDfoJeNKQ8aYDz0gF4PQKvjIJwIVhzRPcyl4e7S7ATdA6tKV8xRstUr
fAWOEFlw0OHbCueKqoJi5KbGa1yktE4Kr7+7+krdhOa6cbSjBN33yDP4eftuCqS8d11g/zR0sr2L
fLB1SuLX0w6Bf3ZWgN03R3vs1WPLxdVwcQGyS3DjdeRmrmru9U3vaQSESmcmma74hTwAxBGJDgRJ
PhDgPovPLLHYp6w/gKxawm7yjBqPcUDLeEGdoHMf9Mlw5no6NItOeHMEF57gR9wSIkHImombj2uG
2XJ12oukgvGjPjWYlm8CBw9ZCC6r6DMYEZgDqigFojCEaW2GR9MoXIpa2qTzVv2rM9hdg7rUgsFI
QnOjiFQCVvV+EmHEV81AndcAwkNmBDVlS4TnZmakny75pScYOJ8QkBEOjO+vH5JT/oVS19V6xnOT
xK1CIDA3v4J/lZpo0Uq/JEuAM0xq6THwTrYjRJHJfaqQ6ABs8cVMQKeHS4XQToPXoRYI9j3RqF29
GV5xvL6iDlF6dhsi8aqMyZkNBIK161I0HitKyP5/AJtkCO4EkYhKBZQX4W3Na6TBziz4dzUDD4sK
KkEKOL5T/cALl1jPEj474wkm6LvpEVmsDKlC0CBt9JRpJ1eSyOZ3QWKXPxZOsRqnNGxggMTN4A5R
6pIMfdzIA0p6d56FI7GtJM2jLkQslLoFNt4BYjGppzuiRolnBpUC67b5J8IBXTJHif6LzJXVn5js
Y0lJQmIcwtIUQka72zZ4UzF7JRJ/M+4ZEJA4N+ONhYiqBypprPS+4/CLaJCdf1XP5zQe7M7oUZwb
4SZCkdTPm0CXKOBQ7/75H03nsdw21m7RJ0IVcpiSAInATCV7grLaFnIOB8DT38W/6g7Uk5YlkQRw
vrD32sV2iyFALgwUKpDbGU2GBB9WTx5W6UGo2TF5Yn/+/4UZv+5Q1y07VpvpL2NsN53fLfiWPRlD
shmYAJ+hXb2yHKRMxeJoI0B2Qhv4HXzKgyN9QvVyqBTKsv2QpkdsoDeaYakpBkBs61as+a02aGGa
4+IMFNjDuXSqk0TcoaKHpvP9Ylu2T/w2boewwRRklQ7ypfS3WRDtibLMQgVlj+5SMfwzfZHiv1RT
3gQ5LFwjb45tQQlBuMISG0er+h7XF1TrpOfb1VHs60+BNUOM2Y2MDgdJunEWDXQ/JY0he/0axOu6
ynGuDzs0hHsV2odezjzcbAjT7UGFC1y8vkfDs47mq/YbLfarg+rwQyuTdap8T6TukcfJxVxPFclE
czcx804PQ93uIHLS7vlkSEIHygIrIbE2fxIx95D2Sa8hJt3R0jsI7uK//Scp0BiiwhWnIrI2WVNB
6A5kjKExSU1PwXZhMLKCjkZVoiLSrCW2N8D+9LdxecgvUWH+0u/JskW6SBH1AkGx+aLsYfkOGI1I
e8LirxLifNVQPUMazlB6iAR69hrzc/o9Vpqkth40sw9IJ3tABow6kI0yI+cOeCFPQwjSSGz8ZXMA
nDRhJeQQYDvosxfHycGQsan3DsJSa0jHFUWbhLJt1PkWMvoOHSMqetJnu6oPKhsIqj+pnt6MXr7U
DTecNkSNm1hQShpt12/G/v2P3Q77vqaLS6NkJUq1jP2khJV0VWHkmp5VfUxOA5WMIZ+Y+OX2UVIH
Lh0Tm18dFIhvcZxdk/+UzSaI4C69k95wW/YLEil0jgZnn0THN8fsrzA5rUUG5HLZC0alq4GIiJfX
OLDrKOFJ+Evk48yR1ZGfMXNsLRxZiEDNTfdajXtYbY5Kjtb+QzKx72zaIecMRMuyg2KK20TCIAbw
iqcEeZsX/Zp+bBjHVZZjytYxIkHnsd1GjpSmiiNq5ZOQkAHmeKyADY+3GSwZU1vFQnFgkl/zB6Du
/woEWA1dY/vFejDx+yHlwZDHnOPlnkr/sBejm22agQcgMQQFxTLPB4ms6wlkglTDwxvnKEezoNuJ
n/Cz7BT1OE9+404YQKlT85OVXCttSAHbtylVPld9jJvTAWxfUstyBvV9CACbF6eM0Ox/1fLq1/r6
luNm/lrU9rMlRapOtQ+ThHvkR280p5P8rKgNpHG5qUhCpotAkUdTvV/brw5EBDkrjCn7uyBeIU1P
hIOdgfd1OaJn+1B/6BN5rzR9NY67QjDFTGRf/4+8TZG3fgejIeloxMwqtIjVLjopUGwtQMp+UNsr
YN26vc8Ztd8GWKnKr1ILavjXrBhR3omwcbFR5pVP7iCUJ2a0eJqLwywxLSDWRaAlrPHgkK17tGrO
5hp52QJGBaZ0vwAWN9CJj0hcSb/egBEPVYEyAQumHkwwh8YSM/dwiWWd6S+AjuzeHyfL8rsOWybc
ImZ2bky+QP47vaukDAN3uZdGHGbbfzXCAH7KiCFL1Vi3oCn5VR8F3gxKJvOw9FwPSMTYpTvsLlEV
H437J+I8RtdVKKEDrqX/AeA4c3Yb/LFKJgdTMfee/h+I9IdmxA9shZDQBAuLxXotP/6Y2fDWYfP+
rGr5Uan2Y2C/ARp/39I+xbv08arbuoWtWSAXso93GVhi7SMuh6ymHpW2p7UwcP/sIXEeujnnxMWN
a3sjCfQrc3tZmT1VJleuwfNHG5cyVJDB4HoDcCfFumnnhVrMZHnWwm9jmldQjku4Ghou9tNOVekp
OBk3nksltWv6Bw0Now/dLRsDx7668icP7VPu1GfjHFXFupaXKl+f5sKZ0xJEyf5hno171Wg3nb84
W8QO6vNFgi5u7IWgZpvTl7vkaDCGruKDYyPE1SxaQsKv1TzqjyCQfSHHvoJXRkzp3rSHIHWcnRJ/
LAXCWtg0NRcipx3r6kj2SxRvJlxPo5m5TDF9i3P7Ppbme67G73EdqCWqnOpLK/OPDtmcpH822/RR
jbtSbQ6zldIX7wfseR24GQ2C5p2G1VgvtsN4LLJO1ZSccmcJEeH6MoLdDyWYJbROCLvTi4FTL/4z
hKVde21GEOPhpXdBUkwggTLhVixcEbZfiWZTTkFTODk+iNbzeGi/JsqcXgEfZW3Hgc396KodBRcT
osa5OCdnglWSQsRm0EUmLf3HtCcSx/k7v+72ey9MPmeSrJKD7LAvmg4yrTv0lan8KZjppEHv2nFy
/NJ2HdDtbEoCnhW8PphuO5KdLtqbkQ+nRMfMkeJIdEkCXF7QUXpPyhr0Ojo6Bes5hCaaX6yJNTZ5
t8uZ2cwQ7syRze1O/61qNZvP5mHsWS8Z+/mi2vzfTfXwPs8NkQxajBMdgFpYTlJULdU5TYeLnBm+
TT8r9cPNKIo7q4178ZQ/0R2DhwHCY7Z+NfFg7h/yOj5xWbJG3YITK8LfGd09k9wJ1XtMJTgmOOK4
ikspyOlbkq4P03gOxYiOzTWk9lSTW2AkCfkLBBG3/5qMfUR56u2VOofzfJKCHsaHBnXHCJ0Y6Blz
2d4CRKUCAlx8hTTw5gSIEjLoZ0uoIrK+ONz66mTa1Vn6bT4Z4+KbxLtXoQntUWUjnCDQ4mLkElrr
BjYuG+QZz/9P08ies9FYHXlKgjQHyghINK9rvOwtcbwdygMcY/zm5fFf+Urx4O0WNc4vhVi0A/Bv
Uz7X2gIRf1fkUB2HB3Nr1GjrCL33SXvNKlaw7dWO/KqoMYqTzjKY+SRJV0z3WWMvD/2tK9ezro1n
+aqgFaql0yrpp7o/4EXquUwMbQkcvASWfLMz7V4QGpp/7E5xjDfii7B0dmkGVu3ReSKGXv/rJwsX
//qlcZnk6xAugiWJ9sC7wBVHji7WJgjrjKmWcA7BrmxNHpRbUBYGQXFYm51dli7RCBj2FbQrkBlQ
Hfcv1h3BkgsRQDRtjEjME625WUBPw/B7aNnRTqjlc6zLc/Hsm0+GO/KsACsDAsGI9OS8O8T/Vra+
V1gOruiIFqQwTbZDbW+T4olu8mthDQPW642AnCJPo7UtkE0youyLSOdLTeOwQR4Zv6fO6jrSEEpH
wAw4AQy/JshgalM/XyA8QQlUTNK3KxQpeMqPJfP57zAsMAsWXxWdsDETMfAidLS1pyjCa1uGrsl+
IAReQSQHrL+N43AVIlJqKbLn2SPNa2fNhW8wX3IkK3KEL8dDUKrOCTjqmp2kdTj1unrqbOuV1Jwx
K56bYNxI4lri3cKZNkoPliiUuUidFNlnu+FLf2WGPxLQ5imxjmSgHQc+NHM4EmwV85a3xNFmsKgi
KRIr1FtgCQtWGSQWG8s6jd+cMvQwv+dDCtXpg/dbYDc1GCcWH2Vlnycb01TfXbHtXlmdBH3vJjBx
2IQOuEo3ubs4E8ixvcXOAv4gWVf9MYEDiPYeJ7l+6Lyo674N6Q6Wa6dh0rDrndzOu812pXU8cTO8
dTehOK7miQz442/E4TY11kq95lWnhAuJem2gQ1s7WAQMjRNyxiQaQpJOGWQzDqFV/zsV1Z5bduQP
bhUMidOZZJxzu2szgp46EzLRPETLaoerqbg4LnfxbPB0IUFsXXBE6dhYV6UJm9EMoQqzzRhhx8zn
5b3CINZd+kq5To16q4R5jzd3Tv1OH0NU2uc0xBOCGDKM2/EsmdgLcUBjsEU2+NJJXTiMmKwy9xQV
i5BgbQisfJszlF9w5ar+vOTtxWnic3GbP3KSqIgebFK3Cpg/xjQrH0gT7mmlPrpm4DBhnmy3BEEh
qerv0h3AwFDu1QUU2Wq+tKE2NIMZJwQKhjlS9S5SQWYnTb6vJptlK7iQqQktxwx4pAQxJDpTBoVk
BbOO5u7DRD7aS5Tp1QW66kw4okyNN4CWQSbhDct05LAebk7y1qHtrulFcoZvBumMSmDDnJjxLtjf
ZND38NoVg5oYkreVJYG0NUHRIqIgC53T3JiusqSdRx0oweL5xbPNbHBZt8RWPCJj90MvnSWpvC4z
iTIHRD12liJBPWYWC0GrhwwHJKq6s6r3k7y6r5Eczd3KUkEJc6GH/ayT/4aGz3hWbfO0RmbU/Xgg
OOIOTm5LTh08q1aiJcENpRlqoF6m9Jrvoym/E+NuA5o3bsKOz/p4c6z5dgcTQsipPAz8PG9csdNP
MJ8tj39iBc7QRxXiqvScvgRmv4zbFvfQk4ygWE56kbNHLQj0cVjH6r3tT5XkZ+vnNifeWPBSoDqw
kE3B2LY7YDAWsTOd/Kx1PN6rdU/JkmYYAKg/VtYTbX7kMNyw/thIdYkQOXVARrOr1UG2OKBVEJC4
jmyZTbxrqvccGugLHe7whrCkSJP1KJ0mjzH2YIwAe7SQUVfUpomX9hO2pjSUDB4DauYOzmNTK9iF
PclevLkorRiBZGyUMqLDSgpJrTrK/znxdlKavw218BQnV+Z919MEpveXFmqwBbYfKWk/KmN89mAE
DIS6bfKu7K1wryj682L9mGh04844yhsyQL05bjaA/wZ2JELzAsolMpO82pF37TdslLYRvLdBOGtK
tkHtBGJBYU7fKJqo5ScWZ5HqZzFy7abKZcbnacox9RYlVDeiIJOZJtgXx50KJ1Tx9YtlDHX7V4sz
cbdXZdifFmMjNksFYmOihfrmhlgM9krxge+lxB7AtgqWbBkQDOzNFqI1fL0J6iJIZEv/wfr1NAwb
QTlt49zi6RXdGLOkGk+aCqZZjffSmLjVq3n36qQ9rDPoQDxwC4msPAvIeSGaKvs3KfqeaVqGx3Lc
NN/O1VtHUCIG3/V7/ZwNhbiP5SOeyw/DFu9OkDa1q3/Oyd6314REeJYgVXef2e2u5XHls7bInOv5
KupdpzAY1cqrFqdXp4wvhLAlBO96e/Zbsx5w5OkstibITuLBaGDIpdNEJSPsIeod0qotT2cZgX4C
7xKHZqXYZ9WtNWriADbMWkQ2gGUsutRn2BqR21M/t4dZGIdaAyOq60cDDG1KHsDoMO7nwVCKPuiP
lbF5e5IABufcHvXcvMlZdfdXf2JU1BesUWX68wPHQ4ARLZy4qguuavbz43YyW3pH89yyvBuSZN/p
vgYH8KVRb2tmKsxQRx2H44bP3ARn2hK0LNjl2rsyn8/JkpJoibc57e6alr/UFodhc3/GpPCq5a9F
yPJkCGKb+uNIvtrkE/TuQQ2STec29fG1N5zX5XlYatRZyy+mMydz1d+Qm241G2f1NFlggdb+nP4m
PycOlszEX5TvpBurvcuPdItFHmmSg2aU6OqSKYpExYo+UD0Xcna2ecPmMhC67vvT7hWvpDjrIVd/
N3B/QNQAvJXdRoUvIBO8USNOFpu71paLtc2zBxSAewsMUsM3YebNlBhA/ACuiDXQhkoiiXo0PTay
mjXymdShfLW9lba5/lcCPKVnu7YFtb6dXcbXdjk7pQmMlMo89bgD6N9zDs1oEOmn47RffqqyVqzy
k+a0RGm17UWeJRfj/NHhq4DqJGyLZdnkwcRGxo3AbjxaPx1Oua2YDmNds8hMDnRUvW1HlimFVWXs
cwzKpZQEsgrEapQDATwpb9YIOWqn8oZOSBfBoCnT+FZiGC+uJRdXXX7pufq1fhPvtU+u6R1TNRmi
QTY8OXRnvCWdnF1iHGZTwXTJCtZZ4UbqA+I2CXwF5OEqhRJJswV3GerySLw7XIU9bDjaLouxlp26
KdVa+rsueW0mBMjME3nuJ1PCHDrxhe4cJ4E9Cy/rJyxW2mh/lYagL83AydEoZ4UnpdnOjz8zQw9M
awxVxlPiRWM92blymsmgao9q190a67f8jQHhrhXiLmFbhwhMpTncLbFDwXQfk9Agxqv9bWtgNg0F
R0rDPI810nHJmPyyuXw9AkhpPEquqhOryPVvcIHTt3OMY2qhu89ocmmUJuLAFMhhUB6yLwsS4XhX
ajyBRobATPZUBu2Z1O+b5sym1iSbqs99dI0M16hVa/jAZRWq8RaikHTZf+149jbWkdfxbdnKR701
nyTwGRVuIU2EIqoTM1i3MXx9DFxPYa3bBKaDgFRxqh8dTFCF1N5yJidW5jkZahGgLmq0X0su9U/7
c20QiU6YqSbC0jX9SGNepS5zTArB9L0ixtZy6o80ac7bjJvoq4bHKySLT8EOX5GrkDlM+sHPhugD
3FJBby50RtDJdJX1E0hTewl0sJUjhRsOVbLZFqyI/Y7gFPfCulF6Fn35xFkC9+1k1gDwERc8FU92
89a5LUZ3TTblTOOzz6agzMewZaa7RVIHw7leA1te4HbtY41ca+sqy7OXOGtQmV0YL0m0lCuZp2Rv
cDUQAcJtz59GGrLTxZdKra/rsJf19kwq2dmW12Aul2CrpyCz22Dy/bmfL7OeXLpKPvckn9gp0S8U
2zuusDhUHLJ5mZOVSwbhYmfntKste2IehZYu+zUBXO1AEo7M8QyWYhW+MQ1+p+IW801nvKdbf3GK
z8owQYhCpb85U0liERINA0MnRuQKYozhGAd8YLTWxdyHDPopPcVoB2aFrImp0oYrsgc3W+okD5X+
kmxH/CWg2plbk1McdAlaBq30kIy5DbHW2oaVaaldBVjFAKwiqXhbgFXsR2gVNgalqckPNb2Xxd3a
qm4eJixAB4K+ubF4WMZJAWbgygrHFzwnNxXRvBhulbq3Ovlmfso7ZVj28i60V7E3mXGxHmUboTKQ
05rnOOF6E+1hU0lJt0lB2fawKlURWI3ll1qG/5KAqxQbgsuZiN5KZyWSZRjW69XvmQVmeyPVOCmS
u5b+pIYVOkX2LDQD/kjzJqnLmz3Nb+JbU5UPCcsgbgE31budupbveVu8sZOOyVjDBH+pRHYpFoDi
I4qB1VuwobTaZWYHopFY0hb5zlLfRLleZIXXj4eB+hcWbW9Dr7a+ZtW5dmK4gkdiUGdcx0G6APeR
1SdCwZjULvViVvu6zVECEKotLcDk69K4ppp93/4NCf5mBW0XOgL8YvjKclSGBtcG/ZN9mRVWzypk
3qa7m1b1YBkN5Ely9fnWKnRjxz1Q/ptSiVuKY7LRGJBt+l7fpoN0g/BqqBeM8he0yIoOOInrjdU8
/12Tl1adJq3dGOYiCKaf6gnj1FVsbxzI3B2lhUl19VKjc9vXfd2N/BFip/R/LJ03MQ0maw2IegWY
6JCzC7M1z+96hZDv1F4wUqoqY9fK3eTflIeHkQiB7QVrvPCD/zcZEHGOuhaVZVehstw88MSz3DI1
070R50NPSuSMAbi615i3jeWXrc5v+sCmB5ErFNCyIo8gq6A/6sBc2bqioRcGKgvcAASEANsLSkaq
mM/Aal/rFYgpfEPt3XBWnrUVzwWlbUOryCJpVCLHKTkhzCADuEWFMRBblRn72KZWQ8iw9aSCEraS
6NV9h1/IzJ650b5t8/g+NL/KwboAloO4O03GG8ZxLcxL+QknQUbWyHX71RbtezVl7y/IwGFGfFSI
FYiWhvUubC0n6HEwa4KKgz24vNo+kCefeA9/lNZjAX5dRQHZnh2jY/fyqaf5JYE7UJEWKknOo7Or
t3X92zniXDwJ9aF3wpQuUEa2SpQvOjg7JZLXLeoySjy5iii3bHJTU2rdtWVGMXvShmNxjb24Cetx
8P92n+QKcFXgdLExBrnlPnn52ZWRrWl6NB8C11h1wWGRH6fdsPwn5AdCM8JTZr/la9PnAwMSQTpx
UvT+FAl/nMpjnv+3wYm1bum/jWLAKJsImPNOFea1TuGwkjfQM9PgapLL7D617lyX0U+opBnKn115
F/DGVmMNynsm4bzX+QCHW5vrtzxN7isqFNz7pSNf6xySXEyGuZ5fyWx3bER4xESQZ2Ff6BkkmykR
NSKo4rwFFOEQbQiHUsJcmO3yDBlbRCENuBd9zoCWNp7wjMXnigdxL7C2hpdpQ5+oPpYheU+BgCKR
JAylp5AUZQUoygAOYu4M8WC/yJMSYguPkfnMGP2IJPd1c58nNY7e1yIHQegRw/6ZlOLjwti9RYTn
CIB3WjTFuKGcI+uAwMg3/E19OMqcRiWOjOv2p21q+m+JoAa/FBxDiJ0dE3ecCEf6TJzfgHy7yJIF
aDhwGg1cfF6egfuyMutr9RzSXW8o76k3PY24eOAdCMWGFwHoFXL7cRB32bIelBvJ5ONd9WU2TE3r
NvQ/U14HZtzSajSEAG9+8kyw4BU7IcEQtetr3lPqZv/mkQGC1zKoUAgjaAstiBcrkBKHKpdwVmEh
sycyD9PJP0JfbhNDie5Yb/G72Mp3tg5v5V6yHfev+UjJZlEhvOUkVjvgnIyUEG/89hqpUvPWHJxT
9gkz5dKTRD/hdySbtsU/gW4ZaX9bbaekr094sxgaMtpkyy21eqh3KPEbd+uEpz6sBBCQ2/mLJEdK
poRK4MYGcdYv69IxhiaXoRo2EMRYPYqc5MFQnWpvJ49MYpjTOspuYB8EweFwxitBIv3v5oXBPaYF
adNsDfWivU2vybvB+i3hqgta3UAEA8eo8209ah2Ob4A2lVMiTNQws/MCMZ4S4GIiqRgxoM8D/hE7
rD4ksHc1oUsxwR4pz0JeErEYAvzM7sy3EVwT37vVPH9pEqFckOhnwuTVD1MdP3oCQF9S2Vb2RFJF
2WKHGjG34o90ndP0OiL2tMZXGRsThSn4dxjx3fU7m1/cQ3Z/6Wq+bfLypmqs52Y+dGl92g8HEdMj
MbgW1+7s/SpaLF4WcaWvXzoJtLnyKY+l96Hal9v0SSIuK1kQ2LF1tUfvz0XloOxu5mH7aOlYBGwP
QIh5GeTOyuQoPr43MgdZ/TkXI3RsVC8N7X3vmdBpKTBYjMUk3eHGPdqv5WgJ2WlF3qgJvx9NX0sS
QtkIwyQ/m2gWyPt+vQw+vCRf5dGkjo3fTvKBfFKyYA3cVkrYJ0OoWBI2uS1gEAsFlSSwKbvoD10q
zx3EgRXl4x7qsc5ccM/oF1m4gix8jutwnVfCbiy35DKFc7QfhjVgVjkC61dLAuU96KS4agZvBfmu
YiN2BjaLpMbl1nLpXZTk+/G1S02hCx1X5M7NJZ6ra42zcUK9BR41YURJSyfy8dT8oJYMxJaHugmo
HZRz2VytuoikLI1m1yqWSDb4e+AlodTSxal8U38Sh+CkZCHwxJsct7aXgxKsx1LMB9QeBa0Z3gEV
uYdiiajDUSsRy6iQ8yG6KC/iaLMnIILMuD1ZrQHwDueUMCEJlQKdQgTSk/N9djWWnLYOlo0ynvXD
aWR2m0JrUU/SrHgSyEAZZOBqfihKtZMmrEPKwqzAdnGUe8RkZaR7K/g09Bf6gJzsXepnmuGGxvxY
ppZllESN2FIjEg97xP+C4FeD52tTvEqx7C2qww+/kil7MN96yeAd55lAlkxmIGKcPw1wQgmJ1xBo
GOeTL0Da/NYdRf63kos3vVLf1iV/3/yMdbruSH7B16hYvj5pfl02br6SyzewBaNjoL01b/ZIP7hP
3lfQCLmM+I2Hga8knGfsYRXdR8aVTGcdu5gTYz8jOlfX8Z7CXLPYLK3dZTog10Fsx1Kom7oANXKG
OXmzeIQqsLufy2S69Dj3UXEgk+ORIyFVlUEN5epuYofZf/aK/dl31ddQSp+FIz51lcttLKJGlt+n
QVyXNiKhYJR8qeA4HpyjlJuHPJI07QB+jDGkeSA9BfHTrk8yxoN0z/SgCCE6QMB6sneK/H8DvVmz
OClyRhs72Xf05W1h/JIpNytcQIlJAd6TYHU7KhlHmaO1SJ/6QXanTaZ9yaJ4F47rOxDeiDnKTRr+
Vsy9s2k+1Z6G50vRilumx/cVPN7CQloCmi6V76MyfHQJr3FIvqQgGag9ETioJXxtdjiO/cJH4xrl
0yEAh+pWUblDj913j1VqAvI4ogZcRX2YdsgyGaobSDSNvYk7S5qI85pN1DAFAJ7lbAE2Iy5iFtFX
frLUvwhSj3JigO6tnxulTFK9IK84tIB5IEAaZvOYMXi24vNI+G2u/1tgwzZ/enDLxbuQg1JRj+rP
4kq4D1Wch/Xbwq4jDhfHDMdtCdW9VDDD/M6Ps+WlcJA5LYfSNZx/ndQguzPYekgEvC4n08EAI5EY
x26WGPFdr+ruK255j/LK1THBYzg2WQ7EzAM181htSHg1LvFNHBq24RRsu1kXMO+LqdufpLq8eROS
0k9T/VfK8YF9bKuxdx/hx094Yeqn2C6pMrC32GkgpAkEPK6pay38FaQmlaSSwKaXPjdh8pa7kvoi
NVfYT1/ql4oheRm2PPgMWXd7y0SEtgYD14Uyj6w7O0wrciRg1faINNqabtS+mgqPUJ3pIZ9Ek7JA
sK7rtEKoKJ6gVPNhuOEtoAOKNeuRrH+tmXA+STynWDzXbXjaFdeps/jxK1rN017Eu5LWdL3hK3wg
u+U6/aeTtlsc9mZsv6Vm/F6vw0dV6B8WR11hYNpeyg/d+TV9l9WLrwCueqJT6NxGIdpqNgk/xTS9
z2h99GjValyDerhaVVSIxZVrLsaKrYCoT5wwJ7IwYTfaKqzA5hHDTOwyEgRl58SD/5zFEK0hXNh0
kuSFGdOz6ppnC5g1G7NHQbawwsgH7XvBw0YWgmwwTCcMtEtElCuf7RgqUhMqIt8ztm2aoIPwITtt
ZOLikxW2hog1GD28znBe0JL8S1LHRbtjnnWT4F88fyrfGed7Tf+UrNNrZFSzL0ePu2uRxeiuldjE
bBxtzkm4/UiDEGtai+NNC/Ak5RvRYks/tfnqeuqL9iQZyu7HQBKu4pVVXzWLr2/Cz0UA6eU6fQNq
ccjPbaC9/pRzcW7M7e1vIb1GfKxw9U/WVDQYNF92pbk9o4YNiWWOxHKrVqwNxlHTn8VAXLmC12fJ
TlOlf5QwiPsmYns7V+SM8yy0vWQQUVYrbiI/YjDlDOJ4JGGduGYVhgT73s59NDd/jEy+51KyaxVS
hS0Vo8vIfiu0c0QnoCp48+uN/4OrfAWPPXzH9Ya2jpkPU03EP8FqcovEPxNrjBRmIRrJDkEDeS27
14STBK5sHnb0eEFu0g63nwvDBIiwZg8pW6Z3/o4RLuuknqG9W2Wv5lk0fdR26UnlYzUN7u8xJLau
W9iIA4rWsK3+sPUcrT9qB2+n1PZAYf4jHbcWKHZ7NzVSl8mPmyhsSzHBvufoIQbkJ7qM5QSqJgnC
bfO9EQUsDTPNmOlnSL/KuQ+qtkYAgEssR6qG2sfUryBarrb46Bj1pqzLq8mEI3DOkxlXLSQNlAEr
mBScJiQAHRat2wncodzghxfIjNyDhWBfJ6f2cv5l4EM635Iga+SeXgVDYwUFDmYSimGGYjFDg28P
x6VngIrD0jQhYIBzwcosED/LNYk0lNEbqCyFeTYbVLZVy7nBo5rhG74R1OZVJeW1pVALqozkBalj
uLEZfFrhODbEc+wIOcS5CzOVbtiyInybdvO2TJzzAl+WlD87VLJkecTT7IqNcN83t13KKwDzYR3d
MvtwJrrGrLktlqet5clq+8ioJk+MP3qjBz1mVys+KhXh9M5uuf5NZvzWcKgR9TLAQZaBv+v0Egzg
uDp8oN7WSa9kZmo81/uQiEsTNzdjt+n/MY7z6kUL6xNjDPh/W+LF9V/r6ed2fa4l42QFNK7SGxPk
PzFjQqAma1DzS7JLzzKu5pZVTe2MZeJMEXCKk+nUosqtUeVSpqYgHQESfid8BE2Woi0p/JEQSfs9
+Um0dg8V3e/Kcb8e872cKl7b0Xfm7oAAq0WApR4LPJFue+6LmySSB7SGR1Equ6x1+7p6qoCGC0+3
28tqsTBbAGdo7DgJP5IRUdeJa67D0xmMx5KNu+mzI5UVt3MRX3q5vyC2eEgTAS8WLpS0OmNQqJQ9
5nEHFP3MapwgYO66qUoRCy++vgIjMtW9WL8NSLEJMd4C8/EQjs50EANzbhAjWD5mojeuNGPKzeyj
bWtZMgd6yhBuw7iPqoGgWnAg+knNppMtk2FQi6hMfIlpgNi+teZ9FndW9DDR9mBbGcRMx9Suj68g
SnK/Dw6q/4bFYqo+WWNsg3AndJuI4Qe/nVFLquytO+RV+o3NHNQI/Vwk47komQwT64ITkFXqflZQ
/pEUISagq1e0dTx/FMb0UpLth45XIh/yxNdwBGAi0OF9pGeNFRmzS67PBg+UzSBfQj6q/86yK021
3xMbmkCrq5m4psfKetPpNGqSTZ23OFkuLdXFPMRUDe9j9acEjzrh8KPykgHYVEHPLt7cxEvrUi7I
WGREDvhhLIC4zLw50nZO0rqdzRJrvKSvJBotsFVUTpj3eHwwz2cTyJgXrSb1jArM6sV0mP4O81+M
fhcILqc8/2Y4lUvjvmE9sqFldSXJNYefhdSIjq4UdI2k/C1LsGAWmhbNncn7FuR+04XtdKLPGulr
fd1rAykphD72Dmfb31qop2JFwsbWnwTGzCTH4k2m5yoX4LqpsptWoOM2OD4DfuWAiTy7JWLgTuNg
OowAlg1qSBO6skliTwzQRon6ckZb2PgZU+K50I4pRyXLqkRPDgK6i2Hkd5BK46W3JXcAEAjlk0Nb
lF/dWkUxciiCpGqEBhR20Jmdpj9r6X//x9N5LDeuZUv0h4QIeDMlHEFvJMpMEFVSCd57fH0v3njx
BjXp6EtJJHjONpkrjXHA70e2BEOReTeP8oHApSgLOCA0mmaymjn+Mn7xdgzQ0XV7NSKEIsJ4o7sR
T43Sf3YgRMRbS6KIYv3mFjY5EWGs8ZlkyaVZmb4O7mrMCOx2RQPChwRAVqprDBUThJWMnghgkEDJ
z+VATNmKDRYZvw5HgaEzjUarg7Os/dTMbFFfN6IS5DGMHES0K2sXsaI/XxxBZ/nAVachwYxJd9fJ
Zi/50knOAirnYW378EtSrM36U/OrDEX7muZ8Z5ncabQ6cAJLKWLti3Px3xQRVdUO/23UkrstxONx
u611O3FG3dhP4P+qTN+HM0n3b0KgasdOT88KUUsh32ADkKpe780ygh627gxohEUvBZNRBDpBqiph
XDmMgotV5j6/iadhA+wJbUqi5uKkx6iKaYcBfZcrtp2HtKImpRmjKI8w8VHqYwt7mq16Mi3IRzIp
+jPd8FsRfet7VUrHPOaRUugcho48m+iYLMshRZRXrLtUHffD6x8FRT7lN6Ixy51b9qZoXYzK7cB0
m1pJYLVXwiXgcaL9KvQ/VZxymctbbQHAB9IzrbsdqyxHIGZL1guwuRL8toYPMWdk1dR+w0xuZSFp
GsT/gY8wKBF7/kUgJIa/VYWYdlMS0FgF+ZIDouA9giRyY9LLRB7jlngYeJgVeiWD5/jZzpWzdtOE
3zj+J5Qrtk3eP9iLVNd7Kea11ZM+qzZKwmDiWO4gSU/onnY6omGDDUpKG3fn0DRbAraS71x9r8cI
jwBBVtGub7pDmH0M86ENzS0f9VY95ZykDQ98DMeMAow4B/KUqs6Le2JkwfxF/5QYtn/IFLALzxqX
MyenEG7TY6xKmx44fuV0fH6FAj/TDDIRbOTFxAGQPKKaQ0YgYOZQpuA5Eh+RsjfJ2zLc5sbsiwvD
hBlcs+VZEi5ujLWa6ZpFDSfLpv2rce7XJHl3odMRGFczh8uRdgHHpbCh0eg7Y1crAlLQGyOAoBaw
KKcfYneB8R4ol15FmiTjs+FrV2s8SyT+wCzxisWum5wxBTWUHVE2tqQ8piSChSb3CifmAldWACEs
1/omSq+lxlccvkhovnfpPWJOgBjj/1TRqnlCUzNC/gSb6T6RtV3shFh2zAGnggQSupVtude9Ku73
EWotiUQPXAUDrQHWMyoprzfcLQwiJzGRUHEXdLNxaKV5HxtTMJ9VSwUXkeAA7o6czOQPqh1seSyL
KJdicEQSS47QlcOLTJ2rT/JbHsTMWQQRTA34KTcjwDSrW3uZ0LUQ0pmTRw8VLMt6B0O5rwFfwqht
EEj0y95l0yyqPeytoDORhHR7eTW2Il9QRcJjwela5NxsJy0oniLNGA8LcvWcY8IScPeDSrcuwJhU
5a0T8zdDxmoTMcHNq3vzrsf9cRbHAxmzjvXaAOZ6y/oTiGAO9Q5RqRfqyZbjE/8hTARR88K3/8a9
Y9DghEKnKFlgmEqB/E6cXJeUac7EBI84B35X6o9hRURMpizQA0H4p8+PvAWD3vqaorE5mNwyzu3O
oFpHUaEghlrz6TLGKuWUreKmaPiXvzFKH/4Sq+3xd3ga0VXTXkcsoyGW6Z6w50f+b1vaWiXdmLES
mKdfUeFcLae1KuJqGGwwQSirt4WbU7pgwC5Nl/WjCMmjLfYiVDQNoI74+4gPrG2RGo2eNm0Yu5UA
Uo5loaE6krwkUWCjeNVf6zMawsAciBG5KFRq1/gtXaxbi+0U+5iVnHKTEf+El3EufIerV28bONgL
zmp9m1FMzRfltSA5VoXQuN4XFXEMYDr6GrMOHbkrMJwNbocUX0I0OwOP+lh2hopbEwF7eBQM+dIL
wxUAgMZ7Gu8GamketPkbMOWi2/IVqVRTp8HU3czin06Sp6rxs9p7g4MwlzcfiaFe8ni9EuSHguWd
hltC+NoonduW7UNcNtQPaMWumtrezGuogc8QttY5hxs1cE2d5TToxcoZ3BpJ6EBoNQ5E0T6uFZqO
ujrEl76VuR23OEt8Ier9RZI8s6XwZIECpkmZ+rMhZa9tLrw2SB05u3xzzR+lnY3VdhmqrapLbozq
LUkB4sdAIYhxW+nahtGP31DbKU9XLr5MinmVdFXVhOm4ekNqz7N8ksPu2BBJRf3jaY62VBjCD3k4
bOfzIwF9EsLiGXaPKpe2OuUG8pgCotaCvzwEPc/XFuJcr3ReAfpj5ptcPERUjJYv4RYG8rLtTJZ5
nlQo12V6axs5EDpXbAhKqkAVZuU15TWw1hOOm57RQJjfJrHhMobpPkQjUM6EuRTuMxEhhUqnxlip
QIdyNFjEBI/WsXKJrmEMzfixEoFzUWoilyFbqEdmwz1pYmXW2bAh8R5rliJbIYXR3GfbmZGRNH6G
He4xj5EfvUWVrDfhp/vbGXVQpVRTJ8PUULfR4bLlGyqYL9PWKRh3aRfyuM6gl7o8kGGpO9YhJ5Ct
/7QO4okJ4fgtsQyoKS7R0lFbI4PAHS/DSU+h2BjA+ugK7TnCafLKMQSMUxTxrDnR0qKwAa5zGTbZ
3+fmIBkwnDyRWs/LZ6YXEJGPk+bZAUvg0/fr6Pt5YMi4Hwk3J4337/OY5IAIVnNGaBJfSoM1ag1j
XYGHhIQWMqXhwfPxGmN6SvBoTD6HKmc5ZLmyzGSdvvS5x9IE2Pn9Z4Zm1+qoeBkpwD6smsxNuyeM
yDNBPiNPGrk6zOfjme+zWL+EgnbRBenSpt1lYYButfU5oTsmM695r7BjBRNXRPXePLPfbtYr7DNv
5PLWMT+viuyOhB3tpeDaEXPTU1pWlvOsA2NguEi7DoQoNIYTs1DnoRzBfoZvpMvy+N+7sd+NALUQ
22d/Z0Ylwyh5w1B6POOwUUCKItRTfWurHsGheUxKEoIoZ9pKAPrE107zdEztvMxof2ZClASvz3vv
xbRS6gIj6mxt/o5UBGoqO0FQEkbimz9rarJIzzZcxTulKI9c9oc1Hw8y5EaWiiGqTFG+VUSGjBuz
DElbRH0mXFokqjLoztZRsMIjWNwN4rI3yvM8mbf1Y/ZkVTqnsdsIRP5mAcrhOr8MgBpCDJXZUmyU
LrW7guTBBr18Tv4deRMuo4ijtSLnqy4iVkwVtYQgXtiQXpKIFzppvvDkJTdXkTyKZo4P9ULUHfjN
EVNdXf/ERBoAyZHb5QNr+Idkk5slrhLoluS9X90xDG91U7+tqXVf0+aWA7t5gSRGbmYyd9Qem+XZ
Jg1H/Sd6q3luF8Qv7b5PyQCrC88AeanREr4XtkGPFTICYbOnU6jm6nUmASfpTb8X+ksZjWfjZHIJ
aRaHDqmXMd0kiJFTJr/Xw8Pg3G0AE5m7DDCsyMQdd0KEIrEPz9ZcYgqHrUmvZEJQJ+cR14XCDAUX
lIX7bLTlQJqUIzAN8Scdfpbo+4mcGMUFUAEliXVcY21vkLVUUrvavTwwDzpkEYpGoufIb7aiq9Lv
rIQtOxgrIy6vaEevKZqVL3nZqEWPNB9Cp92MPFUGUUodVJY3Gs9dT17G8jy0DF+2I3iBZXcdlCc6
cOH9dEwhYUZL4DBHuJaj0cEExfuT8PHfhiaCGdBvR1qLnKtyrdnxGiRPcVwzv2PHRJ7Gl2Bgyhcf
EmUhIjkXh46+Qq+hOB24HVHTC8iAGR25wGg2OWa0vgj9WF+3BGQFGHxBxCH+JDCk+jW/5KzjfQWa
ZThVjZFxKs7WZJxBNi71e8KiKKyLDwAFH6INYkj4s0xpAJUmz+EGJDDqkTqjilBk+E9IBYGWK3B3
VtLKFGG4DG7xMHBMhVV+lNWaOfUWUPW+G+22Zfyzstc2oZ5Wyl5NmiN/DsPiZsBKISXE+QJPVhAW
kyOn5PtEhVfP4kNGeE7+4qLdWtzG46QcSkHn6c4qiTjwjfldVr8Txm41ArZtqsc5mo4Lg3HzyLIZ
EkfpSU/VBFulsItZaye7mJ0iSLShUd3lLL+KWrSl794o6WqzzglqPGBkUwJfFeXiCvPtJnxRjBeH
+BFLnxY0VfhPL0IeiSgqn/pMwJtw7GPiJ9bTzJQrXpMTn9+8IkACQ69+kl70nmJB/6sY/BgudwhV
b9Okv+p5/6oKG4APGyJAd3DUbIYXT/zIHT/Xq9AGSt5epEh67cXptWIxxqafYYO74qGG4+z2X3Cv
BP6HFouqnn3m0zlPf1s7ikP2RdApzPqcNcm1kpVbYRWvUBXNzYAA3OzuL2FmyZXa5sBQA3NXwZ0X
jcXr5cbrFEpW8pWG4Tid1rjFyRDUBAaw+2XZoxxUpToam0QRyd6LEENiEOGjUMha6rNsz5OlX1EQ
ctdn6OpP4gHvi1owNyER4gGCVkEexZ9ZEXY+OIXanIjS7N0Ym99TUErY+PhoNS8V9K2If6Mqha3O
PwnnBrG925dpSOQxRsph6+tzluZJvdPs644ACrmBAIZVXyVk7v5SZKzV4rQe7FQ0jmKanCUNj2yz
bIQMC0rXOTw2pW/1DO7GBN2+5U18fXV98UT22DhxPYC3fANv8fCRqSapgtsa4y8iUR+zqNlEblP8
awHwsjIg7Q6mgKY9AxHYXaydq0N9k3FyaFzhnPlm+Nro535FT1l9oAU8ihknHyn0/d6gRFDFm9R6
KvvbzkiwusP6WvMbE18xiOY+WMHMy6zqY22C5gZYDHtCNtmkynAtoe0jV4GrW+LqBjMCmukhnlGO
U0y/FKmkiXOcsscesBgZdoKrYok5KRJYZ7x8hrzJLlgHkKyEcejXIIiQXzMQBnNj8hA3DDgXVaMh
A1W/KQcgA6g66dnWx0tj9OTnpCGzIeoqpFD16wIju/8IkQJNH8tT1KEozkcz8eGh8chseEeHUDiY
9ImZirXcRByUEn37lPtgN5CZlvTdsePOzefwsLqzO3QRah+7qBvnhcR3VWwqkmcQrgoKRYcbXsuS
1bIS7WDGS8XoNZoVcOucBuaPY8XG+Td9TSTjtcujtwKW98MIc68Bk6d30ym+sHDqXIr1Q7hApYPM
E/lxalwqXDMk4WwkGTcpI+qVtFJG+cNHx3HS1Mg6OE4Q5u0weOEZpsGJXcwH7rTTj701oaoDGwO5
TgXtaYHfN85MMenMeWqvWCCblgngD4ZMiO6YWropUAkJNYF8aixbVGy8FRKB6EfIyLxQTdx+qW3q
uEoGwROHOKAjj9QjBbkTtRLGgHinJBnDAKduEOcjcGVuGWpeq3NEws4zjaBkH5zRNx0t3byI9D0G
2P1Nr/S3hMBHlrltYOL/y7EeiiwQQmTZMJTBwynLa1kq+ODYITMrH/dwdtBoK/zr+pVfll/UXJzo
Rz8L4Bk0f+oY77ctkrWVlww54SmErXcWW5fRJLK7cetccomraedlTxR950jWO/4JbrY66BKTVdCw
GzONfAp8vtMpX1C5MH7bjr/pI+SvYX0Afgos2K4pYNn9Wk9c8QsGKgmlw7N9IRFgHQPsq7B+sZnb
jfAzshkqEZsIIJXE++rMpKOqpTt+h7L29Acj1XEF61gmo0fYuDdAdSDL9WmZ9Wn1egWTUOsLANyy
kw4DQ87EA0++zXbIMbSfOkOGiT0XY5wayizl5R1Ejh0TvE9Eg4Jlywu2Du2cP8I+vcl16ecWbofv
XETINL8L2v5z+U5a4XxIghb88wKbSagBwUOXLknL6E1H32RBybHZu4k1HLDi2UCwiNY2nJeynqOx
MHuLvXZls1AT+6OeFFjV5Iue/MuVdF+uaDh4jiwYNpP/uOIr3iR/57A7i910bIcS5u352W1E1rsm
YdoVIj9ZA5TUvo5FNV487TzZrJ0qEaAfCXo5ETvhToS70v3qJpI6sqWfj/KCRdgo9C26myDR6mDN
CEOffdPV8P91NZvxFJhLgwQLD31UMCob3BAuWjnshg+2cfjpZ/IMVFjsKpFeeJ8TqP1aDh8N5ctc
QPGCPxY7PllBc7LPagK4XP0+IOnTKRYjXd+3v0SM4yevebeEY/wHmbg2Psxeor6pPviZwBRxgpIb
qDGaUpBx/kfP68uLRgQEtK2waY4XXgvSVhS8J7R1L0oprsNU5nzv5n5DrNewajv9z4hFmRyKvRY/
WpThLapDg5o4+vtEjTRU7f3DqJdHgkoJtcPLwuXTLvlg2RAeM0tjoqoevp/WgNUu/DjKcNvb0ow2
YowDw/q3pV1jKLm3nDTijvGdlXSSAnfBPcFhsrwLzksUl0JdLCKBx/RfJe6ltQQpjY5Xfk+SB9rz
CfHJ3yK5hC3JgkJ+iaq3goZzrO8z6b3hc7FjbAXbuLFQIVpoQdr97xmwjMWkYwtF6qj4NI9id1hp
oEHsB4yWtk9ckWT3Eoy14VM2GK2WN2EMNz2rdhGhfOavmXhcycNaaWv6AUYXOnpfFPhjuZjY/E+M
+vGm/tQsYFqNdDl0Xp3EXPihFPCE5xNqbLbRomq67x0G/ifbu1YAEuSQPAt2SegXSSpBB6VAwyOP
R7AktgGo+XHfy1XqGEe+EhtpJe+Sg1XJCXCF6ltAcKAI9o2ZAJ7CHauHpueOYmGN5/9VclG1FF6p
SuwsTISZx1mOBV9nu5cyQdWkym6RQwvzdzz+imZ0rPv5kLBLjdilUjClrCdVWmwBFqIFtizOyKhk
8scuT/1qdUC6zISfNDDMaStbsYE4VUJ1qAxViiVyYCeaLYYOh67+MiLFKZpua4qav+qmk7Y9Jnff
1C2vo9BIe758ZLE2en/MqR2MP8YcH4v6+p5CEqpDJu/SvwI4btrNrmQWLi461NrqDuLYposjRnvZ
BjcRcM4bHiqUeZn7DETpbSJ6mSuItrk+4SMjooP2UEDXFzYDGMunjlRsgR2AlyyVzh9iyTefRU/a
bRZekvneKv3gIiDtT6ESETEJ37uGDViO3YilMZ1Owhxd/4L5WgIBi4aHPP+dDJLbvIi8gGZx2PWD
fbPJN9IqCtIoczIoHSYieXB0LJHYIigumh18C+dib6JskBL2Mqq/MEBRM1xDbORxuECMar+bhCZ5
Us7ZgplSCSpSxRfXSFBdT3eDJj0COVTmIdHstAQkPOjlZUzZT5r+ZFsA+JhHFQSHMhRhmCjCKmbu
33IPGakWiNJVvaaxBNx4OHW/IrGQqfozRUe93FFljuEPAVxsRpEl77HqM5wgdUmN3Hnci8qRGUsE
EFxAPtw8nwZmqy2AawTMcfIgKtxeDKDI5Ql63WQIvHmfgqkS5OenNWStxWZa5oS16Qw7QbZTSA+C
4g4q3TjmNkb+qs7y1LCJmcb8fbSU52HKMJK/TdRAURIh2sIA9YCB7RZ4PLzSTtfzfdUxakJmoses
06qjQH1map0r0zgzwCbReyfwoVpT4+TY10j4O8RB091amRMQtWXTQ11OdoVJemsEJwsd4lSd2OQR
glNfLGaCuIUAuyQiRbJhtyolDexXlNKJVlCl1g4x8imTXlV6nQmrI3KNA39gEaBqHyU6Vw6WMh83
88faAF/hS0aV/ZRcy2j9qWdQaOGrj0ck9MO4b+TXSrgUHGtLuyHJvedvkymGRV5fHf8zN5Uk8a5D
55a7qdZ3sr7ua3zCUfVhIoDC7sL4MiSvjGTlBB+bJe9b5E6VhD0/1/eLIe91Xd4jU+FEi+ZzYjEl
ayIqyBQjBmVq2HixGh3jUt2nIbo+suILNGThZt/tJqpXewIUwRYvjd/irzb6ZRXkynhVU/MwdeG1
SpZrbaZXkxmKQGRB5HRrthmq1ZfQDk1sjJcP3O8pAq2KIEtNFFHydNuIuQPNK7JE+wBzagzJ4L22
rsqSxhre5M9xyhw64V5WtyOSowiGqck2NmG1L/aDg0rPUdANzVzIRV+6OasiLS6CGVxcY5xrY7py
Dt7MAY3pbMePkJZaueb0QDBKcFozcui+MwTw6EfYH9XLNmPWRmAZyl3TBXLhlc9v/wJuUSHh0Vox
+3AaER/CYvjSl7tcPaYtCLh62hpmRQh5tdu8VEvc0hCmmdMOP1ryhDZvJxbQwgLu2bi0vA08+rUs
77ryMKLmmCz4OhqeqFh0hPWqHzAWAlpZ5g+ToUlICFSzdEjKJLtATm25ApUQ5WsLXwsKSg5hLiJo
KVZvHZNxyh/OBHRvBs1nvZy0jVxz1AyVP+WSb4TRFlzrtvttFy9CN0wiqJvwJUvHp7v+8cT66W1z
NbPo3tyjFAtGX276jRKp9oshqGUc9yZp7FhaZNnVJXDc4WFW1EOtGsDtTu3dqywA8XayiUREHxjc
qDn8qSQmdqWRXYgBwN03R4iOkLT7VgVXL46AQoGu5omzYpDzRK4ihmkW4lMRdSzbCGY/uisV+0zI
hstEJ5Qdc2JrCKLWn5kGA7xBcOHcHIIkQwsjMOSw+PGk72YJTzQgqdStv6qoeMuk9RG7KqyIpdev
aVq4FjuVSt0Sq4xQQLVnJlfZDPGdEfmko9dZdonSu4iue95Js9p23xUlHyKkOf9NklP5LHuYzpPg
q4zuCoA0IoukpvtGCq0xfUCW+DIAU2+zqeeAWBDIKupJ6s1TEiXnxdB8dYQlxNZ43NdhfcU16CYR
otS3EAOReMRwmN4lavUQcWl8T6oVxeJwENyY7zP6TBTtXpWMCDmTnYRwoBjyoKzdnONZolPE+1Ei
1OM9wAfOTWQwy44YsxJ3dVigTm1UngqdoACTp2Iu5q15LX4rRT8Q8HY89s7CTlSSnETvb6pf8uFg
8uB8JeX9PEciIjHG2NVrquh7YzAPo5c8MpXNLFRN3D8erDdWa71fmSzHi6usEbyL6cuRI3gmAh7f
DSnqmNM6atpGWU9TsR7hOUZGd+1++1lxoj/tR5bdhwoUbvkqkxuhRgng9Zvx/HoRxd4IjBBnbaup
1hbFr7V8NZP1Jq+n5AlSlEjTaK9PnqLRkUT4JB5Q10tHU2mORa8dQuCtdbdR9YZZrbYdI+ZeyUdp
4EfJcoQSUIlKYLkdgHXqH4G4u/X1JVJJJahEoXTKkQzIv/M7nuFgVrugFxDtAAyRZz9T7qIKfKkg
NpAprOnPo5vJb8gqNquMY9GCeUpSm65NnompJmQzmCKsidufEhiLhLf0RZa0WFjMYkCF8IeS9ryI
+anLk6PmCZuczr65EU8Cwk8ynRgLbo2LVkr84aYcEJwTk465NEmwnsh+jSa8lu2u7H1m1oGZp7vS
a7GHj9jDIWMgtITZDohF0gqAkMwjRfg0DWV8T9Q6Mxd2u4hCgc7igxsLktSRT0ZsW58fSDwSdhDv
0nEJRIU5mKMYn6lY0X1APSJoqS1G91/Fskd7BsgP9FGAYPA2Btq7p4vqk0Czr1LGA+QEvq7bAid8
NpOrSd3L9bUm+g5+FjMDpFBgA63C8HvdouMz/YpETtO3MgO4NsULlMQz4FSB5BZINf3TYBwfvYKl
JPN3c7PUjgZYBfDczGlZ1YdUk1EYWjTc2ZFpgi4hDBHV0zzgruKKxWpYaH731wpkdX2VJjsuZ8j3
B4nPtW70k/WzlCsz7NJPpD8CSNGyxOqE1xaljkjQnLaQkD57uZiBE4h2VYdzieqDgOV0wHisIlJQ
x0PVAzydsHK03v9vwrKPCGo34EWgPV7sPwb0F3HV+Gt8kccuiOHRLtecicXYqm7XooBwjLjyKHPS
AjB2Q9kKfDOvT8yqfYr1Pbkk1z7Orwa9SDwiyamDLMrp3nBjkL8EerqQEDVIPOvxFae3/QZ6VBXO
unfqVkJbZd1nHyUvHb0YjWiw0w3sPXxFNBuqmRfOHZQMwdMTlotStk2Q/zB0Zire9aRzNG4IRWxk
1hp3sW9gNOwugymhHW93svk2WMm1m2aPqN3uyTSSH7k1OQlhqBAJX/iSL+LIs0q5ne8yzdznaGPE
QzyF+zAr9pHJVJeaNP/U8RGu1rZlSctK2VNmHtPB8BFvoJ/MOz9DjLGsLm3HU/6oQok1wYIkwSL2
2zZSfAUYVR7JXutp4Rfz50bqzvgcjlToak5FgMqxUxzVWG1igyWm3E2puvSeNZQcKipNvzB3lxmi
vZNpak5XhLYkzsreYvrpIDAoArEt8kCYcbl5CddYipqOIkbKCJRemLS6uQjWdjRdq51PPZdEUodw
0uNzENSc/2ixdyAlR+22aENQ6g2FDPGmUbuZzfmO/CQhN7UFQA+drIqcNhJeGbQIY9C9LqMZTMGf
uSOl+Tau9UVey1NXb4rvaV0Z1WX2SyasMyKIcHREVnxle+WQ13OGV9VDFT+V+0qJRkOS/cq4vD6W
j9ZUL8bV1TMB8JW+eckLjAHxVM5OMb9mGXtuxAFsH5zegFV8/Ch7uNgAXcUdj10GqkQfTibM4Bex
aYY0HkYoV9j6s2oAQ+a0DdgqAmmJr+/VG0mzL5KY6/MYFqzKKiSKVr1VZIouQNKBMmPCVmGrJyJC
lHhTkWe78iC7a57fS4Htct24CrmictI4M7zJmr5ZMYS9bm1chiOBHv0Je8GJiAiT0p1ORMeLlsvD
bOZEG/SJl/1rxm6rYcyp2I+FOBkGhN+lCKaz3ObkALDoEr5CukVFWb00YAa+1fQBkMhK6vqmp04P
wwlFwDTm3ko4axEA0FpV76U1opT8qXpxejKlBEcRLT+HzU3WjJ+yQk7Y28Ur82C7AVGU+7TpK0Cu
fKvMjAG8V8E0bgQiyiBOoEcL07DrzHRH0myIdOYPlRQ7owpSpdJsn1THGVl9HIgI43FSFPWAaN3Y
WJ9UeQX+21LW9shCd7XZgvF6M8p3i0lgvMXWUoEdrCP6Lj9R3JeiyEdLnPit2WSSfhVyO2cxWbLy
imNuPvRsY5qNHjKMVc8GanzBKcL6JFfFCaD+UTdfZ3pFKzZOq9/QD7bM8Yrl9CIY7IAAWWLH0cpN
bbDxh77DghREHebASA0YWHsvWYcEszcGloOzgnn0C14x4LTWV20SSfX4khTJSbfVntDwhmvlW4fp
LhO6V2JCSjyi6ZExQTIhZVlZTowZGmYfz2GH4u91bd2MFmA2EiIA2FFwc95H3yzcvRI6Kxa8GO1p
m5NKGGDfmsCOYybs/X68C9uONkQu9mRXSPdmIiPvo1a+O7g25pkLlJ/mRjS4MScMzWRtC1sFN65c
8TxUD16yMO9oYurxrSjb3bAqEBjZwA8EtbGXYmNqlI+JDXvDxK/faei7pPk8m7QDbwJbHindqlgC
mzXdale9Q1KjwnTVQQ+wsQvrIySiXutvM3miDMB19B2TM9SxNzEyieY9s5qDJWCTWzjRNqEx4hxQ
be0rk5/kq8h9kfJs1mWMGa4w7pT13UwZ8iw8Xgx4M8GVjOiu9PVdOOei+EDD/8gl6y2ZoNYZEwkd
0maFFNquLcEp57prPT2zPISTvjIg3fJWy3IhKZHVeBXU/uaiVabizIvyXhXj5gBjEgCvwplUlz+m
9O+lSKahTo0e/zf9IXo26V6lt5RY35ckBbYxW9gp1TEQXFXtbpr+rKtXUAE/aqmj13RUhONN/6mc
ivLPKsdXLWnP+qtaGwAd37R65k3fkIUKgVNAVdk71VjYQmvtM3Pes9RmJaRvdai/1HBkPCAdVoBB
kNFgkQpIPuQWsBb/LZPJsdh6zR9Z1I8ztWhRo9MrnxlYh9UxutT5mg+RGB4w8m24DDB5xCQGTOT4
XVsoI6XG+nxBIqQuG6xRG9hzb701vkUloMU0CcrX0ZIOenGX2OsbfbivlHGv5Iy8CX7orLto9Lea
D6blg8nCcSuwTJmgH4sEwEbxnU2aQpLb4KjHwZDQ1Uj7ZbGXcToMxG0Vm+NeBFnbEmkP7Hc7a1kw
uKhPZ7htE5x98MeY6qWEiW2tBSq6hPa6JPmVSJ8L8+FLg4SYFlBdsCTfonzzE5FFjGUGO4mhXMJV
3V5/aVP2hK3vEabs9d7aCwyqy6dOt6j2BiZmHXd2Wd4GfbiZ0CxVU9iIGdFP3pqiW4q3Y6pgoEAg
JZseloGqQJU/0N5HDPTZmVvkp2JsazvZJ+0vJXUKhO96J7qP4AsKNURd75ZGoNMIQXhMd12DWdFw
UgvbqPf0Mb52mBBMTisVzsyAXQXlF1eDLwH+nqGzRrG+If3BBncpyVuoFWwk0fp1I+nNYm+rS4yf
2CO2BQu2dTY2VE3XSqOBZtRGnDgLimGn8g7B00j+CjCA6SXnClEDs1HT2uu525OxkcIzpd9njAr1
/4AIXLlrhCZI54TPp0M1KJEUrLGW1bHVlrAFSROyjVWCB1Bu+0z1u7Txc5yyssaKFF3/YrilKzNZ
qhuEX2BzNGK9K2K9Y9QMQxSjiPJEWFboCUmgkSrA+udyTy855dkW+IYf9Y7W/ZEDlC2D2vmtphC6
AffHlr4i7a92jDhvK1Y05G+y5To2HyuKhXlxOtTu7G8ttybEFUVnL45M6atg3FlvzTeTb62j30RX
j4O3Ob53010nM3LwDuJcOQrS7QHSH74UTDgeCzud0VTT3utfk3cfyl0ozJS7YLVLOdBiIH4lukrx
htbylkzMR2AAjfCR+xYkKy55hkXTbugrEPNmgG0kMMsExhN4nlvTYSgfn86ubT5OftQZ3L1+Jv42
Ft2OTl98kuTCrsIwkIspIB6+RR2Q7taQWLJ0K1NpW3CWlledOMCKj1/aCDmpfW3jsKlwC0u142K1
VSBYZNWvpJilKVXBRL1I/CySfwplUO3oQP2hBUSPrkRbMcyBNx1Lv6YyW5N1Z8HnKqnXVsYB+QIA
ofILZWb1s5zC2dzqPzk2NDkmri9ilRMzz39GdKkk3GE4G44+DV+G47D5iulBdaZqEgo/hUxeQ9Od
2bh387wJmWtYRC4ndgSMV2KMaRzle0Y9KEb/o+w8duRW1+58Kwdn3ISZg+HfA7KKxcqpk3pC9G5J
zDl8JK/eD4/xDzw0IO0NKLSqq8iPb1jrWdj/u4t1Zvtg3cd2ndGSEzBT36LtemZxeZEdyBIMXtfV
ZzMNxRQ78Km6ZCd7XWTcxqhwbWBwJIy6At6czqxSYpEjXxfn6FAAqOxbWnXElfQokNoZXw2L6PL9
xZYTmBeFwGM/Me0FrLdQ3MnR04psWpLwiv7+Vv3RwaDLovWL7Nl1p3clk1zJf5+H3zJvK0zaRULu
sRoqCOKklGAIqNCGp2SACJ8pUoK/XrsaT10gsIHs2lVXdWERTq+IDVUz0Hbq+TWy0mtehBdMYaot
n5w2Y2con7vhLyd2vpV54OcGBg+SqdgsQ8hwLJ7nb102chFbA5ZENkFfcYk5VnxNGZvKdTmPgqfc
rJqfFQIE6CgUkLwajxLzq5o+ZXpMC2d1PYGM2eQUHhF5kGtg/BoOvZBSTmFtE2/Xg8CIdXY3xXtT
12/hgoelMY6aoQM9GKh5Zt/C/SFYmKBrucpWhzrZcPGEsyALKmY5dk7Dc45M/aZBikbK3NvmrUwp
rfeoMNAjH2hs9dYlMVrVqYRxMK10tbNa5pe0cC6o9LY5+xpJPaFhwIlNJpGDVDK/qOXvKZy2EtRz
jMQMY+0vlgFIQ9lEGVtgQh7e6WLg3ZJOoqREcRXnYGGOK5SAHtGtKcXilcNN9o18bGl/oz45kB6u
5M1p6Kcjr2hhDRHOFMAlswYmlmO7ZZDXl0pA3cTYV7aGm/TVyS2uiQ4Jmc+d8DoCRqLeqBeQ9syv
eUhdygIoVo3Qsr4Re3xx6ouEkK0zgxFXOwElXiHtRah4Ca6HKX59FBJLvGWvv05Wuh9kIBDj8YYL
TZw6nINWSiIrPkqMxuQg+JZDcbcZ8oHNJBhAqkxOQuc74s5LtJ+i0475Ep8pa7wXpaSYERFhewrT
jMLVp3Rv/lVFEqAVC3g0BYWEWz6GIlc7O0eedm2S7/QEnjqPtKIJt05Bii9vA8ejRUOnsxwmyqe/
xnV4s/P+UTTLs8enLIGD1MJf8oyYAM6+gLMfUwd1JzmpQWgkJ73Xj1MPgqGU/IeJvU5t2rOOH0wp
naMqwgNejMNiE22L8MKWdhP9O+lPhGiG23az5pOvZMS9wfzdIB2cZ2H/Ofob2C/7z4F0V2jHxvVz
rp1rAmdj2ai7eO+08UklBHj81O+syIzrfKjLq+Gea6m4lRyqDYWbQtQXX40fGeWnm8+IP91P9mhM
cHcrknxEWcgzlidLOqW+BcV2YQ3AwD2Bpguf7J1p4/vRVpKrI8Gitqp7KPKHWqmPOsuf7PrhpE14
HkPEgO89MZFGsNhqkDy+cjyqclHsyDRmKfE6mO2zvIUobNWHqRI5INtB7K0oP4P/Si2shR4gUQfh
FipM58rnYtJ2C2rDCmUcXH1W65iC8+jQ2uKw8OxpcVChSkT4NZLv0YK8Wtyu2K1Ks/xEgiMB4Uue
3iwjucOZeCQN5byG1aUNImQcYacEXaETRWMEuWwECj/1kTpho8GxZCpkdGwYCXYqQhR3Rc1gFkyU
uPJsJP2wOfvGEh79aW+iMmMNaNiHZWIWbVjYag3ckLDna/U2N+JOGLZhPeJeeSbbqlguqEMuHWOJ
LIooNuxLm15Rt3zWhvNRoeHq1e+SgULpNzQ3Bf0nuSCIpqsKD7GzZZ+6lEyYco8NZ1zn0Jj8fnBb
wehMcnXqJFYHA4O1Ehefw+hzJEiHY8OBcfKWKhvinvJVwHGssJ/tWGihSLL6U4xGXgYklX8K3JIf
7FJYGXgjz7wUlUL9qNsx0EyQ0pS5oX03eKvzWQviL2ijpjh3hjiXoHzEcZDZdSnowAggNpRVcSIO
dlceCtzkElpiAhr7ZfRrK8bjtZ95Jtc52OVt0olDODT/AbArT8b1e/muuTMWHl4szM0dJSghLqeo
eq9o8WoCWBxqNExdMzOHDEeXyoo0El66D8/zwehIdwqro/OkhDGpNtJTDtOaMpWQmauFWDk2OVFi
4545F7qPiyO1r0bZvjlX6WkSadtSbSSN8Och/SUgbcT1u+I7WMi7an4TpvVqxzQV+mvM8iBr6rvC
3C3V3sM70RGDRxu8WN8OhBmaUfKLjTXwpvD7ufcztPg2D2bzg7Rar4NEulK/5aDCctyOZ2kKLzOD
8I9SwwKnVHvuwn0FgZlVDfTl2raeOUxEDcmYhIW7kI2noRuuowMDiXgGD08rK54J1n1pvI2Lfg2h
BOK2FoMIGDq5Kc7WkcQy9eFwhWnTLcLfYIv0erRemwl1CL62Lsv9d4d4pPCPOp8zl5WnAtLQzIH7
MRtgMoqnCvudCzppGc5VjxDQueks/bWODmNDvAuqAKNE8uIIL3fqg+rb0jf/uaYVuXnzydotGlyQ
Ob30PckbaIFzhTzBSJwdyPS2WPYAoJhEwLydvhNivdgi+nUFHJrBZglhuca+zExsB5jHRITdKKqv
Wb7Bsj7By0XqFqSPYgNKBRlsiKEuZTjw30tMzl2adVEUQVEQr6Zvw6KjixFbIw2cMAuWpA/ib1pn
/MvVCW450NNTBXWJkebPOiNQ8ZfK8iZ/r8WmoUptKjyT0hl7SFNad8NmP8SobvuBMdyvO81n5dqj
T4vndGfdU0jAC3KTTcIypJ0kN5PhN2qES2tqMGpEnpR/zXTY5Hm9n0W/TwoPQQIj4D6NX1Mykaul
PVWgWJUESIjaHBH67bbDpyUp8HgI1Qblz0snw6MfLslkXC7KAViEaQXTBAq6st4YWxYkJk4G97+E
+gJ5KrJDQFMeHE5C1wVS7Vwaz3a7UT+deL6SzdT9R62OE4FCaawjnybzhJV7StQj3KJjs1cqh5bT
+5Wiyqy/fzAuYEHF0V9eYd56blzgmuG2rd4nWd7LaXWQFfPgNsSLfhPMg1LBJFdx2UH1FwwSkSm3
1KrRzOB3AsG4KoekCbUz9OqBnzEJgRFTLnKNJvNppNprW0YI/APhIOE01KAxGbuXejDAQVMp3top
KOQhECYdFGhV2pK+cnaFru6KiUNyoxIRqSKl9haP5i2wAZ8ZZUePQgNJbIkzuye8aetkKJbEzbYT
7AbTvSWwFO7j3DPgBCWqkrNgdu3BbgG6mBEhG2Ij0ZLATN3rfjZqd7NZbpZEwHJLsrxd7djU6VB/
Hdxh6D5STT075S3RHhagdn0JepxedBYKajo3Jc+zIRJXN9+AAG0Fm1eoxNvGXHZArtcoxwkByayg
sF6uzUAByDKAqg4rhpuWv1PlYBdXuSGwKvYswQ4Gul/uZl3jvmhO0jmJIRXbP1HzpVnEeuzZbm4R
WW4L+bX8xPR8IoMGwcjZ2L0UPcfyAAx6y91nyAIt10K55Vp5fmjM7qANeOFn+RDRmUmLfFAQn8hT
g5/n1qLccLAOpxqqJq09qhQgyrMXDK0Yn07EYcrbSKKMLNxmEwO/it1EPiYI0kNMFaH6Q6dtx18W
9aaFVWTke0PnxD3+QiCW07EHRiLaDhsVZlmGmVg/KuY/dcXUPULOkrZ0/H6BzZ1Ac3XXqtnO5irf
O9xJU9MxzeqOLP/Cn6Wx/RcRNbq81Mq05atl7LbJLmVDkOXImluO0I6k3y3bvv2cyPuCtaeldTS/
yT6MEfnXGP00N7GGMzuyU3uUPIZWkoV8hmPNSp/GpQ/61ai7q1FSbZk9kE13vwGXtX8he/c7DOwZ
oUZTg6zjVR1YEt+EncDamg79gCSN74oAio1yElVzQsUzUXQXgS2tXPdNVB5Y+O5N1pxIl6aeVBQd
LE8KRbzzfVuHtpChOIt3Rs9ZVlR+8w60ZtfRtUttetHvauTsbCmj4R8CPUOtNDzztnsjNxTpNxoS
HdNCApB6SW6p9E59fVCz5m4RNqYP4Z0hd4ZDuXRB+RREJ7azzVIIjP/CKMCKr/YFo41Vp2862Asm
jbtkKC7xYZ4tnn94M8z2kiCqiQuuqY1Cbq4i44Fnvtj/JaMd8ZDKedxv5yq92VcVSp5SsdCCkRfN
Ty3FK43yObbmYxYNR0q3I7r1eHBf4I9pdTRS6hiAy//v+z5uiYUAFePUkzundPd+nBHyPFkEFU/I
zjGGkHiJsqJelRWEk8JpQgIXf8w3FSspG0tSAvCQbEZNO7cfawvEWgSPDxAAJg02kNuyhXFx7gjC
rmz1LVbZUxbcqon0WE6kfBboHAvjhlwnYYETaUGu8GTSSyBy3LmolDx5CIM5VgNetO3LEqIgTdqg
/RkAvWU/DUJs2hkrPVZw1vI6u7MSAC5c9wMpBPqaxOCF0P/NhWxJlaQzoPM1vYIIXiylFMZkrToa
FIsWykPKu6gBrmx9zcU/jpS4iJXkgmkPDzcIs15Sbw0MiqPV7TrtmtRnrnOrTPE7mHQuupej2nwh
nEpRh5DZzgKwiC+y8Mqn6pCGm1YTO3I8cBtsuORztENAT4R8mK6xrHnyg3KA+fYBdd82Bleh3F5m
ddB1Ro76lupFAx3Cd9TjJ2LO0+s7rQ7JCAP0BCwQClI1ulUoeynIujoCmyu28O1bNPza9wLZPUSH
qo3ga4fNi9Yai62ZmrMVLFSlNsPUvlVt29WNZhvFnwszsPUTgZXhRiGRCOunIv75ZMlLHU47lMRX
XVgXci8viRNfatGRJgZkbwlPs1lwS7amdJ2s4VLLBpC2GIkQuXSKdJpqwrKW4ma3jOwAHkPEJ41B
kMMN6TIH0Lp+CoOJzL/M9hZ0vKmT4P/1flqtGWzGR1kFY+9a5MEIj3yRw94ZywOvCR07Ptlphste
7SWHDL/0VU0o3FEvs5R3BwlG8YAEA9NdcbGYdZqTffSReCBG96dJ93nxaPvYrEKsJsWZV8/ujfUT
00toGcAuJtSfMvo+byi5nBfrPW2M9ygZaUNCr5wh0Sj6NjVgjUv907HSh8zGsqJw0wXtPR9WRbNh
nWAF2wN7vBZ2kgbdmPqkIaSWPJjbyCjbIEIA1u0xzZVDbBj7sRmBLnhDxJDORMQwtKvFGIEHGxkQ
G9hz8w51J6FKXJsGQJYkPMbzJ97HlZEDBIRR0zbTGHVykakyXj/N3uf9L4MoYifaJ3pB9YU+bxoD
tSn3AyeeNldu96wXTAE8p9paOiYatO9eOskfDSL+ickRCkMbTHRdPKt5uGglKR42wF/gcGlzyoWB
lpFodQjWAueCGf4Tj3QzbDGV4WrU0Onl8FJBtSsAhmA8xoMpBToaDsMgVtTAbEOD61UEaQOIe4t1
6c2SqvdOGt+H7KTSt3WNgc7MlwQjaYVaTLOPmsOhp5AO30BCG+D2JcpeKp92/sZnQVBg5amEVoLd
n+oTl3oTgmjjTR2YoyfegLW60x4Z07kQc2/dMn8xiLZFs9oxp5B5KNeceaNibWvYD7IDJAUxk/JL
lRamMZGNm7mxjG00b0xPid5DgjcY1gbrXMVGL8kY6gIvQTrk8pqdB+sBFp+zw+3sTgUIet30XhwF
cEnmmKAlegn9i7Jfap6oLG0VJBbiIpXYfTx1mynK0UqbM3NGLTlNojinWXPs6dfC/Gr9A6iARItt
cUfQjm87pDlYK8bGXzvBTWY6DxElUCCXwKC5GWfE9Cah7UwjJfZoWvyoiaPtDWsXw242dZTnSP2X
9NEK6c5a/5LKwLHAJc2umJurfThr2Xhq+vRUmb5QmmuatngLG1KcGeDxkcu2dJhkPq4W3EuCus0H
YtQwjE1AdkqvBlA3LMWr0neHCTjo7Twgayoo0Xgu5iWerX2HlEBsI8N5IFPNquSXmTLfbi817sUq
Us99WmDuPk+zONQfaZztqc0IAws6FJBI14+qRuCbTW1qLSsDIxiGO4SSzYQ9DLd7gFdir+w6/yeT
dqkaDFBUEmwgC5q2vNjpHVnMbY/zwIEZNBxShMeTp03cOs0rD0XHK495qe/n38jed+xZyBzXnLtJ
Uza4S31OT2ZfMyQir4gDWCeaCDOsPbwZswLwtPA7tDjq72JqfUEkpBZt2/q1X63E9OgZU6wjSk6J
Xq3stlhCznN5ZFi7UfCOoN7AD7IFhpE3d4Vpe2QeF4d1v5+azkFmCaWH21EYwRnAz1bG4coAKj0A
Mou+tVpl/hKYd+ZdPqYCxBHysR6Q6+n9VkJ7TfmzN0nVooXjOWBtur+zhZcVfgUve77KTHPnrnd7
bHRqu4XDjpVSQJ+bvhzuiClmZjQTiZX6YuEQ5KuY6YdofpoIvRd98uDJueM1ms7ohmHQdDf7+GFz
deNh6GT6sDI9pRPCW2iO3bZAnRFXvxoBhmF2i3e9foebtOnBSkvK8TPjD4NTPkVEQMYolhD28tjY
THg3xXGmfJLoM1LtjxFhXe7gig0NBooxwIsUsOQN5OUa3/Jh4s/V24jS/mlZV00qfRjbivlmqV6I
jL8Kx53mHOwmwUnlbJvhTSF/ulRptSmFFkJYF+XPwgHSjcaWITRycQ6wTcdYXBzSVAboYeJkuS86
7FRsVhn9L6bWJ+9azJteEGlMjSr5arGzkH+HHD8hV02IR3KJHgIx/KzjJyqPsfMtDJKtUKga5GPH
j3kk/cMg99YetxaddVX2hF7urSsJhkEN9yOPvxc20y3681jU2ylh+crUc2Hvz1tXRyHPE4x3eMny
yOLzXnrp2qX9DS43LvBess7ZOrbDRynfEcbaxFJa63bt0hnHkbltlh267pEQyibQMXHKQy1BE9+W
vxi7VqTzSc1OW18gdpzt5LgOetA1dZU21lR+hQQn5Ma+HRxkc3h+/3IRU5ttrCvPU31VKSRov9kg
NXwcfPWsiKmsToY5nPQZT1a+rVaLokIrjfIhbMAkVaTTYRdoSQKGXiqqbThPnuXqFqYSw3a9rmcc
Wd2mCb6p8mtOwCfNnI8PhWHzINWboqsCq8H1D90RqBVTbMwQ9W5GTZtkC+0s8yM8EPAXJJgbzPH0
mx7D1QPOlE7IaaON/CUxRBIgeJK/YSdOqDoK1pWG8sdK2wNxV0d9ObMIcSDHGSx4STfnTUlnJLsJ
YJEEc0i7g20I94sRl863PCLN7jUPc+a8DdHfEq84cUHPaFGsadPgXOCG7gtjrzT3Oa6PwpSRWBKT
R8PTH9JOBRyQEmiK4Ts9NQACOrot5hi58cpKpv0l9sq2IwMZuKVf/R4smteYFLsWo0RebAz4ffHM
FclkzObOUKGND1CPiFshhOtA7ScVj/LuVNKr1cLiq0w8h/PHfMQMAHe1Pad3mK88nF2eMdD+4bJ9
yUZxHOrGyy0bDC+dgLWr/8zBzP9jYfNu0xzxE76rrL5B0Mr/mK3kOdpzlHh/NFajYERy5KfAkeBP
9P4AeoE4BxM9Jk6UXQ8FEyfYr+ZDa76YBRYxSCmoWjr1lqz0qAYAYlj7BIxkD21Gf8SRiuC0A1Xj
XOadaOHHFbA7cfXg+PcpAKie2RACACDa1F7pcCRpEsWw0RAPIFbbJHi9ZqJyOYJhcBFqyOh54U65
q5q4pRVgIbB0n8ygZua6nE0H5drH+FDnmSnf7zj8SDvsLylXy5uG4qzm7FKxV8rsvKzhW85sqMaN
W1cUXDiAGDk+cuVXTgQcDKsQ1pBjfI7ofDBI0M8Sx6D6VlHs7asGiF9hUVdCFXhKY/9eSrdGgws7
fWCpkubbZB6nv4PGIcdblzg7dOJJD/qBvvA0qfImQ7dH83tyciDn9n5UXyP9p4NhlIYfqsZkiOwr
a9iH/Y496kXLhivf0fidN869a15bIEQNZ3BcKowTQ53KNW7ddDk3Ey/qPC1ItELAdzyUuvrVvGJl
WCLtldi0LWTs3RqOjryqCU/Z1JwTKlD+qlYROTD58NX9mApezVSe2qOnGZ8zkrB8tdZ3Ku2jO6bP
CsFbVt9jxAdQVY89bIAJs0OsHFBwu3FfXA1DvnWbAS1xeW1pvCMr6I1jx4gdL+fA125i3VUYHTtn
G7SGSRKgkLAUKKTrlbCVSIXAmEQJekgb+5AM5TElzaBjavd35KkXD+eBGxmvHmP1UvpwGMKOrX1Q
iaIlI+jo8NPO46OAqb2UiPznp73AT9sUknmogVejJom5yVnvhMqfNP+jVynb915Q3bEwdfBOzWlg
ruZdpMWKQpoGxkBr9vpEe+Up8Vbgr1wIXQTQtnhzlR8oRMSA91lrtvEjtFQgx0rQdFOgzU0Ab9mZ
k60lBynZ6DJchhpjXkv+5qYfvqWmCeJGCXJqoI52MuJCMpxhDwXvPx75BCN7ji1c/1z0zhstiPRW
FBhsa/Up80QZeS0fa/3gI3uGlC1Mcuo4POeVuOBEhfpr5UftIH4531L8OihPSRop58D5AxVpMOWo
JcMXNpFyv3VY60x7TYYGVOMYCCz2XlyKH9PwDXYifi84U+tE7OSWmF7I9jwgp1JcUt7hHr/HSY1y
irADc004N8QHC5aMzk6wGl7tA0PGymPBRpAqr6qfkV6kM8rU4Swdbb5SiJQo/8NkbDQ6z0LkQ6Vp
SqccN/1MVdCzW2xZYBc8Zcm98bWdCURrfCam/gaNccQSKp9nmVzPOHrT5v6tbFFsSucpfMYMTpmn
DqekSTdxUl90AmMnDkoj9MPM8jX6fLTGBvHKGn65F80kl6i0+Ify6BbG9nYAWiWAVqlEYy2vJWqb
BkNgzNZPIPJvPwZZcGawXzFwhlybTLgMrPB/Y5TtzXfDkW50Sh7eVEtC6G98ovR0czbhPHY6zaM0
cWvjWIhnynNrgKnxotRJqs8maztFISm6+E2gNRap1H8pu94uJZvs8prQKWYn/RLv+uysPSpn2rHL
7kAdkTJRemmKSNZQ0eRj6WBxCFGfYlPcEvRzHFWaa9TPvuESQfYMuMkgPySscHneJY3kN5fpCPUt
WWf5E9td37OcTk/ZY6Y1VHNXtTYMMGsvnPewdvJIguWOOY8bRSdOyIDppMKgrh9RmDydSn1qn7lk
3lomuz9KP5/oFU7DO+RrDXF/wS9HCvskL/qnr4jyEGg6RB3M098CI4X60bGdFfq3neA9UBr6aeMh
sK+IcDOlDihFBk22HsSqHMCAqJ0JZlrNIETy+/hDNd8YLWXdAesRDtdmZBK82r65LSdzs4t2Wp9t
LP2AUqCJfmIUqU2ICqsZuAR5m8b0k0WgMA10BN/RCEqJ352FgoaE4tOTSKVADMNFi/TxlhBEweIn
LpSd3n7mNa4bRoVcI0BHeMG+is1Dg7dIwkBcBb0izlla3fojjDuokaEFfAgBL0Yscx/9UQfr0K3O
nl5HEwIWi0iX+HVWdgnEN9abwUBkMl5N5NU+wwOUtshf+VwTyI/CDWwvjdVNz1zedNI9FKz+VzH4
BIPTbjSoQQxcDMu5rZsTDsvdi6Hqlch7TlXZ+a3iCM6xlkbV67wCIW/k452zgvQPxh8MgEIYaVLD
xMw6LDOKNOr1dxveeuESnWNo7b0FLgDzKzIOJZ/jwjDgyOVGwkCcnJKE/BNr9xIZrYaDPQGw6LxH
Kapk3k/TuJFC8q53yhtbOQz6pN7JOSx3hz0mpVkGznFyMNzZr5kdXxNpvpi0/63p18PfqDpJ2acE
9DaXMTkvp7mj2I28KRsCqwe6VEEFmf8M3U9rWle98ZRPq5qCpiF+nHKjY5dLRNDo2YKSV+MAIm1n
uo/5SJ/uJOJdvEMsUdkndTH8ypn+v9nqXxXawWjeRhxNJfqEEJu6iU2dHvOMgeOSls4lFw34P9Ch
U3pZWE35klW8GX3yRi4ashs5wGKDYYsov7CjHPzRcuZutgHXD+zImQPuZDfKJTZGcrlp9pzs4cBS
zUsJS0D8Xk/m+3ycauiJSblvHOejVdUPUlYrqXkdjuFFh7jqpAf+XqDzSINX5woGdAYq65JFWiae
OuI9fZOcGhX9RS0f9F474rCbWiBUXGjzbUB9XRB1L3H2SRjeJG7vl0Rv596opQE1OdkeFI9k7KIK
aCouVkYj2cCTCm8YEwEORPX2wohwSUSsy1T9WOtI/cIxhiMGzh/AAbk4hDS3Wf8wGVsNcCIcQz6j
TZLYaYXLr5I8dWO6IInfVN2FdmvYA1M3URCWb7PoXETmr9GGseJ+0FzlQnsX+6tuCFCpyROBnHQT
5/yMJs1i2TXlGzAPoQwTZcOshrVg0DkHfqiQ5HpWjjHkSJpQCbfyS5UVM5Guk+zb5eAmzEGFwzCH
dqWdsKIzEDStTZTPqAZ510ug3V81+zIieMz1JmQuHePc6mYCTbriKCV3JTE9souh4BXbtHmOuPRz
7Vra1AykjdIDJZaBEOSUwBo0oVW5hg61eyDGPCdbPt9nCS+ZdKqOo0QFMIVjAUISl7o5XTqSAiV6
a4X4KWCPM+eeuTnq3U1Vr47JA9uvxXiCXYPf9muU/9jpWUn++W3BvJzjV9F1bqeS1vxr+d2BHiXN
yHF+M3By4VcuWPM19QK3Z/ydrSNRcHCBBczCyNp9LKhvcITKKiXZTtVQ4ISbtM9ewRTvE3iSkq0c
pewpq3/bCMxcwZkjN6Qzg3JCBpekzDehIm47pYIxh3t2L/MVs+GcDNQip8xQt612VRm7rjAC9Tml
yU3I6Gr+SfG+pm6MDrn0+6b2UJb2QOoRL7lEXjOd3aniC/nLeiT1RDAYkGuBH0O2MhHYFZBfZZ4H
Khpojr/4VR1/Cvk7ApbbiQUcOcepZv9dgJ6bPaMQtiXp9DmoHAKrijg8pOp4ViUuQ0Z4aDe5IgoV
VlfkU08vs/eiE0EdK069+JZeeZieCkro5h+45kyUJQ65dvpC0c7anK3DpcUFC2WMRGen7tIOiRtF
geacO63gW+w9oTxVCZ3pePz3v/7H//5fP9P/jP5Utyqfo6r8VzkUtyqB4fxf/zYM9d//4h1df33/
+7/+bTqObcqmgU5VMx3d5Obi93++H0kZ8ceVFyHGZC7qCv8JEwoMFhrS45gtcEE9CBonLfY0V2wS
hkMxJ0e5PApLPTdN5YGm3y6Gcmkr51LCuWfQuah/iNk2B0bQyAyoEaEvXiqqHKvdV+gAVFsBIaxc
u+b3KHTfpO1wcLaukwznOXg1GEDc3Eps7JP3Vp+eU9YSzOJH+dPCvypjUV2wqDpYVCMyTi18hgbA
MFmO2FNFeyiRDMmrdx5znoysnYf2yRmHoyDbu6e3hqa0SCy+QY8suMPn+5oRAl0CUAZk85jfGvRw
Y9GFatZ3jejaWcOx61PNebGCOE1IEWj6DTgSSSl8/c6QAU90kLXIBu+fKwpapqJfIwPCDo/E6vs/
GD9sriK4akl4pva+0DoDqjL3pnSrVhwVo8gwxCI7vGei3Qm030Y2HSRUscgYKv7FnHKfT+Vq9etq
wDmTw3apZgOAH8VJd86YNzniWQDtyx0gsNPVSWeUlsVGhgCR8HHVlJvEPCbhR02JlwFPnN3NGG14
rJHgtw9FccgEnyxivpb2suNQHeP61OCVXwDVhV4naf5Q8PySSKjnZk3ZkWjsSCCDkjO4Tm4KfPvc
i4pDf3vm1sF/7/AOq0wJuXcK9y4TYqLCfLXzJJCd28xIbmY7kKr9dmMgCDKhu9AHtMRn20SnjPgV
zGN9GrbSk9X/Qa7f+6k92ZSVZDU+y1Z9fmaA6rRb8ohj+Wo3BBkb1hXv0yCbOzZ5iD1sAu/yc2cV
p69m6Y6S3B56qdknKS3UNlkDplT9RGaEOsr3Ra6eaqhfMw3bh/KmltO7aKsjsEQv3fTU+VHF6V8S
aUmOJRGRgd1mQQcmBjgIexOCgM5MQrGeCpWLg6Ivhopz4/lD0FQGMnzcwT1ecNqGEXlI3ZcYBe0F
6BWQ6lUIL1Aoe4cxJdWl9pCb6NEZ0k0ZzCt2X4cZKHRkb9DzQ5jwgRVd8EMpqxgAa6aDDaIURbnA
3eXfKhiiESlpDOJnbDF3Rf41LRxJuGdh0GHazs4AOGchbd0+AI8VFWh7EvlMPNiK58yXXWet+PPa
t960R2KljBK+lgkF15GIoEY9/cQfxfSZeQp68gyIiV6DbaKHbJg2IEX3G/0RFTiSQ9n/MN0cvXGy
J3XPkU7F4Bl5sS/bhNMPT9sGtO53TfG4SuLfYkIUjXPi/eRtuisrc1diwYqnYOH8mTl/Zs6fbgMz
DMFKijQJZ+h/62jIDtgMZkcGh3FnmXi3AH6sQZ3ENKC06xbjNSYxCHoZqP/Sn0+Rh8dtyyJvu5BC
F5nvjpXv2qk6hxLl6ipW71XPlpaHAmGEk0mj9e3xs60THS07gGD9mH1aYIQq6qdiHnN19hP9T5rm
gYy4SZkXDw85st1GiY/IqlEwSsHK2Mn/KHq+oeSQ586PTmxR8YvUDk0FlkochRK7EngRfoThDCmO
BirDOZ9iZrdYjSQU3NNB4WQVd1GfZxYf7ZYSFDkuDSYyxJiRUWiRr+kbekdNpUHtcifPToz3oTA/
dDYf6Bs6fYVWAZSP1WNFhlcoN96E/irlybIgdBBk/HWs2hls4n02d2CukL0FOpN3oXb+OsQhR71j
2N3juDhJX3kS72isd/hvdykTgNrwF2805H2vmfuYgy7VHUyNxK4CG487t3SVnCjYlvGtWR9Gqz5o
ZnHoOT3qxdwo0DCiS2eieCfnOmULXiE9r3uSiM0JcLwNgCEMlLOWoJfo1Y3NClrpmi2A8U69WeN8
WCp6nyl5rYbmjXpGbo9Woxxj2zrG2KP0NDutTljdSjYhKfK6zojeBLdFPtDeQHrDRprE3TFg+AXG
A2Wim6KBVewEqZftaxmmoma3weRAY03i9M6Wt3qt7AcMWNCrGyXZ/P8/ny3FYnKmGYqpaI6h/b/P
577hLjS7BKFgE+3lIT2g0o9qk5UYaGgzqKMHRy0eE4BrEKU8uSsgR8z/YZE0fyuu3YnZJzTIzdJ8
Qk3SdTNQmJY2MbZeOkfbAQNQuuL/MHZmu5EjaZZ+lUbds4bGncB0X5C+7y7XFnFDKBQS9924Pv18
zKkeVFYOaqYAARWhkNIldzf7l3O+o/SXgWWJzszF5SPNvzTmq3Ohs7591ZgtVrEJ0fxgQjhKH908
Pb+HH7kzX0B+hItJHgOfoqXXbB9f8KYd1Ib8Hu1eVOWhJAOufUUoj6ROQ1KnMygbFz1dOOzYfu4k
DEZUSiy0y3DYloqz7Ql0MZ6y03FghRMZOwULtqR3jV+m1Lxr0fTE7Tc4gG871MBA6MyFp9h4aGSe
eGmtMrQGA3F8y/JVuYb4fPBOOrFASPBtV150tu2Bqri4BK3nwop1yAQJf0XbNg6PAcW1yolH37xE
uSSzfSRTRxqEjYhqz45hJ/aWENuKYXuD8EHVKNJwjhj1PeqchUXEEi9iE68iM2RIS7qJyrowq+Kt
7YUfIdNbQ1oM04jawe77E46LZ2zPrvFpsCdFhpzTVARcD4y2cm0zDGx/eG9JSZqOxfMWynt8qdEo
YdZ4rVjfx8Va9uNWqLeeeFdE+OtuYTbWOGWM11goB8Rpcxw8V0q7AUxVREdEKwfnYKuQGGdCPvvy
5ITzkQisQ3c5p0NwFm1/kreNkjCmmVadPqwaqATmBKWKsm9m4e4yfGRx6PZMH3QCJEhAZTtYs9dI
5FbsRNndtNi5Ybu6h+Yly7sTjO87+Zk328AmbV0Lc8cW/aQLAmrz+JGg38IrZEbuc6KsUPyee8oe
w7maMr890zjd4rsVWXt9IASFD0cxIQSxQE/Gfbi8d4fAS2OCCN9KJ0NI/0mve23t6VJ1xFTtSDbD
VzJc1OIlDElmY+6rEPcTXYOKYvz1jcBbxMGrnpN4thE6oY9gvkU5oelIhNGcEsCbsfcS6FAwCoJA
WwxspAegrDVwC2MwYBoZXaKPAVYj7MqDWyAHDLWjWTAO+QirgBoY+4/zbvXTOwugt8J5l7K7jtnO
IimSISfsn0I9TbI81SiHsq7HVMimCm9O06do0ZV91Bv469EKtuXeMpVd+FI55kEhvFgfPmdSHkIH
nxrmChf7Eli0GcF1CRq6WkPdV8kXdi6ARXbjge5uQHKtMhZvyeXsopNaTaeZ3YBQRx/h6Mq0+3Pz
ysHhwBb7EAyeVAssF1TsrOCDCYamHNKcgRuaQddWtu2+q8Jz7wynnsBWUlN8va6O1ZP4cARLMWtj
t9XRbQJG/v3KJUfJBoVddQZz4h7vc+8LFj6BP87tHpdRzK0z+HWdb/SLzd4RCDzwk5u5jioDNQIi
SBp7F276ll8OCEeBlPMw07RP8kzpdYxPQEHjfZ0iwGPATX3UIndVYREp/SourmKrRYgHdrW99/Sz
yL56Bn+Fei+aclt/9taAcc+nfNrWQvHjhsDCh/LyNt5RGLB256Bf+j08cui+jcjcMiZ3WqJ0kApl
/qJvsDTrkMoCFMt4tFQg7WXAYiY4uoFyBD+i39UIDbmo/YKLb0gAgeuSyKRmOw3oOe0AfseNTifM
wrPDByziU/5cG+PZRrBpseoQiKTT+mTWt8qdtompHPDuHXJLwqZo5bOqKWzt3G0rkx3UQNZn+n4c
pgPc+GM/+mT6+MFgeaigJueeTvpT73YPCs0Hxdk+srr3PmE7zTBojrL3vrOeifApBemczt0yoztM
jFtTWhenYanvaSGjol8h4Yp6564x86k0DDjVN/jyjmNse+atioyVRRRnt5TIJLtVlMg5+2ABsUpT
LyNRBXICpaT6IxW5VLYNL+Gc1WIBtKuCcpd4k9pizY4ebTI/RQsR4RgADVPaCSuhe2K8BUoTA748
6V13pJ9L6ap690nJYbv6yhEWw7+/mYUj/tI5w2G0TeGo/M+wVPfPN7MSzU4/Z0R7hd10XJ2FaqFA
vigEZkEOw5fPLP08Bz8zvDCc5GvrzAg52IxIEEYSw3PWsuEmZKcx0UyqLAXqReLP4FVPNzO7R5tT
H566OaoH1j3eoGZP7Rg9zSiIXObUIjqVnXnc/Ixb8yAI+O2n+KVufodYle2qQg/HAjJleLhgYoxF
iUqROa1GKujhScGuPFfmKi/SdUNQchcgm+ZQZ45GxhzCtbZD/o2dEZyRg/pJwWESROUWYe12NhEc
TNh5CQXOH7OlPDWM5DsMnzl9Txc/ma68j4G8DbHkCC4uzI4ryGxNBihT7c7VDi2AMx4K3qfVmnKQ
QI2YnNB6f0OurzBshcXme5o4ddgvIT+X5nQLcuXuPE5R+RtlZlczajjoW8LA92jVHECMGljfiH3y
5KXhtoiKTdLZuCixLiHZcIEJlF2+s/ioexA8IP3VLNrV+87+/CE/NAj3bmDiFqjRl8LsWIUzypeh
2jRavEGXhvVgXqsBy9bqBoz3klRLDCBiNy2/pGZ8K1Xr3sf9IzDmI8x/NBNbB69NqJuPCq+Nq43P
RSmf27B5FjV+c6BVLkF1LbHp5k2CrxqYZU9kuSS02LOFoCQwEC93kCDwWn2kpFZjykR3K7XLv38V
68L866vYMS3dESjjhKr966s4q6dpGFKwDCMzKQ2zTjXimFurP5lseqRQBsEpk8yN8+KYa9VpSNuz
Ir4ZdG4r7sBMt7d0jq6wyGye0NtGl3eE+Lp/tu5zTu3n9IdE6AfXtA5uuzYIES6c+iLTE5wab4Ro
a31GpERzE+0T1Vwxwymrlzqrn1F2Azz9GTUESrL0JvslTpPdlOB14UPR4RUQNFug61CYUgwxiOgB
k9ebsDgjmviJTERJAFiIVKEGeRjDb0NhioU1BqwqmdpiAlq4jLjZQOjA41qnXBMzDyqHavMZ2mS5
AiXh2nSotbPWvtZmebeWGuZZs8tXq7yBa3jAm0M1RU9PgonQXuJ8eomfiFJA9I3mtYhpSOJD9mwc
kOMdG6Y9SpuyIqnXGie/FVNZygwZq9zBZ46UYn9FPTZxByC0zmfK6grDL8oPW18hlFoXeE2rEv23
1yvcYrhMMUwdlPyuQnCzTDQdhALXl1a1LhqRx7Lsr03EWZT3V6VkqChCjAjRNUSI1QdEpVfwnKJj
SwQe7/BD72k/bAAQjY5OQ9/HvBBVYq56TlJJss4/fFGMKFejJJCatgNBN/BdjO9iS/fPxsxZKz9r
GH/De71SgPiYMB9TNBUp4V5sgDL7nhXak3NN90nxbTBJrdAwZAOJgig8NNxKpErsZdjv1X7YDxpw
fKRKUfoOA/jNYJWf1V+MjzdqTA5JYh3idXKdPQKaiBT1c+K7x2CnDPDK2A6awmYzqDNvGkkVb3c5
0jLCphtypxjRRVG1ngfCMlEHRwl89bHCqCO3CyNa9O4OJ3FszlsLqw1lxSf1QcBwiWrwxOkVaXsm
IQvSEF2DppyHlrDG8BmeNa4HE9dDjOuh5QKvTwpKhhKBgtbz/kErIAq5Et9qt0WWtptTrJ8cRukY
bAewIyquONNYMHHFVqEKULjSJK2TTpw1EQ2WgdUMuFCvx+uMtLF6g9h4bbjzOgKnp1sXc0L5CwvD
wZjRdmTYSZ2sSjqrEkugc3mAL8+sQx+F60RpPNUgHHpk6I5HhhulSCfGfPWtLvOba6lXrX5TyQPM
1OxUvzljdR7RR5MwQgYf6bmFcdCGk13ouwruViMe//5cEpbz13PJZQijWbZq6Tr5CH++Xd2gnpLc
nBGtkbDIgkYSNq7eBbsq68x/3vG7GCEIMeBcpuwor2OPf9JBc0tH9Eqk1zt6JOg+PVMLzMl+Nd/a
zNmkr2SMXEMsWJCJ7i0WrGLvgru12Ti4pJsWOTGaL45bMmeNzg4FeWnkp8TRj/Mq65y9VbX7PGI6
nvHMw7Nw9XGrTQ58EyKhona72YjaIJ+13KIrVSh7pSh32YpxzcHqy2NVW8cUWl7Yzqdwbo4wLS0a
aG0YVn2Zn0s/a8KjoweHFG5elwOXD1tUZ9GBFxNUReSm8ga1O6jgBzgX7RYQtdGuJ4awzolE1L1R
oMCSRIb/FgynNSoPV33WpX6h3BzgGm0XvWd0i15d3pcuA6aS92XPSC7TnucDS7NsGWcdB1KH5pFB
wvLev3dhcR9i79I3+Z6AbCkRHyM40BD2fdrdcJmS8CLj4ax2JvN2oASQ9QvYfTUTV9M3+uIcgZTm
zxsRnEDGKOoWjhana7KaLPQQJW1d2x+UJD4uF6hapCc2QL3xnLJmnnFlzmnqpY7+MibWi1rMLypx
fqpbc5fWD/M2JX6Tlkclj0+tqI5hTeocTQK5T2XYbv5fL8tl3PLndYnjmo6hwy9VVcYy//KyVAgz
EYEu0NdHKph5z5rOljTX+PD36TeTyARh6sAgdOZ1JxGUMbowIFa0uTyNzR5RsOKG1zEe4Nech2Ym
pSQ4m2yI3by46HNyKYZh76o315HrPoNV1bfnVXmJXPnAo044qEJAMnAcLowEvhEog406rtSacQAq
o1TlxvBtVQCnri/O2N7mAT1fcPGuek49pTXnXKSXLtAuAJFSbH61yZrkVVoQPNNbX+e3sElv4E6u
IumvVhJcyP1NrXuOwnk2qn0XyWvSMn/gqbKcHc74HbIX24bFn4X0a3sbLPhMFgrQETahE8o8PcXa
7MVGempIklHGEs5dAssJKymawxiHHxIuFsCNtk5QuPFW2yL63IYgbcS0Kz6s8ho61Xbgo8Gj0Xwa
TXrkSeAxJfjF5M0tp6upOisjD+iWh7MWNCdAM/wqRpe+T+vXLQLv1kHfMe6cxN2MWr01O33LdVoV
nMHTLirdndDJQ226fY+OMmjhIs/GHsqsL7hZgOgNyYtQguclrD4Kw2f8J0Tw+NGLfUMdht7AE2F7
U2lpDBj6aDWNKrhOQr1o6BV+5bXYB5bYkYyCY9T/969Jzf7ra9IVDAcNLOIUWiBK/3xUFs2gxUUx
d6s2JTHysGRcNtAxSN8lN56hnkG2Ipo4dYtwUqfU7vEtsnZRwuJ2lO9ZMF7i/LtIguPkvzvnmGOy
f0/U9NqTE5VBMtFxQXvxh8sA4L1buxUKzG27Tngag/OxH/SjeXUfJpgS7k8t3qPMJG3wY2aUbbhv
A7bX2Bj382f/jhDh3CG1RTDJruzAqBagCa4D91q+9qtCTTYKoz9yay+jLS7ZzMjvPVLSk81HiAQp
x53ieoAGaj92TfKQvf6U6u5VwF+spY4U47vim7RsHKfZOTYnhJEzxFZVQyOlbQWm5fyCSIPv39zJ
n95LkVxKzTrXKhYHE8ZUap9kmp2arDua5NkT2FBf7bnd1qOzYRe4geWwHuKK3B5iv/pqOeVLC6uv
Qh4vQhPauUMojAPpfQURsbTU+Vadao7YbttlE4YLbO8phRduKYXw6J+lkYF8Dk+OboPLGI6FKXcL
Z8o1D7OsgQSSB32GCouB2N3abAi10NxMt5bp1RjCSXL7bfledvo1U4x7u7rpNsoPjzzCCMB6NoIE
0AFC4Ek3II8tPVM4NKcuJT/eYOHBdKJGvDekLCiip9RF+Z6vB8xa0kbkhcRcfix+fPSAaggQXCdH
fsUG8RJY83WeEIQvq/BwvrGH3baI3idHwXfKkJT0pjncQ//ZJ1wa5Z43DBPaVL3xptgUhr6vT8v/
U1BYW2wldOD4+JW2YfTBPdeFSAoAa5SANWY0pB1gjQastOKqdHjAl24Nk2PyajVVvOkyfNPD8NUp
xHPEnCZGObMW2H6GOT2iVDjMSrgfLQZmTn0QDcTgwloFv0QxHXWtPUVaenYimG0xVbMBs5ZCiORe
6BPJtoczxSJ8WJ4oPiDSbNmVbxlg4XqtKa7ABnVQDbBczC82IyxM2UjNwydm4dcOFVnU7P/9Wx0D
yl+uH9fUTFt1LU01hfrHUfBP2/ogZqLvFoyejAxHE6Q1RM0xOytdeAni1bKk+ddTqmiYHvW5bH8p
5KK4oKgL4n3GxtkN39M3mK8XvKFvtojf9IEROTPj9En5HNviBqn00NTKvmpNQsKS2+j+Gk/EZs3p
a/K7KjE6es4hwtqhZjzHCri6JR9zVVfZXWunq66T2x4Wp1zMJ/qTGqFWeJsloLZ77ihrzlXXxqnQ
sp7rWTZC0C9Hh78Dr9NjW6LDC9dT3t50CtG4KG+BMK5soiHf44UW2sUg2C+seM4wCi28RBIwS/ck
kA0hR++xUAAfKriDJD4zc0J0UEIRYBdJ8aMEGJlEA6T3y8BXMS5bew+/l6pT4svbGsuOEz8MN3hM
SfvcQBToyZhKn8kTu5ZqedW/eZBF+DLr2TNHwWOwkqfQN1z9ACoXAQwDHNTkrrbNyCpibrRWcY9a
erIOluatslZE/JUg7ECPRqXttR3Y4TB4Sg7ltRyivRq0NDxir8chjFA/capdCkhEA5UPmZsVtML6
uR8Cn3/s5Wmza4xql7ywMuSmVripxdxcaPLPiThmuI8rzfGB7k6oY8baxabi2XXG7Lza/fvXpOb8
VUECAthQHdNYxCT6v5ZEhQ7lbdLHZlVr4hiySLV+MgtsCEMOgO2hSd+SMfuicQmFsLRaRV5Vgiw6
8H2g0hWt2fXY/2XtwO9J9i4GlhwSTAwBHMXaOsNyEZcRayC/5IQQbDpyc4J+P2ybrt0WMIJAbjBu
wZ7n4DYnjq6YDy0rxQjoeNHvDd/qjJ1FrZ4irNcya0MOOHaIyetrFw7cTCFV7LNVV7CgPqZrSd40
Cno49yoHuYzrIwf6sXg8d181pFwcZfsyRbgGITgIXX6hQOsUZ1/19r70sbAVtJ1wto9mKEHkqAQh
wJu8MTNPcxQL8hyyu7WPOQt9xvn+pCmMKFgW7dsll3aaVxYOCB7tWmNg3Uim0Aw9jM90qjbqRzXE
B7MwvMaRfjdIbK7GliBKuPk29CAWgyTQFcaIw9paTxKqzYymn/1MFLGp2GYkh2hnx20uxcNo3bMc
mmvjalfNNK7ODFrF0q7BrVJigm5/L7sGiYSrIC8IsWXUf4FFIkt8hAWOwqM1tphOtqlxawZcWA5S
x8heQ8A1UXlYQUEsw8zx0+3c7DuoSUhVj2vj0QRYMG3s15CLOb5Z5OuWdWJsSo4VJFfT3DgMkWqg
wS0xXDNGEHcqAesyF2/b7Y+QAaGEWysJH2HlVzyWOyDBE8Pl1eXJHY7Yoe+fwCr4lpVsNHRvNoO7
XGedgatUPttJsAtw5RGmRd3nlYjm2soAA6f5gL5XtoWUvvS0woYuymKRhBDVJi9VxYMJoyUhKbfe
SAcwPyvLOiQZwXwkTEdLvKHxZrC6F5laL8UoXoRsX0q7wtv9Ms72A1nCUxXpHioaJLqN0Z1/O0hA
5208IfAzDw6kygmdBglnTIJL0PPEFTjITSnjKrmPImBfxkDPJf204xRlhoutL+B5V+pyPRIMmWBD
1xfT1M7Q7T1s7z4/F0wEEqB2qG1udmLcRBTex6i8o1IfZv578zHu7DNL83Me/dARs5gKdUHNpciM
RGL3BIMcEOA1h3hSmJTppemXjrX94/z4H3+SoLV/SNI+y2pq4jCS//LH/7pWX8VDNl9f8vxR/c/l
S//PP/2vP/+Rr/zHd159yI8//YGeMuYi6b6a6emr7TL53zK45V/+/37yP77++C7PU/X1n3/7LLtC
Lt8tjMvib//41KKaAzr9T4fk8v3/8cnLR87XPb6aX/HHX77g66OVfK3+d5W5ieuKZaEvdI1qffha
PiOcvztsGZbP2LYwHMP4238UuGKj//ybYf2doxsFtmPYhtDEMqUlFO+PT2l/13SqAY5eajnDpmT4
7x/8H/q///3b/r/rAXXX/XOJYWs8BNVBiSc0V1V5LMvn/6nE6GRXzFWAPtqmWDcQrhidNnoOMs7G
Kf+YHxw7m32qlqfVCl2X3qCXYDy87ecOsFwJQAT+OXeUVqwsFmZ+UbGVmHB8qjEWKjAIBVhoUCgl
6Jgott6ciZIYo3CBn1Rc02FJj42frJQyzD05rrWttX7cxxXCqxC3p6unq5qUak9prAeUTEgtRbYr
clgGs5wVbIk0IMTOelGKdAlsO6UoGnNn9JUw+DJl8mKqfUdDBI7BboaVI8ChFoFzzhPywMxZ3arZ
CPIzZb8vpt9DZzd+XfWzN6rNk5vbKLEkRCIt0FbKQPGi9OlzRlrcmjg6k7+qqlVBYNZISCbr6QC3
mkufY1YMq2P7aHCBoi5VGsZEtmqgF7KZgaRFYFOg6AhyGBxnYEfWCuonXj/rdHa3cauAJcgFwOfi
q6zqawMIZjdpcevP0APXThH9xE+Sr2OoD/7cjeOqI3LRLwb2doRPnVqLPV1oDaRKTZzvwVx/Nemk
bIXb7eCik7FQHKjQD26VvLnjqxILWN7J0Z2G3yn/0Kuz9CNQEPAOqfUzqwtkW8ZI3CzQ/LlGrBgb
2nfeBzUeS/JRpDS9wQhYDw7CC3mCcqupCAPVfw7KA/nlgn9pY1rkxQ5mBTsL0avXyZTImh4QiV7+
qidE280pCge613rEDOu2gm++TMIbbnRJIxL3JQHIwQeLm1pyvBCRQZx2zi88blN/DM7dQExZhv3B
nM5V/x0Ilfogeu16AxKQieuHOBijTUkeKVpcS3VO+OD8gdkfRbSrwUxM93HQPyZtuFRLqtrydWGW
sACbfyQJAI1B6HSghcBa9k09cFIV46cild8DywkZslcY2toPS6AJU8M6IlP01z3rInZUHJJ+tTCx
6xaXum6iPQNU2kM5CVZW6PLr6xYbeW19MLZ/nQya3bF18P4ic5CucnHi4WQV4b0wnYstnHdzAHUT
avk1zg0UnMYjavCPMsWicw/6fV3034Ugr5F0AqeaXe+PH9nIu6eGmIRS9NtGyIul249G2Hupfcsw
/2Wl07XIzJeQWNaqb/Fyf1jWtB1C+MrgWt+saLhP48Gk0wnN9skW1WcTBgC7JByO7Ewq7maMXgyE
ffzyjlNRP6Fl2nf9KSfT1cvnmh8WJeeKZcW5icVzaJG5gMXFj0LGKVB532tY1zzVPlsJq/qlJagF
MzxQ2BaUT92J38MWozj9B9SlbnEkq33w0zEYSCkSsway8yJmF9vOK1JRIvQIwwce+r2cOmTnFNoN
NHQU7tJqPpRefJpG/2OQvGLJ9QkqjiR2Vreq1PZ48XdVEGIvkHgKeDHqaneKWEg2A8ZVO7WPmkp3
xC67wTvgAQ/ugPjmWOO08UcO33gMZ8CIYGiIt0t/7eDoWLxS5XucZG8uolY/TTVEaxVmGOPBhD6g
OWD3TZRg65G6JfQJ/T3G5dHV9o2pQfzhZehH4/jWGNOlR6TodWr4ak04DLNY/zVG+LBbJHsySp9r
i32kVSa/YdJqMvns8mqvGMbZzdOL3TOpUk3nFuP9VhvM2FZEKTVjxcogNrgpGmHCRY6atFlgFm/0
nsuOe7ji8mtXchm7VBYBNKbt/NRnaNCAEGOvcHZhK7YJ+uCNXYZn6CiHVouPg8oPlZkZGGSpn4EW
3l1LUPd2v/Wm1L2wx3WPFgFrUc6rYDHUKzUk1FZVyFpMtLUu+lfhZL/YSwFigb/BHCjxZGPfR+dX
uPwlS5H31q3fA01/m0bICib/eYTvkTcSUGQrgIqXx+DE49pWeNvK2vUnKe69U1Ovx6SDxliH4zF7
qm3Vt3prRVj4T5GQI6jwTipFQKG65DTkurMajGZTt5/TrJM7S0SB1w8auTzzW18BFoiW2AU9VSK/
Teq3abY73sEjPyk2zFh7qQ3lZzO/uco5y8bfQWidDVK9lc7ylFns7bqTKLWsjzh3gTu19daS83vp
MGfN5vKMMILiFIJCGb846fQxQG1bGZFxjzmYtVGB92k5HDplKlnFum8RQp3N2OoAMIOV2YbHCicV
u6LQKwG7pXQHcNc7iGhVdxoGh5NZIqisbQx6IxkgjLtZdpBKq4D09mZ10DDIuatudt97qX/nrJPa
oQQYGqhsjPOs9Mp73U1Qly39tTenqwxapmUm1AHLLu4BvK/eknRFbkcySejcpmqIMLpp23kW0DBM
lt7kef2oEd2tcQ+TGBD+dpS9qGYM/hocg24q7rx70Y9bxSpKudv0jpGv2ZJP03VITDkgtHx8sWea
M6BRUdtjMDUUy8t7ZCwEyswe9POElzy6tfGWFDwtqoxMvyEkDz3uobOSyXeS+j1uqxECpf1TE/VD
9NnLSGzaDBOPDapGXnZzGIuM4N6EsDtV56gfspictWybB9yCpN7DC0St5xmhcyTICCSSPq+VkCQ7
O054UGqneqLXSDPLtk4VcPpwcxLMJeBdz6eWYTDHG/FYBpwKPA1Tz7auGkD3RSRka9alz4kHS0ft
28Z2rNrV2wjCCvgayLrMOima/VQoJivL+DNzAPfVrboZk1lsQpnra1cJfqnKgiochbsyqQzsonR2
egwtYMTFOKUJablNTZypJOA9bZ5adL7M9REn5klPpEEw+hjCP0ryEeuQQXo1UxWEqfCiZLkxg2ci
YiuI1vJNGVmZTWWs+IiiYGAyBlHUguzNiMxmPceWlpQqtylpXXOZR37SqU+E4G4UVX+nHko9fLGC
BXh2EOxnfacZbeJK6UxZgUZLeAY3Xufr5WI6I9VmdrnH3aXWJFHvrOANtGOi6LOiAbgmP4uwmH0T
ZpBQxtWUBZ9GG3xx7e9HR6w7iI3wwTJ03X17qef8wKuYlFNQc6Mab5qc1U9Tu5OnBbaLq75RjsnS
sdcq22YiFG01T1cBAzifXZLf9O6livptq06/IqKQlGyg7Ai+5DiQRUQiSDz1eycQTxNKGObA4EJD
VfPDOcToGhybGWtwPTMCSbPmIWfsVX3W/MBXYWfRdxrG17kJXscw/wwj82onuGXd8dlcXlwKMDV/
MsEditvY2+g0x4qw5rK5U1UT9awSvjmav5MYtKmsbm0eWb4uinVSuTDtuAmLhKdFqCjbc9TcU4o4
sFBwZpsBzjknJ5dBzwTPmfXpRgJbPDj2ynzhlU9qC+N134KyWzsZgCv8QEMMoLMWzVlm+YdaQBYp
7YJpYhf4fYnEo5g4s6K4f67D9EYDxcuvLrEXO6/1aH02SEMp4Fl+c5seEgPMRg7AIIqHj0rlMTeD
vLjATXY52gQyDZVnNDtPM+IWP2IP5cV1j/nLzL8T8lskpElwv/XkJcJTIwJHiWx8Fd1Edkgqf9oB
xyWX7wptbo5DSeMEkJCMlZxrNye/FUY62Y7NJAwvUBHoaoZg8MIAvC+gl6dtoHlY/uZlOGp4hGN5
7ZCY/mQ74NQj1Y/SeQRNlFXbdiw/kzmgfkFU3PyegtRZqRMFgEQHZU24wJvKzoEaFRgV+wqGa5UR
5FcGqV9IPfDVwUi2ZajTzrvV3U1U9BddWqy0pCl2U/gjgQkJaQaSXQuelYcxh7tWIyGJQpt1SPAc
UMeTVwYfTi3io5m2+bk2ARQlBes2UWZ7d2wO8cQSiXzK5ZilZI4MEhvgTjFaHvjr4muEvVkN+nmU
OkaFSP00xwKfbS5bDmf7iR5UAZF7Uktizbpc/40ofOcOSH0stpmJS76BbdArphoplTokRM3svkVs
UtooWsJehfFQnRpvgMyGFiF3YwFLcjWUAJRKra8vA29lbVY9E1/+rJTLD+iZsYBLHBso+HV+cUXJ
6BQceIIDss+rL2m2h3SCbY3t9kcQa5AHUYv1TEXoVzE36UjRiQYG611g/kwMCHSQCwd3ZDzVkI5I
KVBBC4C8qvquQncoQHqVtvlDtQak+EXxwP79swJC6+EZpgAZksfUiudZTfB2tRP6BYWyzn5XB9Qc
icZIx2Ge2WsiIkGDMC7sUXg8y0sYDa2fPKVDUj5KCQHWwNZuq8Xgh4hsh8HV900xuZ4GwdtUypta
6RwNo/zdIt2Zishe1bgrVsgsryN37Kpi5uEnGrHNVkLSxphhRm2jaoVHwznZds19rxL2aWTjD7Wd
e98irG2Th1CMmeYGnggg9Bec7RTfzkZk3a6OQhaDkY6cqUQYkiutX5JLexgc44pW9hGMeC/skiWQ
Nj0mddF3JlC9JqGsLYu4Qs1GcGhgc8DqVn90YWdtZa88MYZIznZN/zrXxVGY4HYil1Yv+HY12z6U
0/AaOUjUAOEVHskD9KZ9F+NBC6Hisln3coPvG+VmRtPAmay0NpsldFcjpURtlOgxiFCuUPxyb6/K
nFuQ1QvJxXCHjIKDydJiaKWpLvxFB+Dl7Uvk/nSiCkNbXyJjkDRK+a4zpzXTeRIKeKv5PTTUepyR
5gQKb0yD/GqCaG9Tnz4FGQmVY2WsiAtp6tjZilyvvFHJALs6FRi8biB42WELjh8xtvQMSZFBTRkS
kGQoLFlGHT0KnvaU0yU12+ciF66vghlH7lF+T50R+70GnEhplI0Be83rTKx8qtB3IB5nXyw87jpS
Xpkx4uVovEilbgEcAC8i43ju6uPgWJHfZSkuG8dlnW83kydofuhpOy8IOZICe/pdzDbvBRaQupyQ
6vdsYR21gUNG1g4jyqrfFHn5ntt0liTJTBhbBYOE/iVTJPCVPKPyJE/KjhJQIDwuGzgh8Db9mNJS
+6YlNH9T6gbiysFQSHu33pvR2BZ8Ldm2XOlRQ45tIJblDMKHOcRshsDUsCsyR5Te3sWMDBJ3IvfE
LQ+KpOg0xuI+puJr6Fy0UIhvPVrTNMgKACh4QrNQh1rRNcc2+F/Mncly40q0Xb8IL9A3Ew/YkyIp
khIlUROEmir0PTKBxNd7ofwc4fcGjvDMEXdyS6UiCQKZec7Ze23rYkY72XofxVj/1RlnLIoSMUtt
9isbo19HNwl5Zor8J3AfOeA/gvoORfOGDwJdf1g8tfmQ0eup5r4rmlNpcfPVZsVIMSBGIf7iWFaV
8OgzkwYDgvCf1GE8nQ/30LY4Y+dmh5g4vti69/qvKdEP5I41ODwalyKmR/1RivplFOiGshJHsXf3
izSe0xdg1+ejvRw8XjIx/G7Jeoh6kGibPr2abfXHm46ejnHRs4kicxrospJgEhFmT1K0MFjbZVBn
EPMGn/YALkcT4ZmVKNyFuchW7nCIg+xPHA/o4TG7L1vd21UdQmwvnoyFFURfOpG1TJSX9XsfkLhT
RcHdyPofZcAUm3j+sa7ITRt3n53wIwwIkbuIV41GE0av0CVqFXyeEOcoID1IPEMZL8crey+PvBG+
CzxJemv86Cr/9nMNnbiu/yJlnEm23BQc4lnThlmuby5bkaGGrHZuzPI1dRQuTN+WtsZvYbRiK0hZ
q0RVPkTgbCV0L2TQLaIPtNpBU60GF4FilX9ajf1AvNJP9juHdG85RO3vkLZ3I1fQ4czkjvejtRwW
imL8kxT9h8eZcJFZKSVM8xLP5k09/dub+jcUkIUzv3ISlz+misEy5gwdCBcyCe9dTMQGWb3zY0cm
JyX9dUKPT/wDYy+O8mkJ8rTRl6ikdOi6mk1XiKFP1b34VvqutwSg/Pt7qii/W9v40FnfF57vb0rd
YkUT/gD4m3ytgUOMqYmW4sdGBUPBVcGLg0dTFujCa8AC9p52J5B4IHFWnFXLRKb9soV7j0x3Wnfw
pWNhHn2aKUA/p4RlPozYWFH0l2lfcV6cNYQ1OrbmrUmIKUa/sJ4Mi7xjbnjOhkgZo+mRKJ9qAbif
V703IYERkS1ZPIdrBnEQ6ZKACdfMSJxvvWeO6FjPAzHhdSc6ivmhW+msdxrV3mJMGeM5lTk3WBXz
tB9yqni6ZEQAu5P9JJQWKvJfJpzzQRWBdZHUu0x4Z3gZnkfhAKeXGDZ0hCI++jnY4LLrPpuMfbSd
IILHIRV8LpKDoWiulQrzYudEB9ONEUGI786ldTiadb+2m5rmgHVs6bBEs2G/ZetfSK5uM7T7usDQ
WG31GQHC2IU2/6aef+5o+jdizo2pxGvd17tYhwXfeAEZNvC2DEFmgExBIgVwHky6Kk5o/0VF3zns
9cHQc61NMvHq4h539r3oW2cZ0C5d1kn3gVCC/aKCAwGw9dH66cNTX1M/fCBwZszJk1Q4JAIkMc1r
OtBD7L5WeqqvpG8cRlh83N0In6yIrfMftQOvvVW1POVx8Devii/yvA4R7YpwqtihYr4MBQHZHK3v
JgZ4YhoswdLcDcZElCyG7aWBJS6IxC4cGorT3qyh7JUogccPEqgXuc5SIHyCgGcDuWfh66xKdXCy
4DBZHWVaMJCJGRaP3sbKHFJjW6m17CzOykrzmkWk189925+MQlgr4R2z3knWJdv70iPCTmY2Uicr
Y3SWILPp1cYV8a8KkjfR8WZl7+MmYm+bS/h471TI/O16GNcGlnEhLbRUPm1kMTtTqnaraTxw/Whf
plSP0Fgk9BppXNSSaUHT919a7l5zL+4PiATXBMJyBM2JL8S+/JvC113V7kzZaLNkWdX6p125d68S
YlW0UAwT2DK9SQZGNpIH5vjJcw55GnH+SQ8tLOvSx/+cjWcrVJjyQ+O1QClKORdeyfR1llMozmrM
mNFNzE+6d1ePbmNGn8VsDH3JNecJMBZVA7moGnAsDbKsFj5nKKqFre60MTG+K1tp2s7vCK+sCRzz
ogZDbtoQPaevxsmfiANT725CEndSkjUZZuRNJaLYaA57cOfZz7VwkkWjiKiXafye18UqD+2vPGhp
KrFgkQOfPnoj+4osRYTqpN17h3lIbfUw2XwPr8eE0tQAASnG8sH4/Dp27ZwQBgZEwPXhXI24xbLe
aFc0vi0OkyCaLkoxvpKQtqg9NHmJ0adbUSWcTp3kpaztb5XbwdJpZL2ppBjo70DESibSGdwW83RM
ZEbvOn+sCBZZ1uXwUwtqRebZeJNUuUtHxF215OjcNSNdEMhayqOSKQ3pogAdi42Mmje91ckt6bj2
YdhMT672mzQ4UczZuYOaa2mm5cqCMbQK/BzLR/+dMFlrGGrFOf1DFZcefQXgoLVwyerWgT5mbosV
vVvEzjCs7bxklKI0dN9Uko5BIkpRmKuseSSAUrIB60MYFj6ncgMxYs9ld3J9Kd3qN9S+2uyCM182
GB5sxG0Eytxzz1yJKDQZKNkj85nERFQwJRvr1Pm0wIIp/J0m70wivNzH2XvfNJBzkpFOd0BpNfPS
iiE+lnTpKS9hV5pa5GFcIN/QRYrkiAa6b2R8FowFlaArWSYxIeY1ahotuITacB8G9w0dwDxjwzJL
b2YJsL+ncE9HvCboP6ziMKdIqX5JHvF6RDK3Jo2CE2GT/oROvNDDR8eMQG/ju+UENMNa6y+uo28j
xIMXYs6xqilcxBErvu6zz8Suoy/1JjjCAYHnouS7zVGXo4N9HRo+lDbf3k7LEKoD9tVgXli6cSiW
QUerJO29fd2QtOzQI7QDvOhNjjOoE1ffYpIVqpl41FQMRWtAu/GhHDmId/hD6CE68B/DQ5kgDo7a
GkvNWB5MhMCxIKdVtj+w9B/I69OVVntzFCnd2NTUt74dJKvKGfaycnvIa8WZpfmvWWfaSg8/VckB
vTPptU6CiThm4rqH/66QpkdR9zXVktqiEK9ZE//JpoEc1fKB8op0t0jG69qmuzL61kzvggcprkoM
j7rBQKFa5R3GSe6SKMK2FRvo1oMvD68/KjlE3IN3TKPkMytFRNkCublxces5OYcsH3584vEUGh4w
bkMr4EpyuCD2Llt1/sGw+qMovBdinUoW7VbnapUDqAVO5dhAOEyprLBI6oPqMqpH69mKZTPrGG4G
7Lem+WSHw2s2xX+CIDEoXDqO1TUPXesyxHEKHyAQc49u0N/ZEQfgTLz4VOqXom532oRBf9LSr5Bd
DeZq8Xey6Gybk0FDp/NxlOpRuhRWo21L1Z49Ff+IjlK4kryKdIKr51bjws4idkzSYEQTgf4YcBlO
w3MdBse6TJhEUAnTrTBRFqXmLcgYZwB5d1cig6jT/QCWfAXPe8klBiS9wmLMmMvFriajk6arEtu2
S2pWDoN7ct+iBkN1SPUedIEOyNODV+TYYhla3FkOB9um6/BTZrCBTLenBzjTE0z/MzSz90bI5FzX
7Vsa6zsX4QAUCLJEOGk8Mti5dsUewtmLnZj9zaOFnQ8FdlS2Xyqy5uBM8bPwCowiPSzumCpMFJAC
6FlJU6fDrhfJMifytNHtdW+1CSC8FPBm1xLsNfMdLejGkY8IvGjy38L3P8VKr0tahyZxZcVkHS2L
C+Vk5PCkufysmnUn6dL1dvXHKLxFM0Y0lptFbl2hwAzcSbI9UqcueqHEOg3HG6Gq35UFipIRxIZk
y5+4tPax75xsyMVYCVagkjidJvOEkdjD7iNtCUqpvPxulXSyukamn1Gbc+TXnWYzAlbZ6Gn07GbW
Cviadh6zZD1yTFzXc8/LHOEtuwbR0r5d75MkULfGwMTb19OhshHcG0CRdFgeRc/j609gTk2blmB2
rULSnMA1KwhTFRkOzqRunmsUW+rVfJrLMPPbYcHHOUKPK1I1F09RSXca5xbkhflG9P1vEsDEMZwB
lXzunpykQYudS+id3Xi0E9vCCuY2h1hG/VaG1XkMp3OkE98DbhKweujQnyShYzrYXfTtl+OwKjzt
MfjE48RavHIcQsEzL/10mQA2LjmdoxavizFlTiNzJvtqUJwX2dBTAMggMo9RWfoQwmGvOkO/pXTY
I4WoVh5f1iofkNuTUxrVEV+3ezdSoNptl9xqzXWXJDjk1UsRiHg11IwW23HYRAFyJBFFPg1z8rvG
kW5CTEJGlGu0UxwbomVrgX5PBckWCnNo6Fi7ctR9ylC6sUKQPV+N5jVLUCsFIodsmpRAUSBCrIM+
iFbxyIF+MGA/l+YpqQcwCTBbWTuziWss7pT5E2vA0XJESuOK1Rxj7BZ7Cd8hTxgzLLxpPkmyTLZA
IZRfKK27TUFQdmjjdRBuvI6st9x3wbW24snTBuLmU3ORDGxnfkEX2CW7Egj9W2lC6Y8EZZHtwfUc
co+I88D/rF1c82zwi7yfBSK4XunINN4p65NP13Tgy4Lc9GRLNnjQfJZF2vIMctBxnGwLuHmPww+y
lY+jP0qdp9ox0eSQDpfo5F951nacIFDLHARvVWBsJ7snWE3CoAeBjtKKSv5t4lnB2WTbYOo4B9AQ
I+3F7MnMiKeJcsru/mZMzCA64khOOKH2RnE3Aqx5qukp5XtotCaRsqg0+BKMEfGP2YwEerfioy7L
VRnr04vnV+kSpc9b0AwskzriuLC8sO7B0EFnHSL8c1246o3eHBoD42zHV2FNzV/PJBvYKb3doA9f
fYknZGripQoQg2BR/uPwb65CSu2Voc2DXk+vd7qVvxWCOWXnGj9mQ8vdbfRnu23eMs6/Kyv3dpqY
wEWO/tFMuB1Lp/MWYuITdbTfNoXf7trWg7ZRABjRnNynicp2Jj1CjlhxtVC7V/ool9LQjMWwQi3Q
HYGV5avKD3IAzoeuB1hmVWH6UnjGUSfIpcmDP74q1F4GU4KAov1At/0TuhpAsZCgDX0nybZihrrN
Y5qt3Uicodtf46o71CZl02jAnu6BVBYeySK6D2pGtQyBG1w3aSUITNTYOUHNkrxSl1c5JtGS0+DA
cxL4CyPrHp4PEjCuzNl2dXL6vD5x7Pp13oxw6A+hDVSjbt97l9mOw16/SBD6K5fFILAdTlNedUr7
8Mt0fRaKQduJYBCrcky+6z74zfzib4IJAgL59FJh/8+d8V0UIyNwnionrxhJs9ysBj37jZh/acn0
J+wStP4s2ytpg5wuAI7qrv2UAfkeRsafondotebTd0yd6lc0WiYsNs2Qsg9lRrvSgL8sSKSYH9qQ
hzbGV+HzR9lIwFPOuQuD45QcpVX8hE2v4VEEeua22EJoQYSl8VW0/bS0BEBx/R0lFzRq8FxNvR9b
LtE8rSQuZsfzPA8z4wPJG/VmN8HZAqbAbDjJaTkN2S0X1g73b0ax6Z4LnY3HLHuSM/WNbGy8UTGq
Fd8wvjgaMXyfFG2J3Wgqhq+K2b7nxY+WFbChFmVsS1ZOmAOlzeKlrocQq9rgw6jqVV+Zy1ISeqd1
aGAmtfIyuet0apIsIh5JMLU8TtZo0W1uX5vK8WF2K9gKY2ov6nqwd054E4jqonbEqq/PKc9iOpmA
W0d/xMcmzjKykfC4L16l74Z2+KiGkg3PDH5zSGds07spnBDoOQk+cfUiSjysnBL9MH2WFsPfqEmu
eVvdmySMee6p6hMclYMEEM/ChMsNskgpaexCnvB1AriRB705Mf5ZIwN+Ukhm/Oc0Er8qRT+nAv5G
HYQkpaQWpkitG0hOlA2jE7IL8GYJBY7RMpuD9qY7Q7X3KuD8TlYxqC3AhVMgpq3xx+tiMq3N5urW
nsbpKHSp44hyHPtDMcytXI0ogCK0vFWYZhyyJg89skW1HpRcP6rjoAkbVEUlFtIIw2wyFdnaI+Jo
MauSYgVapolZla3xxWZQmUY/rpl+1jokCysvQzA+HRpxGlFShOUhyagSRzTFpkwaiMFwwMr8jxWU
xTdE2JtXCv3XqcTey8tHxx59zTlLcnIeymMAJT0a9XXfQabOnWoHWJM1RHgUoF1dv2FB2yPQfzML
bl+lueNGH8pDG6n0qwG7A2G9WLg1RITK6YhqGx1rTceOmf506XOifvXoSTTNN1K1lZmDlGEMwf6m
4j/JCIqRfIPzLC8Lrc8wmwjImiinRiG//Bojl2dkex5pArVYTbfotvVV1dv3yFUUGzWdnW7i+U1q
X9+zIr87Em8AjttXIyMCVrJ4QwejVgm77DlhQp/2tNda1dJ4mUK1pCXiedJYR0Fm0jvMV/TyxJcR
Us8y6/WBX+v4XMoi7p48W+t55op8WQihHcJu5oINxC3UzGn3y6q15NmX5SV33QpIva6gItGxA1r1
1XmSzcsOf5PQ+ivM5m1eydJqp5RubAwsc8hU8m8kAKKRtNg5fNHQ3mRNGTMJVIuo6IDJOctB+HzS
ICd/lBa20psvDxoRtmUiZH2KBWW207aZXAxaUjy6DC+TCtPybEpQpo6Dmaz7KU19XWUuIzmfeBfm
BbRRoXTRVFjGFgAZwlOVIb8QK80zXaZ4AtXOoivqdWF4JeN7gGd2zsgYmtsmspJzJ83FBHHv2FQd
nNoCfwzSADuGo0DWDvYZAmNwO5zzuiGmwy1PljPcbdw96BC5ySOL8xwnukHF9NHbu80mgCMMkHjv
RLcqah6wKMsBK4NeobbjvHkUdXlsOINNtbUzaxrAQT1OK/LlUa6gzjsKpzk2iiU7br2N77YarSiO
conWHP0ecRjYLbS9IiF9lTZspqBypzRwHQBKsTYmhzEIyEkloMpP8I2086AgmScCsz4wArhu6EzX
G4cKop358Fp7azIEL4L2jq8bwMhjD08zjgyAp/ag79FurfUO+KkV7tld1FM3cgrCGQsZnRDyjKhH
t/Yprj2Obwq5SVrFvxj8W3HN0+xEqPpR09ECjRksHb7mJqIzktLuaJhthCH5NnX0OmZbxREABYrg
X9EUjGrfhq8fGfve/klrICzZgKMyVRGKEwY5g7ibKU58c/yd32RIopXrZZe8Nt4tG4+SH70qVKRs
uPs6nq5VFL/GfXCXoIJcFZH4y95QxkTI/CUnYWdP8c1O1H004jcrD+9F57yMGkFF43vU+Oc8Ge95
6R5DbMbYsccJE7ABLQqviIKJOXXGE83fvUbgdOJRT7TuLhbZRZ+3FJM3OnQESBZfbXhr645gMKRs
bQ2OM9jFIXBujOsGHTyFZUuR3OUOz1T/B0Jv2JzuoZd9m0Xcs20w79AsiHMRz1/SULISjrxUtrhV
1o60c2Btkj0zrmDjdrF24pj9SobUtm/pPOdqKeNd6OV8Vs67JvJHGkB7Kv+PVkuvoy1eJraleUFg
INkYEBXAxuffaR5+sqf8daFqLwcbPn0SPSMQYejglQiHqiebDnYW8bBaPCGNPh3GWp06pRFgXj2V
DakHau8QNOoT1CBQyI3BiVOc234PzpMWWR9aLc42yG1Zx2uNUNYcrgSRmsvYR+SXdEeT5Tiu6MhK
qzz5kXakYsts45Lb4jMN8oPbxu9VPb0F6XSUo6DpN/71PPO7dQ2Ad1TSifXC0bqdnmprJJqc34wI
roam5VT2H2dWamLsGP2UzvT4PvjaTavUgc8Gk6npmU2Wp25O26xXuf4hE/3SdFm9MGz3EWbxe1z3
X1l/tuzhhmDmq6Dey1JUx3V2mx7TVP4pq/pZxJsxoivQAs7iovAIrv0InBvBrD5ZUFUQvakIOUIq
b+BDDkWdXLHlbSeb5OVZORNtvD7Eclp3t4pUviTcN704TbVH7pcEIqKInh4I8raWCLeWqBTWYXf1
OET1o8cREzpvNh1iOpll0WKqYSz9pYMlZidckxtHxPK4qM34S9EMID3PXesOMXSt8c6I/1KFPZ30
6cWx8OTksLiVfEkN89I12l1zabsx+eDn776j3n2KMI2vcRzlPVCXQDXnSlnvBg/k/ACiVXsWBK24
IIzyUN5MT72XWUkwzP/6eYBYigD7OTnFbB7Os7CjK/DjS6nSm0yHty5LzjKr4KUKEIvdcjAR4Pje
sTW6F/R4txj4Qd6HV8W4orPPmmIChfC31MVdy/R3HRarK056pF904LJ0CRjTuMd8TG4q5s0reUbH
dU6YZFnEuMpWexFE1cVtcNZz/zEvIz7W+1oShsa7H8USauEddjuRfvFr4I9YwUFnrnz3Y6hnUsAb
8RgHIAvCX3Zjf+8InUJkAhCSR4NzcA4borp0hjyhrfe7i1PeKWJAIZNNQdcpc8cJyQ4th3YzJgoG
HZPTDMupSG+Npg7/RH1p8lZFxoXIw3Mj/EdLz8yHwWHYPFOMIOOL9gw3yTOslS/UbV7m5r/KbOuV
CdDdkvLeIA0hS/GEe+TWdMWFwc3N1ZObi2IsktFb3X4MyXCGG0QeWvLOBPkipHfOiWpPA/tkN7+5
EOc4Li/SU5fS0v59sK6Lb5Zm34m+cQvtPL+fYL6ekj4lp7JyeOlyuHySMdNA8G5F6HoMevQrVmCI
FYGvXfJmAc4oOtZoXsrhE6SES1f1eZpS0OfWuzOKcx9rL/MXMP/7hQV6SW5dK7qhJAIiRBfdGt+b
hPxCNrqwTz8sFb2NLlpjdr3PxHUfjjO8zHeUIf3T6P2oOr9QNN/6wn62VXTzUdgHRcEpUN4o/ik+
UB1x8yU6WTX0qb1wvFq+uOk+ryWACvGz3A53TfvVihLtcvKmkuk9r6br/KEmO7lQvnUAFiw1XRk5
vqZCvKDQffzbdHTvYZoDR1gGw/Eb0tCXxPMeTRLfnHbtWOKiRPVdtuPBM8MXqAbgByWMuEdA948k
+LWuNZ/xJNAm/1qp3BRkq4SEms9vAULFzu+P0ggf8xPFtTobwniXcnjN5wzS9GwaCv7KtbPky9Da
39DDL5ykXpgN3BxMliDQNgr91L/bRpf3+e6NnHFfzlwxOri+Dbqv7l/Q9BDtKm+ppr8jqXlUDqdX
r7g0uf1ArjHjVjfcmWwQGZZsfK/gdEgOv8/75DAjPvEnZDyRdTpcw16+ih5iWvQHVvHBtqI3W8MO
qGMv4tcYfP7bXsssehV6fx7a4mRU9rJIou3YZN+2lX227/7UXkm0ScN7W/xVIcQnPqE9atc47M7J
wKs74s7w8DyL+xhsdbVCnl0SHy6h8qcfgkdOs91jq55FIO+EG9wodysGbTEsSI4h89v69zUGqEE7
LEkWyjKUtbw+PwjCt3/v04XkIV+jSf+N4VfTQOCc9zl/CrcvP1iBrzYEMD86M8R/GSFopHb2Ycb6
e8FN0Y4uam/skyLEMDI9QdFeEkbSdXfbM59b1q1mHjBmKngZff2piDcI3GFw8xseZyzLRTVSbnR+
7FV3O4rv8+ZlmnOVtbba8ruvux+jgAdI/eRSUTE8it4sMs8EK2hkabeOfIQOrRm+bK4W59tuW1TT
ibgEwgT1U2PjJg+iHZTBbcqZ1KNiTx1xzDztFWHFvvDIYgmSo2NMm4DQliQuOFVm13lnbwMAmWn3
EwPbqhJvO7jRm6EhmtKwtocOMdh1cbK82cnSV5eBrPTU+BW5xjnJZFmsX0e7/Hba8a2wvD/dIJ+L
/HnUgpsL40l3LVJP5Wtqstpm/pFUWmDMBtF3dKaim6PAC5UWrl2gxk3+IVQFCXIkM2I4JCgryUCI
EJzjPyOnYOfrK2+k5SXwqCIuQseyDXv7KAt+AamTR8pFQ7DQSiGvTELF2mAvS2inU15eLCgSWEOP
Xmqcoqo/qnTfemKLPvtZZ5AHVTC+sEkkZxqouzwUR8w+x9GT655Gda8/JXqPw9tBoPpbp7NRUN5y
552nPnluEkKFMTWhTfHd6GhHpLRGEiH0sG71Zqubah8jltFpS0ITQpH1FkVky1UFDO/+PMv/Qt9k
Nh++GoQwO2aBWgrvYk72yx9mqBwvHdBIHGHQeup6dWgSwqTRW4D5WVbZuJmv83yiRJaoB9ERXfuh
wjVjyoDlQB0cmZ0jzhy+8w0p+gaE6SZSdcVsgOQVb7rDmsYgXNbPeZldfESI+MMY5kyoOuGt8wUE
W3QSS9tFSCR/Iu4i8sxujpD3qpcvloYsMu1WddDNgmaTrkd6jXKWG14u+yiURsYcJ4OWML96VCcZ
Q7SxUYg9e48k8lBP108Nra3RDf7YXXlw6E24jgHJGX8+hiRSPrzjfHCNgI+3hb81Wc6IB0k7/zir
K3tvmwYn00Ga4wLUIosgZ0iJToNWQki6VLwxu2qtze+SP2/g+qd5QWQVASU1CZ3yKops2XvAnoty
aRC7Pb+ZCJ9IZt5LyFc9jYMCja5Gre8VdMaiAa5rvIRlBAHPCt19Ag0P6cHBAosSG9NJ0rwNgYxg
khoVWQbm2vTsTa+wBGV0ZsIYTLyZr7rnOpVrPyEEGUKnzYgmJBXAi7RlPfqHyAnbpW1i0MHNX+jP
GMQO01DsrQZwGhRIAzbsEOd76F1rGywa6j0UpuusITjYRXYIyXBKN62JL8fCqVQuB/0X5u3a4QGS
fKSwZ+f+tZC4ohTgPkXqSgyqr26+TVwfd7K6zefl+VsoIpvmP5lweP8Z6d18b3zTsm7rBaTUkIGD
v1sPDsmENx5rCQ3R5CaHGAAi6YRF/SjjuVSLoSHZjxSaBFImWRFsJcz38Tn0xgvK/kdIw5wqqwaU
KPyNpz85PPpTpU5tN76iJYP/XFwk6oK61RkBvuczKSIF6M5dkOukqWkB+U/Vz+DSqnFMdDm2uiKQ
Z0hNyTNPRt3ZOqJW8/0dcOTMquAwb3g9GsxIheto9PZtRsN+0DZD2G5b7sK4vflZzUSH4OGItGd7
MJ912FKeny3TZvwJdVh6OemOvOuqW+JrZ8RcUKE7qxZri0G5Gshsh8MDzy2QkOGFgcnFyDSWQP3k
1LDoSaNDgwuwDucTjp35aApW3nIAbUacQ+ENzD9mRyeZk6hXwbaG/aXwWE2LaIMjH2KrjYOQQoH/
TwpjG7Z8jfBaJdn0LtxnWztRkSzSI+SnQoEDH+Lz6E5bdNRkEI+bUAU7dqC1JbX1jN3DJYR7GKoF
2GnQ2vMfT1xsYH9bHs0zs3TJYjBLzl0Fu4VmMUJGfMHbeSMck+yqZHFRnX0cK/hEQfyk0e+Lr3QE
Dsp+jiRiQThyTeefC9vbpUb9nKQWuSvtVg+DbRq/1ExwrWjjRBscdOuehpXW3YYQnA/VoEM6qwb0
cGoetRVda7Y9Aiey2Dki8KSDpqiD/X0JFxuGwbqrTyZX1fWGpQaZ3EnwXMp2hXNqJRGGWmm76rR2
G45ybRVgHhiMD4VNd2sAHp3tfR0F6xgfUy5BMOCZVjuXwFpse291yhfHAY+kLwaQ2oqKZZUG3gsj
/fdkIoHZRinyPd9UfhMcGgTRJrSasTipmJxc5Cipcgl43A86w7nRXOslcMcRfNpcHdr9S0Qpk+XW
R0Nec5/EW4383DDe20O5rh36eCYYbrUsKRJ9HM6O/Coc7dSBhETedsrdEnKsnlkXx8SBbDtzkNfK
FnLDL5It32NaY9nxQrLXp2HvFcG2aIAicZn6v+k519aax8UzFwFew3+XnNfqYG6HDOXoLa5EyknB
BOaNM0lDQJwGWzoOC+6VT8GfWVm8HbFU0qDehFDTSskhYKanJeHaHIjFrh65FW5cMhdGLbqatvXc
6TAhY3lNNHFs8BzSIVuytjJBsImuIIgnvGsTSowYPjAZdahkFmK25AmdVgJZICzMUshdnBDUyaJK
UPq/tVrnSw9AatHdgyi9oTW/FjEa2vrf1VApeZtVCRcjPjo1d7AkOctzoXsOO99HoZSIjS3B2vbe
OStBVpjyXjOGyyaoXcQTZpTKmPTZrs2nOLRRDBOfYiC2MTrsAiPYZMDyjMbRKh47kpfjbvrtgf8H
BFw3Knmf7+SsS2aPDTC6/DTU2tUNOGvZCGlRrnRtfJzAobuluWZ2TbYlY7KofjK7D3NgVCWhyxik
GMffHnUd5IFcJ9nKfwIat0E/vaWTtJq/6MZDupEUO+WUh5wkGago+WtUGwwV7Wdds9YIoA5e62/r
Sp5LLz/AGti1St+GCV610Cfxiz26aZ+Rdj+H+aklUzlJyn2aFIciGl/gfH8i4F+MSbBv7XyPXvZY
aMkqtXglRDbwiMA3cgLiaxjRpJqTv1NwLB2O3P507FW1VxPG7w6AFxfO/s3N1NqiMKrSukGqomOL
urRpKdHyh3fLhLXt1wR3PYEBjAn6qRkQF1QCIZr6/3f0x2tV8N9/hXz8V1jI/zglP23VVX/7//63
/gso5P8PMgjy3f8bGQQix1f5+3+SQf79wn+SQez/MGzH83zXcXX0nQ6Qj/8kg/ATEylA4Dq2Yxu6
AZPjP8kgjv0fPsldKNws33fx+oMT+d9kkADSiKkbHhIY37Ecfuv/gQziGc5/5QxCo/BtuCAe0Evb
d23L/2/Ac5waduT6QbBMwv5ZG4n8JOQjpSAD/yqRj6Gxt5amRSAeXK7Q7A649RnYxWuPDcyYBVbt
b08SiYVhK8NApznEQCEDm6lCQJo2Mn+k7ikaCdbaJzRH085YWpSCaCuXWbEr0eeo6dMzvmwNBJ3E
fYQOTPYb2Ox4JxIsozMG8AudOpr3YGEo86v4MHoGL53GeMpfDPZP43YLmD1raUmmT28xTY+I4T3n
QDLtiXJkrBwtpWhWafGJn20pLLXx61vdvJe0pT6L6PV/cnRey5EiWxT9IiIwiXst76ukklSSXgi5
BhLvEvP1s5jHG9F3ZpqCzGP2XhvGzcIjoMa/x4QDtUeLRt/1afoMd1l6T3lzych8xlFjNoDO+qVh
1niJJDqYs1Y+sbxzUaVoLkFj9iLQPvP07HMzhsBUIvITc2LgCve9nKUu3VU5z75IFtYqLr8Kgwwz
iXiN/MBZGUi4ac2uGdMEXDyPnW4XnWttC2/Yws1AUdHoH7AJZALBsX6G+rDspWTGPNsVD8rAMLxr
YUmV5fCnCGGzNFwHhOSJ6Aw8gkML0G9z6ga2eKw48TyqKV/nqJ+l6LZEKJLQgg6VH83GINUiURT8
HSWc+Mx65OSW1eaHSbXjEupMKUVqK1DpNm6we52Vib1WPOLsx8fIgpgcx/cq9mckzLTLtP4Kfy6e
qqVNyRfRp0JwRnPt7yfIDA3hyyZ9bYj3I48x1czAE90kzD09m+ZTxgy45JJ06QKI3JJCJ4QQPRL8
0jSq6FHlSu1G694zr3dSbw+2eVk30CpG/OsdgMSsWurB2XPuI3Ef5FyslK3OfkdzlmAwAtweBM8+
K5wOd2GDwCxKTjklokbPszd8Kg/vBbL7YL1awr6hjX+arCvM2GVUslNGnal316E+eVLdppB9VonQ
K0anWF0puMh7TE7ZxAaJnVjhsdghz1xFG9eFrAix8U0GT1G8IgW4BiXbbi3vk+VS5sUHhd0LFyDk
GAupFGkUyn82JCgWncQrk7WshFCXAgvgpUn6pRyYi0/hEjQsORAoKHztyMR4kUOSQFaF3oEtoeWz
XAr3Wryry+iGlgfv6rTu5vYnI5+V5Kkk/EJf5MAd3TJ3OmMRr7w3SWi4KBHndEO0Y7wxFW+T464r
xMKkDn8A/LxEA16UuOTl5XstUKL62TGNjW1qftXTPws6Qso/cbyhQ2DOT4ZHZWwzZQP6z8BjYznV
FjGr/UXELQVlFBv4OicRGEBoUxIn1PcvfftrNQ55zMNOxQ8PsRu4mq0bJdvCrR8anJWMrkLph6gk
d2u4xvmX8POTXr3gwcQds4jhz0yzPaDpP2VyaMufaPrGPwX2B3lMwKvnfyNQnMb0WXGtjtC5Al6p
kuftFK9o5hc1C6lqEMc+Bm6ru4ckvNveBEeh3pRGuo5skyiVBqSLUHhWYcWePTk773LkmAUrkOyf
4iQitYx4uQOBRGsyJDZWae+T8rtBKR+pdONhmx0EvleDdksxXlSk7LUr3XySKKt965qBcB8m+ITo
g4RNYDnHRVjDI50AcDTuhjkYqtaaUDydJfGxNtnXJzjoKDaaXVBP3zLrsFS8T5FTnOqGznZooy9l
0ftk1VoqAodaEknXrYtkIjecOZUr6dDKCRpmiLWLxsIb0weCVNIaYQgTxFVWNofJcM9MDbOLsJ2X
fijLLX4Jh3JxvNV1ss8RXgKO9rBvTb9iSqnvR2dgmKLVZzQwTOABUqH9ruIfNbsmbM1DSDi4B9OO
30zXpNMJNTzpztG1wxRPi0kKPUtPO6m3uVvjNa5Te5fj/9cV+XLaHdAB26sGACpm6RXOmo2pcDgS
h6ytRGONa0j9S2PACaF73Z9BqNyiyGzcNoQ17hPfi+nv43vC1VWxBNczCztDo5z3Yo7UNrNykbfR
h0s8GOwYhI92Ef8LJbnZHO0ZTuBklkva1Y3lIPnv0zL0FWrAYCDrFptOKlcdVASkDcguSpw7gLbU
Risd+u4nk4z6NegTn7CFKB+gV9BN2HVmrKIKKlGFvFqUUMAxOuBeZNntyD+I4S1PsCrjXTF23UKD
JLWkZMYJ2m4b+9EGHwPgsoWHj3/eXqCJBZYnSF7DDf47rt0aVdgUyds0Dt0iRYq3b8H1RxJru1dV
PyA6nvpRfEciFE+YagsA3Vq3RYBERIA7dIeu1DGNc+tBGcNQO5KKGW/atnGxhYakaG/sFHge+/N/
HG5kvRi1t2fZz/kW9c8pCljETOnFNzjsY9BRJhHWVyNw1ZYNCbz6cRuj7Ob0ZntQADkX8dSt68F/
RRpWHVJ3/JSq/zbHbFiX6CbpWuHDs/Ty2uyl6RFizW9GDeUELVPZZm/4+V8nPTEICPfYlr23g+QL
8JkSxIwzB50zuXWjcTdyktj9PBgQ0aNCIpqZRbRS04QyVyrvVQPqtwhDvg+/pjEkFiOK9O4o47TZ
9J75FrpudJaxC6SQwM5xbH8qjNcHE1d9w8NZZEZOalO/0sNa4qmq3+yiSM9RZTyAanmr2WNqdka2
R4pd7ea19JwEHEbTMjKRAvfEB2y9Ib1wGV4CpuTXYJL2RRqXuvUMpI4USP6QfdkVQGPPK36JQ9fX
vSAng9FtN7D4qhmCr/MIbKM1a+lSROster2rnon7GCY2vRRm7NjieiFvA6H1GO/91LkLVADwgHRv
q1fi0pfL2tTZ5geS+Oq2Qb7fe5HNbNISTEfaZIkBa4ciKNx3A/cxfwwJch2rUyDDN0QQZJadvFme
WWMZ2UxoTktPtpeaP8yNCp9RthYbYrz+C6MqDvzt5Ea6v/5k3kWvYwWV6Ksd1Z5szWo3jd+ffFmo
M87FvW4SeRaPL4n02XCB2BeKuGfrhhFnZbWy2KAfkeZONAcvUKueUrBk/NVzGZkkf3JH2elOwp22
9p7JkkZ6S7OGHqFBJonp6PGFMwBCnkjyS5hNewNMNom0xtHpCMVFjUjyecaJafeEwBXVVaSHNPqM
jB+nOFoGYrGrH21rioaUv0HU3L3srsWziMa+1o3JX/KahXvwu/5MVk3+OfKStOUlUxnfSbRuMHCX
+H6cmzJYQoarsowIHz4wwNwo746zbtEDmtCRSbSG+BoxiSM7OyiLUHIy4IDU7UY9X2Q+PXv8mbfZ
l4Zr2UZs5CXMSJE1ocBi00hNAUXZeNTxx5gS9MSvp1iqTMdGgyrI76uK8JhUz5TQbk9iG7Vr60Pi
we9ZDevAuVRGc8CeUN8aHEOgjzA7uAuSwq2ZpqM+GlU/R/KKsBmvDoFn2YY6Z+HJCYeitmr52RUl
lYIyhpe663SCMwbs5NHJ7a01elpjema9tehdcy00/Sj0I/L+F4FvjHmGfyM7eU1c+SIxCNQgmbr6
8PGxYaRfSjtY4RmeNP+g19g81HiRWONj49SQQzzxYVP7FNvSJK3Kflc03QPlRJZvaoNywjeOKj/s
qbUHbyfK9hYPwAn5hnI8nnVwxlGwzKZrYJY7BScmRFgffUeDy/s6sZICP9ID30KQyEsFWdvTSX0h
s7iD2EAGWk2QTkIC17Ae+K3SoaWDAfY6rqbhN4ES3SAu0iaBhu2vY7vLSGAxQ2sGbjFGUytEaYm/
lvUxDL8U+/jgppegpSk7U0buLFPghbveNnEeDWAQiIjDE7v2DvBBh/jAtBe5gZlavs2C5pCK35/a
dcpVF+AFkmCN01giJ50DeBjVtsCT1KWpkwtTxzhz14nr7XC20lelqHHd8Ao+baFKTG1I5UFrTFD7
sKXPHYbA9wTNpwic5UDIrlvsqzG6xT3SwZD/CtOmTHXQhTAq71ZwwBVMA89ilXszihsTzYWm3VAA
eAIfAIt6V99HjBB74+THH+ZsvESNoFtbwuWWuiMP/SBWinSdBrdp3f868SlABpaB0GGE3rBOlciH
SIgxeZ4lXui4aqh6gcdN+cZisTFiYwj18lkl491B8y6Gg2XQG0buLm/KtbTyvc6YRWuGVUk0QOud
u6J7eFqxteCia0c4CZvZVzS079xei450WencoMtzh18iby/g4WnSOaS6ddDNMx+jdKZlwhy2wrSV
Zcj8svcxvxjGtKffKdynuBtWwGwXfvg5hwlWqJTK4KuTPnbBZ+VcrTrgvw93q+G+ImVbtjAZY7qv
ygTXGPPWgulp0ne7Vq9CcDfAFSKBwTRwEI3awiLwIC8JWae9SKxDnYtNp59DTCs1Gy9GcvgbVwzA
YqVeTPdloPKxIqwa7OksZ4dafKdpc9OAzqsX+649IGZ/AfWzSiUyDqy8E06ixsWgU5f3VhMvAVj2
ePrGaXVh+poPG58F1AjhKh+OeA5QRL4FnBIiAifdNv+zDTAp7hJGEkNJytdwZDu/CtXzSEa40n4m
jCPQfviqG8BhdLC9X+2GGq07IwjYX6VR4u9w2UCnFXHBhCnh3wSGdBsEty3Smqi45tlH70EbD0Ht
8Q1UoXnNevldxBztRuiux9BFIZkdh73F4WXIa2jeK+CjbtRt3eY0TSjFI8TK+is7vT3czf1o2ydz
Xzv11hcTSYPacXLm/ZuGEwuYIjzTqSLCmghNrWruORQuPTBWUKbJok/f9CjcC6d+KrmYLa86ZZgg
wuRtZKIwFMfRKFYViFT72XZf7AZFmJksxhhiJc6ld1+GxzSqr12ycbHqNg4qeUL5/IhbtzCfSAhi
eUzIATAiAw1b7IrPzOPRA3+JNBwGxskIxSbX3JaekQUl4p+QXBop/G3lyzWcvdi2Xwc75mVtqSaZ
CYXsPRw4QYOJM7TjJ27eTOT4NqvfKNB+SRlYD2TWFqQRxi6aJVrILGML6X1I/Sn0kZIUv4Pz0qD8
kxZi5oT699UJ/qVxydxBcNr7nBsNAB+1saBrLFn/PalYHI3xX6XsGZm9D+gSkH/8sIpgb1fsEWga
XCc1IkwKWWBf3tAusrpbm2N9jhB2KnZ5rMQ2Dc6H0RvIkN30YXNNYxSBNbJ7V71j/7hO9tbvefX8
OYkAm3wOfpvZLfRwxyedQzwzSdZ7DCvz6z4Rh0f2FjUHJJF1IA5wZldvBsu3xMw3CGMkoK6IUtkm
tctq/gb/Mab6MdStpRL/WiZHeXktrJ7YCmxvw94ZDmFPyybMQ5qMPCqEFNaJccqq0s/BuE08ytXU
W8fZt05GdsqEXBP2hxER+QBbIHHDp2i+yQbCpK1nvQoxfYvLZO9sl6sT2w/rddxENKbodRlN7e38
rP+rKbFjePw9ZUaYkXjVkof5Cpn1ILFN1Do+7RpGDU8hIZ+zQMSMgN1H3O+C9FXucCqgIsQey+rm
onlPDgcg4PTyL82t9yLeGdI/sG/cQrkBMSUY0cdrojYbUkvyMnoKxpsV1RywHK7WtbSzY5Gb96Kn
V7xZU3EvtWMLgz9rVnwVfHLPMdidgQ21qr/9qHsRZrW08MC1pUWp+K+LdoS5Lopo/FaFzRsRYD5K
FjFomljHCG+a97h65R6t5SPwvzv3O2ovBJRlJgHII7nMZK1lHWHv2ZbxmsOqWXvHz/SImdrUU8Fd
M62sChmnVbCATFcqazZIOCpjDoHcsRNY+ncPhj0GdQP0PzpYCYPqJNC1XAsg/zlO+jxkPMr2yVSH
erynCeOOps9XHuYh5Mv4c5Ndye6hiPpdZl8Mmju363cCoz3ZzuyZ5DnO7LVTmAdrI9ADAGdjMtFi
1MBygSk4fgO+s4iDW9aZi6cJLEIatwwSX9rUO7NUWNVTgogXddHRi+Dvync/Frj9TWCfPclyzd7F
tM7XsLDG39CnZBPkKfNxTrM/mnPQ9IAi5vsC4UPWcLCEwQazEZXXZmqeBlMwUKYmdNheJE9JMGxM
SpVc938SABA26NeCPF4IwptJf2AVWKf9+FNF/9JEW5vWgbZy3dYQ+2huG7VB4It8/cjSdkFMYxP/
6Xq3nME9wVDTrTsrGxH+oFjvAocKzRshGTw5kFP5xBUhWH1+uPa4inxmAByrIxNGrFW009cELtYI
lhaCGEeqT0Mnn56nlKy5vFmHmLhESQ9EfFVuw3lT3QGCD0/5OltehpiouA4KIp8bIRZPY1s/O3ik
BS0pnm2Ei3L507YIHtBPAbptNn6/YQxCbw7pkOMIJP+y+Cs4+riWmpE0CmvDbIiatdnPhhYYh0uV
YbKJNySGLn0mAF3KsNSuD026jftkbSM1nK0FIUVcfrULZ0EUthXvwyw6wzVYet21x9jeJBcBnFr5
K+gcavaVV4xVBOEFjH+EwVBHnMekXVQ4liR/4aY/+jNhgFR55UGiHy/lHJ0cMYX0fj0zXowQMVXe
M4GutiIbWTVTRZX/0uHRRIQ1RESQIA3pmPDKlGrOZynZrUqdpHC+0g5oeN12lIsfE+9yPf4kNZm0
ZbNT5leIOSsPyQt0MvRQOxPbN3e1TtY3FDiIh9VDs7ewZSihGpAzKQXCuZ+gBpE3xM4fYMZSxu15
kNd4/HJjPNiIwuehr484SXmcN5zqYKCovhO69kNO/pdHTIpN0heWq/HQt6cJeZjnvtsD6kCnx/W0
88lpdPYauwyEsct8zoZlF9e9STjLMSmNenvKKDEq0uOcs5mOPDquYI8QDQLVEAtSSZdtgBThLW8Q
lEFuQtjf5i+l/VkqfyZ2LPSYtTMjprBmP6IWRnYmwEcHwhNCtKZ16tIfEb9N/Qh9pd+Ns7kJlqZq
ug/LfwoxSlqhXNPKUMxsU8ddSAUKARJAvE/0S1WUiL73k456B2F+x0gRrv569LU9C/nZC+WCJ3Tu
yj6UjGfDIeW2OVbap4HTFL4MLIvWoRKXPzXYTFxUv1b7l/ovDW1Ulz2X/bhNja+ouk8o6v1u2ycU
QvAWBWM1T1k7fXh3/GnZtvGOWLIqOoCT2UAH2CdWuDTwREpNO40BmR7YlkzTW9rlquHsaV0mNd69
7WejSIQWSMW8d9kqxMnDXDyyzxb5ErJwjun0Z4zcAmJEsfPl1ntLcAJrENZwFtvVCj79Nh6C17aA
feaWa1xvnwW16Dzu1cQmY/o5oS/n3OqQmuTuT84xbrXeUjMZA+jjdkrys5Ok84+/MOwEVSweLKPa
K9ZmDjsG6q7QiZHjZUuFPir6ynpSVkYGOGuH0F2TNTUd49LrUUqca29YdyGC9zknZpJY6H5tOa59
Lz+22rmsXgYqGWvswFLHPJ9PDYIKcVeWV24YDI2UqGq8NVa/DXTCfqFBMVLhzqgeyp4792aljOHY
qPI8lvDofbY32XX0xle3JZKi6vDshuis5I4BY+cDyygPNnYCH1NPZHxE0UCdhiL47MH8mrL4reVd
coNgleZPpXHLyxcxfKuq2EOSY2bCel3DUsx2hmDEXBRLrf1Xlutx9hAz5Dmx+yRo4CnAMpHWcu2E
eEsbmKzj+6Qeo0vwx854D7ofTCs+1j/HJqYgfC0KcUfFW18bzqxBxyAl1GtCT42v+lZCAjTwRRjD
dOjFw2ldqDsdlmnvOZy++oyPq/CORd2cFBPMRENJSFQLY9xR6Txx1Bhl9jIRL2pMMYCdsf4Y9Okt
jZiOOdzp9rjs82ZXMQwKfbCN48dEqlIADnXkqi1N8Du9vS6G74l2Uci3sb8S9TkaGMrMDGc0qToA
vf3qYUm2UE760TOYc4GjwvtCx4VkTzX31DaOVOkHD94qGGZ9Y7azte/iuZjEdXeTJ/EeIjaRtEhy
3xQ1v825KIJHTUvQDfU2qVruLcnTr7m0w/Xg5sy5tReoMnxPB4wcaxgnK7rKFYb0V8EmriglzSCQ
1QGhCyw2VNgyefHKYt34jOr6ZhMi8ktiDDJBQLHjvUS5vfB1sY307Ggw9jb8BBLPuxgiCkisda53
7o3kZDsoyemAC8aXNH96HWyiUFvl3ouDPk56H2n16KTzOtYDdPNp4V9yQ+COrLB/H61iVsZQR6lD
2R6nzGVMnS9T89WNy3XSvvrHtgR3ERFCXd1MdDGjc1RVv4h01tu4NsxrbBDKnVqv+F8h26iIr5KC
jmGw+pe4zbVJcmzyERJz9Qj4t5O989TXxNOyB9O7dj8i7FdATcvqt2nkuvaaY03vM9Xy2GLH9oiq
z+UxEqyT5+P/KrlPKnsgxQF823hqVbC3bbIGZLQETrHBSIRICHMk0WraYRo3yqppRtQBQ+0uND64
CHfqh5PAaZ7D7qSTMaOug/8Si3u0MbhwDfXLTaxF1yR+c2uBEwND80OmT568jWO2bG9ZYR4rorGe
y3YHEqv1Nw2CavQ4RCvukNfJcdH4yRKnJaJ4brGvKp1+kswg0o7KLhKbxrTQejZkIwBZixyM6h2z
8JzcrxI61PiXGeLgxNXOKJrN2MkHar+ZS7Vic8dI133qvVvLgCNz7lPWHTWi0sNq03O+tzgj8llH
UI7PCJgZC8ovfzQXdlVsWnYyAiSSi0BdzWRP4zKZs9MHZfKUbAa0XZJNfKVKBG1MGOrqgOlvXc05
yLPRfEj5be45LwbYUFOEhIiy1OWCx4+wTatm5QzNDgLk3go+tOmfAz4mnQZuxhKWRPSeqWQ9Ne6q
qFiKYhiitiL3+BSTmRExk0OPzL+iY6h3GzztK3Tvmp8/CyQ67Un0HmSHYdEUTD4dk2nuw2uYHKSk
pU0bxzKf3U5bJeO4td1v09hB5Od+N1YwpPXxnWp+BkE+rIKsCeMTFybpAV9mr86cBYJlcjnRuSWX
Vl5zGgGTM8rlxZuCYuHmuOBg+Mfo0cyy/yyTLycWqwjDhFFy1vvtKkzbrfvdmhFNMMEH4YcSLtOO
WY9h8qs8xd5rYeD+QR6wVhN0piJd6hAOe/MYf7pBcY0LChZ9KdP2UmTfhf2R9/6izaI/rZpBocHN
h+AZ99+2dvA7exWZb5Grn9si2EJq43f86/HKTMaD6ht5SbNstPjX7dK1p6qdZEmrSUaasJlrELYN
skAjopwAzsOFzj51KSPnLXdfQ/ItBWbJ4JoxDkus8SoNoBPckgLRGm5dQLENvflz4YwAAhHHNvt6
QM+IQLxGsaen03ISP17ZXDxkaGjCXwp7PHjC3/uWu9O7k6deycFldMAshdqu9x9O9s/OeQbYVL2N
ZAbcpEQ2wZjidkWP2+J983nxagt1B7U2apW1iLQXlBicAByR/Cy0cz2CWzxdRUdT6xqrLnV2fYr7
jqT7EgFqRD6n2Q17V/SHEJd+p5F+Xiy9tL+pGYLfwmV3waThKNGddgs++jCVBUxvpn0sWlvswMTb
i9Ylazp9UbX8c6OJwQWyAtDX9vSXAgGpPqQ70Fcr9LkW/pE/s4bSQm/gsTJqxXDV4ppS6s322HIn
yzANFiWii7yqzpYfPEbzSUOiHRuwfonqKJFUth5/i0c3vcwNAyv5j9bh2ZHE6uIw4v1SDL1KGh+6
+n+UUTuS518zn4jlagHIAMsMtocS0+WvMcEH6+Jt3TYokQ7NYO36snlNcqZViA9k90jJ1E4K7c/V
rAYe+72AstPpEmiuuMYB0u8evmaxFwHcToYEi6ypti2SVX3MTgzeIQ9rzxKTQVNDMI7SZUgSVstM
oCgNEui2etODfe72fXS1fguGvr2ewstCEDpcneKig/NJTeNuhR1w2PFUdfU/vCYE/8EbxWrniT26
xU1p99vQi44FMaQsicOoPEfqaHKchVqIFYHIiYG9pE3kuNUFyFmOBWo8ozY3YJsP/mCsdJeTxvYV
OD53YTRsYzOykApOKaNu797Q/VhgzY5A5fZ9wu8jn6eaCwaOkx9VTy7X2mgxku+/A4F/kVVFz4CQ
3QIcKyAjI8g0r174CD+6DDsuQO/aJNqUUsKy2pVmO0vovLCxjHeMGQfJpQU4+MW1rUWRoNbR9C8W
AqsscFdUn/sS7RDbyWUaPPUAvbu4vLVGDX0aXZZukBHT0FF8eOQoLzInXHn/G4PNYZ1iYMHNjyIJ
SXlMw50WaztxnlTXbVxzuGkoN4JbBb0fDyKisEHdk8iHgBlS9/bgOIG3CuZu6LO6noyJX0gr64aX
v8CwGtM6VuKYsVfMNXEyzPZzyHBxNK81xWYsSXddVBwB3U6z2TIHa4ft3DT+DdNvp2l7KqY5SGAz
AdSJTFEvEpX/iWiee7cH0D97LHuBFgFaWPR184YUeR0Cjxibbj+5/zzkS3kxbGtcAAXKI1yj0AkB
9iEOSl1SAJX5hsiPAA9vReAEn6fv3gxFaC7xgsm2pzUJivazTYpdJI2V07Jqlduy6XeyTdnqfXgt
d1PNMDoMtZ3KNWT76MfjdUYlwKKk5+XIe3RMFVF7T20bnZMR8DSGbCHY+9JcE9alkFrgJUKAlK1L
L14GRgVZjSVcqL1xaK6K5OYY89653yT1xSbL20Z1hvLiyAO5GAEv97hKEpS0cXcNgx3O0E3QE5+D
f8eGvGz46LsaAlJcpgdsDEOQ9YK0cQG+IjO7ZV04sHDya4CVq/72eCE7lIHzqohJO7Kg4j0v3rTe
vKbtfLkzVoj7pzJO1z36Ld/1ngkzhFnJpJnOMAd4RU5JHbIPhWJbT3vN1nju5V126LHBA0/BhxAf
MAZ6fgArxh7V80oB78nNI0uGN5fit1bw1Y1z4oLS7RQgV7AbdvBjCr7iYih3sVDPWmJ9mA2lkpU7
24YZTKbr63qE0tQm26qDNzZSFQFJVMm002MddxL/ow/1dSPNlTB48CZdOPOLyty4JcGFddVfYg9J
+GDhyZ/9t9GGvMREbvLWoxJPmCHMMItuk9GUESf2qpHCVbkT6pdydav8fEsc4dJrSVKYfhMEbAOh
a21hvQeSAGwHU9RDaH8lg5QBBaOfv3sG6bySTXf1O1pby6Q7iK4t92cwzuYkRHTmizYYu7HEzmvH
T2Uodi4wHpdcF2fpFxi6QzAOrL1NdHQtPkZlYQGRe5FkqxptnAjvlv2J9DvT1QZ74j7LiIFrvkv/
bkptN8vygzxis3+Z9OewfDaHrz5nKCTWEm9KB7p05Mn2BoIvq3nqJu9vjjLGr1dTyrZYbpL8q4gs
unz7HmX9kXweoDvyTCDJurfwPUB/VCzVLUDzo2q+Y73/MDJjYfTkjmlIqG1np7EoMagEXX+rYYoh
asQGrgGefFlO7dPQUbs4nPqusJn0GKc+VpB6Q6xSnv/Xz6AfRuuFjYkytrpzzeHXjYo+YficAo6F
5rvIQkqpPDmzoE6s+sKBatt3XctITQWLPg0tGhUVvKfCWEZ8mtkFcShvQ6iIyxpvHeDkqoiIkwdZ
Brg7arBKImf0ykXftkyWfxTz2ro8TFP61QyY2MpAgMUt53l3zU2zEVRqhZGdVIJNTpts8WC4e3Ps
Lj4mkR5uJ0Xz6gz6W++L3zDRT20UfWCqLB5eOKyLCTyWXwFc0exqp0eYNrIWm5V0RnwzI7PRGbmK
kApnoubj2zQpfPmIqREWRa2Vd71nM4q73sIqkSMHVVZrf3a90Je2yNTZ4MfOpoaYJwfkcMKumKlC
+pF7KTFT8uaD/9+QP8manmNuKkPmcRPTu4G1FFEOoK45DQKE/wPEH1qs9tfrtICi0fOfgxhpko+r
TaCD31SZ+C4SPTrgeg3wlUNQ8GL3H9ews7MN4s4QYpHeaByhRjJbzWHWTVMdovsvHxHfb9IwB8R8
SYADwA+Jy4NycoJFpBvToQ3etJMRMf4Tv755af2RhfV7CKWnGI5UPutZfmEm5d4JRnxCTJLZnWZz
hY6Gh38gSkhYK/LqcV9iSTVdGOGhvtSEXBemifZM7pvgQVzJxonKvU49Wzr7XOeNYfLHJp9tvHU0
wvEeECZ8zMI+fRHg4juz19+ymGYxI2+Oy6aW8lINLV4OYOHb1v1RLUeYM4j+kTpNvmaxhcXH8Vc9
6URVEN16s6Q37PZqmE8EgEwxmUyJ31pbpYDf2tHQEfgNe2ZAiUh0M0uuIqlXQK6hWiasdwZcQgBW
6IIHQsHg/rGrZErXb5wUkp11r5AkVwYwSdQGxoDyEcfKYNwiXdYHoxq+JQOpXY9LaTsNasD5RQiM
oaMwB8A8xaXLHiMBhGzn1tp2rqDRNF62/GVA+YL1Kp6pCGG0atXPxMwtg4c93/uStAwSfhY+87Vg
GtcekWP6cJ4LK4aFS2EcyDZYOuTq1IqtYA9fnELI5Vyw1Mzb1dcuhuKQ9DiGsWzHV4b6l9KH1mCY
lXi14ND0BFzVgLSn54ZZlx9+V+gcPH4taX8ROcOQh9i0An2EDoESNJhHVfDrWqx655y8kGCZjv93
6C1mMXuBDz7Thl0DJ8f+zPJ2U8CUCuwfYg04TtDlgOWHBBIT5Ga7rO988pC4+Il7ETuTE146W1Kb
GX0uBxLk82ljWDTfMXAQeHoTez6Ngbkn3nP7Swp2T+2FC7YuX7Ly4TE0Unqzn3WsU3EoAsH67qmI
CP3Gzmx5KUJjiljULrGikQyITduRj7oo9OYUw95qnkqWdpklV4n+2evYyIwHGQO4NAGolshXAoK3
gSIX7wrioMHl2JD/1U60SwMXOvGMGU+tYXse50ez/EcLgckOBxmne4/owFjUztXlurDcZF9D/Uum
xTx6zkHsIcMZY7iRfb9M70ycRnrg9qSTiVOv7ODqMKvXk3ETgXYjjqKn03ftT2U8ly6UV2kvQM86
rLaLaR1Z1qIKFO0nyYFYsjJz6XvlNmvIL+J2FIyeo1/GovC3TjMdr8lrEkyPSfwbSZKL2GkorADJ
Z1aiAiiuQXWZF0gaCw7kx1X1VWQYD9heZKzc9HQNyWMJIpW9F3IE8omh3y3N7oTptXK6pea++4xw
u/i95NEMNn+GX6WYLZXVBkzsykNkOysxXVyu3mNiKG0bl7KRx4J0EkfFyLaZIJbvstlXs5U3OEiM
HgyhSggU6s8kMPoWsLdVXHa9eR506khWSCNpq1gq7GOPU6ClRy+nZw0+qhNhfKyPbvBiIhZxOe+B
G2yH9IU4sUNCix6V9xHcdf0zVcjozVsV/VbxoUHkhM4o6c+j/xcoZqthiW84Z5sEYAZ0UG8v2FNs
bFS2OLoQT8I/yf78pp53wPuUj7imM9fs/8g6j+XIYSXKfhEjABqQ3JY3kkqupW5tGGojegvQfv0c
6s3MG7OpkNQtU1UkkMi891xzUOGXKlhdFpqcwOg89U8kHAzHvVl4Fhzh24p4Kb2R7g8xHSO2sz7R
lygjMPaaZj8IItl4HENz+5A2XyhByUrh2HSqXYQ1BQ2jg1QNHA2g2izd8lLTcksiMkNRKLsWbEGK
VvFktXufKIdU3hyOLDo4grKpu58yVtex+BNTzfYGF3H9No1XoQ7BfBQpnmMunTVZN+MIJFqxU83n
hBOkOzj4stvyEtLZjGMA4Hh5q0Np/+zyLzZazJHDARskNSzMu4qrISNCsqW0k+QHnJ38dVH/9HCK
iw8PwWf7t07zXR1u0Z+q0t1ZmMIahCR43sTJHwDy+0s1H2gX6HRqHoP62Z+FPknNqaRrhz/z2MQ7
Ar3UWc5ecfaDVO5qZrX45DhscRI6EB+G51JnMBlX9Zxl6qecQR9Nln+OcH+pxULCPKfgZ3ovegm9
28ghyZepSzBtuGtGeu12G2NJa+e/iVcGb3rgJAW78Sd5Q2rNw2Ag0AtaNUzN64AOsl9CXAoeGG17
P3rzYVeZv68KMkVGII5FYD21pKk+u8WfMBoKBmgsVZZrcCopG0Mi6allM78T/VgySlvfwaeaXGEn
VS8aWtmRrI+DivUvyWD1d9kSIV5yUnAZZ3GwBEpm9yz45GLJfWKP8aEU235ENXOLZXubIdBy27v8
IY5POFv0JFNuBuQTIb+HcQWNW5uJdIAlSvyeckF4yHOV3/XhjNyTAVPwFWRHn4yhOn+dMRGparl0
9lcEpo0p0XEZv4x/6sbX1sLQ/9cFhYWrdosm2qeYf8tBamcK41O/78kLSZHSjGrY+T1RoO6zRkgS
Y1NKCuK88vtqegsH9yEMPyx8OxbMGQaL6+boFCN9ZCIKk/GuI7rHTcpLPiE/Qcc9gvUcSCTjIGtS
8avo7IelZH5uOs7MSwSY38MwGgeE98IMMjBKtwogbGEF8i/t1qPr9fndMGyzKFke21SfE4uSp/RB
ZWYK/kBce961AP52ZOd/h/Opi3a8eT0ZL5BRgmOs1SnLrfBIpRzjW7oDD/yQDqx36IjY/OTIxCpX
L4Wh9PJbb1db8OPsppnOIZQw9N+cV+zWQ78wZphrhP9YWNldxJizmVmcuRfkxqbXeFixoMWop0MB
hSdohvre7rtkP+QAR/qlIHwCg+/CaPw5ch8YYD2nWF/xxelx56yKraVEU1qPwKMto25dSa+8bEm7
SFOFrvAiKxLPxhEi2io7Bn7Q3BcgOSfk0aekzX+HNgIFCmJ5pKY7h75eeKd2fW29JitrLL91cVlD
0YNom1mGCVP5IWcigHT2e/bERPs131kaNpnOW8bZefGPFs6qx0GWyW3LQIU/iFcDk498q1Nv5Bp6
5MmlVHuEa0tDMmLE/t51iGdUj4AvtepLydhz0/JycuiGCOlkeOgTn9FMRUMiTU5NWBnC+UizDDv4
hYu2wpVFQZNjULScaCevzi/LQI10QyrFWEz6wIla7/08QYGRFC8YMU7oJagjEH4uLdIEKIcNwQL1
r8pkZ5yBl9hl54uT4XGelHPnq4IXsiGGMwtPpBOgo883nFN9ZrNopJeYyTR7n0yRO0wtJNIhSq/f
n7swz2lH5C8EbTAdXB9y6KSc1tcPv7/4/VB4/nwhkMgwllw//P6iaS1GKc5wC9swvHD4GMlsWT+c
kdtUkECwMBLUS0QPR8TS1Mw0tajEpV8fvhHe3w/fX/vvp9//+v987ftfjRn/z29rqiW5QN2qHS7B
reLlv8xDhJhF6ozsAYu+hu+Yx1CuHPGUgm9D4lh9tVpBpOT3h6L00XaHojPY7iPg65ilUR7W1//8
g2R5FbgVwIZcrGbEG+cBob3852HIok02DmiDbWw63ax8+BB81Pzvj/7zaeo1ZwdFnpUN5TXJ/9eD
48iV7rvSOyw3v3pIrmjMelcmassRaXRUzeZKqAL2wvXBy5j1kWr0/30tAod6tkiObfzMZ6s1Plm4
fMQ5njYU4cPE3RH7yLlmM5vKsQ+UCPWxy/pfIym4ZlMlhhSDAqhnA9z9UNtNdqIB+pj0nnsN4MZ3
lK+px+x1dK9W5vxfnyckV16T9//+h+/v+v6vfcVdEklFrJyYrDt6uP/zoV+a7vqv9xk0RSK7fj8Q
+cdJ6L+fO7wGzEd7Ggcu/oUj6PpPY3f21fMqbDUBtLyCiLeXZQjeG2PQM3Ausd0niwS5hyih/2Fl
3cPg+FC5Mv3kQkG7MLb9sPEFoRJDoY6wJTiOhgOI103FfTxiWu1tMCBGolDGo7MfibXlMJQldyqz
PxHoeAftCiBHDgjAlA7m9fsBgydhhoOF9KFv2uuUEg+wtWBo230Vmr21jfzOucaL/p3nsUEdjVgG
rYSOatgkcfwjjtyWIVw+XH0GXDSsqOOrYLyPug6+Bh3GTZbi8RPNcO16hDGtJZ6XQQmYHsu5rCAF
a3AAZ+VTo4UITRs140SG/cvcWx/qyjl6akEwJtpuP8WFz+i4v2WRW5/T8VUlAel56L2rgVOFvXjJ
0bY5saE1j85+mCL0zeB3MF/GNR8eJMmytYPC2q0gC5CPiLjLsm9xjrtPCEGIaGKR9ciplwQwhgvB
bA6mFessI32uQtpmejHFHYhVqrFSP9b3i28I0IT+sk89uvSpRNMYFLTJ2k7fwLN+/2pPw0xYIuEB
KsCLMKbLazVjG5wjJlOeGV6VhZ0Facr3f5yhx+0lh004Z6hdnNoooCv0WoeQjs6MKSngPLMf2rRl
yFebw+RGiF06Qigaek1PI8ItqvnyF0Hy/V72ZXtISkrQzLHUqVTEb1QWxalPiO4R/8/yGPomxmU7
0KI3yy8RLuOTwgnpo2nLbT2fbLRpyZJ9wfhEVi1l/lg34n6AJfvOe2HvCWr0t8nCaNKVTXykpCV5
ShkkY0X+mteTRsq5ak2j+KsSs3e1kQpH5ZnmEP3/vNb3mQPnhsnfm1d2+UEXw/yR4o/xSYJ8jE3+
PAdl8CzpEDWp5TNL6P1nYzvDESLy1PBiJ5OtntywVU9wZBvOhk55+O/X2mztStseSqoeCFOvBUJI
YR4JWidRCzbmMaM18vj9QN5uiwQhf7YdseA585ObWuy7yF5dozUnVl3xMmkZg9howu5uSp38IA1R
SjBM4msprfhKi7w81o6eGMbTsfHZCMFhFA2kLCps4dwPuXIZTKfhekqlpWbP8dELfdjv60NL6MR9
3TThvi86uioU2gfQ9TBy7bJ+aE0AnNj1uqNaW2q6a+t7QMSoeX0yqxYP+0pMs3zX9P10R8Gfnp2s
uDfr1ZjDar8tA+IP2QdoFY1j2q3q498OZFPi3Ht5xTaJEXWymc9W1v1gpL6zMIYDahV3vXF5sHtY
5AU0xyS4V2wp10KmPihIpqYRYr+TRqIeYih8ygsQ/00n8eWuP6st7WDnue4jEQa0jCq3e7It4z9W
MEoGS+zG3hVnM/sTkX0Hh0mqz+3yw9MBolRCIAk9mwhH7f1HX3n6Ofej9wIhOpMpxj38DhGYdOtZ
iXVN2wyrUB/YdFKX+D7rU4msmDFvmz1MfSKug34G7E6fqAyDhxjn61UYX19zEvUIJCJTdhZieCjq
dniYZPyk4hUWHKLKKOckenDyNtjbVIS7QA5yZ6HcOQXgCLEoqqfYCd8aoIvsfRzr7EHZP/Q4Dns3
OIuBtRkt+nhmRvLs9BhNQ6Hu69DYp2kcSaRtswJ90fw6IMW/KzyaH1kPhHYpl88maF7h76F/zUR7
tdIyew07DDa0THjb8x/USuU+ooo42yIfIIKiRGmt8r5hgPoIi0n78WsQpmQvIKDFklp6x75FPfe9
SEVk+GFwy5AyJPazarV7MsHIERjZX4+XEK+h383jtS15t/vJH68ewZvnQvh70C+E4HUYCd25TuRm
0FxcAdxX2sHMwIg/cS85ggSZpf+5vnxcPJY99hc6jygwxym5N9YdEX4135KiA5yitvk1Lpm4OR6y
zQocYsQMWBiG/qr1b20yQ3daL6gwpx0myC3feQTTnyjPz+MQ5le2L71vG1/9TNHSr8Kp5qRZuG6d
lCQJBYReTqMsbnmSEC/zEtfSusUsVgeZjuDQmpZP168F1BYn28b6EEa0i6Vi+xwcx38w60Piwf1K
0kX8546eB/c+qO3lDDAxKKb64fuGW0bGmFnJjw0GgxHE0neNRWEXD2GChCCk1eMmtr7JsZSnjotz
wyAMP5AY3oDf2zcOMOC3EohlYwVSK2nVURVu+mAiQ5aQSbP/fKRJmfISks0d2v6wlSKmpR4Pu9DK
3x2wpCjFbFisnrLPKyktTogBn4zABThgUoeb+3Pq4xoGLGI2aGHA80GC4J5J1wlL/jCZod3FTXB0
Mjun4epNj2YOvnTiZ0cVFNEVlMUgsugwN/M/QsfjndTOIYrI51QkAhHrVtD48XN3LywY8WiRT4zA
Hh3GnKgIBe72qERFHUcMQEcs9hOBbXkQBteWVFocSP3PrDkMfpV8CXJDMICnzo+hDNhQ6OjO+OA8
E2Un/NrZpfAQK+vcw6zF1h9qBAkR8tyj7w6HuRxvkw2zqNJnxLsUOrP3iCXquYWuqMkIH6UtD7bg
1NeY8HlJ49cCpsN0HJFKX9Low/XK8MWTCilSBxudjKQwRafZOx2axjKJLoposmTGg1a5qWBVWYiA
6g5D7uQ0y6CqFYP3VNbNaQkqTn5ot0b3VHlVSwk714eSEVbprL6AyXonMf2e8yfg4FVM0gYYdSxq
fgUVrOKV9p1VLDLczVNg79KMZIYsCG5uw5lcBKm5jMOMge42w6XaOq04l1POOtw90gwGbGLwoQMX
UOj8to1f3PqBqDAn/wN+Jr42S51u875iVFa+Ab2gCVfsG07GKqgE2mCdbfMu/rQzAmqqFh0B0W3X
cLDtkxWs287ye4izsxB0JIW1tHe9M77LGPVZAyhQtuNH4HPaMtqwGLno14Me3a1oYNsatz23gtGg
i+Q2nzC/ZZ73XKUqZMQ0WtvS9+8Fd81epoBN59r114kSzYb8LgyDF8sm9mZa/hEe427oNSD2SkhE
ywixPVjFOwnuBKrOxPkJod1rPDtXgflAs0Y+OfX4oF2t72JXPsRV2L2NxYB0o+Spz81TGCywFIXv
3WJDO2+parrwKMcuBUJTdmui4JiFbaIUOACpfQcNFYA+Y3JOSB86MOZY1bQq2fVe+CuxwbbMeXcX
ekn7ENFBR5gBMEz2NFwiC5Fl99RlhUXQd3q0A/NSJPat6bp2V5T6YmH6w4ltLzsRevy5Y3ajXOtO
uMutcy/GSyUF5BMIm5fRW16nYqxefLyMd1Rtb72TPH2Xf99FXyRNfrEC+3fgNMhPRkUBW1dHBhAT
KiHn2K9GA+FHBVzKOUUtgCbdS3sUqTXbXpAxwCrr+wnZIGMq0svFvLfV0B8Yt+rtUvwWpn1TCeCB
yI8wgnRmPw3kV+nhMQC7mNrkzZMMNfP+hJhqOIUOgjgqpBOfIongq4jpNxIBfP8qJDC0ibrdmLRr
sxp3WgNgaOTvRlfbU8FjsQlcIqj0/EfOnQFpVD7zgvf09ZlWuSHh75o3tnMzdOHYCI+u9n/7tetd
xfR3CTwkWPPFOHZzxLj9S4oYTH/dePeiJx/Mmq99Nv4yEPZ2os0QmM32cZ5qXm/bxRg7dv+IHgJ0
mlnpNiDKwyRPi4eeK0WJil+kheFF0woMz/Ay+flytHpay1n/iFHY3hSy/JnM9pd0fQeqXOPsSpvm
VikQ3mdIwqMKZf7CbK5HXRyw4pLsJNGRc/ldoYA4jJgNmcOaQ8TeZG27q+i8/w1hYuviT20Xpx5q
PjU7b6pVkrNWepLA0oxBV1F21hYJ+UHYndgt4MU2Fs3EBB6RmlrYsir/sP25OLgZKYUMmsdeIwkg
2SMsJcIcwkrCqufwr63XJh8Z0mXFz97r35KagK+Zbq3r2S96gQyn9J5uKSnz5qfo7H+SoJc7g9k7
tNkGBYUnXJGCPaspjl7r9NcZcEIvQYO40T7Ji25vCH7whizdO6hTjF89LX31K/EYog8egsIxZnAd
0JPHR8kCCH2DhIj0MpvsmSjiqKu/Yt+KjlVGfpiQYAbC+J+Tlz/TGRAF6fGQaObylPRuvG8A+nPE
ir/c0Z7IqcUG71ryX60IWxHj9Cl960c1VojBK+Y1M5WMspM7pwPiFI7uA5QFyoK6/uvqn64C/Dd7
7e82pHiPCIMGL9x9zBGljtRqr/oaVRi6osahIh4GgTqDJlhU6K2ygzvDiLgmg3SPxBsv8hIdJgmr
rgS51G7qV0txQu8F85dK/+TAg1VnZv/0nWcQG9Huyauyz65ocfrGBR1+FvhIjT/jZDUd9v6/uJ6c
Y0y+mcxwnwlOkfBA5LNM/+SxejW+OrrD8jbnDJXgszt0FhgSypZhint2fbK8jRqsS54lQO59xpYm
o4KpP70+QZlfI3ubAu+2WotkZB88dwJoF3VPme3RqsvaY5pqFpeALmu4oiM0IZmbTIpD12CkH/v1
70rds99gtwmKle2fOG8useEb5UGJVH+IBPUv4Tr2XQjpZCI9BcAMCtHtXd2+ZVSje2gYx7qKIeZN
uy6PdmPKykBGD4A+gJMO8L6KAbDXOMWBmoo5s6Kd68/Y8Gw8+jLH3qjHdod49CWb/GuMcHAICIym
+KL3NoR3dJ0x9s7ikFvzj6bFJN8lBfvNyC8kWQbew5whS+HcUkTdH3dVc9qfRg4lpkb/I3cQ9UAp
9KbWp09LM6PhTyuj9Oc0mNeZrRPwizoFiWj3ce8fa5YtVXIuwpEPvIbo3qp8zJV/XyOJrTj0iwya
M8SfoOa9zipObWUT/y06bhLiaLBuiLsWFwB4juKSVqg12whor3yGS0MobcSORnxRBUJUNtXL2KHY
IFG+l744yeRvnEx/SrpOGzdF2s7pExwqknOWOTSssv0MCRTayAbUYkmKhRDHrKrS1xTN6MghjFey
JUp2LABcluwu7EqgeoY3AybvnNBd4jZmOCtKNBywxZL9PIM7AZ9ypfflbPOW6K+8+OFW3Qmh6ocQ
z6NpXkixA5PgdO426J0tuvL1hUGZ2M3zZSDjh9Bf9yTaZDj0EaFaY9Y9uVnyK8hDsfHYpDZaV1fS
Mcp9mX6Saqr2jgOcxZunJ5HiWLCjAXUzoDXq0e7oZ8WJqoo+MPt3p0V7MBMvUuu7RzGZvRBwlqwQ
d5+fv1Spi22pNOQgDcT6COLnytDFCqiemwb1SJDpf9C6N/3qJsQyhkaxoVeYYTf1HKmQyT2N3AJR
1eHNyNs/BejUQ+f20CGiF6YseMOm+5y++K7vmaS0Y3tPy+kpw/Jw6tbXb/Bh3MiJg2gSZhcRYmeV
6pVYN3K4ycziqPHVll20U3KAmVL9yVfXn+P6ZLBjIN4Ix323beMQsL4G+TT2396QyTHRu/WpbqM5
iR9yWKWEuWQ3pxElkUTewYrVO38kedR99rOYkxJkEpqb2YUP7ZA3WweSriE3wHEBxOl3GFhx/V79
kDkobK6xS1F/ZgmKUPJZOUVvm7XCA+LTomCBPZXKWW57sBGzguzluNQOtY8OpyZWZ+MjSWisAmXM
iNYzx3sKReR9IOWInFbJhdy1ZKTUzblonO5q5cyu4B4sVXHXcDkFjhpP+dTfhSxSNoI4t/J/yqgn
vGW49nH4NSsGciARUblBj5pt94VOG6DDxGHnzj+Wpe+OcWkeis5/z30Aq0N1zOrfsdXcc69+tN+I
HnqTFS4bDE0llxmY2yC274usv5vj8bGK7HafUO8x2fQoFzHz8MzxHvsMUTwUVLhlepA/LTQwnSvC
rkbQQA27KwCFD2xwtEcGWd0sR/0ZdfM5zAT0MSE9OBUC6tq9+Vk8XsryTBAdJpjufWa8yhuoPjOf
t9xeXL2berGdLerrrcWOQU1QOA8jNJlllMec1gSHQE0I+QqqAHSF08kdXhfd/EDjU+4qTfmfyFZs
wiUwF82uTmEGeZYGvohdoAe0ja6ESS0bXoBXVOphmYWPpZPs6hEX2xg0MA1t/xnBMEISlBYkEs7v
IVZn4qXJ4byNtvOmYp6/pDSOLAZzSw9wMOcO55wyo2K2kFshwWCcRhqHg2vCskCzNAKeurcQbGUV
BKRnuc8NBEdntxRue6VIeu8mhvHwYPa13/yoOCs2WdKc8gLm7gh4xS9SGrkOprNcXxfL/r1gGCP4
XjNrJbxmSCj+FyD4+3itep9Lq2Mt8AsmJnaLGLtScptNbbFVQVbsAbEkqO5yTkfAECHd1xuwYYQY
hs8ywVGgLJ8QVO0l/DI6urXRMMxalKIaYVxH1zqnd0q+MN+sh/DUOhHAFosjXZ8RcGqC91I+jWSE
cDswMRFhjna3ew9Wio89RG9a9x99i8RAGbqvBO7ljjnJwnnRzrQ8kb6N30ny3bMpEce70xH2c7/1
QMgr+6FLc5DtEypjMyc75jC3JgbJP40CMUlX/JGjw2oaxPsxKN7ZM7iQ41AizJy4GDt1pUVJ0Gqo
bnbb3zv6zcsdCVmPiLKMnAeAHYd4SD+welH2y/o5ouGwjzL/vl/VvnU6dQdopy+mBpMUFg5Sz4iu
+KzFnQagGCGCOYaxjTatlB/Zwkje8e1zObCY9408cxOyrGQ2Cc7qb5PUEbtADDQxYLEmxO8YpyAr
GzpWRYB5OVIdDrPI4hX2BhwOXtdQqLFXB0vxzNwOG1CINYosqte+jjgROPQjlwbalRP/KWkLUlNC
OmH+8dpO9q12aFcLjMruksvDQh+dLl9zDAg92IjMEInWDd2RFZasCqLULBSIosfEb7nMp6NpzO/J
g7vXIZNPBWL+lk3UVp5GhB2kjXfK6FAVMTt70vWYC4BGyRTnz+wkByevxCki954BFXNUt//M6hxY
1VOLO25L7YLJ2sHBGNvZtUynA2e/nPCFz0pEiF7rZFPbtF/rBYxdPYJ2CCN7V/gMJKuc7owsGX9M
JYyKaCGrIH4rUCvk63Q9qvqnkk0azntTooGDN8aA/VpGYb7XAxpUmRSvVcCpDUEqMiVs3YAa/WW4
JhIDSuTDYRSqejS59VeUjYVvxCeQOWieFqu+M6P86GmjbesonTdZKB+/P4MUWO+qAh5pzExh5zNK
2eh0LE4xS2bkCLMJfIRbesbsGBcxS7rihY7Gg60g8zQFI3FHZF9GjyBo4dppFPVE4ZCjupKa7ACa
s4OXTy/Dj95uLhR31UmFCH4yD3ub3aBpSlK3PwiFclZUjz1hjYzH0avNWXZYsGNubR8q4CCDc7xu
V6ngnSP4bicrdzzUg3mQ6XBBE3kerHx6TOfpq+VkSl3gbH3bZ8/UeAeiCHV240/XOccyRqJXuHOg
0yKKRBKUsjGtlwfslgaszcrZqSn3nMJ8pD2JuRZ0gM6d5Nbkw1e6VO9D5JZ7x9obTgjcpuOy67HD
NTZ1/egCqnQLxB4ZYp4wumdUxPghSFeNNg4IlsXB/BPkXZUQn+70Un0UTT5TN5mnYFL5VXXVXRS0
SO0gDqZ5V94zJXtvRT1uvSSBIGRtIodWKvULCp3OWY6u4tXISuudUnO+q4KcocbCKTRIyKvNuOVq
Z74WJHE/UlROBd3heYok1Vg1HZuhPFFGXy0D8cFahNguyiQ7fpiDuA93qHcyMjnVtIM0jBjufZBM
Szods5Qf7DkLAG8f323V74YUmWVTuvnWCbnMElPGe3osXCLlZRA+rZnE26keToc381wUgISuBzoY
4cYq/dFFyzcjjW8djc5E/Gm4LxNhJSy7PA9RdS+RadnhqpojEgI/YOLJoyhwpixYxGOETuzyKasq
1oFy7AK2OajiVjye5xTO0DJ9zUw8N0SXBgfF/OEqpPVYZF58j84WSE72Poapc8hTJwX8gH+8jaEF
4e9oCZwcO5cau4UWyHAN5RgQ+B67h8YZs0sJ0diESTLdNZKLn397TkaUR7A4cli3/OkjssmKsspB
9LHGKZC2R/OwKfn+DLNhGz9yJExPrmpfVS0dZmJw5ieW5n4mwauMH8s1bM9l3AfGg6NqC2arj7OC
Dkl97tqPJvsQrfHgeE67cAkD5AX277n2frsRz0NXEF2IAYGY6OV7x5Ufk5c/68rD31n1PzqFo3yp
oMQ2QCzQD7Fy0xHJC+RzYfgZBBEqQ/uBYME/6O/frEgdhjr7mDlbbCc7uI1RDVFkwhlKvg63nEC9
QAjRZbZhJ0pY+k7VE17VbLOazPAcsfph1kv/Y3I1OOea0EE7JvJeIOjva7PPq0VtTYW8l87zJpdE
10bgBg92BLuE654QTbX1EM2PPj32NMZWr4nkdtbD1YBpAdB+jGK9H44Fo8GtozNCY71uFSet/yPA
Y5nHz6RxsLWiBPXXlm3QXRlXTRuMg6zqObJJ20B7MvKr6VJ0rmQrlimY/RaPAQDOP9gVEJbCbxX9
L2YQO2QK0I5FL/djrn7PxfSCoAdvZHtoNZJWe34pmOPvCMMNrYt2aJEWEc3eqqjQXNdNvVWpBH1X
wMrTw3Auo8i7xtTpVZS65AEuqzKLpI4SKfZScl6WXbWdCSJkrgcbkslMmFa/SkHTdJgNOaQAdJcx
oNi3PEIqjunYJNuozYNTiyBfZFV2DEX2Qb+4gQQBx9Z4w1+/AauhMPWJUZdHKODRZoCgMZVw2MoK
sX2LpQg5OU+JTj769zatv/wiCmF4RySFjPlbiwh5LDs26gpwEnqcfTokSKuBCo1BSKPXPBIWCzzP
YzKoaposFq1r1eBstHnjrVCeRhnAcEMSxxtmC96SXOXYWHMOGKgPP1PsIpxBH4vEp+fUEUxQ2e9D
h5izbW1eCj8kHl4nMR3kZd9pqfBLkS+R0v3czSgrqbtIuptZolL60hsVeZR6DUbCwaM/FOEWThJU
Y3aMSMYKVlt8Iv8WBYHQsMQq28quvQ1aAKcP70KpUYhMV4WaceO60y+SkfDBkAem3LY7uzr+FCnO
SrJDfOKSawELpzPNcLI98RDN/qnuuldp05JmdAhAIb7vOe5iMqr+Nl08AcQKfjll+FnnHmjb5iaC
7LVPUEHnVluBUCq21JBH7YDeGqF1MFZiKu+xrXL/c2sIXESYKxl4jodBdbiHCKRBx5khYKAbRGL9
psktjLsAewMfJCIo5LNr8C8PxEY0hiN2yJQYo9rAetc5cBOm26Jqb+V/P1k5TqwcpbB03bfOtEQJ
e35BFNRvK/pX5Aq1kS8xENClBBKI+7cTPgjHAcdKgiYrHuqrmZ2vlKwoMyA4TBpiGv26OTBRRBUd
HjXETWW5H0wAP2MxRFx2kM6BGRNS9hTF2GOqiFJUt7+ttL9YTh2e0fPcVNw119lQtlXO8GQN2PiM
RZs2/ocI5EoWoIszIf2NheltsVMLH5KFnN3/hZqMk+bcnktWDnqrLtJcpiwdrpDtMJGimg5v4a9h
dP8pZbMvDQHVFQ2RYlKfESX8dkDfky+geHFXOOgXo2MulmTbVIyGRmTT2L6mg6u5cZtuoEfluxuT
TN/r1o+yXAns54KbICJAb7c48T2angNvhHdEfIDlTswsYDgevqBmwC3sJ2aMJXmpEYOkkta+H9BY
l16Al7T7mAr88qMn5E5CZlE8BS1rvI8ZMLfQBXPmfVXh7OxMJLee7q8Fx8fjMkevfRDIq+lPE7zD
i7abAyio5OyZ6U/cqYyhWujTeKm2oZ8ML6jqUYmN+V3ByjyHWXdsR3nL+xALXoM6s0Obu1X5eLFA
lxnz0ndGs5zEO9f1QsYkWyjgmwwBEUqWR3pJZ0IhAOm1kL97oVd/KMy6tBh/hB3eQWONbwXdH3hs
4c1V4il34e50UfCbVZlesLMgjJnZvLTVI1iKJ2sXETivuWyWCMpAQxuJ0hED3Q1A6vzpwNXfZX3L
SqDh2ldWH22Z25sTZQd9AdtNdk5Y/a4afkBSvBG8ljHQRKKVpt22twzInKg9QU8ku9TNL+mAyTOn
F+akLcKJof1naBKPo/w3WnDVKlZRngJza81+omcUN3bHNT4t0CawmKiFQ5mXqn3b0ZLvsEqOTNHX
5p5sgfFNdKzqaT4EBZhMPVBSwFbfM6W7awJW2F7dWzxHkodDLHPxdPTKut6P5eTtbCqtdEA4X6UG
/N4oPko1AesHgeEiGqvo7Iz0UwDAtcEuI/m8I114W3PAIF/behtnFq1FwcHAfgP5gZ5bgNSiNiC+
iOZ+X5Zjltf/zOhf7JjfVnjOcQZlxS+i/Rq7DP4koyxrYVJmonNlhVeZYv4qEGeHsVBnEc9P1QRv
RCLa2fiAS2tRvVN7iD2xLVAr9lmJ1N4MRJyHVsBI0WP6rn+YtH3pkBMBrwDkZGY6ZL3zwvnq2DsS
CHxbrvyI6spxg6aK4+0tTj+0NXBCTYiuYKzcRcvyykqjyWMkOyBjRdepEgx51oNxjhPBVgVRmqwC
XuedB4rwrRsF8Gvh4Gxcu34qxqs/g9VW6U1kmDmG5Wed/Josm2wbVHK24JRMBBZ3n+vcp3RNKbBA
+FfYWTyiFyyHEcyUMn1nTn8ImfVw3+TBfr04/gd1Z7Jct5Jl2V9Ji3EhC507gDKLGvD2HXnZNxMY
JYroAUfvwNfXgioj8r3IsMhZmdXkmkhK4m0A9+Pn7L22wivDJKtASaH1Ja7eTXbIlcvEiX2/frPp
7igy+rZVOr0ked+tdM/KMroVnH5iG0Hpp/qLZ3HOE+9uMQGPuj0D4X6uuwi2EyHdSTDs59LACUpP
O3cBNs/R+O41wXSD5G0qPXxZNGtV6FVgbc1rE9wNcQA0KGlfYh+uaPBYxuOPDLr+Vr3NKdWK6gDy
eop41Tx+o+hc4p8aa9O7b6ygFprI8Tp3xtUAHYrYhbZzfctNePK02CNhJ6PLkphsAibzY5l+KQu3
MzqLaGkjGDWhVRZH7ZlAVlhl9JFsG3qqB8jPMp1PRmZrI06YiCbl3lnYrNkPTc9115YVddaIA26I
6ZiWwdJiGvdJXzvAtXYcmqBk2ZJAbCHA+XYgime7nNdymTR2xouVqwD3DJ2gqK3ig6Ge81yDJofa
a1MyUURBGXEYyjDF2ZkNjOd0ZiUxPZceoNWdLOaLZJ0hOx+jfDXV+hxE+UNUiO9iPik8KQEXeUJn
ctXEAeHsPmR1OdKhjWnvUGHj7atlu8+L4NxaXX/CWroc1AEu0sU/+b77as7c4llZD5tU/jRcUH6B
qG9Hy8KhEfVPsUO/QA3lCwJ4rE0ha8xMt/WmKcK1KemZeLQjGQCMzKA8pjQjbGr4aJ9uxnwJ/cEP
P6JsEr5+ymkdreNxIC5uoiMvLLr6lFnZuvfg2vJhN/WVoQRCAt/9KqR19nXgb+nx4LFocDy3QBfi
2V3PtfiUEd5ELLgkWgoOSwyhpoymhIMVKimBI+k6A/nv56y9M983WLJvxr1hTL9ip3lNY7HjYPOg
SQ5Rdog31r1yZw9LrBapiz7wtljQBsc+6If9moHOgHCVO8+y95HgRiK4MiyBmkdJIW/yMjR2xJX4
sE+dtS6Gq5PZ9dXo8Tm6cXMomHHKou13eTTcWnWXbOqKg/A4hgdfqJ+aEYExMbJKYw9RcI/pMR/u
KoxZHN41+IDSWFO/8EqtzDqYLv0eyDQHqse1HdBx9lr7J2o6yZvEekCEwaadmaYDUzTWVZn+jLVx
X1b5Y+oOr3OIbICe8M8qILOtozBTndiju/iZNkF2QMq+yfHa2U5DLtgQt/uAKGZbA/FS8SepQB68
mfIswKjioSNGtG1wrlvYHKHmTzdFh3ulrQFNB0j5GWRdInM2jr1rPCPK+RFDq9xE4/A2JZoZQPxs
Ar5d9QXuDOtxnmgUCEQeM1leVI+0BEbabbP2aPHlObA/5LOZyl7DjBK9QVxL+pL1bjcTHaHyg/3d
875K3Tw7DaW6ERJZkrZXZfTHLuMAUunyI/XhLRbWu6/TjFuSAX/WxM6mFiRJOq+VmRMKm2Tk/9Jl
DzcWFuhVhqGra0HnG+Pn4FjvZdPduZn70loUkkPiHJFaQwqt1hoLKuf2TyzTj1aD2qcdbDCiS+5u
hWbWYpbgyZ6DpGXeMiYY1jY9l03CG2v2boWworwj72xj6PJl6oQ6eiN/oDd0tOR4l9Tov/sILv4s
wmsqsI9HAJWw8kHItHT22Js+s1Ram4SPhwGtU+mhPQ7y7K2uyK5IVU0htg3w/cX4v9W2b2DjYG/B
WTYtTAnIwEOenGWCgh0PEAtko6FCwCHZiju/HJi0L6YMu7aBTbrVW+DS+Jim10iA4rSr+AQQpuT3
ufXG7q/SI+GoZ4ggsFmv0xBQjG9ZnOSnCFsuKeSppvk1xjjbW3sTTPKF1BS4uQlNo+INyWO9HUx+
E10R1OsoR7l/XMmPZau/yym7DYqAXNViuh2QgK2TJqWJa/1A0Fic7ACjS0PbncsTVocjtnGG7T0s
5Z2Z5C/eIz3BYA/WFAJyiniR6Ci/Gu+U7q5zLtXWpyR32O8oL2es/4Y4OAVj3Tq9G5uluJmip8HJ
dt0wOLcCTpO0MWH7PXu8GaOTE0lzsOr026qyfdu+5Jn68OKO4Oymv1YhT6kY127gvSuH5aZGqrnO
425pHCs+YCfYh7b1HY6MgOyaHNcxpbdVQEGK0IojrNvKXjwCoH9RPRwmMNHrUnK4KmtjMyT9h8wK
GiqjPnddXm7LvrPXc4cg2dtYKQgM3xf+OrCcN2UZZCtqCuRueE5NurQ28U9rQyF27YcJAtyIegv5
J7Ybr8RdXXylTOnXie/ZWxcFU7ZI8axi+iIKhcKj0099MvPe0US4QcJ5ym0xL0BXHMsLGswDKTaZ
yrqBNi+t58RHB0dr21w7Ht1ne2JgCTZhyQ4yDh0cdGQIG4x1PyKipJLQexcuNMXBp5cw+C8mrfqd
koweK+hZR3zPZSVJ5ltee1O1L6oKChStICOiPll7C90hR+GMKxZ18hRAaDXqZ1FDLcHK2bswUPo0
PBYx+7aZGuxKUpCvSjESOqhWw4TJb9f2+9QhZ3MkXJ4k6zCvMd0C4vDAntM30PdJMu7HtKMBtlC8
psStcYirj1p5fCBlTShGJn5Fo/yYfbJyKpkw3uP4HFsFW4TIzpeKgfwq79gEKkf8nIL3FOyFjZlm
DVZrMZDZT+B605VGIbR20PCvtWGijvEWw5YNOa4g8ahjIqjBo60JdMD0F2PH8uP4tXc9uWa7PLDr
TWsnMg5zEzwYDj1eDBhB4+7gTBg3UZqd1ZJrxmwDK33uP9PTR+PYzVyalkEXfKwJKKFWaPscECJA
UwZ2lJO190uDhCevh6weC2sdI3HmVM86LylhUrj/LdBOOoGduO+cL1H134IPYjsU0ier+KfyaeiT
WrTKUVIkIVpHDob9KhhgdhG45Q4yZ1EqsZ9V5pY9JKSuRVPpW5rDkit9XG4MFNqS6KcItQQ6bGfb
oQNbGVFpbCeH4aVjmzuzai0oE951Hmp7Z0XQFSoiZrteE6lLxnz05o3tBTTKSQLUS+tnI/ymsXh1
7OKRA2wCc4LesszFJhXpcy+Y8TUq+YWn5M0mNgleYk/cgmUJkCoAEIJh3k4x86AkUfbeNJxnoskq
WZy8Ch+LihXrq63IbOByzrqFd1p/lD2r9oQ+a5Co5zwLuBWK9Dn6rCMklO0kSwZu8XPZt/t+WVD8
4mQ0/VdkT/CvedOrFB4N2p0b8eUr49NSjrcdkvRbpLbaDbaJcMzNwGPMnLnZOi5F08tbmpwHgS/w
iHAUE3JoUv+7NJ9riaGVFsmFwRmLdIBkPA+BZ8fvrjDeNCeIrRyqF+Sej21gdjjEHgKrbbaz3X/b
Gi9onZHK4ZZIURQXW76AOdCDIP+RB9/zugMDlJnPiV+uHzTKn8IiTwBeI4OryNEHejBfSJs2ZfSD
5QuM+ILBWdyTn/OS9Td6y8b8sLhd4nR6na0cIc97544MRSFlmeqQQE5yC7mLI0RdKjghjEC8GKkj
dT5Ppzr2mC3xtYAhBUrsrsgQIB70GrCQ9OgYC5jSzrLAY/ucw33TZ/shKN5rqoJER6dpzt6tmSXJ
0NvKf29sjuVjCAXDiX9kBvvQz7qUJ5Xc1+9CRVfLeo2cD+6448gumMMAgs/IZDA4Iqm5pTBap6r5
IYFJtCQ7jq8YZgnw64fnYNAXxvRr5S+CCp4i3OR+LN/qmneh5zgg2uYEyiFzyXxHdcAmQ3Vq7nSH
etjaOGWwDe6YjWyEACmRW+Tgyo9mcDd+SF52RTPLvReQSkqHgmFRJUjNCKIPT2EOzjgpHnFwa6//
jhzGoEPgkF1Mgs8YWAeZpvvejl+FAuNAodrzznAifa9QXVPG3zi9vYs9/RS12bHM0HHW194evmzr
2SLuiNXkpkyyTZpxe0IddeXDZEacUaab2PBv+/J2mjgC/b8NWv2p/9fPilzLJIq7/737Vd1+Fr/a
/y/SWIkw/Z9/Cz1df3af//YLuVk3LS/gr3+5Vk3XR5/5n/NY+Se/Ptvur38x5L9bPkdYan3GH77p
yr8HshqO9e9MQB3YQMKxXc/0/h7I6tpLiqtcfiLtwPft/wxkdcx/NxHL2/xEuHYgyWr923MjGJZY
oZIQW97r6Ff1H1//W9kX1wqJXPvXv1j8DkqR5a8dvv76FyEdi6dn+rYdBE5AAW3y85+fD0kZLX/7
f4yI72bXBBUQBZC4e/XFvPhmrGb3rrU7ucnd4InNkAj6vqV0rNR9WPXiwOxmh3fmqUQxRZWNGdLH
sq4khc4f3st/8vxc8Y/Pz6XxaJqBFKbHs7SWONk/Pj8VJWWMxmxlMJ3dRn3abFtThzc1nVImVCU6
3C1n9/3QoGRglJzeN5HFDWuAD1OdffRmRphFsswQ9ArFTI8rh70GQuRT5uPyNv2ivhPlYY50fJrb
4q72y+lWBs1nXTmMkFPgtQX0+M0QYa00K1gWZln3x6hOPs3J0relk0cvdZ7ipVq0fHEGv8WxPiOJ
8DQAY30dRse5hUi7GcLxwUnG4r97i/6cqMtH6IKZdCwuMcsTrrXk+v7xLarlVHnCrlCm82FvJ9z0
p98PueywpIyQe8RIL1O2i4LNDfNXkwYArLyx3klacatKJf4pS9MdJYA+xRMVrpXl0UkzNAuSxLhX
2nhrRT6dst4O7z2jv5tJ9HuqJN4DrNS7VkdwIJQifaosOQD5aXXTBPF0tpKOvKZ45xWN/zryLNgc
HNJk89F7nZEjI4dC9ez4lFiOY+JNc9TDtIxh/vVF5Lv/eBHBtw24+Rya2xyg/vEiwjeZSZoYIwX+
+MMNiArSZawvoUu0HDiHS0ztOFgaqNsIrm8qOaJayb0hw59x4kMBNML4/ve35sEDAih7h8ES3/v9
UMgl+Yo0snVIHnduOAlZQSR8DGnmrv0wS1+MtpIoZJJN5vYu4w2hH34/eMN0UAYOY5rF00NfDfJY
29Tcv39ISvz04HgxDVTush1ZGZK0wGsBoeYqm5C8i2CU699f/n7wGvKEKs+PIE9PRBvDvVyF0pGf
5D5fs8mPn1H/D7vSIdQWadTGCPzk3Z/YiMOxvjetvrpajoIEUcOYkQao/iYgrs4GzlVECkNLWT3n
VZ5u2sixD9g2GBnk+cKimIvT7FCbN6wIW9PrHwhDd+9QAEYvEb6XnrPlfZ/W0Qsapg29VfEwuop8
67+vuf9knfCWi/xP65jr24EZONINbGE7Ylnn/rBO1NPUFlHsUGCzB2p8LVlOywtJzPiA8Se8HTpq
9l6kJ5TDHBpRLzCxMGEYGz3kbLcf01PgdJduELeKkcLW6iHBh5mOLjm8JwSU2UV2bX6JC/sjTzX6
qeVbXYKynCojBsmnzXu7D7J17hpqC3jIvNfLA2cdVPM02fZzgIZbuEN2H1Bz2kzSv6e8vYpyUPfN
bJ7HhYXwG5Lw+0FY6j++lKHakGbqnsIkc2+bWTi34F6S/dg1+yxWFeRIv2II0UFUjpxg20GmTP0q
+xBwI7ZukQFzcoRFyKTS5ymJD4MPAmVYvvr9rSSOUE/0SXqMPVhQYwYve2EhdKouTwgQRJgSWpBF
7q3ywuYcVkgy/vXHZy+p33/6+GDgcC1xb9oYhz35D2uYkQUQV2ytV7WPt9ZG43gbx96Vt2W6CTCs
7SKzgnDGFPZ5dDqC6Pwa3FPLPDw2200odLSl6yIe8xFOatf5D/UMXMdNplsCftKzclR222Z0r/3b
fBjqF7VkEGaVrEghoWXpRFjL6wUCoNwx3f3rFyf+yfLDIi1tXhtrjyeXn//h2uRoLxMzZMg0+ILx
XOPdR+h0nqqJ1Me5fYtKT7xHMxrWOEVMXHkkyS0PjO0Q/KBcxg181C6j1aFM561BZCF94/he+IN/
/v1gZ4V/dnK32hecTtFURvV6yO0PTHXdLkg991wMTXmcvO6UNOQu0VGrD7J1rLd4vlN9YJ97iZOD
sHYcRi45IJHXv0Q5/X98MT+KSrhfWXXoGmffqaq8oNZh7lWrTZy2pB8bBwNNBAyTgAbyZM7hkXbv
3x68Wv431wqnvv9ysXg2nQQ62eYSV7+k1f/x/dQGrLGmQp816k0s3f6IZZVOJ1ibAVRMKHMm9kN3
iAkDTkshHvLlwbeeQMqb9+ngRbe9X+97/ufTfz7UY7dWOkSa2xGKJilqnkm53lWptF5FTYvNL4g2
KYG6JCY5oxMq0B131nGgi4bCaxMJ8JF+UM0P6Ie8teGE4I317F0sV51/ozIIgCAChmb+KkevHlgs
30aAYQQdKFYH5wuKidxTQpF5sbjN2+VB2MO46lu0YDXj5Xrx0lvWFB38ublHKluf+p6QSdMKTYjv
kJyUoZCE6OLFjvXJwLVzBbzYgRPtj0nN8fr3A9Fw0I6M+EPopR8Utsalzxzj0s4O/Vh8kV0egvF3
k3tIwrjpOvMiaPj67WTtA6O2r97ygAwKQXnnMAuv5m6rh1LcFTHQ6zRQ/T2WdHMdKIN05gaIW8jU
hHZBk2Moye/EMg1SYgFTDO54mj1MY21eVh9jot96pZsHHanyEgdmvZpDt/xAGPWEIG88t/GU3v9+
qGZgX0ltH4tmpjsQeuI0Tg4e7dT46ZtV+fNf38TOf7mJPcvzAhYn2/Ftj/Hhny86jwDpcsKctoqb
tRaDekAPpPaNAk2X8oFfRG/jzghSTW4FcMO46AeKyuwwMK45OTpv8RCX340osBbFuOj3WeK9hmXA
ut/EX0wEjV1suPfldF9lUUBOKpnlLd3GB3caR47rCImSKTj/fgAPNm7DxAbaF8vhWaG1bGB0vP7r
l8zV/4+nA4/Cm8qL1UsIO6DQ/POLroNu7H13ylDRsRFM1dPvhxzAIkx8+2EEUXyJtP/e5oLGQxfL
VSP94mAl1JtiIBxCoJE9G2GACnLQyYuPORavL8243z+VoRwOueuJVTs68YsOgdwhMhBknmwnAs6f
/TRGxtJuevTAD4OZd7TeTOKGuopE2eVLnKtEssVxQAFnim/tOi5MXWqxqfOvDcnb6O9azuvlhMCk
06sSDaY16JFoSWxXQ/NUp1FEC7n+SjHyUy/UH1V2e2jj5MvPEM4Y2UT/LPgIBa6ver7Bt/g+OcFb
S0W76n91hv9dYuqeFTJ0bZD4FGfTh3YotuiArnL8JsTnjIt1a/qsxwT3jFPtPAngXjv45mbp7oIq
sleMkYmxx9zDBuDf+XBb54+ggzE+ldDR6FF3BUkozfCeNmKfedmnj+M1qBFbWgwKsHajkGbqxRru
kKExjP5t4+PnEaFBx6e+T8YZz1sZJxejoN+RMuuKDUDAqsoeLcFMYwjYYkX4kibpW2M8SVk/DpPn
HlIXXldTAgVfcpUGOb4aJWcHo89Xad3hetPGXeojqe9N0PJuoZ9Td+kKLeFJ484e5kcw8Dep8RwH
oHTjMiAhUN1nXqc2OkJgbqHpo1KlxcpIrUJ+dFOjZdwWTY141gp3jV2+Ikl1kKMlJBvnNhYGUU/M
zOd8bwZtBkHK8VcOUwanSXa15WwtpGxgcdDAGLXYkzzJAAYz6tZR0U8ThJ7h+V+1NA/J1JPQnhA1
YnVFeIgewsBtt25uMDYcUOPlojc3VnXHmYfVqVj7XkpbF4B8EZiM1fGm+n0pDjkEfI0Kamc1C8BO
+AJypmnsbTJ8BoSqYjDOLhaKYymwXfcVHGVgs5ynV1ZOBguAlxscx4iilY7OhspOvDJvQ7ADDXQb
1XcNbhlFm7HLJ/OOQcB3bODEGewo2cZx1pCGWj40vfkENQhYUXPj+2ovbRQu0PZrPUDYUOIYBzQ2
Uy2vvpro8rbOMtnGtJAyDhSTbd3a2fwyN0O5aUHlIS3j+2yI3lay6u2FzaRKYwVxOezuBy30BiW+
kZQvQed/FlVAZNQemsdFOgxGus7sdhpG5ROpct95E55G4cZ3mrbB1FBgjC4fJ2LFC3MvgLZ2bFyt
+bEW5Q9a3bs0Rvo9s4S0CNXCKHD305xusWEg+rAuSgf0wZCJtvTHOgAe/YxNhZHki2Gan4Y7shdF
rzkmgCk294McbrKnJLZQinVYY/Cv3tGMvtOWj336lSkbt6EK3udGEtU7GYvSca2Wjcr5SAk7iPFW
Gy0BwOOkVhEczkH/QnVXvRc88VEjrDSqwbsvjhF6prtiwusyYkK4sWtu5klUD3YWfMpsxmk6AiKl
j4HoMUJQFhl+tM59fDteYliXwWQ0V+nqBnX+9CySdA8NmwllwEYImRVB1WjaR7MhR9dysi+VxS5B
jg1InqJGCRRKbzNO9X1Qkc8oYXAmbvqjxZBHS5j4X1TdWObIdp0GjgBRPt8wK/ggFYvsE5W/zEpe
i2N4HH3uwGbU+6LmTsPnYG8sOhY3A3A5gqYA02a/yExlvsaEce7KTVgW5k7QefTDZtsJRBm4IKc9
0QOkoALxHG3as4Qf3RcZU5DIncGSF+EHE1toeiFT5ZGYGoq/F0oP6CijZVy0R77VAA2EfT8JwA21
JnmlyPHfQq/xz7RgbvnAv9Oc59WCVrqpbYNYOHI0OqO/HzUCGSlqfJnNDhbvcPHkxJpuKz6EoN9D
IActTPJqLZqjzHfgG+ubPuO/KbzwDT1Ud0ineouRi1lUbKp1aVYmWMHuuQ1x02W2Av9H3p/pqF99
cgmsh2SS3wyGom2SwIOOGmADVo3w0gqLS6PmeeuG02unlggee0QFF44ZSQYj3NaGO9cyyEscko5I
UED7llP88v0kfysgX9DAYx6UzMW1dK6iLZ/xhT00tqx3EV6Itr9Pum09Ok9lZTPlVMmj17nnEaGZ
StP5MNhzuxOwF7u2SbaF1uPakDq6Cz29xFW6v0Lg5wuPkYRp/7H3x2lPqraP/zYHGoYOJUeOs+tt
fUJv4d0EKRLdfEI/WMJnI3nczpEEovR6MHzKvYppt8bbaNaWf1e7T5ZLClM6GMV6DvL7dCKLg9hu
18iyC1YHpuaZVW68cg+NwdvQADJ3tsEgOvnCrVIf4pwFcZyT4uDW9bnqSegudGVuAsThW24FBRw2
qPhDPuTeTmnzB8lyzV0XRpuUq/yJzfalHkD1B4PnXJrEuAjE9zfKDO8H2xtv4agVmz7NfqkYG16A
0mLMm3bluYz30oQDmDnpZ58j17Zwqp9OH+HVTstnZyQfblF8kkgtmZQKp2Yi43trJdr50tvGho8a
87+BvqxnFDfW8B9qMDKOwGIjXAy/cQA23auQmlAWk2Kv3sYROEbZBj/Mut83KTy4MCvZH6r2J0O8
88AxGBAmEQ0F0l2ySuhuqARVmh+HW1XyoczYqNbjkMFPx7u2r7Do2WTWF9Olp7OzsnN33MsuQiTk
jihJtQWOJHyYdfmUmRNjPCy7skH2OCLYIWj0rtJA9aYk/ZHO8tqkhrcPSCMhQwsysijdU9DWM4rX
z3wJUopSstoqbZ+6zJ//74M19WxNbH6q8PKzJA/jGjPwD9K+OCNgpwtZnqJsKE5l7pLW1plimZh8
ewgWbgKH+HgAxx6RSYhzPRObCEqh0pBkSdPdWStMiI2LEF32u/ATayCe1IETfTmA3O+d4S3Npzcv
d5qtD7tnn4QaSu/4Ebrp0lErDkO1HHFbA+WIIcpVk2ZEkpMITaf/Jsfj0gaQFtApvLVqkeMQO+7l
EnEG8vCBGAxGLo7o5v3AoPEmcPEuDr0yj001kz9X30vUQpuBfETO92x8kr3eS0gg6YxNwVMGx42u
DNDkD1pBEhEua2YzeZhJMrJli5JU0CwjwBD/FnaDEAzSG8Y7b++2Vr62PXNXS3fEaomyA4gZhCc1
XlUK+nNojqpFG9MLE/A4Cshoam+ZHtKJnpGeqwIgD9lpTfQRI/pKwfGkHuFdNvXQyF+YRuqYSXhI
NaG/eBhP2v4rieTeaF26w9XTOGdPjFiJng6c54ABNt6+CMe0vxml8W13M+wMqBeebYNDtTyMzWpA
31gvHfhzOXd4m4kZu0miI+qSeW/p7meo/XNM3bXCDPmmTb85TCQa9DQPIk40eYuyOZ7mg8iH55nI
uwDSRgr4TblOt83rHhf/gMpt4CkxItnMMwooZWyMMKW3iuFqZ2GxSl1EHnWCjAj+obvNFEd9z+aW
7OZyI799fMWsUBgHUKXD+kILDvALkvzYC+8wgUQEe1xtMZWAuFJgQymfVArfmA44EC8QBfGTrRs8
2OVgbGaNWq1xDEJ4S3sbWERRDHOYABCRBELk4C8QHKFA45+2Ienqky+IWcbsPkMiGifUM5prcIhc
jSIe02+WWpt0rl+TcDiPeYDbgJTkIiGDsMcjKNog2RkBblJIa3eZYb/O9aZq+2ZPruBdVfK5+WO7
8+FxkgtKq6BPh6Nkl9q0ptxxawgw3yQguEb9MfqS9HYCZ7i2EYXVrtsz2T+kBlQnK+NqN0LmiJMZ
/0St8JBXClV1J5HiquqTsykLTlLrtV1Q0OLaAASQlYhEjXY7pxwT8qn5cuIqW1s8u5uMqMJhPMMm
u52hNGBiScK1DVzrMi8as5JoAcnWwCkIUe5g1hzf1iVPkjK+As7OfXzjWkSRQIu01tms79FyzUdn
bu+0j80MhwfWWyIskaBRFwpSXKf5s7BGIq6i/lILb9MG7YIDjruNbJE4eIjXUDjOR2nCCoND9D4R
aFpAygiKJQ6KAXWY+pL5yMLS69G3BmKA3Ormh2lon1Wcb4wpmbe4nZHqNsTguUm/bokdsIwxPxpN
4WB2rT/a0k7oX6INLmwEz5AV7sLpHfXJXVpj9yb8yFsZnAukNX/mWBM3jW3juJ3Pia0T7AFsRbbi
fuvi2yYCJS/nGQmLj3gjgki6KaILiNivZMJdV8hgazqkoCvtMZ8HF8nQJXkpzD11/V0mnAg8pX52
WVSULotNU/KvfI8uWnivEe2TV/JQwCVMJ+dhSBR2YRm7u0Jm083UcAL2smB8EKVxGAL6sFl7tiz7
046GgyUKye6HFb8r073plmuP9WXfYA7lLEuceF8nAB5qwB2ewQ0k7hsjfqcCZzbvfoQMfVbCEc+Z
7e6zoRVro3bvBv1KvDeRNWSvoiTitjAYMeJ6YfJPP2HC6hDbZ6KgrF0Vyue+UFf0pfNXThRFKYHC
Q0q9xh1Po4yji8L5cUQVuJ/Mi2n3MW+qAWDzxhe8OA2UzZ6TBlqm9A44r0CXkLSAMGvDNvfSKveT
OyxZ9wGnWagt00qYSEgR63zmUUVpPq5mB8ET/tJWZd4278OjyENKTfRZoKyIrY1wEPfxW6byvRr5
D4ye83dnoG+rRu4D3K5Q0uevNFJvyEsIPRr7M4QNeEMhByFpEdU4u48F4pLGMMeDH+ZPGTOzOI1P
bgZKxLfbbB0LoJVhNL9OlfOkn+hZVWubDfloSMiLDEOQQIz1Fk4zH9Awsrua71Ytbpnuhis/ZLma
++JXREna5FsRhcWuG4eflavJUW8bPD7mNsnK7ta++j1yczrI7ZahG/CRvmeRZGR6MAwmZLiKdkYV
2zBCKnoeAwfLSFzr2dz4KJp5whqnFWtekyLW6YmLrAeOWFUE9zRzEN/bBQlQQyP33eCdKWoew4oG
/WQPmxbj4aan1YOaOE3o5os626IGfgznW1CLtAempD6pEXN7BoOMiWh6lzXj1zACDYYiS86dH6+y
gT0FZ8uJ2hpref/d+uNzrWuIv36C36H5jvFF7EocWkNovrdVcjIKgJ04Pju6TyYhBRZUigjfwI0S
QIe13IDUPXG90hEwEA/bySUNqfnzxPl0pvLTUCVDMBixgcd9hlNkmJlFM4gD6KRdViX3KjUpae4S
HgJpacVL2HZYU9aFP9voRKMHHI7pemjyZxDbmHcxbW0yvJkUL4OkeijGheBFeFYC0XzmcjTMll3r
Sh3MgMP1BAE7DD06u9y6NkHC/EV+3ZA9NEa26XprO9oQeN2j5xW4sEMxr0OSRxIftT8YX28j5fNv
Xmk/0aE2K0jPCXk7sicDDv76YxFiPZQ9tKCE/2euaH/L0aIipX5tRmIBONcu1wlMahjVB+4hTIxo
D86kxQWGcjlgZ+DFIrIdmcas6gHxY0kxsBmZMnsGWtREX6MyOYKV0eRQmWuR0SKA4jCtmqT41tTS
g3wzZH7KYAEBpkS8XN8RGPM2kuRIPRJdu1CkW9FYv3I7uKIR52qb+kezjWtqaqxGYZF/tGiSggKQ
kkOrjs86+4jju25UA9EtaNvx1u6CyV1zK7xkbrTQWgY0Z7lz1p2LUCehGCWzGVCBFXDEA4cv5vAH
05uGKOQ4PtdxiI5UPCJCTa4PajDLo+rVg0rai2GX2UlH3SX/AcUmD3XAzYb3BQbgKpbwB2WTYp6G
flRGT1VjPQGbS3p7u4itCnoafFF+JkF9QL26Vy5S+GTM2P0qkmlqkPRDUdzNmYsB2nI5l3Ca/f1V
phkvth6U0l7ubKeN9ojXPeCSgYLOB1kXpfR6GR3ZRUaPLkpeVONEnNzSp8gjDhPbtc3hZAlyiIHm
EaDmVDUtb6JX5WD/0l1iHIEqEbkeEgkX1jtDIDEZfHRMFMmORmzfZPvKJ6gqI1gRnpJ9Izvt3OiG
f1R9JiNtIZ5Xvco1OQuYMTiR1jgt5acTMx5UZArc2ICsijqy76OR/IeG3gYzsQFhI5PrlMpG/x/q
zqS5cSXL0n8lrffIhgMOwLHoWnAmRVIkNYY2MClCgXme8ev7g15mdbzIslddmzIrszRZ8lEKkiDg
uH7vOd/pjSdpVy/4uGgAu/CLAcjOThAquUz/rFOcN4MkvtqYDPBWHRGck16uaH8/ZcS+I0+372PT
2rpdvoGkOu18f9PU10rXx7sqLt11E4AE1SJaF539bRvW+Wus+x82+u+FqSUXUBAOp3swLlPPuOpB
Q34T+aGkvb56SDWjJL2IBtu228eos/vO26W+fWzr+kcsfpaOn1JBs4iYoLQdPF0qCcCidywREcqL
OBvXUmcrVJThumqb9NqEwXZwQ2xmi6j1D/owqr1VI13pYFLHg4H0bqreoBkGq6OuS3r4s+/HSCsk
/hlHviZnKJBPWYpqdWgdEhaErc5ywIbmCpud0Kh7i/hQMl1U+UUyCAHVvTUs7QGbECVkmJyKnr0X
wsN13oLKdic6OsoGIpAfgT3mS0+5z9xIWaWC+NnpI4j6ZkEjUKfG9mjxO0N5r42sYtlAN4nmgUX3
F+WdTsBZir1goWMUZz2mxBH9tLSL+j3qdf2unzeDUWNtbfJMfTouC4fxgtMGp2Fqks0kSRipvNra
ZBW4yKE3GSHTnTBNtvI9AhWyws9a5OUwQ6E8uMwddk5Yfs+TmhZxDa2PmtgXD+ZsMLErsUfNDT4z
cVdNklSUs/FOcPNa5AboLUwHn7pCaohoYUcjgKzwXlb7SFj2ItWKjs82vOMX20c0ypeg2tD6+PcJ
ZNIWI/kxlPFLAqm57RL/QZfDvkeQvQ8l8sBAL7/1mjfsmwecSOUpWA30y5a21Lqt6hGskuxyDoQg
iQG/LGfiZ7myXb6MWMf7xl3XmRVbnwwxUFenQLKhPmh60nEdqXrrutz3U8zvevXOWsYLIxqZHBCm
qbofRXiIvPAhpCIZFCeQ5bFy9g0XYFIhHapEy7jFzfG3dcMiRekrupDMXmXuy8H6RgSViYB9cnbW
pG1VXX1wO9CwoWskSgltWdfqWOWtu2VY+LPRps+CHiCUi/ZdCGrkNIyIqasvI2KKQ41yOnGplbIZ
mcDuFeqDVGhzQnVKwIluwCm8Os208PPoBP0GSeW0nyI2XpF/Qnf3TOuaFkcO4D2iR9dXzjuOmXAV
YlJeiSQHOsz44+DSvmxQKaPg9OutT0CKoYJ8A7U8WpeBiDYxGNQcevC90WArEsRwkPZcMLB48NwW
Yi97Gm9Ib+hHQVolFyfcVw6lEPAD3IeVn6GiAl9Uf8a1xbFLaGVxILedqq844mZ+EshtBi1PqfZF
xMZrbLblTyYQ/sIjCsu3BuPSq4nsT+n8TGOM00rcW7FC41oVWFZtymVGm4hCygDwNy2tmeXDvcx7
oeD30OTjafCs5OQU4XcVj3Lbxh79m3mzotXjhk9BKmaFBq8xxWOvSvEoonxrUDEDSh0YLyn26DBA
cnRV+nhxSOzAXOHfuH00e6b1nAMycEnBHbQlakTvbFG4nJU+YWnKpn4ZQeFO/dEltEFvzsTTsjfz
8yMYhOqsKZID454dlvZMkPVPcl3CZ5FbzZGFm9znyiOZjcoN77/7aQXRHfDh6hiB7atAGENERwYP
7DCjT1lQttNUX/tm96H1+V1mj9neCEgK6WNRgaoU1lIQbvE9wk+Wl1DHzEzfIu+2Nhgjxamy6AmE
KPNXldL7U49H/QbhYFVSFd6KfAskur4xKMSLSiB0kWY2Y+kon63bNcfi3iaUYd/4dncPnqe/V41d
7RpFzdpG723aWJcoqqJbaE7W3WQFr4qY8tvXj6gjnjKQbNphu+wDO0zOHgXzjf0BsgfCFOAHekyk
Q6umB5ThXwkDYsdEMV6RP5uXNmErIb51qBoOcKTCawyF8qpRyC6Gxmt385N9ksqDptVMYzqy47oS
/7cq8CrR6+rXVhvDFZzd4Vpf1xvHjeubO/+oask1GPRnPbaqm5uP3h0f/jVtiD31Y908hHD0Hzzn
u1+wZ2ZIjoyc29mRRGy5qkxZHhFaa3bfMnvwspPhDCd9MrqHNHkaVVHe2FP3D4FuAiQqphAuNg/1
CQaZIcN0M7rOj7zlwl/qRAuqDJukrB5lnP+M3Uw/qrKuHlVmOOgYU3fz9aTflKza/vQ4mtEN2qL7
0huioSFdpjt36sxHC+wjIwx94ylKUHBHA5gHGxxtKLMHw+crZC/CquzXoIqNVlvioJfnVHK6xAQI
v+aDyn8aIfE7CBvTU2ABCsLJZ6/syB/ObgC4JqiDy+RHNQN0593sZlE5E65lWaldFUt1zSRDjqGz
f3jsqOebjuSieR+S4M2P9O6pMkOBNsC5RkqDMgDYBW0fthacadl27p8eAwh0BzkLudLSOBZRWiCQ
xVtQkbDraLZ+U6jsiVzUOmzHBSHtJlPiozTplEutP0yRegx8E/6rZqEdarmsh+rsRIyVG4auS97x
uO2bNR2g6qlq/PJhZlkIcWrDsXvJhZcjszvDn064HaT9YfQJ9xWl4d811E12hlY9RNW4SqxHFZnk
C+ZskGHF7GDJ3YDA52dL85DVB6SUxFpsnLSk2/sJh56DgqO9T5vn1BLL0pkszi0/XHc2YylJwIvw
Cu/Fotw66FaulqH1s4gkDMAo125xVD2OvWYcTDKsaboBBWrMIjjSXrliFzNWnj4QhhIOxgm5rVgR
2SNZ8wTpfWWSI8HKtpUFoy63qnLbl5p1He0ku6cBvRnKBkt2O6eqFc5dhzXBglG+UTSRFu4s8jBa
H7J4Wq7TsblV49cgxWDsofLyaE6pdShbln0o/agLQbjoUt2lLnMPuKjdxgy1AAmfzFAqT2+sv97O
iR2AziEBZjZpK77mpjeB62NXzTPM3H7FFW3vrQKJdNEMkisBAL+QrxHlwjmvoGe6Waq2E3v+bV2X
l7hBoOJXwc++Fur89SODe+CUqbYbka+uPfVJkDo3U0ynU+l8YEGgEIaCbmWKUSy0oCPUHSgBbXUm
lGM9Gq5/GO3QWleuvXO54YEH7NutsjlRC81xsL6TQ+/7PTm0C+Qv9iUG57znXoe1hV1iEaCCGX0t
3ZFC1x0ncDkrTYYFhKdivHM0B3qYHbIXKGedpwfbifCZZh+mztYvSvN7mpmrAtN1Kmr9JRHjeGQ+
iAgiwvJp5fZKmBG41vlHHqKT1vyXqkuzq5P68pYZvkZk76uPkAXcdCIPIeCZnZHXb3ruwE1Lox8S
7x3Wu9G+KtS+i9ydGzsTjdraaY4ZqYDDVCPDhSNqx4ZOihqtmLIAiYgdK7vYOroux4L1pScM+Nls
Ve+G2/xw78XUF7eYu7LskxkaDw9LCiw14+gkaFgqBas6JaXBb5HwgeVK08/Mz3ZjPI33RmwXT16v
/dBKtOpaNJ6JHusPKo73RQj2OQFb6RtWdNI18jg708Ivm1nHUtXqDF6US3QsTlMQPpkNE74+9sU1
bjC/wUCKF5qpIEIMvthmoB9OGFvx0MUtvejWpAGCrhNlBLC7Ip6uPkLVW6eGuyoHyGDMG5RYhAFB
GNI/OSgTVdKubaOz1rHpe1jnjIweHkFRVqD3q5gVaotbZrxOg9wHU+Gc/aGGNlcnzTGCskO0Yr+J
5v8+mFmFDmIh61hekpxBolubE715WCRFSAS8wBO+rkfspYJN5ZNfzL31SPbHMZPO3VAZhIAUHQOK
Wmo7Bev6OZFkZARG+L5sLNGfhDcSNeuXxlLoDgyrROOibMd43+dJRsQOPxIvotmQGYxUe8TZbovy
X0UfyntqRUoeXeowLmc9h44F/ZKAAAILezLvNsKNN13qu4+1XbuPefnNYMp2Lyd1mwRLfDa1yaYb
CokgFi3jqMBvRKZ/ZjfP3rAsw2u9m5jn+4kpQGh22kno/aZthXnQcs9kpF89T0y5t4HiOzcdNZOD
W7pOZZYelY7tEHnPcpzSR9KWsruMFhk07xYRopRkxsZtQQRiVBAxme6M+jFIh+qujj203br/0jcW
wLLAv3aYQX4qNqJl7a+yrIZCPlnW6v/VOdBS90zRv+4JhNgab3rbHjJG6ivbSzGJzf65QvmI3/V2
y78GqMnW2MVBgn5yer1bT/Ap4BimEioI+aDMFoaFBCdy4T7UsL5lw6M7UKRUDrkbtmYfiIeyLlxX
UL9xmG5CvfW2aeKM61yO9YY/8O9IanaWUdM4j3bnbRE1kP/GlfHsT7AQa/tg5vZn4o7bdAhyOKfg
W9jJFat+cGAC15A7kpZs4cqxU4ZsSXfyhrXdqQeXYSOeWuvBdOlHVX74Dm+ALqCfVccSeOOp1Um9
EP5urPSHVJCw1FMgLavXygmtTeG04hGWDAuip9GDnUL3wNBz2eCagIGEn1jq9LKXseeufZ/WEaoK
EryTlF6dF0XLCfcJeQaMnlKBIs4tI+YiygMCmkyFce8ORGZOTWDuZOp3O6/AOVmCbbwge2PWXzXn
r0eGVwo4zLqC35FFhzz03qXVtcjPBpveRNDu+mDKt4gDzSX91eJWukVxk90PtKHZvUvdcCJKaU12
pHX0jYIfjJmWE0lbKEr87mIgNLqoWDV3yrQuvmxvulOJs+sl/WMfPRqBbjx9PcjMh8Il7SzxjUeL
+vhUWHMucTS538C07NnEQMtLw2RbW6V3rQlfuf61ApIZDwLHX3XpjmU60jDpESjLwKo169Z/kW6X
sHoh/iAggslpop6p9StkZXfhEOq4lhGAaXdWyocig0Ld+lCFR/yAXjDubTdVK/L12g23lHwRlzD4
WV562mhoVgLzOY38hKaEcJZjRWRRTYADnZfco71YmXc0pGfBxgZPiEMY4s2JmxP7k/xSDMS2p2V3
+vqhDQzDsgE5zddDPfooQgb1qeF0d56vVnVX17u8U/YdopxgX4VBeOc60tyPhAsc0vrN6rhdtaCV
e94/JBwZNa8pXq6vPJ1uDtUJyGACnigGrJuKOpiTLNmYJp1Nk7gGNMvZU9I11h18SdQyeYew1bOf
h7YCcJhP8BGmeDdRckAyQr/Kppl4rox6nn9HfjMdd6c5xTyC0++Q8IlFriK1Ba7ZvGQDwEiiyLNz
0U8ETHc5edDwQ28tHeIVqUXO5uvMM0MQag2JXf7wanhD9MxIBnH/kPhkZLwMCGtuXz+UpBjDdmFs
8rs8SJJz7jXlkVilVeNo+UPRYFz/6/PnX0TDjo3qWjqObSjDsg1b/Hb6ZKFDONLcHyFNc+lVxNKX
oZmvP7p40r61NtTIDhkOyC1+J4oagNcui5th0KUq8GDwhUUbJx5gxDAHPAUKyCCLSngZHYhDZoBL
FxKXB0RbfuRA1tmaIJwIPARwhXh1a3Ltsob7V53Ws9u32OBapTVdMiEXwrwE+Ab2f/2R5fyR/nTF
4Eh0QVKg1RCuJX//yHqpYN2XDSTANu/ootr5Knaxznc5aGRBnEI2IHKsDbbXRC3oRyezVnrthfe4
i6P7UEf4loPyOYTo4QrXrl+GMNcOeanHK5/64lvrzyOP7py20JrKEUOxyvk7P7DPQfXe6d7blBVQ
aY2KOWRZIyPNh3uTwvElkK1+gPz4omL9IFKi1/BHEQaVouBkahXd0RN4YUeUPvz1Ifnd2+IoHRyS
cqXDUcGmN/v3fllD/MIwgqjjXNagyi9oJH3aqfaTjDEi0LW5QS9QB3SWTz/ehKHz1y/+5W370/fB
q5uKLwJ5tylM/bdTUGZu3YchvANvlO+JFr4Nttx3kMwByQKZiIV2ICpjIrSEIWyPl3t4l4kiwabB
Kf/X7+U/OhA0KAzdFq7iqjD+fCBYBrUo95k4e0b2Y6grKnvg8h08IQBwd3YA1sORU7vLS+O/2bv8
v381L+OvnR9jsJ3NwH96sP4yBl/bz2q8fYJyaP5pxZ1/8//3yX/Yix/HAnvx97zNmFfcPv0wz371
GHMUfzn6/2JLfngPs+Zvl/Czqj7/9p79+NspLNvP5D/4N/7hU7bsv+tKSoBUhskdwNb59vrPLwsz
T0mdlUzHJMYqhh0nw/Qc/J//JR1syjzl2o6wTab2/A1rytdT9t8dLLvgMZRu2/yO8V+xKWPv+fOy
YmJQtizd1oWrC8HF9Nu5g6jcpFHXBaQU0EfHCnJ2+vCF192UdXpEaoVAGIwkQE24RznTkSJoT0hy
iRjtQps2q07U91Ce9KJGlsmQ0BbjI4Wlv9YK9gpWzy+xCq9lRtsUHsHdFJIxTqwxquHkLUWXscj9
7oSWcjFY5sqn0ckQ0mXoNkQ/INlDZJDEnEJIZdSKSG0mss9btyq/d4Pp2RWFu6T6fBDIDH0rXtXw
P5Zy8D+aoti6gQ5bBeWCznqFKxwzg+l88OqfKWE6a3+i3wc9E+oQHUXLYLo8q1ZbqG0sOFcOzZne
AETZfOUZPyq0c1AHcubPgGlqi6iYgLSdflTfB7N+SLIpp4lngvjTZwnhOE27KIlP1SDxCBuo6jyn
uRB39Zy2P3JlbfR2OsmYrr1vla/QpN/cYa8lBKoID9UWg4MeBsyIbkkEGuL4Jv4I7OQHXZmr5fmf
qceskJ2khsITjiFKBn5paoefjrnvrE8FPyzpSMDII//J1e4HupXAwEAqKdxAo33uYagHvvazbsIf
gaceS5Mppd06B9Ukq0nnI5O3NbMecWQCL+WSNJaJlNqqI25elqhaNQn1YegV0DqnXRXCOg7SWXmD
T1ZB/AECHukHtDLeGd11oEt7w/Y/HGldVXeoiVdlqk7VM6bBRz85+0mB7S09IiJQcqxCwW6lD3/W
nn2uYR6h3Flj2/Ng9iYXzZ1epp5JmmFxWjjMW1E3WW177eoIDpvOMKZkhDXy6b0+iBdp3Z9RHXFA
ivQTqBInDLumfd6xmVJaQxxPHBA/h8nAP1GYZuten6n7cRzMYr8lHBo2uUkGOCgPPxovCNYyYFSv
wLZTv13ho7NNxymzruryLchL8tOBOM5n5UJOn5aTbyodAUYoNPPAmUgTIPvRJGCJaDNW59mqIyMk
eNlgGkviwwy7OyTeeGpqLO9OjUYqJkptzXYS9AlS7CSNHsRkb8cJOV0M8nTZhtXFMnnKqOZMedJI
05JZPpyUpTdyjCH51+ujH5NLVo3JjQr6Wtso0fS7THqHxI8/UBmumVVug6g608/fdG6CFSkpHoLW
2YSaewXod6mQcy0aWS6SXrMQeGmHYpjtSQVs/k8zcveC80CK7G0qOpRCFsxPA7ti5u4a0gGTqLo4
OiYt3H/Pw+hsjDJ++2Ulvvxx8/0VuvCbV9k0sOozVcWSzp7Ctn437NP/zKXfOv5WJZwUTm4Rr2bv
rDBmGiqT41+/mPitIPvj1Wg1Q4vgVYX7m7W2a4XQtMDzt5iEMZS6Fwumg8lhlaV9bsPvU9+dah0x
Gmhf0kFe/5OXnxfmX+qPP16evDWbetAi5/e3hZuhCk4oyyDbKo4/EPmhWmuOHikDW43lmUC3+btI
6yU7vqOiL6FNzuav38JvJravdwDYAuIu9w1QF78hLqRpSebYwt/GXXeSRnqkVtyXEMBHmaxzL/5P
Dria/73fPrFDwcfrGbS4+cx/LnMyU68rZG7+1py4qQQOodXxfVOwklQ9JEVY+kQJTHuJbGAZWD0w
LXHNzHZVGsGhVW8jylurye7yZzRzS8Bjb2l7R/bFs8rVhp7GzizKswZ2QcYJS1HSrJyxWIPTUYus
NTEQKrZavbMvZxcIw1q/eMsn/8OaI1aEHsL+pz1L7QKoGKRrYYrjWOZMs8fpnBXpU+smBCAE1SII
+vfSdOkNUR9iJGgIUozjddjicCIODTGjd0HV4pTVa1TTUJaTWW+LVlzT0VpVVXKSgiQxF1dWQmWP
Xm96ZjT36BMHDo7gkZUGqNXjCMgceaw6GxbIdAHSqCaYQ+MWlrRExLG06xKA39cZ8Y+q7B9X4B8Y
lH9Hzvz28N8e85T//c6f+bXO+7dT+L3K6/xn85e/tf2fg7IxZrzLv2MV/qVmvOXpexa+/7nK5C/+
qBAN9+8gaigOhcXVpOPS/2eBaOh/BwMBYAN7rGnplmKJ+WeFqHjKsmxn9s5Koc9r3T8rRPPvNkZa
BdWaPg8oNuu/UiGylqg/14iOIQ34Hjr+etY63uPvmI+gRuXjQT9cxjT9V3Wroh0ohHv2hNZ8vR/T
WKxdHw+O56LtsLz+TpX2yZtict7GrtwSbwVCBot+reKS/n2Au5r5h4WezYiQE/TaiD/TKutN5ZEE
m8YkFZeILcvUc55DxWg2G16wuKAwUkR4pvFOSoks1ng2HUHoXWbpyMW+j8Zcow6UUJWRHNwEs9PE
+AB9Z722qcO589SUkCI4+SWR0a7T5Uip3UejJ0oxtar14GEc6hH0pkZyS51SnjSRr5ia6quBLqBG
n3bVpT0Bm3bHZMxxGCV56CkZIsTA0quq5i5OjD1b4/Dg6ZQeeFgfyAbDTAIafc1oEw9evSuG2saP
0WD3q/Wbb0a483zU4zYwzZYBFILCB3cQLwTxEZ8z0OLBC+yuzbgTS7PCGO3PiQAtHDd7MtE26dzs
zcgCB8MvTHGOSUclkAGH5lpo+S6DaLoiMfQmMkhEeT9hMSCbmcTWtWlSEgd2tTYIxDpNmzBzIRrX
MYSZEkV4SBKjhuKWRv6qrdVLAeFmk9rhGrEY7HdsxsvAG4+6QhTYHwKGpccxTy4iVOa6G1Eb2dl5
CKoPEXLywMzwN14tH9pK6gg/HLSDY/etMX5auZtDFWivcU53LZTjLkQ60iDxrRqBFLJHaTUN5KM4
44Qo6GOIG5+Ih2Rau+4nFTQCn75Aq+98o8yFNGYkJjq89igr6sAET8JiLPTXEkT2LsyQVoyyAKpC
+kZjqJzoV3Pv271c9jqBXEaK1nrQzL1uk87QmK6/yaEUShnswng6Rfgqtqoq3n2pmBwg/9s1dFbi
On4ffb/eMSiidUronvIYpOntD6ONSS+QTbYsW+Z8GDCO3Bm0QrgnJbmhpJm3acxBrrCdY6pAHYCT
p/nWex4ziE7d+jQ5MYWjwZZ0zqpu9Nc2dAIIesQSa7A/Vq6le6TSsHMyyIHVHRTLsl8FlEcrELUc
p6JZJNIulwCbD34H99QkXoPUwWzVFaD52kBsWwehCPBHUgEaXEIBaTorEcTQVrhXmLWXbmj3k1yE
hVQH9k0q3RxirQWHqKcwH9vu1WhbgAutNHBofQggh9tIV+QTWcl7x44u1ohGnBsmeHglRFhhb9x4
elVtLZaVg+m1rswXvTZZR5yneArY9uXNU8GRDTTydoYCn5aXhJehL9+84lUTw7deR+Hs5/fkGzCx
HEntTjJyT0OUdXYSihUAdphw2mPChHqZvJaI6O56fAptXEg4HEm489NrSeRwlZnPHlHtuEZq6D2c
2CMz0TVa+HOVEgePkGjR5Zo4Vuq9juxmm4aYO8ARkmqCXxVD6FNduHctYfeQC6Z9jORXE6a3yZnH
FViTjrSf7SY/TAY5NvD/70JisaNIfWFLmMmO4DjzYomA67HXyDRJ5g2TVcpXunr3U+9fyDm0d5FG
Nl2BCxPZJWseU69lVc5yb0dsGC+giujQ4KMccky8brVjfYcuyhdNRvXS8vtr32nsBECjFuHsusUR
u/Q6Uj/cBp71YHY3EU8d1GUcOU2iP4doa5YCptMS9j+h1/F40pvyvZDhQJzJ+JjG+rDqGxrRQYBs
txfhnRWRoE2PHZMIRopY1YhaWnaG4Lk3pIuR1qNAgfgBpEmmRIgdCIp2OaWkgymv1L9jEZCH1ETr
n4buSpK0tgK0E+/S9HFCQHLJ2uQ1MePT0E6oM1Tww64KshhcUE6eb7FtT5g+I85bGxm4HU8Rr9Sl
pCWQA36tC2GcA4WMroaDrPrUXUssNtecZPQNDNVwJaHesCam+TrqkPQTpxT4GGaCEeiIMtN0PaYc
wMhNw23u+CPKXf0hADUReYV+rAtfPzaac6VwheVhDNpWK+sPq8rtc6w8qIld+zohTVn68JMJIIMB
Xk7i1WxiuXWC/MUTfnXs2kfEGBEKvmmlGt1fxa3E2RHynhoLj7Pog/EgO/qHtk0EJnj5+kRuG+dd
RnSxJbL2AnRhkNyAMTU/BaWZPpaZ5oAMLrYIQw2m9FWxiWO/pedrME3lrG5Sbj2mH6vjmE6PugLB
KSaGt5VHnAW917NZVi+xSZDLZMF3AGH34FhBt3NlTzhA/aJnkX9IBMESzhCcbUXYVJVcBUm7mMPH
aUcgJco/O/pmWRi20NVrF8PHLqHMU9jZcgM8/Vsf+ggAxuKAU9Td+muQpOa6nmL2ymjO9HgIz/jw
Vol+ZqBSvEsTxk/SLxoc9hukHeaqLohXGsqJBHmoHztoPkZZqo00u/RJTulRpw8CInkByKlN5D5D
EX0Y7O9eMBBwQYmyG5uYTMFqgABa6XB2yX28NVznO61izN204x6FhrWpnDK76UaQEwJgD28OYIp2
8NcIUrt33xnk0gLWfTJaL1mYYla016paRVXQvuaVdWU2bd3luhRr6pJzl/nRSxYQMu216wyn85Eu
YnQKTHJgxfDiJtiWVHxAUlW+1iMUVDQvuyJgRNqYZnAp9eBUkGRCa2eGIjcWMon5YZ0i4U803EB1
ruenpirzE5JoHA55FKz6IkUF7pnFWtksWm7nu3c99M8td/1v7iwIgdnWH7/+n8zNtU5fIVzpICNg
hXCslGfIbZb58SlwPoYZ7RY3RCKgcV3HFhKx0AB8l2mBvmG2Cr8nKunQ1NwpoCRuiGrkIZGIKHJK
hb8pOOS9QStlAvO68PJebkjskydGwXpoWLjjkXJrafqNutK7gqSpa5pdZlHfT3Uj9wiix1jzz53M
853FtIFJW4qkcPJ3NooFxJxuDqId20unoX1P2nIWyOBkoczbl5O7NVzCLmzTfSmrOdjN2UYSMbIc
BWN+ULFe/tAM2SodjU2mJU8pq9YiNO2ADaWh09tiayZm+yIqUHatr3DU7j1fEo8tu2+l/SqUfTFK
YEqIPE1Gx97sQ5U1M4nYsh9bf0AhlDRobJWNcuLetd4GrURQVK4zkQGWGlfs8SEHgy2Wi6mimCVo
T7CaO5RmBclNEaB1zyerFPE3onVBd1KwaTVxN2skB21cuogAB8qXgAhHvOfiU8dEt4nKaeemRrNJ
TY/OZAiTzXnss/eABm2v/FMrBrakRnfsyvgwquRAIXf0iL4qQBCmSD+Ttt+lJeESZb2zWNvxEu0g
pmwr7bUN7F0NRjmb0MnHGmI6C4RtSRoFzvEuaE6OBt9/JEmJpYhPZncXLkXE3wnABTqmpLHkmbtt
KYan4LtdMm/ETG+hkqnmlF1akwJpUo+0Ezj2MiBSfUbuE7tSuBcMn3isOzzJ2dKmf6kDtA976HQH
Ujh3QmtXbIXX88IpM2NNGgcHB9Y5pM1lE+YraQ87babMM/SP4c6yHq3wii0KXCJ15axamPp2q3QY
vEg9Ima1oUtn12hM5sD1d2v4HhGvZZGO2VG1T1QauusvoBWRO3mx8XZH9AWpx6qIM7AHrTAgFRr4
wNAtZiyKa3QnAmQWObv7opiWQZa+DcY1ddlveJAf6UrCQrEbPDPAber8yYEIRmEb7/T8acwgOJF3
OzUgwo11ZwEj1sivG5FNocE5+hZJE3G+CMB+V2AJpMFYHeJAhNSnxEpRVgzXHffZHsj+iMxrlITa
GoofImdgEXY7bZM0zWkrEvuK5GRZW+6BLxEiDtmJkhpQ/17yEpUenCX6qdb40Zg6F8JrZoyrmHQv
y2iR2QvWaHNhYxDWKgI/ULm1OSpQLsxxouPhd6uB2mYix7MU26DNt7YFeHAwgnVnWMuqgZaeQtKU
kbczDRLY54obsS2HOR4Ogk2D5jbabA7i/IDzYkVAO5jZEtUR4NBzR4xditqqjMej05CeE7xUrftg
yOnqIK8H3o6NBAheW6pTCMEouLccRHClTbwT6+sene/ThHtvIceJY1YbDwEbRawlziKyxhtakA/X
QzfgxTRhpsHjY6qUGSo4jgIMejANWIyQqqM7Ka56P771+PUXhUyuWpPekAhjIQjKZ3uk4GqpjjHT
pR3BRWhGAGzUOIY1nywwRSJ03N4nOnMQnPRja7xHVnUCK/8a5Uuf+wmWDjNYt6XxStacegVCN68I
E/YSvIxi7BDdGslbUeqvhpYi8MOIpvERSWUYEHVyTiuYNDm8c175PsXfnhVGv0TTGi4lZvMQOSpx
IWDRsvQnmz1ONi7DaGiMbeKZ372qtLd55v+oakYK82mGdhbMmcvtC7bMym3ot/uV9+SHLtgDu/ho
0rrZD0H6MyjhKkF/pVVfCnZm+joSJjo5zbKXjpewmNj50WhSKrQxex5qOupuMaxiUeyCxtKuY+wi
J6QtS6q3rSOi4D3aRlAthtEydvBmuBRZ4Y3uQmAm7tQiWzHmj9dlGmek9zgwGzJrMyCx4QpfpgkT
o3ggiokSku6HHd9IYls5zYCqxJPXOIyvqcMyU9LjzzISJrzMYMMBiT5AYEOJeAYrq0hEbOiHk+Ht
2fJe9AxqUyvVNoDFm6WXJhj2g2FcAaNgV2xBGCzLw5Bn9wEXZRO9Epq6zGAcgNGBremjtay4tmLz
xSXo0UP3pzwUmQF4g72BbH3A/xdyNYj3oKENfad6tKHriefd4mFgT967iBUJxi3kfew/5MVtcP4v
S+e12ziWreEnIsAcbkVSVI62JfuGsOwyc858+vnYmIsBzunpqbIlcu+1/rirdSoVElbX6F9TfY/T
bzBesVPX3WUad8n07PNt9V6MV988SNa6oftL1+8NtV1j8FXPf7IBS9h2BMQY+JkDh0lwZQl7iC0K
nWqbTCWn4LqMhs8YL3t9FtrvdDr3TbpCLUZv+1vcTWzBG+yZ/IphctOyr0LnIuzoUDqt5eDZz4+w
27Y4PNOnEL0BT7DzU+xgtbaAQ67ybxNnNime/M040ajlk7N/4eLoYQv9r3SyeAuSR+bfO0x6Napq
ZaCCz3rG5lErNmb0kfh/vvATkGo1yI+FNjLIchm5fXhVaMXY1oNXza4yrVOcUM34wiiwyvm8i+qh
jTthuJaxWxIdpLpWu9NMtFxPNX+kxu1IMDsmnEjdk2ql+NTs5RYOTELCho9lTAmxTpITiZ9qExob
AymZZiakD52m2dWCfbZA28MtxSUexM9IFuEwfdY6ZdUOa1Fap+qxEThDudM3RNLP8VtEPyum1W5Q
V2uRaFSBItle+c6oaiIK07aGv1481BCutbUd9ZtUNQhowYx8YOldp6y53sfK67VdoyUocbH3ltjf
Si+Q8Hii19OsldBdFjM2+Isnk0Q7fQXdN+wXlxd2N+lqWqek+pgU3mPowcHcB9ER/YPZHZr2N5LP
baZR90mEG6kOtU0QSc0Rk+97POjqyCZRmpTEf7caGWbWCzfeSiYqYtBbFxQnfh8BlZaX+TOUbo1J
OYFEZFgUraLpqqmbnMkIXISyCFrFP9Pg4KcvP7pkzEhg0lj5Xsbo5rnnKwfiVWb5SaYK3Qanqdzm
CJdR+CBVLJuXmBG04qrJiTAryb/6yYSgBJGkisTLxjXH6QhcpAiXoNG2JQQyfXKjvBO0Pf0hzcDB
RQYX4T170j79xOP81AlajVfK0ee8zbyO3WE2nnryFTP2ql4R/NOAeUThTyBKLNMvnbIv8zV50Zb6
K6m/MdJN9lkMR16MimQmqAdmbuMPO6P/zZKTXHbboDOvxI/BEtyTjoA9DFZaiL/yMQi3cvjTTX/n
D1gpu3MT3FnNqwRGcIxWLK4mg4qvChR8EtJZffXKVm7PSD4VDFwC/oQsYwDUvsVoN9LjEQjwCKNp
l5ZnxqheqL3HohlAyzTFBW+OrXXEHReSp/bv/DtZcJbGi9btsCxys1tEOXXQMNGWK9sfgCK5ybQI
PT6/o1URw8Jg1YunIXizsnesC/wdonUyDCzgXwb9igJjngSEYOY/cnWXYi/KrgUj+2hejOLWKFCs
KnVZvoOy2qqSTZ70m6p8kKnOSxYULPCIB99k/6MR/sLxn9XuBdkRGkzwIABOO1388CEot1y9/bcG
do6e/jXWZWLOjC5af63Lw2gdSD2zhA9xYlb/VxlXSb203XaaNqNiWx1ZDMQSXFOaQ0L/Pa2OebMT
wK33hv6eTOckJQnGHTKXci6NIgcFAy7tH76+K+dnkFxn+eRnpyHegaAO+V5m/ysh8xBZZf5BHD71
gGtuQzzIkH33MuWgVMZhzpRzZ6BCJ13zKXMAUuq94q82sfWMaFIVM1zl6kGivbvmf7tFaEyZoJBg
8brVsoBh3tUpFS+j7666ZBRF8PGhgygyj5ii9miFB3IGrfJIIERSndoOr/JV7G44HEzJ4zfSJ5yt
h364CNFniwYm/omrmhHmqiqXqbw+tEXswDksrUffzuXvMvjs+isHzZSdU/PUx88s2s/TrVIfTXkQ
iu3QkhdtDzMtMe/6cCi4xHqgqeyfEdwm684Zk2W7TD5K4b71r2r5XWgEAJALvRyvgcWQh6UZ2Ime
7HspBPecT7upfkldWw5ky4Gsd0rxYXYvLA8Q2f/0eZvyUsPNC7Qb5zYTqa+dqI8pdYJMnKVIm9w0
Wl6hXfXMnlt4iu0UE/P3yiV6Cxx+equ+By7ZD2pCuMwHifFrPilanPzunI0m3Yipm1E7mk//huDR
BWfcT5m0JYgANJ9yENkDtqQskcWPjzEjp7MH6sgJvOz5pWKyxQt0NhcqeAOCcLwyIvv+ICk3i6wn
RfiKsDExNAsxyPf46JIdMSZ69VON73PzlkZenpybmK0nWcCl1aBpZHNy3AzU6U2/eNHE/EcN3qLs
0YYdyhSGbGt0/OrEOwIMXwQb/EMTTv7xTBwvyp9kJSVHLmVlWPP80N7kDgHBXMGeT50SIaXGIfEu
sePn1nfX3lDCYzVJQvoDbtxffDKtisT2zrdC+5AtSxs13Jk97oD9YjGPfgaJmQfczppebUlZDfcz
9+ZUvZvjdfH6MY3zK/EVzIU79feUsC8kHVyKWbBTp51PpszwyrhyeH7pCBv+YmwxqCfIEmrSzSQ8
NOUfFDYN1rR0lrVrEK0grY32T2NjldpTm7yNCrlH+XPe1829sz5Uwy2wOJcDuQYTZsAzL12QbRRz
44vbYvruzU0qHyg2SaCV5xeqylH4Sc2zYR1Vfc9fSnWyRcdvedCmH1I0+GSJlfNzYl7OQck1Rrqy
wB96J+cERI2JndBunlcF2K9ej6AhE0Y6aYdhjeM0tV5z8h5rh3h5uQ0v1z0E3fi+wTv4B/16pNKJ
WtcI9SvXa5LfmTcU8TWMuxSzFQ+E6Jn06SahaPeUd1XRe+lO1NnOONSnDf+vTPsVla4sqocgAPY3
iY3gVU8oF41oM3MYrPHoTf2xVjE034VMt3Ug2TrVXaqabWydLhM4sdYHi8gQ0nX49/i+DHKmjf7S
4LqN6Rzvtwlm2tEVzW+9FqCz7oZ/YDVPYg9dlT/YqYEQa1UZ/Fi033TZTy+8D6QvSOU1C4leWFsF
+AV5olp2G9DiSAcVlEfyBvFYjXTcCY+Jujy+FjoV4nLD7Rf3l66EGxrFtVHtKOXAgDkM7zT96c2P
mG7adktSqR7YkCDAadhmBnL4Ra6dCFUPTmiydXQPcpCnWPHf0mJTDDb7bSp6Uc0cwoUo5Oux+ZvD
NfW1LQ+UzGIYcq4Vrha6oeYqzbOP3zmKkxwvv0/z77EzHF5ZmUo2Cbk2kRTU/m47f9x0zG+AaB0+
TvZZJ5I9f97689E0T3CLRrOpecTFW5Nh8u+JRRWdzlsAZ4KIPP6svDpaLdSi/qwIjZGPIcmn+tlI
SXbYkk2BAgHREKX070J+7MbjmHzWhrEK1Y3YE1zhAtuvovgSK+8xYWFOPe3FnenFZIylHPT3Untl
0UOvb0VxEQlzI7hfdBVzV4xbfhCKsydjb2i3mUlBBtLGf7A2aAjuUsfs3zph02gn6IdVyw4yA1bF
8eeQXOLmXshr/ko2MyyT+14g9sVROk/lPaCLJLgpxndD4F2G2nxNGLwrZ9ucAjqKKBXgBVrWBrrM
2OiH+TyOjyy9y923phC69dXCCiaIdTpiWOl3DS+1fmiaQyo78p8y32P9Q6TjWkbd2MR/lWhTyuar
b3p1GaNbmr775clsD0VNQ+CqQgeI25Y4voPZ3qL53Kv/KMmjtiisEPC5unRXpd84vkfd0dyizo09
fCCOWdjWqmK9cKbwiHRHJ1/lsxQwiR588ZiSujV7NeWywx/uJ/gmTmr66S3RBvkaM3dk7kJvH327
ZH2QLu6lH1JJF9uqjdbl+MHqJpMZSAoKtWR5BDIt8MfS8kSayAf6kdWgPGh+slmabFV8kpbEv+EA
9kAP0qKEO+wUWaeC9SySdgF0rPVo44NVO9Rfx9rZHPoV5AixFk+rRKP5HLMDDiXqOdL0mqkSr/KP
wQkZCR9t8VSEmbn1q1I8nnMir+v8XMXPQDi09Ft3yZ9iHXEdUQXddzuwCp9Ge4Id9HOwoPMB3jCy
e0JCaTR+LyyuCvvUJh3X6eDJ3cEHF56/OpQtEadnbr0r4sWUjgRsCuV2mb8axcOSxqoCrj+fyUnl
z+ydni54H+3cEkAMP7HW23UzHhndtfsEFyKRPtwTE8kihdfTqtxaBXHtHp3wEUnlCo2nQ5vtavL/
Yf0C1HvjA8+GNzngNaQC1yFeCyEYDgs24/LfSHotpeF2Kl1kGSfOsVDfhsILaJFQMRvtk50/vmlL
qLVI1OK1oaUBJi/QT2L2Yem0Nke7tL2bwV8GwZPH5LIMnxPgcTxcEu3UEcqUNRoB6QgyUyJEY/Cj
ArNjuErTc5LvoNuDPdAu6VhIaD/b0Le/tOh9YjWWvcCyK0o+231lHkiwXS1hnQp3B/ErHO8AF6TJ
zE/OfxBs71XYsFGT26DxXB4Trmyav4gq/PVpmY6pYBzk3VwdBY6j4BIWR74sNdjM1L+Hb0IO0dpz
zfzrkI7y3AEWnEOH9bp3Kf4m0cQhrCJlJk5dzt/JfjUAov0a0j9+lMZG8Xf6MtHSHGy9Z7SFxhq0
J//xK6T/H8wjRXErtaMY7VvhuQIXh3Q/LsD1LhZvBgE3YNGYV39ZVLHnXbOBETz8E7kExqJ20yE/
WD24rU6L3YFblAD2mRDB5pSL7xYJXK5lZ1CqYnLB+QUcQ7jEWlqLrlj9BGBMEBu2mgHv9999R93p
oiAD4mzHR+4ftfGulZ8aOT4d6BHbV3zJus+gn9xM+G0i/AvkChnTASJveXTqyBmMfWqA8MmXZQPK
RohWcoms5xJPWRB6mVBvZzlWtVPiTzG9mIMrDy/Nf0WmCAicO3SGrTBfer0O9xHfjPxLrk698yKC
tdZcNuTxWfmuJniGfpjGg1S8ywArDWF9W/NdFA5EIxMbzwjNJFqqCHTfZsktiu9ao7aQUJiToJ+J
Wlw1ErnDmyjAnApyTf4Ff4HmU3xI0FvF57tp9Z3cX8v2L27+FINYKAs4IiOwAq66Zt3I93P4KAif
GH4nvoqGG1gkjTBwk/q7kbclzMLIR7GRpA9z/pwBwJgiHEkDMc4+BWNLSmiQPkqeg0ImI42CUUKx
/hugoQeBwqx8t5QDgoup6kQYWuHSxYQJkJCM6Y23gzj0NsHAp/DW84osTNRvCh5t+TupfGvnNS9P
yBBjXFK9oIf8PhkPwdoWqxdhoxkZv8abFn0QzZPou0I9cr6lykfYYHn+Kmu2/b2mb8yKnWdjmp9Y
t+2wc2rOT8kH1ACmk++mwPItXkXSc6zNLL+mNAHeoiob9IZ6Lc5Rhkj/TGQwIQ8bjqycezSikzBv
kc2LF5hdmTuApERy/+R3Q/3SpnTDRyqOu7LcaUwcvTPMK14qVMir3NzgLNbTB+DapL1J86Eud2Tn
atRot5AXPYXHhUOKNIgk76v0A3YyrhvS2lFEde5Q7AKRYr+Y932tQ+IzVnLSa29KfRx88P6Sn1Z2
OCAUYV39ifGupjYIWr7yjPTVC/+mgcjJ8RYQ5WDACSixuJIpfSV2S52+NC6V8qQEXl1uGF+BguKK
1OnaqxsgaIg6XG1sDpV89mXP0P41yqeY3fP6mMbvxUROIvejow8/dYJWO3Wj8Mz+qPMqoA6VHZp5
wpX4HlcbxlLB2jTTNfevQ7ZpwidFXIG+DuNviwihMvSkYX02abNKsVC+RcS8RBjInst7b0E6clQd
WbSbP113ksm2dDfw9x05mnl+GGu3Jyst8FIZj+oi1xRPcoxetdtJvQcuJ4JB+ph6qQRZo8ulSswv
rqb+Xoh72t1VR7hVUO3NlxIbTpiqa4ljSVjxe/EMWrvC2FfhUQvETWb0q0D5zNN3VO9AyOpexX2B
VOq/oNHlECc+nPK42tyJwxHACYpon3OOJPmDB7vBvo2fgx1v06fv4Xy3ki+ygfVq3yjnvw/R/Iy5
WpQFE20v6uiO9aZmUc4qoHmgL2pe1Y9qUtZC6tuCDyo5f6UGilg099JVty5tBcjY3wffjdlktzyd
jXUYx49wybzPyIUYr2rwr0MENhA6rOBc6/hLeFExNsBynw0+zmh1CTWG6omjsL3LzCm1eRvn+7ye
HbX6IeaAnt217uKJs5xhxYSE4dwI8XYbOEApn6yhVWQJvwJM2Kj8EuAYSNus9BT1UOlrVInYoVOm
ML/y7ZYaspQSt3EFxgupELlYPdmRmxgJC8NaQgiS3awMvnd3dOLqasi/pI3ZI+FydgcegIqof0uX
lxtqoR2hr3GUU6tA5qB0Kad7ILqD+6rEDaUIAPIg+12NDI7dX14r9FnFm0Eh1NgmDzy/dOz94ksY
PvrsmC4ggJ4ihnuTaPsKeU5tuGJHDU0uHI1bmoDsMLO18Ssa0RuW0A7xw7JpJZPPy6+TsIGQsYiq
I9NPEgUPIIiOaOwb6dgsFzopjDIJHxZR442L9e9QZLvmu6+PZffko9J7cHx1J5OmZZm3tKRuewMn
Rlgzb4cdte1aobaDCOdseqrhHtGWwBrEX9+LrNUrfdgP6u8s3Lv6bGrfGnrn6V9A1+kw/6prcuC6
W2a9MuHbqGv+fXYNm29s2hLg3e7Vrd6T1swnaoFfs227mr8dXGkl+MDWPciX+ieN92R4D4BvLXPL
jDXJVz6GKnUt4kxY0/uNtmD50rfAI5HjYWnLuwIRk7jkDOGlWJVbZR2zgdAnhrMdD0tDts+Wr8yI
bkF1auSjGDwhAYZoA9raLhl+BOLtA3aDvt6r+Tqz6adlW934WyZGFnYuRpHbhK6aMfaX6BtbUZFT
TXfcSYEPUV3B3wonlZ6RqH0PsdxbEYFRaWc3QNJVdukRn1FwSos02w9JsYDMUSDYLWO63r/jqfI6
qsW8YqMWu9IbkL14g3VVpjfavFdajYdVuomAFykZ8LQ4KoNHsizoXimfkMWCgNATiLzrE/8iXh2P
+16xTaq8Cod0ZghqOFMq3GJ28I0vHEztaXV0GtPv8qaWl3B6LKdPn7zLxV71BlfMvMh4EtK5GhOT
wOWEJ6BCFPs2rkHDq2vpqKBVHnlwdEF40dqnOWGn+wIBadwhxqeOndSg/ZKxXDPpwQEi9MPtYLCn
r+Lehtauz5bs5uU2ScDYb8X4pgp/hMf7/ocyHRR9p3dIJf+m9igVP3r0peAJ8wdglEea/hGKQmnZ
vxzv6wXIAQDO0o7slMwYwQhG9RnlL1o4UNH9Qwa6Cu0IObAHncFPXriUBMVXC4SFmjq37EIidFQa
cP5Ajpj1BfU8iGjuVmSdzbvZgXGPjp1L/0F5EeHnJK8VydvakKlqd+A6OYnjdgAJOrIq5/5P0PwT
x/dKPE/KdcwEl6RukN6G1bKA2bpo+ivh/8q0PQCHPQyHGn6zYeFF3eIAjwLd2RaZfJvssxCO0/RQ
03WKJarGUBCXfzUZoH2w7vJnnd+08TnXZ79dm8gQFOkXp8VKqDZAwjkHe9xuG/Wtosc8LK4iMsEQ
2oc6hb1g1B4no0MO22SHaEoBAg5qceFGpuqcdehsMiJvQ68c6KIUVXuGj+mx2BX5MSo2NPeOxZGq
Aw5ktBMB7r7yblKFtg69gOgeJ1oPv9a/0SUnDNc84XcKcUBN96S/ykctNXhifumVH5FY55nCwSi/
yJnLKdp9m1xhPdB/LROcWJOj2chOA0A2Cy+pe7bGjYm3ZhkJXfoUWUJBNG6C4ITSWjI/dLZ6pWeU
0jyFL7AtD4nuYUGD1yZi1+EFIVG1ap5++UbrR3HRGVTooJIK+kCGBTBO7HpoCPP+F2nHINoijOeJ
kJCddns0v6vMuFiomHlS+ztH7ciVJVlnk5fW30DNgLRf4vzWkWhhWrjrXBLQJP769F7CwjeQceon
FBDSGypsOMdoODEKV+GsiralQEIz5ccr9pX2mCtbnZ4rxyKGZi0QqmEKOVtE7nOWMDaMQsyzdh+d
ZkXWUozmzAu3Wb4FT/EasjOaPfEFrfKj1q9FaSaiWuo6biMJMHSk5h7G0+TYCR46JvrlB5dAT4YF
+4XzC0n7Lpf5Oescg8b4ll034KoR0BXGS0xnXe+qfHZlUuWa4C2TvppEWoM0osPYSMYrpTdjuCXl
ocR6U3yVGO3V8dSprh8dKus4DGiCbgtgImbWts1YrckCkav3Ontm+QLgrOt63bMsZY/O+O2Mn7J/
ibLTy0dUjjYe98YxubEdPkVQHIfKXQK8vdgxnS4hfg/xhs4jwGMb/ajhR9Zdb48+vqo4EhJPciKX
UYfsEldPdilloRlhDAOjdAsGa95bBROosWHpyahjOZnAezm3HV1sK0WJbEIkWDl/ksVAKLJPILZ1
e74EjawYroI64x9iHgTrUU0bXbSHsBXaCDkC529nR8s3hKXSp8fqXJWtO0GnSPDcpXTPI7D1nQbX
Xm+I0AuyE3wHYHXPssBfalvMS5B1pOtA4QgETD2jm0Gt1QD80bgixkBqAQAdiY+KrgbDhY9nT8bA
EDHtiZFntWuZqxAdxHDIVCJX0gtxsf3shQamdl65k79WIEEO8mfFjBiifcR5GqSvJbyR4z12uA48
yfoEKYA4f/PTH3GMDiOG1Sm/Ce0F5MuOAoI2J6hvhluuSfM6TvRDYenoVniWpF+9/Yg9Tt/2VFc0
diBrWanUDSXrEntioL2qgAgZm2nLf1XCfm7PkvWRZ+xMMoeGuPcJ0G7Ke+Wr4CpLnKAdgj6I67L2
UoQh8cBAQsQZUSJlS66C8kyNf0YDGiheWrZwgmOywQExzl4Azqv4i8A4xBcrg1ejzh1p2JCu0CDY
tmbNKxDW1xRIZpyrIT9UzX90cPRp4ldTVS57m6KHwv9TAwX1/Wawjt20sGIcLFlH1QUqY9MjJ4zQ
eEI2Zk/VK9Q4ij14QGsLzhP++/8FI3+gCYq3upcO9/8uVMjGnALBn5LnrBh/lJImJGln5vvS2gY8
xN1fqH4FK6iOMyv6Urno8UNXx2x1tpBJ1cG3ZLwjhUSzRoxcwBdcbIIKfyoBsFlHpQd7vCx8afHO
sGx+Hzaw/k6YqROlXADRjQCqZD5TywXx/MzSf+DYjoBcA54cWp8GEPWs9FfpIjJHgH6hT7RQkQSK
ly1B+nyqQfHHFjtCNCwXygCmbVOmiaSBt4EMoCy2VpSM4YXkft2STYrAlYYPdM0EGgT/TJKVbeKP
wTin/cjezdNU8OAydPVG5mSrr+k/rg5lTQJXS8LxdgYpE9LWFehlSPECtS8DGjy0A9cyd4tEM0WY
NRpwbuvRCUBaiYvvP6S2PEeJRSYZCabF91A+ULdQFE+wLSpXrkHN6dxp8R/DDm1Crhm9BDXFZYM4
3REM1l/QyJkY8eDZyddo+qqKXxn7Sjd+6eJbjU0JRN9w9PrE1ObntwietEcUsIBvOlHfOZudmH8H
Ar2FKI+jg06gTPbXS58TiuMs8G2EZoDWfw2PQGZHdld9BawwwFmy+CQKHDP8HgUr8kSFTxgBP6Ad
+Yq2SFvJACaT9g/td6oeMl0hTbYdaIg5DeWHriBTayg+KH+xKNWWp4Uw+8cB9QnfddWtoTwCyVGz
z9I8RZ7qGMbbuDG3vnoX8qcc7eZWR9LbkK8MhachkbqNnMusQgUeGGB4O+K9764kiiyIsBwhV+XO
0YIPuaegIPzps28DAoL2SkdIs1VavPFJcSIviBuVD8Yumo6y9kYiuFKe0+m+/NGW8GWCMOTIgUYz
4SFEJBverDJ2JpY6iYoC8k70G1uCSv7NUhWwRx2pS08Veh2KNAn+xujzBVNLI/MaaR7LRkYtpiZu
WyQgGghR2u2shvpfTNvrWvFd4gCIPNoU7VftA9BBHRXhPRrcWd7QTGAteMcEHTwm6xwEi9Q9nFjv
Rv7BLrDKYpcU8nGT0H7qIWqHl2IkJvbfrrCkIGlGtuqJu3w7QMdbu+VXCQ1KteJVHn53qBq/Ghhq
cl7tVPntUIgZ4dfMJj71M0PkY35CHjbJQ+L7xWiEQDsNWXD2gkAYe7HGIDAjI4/S4lxQSFU3p358
TazT9DuyHyn8pC6XYXikkwoZKExUDmcJtTARL97jWd3zv+rHnx7JybIIpaUAkgu+rF+Wq1vrT1/I
41QY8mR4JfVHUFwa8czyrSa/IZUSYvwRzjd2fSn8HGvqhrkxgS8IgoWTpL1vhQ1o1foNLBx5o2jt
N4Y7wNbt2OHgsoVwjQkZ14srcLdWPXkVw49W987yswCwol+TgC278zLXk+GHQ2fhhLrgWCDmpaed
oLtbINMNG60kTub+HYatng+Y/VDACpsXcKXGRMCbOKjkWAz0Ay5tWzAvoYjmzDUpUTQRvHpCc5JK
TvSrahKhRvFy3n6bTk/K5Iqf0eNNlACfQ+0dLl6kUL5k0MxOVENWk0i+96c/7nL6K5VjO519ZsXm
KYoXUTjnLH85JQLprnNQMFvn3qZAr7zK3cafFRINti0QD2zuKq69ht8S/mPBmlxC9mBJM9xGuJso
CjHkPzm718SwflbCDWUUGd4wvbekzTgu3xS6CZEvQzkAd9BfX1UnOh1VaKeC8hEk9zIVM4rIHDLT
ZHlfzkc185bdLiQz0sGyE+3L+GKoTjp5RkHucsUkX++FaltlHi5rPCsMQhVZjCQ/56gteO+kEfjn
Yejk994NJKtJItt+9KGYn12krAwgyUtguqkDjRjYEETLDIXubEy+ElQqzriuom26vFhPKToRYeVW
s9PhLLOjda+sLfMQSC8h/G3le2Sw3pAH/CVglKN5AkTBREbkg/miZgiA9qrPEAEPR0RAp80Xebgd
EIajWevC60r4rHWTn+nEJdcPjHvhMLBLLE8ZWiwwDzcteUu2BUhJuRfSQ917RrZOYJCT+pctkCc+
tnjcox9cYmG47qyzpCGCo8CQ0aS4mZpHUgQttcAfImO2g3XWUglB3ExWuB7UxwDBRIhs/BaPh3a8
Ffom0w8gR/BMZKzyRM3kMMAO3/J5rcvXmH8+k6Cvd5EdJZtEZWOPD22z6WZ7XE8uPwt6+8bl2+bz
NLejtRVeJVD2uGv7D6Z4FDcrEmGXQTghZUnl7LCmFAyYAX6Sbd3MKP0A5+F8gI8V1rDS2Er4CkYs
aeby1OcsQD2jSxtjAbUDog61vcUBouGa+sZXhhF312Wo6QRgDXOgsgN94nqUQLfnPwLj4f4j61bz
etXUyluMYDGVZ9GJHzFe95t4/NdcqTtkSFdttm0yimNr0XMko0vfz2RMQIi8zNVuhl1hG4NiQmd1
n6mzBhM1gPSl7MjEgNXQi3KDpwERKwTXwHrpwsXEB0n48qvXpH9Opc6q07mGL6/aBrANEc1HwsRX
hv/VHiFPYIucQYcwYa5EaT/x+E7auFErddX3v4aItenA4Yr1hhe33+hktXgV88mKPA+3HO/WxAaQ
n/RoO8G+Sp8p8xm0tcLmMTMldgCswjmUFa7BdUjiQn1Q5PeEZWi+Kf0vkemeRn77ghSn+xEgYkCD
qURI2yu2+waIme8fkV2YfNUKqJt1nKh4DShwi/Brjf2DFFKauFEwkWnAGVxEP4TLgrMSfuZYrh7v
G4YIKLplryhn5h8GkpQ4yB4+m8qbZpcVF6t+LgNX+csR10afscGSbbL75bzyCww/OpzC0BrjQCJl
yToCUx7ECMsqjBC8eqx3qInE5qtZvhTDe0WJxz2EosvVtC0Snhaf27hrfCoKGGZr/xILkBYr6m2w
8LxU/x8CCVyUBjTmCSX4coEvkLX9MmBJxCpe/YegNYdaf9Vk81fyp5JAjm+hu4b+xmPQpd70lXf3
JjuJSFOH4hajvUrR8DccnBBTthKC99i+E4YH2abAMb4txBEdscRrgjJfCiroyMVj70J99ZIJSE9t
mdAKllnzUHWV1yRcjoxmUblG/iIihLB8Bd0SSPdyzDXvlQytBsq5+J8dXmZJ21jmbyQSqHL1W9Is
uFoQ8i/viWWiDGJFIlo2/SGaCfIXufGdDJz1xPe4Bq0gikZjJXWD0tWiS25jl52dQX6nZ1LOYNaW
43QGAWqbRRjCxj61XxGMB+GE824hvAv/o+SBECbUUyW8Kr87rw0qOqJvvIVDCLsdKfJVwVfl0Hmn
GpcRdY/GzzS8dehHrA9e2IYiFX9TKbeofAOlwgZkCBxgKVbUSz6+yRx9Yftuqt/fE1B1aKvqB3Zs
O1D+uvUAKkukhXIKVj8VS2oTQkQPjQ2DVGhOc03DRYssSqB/KuToe9B9tUhJ9JEPFPG5xa+TUqZU
+j/Q+HN/qbMjbclp85fnv51PBmqJ3L57mRbR9Z7K/CY1qt1+55zBW4W34hEhuccc+k+ChCopEzBM
0BVeBx4v4cmZU1HI022oYaNRs2r/xcNuKE4slcqBWYG79Veh1ZRuk+X22/fVeRTvC/sfbcRqyZMC
NRyuEJiiVdlEjVIRlrlDjchQ2yWcJCr/vctDxTu0iDUAmUjq3HT6Uwu+M4hBamD4HQEUcP9CoZDo
+FWRob8krKeKK/Q7zjxVP9GtDMZ9XrQNJMVxeRGhReGQyyreQ+Rxq8w9piT+ft6IdebRjymvI5YJ
sNKIhqtoMVQAMirgORuGU0Afqd5rFjIH/8uU/uacfcxDw7GagyMqNBCXzP5pVW/ctJuBeuD5QJ4W
D+qpD5cBJI9QRT6bapsIXsKRpDsYxVn7q/sSop9dF9ZFIMmJZ7zr4H0eqAKq8lThEaz6bwA3egWb
6AGgNsTsm+oaMRVvs1kuqTDecsjHFHgssnuFPGgFoDzf5pMj5Jd83rZUrfAdyv/S1ucfTdAk+qrN
L5G4p8NlpX8upfJ9u2dqi651ITlhTTE2deU1Ev4gNVlVr3xoY3yoXG7TabOgNn73IdL7KUsLYbJG
rBA2jhJiZ4JMCLALonDiFgqMg0WtAwtD9EiQ6A53fYLbc1gDmp7lyUe3CGG3OP1OXMozMi6hfqNQ
YmIV89nLnH7a1Ehp5KsieXqHbIrpg6lrmf1Qlw+uEBygQ5dTH71rnZkIoZ5RfyvnvZEcGpHljuFw
OvXlEf2KA6wswu4CNwnpi4QJXFuPpRHMXOPI0rUSCeAd7TDAv4xNKO2e+p9MNmu6bf9H0nksN25s
YfiJUIUctgRzzpS0QSki54yn99fjne8te0Yige5z/mivZPjGiTjuOfeegms8W0dIwC08zhQvuxq5
7IvJ7YsDFSh1tBh4xLj6MDcZ1p9wSUjHWOXnZ9uo4cEzcmvGAMrOPifqV2BfeCQHdUNmw8qGGtPJ
+KDWCxTjZS2I7OiJR8fXCzkaX8R5ysXVIVbo/4Jio3JMseh1c4knSZ4dFMjhGm6m0H4k59OunjQw
s/vl/CfZulFC12g+RZ4k8HHAxmvkv+2SoA+P835wgT5Q6XvAiNgCOs/meLexqn3jv1zBLrKejAvu
tXYvdHFtutKQN3Rhdahpu0UWoczoi5yp2oeA7NvobvK3eh3q8StHv2j6bRY5+HQP9olRQTAQ8jWg
LC5Vu2VMOylFn/wEk+WCwGVH2UGxCb5mZBvDONEFiTcIaY8t1HU/cIycwZaxMfkTMyBDeShQCnDJ
Wg8HMRdZfwzqyS4Kf33noirj7JN0CtosnLU57bz64H2zX7Tfvrwj9jhfUXFkAOZNnHXY6YmvBkal
Pz3HpDVHt1kx5DEx9rE8F1ELmPYAuf/BfmAp7FpNu2WFmxFIIJbVGiWpU9zr/Hd8Vuo5L5c95CXP
grIwKYeZDgZa//qtQrWpPi2XHS+5gmJURL/ln+lhzD+zebA0NAh9stJyd4gvBgJy79shy7qHDIUT
w+XBqf1rSxtGZZWvKUoQqkg22zGEqMRaz3wW7yLk7QzMzAX2v7HKkM+I1U4VT5hEeCfy3o6n4mFr
1dluDuM5XqHq1Df1Kl8Bo3DtY3U5MDN4Ctb4wIXg6cqO7+1JDgJhEh/8bjIB1lQt2UsDvDAnwoJl
O/gM2q9G+fiHTjuPBtEa6SIzD80cZhEe7jI8B0vHVXtnT64F59fF5J3OlKNo8p4zagzFqUTwyszE
kGAkp8EDlqxQOiZ37qIYaChVPDcAASY8Z1YR8wQiK2FzE5KuHtWJYhzSj9Bhlcd3AYCBdKabk3XN
ibg0V+RJY+Bg/16zDCztekdC7DyccBP8OAVFaO9jtGVXptO6V9aldBSAEv/kVAQQM3I2eyjlvAX6
06mLY2o6MN1gVt5T0NBk7zkJXGsZkcMq+FVDqF/OnE9bW3ceipvoO2yPUvYA4yiN5fg5hm8GY2r5
ng+Png1YMNVC1xn2n0g1OG40xGmA+eVL0T2XJggR2NwRUDi3nZ9/uz+IfEwo7ILIFBMKi4cPhTpD
Fdh3vZiWHRwKNnKIisfIyy9dYvkiFYcxXjPgmQjUaBp4l4wPNR2g1sdZYHuUJ/xExoeU5jenpyUF
inApLbpKcMy99CcmwzT8kZtT/cuwC6VGRTzf2qMDiJL6GxVAs8m4ohkmSc8yt1541NST3O3C9J14
E9Q0w0oPjqpJJRekisfuFp5hD7gHkoaAj1OvvQvypCaQMGDsNq05qRoMRukGk7Jrxweav/9QSTfv
/tJAq48sQz/QFDAroXZ8Xr8K0RANofC8wLuseEJgN9mftXxnm7GoLZBXPYgTmsBiTk6Gj2NI655j
8KMqQhOOv+ZV6kcn24jhZ8guQgSG3KjrtmNwMVEnN9KnM+6SUp416SM0iDDCnPbopqfEeK/X41wH
qymtfd29amlrRlcnOSaTATTKm9dfgRdxCEAJr3VpKY4ARkYH1qYqV8NXHmPh2tYDkASdf39Sfx7q
l4a6Tz+V8dmfuPnWRbeMcsaSfTIu4IZSBzlBN7oZgrgWCmmh0UkKgFHvwx65jbf0m9NEDKm3t+xr
a97C4C+Mnj1UQou8C/iSR6QyYMFYcXX+PbhlamkwWS54hfjF/fKnaxYw9hwYnzUCxTbldC7Pk0Qi
NN11F1M7SzLlsJprIY4XitukvplM50FwFJycWIac+FGjaIy1i69QXrS2xmW54CKBJb/FECts1E2B
68A8J9qtGRki4q+w+4lb1OVnWAC0TqxtA+Y3o1Jgh/9Mad3VOwXRMzhv6arxxsnfxZou11fPuv28
DaYx9xbAFcZHRQid1/6iZRvRWVywMQ7qPuV6j6TPePjMj7D8Il6b2aswvwWFZIHhTNBeVoY8oApR
p40zYVtsCTsInZ0mpBb0VEK/ra2KWvK3qni1mCzzR8dXoymPcxFQ1Uv7Lhi7yqzd/rWGJZ5zhXSp
YGWxd4rtaVUzyzR7IKZqSUcbYm00rRxOvs/TbS8c/5fgiSX0doUuGmUyhkLMLc0fgf0znQGkcR7s
TjT3SMoXrhmrBdJWEFoIo3zx4RAmQGPGrMRiO6pHKbw4Jcw9Z4EAm3sE4dumPhfxoab6Kd8GS6ZT
LoBhBbZhxosR+1zB1SIwEhrh8ToIghzdpkBWNL4QJcbPjzKJ/HEPsEDINFw+r/omU6EwVZ+yuWjr
OWy0fi4zlOWPJGK2SXC5p4DgW3+4jzlHHkYdQf20JQMd2KA6FyMGVCGKZNJBxcym52spWIMfGdWH
XQ2MEj8Ky6311Zkwv9a31kBSz7RiA4YXQUX5dGobOMKm4Mjt5YAxByhpQN5CDVXMujS/RutLAyxQ
48JVpVPHO2MUT2BXLkfktKXL7Fs+xHLdwY0M2Yffa3BzxUziXzBNvkZY4Urfw+zWs244NzqD+gz7
o6Uv9XKjRJSKYpAIQ8wK9R8bAlKUmVKmc4vY+IkfxGATrmlGq1623pHespu++P0F7OBwobBr/0tc
5J2D/+x59k6qcybCpCVbV3501VtGOmmzDkiuAMZE3gc/apLMsHRac6Yxfw/ZwfTv0AckZbIwczRU
BS8VJI5cgb0jzqhwKUryc/TOZvbrV4w78d6Qtm2JdQVJDd5CGi1YRlwBX/g3n3uCUhq/7lYjl0U0
J4BluFBoI3ZgSiiITuE3hBj2+J2T9mcANoqVedd/SEyXMM6KtkGw7WvLIHHtFaZwkHXv9E9hMZ1D
xlKCZmzwacRIsvZeg+94d6hUik1QV5vQTlYeuGSF4lVqFnT7uBURYT3idMsGOCHfbLKNbTKh9q7Q
n6gKx/Jb17RLdso5mTgVv3FNBNy/McChTZGWZYhj37xFMi1BfO1xD4uZoTQ/edo1GE9++mE4bjRt
Y0liWOZwciGrkZG6waIiCW+GOULd0kY8CpJjbsr97Pe7onKnr0khkemidcEWW0pncSzEl2a8gozl
IKqBdWm1Wzj77Zj+cVEjGwI3WpbrYDPQRlM8Sm8XO0eUmnz05OFg/I2HTgANQso9eZReJW9WcA/1
70a9T8j2dBewIGzWZrJUvxM2uzlClhS7y9wkAKQSO6ZboAztr5a217oVVQzoxGn2Jcar0vao/dHI
Y99pLOgyrluN8E2WphDgtUZSi+UEwijzm5WqTJgG0bxyjG/L4slXETjc2pwv1UCTKrLYEThneJYo
gPiioR8WEE0MMKyCQP49QJ/SXh1u0b469XMEJ8E8tiD75j00Ht4sdinIgbW/6rrfvniErB+26Rbp
PbKQhxsXxMl4f+cRG68vziem6komYpRdecGaTdoEIBZIGyJDBvceXlb7GPS3GOKoa7RFX97t8WUS
7CiHJLL8pgF1fkukB3Mt/xmbEmEeT2sGosCILcfAA7MXYSulmi+boFqL58tmFQ2LfGPb04Znbd6q
RzW/QIlA+DNobex3lBXiQPNKPtlbz9qkTqeCkI9AcDNBgZu4eIu7kzhfPZR/xDm6vxJ6Cj359JTf
OOJMClB+1Ac+PVBeVHx7Kv8MGCE6hRFBNe6gFVDBHWr7bpFY1qxTrhrNDv5wtfKNZl8wJlRYHXyd
rMVrNsD7QYJYNyS4pItx9EdbIpOIZHsbG64uPNzzxCHpUeD/zuLfJ5dpa95xereRFPG229URHyDs
M1cfMAd8gcAFdW7d8qCupqU1nqWljKNrkVrvavIHO29GL+IEfOT6sk4o9jrM91KCgoouWGrdGAA9
ro8iVRZjXS5JnHZZXrCrPjzvJxizZYeHEHGlLv3ozl+YP3wiEbj5+Vy1aEnw22zUttSS8jhxZva3
mA0VM/GkPMXUqIUficvIUp9/0JblFStI6MbDtYLJFoKuZDgCXrQIRJqffFqhzhFfRFPi1NNVQnRI
h6GcNwU4/JY8DNk8FA56ru4w4ryOMxz7RDdlqJYTTNPTLucMDDhZ4FqrBdEvYgbL4nV/4oTB1EQ7
1DtdU+i9Zp8ByjUu0XnB7U0CGGC/PXc44UvbmXdSygmQuJtBWLsrimDB4v13BdVuPJAKSAy6xkaj
3kWsNUbQT562gOHcGX4ScBcHwCsAyLWL+tubgLVr4oV46wNyloRthFCtij0Eyeg75XhoANZDcZxA
ArrGmvn9CwW35HIZQT0KwwqUcb8WxEETfjWWcJja6bP2RT6RA5SBNYZXvZ6EbB7qEGEcdsiV6WWr
zrroGemG+NNoL/km6A21jSAszcsQvw2CLOGsFfBthT8m2Y98i/nwybPOqwvYYe5gakxYvYorPAnE
5aqVcBef2Zdvgek1f1xWPEThoo5GRnvVpY3PjTFvjgNYBxOqWr+Z43Fa+ZtafUmLcDUZBwFklMnK
W3Hrwu8JkZBCpk+LIoPOXvI8ELZwddn2LRQ/BHd9RhQcmKm39KoPVYJl0dBckrhTYdw6tz46F/sv
bgho0P58IMf4aUVnvrQ5gX4elwXCD3v2qLxj53rcA5+68QVsP1PBHiHX5kiWKS4jTWquKNMi7Plx
+P7IP8TftxaHRoC0FCKLYaPRfvknPHd4weA9NVLsw91gAFX2oGLqx6idU4n+C9rxerNe9WqJNG5X
B8hzzsCGc/ZiV7E5SgPUifPYNadkoxUo53k4OjujRRdjdvnQPzvzWzirzfCVYfbjk5Hh9BNxUvB6
PguHmz1HJMRqBsZBiis/qQPQW1869ER5vhMnQWWRhLRIkLrY45fa80mQT+5bH1lFp0qNYkn/ojrK
Mc6RfpTSfSH/WfldE3FG0J3+W1z+DJVPpgzPbrCr03PNXs/ySUJJuTXie5bi/l2N1EGvKgDqUGYd
5XNM0aLHvMJAObzvj7I4lOWlNb5t/uDjRH0vCoJEEaBXxS7SIFxgAp45bqthcOR25K8QrilaeZ0E
S/Au23grP7lNwZUgnwihcrPzukuiCXCVPNlgIp8A9rAk4AFZj7+ZtlaLIYgboA401nYV+iie9/Bj
JZxAdJRo95Wx9Ph1srCskoNyXNmytBZ5XwaKfJPjgl+B+q650ZPgz9PYkHI1wPE3DPMyw1XuftsC
JeduC0kQE+8PLNiI1hZBV5nMWihEbjyXJkDkdRAt7bvl5WQHItpLrIVQck1OtkBWW9HWMIYKu8iT
VDijevOU91bb5tUZol4vrjhmLOc9Tiz+fmk5RiweXTDTZNeB+2yWPtull3WYz0bXhmDy+hduQoBj
ELkPNlnSrEAYmRhP+IdLbM78zD7m5hAaWFXvhin903gbE5DckYJWN4eki9Vu5uy1liZaNhbWILPc
iU3Im7AKbQvq6uCM3dE4mEjb4HhqdV1E+1jeGNKSpF/5ORlr8npNm+0XaSjPpD59WEhBk3W2wc2h
7gkeFMsRJuORqBTEnU2wtLpm44RXnb4Ou4FJX9MTx9MU+rhm4boXvfhZZI58hju7AwFFFU9vG+be
eWe/s+4J60HOtyzmYSqBZ4P0LhXrOA0Ym++1dCN+qn/a3hGHZh8SkTm6vYPe24lmjonWXy0WWtLO
0e4uLJAgIH7PYPzC8jCX/Y1efrYSRaR34PAsP3doOXyAcgOpoAITC2Sw6JuDZyEsP/bJp2ozcRL/
WYPZYNcUqiqLwbYaf5lN+RrZdyF2zc8iY+HSDpLBL1FztXchEEuJ2+/q8X0kH0GEUgYktlu21j7p
/orypqL2IB+LZ4usT2qlzlzehDShXifYkVELFtac50g+JGrI5hMqH759vEHMaYSXrFWvcFO+fSIo
dJvS6hzH6OeAX3D21Wf01AOIlD8Vf9LYPazxJr6Oynz24aGAh4lXTrXSVWxm22zcx4C+mtCfwjWa
sk2nHYsYYb9Rx4WYvyqSkyTuKIyRyAGzcKm9yJsQxymFRXDODjkuRGeDIz8pVrPzY+vBdPp44sm1
LjHLFRsyTQvlK9QYK5ydJH9W3XergT6Sv6/TIycinQoIg8JCQooi0g++bfLEuCaRptwScR03lElf
PfVQZjcPIYFH4JegZH2u2p69IlsQEojWzjB/AVr94gqQoXPTJwvNOZICi2xLZD0aM/l7tD/ZJGkA
O6UegN+3Ob5F6qchN3OjemkwBwTkAEuO+84JSSoACEK8KmBPv/gT32kovciedAdsHgQPYaLecDzz
RTT03AJ/4qhIWeaNtR4u6Zj1kjdbeiucP1PfcSrk0stDV2EV8mzMXnwyEoXJLUtc0p3z6GgWfPMN
G01MJskqXkTLiCAGKBkN7TzKnNCnO3JjGV9586kzuxTBlU4NEAQkaQBc4OISosSWdNXpqrBpaCPg
ZoT2MaJ7mU6HfQwMFKFH7JgYbO2lRhrvbTbT5iRKWQE4zNyy10q9oc69BpexpmPeaSwxMUr5nzBF
OY6ig/khodYdwVlC356/JfknA3SMpA7BSOQ2Mv8X85ra3YSMiQM+1DnQDlpzt4y/EMYhaC6QLJ5P
LBhSQvsc9vvAu/j1AysagPeCKnXXLCgnYTIMvHcy74QiBWQRYoKrIM4/ve4QmAetPVcAQelPTKbp
uK4rxsrGnmu1aF38tedElno/CDTdhHUzCguUOYT8RAISQO5snNBLio23q1VsVJj7MqSZDYLns0p0
Vil9aLU2q6y3wXifpmpjmBqSymmR2ehDkjsR3hgC5kDmaYl/HSUfGwWa8My41oGK4aDeJxVYNfn2
BRE5AS9DPNF3X/8W4Z9j3NXqLnsP529cjnM4FobIZgaz1Av4z/F2zOoVDjKOjdm1IxL2C4Cj3Eb0
F7aOAT9wEDEYIZ4GiDURH2b8dOrc1La4JCJ26Zlu7iGqJe9NqNet7qlNV9V4CT/fxImlNt9Ys8TC
zj4cpR9S8BWMz37EqrWTEG3zcvBQqqiDa5teN47qDOu9cwtrnElUL12sMXLTvncfsHXhX41GtH4m
4SWrQnIzPvWUsKdZwYh9Iy4cMQimvjXx1t4fakbSSYlXNCHNxnvW3OTqA2CBOWw5aYBhqx6JfS6/
hVzO48PYNfal5IrWUO3hQUS5zsUsnZqrKr+C+seO6Z5foNHd9/0q7ARy6C/MuVTdAufCnyITbVHq
M8QmMxUBAL5Gg6rWArURzhKvhzavuJo2irrtSSxHo0sqFnYN7jNX4a7+JGM7OMo9lTsrFnmek6ZC
ILG0+7cazyYXlbiXQQuQaC3lbJ8k5O5ynhHw6f+oNBn5+GEFID+YF4IE/dlZRwAr7bQXSUGVh9nr
S6aduzgWBe8OwLr0bTVvk/MAPW3gWmw2sGE6VmAsHsj/M0kvPUBiX2HrmB5juZHGdafeU8xsUTUz
KCyo5xMJr1dmpnn9js6LwE3CvPKVsxAqj0m5jpgqgdnVxnEVtZs7kP2ZAS18sNUd5mY9/i7UL4tl
okT6yN+akT2GzV8lwiZaEEEoR/u03qBk6opdJB0Jx55VmGmVdZ6gVee0NKhjQAwovnctdFxNXxrh
xsve69aZjY6/tkCxhOC38fiqpAUfnBi7ciIHhNccMYP0EpgVboeZDfWge0fxSfjqe2rt8omASVj/
8ZCH1bzu32uT/E1GL8uhQXDP1zsGZ7wPaJUrlGoRWu8GXsKWiLCLFxpyC6k4SvGiHZ4W6hYy2ql3
fX9AXWeXcV5QerIpi1OmsmydxC8QhS+q/NCCQfQqDygxwoNhNjgyELZYw/ewDoGPWOaRxp6Bk92Y
pMZSOtd4NlDHK4SOT8UisOEXZpRgU8ecwOacweA0nzvb4QFJPykvd/TaldP3VL+mZMYapEf5+ndW
H7XiNukfARI2FU1c+2CgQgsivRH3FvZzBqGwWeq84OWhmcuuNAGQUJSgEa1J+y0pYSpOH+At5bfQ
rg2+/miRgSZ7GJHi5K4A4NbF1m7PMFcPonZnhvFVy4cMP3FDKTPnlf82lk8VraO4a1UexkxDYWsg
XQeq7uDW0SagjOMwLZF6R8XGyk8GmvBwRTEFQwMkM7GAsDfBLkrnTXJLZbBa99OxI8KJOMnHitGb
7d37cKKDxJsLbIvWbk7cQVBudf0mhCty+CY+W6fHfFTdm/DTSfEHAtlVxM7MSXTlZv8Yiy/F2rYE
3yRflboexk0YPsb+ldZvUvYbNV+ZwS0E3zBWG4vbKfKQO5xQU+E+2jXlKwefpo/h37aoqCR2H/qS
3GLmY+72vDyTfOhXPzae1qy5T2BJLO+jnkHgfPnKKS93BuVdsfIR6+8d2ia5/ZLzHYADF3gWvlem
d+iQigRbGTw+oqEd80cc/5b2YgoxkS4twhHVdSC2/3Odn6T+YRuL3CZwIL8k6dqesawUp1j/a2XT
tbESfpvI+x7WwliQ5yfIXy/46YcLYs9JfKTWtnPuJcYWGh9AVz55zsoSSbK18kL2Rj6GeivAIQOd
BI0dLFlasERPMYqnHdVA+YpQlo/Jsc62ZiEY7258iRcR68cIjomBWSGNig2E3urA+op4ICTlWcK0
dvoP38wkH1sUNb6Nak/FI7FUSnGD7dT8oKWraDrJ2rOQbhrehpj5GDkG7NJSIRzRWKR7w3jLs/dk
OljaAUNhFb+lHGGFfUF1Q/bqiolBV1emhcDo3DXrYTgXFsoFZxkXDyoQMpQQrOU1mdv/W7EgSDjs
02QrsncajifdWIrGl5j2kUXbfNgU2hIXJWSQKElbc4lYqqe4hEgn6YT3gHoslYmJ0lzlVvUED73X
FY+d0IkKLpLjazEZrCusEXXUUE//M5hfVMXOY8C3Rb5I2/OQU5GyG8y1cPJFHxruY9y+ROl6KyFO
joPD0K2kbuV0EI2kaKAsLvxzgwSK6efbeot3vrYTjn6l4d4QuruNLa99dd3rs6xaafIX9RhOcw5J
wka1Q8DuUrZpIHnk8CoIy2cV+heg8khd/zLrN5iUxCENj2d1v7l/I3cfyC2UYXC4G8L8ZlsIUmEr
6mX9tOpNBMTmLzP1ahknnBrJV04EiQwiDgBV+v+QTcf+X3cADimfyLhFp/kc1ZWhMqSwMyzb6iNF
fkss93CEqO3ULQ0EMBwbBLpIGeCd3ILR9EHjD4WBa01jENkN7S8jHEJSkF1+2DC7JhGy3x7A4hHl
XDTcVaYfLsGayMg4huk310OQ3i2Sf6R/mStxv4dtRVMVgfcqq4kcrbsvHwoeYhNy2Bpwab6PoBkW
GddKdUE8lcrrTBZxqlK8d5YsMY11sIhojDqbVXxydf+v6o5CHEAiBHJtPqd/19NJYGBR9m7RvSA8
TRPhvAa2t/Td6EGisFxj+ZwOaXPNirtnEHD13VQiwOpYIFI3Qe1qneydL7s4a0irpa1Ff1BwBNRM
4w0OmyAkXezU6HtmpbTmEMKYhIu3WMmfMgVByDcckfhA+A+1ECCAd9IAkuGn8HY2kziFDBUoksy1
00D6DOR6wE4z2WWoVA5VSCKRwER4/dEq4qPl81xO5mkgXgjlaWFu8m5vBQS9UQpO3mH/LJjiHJWr
ALJfo8R5jblH7bcA/AX6vRZsTAc4E+tMQlVgSF90nOOOpC6yfhEl5qVf4oEuafRINICtBWmJdnJu
a1LiggyIfyXSBh3gNJHFWo2YROq9XwJDnDXzzam/eOndALMSXDcHZIM4VFM+qhZTwKpt/3xM1gxL
znxqUCyjdMB1K9jUzL9pfDqBcx6UzbjUl46PXT5HO9QsfOv5+y3z77MZJv2PLrQalb2o+h8PDgyV
5LxDOdfLu97Zkj4d0eSUIqp2fnrrT/wMJpkWXum7dX2pc2DGhceIeC/naB7zb7F3toSGdfcIrFJS
P8lRlos9/nSyiNSRrByHV05bjfplkB4TYc6W9hyTre9f0Cja8kHThJMaSMTfhaLlYqX7W3C7QXk0
7TNxXrWD+PSWy0ff2xThwQI8dCsi5DYo2GZN/hNzfU/1tdQXuvZrZX+ZRjwDnT3LpvmIyoeTfKnO
XZ4FC7+90NjgjkvNjfN3GVZB6BxNdA3WkDFt5ZhWX2170AivCXdWxFq6xF3nZY8ObECpzH+PEa3k
MN2S61tnjWZFf9MHhGrOES3PCX7hlMXKMvmLFkwKzD9otjozgdasjG8oVzJr0BiSBiQM4+aCF8H6
BgICzUWVQ1+AebDse51ek/47HM+5+tOH6qapr02lQSkTB0QJj259Jv1+yo41TG3CrTdBERTKXb6Z
6B/Szb+rE2bMv4nkq9R8GegNhzVB0jzSR0LOtOpm5/uO9aFyiiWBN4RkASOLPUVtv3UMG+NLZL80
/aruTk1ykQkCy/cyEChglj03sH5EPpgeZ6WXifBl6m1FREe64r6OumM37qcavW1CwjGvFLiZTAzW
kSPAZAZDWBFeA+OPQ4HMFEtfU2FDkyunAYK63wmRxgCoy6DiYYfUfztm5gn0sId4jNV30gYMaMi6
ZrLrd3G8bacN5gI3/EtqRESvzoPS+h7qjQJZhw++XxTI8/RXwh+sn8fwS0p3KodFT8TgcOtAUEqZ
aZaoBR3ZrZP9SN65MJb1hBwJ8msvvK4qpp1y00nc1xZn9vGfjEq6gx65WUn25rJNdqq/saWnatAT
s8KqsYlxfRmoOVpeoORCyJ/WopgXobSXKTzlQMAsCSLDA5+pcAL0MmF9e3q0sn04Eiq6Qh65IHEi
6149Vvc621nKnqi4qjhYxaWdkUmIFoF4mOKu1ldY/wLLuYXefB6lS+5QdFJNfxyi08j9IrcU5DA7
QlSTdvfWMjHm5b2u30bm+fpqVVeHS1RT12QHpoB0MRodAVSV0tVQH/QDWe0xDCo3Hd47nQNr+obm
F6HdDWoZ5Pl2V+OE25Lebm6Av/vunYYFF5dCBtQHMIE7kJVQKy/OzRvxF6wjBMJDd7G8P1s/TOij
ix5xHyeWHAyzoDip9bLQECcwd631aOe0Z2fYk605QryT3w6aGXev2Oe8q482i7xKx0QXnkzQ+iJr
kA+9NG0j5dtUPwoH9lSt1EW6wPYsNAv+UULrEAlRAftFvEwzmlJnwjejDS8LmDUmgsJFEpODOpN1
3O8mc+2YazM7K+UhQqolnU02uAKx+dMwPpTxmkqbzNkZ5HfVAKRKvZSCkjQom4ANNH9YApsjI6Gb
mR8Kp4DlvQu+jLhe1KlW9hb2J0I6Zlp6mMptjKkkQbvD6r3otYv9+e8DHG9Yahf0/0XeQXZuffdJ
0gtXjOQdkFZnCvI+pMzZSqxMenwTfuaIF0fGyll7L8X5DJG61MQi80pwMvZLy8Cjt/ODH5E4V5EM
kG8zPJCO9ubX8go9t7OtG5RRZJ87llss2vQU1NeiFm4hc9ti5RjVl+591/YvshkahJEEI/cWp4re
nKBB7Ii1ds6MTHoVMbbaAJqOY1khEJEWJg/F8XbQIMqvDS+MuU/tZ/EaEtJTLRxD7BcyEXt82wFZ
OgF9JC0CFo/HctBJy8BwkvE/rb09bIPhp7dL0GkcNOysWMwgVSoyOYWFOt3V9nEakIfPmUpjnipv
hfYHVxJ/t8aEALsRqjdf2eks3LZxNim3Eno+hDKk4/Lz5gGxBhQ7uZ25VcxtCuCQAY+14GZFTz8Z
cYTm0k83OW43ey+O0dpZKEvombdmfEXtxmY9Gu5kRSYSkfYGtJIGDTCNHI8H5pcU/A2tf1IRWX+B
aHA5X2RrX9D2MEd53FnvnljUSYCCflo4pCHL5MrutKsaPjP8QRa2O1jG8Exq3xgei3ZZ2080NMju
eR2xtDrjVQnvpEs74KZq4B0L9VOUtXACtYwqZAm0gKWEP6XDRWqPcvxErzoPwJmJmYp3yEpD81y7
wRLLuIHB3HBHb+03c5C6YNmsbf0YsHavdXsRxSdm9pTIjRaxsYwSRtwSHemaDh46rgi9JTwRhyvi
aMMOkAgT+/gOaaaFRDowjdkvZOjcUW1y1o1XkvMqWciB41OS3BFSkOmrEgHqEUpg7QNBXMTQ8KRS
MSQTJvxPLxTwSsfHtlmCWLHlpQlmgqXvPQeNUN7j2K6JgYpRNPXV2jro+cGaP9gP7dm0yAlghCvB
LEN9zqqLwYK3hGpoDOv5tgvuNpJ3yZn3Hq1KH4gMIxdAMryIXR5NmQowqx4rA6j82SB98NeQdsWw
F1M+TlSJt403nodz6rbSuCOmlodRI1OP/DTDWj8/qAok11HuEWefk26Vi4QtUomcR5IuhfuvuPY5
XNGGW+Prl09icu4gQ7w6RGaTa/svsA+5LqG2EJEW8plcJlJ7EQxn8hawsvqGTaU6ShuC7WVbX5jc
jAZ123CNzNEzVskluXkszzyTnUPt3LqLL1AmL418cJZnRIzkRfjGK+cNCabvOKJYT/gcSPnEDefN
8+EwBtukYnsWkCxJSt2pthA/rLSBYCSyQ6iqIXoebz3uaqVd8WuTSNOnrzE62MkOCbpHzIG9thE6
mVecI27dwLjtfTTyJIKn2jYkgNigpPIIkQEeL6vHqAbphRPJifTICpKU+QVAiBNU/j3D/ThvkMMI
eBKJSh+vpvQtI/DOqXfhuBUGZKVcCDOzau+K+hJqWw6ZwkHcSYQNj2v1qPHn6ruUIV2mvrJkXdg6
Fnsa6oGRzQpqn6NK7S50cRTjNW8jd/LhIkUwBWSEZHBeIJr/XxqtMBLx7Q0kjBKkXiykJy7lrlpN
d5IifVSm2XCrdOJK/EPYfA3OqhOOWfhH/ytLl0pxMtMt5TBYJPGbIlG/T8VcAC9eOpeY8dVDnLx6
SE2CClRlpdCbybLHrmgQRSXE/KNyb4034cWKPnJU3/Z0EducFR6leeQq3cFHZuVTCvL0y82krG3v
MTwzQFfpJHm3qtxZzl42VlGEzZlwzGZEcHFNhJo7AIOJXk+CBWD+B+07dM4mRHNsvUerYEXS4RT+
lBJHW266g/SXkOmXr8uWOEeEwXWBe8+5ZvJO7+kOZIsjbvcojxtHnsuEQoxC66cc2ubrwMfQMJfW
1ZnYw3y8lHT5DPopSg4yElv9jPglKZsZSIC4fiNtw8tblh/00/BVxxAGPiVUIl4s4GntF8JXmdef
KbWDKkM/pyZxaDkCA9DeksHQz1cNC6zQT0qnGqGHdBO/YEuSQCqvRvvlU2UaYr1UUyQspCLGawTo
bYW2cVwb8VJSnzpQACUoAngp9xZSMhYhC59jsKFPbtawBKI860Lusu6lByTCe6coX2nkuA4OFghs
ewpyNwIGwRO7hBvKPplzkvLylxTHlHcLvAMDZY5DzVlwn6fYKcNxBTXGVQqCs2rDNb3BWnXB3jyw
0dvVFzl8/3F0XsuNI1kQ/SJEoODxKpKgN6KTeUFIagm24P3Xz8FEbO/OzEaP2CRRdU3myVkJ79ym
uVbpWJOa11nHPLg/c4vdb0v4HfWn0farDLvmN0+J/9q1+04ehf6YbcNMbINkbw07zQD/vCR3ZWp+
jfK9tb4D1A45YltRQ2Bm9GGW3misTOt9ZJkK+i7U1nPbFpnX2b1klEslOFbuifX2ukZ5zFoHTMFc
JwvntRfvDO9ttAEBND6WwByh5TM3vT77LfsHBVF6o9KNG7ins643iv4acY38p/yd4vM3ScS9h24z
m37zjrZmlrPuY8Ibsm3M+6USR8XYTW93hVzULi4wlWX1DjAVREgmEblzmbi0WQMStdk96Y6Z2Vny
DGskAaCJZkfNzmSUeClf0qG+qv4Rut+s6YKxRh3Nb4sQr3hMYMni4KvGRzGXcrrGI3ac6VCMoQvM
MiaKdlbKb5ny0bh3HMwmgwftloUfNdBW647OoJ1v4AhnOfroneGQ8vBQk207jwYs1LTNa1ruMqQz
YIsNqurxO68RobpL9kvBb0/eig3KET3PLA0HEUfRY/N/ETM6xBw57KihaLEfh6cVRKe53lCTbxb+
sD9QrfZbhvwrMh5GZlrtQerrkgmzRtH5U4c7o0Aqi7Yr3bD9cc0jcMmXptzNfkW21/NEmxbfeq1A
cIgYaLH+1Ktt087cZDP1OskLImPkr1o60Ge1bRp8WTN+JDhSrPMfiO1mS37ktgDM2bOVfWRixmqy
CLDvjQZU924HGjs0lnHcxwFD5DjPFxoduQVDuHdnABcqLi/Z0ir4qBZp6KOLqp+0hsctg/J5cIBA
MLoIzeNsmE7qz/lrnqz47WW/ovmBjazlLDFALjI/rs5g3Ofhph5dCSigi230iwsEN6cK0BE4QLKa
Nwux/qs1V9nT6LDCRrQUbpfFIcpOpn3GuEhU7CNgK0c9s+hKWi4Fz69NswL9uoqein5qfLSJPWv1
TyNdZwHLqQgjFIHXIBoUAykSEzlxGC12Lgy9yuxfBwdJOzCS06NHaF7zZGNpu1K51Tnaip2J0gVy
pLNzJEIffcVcGbciZ0Yd74vud6T+lfEp7VCCZ7Sj9leVcEiX24GYINLK5g5LF1+VzMDIfKRcfTYh
Wh0LU2hbRjRiL/GflVV+aYJdJ3HYW/RgrF16nJHxvrJAShUVb+Iy74N7ZTqnWon/2qr8JLmEuyrI
jKWpiMs0za4jakWZqX+64V5COT2lCoCqEkAamOdrMfqxUNk3XMRVsSXu+STszWjk3/302ZMm6fDh
6gO5XIFysmDJT7n1VkvwaGG3dpjnhGWwz2Hcx1IeKyrJSG1ZqYoHevFFi4sfTEx/dVCSgl1FWoj/
LUvI3cBkWUK/8KdDH2pcpthASmPjskxpO75wVcKhOXq01h76/4UW6cdjOLSnTm1PtivWQeFce02q
LFxazt9VgTZQDxV0MxhCu+QaDtNaEQa4UXetJpSbynDW2EUiyXByFzKR7XWN5Q30WTNrs+esqdTm
n2PErBrsV9uddzv0Ein55wjfXHRjo8y3doRfFMgfMvOQqZNVXEsNUuwIi84agC8OqziHJmOP63xC
50L2rO8gvQIt6QfVupjYALOKarRvDmOl6zdCkjmoj7teVY5pmB2KLiI4bNqkyARbhA8i4N5kizDK
nuw1l4cK6Y8mvbbQ1y09ZwngNTLojfPkMknn0blYPTrLvBRTfwzjYm0GgH3RI9upWA7lHJtT0NBN
aA1ThI/K0Yp2huQbQYUl8b3RgrnyPcV9MgTDKcAUBG3zYMIQUJNy1dgwReE+zmuMPBavtQuGjYwy
4om9hMcoCstDz1eDwgSAnkamZbmOcxvjGVgi0PZwi73OAaTF+mISJNfPIqCKLBrBTSnwfDvdQRhf
ivo9AVQp5rPnn7AB2NhEENTwtGqWnkxMfSoKgwswoVJiaQvS8cP/N5clKbIVk73+cIlDpuWslmLU
hqFJm4QyMHFYlJus/aA2srcwmBsb8clN3wv6qtGlcyZoYzgpDfoHgiEnCzoNaK0Go7PJQNViTTxO
6MQamM8yWcYtHc4A3pW1eiGNhUY2hQMubOTO1ig33C8X7VJJOphAStgjUJh/jkGHVbgfPsV+W7Sr
MBEvJoYrTuBApTem04wmz5/2Y/pRTrXHC10Rs7lKTeR1E4Vu989omCkxJonPjn3wo32G64NhKpXy
EmmSXrNb5/yw8SsMczca3kNzYwsywNhcEltPRfjZTVeKbpk8Czy+LRlkkY3IjtkEMrRI6ZdBKNc1
6Q4O70iK1yMlA+DFZ1Dmq06Mx85GiDBuDQBugVzVaDsNBiGKVB9MFFuOxfntnWauDVEICgx8G3W1
bfC2oZ2fX1xEQ5vmnA/6W0eGUT/LL/kXFhalSkwfOktaUtIGWYyRaDIGSN6xe4zUVC28vRH7Ndd1
ly+DXllpEXpbf/AyJHgTXgE72xQh68ea8RpNJcLsAolCNFKVgAbS0LNnAmAqJkoJBKqbKzW+ShVy
LfQCEATQPHS850a20YF6FX5yMCqxktVIt0EDx2BwVVq3qmAPFv3mgI8tZhga3/CZ7mU2cjmxzs3n
CEiXPrrmDeRwB19YjdeooTOmExE2YzdkpjnJGS5ShwLtug3FzoZgHFIvo79q/gz55WAlnukUtcY8
mGXlXLGyvxfpW9WBnNX3MLzukOtrOmGAQJSI2Y8SMSlmRC56LjEm2kVNaWijAxvGehWA22u+Grm3
AaANzLtqdnMqt3bOa9UBkeiqvek79cWJG5QV8QIzFq6mnCelqVDRfnbiOwxgiUre5tfeIcWUVrJe
aQO2kIlwgF7bp9V7Y+EKY43QN9+9/9YNJzd8pO650J+5dqyjd1F+AK1wqoeSHvny67SXYqBKMWlY
GPMjTSg06sEazAD9R0NLMPD3+eC1tcGVgYRi8Hdu57Oe+mf0YID73xbR2jxBnWciavxMuWcKmy8Q
fsrXjA9FJpehZKOvfWUOs4dUPIoYvCvMEawWyxiSgp9hNsgJJUC2kUMRH9SfmWrBMtO0jgKi1GgD
Ox65RR9Zgagv4rP7nvqLbX1K1NDp5K9m84drROhKvk2IKn+hdm9bAdmCmVvIMBZiUoPLMYq+opqp
PZFQRBtkf32LeNJC7SA+aowGBeAQ8SuSP4epVPGZIQONaebuqvzGpcAVQDrkq5KcRQXT6yNCVT2b
8LRrFINdx7wnqnyZaIDZ5Mt2whFafnXGwxruvBM9XhBWxqDlEoVArmiRmbtBfQ2KuyRIF/hRvCcC
VljkCPEEsvUm8SjfjoyH1HAt2cwmF5GcO4haL632rgraf8ULWQimfEbAL2z6OB2HWlmvTfRso76Q
kb9w2AQ0VKFhCT9aJUREKeCIYSBVeS9wVDZsC0znnX+E0A/rk/UlOWWGnKrFWet86f+XYqdo/TCZ
69zYrRN6emDtM/pd0y6WIaM4H5JtktbslSBGDp9+N6MB05eGPbDGUIGmEMEwoYgstPkVjCQR+Plm
yMtNUi3n/BAaEZuNO7KKM6MqJSFM5WQQw0abITfkvUGNBrH8Ykv6h/5Izs2IhLL38h0+x0l6sJnn
il178DuVfFWOFys+BNFVAa+Hpr3dq7gXcfUY+TZ34fY90urfBO5VAfvZMqYwxX3+ksvis8KWEvCS
c3fgl0KyLgQR9uFEyEZMnVK63FhOmxh1ELoKje4pVUHpRyjUjYcel0u9uxh+7uniqhgPhXRJXfsW
/t2S3yL4YFU+Wdn/R08d4gS3KNuRQhXonprhqzA/surU2gH8I5OgDdrDX50TJH+NMqLe/rTwZJBI
Oj+WmfxV7Ydmf9fDXvPPBfAZe58hhBE608XftCq8UXsmyUGJtyXvbx2s9MjxLB1NhPjrGH77b7DO
gMJW/p73MnIOTBNY27GMafaqeyCKB9997ewr7JbyVs7XbPRl0PeN+l0UH1Iisv3jz+yOh9y48YSM
03vONZuNPz1CPll+AvpNkxsKwwkupnoynJqAbtKSta09PGrqAEn6Ya0bR4dFCjP/RnAifqhcPzHO
9sq9qC0zqqNfXq32Jys35eBg8KVviTDxERqfTVz7bKbK4qGFNk/MI8vfxhEcVH8zm+tcIQgVLa6X
Y98UlyyRSys8aOLambeGGUoKt/jaWaSb7RxPC05xd9Uo3sd9XNLLnUhI5/eWzrYHbTFdQuYjvnbT
nY+qEAuTOzVNzhja2Ce6KrvAc8XpVd3G8EfKLyE37DRb4yrRd9Osm9NZa7Y48HRtr5IWIuK9r46Y
atdl+xapiB0PaXJx8p3tX0MGb1Dten9fsarsTkXpGTXwhV1rXvUWkaX6mKx7j35BZCco6BUtoyMY
3tTnHMMOb7wv3ppsVxfHVHxE00kdbgYHQRs9+MoIjgH8z6X7q7nmQUyI2bgx5z+OTi9aZ98da107
uTM0AcMeBX9K92QsL8ZjFLM4fSnAIlCSBfrBYlmHeZElSoDhkNlln98LcSdeCAHs2YqxIOE7nC4K
WMh5aXG3nG3DMMg4pHh9Y69wWVeYB3bbY/su2cj3OH7obGe9K3VjsvbNM39RJRfVvVuMYh2TEWXG
iY40Ib2Y1cO2TmEFc+g1LPcyRMW/HSYkkRvgek54CZEvEhnh6ufYdJa+ShW+5pJjLW6j+h2g5ff9
q5V+A3ZI+UTzFl0eWS5DQa3F6dndCMIust8Uvmb5L+H6k8cwiFYtigUntJfCf/rGpqvQoHglliX3
S6m+x+Brit8sB2+qcnDlhe5guaYCCWEbV5yluf6v4K5x8GANqGnqHC1PH68itlt58GUO5ENT6pGG
g7YzT09jSE49HWjC+iEUX0n4zLs3y3oUIwuYVZWtMAP5477pDlr6abCdz85BeDX5d5CyzUBBa49G
d1e5V+IfDsfaXGoBnoRFxFoKjF5zLowjA5aaSTEGQmSmCBK+JApKx7+6LNBq/xoL6ie4G9pN8/+p
fAD5g29EKa9Gywf6VzArQ8TIR68j0gVz2+4MhOUB39qLM+wD/8uod4VgPpZ/jsFPo67NnvF3ceyH
U0xcTLeN4zM8Yxp4p9+QUYe5mgM++Z2fpvZSt8dAO2jVOz22CtEzjt8U+JuUUYb+07XPWF2XqCZZ
a7j7NGdDvI20J9/VtPipqy2yvMEhc1S+5EiQCJbASUKqMcOTZ4TZRoC1E68lzknJWdzBhgRnC6l9
YcF5ltDDGIUuKQsLJ1jEjsOs6nd+wObhQdEwKzzG5j4Ta4621ngWZACgXzTlX8UaPyJjkg5wgRIF
tA6vrBA7wpADZataTLtQpHKaOP2u7j7wQTQTM66dLw4MD11c1XHwrjHjpgJ+qXuswvyaBmPZxnJB
R02m6tZpCRzVf405UIGapkfbl8CvVZ1ZZc+JatuvTnY1GSwUuzC+z20aL7arvulSA3juDmPYuTDq
UIzaFXkZPuqrQ5b+6jiSOsa/EcZCM7r34zvtXU75E19i+UpQW+Z7ZTmbHmTAVvvgJDcj/W0F6331
YzB+CvOnzP9KBP3ZQvSkCu7C/p+VDAsMrnN/2Cr/5sxDSR/WVTdDe4MLVlOFKAzzwyuGVcbon7qK
cBMvKVlS6dZ3drLZ+jUos7Ug0McGXrUeJrLhr01ycxyG3e+he0qfFbkLUBVVGHdI7Kjks7/UvbUo
fYsfblH+8H1wzeHgAKqZGbOQjC8FU5GIZeKBl2tZHlADQigtnjgKuxcemrB84xlI9bOCMSt/jsz1
0o1mbsaMcNR7FBxsmNDUKNWu4i9KsnRXDwNrbH3kOqb+qMCNI8IlGx0yGZ9OiSOBDQ37qBc2eNA3
NFKCojV/Edv3mAER58Roo1zZmuRLok5rCmAfylYfcVFwMKZBwRql5kLgkRmRwkf2+8YoxpUxxuhB
3M9OTm+upT0LtWLIxLJSm74cv5tZh68Ol4CGwrmV2WnkV3pqnglTt8g2jp2ObbR3wAbFu1rXeWRz
xBw/fmVSQYxbM4ER5w5yK51ybw3UBkV+8FHRS4ctsQNMT0H0jRRgAFWZp9XFsv3LoWjloTXt2Y21
CtXMRL9jXWLbQDlHvhW/BP1eDCmgiTRtkyYbXdb7odcPvZLgoXuZHN+bxsJTGFK6dgzCEBVlCCEk
fB98WhQbMyDaAhyta9Ns1rIjhKIqiK82xbLorhDINpMdnoQfvNZO+9oMEDjckZb70MhbAFS6+2rc
6dRRHDUhIIFEXbWUpm0x7MroU0UxIEfqWvhOrbbOovQoiWQvM7QpJsJhQt2s7uxz1guadbW7YRAo
7PMYDBvJaK8JgYggtRpZ6ugwgOLmS81fZ/luhAsmITUuS7SXkiWiot2TaoQDNr4lcYZzZzq0aDjE
gGmyObjTI0qD5ZQRjZSTyEOeV2KMC7VoUCWP2zr57nCFMbJJyJTA6rfho/TyFKOKP1vj8p8AGDLt
aIF9JfkzGYaQCQrVSkNeF6wTfpDMCaml0R2BqGMkXhoawi7A9Uo3ei75ZRaRXyatoUkxViB0tDVc
y8gqavJmuhIov70im5nziA+aWaxG3egPoCf8cmKHSwBR03c3VcH+16acO7XVXzG5dfKqVNM6j0gq
a4ODLsadU7c3/IlTPhyQZx7UdOSBEucsa15pgNcGKXU4a3CNQooYyKmHn5DHV5Vsv9JR3tKxvynN
7+BEm942H+B1TWe8akG674pgY5Cj1WDsbVL9UBrVXSnjXyUl7sqa5b11f3Af9lB8lT0xvVb/HdfZ
rRB8d6hLsfn3TnvpleHUC3HKrOkUJkiMOSWbkJg9NmGuNduE9fGnhu/Ukmw0a/DVFcKHjBSktEy/
6qrgEGFtMRDJQEHj3FzIYAMtOpK5zr0KaGKlyZIc1rKdRe9NyeroCOjsiwnBSijyk6RXzP3LPkru
Y6j+pboO+CvpTrX7N4j+1jnGa26YkGi7pWVMm57k78zsl646nHGYoYpQoY3pBkI8youOFy07k50C
KugcCagZJUuf73RvKeBn7Q8UDzh55JfuH4DLsN0yZwmMARmzdoluEvBKlDctKm+E2sCE1g8yKG+t
i/lMGtp7PibdXjtD3ec2LfP3oJ8qbNQ/gzL+G3qCURAobkuwcweuTJepvMv4MG3bl6qcyw1EOmlO
OFuZONHB96eHHUmyG8bolQBEhE2K8ZKT6hs2OOJ6TtCsJGBXZ98qsOUQSbOGQ3Mzqk1M9bKYClY1
hlntivhdJ6TKRVgPeIC8lmjjaOHGmPyd7lTbaoTcC20FyWdTxHuNlrZNUX2hP5EO63ZH7qbQJN2o
h9ZnbCzoFK567Eib8nXcdzBICtYjqKt4h9ZOHW3zPl5OBU77pnpVR4zjcQj4JFjgLNnaen+wAlj5
qrL0Q+sjAsqV+nIR9TxnZN+qfb2urJbITBzCdUcXFh8iGrYxyndgda6CAHe+/KvJxpJsCGSo99Jo
N2OL9alVdyJ+Gzq+3KIS16kdPtSwJueDVjsOz6oQPyUi3Wzv+D7KQiDC5bAq03Y7SwEYy7e8acwd
yV4DID8kX1bAct1g3xFXl6Codl00/UwkJPCMX1zD2g4td+WMYLO4oY1imXUddiW88ahhhJyOtcLn
bU4HI1T3ZqDtWxu6RwRdnwLBZrtvxJ89tKsUxpJEphKO1NgWpJ/+0BbxqYyjXQ9ychBIbkEjYB30
i/E4MGwMzWajj62nBNCazHwdQwiQjXuiq8GftQ2U8jT/bQcotStiUoR7VhzRyWz9c8NOvhqmVeoo
DPmGbR3XaISa3cQK0GHqWYLCJzLeA6pEFKmwFg2o/TQQF60CrHMO810aer5+Ij6Z/w6NLfyHrr1o
OW00c5bmRBZoBfYoin6KAX0euPPR/Vfrb9XcRsqvXFnb/nuhPmzzFW+NCO9DJBgCA7TwDxXz76r8
jhhHBUnHkJ3BlvXRVNYyZXgwXkLOsRDWZCmUhQ2pww0FnFUWmJCysAGrAgeFe8E/27q7noM9iD5b
/TLD602fGYq6M3B5ddlznmwG7tWlX9BBawz1pWvmF2QwGS1JXq0r8Gf2V8Bh2zA7Z8NOgx225BzC
MtGj1wb3GFVRM6JvP5KehSefOugQEjwRlIz3SxDEiVcrn/wQshfCp5PdCy6eAr+tTcxus3C5JI3a
RUx+kOOrXa5adTPRzlL5NiRsG9UzERs+jjrdKf5ZBF+V8afpyMvvtvFVGjdLp3eF3qui3NVvWvSP
77sMIF5/SrCWgf0G0w3f0VSjGTt40UySO+ZACcswWoLobwemZczmLQ/ZOCYYlRVxkpwGVF5mCH2c
QUGGgUGxSWNpC3L/eMBd5cVq4RLiR2mgcDQ2tHWs2T2pulP6HltMkP74gzACchXGsTvt0YGO1LjG
nKOS3nNmx06HISTCF9eDbK5nf/R7TdioRoHEZV3Oszamwub0rQPCLJioEdljEOOjOJ92ghiNfZEM
kDj51eI7DgeO5WQZ5tYqJYinYj1nKSkZ1e7Kvww6C7nE3URjixkPTThvLrpSEhd4itjnDE22Nv3U
i5vZOVt5FvNrp6NfGLdIP0hEY0FMNkeCg1f330Etk/oAEjYDUhzswCYPTNj9WEeL1CwCiwANbO/u
tXd+Q8mlqLINg7xjMEo2g4Gl04O3P/YixG0t8Vn5RqSvivbwY8mO4kvGv6r2Lloaios/bMnWdb2Y
o8KxTrHzWZjAgYIfY7w48ozvhBUihfxUQCWOvme0m4alrT0O7SVjBzOyvvq/36aTc+RHEL304pkB
+5voljo4CGn5zAJc3++UUdL5F6hvlgZP5JFwVItb27GFafD0W5IWCal5/7Tsg83HEPr13lL+pQ1x
ws8weZ1omwnKmPQHT4fj7EPlNZruAWxqBiip9pWwdAim9yDH/gqnmq0+J80itswFFyozczbPyjth
UIjRb6HE3aRACXkfWMo6CPt4HN2vNle9KRF4uO4VOpkq/R1IZ+kEh270Z0qTxR+r71HByLlQDIKq
mJEW6R0dfIPixbQ+45SXNgVANMmzYijb/iY2hHukHawzsbsgpl9GTbpkh+fllnsdm3Q9f5XasFzN
DLJGrAJqjXn0VjvFxgzQMA4QvkRHHiwk1AT1KcJYbTVp4YqpEmaZEBsP9j8tW7mFtnUVUgfR8w4W
V6pol6Pp70KmTX5v7IekWFnsUwsFoBk5qJbLSNLovZgruIeIa8QDSSD8s3q24e9EqR77oH8d2Mal
Jg8L5mdJgucQJlt6ZtKLyHLqHFbWtyDmvJyMU2QUG4F8Q/FRzVNi2CL0HFV6vGoyxzMvr6iV+3Kd
xdZqclKEL+KjiGCdlAPB4ZDvnPXYm6egwquVh2xAZgEEK5ngEUC1cBKEeox9e9QflAfLIohXTXkz
w4RURlLtQjQ3kRdObPmwK/smCjsEvikNtKoq0AYTT+OPEA884bq/L7Nz5GQHLNAgR0rFsyb3yW/t
oXsSKorn1FpMKqoADS6IBhGrTGBfE3MFKcQ0oMIBQpAAmSYNPfDAAYw8MmVhlPes2rDgFOkKbtGi
hgtmzqPnplzmlDjUZmFzGEiAibP+1ETTSqLyyGLIdwHb/04s+2Zc9b2/U5gAoc0VwKUqft7Q25sI
hKeZtmtntIF6smLX1XPLLG3y5cpdVOSXGL6xUpxxNbrkq9NlW0AqaXBWZtFvxh7bC4qMxo28DnSk
itQ1sjXESxMunKNloVxn952DegsaZ10yCWJkMTqPWMQ7WTob+pJWzZd2S/SbYr/XtbtUGUxSp/OL
oAq+JvFmmOpd6JD/uZiUg0VDZ1FWJSwfR2YgLuAflVoyIDj9t2cSZKA46WeL8p+SvKkFU6dkWPb4
YhOb/RBGRTfCDtd9lzBpijNkWocdnG4t8nlFnbQIi9nvEtEWJu92SUDxZ8Ryf8Qpardno32z2BLl
/ra2ron5YyifHT1/olLNiNcqucV4dzHn702RePprGByDPGFLOHW8pvpUmMo9iqst85l8lZBEndXR
cW4Ni2Jauvh1BkJS8qsOUKbz0vjcgVRIow9tuFfi206PevdrZpshelMVL9bvDgme2TpRL1X1I53t
PHYf836r0snpyiHulyDMffH0IQaXr2abrCTJKqL8SdiZRQ2CO+erFYfZdBSAS0cBqjrfWY8i/Oqy
0TBRGfrGLDkJFk2br1yb0PWPUDcXPaO8hN1cb/6oszcTA5NnyHYXKfjmIgrKp6s+akUs+B+A97Ai
zLXholnClmC+lhkeRLm3BNkLqONoAy3ok5QklsAhqNaEF5EUXhFhzBZs/jFSYp6wR9aTLg3GPPHe
RBH6c70jZ/2mu5cxhrFPcdkA+8aByAYCKZZqyX8tu3Gh19uGI1RJTFbzkZeyjezwGimnWqDx65td
UJHCEsM2CAIGuHD3YUXmkDEqrVlW+PeMgXWY9ci4D2u3Zf9er0U2rQdXX/WDijZ18Iqivin6p88x
bTN4BVMeuf1Cd2PUX/XaLXWvs/yl7keeaIxllzheV5Rosj/1kbYELo7rnuro4Wvhy+Re0txGqm9D
+Ry8Cu+B6vgcqjq+h/SnaTG8Jbx8VnlDTR0IWt3oCfMhljo954lxYTSsjilv+FxqYPcgY693CU5B
RVwiI2WTC24SVj3ZJDTWGToXGY5r6TO0Dz4y5E4xsorAeNPQCqOyKkk/m8p8MzYueBRzNSTwmVBb
RBP5juNAYDvie8yuRUm2GYka5PRKDdFWhmGdzVXOGt7leOxUJtMNKpS/gQq0J/VoPk9iuNUDu1/8
b/OavepGbuFnw4Yoc1izmNOqHv3FUNTE/mGk5MU1mC1aMiZTts4RihZtr6U8ypTXyiLU+AdcdbSi
6yR6FjHqN4wclHeNsu86cEL/CjZkuYbxRv5pDaW3+JjalvCkYInSbB6oFl5X2S8GHfg0EF2nRJvC
nlbcWeQCHRq43RZJo0XQHqre2Ts1FgutXUcEZ4wSdKhRCJYb7GHSQ5eEJEG1HZfAdAY594EURDJ1
Nkdtl4vsqNn1OeKF0xFXMb2ebdaX1DC+RlkeC6BgkzgbAjaMzaPxopX4IuaL3kwVb2q5ZmpGJdVw
Svt2XbTkKqXiFLjhrezEc3Ye6REiRy2O9k7KQ6EW2EKIqNdO8xMgYm3Tjeo/8ruPfh6AM3M2lTry
oDUwviwwa9HJElDv8nLXT9ZlMo6+G35PSX7zGUxJpX5jXsfkOYfE34CU8Nt/IBvDpr6luYGCAuAc
P1UR4888GGyb9pS48JXimRdQnQLiq9OH2wLZctEtpw/pxisbW1QSD882r8GcUK307ynQlloxtunI
jhxFFLIqzIXJ6OVBfdbCApF6Wu95gA6dsNCZGJxpSJJN8SEQYsw2A6X6UG12V2YP6XbaiyLZMkhF
gYVo3a0ukUWvaXKDjVV1rGhEo5gsOyt974wKcUag/6ud0jOD4M0IzKcv+qvPLs5V7wQAXFPepFEB
teUyT3uJ1prFueLQPBLw+tOjaWgMpmSptTdHfGBxslYrXnVenUwxfw8oOzNxz13EMGJ8uApxLoNG
21RE6Zs9xWvHoDK2jL8+yLdqWnqij7yq969Dbj/5sbfECE46iqigRCzYo91UUlh1kmLfsvqz62LT
aynl2Xi9VlHNqYPqN8BwWBWQF5Fyh/pPWJMcVpEbZCuHInU8p3iF4b90yINIeNhi9px1WR9sqFh0
6vPWrLgGqMdHtmh6W+IlvurTcJlirGLY+ZQKFfmMNw0Jk0dAxDA+ToGdsKLsuOGEFh3zbnpHCkd9
Ph755qNNfFexO6eMN1lbrkZS5FuTZm6ybwkCClWLwbkmR3zUngNQ0cpuMpBrnOVKML43iBTi0PDQ
uLLoJVfer+4TY/w2IPpS0w5j4h7Nhklcy5Q43/sTgeE9DFPoihZYUWtA+KNzLJb690QzJzBn+b36
V6npSvTmJu70/ZjojzRQPbM1t0XB1pOMVkD/KA88GQV30TQndBB/QW4s9bDZNnDj7d7r+Lp1RKjD
aE+bcFuiFAnRZsWkiyVa6k1m8x02jtfbVyR+y65MTxW1TZQfRjdjQcTCg6kszPKtjZVrNAPGofKS
d2QTlP5jHDJlSUFy7q2DcAWR8RHgH0HTxvRKtVpKZrKk0UXrgzw5cf065BtiZOFIDr5ykhmQUB1B
yrfjDBud53eSOA2Bb0RsjR2icRMu+2xC4jKJQ9lji2tVhLzmHh/2m9naf8OfTbCp5jCPMo5sRgX0
CyZ8C8M5V711HWf7ZmP+ztM1LfH3GvuFMiwv5WQfVF895eqIFXNcNwMgLotk7Ly7zOKBkq6qVyaY
0NnFyaDrZSCpDEfxdKveiKK+BD1QBszZwk0bj2bkpQYYIAIfSKENlVH3GtAEYuz24IRbe1p2hvOW
V1hBffY3eVIvmEmgfJtWzinLkF071KsB5gR8K4mBLqopbi5KtUiiNkBbqL+bXeUNZB5wW7Hui61F
4rS7jh00DHsxJmBrXELPcXEkLhvx1r+2JV1E3PbLUo6HgZUQie9fZUNOXL13Mrkx3fqgD9021aEz
M7PszPhQhUgzW8LcnWM54NE7iBB9Usb+qjcJyCm2jQLVl0tHiVD9WMzxG21BnrrE15dzCZJ5ULAu
aNrm5D9TBIvx+NMW0itGdwFKTh+ajZxyL0E7NUYGUVcObAEdzIS26CrLU9XOK8Cv5yYfvGTX5ddr
1UD8kg9LCYFfDmuayW1N6m7DjN8i5rumI8eHeSgJplLpykoMC3ny8R97Z7YcN5Jt2V9Jy+dGXQDu
Dne03awHMSIYDM6TROoFRpEU5tExf30vKKvu7ay2bqsP6LIypiiGyGAE3OHnnL3X1qATLQYgMKbm
e2uguL84WU0lhTbCQ5EcJzve4kNaBHT/yl20GSdR/LW2B7fwOpPNEO2Ing/x6/VQahcw49upu6Gx
SXLURCGq6CqojbiAqy6lTyI2yRoi7Pat71BlId9KKWoF6axVimOjge240gZjMp9isPUojkryq9cE
B/WYHb5pAVfH5YbdhzBvWqyDyFcRSXJmIDLlfeyuKgbdJvm+ZD/s+jJuLaISjGGA0QeeH7/mW+UM
u5pDLrcuXHo188b6YAS2zuDSZQyVdob+DA13V6HOfvLT5Oh4935AUl+X9tC0OSAmwiNlZ/DJfS63
sEEiGuphxYcQUoF5EtZX4zTjRWVx9IUpMiA1ALEOYO3P9YvuTLKTgvN68q1cgx8i618LkDA7z013
esXw2/stPz+Lvws/4+hVebdpR8aPNjmKUgP/ZHJ4toCP/Bwxh5X+fdACOSsNzZoa0FzLr1DnimOg
RpBduTkkmrK58dr+zkKCjNsU0e5Q6UPfXzkRtzBfzuZMl6g8HQJVx3WbqhRcZImEl7KmpjlUxI+I
wvOPKbiTsG3Y1TxE3yZHh5nJKmNezLFzVl5yDLj5kIbKYRLCbxTnxC0irZqDSdPazndWR/aqxlzo
a0lyJ1ZmR8sf7aRBtc4EOUbFk6fJrHDy4R1o324sgkPu+XvjY1amwXRmKBCqFNlA8BGMGxwkTa9Y
SRsFOQBo20RHP4HHxfkXazOZ9CZEDJt+73V1mzfOUy4VoJ2Ymr++Sqb+KlPtsZgaTtEBQgK7LlcG
/1ZSjBe8sN4hKznzyPnO9PoxqyIIHX40gqLLHsMkuddeuc9LvPprICjVe5dxCeIAPP+AJhECTg5y
Bs8QFjdv6FGCB9IAfkic6osYT7Pv4dhoe3Nd5uCwelD2LoEbk0/b2lcJqsDtQ1VljEw1gIJ45h7i
IupVmTl1A2PVpHn0Z/VTBPckcgBndBTRP/Hd6sIdz4JvIzG2fpBONBii7LH3S3hM89tcEpnAJLk+
ryRkNJFwkcTtk8gabChqPpcFi0vY6dLRozgPq8u0z8rLcojOjaaNXGpqrLhwp+NcxldtA3olTSNk
4zvDffNsjuF8Zi5Q/KogEGwtioO3JIA+UgH4PRr3fYdP0dCpPhOLHM47VlG7JR6p7kc86HwfJ+um
QS+PudroNdAfZ39dd8uKRzPYVE7kcnlDOh36ypn3ppk/prZ8730iOQLPUqLTxfdp07vZc0fq90Wx
GgK5CvEZgaVsA4bVQ8TMVtjy5LaIxDT9w9a0117eMlQfoOGmOYCuXPfQwnBSGAYCZ+IrR+iPuK9x
sOQr8gbvrZqQaE/NLqvovXWxerdNM+07kJCu4mUa4GtNkEq8lczFkngKWxY+3Jsc7WjI/D3IXnEn
P6168DGql9RPBKG5K2PuxYteFUKAeo3fuxJFay5IqssQb4dl+dKMWXAUaXRV1QzSAuBZ7QJ4sdPB
MWLEshsrCjoh5aMLYY5Z37lHtmijAevTRluPTe9+otxYi6d2RTi0xOAX53QVnIfXGzPR07HjhLvW
4yxEpFCZvqkCRusUPY0+zNyE8aZXI7IcvXg/J4R6OKx72Qc/Mn+8zDqSCKpVEaWIccJvf05R9HPx
6AfMnAvSBvFcm1OWohyo4hRWsr6xlFo77SLHD93vEd2eeUbSk/n+Ti6bmtrHuJyK8NQKcOeeo19D
uHkjRBorH3NDMSFU9MleU3LDolFhHxReE29cPjzROqBNiBeEmuVrUBHcwIrIXZmIFJxJwufJsjKq
+XsWYDPOVnJhPamv6+Yppz0VZKOH5Ju3Q2raf855zan4i9HBmahjQPwu0cJOR8ia51TRVYxNTUCU
MxuLba1LRj7F9DKG7V4Bs4pKh4IN7fQQ+5xs6h7v7digqbAtp4WHMK8vtQR0bYnhzvIUlM2Iejaq
NVqk6TBXkoHmkgGeWMXVbKBb+E1yq+RrKsABRBHI0WjTdRtiIyAkZKCoPcmr0ULA0Hp+6EVzJaTv
7tqVMFOmW1ZDsfEZARuK/qJovzGmvS1NDRQ4ci58kNrhIC9rXnF2TnpOtogeRy4emJ9QWR2Bg0PZ
drfq3Rxxgg8c5mdVeu07ciVS5b799Uq0Mtv7nTjlA30j2xGWNvSIPJRz1yKrKzh20T/FszCU2Ltm
ahtt1IAe9KGlx1AgnsHCNhD0ovAeTi3e9+0klPfqa2gRd4bjhRc3+E6Rv3cxXS+v6x8KD7OP9Tms
lN0KkwlcD6IrT9avMomZos0xpro8pYzqoH4ROrSs/YVIrdhVDjt7i6tOLRGJ2LRenArpzWS+ZxaR
4uxWjOqVbNGAXI8rgSC+CWnLOxDnkCDHIy5EF1r39joSQr8LUIHZoHuw6H3gLDFZkmH9UkUdUzBB
gy6567T7yXDg0XQdAYvhgWhfxPvhVKIHxUUXBOzu2kM5GOn4mDLJqS05ZHlJtEPaDSfWJWbFBEOa
3Yg6sw8FAy7gklWom8fQ7FAAPBduf+X1CmwRkSDs1SeJ+Jdi7aVimTIdy8+SlKyPxrrd3nWJGe7T
DzWSWrD4LTUfOF6mb+1ZR7+4ddSRFcekbOZSj2Yw5CNz/yKLGTtgaPJrZ1/nmq9LDw0furd2Ic4o
7N6R1dJZtXAcc0i5SZ1/HX26tE6Ax1BRP+k4QtJLb2hk+dCjeZBFVexGzK8cwOuzacJYFGZDzDTC
ewQjWuvUPVNdWBBQTF+xIpsWxSJK6oxGfes3xFt6IQCJddzjMVyi0t31w4eqIg6BcnxR7FKthWMz
MOdRnXysEPmPogJUvozBfulrWAjmPp71FjC+QhsYmVYXSDYS675kgpOR9KYcITTKvAFFLefude9X
/QvGuVxmUB+C+F40VrKRIV/KE30ZDEx/I0Zjw5p3Z1ykmLLHm8ylpe0rhW/bV2C2ihMxDJgNGWiN
jr2effURrcwfRvXpLNZl3jrT/S9ok8lAHZviopwgyPf2vXEQqKzhxtinUhncF8SvK3NAFRbnTmC+
cWCAGpdyJcqSsFwnffbyJaS5h5xpacKbtLsv3HbLAAEMlQz4hqZxfmpgD8icSTcucmKH/Gw9e1j7
vMDzGWEjlMhoVZo8KyPiYyDoWaZjGJxntmCoNeKBCFt5EXFLvXKgxhVl9ioqdbd0LnHX7UdiuWU6
uc/36H+kdaO40laoI+lzU3nLVVfdxXXEu+HSpxlm2GraQJSiZB3jGnOVHxORiU3CTRmIrFVKPxAU
5lzHxPrCFfCWlu2A2Eyz0mDL7eXky2cblYB4JN7etHKr7azIdcMEPhtsg39xxpO+1N91toUwlswZ
fDwUEHdpp7vxg/Cbb8xdloDjnJPB4Rk7RUMxui+MiHANeE9+RL+zzeebZDTEykRC7scpv867nraV
SW/9fMaLxbkrTpk7FJ0FnjEMBMHQn27c72RRpGd14DesyxlX1dR9YF5EHbtiNXIjsc910p+iIrhv
+v6tHnM6baj3zi2yhnEIqMrm4E5rJMRTXWOLogwJC+OdRwMnOJduW8OmLmsyfPss3nobDuGrvdlu
o4Dv5jD9qobkQ4t+Objd1ZpjERo4KH8JGDBT4QCa6hUrkmZAOVBMdv21sza3s6Nxt4rc7PyMQLYI
uoilQsyikh7RhKlJWDoMeYgGdzkFoiexxwvptxj3Nnc5wIsY3mpFAd0VqCMxB0ZpxWgvHo6k4exy
4UBy8ah7B59Y5Sk7a5Bpn3mz+DGLgTEpRoNwpcx0MrFv7HgC1/7mJyFG644RVF6F9Ie5oWAdkoLy
s9+kcB3ZAzJuXOCBwVMk0XeniflirMES2Kzlznf2lV5exuSH05avldO+9hnNgijEyVKn9sUkMea2
nrc/tvLZU09ZBd0b2itxgZr9aOr3Xu7/XDm6soy5I2ROd5aQdtrPMAzzXoRIacrzIq2PpbWQDnEZ
YP2sHTxwbugdFrKksTx+sQn0jei6mTq4rbA5t69PNcdEZIaEdlxNWzBeL+mU5wjzdqCloxCar22c
i2xTWiSbNjmJcOuo7Xy90lVuNoP7YO13ItffNRomdzWX3ljspkF16NU4jNBe2Q0jEZam5oS8TN7j
HDMgJ8Wd3sG7VMYDrsWzK8MfQTkTS7gQSpmkSIBoSMLFINo23Y689BEZMpE7oL1ba8R3lJQ/mrV9
DNzhkNFfOiume0eMmzrSggasv1UzCIOEuZaNV2QDxVYHzhikhUdedw8zJe3PB8ANqEvsBG6yzHCS
BNMhjGF5LKlDbPjAAFaDWhr8K5LcJhCVbUbpl4yU0H7CuNhmPbQ1D6mJvPCzRuNEqcp95fDy6gxf
c27k0XO4i0yTP5M+Gx/NYBBcuwKflDGHtcEZh+jrZS6rH0lNv2ntGJIgmfxmaovlTJ47c0bYpwkZ
edBzTKvo+OtxfRrviXl+qEv3ScT+ExOMdwzql4PiZO0LysKy+lUlHZOk4mVmFjlu+e4+jEo3+xkP
wa1tHzMaBQBquMiWdXxpnfWzEqhiXCyKUf48T9Q+suufa4Gju+JYZldmQfm930rSAYvvNcmOpq13
4QoToKJDMJQKTUmoznuIsiXf/Uuw/WThQIdyuZssTEMIx1hpFm2klTzfNZ5DfetP58YhZkAILHhZ
iObAddmt+Ff0q37YRL6XqFnTNHlJyhBy7aOa8HHKoAh2oUJ2V6e4Jxtkhty4GP4y7GQr6AYT79rE
fg+wl1UJ/uFWIMtMgvF9apxnG2bJef1tiLKZ7LUrvABvQbJSYlogLS1jg6SmBRUnE0zFMP8kxcPf
VDN+Su1DD/0rNesxRwCJxCmXHP/OhgFrJwCNSzmO8R7AK1ggLQmId2uSe6+wE36OfXKfSvfU5wPm
bg4wtYJW4A9W4kRGNJTPYbwvA24tyb4PSL3UmBGaKDy2IYVLM5lyrxQ3br1dUr16wrd760eT3ZUj
71lo+mcxIiBb9bvrKJ/pFsRx9iq1fO9jvKQKu95Z3PMjufsUoKDKG5FTXC6DV162U/9Shs9lLE95
VZ0V6NSWIONuNxe0ATGF18xAi6pe9mtLJV7Mzc+h0y9efOwiccczusxjDIpzgLANQjH96/RQLzNH
j4EWzZR7n4I00qhnvreG9SkNl60LCQ7NGfVRaMRR+QQ1feUwOIh43umIQ7IYOWwnccQ8at61cE2l
Dl66SUJTFbLecUeaGe/7zDG5dTHXY8+143ImeEr0h+N4TxT9k3JpYjLrfI6h+RCFsjDn2JR8qnjp
Dc2Rbq4n5tNdeFaOKVd8vzi7lpp9bbwI+cL04TvsdV1MMTSvyzFoQD52mqttaKj8ZcCIc0guVcHZ
Y05N+yV2i4bffjuBeYcmcb66IefAKmkoZTxx7NW0UTpQdUTE0zCayc7oLONc9uqfa4eYoyw9inll
n4IcORGCgWM9i+uQTR3HJK9MG/HKBaLA6lfuV+JbQIhOEDobQ+O8AONT0hFt29ScNzAw5wbnVKEO
MzQHkbh3lUQo3kQOvKSZsMqhh5PSwJJtXGYvvVr2c0daLGdBL632OmkihIXfC/u8Ko79eS5wzPlA
DwSWVdygrDXFDLUqgepbKBpVVyNYYE03sj55MyHPfYz2yLH6gtJ6F5dcjoWkFzJl8IqSmI7R1DMt
ohWHJ2JDvsUGAWO1TF+Nr/WpodjXGf1pWuTZitI1wEpvhyq7tqPz0LOPnedz+yZaxm2e5vuqYKgv
Z8b5NhO8X27NidVbHmNd1xfhrC/bod4E1rdV7epTygDzTNXe5ZKwVzVJ3B05Hx6djkzouKLJ60YO
pQIpUEUMnVYtUh9Wy/Ylivk1dNG2BrpNvoS1MTTwsaEh/N2rjOWR+tCO6wF2x8SVycjLvYV3kO3m
CsNZFxJhUU8fa8NRr4/au8HB1JQz1qwNWY81cTNVjh4vHXp7koO6N8tYP1aI0RjiD4ywbqh1IOu7
4JCjBJdHf86Ov+zdilCxtXmlt8UxSxh6NhzRlxWbp1vgZ+SGT3Rh9wXFDe9o80gbylDPmlcVeTdq
4V8lyqNQ7vRZjUjhDPvMkZYkjtbDmBCaMbvtgKyEZtHazOi4FKmWOQX6nCRHXwUA+jz31SbCQVkw
nNao+6w27UJ2oTMqzaoA9avTDdQ5cUoSX6La5zSzRFAJmnEfsSpFfpEHfG58WOIwObo9en72r+lM
tbn85qHUHByWmZuqhXnt8JN+zoqGC+wjW22FKDosr3qydc3kHcqmPval+FjrlVjAkh0+dPZxrh/c
khQXOW+oxsR9n3pASfUkricPua9XfUZxM53NM3xkgenQB/SovJTBz4IYNqEibr26IOu2OW+UQRqb
W4aeVXpZgAEBo4yjptH6Sam6Pc/lvINTEh8tJ2QEI+HPnJW2X+NXkXXVMR7z7SlTJlNq3TexYDQ6
yey87gX54AQ8IO1y/J1NSnJqhVMeRYDYre3n4qwBwGZoG5Psy1F5Me8Yq6rRg5pjineuKhBh68je
X61nSyyBzytMcDHVnjdNKO5tyaK3bC6dRcHPyiYKaMTvMVMwO2pGaUuxAsMajVtUgu7I6aZ8MR1n
GFEtBAIkucX23RyivP/uDtRG6Zh8XZOxO6bEcil6J1bTpE2j5rrER5e0yGTjFVnBsizT2dSSmJM7
T8VM98bYVhy59zAP9Kp9THR4V2brdSo9XPPxeoL3ssdNQS5qFb5n5uvcQqAOXLQbTZzfxen4VC4G
ilXtM35BzVtp9qW12uSZRfnWeN31mDKR8Uoum9bPwKFU90mBpt0PNyt9Ip77IDufxfJ1qIL30qNe
inIUmXJmZg+LaSCsZsq4MJmBlCvYOsUwN0EygPrppxtBSi8FCSwaSUcYzpvVbkh3GYO68zh8Zcvs
zzxKL6w0NKeGKj8LTfeqZu7fQrHVWy94SXrXu2w1ejzfophP/TfuVYdZAvBUEoZAnjRoqZDMFU7y
2sacvPLxIIytd3W4mxTyyYAytu44aBOOa7iThRPxNwn0rRi4otMxL0gM8Pbt3oIj5iAZ45OEepkW
w3JcqcLOePSFqhBhluwnsD3UT2SIxQiIZapQgs89+uXluQ2i4TxjrX4xQ3uRq4heYEj1i1vyrtLB
s1cE/V6tOTPHRO6TGG7M4BC+qhGu9/Ga7UP4HHMSgX8MJNO9eHjIC1SoWDDmeoGKqT9mQQvWhvWh
U5g2ljh6mhNF0lLBjUYOyWfjW0W/0jlNcUQMfYZBhljDpIu4Wy80P/KZ6E2fkzW0ekq5bqDtGD74
JWVp1Be8+glKnzFY2vN2vopCPXFHd0HgS0MQW2n2Q7tN8boiOl9WGmdLhafC5GV7jNz9WC/XS4in
r67kReAP0wWgk9vR/dqvFSnoY4UQv+YGghmLFoCuD6CCVMOK6gjqtIRTgTx4nwHYtkX7kwFjthex
c1STDwM4pLdKPSSP1A44s2kWp6m61xbyQoMJAH89esrlNpFtcEJFOV6sS/eZofqAZVo4u2Witku8
ZzqwHQrLnh2Bs/DYK7IM3V20pCReBMm+mXr06+QQC0dHPKa4W+t+PKQouzXgpj7k9UQ8RqTFVO1F
4n0rk6baM3V0dBAS5GcfZiLWLIQZUjFIxtaoUNei/0w59Zw8Pd47pHTsuiJ8yaPoR2y77Er0ZEXE
OokuUqeBgIJQrpAEouGnQ8VXs8MnPr3PwIsPa1HTGhop0G3xjnYBPKnvg2+Qc3sMTPiRT8FFxnJk
X7K3E1k1g1uA83TQ0TPi0LshvCwlP8M36jIxUE3UkgomjBrokeOCf1s7Z5+U+ZNZfGD1C0jqOnnv
RmR9VT6CHWO1F64KgYjPF0F3mcgpvptX3Nkrp1mEeAX3KXKC4px5c4wTpqyrWzm55W5OaFxG+AFO
3dzjH+QO5tPJwsq3AE1AvTbBSDjXI1DvvpFHbcZyp1BwFRL+g+9HQIcqmtT0JgINpTVoOkylDERx
ROWvgcchQg7+tAu0nQ+irF+693QNz2OBh8Xi0h3HZl8uD2uYpnuDsHzn82qaHKZCnJIXF1fpbm2Q
L3FDfmPdvxEclnOqnj8XKclvcvAHrcyXQ89prhKHQ6oDESJnAJT7603V6V3/3hVKHFRgn2RWXa34
O9eB0Tp2JuaDJIvJHx420b2xOVRuZ35Y1mtjqRfrdgV+VyBmmtFbewAY69gTjyFVvUwIdVCZusoH
CsxUTte9AxFXbJLsRSGjpqzsyXjmrDggaaOFqf2zjRvi+B/l1tnGqAdmp/iR4QZH7ACOjhv/pjxG
KZqgzQx7ujBVhvzKBiI4UmkkIe6u0LbriV3+mGlGqvRH6Yip6t764rpdBcfPCSXGVsMUKDCxyFHK
162/7hJYqtKb7/BevUqla/bABG+5aiDfdWgGJ9juIS9MbceLMvIW1vRdMSB5Xx0MNH0k4aZGyNR7
YKabTMzNughY4Hxo86BHQJqc0LiCc45qGuqewTUwdeDeUXCHMWE9Esn7EPG6lV5e4ZTvYIZmHuhF
SIK5YntAMUcYTVrbQ9axfUyrpTNhSraLiPknPruD6NBPtS0dzz7hIAqbFuEnZXQzT+QHohLTXhef
L03/nLcQmrB7jruy40+T9Z875iaJtdV+1NWNAzBu12X7FonaDll1itiC21EalvbKTQ7kD8dXI3Rp
dq4OReMAJa2jteOk503M7hMG5XTMkv5WjpptqgpQTgbmKYpLROw9rZGhBduydPNV7uv1GLgMd3Ei
O19+/+0//v6f//E+/8/4s76rCwaNlf37f/L5O2bCLo2RHf71078/1SX///Vv/usx//KQ6/S9q239
s/9/Pur8s755Kz/tvz5oezb/9Z356f94dru3/u0vn+y5k/TL/fAJvurTDkX/61nwe2yP/He/+Nvn
r+/ytDSff/z+vlUX23eL07r6/R9fuvj443ffk79eqD9fp+37/+OL2y/wx++Pb9Vv129dWtX/xz/6
fLP9H797/t+UZ2g5SeEihjde8Ptv0+c/viJdqVz+pwM/FKH6/TdueX3yx+9S/C0MZegZ4wsfkYMx
v/9m6+EfXzIh38r4KqSkY478+z9/+b+8if/9pv5WDcjc0qq3f/yu+enNn+/19svhMpQmDFXgBVJJ
LXSo+fr720NaxTza+x99pioOOTSaw7riUL4Qh5WDsw9+rAoPnbbYm+FtlVvCfZiPV9ny6VCS6IrE
lzmA/V328cEhETJm4uQxN6Ih2hyeulggwS+pxMlk6z6JddsPYfMN0/d7q+fumK+QfkGdlUwOtCIQ
jHYCxV79XsZvU9C+J2ELwzh/XKyRbPlI3O3aXfVUO2g75wSPEDsIVWur0DtsyGjyC8TOL/293mYx
gil7sAlDXf1Tw9BjMlIihksvawy9c7AccpUCMe80U/tyhD3nHSGtxOU188mfQUsntQCfz7I+LPYm
nIZLv+N0GXDyKAVnKNXcB5EPc9nd/f819u+tMS47NqP/2xpr3tJ/WZM8/s/lJf8mWB5I8rkKICfI
IPzn8nI88zdPu9tfKhijHraX/319aa3BbQZy+4+r/3t9+fpvgSvdwGhWhSsU6/WfT+zfWF/SN+Iv
K0wFLFHh0bnUnu9rwx7w1xXWLK5Nc4J103bLUIDdT0SY6pD1F/1DhcsNhfwjOsGlr6pnKvOukt09
SCq1q0Xa7xuHlMVcydXbrWn5boNoOS2ALC4GRQc4AZRzk7jubYZE4RAOk0Ax9iiMJ074xcgDgpiW
ErAxdLOGeZe2z56HWbFwxLfB8TCNiJnQy4CBV54W7pufBwgFJuLNRoeDCizcuG/FvnON/yw9QpLH
TOVQZzatzkCzdGwBBsWzxJjvUIGu8n3uQJBFVnm3MWm7pcMJoC+/5sagU1nX8LaN0StORQMLIPPT
U9GScypcss4KiIdl0+VwfE+mRv1nJw1ctEO51WsS+mZJ8wbdUC9O/RZ1rfL7MRfrdTSriEN8HH0w
qYO+5NXhbZJO7+6gpwtMUWRIpmN/WbYTtBKsNnuIsziica8Qh+yiWq/R3CfZmJ2zU+MF3f69qeqP
KGmGi19PGQn6pU26+UiAqzm6omwuhqbPyVjw8WY56W2zOstNkpF3Fi5kLGE5JZAvnescLx+dm46p
4KkMF+f060+0O5zT7EtiqoQl0pVBAOISxwGJYR3ICYh4b4JmWW56YZYbtw/U5Qw2WFrHx/U33OUY
1Smal5dpTYtzkGwgWafKfZDxNaoPlyzhlYT4OArV40JHjGZp2x+VGJLH0pnADCkOWlnvMbhsuKak
RxPPWWV0+etDn1UKrKUEMXfvVisj7JRGksmm/ry2C9RL85Q5ZHdyd5LnaQO7Jn2V0c5fOvRf9C/R
GWxPU4TDVWsoWh03IHJILsgr8g70NW4IJEJtAJYMhbWf0jVTqR/C88x92p6pOfv1LoqwMrd//jYm
LCHgeba66zs97wlvtGeBhfbLQD8ij35wjnm0Rpe/PjSZ8kDEbE9BUh+hnHWIkp0XUJ3tODxMkvSJ
Gtd8jBKIAutQScf7Mfv5BcyF/jaZ5XWeSecUycBF+4YRPPYnvCbbBy0h+g0F16DB3n02p9ly4nLK
dvg+I5THk3en2uuCUv6js9SE/XwZTW32TAMWhqFF4TIBx0iytXyXRCPU+LPdTieXK9ODO6Z01a4f
JZAlJTlHG6QOwxfvQ7ltehUL4JKdDYbTn6+IAxZjjMLufq1bfeiCJGPMm79OqjBfnZHmvzOadzrM
5ubPz2RGCsC0RthKaodICKjcVT2QvJt6z7nqcFEmracu7RIS6cisbq/9jt6IWt3HaZrI5dN/fhJu
fz26+BicEvMbrX/Tht6TV6unAT0DAw+b3LFVN69mCL5jsK4B7xQ/zQz0c9w+U7nJ906WT8c/f1VT
xF/tPNjbXx/CRt/pbnkkHNo9VVkV3EeoMcOMxIGy4awQphqZRIP5DtNv7mBiJVjmrrYZ2uQRwp3T
hTSm1hpswPZIx8GumsbxsvPztr4ZETMEBZRcyDKfpvqZxApwWy6TG7pt03eGvojcAy/iYMS6DYoZ
Fo/XfOMtKs7DCFGfyxzjB1uLqsYfRVKrnW6rbodrmAq6q8Sz0+uPJPMxdzRMjbwx8J+HIvoISmR/
jVzmOy1JmHQkag86onB2ETcznJu+DQQ8RVNyF6RefT17s3rM4+kn+e1UEv44XtbQo/YM4VFGmZD+
M/2ywY+bPa3x+dptUPL8+Wr2hIJfWe4PZxywkoupC5isJMAxMQ7xqq2XbJRfgTpkj04ckKo0e6fO
IjaMijXBy9wFjzVNlznP832XLBgMKgOneUii9Qs1S7mLVXDMQrrhFTqMscC6P6yIM9I0CwEV+PZ2
bdblcmVm1PRxdyry/qe7LfJO0X/6c/eeOHSSGLQcJYrwu6FNKjydMdLN/LZcsLEvw5ISJpM238Kx
bs884Voa5XLntQbrwPbBDyJzHrrfKnc3yOBmsTFjY/SH2YkwcOz/6YUsGnubhau97Wb2VF2rjtBM
+Gp5Axu/zaENj2jAb6YB0sC8kMg72Th4LLvmWZX9eGpm0L26JxDj17NnhpDQhoDKhauVbm0B0QiK
43pfGZcchloQtVJ1yXUf+qTvyvr218VnyNys2ZK92P7Ih+FbjCwK9oQD3XmSCOTXzrKsEyhVEo9f
4fQPgmQCk3eCnZGtEe5dXWJfr64DWcufQ486gG6rRugw+3QSGquXQ9Mhrc8loHphaCu0UyOeG7rO
Z5Nx6cOm3V2Pku1MmWaBT0l8eYqheiyYfSVTOh9zD5KxYPFK7euTbTFZKdqWF85G62xIqPaGG7G9
r/OIek5FQXdeRZpXoCZjO5Poglzd1Tf4VuobtTrF1SJwp6y9+Don6ZuH2ODFleNlQ8+TifacnXIk
sJf5LDoQvznc6bVdHqfExeHGNP2LyJbuwyWsLcH1n3CSP7e5UjeA9E8WXbcWyTdliOCl4zqfYeE0
bHN2vDJFQ2TVFBKFtFbVkcDfFtbo6F/Fk3mviUB++8sf4hgcg+79Dp4SqtEvwJv9LhoPYVLjHdj2
+WT7wER6vvL8+JAvC9HlCRnbmUhwLqJm3vWzP70lwfehJkV3qoOXkB4O+iwLNzfjkWkxZWR1jJJW
7lhswxlSMtVMXnveta8q5CehpPziCpSeiNgEjWDEkFQlF4vT+ec+rGsixPmw/VW2GKK0m+4+7Cqy
zeLgxQz1XUOoUiJo5g/lOD51JrgVIa3GKMp9mj+6OVWgD3Xv9CAl1v52LhnXYXdKTzphHugyWr1b
SEEeKbIf/Eq+sbbC4BSvtb2ofQKzOZ+GnHkI/JND30C4W5eDjSa8L9ABd8mk9TWmCnk5qeYppkO6
+7XfJV1c70C0nP/amb1te+5BAQ/XWVJW3yCxD2fr4q/3oU80E8MtaXKolxS5z2lvL+X/Yuq8ltsG
li36RahCHAxemTMpyrLCC0q2JOQwyMDX3wX61D3nhSXJtiwRwExP995ra/Tb/DYnSIHT72lCenfy
zXo9oI/GSUrI4jBZ0y3StQ/YE8hwNF98Vapb6pacEfJDdk4coheLxqSH1ZblqzRigu54IJzeMjZD
PKr3eNCPmCmco8iSebxafisU9q8RSoyt0fvG2kRE8orohYm536fH2iHqWOBs1oMQybWsjXvZxKve
ksnNioJuG7UjgukRO0itKDhQK4TPU98a51CDFR6XFzeJnd+ygKCsWuw0jNqbu8hrYn4TM/n0bWtf
hvqur936cxjUxgoQyrLwVxub7JqBHtdXx5eLtgufeh+ekz+BWezyEev8kJF25Ct/25DljqrvaEWe
DpK3OOpROJ5tv8QrVxydx1c7hgDzdoLYPVvT/BIE/7pzSgTmZthGDnYJRPrc+CErfD0tkNh056Gu
CkRdNZiJgrdQyeE9henOjiCS6JAD93hsFRomkFPGGXnrmxqVU9t0V7YFtao7MwdQrkgE8Tzi5rFI
7DLbm6BeesNt8Mhx0CgwL/bY2hdXgHPreifHUWVAGvRke2b4zy9fE6rmsiOs0qEtXtqGLUMRwHBs
QtwejWE7h3BitjwXzY+XsUncBekIjIWcbp026KXaHmuJW3hYEpvcvniOVW4aQ7LwFAENi6CvT7iW
/a/5g6GN6zfhaISqYDrAwba3/bS+WnGMEL7SiT5N84aiIwanx0GL8Vf8NdXND5On5pdgb4OAQPZ8
nA2C6PoSrdn/fzRf2H6S4fHx9f/+DYNwrUrKfWUZ7T206XAU+VBeKPqYkuuzEUGNwQId6Toxwgnh
j45C71FCm2B1PJo4tGQsApHKWYEAlbygZOiwZhMtHdRRfXIAN/2rExQKzg/qjEWiKbBtyCn+lZXO
5BGOFUNHjzt27fkUGg/5jzHJLFyF1oyaqMkbjicoOaPW/TL1cauL1LzZsQ0kytROj0uZy1gyBmOA
xrrfz5y4x0vTmeGpml/+52uNKEmBzt5C5o5kxOTxodcqek+qIA2Yc2Rki1MHdP+UjnSAnIELKsys
uDxeZBCHax2rWZgqhJ3z/vVvE5v3rCgLLGYzbGLYOpvlaA9Qe3rfOvu1PneuC/v8+DTkAcMoBxva
9MytV9rUJwykfsHz+JuHeIQE/+smqsKPwuCUW5XNXAQlMLv0Knul5XdQ+Ij/6JKgJLP3P8skjK6o
v+t1HaYuSRN59zymRIo7ZrWjDG2byPilpWMGrInJ26NwnD9zExxwdciwrGycpdO2zY1xbnSqcERW
Yy3UOi3M9RiW+wrGA55Ssi+XzI+LbiieEr+Ldj7wrmVrWvUlGZz1v8prvoaMdv996dFNYGBZIElO
xLEJmLdZSIfuQZB9dANB4zELgNZE1bNvec1OuHBWbEavz5MhqmfZEDHdMmCjDCruul4aaDYBtQxe
4i2lzY/RuClnL9f4VbqtwZFAX2VD154QkqcL4H/1Fr5Tdg9jOPt0vOG5eEP57qbJeFX1JDZ9gBCi
dUFHdaBW9SFS75ll7X3NFM+079isnaQIgCqnKczQANI2Up/qkqKw0RvT+eunc7xB4jYveZ6ztms/
seehI1Wwr2i+bpCZDnvp57+LSQ+O0Hi4resGw7/XIekPUWe/2VpxsXVzlVvMx+x8dJePCtpKGYx5
JdC2R80d4mACjImuLPc7tSUIQT+MpvY9BkG61Z0u34xGzaG5JYqeEJdr3DV4xQbk70CoxlWN9XsT
DJiorbjnwFeHXnNQvUq3rQXeCB5EJIL6iYl/d9VQJyaZKFeZhvZvvOei+xRmDGkJ9EJmUKh6Ll63
koGbNJ6lVhCXY7zoJmCJhjJ64fy4CKDiMHgN7fg5i+OX0mHSKM017mCMdJM6KW8iXSXjuG/X9wBH
ChLppWm7ZGwhQJI6Q5CwutdhbC0EUjBmZyAXLqByLHhZ4I6whIWlImUUBn8Vv6ASJlbKqgT2Wawb
iJa8WL7ohXOXla4tI0pyH7t50aE/g0t0gjiNgLlvUaTg2CpKDzOGPtYr3atRBw4xaqRhVq+p9ghi
cd10hf8OC26F9/KHk4TNUJ8OMCSAP34mMGDWmGqSyHPPU89ptrHcBU11E/IgCTep+osyJTvrSC9H
e/xwNYirQsfr1senNkTaO5UXD/3yOpcEEI6OufWN2RSSWDhpB/PJGtxLJB5Ua3/E87DJM9pReWbg
yBlgB5SzMzPAAilFlO+KRl1E7Cg4SuhaTTWmu6gF2xX7xp22CneHL17h3nLmN+qGBNmekCc7+Ygm
OGVkC/wOZiiCmScbH1n5oZVasEM3rzIS7FHdGtdO0z9rB/MOzoNNi6N6748wuvUibs8yAEurwJzW
RXjCPRmeFO22QRnlvp+DLnJEwlmCMYXm2Nr+m2oFIoAafIRgt2voelviV13J/Ngyby9wrr8Mol5P
rffE1Mr7qotrirrDbUdxzTMeIqcC3qqZztIG6jFoMfCJnEZKFTSonEhXiq3hKWUCv4pRJnJo1Rf4
MzQ0OXdphAC4UQsswc/umVIQmYxXZGVBica+lQOUw6pAxkJCG18+pRETf5kneMXwXTvRdC8S+pSZ
75PWXu0dN6yQkKPHUAOM5SxzfiVycjb2DEVTnl0sK+QsCzVm3hmLGKPVQ6AEaMnSMuA7QIFwKhy0
9K4oQ6ycEf3wwxnjJ44HtGJehSSkHGN6QMhafNYgo2d0qqnyGAYYWklBKiMfoQIeEcsgEwCfLieR
sbi4RF50pbGOU58zLfm1lMPRU5ocauLe9rqO2QhTVQHrjMSXPrEkh87e3lZlR4VT6MV5NE56x/VQ
WTkdpME7MgH4QRNGZBss5sp0+FI7QJ6YoWNjPBb7zq+2JFv8IHhulxEqtq1r6DaypfCtlM0P/Lmp
gF+gF3c5Il9ysm3ck4ABdslfxTT6XOt321cEcFagAFnKD4NTrYWYkGe4tPpM3drVhn1M++boNRpx
EETkWD5VPusC/eQc7Tp+c9+L6ufcjD6KENefV0M1cvmz16rCLFInBzMgnaXtyqse6DfXNb90gruR
/l/GsQEElJB7mefZHVlSu2k1kvOmoILlrgGQoelGC9mllWVl3cF1+0vQpKfE8p295pHhIcz+4AHN
nuKWMkh2f9mi8Fr25tUZ6mfZR8YRiM/aDtEmE7wXNQAaeE+M5T0qxoNuhNpH1te8v4hwwW4qFEc6
3YpRuIdO79/o2KcrcjHeNd1VxxLdeQfTyTJgiihb2RSVRcI3P9STeSmq6Q0Aw4sPum5+D1aem7yO
5vijdJDJKsTsNKbNNRi1H4sYknNuoe4taWydu8B8cjh60AfRoiJaG2lO0iKL8ilBD0ezM93Tjd1b
BcPj2rPN7WSB+4YZFtzt2zgTCKKoDLdl48qFNzpXmRD31hdS29olrGIgAyVmSDQERAjIGr3NENbP
VVlOm9D7HRrE4U6cEzIXX7EBa7nNyIYnZbyIa0JquA2q2oAMiouXBzbf0hxwFzLl1kSNQ7lYzDnH
5isYuNeqYfLtQrIKLGJbqjj7mVoCmaqCrnSj0HDY5tSv26Sd6K115qIepU8fOtUORV/upswHtd6P
P4UIjvQDCRt2QUZb2iUefWM7DH18lNFap3A9wM5ZYz/DhKUmYp4UkkHTLz+sChWOAX45jZn2mz65
J0nK6bRHBl0UanwbUQ6GNvZMy5thXF7QLrKwuiHpG7dTbp+6XlxbXWsPhrM3yUJcmq2hKIsRRTQK
fI9WJV/06xFboIDblBMhBbElyhuemgu17p8MKSwV2gzDuiZzLRVpaBhU3QVH3ekHFCddSZxwvmJb
L4AJpvS7Kw97eGGTCo1t2cxQwxo9ZFyUV9fO/dVPaIqs1Hzh273mmArI8cKdmgyDsS51NHJRKej5
UzkvzQZp6AhpcBW5+R+WlE+FrouqC1HhaLVEqE8tYM/ue7LVd4+tCBsllowmdrmHm61Zm8WHmryT
z6HNdL3kek2rhG5+km5SJFYENDZPU8qoIatqbn35wZRtJrDa38GQC4yORrYqiYgLJLLUMTLfBZsY
vZ3a5J8SLoOe7DVG8LRV5YsqC+c3oO9vi97YpvLV1rIrgiHK3N7wnn2riS5O4b/pveHteUhehKGK
A4wBDjPAD5YU1pKccQRuIvMPqoB52MItwF2FOjXHdGF3UBXR3hnoXja+IK3RNVACWVj+pKJJbpnf
wjH+tuZAA4JWzjoZYYwJ6wAyQ0Lq96EcEWEQFviYsiBBV9VXZ7Qgv5Qarh5EZnzf6bgaW5j+Wfcl
3cCAjp3c62LAmwalUxGtFSBnAZ4EaA1J2UsdoGspxRMSQg48mUbHVWDs9jss+NkyjI1F0aCMhB8o
D47EKMCeQQezJe5TQ8iteUV3j8JvQEycHOQuFEODURU2oy/fu5DOQTnQ8GNZTinigDNPyl/5iEmA
IGo6qEacB02XbjmjXY2k9/YSULGswhYaMAq9Lm8ENfA4Z7E2/s12662tiXo781W9UFDZ+Xry0lu3
EhvoIS+B7YVGzQAt9jd1OOAyBSU7Csv+sPEtgQiw/sZuQmZpol9Ax/g9sFG7jv11xkyR9BoM622m
PgSFJy4AeNJuxK9cOnq/cGQNfGMYbKAU+tZui30UuhOHE5re9ixcy/LryLAKewI6M+TfUMR5EjrN
8uCPBDekxqiLfbT20wwEBS4MZBGlTuucwpGNV3Q9WvKkJOdFnYYs3Yt5lMRp+hwLH1YIDcw0aLIn
cp4OoVNZ6A9HnqOs2wl0a+iuqvLsO8x3orJ/n0AerQujRNdlEyLjquDTjV2WEnSovlEDOyNmRHcg
YKVlFq7TCtlWVU4NzG7yFfPKex8gNly5mievUhg4esimkbOVU6YOAvM3USoZIcuJR14WOjW/uPn/
zNDFFZKEutiuvsJaDbpfeuMybQuU+vEXfCN1i4ZyUyajpFVQEUunxelydMZwBs/dfU3+NQMd1XxO
iy2l5HF9BfdSa560UNLLzESxjDFNwk73TP6dgyfegepaubPWGAsAc43xba6VsppIZK1HLsjk7JbL
AK+9NzaLyYRbp6OgJ1bBJh3YW3smTblSjrhPDHvvcqYGayd3QfInFFO1YXpAxzbxV1lkXXSbEZY2
OBPVAclxLTAHa/bYJQ1PLEfEzAIILTlTkiqjVwd7hqCNWXwwCZJbSBPKmlPBjptMPd5OWcKEULxW
uvWDoXqZVPatS0lPif34EkYaM3T6E2UJHRHR+FI4WMF8SkU9nfZGVb5qFEgLywfLsxeG9hOOAzSf
umMtlJCwTaf+whBbg0jyo4NeYWbw9PHEHJmmzeCbR2w7w6k3YfJo88Y4ORZ7Li/5GPTHAGL1ZCfE
dyEzfHx5iBN7n0zdC6oW62ZVI/HvPoJYLWfu+/haIbeiFKmPP4GCQdNJbYg8MSwh1S1HM3bPzPqp
V6aQcyuflXoITzCBpazVaXF+vExJCwnfxuEbmCU+bJSXQWvrd9xW9UHMIMrHp645TDeLEVcR9bcp
lRDCJjdf07+gg6UDjgik260TGYpFahYM1POI6TO435Iqk5BSztlYYejTaaw4doz8IC367DihJuan
12VwhPccLrtySE4TfLh9aaRQe2zEQKUTG3wqNy30m5XhhKBAmrTEElVYa3+eaFdF5x/LMlj/+3Ze
g6ogGaIK6MDQvbr4NIKYgbOB+rqLZXazE8BQnmaZS9nLAEYWkAsYBWzT8C3mCTRxdPkNwOGHmY0u
4EncP8z/8Ar5qnyn3a1x6LH6M1yTdR7YDyTkPck8/O49Ic/Kc+I77c0nUVUWTOU0ucupYb1yezs5
21083tKqfS+Hynn2plDdTR8PGM7SxkVj0I/VE/pnmDKYpHjwN25fqvdqJKKkcNttED4GP+1EaWfV
hI2awY2ieh2iekIcqHlHQcRMV3Jee7yErTwGBbKquUcUmCI46ODgcGA3b4EeZH96G1pUimvbb8gi
I6921nAAikLL/a9tmrfzdkWACMWze47nF6l16VEFJXllpXs0J5IWZOLYz9qs1egjsl/wdp7GeQLm
BfZsw4+XcR+p1eMufHwLc4bGGR1noIAb8tIXQcvVk8Oy76jpHK/Cc+I7zlFHE1xRzUgo3NQs/gZ7
gnEo6kARQcNLEkwlOXVDS6a1Ck0a07QCyPeoBIAxFBErZKER4JBM0HVhgA6zKd9lKEwueTP4l1GZ
gtMkJq101haMo0IfIdovi5TSjaQ90eRmekpdCPiGmEnLwzZzRhbx0AEcltcjnga39FaP7/h40Wh7
kupZUWgpI/UZGnr6ydOyhFsmPg7jKs5M52w3ZguJOsOiVsp0FUqjeo6jZkI4O3/3hmRw5dTGpkh8
4znwiTTe6O5kr6g8hoUoPf/4+Hk93Qc0+OgupTai78f7rs/ve71pRwuYt10eC72mNp91IRN9R+Hq
wyF3EZFw0GHrSv1NP+bqWtYA3Gw3n1vTuFiYrUSgR8CqkzmicuMAMENdCUHsYJ8G9qYZ86HGU0hO
bdb3f714Rnjpgqc1qL2jjW530UrVHZDYEc9S4WaY+7kDMRPgCkaxyZ26egIOtPMbMrmgnliLf796
GpWYfDj3H0tdvD2eBkgkGOKZpi8DrzWOVmIbrJZ8VIYDEc4eTiR8dCAN7b+P/wX1eH8O3H0+q4zU
LDriUJOciq66/1stG10Hxp/Br0bM+O8lwJsWF4TWaePEHyYJpUrQVJRdQXEmJYCJ/eOjOLAOLdmS
j2vwuF0eF6JAMwGKSozGSk84xykac4TfcDsKOlNeJ0lEBrq2eTyFjeNM7MdGY16rMEOGWNoXOb90
iiJKzNmotrSeNMfrd5lI2iPTMbrbpvUqeySZg9Xa5PTY36YOQYoJQbQjN8tloJdoZ+p1iOIWjaUJ
GN6WRu4IgyQ/SQsiZldLsSrjAkA1Pes6nTXgKGe2j5uDbh7T/UPM8QXsk7imDY3AhokO75G+wowj
EFYCDM/jbMtKlX/mrqw5S1YUUvR6F2M6JnCi8uIgNQ0V+dy4pRw9NT0zmseyy4EO6M7jD2Q1fCca
KcCwrnHPNikaJjjKoVfYN5IILSeun7puKneI4khg8KGxBUXWnkpDgOdWsU6ydQ6ojBsS5zsx5Qao
pmWJ3G3fgZHbA/oinHAe/0d5O9u8tGXT1OVWsyP5guzijjwiA7wJf+8xG+p89dYbNscwSycq4yHQ
+beZ1LYKDobysF/Yps1WA0PKI9AF94rffMX+c1j7za43EgiiugGJtOCE3XRhQLE1d57HuflNZhTU
UFuET2TC4Mw/a+PI2qii8Z+O7aGFKjsS0DoCaroetZgIGeY8RASlqxOikLA8M438DsiGef33yMsB
x1AcfwFAHT90kTN38zmm/JvyeCaG4YeqyZpnWp1l3ZKwO+lcUOhKBNs8JGQizL+wq2wc0uHvqG+R
t/BZ0FOax52D9IbB2wtWs00oPMxi+jTQSh/O+O/EJs1zia/eWHV2Z770wr0+dktkLBgE+WdlFg9b
HaEtdiEULI8dE3v6cMYvhoFdM7HYD32E49AyPzzhgqYnZuFREPQWld5jiXg8MFBgxoXUMFmmOr6q
xyr3eJmCMVt1LduGiDrwHUonz2U2/AxmdseP0v0NnOIeDHTizAnofGhD528StMzYAx7ff/IyjTMn
WE+j7glktAtgP3NNNtY0wdEhj1vexD92zVRDR1plpERItZVd/e5d6MoJw8K5t29W8U04Afs46DD8
JPBzovTfr4zfqyemcPz8t5YZDi4h5tcAkNmQ4dA1uxYCY2zjzPZlmb4XUfc0jW3/l2PzxrLb4eWh
KhrWeLIPDVO0vxUxQWy4NI24It24Zynz9n0tgCgV/o8RpM1vx9UoVDKGzk4FOCLvOAVID9Zn3INq
Qp+ChrOZo1C9OhtZcrrxYFgcjgeFnSOy+m3DwXltyEPOwPrUNgAQ/bR61kwDudqo83ZFHWtvA0pr
20/gZ4F4aeHGbazqQCIsR+6BIxuLPwuw0yN0CuDzzrdXNCAlil1vb8w+3DYEN9YQ7r31ExQxKsBV
FFgOKkpHghAEd7osMn/aSKUTaafv6bQXfx7jpLbHheHgABmigrNV7ZOcSTut3MkucZ8rCySlVqln
fHT5ZgCU3s96K0DGn0kkrJNldM9mGjEj1rvqKRmJ60AOWG3Ab7+pJu13Ob1rJlNvGSZsSqsm2eXz
p2nYP490X86PnyER4i0ZRXLMpXh/DLptQ5ZnqxuZrxfRZ2Hb45ve5gMmFP/zMakT1OirrpScIugj
3fqqdxH80GSIlKsuufSrFbMK5g2B4Vw6pAYMOyU9czzcKCGcwvmPhs5gEEkry9xp2fiHk7iFBq0F
sGX1rJPVcJbdBPm90T1YuqLn+rR/hBZMZAnQ7yKBSq5Ly055CViifPAHoFgoCSJJKK4dk+PRAIhA
GFJiLPIu/xZLUu+7Pv1FR2L2BVOlFtiNmN6zvsk+Czd92RUX/w8/tXEY67C7PhSPcWyjcmLSs43p
WJ29OEOoZ/vDWnPD4CoK+69B5+OVnom9r3q4KiHBVa0mLHIu9d+9Le/G1MZfWha8lL5If2d53m5c
CUFcN9yUIC9vp8d5+Z8qyDab6gaR0e/j6A0dP+Ufw1jTMDUiaMy929lzA6y3N4+xN6uJt3KBcZL8
YGiIKdLLY/D3eAF4NJz59ofKj/wV3uabaNqI7E+fNT8aX8Ipmz51tDeYOcHej4gcNjQf87toe9J0
9fLdKNNLHVPYw/qz18Y8Ax5IGOjzxAGbGkXPmJeYX5LLsKUXOR1jCeFTum55q/r3x1ED8TNpL6at
30CRYrVGm3JKDGWcMg2D9kMo7WV4mscAMB1asbPZmO5ZuRSSogXEN0L8OwwuUZrtcM0rzsKWP1ss
FK3DNpt1kUHcLWppXH03W7qj/xMEFqoGTZq3FkxbrxNFURUNkxGkN76eEannhr9rGzopx2t6wl77
ZM3jKpcZfV1pYCPT7psxu6ar/NIFWDI6Hzu8pvZW4BJpG9yF4dGYZbbjy/5miHZ6HtKNo2mopLGf
F9g6rnXK0oqIZtPTsCORoaCXQfsljop6W48JUxlGmVhZOGQzLUfqmUbkRqlo1fveJ8rogexbccyy
VO4EI1GtJLqJtkDj7kevN+lnJec8AvMlhjfqD32TSO/MnWZtA6B71KHo6NHXsRqKYmfn9F+gyKVR
rC8HiYCLM+rnjA1Zhbb5XbfVD5A9b6vHoAkH2Gko7cjQQVfE5OCPmMhu7Vx3F9dw6uEfvbeUr/sh
So6mhZ8UvegCsWy5y60OZ7BLR7IpyZIoW4y7Ap0Hg7NV5EfPKg0PVM/X0TUPHVpEfYoGGnqfdRYR
BexlWyMFOO3PYWoNneeFkWSnlNIM8R/xtUqikJ/EUnkABRRmyPhbGpjtAsO4Nd4Ikpuzv2Nr3baP
vGgZoJWz1bl+tk1z2HOt3pVj+Au7q+K9LPs93CLtTpzNrM9+zZxYOzklxpq8Ca5In7UZTclMZ+/6
7Wc20GrvcCVRaQJYqlDb0+qW8zJNF6ScvoOUYEjdzCz8mPGO2QupnoreNaxTIqt0Y5+6ahln1vMI
foIOFUB7f69ZNQbVONjFFUmufkz/oTOSC4l5QP3mmX6JdKsHSYXak6oAm8JmcDV7jY4o3SC15rkW
y8DhKRh7UB+dTvgGApOOfs2xa4fPaUYKqZhkpZ4a1+fuXuhyPFaVYa9jyQWOS9p+rKN0G5E1x7zv
WJDalpy8cnZCplwazBD6fNNOvEWhAvAcq9MYes8itxUIJW3NqQjNUjh9NAI/Ug/z3kCKZGpia1H4
Dq66jfqWPtYISqxsGDQGhDYwcejlhTNHuMsyDJSB/dJjflhmNf9XAeIQM8lswmzEGXwpN1CctB+I
VvxljSkB57ez0iHV7XP4GP3SkMrfOSTTWcLOnjimr+3cRC6Y5MSZklnGer9JegIxdYH2fYqc39GI
hYc4KwYqJE3W9VcaQFnvOx/leUKrulH9IUqzm0cUxkDKb0LbbYlM/gdF9BPBFHNAMYn0DG5vbPGs
PXn8Rznq7Th14h13+CKUUAksN/bWJgFix7Z+sp11U4txV1Y5iS7OFnggKmIgDXXfvnSzTV1HimFM
rHegCyY6lnMCqu1891RMGGLSuwOUZtu7JikfWfvaOPZLG5PG3czbRpIhtQ2E2qEyBY7I2Q080lJZ
LbTFyUL27IhPSfoR7R2mLUa/ICyFLGlAStuu+OzJ90xSOrtSAexKkpTYMzmueQISkPPjiutfduRy
xy5NDJlW2yDQljaRyk1VaYexcL6nadqYBXNlFp0prJjRTyOAVgd6TYE6gRF5+sujN7i2y+Q3eVXF
Gl/z0XVwwXFH/7bJ951pbC5/Ued5sN0twrEL9CK11hxiV4DZobvQYQXMnyHHvirFhN0kjpl93maA
SYSA65D6WtX7fKw/dZ1ZXw6akIElvpZFMVq/Jpg7AQOsXMkNnWlsgTCAl+Mk9oOwvQ2ouITo4ebs
I2I4GqI5e311L+B0Hqhwp+jGGPu5DH1qKhWeKGeqBZGUf3SwUbHhgQbvq26JrAFjd0NzspL2CZ5G
yfA9G9a9MH/DGFm109CjQ5PMBsDYBuFVI0eZ0TQ3e9arVUUQjJelHwhfWTrrUOF9bp+jCfZUYno3
uzK+yypINp4X3bi/k7VbFm9hiNoPqdYBDkLc5pzu3vsBpEaU/XDvjKAh6DPGuGectsWxnKdkIk63
wsjEZlLEl9cdeS8wxZiKTkyZmqNWkngrNUZQjLL4IoCKinAL9gNBorV2sqMYwQLHm6UE4kFOLrtX
4WO/N7N3fq2Zmsskp/Dy59HXC0RwzhIIm7vOYnMAtFhpR5H/RqLprlXGY2nGwUaAJyPJqiGiNjx2
fJ+aFAUgdmurS+5DGcHlNmnk1Ga+KX1CUpH84GnwmW41lxj17EIgjAUBhltcWdAuM43gqHBOjmDd
XKgQwLygkpwfpBeUCDGlUHAnwZeQQwnht2CJEIR1FQowjzIm8hppqrsDAgmPdh0iMMJ5J3QotbbK
PAR8DDKf3CD9HIi7sfrKgHR/cqAkrnQkx3vX0w6Nvi4c0jY1qdNMBelNewe5a6SKBuxKEzFJjlDG
jRA//IWBKHBbd+zC5BWUgyJIVPZMSX8ah1noYDD6jzuwg8B8gakmBw6Z8FGj6cuFk3Kti4qtFBuo
MUYK0EOEg86/FGbwK4Gsw0CdUHZz1+jODzHl/Xq0+7VXTBlaMPO57tzTLGjbZRwrY7hPDPokGN9u
LNEZWSurYtIhC847VjIsXYlupJwohezbhL983UBZYIoTcr80WBp8TVtQq1rcJu2sy7JZyCwDkkhL
l8YgEDNvsPnom7yu9jmQnn3dd3/twM+2tr22M3MDwP47kWaEsQppNWv/xeUtyiVYscHLVqOGwDaP
8n5ZNfGeY4BG8WQWq+Y+hsYvX+9fmwx3oM4TDHvIpGfe8zfsibZF/CsHUb7PiLlOWvOZeY+xqmvq
QXRoC9G3yIGKeKGN2RtmuK+sCpulizgMxkkIexv9IHLAcVn7MZqL19QoOCHPWq/MYqZjuHIL7vzQ
lIm70SLS3ZjgGRWgoS47NOgymjasV0w1eRg9mj1BNUUr0zQ+Cyf7XeVo1qHs4qX3ttIZ3H3WIkb2
Goi1BXgmRNS1RYB0BWRhVGcxODuuMwKS0j+hFSZhPTBupAAwx4q6VV/n05ePSQsF6EsiLBZp6Pmk
lYGhJiqnQVm0EMrwN9qs785/1z56szh5DSr7Kv3MWdFF3wnLedFG2k244j46D4YicBpDwiwB/7Qs
HcA5LeFaaUrClBGRW+DzY0gX26MkRyn1ENlNAZJtyqcw1j9Z2GGE9i94yjEHDP1dFJwDuWvGhUgw
BPaMHmH4ZNadMUoyak/G4DNO9p9cdx0mXUaqQ5OtLSNl4jO81KIOblJY17beNYMT/sZWs0wtUy71
SKLrYeq/GQOmYXXxBduxjwkDgdIFcFYR2pF3KRGpk3bGDCdZkRz4kkN01ANy7Exzk+k6WLl4+HRN
UqpcSTyFInBMFMnVG99Tz76mJnjb3pyzPZEFbt1IfbDaMRXV+vRQJfoHkwvyIipjGQcgfsGzTJsi
JNAvVy8ZRljpdA05IqxodHaBt3Fe4t2kKSMz8ZR23mlgRm3q9rull3IbTBPzKwfRHZJ7FqWwWVde
LSCQiXVJfL0v0WcIrf80s/BIS5ok11LKWQi6tvCz7DE0XgHRjIdk7J56nekq+mpKUdob5H6zFGW2
ptaKKbyubmVK0Cz8cRDUUcfoIpiApyrzHIHAhpLrQtnX7EuZZ/2pYuLLpjSFhA8ObvGlSa53njr1
JgloOie1OGRdG69RCA4ro3aLpVUWnzZUId42JolBad0HPfzrE1i80JNm2pEpBzW+2Jc2krrJibim
2G0XvQYbseiKD89QLRYVoil04N4sWXhubVyGdgYQzAyqBfmRTPlnXfSkXXKONLuRNHfNfB1KkrX9
vl/YNaGVUUv2UUqu8RxCwNzU24V+d4om9eonMDfczt20gU1NPfd4mNzdrFEebQOKZqRZVzmUhNl3
IyJUMnK8jsRO3jR8UoQowYyCbxka5GEgd851Ra3lFbhQnbjfeU+1KhE78i8L2HWgahZtOoCDsVA1
mVAeNopxZxDy+Nsc2DxoBUdtfumpk8AM4QTbR1/R1DCuNIbq/5g7s+W4kSzbfhHKADgcwytjAGIO
zhRfYKQGzPOMr++FYF5rKet2lvXLtWtWFqWglBKJANyPn7P32utGNQ/IRYwt0CLW7AyZPbIZ5IDx
4JooFwjw8FEV2WtqS0rPqRrXLStf1eF8NBB8EAvIDp1SiBAlRHsO0dCO8xoJGIyMm87IYSftB5W8
bUfvWBLZHTIWnDAfvmtOvCw6+7jNiRKbmZTjBAW2sgSEEhSmkQXba2O6Fpay8SsjwNdI9PnobKCo
kG4KI8x0xLMqoMBNbfQkp+LJbwyXFqOXNngoicWBmLOrQP6MQGERq8zDVmH6L1BCRIN/CczsbqyD
95kTc1dmpyrkD0TFYnSpUC75b2wEySotSUIIlXKvFQA4Tb+/Tm1JJTw2CHvYArmfXVpX6brQbdOr
XzrOOHYOhjGGbwQLs0e8iix5k/saqxF9Tsa+nYlJZPiEAU31P08QiUvIdouA3s9Fy7/2aGn4iKcx
jDejclU4YxKnG6h7s6WybslZR3bAzW5q1LPWh8bx7A5Tunnour0tIE8SbvpWOxqtR/KO+V5hqqHN
nIgxnARWeE4OBEyRY7xgoXeZyXRCt9v3vG2frcxa+ntwZXrRv/ll+2ZFJih0G/6TIFblTvnodbND
GcbAzFpVE3PBeNJZwXtc3yW9yW3eE8BmQe0lMRsttd4w8Ld/6RQOEFqM7LCsxWR/h5SY5SPBsND4
MKJX0LWvmhjT46Aqnj516qFDxPr1Uo76AcERsopM11cEavsQeij/jENuAnz2MdJv+jC3QWyYV7we
nwFMEhhQNSlTIXR4NTU3ITtAUo9uX9O30+wHx5hPtFuBmrVBstZSA4euPRGW3GfTiZpmk6/6kF2y
7xNnPcUUMUWeEBcQ+tsiAvuohDQY07Gn/KxtSoQGTVfdNHQ7m+9Oglagor131+i3oMjv/VJL10r5
5julcoisAqOqQ3fJ6MRKl9CbyjQg3IueJ/POldY0+Mlhe5NmAeFeNvOptxnlCk6lsmheoiU50hGP
8WTcN3H+bE22Rch69t1KdLmdp/G5jzF+9q0KPFFmDVHEEKxbk6CDOvwp8ijb0BIb4OnBEp+goMnC
oU9qiRODF1JBh5l/Iu+eGj8gZjpvLrkzfiZ9arl20Yzrouq/MxcdyQ7Zdh2pPoYm6SFoBQqfKNsF
OJbAEc/VLox+aAoj3DBSXWI5rY2Zewk7w6Zo0NUIJUlOYIaiidbG5KT3UY8ATDUqlO71U9NW9sUR
I7sQJxqnJsFFaA8aA3REBduMgW4ytfQIec5oCSAab/XxIP2Ae5OnAtt/hNIgQvKoGZyXy6dkrJm3
pmbHR2X8dCw4fL45Bku48UAJV2PCTdKfnT43ZG7E864nU9VsjaNTRo91ORKYU2pPYbslV/5eic8M
yysK1YoYjfQ5bq4lZspr2fGZcpdsFC1P3qRCa8mwqK4znBgOIdxkRoLljlIibgkrWLZujek5oTHG
NLyC25+3Mkv5DLA9MeEBtRnlYhOFEtD6ZP6S4WMbnSDy/jR0uUaUSkRGaEv6evXzTDLO8pSyBcdm
uqIYJKSMwslv7Dcs2ewoSEPvTH/baUO9J0u7jaHXTq3WoTTKP8TcU1lPTncq9cJtEPtAoAKE4c/d
PeeUqDJnNAX8NblG+efL/Nec4uCOI6DIffEG+gIBaqCgEuQPzzRDnc7wnLbANTcE2kvJwXXrT3Je
tUaxqzP/XREzD2hC7zKnd07Ox5Dr+0Ew+iauR06TBy/UXJkV66XTPfhkxrm1zPONBp1qy46AO+ln
RIJzrWHEhnR6B9RD33QGcq8er/0QjsWm2xGMXprXqExfLEHeUuLk72lHoIgi8HsmQdQR0huwYPUH
teP0QHv+Mwo7DzV8vi5mxq4+o7gpq3C6st4RNREaSEaSH3MdIAIdcO7CZYZC6oz1Az7QgLyDmCDQ
fHrOihH/nTr+MuHsnGB891vFhzUtA8jxc8gRbowHB47ZrHla4nyMzOYoTeioqj555RORuYpeq5d0
DzPOuu9HEAcpKiDCH4pv3fhTKbV9OHC6UpWGUCzrWzR23xvxDnh11UfDesxo87OJukPpfGudEnPF
86DZE5xGfOeZcxnZGO+ixkC48BJ3A+NtzRsZvpEbRKLkdAaX95FCMWlnstAahly2EG424rErRucK
nubEKPTORPILupmj8kx3YMpQJUJDrGkIIYb8HPNHrdH9K9rDpeGL1KPMCcmOVAnoS+wYYoeXUrcP
vjR+cT9WT2HRtq4UnL1iMZ8YqxbOsA4t+VHL5AWqXz3M40bkIgXVlm7AS3MmnrrcK4fWQiCkE8NS
0TtUa86UXNoXDm8aVmsCAyt0wEaDMC4xqF2YLl9bHa8QFPS9mefzrhsdOOTY/Yg8b/uev8hyq059
msf0gTW4wqljhltHBOqBMeOvEcGobiEXqBmBKzprbTjTqxsaxdzEIuL0nAfHzkALnPnLhj73LsnR
QUUtq3VFSV+9RTsXhHujJ3m5CF3d1O80ZNYeODy5KiOyfhxptW448eNQ1O5aEuRXqaNuMn2EFKlb
z3gBfESU69DHad3xG1D97xYx6FnHPbcNrqHiODu9NMV2Sot4WxFOE4+NjY8Fuq/z2TScgm3mWSRJ
CC+vCvaWzOKm6PVtZWD3q5u7Tk72qpFYIWTaQAMP4smzzImU58gnxqPg41Sq9BXJpsvxRbmLYnSt
hrMgmpWhYJQUrol8Nu4c8MOqQo9Rmcr7KHdOKSEBlK7P6sTP3c+PVdy7xrxVsNGtRDY+61ORLswC
rPwAbsjpBsFncici3sWQ072i4l+Uy9V7xOgD76dl7KRZPVYEZkfxm2L4L6AhcIJI1sEieUyrivCX
ikQF0mPJNA8jeACzeYfa597wlY9cKA1EGfusi0xD1jGn67xK4DTKxcxe2ez7lXCbMvrouVaK1aCC
Tq9h7m+0KjzbLdBB6c/v1q4c7EuZkngQkq235BnQ1DINdxCkhyk6wTP0Z92KQmpltf1HF7REuRcD
lhpRkDojwucgmd4HRMbco3yl5SjWKPav9medcbYfhfPGHPQbLulMUPvns/mORnhjO7QganZbL0/O
SsBVQZwHAbn6YTpQXyThUphpX5gG0bqgZctNOa44zLh+Mxmc22w+uRK5xM0eatGEymPH2N0co2xD
Ct2wbgxJ5LVeGloFtAFJ8fFC0NZaazWHoPaz/ReSSGEPzoqQ6HDcwjgzJiZwt5eaaYSDrc1jS+B0
PkzmoZKd8kL7/MQqH98ji+NkgGIcLYmKXZgYpBtlQYSO3E/4EBROjY9SxmwXY3IWUkg2jQHkqklO
yQAFk/Yb5UUQGsmu7SsboC3Ci9tbg4EQfZFEeQxiAuR1BctEo2QnrVDHA2TKZGtJPWDN5laq0XuD
LiX4IURVDiXdeC9mcj8iXetPzIADN/ax5c16Qy4Na7mZl7SQbMhoEkc4nRcLvaVvxMuQaZvX3XQ/
NtEnsrro2sUtWWp5Zh1HX2Vib68U4Hx7G6TD5Wt0bJTx2aeGOkSCbSWeh+m909tzI/JtYjnaA7jR
3F3Wreo2rG4l/2JSRmh56gln4zJ+hnb8ApYJmfccXuCz1iylpIGylsGDCaAw53LboOMjbHt6LwzA
7yIixLKPiMSs5oy3IvlFby97utWmRdnoQKxCm6OE7D2VeKW1mc0GgkDaRmb2XfcZB6gBYz4nP1Wd
LXfLReLurnc3QFK41+JsiQ/AXp771Zr9D7f98iulmI/W2NDszaJvOFaHPSMnBMPJfPFtf3r3EXit
zeGXNDN5lKhQd2E3ZrtqDKwTJG+cjg2dKr1C0zrbMWtSoTXd7gu6Qj2rwqtkGKSFTnSpFgNWH3Oy
nRW/eJhg0qOytuePVKUeNGJ7us7Bvl8m7TTLZR93J81WmPItctNugataJeLXr79b4TRJL/EYafp7
10/m1VF7c++HrUZnlx/gN+jbX2y131mF+p+swi+SmjSkhI1OeqFl/o1VSKApDArh/NQckg04LO6L
UGNsm8vDEBvmrp/TbzGwrlIPxVOMZGcjkVMBFyHXgmV2kebeXjK88FgPx2NsMz6zGhHvqqoI73nS
wbUbSLL8e/wOw8Y2c2sddTLb/YcfBPDcb9DF5QeBwKsLEyqzqVo3JOTv0EXb7NmcixmtXAVXsK1V
V8+qh7BVNiXIug0trGq3yPXVIniyqy5YMGC/RgC9GGeAvlAQcshE8JBLymO/p8iHUMC2ZuoXJVIO
Yxj8Rf/8Au79X669BfTyz2/ZtAwhVVt1DLQG4LX5/d84kQN25iCsyH2T6SK9NTIjc5Mqy90mpZ+f
YAH6Vrf6zp4UgaM8CXb5rCWnYmjok86ljseWdo1bmOWIZDL194FFvyOX2mNjxftskcQg+UMNaesH
Z1Ff315KMllNP6gIVvX9PVtff8Y1QFcU3CbxkPQEYEvU62iezbVtJY+hOusbxzCJ2lmUKEbM7EV1
QA21hnpslpfbr8xWvAsgF7B3DJpOoMNOtKKJymwLcnt94FY5hfNMf/rKRBVXhG0ZbiBn9AuGZb/l
HYkUihJeKkupX5c1KGzK4rFtlIOfRug1zRhTkZo6dCoa45yEw+gRr8c3VaIHQ1DDk6i/0NVWDgh2
4ofe1NtrQRmUCFH/h2fG+bdnxrZswc1mCP7PAHf45+dGxRjS9Vpiqdjio6LatSWhd1Nr1qeonC4Y
Le70UDEzV1fKiCQQjjilypDtBpADEyEfA9unn036Cmbb0h0WalMrQbMjlx13t7edWeIOLBeYg9o+
VF2a7JRQwRhDP/Shisjaji3ddg27ZmswtGHTAz9lJcJeV43hY1PPj+ZkJac6kihbZ86vi0QzGzEr
k/VLnJmTyyOQYYZ3iINuy/VkjYA4Zy09GCBwYIh20UEaBik/vkPH126yA6IML0lV68WGB+fVdspt
m/X4gsJUoaubwkCCcdITcbO8l5U4xlXHRADb22NtRpU39/brmDn3Nx3q7QV58T34NVQ7hk8Udkap
6U9h91woaN2FqY7Pba1d/UpwbB8zVBuGTk9m8okSkjnDDjK3IBPFM3DgXIJgZo5S5o78bi8qvb6D
QWYSO0T2nsKWgDMd00TqkBGff1JSJ95fXysC8/TPC5L5bwuSs5AwpWPblNISbsWfd4kSmhyINCA1
eFOdbYPGGiKj2WwVSZeXzDbVa2dEO4FFooY9NM4JNnT3KCYWo4k7TNwhcQPR2Je4b20Ef1akrTVF
PPfdEtisTOFllm+WKZuHKqYpF/gR1VfNsSfW7tWmzQDnKOmvckh/OeV8QpmpHGTHUZZwFfpB86Ds
ylg0mzJEY32DscwNSs5BE24c9elmCNLpYmMlimq7eLy9kO0GMgT105NeUrNM42ijIlUlWSSLgnNZ
C0ZRo5ua42w3SO1nlEbNN6UIUWgX7WsA4A8GQyYXJnb6AhZyWkHyNNx/vvCG/vdl1WH5d1QpHIct
jWv/54UXYuokzqolA9fBbWKWJQF1WZF5ltio2fAeq8kMSy9UCRAuzKNPlupDmDcftZHU51pF0RUj
sEPAVTC2QWtBj9MKTsDErwGI64c41hLWas61Ro3Zc6EGsrhae8sfv93E17cXv6OpHmnBJ6h3XENm
7+jPkICIQqsJomq6ceVDh6SRkcGfX8RmgzHMR/i6iK4s+jFhcQ4EYPd/vjaa+veLA6ZUMl+wSTXT
DdOxlz3ptz2ngUxX+lWyxKWGoatMgeoBoqHcDkvvRpyy8QuaHLlp9Vkrmavimc+2SdhzvuqTUiO0
hN77YyZIKybWpz7M3egfhTW8SjNguAICSjvcCIFda/7kAKVBLW1I99SaZyVX2/2ISQnSWbCLG38i
Wa4QwCQGwu6RMtI9jt5wPoWQnvRuTYsxO+mDTf/cKLJT1Pn0OWf64c7khLsmzAOa4GQQKdQnL5w7
IB5P/npUk+HUp6LlTOyY98wdUdNwRVlF9aNdERiH/p+6rgdpLtGPrm+EslRCp8QqgGw7B0uUlBqd
z14jmJMiQYDvukQzxu4krYattry9fc1m7uMpVQTiEdtFUMWwYKU5bzpy2ZDCGp+qYW44rZKxPGpy
w+QpQLEwatOhMhWcdnY4kHDKsVC2pvFUi/oclQ0Uzc56R4vyi4jr8l5VONUUCVLgG6RUwQDPNJs2
uDlfcVImD+Xig0L7+AM4Y3S4vQvKLvoPT5Ymlp3tv8nW0uSmYSGTlFm6VA1dVf+8e2CBzqkTklqC
g5FguMURVi2OMDSb84rv22aiZA2HQnaMNYyizT+S3vgOcf29l7K+Z9xDDmfSQjjLZmctWrSSbBQE
+dRqdxjb3toTPxUS54zhQGuN+8EkG6yoq+AYViJjArOoqTu7YKr27fYVi1X+IDNoVLe3UxTXF6Xw
1U8n6Uj8isttY5TDMRo1bW9zJ7piks1SuzCH0TBV26bpgGhod6D08+/NYD4YpXVmx57hU6Mi7VWL
fS12oDBWw+w5Phk1yInSJClCtBLdniFU+RkZNLpCumgvOKGLu0idL/gs/KPRO09fPhgFzeLXTTdo
SOgcoARA+PJkWg+0uPck8eaPqql9hp0Vfs5Qe6JpdBkYTm+MakjCIKXFY8ZHZI7F5DVUB32T8hur
sCNLDRMigMWxicG7VBhWU6hmjAUV+/y1Q0cFas7K0qqLg1J0seUNKMJWUwVu5Xbn35b/oemaAwem
BdsyXplTNKs57Yzt7W2/YIcRatwLOzvelL5ikfuq6wJG4EnkpcMVNLCpRU57Ac06kWxrFy+O1Jjk
QerEScy53myUze3Y2VQk8aXKBPaKWNx45IrqCroDtvnXmKb2Gl2i70LLZOnsYrVxmb+RCtEM87c0
HS+mGIxfMLdWGnvcF5P/f6zKNWO5if+8yQ2LvdlQHYta1ZR/K+/mYNQyqyJJlzZEAmuwStcxj9TL
CMjzzrem4AfQmiWTkaA/C1Qks/QGr7Ze3eumdhl1LX7upksLxO9SqrGXzyEQEoa0tJ4DU7hJgU6j
hb0ADBoICQNdxJESOisTizncWKmqH9qYrJ9ZxR5oWT0UmSii0mRYEeuNvPbS6p4Jur9rFiJfqjny
1A7cdgJ1UJw/lYxmH6yRsNDlkWnDsb1+nRZqhxzBaMAxrQpj31UifDQ1pJ9jXu+1oSVz3Yzi7Jh/
s9owPN1ebhxO2VIl8UipdM3wMqjET+Zd+TrRU99mFveQYQXla9KaT6aDHSw04PX1CDPulIj8nX5g
4HwzCfF9lWtJ8MvmppS/vQyBtCiBEvH1tUAbE6TySO8k/Lo9UxvSHSrhnEjxpZEIInBPFyIkvrYH
35g2KKvqHg6PZOa6YICtFp/5lPfWWYkm5kXgw5jH3n+1J7SpP2XKx2jIyZNqYqPo1/1LnZkWgWNV
CAEDPUShaalrg6iEcxAvwFNEp1b+GHWDCn5JkBVHtU0ty0CjWUbeLMj1nmLdeABSskaYpj/rwgrO
tYkALqm/nJ9I597scUwPvg8bTZ3UbxEouXO/6D2jSYN6mg9O59lZwtnMZMdCT81sT1Zu5+uz5uo0
73sU7mjszgjCFe+fqwIdMvtvd7ylq6bOTNI0lqVdNQDW/Lmsh4M2TUbioyzCAZLq0rMSVAfF/BCy
55SgWr2S3jDdTSyyo73TjCL22uAqBNNPP3wJUU7H8NQmLT9YQyeeyF48O4G9+doqNfRWWgOdYcRi
CqYAPF5JzdnRw92Zbb795x/G+ZMNzw/DU2tK9ifhmJKLtfywv1U4M1NV2kgNOa2RgmQU7cmrUTIY
u9lA9JLlMlhgYJGoZkgVnWsMFYaW5dCklhWixmbYa4x8cRhwwg4yB03CzbiGTzfazcBtkRhOr70F
O4HQ47IQ5g/cCkyf4+r960+afasw4FNKQIodGUx+DYGk0iEbErt9cxtMI09Ox1YSLXKnKNKOokqR
hN1sjeSaNodaaq5UnfjYRBB4Sx8Vlx7BkAyYdj7RUbE27ZgYR3t8TCeGOXHOnaO08hE7y3DSblDt
Kv2FaxM/15ARYDNWODB41CkdpnmPioYIv8Htwxa4bQG7QgvWje4kp6lBG8B5s93kg9Q3oUFbvPV/
hInPYLgcek9x5G4G/b0a41K8OqDoVqi58/2Q5atbfRI/B9IfvNFmsnqDpFep+h3smnPAPBRBOU2u
N6NcrdMxj+tAere3Jfy0/3Bj23+e1C08UkIQ9KExIBbooMRSDf92L8jQhI1vtj+KhY255Gn5d/rt
2pRiIU2zvNyVaqBc44UO5dv6ycJmTVi7JlZxTxzHjaKtTHRxF+pabo3IwDuMGiMpsStcn8lJhMC0
h651K/qB2zinlMCkQBZwXPdo4o3pDmZHf526RaTKVEqjuNpR7oHX8UltLhI0hbdbAvHYf9vw6jwN
3H7Ct6DbRvltEepJ1jh9UIcND9i8152MjjZfhOQP0FW1TIQSuk7CkjSPiKlzjvpinZdj46Zj1tzH
MzDlZK7gHN8M02Z5MRktwy+tgEJHA6Cd2G9IEbj3p2lV+EK9u/Vq0OpPx0jPngbcL3ulL5h5Lr8K
BtNYm11XPMw2W05+1M3GBu8UQH4J5kPrzys7gvWRar/CRpLEWMc041F5Of5HlNZP//zMCwIp/ljA
+JxtlaLUAqysSdv+W10Kas1KZZH+GPWXQVj910mGw3e5Zk/tvSgN60s2c7DokvDF0kMP5OP0rpEk
hDj0+nVLDBHekrjtqR0n2lKGyXXoRfWt8mkTZGmNR2ayym9II2HL39eZlX6gv/k+m3byqKR9si9H
KTYwMlYBi9RnEAzjKhGcjDjZkYCer5VZBCSM82IvGyzQ8X++ChzA/u0y2KDxNYGwWIOZZy2Pw2+3
Oy2/iKMx/cuhzlDNaVSOca/PHzKFxu4H73muztssTl+nms8GM5ixtcg+Q79NXwe1JHHSOaWLKlCF
RczCP6rcBcV3EnZTf5OEd67T1ABKGpZvZciGPGXRdL292ChB90Y4A+by37SswBTIL9SG+rs1g7fl
zfx/vkq1R6qU+TrkdYKuBswV7smKyCUKkmipT0xDeWI4V5xBlWRM6GZEW/QLt3MQuDxRNiM8OMg5
ckrUPsC0wrhDsQhVuPiYMgQmeCDrU2A6d8Yyxmn76K0bZYLxo/w+VHl3sYTywLA+Oeaj/9YTP4jU
Lq1PRqR0LgmhJTq2vLm7daeizCkOTSJ+CH0GcmJi3EZNSS8+Ljzst8Zr5ROgmpk4luq6hnLvd/K5
Dw3AfzFUdBymnm6+0nD4US8m1FK0JXtIjrOaSPGVjrpwv+QLLw+5U65ufbK+FYZ7e+yNqdW9dGnZ
Mfj/+kMSP/g+6BZTWJxf2+kvPDLxEgiX4HZ62oh4ZBz8n2ObeU2KI7UmPvkOV3RzEMsLp/PmgANH
DmpyoPWqe18nFN0vLDfLzek5MjMyQQl4jBe/bVAnw8PN0zmP8uKM4uxHSX7q68A/kSJCHzJlSP31
dySjdVGzuIaJ/1qidX9FL3NCLqhsEZiWGyga4SfEi9JpaDJPFYqoIKcA6550+rXPWRhire9srzTw
Kjsi769lYU5A3FJjX5pmt9ONgTkL55dCnVM378JgpdTWE4nQxb0QabstmM97WaE/ZlOh3MvWQmxU
tadlRgX9N3H2ilCZ3IyCsE8LSeI8d+0GFKmxlhN8Vig/6bqtOwvtd0R4sB5SEJokhEWLgVeRinoq
yUB/AU8xeLK30u9mjoT8Nhnz1e8dcE0YiUTWZtXs6UJOJ3+e/HMwwP80ZCDcvDHmvaESDxr0xfeW
ZQtjwvRiUB+fG9hmHnIXNw8mzEfkbb+msMw3VVMx1zQhZhC/2Grj6zT5NYRF6g/RKzFIQjpQlah/
5TqXQ8mBgwTCgOdYbNGXfpJ6eQaD2x4bqbZugmd363fB4DUybr1+UtH9VM0uMJPxNJDXrLZa+iAg
/IHnsh5qwxrWN2BrLLNp/0U7NmyVhcEeTrmvPgRx5PxFO9ZlSjauWTwVPrzJZEg3weDMLw2dfdrR
cA1JR8Z2gr15hBkGgPBR7Y32/rYI/j+LVPv/MS1Np7X8D0lOw88fP/+Mclr+g68oJ934l2ZZpuXQ
PKARbRpUw8NXUpr6LwdepkDPThQKkzN+Jy9uSWmm8y9CJuEALGcBSiedDupfSWlS/guhqSMsS2O7
RZ1t/W+SnPAI/bFjmcRL8Q/zzLEjMrtW7WVj/23HMtOhFpkekRM5cOT0yVfxkuZBu+hu/dbaCmVx
cYl3hmuf/FM/2EcCdk6yY4nz57O+7za9REWy6ajrHImNBcUz6/sbChTknoZvX4dNQ8dGXa2tpnHb
o1GIp+yMj2ky19n5lNewP5L8HjdXhEWTca7zmUtjW2rAN5pia+jRVjomGq1x05nFxlipo39arBOm
ye+o7SmLs0t9Iel4Mwb6JpaASnHpzBXC90crHLd6gjkg3bBhb2GdkuOYbHc7sAlA1UHiBNFlYuYV
rpkO6/MGaCtAVebWIBkm4e+FqI4mkxgkkptstXNk8BLV5hNhto+m7O9DbRPF2r77FqqktoazF8t6
V31X0whabO/KPEINyUCmQ6R+p4WtFzafTG8JqBy2aUDDkdDlXnOdyt5bWnTgKOFArJ3j8tAch7VG
FJZACRJajjexKA/w4x33XCc7bdXo2isywheqaUIXeoQ/5QF0zJGm95GY3UP5MMbtHorD7gNIqvAI
uHHxEsd3SF5EuNEKytCaJh7pOF0UIsuB4G7BYBKBW64qRdtgr1yREH1pT8ZnlFX3zNce1nTmvSHF
IzQKzxqEF1zyZ3SNw53e9hhtHwPOmQFStFIQWdL5bLwGh5DRi+rC88vAc35Mc+12d/cp/tQAFbGN
AZuOu1qRqE12ZuFZRyJIDr89jNevvtHvE3YU2X/c45aqcovzEEoSBoVD0fa3fpLMO8ysYT6v53De
BaQnVbFXB+le92lRYkrSY29BXdhzthcdOT3tPtEVt7TaQ6uKQ+2bB5sYEGV8JG8gsovTW0+D2z6m
c3xC6Xca2Y3N+YKM6m6EHIegx6eQeJrSzFX12HUomgKFLLQJlaiWbhDMOnWxVTdyzK9JFJ2bc9qz
S9NjxUizH5g35blxmmEYE4W8grZKDgnDSQr7ihDR4ZQE4Tnaax6QupNSZ2c/Memv3hGncC5OwT3L
0FYRXtiGr3owvkj7SZQbpGlQCHGGpnJbBWQFKvRwSvB29gsRI0fqy0MF90nxj3fqlbnzxN4VWRsn
B+qUwRAxttXawD62aG/ifbRw332XlNQiVHbSmva1kR7MS3KkmXYVVnOvqeVD0kHSrsOtXy/BhRdm
oBd29nP+ofXh1b4rdowrX9JieiY+7gnQ2KOzL1XnvlYytMaj2+GOL430jM4obI6MaY6p2btljtgk
FRe8CJtiys6qlV+C+ccAakQkwb1BDHdCVAh3VeUrD8pYPTL1eHTWKNCmK5dDlCbiQt2bddVrAK9w
LGxmyLKUga3wgKBXOZElkSdw31KKutRauEyfHQisZbtWrchDAsgQZasp8X9onODm+/uNKnULEYyw
dZZkYVt/m1gmPZLDJRUayc0P2r1xNANA1PaW/KwUYHnTXY1Db+Jyg7U5mI52sOi9QZA7Tr04YpYn
0qDeoE0C1mGH/oYwt/04q3jAUOfq9wj39zZglQpxAnQkDOp3daq6IUdUZYzcuLC2U0a7hGGhBRFd
4iFHQQtBhINtuI0VYmgP20g6m9QCS+GZqwL/BY7PgvEJgtCm9qLK8fSx3pW6scMZDe6k3asTV07h
RvHUNPc6JTwU7kwsUHEWZXbuC5z6MAbr1joVwc/Y0C+jiC/mtfeS8nkw1qQ/878RvZ1y1ILuqFcG
8IhtBwRzylz0TNNoHXpD7gP3qlKm+uawQxWez+VxQsLpolvdtra6TbNNlRoP8YualY+kjZRO8TwG
Klk7UL5yd6pxwxOh0m+mLRF8T/OUPDtx+Wy00bN9dw5KzIxsWTOBe2SK3ZEPcGXIek3T+EI07TmZ
+TyyVWeoh2rbczLvq37NEGUtsmBjt/XGWcLDyYQrAP/F+lu2ZqcxDNd3Um9seo+7wSuZhmIz2rSz
8AhF2Y1IrDTy+iJ5UVWcApAGO9nsDkTKx25wcXZFUnvps88SijQrxBMWFC1DfLzZanAU1/AnrsRr
9ZorNXjQ8qI30Rmplqc5Dy8kLPfWQS3b/T+vtTQu/+0WdihaTIPWGAsNHfw/64m2o2dehDBl4AOJ
cGdXxL0n/Uq7wLsi98r0+rrd9ZGyMzJmfdA6QmHyZOWHTL/HQOli9KJFwN0UuRkUS/Ax6P0jdwD0
nQDgKVlMFYLwCKM7bZW8uNNXHXGuuXLJEstDP4PFMzv4pb43ZrF1VIJO9R2m6lEeI4+0SdT/2ZRS
m5u49bptldgbwogh3G8zb5Dmus+V9dzVGy03Njk7I10GFLCbIRTbgM0xXaMgtDO3jqmPSss1LGZl
I7ubVXpNSdtDRWJzCDZWYz9Pg/ZsXwtX7wVpfqO321WghXqPyGXVfhFK+WJ8Yw4KijXhqiiVN2nS
NSSjlnwfNj3q13KbzngqmHPlgBJOmIFBPp0LkulDVKoI6XbMx/Nhp19E37pQsd2OcUcjai+Hjpid
gkQ7kasSjjjT75q0vnJ3pygijzIbEK58pvq4qvXWVTDr69uRCYC8jCCJCWeayL0dr63hXHygzS9G
Zm1b4rngjLVbpW7XOXjLkGsH8Ae3ANNf6OpMzkEE5/B/TSZkmGwGzlth5f0XYeexJDeWJdEvghm0
2AY0AqFSkxtYMqsIrTW+fk70Zsx6MWPdbFFkVSrgvSvcj1eKN1NcAIUIdw4Grg8pCeYKQnxAgBbT
R4G4gFVM+FD9na3XvbG7NLtIqwXCC6qs8pquql+QGoil96xXKfLrIWLCpzrqCwEHGFNsqOr9WQvZ
T9Bkn2T9oYTWm4mXTTPr4OMht0mY0MYXtuaMWXq2gF3/308+xfd/P/mEhzD71xRR00Wm+P9VSQ+8
q9kCFJegBNYGVR44ypu1wL7gZ4gvHPGLEXVO/0yWPBRfHveAADwPv4PTNFskJuupk/62uOCBe6YJ
UG3/uEEhCLK4+1LLv53T7PfeRXADatFXLx/zHrCgIXSSbBXxI6t/gaCC4rzCHWYnv0HnAxevqVAt
ji4SSRpXui0iCeIkkLoilxOpBZk7yB91/4OgOZSx7e9SikmjjiwkcWVf3ddquhvNAFQ3u6t/cxIe
SOuQTxedzWDorDuQazd/Bp/3PzVqj8m31DI29qtcfNbyG0DcO3yH+e8xJiRt5kFO4qEEt0pCLD0z
4IG9Fqz8ktH1kj9qiaEA9WTCDVf3Xdgm4I4GNQB6yXuVoGEjig1Wj6RgvV1ci3g15qU9pJENYU+t
XNNRvaskKW7blRSnk5bNQdmod6FDo2t56a68Am99q5XtTcPplO8Q/Uabkp/ctyDD2NHmgr8Vhm+Q
mWFUDz1v7/odgT8yrYRyZKGO+lwzLH0awPPPrayvKU7RTJmpSPIfljc6KNxlNsKqDTKHCRdph3sa
DdmvinhTnLxiful0CJmtdc4AwirLGk29hF8m7Lvagzvk5/YkiyfVKdkO92Q6nQTCMI/Ml1gzzv/K
4NJ7bLFSgTcKSJhJRyVmvmVy0g2YB3B4UJ8QVOhuHKTEvTOTgr0YVLsYHo/clrUhEkHMgFS5LMTb
1+iCYbUbcs7Sq3Dl1Tjv2K+wpAf6P3qL0j0IE1DpcHaIrj8hlvWZB3k72IYBbcpsvRwvL/mq3qYO
w/54b4064KptCakFy1OdcR+e1CFShwY78j0RivOuzDHprhdR/4NCWBwsTzBfJ+O4mjX5RpPAfHq7
9zEaeLDbDWWZe0gTTOD8nU+TSVSb8NezGOvcubLyc1WtkSHoYV1VQNYIjDiZPCebYrMpcmViNiDZ
upVb/ixjF2kcDBJH0k6hQn6pXYCFwNgTZjW8CqmJjEWKCsVgvH6c5rb+BC4JZcmU3Ow3LEPxpd0+
+kP1ybp4WYPufdnE06v4Z2Jc2uKPReCmnirkkKndNH8603rBrfWqtg1wyjoS1pVV03LJvVZk5Q/R
GXLlroZJI2FEwmSd6ncJlphaf5nrvyV+Nd2W0zjZzavVsWNSY5WnEnull87iZS+FSwn7/JLr8/ve
He85jVcz4BhKkrfUKavp0lIujQHklrNFwaRbTjIe56Fw1/3lGd47+ixQHxsZiH0THFJ23uuMMBaV
P3YCLOSL41+8CNh2K3tIuv9HvqmI8nOf+b8bfjoyHXWpSky7SH40uuH/WgsdCdSYje2twxUVmENL
qe0PDiBJKBlu56Dbh9w4R7XZnheljD8YVxZthOgT3jTSbhb5BHVBtwPiDNEGwnhxlZf6dtYfw1eC
LRP820bzkIXiuvukVhTtabLW86JRQFbjBSzElb6vwghs1ARPxP3gaQNI4RHBX5FQYM5xsxaXLoZZ
hmnQBjikv5vQkVxt2nHitK6iGU5aYOMQHsgTJp5tDoK45J/DSlJ/T/7tmGmjxvnablm3eXmSEiOx
++bvElpKYtjyY4FXY4ZWM0eKbkWVTrfZnr7avfBnEEpdvDgjAAY20j5V/M+5OZqwIsVeF+soJS+7
UvWIWNfzmMPT6cczzV0rhjjDHXUmXYToAHiRF6nSwoIU5gwlffex5R2LlKeaYAuMn2p9boub85pA
ONbys6I/RWmQxmUxWpMuQi5wggDvmNH6FPAFeOb19EYI3GqXpKI2s70aerCJTahrWyjA5ATqdxKt
q874VPmZfkw+qE9xNLeXuehv5CFZTeaZmI91MussTfC020q9pyyXLm+uwmtGzI5UBAZSuO25Ov5e
UMcdmhzINXbDQ8OEn5ymjfrbkAOt4PeIjJOZY+9bHqSS7o8LAkoepKz3kbukT7nfIrkAM91eedLo
nCVUZsT/SRanluNpMdscV9bocDfN05We9ZOB2WIIWK8FKWAjkR2zl4kWDOI+7hIjZt16YU9zWZCK
KxuBB+10SRd2F4Wf/Kor2cm89PmRMDqIhjcS58PgwaORWQ4nmymBxzJgMT/ym+bml++gsuf7WNz7
FbryH2PsHTZMAfxT67UKu9lurOxDMIfP8ltuJchnGl03ACAwPGPQY9tTCJ8ycgeA7YJn77gtUK+E
DriVPLv7orkLPJBNHr2nnr4aQqN7zJXpKesZi7jJwcvIWFc9QIwOn8E+9EGLOXPozaAGnTKVv/8z
1UOBtdswRW/6Ml7b9CLT9VUag50/gOe8GqiDUM5IwlJ3feB8MUCVqEBGssmZo8ETN9GZWXw+qQRc
AO7iZeGSLt48nAZZP2XhV1+Ol1wlKInJowTsAvbQuEXA/SNTr86HN7tCOzrJ46uS8RmKcVbu134y
riLjMRiCfor1Vq0/+Dm982wAeh58axpRkZxQV70ZIKyr5lGmwsuxKA8wL0kRmaTCLpIZqBMIa/0j
RcY/1f48IbCQDh9Dhjvj9TAvnC7zofDmkRn5wZMraYzRiO1MItaTpDeNOXoN9s7l0wCbeHlKc6Cx
vilfJfz5aZtzdxr+xg+STU7Nz8ne9v48Yu8Qo3ot3/PaeB+K/GNKqTrE/mKy6jxsVUzDVkpD+W/r
Jh0X2xP2gJQnFV08oSYkR5GY2KcRySnMj+Q5legWnybaE9GEAgn0J0H1R2EM+DbvtnkZt96lAfRk
Ajdd2DJ0ZkAKhtM/otrxxenAMVjJErGT5/c2u7GAKYghktg15rW/k6pjOkb7qFRc2vlvFo4BnGwy
Mb/1J5Va4d05LlsrnodRY20nOIv5ThsbkRmbXIw29xu183Np940hUHVmChSERpYFGFADkaKwhwrF
IE0eq4uIlhnc7sKNGsOvtGT9NS9DSyi+QIQcFmUbXL4KP8WJuEqJfaFYD75Z135OHhDpIIcSz1L1
1oo3seyuh2G+bMyTS5JvnuHqqr8jFG26xwfaVeOI16iKc6sM1lYK4AXMohIKPH3DIkY5U1nrdhHZ
GDfGY9vED6qT3cuODMx9FksivzLjrKziuUS3N8pI6CRw4/e1gdC2Q+3+EnTJqfsqmAzZNweeLmH3
NEYpmTl7OpQkkjcRh0j5BOSPzKhGtsFX20MPW8tK46onZ7CDySnYEpfLHoqFEnYUDWWmhzNx13mm
hHPJTSktYUb0iS/j0xK5K5KGbWl2EsdYCJ7nAC4Nqo6F159gL63Wr6yFL3uDbhMl5Kgyan7tUQ22
CnHmk/mCa+yN3Ib9CM2JH/t65qHN+AAjbJQcagdebaXU/BaRpEGXbOE2dZL35+OpCzH6tusO8zNd
/ZbYupy/AX98kBCQzeluvW7Nr0T1li/iZ3jVsW0NYwViyvKqQQTHClkaQFcwWlOs/IOiIBKvjKRM
JEGmMoSlskd7pp21196FjcEL/JHktCkMHHUNupM9V9oDHg3LOs3UzwKhMyse3akS3LGfYnN1HLSB
2843yaniIu0CSuGgtZ79dxbyZPG4uf+x/5yQDG1fPYN6jW9GKtrWZHmLKXj5Ufgm7wQ/KV/j6EH4
upaDrwkmSwqnsjpfZO7bGmcyCksS2suwWBG+fymLGQDhC1jqBeqLmumP0eruorVe5amPqSdG1dNH
OigjZcJ4BMwatTks6R+KYYvwsdlDXttlM553QTqTJnkWmyIW7bqKiMWKpm2+MtdQI4qOrzVfv35v
TkZPUUqkZzSvyNzSvD4v/S9tyxg9w1gYVr/kepQ48XH3pmfYrjKuRmsP0snyh0325pfMhokCPeVl
uA91yim2UPwzitpGTx+A6WuLr6S8ykZFE8Ha3+0zQqXRpsG3g5MqBoZmkECQh/vWEop8nA75sMFr
sXGOq/G12nLah3AgKQVRh8/1ayaMeiBwpNyb+yh6cz95jKiNGm4HvOQaPdT+azprwxYL5BPuN02o
rjrKLrGOy1H0xVc9Fjag15nMduiNOFsmnulZP0nXThycjpsI601bKzbSaOaYq1sTGixwMNIJeDhF
fm8rbTXK9orQ1nb7hAbmEhgyc4ZnV4QSOqfamGdnzajIiDNh8wVca3GrVDFykLOxqSg4NrInWxoU
jK1mG8m/0HN1eucZSU7gtOpmI8ssukXSWTJXG+wfC1XafQqSZrgkehsfcqBqMOIEyTlNAIsyTwJM
p2AlLtofax48KiPBkw3dG6YW7bTTky/DywFUs/2oVufQCPd4HtzmZcWghHpsd4Xf6xeBRwy2BXo5
+dc2+Ou2XKVPCAuvG8tv9Pr429pSOLcXeuLqbazSd7FT3iTkRSBTXsvW5zxOi9XuKHLY6+G4F2Xj
bVH/miaoO/w/Ag7cViVqtXasrwUBbIqOUbizJ7krAM9qj6fKFV2D/5xKFoNq7bYMjuQEZzK8nVSt
cFIt7P9Jj1rYVB2cmj1qVAzQrUaIWu41XjoxLc20oFiysF4YNYPZsIJnhbfJdzVrg3VhtlXpHkaB
qsT5lLJr2wVvbSYf3mKD9TgqRihUGy/8v+0DJvg5E5u4ek4V8TuIpOJsBsjgZjil4rdg0gWqpFBb
kEKs6MggMHHlVXSuJfaN3aYkIMI1knayEtbOwSR5orE5o3tgTiOEYG+iVq0jUAbRCnja8BVSqzZC
oo4WvOfIU79tfoJ9fhghpSwvK9cYYQEn0xKYEfGULEA5BpNJUFDqst0HJo2kxjCuQfT2kYyJS4nu
JkN+br5y2D7k1aAVPcL84NYuGE4q0UDBwedH2EcZM4/pZl/nX73MBqDmjof0OKAqywZq2pcMQrq1
vTPipGuoYjh2uAwCoqh8JAlEG85E6OqId5tQNpGDjH8snEoEmoVV9q2Y07lgvig2zMCg1knuaE73
gQz3FFkaXMMTyePnXt6jujfPcl5dkmm8UmR1lV1DoUQjbxCjrU+6L/BetQpf8twHWn+pTYrZv4vY
hxfhVtVP2rIv81F04W4tjGaa1W8oBYZ0PpOE7Rtf9VXLhTudGvW5HDYZRPLezUdvraTH3mmPQVa9
ZDNss5wewk/zJnFuZzPOfVANE2S4rUMn/w/3uWdAH5B8gRVhSaGiMb1isC/2NqVAef1SCpPtd6b1
V5CLFj5m3I7XFPVzQS/VTPJrnz5wRJwUThnjtEawNNiIHsyDP9MZhiNzQSDN6/I+rnxHxj86sz/e
Jk9p3yAgB0cLgJgrQMLd0KJuzrbXYVrfFHV538WL2VdXa/vE/OOXG3GwyTcBsFg6d3/+YLS3oFop
WBsfyxk54rmUhAjMMmOOISoBRwhmMM4m4nOceew8VzOcpgcb31lWrkJnXeVauE5xXXXnSrzCtPI3
GWqeEFh0hyzqq7diVGzrp+8+AIX4BMn42ib7uIT9wyMyc+SSS4vXTf9Zh5+F4q4/BCTvPH4cErsy
vLJWPPL5TCBi1OZTZM1muI1vJDtAKX8xmNNvS4SYyDZpyd9IkI9YRP1QtNiOFUzyVU54ZUklppfu
fWoPi7IRoy/NBreH0Pt6EaTaEqTfGh/ReFC/wL2wUV+41FY3sZpvpvyWGmMEIEfsLhYwB2E8y+h9
a13y6+lqJEGFPrpfjECryqCivsZBw2pMjesNBRtqeGd/qQRo2JWXpHWYmJ8zQu3enTwLPkfZXAdq
p2zCSV4xO1PilAlFFY/JXVsVyhgbQSWd81drbbejau7EnilyjCGRuapFF9xxUZLk4+r+R6WZAXP1
vhuvndHfRSYcNUPdGeYgXqg3GbpY0p5bniGjaiEvi3Gqk9NAtFHn6CxpP0RoFqLhTP3bMPJzz6R7
Vxz3NP1ishkS5xbOXRd2FVUyWNRmRu5Em0/0gr3Kur+RCpRX/p7r3pRPHmEKrtFjGyOlsa+fradL
cqcH+OUE5SIo6xQXpIj8uo8kMJCl7OPE8zNtcpTmqx8WnkglqEed0yRjGy8Ex5/1fTHrF0X9Nohe
Jz3shs/DY2k4a9cdlK5WFoEmnC1LuQimclFTGLyHeUtNkQhyih6LMcoiMQWcwwTtICnBycy4UmfJ
dD8UNWDsYy/oqbVr8wmo+Vyq6G5/rbCt+e7Zwnc1ezv1igY+oQc5dazxymamw9ILf5LuURbADqye
2gFUoNql3a2KyV2z+8RqaLH4VuSp1wusTtlMWitCcQu4SYXCWIQgs7tyYYZJRVa9e0pT+9jj48/L
oHPh7vslTRewCsPFAlAPvLiY2Xnk8dp6VVVfj2O99IscKxabSePEavsIQIQdDSCSJqFKSPy014I9
k8NyECNFJTNepl3YySel4Ps9FRD99yec2pNvP2nKSrvrkeed+G0utn9VWOPkJ6KU9LDiYdVGyND9
xpwY950RJYkUsg+LtItUvCJC752Nw5MAUp/0FdP0OzYQydaE004/8rUyLlxkf/+p/rLo9dlo3LIx
Bo3LIJZ2eHR2Eiy6pvPmcfM+qVFWwA5lbOErPKAqo1lYqazpE2GSTbPuWziPDgLL9OXCTEtP89Dt
DEDxuqOiTT1Biu2MX6Y4X+oV6XQabIxUCVtgtXeSX8G3WhSq8/OEkFjyp1FKGbjJAqtiPQayyitO
Ud8s78+PmrwKF0tqyMRdAo0VI7PhbymCQ+BovkIA/Wwje3BFNX0tviGNfBIKIfHHV29yzYSasLLJ
8srSy9L/zEibOAbj2QGO3Hxg1VEa60H23ksOABxZ1NZ9pgiK3gS5CYwjZHuBGlD6XNy4GH749/F3
oI3QlHDl4skRAZc2/8smFc8XG80HT+ML/NpcUSk82VsdpbJ8EtD85qpyiWGbIebVm7jHVu6xmt5X
Wsh4/35izk298L7101IwTGOMqt7Jy8VZjlqEP1E951wSkyu8r2KsdhpcAE6yIZZTLRR5uvrmRisB
C/94zUrWuDZwD/dHgyDePDU/1aPI9nvdlfdcF2+ynt14F4Va8CgEPV2AEZx5KgsMIq/6hHO1ZctN
olhBgpa2nhP4tYsUaxcSmG7sTRYmQjL0WEu+UQQdmskjtDvTzB3EFSmShESiBwJok4lINa9xw56p
cFSE4kb+hic/emZBdVuMDuDck0uQnlrKaSxizmhFLUzJctScAvlzxpQHPUQvORvzgPGrOskyK+f2
gye0nVg40E0aYcZLLRWRuHmCDC4yo3OFg9VarbMqwN0X2rbrmo5AO8l6YDK/QoCTCb4a4S/I4Bqa
1MZjB8J0gbmcBgqW5kIXWWMjUT5Sp24bP8uzN2N5hzV0juUv2maCmO+7jmRrNYiNbT5NSsiNmmVS
eYSku2hOLvv+msJ4OsJKZQ6z0n+lFAxtOJljSCkdLrXFziOLuJ8YamRRXqJYE7AiMs7biX5ZvOSX
pN5y5pZJtrOqXrj6el9LmGvkV23rLukFN2+f4Vc/7GVQQ2FA3oU+YQ6zQfdKFDKjkfsL9ENz1C6V
bJzADtUNn8L8sf4y+ikCCRUWBYWLFYppecakSGICR2c86wdZ9PljrtWXyR05huRnUs178jqDPHmt
VLa1PIJEpXumPPufnVvtu78dbOnQ0rULcriO+QUjp3GeQrU7wo4BG3tG63GszrLV8YE62Vs5Opre
RhmYThERupAOSiaDKcE0+taD4oEcq7KpA+9W89elwftU1Ro9Mie17Oi3eNx7++m5S9mdMMDZb6WK
1CXjJ/x3BUSW819CiQua+y9xD+hGTKGQpoyWk8KbFAy+BA5l1OXTSLMz9V6md3a+GrejrdDODz49
E12y+VvqVs7hp+BreRmwW27H9IHN98XcvVr9Swkbovm5PiGVhrNu3APVCT80cqUy7CwrqBM56OWZ
9rUAYQXDV76vYLfsf83G9A1g+iDhcQXnyLStPGjVI/jRSHeDBKZqB2cIy9lUDThnSoBi+MD/4yXD
PVN6m02FWXCUMg1a4zIcIPzDou323Rv2U3XKlPyGpuYgfCh55i/yLZ2s64bRpqc1WHCT5qduOC78
fI7Zo3ShBFEo10tfk7Cwfyde16auNWlu7wCK3XQnm763kk1PHv6YZO9aJPQ0AzHJlt38VUh9oaff
sPitj/UHjbYDeW8YPM4U1I5xJtReCraNZph3rOylzzJGVX3af/i8B2EhEBJ0eWnZq7BdRznlR/6n
tRanau+btT4OMrxFPSTKPhoaOmE48tZax5mouZomYk3HAN/+C8xV2cGydJwmnFafKUGZABFC8ycd
QwSQ50xYHfJCgmLnW85aGwtMAO+MaupzH8H62EfjK0YXZUYdwSf5VaUP0Vs+zMqbEBJWh8vUWJLf
m+SapwRPKsrZRUzQC5fV0SLFxAbPlURE5DuIXvzqg2m4NRhO2Vy5YHxFDGE80QyfMqCQPQaqiRET
lfHN/JJM+OImTHfWKM7E4ke09Ejks8YbNyDPrT0YvJuv0JRmxJvU9e+2Eu35+BQEt+qvSaW9Q/Zn
LwUlwM3vGWjvifJxoPpXlUgdKQHtqSDQMWSoQ+0X8g8RK+KqSA5nRKIVUXO4LeU6Ky8on5hY//ML
q/XcKl91r3wRpNkxnuFTI0cJSX1ibx9MdrUvnfPUKulN/TYujI49PF2wPTum+d4W71hOX0hwfSnI
iqMN5zHKNbdpfPTUb81RvsvwCCxDDAnCeYdtwkCpBElnOLAysK83WnTY/dS9qsr0yrEKK/kwhXNz
ao9rddyO/cRc5zkfbG/ptPkW6xiTdYxWhGXBol5+O/4ie+mmuJHXOAE3yOPG+/0xk/KyMZEGxfJt
zYyni/TyC+BWwUi0ZlVAqulplJqwsebw4POjQEZIau8MHLNnE06roqzWTQezU1jLhS+OzfYd1/FN
EKTbIQacOpCy4A4zLwPE/BtuTYHcIyV4inBcx+ieqROvG26LhbOoZHRRYXIwmRAPB8/G8+751iff
fN3wZJpuy95OQkuGYsheOuR9cBTk26JSQsq34bDQ82yhtBcRoVGgw/IzeQfnHKEsUc8J3faieUIF
uSjUBYBBRTBhcyCRqEWcfHJrAlg62DuV/LZy6DYYV2MOywbT3F7k0fHU5xIJuaM3TQ0+V2SJDFzh
hbH8Zv63nBL+rnKer6YuXdejsUupc2uSzIhIQQzG0Y4enQhLmFId69qNmnTi1CRu3t5x6SkHQP34
iaMRnrm5qc/f1Lfkju1oU7t/yiwPpSnepwx9tnLZe+u6GIhEp4razi5ygllz9UTlSDRtjlilItzQ
TnQU2cdEdp6jwvAjZeo+98ajZUkgJ2WsfzUqeeqsoyb5CbnOXus50tMqNkfyV4lIYcFum112TuUt
WmfeFuk2Ia3qZCkwPmxRwkXUiX7C/FXD6q0dj35UuJ3I5KkRtEJ6x7stZ5kHbdbT58MbM8tbhV8w
GnWmppPu7nhp9c7ZrtnOCc/Mt+lDBIg5a9MOnFNDCFKyhKqURcK0R7NMYspPARGzRrk4X8sxGHvz
0o3WY5msR/etRL1gRWmaRKWpR0qvAWM4ouQgnlpLT/oghOUih4hFjcYpaCFBFNwTRX1Z5EuRqdc9
6SnyTqNKojpyZz1oEQFkXl5vSHR4YpbZNyRsMPuHxC0Or9oeNUyieRrC9q5T4gr242Nt6s8Dog1B
0c5iCUHNkHjcxlciO9K9eqe2rCT8U2PtjQqOSLgzjhbu3eem2Uc2h8bzD4hAgDYWJknr55QZUEA9
jOws93v0dkja87Pag1ooZAShLW6ZBivzqdENqt/0rWhf2sFfNBFpvZ1TwicP9ESo0s6jBEDZk5lj
9p3m6AEO7RKN5jjZM5quzvD2CV8qmUhtszJJdyUK7Wwlf+EZQYp28zlRxrsE61PeC3vQM78s13u3
/osGMSSwnc8sfcF19+iH33jg2LYXCKFIzJpIFCGdPlGfiaSYpYiemAmESObInwKThaXUNfyoQJL1
KP0SZ6YgnogsV7PruJwnShsdIaxqoeZdTqfFrmFJEbvJVaWEWFyRBDD+tNWRLYvDoEB6kDNtWgdp
t1ZQPPPanxffB6EDU+KXOV9FXgVFAcp1rgNtfR+4D6uyQdLoakse7E5fsh/AB5WwFWmYdto8zkBu
xHW0RTKrcYCTy4quaO9j8x/9WOJkw9iY3NYlhSPzkpp/K2oRqheDkTjBWkLzMSPBSDf1QpzFaZiW
kLytAM9+KM4qNhIYzrahbjdJSR/0BS9l171aCXDN4ZNi0V3RGkzC54KNtmYZOx4Nz8J+MgaNgYFy
rsz9LE3jeS5Y/SpiNAHFNCfZEylFvH7dAmLgX0yFLAuTTwcfoOlIpCsSNuPrIt9XffMAteuigyXE
XxmU6CoTpvFdNg5XVxoIJLxM0nAmHjZH5ynCMyoo2i9/cyLNR6mPrGaJVgPnsfLdJ10oW5TVSxum
iNlXZHX+BIO5F41AENFVTmMgpKojgLFMlOphZS2k9cusJJdRpmlffau2PKC9nwe1Ib2ojybNmt5k
Emql1/xJnY2fWWzxCtj72ftUIxo0RDZ+FmcSQ0KWwrKG0iHKMU04Av1NCam5zTsOW+Ym3CnKM2eh
jFrqWUTvPuCI4Rkb8YzltIisUkKGUYK6fh76+rlMzeehiB8wMRkJMhnUgDNqyV8IQr7SMJ9pCc6o
XSMBTomiq6AQGRdin1umuFPpj/PsF7SDqtP8BoWmExxM7oSdkxnJlxmYbRnWqN3q9DZo1U2chlun
VDeDfqlYCD9bmigtboI4XIUEqy3fAdWRpspPW9Z9I01OfXiH0Hu1+avT6APIE05W6rO38Tz1aiTp
VUSaE6T/xntYBbC23DUmB/MGeIEmgh+4c0AvdnKALf+h4pxJL1EwMh1O31jOSKWjmrzV7qIi4m+M
89ySEZMdjlogCQBrA7vxqKLWyCKzQTqwzPGmo64d4AVUhlM2xw13xz1zm115fR0Zua2uqdXnZi+v
PfaQae1ZkvccXfYunvTx8EGX+sW2+Me6+Hpiq50bJFzOIjPGJ4wuJMckfAI+y4L9xkInigp9VJZQ
kxbbmFTcuWNorGjtbMRnTgoovnkvyumNaA58YIdW34BQXnHVVgp50ikzpeUkMn8Y6/msNGu0qysC
kCNYRD3AuVpaXjtEh6pib5fO5jhTPXXs4o1LtS9XwtTol39ypxSON7kNpu9O4rhC5a1MWtQvbaTw
6jeeAazX6A+XoSPaG6VwN5X6r10dOSfi22ZwXB7rW5b1b1WOZry509xBhp8oscyDJRLCErcRiLwQ
BwJGUJDJ/rTqvsGvlrVNybrmOXg5WNkYLcvtN5KemrwjMDSNQb1ikPYKIm00kjPClKAGWbxbSn3j
p2syGZNwzi1cLDpKTCrQrfGpJ8e9uJh5c6nG8QKYDtUvcCanyZWL0p6FUXtYIGT9sSwe2TDdy3Gl
/Fqvx/gx4hYnzTduVDNqGilcgUzOr9hkd+YqFmKbxiWBElg0iL5n4hbytpJ3ZUDBbog9y13CC7z+
SIMl6XC8HsHAyk94ImZlD+DaRfxsVDkerJR4qPyalnZOTJMhuXtxMw4OplmNLEpYKO3Ky9ENADLJ
LL4yEwyPwpmO+UxhGR2ItDMD9X2RhdLWBXpx+HkdkpA96pUPiYqWE2WXAUj2UX9uO+1RzXNpV0dL
uO7FWNGToSqaDmYDIph2jBx6q3jyXPjGMyL+VDWELM4YfiyKlX8as42zdjjXXR+Nyv9HN1VkXJb/
JVqUdFPDPibRZBsqDsz/4ppsMtZ3cDASqVN4ljfdpanxTD6lwVGgcxrY2NfJIPJlvZew07fKttAU
ZjTEaT5hOKI739JQ5RJisLWbUJSkXzIii/HFQtjYWq9SWdgYTmzaUwOseKP98BKi0yphdIsNioWc
Ae8EF8kSEPHIPyL4my8lfc+JsEbQBruzAy1Ot4zgUDC+k+rfrHuM2Xqdxxe2weSd949S2Jgn0J/F
guBVzE769NJlL+PfA7V2ZT5t/MjJSRWt8kilu10rFUPgp0qz1VTexiJqaJifMplDJ1N+5CRjssVi
qVHvrgaPXjpwokm/DjaFSKeS/LOziGCf32vydBTc48j3T4sE20/sr50cIw8CmCmXnqD/4f+qzPEo
k594D9u4MTU9DEYI6KF0MllQmJOtORRUWQoHGWwOaSaMELIm332z/zN5sA9JMAB0DNKT4Yi5LJdU
iHGAaAKPi/JD/wdCxM32yZ5QCDTSv+hvMr8+lEtW4TGjy30awIK9ZXIoNOf08xmwwbzfJD8W+jS8
9NxdTKJC2PPwAcY5oWDdfeV/ODqv5baxLIp+EaqQwysBAgTBTIqS9YKS2zZyzvj6WZiqcc10t8Yt
i8C9J+y9tlkRJseOZrlk6IxWHeBSmB0WdeTb5UwEqs8EsxzukdCeSyybhonGl9CXq5mgL6bd3wJ7
dOYypg72JvdkKkJCHr2YPRAKvd5I7lLLoN3Vy78jUehAV49cSmlhQ18GbWH64r9sMHa4RrQWf+ZA
NNBwSNkAquF46M32IM4M/gE31QmRrX/CxB/p/5ajCkFHyH8GFrNawQ6sOOSaHSrnuVswkp3ryGGn
rWtOmBxalOczSuIUclthcscjaVYRMMh2tM6oqSTaBwVML4cAzeS54vOpaHq5xfxptnxiqqr0Mydg
UJqClMcbdt3N4i8ValXpxJ7IJ0HGiB5KkTriyHoNJygr313BUUjYEFJkJWnxOWHK/0o0XgxzC1Wn
nN1ym3va5xAita8RDEh0aMIHh2TLQuhMs/Nbg5Mi6e0N6sxleyokxtuDbAK8vUfmE9GzDvLRfI8h
SrmhITP7k1yAqaNDTt9Cad5X1ekm9YLMeBGWh6zWd4LCoP9AywiyilRK9HGr+DdtocBkcEZHE6lk
S/t7zzgRhPjDiKvTPD1XbKYaL05lXUgZkxELLssegbhNT7wjlSHVQ7LVURWqT32G1W16XQvrLxX2
sIAcLXKIe1MUPZBW6TR+ZdmzI4AsK3iiybIiZmmnkUBdfjE6RbWA7uEmNczJkYQu0Di7RboJ+KBG
Jl/xS5xLx+JjWuwCupT+kTc+Kdl5+RHyx+6JBSH/aqS9gX4fEoNup426E2fEyFbAMD/r/+XlKU1u
E9vKRPFBnlQ9JBLyGh5dIp5rYIOb5LyrSTjiHzXwEgzG0Q/SD0Ak7MUp+pF6J8ZonffWKYL5ErOO
J7NsLGAylg814ehUP7tDa73B0PlR6Bi/KCi8tuj2VnIjZGU3jnuCPnERt7ZaNCiVZn9qTMZgriRB
VoY43s9HFrVmDs+xXpx4elUaTWi1r2dCNdbHlvwRD5vx7lH3175rvDw6hEjJeTWUziczxK8s/FrD
yGj8vSqfym0yX3zKl61ompf5ldbKczBfYqHbKzk7kKnOKaBhCGyMUb8yucXRvpl6boMqXDCwr7xX
uc5nQgZyyine/icQrCdl3ki+JNZE12hJLs3Yywu5h0Yus57q+svEJseC0ETpIYKjXnccR2vZHcqC
n898WSTe2eUsDC+JTNgyAlZkDmBNdsNAeofKafU7LTlbdShYwgH/jF4eE+6Vt2Epjpx+RQqZPpk9
Ch6YHwr5n7X/pU5kg7YBCF8cTZGED0DsnIQx/8g3Uod/4PmHJCrH1l8DRwnuCH73TaVg7AZmMXH8
bshpQ0pDSoXkbH9iRbbn/FchvhK+eWBQc07EUXvUP7KUhgcNMw8ys7cJ65r5OQ6l3fN+U1/IzG1U
8VVzxot0p6weZ53N94mlMLugu6b9jtrfJQtXvesuUnek1vlKleKen4zGWTYqZpeAbCIRSWPq/gan
f8i4js2mZTT834wcayCerbYBEu2iDGnBmzL1NVnPLV9LXRmarZVTjT8qoyoDuYfwhMmLI/Pcqjq4
bvJwKOkIyALuh4js2SrvjNWfiHsqYd7TJo+Jw6OYor0Q/ozI1iNCJxlXIPH8MPn0EQiCXtkpyaMY
fsP2PhZ9BR+Ndy3/rAfGSbo7DYSJ5IW97PmLGZKJ0R1YYJFLE33lLdQf9vERI7S/C4nUxtB5yhYx
U7hSyS2JYtpaPslsjtFjCdGEftgiczDoUKWMp1L5Ax/6wnN0rThoCsU6lMJy0/5rJA+mC66Lj8iY
/VAhzaX6i85tGINpNlFM3VqJR15lySmgp0pQyBXHTKNhRXJJ5m6HJCzSVKwxIpkZkw+Hh8K3xNWB
S8b6PbdnQYwQr4cHKTY3/LrdoJ6GNyGX5qaNgF8eREZ9EjcNz6TKb3JoP1FsjPF4b2TtCy1ViCSF
qZqI2Ntg84k8JRSINa7JHdISZlXpI6ZCMAtSfnDuAxtLyQuBwJJIPSaeAfSu2721L0Rt0yIcK+Qp
olTtE3inmoQghpjemSy1wkyPIJz8Wm98d1Ffa8z8kCZNJ3pXkWjfYrpz0r4sRLLFGp5CjbJcBHW9
gRNl40KOQSflt6F0+A2npgbLZ/ET2pV/ClE6RNux2R/yhMux2lPM7pdMd8c/kSU7LWM+/S/pLnnG
dqvrjkKIgtP8zhPLTXaqcVMY9iEswsS6K6fipma4TcvpTsjHnQHnME1OnfzKIrKWViJRKQWERyXA
7y7GQwEplCgrSYJ3j+QyHW7C/F6HKJi6KijJumfrrO5mgESxaXnd3/wpMLBYuvcsq5cp+bNKFvcf
iYRLEAozq5kpEJI+AHkTmBy9sJqOslUdjQtpATuN5DS5MRHV05a/OrBlMXr9bML/d7A4w0V9dPvi
nDoaAr8Cxi4uKlrCOTtLanKexuxslcIJmcoGgh33BGPDFbBsXUJQW2LetsfKPCmqeYFZvDATWuiO
eQSBbOPyXGa7rL5C4V0CdVKIXdctkO7E3MAfVwqyE6LrKpdX5A6DHJTPocBuVfyeG+nJR5N5ZNBf
mCT2GgBcfEmZbGfZxTDkoGky0s/1az+V1044oBtB8LrXqGbNvmCItQOOKjD7WyPMb1nNTBOM84CK
QzuGiEia8VUZArlzOx7donLx8x0MExPLuak+GoPMzOW30ZNJPJxH7UhFYb6MBfwADrfiR2YAAZ5g
YPnacg3VXINc1sY5s071MO/WZjMfsJdjS6MQYxBdAUh0tHBJoKv3ZP2AZSzBWqKklRSX+CQ3J5El
6e1V+Bi694C0Kmb0UP8ptJfW/CI+UZ0NHlh9RiBFxNK3GI/oqRGsyNS62DCRyYUN0zWPvIkZKtKU
G4fqwVUkDwzihXrHCL4GECM7si0L8MA8Tj1e+ZWvLcr4Hq7o9GKvxJjU+e1Ln4BT700OKAuWxtMi
y7yqA3PIGT666/BVrp+NWpwUTbJ7DrWSZ5BxU8bOIT4TLYRtZy/p+k5cCZ1WX6o47EospVp3AFxG
ZowXbRoK/ttgXVay6IrZl4HPjTmawvBiKshQpLNZWfSoIqfF90oeNQdoqe2lJXZUFFroiTKWdCvt
NI4pjYyFftcgwevr6mQlIuHLOMmTh0H235GpYsneQuR4VVMM7MA9OFlcI/0WsJLMrsRVV4sZLUpM
GAQTDaxVa4oKOIXEI57zqTmvsnou6k0V9kZzfIoT6Szhl9JG7YIbFf6KgedU14Otntx6yOgC0+eD
4dBHX7fvVBjf9SJcq+KpYJCRVRZh7GMxI53Mo4QaCdhuUOJhXNRhT4nemz9lpO4GMgQUhBj/FVpg
4CJWcOzUCrERaKbRzDSI/uIttQ0nQImVI2vIUWJAH5KUWZI79BfSkadV97m2nKaLfHPSfcr7BuPd
ml3LEuiflnNofCQ/Hbx8bUofhtE+Uqt9qCTSnOrOn/AD/9fyw6/1/hlbfou6i5UR+IWQVwaBixEI
5TWSjxqqC0Jcsfzuym4+F4VxoRbLVCFoJek0j825GvXzpocDimHJJ0J9fWI+fOotBoO1jw4unBJq
ycwvcYpIlscX6N7KlWM1bCWJo1Ws7BSp2pdcX9Rvc66Pa5IFJn3EzDw2D6znBuWUTO7UQj8kk36l
iU1nPLpJ7UF6YlU+ugQrhdRGvchmgmJKJBK6VlGGYbksIphryF9PC3zt2YI70F/Tj944lfWH8Ad3
n9mM+/gcScapaviMIyf9lmAO1Nl/iKjKHY5SwUl06mCO1TKiJMeelnF+iWXmRZi/ug9FkF4ZaA2I
4QD0H+XoT6GNnu1m/CEp5869eYXGezZi1hUtTgFHFuVzqMxXi2Yiog5cUUOqdYgf+3sNK7Q0aJf7
80hFWY/PSeqpntSXXicP9YHbRCP+OwEwk44DAVL9kaW/X/830DDniA3kuTyMxofZRHsdAgk0IMLJ
5TsCcKDN1IIZi1+2Y6J0SpTqPJsfs6sIFaDq3Uj7iilr9mEIwlwaD23FANs1kGfGkebK58LYAbxy
FtJEpfzXpDvzttOkGRO2JQDKNApEmT2oMKmuiIS7mNiFwiYnXDxd3lGyfipoaoUtTo7MF+FSS8o1
99dSZkNm+c2bPpZw0Cx9yThOKB81PFr4HSNV9Bu+IGFyV7bvsdTeI8mYJkBxPBLrfTZowz/COfXK
NMW6Czu+7m7pd/ZUIR9kNeQD1jz8oYiCAPuvXhQgSpn+3ZniJbywL4uHmzrrVyS7GnOvXBNYIJzV
ULo3Ji06Ox0tQc+/jVTGbxypMV6nNp4P0lXbWRFD0l06BSpKqdiP0SdAoaTegpyPkWX2zuRmERoJ
BmkYDsa1d0L0cNIpFOOLxAqQ7QwrXXF3ntbID3k3ljH1eSP8Mk38Xmspr+nXjEM240B35j4MjGam
TnRCja9H3FuQjdxNnrDiBMtEN0lYSDIdV8uQGhbhF6qweXXj/67sUs9rJV2wEt66MrvP4n/F3bIs
PPkgm6r2MDTjIWW5DBIgVA8pv4pGP/Cu8Q7ow1tBghYN2NcWG6NpuZ4YtMXRazGEQ07I3RJOj0lY
78BmQbazwDSqY4cYTYzZZUDacELrb02kXLII8AXggTG5yYn+qpg99TtfKKjNOkbNdt/87nTdtST5
LHTFtccspJEXMuVexS9J4eWLUs9X1kc3ibs+RjSJD2PFLyqVtVfyS+bOCoErYXCuqMYr6TgODZNV
l0pk/U1UnRcDxp/5yvhaGBqL6oIJVmVXouhhEa75SMkq1cY9530znaoiSH6vKjvKgXy76djQaAx/
wv4dro8GvkE3ulGa0qFFB4h0XoRiptxn7bNuv0mpXLhY1PJjrT6KxjOa3AOHBfQJQauGsHfGsoHv
VXMsIgRnGtdYemtjQOQsMRCttYt4oTKmi6oeYB8QzWcGs1BjvMSiUmLCj0VCxu8bp6esom149z2G
zBZwNYeWIrjZ2Hs9k8MRm5jCCxGBQq7RrSOMooTFLenLR3k9hHH7BRBY49UeWuzruBHi3cSyNhSP
5ocFFbrAXELMa+tkiK3lhR7CUSekhQvuXebbMijoskXjN6gnlHAoJ77+1ecij65EzOLJVzjAbL3C
N68Zp/xM7ybMO4qBNcZTpI6nTjV2c2g4ItRT0mpV8g1DKg0OR0yBhLHn3NWRFzcstyZvkFpPwtkm
4GxTFNmta5QXDFCLGDAdQkABa1z2pYJqEDm0u+g01Ym7Hboti0h9Yrag72WEWIzSVCamAsOdAbUV
VxBextjTYtK8uX1NnYFIf8wVhqqL26NiiGWnMJNrMSi7qr6U/JbqNilEnVSixJE2MxzvjrXLKR7I
g7vGLycR0MSTsRVtoTxns+3ORfUvprXKBBLhwqc4PCzdr9A0YiU1iuKwWRMotTU0M523qOTVCLjD
jZos2MlmrqXf4/lTHEgJNFiv/Tat/CJ3DehAm5A1Nmu+iXI3JQzXemTUDavxnkvgqTnjT5Vydrc8
wu5WGMQgDq6o5vem16/Sba7hbvQxhQtV2WemHd8MsMFVaA58PS7PRFPckc0QrvvhuLnuG1fZQVqY
Woxr+wlz8grCqh9St2ygfwuR1+xNfsRtJPqDadjZODpD9CvPFC+Qfmls+VIRpxy6cSire8E17Wwa
/UFSD/kUH0qOhDnE9MGevY8cHbrTJf8yBDg3GBKaGWVtIR2QUxyHecFszQyFPw8iPPalBqacKcdD
0YAydDLJlicGl+R2q5iImdlMiHDTGCnCpwnVRpGV/0+PjBNXW2qz8t/0bpIzYWjrm8YP119WXhzG
xlfalrGIK1jz3sBwIvaJOyM3xK5MdvbZuJYndlu6tRwbpEb54PVx7uSpslvrD8QTbLwlH+TImoLJ
H1MCZKxjGf010p3xC6mo+kmvxsS9cJvf4WOushtqUZ4dHSmtXcS/dAvddnrpGcgBfG7Gv0lJRzYm
FycxX2vv9LFE4ArXDCJP7ECVlfql8X6PFlc79BNqclKxGXeUu2nYlKjOgtg82c+dxZwvu05o2svL
YroKw7gJoF2S+Z1ACyiywRJ06vSfcrLb8kTwnN0uIstGCE9s9EA+ogVDdaQDbGhHJzQGR0dH3OoH
kl7dqQkdAqRhNLAyELwBZemSsHHMZXfdJO499sSnZdLw6AH/y0QFLMinnBtxdFSkSRukSmvQQLe+
CHy2I8my7k0KJtgqghHE2EmF86D+qMOKrgPrrZVeUa22zQeDID8L64tYFRfIkheEXypgcSUEdMEm
TeI57OGfcezbOg7bKmYccCkl8arjebyrF40CiLLr0IQ6Nw63yQ/R14ABCph9og2wHgomYAO2F3T8
+/CH4J6KgzyH/G82QTyYBJaACKmcNXwov4RXg/+gU1hHpFVQY4uwlDtCnqsDSxwl6JAemo1LPnri
vfzKBm0fflBzm8UFkqDOjehK147MVke6TtYnAWEy4sxAxIEwF9eMZWj0Nqk+CJxBSjVc+r7ilh6P
xINLvspWJeHXXBsOdQqiF8Op88XBFGon9bNCF5pGFR4NMkM5weqtiMOar59jDIuRm2DdjJDdRqjZ
wm/t+mU8oR/NaKvD83KU0cvCUjilUot8d2+q26oH6phxw1p2sxhFpFPOS9Q8av4eQ6LrHwcTGDV7
AeumiDuXyTSmLBRDRHobnComeUWhRHA6log2d7GhXPKousjJ1eDER5p7sIw4sDoVBhmhl0ZyxB5b
2rDB2Z6bSDtFSJijEgdT3x+rIHIwKljSTe3CqyilV7mQbNMInYKkHRyh9ZifyEw9Tux5WxdSsX5V
mNqqXaDsUNjauc0jYjnVp2pqRz37kio3ch0RxFhUmh/SML/iFHF5f22CisF8YfacAvCUVUrz0iHS
pIZqAp8WeShl2NKzSF9cFdKM3guubsREnlLNPLHOupseoJN+Q8tL9KMe68founwOsXwTIvFG1ASQ
/Q3i1V6Zp0fIkfTKOOuxcFIvLAyNnXCy/kSpvo8kxNiht/39ONQcExYxAs9E8XQZgNFKJIVxEDNu
FPI6zEI5Zf8YCMnWcbLfs8Qkxep3M4ITxDKHoZaIQ4j9fm58opGxW+o+oRLXheKE0xw94o0UrrOI
jOeaFtWpbpcTCv00hLMQnpEWXgpZdgQZCOHP5lIQAgFPv7B86q3p1mIZ1K/8JU+wS1CIdAaETFKB
VuyZbJ4Xbpk+OfLJ/Et7nlJzfEp4AqPYOAD5ck2eYaAKjQRjh2DSYl1exZCwi6fN2ylYPojT+uqt
j9L60GdGJT1/kvBcZXgvMC+w/5EAqobhIzqI9XznUZxHRmPiAaWqxfxSOEucOkxESxPJHzOIVbGR
TpIHhv0HUotmIBywPHqQmHgFFX80GHnVtJFzaNPsSRj6Nnye1tQ7nVZ4pZqfAU3r3Ejgj7jrQGv0
obmHJdPH8ZXcCDpHPiKMcqmA9JI/VpHY+RL04251CvE7q8RT0vw1RN4hCo8kYsPFalZ7fMUx8liJ
gPk0PakLmi3mBFXX75a6Oy+hfK5b89wKwnlEdVWJbPh2EhYaeYmwNKegEUqkxTsGuMzciWL0wnwC
6bN4Ept08uN2Oivc7IRfNiD1aUK0KnWrb3HT1W1kB1kq7ccxdRnyuBOSJdgXBfdivt2LGgm+KE3x
UTIC3nPcp1r0bHr1aU75KykyBy2dh9uZth5lCsST/exIgxfqSzB0XZCuZUC2d1BdmOcpv2rT8BaB
aywGHn4V9MyLYQRkm7OQzWy4Vl4n0mryS0LCHI+JR4O0bKnkhLNUxxHhZM7QOJVPAzxfbfAiahxZ
qALEoui7TjpILwn9TBisS0w1yk9gCuqhcYVMpCxuLnprXHI1uzZDg/Wqu5obTOecCz9iaPJoTu8t
WCaMNjDAd9H0zBvTAwNnNLl1EFsot7GW9L5iPJQhOpexylitP151XCrdIVwG34pDj97A6PrAlavI
X+ro2CJ/s1gJmo1+IiS6+WtFTN3YrpBtYtrWwIrgXxV9LShm0rHzLDy2bKEZXZpuGYtksICHEcNt
Nj6iXkTENSm2uTJEHaSDxrZEVBhfi8OhRSTICNHIweaImzlM9DRXJV0hUg5rQwmg4IBKISvNziAe
kjpEUDPzLIcnXeZOlDWc+lBHJ+2oRiGFUuLLGNj9RCTfJWSqgw/1B7ONB+az24dsP0AGexIDwqoK
iY3DCy6kNrZJrHq2xaGLeCJqI7aKNUoJ4060zQOpiiqd1jy1AVr9SqeY2mX1u7H6ZU3LV8tOOTT6
NzvpVX5qLjkXd72Ur0kwrrgpJkfEFILFMxRviYTFHyVxF/f3jhQjwyjQgvV3MpzvVabdtDm9KRrT
7RFIwL81RhzMwzDg+51Q+Hf/1TyAHaidBumB8TXDLDZC+vN2J4cgrujGJroxCfrSRPs/0v5bqeaZ
JVDEdl/EPGvK3xFJwoRayrReom2mdcC1K6sRG54kIMX+GPED+xlH497wHK3/d/pPIlA5yzxJ+t+V
wyk7CWl6F5v+Bp5eVhj95vldYeoA6YcC5R8y3ZsZYo+sq11bEQZsKKfpYvHBzK3IlOff9hHrasU3
h0rbsrH57s2lZg5h7Wvcp4viTci8o56iH2zWggCVWetls2Jr0IHmRbukObdwf6SKwMzskPjnVhqZ
PkvEx9ddtVfHyrIBstksQrCk61kFlzQzlq40PgMMiTladRhRsXLP+XjPXwUuEFoILyOb9x0jVYuQ
qpFSj9SVbPd+34AwL0Y7iwKTGWU3JZCF3dzMH0cL6XrV2SAPEVXXHHkhiuom3u+s2M6wdan8grnL
jhwfPn4BkQeOL/GVkO1ZiVtE3xEUosQsrNu7wbv1j5QGPwI+IOyj+Hcbl8eyI0PA3EQ3pFVZpAuk
vd+LIiua1AkbpgQ7mIKBYaibrPQkGMuZQCahcscViwzR0B/Nn4z1U41PaFIsB5G1I+/WqdtXZBah
kjPphuw8MXzrzYGoNvbYM5BucwgqG/YRvkON6kOOcA5ziyNFl5QAh1IFehJha5G644cyDnv1M67t
SXRCPUR86Wh/iS0JpI94sRHHzl6+Lk6CKFI/aH8bXfX6b2G2mxz082qde88uB9x6lriPFtij8CDU
NAVmbusyA8dFdMNMdRdmQfOjk43Hgj6iSrNnGKEdso5harMvPOkGa0446FBpAkFLTkQYnaUYiDwW
t94VdbDsIJa08rdsFJ6OPLrc5TzruSe+DOZYiuIqPxZTq+4m9vuFQhfLacTBw2OqJiJDp9AezaCv
w31ezez6icbcxlzIK+EVrfkFGiLG3+qkJbaqTFy8CK0hZyA6NNkngyjcExRoK3tEbbLZntpHg8k3
9PnKHwUF/LQCGBvQEcSojgKjzRzTSt1oEvdQaxlVWdPkGlXpkt/HqhfNpV7uraW1UwBMIzgi+LYy
s7LQcFUB6mtnMEpqDgSPIlTPYbNycftKavnacpTMvaosvriqfn1G/TwL04l/NXI2Bmm7ep5cNStc
vRmcSnHibGTDfupn9UCE8KEaOG12lf6uVcrsyAq0D/ZLFd4PmoYDKXzECGvQJ8n2EkpnMjIns+iY
OojJEe2OW6OBIoHaOkwAeMP1j7hwJlV7uL3HJWkCtdYDrMcnLRxPrKfq4kwxAZkDzI1an4WwPPfI
nUsmNwxcUwEBWJ2cULYt9b6NFi9F6cFw0xsssL403ET3upke7SfU9Sk+cWeF1cqBOd35yekLmpsF
X3L8GQ/quQn7K1OZkSgSTR8ffHvJJH/MmvVeACKJ2EkZ719LHeRc9lwFV8rIr4vaG4ryfyZLk7Gb
vQJBtJj6rTXup38VrJG/bMWwBrJWQkE9MtxpMcXFTCusn4Hsdq3BkNIfw7PA5KAssmCxnR55QvGu
qpuxkFyOs7BNBe4zOAvKBbEPI+1EYmojo1IHHK4X2l1o5X3CZopxoi0JyT3OPujCqCaJLgurS0Kq
aijT3gIE2Tb53RsQmQRsgxSjSzrDjl16v4juMS3Uucn8SreAgCj+d/3qfqgCVa27FE14Zk14Fhvx
BB1nhT5k2R1GkDI/jQXIzXgv2xpxC5jSKkED0hLA0mjjvT42PBV4qvlV5DmiN05Vy/BMC4EF60GJ
KTja+W526K59FIiMjySKP0ssEYxSdlsc9gSQcdqwD5qGI7b9c5Z1fvNDmKXMn1iv/ka64GWF5UlU
ahSv1U+XERHOMbRlD1Gt9MeaBd/mtmPusqS/hjcmTDlimUlNv0AH+k9lr8xmijkkYX22gUVgzMvz
WpIoJSon/p2U1WFW31ufJWl0ipqLJQnX6JA9EImnt3Y4agmYvehLLfIDydTFRe2Gq4jt6z9T033Z
QBav7bscGL15VmrpvMTgDgoHcYPkzl3GboFqEauNxNrMii/sJ/KwfACfIevtsPz0Pmlr/iqU/tlC
mpE0nrBF1LXw1UdXnemVg/KXuoRnUGTn5hgnvHKaN+MSxecsKDC5UhELqi2dhO6VUHH5SUBBZ5oC
hCZeG0es/8m2RHyBwLVNZVTYQMvwncYbM6LKDxUrYamPbEQNCQKJanQtnu8GwyGq46A3Mu+LSCsj
+5bRlRZgqFf4LT1qjImviUFoRR81EINy23ERIBydFzIMPzvEGXm+3vq+vDXlsv1Ay/qSRMml7JGv
Jk49JURa7b4n4dlcElp6SYOzIh+okrmg2gO/y6bPFjokolsqT+Qa0e9EIou8WvYNZ5Ilkbcj7gsd
BZPik1rumyhWElyeUvuyuDudNWovM5JGXoUGfsIZtC5/eGqhoqNMJxp1U/Xp/lJ1fheFNLDMzGTY
WG7Xs6pE1YHmNVUDTqjsYFF0iYxu1xTpOA32zjwLBVKW+r/ZUuEEpwcZiVKpyIcFRc4AibGtMJi8
K0xoMMdkuqACFUsTA5ICMN1wRrF03/6zlACTqZtrHzBZEdeXaGVUZldCfeIrC3wTxLM0CcHinj4m
NhWVw7IkSIo6GPss+I5xtsR0tkD8fEWEzYVxFa8n5Xr4T0gsxqEDUvIShFisNG5LnCwWvn1vYsJT
Nrnv6gzKV46Wy0KZsMJOwr8gZFdwa33+1FbjDvCRn0fdw5r24efTEyQlvDRe8QiRgQJnPO8cPd9V
c3/KKNl5CEFFaWiz0Pzj16T2HM3jwFuuIx9BkzU7QhEf0lbzopJze1eY3dFqWwhvel5/FJrxMtv4
NeEViPMP6lAgEPexXW9ZlV5pS87yXohn2/xRvmoS/Up+brypy1PZGighudI6XDRxuOiKfjZq+Bh8
X5PkD+u+fg2Yn5EJTrV8rA2enEF8FjpF2tTf1s75lvi3lH8gxdwMt4DmjcxLco0cAVmZPjuSLrRa
uZn5ARYR0nMGlvuWu76P6HSaew5X6f+XQhwig2lIHVUuNVge5Sv8ZmU68n+AhWdgIxEdpRYcbZM9
F+zrWQlNeFq0q6Im92rMH4WVPKEgPRvgoM4igpBZphfeuhffzDAhYQvOK2a+BSNf255bBBEh3Zq1
Q04y+0DcfPAqLd/joPwqlmxvrtRk2iv0umIDIdFpN75oLyU7/LS9s9y8k2oE4yx1Cku7ip1wUXlP
a8E8aYyWcmcaT0tTugIQjWZiPA9CpU/Z3LAELC2cxrndNVwO0efSZ9D2ephNF/AEUQPlX9OR1fwT
zOKD/M2XAJkMwSg9NGFensCjdB46VxBvIVfA4HXKr+ZnZgE4hCeDPGvSlogd2vEPjYHNvZvm0gsV
OrAefKviIToQDowb1gOVYNUjlPuKgQFgOMtfM83uOSgWDopcjvcW5Utc2iagDklDx9M+V6xt1h40
EKExRHB1e3BEYKFYmaWLs5psrqluin0uHMMqAsjOKrC6Km13Bb3Xz2UQ31C0XIFFkT1xIw8U9Gou
PkaY0grYXOuqSMbVkA2CAV+q8aXHxinKKTD5zhc5RnuZ30fLuOqNeDGifJc2VHeyhgXdmwiGaTsU
2cd4nI8F+YB4i8GtWPgwZ3Ki45sTV+Ut5oURsu84H5GQ9TdlFa4M6IzyEdfjva3Xm1WKBx0SR5k4
/MjxL7kFieklB6o5/wwW4hHO1JYLpChmzlqaiMj9DoUcSvAXLGIURvORu/xYSaQgeGkCMjl2SkDd
xerLrETmQTwueIm/hGfEGGPpmquRTjgkCk6qzpKueSxezbkBP2xcaPlOBh/3PHKVmAdNYohI2sNG
Shvw+qiYVYQkaC1OwQarYUstoR+52Xi3wFWUG3AhRTvIC8QkmKE2XmZGK0eLUBXkfrbWkka1iZ3N
YAEiAVblxAN2AljHmTtyVzHaq34SqMlamwUNV4CiKUcL8HMH/4aJqsVdwLDMl9AMklg1PpIDVmbx
VDRysPYHyBDIvtE4oXzH108dg03VsHWbZnDR3IlG6nf/WkX5GZrWVaZPsKeuvgjjztXwBzN4i3JX
U9W9jhquUbO95a4FbITiyiC3wKZBiNPIxnjH8kzHtFptZC7Aea07dPi9a9nW2x+tSQ8mj32LJUtR
fbmscSwRn1LmwdwiCNzhcYdZ4Gm7llWTjX6dRS27CAODxhf65Lz5XuZ1r47YwjBRG+UHhmW8X/F+
XTqnlik16ydIkD0ReCz8TTdldCsjDqr/W6BMlBzA6GYgV62F+CHjT+qAT+IgrZCbYrf0wwLEtkAu
9O8MDymMrUMPTGH7OEOqOHpET/kfSeexGzfWbtEnIsAcplWMxWIlBcueEHJo5pz59HfxvwOhDXS3
bZXIc76w99pCVO/G8TiquXFdkTM1qxYqPQO5rLv09FZCx2aqQiA+WeiVYAGngczMKquz0OwFRoPL
FcFJJ0dr3t2qIb4NH4sR44kow6ZvQs1qw5x9o+xYoAyMma9fiRK2InmTKQJsgawu5uNlV3jl20Aj
lvADI3D1pJcPPsCxVCNmDRO7rI2dUR6aJoh9EMwbeUu/NdI3h2cqZ6+9ilpZe5uV6p2tBBUU8rAf
fGevI7+2Y9SNcXsdb+QUm7Tycn9Tc3sNuxTpQTFGC4p+AcsXWwZITlkP8HGYvYY5HfNinovAKOM7
Rivw9x4q5eJj3edAJHWkqb+nYbGLfvC1m/k3E1ZOwt8xaogm031pfWl0k7LCFhhr4+TkPeCOMnU9
UqAwzWYxzCxyzkpoLlAET9nyg8Q3Z1805yShs8aCN52Ns9qDRWzTK5mDXRetUAXV2ScoDcLi3TS3
B6KIrhD8kelNsnfBMC48BJ4q2SnvIS49J8YoQg5p+m2+qduNSVlOh2N+9NYtlsAZLDZ/0jglAU/Y
Afe/xSspl3AJhPEoFE64GitrulJAaTB9HtvXgrVpdKyoAjSY0/q0zFYtAAUFRIcSnl6K5kyDBaP/
AKhTf8fFhG0HPT1Ajxj3zR+TkXgu+jDG0cJ/gMXU8qBCuw2FYNTxQdMoKHyZtAGsoOimUnTRFvny
ldTYmt5ecA1KG2yJ6i7p0r0S2UtIsI/alV2G7EoICTFjgUoQngQb2QlHGig5yCNeLF+FA0mMK1+y
8xQSnfAYxov8hzL4s8LrEsM46HTCdFR6uKcwmpeeK70rPpalI4aBtv24JaElT0LhdfHprLQU6Vvl
Z4JBcdIh6/CV/q9FAwHAO9A+LXxGlXxnY3nL8/UaZwCWkvy8w+Q6rURW1rLEtAeKs0Vfn5xQq6JZ
4sqWnZbgho9UYewh/ZDFFdDgqZQujOV6uHR5L7AT/IcLWGk5V+TT1n9tbIXXERq2GZCv8DTn/CVZ
46uMb4JZEg1kL3Y8Tpdl6C8NfieQBvlL3/MXvetCmoTcRWWSRdm20eywJSFlDVR12Cdq0PxNcSnP
w1856cNGbC45BUc2v60dYE49WLYqGrb1pi3wRYoorrLn2H3X689sqWw8/74sH/Rt0VeH8/yts/2J
hdazLqJsZ5IK+6d2FIM7CvfbRIQuUaBQYMikWK6mq7o0PfL4qVkCbx0uKRpRC9n5uWb/NIPQ0sOq
EgIs9AMsKYSBbF1S5yCIGHzxTWfgI2rGEI1VfQhIgqlctNoneh14EbcXNjLcomN5YyVT2ZmssDqs
HzIqkXyK1HKjZgVxcylwgTEn8SHf8FrjAmMuEywQtvf9F1HaUUt/RQMr6cmFjtxUe1T+cfgNdcxi
GZU8oM6o7BES8TZdJxnRi3TLafUtM70VbCItLrxVeOsTYHFDC0RS9REn+RoxGPjCHe2Msq9fyxfj
TB5hpT/90Ib0q6kA2aNVwAUTU9dqz/YEGnXTI9gxuL21og34UPSTJmr3tS0fc90+BNJoVIXPeADT
Ml1+4qNa0LVUIHFWDi/VCmpdD9TtR5xL70Z8O3IRWZAHLSq0dlD9KVARNeW20j0WnbVPdnIEHLr4
+CqkXQdQzRcA/ujwNPf/2J1t0xIQWx7oM/9klMDNP1LDsinCxShFYxyfkxIxgaZGmdxfES7GJTpq
YpDqSOaDpTrLs7OVTi+ijJ5p1T6F4Y9kgsGyLQGRwql712XSykfBR/vn9wm4XPAJOIc0UGWpvb+I
q+cQ1XHzQaNdp78YHSHb6LbOorxDDXleU9Tjs+HOrKkr8vowMBTywlqsPONwa1gAIHdRkDkI5E9Y
hKRXG3BPMoXYmzKjNt8m9mAExSwrA7nynH+y06JeTJxc8jKl9xfw2Dt47JYTdOhtS/RIsfYZVMGb
P1tada44Tzv6VIk+tTIgQ5VkJR8R7OuIxXsOfiJSEY4AUD4oSofkfVaQa4OsqMC5bE1MuqIQsk3h
PjPCvZDDKcU9LHv61waoGY8/kipJvjha+9egDhbW9MvyMOHIT7SfwZImt4ofe7u9tEl7wgkBXmRh
udxsRuP+bf9cGaYMP0CcKP/1uIQ3IALME9neNvk1b2m/L8Q2fsmuNSQ/FNwzKJdJwwPozU+uCEw+
FocopIlVyJLb91hg69XrQb1YF3VAXpzkbA2sSE3/0yBeA2AwQRJL/vRv2YerMqvXwuCl1nJ71rLo
8GyZNIyNOxFM0Vq+pZPywvotdlTtnSgl626KaPSr/Gp6XbfcSn5aJZ7SdZt4mMtbjL9HrNB4qwiH
FOWK9l62kgvtaGqoCGME1mWdXy+DPTVvS4IqtldZs7FwDtdgzFmHKwtCKLp4dCJJdxZQam8p3feR
1pGv6G2B+Hzj5e75BX768CvSxOozM6V7a30Ux3iavxpfWCdDjRc6pzL9JOW7vFhf7BFzKoupwuxN
Tc48aAwMwknpC7ZZtmss3SawgSOICvkFyORjllmhAV/kDVa2HpIdW1jzpW1wSkrQhpp/w2dUmi3j
OtKMLsevdr5SDBPMgbzNyaFpiTs67RJnVOOpKt6epgIIG7toJrrhD9MBsUif2dQ+9NJAN+/Es8Y+
iBJ6JRBueKUAuA2EI3APyXB6HUKPnSE5Eqa0NxlY0vaX/7FiDXhInsJR3u73NMNGasaPJIOGiaBt
uLQWzim9fRlMDvfxa5utJ+PQmullH0yfO5eToJlX0VgwqRDX+FDgs2HxIDPh3HU9BMaYwvy0zarP
yehLUu2RRYt98ERoVcWr073iEsVGv+E/In89pn+ZFC/eCr+QgG1dJkwPAjZCNUMjv6Y/YsA4qXFp
WX00lIZmnEJ2saV68kqZ2x+yRTwlXkUS6BqHwHjWg+2KdGnbIkNdom3qozW0MEyPeH76wu+OPhLn
pQj+SEvvwtmrDkNkj7pRMbErr5AHT5KAW6xmigFsHK+eA4U3Rpc7/MMY/MmZW7ybrRLU9vBMOmbL
5zHHxSSjNi1kj3BZX2l7X5BUr/qV64ZfG8YJ0S2jgJOr6NW7ZprvzXlWq1BcEacXY4isj+gbaoOP
diqwRmmXmVVKj0YT901avcV18iK8ilf69i+FY4jj+NqhRZdFyKN9fIRXLRgXl4eF51u6jATFSWeG
b9qVg6T9+RueXloTINYyQPwznAs5Phcl0R/xr3hII61FArE1D2WWn73u9cuPTAt3ST4t9EQCq3JF
CMa+DJgo9XQr0Hb6OZTTDp/TRt4vIgFL8yxEviCFxmJ9NQnkb/J020UNlUoKgY/coabX4I3E5XNQ
iMT6PaDb1fgxdMripSww1jHxzIUavwEwaGXu59+qIYBg9Qxsuy1JTv+PBgcs6KGn8BtpDRJuhLRn
AwT8PcXKHN+sN/Y8SxeOdsepiB8okMX8IpXswVk9ONN/0p8EEQMQlyWJBpbDFhFCGxFCLToSjm8F
ytUimWHHiTCxI4KuFOKSAa9+1JyfagWxHZEBWcaXkt41/1kIw61AK4snNtwIXMxQL0EpDNvSvBZa
cau28V449bGduinj6KSyemZw009HVuj0ICH90aXFs0oKzPT5E6cEWfBmpTE29EvELvttXoh3gNUu
sRSu30ZZCUd9IXlIDqSvWOd7coxNsQ0ZZQA6w1byZlAf5cFWxROUH9KMx+EMij3OShgcUkE8dS09
cp0aqBztrf4n1pKjpSyXxS5khwnvyOgiceGhHzN/mjKfbTn/DuxDeq7aB97rB9ETCJpPRjOfCQA6
siieXcXk3yBp20JZoJMklYp+ldfuTmR0ea3+4+iJV2pV2uQC2e8i/ayX/prcckJ8iJ1raw8UCeED
IQnVoZnI4dLh1EHRKCNIF0rXoJTqGgGVr9ODGitexWtSAFptYihIdQi76kKc1cyOYRSvLj6Z4fCl
XopRDlM+rgW6zFG57cxXsfA07DEzSCvYAEpwd7FS25isLiJtBgwxdwENtrCVeInxHJEP+sLd87/h
EWT0/zS4YPPCjM/RG/GGMjFaGY8d5HbRAsBNJG0UYYetbtWNiNeQueGZ2NZzBa9TcYd8uSRk1xs3
a8eu3hjXbOB77RPe2NZZNuJrsvXSVkpYUwMWl3hxZJky6MWFxPq8Ut+nfGXrRFQyApsVSGhcBwQa
+xlVKgvj/yWzbP1/zYBO0P095gX5GzF+pgOPT9gDlpokGK05wLYOChDXfjejR1cvwp6HmtBSsWxh
c0bu7HekvHVt8mXNarAzHtUQ4dFT2My9uZUXX8aK3mIfTCCZglQ1a2qE4Zbj2LFTzJ5mlUG4o3M+
gG7/hnO7Cq7KHGp7ii35XoIettww+sJhskinjmJpgUdVGOx0DNQ7Rrhx86Vtft6kPAAVD1DwynLk
NExgbEjcMXl9WxJ3drRRPY+nzM7NpKFYUYQbJxR9NbPahiqlAnIvdLc+xmCylpFSz1dJItxHODRC
hvjDVHRbzBDgc1Vto4BxT/bNZQoUUmz07ls34VSeTQnKt5Ud/RzDHDGQwoE4CuOt+1B84hx9IjOC
OiOoavmpil8mXYSyoCbnAjdqw11gnhZt7Q6L5CBpWyekVhbBH7yq0n6rUGD1whiuPKMVebDHHOKs
TTLbuGN/ILsGpN5B77mcChedkMGnOFC1E3CyTKOvMR2T7A13ZaxcK192TCF21wL2j/FGQPU2ype+
+iDkdOmCsZKDFRSoqrSXfFova3OamVLIFEk8/s23jkuRHalMG1a+95JiC8pnjmBptVAnsuRb8Twy
Lw4pUSzjfVTaNwbtj4mHwLwb7jSlXj/PLl5yt2LuV9vdhR1YYMooouc7WjXgDClRFZD4Ak00gndM
RoPfEoBRujURqnqzUmcfhBkqhGeyKFdNEN/7GXXLNL0fgRxsKsy55NBsI0W8JU35lD/bQzcCByBP
CS+A+qAopNwyqZY1UkZT1GTiNW/Q4la5ozOEIXjISQgvztfSnVCIyrvokosu/Mz4Oas5siDMyNo9
7rfLmrNl2OP7/kNsZr/5YH6298NXheJZXzxdEs8usi1Ert/CSnEraVepNq+/gd4TlDwMpH2Yu/Pb
AhJtjqy8GduOxbXT+qiS51v3a0jaV1OSp7jy+1qenADNMc2XzLpZxdDfMdFZmOikXFI9PpAZZTSn
M14yAlj+6KzNhLtmkVFHzp9ZJu4EKbbYe4C8u7tWRMbAnJycloRO+U2dMyfpF+YZ5TthEm9gIZ2s
Xp+T8uwm0rtQNimlyMiVcdNDMYCCWjrL9+9ZgkjHnrVp50AVNr9fjGPX5w8MDCndczrESLK7Ea70
fAWXfQpXoplVO5TWW5J3p00br4S2MeJgsuXSWlae3dulCIecKF55bcMsQ3KCpHUgUEdFK1zpoThb
4fYDDXhaBwNfUJH6zbynKfY9I70nBdgxP/dgadkGOUt9X7y6xt5G+ID4Gaql9BWcP83Ou9JB6I7J
AxAu8mCG1QmwqJbc4aI46VK/ik8FZa0LfawOSzC/rr3qTDilzUthobZ82IixlH2N+uvXlOyX2WbR
SI2MjexScdh3UoQV3KVxSFjfKR3jbABpGl26lp1YJeMbs2BhpvJ6KZTK2cY/8ueh7TP2AYnNAcfp
XSIY4OlUuFFZqnZHSiXv5FvOii2BStZoMNG7/wnDqZLcr95eM7KMeuTlhKyok1cMulcJ5HDgdZtp
XWlkfKPbrkgNaXq0AKWpviOtyT80esGB4kYftHCguDE5bhuuBFMPyp3daEZCH/pDA/1hOTHPgOgr
WQi1MCmzlWX2vVo1jvbOxdgVDs+Vgn+BtthWKyI63AvZXZI0gommm5YnNwITIj6W4RNBf9DO9W23
UG92Rlh0C44AjtYVtt+OjV++SidO+xK7fNFBXN5wWxIGZHGWQA7MDKJ0jMemip7kIwDQMRuOYjQS
MwqVxStaK0rfdg0T2IzJbFXZm6Klg/6941kyYt1ukktZCy4ediXvnW7GFMs4Uwxbqv2eHAQDp06m
sFCz0TH/zX8UZ6LWjnxvZ65T4FGkuUpk8Zy0X6M4XAqiBWemZyTAdvyWqy4wH/9uY81p0NIr1FRM
tkbwp1lxkQbui0Zj4GYE4xsCX67ftu+eXZO9lXZ7b0GbtkOBU4PGwQKauf1FinX+grgJ71L/ka3T
j1YV4aNtH+5uK2PJyotlrZg47fzlFgeP8SU7PWEt/d+pze+kodvGzDw9UL8V7ZAEM1hh8luh5uhO
v1pLpT3CD0Wznevptep5+3DXTYUUDOgwYCqc4xF6SkvbfobcVzqImbSEEBYWTXDnkzZG6Ym4XQMG
VQbyMAXgwFpQI7I+X46NHaJJE4OI0NxWJnaLI9zTngBrersbdIdaiizGfXqHYUYgJVPJo+Jlnawv
68R/2r1X5KBguCCzO+uEm4JEoWxbf+x+7igxV4OIOj5ZvmE2eiAee8m14txdqenASqQliWbZ6vUS
5mN98QtnwgXQ4QKQsg7ZI6b+hTPYtlbCi2PTTdl17OBIdRyOCtZiphFeg8tRFzJm65grhX+Ms904
WJPtiYriUceKC8jpLMjirV+WaD5Mb3TcoBtakpwQ7vbkMCXo2WLMHevxZ9Xk8FbtfJlTwV6QDml1
e7I6ClWM8exss+aqo3RasYtBRoMysLB+UMTkzVy397m3CKxiRcm2vI6/RTLPZ87zjRDV4QhRxayT
vzf8B9Kc/ZgkBvqyPxLHpfwVYeTIZsUGnohG0wGF4BTShHvNcioeztSMxAM6Ryz6kaRVA9CDk0e4
TYNXBkjFJkRKYp525U/cv+KPGEItZj12eTiz/2aWxc44tztGvwQreMYUKWBpV+DT5ZFm1uDgzCRb
e8fuaY+ZiModVIkw01zYmah4CcHfJsia0wavgF89NZXpSt+drHi0gfyQcpo0xGOMR74Ng0GoPlyi
Xcf8RHFrogxmfM7rH5B23pF3x4jcXxfNJ0994l0CTJC0mCMQq8cbAnUUegICExFIawWWEq06ZDJv
kkEwA2jAMreQGa39aa35kwHyvDV3kpjqRX2lD9b58sZZyLB552A9hNjlDwEG+XCIhzrNo6Tz1LPU
caEUNBfwU/rc3iDRdyHGKSaiLxWgEJQfGN6o1XmEKsfy0cpmO+4iOyv/GfX7gtwBHLE91LcSiyST
cRfrbKaYj/kLWggTGdkj+ipsISjMKzOcZIqExow04ngWzR2Y31j/et7g8ihVQwCJBXdv2abctS0I
r08oLJjpsu2Q3aCOHr0FppBbnFJUdguJAHWwwvBqCOGFHUq2d4p0OLDUnqEowYUb0d2pHMKRi3m9
ufMm7ryGBgffaMOAXUcvV6UbUTVk6FriaeIZ3nI6gw4MGxlyC1nh2XCxz10ruDlvU8KLJWR/aoy1
CL9ziB24YsWKkQI+cHylgy/9zOYtmMgUE20jnh+a0D927D4khAGjM67WlSjC/Xz4qtjdzFkQF4Sk
ddMZBbmQDxgS3oX0Te+3xyLFz/pXWh226+TVdPsrrr4ycUVhmdKCVFF2F5DKYXC3zzuua1M2fAN/
bL65jUmkSIAtS5AeTdE9MEzmH5g8ew7a5ank9qTe88ifjvlT2XoCuelzAvUfw2OByRPqE8Isyyl+
LzzrUgVOFdOeYlhQwMG8SlOgk/yYl2K4tcjEYWyTQzEGhdxEXP2gm3vfYo0igMxgAhhkN2YKxNKT
RUhBIpMIIRBoj5QBJBFwP75y048ljWFf9T91wGIIntDCci9Ezgn5PGdoWnUhzIiNSJNIrVBtoY40
mPrLc2xbxnLWmPqLqRIZyhrFccPZdDJlPULBSkQi+5gilBkW6ITYWLsSRhgU+Q3KlHH06K+w+RK0
BCqrh3ycbK3hIsROTocDzoME1YbhwwXBSL6AP1buKFceorA8ccZgJBkUt7OIGpF/ooECLkFchrK9
91c6k1bEAApmtOK+QM1/zfvmmgwnoLwExIwyYw4WWBbKiV/L58KY/BjedrLXbVANU17uY/8zQK3T
bS5PLb2qEF+WdsewqgVmHvvGmPoD4WYkPykz9n+w5rjXJpfI6q2NEtqGLNZCCVK0Zh/ctYarDyXw
KlRgpYg+IODaQI2Ww8xCQDndrWvGene423/rvkczjVWZAzmbP2OJvzPq19r5O/hm6jKvAyFnQRNd
hDzohsU3z9IjMQ/PFHsqWYqMQzNrHeCBqFQTqt7pQe7tB/nqhEfF5DNV4BUzDEASZyKMFTZzh12H
vBjKQBQfMYsP5inHP463uUZvp4obbzUkZ3xpJbpLUW5xOBiPPhseY6oCl4WrlGr0gxZppPayV2iH
cFUQKlCLDbRn1HbjP6x3p96ovbJBAhFmiFVFCAM9hIFGwmwZ/zXZ7eTCH8hYF+a67OZtWKKx2zOI
3qFbd/Ut7ohtIUsh5bBtgRuN63h/m4hwQkvtKB9jztCfu6uE1IMuiiws3hWn5zJfltJtzyiNWsZi
Vn/Ln7DuwLZnkS9TFprbdT0YNhgE2w9yOqA5CbUUCjFKTXkK49c4FlGnGFd1/y1TEdKAhupSYcrD
/C0hV1SDfskCMmuXqbAbR3s3E3IPuMAqUoHkiJcX+2KBcklH50ZkjnGPIxH3a4vhRK3kl/kU3vZx
O5dYF9rr2m+Enme3XVEjXJuRSRmV3iZNDwopErGmof5AOYzKr0ZCL2MMhLXVJMTYuvsVlN1FFJLL
HCAeoK3tTvffrYSZcFH95TacVDRnC2Hfm0iiGiuQ+/p2tJxK8mtsCOzRctbfFQcoIvScYlL85B1i
yIcjeQ9SkhTiTnFSnPLwbaql4vuIpiNjQ2SbZ0EeQmK9o+6lsJzX/GVqtKly+SLz5+naFnJWbPT9
fBJG4ymV/dOsIDGmDhVn1N0S/3/a3c7yIACaNIwPiWZnuk04XpDqMMEW83d9ItoiXBr4NaPo0PZk
Howy9e+U/cSSdMfhe6/2Gs2U3axSYD0Yx190qPAiNkwJb3IKL6SqEF6A2d2V04KMQAmg4Wf/kzJX
VO5XfaNIIg9tn971ogQPLDljbbkFll/lTf1Fe9o5uJjBS03+OJivQpDf16X6nG3rzRyte3IrdMRD
RMKUIGEGMdRiPYT6xfMmnlMwGFKhPgEVITeHmAqZs+Me0+AjIL2YDUfrFxS4qZcx0iaU2s1+Tzg5
hmufNCH27Q41Ci2GnZ/HOr2u602erADk2aVUdWBsytWev9gjXhlbFNUQ7vjhykW7fS2XCnnIiswM
NFffCXfgrA90arK1UxA0EW9G9S28KVXDIJLtk6SggdLI6tzX0mHlRZBnbz1VJSEgE3NGc2q+DQ0v
42fyGkz2p434puHWsZjICWxlyS9knYkOUJuuHBnZZz6grpEBBsbLQzWLZ1+DdpL0EN/IPxCJ8i/N
HjnCQNydhSL28sL0BeLcpHtPAXAQjVrN5C+LvusT4kBcwNnPc6bKzXmiBjli0pPb6tajdtvlq2yc
K2FzPpeLZDX+PDIl6oOWfDUc4TA6z38NCtiGSrcDR6vjtdmOXO8JNz3/VywZjl1eyVEgvAotzyDh
X6Z0k1AnT4r66Lb2dYwDKnbHw5JQw6AkHOUrJCiM1sDfEVboNcxzkhhzwq+0t/WxlJ0/UXsIjDcb
59MOqz1xhfrdpP5QCFzgmPW2Gr/gvPksRQNrQMGOB+WUbNodQ6YscrONl4UJN7HACC9Z7dKb1y27
SX44R0blpClERC+3ZsXr918CclwBaZyMRO3qwcjYEut8sl5/g8NhXiH9yTMkoBqmscyjv6GNJNpU
MTx02EJG9iBsSnbHlV0sn9rjP2i3H3sisJPFhW9KpLUleigr0Mh2Ii+QXe/wY6j/ropuUlhkflvd
7eEi9wCyJHZ08eCrYxKI1cKK77ohdBwROrZUB7w1uvoBhudEeTsZZzJsHVE8z7TZouwel+dL2Kc3
eXthR7vC9KIHt/SMrFCJqSH6WVfmW+bMkLlaFv0sDB5WShxYcBdjsAfslGEerTPaYi68tlu9ibmH
hrTcorix6p9fxacubl4Jv4tcKsAHpW+SuFrqPbu43M61v3KFLkonfZY0j0Z06owQp3Nc1GTuArye
Qib0jL8XSw7zVQ17VlcFYDyzXUL87mpyA0LKyii1ca+fh6a+Wuoapo16mRUTvRZavCgfMORD/Bz1
j5oSvFs6R4HikgahIe0uAIyTtlIGQB/DpuhWyA67EkE5fuIqW7yZW2QkLiPMvvu09YGXmedocso5
Z4y93MZVuxEag8ecuggEGJ5smU1Spis8M8MNfCYGioXufse3tJTJNZeXYGQ/k3fIuUekgpPLfJA8
CX9mhtfWGtUuoAfyliQBwo7ah7waax9UtcJsln6CxtUo2Im032uJ7KIfiYwpyY6LQwoiVyRxW245
8gy01DUyeuwYW4K6pTovuMS0+iRyzxfyfDEzxv2M/sxGB2r16mGaGR3HSG/dcW0qwuqQHu4cQvFJ
n8nW0MikZQmqKX91CHACwQslZ2rCaitFZqN8kVjHfonx1NkkwxblCXGsOQIVsJWZRkOP+64DOqVM
alhLEzYaFlUWomgMi6ZnQTHTXzz9O8Nsmd/uIeDzNgIj/lvAg0efAMPeCqd9hnWC8pzmrHM+Z9xu
IwUPrkgQKw28rZ0+tIK3JSitdzx4FUdro8JMaN/bg22MkzYdNSohl4QR4BHEa4HK0Rhzp0fHKLtM
jtwexcLO97e6Ka3rxmKjQ8Lclv2jzPZHiXwZ1a4Nw3VyanLbNJRLP4cS5OIG83O/qWmLyGQNB40O
cRJDi0kcHb3UIaNMo+hXZ20hTo2tf2GZ8wnHAY9uvnXEhC87SV2IcVVmE8JhRVhDpYxD88m+Wf+i
rmUAj1CldywT4czmmXz4x7KCl9lT+NrZKGJxKVmtZMoFh6rT41ooY8Or8blabD4GLfdU6F4MpFqE
6sYX69/3YYdJ5aXsz5ZPop0wp2weKbdwPor7Zg43XCZRLm9XpZ5C9VvqwG4AxDjQffWE0i2hg+nt
CUZ73eHSQD6JM4yulcSiJB0QavzIZwLE5OqTT+YTHedn/Z4+FHDhxw7Ijb1y+iL1dbHay5ynb/Fu
sb2XMDXsKAcYbyNNUn2zXE+Iwc5KRZoERtCkpW/OkGZ8WKQDiIaHHulqmPNd0+SHMXWROVzJzaD4
22p0xMp/ZEVGSQ8+iRDW3Ez8bWekRTybxfg2D0Quz1mYHl9IOibdBrMacwHJsuUb1rfUjMERuJsA
xj8GHvJzvdPDaWA6rYR4nh3BY+Wrmu5XJ3vkslG5bGbXlptPM1lQNcB5KohoQ74NQpsEoptuqg/B
qjDH7c9W/WcWwKfwNsgERSNCfirg02MTaFAgMT5ShN7XmtSfFslrMVutreFqROQK7FPIykDhEO66
6jD5cIyexAWyyA2WehoZR1pvQHEoffd9K+xUH5mQ6U95kl7K3LxxeBTbY2dzyB2pnIxZuWtq91xr
ldxYXB2GHfHdoAhb3YYYMk4+zo4/2Y0tRd4/spuOhWO8Zrl4jZ/uiFbSRJtar5qtCs1zXEOt6z83
cJsxTNGhNz42tfgw1fK9a/O38R1vzm5e5BVNLgKOcgtkpCn1z9RQbHEabdJYbFWGzKV/J8rIxlzl
BL0QVxFk1aVF0FbM+bWPyRy31fNucyfOJg1oBTFj9fX5euBblxnw3rh5OiFUFjk4iQH/KePUt0Kd
10IFdbIl/iR9kRgV5WN1y6r91sFi5Q2vR25sEkyYWXrgOOGoCa8E+5Hozxt94cSVi9ixN52+TxgQ
0tXLi9fifxXOKZfoyMJT4UFj17prz1hn4iWCw9rrW5sNV7k4daroqg1knwXchVj4wxlFqQXfCWjY
SQvhBYYDZJ8WBMzA+mYqoWjOCKdOuBQVGLhTcjXWHHMDAtf3cr21KcwRp/4aGGApTpGWUTYpt7XI
Hxpu8WbBivAl4W3YQkz+RP1W0ZQArjl/xfGDDTw1lp0xJlYZ7Ctee61O2xlf2tPczr0huLtWePJ6
jO4IK4WMwRbDwysBDhltGTB0k5VPpRG0Sv1P5h4xXrChRK7ZyRlSnkZQJqSnjzK7kW+jCZ2fG2nQ
ODaRsPwUOH3qwgAe11/kifyo1FNZoFdNFuw0KklPSPuMwh0rTwqZKQ/VUmG6uAaKJGHClMJ92a8w
6/pJCq0ivyRGVKzmDVZzvd4nsIeQO5x4Wm3CXbL9XsfiPbnXTKXAbRC1dc4ZTHUgwAFqP0vc1fJT
Qu6C9shU7nlyuuSILepIQ0nyfVn5qAbshKvmMgD2JGQ37fO8S3jHmEXo75bRBDoLhzl/IyIRedN+
3WAR9SUyu7W6a16lDfxLZBhZkJE2OvJhlEN13agTuSuRStZEUAvgSwBMi0uHbBbRe3M3calwdtzF
5qTu2i19XRe1d0ho7Iewxv9SNFjkhj81JsFtnejJsktdsPuv8JizpicT/V0ykqBmLZ00WPGN/4yh
8lJiMYcMWuKqeMXY+yLESeS27F8zum0o4VyX16bMnnBwxJ3kzWa+SN12SQT50gHnoe67gPyrtdav
tqtmYPqyyte37oIihEi7s22LfZ0YXyhLBl3xQiZVzhhB3NMAwEUvPvS4eqUn0tF6u03fTNyf1GdV
99Rm7rwc/umRkdPsr2ZUXmO2vuQc/RbOyymXn5a9QxTUR3BiKemM0vKW6Otzf9D0KhkK9iaYfw41
xj2MUUN7FmkGyp2J01v2owT9NOS7rcUu7uXiZK9NlJGRIW+F+6mdxEzykqM/QYSekBzeYIvPsovW
8HQa1sXau5Chn97CPv0nobVR0dyULHxN3oqDGSPwZrTgb2KeeZJx3WqRfNx9fo1HtAeHwr3RA7Qw
/o+l89yRFF2b7RUh4c3fTCCBTNKX6f6Dph3ee67+W+xztJXao9F0d3UVvOaJiBXyfum+q0cL49F8
ixWCASWGoSw7K/b8VJrvgVKhOsUUezTm8VQhoUgpor/MjCzFLlgqPuyqXOy9tMA34K7lfJei5tyw
6YvJHAJXOOJ9fG/2cpEJV0IZNuTqKHFtWYxs5/k4VYGZRAMXQX75V0Ki4s6ufhTN2rGgzkBKgSiw
rnY0c3Wm4C9uV1wPumuYgEw5qe/ftIEemMo6iEbuddK/QilpMqANY7V8DtbEMLkqjH+klXn/TDBa
ULyRwwOxMDv91zMAJ0mGAQjxNKnwGxHMSE4RZrfMb/5/QBVOitd09oQVKcP72+L9bVNK4PD+WnwW
8uKTjGqiV5QFT8dG4H1X0B601dOtCn8o+WNpA2JCzG7hTo4a5rRkxwpZsGkT68WUZlMuK27pGQs/
0zT1uO15mrn6UVUGCa+Dlv2orcsQcRHarHPqCBP1Vh11Ywv3uSmmWx4FdJ1sbMwHbpHX+rR9bXAh
EgDn2MesXDokpXBIkGNMxnEVy2KupxD/NNugO4pSYGcy/ssNKcgun4gr0m1k2S2va23dJnN9dFH+
0h8ZZabQYKekeGVR9LKynnksmRlsBGYuPbbppnbjRcNYsNX+aM0hEQKjuwocSefBvFbqDG6FwcjH
/GVAyxmtHwDWvbXFZ5KbfiOXiGJdUKCnE7vPf6IFnOZsvRokSFj9bnqWeHI8HlYSgmo13xQauOJE
vq42ZZkxmXvqaFbjkaNgmQJSxtkQ52ubU4UBuV1i9My3v0dXBwqRIJIwn4ohLI/Qg5F2eaRfMIF3
m2YtMLdpvFgheEskIul1j03LGiB1RZ7n5eV4IR/MAtheSpBMtuUXVgduqqcqgmi4eKBe93NTo3cX
Fa9cwolyrb0apGMFf1XdINQ2njY0sFIUvtHQQRvYn+IU0EGTDKpLdcVru2k0fg+uJFCXGNoC0Oy9
2Qg0xVlB8jF7poLgpVaIvArgL52kBXeorAoTroC6WcMEQASFFjvO0aVYGICmqC6VfHbDyuwcgW+W
NEx3gWE+eiiIExB4wVyvfr4Qhg1V4mw8mMd0aB0Rm1ZZDQcDBOgM8CSVROCtYV81di+CUB3w29rD
In4V7fK9tPC2ZPhgef8DXr4lE2FeWa+AyTLyUE+hBjtxUqWrIOe3gT2FLfVd6nVYFMuZeTJimz0q
5hdM269MTb8ms/xs3qYa+50g4wMm1sFgZWVHlzjkAgdZiStliL3CoSvpFV7yU9mvJ+kgqr1XF/wy
Y/UzmUvrVthRDJmbgshGTYPxQPANbmA8YGGkIgk0o4LfYqwIQlZ6KEO/mBhA7UYKePoUc2QRXR9G
/iXEwpe8CYf0Coo8sDC2pnsNLP7AxmRDsmMi2xVgBlzFQdeT8+Eksex9j8hgrSj9z46Hmo4hT0Or
7nkuTZ7LOeHInP8gin4cxO1kCIVHex/UxvhBtk6L+leVWG+3orxFAuRX2m/WhGJ6il35yjqeF502
n/lvferM7Z2Qm9NmKHvYYnLAlm891i/p3ydgsk/dlN6NYhxSms0tditiB1rpY9HzKnrLVIvxEdg/
hU7qgsYyYc4CheeuOFzUnsso/syC4IYGS3riqmnBuY13OhlqqkLpGXglqm7rk8KnQFTd+KQIqw3C
qoawCqLWZbh41FFNe2jE/fMKI/iRGUwQNc2rcRcNEwPxbrow8sT/HygT1me746SjcNIxke9VXGKT
RUr3VyVyB20Zag/XyCq9FrKeMTN3QPOX69Ldn9gV8KIZKD+XtA/NDd6yHWXZezmKYvkxuxeYR++B
4MOCmXJ1d1g8+BARlaRd33qvMLLD2rDk3oYDqaROD7JnFF8rygYVgJZNU16NcsBEbvRGKEMzn4w/
hkylA1UDmO6oeYhXySn72lFjyZlPihFhRO1dbaalF8rXZmdjde3gs4jFXShZJeoUqjv7HXfbOnWz
78RqgwxVdxrvhlA+Wa5fq5x9qEP2mRcGTTaqF4N72RG5mWqcYsgsqIETAoPOLorRwvhtUPtHTNlZ
zO7JwEPl/ARQiX/Rc1eCjok/yPRM7JPJltjpkwnZosC8NJhK4EE0Ng+lAIqELXa/LOlzRlGaY4DN
bekl+c9FjY9RDIpNkG9U7pJL7vylmO+s2vcZn1bd0iBXPwFre7E7n5HRvGwk6Cwesg/Lf9Sx9rXW
1NweshOeFioN2osQ/dGFb7nbzkIW3x/xrzZhiTSPu0pao5KuD81uiwyNAERJ9BNG+VnHxCBC6tRN
fuoM0OajbVLmaVb3M9D1mYVGle+DeVqn/ioI+Wtk7bNcC21hwhAgcYzq6UyBLHUCzXoSUSyTO4Nx
IVDRTi2UfvwoLnY7nVRZsvw/pV9A6V82prqgu1YzctcaLZ9G1IZLwkILpwRkKuJYI3Cssdw1si60
CF/Tub9r6+d+/0vV9mUay7sX+w8BVDNX14u2zkeMrV5llueaIKxIX1W96p+pw/jzFhfLLcqWGx1v
iamE8GcPoP2CZ2IXkXQquu1UVyIJnLAf8LhBXsqFC/7XiwyRdmXZU31wdwWAX1C0IllmDsIHGRJx
jVuJRsy/93LiTlrpXFsoFFNtk1GlOjVOy4HK0O0V1O68ZC4lV5jR8V9DSug8HUzjfB+snvt28aTs
0Vh/xo9x6shX5CF+vQvdRBdZpNQvHPUqnNPt0p1XicoI5WrAI4pDlH+VjnG1OllHBZQuIUTzr06s
R3VWrT3ly+RVtvyxYX2eT2vYU30iJUuYAyIj39hgrY+f2Wp+aDIZh1zhDl5/VeL0pZfDlwlwts3I
rUCJzD67NPmgYKA0dsRK+ZRIXA1ieR7b/jNtso+aPG0eFqN6ZYwVzmV/USnHIzLBLSVRGe2J7y1m
7WbckkkqzMeDxfyuoqbEnBllgGdVmd8pINXAHtDi6iRcWMlc/DOAWzQbs1hhu6IOXg1m8DO+SPUG
FesYgeEpSC3FSudPNytfwj6lUHP9V8EQyp+mKqCTglQzyJ7qi2NlLDSMBmfcTRAkLHIyccqA8Igl
qyS4P/QuViyBChhaMbyO1suIA0wfx35W537m5gVixxh7Ax8xE06kroBC4V4iooMBnE7hduOkz6me
yHwZn9eYOxeEHO2KNZ3A2XDT8+H2l3osA7a6qrTcrONznUzkcJMAat1IWlfH7Fhjfl7o3/kvrkRa
CbBOVq23VVwGP6ZA17dTUpNypzZxUCQXbuZk0IrSc2ftXjh5GWUM57pml4YbPwOZ1TOaK4RrL/xR
5wdddbrBnJCBLqPNsTsbQ3ZO+a9aga4t3fQnce81a11D9jLJkeiNWZGbY+jKGXGWGM9xslxVuLMp
A6bNsmPhaQGl1fbNni9sY7RH5HA2XKEf3Q6oK9Gl6E/RCEcAxYdlfc4TPtnTIPQ06XH+iu/8ddX0
9OQWcFh/HLT0vTAGyfA9NQaPKve9cr+EooLcrfZVW1JYm9rlhD7l84gbrki+SPUtylH/zhQTgPDN
1++2v8k07ULtPDxnGLL8bim5RM30Nb30o6LkwOrI02xLNdbFVCVJeBQmCrLXFZd672cZ4T4aiE94
KCMVssT6/VfZ81iU18PgPSYiidwGvxJbac9RmHezL0M3X9/ZKL36kIueQ/dQg3+9WQ1/k3K7Tf52
vGgDx2GJ2L4yzZT6Dd5Y8ZbmnZenJHcJU6Wstw1b8AzM8hlBNC+gLW85vBvATqsRcl0RR9eAUjc2
0TWP01vNb2am9iKgiebstQNWR/Ud58BwiYhx2UenHq9rTO4VZ0wsvAHpqaTYwSc98vZjpeJ4AkTY
ZIXTtpcYc8CcQZ1Ut7NYCTR5ZWD+4K3d9CR6Zpv6XiYw2xROWLzGynpohRfsHuAdcKXoQBpp1viS
M2ITRNfEmQFuRnf67ndVZ6ekXZ63jQxDK5pcuqerbJq3kSIHzqvPNU9fZgq2iKLZdW1uJGq+1zH7
sXbDjy1LfmjS8L3NppfiP0nr5hOfC1i86q7B9fPl7k/0b0FKWUF7qJ9liav16HKAZl/y9BYr4JMX
0wezGxiFcm57/cLTxdw2dai1XWQeTSoAmic2o0BI2vMqqvii0ktitpeiGi/Gulz4thUWwZD8ynbu
qLLoCcvMVZX8HLYZrjD8gE8xJr7VcAhplTLjaCotSF67yQQtBgbEaoqu1hvQ7YipW4fBhkTNoM5e
mMcvzOOX766j+LYjhYHLxKiI+iS7EdATBZ3WbtOz6ptRgZ1PDA93vLeZMr1b8rGj5IXFYJZf9So/
KSd7cMe4W5yNxlygpi61jXY8WwuqM7H19qyM/NM8AMSBMSLHzEQqkLT6rSNDpaT6PYPytX1O1nud
4nv0ow75AdizYPpPeDFKd2pKrqi0g4lYTliJ/UJOw2iVLxYaqOn3PLQKKqiFCrqqRNg5Kuc4YeXr
QMlT25Lhzsdrr4138FGX/bA8i1j5KbaUYXHGO6CdAQc8C9M35IbKuwV13QzqLIF2D5yDVDfztBS6
yuJIcE31vGF9qh4iQYNBTO4QgG6SWFx1vtfipd6i8wCYGof4JgCT68PWVn4W9I6yVNp9Tf8Uso1B
jqq3F1qgK1+kuo6yM5K6Zk5R2A2uONdxnfmyrnNtnvUr5EvqNooDqHpoKdOVm9ZVKcUwDY3VYKI9
o92k9Igpp8OTZtu8AZaS/LWIT6rEJ3V8MyJ3C73rLxIymqZ6YvXfzBFELyh/sArUH+s8qBrlQWj9
1BUxBstLNRB1sDvWUfRTKjpF2CQGhju+EGp/p/G6zMJtdsZFP8k1/TETFRcSLdUZsi/Eppj8q6HU
didQGBK5JVz1lEHJXPo6r4ggZFwRuckQdRnlkdX63ZhscB19GOPh18xoLLuKenzvxvVRNUJY6tcC
Tyl8ckk9j7wp/YqCzVmWQjavaGylZU2ZakJNEPtywDNlqFdPkXK5FidC2fcX4SjjeJK67Fzkjwb8
aq5rvpj97WUKyUfoZzUDt35iYsa4J3obYwJSeDtIS0TlS/uURuXZMV3EcCdITgyWqUY90ED8F/On
UeQnnaJpHELnbBqYhxp+erIaTCU1mgh3JGH3rkruQeZpxfLT3RLeZZnqTtTw4ZDT5rZtv4q29iAl
QcAjxHDHMDXY3ZATOxVApo+eu/5tWDpyYv9Nud0Iu9TCZ2/IX2NRfBOx7fr6FVEA8hDYkzNMAm03
OsLIlDCDN2pPKSIi/dR4NcW92oHip1z4I3bgsI8WNiclzDLhIi7FpZJ4mY7pqcODY8izC5L7OFNB
16qOcaxQM8hzQmTtEFcXOGE8l69UEsJFGG49lSntEsjrNZ6R1ftgoL0uvU9e5Ovbt2G6+G89vdK9
J+YJQU5Oic6oXlBYtP/xZdDNZzaHSpbPKUT6pakCbel9E6lHqXEPVT7fW3OEpk9rvTnf+MoncLFE
MO8dDaJADgOEr0fffmy/GJvp6bWttqvklRNe7+CQtYS29fCQ/+zFNWwi/sav7FUk5UNm+rbTbdga
J3LGnJpi8CGoQjRgi67B12f2zC1obt2WCpgsBnjaOJ7Vl1QehhWAVnz4q+uYHnLBHbEPE+Gu1cTd
njl/p8Whle4plYVrZgY5heHQw4nR3+M+1isXO+uAGHJL6HR77AonU4hB4e9S68Tt7S9Lqa+tst1S
n404BKdr/meBsjlIjzIKRop8jUR7bAEhPjl/CI3+FPLxvVUcECfKMPzsU6tmtwQsDhJOQhxrimvG
AVfHjxC31nXh/W2M70InxKNdK6wrypEF5aphR0hWQnI0TMZHJnpjGlDl2rWk9hDgBDn1iOyA+K2j
2QvM82YVPqdZxiWBEpPWyS3kPYFlqAuNYQoNabh15GG6BaduHr+GUKQsUUkvmZqHzc8V1wVN14as
kAEcbHMhT9kufpaTjodZEOVQcJQBjo4UMGIjOlKPrtLSVFBxZS4wXpOEBTdNyt2dR/YK3mdYsEjn
yB0ky3oseNKKk52xhsp3hVlqRYC+BqKEvwtew7hOe5rcVQmSSNTgyCoFZmi4P0sNV4UmM5ovbD3H
A5LJx7qRgkUPEIXDDaPpfhgVpMcQkesXfiNhladhm4MeBpJJzt0zTNMuMUfTG3ygl+owVAjR1vLQ
8lBNaW7E5ZoX3xunZFMZz9BWAZUFitGcBY7UClHyMsUJ1iUB+At/qDGyG8ds3OtpHoB6iBEiuvQ/
s1vTCpfSBKNR9065YGZNaQoq0AbcFi/30lv0IYFBbW2JnmFxcrioPJ8tlSS4LVA5TjVPOIeLNrWw
UNDpnN2S0ggHY7ioKqf1y71fvpOe+GuNJ6o1CVbjV4OdYJLHgMzVU+K2T0aJM+GCEbHASHSIlDFQ
L9085DK1tm+WV0AC8rhwMG6DypX5OfUbegDOUGb55ah7Fuuu8qsQMPt0oz8Xou9v585UPuJHZstx
/NiE5IG7x19jDEAxLfEsL2QYlRwhj8JGuRbOrNeXWiOXpKch45+wZbqWXxalCetjJYzPdVoB0Z9F
YXqMezKk/RrF+q1YXBck494QDNmnU/SekQcaw8ggTVK5BSiJw6Aw6UF9IqbGxezc00/ax68MBpLs
tFV5ltMkqJgT1wr5W+Q9awMqJl+mXA2HQrpi4P5yBUNyp5nGFqtjJIu9BZipdeJ44WYzlhIWaSA/
+XLAKNjH6VnE4m62fEAMwDalXitsVKhV6TMW8+fWR4+YvqdsixyOhZuhI5JBdIG6sV4HLHxzrYBO
qFCSFMQpMSgxCrUC/NuV3qlhCCmqbqojVfVHkT8s4g+bUIYUmAb9/geazdnQyoO5P/oQQ60goRSm
GaogNjWfob2L7qXMhrdFLW9vehSpQMopDGH608yUPSCpZb3dzpItNBgI2C0UlrevQ9XoACKfcUIf
PJgCwcEq7YgUM1doHCs/E5NTIoajXuEGDnehXSpfEU8j2o9MD6RVk3FOtRPOU+/QOZLFlUiuQ1n+
R00BWv54lSvr2lE9JVE/IE3tbXEyIqi1ruN9QFmB0aYVX3M945v8bcX435IOkh7kV8STXbEjd6KQ
0CwYM+VDf6r1p1J9MmWBPsP9eGmOGIzigvZUSgADsa7OGo1ibapdEnUKo9cPyh2PXURuUj/mhKh9
1t1j/VvpjOPa2s1y63XhMh2L/p+E3ogGdWAOeBBIpg17xulgfOTaL8EoTr+VhR6gJT9m/wY5fmD6
HrrDSM2Z2DkDyBtMpn3zJvyBO9tb8WtGCXOiK+a1I4vOvZdQdxd3taabUdjy0uLBgXYAnRPvVgFx
f+kO/QCDkfcWFip5JBkjkRQonJchCg/cBJBa4FBi5/aUsCUgH6mXArpQR69OJwa9MpzX37/XmpsC
tsz/7VITleBZ7W6o2WR/bqDDqNikoNXClixBt6UGsSLe+05pU6J2cJQXu5qEQ64PoSE+tu7CIMMe
RorR8Tq1DLTaDk8GkZ41PfZpWE+/UrPAFtw+exxaOpHsGf/Zp4SnuTRU7ISZMwFU3AZ+5ZizI/zs
q4wSOmjzBQTBhaaLyDjDx6rWe5elLCxZmj6GWn6ItfqYsvUxMoJnXLGZ2t2kCR6empAQquk0ojT/
rIHxO94NiVkFd2aOt++m117z9K7W+DLiKbScpW3BfF1z+qUlTL9CTcvVpyr3dh5SnW1Uj4KOL60h
3pWw3P6pN/zKRxJmm3zGjUQqlL/R9Dnk5pXmgOFQUNaWE0nRugW8LTJsf5158Ob1sELGpa8zsv7Q
U9tmdrLEl1ZKiHSilNJVrOVOv28IK0GFRL4tVXL7SeaRuXZSlUDmTSqvwbaoREK8WwlDreqpT4Wh
tpTwB9h3DWHA2tnfJSN9Sky2M26uaZmEeFgOqcjNwsq+Yl3+wvulVe2dacM96dO7Kam3xBYLCsCa
wl3Bb9WYXwwje03a8FCHHzriu6GW/sg5s0fBNIJc5Jiq8T0VIbo92DjzzCcyj1HjQ2LhWJMPMzb9
xIA0m+csUS+GsAfwsZdcSD4nyt3qWvapjB8a7TxCA6nx5YLky6C8KlSkUF1BktACzl8Ksjt3mpuW
kTvUPqWxdplmaAgFkdzyZCnYFms7MQhEuNsZjru3z07qmeIRtfHErjqUOfpb0/mHiFJ3K1yXYKYk
C2NJZsoIP390WoUzEhgqoylmX2we/Pws1YHg5zTNa9tMt6RoN3tJjPfGrA+MpQ1QqCBtJ7ttwpc2
EA9OU0WPSF1huC6uGQ+3MTLDpCboqmFsJuH6+7SAL1QBIY60o6FJQtpKRfgwQc9fT+gxbe8xyQYk
JJ8RUXePSc589pikCM1qz0haw3zsrc9iA6FqRfas2qNcu5ZAoPfXjA9+E8KiuUkVlTXNX115Z/l0
mZSE1e7YL1Cb6SQHpKrIh2ZGRJIsd9ZdbDSMIfhnsfsjkFU11Aq7Sh2Yc+NbwFHmZgQMISJVAvnH
nbY+sqbcRTQhehfwq0tgtdQUAXhv1Ipqvg7tTnq2afqao0/miR9DyuOXeJr1LhOqHnDobOvFwIjV
ZruRC2PiDEbccNBkCPz4EQ7SeYT5XqsXycqAyv0gObkU6iWztHNUMydpXrEqI29zCzRcmSwaS0fc
tz58DWxqssmpPigY6hcZonmQx05iXqWruexgXtOxSrQhfOE94JiovCZD7nQtQPPSiYSfyPP1TCR1
QDYE3L7ssVXkGvYHQy/d3VXpbgPe6yNHtpwiyfS49j+s9KaaQGomyRek3lcj0xOJSLQfCzVfuKal
HOdvfJEZB2JCsy35r1YcxwRqRv9LHT91sqM6m2pHmEQhr0m+UGQdVxdnbjkSluAVh9ZXbhj6CqyV
K5Md9bvrOUwvWSBqWKRAahKrEQX0ulfK/qCy2Uqc67Z9TkRQp6qDou2CDZSvRm09QlU3jkEyjUFJ
gi0pXZWMIaxyoxU8SC0eotNFnmhGEXAT9APRceEkDvOprV8K5xadwZ9RWU5ylMmjW5US5JnJiYTB
hX7sFfWs4VApJ1ckqZ4M3FxIqgNnDuMJZ3H0q6pWRxe3w47xTx6T3N/ankBcbzBwrsNbp5hUEon3
ItKRZrxMTr80WfxMFoytAho3j12zvggEP7ulu2M9SBmN0Fx8xbz/i5RUMGoSv3Cxgd7amywdE/B6
IwzAAfUmIdvGLHDQzkVDWmmkMBgGSj8SH8U2OUya3/isbrdYgF1WHnNQl6NY7miVTwIl7+puauqL
wqMFIKQOfCDjGqQDcjLVk1ojDQLe7JcR/ReW5nYpVpTkqf2IIulz3RgPg86vgLMvbzXVfWUx/DyB
aWoQAzAuaf0UYi4rrRRI/F/JQHJia/IweWQCjCCqqdV4dZPxHhumLzGPx7HMIYHEwh4MnuA6yxKX
VuX5Oz8BND5EsDmzefHyHRAoL6eeEU5yHMjiFb8H9gwG1WTVOr/eudkbRLuIyp9BtlUmuKUzDEIo
DsttqKO7/D+RwpHl9pUX7HF6yUHffEtF4/TQtttoPLe16u8lk2K+sXxdKiI3kxnT1QX5+8PWofmL
tbNBgDXH1ZVE8sUIFvFsq9LwTLk3cjXWJ/mjzeOvkRsxPvRtLkAvBKKpnBSU8Jjrr4QdXaG+q6oZ
vTDCmhhh7dDxHDazBJ10n1+1E8e36VdPn0kLcJ43uG+t+0povxW5sW++0FfIQtGE3XBAEVH7y6x0
4dzW136IrgXIaZJ02ksoMi83kVvKztuH84UysJp3xxg+iWIMHlBdaTDCkRsKM5NyDxtZwXBO3MKa
cYoc6WU1+/rLAlhnDQ9Zi94YTV7aaleZSbagDw3OXhukTUplDtI1pzlRwRwYMyAEi+pgF+AEHl2y
sQx0AxFncTQZFC+nWCpYb5IaPzog7RwaZ8BypaXfhTyo0yqkHkiBuSliiobOiLlmCipxAFQdH+oE
/fTJmowK1DFtWtF3RomJgeTixaGvs2VUZILtT61XIy6ndknt9b/d7grjaVW3MNWK69i3F9K5KXBX
K7r1Kb/tDKdYq4DFxQ61SJ0yEgIT3WFlc2HfViVm/8XntGwoKrD+ZzZhLpJcnzquT8qw/a+SWee8
nvEtzh99koLr+CwmLt/Ssc7nuxAdUwpL1GR5jn38HK3ukVjLvaMYMZ6ecWOdcpMTElOR9Jls7nCh
Mhz06WIbnChWsAwj8MN1+hBx9OOXcsq8tiUkoobUzmJGZ8PW/LiIz3LXBmaPb1lUPbrtSgG12iMe
kG+HGCPErpqXRGik6oPyIl/gYWbmBnT9lc+8Wcp4GmsiVEV9mB+xlV6oqg3PNoFsfsKuuQ/cLz0D
TRwWlUiKs5jPlcbb2XDR4kQCBnfuVl+SFi8CuV08kkb4HETjaynkN0a3FY0/qR+WUD3WQ0FduXyW
iXtABSOSyeg7PlfKazGxwJz/jAyOZYmQMD2PNfPmgnmzeo0JmMZThaJjOAbHm4IAo9KIR6DBsEf3
/vbp9Em+Ck202PGfFAZMJaIHdHP6cJXGovsc+lPxL/Fh+xDYm6kCFwWa3bSRaxfMgRQqvZxRPlF5
LKE9mwRrrYl2WgQbwLe9DqWnRyb1tag+Qnf+Afn4OI5/mMYfyJQjQ4vn8biAlQfG199nkmEMuGvs
CAZl7DY39IutvMsee3nAKHogzjTtN4fOrVfRVlffmF67aYGrr5t0FgZEouX/jFdKubQ+/hdN5rk2
mktYJ3B/uugyoNaRS0w/SIOb00eorqSuq2OrWn7EpwQLi83I3xYmpGScYZ/MkUWnHfWx/jbS97Bt
fm7iws16hkcyG21MckOAlf4r09Rj9rvBt9JFw3UzolvXjY9BVJ6EVoSptGvtVYNXFJbPqTagLfDi
vwC5LO1Ji4HZCG4KP3VxDQWNB6qtMA1+PX/IWLu40ZCF6MOR92KjTGADeAvtdyWGLOorWBYopBDu
6d9gNALauC5aWkzFc2oyGphweWR0CsVMeWaqxfNnATA1osxG+D3IDfoznosSmaOnXqU5zRRZy5Tu
GDQboChLeJZk0DE8j7qCz0dPDtOI8oqasmEWbJWwpO9G7X/vXHT0RurTly5QaWVkOW6G2sXARFJc
hvziq7BYNSwQ1V+Ck+fYFM6gMw6qKPq0egTqaU5Vb6TteCLhI3Bm7aDxiXR1rrLOx/L50gKrwsRr
0ssHd3sevwhJT1jQB/FqKpqDEf/QlIDtRzpQTFueG3fC6dbrIGRoG2DABp0qdtjR7Qy7qDYdhztA
gmCcGqQ9lb7X/DaebmBAL7IM8ClbD9hormtLSTRmXTnL4A2Xj6WVH7GcP8f6WWg3cOxnEon3VlFv
XbTeVLwig/4W4NXXr0VYn5JSPLTr3xjiOiLGqYS4LkpgQU49sxUZFm+9v5o88rj28qNGm7zBTmAc
ZV9Z6yM/CSfG7sj8ptE8zrzaXHm1nvix+py75DJ+44xbJXKkcqhh+K/XS8HF3uE6u6OyjymEoIY1
UeEnnAR5hPA9qr7aEHym9IRmQ7rAsecM3u4oKQjl99Y/a96cnDvgUgp7Hu/wm+M+mVJL/RSLyTf1
GJqYBHHCGeitqXtK1jvDXaSvuj1jgN+YXo7yT3WjTZoEiEgCpDDDbvyCskcMj+527b9thcSzdn6c
/sN5yV20BP/DaKOxglHllbRFHBcxjgutT3wppWylzH2hyH2UgAkPVDNFZO0+Nz1g0aTRQPbzYvRX
MfWpkIgM7oapTkhYhNExwGs+mHp+1qgVaOVLcUaLsJGq/go6zmiTelu6BDk84abXEQh0gJVqnh5U
hvItUlRKSFWSnRHAaiOSi7Ao7maY7vbqdMqdhmlhJLanZt/sBLoUql8bYamuP2189gbSvpxP5v8+
OcbMt8XEytrvveULIJXAYGxe7LIezuVNJHJWBvAm2qBYce5JRqBo9K108blRowCdMPjH0B3RjJk6
LetBKsWXyljOPf9rS524XkqI0HhtP0xH5O4EiIcgDuVLskmE2/TGVufEXzgzmP6EtDC14G5BZjLL
64MZURuw8LSVoPqO/DLuB/+sDRhM7+SkUs1wk1GmkttkdMFqgUxCU/syWbDHI28aFrxjjp0gAelu
F9+1YyozQV52U92iN7U+4bunEbXRN49EpLOOq6clHxphRfQic1auorncSnoaBQFtwDTvrNSEDcvy
uxHiHyKVWyX8kwLJvfAM+h0qqjpWx4oteoocCyLHlosnbr35M6qpd0wQJA7CtwFko4MjM4FS7hAc
Sn7aHVjCdALCjuqvmLZyGXfHibMDncZuP7FujpRyqFsB0It/zIQavyg5Wb+I1GNhy05rTpQpmk8Y
mE7pSnUqXo41/y3J9GIt6SF7QSgqTiac4ZFPUjfAI1ib+ZhjcRqTjCBQd5QU2k8ajUl/4ioYN0qD
5dkky8n8I4stVxfjHWNm7+/sA7KE1yYpe0Rz1jVyl+J2jh1Ok+gLkjUeNPapGkaXlhunBKNQ+tQg
K8mcO2pecGPSb3mjX2NDCpOZZHJyj5engHuS3j4JaUb+MLlPb4gzW/1dpl4Wpdek8ZXmJmY0jTA/
cOe9v0z0YNl5nZV5qVmRE4InMUE4AupEF5gwctmubODq7qTjb/tRluid3WFqf3TvRvg572Ck3KVH
RZSmcGXPqUVgsms8H+UUTr2++DpBDmT0QFSoeeH2CuojMClpApIzFOHwfzSd15KkSLZFvwgzNM4r
oYAIQqasF6wkWmu+fhZt99pMzvRDVnVVJLgfsffaoOdHgnThvUT2Lsciw2i+lDfqC/uHQn+mYfsG
Z5lhou1OZeGhIh28mrnTygimf7aD/lxH/an0K5a8xVFYQltLegg5siISilCASjyKc+RN6ps50Q8R
eUe1B+dOqR5ttE9xGFukiw8oN3KG3ZbipDUnTQ7Sk7Efk1q9ZbDC5aT+rdZ5R2AB5CRMC2wEomfD
onoE4Fum8zN/b4TuZultLbuDyra5UN+nnBgISnOJawJF5ynCh/YnPlWMeuLcgqh4KkLSp8D3Ujlc
CZr4oyiKszf2g0Fry0ttWGR87WRA1/n5fCa0xd5s8zlBco5yayZQZbzdrcoNr7PZOSRtgyH4LJF4
HJZkfuYA5F8fStJyRzQns7zPXXwZJ0H7DNdVBIsMlGi5bdGpCln3mSF7+xZKi04ThpBZIqyQUDqK
biyFKfLWgQhgQzoFc083i8ZbhwObNR/txXBWKXJjhhXceHQymS3uUM0eUdI/+qR9BPzNH0lqc6Gm
dLBASj8ILQPlF2iVExjQ32WxnEnMOQ+qhKZt8lXQ5rlZH8rxa5WFG8GTYE49bthdw8ski7wewxWr
L0XQ0KFDGv1409zUvN08s2yPEmNHpk3HlPalEiQQvVQmjhpTOWagKLX/NlGEjDokoXci4Rn6i2R4
Ovkfijx6Ki+YkIRbsr2/Ioh96mTDK1mzq/t7zOilalGT8vFikCX2AB5KFHAMWcxFXfIeWUgTXcWP
N4LJxDVlHZaIy2q/sIAfwgOukGUhwWgh/NDj6GbS+2SdHaHThqeBEYcIE2MnS5skcWfN/FY75A+H
6re4yEjlUN/36ZcDyAhkY6HzfNudKwp8eDAiZ+mi3kIA5vVQAp4S3hLPSO2hoo1/xdJes3YJDEHm
0Ba6rs5nIakOH4vZCdJUnFr5KcEtk916IXNHzGCmCLFNWaCSgG08BH6tCUJKDGlMKj+i5gclJaY/
3VfF32w3g7kW1OIced03/ZWgGFsHFcaXz4FTnxUBW5BFgcLIVJFvS55dRzSk76vyvuDBsYajHLOs
XX91TeUlgX3QS2zcnwp/lmqUTzhZyHS3C1a1VUWM1VLEbzlgzmTVX3HHbBKEbF52iDeWZ9Irj7hZ
76HW3NBuVPUuJyRbjet7YmUPjdJdwxAtQd6z0ovW6yjxwidcgicj7ZnJ2iEQhu0pLXqViD6y4dg8
UggvZF6pRn+qY+yIrEYaeCXF8HfRkl3xKV2kS68QqPbLfhu0+mGvpFQO6U7zqnMY8/gqwpseL2XU
zwU5GsyI9lPOuoBLzkTEEgyuleqP1dTu4WDemmgmkfM14i2Bqq7B7fgIASd1UkOrBVJoRUlKrqBT
qwkBWpabgwnTH0UMyQJ9ifL9R2VyZC57e+MtEdA7BLyxZDMy7qRRJTJiQr+JfvBCyGu+ntrJQbJ/
NEPQzuY3qI6KYlVKBBGQoRdXzrkaOWrE1ZJQaMukH5JiomVMXBiZwn6hu7o3dvZQgeKPeyVOPDlT
HZmkjo4sM6OSuNUD26aVB0cV1wuDE+0mhdmtEGwilDUo6DykBvo9kfDt6g/PX7oR4q1Yzvo7CeQ4
7SRokD1Gt2r5rnT93Pxg9pCg2o+wlJQak9Y4UJwOH066EKWSZiSFZfc4B/byCxmjp62I+15IypFq
zl2H7vd70NtdWwk20jmIskNmKfdVlW+J+FYpd7/DXaO2WD0pFgE2Fby4OkW8Ef1u8PyPvGUt+xft
0DAhGOUQaT+hlPFzqvSXMpGhVfKRqbtYUXZDnl7mcCDAXVBLAXeZjMVX5wJ6nMHaA3Ob00Mwa7Ho
0i6SzUnuavevUFCfAhJgDBzHWMxj3oKh+Y/PYcAPw7KgDTsJ26Rtq49Vn1/NPyaNmvyWmNVH5Xzk
Et6q5VCbTLP2YRDiM5YnptEpfouUgxuHlOBklznVS071iFOdHFaRzsxXzaR+AHW499V4703rRiQj
gNMLy/FrSmGQjQ36/dhjGjPbclCypzOV81d6KXpxTlrtgpggmOT4+rVglmd5RLCbQi4u2IGZETYB
E+Gj/R3a/U1Tk8f8GyzSbf09/u5HcVlU4B54mZR2uFp2dIPXLgfDv5xjClo/QbYobuCB3rOoOLXm
cPpSfosNPtTG9/mY/YS5ow/1HmgNxxQLW601nJKN7WCpgU2sCaLLEYU/Y0lNJ7W0E67uF44doa6c
SlaNmTsZSCaE6e4JCpBwOWVip9eJiyjSlf3+qx9Z6GJ6FOzDA6hPPWvXPKEWzYHMFuKIYYTv7A42
OSkLl3FPggqyLRdOvPE7hEmpskKjh/OTTuAGFj5vFNwv8V/+IpRtnFJ1y87tj/yvjK27Cs4inqV9
tiWoz+EeEcCtSdObzHuz9eIK4WybJxlKnRIPJGwBmRpp7lsRhClZGDoTkX0fybeuGW4iSm9jhGT0
Jwv9mjEqlTUhkGH0AoY0JNMX+wKIvBVbpp8jL2lu/mE3ci0b3Lq5OwpxMVJoltkPmyhOoYbPZm5f
drS82EJpC64EVIll2b1FTfxGKTb8A+RBo58XyM4JOlKGXWOjhvZSEl67+kj6wdVUxScNRBbSv60S
oB88VarMYtJk27JF0SR+3NdYWHE6oGQk5bo6qR+TStA1Nqb4YhjaOVTGs8EFgO39YCm8iQCKVa2+
8EM5Ck04Vsot/iI4PEapilRO3rLBKnh9CwOEj4JT8lZegqRFDcqoJo0Sbya/i/6WaJFjAXo9fTN+
Nwte8H9gv5Vu+YqelOdhn70bCzY8/L/avxrExfxSfXn5MVj7Pj8GXyFy45y7ZTqkbOpmKC2tcA1+
ezGkHgo/T7MzaPSZl48x66WL/o9j5Rn/wXhM5mUFyWhIkmC1KK5QQxl+Vll4L/HbYlJNRc77RKAU
Xmlmek5vfcjtuIchdJVJapsr0KXjwKMP+6VqgmxNbqANT0oBSUuQit5fqBU/4iT3S5YUYgXvjA5k
l1/W30j+7SD4spm7JbxklX21tD/wJp0USjYLr/xigsTU5+QMj4a1wXvxwQFTsL/Kq0tBAckHYpBF
ps4/NAUiKW6sH2OkO1H6qWedk2lk0SCnoEftmTR2QUq32MN4OStq+jDpodLxyir88qFxEHha/lNO
QBkYjIr/Y3UuKWUAXiaa3bbTWYycbXO4p6lF9uhFbVgAcYLYnY35PeOSloisLGEs9SeDl14GyxLZ
DFF96aaA8Sohu1mAaSxc/rj5TxAXoUIReLzcjOpdEEQfKo8wTe608letVi8yumToIlWUEeuJ6H/B
LK/jOsYH9fGV1umzWsVrhdCrZ5e2Xi5fS5UHS1yynl2R0+sBz0AQ5mHQEvBMpDMiqf3m8zZQwhdf
cjL59u/EwmL6IWf9g9b4YZbz3eYMJm/oyrTgY+KtB18VauesvcuE2K7TEKSWvCmJAobSXhO+Mqry
ptgr00ZqG4CPdn7DwaQSf6RwgZIYSrDFCoguL7S7Pr+joEYsMO+YhprvCJiPA4GNqt2c7B51m0aO
3lq6yby4NXdUk5LyhSS39ASdGDJgb6xVpuiObWDuKxkXprWbjfEdUyQmr6grvLWtsF7kl3D3Z9AF
/TYPknfWZtldvz/imKMN7/X4PTCf/pxwWIbyOWr6zfcrKYZXsi39oANqCcidzd0kn/Yynduh/W03
adCuzfWLRJPBlo8kC+G9viH6RmCd3nMv+wh7UO8bbrzZLQ9mZocB1FmHNUkBLcQoa3PfribmvIpm
QPa1tT4oXNNtlZ0tBR09oQNB+Jjk7mqSyKTG8pU8UGdm3LOk9XVMoqsKkTDTo70e87JiNCHNa2RQ
+cSsh7N/wsKQ2JzKeKIIY1JjtOK0C8w8Zb4Ko/A5BRxETWyAU78mVKnpq11Gg0QPPNe3dbCvE/wG
Ia+B0LWLJH4bTb5Hu4SqUMPCUBFsAaxO2WvRXoYTBxLuuGjGkTjmCTlQAS60BMGtNtoxr0FBIzYF
ooR5EXX5JvP0myaEp9cEqTwHqqQiXNd4YpkASwCnveWwRShD/g2HJxLC8zKVr5UI5S1pnJ6+HL0G
ceoEywozU4eKZQD/Y4H/0TrVbaT+uB2cLVxSIO2zqWEvmvYYKuPpU7vNNvpJhycq8cZs3DWH9hit
eEdq7WAuSIJz7ts9YdI+F6s/l7eqqkH3INSFoTOvKS6qxZ24qu3XRjGTx+RYI3o0VfSPcG0VcTQ5
CiF9Qhk77wcFTf2Ig70xXOyPJvWspQGbAgPUAkcWQXMw0LdANObaKJNuh73UAXP2WMj+Fa7KWWQa
Mw8jOx5qMQ55Tf+D+O7Q8XZtuF/sxEyyGiZZGFtcDD6nLQJqirDK1BPOZdSSl2UEBmpLu4Vh66TR
83DmcoPMr6rszoPUPcbaetSD9JAZkado3WhR2ZFCwDmuCFpXTLAzLcaCP7DOrINajmzqXpIJxlZD
PkHS6Z+6u61EZWJGj/LYVzL1MFkIA4i5UpTslHVkpBHSaW/1Y1heS+OeMMy2wy0dQP9P53nTMQ4v
YXgx+gDYSK9tbcM9I6qtmQAFMkszpD3G3f0A6DNDG27iiUya5JAwXFGkXW/BdXDQiC20xwv9SDy7
kwTzA1ZJy0iymH+IEasi9Wmqfoz43sluu/YS++gw0C02rmTKxY30qE0iVCB4G2n+Mmqy5wfyzaXm
FJyHLRPHVhBKZhc1kkEt5LTxyXH9wmvtM+eDz+e28U8lZhQ/w31U/9b0f+GPimo0jeKzPoOstV/D
FvE7/uS0L6v2ncSIlqlkaRGSBES3pMruFJ7DenZHzK7TIW55r6uerATWyY5G/Fi9hIiXiA1KRkBp
DawDxjKjQwO7S9DczVw9PB67moELemq/g8IYZ7mv2os/CpskgdFPrgOcVsnnCXAQZzVpDEepcocZ
aNFQwgVcTha8Xd1e0KKRLVv82Ui28gRWty+fih6+8KW8S7r9YYn3xda30KivRTW+6kb7mqwvi0pM
n8jRYcoOuMp26AlIQOX/xNAxfIkClWQyEiAWhCLN9ahOIC8PEi59iwVf8Sw1XnWyvHJjcGW2TWRw
hazmxuOHDZy9zNMtc+oqGvsGx/VSan/YPJ9GpbmawN1yVbtVeX2fECPmXEBKSfNFXHHN8QmZTIHI
2M4vRK0xUUqLtqC3Nc/6Ks7GqDhBqlBahONHRkLqUOi7jHCaGaVFV7wasezNAhEvr9fIjDieupPB
skxHOWD1BMBAUtEgqRTTL4HSf0SvmJGUnBnmvtWwLoz7sNH3S5kdtKk/iI7VgYidqvTLEBQ1wRJ5
1NF30RdVFlPJu2xih2mrvRVtjnevbGs3lVsffclmnjDebIJdOhmFVak6gBRIhBDjrxkZTQjZm6g0
Rl/lDbRAgmug+KVPyXP4ZaXd3bTrRxbOdzLaZOIkEar/mdZfigJdRjmEyx73FrbRISJDAZmpbNME
tCdjQC0jGn6FcYgjouvMkoV3T9CsurPIgbNeiKkce4OaLy1qKGQ6XHgzHmX+bSN4vZWpJho36BaM
chsgyFGm73IoeEpMX1Q+uuUpZ/plLX6qTCaRwxYTSsm4w+THiOdd1lsP0lyQwaeX3DIib090RIrx
+2lu0yNB5Se9K/LoRirrrUijG047R9VyELQzCV/JtcBKpeN9iZmXQRQrtNeUTcw7f9T6XSoJai17
BLWXUvwrB0+WvkBDEYNBRdCdM2W3rrWDkqSHV5htgC0turZNG6jtfNFlld7b8qNfyWC50nHp/lUH
eSPkN+O+bL4WSE7Q5dH/HyGgA5B3hW7t4AAkm+nm2G4s1BpO5tq6CXLwiWJVAzBUkNaQYBuopmNE
MW8X5A8T4ZvFyy2RXcnOLlW63La2xMxoxJUmPK2QAOiDna5tdwu9xRCaLqJTT6X4t0XmyYh948tE
9CUjEXuefW2CVcoNi5bTl77kYvVlJqDUqMpE64ToGwkTqeoSiHZbPVbd6tbmPRcHrGt7d5fX1V1G
CZrCy8G42BYjk2gchipTH4P4y0gi1pLVfo7gOkW1A1RM+aVCcM/4kva9FrtJrex4+5/ZiplZdZR0
zz+1SuItPJnp5IwtOltBnQTvueteC5SMAXWsLQsG2GsQ/q0Q1xuR28w2aptbZjmaNKFbO8h1wnqg
IvfjLzQHpu0SjlX0VfF1KGJIROP4qQjECuyuvlr5Q5v7XdwR031tIeD2Ct8CzrRvN3iXehyRUTfI
qFH6nyaGI1mxz5leQrI4UDom+IDakFywR0mPAI124fIzufw0Lr++nk8QGyKihQxHp9cHZugaCzlz
+JzRu5L0TEjxcm73qaJcZ0scKpOBIOTewq4eLA+cWvunZOnOVFhsbmf3//XxpUdjGPX/KqRh6aEg
jNUmSlIWyWVCOwLU1OFPf57V4cIJkXgmQmsOXRZwMUTfzpGJIpqobQqbwB9JPjL7B/rWrwKg73BI
MHOETReoYgxKdUbM1QXFRpxnPTZFZJ/gl0V3CeCqIt0FiqRBfla7BZCzxkr2oYLtLdznuF6aXHVx
4mPXI/li5sYCcBDObsmzMpzZD7y18vCqmk9Cxmnc6RylmWTIDddPK0jwSx2TpkWyu8p6UEU4T9Ry
uH7XNXZLdADNAWAaiHnIw1C/Ovb/c1qxpjCcDJhUQuGBvmwv0zsWneRriCOGLL2gQbw0XJWkonO+
n0muhWO6K2PZ3fZEkVX7Kl9jk/sd2saQ/ASAlGpHbbdoW8RLW4G8aY7xd3OtlvIF0OvxK5gz/TaH
6ZV8l67/yHS8a/hSQ97jFH8kYYCmEqSM4NP+W2aEx0/3ELNnAcl51I3t4TBhScYsVZQBMQiVpkTi
LcpAvEXlyD/xOi+8znrq9WZHfGjkDWPqJYw6dSXyJErcrvkjJ7Trs+LOyuAWG+5qJYsA5WTiyibs
f/Am86gejxlgcraj6AJHCoySVQGJZ8cJUGfnt8hrJBnTuwofFTIR7YvJaT4i0JcVtm4QJ/STwv92
HExCkfcGY0QqJorTUOsOa0swmpUxwS+INcBRAIh85SsjNK0CPTNHJNXwURZ8lJitY53v2rXjaVBq
CJnFCQjVcU5kBIYlcxCwDQ2hq9je4x0xcKLxhulX1/Og3mdjBjOMJtqgMODy7EdiiFKTVWnjTtEu
Ab9AHuEirovuLOLeTMT2tIFCNozZtDweF3lInh2uF4j64Lf28wBb2MAIM+IsZL1PK8tqPMUwhE/D
s6iAo+bTkga/w/bJXhFmUSQ7wNbYrsmQPOJGJlcChVdyIoVzn9p/10KcJrM5JZgqwPor/Q4SKe70
6h57s/qSk7fRNqAFCDA/fBdmJPJXFubDrL7XCb9Lrh4A7SGRRFBp7M0UUCsrda2BJcf4QKaOoTjD
Wz7MDLxIrLFCFseLsoum6dKtXmle0hKNaZogHj8orXbuiGWRvNKo/Ll24DrgctmN/NtKln4WD+PK
mbeaGRozgZPcBKIdkXHQ6cPuI8wyBiK+QpSxOnxowkZnmwQ9R6qvJb90k9deM+FuI2Y/QcGRNxDf
kHsj/XbjhoesYVHHXaA12+fBp6XvQ5hnC7FOM9iT7ficyzQoYNkz2yhREkxTy0sRYTwTzN+YofEo
MR3V7s1IHAlGn4lwqu4QwZopqA2V5KKu5d6ka/z/wC0Ka3ewaZJzM1iY7WHCd78G1DwMjZGSxaD+
AIA6sdckhHFLUDVGzZdwumjTp8oxqSBNU3uYnczUqwTqd9fcoLqhXqqfyRUq5tp/WKnpGgX+CCZF
Q0zwA9a5Ta8g4s8q2ZYJ6q6OfzcpLDikOdtsiWwf+cyenjl+dFNFd6eNllRpN0GZlpSPBHCuQZrH
kn7m6gdvlJ8y8NlmIzqzkZrpfbIy1GM1jj6t31svg7YxVv8h9T6pTKHi+TWnxiVf+1clzzvVVgNa
3oCjECm1tq/TkIWW8aVL/PmV4rLNM7EUuvF4KpPhLNiDrsr8X26qfKjzaU8QsB/W/8wuc3qSBep6
fUQKJF88dxtJEGkXcfQtBYuzhjDWK8wOq/XQhTjbBgpM+FOkQimkQhmkQq1vFhTUHzwIXrqJmCPb
Q6Hg9TAAJhunqM72amI/N4I5ZyMK05GtUxiG4IkVP09HNFs72ptmKC9bck2hRZdVs85j5Fsl9jWI
Igp7b0LJT0iFGAheW0LpLEPyTOqGkP0JRg0bD0qLOavVOOH3Old1Hj3BzKqlXw/fRkrF1Q//hdv2
6ueCS3BJ+4PFSyI1xj5EkpzrSD7g1m85QBaEo9n8FWHRMrTspFSYgxOsP1uiefOQZSTFS4p/jTMQ
u1lqv6ewgGT1sRCAZCSoEdhYDUSWK+PkmcS9xyjQrAyhlXQbSBA1oRYOuWsoxr5TmZhCeJdZnPIl
+E9nhs9NwAIOZ9fm0zPX8YZkIQBJkJL8gCydN5gfbM+ofEx5LzhWa42YLRuJ0tIcwnpnUcEAA2fb
xFJp8WQBO0Hmr5bXFC8MFAWOqAobwXSUeRENumxxyvlvrx90qUEhB2GRQUUv49tL3v+b0tl/rJwD
quAUBi8zMQvX53lHlKsNE95iuSHh6GswGUwdESKYDEaWIhZT6vXYhsQO+EfNbj+hlX3J/6oq+lxz
8ZVdlaOJR68BGbvaFAdwzH6I9UctKdeRSWFigWO0Tln7Z61RMV9v8lg4JXqCmKaPbcipZLsRyzsz
Jsdaus9t/QpRhqimzBpGeumz/lpJWrAQHg2/KvJr7WJA10VCTPpm/R7jFts4LgHzbIOBt+q3ovxb
db8yBr0hpZNM6TSAlc5I/Br4Gc1cf5naHom5aPsv23ZK0uzis6TMjoofujamz1rdZ/3wNiT5Z5lO
zF09FMDgls9hQQgCKTlo2lLLLcR+mn9bNSUaaUUNMn2ddZRS/Jxi5m9Etlm02O29kpudPMwoJ+yH
1QAY/r36FRBHg5IxVh/9ISKxt2rl8678iCeiJUHD0SBHS3xZYR/1eXzCe7A9t/wxiRbzwyj0+Y1Y
7b3RrL8ru8NAsG/981sS+Zl59zle6/3M8l58qTUVjgxJqXw15fTsBg1c93pneHnjYHfmCKelvpDe
jmpufShluK/hGK4SGZZIoxrt1wTyvMEsC6IIMwKcHwCS8XGWKYkG0sKV/FQchQQ6FfPADOKs2WBK
ECFVBODsgZx0SyGFvWZntqtrP9up8sBZe0VcesaSE0zjmgI8lmy5sUKB13fuH7be45vez5eKsKCO
+AMpla/KLtT/VeBCq9DcDomrMNdbVoCCIbGDs1YFjWxI0aNjwZAhdh0u0V0HAG9k8/1qtOxoso81
rj/m3ImfoUDE+qboxY2pyHVRG9hIvROV48604O6wlQO1ZAftYe4sxw5OjGMz9Y8dorlvGA6bDK/k
gAH1tRCLI7fzqUDewtRLCj/jPH4TLSdG+h0m8TdbffVrrJWD+K34FUrDkVM/1kyPjDcsO9NeQ/z0
WzjNxWbrOmZAS3c66z+JH3MefSl9fayhJE7T4BM+Bm+eX6nDPswO8r6+zkBP1oqZs460XnPzJb0w
Zcd2iOjdQk8Wk+l86vJb28870CvHmh9Zh8ZNCHTEpnwa438E0CG+S93UbwM2o8dOgkxxRmpw7BGB
JMcet/8Uqr4On7JuFV/oK2CJ3p96cpURXQ7eI9/FEIySUT8ttJKzSE4PQV2CvfGmKvI1boG7NBNY
WvVsJfNu5aehdj/Dv2pgXUJVYd/N4dfGRNelOwUqgJof4ro5wqY59jkn9r4GGVaq3TEHGZaD/IcQ
xmq1F+8RQVhhtDfg3TVo0iVp32DA7cPQNSKDhAo+YMzQb5mhBq0yvn+lhOZm7/MRptGx40iwBKUO
x8HI1xCGyPpeWYafgK/azk4JBTGY9gZQGTTGiJI4jZhoZ8PRoMdIsW5OfX/PyK4tSLpv3tCyg9O4
dOicMoK3Z8RQ7EDCHwob52ln0N6CiJw0RsMUpxO4BrZjDXp16I5eLvmLFQfSjTS5cIQ5iFATQnF/
CRkfzjKpqesxgOL6Llnje/Vz8WWfZCWGXblbAtsVzBLXxe1y3aX1hadru2NJ3YDMotG+zTUgIOlk
UzHFNFUNbevGQGSRfkh+DlH0nntTR1uyGK7Gr06S2YkkcG1saVemQluVUmnxtb1E3G3T4Yt5R5TG
GPCB2pnFDjfEoRuxF7AYnA1kFmGClMfRvjKTmDv2zR0B6JHJzOhKb1pwSzQI2seZ5Ru0eHXH9wo6
T3sfdBSCo+r8QIlOMiZLkc7ZhPxtF2So4hPa3MWugnEUblvfIgVJ53oQlu3ZmXUmWTKLLmZTn9WC
NL9E90rbcJHyGRvzNCngbfHzZyBbgS2JrwHCk2lz2s5U/9TABDNDuC0+BZuVcJBfk/JDPklHFk4i
Hw8C+VSv0YUwMCOHJPvH3ROkUnFtqgZZCaUM7Oty3YXByACalSjIDvwV8XkkpnrzOVkhuXTFTyiP
l0FjO++Ne+43TIUzjwUoEV8TzMZ56CIeupouTG9paEMMpNKKYvOrCSEoIXMvkblPkTjgqyDcpDnM
QM9asgVEDOOO70CG3BIb1KN87FHHjuf2Bs+4WUFIhfdkCK9CHLI8eWm/lHNeRTftV5b2J01MJ5hr
J7XWTk30T0uWHZf3aVIITgCW2DLxCzEsI4WT0wJ5VfUkhuNhFk9y1hsRQ6LBJ3vmCojxrtHmYa8q
3MnizrN53zWICtGBfHd1rfk7ihOAWVthyoW445IwZQRKEHAZxT0kEvRdIVvnaZ/Z7dt01B5dpe2G
enB0G8dHmJyE50UKF+Ay+bqZ+BYe7HQY94jyuICBqx5MluElaVYR8ZkD8ZkKS4kJfXpBeyq26Rsf
CAO9Zs9x32us01jusjWUlciRbyPxoVN/6hP1udhOujb8VmxCF/3WLFBH64VJQnlZIOEIAHC2Z+bl
WVXgLDO6R6S/FuGlWVEwnkprTyzIjr8BckmoihcTSnzNDaCbnV8ClP9GZ3uQqtZnF+hHhEosleHX
GheCiRRju8KAuvO6EExTkwWM/ZsZD/5ptQUckl4SQvhIilcHXxTLlruRN37TRj5hpGcZ7iNExDrT
ziKZLlAtsCbAasHAnPpGWbCyQGfcpJ5Wrp79qjui1Cf9MLLlTG2TKie9RGF94YO7yM2HPc6nhGak
JtSWeW5NIkFHf04U0FDfdV9tiy9c/p+pkXzG1rOVtNuP+E9N7LrUIspezgVbhDx/x7W7gDEwLFbI
RIHo0uloqt9RZN/N2vDX/svI1nvcl/fNIi+30nVZ86tmNQGfEprPYk2QZuWXvGCUa9/tBReadEO4
eKvS2UnYp01Cu5KpjrBWcvF1GTkOsVJDdg++HtCRGbG/VINpMYPc1IOQfSaxvJw2Ne4bbD+m6nRZ
/ugNoleX+GBWy41w12sfzsGKzLS9E37kYzxKeIzzuyGMqwpxTmmts5EcGAplYAh0RCp5OwRyK6N8
gpTHhR511a5vvqSaZUn/U6JdJF7DzgGksxUZcPYOaIKKZXHhubirFHuM7jrm/SiVSJuJ8r1c0Y1M
8WXLCTP59BfwNnRYRJm26+aQH06txDvakpJkoLmtNCSoe1N9r2HwS0r1NJGI40K9RysyzdFxsRZJ
jHIPmQQ+KLk1xEFYA8vN/t+0oh8clWO+VszvUe8Qe5uHPzY7HPJboCk/2RTUrEg5BbwxMXDnkAZX
XSPkM3I/Qioxz5RCpyL7HPd0sOTHtpgjLL56e6AnAiisoAdVxWUawku2ahdVIkyDcr5Jmsvch+cx
RVhbnX5IXwmNrLF+xui3wgGqfArIWBpdiC2umjvrQM0npNPCiMpa5xPSKoM5LrtAOynvDLpG1uo0
eObQvpIsxi/fvakWKx2P7n0Wp1EMFwIug5o1d1Jf5ZClAi8+0Gn+XTJfNlP8TiPSglDytGS7J+sH
pujJ+KzMmrl1fA+TbEsG3GaozxalDyrD0zhCBGPmARbmKPLNLUpwD98/0n6OXL9Ix6qMWnzIt3Tf
tyqp32O2cdy88AGBgNnj+1BG74N17hGgQ0WE109ZxoqbzpYDCrZAzY4trjfwqdfXD4MGsELepuAe
tTiAVN28kOpHRmHkL6woekx3I/Vctv/I5G+FUOJMvASZflgdoVMj8FS78KByxSmTSRTpXtgHySa/
E97LtlwcJCJ8Fq5u7HBh41QQQknbO04FTkW6a6OB2AvUxIqeqw59un6blG/AXifiH2lZa3+w7SC/
7PVVOqlxz6fYMqu892Hs7b8YGD6KPn5G6fKMEe3zXDy1Yrph9FSLfRm/V23ubBReYC/ZartDcUpr
1Ob8Pmb9e8y1Xds2HuHte9ZpDtkEXQLsBOVgboT3sZYexUeH2KzBVVZPthPT0a8Mk02dvqupfD23
T1Z+VGiRIozi7MfCUvJtmQXyKeEeyioMuYZ5ri0elZELgsgVZD1XMhqvPcBos/4TXQ3NRDfXnYhd
OlEd4lfGFgg2On3bmkpdS85aHp9D1Hy1ofkinjjp0Dtq1WGZf8L5bnkcbSV6LQ0SaE32hoOOHHlK
lUe15gxASY38KZTTWmCjrMt72pZ3S7Nw0jOhiimVHXMe3opNrIMBvyK2vHlEIFHKZLzK125Lk2Ww
lSFItYSMtD+5lQJAto3T/Oda68/anmE8x4mAn1p9a0hBsvEdcSqZSjkBgn20HJae65nUgCbcVYTb
Qab02giA2IBwAsNhyT5UwyzlqCpm6Sr1CObyBDY/bZBJC0zOnBgWICNUYH27T1jkamBBllA6Nyy6
JpwiAo3gzKYLIkzfgdCU/FSH8oAJU1kYk2a511LkzOo9T0mnhyxCJWRIzgg3UvlBIAd1uLKXgaF3
z//RdF67kardFn0iJHK4BSpQFBVtl9s3yO3eJufM05/BL50Lb22puy2bgo8V5hyzjVV/xQhOvoei
TL5WpIBXUDtbyBcK6ZqUGEjWfzNg+KVhDX9Le/muCc0jFoTHsjTPjhalXV0pyXcLzWtvDB9hRD1V
1pjRz/X0X6yDG5PwoM0e54JJh0TIUMXGpGazVnbVERrwgNY+MSU76jSek3CfpCgLdHE3YJaOIt4J
txDtvgYocdBZCmv1sRyqI29ocsC2KE4LoWEKzvhPtVa+oYSIYU6NkvHExxfo4ZcYG8NqJs4YyjgY
s1tySvtnjFGpjKGQ5d29aNX7xqaCHtYa8lUTlqsZRoFRuWYWXtJk36W3GYUDqJQQXo1288h1gM1h
Yiss6vdMj6+rUl9go7XF6oYjhl62EQYL84mFeQ4JsCuj3Ty0OwbTc9GwSUr3iUIu+9oxZlUwkUaH
KkOWWS64BpUDu5HOgpiFs5BCE/TZRRLEC9pbzk5QhtjwJ65EnXMJuRJsaeKk3HX4n82Yk4cNZOrM
tjCfC1LTY65PjOEyL8J7gcObYis8h29dVYFsWI/UL4dOYcnhh/wYP9qOsUT//oOja+n9+c7bxOGY
sYsYlKF+LCf0mLZ8lUH4iX0a9IDsEHfSVAkBANlhRqREgyZZOp1GGiAICJLQZkWiVjBC4HWm1KFB
Czh/aWLqpThoVCHQ7kJOjWnK8FXla01Ie5ZWOwO5ksnwrlztJJqves98EXMmas1CL+8mG4wQcxyS
uLqe7RRe3QQYdCWzlSCSQiCUfvohVKtsZ99q6PEBTpSLTOGnJWgCDJmvNaisjNjj7Br/1PsQqxfT
j329wgA2XlXO51EtLGAQnePSl3Dp9wJvc+1pZS2T3+TWbRxg+c2OTtFXFlU8NvswrbFvZOcyv1t1
9Yx67VGVsyPF66MOuZydb5Jej31DvbWvaKKM16LgoXtlDYOt4+3VnsTdOJI7XiRMTDTc7P1pVdxF
y3kfeKkEpbla6FErcnMIoLPN/LaS6DA2SMVCdLEACBMIAyEsRyyTpGmdskE6JUSyhGw29r2FJDaV
AwZvQU7AgGxFQaM8I+6bcCUeLmzIvtyw0A4QhK4CAJ+6xmR4ITPtKMIDHinMoRYPl4A3sdfOCv0o
xsR945pAzVxps6/UsbOSAoHYihfotnCJBofhGvjz1V1DqNSdiUrUL+bhYaEYMRbc8TkQHSH1awxO
Jq6Efg7KbVyExLVL8y155CLTOC7oSmneqAT124LUqy+Ue4vUy0S5Ft9kmbl591YJ5hOKxZLXF8Eq
H0sZ3wkJvA50Vkt1llxTDuTd6IXxnSo2JScnMTHYDCwf6tydnzExah5Auqm0tfPfucnP8UzU6eJo
NYg9vJBwAVYsP2km4Fc0vEhDnAyIL8a+T1won9k+JPY+Is2go1gtoxrRe837O4k6r2WvIKzMiZm2
IOfu8WzHVQIAOILAJ3gZyS9ojGkfxeGdS+zUurnDX2yOgJ4iWG8q5C4W9jrz5qgnMQB1ahtRZBWk
y60ac0DWyW3lzCh0FLLQZL8R6WgZ+DOEDyXhJIkzFtX01MWSJzuzmQa5Vu6aSLsN0zfxIyTPS7c6
+QbBl2k3PJIEQp51WjoIjkLqKsJdIjHOoCJcxJ0McxLxo+ZOItngowUJ41CuPZAnHHPnhXzcjId1
GwNEvwbgVUiNZx1NgHYuE/3I6gSe92I2R8KqDtnm8gZssF3CfFT38l04dlVznIWvcpFcULgxwyxj
K58/0rPGZlBPXtEsu+bXhGqnGBeglNFuaHEUZfmmM7qaWJUKaoMF0AhNNKP4Rgb6NL0LpLZpGwOo
xwL4GX3zj9xuXDjjEOyV2kW5Ihq+IBZFY+Trukg+xoKEccqGqyxq16HOb+3EFAHxM4pMNhzIJXsD
TQDVr8rXTMXdzmQmUm7XLd4kRsCLNwg0yoXOCcUKUUqOG0nYKqIDVPl9pHCfOwqtt1A5OlgIdjEm
QVLas+c3bhlFAUKbXAEfZxQt783cf/BGeWkRYSZUwW1XvtZW+4iV6U3CPLHP1jWQiPBlcgxpYvXr
W0PSUYz3rfBzIOECI8CWAzfeBGB+PL4JZnjot8gaHUaXARaEqGimWQczzRwY3ccP3BrUgmC1KHqB
YQrkHysE1wKvzursJGCGGktSDG4FcsoZsSjRJsx3Wq4pBBs6uXyBDcl9rSK8C7Xank6i+rnR6QyU
fY3TEvhb/QhNuhPmC9dCrM+w5lGPknYrXBFB7KWB/kSYHywMrGi9m/fyzOr5HlfGvVDrh5wtj1T9
FabSp/l8COz2Rjwg0bQhGOD0ig/Gzne4BzdhtS6F0gVWvfn1FBfxGs5+67wkYAFr/naP3SNHXTRh
LxDU0ssIOlsKxrGp99XWAg8Z+DlLPlYX1LdcwW4+M04iQAHiahwve/NB7SkZ8/GOjgQbXhyYD6Bb
rP5aKcSUWgIPslwL4GUPhUdOz7VB9PAYDNbCuPVVVLHLinOXxvWDJihlBNUwt+X2fAKvuhimfEGL
oljjWTTT68LUTh0+RTH5NP4o1gcjFFSC4Z7A8LMlVOdOkX1tU6Bqh+rFLLINryZ8Prfxt0aMmp5M
vexTjPcALnJs7Cvpa8AXch7vwQYZNSPhfoqlvidrB3iL6ViEssEYQU5Riax4KCDq3ptOJMD7Nb7Y
lSJyBMWQU+GhpayA5IhMGYzkavbNVT2ZAnxUNoQV20GTr1FAU1nRRX90wHzZEUUJe5ClQBpIaKs0
k5VAXIOp7lfcxsADiMG6ZjRfxRFCcTEbZ9RnTmGlXpihmcHJ2dLtbUroD5TH3KspQNOJentlfqAZ
pB/RD804xSR03Og2wwA1cLSw76muK8THnPUTs6Y+OZZqelT4mmAtzW42Jkf5d5tvx0hWMxSTCLym
LpAMBEYas6qITBnA/gas6nESvBlwwqgWR8SLpC9ZE8DsUj4IMrvq/tU5LL8gCEdKRux2eNEthmVk
ELZYgsWA8Z+dRxSm4ido6+AtZXOfNx9sa0zr2S/dM0ZfVlbhnYyFaT60LzQfa1Tb/7G+qv6NZUZ8
TedP6uJrKAgVvgyZaE3eBSDQfLCgvmWPKR49JkajCESXMcy2TgUkaOvQLSxunhrYK671MDF3Y4Fo
l3UxH9+urtRdsWNppazM2SZjl2ImXNUBzB+5SMSBsqJUjIJxBlYRUuS2SSkMl5LJOcEgssYum68y
5cpCqligEjdk2ucGNqnavBJj85eToZsylzZuH0rRXkeGUCRvCy8aUQbTTWIpRoaMvVKarV601qdA
eyKyBwfLODIjXIJbk/yYGnL0agiocvBtMu0vSDBhuTDoLOJlbS+3f4sVrEe3y9FUlLicElxlrREC
dWWUyYK1G/SDRaR3rhCQmVDd4sfQ0XniW2iKzC2J5Zu4e+Wq9pIl9SKwMN3KIFY+Tt+WKCC+6pxK
WS8CmDbtGpnTrUzEh5B+jXg+VBz9cDs9jXWB9pN8q/hbkgEN1cBHGMqBMsfMX7mqcg1HjKOMgAxx
Z6KwUlSLvlVzpvuoo8XMnVkm7VPWGa28WI/7rUpBqJCskHoSuBOZ/KyE7LNlpuYLGbLxYtQFRxx/
ahdbTrXrsBsLQPLJinKYClgdnA9+k2k5sC7Hz1pPttTWDu451uq29dYqJePc5Jy8zEcfnazkZ02Q
zsodE0H9aqqJK83tJclYpatbRBt00KU+JhKFjOZsqpEkeUMMb4K6b7ENJ4S6ms5WAszWv22rxasc
RtAX5nA9O4qFccizmhE3Q8z3GP5jC/+R49kYvfx98I8VjaUB0xKsxntnTk94GLbVt364O66dfnFT
CugGw0y6Qe5nOMfTxMbMyFqvQe/U8iONBiJT0t8FTERpbAbKM2YHVhKaXAzfPs7rxrP6DSBAhZ+z
MZl4eFr51LLyZDhpyAcoDkBeCBObV9ZuKTIDAgBHmTy44o0ZOaGjVcoJIRtBnCwMqaND0o3XdMpu
er7cjNi8TVFyF27tmF2owYP83fojKE8jz+3hL5pfePiyyRw5GW6WZ9wgzgX4iThuhrOZBYjaGG0b
CE40z6Qo1w07jFLgBbkX9eGxI2IByf6qz0c5K5027m1c3+QI3uFnd8iRk8qNDAzlhacJGni0f9tb
XjQuHVKkbA/XeCY8oUHVWX+Kh1Z5iIfyU4ChL/OYSs0ns80cSWjJSCv6INH2OGczbRIBHBPXrVr/
h60IKHkZ0AJCkOWFRQ1BC2x3OgxkcwlaVeQaQq8roddljKWXEX4Dr6IYHXqaQPqM9P1kLPu4RsBK
HLoHnM8HXhPhnWB7uQD132JPJ1RQXZth6YPlGmveOD1l8tIHch+Y62+paFSU206xxKEan5UR44xS
3MdP3uZI50jzMhpXx1Gh2Z8l1GGTog/fE24hDbTWxu+V7TzVDuqB4S4CJY3vm6IZhAeaLjVCTsSm
PRTB/sEFG2eTCZ34hCnFVh71KJN7VXjN/Kqp/kiaFMWM6VsMcJqh8xfGN1E2nUhY4H3MhSpd7alJ
fLB3PcA+cBCQUqR6jgzfVWr00MNwjPBYmuA4Zhl8n1sqvLEuQRs/epcjn0jGNGjIrlILy0kLKYgi
hUY8o4ktYLetQVxicnVLQJQZIEqZNcnU0LKTC9NLl3ztDtLMJCmpaIKAMEA+iqkUP/SddMPd75GW
hgmPpGdXlr2Pf7A1DpVo7jfGzSJvMC34aDPHlB71lP2+4Cf0R7w/V+YgJWWhCGMb0YTbgoJHEM+p
l0iHthnAuPAtttqXb6BjMkKfdOzWjYBVs5XW69QrWb4MjGmRIvXDDHFHPvEXTwY+s6K+GNxayufQ
ThfyQyGAPZDaY61n5xgQeCSY8k2yint4N8kRSKHGd34coNXZK0RKdHrNDF/YZX+zRLILi+k57i5U
jAUqRkSFarTuQ+De5We1JNdP+dKxRVehNEieW2EXgEVb5DHV4gzMzzw0E5I+A9oSMvWFBLjin/KM
ZuGQQ8SGYoI+hDwFSOPMDKj4JS8GzC+Kh4olQYqfi3/VapdUVK7dr8G7WvBkFS13IhNHf6oZmqOV
xjQ1uuiBrTp5z+k/EM26pti/J3L2Tu590b3aqf2IjOy9SbgDwuOcfpe3BK/ZZoEdLlAcaFAcgVpF
XqVDyNac8XQwmVSbVncTMRgJwF7YpRt4ITFrGQO1eam/1n3FjFUX+keplQ9ztO6zCIlYGHY04zcE
oQmHpDFbF4lgN0QorLVZSMeLV7V4HheTXLDpKNg1geY5L1MaoaGYYOlrqKA8BQGsnNR7i4zgAdVu
K1F6FRA8alDk5c6Y9otS7Btyeif9slUkIujKpetOqKkp1ny8PVDi98u7JVZHrZaPuVu2OOZ5Y7CO
gBqGm8vfz4VkN6Aw7RrbffpMGpaPOsx97DqSuo+Kp2DosEc1nkswCkKHgUA2iTwvwUOiZUD1kqA+
jv/EVE0CRplNKK6HgyO1y4nEtpNeokdx62DpYMrNj4W8PeW9kod3VTLfcidtowfsz0vMJKid5HP1
CncScxddxVe8t6LxdFf+kIRHnILsNULK9BhxOY7ZEb8KH9YmhSfzdPqMRRCvbUWg2taB39vOfMC/
NcGH9vnIfCI/ZdlRQTilr14Ni7DVMXx76aGHjqirwwPeRU5WV7GCKApS/nBSke0XGz1J9s16BlhA
3qx6S3lxCMMbQM5bnGWXPjlQZuQ0eSBHThr+fDYvJRnHspUfpHpGTc0xiXTmaOl/J23YMbHPxybg
FYmnZVfH4p2kgttUuQT42pEqn3JBuWsuvp4ag4jCb0mISIxDTqE0GVqGwTD1CbpR2eDk2cgEqHDB
pn1G7JxzFGw9hvQFUjPZUMkw+jNpp9rZKuBo/7qBTjFMkeAzBUBbgAXGWHyxo0DuyVuaXWF5llig
SZWxJYGYhOKPRkxuuMRBjClWXPAQjifod76MV66I0FNfowp6bqGdWzZzQx+ezcOXwX4XzOJMsTcb
rq6KbgI0d1qQOlQZazVEGl15WdIJMgd4QLfXFCLbiNHUS7Rn+cmaqv0c0d9/zZg7qKFsjIZnrUvZ
vsYXPdwRLXruWw/2wsOkVJXUn4w3s8RGClYZ3q+BcnFsi32JozF7yclK6isD9VU8mw3I3hDBO1ro
Uur2rnQ1BQqviH9aJLAG0HIa5cHAjsj2nmFX+FvDA4Vduxc3+XcDv/0tf6fDOMl5UJN5OPgDPR4S
pNXYSxykpQQjgAN0IGAmAS4n0pnhERKNP/JDc1FGWxBwsL/PndcsPTSUnp5ZxTqb7Myp2U3CGa/W
fkmP1F+2ihJVF/8w8nAnoT+L3eo3dFbN4UN+hFmPETND0k2kE8UphB8Cjhm55kzdyEqbiQLA6E8d
F+bNNW0YBUxPxEvsVSIt9xsZEgpuRZVtvWmxrWd6Mg+Tvbn028EJDTjLTWAtiq+z0ElHW7KsE8bX
c6tL5yUTz8awnBNUJpr2L/63JgZRP7THcJMHCM5132EHYgvqk0+8F6nepymoQa0Nb1aJ8xQ4huEj
sCPhfafpk8d7F1P5s9ePM5+MYXGbIByr8RAw60Nf4Es5QgioQzItgBrjszxn8vRcQ+WuNoSQsZil
76wKf8QgSzeOHW2r51tPvM/gbxVYBRa2H8z5+rzg8cIZObbMryYeV2zNrfjq9OYlGLu8zy4VoSEY
lSw+TfNiPu48EiclG7zm1auuaFCTZ35dJmffcglcW05thgJjJOfIFDzcewitQSXJHafrFs3Fsnyp
SQ+sD1ofHVJuT2YNMVYDWb9rIaIgliFFywnPcncOzWvh9q3gL6sK+2kKRAKQtBZX/Pwmo5Y2pmAk
6E5p+it1OpVd90HkhKsCTR9R2+gaHk8Bn+HQHFoEL9UY270I/G0x9kVv89sMsW0JGImhNk2KyAe4
+sjmbo04Hap5dZLscx28AVQzuxMKAQvxPqmMTHkL3yBxYulOZjVi7blRmhFoOwdhg832HAYJjyZx
Vb+AxsdqOFWGq2XVOewVwo1CtF2pC0aGJMYxmAZ4weFIk8fEYI9j6k4qKR6qjsvQ31CCwTAeYAg3
JHnKu15lw8lYuotxijpFKh2zQfSmmh0+6zlgOv4wredxKILEnqTsMkj6BXjq1F4NiyZZa+z8TZfy
N7mhBmUEqZAbP1YdCXeeQC7t0uNm91Y03CPrZ/2VZ8JLC69pWR0yxfId1ZeUCAVnhWVa2+t/jRX9
EfuP2KqPFSJVQUN2imQ2rg5zTRzBtZ02hhZJoSjev2RtOsVCgxgJ5OoEI2JUT0QvnTIilgZCJXpC
JRToMO24izRcmOMhhtO73Sct+wKj6vdAeveESoMCe5uLlgiEW2k0EEdPRMEU9XUQIB1F7H60kkFX
Ti5d5De7DWmZY2CDTnGoNMPpCtsdXkusuaJ+ajIJ0CNYwLbcn9oTRsCN43oEgLtvDPr+FPq8aD4k
3TeNIzfaOWuDAbfyGDVwOpD6/5JoO00aQ8zIq4zMM9AfjknnLcPkzXjnWrwKTATAi6BDA/uHfXb5
oA74TNFfmOuA852dJYK5Cq+ziddZa1h+t0TSqm+KMyvNdU2Sy5BTC5goiyKc+rXsJIuAbYCBEJoT
ps2xzs4R8WJH+IyIDYZJ3Tp5nUTAFm+Gxeg8wRsM2Bs6yh6+Ir6aCNezwnpgexTpnzm1qT9mDTFP
EVgVQ3XadH13n0snBJEFi4JhllcdOb7J8yBKR2hGBPLW3jjrqnqU2u7YhuFh2Z4dzoIkD+QVjsXG
j24JIwjJRHXVBwMswE8vje1oTqpOf9fS7Nbry8Xv8zZoEJmVlHXUvpujT7HU8+SY78La7RMm+Hh6
/t8ZYgbCMSS4IMIQoZiRP44AO3KWgdYBgSbBCOeRdmeOygAOesd7vkIAmodXpIS+wswLa6HPsXNY
23vE2GvsM7/1kpWFAygeNKao2gfbMnT809iQKmM/dyNHFTUjohFG0dIVVrXZHEbu1KVGc5S+zB6j
Deq4Wjpy2xzHuSEIccYWoHg1+5yqvslSi3qPTAzSRs1drUikja4e0KVh/bCS+cPyGrO+rGMg1spD
Z4xnLkmQgulzkkE9aDeeq1sqWBdz92EVbMJoQHnlAdZ3E67adFfxl42yP2bCR97rH/yzWXsOAhd5
srVweszWeDd3kAiQ+DEbT9vmEInIDMWdBK/UDZ14yK9GsQRs0FecxzUb//YRLaIHiQCi/EhNre2m
LtlPhA6DcGyj8gL456nhRGxFtvV15SgLmrnyv6ip99UH+iyKy7lDMPr9paXcUESZlILux5Hhi78S
FV19KDUycWr2m+zWQv4E4YaGppMMD5NMivdYMrjXWh/Fn2LcYsoRCpptq4Dj4WiieW7gqMZS4YrA
EtqB6olbxZ1OgtzZQI5QkpQ3dznl8NQ2MuNQrxR++SUECSG0LMiFC+6gK/u/6+wu4dOQ2nNH68Ky
BFJXiczG5G8x523qGjwFrNzEqef0XWChLMRPAPHvFkkFumY9ubIRBo+EbjLdTQDF5yxy5eyTQfNh
5QfuYMKtExto309wdo0iVuej4NdMygVOLOArAmNPZhWV2O2Ukik0KC9SmGZSmPABum41Rl7YEQQ4
+lhcAxgcdokJvhcFN+ZoQ3o077qwA8tKpGMeYcZNRhOqL8OOoSKxkfhfYuEW4nWYmFB5z7LghQv7
CeYoNFliAZHxZRiPpTiFcKsjBe1Ox4puUI9qbd3Gqv2T8MJlXSRf2EmC+03FzDUUmUxHAmrs2VJx
e2SAHDNx+NstJrVuyuqbixLPbHlpU6suXh2t6SGIaf9mE+1UZGBRtmaS1jjLjb99bK8zmlzQwFnJ
vDmP7nqeODMj5thW63PWfBdfSbbrO0cGCwurF3dIZyxOBpcIG7WFK6jjDSIafqYooS0Rf1jXJw3o
MdbStX43Z2J872Z/NplcnlumURgJMDpMXHvCF0rkoWLQyYUDw4QIJ9gIEedLnnE63cqMuC4djCAp
DlXjkO5xqgXDiUd2dy8ATiczvaxZ/J6FLTrYd8ycCqGMZffK9JdF1zbMdlYMTk4q8FTPDqlfrlV9
UjjwnWw5+adruBFRB8+KYicJaBBefiuKgIJuq6og4YUZdBaalre+uFfSJxi3g7H8wyKTVS8p/S4M
tjuocfIP8ptSphOJwgAcT0qiu1oBjgJjMvmMQovxDrMOFa5ihraMvVWNYnQ8Tt+ixH6vh9Oo/9bJ
X5GtVKxH0BTx+Eb7zNoN03HqVXsSaMoGVNiIiTG82/r0hp3P1km1rkXUDmStFzQ8V4tdNW+Q6VNd
uEdoqRcuiXhPlpuCjhBbZF+yIuyQV5ffA/0Arg1iaYwvrWwcU33VyZ/aiM6UXUhQmXlO5FeGvxrm
6TqVXLasdrv8zYE1tzEGloLJ44suFAKPY461gzSn4qXgycryjKM/pFBP2Kt6jDCTtZv6rzmG792P
u6ZvngMLZ34BKdXsWbvyWWXRm9qsDuGmYftVi0zwt6S/+FiJEFqAOj5H6BohbaYJT0dCxpdUN5nM
QLI4h95mEVKKLrodkNIySx6AlOZXr4MhOFeq8qOK4SWCilE3mVdub2tOk2pgIUnzhNGqdLRKd5Lo
V6uZHOnILQa00U5aTjGaoGWbItuJNPjqMLlmWAZQ9708bL4nIt1WM/oYGIh30W8XkVYwF3urQ+lF
mGI+h+QUzU7JeyLMf+S22SUnPfzg7QKL7yqwLRrS6gLuNgDM646WRPFGLoFjVup/QgP3uKUv7TbU
lo5kKqlthTK8wMJoCiWPZ3YACCRbv5XJPIg1sEZdgK8PhhdOp9RwxgbPU/O9Fm9j/BdbAuSAmai4
0Ynrz75W3ERBmV6zpoA+ggByWTE6Lu+iMNoZ3I/e+luwX+ngnsxhQMipLRTstzOFIf6Hygkc/VfA
mdUJcxjr1jaSNxGSt7YJ+IZbT5zkeOksFBPejLF+SqC5gcJuuAO4t1ecTtNA/PKNdIxe/6o7I5AE
gmMaE/YFMJhOwTVPKC5X2u3E8sOSvuMtBox2wkT5hQaXuOLqlfm98C6vsHqeafhtlVf6LbdkPZ1y
+1tI19O5RIGd7xswhYL6L0NDZ/7ozAMI5ShuXGwiwsrE1jgfGwAK0DxFt4i8pPqW+OxZ/cVieI1y
+tl4/YlBN8TlTothAAAc6jejUCWxWKcmXfJHuEesmU4/kfLSDWFDMDggHXl0f0aZQS3CQU6bBjSs
PgT5+A8ySxdCCP3PzP8gMir0v9W25qGjSRjTGagnJPFuVm/DcqtyVFCeREZf/KbS1Ss79F8pb3aY
EoW/pp+pdprQpofIuA4FI7jikunHcfjQ4HrPQDfxv+85kXNwuJnLf5XUKZCm6CcT4QwZA51DhnTE
7LCx46eAFCR1u/mkUuoq3z2rgREE33FET8duCvcQEkSMbmxzZ37lI+iACUKCggGNGdy7YTncDsRy
9bBVe7eRX0i9Icm8K3BWzMbks30Uwlf8gXyLiqllXgfhTEkp/R5K+lkkN84aBKMvglRc1fqvZuxm
ZAHS/G66a+OvXFb+SGOkEK/0mUd/5tly8hEPHisltVGOU6uS6/knV6IP1fww2Z4Z4z8GXqj66H4x
j6/8v9aphLz+QxbyKmFAmbzdrNr4inI+NCFSHpLyJaW6I5kJfcmHSdAMI0J31d80UCu58dZW3BEm
ypEWc1jxXUq8EDi5uCu4TwrWSisnBwx7TDo8Zzq7/GvNfW/h1BdWyU0SvD9RawdNeLEsFkb3iZtr
YUaxLrwfxMFNvlaxZKS4uDGnx8zzX6kvZfjlvX5UBJnoAe45IcZ3Kp3oAfhhTOQ9F7YjQEuIfm3y
PXNop4tbklMwApKhk6kAMmr0Oc1ByfBrqwT89M8yPmckbugEsf2vpMDwqRBYXqJrN/ueJPHPfntg
J9aP6rs4j4dmaGFn8e21GxquxmrcgrNfT6gZEJBayWSvfP742CBmgfeCgGgg8QaILrHmSnm5SuO/
ZPyjJz+bJY7zV50Zq0z/SG+HVkfimsCYIJL8LvWH8U1Ob0V2g8OtV8AevCp8CvIvGANsEeg1lZOk
/zdHgt22f5iTNMKlw0ZZ7sB2OgyRiRp3yUYO0fNZiatxETsUsVqS7hfddOJJJ/0bMiJpDfzvLIPV
y9HMPkGZYVDXd4uFNEwbPVJjEc9gZFgGxqHFjoRgJ8HNs0TFLgUFNPMJLdol5wwTz7WE/VBJ9xP7
aSv8bpCAqR3L2N48VpAQOVV7CZlXzI2g/dYhsogRy1D0U+QpZjG42U3HnCl2DOE6pixxCHmwJhSk
KBrYlTlXUULRIuNt/S4YL9T9c2nI2/43dWCheHFp668iXSBc5EZFYdY7ModaRBqsWPasp3RqVlDl
LH41nIgc8qjUxlndmXLpQvx08xKIBeMRVRxsYUkvM2JqNZlvA3aIOsldDcUcIQw7TbxogOhnIdgs
xcVFjj6j9taCLe31f3L9q2m/jQiJ1vqRSsmW+Uk3WWklwhp8URrbukIT1F8sBLCdCePypUFtlnvR
TiwUSKhiRigZnY7rnhtEz5Bl5Yzten8sPxXIZxorEqYaS8YCW+vcCKNuGa4gwHE3NADo+XOZQKya
JLA+QjBRjrzyTX56dlzM2BY+QFkFmv2i3qqnX65nQzTekNxbQAPo4phZizDFck/V3iyzR7HwWKJ7
rH4QADfJb3H32VX/Bh0JuE8QqMZER1IzZ+B9yliLafnILKOSv0SEsA2oKH3P3dui3iAdbwrPuumO
/XE2MS2+FvkUVjddui/LFZUERtquuVE/WeJNld9GmnGNVakw7ySm7aIVXjagv5yd6SLeRqRRdgTL
PgdBq6zksuY1EvYvseJtlxbW+0RMZG9CCRKxU04ZBnyVKy/5SiJ7c8/FZRylL5BHczibCRk4MVp8
UzzA4Jfl0Jn5vSrYmziDvForUAaTKzk/xfUKwI8ozDG7UizGDTzzaxV7Q+maGuKwg9V6Kl08Esvs
URNkUUGE4mldAN51wo54+1x7pPjE2mPefEIzyZOPtfxe0rehZnT31SqRI7OslNhYBCmh7+lf0fIh
Vc9VYKB6bECmYOJUSGxUfsbms92wIuTdtn9nXG9b/vUsYBvkAafWVoA6jNzYYykzFDmp3TmBoY20
bzSvuiGdovmrS1+EISRlbBdY5qLyv7z8U+mpk+m5W5W3DH+GEpJGE8WfioWJGEswwemM/s3wpSyv
0oC92ziSRrgvcnMzu3X0SQh3CWxtJR5CqmeizHLx77j8oD5qalZDVwX4x/YY9Sgbbgt1VEONzGzd
CP0k8xekOVdj0wjQW6b7tL4KuBgyvDGZFjpF81dl5KaIH9Xwvmop58FvS3VsQg3IFHDpCSZ8EwgJ
xpWRLfvM1kfETGM2rVPgeQ2rfzAGwiy0CxW6HxEQRRu6OtbvkIvawSeJuIFa7aFOIEvJN1K4vyq+
MXrZ0V6lX0vRfaP4kzTV37Bf3hZBOm1k5Hq1gJ9BuKmUILE+NTENABd8zXpX2gxSZTW6i6RnVOXm
hcndYc3RtpT7lKC9si9+al3aL/JnoiO4qklRlbTjVMz3qmE3ouPWS5GOQeVtPgwyNVhUotr8T044
Mlu1e7LqxGYXEXpPtjV4MavMd1HuswrYYxs+j01yz9Pywc9wmmDhaPCdM07Z7Qkg1UtjTa3AqpRi
JqcRhAc47OiQcdspyMaymEc7epkmdq4obnCXEDcthdtqmLEeqUuis4S3bvo2ii9+0JlAjUQD4m35
S/Vbgghvey+Z30beh1HEBlV6qFnrGBrj8XI5Tzw0FabeTSPQc3YzvG5Ewe6FzE46mMdEdnPH6vm3
pAnAW6rvLCH+MIYBMlifWW8QlGO6Vvl/HJ3XcqtYFoafiCpgE2+FcpYs2ZJuKDkccs48fX901Uz1
hBNsGfZe649E7WBksavk7AXDsipfESm1FmRrA+HMVa8O0aIj29UK66mvwJElQiuETVaeTXz13uqH
FYTKlrAaEr8tx2wF0a7GKm8hK2PrZGUQj4yskRcfZJOhJ9Zo8hkc6QuO6Y51jIOKTho2nswPt23v
rTk5UNko83FMNy5vmpTAJWkmmYdPnLIvPQd50GyyWdhnf3ompxjl30wZ81faULjs2ZeWFghZrq+J
V5+1DEVFATYyoM4p838JWjwzPSgIw8iOk+lADNllPieRaW35KE2IP9IZMdOl2z9r66cOeS+mwlHs
NXUmLWwN4079SCV8Bw9wy3lL1JmOgLgNrgGuDqc2if0sFPtKEhQLQgSkx3ScVh/6UHwHAPCJgmq1
don1zvX8x6IhLUwflVLuvAbgAC6IA9vAguCr2iay7GuUtluXXlmlihhUuBVI7AooYEjYEdpEXCPV
QiBbh+9eU08EzeROM/bk5cXcnf1Poruff0Im1xJ2xcvggyzAOSm/K33/r2ZJiQZS16TkpKndP9ip
RURcmubz19NQLB+kiraqnhIYy95Q1bq4lUHPnVourUCC6u6uVhL+k9P+hxiSvSwROkxQWsJ8o7Q9
uilgLgUeJQqXrdxuDL8CF/UQcjSzxCvnaoe7H5HG9AlqAGGpeZAG+yMZml3oSkffxrdSqQty5ems
oo01aIE78qPLsF4ULyHQUlI50UD4OK3Xk4llNNcocl+YaW+DQYtC0eFGIyUL64mJ2X3WtMwA9QAb
hUlsZGfMDXsVj1je4vJmNQVDbXsSUfsdczNxxRu9cWsaNJ0ME4XkftpVujcLPcDmVGNKVneKpjwI
QF2kekyAOk6dEQkXxrfvIeouHgG47HikdMYD9kp6ZyGSqwTbAf3go+jWGdoMhHccozIe1Vqfeo7K
XawfetX+CsAAZxGdV56rkRikijt4w8XoefoLvlIviHcdsIKdchzrRcGgZpoAUC7ZmF76g5HonPvt
ldznVRkBXqAjK1guZZ9+teiz5nvGgbgaB2apQfnzNbxVaU/MaWMDslMalhzBVXXb0Qg9KRB55Oji
4Ok7dUvN7iBcQCJ3pnHeYMobrNCJDfejMRiX+q+6luYhVlQrgVDO1btCLgWe0Hso06WYf47FLRNb
t/gLnwXJlZnCIqotG/Vh4GcoPmXBk+b736pJDHCtchhvMjqv+1sy4Wze5Nv13p3efTZ14iTSrwwa
VHQbgcGla58JfcweBLdPwIpgTba1V4QurE1Q7RTJNbNoR3CDWSV/jqsRWxOJ7I6L5zgfyN/sfjW2
hqmPhJ+Rp0NAkkVGAYNgjehD/uA+WqRm55S5mOBfloDA0cuDT21gR6mTAR+Ezf8wNv/cvplnxZ03
/Wh5aA8ogOjXt8Lex9EtT5uVsC6whMYIxMPBurazW8B4INqvQMnuUSqWaPfi7iMNXwWRpFljOtH4
KpiomnnnfWAFoyEtWUqUm+oGRAKHoRJdmuJeVXdVORSpzT7VzBPRb3ySMAcw/Cq606c77xHItqrB
gvPrFnZP5o6O3VXHA0KSP5HyiLxmJf+/qurOQDCiovym1tsz5z2JL5FmzQaSkzp2I6tn8C9PadPO
gtLd9L45y/Bwdepa2ITlXs3akVP1nkwsCcz8pIeo3AIlnHwbEEIYF0OXKcUmN5iQNwqMWXOh8uRh
bpHXr6ISySe4O6D0BO0isSyOzuzlZ9qVFKGtC6Gqesos7xVYHpA3lPUEjVmIXnnXZoQpsYxo7AFE
Nnf5WuDeCwCIgyyZF/wNIMkWkhRb+Wqze++ZhDx8jcU8zXKmX3VRRf98+xT6OP22qvKwjRMnsKGj
EaLz+u1lx84zkFkfOOpIJy95Rb7jm1DEXI+7ky5K1Bz3MsEpkoF+t2SNrj2iKHh+UrmcUT4Izebp
ZFnuyT7MsH2VYEvrwrvY5OXUa9KWVKpyvYVuI5Mt5hCxjKc8kZrJTo+iw3Y846hN2xnIKQxttUma
q8JjGfg+yS9YnjL4tUvLxf5LpyO2TiNziAzGIaM3W0NdEdxiDDeXxTQwnXAy3yJDWUURmTcdCgzU
fBtlQ+2JkZxHe6vBWpmQBWugPUp0PHYQ5j9jHhlzEvDt4FlxV5gH/JqNjMloVbqHmkZw3+J6q3dj
ad9D4ms8sz8FtQm98a8mVLri68HunPsAie13522YoSqPgRTvJbT1PMlRMAW/1fioEC71JYlCwnL0
BjN4JTm3PPCcmpTfHAo6M9B+3ko0ffLHSMSXAes3YOSSzR6bZzH3I0YJBBtFSIxh+BRIB7h6Mx6X
3H4n/V232DLSh90kcz/HlyiBf9vwoh6sif+n4g4KmY9CObl5w1YvUSmg+fxJE07AgpIYMA5kszNZ
IjrG5lCl1A4xyfiwef4wFKHP3UtDuzEnkbVFfZOKwbHyf21v79K6Xi9JPmZoxGlbzTLCC5N7oF8I
pvZljRiJo+T1b6kVRGaRLmdsy4mH7kynaMxPUzO5Lt6ExsFGofshKwvH6tLG3a01eFSmogOofTS6
tB7Xy1QaZ+kpMM94PyIase3oyi9FvKkBjG7gLzGJEVQ4eoSfbMo922DX3gc3tuZlazGxuZvch5HP
pIKAIq7V5Gp06VSc3LSov9NjY8CJjbGOnFEGQKM1hkLoQk0OLi9oqJGOghBbk9SLRlF2N5x9PPeD
myIEtdDHyNabVC+8wTBgpZS89ET+jU2a+dyBaBHwH2McX5jEEcPmP0WjddAnTb8oLJ4M7uSw1DZW
Atje5BxPUSYvG5uCWDN4D1px1rxsP+rZpQp0g+sKEhgzexuTwGNGXMq9OFkI80ztwlV6KivK01O9
uPUcqkOTbWpU51UwwjDLwAyoKAD51QCspSYvjflYgtrNQatixb8YhNakQ8nKkmi7qQ27xnWj++Ia
KNIzje2tousfXLNHNcZcOWxrDnJFt5Ylo11uyfQo0Cfln6MG8n4gICTLO3QUPVgFGQMhc0JFijYe
jV67Q40zpqAY6kz74FvaHix9nwIR9t0XWuQjlAP6J22hqzWNyGCe/DF2BY48fds8C4r5lwHdtfZP
rXszAb6oKagcIe68cZ0pYPdgB2R6jriADHM8RpQNN3J2EJiIgVVsydwEBr1WNOt5rPot+qqWDJKk
D8jGDdcx4a8RbpTee2XEzfUhcHpl8RIOq6Sm6SMoFrbAI2xFOzo8ltbTgIYxje5AZjzwOtETlr8a
sg9DfiX926Ucr/I6J0rNIzLz2SA/MyJ1jGZAtZRsB5WAxgEHBUIDRfmywKcGtJZJnszbbiZ3mpNP
E6lBxCIFdCk/l9zUFrVoF21UzS3rSPUX3nN5kUCuVQFjWNxBypCP3euA5hH0AeH5PjiR8TBNQiAq
uG20voVg5dEWDbI/ovPApMcZC9mho2cZl76QbiXPh54wgPpfbCA0L0QlTmeKC+Ru7mGwEaTRa5Wx
pjGBeqzfrOExgnCvwezYiuZad0fedKhZAxm3j7Je4VXekKCFFEdmNlxn7yDYCnGn1tSRkRnYKo8V
Sp8J+CUsgHQHQfvhyMfjSkRlIOzOmTYLZkIB9dYzf7BXsS6o0P/n0b2N65rwaEUjEVQLT8hdEdYS
RtGfx047BsxbHmRHEqnzbmxQmRYz28+5p3KSTEyyVJhG+a1G0cwwcSSQiA2hXroyGzmqq4QRd6zs
Z9dpu6xCakxg1NBpMzEMjgD3bDyThigMSz5gsLdDI6ZG8VpLybsnO74p3sgpZyrhxVZiHyy/XA6u
SuLq2Zb3YYbGtSN+2ZScIAZD7qYbMCdnBexjeCjRgQhnx5vuXeCVSBMc3W8t/vG671xXZ5HZbjEw
4sqhlniwZqVX7HSfZ7iUWC6GecKykKWd05cnufozejGTgmYWQIAVvFgkozi+aW/lLiGt5CzHKIOU
eQun64Mbkzi6sO18OSCGlNt1OURznfOB2praOxviIhgXatqqCtY2u1a+KMw5BXR1W9FX3BHAGQDg
8eCl0ByDKRiA9BlB8vxFHwljegmEJKy1JFj5odrHQIceP0QhdleNvr4kWRiAic23hGdEUYkzUMWJ
wD6HsLM5tYs4MODr2TDGp9lXM1NpN31mHSN84bgtjtXEGQ/bKI25Mm20jYB3KhZXTo+6RbEVZGz7
7OukLsXZw2U+yPhpZY1YZoq7lEF+Nbci+I2IIM5L3WK7pw6JD6jsVXiHDGc0JmMCEjTgw0H6ND00
62+L2zRDn1LwVpHJSaAK/8Qz3hYXP7wrrN8Fd6WesyTXPNOjwovghF55aJNml5O+5AlvE3c+cdZk
rRP2/lAS4EhqCseOtPqtVYLX0X6eDybi5WRuI2km35xd2TxFTDReGJ9tGkznhSdB7lnDl0RiZw99
VhCGhxHVG0zHaGrc1f+qScmiN6/EGJEAUFnMBtsalNTm7NEkJGnRDAfCvIuIFcsLWFuVV17fZ5Rj
ghaZNxWVClHAs6lypyfpJiOWSxqTSxG6++zfwCzep0/bQGlVMT1IZM+TLZa7uH6qZE/9MgnPKRKp
jmxoesRA6NQMBifbBkyQ1vDMZZwlPW4OymqVhiw+Dmpb6M9M8LV4RNIlnYZNdoTVQvHcv7x3EaCH
8C81tIZLOgUSIrL4pndairc4M4nVURfC7YnhxvPnYV5kXsBU64xiLSmw6TFcOoH5I9GgpKQpKjGN
BdtjFYKSazTmAeDmtAcwyUXfLY0D0qf9Dkzr0FqAWp5enIEe1z7ndtMc9GJoZ4LEC03kD22MT16r
7Wq475Z4bL13mdXpFqN2IOReBUqQxuAoI2q1ghpZtIZkO4HKZYkwnn1TMYxBkJbEwbsmlP9M4lZw
oWdHA+tH5hKAwLBkEr1SughCKT9Xjb0STYOO+cVuuTaonsyNel8oPulRE1R6FH38bs32rUT+pkwx
6PM1qXgH7Gytjt0iQe2pFCdAtqj5MbqrWX3ZInZaYxosbPXbrqJn5lrr1ocn99Bxaisjs0m+Mrd1
EJwLYb37qQmMj9/tWiBHy7v7aDb0BIcsinulSB9tUZ4UIPqWFeoXAwbrYL6I+mcAq2Rdwg6kgvpN
zYXvY51CZ2ig7/NUpPKt7Lg01eTN1HIAgDgFakREjuvsJGiegTP8rD8WfnbhT3As0cxTnKX4ohYu
fs+IAzwmzhTrOWY2iIYAl4kCnGNAZHnGDk02aYDBfGwrKuyJTA/sZaNjiO7/pA6gjMJvpeyBuc4I
/BwJMUfYH0PKbVDsQwm2mI3MRd3wZBbj2hbogxm33CEjGZ2HUXkZTUpZBLoxK99lybc1FatNda9w
FjaCk6BynVyJEXzerOoeELdl1w/aylODDKybor10Xk7CvhD1kKSVWp9m+6OAsgK688PRSb6xif/0
+1+S8Ugol2Dg/IWXvEPLI1wY0jMrDiOpO8OhISU8p4FSpkjeTs6D/OfCMWTVo5CQfkB+upqTZt9S
8a+OSF2LkkctExHgto4g2t7oynVkVqdBBC7B1U7loo1RMVJJtDvRZ3sJddgqqcF7kGgfFCLOZaSW
o2mRoE/3PN+0lJ7VtFpB9lUtt2BLclVKFJcgjCAuCSdl9e86PmCyeQdyA4zXtApFhgnd4sIEeBqs
RxFwjjbt1VwrmobEz76kRevoU91iUq5SLSNyiQGy4ZgtSHKnaiVXBwjGP8FQAefLV3o3ZaZ8DmAJ
ujI0mKLgbOLaR1XjvTyy3qKKmQL7rsetJanfStXPNOAyyZ6XE/k7hCejE++GplsfzXm0or1xoYHY
jTQCywWOkwGJSIdbMOJIo5JKAlKQUGyll5BexN4jTww5zEJHqCYohEgiRBKMt2qHu8B6jdXHQIad
cOktySLCGBAwhNo7Qm+Zll82ZF+7LOwSAvpLY2bwSIYrm18UFyEmhwxRcZDuu6loiiwYaM/wdGb0
XBCsTmAX6QEN2ToYhSQEYaVNrqU3RYgEGzA1okOY8Mxq5eXokb3wcxRwrSVrqyUVfEjabAIaOVMN
HHt/VlYsIp4E02Qw1wBUPPIzphNLLKa7GNsLFEJC1O9DCeOVFLc4tKt5Gb477YaQD76TFKkR5oWw
ZvdegR+WXgvOR42rdI+rW2j9VtWrYBDzWgzsfPD4xZC3xOsuA9WBiTdNExY1dVQgMTlkrG+yQ2Xc
e4s2hEG/24ywpG/PW7n8V5EFgi0SMkPNnbACFasQzsXG28A+4VZfPTY/YuFMQkWF839be3g2/N+S
LW2jlqwA1Gg1iI7c7hLiP1LPAbyvFTN9XOVE3kyEu1e+XJsuzUZjs8RwrDADG9YBEW09E1H+Y0p0
rKrrXLjHtsR1MHSfbd582t3epRmWTTWKvxVs9TZitTRHqObT0i6QloCpYPTlikbz5ONUNQiM66uP
gi0hFf4qpx6DtCtHlAagRQ8o4rK+JP6GAk8r/BASFZlpSTv2DLiFmmd+KV8Sn4q2tva2qRA4wFJM
Yk5QiXWj5IhXMR51rgNABDXHe19WNFNX84J/Wu5HZjymforQiIjinArgK6dRb25MgbwJxvl/GxOK
oWYW0hg4BFAeSs+opimrXL6XXfdhVahAGkKPe+J5In62OZqcWr2b6rt2A7oLTARI3SwBCyN8asfC
8i27ydmvrjWG2dhVthVVPQxym34g3UkS6ynbk5HYBP5NZI+tuP7Fq/NtGk+ho6BC+1Pp6oLK0WXK
GhBlHBiFq7PMEECP2q9PcS1Xc7U3dxZ57tRiXa0hvYhs3Bk3pRlvwqh2sVzPcv/Z6V8h5p2FTnto
DgInJEApe67L59ZeG2JXujcPoUivGA+tdu810t025PE0U3SdcwJD+SiVk1QBoPg/NJsQQGRuBo88
oKDcjGSNjHRF2ZI3b3x0XQWIEfCO2pHagupP4hKRpKeIIIvgyOpzRMx0FNLzpXx08mNSCymePycs
YG5TDAHo4tS4Ylt6koaCUhSIcfLUWN5goKpvVaBKEfug3qRseDIjo/ZPNb8FEL1JE4TlZdtK4qdK
ImGWZoQhpOSXWdtK0z6JEJo32Y2unKzbmUUwTz3URgPUe7kWQ8X9ni9Mbq2En25pbNv4UcXfhnZE
0XjvC+4bX35lKPyYyBzqr2e5KQHa4zeO1LsPE61QnGaUbOJipOmVlKpWWbYG3uGBR8dHCmUJ/R52
k4RRUX8C6oA8QbaEinQMT08bwP6AlRRiG3vNij75cdjwVhkFAKWJmahiigI+VliVUuUdQWSrrkRg
fLzzl7Yx3iS527YjUWnTNSIbw1/ggdv1qyJpNsTKO6r72ZAAI5YE8cxcaoXoGes+CwBHjHuOQZY+
NBy3L6f9XKI3KJEpvdFYNJEydZLhWOkyR0HkaudII6jw0dtPX70j5QhhvWAGTfrDlwOB23aWcIHi
IWCpjomaQEy9zerkr3P5EcLyooZuBjS4GJoBHEbhklnsS5suhdosTGf0xzXAVmcQ3c0n7dMphaO1
QK7lngYIcKpfnEq9iOpgRJKjNLUTD2zhsCvdIGY+q4qetPQzzui4WRkaDrnynLBAdN1cb8m7VhYp
XBPjiaNw82sGF1TWznxfXo3UimrFj/lDjyGXc+dQt1MR1FDskBQwgJGZOqr8WLExI6dsDBR3AViL
QNjebSLJ3w6JTnIz+sJeXtS4lytsCZq+GXT75ZJGhOyMuD24kc5NdwVhUYVizMLB2BShcqiNHp2E
NO9aXrri2yOqXHfNY6G2l1qv0Z3YK4uO9yonkC5N5knFdmaRLi8qqCS0NggTBSL5qA0XKZOA0acb
Bf38SOrxFxHIazX3lwwAWxcfn6CiW5eomP1MYKDRfyXeL5GuTqAdXQ9OG7I3ag8Zt1jhXktLLCe9
3///FapPbp8KP/rwVFCLKA5VciK2wJF4ciRBJZw3iUyRAysfmvdp9wsVamiK6CqIfyF0ZsyDeVBQ
8ULSEacU0Af2cIXIoV2cl3OJya8D1/Yb4MJ/w7CMgmudnUWsLAwIClR1Wx0ZpYooZaDSEv0W9IbC
Eicr/3K6t9Vjkb9cvgQr/O6qk28+h/itKr/F6FN5xxQDutfwyWmEXLJ0LQa5mNXNb9z9pNEjbT/B
XIlnE9ayB+ekKnBfk+noIhaRry3DXGi+yKWQ21cY0cGxiVCgs5a69p9Ac+j1KwPsawwL3LpnU96W
/FgyvhmqmVivPyB9E/3X5T+M5cJ3iRpey7zbmAmQiHv5vVXvpX4K9TtCQB+qyf7jSG+1+py2IWqE
T9n6E6SHKaNG2TIpqsY8T4+Bi87Rw83wV2ZfnvXOlWdRd0yOJG5xJPl82mQSLmOreoa+hnjjkCKM
k1eeUl4gsx23JDr+ZWaEUXansf7je+lLY1bHB7oCZ0nyTlo8zyuDObGH2A1/1O4ie/Cc+wl1N59+
+1tl9y74+V9ciC6XalcZSmTI9oQZ2aROMfMRIcwkEtvPpnj5jDGRdG0rdNDdM2Rb0+qTn1Nw9llw
FqcYE1VwfGGX7NEkG+SE1+pbjSaRENWcFXE5dP7Og2nIqtfY/7qmuaugMnTUKl3uAZf2LoKzO0Y9
jnniF7jiW2osMmuuDrpDZsyoxE9bmxgbK9sPLJqTKg07d5lIS4U8Lptdg5NMC/bjuHYn3RdwJ1h7
/d4L3sdg1dn/unA+aNjofdg/D7GWqVBAChOtf43pQ+/+RnacRt3ZKbY0rIDbJC8JbMWDMKh7u5+E
d/jLfhVzGyM2M34kLjWzWDTDVlJGJ0NyBME5bfiWTVNgS2MipI3Fmz8NjuWuSq49d48Bykqxjw/I
WzN6SDm5cAz8Aako8ICOiUOQaopFjWDflNy5FsmbmD8e+TlGc/5CqB65c/KRK1vjMBxIL+DMMobW
6Uzv0KkyBZKQgzE8kfvXs+vR1UvFQkfc8zLVTmX/W8VEKLJszIHZmACg1VN3p5BMpLEDd7oNobYX
/DUu4Rhqgf8bsuqjq7pF2QZHL8bK3fyiyJ/J5YkuLtc65Daan/TT8D4j9csiSpjva2TssPwXPeSr
sGtmOfKvDBWVrPwp4zMQR/5gvmsvRJIVHcFZUxg4wKwh2irmN8DOwNg3XnsiE8494K1N4F6VtRTS
FGS2IX9P0EoCZQcc6XZM5SOHVxB9w6MgLXsYe2Zzr7JnAZEl2gjLX1FuVJlOH9oIvtgCCHbX68+8
/ueqXwGflRggtiI+slcYoH7GGGeYGsMmQhVSPUq40xzA2INP8vx3jrCoyRHX0Rqkgp0ohFj9eTA7
ZPBjegBOaW5lf1LSc4YMPle2IvyA9yN3BCkwLK4IRocfZwVtEyAMtwE57NbbN5Xs+MN14AyGpuup
u8o0FxO7gcjan8V43rs0XqFcXgg66ugNqNDAKHu9/bFdLEDYSjs8oyQ6Eb0KFGszgCd7/iUBb/vc
Rc1n2O8JLdRtSv8++uGgkGfnBUcDDDWVn3rGqr+Jgs9I6DNf2xA/g3SZwRPUIVAeHC5pcMqJEJke
61a+S2/K5fl4vmu+otEmYYlnpiS1LeN+QFBvP8yCwz/l0UZu5n+w/jNWhC05NctWX8P5e82pMRyK
DQmSifUFJmrNRpZJO8GD51KKLqP1tKQfNK0MRD23EzRu+OH6twRzp7/ADuWmjaMRnyl9VZjA20w4
FhQ05UmLuJAYThF/EFuI7BBDuk2ilDsbv2P1DdIp4I2nZvKLC9pJ0Lij0GoNsmWQ+bfsBMjf3IRs
MlOs8n04wziE00Uj5YZVhLICwtdb0jwxMpOSF3nDOi9qCgSmEU5dBPiJIIoaceyrY6cSsvslZV9p
P6JH7Of9pLCnQ6aei7jGkUL1hJ/RUiWwJ+AJ7+I9pBPriHet1K82uAXhLs0XEhdUM+HkaLzGFWVP
gFmmebG9cm1NrhDPxj1Lo4z+ogCXwdscPib9arogFxVsn1Pb9nEz710Dj5Tu3ygFAPcmDaUDWaGF
BaaCt8lHNcR2P0E+FZFgIc+V7Z0wiAnzo1TecPiOLWiR7O1FO/2vKJYlCjfcbYaiLiAFdqmn61G+
J2mD1IuOPMJSc85CYrDzr9qiXBetDR8osLx9bcRwSbDxF+l9sP555Oyja9CvkVB/KmYmUvD/oMOv
/ZeqbVPz15piUX1a5UyOM2sWhN8Nv7kJ8Ajyt+UuAQTRjMsQrwMqdVsjPc6Vl0WzMaW9xlVSktuT
ngyispPfGKsALjfdP7EPIgAV8K0GLdgJwkmdZIUGuSchNZeM82Rwf2A6Q9OmKbea9ROHFB2s4lV1
h3j4QdHJFHoKPQ4CBiQScOYD/6zD4pQOhPbhuyVt04NGvcnibE0JoonkZNKGqHq8wMsBvlj61blA
ZVRIkqQBTHpOZhAQIqOeTwiP7kGikLLCJo1ADFF6t8e70T9q1slkOqKVD6zluGIAgAWUy+RtWXX+
GTeGFfy4Gq1b/3oVpYOUrH352wAwye1nH5Ocw4Eoo34kKn/aGQEIzKfLqyD0l0xbK8IfbSVpO43i
21FNZrFGN8ZkJxsBwG3uh5LCNfuvDm9kd3NjE8C0aIsPS4+3pfYKVNLt3X9hUsL/32Rrj8ULyVcr
UEsmOA3QhJpsFqa11tvV2EjL0oOwjy+G9DcEnzJm+TS8xTBFRjiXQ9oNEQ32HAKo8rLiU+G3imFS
bwZrowEfoVExAwDZKT5Wkz2SDpzLjf9n4u8qLYLs4La0AFwzbM6NBj/H69nePC5dL7+aEza4bdp3
SSccgO/CJ0Yl2XZih2PT7dZed9D1l5pPF9U7iCu2BG4qene6de7vqWShl6Jor8l4R8lNFY6OVFYr
GckuWoz4M5UXFdVdLuaPqLkClcvpgjLyAlmHQBlkD/O+hg4gxYHWAIbGQVsh32ly7FcdY85a6T6z
DF4CoC6NLnJ7iULwv3rY6PSwWqy9k5exxNkmuMYxfLQLlNfpb41py36b9onOOPQUmvYRWngcUa+F
j1aVgcCiOTNlyVXDEFGh9hmlB/EBpk38U3zN679e93jmoaaIesUSq/fXOvonrC93JH+y+sMGmLtn
jZ9E1e3K9Ky8WoRR+KNlLvo2/icDBjfJUxW/info2QE15V8awzsov419DaRN4H9yDOG3CUhSGqkn
VbmxE3XZUaEbRh/BtCTl6H24rHtjrpVbpCqHtk4APjG32ih9qXyw8LOBhXGkVdRRJ/WbPLlNRQhc
ygSWtvD0e+utVB8GKrkcErfriQU+Aa6VmPo83yVTKCREA0Esqc36cXI6IDynImZmIkAgo2Ad+Dre
QH/ukYoO8qhxwY8ckBpCGMFkZnXPno0/gZu3gnyvc1ALbTOhWa4nMM4U5HUhf9l5yUoRZ91YI+hX
qMWgNkc7AWFiA0d5AlQqxJttalZ/R0lEyRT7dbSTLGNrkqLqQoGRgaWdlIEikZasDqQ13CBQI8rO
AO6GA87tG6N7qh1U/1w2E5FGD5z3zKSrma0zgMwph97COTJoaBuvlThm6TtsOXx+LPVLcHuk/HH1
QafoJdlDNEVIRcLjH9Z2IPmSmnHkuq6jclYwTNfoxgYOXre+ufo3lIhu3BJ4onxSL2Bald1fHD0G
TkpdxkyCF6HnF54pTZTreK6AGZXKvR+vUPzUK544ykOJMlsHezGePSZb49Yal87+zdvftPurpN+M
M8d092N1VNlxY3hp2qTaaB+3D+i1SiLXbJe1c65wr2Ld+0DHFecfZTSVarJtM+iuYLwZfQSktyb4
HEhfF/lCoVnO7q8MrmQskFTwbE0w3u+GVMi6/ROduxhwh6KuUBjDJOkxmrj6efWI03eQ28bFl1E/
ddY9WyNidwIK+JbCfCuZl5waHvBn1CNrj1YilBnx9H1ucXagxzT9p2x/ptYNx/UmwFeXZePDbZ5E
k/feORgpy6XpGg7I51iYPHxDc8iHq6ryF2KQyd11JL6YekOda6LlNcxxPYSAByRCrhqi32q+0lxn
L8XX1PylXMHSPiMzon6XnOdRe5sgU0v6LaOHiaChZLhq1gMgWK8dghYl+26MDk3/0Clg07c9gJOU
f4hrTp57bIQfcfHRp3x2aQQiPUtS8BnrOxgxtJHiCUfZmluAt+wiHrq6T6Kt386wuzXe1qhbJIr7
hJcscinlVnYWxl5qdnm1kDMuAu73lkgUUuTZ1zLtKOWLMX64JPVVJ737sVWeDxROZs08HnxK6tpz
/4bm6WqEgOULZukac9RAvI82L8dvjQWfD03uHypomEwQUxiRdDw6Iwb5aTq22MncCE92zquN3hSE
GryftWqmWYckuU6lT+RT8CP0rU1DSqey7OpvdGpRt9CYSRL3rwrnBU+BCVD52TfHnnm4Z1Zu+egB
m1WuU583NPOdlPcj7EmngxhFHp6xuIUhdXbFR9moLw85RAQJYBdoftXBKXiMDb4nzD5ghH7gT7nm
gC20GXVfLjmp6D1KRGSxvxRRctZD2vYApQnv0Qe++LepPEk9mTfmXQZAUXPdMRee/S9n8LH/eSPo
KIOHNIXkvulH8+NL3/4mPL4Rv7rplH3gE3QP+Zo35Dw1VGoBJg/yOk8UXJ1Ux3tcAQViAPWSgNkG
ENVp/JfxdbUNGQInMeK34N/lFFhptmQ7QEfB6+dKdkmRrhAKGERwdHqW3KQAfBc4me6LGRB67u3s
6KWBEiEt4zpATsudxkJW5STuIuNvLgF6YPLUDyP3BdGbaDbVmqpNao8wMLUk3RI63vs42Np2VeIq
13mF5IHsKBRDxFn3AYPiu7EXqUTy8pL+g6GfQ/jbsMO6codCmuExihNlbirfBu9XiGG8smBm6lcI
YWF1vISBjWIsXxqNuZx6TIkI6xvpQevf2hsgWIp2HtIjk2ZQQOrbeibmR4ZCVbEnf6+0mPb5nuU9
RhN2wZaZvYbyGLukgEyMrYLFwIMeXqJ2M71nWR54Dxh0zZquEgZV7FH3VLuOJun2qEqpWChImcCU
MOCnjrfp8GGYNKUW/qJEIxzmt5I2FiUFC9GW/xF1HsuNA0sW/SJEwJstCXpPiXIbhCxswRfc189B
z8x7G0ZLLXVLIFCVlXnvuWqIOr0EY37gQqK3P2RDt9agjnm6BmdfMd7bumIRv0b9nJJHtVWrSM0U
mqguvXK8IuVzU0ZvGEcVjflz47U/asfRlCIwMQgFQYWc1Hh9Cixo0JRb1p3a6E9UcyK31pmXM6fl
2XepSlNMA3Xe04OQD7V8OOyH7Xy+y8j0AEKLAptYtpUhgfB30Ul3YFDoT7KsAIZpWwN5Ie3ILQeP
2Xfcb+iPDvJBrAhWZ7zVbfwcRs6yYBYljddevjsjvjG00HRioGMx/Ccprh3v9PKEoJuTt1AaUMyb
v52kVK76ihRXa1ZadSbELAdzMGAOgn+8BF4ILku+mR+u5gQRU4lnsIfcgF5yvFMkemoKqqy33FXd
8gFg8J8q6Bg60BuWRXpvUE6GqfHkzt5hhbi8unBXEZV/BtVO5sVbBIZoCNjCxvKYZcFO/8HTyS7S
goAmGCIA1SLstYGzunarrZpXmzZrEagzOo9Cn6nDMqGIM4LgGAOWG5q/skb/NE+g2EEamtlKIt81
puA6G3V5cFmA81emA8N4hxDCbMhUvmMiMYka/FLo+YzaUXHPTg8vbo05Ds1scxrCFZs77aiN09IB
iolwZycgeGw+zbImLN0fwpNCim6O6FtGj4OxRRkullmzDXUcahRMxGqkbBrGtSd9MdiZglRsrPy4
oU903+Wj+KU7Q58HBOJUPtHmpi9OI9UO7xqzXRtgyLoltzQhjJj/98qdLTmMZ3HzJnSmrUxwcWSK
4mGBOGAMRaIPQG3yLegPVUpLUO0nwXXDvDzz1I8whoa7cF8S+ZJx3iMXFtrJPQ+a45TYBofd2Nz/
+xOKQqgwjBKxQ1Ys4urwiKza3HvSM/f//iSIl2RXLqtuj/i+URV9bxHYQDlfDsbeDVPKeKorTWL9
+PcylMqjaOBEZhZ4V6h/WJNKmkaIXFpqlqyc908WWibeU/9IHevaAO1ZlxaiZZCLjzocyktl6fou
D3ClmYA3zqWnf6NCsbYJ+hXfznrlITHGmB6KgD52ei6O/RJKRvFBUUT3jH25nOST09GVaWyOS4UJ
LV2tCVtyp1RF0zwU0Bqo5Y2m+ijU+HmKwgj7EyoDPAD2VimBKbku23TXkGLdJGa9pp7BLg4XOSbt
5G6NU7LsAJ6BZ8nCrZ1jxRQ1Khm1bhAOKdArh7C62QZHOURQa6GF7TG020MQEiw+Je34IKGIeI4A
mRq1U7iMq1Z99HYaH1RDcTDKe4Swuo8hwTrE35kMsVQS8uAarvtqKq6lwhRianVEexpjk3oA/9Cr
2CJrZi2gI8GzlCa21Mi41mpjXD0LkgQUXH0bePHWommzGMfUBLMO/hJM7VfkkFqS//uoFOnZJrSb
5osq6EOOePfOnD4UddHyW/pqa/51M0mhqQbxpDUeXNZOXAph9ogAGQpZoZY+DaaV0QgatiYIqIXI
iOfK8YBuMtHUvhjXhWe6d2cyeyox7vgug+6mkbwhyrY8eg2W0z4klUoWJnPzSrkVw6C+VkONVJI5
cgBIotNa9lY3whasteZpNA3zBEcPXGXWfkbzp1D2PGrQeD6/9CdgAfM0SMuArMyf6GETK+m6xMfr
iHNVGmx479GRxhBqpgoI0X9eMk1VT/NZspjNnEajvGlDqJ7cuRoSLoKKaf4w0kprh0H9GPf6dGoM
2ohCxVuTMdYfAccUn1NRQU+uzfEUNbx4FTjyLKWxn1IyEmnrHVLLjqE1xR8Cxeu4KNp4zjopMZNz
uvdDXAb/vjOo5HgK+ng3NMiG49IeTmPZIPjHRFgqSJMDYTMELdPxNIkZIyz2pcgIX25csputnoc9
SR+qnvTGEn1T4WJf/fcF/16mXA19Y0Az24MUj6biUaqQKck7oiRWyNkZlBgQosLZt0AVu7cxkSOM
8DTG9n6pSHnP5xczzsTWIMUhcFgf67pJAB1GDu3b4cswWKvDwcz2dtr+9lEQHESKVZqcbbwTiMdK
+OIApeZjgIoYRMblE5exYm+31bUJ8HeTJBYzG9F1p0YJdprbBjsa1s2pSQeycxm8pV7IlGKqU26W
sgUOyQvnbg1Uh4G0J0hODgJ2wJIo3+w+RUU9UZIF9q8eZe2ZpsWyMc3Ib3kPlkZFTDigrVUzOd8i
1F6CFveUEqpvjml1hCaMX55nP08yrXaGafZbW81+jSY2LnoOuls0iAraZtUX1HCDoV8QOZdZxCaW
Q/pJG81vi2Jkcyj3WmtkB90ejplj3TNH3ZkpwhTNQ2dShVIBdJAdENNmT6jm0dii6N14UxJtBZQO
KTznJwYrFevMzgNEbK1WEUbpWb8pny1MoZ8F4yXVKTd2pQPHHF+ErLX7GEGOrCp7aeexd2KLF8PE
79Bl5SYmiqdOhoBzeiA2bP98a1aR/VrDzm2mgXxKDZIdrMr2qgYN8OvWPNcZEKY+VOlLWHRpjVLl
yIMJlHx4EFLzp3CBtlctZtFWOD/g/WY82zPSklPeMDpXYaJ5MeiuZoJqPBuzvB6WLZSYjnua4G8+
DRtliXDQ8WPW03NvLWFZaFvL6t8GM2/OsvXqc6iL78Ebm605EjKblAOLl8ruyl918VSfkQcfB2C6
qhWG26hzaXfmuUGLGB9gPKkVPFxy5fScFawagv5K3OpPYVb4O1S9ORaxNlzttKH0dn5KJws+8QHh
ceA39uJoh2Evv/57MWLOT05UjjT2sh+lZ5LDwUU9CZRZB8rE55Yxhm8IqGBaJLqr7tkSS8+kLe2Z
NNwxaAjwM/p9PoaABCDxVJUarUx9GLY5Tx/Wlqa+6Vkan+e890apwh07ebOwGy+5hTSoxiolYs9L
zL3qis+sL750QwB67RauRsqXhHoKvpj5eJAHR1FwrZuYdL3awnOXK68oPstlqwCJjBT+2a5z90od
6MeqCuxLEfcvKU4xs4BDppbcml3+Wmq2eh2g0inVNC5c09BXaKChNmPH8UUK22HMeOacsar3Fmfy
RajGI6nqs35AquSyucQRhjwRvlN16kVaGcPTDCtbnpftDoQg9Bg34Y4CD7kYk7H6LGzta4z4ZUov
6P0iU6sDXhXYOJ4XLh3Mz2scBKUfVY6zcGWdHrAlpQdDAlgwOpMEBNZa4bXDIRJNucpj1NxOPfaH
PHCZv9V0WuePuioRQOAMgZiRBBvMwN3RGXNuF61h0tKhERFd7PlajG410Ix3jX6Y6KPhiE4RdlPP
wZOxifFp6QF6GA09QNsA0QDd18wdAc9o+EEtvb9zcrw3zKy7YZBfZTCitytU4irGAkhSlEUbSjp1
qdcEREXMzzZIXfzJMKr3OkR2baQ1hl8PmbFOGpOvuLV5GTVn208ArvKswXAduHNO/KaQjb1TXPrL
CplPtsJbriQoUSw85chhWibDAXMwC+Rclrk7p9Y7PDras+jEuFKd+C/wcFt0ZryK58Fta5UxPi5S
MUsdQq8RXBOmRV6MplzPuvwWet4IMo1wRPpbmWcMBy31bqMTmIeaVtHNDjUsGPMdrAatcxXxQrMb
BknQGrNIPhMIjqUX5oEHvoJ78A0JXHeiEqqfa/qiFC0cdYMKE3TVNc9zbnUW2ih88LWcrUwv6NvS
K1BNekQh+s80UnC/Mt+8Y4fiCMyh20Hj8452l25OLt5CL7Vx/hl+oRj5KU8AMpW613yxPUIq30+2
HZ0Jof0eQgT7gOVygh+bjI1xRi8aMw1jyr49nEe1OWvRXDVZD5J2m2GU4zbouswPA/U5tPTiMgbi
NtXytZM6ZpqwJ1XG0V/USO0eTSWyTa9r33lU6z54hPAeaRNL+hwiNCnyJjqzvtkSSym66CdDfrbp
EN9TcmYw201ckbABr5kB6Ijrp9qcQQRj8dU5tXsM0uYz7NRxT0lMCB61Aq0484VdJeGU7TTQzYKn
qgmchdZU2B/p7ClZEryGHWdsPY4Mxn+SYXBjWC+6OGUyokSk7c2FIBac1QXzZD/31dRiU5kWyNSg
6O4TWv6inRwMRx5YXL2VfqsgLZFdVh/syjpbWg92AVHGOp0T5kII9///sqlKSN5hX6IBiproamUB
AxIRQUY1iKfUK4tG6ryOBlzkk9maeHefkqgbjraVEUVEoyAZ83jNyltfKb8rGru0asqu+MIhRZdg
/nwxv6ieY+yYaP7kTca5z/Y+JysND43jKPt/L6kM5hgbRo///sKo5JLo0FvTNFAK+27eqyFqEKyU
LiMvd/djqDiYVbpHUsl+TZER7EdpU8PFx9prdOg0dZutXeAYXV97+0CN/qzG0FZsW97ejj6qyU52
Hcqc+eP/vgxBKZDJNfregxFAc4f0BlPr0CQO8qZ6NVm9GuqAidkGDsuFqxOpAZc6XADCSWb+xGns
lJraqYl86l+LYm0tJvvmZKazm2xSpiziYWfczLglkmfeTxgupr1Kw09gl4LMMq2TihyRgajYktCK
pTXHuwRdT2/dSD/DDIpqIHPT11V85l2lWMfKIgVpSE3KnZ67IoRBN1lmd9GFrh/Cnnu31Yx14w4I
AkwUdQHnrL2nIZ8JE+CqQ/gcAVLqA7O6lHK4pSbrTQCWYBOXnIMtidAjC9EwaREPEtHbsantCs18
KUQ+c9/1iZYD7AS7Z24Kwgsz0KIxmXHGWf5XJ9W478NU+poDl8I2QU/02VamEfqdUiVsiLaQvKiy
ZMkuTcsftLjfpMqY4wdWumMUE5LlBHayVvuweqTgiKPUDFdtpcKYcr12a5sWVtdOgPzJw2wzrVST
6I4q+VSNwDuW0fRs2YZY5maNVZO6edHQJSedig6ql+6SsBhe5mojMZqW2pIKMM9xfxBio59C1TaO
qi2YwmKQ0lSZQEeM5abigCR5J16KwAm3Kh3sZd22KY3QSX8RWnUgt8J6C/GY2xpLyeT1Etem7Pfg
QBMOv6u06rFtCbfYq0l4ygKsoImKZhrTWMrQvn0JjaR+UQf1xfZaCPtm1B9k1WmnhlMVM63o7ln8
D1UzcrdP7XetvMZhfUN+HWzjinoklagFbCkGTtJZdIyyfYyuDMt+RJpBPEF9tlkMZVf+WiXo4axb
y8RBH06oNZp7CTZRFxDp84o+Bc3oqQJPE2Oz7WyUaaFjKj+kqNFenNjUIomsgfkGb3LEAVEdzp3V
wcRw2u5i5xnk1jq9m+ZgXzPTJMVkQDkCF9e5ukwTJqBPwCNuA/cqgRlp7WsNyINSwR4U9HaFex/j
UgWGT4sT5KtJXtFFEyMgRePR9CVxZKmTnCwKX4qvWeqmm+kpJrMA5DSclxY/LfoaGmipEZLBMEJM
qmxPEE13yUtnugW6t1GzdFi2U1xuHRwZfuTFJV0yt9nUEYqiMamPgStxsUo4TQERuH2cP08TRDrV
gsmU8+wfa+fV0QMdbhvqxkYT8GFa5JPcJRoNjuYWiKEnKR4TRa4Ph84sGO/DcsCUOXnLyq7TZ69h
1+CJOudaDztap4Mrc7QTuodEM8pqIsEMlPgJgVRrK0yUlVbiulTU9DOPo/E0JKAiQ538ukoSzSxs
yDK9b8eOfpeaiUUc+VzbJfHVUhEHy4LIKTULxSnltL6OvZamkjblh1Ql77sHARTPL4yFp550mslV
PR/1vLNpRu3d1nOA5PMLeSviNMYhhUCDqkxtoTbY/cgsw439OmpYKQ2yHkbF2OXMDsrJxkCdDP/3
Ar7F3lkEJOmO4R2GnnP7vxd4X6gY9BAjXT1HAGVIc2zH/d8XLyb0zmQZoBWUNIu+7Yut4zanqCOc
g4EWM0rRhMSX8KIZyjk1FaKY0uCtddLtNKoMZdFXHPvcVjfAW9+cTqLuUQu6w2rMtHyCfUCiqM4e
G1Rfw/zR0OZQa/EyU7vwrW4zYVLsWnXtTPQWxigAD2fR5zRdb7zp8wvOd7RKOuM1HcGdNxjq7d+L
/KeGTSimZcM4CjG1tm20Qt2njv6bJYT3SYXon8y2hn0XUg46RunCA23NHSxs5pxU77tKYFiQkbS+
U1LlOUD5XdUbr9bEqQzLSblg1gNRkaDVkxPAvKRKjlela4DrN35l3OffbhN+Aw88U4oFZ0kijgNl
ni2a3quKFIX+xF8LbN4qbbmzXezJoe1aW5nREHOS9ZRkBAUMtlxDHvK6QvnwJC1/i7wWEUMzHVPS
h5TYMTbeUNGzm0qFrmFw0I34tceDnBYXj6iFU2BB968qgcec4dTY2cYzIx3skYV361UT7omIpqtB
HFaRaw4cXUflSPLUa078CFJ1kQCGcI32LEHYrIPKIvBKpgbiB1NZiEb066m0+3Uf4YE1W4tGizuz
nAYteSVYDBhP9pbQFtA84zXtRnbMYAYRpEiGAUinbard7GC0V7WrXSYJXU9PRn2taJU41za/e1e9
1Ap2YrruCAEQR2BhxYiXAmYStCoAq2Abq2nkKE28ZWgmDh7GlUq9Ap9vP8o2ZZ4+1dm51W+6eBOp
hxuqTYurBKxY9HR2Q+JHHu3IBKXlpu4UBkoGxG897tC5liXJS15W72t5yS273eZW3+1ljYDGFcaq
E8BR+cUfXu9+u4qcjr3n0WmtNLHkNO7Q6EvvVp/DdY4T9Vw64LSj0Xm1Gga0lemMx8KQOKwa5zfX
TP029OqaXQwbcs3BJCZrusSCeMonmv8ZA07mawfdmUBixPki0oxzYosKlwm7LW0UyMIKuqXeZsaS
TWq2wwJHG0mJsXLldGtUBz1mQy4lsWYPEVgErGYo0adqYtqIUFzXcLvR5nkCq3BwPLU5V2qSwV3p
YsTQNKHtrz5h/KtZ2T0EX/OWuuKlFdAj0qpxVphRZ94JDo+uGhg5Y/dbDEgVmS9iPQ8zdZuWsbHv
M++jHyp4pnqwsnmaMFtERGhiWWAa3Z4F4GSCfmiv0nzvT4AfIbhpdMVFGX5ZQ/OtF45yM8wnXGPR
Hpc5BA+QzYP1Wuow8bG49xtNB3ZtRrs+IUNB74J2RT+SmUCmL/XYG+lXWKjZhbmRJiFoncrgy1ba
dEXPkTxdLeGmJ7kH6JNykhq9exrO2IbmJl2OndR0k/ENbRYBcCrvOHmca9mg2Z4856VzillCbjG8
zyGZF45uMqrsSbdHou4rahRc9KTbGABUuxkKSos18N3YqW9Zj4Kkz9C3hDnCiMHgPGfbp8jMKhon
nPoo+JpNoqvJasCEDbQiOaGNJSeAenBKASl7LkdJq9B4DIyCRFEkfqNjsU6Vg7o1YpAhAlJzFGUe
OoXuYEm336p9cWwr7crJDeVsd5eY3bd4nmmS6Ec8vjQxcvIIrR7l5SRRQgaZY59ltIldFGKlW52D
lJ+la4uTrqk/EfW3H3S5AYAE7JGidDcEH9rOo854ziNvO6CerysluZb0GHxXIpHrOxIBB9KjOz3G
IUZk/SpWpLYKJwTpArf+uqhNa2v19BFime6xemS03vG/V0xcIfsrTF+SbwSZ9aOMOU7lwBfYzYil
KJgfqx0ea0dBiiUVghZKu0RCT64G6tZe7hXLpF/Yokiz8ueMVppK5MJzM3iYp5SU/BUqAsJpHQ6Z
cJBcQyEKJl9lPcANJZ2wmuXimmiTc1Za684KPH4Oyq/KYQD1WR2dZ1ZZOWD/EMiqSzP6cQ06JXbc
f8p2aveWQuoEo3mx13vy2WlttduYjv66xGoWirdSh8OihJmF5JrwDKuAsjQW3VJNY5XFydtw5nnV
FVKiXBQ56FR+81E3uVRAKC2dbLy2BXAqyUcPGZ/XAXWmtDkBWLabLxwl0Z7ZX3dFHJ4UrTPPfVdc
FGYHBwj7UqA6UIX9Gg9sVWYvoBVp7Hd4sRH2teWjGPPPYqz3bVckm2F0HtDr3H2oQllXXCqm8t8N
pzwCrLlWQqRKEI6Y6xnHQ4+2HTpbxIgQE5Bch76RW9estWNEBBLy7NkEO6uxmeDylReA4YOpfjaj
G+zzPlP2TC5exhL8jgqg8+Aq47gyQ34tJbSmNdS2e1lwFjdGepSjGVNDxYW2gxpMWD2O8QGXmFH2
YmF5TnmiBwTCszmZORHZFTKCU67PVE2NMFBgqe5xGqdPblikFaKm75VjVQJnlTTL1vUQMFaPspzI
h22LJ8J1vJzpqYpUsrCyh0hgpGZFwopZgKuNWm2fJDLd2C3uBX2qiIdVlGX0YQZOcyRmUOjTxKkL
cCVBIIZUdyinVNV8UTNsX0Eoz3qMJLOZ5JU8XEG1/RsXhq907bNse/MUkqjbSZxN03i3JvR4icgw
x/aAZarqC5FEjZ01fHf01jg0smHaSYjB5FiCBCbjO7FVm4F4ceBaRf5YNNVbiPgYUf7JMozhXWu5
CScaaPAX3wdP75deQPUKF2jLludLw2uOnB4xzNYrfnlctb3OdDnWt1GIh9Itg8cEIy/IATSoyGOw
MhgYPfPpycg4rnN75SKxdqBnJV09CjvMtT1e+LZHJkI7lxP1W4xlcKeRco+HeyUgT/hOCw2g6t1N
2kJYwQt5DD1k0mXrlctMSULcz9MacyIH6T4OCI7V4BKC1Ouwj3cVlRZVIIpA4JtF0J6qsX3SdVx6
ZTjjmT22PNF7+9Jqtg1KVAJszRe8pUi4jSjbdY576UKX+HOc4bljoEGaOAl00F9MavCs8E7UOd91
P3VM0tND3bDAV0lzt4MYO5k1M19C71d0Srx0SalVhZVuulgcmISWl6yl6JyaAlcN8j7Neo6H/nuM
Vt5GHuVxULqtk3XGMxYkHy4/TBlPQ56sucysWJ9oyrJCC1+r1G7DWAeHVZ2D4zYKVOFSOqc6LF/U
BP96Pnnk4ZgBcGysB4wqE58SB4+CYZw7l8sEMhIubk3zLqkceoQOWqciduh8cfah4aKRckBPqbMC
HhjHIMpjhDboBwwDGMRiEfBhbNajtxvIOEiR81HqZuuBlJaVFwV8uktXQZsf7K7CczmM48ZB3l17
BHyStPjU41C6AJ7fFmb0F9fETHPCXWW2epN9i3snHrKjxRB1GXdIVerAutXOggee4ycqgcXQynWi
1G9OqlN/zcq/SuXhE58TWpBxE31PCHEOJuxNP76DmLCwD34Qm0P7gzJs0vA5xQWRzW5PhwdKhWRQ
jYW7Yrz7VHYPV3spixfe+r48ReGJiOyw2SUt8+A7hmgFJ4r4ESRlktrkcWKiVT3nm6QT5QGdXhsa
n9POKAl8ZOFhXvyHdTnsRnGqMnNF+ndhrMqWIFMEfL7VHvviUlU3oP0c3lG70drFukiWrZX9ReJ3
RCJcfSXGhw2PfemIxaK42Us0Z/h+aLexH0Ncizna0pGpl9iYCD8KUcivUjoitM3GHVZHiVieybt+
genrOedpwLp4LbzLVJy9U2BvRxsLxAYdkSN2WCSCYYPnitWAkDraORYi93EJ7CtN/H7Yk0Y8ac/o
AGlwwpNo8OnT23UW+ZahRL3qlXVpcmxbEfWiu7Tb1x7quSv5PdLl0SdFUTylGh8z4ts5A7DF45Re
W/PJw70MqgIZAm01IiHu+uuMqd5yjb0bNB11Wx2Aw6JkvswMs0OyTXGcMps1KTuPCKHKU/HUUSyS
Z1Us5RcO4Kf8l35JXazpl4hF/xVymjWxLiGgppQDHbAZHuaa8xFroM3mP22hdantXkX9TSY8CLwX
uMPiB3HIuGhXEC2cmqHjlr4UF56pANc+HJ6UgV1+kWO+CtJ1CasJZZi5gkjE+0JPQezCZvXYM4Hx
Vb9bsd2+gZuOXqIXYxOd4TX7bKDqJXpxPgghCnde5xMStVdO0VkZV8Q/Vu0+p8nFT6Ni61mwRE57
m12UhNaP+NgClscRdQueOsePPukx8SjyzS+AGf6iF/PJOeEBMS94pFpBm9znqyMCuRd6tmz/pmWF
Mg0J2gfPtfqN7xlcVP03vsXPxqxsXce7FEDFOvqjACu+kQRV31iFT/pFHLW9Fy0ntm/ffYqPXA7r
A8H5eIV5h7WlpkLYowPVy1PmPTF+XoxvNB8JK2ia1ZyHu6pP8CW+aQNw2az4lZ+LK5mjZFmKBw49
vLcUDnL+gthAasV0C0UAUjbQCtju4BH2N5gY3oeKRL568wRIiwWzmHHZvoBa6f3BpmBb3CJ2XDTK
4TZ3j2G1DwPww6ucoUedXGEy/JDec5fdn8xuXrcaCMz5GzXCFNiygZ34cgkJj/NxSERFvpTtVYmu
mn4OxLldcyfexw3pXJd+z6Bkwc24np7KN+LYghOxdQSQJrvhDX3t1tzom/adjC/Llwt18WftmGsR
bFev/8WZ7bWdduXuXBs/tEKXof9D9ClR1wjXfUxGVwAPPuD1pUcEe7/sfJgY65SEm6NCNG22Adf8
jlpmmZ2iTbBKfUyFSyhbhPfBklspR+tZe5rPpF+WbyxQ7+zl0iDqd/5ZstMPqYqratthObxqV/ts
nsUXCQq40ncj0QsrEqPW4z74UPf6hku/GJdiUTOV1neTQum6JOFt4LCJeZbw9PxNvTlPOE1UYhb3
2g8i3JN4JbnYvWvvf8YVFMGrEm8yh1jXAxGcwC6t59mMdw2idfJw78aVqjr01VfFlwecnYeAX5V2
3oFkhHeL739gNPTdnMPPtWqvQY0k4b3I3gr9YWmHQRnQ+R6ncMubRS9ZnuaA1GN1sS/JvsfacfBi
YiLQviORh8RLUcLGscznL8vSc3NR8OdqgEq49Cr4TPSLCRr3uNzDmq/oL3dIDdbAzRhMh+4Nutai
a/gbpP8N8/SG8JoR53J7abtT2KLH3OoQ1BI6pNFv3qz7IvK19Ars10Psnt+1nt6ez2iUwbBsyKBd
MRzR1+IYvYy+4js764fp4yXFjLjz3tUDnC7AOIxMUaGMAArXjMd3gO421rI+FSvzxNAVVVWzzX/l
V/0rn4tXjNpcUOQlDZTYbmuv0BH/ib9mb4Pc/MLljIxTW3UMXq/mNj/ZXHy0BB2YmRXS18Y6hTGh
m5CTnk28x0TcA8PesWxqq4HosJj48kVxwBXi0qbG/rbwtlTo1jNuVfeLsIbhhHWer1GMcz7sS2dl
cvQDs2huaCzw5tVUMhfLAtjGXbRxUh/KlZX8qMVbr99HBOxnJ3pL6NLrG2VD5jKCMiPe04UpQSRU
4EDQAlsC2xrHDo1LugDI8a7rKxcSDXhAZ2OP63LTfyWU4NUKW2FGkoMffTi/yCkgEUIBTeYOGK5J
eLFrDaNSv+BcVfRX0insN45jlwhyEZAv/0gnGoLPomKXizbIFkA1NMYx/2hh1xB9StIO/BR93Rk8
uYjRCBNq7WVlvcyEIUl6J96CnhbrNqifh2GX6gsp0SxtBG54nUikqzYsO1YzdlykA6hD2SlI+ogA
GOBehbgXrhiNzeNtaMgaA70ztG6SOHl7nOzec2FdFkXgVj5NxAzlonPPxGvhfUnSm8MQ/9nnkP/F
MxNQRW1qYWzXSSX7kPVOyk05gYZdVu+lCw5rrRGqovkjMez6ZnB9MqyGkh5hf5gN2GQHJO/COo0E
4LXGk8v2bi4a5T1Mgf6BoFwg9lW6lUkvhuj6fKu1l+bQBLC7mOXfGetH6Sosd657o7wbX0Pea5Br
CxIsHUpnQjL8Ang1zTvgdhFbLTPKnZs8m6+JRE9/j9wDDsAme65+UhdqyJLnJhiO0aFCDqsgBWXP
pjhGA63wbYDNV9IBYw3fGxd5sujoqQWHDKuZr+Kn/ne5CQ+qGjygmwjTOF5xd5GWu5IzJzEQfrdR
40X8jupe6Fcd6lR/DqMj6CBs0GfaYJw/7WLBQ42LTANvp/hos5RlP1yxpsfOZkyOhnga2x1vi4Ps
ja0CtMQHTSKs/bMAhhhNwSB6FwqEZ9xV52Ruv8DkWaFw77tl0648ZcNzqTrz2qNQXcqXej9+05lF
majR6qJ21xtftCSmLl25TL+7F6oUKDYDwAgitMwz8m10qnwXZ7UvJQUMhVWfJx1Fx6K71S/xO/+l
eqQA7Z+A6+AwnWwg1PM3Gf2SNEtOzSj/QEdRdS0jxvXL7CFpDW9FyXq8Y31ZktX705H+CrYe2Gvo
Z9QzznNQoUyxkRXgfqLPwCNAtq21pnigcSY3aQnuHNPmerbpcg8zOVon9bpiU6nXmn7L3DcrvFR2
iRvBQtKlUVdLfS8T5BkVWaqDLoN1ZmofYxN9aW5ODp2BSVoqJydJnkoBM8wrEHth7NWyrxzV4TLV
TLZ/E/Ebohg6bQGFnNaTxIkoixE2GlwESsKFKBaoHsGsTjJLXOmWhFW1wtJ6i5h8rI1A7qzOOLZ0
UggMyp+hPEVLxyUS3kW8bcUAFphC+zMzna7YfpAVmY519x0xAweyiy4C+Suouiaka6vhtx0Hbsio
TFkoTCLfHIG4GOL9zbFNSvzybpGNu9BTKTbkoBoPl4oma+hHlWYB0IOyQGeF49jcXIYBiYg9bBTe
/GmyPvo0e89xOUvHPNgs1/WLtqQehTq5Um75Cw/rt9hp+27F7bp2n3CVPHM252x7tG6ItnZczI3q
E6u2U/2WpsG+sli8gaauc1tYa3BNGbGi07sXM4suYArATE4WdmhjzB4J2soBw5fam2Kfvcn7lE/I
m1EvWaa30cv6VUOms9ORqeI1z45DdfVA/rdvMvgcxg9rY0INGPvsO+EA7Xej8j8cnddu42gaRJ+I
AHO4FXOQZDm7bwS3p82cM59+jxYLzw5mpmVbIn9+oeoUg3ip+JeCOYpfhPMY04ydRO9tdsSwuIgh
DwHWdxATf2hXPX7Hk+VSP58+6uSSrE7vYEV32Cbayu0ixm8YP06UiNcvIuLOl9WTT79Z+D6SYPz4
b6DPnt5Md+e3nsPBv3RBHs7O5k42tuVL5mKOYYbv0tfbLBE8pF6e7EUk/ZyUiAn0SX/pTlDMTqsD
v+QEEpdX7U6DG+38RNhfT9T69lvrQsY48Wq2rL5P7wA7XJ4ml28p4qntclGmNhtK+37avcMV/OmG
r7xPuBuhYqM+1LhRVK93MADPis1B9X0cNjPNdqdRdofR0zlP89NlNYNZSTTrQsepy4lUvWjHdZSe
+C+mEskyJymmKzKno8GdHXp37VcOWCGcdgd0cSLdgINclD9LVIYb9bXhiLtH1yHyJqdPbWhFEKI8
9mpIhR0jakMa2YjFWGKgU72/7MK1PuK7FiBQGFe/XuCDwMjwhzzKGkfhPKue50TyGz7M6Vuxo8J/
sZzL7CVRZUeaT8Yn74BZe2xpVDUg51goLulVJ7e2dCVWwbW3jgGFCqt0Qi82G/GpuiVm50J2x2wJ
DwYAF/XV8p3WNm5OewhQZUXQAPhoePtPL5D8beM8OndvOT0BfkT3Q3O0vT+C0zq71oa3ftogGLKu
Mpf8uzQ4jbX0ufnzaF1bon3Z5NvpD0PQJGXW+YV/tcdOdrxJkDDFnvnEpMdjFq+l9azds+cm3V9L
6YcFy3nkAS335kBMweYjbSACbt7x9RMAE90tVyzOc3ZtFcLAn0RKJkg0RpRDndwCaCzmnpjqdTye
Z7yQbC2wdw5cNcbAvZAjCdz/O7Lozs+4v+bGVSZM+CCR/ZzWABnf0N/1ubdrf/btR17+AxsvKgGq
Z21GMkecnwvRDCYMKpzRCPGv6Ql8MNnWr9IvFnfW7KVd/RK4ZBBjhrUJkj96Oh71lLDJ5Jev+mSv
g9P+VxVnUXs0/Dz2hPy3zf50x3cGSmKvGtwGtJ6oXXxzCIjEVgB3eZjL69cHgJIZAPmvomOdQWzc
eEYCHiTtKuMIIiXPzQkof/zpDM/8SbiBu1y+mVrQeDP7OU1nsBHu/b/6n3XBepKfBA5axIKcDcLZ
fHwTOFhzIJ60aIrKpHjmleFaoz8nR9mqnHG2Z/m0kq92mhP58/FAZei9PGYBUMGhXt/XeBPPj8E3
rzOSBOtLO2ofJ3/tDntO1B+os+XkyrvX86cY1zxN4DY+2xdpODVn84cFhZe9y2HxbL0dv4/J2vv9
pXg3X9qEFyjeka6j7eKB3LPxxyFnrz8zPlkpqd4pnHAyCAaZPBwX42v5SnhRP17n7LsO+3D+vONs
sB8nlmZX74Z/f+Gn4E7j9yAFgM3xJ/HI9urlSfeu/IqeMiWNEadPMscMcdHYGActFL38iyd088wL
vvI35g/3trc6b8yqbHK8TprN5xfxsh7pZbbAUYmfreFR0rjiZ/YtYnX5tSL0KLxU/5o9r0n+tP12
+kk4Y1UsnpVI9swrU5Zv8VN2iOu58Fhq3tUfnvw+lHH7G2tCtHP0n/LX3kNueKMKRBrrb67Eb7W4
HPaU+fPP4rIWfJzbbs9JzxH2AyNJouI3/MHG9hlzLJ7GGIGFvTt7uLkMFoLHbOer81GV0Eshduf4
ocKnt/qgGXPK8Ptuf5ERdPqoTt8LI67eKe3aJ8yBshgoOhzak+rsTErysHkHWXFGn+QBk5Ezd5/t
JTvzORPnra4Y7Wst5PJt+veGirC76qit7+h2YO6m58G6rA0CWXYUP8P4t5G/7tsH47IUGYVL0cts
OWdygmM/NJr4wEslJFiFMHmlyHbtXH9QViCbpxwwQob/Z+YsZafmTm9qMCbNd/nUe6QSEUcBITQ/
ZXLEt8/RW97Uq3bjktZuynn9nH7ln+x9/Cl+M+4NBkUvbH3RYOJBO278o/2HW5/TfeQKI0DiWfUm
u75Sx9N8vvUfheqYF1q/6t903nxUhrc9FhIhcdRnzDZPVlh7c4JEaf8cP+XrcaMoWinUyf3jFm9P
xxl1WvFvEwL0++By4aSdLf+IqvfsAqb8RpyAV1yy7/s1eyZg9nx/4Q5owyzgFOCafhdYD/5UJmKf
U1Zza9jWGcqLn3/N3NpisjtSVL7Kn4v7hUuVLiq4e01sXMz/0rN0Uc7ksVwxH2gRtTUTtv1nLP8w
/TPoJvfJT40ABFdqRPIHOEpaUo709i+tNMqnSHa4SF/oLlNbDL5Hx/oWX+higIGF3HAf9CT4McKO
NRAcohgJtHhTnhr/ftW9EkKHDcWESOCk3x1Y2/+Nf2tCIYgJ4hziiM1sE5XNcxvvQeUO35Mrvhh+
55uti5wDwoYDG23+y3sP9iD/lRDxX+nfHw8BLMnfo+VL3ylA+DxgO5E7yu8aZqBO4pq3Qr1KF8bJ
6T+47aFwA0p2RR+fMY99ZJN7dFDe9E5tGDWB+AT+SHzKQ9ObPxjfFIyEb8zkmDvU7OqpAziIyG5m
nGJ6reZiEad0x0xLr8mxMvaOeR2elzdwK2Pr0CDuAZ5rGM3kwh5OfpUDlUduD+H+XYiqf92Z2JGz
+soiHiBb83eJ8tftjRlJ8aeiDqn+yvP5uOQ4Xd1HdxTggS5Pmkjr5SONFAAMnLJf5c6CG5n2SaU+
SPJwQjoXt88ztbHdpOf0afk3vRcxk+HFN3/4YeYhYOo6JuPLTCGgAw79sP7In4bP2ddtGLZcEoat
U0sM1WluneoNR032RveAdOeLj1B/Xr7EG2+JoTjKKyFD5a/0MpBnpZz6eIc4QuArGQr/6v+o9ISn
un/d5cegeYLbyC9C4AJDv9EushcN56EYtVZgSVfqCGN/ZTLOXzuJhkn/zii2e+WxXCTMz+sQCWCs
7a7AA0GtMHYChsY3z5+3+4V/wyqiEcEOvCjSZxalgoMlQRHDDD2Jda3726o+FzPTWdUdjYCfha6z
ITUCtztAZUaxCHSCoQDDDwClfgxXq8DKwqnHa/a0bK8MpmDTt47BVBH7H9OziadIGYu6P4luIQV9
yKOIKTNKCJLfaU0XtpRjQgTdYneMMIBe5SGMITCih45czGNNJ/QxlHlWbxhPkASUgk+mxcwA6oAJ
F/SzvyEV0vGHCnSxMHoI9PHK2Wf/yyAP7gP7q5X51TB+UsW8cA0ARBwrLE+2yOednnmOUr53SLbg
w19aAKsWC1Ogdk6fgvhv7dG4KkiwqzeNYmzs4I9JHVFco/lbEklAtVgmozfEXKDSc8WWD/Q5CiLs
6Y70LHzTq27BFD+ETDQAJIG4Q7AEuQ/4kMCnU57kCFRhe5Q36Rn37kZTujKft6l3OsXv4UttJM1P
IsPa9r/UYKK3NngyeNlMyc5oDMiTxUNNDbs74ovE+af4xP/8fzcxuJv98fXdnczTh0/5QEt0uby8
/H7TA3mR/WPZP/5XG1LAg3DnDi4C/mopC4agHhGezAFVcpipIWj3//cutffNY94mEv1EIrWrXejl
sWmcQWu5pFwSVsROk8/+hH7zAycO0c7xzJt8yzzN5bY75S48gPCP4AJiv+FfjLMXPur4EY/6xWXl
w1J3JV8OR7YfqW/YGVo3L3PIgqB+U8PKyZzhAwkNlg2PsNhT/od7+Gq9MMEMZ9iLT10g4F+HJnUS
LhV8nkCjXVvs1k7DD2asN/GkXh/3MmttTnctUtz7x/xEeXC1bjwd2J7zjJnDKpDODKJ4msILIk1q
tg9ahYhdwht1Tfq1XJazDHSi9ffDKz+7P9OleJYD83rnGcExMXFpX7CCUbgmzXseSreN7kU+QbCh
5px/ylBm1qF75Ko+waWo3O5fTb1FLQfYMAYw4echxvV3BEY6ExmRJ9bAO9Db3D7++tX8reJ70sWg
V57Hx7OL1hMPqgPb0Z5izdXDR3FifWde7puhdil9Lj62BvBs+ACODzb2SusQszCzSQiWv8pzfdYd
AtR4FfydZ4VdOBPhv8DAzCf8yMYz4agOqZVP+hMAARdorGdNGNHNEKyrzYPe24L0H2LdzJMClstf
eNQpjOCBRiXjCkxlvIJlX+803vrpp7X1aAqUMz/NGWXkbXiaru2teEEIdS35rG69P1yxSGBq/2jP
cGohW2ZeHz2+zSoEJk+RU80A2qM4uu7nwmPTO9ryN9u8eDgc2AfqF2ovCUvWeoKgqn5Nf4kx4Odh
cvrSEm0VqF/kx3MR2xzuCO6YeaNFtInJgNeFLo7nxanju+kONtaWMFY9mX/m//TPNlFu7WcaZhfg
b3i0MekzXQ83GgfzP17LDPlZGq5YM7wHwLkDbsyEJsVeZUemBf9kkKj/VN/N+/iJ8r4q+A80u2Q5
IoTEfgQgr848tCFVoQezpX9ikkEN/gQUSGlEMpgzJgzCj9+l/KCmqRz5MQGsLo07C/BET2vM/gRf
Hpgs7qnP9HX5ZVnGQg+LLdUdbQ5OT6RYhsbZGladzUwAvqX+w65yr/Au2jy9SbihqZqps4s/+t/+
ieSMp5b2YUyq7+JbvqZJ/gY16ZADmE2Zjq3OVX4tZhCpRzR98y161m6XxKpJDicCk+v2Z+e8QmCw
eXpCc40O/Cf7Vn+2X/1K87VwaAHleRyc9LzQVhmZf++/jZNdGwyt7A9Pyh9oxyUhYLqN9HMEVonS
FaGqcdOf7zIBAgp6pyvb4uENYkdsfbFQWmNrRc7lg/mUPf2nR+R0OhhAAsv5XJiY3bJYrDwqc+m3
vp+yeHhb/0JdkAOG+XxK0y+DSN6NlPqofFqegSHOV8FnBSn2AREJVFZ0pvFddfTJMS77F1eQ5bB/
D1Ofym84Kasz/dZDyIDHYT9z5tL/0sPDn9jUsCYpoj2AXcfUY/hle+2kLqZUxzgrfp2oLyYhnKea
N0tjFrG45ev8mv/XJ+KPfMXS9LcLZo/N8U3if5qL//C82D/a5Z7gbLluHBbjF7bR7RmyYbgF+ZnI
G06E1B+CjX9SeAKS0BPIPW4qJV5iWKzsbzhRpuD+ZD6pdNNOGUF1CfgGl57HpUf6JqcCa5zxJIfo
7Ax3QPAq884/wJ9c+XyOHEcc1r7+dDwrlx132fPjo+EbfRxU1+gKlItFoUx27N2W/o5+bwM0CWXm
YJqr/WifqPNeEJpxB+FG5wZGPvIi/zCAPJN4dRtiGE2ok4v8OpEQ44AmcwzxxOqnckiv5OI9yW7j
IRjjCaU7lIb/yU/dB8+F3BdmT0IVz3N49Btx0U/ZtCEYAb0FiLhKtz97VsX93PxD+G3QqtOZLjLP
V/YVW1xvJD4hHGIqIjwhb+7pVGAcRNXrkpBFQ4DyrYzm7yNZQkyZH8KzSFTSbd3sFmu4SiQxzn07
U0Xev93SgzSVQhEtPa41M66KXTttr2JTE7BNzNJY422QS4TAIpqZZrn7Gho85UeQ39HLPwD/T32H
DrkxrS7eR9AxytHjJS9zBngZMFHc7OR+cN0eBSOhQ95lW9y0Phk1KXXzLOhGS7gYC1It0DPsQIuh
i/VJY//U3pFRaKzcAQW5pvxfU6C/ng0R8mnK2m+5c292AiFwI0TBQ9uIV9+VSG+3qB6GybOaJTay
bDtpB2EumSEuSTuyFdJztbxMINBxvwoyTSuQOkUlexazIRMRqPHsErdN/duKIG86GHfGVvUXE+PV
UkL0bHV8UgQ+1zhJLropPlIN/GVHnAUzFZmp1xCMkP39+WHcThiARklSugh0BHaHZO1dkOqFedNW
RPxyYQFgB8/zigIrPFSi1IAlbC4GjZB9z+uh7n5J53CnxZ4FMuNJuyxp2o669mHB+LnxDJPZ1lME
eMgz56Lmt767LdVtfR/cnJO3puLvv2S9tEk2OW2tO1QEfe00ayfoJyYzAlge84j/ZJWYIItWgZKZ
P26SuwSxDnhrX/eeshC/jdFd3Ynj4SH8V5DUSIXNJmmgl7Zb1qeOIbxY6+ppbcMexXS1Ac2cVruC
Au+Zj5VI3TtvXvN6zxHzpHkg7wcu7SocOjEUxSziFgKoUkgAvXiaoksIwFPL8W8WTbN5wyfzbB3l
8zSnz8gWqf2JUvLKSfcqrBsDG+8S3uYItqkqS6+/xwouYLSuLn/LFbOm22Wc0WF+ACFdjYTdjQOL
hWp8CTr2XKT8yRbWNAuPmiITtCETtHYkTXMkGGm5T3Z0GAIDeDMvQ0Uwg5KM4UHyZiH3LHIn56zz
GZDy2zpAe7yBHm0NjLKJ48lbwYwa4uhpUqJYZNAf8JdsKBdJzVP+YYmJDKiHmptlpLNDADLfYguU
vdaRKbClVA+OhHgJYGKFeFcSDuafvg3eC017FcBqiNRdCHLDCPuO6Raq0q2R4/6R7LEGozhHXWqE
a5/D6CPZF87+YYb1oHr36jrsUlxMetK/ROgF3GIqEaIMXjofIE7xekDwzIY3rQK11KP0c+RR8BYc
ywrZIgNf1bjjUWFuMtTn2lzPPGyz1j/Ul6Nk/6V97JUe6xiFU69BYa8E5B+B0FqDaR6DY2HBTSeN
FHYMsrfR9OpUDnqyntK+BC+1hBmbQGETXH1hA4qHsmXYBtjK2spk161zfJb/mCTmEPlIhPxup2Td
TL37WIFuCza+PjSVjP0+k8ErsyWWEJFlYd+pEdtl3ytsh9ms31hyIHLkEqBTbQJjzYN2v/t3BWFJ
8TwTB5RnlX/RPXRS9+rZ6K2nascU0hNfasubFRXVf6YMzblfzsvQJYVOMq8kXHenVMWonquolzev
MGmC81AGvspbJCuulk7uROyt0ZF2hD7LxB8zMIDaFDaPBr1lt3uNYaDyqfwOYzlvnC+ArV+MLOB3
wmCwr2ifKWvuhvCZe+TBPuJ+HJTkqvyByHNug07rAlEhC510PyWDsFIpvrr9EC5qN2Pva+FDBYEc
kPyXZabGuRzrcEG4cNYWenaeaqgJ/7709GKcokTOV35/EI6Rxpz7Mf821i05LnE4e0ravnHPjhD1
tTvBijutN1o242Z01YVN5afK6TZWLFQeK0qudC2fAOkAbOLOLLE7qCeGL9pyxeV/W/G/r5L1ql8/
qlS40FaP6fhaURHtE1I/S30TbquzWAL28ywpwNRafC3vB8/7EfMj2j51f9EUJmOoXQ0QCqSj23pt
eBsmucFA0CRc7lvjt53hGe+Sm290hnkbltRauDlRjJhB/tmCltaDAasxksh/ssi4cDouun6/ouMp
b3WzPGtS/zLze+dpHzfq9pp7W4YUksi1TKU4AoaQCLJCMGmRrNVMp5VxsV5wSPdMBskz4t335foN
5K1t439Y/D2vA220gq5XQmbDxxDW8j3UmMMZu8ixxVsv8taLatwbaZJWZSI4Mr7e669urH7PAkUj
crTjq9T/NNBxFeXl/twjFW4k+vtUifEF9iPCq/T+grwlL4ZXMRterbA5z3DpF0nEtLO+rYHTgPtv
ZMEF0ZSMYNz2gfaQoHHSOAHqCAkgR1V2V3YISuNlhmsoFgoT8N/lZ2+cil10ydH1gHY7jdI700pw
0Y8BO1aVl8ACpwmraHtiDw3/4qFMxd3X3Se0pzysQK6TiC0QMLEeHQKvReDbs5hOWcwKZSBbk7eM
W5SpUFRNnwfyUF+tQXO4Zg/t8O/GS1ogtCd/G7pInTehgHi9/TgG/f03RYmtIiVVfH04gLiBT5zQ
SRFSPkJwKabKnxDjFb6YMcmcHvdd6aP2uqO3a1ApEaVTkprMeVRxHkmKO8yTJwmNfxOerGF3Gr9u
pjNtVacscTMwzwYnis3Uq3mW7pbqSsXktrxV0Jb2u+ToLfP46xQpsOi5B1QpFt6e+sHA5EegBQN6
E+q5ddZfJlUDtqN4uE+eZyepYWa5bt4OUSbs7Dg2TGmKDn6JKd1UY8fugolIZHLUkPs0ICCrQK4y
RKKGTwqaX7ArLFEPTmzIt/6frIMOHKhbUiz2GPzkUOiMoNbuGKgbsJCXbjNcbHyhWCk8a9YY9DgX
RBnejSV8QQfU3L1+KP2h8ywkKxhk2M0toP5BMJfz47plx3j4jY3ou/GRMgLfBLueE3+rJnBcYthk
obZVoQXwvKSmzkbNvqPVF8hdeYbaZE9GQ0id5Y0SgVsLSZtFMGySn8WTOflCoVNaoFpUC9J5n3E5
e9w7VwFwd7de2pQAZmYhB6us2brJ7XFrS4Rl2j8l28Nmma9ZYIp7EglR2Re3VhmvZDgOGsHJm7cj
1NnVNuiXMmSV2t8Js6GnnxW/OUoiMdqAkiPTgilLQ7lswo7LqAhGvQq0suFPtajeBGfTBu4cRpZF
4Rk5ierDi9xlobEEPfvPSv0wjPXNbJdX0yheZGAnmjlE8+wZXHLcf96EXZWawuI22+hY17HwU5Kf
6+pXb/tghNKqHZdHMT3qfsYAbuteG8V6LSbrLdN/7lmFnZAmX1YuQpDiuhTJbxgmGfmnfBMevc0c
1x7wbb9H9wISjHwiyy/55eqXIhJH+fZwBC+WdVJ061nFgaKtPTu805Gvt2rWYL6DfvuSH7HO2LeG
FjEv5vd6M4IF+ZNB1yoCjdMK01Hn/HUBApzyQ/dktS/Hm3yaiO+r89zPNsU/MtLzVmiZoitaWKRz
xZ2qd6kdo84u1SPuTWzANUBm6rQ+lZJZYBi1AZHpB6qywApZ0IjAYYyvoGN/cC+GoFYRi7DEWgld
5KcJp3V3a7wQaH/cRtu5sDUQ3DmP2tqrbstkgHemKib1aVB5AGuwXh8TAGqu/GqqtT/yZXHLT3wB
uPFzvupO8MhWNbh5HP1evPR9GhgwnbrWE8XimhM9hVQRzptbyKK/ccwa+c7xw+saMKNWmeXyI8f1
76J0DOrmQglW9Y4YBVowZihNPvc8v4pc9aV3zUqjAlTdPTAaIxiyNkhVtvOa5ckqZUqx+UTNF2D3
G+20bwLJwYMvZTrEuCLYxiVouV7lOeNaxZnKXVtLtLvMQsiv3IezRMyjClhtQ0F2wEwgIMLPlOqq
Z0QGyPJFr2q+oLqNVlLm17kCwTT9rlKHUfc0qMuTBs4b6xhngrvgqKqh6TZqTXia4NSg0KZ5coap
dDIZMSAKuH2HpWo6TUQ6H3MULP6EoLI9IIKOECQ8Ph76TV2N71iBccoC7vNaxvqGTtUhT156YJEd
dl8RsqCq9wAbEDB5pr6PMSUKwpyxUGZlgMII2c73wKzlQKmsgOQjh7Dv51Jt4Rm8WzqqtPqI2Ai/
qnVzu6/NE8jXC1ahs2uvpegRNl8c39NoJHLZnwuDZ2dxbqLHjzWtNNrsvXuuNQHtOVFVG3U8idBM
FXb1nwX+Ml9rbj1ma43lW5zAA/BvixXmHIrrEB13neExaby5Aom8DDSL4mXEcjm4at/QlYHIIoFh
CBd/O5smUd0Pexc86F6wfP3jEEk2+cgkpIYtIEPNCKCrhDhpWU504e+ytmHzVmf9bRH41VKGbvgv
PtZ9D0cFrS4NTakhtC1YA+BI3fi+muRjUAHjFwie2jMPN+kiHCPZ8yOYEYNvG424XcfwVOxjOueV
khA9SYDAYt/foO7nRMAxHiNdRbrut+GnFBIDAmheEYvssZdQBU+u/205ZsFFxvQr+E2CKzorhLBr
BrLTlKhrrwApUXevee3nFwmQ50n7QTaMji0rSPMsOlvRIRhsOsozFu4SFTJfsr77hCkt1XmeJf+e
fkISdJT2HGdJKW6hVc5RMwSrgu54JBxtNRMQaCAyyWL8XiTACwZpuDPT3uUPRGBkwlrLktOcoqzK
43nQ41Lok0m2ksbeR0A7wu5QV7fKGjaEetzprRpFiiAoxoxYUfjXyt92YK8oM33dhvAuGmErllGu
TlGf8mv6079MeC9uEDEHHGVnY7DOx+6DB7oh1RzXC9yNSMZjK2PVITZbMyKDYm7v9Lgxq0RmgTCh
1aNnlUpC5nQjSZ1iWi6GPFxUTY6JD66gIqLA0UwtlKUREB8T62kNFmSkIC3LjzbuY3kmDmO5Afy6
kHMSqg81sb3jy7tqjjNPKFRk5tWqp6bjeT/Yit7I2y7AwgJ3HgNpYJa4Hu6cDZADMreOGWS1zXXg
MNinh1id1YjE28Sxv9IZKrOPlgfVMlB2Rr7zmpQ9B3/xsS+tD3mlqn8kVrncywP7pn8Pu+iYdIqV
FNVynoT0kkUqD9nJ6AJpQ1+1/oroqda/udevZSQuZbTOWZTd0Qr75vN94oNZjrgei9gUj8hwAH8a
bcS5Q0wDMta+Fv2OxiAnFG3IfExh3j63ng54Q3mMngLS9rx2o8IpdU5Xsy8Cfkix/JrSDpwkrRoh
KUrZcsZaJxnyG0eueLKxTAY987hVdA/N9Of6wVlAsWcv6oLENMxizKebyTYNKVgVjhygQxqlyxRP
GAbmSj13qn5p6NMZ7I/3i847Qv+fgu+bLpAE+H/1sqz6ZbfEy8LnzQAhWvUIJFb/wRmra9f2gIS3
keSBIYsXmbdQGMaIHB1f7AIc3vgK52FOFLE8lxb9O/mvUnjA8agyK+zSFK6Q4VUs3gQTOYTKdSGF
Rlid9/U/jQAteSFHdKmfV8V66rm+xeBep4EGSKoVPqtU8xQgsn+qz9soURIN9K+b6Cs6AgOcW2i5
0xNBr4AOC3oJjoRLG2ds7xl5ky7g1PEufiu47HMuUmnGJTBGj6uwZpwyLoPHYNHTXgZHe5GM+iz7
WM9WwoCBCI9C7cGu9sbu/UEXMxHaTQRzVnpSTF8M3yfitEECflekJuGCxUiKgZb9unoGvuappugx
uIGnvdUPc+BJZrpjVwWCOlea/HnwFu/+JzdteWQYT+4QHupvwTrXyL+JxGLZj3NiNWgFYPM+dJ9Z
HVg4vCi7SGtA4VNTVRVKRLJj3IwSkwGM6SMaaSZ2XYup8rHJQzO9PBvfukBwBFNotJmL4RvtHgw8
Bo6miGqAxrP23fdTbLVCfOAO6uDRFXEVFKoZNR3fqPcWHhyS+UQw/EWnJv1vrTJ34UBZLYz84NRK
B4T9VarwPvV0KFP9dC/3JyUDzZPqT2u2PwGieUq97F+BaaI2/jADmtWkQ5KgUCFUO0imzUp+KxR7
5XPe6LfeYKkJsbJhIrczmLmPSKjVSFJpsqUulJGL/xWfA/UA6t0oUam94ayP4fLkR06XTxoVqpq0
/Cgw0ODWTQ81zBbNJhb6Xc4xKZN4ZTlMy6JWXCPWXXpDUu1gPLxLp2P+Ev47DqCdhBETBDLT7ljE
YwD1XwvvrUcnTPDcaBxu4bbq7G2pQl9HWghl0GgM/n1gzJrJvsWiuH3M5G/FhpOpNvyUL8nQMAlp
7FJBoWQ7hR//Ndm45qUv68tMhFFBTtTGmLmQ2PiSubOzdb+rbjturmE1LtgVZFWXVv67Dv5Sljex
heyTbrhPqnc45e/k9XSNUwuvw35jbT9B4GMV9hdE98pDx8LgI7JSkz9GTb30SnNVyVOuTfmqMu25
Z91pF/ZrujdXqbxfLAeQpM8AeC8HgLuIWmW7WlGQVHOi5V1CE9JQg2JBGPef+3rEU92iWiYqolUT
2q6j2LmPpE82SJT3sxJUQonQYHZB8zpVdVxqQby0d/EyjQuZI7wBeCqGeG7SOO8OX1Ywt5aROu/h
oFzq3nShocQDARRtx4/ErOxJkwmLT0U0vT2sUhDyOfHOCwMDCkDoHC4fGRb6o8q9ubPYjonTI8IZ
d7H4jx1CsymnOlMCksUD7R3mIjnLoD9MBTX/9QERLGYsiDy/0yKD7gL2F+b+Uhf+TlmYUhayn1Qo
9OedSZm/pCGMmlCjApZH8axayjmTtbORy+dVWc9S2zgAdWxl81mUKR2CD1MNkOBzGeC1t1eq+8xM
ltUCLYWgS+4TSbjHWfdGTHefo7Doy0Dh/KtJBGpnV847ROY65KOVJUnprWzdUj3QF5JFR5RRiEe0
p/WDKXqBiAF0szG1odggRWF0i33UqiKJp/nO09yssvBg0EEx3oyohVhH6h61eFbP7qDTqbOB2bPY
Uv8e82grRkFM0aUlwFkghaW4NDu3kIoX7jASc02TNU/jBeug8ToL5HUHDavxe/quAzLbcjhWf4/j
U1aCe3/4EgkMqN/9VGbUbCQTPd92R80ts7yzoHAz1hG/0xFBOaNuBkIqOZk1NuDC3FyN0/ZeQutH
Ho88aR7oXt+hr3mDgr3OQEnA+qvajEjB2ibO7+aq2tuKgXUHzYfYnFFoo+N0LepbV4G3rMWbQTfa
Ct1NMY2nyl8Kv9QQQ0jeSKTY4OOz0YAL1LRDirdwb840sJq5BWpG2U67Jk/MRTgFrWTTeD7N79ty
j2pM1Qy+Wy63DhUK0L58Wq7qh8S7Xf0Z+AmASRGwmj/jLh+x1Zk0WS0ZdlQnKGbed3njqKk13gM+
Ia9od3CkTbhhvs77kAxyBiT/GuNFMBasD3unOVWDDQbFrvmRc1QLkuVuEuryacT+JHoSg9jisX2W
1Nig+svG41HykUBNRMRWngl8PGsWnzZ3k5Kf2WdMYwKuLzmkx+hvpeBsqRYbIYsLrNpVN7rLI7WY
PzL2RyAY6KxkOJeTDYJ+kKpraYiXbCjRI8xnoBOElZBIt4UFc/RKv8xpsiAe/h9jZ7LcOJZm6VcJ
83UgC+MF0FaZC5LgBJKiSM0bmOQuxzxfjE/fH6Kyyjqze9Fm4RYeriHoIoD7D+d8B7c56N/xWyEH
omTYyNLuHMdwRR36RfOwn5BA4OmbcmTUVGvYsAaG1Q3C+C5tqK0YULXpXhD8Hlu0NStNTudwjs9j
i2UCmb/dX80peRjf4W5AdjjmpC42WIdHHGXIlIVNohOaco4mmCRxSfqV3AXOQPHPyc0vvToOQL2i
lgaqYb0bFocYVTLLzPakzzcFtX5BfEWrflnSxDhI/WVFvhb2bLgCTp9DRHQJUBIvdnNK25hVZTWQ
FwpuAHoohZZJ62ro46aQu+gkzg59asrGncF2V1wHi9iPVXsE1ph5HTpw8SwHbUOSddeG3LrWITRx
L8yssxHMIGi1WVUzNMi1jAQXr+RRoUZbtYdR625ATHH6t3t1/FIK7APJW1JEJ8vEye+JM2A2oDqS
BTYdGs5QJDHCZlKDyoGqe87b3dCIBeOFoR1o0gKhd/DPtMmB6mowPdOmKUdVz8VqogTKzjYH2mRI
1O/RHhwgwArEw6hYLRJIKNlcNn2l6Uv460rnaVZ5VNXqQPxGGOibYAHNGXAdEGxVKNDiEx7IGFFg
o5DTgimfb0tHLhiObhPa+q4n9NVhCvmhaYzCm121LmoykKo9TZIJhDugMEw+VJ/DOmXTXZ30dh0t
/sluppnWnIfSxtEPM8tocO934dV9p9G499WzMR5hsUWChFXrnJO8W5PVQ7bjxJghD5kakhQTDlAx
XNROuPReA+VZYzqB7pE8N9JO1joQA+7WUJg3w0Ay4FTgt3R2+v0NKDBMkVcrIdf4Paz6FUNXMAok
tzDD9tYFUXC4CKn3knlepWRiR+qHOt05ydcyPSgkrzjLiPK1gTTk7irtXLu7sLYOShGsYnEDA8Ef
lM0jG6NI4zXxpxDuup5AF7JqHcZvOAGf2nCHRHjKtlHQrs1p6z7Oa1b3K6X4LgZ8B9BsEN1UL4tp
QmBk5xqNLuPCiqbuPGI+cO6R2TACqumzHhSomHYjsWfIg+2S1/xZU9JoCWBbNE5SXqJUPcv6nscv
cX8Iz24woubBsnmeOOynt6q+J18KSQJmfDGc954wrkWTIi8QvJ5VR7m3I+cvF1zsG8u8c5xIZcd+
TP5IDk4ofUyt4mxBIlPNad0prHa9ysLzYF7R0JE24HcD+t6tSsrIFF8zVB/Fl3XJjVcq2HVYVQ8z
ZhDVPgWECesx4kAGrN0IlZjvAaU1WUoi7N5c0XIfPsN9WWeRtWKXcOiabBcM9rbG06q6I5vOdNdx
GWBVbOheEdREvBD1WmkeqZcbYgYsVPvvQfcEoTNLmgdaWkPlnSgaH9TmUdR4ufR94rRYbBHbG6AK
JljMok+ZfWBcxVnZFyQPb2rnNzHdZFW1FPf24GtMT8jv3NZ1cunHjxTQSTMCBwyuhJ3gINYeUSqB
PbGzjWKS61XRphb5wTDKFedCvAGuFBWcgwASp2sABcv8iVtyFCDXLniNovoFyxDiqGrSNwqDBWIw
7a1zihO8KzVTQWWrRK+de6RdWvM7VFP6nc0dRJ2CUDQfF3B4cp8D+zM8FObWaS0IkWv6X9ddljLM
ktBEv74aJqAKT9zJfllQdIAbtgQXbE0UlkYnziRDEzWYBBxPWXJqp+bUjqaXCOwL5ftYE3BZJ+AN
tG2etSjBgnMQoY5HzZYr7c5iZUNsy85lUUBlzV6TLnYHMe4YVKv8PPojzQKr8VIrb+7NAQD1i/E0
CXu9j5UGIALR7emF2gFXpnKaXF5MT0IP4J1sQu5pwQ2aTbT4u2DuTj8jMloqhdApBcGb4ms5gsff
NoVjpDQHBPrrNlSAd8+HIM6OpO32eX5YWD6FP70BtMiwNkS9cpSw9XKasKw6oKnIpeoH/JLMCFU2
g8XoQyr2ZZj7IhBHNvjH2WtY00QuQ845u/bYZo28gtJp+t3kHgsPPQitQXspCLmNH41mvFWKfSeg
ahcmNUZNda+E98jj1Dg6nP9mhSlFnLspATCeUSlQZ/ELFo/fvdLG5d1h72Rvqc70/EIVHU+vk1+h
Mae2ZncYMb0a9pOfNtFhqqNDeJ/pIpqhB6vCu4GDslzKQfCtIpu3Uqm3VKQ5Si8WzgyJFND/NGo2
x1igH6QzbjUD6eZeE4dSJ2IGj6iBwK4MraOagvwx6mPkpZX12jy76QsPS8j/LNROrk2trwZ7lRdY
v+mO8ja165QrU1jDGdnFezLOb1lrv4bl/OL02fNsXGAvKL/Y1FbPzWw+9FFwgcHEKNc6US7Pys8y
fmIARzU+IXUwd0gbupXwhEfUX6MdpO3sG0ISq13DmVA06raPr/VIZHDuu3ZzlO5wsPl0yQPSuJoo
Vi0ira2CnGcEx0a0U1gsxoqxBay8JbVCJfeb4n6KpT/akb/HnWLE8rVsfScr72Ed30ARVMGNdsnG
x8yoRHF/R2p4Gehbg19kneG7bYOnTG3OBBRQ+jQsoSaWUHbdAbwaDyVlk/E5aqSEj9MxwZg3u2An
KnYBMWVq1qKg48c4xhiPws2cHCW72STNKZK+6gk2wksY3oeUYSoG2FZyfmPdS+El0Ob6gis85VqJ
kvSg9ntgtF9NvM0ZFjTdNf0OwHIy6XsetfkpYqvlKLuEyMuCbG7lJ4NKAFWLf450qpiBtIZn16k+
ZtL/TAT70sk9+MzaM2TUq+F2Dwlrv0D1a0JPG5WMatqNJ3cJoFTeileLFNOg+tCVn9R+6O/IjgaK
M8OP1vD02Y89npoy1cEX8GqnghWqP2LVBMQaFNbN1JLHYkgeFJGx+1hFfDLMtZDrN2EFbBqrgu8y
g10S+afIUYDG+YVMYIzFb029MzsStufdZE3rysweFfuduXzsJ+I4igqfa7zFnb/ocTk5omGFhaD+
6BOHO1gSq4PW9WLjHmO5mp7t0CL/9SqJmmeWarJ+aFffFrJX0B3wdcw1psbiyx6hpgd+l3i4wQUW
JeWgGQ5OW57k1etf2T24vIrkMVc4lisObCYhRGArRHPq9gtnVeFqjy1ncXW3iBDtPd0h1/aXqQ4E
oeNB4V+oIo3xauKGDW5TXj1IZT6HA+/YKpFgBPf8Bg0ynPoA9aEYUCdPibqZowetmQ4iN/YIsRnc
xa6f+fOF/DbMB67rXzutO+fE2VpRcNJH7UIao8pwRsUeh8Gj2xY1ztSWjCzKGNbW3cFZcgYTlorT
EcOjFU5Lds69HMatMojNpIk7mB9ofDCbi+AcOmQXlN05mYJTmfcnJ7OBbKNLRdi9bhXnpFa2L1vU
zUZzYM11lKHGxX9UhHtyE45h5jPyAoX1QQjxICuuZAai2VPZ7JzAZEc8+zG/6nnmb5Cs9lGlon0C
epAnL6isnp2qf6o5OAE5UimAsrFTY6f8SpZxVMD2h5SoZINwVfMc0MZDLDxLOeBtTfN5Tz29YBmb
tfa+FNTCAyPTgJLMuWgM9yYDYrsd5r4U1W+WFZEUi9MkwR7BaEAyMrJDFIZzx7+PKla4EE93M16q
yfRzl7V+SXnT4m4qDm5hHNwsPxZyOtKVGmh6GrKdmEQEvHfKAIKMeJA65ZEoTr2bnfpvo3XPKkiI
acKV53ihVLZjvHTX+U5nFQqGcFWJazJweX6bGnLX4H0YUT7kP5UsPFI17BdP0JwlR4ITj+ToHXPB
I7P9GOubqZBaO5ZXXXmH3OmL2bgFFoc+T7t8AVGwqoaNI4MLUryem0wr0mLjUC0yabkZKT2Q+dbJ
YD9aU80GrVHWGjrdQDAowlLQ5BpGmAjJ40AeMvNIV8PozJBU2I9z2LIMfu8mJOcSWKjUNWtTM6bq
Z1SbU1Ockqk9jen8HSKI1GDfJQsmFB1KR33cQE6Y+t9aoTOgRMw7DgTh/BKLqhKmv6Q0Hu6G0iI5
ns6/QU7ukgFWEwtpl8OAMcwmG8+9hh5Ou3VSen3fHNySmcBGycOn0S2fBtW+1Zzu+zxsyHxcTwEk
+NA5xMMrIHL0m2JNYtFpmC7o5JPup9bh5ME/mcuOqSxDOGYvI0qFRuNnXF3spu7X6WS+w4qPV06E
cnI2XDwvGDzU0cS3rX416cJKZ69MGOhEOdqGEIPQXMyBsdHxyxOnStSYl7ulJxrG4Fm8l5kDTXI8
cC+N5WY6NgD89kQt31P8qz+h/qQaz1GsttupidcSASTxFKhYghAmlFLvVJU8EsPeDfCWU2K4EhSj
G2VQX/IYZBShaHWYvaqa/WK/iaOeg86rscm70F+A6BxdmPR+oE8HBBpx9pDVOsJmGs4VC3R8rmQS
MUpcPPRdQ6kodjUPG8GB340PIUFSbXHOmdkJ9zHkB5pqp8mJz7o4iznxVQUNciZZQMz+5DwSheor
vemrAI/mW87CH3oo2wuMgbBWzOQpNnBzOtpuyrDCzuRBNeCh50MxxQfsj7Iy9pV8D0ti+lTGgfOe
vjbn+C5QBmIDlJUXJprXkQHJg8BSmM11xkZlodFkUEm+VPMtqx6DGb5aisp4upAGtReRuZ/N9ICG
m+chb4RG6ZlDQCBorscJ+Ht8aEhTjE6lpp8Ve5fCIur0+ai3xbGFrIUs56UEhmLlI5mNH8V37eK4
gvDA4lyvfbtufSOtfOpUiM6UrejoOpdH9dhxDyfHCPv8TEhkBhMpHO3HurCvKQTo+juCo0CwkEjg
sRtbA5EqJ55nRxJt7ABMChBL8ntCnAD5YMlU76XXhrrXsVChaKnaFBFuuS2YBAgMNelWYyA2h7d7
PBi30lVuBKzdVaHcxkLjF15jKhFifB7xb2aqfkkYaMatr6M+gVW9j1jNEo96UzYGw85OXMquYN+O
gN7ubqWoHlOWalSpmoBVFAlYcJ03WDrIlN8RttRkbQU0OqRiK7FH6mlL6RNXg1+zUpxc66jXvWcw
0K2W5ah+jJ1tP6i7eG4PFe9iHTJSNDEkBOkbIv9tXRCQTRU8sCoN9Afkf/V80S2UAm6/HzV82vq0
74N7Ywe3ptNvi9S7AQjvYhgU410X0hs2SXZ04CUlGHItnPbtzsiGXedy4QFpGCCem8WTgUvSDD7M
8HmEB6AH0THGxVjVknsf5tExGGo/6x3fmoZTMDmnFnm/tSu5bobws8usA8+kASdpqt4aa9sI7aFF
fG4ahzjWL1Mqnf1IbnKmJscudVTYQJ8ZFxz2oNI69tVFd9KddYxV7dWOu9vAIGRKX8I0eBLVdHd1
97E0k2tINrOC0KHgaTt5keV6liYhwtsIO2rSbJnQBxmX+EpD3uAyZu0/iYLx2ieA09vcAGJYTp7u
knJ6kp16EvjPaVQb9+DWk298U2C57glFykXuxri6wXLdSMaFY0p4Iis1VBHnMHQv2qNLopUDL06v
OqQt7UOfZ9eRb+24x8ymO6qguZigJLNjkI0+DvY91uWCLs1Q6JsgBubZnpSdvf0bKSEKRarTYNuF
ft6Qtq5NJxc8CpF0KagbWuHUOoXhix70XhgOL60h1hYTRjGqz4kyIYw6dy2pbXZy0zxRKdcxKh7k
zasr6xRhYs616GSjLjiACn9eUlnZzdOmvvB8pmXs1Q/culGQr4O36jJPxlY4+0xH5V4g/jsAaGlz
9YGryLAd/3KsIyyam+YWV+qDZmSXxD/OxnABTdDyCjfmqWkKzIQp3NyCRNPsF8rqnT0SZFNJ2AUl
N7axXeLvQvWXSNMHOTOGrXiUbylkQog9QfZszGSj8bhTcuUFB1iBvfftnj6Uzsz1YUIiQIGo2uAt
xfG+cZCKjzxnDXf0J1H5TQe4tCMKiucWAkMW+vOBLu4sWSOlZbhXyFMOJ7iyrDkIQWbs2YuMVGLm
MlSVJDx4sYqiHSKn0K2tw05gauhJ0dIT/24pfuJ2p352wLFQ/L+RSxLo56hxzgT7XGId8tkQeRYX
vnNQ1OFJraOn4eVDKfDAs3eZ4BM6uEA0sfsoWneVJwix3vIefqHR7li7EBpCw4hEcGdYADWVXUfW
duknWGXmw0g7CTn84Ky7lX5TVZVoUeOQmx86fvooYmT1GqHHm7cWCBlrA8OKwfAT8nMvmqBC2PFe
vXVrYSYn0c1oc5asHteb73gLyATW3ZLB6V10BWMYNAb2Z0yGY5Uy8w6he1bs6qdLBGTaqrAFsRtO
76m0V5n9VXQMaDuMNbXqo8TyCzWFxhVusxiIR0LLj84H4opEjnlLewCaNs5eOtpe45ltbnL0YFG/
JyjOCKALGvu5affkHu0mddhZTxniOnZVgaZdJdm/g/rcE0lBp0OKI/kNdF2TzXnG9D44uyGpa3TR
gwXy9sgugbF2DbGu9ZViGVOs7FRZqfKb/fi6f6+Xboqtq6uQQI0iHCMbbk3TeEjG7s6PiydF7oXl
MTOvobM1Gbenk7vDI0JnDQaf0ZUsty6DQMEuWTXZFthMrMTeCeo993GS2t7QjJ5rXC1m5SpziP5n
C/RqiLQdurn96DzUBtgRi1G09SV7bCAmE4XXjilenHvTsv8Zmm1BumEt5ssI5CiwwQ26vjmcAFgj
UYh1Z6ujDwaPuCzyvwvme5rZbvSc6X6hnJJZP1UhIbCbog6vqZY81Py0DRwnWUULk7O6aAcOZ94e
BXbAzx4wa58T2UZFaHoG0//CQVKIxhf5NhTyqCl8a+zfx+TL6A66/I4ZxY7Vh0ul57q/guStTs/1
MHFlr5nAZbxx6WsQPdjub3VKsRI984YrT46KUC98TzRftz5UbSDitVljt9iUYXdqatPvR0r+Mj2u
HZYDOpb/dLxNbHJgVLOT+Jzo+uP6Tm5fson6p85BBsjkV2NAAByNme8HCSUrdgkjabj8ZVU84S+5
s63wLOzZsLPE7OSlSnZlmu5KVpmRMm5HtdyioHXrYeNGV0SGVQGXNNG2MxHZGSMI96YpROdBXaFA
JCuZ5IeKP2AxphasahguhMzVq4zvr+x4O3gs0MNgeb2kEXoBnm/2KmImzulARBPTIkbx481ZyI8c
YrHt2UnnBTNhWMcsW4dxcBI6nKr4hHDCwRa7xvtjzrS6yaMTNQ8IvrgCOp4afsYpGnI6OhfI/2jw
sRiUe9T4sgRBVQEjktPWXpiaDEOIemWd1DZMI8lDZlhJgv2f7mRz1VKwbSJnwWyylE/prPOXBAHR
GCCSR4pMWlvQXtT8w7R+V7m9J08bS8SfpcIFbbRAqYWBhJ+1f1PN+4YNNu76hjxZ49CzQHXD9FBP
b7E6scNZzW/kT7ww3tRYdlPJmHX+Nk3Rm2SKewzL6MmVjI6r7N4Xw805clNgesqK53FEVWysBdDk
oUECAxnMzHYCmMgcinMmqgfsPTzouRh689FxIBsIFgHTtOUv5VXDBvgBPSgQvmTYyZKU1Cbe/ZkR
mIUTr1gG1XKjbV0si4bAhJ0+u9avYCGhEEDCUXIymHwb1Lt/4pBJA6fUeVWYmeZu3LAUGmW5MVh+
oPV9SOr4MRrgNIAF7hLlFtfGGdMXwVEPLAjOluUpMfF/tYJHScPc03mohL0AwhyDBSDMcXIWa+Sq
M89o5KtUWujj8ovDbmyAyNtZ7bpXWq+5RYbG48YFaUqerIGUCg52hGprMuj/tFW6QankvGaeGn50
g/sMIw/RnoURlIUjuq3osSrGK1rbB4iAKEG/x7K6gBv6c1IyEssCau1GEB+YAjTpuBbj9NTFqMM6
7lJs8uTsGnAU15r+c+Ap1EL85HWyAyNy58bS0cgeI5VaQcwHwF8KMMG8gXGiR9vgQf6uo2gPXEiT
XB+PDrynyfszdRQCYhVk9HHNFsrNDpzbRwiOe0JN9ma6qeaZcgwDSgqMmGHNGTxF7G4jybsqCeLA
G9jjDdSZXuc9wQZcBIUQx760wAwe5qy/MuO5wvSDOnltxreX3Fd40ZZrbGCegvqbduCCw3Sna8PW
z96WKLO4BiGmO2d9Y0Edske4saNOeoP9UGviccQ0MzF1lTruZFW8BFHwCtRmOo2x3JmFe2QjFFMu
tgJwo+YlL+nJBeWucwm3VBzGDFWbD5PtwKCHqlyzd8kLK45XiLuNXP0ZdFaThCZmbA6FfUCCJxt0
xib2vYWCM8xP8fhb7aEeBlAef7WqdvjTjlvbdZARbIyven1oiulaJ+mjknaPemU+wg84xy3EVJbb
DfqkTmxDIz6g/lilkFH60eIOXg0kGoZmfpy3sTsedH4pWPCD6pLSTHUI5RHd9p3Dl5IfE5OsWG4J
U/eQGCDpzD2dxJW4woqMIJk78scf//GP//w5/q/wu7yWGZLr4o+iIzI7LmT79x+aq/34o/qvPz/8
+vsPW9UtVxj84ziGazu2ZfDxn58oxsLl0//sBJxJpSfPIRjUTYLzsYUIDwJOwygta3cr82KnN19i
MC6UIpq2iYgbGbf5ypDYV8thOxXfw6SsTAuVD7AXjUcBafSIttjfASkQFa0KjMqRYKPq2NfZUdbK
oWmtgzXbG9v+uUQtUM1GypoEu56DE3sgqaV9CDCejrZridZGBz5j2DcdSIf4fbdi3VJhFUN6iKvk
WDr2MTVNH6cMxgOGSFp6npBCcBNZiwDGZeqZAo9ozvgJCkYKYQLZK/ERtJzCSJwODsE1wWbJmYnU
nlFPdqgmnsxLJcSeK6DJG3eOFe8GJ12rpgWkHjzptFeDj4mMPVWVuIeS10ykXiesDSpJ1S1ONu2/
ea9Lh6ka1YJz6UuASywMyx45KgvD4a1NTunS8WnF/hUNfCz3SaPRkwLAgTtnTagUsjsScC/JIeSq
INc0xCu8UMaEREKMqjhjk+nmg8IyuIYOyNhor+jLMkbDLQ3MDbS0yQ8yTfvd8CT6/jq53SUh7Ng2
tnWZPoxnu+/3wxQdakujTznY9HzRCL+P+745i0L6/Wz6EaE7+euk9q9ZIV+rRTf9rITlhdBI49zI
Bwww2/K1ka6nE4Rq0m0bhFVE6E3pBdHhggOigMbvKkjt4SQb9EvqZmeHaOXJm9Auk3eNX5j+hy0P
ZCTwXX9d5//xLxd6+9eF/7OsGGqFkfy3//zHOf5JKH35W/7n8mX/82n/+kX/eKi+i7tsvgGSfVb/
/pn/8oV8/3/+/zef8vNf/sMrZCynx+67mW7fbZfJ/74ll8/8//3gH99/fZenqfr++4+fjEfk8t3C
uCx+/PNDyx2s69yx/3PLL9//nx+8fOZ83X2I5fzdgBH59X991fdnK7nH1b+ZrmYK13AMnWeAKX78
MXwvH7H+hqjdtFxXF0K1dFwsP/4oykZGf/9h2n9zVAvFhaPxRbqp6z/+aMvurw9Zf3N0S7iOY+mW
4apC//Hff/t/PpD+6435fz+gdFNT/+0JpQlDqNhoeGmaw/dbPv5/PKGMuA1rLYZOPbO6t8KY5buE
nW7N/C7rususfElJLSuJtz5mDqdPbiI5mZlQsg+5xOZTyDJy6TEZPhWNttZGiwpUsK/UbzgPaXWg
qTSWZnu1yYIhVZ1fTjK+zHYakTRyJ1GPQXcJqbdWvaKH2GZI/a3t5xIHfbcbEqRDyjiRSVXZ4KJU
gCRqxly6c0JaTKIdd6YDGwYd094yu5nEUyJrLIeSgjCtndYUO6VhFtiXSGSx3sFHGnWGIope01Xj
NS6UaxVDSp01BD5ODStEsLts63wZBZ8xY6XbXqGUsyaSFMoaLO6glPiGcbgitOoxmCeAYyfiLCrA
fUrdk1EXIUPydT2FFJhIqLNh/qUL92EIAxp7MWLKmU1QYfp3VQeZxyPfwo731ImcaCXIlqJS1Q1p
bMicsuQbVf1P7EYSb8X78mhiFbsAAcBaSGwnQsTYih2FUd1gbswQjK4cDICD+bLWT78oI7S90w9v
o1C4+1mHOGFJHl7bPMg84bWR2ba2GqDcXfsyJvV7FBoYpPmht/UUHnHCbqYBozG+S6YZUKdKPbgw
bOKhYg4g8wCIjhZPpQgoCcLkk0VPrveGj5mCba8OBxUzvGobEsJArLLmRgivZQUmhBHhT4NG3HUQ
sTQUQKjS6pU6AD6ZDUBTQ9reuLHWuuVAyqGxTNnjEp7sh3lOnqULNGCKvsyGWHIg07faQstSMwbM
Ex0zPKK7AXmFpoJxDxkSRBX8S9OIngONiLYsH3jDY+0ipXxq2hieCUQvKwwnL3yrrYVMh4WINCEU
pE0Dxb0o7047fjg57Dw36oHr6+lRyUA2hpi910GutlfcuCuZab6qK+5aKRH99SMWNjzNoEMJaKvG
Aj1+MF0MNQIIgFu4GlAJpKNOmm3jME8ZCpMB5WvV2dpKDTCcSA1LlsVMhqBn/a4ZVXGpK/XSRmhh
E9PymPTyCgaTjgSaeJwxe1TTAcVgoSze1f41ngzU+bZLV2eGl9Z6s83xPpuW4cvSfU7zbHy0Qvtn
DuNHEta5m0x9HRm5tqkl9Zu+DFzDuQCYQQ/HQt94VBVSqZVHfbYmT7bqi94jGIlViG9TjzEBS3U0
SxrPRkDYpCm2JGtSfnTVWryRxEVDMLjpurAd0nU7AJKQvx1Q12Q/xeso1/w4b+N1u8TWya4kLMI2
91rO7NxmMkp9VXp0OjSu1YRVnelUZKIXs/SZRvamcOVoLdz/fHS1tSApEw6wWOHxELsynt8D1Uh2
SlW/97PwzRSdgCmrRztpv8dcImOvRwMHAIN9TZIgJk1kyo3CW9lMqJ7N4sqVBt0AgvjcFuU5c1ZG
iouimsdNp5MYV1jGJhCdvgu0nWE4aH4L19xoxq+q0nHVBFHpty2MrVmJxarOeIbIUAe5pTo8FMPG
WtcDcGWnReVgB1+GyDZub8qD64jnxCwvuaXQlWrzxQqQ5GFXPbRqhN4pZ98K6JZIaqIGPqtOYcJL
9pWtD4Fn8cgKWY3t4ZTjYiw8+DGszitmYnNssOLRQEsm1VfElxxQ2EFdf4iUvua2R+0krPxhVmOk
YZr8KOlFMGFjS5+g+kVuzwPWgbje8bZNzc2CFIZj1FjXMbwfBYwMAskXlPL5mOFncAKxSUJ2JO40
tsz8J4eljYpqCyCRlrPaMJZnw8DbpkkdWXhn/LI1aMoiqze5AyYDodeRK2wxZXt6WVok02Xqxh7L
V7MLHsMUdL5ut2etHo9xHm5Tm79M47rNsr66xnGOmb+EUdZmfYOhlSXNaF+bRmPG6n5XCZ83ajhi
CQf9dFWSRzK3YRsR9Z4Smumq6cfXIthHqPA2dQXocIpxoth2/NAL5WpTFqHUYKo1y+4oUD/zw8fT
YGcp1huNlbGC497ieMSF41v8gcvF4MEUQinT4IawwfgY/HFpjTMGIzhJRuzyGE+CY6b4klElhtyR
PJIMsEup9mhQbbOh1Q+4uOOsYnIJGxpltmGRHmdlDBiVnIZJJbiXeUznRSGm+dQeQToRKv0ukOot
9vqwP+dozG5BMXw0ik0yiLFoLhtD3tOSwU/hOidrRvnGxzZO0h7NOUBCPu0cHRj3EISSpAqW+0kr
3xxrRFFst0wpOX/bTLn12vBrud/ZA2V48nBQUrRSKrMMjsFjjJr5lDst2RthfLYVzIwmIIFt0uMK
CZXyEJvE9k4taLmgNEgwL7iFprbahtqQMEosgEUbALZKrC+QZPEobbJaclXlJjvactJIt+ZuLuFL
6GxI9IQkWhOP/ZsBH8FuWIzar3ozq8hVsLw1Fdk2DU3EBJjOGpe/WKu66E07KAsz06issD7nBjGK
Wcy7aFC/04yIsFRsJILsTZlmXhGgtrIcRyfBAj3DDDY01oeXqHRA/9IgrRy9+bZqe9gP4A6D2Pqd
NPLRslmM8d9uRXz58oHSkvNGMwnGkCNx8JpFuovLIQVjo8NCnSdfSYIkqpyVvd4Qi1w6IXA1g3rE
AFUUjsUjycENAx6GYZqUu0opuqfJxKuozgyPbSQops31impUVnlw1qnIHI2hTjqEeKndfK8roJ54
1rTgOq1DXiINHOL5PoXjOwllY92yt1ziyTmJT/yfCfMZdN48ko1xMqhAJSNqolQCmrU/B549G4Pq
YFDI4VNQuDNNAAL13PY2aU8DNPpW7zwFUxTnnmBmlgwRUhPtiqBZVZLlYK9P9E792qn0s5M7V3dC
0aq5YJAcZze0LiZvG6BWpJnkCdNWAk9x4G5wQOb0SzFPJmIk/dqNPyEMEdIbJdHG1vdWrn5lDvLe
ZuYczpqSCsH+tAq4O0OV5sv5f4lHdTzqTEiEzkjPmcDOROgxjCHnbo7XPU2errNF04ao2eB3ApZH
WEpSjONZKOWpVmABoeAPKrEk+QJ+G3qe97bJSe/kDBFdlc4tXKTV44n/85V7kUdsxUaE0sp8mOW4
a3O5gThWrSfdhQKbkzieQUEUtoxvTaY+9b3y1ZGicZAz/KQpz8h4KnCAmH17rZBC8MAT/PDr30ln
Q4SuFGc7zaG+KcCBmSypHqnx4lVjTIughFuJoZ+bniLNiQ5xCfDAMNCWxvM1s7Vfk03AH+OMV/aX
kHiKbptWw72Nq5aw3GAVoGkwq7l4jZX+bhY7pIHacpdmkYJzlXFVIBTeT/lTs1oUDjn6J+u9dhzw
NglJegYr7hg5CrlOHODCAMVXGCuCJDVWoLU3cTdgESkaOARltbPFsSwXB374bA1FuRnQ+IBx6LHb
FIgSlrBnIkgv7IqFqXII6+3IgF0FzDNn63SsY3JzoGUqkgyHgXk10CmTKeyU+qAQMPGO1kEN4Rwb
Fe/o9L+ZO7Pd1pE0W79QsxBBMjjcarIkW7Y8DzeEvW1zZnAKTk/fn7JR1VWFbuCcc3WAgipz506n
tyyS8a9/rW9Re6tcdcVhFF9QBdsxjoLPThOQlFJU1yF+GbQjF0uwYkFVMz3fAN6Bx1yOhJ9Yviw+
EBUVBthVubM+sPV86GrQOaXhHfKGQGynVsX0NxFXE0Vwb932qjzUjcqvXRrS2OmC31XjfSLnTVz4
VMYQPLbQcraRs8z7PHP+CA6Kg1+9BZ71E/rFlSpbAhap/pRD0xzbrrrrRDGTzJ1vmgTDXeOZK8qf
z23clftlaj4DQ2RBuoq1spmfekUPkTbrZFzEFvMNi8rU2ldEVJYyjs9NQxEQp5J7GYqPJR+mFbIB
z6Xx4lnMbutCPg4F6XA/wVIYSyavUc1sYRkuM8Jd4eRRmmLiGJYAjgX3+zIu0jF93QA0n6vx3vVL
wZBkmGhkZO0FAXarxqVnHOebnVFx60nOQJF9lj245axIfeDDfb9Jx5EjkS3fSz7mKz/RiP0D8GnS
hKtGhtyFDX/YYp9AgrmJRYezzIkZcPjeR1A2QQFk3Iz5udVir8O2Yx3BrjOS8BvqYnlu+RjFg4BZ
KMRLIosCLR7K5cjDyTA0swIpWVbSp0C25zhgLsxn8t9NEX20qrVJ9/arSg1fCCwe+Wqo52M1MP4l
yyYHGMTBiq/DHmIVu1DqzOiQRVuSTYw9veuo2cFgwgbVCbJrZ8iJKF3s1xNbl34gOWETuM48XPJJ
zFiX+g1V6XN31bZU0HGSO85vpMoSVOgJDq4/vRoxHv3l3i647bXuRiAlrbhEwcfR5XlZAzkaRgtZ
i7vSo6wycgDe+oLvgnddsfLdmb8SCJXX3tDJ/qL5JKcs6riSrAZw90jnm+JzYS/Re+PGsAXQQlcD
NwrTtGB+I+7ifX3nTCIhXkei2vYeApG8pngweyb3Xc2WHE4cFZEBnnqGyYKVJMk2a13gufOCkQpP
K/gzWfR89iOxhoU6hawuvq14oDhBsTlFlz6QtId9iY8ogELEk/s59jkhDDxRh5Zk+tQ5tDCh0OHm
JgcUpO466FlrZ1yyW625TTZWzMOzzf90kOF2MA5n9SMtmlzt/q6K1zlAP6SQ6UopsgiOBRWdExDN
bQXG89a9042CnJaKt7Y0T23aETZNfM5Uxvu1YONQTO81eLqSNyuiWa5iGeapiZb3+DzTgXjRIL0K
+oxpprU7SMVRZRMWc7avR/w3jbwunIL+HO1/5OVDF/6wmknabjx4HdsekTJp1P2SbSu9fGddoQ9F
4FDiiQjFUk4FDP2kW8RzODjfXeD8ltzYbVABuHPyXzefnauMLauVmHLdcTTibgCTvR0xFkCfH4dl
F2LkFewlI8B167EPn3i7l5XnSYtqsAagql+AxkqnrY4u2PuJqg65ZHeBP5GXjR9AQGahgizVuMdq
sL5nV74DIXwyikiHbCWDP3rPqpuJ8qTxri77P7MoP0ObMgwupYzkbInBulDuWcssvSI20ij7rNHZ
UVF3NhvE2QR8QxYtbGn4yyQNb7aPPczGaQj9sNy6pn7kuvztO5IgIh0w6gX9rir1sop9D8dJWv50
wvvDTgyHQ/5atPyEB+JAPmNGFdvNzmovZ1Me1o5agCIu0a+M6DIos49mvDQOek+V6iImUKDqXnLg
nIh1bCSa1GacliyHEAFBre1y29GEvcohb26NKe6SudgXGH8pm4DjO1vgjuwR2AfmkmJi6K3S5zDA
3+SnFDE6ZfEyEHekKXD49uKl2CxuhM2/oyaUjUxBcHcqTb6ZYRe0nSEHJ4W1JR3SGM9Dv99pJEf+
qXwerOajdYNz3Fen0AJGkpGtZcfn2xhQQVBXXDSYdNQud/9QrF1jWTI3rvDOgxb6NFekkuLQbncX
bmXh3jX2dzHXT5Nl57scy6rXzy5kknmz6A6hJcYTzi2hKmUFn848dVsBrqYtmIqcmEI2kDLzjP7i
FgmP0zY7jKOAnkwL2xI0T8ul6hTxvdqVdXEuPP+Dx+5P0dJs63W0tY2UmdW9vax0IjFdtCZaqYai
m0OSjpxkc0Zuy7rh2CU2KWwHEzvFDmLrYYqJfYq15UVQFMmwG7dlyDLLp4pGNiiOpEmYJqQO6mzt
E2JTg30swuE4i6gm+W+BGY+za1/RJkv80MLtXW6133+QRKOeOV1w3zv8/H0nZwS2o68lic5mxltT
m8e2JBXjTC7kWaUn9p+Ft89Tx/krnzhEksah1IdaAuAniePficd/WhYUAqXUtJjgigzAqggYD9yW
NnSe+RuQtdyBBiQlW7QPrC1ZpOLY8Qdkp0bpX4en9VX21RS4kZD9NKw6kRtgRXKG3Nto4Hfcpior
pFJquAkL8+7Pbk7mgxqBBSKCVz1lMPqOITd7v6pObG+8nrhvkkfAWYTztkxVuxon/AI8TP0L4fG3
t/yPpfIeEhEg8JlHwI1wDVBO0uW1ZLcBvSJdsW/fCVCLfEvBQwj3znXC8XzRhlbt5KiNjU1KlmI4
5RUPn1F0VF8N7jqZKCua7YWLhsutVoGE9j/jLpmaLTc6OsFCq9g4RfxUWF25RoKPKdYVbIICVEtO
6FEAdCIiS8Kw2WLCzGy57y33PiW5DsdK93XBQs0b1u9M/QDIfdIFl8+V7HKQgHl3oWR7ZC1KhIA5
uZWFR0KkIRBZZTTVImtRzQBAWAf62oQJrt2cYdsFhbcak7palYugoywjZSsdf9ioqBbrwrcwxNps
5XpB3HS4CIS2O27bkc7QMmedZeptV0fFrhYqohPa6leX2KiKuoelTp5kmF7bDWbDtLJcTB5YdrM6
3cR5dZbO0HHjHJkzMypCR0CAuHFesFr8KRMgTOyXp5mwb5cwo88akmNIzUuDeA+3got9cE9YNtI2
eEP+YWUAVIG8kqywGDQNdS5Bl7x7CGoUPS0PqWyZHC+HneCOswq8RIJ0ySg/PIlUtVRkwDk5bPxl
IXgJj3ANCuEtb+6ZcE/V4uRPvhoQgznujAOAxMr/nSaaEew4eDOS2rMOKnBhYdNfgEDrKMCW6rP+
nwTWYwKLhkVn2B0reYpxvN4tU3kTa+xVagAYWnZwvRFF617Sw5v5vzn9QKLhhuYFkFWEa73irt9F
SoJZGUmMl+1buQQfbncJG7JahcawERaeLfa02LKy3TQGPI5l0zMd+kdMvT+6V2Sx2oEYnUjoPUqf
/XrhfGZuGdupVNZYAnyu/VqNxcpaSFYsS0cJOPhBTNEza+Ck3DkCZXsc62Jd6BHFljvPIAPqIiqM
PSDF4ySkFrooHrqpGK7jIXjItd9uRsNRBfwa95qJ781dBD/O+lHGNCLVyZvsfXBz7kSn4NGprhs9
8IEdg2trduY3gblyKLLvpg38R+FbwLKqkXZJ1KM8Dr0NP9sLCNteQ0AdvxDQDKFwn2dGVGTNzeBC
CI2sFi2gAjzpjz7xWjp0qkuDW8AtrVo+sonNdjSPd3FT27RGmhdPBHje5ynlwcElD0gCb2aGoiQs
Q9Y1ZSMw1C9NUY9Xo02JUgZWJfW7/EHlZF+r9gu/QeLv2rqI9yJ9rkO4pZWPY2CRNNrOZaB3MzdE
KbPuvg3xSSuBiSIOAc8Yw7bVIUPDMLgFsbjDCmi9zin99FOvtm6sXSxvCUzwzh1PNXZ27VwSpAoc
mn/pEckHG/3FQkJ3YzO9lcpj1ZV+6gqYmFv8LB01i3w6MOVSYbqkzUep5Qbpq7ypO7lLh3pfixJH
o4z6U3ErmT4xKHQDrbgjJJ04sk5F3K8dzVtysfisc2f0oCwxUtTs0fZD4by0A+YB1Zy6hax/qX/y
kG4aoBLUDoQRkY9WCiaXDhBhOKQHP7uNfHxyVjN6gMQoH5+ApBcJzanKFO6hq0rwup8+qYq7ekyR
gD4nDe3AC+SXyrCqjwNdrBkR8q5xKEVtcmK9LbmKzOv23tjtSKqNLmpNLS87JDn/ot1Yq1ERamUU
X9sZurAQzUy/LhpzKjF7eDbB09prTmboH4sEmc/n4ODMtIyjl7+4GgBbjVfPaO1QqoLA0gQp/ruc
c0o+YRCKuOdOXv4SFfOjM1R4IjIkRpwKGHCi2mdrc1+7A+VN1VPL5UjxoGbE1BV2IRwfd66Ao1Lb
kiNYbz/nxb4dhmgzlySWFY4R2qjprE2cBBB69D5YKPHWEOGMHcpmq9gnwc5l3HoOU0lISbjf8Nln
+G4Ah4xTbUgbLBtTNmR6/ENisBs3mfNkl5cIzLS8On5NQv43d+qHBLh6VRJ6zznQrGXuf431N7kp
4hwDt+WUniJRPfgDyauouoWqOwEmsXXxUE/lz+BRXNJr9j8mepeaxu3UZ/XpkGIW3kiLilM/mRB/
XbqYfs0W+yboUU/CeHjpPEUYnKLqdwYQW+zbKPgxElWBQXmuHoZG/Wk8zWE92hEpP4TeTFI0BxpK
DKHCJuoQd3Q8ReWbs3A4wDr2mRr3jY/0PGveWMKDjrrtBQysdNCfURCCntDBLXY7F78r1zsOyOVL
zsmmFhkwHokntxx/i2UCAemdp6U6d97CDTXk9gu9mNhgLDGZMy6znenyIdkVQ53CXm2tc3T5Q/aB
gamoeHQEIQXtVb28+BdfTE1YsxwUEjZb76kW8zHO+/ehbsiPDiRII8Q1pMqT4Ru9EmV2YIF4mEs/
ObkBDRBhWxwTRoxunEOQikm46dkNMdmnlPclwyZ2RzqxdExAJaQ9eCRU7vq8SwK97Lptg+q6y2MX
yT8i2gmGB7uahkvYdZLRxe+OXubptasAGXQNjDPfe0xi/RnIYNk1TvOU+clWeIt7q2Zw7K6bMn4i
y61y7CJXwvX44EfmWueA13xkxCxzKPjehikHokQJs4qD/NjO091cOPcUBoy0ciTmQHDmPHrD+0LD
an/hfyWdh8wDi1dfAEMd7NSFlUqhaI/udbrWo0/GKsD8ZquRRX18607LdtYWJQWOZNOnnIGcK6Nn
W+rbStCqqLMGqEbsm+NsdRVHBU5b6AdgywWFyAmPebjAmnTcppe9JFnA0jvM+mPm9M8iiY4cpsC+
WhVtOtisNlE77cvBh9QSFzZnxCRfD7Mh5cB/nZtjs555NFxzGKS8ylRQywVcDLDkp7xm/4khzl/5
mQ1RgTZInbcrDrAEomwGyGaaNmlg5zexDay9zyf+XZauzdizsQnybclczRSjBfvrBYRGrOPb0HDX
n2yLnuXyMRVFS9kLM37dgrSVXhBtUiW+gPLQUV2xI2Vt7+/5UBBeJF+bWzABLDs+Ahx3OWXv3bmU
u4u5wF+Seit1E60607wUs/+YpP3TYvkUT6rkK31toOqsB4fujHmaaBkSzNxF/uXaLIf8OiW0mtjv
Cl/dwn0qEpgw7HVHE91ke9/SomxLBDAbQTEE8zf2tlf2BRCwreXDdEG89R3PrEiSgw1gpZMsu0Tq
jcoHde9O/ZVjpnZj95nFpwFvZBo3H17GcdAUjmSdOX7P5a9u8h+vmJ4lD/XFvcBPo8+a88WSs2r0
Go8B14DISvL2qhi6BxHxRncyyw7sgF5Kr/5U1EQcna788bzhqI2aV7ax501iOcSPBH8a4ejnyB6Q
r+k6WKfNK7IMU64Tv7SiesmVT3edzy0kl1SIT9PBb2metQFq0QPu+iusKvFBZBYP9JZwTRGXd5Xd
8zPj8RVJ58tcDHG59xO6i7vNe8ziSRfA72ZTyNYxMK61cS9y/8z7Vk2YWlVN4d3EcyKHCTVOrtgv
inoNjaUyA+1EiASCW0CRTzPYfAQX70nlrqFwBKqVJC47xzG5CNDZbjKxF2lKuCAWTPgMx+3MurxR
mK6rmN1/00P909GBY3Ow503/GBwuUSvDBp5SA0Ei9k3AxVk3JV4Fx/4eWekfsb/RVjT/WmHzRZ80
GpPh5DvEQp7GEVJban5KbVOiztmyumiuIQyZCmXMydKL/vJlqugeoehkRVgR57pDq2PxX0eIara5
4OvWmSRW6YuYBV0Y7WKGpBWfKgKFXvY9lmBlSj/9E/vFBSJcxSjLuNdFBQjq8sK5i6D+0ILqUgLs
HCxG4jNtd531yY+dsL9Z2jpjUKJsoE/Nh61iQjPZpWGOLqhU/oS2LHaCWPxKGX4j0TzSHkTKbvKe
rawY0dHZkxFCW1jXLLl9AIPIYfmmKWk4b6NPTjOrORioVdTqUxhn5TfRY6JdmlfbiZNJfFs7XK/p
tBlV/pL1NveP2bw3EJyWAX1pmF+MX5p1EYyPle1m98SVYLem5z6Ty8NY69sInvvOhV+5K5zgwR30
hVrQ2AA7uBvDUP4KPPAs89iSgOa8tFnggW6acRk2k2GJaSr/Vg1UGIQj/xJmTcgAXnqGCBWvBkVT
b+jqhYwiloe2ya8Jc73iKsqOUwPssPboAGSJxl56uVQZuj46URtSPtlCymXu3g+quO+XBbHTc75H
46GY0gu/6yHZsaNGYJ9OeqbRbp640VFi1KY+pcgl79pgGIe8+VXyKKKTJI/33ry2U2faNdJwUw7V
a+6XPExc8Vg4gg08Z6xD0yF8qGGXqQoKLfukdWl7ZK1kayOfxPvPosqyu7Z8taZ7jV48RKLdJOX8
HQl0pIK8sJacXUxT/slm67axmpNoE4MTNCm2LGbOQ5XKdewTowVOtTIz8o40ap0k6R0XOQS03Fl1
gQaLXoh7iIQU4REbKFtrgD6BFsNnlCtajO4+MvFnlhLQdu0HDPreSrlphzBN9ddSu9E6IjnsiWZ4
VZdVfu7Tbi1iahDlRA1RQ0B2bs6Mp7+NTgC+pIBT0bmRqEpCG3pJXoOOasexAvI6mQA3WUS5MWYt
PwPXyD2Nn9/L0MxiYzDZrXHUf5UOQ+PoFx944ODZLfq5n25hYbf3Odb4K+MKAvtB9Wn6WTBYzp9L
0Bc3WTQ765oGqbQmTmmZY2pnHUtwBOM1kE20DWJh/jB+sFIhKtDDcKrC5WTzTBU23St+zco0iQAP
RXD6s9q1d2kvXswc/ExtDybTCW0ynn5G3WJp4ckqpWETXYImbLPk1Onl3S0VckDkj8dhtOq9rlJr
MwxP7kVBTkm5YBxZR+3MeqrnDoJdm1Vps447zY2uZVsWITP46NNFeK1lkhISpeCWpu2MkArODM/s
rHnViAI/T5LddUQ91v2gfqGZnKyix2XUFjdUpTCjKXENS9DNiNALRKFN2BSbRvb3XTjw8y1mDNSk
Q3Ajduv/0Kpslj5kvdQ32HIsN/yuWHY6ZnxkvYvPCYB1HlwVGooVfy5NTnDX+M5ThoV5iRfUczof
OCUggubtu9Vgt/gP42dLtnjoQTEINzHBhhqYZ/mYwwHj+JeNaOmWiN8NEo4aWSp5VvrVieyxDIqz
HfjzKiSTxNKkPPpFjFGHCdGwVQe2AJwCAxWC8HRvi4IS7upd5FPx/+AHftIl//t3i++/WIP/zyzD
Vz/6Yrbt/v1L/f/oFnbx///vbuHnvCWQ+PMvTuHLv/FfTmFX/M3mMG4jDuL6DaSt/u4Utu2/IfVx
JgwC17443dx/OIWV/Te8HI4vSBp4jut7mIj/7hR2/+ZgErZ9vqLj4UGW/zdOYb7OvwQZFF/FFYSY
odKHjiP9f7UJN0MbhWU3V5s40kAOaIvT7Tlz5m3r2H/+6U35n1ITTuj8W27CViKQvq+UlKEnPSH4
E/+zK9mVsinoGRs2XpV29zwDtnZvB/d+kpLBSRikKuYAICtzbLAYLD4BAuslZOlxXfkzJCFshahT
bnvfOt+qGC/pzpD+sqRLztHlpXBwpHnkA8c6omp46Vv60a07G6j1XVUHJdiZwd6bSpYvpMEJGGU7
MdI1OGqb/cU/XkK2rza3nb1TC/sFNh56lsgO1eiDhtQyOEblrOlrycJNp6JPDsbvbeJlZ9n2v/7i
Uic7gv1jXxbvMWLItcOCkt233o8crdfSwPTDqURrt8qTIzVx0w4C57VqBvmUtI53HYV1iP9uBL3g
40McLAmkFLoududGPuRdJB78/mqoAzxOLpsNcRG78qI4xT7okYWdzarNqdNqXJ3fC9c9QwC1ryd+
PGSlaTSultFmxrZLAO0zvAxEpOMSFPNRXl6SYRqPGFSKC57UOjgRKXNEk4LQkBciKExkY/FwHzk9
FVEOakPw/LatR8+u3Bum+XDfKuJyBv0pz1S5LlxNg9dcXMnRfqqmXDzS56U29K9J23ruwFU9Gg7E
vSYX+Dxw/yWbOJobL8LVnKnOJza5MePskdqd1GO1oD342B+vLCGeZBs1BygVJqRpY/LFTSeY/nDY
UwOVE2yzy3Q/6GQ5o0tgonHtcR9MsnvK9E1fe8OjFUXXNREnpN+2WXmNMC9dB4+LGt/r3ATmmoVa
vWqoHRyHcXxAR68fxmyA/eVickJSMk00470SOEt88aY54d90qaBrwygfU686NmKp9/PkOeAvl+Gp
bhLvLF0SXjC7w6a86+LQv+uz2b+jcZrdHvvm3YgJ6Dr2HMEKGJ9E3qLUFS5LksuL6RoqC6oZNvLf
fykdmMPUQJ3ymBe0GNjV/FxnsbVSTIZv/BcgXThAl4v8z6TTG8eeu9sgptyy7w+lyuXGyi7GsiTA
96P/uHnAUFNAMfSkDu8UbuV9wZGPUtSs3+DV8G+NUoZqteBD+dZJ1fX8FjXWD7lDcN7FTJpHXyCb
TalvhrxSGy6xFCAhIaChyE/ZQuAG77B33ZunmPnwZkSVvXEND1E5Zc9JED0C4xlf0sxeRS46uzuD
wcP1klDYOs8QWUIk0UoTvhltycQThPN92s2Yh5OFlRz6VzP19qltNk0VU7pp+lEccfjkGD8RuZNg
mI6IfmdvxFjKynVZN/D0AxYHCGfZpdznsbosxeGwvIOuS9n9u5gUiEZIWmTWibLW05zT2ubmv20P
P7eQUKZM3p/jEBktKcVD2cHvjgkNTDJfdT1m9ypYyRS0ZJdRo1Ma+7pNuq/GKiF15OOjkPgoQju2
rgbkH53Pz9pLp3f4+Vz1A2fuqVHL2Wm6JyoSGxxqjrr40nB9N7Tp4b9/ww/JJg3duYkJFRCL/aeX
v34ta3FAEAGKr3LLFYdK9DMxrFI/TFQiWk4/Q2U2BWJ6lN1ok/7w570vBpFfDwwbmwz8okfEf9Pk
BC3p18l29cj5Ex3+uq0I8E25fMxQz5/6BNHT1aA+MGNvGEWdc+uKG5tgU1ejDiTcHNeV1v2Nn1OU
MNpRd+Mu2r+uBYsq/r8qLeoiLi8s1Ki1B0iORTXb2oNnP5fc9Cbjvg4DRXFTqN5ijXMm53dvxRD4
n5RETlu8ObTEo9nAWqmbQz02D3TWZbe+kd5a9xGI+LaYH5QC51YDRUmiIbyOfYqCpMsp0kQpARkf
XkxroBax88q66dNd0O6rgZFHN6HY+g2E4Xl025ui7F9MgHEti7NLWVYzXPc+1m0mRaIinapWSWYn
z3roD07She95XPPgW8BQ5r4GpVe9BkoaVghOeRyHqr2J6mHd9/4I4XFaTpbI7yOILwewIrDNUvU0
Jwb3tfLtc+grxvHF7q705Z4OTcE+I9/lODzANaY2vh31pxBqeFFmBLkxCVB1/jK+lDCQ9vaMi64o
WOCHeSHJ8VmfVEkWT/B2e1z0sGEccNbPttJPxTCnf4JySaCpaf2oVTsCaQyPJoqmm8bGlBm5WfnU
zsHITsSlnLhP2FNO0y965EUDB2Mqpj/tSFfsuMBWoOWUlvlFgqSo0kcRA3i+7KbCqAhegsyFGlEX
1uM8Lzk77dC6zRaXp2nlu8caAZUqAoFVrLTfkRgYe/UE7YNrDvboheVH+0qhFqgylQLQHST4fSF2
7no0wk/cG7kp5cfQU7wro+YmsflHWmnzXE6wOdMxbehY4G+F9jCjZnh1s0t9gVXk93+9jI7Ot6Pw
Pbg71O7ldj2tcmOaU3l5YaNH5+Uo203qxJJetvJ+tk+2mtZ27cSnyaVfRbchjD5ubwxM+Ye02Td3
Gf4VT85/fJX5J+ntlT27pzAs1emvv0qHqTjZKd2jWC4cVAt7NheuPtU8ubbrw+ghJuOckMey4bO3
hJ5hvOloelPsO/1KPTolfp+JGrjUFRTHj0aesgytXfu3E07aB68Q+UGF7atfJvk3hvhjBPvwpWTL
l3fW24jbYxvhNjq5WdWvszQX+5hSnC3PSSTYzjlMbl/ASR/SXTFBqA4qhLzaB3cbc+dMpxJZT6fk
H6C3XPmqhr81dfUds9ZxCUHVxp1iw8+7jS8XXz+2PytnIiu7A1oH5dMq6w4IicnenZIF4w3mMGvo
5CM21G7Hgg0ESNv0N/boUq5sLRQkBIW9aSx04bnL1Y8+OPWyFi3Cn0HWP//14mf5y+AAjU0l3kOx
xOFpMKSt+6ntTvkE8JHHYyvr9ogs2bxeih0piHLe2RR8aIyZGFNhGPEQBchNFMSK0uxMY2B2Tk1F
HxJhKh5ZuUcO3zRceU1x7/TaHBPP+/PX35Vufr9kU3QzLWg8qOf+B8aqc8cWEsekejF4SjZ6Lpvb
LMzDo2rQZYeuPQLRMI+umah7Hir7qxDVNipr+WsAdERM11dJb2AkXfwJZVw2T9ZFgNMhfJ4kyMOr
JvAD4Busjk3v0aMyxpiGbWQz3iLnq6vH2yzLoPe3hM8Xi16XBaqy0w7LFWFv6IqLpn2kE87JLwaN
eixvUcgFmxIneenDdD56ClmxnfPxQQb5wZNi2GjlO3euA+rVEmV/XHJP3DiCfa3VwXfxkvLNdN5p
5kT7QJ3z+ADSjvA2nodNWyPO8Bl98jrHPy41XsrMS/Rj134Ryf4LpqavpoJPmcM7fHd5Y++mpqKr
x6EvpTFmurESd7pZ2vmDq7i+WvxAHxDgb4p46TYpMYzteHlOjRl0XXcOIJIm0+mvl9m5aL4gGbYJ
rQglgT0rCcc7aXnLfQvIsJ+xHVcuCqELYRYfEVRCLYF5LB4F64CFENBUe6p5XoFYqIaTCJPkOixo
b0aQvug5NLQnbXaXN+o2CEv4zDp075SjtkFF5pgfZnrAvIwTjgN9QMPQHDvtwZX91xA4890UV+d0
UeGj3T9UFcfytiMgObX5tVH1/MtvoYqvTb8kiS78Qrb/UAwJHPqBStREkftMZEm+w6MPwakJPrLX
nI9RXKIRmZDuuTic1p1iQ5mAqnit7c7ZxbQ1g4Ir05OT9L/4F6s7BiJEdB5PQR5Xd2x3q7vq8lKq
6c6egvn437+UhAXeUvjzMQbVI44997i0bXmoLAYlkp8cT3mpbRGDYGOPnrbueF0Kbjm6KOK3yqMp
Gc9CjH3xgWjZOa+s9I28rVr3CT8dE19ZoNxOUAsmRrR80/YAgTo8KDt8Eay68B5s+zZRDyVWv9mO
aT93XflYN2id9dyMP29pt3y1SV/cVw0sstIBTBzkaftWa9jqiVli2r8AOnt1Oa+ROPk1gT8h5kdG
JxMbHKp3FwAlTffSYssx2ine9byQCSMCu6/afVWn8x2R24mmP/yKYxlm+1E3C4fKeAF6zwWQTN3w
0NZPHGhhhrYhN0Syobe5qdGaXLwRpqsXSFNPXnpxh4nRO9Vjgk4n2mhZUU9FmmYAy9dA/8vElD/N
AUbYbi6pUbVrCQMbuPgwA/Spc/M1+PPTcBmdI25kGJ6OnrTFT1ng9Xep+XM1WhUoimWb8+nYVSpJ
N0HUWw8JSAmERXuhBlfVUEVcg+0pYhNiApHuhshO73ybLbWeh2UVBNWyJ8ZCln7GbIPRDKdTR1ir
iKYtx7Z7rin3rsSs5mb4uJ0oW/ZO6r7VUH1XKfgJcN4yve4yaV0VYXIMcU5fG1tet/78WHRAncWC
18Eba+fo25fnhXDP7EX0A7KAe4XgySYooOh+AehoobWvfADaRddXt6kx+b1uFY8IH/0/LZV/Nqk6
mh73GADhhLNp9K6yqPxcPLiIyv3mYcXXpGluodDwgIdrZ8eL5FxVEUW41CAkAQiiSoKJFXF6kKnD
UaeGVB9PbXHbxth7/Nhrni+dBky32f1oWmdT1wVM7wQ0RNgn8zP7ALUmV7scKI2CPtinl/6TZtxr
2Ore8jnSC7uuhHrpfPexar0J9iW3nYQQQrbIEBmyDdaRhoBBZZyPFdJ6G1R/KGiiwMQWgFLP2JH1
FqWKEPGc9jVoqB6YciZJjd8jM0S6Kh1/W8bcM8LA4QGWpPStpW7KrguO7qnPe1oPukSDTfDJY8PC
3IxjY61s7Oqqlae0ZoHmkijb1rb7ShLh6CABXeEdYqPg2VBguVOTdcChFU3+NeZS2xN4e4sX+7Ke
tmppr5sIc2XMX3i9/+z9J0fntSQpkgXRL8IMAhHwmlpVZpYWL1hVdxdaBxDw9XOYhy2b7d2Znk4R
3LjufhydYVXWXbs3lfVIUOtizSHYJ1KvkAvHPQiHW8hZhVrwMlsex8Z4cRG3Vl2KcT2Lp8/+aofj
S9XkD4V0t3TH34Js+ifKBItdHlFGQ/tjZCr/OPXRuGkbknet8504U7ZuTCeGteMgt+fmybZjimFE
doWfnB+jRVye0O0mQi11YZJtz9HD8B7HLVpcwVuVjjSkpwuthn0+D/psYyfGfJjan841eQXnBdM0
NZvJK1IuMeZHDcsimQmQd1G8bmxM/r6sIT50V5WzEkchXXoHNX4yatEi8g70exGXFYS9gb9Eq3xE
ps2Z7tYFT5pVzc4DewLvBaGJuqvhy2UCXpVRexX1VPxwgqQ+VSNgQhddeXZxf2aEkY1aFNtO1hfd
Ba+TmXMEDwTBatz9gfg0et7MGl9G4dCzOUes6832VNTkrpUb3tGgCRQHRyszIICSjchCsz+F3G8R
qZthVxNhS0q/AjGzSMy4zNTfViXf5oRGPFvta5qMN19D0c56UvEuJYJB80xEgOX7hmvPtwcp2isx
RjLfc+DP7lFrOlNpsO3WRWMf08ikVFyRAhz1YVrsDa3Lfl5m/odknYI486sWEghABTYQz/nY7FiR
HWs9Po1N8zUn/g1p6jGe6ueA4e6C9kFPDThJZZwzVW8iX12qRmQQ0I1nt6f3siN+UY9/xSzenBy1
ro3/aRX9K/nErPp0vAqkm3UgYkSHaDtyQcFHUaDS2aS8wqWP0kKEbtvqxcN6QVmTC9cuNEG90s61
M2v7NR68+RSMxBkskzfQy0naC4cUn0EOLM/7emXq9BzZ4pbD9wIlC32O3vtFlIbe7PUDvv7qOZt+
JGXbkFuh2vEs4gs8xYB4HV7awp6fRwBOXlrTKa2xQIUd1TiEP0s8vD+pb4brrpW/lRE/oKWcpB+8
sKPAK2H0i867FE3V+KF5FjmbmVLgyf4OrLzAthDT7dAPJ5yCv6PGGVAWMfUiCL4pzgy8MNY6ztjQ
tPlnHuPG4sH27ps5mW5qRHozc5D3lbWJgkfM8d9ZSBFHRyEacLnFV579mnOGdW+uQYAn/sc8e1D/
+4fYqCh0npwvkPTNgH2nr7HYU+z3XZdLzXHpvBimg8VK04Kdk58zGon9oHMblPYKyyIciNz2MFk5
7Z2mITRlDvWtkznPUoSwkJKZsr4EKPOCWUEEVcmWFszPwREfTgmMfU5xIXky2dF2EK4az1hiH90h
r0UPxhddMIAA03pkege5QtWDd4Ng1pvwp1qcZVHbP4VWB1yPtMNgVDnNRa/uOLerynP/4Sj719r3
POMLiHn2YNOyOYm/tZQFqwTDX8nJPfRTcQHmjsm4b/pHgsTEYifyc44kF2phyM80Ac50oH4zc1jG
JUm/NgAFm2wDV2UOR7Gwu3FnaHksC7PhQCioxCmix1zTD5DHPSDAvNywRa5uDVaYSVOjKsxGnIsB
r6toKEsArLBaFqH9QMXEjDyxqsoUCme6Z9LlBiROVTA8VNTePSdljwA3BittNID+HNqKLQJGpdHH
PNJ5oaSJB68iQ8lmd/SPpM3smO5tiAEOARmsx5ikWCTo9qu3H9hIcYlzbV7pBh9S6Cjymg242gGf
BenYeDOyaCObRHC/CM1og7mHa5NaIg/xUksmkk1WvA0RfCccJI9GDE9i6CdnN8c4IScrp7uCOnA3
Gv6Y+Swu8B2opUrebXScI1+iQxKA8OjsYD4HCfyKjoCrdkl7+wxtp8oZP0Pb5IrOn3oduTXpjSL1
14prgd3jbdNxN4DyXnpQXUheORuzvRFARYnccpujem+BVF7NCdagL4kCm9WN2skCEGzSAfN3hl0/
YBO17PZXieElU8Y1kjxZmPL/xfn4z89IT/Fw8ehXSJ77mChn24Gfk2Ryoo4lAMMwvdsIwZY77iAm
O5tWF9ne6VBgZ/FN5j28NOMT9Z7/AuX8er7zWOM/EQkwZsPDmdPY6tLK2rq4Rsm+aJ5Cirbwkfm6
9TbBJM4eFjIGsv6xMxLYSgAMR0OG14LFFzhGyGfKdb51Hpc7ybA6igKNdV6i2wTcy5KFsvYMa4fa
QzmvgXO6pT2k82jytv0OG0050g6BPQW344U9O4BthA9s85HcRnO4wSMAgy2BPDNjZBkyjI4z0VTC
5xT4VmTN8Q2UIOyc7zBdnAlV/E39uLXKk+7gdHTPqKDAqctyOE6p4FQNy1yVkjyIhvFxkJ2zHltB
ZHJ2D55ild1z3SOIkwlOc536uzKGCxda8oWPomfx1lf0OG6WgDf4GOA7ZVsc+FCHBysmoxZmii81
Ndl3e6y5gjgp4a3/fzEqInEVhJDbJT4XMH4I2FJjKbpNNxf6PANB2YuQ5EfjkJEpsxi4Ig/kLBTR
NpLdRWkMVH5bnHD+IiyPgLA9Mb6TfLTujT18mgCTTQJw73WRUhspWFtGVt++G1xkbvMMUoGcGl/+
0YItQDtaMJlH3UfVAzNsdBYxAccUUE3uE/gqRPeDUhPCNlE704UG5ofxT5qHj55OSYGbyZuaKKWJ
xpOvzfZzLOw/VU7RXbC86ay/oNsKWgOyZzpn4uOEY5CNUR0/UmwOT9d6c9NGXhymoq07/lrmeyaS
bctiduMRwPQHukQG7X0XGWx3xVZcKdA9VWz2m3ZhpzTiig1kXuEQfUrcmkozqyNF1LkRegsbTrZQ
5t5cfq9uCgIsY5fMDtUJHpQ64ZWHf+ZtuLixAsuFv80zHr5L7DJiaoG4XJzjBu9YWIVyW/UC4xEu
D+6tYtULgGR+Im52EdHtKJJ/TUboL5oWWEhOOyM7XggpiXnOiTatWxuxf5zH7qUb8VmP5V0WanxI
cG6f3VIDZqQgAxRwvldcvdZeL8ctI/GDCmNANDLGtZCyVDGclpHM0W9pzKUtD+vq7BQdRlETvjnj
JUCSAqFopLrm5KfkjIr4gRSDRmYLmm1fLc9Eu9x6kmp5N+g3pGLlrWPLfXMKLpeZ5i3p4HJq67Wv
Z9o85pFzNITXNMQ2so4lCe3587e0WFOnU2/TD8ElWuQgG4vgWwyOsQc23axi1Vj71pZ/nY5w3uAs
WVoMHjdLyL1wi+5ZBlP3bMOzYyDX1vH//1oRCcIlO35KpiZgKVRANRHzm/bpV3CAKBjfCWLmYwfB
PmMZpOEIEH3KH3DuZLUnrr6HNLRgYAb7wc9772SZ9EiwRmo3XP+w3OIvBqqB4TW3N53PU9TAjXGE
sbqpK6KAmSifKzHNDxh5jBWrYwSK9lqE+GCrhnBnG8CriOts01UUZP+ZY9lfm0RgImTzarq2IqKg
47dycPZiAIubJwU9InVx8ngfVzAXrQeXRW2ck3pH/8VtBVnoEbzo2vYQaKo2xXJC1IRbHzgKp5z2
WdBgNLUx/wrbSk++Y3L4KZRJzH0UgnCros95nST4ZpyB+/XQ0IKWljTWD5N/NkHT8IJSS4e53t+7
wfiBObZ/mluAEebiYImypW7Cc8+1SMh1ZGN99ZnCEfUey7rMz2kPtz0JEmMPlzcl+QNlphgNJARm
4rvWOr5bUfcRDJXcijpK1shhW8vWw6ek7DfhYswx3MqTZRCN4YtAsOwel1Dn+/FN9bW/NgxxI0j3
9X+q2m1CDHVNZhwLE2jAyOMjVVdlIEgTKVl7f1JwONueEOdLDKp+1XtmSVwwnW+jzFC/zbeu8mwu
k1BZVT10eOJZa+qTq2HngNxfjd0t4L1/kDPO8tKujZ0JtXgem4CcIcl7O+ZhVdfucxDFmCO9Bldo
RS1UliPU+DgcqTmV1qlDQyn4rdamya6rjpZoqtVCwtThS+NM9bm3BGyIyeJUnVjGOokAMRre2sQd
tq2Fn0FDvFWu6jalb9S7sHrN7BYZMkGrAetlPZmBeyybpT6hAMZp4tCD7zNtNXWhUdCLbTy7067x
svTahaQnnZLgWQM1JZgrOmemXWbJnyEybDQ27WwmOlZmZGt/7H+jpiywcgzhoYJ1hAE1KOjUm3hv
bSehkJiYyNSiEOfsGcZ5Umc+rRsCO4iL3ODXuopZ0/4Ptuq6r2riycbmTa5Nykiv1dQuJK6ty94S
p1TtUESOBJcAF22MNroOqWIfhPvK9amwDrlUEsoP5cmbBjjo7qowDf/q0Ndwwy+3tT0qDFlgrdRk
jLvYr5oVJWJB6d/qGgiJtLkuF9l3UPMRbXB9bPtOXEt2QKTQuQxBGJmJrE7ZJk2Dc1GSQrXCQjMT
YzmlAhm58xq1FeAAzMdrxAP7lKic9KL0ic0k3jtPvhQHGA8ln/xoqLkZDpnxl2bGdp0Ngbvxkuws
J48sGX2d5DpvJYe45wfRPp4ctW6EPjQjPgW5bBKHJXKoWHWjRK2TORp2SgBp6Bwg0FX2Pue3isU3
RA2EhSylu80szU1BbfrA4+aXbO+uGNEWBwdTrznt6Gff0AJONRjFykW2NWf+mSu3LrCS4JYwqXN5
riBLSGi567FhxGrxV2P0G6nAKKFFM0eSKMii+1jw2Ql1nb9MudU92lRdJTJkd4KUBK5q8q8gvcx1
WrfFJjZZIxtYRf5WLJrmnKNqQri7YGqoNr47+dSh2PmlHsNiO5SUkKQxcv5c06bOOvLIofgnrKOP
WJjcGXhobTIB3qq2JgfFDZHOa9xvy8fzPQpnnWSaMdadOkpLy8W6SOMk5YanIGh407kf5iL5648O
zp0wPmKOeGWrNB8zJONJE013JBkoR1A5PMYeyb3lR1XQokaZ4nDG4WuspjyFNdEPYofC92CXNITI
Jv7n8dVh8UM3IJ2nW20WlGpm+jPvp7Pw64k4HLhWI7Cmewoq1uU6EI66fxh7IFkjD+G056Pnd8uW
LJmbHSmQHzlkioiKxkrYUZqqUsxGUVwN64b02UpTTpPUgXokf0i0g2H3AK3YDDh4Vx72qjt9B19N
ZKuTXWN/8Ep96v7EWshzxHC3jQG3rOwwoQMAf2M50fwedtQHJwWM4/9/lFFY7jALfzUyQK7igksk
se1P6bJ2YJdB6oQRw8kVtyP8R1Og5J1HyP/jLjha0scG1wsQWE6P5tNqqini3KCZpQIOHUqu2X4P
yQpdFMsKdpue7IuuwQPY5S/xsRenKFy6ZTnT3fbRU5B5sMub7AQtmoZF3m/NFHsu66rswsWKGcyb
BdEMokrVOKCl6M+aWhubzqmdbfR3mGYGPiGwM54JMnNmNzJ2UFMoAbm4rvZ2f7CrRr+JzM5N50xn
mHQ76mYWdHhGx2fpNOeWT+Wz9ZWAXDpUlfkKZnJ6s0uo37U/PolZfZmtzC9BE+tVL71dVhEvgpnv
7mI7ylfNXH+RRl3PnmffreUHok27di0AbZNIJyYLmCTtNHvXrGMXVuTV3ujJihXzvqybgoW0+dWy
QKJUSJFcSXMO2P9pGtmSkhnkmgT6W+Es76IxxCf47OYjwRlFs/f8GvEO0NLsAempWvA+FIoAAA+i
ddoY1oYpwb9UaAnryiKF0vlDgbHNenYHZNSBb/pm1DSCIozq8/9/1aOf7orA+HEkIShIyJi1Sb6G
RDn8gYM1zAGjdErv5p5JGbfrWkzGj2u3uylW8bJl26hC5jvuPsmbP4X1FhD7AjSNoJaWrvsUqOKS
FS0sOX/+Z0sPb7UM91khoosJt//oGMlr3zZUsKYWUUZ/63tsSUPh2n8cDxOt0T3ZvNIYCYNbzHdq
n6r3QIM7T+jnWRcR90ks/f2lxzvA1S3FQJAluwbQ042umE1SYEdX5hIWPgP1sT8mNznmYJJgDNXQ
XqzYeymBUGLkCc4eVw4IE7gXUlk2lAgZzs5pS+wWbbqWA4s39vAc/CBBq2FH5EIBXMcOMVrmvqKI
BMagbl9AjoK0aYKDKfmUmAogwFINIkWvz45ZMT6kRKUbf6JmSGxQLftd3utibXZGtfP76uhBCHOL
KuKOQ1uKNcSfU+UVhzarTQjO1tvAGL2rZfpsGCMecLl8JnFKrc2qyK6OeC8sIZ6XhsUihAuTxN+V
nfEXTdEd9Cj/5UVtM7aB1IFNlckRyFA1vk2eyk9Dwm89FlVzbIvcXivZHdNbns7jozuYLe8jgMA4
ofQ6P0taH3fKqaHF1WGxQdQEgs23bjV61R8Pjw+faWYxXkw6R0CA8+mzzaMkuz78CbhYI0YBLZvL
rV2zmFE+f9x+mvpNwCIMixgFToIUBtmQoN7jw+UASGu6l+OTC4hpqE6lH2WH2Qs3NcFvrgweFq6T
m/V6nxPDU015ZTG74jy8pUlPW20NwUXodJNM5WPZL7WZpKy2fhrLlYg1qwYbkFSfDs5qrsqeZsbs
Hk05vefmEnClRsYRNYynGpKhjMJoWWDs0Ka/eVydihIRnMIQ8EI9f/9EPYwu4l+35tnkMvDHndle
bUf+k+Oc3cxXj2N+NTU8ZMuY9YlCXycChR0yrQ5Tuo+GhKInn22R9rrxMlNiOSdaQeU8hHThXpy2
eSgdcyXH6OTDIR+hlUVZ254hcGz0jD9xNrVx4YTmNlJm6hPIi/nCS7QvZ460KI7owCOI75TYvjyr
+K485Z9Zf4P3MijfMDmjW3OMENXGX92Fw1Elc3tNDez9Q6sfzLgjGQspk4RPT7TYZcLP0dW3ZDQy
NpC2QXsE1Tj0r+4AIKRDTl05nmlyDQRwYRRtygXAZEXxUz1X7q6ZPaopKaBp0P1ExYHTWk7NA2Pg
XaGGKrDAeDUh6YKwCGngQbfPh8G+9PFrj5g6RIiOtLTKlRfrHGqUfPLDinufP77lHXsmxJnuqa6W
tC7UlpUf+A8kMGiwI9okfJ8eCCgzveKV7ajDrAABmeI9I891TIyWiR/zXBGMT4XCbZhWEnqVDSpL
xxKGKs2MeVUq3rZlD626m29V7TYfjHqLA3F415b+husGRBXf8dbnDYIpOQOi4TfEO9fqvEFb0vui
cVjQkjiKNfGKKDXvIcnvk50uVe4gNAAudc99mpLRL/i22fAta2iWgQs4JQ3RYIZgeIvC4cNlkN1w
+V3gi9SY8B9jXYJHGKarhQuVqbDBpWJQGjOj1Wn5O3aKIJEFA6L0QLCEjUedxOC9VWn2boyjfFxE
tJrHwyakc8J17ApXbrcqktk/Y+Z6T+3XqIkC+l4bbrUa41bq7fMC9m1WyGUnF7HOabZj7aCJuSP3
VqfF4RjgT8wpseWynmzHxmmPk2K4jowJ4tNUIXxGQJHZYrFIxWf1/w++qO4DfMd/tlbFLnfH9tTK
I9Dcrs2uiuhuJVP3ykhk4fNx3mRXqW2Zu1fRZ5BOouaGYcw+4SZRR8jGKxP5H/6KeiUTB0FNtac+
ra91DLkK5OfWK+OHPMUWw52wLl0Ote4zKL1t3TXxfhb4fALotF5WU2GUBtWaGZaTg4cQ6S9yJ6fE
cH+TpvCPna2Dq6i6v73f3t2GchBRouJGacZxt+SMO2ES+8phPjml5nb+6E6apsaGbhzpMCLkDWD7
Lt15IRpzZgFKCsgsrUfBLjlOZybYqKA8bHgfQmQkncQs0+IE0L1LgImxo6sevcA4ZpKON12Irxlq
/1ZO40OjSq5DTcNZ4ifDA2liatas1TAHaKINQ5vBybAbaO+liaTZtelM7KoY963WZFwGEdJTt1QT
f1i5cG6+XT1VKdE6lOMo7f9q2yInp7Cc5+FqaisGGxP0jsW7giv1a+Ihu2Jk+Od27YHErn3jtrFz
gqzYpgFhI24ce1kmd9PuiGDmJfozFVGc4wZHWM/oO3UGHMmSQs68O0gw0aYyqAuAkbjOlg4ryTOd
PLwJ9yymc74Q9jl+Njr9Tusolb2GsTnmIXVrfBsSGOWMHWnhT/dukqe+o743lkW3RVGifmBKDO65
DZQDVbF1lqrin1c9azcSDC7I7LX5yF442XfKo1woWvwyM3zMJj6UNuv/uUjGDTEIKGLUk0w19zGU
OAhZFCxBFs/jzVBWAOEJo5rSjU5E3uBzKtYFEedKC5T8AsomXOeZH3IejvWqnSgo48VvgohIBSHc
ZXNT0XXtPIH7fKSIhYfCrJHiVMxxjqFg21OQnrCnfMWzcnNTfP4UbYCksItPwUC5HuiIQn0FHAEh
IQcTDGtzYxZsM93YI3VhTAVbgu6cmYO55QFy1tTeHUVqMhSExpOz8Du4nnfb0QUm09vJLXYQZgDI
UUgTh/le1NhgzEVejKr03bIguzsSMUAt/3aqOPoB/1PuAOvURbhRwp45qaLvYAaf1VomGmw4hLh8
qr/E65p1B3rkLKHBmg0XkCQzxnVYBubFx8+1nq3e4uUHdzWCEl+3MnCvkGqR+TvObT+Fs8oGqdQU
EgpkrMBr0F6JhiEODlRUVQQ22LrE0vjqMGahmynO0Tj+kGF2B8HxPJCN3Ijwy/S8jO3oYG3GJrZf
6nJeMxmN1ENxxy+SxIBWFvwhgGft1Yj+K0g+CvvCS1ffE6Zy/Gmp9ZAl3J9xm0B1aGnOrexnOZfm
weZzyEnbb2bgI9i1qe8Gs/jh2SPTEhuqtOMYLJmfOvYuayytG0ZcueEpvQf3/Q4Swl+jd03rub4L
fR4wzLOnVHqbCvHpAXJZOaD6t0Y5AiF0K3a9Y/6tPNDBbVD+MZiS4SYD50yIbWdCLKE4am74Nm2I
sNwTKi73dB5+6IkhJ1JR++oFvPQKDgDPGQsPPnHqWNfc8Sxw7oDnDHyHaiOaDF7DLKO7TKDTWm6x
7yhutvhqrwtZ1FvNmlFbfr0ORfqYhGQfdVl+ZYh51Fz5rLodh448Ub62cuweZupmB8IEJ0zzGCLV
cTbqcCvM9Mnzf+pOWBsnQRElZDpNGKvB3B8QJnhasDjg1s5jR0l9TEeQiiZJAJBA4b6hPxpcDg3J
RgA6O6iIuOpE/M5U2K2HkKWKYL7dVY1nrcoGG6IV1TsTE/gOXutHCXpAJDRQTYCLUlbrae51UHiA
6Onsyj36Tp2J6z2TObB3XR9DlGowbhlLb0PqfMye5i3CYL7SzotWCXC1yb0IThICGij81O2JJsXg
rc3+0JDsAFwU5IDzIG+AorunACyCxGTwaXGrdxRCNJjF9/1QvIGZfGUcjShuYTqnyPc3gtDDPgWE
sDlvZnuiaXQGrGmm4ntGCAffNKPq1NkeeO3DJEr3gSZWd0f8rQTZ1b6yoTZW/UAyVPuZfZB++qyJ
3W+SEDIGo1G8qvI5vcZxe7ZN+9F1AaP2xnif5+qrAvwLQ591TAGBUUXQWvMKpFEo8T6yQN2rs9W5
zzHJpRNhH0DvFSEF3JhAImLlst9HwqvcNNta8JanKY0ucQnrzyO8w56oOrH/e7QYky1g/pumRyrP
OdB5RuPlnFPcw8xep47l5AWz0rG3e6gC8WiciQVS2OraHfDE0AVmXHrnXIwfjmO4m8DNtuk8uye3
cn9mBUdNlv7rjHflpfZ5OEVzxEzen71A0q8xO++hblcs/t3rLGdmTCu49e6/ku5duiO3CUi+cyEn
WI2DfVv4i95zCqGVvV47UqptvVisUXdLgn4skTz91n7U9FWu8RBV6yAxivVol2D8rPLRUdq61CW0
nGFMN107YdjxkuruxrvSlCz2Y3vj4G9Z1ymBDqs6MfYx4MzzprAdem16kzxNkYtrq4qtFOyamty1
L82Ha2EUSHI4uMSv/oyZKXZeT+waJ3W8cwzjB/bvDEqGHUEmwnmrvIJwO3sPYt+g82pnb7ojdq/p
zfJHTmNWJGDg6ILDcP1YEx/iOgQOKgpZS4c8PIyBFlcJeJhXiJBQ63uXjps86WBFzK1MXuwhph4T
GPHUQsVo/OgvTaxd+keYKCB+Wn6XEKumHmSpmJh6nND/yGL307JcolJ+bEKKedNGxnZv4oqSOTlF
hbG/UkUVrGuJmjFWSBGq26uYr1+B7eOiWjAJgP43ccNx2TdS481GGfHieyDYecRW+iMc/o9hMTAE
x8Y17McfPemcp4vcmir64yUuBSkYXolHQ/ipgPGv5qvU0gdpaDxQ0X138VkD6mRfEYTuKV8sEpSk
ePRoSciAgLuDO9rSuGIGH9YCRGw6gYNx2+aUl4E6+FJ8B6neSpv0DrNRYdgv4zRyN2EJRsh9ZlDS
L7YJIplIecDH2z/3Dq3Gff9OVBvol2daBJa12nxPGmxsYgYvmP3xebfduuSGs72rptZnhF5Yhlii
jNpu9hQXx01zcZsi3A6xGnd5ex9QPhcz4B335M3UpA1Fr34JV28ln+KigjxdcCHBdjD+hsObEMKE
B3Gumv7LgIIFLjU5jZqckEvAFNyf/LXS8DDU1TtosIO78GxhtjPcpGbprCciKejl3r+MhpB+5uFl
oc2nVImb0I3IG9GwQDGHESHzoiLuwQNuGXQuNZ/5HdG3N0kb4NKcUDas8XhxcbfQWThoMg8jXpuu
Ck6RTcHbHIQwgOvtjHFhmya8qhF/Zm8Zm8sfkgn32k1fvbT928XAjDRgTgW9S2PYrMO9o5M9eps4
tAT9Jwc5gd5oOfwVAOm2BVqUiL6wxt6aacLB1YBBGArV4MDFfkPBwFvMKWAHKXqO1b3LgQ1Hjuji
+VBnMT4g2xBTJGsDN1VA2Y2whPDF8ikDYhzZzlo+u10FPxHlZQNnXu0XngWD0skofpTdqqXL9ofb
LYtyqmroncV+ADetdxcFZeHbyOApQ7nddKG6S994Xt6ROQYIPdvDs/rti1bRyQ4cLJzw5Hr1mmu1
OOcp4yOl8tY+g6+tEdbgHTF0lSPvU1g+yoURTjaEisYZ4S3UePgzn++B+4Qkqbef3jxgbW+qs4ry
YFVTmGrO7BwmtzoU0z6K23BH5uA6+rVANkzOISRf5WZi25L94VFGqCMYBjy+gKGsKV/ZM/cX1Khf
2+uOqp8TKghq+s1BPhIdGnZohw/BXPIldx+GMXqrZgb+gCWGHt8Ld/Z3eeRspRPDJhzwM1hoBo1G
Dbedq4+SE7lqrzrjCLk1OdhprLeQ5BZEc/zLxY+NCB6alW8rid6Wfptl8dwry3lFT6lX4RF0jvtC
bvKeoUzs8qBpedok19hW9eeUnuFwYdRrNQ0sJQvOStE26DdYy2JEY9ttqY2lndKWLbMZrUEYukaH
X0pQoTFzA2aHzllayXNVyRspcM0Dgc8oV8yf2mYj1QcGlGPxTGCU9kHSwz1HtVP7Dh1LM2G71LH4
oMbTofWwANv9mJ4dSij36RA/4AGk585VwPu0uiSS4FP0XIazf/AQZqlTrdnM8AGmgGrDngH4hDlU
62LSf7n+jYcgZQebleNx9hi5GpuLB/x9zjB7fLMNAaOupdm8MfjK+3wjE+ixt6pIPsveB0hkUrvH
58TickiFTlVUbHGLB5u6CEQtUJSRqbjXgdlpnMC/mbZ+Vi7/urhuv8jBHmXFADBQTYcoRkmDCZ8s
iTiGRcGyL/UwkGg43Fj1YLjiHGoIdiZ71FMafcJP2zaCU8Wd3iwww0WYJkQn4R6LDgo3n7eGhTOh
xNjZSFu8dWHI2t+gIBRp8ndwveTUKmhWM1GVA7OQn5wr03D3XTn+TWj5wr4QHONCYe6hjFpmDh/V
9mXiUB4ct8cMjLM+yyDvuIXLbCP9I/teZ20HTnQKp0eNJHcpk+jTn4FezWOd3IlUcr+qjikRnfsI
dBjbDERT04vGbRbtArrYj/gwv1jGrYPcYfuQ2Wc7F+aKMgpeIgM3VBOZR2Jk/LmNmAdUmDy3Jk+A
knwfbuwnljw42zI17yLPeGUOXcUxy1FDg58SpvHpuXikfT88pzp5iMMmhZ/nvQgPF4PHipZvR3f2
zIhwXmEv9p/1jPvkIZ/nv3axcaW1JI9K7yHPKRXR3wYgta84oqW2aCRScEmvo9cD/zCgFq0IBRKd
7R5Gi7WWJyG0cftfcjXdrpnkbszIkYdsIbYtmvFKp9nr5NMWaUfyGiCRXQczOtHq5NyM2nmuqGCK
AyX2xlg0J7Pn6JVLToubEQFV/ennXw2vxEcTulx+ZEuCG7w3YFbn1cxvWeSBbs259TNcJjBwoDvS
LJNAEaI/NAz2Y+HFS3FXs8pVvzQM18m2lNbRVaXc2BbTC9j7feFal3LG4WAsBCPSgePW0I2xoWeX
ZGUSVfskZahiWjqJkHeMgpUj7BX1hJ2B7I6f8Gnu/W3qsmXw3H6VKKxJdkS4b2Aj0ABspCRrOkQD
dwIrIGAouh+7dq5mNrMfqLlxxHMb8ZiC6z16+S710zccHMuLtzRQmTSeNoYK1xkI2wsu1KeCYNgZ
+NLBmfFo2nHwqJYoH8ONXHH3M4+FY/049VD9z3Fdm0uc2EmshwrJz8BsDr4dlDRVVUT196rO3Ick
Ey9jz/ItycZ7V1jNFZD/es7kPmHW+BOiFazaQNZbXkIAZ+SxV0JHNFXmmPNEHEG2aP7yGCKOmktk
2ThpAH8vDi0KRhFBsK/7dUndM+KBdqaD7fOCCuIRbQBykBC33EqLXw9Cg481bnudz+O5dT8m32PR
lPG1D80gheAg/H0Ysq9b9DQCC++W7f1zfC9i3KhxmZEyhz9jbzs8sGwsGTXma1S7gvswyo4ou4M1
A1Oue8oB1Nz82lH7ZdNPwb5m/k7MdFpKIMQ6kKzSxRB9smQxTp7hGZvqP47OY7lxLAuiX4QIeLMl
DAnQS6LcBiFTgvceX98HvZiI6eipKUoE3rsm86SKZtXE2e6oJuPl1uTsEoz6ErbM/7SqdIfaUM/D
Z2GpXcC8GQ90VDc8lKOxx1IW251KP5y0YeXPmKdcnZV4GRk04fyBPQOOe15WpqvNamBU1puF9ZPg
J2SUcXME1Qitz5zYFC1Xi8UK038hO1t9ZDFJoxEuzI8xMcOTau7JWyKJmkFOK5BUbD2hEgudiOXn
pjokJgzp4SXBAJFm/NUmVCI1y3AkYPd26jQ+xLnFLjXSLa+YDdLXReJCGnEMZkPDhWvBsARvQArv
SnZW2nU2EmhaJq13SSYjdqapLpaEoRaMBloxDTIZwRlU1jwTQ0FxMQvHDcslWG1IZs8WncswATkJ
e/BZKXfjxN5HjHT1RszLIWw+gfuod0NYnnIk0A4a9BHXDkxw7TkP40+xZ+jb6bWvRhMVWi0Fpqj+
NNL6a0EKXWfL3GnfKANMpojKujd7gL2IJkHxLc+Lam7nu78sBduPRjnmBdq0mQnalI6IwxkCHIig
wdNlDYq7asQjzUwOcUI58pyxb1uN21A3OvPqijit/O9/5ac6y+WZifovT4BhK03e838Xg5Fu0SRa
w/BlkABIjCZzD9TLsJwIDgvVCgMdT51Kj4tNn245Dc8Q5velhU6RumM+w1rfI399qFWvuxDIENiL
869gTaygBCkB1y0+5pZ3aSTrDXxa6kQRW+EsYBY3o0qGwWLWrV/IZJ/rufBO5oAaUOlioG64iURF
S+xanggmkxsBJ5bwG5qlgOdni6k3jGqnWWuC7INsCgkhk5pJDDx1oF0MTbIRuGo+ItZUh1+4N7o7
J8brisRFG2NCDQXlCWEuM1U2dk6OErmBsvKQJe3QReS5VSyF3G5kat9i9Xfwpsy7Kae2V2PUoAyb
aP1e8PeJnHSpDjtSmN50I75a/0t/Y9bpGq0WZqPUU7LstcvSF4R5yHMqiFYm+3S7SLGcwKGKbEI4
wLdE5jGszB+qaQS1a02DV3S8SC1uhdbMb6mQpEcz+YaExU2EKtNpolI+o+BnQwvHUW5+UnQzV4Yf
AwNPmnYDycAgZfPOkGGD8hBTayUD+pWR8VvSkEvP4hZRcAJOJWzfyL/ytGTS7EWSQnQmaOTkBiRb
rnaVJyLbMMCysf8T7VUtsaOswIVJgA3JRkHlNpviF1ssw2k2PVExkPZeR+q5rTB41L1b58iOYzMf
9wZEy94scCWXD+YP6imqIYlPQg7guKivWNFjj8XpA8O6steFJnK1tXnheFF3Aw2oUxofpsxKNaZZ
OEjqFb1UeEHas1Yg02qZigsYnKuuZmmTWw1yg0cJ9v9GTEn8oXc0aiYaP+S5Sok4vyU42axmNy+F
lQg4nFSwR/aZGoeId5SjhK1wh6Wp8aZKPcIvdFmIhocOUMiwWC5FH6HHWrU4yGkQayvha8kW+QD/
1E5GpN2JCNAfCSF8t6wm4YA+ACN+ig16j++dsQebegZIUAGynCAHQcAsFFJwWVgtN0p51OI4iIjL
mKcUk+5iHRbAbedVyz8hHxd7K66nQGaBtIj1fMql8Ae6L8LHWx0uBhGhBmJM2TyoYWQ4vYblK1mF
G8g+Akar+oOV0cJ492+OUSMXWo4EBN/4THdij121X5Kk9cmiW6FoHMXhLjUgb4gIVWHBJq1tACF1
qhiTdDJ2CJ1RDK5Z4a06M+AqYrLdNH4XrgzdpYSsNTDFLmU8MYHqDBpo0EizhpGIGIQO/VWfVnIq
k0tBQjwDNNba7JgAwpWo/5ssMoO2UsZrM8l7Hu3BXwS+35xS6Da0k7+Es3ZcwIUALH7NTEk/UlA4
cV7qh6JfQLGb3eImAyLMNI7mUwkYhY1dxRU/3qFGCEHZKUIA14YFcxVWDpF9GRqiFOQ0wUY7CHm2
jH7XXyvOCVnQLG8eYeLEjESPTEJvCy6Ww7zE0PbltTt0tcnIIrbmQ7cwQdvaMzCJcD37QSyQ5ZFP
GlbDHyU48Z8ty3xcJt+ZlGZeuyIl2uWY+GyTQRS0yBbCoV6zwYaHDSdP/9T72jgi7PxJwkWjMdPI
MetXc6/o0M7pXEu0PMDVxRSPoaSG2rVLjOALM3vmj5iq+5yuW5HqZj9K+CxEpsFuXQw6GmF1vmLC
xD8bh9EPoXpsVNi3mfnLXBTKU6K2h1ROoreFgJZTVuGZ+v8fw1Yy95ZVV2wc+LcarSYVVZb7pJsQ
UpoL1TmuR22HY2U8gq4OYpRxwRCbZ0GIUTxU9AVFFUZBFSrOiKn4vJbClxArf/AvEq/XfEUKV68O
q/cZ4Rj0zu4rEVRyFh4Ll++oL8uVGJ1LzwAlkFvaFnkdeg+kdtP34sNg02kXxNWHHQcpQjl8/RC5
1eqYR1oHAhlF1rIso11TQGF8A+CeG4nlFioCNFDTCwpC3RkBt97LEXO9OBBINEvCcW7yl6xiBdKr
OKAGg7N6HmjXMuGMyQt27HJcx7x/NQ2W+azadFYg1YTwqLDC4txYo7y1S/+DMuWgo8deZvCvBg5W
s978ZloZXcgWQSjw2TdtdxUrIURZqD+y5i0xP5Y48gqTmGiQQ8xGjJIKocKAR6Oo6veoLYiyMs9d
mxxUKfHq6mMmZUIk/CESiyP1yD5CktuYL1MI6jVN8NtZi93gpOqoBw2+zSQDJ3Njc7Yv5skuCuhW
iCMm4mExRj1qRADrbDo6BNBSDnrOXlGyXiRWfN0ANWBu/JlogkzByjO3uL/ZEcxvUrfshq63TTN6
DYm+GpFMRYRBGii1k0ACyt9PDgGu6DSxRRZsLOZeOXYjjgKkAgygTiUetmqNnIKfSE5122zeLCZg
DQCOLbGlQcQ9zw7TJSVF71RfpuTb7FW3gXrfEP4Rsv4UQFpJy4dgMmaKoDJTfc/agp2vIhOB7lxc
GRS2H7HGm7iAhQbJWOgyC2L2EgMtFOI5EY7KAO+ibLtTbVlHWg9sGV9Coz/x3Ttab7ij+ibOawA8
mCzHAf/UcmNhD8Suf0gCqmc14me+Cq9RKj8P0UPTyj1cLBciayh811D3DlgPyuRNJmIMvI8REajR
0EYI9AsNu356KoX8oYY1YVW7Yf9XYNVE5QwGwV5aAnHBaWdZjTq4Qqz5bZjPeQOsAWNO6ID9hTQq
PAzSp6LsDOggT7Hip58muw01I6+hR9uwmjbtfYSmCu2x1Qw7oaq9lXFIbtJeQDOdG2CfNS33fEzb
1gFJY7OBeAMcuBuRbwtiu+8VlATljW0Oju0L8lovwxtPBTSLH/jctjBQWOAiw6vnGvtEXRwlRmnw
JdgnMXonDoXtaKlPbqOcMH0RYYXNFjQ24cVAWxNi1NTiPEPRnjxUiLagIXInMlLk17iSBlfUfmpo
wcwszAgplTGmMgA7I7DcrwAZViToK2jdtPsJGbVYXMNj+ZyrfD3IAonI3anh3sjaTxQcLq4yL57D
Ry2P+xGUVw8CGtq8rOoe0LJV+lJZPdfMQ7P1X1LpR/DIu0g7s9EXCEkfWPvJI+bSNua957Ms0/PA
BsgEMK3W28jOzkziK0IZcHl4imGhpQrUD2bImU4GYhzUyRGX2UFXqL/md1Tnh4jqH3gGtY7iQ+zd
j/p31Dxn0levrfu+eBIZ8mbWi9z/67TkV+GZLdMfDSOTWAfA3jRaNL3/qsWjMOXoidrDwK9Kf6b5
dUBh2Pl5RlFSAZiB2LWTMI6wYWS34Lc8cGJ4KRuwCKeEZynTDZb36X7C2BalroDHVLbuQzd85CWd
EUMC1tkHAgF9JXnt8x8U3zscviIL4aS+isW57kdOPgwRMlv95EJIEqAQXnTtsytfCjQrgtZD6rrm
7Sv4MJi540XUAhGJaljeTKIrpXxh1XJuhIAXxM5I22RQMMqzXbyoNbv1pXXHpAIcLNmd7ps5IXMH
kiQclQzZbHjf1uBRdhLYUKLeFLUz0WJskpG8BtmcBQZK+MLivusYg/HZYszSDRbLBBp8+oUMNUn6
M4mZtMXeyEp7hB4tEQPW5fuy7HbygHiWWV/zJucE7e0LZA4lvkqJ7+NgIvtMORYFjMaDjG29O6St
5TbLz7YO7CE998NrjwPJmhZHYi5qDA6+xwNJ7zvEmw6GTo/lptPH60FL3/AiNwQIKczM56HZT/Lo
zgOdVAnWo/2XsI2wGMpG1mUg2MasgBDCvBa1I4EIuxqm3pz1WNDOU0tUIZ1zx86CyQMjY8yguptP
mDkRPmcX4CWBMVzbkJcuj4ku8oXs1OOmlZcrXB68CsNOooIcU7eFhqS1QZ8zTCThteplu7ISbyjY
CEe04503ANHEVckB73WjytgC7EXmlv+ogGydbYAYb3hlgxUP33fn5aJxpMaBvLUpbKBuhRAlAI4g
WWym/qmMq3sC9o+b2p4SlAQK8qvsOsycJGEXUObaFo6YSGkZVdKUsFhd8ti/z0t6x828F2lukCAg
1G8hnpF1hu7LhISOXimymNRhhA71D7JTiVaitmdbDymJNLR70dLPjsRTIzNNkWbL1FcYJtg39NC7
/0nzy4aeSNFls1xjA+KVwPRI0+vZU/GkzSyZaiSlufQjhvw95VsjpV5JVJfa4RoBid827EDxrafh
TDtxB+qz0xWIppxbZXyHYUBT4qxR6OVdaCMCccRy08Awv1iY2Vc7uCi7TpXgpghgsX43bwLG8HOl
dD6piV6fST5Zje4kvYm4ZFb5OEbPAkF1AvmI5FScLfO5SKAk854/beZwfbm1wNAtRXhAkmArxSVi
7pCETVy1oNEVMYgLAjTV+NxuW61NZjVMhxmtD5K9CejelhNFdXkAQrJjRL9vAXZlmVoQ+wDvfgjo
kcmEPBfYDmiJ+Yqvyk2rzuK2uk/BNHhsMmjBtfvIMT7zUi9dwNJ2KDo8UbkjyBUqlZG6lQZNRm+W
wv1v4jdReEesZWCFHsp9s/h5yX4McCz7fyZgL1F/GZqfsPtRprekZX73MGbxGbGaF0fsXmjbiWMh
IQczfLx8E7HNPx9a608bEZPzmlZji5Vqemn170lE4lgx+xCfcn5GlTc17pinH+W1epa0WzkFU8fE
WSuOnXJFM7fRqNwivAHfv5sl0PXwmJiJC/HLKeP6lIXGntI+KJNDrYnvif6b6Krd26F5N7uLjiCJ
jDDUazOsT3LR5CZIyRoLWbGQmsrHpdgfmoPSM6DOCDiCEFc95P6IqvIQmTmiekZmMDbNH7U8S+Xg
G9BX9Dz3pIHIDAogq0l3oAxalWBFLKhJChG2dyNeN9LhbzLHfVwYF4hhH7EMnSOzsK98Dzlz6I1q
uiC6ORcMnLGiC2bsZdly71Q5EBjgaHPQzn5YpCSmo60KL52aIdT+E1YSrDUyOdt3ufungvaJmG+O
MYEk2nsul96sTPdbgZ8KKKwhZwzCN78vDuHqoqXIyzGJLlzj3RMxLY40Gr6ikbhhMhBBAsCpbpKO
vYAElzPan/empW5CfsCArb92KnONGcHc/EaenDegB9u2k9BDzjSbLvlgLNy7wm1SzIitV/WtxD1W
+VWqujxPP1YLjiFSfPofT1zIi5aP5VDd5SahB7FIxJw2U4nFG6IeM15OLfwjxzth8tSkStCu75P+
kqu/U4hIUQC2A/cO3FsFQ5WQ2bI075NV7ghpcQmv+lWj5lis7FaFBxr1l4lRCIuVX1I6dplGxHWB
CHhioAY44aFjbLSwA6tsI7Bg0edwRy7ngtB7Bp3EOSUSicbCGSJUbs7H2FA/V7oxKib4RJzruniq
KhmnIflO7B7EhBKfugvTXxa3VzMlEGbJ3lFTUZ1C7FSp+VXjRX1akCwuC/UOaD/kI0L6yltB5mBz
qtBDKXp7X+OI4WeOrJtJQki+iUH/3XTP5BwwFqqeQeEiC1VQFyDWkwVbIL7TVElS1ts9jkxNO7Va
7Ffz4mP76ckOIPqGd/9Eo7JfKukgQCwk5iDOvfzQQFddau0Ex9SNCgrC0Iy+k1S8GkwKWFH5wEf3
rfreWxcr7naQzHYG3X5FiWHVAncgK5zR1Ly8r/YD/0stO1jkJc9Wc+hZUDad5ZAwz3a6A3An/Kyb
UCplZjywmDtKdeiQwLfXlsOqdW4tMxXeCguhY99evepmZacVMyDJC9Fh8LAoxSEfFUic3wIu6FqV
X/KyfAZ16oo0fwVk+4LHXYRqpI+gy+RgVn2xstB78lnSjKiQ5WCSPGIIg2uBuFKMl3QcX0KgQFu/
KUJ/7exK1BmXQzlREa0xTd5AoIOvyvGVQT5F4ORM5XULadfUddcjrO7z93T7qP0NnBlr5Rh6XwPs
jTQ4bXgoIvaK1qDL1a/r8LQpQqTxSzeUo7btFqPPRaH7JFW3Nu7aild7wauGzvm9LFLOcvKNmOAl
OiIQ2qXuXGO1DVM9UBIK0tVf+0sO5jEjJ3WBVMtq3xLealgZ2Gs8jp+1OlpCtSfZ9K1jEUWITUjW
9IrVoKwLn5E7yTbaQYYenHIOL8J5JWV9msunJAvpM0ChrwSIgMuNm+5QGZM3RHimmGInZE9jIyF+
ZCfLqOcNvmvgG78tFGAIOc4E1rtrkmDuQEdN+zVpPQn7j5l8AKw8Rcz3utUfSJcz1FvXPbXtfcO/
QBgW1JuhXFYaJFQLORR2UhfFWHfTGXJchBOIRX8jCle9grFuumVIBwyQKduArUSvy6iwxXR9tVT0
NwOSrByssYhKV1QrkEQI6FLDPHBCuzPVBGVcSSVdh729bKQ4dnkJP5ss+cUi7WLegZqzgWGQJ8uR
M6WvlaTtIwUxfvwINYpyCcLInU7dbvep/jZKJF6WZ6MHyopr3zxllCpWfcfCOg1f3KPp5i3A8Yi3
kxRvqMqsyoZdj1onGv61tUahlCL/0jF4/ooC2VAFCFB6dYlB9DC7UeaV7U+B3nkkEkPKtmzOO/Jb
31S2HSqqtgkkAvFEzIigJiDMmtKAjtG1GMgO1TXpa2BtKOBJjZ9JUSNNLmrbmyQeWFdCpQ+wtRwb
brIuKTxKHKB0BBoq7xT86JUlBa2ZB6HU18NTsvlexemCxABohBlQeSVaCJ0CS3ZdOJ36oTMcFoWL
hGOB4FtKQuvGZpeVsFQhzToqAnEYhkyRR526PkVSoECcEtnkJAxWGBN6fXxj8abu2s7twBrLsUDQ
B68ciXVNU3pteJigAUeAK5f+iTZBbnTAXv4i67tEXOy2zl7k6AYkImvZtlwqMBGh/ol3A5kgpIu8
fhtmFCBPQxUddTZQrHrssjl2JtZDXPV55jUJXog3Ispp1g1b1Tqv2AoZFZBv5LXIX4u++AIR+zmr
R52OLi9JYcP5YzTqYYogezP6rCvja6XVG8vyYLGHNSooYsxZqqDCOVUzS4O90+s3C6oaz9sWtpyP
vChLyd19McS/WogOQgEo1EcDU5LW1VmUSZy5pv4Udc9ZgRO7ZrhseOwgU9KrBGAoP1n8WVn+1FZX
YCpOyMC/XRlQTUx5husocei7tfkVSaIPXGhXAPXMCTaWnSpyMmGwpXZbt5k2wymQS37Wnvr+YCQn
iXJyBCtYVTOKV2Bw7DOhrMT6IWZJwGrK08bWWTsJxPy4bwYTjKv1lSfLyyr33oDnrs7CgWTd8aQK
1GC61p4qIJ72pI5AlAbxWWl/tXFMPcgAQSjDjVKmLWBXlEZvrCFvWJPWXUAtkJMDeSPbxixakACV
IDDBemSaOoCfZV0MTY/hTJhFvlZPB4LZM/TFikojE4NV7PBLDEoqOvVmySJwLzvBs2K6fxmtDp1i
rGT7OVKfs7pJ/AZLdIIAw13SLQs0M9VDF8vPc9tNV3SXRPLoCCZXBo5KqkacqGg4EfIQHo+HpaxE
tyuKX7gKI2c5WYVNxWRIYcSisEFL2d6GyBXIJ00vppJeonFW99KwhbuOJvNIBY3O5NQwQA8DglV/
Zd2kForpWNbylvMDnhnbvXbkwtpF6xSZkAQZixiW+FsviKO6sZqfoULGk+C6VqMlPkPAei0nzIu9
2QxHcogDLoDJV4l0NFbaPiNPzEfKlHI/qCkooKpzdJ2eweoVF1v5dU70+QBOBs/6OJaHhCdH6wji
6a039g1P4xZ8LUrig3H+K4ETSKFIg4CsNVSIRPviRSIOC+0DU0wTM8OM9q00+u+6mZi+kXRdVsaD
LmFwgVR7NSNQAt9Gya67cCam6Ryr4riXCeS6bm4GkpRwYUBWh4ugP3GQP2UzUXqkLJv+IHImFpP6
JyFKvwCNV/QQNj5nfwgsojfW5cIiX0oJhcff/g/99xCgX4xJI1OG/Txj0JJIDb0z4v4O4/be60b9
k4NwhrDla4NU+GNObTOmMfskLXYX7vDqtwKoe5gsGttiSW8mMK9JUuRdF360GsCi/dLwqdqJKXe1
rWv0kPAqkPG7zlmS+J9kCCymVuy0crzWLkQKaxL+SSGuh5KfFFQucgC5CCzGrxWERPWaalCTV6Gk
e00h+LQDeXODXNp6EqXOV6xQvExkCcMaBfBKwsmqV7ciQ3O7grX4qbLOOkij8A+pN/0p25qdEYbv
9ZRyJ8GdAbhOtpu2cEFi5OJouOtaxKGjJIxjEJNNsjjZ9cp2o8u6f3FsbYXPyLUyL24tyoLDiof9
z0L0oCnwHSojj5AASnJ9NtGybc9FM1rqYVUB1BWS1exJM3xMAiwu0hYDM9aPSSSAqmYsIWnJK5pw
I1Dx9A4Jy+W1SX4M+V2aKfntkktIaM/Sos97ZSWpcUFGNaLnBEsNFLPNfLViBB1uFfEMmEvR9BfV
morLIhnnvO4C2co4/fDjVrXE3BAK+W5MUOWAQkSo22eDl9bSih+fe3OOdYmRQzbu9BLjH0qEqY+/
wIFzYM1TdZL79xGCeKhM37nSHMyEm6+RI2524Yj2dKdkBCUyVLQ6wxtW5Sw0zV4BJqJoebAMKxph
CGuEB5vKVYkbhqb3IuscrHdBlTz61AwkeXAzRK/RmHutQeBk/d3qCqRJCVET+X7ItmAHGLLAX/tP
AzjbynVglthKad3SSwlfxo4rEIVc0AdsRy71uqcy8E2jZ0Y3uKQJqeVea/IF/T3XdvXAOOIhIAeF
S8AMa3GBeFgteaoS65v+uABToosVfqzvmZDWLmCK+llu0wseLCslTq3bZ+i01xr7wpdhXqUW6aoV
kPDAUqLYReXwpsfZHpIUvh7Cuse3aF0O8pYOGv4wTXvJwurQJMaxlQgOcZe2sTESeUkX8qtlswUT
NMvwX+nKMYnFvdVl3khIgG7d9L7fy/KjWf8y+WtG7zmBpappIkPmxyEDa6khIDgKL9JHUVM9XATL
dBXpVcU0M4N7335NJXOW2nztRIqy4dzuNUyQyl4cSPFj3Io+RFbZt2bEMmSjDRvkRl4ybmM6C5CD
aevGHH4r5n9R+QMNgRyd22lGykV/kdD4JS2646wLJPUliwHhIKea+HVju8PhZz2NjG2yjO0gIvGh
nHfQNgMl3cnmp1Hsy9Qnlo4EsiS8K+3rbJ5ICBziDbv9W5qrX0MSI8uGZiU95UyrBBq3pHAjqoYS
eqOZzLdcOq3DFSSLHdWlXU9kmipA6oe7rGq3SXmYFjmlL/9PfY0DrAxmMayYW4rNTU9hDrpthU8j
PhUtU1B0ICZd5nNWrE4ShbahP5vVRS4aRBFroPZQb7LyXIK7XyT4LzxRs/I8HEpGjFncAIdCeKcg
nC5lv0HcQWuWhxM2NHZwvAZieqbRpuUBDM97yRAFDRl5Q3HCkMOw61jwVwv1DTIwVTF42pGfCz4w
j+tSrQfsMWyeCidTaU0o8YnyU9+IFqEXBHPWwz8hyNlCIuHyMg0aiafZZ4pOKVfecMvvFVqMDpHy
rhVEVj8KlHUgo8wXx35fsb1YF3ydGmNWyoCC5kY6zUO1o8h2I/U0LEw0TOlpzUzPmoZ/NU18iZgp
xxkQDDB7R+ZJUDjtmV1zhkByPnbFB4yFdUKRZAZILjDVbQo9ZPCEBaJoJBa6QlAH/dMaGH57ao6j
s/4CVrONjoYnabhWqD2nHjgJ8S4TCq+0dkwWd0V+RvVkavgLYt6RyFGrwxre4oS0h5QHuSV0lIxI
KOMNs8qNB3WpzHuikxGBC4tIgR2/rSTaU0Mb81kSmLqszxf2A09V82bUTzIySyCU5A5/tOC9WgX7
EwIzM0RE7QtpdwJ8vwNJkrKpA1TlsqqGGPybcoDOHQTphDcKsav4JVDh5QNhdOGngN6pz7k4kW/O
I858lhkWSvZKuujSV5N/FrwiYrhHZmTLckX0iWQ3QD5IYBEmPvt5yD8aSfMs6pe5AinCUCiVUXU1
QGdyKi7zR4zwujCTELPYZX27I2gRGjGvk4YRBlpEm24hFtJzZop8ORVdSHts4u66LirtgHXuU+PS
0y+tYnRSi2e4fx73DHNnEEYJfrmahE7pMcrjr9Q0N2DBcZcFiTG/tPkWvErSMRmlbR++j2lpa9l8
0ev4d5TjNyPd0maY7/BLnCxKqlhBT7QYw98MjjgpSCwCSxIejRkQb2gQgFwpxDyT1Et20D3EYCsS
UEku+1Cqn5DN7/1GxaSiiy9GZHqG5LI4fzIHHHShZZcdIaH4hThadebzYzOfFiul1pnK/1dFI9GU
AIuppgl2VPAR5P1jQNwI6OUtQ5gjyV+jVH2PcJHzPidmnA6RO5V4z40xz34pCWLlU5be9Dq66V9S
f28xn4XdL3GWoRJ/q50YdDKhwrX5MQmzJ6/bUZl9kMZ+bPnNcIB/dAPDJmpag6d5s/myDhmByodF
i/gtu5W4uNnfMvRvaWjG2MQmVAVRkjhDhGDHYphe1xaPsO5HlrofgH1aYu03LRsZdVuUfIhSjsJ4
eZvy7GXoqidhMg4ib12pfHXQKDR5oGMxj+v8JQ2gehSoUdXkJ3C3S/AEurlSsezEXfU7nTodTq+d
u/JI0GqB8JZkUMNkt5z4awzKun5qsefJLQr+Ib4WVsyf6P06BhXVHIXNO4f3ljD7FzR5gVUPdnN6
mVR6R5occRRuurTil9uyNl1+BYJBbNi1YGHITgvDxbGqtZdwYUe0fFMYSvTHTg9yyGSoDl+OFbi6
UpqzYTXbC2mkRCUlFKz9jmcI7ly8kRlrlEP8R+U819HDS9z2Iu6WSP2HiqDESo8CT1qvsWUroRs1
ZyUNxO4jt8y7SALp8oQEnHo2kY5rS3y1IB1SYPzVKUZLEHPMrtXPjffNW+IHuUMOSuLjoBt7ofjr
S+mwvRRj8hbXzxqOnRKoVVQoHPdXhKrwLbTFBWykQVE8F8W1bTwWIMjYDOlA5iwOF8zjeoPXCU7k
wN1Jkl4vYrVxYPNiJTK4SBSPoxEkKuss3KzkFigAaO7pK4c3jnUByDpWGI3ZJQpIbjHbEPdUriVq
YbIKnlkM6ycegZac8Vf512o84AYuQRDiYMvUedmzhQh0l5wQnLCRln3kEO1fqsiPXNYAbTH0l+GO
WBjhTbAkg8Reub6leknGa3o2WkB5bcGSsjPufaHaPzmbwNgUfVnim8F06+JbFxvfjGub9AA/rzBT
DRNDUO76IfeLDDklpFdNihyJUYnF4ocbhUHBVB+I98v7xEnwox/4fUhnWgU0ofMjQz3voCbNWzsM
d8VN+Su/FvT4VzJFWwAjQpD4i9+9zA8Mp2vmmJTCtdN8MBWwkDOP9kf0Xr3wum2K45vlNzfQuzss
LQsmxSfkxHiy1fwlQrcwcZPzPV5zOANjgYRoXEh9y5md4Flim0gtubA4m6XvJKwYnRvjnzA6yufE
8rZxVtsKEAoML+pJ4hYi4FYi6My2/tFwWBDakZgy+WA5AoTkt7ghqcM8R+NXCm+wz1ntSourNmf9
ucIIY+752vosmGtu1l3r1lhEcZajDljPM3LgBWj7rvxb3qESoFPGd0EZumKHL11L+Sg258qBuS/a
4WiHG7c0TcRvPLsUQeQg2zz3fLRxJZiHD8hHwXM+rF7DijAPyKjrcz4TqkOMd15YO0L1jKcGeQAe
zik65aJrSQdaUncaAzU6CuaxiImlvdSLT1Ec9cyND0J9RCWEDmaAbxRU0Or4AiHDc22+V15/xiQh
E/Ju/GLyNf6RB4ditoIyNh3YnDBGYb8HCa9ZLxLr9OjcGN+tyeR0PuoDPCKngYfjo3aVtMuiPNgq
R/mL2D0rtac1j5a7i2Y0eq4/K/WgmadBu2aVH2XXruEjzGjWYeYM17Dj9jg/CNSehjcx9Qrt0KMK
AIxB1Rbyg+rPA/+tkp/IgC6g1evIgKWfMPeEv7r3ZBEYn9tFu/iJkwiBNGM2DHwUg4mNYh0VG9uW
7EdCqQgEyHQfKAs69UEz0DOZNs4UfihOOo0Da69BVd6zPTCLs4oeHw8ytKbVxn9DVDrnN9dymBGI
SIfqZbmHe7uRTxpbzuQhhW6aHdB0qv2+yT2586HaTM0LBwWPd4ghgueMpCAWF0zMom8w2WGMgofH
njQVr1RezMHuU9+Q9svzVNjLepzeZEbyMcqUiya4k0pi04gQ27E+M85avAZ40JQXHpGyPvLtdj1/
+ByO+7aCY8myi5P2oNfnldclCs8aCup90fo8xKjQGIff87cYdULqt+32IykkIL6tRN2ZtrZvNE7V
+EsTz/p8NKpj1x1EITCJRM0DTnXJtFOH2mfZtI3bXKIkjWV55gcSY9q4y0puVgFkX9030c9q2BIp
9Wp9Xw3HrHFnOfqC6WUvEw+U+WX1lyuBIgdgdkIopuu16V0VZMkfvwq+Q+7JxjW3XHZH0S9wW/h6
en++oP2tUSTFe9WiMgMHG++ZIZbydZJv88UWwRq0Du0Xa1yh3EurW7e/TLINCHK930aAId0UFAan
UMoqwB0xeqOUO1NyspANsfWXtsL3xeageyPwI6UMBYGCWK9iG2nX43NHOWP9Ug6qHWs3VtoOsFyr
2YlUQxnOqF1zxXgYXfP/ODqPJcmNJIh+EcygxbUkSmsxfYG1hNZIqK/nAw/kcmmzOz3dhUSkh/tz
+NjtgfgWC28+Ad53+zHS/0E1tDmnMUtkswKXngopjcUFBl1ScfOJcaTD8kRX2bYY1SlTU1ag3iqu
Q5gZjIwKL2LYp/hGrkqtd/zvPMyWDPSzykRPWeC+MV/SX8gbZdyAimCAXzYtQJZ1whsxv/HU8Een
l6Zdo+tncEMTfoLPQltFHxPG761BknO22PVkppRmjt8u5R+gX0Yz6mD5MQMe5LtLz01FFpaNFU6F
e9OZmwYJj8OOli+jxN1063vuhTLXblQhAPrqZTKUtNLVohAC/xA5FtgCa6t11epQYjoifCTjYH5k
6pqVWyi2NmcwD0gCp4DaTZorF5VyGJDSQvnYcMjow01nmWkseyR5ndCNG+Xrqub4WAA+iM/d4p/G
rXAW+zufb9Y77VccxKq3SemoxmLYn8GcsU0pZXAAl5GtDFuraoue6JRz9AHqSx11bZrwtaEcBDzd
e4pmeQ4HbLj9whqXZUpCDGFi1u2nzNa4VADuUueUy9BZObFXZOeS4BJwhQCIg8VmoeKYatfhv96Z
D86hC5nwXKycHi2d+gKnSiPPtYL058K3XJA8BfgRCizilSpm/h19rfxWqK578IwxwPGdBaFY2pyk
C63aa8Gp5oODsJ1enc9smIsCiwxpuROdUvF0HszNComfdjsXt5oUuQG2eOfYgFwmEFjMQYqV/idV
jiZFZ+q2kF3+aHmwjPVlDouAXf5vpyz4+uhzD1jVfPjYJG9SddTPBvExcCgsKqmZNHi3L6rPOGQ1
seEKhZmVFI/+pnqGeYl3JrigRn9n+bdcLtrqStVMyy+plt1PTecN88mSx4nHgh9bveHDQxVJ8hkc
R+xnbCLo+qun0xauidztYn7U4xlaxKAjQtFCOBN7Kb6Z/DHFnMUK67i82sTelkWGyR2Cj75nn3Rn
C1Qe3bZZppbLQW1QXCC9EOz7FOftKmKDX8wa8rIzdnX9kdOgR3QRxLqvwAVZghLt2qtYBpqtAVlK
8l6D5WLE04dVrf2OtBWERLpP7R+5POgB33m1sJv14Hza1qYGza5DeKjcuqQYqbtp2S5o9shYkYxy
CUIJa5kbYyiorBvKm/bguOhOvJlTch+hm5+0Z258p9bXULkdieC6QOLm/1SA/sL+AcQFIqq9yXF0
WXjvVxVsnMo1vW1pr1sW3MzqODXGA3FMlp4dr4U0mevYx4lvzFTkjCXPEK9Y4mU1NAbiTPjCxxl3
gZxnBQeMMU2J6rgjj8WRhj+1BL7CEUn0lflYncdvRmpxKo7WZcJAbsy3tm2oVYq6eTJijITRcJUs
PvBLSGDcoJhLLABeZ99m/sD/t0jkEwOqaNF/iITP0Iqz4pehJLS+iVbw1uHJl9IFXWexs4mL01iD
vuXCsLJMOqfAqiw7dojeJ9HbuaCT40TVBdtzXl8xQjsd4yve20z0mBsb5xZHDxhQwVx9Q4IzO1TB
HXiPivedciCu4COYtIsqWRjZtsK8kHV7nS4NjBzUqXXNoQhOSn+VIny/Bec6NSKkRi1mJHUf4Um5
j9jgR5i9vrXiY8ZclXOFBMKc9zuiPdTY8lxw3PHQFUc+flbHzdIFHQagBp8Y3Ku1Xx0CmY7KiSfB
h8568Mna5n3GKgCa1DS+8rEKsjUDLRNAeDZR/9+6M2u38Z7mSA4O/o7cwijDQ65qrNIeXbelS4OF
zMYkLEhy21pq0/oQfXmukeHxoTDRt8vps4cpCtRHiZc5C4Hw2xEL8AK0Ivk//ZG3Q3ke09vQwZyV
z1JBXQK2Gji0XG5ZMcvSLKSTqfL6TeDIG78It2IUrg+dti8oVeZyijcQiy2+kXJpslY1G/k6tXkM
xi8v7S7qsCpQCiPetIQzlVnUhd9DGw9Wd5I6bHjJRkd2QSXRFHc+KdpgOrlKhgdoKxMoDWFLQhKl
Aw85DDthT+8un7lcLmejLmGrvtcF9RgGiWAnW8gWpd0SHm1uCKI9w/hclOehPA294J5xyPIvCmk4
3vHZBZeKkz3PPrRqXGbDZ0J8G69n9lFz8g70T0W0PEiKjfsFg4zyYdQNOOtiZed8n1tlKWMv6DYG
olgBKiEWET/6hDkD9hrxo9jiWOFhKY8jp7/evhurgUykb2rqo4ySXVanHPpkIM6CccO4+NQCRiNK
k0bqsTLOdgI1iA+C1aM5J9asExQYjvsExYcVb9WiZEsA0f2V0HHALfTyFAp2WT98k5uYs3x8hOp3
VtE64VNuXX7qEFzqIp6nbYf2BY2POY6fXY326Z9r+aWpRLG+Hlly1g1gBSwYv2v9gGLvtR9tYcwa
B2nv3AObSsq3rH3QjYXf/ToGT0wfKwoRrwmuY4iTptu3r0QvkTt9AxjIVBOuc90JmFBFQ/nYQJeC
kY/GRpQ0SBk2FQp6dxVKb65ZuFUKiR9bd5j3ydK3gVj5OhcDNeJ0VuzM9R02LlJfp+y+uox+s545
0OZMbARWlp40u+wspLjnmCHWh+mKpnp2LcuyZHNXIdCye/yrM3ZDTau6VsqpZI5grpg9cLnFEtsp
OB9aCSmgZEVZzn2lYozzbGQx3O8Uco9SxOvKk7iMDyxHKdCex8Y6MJN4K0FEZfVf7HuTj56/D23x
DKG6+I7h4QIxLt5AXsHwbjRc+BiBJbbzJpy1Ene36dj4q1TrVf/P4LkOWJKkX0/XDrkZu57Nz8CX
O0KOXCHC+pVjpchFykrWVmBpKWc9awgaakuvR95qzHaZhsXD4FSiPokc80bk+j9Sby23oXZlaM4m
GapjIfTvSvIvNMEuHdNbKw2CQThy+5kCVuOgBUtAKEQ9nnlDGt3Lm51s+/dUiaO5fmXQ1ksouKNE
D29tIYwNsnMWTvpn1tZXS6dplGmrdkh2hLE3Stn8Np5BmJxrRMHqK8useTcExBNUrprqtk6if4Xs
a6xeplLBfO+1Gi6bwqbIt9+rCiSB6qfnzDSKfMQpFEOdVJ2fMpW+ogLhPqfFC/8G+R6nycF1+bhd
bJOyv7zZenTXsl+YatquvTXsDRK7i+SQ9fFV9rqIBXi0A7NB5rNmaGhoGFALBD+Q6fqqtaSVkICH
KYZuorci2FAEjTd+moV6TudEExUQKfLhZTB5vNdVXO1iyGkZsytZe9aQ5HUXWBxl/OcDdWY6LVdt
2wMJ4vuoqHdZDy5Jbr3iHoqgIEcA8mEn0vSqyWI3uYMZkktboUE98om4VztHZh1RKm7vBz940mGV
AwhEIoSwVlF5Q7JmzwbwSDcJYWsOF7CitCPbWrsJuoOByFZSQ2V4fPdzy+TTn+6kzDyqjvg1K55/
S3r33rUcpjm3OasRWHEfqR/O+WhEW1rqt4mNdbsX/PmSpYEMmkXmX18ZuwbOr2R1lxqK88zuOVWy
dqfQuBFjJ4754QlWtxnS7jieCpZDkaKt68r6AihIhIXCGkhdOJzymDgNsn7sJV/C8l4xp+4swMDF
l7iC4noHnH9QRonnxsw2EAHYH+ZbrfZXhhJuCoeWlgAkLcKgfzUENlbxh+R58PT+IAb7Ro5Ua5oL
4HS6LiQQbx53S5U7Ph8jd6lxoWP0cG22mzLwWw2ZWUsWXD9G5wTN9mYryNeVvq4aXrGTOhbSb1Cg
MzZXUWzLnK2mlR6qwFjH7a4aWjdO65OmkaQ0nEeoeIcyemsTCnJa+2u4jQl/pU3ohtq90ohhNygU
Kde1FqEs2sfYJm1ocQPDmEkh+VRyG+E/EzQ+0hWVM85c2jRFc0xwCL376CvuPsaohTe+z7RvuJtw
osZZzcoXypPbNRQljehabAjJaeFIzVinp72xLBhAwhrTKJN4S1xKLXrKiWzyJd48IpBWTrYEXil6
+VngHav5viihtCj6gMwS252ENSMgNGoy8WlF6ONjbc6FHM09KZvLw1ahzS38sfx/VU3siZsyh9lK
wmoGdZCtTA3IBHu1ks8Fx6wf58u+e1f2h2Z/gD6janxpB7ci/kfpAVJPxz0LR2ab7us6xGioL2rh
76uQA6ZJNgl4bb85qVOtpQ6cyKvXUWqsMhBkuUCrlGkyq0yIsZABaHZQWodVMC1tFLdSirZSoVjr
QHt4AJoCDsrwDZNrZjxq0RxzzV+FxkeW4UauHaTfPzCYdO4Ea7iGS6pO8HBqS9UreNQwsoPG6gEE
1cO+6N+y7RyUhOVyMic5vI9Gbxtr41btW2pRBG1vGbc6dnLqVu+8TwW4NCuIfd6M7E4z6sIGfBsy
iDmpZ08JyDzwqFNW9qxT1hE1sj5Zwk6wiO86ZCSwhkIz3jqzGEECGln0vrrJnMDshhedP5CgADuQ
WUsukQgtIFDmvlPPVebdnHzgPEpQVw15UfK/pvKrSIdj6+lgcqyzyqK9aYhmd8ggXc1dQ2BD98SG
U/OMCcn142BdZBkbCW6yoKbOOuJmaPP/jrY8ZP05LI8GgLmZE8prXxD/8ORjRZk2Z/RZHemhNKRd
yfrDSO3fEkuQNNpXBhCP4L6sWkC+wK4dSERT1Je7GI6TwvuTzO5FGdFOGdWbGYxbIqh7C6cldSdQ
3WlpkQDAW8o5g0Gq5pCF7d715a86OHilv+o86ZitnZa3cO5CLL2ofXp0Um0dj9VpNJG02dk4inMd
wgr+Kbzv1twHhP37HkgPJM9HRnDFx5oTYlPWaLoBrLaxoGlnXHp7h7B/vtfGGPRLdhRdhQf55oxQ
JZrui6gfKobC95ZoA4nCuAk2WmejK/8IVF2zW7EfPqpBs5EyfWF4+Z/cYBsO/fvQJCum0hN3vIab
SCPh00enMy35oZkKeBfd5fdEkJL/5No+DuEwb0oNiJrsGgBKDFBrUa2+qq54C1Efja7c0YdJSfC7
j/Ewq+oe2iWF6h2vSHE3DYs6K5BZAc5q7F/V2L5ZFDGar03rWgeaG/YS7RPxYWQDDdkHDJ11S1lO
lq13rdBljRTXkkX62CneRfuvaYfDGJe3rB3fshoeBG1M5O9hbcbfoj83NJz6/VPiGheVqEhk+cEx
pwd15BMU3SK+ub3PlJ6GCysorvDMWOP4Lfujeg/3CoguffJNvEyAkNXKhed1hRvqIEg7JDyGRqB9
272H5FjAiwm/5KaelWG98v3w0qgOvbQ0PRpmd0owr7NG5jLUEXujT/ihUsWAU/DYS8mtGZ1nJvs3
AxlcQaiD9rNJFetPFmRIrZipKgMijIQEnbsgoixDDHJuqdDuKmglWMJQNJpjnbPoj+hCZC+fJyaQ
/PDQYitOPfFtUb+qwHFdsOKxuE/wu06iEKABo7/2k5F5vEFbvnaV9XSq8FXZ5arwtZ+qxpkT5fk7
wDJAOfmqr6oDhEv6iU3naDjVeTDUecgOXi7wVlnjrpyWCBbvcK/6hwlCli3XMJR/QWOfuIRxotv7
Ks/3lj75LCqfEF5zsvVVQyQ5TUxnZgjyNZhJNgHrC8q8YtIFTV4/ocs+eXmtEwIbev+AAfUqqKXL
RfKQ9n1XHe0yftSF4qZ5x6cUN1mlfBfJPAh6N851zCBNfSu8q+eJHwYkHI3tUp9+3LSoE57u8bbl
N5xNX4N+wJR47vJyayjxW+WbBKYVI+G6nG5s0Klcb/R28cCHbZB/wMe6kh/i7z92tI6UgJ3ilh1a
FO7UqSXCwClbtArXguBWJsoxF8o87sS6q/pjUDe/g8hOeiKtMrP830qJdQx91G/QnpNeo01pYXpc
/yvrE4LLWZu0BYcyaqP/p1j1KVOygz5g3oTjNww41/N/VM2dVJAOqzEmO2Wne+YKX9Ve5lhQe2Wj
WUrt2s6nqcPb5b7Yw0eCA5HMG2dPu+IqR9nsJA4giAx+orgVzpeKfWoRxlOMiCdvijfFH2kEF0j9
y4n7QeGBh/Uj2lUt7TqmiLp4gZsHGvmME5QaUnE+VowawwCPrJJ8Ub5AWTcEiHXDW3BiLadgyLkA
zrqiXlXEa2Tk1BQXQx2yobKfJcqURJxu0FqiNjBMYJaYycKf8C0NlMb6j2JYRoVPu0eDZQgbvBY8
GMyDBieEAdqygKBJ3BFdQgLiEg89/WLYyOTA7UAsBZT39QTMyda4BcxIVcGPkGPRfYUxlgW+ONv/
B1WQftlhnUYFTUa+K9qfohoWHWp5AYiswZ/VOtTOl2wD2TZpjj0fhwSCPs2Q+jk+eRFTY1ftwHps
utrnTubBdiuJmLButjL8bfpyxBxT4qBTMDxY9MHFubWR8osgihW3jz4/SVB5qgigrfRhoepV+GON
2sAZRZZ0KgnpiWwPzTri9TKQ/G10zOCslbGYeRoYYhgCxCbbXsaeSin81FsK4coOyZpxQZSzp15b
c4nlWKk2C7oq2Ab2ODntpen7pyhqXalEQuuaLWPv0jsKvJ4xx8r0BHiwkGs4qTJBSl4ji9FMfzT/
gU6FNW/JdN4P7L/RdaPiYrW3oui39IOsmsrljONexTehRWWcLIoUC1RE/CN6bYsaeVhtlmaJqQxu
RMhew4LlqfwOpHNHSq44EnXjgl1Cc0z2Jca6YIdDgKxizOU/OvHUyk2omntfb7f4utV/JNtWev4z
/TbdJJcSK6kw8KenHiaQCgbRQ8ClgHsWoENl2HLgHVbfvBJnXb3H3zhLiTVXXwOGJ9lHPDa+Rcag
1yZsQC5eygfkFTs33BpjcQB9AOGx30xoVzXetuZ3LZ0bseZXatED8r/TvvTMVdtf4iKl8kU+Ng7/
CWJwcXSiL1etAX1dgTNxJq7ygp463nBpHR4oKzsEhCqIc1Ybx2cVWYpjbPcPAE7YWIoD4jHqom8p
O/qSce1gUbjKUu2CNWeG/azznxpzUrq10MUM8bLFabTH/8fuJPnkGddF+h6w0Cr6tQxbgOsOli+L
VMLSEnNzPJk8kg4+TxP7AQokw3SHgSILh4WMZb8aXjX7J2YFlkWPfKJ5J3+g01kKPQogURhraZVF
G+euimUZggIkU4YbBS3UKF2AKcivCqZs7Qj/LoaTpk6OKOEsBFYy0p2YKt02wSlbPB0CdqHxlnDt
E3tm/Q6xhldJhScpHvcBCZORJL+A4FYTua4DBTQGHxoyAXBd+KXGwg/s1XSgULO61PB5lHK3tjGX
oK8KSAOafAo8B3WUrR8HWlCRKe8sl2s4XUQV99G9h0mx7bxtC5pdoGDnRPxGaAoCuI+BI1QKBsYt
nObqnpuPLpubukRAQO6uAeHZfT+XUZoEHrwxZ+vjQ7UsSV9h8xxUN4EJY+LO0fn9Mgq0cvYdXRlv
bVhotgB4QRzWRxkFlTXPA8I4hJI96VliC+1ZUl9MmK/hwAWSFC3nIzIYoLZ4NcosRTHlKhgoHN7V
ATIhdlvsnKsgAKYQIgsSiqDaK4dnMIDJakmlmBG+3BiwXMF6wH/oMflfDwp6HaK0OW5YoxrEbl1T
GdVRcRLiIOiUf4OdHHhjLLk0rjOCJZ6erdQdAhprMi4jq4JlzOiPC0Dv1AgX8HH1o0RvLcwKjdzN
MEDrA1TTBfEmibV1wR8hNtiNYV7ipXWhBfRAS1fJFsILoJMl3WLylIZFtIPWtDKc6d9NBE84WoW2
7ohNOZ2+mxK7tF9vG4Uwok+VRZ7SG9JBQZHpzsIei6UYJiY1teza4EkSalmOIKcVN8PjKpR2Qc/5
QsfbgD/CpTyFrHU54xcZg7xsghLGqLTgOrkGH3qFDLIKGvxFvOmDLtzAyp5WvZH1rMVvErMzaC/W
ZAXmDNXNjxqNmSc/T+41ka4qnfDPc/Q/TP3DQk/Jv4d/AkxmV4qVJP+WMbcv6z4gGwEGXGXfFYwc
HrKGNgMj+9eWF1CG/yePcMeYgC5lnXs4syg15NjzicnAdyb/ImXsYt8RYh0+6ab+kLhjBePdly7y
iNmXNzCGpd1AYMiPL5n9jJuzIf34HhBTLDCGRT/ZU6T8OuAjErvyht3eSNpUvaT1MwwvXfBWq18q
w5Pqn9W8C+05IthqrF0riSql8AUK0pb/5dzJWzxVPSuVFPt3J86GOCjhumeecsKvAY828EbdIsOx
lvuT753BjhMgn4X4oU3chuoM0Ht3w1ilJWdZ3Eb1nUS/pg41PIWdB6P0Irj59fcgoF12RVPxoDwU
ymQ72CQW1tMC8oPCxra1f7m06anrpzlRuGbuRHyCMMaG7W/jbznlXJ1GPOrYeAu/IyX9MZj2UxLA
DUsjG96H1d7DForMUK60QcUAAAAvSdcevRwD+4YBY0E68sojGhaAgrFiwiNacXDOPb0uhgTQx4Eo
zUfJz01MxDEjWDd/yF41J0K4kh1WtjGbRJQObtKCH4ODxKjGF338mhzCAMPBOPBcqcasCp/t8G5r
gHYwWVJucxYRzqxF6U7uqc1F9jSihSkPAnO2tHPylVkuy+4vND8QlNuaRe0031moNzbGXkwzILOx
YuIux3Q4igLfqZinOdNHa2B9NRZT2DqKjyPook5dAoi0x1Uso7cznKSUEPHK8KhU7Q5ANfli9pl/
74svXrmS+aLBjY/6R+IDgbgq4c+o3WQc8Xr7a2iQ4fUbP05tvKf1pc3/igGi+Mm2N4m9qJFfvEff
+qvYIEzMq7d2+YMkw0VUe3+qTw0cMDOA+tEqpHfOCq2W71HwzJd+dLObzxRzDICijvBm08UgoZgu
tpal84M6FKZbKE+DxX2TXzJmkoQR1BGvnHkg0Oa5NOBd+bJZYptYsSkwmpnGhcexq89UfeKjAIkT
3WJgJKP8zHNGbRxMpH/8Dje3c867j05hj53unOpk5JcRR5vtw/9AC69TRk6VLS4JBbAhfj5ZGXlK
zrHJqrrEaGP+MzCH505LLy02SeOLSvo5sIiGZzdJ0CODu11/8gURDDe9dyatnfSzxIVWaa/e+QlB
UeSsRILwG0Vq0URnvTlW0+0x3wtxFtbF1zeOdgyiM3+Pg5Wfb2P9hDe/lzDgSIDCsRXq3NIJXPPh
wRNvTbEovWCxx9QYYfWM+g1BIDS+cVnLw0YX3skWXEWbzo3wmlodqclcOk4hv7He9Fb6mP6rJOLd
GJTsuHFPchPlru52QcWpOxyAMABJp3siuHYFD+lI5BXSkhINezW0t2qEN0M3t32893tq54YPU1XW
JUgIirFWouOqpWjUjCo0Jyp7EM/A/2TKCRQwYGBaAKobCgjFWF/bnmBTzG0nt7FnRmeo+UdA4d8+
HlAvQOm2mmsYKhd2PZ96Uq37KZJFHlY05oo3bJGITYi2KSM42QLYm5PvwmNd6ZCXwpPV0cIR1DhG
+39qpVyx6pOC6F+yr9JZMqzg/7pt/Ag1lTUlRKE8QuDM1loXXanq3A6dtNWmclG/38WMVZndLuMJ
0F7l+yGZLmscN1NfTG//y3mpmSGhOzHsLVHSq0Rco4vete7faTe9tPRXd8TMahOfmOqt6fh0U+Sr
RP2WMLJ1tPHCRZj0NWU0XMvrSFuZ2wxglhel6zE2Nh4jjglzEkAGfnRrC/heCuxNVDUbDdXSUgPX
92hxATsYMPKpVI3kiNogcrSGhKWks3rqRjeyvZthksTT0oeq9tJMNVqL6PPGb1iQZl33GEs2kz5b
f1rELq3Gb6lm6sOceLBBgXDn8QnAeMS+kx3uZObicOyX3XzoBFaRCpstlU3MZcpPQROnoU53lPJd
d1Cy1EuuNe1u6nVNPVSVxC9vmqTvTdGslbBkCydBRtGOfJGbCKdMzspw3sow2Mf8oKfFZy237gg2
fUpcptPCaOJrdQbX4cH5EhD1BqqkZn5NVbFmnmNmXYuOB14C46nSGCw8eI1cwYHqL0Cm74k3Xjql
g03118btMdZYM/aB/NdCqWPkLcBmylL6MWZ8SHX7U2J0k35McB4j/VEloI9epYl4ihIRcOz6L7vc
xc/Ulu4G5jwP91pVFSeyTJ8psZE8pb2b/itWgawFSEoYtfLdO5C6zJYvugxZLKBFeP2xUpSjztcO
1+fYWd25NuVzwJ6wjaCLFDdVjF+lCM4EPj6LtxUOzKKs+7PJJQHS0/SaO9T9fc85pqXQRblZs+/Z
6fZwraHsW8ajs0PXa35jaGGFLb1q2T7rZXI1uAfiFFiaZrIzHCKW5toY0enz9jKa2gmu5N7Uov3A
8q+GA1sLukLlbYnKn4Xj3qvGdd6mV6g8JmW4KQXnsuQj1ij9LYyCt2ezNhWCkL2KZpyBa0+5ylmZ
uiSNsiz6aqlRe+FYaw3GdIKJJonsQ4OXN5T8dU+bLpXDQMY9qicgUnc5a1FSBhzsIDbOckMVKL30
ghcPnVrAwptZIf8p8cpB3yShPWrfmQf4KUOZEiwMcqVxI59B2LoLcCNV/BW2w2bEpRPpYDlDc6nl
zWq6GwZAX+zxYaKyGmxz+Y2MQdnLQXHWMuVlx+N8jB5mK20jtus2ZKvBx4yvzRaxfNGszwhIGBhw
egNCUk7sQ8F0gqBwzdQ5YWKyboWjk2xGAKfwm+DRwgihiuioCwCGzPTQadM+biZgPtg1H/DuwzOH
LbBdfJDKMmiEO9a4CHUF9fBTH089/lFKibBnBzBOa6e7GF54gRN6BKviUnEpY0ZqRw8PKwboJqQO
MiCSkYqVLTFGMUj07TtKHKwhdP5FCQEaoJ4ak1YEmh3Dc5YiMsFDMSEtVi5vbdXNIIMGPPSFrZ4j
/tJM8+wZ9jlpcO+D3lJjCQM7C+S3afkXnxEX9uQWaN1HRM9dU4SblA2DELqrSsV+gCagTuhXKdsk
Gtczaxg3Xmjt8/KnwcpbFwZxjWRbOw5ZBKLksnmwe21vvIOz6RdHlb9Asl1oS4Derl3sgKREoX6W
uJpzcH99YjzHQXmFsvTh98nZr8clCDnrnQ/x0ajjdSJwQNLKZZgIdATLU8XfZkb14iKpBzCLNiF2
Ly79LUQw667mS25D/Fv+AZAKgDK6ZkgJYVjKzqO1Ge1PjwMp89d6c6UBOFcPZE++choGy33duUq1
DUOAaXwc93p3HzMObReEaRhPU5HHkQKawLv65SuKvgNAagZ/NemkxofYx3C4DPtgm3NFcPSzmm4q
rK5cX9NlXl9BRY3U+unfgvhjcVe0v6EIZ2F1jqLPqr8hvfZvJTuN6T9WID3DvX5tLBftjTtf0b4t
Z50qG6FsJHsrNZscVE/pzC3vIA8fHflN1qtW9q9GbrCbp6a+RAXmkAGPnEgj/YBp4jj7IXCF7fUn
pvKgm77cgcod/Tcpv5sC89k/FdBTrv7Y+lXhY4sDfYqWrbCtl9g10ssYAbO6V+IfU7Ye3mnrJl3G
cEW60JJ/sSCwLm3rZDlOkgXOwZgsYpcwVhZP/vBtuIdEx9sMT9JWl3ZWdjUt8peHhsa87ByXRGsJ
3VTclnLHI+b0R1ZiOVYbGPJHCuXmGpTwuObJ5S/c2Iy9UPCatwEtUspOqrSHsVGPX6LeVe0/q9v6
DH41RwTCn8QKu9sl3rYfjqAzSoxcbCLjQ0MUlkyq+tcLvlXjTU1eoKZHrITh3moOeXNUHJ9obDjT
7N/QtrcJaSbmXw8Ej6cbbFYnluucDkPW87T3YEsvYaL2wRXSy/Tj5eOdq5vAx08KOjLGi1Wk0O/3
zHcywVX927DZd7+UasNX1jk7Ue0KwNMWaJKnn/009ucImbjtXjJaXpNROfbWpX0l2A2csURHv9wt
YGk2/cHq3NRZSfTQ05ktNoF29e0jA31ChNuwgD18W/mHwrUPnIVef8UQhpWzVx71cUlsswhoNuEE
v+cFknfza9h/mrgX6ZVOpyB/INgr3k+i3hqmaNaLPAM2yqvlXROJpZL6mRoHn2tz5YHzG75y/dA3
J7ThxIDZModBWhmEMh88NGNEeuOuiEOtQrkn1Dux767dgMV9640fgbFP7R3Gq6xBVaU352Qi29ov
bi++8hkRaa544noE9izBoHNyQF+hcyHznHTxObCbT/t4aRMqaEASsTaZKX0819Pf6b49nRN88UA2
ESmGs5MfBs56qO5hCx7/K62/Qkgx08vtKHH8eU8HFzHNQbhlwmWbHpJ+FZg/ff9y1N9I/TOtm+Dj
1SO5qzb9NcSzCzo3Q67IX20HuKtYmBUmr+KlensJ2oy5CPFhk3iXJkc0UcbgbOugW9zGO7XNRlTH
ZNxZ9aVRjrZ5NKtHmpyt+hVhyHIMbWYRPVGcex2fAb5LxsmL1/xDwsGokMzI/jwf7ID9tqGOhNCH
FaR0GE6Afw6B+VsmWzraZSyk8jmWzoN6B/LMFYFtdU8y7sGPXiZwAv9A4UeiFs9Svev+oSJmrSQr
QltDjS/oYHYYj56B/+doNwQUk+CgoMco+1JRm3QClTqam8yOElUJbu5vXZ97n/hB/kwRSnkJ2M5t
cI5F9FGPBw1ujfJKyo/pASNjKk/ZNwV4qvKHotgRsBjMe4zY7Wczkdx8baurh7Jcje2RTVtPyFy9
hYQGbO/q5Ns0PjsDxp5FJV5UgYAHxxi3U1h06urOYmhXNop3YvHhodcKUgb9sZ3ABYQoG4H5ux8L
cCjQehIvNxex5JvUOBtPGu3fvo1LGSPDeRiJ1Q3eO+BC4KshnkuqjabeZa6plE7X1jWVzEeWBV9S
XH4PSbwUDDvKUP9aTJoLp33HpP9mhYqGYbNcrOn9HSmQY0kvn3uT8bgX9bNNO3z3vgxxxAczblv2
ghIRerRTSq8cky7tIrKWKSWdZZMeFLUARaUAald8TLAAtfmJlFLMAqGIFpDvddy6E3pN6n7jssBE
BK/b0gJjmes1hnSPGAVblj8oH2zDgmRCHdAbTwLJxJvfa65iIfkIPUfG1clgRHrEVS4ypAUPX7o2
m3zDoO/tEhRk/OprSZRnUxOLqNMW/y88qdvABViVrD6D1ZhiwLWaIEDhMPmgjfDxSLNCFh/Fqmrl
bUKNCtKueZbtgnVUAXRmHLhbFf26MezhCMdVlyH2GxGCcTPgzk8k/Ot4x/lmGAtPBOqKiuZFn4fN
qvmPq/NYjhtpl+gTIaJQcIUt2xt6PxsERYnwvlAwT/8fcHMj7qZHZkRK3QDqM5knBx6IMqWBapbw
X2lruc+hmtWSJW5mndRsp+BY+u2QllAghI9l0k1m7uGnyTiXUiQENBY982rLuroUUSxLS6pBunTy
MjkY2GQE9GHkq7X3URIeVKXIKelJslQMdU3brmSf+HPA4q3n+au28LN0KxvXq6qJaqO+qBytZB3z
CFk/byj9J0U4N8IlzouxJWk8/BswLBcVADkPtFwLAJf3PT2NGdAlq+dvO7K/3gS0bJOGvBxMM+cD
9AoSTayb2cYEw9b+krbufNSd+9MpVRH59Ncti5XS0VibwYjktBB9vi/GBtV3x4idxDbAtWkn90w6
K/Hm2mA7F3QIgycviV0/tWPXPNlc4KyVwcXi7hq95tuDbUOUT39hS9KfTc0R79J0mjqHbWCB7kXJ
ukk0rojWL14qVEF997FgCEoczz6QjchT03a2CfrSzdzX7YFYo91cBYR6jdmeZaRCcLJO/dZznYxo
5vBBJfa9b/80kgnDELT4ERkL8J1Vjy94xqgsjfXsWeE9GJYKwyK5a1VY3amybUnINIeoedcLospA
gRxNS7c6DeRxzUZZtylMgUjI8ZyllD4JDmDI/tfewStWBBlC8oSjthgudjff5qv2QZgIvWnTHVyL
Dj5sSHkvGXnjfWE3A5GeKKg2kbuoz+DhTJiyp5Q71mW6U7doJpwOyB1fmPog8a9zqbL7YVg+VV9U
+0WlB2G5zlYDKMQX7xSnsAr9QzIQTFWqmHQXtJw3c83/4vcTNdHigFoGBufO1OyyLB+OKdGRuyYS
+KKD+GMq8UEBMwpQ1WTi0fQLUvrlaWJqdygalsneYH26eXRP4RVdpnoEwqJxj5SpxRpD20z4wJyN
wf0cACBYatBaMgwC6qrgHJCJRQ0SP8BhQ5jf1xeuarGx0hw6f756q333kXwZvAF5cWtKn11Gho0g
MU92lW0LlxWT52dyn3aY0HOk5NLFtNJELoZZQaxLTfuko5tmGvV2tOFhoMfddiHjrtFdho0z+YiN
Zf3VOWNxU9WESrhWh3sGlT/k/HhDYgtiI0MWR8UoTBGRi9yUAa9g51wW1jFraZM8E0JxYWuUZyjq
/aEDq9ZGe8m4Dqk0H4NbVKwT2CgPjc+OLDHTpieMgxjEdNcZDxdFeD8NSOR7NYPJR1oFSNuczFyh
o82WjzQho8sCk75nsvKclf4rV9qBku2HyTPA1cVlPGrGN+D7DhaE+h7g1YeX9ayP1UAlYP+NIMx4
Nb4MMnhOaKse84jPOMvmnhsoORXSGpkSxT+txMDVz2wlJyQIoKeGjUvnKwb9WJRYiLNyhB4XPoYl
TDcrwoLF3IKHOwLFgkzp3dAGb5lOrpFjXZi7WQFP6bBuPszovoAUehow0fV5tB2lLQHnt+SK8ub6
A/i8XoTfBWzfgztk59ph8WUxm0AtFN/3JaeILR9Sac4zq0/AFq8Zz+yNjwko9p1drdkIqDm+yjFh
mDSjbSFEnresw97IKq3Q+QsUf9JI/OVbOeKLlIqv0v4eGSNls090PWQHUoa7neymn/U+Hc3c8pMW
CrO67f3UOaUORIGBEJeGLLqNCryHIOZUDwpDeHQBH94HbttBgsTxwTqCx8mN4yIO7jNHHLqleluh
8xCW0XoLMe1yi2iO2MhtmK7rKfRmS8Jk3FvYlCLRePagTYeTR7nryb8p3GcEPlDSV3ZeVrofxdIV
Dxop5uTejUtxDvP5O6kHSVwL8z0TrdvUIiR3oYy9PdRUHr2YhfI5IInoTPVOJcelyLMq4pB+dYg6
a9w1k4o7ft+FLf46esWm/Vca5rRx0vj7sb+wwUXF3Ss28kgf/TZ6nGVQHhGyB5yQZFuWu7kPNA9D
1t6maOH3VQ9+K9hCklwapjClMr+/T1H1wua61a4HeF7ol0jDRkqgfSG3Ha4hKxjtYAVZOZygn6OR
7WP/YbCesGhn1nmLgOle03EFwUKfy/3lcMiMlIVhd4wMnTtJdM62KsGbLshd5+yHhoyz8xItbD8j
h3fTks5zGojkao87ja9dBriSAk2mWOPiTWMpCUmyxy/XPrgT76PU2rnxpujNWuyNcXiYDglBgIOP
yLqu8fx5M+fUjIc64D6OHPdTieWxtlxJb6yvs6w/WvI/ssmgGUlw41qPKhziPbB53jK2ujN7cDUE
37Ed7mvws6cmEwV60BcTFWdPY2Uak1Jx83AmoNrl04k6uGHoXazSpyzFvBVn+FMh3rD2VxgHiKZD
P8XdVVnPZQW8wO27v22/QnZM91DO/ri1KRszy0dmBNWsJusrL71DobqR4Q302QnDfhF8pIEEdYQd
BrnsS7hkuHUZM0TMWbd9mL2kpSJnK20+enTj2/4XLdLhJra3oi6/Z2xc8ZiBTk/YwozK/jdY4YsI
84OsqTllQHHg+oeM5y5Al+SrH7InV3BZhiH67sHbajlkmKeeI2tUmzZ4DTPgoOS8/JuDNj7NGowc
6/GVzxzhi8oZjXpsQXiTrOzez8M1BQ/Q/BQQDsAeJPM8PBimIJg1lCE5LM61Mv2X0cNdkb0y2/2X
xOaYWuZE+tvRQ1WjxLPdYpiZ9Mjy2GvxHQ//vOwnzB0GXwMrpRqPdr5ODUJSQYeg+Ch9/xUJBVcG
n0Xm4HQs6ppbNcMvngOflSX5WQbYlsHDA5ZBnAeLZW0uHNje8x5TAoBmVkUmmc8x5W8/0JC3kk/D
Ud3t5KFWyWL96hEHTwQBoxuMdUdNkQdRZrTxnbAOYAd5MmsKcQFNZW6gFAaWwzQ5/A7WP1aNNAFL
Tms/utt69j1cNFhiFQqzbVnk917E5DIrhcNvamtTevJ2cQ2aHUHIn5ujMmo4yLOMJp91L6k35Oq6
8z+wU1gkYicl3IaOExlJ5LYdKS6xfaDaB6/kOCTPh+xGHQhbbY+TQ5CjKF0s9Wp+c932qWgOHPs7
0Y3/ggKudnynF0AsxkeHqc1wlJV38RaSwttcb3//j3r9MkudPUTZ/BaMNV2Tbjm8HbzzJZKDKQK3
D2KcrY34GJfwK5acsy1T8RvmtEtYcVS0GHPnsT8hf+GC9cxtAbjYJr1GNegcsggbtWXJ577CRuPM
FfXXw2ChvYv7od/YonlNGkq7tJEklhbNS9uDCbJx5zQD4YO+lZHOI3FAWTn0jIDYz7LEVFbr7MWn
bUWH86ecabeTn9ALxn3nADxM6CZ7sp1WAxasmso/+0E7QYmq1J4c8FNvDdPZbRKs6wZVd+czywyR
YaTjFUI3FoNmfBELl8KifXCwy4g03QVC4uPeq2cDdFcse5rPhaZi/I4Yz8cJqqWWR0FiIfeDOVzh
/Brip8g3iglqtu9VmaFlz9lMpwYRLECNwH/VuXgLJxw3FRlNfVDej2uwTVQM7z3PKP7ZaF4GyQfp
zu+Ipqlw2IsCAHgYhfh241XB3vvXXCSvWcJscIpbhNM1Zn5IP+x4R2vv0H3ezAYxThQ/u7n1bkU4
xNPYRRBnsyVu3eDbi6mmEGEgRdKANacI9glDik1fxNlBYcC0tHeJoT8ygEBd2akwvJnz1ZEjq6Po
F9hpzQspyxvhLF91TzNKZg0zHf+squGgphFoYT7Y2wFKNAp1lKYK5Q36xgoSQG5hi4P+/WLXxHCy
i9CcRR/2ikgjXgyBsiQ5IQoehZXxUeYh9vg42WeQgFF7BeHO1POl6YfqXDYtD2GeFVN/BVEJX0Gm
+LHnpLzgQyEAtju5XMRzxgSiy8Gzkk41YKLwkqNZir+TQ0Uc+9gP5uqcFuO/itjKTdhK0qTz+7wp
nm3ZOdvceUNr9anT5kW/lvdUJSutBvb+nCBrCkicYli5HwOk1U5IgCAd3hNirJ98SmL8/d2rbhnc
Fu5W9gGw6SxfGdCcAsyU4dv9qbzqRnbBfs681wb91pJZf4MO+bQ31IdKorRYBCd+Q+RAmfKEbsZP
u2baSvg72IjOGo+99okpGRBkiZnKwiV5XVlkXpRU0wY+LaNui/WaE7a7WN75FTTY0Xavbj/pzTnr
khfadfCncZpcYsfdB00m4QZjI4gdtiLpHqMgxCzSw5hk1O2DcW2cNKOndvDXZt4e0mGc8i0cmJYr
yBJWS5DloGLELmYLgfVD+PWwj9agxA6H4VJQczjD6+AkVw55ESNVMAHLRrdzNUJa0ETFvArVPEYz
Q6WIdYArPIn+mBpkbiHk+q6M5NEuEjhWmsSnCMzwKo7DS4qxR596H4GrBcVE07WMdYpTx9NPi9Xf
N8j6LIfQAyo3hlvl30wZZr7t1Qzxv1GLPyVZS7b2sQTAP8mK5cVW9gvwWFqGKsFSZKP58rq71oA6
81OM8QWOqn6CLWh5C9GxcnkcCqpqIkpZRiXh0eE6oVS2ThZB2WKCJZxTz1Vt+meIk3e6Of4NqabD
4BzVoj61LuoYyyYgOck5+8aV5lLvY5uUkznme40o2lhAcNEz8rPU9Fzo9i6zlodViNfHE38HmoFs
yJNTat23DZl5VeWds3h46ULu91YN5ZWk7E2tHLbYQYBgZprETdUguy3ylEojBBLpVYgaWnvin0nG
VJsHR07G95CsO225j8sa76pk8ozDEOsAx3rrdD6PhAoPmyQVIZC6p7LnxqKsJZmsQPDxLMskRdOf
PKSr1gCrUT7b4yZYv1OIty0zpPlFyjr9I60MJlKpzW4Mn1rNM0K3LiEO4j2IOYI854tUIlzP7cWN
s0s5DX94xOBYyzFlMDs44oY8Iqj7jiJzreMg3gS9eeCzSAbrPSQI3MM4zJIUEiP2SUA35To4pISP
s4kuKS5QZvT3cSP38xqrUTavs6kedY/BJBUO1lX7I0oErZfiL6PzZt+200tAmBFzbZ4uMxdLU/f/
Yfhst2RgfqO8fOk07N65wuKQSqLNFkmVkykm28UY7CzTxFv9r6nrB8dSJy+wEO/UxL5A63tUaG1W
d0C/EZGLeo5MjLEI6DbH7t1N5XLWEptwNYJkAOsKFUKkjKHHRx0UR69pMRa2VORDuXpiJyzZhDp4
KK63lhP9CV0GROEUP1nOcU7lC0qKH4Iv1G4e4dUHPTmBLjrshGyTG4/BiRXT4kbhBJ2peR3w7L8s
03egYnZ2gtFwvgaHTGxmjU4+MjfF2NSUCwNmRt3anshvJk4M6EnOVMbED5xVYC/KADqHQL7VNnLe
VEP4mcyaSiyFeVsItY93DknBiAcpJRpiVJwZGOoICouJMKkbGXQBN/s2ju/eSG3/GU3WISdbjYKM
3lvfe7Pj+JGp1i2hwZcydTmvecYwZN5qMEqTw7HkDe1PZ+SG6fN/vVcSEMET3mbjXXSwutYeErU2
So8vmhCG3e55rAjrw4CT3vjKnOYGmVDfsx6xfZ7BVKjrDHED4AHSpAI7GaH42QgrgjxIEhTBbXgL
6GaKIrtPLHc8d8XKvjGbxZv/WFn14TEnUq53Ugq54IL31aBGZ2hqv8l0+JOL4M1Pkw38wAnNEzeg
aoH6pGiqyXcw61ssAWfAj/4SxObiLZ6uyI22zFS/CmQOPYInjcVRujmxs21IKU3lsgxxtY0Uj2HR
+M+jtdx7hAjQQIOk9tezzjlQyBmYJqm7r9Dk9B5xCB2xA6Dwz5HO/pM0/khZbQKmRrZToS/VThEW
ZkokrmWUl6Scpf8mmb8Gvf+jIu5Buva+wtBf1a/DoLCaU31LA3hm0HAh2iIkS2N9Ic0EfkW17kTx
/rHdhzRq+xg4PHmwm6LchY3zgh8WTwK6sGqBeYB3K5MEOaWjc874pPeTD04ywaKospVVSLLinGJ+
0x48zVUjQ5rbz7TgNEP8EC6w2UWErK0JRb0n13QdPCu5k+JnKoc3PyqfKpLlpZGPoIizO2ck9sQK
4LvWM0jUvFuenCRi3hOv03f4s8l5mTmiAMuG27aM3t2pfI8yhKRzxAhwBe2VcQ4lM+k+WgKdigD4
B25nHr9W2OOroMLMMiQfy5R9AXx3ouG/ZSk6dP7sY0iGXSlkoGocwp7vDTclGSPv2fq5hSoi0wUy
onMu+0q/OuxnvBoquNE1ItaG5J+WOdLO7fJ5GzbsTyqXmqfxYLp3Q92tf8E/8+y/94R64PqK2fzg
tCDmujvkAUhtZ1nYEOefXstQMFDBg6kbNBZWLLeJfTQD5M4yrOO7tlf9DVW4PNYOeq08w01fIUtG
P4nwmlyy9GgIGOOj5PqMnNY59RUjyhmFNexN9pP+rABduljokb/CQSKReKZUtaobkcOoKqbZQdp6
Ngh+GVqiXc6wKjI45a3ttkaBCq+NDG+iRndszHJO9HTf1myXQxNCsJPshJ2SP+64UCpII5kETI+W
iFy08cLeY5CckmKAHjX/bRB8VvX8R67ZXKMF2m/xn7lX/prZFyh5C7ktWJOWhAces2Z+qSXuy2FC
oRYWMOcqN2AC0jCBPLaKr+DWVbJDI7R0/0Ylzh7AVTtmeWIHQL0zoDVWpeZzAEkpkLneR6X+iPyy
2BUuC4TKIkB+4QLtkvoTRsFHXRswVQNzAt6VxkooYId49dI9KCIKmLBhjSo7UC6dxP28sG/YlIT6
xp46hsYBSKkAFg7ek9MX/t4NWI5aQN8LztCNXeCvE3dj59j7RhHB41Nh+l33hoifIBr9YuU4Gdrl
yAj5swh8cGH4zYKpgQdnsxK1q79RNJ4dr7IoKtmIm2W462kRxpzWUVsTuX4BCKgCpgqkDMwg6ZaQ
uXaTWQMGSi3XzbIhmfvRHfz3NmYGZluA7aLZJwPYbs+dmU6DDwoYvmu1nX7KOA02iPojCjob0xYr
RuvVahZ925OJjVV0OvSOdWQw92DNut90zBCx3ZMPSGTZxrWAdjuYzrkT7Z0MxqcgdKB0ReiBg9ne
O+miz06JdLJmtbVXq2ijGnCLLC5zCy/r2OkpksxBDgcIv1YAplP08JowQfWGpNEurMm39FvBhHuy
th3r44utGe3UqBLa9tzPJGYWk1nbW+7OEt1Hmo3UD15JWPUICSMkaqpsa6YQULMcmyXKFNwVwsEk
75IBHifipay4TRuKyCJQBots/tjVkfvo6+nGi8kf9XOU0sxCCcsJUPwS3EUiKd0M+70KXpIf+Lum
zKut00X5bizwLIyAXCxHmgcPx/mcPoyzJ4+eJGXRY8jILMkXR5uYYmrdENWm9qzHzG6OCgraiFX9
nMzVm61Lcyr8+upHgGccyyOpx3aIqpjEjgANwkZm1lpxa30xyfvpS6iFym/+WEkIRqqNXhXQGSYC
vNl5Rxau5lJIpxlmqQwgtad/Bxe8SyL8bxMIwq/RdTYjRhokBnMQAawf0nnnZctxpBEmrEmOmwoD
QhoKFNTwRp3V6FOAuUX0jeWDR/UWSbNFQF7hyg868v+abJnAdKJPX1q2POVItOxXP3FOyA8XERxx
W8zYaBDVtHzkHtC6xPuasus0c0w6yXgPx5f1QHw/9C4M11DgIDMxYCvDXnP58OY2IBaqfSOA2d+g
ynuq3eJxtMiSEYn9X+83j+RWMaXgDePIZh7LjjZi4gB5CFhwmK9L7mh9e5bmT+rNT0mPdF271dM8
uc/evBjGX7BoRt9+HbziRAHP3trgqGxRFvNts+iWzhzCProRAlJwdS2P7RA+d+bdItPS95crySTy
htEdTAsAZ4NiuquDxRxLlq2JR4Rn52M/aSBGSns+M2mK2dKTG8x0kW6ULJ7BJ0kkZiq2GuomCYRi
mZAMNwezwNOTN5ptmxMZTkwit8nKHab5UANIy5Bvk/vMBwIQpsMgUYynnptyAclol58Jy6Oo+BeH
3akasruWR3H/k4ec38HArMOwm+qsszSDZvBWwJXq6m3OsvxA1dZTJqHYqK2dyL3HNC3/i8r4nS0g
3A/DbjdE6xTtYxp6oxb2ZUzJkIfFfAv/NiJCrw4fQkvy/MRS58idj06zo06dqutSv04NXkgBc7qr
X/vRd1Epw1ENiSZxiI6OFLElrMm1U/9X4N2pqYE8PaJXnG4zmPslciUb5VHMHCYH0FpJ/qvAEWft
jVd+delDMRgGdJhZMcAM1OzktG5TLD9k6jG3/ba1cySyPuEGRwa0DBCh08TeyPXB1CpmlyiA+PpL
PW8ZttwIUPzrLNCBfN7T1I20ph2ddZy6G0yszi5lVFyGIagBFsJNeqyItYXJy6jcH2grGVuxg2L3
DRMVJaE7QoqkLnT/kBCzMawCBQ00ZqdtW9sbF61LmW+8li1RsyTf2mMMXIWHaVmGm7lglEdOg9lQ
0zyMGbavnMRyKkBYkwkhsogVCqv1yG/yAJBZq+f+0IUhh7Z/bK2PBpNsbwIsHum+IZSsAGyXDzTo
TX63JrKHCGUnQfOkivOAT45n25WGRfMZx7cx8gNTfYngxWM6WqyZqaokmCjlnEMnLXCM2P/iSsA7
Vu270oND+VKHe9+psYvC84yMTX8doZIJ43y35qqu4X4+rl8BuGW2EOnCA84YYAINKOnsCzPjmqmu
zJ5xVrdX5f2HAK30lE8qLNrImEdbRhCJ0+OHD3OiqXHzro9sfA5AH5BJzv2H3ehPGfFYzL3gXmrn
o85CqPk2nRFwk0ZKsUkcRqtFk7LrtorXwXX2vlVtdaWftaCHcWawgG60KucPngQ1iY2wJR833DZZ
7b1KwtBk1yefbo1J1B9AIrDMtZ76EtnOVJjlungohY3vD6iWXH0uyRAF9wKPh7RvWsiQY9g41lec
DebFMYBm+pEeZ3rnsBHD/OovWfz4+4IyfL4YKrkosF6LYkruRDBio0Hafx8rcJamnK5sSdrLYkNj
CqqoutYju65ZmfyB7XF40wexOCir84gdgMKxBLiXVfbmNt34ZGnlbI0zB6fYGJI8J+8u9RqFGqlp
CHjgU2AYU5ybBu0PN8oZ98/8XxhIxUfrjOcgHurX9dcJqxgdxLh+tPqFk/xvNC/iyrbfnAJiPp1M
1R9unzxZveM+1rrE4sb//fvLS+77JJ20apeage2Xbloazyw5lh6C8p7xweuKSumrknxIZwjOseAO
cfwl//DdmrylNrhzO2ves++u35OlenLsQD2w7WpfR3iev7/MxIY5f4Prp+qDduPIRH3+zvWzKaqO
Y41Bdwoo0PsJgTym8BC+6lqPzZW3o6+GZ2UsuW9QNz3XNXzx3gk0V/4umRL3r5wahrVKq6c0RGRS
TUzYdJ/G94EGqD4OTncjwrG76gW5T0dY3Gs65t5G4cR4DjSKA7+3/xt7N7tj3EZIgTv7/yQzOv0g
Qk88qrwL77O+e/AkiDS+83uXArsWkdJXjV+rK0YatbibP9Jm+W68pH1g+mee2nK+Dzlx3YD19BIf
erggkLtm57pYCtaYPTwV5F9tleV9NC2C37LCGrc0XX5QDnodB/UCjZDVX6DL3KQgKI4zovJni6zE
AB5ZYjf1qZd64tqBe1Tnujlkfvy8LjiOgZuEt3MyfAaO7i8t1lZ4TNMZSFvixfyOltbdwJM8Z7h4
O+eFJt5yOs99IVFFpTiESuu/Yhn5mc+ZARsM9Uxc3HchfLluIIplAJ5wn5eAynvqX5IVAH7/vpQB
EqElL9WB3vfWF1zyIpLjxc/Mso8XBRqfK+hhcuV3DKzta0LyByTQvXMygguZorKkCyLnLsVjNXG3
Mo/qzc6PmoLrRLrXummQgfhirwRBhUXXfk4RmQFygoq+wACdOauSGjBvl06EAQgJv2Rc9oAw4Bnb
4x/fPrgV1eHNkgb7hRX3Tri+PoyGj3MKQvBp2SGZR8xQqf5y04HbX+XzJfFhIMNHyTYLVDdx4zdd
f3LgvAXrsj1hhLXE9V1oo1On1AaGY0EJ6NiV7213TeyWlKrMjI5NmCASGkwaoGRD5zoKG4HMIrsd
dfmTHqv4dvLBYquCErjs5jOnhn8OcgBsSaDnT1R++OWaFPJ3L0MQY8uX0LJ7qRpMSL0G+OurgpGj
kJuRWfV1njnH61G3FwdupCqjhbJQ0KpIC4FYDbaC8+zUTpKGa7YvAZw1vFH3IT82SiKw83N4SyQ3
6TpQZyAS1TvDMaqAXH8OYOgR6DKPBuppdcnTPMB+6oeg3iXsLVkJC73JhA25HJlvM5X2s3QQDsZc
D99CVveFl22tGbm061njbQZthTUsYu1+tibGWS0iGpqcPV82O7fu3ml8/0p7jwnXksGu5eM4FW56
0mrsP6QDe0NgsvB4QsAQ8opbtQJq/NXaDrugCuinY6OpT7y0PTJUQWbiiOzgz5k6tpPLttaIrrmb
E/BJNpAzcB8dm93fF9wUEKGWCuXdf+xrEPazm77HAsWRWswQxnSBZGt96TUbdWtBWY7yRZ2dGaA1
IX63dYGkMx3MhZ0ZfWSTdQQ7GnHrivRxaEb3mAVDfgvrU98kbVfvf3/qWnl+e7O4EKEcbpKbBeDk
qtNkYKGZDlaBJLbQ6l+wELYPysP2Z6sC/xhX60Pg2g9EdeNfCnR30euLaAtIUEIe07b0zkrZ0QkJ
SvYXUgBWrq6YnySag8PYO3+18L7zrmwvYehrjCShIGWnyqlJ+lNCJbsFRqRfCHkfD7LRmiUflG63
9uNbH6XCTe9b9n0oHXhTBWEoQ5jNd+UkwVyofT956l8VIRrN5WztuhAKaqwjkqsWZ9nLN9RMKUPw
b0kbOVq9f/FlWd+NA/1sODnU2iMuLoAb3lXDxkw7mp3BRieXTxXzqbAnhNgXr+G4SgN9KNI1jfa5
89NhlyY15h0LOWJlIQa0gPMNXXipvdh9a8hzMhVXYBXN0GEyfBpLxHQrkcCrhhFnbN0ha4p78ThE
q2aEsFth7Wu/ZMLkZTbaONKhEju/aJxQl7wN90MVjetj7aYSgc/G2s0vsWXyizAFX7ek7ZHIfd4m
j5idpbTrI5fTHw0L5m6STFf9vgSxn3PwKbcmfD4cTnmthuewsZuHyFc0ggl1fB6faQKSi1+waKoP
cdOLu4a27LlsKv4o4VWoFucbNQbyomU0XZRFkpyG6PX7wgqBVBWmtYpx/DVmFtsAyThD4wRwTcqX
/SEnHT3qwb54bmaeV+jRkDgDCi8nOursMvCQvW2YlbAfNNWzakkzqdLxgQfuZcE8eWu7rcRtxySH
XK4i9P3LElngpNYX/j3oVJJq3hIv7XAIZbRyPGTkNnVYvtWtcK7l+qLT7HXGl3QYRBIN8KX5td/f
zcYSYFcWPdLlVavD9YWBG9B+aAB3vy+/v/77Iy2X/+aB6vv//frvTx2xhhDJgYDtsItY/LZtRtIj
pX2Zz+quh0CLuzU71tLeTWY0sIZ5AtQVDQ3JuxILikRBEXH7KNU8LH6MpX+JkrupspCjL7ld7FSx
Jij0Irmz4Q7e/f6INyC82H0P/oeHR0YJdumcUJzZC3vM01NUfR37qL1xLSh2ibmzBCMzr1/vnl+4
0/rCWnnZqxiPRGqq4bZgHtvGlD3d0EFQrbLwfsmH8L7yUExnYcAzUrYvLi62Y2zeO98ez1aXj2fm
5gLkU+F9GqGoAocwgumRBbdBEX34Nu/z2AgNbiJ5RDVGKbx+gr8/0utPf3/USUY5bGtAFfLvbFY7
ZD3EJyGbBVQ1L0We4xte8Oul6C9iL2/5Olrc/76ADMVj27uXWYiTE0fNEeOoB+Q/1mdIg03hOddu
fcnarjsIyWrL86qfMHOnU+81Gcgc+eNmjb7830uDy/WoMpsU504ZsTJOkdpBHyD4hMcabQxr5KEP
v0PRk2PBgYJN9GdKY/kWMCDjEFj3iyFptSFm16TBv5H0akCSE+IRslvrNV2wXaYJoONy7J5Xhc1A
IztZ0XAxs/Buf19Yr6Q7d2mhqixx+QdesU9YwsAWW0I4rAjS5VzaoiqZMZPNTDuQSdSLr38Keq6u
xxDkq6jaB6gmzqhg1JXl7VmV9L+yq++bztxlmAm4p3ma5hO+p3mcGdJ496iM4bFZqCvcIomeZ1Sc
G6mZDjgF9biwvGK9fdRLHlasgkhBhNzx1TJffYp9UESl24MkGjjSgG1YNSEhC67WO+YlhHoJD+Kp
5XwsZlaXrihCFPB0ajgswZ9FPqlrQdy8Z8JpuG+oczoIhiUShD1r+7NW8O0nLOEWTdbWrqD9BiC8
tkQE0So6yj6JOxHW5PW6uXgZcxQehkFTNP/XoobZ4OtI73wQGZe0E0/8wffMqPkkZ0j6EYscFCm7
IighP/WMpTpIrbsIZuau6q/sRgntThh6NDAry9QHpBgIHBeJ/cSkZGs3wd8sbOlpTOg8TDm5TVHe
F4RuxB5hfA7TlsQJH7OaqIdy6mirhHPL7JMMoPWigOxTsQGNMZEaPrLIlt9uxkBpZIebmSk6OlMr
b6tCPWfpc/ovWlxrF1Z62oNpSt8Ef41dtQjSuclL2zU6C3lyeOiYonPt/RWhWlPzVtNblbzEufww
XsV2u5AvtYI+lRCNep7W2GBf1mc9YC4qpbgPUro2tyJHhKouOWQ5LUO5YMCdWalJJCw707cAPRQZ
kVnodrcqRJDdp0pAzhpohkvzIiQuetGRlwhAssICxjgkcX37LioLeddKRHlLFO2z9ZEkGdr9j7rz
am4cyfb8V+no50VfeLNxZx4IR9CKlCj3wpAFQBKG8OCn3x+qa6Yllq54Z27Exm5Hz0RXUWIiE2lO
nvM3FohwQK0Qg+AQob0kp4+HSIlgilmm0+h1NweLkhGTgic9RWPYAaLbRkIedEgACbEyGCZU/f1B
ED1BOErX4bYZ1KEyLiowkhcAC1dIYibjTKpRhqnD+KZtDJAYx3jcbk3S3c2h8lrJiDeK9CDqjXyd
Ftlugwzw9Ijq8CivcLkG0NnfRL0KFD1s308Kqv2g1uQJlTggNhby/bx5orx6W/tWHfWOckDbzLIy
chdxpNycuE0j2ERZKG9F+SaJQImmR1LVWkZ9XXhv87kayeWyOghw5w7DZkJ05sexuFubbUbiMhIP
0ERQiQHh3k2iuO58YFg7sgFWeCtv0X5A5Dn0ytZYdpQ31qhdPGwloXmRxeFSy31dG9IFp618Z5U1
6VDiQLcSDprXgMFBNh6bVCsXMlj7De4uTfeGgWjz59n64wjNBeh0bQv39mDq2bJM9yUOCVvB/fHH
pD/ky+ROQhLQDbHGI/KTyFoKV3hLpEg5aOF9ituQedrCBa11v1STMshNaNxwrzAoIALhgoGGoRya
u4U4/B+YkN6TCq56UBgR3VVR5yioPq53iaCtM2NlAnMj993ByFCPVErkozy2EhwKUYgEhAIaEkBZ
ma3E4nR7aIX2hn3rTeyQAWm0KBynohJeG8LohNk0K19N36x8Yyjwulq1Uib7TiDwG4LObtChtEYn
Af0uFKWFq20WgpLsYE8akXSXZFsquml1ZRzRjspSURgLGciUQhHBAydgOKUql/xm2692fW3MTPM+
CoEuyz3eP0a5x+NU77BQ4UJMXhAfH6V/Pu7aJ3CIxvWpSTwLrVdPMtStdyij/R1b+hQvQ+25KzAT
MTSEKXqqJeBYjgC/gAbeZbqRwKLGoDhs034dCmUAdDx1Yq6QfoHP4E1UgOQK27b0YDSzO59KqFZt
x/0sHj2ZIuKPKhrMC1K81FpjAxPOKIaRJDXiuNI1iHUx1q+ogoJDgJ5nonwqlC30YiQbbKMW+3tk
iuJeKWbpLiqRmANwedztwLDEaNoiiisjYCJbL2JZqYFZdKVrHMyjK4TIkQyC9XMrgf+TxI94jfmW
ihgCNCDu6GiLx+puDnAWX+pO7hwtu82A7KEbgoXDsSxREDKV1jWExhqHOreOUw9fq9P3BesctSWV
/yAZp96/lu0xeQEAmpMmikn1W9mVyBwILHOgFRb6WsyBK4DPLMeREMnzLkF1Xw8jdQlmRHY0TQWo
Uu02XH0FxOLU41zIWO1yoWF4VGbRrLV2L2lCQb/LkcMl84uMUMmF1DAP1wxwtjDU8uj+/tt//P0/
/+Ol+9/hW3bFJREWQvn3/+TPL4x9EYdRdfbHv99kCf/++J1//szn3/j7PH4psjJ7r779Kf8tWzwl
b+X5Dw1P889vpvWfT+c8VU+f/uCmJD/6Vf1W9Ou3sj5UP56Cfgw/+d/98Le3H99y0+dvf/v9BYeC
avi2MM7S339+FLz+7XdZU34M1J/jNHz/zw+HDvzt99unKn55Sn+zeZ5ffu3tqaz+9rsk/wGZT7Us
SzRV1ZB1/fff2rd/fKJqhmzJmkYxUTZ+/y3N8EX52++q9IcFGN2E4KTrEoAV8/ffyqz+50eibPLz
pmQoJh/9o/ef3uJfb/W3tE6uoAFWJV8s/v5b/ufLHnpnyBJgAdnQTEXSFUPnHsjnL09rsmn8tPS/
qlwgPdVR87CgXxQ1xYrVtnrabo8jo3IQFelF3+iuEVHaWeOll+RrK17K1Mq3ETMVfRshwUiDZLeA
hpNJGuh4q+S3Wr+J2o14WpCLrNFlhdyDtdeu8wG89eZKz15MYxF2MxjfmnT9f3ei/j84BymVfzcH
r+Lq5Sku0t+CErXJ1/LjPPzxq3/OQ0GS1T8MQ1aGmSgrqmJo/5iIgqSIf7CdqybTSZL5+5/zEHrL
H6CfJcOymB+mZCo8yc+JKMjaH6IJppZKuyWqhqnJ/8pMJM3zaSrqpHsUSbUkVbUUw5JljeXwcSru
DyjkmHHEXR1FMRdZTQWkEsGF17730RKu/qN1heK1PAqvT5scYV3XcBBtnFCKc+PHZpnOgGW4+A8F
7fvBQmJggjqMcZNuINzY4jt4U8BTyIM7UCbnRRC9hC74BR/UbDWTDUfG0CGxYThqCKfAOkPJQPfq
zM0WEORywROQ9dImPUYJBmRRBGQm6jpG6JxMwbhwwEQ4yUq71wGjVs1K9sG5n1TqZSMI9H7n4Mvk
kSKF1Aw9E+pV656c/cTwjr6xSO6jpSn7aJaNjjZw77vWVW0ke10LWoBHVTN6qPn9ANM6L0T4cBSv
USqmxOuUx1G2yD2il+l+bE60cXcXvoUQE0endTXuxoq3f4c/kgYYk/naWp8pq3QMhNkV3e5FnWhe
6Ufgskfiq/xgPsCL9gwPo3t+oFhKz7gnettgLdjpuHg2FhbYeszkRrVjuadn0DtkgVbmIyDrQHHA
euxG3VS6443J7p6HClc8+Q7kv43wjysE4Q3mVagBiHjIlqPolghLZPie4Ofh1oqZLaI3GWz2u+Iu
fMQaAeHjazM4rTVfcneTcvlQvEPbuqKE10FfuwHKjYTnKn9NPfxZ8EK34w5NixECBGARgfZYrjDn
LwdsAl6M3Mh5cF6Iky7ROaj9cNX6KsrK89KjvnOYoqM+6jek+GxxCdXBbhysIFatC9xw2oyHd0Ea
7vHogxC5slYnNw5wOaXdyAFF4RNaM9zo1NsIZgWJdxj5GCqPUBByT3boK89paYfzk1+NQcZOOzu+
Qmw5QJBlZblgsEfIKzCIJ090D162UR3Dt2wsr5wsAKfqq8H2WrDxvXwoSH1Pw4l8RVC+kSDUbR1j
QQnXRX2TcVK346HRwy3CPkGyQinGbqbwkbBAGSMDFKTj7cNptneRZ8yntUdK7F12D7xuhOhsaTSM
ovVk9HO6xZgZcBCfzeC4OMh2dHIaLKRGB0+1tYAgnylEbUGy07vWU734HsvP4hpfQEcE8B5gr7o4
zVIHb06EPTy8qpwDQ0UiYD+NXcF+gZnsMpGYG9uRdYuZCgGc0wYE4yNQWX7uVlPD3i1NB+UO11hv
Pe6Gk+6OrtoCoJFH0wmDeiZeb1UHgD993o7CufJcTJOZ9L7Tna3XkD0boRL/o2HeKqZu9zuEHEsX
SCHUJlwJlycb1taEID2cWY+ily+oF7gYZcxhnI13/hZDYhR4WnCl/Mp97+HQsEyCeNY6CEP4NUOB
MGnr8ERoewAJ4WJePWE0juDhQFGgo7XH+0cDnsN1Z1duO4NrZB+D7as+Os7UK8s7jcWr+gHuB1Ri
u0DRGiXCERwSJ3XzN2rNMXywANcLko4g8F2YRI6+2N5vPSh7sMIQtE9xR+adj/fXx+VhXD1hdmJO
cHVVpZG2AhVvlzC7EOrD8BIqEdSyq9DWp6gfIf4MMzS6Ea5R/NHXAIXcY4AY6J2Mo5ltI7fjgLFw
Un91BLMP5gh7OWQxRwms64lK/cNB7m4CLfBWCrB8fNoFBPKIAcdPMrBCJ7k7Lfu19grY0kex30mD
KICEsTAetMAKNKee7mFcbDCRDZWNOI1Je4wQwnFlP5oBQAWUlGE2PwNYscOMuKnH+lqeUaMNpHdr
krrY9QkayDomkMyLEAPNpnTvZOOW7Vj3wyfptNjib/PCFaJ6xEtFvyfzhOarPTgwb/INvnZjgAF8
t3lXbWCZPR8BA/sn3CIc0mHZkxED5+DiQzGEnAxQXj3AFgg1Jl+zI/fg88rfoe9mkV1hN5ohlYzF
LHUmsCqjArzeDRIrWhTsK1twDiDZRqlfX6ebjAqmfQJ+MNpTzbd34bjBpVJ0S8h72etBsfdPObOZ
JHPuVHsfwRNJmu7sDyHCz0DwY+AnXTptiTA/nrYVWLxCqWJ5sQv628RFP8JvXIXRGWbY4VJryoWz
3frcWraVwfAcONsxEw+a69BFKNRJAnCtzPn27mLv1C/bI57RFE0RCZU/t9dutwCLUktalK7knW44
ZZ9DNjnDzxc/1kPolOMLA/p1F/9q8qyLfdPHnbUXUGu7Ro/Qtu6GU4EgZoIqziia7PwL7Unfd1EZ
IvsPkbupm20VFrzAQ9A55SiebB3YCBy1uV9Ov29riAA/3BL+EZr9s2/K8Cwf2oIOrezlmr7h5mnD
uplhwr1WnGFQLbdyX5KNjmukOSomuU3Ba1zd4k3zbATfP8Z/MWf/eozhFXx4jJ0INrs67OSF7Jt+
FxAsORwUt3gaOngpX5iz2hedllVJli1R0bmLmWedNprcbNRjJc/RZO7tGM/dHaA/xVbuqWmNKsjM
mgeNExoBmKjS33J0CVzmXfkF3XtlgNHNoKzAnQ5fDc5uNsxZuihfk8CY6zegz8CcscYnErhp4pIH
88Z4VNhS0AoPLL5Kwnh0dJqTyPbldUq5QhmjPfj9iH71Yj/1cdglPowovOxQoHRKHxGr4ehXbA3b
7MduWty16IbPUwQ6c6eb4uChDJFbh15h4RgE3sRynX2SpzpR23P1cOG5vli/n57r7E0fOxEeWl7K
czCoW21EbG4w3pUXGf4OoP7eFlzFRwcBcKAxnzXvR/D+7xi1W8r0mDtE3bu35tIzDTf/81Xw6aGG
h/4wWLl2jDCBIXWOFOoB2WGKmoxWIrgnYVJS8sNgVQKT8XAoV7WF+XSANBQgkK2OPoBdv2V7/wR7
7iS7yAJElS3vFzX8M6yDdg11UhuAG/jtplxgTIGsUaiuE24xmaunXkOCiIIbsiKGrUXL6E56xO62
AwA6wK2BASvZi4CPx1ZxE9TqpQk69TixipUvQSIwfRwdk8gB9ojBeNhfh+hKq8DlKE07UYE82ajZ
xNf1nXBDyaRHMOGKcxFfDo7mpLxDVxxThezkCK8oBQRNABYMls1dir43YlyEVrqHCST52r586VDS
AAkfzU+cJS9xAY/A5gRHlvq9K2EujFBCBYmSVz5XGKIPGQgHhn3x7dG0FZZDO1OPngzEkyLhdcnD
78Y4KUToLAR5oPpUDpA/mYbPp9DZ9uM2vSJGv/W2c2uGaLCmoK43Ev0TLDJtFM1SfMIR8nvmkI7f
YRXlLsBxroZdPociBQr1CCmrHWFIhlnlqhZBcXnp3NQQikKCwT4QyzTe/okKOgXoe2tmBZErOhZS
YKNu0wemd1hXdj+W1wN0H8zy6ABzlGMbKLTdv+zeSdCWLyCIa25WJxs3dJfYpAXsOIK1qAbaa0ok
EQeaNYUrhm1JkN2XKNotmkkyEz3dy0X7sLBWSUwt1E5utkhv40WojJjtGgtxRiUYVgoxe+2AoRRQ
FkfGYWdnmSOKF3ZDHCO+2A+Hy74Ea82SDV06u5+T9TW2JgiFRWdQCQZJxkgb3L4CwhlzA0g5hg7i
qrdF7efOwYfNOUGWOIqeem5zJpYgqKh2bHXdzQEJDkJjeBH1VOd9bvoNtkOmygVMhCDA3S983Okn
fiIwjSuumZktboC6JLu31o+BkXClQBULLVS70Ckk6j6szO61Pfj1Iaas9IC4M4NyDchmZA1qIsWy
Iyo/YPyqNlRVtn4uvlXHcXlAeubRirl7K6eHvMenDMFj+HSGtC7Ak9RIsRTX0HWq1+Z6v7am5Rw1
Lqw3sIZFmc48zmIXtzZPGp8cxRG5K1KM51JTO2+dOeoQo3Mg+hEeBiWCJC6y8WO45/gWuNCQjvVj
af+4OjvJ3Jr2m3IOf27vkgPvy02MG840f46WDVrDMGLS/h3VOfPNaLyQBHjrlglaKOkq32FDdAXg
VxQZcONKCWeHdHWABGbJpEK6q7DAOXaaJfhym+sW/YAMPa4TmjW3yn7TJneauNDuOxwMqyBV0atx
TrMG2AU/lPkSpN0tipeoD43MFaRk7YWsA1lvzv9D0PuYVCdefp8GFMQdLDSc+tbSXHLYHZ+jgzKk
cWY9w6KM99PoAfnCJgjH4qR1JScmARKvt1z4Ujcek23JvdOdMc64YKvLk38YZTfGU3/fziDtziVY
gjPkkmeQJR1t0U3qWbVu2GTs/F1GkXUWbvCGX+5uyxnURNGLwNsvDgsUElxpYW3aB8T3J+JLdAuV
WQtH2I5dSe5hfAzwv8ajnbkBLrp+CWmWr1xwvXvRZ1wTX4abcR+POMQF6aa6DQFwuuI19zineWIg
KRmDsOXul8o3Kaxk5vlLBwEROImPgzz7g4lq0SjpvT6f77Zc9AS39CpQ55Fj4hXiDoTMDIHT+r4C
ctx7ezYG7Ac0mB7PhYigmY/yfjUgFKfAkI1iFhu3amVDCIRleS+0M5Imu9w1tAlX/yy+PcEOz+86
SA+aH2XOobrK6lWUTbAhRLYjQUoepM87ZF11VAwpjBR5lZGwKt6PM6Hd0D3lFLQ38PRxgPQOE5TS
QPY6xmMWUCKnWoqvVO9pEyDqruCUU5YBWHaIlsHJFh6LJ9OrOK+n9SuaGO/bmH0yXTWsMYfLtuG3
r9kV/811mMqJ5EpzhUruTZt4+GK3a07vHnDV3ESGySue+KlOHMuM8YNYruTtEvs/A9tvw9Hvs2S4
3UOBsplq9vGlVF1E3zGEB6V4BHru7W6rd22O9KmfiuO0I42CREH1dLglX0E6LRlRceH2vsv8vBwx
k3ye+caYHGI7GmP1xdX4tno8UoO3Tb7uJr/lnON0fRHYrxu/nu3Gll898e4UW2f6BAMP/z0nwYgv
L8mEK2KR2W7NzKpupVt8u5QniymbJHa6buDVgqP3uNgX4viwhpSAsQcAdli0K7EZgbB5p5b7eHpM
ls1jdkUpe9bP8gmpy1nvFDZlX1zgwBET9O6vDxNTpw+b0PD5hXqEDqAcc84osGbVUQZyY0Vv99fk
ZxhYmc6RhEtd+Zkr6vCKUSidtoHI/7i2YriBcULyUmwkskgbUAvmHbkDhP1c8Hmn1hXRIBUdfdpD
P4d7aMf3W67ctMMsB5id3BQgTVGBudbzSavPGfoJqh2gJnLIIuOta9xYxBGzveXFlU1gMd9STB4J
QTo5aI4RFOvKF2NPZd+kc+Wy2eSoGVxt11iMHDbZXQhAAUswjwJj5R+XDDEpEv0uRP0RV6oJbqb9
WHhggLzdY4ra1jNsw0q3EX6kfAYf0cV2pBpJb5E83fnJtL6r5sDHbsRRPz7MT9ftVPA4nO/a50E0
462eKp2fzvM5xiGHSbPgO+qrhkRFPYU5zUUf9gB/j0LuaA8Skxu/6hU2sPk3pCqqFeoUuc+OOxWf
m/X+FVnTMKg2pEG9Yg6miuHfCA/ttcrxhUpT8UbehV8nCpy3/W3oKcGxWbS7h9g5jkMnt+VxtTq9
bRcqN1qE46JAGb1n3Lna+yzQhwTL0nBAkJZL46FaZTeVzdEHlHPHX4034j1B+nESLosNKQlOzJSI
Cy0q/D9mRHcQT8JlukLWeroxJsivL4mlqjnKw5C6Nyhcxtcn4IDsNIA5HpK7/TtTg42f9WMLVNkz
7/isBEaA2VRABAI7Qj/6FCydvUehHir1yMC8B3JpAH6GpEtyh//wZOu2vLVReo+KUeRjGBZkSyLH
66MXewbdE9kPXTLl9Yinia/1hQXrAtG/4IB+5UQIdsQXHWIQnKEqqRheyADyReonH72eHnb+0a2T
UdO4pYvs7xzJjjtiQx63w9jIARl+9DRECbfj/CW8Qw+P4jxaBCoWNLWLMJ1r2lpln5aYjIwHJZdr
iDuewrsaxXf1HQ7VFZXjMcwz0234+D0K8ln5RC7c0QK4c+W4esBAcn0cq48YBh7d8k4ZCdccmJ0f
3mLPDkIe0w0Ys0SfSlChfDdq4Qn4mnO8g8Fb+AKgZdIGlQ1Cf23MrCvcA9U1c53dY++VU3JY3s5G
UpQF4AkeruDIuTKQhZ09ICCG/spbtdHXXJE2MQ7MjjoWHC21CQi8/BErQzu342V7V0/5FdSAeY0+
THboC2hL+XuyzdEkepTS9QnSmd9qPvn5CTiU5C6aoVQ8Uq4KDH1QiETJYc6oCKwucaQutu7hLVsW
k9SHkvKSjQm/l0AzTTe9z1zMapcoD2lO9DgMTbeMnzHUpBfgI1CDsxEOvsYPJ50fx7shptzaK4oK
T2AvMPUaEYuRs5PyVeHhZH6fuqytxff3zh9Jk7/KoT8SHRREjaH4qmrDP5+veLUl1WYEzWpROEw1
FPIc3CEf+rvdhEVIBjORaw79mYqnzRhp5CGnPYR7euhHR6D4cxjIjbraTU8bahIXQ/Aha/Xd050V
a0F/wQco09MCh028oo4OTCnV3QXiSgq4lVNDMJb7epbKV0CMVTyJD6POkx8rwL7eIEw8w6Muk1bR
ccUNCAl6EMDoDMY7DE3vNCLrLTdZVG5hFaIc5UkhgCM8GWzxNn3F0VLHLWZkTEGnZ4eFFkIjeair
x5a9ULs20FQEHzsimQGt3t771URFIsKPbwgrqsNdR1AfrbFWx14WCF+Enur4WMzxy9iX416FbSk7
QNZFI0D5xhqp0qxK3JY/HUlKh3iho8HgUrx6grgtcPdvnep9Syjoc1VGp0OeJVc6JP0xbBGRoPUJ
5rlHxIWfj0ImmoQvU+/5x1z5iTn4mUI9g0Cc/fG/CXdY5m/pdVW8vVXzp/z/A8yDzqwHG/JfQB6c
LInTH6CH9VtePx/il48F5+F3f9abdfMPhXwJAiimRlFXlsiI/gl8EAz5D1HCR0gH7GtRQ9b56GfJ
WbL+sBRJo6RsyLKu6UPK6mfFWTL+UA1RF4FoUyfW8Z/4VwrO0rBa/lpNYDFkCs5w1YaSs2oq5tla
31o7oceTlnR8VIl+hPwZDJZERnsY1QMRF7sqf8rEU/yQ1JLeuAiddgvL2KXQyQfRZbWlUCwnAgmX
QtI5IE0c/IgH5TQMPozvz4n2MVf/edn/+aCyZGiaJVFnp+OfNyXEVQwdjjFGfNEMYslom71UsULh
x3wAOjIvkvrPqf3nC/2iweEmfz4yHxo0zlLLghFHunWkQdQz1Ow96XAw4H7eT7Vq/n3XpM85tZ99
08jSqyYdo9HPfTvWWazHOU1BG065HJZ+8YwOswNQfAFOeHwpTT+M1S9d08xhh+df7fylNyHqOOIx
z93OA6fnYYzlRWPO0wvVgGHu/NIM8B1pOEWYYmfdwmcn15oDJvWGXoytPlkbCkwf1K6/H75feyMr
sq4qrCRR0WTxLEWNoX0WtwapBU06Ua7NbQGtoT2ppBRobIqady7DE2Yb/L7ZL5bO53bP0sa9oBhC
mIu0i0iRR8pmHq763bQZvRh+il+kHa0M1BQ8w/m+4V+HVZVZ/kBSZFER+c/PsyXV92oZA8l3dw2c
O5bM6V7cV8UdWhXp2/dNSb+uOlXWLFMzgHorEpiUz20dy7iN5Xggxrm9KyDUQfW7mKHePsbKy98t
sGS74lJBVP0vlnaGRaHyTqk5yCLwL1k966aFukDGC0ceyjfuVWpz1cTyd2Nqis72wqv8nGj/0ZQu
sv1pYG/YqtWzGXQMzZN+aGucWsTU0TEGRMNt9v1IfjGQn5o4myzZfpvFhwp6cXM09i4qkHeGBYQc
fWvSMdtbaZsrrqWar9+3+sXOoupA62RVAUpkaOfvTz7tK8Qd0a1pvOhKmeXLbho5R4AHFAC58ESj
S5NTHsbq86JXdUVhdoogpnTlx+cf6gNoHArmQa4RoAHLo3KFHptOPMetjZxW6elBzeXDPtnYk47i
JZ5JiAHUo+97fVbQ+fE+DQ5JAxS9qYAePHufO0HZRcIpq7lcAc6ZZ646IW/Xu+iDkHUIygfLNR4N
O5ntr2DfDjAGStn1OJ1v3e+f5Iul+ulBzt66iT59lYg8iIVQaNguzZ3oxqRI/metDMfLhyGPjkl6
kofuHtG5VrsCdmUOoukACeb7hr7Y8liQBjGDyXRiUZ6tyTxlAUXKsXYNvC5dxZHJKrzF/j7Y38Af
GO7Q7fXea6fGhdXza5QybARMKbY7TpIhvvrYw6Lvi6xvK4wLhroGxKEHPfLr8sLF56u3pYmQTFip
piIaZ+NYiLolHNO2hjGgc2FHxrs+oBFVXZgUX46iRjxoEPexuZ5v4KbSaZGx75kV2A8/hmvRPU6O
m61zZAQP9mki2S1q1SSLrJvv39/XHfxnw9JZSHNqoe0JYVe7NRgxzJn9Ih5nmjb5vpWzCvWfy4+g
lbiXgobFbvD5bdXbPjsc+wj9RrtzlJnyvA2osgUKqAq0pi9FGV9s3oauWeB2adkUz4//UMQPtuv2
DYk5vJa5jR8B0F3o0Vfz72MbZ+uYa3KedxpttHZ2q07Qv5v9eevt7O7WQPiIRAIOZxfW9RdnhgFr
m2HUCQ3B4Z+N47Gs1cqCtGEBcczDq6MJOKZN7FJFwbul1iVeiKTkr8bS0IB7cyswlV+OexlJrEwY
ZuYAbrBG85Litt2BiGTD3NkgMYd0fgw+Bi7+SB9Xi8TJ/dNutH26MOCfEdl/TqGPDzIMzYctzeq5
fgjJ8CBBPD4ArIz9JMDHdHwRTvFr9KgaEKpEiZsU4PRzgEO0N4qwzNWaIg10C6UB0In0q7O9KqZU
VDihKXaaYzCu8rNwVY815/uefrUkPzZ/NrOgM3d7pcSSZZ9ASsIhvNhit3K6WLkc1tzZsfypm2dr
MtwzeawE+8ZhTYboWiHQ4OAhFJBCiW1xHL1dmr3Sl5Ppw8gOn394h6FlKfouo8loVjk9lcqDQ+HT
cknRTeCfIerpXDr5L7Z5tmTiYi9E+XYYzp60lQUKF6HYEIhMNdJHBgInj5ejx0uv8CwhpYaoMhFb
1uhj9P6J9JBgoXDbrb6fKF+NpglFAiKEpqhwIj6PppWeqroUycti3QLx4KmEhP99C18O3scmzhZd
jedhUcRmTbCfAqfCl+OtAXi8Rlo9wBcuAz5BDvNCo19NzI+NnoUUshB1hlAxS1jpw0m4ih8tV/O7
2xAkIzmrevw/a9A8OwR1pSmbyhgGkhBGmmGxtwVgTU01EG8KdnHkbL9vUR7W8Pna+9DF8y1G2TfW
oRYY112we81f9+N+MWxo+ux4by4Vu1tMdmN5RKHIx5nOrpxLY/zVOfKx/bM9Jo41sRfwOHA1SgUH
gn68mE+mvjTzuXGS/EOjXujxVyviY4Nnm40Yll1UIfzkStWkNRpbDZ+OmM58P6yXGjnbXmBv5ZhJ
0UhyCsxOs6umQIfi7vtGvoxlPnZleIoPm1hV98rpqDN228eUVO2NNLZcye+qWclkya4vzc4vV7nO
ia8o5Aa5dX9uLlEP8b5SmSoFUKfIwlrokP874/ahibNx29bIlkZHiyhXXx+36xwvQ+3qwqh9+W4+
tHE2aodGqgWlhG3YeMILToTFzZ9cDgEiBID398YC8Xppmn919TTMD62ebcQDP1s4QvgHPN04UUNN
DJTZUoP9AI4/fivIWAhkZo7X5U37Wqz33qWcxVexxMcHONujI63LlD7n7aExiRKS4reNBZIKzDPl
38x8bfCi6/fWhRd6ac6cbdsHk8uRfqLVGCGFQS9PV4Pv3+elFs72aDFFxz2Ce+1GuyfRoqoiV/+z
Pshnm3J5MHFc2dKHrYiWMUVHS7j9vg9fTkludZC4MGciyfp5ZWWapJ0UU2BPAqCS7pZ74zXXL8z7
S22cbbRijbLgHg16eoHeRIkCJ4Zjyf33Hfn6mMZxwxhSLNyFz2YZSBkNKcdwKOoOzBzAZ6RxXPCJ
TjFCjc0dqrXfNzl84y8H2IcWz2ZYpBVarndc6ExEXiPAG7G83DfIu5jk3y/MtUttnc21zszkbh/H
qELIs7qfZyr6NLhKIL0/0gzT/r5jX17Fzb96pp/Nu20I2f24pWfIrKPYBeEMpdcFthZZa/fL2hm4
AJREjoir7f6dQ/JD02cTUo+lLtxqvMZDQnH4LqwDNHMvtPFV/o87uGFAntU1kULU51kviPh2GLXW
QPbDWd4PJ5hlQsbajiryXshjX5go0vB9ZzPlU3tnK+AUlwp6O7TXT9CI9jKfmuWE2AZOyqX7xY9k
03dtnZ2VVlT2CoIaw6UcM/EBTpfbliOMJW/IFkOJ4ub2A5HHY+xtZcVNB9/O0W4hkf3cudvFvzOb
PvV+2Ec/BAt7rZFOhsQToU2vrpDg690UBqPgVliezIuIvCeEvWvhKtp8P4+/yE9wd4UuqooUu7gg
fG64TNRIhwZRuTvUc9TG9BIVP+Z6+5Rb6aUlM3zX2bB/auusk3jAakmO7CrDbvrJGnsq9OMgssnX
YAXje8A2YCC+794X++qnJofPP4wrksz4IbY0uT0CGbJWhoaPGXDN71v5arF8auYsfsjk7f4oVzQD
uirIrxRIc8lcDrgjB6dNP72UKv9i89FUiYwD/1DokH9wgT90qxb6wymEeD6M5Grrw/SNXdgyE8tF
u21W3A6rFI2J8tIbHBbhpzeoUBBAt0JUFIodv3CMjep4lJND0VKjajKNGm6aP5enuJ1KiXF0zSYE
XNrv2sFqahctc1UunK0WbxXs4aPOkyykvb8f+V+mLw9EAZycKOIWunSer+/bzuzlQwsduEWhP9qh
boRmMpzh5kIQ8OsrPmvpbH/qzFMtC0mNKFGJ0WqOIDIO5AIck6bs+HP+UEoIEivFW1w1az1rn9pO
B0eeet93+JdDjkWqmyoRPhZl8MnPDrmmMvVIyRpS6Cegkm2k+0Ql81A9TXX0HDPAUt+392vMQDKW
0ZVk3bTg8fyomHyYakmi9kKPqyBTbeBV791y3twNzCxs/cDiIfl9IZV4BpQng3fW4tliYvMRI/n0
o0URoh+s7g3wF5xKoH4Ccr0ufC6il64AuvbLAUSz5ExVWcYyeChTfN4q0JlNJYwfWlewFBOco4VU
HXFYIT73tXBKvL1BTfaQm3iJKjVo2xjNkMc0C9VrQWm7pXkosRFJqc2NWq0zK7sRtbxa5WK0n9fl
8TDVQ1XA2qLpym6CB4keeqYRw3tHkDm1wQzUD3JZ9LrTN01cO3VrGA9RkibjyhCMe0NQ+00aYWNv
t8WOuR4fgNJnSKfedoqVY0wqNe5uizp8eYzj8aDMElAlxJ3L2iOARVlHkcfHMoqDEuYCVmXd8Wab
oHhVbBVzfWhDgKllXysPQDpAyHW7Pga8KA0ofvYa8zXte3TB9sjWAxxOYH/geqq5PSlm8LfbQwzm
P0366Snp25llRI06abTWijzchcQEWfEowt1lL8HcydTUnFfyTl8c0m090Uwx7lwZS5wnNUvkCYow
JpouW7N4t0hwu0jdAoZVjrGX6IaE7QmSL7wLNIfcNLYKDMukMhTmQiFLi6jNUc1rEwM/6hZaltOE
uBAKVQkuPkxROkXtNERYtaylZzLkEYe9qp72QU2dbZ5Eloa+dE8Zatsk8KQUSDlhI++8lK4h+6kZ
yHp3TYgTsXHCiMRU24EPTXRw0G2rEtJ11/byC0JxWweb4QLlvh7heitXn/XKQrAJEwbRQHRTF9w4
za92gtaBNFa1dtYrdf68x7hKxMMwivBxOIYDaQ2vUyHTTFtHKdpp0Mwem5pp/R/2zmS5cSRrs+/S
60YaRgew5UyKlKh52MAkheSY4ZiHp/8PMqusMhTRKavedq8i0lIhkiDgcNz73XN2iozPBaYs67rE
+IcEDnMjZKZCEWqejO5hLOC4M4Yrclp5fXNy8wrpn49OMpxGhrInJ9LFuk9ihMYpb4DROwynzqof
DBtCQd3VO54h0mwX9u74GY41adA8IcmYOD6DQUUoeTxvUhuqcBVOqIMSL2Q+R+/NVdmP3kmb9PFe
CxpYXHMJRN4McQqM3zFGsHHYjcRNLxPnoq40hcTVtnqIC3l4IwvXXFmdIDmf9dF9jBzmNsUecBl5
GX3gAEM26pF5FCPC4LQuPeRwod/3jIioUF9B/kP62nWQHGoRPIugRc7rY9UJjIZucjJoiuR8VwlY
qXYeKqbpm+o1LJMZWd7I6aar+rpfTAF4t5UzGXgmTSNwL3IT1FETFMlFCoDu1vYmY1fgHgGciw6s
WESF/KjCASWeCQn0JRyVC+vcIbvZlQwrinZMsYJQlKlyppRVXsWnDmgZmg+pvZRujTxZjAr0/dSn
9QpHaI5uFcStXoygs3KVbSY5Mu/m9j1R61GxWe16gTUpChahzP2TDGCHL0wMqCtpGda+KAz3Q8+0
yMQX5unQtw1ZrcPK4Am2CNyHjvvosdb84gK/YBsv8jqPpq3ZWrRkHFXsUPigCO2RdjAxWm/UCGMa
HxZwJM/IXph5jo6wrbnGKuTju3SMEjK8qH/IvPhPUeCJQ2oU0RkhIwLuUDJ5BoxXriEwM06UpN5d
mCcEvVoDU3c2wILVdDj+cazaaw5GNy1arQmideeM0lhbndZFQIFF9y65/YZrVZYoTW32kXdNFrJx
1IHJnRvbz3axn38AxZX3GnDWLeBfRo8CSGq3wcAgJrIBmjLDwKDJGNYqZJIo157MvhdqiXJ81oEn
YVVu5WRn913uuBXC0QrtKFS/6thJm1mhsBVM7bPkbCahF7Pywg5eHS+PbyZjem9sgzk+178NYxqy
lgfsRFP9R8A9Z0EY54b2rYkAsrD2ymZm3dS84trUYL9Wo4Y7wEjGjWCBWRayua/67jHtAAuJLJ7B
1AHhcbdhhzdxgFgu3o1CvytF92R7g3phnbubDw/jG/7DWHYnr6thk5QOY2KlMX8Qm3tAyQBXXQ1z
6ri66ESuwNMXzdWIWXchzMZZVGH2ESqwfDYeXZGH6FwLmVxURoZPIAvyrdUZDEkLNtE2QPMF3Fk6
eBPWsUZjHS28mPSSpzUrmgGwFQq3vUg7lDl6hE1G98I9e1YFoJXMcqrnFxUwbf55rW+1EqwLUhxA
SHk6u/EqwRBUBFs3tMGZgX7nfuIbGKrqlO/DAfuo5g2oEbb12Q/EsA3DZjqHXV+92LGRbnxI0Z91
2firxnJntC0LNt/Yh2sZ8tFzNAcScv8xxjWLWp8zHGLTPAuEBY6g6tWq4MWXTk7UFmsIJOyIURY7
H8ajoUHPtsIIqaCB0zvAeMOQM16NwQfHrszw4CLkXmVh95KJlP2Dn8GrmwvZtXEmymGtGs8vXysw
sFBSpprRrRYIGQ6E29Tx1VZaObBavfAPmh2S4J90NCDQJLdZ6YYpaFbdvklHXH9xl3VnXfFU2tad
gacyfXelx7RNZTa7gAQGs2U5GavO5EiWw9ntuqdSud6Vh/xox/kirmXfGszwwURP9Jp9a2z312y9
mA8o0xFDZW+EewNJ4LIIpLVEEgAsxUjjpT5SUfG9HFl96QdHoRLkhTIpzjFs72WR5eW1ZXfuweAu
uW9SJE6iaz/qrE1uCr1hcsUDzhI+lq22cfy1X91adviUOVb46rS6fpFg1dsAA1yNKB+WlJy1Z/Rm
yVaL1XRqgp65w7Y27swxo2hptIV9HcWVtsja2j0GVjC7n0XwqRDOU20CW1ouh2hgTiabmMGqHebA
wzZilMVgvsG3wMFvBOsv/XGFf8TXFWbXrGU/kxChzhMzX8XCZfyo6YO9Axh8W49CMWoQkDJbylEE
t8BY8yWkMWdfiylfAlrFK6Ealp0xYKpjahhq8BnL9fVKg9fuFTur7MTWmmSz6wK32/W6iC78NgAF
ZhXFXm9ZubNpHPe2EZYXemKKjTG42ZqKDJ3eibkEKMHB/H7GAg7qNL3UbhOtA7c2DrkLmteNHIuc
d6KOltuwbx/MmjOLiKhh8n+FOzarshmbxdQSh/UwwF5KgHZLYnPBooRmvjAREEdTvSLxQUJf6bRE
NduhEF2imtbzZlelIT4X1UQ84mDLgVfqngO9M9e66XA6+6aGdSpmOpEEJZM+pIR1t9AZ5MZ+AFqC
Ue3aIxAvK2A4WcLwUW/5iG3r0uUkL3SmtqMISFDrC7XqUT1YG83AmLnsuWtu2sHzj4Pl4Y1gw+bE
zLcL6z4CVnswXaioQDLBteIvYFdeSsQBrTuKG97e7KhJ8ERJY1Q7jQravcvO97M1cu5UrdLKi6SL
uKwhzL+1fAOv3ApCfpxi2FZPqv5UjbVxL+vR32O160E2Zr24rSSm5aUbVeJB18NaoDYetCWpqmEL
E3G8KIqkfY9SPqrZGPVq8ozmDZEHoyopwjC91DlMdm+cQhFndyoMpgHzu5m9VH4Z3LpJ0T5FVoty
MeYdjAsCH9q9O5nGrsoDjelfIfk6E7fTz36WhbsyZto8snz31qmS8s4rDOM65p4d7UoAwldDVbaY
DTSo6IZpTGoNWMTUd/+7N2I+QQOluY/6ay9E1uz166z06PYPgL3++anyl7YAoUJzDmYJnezyLzkm
THu+pYZ4WPMou5QmTvDum0TWnI7/WqqgFWYCayP4rZtfI1l6U6oyDMZ+bV73yaFCr5Au8ju4MUCV
wDX5r9a1gmbDHGe9Ny9Yx6fn//oz/vQGvlS7FNF3xKnz2J92m5i3SIa/qTr9phTw0wt8eWAdkswK
ciwf6zqMccnqJmLbGOBiQhjMamiCi/KbMN2vPU2qwX8/qF8ezVXcc4F5HNQapHLFSAurDs/lzMHO
5e7vAxK/q7r89ILzMfhb9aEoWdGxtPTkzYdVzm2HkW4fEBR5rWGZv3yPLfn2I37pWHiVVYeFyysy
CvdurieoZDxm3IAVApLyXSHvd1+hoNpA3JXKA3/+/PEULGInyo1+jSSXIkBkhWjtA0Bf7M0MU20U
t6NvzprfXhh/f80vHzBkmwV6ldec2H+vsxvUZVsoAowcEnWp2XYtE7bJkJ6Kjba3GMP758vC/O4z
f6lgOYWylDd/Zn1rb+cCD/hYhhvfYM45TBaDNaMjv2xOxeb1r4ZDtqIFsA1ftDuZL/7rAPfc3zBn
diMlTcNxvnwDSeeUUyJ5N7krf9iQnfvmu77ULzXoLy/x5YC79qBbGF36tRy1RW4xww3TY7z75rD+
Zknlg3i2Z1s6vaE/D/vfrhTlx5Vd1vMHOTbE7AHjMAgOQ80764zvtwyCbqxLB9oXieVr6zw+Onse
GMNT+83S/ptL1uVpgioSSEsit3+ef397I2kpMxn6rk4jp9qLj5niFu3zS8h2hKV5cpPfnNB/wqh+
Lkr/9IJfO8AktoNCG3jBcB/f9YcWMgJt+9ts+SeycEOsczm+/EnNA1TQPvcbY51tNMplJ0ZCt953
N565EPzL2+ELgPTh2RRrv5zfk1c6gzlC255TQvP9Jjtxv1mYmxw0XvFdsfR3r0Y636F1M48Afc2w
xrIy8tTqjXlOFzoMhbm5D7kMboN35z7afHe5/GZ5pHnMVAU9ZOHOZ9rPK1aaOgmGB99Yu1fpnbWa
GVKIafbz3Er+En4z3vTrlcPCqJvCJC9OxfJr592ZYstvrNRaNzm2B/tYT+jdu+82I78pOLuCFgJ1
dWaoHPdrWjYq9NFmp2dx6QTbae++ZR8Q1c29xdXC5PcVKID4w7z55wv214an5YJsnXcnoGRdRvl+
PpKlI8leBGyo5/PEXFordnQ7Z8s0+um75upvjqNHLlc3TTL4gGa/fGlhONhREbQ2wwThbe2Ymyjs
H8Y0++bU/3Vlp0NA/V4YrKWu8/XM11QWloGK+ER1uWiqu6g/UYlbDOG1yL9pF/+62vFSiDdZYCyD
6sWX7rSdxjH71Mxe2012nBJoC07+XRh97uD/fCH7dFo4AT1PcG351s9fEBaxUPPjxl4nzU3EKF30
Eg01WMjHYLpLJmvVGzcMOv5fHEOP/g5LqOv+2nZPJSPUmbR40fYVnSUtNn+NNmih2NWN3vM/n4O/
O4qe59L7deYO2tdxAj8xCTTmpr1WxIddCWxVaPt/folfTz3mzQSZflwLTPZ83Ya3bTh09DLstYeU
FK7/Uuq4o6uXf36V33wQV2cLZVrgmQWam5+/Ki2G+F3nvIqP26Ag+DYn7v/5Jeat7ZezwWXmljEV
b26Ifb1cg6SrUc/79rrz31PA9lo+0WYxjzpgh39+pd99GPp7AKVd5nsZ4v35w9CWqdPcDey1IfWN
ZcpXSvHJNzfN33wtDFcaUKS5TXHNfjlgbYMudCLeua4k9dbyFcv2UnnjX3uB/z/j/b/Meaj3/zzk
fSry5iP/kFXx9+HuP//RX9Pdpv4HPHCmkgzBt8C1/u/ZbsMDd893rusugwW6zaLzb6i99QcXKtcR
892Cv8wNyv9A7T2m1sh2M5JNIABG/r/nz89/ncN/Td7/HmrPEPe8tP3nZAdrz26Yy5VrlncCc//L
DSNouj6NZsF7m8S3Wl0c1YD3LO9WSn/sEPHBN0OH6sILEA+53e68UF376Li1bIPpkgkhoU6lxVSE
wF2jqH4t4xIAWWSP1Brze+qWW6aAGCOMi530Qm2RtPdeojlITGeatBY9enOyygb/JVG+NLDTln2D
ksQa88tJK6H/TvZta3QkDUqDKqEPXNHQekBd6r5MrT36UvpUYLjCLH5qMgUypNORuiRnQb6+q7MP
37enRR9M6bLX/WMyUfrKomIbieI1laTHU+76iBMPLiWwJaVZCd2ueM7r5yFKbuKU0RWzLu1FHgUH
T2b9AqfTcxC0r3YFXKSrngQytZoB1yh7liE8BZORraHvSrpIsYQFFXfPoQRDN5bjSpZYE2NRwFlw
mBlPo+xRNnnwoJdACYe8Ha6McMB6lTU1FVBX7QKV346GCtaqvguj5EWr8vuSciiF82fpS4G8UAfX
3XMwha1tp/LOHiNt0TrojeggAFiJjWt7hDkxUERDEIfWs67jq1TC7vKtfdDiI5iMABl5NkCQQfHE
I4RFybrznvG7qg1ysRtDUaqarAdLvLkiHlYu+vJV6ShYyVT4fILbywnXFt7EG42fMhCURwMdpZaa
FtV+HdWYBQavAoQ9oHPMRnwGk/saNQxWOvUp9HDVSTvZ5B4mMz8bhk3k5HALhVg1QfoeTo8iynRc
7+eIDhNURUMtm2T4YfU41ZopQermbGvhtNCi6FB3teFDeryKK5rdqf2BNiZbT1kAXaM55eRTKFEX
CxMwvm1NT77ID9Ju6DinjxnNF35psacbIveh/ekYiX/wEjxRk0lXtTHXVNVxkrkwQEV2GkW6ymXw
ALajogzT/FCGdeU34Lt7yHW2H/zoBG3MWEmK7UlzX6IkH6ICelUKRKe08qepBnAVDndFAgFe+JfJ
UD5W+CQ8na7sOJ38IXhlY3w5ltO9sNXJj43yYMV4AGNb38V2e0FbgbHZ0aSZaF0ou8ISJdFMdeMy
EMZ7NyHoMfJnTdAdSdWEqApLjKzlqWqcC1WmT55JCycrsldbnEq/SyF/281K1i4eeW1azG+mS6db
FcYHOvr+YqTctsjRdC5H8UKA41wlHM3IJinTKO+t5/xfN635GDdwbut0rXxSQ0x8jsGPwYBoZQ8Q
HCOSBXkxfHg2tLbwfiq9Y1ASofRD9yIs2gs7WhrVdG220cbn2qEE/2glTYtLDzqe9innXxIh2xnC
dNvV/X2MCaggF+zEeIKjpDRQSooz+j4qSCYnNvbUH8n4Xtt5iaKEfF3WXXojsMKRj2FOr0bHoRoH
MFN0nBCMHOyUcnL0yMFrMqqHZYXcOu32lOfffB3KZp6/ZrmYNuQRXufeJ8XzjqHMqlqavTsXd5dG
z1md+JzjYWYcnJTWpw+ra3BxxV/gSztl7dE3UHyb2sHRcb52ctO4+cGFtecW5cLoi90g/K3ny0sb
Czm5DGVhJE8B5Eq5sadq5bnxlujBWmMb6XT1iq9voXn1op7QKXC/J0cuTeif6mwKWiKxxKgM9zjq
MLdmC1sLaE0OqEXzfecyyvOAtG2TMbjAZb0LLf0wTM5q/pdGz7bOQfrQ4datQrxJoI6mCKbtdUwj
xO6Y99OujOReWM+2Pe6SvNq6bb3i9e1crGL1NICiGkP9XEbE6x160AUTkX102UpKEzkMhsg/FIG3
63TzSu/29Dp3QTwe+nx2LYqNnqJjUKxvub1pknA9H5NWgRgKxcoFequG5rLta+DvCOiNajv/Ote3
1rKFwojN/DBZEauEfdXW1UWrOccU/USZk+nKYEp2n0GMaSxeyeSskLrZo7zhMl/FTr9rzWI/FsWa
ZzsctuOiYDFzu0Po5JwD+o6IzrpKuIEouZnC9M+jFXjDPivhrfNnp4WvbdFfIptq6qeu1C+oFC90
Ke91yLIZlXctj7YDzaVB0bppxdZDa5HHx6REF8BxjWv+dzMu5+M8+pRHW2dl1M7Ks+sl/sulHlZr
M7wqBncX4K9XhboihOIuEsO8KHVSM6N6D4sUVu3ct3PlZZgbF7blb6u4JOf+Yxq2vQhOpYNmYtTS
k0ye9BQaaVWdSlYikxuk56hpURTtPaGzJ6vv7620eZn/u0qKp1SMZ023rmipPqpCu+VbAbRrrYgN
nJohY9Y8OSe6vEEBe65SNLXIKEz/WHjiUtLZnwRVSZ8ehBrvXRr2yrQOPmGaUaXnqtMPmciWYZif
h6G7Hz15l7CIphagwqbBlRM8mxE/N3X3kHTOuOmO0vVolBSnScasMnG2b2l2R8ajbgQnc3irBKcY
EBsvql+aMX3zg2Y1S6ykIa+HDRmgpzzXrhWCeLe7aSEOa3q4HK3hxuJ3aF1wa5XM1ibapfMejRIK
fr01hnHJg+shruuVIn3AcwX7mevcr0C55cu2RjCQjHt6a7ty6nEA+UdAEqcxO9hevDXr9qazopIo
AMA7a63bwHQ9fZur6DpW/mGKu5tJ8tyGYs6X+Vo0RDLBDQeGvraT4iIjojnKaNmFm4KvXp/yD/3Z
U8lNGnuXuXL3ohxfaTrdoBKLVPNKCOGRdNxzVSeK6JR+zvQnEjJN0lyUWn5ySyqJzqo4STUiJ9Ru
Mnd4HL34er5mBD0tUdgfAaddJouLUDfOpTXgs5gukqWIrNumYcMhjBPPb29pOXz2Q7sK4umo1MQI
dPiY+Okhs9uX1J6Vxwsf6HBv5aeooBBNYnmN0fzoF0TyOLnDfty6NQRAJZmTQd8F8Jmh16eiv4j8
V7PZNtMpQKCaEH4VOAOydl+U/brkoDSjdjOq8VTp4IIBlqaykGxtBvq9xUXp5qfW5bR2Mc8Pdvvg
kgZZpt3wmaQBxso3z+o2FQJk42IADENeDdN8e1tr8bXUpyc1BfvejIH0YlHTXGTnIT1SNJaV9WYP
cpvE5l3D8Bx2Nkl70mdnHPcoDC2mWdsbGqRskD0LuJ6G78Keu+3sBqwsbBaam7yV6r5PJ2DW+UGI
/oplfAKLSottLYnIRUHyRMV1xzDyle9Z61rVcI5u7OzV6msDA3J7b1TRTdQm57ESuxgviQw5eowU
6bVxMSXWReKDsTa8y3FKzn0h9lpzy23smEXDfVh6l57N103tGlIZN8D7tNbuCeQAHeaioBmsis86
hM5nGKsx1XZVCG8vdu9ZQG5TyW7bHfZCIc0wg9t48m5Df3w0vfjcmthQwmkfmGzZ4uw89KwdExHT
UV6mpNOWBJOqtVLvPKzo+6g0X/uILaTTKLGcSjjUY7I16jszgB6ZZQGGDYCKlQyPKbS7MfGuK3v0
FjlivyzGU9Ne9+0uKcIf4Vjm62J0xdISyqOtam/wohrLunQ2DQkd+pLjRWMFe6N2TxUh6/lNOqk4
kXra5dK5pvcPCK4QgAmDaTN56mZwKiaEQ5M4m6EPBCeXY6zIPUaazikANdePJvq1pXkYYQ1H2hAd
BMP/iUQhM5Ytex03Wci6jVZa5WkLvxkWDKQdh464hS9IN7CeuxsQWgv6FUc21pBre5jZgRpAJyvL
WOmcShVg905RxAycIwmsjlGUzibtd6Vk+dw68qbORmZhYsygZnU/YEon5aqTJZXW2pV+gAUk3ZFH
vK9FfsoUl0iTZ5d54WGzmYjlOSH+ZHJvKquAaNYjsNKgOjZA2UMruhwmXGaeDdLYJl6UG+hRePBa
dy435Ebj2SaMYAeTT3wNgEfih76o6VAu9QZxs+EXiyZEr6wSsS5Mfa3n9XvtoGPobDzecX7ZkERi
gKh9riYBGsaspq3P1xzr3rjzCg/wsF6+Ig1nW+Gnp6Glb62jGclqaz1wU0/LPNwRQdiQxcGw0pbd
cuJqS99MK6LJN+rGpmsVF+OyM8uHOLA+jS780AMdjY/QFiCqWhY+hqYygg6Ty5xCoU3pRvNNUDCN
zI/MPxvr3mOViqcJ3PugumXTfEZ2CXcxLKer3ieJxycZFn2HzwAqBH1oVxZ8v+Sq3b7ex4MYdtUA
PZWHkmiHBjHYmAYp71SF3G4DnnOz0hYbZv6XlsUaWg3KvLLHdKcqh3RIkLGfQZNLCEWt7KLzAY7G
0UVpmXdpB9GbZHm0qopyrZddf4yMG6HK5L6oY/bP5M52zgQIuIiNauNkI4YuzUIaVMJnJTM6e3JG
fcmq3Swz/01TnIqwfD6CmoiXV9cHMpcZAjDL41SPFU+ds2Qg78WaFAKfwI05h+R4XeCiJqVIUD+V
0bDS+wZwZ7LnSwg2OvFLGDfZwnCT9KiigJB7kfyQvZ+sHHTFnjE1e2Te5a5NvH1pJhME/Gs/07FN
eiR6wAbwvGTwoJfI+6mjmkB4ECR+BgjN93l4NJmK9TDVL33I/rqQRJGo+p7jMFyGlhbtGseu99iX
EnPiqYoFKPORXcmMBRdIqYdzdmvT6Mi8etlmMTT5Pn9tu+LgTgmMVm6nfPdY68tOndhXfvpiaQRI
eTov6h6r1n0Qyvroujh8tcNV6gXg8OGPLLGY1ldxwANqaXC3d2kJH/skGrdErD9YU8crvo2cRx/o
Ne1etLF3ICbuHqqq/tfflOe1e8PI2QF6EV+/nm6aIO9uR0ioTduDJY6L4NiRTF7M0L6LbMzPlhVa
nCQDyOq5rhJIcFJOXm38EHlbVUhjE9ZJdxunZ5F55p7zGGGCVbypNANX6V868NJLP+M+JpJ3rfCK
B0a3wVBWVyHn5qEboOlK7Nk3UVHBL82kfpX4ZIVL3yKO5zvYc20XwtMoFn/qSGm6x6ux1d/llIkV
Wa9VU5jZLisI52VhDOB9IgNL7nszFaF1EkbS3/DEdRirLNhrZgl0JC+fBt8mBirLey1q1bVnfkzu
pAHwji0efsxq1ww9YvSAJxth0RVM8pswfOxNJbapG77nfuo/O47xYDXD8FGa07LupgdhofghDihE
KJfM40O97YNDXiY73SI4EiJxGO1sURf1i+DmUEQau3REVOlLqLIP9jqgnrOXOksflB0duLw3RT1h
Om/gS/jGdW/b26bSsZ2mp6TrTmNYkR2tnJ2bQ09Xbr2wgVRnBMlr/67WRn9ZZnKTuYr9gUPFVutp
tpiFsysqfoEeb53mIHliWMCUwI+gtPfA1Q6RUDd+XH8YE2F13S547TZdKeZZWAUlIvSqiReLLpgp
uFPEZpYtJyHvbDw6PlfNxJKybENv00/+TryUPRntIvokQ/ziDdZjPZ2iiThT94OZgx+Vqp64cazt
3NlL293DlrpNh103Bi9jQDDWoJg0zwsttFHyW015R+TpSgvyYzilRxm3lO+L/k6jvLAcGp1A2AhO
0hhP2ZC9ZY65NR2iYYU/ryq0y6zoRDFqHeTBQXf0x7Leplr8WXnWpU2El9boQcvbH60dn/Q437sa
MHoywjesJjstTl9kjEQkqD1OXmoifhV+9qkFzkVZ15Eb3M1/WoG5aBt5k6bXdhG9CYvtG/ueU0VT
YNGUBs4xrnFiE5jF3PRYOzW7pS12MWsYNxnPnvQe0f29KcVPEcZ/yoASG9V9r9Orb907CjG3vuZu
esPeVs08932FiR5RVuzUC6LMn4w316s4fi96e5sK2Nz2ND04jEYs84izp0hf0qLZmVkNdtihmBqP
zVpW4Zs5OXvGVEjQBsmLHPoVivFLY+JdFLmbLolHAe/M9nDGapKP92lJYWfKvXU9cUzyLIULnnd3
mu6BqTcVmONoVjTXQOWHMWECibnEqCy3lUvDGZMwJ1Z6O7X+vtOj2zBy78cOZFyFfL7iy+gjsejj
9M1KQVfzSV0/PydRdVtl1VOfVjtN+j+MUTxnfPnLJNcOrWvzxE6h0/Tuhko7dByqtuTq8AqxcQtK
e0X3ZoTaRZfZu9jorrt8M5HClL65E6W2Fj0VqTrLjpQI3v2CjzSq8K3vnXVqooPgJ7qeY5M7YhPV
4b4AGD3/3ZsGnsBxA16Ng9yU4yGvxLXuEcPHWL8IG0BwkePsbDRuse29rry6h4mxaCJdLhrFTrGN
b/owWzs+s1KiPeWtdR044rLJq0PSeoDMbWaSoxIPo7PPTUn+3UWPl1wnnrUzGrHGAm1xPXt4v1sU
ix5vNLeDQ2fxyn2enxuHd810Bdx21e20VN7FRJSLHt0z0uwic/ZxNCjuJuEuzFFPuNSDAfhgwuZM
TVklrd5d6clj02T4/1LK3cPVVJVPUucsy7Xstiis66RgOCRo5lq/59+2kGrY2mrpstHduyrm4WRI
3bn4LnajsdZIwM/Jet7RIPaJ4BmsUAfNG97ciP1Doxm8Vf4NsaN02dnvUrgbNXHYnXxRjt4GvfPR
wiTTBFW5hNd62QjUH/AsFpymuzFkHtYZnMtKNU/IUD6F1sk1yMqHQU+vqKdtMcx45qE3kk/TbVe9
1jGv0J7qMP20GkJjZDRWeoA6reItjy3rjObsSr2yV4b/YbURLYAyP7te+Fbj99DpbGg8MPqHUIve
5OBdRlZKn3l6IJE1e+W6ynzWY3dTcHNofO0gNf9QtvlLJM1rOAFrSaWudDhPR5G81TWrqxV2p4ui
YRHoI+uQxiTFDW0d5/MX6ow3lBuWmp0iDhGXbZDfVqZ9zf3w1pfevm3bTYruIp9Y0/Ti1QO0XnFO
DxNtlrgpUQi00VZvk7fPQuNeTss4sLXDmJjXGSdzqmuA6nOOvazNa7rd2PUUMx9T++x6D+WjgXUp
K3jk6LO+IM9upPQQoh8p2dWO4YHBA3IfSAYU1FM89Q925V4OqbaoST8DgmIgLraKM+mmvYj6B5eC
QhkBdudgNBRCB435siykHxBXir0c3cZmup3q/NZurV1UuNxEuMTzYF0U2jtoHW0xDunRws7RDt2y
dKNTE2eHqNMQAUbRG1XeDEzDAhX8Qxe+i7bCgFizGFu9YJqtvwiMet9Z3NJEQPReK7HfWtzXHKM7
anfjaF8WfXHbhWJT1to6jcT2VaKVDFN7V1KK8JLpoSgYyQrEfj5lwSW8jYTkYp/b5eB0S4KPS1W6
l8oSeyW9u6iyt/PtOwqakx056JTMa9Z49gMeK6aGQhSzEDGPs5FRuNX5VZHMz2NobUevOYkeKJJd
sc4PcnxkO8w1SWS9b+unobR+5LqknVZy9pbNqstdIgjTuWMYj+Kkl9IVcjZ5g1cCkdPAGZCXzs7R
eKOONy/UdhTBBfN6kPKRopLFA5ax5tS/0qSerBiSOlaxuBOx7BftFLhsnkLEaSnCpymBHz7U2a6O
k61TBPW563aRrHG9KoU2Zcr1VZtYq9qnqtNxba7jtA9XvZmba3ZlH3+2Tf+rDvLd/4PedJIS/9Rf
3hX97Kr+l7L67z3mP//hv43VrviDwV26yyjKLZ+W8b+7zBqJ0z8E4bQZEUh6zHCIO/yrz6z/wfSr
S46COW+HoV/d4638q9Gs/+FCZaQ5TZTIY/58Flr/F51mf+4j/6fPTN8bVwAqbV3YRERM/6uE0WYD
W9VB7910XBvJIY8WkvVTnTX7Y/D31Clm/Ftv7PthFagL7o3atGGMoAq27LSz6HoS/8PdmSw3jmzZ
9lfKao5r6JtB1YAACfakSFGUNIGpC/R9j69/C5lptzJU+TIsh+8N7o3IUEMScHe4n7P32kt1YLhS
FlxMgtMR66q8550zTtugP4YZJ+aQglja2kN3VLzHRn2T7u3wYMSPYbGP9fPYHQJ102i07KxFEYIq
W45z1s/KGCkL2nG98dOV2G6nASiER5aN+V7z/C+dmA26RNVxlTa2mD7I8lIYUBdGJUB9Wy2XY7+i
S6JTTiWrRfHvuXYbr01Mm+9aKJEdchQaQzTaKqfO60iOLRQWChEx3QWn6Jdo+NnrKqeBndfFvAk7
//7PJ9Yh/KBMk/9ovkP1IZ1/5AUcLD9o/vv/Nfy+pOFV/7vJQ87713/kP/7j8Jb9NHN+/7k/5o76
LwUKsGqhxQJ2IIsKCpn+q27+6z8F9V+ggdG20ghHOAOfnPnxx9zR1H+pqCZM+MHKzN6ctap/TB2+
JEIUNoFjztQGguL/0cz5eeIg0DBFZq2pIKyaFR/ftGkYcQMr8kgXk13Pbd0UWkq5aX6ZXPpdzPv7
68xEMW0WiSEu4X38ScyrlzFc25BiT7UCArea89nks4ZGmwg0gnWmX2CQvoMt5teTDHykEkxJGYnp
N+FJ0utG7yUiussZF4EwUlgciqu36Sh5p8vgqGxHp3Ez91dImL/6oH9+4e/M/rqmLiPOL2xKhFGy
v/ZaHnFPcf6lso02HpJKd5uWOimuKBxcg1D/QpHFQv1N+PX7h5dZe0EgaAaD5eeL7WVigBWT95Dp
9PH7j7S+lOZSxmkbZMRixefcuqve12T6mEsfguo5JNpDoZAh0Qkc+8tIyHIj/ei6o9+wWV77OGcn
7aNUaH0cq/Y81C8xbnf9ahX3sTEdg2Ze8aYWCBoPmvomNrd2cGTtHGbrFm6d6X81+a2wToPoyNka
W1/U7Fq6PIN/FOQNdtPHkcgZ6AVJW25bnZ2pXnmLZMowsyXLSKIGkW368j3xfiSZw5Z8YbARpYC0
wB64sNRzbV5L5UWK/M/Wy1cZUaBh+Fx26RLX9zLzKNlRhAj01FGVwlaixBnS3GmTdWrRDCXapN6O
pmPpxFcrHKQPoSS4lbVu1I9M30SKvjCVR9O8+8Wnmh5CzuL5dDMnbYaDjNVFau8ohGzRLOyYgqww
HJXghzT1dNg3BqYyU7xNxhHSXf5UtNsxOaSZtygiYykFhNrU3cILiwX+G85xXIDAUUgVkwj8NjCg
840CySn4FjgyifNTggivQgvsWF5H1gMX0ZHULzEaF0U+7LL+KVJJpaO+1JJXn77VHDSUik5zQJuz
oiNX0lcnPL4jYMbfpdQpcJ4jXtiERH2Z1rmvqNWM9zzaGjUmFeWrDX8oo7ccwpbSzTnQzhM3w4uO
pS6Sbr4yySeXK2U/eJ8qAX9RshDF1wTIKeZRO8j2mr8pUnVXeJvMMJdt4bbFxgpnhfkmadw0Owy5
f+6piRZGb0ekWU2FZhvpeBxn3UZ4KXQqvaWGzsr8Gmlf6pzXwuHse28UuWhTHy2UA/J4qIE+qIdm
1OkTOQWc+4Uubcxwl+S7mnDf3u+3RSsAFVhmmZkvKtXT8fFDyBhJyglOfuzWXCVdojWV6I+hNl6z
Lr2IA0N0TOhF6I5ilS9Iu3amnwFghrQqp+F6EMerUCa4n1VHQEJsvjQ1+w9qbJPX26lGojAmQkt6
miyZ8fuhVdmizQB47PuGwPF0bYRupHPaCNlJ0+R4CbJVTG19MjxO7K+RipXSXHUUkIsUCE61js2t
oHwG5r5JxEtDwq3E8QBjpixgRX+pJNyC6j4J12nHuED4U+eu3LATmbxV4CVLE8zFoJx1s9gL5FR0
1T7Ae45J3yTKoSjlJRASV8C7YrSYdcnUxVMqF6THkslVRmeLb0YrvSime4MDvFOMhazsTG1vEe/V
mRJ96WAXEf8WBfC2Oo4Q6Vlsq500aguBBlStEZZCIqpCBQyhG/pvx6ifNb2xc7RuVoZVVO/B1nLI
jouNj5LUNOoHDSRZXsv0WtgvJdq26a6aVX5QxDl5TXBJct8uw3VhvYUx9mukZQxURUcjiJqhlSLX
ozWCdBIz5aoDMqJR6o3dufQO4RkOh+YMJp0CqUEl2yK/eMz9VThmLIyPSXkIQ2yjxZdZVFdhzJYY
cVd5EwGe1h49fzwFtCSoJ3jVpQNwglDLg30o0lZRLQLVxWE7dvpe9ko3bz60XNyJyGKa7m6kdLiZ
cWr/Koq+k4q3vH3P5B+JgC3TX4/ZV81Zrc5zrrFke+lhkJ7SZKPVx1p+8UtEUxHla2MXTa0rVfUq
HivbjFQkTfkGJQPqrze5PYtUBbLy1obwlvHYRTrsAbxuUFlyKvzhuyqca2HdGV+J9RYIn2lyl6iW
qD7NatoKNIvjbRAqDvXJnM4bqM5cOU3N8xCcGmzcnSafctVamMmuHLZqDw0Dc/Q2aPy9lrRurk0b
zOj70LRW6YiggCO+oiRvvnnvTMNW4r1cY96XfVJrp2VkWcSbefKMy1jFHlFTevsjjEmmLZpqOcRz
VicW1a7lcphSe5LjijBHE9SISAHShhtD4u8Qe07WSYeiGQM0euYbZVF23plsB5HhwoKwC69fpHLZ
PukiTzXBG2bzdAQ5XR7f6cBVi4I4rH5Q4Wo0431Iy9AeBhPhnEijo7IMdYXflIeogo91SqpXr0Pv
GIrNj1IK49WQt5+lT5TWOJG80gjyU6IbmcOQVNx2HLolIg/PEcq2fwrEdKv0IdSRe88lbSYElH1p
e5PsiiosucDbYkt/mujoyfU1l7OLGItLmfktdmupOBb93s9W2XzMUfcd/vMmOlcIf6b4R2xcGvPe
5xu1Ntf0WVtvE2f1SVJTWzLuWHNdM9lL/uAknnwYccxW0amjB6X7H5OyVahZSh4hqmOxVVTSerXn
wtwNhJNWJc+YEnGt5mrSMgSzIESs2RaYIk3yV9RHEPWc83DXVzeJHtSkv2EDJk3Op1hLhKNMWw2I
EIm9pfmCV2IhJUdfI0k7mz7V8ToE6loyUtsinRHKZxftPOaWzFag5XNM+b7PCySi1HJbF7E7CrbP
0HqQGdBJj1iTRX5o0fh6WO3Td806MsVW4M42spY6SbKzCIlrtbUynhL5WUOCIDAHAuUhHy8VbeNe
e23EdNniC6RLiJP9YOD2nZ+mFMHJzeiF0FaKpzwUeR7D9wiRspj3mUOizS2Fws31JcW0ja7xt/HM
FIn9XS49ZT2KvmyR+8ZKaT/ilnpUnG8jcz81l856UkQ2X5Q1TUSDlKMS7Vkvt8V0binLZauagyuE
J5H6+BZF65BD5aGJwcWOIUEhy9JCp08eh+yGEccYjqK4RyV1oLWFahcxSjTabJLtWKmWbasDldEp
2e21RuEp+wazZ1EKIYGiZ7VKz0k8LEP/1tBV0aTnRhFeOyO+V92+UO4j6udJrddSIrlkcNb1sQ1c
aCKOB6VBizZZgwID8ocpbIpdGt5y/71CT+2Hnh2EP2oV1RS+f9WibbEMU2Kxp31ZPObTR4Af1txL
Ecs27lRJfLNIxQzZyyj1Lq/YqLHaBmjMLGnL41wejiVKOIsVOtl7DDt6Tg5++kTKFkgcirFxtfhr
nK2dlYhQtYCQYm7B/LDQF6iwNl55KMJHLJQ2bb6FirZqir5yOVlrCJzCaE1FlX15NFxFYcfzeQ0B
wx7rlUftDe65XROMkSK1Mc33WD+phFvXr4JFqT57DyfQeaMG5ualIus8agGTsu0vzSc9Pkk0+tJy
Sy0wb2XIR4CR+qe6iZbNFC4V+aYU0aI2PmgnL4YULr66oC9eJDWDWVmESBgDtwx9p5Le5XQGxTRO
IYDn81pEXEC+Yv8wTtQ4h7siHIvItZrQNillluWjFB2LeKOjbuitL9kn510Z7SZ/ttS7Yt7EZi1a
55AEZ/E5k+m6ok9MD7l/4MsTrUCA4c6Qu1H2UhabLLpJ0q6ZXszuqSBDJwDrwvgCS0eh74I4MU9j
9MAHFRVOeZWtdKXHtIMca0KmlpN8SynWYKWd2I+jnngoZTg6SXwUWgSX3Tr1jzo1ivzRnF5bj7YG
zc44XwYNc7Ekuf1FMiCIXGN9LYbPTVht0TlJxrHy0HKZGY/kEDtobPequKjEfuGZpiMoqKHUZZ3s
+/41bjaWErIbE/cxE64wyewN6cT2N5VnrQyJZRwXofypDNEuE6GQGBwxat+W62whkTPe+CKPdfQe
5afqB67is7BlBNLGzvwBAunMCt0125iSMaIgWm2UYdKFHH/CdXUimadPIWxLw3Q1Ld4Vmn8ArnAU
2BmXGrqeeHI8Jd/1ebQTTDY/BsnB9Lb4E9bAXHom7rUigLyibx87HpMpziJ7EHS76t6CFuXG3Whn
regTV2YgXjl/F8JNqT/5mJiUqncyRJNejvQuemnidoO0lsbbBxr7Lt7BGkP9x6lr5dGPm9D2lLAi
bEPaxRNRlFLOE35Dr9DWPHfsSeEewbVzIGl9mmvhIx9mUXWKU7QQYFis+Y4wkC+K9omggQtNJX5y
G31tCNkxk+4w38jzAFSlzM8NZVpHWrAagNOwhNfLHM0bNyzBHTdK9SLg9sbivlKfGwNiVzYuBMJJ
E+Is1c5aVHq6bWVuJkkk/qPe7VK6aoPKBog2Mxv7VJQcCdU5j9R8PQ0QV7OADsjaJwyGTzXIB6N6
VuPyV8fv2fH0p1Lkb4dv6g4YW805/um7Fy6K2b/4HdEIKhWVlNApJhb56Y7sjOvxV+Dtb/arP17M
JBbIoLCCt/Xnkz4MMynxeo2TPtq1XK8WlekEweefqlrn39/7n3MPpb98FcXUodATxCZ9Z7tKQcjp
qeRQUvv3tn1rpUvkraXKZAEZFnnz5gmXEMZ56gFvi/elvjcLphTFj79/H9bPbiKcp+bsPjV03sEM
V/xe1OlTMci8xkd8o2krf0gcr/nSELypeDtQW/qJZRvTXmLUW31m14OdDxcRzHwFawkUjqrtIqpB
/ttEF0WQJcTjyO9QMMbKI7xKNvWXmh2seojpFcO5MqpVbL1YkkI3EtLeSSa4eJDQTCtQ4KIc8Vhw
bLudpL71KV2stD5kUOXpYyUF9EDBkalBi9g60AW5QaHt9OkeaawO4/Rildcs/dDZGxj+yuIIo/Km
257yGCrq4CpTDNZB9TXhU9HsO29t9lcoLW7voQB/NswHeSKNvVg1aAiz48i9r8d3zTxa3WMGfsuM
OHKD+Ltb3dViTTKEg0KvMOT5o8a3drz8/X355mj8flu+l7zGsB1ys+K2VOlLH6418a2sH4bB/ftX
kf6iqiVjNaRcKVsMge9WQ28YMxRvOHjqpbT6nRiiHIlVdKRl5SZ2vtR+YTmV5P89lXlFrJMK6XXm
/0K/YD6qrVjhg83Rg7qdrMIvw9Zx4Dcg0Ra/LB3+5ctpkjIb1LHeff+AaLArSijB/HJz+MmMkC4/
9AWFSrLh0t/r9v/XbNHvtvHf7xqEvrnui0Pv+9JReWGuMqHo2MJjnUkHw67ZisAFiIz+hcn6W3fm
j5eiP0QPCCc0Feufir+NNibj2HIdW56tLZao4DY/WZMe4V37ouQfHkiwvx8tf7FkcREZJJIIAYm/
/vySeZ5NvoYbZBF1Jda4GbO3EIrV37/Ib0SIb2u9zIpEPKSh0gL77rBNNESkIcqRhXxoCeDs3Wjl
HyJHWc886g/jgflMLBf1s3Lxzwkzv11W1nxLI3WU2v338ZI2vtckhCsSV64/zJGtzU6//j5efh35
+VeFbZm1nx4gMb0Kds6fr2hDchPl/Qnl8GpcNmf4hoeUNdDGPUPs2Oj+KsHjLy8uz1CJFE6ZI913
QkSTTLVnxKyJskvS3tKz5+BvzEmuYANQXQK7WoSHamm4uZORK//3t/av5j49GZVWBXVfjTbCzx83
jQIj9XUGEIdsazHjN6ZF9j5HHKj7yv2HsR3zrVTZKuCR5SUJxP3WHsHmg39GiZiM4ytShlA6ccBt
/e3QvwbJuZd/MSH/6maqv8EwaNlSt/g+dIyy11NF4PWka/esb4uVvyRaDWDiUlzlzr9Hzz9qv///
2SWcwzxobv9pdDlvzdt/fGVNSDPkLf36r//c0RvtfjJw//uH/jBxS7TDVTrlv5no1d/4Cb/3CLF3
w6RAi0J/jldhOP67Ragq/5IhFNAJRPU3NwtZ4v7Hxj3/Pr5Gz10VaSH+kxbhH8+C/1nnZhu3QZNf
sghsxh0+N+t/XsC7wlRTlRKSkppfiAGsfVpRBhjF4tbKD100lZ9T2vcLy0K/UlRbxbTGB58WlNsn
SM4xmnM6MFeIMKOVKHSoxsr6UJmFYEeDUqzIOa+pwE/vqaonqH/2EUpXp/WSDSKZXgbaneUHLYn1
1zSVD500Iy/rMl/5etAuVjpte8lXKSx1VJUl8a6lXrKHbe1vjGl85gK1nDFlUu1Lvl3GoSgkVbDG
hEIVwJRJK5j/DybeXAamExAII91/AUFPM6W3eik0QrcfrTMMYJ2ynjC7DOQHceJ8YZURfcyAnght
hNZVEfbr0XrC/bcTJO8KdjE4SZgJl0Kbn1irLSfKX+QOsbzetgtr4MQyWQCddCT9pWEsx9AgAZj6
qzsgTUibKNrFpraT0eCfZKnbTE2lwvIyiJsKsa1aSPMlbaBW3kc+79YzDmDHJ2i1+O7DjY/FmyaU
z6687JK1MiGGKNg8sbtyzQ72JnJQfTkp8XOdV/qSy8deIJb7yjaamfXqh0+9kLPv6eGsRkm5SWWL
8Fi9r5Y6W+ERKqtAPGneFU91q7NrxmWt0zIIw0qyq9I6TrK5Hzk44EhAS8XRTwG4is7PClHta8NS
h5Nqy0aj2WYC41dMsXOTBNBSV6DsM1ZJinulpYGYYwBXqAWGqVK5XkqQtldWDikT2QINcmhPXgua
Nb8q9VU2QPkWcZc61PRf1TK39YbGkYJyOzWShzH3HpRWfc4w8NhRY+hUrVVaiRev7bde3dGpMNQb
eQTiEuGitEA+B6AuQPgUaL2TmsaL4he9qxSa6JDVMNkiHVOjf2jCS0lVWPa9tZUnDkPUAeK6FJXE
SdKBrk7pZkLoaJ2wr9VkM4bWJsT2WMblK3C/axym2yjMNtT8z7gk87Y4VWV1srRiF3gUM4Co1wTP
zhZWnA/bMsdeXJnu1GZbCdRirqmnAKBzkjyKYummDxMUmy5M17Ctl6I/OaowOjxPXaPJV12yD0QQ
e/JsxHr0uvcKpQoOdZdq67LVnwOx3OUqTsPcXI+lslSQ14t+tFcCnCINhR8pP/RVcOkCHrtNiSkQ
9XQuuaMV37UhW2qIgJNI/jSzfuWF0X7QrG0YMZH7cUUVYmaCLszecn1PdeJJ3s1F26hDl5r0mzgo
NkmI5cYbbiKQby23jn4s74asW4l49ot69gOaG56VbjKEFAKifcNn0uW5d8PrlYXTBa9D2i9zQAcZ
t0G3RHcUTawD49qKcYiOHd3hdd926/mfUh8GQSueuz6wpdJaSHWxlrlaVQtaunoaPW1FZMSKF10X
7WhD1juWUr83w+Fh/vdU1k6SED6MqrUpPGFlyi+tPK6URFjKVBNn7+78Z8phLSko/WK3nR3PVRC+
SdTDi8ZzwyHl6D46quHIBm21znJkCvKUFhwsxDazyQ0oqMekR1rdEsyscMJBWtIe84DzCz0apnDc
KPB15zudozXug3yNvKlfRd5Em9tYA8lcxrF25kmfFGuL8nUscjPG4NjQSpUYe0a3nF+M8l8i6rY6
5Mu2JiswftWKkDs7V4O05/ld6mZ3nX2pAQ4KcyzX6qQsVTFcZs1GKK0vTWRJC0LXGtKDom3KCdRi
iQJ2MDbKe4fxP5riLRx8vJrGNQpqZ/a5ltO0UGlug9KwJbl7CnvdqYRprRiopZIVHpm9KfGOmnST
p8NyANdkyJSUU30v0FdphMpVo8oxppKC6eQETe1I9MijAQkpl0kuchtnQabT9k5Dlj5r42MJmPDe
gvjdlxP1LX6LEj7oIbHODOX5miu0BnG2G+plAGKs9QGG7FWUrUoRz0NwlTzLVUx2gpFyiqUCtpex
xkhzLPL0EHBin9STith6EoIHH7NesBtzRlGt7qcuPYM6f2CjfRKUwJ0q0CUBru/xPZ971ZNC+d7V
8S76pueCUN6oHVq2bHTSOnG6xlt2WWU3Ossfvo4yXXoUtZQI62+JCXwYXeJFDvzPzkEMbaeWp5pn
IekG3oGCLeyQECCwNCfXA3Nf+NN9HBRnXojn/25DurY8rRHaLxkIcCoSJ2c+wjJfZXlCWOO4GuW9
RZvImA37UfzblyXM5jpqM3qcBzkW3KQJz5XXX/2BC0NBHpa+jA20TvT9gC7NstKNRve4qG25Exd6
Mm4F0XLjcvgwabdJdXjUevkUSP4Tfs6DFSN6MILqQkWWTqYb9MKqBmM1D6oAdUJr5RSE21sC7dqL
9b1VGxuT66XpwN9zILhYeCWjdFH0PjS00NUpwaikvUsC8hgQCAdB1PeKzrrJxU6KewmMoR8FjNDp
2cvxwNbDIxD9gw4X3RR3ZBuVvGszfhfKwC6a4kUwhvN0NIFS9Lm6jc1oGXuXLFZfBCl4yIP4jH/x
xVczt8fNmyXhhagbbL+1SpIxb8cpdGspxBPq/9IVh+5JzM1LII5On5fgPxgyUuXMLmyLbhX+NUs9
8LeZP1CLwtKchKWKCrwNPoWGRdZc6AN8fByTg/iZYBEvc9XGkD8DUMRxWasjTgP2QCDwvYkDh7Ya
5GKZd9ySRFyLXeWQ2eHO0AZfIDEjkk/V1G96PBdxxHWMWKhnxgoUXD8vdoo5OXHA8YiNR3PCIuII
TOoiov45EyPSUF/FkrKMq8mWbRwAm2o011YjYQVnIUq8Ldhlt2pN4kSUFbUjCz88TaZ5ZfaF0c7U
hpqyucgxKCXyjYuymK+ADPsjS3G/G9iB6Dz03QMYYKeKykXMpkHHxjn4MysIhUJFIB2sZ9Wy7KFE
/8C/A0i2u8bfpJ5FKslBUVxzoMbOKJDqrxnpUKemmwvech45kEOsz6LF/8pdMDRpnpq2VsOb0K2v
+c0kZrGLfMMBaNOeRPXawzwuB0QpAuoOr71ko5CCqoifq/cgSc+xEj1AW5FxsNWPWsLvLIxFnzfX
Jm1uciA8kCmxN7oPTaeswGIQSJYbog4Se0o09CX8r3l8p1l8TrviNLXB3dPOQgpwVMWIEo0PRhte
Yqu+RKb2HlSu3sVHD7u90lm7AtpQiBJesvw95PDZY254gVvEw6qUPLzGITQDcVsn5TbNjbVvlSdd
0dmJp7agfaVR6mjyQlJ4xtOu1EX/5g0KXhc0Lgw9olHsXIr22UjjOmEhj50w9JeSPG5qNiUtgOHW
R7zh8wxGAtNIIyZ3tE7hKjpF5iLV7lLYXcoI2Ef/SYwCnlxu/tzKMxcSihs/0tCrNPsWTXm5lxU7
OfKUjbNkW8vKSaH/N/KWx2ovlNhGEm1fxaB2s+QcZc2e2Ugzb9iW6uAsKk225wViolnXpwMudXWv
RhAf4myJHGFtMoHg8skWIgE9WdDsYmGO6DVMZr8VS7AbpIGYsG2g3mCvY/mkC9xL/sXLbY3Eg1Ix
XSU292Dx8GN0j5KOkp7rPArWJUtOTd+dMsX40qvhaVSzdyi6j7rMvkygihxJn0P2XDb5WTUYiVj/
DoJWwbZWT7IQQqTR/aciNFx8ibhoMTeTVzGzDdI+eoBAu6FXYVvduBLzYO9l2D3pQYuT9SiEXAR2
+AJrqSL44A0Ed6QTA+f8kCnaqu2Gg2CxS4XuzoBsaNg1NKHROly6MXbUVFvhdnsyarwAfe2f5ZTs
7KL+UKvsXY9oZJaXGfyg+cHNzG/SaF31bKXqNIowJ2OHazGDm2taMCNLKLEA10rr57J1d5wfhGld
30i7kbl+/bRrW+9WNfzEoL+Utf6iBOI9VuPn0fcfi76+eqZ/1PRtlcgPRpM9K3l67rTXUO32Yelf
gknE6/sY6PJWt3qmgvekKf6TnFK+AbvXSMgXLACncdte5y/MuABOH0UWs/3c4j69eAkZSdYp6s39
DAARo/SZZJRrmRaHphhxWi6SOj1EHQgMrb1FfXqW1PaoTsElM4fraAwnxDxjLtxATEzVQ3lXlPi1
L+P3tmCy0QYdqvTQiUyZ2H+cn1zz+5w/hSVONpkS2/lt9fm41f2vjpOF0HSPdAwf2PFeyN6my5W6
84/RqrzNPxaP3q0ZYxgU9WGMuJe96FaJ+pJY8dlnEHmd/hJo013pmws75uciqa5m5KEXREokkBNS
9rRt22NVNzdjaG4hRJRWndixhgxz4UHvm2sXJ+dckd7Fsbla3lkOkBtKAbgX18jbxyGcQDGUx6FI
zlNivtTxvtWi9Sj399TzrjLbCJq17KQ/ACCt4y5/HdlxBoQSahqMF5KAU8nNBvNqaN02NCCnqPXZ
SpalLzyUlfbC0fmaQYsg/kVW2vM8KGaARGSaL/NtnCWk0zA8VHLJKeY8quEZtTVvbniY34JmCLdO
Tg5F9RardK6s9tq1+pHZfJPN9qJ7w0M4ZNsA8+z8NSuJeaqCOUq6i5mmZ6PyLwrMHhzN9JiwJlXR
uak/Clk/9A0lSa2/Bjp+Q6F6nQJikeTRf/L05LmnC1mE4b5Thrug9rcBSAZ39mLkrocYIfDqY9gK
bATNK07Ro9xKd8EIDnMKlawtLRk5FG+8TYVrVHoHKfSf5g+VBOW2kvAEoyI0L2irzlXqP0VNuu3D
9urTrKJTX6SEx8y/v7LwWS0MWb7V3Mj5JiMutCuzP0uM7GGqj71B1JRymF/Km7Rj4UvnKfTvxSDQ
HG+PknUPOuZ93xwNkQcLrJ0K1k6OjTXttUPV0v/Nfh82pUmGhV4fZ5yHWfUXgU8w1KvoiNIng7jC
+xHhaGUIbjhWvczf6gfTWSCHQATQp6N2aergAv31LMo1c4xAq3ilj6z0+kAEiUl3O8wdWcoOenaz
6jNHBxMD1Gid5g8mAcfyz/PWFJmP+BEX1Y2HRJ+s/CLZ9gHFDO8UN8852WnMMq93qPRc5xswBD6W
VbswmgtgZOJyNTrcHO8k3mNnHFtJeDAS6yq3NTm3vC9FPxqsW+Bb7jEzUkBZFyRstTN07L6I+LA9
TIR7xuI9ZYL2IqOBFbRSjwMktbjxHvxsuvXsDEqpvoJV3TM2N83E5orBN48osfSPldY8kaB2mWdU
q3pn6yBl+YuHcG6StsW4mKEotFuuRpKc5a6/z+9+nIV2IrBzRTrNXw+ApPipdB/U/KhltCW5T+Bu
xJnv1PT3zJzuFuIHw0+OcWDdFEk8j01zNdVpjT1zmSoAy5TqEXbjuRLGu6k0S2vQlmXIVZBi4XUU
x2FRl/D6IE9ALppn6SSP91Hs6BD7dpqKO0FtLs2PKrEepiJ4xk4seedG7Z0iaByoDO/IgV97kEnz
00EZ3iVAShm/Qqb0IsXoTuDj1JxX/QTBiCfsyKE6CyUCc95TQLKdGnMUpTJjGuVt5sLMn3Ee2S3e
c8Uat/Nc1TJUOrG8zWqDzwmVZOSRCUcCs+A1AxSVAYxCD1qCj6oZ2hFDXAErVYOXKpv0oIKbaihK
SeE8BqT7fHUDoz9rVvpcgKlqrOpVBVul9vFv/03RZlqwE47RzN3DqjpIM/Aqfp4o7PDQQ3oAEEsc
XFn4rIFk0TVzQffvyBc9QgI8/0b2QbL0UbH9ScBsGTNvi8ilE4XTdQGIS6GoCJZr5iTNG9ShUZ2m
U515Rc1mCd08A+LAVZEPizGp32OwF+WnHOVewn5wHjQTIpaUM29cEkegWY+qOUu2x53m3SuqEE17
NBrhFYHVxvOJDOLP1iQ2IUE2g7Y+65RFB1YzMMZ1oqK4y7b9LKgGX4bhZTOAM2vkfBOCN4Nt4sxL
Zw72TIjOBRA0K9qZ3Y8WMFoBIC2eRmy92r4BnBaqp3HmqIkA1YSG55bOEScFtUbylEusDftC6F6g
2HR8y4IPvBFdqgGqrQbZNoJuU2aEGyi3EKRbB9rNAvGmgHqbuk0ryqeM6tn865h+TgMYDif5UZpJ
cUz4AnDcAEAOzeg2LJ4VsHJER3UDEDyvcFXKTnrxEqiPg8ixnsRrrnNZPiAGApEVIsLFR9xTzmLU
IbBbzlerEbktybRtwI+lRrX3gBPylAIGNfXpxuv7TR57NshPFrpmX4J+NA3rcf5J1im/hOCiU+7i
kgZUQUER6oAampHTGcepUREcwrDcXi6dAtZHDLQvB95HSjobz+N8TXrQfiKIPx2tg46RuAb9F89u
1a5HP+htyZmy5XgP+e6gC9tBE354WXn28+T/kPcdy5HkyLZfFGOhxTZ0KmpZmzBWsSq01rG/X/Z+
7B2wu5lJVDIwXby7u5i2aWNbeAJwOAD34+f8zGKAAVMh9zh0NVl8OzxywyTsyzwGtF+dDmBlStJh
C/YfJKV6voX4Wv1dTECrQ+giM0gexbwOlkNk4uNpcnqxOsRGBwBVOiCRn+7yCuiQJgnR02to4Daq
Bbzv0gpN8OWdEhiglohqR2qhPIiMn5UpyrVSJbWfJGgfr8LbNgAkLwUXH+DkNm48nhKmqA6WpZ3w
xWjXSgpAuAR8djtetmn/q4+D2C6cTp+gT5WPIgBDeObOpW6PfQbZiGp8LcUe/4cXv4M1FhQY8bfZ
UG8BiPPR68pFxiErkSISOuDq0CICSPYFX0GhG6SoVpVxvQkRcj9d8JbmiiDFV8ECI0uvWZv8CvFE
CKeNnGXtTrmKEg5NFQsSeWBHAwsgupGhRfioLT16VdLHmFdaR+medbXOD9A2w+VCuU1SMD9VQs65
TaKZocalfq7ryKtKvLM0SBoWRgdKIPyItAcHVIVyqZQjRqNzUAbBmlsboE+aOxVo1EyyQg6JBMjF
2ZGA2ejAWL5LFNSrEzBQTaoARhP8R2mZPilLcRu3UAkCVHI2AwkZjWj6IRcVUFsRurHFOvXmoAFF
TjiGVpWArGlMCNMEV1tAnAELxM3AoYeLYOX6sKn7FgQ6KhjbxtBvDLGyoXeEPGG1WImM1VvS3GnU
7mWU+/tUHz05aPG+xDPUFO5VIH+tPHg7eCegWQFnBPf+nVEBasaJ0MNUG8NW0fAEfAsgp+V8K6rg
ayvr+kJo59eO9DLIdeVBsYuogCFHmMvZK7xSBR9IgA7uGpgaUPio2fKrEaA3ObW6WT8XQgr9arlF
37QOComh7+w8Bx5xQvqvHfmDMqQH0DeE4FOq1b+ATv+qWvp/sVlZAys62hoNyBmgqEk6H1frqv/v
f056l9vTFsyzH3qvtUqiqgJCBECbhsImCvt/1VoF4z+k0goKJ1LQNWQCQPq7HVPl/4O+YmAfoF9M
Oi5PKLMV4z8KD5FCHhzcf/d3/otGZgrkRH63CjAJ2LdRnce/SBRuBaeW3IGcS7RHa7DFh8IuPfDz
QCr2WrAQ9/0R/W4sMAB6SU8Qi7/bJH8/6c3sobESVU2GvOxtt+HvIxdUnB6SuxayCPb8LP4Ab+RO
xMvdZ8kWfUSO/WMZ7d8yrwnodqVgD6AcGhalLXEUg/U5R7I4afGqwROt4HUGiPEjBul3UwRddjJI
EEQjExhLos1v0X56iaKGm/iICozJJOtzUin/e/2OI6JgI+0SFBMXJRK6ikDUl9b3EjrZukW7zWuI
EY6ydQIkOAPNJJ9bM0cV5lOtGtVmgLk0NACIRy49fqmUkoFzorppf5882is5pVTTDGZAAQixFsHP
PbxzcjPwuWuCvjNAi+WjFsWwS9ZkbXSUYzahEknFgIKBAL4+FUl7RR8v//0EgtNAA+4GEcGgIaV1
PLdh2YKGYm6+d5UvVR3qni/rNs75xIkNGh8JcpVOFuoS+2u6ikavANYmeO7yn3319DVDFM6Oq8MU
lYlattvkUYcAVjKBG0C2VUgl9dPfh9TnAMJzq3M6LAJnPNlRYrtUYi7P8L1foJvaAIZvcVb0y3DQ
mgKEJPjHH9eHJ5D1pv3h1CIVLlB8DtCUUUMxBa0tnubGEKUiMkWFH9yh7crtN/mGBEnlSr5hmCaf
XjNNhY/BENoWvWgwDcsEfJp7Mzo5gH8j/t/7M0uN6tyew0UFRw6kuHleVunBVvxQ1fUIcj2v2yBf
98y/8s+tLW0LB0z2eAuZvc9fsCIy0ywVwMYBXAYKXng2D8ZilEqseBveV4klX442ehotA0JuGVhw
1ueXAvu9RZjT0dJ7ROwMwNgjOBM0yx0AGVzRavbtheSXFk/mGfh5c/D0J8Xi/eyeBb8741iwDoAq
QFY6lEWp+JaM6dJJcybbpRD/7HmIRM0KHtgV/yMDqapgTHi8GozNSmHw/hny0Sj5USf7Z1GkdAny
EqHnesFwwYQDZKN8R2TFZL/wWIpbZ46KD2MkB+SJuQCFCTCy5BIo26/F9KrS0Q6eMJaRYUOlMKLG
HAeN1MNnBw1t6F2AdEUPGt6YoW3EMkPFOWHpjY4rsBnT6RKatjp6RbTqft0jz7sEkqyyokhAZ1Lb
LxdzjYeYtGTHIAIt423DbwyQHA3z5SyCJf36a9ao8IIye7V0kPezq/lWNhpgZNwseIwVjyf9ed66
sXOXTLjCcWyUuwdzrWuCiLL/4JIWleSyegSvAdQwZRftoRfGc81QlyMfpKLnB4OUq5fIpEOTlgSV
CAnDAk0koLdJPXneTOK/vzOcmlIoNx8KDgJlvQTZ4ilzGr2TLCPTJWt9Bsm1amU8KuWA4TxASEaB
EewqVFfQaojKGuGITieGpU/i8ftaEeql020bAj4I1XMR0QE5X+D0+W3s41VgFY8lRCgeJgc3Wh+N
gSz9sHN7jCgHAdWuChCEpHykkBVczaFmZ8vqkzG8pu113/3BNj41QXlF1chJOVaKiAb4DRKF6CSy
OOF2faUYwyDsOx+mD9o0AFMJyI5WyjUHfV9TA7k3Gsaf1u1QePG/ovnJYCRqncpo0tV2QM5PPURX
qJX66YG/Wjzxh+pWXjMy3OLMawYiUO+rI0kfhxXhFauKsSa+XQ5aL/Wg5uCCEoQRKVhmqLAEqErT
jXgoIxEJzICvzAc5fNWUjSJoJifzTgr4w/o8ki/SO+t0YGQ9T06poY9LJe8LxR6Qq03A08AS4yPr
sGaAbO0TA3WvlkkVoWZPuoggyLSLbHUjXZMba/8obdZHI7KGQ+2iIMLLFylycm0kCrWtlV9UV1Bj
sHJruga27wr9RK+T9XaLRJNPeKs7EMRiSvWyBk3ttEidk6poyLnsDjbUUNzERRrfJ2Kb6SUr2LPG
TEVgkU+nMsuBn4iaaD9p2UFSFIaXnPdL4OTRhgLKOYWM92QRBei0gDgLJjJczbIAoWlfCHfDBLTF
aGfcRR4znokkwXPGbY4WqQ3HT4oG2m8cmaQ3C4wSaAZrNrKFqqYNGhHgVGwo6dyCpd6RLFDeHtJH
zcZ62qxeO4FcoX733+MPobZkGVdcmqe4KQSHbiP4AMBYiic44o6191kjpnZiIKPZcpzhuqXwLNf3
snxTDIxZpXrQ/gmax8FQm1GYOKhDBXjQtQ55VdWeepU/aR40hDwAi9b34tlbj8YfjVF7UeiBVgSN
DzEGxD0WMLK1CzSBm/0eCgp2dM9MrJHDZW2tqG1XxhMnqRHWKn4A8M6Mt8Wj4k0O5AS2rEjzyflz
HB216ww9SqGpji2hCGaz6b3JN26AdrO6B97umEKw557iOIDezdE3fRQPFbXmMZmDG/qgNkVUac3F
R09+aOZP7b5w5h2oP0Ax4jO53Ri7n34rdsUYznGNK1HnQvzbSR3jwoD2eOhU34EiQL+kaHY/DXDK
RVvW8/h8bHsftkZdJ6I5EeV4wEU25m4VND7rdwwnJS6x4jIaFdmqsBwaCOshf+iCoVW2tF28Dexs
1+zAA2mhsnU77mQfBAFW8wcX55MVpXOxIXBJshjBcjWBc/tR4HzG0EiIXBsaFbnSPFM6cAxg2Z56
R3PTLQRffEhbmbyt7tCPwLgisVyUJPpPDwnw/PQDKG1hL7OUSxSf3cHnN6FXXOYeOIPQf+PlbnAD
+OE2cNbHylpFKq61Y6bLwiRLNvBAVjzu1eGAugcoAVFLa64N7mbd3NlHwunaUaFtDORqChvySECj
8oh8keAPjx26h7kDZLEgli6NpnLXMl51rM1Ah7dG46JCh8cs1Z1u/Brz6/VhrX8ftZqPCzjKSyuh
1IYYk91FGWjAH9a/vx5HUID4+P0J3axyVAokw9ZsyCW6/68u0SLZs587vvaW+zq5rRiVmGbQWiR2
jCcZBw93IV1kroH/aRe5Zzidg4YSt7heQJJyB8yqJzNeWuv+qIlU2JKAmBEhdiDZEigaJuU1Syqv
kHcBNwDWKoMfgGGPMbNvM3IyYgCMZJRysXIiZrZyJz/ctBtcsP31BWQc6ZpI3coS1F+zcMAKtg4o
KqEZ6gm5me/5W80jdBvljrtjHbTr1yI0Q390mjYQKyXTMTQV7ZCgL0vBS6V2m/WBseaPCl1SvYDq
qISRLoX+WvGSpJuEuxGIqCLQL/JrMzC2GuNaiUf/x2EV0GJHRwBmUtTRD3nVaH633AwFmsf8EnyN
NbRb+/36ID8J0MitkY5X5F4pr2yLUavQACHb6Ly7BjjUA4jFQyuHO1/16Co0y71uinblcXcawzSJ
h7/vyKNl6pQtSqk09BYEOCiYQGOBu+YaKF712Us/g36/KUVzfahk9tbsUX7KS3y5QKgDlzOwSEFk
VLK0qtuCIxRInpqx9z65VB8HR3koWCohHIr2bjsuuYsu1y5zOT2A3TFHktQALWIEbjlAh6LithiA
FUZ7wfpgz++Qo33KeZHyrRNgeJDsy26F9G4AG6fRP6/bOH80HG1Q7gpajnqsQENoL+NuyA41737t
+9SBCraWYA4jpKbEfHZbfrmaZBAcrttgzRN1vEFACox4xkyqdbnXgsWOm9ApVkWMWMLyPRJrTmLx
VKtT26jQqNDRR51IkMJoequMarvW7tYH9Ek4fl8V+mIOrflMaXWs/HIpbyE770euaud7AEQRjmM3
tA3GPma4AX0dl+NZ74MFSTexfOjmPRfcMkZ0/rV9HBEVKLgC1Btp18pIu84OFAW3ja94/Qbys4xV
YjgDfftOxEYXIPol2fpy6EBnw98b4c/1wbBMUHEBum9FwtUkQ8krTtUPdhHlwNxrjK3zyWX0OGfk
d5w4XJEv0AULJyyKN9jkeTZ8R8X7JrUmC8JB9myXLoin48f10Z2/4hytUhGhWlK+zCpMYJ9ua8DU
cgm0zcFPwiCZRbYRM9MJJGavxHSaZJtQIkjIj4u4e0x2fwFkKpJ62Q60ipv6krNZFWiWq1PRokKF
sq4mpGLBTNhX3/LlZn3+WN5BhYmaF2ddiYG1aHXIDOO9IICZljeev2RFpwqEHPxcDLhUtpPmkpPR
6vCigYtx3cbZwiqYL/65V9B0Q+KiJ2W3oLDaoZYMAk8ncXW8+5AdxIOv/6466/YYK6NTMSKZRb5b
+kq2QWRbQxNIvVr/PiOA69TloRtxw+1b7Fsh+s4Pg8k3YGPFNaI2VPtrlqgIoYVL3WjkQcfPm1za
VpoITmOPrxvGCrFmjIoQLURm4yTQZBvK8NAhhK6lZn1tJFQ0UEotUrgYc1aOPfRY2wcwR9/0Wn2j
qtXDuinWqUdUTk7jXa+UA/TEJdk2omZXg8QY1DCe2KC7LeGg6ybxQDr3YX3B1eJe6UP0axe/jBoo
bRk8mF38jfFzGHFJpwIFYM98o6QIhLO3uPVFAd+H4tBe8sBp72UeKy4x4sZvLE1TPQYlD59pCyhL
A46exSbkWvz1UZE5XAm2BhU3pkgoKrHGlsYjBSLRPdgdF1vIwFkL0pmQ4TwsY9S7BA14sjgEwIRB
rOyaj57mRkQrmc8NsZOkPGPPMfaCQUUPWYTokTqiNGO0m0LdZtHt+syRuL02c8RdTk5jURnKRVES
POyafSht5fx71biB7jbTpdLdKMHrurmzQJ6T4GuQ8Z7aG9t0QbMkSXYEW8kPv+HW5KDb0fyhXnYP
IMC1C0t1AifbFhaT045M1tpgqcASdH0L5Wn4Pr8tbwrk+0B7seFd0GJasf1la1SQEbIZfR1th6zK
5YiE5uKjQWOLNnoLErIuix2Qsc8I29PpvGZzOU0AvuBuHWza9DvIfhWQD68vHuMOZVCho20hUNCq
mD7wIG2gJ21qo45Oxuh+mCGeroCaBtwP6yY/qVu8H9Zvyk4n/gKxD15ZePg/uBlsIkET2PzzsBVB
Qzb7kbdubX2zyTwVRsaRn5OywYppybd6ekprRnV5fZFknoocUatCqZLUWcfcK7WrQPvOFV+bMLB7
fXQENayFoSlhY94KLuGIDFxIcpgAxpmQCWGEQsZdChJGH62hVc4YdJK0/xuXB7QlaMLBE0egQqEr
3nxtgajoYXBipBkcEpUt+JVqAUUsI/viGlExQjAqOdHnSrLzDIqA1xnv5L37B6MAnh3TBUQx/9uN
TYTudDphFGOJItirFjOCLEXI+3fd9MQANU1p1Td9EiEYtE7gGZeaW4Ob2dTuW7feC060Ne4ij2MY
Jd/8Lbae2KTmDbw2ZVgqyEkOrQQq3eIaLCKM1ScBc80EFVATBbqLaGxC8Qsk/KX+KxY2S/nKgYp3
fX3OZztPxkIFU76aBTRlwtC8DX0QBQENIXnGlg2gORsQjobeGI1PolumzENX8WhUi7vvVT8Ci3bb
hBljk7KMUN6g6loOrnASdYqfKuHxVkx0ajKmjGWEWv5uxhVsKRA6iY7GBsfQDmzKdvUI8cb4DkRh
38vLkBl+GD5nUA4B4r1aLhbg7MQM4rybFOKxjGGJ6y5HH6t8HvENmPX+Qll3l+CCtkhJEmAqwOpY
BbPzh927O6DH52M0raW6j+YGfgdJFlvfFnZio035UG5KuzqwcDjrKybQRRhJL5OhrwnKU5etHMm/
lldBDKh9bQoFugiTpnK4LKATtIXLziY0tNV32VS8xclRyWIV4FmDonx9MKIQQHF4xDBs+XFbZL7G
KguyTFCeno6VFA8yTEAeXSofFSintYwcPcOETLzyJCwEHDKlRacDv4QQlN9otQXx83XPXt86Ao1f
1tIhmZpSQ+QpkMS+EQZGJuc8IuroyzK1Emkxjq0wYwyKOdggkbKBinqqkQMbLhczsvmNukF7qDNu
FiswczvaNtvKanmTBQdhzSW1XH3U8TpaNjGRAqGFmOIt5Lu/NpdUGKp0Pqhn0IPbS9NC1QMiTaz+
h/P3LNRg0e0BglVdou5Z+cSXmsbBHZZL5TJ6xplkB7biSApQChmwNCx+47PucWKPXj1RyJuu5EQ7
nWd/SsHzUqWMY4llgloYfVLyQSC9aZLmq+Jjnd6tr4pATunfrgsnY6CWpc4HHtJDgHIm+9FpX4ZN
ZMH/PP42elw8cBluIItwrSjWH5WAT+xStwdOjSPUt3PFrsU7DoxceeunUNVaHx1r9qi3WFoOeqSk
yGClfWanwd3c/vqaASrhWyxVDiwsaT+JQnNqrtR/STL99y31OE8y9dpKIykTqtSANl4MSto8Dmxw
Itno234BH6yFVvDbUFO3AZ9cF1UAbZ5mG4Kxka8CBszw7LP25HdQp64CVfixIi1NMpC31a26WHq5
T0LF7LWbJUwYC3c2Hp1Yo2J7EUCbSExiJHSEByUFJ8qLPjPegKwBUcFCzTutliaUk/t2LwQbJayg
vRGbinynLofQEBkb+Q0Is7LR6FDP6QvhFICrEMy0/LPYk26/YQdCPWtyOrBZmcgtWuB62SMHyDDO
mk4qivDQq4+4Cdl1UZq9aRB+pmptparBSLKzgolMBZOECzRQJFRkjMkVafCDUDqa/GoOzWe6mfgg
BL0CO0RyzeoYPp8/PnEYKpwIKfguZg2dyQ3yH+KL5EetNUCTzJUsULHfyo/JARJR65ufETplKrp0
pTJDOA/dHS0IjyAUuG3jLQ9ZMah1QX6KcVVgLSEVadKiz+UwxNTGUG0B7Um3LULGo551fv6mTqAb
UPwNES4JAo6kHMPt4GtOa4uu7IeXXz2vFSqmJAtkKlsCwya3H+DATVDl2UBymeQuH7GdhLjfyhak
Ee9RMmpFppE0O3Qmcp9IGYc/VRv43hfRTBzIM9nZARCPdTdhBBpa+GdRRQgxauTRB4khaNzEVWGC
tKeNriZ+M3NP69YYfqJQd5IxybR4gp4HGLP3WnwdQwiVGZ0Zx6pChZMKcGy1x5MS1L7RTVhnl+jk
steHwfRFKpQsS99XsYD3OOdnG32bI0cHfml/wI1E9dNblfGYYOxlunnVkKuxUzXgfSTQk7Toza/B
N57fcKMPgV9GND5f3D8GK4UKHFU5zqCfx9hqB7QtNulE4xyCvVbt1o5uIKFpQYHvizcuuqlPmNUS
nEWoyHSEBnRXda4iMWaRscFoQHskjYKaDxjYzO272hm00FHCO9CiMbYUwwFp0Fsea5ocTbAziHhO
qCDP4xgWWCMRPz4uW7nmUmEGlA/MRfyyjWOU/vjKRCMSyxnIl1aCEt2ingzTEKugDEITAO4FALYi
yQV8TLtJtqGdfl/fVuSUWDNGRYfQCJO+glwECksE3wwEGxqlGyaBB2t9qACRaE2whDkeFZBIFaab
/k9apCE5ISuqCKYb6Oh8XJ0BjRNoiK6RLYmJn+ng5GfJEp0PQCc2qAAkQWcjTYUW28XFfvFBEb6R
7yA3b0qWuDPskoEDP+twJ+aoC4wm5kjMcTgl+DaDNJtN2L9AtbaMjEP+7PlwYoeKPaAL0suGZM/E
bKvpdyJYcyFZs+5lZ5f/xAZ1V8k60UDTE2zUIICTNmnMuAudPVGP36chcpMwjvUcYWkUwqLV3Y/l
qxS4vTxaS25YkLlfHw5jymiAHNep6RRFJJclBjZoFkHGn0HCcWF4wPnE5smwqJgDdq5RzCN4NaHH
CH3g5HZgHfUiH71wFiuxefbAOzEmfdxCvSp0YkHQ0Xr4FPS4nHc/uWwrggQNRdKv+YNGRZ1M4nO1
KrBeWKisuIC+3/oCnS/lnAyGjgeNKuO1CAPFnnM7W90W0GLSnGWbWiDyxOvqXYzpU+YWxn7VqPAQ
DXidCgnmL2mfhGqjhdCsNzYiqOPWx/bW8/xbyD6OjcaGCHwQxUaGSytKlU8DmrWgxnE92ei69cHb
bkeAw7z1qqlXmtO7yHWNtmRBLuB2cQZPsIqH2Q4e2Z1BjE1Bg0mg/AG6YgEnCR8+igpYyKv9ILBq
TIxAYlAPhLEsAoHnZPRpiqkjQH66LlJvfX5ZJqhNF/WFWHWRivuy+iqOt3XISDOcfxMf14+uXhVC
AXlrFdWrxhZc0l1BmocVf/CnLYHSZR6PMknsMju3yA9f8RsaQxJKSZVLAewSaCXvvHVqOpCWchMn
dIWvhUiD3oA8MLFdCG+IwtHmsmgTx2jVVpjtb6xBUbtuUTW1LipsBrSf/lLceAuRlEMPTp3C+V+Y
QupMTkADBW0hWCv2UonOmMVXnOEX6adovP8CJsAIyTRyhIfi1jIMpM75oHvjRX4dQAtcvCOtTdlN
8Q1cUH6ER+rEytqwtgB1XOeNKJc1YTIRvcmGcKZHlOygB+FCssRqb9kjPY9vet8Tv0FImpEzloVg
JEerfqgvMjvcGuhlDGwAM39AcwS92BCJB949dQ2bBXJmnBYQtvx49IVqZkhGgXlONst+htRk5CoX
yrfeVgHHUDZ4fCGomethZj1cvknQnRarUB6VpFDEHUIIvaC9lApvYT2+zhfkj7NKP/1bFN3GVHmb
VeiI4HovbxTcHsiYvjYY6g7ZdFqjlZWKXTihPwaCIiA2ZaSbz7+RTwZDOWUcNZ2YhLChHqDiaqme
6MRbUDshNxT40ha82GiFYF3CyUc/j5noqProGctcgEkVgmr2pL4s8WUSNlAsv5qlyOQnyMC8tvVk
r08lyxnpp2wzDnLd9TDZoKG3umtRswL7NOgIwo1uatscR4PCsrkeRWWaDifneLnvyDAJ8gX65E7z
qN9pINCI/GSLJhfGENfjy28kbJOupJwwwJzsjQ8gKDiAQHnHXfQu9HQsMHxn3sRKzZ7PBx/dRyW/
6aQ4PM9TG0U1bBIAL2TotkgsXoRea4dXpRvbyYElz8tyWPpNmkDkqAaRJIlp8QXJ7eubxIVahp08
EH1XGd3Z0lXLiivr11BZpQ7EYSlnpL0Ry+YWzMZhaC7JIVecYH5dX0RG/FKpo9AwgsLoIw07Q/nR
jgfVgFz3Yd0E4/0D/tiPazbW6LkLKtgQr4lbEvrUv2B5wX/R2c5ySiq+lMsMfUyy7+TheUYWqbxn
jOb8jEHWGB0smgEB0o+jWRahARE+GjNJvad5Jnw1nJN8n6zmZQCvowyGMBbQ8LwzHE1SB1ukTTFo
5yEYMSgtqP9DA5RufG42Q+VEamGvD/D8BB6NUQ/IIEpmUFaj+J1PkOMKzaBr/+jMPFogv+BkD08S
jzK/iixSoV9G5aZLbnOO8eZmzRhZxBMTQg69kTZCa1qZ+np50+iQKELPhsIqwLEmi9qmVVxl+hhX
SIjVe2jccX949h/nitqf6K8L5yAFCXCQGte6nm1U5OetUQXxRZ5BSUAdzSJOM5M3MiuXout1Xzh/
cz1ap3ZuJlYj6HojxL5E36o6uguqBCqDkpm28zcu/aNMtnw0R+1dY+4WA0DKNy5YNXSz6Qa6Z+sj
Ot9XfbRB18KEJC9EhXBIK2jD5B30+B4g2HMVFKawJbBd6Vl845cs/XXD568g72Oja2JCVYehQUqo
BkRs2302PIfF4zA9lAna8TTRbMJf6wY/SXQeLVJRw5CbeawIagYJe7t9wbXYlZ8LP3uBaLg5P5bf
1+0x4iJdDlOMOkrFALtajjd8as/FZdYzQhNxt9+vcccRUYFD4ZdS4zsUc2bodGWx03OCJZeXUb5Z
hoOEvsn1ETGCCF0Oi+Vy7pQIYIWgLx0h3LWL5gkQxfuz1O1xWFQQmat66hoFC5VHtxzyTXxuxYnA
mLtP3mZHK1Qk6Xmj7UYJkzda1Z7zIUpjdU8B3oTDTrsHXXVtkxt4YbYbeafhtcjwf0akpGtjPM8p
QlEboq3XL1z3PR8e1heL6e5U8OD4SOFVEWWwZENIcmMnskWSOrNlN3eVZ1ZjI8Pd6SeFAtGloVFA
MliOL2EQmbOxkVhgy0/unu9rRj8icuiCth1hVCKF9NiH2L0XoGENNUQr3RuAlVSgHGadaayZpJ8R
MyE3S4UQ5GaRRUCruZ/Zudegwr2BdJiVXbP6uxkbjS6VhfUYi8UE1xRETGQ3EmGsTL/t5YaxCRgB
hH498Hk66lUPIISsDaAmhRwICg0tMpzJUyhp0FhlVUzOo4OOxw39eohEmXAxcLCIzP9UmPF1JUA8
4Ir025aXYPeweTtxskN02JWsVCFjy9FvCLXnB7xCwXFeGcNDKQcmOsAY96xP3mNHD6WiSqMY0ChI
eryGNsbTPIHxL7UgFD3bF+Vz4vihrTasogBrEcnfT+52UdxnNXQLZZJ4vWyd8iLfTr5wY6LUbhPl
gtr+i3d86Rje84ZAXzl/aD78UY50oZoA9VLMxh72RG/JdJvOVG7C685sbciwXeJZj0wTycaCZK1g
jJ1xH6MLZPmYQnKvBmgwXgpTnK+NClhYtTJBPtgACbkeUVknBl0fU9SUw2YEuqxxIVoF/BXYkG3d
hrQU5hrqnxa05QFfRtvibWjHjOsEw3k16vYSBgVvhAM2Tok6bX+Ixuf10TFiDs0pkSGRINc6KAMW
dGGGr3N5PfJuWHTOuhmGs9IlMn6ulnDMVXClNJrZjtf8dD+Ez6PyvdV9sRYY/sEaFPXsCbR0qvIW
F+h0COwSNaMcwkyT5C4Bq/THOproOtmkBWUK7mU8TO5nq9mAi95TcnPJTckLnxOCdLED3mK45Hn6
nmM4pXkloqAUpkAAfIMwK0Jq/Dq4i/e9jbSyD7G39aX7pMLzHts0KtDEoZzMbU1utMifg3Z/w1uk
kRUBzi5Lk3cV9M32kElhtXF8kjs8GqauMn3Op0VVoU2Y9yA07Qt+eIguCU9D4Ae3JJktoCLO2A+s
U59mn8i1VAKE7m1qJbROLjsCESx8kj1PXa4ymYk1soNXoinNRKFnU9LmZC0hu+WIhKnyBmrKbrvJ
3eSeaY0ROmkiikWLgspoMKekbBbvoIzhQp8KIoKmYJH20NDOELEVm3W3YcQxut0xXYoMhAuoJxeD
N0CbMGHde0nuem0ayQ84OQ6NJdJyotBgZ60fczdhu88rS4kFyKeFFhc96Q2oMlPWScR0FyrUCLxc
APsImLXsSW6FbaGgh0qxWntyStfYTBCnGxnvMcaVWyfR72Sk2pSqRa3jhl/p94kxWQLE1bj4i0ao
C01ac1Dz6XHlLvqtIPlQAWxCnxFYWJ5PBRY8VUIhXzB3nVvtYz8GnEG28Yh1SCc+K5qwHJAKJnIB
ovq5xusyEO/44oXjGA74CZDhPVrRiAFeDrKkjXB7jzaqp5ngugVXXW2RDh3SL0g4DiP3xw9gf93C
g742IieR64pd0bz9hQsi48RleAmNLciTSS1DGV6iGFCufh65FzSIrC8g6yJI81KIgqDNUwonSRCe
+4O0J1ng2FK+yXeSV4C3VQAbLdA9P6sfij3v+i9mJmjsQVctk1AEPYpoGtFW551+gB0995ukY/Xa
sOaTii9zOUINjrTt18liNdVoVobhTCKLhp1lhvz9ZHOXWZYZ0Qw37eVdCZ1TLnsQWO9plg0qgLRq
XMkC4XHUpts+vxm5g9iwHkQk/b8Sjume2b4cwDGTwkayIWAelMCd2Ms3QGMeWG1q5OeumaLDCDSY
A4OwbTb5YLVTa3FE1Ts0S5n55pIYpqggIhajyAUEAAwIGxBKaKnXbiq/c/I7yQLu5JYVtBgXPYEm
oxDlQEtQhsBFz0AEIfyz8h15YGWASjCNrcdjgWamkPO8ygMSIkmaRQRvff+TszpA9MR9dWAh0ted
UKApKvpEqtvFwN4N+MIEfWmpfR8garMeoVhGyHqe7Ca9QIVdJkh0Q/hVKIc8zswo6RhGGGEQR/5H
K12elShQYN7mbXE3W7UzW6S/JHP1qxr1bhmdV/vABOz9m+6DopjNYs1aOCpoFFo0FSrp9Rqt2RIt
wqoob1Q01uJBsPszdMQ/55zAU9GjSwO+5gaMthavl0E0I+l6gGD1+sKt72mBp64fs1zPqdbASC4+
ya3Thz4PMoHq27qVT0qyx7FQoaNIGzx/YzxtBMGscECntVnhfYp0FAAYQAaVj+sGma5CBZBuEWMO
yhek7UPFhREtSI5uK4+5F95rDrgP90DMHcDyaQMYYSceSyyR8ZYT3jA2JxsiDpsyKsgWrx3tluD1
CDoI/3Sh9KVZva0Q3MmPaPtncNz3iX6Lcyd2JzUP5Z6QLtXptuSfwvliGF5FdNZwfyI5KKKv9O/C
tPC25iemFKQZi5Ejl4Lr2uEt8m7MrQosT4s17+GuDuv8+WxRdQgwQYxVpS12LR8CuEnguYId3qBm
gE2Pps6dcgig5hIB8ALCxxiXIehK45U8PrIynMRrzpyA7z+ACkBpFY1RRDC0JLtauISkPPJzl1W7
+CSavpuhnHfRVKnXCUhi4LZaJJh5uNdbBlrv/MZXVdDiiAJ6ICgbaZ1HQqCL6AcuQ6uMc0eY6zu0
cnq5kjCgq+eH826K3guKUBlLMmLWjOpygLRUBdGs7nl9wzOGQ/v9KMUCGnmQXksgO80hTdmLPxvu
QkRTz7qhTwq6x9GQM+LE7aGjkwzSiDMACGlH2mf24NfQCtTvSJs7CiWN9Sv6JufmH9HrApjz94K9
PZBP7PZNqjQh/mhnim+k20xg3STPOzd6WyGYq6m8RB1uQSqL+fL2SgRT57zlLdK5yV2QuxBqxkTv
AoSdfognI7oIGE9UsnF+31hH29RZVwRiK+LdiI21WGLwE9RnrGU77yBHC9RB14pNUPYhpq914htS
rpM0E1hmV77rHOii2zLUSkJTsf/s+nW0S518UzfpfEj6KDk0gKU/lvJXxuy3Pf8GONqg9nIMEe9Z
I9wL41a0wLG6zb0f0p/rEMnvlmgWARC1d+2YwvnLZhnNeE5yS+FHJ6nKzfo2YyyXTC9XEy953AGP
Ji7TZgyfFAVVuj4w+ZoROM4Hp+OIqPXpywRkH6kI+UrOEeLLqHCygQVIO/+aOdqg1kcIo2IYO5yU
BLr/zxtNtVV06ucuZwuM0P7JbevdHo054TlgojnCQTW48Q0p4aKAA+aXxsS5aEmMCSQrsbJ1aaBJ
mapzPIJ+GVyIhpXMkdnpOPrF9oeEDkEzLuK7dc9gjo4KwHo7dFNeYXQEdaqCL0y9ClxsYgdXOkt7
ZVhjDI/OGk/SyBd8i+ERa9PV5EquthMgVNdzJg+J4+JGBMGXaWxYN7nznD7HvUZnkPm0AvWpAcsT
hEELNA2kyCLHB+gs29Ou2umQq5us9Iqsaf8YHQooeoAnaycwybXJFlhZYTqlLHd9oak9fgh5rhLd
PFTlrohOqXQxgEUcL3I0z5nS1f8n7buW48a5bp+IVQxgumVosruVZVmyb1iOzDnz6c+C/B83BdPE
N/LNTE1NlXYD3Ak7rCU+8KhSOGHBoP9/FfMqWakKiUCyMbvF+D2Xvu5/XY7xG0zIC4cwmSa6KRHO
i1UnN00LgOKOxw/Jk8IEN4QdRegCnKJrbqeo8pbmSVmGw/5RNvVUFUVdk01V1dlOlWLEgJgKO+Io
g3yvjO1NlBIQf2kROZhi967q2Uoa4zWNJgAupILsMVNd0nweg28at/3NOxHjNScDC1XJa51X0iwS
XYfpPTHstg1sLc15vbdNTbsciO1GYd5w7NoKY3oTtqdzZHS5rV1JXu8kaLgFtmKZH/a/1/aWxUoi
M9crZLGKqcaIwEmXoNZOPckzULsgZ95rgt7TH+a7EsT6yw5UXxqBILqr/YueVPCSE4+ikHsgpgYk
GNkiEWzZYSAvsoXhxxgqVhs/1YIzT9/N6r4LD+3Ia59s5gmrwzEeopa7EryFFfKE+TbMj51Zoe/w
kKAVvf+5ePrBeIpMVuNi0DBOlgkns0OCyquQbDqJ1UEYJyEFs2qgyk2flsYJRZLICirL+N4h8aZj
oskPEloVt6TLk0ptcOVgpzSSCynFhEkue2r9CID5vONgOfBujnEVWjLIfV1jNFoU/V6/aqqH/S/D
0wDGTeRGNUqtORBHb1VLj0snb09F9ZDNPJ/HEcT2ndK+0stFwaC63OvADgXCb6tYqv646C/7J+IY
LNtRSqdWTEv0xjEBMByXc+hRxpbqfdtXF41jm0p1NoH1xoTGRct5VG6k8LrqeeXF7WRtJYRxCiQk
SpVO6I5Jj5oX+8qzYA82xNAptNDhjhJuvoRW4hh3YCh4N2TYQ3zN1lRQ3rQF5GF7GSSmjcoLGvTH
73hWdlsVo1mkiGixrXGm34lR6JkeEKpsIL5wXugcY2UBWJekIKNKexTCIgFjuh/sSM7wTOft6HAC
L9tSKgNt1lEJQL0meeiUW1O/LupHufqk9PlhX9N5J2J8Q2G0AvQc2kHEo5L9yBOrlzkLgK+Ip3sf
ifEPWRjViUKxcn89vqRX4nbFN2+MxAo+DH5s6/cSUtjsHljxB1OxhHN4y9uo2T+owbaXSALPHpX4
EVJu5/mXvnajlnNQnggmnyCKKgU9BQcfABFPdKsJnnODV0bhCWFyCd0Q81gNcI5OOESNGxWJNfY/
/0Up0E9kY9IcikuC17LU1Ye5Aj1ppzmSIrr7YvbjksE2kyaplKsgxTOyHp5KE8REKecZvj3P+NsZ
GSK9zFVw1cR8kssCEipnASIPRX4J/ASLHw/5SwZ4hRCtTFWwtJv5NGOTi+cM9+OVwfaPhCITgfVG
qw7xlZbemEbg6OFz0xBOavQ3H69rRNKAbcs+ketR+T8UJdPvsS+cgepBdUH8iN6KgAmn/c/2Fw38
LYzRwG4o5GShTNiT7ATLGXS1Kadc8xfF+C2B0b85zPtJN1Hj0jVg1antXTHwwiJPBP3/K81I26iI
Q9reJgQTI/L0vYQz37+nvzjx36dg3J5EpATIRhBhRpUvzsvntizOeVHYcRS9LIAA3Rf3F2X7/+LY
5KhvlLZTR+yli833NnhIypupO5gRtwVMP++GN/8th/FyHWoxg0CLIr09Ha77E/Fm0IcbJ4rRi9ba
t5DWqnuHTgk3T8UpPPA6e5xPx2ZNGHhJdZMyPrSNrVTPoIzh3OS+API6rLnSDTmdQmxDasj+5Lu+
+EJyiSNgozdpADQOJJ8q7fughPRW+zpjqotCQh5Bu1jtPajSPPlOvA0w2FrcUKdUf1WO5JpblvxT
Jd/KZfxhm8XYbdYLlChudUe8Tz8OV6qfON1ZeIo9IuGlQ0E2x6//nWjkrVyqu6sbzeS5aEcB+bQi
DK7Z5Q8ga3jcV/+N8eS3MpiHVBUpvZRiCMKZvvVYYslvRi/3tKvJFsG6ONn1MXMLbpf5z4fCW6FM
+tTJgRotDR6lw8E4tV7nj+BMxlvR2z/cn7b9VgzjSsCsAWCnGluZenoVauF1D0w5MzrI6Ez+iyCF
zZLSJsNquIEXlqShHqeM8V2rNR/CqrmrZIET/jfGCNenUtghHD00RoDNGPLr4NQvImh0kx8kK3HA
DQGUCFdEh8OdUOUVX14RPUDD92i4iSXRJQQ/vpXu0lvjhtdj/tP+3/4u6gFX2qqrZdaLBmqSnRpb
oXhecn//ljm6CgqPtxK6om2LusTDD1xodP6IInUbxwwY55Wb3QDJD/3zyK2f98X+GbjfnovxOhGm
XHWjxtMsN7H4F7anReuPtRlzvuu+smK1++3h5IWAAK7A3HVFHpTIM6vFSc3E0lSdo6wbac/bAzFu
pS2XOiIa1jUBn01xYKEx3Vk8ml59yH7wZsY2TR2lXV3SJYLox9jgnM161wL7xWnru7k95+XHqB0s
UwFneHxfqGfScj7X5j1eBLI9pHDJKzWlVGgkvm6T1CK6egwy0LLEPKvfVPiVJCak12DnkUzVQL4v
X6XkJub1ljcVb/X3GYNSiQTcLLrFKwFhIMrIoR/Lz5NZcOpcvAtjrEqITDWdaIVQrUdLNe+VCP1z
7IbFHDm84zB2VIdNWmYtNvTr8SkDBwsxU2scv+8b63aOsLo0xoyMri/NpUeOEPwA7sTLL3DZ3AZx
5wntJ39BkWO6qbyIk3vzDsfYFCprxhwPqFWbZQIQgPhb30xom6u8cu7G2wzGuzofE6/TJTPkRFII
4nXgoZ3t0WJR45tP9Yt8p1nqiTKeJbZ0W+Fl1vLKARvjpm/FM5Eb+NiGNA7QSYogTXuY+oLNEPTS
UKfSlnd5qtVhGecxicM0oxD3K+GrsaURWnQIjkKQBl+LHzxwWHp3b3P0N4djV5VztVmaSsOqch8M
Baqk2RdTLN1UT9woLW211znJF0dp2K1lkubIgSK4qticD3moeKOsOlEmcRBPtx3+5RrZPeV+6pNG
72Dhph9/oa0UCrBEemsCuU7l8abdNvopb6+RcSiDDLprKUdKGQOUtEpSL8hjJ56BIaGGVyEiHFH6
jwLmlQch+rZv/hyXzO4tl0Ynzs1E+6KB7pqmesoJry3w+o7Z0xLGw8TyLEszweD6aAMV4K5wajt6
LM7mPSWomf3OjlweSSTvWIx3IZNIx10nzLyJqDQqIdpT/31niH40sM0pmiajFsKcSgkqVRZK5MpD
I7tjig3WPLlSVfnwng90EcOcJNRDVVUjqGJZ2VF3Eypf9v/+X3T9IoDxj4M0RmFh4Bz9STxR7lAs
W4qfpHvxhZbSZdPZl7dtwhdxjD+cVIy3SXEInW6uYkzFCgeTB+ax/fEvIlgnWIWxauTYTpfG/A4a
7sr5xAnNHBFsEUStzCQRSpBHRMpVPtyLGic6vrKE/Wkzv8/AdoYqYV7yIc9/bff3n+vQ6j1abqNs
pzogWmmjY34+dS5weM9YUY2siafg26+Hi4azBZAQVDVmnkL1sBN6EKwI7ByaYIXX4nfyOiSIzsdX
/ViWHA3haSS7g5SO01jFFFmftrFjd/m6oCGaW+TW9Eqgnyr9cV8lt6PY5a7px169wwiwF6NQBmPS
nOE51EfWCIiP/gmL4ab5sC9q+2yY19JNTdFkncWyieR+qLSGthaBbCwrxvc4VM/C0Hom8JgcbVju
cxI4cQjUFEO9m1PRbQJewr953tVvYM8bkmmYF+pS8sWuR3eSGmcRRktuHlOZ93jatPeVMMZNpjIg
qvsJ7kUNvaZ5zNujGX/cv1Rqz3/YykoE4yJ7SU1DQiiI2WE99sAL0zwxjKNcckXL886k+1fdsUYN
hoKONvxsgCeH8ZBAb9YEpW3ouEh3TN3o1kTZrvKl3Eqv6mNoN15wI91p16Wfedx0laYae3dJf9zK
FtphKGcJAQ/pqnSQU5RFyqfQG1zM+R+aU3RS/3uvHWH08vHYFLKUNXSzCjhrQQqtMIqdSbjShGsh
ie19LdnOxFeSmNdnG0wA/FZRlhCL0s7IdGcUUW+pJRaKUqwYj1PhFZX2YBbt05i218sc8NLKzaix
+gXM+3QIcFRBAexF5xiebOM1AB4PcuxA5dmgjB0+/neQ5beXyySWaVqig/dKSh88B5ppjdq3gtv5
51g4m0KqYwhi3wmF+kzQPT1LT1WQ23XccUIiTwzjSCYj7sYpUWXgf92JaAREn6d3jO++vS/GkxRJ
VaiCjkohHQFF1MWmCcZyPOFaP3We8Gl53FdJjqVrjEfRzd4AlA7EvZbnMX0/HsDo9Q5ujbenYhxK
1FDKqR6PwiROz8HYYjJH/M+LH1SEpkuqhiXHPxhWzWLqMhlFMkdUX/r285T9zBve5uG29VxkMNZT
pVkjAV8bO0E6cnqMnMktD3tk+4NcRDD2ApYGLYkoKqEq/iDdgxam1tTZcv6lMB7b4L6JeM207VB8
EciE4rxopGaYkQ2PBZgTyy8L2uyV8iFPDnn6sq9sPFGM/Zj90pV6hQEwPKIxOVc5cFRHo5caK9RT
D//xjyrB2NIytXW9SJjWElq/Mz/V2WfT/LF/pO3a1UrtGAMyKqPR1AQyRpucBhosgZZtAX2DHH/B
Rfz6Z+Gp4mFfNE8ZGZtqRTUpJgpS04OBtf6shLxxR54qMoFYWCIxxBQahb/6ldQoIPiRfV7HjCNG
oRggq3ivZw0et7RkShtL6Ym6IIr/zWssbTvv33quMLFXzZNF7AtEvr4SbmaQMwpG4Ydj+K7H7EUh
XltBq+PItSoqNWUVEE8aOsUSSBNSOz+C1P4xs3lETLxDMd6CCPUo1QV9OcteK3yv8IVqToTYQEF7
41gVxkE0ZAYSa4Ia8IB1hOH2tXVzJrc0HgVub1fvDBaXL8W4iQigvEmIegeYV7yik62g7ux/Mh2F
cQyaWPfjPCLq6e1xMe8ygfPG4pimwjiFIS/GtutwgmDxg+rzQp73f/9fEsnLFTG2n2RLQxRzJiB5
aI69F2AbNb0SvM7j03BynLbCeIG+I00mdKhjkeymQuDGl08fx8pvNC7sDscTsAtfxEzkJU/wWYIn
AxMXIpqFU2whq8Pao/6UymCSxatfclMsBWJM/sP+pXI+Got9bQZzGGUU92TIKrfqvi2tyFE7nimx
7N/GEjSRnqGaOtrSwSyt1spAXn1OsVtjzuCtSJ1Fv+I9qHi3yviIUJzayehfUzzlAPZWX/H+l8Y9
Vbk/n22/VZKligUFwVQ1AfKISfuqYXFz/DANTqf11mBe6dHH/W+1XRi6eFnC+AhSR/OkCwF9cAfe
clSfyx/VV9pTpn2G7KQdQEFPrJA3EsTTEcZx9GRK6z7GfHneP7Raar2Dgv6Ns2VXEZU8UivANMlO
CLrI5rOUPsbG/f7dbZ7BECVVQp/TJGxtCzQYplQpLWpNhmnVujcvX/cFbFeYVhLoL1iFQN1I2lhF
DwhvGAp+RgsV8+38StoX2DxmlM0QuBLGaIJULklTUKS1bKgAW6GeSI8ZA5PX2KVf9g/1Xolhvvyi
ickvmHpTKoGQl19VU2sRQ77vJNHav79NS1qJYqKH1kxSpKoojtXpY6L6AMe3SuEYC56gnvtc4zgl
3v0xoaSpC7lNJKQQg+bGdWF1ky8P3/dPtO34VkdigohmZmU9lYhXpq/dZ6VlAJq59LKv2U8AuC0Y
c4kdXnd3/xYxGftWCSO9mxdBhF6Y7fNiKj+GsbklcgyybLwRuxkW1gX+/jH3r1Jlp3wSEpf1UsB4
l16yOh3QG8tzA/z6fSkb6HTwEb8vU2VBdmJNLCe1yeiTQz5h4sQFSYPdnAc7vlPc0V84o8WbCcBK
HBM/+r5RxaTFC6cHLUMqnXXzrqtulPQu4r5FOZ4DTAlvP5rYC9HczVDGSi7suTK8Ildv+vxZJotP
0spRq/CombHVdIGLEYjDHI01xx62e4Wr8zIOJWiImijAFkZJJPbxnntsE3QczAcd43WNNXizT2ZH
4VkIT3cY/9IRrVXmHAGtc4ojnW0OfeWMIWq3U60JW1n5AYgB7xr/Wh2V8TTC0Gh5akio/pQKNjeL
Q5UFLkdb6bvq745TFRn/gkLNIg4VggFd6NUPxWNud1Z+BAXHLQ/EiGrHnijGy3TamIQ5BjGcOq6u
QnTddKH4z2sxb2zvtY++Cm3aPHWFTllCw+5r0H4OlI+RxmnscTThNfdfiRD0vo7aBBMNSvglFSar
rz6AroXjRHhC5LeG1k5hT0I6QFSLR8xB1epDxuuJbJdGLtrFgoho84zJ3wQqHTyFIIejU45a4lR4
EMcAJRKd5pQ6gxedeIRYPAf5Go1WNxirehlOKlLR6qW4ih9olg0OVFTsDjDcj+mBp+McvXv1KCt5
oiFgZM4QAf+fnar60eA2yHlfi3EOQazWmgwH4RhPgl8dwSsOlGo7s9QGYOQUj7iwea8Gnit+/bqr
Q4UGhsyUHq64cyg8f2sHR9OtHdoA5UPi8W6QcRLDrEpi3tHIqblD+nPqeTkVz6u/YtmvjmOYEch/
sM+OWX6K9k0AhJc44TW5pXvQMrhqR5+3E8P5aq9jYSuRyqQPgoARIScirZVGAKuQWrfruOvknExH
ZipbtdjPGNSjXtyTb+qPtE0engpgM4ZeekXn3JVTYyWucOTNifIOyDgRuZyFISUoh6shUM6i7kes
/RQzgC5xQsi2diiqoVOwAYPluU9GrVeaHs7q/zAh0BLszskh9qb7/KgdolPHQ8P/i7pcRDIKKYlZ
agAQH48ke3Cyu9ZCMD6mduuA6BHPdIAq+7zV+b9Y3EUmE74iAeNCQobvON43oAPOXeGBzjnIBzoe
yIuVf/HOv6WxXc++G8dJlF9f0KE/XpcguMNI4k11/tVTlj7FtxqyyffpzEUso6zyrGVjm+KQZXmu
pK99+qTpnAfu9jCbcZHB6GWUpA2YkCZaZhmc1G+vGzTKFTc58fCv/xJpLpKY3FgwzTZOG9RWhsPs
jl7mCGBwzqzglrblA1vkpAYcQ2D7nGIrJ0OpQFwk3/SpYM2B4XBsjT6L/syhLieiNr9yWnGcq6Vm
YB93aMuXiKhPQtjcCBhsjxVMMY2i183dxzZMPmRC8K7c6iKaiXJmLAR9s0AjC+NB6n+YyocAuFn7
59t2WRcZTMa7RKUQw2ESRxOP0/ywLG6hct5LPBGM6wAM75QbLY6BIsuhHVR7MKfbRGx5X4rq1t6X
YtyFPGK+Z9LgfafbznmtAtMA/e0XJ1Bg8zaqOLrH0nNMoEQQJpAQOfNyPSxXSvjyT1+GJeQQI00L
hQSOQTf8JJltEnSWxF0C51ksS70hdSX8z4BYQmtToxe6UmBP9/OBYullPzKv/keNY7k4qlALam1E
apNWntneZfWh7zgaRw1jRxNYHg5DHo1fYBGTmVuGXFuT/tgUaJ8s/v432sAjpM+f3+ajM96B1EFE
0rAmCIvApL0GgcN58QvgjTZnAmTaCLVlSvoTueqnfckco2IZOVSt0GUzg/ZJ43k2r3r5Sl443eK/
FKkuh2N8QwQKtD6MIUMGKkrqLs+V32PgGogOKriogof5gVe73O7jrO6T8RWzlAXqGNOQj7UeurU9
nUNMWGUAkBc4x+PdIOMu2lDO8pHm85NyFUa9napuG86c4gn9IzuayCIbkbmM1LDCecQTrV/8GlCT
/Z6jh5yzsEvg4ALOF0PFuF2Yh9ZY3405cMG4a8Y8KUwaEXSBlgsqDe59bRXi8qEhhVXnJifs8fSO
hTwD29MQ9gH0jnj6C6hYnOi2OVO1o+uxkS/6PLQ3qlV7X4m6+lWMr4mS1EmHfRRQILmS8tMA+29Z
WYoaO618UwrcnZDtEuJvy2IH1SNBUQS9wE1SNQ9+EozxDqLVgH8lsNrbyf0FoTtzk03eQZmMQtHH
mYyv003JCXOs5Qg2HXir8krMXbl93HdRPN1n3Adp0WMrafX3Mkr1v/TZeFrJuIwKWGiFOKM82VZn
aX5Iq1uZ8PChtmt2l+/F+ApNUUiFcI/KzbVsS0AD7DDDEH6gTy2Zk9JyYhc7xp4bWdWHFLNnClAJ
Kr+CuMopxOCwGLzhLd77ih1ox8CRgZIXEibtM4WOSE+mO9/2DnAxAcvNqwnxXpDs6PqARnYUiTpt
gkmgHKq9BkyDwZ3+ID/OYFdqbCyK1pW7r4O822TeI0WhApqjkYHaI6b2otfPSzf6rZKepiL98G+i
GCeySGFZo2IDtE8M5I4jscamtPrgVtXNf8vZWeSjNCNlkbTwj10IiLy+sRqpOpGKN3m3gYH5Jrlh
IY8KtQwkY4HW1/hii9N7gr/g38Vh8k2QwVV+dqBT0NhjdrFM/CicKO4SeZi9/YvlGDiLiNTqCnZH
KwxfZ/1xim/z6dA2HFfFUxPGhzShKdQD5fdsmugQVILV1dV1LILdqBw4Gsl7jJuMLzFqRDajxFgF
yCJzC5jxWHQsWh/J/gn0yz/TEA5zCGJbjOZH0M687F/m/klNtgvYYaUBC+iYmE9RQlFuNel5KROr
q2rOR+OYu8n2/sRUTESIx9P8qjgGp+KRwLy/dS45ZCdKvWU68YFXYNx+kumirKiKpAFm420cl5Om
kjsdWyOw9Ct1Vu+U1uQtTP/lwXQRQm94lSyEcTn0QYfp+F8pagZWBWwi9ocRxHSdp4z8yvN29LlI
ZAKpVqJoOoiomwqtp0SWgr05TY6dhtjV8i01PmYtajnpuQTw+r6ybK88GRfJjF1MYaCKXYsc2QDI
rt85IgCuC4cSPkVOhYqjYBc/MceAESTxtSiXeJWz/xN4n5SxlqEjg1DkqE8Ey3XQD5YUf98X8BdF
/X1GdtwyLqIgKGcE3A7I64JVge4m9pZzhoGq+8FVUCZeOmfh9Zu27fAilSn7BWNZZiUN8+CiscTJ
UTTJl+FnJx4UEU8Qk7TX6FoUiA3o/SBpJ+pjrtwIy2ep+sK5Rvp3/sihTcUwVaID1obdA87GEGvV
CSYaaHuEdhMo50cIQIYcRGA8HKDNkLASxhwKKzGzERKUlOT2StVOk3nT8XjbtqPfSgaTOuRyGwHu
dqRohrOb++CO90pPeqjuJCt0BTs41FeYrHJDKH5jt0dg5/ilH7i8MtN2iWH1O6iFrPxNk8x5WY/Q
lNGmOIcZiguYpo7vU+AGLfdAmsdrXDsLR6Oxc16tZts4VsIZj4rNozwXF8x3qY8qvqxxyv1fXNvL
verNV51dPL1rp2slkvGvaaEonUz3OJMjumzYwFD/p/G8rdcJQG4wMkewMqyxWUUk1mOmKOCsGBdf
V77ExGva42B+KrXGWorUGmQe7MFm5FdEIosKEUXkncxlLgmSTq3GK32hFb3bPpstybgn6ErpV8Dq
VbDcy+WGoh6aNcu1TOY21UIc41RCSEzkn4NgT+KTQR7y5FyqD3NPOPFi80WxlsZEqnxEZ1YGWrmD
ASNLzZtzmJbXaTncCIl2nIRassT+sQtU4Gbgxbvkrt4Xwjuy4/VvYGJW24690GXY3G/rbyN2VCvl
ExEf9r3dlv9Zy2CjUipKs57BqarJUx9/a/TzUD3ti9jMM1Yy2PqyYS5tXyew+9rVPBGMqdNZOzZ+
68iHzpufeUMCm/YAqiTsvxKDYErhrZsphKnS5ZbCVOiZ1xHjoTUnq9Q0N0t0LzciSzZqu5IHTp64
eZMrsYwnH1Kw0+QtNCaup3s5h/EB5M2OpeDre65zJYhx5wIKpmbwCtFuzTbF/E4Oqd24FEGfnP+H
cYGtuAv3oWLSUpaRjTIqknWNFDYjUqfkKLxQjJNJtwoUMwcXVSyruNbv8jOft2ArXVpJZZVGncsp
0yaM46T9dFx0wzJy2X/XTf4+GduYmKYqlioKW127v4ZYDNUu/PkQfqKMpsH/EIWo2/jDiV3uku1R
yBkZg36C4xRPoCI4qLdAzgNSmB5alAKhcNNbxVuQfPPambzbZHQG1I5KprVY+MnL2VpC8RnVs0fO
bVIF3zsbE95nXUaZjFJBjaflYGIINLUDvzzSprqJ2Yx9aZvWBvouQ0HMM00Wn4sEopYIGtQjUZRT
JPUgjmirD2bLW8XiyWGiDt1q00IT0wJj3QJujDhy0Pj6lB3/7ThMuMl0JdaIjOq62nvqgomt61nh
iNiMn6sbY6JJPgqx0CYzqAniyibLQxq44wTu5fRzFRiWlt7vn2hT42RiSCbFL8ES9lsvLKu5Kk6v
0EREdxspu09Tk7PyvOmYVFPSDdOQge3FiJhzsFQaFWAssGVmEZGcDcyJY8rEygNee35TDVaiGN1u
oiyQhAAFxmHwwiHDJsRjyAV92U6rVlLor1glyKaO9nVRANlSEp+NWLbD+CybT7p4DvpT31z1mtfw
CM+2E52VTEbB+5liSqNvgNaYiLS8BYhf+Lnx5ZfEn33z+75SbDZElJU0Vs+jodPqIMb61HV2V95n
j2BS9DSAYqBLK19RNglM4O7L3FTElUhG7yUgOgVyCJjCPL4uyrtc4DV5eGrIxMdkEItxaFFcHO3e
lW0TLJFZZGl3MTBJsdSU+PJz3drteUis/ZNxlJKd89GKSlwmCvGK0Tqtwsa6o828ZIMmS3849cvt
sY/hammDeBHQVJe90V0cxTeO5BZ75PZs8cb6earIAmO1XVJXUo5CW3A9ujpqswFm3CZkGakTHrhT
kBy90BjvQZq+lKQQnSvt+nUk28+vCWayTA8tWrCZ87E3OHrCjvjEg2ZgUR6l2UzJMTh4rFJsEwd3
wvRvbpF9nA2KEgdGgU6Brh+T6ggUM6uMzk3M25jabHGvjFljXEc1qtKodDjQaIv2cExuU8x/KycF
ELW8viZP1Rm/YS7joEV0gIiMmV3OkT/LjSXNPc+WeUrBOAu5n1HoGlCglO8NTJM2xwJlCmxgUnw2
vFbs+MCbmtvcd1vfIuM+yFD3waIs6Hj/DG9Ai/WQngKKQR0CR1k7oEWMgkx84I0ybSaiF7tm02uM
/woSNrMx7V6cIxl1c7Fx2u66Vs96wNu74MliHmSmIrRVOqBfJsHTG2Z6p03SyYgIsaXYOAdDysNF
52gLm2UvQxcvTQ3FDEHEJXTFXZd1KPtWDSel2vZYtORCNJOgFMKcDNnHnOJ5QS0AnUC7OCRQFvGW
znUKx/eMeSgrYTT/XmUHgizKRTjDPablTdcgg/+WcnmQNstkayGMV+zbrNGNhbYZpcIGDVJsZWqQ
W1k/HscmiACNIRcWNUBCmh9RVLr9PD4PQnpu9ewOvA73gaw/7Ie5Tb+5Oje12dW5+2ySihKLO+iF
+OV8EqqvvXo0eFTPPClM7jViOqgYayhpWBC/gw2gBQqrMH62k/Z9/0CbTmZ1IMZvhtGilxodI1Ty
a0lwq/cEACgjAde3ZsgK+2Cfy6CqWhNdVTV6iuP7xTzr7ddaedo/xab7X4lhXYgQR0s9zHg9q5YG
LDXJKrGqRhEeZJ/3fN0sIa1lMYa2KJmcRA2SuIUSf+duWVs5GHmwJfHK0myHTv+O5GotkbE21Zz6
UJrpYIte+L2mehUJDrI8cFzIlqtai2Hsrc5lQ4VrRMCJr6X0vkqfs4DX/ubJYAxIyiWhaGoD/hfz
MVoux5Yxk+t8VN81zr8+DWNEqWREJQqWVCWEHgw5lMWDohzlJRLh2Zk8fvyk4ZFNUNciGWNKJ1PM
auCMOEHhDSPQA+ZTPj3r3V0sh5bSP9RK/o+aweQiQLGeqn5BSWCKczuJVEuS7uOi5kjZCprrczGZ
SBDMkWTmwE4pG/gh/X5qUyubX0zzhtRcMuqt0fC1MCYHaUq1NEwRzzI6Vo9ym1+dKVlYdOJtQnBU
kZ0i1MVWHcwIOFuq7sf6HTGe4uZ53y9tOfLVWdgJQrMOK60HJbljZrfGUlkCORXZ0QgLd1/Olhdf
y2EcxECSiZAaJYE6Dq2aYAcIK9b/JoJxDmKKMjJiBTStKg9dXfrKyEMj5t0W4xt6XYzjOcQMRx39
NATNlqfQWvJbaB7nLLwvz7gGcR47ZaIDe0PwJQOved++RPLIEcKLSQbjDYJUCbWCPiGTY/WhwlAP
kJWt4BuAlW3eMicvJhmMH6j6XKmFAdjmHWjbkPw5kROWdvJVs7IbajuVdNhXB45LMBiXMCUjQN0q
bIcPwn3bXY2LNwzf0+SpmD/sC+KpNusO4rjvpgz5szliTSodTnFBONbDUQd2OLBb5jHKI6hD015j
Lt0mcWVlxZf9c2xms0TUUXXWJDx2/qgSZ8C4FkoaHCYrO6K6ZdWTZTi4OFe1oy+BRV90vNmdvyjh
RSqjhHIFrBt1Qb8rOYZ+eY9ExSKWjt5vcuIp4Xb0u4hidNBoW70OWiBsq4DTMdSrDC+CWcRbZ3Jn
2TXjpyLnjfxuK8dFJKOFtVZVehhAC/VecOpJ9Ocq9fa/27ZTuohg9G/oykQVqd8DXt5LqOaumSmH
MBsOZlxxbGpzWW6lIq812dXropsVM9FKMPYqlmgDFP2FopoYzvAcAq1sdBIMKBwSrDLzUEc41/iq
RCu5mdxNrSIifHR55WIG0sKCDGcvYPN5uj4bE6JyEqF9ggkzh3IWanZ26FobVAWvmAMRAELt/c/G
OxITrtowXQKtQz0yEa4bLCBU1fSPEugvWF2aEUZkKuiuyBTcZloB8kpe6WCzHLO+MyZOKQlq/VjX
pHcWPlCW8hwITjd023b6GNoi4Ey0h/CWpw2bpX882HTJUA2UE9j1myxSB1Gf6N0dsYEFXvjBSo/i
lXjmgeVR8/wjX14JYpxTkRXFvIQYm8yiO5Nc18nnqjuDzSSd7notcPY1YnPkZ30sxj9Jc6KgxIpX
NdXApMLI3SgfgPOdYsV9sUUH4ykYUnE7OwntILF5EzibUWZ1WMZXjXUq6Bgcwd5h7BYd1n2j48Kd
S+MJYbyVNsTzPJookVdFi+GUu6aO3TjlQRkr1Hp2PhybOpMByN4xGsig81UP1SE8Tcf22jyLbuaY
oVWeokNmWGZrhcf62D8W1wJo21NH//TUOpQjsrEFwcps8FonNi+r3zT8yzWzKbdeiWoKGEEAI86f
c+nj8B6agpUWGYwfi2K5mjA5iVmA2FfT08hbT91O5VYHYDwXqRpd0AxMwrZu/1EC7k7qNSH2w8oP
iZU6vR9wEhOOyhiMH2v1JS/yocGLvDT8To+vs6a7wqiIu29+mwnj6lj0Z6zcZSgKuQneWgpTcKW2
hrtUP/PgU1Uf44TDGrudaa1EMW5FH6OhSSm5G4rmV+lHBTOGoWs+aEchtQwrsKSn7El72D8e7xYZ
55JqYxlX2kIhha6EpHIVYNsWPBAtrm4wPiTuM0NrUiTDrbscJOwMRE7j0yhKQRkzAKXvH2o7aK9u
knEnhWSO6ayhpqw/KpAXn+In09a99A5UJtwdne0r1FUMUIBdVX7NjlYakjcFWaoe0a7Vn5v4Q5zd
6uH3/QPxRDD3JxdTqHYRfHCH6kw32FnV2L3MSQwkQv/MjntkHxR1rneCELa0ybDcxhrIs4SgeNYy
+Uz+H2lXtms3rmO/yIDl2a8e93zmIXkxklTieZ799b10qm9tR8e11TddKBQKOMCmJVEkRS4ujsp+
nkRHzOYHTRG/DmV4kfTsIvfDX9WIoUy5Xt8vpuIVgBEqUuhnauSFcv0rbjVPkWVXzyLwOLaTXQzG
btbK49IQB5C2Xd/0qRXVjdfmIFpIJjdR+td5rt0QA4uyvHW1rt6NQ9o4fZl9zZC5jqqusdVA2aXT
9Nb286toTLLVts251gS7lbKTWkcYUxi/hxo5p2r0I6oLN4tJZ01qdx/mjVV26Us0LJgKtkznXpbt
OUyPBDLiqHKmxdwZhbYv4uKrqBePVQ+ApN44Yqc7NZl+tOVodWVki3i2ijoqurNyzEZ0wBhvRV7e
B2M0W0JM3EqSbDmL38cl9yRMcZDixh8D/SDJ5iHNw3tJqy9EkneiOb9WYur2ce6rTXUxquzVzMhO
1PtzkcAvSbHuN3XgB8Q8yrJ415uZV5fpfkyKM+rmP4FMsrt6Oimg742X5a5Mjb3aqvYkpw9NrFp6
gAmfqgw2QzRPzqWljUj16sZBbeS/WqW8FFn6rEWqPYbFdxkQZ+CLD1qcTHgFoQafLrY6mo+lQk5E
1r1gTF2U4h7bhlhElJ/ChYBLPvCNeh6sWlsOZGrexF5+ALXRfpzSb2ZfPNVSfhQXHqCE4zLZjrUl
b0kPIAmGic7Hsn4IeGgfXkDJNqmRKggrsUSRoUMjh9afJAxCw9ZiAElVn4JCd4P2Wegqzj3cvuz/
hLEsA2UuJn2shFiW1lR7LVeOpWi4aZHxXm3bwRCm2iqqhmZGhXE3YTKpqF8ifUCZ3ADH2dEJsLFP
23KSXf6k/clgIQXDjv8jj3E1WZOi/yYC3CwUjXsNVagqawE34rWp/Ivxv8phjKW2JItW0xofbS3E
yC43cLTndK+gDqze81wN3aTPJvMqjPE0ctclgE9hEwXjmzbuJzP2AmOxtC7ipOU4gtghkHUA3H/a
YfdERXXTxMT4i8oZtcpJks6/7W2279U/a1KZQlHUSgHRdVTTI/GxCb0m4LjnD2qnG5umMrFoqzRV
EOdAcHa0G/h761Z7xQ3d7k35y48ie/hFU38IsV0wgxz+7D1zXR0Tp/bQQVwolB7IcIhCmPL02FW8
rDPvtJjgVCQYCoRuAyTN8rcyuZThYz3Yw9hyTAXvpKgpWYUepTLk4BNAgaMTDiBBs0jLnSi/bY2u
28VYCSkoq7qnzz/jDGzUAWza99KXDrOe0BjshY5wSpHaua1/2/mDq6VgGa1MUS6iasZrsHQ7R3ii
3A/Eir8aGMJgq25dAiBTe8I+4yWHedvJWI5M0rqxzrCdmuRHxV7jNQps//4/kaLIGIssmaq6HqAV
5VjZZXQh3HkLHAlsJq5AcxyGsCBbVcKkK36h7iQEAoHhC5Vfq6fEfDXTcxo7I2p74rlWGodzdPTq
fr7a/yyRTckFkYmpe5QHh5KR0Xd1jO6o7mD6g98fNZcjjVqiW9IYQxJIk5LrA5ZLSIuYywQLe+02
XYOkFuax1WdSn2Jg+8vsCBPNwTltB8vXlTJ2pGpIlMcBkp7JoL0lxYjpv/1d3iq+1pR34jzbnZB4
nPXyZNLjX933hRhD3uTYXcWfM2t2wdLnAXiEtxQyQQuIIlJnQiIodkKHR8aybQeuy2VMjTkW6axE
M5JrqehLhfhLavvTNPBA3NuG8yqGMTdyZShplAKkMJDUpr2tivQzUNHM9sbZys/lWnQh6xjbaSqa
aBIW+IxhUxgROKbEqftT37+G0p2avGvhMZAQ88ZeyWuU+Hwzf5fHHF085SBABk+2UwiHSQFOgaOO
G9kDCEBzgEkUzCQ3DMa4FGNVq/VSUd0Y9o2jf6jH8obRfJ2lIXsgPs+d9d8709+Esi9GYoKMVVZk
0cmy4MscmE6SaY9NxmFw2oA8UzGmDtiDCipPtpVbgCdtpSmhGLHJ6Z61AwycDdLSHlBT0P8dm588
H0SD0d8ty+8SGT2sTROYTxnHFaedE6NZRwKf/WDENqnqXZyXXJrKz9H47wLpB62u9mymRhKM2EnJ
n12o/57sDIxLBxcwBt6/yPe8+/z5ov0uj/F15WgaYqepIt42kVUv712V2d3sRzknTbeR+/ldEKOX
E7AERVxiJ7uPAgqIKc/GM22QR7LXz98Wnq5sXuyrrrAd3HWhSmoYI3qd6skPSuVBaxa7iKavoYHG
2K53dcVwq54c0qXb3TYqm3tqysQ08QwX8d/fzzAAZyTqYFiqXquWUd/rQ+g02U6ROHv62RZjS1dy
GFuSSYhgSQpdaTIvmU+FdOgnTt1L2rRXKxmMvZ/7nihShbU0aITv7mmPf+trsMfguH1DmgUJcRX/
FT3qdNq39qDe9Uce/Q3vI5hbqMek0RcCJVUFwZ5L/W6ceRA83pkx927UlrAIP2g2TNHqe2QRNKsp
c0tQOTu6EdXSU9Pw1pZF2UQL/+/aAVw+wAeCIqI81XmUNDi7o4OwKkt6nj3ssy2gXU7ccce1fg4a
fpfLBEkjOptLZABEp80OZR9Y8uy1ZmGb3UvavtcSD8C2rZzXZTKXYOyMec5q+CEiq5dBmw+ajFZR
Irq379rGM//3ZTGXYGxSc6b3EM98ajAp/QRwNxOoaNAZuGu5ze+fI1tTlET0iBNJxz8SY8caQwlk
sStQByuByisXS96lvihjeHu7Tz3D4GMgtrR/JZG1ZGA+q8cwKz+eyZG9OPmO7HJgcSaU+2zRWc58
JOCW21uLZHQ0VKUUVCrU0WrzMY4wVX0c7dxUbNHskB+UnduHuKUra3GMas5C3A5IgSJ8qKySqFaY
eGr8JwqJLnugHSSVINZjbrigKrPRhw3e4hrILCPdWbrUNVOJs5YPjmw2ZFjLYTxq2EzxkkkjGvqB
+zto9jlGE8JgGw6s5FO3+5F8I7ar7P4P3cXbinJdIaOaYCIno9EOfz+6JBsIHV/7YtqgSnDyPcZQ
78AqdPvgNlI49DYAsY9+ZlVR2AaZSZ/qFNMliCPfDU6lYBZV4hhO/CDY4QmIj52Oe2hYiM2cDnZt
GjnyNyAnv8tnPEMoNXltlJCvib0bzYqbt91hTKP3bKwPTbR4ddvs26k7J7rhox3FVyPNrTA4Nkte
80Gw+1R/MNOBly7ZVujrtjC6ViuloKdmCBrY6r7AnPZ2OJTL4+2937R8671nFK1YRnmY5J4g0i8v
0XvoorXGMh8Ev3wKLjwMN9Wdz1p9XRGjW03dSSheYKP/5u3rdqNHM6l/Em+v1sQC4dVJrUmkh9An
WbLi9FUPNbetzsWYOVX0B11X0B5UJzDLCaAC4wMnsAq2tWkg3VQmBC3k9YUO/Wq9ei+7FVSVi2Tb
CjDWsujlXcmapDrpSxpIFafsPrLV4/Td2E+PtPY57ys79OR99JWHhdnUQ3R2Y4wVCNEktqkmyee4
zWcscBxBpYfhDlKQoL2XNx1189FJ+6H/I4cx4B3mhjf91GJcCcg/kT2zw6b8q5yWBA4jcRQle0o1
+aCJ0qUIOz8JgLsMY2dY0jdlno5zm3L69njrZoKPBO0c9VxBWwXzoAfO3H6JuNMFN63tas3Mgc5x
NXZRj72lFFHLqQCbAwDl+8Gu97WHA33itdXwFkX/vtKgFgUhNcMQL8eMHgcTpFT6cUQx87ZV2VbT
60kyBrUcwWAioB/GERdzbzbSg1gtkjXOSCqrAs9887aQMZNFohMtKXBMdSD6htn7iSj6t9ezmTNY
qyZjJcVmHJCMiIgzhY5yUD7GQGFWUWZlr7PT4NHCd8QbDGnUrlw3kTGW47gUeBXmKF+c9DvjpUe3
b3MXp1ZeW91ugEuU7dxpT8SljNqwcw4IYzjn+DHP4pPBJjTWIeioU9nOJVOsA73WAhEUEsU+vlCu
mNEv7dzWz8ZefKITSgQw7oXOdKZzIm/v+raq/iOcNeNpU2EO1QJVDcfM6rPFivOvZsSjS+NJYaLU
phcqUzOgPoO+N1RnSiMrEX7eXsmm37tuI9v/SKRpUGcC9VH84EBA8ar6SMRwp7n+i5ped4yxWGmn
anlWdTRt1+wV1VK91qfNspPo6z5xAZr9Pny5vbQNcDVV06tMxoKhD6xBHxgAGINHK6TLcf6SfIP7
8zNbe7kta9usXEXRo1zbLnQEqkK2wHYhrzrOX9TgGCcnwiVi3FQJBBAGnmeibsqMRamJBJx6EuPm
9ZMnhMalJp096bxH/LYYhb5JkDeWWTC8nojVHIFFx2nIfSk81vNRaZ5u79hmwkySrjIYS6yXddQh
YQ2wjY+ewGdalRds6a8f1bfuYd7xRqttmuKVNGbjqjZI2wXgGEcMWltE8kPmIdGlrQTEekGMJZ4m
GW2HGF6Al/rkJF/oU0HAgyGjHHovJooYYBvGYHDNmb38fviaehkUH5DBo9ZZBeaE3N5f3hEyNjod
I6mTxhGhkWneKUF8CIPBITUXBc2Rw5biMEpB7vO4x+u9fx+0w9B/F3lJuu1X0PXw2GpbDWBiLsS4
yKJf7SuwPYAZfac5oxfsABmyGju8M+zgrIQcJ7P91l0JZuK+WamnRtSRJ9Cf0OwWWJmX1palvk1A
JbcOsScMlIn/onOANN3iPT45KvtxgVY2RUCjf9aoAhJpQ+1Mg3ZXTLyekE2ztVofYyEVbRziVIbZ
0tGUFk6l1aCgOE0vOWA5t9WRczk+IuzVYmQQYWdxSlOcEsYojfe18UsBner4VZ59g4si4SklY1sq
Pcvz2IC0vv7eTs+z+CqH/0/7xeIhpaJphUTB8SjoaM6c+me3U54WO7D+Hgs1//ddcfBmq7NizEsQ
AHccjEg4yuRXU+3k4q+g4QSTPI1jbEaUoSt21BBw6NObaHzLVc7vUyP7KWa7LuEj27JSgjJXhEob
sASw+ErLucM8piG3mtiuWg7ImKMA7DS0WTJ6gL5gMUzhnAF5Wz8P8Y/bGr0d0qxWwxgHDGmOWzLj
xSt9pbNCxvN0FGzlqfwxehr6t0Jn5KkA53wk+fcoI9CjKMxnqtbDnRCdS4VzPtspFwkD1kyEGIrG
MnG1Zl40Y6HCaWBEA54ttqnD0ikWci5eK1rcpMH2MV3lMfYnGYvMaMCs5/SH2cZccod8rw/gKPSl
J73BKPTOD9G5w+uP2Ix5V6ukX7VSw6KRGkkwkBkdvHBH0yKjB5oin5fr2d5NRFAmRtgiklKY+L1L
TFnROx1p395u9vIucMhjd6A9VdqRn9PetOWyoshEJBqK48zlrbueSMKMgqBidJ4URE6qf4/ytz57
vq33m7sn64ammYZpokTw++61cr2ogkLjtgOdJJ/7iw+w767lFPo3l6MQWQStMl6a7Gx3PQKLaq4J
6LCofs3Leyt0discFqna3V7OdhyqKDpYnGVdU1k32w1T2bUJUnKqtbw3ew0czoIr3tMCYAkUiPVn
arESyCh9RPK8IkuNIZSykYPWyXgHA8euD0O82dN8b7bZfS4Nti6RY5LHKMVnrsm7AtvGa/URzB2I
S4FIaYRVJwA4m31oL4awl1P11TTTO5CFvQKXJiNDSdy4kdxQTI45sNy9NLzIasDRqE0rsPoWxlsX
EyENtgATo0ZfkHZz5HKJZXkiGKUtC8w80gVkCyTa+PEYksmKuH3rm+5ttQ7GQyMFWy5oD4KQKLam
6A6UBZP5mnLJ3DZjqZUc5qZPdSfPLY08BMOv5X1qHhFK9cM+7X154WQat6/hP7eDddn5pJUYTgVl
BRjENgbdUvVD1Gg++e8byRHeXBfFemw56JYoLzPiRKpxmmr92eSWpiXeYhiPrZmBVPTaDFq10wTU
3tf36RRhCtFkWbGf+9IeID5XP5sPtMuwOcdPmV3vhL3Jq5BvWtDVUhk3niIpDy4S6HvrDo6EJ6L8
1nSWaU8H4049lAAF93Z26rzMno9/9CwE1aaumEicGWz/XVslQdhjdJZDMO/JVHurb750PMYwasE+
xXkrIcw+53IVhUOJpFIkkssyakiR/fcYU6gL6pxENAxVlhTmDgilqERFDpRBH51j4yXjWulNXbkK
YIHoQjNqo6IiVhUKaymtbk8TFMEekGCL2Gh96dzmAsP8hdeNwZPLBA1TWwvTmGV4cqJ/RpcnNxLF
vTDUvpmZNsf1bZ7Tao3MOVVR0ogg5qJ4M9EuY8y5oPOQA1Abjg4QFI1v3vMetdvLQ0CkGWBZ0NhX
Uwq841L0EBlC/0eof3xfTLETD5yJUpswFEm9CmKMcQssSBnGCFPoAA/UD+34UIkWDFiHyT3FY4mC
cXY2JovLdbjpalaCGc1sZ8ModBW1URWQ1aqpD0PZA07H4xDfToCjnwVYSFkyTXacWthXUpgQRLEU
glxfFBiy4L59Ge7R/eQhajjQiWroBflW2UBEBhfeSW60DdEreP0AetSrMDrqAjleKDKF7jA5YX+R
jUFG6453Fzf9qq5qmqQjn2uwsEgpCQ1glwBJEefCIjrKzeI9GFNiIPriiuPvtsPBlTBmVaHSdk0M
Op2PJxAd6bF8z8+Go1jJY3EQcCut25dQ2boRiD1FxTRkQwfX2+/bKCZtmcu9hgFrWuaFUuBkbX4P
MJGLtq/3TsEAqoCcMRvCW8b0mKnxIykxiEPInrXa2PXL9KQpi9uKnY0Y+js47h/C6TFeKnck6i9E
tn6YtHhKGZkrmurZ6MgAmr75KET5YTLa+zBCDNGCzhfnKKqBvcSz1yRlYeWKtu9Efd+boYM5i34x
9I6h5M9JaWIk69C9qSbgY0swnzn7seE7VtvBllbqqqu1cJZEZ64fI+mQBl9u//5W8CSDaBrYYQLC
WzaDPs5N2VcDEZ062UXRBeGvXUyPZveoJV+MnNcSvGUM1tIYKyQoTRyOZY2QsP2OQ7FC/QeJX2+v
aOt6yKi3YSo6WMwxTO53BQJpQjwXBI/oztD9PgU6TFC6+0QBLkUsMguUiByBW1uooLlBAsu0Dvws
o7GV0IhoBJWhsV1l9cZsi9LT1J3UOHcXYT/Eu9vr23xH4z2raapmEIQuTPCeSGLYGhE2kXa6Re+U
OLM7UKw3OfOpMzcXRz4e0aqqoYmP2U29A7nwUoiONn1N9Me8etGMO1M9iCpANe+clW2ph0I0NFRr
komIjDm6edbMgQw5fUuXj9i9XfVdT63ZCyzATe+ys+YGbs55WG86DgRn4EHHlAb5Ex++IYa6qlDk
YrTvTqjgAttE3unYWXTh26Ut2Elj6WfdrwFelu3uzGNo3NLXtXzGwppyqM9BAvlL44flhaDGLw3H
wjz9H6Y9bkU4a1mM6ogaGuTF2aQ+qjoVz+qpPKP+8h7Ujo5WHQpKaXgGfVtdTTDw0055THtjrwfa
HxY1NRDeIIkmWOja2Wn7DFGj5uVc37jpr5SrNLb+Ise9SFr0In3ANBQbFMS1lfq0OIFyxcN4lHnA
cxoUssG9YtK7IQIhKrO3MWqH0cgS1AZpVbV+LDxjb377m+JAFf6oCKJgaINI8K+qs9dxNHNVHmK8
qdu88yMzsedl5NiXLQeMtShgP4Xi41L8fuOlZhAiTUGRp5PRkP7cmU/1clRKXmCxpYprMfTvq3Ap
JEiiVOAnwV2fJOvvmVYEtN4P+bPolE+xk9lkz7EvW2elAoxNkM1VVBza7zJHrU0lIBuRWTlpPiXa
mHYJ+OU9io6okNblvGy3zBlGHeFZiWloksb25iQDILRRg0dZUWJqpjF684DxTlPKCRE24VgrOWw7
zpDqbTio8OE0gVsf4gdQHMsYi0KBJ40dpZaMZjGPp/mbenJd3ac+/HaMh0RFcrxsX838vUseDCO2
CkwMun1qPDn0UFeKgmxyHCYZ4rHaBJ6ma3cREEqDWD8LU/p4WxQ1RexdXm8ko/qGPjQ1Bo8hQ43Z
vsv3UrzDpCQLsyTM+U7rHggPVMaTx9wBUPMWVUAPLjs1oOYdjpWbXRQuB/CWh1kvi1F7qQDZixlC
jFaKP0G2IVtp131NI3IxSOpJQvZ2exvlzbu9Ug3GpUm1UKkKFuaEM9jDp7Z4NAO1d2oh1OyIRF7Z
zm4mPphqdNCN7pj2g5/rZmT33ateK77UT+c8Sr3SNH6qrfhTH5TCrpLKl2vx1IS6H86VCyivnWWj
LxvVrtETV1Iie0olNwhFy0zLb6kagzI9Xe5nReeSDfB2lPGjgg4q2z7Ca1r5MCMaHpsCBoDiFXBp
vcFt94AMIYUFeDsnWtnWGKROFV1DsoftkdaAqmnnxQAAOsCYuFzUXlUpuixmuwtS1IeU8lnWmn0S
TN7tI9304qoso/cNiRZTYR+dYiTP/RBRzP4JhC0+Xa/2VO8pms3c897Sm4YTDkhDVQXPNLbpIhGz
DG1/0B9RBQEXssdVhrJbxSMK3opt1asYttMC74S0bCqcYkvykz5ixLtS1k4sYAbTqHtJ+1dVpzHH
mm1ejZVMJp+VFWJZiuEiotZv2D3EjGnKcTubBnMlgjGY6Rz3ZYOMjKOXGD497vJ+r2N21WRGDkcp
qD38ZC9Xkhh7KaJ7MdTCCAVshFvgyhHeSjs+g04KQw1tHQ4VrU0ckVt9fpguSpAxk1W0vTI3T67G
YFwa+h7GgIIxtgdppxSzpWPwWPlzQRsGAGe5ziN22LzvK6lUk1Y+qMuQPUtpw6shCpZITl2Z2lL7
vMSXmXy/vcJtBbkukFqAlaggkuZanSFKLVunKUGntvTubRHbev8fEQgmfxch6EGsaDMi8nLR7TGD
ocImju/DnFiB8ioLAkdPNhVSFVU8ktFzLbFdI2aIqV+RiTMzgqdAfNeBCaumc4k2xtvr2ty6lRz6
Hautm3N5zJcQciqQtBvgsMq1an9bxKZlWolg1E8SoqWdaZZRkg6KdKGUVz0nnOPtFqNrmBmadLoM
EQTsAmF4Hwh/RcFTlomcU9ns9VTxJEOV16BVZeb2zpmyhDGw8wgbZ3cBNSLZCRbyaSBvGL6HuMbp
nmBMYepFL5FVvA4X/B8ooTk3evvQrl9B/746NH1Z2qFqke+ru8xG71+E3v+aN+9p232t1sqEQCSa
UEOO8KhBi276qh30Y7BPEhvmvd7TsgVvNg1vVYwqti3mLooLBaYOh9x4CXgxP+/3GT3MwDtf54OO
Kn14D6cv8ns8qJf4ZNtXO8aoYa0obTTq8CI0n744oP16Q54JZMxADL/wUtr/cj464K94SRufxsF0
ZhSUpJvps51OjkanXm5R7ud6XwA5VHJsLFcc4yLLZFEKQ4fjot3pLShAF3R1dla5n5/nHa+deftC
X9fG3LNGlJZQxfgZBzPqrDpy5/4hTiwB0m/bps1MloqkwH82kblKrU7npPcoJNFVNfetv5zEF/MS
HAqMlCx2gmu+mA/Eld5CVFkxgfQnF8C0rTTXL2CumRhJy9AixfQ3xIdiiWQRA1YlL3PnN3PP63rY
hG2sV8xcM10sqqoSUR2UfKqkulefu7fY7lxil18qO7O5PAObAfhqj5mLByToOGGEpogsoXIof6ky
mK9TN/xp2r0TWOFzetIPCsYYFQf+xPPtS3/dXeZKNlIXq0GIVFOMut0UadbMK/fwVJUJPuIKMHQd
HF1OK1UOgZpoee2qU+mKdcMJQjYzdauzYzN1ydykoB5EJDwhcUbbqZq34ER8yhCBdvg3HvPFJnh5
LY+JvGspyI1igrzXzov21Q+AFH1E+aAU0U7Rk3xRHHdwxcGSuF2OnF39sEYrFzc2hGhZCsmldpSz
84BhjZgJmL7fvv4czWTzdiF6Y8e2wl0A0cC+9btd4yqetOt3t8XwFsMYGQUVkAKMw3j6yqqtdocg
OTaArPbG420525HWP8rOIqSnXs+SLkAwJ3eg/68rmyztoY25JmvzQXG90B+F89XhNEqm5X2Lw5Ey
cObEz2F0llD4i+qd2SFlrJWWEn9Ncl57Oucus4X/iRhBjTwrsuLla1C/zOrP29u3+fsYfGsAekix
NYydEsIEbycBUaSONoDUeKnVP4mEVwIYYyTXSoPB5DgftXpQUj+VfkoqJxLmrYGxRqqAnjo0OqDN
lOR2kQeWsaTO7W3a9iAaiB1ERTdQ5mI81iAoetjjqeRoX+cPVCqt+mCStA9KCTdzQy/yORKpu/8U
WK0kMj5rjLK8y+Ly70bS6kv7M/Y7F+pndT61fLz5jx+QtE/ydEJUDZkUAlX4PcCOuzxVurRHFvqd
ANAp7+IXxQGRH4CdHx1n6EguPdEKHd2pzryU++YRroTTv69uVwpmKnQXQUvCsLYDmTwL8/SDs6E8
GcwRxtoUBRVdIG2MN73E647gMCZ+exIOInIQ6r4p7NsyeSKZM5wCIjeC0IpO3p9G43VJOWvaNH6r
bWNu7xjnsxSbObpYcW/zurpTOuEu7tIvt5fBE8Pc4XbGJ4xqJzrptFhpAbwT+l6ihNdkvO3qV8th
LnKeDl3R9zih0TZ8TNOg835edBf5jYu00y46JwG2CXZSr/JYwn8wMYAsTcG60Et3IO+6txyF1tJA
p04QFF5KZ9wpl+5deL69nVy5TIgR9COeMQPWqd6VlxSjDKwKALm9+XI/A1KfI5Vp7TDAqeENb+Kc
I8vyD6SMQgzZRFol/6pM70J8nmJOnZNq3A0rYjBWJNJoMavG0nrESslOIcemvR+zk6nxns4fru+W
KMZmmGNkFOWA1YRgcLESoz1T+pa+Gvdipx7mGPWLQFYkywh7WyZoBNYx+aMpvjTVYIP42sAgc9QA
0Mh+F488tMD2TqN2KCEFbhqfehjQf5ZmFGcpRMExD4jVavXDmBOLo0lUUz7vwVUO80AlbR+AA2ug
N0a0Zxc8QMfAmz3Nq3yeI99+DKOU/J81MUe7CFnfVsVIGarCXesLl9QudrKP8ZCgagOr8e2l/Ys/
uopjjrdW5lhJ4XIdvMKR8Cnfw2pxihDErnlhDcUEakblKcYQLWsa5F8akb8ulXkkyfyFLNG71Ocv
c9L0CNXmH1EFtokxezUqceZ8Ju+g6d9XjqtR+qCrKiSMiF7v1ahyCUl8QIs4IQ5PDONIRhINE5Kx
wA6lg6fHrZfouY0mK/f2plNDfkudGH9ShyFYxZGfdWR9V6ev2ffyh2lL4qU3OB7lX0z99XQZl9KN
UZSZGTIAjbd4tCGGznzAGFBH8jrfdHj1MN7+MZ6lk7tRbkrorqFg7I8kucbi9BKPBYwjhQU/G+Uo
jRX43dCot3ggpXTUANMYdN5bZDuq+GfvVMZ96FJhShlFkKaFGyXPfcrxT3QzbmgBS8A9iYUeJTp6
iKoaykYwrHeqnUjrdrLZZFaj9feZKvqmyFsXb/sYA5M2+pxUlOQyHysP/TI/Shm1y6jk9ifTH/q8
QEMEBBgIYImFGpVl0ot5+ZFFHN3gkIMDXvoyHIjdWMVDcPkz5ftHHJvB0HUVo+E1vLGK5QIERK22
VhdwF0VN/Y1Fsd3e2DmdZCUA1DK8za+/G76XSw7idJdSUwwCx/L9i4G+Lot+0Mr01amcy7r0v75n
PHwMDT63eC4o94svfy12FLwV2rmHAvtU2IJ321Ztags63DRF1mUNKM7fxSdA1+pagBcZIFe7URP2
oyB4RlK/3BazGdCsxDCGShjKVkhBq+ukSWxjMomB/ifRwGjV3Cob3pjY7TUpKLWhxVExWdjWXOX/
i7KtWmOfVMDoVKI7LX+UaTauYhhvUoWyiiQhXlvSXJ7FqnQb2dynnULJGHn4Ld6SmGPSQ7MTFcpr
SVGoC3qFSh/0JQ8ThhWHdvUCU+/yqgQfDb2frsJqfcyZJVI7Fi11Y+OhvGj2tMvd2G2IXR27o+r2
DgDFdok2pfKIiT9ufTQeK58XntI9vPUNjMcBD3ekB6GK57Qh3009JSjNfCD/UQ40OPZ625le1/vJ
7wwzUjs06A5eZjvw4UwjgBlVVwbrGyYo/eTxh206oJU8xgGRQZGkFoN+HClws+A5LznRzna2ZSWA
MS3tOIxNZUJAMkSuLA3uvGhOTLAsaQi8QihPpfLczfXPfBLOeSa6cTLcxbq6q5pyf/v+b+eDV9/C
eKVZBdWtAofhKGBq+lXs6Sux25XnwBH32lP5PtmYx34MnQijqngAF95G07+vTGxIqmzIFNj0ipC9
KSC7ZfCK7pz7yWIdkwijQIWxAIYmmtxBwai7TLISs7Y527jpnlbbyNgcOTNUqWvpnQRJN1go7fBg
uooleoUbe7xk1uZbBbxxIrwT0TSd7fIhqTpE2YzbR1nYJJDIUIB2fKJF3JArbeuUNBEQRo0Au/yJ
LD7WQLvWAqYOWtTykiT1HQbpcZzt1imtRTCKMEsBqKAaZNOLCbOxnjTjRTVeOSe0leFey6DfsFK2
XE6rxgg6FOU+5vgux9inL8mZW+fY3C+QJKGNEi3qn7jo2zqsxaKE+5nI41yfuf0Bm5t1/X0W56oD
OovEG8I7JTAsUQuOklJ4o6Y5nA3bCiMBh4CzNtEU84k6NsPgq3IpMCRgCjPDnSowmQ6RR6bZkovx
iHSDbE35XNqNWT6TaULuW7f6pPPmjstysukC1t/CuLxKDIS5ChGMDcR47MjkBhXAVU1hCb07Nr/S
uMej2dQBpyS20BZOqMbnZiD+7S3Z9Lzrz2C8nqCOuSgm2HpyF1+kb+mh23VW7/SnBR4/dfOflMaJ
oo2rs3ov+Ylr7nn8ZZvahRPBlAjJMD6xdy66kPdlS6nZ5BhIauk0Scv77WXyRNC/r25KZA4p9e54
5xnnLKWTeDnXfSt40FZrYK6ioctJlFBetALTS9JSdWfMF8jVbo8pd97ttWzFt2tRjF0mUmOA5AuK
I/fvQvKgaIk1ovafHpTs4bYk3qKYSBDZimwRwEfq1PG5rV6q7Kcy/dWZv25L2WRZXC+IuQlDlZEs
KrAgxVd+ESfDSGuruos8w9HPome6g02Ad+98EI36QKi4xQvvHfsvl/Gqgswt0NowFAQd/Uk05q08
1UvRIb88SpiKJO3k0eKRfnD0UWGAeqlRa208ILuRZ69ZeezVr7f3lPf7TLyHgdNtPAYwdKGmeoZe
OxjR6NwWse2xryqvMCEf6UCcopRQeelhdOMdOKr3+rlHJ1UChur/7wkpTFAnd2hlzGfweNC8abcH
3ZyTo9JADrLb+PEdb3zvZtPvSimV/yHtOpbj1pXoF7GKJAiGLdNEBSta3rAs25c5Z379O5DreUYQ
Pair64U3qmIPgEaj4zmcxciTDE3tClZXLiS2M0MH7TnZL1lwo6WNA8AyxzTAwTT0RypXrcCaiI6P
syajVsVmaqExcAr21XzXhQIXefX7gD1CZRQ9gh8wRTGDpCpWjPe8p62nacCZG9LtZfVYFUHB8kJM
yugRONuhhGYuRTEKabGhbyU6gbEyE4hYv7VnMjjDQRNUB8MRVl25KdC83m7MnQ5s9h4o5blfbHTB
qP2qlwKSGAUZKIZzxJ2KNDTJaIZo0ZcwwKxX6FRWUOSKhaxQqwb+TA5n4A2aSdJioXHh91wdJrO3
hZu4+i4GJHHpxm7gNeCEEgXhq9b+TCx3YjROyyyZsayMHPXJn0DZ2u+LSZBeEG0id2ZJOiaKEsco
kuux3ZPnIXkeus/AtiPBBA+fje1+gPfS1GDMADyCtyQ+ps1PMCDaSSsCKVtdiY5xdgzqIozgK0Za
KsdxBBffLdCjiUJGX+7CRDTJIBLCGdlWqataAlMAmmX2gWnZQxXZUirqWVm35Wdr4awrekpUuTJw
W0dncCWbQXqWqBXJPvGKjahRYlXRzoRxpnVoCyPVWKhnqE/zMNj5dFDMpzR0L1sg9mbz+RzQllgY
3tTQBsTnjFWQb6vwOeHsZ91uGDq3jLo7mD0/TqODXNVOPC4vai99vSx21fBB5XQCrUCSk7tGbRwW
qCohbA6a28m6lq2H//Z97gJ1o6RJOeIxt2h2QX6nidIn66dz+v2cKzQbSaXQHN83pBdQXRrF9ZRt
FisVpBcEYvhKvqRWYWNGMHKF3kT2LPXfmrp/RgS6MydRFX39oTidCQ8GRPTe1AMGysnYLQgQmSNX
24VH3Wa1K2kn6o1Zv04MMwAoFwQcudxLAaYqWjYy3Dt2ndCzZwMz5DA5o/tW5hUU8N/qBB8U/Uwa
2+qz4KY1FyUuKhnggtRmVYR80yQOvbKQSQzvPzP6CsdBBXGbzmCgOUsxTW0WLikaWBqSOkHe+VW0
04zRv6zkq/nEczGcjRhzoudDhzWxJnX1qd/8ZsWQfd1mM3hivJ6/nNlpYdyZdSDcs9quRIiIRnX0
xzICFIDjJdfZdtwKobFWrcTZNnJnNg1S31kUoVWO6VB3fGKMqORV8rrQLiNX8ZRfkSdKcItkcpbJ
QHq2KBfsqVXWdkS+KJnoHVkP5QDPAbx/tIp+QN0CRZSCXHMvu9Z9/711asDUDzbaFO/QBuykG+WL
6pe+aY8vFAA6wOzp3E+Zx7NfwD2YWlDW5rTAJ9TUBzrdBIsr0ExmXz/ettMSuQugD0E9RjrutqGA
N0pz6HN9DRZdF6wmDF6ToZrNPtjiv4V+JZLNvn1JNjvhs5seBzQCyA1kJ7HduczjjdwfxjdWmgFL
qP8phTEVBczGCqAXeOwxYyqnRGpR3q2lGgNkr+YgiHNWK5LAOvm/BL4OYuHfrNXIYE5+sOk3oIs5
oHMbsX9xwDCwo/oUjq6FFkr5UFxFgqLF6n04E84FyUuh0WzusZsxTb2mTXbaYmwF2rLqhJzJ4NQx
r+ekywPkNuLv2j7dWocS8HsA3rwOfDbEb94z3gjUsm7HZ1VUYF71Hc9kc5pqIOcVg9UJ8Up9JWlX
Y3CziEbaVi8DOpHREg4shI8oZ1bRdOaiKu6c9DeYOXrIFs0hC4pYdjRXd1rfby5v6PqaTgI57ycq
lDxZRqTV6+FRHWUnV1EkDES1j1XNAPGqgik6VKt5MlnQArSLGrBl0S8z8mtL/OPyMlYnevQzCfxN
ruKqN0cYSngIR7D/ohGs/5Vv0MTjBLeYN/eIUwC7/6mC9x15wZ2ooCxaIffaWV1ooaOOlQ7mX7m5
leXXywtcc+9QDzeBZAb0O0yHvrdU0gxQxmpEQNEksqdPTi5HTp5+SzXBBVtbx5kcvlOjQJcGfC14
q4llAfBUeda7UiBiTeXORXBmwjJqUyYJns3A+GqR713+rJR3l3dLtArOSiylFgV0QfoxLW+Jvimq
X5e/v+oAn6+BMwV6nlvNZJLFnTXf3ORemqLcDECP5qn/McLdkLeLqJN61S09l8mpeDhkg1YxmfKm
2C275bBs0gdYcjRui6quQlmcOjeGIi1q3SHgB+BpBF+qdOg1gyeXD6I0iUgdOM+traJ+CBOIaofe
mbLgPtGSzWT0AjyI9SXphizrQEgFqg13g4J+XloawkIwIhnGTckaN0H7DFwGUUC+6vvCo/m/LP4Z
rqISMMkzUhlAs0Hyu9xjVsKbvtS7aVNciUq9q6bhTBh3n1qV9lEKikNXab+Uw4sWRA5CDbtSRb22
a4/T+aq4W6UkaTUuCrNBEnwz7TkoHiT6I1Wo3TXfl0Ck8KuX+Gxd3B1T2lIBaSPciUpLvDYx/F6P
3cv3+OOKAA0J4ks41/DI8N97qyqDBAc9kTpxa823JMcEm94w/Iy7qyJoALAd2ZfFfVT19+K4gCGL
JAwDVRAX1CmGpbaVRG2ZiIYIPu7beyls0WdOraIEdBpqSKGtW8qHOnr5zCoQeQCpyfoYjCu9HsZy
HwHnvPqy0MyGy4fpL1EQ/lGr2SpOUrijydN6ViYKKaMzO+OTdKN6gLL1sidG7YrxQzd1Aaop0IcV
gKj3UrkTMikIlMekIi6xZYchLDNeZzAR+5EPxKHv4675lT9f3s4VdIH3Mrnz0qp2kqMwJ2/JDdUj
W+kGqKxgZJvAEhrcg5OtZXB6TvKtcMjuXtpkHiMou/wrlPWrcNpvzjx2plJ0ZShrqNiBjOe23sgJ
kKV7QMIab00qmCnY0sTWPSSvBGfNNvV9FPZuA3hrOehG3ypRSlxr2MjL4AzFvk1Me5Y7e9ZU5/JC
2TouCeOsZTz2cxil2O2qi5zQiNxMr+xEGZwQU41GuI3LW0PYWMI+ekkoZznD1NBSZQY9cPh99KZd
vC8ODCqZPoljzBXX5P1ucmbT0jSAQFU4yIF1lQNDMHwk1z8W9GjJ28CLZYFNE9xTyqzRmbWRK5KH
cs72s3rpyPepR7A+JuCPFSGirjyq7xfG+SRLvmQ0lQbYtTecBZZTH7aaS1CxnLf/vmP5vTDO/CSt
kk0pu5R5NDo1VewpbmyNPF5WxvUH4c+lo5y5UZZw1LtpYQ+CeajmBYxG05WmL95lMesvwkkMZ2Fm
OTMkzMgRt5S8uno0tPv/9n3OdsSyNBkDgF1dC/BG6dcme738fcE26Vx1H1GvPOZjR9xY9wPrLtCc
rhBMwgm2iCeflxK9kdNAJm6RPc7qsRR1AQvMjs5ZAFWJzGyqYON+jw7lm3jHWiFEZXbRTnGXfyq0
LFEH7NRcbuIeqcJ613a/Lp/GytjZu7uhc1e+b61uCcoeD9Y+uIqRNAPP+87ySG4XBnJ2+S0waN0I
PbdS614Wvb48DZToyHyqBo9DZkxyaqoNTmms/XzY1gBXI4Ki9LoinERwB6WbCIGnGFamyY7FfLMM
giSZYAk6d0JKPXZdOAQEneeSPc+VrVk3Wfbj8j79xY+Be4bKOvlYVSiHNp7S2AA8xR78nBtQCFX2
fJvvUcrwzB9sejpVnPZfl6KZXpyEcnpRymk3LykY4CrrNY7gu6h3qH8L3puV0dH3UtgGnz04+rgM
caDiLWUwshqcQnoX7Da/lj17COSD9eBOAv/kDd/p4/N9Whj3GFQlMi+6iYUlO31P7KJEWagDBLD6
xdxojvxlAixU7iU31UG/HzzWX58eZR9YK/f1cXYZpD7z38Tu6rqunn4X93zkVYHRAnUmro6icnQj
ZlJnynhp4dzDgXqsSkiEy1B7wZcBKYd4EzvaDUMeSf3QFVVx1taDnjEQiKEaBqYRzs4rk1SMYT/h
7g2OlmR2mogql2u371wCd7t7HSOTBdEArVxfNeUevYSGIkg0rDnSwB2mcLQQVgKh+71+GkuTS1oo
ITxS0s3MkOJr9N+Z9HGSAuQ1RoegJnb5uq+u6kwkd0zqPE10nODylYNma+Fjn96AYsH5b0K4R36w
aNm3OUKjJc+dYOoPWZZ6PRGF5Ktu3tn+8UogL3T67aAzNlTJNt4YO+s3Uq3ilyjgW9W4087xPSe1
nE2TXCXENdN7JXxJI4FbsVKQAUA7oPxMXBQZXWCcNkjWMIYEKoeAEm34aPpHPtpVDktnm7vsMMMv
Z7zC2l39PB/ITtRhteZ1nEvnFIOaYd3mJrwOFTmvfjNsf3sdohSeSAynGkSK24Zk8DpUMFoyQJ3R
1zBwJxKzruZ/9vJtr88sP5BV0Ts7wxoRNbwnarzYJEARSGoCwRsjEsTFiAAc0zJNhaAlepQnAOp+
IcS/fJtWCvLvFOOt8nu2mDnRJy3H/CAQEFRH9azXcK+7bPg3sRMvQawmnF4XnNJb5/qZRFp2aMjV
oQzDjwIoyoyBr9vPL/lV9hpsZ7+8TdEKR90C2ijs7VqLEs8U8S0HciY7IGjNN2c4bm1oOIa8D5e7
L6ViCM7tL7bjpCHsYM/EJPVcW5I2EuR4Wey7bEkPRpvR7a6jPa3sQDSiLxTIeQaTUqVB1+MUpa25
of4CguHWZRmqBs+9CABSZExUzpjkagMm3KkkIGBg6CDVTegVIJnRdz90e/IK7yV6Yv0A2abHJj9c
VliR9nCmJLHSdhwpzH8Sflcx15HVL7Wi2/pyTM2dTPC6iXxY9hbzzse5znBWhbaD1pEA+sraNhmh
TuiZ7m8IekwwbS8vT3Dl+eZr0uRalMkwYUH7mlfHrojsOvnX3LLvrjzfcm0NVV1Pag1lUZ4y3QMd
H/q0BN6HaB3swTu7AepokCUqMTOhKVdlB2DIYWO1peCeiYRw1yzrhy6MM9jHSZGcjKD3pXIsXWQh
BTbjjf/obCkFGq37oceRMNi7ebP443eW85kMG69m/EL31In2ohdz3SH4Y0E07oq1S5MV6pvQYaOQ
q0U0OCOy+xp3jzIMADYSBohc0n5d9Jt+vmuV2zJ5juSfRD9I5VZrLRtI7Vq26bpXqxYMMrDPX7hU
fBWsoaQejRpHZ4ZOar5QUGEt/a9kuaL9XdALjlCwmXxiVzEzfTIpEgWw/+ihy3d6JpqaEKgijwSR
l00gkQLrGelBqjwJRZXov5kGHgwiUaw2LVs8KjmqNgP6HJfbT8ygvjMNfIMEesWHsrQQl9TzlZkm
aBA6hPW/n61/L4SzDWUSBlbO3LQg3unNLfDcnbIWkVCs1FnPpZC3v59d27SYmilWEcRFOxafT8A0
KXeg1XBC4YO4fvgauKuAgMBihvfGzsrwFoZ1DFHabJdm/TiMgdPXlSBls35nTmK4R76W9LHKjUVz
szI6JlFp5+a4iyQ4alrQ2mbTb3SV/rz8Hq2m8UEf8GdtnCFSLaq0sdrgsAa32o2bcjMCrHYBfaTi
mP7wGDi1yH0SbSdnmpoIfAl5pmhuU9yYeY9pSafSBQGRcF3cqz5VdYmRBaRvGnfxgSnhJYvb2WyE
HJ1+XuZ0IpSO1VzY2U7yLS1Ggph/KBGCWZHdeqyhF1P02bP5ktn912UzePWtvB0jge1bf73+nB9/
DYZ26XJToijDRI9aHdqBCWIGI7JD9VGgKSJJzI86u3Bm2gVTFMIr7P+ZXOb0FofC/93ey3i49Od5
G1yLAIWZ+n18R07LY5mjM6FkWnRwicDuStoxMx9U/VkufGm4MwPTFaxv/RU5ieLMFgVrMNVyrE/7
EmziQ73JHeX6DUPYSQGXLDYrK3S/zISdJHJ2RR4tY44H1J5ZCoL4065/Wnazs7BOmEPiD3blyf6I
KV4UZbfhw+KFANHot9E3UXpCdFv4BoW8I0kMJmXyB+2brb7Yskb70mfYfIK9Xve5TyvnrE7W9OAD
7Bu0aQMalxzyR8npwCli636014RNcwKD81aTPlOitFdqK6FEcyUgo1Z+CfZIWf1MO8T5YXIGh5pR
Y+nNoLlqrRxkVqSqRRjzfwkD/2wbn5lA+Xjq8xmWs0v94Je+ibfhXn6RZQDRLU+5/5kqz9mS3poh
z/YtCwi4Rim0IjbRoyKZIJ9nOCR69HpZHQTnw+couqIJJtDVaW6k6vaIqTJStNdSFt5dFiOy0Hxm
og2tqdFjrGfeKz6qlJtRAkwAgEllv4HjML7mB9D2fL8sVWA2+ZRE0i10jGQIDbLrOjY8s3LDRHcs
8nxZjmgTOWOimRIQXQOTsRY+DFNrR03pAG3kU9nZkway1Z6pxEKAiwLCddAjJ79QkrclUFRos0DI
auXvXPE485AnaaOFBGuRtowHXXZqDFuwCmC80Y+AW+gxkJPfh64iqMCI9pDzTKwojxV9wRMeAn7K
8Axln9PN5WMSvDI8k5KR5XlihKiYdVS3hz62p1TIrcEexQuPJl++nDDLBl+yBajwBhMc/nRonvvK
phvWsx7epLItStqsTF2/e8kIl8mUgyUIs7hHMSJaFjsuIrDYzK+dxYJ2afZaI/9nVJJtJtO7LG8f
L2+p4NQI55goUEilB6ODO7Vf0+XrbD7G1stlEcIFcn6IVC11Y5jwQ4I5ug3VzFb12aVhsyVKbvfx
eEuj1NOU5hg34adSLX+u3Bu329mVU1VZp1aP5ZW6r4EQvE1v5ElgGgVaSTjjocDISzQ3NReDmdep
PH+joyxQfNEpcZZDTgZZzYGO7taN35HbQG/stBGZJ9E6eMOhyL0J3jXqavrtSL1MBGQsWgRnIHSr
6jMrj/B2gOm7LxCqf9VE5y1yxgjnSaT50IyhgRfj9xw5oGafGYDTgi7i4arYiFKSIq+Cr4Spo1Ys
3VDBqwBPOkuAItXrtigRlH7oixqeBCfEV8LmIkuRH8AJJVJvKzUQfIJ/z+j2zhjxOVYqES3GFAuK
AHF+HygI2ctI0ILwlxT5n0vJ51iBKRgpmspkAHiEzRxSP/byq8QP3CRwsrfDUm3ptvQxD7hTLfey
PRI4FTzKRV0OZZ8UqAeMjWFneO2TLLA74kuyf1mQUDk4y6A2QTW1EdzZDpNelT9tF8sNdyXgveYt
/amLEDQEF4xPxprDhDHzFMn4TBtR/QUHxODQSbB7wkVxZqKysiqLNCQ92OkZfubPo204+Y4NVICd
QXjDRMfFmQ3NCoJo6bCJNbVZE4eKDHPtSN58S6/k22kfv+hb60XkzbBVXHAD+BxsayQdegEy6so5
9VQaucVYZvYYKnepBMdjlJEmuKwtgsvNJ2KjWh+1sWuJK1fXhC52mVCBBGb7LqyJz8PKY5lbgDRG
/xyahLXoa0j8vHw05m9heJcoOwAHCHxRwdHxWVkMbUaJEmNJZVJiak3aSqDoK9J+b6X/MS/GJ2eH
qNIn3YAoIweR4lPcA4zqy387IHaAZ76EPKW0CQZ0GC05fbDU0U/7VvDOiy4Xj3M4GUs9lRZ6HTDT
cxyv0qsWI5Mq2pRy1H1F8O+ix5Ky8ztbUWMYUj2jhQ/TSsYN66DXXhDSIVwtAbkyb9PXXoQfIlJy
zniAUMBsOlYK6JVtnDwSaXf5jJgxuKTinLGgFESkCIeRuQTOXRM327qNHTNvn4Dl54TNdOwVUSOC
aEmcx0ELM/3d8pxZ4J3cjLLAvRRYdb6xloZBUXYzVCI174fYlbXEnmPBSyWwdh86awvdCgiFalMZ
OMztq9WMeznYG/N+ygUhvUjF+S7bcpbqUGmxnga8bkiPeMHPAq0N7PlA6/vrZX0QWCC+kxO9cWoD
UHrUJ43XaLwFlbCzoM+mH93LclY7Hs+ibr7fFsjtaRim8DvDpxy0Le2VCjDfwCV3DUXEzTC7R/B1
JPb0clmwQPt4NlIjzQJDkxB115m3aAdtEWygSPs4E6FXeRvWKQprM5mcoLdsy6h8tbUEcZpoGZxd
GJc2pmqL3pMgUK5G/fuYh9vLGyXKi+icadBbo231BIXOAc5Y4Rb3NHEyP3dCtHlb/+SYVUoeUTW8
E43SipbG2Ycx7UlXztjBunGm+TWuG8Gzvi7AVKgG1B/dpJwAbaH62GFc17VoaFtjXdkGGEcEQthH
PhrWP0I+WKGop1UmYxW6sun7F1V5TuvHsTQ3ZW/PpulO5rITHNi66p1E8nmRXE4kdUQrBvjtwCdf
bmYkRDBj/zrgReycCvPVNthTlp+X5YrEqu8fRQVjOVOjoczbzr09qtTW24duEj306w/VaXFcTiTo
jCFcIhyaurGOjEhIwwKVxAmv5F32nO7QJr1F7HMXCWkt103iSTJTp7NHv1NR7Q8JJC8NEMbptYpL
LYfHpHz81/uIbkrZkgGhC9wcPljN0q4tTAA3uXrZuZEZuFiv25qh99/EcMeldZ08Gk1E3UZtfT2Q
7RToU/HSuZfFrABs6++Wwx2YQWJJkkr07/Z7eT+9sbrG+8gH8cg9oC2cvn8jk523FrGtB5EPsHLF
3wnnzoxi6zKliTS3Gmo7b0dbNQUewIrWv5PA/n6mFXNsJou+MMcz9jTphzVvyu7fJ4jfieCeEjBx
tw16d1BtDb7IwwEYSrrIRV/r3Hkng3tHOjwkpVHhGWaRonxVO/qtiZAbMFRHQI441u0YCgyj6Gi4
ZyUOtVAPAjzAhbXTyY96eBIoHlNgzvK+WxJv3utpidCqrrrmG2x+5adXYJRmNLQAzb8S8VWs2KVz
aXwU2uZj34wZ1NycbgrVWXJPW76q5BbyMQkniA/X+lDeSeNMfBxO5ZhbuupOCcI21P/IfN9i/LGk
sS2BC2RIPSo/IeHgtEgbCzZ25Ul7J5yzHE3eJXUDyD43A8EegNhuyVwf2yn6Lhe5N5VSZhOCBouh
/2fU0/uhqY4DvGNFyt0OeRZb7bVNXKMbV2psq2ycJiwFlV7BneRjWopEWRXoKuY4MldvQD1sgOhY
NGu78hy82wXOtChSGxb9ghtTpntS7ZdIsWVr14WfCNDfyeEMjImB0yU1sdu0vqqk0K2XYy8Lz1S0
Gs7GDFqjGEWFtA1jT0RwsUclSt0pG9N+q9/cq3bh5OACE5yUSCxndtrObJeZtcHKzZHVpijNXEn9
UgprRQJjQDlro0UahkRbOLHRLoDLkG8GWAILqFGVUzifQBh59+bxnmVqhCmZA6T6BgCoABF7g240
NhPNZtPAlXP5Pgq0nfcw1TknGe3h7hlhYcfxXq1nJwbK6GUp7CQuWFM+0kVrvRzSqaFumI6FjYax
7yRNjlNGr5ueoEtGEfSlrYW753rPh7u0SWa1snKKAsEEUm+wRSLmMK5YgeAzBGLvDowPd2WQ2Fod
Lag7dsfZPPZaDA46UQAvePH4ULeRrSHMLORwGEfGdPyNv2B5tauD4B7G6kY0crbWe4A9VCh8SRBX
YFryvXOSdSbpCza/3nrBpnySPTYwr7vSN90F2ewRBNuvohu9/jicRHJmcZlKNVVAzuhSNXfl2CmK
1KllQOrKN4BoBBjBZhCNzohEchaSpvOYkAEXYN53O2Wr7xhe4KcmdN5tJmcicy1O+lxHrmeKCntR
HzXlH6sU6ci6nfqzfXyqmdZVnCS/iwTMV87cYEc9VhbrNsZO9y7f6XWFPAnjHvJ86WapkKGQk6Q9
Gl1zX4Fu8bKIv1zjkwxeBY2lCxYTprD2Rk/2Ui/dBMffC7J2IidsLTF7fkY8YEOaTeYY9ZDW+YM7
e4Vf/rK8bj+6AOu/6bey4Pla30CNEJNQiyJme3+/uklNRgUEWAD5/mYGu7qJBLZ93av8I4Bv7wxm
lUS6Bp2zUuLkeucbLfUWMGVaY+7pVbgZ0B8gOLL19+Qkk/Mtk1ielzpB4/G8XJXZbTw3dhSKyqV/
OamTFE732pAYps6CmuZrgQ7gcF9vgodktllCE5MPYGG7E2ii4LDeftFZpFZWuUarBA6b0dsBYM2m
7fxiXddu/jBs2PhyjKHnyyJFEtnfzySmkjlQvYX5neTSDaX0UILn6bIIfd34nfaRM36SElekDUfN
VaxKdvpZ6W01ouBvbk1nJupxtKqnUAGYcKq9WLPlxv1YeIqJQkW9+GqiX49E2jeF7Btq6molTFuN
YtCYxb8sEn+hueRHWXlTgaQuHMh9Z35HOF3ahjrfExMzdoX+XYvqzDb01JElkDovygMdgTQjGa8Y
qnVaozwq4fSlQQMGUadd3Re3i2ygsbz5GZP4ak6sQxCEvY3JkU1jJrt2KjzLKv1AjVo7jItrfcBU
MUVXs9XWfhcAzL7W0QIx+kOiReBVIN8SiTh9YewAUehggvLbssTXypR6gxTstXkRVOFFh8o9A3Vb
tKY1o89p7I9z/NgNghNdy7fChp1OlPOJCeBMGsnAnW8960d1CzR/P910uT1g1i8EXwZG7w9oyDgI
UZLYxf7o4p0Ecz6ymsQWEG8QkVvmtgruxvo6wsRO+ZIY36rhl9oCQdxHg6R7WYOFloBp+NktybQC
FFsGxEa7AX13aJq/Ca8ym03zDleAcxXYAYF549tZh4SGOailEXIYh1D6GbS7Ifx5eUlvPZ0XdpLv
YZWMdCqsCs+QfkVvWLFGdbKjYXe79IvpLhv9XvUbr38BGpSn+TK4z6UXke35i+/35zT5/taRLkRD
UI7TVAApFPzDRgwlJ3pmI5x6aVOHYYx9otHmXHf5ZtdxKEcNrfMoU9Y/WnInmZ/yWE6L4izqGIdt
o8lw9abpuexkRzZESADCfeMMaptoS5UyjJRkhzlit35cXsPabn6PfX9Rn40X/draXlYYkU5yNmWI
zLFpWDGq6/ZZ/7NXbDMRxFMCs8WP1/bocp6yFn45uCEq/appBLMvoiVwxiMIi7kx2S2O031JDmny
aAkrUQwi4+O1orKK3A2wdmXOZ+g1gp6xEKe/MAS1AEzZGzI993i4O89AojwmnTOIuq7WH9iTUM6B
hT0s8o65/UPwEGs/CkBPk+uHUbkv58C2GuEc9PpBneRxKp5FQR1NExbJwJQGRL6MvWiyJTTJ0W3g
Vgft3rpavNKPfXoLKFvMiFCXCFLOfzHKp1/BHadqRnPZg2YPHQ6j12GeHo08rxQNge1OAxvmJ+Cn
WQB+ksc9AvoUxEOQoXikyTem1dhkeEzLz6CsnUvh3emh7o12ojqLwBVfeWDBQe1qX4kj24Vmi9pE
BCfJN+HP4MYN8HOwh91dYBxVRRB9rCfPQBoCe4h/PHlI2YGDMG0kFSVs7QcxF2+Qg7u2w7i8Louc
Ena1Pl69kyxOH3RF0ZORzSl1IHRXPWTpvOS5weulbrONaOP+EjSepHHaYLVhpDQWjAm9H9DkqGzR
70y+9a61T/aA3/tEcw3O4Y84nl4kT+eiGiKC7Fx5L0nHefnxGfN++j4XUaHHeZlRBoYJAXRtDhDI
PKW2JZxgWNe3kxjOPEpzHGldhXDDar6aEzCxsofL6xAJ4ExhHCXpJFVwKdLqUMaPUSJoZhAotMnk
n3mCMw2qoWAjr2b/SLTtiKlCqbpLhclgpqwXlJmnj+1RYR0WVmEd/OT2t9dZ+cpr/iu8Ysk4xenu
imtow2ESzWuuv5KnI+Ie+iwpqzaLMaVcFdOmB5eNHBR7uRZB0q+/WScxXAgBL37IpgSPvbwfdslN
szU2rC4uQl0R6QNnFIxIMvWkRPY+qpYd6FK3XdoLEiAileAswaAQEodI77nj8H2iG7WWnaq5tiZh
RU1g4HhW2b605iyUUSD4PyDH8GqhpZruSx9u8vN/ukgWZxCaKNAtqYMwQLhnPSZ3qQCNY/1kgDUG
aj5LsfhUsxrkcjhN0DO18Gj3qKVfLy9gvRpw+j7nJKulVAHOHwuog94dyHaZvaY7GGlgg7z7sqi3
QOXjbT3J4u6MoRXqqBqQhUQUUnpudKNRR3GHe/O2djEE7JW7wFbRA7d4mVc49fO4/USzGB6I00/g
7hMNdfAzg7nQ1QzZ60pAB5uxd3mZ64p+EsHdJd00Z3NgYUdaHxP1qYyfemWy80rU9PQXz+4kiLtR
VqhkhmriMdKuei/c5nswCOV2sJ1Yc9CGjLbIo11/zRVFVTDvbwD5jlMWDEXkVsoQVVovvGPd/AWE
sbJisxHX3lYt7JkwTluksl+yRa81F+2SdrJEtkJBIhDdXz6t9STNmRhOI5DTpnoChC5YWMasM26i
m2ILDlqn+0e9Nzadg7VtlM4hPy8LFi2PUxMJZsMMCvh8WXK05sSm6bOpPF6WsaqKZ2vjNGTU5Gqo
WhTDpuCxzhfbjK6bzNNTEbzJqhE5yeFbJrJgTGWTRTpTJ++TDO0AmVq4rVr6ZdF4SwsQiv+0ML64
IhcpLRTWEaIqe7W8q42dAizXWZAgXKFrQSxzti7ODzMWSSuUBtkfxj7LcNaVnbHr99VOQ2oLrVxo
z3DaY7uTEMblSMKIrJXowvH9D+EiyYOeIGT9/ZYpNtjJdhiTBN9U7ItAhQQayZdcQiDy6oGEyKBv
7/RwP6d+UvuXz2293eVsR9lvOHMMJ6qUgcyij/AaMIN27ZROdWDs9dH+E+Pn7w6Psx/yoldRZMI3
XPJjSG+tclMlgnCA3dEPD9rZajjb0cia3hQ9jod0katjril91eJvUnodJMdU8S7v3aoncCaMMxiE
zno9zJidbnIA/JOxxOSWdXdZxnrO7EwIZzEIOm5UrYYQ/Uq9nnwTGPuZ323Lo/GoNLbssuKlKEgU
XTO+7wFDaK1qsaRZ87U6plAMliknB/0lduimONANBkDc4joH6J/xYO1EICECvecbInqzWyarAywC
Nb8vhenF42GJasHprfflnXaW74Joh4pYSA9qaGWyDZs9NdY1QMKol+50v0EOl2AiSXCcApXhmyHq
IFFLypK4ZaI5gEJzJlEaV7R37Bec3WcVZJF9wsq0qXk95Vet+ksNBLGk4JLx/f0D4MgrAGhRt6LN
Q1EGDk2jfahq/kRGH0By9px2gsMS7RtnOgIlXgaDuXBN+qKmx6AROB2i73N2w2iaNgwUvJe020vJ
V2o9Xb7Gou9zpgKYnSpKpDgVo91mwYHogqSi6NQ5K6E07RhkjAqDmhuTXFcGyG8EKTHBEgyWQT5T
rClIkr4yICKQblMM/ND56+U9WpvBPX8fDC50q5oFODJAhEViVN8XbnYvORR9BpJXbIF46LdAA2NI
T9FG8sMbERvSX152UzaRANdMjeemra1uADgKvFvWxsbIW+F02oh+0KIbuiILt76ZJ2GcH0OsXs/j
KUafJ7ntpm/ZIIJaFAkg70+rWoAWPzIE7rJBebO+VkeBRgv3i/2CM31IigbEGjnQzRiE6bKrN5Ij
38o39ZEBE1ei7A674B8f9tOGsQtwJk0ZlwnMwfAvE5qD7yUEHlbnqRI8I9W+rIbr1u0kiTM14CgG
rRgbaB9iyVtAtQDe2eyVTskmmR20QwnErU1pQetP8jjTozWVQaYY4Q6DTprRvgZXbA8cR5v1h5Y7
VkzMNqKC9Hp8cBLK2aPMmIqgqhGplopmT8P/SPuu5bh1rtknYhVzuCU55ERplCzbNyxLthnAnMmn
Pw3tsz0URA/+T/taVQMBXOi1sEL3Xje+6OprLftzy0mXrCPTZSUGmSYpbZq6RTOKVJqOEn1TCtC9
8GZUOdthM0xqXoRB3QC+LfVl0u2i/NFkUBa7mXnxJccMP2SXFPP/Sw6V6lFubuvuR5CeqpLjjXg2
YTHwoEoC6UaaxGrd4TfE9DxaqkrczEGvQrZDCwHK98OBl03gYIbFYEaSEkFIO6K5afuclDcCr0uT
d3gMYmRSIQYFLd3XoAQrf0wGNBBQLg15zF0ck7MYrEhEtM0WM+KTKqxBEdbaJDLQw3N/HSd4qzA4
QWqNEKgO4La2HjrJ7WT8hgnV62vwTozBBmWa6lHVCs2VQbSKPjtYnHJn8QaUed+dAYMa6i9JnaBB
PclPqrDXNc4uVm+nLGkSXKupmyxvAaTrqkgTLeQG8rMA4iIJ8tpSgX7q3EZPg3P9yFY3c1mMzXzU
eaVUcRUiBxdvjeIcap8p9i9+nwlSwIvfFb2cq+j2Su0y8rSMc/l5G2Duvh7KipyRFqGBXPtpFnoG
qTl7WH/6LDbB3HRd6CJI/eHRL0o+9NYhUrWZ66+NdtMpXxJ1G1cnyHCRcmcZOUpdTzLPItazDot/
gIGCuTK0ehwxIafJTnus9omLIrzsWH4KbOOxIa7e1MViDB5EYiDKg4TX7Ky2m07uj3Vk3FhoY+O4
ct46DCKIbYO57ghP9QHzqP2u6HxuBxtvCQYQ9EbO8HyMNTeWvzdFZhtExwfijT2sifopEJ3498ay
Ix3EDMU+lALU6fyOqk/ck814oM0SEI93RAvjFrXdnoYtedA+85BZrMyEC3oT1YISYjQhrx/r8WU2
3aF8vo4Qq6B6WYJNbiTaKFu5iQKO1fpN8YMYTwS659av66usFwMWyzBAkUrRQGZKtti/VrqtbuLv
4Uk5TakT3NKmiPKp586D0p/8ECQvlmSgQ4CWNNFp2PAP0RTa0vbizvALb9ry2sE5hsgmMjRTDvMh
RsRltveGcivWJ1X1r5/gOhCqFmbIMWPxQQLFikg4dDSlPBC8ye/iT5VY5cvvM24PUYLca7OKLeiK
o5DRDhreIOb6KV2WYKzZ7ALRbDsgD/p8M/BiCYjqFR6Y0x/5+NX/LMJ2XRpaQIKuQ5uyfpoRKDZ4
QsiQlYrc9hkUnASV1mI3I8xyEmJ3Wx4X0nqu8HKMb39fvMzIFI51QyqwEu3D3+Jv+g/QSBU8kg5o
Tl7TQ7HrndmhYyOhW3u8CZW/YNVl+4zRd2pRzhaNXv6VXoWmNgSnfilUerUHxW6yMTNoo8QeadAz
zcH8dTC5rM560qA0A7BPAUxyyIG2WwnhZl4c6sK7fhk4lsQ2PAmtoZFQhiWZ+U/dOEh64BSfSoLJ
pmKJkgElLbZ3Q+mkVil6RB6SWTtlW3vapH7mNbhYgnGRSRLGUyGhwzucID52hIcR1E95kMsuGBeZ
W4IogkRbdYP6Rg9/SsUD4RGQrH/0yxIMcuRKRroqoNU1yCAI4pPZVHYbOpb18/pHp//qx5t9WYeB
D8UQ21FskRqoY9MZEYtF5Usw7QoBkwQ8zYV1A/uzFvuEFvPcmhEWAqryeVfWyUEMy20ixrvrW/qL
W7ysw7jFDjo0lWbBLap+/kgr1vW2nhzaGUQHRpOnhJc54m2MwYdJLGshyYFPDahSrdAeZV9OLA4M
8BZhYKCTh6nqQsQUEDiz+0SyLQjBGOSFc3jrUH85PCZsjhKxCiuTDpE4ylf5S/413YHf0e4q23S1
TV3bzbG9mX+bXnSXOryJLN4e6d8XQG+FomWlIYCWJD9VtIbkJ6Jw4GE9qXjBB4vBh76URDIOOEfz
pO8NWEfmVC55hOaIG7qpc/04Vzek4FWqo1EBmoTMRyNlDlmwDtdLKe80wUmiW3COXF+CIsGHG7xY
gvlgcpJVeRLjzOoQo/vjlwAMgZEfQLrTPGf8JtxVwFgsx3yiVqvGrLBCyvxpvLY7WsztDzVaQuh4
S+1IDtXTyJ1PjSYslmW+WkusSOh1pIJnJbk1894pzOn+vx0kg+oFmcOmQ6LCLYW9VKXubH4nZo/S
HbpXx501fv1vyzEIHxK1HUkDd5up/VZB22SA/G+tBy9TKD2CVnqjybxwdH2yZXGKDNqDiESquwnI
qL1J/uV4bAUD3ltxYSdfiK+7ozO5mPaFiruxwwPpKH/vDhMvZF2Nui//Bfs6CovaIlKPMkgDQfNy
H+UP1092FcIWv8/gv6BpQ9MT/L76pvlHfMWnnc6f6jVYLMOgPoGsoCHGKO4K5T4l++DQJHfXN7KO
VYslWPgoCMQ6VNRwxD3tnBgtT3AUaAtiP7UfT0deena9FWCxIAMmhdmYgxHgdv9DtCDYcNZu4KoP
xp2xp2SMyUn4b/jFlnoldZ6SskaYJk8gW5kmWy++jxkE70e7Undyz5td5VkfgyRKKfS11aE+3mQP
vfp14oW4HIDUGRjROjMtRAn9V/K8MZpfdfqrButB8iAU3/+jdTAIkglNJ8wZkt2UkWCGXk120jaj
U+1aP/R4DRurAenCMhjoEMAak00poCMavFbwYvWmqk9Kz7F4zsdhK8BD0UR4aQLmxxzqcHq5t+Te
u35sHJfMloBjU4vDIEXxzRDuoOprW5Wnzl+ur8E5LIOBBkGMFV0JC7yX899duMvCDv5qJ1Xd5vo6
vONi8EFsY0uQS6QDZfnUktxpMsm9vsJKMG3KqmSAhAJ6wSoakt+HZME0dnqgIYWh+tNmjNCMZt3A
CzvlTY73Lia9eXXrFQx6tyKbbJAMcTLbRsPTx1O8+pZs401YOMIELaYGTACyHY22XvkgXb6+1Y8X
9/26jNtILalBk5oIC09EvyBxYhPDiO2qqE59rHhEr/53/tH3KzJmQsq0ViqNtlTkXyOyLWLUkaZf
ivZijZz6yIoneb8UYymWXIShSMUX/yWID/dIh4O8TXanA69BiLsatdtFHN+ksjZZBEbTe1SbCK1d
aGEMtqJXgR4+4mSnPl6C91tjIlKNSK3ZBwYsdBLdSAk2Wl77101jpZrxfg164RcbCkg3tV2K42s2
6h51i42Adgc7diZP9Vq/e65eTIez5EcMeb8k40fqbswmXYOf0uyot0W0zteNE4fOdG7ccdNC1sm8
n5AbcGXeQBXvIjB+RZqJnvaUnmwa++3QJ9vSgg5wKRzLLLDxdvqP349BGEEb0JPTzcjTgO+gBsPY
yLvZ6yCGDnZZ19CNp7GzdkoyoAF1Qp4XmQ7Ly6vkHFQ5lVM5joLkF3Xy3bAgijsP5zLuNXsWX/vW
fFDi1ON8VIoh7x9r+KhQoRF1BaRfwNX3dkTCPC+HGcGOhqluqrk9b0M/A+106Uc8m/0YBr9fi/mM
gab3WtQib0gVh5Vte443deCOL0njtDZqOkDSKod2ki38zCApC3YfnglTULm2W+bLpiNUFaYCHULq
dxCTb0bQ+0Dn2xlrW/VQAvR4VbiVpoZ3W2ZdR0iicbKyQHLBYJfvwICAehJ5ik/yDoT5j+bXdDMc
zHve/PfqTb18VDY9jazZjKYGENblSuWow2M6znY03FoCjyv/Y+jyfnusv9CKUhoioJBknbrwdynf
RcX9dQtdBdPFXhg/UeX9qKJ1TXYV6QWF+i78dv33V7egSroqo61YNkzmAqjDLM1ljLPqxbOK6qKs
vxYDL8Rfme/AQS1WYU1/jpRELpHEat0ePEy6U/j1Ft37L+1B8unQkbwVXHFyea5o3fEtFmYs3myG
UAxjzKLSaKm6Sz3zLJ7bjeDLWzNxeC9Q3nJsRjVJqyYoCJShFLzno2+UFUd4KnbRtoZ7kD9jGpe9
sY1JSZ8mSDbBIVnmTmtuSsLJqq+a3uL3GesOwPapw43LbiOWziRAUtTiJkA45sf2H0ElNRK1Csk/
2S93uhNvaO1ZOxa+5USm3T5DCNPO0RTXOjGshJxRnrbzp7hxPhciLXbLhEgYi0S+SUcyHPoaJppB
iyflBOYzrNye+LqRf7EUU5NUdAKC/50JbitBrvsOjEKYyc7BTND45TN4nsF67yX71OHNOXGXY77l
IMZJI9LIlspUSmC7T0W7hcINzVsIP3lMaOtf9bI5BrQwGRSp6iQhYBFvVcGvNa8gj/87bmFEUDUt
01QUleUKm2djQmsoXlrNoLt5lJ1aAaUEYeQFCPRgWJe5WIflODDqudOlscI6ODjNI6ix6q56i8bk
Tejx6KdWw1oNwYhuGcgmosL6PhyxutlqFAOdTClsQqzscNMfzGN+6DfjlxZZXAQFs2J/4iTxpBQ1
Q9YVnQ2BBEK0GPEetD2kWxWEslLxS895I9RrLhn7+bMI4wA6lErqgcAiZKWwcy11DFQzRfH+M2UZ
k57cn5WYI1QaixTocoHzB6+4Lnla92SUP/7TkbFhzZhVktUbSI/J8p3V/07m73XEaxKm/+cHw7vs
gwUIImlJIJmCBM/V7hq/fWPMAV8DJypdu6rofZc0AzkDZBOYq2pA7aeN00J2S8uvosnOhKeufr5+
XKsZhOUiDLYmYaeqgkCAB8O2MR+y2u/7QyuAq/os1+iP6A9C52p9YGfWifTnIEudEm/v6/8FjWQ+
HKguodKNgB9M8PQkFk/GcGgTaMxTfo/GK4273PoxdudBCe1u4ClgrXlObbEUvQ2LpdrekiUImciU
Z3Av9CDplBr3+m5WEX25BhO4dYE5wznTV7YPYhvioBp4in0C/avaVwuX1/zDXY+5wVGbjoPSm0hY
QHiVqgSYRx396rRMl/u8lwr9sWvfirnEcTOhy1ZGcjMzIMtWWEg/ltsR1HVDAeZVpdoNHU/6g7dB
NtUZdUkCvgwRwFHYaKfBWzBx0dlBC2nal8/wnwKnLjbCpj3NXAZFTwd9VLW9l8PfGTiAyt7k2DzH
ENm8J5hryigx8bwtQnPTzNVr30yfwcLFPhgAEeMm7EOwo7nQU7Kj3LIniOdZCk80bB1DFuswGBJl
4RgOBT7PcKfu1U1zijzlfr4Xb6MbBTp2wrE7hBzcWuFKeP+NGMgwRXDbWS0SL+kxuJPvxbveHTaU
rifeNz6dUaL9Tj1iNvEV7Ho3xONGpbwPyCBJL0B2VSpwyxvwvapP8V32i6YJZ3RO5HtkCeJbnkNY
9TuLc2ZwRR6lLkxSjNOmeuUoYeDJEEvLSHOWA8GZA2gJ1VB/CuWv1/GMt1EGXopIN8TOQsO4Zu2G
4VltP/GYWV43BlGIlauClGNbWniQq1PBSx1z/n+W9EjSamvsKG34PE27OrA2s5TfXT+iVVd9+TLs
tBpe5+AqmGALQ3XUlNsZXBPx6/UlVhNzi2MyaTi88FyKqceJIdACBojKwkPjBLt62+8t3zygK333
qdhT18C2pUIbXFQY8DDktKoRmcC8yfzck/xr3A87lcSPnG3R19RHf3JZh369xbYwqyFOhGZQaZov
3qJJwrc2GVW34efaV0PdxZ4Y0AgMIxkEQUe55DW8GTZkazyHG92dvMoFwd4+Cu3WEXYSx77XjeOy
QwYoRqkaDKNG98IkfRXKnkqU11K0vX6O60Z+WYTBBjWOpUREhcudwaKd3WcZBwT+4oMvCzAokE2x
bhUWUs+0KoJhjpfMsTB+rnv6C38gczUrpS2+FIMJo6TnepvCpRS/J39y6AhouMmcejvd1s+Vq/3O
0XcB0gJOgZ1jIKxWb1eZFamzFH0K1g8tpo8UxRmi72rGJejjrUSvxcLsy6KyrG6g/iu25ZO8l46U
bY7cZU9zZqdfJCfaZmih3fJ8CP1MV64bq96rDiXCcEylu60x2RHUc437kTxSwaDJ+DkS/7pVckyf
peWPKynLwYiDBrJ0ftEayUX3Anpmtaf/tgyDIaJQmopZIYdpoNI5NrpN+r028OjC/4LAf64AS+9D
ygFdVTGyeshWI+yATaKp+YDodx+fMRjqcXOWFGOvfSwGObRBU8O+pgTl++hseBQZg620N21oKHiB
w2PS5X0tBkOCeUyGZEAmypKPcXImypeM5+vX0yi6aRigktfhVxi71yKxnYIEENxsFCg7Rx75NSO8
Rms4HVRGjbz1LI6LWd/WZUnGcbZGGluxhksdQ/tLJS/C/H1Sed2L6/fqsgjjLrN0FoKwhXc29G0r
fMPcmEMav1JP0XyLOSHO4+EvIfdlOcbiBajD5VkM+BC2YFfMH/+R2OjtdkJbYeiABQ+8TDx75B0k
/fsCs6Ig19RCaOjUt+ApTW2PZXrfdMP2+m1eD3Mve2OtPiF5A8IpWhhod9m+3Qonyh3NLUCsQ/Bl
Hcbcq6Aee2GGX6YeDdo1znhI6WN9dMQYj2fo5fjyjXXmPRx4p8g4UtGMJdmgAY9Z3+TRtzbdWXP5
X+2D8Z+WNTaFHiN6mzRPAHsW5uhtSHLq1k0Z/O76ez2jnZq387yPhftB8MxuL3BjEs5O2QQtqCcN
LVNx8Ywi3VcDOZlau1HHmBNfcb7j23Tj0iwljJskOlBSr85N/9jJP5PSmbvGuW6WK/p+eHIasixa
YGQWjTeBgsU6eRiXowwRUkCXiIgkQ0Ek3E4n4YY+NJGbuIt30GGmBBUeL+my7noua7MZEPTpN2mg
Yo9UUh3PXNrceAO+mrcqQehyW9tX4WyxHgPTaTSGXayAVzM5dpvyUQITVeSqu/B7+AucC4pv7eUt
EW1kCC2X54ZWv+dibQavxT7DkyBGhqmbttPo9AlK/pYjWby5ytWQebEOA9mqMGpNoSCi7QLw9VWN
30+de91meEswME3aRG2FSMKMvfIja9wwebz++6tQudgCg8iTBfFi9NP/k2lsfOIPaLIhXsdBZN42
GEROjCrOkoYGBpFfSF7Bo9vlfXEGic0KdaRsQjsZVKXtUnoq0k0o1rakPFw/Lt46DPTq6RiEGX2m
97F2zPN2E5mlp8sRiA94owZv4PYhdlt8GgaB037qKwy+Y6gb/ciRE4NEhPK4xV7D4X9aRdnLQmx6
I5vqwojf1GhDxFNF5pZlg/mniRPK8+CPzXEkXVpCwBDXhZbbVPR1zRD2gsCpO97PaIWfvADTDCj0
+RBn4/nM9XhnsUkGEySStgqk7fBcAi3LjIFKB+nf6A39AicDT3u0jfbk+bq5cG6XyQBEWbZFq1Kz
p4EI+hN2ih9tRW5z/Poymq7iZaFYksJYfw4mz2amiR1i3ZjVjamVTqM+ZPJRUW71VrORY+SFB/Q/
/2iclyWZixBJQjWlEk3p2dpruKXRYwjBjt4RPeVH+gmqQeo5L8sxd6Gqy7hGgyi+XoHxz8bwtGS0
c52XhVvtaVqswz7f9a7qdCFDIYR6rfSsOw3Z6LvYaTcIh/fRXvQKd9pqP6+bybqv/LM7Vsa4heZX
ohsIc6YOdXvDE8ujLritfje1m4Fbrl0ha3h3mB9e8GlLWkKTWOku3iqHzOltzacdanza67+A2GVr
zA2IBdDuh52Fh3WpOOaMMlZneGE2biNT8uYudqpKf6xL+dSRjrjXj5VzLVTqlBbhVlZNgtpJ2Cet
ov1TZQURoM+DlnX4vGyRcaGNVkrqpOCSR9aTGn1JgodE5rgd3hKM++zmxIBCL5JZpD2m1re4vNV5
o3q8JRgM6TIN/JA0x52GeMTkjoGWbEvjZMd4izCogdYRUSsSDFFoGIKSTWi3VJlXadwOYvE6OrGt
FmZbT/KgAC5EdB4V+3GrnSAbicCa9wSkp3IFBll2GqmboVRJmwWS+aY2MruSf6nydtJ3UuxfN+b1
COqPlbGEvBaIy6siQoMpBq4ctchBfsIbBuB8HY1xkUJXQ2S2A/i14k2hPLetlw5313exHj9ddsHA
gZKSIJ7yDNNo/bEJvhTquWrcVkk4N593WMzNJ20VZqAeoVfS1+qDNuyub4P3+/QkF8gSR5gECluk
C+smTWxZLbaG1HGisr9ELJezYi59YoUYQg7hYmnwAD2b8/SUuOrZGm2yo2zIdeHAr0u8lz9vbwwQ
YJRbslL6ItAlP9PPSsp5bP/lJXrZFwMCrdZJpKqBNLNkl7tsM2MQA8GYBsp6+KD/Czsj9yiZ8MEY
oAsJ0ng0wnrwBE7+AGn4wz8tcuUeku1useHKAnGcOjt4qcdTmU8Tol3Nro+aPTnhNkW6t3rKnDGz
9QfBz7zQFTM7vzM45vnWo3QFlljC3cZouk6M0RrQfqUdgd2WCnSBQsSjBZdkC0GaF9XuoQIAlTqu
atwKg8e7+IIl4i3NKC7ipKdpMelrcBIsqLlR+hDQfm6HM1WtbAo72soHDQSgHJhcrzJdIkWWyCaq
wyzsESfjU9e74RRvKmFrOMoemqBu+qvkCm1xAmFWPoJM+ixJPVzaX6yZT9vPuaBsr1Max53eyiiJ
hP0x7J+F7n/nGn3//RjgwZxeUZIC3nPG8Etz09ecWUqOn2GHNhsrIHozINyVofVdEdmBfLVrWoZz
HaQ5vkZncGaC5MqcgRjFDcizBvG7YnwQ6nMa82jCeOjCpvXmalatvAa60EIjTQR3J3QXPb9mO3Te
+eqWbwLrJ2iJpgSZCEMTGf8TZaVp5hKwRdFf5PJJ1bcy4VE30ATdRwy5rMFYga6CFhp5ZtQjitIO
w8a2yLarvjfBD0s9qGNiiyS0+3n3uW4L47Iw44DCpFQqOaB5D+VQiDfCwIOI9XfBZQHGMIhRDmME
oTA08lPlY93RbHUvb+K95Sj+jGmvwaMlEEpRwQux6P9+7VAZR9Q0wVyQBEsHAeql6X5Aw5Oo2Urx
cygkjv3/xS7/7JPNnltzMiVKCKBQT+apP+qOckDfvXUfHosjxqC+kVvzxvh5/dJxLJNNpUuYke2D
Bi+VqNwWEcIT0y0xkHt9Ec4pvvmARfjVdy2e/ybyHbUIlq/hW5s8hOZLbngBT31ovdp4Mca3YGax
lDjmKXwpai1oI4ClpG77Ih2I8zo6gT3etL94ubh10Lp8Mwr+i/WkTBGQCYA7kevOEazGzuPuzlQb
Tyvbx/92igyIxIoyBFKHjFini7aoVnZFTJsgJJm2hPci45kFAyZhb5Yx0WWIeZlbI99HMhS9ePEy
zyro3xdHpxtDp8Jt0Tkk2sQKKoWf1SlDEx+B6BGu821wo9i5z6NUWHfHly/GoEmNUYVSoVjczzem
ck80//pnWo8jL7/PQIYaCPWYCfh9MJVIMVjg0gCFN1/VvCneJMLrf1qN7X6Pmz6u0WWPUneSAN1v
woRsQn0zmD/MWfW1nmODf3kM/Nkd2wkfYsypIzEwSnr4p0lHT1zlu7rDdA7V7XR1y72+QY4lslq/
pZYmQ6zhQs+gj6sz8s0avwnQ9r6+Cg97WXVf9MyinURCUig4jeB6rvz2MG6DY/dKGexqZzjAgY6c
lxVva9RSFxcgntosagV0l8RlbEvpaYhVO+DJmXHMXWZQY0LrdqMG2FgsbgZr3/MqLLxNMEiRGAUC
twkOBFS2dXKrRaeE18H0lyzvxegYpMADN9NMAWjUe+PXaRM5EwbRXvAEpdJ/HoI2J/Wju8/lCS+r
MkAhRCCOVHMEVHkcHIYET864dcu04DjHVQ+CAF6CNJmkQdT9vRX0ujgh+wXnOLaPQYLiPXoDpua3
Ev/imPhqkm2xEGNuJcSvuqgD3r4VN8BuFPt0xI3fcbZqEouFGJOL6iFKaxHjdFF1Uud9GN1PPee+
8g6NsbpoShtryKgvNKBkXSdOFZdbCXXjWuJ2AdA02ocYcLEdxvoswVL6ljb6UCYZ8Ue81250uzrq
HoYtTlwZDPq5r63GWF3RQZ7YqnBfaY+KigAm8dpDDBJRATyyIVeucR3QF7tj3FWRDKkVqai9ByAO
2WNIFiPvVBySZndA8uGCWJ1j8G8+4soW2fqlNReyGee0KOsFPp0zLW4aUKdE0KWya3TkbqIt8Szw
BdoGhL1SMKn811NmS5tdCPYBocFbs8HoveqU0C4LnzqPCo70p/CBp93CMVe2k1vXi6SNae9nH8le
gG12Qn7uZsFtUl6fKefysSVMlE961WjgVGq9fhxL/ceEm5GrPB5J3jIMmASSHjcdzZZFID+kouhF
6PBn1VZffhfjZBlRBUsio6pEYAiMGz8O+m0Zj7vBwMSxot5ZZXcUA/MH0aNvo2bdalbuqy1yZ2Cp
yzVi2VWf3CQGpHAjzbTLKj9YyCdwQJVe/mu2zABRWIVyCEFadIhu1T2KMQ+ZX1HRydbuQMdTOxDb
OJR+4PCEfnnnz4BSHYClsYB6titXLegIAuIQBHstab5wNsjBI5PBIyOowauOGjZIz3o3/6kgry04
IdgxdjQuyh2Rx+i73gluauCDlDXQIHyorlpxmdc9TGuUbAynVnjIIXe2if3p1rwtN+I53pmvocPn
rFu/pZeFmXrKEEFdMMuQFzKLQ1X8GCH5mqM12/zU/O1ig4zHz+OybpsQV3QQjnR+x0ztoXdkefep
T3fZD3NH5bIIVFDk0fkR2mqeeFNykB9oaRw0UXeC5gQ1B9rXU8mLrTGuvzX0VqlowZB2rdFZerKB
nmHjVE/lAVv0csiq660duplo8zR11t/+i8WZu6h2YE5Mhok+KHu33mHHD/r5n4tIaS2mLcb6OEe8
fg0vR8xcQyNG6j6qEYfQ/Wqv0pHmzec3rkjJiX/S5gPecMl6W85im8yNhHCAZuYDeqeaDdQHBFvb
hvtgiwuC5sDuOCH5t6NBsbCbEztBSwlvz+tx5GXPTMQwN3keqxiZd0n02M7ChhhA19hw51zbmamA
ueHuTh4jb8yazfXjXn3LXHbOVm/r2ELfDKTcXFTZTkrb3IjzxNkd54OyZdtZq7VZz+CpwePRqQ+h
cCrq5+u7+EvI9ecA2bptX7fR0IFv4s1ooNzlhGRjOY0rOQoKPEHg8MKP9a6OxcExiNNBGTYXEoD4
G3HCcT7k22I37XKfV1/ngTcrmdrrYZJgSpKGr73b073RIBZ1NEoHBlHTO8oHz8/T8j4b/fviKT1M
YpZmkD50E+u2AmnhID9hCotjG9wPxwBMUxdzm9YA1PLr6KVn+EJXPJcbSheVwMvzGJt4m2LAxZSI
HJQCbNE00ezWxwchUd1My3h+Yj3KutgjAyh1YDaBWuHw0BJ+K26kLfHVx/KlN2wZ6hXiEe8ch7xU
2VutV7y/fhs4Tldj0CQQU1VKZ6BZXCS2NP1KlG2uZU5TtRzfxFmIre92VDBPEWd4B31rzQcSvSrk
eSJcI1mtw1zuGlvLzduGEJFygVIVxfo22KngEytv2v+DIPgKZTGC48Va8nuzN9Iu61V6r1VfRMtp
k9qza2wTz9pgep38SjxKWhyeu0f0iPrlfngsqQr6/04//f6/YNBlDEFNZBLavj0omyEOvLYW/OtW
wrkKbNV2lNGFMA6YbiBQlwga30Ij2sjDfpka+sdg/s9FYCu1hoaPpzW4cJQUbvCT2+AxdgR0wqPl
QXdRhNlHt5i/Bq2DuA3uWyQABFdK7A68RNHeDLkv5XV/ZykmurotWWd5ddrMDCE8jx4iDFe5Yq3Z
jZ5xDvYvEdufNdii02wZLWZ84IzARrlJHlFW26SBm79MYOaaN3jAvKjPFsQDEbPximt/cUuXtZmZ
A/THTn0vo/GgFXQvkKxNXUR7qSydMa4cc9AfMrX2h9R4lHPBvW5QnKNlS1JdEUtDIuJTt8IpMh5z
8ev13181WEvGxZBFRbRYUsVakQdwrDSYgxxmGxVEO5VOmfmZwvxiEQa4h0q1yNyG6DEbD63xqGhe
Jz1d38cqai6WYOC5z6Arr6loagq1snCyBHwcRie6qVqc9IzbnLH6VS6rsZmhrmpLo8mQ/KppSQg9
ynQ8PNxYG80n59BJ73jFoHUTXKzImGDU1W3QaxXqGVF4Gob5qy7WdwnqKTMRT4k43iYyaJ7EJHen
OePYIPXfH+BmsTaD3qi8kkLMYP6hIdqCVe7IKNtFs+/mBykbOe6PY5BsXmjSk7pRY7zMhPS2x3hi
pse2kU+cLa17pMWe6BdeBGI6YtsqaVEOqF15L/vJE+2kotMDlZN4wZ6GTOaxca276MuMief2KfZ4
LUU8I6InsfgX1CRIsjwBjV2Y/87zsyxzTpL3+0wUOMxdoWcp6gJT/63GXNjAabpdr0UtzpCJ+4Qo
0OM8ofkBnJyJrFI42hKUOHqncxVnHqHC3H1CUAxYtViUwRKxECtBNGJcPes1haIdeLQqLfT+E5qY
DJpIWSqOTYI+t0QI7HkCZzUd/0nPRsIz93Xc0jEKBS0lS2Ent7ukz8MWyQjXzJ41qOiFPwf9tg15
xGDr7WuY3fx3HcYYiNoTK6FsWtEOgilg4+4x2lyggE3biLgKBOumd1mNsQw9SUbBqpHf7PbkxvIq
P3INR7yFuhdCEOKlUOa+/sFWnwaL7TFWodaJmGkjovOotVwtGexKn/a5Ltl19U1Outyp42hfhzrv
ClDo+wiNl40yhhJNvTGi0Qb8YBva8pMj/weObM/wKa+6xknicjbJphViQWnSisCN9pFqD1q0BQfm
MdLqwY1A8DelbeK0KuLpikcxyDFSNtkwSIkF90Ib94rGV1LZj5PsoQIZfm0FPHrc9bUskBlCbMcw
3t62C1RsZVmYE6rs06o/BfGeyJod9oNttTwjXfdql4UYD9BUepYYFjj/KhV0a1+y8KhZbp1v2vDn
ddtcz/ehkf7fLTFAH2lt0weUT9YsEIU3YrurDf0ujsUfBDOqs3Cf19F5KqtNogZOPw61HSaaU0fl
cWh5syurQKCLiqSgyU7V0en33uv0HWous4RHEGrEO0rqGaAfw+4deDpIqk68ItrqUNByPSZ4ECK5
rqwaNyRWHwXpOUaPuXarB61dD7/HmthWOttF/BRa366f+locsVyXeexlohrmEaY33VHo3SgXjkWS
ulrAI6NdTSQt12HNyFIiYgwwIzoMBOFTXzqA4OuonvHGdbrHGhy0BhVime3r+1tN8iwXZqxqhMgG
ads370sLsI1T4JmHriQRyWs0XoW3vAvDXZHxIULWtEJqdnjcYr5xP/jQc0ADSm+Dg7baod+dm1ha
cyPLLTJuJEi7GvRVyKO2yVHKd1O7vX6Ga1iz/H3Ga3TFJAkN5apQpbtA2pG8s5XyPBGJ8614+2C8
hBSSSpdrPLKkxFPzJ1H6DE3lYiMshXQ1zkE9CQiKquJGsl6V4XcQb/Q5cgFKnL3wAIRlkC5NIQaX
KTYjoOzl5V7gps/TLRgPj1CscdF+dP0bcc6OlbgfxUAQ8pC+HSePxK+V8uP673NsgOUytSRwF4w6
rlEYS5tBT/Zxrf4KmvzGinmDyryt0L8vXJs0guVLjfFqjCbxRdNQWSrE39d3w7ujrKa9Ws6dUPWA
o8ERHTreXUY2HUnW7fBMS0vFC2dB3qYYUNBiUQ+aYcb3QXHFHo85cujit+LriFivtvUXy+UNP3OQ
3WJQoZXaaZgaeBSzAC3PcZ43E69qzT1GBhkwA5egr4q+MlzTVx0Fz/vArbevxS7f/D/Srms5bh2J
fhGrCGa+Ms+MZpQsWfYLy5E5Z379Hsi7FgXzDrZ8/eAXVU0TQHej0eGc7JYX2O2FIlvzZfxDqphj
o7U4tKr/amCOYMo9c3CT+KEWfnCOS9oJWN9EEZEWzTY6GNZju04YZ4d+ANrLqz1MLLnk+KuH5q+q
LFtpTLARDnWWThO2EX3iQEcF6AteioWbOsmPyKfvgfV5up0CmTdrxnFS4Ax5v0wp77REAhMSbl7D
/4VKMkbW5AFU39ceeK+P6zaAVOd7acPUD4QUWOZiNJbQPms8oCiqbuwzY7uPjOeIa8XoE4rvBaZr
K6tcY3kZhM+y/iFSAxLyqsW85TCRRRXJdVLSQSCzPBtRYitx6f5LNWS8xtBl09LXggx2QvGnjgci
ubTu5AhHYPbzqZ95C2I9hiyojUAzLdQpyhjVI2jjak8Akbbay2LxcXp3W8e2B8b4j2rIO5G0kEij
QhN8moZVgMAEr0OHllkAonfSTgkG6AwkrptT+KA8cHaY6tyfKqOpmimahqKwo8pJI5F8obTykq8c
o1PpFD7wcTqQfkX2+jQFEqfT8R9c5m+B7OsU6MtFpFdwYuR2cM0XIHAgxyBf5p/ACwTnIK/rdTcj
qolv8hjfIjVmtbQ9TLwm2tEYlGO1rB+kPJesqSqCKZaCSe1PERmexZGXld8PGt5kM+5lUgphkjBP
5KQxWgELYlVi5STTT2N45hzjXhPDdpWMa0mHtGmGHrtah7epeqPXvqlGVtxNdmL6xahZUvKlTHi9
E/tX7Nv6GH9T5YW8GhkilVRH2Sj/NtSRHcm8qJWrMoyjyYtqigQZOkrtcqXt7A3eonR+VrbrI4jp
eEbBWxfjdgwZL205wm6asWU+0jZSXEXnyB/Ah1e7syvdtE+8rvB95/O2l4zzAeR63hAVl0NYOOMQ
WZJZWteVhLcqxtlEQzePIBVCk3H9PA0fBuE4CofrIniLYCKUblA6sF5BRCMGpuI3Nef3OUtgi95d
lKx9uSKmC8HB2tM+nUAweLbEcYlsxVvXJIlEIqb3Z9OiwB3hKytHGQwO5X8zHZ2THdwtMmyMlx1Y
nlJBl+MRD+YKhHOqpx3XA+i7vs6nxjecb4UEjhoJrcvRLYJKoGZWyBly3SRvZxkH0oL6sRdWNAu2
zuqtCL7q0gpBAv6r7TMD7kzt89qWOdrCVsHjpjKxbGhLXnhTcifywiGqbVfuNrb+HemriIwvfr+M
yjtQxQWkqW6btD4qdepWy3zsleh+lXL/uhHw/JXGuA+p0EgMVopfSMM05ULvc8RHFrhhwYnIg5v7
hyjit+tgB5qLWDULk74LTGJRWD+IU20dvfZ42P9X6hTUGCtZThIgrv4PxiG6oms7zbiWRBtGQMTQ
t9ZZ/Kl6uYcCbuWIt2BxePmFqSAf4vuR9+jfj3ffFs64m1BQRVSWUHFUhI+l8EGKK0CjH8X0A8Js
q4x5rbz776/f4lgMw5KUSpVS/MRwiQ6jaZzVEciUSdtXVtSmH6ZV865rEscoWR6HtJ7rZgxxsJpm
WItyydbGzoW/i+PflsVEKQqRl3kh9NVAAiIfEsK5TnmrYFxLGKbKNJo0H6gc1+yci0et5pgc72SY
QEQcWrAwA67XGaXUmrL7qAjUKXNmjF/IE2+ChuO2dLrezdtYHWetX2k4shg4lWa8qFycml0ReHWL
qG1ImKOi692IQKVPqmb6Ll2qS676dcGjiOUJYAwWmhyXUoi3W+cavowinzcG+WnwwlsKgpI4Jehi
nevKvOsjNmtijFVMWzPqZ6QUZOFW18WbWDz0NS4Wwu3apgr7hzd6k8QOkYZTkhrJirB79ij8iBxU
oL3XHiXc3igpcm7vXe3eCGPeF1MiTg2hrm8W1mMYSo9mbgaKWj9f3z2eGMZIUc5uVaVAcSirTgM5
FcIxTzkTzBydeA1TNko3dkNL5Ay9I2aSHEmb+YNc/Q2qg7bZLfoNGxkTcNrXDO1hTnqI7yjTj+bE
z7pfObFbfLy+Yxx9kxgzTbQ4Bn4wCAWiJPpYN8qnUIsexQLdZ6b871Rbop+yWZWQ9EY1NCgrV/1g
mebq5+H4BeN8Ppz3h+ur4ukB4xmGrImTaUAedVCzAKp2JHF3NjuFowv7z+bNQTEOIpfFMDI6lOYV
f7yh3mE8Ngcl4CMD8xbEuIUUTUl1ijqkE1cqJm5NK4+AyjStnAVxxMhMQtOI+jJEzhSZJDkBuOhN
Yx676C8K70CmAhmpqKCBgh3vykbQtJAUt5AwRj+0YbpH2foiFOFh6AdnrogPQIyPAi+Jub+yN6mM
8kVLTdouggOScxDSJVY4Wvnycl3rXqs1f7rUNyGM2gkG2DPEdsJ9IaFDQ61OPQiq1bpLrUoacBHO
dqFX4Fcb0dH6oxqXQzJnF/Ck2Vq7It2vAG6krTIvMXHb1AhACSrIepYfFUlzTLX5UqjkFLbdaTDF
z82se4Oc2pgHs9c6ReRe+Po823oa2UYo+xHaVxtt9AYdxPBtYU2yeFcIcWx1MvrxDdQzJNE4FWHx
rTDQGF2kTp5qp7L4qKUY1NHJTYgfzNPVMYTRrRT9MZqix6IkgwWcfS8WMgDomVYt5CB6iM9KWV5M
bTqWsfhx7M2zUEc+6aOnSWhfui51QqG3SWUclVz0F+CCACMxA6t04ym6G8NrW3EjPKP1A1jTqoh3
cZ9bTdiclKI4q0L/AGIwR4u6h1pRjsbUPChN67TA4FRA+12WHD+1O3muEcpeAGJQE+No7x1VLydT
OEb6r3wj6uu+7iHme5iDDMM2+ZfqQwVArnmyrmvPbgfYVixV4Y1/jKRQb+ZOQX7/s/az9OagCMJD
40zOeq8BiBENYILM7Tbe9/9va2Xswlh0UE+MeBw02kma7lPRb8kh5iFI7FvfmxTGMDoCIKmMGBiV
rEp/HUGkiRBaChPOyfHEMO64CptVSgiyQ/oIGzgIq632HGr23dbp7SkxnrgWYQdDCPfVuaGffJG9
EdMTYC3/KriNs3zDSRXATsucNLO4eBW7OZc3xWQTO8AAb3UT1IZI8VEEK9ogYV5ot7/i5a5RWIZ9
XSWpov/pz34fG5vjaQRBL9oa6Y66vK8WL0k+/bvfZ8K1dqj6osvw+50sWBMKGOnCI7PYHZzbnBcL
NbfEYiTKMYxZPNZoHmmd5AHUwufsrD8lT7Jv0gF7D8O6KOdy23WoWl/bP8aRmIaYTMaMVi8hGKAt
tRfe1beRW4pWGCDL4WQfKP9E2lgdTzTv5BhfUnTylCktGn/rCVACeneIVh7WKcfY2PxNBXqhdUFQ
4kzt1yR31nyxlL/qO9ooPOM3xq7s+oIqSNE9aeUHBQm/mJc439kqEwhpsorxcbggnTkkscuiVola
4ozRjdH54shrwtvRgncCmLNYsjmclygmTiZc6vZRwsyIMn0Uwmdp5T3qeKIYb65hakiKewJwu/W2
VA661III8gVghLSM41w3XupMGeV+tyzmbMA5SRL8QzbBFGxROjXQ6Tao+8+xGKwqb8JqR9veSWNc
e7IKo94OVFr/oiLxX0f3jfj1+or2UpLvhDC+PZf1eYjEgcC3j+he7+yRop7iLrFaq7sF2zQnFOao
Hjv5IJVRodcEfFnDpN5KkgQ6BN58NE8E+/BWYfizIIhOnzyp/XPKa8PhaBwLclF05TqU+ggXPn5J
0OSvdFY+Wwnx6+jAOR16G1xROHaYIUp0HfRLOB3FX567e0Dt3kUxwiMKSZD+qHm8ITuR0VYZDMYv
TKnZJWoNs5XM1poW466tgNQU55ENl8FT770ei3fSGCeR111rCG1Kc8PEM70VsWYLfkR0rtqCw20+
5G0l4ydqSR2GaBl+NTbNDnCqg8RHMgvQSiW3gMFdG+MpwmwWjLaFmmMzy4PupV65OtMd5XuSfwgO
7+6jVnpNTxhXUaVRFZcKHLqs/DTz89B/albNLshkzUhIL6jac3Pee0+Gd8fHeA6lU/tCzSGTQgIo
Z4qSNvhzIH76hmF9v7qhw4O8Auxrhu7KQtlGxVVAoT7qeoI0ESULFazS0dFYdZLPoxtalO5ytTVv
CdDxXTiRxxvi/Qd3qeqmIhNVA9U1DmLzYOklEovKiPfar4pzhyaF4kxLztVh9JcTrwFq/wp4E8ec
qzyBEiHpYrga6b4bz8Z6WYXguo/Z95ZvIphjFPMBFKnCgtpFU52KGV14xl+ETdCU3yJY8oqk07IK
NLvEmZbSItKTMHxp/4Il9J0MxumHRiX3ktHTuP2l692qfby+TZyTYLkp8g7JtUQ2REeeiWNOmhXn
/SWqDE4XDOc0WFrJSZVqRVdG4hT1g0wOXexdXwbv9xkPP5fVoIUEvz+UvhnfigPn+3nbxPj0UdDU
Kivh06dE/ymuhpMW62QlksJ5pu2VNt+dN+POy0XMa4IqCdpGf/WpDkeK/TKczQdM9J7Ex/wLhXxb
P6l3lLuHV6HmrZPxA63YLXo6NMRp63swea3KKZ7d60fF8zUKa/yAqy2KOEcVPK+8YkaPW7a4qpQ8
zql0WdrINxR0vTXhRZ3SQ1gQmm0K0NbESZByv4PxEOW4LCIK4zBfQF2IX2TAtMPNHoktHAsMhnMb
wXZalrZHyzaC9YY+iSSVEIX41aX0Cp92H9PucF5nDecQ2bEkE4nlwgDqv5MmDzP5IqhewXMb+xHV
b9fHQqAkymJ26tLgNTcNtpToFilWu83vOo07ZL4fA7yJopmUzdVUAdoT8WL965hemwvuYxtoc7WT
2UVpkyNqK0dVRrdi6HaY7+C8JPajYlMCLI9hqjC99+LnXhCaVIRF1PV919rE+JSmj/nitNxZRJ4k
xvS1rE9WNYErXqIJXWVodUYimRzE5MYUfnJscHdTDUnTMKInywoLWjmk9TDI3UTJEgZ3xqCHuwby
JXbApXmP7mN3uk0QZoAuwI1ueXVRnmzGVydJacaGhgAS1o1ESuFHB5DFBH9BgUfHYX8vkTk4FRdO
O5UIVXPlRwdvNnmcPdw9LwPFPUmSdQKn9F4zZLlelPk18u7M2zD8VEvZIZLwakq6yYuM1BUEzDip
yp3WA3GtFI+9XFsjGc9q9sPQjWAu4HZkmZPV3DX+zVfR98LGXAjQYFRBhr4CzzVJn7U+yHWXs3Jq
cn9EqxsZrEkmeSjqcUSfb/2hOxfndXQ6QHQvTo87SbvkPPiQ3evdlEww2xuKobJoDIbSiyERBOIs
XXEAv/KDYeRP1xfFE8HcSkaUZ4u4mLC+InodbU7aj9cl7J4MaIOICJhYzWRHmpNqrEMjrfAuHGR3
jbWTLrSHVtU5mYj9EGIjh/EjndmTZV1xOqMne4ZPk8tUGdEeBSQGlD0oEYoALP7ULZ8o5DNv9GXX
Ljby6d83Goipv3Wdk4w4RJa+FFXorUrkIiFjr0Lu6+L6cn1b9w/ubVuZgxtMAmKEBhGymd308Cp9
0nD0fc9hyUQXgeAiEozfMuo+9oqpVwliMiXTLwOCQNTzz3I9XESVWPqYW4tWXIZef7i+sD192Ypl
/OQqxnM5gZACkFEvwAS1tOVScXtk94Zwza0U+hWb01I60GmpMhYXPs13rdPfmF50jJ7yU71Ypt94
pc+DG3pt5mHdx1Yko6Bjo87JhPFw5PHHA7TySMlxdVt/UPDSpUxLYm+FdutxYdT2ciVbwYxmFmTo
lgYtOU7S9J9KfbDLqLO0pghyaQD+Tx2IqOdizthv1tKWiGIbY8GLOveiwO03MOoqhUIorEJN8zWo
HQfduT7pPrpQz7xyCU9r6d83BwsUvFgKNYQT+WE8EJDeUzG1zyNQ2DO/zXrYQpYy6XqY1nDNSdh7
PfB/pKjh3LQ8EcxFi67HHC1o9E1kHgbze5Ly6rU8AcydWavNHEdqCQz05qKAPZlHwbXX8Lw1MrZy
NZVAWF9WnIV6a/jrzfIUCzYQYtDZOFBuZsGn49ARGJMiD8Xo9in63tL+Z6/kEbXxbI9tQRbnXI+K
EYF7C4xN40inUUInO9JRyMXDBgRIwfoJN5G3N+7+bgcYN1PlhrBU4n/VXnkmX/tA9fMHyoHZfP1X
fpOtZmka2EsjDe5FqhIQHr5IXSCX/1IlGU+iSClg22psY6+fKyDa6vfX17B3h26tivESaBfRkzDT
RScpNCtXcqvAG0sQz2XcITjhkV7vPoW34hhfoRNBJb2ILaOINZJduI1d+bqLfNNBduPjyglROPbG
9hUDNEZIuxGRUIWB/LT9injo+vbt5qk3C2Ibids6TRqwhcPgHgdXRc9H4qtnSnqMQIibg99djkRb
oExdVdXXgGzradVEWs0S2cyiFQ+mtoDRpeH0r+7GAhsRjIeiTXCimWHHGqO2M+OmHxMbDTWcXdu9
MjZSmEAHPU8KKWPkTClns3ZsjuVtgU7S9Tjf07FlaqyvcxkO+kqersve30Mg5SEFDUA5FllomcBR
Wwkt2K/Kwh4WwRW1lbOH+0oh6ZSzWZIl8Bu/vxFnSQuVnlZvR28FOpl6SvHeJfevEPUOzwtJ+5v5
Jo0xYUGfJSAkKXizqOsjyJQ7p5ijp2UgotfE41EzpbtQXB6bOL6UZPKNoXhWl+zTMHdeZ8xuOrd2
Hk8+4InPhT67ebvct918lw1olNLRq5J35zEpTvlYfdGG+mhIqGQJa+v2YcTRi/2zeVsJ4x3gUOda
UkJEEuo3dfnWtJ+un/2+cv/+fTaECEGvlsstHiyp8qAa92OJlvYpsa4L4Z0+2wGjtWPf6AmslHJS
1hjYUL6HwehS/6YfUIa+Lm7/yn9TNnbGSVJyMCMuya83cmOTjytCXdB7XvRL42evznVxMGT0NLv4
HyO3DzXwUzmOdq9lxpQ3X8FYtC7nTRSbeBwNx/qAXtDH0KdXfmELz64kwx/S3negCNUWP99JfdIf
Yf5GNlWrjVvssPxMy5FjegUt9sAPdQiD/80E8WL73QtzI4zq2FaYZIJOIEG7RL6Ylrl8A5l33AEh
L7v0JacBnmPYbHyRGAYmwQusq0Br45Q8ah2oCuSTIv1M5Uc1Okfral9XJp5ExnFVcjEiCYWcTn6Q
vc4fg8lTPCng5Y3pu+uPAwPBoWbCDQM7k9nDXJhBBURgIVIq3qR175aDdk6Sr23V/034tJFEv2Rz
WvOQrvUSrTAOsF7r9V01fr++Y3sdmCYSm5IIRh7RMFn4Eq1cExPQxLSOMjr5nWITa6Z8sM43nJmz
fumfuC19u/q+Ecno+yiZcggcAsSEr+CXOXrIwwCDyJjCMB2To4T7AfVGGnNYsTQW+tojwunAgKLD
usZAvKXzdvodL2G7Hx5uZDHHJRBkFCPAksF1Ek+zsyMaUC60eqF4hacCVI7zSN5NYW1Pj1F49JUv
4rhA4UfvLHv9zXRp7BhY3QVx9ItxQ4OREu0N5WSHT+ZkAS3guvrs3kibBTN3d1h1klGFyPS042Iv
cXU/mWnQhFzkbp7KMDfr2kaVTmiTl+j3N9URiZcbDRQ2vZ0ec5tXSdk37/+ahIlZq/dGp7VZN1Rd
iBpprN71Qn2PObVzJwEmuOHBiO5GDP/bP4hiXuxRPBmlrkZ4T0YTajPkLsnbD9ePiCeCbu3GhWBi
3RjKVBOdVfPj2JN5aUV6xH86w7fdYm7OwSzLopIBDCmvwyUrtaeo7Q+Jubjt3ARyHz00Eo9XhLck
+vfNksZ20rNWg8i8PUTCQ/IXw+RvPhGnwrqMLtJaY0RIMoFPZ4gOmRFadcyJsnlaxviKKBKyUB0Q
9oo5SKF0X0lOhdiCy4cT2lw1USyGcRHLioB0SfAiitb6GIvfoxKANgOPjWm3G+i3J4IYxhPoSdJ3
Wo4isXhMMBo/ImFHC7fjT1QArd5HjhQdwYQTEPMUgXELdZwCknRUiTNHGBTv45vGMJzr5rMfDr+Z
6Os81EbZpDiL4krGwiRffwGbNrrUOkd7QUucxe/j2puu2qre6222kRbWSzK0DVSv6KvvWaXg1JBp
NRdrkUa/HgU/09uHVK4OFW8mnqMnr/uwkawKUppmgP50JMUrhU+K8tDN36/vJU8E4yrwguuVFUig
zlxKbtEJ/hrn57WYOBrPsazXTP5mJe26KFGWIb4o5MXJkmNPVE9pjiqvUWH/5bpRDcZP5ADrr+uy
Q1V4Wk07L8rPyVh/VKv5BUxz902mngaRoLLYXVqhv9dDwGRl6VNbRB/RefDVBPvDUOKxOvfowB49
FNUPszp8yQryuArK8zjmfj7P3oKhKT0EqGdixvcYRvJJyx3qu3q/muKrdW+2TE9avMGBQeVkz+1h
eRqD1V8x1kcTGemZ16z4D2GSjlIUgIV0+Y8XZgV4rZo20MY3mBE4Uiqh9COaaGxUjoLQ5aFrceUx
V2DXtkrTD3iIpDerlwRr0Ac0KJM8+bXVlLe+f4jK3tbH6Hk3Z8q6TK8POtnTg/VjY1Gc9+Gh840D
8eefxE2PYGoCQ0z+1ANP7LqZ7b6C5DfxzPWYNpEgxm2BrGGWPevRnaZNdjwsBy3Nf4oaapkCOD7B
qDFzXOW+3b3JZcxhSkmkNRVyvaPyPc68GQmkJP+s9LzGKPr9f0Ycb3KYm3OaUnhJc0bCqI3ciJBP
5WRwxpH3PdWbCObS7BapDbsIJ7jOj0uFpsXZEYYP14+JqybMlZmpSjk0tDtgfqH0kGsA9OcLZRIr
fOlxBh2vCHyx5mUFozcGdh7503c0ury2kcz1CYtYSajAUQpGJNrlmLoA/A3kWchtHTUYLaofxzY8
d4tip1PshkrMyd5zTpLNbwu9mS65DEegEV8b7nWVcxNwjpHNbo9tW0x5Az2UqyCbX6LWr+vP10+R
o/Q641tkadW7IUcRX5E+jeNdaw5O3nhjrXJeWrthNloidN3A/LD+ehdtPLQ6kbyKZiSoJqmyYrBT
JDJoHhFlF4/acpMmf9HHidmg/4ljp6Kzfuo1QErClptPS3pXr7ezyJtPfvXzf+jfRgjz+ulEJTaW
CI1+fTnpVliG7lQkgZHDQSO5XefCfY32ZFvS+u95Wd4rWQJ2kd4lClgqYlVIrTqd7HLQPcn43nYx
JoB0e5Syr0m8fpdjQHSNifBoNBPyw/P3LJM+yGMe9OF0LKL1Ru0FUHx0mru2RWw10joAAd28qFV5
XNPaWYbkYJqjlWjrZ21QrTCPDx2mOUFJ51RNZDjShLJ3CyFNK3wt09Wes/lulJPvta7dzGV9mkfz
ITWkD6KsnFetfI77uYMcZAeqKVsdQVYfzF4I3ev6uOv8N3vK6GO2rm3a6dCT0QNhMJrGarc55Ede
Cmw/b7SRw9xxvdlJFYpsaIB10g9obvK1OxNTDvpFxxmgFb9wCsMCjdf11e0a9EYqdSgbKyCdPAz1
BJdZtsEiBE0bJFVwXcSuT9qIoJ+wEREStVWGET7D7GePDMMzkCw5t8t+tnkjg7nBjGlStbzEMtZH
EYVE4NbZxY9idNWzYHcesJEsWuPOz23vqHc82pD90vZGOnu5tWOInlQcneJT2RgtwhxF5s4BTRiF
Vh6gcGKjAYKzsbyzY647IcyzidCoSJWfynq2pthvC+4gO9Xvaz6FudPa0sD8Ak0uKmgeLoAjIqm2
MliiR8d8zO8VL9jjqAs729BM+Vx1K32wZXdGDOp0ToqPHsaV9bDNkyXQpNKlQa457aXHdEDNOZQO
RRTadWRYyvw38wcbv8+OOaBoNgK0CH4/a+ZDODTOnC+cxAdP/9gZh3kJ11BT8GzqtfS8NOLPwoAe
RHLmjmZxyOT6xiD1Qa/0Fy3NzqHWXEzSBURNU0etl9gelexhqbrEjnIeMdP+aSoqkXVTUkBn9d74
TVUUwliLUIopf2htbRPMwV13L7vxgvImgbEClEOiRRgQLxSm+pCo4TOayqwcqRm5aHkxA281jC2Y
yjrNeo3UXya6mfFzHUTOYq4LACjM++3SUyFK2wmXjWCadmFUlgr8s+v7tZ9/+b1h6Al9LyOqMwpP
C4PGxBfgyJvZjj0FDAKvLKKlHxHOBfoPN9v/TugP6GfBrGpVB/wrejwmtwtGr7jQ5mvlQ26R4y/X
yCsc8PaRuUyBgjFVQ4pJjzn8Kgq5ZSScG2ff976tiX7A5lJDXboPSY2MaR0bljHMdpaHp0z7CzAK
UBC9iWHuzkKriJpVKFd1UZxZedef8wRAJ2PLc/O89TAXqAAecGGoMXuIXg8LIwCRAPpjgRNy84Qw
ziCfIilWRggRukCYH4bOGRPOA2Xfu79tGOMNzFkhRJjhCjVtODSq9FEgw48MMDH13BwSBDkcY+It
ifEI6NvOdKVBnqcHmKdwGtz2UN8Kbhkoh/BxdY2AP8Vw3eERNn+qaa0gLSJ8hCGjR0Y37CZ/SMCK
LXDh93iugk2epkApE9YOKUxKawlMA123FKdzaGExfQIJF89sObvJpkwXSjRkrvCvZXgEeUoqBfLE
O7HdN7pCm310zKAoLFRprZhioU0oE4DBxJMoS4utP8j+8H/E9PvK+CaKMapeq7N4TLF9y7BasfHQ
irKlKd8S3Y+iT9cVcXfnVMWQ0CaOJiPWqXdoDu9kbUGhfjqtmmyp5fdJyTn2u59M30hh3kIryeLa
kJFvLm/o1bFCyyk3Mz+03dXxjSDGf4+x2IbTBE8R50LQH9RIcbVIvo8qhVfNpr/0Rzi4kcQ48lAa
Mz0agG3QuBQOp/QiV3/oPNOn2aLokYdhSP3BNXH0HDf3BrIOY14RPFQoDH3nI28KXvvC4z0N9ov0
m2UxqmcKxVpmBixpsosvFP2vPMlH4qLpxuOVrLmyWLduhmM1yhgXAIDdYQ1M+8evhm/d4YTuPCVn
nHszz3Ux0WEck/w08tNIFEvuOOmn/dz2ZucYjy4viy5gOEpEeIQpKRftDR9VUCHQF2TzmPvctvxd
f/Qmj3Xn+hLHsmKWBKlKalPJ5zpAetRuj0vQ8Hzf7ltuI4sJ/QqitTMZsLYWPdiyR6cZC78MRA+V
A5c3DrRvw+CG1Cn4E2gP3qu6mdSqjDl1xJlKZGXzWZ6/6fFsgXKN55Z2lwV8JlPWNKKaLIbAuJSV
JptY1nRPQRNqNNvoD63b3GCh3BnX/UtRU4lkarKqyGwxW9FztOPmryacf1idwTfuFEv1JW99+j+I
G3f900YaY8jhrFTihCwySBxmZ3XoddV+zJ8plQ+tl/L8027gvBHH2LIAdD+tnSBOjNIv45getRaj
Rtfvql0fuJHBmPEsSko11WgxT5v8G947fig2aMYq9buMzjTFkmDYVSH6ozL8TT/pRjKjklobI8X2
OuNuHBA1FevD9ZXtOqi332dteUDRXtYXXCZiFjTpRU0PA+/hsRtTbESwJqxIU79meFDn1YdMf8mV
L3lySJKHQn26vpZ9Pdcl9NAA1Qo4m8wdbKYzkDkokmJpBIbwbAh+HX5EPkEc/HY6dORLOn3MS5/8
VUpyI5e5katZXEUAoWAesuqDzNDvs9a0pIKHwbs/f7aRw1zFDbIV6dqguZjOQ1HLQp/op9GibDDN
gY6fFV+v7+iubW0EMqasKsJQthEmUUzxTl6+9hGv9XdX/TYCGOONWiMuwMkOXxEVKG4DcUj5KeU8
mKFd891IYcy3k5ukB2Co6BiY1ShAOZhndgYSqfBHpoGu8vM8VByHsXuTbCQyZjvXihYWOTaOzCdA
0K3FfT8VVsObQqAf/kds9iZGZZIv7dLWsAIoHtGCvjunbWyr3UOrD5aUYzZK5I1EcfSBRUvQJYTT
RojU4KQ3wJIFHu/IS6ZyNEKV3t/Ba1ELrbjgrEqwncQ3XW0VCsen7gdMm21j/AQxhGwuG1rePEeU
d33wG1twid+B38LFeJnHWxTPM7HYqui3LpqKQB+0e+IBTP8oHsjRsFQ7dsE17Fy32r0tVGRdMlQR
8TIiv/dbOJYziUdNwm2lZrbU5s6wqOBA1+1/J4bxeivpk6Ia0WMwdF8L9VKiJ7/I76/L2FM49Icg
QkLXGk3Jvl9KkSzR2NeIk9Q4981lPIx98XhdxO5ubUQwziHNDAzTZEi8VdNnOCG1+1Lwukl5q2C8
AegT0OSXw0xFFTQNnsnrspeoUbB+YLNNbAUi63JBMYQcaSpiyeDTlDvbvKxfx1PkFzeSN14wv26n
NrBZ/SrAjNpngcultbuNwPwA8odB4HLo3zfPRCPpUr3pYLdafVHH5z686M3fPHSQKPstg7mO6hLA
4wL1qj1IAMcbzU7uNUAF0xbn9bwE2l8UwLfiGOUL0YOnCAsypsBvCepuALi05tYjFyJi9/Q2y2I0
cA7DzJxDaCDNNo+H2Ma8zSEHLF3pxp95ZD67urgRxuiiJFZSlKawqHABl7KfdRxzep18+EMX3wSw
EWWi1UNsjFiNAvyJJZUPgDW4ifX1qK7oH2kKO1Yzr+wLT2vThzqurVavj+NY3Sjz6hKzs6IaT6Iq
sddhCnSj/rKKkxub7VEAeLkJ9ts4TA56avyNp9l8NhOlyuNkyJlKX2T5MW/8itdQzNl3NlGYzbMC
LmnYh4mavHKbz5xLbS/G2Sjr6523sT+wGcnmUOD76cjWgKmp1hX8/q8quFsxdJkbMUiuahMIo0VH
745199g0H0Ye5dXu9byVwbgSORYFBV2RAO/Em7//oMEexLveUo/tMXbTJ97lzDsZxqv0TZgmuUhw
XeZPQ/glGr3rF8ze+2e7HMaNjChF6zUdkBCl+xVAuNV5AUOl8DJL/nVBHBf8iuG9OZt6mZu8X3HN
IN0eCE1zLEb5dhW5TWO8DWNcyBjPRbyM2DAypy6p4auynJM32wtsN3vGsrQsvYbuXYrvNIXmIc9T
d4p6dMySe1VAqNZ07qrzyDN2i35bmYwHGIa2rJQMFkrBLE0vQVZ1Bc6ZdEgOcSCeuo/lmccRzDmx
13t9c2JKL+hCHmOZ6Rg7kiC4fb+e86x2risGz6JeBzA3coylH9a8xtIme/VEl1jRsT1RgF8MNRwj
j9c/w5XHeIlw1IakjgASoQHWNf5ESc4yUDpY8hEd2Y+mw0sT7j23tkfHeIxsWPtcTTHxlIxP2eIM
oF2Qy689rxGDd1yMpxCbaRl1lLccrCzCy0cZ7Qj4K9cPaxffdLsYxl9UALOekgpxteKHPqLFxCo+
t6foaNq6b9qDEwfEVmlzzsfMW07cri6OdUtMNAIyBlHNcyxyOOrfKBxAe9LuAL0xeMoLOKeC4TTz
MId3n0cKYOvE/5B2XU1y6zj3F6lKWeKrQqvD9OTx2H5ReRyUc9av/w7n7ro1NL/mrvfFVfdOVUMg
ARAEgXNkohIU01jXM00prFcZC1s55hGoYL70GHqjO3nJlz4QoZ3xA/JFGnPFTLTGtpIJ0hrwaRjp
jmQR0n404+/qXvDozl/MiyjmKjbUAyBeMguG2S3HFA44EEPQSyMSwfjaWMiVNMnIt6T8xg7Ppra/
bo/8xOKiAuNbnRSqWSyZAPUjb2SGEeqP8xQ75fCmVs+lqTgq/ud1kfzofxHJ+JmmtCUZC1QMiTbn
7jKpr02DTs1YLV8KExgL4+KsqSpIoPjOfRHKuF1DhjIvKzzVjG267wrLibPhcZamw3XdRMbHuJck
DQAPtmAR+RzftGCbknTjdtGnCVDiCYhkLFMQT4TOxRzXdpEt5tJhNQ1n8sv7f3JD7UgHH5KdJVCP
29G+cWW2JAVoikSKSpTKAVjvJZ9mr3oEywomUkHmBRRKwFA/jn7iEqBgm6cOkCbB9fUVqcvWqGRL
D3XASfyTPUpO7CJy+vQ2VSF4iV4tBUbDVqsUvG4rVoTdXJXZCafRWUsgwU+iciI/NzF1C0Ud9AAQ
FtQvykqs6oq0u/Oz2+gUu+ADz16ioPOqw/LculXsgF/BEGwmt00PpRHZli1igxiJictaZ61Ja2O4
Tj/3nvSZIpCBAvwlfkoC2qHaPYev4ak+i+6o3FXdiGUCdKaj0m0sKGA1A4aBRjuYR+uTrdU/BKZC
Lf+Pq+pGDhOda7Vam7Ft3o+d4Vi9kn3vzR454fjxta/SbX4qbZe2e1FmXRGFADdub4QzcbvpK71o
seje0k+BNCfnLM7frivIF4H9MWE4MnKKj5c1eQS0oUarZ3Lol+GzLgtaEbhpl3X5fWaflKLOlGaB
ecTmYzM8y9O5q85G9XJdC77xb8Qw26SMIektehxEn0ZPcoYAlI1H21vuJo82mauvtLYlkClSjdmd
Xsn7RKtxqv7TN5JilD/1MjASrm7tNPeps+wtz/SvS33nAvzTIC8LSh1jk6fHfbOSTkbFqUNrB8gC
HqPbxZfPcuMoe+Knr0ZAKY+QsO/KWwo4S/H1KYWudPirwLZZc/YIVkljdACZ9oZ5cCfp11z+7CwR
bwt3YljfSGHO3EQqa+DOwkB7D60sN9Ge7N7BC75QdEPa+1HPrnhzRW7BHMEJ1r9F1yra0eKnVD7b
48/r28g94jdaMQeuJEnol4mg1Vx8SU0/SjVMqTTOVD5ogy043QWyWDygNQPvjRXCBYupOJbSis5O
8mkIpUPSmH5fiUqiInFMRIkKs8sxSyt78XOH0y7EAM6Qotx810eiexC3SWdjHCwqUDMnBZhasYz0
tXP6BhgijKSSwPqUIBpf3zGBt7OYg6VkDYYNHA2vnIjkAI1Hdos0lh1rXmVHXQtBSi0wQBZY0Opm
W0fcBGIdccvkrsuer6tDw8SVMMI2DJI0rWurw8qlUlCiCVLvD0qWCyxPtGZMhMj72moSG0LUPHXG
7lGVzh15jiVBDiJaKyZEFGQuIotiZgLaHAQ7kROZgsSfnwX8DromEw7CKpQ0K8fxQmELkmMU0AbB
Zf93Sc1FDBMV2skIiwb3JQ8p/l1mzftRXUFAnf66vvcCbdh5yqnSeyKbPdKKY3sYgvGkADJTP4nu
0IJtYccqG7NY7RgZh6cOg18WzT6bhpfrmnANzFaIoVq6Yf/Bcz2Upl6sKjQpqqAbZHdcc0eqHk08
E1wXxNVlI4gxgDSZ8XpVwwDw+OwmlnGQR0tgY9y4uRHBbL4dxgr64pHsleWXJD2T9KxGbknu5XAQ
hDJuk4h+EcWWTlMyjnNIuwEnV9qVB4rEUbnmDwJIR0yB7KSDdri+fALd3m+Em6QF3GGAMZnBURab
PQjDTOOwDPqvdmy9eQ7dsjAer8vjRjfbAPChBRDJP5h0ZaOY44J2COSjcq4Kcp7z8q7vM1W0krR7
4o8wuhHERrhQ7uoVmPZYSVjfITnqhwJtNnUgHMejifI1SUyQy3XAecRUJQqHtQKEXCrAwJYDVLo9
AlT69foC8hPqjWKMwVcmWWabxogU2JXDT1paXB+yQD1kN7Nf+tJh7j0RNwTfyS67xniAinZbLatp
+MtrNx7DO6nVH67rxQ8Yv0WwxFClAjjHWBlwSY7WY2bFO9kszmnUORYZBEU3fpXhsoTvnMgbo5fL
tsUsNmTROQMQiZ0KN3/VkJ63gQHeY0HCwHVqQ0Yzh26YQO5jIdrGqS6X3ugwN7w46lf9qINyKjkv
X/QnO3fpLSB0E4GV8NzM0MEQiZEDUCzIzIbNY1zmxQQjicCPbARWdduOfxF4DQO0DjpFjCfvzwib
RSRdRuKwRlQcyYMVnRXRzZFnENvfpza5+X3NlEAfjljpNfG0l/AEDejekxE3TqFIn6/bHne1NqrQ
v29EAaMP7FAhBfJf1CAG7mhSV7s0TgQxSaQRE5IWHbCn+oqHDlk9LrPsaPWntf/SiS723MLPduWY
gGRGbRLO9KWj89VjtqdIdtpb7I3OctckjuL2aFxqZCfbibIk+sNsJNwKZkLTrMqRWo44vVL04pj2
yY4Sty9P6/iWzCICKdGeMRZulbKcGjrScH0+dzVwgspnIIB6f2EYpgzSWwVmrrIlNCsf8jIeaK6f
vmrtk55+DXtBnwr9zj/WzMSvg1feApkEowfglEwlCvGeMe56zPv375CX4jZy7nJdxLCVXdIN2VKg
+daLpm9d/N3In6L17fpiccOqsZHB3C8TTZ4XJUacAzGoCyDKfRagEeRIB3by4G/asrbC6Km88Vkj
r3OjK3DqmlJ3XOrqLu11wTlBzfXK1rB0GOvSNpa5AN4CPIKHsil2stG9dFUY6ES96yVQM3XtTrCG
on1iol6cybGZLS01BwQJ38TjK97SXi0fneqaXwemn4vxnOjGfFSUAAzVkmWTmLKtsw2Oa6zqdddh
mgsTD6h4ZL5VhMdyAaNsHgcpCHmBMu6ZpHKk1k+yRHDy/6nyR+n075udDPOhItmExuheOobWjVXd
p5Ig6/wzMEGEpeEkJDIucTYjAv9jkkvKykfulDb5ZE6Gp0vqQQeLYaoOgvYHrj4bYUyYjxZDHdIU
hem2cCP7U4jHcxGju0gfJsKPCZw51GEl/aiB8xGTY73hNknhdrq6n0YRJsmf6d/H5WPieo6B1tmy
UGEZit4p65/LmjnX7V60ZmwUzKYss8CXB5qBQxmfVOPNaF6uixAo8UeCmay5TCqgThlGeVCWcmfo
eXBdxJ8H/Id1YvPKxpowR6BiW1prr6w31vhjSh8Hu/zfFoswoc/OlULPqxrne3lvRYFmPmci2gfO
6CVUIbpO8IIEIiA2Zx3SJBvieESt0JiOergn2UGtcMd2J+0lrB/G5b5cF//68v0Zb+GdqgFUOTx6
yBbbhdrHa2WnCYxgrZ4b9ZTab6W2T/OnxvpUT4UgGeNZ3FYY46WlhMqrDfQnL09ucnmX20+DJMge
eBa3FcF4abxKi102FfYpaW4mpdvhei86L3iheyuDcU1tzUpDkqEGhX+uAFAH7LE72hpUPvz3YFwf
t4fx0ZwUVibpJUxieYp621ms8zgKzgJO3fiDELYBdUU3bVdUsAHa7DTdFscsmI9SYL+KsToF2/P+
KZtzJyX2moMzcPXCIfMHuTwbyXy4btG8gLDZnfeMaSNiqKTBHkEH42Vd9jLmpZ/Ma+FIUu2khiqQ
xenb+rh02sdztNSUPMwT6NN7YdA5xkmyUIeY0SimudUT0KNF4/Oci+1HiXSFN+qNkzWlsgHjiw8g
eHuqguhF97QzLcHKp/C23YlGmoQ6Uq/eSOzsqIrCATaoApz2IJ9BqHW7YB4SImNvPYspTzivXB91
ZOJEEUda16/QkfLTWiA5L98qd3SiQxT8M3bcg1VASCPEtU1QdxCQrWgWbgcf9YyHYSXow0bJoL6P
yRd9+XTdMPl+thHAnCFzqiyjnUGt5WhjgnXel3v094GLSexn3Ei7EcXY5diZSY8pdMQNIKMQ5R0g
xZifBQrRD2ZzWMTr3yvG2KIWAb1yej97wbLhxFHjK5XkF7Eeu6CBul2s5TZXrF2C/zaTASNk4fw0
1EKuXa7Hbz6DMVBVT81yGLBxnQ+iWNVGOTDy7ZtuB3w5P41AMx65U4mxeJEzcng4YKgbyYyhLos2
TUulrKgLJsCgBIAz+nbQs7Mzv2R+5Depl77pjuJqvvo2AlIP/EBN6orbAUXbzZx6ZWs1S67CRc0H
tQz02akeAL7j6d873W2gPZBTn8RDWiKpzDmYlbZsrwSjsJL9Mi43WfNQRk8CE/uzpPxxhZkDUB/k
vkYrLoJPUB8K4K2F+woQu7Uroprj4Mt9kMTe1mOwgFaShb3MK4d8t8DhUviJb3vrQ3hn39S5Q+/U
lrc8hKgeiiyJbtAVT2IbT6wit9tUo8Lz0TGMwwAsTK2+14pvVSE47gXewnZgRTKaeEYVoWEir/H6
lBLVzW1kL3j2vL533NTy4hzsVV5qh6aLbdzJ0rFxzPK1wLC+3TpWerRDy5kMTSCPf1BtBDLhSA47
W7IVeAGNr+tNjv650cFZ/P2d784TQaUIzguDCTuLkquzZhQovRDNkVs1AMWV4BVM4GEGE1+6ULIi
kJ2uXrM8U3SopTyjMitaN9FGMdGjCtH0RGTcbVqvPFhOe5DudD99Mj2w3YCF5p9urk8aAqiwa0i0
hkwIKSrTWNaepuu+9bneAcMElqE4nQf6oh05yI/mo/43995N0DaYkFLJkSQBHA/qZt9S8rxAXl6s
gkUV7BzbZhJ3IGxeS+xcaX4z+zMxTykGMa47mGDxWEhwq8iMVtWwb3YZ7Qa5u5nqXNCwJvIptqek
GOJWHynfb+d3RwO2Ufjjq/Y4A9QNYJsPoi4qTj3zQxRmG0u6aOnVMIQPg9cJULPI/YjbfW5uDOB+
R56oX1O0gvTvm9Q27opOHWdop5cnab4p5t31HeJnspeQxDaWTEDVrxsDc6b9Lrk1j/Uue4i9fm/e
UIBq+aagmCxfhF4lOE1YEilNn5YwjmEYWo4b3QhursYND+1pfowO8g4wqbt4D5i5QDSIJjJ6JpDo
NRp6xxnePKJEVtWrM2TZyV5+XF9U0aYxMWPUFm2pI0jJw5c8ezaK7//b7zPxoTaIYq8mUo7Mnj5F
Y+wOay0oVwrOYLbnpMqVOppCHB2Kotwk2XyX97qnggZoLFvRFZVbrbiYINt4kpOGhFGJ5ZKPzS0F
N44OBLeOGn2Coq4wzlj1B+9lgb3nqqq0ucANp/iVLCiOLL56Lg8Um6rddx4BQlX+Ot13nuWSYLnp
0YY5C8ABBSZoMRcfKy+W3q6A0zus57YGHvGLIbJykVNbTNRAn+vcE2oglB3LxHN2Xzr0fjrs7DsK
QU956qV7Uazi3/wNXLZMTTYBs8/YZT+3VdHO76GRPi+mu/AwTE4PxrHQAejXXfEm4gHjLuZFIpsS
yyipV2MGM42H2JdzE8/O1T3IFB+vO5xIDHPx7rVwbQDxio41NXJye3A67aYPP10Xwo0aG13Uj6F+
AKVPOpaEUjrtc+VRXUU3FZEAxvLMylhHrchQsDec8obin85782Cc9TtQmIB/uRWyY4vWjbHDCKM5
7Vrj/hVPp2T4HhqZU6Gh6Pq68YWYYGxRbfRTvD98b45IedLKWCmpsZf9lzXrD3oIuBlTNr9dl8ML
iURVQAxo2UBDYLsnrNZGK3eB9w4jfCiG5zSOnBUNUdL+uhiuFxHVBjSkpeH1V6f6bvSJNLs07AjZ
nx7Euqv6GOzc5ycTl3TDVXfD3bIX9aLwVnArkWq+kahWswbGQHiRWea3eD0/x+vqqJaQdIkrR1NA
hYQyvqy8p3IbOUOmlYASwEsIpcQE1ty+OqagxcSTG9qihkPrpl+1L9dXk5dogHn7t0jGAmW9rPq8
gshQlZxqPibrrUkip59zRx8z77owroVoAJQjpmXb6EL5uI4NkUJ0EAGHdTC+hMmPqt0r0q1cimYr
+ct4EcMEigwt9mSIJvix9NQDmN/Qjr0QZZpvhhtlmGihAiZPm+2U1jV6DAklmWP/yE/ZDeWMXfZZ
75AbEYupaP2YzbLDxAqbBi0qVf2rAW4GxpPqH0Yvu9e3iW8Tl/VjHCyM82QYqYNNY3Ecu9ohgCBB
eWG8yWLyKA3q63V53LIqMYiuKjoxQC3KCLRSLa4Kk74AYiZCpxBfh+iGAMoh2olYkbi2sRHFuHK3
ovEhLxAMlQikinW3a/PuhOErwa2LK2ZjHIyYZhi7BnBE75a+5g9L/nUiol4Ovgzblg3TUE3Ew4/e
NOjzUJY6pv50azhUee0VersvZdFdRCCGTSE6S147I0Lbn6J9aqVTO7502t+cHGhu/ZcmbO0snuuh
tms8MlfNIw55N4yOqxS6HfmbOz2lD/+3ICYyFG2qZARz0F5M3ob4h2ncTJIII4p74d4KYQJDleZ2
UhQQQme3UFQ+Sq4KbJvRTzG4JEZ2Fe0PExSQL7TgesX+zHPjkWhyijR0tV50MxCJoX/fnE1VomUm
fAVgLg0GWxNzcNAr+YSM4+l6MBDJYT1HrzJtKeA5hn1W8/2iNk5kvFyXwa0Ub7eIueYOIGeTohbK
2C/RtzAoUOk3D6kn+VFAJ/ApIwhN+PRTes7erssW6cfcfZfMCImtQXRofsZh76jhN5j/X6R8W/2Y
0FB3ZOrw47jGR49afexmhLnguh7UrNh6NyI2gAtMFfGHzSqjmURZZ08Y6u6rY2ivgR2LOgHoV14T
wSxVNMtIxxMcC+kBe3Qc91pAjuImP5EmzGIN5pIbzTjjuJPmg1qnZ2m2BD1xnPZzIm9Wi51QyKQJ
hCYxDTyHdYeGqlP2NXkJ96Ag11waFKo3SczLTNOpP9ePII80LB1DJUwgImCNQlKO/i09kL7XuGyG
e+OY7+X/oAzMtWr9IooJQnNmxrmS9ZjJy1+z5L6X99MgqAtws5KNCPoJmwBktMtc27R7a9Ueh8qf
W2SoCu4xy81iinqFuImWgaYaAhxmWWPBY8ZFqUEdgda+GA+AZLxFg6Yj41VJ0kTwklwb30hiFs6S
yxF1AhT6lKHCA9XU+oa6YLDdcCUwCOIbfpRddksKUZmWa/QbucxqAuVtCO2qRpdmGTnW8MPUBWc6
3+QNg9gGooNt2oxbadU4NdZA0eErZ/Drg+4O5+yF4hJMnnQ2jpgqEU7Rc23kIpPtVquN2ZZUExc1
ssiJExrzPgH5u9N2xS6ZKr+Lcv96FOTa/UYgc6Opu3VQhhxK5tFtNpxj+Y6ICBP5F42NDCZpUYsl
D4ceBTEK0hR+inf1q+XSF3GAWaCFInsS4knwtfqdjxvM8ag2BqC66ZPt/B3PfehK9te95S87/alA
2Rvx2E+eRHhG3HeDzSXAYKM9yRZdT9A7p0XoxKkB8S+nTrhLVIeCuhFPfby+dXwfvyjJ2KeitXma
1DjA1Gl2IyNyq/AliRufJIXASLhF1Y1q7FNSWTcrEIYGyj8i/6Jo9UC+Sh0NXQ6kPNjg6qBEBqm/
vFnHPpj2xn1eueTHdXW5vYnbj2BMtU1KA41biDSyFH1VSRXMoX2U+/x7WLQnK2qdVp7fmrrd27Zo
Afgp8ebWxZiwPa+RkdK97fwwKL10h2LD+NafLNe+o6M8cigoz4usiX2FKlBiKbL0XeLka5BIMM+G
pi7aAqAAx1xw3xPKY+P4XLXLmEPe5KpHZYfS4Uk+mCgm537iFa/X91Lgnybjn0otk5p02Mq1xKic
Qm5yPT/l2SoYsuBGUxOYupZu4iB8h73cnLghSVQDLQBIVVPy0BT2A2q8k7NUkVfq8gFErq33F3pt
BDK5/1hh+DxtMH9VqzdRFmjSTf7fYxEhEduIYJYulzJdB9ADWqYJ2qrib9b4dVF/Fr0fZoKXf+4j
AwF7DeWGgrmxzcBg+m6nltZdhyOdXmsC2lhknGmhkoKKRUIsDe6ZvhHI2CBw/Mx6nZHIyt3grrUG
gJJJ4Fdcy9uIoH/fmMRUmFJka4hkyjo7Hbmxy9pJeoF580PVRgpjB1ZaSp2t446Ux63qznhscyxN
upOz6iD1K15M2uWeDBY48XL7VyYnn6+bITcn24hnbKRVl1KyZWwcpX8pd1kAHDjQv4hwo/hREchG
KsEwIArnTEQmS1MaFS0rA475wW5b8AEPj/Ds49gUL4ZU+USKgzhJIzeL5Z0WFX4xjy+WkRyu68sP
XpsPYcJz0s1JGCbv71LmMXbLu8otYKnasdrVL6IiJt9KL1ozt5LODtVwpb1+Ru+n/a2kC6yH7s4f
t56NMowXJJFSLaaGVe0XDc28q19KyQ1dvGXqD9hZV7B4dJeuyWNcoi+bdDR6yPvndXbcx+D9AMQv
kjPpWSBLtHaMY6i1NhUgogONrv5Yhy9jE8zJTZ94ZX87JLs4zTxwPfSYZE4O+nxatP11+Xzvv2wd
4xjJaMfT1EHVeQEkKZAal9lNRDSxIiFMHhimytQDg1rxbKR+Md4So55gXHEV7Rs3/9vYCZP/jRJe
Y1VaiGk0cz/N8b0Zhd/SxronEwJLVe1lI/5erhpmdIvPet14S9g+kqlEb9NQPs+Tekyt5NP1BRbY
LttVYNv5XMgWrhNJdxN2uzg7F91Xu3luUlHLGD/G/d5KtqegkJD7GhLufzma0LvAPkzoKPkPYpzA
Ytl+gqnqwfHYoEhdJo59zL3mpQpGZ0RbL72/5BD5Vzfby76y/QNKWZHQBCkekGCOqfRcSW/X94gf
tvH0aGLAR0GjPmM489AOWbmiEBEfFjf/oYBEODvrznq0flGAKlNwT+H6gw1OA0vDKB5qbR+P3Hyy
E7PTUMUJ55cxe5aW1SmjHwKdeE26KDvqkKGoBuY3PgqRYqJaU4v6VKbludOA/XtuAAC2yj4xQKo1
J/dhpzh9mN9lRPOvC+creJFNTWiTUxSdOSl6iZyCtJq7phmC9exnwqYPrhjQTtmKqumyxfIqGGtm
lUmJzC8md2XvygAPlEToc9yYspHBxK5Jz2aljHGQFrhPJXkwLZpb6J8sKRZFL67/wn2ROGDiDIz1
HxetI+Okr+H7/QalFWDmTrf5PeiEfeBhzShha362k8EYZr9FwrZZ/kpeZDNaNgY4WDR6t9LTIgDY
wC6JjSBJGkHBj1f4ALkungM1BVA4sM2POqIPzRxqHUXFcWcfwT8fFO78OLsrmvHrAD3cgWgSnxOs
PghkLBHAKxR/BW8PZXSqjXOfC8I7L7H9IICu7MbU7aUZS3tG6JC16KGM+10jl/s0WV+U2DiRDJyx
pRkMdX9q7Uh0HeGcLR9kU9vdyCaGuQL4AnkXeCTeaeXwzOoNt5lfBIY/u8Vzum/x1vIkaoznWMsH
uYylkqRNyGRhFzHf4PT6194cnXQcnetBhAMhDS/YGAtjlP2i93G7vCft6b39s34qPvWJg0zJQZXl
NnG7zjcx4NcH5U+KRS/EUxOpyZwKOsq4WlZR14/PafNUZod+fLiuo0CETYP4ZgfVNUHNdsH1WMmq
o570d+j73hW2KB7zrgPbpWTbNEozbDO5Q7/hhC58sqPMPeuRXloTj3iVf10pXp34gzTm8gHi87DP
Cd6qKBUIffyfTwaQiN/UO/NOBfTjtJ/vLNGkLn8pddkmimEYNkublk9pm40Ejqh0n4EK5Ohkr8f/
NRA2tciLDCaaZJWt2kWL7ZrSc1+dChETFj9aXX6f6rgxh1rVqqQyYPFVcd8M+zkUNY79P4ZwkcCE
jDKUunZcTaBy5l6NHuTEL9xw2I/HwTN3/UsnemPmHJ8fVowJFeakLatloINMnvqdYXzuhlM4RoCu
EQH5iZaOCRZyEUlFOCP3T6TXLvmpgoLlulXzNbHwwAIGSl1le+GGaY1qaYSAQQee/LRTME6GGRq7
+Ssb+y2HHfy1SjWXqwhvA9J0qvK3pn+6rsf/cwZfBDA1CtmOcwBM0du013xK9qjdeoUr/cxvmx1m
HgPx3CN/ay4CmXAQ60OxFj1Wru3BiRMXviyJMFj5zn8RweQVRW4tWalh0ZTIG1p37k6aiJqGf9he
RDC+H+NBXI0yeI7Su+m6G4z7yi7drt53SiVKBTm5O7zmIouJA1OmR6ZkQh1artJOxNeBU63vZCHy
Nz8eKKifAgZJUw32AFqGMTcHC8ag3dHOlibQD1qAdAw3uf9ghpjuNFNYUcBB81saY3plC0Bsq1iV
964wXFTxaqLfz0fKa04OIoZfrk1shDFmp6loyCxSegrZn8MpdZd+n0fCrRJJYS1vAaRznGKr6Fmn
+sCGURyw8Z3HIwmQmzyAw8YTBVV+0rlRjbHFNpJJZ3V4LUgPlLtYObV7K1CQQosKmiLtGEMsTcOY
IxM3LLu0d3pZ34xqd7tE5eF6TBKJYU6lbinXfsLtB/zzgRWeJtBzz6J+DXoAXLM95iQK4yEHgR3M
YTjaD7I/3lGM5va1AjRT76++uacDGLGfByJqX5Fg5mQqphJtVRo2q0aWGjdf6upIMuKqyRtYIHTt
6/Wl5GfNCniyLCD9oEOF2bJsWo2opoh32eJo3xcfc/MuJo3uzR/hk3y3ogsKN+UTHl89ymP8F62F
8PCLdGYnV1tuekuCwYDjzF8xsY83yqDHNKHgNOYwNCAVUxXVpEwrYLpm1CRGqZJVQt1UBb9M7LZP
RRDuMrcJrH14T3nDKHF48hnYbsg2vMgTIjtzbXbzAYymadt3oFqiMVrXgCHdzEE+6bdxFgp8g3vu
QEVZJ8Q28e/HnDCLlH5Rpwp9OHHmlVnpGE0w9rg5KyDcENwouSe1poA5nOhAaGQXFZetfJEW7F5F
UP0aasC91f51++Q16uGouchg1s1S81gvaUNHeF4e0EFbfQNWNQZnskA+lL+SGyuQvtoOnJFC078I
hHMXcyOcCQKxErVFaaKSSNvxxx1uJ+iDsL0eVAm9s2IsX0GRJQe95P8ol4kBZQpIBlUHJMm4UwC0
me70QxMA+vIO9IiP9KhNXeUpd2XBc69oPxnbwdASAbwxMq+que3V/SAaW+ff9IBThM5/sDPYf3QE
xWtHrBZ6xQczUPEgat5P8L5uR1vmQe50wihvIFhLeqL+EcgvMtmOIEx1FGauYp6N7JPbaK/sJRdx
FJENhbn/ALWDny9v5DFJiz3btjoX0FF9ADns4q4eneGAUILhMjziQU8hlC534zYymdylMy2gA9N1
zW/0XzUGbgu39ptD69MiOw4pMfQd1zM2Epk8Jk+HIu3o/Wn+Ln2XnPauxHxq4S4/+l+K61Resmue
IvHzFzcj3IhlMpl4zYZhpFg9ajC/k4GHB8wjYjam2kW7RvDULdKROTNAaGCBvxbC4lZxxhX30aPZ
PMz1U5sJohz9pWs2ygS5yOqtiiyQtKqxQ5Jdnf+aeoE2IhlMLJNT2WxVAj+Qy9OMpGnZJYbA1+hn
/qmGgVTZpk3BbNfY2hdZrmWogGlpiqo3zp70qas70I19uu7UNBBdE8TEx8RKFjsZkSNZa9E6hSXv
m8msfAsQjKhMe6v1GtrtQbeHx+tyeR0dCuCIf2vIREglteRUMuh09E7bLRhrdzE0ukdcfph97WF1
6aVreA2JJ5DLt/vfctn+scYEbN04w0CgHLqH8d4EdpQA51DQBpEngosS7CPbloDpfcOWaArarvfz
ctPmv+Ys0EtRis23yItSTNRa17aVYxACeH2H13JAqBdhd6+YxNXjcU/05DOZjM+6VL720fRgDZWn
Rs+DbXp9Fb0WfSHYW9HXMBEtyqRhkendpUuRH44J2n1hxI2oW4Afqi9KMxFML5VhsC3s5EwsdwkD
WbUcgbHwTzzbMkxbMZCYUU03ZcGxmccOhNErshbZlf3Ss1MHi4ooae/w4hqogpXjxkm0+OKF0AaV
IdvmZOFxMExpitZ2awrQPnkCoYDi2jqA8FcwsEWSIM7w2inpu+tvicwiWm1vqaMMZA6yLw+qP5zt
e+SEXruvvkZ+ux9PGONGTqjvgRhXPVlfllfRmwa/ErL5BGaR62LEIG2HT6CAexS213iVXOzoztyh
Q+dwfUu5trkRxpwPsWr+CxsqWaOjmmgHUimBPIpev3hjeB/WlTkj6s6Sppq2/SqD889QjGI58o/e
j/fteZ7c61rx08GNWkwYt8cERC20QXxy8VJDLXXsnS7F86UUdHe0tZnmuqJCD9cDN1KZGB6tsw5c
Xoyqj/b3qvximoIrNa89AM+xGHyyTQwOYMbvo/+Z2tSXOQXbs2Lkf/bROkl+vdfvjIACroghzPi2
uBHIBNJBJ32TUoH9bgWTQhdE/kK5S7tDfiTC3lPu6bCRxgRKuar7IldGJJta7GQFjt4HO5Zdc/5+
3Ty4Rr+Rwzi5jadYkNRgGF+tUge9RnX3qIsm/rm2sJHBeDHYLrtuUjHCayxgMZiRoE+d97+pwfhu
iKtQVlF4JEMbEqfpJEdOpMGxO/CJXpck2hjGe/VYiq1axoIBGswb51/WDPg4+5hWhUAQ/1K+WTbG
cWMp7WMkbGg/7gHphuZqLzvn9F9cO2bf3oV3SjD6OBDer6rXtRSZBeO+bZmlamiCPtoc3pT8Idd1
p0+EPFyCtWSfVWpLrsZwhWHQF1Adt/+YDiV74X7yjEBx0ZDpRXfCQi2NDH/ktZd1fY/Pm5Pbzuqp
02kOMh0nP0Z2mTzYh+wg34hRmriH9kYUEzPKpiyHHNjmYGCVfpZRHBhV8VJb6jkOs1tzFAE8Cnbt
PWZuNItkBHqVOnM2frNBbWR/U3JBtwh/ywi2HqTKyEIY85cXeWz1UqUYDRieSEu/yHZDWjpmQUT2
zw8bF1GM/ZeTqc5drmGfUMWn1OIJsBppitXdAKvW68TpBtcybKBdoISugWCMCVREq/IcSSVub0F1
+28MxR7nY/R3NdmNKCZgLZU21X0JUQZqa5IrJ5VTSqJYxV3BjRBms6ZRNeeRVixKeXbyrnXwRiHa
JW4evJHB7JJpTMlQYpLYS+uHQdnLaORcd33tW/WnUHocga45PhftQ1Kew0UEUMdPAjbCmTA1jFbX
SiUUbIGgRCd+mjNQw5zspjkUO7twRJV0Ho6pgowDs3bgDjNBrfAx67DStcGsBgQqd2RvPOlHzYuO
9k3kJ5huLgLLLQ70YZDWLAtvOtVeexaOjfGt9PINdNc3Xg4HTAxS4RvGnewiNQ7WvXZL4X7VV5Es
un5/hMqNuoxDKHnW9MUCK6Vvnl3Q7xGWUYwVieHnVhs5jDeAIw8P+BNUko/5jwEw4RbcfEqcBYdb
sste/+Jw20hj3ELDiZM1NaRJ0eOo+nLz2ZoerovghsmNCMYrciWOCy3EGWNk6lMxELeq9Z/ZmJ26
Inu6Lorv5BdzYHyg/j/Srms7clzXfpHWkkTFV6VSBWe7bfeLVodp5Zz19XfTM9NVptXiuZ4fKBQo
AAQR9s6DMjaxRwholH0x3dQZp/+weqlgfdMwgJWjiizasywHpRIaC36/vpaD+1a7H4wvn1HhLIK5
JrO6X4AHhUwnAG2YeStPvLWx9TM6C2DcNiBCJ1cTBFAWtOkNgpjmUcWMJVnAkF2FjlnxAiP90x99
5yyTcdOEXpQjnZQbbd3qHin4fXx6A78/zEfD/m8nyDhqavbYGQsgDJM2SvUNqDkcdahPbGnDeKiR
D/oS0GE1zGzq8jfsrlp9jKGRUyKrHFF/iOrnk2P8MzKHTs3fBuNs5bCgDhc5xffY1iw6k6Dxo/p6
wfHCxBlvledgBDQtnnbVCygnH5UZz2SAt7vmU3WMvpmzpSITjR0uWx7PRBjXVRtdqpqKvlpu0msZ
XS/TbdzwlvZMYodnIpwvyALMCNq8LAL1gSR/nUyvVaxy9pbArT/Bbog28Pk4WZwZaY4buclwaxhX
FYhChWv9qn6Doo44oYl+lw2jZBGasyBps3aESlptZZFTRr4U78GUkf/oeJOM61WbC6XYEDJMSQdk
FgyearndCK9dcd0mXjsea1N38jmyOunYiq/SuN/2bN5nY8KIVKdjVyWwzTbBBEbRdDZWRb8aanOb
BdJBD3oeqMn61fXb+1i05tTUclKoseRMycnEXpAix5au3SYVD/2BE5RZzGZFnJVAKVAi6mrDl2PD
DzPibB8ez7M/NEsUbazCGl9t3il3f6+7m256iJzgJO00oIIsV3Fh8VqFq0eIfVRZAUENtiAYvw4U
TPbGBGOv2jLZwejX820bfFO1z7zFzmI+PJ/N1uhIgtQ7TZIHQUh+mkp/zGR9p8k8AAaORuybOTd1
JZtNJAGJemphCbX6FCf7ggs6SL3og0dfqEQj5kVuK3V6qst0vLv8FV8LFpowQB1s3HzAp/pfguKq
DV7IY7x6VuNZCGmPK1D7fRuXtpwUnCC16sAXIhgHHmshXUyKwhuCc2Emr7Lud3NnVWVkZbylz/Uo
dSGMyQOWnsRdKcHe6QQOmBWf452IkqjkNruZ2wJZzQwvhDE5gai3g97n0Gzwgp10qtGmM+14T+hq
jGSXznxUrjXeyO+6UI1O3QClRjfY4+ymosUMIa6xcPDmQrNUw3RLkEVsR441w8BIjI7aMioQKltK
KYtO1gE5giG76lgq98X4uP370trdhflOqIG9dVVmR4gCtegFjYJQale9K35748F8DpzkOfAHdAJi
ZAGNPR+De50jeXUY7UIymwgQ2ahLgb7YlavphQBDYYE1Aq58sQRbALwiXE29E73AKr3oLnniNbJW
H3uX8un79sLHiymD000obXeAIQSDKoh5iuPfNqrdcxEj1iLKpTQmoigLxqVKFdLGQ++qXuoGlYXe
PAwUPe0bweEdL43tbAS7lMdElKUUxS6ZUdM0CXZ3fSA4CEpmyfN10F9PxW3EY47jGRLLj5gGc1iF
OixV3M12sye+OFM9D4HzQ53tKgf9EIU9Njor+4uXU64546WyTLhJl0kGwz0KjkmZHcJ68NVaPUpp
4W87C08ME2jkoeq0hCJzZ2BOQVNeyA5tx7lMed+NeXQUQjEpZVVTmt2HKDnWwL2KRbsTJpskILpc
IkuauW/EtVLO5fkxDw8soqo1gAXpdSeiu0l8JbEUq7DC1+TAa2+u3g2XwpisRCj0KEgMaEj9bsGD
FNAfO4D+fOVPnK7mXRey2FGKrherzAAxPQpHILH2hmP3CMCDwhJc3Q4fAR8s4IWT2d3rtqGsRu1z
UGVnKgZ9DnPFRGiTW80pGmUfSv9/al/Ar12IYOKJNnaZYDY4xbRwekD45qOnVQ/basjreijYasJO
JlASGWMctLRZlBx28dazpbO0kq8RzLCHgE7MMBRJbOnQeuTwRthyk9ioa7wa4DTb/h9rWZ8knf8G
Y55Zog+jUNEEUzY0qxmVV6MPHzrT/F5NPHSMtTTpUhZjna2QmEo6C+BImpOXGFvQiQp2XiG+lVvA
4Ffp/bZqnBN+uyQvLiGlTrpUC6i4sfbKXHWbJd9vi1iPWlioBTYNpijYwd1YDKJBy0BpkSSipacn
TCbbQcL5RKvtfQrP/a8UJjaCKBDCSYwQ4mp3amx1JzBZ2dOzaWs3Y+QIh9wznU/g3cMJzkIZ+6zH
tMlLgksuA5lfEFpY44g/05m+lMEYH+mbwZQL3C2iKljFJL2URmmrdfK8/ZWoXX28r8+qMHZniKGW
N4aMK2zf7SVUYEag0PDRL+m/3RDDDsh2aj+MTQttFvEEiaB52olhbKXys05e52qytrX6QwD+rZbJ
JFmAvA8jJUHzzCgUBSPqBkbUc6/OyAReKfHr0hWtkyrRryUyHsUs96Us+RkOoa929ezO/fJl1jrb
CI3wM3n12XJYelglH2Jdi2E5+vxcGQ9Dz9nU+0N2eVacyb+itkuGJIfiQQp2gTeIMApb31ugUXVj
T3U4B70et87yaKC5CCSiJC+A5YT9DB4QAkAZozqeaYsP7msAiGCwhyRf9Z8Vtwu0Hr/OYpnMK6o6
NWuJhJKlXt8tw3KsuZWn1TrshQeaTGgRpDwUSxFDAH/j5MdgJ0mx0KHuxpPsmw7v8l4dOLuUx0SV
3sRGRa4hlNHVeSA6X0+n5iHy6h2WASz1bX1esoE2AlhE7ZqWZHkp0uq3xBapJMuaJgJX/P23lMwp
HOsS37JH3YYI+T0A9U66CdA3cbiuMZm8bTsfxYGgBBe8rKGvIqGE8l5c0rckIXJNnGmoHaWawfUK
4sN2stLxJVqC/yiNsZg6llIp7ioVFtPYy9Bag34Mp59L4YYZjxpgJfy8V40xnXaezS5VO4I6hEcf
XeFXUbWl63wfv9INp8CeG/snb6nro0+8F8rYj6wjqOXYbUJs0ewgU+/lmjdhsRJe3stgbqWmFjtj
bjP1LYlW7NTVEoviOlDkstADLcu2ifBUYm4nSRawsl9pxDGX6w7Nlsjf/n2ePuyuKZ7HFWYRE9hg
Zge7fgdmTq/BZKewm3aUxXFb3MeU6N3psZAH8Vhg3r+HDapAqIx/JJlPyqf/JoLJz+V5jMtOgeWR
wS7ze2y5VzFng2dlMuu9GkyciCNAfGRxqjp4lN7kauW0Qu1JtbyfmjDehTE4MY3KqXLTrsbxShh7
Nwc2uKx8D2X9dcTboQz6+0VFXkYUT5A6Hv7+x2Tj/f9jAgv27pMWH1V1lmByVED85IJ5zMLxMGuV
XS6BJcQqJ5/mfVkmugypiErg0KhOnCMdhCd0aMkM/9F8mKgCsH8VpGMDAeFY6QVje98YlS/VPGg0
+jPvc7X3x8fEkbTQAOqe1iraShXKjKMdmsD/7FJbaGZOcZh3bEw4kdO8K2MpRlAWa7slgjv0sr0Q
3uOKJ4YJI+EUdCHJGgL6mddo+Dm1XjW8bvvdykOEnpqhmYZo6h+BqHUyCMU8mAoSIeKJV7EbEGtC
5xuMDBoS6soGHmyQWwunbrP+sX6LZRPrORTbuooWxZEmyTblxlGkn7JwNHhv8j9EyrMgJqOuI21R
jQSCxsqm5dL2ybgt/PJk/KDQup+7y87SmDDW53FmSkKB2dLlQMpbZeb461sJ4aORnwUwMQz8ebka
m63ipL+0Hd6oP2K02cEEAho/2hdLfBHQqUYLEHveAOa6MZ4lM9HJiMe8ittRcWIC6hkdl8EiAGO+
2XEMkh7RloZMSAqxbKJoaojXz4l2/ia/cqUD5QGoMM/X2/9RGhOb9HEqqiQKZCTLlOAeYR+lLvXu
n92hZ4403hkyIUpJuiSXA3w9bOpMjuhWHmYkRItU9iv4xY8JPhuPwmr9Ujl/NiZUDUELesQ4JU6V
NHeyPB0bMbU1yTxMs+CqarlT+BBJ1BS2PiETt7AaGAUS/YTRiXKCBrfL7jQ6wEgCF3xg83o+HBfX
RfF9Qj5WGIIvRSRDtEKqYRY5/kt3e4eOnaivXCR26mF/Vk5nNxiaSM/NDKQYKPJJSJILIDIJruJM
YFcrveKKB3C4Uv+9DNC6yIQUMw9hozm0U0E4OQCNcvAnu3ciX/Z5S53b300XmeBCChCByQlUw+qZ
I9etn2iDt+0C23Efm/jvv1UYylqS68jzutTw0Ydw50h7lPT2buzCb9uiqJVtfSgmkKgJuDq7rMIE
/h7ILz4tmyue7POmILd9Gvxc7zUShTyOSQ4x4uKnw6s63xjDz21NOFEfaBTvZRjm0KNdhAyqQ8u2
dwUfILbAXo4o2tCT8jjZ9WPmzkdevZBnD0zsEMaWaKkGe6jaRzO96xrussTHTsp742YiBejGgjEo
YNzzIb6nQ7mpPf4QPVQJPB4sPD2jDXNgxy6AewoOcwlnaM6tZeqPnXxXKF9D0lkhiZ3tD7Z6cCBs
o1Cako6Z+/ffSxSCsI2NWQHhS37Q+8AdZ/H7tohVdS5EsN/GyMVqzPFtYvU4tY+Z/KQC6Ez5VY6B
tS3pD8oYKIYT7E2yILVEKBKl7yVkoVLhiBVQlVXeHtDqJaXIv0UwgWdKZVnQSYFLSvmZVE5mXFcd
iFewtj5i4y3hKLT+ELwQRzW+LP7FiVxE2F4HUlO112yzsya/eLbIdeNSmszYGf3CTZ32+13JWTRf
DX8XkpmYRPrcbE0RisZ96iblXatOjhk8CP//QWb41YUcJiiFWlSrhorBrMVMLRlAtSLQK9Fd8zrp
Yds6VhrZ70QZzP1EAF+ZBmDQhGnYBhI2qbOU/XBEgnOgWx/gePABvL0bQFfIzYY5pmkwdlPHdduP
jULvxtEdv6UHbATZ04GSj0dHbCFxxwR4AhnL0aoR8EoKCjsJzrUOf1UzD3xv9To5fzm2/aSYiyyW
AS5IFSmafijLx0m43/5kPCUY44i0QpSnBJFQWn6WVWXNNQ+Ad1sJ/S2nuXCwAQw5KUhyENDTQ6g5
c/Gq6+5nlEAVBCCS6kf6jchUI0FcQuL05XU8ujUP72XdU8+/zxxS3QONLCT4fdzvB7B7WrrZoC/d
YP03s7dVWT+tsyjmthh6DXQbHVJ0NZI9Y85ByF7fhePCiT08McyNMYhTa2ohHh9xeUxysDFdEZ5l
8Q6Nuc7bfCmHEg7ppEtvZcnjCMC9LLKmKXO2j2w9I8KH/+fzEybnD6W6bZpRl9/WerEdjTmFxNH2
7csUWp1LgbmQjNumMxHO5cFRkTD1hDDp5HmaCDhKqtuAPHTdvWweq4lj3TwpTFBNGwUchb2sONjy
9aPlS9Rl35YAL2B8Nc5J0p/6kBddnCQTQzvcRDGpYRatG91im9MH47pn7uhbDe9tzumth57zZ2Pi
pymVUzlmJXGMzmv1kxDyFh54AqgTXESeOSFaB2R62dH1JzBXJd337ePi/T4TFuRZbeNCyokzYPFU
wPZfETr/TQITDbKUgBBghgboZDmhCgxjQfuPIphIUNSDEGQjvoIZDV6kVddqyYWW4pkVEwrKkjSL
FOBZVP8aHKC8+ti6rx3Kj1Z685H3CON8FoUJB1g7kYwox5U2j9+a8Utv8nALOA7JrlMFRtjNWTKh
hj1b2k6xwXNRW+muOOr3hoTJnuHbG9/cLuJRIHKitkLP+cKghTqc5wpLds6c7EmO5adlJys87Vaf
YecY8AHwuexLpFIQMqKFK50oqlq8Ww6oMTz3/rZ58/ShX/JCH6XWZmxYtXjKShgtUwBkIbj1wk3x
eRoxcWBUY2IaMxLgDuS14Jea/OW6zUCsAcTZA8/6VnDNaA78O6wpTFQQ+kaW9bInjvaVlvUKJz50
z2QX3NA1//Rm5G60/iHrPktkosRQ1FkmYC7ESU7iQbsinnADdHDPuDUBs5KekmtajwKJJLcXuF5t
u9CVCR5xWCYFIggiIBoGGlAiI0/b/1tv07ktaeq5G9cTO3CN/kSnLxOOVrUWCCR+548A7/hkHYci
AoEwAsNzb9/4wjAlwLMukQq9WtEmSCK0oyRyMrD1IHIWwRjlJIAOImjQz1Fh+3F17JNbKWutvuFM
06z72FkOY46KGAVlmiNYhaKbjD+lfLYKk7dbslpeO58XO4pnEqnohwllgX44id3rXP4V59/B0Kqj
kzhmN2XFe1T8wfJ+q/WGY3rxhYQ4H9uYWl7rtl9yjLXI+94JLOL+L+ir6/WVszAm7kajWlbxgCfM
ND/HTW/V43E0wQFxGnlIoX/QywQ9A8ZJPlLhAYBYCdsKvkwrvLKN5g1I0Qcr30Mzn7fktG4bZ2FM
/I3zYo4Cgru/kE5C5Wjir0nimDlPBGPmqSrUgzprSF4N4YsYYQ9tGA9ZOuw/c5OcNWGtfErjOMCY
jiOLX8v0u5x/LeaXbRHrNn4WwURZrSGzkjY4LD3KnDArbztSfREa4mLoySuD+VVJWzvQPsExQe+T
s1wmxppZVqsjUih0NERbOi0+xVTN94sLWOXD52pSZ2FMpiZhvKgQVSScIhAJm59a1mL9faePu+2z
/MOT7V854Gx6f/OLiOISGVSw7jwBmMzOAfEtWaUt2PlL5WdYYAFGgRNNFg+5az03PMtlXmxtOhZE
CXGYTRxe54p0ncqds63btsUbbI/GSJfCMEqapCkGWGpeyvGBFM/bMrjnxzzUZjDhKGOMp0eFSTsK
gZMe0qfcjV3B7g7pPn6k8KlibqFhvy2Zd4BMyAi7YNJyAQNauZrYgqmEWEEmT/9NBhMzAvCQECCe
ocic+q3xReDNOfB0YIJFbGLcU37zZGytKjNm03Pe8C7PCJhg0ZZIKkB1iBtjOlb6IZd/keCv7VNa
TSBA+CRjLN0UdTYZGnu9EDNa1h202GrTn7p66OfZ1mvOg2D1tM5y2F2zmEToqHYyarolhg0PBeHc
ECszqghwFwIYn1RBDphIAhSJ9uUX7CACo6R2tBvpjS1hPvIG2Djnxm6chyB+baKY5iqjbicxkhRx
ttO89IY+5UyZrezpvVeNcVPgR+h1X0IWxT+KTgPeA7RnS+tTzbN+lXxTPIpKAFjWI7++8tbF+pAu
Xxws46uSNhdR2iJdbpR7OWlw9f4lkEOChfBGcA19sSL5zkjvts1yvaFyIZXxXrCtkUmkLSJlBxbR
K7TxDp2/+NVz+dI7kjtcxRj6bXY6MJ930i1HOD3QLZUZ1xaJEqtt+5YWjpmle+WuOoKNHRghspMc
QJdubwtc9XPQIum6CQywDwyHQ9YFqtmhyNkMjZVIT13+A/ODn4m5ZyFsfXOaq6LLkVk4efwiKIM1
crtgHDXYQmaltMaSR4DBk7TIDnPDNtrGmgJeQY4nhsmjh3kZq6BRZEeSbuP5EC7X4fhr+4P8IZr8
/iIsP6NcgtM6mtFV064mUJoRP9jndgrUFrBo7oodzwBoIP9ocGdxjI/JijGNAU0oSlQU5vluLq/M
WcCj53GSH7ZVo4nelijGsWKiLhh7FzAMtXS2Hu10cpNGX6L8Fyi5dJmTYfwhdJ0VYzxpCZdRKAVZ
dgTf2FEqAdXLD8OxvJJv51vAwlOETjiy/Jw9JTse1RnvVJnr0xDCHmtqhuL04eOk7HRAkKV3efOS
9n9tnynPIpnkOhnGWpOTUkGBNX7s8vqLJg+vghl522LWJysvXJjJq6tE0rI4wLdr3WafUpgYG+AV
TuOOTuHOfmLj7uPcq+v39u8PyJZB07wtqr5GcyLq/CDw25RTWOD9PnNtN4AVLroeRV0p+Rq119iy
3T4z3u8zwSLOhaqIR6QF03gdFK+h/G379zmfnq1z1nI7aaGaKs6s3ybqEc8cOeHdhfQ/briswkSH
fOiKJQbhwD+rBpkz+BUmtmRsGow+jw2Dd2BMfFC0cKlFjIQ6pdbsO63zp27k2DFPBBMUWrGWFwBi
qc6QnYwst5SJN2CyskFEU6az2TKun2LwbFJjJC39QVMtvbfS6xE4vdRfFqzKglyo8+fbDDc6wfpQ
YQ87zEly0giemkxUUJoCW0RZqzoFMOqLyMsV3kHyjI+JBxiDz7MaLL5OBksocqvLbuX///Lqu5Nk
E/fAzAAHt2CeSgmeYzTXtDK0h17kJCfr9e7zB2OhotQwDXSzQnHsbWoWD9HJ1151t3MDq7G6p2yn
83bueTbCpvAmnas2Soikq+ndQwKcr3q0lNFqjvUTuM8o9CzuJ9xMBywqucNoEdXmjXevL0hdKE5z
0YsS5FKWhmKGON+wjiw1T/1ASYAmDbzMCpCLFpkbr886F2PRD5UgZ7as51dSgiWgWsbDPDD8Jpxv
5Krabce1P2RAmqqpBpFNiTBOGk8gxAKgA310UHBJNHAeNFCcYCTViR/MT45NQ9q/8hiPLVp5LEDg
R9sP1Un1QJHutJ5+R8FPIpcHV0H//MeIehbGuKaZqXEMxlW0EoujUPokNC1ZsZuQh4yznmyd5TAO
KmpmgXk+3D75mOxETXA6JbXMUrhbRGXXgtTFStvlifPl1qPCb6Hsla3IhWCOPWr1yq7Zg9relROr
ALgxRnzzn41d2ZkNlBzhcVvserQ7S2XsRa0UAy1gvJk6AK4Kd7nB+f0/RIizAMZAtKGQA3Qg8A51
gh2tYobH+CA/aijzaR5mC254T/wVFjMa+s4SGSuZ43jpC7pBBj7sxgt9+TA5mh27GlgYK/9tYPqN
2CjzKUS1CEqs7SOlGm1YKVubaQdzEhc62VwFX8XQn6cbcXwVjW9CxMkwON+OjfGGmkRLH+Bos/Im
U7E30L9ua7I+cg7oRImYoLc1TObjFWoTpsms0xRGaywVq7zoRzQ22Wleivk+zsGte8BZGvPhKtJN
QRZhsaTuu2dNLk/pZLhxsvCe1Oth5CyHce82wVjFpOD+NXBoWh/YkpLbpuECzYNzP25rhMrz+1si
GmW1liZBRmvsm1x9lZsrwJRxvtG6uf2rDWjX38tA80EF4jGCYvyl2uvHicZ8B2OXp95Z3MIVj41F
JxJ4Vs5TjcnQjQUMLUaDaSHFSH9VeeNWYfJT6jqPo956Fn1Wj7lolTH7p01Fr/s3jObZKV/KPaa6
dsuIkVbOJ+PYvPlhMWGUp2lM0J2YDw3QL0N3AElEcU0jcOtzlFv34LNy9JAvsghAcIAoKcMzbQCp
JCgld/EToKhtdZffdjTic0nzeAKZcK/lUrwESQjTN7LdXLVuaui7baV4hsHEDBGd2ZzIeFoJRWnN
g2jFyzNo+jifiWf1TKwoqyZrZkJ7IPVdH5xIH1mytiuKXxGpOaJ4CjHhQh8XrA4iyXUKfdfWIFJI
vxjdX9uHtt76/R1pgb/63hIATRoV4AKCO1HAJSe5UUOL7MiB7iYmu4HXyeHoxM7lBgEQ5RMBU5OB
cBrE761633JvfuqZH+/B38b9pvKFcdfZMtVY4kNCc6Udxl15FTiUFrY9gcIXlBdc7ESePCZSNKkm
FF2HsI5m9o7O3kROfKW7rVPvM9e8FTiRiXeE1NUu1JOSYCzDCuLC2ksiL2tsSePgXm9fVOZbYelS
RFsBTjNs6b707LS6Yhe5cIr05CBJwsO2AXICw9t750JUYArSXGPNx9Gqk1Afy7r5b1701tS8ENCI
QU+Sho6i1LdzeCixqDQ+buvAdSImKIxqIMvJhO5riVFDuurVPKOKiMmQ4Tr1AndbGnX7LfNmwgKZ
prJuW9rlQ45Jwdj+Bh7i3RGcD8NO18SS2QAUA28RFYA4TftdNThGxomk7DCN0vYalvHwAsiT4qGK
EheLQ08z4JusuK1tNQcI1ScOTiMKAbmpqAJk/73jNDUhCjaW6EMnOFDEJppONjvewa3654UY5qoj
Fb7mEEIvYt5MwqsgHcbyZVuT9VzhQgZz10laqRfZjHoVhWuFJfiBV74hZRc2r9ewbtwXshjjjipT
mpse+rQuKHZBexN5gEI+0eXW0OOVE3mHxxh314HWO1KRVBrzTTu9qIYtcqedVuP1WSGdufICJTN6
7EBRhSh6auJFrT3YdGVHtpqnaEc44WHVYS/kMYmyGqB10sv4WP+SYfxvDrv+4r2QI7+3b72YQH8p
1lSvGVvIiWfso2flDZc1d6pdYi8/t81w9ZrQNMlQQfelYpvmvcAs1qpJlPGxJunXSGqrzkN7inxF
5Q3t/8EGz5JosLoI4lkSRKHcIRihAnwA4qwfnv75XruCu87NU4uJE7M+9YlOsJGfNZmbR4E3TYJV
ZT+awN8+P65aTKgAR52JJg0OcDyAptCV/NRertO97KRe6PBca70ddPG5mKBBlnxqgwJNSkpmUR+G
vxuVTnFsf2hW5AOH6EH8VEXrQiYTPEyaL+egb3MSAxysVemp0nDAXKMNHr77JAhsMiifoAdDIeZC
KBNEGrOZ66rHY0M8YPThS36PLUQcbbhvTzN2e4krP7fcRsh65Pptoh/KaDNQFUKNDrHNX5P2KHX3
Cw/lfD2QnEUwgaQyAiEPciClKLsYSUaMmz8C3AbvAqPO9CHBOB8fO/AfYPKvVvUOO1TVt6jzQt6w
Bu+kmLDRxPpYmiMSWEH6GdZfqmJyqvTHtmtxfJjtgUVaHY5DC9AVo71vs8xStczJ+1si8GDFeT6s
MNGiLaQib3oMgVKqUckBD10BCvPJpg6FcROy31bsD1f/2QiYmJEpaTpW/du21N+3V/hX5VMOUNEf
BE7uvF7VvzAFJmSISpcK2gRh8k7y4uNyzEe7f22d8Fbzzdv6mKj2tno822DihZaRfMGYnAIsg+Bb
EeT7QgkPuqk/bIvhmTgTITJDL6qxg15lZRfJXT78tf37HDU+VEjFUZLGAE/QodsLfWgBEdEKMo1z
WKsZ9PnrsE2wZC4SGYubuH87yRK0GPfwXsMKongbf26h9kIWk1xkqZh2Q4GYmpm7Sv0a5F7Gm9rm
fBQWRVEL64YIBPVr0sX0jtihmONtf5e3maKN2MaCns+i0cRVgnIHCJYe2r6uLIC4TlacLS+kuDP7
bofy4m5A26VXq6NS5vsgBBhuBtwONH3G+ds0B1Ylq17VdMcqXX6koXjXFsFhzNJd1GpXaZq5RY4C
f/B96qIam6eYB+s6SxRjKy9iTs+YZwFM8AGi1pIuOcopvRg6YenGw2tNfsiYFSfip/bALiyACTxD
IIehGuD5JM6PYXI9xIek4Ux98uINC1shq2IzdBNkUGgbCqQzWfJrh+02TP545l6+3zYHnpsy0UYU
p1JvBQwvFMSdcZ12bsmDh+eJYCJNm4y9KBTw0XB4qrXbsdtJvFlWjt+wmOnZ0AVhOOM+1ckpTm5H
5Wn7lDhGxoKjE10ZiCHi97v6rsofs7yzlfJlzncZd+iQc1oaE2VQ1sgHaUB3W57I9RCqhyF4yJLP
zCidDVkj7x8TC0rfIkFP19GFySknyWmLxt0+Mk76odFPdvFeMZt/P4maeWLyEs3HLDZBe8pxf54Y
epwXYqQ6TrqmwMuyi5907TCZz01jd7xnCk8K4/hJMQpKFKNEN6SeAtQprNhlyy6YPsHK+S5v19hs
o5CjUKEXQHHq9vr36dh3QLVCruHNvvqqE0viJVM812ECQFcYI8jpYNr0aZ5iR5PSCKe28UBhWbV7
c8+DCuMZOBMOemE0JUVDMaVQGkvEOMY4ghBvGg/b9rc+JnK2cbbGUWhdMIwmjvKt5gCCncIJ3U63
+lc6llwDJkzf94nNw2viymWeKHIVlHNZobaihk6zr0DgMKL3fts6dBQWvDAu5WbOdtLPbX3/cKyG
DnwgRZFM5lgro43STobYyHiKgJoqA2Ap/GtbxrobYJBXMjRZEdl+Z2tOA6LGgCdF+dBKGqishtMs
g/Kv1z4z5KidJTFRMCZpX6M8ioAeYM87CK5IM3MMZH2a6UIGEwRBfhfNIshMQXBW7AVLw+MF3PRY
ERBs3ZZfAMBJd+U1Tzxmdm9Hu+CetxW1QlZB3f2sJhMk69TIhrmtAIyJPQXAdn8lfgisIAG4yMa+
wJuG9mswJrHv/cQV9mRP8Z9jjzvZtb7XdPFHmDAKV0x7QjsqwVfkgsVe9xZfd0FOLe4pXID5pFn6
AYtvLhaPtm1qPf6cj4AJrRopC3OScBWN/XI1B91VBZDQbRGrt7euKSYxJFGEg7y/I6a+IImsoS1a
SbVNiPASBORO6UVXm40vWsarMq16yYU4JqKaqd6NQY0ahVFfE/1hwfrO4JUjp3dA/flDGn8hhfF3
c5ZVLVEiiqwX+xIqIXT2TvR5JroaVs5i2JqObjRRlZVIRxrlhw4Ouza0xPRx+/twDozFddBLwYiT
QsKLd2qOaGH7ab5YSRg7S6tw4sp6en2hDxNY+ibNIhNdclSIK4x6oZSPuVb1jXc695K/eJcd5yux
w87jYmKMh7x9JTqhRztVtEzBmwjhnSATRwQhjDtcdgqwSjCPCRK06kGIZbvU77a/1Hqp5+L4mDgh
ZhhiiETk8n/POP69Jq2AJ4uAIILHKUAdZcPEWUQHJcvjGbyhCA2ktMTsWAo/zWwfG5k1VacewC/b
yvEOkQkTlSBKQgnCMyfpnmXN6ZNjLE5WuyyccLS+4nFxiEyASDtDXeYKPiUeYl/+NQBP1HAMkORe
0ZsHM4ePaFagiyVft8/ZVy4w/noV/EI+Ezr6UBPR26RPjF1zWk7gC3Ka49QAKI6uaxWY3c3shFtI
o3nPxtdkC0L6bMbqEAHAvgHs7nhNvlO6+fBR/RIdltftL7leITxryJaF2lhJ6qiGrNGeHHKSfGWP
C2wX+dFBud+Wxblc2JnosYZis4QNEyVKD4PYn9RFuY618pSF8nEmFa8RxIkobIkolosg1NDQd9QM
8ASqI4AJpnk064d2ue2aW03h4oNyrgC2YNSC8z0E5jVqbBlKEpJTgLAXtIdH3S6+0IZhfDM9jUfN
3T7XP3xD05QBiU4wlcOEmiDqSahKADBGyAYvcVvamaTfK2PhZibljhhv0mS51ZPUS4rsCiV1npuu
G+z5D9B4cfG0TEexmTMwoTngAbSJNz1UN8Gttk88UJeZbgts4/ilu0ruaFEmeeLdHH+4qc7imXAk
jmGaBzMKqP2BdquAZ3MnvhWCAsvwZy7u8Hr0O4tjgpI25gIRcxhUCiRsJfXjpfJH417gYVWu5nv6
WQ4TfEICvKFSxwXcCId48ON2t2036/74+/fZaa6pbGZNFNFQlPByaPSrob3O5FcpeukVjqRVTQxC
NFVXddAJMe8Ho5vRIgLLqjMZflyeZpN32a7efxcCmFt9TDNlQW9Ufetmy6BzLxxyjB7k2w6xrADQ
QIcdHPQsuQhx67YHIgJR0omkGmxG1ve1YdT0hqJT4xQmQjo2fvgY4AU7g4OGtz68fpJncUxS1hBZ
aSm+JBA9dxXCyfgpfL0LfZhPVSitiMFwcEXQNUBxsSQfuxKFR7eZaKe56jhp5vqXOyvEfLkijoQS
lRycH1AhlIexvyryyBrDE+YFrDn2tk1+veRwoR4TKhuNaPlYYexB2U2n5DF9q+EEJ6yet87/kfZd
S3LDyLJfxAga0OCVtrvHO42kF4Ysvff8+puY3aPmQFTjrhTS20R0sYBCoVAmkxFORU+muxxEXX+7
98JGKucfJ8MgSVPj/VwXOvrFTV+VMqTGqOCY7b9NN3LYid/44aZQABRswBEyLi3JHv2JoZYcJEf5
DM7dHvkU1ZbujcdZkFrcF0xlFd1SMqyP5yKPpsoMe/b26TzNR2LFl1DUtD6N9vpgBkiXH8DxAIYT
YX/3rgs7y+VdGAE0LKZdMByrjrk9riAoSz3VellTA41iteie3XX8G2nsGtwsb6cgeb6i6oim6/S+
9qVb7RbApCFUTW/ZjKwFFlebPI6iabL9C34jmDv1WRmVa9Oj25sB3qGryl4P6tEMKjTqiACXds/j
RhR3/vM+VduBFXG7+vuaPzTUcDq8xFCJKD2zIYKHxO7B2EjjTj9efHGnqyDBadUsMMbuviPZbIdK
I3qx7PrNjSDu3BuFGikm4wpAqswjKiCriuqLwLeIZHCn3GzLbsB8HRsisnQ7/sQSZCOoaST2UgH1
oyd9Eu3W/iuTaoaJ/xRgcNyJlxo6laOERpKitRn/SOyvg8/ksdmXFJiPrwIl90/cWSAX/CQdoAoz
678dBaxVZvLQxexnARsU15B5Y6qqf9dmstGTi4VMbRj6EeStbjpmp0VXnKk0BHfD7nPhLIInKTPb
sZElBc4TKPjAeKx8MKqeGjP2llFy40xx4pR+0ZZcWMlgLYS/PfeoqcjU0DWZ8o/3LkwkdUlMlp8a
jwARcL6ZD8NRzI+wv3VnOZytmOZE2kpCOXtIWneh8s3Upna69Ei/ty6Smi+XTWX/bP+yFIvzluMo
60uEgAXT/ac+/qQOp3kOLovYd8hnEZxfNDorVeMW745Q+plNz3L7bAIRJJaOl8X84Xo7y+Gcok6r
IowQ2CJq6I/6obihgz+e4lc2H8jIH/T77mvzqtyjeeOyZHV/z86SOQeZ9Lo8SYuENodkDExaOgRj
Ya6xEpsM9FrvTNesUIIyARmatkGrgLa8Mj8UK7W7pPAmeXXD6DMh5UNXmIHSptfq2h8kGdXy5mez
pMEgmXZu5d6Qq8dWEVV49j3i+es5r6vNaVoYKV78hgJezxLkSJII13E/RbM5tpzX7bRxiSsFIQAb
7lZ/QA4SlQD4TNCliHGoAK98EQ3T/h15Vos7SJo+WlnUM8tOvqxWadfUKU276I59+mFOBDYuND7O
49LW7HVM3eLx5LfHDuTcMIYr9rC+JcfO7Y7WIfPLl+E1E7VGimyP87kyLYEQljF/AaI1047vCoxX
rtk3IpoHF3gKnl1tbSMJtogewjJFg2JfO3MP9GDlr8h8zpbCsxVb+fTf8C2cxo+h2XikUz5kaXUq
u0oQEAsMnycgbssxDSkFd6Ms3/TL1659vewXRL/POSSp7auoYq/ONV0foNW1mX3/NwnsCzaxrtwX
Me1W1IQLetviqUTdy78vMC7KuQbAb5mZUeDFjjj9KqvqOzpO17TuwSaASfY2EeXmRCvGuYnCtFT0
ciCZIq2IZh+pqIgusmGm72a91ghYbVRCMmXVcAMNPwb5Nv8rCNGNAXOeoFBzpQbRA0h0FldXkRBy
iSZ4ju8/kDcyuEOvgdtmXVWUYULzLYWZnFbQKb5GN+uJ+N215sXApJbcVfTGubx+yDu9Xz95rdUu
TVgehXzowp+Lfk16Adbd5WgB6LXvRSgder1rGaludXVSU3WsdLRD65PZiKZgLtuaweNrGiDrbmdG
d5u3J3m+MipBPf5ypAoO6feKdIk6K2APRfnljSqMQUzjrgtEOOGiLeFcQNSYSRaXaOWJloc4+iTr
XghE98tuQLRUnBtY56VQ49hgQffBKr+IGRYELySDJzzrp77IBsbZJQernwDmr3A6sIvrwP4Qg+3t
e7VziM2poyIyAKAK7upsuYunzg7G2Vs/R4pg1X63ZAucO4aJrZeJQfjp7znTZtPQ0Iw2dhikSW6M
qXHCIcgU7/Lu7GQ33wvi9DGJhD6BZlRAjRh9aY+lH3mZE5Z28TbRRYXjsez33j+F3svjvPQ45obR
lSuqzfMhJTdp5SkiAvidgBEygECARgqknE2D83DjQquwDLF46fWMZIpyZR1T95E65uf0lmHS9qXj
Cpbx94DxnUi+wWoZ0nyN+wQB47X1oPvtXeJRL3lQP2G0xQb5U/Ff8IPlSgSx9pYB+21Fz9qanNMD
hlif1LhtAY1R2paSfB+01tdI6DRNCeYy9WbRlthOotRNclEMsbubG9nc84zocb/KtFVB5lnaneqb
ceb2YfM3h2EjhfOGwyIXUtxritt3J6NyGul7sTxN2cfLe/i7o3q/hZwzVGvaVOOUq25iXIXh47gK
fPpOqfu9AO6oRUPRdn0xgUgFsOrdbf/UABkJyDqn0NU97aHBxCZ7zoAj6CV9EZVKRdrx505Zh2pa
cc6BmuqTBdyna/K/VxYsorGeIkPBqTP4HHGPcA+DjRX26a1S0jnrwUBdm41YlYF+/N+3ayOMTwxb
41qHq0agENig06i/BuyJIFRS97zwVgZ3tGo5X0qrRFY2meg3BRC9c1h5smzdm6SxhyaxDal19K50
pmJxzSz6VidXkob0QTUe1kSxG61/MqQ06KQ+ccpe+SyrkxMilwe27gOGTm/NrnbkSPGpOX//t+Xh
TuZUDqZVAqvTnenLNL1aTXD593+/B9/t9du9somG5XzNZmDRKm4TKZ+LunpUO8vu1wb9xukxlqRP
l8XtORpNkS1FxT9C+SxoF/ZDF4ex6jbLc2K2tqTrzhCv/mUpu/u9kcKF38msliSfJ5T1exT2VBrM
ef68Nn7YSgJns7t8G0ncFVXPAN+TdBzHBEA52hcUZk0DgzTAStNFua29k79ZOj7rOdDQaLLJAANV
Nz2TWk9tNY1fLi/czqMC5nDWh08FZvWcLaYJfdTP9G5EGmM9st5p0yuODAFocpNPmS+aTNyBeX4v
lTPyrpa6zGwiFTi7q298ADAFClOjXf+snPHQ+RJIHgEvExivf1UWfi+bu5SUcSBU6tmyPk3efyCp
yiv9wbJZEZWij1awwuz3+Gt+u8Lc9VSsai+RIUGgdlx92RsC0Kw/lm9AnqDafTUET6md8fH3+nG3
VZz0uWJIjQJidzbImHjhPWOhAZVddR2DQRMDRl8vq0gEh8Li7ig50q1WGnFBWpl6NWdTbyux+my2
6WctMg5xNT4opXUAVu4xjYFguzZBs2qnAvTv1RD6YVfcDnL2qqW5myrJbbmqJ8kYD01LTnAVXoKR
Y8sq0VMLFCplva0sZBBr3bRb0j/pzXydU8Neq/g100LZrpsILd12iMulUEZnsQa/62NP7gpvATtU
S+NTUafPVvpFxmwa6tjt4+XV2HnWvN8AtlobDytNBCwOiaKg2ISLB3Fsg759/VZhWDxXojKTwPNZ
nOeLpyHPhgxjq2khB0uXe0ExXqXd4v6jUpzf6zRAOpsDQjlNpxQcNmCXiexolT82YezK+XSjJepj
Ui9O1ICWbZZqe5UKQSAmuEv4ZGRW9RgPAF6QO1e1XaUfxvZrbQjSg+r+cSXA3papDiQR7vgYSi8Z
kYTIuP3IOHSKE+taYiChgJH1KDCI8qvBndFrq6Crvg6kazSrygIT2lf0/A3ceeq7RS6NOcU3NPKH
pG+eAITyUCfq8+VN3b9gzmJ+M1QFCEukwHOrOdD0sIrGmkRqcLZpaCjc5QTJ+L6ab0yF2u0aB2XU
CJrI973PWQ3ONMmiDnOOrnlXaUcbjSqrXtoURIG65ljzYv/NmpmGRTDyoJh8+GQ0plyTuUdkuTyA
+LtQXi7//v6anX+fuy0s0uVgsG4Vl9IbI/saDachFMzN7buMswj2CRv/ZPZxjcYeXL5FViT2tJrw
lCuDEY6mK0IBZXhZI7b8v99/Z3GcMSs9+q2nuFPfKnQKWNf0N7gekSPcN+azGM6Yp1DraK3KGKGN
ZrtBEUYS2Zlo3ThzXoyopl0iKe4y1pDyJBe13QFmraYfLq/YTl0JN4iqKCooiTU8S7jnSxxVcjdW
puIWBq5PDXVAOD1KVK+a+6DWQjAEVL6VSM6ktjYd0lNYfezBgBjr1r0k1Z5iFE6r6cHlz9rVXyOW
oWEGRQN28Xu7WWMqd12OFlq5Ij8wHOJhytvpaXQC6ZMIb2T/Et0sgfpeWFepYW3KveJaiBDZII/y
yEq6mpPiSSrKCrMv/81EN8L4kLDroizTDcUl4BiezKuSoi1YDTr0QIffyvLL5XXctdSNNO6IV+3Q
TSQHqKeVn3LtSHTB63f/90GsiDw6/BSPH9tE2UD6cEBwXd4Py0eaCexA8Pt8D7zeT6YyxzVCjtKv
pKMVf7q8PrsuUP31/XzfOxAXylYxkZIrp1fw5Sn9S9j+owqcdZnSAOjMDhcsja5l2SejqDtgh1aT
HeGzEpxJNYU5d+g/ZX1hYK++zf32darBKTOjB5VNxEVOmdndIXHVyhV1XYsWkDMwZKfbdh1gzln4
1Pa3SvkjF/HZ/cFFoQUaQ5qyYb39fXOJqOg+K6mkK9CP4YQrduaF7hD0XzNHepErPKak41LYxq1o
1ndXOU0hKkhziA7MqveOYVmrJUQrP2Kj7PO0fmzToxQK/O+uO9iIYI5wo1tbgnZJs5g7wIjt8lVZ
72vUpGLDj/OfQBwRRBQihbiLK9XmNS0X5JaGvvYnybzJ0x/mYPp/cag2OnHO22gUo2kz5GEoNil9
VtRTWL9eFrHvszcyuEAMOCwpThXWjQGyMYS5FM1n0XVzLPzkTgSgs38b/bID/jFQTpMZ0xEK6UZn
o4PX7srHPg+sQWAMgu3hWxPGUgqjUWZy6ClWHZ1cdap3eeHYDv92/ZzXjW9JyGnZ5ZrGQpehCuSU
vKaadqNUDdpjJu0m7AzBO0okj/NNUjwVdaeY4Lvsv8b1gS43c32vVsdchDiwW6TSNppxnohUlb60
Kg5rgXG3NxD1ULITdDuhtALsdtYGKUovi/aL/X1zeAlRDR1duSiNksqO5a+mXtlUCi7v2G5Mu9GL
8xBpuIw6HRGls7H80u8PLYCbxGVegSPi4dOtWEuaNkUc2AD2ylxv5+U6wkh8jtHpcAyW5fGyVjvN
zLi0NmpxTsKyFi1eSQHsswBQ4P58KK+qI5v0B7m24FWwW+vbyuKchdJXkk5wvWAyyApUL3tk/VOF
ZFfHtcVEQ+lNh+aAI3BZxcvWgfj6vXWgHAC0UhkrqjTyqc7SQ2bSn5ox/ZPTUPl+BjMJ5TVnynXW
a3NrDc/G4l9WhFnYn30G3jXvFWlr5HySFSermaubNrecSCY1yimhveiiGYLL/gLwC+9lrYMFDFkK
v54YICXFCBKh4YFq/nSXD8PTZb0EdqH+VkCvyJJPasaowwZMLDB2ZpCyfG+AwtwDJNJCH7PIFncD
2l9mr/JDepGVaNLCjhn4dFA6sutE1K+3b3bnpxO3gl3dK1Oa4zUzpy9F8UWNgix9FizcvhZnGZyv
pTQxpLxBGiT6UlyxKROAW6HpXLvtqC0F8w3oVLzLIkUSOVfbqKWeg8xEdSvTKuw4JQTQofHx34Rw
rhZQ+pgKz7B0U/RU5wc5ExQ/RUow49/cF3EbjxWNUT3GiOhXDHIYdiEb//swBXOs573hnN1ar20V
RTNw+rP5x9Cbr4AeQ3NBLsoe/cGD/xLEY0gBlVMf16lT4MHV03+ezcVRRmEjcUVkOvtFnLNSPJ4U
q4SRwlJxuddZZ2eJ/KUrMNzTys5cy4dalb4DGeRKKtSXXB6/gfv3flWs1w5Q9bCV4lSrhQMkgyu6
mjPS8m1vg7xcxAj2h5j0vCC8nzRrc4prlhy8S27H43plPat3jP4LdDWPueBSExxzHpHKnMxc0jCI
6KatbI/N4EjgEQUTouDc7UcfZ524k14ps2qAmws9K+tTX6OmSoMF9Wkindb6pQPW/5rlgntTaFjc
WV/6aeorgrLx6Be3tV8E/ak69uBoioShwf51c1aPO/HyKjf60uC6WWeMUSWLYym9o3TmY1+MJ3AB
/+Nqcg4AvKISqSWIK9fZrlYXIyWrcq1UitOX9318M4jglgUex+CiLEpSudMnCKRJ55SkctRuFBji
/vN8czY5h9OFNEGvG2RUwEz1M0+6VY8Nuu/JUQ8YhJP1NfI7YCT83VX6a+/4diq5inopZ90LVvc5
6u7aRNTgLzhifNMUWdWq62qAOk/1T0U7lPWHUhcRduwgGr1z1ybnNGglJ5MhIUNXJnZ7BOGyn3+V
bBNtaeQUgwnKfEyAMx5fSY78vQNLDjm0BqAuRGWg/UNHML4MYG70qlrcLsZlVCXxjF18I/VAEnSN
bMK8FyYaSxG2xe7KnoXxD+o6TOZeMlEWIMWT3gN4a/X65X/vJcbKboRwmW0Vd99iZljZdH7VG29O
XisRtejuo2kjgtu8dq7LUFnR7i2H5CTH/YOOKZeCRldlhUmJMjnEkqhVdv+W2cjk4jtDNczOImhc
ZBBYLPNROVkQHsCa50uuqHFw1/1vhHHu32pWBTFyhTU89sfyLgnWE4PjiQWB0X4KcyOHc/ld2/dr
a7HMB9rezI+q1wTGp/SucJTbgdqjx+D86vSNGdsUlPREKnJXQBGFmKFS3gyfMd5aRwa1D2ij4C9i
y42GnOunY5+pC0tiNuO1DkJkVTRAKDpTnKsfwzyLzRLmTvXJWeL01Bkd3u0iqJjdG3OjB+cnItC6
WHqB5RrUYzX7xHIj8wgU1HYQFfMuK4Ta1PtoWa1aI80qSCrp1yT7KqOzJEomQbBxWR2Nfz0bdA4n
CT1dmCildrg8hPlgE+ulXm7+gsJ564+QY3uvz9pOgBhnjUhJemzGGyu8kSaBke0nwX7tjsY/n9Us
L/N0KBH8+zU6LK1T6YfAUqQ3q5d7uIIF8nYzAxtxnHsYC3ma4hkPmnWM0ewOkI1ScgHy8RhK5svl
87PfPbaRxbmINtH1rgXuDTK+i9c/J/axwkw6pu7rD7c6WmLBj0fd5iCQyjblt9zHRirnHSI6hGEb
IwZAGzpwIhogTtEvyomeACPiq4+XpYksnhnr5n24rsNUUxkFf4W9c6/XKhDOEYpEcF5CxkTaWHcw
EIrjNEsfZf1xFBUdBVcUhpnf6xHGUyMtK6pqcu7WxwLtLIWjrTZBl696XQciMDdB7IIGuPfy1LhX
RmmEp0iP4alB0ES9Asxdqp2e/tUg3r5ls0eDSjCBv6LRhA2aMvpCUjq1xybt60D7JBq0Fxywt5Xe
SourFETZuDVAHafL3+T4w6h9pJqgj29fCsI+AEdppqxyRyvpST/VMXSypMnLa/I8KIVLwuKK9rLA
Y/xhr86yuAPVLGalzhkSYOkRdS7MXfwHiDFzJSEsyL6tn0Vxx6lT5HRI2eNOWp7S/KHUHlT15fKJ
3X1f4QnyfyvHHaeoU2VrnXCcKgMwKwABaVtN5IJ21dCRnQRitqmjIeK9dStFPkqzjhhM0qo7JTIB
H6Ni3sfsrtFte1ON1R2VU8co0NVaIXiqqmObdV/SrvOauruNaC9oWxN9D+f0dfCeZjEr+U7GPc29
dfIKEd8SW7bfvO5GZfYJG7OXy9pQMlbdM+bPqfRpTUIbBAXydeLXs+iZsO+tNsI4i8z6WEFtHb02
vTt5b02srgr6XQKeL+oWgoYo0eJxNqkYpKkXHYGuov1oE18dr1ZTsD+7NrnRh7NJA9CgRE3RxYO2
CX15jKOnyza/H2RsBHDunRaNVc4tknGjz5hAhxsige+etcwAr/kOBO4iBvPLGgFH+b05lKTIrXhG
ritM8qusjT0MlzxfVuryvhA+DhyU3BonCTmnCLgKim7DEaZ0FgSbu2NY2q+VI3wImC3ToOpsHmU5
oaQRILNlzw4AA4JB4DRE6nA+Y9LLse5X2ECEARQp+xgut2ErUmf32thowzmCMkJvRL1gmBrkkjZm
24IY6ZHBus1UUUpw9422kcT5g1iXw5JgNthFEOhQI3GQSr/uYvkYSpNl53r1ksrkB1E0UXpGuGOc
c2hHGEbeYsdKjOwocXUCx8chl2ltaxI9UCs7peuKVN4UlK0ooSxaX85XWFWImGbF5a8OC+YRPzdt
76dWd8g7RVClFxxp8Ge/P2FJK+VVNlqshWj6uXi1j+YAyQbXzRGVezuOHNHLQWSgnA/JLH1sZRN5
ZdO8M6kfFteKEBOEGfmfbxHCh4WptFRqnuBMk4AxwEElzVa/KU6Jtj7lfr0TJSQFNwnhY8MqMqK4
6PHCkx/ISbLlm+hEv6w/K1e++v94mgjMg48NM0pb0iH0dc3Yth5Wd37OMCU4R/Z6y7q+EP0+rDcM
//yyp9wf+jgfxjdb2lzOSTprYz7JkGv3bnLobmZ4/0+DmyIx9B1IuAJxuy+wjTjOy3RmHGbNinzX
/G2EuCboD+odi7fBFO6LtlBglm8V441uhpQk2Wrh5VJU9+bybQQDh2IJ3ysilTinIvV0HvR8Qazx
wQqA43LAmI7Tgm2YXIvJz/czzJsF5NyIUU46ImEcA+2uy20NGXq8nA1XegkP3RcDEyPgHnYwyPHB
sutHcniSNDu7E6WNLkd05C0BuFnYRNeKsTbwtJUjgBOlk03JZ40+tZhw6Ge3F71o9p8ZG6U5/0JM
ycx0nVmNDzwgDxi0MuCaV0fx2mCo3Ms2KrAanvd2kgzMC7FXmpWbDggTPTgC25hEmUpm6Rf8mcol
tJEMK5KKjVMSULYsaXtUetHE5h/uOx2PWNNS2JDu+4sgj8CkM1cIhhnUdhOEGM1d/PQgRhjcV+Ys
iJ2RjUFEWVOMlsQAGUbULitAGXZD8DfbchbBBUEYECMSAM4QCKPXYv0K5p5ISBy+v/VnGZx3Mse6
jPsZgRZLXDNMxsSTIvjD4iMbPQAY5G3jYRTssmJ/uGjOUtlXbRYvi3I5DRNEJdqdccqAZoF5Ri+8
g3EDlEXk8EUqct5KB+RghUFUTAiUV+V6vdQ3gyHK/zMf9LtpnxXifJTUY5SOpFAoPio+cKa8vvZk
ZOINn6Bv2fIQLwM2O7wVTbyLdOPinjAGspUK+Dh3LhJgMCzFN30ywVMmwsb+w7mywItu6jiiKueP
wrYe50haQBArxUdjJEFbxT4Yp+8SVfLHGss6hy8Aer6e4ubhsrXs6/hLtMa9ngBnKMdaiRlBJU2d
WZLssJ9sfX6+LGX/PJ+lcI6jJSRCaxMO2xpNHmj/MOU1Hy+LEC2ixvuMbsqquAHyakJvm8xbB08t
PuhS5mXhtzB5TpvvQ/MqkCnSi3MiFU6alTPrr4mX3U4Bqm03y/ccwHogeOkxIkKF3S6iDeN8ChC3
AKWe431d6u2rqiB3Oit3oRL7l1UTiWF/3ziRamn0uuwQrRrLTanY4XTSVZEHZrv++7k+WwXnO6Ky
SosSeJqu0lWpO0yyH8vNEYxPJ5Knx2550Yf8GBHzU5iTB30AGoLVNLayjo9rnF/FKEjbcSj5EmzY
pmZih2kFep0amVd9+L62DTqy6b1aq3ZdUNBGUTfNO8OZ0zXx6tn8MNEUpEv5chtLqLoBT84eyvye
IEY2tOJBIvIdUdbPcjzaw1If1u5lGYk/Ry2yackr2jJsM4kzu6Tg+VsjVy3Cu9wsD8lsfLy8Ffud
iIaq6WiFprLOZzhWspLGkLAXgKcLlCjzlqU8GL38s5wqUAiFfl53V608AuIyOyVLc52Gg5eT5j5e
QcREk4Pge3atfvM93GkuB0NDxgXfs96xyVQg/jw0wTLZaFj8wDBlrcguBCdt1xw3IrnDnQ4aJokq
ZvX54lRa+2kOw+eOihqa/hAZnk2Su2qI0Q1RO8AkGQ9QcYrdb8Ydw4gsHVHxnBn3JePnLhfgTVVh
x8o5a3MYrUNUl/aYH6pZUMD+QzRw1oi7WzQjNYc8QnaEEYUQBwxqmIwhNgXkPZJxwtcLuy8uqEX4
+wTcQ3Ib4a4mwerGznpVH8wA6D5BI8iV7hqh/ksvHlQ/z03LkjJ2KJKbsLxuk0QQR+2a3EYAZ3LZ
2uqRZrFx0ax3DSO7msKvfai5gsPErohLC8ZdIYhCqabFWLAWtBTUz93KkZz/oDKwNuPq62V5Iq24
60NLa/BcsRurlXxF9TR6P+mCeE1g2fzgej5XqrLSBBDvko++y6wpUZp/TGZRBkykCnd9gEhLmU2W
ysYAlmHGrlV+LMn95eUSWRnnD5LV+O/LlIAxREXf798lL89mzLkBqdUntGQj9GOQJ10wAqdPCsQD
HCI9OC+QlhYAsd9IxdfWr7X6drI6UQDG1uKCJfPjmBPGMZNphUdjvUeql/vxMyviRSf5k3y3OkVo
t3ZqS0ejdS5vksjH8YOafbjQsLTw9l2q7MOozNcVYCKRpZ9SuwpNOwqHh3apP5bachXS5YMpN0FS
iojqBObIUxcpzSqNOuuGogoQlAOp/5Lrf1OKPbsknq0Iw6jdMnYIo0mbeIl6SLPV0SoQCEmCK15g
LjxJ0SI1XZpGsMpKPRHzmv5rsK6zxdyEl3LbNMYyw0ewqU10TgTkWBxZN6FoGn/XKH8FDsB9ei9o
JYsVxRZSPbW12Fr7Wiy3w3JtWXdhJ7iQdvd/I4k7ycRa2sHqULvua7udfhb9Qy/yRruedSOCO8VI
5+ZWysbxJe1RqY+kO5DoQzsJnoSXpYC6+P2S5XI39HTCs3cADl/imJkb3kYYkBMc2l0b+6WMzs/X
kDEh+cgGQYcTS46UPggXnOR6deAnnBZXn+5elshW5zf/tBHI2VwdEqvqFJjCW7siZuVYGReHKLgs
Zt8bbeTw9xJAxkKDIjJhTByAp3G6l9E2HRYGpQ+iKUPRKnL23RpKbZqgmHWl9pCOQPyuvwjU2Q1Q
Nupwdq33stKoFtq4rJviy3Cbu7GrRDYuwsllVfDoScQBd/kg6XyDUGrOZd9WKDepTeVojeXNTe6U
cegLFGMB3AV7eEsobHzQtJDSqCgSs8spfybeegANm2d8ZGOG4lmC/SLaeRn58k8+FwBIANwJrELx
3xoJPoXPDJR3Bu0UdUUQpgK7eDPSjXJRpYe1EiLOM60gx+i9iO93v+Nuow/nJRoKXnWVgS+wVqfC
C0/jHXAov8NftLZ1FznhVe3kjirEfxIpxv6+UcxsqabKLKfaf6w+RIcumK8yJ/+wBquzeoWbv/xV
hnOjKOc2mqoCQmzL+u6kwS/Cyjez8FgXleBuF+nFeQ0yVLEpMWvUJeQSrsP522VzF5wqHifBoBJm
y3LcHTPKqkNsV4Uvhd//TQbnKuZw7KV2ZkZXyo6udvejvHhjKWx6EtxQbwNhGxvo5wUD/kyXxlsY
p80QSLfUAe+zX79qAcO0IFdIQogQH0RnmC/l1CXmDGuKMzz68s/VLQ7lU+wu4HOywzvLZ2DbortE
sGt8VackchKXK+6SzosO003kSUCmVlNbeaiOFVjI9GNjAr3jn7bxjep7s7yzVCpxr5pQkx41UAWV
V1H7dFmEwNrfwM82IhprldKEIail4BWU+/5L0pLnyyL2l46qKkg4DFPVOAdVoBlMydiEtakXIFuS
nihoo/QpFHRHiMQwTTeaFBiNz/GChy1qQT59l6rAjATHan+xzpqwT9iIkMIMMCpgF3Tjht6GKcgD
VHUSbIhIDc79TKNsjWMVoieouy6Hq0r9kaUCOKA/XBlnPbhYhWYr4FIsGDMJpG+gHn40/QZcveli
zyftJKFrmh4TX4RDue8szlI5p6TqWW7KE4uQpNNQoR3H/GoYwaqIhgVEu8QF5ybVMkUekS8a6sI2
lUOU/OP68bk1Hd25s2Jhj1iqiAARMH3qbjI0GDdHy5fB2peecqd2Lx+j/ZSo8Wv9+ETbuqw0LnRm
fTO4wmT5Wlva6wwo/3I6Aje5Cz+ms2xXy/y9yvVj2JqRI/iC/UDt/AXs7xv7NywpGmRkf93e13OH
3fmSZ12vi636BRAhRDlMgcEQznHMnUxAl4uMXNiNV0A89+Wm8jCRVoNyMhLNsTCb/z0IPevGrGqj
W1caWhxPqHRT46ucpSCmmmw1+jat35DeFDy5BGecT8x1a7TkwL8DHFPjl/1PChq25a8GjTbWwvmR
2aysIinxyCrTRzIHU8/IB0RHbX/ieyOF8yTV2mlluKJqmSx2e83ciP6oXeVPQPkJFtSFMzcP5KvF
nQNxxfsPUcB5yziHYuTxKrc1ohwDIKMwxvAeeSZDRRA6e5U7HVrT6wSXjMC38EhqAA6XV1rirZyr
SN4rqt/lpiDU2DEOXVUV4IwqQAPTZW5J6ZAVkSXjmFfRHciS7Th+ipMPl0+ySAa3cintIqnTMUpA
h8VZk+wYLYtTJo13WczOAX6nCueJtWLWtVFD/BJKVWOvVuw06oimoiQL8rEVpH32nvtbafwzsi1k
IKUTAKCw536E0tcpu8mvwsiTMXQ5HfRE5JB3SizvBHLlNyvXM7AJT6ob9dPnbrCuYjq8ZGsdTGBp
kBsCbOFMcqJWvSYtFfXA7VjiO+GcL6axkhtRDx8y696gPZHk0+W92/GH736fc745qes+o3j8x5kV
TKbxqSWL36W9l9DORzD8clncXtfAO3mc/02tMMIMK+TpthEkB+XQXumsu/9GFMrv2z5B45RiYO7D
YH/fOHrJmloAYkAQWUs7bQ27iwMi6jgSCeG8bytROck13JSJepwHf61v+/H58ortG8BZD85P5CPJ
CjUNoUc9+ENoeYoqgojbP79nEZybAB6HtcwA9HABTmCjrRnTbl3rlsB3vqwK+x3u7sXen+VwfkIZ
VJXqLCUzkM6Z+q+9OdiGfC1brW3E6HcMf16WJ9gdHpNgypJKm2UgCqlRGqxyQKe7oh69y0L2EBe2
WvHABOtKCCAfEWVPDmM5Z2hW1jE6jfboTOBdlf0W+VV6FCWchHI5zzB1Vl8ZbNfkACmnoPXba+Kl
roT4tDiOV427+Ky/UoT9I1pUzmF0eJGnOoo/bpf/sJSHBRgu3SLw8QKbN9nfN2e3XJqYUhVPybY7
LPNHkn+8vGfM0C4Yosl03Pz+gFHmSK2wZYysiyETs962f18qzjv0VRslVocUE3pqvEZFZ6VM7ouO
iFoOdpdL02WLyoDnpTx7Ut6WaWJWrKT90QiIo6MFMQlqD0p9g2fyI/cvwiMd7TH/J5A/WGGJMS0k
z/BEKcpAxpBd1iiC2HmvsV1XCRihFFmDS+OxudpJKpNSMlgfRRgAluWgp06VoudF9nU0elmhkzrR
62W72HWEG5nchplm3hpGC7v4f6R92ZLbONPsEzECJMEFt9wkSup9s/uG4fbCfd/59H+y54xbDXOE
OP4uxxPRJRBVhUIhK5Ou/NjDACppKBqkjkIETf7NIDozxCV1TEKWxbJeeQqGlPTUB4d+ub+8lq2y
+dMH5LN60vdBs95el4fRbvweYLlmb55Cn+1KjEuLaDm37gif7HHZvSOJ3o0M9nBHKEZr8sLr+Jfs
rXDvdAex+6cUA1Zm6i3Axf4VJdm5db4qVFQFZAEN2kJz01oSlY+pkQjiTOAd/ItCGGvxJK0NLqVr
Wkcmmdt2rHLUMrjKgsW/vH3vncY/ctSHi/APCsaSBK2SYkHri+2K/tZvzcdl1zvDi/442JOLy95e
uQbdA8rg5AlcqJd/gGi1XJ5PtC6hRYlh2iL1qPSQdQHYpV6CMrIv2xGEwnseOMvFSRZoGtMQCvW0
XOHqmllpWzp9w77+b3a4nK8lIDSpW9wiA9mfw8SaoX+WUSb4apup+GzXuAySKJkEYUPg5ubwoe33
TBFdxUXbwmWOMVJSXa9xH2iHm7q/k4Jb0h6LQATG2sJAfoonLnsoTRVG4YoBX2jrlV1z3Wv6UycB
/l2aJxSMd6UG6FQVOsMIkp023EmL6iZLtDcT6aqV5qfLu7fVy/z0e7jsohNwaucRztLgqUdrvt1h
cgUvAWhLHXSP4FFZcypbTAIhyqL8E0Qzyjozmw6ZurQKH28Qrgy1yu+gKq2u8XLp/VV5RTFYbhCC
SSCDC7u0CuQQgyt4C4i+meEhCAsrJqKm0bYTfRjh6ivDjHKZAtTsJGWfWbKJ2NZ741A0WmOroYhF
9D/27sMcF3pj0w5hNr+nsvp5ZROKd6E7WPlo5f4KVTT8+CX2RDSF24nlwyoXipoRAOpV40vKTWXF
42DL+m3QhYKA32rXwjE/zHAB2bRSBHgfAqXXr2vt1lAeV1Q/gWhXMyV22t3S2e37n8LyX7SHXIAa
hQn9DhRQaNJWp8WpD1lh6T+opVtow9nVu9I6BBPIX6Xrj+VycTi3UlCaLcoyBi7nAZ7Z6miimrPA
zPbqTFNVMPrEKN8EZypkodX1ESGQHzNjsTT0F4eDGn2/nFbWX/vnIfthRvl8EZhkVLFqjxspDW7n
+thqb0qNO2l+6vKXqCCOoviXDW475YdBLry7joISoo6hOFZ1Do00tzFbl9aTc9nMfxRjH3a4CA8C
NgxRgoYt3aFCQY1g7gD7R5PRyt4Mu3M1N/Trk2oTq3gaVEFMiBbJxbsxzzkEhnDUqtGxxdz+KN8n
sSiHvfOgXNo7Lr6XDuSzeoEToXYHB1hOK3OmfXWcnMXRXoZ99dZjDFa2Ta/bZVfyV+YAO4OhJRFc
YbsfST8+NZcADE1mSTnhd7wDTU6pm+9AveusFHDFTxG87n006dKqubBfsl5ZIgXWsnqKrDw46dV0
kjtwZeXkmES3rKmPcjESS4ZKsTUoUm912tBbEiTKDWO+B6+8FuiJraW4IBbTd0iAgi9qnQQd7Kxu
RxwEijugRWyO5qnrjcLNTXrqp34/6InoMUb47bhsokFZR58NnK4rjVRkq8fEGSztSjuUXv8ieZeD
QpBTeLxsD4JcPdBTyKhPhk2WEo39wAkn+Vo3RKrw223OD6fgEbJloCtaVyGxyEvwYA7arTIMxyho
fpEsvTeTac+WdG9E5AQFklGQO/+jZvntkTwylrRKkYUU8afJ1vIF4zle4HezgxPQlg6lU+zYj8tf
VmiRS2tjHLIiWNNNA9YWxY3d6KF6W+k02IHuta9/MZ2iKWi66SbTIBjNI9b6MUU/PoO5mkBj+xEq
gESkLbxFgnhug79Qdujq0QF6NOAPXlNK/K15bK3EMR2oLN1DCO6ZvS4QgsNQ6SJIn2vC+CPEP1bH
3zMDrc20bC29hwiuchyWzMoxxiplqQVaxv/RGHcCFhnNAHrBQTtL10V/raZfjOIWCgo2y+4vO8nm
qXC2LN5HNAM0owXe6xu935lj5mtl6GlRI4jy7ZxyZoc7+rRkaSfaYEWds1IUxG5JreKt/GLsVDe9
SUTvDNs3pTN73GmnsZwpydL/c1FfBXGg+y5ZyKTa1eDiXeUQyza9FyUz0dfkTj9Jb9Ml6HAOFOMX
uS/w9PBrntnu8paJPJE72qIBqOTBgKRGpEtesGQ7FmMcWJGuMkYtTL+LhjPWrbnk+dzhVkH5S2nX
hqnR7Nv+qqb7y+sR/X3uuKlNqld0JWQs+8TSysApx1FgQuR+/IUxrLouYGxE8fOQ+Wvu1UeL+uaD
/n2F25uiNo3AD3jAWgA2ptEoodwRxQCF1M8T5L+WSPAc/h+L0gxCmaLrMi/mTEgiLRmAyU743Lv9
NVrmR/l1xPsCmOJwCRccYNtr+rDGucGYRzTM1qe7vD7F3VdZt/RQE+S9/wjbDyOcL5jyoELdx1wJ
82db9XQw96Kz5sf2WnzEmNsX3+23PyNOfogVGlRh78foWa9rznq9jUa0SIvTOqmzEhYOQEGvCIr8
QcQ6tb3CM2tcIhy6mM0xRTc7O63wJXWvQ959ZbDWLdkmj2BwfxB1L4Q2uWRYG4s6zDq2roDN1V51
LHfSP3yTULAHghI4sEl04RB+WD4balEVLhlyvplaoJ3cUXc4Nvk7x2V0FG/kZh7RobKnmBQC57xM
Y8napIwAx3Zof5+ymywU3BI3K1VGIDeh65SZGpd3NcwT07FHuGlzcCsb7GEK1D10RJy6LQShLTLF
x1q0sHmaYGoyOicw8/2c4eaCXgIEmL/+RfY9WxUfcVMRD9MKkZ+yeEfG3JsANbhsYjNzfJj4QwUj
TpomKAB4SZrBliLVqQbdaXshMHkLEgJmU93EdDhAOjy4YKBRZmoVOIMSv/Hzw7D/vqDUzT1D4Aib
3aVzQ7xj93Fjzv0Cx36d3VWO2Lgm/gpFju5EV8utbwctHMAl4NMrDf7nXsgwDwrrIHzrLNWVbNyx
ZU9MwfZsxY0qr5wbqz4iELSfTYwlwHBdhr5jqCaHxTAdkCs4lz1g81n83AZX0CboGvW0WgfQMls/
aPvSNv1mr14VR+WBrkKiLrSbf0jQmLpseCuQMAnBTBOZXUNX+PPaAKCI57BDbZEUlaXj5l/ctuMj
UUQ8f5vbpEDNjFKiqsCgfrYzamFftcE69SmZu0rPrGiqDkXXu5eXs7lVZ2a4vKDOsoTeCjx8kexZ
iq221UUn8LrbfLUHpczfK+G+mFoMhSnhlAQUM78y1eE6HEyLzdCFp4qnRvKuHyR7mKUrSBOfhkiU
K7ZXiB4RUQ1oUPMPzKNeQeCSom5n4U7Lb5kIuLO9UR9/nwtd2lAIwXRwxEaHtmxkWOMcWkYguFVt
nrgqLsH/LoPzB6ImRhlkw3r9GF3jFKSgPgr31J32yo9htqtvOHSPIuLUbWf/MMp5h5HTUNUk9Nal
4q4DblZfIJ9CJLcR3k9FljgnqfpKiUE4h0ZKLF/RGowNcelOTXS7FKVgjn7zyn/2Kfkrf6HqKhhm
8E6xlhDGMfPi3QA+tmmfHqaXyp1+pT/ATLEjgNN7l6Nts190bprLjL0pSQmdkedb/SXM7+vuQOeD
0f5soJ8Y01dq2oMqhFisrvFnAP7exfeq6qwcVVlijLGJGF/FDFtbfjPXtYLEHVgsd3TQFNwbt8ut
iElidY5LZrmDBiLq8xg3KDkU8zoYv3XyE1hLO0W1tBl0/wEVnQjr37tkb00EZ8sMoPtXxxHs0V0J
fbRgt6oYmY/jd8CHAYQQHQSbzbDzvVwTw5k9tZ5TNI7gRv9SGEceswNvsVclC+YsAsoEQZ55f307
M5dOrDLmAbs4YDIPAGztGCWCWblNE0DhMB2cOEThHyVbYBCNmCLHLHLigpfXBV2cZeihwMw/Gr5/
bJVqQr1aYSZeQLlol6YgHkmP55FqSdDxIvmz0bGneenu4j7wBqYfjGq6VlvNqvTAWRS9seqGPNBS
u9fT/lpTwOcQBpBWZjuD9DtUT/uuy2QrN8yD2dZ7TUkQYeZtE0+DrfTyEdxtk50T1ZU6eppKYHkj
gmdCozrkVf4ApBvGbrPkpOfFYYo1Oyzb5zCS/LqdLV0r7iptsZWmfCzy1GmnIYTch1La4C8G8XIB
OqNoz6roXoniXTkPT1m7HJXuR6nPT3q6HCaS2WNNbaliblkxO++be0MOv9XlW25ObqEFrZ3P0THs
a6ef4tyqltRnZNyXpuTMSgc8cGHRSn8M6ubQhdUOT2Ze3+FVXOrCHWHRM2Z9rWLuoGDQue0wXpdl
bsmZsY9S2dVr9oBSKbckfLSlrw8GLhzWENB9MIIRMgEC1GS1l0SNLTex0+n5TgEPHHQGQ7ubqFWB
NhPEZeGul/V9Mk1XrB32LMLt2RhfCrK4EVF3c4jSSyaWUab3WlZ4Q6j7RBqgtVFZVFHdVe5Yzmlq
Va15Mkjs0HZ05Ml0iB64Rlh6c1rfpVLzaOgzBnw0rxygISen/jwNTqGz7xAkf0xkJbeKLtbtNlj2
dZGBqiG8ClW5s2JDvamSxjPn8LkmDyxob6pOeS6W0Vvm+ZuMA9qmGcX8UKZaQ7NqZqn9sZDJocmM
H3mNtsNc6gYgTSDCWpLIYjiNLDMmYFdOM+wO/RoU+s2yqN+SaX6VieYsmMc1ugCcZLP5ihbyQz0F
d4YRHOcp/VHk06uSK36TBPdB1jpalt5qUvWodOWDSaYdo9GD4GTZzLYfIcUfalWSFWM1FLh1fUdr
Hj0Hamee6bOr8Ck4qbtVvTZw8yN5EfUfNpMGlXUCxW7waPM9I6OJVHkYGqB9yX6UZHtRPPyLqIjc
rOLOrHCVSK5m0ThKGjC+O/m75mE6xAEltMVc7W4+rbIgonS7WZCcGeRSVJ/OCSirKA7HfLHjpYeM
IdsT7ZvRZgK82fZBQsHUQBSqqwY/P0SbOSEp+GKBhrJGV7Kam+ktwDPO5CZHIM13ojnU7bvTmcF1
7WdHCWTCZxpJ9T8FQdA74c8IL6krpgAAEWD0zWvJiXZJauVvl710exc/VsoVsaOZjpWJyHQyObWg
X0RE09jbBjA4riuQzJX5zttiTqE51nhojAdil/ODlE725SVs+8WHBa7KiFqqSqOOV5sxujIn5GPZ
Iu3DhBPqsp3tlgD9MMSVF1BRa/u2wCZBmr47seMKpaGKzXbTDvWaI7C2WTydWeNcYlRJOSsDPpz6
MB/W0inwqT+qVueu1Ux2JXpK3MwayBeKiWsZGixceDUK2ufpgFtTnYNcg/rydLPUgsAS2OAF7yZ5
7vOc4OYXwIYKru78VxbtL3+4zbT7sQ5ePR5s/EkdmSiZOhzlCcaiVHOw6/lHOlx1YAYXoRs3vQ8j
r4wxeAZ9B0ucRW4C4SfFWLBNNHDl9DFkqV0HXiOrAi/f9r4zQ5w/5MHSY99waScHyAzfhC5DO7n0
MWlwJRKa2L6PmTqA/uCYQMrlLkUoSvIJwLE1HdHWwvAThG0T551VPUY/JwRG2ymAwgMbpT98vbx/
W3cjaFsQWTMVELrw3bDWTDFVlKN5Dlp3S2bfzf5rrrXWmHwrpJ+XTW25I9QQDI1hal5GjfA561a9
Iulhi4Cuui8r6FwtIiuKDVHeUPBn+Noa2lkyAwunzihfxOcxuOiKAWZWMukKan6pza5kewUx4hIk
mODY8EddXeeuTI0oROeNKZEadJiiRO9BNi0FKLRCmu5YnV0vYyO6NWzk9k+2uMxrFDTR9aHEMXkw
buJ95oE+vbMib76dv6+SmdVVJnuXt2zLNU3GKKEUWqpE412zCdq6lwhsDp7qacjB41fz1jwVnuRq
KXAPq65BdFhZSi1Z2l02vuEvn2yvG30W66wv+4lqLSBA8U7XNV8KcAsqRU85IivrwXBmhZZk0scS
7iLNkzXMJ02vLOGD7FbfA+16A9yRqqavDc3PVppwCMg0jrjwBVJtTZoGVGj/GJWT0+K5A3Ker00c
nqgs2WbaijZxIyI+GeccxywCo4RKyYogk98pgiIne+nfBSeZrwjcdON7fjLGRXmvoN8YVYiIYXlo
oZuUhHfTIhrd3wi7T0bW/3+2aRmWJI85VhQrVyysLEV+mKpbiRD3sgtunG6f7HD1WmAoGEsFH6Qj
xbhAlA2oTdWHpkelaKR20md2v5QiwN9GmH+yyVX6Sj2wpZVxomZKY+VLc91KmqCVInRHrvqgSdYn
sYw6lO6m08oOuRzADgkadxFqRLAYnloCMwJ5kuR4tu9yaQ86cDfTeufyHq2/lcv359+Lh9AWjNRS
3eD+lfnZbX9l+qlf3ir7v6DhA2u/jLlOFSqaf2g1VWodq93KBWnO+yk81slg1eTt8lK2qo5PRriU
B1XfkXYUaSKR9GPetjYwjNai9n5ftL6SowUiJ/u+7Fw9N45VUhPr8g/Y/JZni+TSVDCUNAtBKuqg
77fLsqcoA/ZSdZf2upcO8YTrGRW9aW+G8plJLjkNZRXlrSERpy2g59S8FAV6zyD+SPJvl9e26Ypn
hrjEFOemPGsrgsQYDr0SWkQWGNi6x2L38JZNVNxlDf5prGSLkZEI2WJFeRoeyl9f8Vvn/ymUOeXL
5QX9h7f8tsePJ+pGnkGEb33JzDD4pu4lqBf0X1q8msaeiOTwPxYHDCLqVAOQDj4VtrQparNaoY+z
i8Trgi0Ko/rOymIdO9JJ9PSyeY7IH/a4NEjqNDHybg0F863tRyfpYrtqieBs3Pa+DytcIiSjJM0V
zVF657emblXz97y/I43oMrt+nD9ylCKDggKQZUPjS98QxBHplMMzglixKK2tPL/PMQxJXgqh3tvm
hzuzxZ2NXdGxeVFRNi3DrgT7d2ketOLpsuttxpJqGjJEJQgDt8fn81cpiqHPtQxviiAMxfmrMcHV
VWSAW0TcsSXE5CE+WPs6BbUVYwDx8hK2sDQMmBaCayQl+h8gpRBN0bjSEpyzp86PvofuSl++whua
u9gT9Re2NuXc2Lres4JlmLUlKCuTYMzsZKZvffOI7rMgeW/aUCnDLRJlJgA1n21EkHk2WY5rpFb3
e60B9j1YHvq/Stigc/nXDA8vb7LJCCozIM5YXDPmkbl1hvQ4lyIAwGaRApzGmmxUpFSTc7IlX0ba
1pQ4wUgiq5WKnVRS32gmvwk1By0wjC6DhSDEg8Eg4hrfuviwc+OcA45xhlebrl7ZDv6pmae3poVs
1SpiFfvRXn4CrqyAIKolUofZcv1zy1yibaJwSIcYBXSh+51+nESPXMLvymVWuZjWh7QVs591kTPW
427SI2eoBhuvsM9NPlmzBq7NzjjMw5gKGitbCfd8dZyT6lne6XWJd269uB5lvxz8TiktNJsFwbBV
yZzZ4XtfeZy1jRSCEyOeMjvK9Ed1GOzCINdsxcuMA3ibzdtWUgTL24zBD5/l22ET6ZZ5WpG3eXlU
u2uV+NOwv5y4tk0AiG1A49qENu/nMFdZLgVTpBOnWWRIhvRWmzwFsnvZyNaBBQHa30b4fEWjQZMT
HCJpU9phle6HaXCDFEPuWWabvfH6v5njQh2vrtGclCgCR/ZQJ9eN7jPF15rbUP8fDXFhPShJEuQ1
8AeF8qulD6qUOKxwS+VpMn9eXtJ2GJu6riqmuh6Un7epb1U9NCmeeENz3iU9iEoa0fSbyAR3W0hl
PMIuMW7Bs7xDRx6DmIMgijYtQNAOLCSQkKJ8lzpPBhrrOD4d1vhF9oXVT3/xkT7+Ph+ly1xqyTjB
l6fGJ8lbkDxe/vtrKuPrLnyFf38/H45qltZRG6K7CW08Z2jyFg+w+WjXC/nRQOTDiuXJrwMRk9bq
rZescvtiSoWeTiYSbFXczHjcLievkDLn8tK2AFHsfG1cHiAlDsgeuE1nBh/PCkKur7o9uTHuKObE
oQnu4Tb/N9nt7HOu7nJWxYxZM5jQGyVgqLuJ2DpU5mW9aFJn2+c0DZLFqoxTnzv/5q5TqhazOo62
HKXlRpt2gg8nMsCdf0YdjuaAaStHe1i88blwFktypzvj6l1N9JgJqYQ2zyLtY0XcmSeXZRrVuDO+
E8TL4KxZJwrEWhzbbvfbDA8KTpZukDSIpDg5Y/t5UPfJqO9Q/woafOo7UeWf/v1hiEttpCn0hMUG
cdRCusuGOLDbeLkyWfoSd31u46Z4FSTkiFb47SCxx0KCBFaUl19wM8EMYrQHXYszBiD5VMkz0Je2
3ppQg8CVOVksg4DCpdadlfk2hQhqqUU2CYifEtBMIZataACoWjH2KQjIwZxtD+BkyMt8NzXmdU8K
QHo7m+D0rcrBjYP+lpXBvquBkQha/Zc6AgPR0Pglb+Lj3ELMMon9REuOkypfj3VJnCwLjtk43PZz
dA89tGMgtTtmDM9B33lBUgD9Mud2JcVeVEPXLiF7ZR4eigl9tJhEbpD0tjmy1ErjuyRgx65F0Sor
BwLEV1w3fpr1mJJJmZ3J+k3b9HZVLF5txC4ZIS7bzEAOgOJiNporpTFvMLHtZiz2ITtmj4C4MK2C
1Fh5O43VddoRL4RcVxJUu0xit5jO8moquWnWHLQW/x4v+4W1dpcTH6TIe5LqR3XRvhRLfNM11E9D
LXebUsErdOUWnfJYtCDvhtDXl7wB6MfM08fEZC7T6R5t611VpQ/REl1nZeFFRnm7mPrJCGtmUTm8
xu9zQzmFUNqKqKmXtrYZmyR3DoDAKPFHMGaPPSge4ojt61pxGci05Fn1ks605lTxMgZuciW/Nkl2
k4/0Nap1ryK5Kxn5qzS0fmUMj3JNH+s6eCrK9MnMUoi+dxEkGkOyS6PiWBLlGjJ9V6BndEEm4wFj
6ASN6leS6jFzeNVo4HVF+zUMMUGsT0406Cic8sxRoHRRdmgXNsoLisZjmaSHci5l2wjiKzJNqRVX
rR+qzArbwQ7H0UlTYKuU/ilIq5vGDH0oft52Y32KJBBSdbJf1Jqdt98GOHlgSn5GMo+COmqp2QET
q6elMjC7URQHMFVbOq3RtWauLktfFWm6JoAKKlG0T4PK7TQT0l14ZS/CdnFUI/jW5CEYyAGOqrr8
sYhZjgkTyVLS8ZuaNv64pD9mOGNYZcSq+mSPkdynsihu8lK3pfllHJQbUma35dz6ahS6agctPFDr
OhKdS7+pE8RN4HaG3VgPce0vM7kJh86eA81WkvqZqq1tFIq/qMZ9OY2ndB78TEGgRvGhSFKMAZIW
+CPzVzRGmUVr85hrs2v2AAAxea8USgHsEr1icnaaoiC3+yo55mHEdl2MVw8sZMastuwGLT59lDwA
RXSISEp3Y0LsBi9wzpCP131VNFZmAvlmLo9pFrhjl+zR7YAySqraY8+OSp9dR/mIUiK2ConuOt30
Y4i9ZpK0z9AkrsziKs4De5Trb81Y2EOGYexh6qwmix6mOXmcS2in1slrI2G+keBuKQMbOy77dFJP
8QKoV7q8GFH81NbVbijC2yEL3WBaDkk17KHm5bSleVXOGfZWbmQrVXtA0/RuJxf1LqtLK6LakzRD
w6dnbzFgVPMc+1lY2MtMb+IluS6iEtAq8qY24DOImV9NjWfotasvE1BklZtUkqUl4XOepP7lc3Hz
WNTR2TZw5Sa4cH8+3KPCqMdOxtO6of4IA7DdmYLae4sfhYGk8rcFrnzQcsnAqNZKx+KHL1ls0YPq
TEeZ2MY6tM3u1kOxfNMNS1S3bN5mzgyvJ+dZ3dJ0oLtPdbTfZunEEi8fEztRia3rNz2Lvcufcbuv
9HHa61z1l4TKEEDREW2L1JJBC4aYbV6C/ao/M9xLX0XogXfW/EunMb9vg95FWY06EDNhOlSnVyEV
AMTQq0BY3a+T3P9oWMS3wXEEgVB+FE3vCOobndtX0mkxWsPorIf1cyk9GxEOgdzLgajKvLmR7G4U
DHOJKh1uP5dumQjofTHfWgbgYMt3Ufc9KzvBTm56DVSxcHkjuAnzWJOlltlERzySTfFJ7fYd+UbG
q4X4aI8LrlmbzXUgMH6b4q6lSQZ92YjiJvevoHPmQfLVHuzcL9xYSF2/3d06s8fV2KWRmV2Vwd5K
urZyebaHwscwt53czLfLYb5ZRYUiN6FCIcftrftYKVd8J+ZUkoQGKO4Mdacuww90IX5GoAkUfNLN
bHa2Qq7mHttYiViHlyxTnR9Lrb/rptG9HOnrpvwZeL+Xwksc60WWLoUu47lHchPzbtQCK5kPpBA1
QgWfTOXKbS2JtHlJcXZ1pp+wu179KfdfLy/lP5LWx1q4pGU2S8WUFVeVnAawQADBvKePk614Hdj3
RIp2og/HZawQz9ssVZEv2uk1D++g+2pl6mQbsgCcs+kDv9O+xjg7ejjoep9hELMMr8bwYUzvBV9t
s71wZoBLfCp6p6SL8Ca2TkBk+HLsC0LIAQHkQb7TFszlmkCU5k7xsy6dy7Y3neLM9Pr/z440Oks4
wlH1QnOn2smG6uqh5C9ZVAviaHOvzuxwmSkq61xrWhydknSnzacegPYuOyhqLrDzzhfwRzSdGeJS
0ljSppS01SncyTGfAUuwa7zHBJDfqX1QDNnmtZlDgaey8Z/gdvkLOY+z4kRjfGLC6MOUaFhoHd8t
5KlNn6riKRUxMwhqII1xeUlRI53GebM+o+p3xB4eQSq7a/ahTx1y07lrCUQTW3RnvxwJOq/0PA55
MUgqKi+CwbLilKTPl73xciBgYPyzN7ZpGk5DhcfajjQuZa6KeYtgfKyz+679GYvYyC/7pE74ZBWG
kMIrsVXNVOKW90TayInTAoOHb5eXdTnIdMI5PwvrcIhXbFiFoc1Atju8c+WSfdmIaG84x5cCcCiw
Aq32nj6GCUZ2fl3++5tlzO/A0gnn2KxoWjnosQgFip5G/LXPv6l4A2HgYhgL77Kt7UJG1zBWjdak
CVLjz44wBrjBKiByRxTTEWWoDFDC97hx1qGwxI1vRGrX2zv0YY9zhUIbmi6t4AoE8016x9DSYHYr
fCze9u8PM9xJorVtVaF/j5NEM56zeXzpo85WVNNX4uZJqsdfqlEJbkuilXFnS5jVYRr2AahINDyu
uoV5TRLBbq3u+2fK/VgVd4bUQzYns46sEKwynCMuYjNd9lrY3eXdJOgaipaz/paz82osxt5YMOTq
TMFbFN9M0ZfauLvsfNuB9LEcLpB6sJygza/jArv8ZPD1jL5cNiBaAxdJIWD0qjxFWAN4juKvydrU
m79ftvEfEQTWd4ATgCd+J8Y7+1Ad66vKCIB8QAOjQwSB1MzBHAJ4iB5ll+wzW4QAf8ee/ukGvy3y
dWwv5f2sx8ANGN3kjTNO+D7JjwldvDjDJEy0HILYuJrlYdcl+ZuCAXZ1NjyJQHU5ZodiluxamW4h
jezVBcDrtfSaK4tlBugV9eNrNK6vLmy5Cml9bLTYJmbk633idFEKnYdZdxuqX0vp8papwdPlj7kd
th8r47KRoshlaCTIDlXaOxmd7U4z9sNKTt8zMKs3O5XOf+XnHya5hDSztkhZuZ605W1FvzXwESP9
C/4o1CofRrh0ZE5xGgwaBqaM/EaJ9moqcHSRE6pc8inLDkyP4XthO62DdA7U5647zEdBGcsL7kUo
+u3I/VgPl4haShqWL0BhhSPx0rTHIEkicIXt2P0wweUfMyFVkgxYURs+VNVLWvlF8r9uC5eAMNuK
edb1q039Lhp+FIkgN2zma1OnuNYyjQEb9zmH1iPNZrJKo+rTN9rfLO0pbx9J/+ty0Gx+qTMrXNAU
chstmQZir0xpLaa/DiOm1UWafSIjXJjkE3RD0wVGBqrsC4r3C6qBp3PZ/f+vxdRUjFgxjMNpOrcj
VZXoWb2gLs1yYpnSHZNuq3B/2cZmsJhA9RsqGHwJ4zN2xEhgthLWUrujS1wQowKvtoMWwM74hSlj
Fx3byxa3Pt6ZQT5hV0kbyWaPIkupntPsesp+KarIl7d6eiauJ4CY6Ph4vL456WkTkACLojtwzu5W
6ZBVlVmED183gD97zs1wR2qSd+1oqjhSlTG1UIZY7fQS9H4Von1IRc6wOtUlY/zdq9NpEek4WkHC
8pC19aHGJDsoKO+6nl7RQLH6frIztXWbOfPqvvGKmVrg0v8yguI+nqqrLiqcYkkPVdG5Q9I5XUZd
Ix3eljndK1Li56y5GTHEWi7EDczAinvZTSQZY07J6EhmclPhNaCrqV+MeOnUQbvRQQlQ6k65Ulyx
QN1JBv1WaugmxIoX99K+DILUXjrVSdTC68cBaE5K8FZT+XUinVCRem00/M0AgolJMOQZIJkwWfM5
zXRdvAzExKmZyItNop2YlO69ZfXHTpyZ4LKxOhI5Kys88U51eTNW0HNJw32X944RysfZrA6hIe0l
pXydqPosqcZeyijeFBmabFPoBXPpyVrqpQZ71RcQWeNp92AW5UM6DBjPB5YM/Ca7UDcf00o6THr5
VGntddKkj4PSX3Vz9sUsM+9yTG7NFCNUPr4al2pwE4lSkBSupCrxfnAmMOhPeOqXd8m3Vb4v9hJI
aIaOCC242bk7t8tFUKfqLch9sFtQrABRkhd5Q+kYrrpbiZnBjyyal9qM2P8j7bqWK8eR5Rcxgt68
0h4rr1arXxhSdw9B7+3X34T2TouCOAc72o3d2IeZUB2AhUKhKitztU7mEHW1BmP0rtbGp7a/HsbZ
HiLZztKr0tTdy5u6Geh0HdpmpqShI8XkORIJBa2i9TXAjOtxPyT34FT430wwmY6yWCKZCkzbYHLR
G83xWOSJbTXZ/rKZN3mPTx4PGjXgqCTR+oQA76Aklakm6AlA2nqP/ilgZ5pjGk/grH5eRnRBQy3I
NeHZXH5LmXmbNzV6nONBiEXOK2nzlyB5UGQJzBN0Wz8e7x76lmOn4U4s0vIwAHtrG3V9U6Y1xkxL
NEuJERig+eii2ptmEWmSdCPLwl3STnvDrDnHZrPshzFNk8oficYnHQgVP1SodGBjWq874QqF/EuY
4AFitwHxzZMWiC7YDdz8qUQp1dMeeGW/rXtubZ/5/iVKm1JmAdKkBpRVIQU2h95zPMqBLU9em2Fi
qmqNjVxRqF5h7kx0lusW5GmExxLBs8KE1aYp60LXFiSI3csivc7hITQ5rbfN47/yY8aEMYGlhBTw
Yz2s7LzNHRX4GDUg8iE0Io9zaOj5/nxoFJSRdEx7m+x07WCFVtmkiG3KPV7DdCqf+Mqdch6/l/sh
iHxeNYn++E/2qLgYGLBARcHS8hSj3tY52vZuJWSOlD3k8uxM+aHmFTC3nO5NxOw/dt4Q2qs3vtRZ
0DuWAHctTlQaUt5TCTtxx2M63PpWdJxMlYDVQm+RCZ9LaKlCpeBbWdJd15yg8yDMZ6Q5i5VwvtTW
xoFETjOMN55ylii0KyCVhhlXXH45HvbqbgFiaZp6AEYeL7vEpoeDilKCKhsIHNkZBwAv+jibcMsK
+uJBGeFOV4f9GPGa6pu3ORzhbzvskAPAP2o2JSllRR/wAAboCakXeuk3lldD6lBzGid7jK+bxOX5
4Cau08JHUzG7Dsjt209bOYc59VpPREDIh+/ygaoF1IH63DzFjhFYh8wTj+Ed707f3NWVSSaH0Poy
rtQSHUaKtNMz9dboFc8UZU5Jc8vt1yuj/3y1sjCpgRtMgf230t4Wu9KDgIYTWgCJYR560vVdlVdo
trcc5+SsjmWqng11yeYevc2hC/rKr5C/p18yAR0EDZ9N+Q/f12pltSnW2pSC830eXpIZunDF/fIF
nkULIyl/bDCRt9elDtOZCIZIXu/IEtu6IPlg0OUsZfM5u7bDJLKC1UWNXiDBozqfkj8GEFWwRz+7
km0oT4Ew+gsnerUsxveAliNSQ+f8ohmIXAz1VOKwI3HJMSNv1ZjWy2Kcbxg0glcBSvitJdqTrL9K
c7RTqm7fJcMJgl4+ipsvk5beLnN3ECUMEo/ZzwnTDkSdrgUdnAegHlgE/TEZRbeuIg/VhmMDBi47
JymwkNWV1rW/Lu8N5zez8Pi8zXKjKjFDsCSi3ec3Szi6ly1sn40/TsUC5OueNEsh4GP3I4ZIjnHy
aBV3l03wFsGUetK6DAe5xciFqTxr9c/yS4Cr1Zdl2/zLBAgeRNNw+ZyKveHXZ8sTflPeHsilnXn0
BpvTU6v0mR2/IaEaD2aKSzXZy44K0D1Vhqe3Ny9l3LxT3/N0je7rOqZo0v/n6YuAobMpRz9jT9LI
j+XXyx+IZ4j6yMqQ2k7KnMTYvyH5MShuDsrAtN8ZIbEv2/mHm+3Py0NjIlg25YpR0g81Q8rR8DM3
+hEf4Nmtn++puF36Ona2ynG/zSRotY1MOCtHQ80LSvdslecx/h7OlW2a565LbYvwpr+2Xf19gUws
G8kMQOsIW01FXEBPgMauAs4mbuXEa/9j4pjWxpMpdfRrgZGFOPnt0NnVrvEow01+T0rIxV62uH1r
/1kU29IlS5rWKMUAbFendh09dMSX1dhuhqs2DjA8WKHIcNni5jbKmJM2kPpj9IipQIdLXc6mhFA9
5/cduTaVx8t/fzPorf6+/NHhzbhvq9YCL5Zi7oj5oM7HJOYwbPBM0K+4OlMmGLLrGdB2F+h1ef6u
lJAU4XSaNh17tQomPghSVIZLg/lloZ7srmx3ExFBhIIygi7vhHbgON5mlFiZY6JECmLMsFJgTi1e
9RjD5ael3WctJ0XcRCbii//59kyM0PUmBCspehzzIX8JD/FBAI9dQLNu6PApnnqMwcyXnUJojPBA
MtsrhIyZAmYvE+iFj9+srya0KkWsEIWX0sn6BZFpDAMMkXU20IoPX3HCP9bYu91ocwIcKzCsqeUa
4gNYgcaJE/q2z9G7CeYcQXZvyXLQcLqpBjiGZe4SDN9cXgXPBHOUutCs6gWM+q5kdbaQ1k42c/Zp
M/yANeH/vwp7u3damxeKhRrgaCByE8lrQTzaiHeG8kMRe1v6Yk0QA49/TNJFrw5voTVyqEq0WKPf
zd1zhRme8PflfaM3AVtpWJtgTlMeqsMINTtkoyhsCOQhXa5FzbJBYhSGDzm/Os37TsyxGptwjJYK
72aUzWmVOHEFp03s+rvo5yfMm7ixK3K8bzsEgtYO/BDgKGHn+IgRT2BZjlFMKX5E/XM9P8ljaF/e
Rp4N5sKtSSpjTpkgki+Fk4e/hzlyM6N2L1vZLpnK70thIkM66lmCWTPowEfNzWSin9Nnz11WulpI
9q0R/kJN9VuRAkQzLeK9oFbOSF+0TfYwzxMvQm6uGaVbYENUVInYdmNTduIiUabK0dGDMNBAL3OY
nxGiBqAjofcMxYdZRK2UswebeQdaQmhwYipTZRuCyxiBvoIWyluPamzSKQP1WQU/JuowAQihf3Hs
bXrsyh7zaaNx1uU8hb3RUQ8iphoiqOw56bn3haC9STzL7XlP0e2nL6SfVE0yoV3Edr5muRpEWcbB
F2/1IN3V59T5qV9LmNxIvMLhmdu8b1bWmDNpmXnVSAZed108QEnjGCvHRStssf9+eSu3HeZ9VUwG
LBWyVZoRDmKrHwFkTJbrSuPkIptdKHB+6yZkVYD8Yzs1fR6m6USFs6RrKlud+d2r6vbu4hUH4n2F
TAXsjhKydgiDfEKbaosURpC9x6VDtEApZ6fRhCOE4jiJ7+a+QZNdA3M32E5YOqdFiTKtTRCjZ121
I8ty9SpxiybjJFabkGCwKllvFWE0uZjvoxO5GcLGwoSb3x5k0I0uxJ524o34K95bAcR2ntPr1Od1
3rdfYyuzzAEL61FaepPOWV+LzhtsIWjRfVmeUke+bvfNDy2Bou5lV9y8zFc2mUBaz4KZg7kGY7b7
bo9ez14LKOJZ45jZ/HKQlJLRZ4MEGUu3FNe53tegz3BHOTu2SI2jXPSGlIfD2FyN8QbSM0wFkfFj
njAm0pBMKnJVzLNBqT0NlOC/wUhshyXUot9kQJEbMw5ShWo3zAvsUFEHY1dDaIzqGus2tRa5E487
ZXP7VvYYz5DNjEwjHfMn1V7pv4Fofgk54X0z9q1MMFsnmyRSyhqPyqzo3WZo7QmSzeX0VEic4Lf5
jd4NsZipuWsg4KJg72JT3+WG8TApI4UEHM08dgZLuGqJ0QKfoXLarJvX18ouk3s3lppIkQCSATxl
D9BR2+cQ/7h8mLYDB9xbFQEIAysf88hMRxDCIi6hF6fLtT+SLiiqMcdbpYE8wnC16JXTKv2PbFIT
VxQMJ9bnQzX093lXO6oAnS0QqlYDr9JKvfFTarv6VXRnVtlzgxop+M6Qk4mqP4EfCopAKbkKhVO/
/OsME8SPYFVFbxB3zyeCqChSWz2dYWkiP4goeUr7M295Qpefl0ONqKBTB6Gf+IluJzINhJIZ7zTF
qkeHiEtk6/J8G0n5YwLOgqabPc5npW+mjxv40SKzgXGkqMKQIAtpIOz6NskZTLZ+En2MAnKVDDca
8NSaoaNcTaUa2WKLhfGe2EhhbfKpiud01N18n1wXEBTLMYA4eJqTupi8sU6th47rjrPYz4Hgo3m6
GStvMYQe8qoi3qjiLd4/5BcB2FTwKs98mA7Rg3VQDqYv7OOny2Z5VpmTUxZDLimUC3I0cmeSMf09
LUB/HXseJn3jlv24PuZjFsRMpZZy71LtoeY+8WeoSEEnyx9dzAU7sd8foyfMI19e38aLBWbBsQ3A
q4QPy9YyJoukwAfjBpwPo3ct2JlfiHZ2pJXqJrjVI5v7IWlA++S17xbZesbSd1qh13hh0pHSeFc7
kWd4VPGz4oIpNopEH1bHdi2Woi4NwUKfXjWAeUKkgYzzVa1jYjZ2pEO2S33ye3hRnPq+4JZDN1g3
PxpnPNachy4Eagbz3WiHvV370612a6A1O+64elmbsQBIHWgvKqaMZPTj8SBRb435hISpODX76h5d
ql3y2pcghM92BJi3f3+lYHEY0QGjP2CZn6YPZkuGtsyCqz/rQSmKMdBjPdodPIf2U2iyoV4VaAJy
/XVznYjgQJaI4GNk3w9zJQsgTkVzswVFdeHGB3xRR78WAnkXuca/JpfEIlfGmDOZAKY3CTnUM1Md
03dDTQkT95cP4OcU6qMJ5rtNXZ5rCRXFS8D20aPnMHUnknLmW7dP+WohzAsyj7UYACqEMRQb/OQX
hU+BbeWHdNW7/b45J2de3KSZ36dDrsoUekH1YNk5Pw1DUK2sodxnWiF0pfSrWhmdvsC8f7qc4rw/
TUrPAehtQDGwlSubzHkDT6eugJQD/cMfqPzuNb+7jz2aAVN5X1D5uvToYfaEs7mbV8TKLHNFZKQR
tWHU8fojIxDq07c8Ex1TK2/GKbIvO8tmirEyxfjjVCfxNIZY4VDdgscBVBU7MH8IHTDD/16c/uNm
Mn6pVXi6txK6lyWUJZT9Yhy5H4znI4xTTmbRDNaI1scy104CMK4hPsqxGy3fJ+OpHWLO5m2eNFUD
VyG0VlF9YF4SRlPqISrEqNprfqg8RdFVxeu0cEywPMu1mMh1tQBWBwojSmlPotu6Jpwrm37kz0fr
zzoM5sEQ9ZIWCQLq3Eo8I21/Je31ZS/bjhbvO2UwB0kcciOve1hIcIhSoJOlXe5kT0oQ2o091SgZ
ds+XTfI2jjlDkSiX+ghGHzcyQIVT7/Pie8xTPPqHZZn4j4qejcaWTzJzyq2Esm5rkdvstd10NN1o
L/qG98Zf4MjHf9+Zp4fo3SI9AaucdZ7aThjoqLjQZh6VxgOc9j5TqzuSF6+Xd3CD3eWjLca9xZl0
40gh0Ci7HsbHxK+OYWHnIOa4CndGoDlVYN6BRgiLrFzDTV3LrXj1AJl+p8+++WfBLIt/NGbzYk2o
hFFs+4Q61Xi7QGkdky7n6in+bXnt9/GE4jOKsqItoGQVuRLHlbZzvvdNZ2n+e62TloySKmI8A7J4
NpWJno4Q0d3TR0pxJ/qmD6qK49zZPKXL7avgffnMwakSksvyiHRTyK+N/qrQZafW9gSMm5c/9vY9
8G6HOS5ipKZ1lqJWUYpO35ug4H1tMjzV5dTVSMyJN7xFMZcOusdlbYRw4mX51kd/9eoNUP32wIWG
bsYADcAtDGGhDsFieEWzo5QH8J1BBh9Rmnndou5KWedFt207tE4LaKgKulPmUEJqQs+Et/fH6Kkv
8mMJ/qPBmdEu6M7tPscEBi9F2H476zLAwujFKJ9kPOUROiSxDJv6uYMYsbIj96aC2a/pCXqc3uzm
ruD2u+wQginQlsG9dNlfNpf8bp6FEZfp0qg1nWnUyOMcQUd0EqEvk3mXrWze59A0eNMqBe8/9dp1
tBtIMiszUgZVPM/JjTqfU/UpWfZCf+oyTrjbvAR1jEdAS1GyDJZXPoxKI20MNNpG3ZfFY8Pjm93e
sfe/z+Qm/ZRkSh8CPANkuVP2CFZVapPw2+Ud2zxahoxhQOQk6Igw53jJw8lKDYCHeykgGAZMwCI4
Fa+C0HICxkZlGLfDyhJziMHCqJijiHycnHpPwaw4mnKF83Ny6MOp7b5ApPbRHt3flS8IhDRTQRkD
ehAC1+Cms0NddZK0c8wkD+1IkjnHetP5IEsGPUOcbNVkttLKunKRTSxQUzywYWKUy5p/kfZVbW/1
MXUvf7ftp/3KGrOdcTKhtaT22M794MpOuluOxasR6P7wyJOT2fT0lSlmJy2M2CboUmBUQ+y9Hsjh
1Kg5TblNZwduC0812qNggeSNKZGlnPCnpUhzFvEVqTI4K144e0YTkE+5wcoKkwzpQkgSbQZcfTzk
R/OsB5NLOeggmOfpvzqIai6H6ltjy3Z6ze0R069/yTaTHFl6Xw1zjFc21SRRnTaIvO5N2BuUol4I
ORnOnbnpje9rZZHkY4LGOOlkvAmn2qvkxZlCxRVrECJ0gt1HvRMnqve/7S9bn13SMFVHEV3iDKSn
djqasytBVdnOtGmnZb2b1zK4GbS/yige7bGOb9SuebXk5Cmdi30FAk1pKl/EJDvHVv0sd0kCnXXd
v/wjOZ72lsSuwoIB/tYOrEY4pS162KmB8C2cQLbP24ttOzqGgTDTAr48+s9XdnoMik1qhvuWVolU
Jz+EruFMR8Q7yen3gCH4yq/LK9vosSDiYYgGNQ9Jxdg9E4ByjNYAj4iZhWQvOsTpz/peB8WX4ESB
/BOcNgf9KrqWOOjBt4/6ybFXVplANFfiaJER0YHyARY3KIpjubHXHTN79ovX3q+uqFqXsY/8Ftr1
PGTC5j6vzDP7bGBMemxnMB8OrXbVSotrjPr1QGZOiWUzdFiKhhlEJL2IUB8/51TJIH9fkIJCsP4q
PYA2KkDZijtjvr2adzNM+o7qaQQhVCBJOnLXlo9FdJ54sxnbZf7VUhg3mQTU2mcVO9aCA6ByF7+4
kew37s1b+aeCl1F8/e9RENQzKT5WRA74SUFWakEhK8cIvEWu2an5YmlPMRqpl/1/K5WRaPkNMrU6
uulM8jeC7T3TZ4CNWlm1LSBhjG9GTuyCR0Kz9fRZ22FuESWVa4z64pilUeeQGpQTpF6gI1s6Vag4
aTRw8orNc702yFwdYRVDSR3lMNe4Lr0pthfZLtzEbXYpOHqvKrs8gVLvCUfMvbyhW86IUVfwa4j4
v08CtplBhkWlzT3D2i/VkzW5dfb9sglp61ytbdCPugqT4AbsWjlExo5+5WBrfh1A4NpX99addNUd
ysEuvAKEiDZIy5+/9ipZW2dchjSSZYb0VIO1qoJDZpMX1TxBLd42Mv5SLxOJIEMEmLAUWOVBSw8F
jz3yH7YR2TXVGgYnMnOm87BOZo1+KjWoHip/2pWZI9xVx/mnFWDg/TDusu+t1+7Mc+jp3uVvuL2+
d9vMBWBGs6YVAipnjeaVqJyKuyn+9r+ZoD9h5SVDrwhLbmiQ2IqIE6laUICDM46q/3EljDPWaWdq
uUl3sb1L5tNY34p18L+thPE4dRCEZtAQPCL1NpdrWxdvBq7kKO+LMB431Xq8qLToN9f+MHxLrb0p
lJxouwGjw61LH3T/73JMVJJRjwkz2i0efPoAoWSiwlUUGEHhVY//fupzbcxkSSHD2mjDnCKr2/k6
RE8xqq4t3sV4edc+NYymsWwFQqHUkniTx7Etl+A01hfOvm3mS+/7hsnUj76cgsq4MlXKunWYTiBH
wYxs6VnoexMn8XXNoaDR5qjazTdybIIi+FpU//u74a78aD+sQxCn19jKWev8TvpZFYpfyRVnmZtZ
xnqZTFTIx3BJIYssuTkK9r7o4NFxJq6UOJboAAC8V5zSBfZ35uWD234Jywo60BTUxGRqei70capg
hq/xtetoV/gqnhHO4hRXEA3Y8bQm6TLY7BdIgj/WmK/ZVySt4g4JW9O6cbbYKVjjLkcM7oKYDwaV
AEJMekmJweLjnQ+4ZWZLjuZg93Ymzxrdns8Lwh2CkQIMB7OQbXQM80ynKrg0nZfxjCjPoU8PNWqS
u8sr2zxwsiSqUGekgFz6z1dRHQpuaYmXF51tak6kyHxNbu71IeK00Lc3cGWHCetSH4FBfH57ilVg
Dlfc6ICJAiwq2/0XIKXNDVxZYyO8lYANM0FGIx66/fg79xJX9cogOnd2exJdKZgAU2qvY3Q/5qA/
cvnwqMd9+oAr+0zwH8ymGKoEhQYou/6lepjIfxgc5DUUwXPNg9pvuv/KGHMJLPPYxAOdMG2IhQFv
40rrzX9P70WfdyqAc6BHAwsF4/9x3CZE6ggVgKZ16zRI9/8N7cnGtOxHO0zEIksYqpaAc9a5kHnw
lyO9zBSv4GOCtj/R+4oYx48NoUBGM759ordakOBA0ueNzKXf8cRp/2Fd4OjUKFYGUKuPx0yAanHf
VChUd+0hy09WSZWZ3R7U1OFjrgODWV4bvN79tl+822TColR2CIyEhkXxNNc7k6uZyF0V6xVKKwrQ
VqAZL1SYIAse71FItmOX10H9h/DxvhbGL0C9QsR2oN2aWw3ELoq7HLuj9VKC6Tv7zSvbyTQ8fD6+
79YY34h6ox9zIqB/KeWA/JXnVKcEbNpwF5qiJ8bK65SFQTeWvqpLR9EUnotleqlJ9CAl3TMGfIKy
NR8HVLittArAh+7NVe1a8a8Z/ygeG7s1usiuq6RwtC671ZeC81zlfXom2i4gypDTlspKduEpRItn
jE1OEk1D2Kc9guAaRl/oy5TFURR0hssEM7/bDpXbhTf6LHom3ovtLkmPosGpTW927aV3cyymIswh
diOncADU1Txlp4BhFIK4gNakALrSACEldvnvSfMRjVZGmVObKlkiaB0eCjI0lJbXiBxH/fby/btd
WFAoW5EB3KXBwhHyZEoWMX2rSecvA4YcBCcX7PT3EvQuNFqO8xM5Kw88veTtr2fKGAuDUYmdeAhL
qynLCI2tZNT2cQV2GjEPhAYq3coAnRsIZU1AaV1e6maqAVTi3zYZpzQ0srRJjyLltAye2KrXo06C
RC04ADD6Zz45poprCl0MTF+xUxZWVlddqcP39WwgtqZUV+IU38phd1gGaI59YU3vxtiWaq133aDX
ER5g1n6q71vhUAm/vmACw6W6Af4iVNSYXCYrE8Hq9RgHLd5Hmg0y2ijlhIvNvqC0ssHkK4LSQmSj
wrPrrVD+2zLsAQzS9Sm0Zbs74/2jcPZtE56xtsgkLeCW7yZLQIo7hN0ZnCJnY7aOmo6nniCIVxI0
1m25EHahNexTOkQuae44aG5jjH6S6j/EDJd0VN5baeO2Yeld3vLNgtj7drBDIEJiqaFVozpbk+ys
G/JjFWFkXut28Ujc3JSdZpoflqzYXTa7GbVXZplwM4/JYlagiHHBhe1nquHpMy8P3zwcKxNMThDX
pb7EmCBzjba2IdYBAoDWH1BJbyrOI2bztGuaiqtBMkB0y9yhqlSgSkZ7o5Yo+JbxF0jM9nXHq+tt
oj3RU/ljhgkqutwkdSjgU43O6NXeG5Q8yFpHODe72R9eIG3nJIFBbB6YYjNHWBlmjiVmhMwwHXFk
UH3eN9DqjWfL1trOaWfBFQfe5PJmr3m9UOaImoY5xx3IFd8y8Pb2P/LzktPcfYVJBtfeamnM2dSq
trZyWlWSZ09r7i21d+T0oZcyjotwtpAlTYtrIFk1qkQmNq8iJvyWs1U6kryfeMDnbV9Ey4jSYBu4
0D9m33GJ2FrQ8ywYj5LszcDLjsHls8szwSSoNcrnQkRVM6roSg1/Nd2rVqucoLlpQ4fGNjpg+C/L
mqeW0QyYCFIuofXy5GrEnOLEe6e/ISQ+XZ8rI0yEmI0iHzUMGkMVtrahQHi9zNAnVSZoLo1QUbWI
ahMyBEtT7hpr8CxTvjY7IFVI0r52pnTsKyALpfQo1cadMC/gNlNFRw114hSDUTsDJK9KdUjsJCWP
MlmcJBO9kjS7NsTzIbPcUFmuFJ08N1XzPFa6CdJI4yGq5l+pnnhJfq61n5P+XIoL+Hjy2W4gMYl8
whWT7hTPxgFNmm96Lp7USIzcOIRIbN26OXQrbGTbp2iIvvedmAFeM+EdIUbnJY9+9yg1q+MCavwZ
48GVb9WLW0GiUVGSQCa6ZI+WAv1MPbAU46HVjbvEGL0um/cVgUolYO0YDCx+a1XhW+r4jZTdfRSZ
wbgYJ3FMNLuvld9GMqEVW2XX6iBnoDqcvqthczsI4W5upwfBLPa12Bdo12uam8fDD7EZ/TgWjouk
OVqWuYM5fscAS2fLsRI0MzRZ626nl+Ix75a7fFpqW5y1zBbC5tx2yY2sCbnbNMWdrEV/5WZytSTa
j05pLKfXMgDdVO04tDNwoU16J/fAqBfJzSCNvaMok2JL2H5FjI+6InlLD60caQnKqrwXpSe9zVtn
SBtbr5PfyK1A8KPttTl9zBsMCVkL6M36cXxeLOUFf8XrhgK9xk5wQqVCqj6bD4uVulInP+LA2BHE
ouxCLlVXydpHReprWxmqA4Ds/jCnp0SEmFNkPUJmCazZeHcJj4s1Hpuo8U1FH2wx7Vo7DPMz0ANX
CibD7LAWAi3KDhZutDlvz9VYB6RVDhjMhhRr9SJo4k6vCgynpbKTa9JVkufubOU3YpjbHbSjqjRK
HLGpni8Hh81AtzpTTPzphqqfywLJTr7EUIyVdtC0eFG01tW13J0M4l02t/2mAIMGMA8KUGUs62WH
UqlkzMhKxYPha6JNXHlvnJXb/1Sg2lewKd72uy/1oN6tsuHcKiaiJRbBDdXoYA4ltkgiNy15z4jt
ZFUHgxuaTUArsTglAZMmWdzi2sAoiQftORfjHR6Ih+3ZVXdFwKuQbqeqdMBJwVMJ06M0LK9KpIvZ
NsKUYcZJup8dSrCpADMue4kveKD2CP3Go1qdSJRru/3SC3Rlm0lvCpFofUZ7ijVpHNkiNgJimbU+
x2E2Mk86ryqBHcQCNoBt24P2mQxNnIpuo3riXzpmKomP/OkXAuVf8Q3aJEeT86DftmiBsNSCPWgt
fNzUZOxJKcwxXrh5ICr3De+Bu1UxkkW0zfEABPgHa/toQB3DyCxVeEmDWuICTtbaIa55okKVqc8j
ENhczcoYc2lKvRG3kYHVzGpvy4O4K6KRg/HZuPw/rIeJIVJamWYzYEC8U+9A8L8A8hBlnGLExrvn
gw0miamqIo2TCMwSjZ7apnidW9emQHADQ4S825vSg9px3GDjPQKLKCrrQPR8JqexjDI2jAiOVxdX
QnYqktAWY7fizbJsfh86nghSHukzGQ1IQ4ca5Auimy6PBkYEI24nlm4/kzbB094tMOm5WqA7hSls
GpQkf3FTD6rjbuxM0DH7b+hueAtiUvQBsO1aaeANeX2l9D63iHL572tsr3fBE3IZkZpBRfs2GoI0
4xRptq6o1X6BnPnj8dTFsIsWSmLSg6ZNcVDS3REXtEQ7zbPOZv8WUFM3A+KEE+oufyhEno+GJSO0
YmQViOa9TSdWiQ/v7uzeBS8SZn8ELofJ2yTBZ9dAmQAPEPg522ITY0HuZhqJIGffOlUWPQ+D9FPp
zO9L1oCEIPVG0u/bFlPXpuXlQ2UnMjgQpupa6LPdtCS7sZ2cNsvuprK4mcbx21BnDyhFIF2Sl9IJ
x/wRo1PXuvE7EjUPRp4gyuX10ujkBmZsIkzpD1LjWpP03UJLwCaLgcqp4g1g7dgl4eRHVXMf4V0B
mW/Odm9GLZSu/l47c38lyqDoZoGcYKaEpPrLLBbOaHHC1mYQWRlhnuJ53/SyUoBmN4YO2UKq0caM
ly+AVNOprJLXC94CD8B139fEHPUwAZSooDFLDYoHCu5MvW4/nxM3f2yf65MCYk3iNUgICmz1b8xb
OZddeOtsAopGZ2qhDPGJO0kIFyFFL05EHVX3wNXkK2HFYe3X6BpYn13boL9hlfMIqtoCF4z40sjW
bNek/6YMSPCzML3WxPxGE/UCzzjjxzBBsAyCSlCjGW/UtHcysgRzA5K6WkF61BgvVV/9HpT0HHfm
rlgEDL8l+Df65CxVs0viobezKP8RSdJBKUqHjDMS+ypO3WSJjkqGl9Mo3zSQgBuhF0es5N4qQYcw
o1yABrllxzpQzLPUlHYSNYZdzPiXa/mbQMQbU198qhSURdVdWScnfDPgYovyFGsasc36pYj7fUkM
MG+bMaR3UJsyM+kUCSMXh0FjyqfdRIJlijoEPTCu/nE3IavRdKUSim4UVng6CeRuCXU3blvwvukH
A12NSRjdTpiCGfPRhjQcq8nk1Hi3DglQyX9+A/NFpaaQUgMaBm68RMAQ7rqicJRZd7ncXpuGdOCf
4ZkY0GdzyQS04+YQS1DogNg6SR8U/SFRniH94H7hGOjYTVNBZ/qT3Hoogdy8Bemmay4P/fyk8Hio
t0KXtPr7TOhqQj0N0bEF31Xix8pVDqU5bvOH3nKfHAMVUkpKg7Y6ewtaKLQsQ0npE4xGswGmuRrM
RXWURt4LauMUhf5DauPKMcv5nuSgWLB4rIubwURSoF0AXiD8j1ll2GhlZg3IXFs80AstGJaXL3ym
lQEmOHexqEVNUSxuuOzS5EqrOBWrzc+0+vtMNJ7aKUrLEDeMmMe2Jqd2JT1XxtPlRWwlxpjL+rNL
bLrV6LI56ZGI7iOFPwy7dE92fOT55qNlZYdtJ+VmFjd4RNOrpXoAasWX99lRuR1d3Qd/bcO5SLZq
yjJY8SjfJvqPn8R08l4tysWAuRbDYLlH/Fmx5XvtULrjjssVsv2h3o0xAYjMXZ1Y9AGjJ09qB8ZJ
kP59oVf2YUH0N6yuLTCfh0UhwpvBG+dKgvo09pGjcYXcNw/NKpYyyeuoCmU5FcLi6ubTFL8qffyV
2LYywCSpotk3Q94gZaTKkPrtoHEek5sLAGeypiNIgymXWUA2SESOGqT3AnmZlruqe7x8XjbTh9Xf
Z37/0ILuajT0BXdcancF8Wa1dttc8IRFDJJ6P2RfeEdSEui/F8TcsGKehiRUkJNZuNuNfB+E/T0X
1Uj/yKdovTLCeHBrSRCEQLIDZpEaZHqOZAt3ljMdmhgpX+XEXJqbratUBkUFoHmShfFWJjhD8a4q
hEIEsZ4MYiKrcpPy2AzXIvi0L3+vLew6+vIqWubo1X2elNLFWFUIaIUQCUQHs0MS5uV1JzpQxBwk
Nl4gjmCn7g4TYzwyk62wAETA27g3qk/swFTZx70+yQa+XB0eQX51GEvZr2ceJ8eWx6NWKELXCC+O
T7NDA6po7Tgh1C3TU9l8D3mw9e2/DzgZ1WvTwfz2MfKoTZlFEwaJocp+EIpjL3Bmn7ZOlAz4HRhL
TLwV2awqrvq6H2ioXvL+IIuJIy+mo5PFnjRQ6i9oHWQ5542+6X0rk8zNGkUyXgAqvswUHjrxlIqY
T6KAG7OwOd7HWxxzvXZ5alUlDUed25wWtwex6HSkrE55QGWMFK86YwTllj8Ttf3V/uwqq20njVLe
dQT3RZbMV52pQ5cs4x2trRxv9eXYQqQM+bahjxdKyWUhaGRu7jQ7ymPKb9xu9BnktSkm7EZzPkWi
0uPVFg6eKr/WquZ0whigvXNVGxXHP/6PtOvsjVw5tr+IAEMzfWUaTtIo72q/EBvuMufMX/9Oy/CK
anGnn3UNw7B9AdVUs7qqusI5mzcX84wYTRGRurKKlU2E7WcZXQaFaDb+3QlfJ4nndOVN20CFGF4J
2L0GiyMd1HNi1gU+0XhoM0u24+N8qJ9lW3br78lotedgrzmNK3udXViDPx3m2Mr8+hL8BHOZfMzO
vOnArf6DDORiMJe9/put5ww6CJX6hP4iSksSW/3O2JOHxabT9N3ZdHh7F5sFh7VAJgzoMx0Nolba
Q2D/va4xGVvvQIQS7og1oNTQIPqYTgJPjb3WWyC2u9cv6KZdrTRmcnjUbvtZDME/13V4cqsvkuLH
JHfkAXyQHD+3eSNXohinM0Rjo7YNihvGEtvjIH8pJhBNXldnM+9dHyjjb2KwYqOsASH0CxLM1y9+
cdR3Jfocn2iKoWFPK39g+vo4JrnE8xKH9NsJ2SUgt1P5UOX319XZPLI3EexoJJJRQnID2sQt8Y12
3CO+f+alsFJDZxLGHnulROhmgBieF6e1JLQUKzgx2kvR9/9OHcaJBWORz4pMLaC+jZJ9yRuB2hol
lQFZCMQQVA0+TlwScUjluIWADnip+X3uhi6YkrzAN3elVz2FF57H2HSUK4GMTbdZhUhK27FzCDjG
vrPTsQQ9CeF9pE1XifQNcIjAsAa/+PscJC00acF/iI4sEGCCLcuJjMY/VRbbUSk+dCF4foXoLg6y
ixgCOzyW7UkarLEtDuqkg816bh+aGQyWgWLNWsv5rPROsckz8Lb+/Dhqxaun2dTJaV2jWf06v6T4
lCA88sG4tbtuPVtnoACR0tCxy/Jx7GyRtLkVO0RbzbTDAUtqYCOf7qYmsoboaeJzVG25xrU8xjdX
AfKybsLDg67qiDXCUuxOoiXexvvRoYvc6kG1iWjVRx7W51Z6tpbMOGWhn01SghnbMZvaqkUQAZRo
gRuzZSycFGYzAK1FMQZcCkM5GaNM/eXotvfRKbijfffsovrLj8CpXPGneUfhi6K7JXX4zAebdZH1
D2ActlCVRi8nyH5FAIlhIvRQfVG+Nb8ntwCIaqpz4sNrMs3aqgIEVcA00fcCOy+WqiTKsgH6ovxn
K53qVHKEUZMadGBK9LPOhX+MKr/phcEvK9ma1dnu5Opk6II7RcmpK0p/7spdLo2uXhnJXq8SD3SZ
D5GwTJikGo8kFp/SUTyOTe/OZvAgTfmx1JRf9TTugGrqqmTcGbW2l8TaVUT1VhmHI2hTzm2mPYxq
9rPJtW+dgHnDMAIXSzxb6KY7RgPWcFRBhVp77ioCkLkAjYkhfR5U8VJ2neKKav84l/nXpMZomrEU
XhLHhzrjjZ9s3XQcnCqCB4E+Jhk3NI5CKc4jqiN0V+g/MPcURZh30zftX9ZMWpWjqRgjJsOChpCa
eJ5k0ZPYxNZcnqams6KY90LdmjFFmQR4ZHh3wamw4MhmpDXa0ELSeFg8zEjvIicBahzwrmO7dySb
LndHB+2etzW0qeGbXPZNOSWtkvcT/PlgHuYSCyOp28sntf513WVurfFAPwXIU+DUBsQA40mKBTA1
U4m6RkaUb1NYn+c52cUz8cE2AoPF/+gKYYci8c1I1wOuS98Kjgp5RQtDb8Jkt+axhx1VJERwFFrB
HcveBbugn9Qtp0y8mfOt5bDxB0P6cpKiByPvMI+IVenFN90YPIJ8vEf6pz64j5VKVOVVqIuFNCW1
AHuZFW9QLiX2uz5xZngSwfJNPL7YN9FcBZ2x0H5SlEWeOmNOswDueslNKLaeroqqg8gI73wZHYr3
iuR5AXDnAPEkOU3IkzMs3TRH+nSVj71/XaXNM1uJYj5PLctdOqP54VTis1Ze4vbL9b+/mRdomG8y
8GCl6DzvVRFRYxBJh/pMUNyoxn2Dxsp8nsybLPZN8KtfF/Z6MB8sQEMGhvIJAfUME68GKQkqUBLS
DzTfpgkuTgCA87lCZ7hSvuZZfpNWid0gSoDIpz4REROSKdD/9HnBeFfzbckf8wbzEHp1GGRMkQyK
LSb9jSaTs9oXPukqbFS3TjWYnS8J6gwoP6O0iJA9N014ryqqRwZ9Lxn9Scykh+vKbb5/0dmDgwfO
momC4fujNLNUmNoYwVj6OTjLCaC9TmoT+AkMUNDoz0ufN01jJY85zC5PsjafWjyhSL3vUV8bJ/nu
uk6bIkwZ/0LDUsNY4XuV4kbKDex4oEYjR/u5FRw5kj5RoVZWIlgDz8cBFRMYoFK2tlKndgQH0Uhf
55RTlnkdnftgfCtJjPvJSgXQp6OOWwvSnAyQ7GBIeFA8zUYvBMmar1nqoQXVEmUTwPDAEzBh8d+i
My9B3UyNV7+DSY2XWJ0S5AF4Z2HwXtirra9JI1p0B1F+uv75Ni/3ShITwPKkSaZJ7yh5SuzFPSpF
RrmrE+FYCtFplhZvLFWOC96MzSuRzCWoQ6KkVYuYqRo/lBYYdvKpNQ6i3nNcyWb9CxRH/3Ul7Os+
KDuhA0A2Zge+Gy7Zqd78hF6nZpdgLwhdiuBoumC1wma5dJDs8QEQAXtKwWHudSe88BZxNy/K6tcw
blQNmqTHGw9zZxT8tfmR6xy6us10AKsN6EaCiQkD9e9votYCdnoUkPN0hXTOiHwIxXqvtNx0YNNk
wHUhUhoTDUn0ezlRG4edHFA5Dg1tkpU9pAcKBwjiUHt2hl210/eij2oe54NunuBKMHMrDCLqUUYr
KTUJToNU+ADl57ia7YRuJYM5xLBLsjkrYDPzgXJOQ7HzK3HW+VM5+EoQcwumpB4TIDvAqSGDwDwS
cZEoP3fTfBSwfO5cv+W8k2PigJbFk9YVOLkIuxvKdNFDHnrZdmh704ftvy/zZHRzAPOm8ANy4fYg
s58qJPmBZfiNLUrYJbuu1La3XolkblRulJXU0mQx2osHcihucwBVKKdgR6ewAyfwiJXcZ99nR7Yi
NzqHt6Bt9rBh/4m6q7L6GWzVzRD7RcV+hCOk2X4ydVedc47lb17tlQgmyAZ4zCwidZmyASnnBOgf
9We8B+V3MtCBw1uGOcxmJLUONhLM+Q4/yvg5mI/68vX6B9t83a5EMAcliEM9jnRpTRgwZxj+DoXM
WpQvRfCQiEex2Q88C9n2VG86McdW1aY0gCNrcQxylzY7qbmb1YdovmjNo0h4OB+bYW2lHb2Dq6eL
EURDpGVIw8eweAi1F0EKWksPBisyTZ6X4sliXLAuRVqOPBMpeWpRys76UO8MB9SJjzKM3rAwbQMW
TR5Y0LYVvh0n43+lFpthQYbUPI6WQ5tj8HaR7G4aONpRF/shCTMkxELwCiIgMs7KnERS53QKTm+U
32DvdftAOqO766NuextVPM7OLWhxMJr9kcd6rtCYjKwOgsXppii34mGUbb1fnDATHzQJgH5a8KhW
s4ssyYtSCZN/w2gXC17bs55gjNg8kWzyzWq6mJV2k3XxS9sOezUlHB++xU/w7ncyNzRrzA77SnDi
wBp8lEBIT5HLRLfdZRLeEMK30B2s+DTZ86nbNcShs/O898QWLNa738BcYb3C0rBZ49sMHrCpnPqs
/YqfAq87DraCam3qmcB1Ejne7y9S355NTFCW+mTOgEMvOs+zrXi6YWUArfQ0R7PQOnQbBU49szle
fbtwukpTWTOUoqapK6Q5dC2BIh6jOm0VvgjIjOoccV4em57qTRgLdywPaQ2cDryierFLLSFTHBn5
MHb7bExL32K/759ORIXuuj/evM94YuPhpprge2AMKsETtRlbvEZz/SiMpyb1VR4o3WbHCLvDf2Qw
BtPpZZuq+kCnYyZHBxdK5Gi/KIhUgynvahe4PHjTTde4Esj4/B6wBgVW3xDHgq8qxtj79i5Jf+bj
z+tnxxPDeHsZJaS81tEJa8V9nTR2aD4HcmoXEe/abydWK4UYX4+/2phKjrYMtcPYp0CFINK7S24o
JNbo86ZaN73vShzj5Ikcl9jm62CJRm6j8xoLflQcku6+BkzM9TPc9rwoxQHiAEVUmV22XJYaqywN
mgXF6T/tRCyaefILLTIqvmDrdn2anekbTeBmXy14boXa3odA8yae3boUZ0khQY6UJyvRger27a7z
9W+AGnfBYerxgAs393aUlTjmuvWJOOrA8KdXQfrax3Y9WSnWHBzKniPZU2zLvgH4e5OLMf0XV/bn
nFXmEuYKCJbFGufcOKOrgvRtOobnwa73mVv8w3ulbXvrlZ7MDUz6UU8G0Oyh4Y0iijP40hf1Jse8
iVPvC1fY96E1HmdeYXdr1xQtpzclmRupTxjhSUaEx/ZAOQWGUwQY7+hi7MdbumQKrGNXQb8h9rgK
U4Wu2RFzQ+dQFSZCR5w7R/qagFczccKnDrEJa+XLOXR4gz3bfvtNU+aKymlviIIAn5qqj0RIrCi7
qXjPgU2bAasGZjJBE4gJJSbmVnmTdGINa1Wt0ZWf1S/pTjRBhphgZCZ0RF7jcNNqkOu9EnlgL4Ft
faXGIie5jHAr+BikdAHHd8k8VGp2xbHc1170jV8458pkTKbFckkRpHhWUepOivwugPCoQl1IsOlm
cv+odRZvRmPLv671ZIxl6bTe0CaYqW5+l4q7THw0mr2s+kn1dN27brZt1pIYM6nnPmrNAM/jDFRS
j/Eh3uX7BoXmasdj59kyyLUkxlaGXpbjXoBOgGk4z1EAlhxMwlcmb7Vq456txTAlk9RojbRHo8rB
FJkVyqEdNi96IHDy7M2B3rUYJvErRKEQ9AiVmc7pTigleKMLUF0rdOXbDsNy4z51Qk9+vQa8/Hor
q1iJZocqGyNQxBEEQQ646/fqEh+MptunpnaQCW+Wh9o267TWophoNMRlP6u0/tTMamH1k/4Lk/Oc
AM+xC42JO7OhCcMAUH1sqne3pCZHuU6cReQtrG9eKXBkoteKJWX9dQZj9fIe2lKS8L1gfn2OoQOz
AUt16AF871YTl30t9S+cm7V5diuBjF6SUI5hH72+xMxL9KLZ+FAAtQWwp2m1e/hHrxE+c5QrkUxQ
pW+RLIlhGaaW+KpSR1am56fRXB6v68ZTjf7z1Vli8R9gPwQPERI8tOmPDlzx1wVs2sRKEfrPVwJG
TW2n2ITdtVNvKeiBBYsdgrnpupSt9xRZSWF8XxmNagfsRagR5ZnVmEDnk2+HiNbNFmDaAJilEzSO
zC3uPszJg3gNYHOyigbze9USs89LoKPTOS2a+CCz8/B++0Y5ttMdceJ/iJWja94AE7sFAPJtbxef
QRpf/wZ28KEshz6oWhMPdAI8LbW2QuF7YPCi9aafetOUZYUe20jParp5UOn1rzSKz5WkPhQY7sFS
5t31L7lpL1jzJJRsTgIx8/tDVXWyTDp9hqPc4qTT49gBFqfk8QHypDD2YnaqMoGBBS6k+9EDTTyr
fsWTzDEQ+v0/uNyVKkyY1KdBE0MRLzmpWnI7kZFKTdU5lZr7WAoSi5Dv1dKfTTVxrh/h5suDrAQz
gdMwh1Ft6VCWdi5O8Q38PDnQxk2wrwWUjMDDkd2QUwzIx/11yZt2shLM3IgllZtJW3CseTdbQ/Vl
0J1gOFQYAbouh/P5FGaFJAS8KSgCkBmUYOScShTpMH1jgj/234lhYuZYK/m4dDhHdW6sPvcDMbLr
gOOBN6PZ25kp8nuDj2ISDCW6byD1jWZLysVDVGnnPFEpKmdsNXrDqbduYfZiC/jPFWNnVeagTfQA
3tJRWtK7mZnnVhVU+6lsnvUmR0kvP7Z9dNKT8FKM0z9jVd3lSV7YUrocy7LXXaWMvwphe+6V7pvR
9lhQLIyLlut3qDylFuBddolaXURV8hUhPHZz9bufs6fr32Zz1GytBRO5lDCq5Zj2Vyl9q3xQgDWP
Mb1L8aV1ZqdG2jadKas6L2V7Xfi7cqsVxkFJlN1Go40v0cyxMAksCrMwjwPYfKy2ABNCUt1oSuvP
aeUlUZMDIjZ1q6ZAPCDiN2ydFL6itI7QE9tohX06Jqh1m+7UGe40FX4BLyEH4mMwFAczNh8yjOO4
KWqE2hC4U5+iuBU+GgZvy3Gz6oTuLnZUaLEMYPrvrVDK5FyJdGiVnUK/vyt3JmrMtGqXYzSXP5G4
LQ+8nvDwJnCi2I0YcGGOSRW/Tl4kr3289PUJRl/siTtavCf0Zn6wEsdcMlPphQDbxMhMI/kexTXP
TPE4msqLnIFKJ1e/p2bMKfFuFigodel/VWSOFAP1NdJs5CTAtEbHRs1R5Ep3wNZFdUJysxvo6hv3
HUZKPtOhXEtmrkbWd5mQLEjqzEHA1AXxO0H0OdePntiHa7DSjrkGrRE20mjgRMldsafw88Fp9AwL
LGOYkOF1ov5iLgootrGLoJkszUPXtanRJ2i2FckpJsckvu2XC5nOk+5JAx6HqiP2u3pw6+CCDRxO
GNh2Ncof6Wy4EWpVi7sSxqpejF2qo9ts3NY73c33wLvGNlWKJfCFAMyd52zoh/p4yG+CmQBUh10b
L3SNdkHnLUwbe8kkj/Mht6pZWIP479Gy8ScMWuy8T5AR7c3e6k5o5GNIDYQywnl2Xkmw3esSeUqx
94KA/knNEFVn8dymt3PHySA3066VQoz1K0pfADAQf3/UjwY5dtJkCfVRWu7D5cuo3BNx5tkHTyPm
LmRA9tAa+voAOMBX6UTp6Zrjco9RfxCcYjqmskze9aMZzjXLYBLYMQv6sZohUjwM+/yg7enUCjmG
Dtf4ty/6m30wWWypzLUwg6cB/YgBXKCUyg3c9kdsAP1/eJ950pjUdW5B9QNyVeTMmvm7CrCTIy8t
JuGmGyNoNAvtAzeTk5spIrUlNvpDTRbAU8Uv3aQeE6n/PTXpD7WVdsoE2Mqo94lWf4k64rZlfzvK
IXful3d7mIxXX+ahbOlzJcMcirGDIwRLqnrGJq49nQWuQ9hMsOluJ+U/BtsN8zHCzIwXTMHgs0+d
n3eZW5ae2E9WO9ec4ttfXO6bKOZLaFIpm5Pe0ylw2g+tLpMv3hJL9kqneuqPXDujl+SjRb/JY04S
tzarVNpqDs75DXEnv68s7RfWkAwLs0RYqddvhZNh2ted0XbV9M+JIqDhZ63qEwBdGTqpQaxULq9t
X0wLBo+UsiU7JJyM4NWV/l1FhZ2szptO0xejQ6VxAOEseJndtB6/Z7FqB2R0s1QKrWogyLGNxBLC
2Q9T7BCq+blYgt1E8r1UzGBBB+zsWCr+EjZfs0R+AUnxvs1ydymWXTzol2CoD6Ko+tmY/ihTtbJG
RXX0AJ6hMK2yJe6QgdD8+iludvbI6hTptV6dooAKgWDM+HhhXT0TYfImBe2YbnaNYD4kArhUhwAz
YVabuEMC+uz5EgXZrtSSY1HcVL3Xm+ZjJZT3uWKWlh6Fnwo5/7Ut7Im8/3lTFTaYDsVHzpRnJb0j
Kmdl4qPtYi7SBJyBqSEao7f+/u8P2ZD2gVqpTpk5beFirt7CehPnkD/e/fdCmAsSSFNaDG0CWuTU
N6XMwp6zJYVf5pkXzz6Gs3eC2D6pEGhZE9al6qTFD1Xexf3tdWvZcC3AQ4YNEmCQYCvp9Z+vrKWU
FK3TGhUUk6AIUz3Jz+3CH0B6RueYTIeXPW7psxbHJAR1Q+qxmmriCMFFIOcleuDo8zFovdeHif9z
glG3WS4UANtb1Z6iA1XH5stwEOErxR+8FfMtO1irw4T+Wi1nzAOLgIIuHzvZzvrAlxusFqS8CbeN
YY73ejHRJqsqIe5jQhwU5ZykMk6LNNji0qS2IBO/JbIvzKgjBcCUwzKpNxnSbgnqXVcH1tIHnIC0
dcfWajN3LGym0Igmk2CVw5YSCewexz4aOXeMZyrMHYMHiZAOV/iShSP3L1nIK4dzBLCDPyCeFnMM
1imOGt6CzkNW/vfS2LtvxjZH0lrVw2GABlN6IhVALSaATsycqMn5FiwreSBh7S0d4IqS6Jj1/5TB
XjJ/X79UvINiXHZaFUMcBgPBiw8Tjz15Qi9I/HdfW2YcQ5LqglAV+Bhj1FjzUqAuSrh8cBuvx/df
hPEOwLRXygU776+FquI0u8nP2sYWk189m0+g5XLmo/mI8Vvn+gHyvhHjJgBUm5sRtHOSeLhNA/JN
ALlZ1g6762KoD3if07zXjvERTRMUZVXHxBnj1gLvghO2fqPdRlpli1q1vy6M4/peN0BWgSMqs0Sb
tZkAF3/XR4cSlctSuh94WwE822O8QDcPU9NWqeLUzU2CGqxY8tbeOB+HrSgYdTc0RYmxv0bSbCxy
2AZZvDbloZXzxDD1A6KnTV8lkeJklWGrITnPZn1XNRUHMJMnhsbH1WdJibIQrUc8D+dvCXiJwuYx
DF+uf3qeDMYf9CQZ2ngKiKOieWguT0W2n1WZ49c2pmDeWbPCeIQAr+pOGkKCuyp52YviB0CmVlSL
eOXFuOE1snmJEFtLDrMqlOIRGOX9QcMGuIT6IGx7RxOhHISbEeeu8lyRwvgEvJwFDTVpFfj82X54
lHw6/JLa5mQ1Lp2Co5MOiRt65uP1j8dVlPUStaJjsWxWnBlFBNHNnMUXbuLdYAu7zM3+4ZWz6QW9
4pQUJldoTDL3ap+CCKsdbyoBDIJFFrhiJR7CsrTmfj/NlV1FgIW+rifHPymM4yjiUh8acJM5hSDb
wJk5hTrGmxLUobqIkw5xfBRh3q1mrQqYk49VzK3/VJRDHXPuNC/5YxdE5Gw2+laLFXS3k1uwKqAs
WGL+HRUt+WhiaguWwrl9PJUYNyLRxUTgUqqOaQLbXlBPROUV5XkiGC+S602tjkGjYGfuosZe23Bq
jxwvRaj8lSeUeq3IxbYG+9qALebxPCI1TlPvupXxlKA/YiUkGodERydZAXDLl6V/Ronm+t/neUEW
TDEYsUEdzoX6uttFmb5jF7hdjgla5dH/35sV71wuYV1DqmptplKehujUd5dS4j1ned+EcQZa2SjA
DMZxDcZT3r8Iy74a/+VnZ+59jUVFBXDWSLpDAdP88l23VA6K7k/XPwz9pVfcGvswzyeS9AK98+Bc
daVFP+u6euzVxJ2k2Y/M5RteF5zKBs8NqEwKgamnMUwVuNL5kH8Hg4Jf/RjAAHSQDpFfXqQCw088
sjOOfbPjy5XU1FqI3WxnnA1HJNoR/EicK8RVi3EElZpOZlXBESAk+JmDwWwBRe3gRLepFDsD4mDJ
w73k2KHK+IaELMWw0L5+jCGrdLhL5rso4FXieJFWZZyDMeh6UI2oDtAMBusQ58EH7Zcte/+J7vrj
dZPkKcVkFIgS7UwS3N6pnm9aobiJiuq2M0ZO9vcXl6SYBiYh6L4zY4apks+d2kMt7dyDQwDrb7cT
9gYwoKy4s991PBdI/97Hq/Ymj4lFaTD2/VJDnimd9DGy5OjnQvxEOBVyY0+dlwX3XbYnAY9CaTuD
eJPL2OUShIEQ4KI7SfDUzjtNPbXJ91rkOJK/WMmbGMYWR72rjcyo4RM9yaMMwYZ2GuxyT3dM9Ntk
cJVfn7GTN4GMWZJ0EKqhaYkDABu3QBrfRjCXjuOttq3xTQpjjamJwtDU4uFWLYB61Haq9pJLP69r
sjFdRQPWmxAmYAFeSCu1CY8q46l3TQsUNpSQBUv+xNIsYQdoLzdyeautf3FYb1KZKCam6ZxEKOi8
rgXJaMOh446uCK6ADlUxphF6PW9qgnecTFgTolwXGxPPhXE5mOi+DdoXzKtwcmaOEHaCcehFYygV
mGIqH6bppCx+x0PK3GhPvPtk7PxiFDRBMIEP8PX5EfuKVfvZXgUQ1jl0q6N5Vs/BQ3pabNkBrCGI
FznehKci40zKQQiHoECwmbHLKCjNXhAeVEHmvO64WjK+QyxnNTFkmAhd1uwxS+a1FigIj1jC8wKv
dwioRpwQZNmSbQAk/xMzy+9PmXEqGVEbVTAgP69PQ/+shnZd8UbM6d/46Jd10JRhElT7wNcntmE+
yxXmPbCaew7NyTVl3uj1xlwv1eOPDDbNGmc5roQmkJH+jq5gFRj7iG7nAw2nryAiNp2O6h3wRs5f
MdeLRaPQKXnrqNuB4O1HMAEv7hMwzQkIQCnWy02BuInS7HJN9JYWHFDPc0/uAK6PYRsd7T6hcxSk
TNY4C7ZRmUcDbJmZlPF4RLbt+O03MXYchW2jdLlA09yjUvhNsjfUb9e9K+f7smtBDfCFBlHB00MZ
MEaBLpeZ8hzOxhrQ++/L2GkH7rFSxFAAvu/gFL9UNJgBcFb9TmIbHVmnOAu/Rm5/m3d29J+vHm0K
Zt6lWMeedoJmbi22v+RyOM1L/3T9/Hhmw0RAoddz8IXB1RhTdM5a9SEcNbfpcqueM/+6qI3Fmffn
yATCVs8mYxGR0M7AuqQ4ceHoz6qNcerawSgWJl9aX3Cw+Rc9pV62y3mMjxvgLe9/ABMTqyaVAlGH
sdAB/PQQOINVnjRP9HkLT1STK15HZQJh2iZqU2it4uRp47VLepoBJzGGwCFpCyynm+71k6V/7oo4
di2IFCkuPnhogQWlWKk1plbT/1Zje6gfMvmxX9JPheA/9/rDMCaqt61kwqkmI5a2m3spzuzF/Oe6
Un8pPr5JYbyHMPRJIco9vMdl+NphaCl0Y1t4Ml/xmbpD52pe6oE5S+bMO2+6FOBrAk+AgEf99Xet
bl5R1dgy6HTU2hUNtFf5fZWVHBGbt24lgjFEBKugMwX0w3Syb4pLEeEKNC9ix2mcb0f4lRzGDkU9
1aomwmuLjpQiJKDPjGYoxs0yoAEeOxcDDm72NAaAikBkcMj99U/IUZNtXhZpJWmjgjSqJctNAWK+
HGFGU73A+N8HNnCz3xRlu5hjVNZLBlpwB0WOcjoS/e66JhvDue8FMMaYg2A5E0O8swYPUB94Twp2
/5I8CC7+H+wNN/Z8DNxip76InDOkpvDhbq80Y5K0Wq+1utFHPGSDUzDZyYQBJyG2iv67Jp7EVLM5
ilJFrsljgh2RTdIkJYijX1GX3dbK7wRbc8q94eUX3v7H9rtypR0T5WIpAk6ZYsgYJpW86lbCVj+K
7zS1jo7JofWD79fVo3/vmnZMuBsACTzVPUrGQ7DLx7sxPNbJ43UR2++9lU5MmEuyLtTMCpFbPMR+
j+y52BvJLrdTAS8+OvGMPFDdBSL+D3sknKSepyDjWepRaHLTQMlPq39o1RMGp+LE4yi4Gd1WCjJe
pTI7wIIYeOYVP+XZWpzIbp8EAPZW2IlWb7CvsCOe7Bdgs/93yrFdUDnVRvq+VByhvFP649gewoWT
R3PO73WbY+X86zCMc6C1K45i3skmlgxE24xl5/oJcg6QHaHGoFM6ibQgX6WJA+gF3wBROXaiLUkK
D/owutfFbcwsvnNe7AJPl0vzIvf4YDSBfU28DvKeThIUO151nuPy2YZoVE1xWg4QlYxfo1bFdNsB
rPKumCocR7UtCEMc4OmkNBD0Q64+VDNiobctcJOT+bcI1Ips18t2SEqOmO0sBHQG/5XDeAzgaOlj
ISCy6L1V7Im97CVfv6GFROleAFieGx0MN9uDxpvz1XgKUiNaKSgD2pwUwI52KuFbt3jakDnZlFuy
xmNd3S4VrVRkfIba9IBqFyBpATfVK6zh+I+x1596xzzQ4CZzqQS2U6y3Q2U8SJiFgzHjYerU5bEV
cl+PhE+5ij8S2CpRKehxRgSkHtP8pe4ujXaMeDXmbVehg0KemOB3Z5+eeS+YfUxfE7mc2yLAv1oA
0vAWT7et4E0IE45jaWyH2IAeNVDKx34AI+tk1dWBBF+vO4nNTwL8Zg2btOAKYzMozSzgWruMOPLi
Z1ltxSD7uS5h285WIpgcqm3Kuh46AZC1kVVnlnagqyPyXvypnIlV70sv9ITPFHhXIpnsCSt3izLp
iBhhcCtmvpa/dDrHQ2w+vlYi2C80JxnASRbMtu1VT0FhoHFp+OMVdDfzwJUYxt/pgiJXhdmjIG7e
pstdKCfwfLm1xDeV4QwFDy6HZw6M2wNmeT+EMspJfbJPhBKwd7+vWwNPH8a9SYkyY6odCbVWPBvB
TT69aMNjqWImLLv0xuN1YTxtWA8XGwMiEJx4KB4kHQB8EccINq/p6uswDi2OxjFYDER0Y3gyDLfQ
Yldddv2YOtcVeb2GHxLYN0FsChTmxShHNTynvJscAbBUyj7ZNQjreNB5S2c1x9pBT+Ek7czdcDP7
vAu13Vhb/QCmzrj0RqslnUootGQPOBwwoB/Vm+q37OVOcuBZ/aaPXUljXMZYL00ZLrASXSkupIxP
o54C+b39ef1YOXeYTZBScZrMqIcrN8Tw2zwmJyNKvVLK8fw3fwzLcpMI4O81PrMGIK20o2a7CvEm
tmWMOciwBiC+tMicm/tg4JQAth+uKxmM38gMsZqkEQU+9SG+QSvjqIAtHtgTS2i1nvZT8yK3w9Nf
+GU+8pbONtPclWjGh+hKCArxDm8RbCPuxREEzLGXgOlZ7uL7suNVMv9imUQFmydRQNrF3EEiKFlg
xGjmYZvEAeaKa940xxZ9DFonCngMv9vK/ZHGJhgdyCKxe4MZ/grwCA1Yu/Bu7SvVqpdTJPHmxP6i
mwFYH9SjtA88InFdVYm4aLJjnAFdBuj5wBFvxT16NF7uTbyOBlcc6y8l0ta9hORaRDoIDIPJjhwM
qRmAvsP4sS/07vX7t33N39RjPl3Vl4HSVchA5+5eLk6y4OmEU3L7y0X4I4MtktZFIlTGglngerZm
e6ZkS3ZlWGCUMu3ot2Hlj4obO6YA0A1L4K5FbmpIIRRAqoP/ZGFKEkGqsjpEHpfk56Z4ng2LFLxe
1/Y7byWEuXDC3A6m0ugyilSUdLrc9YW9HPDNvGI38y7AZgBfCWMCuJLJrVT1qC0WYWDX4cOA7Vwg
aozyc9I8Teb9JyxkJY21yD6fq7nH5dbr8zgdyvB7arxcF7EZw1ciGCOUAE6WVQoyrLwvHkA38DDW
pgeQi10qwln+K1lsGJ8FLVgCWpiNsvvU2LXpTZuftInXuqI/+UO28KYSW81AktWSmRZgKbl6ekh3
o/f/yU23y3grOUyYls2gSkVwJDrFbHwTjN5ORMkZJHKjByjXh4o7JdpdN0Zfs2o5VWp4zvPpex1U
nOyIc8nYMC4WtTGrKsK4JCVelmu2Mjae0X5qlHalLRO2s3KQ0wThxtHGe1H7gdk9jnVwz5MqukoM
omYOFlVGOkmHssJjAeDBHmhAbrvX/NQJ3PDHdXPc7oytVGI8Byh8oqVRBnSPDel3XCxuP4COOuxC
vzKn5yTXz4pUORh3v59n7et14fS4rhkp40iSeejrocAQ9Bhil1a8SUrerjBPAuM8yIDkXAZsuLN0
oCT6Kpg8z8szPMZ1oLMpDv9H2nUtR24EyS9CBGwDeIUdSw7NLkm9INbCe4+vv2zqbmfYC6FP2jdJ
DKGmXXV1VVamKuFuaUu/DDNbniOr5SKsOaeZhXBHaRpAyonCa2zRLh9Vt/ZBsQ0KTMob1hyju8BK
LCTpL8EjL6333tq0sUgsujtuoErU05ZF8hfFOLQPAehwQxca7bCv24ovvk64aajgDVDyaB65x8/c
8ahUOQupMn6mE8whrbRFdbL+SIibT9+3tyJvhpl0QUhaEvYmgmUiuDSg68rnMbsE5s9c/1op51o3
nG2D6++568FjAeBLHsRE7hD5yD7VpYgPOO1O7oe+9oinMbrnKU27+vjzHY15z+v54i4r42hAzjSn
JEONVfUpdXScWtopA137dNChwdeeyZtp0zIh2clf1d1sqbkFUvvypdxtzwNvYRn/Q/K8VaDDjmkg
xwENghLPwdGdsbV/GSdTRb0SZxGerRTrpJ3ivwBzfW7BxiLvqtLmoVx5kRjb4C1lYjktOl52VNZT
sN4X1p89iDVyhWLeb7WtoTHOBwg7s8g7Cb67Dt081y762HtBKNiCJO7DSLuA0eQEim0wCgmu2Ux3
qAWEliDXL9MsWfoc+U0CHKcyvNZ1fGrEgRJOuTmgJmME7o5BOWQhOZrgp1ImdTfqUEIOg3OhzDYg
7EA/z+Nn9BN/BcKIk1RZTxiqBlFNEPtCGolZtNYQG1UpEM9WrxDPTcHykDhAeNeO/okgYVgcABLh
1H/WwT43Npm7QsLdnoemKTvmLtQdpCmpHGt4yF60c9o4vUd7tGOPPP6H/X9jlVlDEVTx0E6D1SB9
KsZTzm3RWD1gVwMG0/5jlJFRjjk8p7AzfNVddhOK/lY6WpkFNjxAopH51TjelGeTSRXleVr1vQrg
K1n2gvYQCpy1okvx28a/GRNzG4SlrGfNoKDDu6ue0ra8FKJ0qqrxGBVQgUBixTKGiYM3W38aXx02
C/bLBzBUmDU8lXFGCdnFzjhSbXiIFdiFzwPUrs7gjTFmBpM8mtKa4kSW9HEpjsv0vL3teNcP2zqx
DFEmhSr8f+eFd8ZhPAcoa4UW3SBSYku+hDr8BIryyM/QeCc4E6+Bfj1ygmKApOBhrLBQojAUoRhO
kJkFU4CuAlDXeaWsWNvDXJ/Gq5HfNooxpgRqZU5ZHofxm2y+bX+fNwgmbCCTPJJ6wPeNcK/WYFfw
ieL/mQk6xJsXQRymbVDQfoYlv1cg4CM9SSnHBG+WmFgg1LSmrUUEPw04ipFKroKJsw7rCEDluhDM
NR8Qqf67v7gB6bjsz3ZySe8iO3UFF+gIBahqFf2k1SfdiQ488AC9LH7zFje2mcsk7LvKHGQMLwyh
vEv8VkNnYvEwG7Y08ZR311MJ13Eyl0hsVFXQ0LKTmRXHGr1do5mjalMitcAVVlsdF7KCOtS0QfDE
Ut0V0QyF8hQnaLQnJ38Md7T9TsDbAAAvyHgrnw/wTHbPa778h4vyl102hZFXYLVUMjzb6Bt1PgDO
sivP+Tn4Hn0xH2jKVS9s3hquHrTrWNl8hjGZYx/USJuIdWtl+Wtdtk6fNu72WVs9CDdWGHdRmnog
RTqyJmN2CItTonFSkauvjJvvM+7CmNNAC0vcxWH1LYxCK4m8zHTnRrUK6bkHPJuL6uKNiPEeBrDg
xAwASYrD1jLBL6eiK2l70nhLw3iPupniRCVIWfT9qeu/B7JbBY/bJlZP1c28Md5DL7NxkEfUjyc0
JcwFlO5OrYw9z8uGcE6UwniKRM0yQUjgKSIVeA+p21VZYBdG99KHChBHacFxi7ypY7zFWEndWMTw
7UX6xRi1M9Cn1qQL++3ZW08q3UwfE2OGGgkTCKfRt57iacflmPrKuUOxWtwBuHjhadRyRsVmK7oF
bPuyhGRcBchilr7WhWe2/174EMim65jYtESllKYymggB07q76Pl0lyXCnTKqP7bnjnNi2bxDVoxi
X5fYearfIO+BFxIgbrnH0/5YnzJgL6DpSaDYzmy8dhzFtKexpZaJVm6Y3hLp5yrseKRC6/ewejXE
7Dizhbwo2ME0gDxFO78DusSPf0h4+UfeYM+eZid34MreQxPnMCTu9lyuv42vYTuhs3ATykxKPYuy
gMmkCNP2jgqPqJboRbvowMPhr6O3bmwxLmPMFUFYZElGIWtxWqt8EEJrgscF9/KpsTpf2BMXAAf0
MPJwu+su99fblTBrmRhothE1+MOx9SLpkxi9bU8j7/vMEg5L21dy16EyPjxF5Fz+4YuU1VmXzGEI
BwFNTWGTXZSivg86XnvQeknuujo68yidtRjyjQlevSrITLKTbAtW6uZIapa2gcaz4Gl0ZEv5ETzy
sHXrB+3X4ui/vatEPU8J3lWGMuw0Ub6Pie7LUeVvrxHPDBNI5I0hTIWIPTBkJ21IrBbdWNw2Cfpb
f4trbyaRiSa02QC3Q4AtToV1qRBNcAl2VLqLj6Zad4PXaWPCiFzvSCdVyMfQ/pnWp+WkaMcn++ZN
G+MgymFIuoggPirbyxzLdrschXp2ttdmPZi4joXxDJPe4lrJFdnRCSigz6rpx9P9zMtrrhdWrqtj
MKvTgpS172gTS9KDGd1UvMB8qCIks8i93F+a/jk0Dr06etuD450sg1kpdMT1g0krYTT/SBG/2BTP
pT9eOt2a7NGhamd5azcQjd/zYB//8DL4NbUsNDcMA1k0R9Qpysaq0DTrdpfWV5BVAGg22FHF566F
tiMvmf3OlrNxEgxmSUUJmiayISCOytTEqpIWwu1jN9lqlQ5elYdfZD14CdAwLGoDus7Mx0QhrjrM
+67tIZzQLZS5C7+5XnRfTIs3dZxe1Lh77TrIsojBBah+Vx/r2NJDtD2NZN8LoVsbYmb3UThaaWJY
cQqM8KTvTHS6JOEYAEyAy7XLj3oEvFQ+SZ+KSfbQcJdzVpyObWvszHUzywvY2xQgNmLD3GX9vDOj
H5M83wtB9HV7b9EvbVliLp5EVANSKqAikyByMaL2mTa6Y5iFRZYdyJS3ja2n227ODxO01mWSaf2C
89O6FLpOE26UBopSy2Sf/lO67WqMxfSI0zCq5gKygR7COKlw1mUekIczeb81lsfiksUtbtVsehrg
dZBEH8WXQX6JKg7y9R/C/V+n0GQuH/AxN9j3eMW0bvYsI6EHSUdAlLzFphzjSmJpz9trxdmCrCRE
LKVTi/2ApEf3lAjHKjk00q4I/hMV3s0iMa5NmPKgCkrkVnLtqEHFXfyR8uCinHvOZC6gJJsFQwph
YjDzB1Gp9qRR7S6aT5IAtfrUhFZNrry1oL/fnkHOxWcyDgyKjqSfZ8ygpt0T/TMxHoSes0jcbcE4
CtINwaA1SKHAr51UNz5QNcPKpU3+w0Pk8pwyb8Mz3iKK5axIY0xlmKKSmEAscposuXgbgzcp+rY9
fasbUJPRuSkrqmqw8I+wCacKCGkAeOb2oBmNE5LFi6XWmWUe38vqDrkxxWzC3GiTHNJFFFgTvwNr
lgMylwdefxz9zG++9sYMsxH1puykmKJ9qyS5kE4JbbHOf/7ZrDGbbmqEBZBKZB+G8mHsvD6G7Fj/
aIIvf9vO+rtPQ8AjYYkUmWUz1xahNdEZRNFp2islbF8ekU4BYEA8/ifY8I0pxvfV07xAJAdwSX28
gAgdHdGnJQsdzoBWj+uNFSa2C4AUCPKQAsaaxjcy7a+4k/xcKw/Dgl6hESGBoqHVQS0hBNInb11c
nYIQUFFVKPFfteVIRp1TnuL9JGZfIl+gD8AjgRwliA9CKtp4Jz40fcFrS1l/WN+MndmZbZXpGZSn
UbA/Z6fuJFMsykv5iRbDkHN2KyhPN1SpZrc957zxMZs160fDVAyEOWTakeg4C07b8RDT64fuuk8Z
DxmQdEEDIG1OcuWD5mVe/qM7Ji+dOzvqSd4B7Kjzjgbdj7+f86tJxks2pEhFSdPglB0dBWeq4f1/
BHqhx9OSX3eT6GfToTQkaezLXpgWM1kWBHBaLdi1VQZ4bUcnMzP87bVab4TVfhlin/cp+n3ytgZm
k2bNUhcCqXiIlH61a1/le9FT0C+9JNbIa11Z3yNXs8zjPodAGUrpBvjOk7cB9Za4sIWIBzVc3yRX
I4yHkQJFRidWDCPhndjcByKPY2Ed/HAze4x3KXVT1+Q8RH3lEN8VF+ioeKZrvKV2ZNiDa3jjkfDe
xLyZY7xHHI7LNKb0ATU95eqTDuI+jcs4x5s5xnMQbRqqZMDydAvaQwXzLkh6zhHmmWC8RD5pUkfe
F6f4S8IgGi7gbz2DerM6rJNYzALKU3C0BHwbh8GZ0AWdPVFpb9oJvdjFnbinwKncEXe8mIq3TIy3
6OIJWJkO9BtZ8EkH2QcIQ4PyhXN4113SdYMzD6+86RdSiGDBoFlaVXARwR1ie2x2NC0cexI3LcwZ
FYtQmYamk4sS3oKGVJIlvRRe/Fe1U6GTDiXn18o3L+XX7UFyPCFLEtglQ9AaoPt0RPlQdOMurmun
AwZOrDsO+y5vcIy7MAJdCscWS5ZIThN4KdDRirc9GJ4Jxl9IiREIipECNSi9tuJRJH46/Ng2QTf1
79fUrz3BZpWKIpAydK4DhCBUl9aYjwO6Ru0WZJ8d/qVSYh48knOQ2UxSE0WgayAIs0nzJa2fpYTr
ZTnbnM0ZRXMpiFXz/koOkHiGj23eWSIl9HXjcpL22zP4D0HwdQoZv1EXjaQj94iyADC88S57iv0J
+n7ZDoSsPscW9QNby8X4CaKYkMeLBrwenN41APCM3fxcgw3dBb9TfJo9yltSfFoA533hVV54K8e4
j2AOVFJ0sE2ks6g+KtOfHSg2VdPKSYT8GgLBLDgY9YlIP2TCiaU53oHN1eizrKZBAXq6eozdotcP
8RI+FqpxyUXutuAsFZus0dNgECT60Gsc4T7bN3tK0pP+MBwdxHGK3aEoByV29OnlHBfIWSc2aSPK
oHefYxgeImc2PgPLub0JOV7JpPZvin0ZSWZ9keAy+tqbpkddPtYNBwbIGwL9CTcmCLSR+7Kgbx7w
puenjAfX4H2f7pOb74NBGS0KdCtLgz9Kx7nlXLW8KWJcQrwMhWEEgNYPzc5Udpl5J5ac08IbAuMJ
ptIYlWmip0UB/gOxatzyelbWMyK/HJvJHPhaNAxBoH3BY/8pVd6a9qVLz1n6VJv7NjppMSfE2540
cPx+XBQhVVrwPc5ARsqPQ3QfQzY4X6ztvbteyPgV5BE2YyEKshhnJXjVoNPoyQfJaX24Tz20gufG
pbXJ6ccM9OzbttntxSIiEysIU2nONWDXzliK+0gu3VIZOVfDtmsjrL4Z9A4MRTMoGliTrSDa6e1d
qn3TDZ7uD926/3wDgX7z4yrJiRjLvYFkI4iPrbkKrdm8L4WdOE9WUvHefeu1AiKjioa3sgniqI/W
0IwYJEUAR5CdllfNowVK9Vk4KzYodh/+U4rpxhhzpBDrSGHSwrHN4AATwIU0nORcsre3wuouvzHC
HKoOBNkh3Bt6VsFqKYyzRdRPmVlwrKznhK9mWKiOJkUVOqQiFFyjdi/I08+6q57Lbk7RjgXyr0I7
yWq2G3plj0aNn3pBrDRvX6e4DDm/hDNeFs6T1hUZUhMaRPnsoA0k6O30P6nVSTeDZY6XKXbBrNP3
px5/6uW7lEePxRsDE4cvVVWiVIDSq9qeMv2Q5D8m4fv2tlj1tTdDYI5VZ+qAi2m0mUUJn5S2srtg
9ErSP7Wz9rPvxM8EWljWnPPA76tu48YuHfrNTTjXkRnWPabO6Bq7b/9SGzRKp/c9cNvbA1z1GzeG
mCvX1MKwaksMMGv3rShaSRFZuvA0ja4svG6b4i0X4zTSSF9KiZKZ9apwbKNiNy71vgIa/c/MMO4i
ECoi9AR1EFH1zMETq/Nc7LdNrK8OFNlN4IChpM2sDiDAM6nR8uuY8Ska7xLS28FwkFVutpLu4N+8
OpV+/19DzOqMWguR+QQwNUhqPzQn8APY+VlUrOxncA+kFQRsOJPHGxmzRoOUVvmsww1K2ieiunI4
7UWwGzcdT+DtHzzhdWjMMsXVIoxkIX8/z2i6UiY2lXRSFXtG/C3sKx7X9z/cWleTjI8H1XcikxGH
SnkanHDX+oK73I3ejNSRsOdVuNd3+y9j73CVmxMcC0oeVRT4NIiXGWxSXX2sVE5oto55ue6P9zfw
jZFQ6CMzEgHryvYUaNrtMmtG33nChffxRsO48n6RU0FbcF00i1d29323KxXOoVpPw94Mhh6Gm8Fo
y4BELB3MfAAP84GKWXeW8JdhAdsBEE1g896C6879ukSMc1f1pRq0HBCBqI1fuql3unn6QWyST8+K
KviNrFsg5+BIDfNmkvEdU67mUQqVYKcTDsawX+S3quAAEjiH+L1acDORwDjPShtisebuS1l7ItEh
o3gccl4RfT3FcrNijLfIGtBTzgOCWwpupahPQB/8fI8V5KZYeGNi3MUizWVUlCbiM+1Vr3ZpSMDy
3lrJPLvbvp3nmN7z0Tezl5ARB1dXKJpjNGjiyBPsbxBppuozuZd94rlcuss2fPxv1L21WpR9CUKA
WSI+Gu38jJQeZ0zrt/yvnc5Szk1dNcd1htyDeKgt1Qb6GLf8Y3UkJ7Sz43Q1aDrLX5S99MYxvAqZ
vO4QVo506EOD1AZe3EJfHw2tKqx+VD/pQnsoS5C/VGiCgw72UACoZpbOxPGPv0+tgfKTJMuSgSel
JjL7M+2kpG80wBSUyM26u6J83B7e72f54/eZTRlLfaDowoREsDAclCZ3JDk+ChlPVWxlS360w1xc
ymLCMcoEWwSSSMpx2DXH/BU9lxaBWAR5lL7/0bDYq6sbwIQsJyAmnpBOSGpLHu9mkSdhzFkb9uqK
5UpNxFrGjSJ6cuy3PEWulZTCh0l7jwZuzrEi9CGRKa8eBWaSn2i0tJDme+5Q5ZC96Vx9Mt94dz7X
JnOFSSTWDZWAQvqsWRNAdL2fOJOVnpP75AViMLhpDqnBOdy/e8aP46QTfTNOkcxRSCogMJbhpYOO
ezs6c/KogyDoz3YFc3EJoTlUpYSx6cLzHEAnKzyCVJATf65ENB9HQ0d7M5pZ7yWzRS/ze9Y+3S3H
CmUw2gfOA/yshBsfLTHOQZHNZJLQH+LEn3uXcvYEz/K98d08ix4V02sSi6e1yXEX71Dim7HFAWAA
4H+hwiEPIbmk0Zcs+/pni8R4ClknGlEXRBdm+iUwfhrGX139r5P1H+aNva8UdMdOS1zh4AZeHJVu
rzxGdW/NoeL80VjYSyttm1kqO6CYiugx1e7M6tugPG2beCcD+3j5fhwME9cSAmhtC8yhMx6Ch/xI
yfsleFmK5C48Ssmx2IZVe5mFkGMve9Lhb5oQXgywgiL/+DsYxzEueRfUGaYQQYcrPbfnYF+9FDvh
HH1e7PRCacWme+kyXSTOFfl7ZPDRMOM9ClOeysXEC7PR96RLLHm+k/VDa/5sAMzdnmzO9meJ2UBE
1WjlhDEK2vcpjNw4L61I1jnukGeFcSBBTaaALGjSXQY/EgQrjwsrQtZweywrb8mP88Z4jyQIp6VY
8Hb4Gy1N4Qi5HZ4o1mbe8Xobfn+ofDTGxBm1FipDEuJUU0qVwht2PbpBcu/fQ74+mmGcB5hU5EJN
EWMPxpcQeRlQv9Ud4ewC3syx3cy10YAqjVKyt+7kSE7mieO7PpvqNX779d/3Rn4YE9vHXMZ1qYBU
C1BIs7PkobS0LrZNmeNHVl5CH80wfkSd5Uw3TFyOVImgespt3db9aCdb8477Tqa+YMNnseDbOWmz
Oi1pZgHcg5GtveS2us+gMRLtkoNQWVzBK/rjtwwyPqIWoj4lEjoDKHVR9xR539DIY8mW+pLZvIOl
8IwxYUYaQQ7JnBAXjnbgg3/TCV11j3cDubSfAieJrObFOOl30t3fRfUGRfbKWi5QQfApPW9xzuwi
tWY+2I0TZ7EK3eDOGHo5Bn5BWCI7LP1EV1zJuEThbtu1cBwYW1uRkNIxSwF2gtHwO4ISwBIr+0Co
ecjSFTW1j5uWcStJqwtpLOAkin70PLu5W93HD0NkdV+JM9n6QXGDJ0p0VoFtRdhr++wgXHg3H2+0
jM/poniaY6o6ucDfDA/t4sk8SU2OCbbmIjfVKHchTBjCSekvtXgh/14L5MNMstWUWDLKaqBeRjIy
qxRd0wjthNdnotJztnEO2d5oNYeMYJCC5bcLRVdQJtmKASHvptprzfzNSCN0VfX1aJkT+QbFJW8y
2metyyNr6qRv5tL6Y929Nkm9N1BrmiX0pczdLoj1YxgUBbgRyrd+Eg+F1n9COgJ9eqNTlPqjOnUC
2sgWu88XX9Wr85CQ5xH/dzybu7ru3NIQLfA42B0ZP8UdyKJm9aCLw1NjTPh75KVazUlw8d5ZLN51
XgpZHCOI2eRgmAW5SbOvH0p7sLLZlp+iu2RX+cIzr894fR+pRNPR8ABUK4N2bYsoac0GuXFSfI8g
PKuqkZXzSgs8I8xFYs4TWDdC8HsmYXMpDP1EgvDYtDzdTZ4ZJt5Ul7TsslEFyWvn1sWpKUBsz1kk
ngnm1jBGHXgOAencbriTKyD292UjW9u+cv1EXJeE/oabF9WM7r6mMykjS93vx1DeS9r0/b+Y+JVD
UpmZytNaCsHjAbWGAaDMJHwclPZx2wQveng/+DfDGCJDMMMBU6Xc06wBBaXLF0ogqx55xAe8o6My
U1ZKStpGEmLJsC/d2tT83CT+NAVWro1uXX5dZB0EWHAlaQGtl3zYlWnhNEPn1VPkaPHAYWhZ3yXX
6WXC9SLvGwHpQCAJlPBU5cWhHFHzjmLOo3V9o1zNMOF6oWdmJJhA4gfwYeGjML9uLyHnGcWyEIL8
YCriJkIpWnoYxstSv4ztm1i9VYbgbFvihCEqc2EqwSCWZoe01tA96ym6/o5DeYn4SAXOjLHsa8E4
iEYvI7f5N68iGCtd4RFK7JbwgN4oy3zjVWM4U6gx7lXP+yQYJRA59sbdhJdU/pgZT2Pi9T2XlIM3
NsbJlkYoz7OKwEf1JS/rrWCvvmluDcpfqrIt7KMfvLCWl8JlJWxGY9LxSKCp4jPtO+l9401VrO5Q
n0Qndcy3gQc14Y2R/v3Gp6SDPndiBJC3XB1z834YOHUsntNi5ezHJoUYLDRunBSwdQiugVG12Wk+
bXnl5uo4D2CN8RICdL0Tgd739MkD0gqfOB26XKqvpl07kxvaqQOyVPms+oXN6wHgTSTjOjQtmxIQ
ogPbi671pfmW/Yc+jQ/Ro8bE4XhzZwTyFEBulpdFf66508c7WozPMMJ+SIICgaPqZxeC8o86uIEz
3/cOLbU3PnLh+3rXf+Xteo6vIgx0sB7rtCEBvOJc3JXlYy/W1tg6UjdwwgDe6WK5DaW2zpKgwumi
DGm5K7utbzhKaynYjt2nzG55yIz35ONGLE4YFyJoUdsqC4ZWu4uXvGXPwGgctcQOH4x9bIuecEi9
focMwLGgWgeJxduWnIuTMHFJCR2cIempnmP8KerOdfSpyzm5Qe60Mj5kGAUSTVRrR0lPhnouBn9Y
Qrvrdn3lR+a+Kl8rBEV9fOkNyOMEn7dvOt4ImUiFRLUoEBEsWmmgvORgLI+X+SeUF77/mRnGt0Qa
6XSjQf11qd7aqLOS/FjylCp5B4HxIfXU6WE3gIhpUA13CS91oEKJ4JMZ/OFYGE+SplJUlzLayoT8
Icy/RKZTKLy0AceZsE2NVYIukUlHSbfOfTF/EXTdNstHOeissB3t7bX5h3LQNcBnFqdSlFnAnIEb
SRAf1D5E00gMbtHMErvEbRb91EIWIEzyh9rIfm7bXt9+V9PMmkmLPBvtSIvH7UsuaVaAkiuIA7eN
rF9sVyPMgomBYQ7TtFCiPYh0l8C3SnZrLnal7YXikuVf01hytk3SQ/u757qaZC6DLG1jtcHonK55
kMeXkVeP5HyfDRyTWCx6ORLREb4IulXp+T4f0Dq3PYiVjld6Z/4aBRstaqGYR1migrBaonqRAZiW
E0cD8w24CkFYDeoYCc1sqRM6vIwVb3yM55elqJTKgtaVi6639Ko8L2bwrxst6OjAS6cYom6Aw+dj
8FbJizj1OeZwqR9ATxEk99vTt+6Pfn2frfAP8ZRmKkFP7dCeJ2T8YuVE0nuVl3njmWFC+iFb6jAr
UZpui7sltTVJB2DHluSXPxsNsyJVJELzp8dF0TZflCGwJslvx58G/mnbjrzu+q7Txty56ZKJIDXC
eEq1+5rOpg3d2p3Zi49aoewiZBVpH4OF1IoFNqTvk56ecrQ2WWLYfJIIsWaxvgtT7dGYy9dEKM5L
X3lVX9X2XKFrOwLRehZAMiyMznId3yWdUVlzwZOdfq+v/H7+r4Og+/v2YZC1bTMGICGPhOiQl8Mh
ngmYPQPPaGQ3msPTTFIvBy961kFtLqg8SYg+j22G5ID5KpDsYoz9U593/jQO+0ItrEEAmK2MnWXS
rTTr94pSWkUdVw4S2Y7UJude6e76QHP1CA3V20vyD4XT62iYIGGI6sU0qKRJceqgkCeJFgKF6MV4
047Dcb7Up8VFfEvsNvZSLAsPFPEPIdLVPnNBdUti5Co0HEFS3ru6t+xyvEgQ48L5oOPP5iFM1i+l
qznmUqrrqczaGBCCbn7Shu9Rtld5sQrPBHMlTbiTUkOmPDIVcryqCXkV5IEeOeu27kWvA2E8nClF
xRhQwQFgcT2qbTgcix0NnancQOb2X3kzxzm7LGyhNeQ+KGnZkQR3xfCj0j2heskV4BY0jptYT7GZ
kgaOaENCuphZpHRIKD8YIspz65qvVMq4uc99eX+Bfp3sZW6UOrwemfWq6o1NZtXATBjqQYOyGa2q
AuEH3cH43HqyV3qmIzxvr97q4t0YYxZvaoyo1kS4kKYzbLMvPLSI+n9kgu1RXzStjvUUuzDOnDnY
Lcnn7e+v7vLrENiG9HQo8zROgDMC07ArLaKTiM9B2HNGsZ4kuTHDXk213kJvD5SRtLdf92qQcsDZ
AiFbnXlMm7xtxxIgGpkytOC0BUTWpap7xK7PaLN29McYtejaKyYr9HjBEG8amctkWMoJTFqADCy9
tqslcZdmIETXY2d7tbhjo7/j5tKqBiSASpo+yzJbPYC5wNMfk6/B98UXfNnC6oGDk0tvsv76uFk9
xrlXs5qBUh6XS9VqVqv4i7yL1O8aSCRFxDGFuF+CR8JDYawGTTdGGe8xJ6TJggbxpZrs0/QSo7JG
ojd4L56boqf0t0DgxhDjMtDxL0tti9ENvZX/bE44a65g92/1a+R01vjtDUBJ9Jg438OX7dXkbRrG
fYTqoku1CveRt56kZNZU3SUhVwObHq2N4bF961MWxXqY/G9OiNjpgcJmGxeSvZDssbinj7NsbA97
3uSmFgMQCfSYhPaS4lJ/IajjpL70IP2VDtbi5t7/Iw1EF2lrlIyDAXxNV/N3cmLhy6zdLZUANSkl
fko7G1ceL9paHyRE2DUdTW9QMvp4DFV1DoVZk/EuuaeYyRaq4uQU4TQKNgWq0dwvJFJ5acT1/XK1
yhzDYtZjMSwAeCHSXhe/qNNnndemu/6eNK82mFMnm7kRaSPu7MaZoe6gotMq8bqv45t6v9jJY+mN
u+IVYk7bJ2E9fLwxy5xBJTZRitOQpdeeij3YIezovn/r0PGsoeNl3NW7bXvrR/46SubkgUtvEJcA
6RTxEByUXbebDkhR7gxOUW8dW3sdFpsDiGIoDfYCiqbwm9Ue7hpcPeozhJA00B/SnPP8NeR18PKW
kE0JAOlVBuNEAcotsF55PO4GebA0yDta0qTfy0nsZsQ8h3MIvpawsQYJf8572cerzkk0hJ5iaodV
ybm71jGmN5PBHNGoGBZZCBEDHHO0yYTHzJl2lrIrbdOWHkr0OQnu6EHXyJF3GRBMuVf9EDyNk8td
D9l+rTxbf0pkcwxbBRutAqIvwxIAwb29tzinVGNCAW3Q23yg5BCqmTl6OF8G9FBNacdJXXC2MFt2
EgVVqnNwTwL6cT/BE/Q/9eBVkPZGc6p1v+x+/tmoGN/TdEj0GwsWL0xs08AJRZ1QmDh+9V055ncv
fl0dxvvkQlurSot8D+WqoTrQpYWWUluxRld0Kba0Q176yXAGoJEVVF//7tr5u3aIfOgLz+NyDzDj
l8JSzyaRvpYqEwe48iKneSmOwDaBaot4olXYPNXo9Q1qqKIEYR1FefeUNxHeMuUCQFQUQqX8NMi+
+/eyTkipIWP4f99nt2fajfEoIdqRAzzNkREoZ8khZedu7xe6Ur+v5NUMc0MqIFtA8o72zsD1IWvi
Z6PXheeGPInN5GzbWqGG/DgmZnMmutp0ISTY8OhrP2Ot8NJM3cghjnbOPlP2MJRF9+ET7ym9Dhy8
mUtmu4aBVs1ZBdR8cUIHPJABzVdEOUdFt6Kvmg/i3l1lhx7EWc/jLvH1p+zQv/yn+tfNb2B2aNEs
pSYoeO2I9aVq4eLnhzp8257gdZd2XUzmupTnRkyXBeOUuqeyhRaY+Dho5n/ym7+MsImJThcn0isA
/yTpX0Hphdo3mfxrUpoP+4TtpAjqWShIgobQXnCT4XPavGzP0z+EMdcxMFdc3RXLMC24XUQ0qIF/
8i/5Iu1SPz4pB/qE4OIt6cZmTpksipKh6LqoSIR9vWeqmSsDRMEcVfSHch9n6O1qznGechzzilP6
YIcZV5aHSpSM8P5J/CWb75PF35443veVj/F0GmapZEZY+1bem/pbkP2HzfVhAIzXW6QqN5IaHmLu
DOhFNUc1Gt2IT9D7e58nqhQ3C8K4PUPAFQZWfuQlHarCSnU8Aw/XsVP5PIFk3pwxTq8Llk4fIwDY
jA6EkGN2UoSZF7/yhsM4uLkUg3yokE37G/yEHX0Q97S3Q9jz4PwrPubDzDF+rItVPUwXbAG5OxnN
/Yy6mcipJvFMMG6sidolXCK8t+epPVfCfD9n5clIdF5RjrMy7Iu7ILmpNFCYBUfhV0PkV63oVGyc
evaJHYtxPdUGsLH6fBcGrzg3KCk9yEJvo+U25ip70MO9ZY45/MocD7mAR4KjIHe3nGjfDZ4VexAD
2LPFowpec6G3+4ClhzNJKqZGgm092/Gd6KYA6Oiu5PeO4Hd+4PLQdpw9wbLFVXkmQWsYL0ESvkKk
4xLo3xOZx3Xw3t69NYWMWzDbsZCNBjuCxrXlIwURonfCnY6DNR3IiexHDwAdP3bqo36BPhRXZ4Ie
1K0fwDgLktZ1NfwPaV+2HDfONPtEjOAO8pZ7d2tp2ZJs+YYhj23u+86nPwn5/9wtmEOcsWMu5kIR
rgZYKFQVsjI7lPWx9r0A3+jcH3VMxorDZ8BOnf1gjmSRY40JG0VlqKsKdWZHXaQgFmNcGLOX5fPd
3DWOUU4PhZZ+j5AH5lkBhxUDQSh8jClbIIWya2X+bK7aOQMPWQwORFMuXVEXzqEaPnVacTthIkuY
sgGSWvrDaph2oU+eLIF4oZwxUdpaUjtC1nA9Z8thgSJkmpcWPYzyUlhdJtvl3Dt5WoHh5yE1FG/K
oc2pjhYg/1baGrYhSl6pznfNUlkthiWKpXLNNHKSEQ+Yc2klwuyrFaBN+Riky/A8rvVBLn8Y6KWt
85OiF9ZQGdC9yN1Owr88fa/nFeIN+SdMkjtTr7lStYIoSXazWLZH+csQxUEJ25JeBFVPDos4QAge
Mwpx4TVtcic3wqcmaoOlRxNNqmzQczkrUa1ElL0h6j63WWjJ640k1gdzIJbQTq4BwjNSkUMRQ1NE
CooivOsn86NZpoMlt4aVN8anjFQOMfPjuoh3Td3ZpJKel6X7WJaxV5mJrZ2b2JZzVzeUezwNONFc
ulopQ1snbQ9VQW51s3PDlPhRZwQdNBcs0ojgeCE3vSEEzbC4o1Y6C1APQzncSEYyuCYCvCUu4kmb
Br/ClCcELsbbRcKnjs2bPJmsVR9e57rnNbX2syQIC8Bdr0qq0ZhHUTaA9ABO06q1AK96+GUv4fK8
7/g8O8wpn4ZyGTWqE5JlR6W8xSirTYojpCM42dhWPx4xUpOJoiPxE1ns8zrrqdxTFHd+6A/Z0UTf
ZHKARg54iMntFf0yxPavSLasUitgNjzuAnouMM2/HIM/2bWLDQYcMctD1mURUAuNfrfEodeLr3nY
OHA89+8MMfdYvBbaHDU0iZ3B9RE+ZXNky8bXMuVkTbxNY5LZWhC7XiCIOFIfBe2UfYIGV9VDeLAV
PvzdiljHXsIQdH04nRjf9jCSFGiTYgEsaC1dxMmdeItifDuVZa0Qa5SZa1RZY/sxLg4JAWZW+bS/
pO2r4+IN9HdcnVWxMI1FmOhNqYhep2rgSEkna9/GVr/g+vxo7P0klxA7DSl0yV49gJeoPj1tzfZW
G9Ru4vfH5AzynhOPopi3iUyOm0ATPFR71NHJ6tZR4wzJTQoGLkF39hdIP8bvt/1lE5lEl8iCHMoR
GAM6qQzCSbSFOToWGFHbN/MvudovOyyuGXw3Yp7P6CWZQXyOAikQbOOGPhSAhR5tD96MPtceEyp0
XN9CBGnh/4M3545xls+U+54qykYU2PKXC2RCRg/CMi2mQKfhWLzKNgh5AzCYWRl9au1tweGlTpwP
x4KZ1bE31BEP2E4vP+vzQ76W1lq97i9q28avnoHJOGEkYFRsbbCJZPYqoJjK+0rj9KZ5Jhj/Sxqp
lwoVz2NJbRdSCq6qQ4TU5W/WgWvwfaRQQkNbCRA6jiwfUylHRL+robK6b2Q7HP1vswjLx6uOYpnP
Eho6VVedS4G4w8gj6v8Xr77YYJxMT1tdggAlZQ9DfQU5zfzewMOzDr43PeATvux/HPSN3u9bGaXT
YhZohZTdoRI/C8qLknBuwG0TBkjqdE3EgCjz/etci9vBRHwtB8HB87pdxXjy0nmgN44ZtmNYyXEV
xgpOp5Z+ieJDURt2xR+Sotv/ezD9tRi2aVgt/ZDHMZx5suPRSoLGDx/Vj+WzBEBd6K6c96kthAfu
pos5xhtErUumAtetEx/mz0NrZXeCRYf/Ryv90XRvz/aRV3Bu9613jndWGadIJHOJqgmBp4WuCH1/
LTMI4qpW/Upp0RIHhXfKOVq8r8cmLytKjS5Fb0nPP0rJY1qfZ+N5//RuN0oue0l/wlUyMcmCFpIF
6SuEXwqrWjGjESsfIfrhTe0CboqBfMqNhGOUOveevzAZDB6L5DSiT9lUYlhB91cBAQYoPThp83Zk
uqyNyWGEOcm0UEUusVTrjVGBQkZYD/vbt/WS/M4rmKuiTWMKm3kDFL+Fpg5ogPGTfoAa5gMKeQSo
wos+ypzowVsZEz26RehIWyJ7CcngDqJwK5imx1kZxwZLvjIBRWUYNVpo8i2EWKC6EeSfYjDJ3fTu
akNMzB9T50/4Q663k+VgWcreTEIZ8SqF3EJBZacDuodIJv4/EGm8FTJxpJ+7OlF7JOzhcC+2B1I9
cbaQhoQdP2fpV0QwxkPVEc4xeqHf3wMcm9pKZ2m+8tzakaO8ZLz3Nt6S6N+vjrM4z6OgAakFLKRL
yqOocYaj6ZHZWxETLqS0zVeRioMv63orS6OnRl8nbfUzhThlypv4pnFgzxoTJ/RRB1AVlyOSpNSK
ofxSgwWSENPSjO/7n4r+7j1LTKgoc3ktFQXNv0RZHFFJnTVsfGOY3X0zvM/DRAsyTVBBDOEQ8uyI
yTPw+393Y7ypMV99/8LQxqEXkFbM4cPcv8aACOg8Lte3pGFns1iWFHXRjGXCrBXC93pv+FNQnMpD
FkToQ68+8SnEqwySw+INB5HL7roFgLgOESy3BpqNUFM0cPunYvmjUJY7PSX2LIDKWJG+dsRwhHBy
2trwMZL+QV9TKAMu36ry2MTVKdJESxnmL90cQeinWG6U+BR2skv5e4V1codBDFLK6i/qlqCKB6Uz
b5d5uuk6neMJnCuQJWgxk3xIoMeJe7c3H9cS1IVleBij4ivRciuc1tRLxvK1E3Je8sQ5UyxJRSpP
US036MDRuzd3ki/9iXygqXT/CpIYR3CS3nJ4rGT/0k74dRWztBVmayo9JknwZHGUPDB5OaFgCSBB
O0ffRxSnuCWd+jupLUAC908c52CzMMQmrwRdHXBTZprwaKiRo4ltYnWEN+XLOdkqE6raLMEXXdA5
05RXVQ9UtGr3F8JJ1FQmQhVhWpflikaCmkiurqTHZM79NTFtI4ndLoaetDg5+ya3JgXeHTUmXEUy
aeeiQgLVO6ItupIVudlt7YqYFACZLCen2ZrPgf6sLKmaLqs6YXXFummYwnbEe8KCFyAq8TkG0qcY
0EMLI+hwkDgCzmm9FwurvuWhHbfzuCvjzPeTSJYRAz1wx/hCGR0LN7+HfyIxVYCIpypPJWAqPMa5
Lcz/uyUzH9WoGkVUE1ynRUusUnCyFt0M/SUdXD35qhGn0r6U6beh5wSBTWeFHIshaaahSSzCr2/z
SBJq5N+F7sjxmUAPd99zNoPMlQH6A66uoTgcFVOM0UCpOkxSmV48Ps/9BwMA7n07223+K0P0+F8Z
6sZ6FKcSx25RhcwBFv4gL/JdIq0WWcbjnJbHOo/PeRQFGD7mHI/N0HJlm3EZmc7RlIuBt4z8EMu9
lWg3y8wrATcTrisjjIfocZZ1cofhVbNKb8USjTWlXKxeAO5+Hp/khQfn4y2KOfKjlodru9J7STS9
tO7vSF/ZUDH5sP/heB7IFDDiJIhRYQL7Vo0YcdGGL2kd8jAG212jy96xvdckjcQOLzO0hy15NKCY
d21AcN1gECQwHZEH0ebsHUstseZLG9cS3hpK+UPcx1bal5bCK/22ux9Xq5IZlxfqtTQ7HN7eA+nf
I8iInfBGfUwOq12cRVzhGHsROY1ErlGm+ZGDvEHOTSyteCa4DegUXuFLvno2MYWHJpmTP/GO13bD
5WqhTBBJ1RXMOyOeyIGOdKn+cjMd0HB51HwMatqgnMrtUeMsdIusAxH5V2jUmYDSTHXeTCpKDoD7
we+be3hyJxBGX4PMno+LBEpwxW7uye3oUsSSduBmLJyjoTNhpSXdqIg5vm9Un5TyPPFAUZyIojMR
pVqXUsomlIidaZzXbP2wmKq7zM1J7LugWZTo78KkzkQUs2jTIR9o6icY1jhHz/kQndHG55jhbRsb
UVSllE3KIWfGo2c2wmtfGw9/ErRMwII1Iisa2+Ys0jmRQIOJDmB8EtantuRq2202DKSLBeZsV/qS
JLUJC9obu5v2aQwS8Ggpx+EAZs07XrdgO2BdzDGnehbImKw69qxuHsvqVgL/YyF/3d+07RxHllUN
PJK6ZBjMh4nyqUnEDCdqOlJ4eOQW9uprRzWATJW1b2vTBy6mWFTZUgzKXOboHo2mr0ivQvR9/9/f
DklXBpjXtbZe4Rci1iL6A+D2pZcNjnY3eBR4NUCutf+zHuaVRcYjSiGRG4zrAnw13hvhcTaf95e0
WYde/fuMCyjjXIAhE9GAwnE7fwxoK7bweFyCm552ZYZ+uas8bY3KLuymGFWn9BK3rlzdRgaPZYxu
xfu2hA6A70W5hFkKdNkFyC1D440iMSk1YuyEDrS2PICKAl7q/rurvTfGLKiB/igyJCiUTdX3Zqis
vOClL79/mfcWmJso1WOSmiN0LuODcZSC/kRZHmWA5Pcd4Pcv894Mc91A9kRLR4JdmwvRHaXJz4zZ
6UnJMbORqb+3w1w7XZxL4aKDvVEqa2v6AcjYQuw6Qhf50Seks/OF5w+/V8zvLTIXT4exbSOlrHOU
qp/OuVc+2PsOrXv3QkfmapuceQhduog9F2Ri3ZplaPDlaL9hTuw8RL0v17O3Gt48moclnDn3EWeB
bIe+LAw9mcCR7sjR9y6Dx4eNPb0UumArIHlUeEQMHIdke/O9WGaTWcLc/15tJsS91ueFCupwO3v4
xvp9FSpIksdVmkNmACC3Oe2grmkn4ksrBPt+vzFr98492OZ8repiPSk4X6qv/pCcDFBT45Dfqy9r
oJ7xgonUdrabxx48gdoB/OW38Zf4e3LPw49xAonCBJI5nWQZFR6ufJA8CsCHzJ/3F8rbTyaO6PEU
LUm14BFCO3Tg0ytA0Zydkjq29+3wFsIEEqgpKJ08anhNyYE0WI+zcNg38PYm/rtnmLKuSaKi64QJ
8KEiVUCpkp+TA8Zz42e3vZVbE3Am8mNyO9uSPfvCIfla/8N7StyOkhfTzFeSG72pZQPdtwg856Zk
geHWlUoO7GQjVaIuebHCfKqwEkESIiJV/knuK53MOwojj08id7z3rcezt5nM51ryvuz6Ahyqk9Cd
uzr2B618gv3IarT22FaNbdTIQifiVVNx1M3hpCblx3aQrSETT1mqZlYsWYOxjpYEQgfwzN4rU+pP
VXUyMBg7KZNdlsWP3IRSaAPWNTSePyqa4GtdeA+CelcuI2fqRL9V5cXNI3JjgNGXZPWxhzLxbILq
1AzvBGl5BB/7l0oxgCo2LSFWfCGfHSVXfKJMGNSNHUVfMrAOKt/iqHvUi/AelMU8FePtM3T5MMzl
1ZNlTYsEvi0X/ii86AZ02cNDFxrOvotvn6GLHebKGsZuKgYRkuBAHQ3KTcybiN3o6MLDiAyUjkiI
JrKPJ1JUinXdoB0+HAeXqjEbTujhPRJqzAKX/mzz0FwZY3JXomUqwbACDg04AMTPoZZaa8n7NDwj
TFBAzIEg84Lrok69GsQlymz1QK3uf5eN94v3+8acf1VQKwgtQP5b6O3eUUAcqnnI/n3xUBOLTqqv
7ujXt2Bt4OVnG51palqXFCJqkqKyBG/9Gs9CY6BI02/NewXtaA8D4Y2lO+VzhLb4I+QD3NDNvP8O
HXpn9y2hu7qHl3SViCFiElCUHkl/6sQfITTq9/d1++P9WttbQLyyMSzyNEAyHu4o3JiFXYg/Il7R
vnl0L9v3diKuTPSjPjZhQ5W0UN3mKAfMxm7Nz1L54e+WwvihqTaIlRToWba1Vda9LUkv0B7nBIiN
nub7r8I4IlTwTMVcMD232CPlf7ey2aLD3qaPEZCvkJ5095e1UfK+N0g/4dX+DaI0qEWH8e7lKNuC
VX88xM4/xc0nSlsWH5WXfXM8h2BuJSGV+kqSAfTrmtcRso9JfRAiHjcJzyWYaA6uqGYyc7iENv/I
McORxKD5ehEwerG/GJ4dJpprkq5MGiVS0OQbc72J3kZPH1Yz5jgFb9OYqqMWjWRsQQvgiKRCZvKo
RBjnlnnJCWc1LJRQSQ2p70Zq5YFyRmFyxaXqA3OgH1TkYAlGpazY5YY/em5+y1Mu55dtuklaIoUt
bYmt/0iQMErc8WTc6GAXSANK2clFINEWzp495tKqxY50U0Lb6xhPpV2E8CzeU260yOPxGPzLbfwr
/L0Nz1+drbURIL/7cyifypJEbh/oN/mr5IonvHTyCAg5biIzoWMKJciS9GhZhM/m+mHS3M543Hd4
XrB4q7muFqQ3itBr3dtsb3mgLfv11H7N0MGk11RtT5/kv4u6MhMvqkII1xwoKwf04VahzCcwVFoQ
QvL2F8bbOiZi6F2X68ICM5r5uq5fy/y48HhWN1sHV37OBIt+iTMtCpHHJNFDq74O4yepPsuyrQs8
ImHuV2LiRahqYZ8KSP1Vvz/kngbkTmYXB7CFeD0YQyKHO5VAgeY7h4rtVCxhNI4tkhtHimdvSfsg
wdRiZM6HUBZ/FLOaWqogH5EMHFEe/WUYZvsW8gzOq1hAVRGv38CWitdM4bBOq7UWvODB+YZs60LR
QKnX9JnmGC3g6eXnVnoCA4ybrDcD4Rw1nikm3ZA6o1z7EZWCWP1o88da/ZJNZ2l4lbjyHhzfZxsU
ep8ryUIzDuCmkrS1FNAD6FyAEM8K/ftV5NBU5IHVhAqL+iSw1bEVOzWGZQbQHbWWHJBz/p33wsjb
QyZ4CMlStZGB1kufe5kwYfDyWAlfVO2DnnDiBz1Rv/u/qRFFlEFdzNJ8YlylyhQFpO5h+rFIRmes
vbwN9NnGyKqtxKpdNzzg07/UDRebTECRC6LFpVZgnvnQPC93xbHyF6Aon6kGRu0PgQLWWUBaOH5J
L5G9lTKxRaS0Wia0rp24NEDt29oz95WMfpYdEyzfpxIvmTIVIO8qCsmV4lORZhYpTDs3Pu1H/Y1X
b5r7/tpCljukEsUoKQvkAvVnzXpjnv1EnsZTio6Gk95R+U4FkYv72E5TjL0FMimImGjgqaCvTG8p
iJuD9Uv6oPgqVC/zW5EDu9o+BJc1MoEElYo0TKaOphrUTw2hdIXFIfrn0mytauKhWf6lfLlYo+5z
dcyFphs1Occx1+5Dn+IAgfA+AUFwg5zHEhzzPwuLvf+ATFSZO6J3qN0hkUYGTxUhvyEmNkbXObMh
PI9kAskkppRPFbovSVeDOmW2jQYIR7l187JzOT7Js0W/59UOivGgh3WNwE+dI8H0RAwBMHAlYByq
dRencqrYGoKMcxRosNhzSSaY1JmQh4KE7KTJZCvOKqeDFDvo4Xrty1r4LR7A9pe5GUYMBVM+pon3
aRa2qcxRlQ0xSrSpPmV4ZeA9nWx6/dW/z3wxbZ4nRa0RkCv9c1L9s4a+EfZONh6H/w63gAsauqqq
JpEBtmPOV5QpcacvKxXhCgTFn9TJCg0jyFbVDhWZw960eYteGWOOl5kADaeqiPm65sXJfaXcqDMn
497+Mpf1MEcqIYmZV6IAeIr5M8B36/JHH/9igvk43So3ozAhwDftYJnpYfmT8eb3X4U5RUNSGoLe
rujnBauXf6OFrOEklQW4+E88cgsQlZXbrWPwQB6bB/jqGzFHKY+0JhpnsNelIfrW3Ue9BoVE+NiM
z/tHiOcLzE2sFZlI4hqFc1bfSd1dnIEQlRP3OCbYlsAsdGqkiMAHi2Aq1zBj2vdelPHEwLfL5MuO
sS2AtS3NeGrwRK3f0s4DlPkOa2TN6HlVnuDoHAffzNWurMnvA6wK2CBZDeyb6utHCnPrPNDMH4dg
//NsX4VXdpjAMMSgKyvNt4y3uivcOahPoZf461F6m64qeGAfzsFly/8xbbV+gCAPQupXVUMez72b
eO7AhAZSZLESjXCHVgvC3rxJhNJC3czZOJ4VJjpoSpsNXY91pEp/MEH7UlbDYSC8TivPDBMhirZO
BS3HYGRVf4PIpN0JRylROJGO69pMMEDfX1sWOthMyx6zAyHzSCBxDjoeJHsSCBGdfa/jOQETFAyU
jFlRIu4V0m0xHUSNk3Bxghtb6KP0KdZ2QK0tkpPc3hP9KMeuGPN0E3hmaBPvOgnqCYGKCzxt7IJY
uxey1l2nD7Muu/vbtf0iezmkbEVfxeNYrCPWI/stwGt4/Ts2B1RR7mT9d378d1cSi0cA4nAJixJR
zmheFdFVyKnPeHj57bTn183K1vJdRyLNpKwDWqSC3ckDjapV9piujM7V+G1/7zgHSKF/v/pGfSbr
pvbG5KF9BrOXta73csJhUeC4Myu0rhezsTYNkpG2eRm7m5g7k7LZuLr6/kwUUKSesiLhMqDEA+OB
6lYuHu3P8vrcvN1iAgGeMZWxjwBWGuLZnTDag8HRYyQmPIw6L+L8PiEo6YkBKIMTEeJOhXgWZwCZ
59IzgR5KEtkzQIYC9XC/M+uTJsmuInA7cpzPxg4QhpmSDusAV5f180KCnjdfvjFK9O4ssc/cQPUI
xaDi2Kr+BNbZNRgNj9zmJ4zy3PysM2PwzfYvuc+DoHK+429zfanYVWuGpYmgIIg+DL1dmZysi7d7
TOKQzqsJFlVUm2s2nBMt9aaeR3bAWwX9CVdn15yKPl+aEU6CiSgRiQIJRa/Res5Vvt2juhwvtszL
53yt2whL0UB3ngB/WnxfzgNxR5vS2vf+EjSflEd9cfZDE28HmRQCpKDIhCgLma53bqvj7UVq/X0T
nBvqt3G9GvNHdY4yPWy+pqiVi9UywS/HHfjd7lFdbSETOJpBMkYpxNOEdE/fq8CmcAvW+JNgExuC
TJh79ObJ5k2v8vyDSSPmTG/DIcGjsDG5yxCAoanmor2oG//WcrgsjCVWayE9GGJkVPs/+Gbihgcl
siiVEaUVib9zX+M2X/6uDDJJhd7rIulSOOPopefBL3wgY46VQ+MFD1vBS/41psggYh1FWggPXI40
r5iDxA9RALSQc6BtRW5PkfPB2Im/ONeqvKabmU+nqP6giX6fcxqJ3DUxQSPtFDLrGWaEqthuD5Ov
Cpb8on1BkxtrQgf/hdeU4i2K/v0qShVGVrSqQZMzebbRMc2sKH8tWuHbXx3l3xSlW7GaqhF7NxSQ
ipxvosiXsketfdo3w1sNk2pk02q2Gu1VFgA9pNLwHHdqsK6Cu2+GE/tYBellWeQQo8qKM8hgKRHS
AwDL3t+ZYKJDI4hSb6CL7eQY+Ew6X+ORJ3HW8Ntgn5zWuTABuisahR1K84m0HaeQ4WX+7DBfLK6S
ua44oT+xmFQlTbnTfEppwBs+5nx5ViB6rldSSxI+yaQcdeXOWM85+Gf3vwnnPmJp09JxqgtJxQAG
4J5HCKSf1aq2G1MJuuXH31liwkAeo4aRNZxKAgpTUK02+aMaupo5c1bEqWXYST1D0QUTqBfcQapH
iXqF3Ov01lLzB8X87+Tu7/JJdiYvFULSGyOg7yDgTPOPjfGyv2fbHvAm46rqusE+NHUpOMjkHu/j
+XKWM78Vbsra/jsTzI0zzpLS6xFKv6T/UE6JVdQvov6wb+NfiovLOpjUtM3B2rVUMEKnJ2kyEjvR
bXZD522nE+EcURpGfk8QLsYYR6tFEzjifkGzG42TqPtSykfVeBD0h0JwVtHVp+f91fE+Ev371XWz
SiWoFQfYG6QALubqg27F4DT+Oyv0IF9ZafR8gHIs2oJtFNmd8iGM/WU2Oc6wHQ0uW8fcNa2WLLQ5
DHZcsHoqlgxkWmEEROa1brfP6MUOk5yKa6LPAkDbVN/V1krJXsTiWOpJoJftMcPL0d/tHXPxgGlT
EKpmAHpw9bvh0CjuxCu+tsEzxq8lsTOGcambSyhh6ygN3E+FpvKkQom0u4+8b623v6Jt4PGVOSYp
jcBdC6gOTtToRcF4nxwXzW4ji9i9K9mVQ2k4uiD/bERWzNnMf6ksLitlIka9CnPcNMjnRtC/3o6J
RUnvUq+kr98KGmGipycWn1CZc8xYdvscWCExJShoxuRLbT6EYCLW6qf9baV+txM6WEr7VBArscK0
qBOTAx7iEkFzIM/cx9/10G14kiq8BTFxQ6rlwqxnPOcbw1MYBWoK7nXu6Mh2tXT5WEzYmM1JkJQZ
KPHRE3NLdlPPdAdPfpmP6Z3hZR9LHr6EtyomhAikKOoqxFlb9NNU5lZenyHU+HfBkCViFRPD6MR+
AUInKq3WPGSNelzjnuPpnIvEZMJGqEZNDk0S2i1qD+hBgPWF3li8Fh/ndsTgy/vQnqr6nBYR8mKw
yq5guIGGpisiI8NcJ8bogOLnRPn9T4Rn9Pf2hLTQZwL5XWeUIKUgZPaUllajcnqwG3RgNDn6n+uZ
IhMnwq5Zypj6t/5l8XvQs8quaIAuCBW7M53XH3HQOcpt71aPNF7x1Ck2rzKqAoa5KfC9s0TvdTVW
tVzR5zrycQWGtn7s08em5MThza28WGGbEX0b90IVwhEVcuil3opBpjx92w9K292wKyPM99ImVauy
FsM5U91ZparY0Dj7TCrteZYTJ9H1o9FrtrxGBwxm+JWWOGVd2UB+34nQSRDbATyGIa9Dt1VqyZi2
k1VDxf/ZzFQp0aWoMmTZ+WF5ju36Y2VDAfFHAjwv4GP3S0B4u7B1Gq8tMu7UZJ06dYDL4YKdEJNx
ICm2JYFyyyl+xhot2RJ8UAHaodtF3HGbrQ99bZ3JYNeEYLMpoLgUAe2KnxfVVg3COZhvL9a/3T9X
X5pZY913IgYKgQGQ/cmFU50GV/GG2+S2DaSj8BSdVzeBiNAIbj3F6tyJ1wDdDkVXP4BZJiDaWQra
btCfu7RrmLjVk3LXOd2hv408HlZ1O5O4ssZk6nJkmuNQ9ShvDpRzrvJLr/JbKIrqN1TgWoSqaPNH
we/KJv3QV3l0K9S10HUoqcQUXbxYB0OU4aKg5wQG7k4yF68Myv9yNjEWQUmGMGXuGQroz/W3B9zp
tL7sx4it4yhdrYq5dcdGBH9kjeK6XO+K5KwTDoCIE03Z7hBkkEdB7QSqSViUVhGVZ8lsgl4I7Szj
KZ5vHbXrtTDXbot2Wi+ACw6S2bemfMhxFtLH/e3imGAbRe3ca4uQQM6qm4M2u6WSSdnnfROcL8L2
idI+X+NaMP8L4HX7Oevy1dkGUVwljQJ5cdSE/yx2f0MVh2OH3LW9JZ4RGg/ZWUY8NIjlZF/3V8fb
QCZOGFACXPMCNW8Yg8xfNn0SQggnXzmlPO8U6UyEIDXIs9YSt/gb5NUuvQZQiDKowCxVcpmleIui
f78KDZERtmHawBkSRQ+0sUGIEJ+NSudEec5ZYptGfdi0uSngCSiqn5v5gQigrS+duDesv/tGTEwQ
gFFWIhX96bA4EcNKu8me04SzmO1+6JUPMqV8VMWC0ouIPD8p+JFQvsn2KW7pcyvPzfLsyhYTGXRF
TBZFgr9TLbD1JvsQ2+REh1TQRMQsUYHRQzCu3+c2udG+7W/mVvZxFZQIk6NLJUY3Fgmb2UPzru3v
qu5pBDmsmtb2mvphndiJftg3yYkghEn7iLG0Knh+MPUuLz8wtf0wqIqzb4K6wE6+QZh8ox0SXFEt
6t2yeKoGqHRpidXkt0Rws+aP+rKXj8eyNCyxCtK2FhmUqX2Nob2UKVa9fDXJ53XkIeV5y2KihprJ
0CkacML05SBIH6RlAXXuKTNuZS4IkWeKiRkdCDPbqUQzhMSD0/TPo/g6GU/iJFktrznBiRuEySgq
HfwFYouXB1n7rOpnVe5AuXDfZBx+HF4Syg6l5B0acmsCO1B4f+oTK7+tnfJAZX4KP0F/SbgTD91N
GNDZPToqwsvQeEeNiShrNU9LN6Mcptg3KaASXToKYd4EM88M/ftVtNfVTCmUClM+TRZb6o+5ymx1
CMb1HoN8I4GGG4+pl3Oe2fmUcqy1tckpuqW6C8lNFf8J/sPUiSYbpqroby3DqwXVYW9Ua0WAXmhf
V/lR5k7l/0sherHAfJkIWPZRSgDAniBtcUDUMKz+k+6o91RCrff7u9gt7daLn/aj1HYn4WplzKeS
8ORflDNKv9lTvNJZTyO0plQoqmp3PxUiclu4aTC/FLvC+c/85NeiWTDzKqTqMkmIW7PwMAw3Mogd
9PLUN0dpaD2t+UcwOEnPdhpyMcjE/bLLaq3HLBOo3b5Oa/wxGWK7mBqOlX8pvi5mmNhfjUs09Xhc
AkCkPCRB+VGLLFrrxXdxkB6hWnL+Q+aPy4dkB5s1Vc3bocN7mWQcpyHys+bFkHnooe04eVkYE/2r
ctWmWEbLMywiK5e/yuXrSEQbAgic25Pnl+xYsyRG7bBoeG+m2SmdWkoaC1O6n9bTQbDVR9Uy8B+d
pyu/TxhJK3m51yYK8Wo7mRuhrbRhzjM08ppydSHAcB/1ehDijUtKjMwWIXupjuNBE+JjN4fu/qF8
A+OxuQNYwMHcaEA9G3zR7+NnHKpGPEkIBuoIDJPefK+K6WOTmJZSkYe2y4Jurp2l02xwKvhgerzT
jezzVE7BWPTeiP6mUSyBIUS3iSw9Vk0brG3hKkl/LIrZTyLT67reSyrDNofoSSzUYy+sXtvqlqyA
8Xuepe9t+72TcsiR6tIPXew+Rkvs9gn6M3U53qFVdJPPpu7vL3vzned62cyeF2EORssUjS8hkI9J
kHvhY/yVkgcrtmy1vvphPXMs0oO4t9E0BbmK62k6p6tYwZ/BlvOjPQw+FNhDOzlQDrLIgTTrvr2t
8HO9QCbI62Uc63GNJBvisSqJ3aa4LeSW57oKZ1FMSNeTMB/nHlaWh/6NNtg4xFCR/UF8KiEjnaOv
+6varCSvlsW+z5EuFNdm1v5Xp0ig5XaILWkW8cESHuSSxzG4VaxcG2TCeKaRqQH+AGmUrx5Lp8FY
Ix0nyiBdM3gmjIKT2WsCOfgTTrJrw0xgl0cMUxoV8ozeeJrTx1R+XHiEDlu507UJ+nWvXJIsOpHH
CI/RUneI9GPSeWk0Wop5tzR+uwxWnj3v7+ZW7nRtkInpdZyVYd1gM+tS88XBuMlMHsfWJk7t2gYT
0OaFqNNQgaSxc2dHchIQ/0VPPeaJVK/w8J7/J6wA1/aYSBKlcl5ViOHOHJ0K5ZBHfjE/QubYygpO
Sr9ZpF+bYkJIu4qlhkSGjiuEPsU9S8SqgVjXIf6IW2L/W70VCDsBi32dq7olLwywR2NioXoO9fop
SpvU6o0SHdAC3bwcqH9VG491pLpGkjmqWHroICRWrT9RjVRVmj4kseHUA/GKNLZLQ34Y/x9p37Uj
N7Js+0UE6M0rbVW19916IdStEb33/Pq7srWPqpSiKu5oHjb2AAIqOpmR4WMtVXtIc/MJTDb+JHbP
YxXhF5tdCeh7eTWCQbIny7hMMlxXX9kIhoPV0DRnkbJXLRZzjE2s/yhCeplUd30O6BGw8cZL6ogx
8OjiBAww0vuqrhfTGHrjihlwq382otjJ+5foXs3Nh6YyA7Sgv4jt+BzL1fsML1sZTy0qx4tkGfaY
mzex3jtWqbuapj2FseiuXe9K2bpbsAMnVJjdMjr9stbmF71K32tBehva9J9kWN9MswAP90CYoK3c
9LRnwT2apFXKcJEQbdXYAza9CtTN5mWcPaTT2/kb33YZx2YQ93KmarbMWKmBcTU+pOZOHx5DkfKC
zFz+rlRHGdxrAe14nBszMBD/D/U9OvQYNShRZ6Lm7v7g44+yuOcSIffrqx4fbnIWR3ZiPJgiYIiL
ikdP+W2OcpxeE+dwwd3SlHkFaQw/NfskGAEt7DUmf/3FB1lqkHqRL93WVD76B4N3PCbng2Ul0/VG
RCiz3GHcHbRqsQsw+zuMCQDvJSHzeuqz8i5YkpqwbxkJGSvfmd+ZHWpfEkdHyOiAkAPMZy0FLLDt
N34e0eKcsNYC6KJX4TfG+ftYX6QUjTTxxCzO1/aTUGsR2LFdXb6a4tew+lIrj2F3odR/s0ByoiX8
+EubyfIESDzVrTNtX8yho2fzDtaNMN7UB+NsxqDXxlzOqIroQM+Y4R/ql/O2ghLA2QqtAdBeH0EJ
8lC3NWzDpIlOpLaUCM5UFOXQzpWFJX6jvRL7oCBzAHarZ2yRxdsHrUxqof0E4pB8HV0X9Q3Tfy4b
17Bcsku6fZyfiRY/hjKLoaUJDCRmfQCpaZPbDEAr8gSn+tDh9dz2GlMi7vlb2rbo/5OJyIErd1sJ
GNHWCDIxSe0rZu6Uc+uXKgU9tllROtFqjdMGMMROTVOg5cIyaB395vmSwWeOTrVn+JXxjhGXUPZd
Ju6Pn9yfw9aETYDUzhs+sdzqS9mJLmJnvsh7BEadO3osKWh2+o4lJCXSuvPfl7AbPI161IxLCZJJ
aE3/1ZyvhnoBkc+zNd1UdKq1fZc/bSDfuw2LrJdrGcGfsIuupcEOQdkeeaZrWM56lz1ia3EXOhM1
r7qttUepnHPJ9CifCwlZaxZeK+kDAHzPf8E/JHQ/BfA93HmYhljNMBXDYNyx9e0rhZ1fMB+97EDh
Q0XrxFfk+7koe2aoOYAzu047Rxxu9KRwsomI2CghnDtpp9ksxBEfbZHvZMl0lPlx7olgjfxwXPJm
gU4tBYorc8OzKzulGx2SIAdyYuUmPrkpu53oH6+J6clJqjgxlDUFJJqfEyUyhr9yEVOqgws2CTdx
jf1CvCxC7/jx/6GuhyHSMRg7xVdA97GjUbYJzaNEcP4lMoupK2JsQXaYzim8KlB79yNzWDpVB+lV
egWqxPMit2sJx4/IORwga0vL3CE1TaIrtGZsdZjcqemdWqvtFiGwuTjnBVJBKc/OU4VIgloBJhL1
NfSAGMhV+y5do17SCQAiYFgU8UEG5Z4DMBQqaqOeAWc7tDjNC2nEGFQk3szWW6N/09M74oBbtdMT
z8M3dMfemDuhZE/tMAMwNznIt0bA8mHK22xOaZxK4mLQNKmmsi1xmt417Hhf782vmNPw611zCVyh
1+YShOWH5kW++jsn/lNr+O6upKbgDdQxZZ/MT4J6keqo0uzOf0bCj/FN3alc/kd+XtUIF3tP73JX
Ld7U4moWEuIRsGd1JuoyOEsCWCkMFjPEJHNe7bG/QCfBHoT3siW4jCk5TDtPLJakj2KoCsg05w6Y
TMqDnr+hvA6lJM5DaDnfzzW6EoQWEmKsdAyDAQt9c9wGK01FTlhgvp+L6YE5TnKcRzxofob2bX+R
YzOhtJm2a7fUpAR1LC6dVWLd6kc2lLSu/iJHTpV/GYyBsE+ECTY4C2H2oThIOWAR4upqSZ90igmT
OATfq82GVkxUGalxkbsR+N0AL5wQ7VrKD/NlMmGVlCjKMFPXu5+Q3U71ZHmzE902fh7I9+cfKnEg
PokwF1WuugGJ8IzljLrTb+TwPVUiotB4XorKpw1yWQqKtKCkac23euTn872k/KcQSeWH18NqrFUd
O8UuTHcUJXbU7cF2QzzNzc7e0War/Oy60VvZ2i0wncrD6sPheclhLeweQHqTH7vqXrljIFPDRf3a
eWCM/E+XpYrsRZ9YINQ4pWkcMRcrKOFtaiQu8vw9KFuJR0RooCpyFlXDAxJ1VNQxf4tOFkBI7X4X
XbJEVgQmnU2hLm4/WkPUQReimQCu4Y7Vg7NsDNmuaeeX5a2pEtr3h4LWUQB3nnadpgHdxR8g+NEO
qOAz2KRzWwskR7oqA+vb+UdFHYg9h5N7koexTjoFuy7t7CeWq+UP539/+zkdz8MFmmaPBQZQR4EN
tbMxFGOXWbCIX8/LoM7AhZZzInfWUMM7qOve0h8HjbiU7QjheAbOHbSVoSoJg3gWCtFeTMuOrK+Z
+CJaj6VCIQ1se+6jLM4rYFPeUJYVbSn0ZgMwBLC9NHcEfNroSQGjA2LI8A1hx9mP/h6W/BTKQ1uN
STIpMxuXmn22JdTvfuztUF297RTgKIaLIruhrNW1hcfTUhCQapfNMvq9NtrAVnPHtSBMAyVN/lWz
Y7XHHuiMrC2ZBxt7mWqD4cq1tQdQXo8vBnVz1DfkLEPYRYbeZgiR5Wi2M8nwljG3Y8EMBuyHLtab
HB5Swzuv+IRi8phXop7GssbC8ra+GpW9sd5G8bemuqnIUsgfCt/Hu+PsRG+JYycNCInSveRnhT0F
bIxZr7EQMHoKsnxU2yl0Cup4nO1YugIk1AxJZC6vwBtrZx0a+rtI883l4/yH/EOueDweZ0JiIe0a
U4E/7kEHL7mSHd+El9Hhw4zBimvaEbDjMaz9mFNeepM7UBZ/CubxopJ6xlKQignZ8ArjaKBCjPbA
hMUUGMU9RxhiHjfKHKppWSdMedbqh1VeGcqrXL0SX5E9qTN2hEeIytTaSJcBr1m96jDmwRAm4xft
yydN5cvfpYbHL8c9uEiqu3rUFmhHdA/2Iil+7ErC8JO3w3njRbMEcWTQ7eIqPEkxdkGbHgnwmNwP
0+hpon6Z6rlmL2l7QK6/P/85CQPGI0jFglZGqwb1V7qDVh9UxYt0v6xf4jpYF7KMzT7XubvjH5sW
jZooI7puPBNzHk1g3SvXCOw9VhECFji13PiHuvnx/rgnF+qY+Epi1HRbf31dgsXpvsboQ4Su/C1C
Udvtr9lcyUrEO4R/VdlHP4l3whG7OVOEY2ZgF492ZTg7Yb2rIwr+kohJftvd7NoCLQ+MJg5G8VaM
iOOMnNJO4knzm5uFIUwx5tHZAiNO8jCDU2/AZh8M8gROZeHbdCFcUKOkxLk0zoevs1xP3cC2qIQb
wXxsM6qkQBh9Hj6qbMU0sjqUFJo6dBVZsVfpUC4f5nRBezXqMJwJSZNCkEDIiDJyfKXVgdxQBX7i
UWnsDzjRNssa2lAK0WWrX42HGu3pCk5zjmwpqPaS15MEo5s8koosqmCfw8KwyZeOBbWJKwy/s0aJ
fogBaSBdNgFAs6371hMCVh2sA/M6v6ouwuu/yc9PZXMWJAZfDXaJKwgTyv049IEEjpcq74mgZ+sF
n4rh7EZs9qKg90jQOwl28Fke7/L2WQmpXY8t3TgVwxmK1cqUeVAAJmliKV9XMhscsc55A0+dhIv1
cU3lmue4rKxabFN96BZ5twC/Jmp0ohiwGb6dnIYvFfd6LMdig5JDglkkLEJUQXTFbG3oR1jGbW5R
vd2dP9yWcTqVyBmKaAJz12yi/BTmuz57TS1ML8fEsSgZfIgvWslaqwgBZNTvxzh2BfVREkfimn7X
BFMWTwi+2V9x8ohzSZrMdEJKni8gU2lFD8M1hIjfNeFXEdzTaYul7oCEgjRIv5ebAiAau07/p02p
JsyGHvwqiHs8ebyshZigtaTZrypmfxuncjInCdiucnUTuRQ2F/XtuFdUatGSCYw5N52HnR51N2pB
0ZVvTAb+eibuGbWybKRihkVOETR+LISI/faz553cUDHnZ33n1yjpVNZvOBdlMU5qpiKFzV/ZxgEq
q555+CTgdrCy2u56r9nHXxmBYHtlXsQorPU+hWC6USNif4RmmrDxIv6Du8SmthZpnkAt2Xkgtney
u9i1nPS52bcgImteyEjtd5f8qzzuEkc1bAG/ghxlcqA0WBJA/RCm4zL5X50tDZYg8f89aPSvUrlr
VbXUKpQCIK1FdCXoXwblOcnv/q2N+kUE339v+34oBx08oGn4juHJEOD78uCel0HdFt91XyIgT0xD
ynDQu6+feJiOFOh2aPfQEcGlhqw+Ob9+V9Gf2sFvVEcmFhaEDNrBUlk2Z5N8Ke6qqyaIVDv3Bawc
hTXa1+NhdUS38C2UhnclG1zzG7DkePGl6WU3Axk4blRq2ce2FFkDj6ep85smRlNihjX9BL8YXcSr
6NnX6OGgCO0mN1SpadugHoVxBrUzc22WwwmeATCKSXNpwGSDncpuk2/E9f6e8/56LO4xmiAkLswK
YPrrTe8ySA/9rXF1G3hgeyTxhDJtv8TjsbiXOM+qVfUaFLYaDadeQnsy3mWkhs2jNBOx6+++9ddz
cc/Pki3TCAt4CqNv7CQv7FgOYokoPG4sav4iha889kiu235AgMwgx8AV5qcPwr1ykbr1BQgPUfeW
FkxWpp412c2LdQtLc3/+/ohj8gx6mYYNoE6EVkYIITIkolpn1+TwAyWFC1S6eKz7ZUKuW2UvVgU6
x+ReJRmoCJ3nUfb1NayXhh1lqOIgNoq9kGOpB+MVvSj+6+Du12tjbv8kJFKaug4NA0qfZPnVWFU7
PRW8QaGSaOqzsX8/EaNrs5arOhvKXsa7cFQPqibfNhqo184rAfGseKx9kDQalZibmMACXrbiL6Cx
HfSPcHrOAb55XtQf3MHPJ6xw9iJuQ0WMIuScKaZSYDBQhth/KLpbIQLDMpknEqMAG0uSv94VbzM6
sZwFEUU5hm4gekMAUgTGyZIE0aWm2bM3X2c+uUGxeXWKDNZPVTd0i5/1HcDELoHpCOWkuHC1KHaB
aOyE4+yd/5yUGE4RAWWbZ2M2I8uov6coESft29RTaQb7kd886slZODXscjEbmgKvN1wNJzaWJzUc
v54/x6YGYuHZwvizpOE/ftV0y2zn0CwabCOVlT3CIUuVHS5+Msd2SnXtt49zlMUZo7hTAFnUopQf
1RewEolB1KW2jfrJYZRfDxNnTa1GNeajgcD0XLrJXb+bdwA4X68nX3Ewl+92ux4l7jgYX0tH3lEg
G9tKcTwgpxSRMPY5hrQBGFg/lpgHTC7bLDh/X9tJx8kZOZ2oekGAuUVMHF3P7mfScVMj6cC08QsF
rrdp109EcbHMME5m3epYilei60wenRn7kmXyrTSfz5+JefTf1fz42XjLFOdzKyrwxWyJQ4F9mEAH
0gbUcShV5+xRVqcM/x6vqcGybLbeVGsEJuDQY4TAA3EkStX5ICZSh1xvMKNsrLVXZetlIqn781+N
EMFXVsJGVsqlsOB1O8lL5PUWS2JP50UQ+syjqICb3FSKGgWIYfqiskbmZK8Z0XjeGBeBmzhq2W+T
dvDmo2WgAzY5ZtDNbu1LF+nDDwL0wR1B3QV01sC4rW5zT3j7uyT+RDxnM8rKbBXDwHsybpjytReY
eEh3bRB67vmPSagfP4IXroKEnhtmrtf4aQQKHZgkpAVkXrnXxBLh7KmL44yEOilWlMgJ4hdM+NRP
K/CEGkI3KPXjjEOmq2I1pCh+tK38tUcdu9EosKeN6c9fVYMzDHmiCMPIMO6km3qPPOqufQCn4N56
iq9ZYxSMUS+Y43Us999zcfwqmDMVOsaUVWNBECH2uV12D1bxz1wTnnc7IDvRPM5GFGJslKm4oI94
MwOIWLmAt3Lq3eAyxtHEpxAXCJ3gx/LWQRvyOZRYzXK+acwyqMR4r68J4YQJY86DW46GNJvWCh/8
A4EmgzHHJgoJ/EqdhoslOlnuM2lF3KJFF0MKgPcvmVkSr2i7cnC8IZOzDdnQW4M+wGN8YmahogFo
0AvkwHt9N+1IS7R5JFURdVQpgLvKb0aFepYYzYx4Ob7sPMmXveYKlRPLMQLjoIFeOg3wPyIB2T7i
iVBO09tkTrqkQdcLnc9nBsMx7uRvnSsEhR/fFS/nTSCzCb85+hNhnMZrmRBGes0ubYqR7YI/uLWa
IOm1ys7KnlBE4mgSP1A59SBKw1jwj/0o6RIzevv8YnQwFOAbqU1VSM7fnsTPVgpLXaGni+A2q4I6
9kGCNM3Ebt5Gkw1m6ef3k/jJyjQx2jiTo09YhAA0gIud7IYrZhJ723pa/AgwGspB8uanktxq23zX
J7K5t1CNSpmGxoi7y7sbAI/aljLfJK3xkgxdsBTxQVMG26iV3XmV2baSJ3KZHzpJxcXw/15F5yX3
KwZkooN032M4RnHmq+ni33ePfv3E7JpPxI3tmnSgHAbCSoi9q6equ5IojgX2pP78CiSR85yRNgqJ
WLMNSGM3qQ3g1V7MzJuNR0Xxc5CFEx+QUkzOiRbtYhqzAKVhabhgow33YEQ2xvNBQWcEAKNypnfs
fCUUFBkll7MsudZODAoF5iwd7GYED7BROAC4IMIqSgxnU1ACGEyNbWSl2eWgQD1Evxv++W/f8HNc
51QrwJzcJyOs5GrhI8rPks3ASMRb7Y4xZ6UHgO6QbQhK8z8zwROhOYMZz1i63L7We8kdrqLDem0C
L6zxse99Q8UH29GWpiDaVSTRkHkLVvWlaBUy26nYt5fxN4aImrrhtzF1gI7trM+ynd1MF90u8rXH
8993M5Y8kcw583AJRww9I5aMuq+iChwiav1lM/Y+EcAZr7XMh1KUsYAo1W96fJFUX8XhYVj3MZXN
bGrjiSDOWg1WCdj0EP1UkDzYaEXYq3IQSRTU7SLAiRj2Z5yohjnpsjGNeNM/MmZzPyNNYiFx4lK7
mxvjUrCIJ7I4czXWUz4JBaYrxGDw2sdsV3jry7jr3BmzUkAOd8MebG5UN2kzVDiRylktqxcLQ4/B
SFwsN50Q2Vok203qa91IBHmUIM5MDV1UyasOra9aP633xvQxGhfZTE0XUYrBmSmwLtTKBARWd2kU
W7K+lKLoWsX7+Xe0HfIcvxpvp8SoiIolBIfvMLZAUDF8YVocCXzOmhjuxELBlEd5IbZ50ABk05Sa
f2pjIqgLKH3hzRY4ILHry2D9zSsT29IzyAsyoGNYjnLHjBesiLtcxESwR1iQzw9z8iCssR1jacGk
vGmkOUDNKrsbDaocuxkCnXxdzoo0YSqM0QyPhulx9NtYaqP6MkrnxC2ymutvAcKJHM6IpFVaKMoA
a9UASL67Lh/CSw0FvuYhcnMq/qdkcZYkrssaYHRYk4j3q696607cM/gARtBI5RrEE/hUnJM7Ssp+
Crsc+U2Y6/ayiEGXaI6gz0TESInhLIcmjmM6STDBq1A5Wj55sZRepFP9fP6WKDGc3Vgja2oiGaeZ
lKACbGCjPOlK4p4XQj5ozmxk5WqZigo8d7bnJjvArjgYnoq4rfSEPZWBbg+ZHBXvs1R3ckNrE2t1
xpJBvXZ+gDLOO3kPsKgb7PDtGJxXeV3sdZ/tMOs+WwgxapucMiHe8meV/+SvQJVCEVcN6j++tnvh
HdC5jnxjBQnm0yu/RGGuIzrO28NJJ+fm4g8xKrEkPuEuGXqZiq8MTKrM0YEPovvACfSFS3J9jLAl
/D7XIgB6sklMVlpY/XGffakOgLbSHO06VEDI+oOTA3vBi22ltih5UUe9fGatzlgZmbMyi1zpZbgC
vzpa7HqP/5vtETO82YgJkQhVtYg0AISr5Qcxqtzo1JgNzk9R+DG0slMnzZOhKdf9VBGQV8TrlNmf
cqJDookCQxfCrPXh17ou3C58agfKoG0rKgA8FXB7a5rOPc4WxA7pxBqcAy6sesorqkK4Hbb+FMCX
+JvcqLVBxn4Z00vzWXuvnvRbCzDSoquB/AfKeZW4yuR0FI4lcTK+8N8DslSsepxs1K+64bHBrM55
w7atCseTcS8uTZOumkX4axGVQqw82ksU3Y7z18UyicdNHYVz2hVW/AWdIQCV2v1slLZEBV3bL/l4
FO4dWWOstKaOedN4jG/Wob6SZt2Vw2GnmspValYHkKTY5dD7578gdS72Ak40PJrluAbCMQZrF9m1
8sqVIokwEZT6cY8o6rGSbCUovydVYg/mRTXumq5xu9quByoMp47Dee21Nv5X6hfa/sHK5C9C3Xn/
7YtxHruJBiCoTQiOrbDel1PlaTqJN7ttd47KwJmEecSIOMgSkbPDX2s+ZuAOjPN6BsZtyMbdAtOh
Js7+4L1+yuQL+0pcSXm6oOvcumEQXUjoeVvO7EhOf5Hth728qydCMUiRLKo8UT7JNAYT6wVYofkA
YGT4JbtWHcmed9NbLgUiCqyJTx2TsBgmZzHUsFhAH8zytP69zSWUH4NKfx7D7+eVhBLDmQspCZO2
SyFmwIKJaniAfKyTnVlQI/iEopic1RizWm+yClm1Wn4vw8GexBLISMRhtusEuggGN0ztKhY/8zNb
4rTMNTKWCfGcAXUM9z+AH2mwos0HfCKKe12Dkfdq37IPp70ond8Yd+cvZvv3Fd3UZAUD6SJn79Qy
zCWM9mDOQXsMw68SORH4O6gN6hz6UQDTjBOdngHw0Gc/+tCjm+zGy8JLb8adiqh3eZOCH5Cvy07r
XfU6d6h6x6atPZHO2b9iGeZpylhslCH86p8a4b7TZduYM7sg60ebyncijLur3Iw7OWatwF68DJfX
NTmE6/v569quXp7I4CxhnmdTvlTQh+kwf3yuZF4VWCr3jTsGmmaBW9o/L5FQEL72UQ+JIA0qa/c0
r216A2ST87+/bfSOJ+ILG0Uea03IsqPlkFsImVUPbZ698RQFw0e3zw+WS4E+UB+RL2ss6zoArhKx
xeyjIWi6jPwZWKqoqgBYuQ2aakdC00PLf8sKTg7J2T/sKA5TWcJJVtqyA7lmoMwkDTz7jXMyONuX
rXoDTPvP2VvJT3ZwWDaWW3P7B8GbXtgyMWPC9PmcQM52iFqEffUM22gmECBT4z6b7xCrzflLnh/i
aX9eT4iXzJc5Bqk3hdGMVBc8jwjKMGCZtHYnFUivcnStAEtCxNKklnC2o6+aelhgNN38Uj+wFavM
GXydkSfYqZeQaRxhPT77CCeGUp6lpFBbOBWxvNUtjFAl9ji/nf+I21XEEz3kzEdV9WFt5ArrWq1+
cS3YbKc7ORj3od8kOFrORnTuySlZwojwFZCuKcNmYtgNYlrupBw4odX4eP5oxOfjyxtpHBuxUeFk
Y3E3LvfD6OSjSKkEi4bOaPwniufJHTVhbc1m/jlSx1hf0hv5TbsaUM6og+pdvv9vJ+JshpZoIDnQ
MP89WZ4oP0T6vvgLeJpfvDNfrTBGaWmKEtZ9ReE6qP0V8A/26GitLaHpzaoVlEem7okzGmtag3Bo
nJFgdX43vQ3VTZ1+/LcPx4UcIrZzirjELYX9ZZq9iqpTZf8tbJJ529ApRlWnYGsU4nrXMzkiFZlT
b4aLJiTMUYr9DL+YKou96OZODGfiFNRdcNZg0de6BBE9VrJ0v1lfwzHIe6Jvwb71mRfDL4TE1lwI
aY6ycQzQXmNlpGfWEigxtZhIHIXf+7DK3mrKjB1F+iIWgKPMLmMpcs4r1vbs/dF8Ksw+nLx/qVO0
OYrYtAb6xNmzfgBAOQtW7jSEDmziH9vY3nmZhBrwWyCjrGdCMiBWaYTGVjDrr3XP5yX8IZ35GaLz
sDNDPYuSNTLPc1gx+1xkQKhKMB/V+OoL1VEiYgaFe/6NNa7S2uPhNKgiFr0SiHIH3Sh9M472KypX
pTm/EOcjrDa/DpLrWQeiRDhyUB988t4CiOCa7c+3KEJTVnsDyfkXk8onh2bVxEMxoIk8OcINQ9fB
ltDVAGZo+W0NBIwTqSh+54F4j11S1INL56/qpydKyhmOVtBCs2evWu0qR4jn63AKiVdNKSVnOLIy
jfKSiWjifzTBUyMiTtn+fUOSJeSOos5jeK5VsoaKir04wVyDIdPdupKJAuYftP4og/0NJ285C8tp
rBb0Q1gSzwZ4ooO4Z9DadAfoD6HkURan9apgqLXaYYfT2g1eD1wgwQEYC6atgF3lCPu/GprTj+I4
BwgQj7Q0K/jYbH4KLayn6d8EUH381bM6SuF84DquYzi1CWM/n5HZZx6gXm4HXwhyb9pZj4S07TrC
URqn1XVVtFK1oGif74EWjgKghp7ZtAc4LrHDSCoGp9xhqK6hluABz6oTJXs0VPR2QTvH18P7Vdq3
yUdf37bFTDgXQuf5eqO8ZpNhCpjiVKfcSdbek9KR0nniI/JTxMY6YdiRlZ7jMLQtbXoYEy8DCZ0q
FNezcSEJxp1aNbZcZYTkbbP/8/b4MqOQLObcfCKjC5oNPpZQBSuLYANQx86m234ixFHfkgudi8GS
54rh5UbRd1O8zdN3QhvZD/we1hzPwxsPfewKXYfxiHJ78JJd7SeAr1/v1sVesWNjuUtASNx2YkeJ
nAnJMO4n6APbBj3on+VowRmd5TVyCrd0KANCGSyTsyB1tYJcuIXBGg49W+72zdv0vXMnF3icV5Er
EX1F6r44U9Jn5oqJQ/iTVJIcwwivtGohVIJ9n3M3xtkPGRitygKn4ir9rp8/YuWQjB1hEjdlGKKm
GZJhWaLK1e8HgYEDJAgPTTnQi3tx8a2ImnjaNk8nQpiinPgtbc2MNY+w8JLuq+vCC/fhDvxjGABC
z5K4lu1ywYks7h216SJmaQk0UcUGF8aX0R0vGdefWNv6fsT0WKD66aGRHMoGb+rDiVzueUWTiNFT
Nhjadzs9uY5GonJFXRT3mFZVUsqkkVR3bHf55Hfau0KBHW4/oZMzcE8o1RZVX1A6xRNaffSsgv7C
fEwuJ1fyMl97s3aEgaDOxL0hEz0yRWe5yXQYXVQnAOphMIJkp7erS9AnBZMtkcq4aZVODsm9qrAr
J91qZJYQTZ7osT2H+EW1WQwguNXL+SOyE/z2hA0Fy8dYqTVUkXPMBcYqooGNXHeg9yzVZ2HpbQ0c
yVHfOIKwPy9se0boKI0vfBdFW+m6hiyl88KgdKWL9kW8AWoryuza218Nr58I4yxHXQxC0zbo/JV5
cuhKKP4kYpM3tXOltyVd9Bhf2/kDbr+xn1+TL4L3woIuloEtnDRn6/HFbhLXx/8mgjMfmZ73SqGi
mb6sXtldyxTn47bKH4/AmQlpyKJBToEnAE7V0PquCddGkhM2nVC6z5LAibmtInEqrJzJ6PZa1PjY
+LanEpgr+6UnzC2zCGf0my9xd9NaR8KE/hHInJfwUp+6XVl9WyyFmOqkPhtnKeq8rYS5QX1ML783
UWZb+SEbn89f/R/c1PFuOMtgWZ1Y9wbiFbZ0FV1kB8uTH7I966/8Ha7EyevhDEMtNzEYaZHgy0vi
aMU+rK8igcL3/4Mz/HkivogtGYpoChbQedNLMyg6G6zfuwKTZSX44I0vq1M9tliFb5rg/Jck3ilf
2JZQT8BECipoYYJNxlFwhCkkNqDYXZxRvN/K2uAumIsciwLpci2vB0tAMav3puV+HZ9yEjyFOhBv
Fcwl75TYAlx+XNtzvG+oqjbxjviitpiadWGioOVKgLqJ18tYuWn799miVHwzCTiqHT94Fw49SBnm
CeYNfC2CLf4TeZnTudJ31S/c/w/WtW1ne1RAdu4TUzTIhoK5XiQdzCMNwboD7814YLxgcEmKLf83
M8HXuA1rUtcyxGhAIUy2lumOkB0UkM6eV2/CGMmcnWjKHtxFAtS7nst7jCI8TGWyr3NqMo58vZyN
UIVY10CiibG4QwQoduvG8KXdaH8MbuJYdzU2n2loBOJsfPFblZPMCEVUSFLjQwANuRrdWvHH+e+3
XZM+aiFf+Z5ULUnRh8U1LQCgkZ3wgBD9ut5Vr9bV6qm75AGEhs55oYTB4OvgK1pTzZBixjAsb7Pc
nZLK663rKbkxrf1KQndS0jiDYap6pKQWIhU5ea1BrKEqT6MatBq4XZ+kViTORmkKXw5X6wU/OiPM
TAHDy1bSpkC6qF+sr4vf7FnJdnovepuKACldYf9+8rjnLBwtSWLeJf66ls9y7KXj7vytbaCiozR9
oiqcARGR0svtCp/cutk1w1ZMULPLbwTvQzmU3uxp8F/TTiWSrT9kQj/tFl8RV5dBnwoF1dwpk27S
0Hq0ojGz22H21RmQea3wbRZBm1tGT2Ml3k5D8rpUqp8ozf3581N6xP795BOLQqg0UQo9WqXItqZn
rNY6eeRb3W3TX8whhbNA3ShncWJwTGTo3qARkD8sS2Cmoy2BZvr8mYjwlMebz/R+mLpshllr81tr
mN1GFXx9Bg1VZ3llrj+dF/eZ9ZwJFfgShwbSelms8A3zfXM9YFlHCvL7FLUHqlG0/fUMVbYk2dAM
gwtSFzGftYLh1eV1dSjieFdOq9crGhFdUWI4naj7ujO7mBWxhbvGuIwBOwXYxPMf7XMs/vePdjwL
pwlLP0gZECORJaNYKAeAOvbix/5S9ozX4Tr3sYhx23o6tpGit/xOQgjRozk1XtGtoT9c38+/hC8y
K2PSGfPMPNIeUJJ2/mB40kH3lx11fdtB3lEQl9C2axpNUoTqhywnN0k4fqyN5Z3/rH/I0I8y5F/f
s1aPhWBVKFLGezOQsWQ13eq2aQPFDis01B4vdSDOCbV5FhXWauDLNTuhv5VC6iVTAti/n1gna0ib
LupwNVZ8P+hPxUCY4e2o+Pi12Es4+f0ShqJpV7g1aQiWZrCt4Z+lfZwtyyWuhWnzGW3na8dCbs55
xiqt+pV6mPcdmp/ZU/4u7pXAOjTYbwL0+4XgmmAY+bu6tXE8JGc1wJEmMmyKHwysupOjAGtL1wtg
ymR7ec8dasX6D2nuUSBnP0DZ2E5djI5K7zJWrs6JY1vzGAhq8aDsz39Z6gY5M1KvuSYNMxudWSxv
UOOLMped2Uw9afwrlIHjd+R50XUdhWuMKKL4ZThRmDlNdNkNVLmc0HieCV1vUD4cK2hkNO/C8DAO
RALzh8Dj5+XwVOjNaphhkiOm6j+hcyVbeRE8tgUGeIbDtDOJF0YZJB4ksY9nrUpFJGiMUpO1/T8G
H1MhtmjTIfi24z+ejTMX7aiCp5qRWLXJup+NITD0NpjDKjC05ULMKPNHfkvOfNRInkydZYNykD5+
0n0z+rnGtVDqTb8g2yXMCGFFLC5WHUURfHdoQWEXcrJR9/WVprhGbzYQ2/CiX9OdOKxoe5x/YZRG
cuYjkhdVzFmmMfUfKbZzMqqNTYQbPMFimE6oYHcWBKy7ePgudf5YEFHuH6L8o2ZwZgJl8kqN2duV
g8mTnSEw9/+PtO9qjhtnuv5FrGIOt0yTNIqWZPmGtba8DGDO4K9/D/R85aFh7mA/7YV9oyr2AGh0
NzqcA6DkwHi0MCvOpkiANoHh01DUqbSNo/PLaNg8MpBkSnrbMMw39rxYfswfkzqZbx6WkxRoILxr
3eQ2fWOAkcrb9YO7fhtsHmSDVmXeKAwi0jZllxTfa22HORBXM/xIfr4uSnDLbR4uaCorTbd0FKdY
4wjDdkrC6Ia1ExVhdha1319XGJvnXazJZCNFAo20EnKajOq4EMdrNeHgLIuV/tlp2zzvYkm6pser
i007ffRIAfxIPfQBMlmh44tmkUWnxdkSZykrvWe0uZb0oKvHPHkzenS3jn+3RhIITosFmtcWxtkR
iRhFVSyIvfUdDZxwOGPY84b557byhv11YZuHZcugaQFQFVgDuHXZ8ULTxmTgffIrTb/b8i0FOPR1
GZt2cSWDW0/aqE4sVTJKl6F9ZGgJTPNUIRDcdlppJYczhX1r6bZRo7JnP+egLUy85TV9Lka4z+aG
9TsX31NEOu/XF7epGCuhXDQVxYZTmCksiNxrYdTgsWTOgTb1YRoN/jQ1gr3cvsoreZypbIhZRyaj
z5g8MIpb4bLHNCv44cBV5f6L6FSwPJ7gaczURc8Z8KJ81MKvlsvcaOUBCcB8111kQAK6x0mKoqDN
q31ZJE/xNDS93VtTCoqncPbxfgmdcm+hD1H2ie+8RargEggUlCd86qmmaQ0bm0gO7WHYFbtl1xz0
vYj/bjMYXq2Ke48Rq0wivWfBI/XH2fGGQQbr+zl3WkGddDvEX0liQcPq4WQZSi1pLCg4qzuG7012
/w+hRLSkzehjJYgzH3Heo6KZomspcfY2EPq7XsQbJNo0zng4xEjIwiZ2lvqLbre3U/vNqf7Oiunh
+j0WGEKe0WTWx77JQGjl9+VZT/H2D+NcdHm3dwsQdkDVMlTjI2BdHQtYGshsSHDDrXpPqpuBinBp
RAK4czeNvu8KdhxOvGPoVpmgifYfrM9lBdx5m9k8G+qEBGFyGNA8QQJyNr8wkEhUIp5FAfz2kVyE
cUc/ZnEnSRpq8SXgRawvVrlTe1EtR7gizmkUcmn2qQIh0RlRBEam1Not2bj0TYmeUPopnH/7sibO
XeQ1NXVawF30Tu7KyK0W6XNnh+i70obDdY3efv+sZHGuIjOqImlGWFF9B56gUHosvOKriRbeMqh3
ypuIx+KjmvxH3HKRx1eb9QaseTqFchhovRo86iX3mAHYmUBIqjzbNwLGSWKHGEf3MuKK0nfbhuLX
zvJFZ9pMJB0spO/m5jjI50iCP0z9whIW1bed00UQ+/vqFutGTe1Mx7YuP9hEVVK69evoTb7m1d8k
v3kVnOJmNLjaVc5rmMOUazKBcwKOaABImt28N84OYH8YGs11WYILx1ehM3ToJzVLBtDl0AOjwLmV
PsXpsloNZ0BSJc1H9UNHbMBiAFoHzOKJJQiSROvgDMektHWmULwMYov6bQemoykJGiHbyXbYcFEE
znRMM2k0YISiB+EwHtIjmwvXcLNEXALbGfDVnnE2Q8bQ0wzQQoaKz8anx30bLMD463ei+S3RvnEG
I241aTYUuI+UMIy93J1stNp8DuHjsh6+xlz1stIbDMAhSicvSusbSRZOFgs8IV9iJjaJYiIhbl1+
sMni6lu/p/fl36ab7AuAZjbfRYjG/xBz/dIGvsAMnm+VLKyvEPyGoIkJshCcdgAJRa8DESYuBCfF
j1jlUryAhwFQ+Zb9nGanxfxqiLoJRSK4WCInaqeXEjyV4eys/u8Kbnh4+0/2hp+sGuJFa6gOfVOV
nZZ+0SzfEKWWBF6BH6SiudFbLYGIfNw1vQxt9kvlJhG1aovUjTcFFMB5IMUDLOxU7Nu+/iFpRARd
KloKZwYUGTRVcw6YrqZ5GaY7eeg8pblP+9m/fioie6NxZqDoMllyVORpS+lMh5+DE2j6N225i817
I/ua0ve5+EsgUuBT+ZowHdVIqZgmdAENTI8cx/2yyz+acqNbUau2QLP5gjAh8VI1DeKUcn6iOUjd
tcStKP1vTohnIs+zcaqnETnN0jkQcOCOXloJ3nkCrdO50KAYDbUYGZHTnDY+ev2eRqKKmkm3nRyQ
gC1Zd2Sbn7+RlWG0tBhap5qhpNxMSubr1ghsl2+ReWgHX6lFRdLt47lI5OKrMRnSLE3YGyM6JNnT
Yrpk/nFd39hV+TNSvYjgNq5XigjYBRQa4Jz1aZ8A3AXIskuRAPXVdi1HEl0p9sFrAtlJrmJGza5q
VJThjkbwO3Rec/7A9qMgRABCErA8FRFv2bZqXFbINnklMC+7bKw6ZABG5+AU+94QFI5EO8iFWAOd
+6EB+oOfFtXg1rJ1joz66yjHB3tsjmk2fNO14fn6qYkUgzOyEurydZQjwgeU26MNpE2z7g9tpX2/
Lmbbzl62jrOzar3MeTWh19hQrIPVjU8xRplVWj2owuTGP7w+L7I4U5tJeSl1Gpwso7yp7wkwwnSX
hmo4n8XJPMHC+ArpbCk6SVUTqcPOus0cetfny1lt86Mx1F+v76HgqPg66RwZprowvoy5y4LMTB7K
GpOJtah+IxLDmQrbJkaZlNi+ZDhO4xcHjSoiqrJ/8Ia/joivkC5aAtZOGV2YDDV/PCx7/VAcNOQ9
hXG+aDWckZgqJdMcHflBfacBoWt4ju5VwJ2cjN0SAL6ldLOf2puI4EakFOxHrQzF7FR5VjNwC6W5
y6fOTfRvTve+LJnIBIoEsb+vBNVLhoSujBCJQVguX0hQPKORo0M3K+BpPOmNdaKPqE99LsPDGhE1
vJEcIKD9LpjWcVYqGrY1O8xoIEqD1GVPNTbT9KkH1EUUny3XqkhJbIS0fq5+B4qsm7Q/EmkOr9+t
zY1cCWEJg9VGkmRqSisFMQWdnzvzXpeccJruZTXfX5ez6UJWcrjLpUWWTUuGyqlVX6K6dJtFkG74
2Pk/vOJKAueG1WaQFhk4SH7bl481eRvnJXcN2nhWrPyllIOv90Vo2zSwdBo0Eth2EEX1Zrcrxsxy
lSgu3LTROkxUpUHSDbu5MHbalJ0MR3YjwBHOC7phC8nDOIxb1OQkJ/MhThsgWBqunli72dJ+xqNx
mCjZNYl0rvvxgPvg9iWyZVIRu9aAuUG7yN8MO3VtKw3bBGm7IiqPg4GZ474NxjSr/CRHF7Mjyvxs
779uyrbjgMBS5fS2dPpY7R1cGFUu3QqPyUaUzd3WpF8S+If4nBW5ZNQ4YWkPTOm/O/QCSY/pLj8Z
Dw1gzCS/Q9OTqBF7u9jvXKRy+gvUqEnWF0St2UH2rDB9rMMkzHtXvR8BVbkEKiaEgbX8JIvapDft
60owp9C5WhsVqB8QExnEm2zHM2wcYiPCxNw+t1/2xmB/X93PLB3qdGANXSU0bNk7n2q7Xt0azmKr
/WTHVsmydGDusm4m+7CkgrGu7Z26LIGz1WjUivQhxZMfbLSlhsatH4sIZWc7W7xaBhfNlZrcoH8c
Q8GnMTSP0TF+ZDwj+Z3tW96rfqfdgmYy6L3ORifSIpoCFS2Qi/GiYq6TsoRT70GpUoMJpwxURfCo
ZQu4Zt24+6sAt78edaAjROX7WDlunPo6BfYbupHS1LtuqwXr4WnkbTPJqcUmd8vJAMRc4xr5PrEd
97qU7XD1cmY8R2xm27qcfUxdHdJ9+ZT4P8oXEH98oG4JIQ8F98jkrqudkQr9CghX07/N3eIPu/Qb
wyAZHFQwzFBGL5yolr9dMblYiA/Ttbq6VTtVMwY0P7DF6gPoTRi2GObzWpdiWv3fYIttNy2sRHKa
qCYNLkKHxpLozFhcs9C6bXaS5zx3gC5gYab2prxfP8ZtZfllgD+aolarlCVqau1EMB/apLtRQ3Cp
D0GzRJ+KH36J4ctB6tCoDV4YrB3u3CUvnYj2dJum6LJ1fMWnwKB/VS8whNod9VgpJj72x+I47wlY
25tDckJY6TeAWhY1+gn8Jj98iEBgqJQIEdgsASCWnuX6OTbex+FTKaTVArn4SFabUhpnoFzNTvEK
rt93bZZ2vdwJrD0zRH8aqstBcQ5Lo02DaVQEGppU3HdJ5ZGSPCaZ9XNJACs6ID8yGEC2/1TXxWp1
TE1Xakh71aw0Z2HPnRYlwnE/AYhH3BbELtC11f3hyzSDkhpev52aMDKj5zwiAdKzD8s0HnJl8Iph
Kf3rN2y7GLBaG+fcagIgq57RhuoSOZfRGOSy9pAViq/O6h65J7dp23OzoKXXJn6RRyKO923beTlS
zqr0lm5GzgwNldU4yCzjSCPn9foaNy6BY5jgCjcRJzimwR2f1WKuZoGv8PP2K539eRj9VtlXeEL+
Nznc+REzU+paamS/tvZJ1weV/tjHd2ZUC85swyr+th7uyPqc2o01Q44+wOobduYWTbbXrFKQORPt
G3c0tibLRhObgNHK/pr7vxtQKTNPPduih+/HMC+n+b+tiAtAsrrLFk2yZby428PyFY/f2xKsXfbR
CqMdgwGc3rSH8mXxpL8LH0HWS3s0v4sneDZ0cf0z+NhELoGnmPQaDrDfR8pNLAnQr0Tf594TMSG1
XFFVAbDR0dDPdi/4/laT8G8L4AIRs2va0hlkxafe6AMjJ3CeWJtY/UQnNz1M/nSYkaFpH9TTv4A1
Yh+/cogm5wOmxgSqb2TJ/tBFN3rZ5m5KJK9MySFX58dcHg+KWt/oshzM9rjPq+W2SsDOfv0OCu6G
yY5gZaqrbunyzDAVPwU88ziUR2rYwWTP//+O6LeN5kzKYhsRHWVdRrOhETL4BXJg2CWfoH//TQxn
UfqiBW4IXqC+UiU3o6bfpI11l/R92BPjOExDeH3zNt4Bv4njDEuRzkqjtNg8R32n2hdVl/YL/TYZ
B9uOBDZMdBU42+KYukMbHTdeU5tjPsWHeXIer6/mY/T1T4W0gL4vOwra1rnl5AkpzamF3Y/n2G+W
/ED61I8MdOoX84lUaTgX+kEtURwqtVA13ppGRvjckPu+m/cKlc9FCggKmu9lqfeUqbhT7OkpLUfZ
X+T+rlHjmwZUwF1sozfSds12vmmS8m4xlp09lsdMSQ+OuYT5ZHhKan9XzeKE8MUfMnK4vtAtlHec
22Wh3GYOaUziJsJCGXaB/KI/ZyEuPBL04Ds0PBSSJV8X2eztA7zI5Ey23DRUSkfYsqx+kzHyG/UC
77MpwDZkTXFM2bH5Nsdatbtco4vio1vBla3vUSpinN/et5UIbt+KOJogI0ess0O7t9eWrhQoj8xQ
Ru54pqfsbH25flSbLnUlkd+13FpQt9MUX1eWv3QCvpVaR2ow0x4iLf16XdbWg80xLsJ4d6YQAlTj
Cd4AtOY3urccGi+5Ix7DidFPkVuAsF303hAcGv/sliqz7YBdCZ5IOTnG5nyy01w08StcF+flcqA3
54kDR8OwMaWvVqjtM9+57V02BtO8E7/8+YnyzW9byfk2MtZLY/Q6TIkhux2ScSkGYEqqC7yXQD14
71XPQ1I7CZV9RPrwXqd2eJmy55nsBJohOibOfZFGlWuwx7F4qz6oRzVAVvpOvZefqpvIxfTGbqh8
gcjtpQFOwnI03VZ5PJcpT+amnyQZBJHUU734JN2xHtbRjW+yF8YNqH+XfFHJiF3gPzyAoziyhoYA
0+ArYuViqlE09VinUzzZLR5tXe6nI0LzMr2p7cjL00zQ6fDBgndNJtv7VQQy4zkj9R2TiQYRPZC+
avvIx9TKEzkvD/FO21FAE5PEzXexx8Z1l/tU2HS1lbJ0jNXCuQPWimGauh4/YvK0r/V75y2n4pj4
o9u9LR5N3SaU7gGA5eUoaFFXVFwSbTvThdUWpLOsY9oPhqdb4kCz6bM5ymHb2L6Zah7w488tMQTO
ftsorFbMOXtLmkgcFx8rBgHpIwPfYONjkU8+eKWKN/1VVPbYSjL+tsuc/+hpYWRjAqswee0NkGwx
b1J5yyMD904CQxBybt7Z1QI51+H0qSQTrZBBdHlrdncZ/SK4ocyG/bPimvyEoUITwP/ViG7ICyMT
UpCcSj1giH/MsvyL6goz07w8kC+pioKXpGI63Imp6WgWQ6nLGCBWQhNwKVKQvzLcZhZJxyJ6ia3t
W0vjziqq0qisaYEcra69xc742Pbp9+s7uC0CmQYLI36ybHKXLlKHSEJyUvFRLnCTOt7b+vSJeSOE
QxcZ3NWysqRcImD++wNeeKwope3tgw4amupe3GW7eanW0rgjKhIlbeoctM9dIHsLrpPWu/2p8W3G
ZnLUYL9KYK3/t13kDkpW2l4upQxFKXnYY5TxFEeix8fmxV2vi7tLKcodlpGquEtn82jtszACRRGo
Rr6y1Lmo3X8zzFxJ4ykxFYmMBYNbQUuV7MV7qPox/Sl5jJE2crs7+VXEf77la9cCuTxDSsypjG0o
CV2KoBoArD0ChLB1+1lI2rBlNNai2CVfmfpI6ZYKtXD1g+0ptVw2NEkO0Q/WKaFjNP8zFCfsPSDb
GmBr0JrNXTIK8H9bqhEiWdE3BZTn7fg8iZ4eTK3/tEwXGdwlS+eUdrKVYv+iyY1n2W1pF5jSkegH
JxIxVm4f1kUYd8e6hkhod4LVMNqzXfrAQdfjxzEW9eT+g85f5HD3Su2NeEafHevNH14YPg1iPj/5
rh21oEDDzu76Lf4H03ERx10xra30qgRiCDjqXVYUAx7Wt6R3y/0AVAPjXB0YLzIVFc63SvZr9eDb
cxVS904LxCtf3inhELB1Np79VvV+f2T8A/U58pYnurfer6930/YrmJRzMLJo/jEj3/UTUAFQKfYB
+q4Vh2T+cv37TK3/UMnV97l7RgH0SksH33cS+zCR4WDPsIyNiOhpC5/NMVdyuIdOahiFEzVwyvSh
9882dXXgvICEwm1+9IU7ty6b7pYOURVcX98HFOG1BbINXhkSoiy1PRZYIBsl1z1MJ3sobp6KIL8j
SAF3P6VgxGhWeqMdlaArXTybnwwAq8VhcpZPQlg1tp/Xfg5nZtB2G5sYXmaebwn/h0OgPTL+hX6H
NlVBe9G2h1jtOmdwqqRz9JYAmdjqPYZ1o3rkpLhJCHLrGS2Whd8+f+ZFayqO5iDycjRAPv++305i
AP04xkVRkeuKvjbjruo/UxBZy+BMjt70rV5UluIrS+Mh++2ih88tyHOrdf519dm+fpfV8NZGpumk
RATRHXBTOv2H0X27LuCjRPuHQqDlFJNluiUDDfT3/aoKSydxCkenn8sD68/LQFxXhvGROXIM61CX
7AyoKPPp9TfrTaQjmytcyefuhzpjUr9rY0AYLreF89iIahPb/mElgNP4sRuzNkHfI8sWHfJwfo3P
9OsH7+W9LCRe2nYPK2mcxvcj+vUydZYBdWeEDAcyUdw4iM/Lbg7sffWF0Zw0IuCl7Xu2ksopvZJq
FlK2UBOpr76Nw3TIpOgGXANBjr4CK1sAU2ClP5IM7x4zPqVpez87jTvFeohpgqfrGrXp9zUTdAYG
CGIRzfyuUGrR2EU/Y7+r3Jfi+6j8K8+fMlUUobHP/KG3KzHcHTSLWpmtWZHBI1ncpcS4G9BlitZF
DZ03tHvB9JmoBLOpqSuJ3F20RgBPdk2CJwp1HlpjfEKuU+AtmC5eWRSPtGd3fZ5lco/4neyy8T0D
bKhUudfPZ3MZeMZhAF5XgYjP3QcLIKxGIkl43FNgk++c+sf172+uYfV97gaYidRUMopIPtEfWhK7
Uh125Ot1GVvVfZRSLovglCxNEllaJHjVNO8OeIWEw1InbpQpj2XePUm1ESaSEfa6epBG89w0+hfB
D9j0o6sfwKlfhfoxaIxsuIB2+qEmcrjU+SE2Ndy0JHmO9Ww/O3WQTM6BVhRdTP0OGcTH6z9CtNOc
QtLBKZZWwq037Dtghcb6j0oXNKhuizBty8HokYz85u+XOSHyEtcdblm+yCeVAqduLiM/qkqBG9q2
m/pFEOeGCslK4oIa8gfeSPuWo5PIAj0ea/oiaE/H+3UnSjyJ1sZ5Hq3qHCJNqAraUuehaOcm+aua
UO8zh3RZGPsVq/hPnVPdVBNYDTvuXDi4IX9enEYgZDu8XW0ff+nmxko0CYZD30HMtKt2aGpgHfYM
3RLFg9A5VKf5TvQg32oAwz28rI67h5Gm5hKYPuSP0Qyyn57jAFnQ0rV96ad5B7UJkucoqJ7MzBMR
CW86gJVo7gbWqqqOC8XGOh26ZONmt/TVXi3RupfVtxltP1G2M+HODEWHT1P5omstLeqQtDWSHd2h
ar/R+ecn9GT1fW454JWRp3I28RAakrCLa1+O5R2dyvATYiwZbCiabDoyX33sALJj2Q7i/0Y9RuWj
g+IZEdjGzXtl6ZppqbYMRDlO4yPdKSgpoRNTuhwTCdMexXBMa/Ph+ko2/dhKDKfyBS7WHMtImGhl
FtiNGsRau7suYmsljDwLnf+O6uh8bJxJ6DMkHVaiaHVg2SgrgmWtkGL/upgtTV6L4QxRkyodpcgl
+5n6UpvvSGe4o4XR4jxzQadwXdam51wL407HqOpqHI0OD+HjeAPy8n0dkC8fFRtXFJZuVmssVqXS
HV020a3wu+2LMswKZnOLcCb3qxeWem/3TsiKY8ujfXC8PliC4a54AlGeB9QGQU558/RUFa8aR9F1
oEH/Lp1OaqfNGmyiMdte3ibHVJ3PypI8Xd9Rtgg+ZrNWYriLWwyK1dcSNjS/aUHSmJ5ZHVrcRCla
DbeXsSrRqO5xcSngcajzWJl3hS3iWd5MM60WwwegfY+uxZLC32eH7la6U3wS9N9VoOcDRYFlCQrg
QLbP5VkS2IzNV9paMJfa1fuhqlQDz3Y2eVf2XuK3J31w9TA/lucKo3ju9VMTrpSLbNoYLFSZDt2c
jvYOYdw+/44agJvuwNQDbm66zz0Zbcv/USltLs6BphQMgQrdH+2IkiHGngugyzaloFq7ZRzX28mZ
lDRNVWtkWcq43EXZrTIfrm+fQBttzoqUpTHXTQ/LmKazW4GYOdVewBEpOKRNw3i5WjwodF2OBmBX
cEa29NSWzw55KJQnXb6PRhFsl0gSZys0R4pM8GnJfrIQJDkVt3QiP06AZjmkgZFqu+vbJzoezmbM
vUxbWcUbudd+9tXLIqIFFS2HMxZOWUy2CjIlAFUQdwFjjqq86M5bkh10SxBQCJbCjzQ3uUZqhQXu
8nIn5491JXBY29/HvKBp2/jNOncyZkfL3irQX0HBS6uRArM88WfaSy31IoM7DqlMa0cbcFuiNn8k
dXRrDuU3WiqHOovPWWUBLrndt6YVtE3+SEF9qtb5Pcb2QmR6QOVZkd3YLF5vN/ulUpEI/FT35/oH
cufZAT12UE1chEwFOLRGvS7X3WqqP+Ux0cei2qaqIET83WOavaRnRgS1tLvU1SLDXZS7sjEEj5Vt
5bxI4WxT60zDlFiZ4idd+71cDKDKG/KNrET3Expn3YY1zV+/bpuvS0u9iOTMVRJlbS1NaN/KbhiA
JrhuMGi5gFDZfPqoVSauuA+AxZ9/xgUXmVx8anUpFM5g8WlcsUnZIHFelcz0I9qLlicLRHF3hHRz
qnYU3Xdzkb6SmrzYkvqOeNWPnOFQzvZLUufnahhDqSrfBVvLdOLaMrm70ya0HAhB8Moo29DRmB77
PeOBRwzkmv2/wDBnun5NIHcXEKpHI5LW/2tRZmXZCRgeYhqmzaftSmf44SlCMlOHaYMLfbHuop2J
wTDDctNnBgXvHGsAgLGSEfY4KD8xvwpKuF+qw49V9Qhc28ZBn1GWvyF5WhYiSJlt930RwAU/EUFh
Bm9ZXPT6tiwPkXM3ZV+uK4ZA/T/ayVZ5j6Wu2oQgp+SDy/FcS62X2Sg5kWWHeZbPuCC8Wy3b1gzH
5AFyZopqfYW+H/AOIIkz/qWq36+vRd9SuZUAbrtARDSPUYJMEUZWd7PpHMaaCu7w5natRHCmtyV9
jlQvTsQoxseu7YBQC6L3EWFwWx2ur2Y71l7JYstdHU2qKxVGenBl53b+2QzUcudBvVPJT2dRbpFz
xR6S564ofZnM+ywf0Fiud59x64YGNA30dzuYr//9N3SjYxLYDtSVjWgP+g0/0kfBOjdP7ZcIqNrv
IqakoLmNdlDf7L/b2YkKc5bs2P+wRKt95LzKPCNZHyUO+qJmy0tlK5SH+oiZn8fGqvdGPJ3KaHqo
eslTym5fGNq3XlNEyN6bmT9r9SM4NzMmFlEpsrPo1VtC3SsB1Rw3Lt7WR7xDvwK3f595ypP2fl2H
Ng3ISirncbSFDrNW48rJ7RTas70D7e0piaRP9AauF8c5l2hAYUeKcfGIVvuT0XuSCEVpOx+iYXpO
tmyUQPm8XhLFNFpiaEmTtK7dZ66lHfrm1ih9jf4Awxi1z2S+aS1hk/6m41wJ5tYGnZmtKsIN6P3k
fvGNfQ7a5QltrJE77/CiEnWubB6Z7qDdGwlZxeCdSm40uiXNGAoY4unskCZx5VQN2rj/8gnVWMnh
jKU0SbbmRCXWNZwy1XJ150FFjHddyOZEmLWSwtlLsA7kSMTBO1dou7Z3Roik83DbefOp3s+ALUA9
+1XbJfvak0+iZIVoJzn72edjAZQ3PEnarnaXAQia9uMMNJLrS9w0X6sVctZlzPIot2XMiUhd5xtV
cgQKtyCnvW08fplI2+ascC8v1pIkMB7ybgiAeLQjf403CRBuzcyNQjA5VK4Rg3JJ1KTBdPsPy3mR
yz8ao6TIe4OlJ8q5eS4V410xs6NGmmDSlV030f3YpKJelM37tpLJZZgWfcBw9cympl7+17clI1jA
lbPO0s6YgdwvglnZVJOVQO4ikKRse3vBJJHSIy5OKCYX+/amScn+uqJs+/OVIO4u1EnhKFKF5IW0
t3cO+AjKE5rhWU4VgE6iVW2q5UoYp/xDaaf6wLwqHft7NXb2S5H++I8L4lS/k1KqS3LEFmTiait4
qBmYRNQ8YHD5oiy1LloR50GXDJ0MgKeCk7Hsp3nQTqAOfUjAF+oYyoM85juQe4IQLIvfsoEeiDW5
ctUewVF+q6fVfW3/lKT5QJfKzSvjychaV27M1tVp50oZfbGm9tCO8W0XzYdZHsBCZN07lnXTT9Yd
XvPnlGThaFA3onFglEviTiRpPNU0vaTNXlCi3CtZ9A0kmPtB69FsaGluQesvsRIJ7I1IXTmXnkyT
08wpbIGmQ0yF6S2io0lU1K8p2m3O7TnKMlJ1hlmTs1d7sN28IIKFbEswUTAxDYAJ8SWurJckgpEc
NJ7S18waXMswBBI2twpN96aJvin84/RzwkjGOKo5Yq7oSZ5rV+6/loDnun4LREI4tewlc0SzM251
Jv2Vlo9GdL8As/2/yeDO3GmmPFdmxCCmCQ+g0idLK900FuavNhuUrNWOcadeI41HKgl3zLpr0HJv
MFezo2/AGkOiIAvoyRS4ts331Eog59nkwrBJ0SDaaScwuCVvUfem6om79JN/fQs3XdlFEI/gNSh9
HRMdgsrR3vdR6hM8ZtQ4Dsyq9mg8hsakvFwXKdpNHlpbyqNJtyvcIdZTme61PUpqp+Vh9vSQwXZJ
oYijaAuWx1mdHw+t3doq6qAxgjoGHZieOi8O2v2870BuXB872RXNWwqUn0fX7uNZwcMpRpNSsXfU
fdfvTe0TrS0WQmF0QOk2OJI5DRlo59hai4MzY90rzC/5hBaamniCs9oMOy5ieP2II1mb+7phFbXZ
V4M8rLz6lbW2sGJa911EJ7hp/FbiuCgnGzVJHhVEVpVR7UyMaWvyIND4zbNZiVB/f1drOlXLqaqR
PmgOreTF8qmeBCGNaBVcRJMbhbooPd59o35jDT+VWITrs32FVotgv2CVA8EE9jDSHt7Oepr+XnzW
ji15Qxg92a4S5PtaiFjETOkfIe9KIOcznJHoWY++El9OiL/MaGtSU3cxb6n+HnWCgsamTVrJ4lyH
U8gF8LUha7GVm9ZsfS23A8vxKpO4ZaIEhhYLKgfb77GVSM6TzLTNhjGFmuc3o7/4zl0PTEdXDrQ9
3kc9ht8YSJl9Z1duD4oOYQwn2FzOvdhJH1Ow4CJBt5wM+3aZvly/xZsqDyQdNnCL//mm8olIhrwg
l+Tb6o5mIGi766X3/yaCWwLiugztPxVulXRXZ41r1bedEBlg816t1sHZPNVqlR4j2Nin+ZTq96QQ
qMGm1718n59S0ZQ6mRYb39ed6iwt1TMyf6696PthnAShy3Z+fiWLs3SFMSzZnBpIkh8we7Ybbyw4
pDJ0bgmgfNCu3rrKT+eQBZKP6P36WW27w5VszgRaXadJo/SRu5kCQOZ7Sdie6qA5VL6MAWhRq5to
WzlzGC/pbBg53lyS8T5FpTdIISFhOXcCZyWSwxlFJ1swOUHhPOasPaWtHkTR2YheJk3ECSHQQ74H
ORrsaLHZ2fVJkGdfJNF93TS2q/PhDKBuYc7FajHA3CTLu0TTnSIVQZoZtRvJCWCsEv+6QgjsA1+k
1uW60ZIEzXtG9zUq0bYi307K83+TwRkIvUK/asMe3pWCiqn9RuhrIwv9okgFOAthDEAEjVvk1VAp
vZuO0Y5Bw9I3/S17ZSRjRZh8y36KzPf29qEPFkMoAEaR2d9XzjjrqNoC7AZ4JfIhn3/M5W6JRHd2
W4aNNjRNs22T7+VT8MpXwKGL7asytzQHr1PvhXQQ22GFc5HC3SBjwEPKzFCczIBWjCqz4lbP+iG9
YRTzWqCe4lBE0bZ9lS4Sub1r9EybWgXPxMIMiXUzx0/X1W47R7haEneXKjTwFY6Gxy5DX198AOfN
LqgakJJZ3M5fPHDp7YCc1lehMMm7WddeieaCijincSthTttf+gCND20ZmsOdHiWumj7iVQAMJ5qL
uHPVLdsBPkWwbaimjFZf7gaAxBxtRxQTPFKmnEttRPORcxrUwwiuA6/O6f2kxE9FPT9YJbikcw/Q
ZLdtN98a7fBmAv466mXPbognke6UJNFjYdcPqdScAIB+zhs1XCow9pmNFwFdPhG9m7aw8rFhv349
38C3dGZutDWynIQcLJC9k5tEv5vmXd/d0O6o1I+FiGB+c79QT9BVVbZRWeCcU1Y3TUlJj/2KqGvn
motBHM+qoRH/R9qV7diN69ovMuBBsuxXT3uqXWNqyouRdCWe59lff5dzzk3tUvlY3WnkJUABm6ZE
UhRFrhV/l6T9tjWuWbtxIYzzr5AYUhsaAHhJU9nOpxxw4MFhW8Tq4X4pg/OoUm7LWe6QPZNdcb2M
SKIYbj6CZ8VG4ABpef+6LXAtMl3K4xwMhc54kMIQhyHQ1DP/Sa80O8MY6L+TwvmSwnoNiF0wa7ks
nRz9TKEOpBY9cbfFrG8Q4quh4N8nspqiCVTalMAECAo3RNlFE7UurA4s4qd/S+ByrzBuqqYNKhSg
tba1TRDgNEl01elo6kl7j8W6W0+xI+nKbUiR+zWIUulcWXNOgf+cBtagtDYebm5aVlgSmfcRZa1l
muyVxKLZj/9hSu/fyvmGGejhVAdYjdoB9Mh95lY2kNeuFYCP5G79SAWmu2pJC/AIUShln3gWFKK3
idGMYNGdQ9scQitBYVkqv21v8RIA+ZssgI7+XwpPsRAPU0l0HROj8rEFaqx+ADyVmx5FYDur3eOX
crgEv0aLSk8ZtKmj+RAF5WPcaMeRdbs6YqdmIKeJ+PdootypGSbufVQUk+m6b3KvjHSvLmqn6f2b
Kh1BShD3VlfJ30lqCLxq1dwv1oIzxgrNgeOcwRhbtqfFcxoLHsAFO0o5A9KrqKakXW7yzPga6cmJ
BeUBCA6Ce9tqDFcppbKiAnGPfwRvlDArctpDTDA4fYUl9ic3SJTTnIzW2Ouik30ty0Rl/rc8LpdN
WzahUIVkjJZn03/MMeYShd+zKnO2TXVdDvpLdEVGrwnfpjyTqupYjXtGLTde018V8a4y+htVFpE9
re6T9usMxHAQxs4/ZrAKlYeglQbVadPAluB5QIO3JiaYkhNJ4U6/CvOhQ7WEPr/5rpaP4Ni0fBEx
17oMwOstZ7mMgtRHTSpdBf60USC8Ak0vuS6Mg/CEXXUa7V0E5zQjQMnjwIAaenqUzXupFizT+u8v
EzvooQZSxxLALq4TaqDoTYnboRPJN1l/F0tP21a16i3a79/nX6/1Uc27UsVmsykE/aNpaQk9pExx
FTP4qoW+ty1ufUfexXE7kmjDCOiKFhOEWXqbNXQfYiRj/mtbyOqaERVlcNM0UBLn0gNa9BU1UiA1
kLC188p3iij+Ez0uRHBOXxAVfRNxiUs59cb2mk1uLSLmEGnB7byiMpoMLUC+E6XfablvYfRyt71Q
2vKZn46/dzV0rq0M9jb1dVSBFMYPvkSJ5hrmiJadtkFNMLuPg6Kxill7M3NfQq7RX2UATbXYEHxT
Cx/DY9JtmydH2ci+jXFxWxUTtQHKcPQr7WvR0Gvi65bek1M4+/cVWM/aSP9qJt1b1zQvrNKe6FRq
9tDPgJ+TbOC8HsuqfgKHz77o2p1hdF7bMMEsybrCugKcQfSgI2x/dCcj0fxszuFOHQMVz2SlCUAv
SmZlKmZyh36XaUxwqq5aPAHejYL2QIJ660eJrPdrqVKRNrEeJbXsr7SPTmUpGrtbPRwupCzGdBEm
KJxhjjMAB1EfgPs6tTSJgnjooYj+4KXJuBDELSBDr7syKAipnfSsN8Aq7K8bEZT/+ia9L9mi7IUy
fSuB7TJbniFBH9bM7CEdjVtmYo66TL2ZNHvYxcO2J4h2iQsZii8bgeYrCBnDfB5Z4EWYnSGDLIhM
q2Kohqs4xlJVJCcfNZNHnOJJOS49gLuwflZAxRSms8DiVicEgFbxWwp3JlWRPodDjFn6sFQf/Jm5
CTEDq8gZLCP1ZJM6JDK/JmPqpSqwnrLkNmj9a4CEeUWZ/pj1UnCGibTmXEDFJXdB8cX3mH+10stQ
n2dN1Mawfj25UJrzgIQSraxyGM2E9q8AxXMcZ25/WrCsVIwwotVk22KEAjlPwITzFAxNtwA6j4Cx
xPVdxswdWK4duhBOOaaIhUG0jJxboNaXtFTtEEm0n80Q2zJ9qtRv21p9PnR0TVNlQhi4kojBVxbr
1NeVNscQulTPgTXqxCrrUOAEvwhNPp46H4VwW8VIJEtBrIAuCeiISxUuC+ziR/6wQPyF3ytHBz9O
5pQ/zNhKj7Aalx10kZN8XszlGxiAq9FMrSA6f/TErkHuMGUBcQZFOlGlRZEzvY0RQP9kPd/FcK7Y
hISMbQa6kLK6I6wGmdL3bQEiPTjf0lBqLlHU1ED7sVfKXS25TMRZKRLBbRcau+KiNcGc1JPICpvM
SWQwN3f2tiIr1b6PO7J8xkXU1/JmKMBIA0A/VOpBUgPKZnosPOkP0Ak/CuL8KND0pJEHsOc28lnS
z5OquoBA2W+r8zmv/iiEO1DCupdjMEVqDjq7rKJ4a2rbH2TXUANLTf55e+1HYcuBerF0RRZ0Ta9H
oNWpvpUDqEYCUS1WZANcMurrOsviGhTHTfW9DU4zaA/NVPDSL5Dxy0AutNDkulHbptOcrvUSwBBm
wXXa9qKwvXjc5+Dz2yN/9dBfSKHJ2ClKBSmtN7jjVeL6BxBfgOAp84IbURFrpZ31w878+vuFNKmd
+8CQwE64AE2rboxTyXTp3XIiBd4/vzF8FMbFggpFRCXuTeBYD8YVycBpGY9322b9Oc/8KIKLBcE4
d0nJQEmqTKeoI5YZnGUJN4eXbTGr3qMB1QkN/hr4KjlzG9G7AJoeA5xik2IPdHLB2nNOM83ruu6W
qqJtWtXqXRwP/tqF0IgR8PeVSW6V2mOsfW3yr8ivBMa3rM4n27uQwx06DCFOZQrkDMVtOsWWQR63
120lKcH+XEhYrP/C3toa3C5DD6bk1skPxAYt7g4oAM5/OrS6kyRoRBcpxFkc6DwKjEXoYMMyv2rm
g/IHTZ0f9eHsDSUdMrAad8c5uG9Ub4r6vxE+RdvPnTxB7WPFFr+Z4qPZPLQdRmipJzNRzrECO/9R
G+7k6fQ4z0s/pjji6sMytttUVvJDvQVc8w4PaU7jEC/DiRc/Fjf+NVBEdvJJBN28GmUvLIQ7mCIA
qQFDDytaAMsIqJ3+kfaCs+/XLXrLzvnzqC2TEHUlDQ1UgCl0YqCZHdh96oQAeq+c7NyeFghx4GOc
FBsMF45/P518u8ms5Pu2P4iU5eJI1ZICxTmcwqi86+wGt29ZcGgJPIB/ozSUeWYdAI+cvEvdKYoc
CYnYv1KCHwkFlNhE1FbTwAB7X/rM7uRralbOtpBlJTa2jAdHK/Fe16VygavhLto3u3pP8RAiC1nJ
1dX1Ioqs4wqMkjl/wYjacJDTvoKvHRUvtKfHILHAEgwmgNQDPbn01LqTA76D03iWDjWmPtjtsKev
tfQnofjiO7jAMlfVWPsK6CTjdq9VtRWiZrK9oqtR5UICF1UMtWsiwLVqwIt9kMLSnfRHdIFafZx4
24JES8pFlTGY0NO30NaX2lNRdFYlidr3V40DV0INDcYaWJo4N8ryrtNVDMY7QQbQPAD/arHTdIeZ
3OnxHZmvyT/vZ0agfBfIp4K1biZ92+Y4kKP7gFwX8q3MBJnMemp2IYM7jFutiKYOcCgIUsE99VAH
dPW31tU9YC4KJ43WjeH3CvJ5oIbWDxZiER0ljG+TKnHCLP7OEpzQ5Sjw5NXc6UIv7kyeaYSHFUVD
7tQA7KPtgdGv2wrr7LHVzwlRBRVVkWacI+UTEKPkDoGjnEDMVZ4i6V5uR2+q1T/yp/cl5Pwp8Blm
FQHf7eD+dJNpuUNyJzfNbzrIkLcdavXUuFhBzqHKXAvQcweVejm3m2Dy0gpcU20q2CihBXJHcRHG
c64vxZbWGQCnnbhla/21DD7gKuIV37eVEu0TdybL+lCyYO6JQ9AzZkql0826PaSVVfpv25KWX/p0
lKB3hin4hxSQUytqmqbIezCxjqNX1zcpvTFMDEWehvZ5QDPwtrDFvLaEcWpltUR1X681hyr1fqjV
qyTO3W0R65UJDFbIDCiDBuU7PPUgQgsLSTWMpRs4HZV9eVpOx/jIDtuS1pV5F8QZnq6PrNa7mDi9
X3oy/TZSkWmvXxAudOE2Z0J/AaM5dFkupKUXo8dYfuvthRy63On3dfxH+/OuErc/zE+TUVm43+ei
PYFZ09Ua8icp2IVK3OlE5rjWpQ4pRYU+ii6Q3LlTn7c3Zt2kf2vBt4mwIQ7UtFYBlyzV5z6M97VK
aotinrj0wUYHSEVByVxgCZQ7nGjSdWHBfGSt5nUk/5y7122F1mPP+6JR9eNFMaqGGfB4ELB084CB
wR6BZ0ispZcn31V7gTSROvyZFJsdK0yU3LInxcvABBeCy2W06RFz58DEFbPEiuycLl90cRFmrda3
WEUYhcIelcrHHMJwTWj3giHmm6ZOdoBueuwBIA6GNS/yAe+tB44SVILYsbjT5/D0bjjcoeWrM9Vq
QOAAEsTr21MjHUbDGciZPm2v8OqRdbGdXOTQaKrEStYQJ4p/5sVzUwC4VtTosq6LoQINFTC55q8l
v1hShFmZFpEJXSrNUoz+S9F0QBKbPJOFeykW4b6tq/QujttBNe6GqolRapobA2lS5/YZIEGkVLBD
IjHL3y+0SpSqlQsTjpAFXtcU1qTvAulle3f+h7e968JtjyTXftT7PkGbmWqHdjXaC91cbgDcoXCm
faD8S6W4KN+DES0dfBVlOjneU6Oz49A/B6lub+slWjsuuIMqUP/VpOtI42jJWeWO/QgqU2P378Rw
AX6MmRwqGYpadXzVBA8YFmh0QRa7HqB+bxAPkNVQX8KUBaxAVe8S7a9yFliA6Pe5eJ7WRjfSmRJH
lZSnvsCUKfH9UXDWCrbj17vbhSnLhtHIeTwSJ5TO8zC6UjjYRSciIF5W+3NIe18qLpaj20nTFIoC
EuC5USlYMMuI9zcwy0RyOP8PAlLi2Rg+E14ZO/UbcRMXgNx27YbPFThzw1MClvEAFFaYQ/iybXCr
/gqUX1xBVdPAf7igULaKUQcMd43BXjJzzAnsQoeeRzfHCJYm6Itcs41LYVxwiOO6AeQdUljS3Tfm
W9mLWBJWuk+hiqKpiqkSHY3tnPUFWa/U2oi8cgRVe/sQuca4K5/j56UKZ+X3MhAD990zuYdZFt+Z
YDFX1bsQzmUaOS3zqhmY6hTD69g9Tr0I7GFZH94gL7XjDHKOqNznmYmH4uxV1o5R9r0OBjsW1qJF
iix/v3AvzL9HJVjvQKPm71j4JQashMDs1hz4UhPO7GJWAi6kwmNu7xlHikn4/NSeppvOqQ5LWpY9
T3ci9BqRSM74sliukl5G4Auq1B4HT6kjO0wFFi4Swh1Hhq8AB3PKqVPTxDIxO9uXFhCqtldPJIQ/
jOpexZCpRJy0dUN6TsFDJZpFXhGx0IyArNzUkQDx/aQj8NFo0aKKUxHlpE0oCkzFYxsrggvNikF/
EMN5DFWLIit17IlWvQzpPh+Beyuf/VawK8pKo5BO0OWB9gdMN2DmZdH3wqI1E5Dmgxwi8qhorkf2
c5iB7jaaf81K/ZpkTLVqf6HYQUmnlyxtis7MH1/1unK1gXiJDAjJIKMW6KWOukJuJDMKrYJKrqyi
wh8rx7bT3GCeXMmYPcDwnNuxQD4eGpY0mz+KSTlo8xxbiAiBxczMQQp70kdzeYIbO6vXKzfS+m9d
nwVWyZiNGz7mfoYH3Ipvw7azUjX+IavTUzG1ACVtm9Mk4z0DxU8gdr0VJkL3HNt52BqgBhxO5pju
o6qxmqhywW/yJeiKL2SMMWCB/kM/Pelyfu5m2VOYeTT1wKsGEyMV7IrmpZcAWCzAiAVJVHcKZqtW
CCjbVTBtGMoDuLv2adq8ssl8lvXkAR1/ACfN1WdCosTSIsaOOTFuW8oyqyc0tkbk/xjN/qIOwykj
Ro9vz0MLwyZuyDTfigC8cQJzKYBx5/K6b5O9WceBVckDvmt8jMbQYooBBq10sscu9a046mw1iXfK
0D+pRullJrlqyt5rfN3ptOkua6of2662drv6YDhc1KgxPZWNNYpJy/m4dPBAgWjXLyiiAFVPPBHe
20ro/SCPCyCz0UosLxHiR93NAP/cvwkUWlyKO0M+COCCR0FYF9UxDqmlFIdma9Auate12xzqXbrL
BP4t0obLZ3sZ7cljA20StLpm96kIZnplcvODX/M4HXE/tlGbZxRFHtBlgaXgjIwJY+Qt6jwLB434
vr1swMb68SguZa8OfagjYSqDHe3AW5k+aA2MNn7sTNFYlkgWFx7ZHERSaqKEJSWxnWrfGmMntyfQ
PFuZ8JFgNRS/R0geu4V0LApGFY8EmIFdHtTp1cK0KL+l30GCBhyIwG5CK5Mt84vAIJeUbGtBFxu6
CM1dX/Qp0VA4WCZVA7wPSy7eTq90LzxWAnNcy3aBkg1iPuBLkaVJ+aMsNZ0mNa1C4jAdwEzadIWm
smHXGSNw0eYnP62PcpJpFi2a3RB1O00rzmki7QQarx6uF1/BbeuI8de0C5D8yHdqaNcHcKF7eJ77
1rsR2MFVrwV2n6itadUTL2RyqaNRqkacBr7mhLlh5VVtj7no0V8kgttIVvVz1eo1bn51autGbpv6
YG0vnUgEd4ybBZ3nwofzaYBni25oIjAQ0e9z0b4YMp1KKm58mXI3TonV0H/cVI54ZQLfDMV1QJ3x
74vVIM/oW0H1CjgyN3raHYDRdI58w9lep1ULexfz6VWxLAChpkOPyJDtkYR32qA7Mevv/rkYNF8r
QGDVTUPh62RxP0VK1GPHxwrpxRDsk4TuWqChbItZPYQv5SzbdhEiijiO1LK4eD7yHfX1L92SdvXO
vxayrS6+wEekS3GclYFqz8ySGau3gKNnuIursaUeUNICM9e0R1vgq0C/tdi74N5h+BMlRwThj/oF
Y6gq7XJrXUBRUkd5NpzQMwFzP9uAB/B8u9ob96KRmNVgeCmVC0NhF8ptp6J3pffqQ+LOp/rke92v
xhz/ehak4J8tkqGYuoyjKIyC2oeLP4VUAVSmQtqhSMe6OQXjqdUetpdRJIKzkrZig2qGOC1rulfy
Y5g6pcjgl+Too2V81IKzjLSNpHxs0dZUg7+5eR5aarP2nnWvo/pahsz+dwpx0agLJTZWPeywqz2p
vW4qHBf/OB5BoV+TzjImvz/d8+owK7Opx6k/mLe5ZrHsmvR/osWFCM7MtDwzJFqhICinrk9up37X
G09/sFAXIjjjynOlG0oTt+4uPQbGT2W0FCYQsRKDPq4UZ11qZihqVqM0uxQDc68/0fvgiliK3R2W
NFOuBcu2guDxUSBna6NUBJW8BL0lCsWvzc53mJ2dM5s86OC9Duz8q/ZK37ZX8le975OFXywlZ3NK
3mFeucFbxMDojVpP53qgDlLQ3aDke00uX0xa3flBdmKS/kMzcvQQKg8lQMMG82uIKxlA4e1Kz3eB
On4xJVCFRfqdZihnvP4PFvrCS6sD3L8Mi5OkGzPR76a6tQ3AullJVnppQs9hUmfOnI5fuwSIpjlA
AliAGnKDgfHq+5zLZ4DM2TKZ3Qjp8JD1kVWo2c5UDMzX4lMHxc6D6Q2V9F2VzamlhoMztIab6o0t
1ebsDa16aBLpexeWt+jfuEoTDMhpWegVM/o6hrFwcy2/gw4RbqqACd1e4M+13o+7yt3vpgBpkj9j
V3+Feq/f/+fqJbpGrrzkQ44pgwXPNDGPx0/TyhVSDQkzEzDX+tDtsp2yMyzfanexYAh9VaF3QfxY
bdyAFalAwzIE9Qdlz9y/1063ctP7oJDJnZEm65lUVOj8771gXxyDO9NOQYGAu56GQzn7Pu3+4Gby
USQfuSLM0E9Tu6jWHsqbwsaRDESgFv2qor7sFUD7j7K4EEZ0TMfFMt4AFj666q7fdx6Dj6uWvBfa
xvLdn3zcBGgTinsUNT7OBvGGn5NyDHDj8sPDbKpvCpO8pqY2IRlKMbHdKXp7nFn6Yujyd7UH51kc
i7jIVtKPReP3r+AKEeNUtSNl/30pbFDpQVvaf18KlxKw8KXwf7jEu0CuGFGh6dNoJqQgUfGzn3Y9
2wfprvLPvp/aQ7PriidTtNSrKcm7jvzUcRQkadf4GIpI5sfUfC10XKEDUUgRCeE8Y64n1lEDIWWg
HmW5NY57eRC0v6/g9n3YLZ3zhVgtmIKHIsws2b3DvP/kxWHhjMfiUFu1nTjSLR55PfVeCO0kb5ur
zrkGHUiQguQN7aUPC1dGtxu9HmOIqdM+M9t4I18WmvvAVn40z/WZiBDIPtdgPirOnfuJz4YG3SOq
M2uDDUgSRx0LD9wyQIsa91Wle9vnw/JzG77Jv8dJtOvQRoSKmRRfmfROEV5uRKvJHfBGrfomJbiz
0bbb+2r3rIJzuEp1p/a72okH5WXOykOGkdnEV4N//Pj8cTG5yKNGkVnKKawIoJkPaJx+0aPS3V5A
kTdwYaWts0n3WxRslXCnVM9aclSnP8Db+6gHF0rGfOibtIBRqDvFA/7KPm1s8hbe/IWa4M7wSmAE
+ZOTPG+rJrANfniHBgFeE0KkuT59KILrWjTNIDB1xgUSjIXrdbN0H5D5Nc+8OL/t6q9meUtE7zEi
RbhgMrd5GUwargQScsz4auoFybro97mIkQVGD0gzLFQ+5m7mV4GFctu37c0Q2BlbvuGiJlHqHekI
pGCU5kEy9noACPZWcAcQyVj+fiEDkNCJbi4VtUQG4XNiFTLgUVVRY6lIChcRsjxUJX1EBjcU6Mv9
WWI6p/25vViiw57vlPVlBVwX8zInczBfiL2UlvN9/nNpAB72eBnbFifSiIsBaU7GsdFQJtTTnzP9
6oe5NYka91dLAe9HOw842AFWww9MvDyg3mXpyQDk1dQOCzSg03hfNvRHEovK1wK1+AkcVIznqTCR
tw0LIFq4z+Kvae9sL53AdfhSVKeVXTpp2Cg8/QdBaxlKITBqkQTO+SmKJk1GoYWf1LiymZ7ZikDI
BIGMp+tthjSZSIqMyGgVNxn8+6KdX2Q0aQP3y6W+JggFi4NsnNkGHwqoUozIlinIVPcT3NQwfnT9
0TQrwcqt1yDebY4HxkLdmDVFgM2JD9MTcYtdMlhR8esSVHj5jn1phdgP69e730kzT+YbT9WgRXKJ
ivvN6Oj29IPcopPajp+XNyH9arl/KUtnnxWhlXu/bYuideWyBYlqBe0S3L9y4NfMGYosUWoVwW2q
aoKVFdkkFzBqPcN8DFlS6NYz89smudvWROS5XL7Ql6CHoTk0idgz0bozmvlttRBN4guk8FfxuW9m
v+46jGDHR4w95OGNORy2FVnfEoYuCjyi6Z/6KGiXSuEUw3nV3E3B5zzFhaWRa2DT/VEIfxe0fMjF
0VclRlKXDSZTOnQC6aHXgsqtLkWktmsrxoAOv7SFoAGOR6kJJ63woxnd2roM1N+oepxStCDV6dP2
qqlrh8WlHC7m1TSk6KmHfRU/FwSV5dFdvkEjqYsK1zG/CZ1UtoxX44rdTQ6AvDAoeJueMRP71QdQ
b+IIYUVXgP8ZoHLfFdc+Li9LZ7WW4hmJ+JVhL50AOLf2yY/gLrMjWzvmbug2p9EFdO7OEPjaai5w
KZsLlz7JqsqcMZBIH8wbzdP2mS3NlrYDMIGDthrRy6dQ3mIEF6bUxXUNsmfIq51lEDN1tBjcBp0z
u+o+Piuv23stMinOcPU6CPJKwdWgGL8Ca8wqy6fC+PLvZHCBUZP//0Y8+G5JWkvOQeKtCDxwLSZe
bhMXE0vMipa9iSZAXfli+i+BkNBUtFJcUNTawghQuwA4jmZ+kVvpUZ/V1GqzJLQAn7nv0PnT5hhS
ZIbX9vGu6FESUxKrnjUbpcD7pqsEt9PV8/VCZf6CVYCYSsvUX/cGLz8sk5KgmiuuTHAHTxgDtf5G
7+/iaHzucCmSu3P1AB5MBoZyePmC0oLd2JVtxBYCkmW8qFboihiWRJ7PuFBkykVYBgpCUeOi/ZZ6
qWccokN2Bvuz3e5TC0B2XnHTfG/2d6JKjmDD+YnoOkevvj/g8Ij9b7J+Ow+zlYZv/8o1+GtZFCpj
bipLQ1B+NFr0+1ZXkhBa5Vf749aucSFFKoNeSksUo8Mi2w+JZiWR+aokjV3X7BzIAUqMg1vRn31N
HxIgitO+tqLK+F4wcOLoVHeVmNypcufixdTtiWxnZY6WiVHw6CpwYcbFIkyHTZ2hoE3e6CuAnze2
WZmiwqDIgLlYFJd6GMoSyrjLKRIuTLa51e8rJ72OURZkkjCei5Ti4lKl0iyqa4xoG6y8mg3N60vR
JWhZl63t5SJTTPOxi1Qk9FE3eWPn7/I6vMYIiEcTUW/D8lOfRQH6Ba+waKDg+aziqEn9eineLs+K
idvvNVCrgWJqv+0Wq88nDCAE/5XDN8q1he8rrZwCjQD1WxV9/tOPZBfhPQMgmNeh61+LGCd/oQ9v
aMY3yhWarhUzkKIxCTQDM668mmAelc2uowPeUGx6h/MX/J2AidpWdT3XeteUC3B9oKpGWqPmjjFZ
fbyr0I7SywctvyqTt1iEAv8/kot3aVwitZA2BbOC+9F0JMflSlaeUktB20Zth64odVoPoO/CFte4
yGTkqK3ruUS6arZ3ufElL0BXMZmC/EwkhI9tiBppFyJdGsu9ppfeRGtbLkQTPOte/K4KF5r8Mpnr
ptLQ52ruK2mnZy/bViDSggtLYxga4NdAHb2L93nn+tJXYnjbItajxLsKXCDCXihJUqECCJ66Y9qq
T2FYXEtZtMsz5m6LWm0GuHRfLiJNQx2pfYirnQ9jsxYI9YahWb6XgmepQo0zTlxZM96mMfhBm37f
6OjUHMsfBaVXkhm+sUB6mlMROa9gD3neqLxIUgBnw1IQ/r2cZsc2rAVrLIpbfMdmn7Yxi3u8GLRI
3okbueO+3St3nYO3bDt68O3pXrDUIq24+NGoodx1FMGfdtV1UvizpRBmA9fiuYzJVS7hkjL5nhZL
Vxhg8a3MyF8aMMvWKbhVQtErqehj+PASsXECgzoqwMHPtghtInxwWhxhI0yT5QsuYkofS1pYR6gp
hdJOqkLbMFKrN1/k7jFJFUFo+R8J9m+X4fEF+qQkZlhjAOw/02bAuXUNjIfqFppeFyBRUXIiUo6L
Mp0Zh00Tod2S7DQPQKl4q8Gz4X4E6eZCNZbdBI5hd8+is08klgs+uKnISljhDcoHVHpXWEZFHW3e
1eiJDTF5tm2wIhPhwhDJtTRtw+UECqGTinbBeRaEH0GkI1z0ITGZfBohcQ/1n4APtor4CvMulIgw
GwRBmwcfoHhSaaoY9690eqjKR639XvdftldLoAoPN9BLtRLPGOVx0gRl++x72z21KLNUz9tiBJvC
gw70ZqbViYlNIWxyfDk69oUiuK2KFosLDWwusV4K7udgfHD9cd/J0hk3TYHLCkyZRxcAKQytCwxb
OnJNjxUdHLxNnzrZPBpyfI6ICMZMFCHoovVFOJoNvcqVBYGkR48BboqeklnBFdulezTC2PJO1Je6
Mhm2VMJ+hyTKhQgtTJVsXN7DMfcwuKgCviyzvhqeDF9l0yLL3O2P7lT840bzj1K5CGFWoHxBO+Hy
zHLMhju/3G/bnyj7plxU0PzKz+eld1QvbR+vhi8gsXV6RD605LlJhBTVvwH72I3piOBtRabPBYsk
izHBFAMHJZVvi/E6E9WNBL/P99TopPLHeoKFROU1868S8i+Xji8Km+M8VmW5tH2dF3ztpT4Zt1Z0
DM7hT9nT3OQBo8OOuReVZlYdWjMASg1ucgBPcKWgRCVlXzZL9ak9zPJjOrvozBUcFiIZXHJDaEQr
8CfjsJDPiLCxemyGp23TE4ng4lKkEBV4T0goNOVqSG7z4roUjWmsiiAUoYYygIDyr8mA4SwqoiEr
qgrfCk3DMQ2QeQbCQZ1lNT7lRhdyeCcyTNqpEd6Rlxbc0KYnMA7Y0mN1QLLiZYIjY72odCGNcxw1
B4h3GeKUbVzNi06VXdjqm/oqfTWAFmiXbo+Z/Bw0vIabnRrXdIQdcoJl5d+XKenRqA3gfkxIX2cG
kAKHG0UTMLyvB/h3LfkH5rrLS5pUS4PTSUdbZXMeLWYrO7bTAHAQeaJUbDVaXIjjDD6nQzxhpAud
OhX6NzX/DP8TxPJlXzashH9tTk0fHkWg0VLC+fswEaLdWTS9OBkJYtIwMxi9nkS2jyxMHhurA53j
tvuKFmz5jAsxZWQmTdxhUEzKDCv9W4NiqznFxZ5wR+4oSb3SgBHF8XunU7622P3m5zh96XVB/i/S
hTtlWRuTJO1xFFXhj6q5mSNVkB39Ks9t7T0XIYae9qnc4YLRxypIUGOkSZpnqAyj5N1BVTHNDPCp
l7HSX6Yh8/phuooK/cls5ZcmjB9n5FVTWCPXMMJDxcJd4selK4PfnEzNPh17D6AFD01kXGumdEKy
t89a3AHzbLISDSwT/27nufiTzkMkDQlKkZW2k6Z90wlcX2DA/PP02CjUmJfGj5GdNfmY+LtZBCa2
mt2/WxbfJD6Gs2Z0MlRQpxKHNrJ8X37Iwm6f5ZJg69cTxwtZXGSJezVq5wXFv5hsDMyCJNC/JW/p
L9J0upscFDcdUT+xwKB5ip2gJiNjyYLXuLBxYNguCGJB+iPapeUTLvx/8nVGfQNZyJAkTpapZ9yW
DlVFRWVa4fpxgWaMspLFGW7G7V+d2x60U+hFO99TbxuHvODhGWg3geiuLLIPLvKEFVBqTbA+A9gr
cYvhxm8qjJYQtw98gTMJ1eNiT9gUWYvy2wL/2wE4IHfA3Q5oHZQ7FlJhm+zxNixiZBapx0WjXpET
RS7QydeG9znuTDUepnK7UB63A4XIRLhAERKpJtEC49NX9VVCx9PUERfooQIP2zZ2Ii+dzBeWSOqs
lDUwRjrhRNwsr0847AR36O0FIzxcUJ1JjNRFSR0l6RzgkPxVq9lx6FrXIJ1g0m4tvTPBw7WAqYBz
V+dHfzNq5EEHKhrUvpJvy7urf1jQAY0v5XOLV9cJuJSJYzqYYHMSK/DG1+1NW2FIBg71u3x+JjiL
uxRP6pgI6gLlhUrzOchlDGEanqmxr4pSXingJW+Dcl/K4XOvqqPV+OqbXhu2hOqyj/MtHEyX9NSV
+8QaOnY/J+TnmDJbBcov2AGPajk7Riq7s4bmiqIR2cOK2X1QgL8fBSlr+3RpT26v2v5H+n+kXdeO
3Lqy/SIByuFVscN0T/bYfhEclXPW19/F8bluDYe7ec7sDWzDgIEukawqFiusVQV9+un6JjEikzci
KJ8u58JQtSHQmEUruRGrcY/64rOx6sFqVEe5bL5fF8dbEfVUKjphQG4tg48QQqeaup255l4uGv51
MazhIks3ZBnUDirGPOn30gzwlEwvEToSAid037rhvj8QBJPI5/FKM5D/gbqlWBp4O03lfYdYrmWy
UiYITuSvCyiPkAbwi0B3CKyY8jAM6Lv5g84ROaK9HNOg/TEdeS0/7z3H228gZr/xHF0GQ1NqDZUZ
8bZu/cTkuA3GhpqSgnFZEe3XkmW8PnI2AuY0byeMAGDU2B0AopJ56mSTNDYZSJd5rXDvlZIIA1qF
DFhysITTet/N4OnOsaMJsHhS8BMq6SkSDkv+OZt5mvL+LQNZsqRJKk4Pg+jUrTUoRtLPnQCSz1O6
n3F6bWw3jZ2c4lvlIdrLn9HsGdvlqfATtwBxDecpRQ7mbTj9Vjx1gTWr1muDEQOiclmOldW5VdQi
RTvYaW15142CoSMYRgdeqaqoGqbSKdvrlwqVjgJhlBQGS2SCAz3j3F+Mop0pkclIC1Aj+Avt8S3Q
1MSDhVnaEWB0sZO6474JCqfcdZLfgz1NcVIPWEh9z4k9GLRjbwTTrj6czBgAUArc2EHzMTiM6f7I
E4AuEro/okN5HJ32E5manL8UvuXqDxMP3+29Y3v7AbTKCktYtQRrTV08fXiKFLvlcXUxEglvZVC+
OqnLtA0V9IGMGAcjARYOkKxxdRQn+ry88DwbVyClMaJRQFr92ukyo4UCnS64vnXA+1b7yhX2Jue5
xFLQjfa8VkY3Pkatk0qMUsSq4hw+6KbsFbPAiUnYx6TpaBgE4cG7PJplTWklEhjNKH4sRTxd0BG2
pPfXDY1h04oKmCwyhGwYoM9664xFqdXytrDgUgak8kXHrDXgDLidGlyXw2jFgMvaCKKcRztYeibV
cMoT3mOk0De/SA+9JwTqMXJF3vuFtywqCO4jKVP1FHzqS7gcShM9GfrvklTflHH/7xZGtyWiCSmb
JMMkTnnwkh3xIVFQ3RD2kATgINelsZzHdhvpKTAxs9LG1MCUG9/0bguqeJC4tccqiE7Vs7rv0DYL
4p4gPYSefJ/cKl8El/cJnK2lWxTDeOqkvgWrZ9tJdtYAYu5HI95ZvHE3hva/WShlzzGgpPUlBHky
uMbtqMztbHpc1l/Xt5NhxW+EkH/fWHGcqAJADyogHEq115qTH8uif10EKxp5I4MsdCMjn1altCpc
2uEJ+Oa2ZMeuutcCHQhavAQEIxZ5I4oc3UYU0AZ6M5FxQTfJvjL8Tr6JgNxfNQcd7uP6stg7p4Lj
yzSA20gDkolSOXWLBC2YolM/fmoyjvP7h227CKCOpkD3jpimiKsIooABqPbRjtCa1trVLY/ugL1t
F1H0CYlKrOo11mI0OzysCI/2+qXOzpHKQWNg6/RFEHU+YSj06UK8Ui+eW+0kd5974ef1c/kHP3uR
QTl0A3MmMuh05deqCNk3cJm+/IFG1r5IH3J+CkJtGdc9GNYoP0sS+EUbga40+yQ7eEc481HfkztX
dtOvPPVmbt9FGO1pazkcKwGDva5h7GbhKPQPU8gJcXkiqNCozIsQGILYPUvbC/X3sHZVncdixDQd
RdUVEyQy6CqlTqhTxWEtOuxZ1Ce3Zi8DnLNfvl1XA/Y6LjKo21bJ8Z4EcDUAnXpHQIuLdqfwmp94
IqijV0r1P1aTCedGmDGL+Kgpgnd9HZy9opvYJuCKar3cym5t3c/CnRF/uv77jIZ7hCWXw6DLuklv
hJmAVzk62AhsgX7QndQ3vBVQKQsAxZRgxSQdSRbnzsob3yPmTr2n3simYuQhH3MlEmXg2a2NlzaT
o4oothWmbyCVc32dnMNSqds0N3s1rZVEdnN0smNGuW4dBdSm14XwDov8++b6GdeknpUGiq2DZMf4
NPPyP7xFkH/f/L7aRWHWJSI4XMxnsb8N5ZvC4OQOeCIoD52ghqcjByW5dfq1FNBLeO5079/tEmX+
k9GIcofUPUp4jQ1CEFn8t+dAGb8Yj3EfyZCgrX4h+dnIefuw7+aN0VCm38ugqAcYwR/CqORY+v1u
8qs9AHF22v88JPHGPumms2jQ10Yd4QBk5Skpvqzqy/XT4Bw43XGWLOY46BHiaXO9XeIfTXsS0u/X
RbCeprBz0DapeGBZmkjp7doYTY0CN5JtuUPojjpbbOwQT1NV31kB3ii7nEcryHYtF5GUHltTnMlI
X0Lkes7Hu3T6Oud3i8wJ0oiqvnNgGryjqSOXiPfjW4M0K721atKBIWRfFXVnLjUAwp9m4aWMuK3G
xBlek0UpNTjy8rRpkTWcHELWDgDtXwUGBdGZ4LXPvIiQfS1sVkZpeDxkGcghDQJ7awbWYIf3Kqa/
oq+m2x/+lIhEOz5jOuhUOrwHFqM4BZ3XQB+M+1sHQx6lLyHqzaM6YfxTva/3ZCqDcLWQQG7wcSc5
1Rc+AC1TXzYiKX2ZhWacKwCtuxPq4fWhl29BSaQUDxxLeA9v83ZllMIMYmstGAAjjsOwo2N2II4D
UAm3w+66JHI+77XlsoWUtnSDYMqdhC1cDuhiCfqjhsEdDJQG/04MpSbzoAEruEI3lbmOh7gR7SiO
91Ke+uUofNaF6AT6m9I2B+Ej4d3luGivOFtaPNQ6mlqw3baG2ftZxaR3ysttM53jRgwVDYt1Eit9
iorlKp7zJgjXu9T6dH0HeSKI2W/u9MrIY0mv0C9YJvWumS2vqvIfpp7xQEeYCq6juKdrJlzxuzR9
lkeTPKG+ZnQawAx3AKF2gOzqzWLESdEwV6SblmVqqAu8S9ILaSwtC4icgQOSBrUieZNe+qU4+h/Y
uI0YSsMTcc2meIbq1SFgsc9DeDAXToMO+Yl3RrQRQWm3umh1LlvIccaG8TC32ZdcQa5zHT2xRJ7L
kA7K2n4otADSLryeiP2jQTSKvjSVbphImx0G+9wqUAYfVJSfSw/0uyVnD9mediONaM1G+8xkyEv0
1PxhnxM/acfiGXToVmf3h8XH9IibP0uSz+1qZirjRizlBlMDg6mhjIDgD4Tx7Ao2cYWtlx+tE8mQ
t45w1/Ga7dhh20YspTKTroE2RoRT7N3V7/eNs+6yYD3Eu/yee4Ey3wIbWZTutEaRjQIBrB99MDPs
S1f6XqA9U7o37W4/BtPLB2CF4OwuEukGpjLKFkB2Q6JRfsnDJyO8q/rH6zZHzuWdQWxEUP5wwMD7
mJXISVXyvbZOdqncFE3oFPKvKP5yXRQ7j7ORRTnGRFuKpMjgGMkwTn+XuvMuQh9mukttQpB5XRpb
ITXTEEE3K2ka9Tws81GTc0PF83DUzlJd71pt0GzVBCBiP/++LovpH42LLOqVmKd6L6OyQrJthzy5
nRV/5o2R/MPmWcDPVgGjab12e2zsek2ksqojZPQ6b/KUmw7RU+bIjw00D7xZnKNiqjq6BlVZlVHp
ocFc5yUulKQkC+rrR4yd31sZr5ORuWcYQTZAAibqgAV966eKFBPPrxzeZbsX2pfJ+plL/zsSNOxn
I4PyDiqgoNFTIWIiuPlU6xj+Vw4C2oyvHz7TgjZCKLdgWsJUr+uMgAlwZkXcOv0KdJFcHoBXU9rG
Kpec25h9OH93jp5HWOtqyecSz4Zm9YbsuyR8RJtN9BmoioEri6YuMgrBEqoQcUXb7bv+1tL8ngcK
yT78iwhivBtlbvVKtIBPg+dAdVyKzF/GQ1vyJt3ZB3MRQmlY28pGhlE81JWsb1rimxFQAsbfceQb
bc05EvZ7GMapiVA4RaH7JA0djk0A4o87f55d8r4h5W/DE066nx4Ae8mRx1SBjTjK4eCVZda5Amew
iDsteSpCjv2zo4iNAHKAmwNahlZbkTWG5dw3gNrGmFL7KHi1h4DWXdERDMQA447LZUt88rvLaCOV
UotG1ocI1WEiVXgkFAHjbipBS0jQVitQxwucaJC9jeA/0BVZlox3gzdrBLqqCaRjyFkG9YTs0sDL
jDPmieGDrIsM6tLrzTEyK0tBE7JfnEU07cZ+uRt3tWeC4aa8F1zuWAfTuDYSyS5vzi6uF1OvJxPK
EViP/b687XeJ03vAUHudRgXP49F8mg/hbQi8jOQ2dPrUrnzBxZz3dc/IIEd8u3ZKTdtOmIYiRcqG
XPiCXbq1awK0OzpkzuCLd/GZ7EHhawDzzQOZU5kifve9Ml02nlLhdu6zNTLRrpECWEfZoVNjH+/a
gAt0wXQzFm5kpIt0UaIBNSTUJYYpwXb3/nIgYFvAmjRs5Widp9rW7hWncJEOTXpAbMUfWuJf0TTG
RqKPQJ20EHSvxhpY1WS3yhCsY+zLrf60tPOhLdZDuKr76+fKMhtN1A0L4QEhc6B2NkHffqsSaA81
A+/Ffqo5v896pG1/n3IDaJJtuzrHBYQEmS1Wu2y5NZtzgwkUYTDsOOKI4y2HuifMcV5qgzxdhugk
L5+NjJPvZdmjJqHogc4sQ5PpunKTDrJVk7A3Rl1ER8FirtBtK3EnMIknoRV+K4eyNrU26hV4Mcig
nMx7YLscTFc5VTfqK70Tj8yFuWmbRVE6oILVaWxCXHhwbugr14QXeeaNAjNfd9sVUYpQ1s3cSAQ3
ngw6Dc+R10d2+ukPsXPCu1OZd95WGqUHXSbOtdZCmqm72XkKxmPuW17nSr/nB8KSVfnDkdfjxXIe
W5lUhKr1Ta8JOpxUux7ldLWz7uvcPvRJaveYEviA2W6OjDjMzb2QxUMBmiFk2OTIH7tzNP26/vvM
IAh9jYR1BwlP+MK3AtIsXbsOMwAYFrH1A2489Gs6qp2NGD8g2Ey5w3v/s7XwIpG6XGd9KBVDQvls
Qd+fscjHTK9/Xl8VTwR1mw6VmHTDggyDADZ25VbROd6B+bADRxEOhnAVWXS/gbHMqVkXuD/IJUm6
yNC97EZ70tkb+R/qbgDHnAYKFMVCjwul5IKZZNnQFvDd95Mne9JOvBtBXSgC9HHZ8dqiiX2+80gb
YZR2p2MFUCbiyMPsRZ9PZriz0he54KE4MIgWTDCLXBZFabYw9Wre5ikAHmvLH4sZ3lW+HcLVj5Iw
w6svPfRL+lsGbEGe8MIMpne/yKbL+Z2uCFLYw7uvcZDKz830KIUfwOF9s0C6pG8B/0ANKxQZiCM0
vieHIghvkj3By0zvAQT35brOsx3vZlGUXQHGaFHMAkpPKlOk83QGU5fowwj2H7pIZMUyVLS3I1tD
XSR5uogrXjK4FePJyyrZQ+nS5SyHnP97PbzIoO6RNmy1sSAzuZoNQoev5U3+lIH2DDQ/4Y1y0u67
vWjXJ4KEyi9DMR8AGlIpkiiC5gjAD2+9orDKltCpeK6ng6N8ljEMUf2yHtYHZKJEv7lTj/kvHi84
c71oYwMjuS5qGMF4K7IdklxrBkQCcfUlerFUNNADY1jfiUNjT6LbjpwWI7YP2wik9GWsVcJRStqv
v65+sstv65cyhetfgdUs7kKLd6DMCBF9gaaM9zZqH5TBD7KULP0CduXRV0CYh5R6BYzb7BT6owek
EMI75CSusc9Tl0fSw3zUaBfZdK/7JMihHg6v74r+pniQfBmPunkHYIgD6ehDb3MBNDaCNVcHMkiZ
dxxlZoZ5MBYy8AITpUupwJWVlIQQLVWtHQY1MIaUc7ivveKpcgHf+cARR3Tlne1sxFG2s1hyvQwC
xJFRHh1A+rFo///BSrz2IeZluxFG3U4RSL/jOcPequmhyO9M9dP11TAvJFXVUMrS8MdrBLMJgRJr
bCZpJNW/yfjW9pWrTMJzKqWBMuYcHWXeC5j2kDULbQToJXxrg5LStZU09OimLw5Ce+zioBk4oQNT
BCZnyKyHouk0SlJrDZWg1TNS3NZ+Kr61cNPV8wc27CKCrsq2Yo8NW3AgxZB4oZzcKFJyqjFAP5sf
STtqG1HUhiV1UbediFhOK0RPAnV4IlUA/4m96yti9kFs5VC+qitDqcnGBenNH/neAOQugF08wQn9
8Kn43BdQbjA5u/EhH73pWHGsl6ngm0XSl4EVamo1jOgnC1+E4Wdj3XNWx/SMGwHkAzYaLghW1ZgG
aqgjAIVFr3THY/ndAJt80NvhbY9UWgiW6vw5rfwluC6bMXCKKGUjm+jrRrYWZUDPlxD/E1eB9g7M
c2HaaUdaPQgUUAcW6Zv8HNqNnz0Ou/SgcnwVxx5oZCVRjMGlW2FAfo4ru0hzEFM95+GHglrMcVmG
aRiY4KV81DTlMsY+oD+D+qWKEnusfprT7zjkLIatKRcx5KA3m2lF1ZAuKzQlyw95d1R52NPMGGGz
DOoKFZN1lKIYuc8/7STmnuDA9gG3ako0+t39cZHzep1u1lE2KJt2PfKf9edyn9+RulXooqsqGu14
h+mVs8irt7PV4O/O0ZWyfgpXUS4kjAx4BHlWd6IM8esa2Yi4Fp+MoY0Yngydj2STcasAH8jUJBl/
vD2xSIsaPdFRrY2GhxGXsxnzEqrsM7tIoO7iBMWaxVwRlr/mQwJkx/1u3wa8TiO26l3EUBo+lxHw
JWNsIPAozWGXx4/XHQXv9ynVHsGaK4/QCbfRBzfS1E/rHMb2v5NBqXdfjsqiYh7SHfvZXy0p0NvB
vS6Cne+4HDhdnp+aKcejEweuBmHQ3q4780l/+hMbpQdgc//vGG7wr6j7gfpa1kSDLmnrZbOI04je
xCiezpi9/xaJLceHs5NgGxnk7DbmahmrlUYpGm0JgGUYoO5zG3n6vvmhHcgA9fCSPPIy6Ex12Iik
7GapO3NWVzhUUT+v6+2QcFo62S+wjQDKbExpArhUiQmIyQGAN26mRbXJ4KYWkCjdFO2Sm5hiBpob
kZQJdSCCHWcTfUaJhSZiefHFMPUMofXLcvA5asj0ChtZlDkZea4CYxIRuvSjRVdK6oeI01HreUA3
54MCFlbdr4M5BbEnYOJfrgvnnR1lZnrdhKKVIvOy1k8t5vZS6fN1AezFkeSOAb7ud3zRmphPjd7C
F4kV5irj7K4pLVusJ6/SLacH+uRioOMoFDguin1+F7FUkGhkqTJVAyqCapk/WTripjR2tdx4KtZ4
f32F7MczyigqcBKQJ6CbLRKxCNUpRXZiKOZ7qwpBkqCreK5HzlTlgVq3n1YjO1oZ5hus8S4SS+AD
85rU2Of49xtoV6YA0j4DUhIqoa0BNrbkJgJOzvV1Mq/lyzJpqKRW17valAe8VirVrvTq0DS1V2aD
d10M++QuK6FObh4mdc4KEt7HAwYsU8eQ7isjWKaQc8P8g1u5SKJi+VHMU61FQdAtfvc3nZ27OrL2
tnUqX9PdtbMcQ87a2MZwkUhOceOc0zDMKkApYAv3pL6TBKTTuOVyAzPFGLJoIL5FbyndmtPHKXD5
VrzEclRO/+DL/TeVU6bObcRQfqtXurQwyP614UkZgBDKG4QgTvZd6LkRQNa52a5RGqVYAHeXWxhV
UOo5Gi9REtUMTINnhZ3nMy99wTbli0S6NacUjC7swAeAF5Dk645yDO/kvW6DaMi3JpuHzs8VRz2Z
B30Ma2FC2u2VUOkbAMHc6Kbaq+ACSO95PTvkOK7sJk3IC/T5tu1IT1gaSj9koYvtSVGfuzo9AojC
DrPwRhiz3XVj5mgizcRrykCgz2sYczqLgIcM1ZekXLylGT2wjOAasLxC+ino8c/rYpmuanOMlJ3V
rT4IHQD2XThfRxxFJ7KMvZZYnPI924Ns5JDv2CjorM5jnkxYXvJJdAhMzjS49YtyMh/j3XhabKF3
xYd/tzTiPjciqxlDNI0ZSu5U35TpTjftmDcSwfTAm1XRsY+p1WmIAoLbNGclx6hHHAwaWkx0072+
Fo4D0SkHEqLLpV1jxHVzHOQ6hil/Xf99nhpQ/mMSwBYlG4i3i+qxkY5C8VLNH+hA0i57Rc//lhpI
eqoOsZvRjLaIjvqpm3jJeeIFrhjuO3yFQg5nXSHb5FffXkkcnc5XDsMtH0iB/STarIe6fUsZDfBV
aBGP1H2a99JOR1sRAm3FI41G8Z7nlHgukK6uzJEZNyahbFwO9X7Akzj0J7e2kXx3BPdD5WYDKS4F
S1TfkRGW9UqwjOACE3Oy0XvjDY3FOS22zl1EUPYZWkK+dpmJ4rkS2/V8V4+rrXa8ntV/8DwXMZSN
gic+NRvydCVFZ9XJvNTPfmUOYSlQnOYRPZJP122JifKhbfaOMlYpVoE3XSDfRMYFY6e6TzIkJVdb
9lJX8Ean2ecemsFcwY0DzEafhhfudcm+TS6LpuxZVtJcXJD2QBlwdLsziMjuJGDqtN9rj4CbEHKg
YYfUr2ftebQ9bFf1VzTdqVUKAhpmSBfgsniDes55uIKcpdHcR6m8rMsCSAM82/t9/jq8Knl89ji2
a78sgzLvZRXr2BAxLTCawdQ89+aLsgR9yPG7PClUYF2PfQO+sxbl2ln1M9NAw8pDpD9rJcf5cmxN
IYe2uQvVsm1ifUF8GCaPmbCTpbvxY1fIZcPIJ2xErEINGLwUHkMvPHE+gBdKrYPrlsVbBeUxjD6L
JStEECFHszuDoFGQQEVlpt51Mf/gaS9LoVxGNqlGXiYI1+N9GCAHddC/lLvBfW0F/sLLpXKlUe5C
n9o0TAQ4qM4DzRUcVOyW35O97PdBdMu7RXgKRzmGIRqWodHQAYjrxG7BcTyqg5OZJy3izey9PqTf
X8Z/d5FuF1EGSR51ErKrbWIbSrzXldBf1S5YBf0A4tB9UloFgNDzm06MD8uMQep8tpca0L5d5TT5
6seS+iDn48vUisBCTW57QXZWdfSq0rxDB4Ifz+KLtI67Zakemrh5GsLZjvv4phWsJzDC3YzG4MgD
3uDrajmROgTKPH8V8x602OVnPVUek9Fyu870In0EyrT1LUSorenGV0ON3KoPz5WVa3a/ZPsh6fZp
U7hWO+zAovJ9UlO/UqKbbDAeSSfHGEm3SZU8d7HsgBbwZR2Lm3CZjlbdupk1OGAtBcGLZlf56Ahi
8XUVqhthDn2JkJsX3a+haV8qvAoxJhK0ZQhYpvKYgMRYEoqTITV+my+BJuHl2E3VrbDWvmVGSNBI
NgCsn60QI1lTyqMRY1qbSbL7uo6+A52ytsrSO6sFu7yrzH6Se+Bulv53VmWkeU0gp0pICVnvGPos
Ya0Epa9R4O9u4nqvzV+V6AOYEBsR9HWkl5qc6BMwIabssUvvjOzR/FBke1kFfSMpoyzMgpbALYWP
mfRJ0DjFb+Ju3hmSSQgZdAn/W5Q7igRzLVMLuySOz6N+i9eZbVnnpnsx4oyX6SHX2jVZlDMCyrHR
tDNkzZ/Js/6VE8ye/OLpFXKb8ypkOqPNwihnNKlLIeUtXh1lIz8OZebXJfDqjcVHTcvh+HSRtTBM
yMgWMPlUICy9vZ7qJS+jeiIjMnFhS2FpT80ul/ZCctuZtyZ8UCyhG5ZzYbF9+0Yqde9awtIWaJKD
agR/gBQBT3NGA3tQH6Ydr8OWuZ0bYdQN3OZViM5kFKXD6kczI7cJ5M1yBFY7D+qbuyzKNUhGWS6x
idLJBMZLgq0w71rw21oBGfTlUduyX1qbdVH6nw5jLhc1NjHdK4mNx3ZgOVPjzo7oow/osBj2zKmj
MF3fRiJlBZ1WhKtsAOpLWe6myauzDnP6D9c1kmnVGxmU8otrqdVagswLEAhsCQTMmeBLwh3YlwVB
ca/LYsbkF1n0VZxXa6YLOcJMlGjWyms/FPNvfp/Kzo1VL0tTj7VYZhDXh3nl2BHnPFQqGJ8BHYZB
QHglGfMtw10q7trpI+0kgMITRaSV8R/dnFzMmYh2KgT8mp2cBT9P7HpfeMVze8xOUdB6k6vhybjs
+Qh2rNPZSKYzI1mbxV1B5l2zFQkEodp3U8SJ/9kiLNPAZD6Ay+jW07YvgFdFgvO4Qz/Og8ijBGV6
BKCdKOjOVWQdbDpv3Wtf16oyl3jzVuFZmBGpHVMpaKt7faxtARW5tvCk+VRarS2oJUc72A7i8uCm
m0BFoa3bVcCTk6ANFt58FBxxP/gDYN/rID3xVIXpZzfiKG1UpEKNZhPWlADoXTmEwm/VzOw5/HTd
aJlKvxFDbWmrTIOVkReovAj2qn2dYmDXTDzWKu7mEdXZvNsMc7AGpYMvJ9PWE1IFs+SBrtxTnNcs
hV9W/vV1MfjTEPVtFkbdU2lRGlOEEQYXQHfnNM58aU3BzNLdwMaPcjUESb94q6XYcgSF7bNjJg7H
OIwOUSb8qDXDKTD3pUXW7vp3sY8VWLoYTFDRy0jt99Am2SpEcGKRqHlNjWmOJPGtARj8kv6R+8W4
iKL2XJAAdSwpaJQOa8VTlYNhir6ZcvaZqT+b+J1yyiHKM2Ki4tpc5CAU9lG3i+vn61vGTq5tZFCm
oLfr2vcl9qzz4qfZTQw7dSunR90pKEYHTCOBVTqD/S+lUidl1MZ/LIP07BdnEqYWIIcugGFGclvx
gUd2ynKfeKX8fQpR5xW1XSpNFol3lIMSP3Xjb86KyD69D7svAiiTiNFLX0RIG7rpDalElv4rLx6I
lTFTnTvGT444skG0uK23ptYzy5lazA26q4BqS5q6g+Q0P0hASyT9E8ZPXgRHwqVr4qjVFXHdJ0bV
AdxDiX5lxerNMfjfc/UgZIY99fM3o1E5OsI6se0KibFvvVoiJq2lYoWj/GBMN0DN4AhgWddWABWU
4t0dJ2u/EhLI/Gwgh4A2/UcxLPacoyJh4LW9o0LRNavGWiowDwMOTRJro9nU79CbHt4lzrg4/e8Z
uWTwUGJc0El+65wOQ942UkHqHC/1mLS4g6QoGJI72eRFXawoWJcBlGYoGlweDUJn6RV6T0ljN0Hw
BCEkmmhrP3ezk+XotvpZOKCT1o+gOB85vo1calv1wWrbpsdbKSsjW1sSu+onW9c/ANavbJdH7V81
C2WtVrjqxsmyx+QL3k32sHL7M1iP240Yml1wWRo9bEWgVqnBfFP6I95iJF3J73Flaj1AH2SM+aA1
h271D7tJKRuTBOLgOc1EYZ8od2Urc6JVps5vpBBvuTHesqzQlRHC3ab7/8d/+2+6MpjDdPpGDnWP
ROqkWSBlRPcH8Ijn3mnT2zR+EDN31UBlHZ/m/JdoRN51i2aa1EYo5XubZon0iOBVR7OH2T0RwfF1
AUxvuxFAeVuxqNRcmhCeAi9KsiNTs2UDaFzSalux6UvKdBPmPWdR7Ph/I5T2t8piWpEAdOfpEAak
vj/vElAL98A7iLgg9jwtpHyv2Be1JJQQVk7BWh265VHpv1zfRJ4Iyj9UtVRq1qBjUh5mNHh6dSpW
jpbzFIHyDZEV5a0RioidOj8EnO88jRxN4CyCbnVL2iZUNaSn3SLfzcq+FU/cqRmeCDrInNsyBdgm
HBxIrIQocobI3I8Wj5+K+UrZmKpFuYQiaYVBi6DU4fPioPfTJ/QgxvPsrF7uARVqf/34OR6IfgvA
by9WB6QteKD1BvTEAanrxwfegAVHBSzKF6x53gE5kcSVojf253Di9YZz942c38aVGtViNArpPCPE
t7FT3o7fw50OmrzI6U/KhKDh+sYxXwS6YuBGl1XQktCTWnMfj8OcYyqndWPUnMGHNdnaGcA2v2XM
xU876QuvV5w5wrsRSU9ulWPcKrGAS4kM4wz3YOHZYRrTmU+J33B6Ftj7qaqAtiDcVCgsvN1PtchM
oczAuKIG1Zl0IBeOltmdS0Jn8HoeP+SHkJASMWwEuCV6wkM2WozME9wT1TzLlYNSECiZrx8ZU9fR
c2wYIu51dB+/XRLaMMppmhBhLuFdJH+eDRTZMLek/VjSJ0N7WFJe6My+LAyTjAtiigqgnm8lToWY
xkWDTSQNEgpgItW9uO9cMowGdLyO4wVZRmZgOhh4yshMyfQErakARcwo0eAMBjp/yduTnMScLeSI
oAdltaWeTfTAo/Zt5m4k/2zC5+tnxNyyzSJebWBjx3Gb5qNcver4AugEonfLnRLEmC0LnY+kv7fC
KGc7DksjCQaEgWbcaAPJujMFjiGRI6afNVsRVOilD3rXaIMkucu809L7HFhyIe9RzXrlbmWQU9vs
WSRVQmW1kJG+jgfmjwK6wdodYW+Rj8Y++f4vz4hS6zRWa2HJIU8+EXYfZRe6ylkhdLXufzFsz3o5
bVdHRVy5AMSHBGQhrvaoAgNHfAVkwninN9+jgOYOn1dAJvA5jMjPvjs4CfQX6M02DOXVQW43tTPi
AulzCFhuMzITqD+FcTBhCOz6brKiWHDT/JVDH55lTJaao25rjak31pOTj4VdFvZUHDXxtht5UTPT
hDfyqMOb16JKdTB+YF76nOMCmSrOgpgar6KGIIJuUDPp2QcNTJ8pqEIQlg/PSX1TpDdp7l3fM+Ya
ABJg6PgDKUzKk+uJ2ckTTgcEYIek/FZykx4S81Q2EqiwuJQLTAKYkDD+mJFr74LXvFuwBvJd7am3
BvrZgK3ylIh2xVkbe/sua6Oi5QYoPFMaQbJl7NbkS7icU0AHfWT/oNSyitZGnYaDbKxV6pQWcxsg
oPaVpv4mqOvX6yKYwQqoBP7KoMx26SNl0i3IGKv7Usz2ozT76oiG/SZ3kkpyNC1C84uaO/1cPnOC
M/YeXmRT+qEWZZoMwCRwm/ZObVAdxjVSxxwhbCW8CKFUJEMdLZ5iPDpijKK0uyTl5M5Z4cp2AylF
QOIttJYGfm/0gZt4yDAZgimAgAcOz2KYBCjo33XQjSNCPRdRj8YE13oklAXTSYhs5Qw8zRxT8xFA
npFyw9vd2POmel9juncuFlOPiPdMcBnTj49YV2IxqrCD5rNxu/5UDyh5gy7BcNKz/GXw65fKKZz6
FSpy/pU+Vy/XVZSpJUjGmSAuhHAaKhLXGMA4LIif6yfNfBqVJ5DafEAEqF3Bu0pIm2n4rK4Bxq+Y
QhHrfjf3d03iWQmnaYZZZQIcsmWKiPsklQ776rhIZiNZcBvfy6NbAv8gRbNok9rLl/mhczFiR2hC
veVY89wI82a+SKajQVVvqrAm1fC1A0aTMh0kLb2RMtPvLfE2bvP9BzZzI45+gitLm/bxDPqjdG8Z
94P6czK+XBfBnJXdbOZreLq59cHmVrUZCaWQYg6SnfJiefqt6oY3BGhdQ5knD5YHjkyZFWls1kWF
iA3mBEBPYoAC+Pd8W+5V8Kyae3jJBfaOsm5wXRxT6zfSqHjDauIcJM+65ApWthc71VYSdWfoGkfM
69vmnXFbMC9dVDW8uYjybHZyalKw1cVwK+ZcfcoF1R/SNigTNGU05V5L15029IINIOrCzsLsGAIJ
G8yesgf6NuB9AdsXFNr4tr5xy2Hwx6lyLQkTO2r0XCvK3jJTN2lxMRpJdmwjI0jIQKch+YNk3IGX
97nqG9nW5O5RG/LP6xzfd2rlahYiVSG6LULN7aN235eSkwwKYPpyV43HA3BRNHturF0HrAbQk5uO
VCk3c1y78Vh5JT5TjbSjAMoaG1ylu/L/SPuu5rhhpdlfxComMLwybpBWyZYsv7AcmXPmr/8aOud4
KZgm7rWfXdYswEFjMKE7EB+JtNzIWphaRdSe8mCc7bLsPoqh1rpY24dJnSMrTCK3NgMwy6vdYf9r
br6XDCptKBkItUx2BHNOgwIAh8yKemv4qps8fUPj5UP4lo7k1SO3bqS1LerIq0+q5oOsTPgluJGm
m95Pfcmvj90tb3h8M7WytsMcCN1shz5OUBOXH8oDQXsKPRKCLXypHdHLDqjcOf+4i8yhEDMpU0wV
PJGq3375T2tyaos9tLhzL4IKEid02DqD6wXSf19tZNZXSZX3QLKxOBfkNuluionTDrqZ81/bYOIv
YWgzox/Bp5VMUDxseqts9YOWDM4kdm4hiqewCGJ7JOhnS3Oe8a3H09o4c/hDdDtKWgJI025nm9J5
RYUV+tO5ck2/A7l95dRP/Hr5VkS2tspEZH2okyBCQ5tTpV8G3HZL9nXfTzYjFkhIqppuaDKaOxjP
7OtODZYBo3bkrnbFS3Q0LSpwDs0lixLPGfcd6EjkJ8pWFryknuHu29+869f2GT8FiSgZOyr8Rsdd
qntMhZwhza1Yyq1yAi35g+mU58Qt/L/pe1vbZRw2b5YuDVqcfGGKnH5K7VT8tr807tYy/poOuaFW
oAtwipvuxrDp7Fd2pMkFAYc/tdsMdVJaHKtvULu3C5uX8dx2nuunZVy2bHEUilBGokY6FdmtITj7
C9w+89e/zzhnlHRhBmlA3If1/RAIll5/hzoSB1g207brD8U8GoxZS7NBwK07Pxj+gqx0dKe7xh1l
W2/skDs99/ZSZG/5lT12OrpPBk2IwZTm6EH+EqfxXdPjAaFrN8NcO1Gg+dFcfOqJ9KHSrQ70ULnx
bZJxXIhwn5HioOa9UyzpMW+0B73vz81A7HGQbSEqbUiYODLke8K5lTjfgu71b78aEbmoGCCahcrH
e/ytFMQjYY5dkkTNqqT7sf4cTE+BDAaWi6xw3nHUcfaMMZ9kTlJVSCPwrUnNaInp8kOJpnu9nOxg
muxCmA77frb5njOui2M/SdGqLaRCExQNY7D8Yzj0VkZroq06xYvkj47hFbf6B+NR5ImZbzr4yi4T
nqsRFH0JaHkwhnyfYzxkbP1S4olGbmwmmPGuavPMlxtLaZ6EFly3WfRxCKxIw8iJfpwVVzJ/7O/j
xnLeWWI+mzTRgrkQqg5UMF0oQVidWFpJ1XFeiFv39NoO29IgynEfGUaFzzNqpzAS7Ck2Lk3e2nPe
fYjqDk9H5QDtBoSSPWcsgbOZbJODnESVqFRgepHG++BUBLpNyvtW/zz0vIBnK0x9t0omdNRDMSsH
HW0oGH9/Y59NHJCvuDSPhlCf08zD+XQGc0snizYPDUlVZ9QrWy+XQ1v0TmCk7r6HbNwY79ZE/30V
xQnlUlTlApbnuLwfZ7/l8XRuBFHv/j5d5urvS3KTxhoRVGfOQquMn5X5h1aGtmrqnFtjI65/Z4i5
emk6NcGTCPE2qIjJwTiOnnniZ5p4+8XcsLNciEFHWRrrmAaed0b1tP9BeP7MgIMahaXSUbb3WSWe
EGmnsUpcKascqDw81ET+uW9u67J9t28MRIDTa4AGgE4ndBNaAvaC77UTPFEl5uY2sNOXfXuc5bFd
DoUQJ2WrwZzR6lYvn8GAVolfzNkN52/7lrZeYOuVsa/KrB+6lLQSco/fqhvBgvrNxwYjKD+DO1r9
FW5KkOL8/3eJvDPJIIQZKtWogU3JUaXQIcp4j+rlkbMs6gDMVfzOBgMMSHWmcx/BQWpX+UY7rgxn
8cPb8taEkoh06Z7pu9nILeUDt+zCwSS2A0KO5XReqAgtMfOLosXuMM9+z70fOZhhMphR6phEHWqw
4Rp9bjXhWRxDO5Nuu/6Vs5X0c+xtJYsZ81iGQgJAb5w3WpxDaRsOuYWQg1fd8nyDd32wk4FEK1pD
C0EJQcmhobrhNYldHSaw3BcuevNKTnzI+1gMkIi1oBTNgl1MpVeJCtMHd23DKQxvxWnvnJFBjzFb
AhPrAm0/Eo2SlX42XtGdfNA/dq7o9HeVbd4jB8jl2d5fG4Ta3t8qBmRYtDZAOBrOb4M/INp+lF8T
J4fyXO9onvaiH6Ee9E/uAorV91antspNcCuii/i2dyHL6UeOfEyPik1VirjRxv4pUEUGS3pB6zSj
q6hzZiiJZ2CEQEb1I5UoIifDS9zYaQ88qtr9600VGXARkxbU0AJOxBintjIL5zjRHva3kbrEnw8d
CqzvdzFqCm2RxJig0P8/sjDJzb2/ScCtXFNlp6iyOmuI3qN3/Y2ECk2OWoIutM5VvQJbN7/UB56I
Bc8rGTjpEsgdpRK8Elzhdqhh3nsGFXrMQS2eXzARSD6X8miGAGEjqK1YtyuUJ7PwGPOYUXirYfCj
auK20RP4Xzb6qvSU1F7OrRrQE7PnCwx8TKUWm3mChqnBk7z5NnYr0ZoeR0/zwM4fefuO91ZR37HG
lnqWopehsQkWiqYqfOTgLpBUxxysEHllY7zUoWkPavoqE80JktEbptrrkgkMmd13Ek5+o0cPhCSx
bRjhwczNU2UIt6k+nZOpsIVpOYMAwZmKGIP3oQNhDLsroxvT6NyqW3wtmKG9KMZ2jLAxnZRzakjf
TLA5xAZkR0otn61FRpZx0Xz0NthSXJ2iFEmHsSksGcM5YQlAC/T7uSp9yAFD3N5EMU6YjnGXPRek
PJdd5UZhfNunlTuX1ReNzJwUwDbWSxi1ogNhMuqK7w/uFClDV0Qz1EzwJAeBtjXMN0WLjLZmoQAP
ipxEtXSMXaoOzxW3tA0g3XM1zcDSMoOAs2o7FX7SQKY9dntfG23pENzr7mS3xxrZtOASnSi90niY
Rh7yb/rpyj6DWVNSlwMIMNCb293o0PtSMYcgkNPcAsXGZ0FEsu0QZw/lOPMs0039zWdXlukpXb2f
miBqDWjh0mdNd0PZTeY7DYlZGuNlPo+JaBtaTMieogJLILL53piQKEYCsgyww0qvUzVZQw3p+Oxh
JrwizPY1czXEIGWsF+mcZ8CwerG7IbbCmXdZ8ywwKDnqRRckw4KMRPdi9KeQ1xL3h5THdQkMPIJx
KylEGa2zXfQVPK9WmR7n+tNsPi8QVJenu5jcDEDnfQjbjP0l9H1i+ExB7wdzDjDI+l/sr2XkcboH
xTxn8oMqPusGkpff941tbuHKGP33letFeRLUZMJ5T7v+2MS9V6e9v29iOyZe2WA8Dg/2pVKoIgxl
Dm/t+kdwk/0cXPRdoT234p7j7dN03T/G75bAiPpeR7ajgSz3W78zquK9J/iJG3q8gH/zAl2tjXFB
3exrre5AFdSPj0PX220aWrLJudQ2o6mVEcYNZ4OIVTEBmXq8p8HGU003kTBaY3AZlkfdTOx0NjlO
uJ0yWNlkbu0afB1RS1+5wWftVHjg/xHvg0N2Iaik1nhac58ym7h0Nchy9auTlgbZiJe8VKMgnpvx
SWnnQ94oD4XA0+HgHLG3Es/a63WwF5iSiFuuyVxRhlRFJhwnVDe7pfcMKUXrq87pfuE4yhtF3cqk
IatgJzKB8ULni2iIL+8XboPN9g32y/NlBjmGKUoztUPlhh60/GQcCeTh6Sxi7PD8noMbMoMbI+mK
eCpk1ekVn8h3s8jjveHtFwMaadk3QdcqqiM2aMg4x8YxkzgPW57HMUCRCiStcsi0O3n9bRFv1KWy
agWBh8Q7TBQEfr/fr9+FAQm5M2KMZJuISYXPRvRUyZmVC98gEIL3n7MPtrw1MVARR02dlFC+c4y5
tUVJsVMTAlyC6TQaL9TmmWIQoiQKeqsr0MzPWYBy0dEsTyZK2l3HiUk5nsC2/fVRB77dGRALSV0k
x91GEp2wdvf3jWeEHq318RxGhRQjghVJvpEQqEzlj3T5um+Ds2EKvbhWNpLIGBpQXsMNOujR3Osq
FWZCBtPaN/OHGP6Xu7HESqTLzS6uC+IIhTXbgd9any3JCu5VFP01tNhNX/gpc97+MXggoAk9CXQa
VYaLS4zFUsAvQnrCuZa2Yef6RmA+05RNpY4EperISmBLmO3W4uh5f/u2V3I1Qb/i6isp2mJOCdWm
KcVj112S4FIonLLPVtP2u6cOAwiZnuckqRG4zm3q5QaSg1N7DJPEz+rKSkP5PpUyPzMg4Zxm7hJq
Vg4CDJXk/tKbp5IYx7JL7qfUcOVo/NctZhBEGqA3ijFIeKl2VLRzl3BQl7e/DGzUTRl2eQeEktvH
Hvo/xbnlkXxxvIStPwT6VIIXByb00G/BrdO87LvIdtXh+mBjqw75aMZRG6DkmtwY/gSV8/BBO6Y/
oOrxkN93PpoCeZmubez45ZXstOWkpktpLLhCZC2xC9A5TWN3KgdwFhYtp77xh3j9aosJI4ohH+Ul
Q0PWG5+rs3wdmjdy3gL9OuVX7jQY1x6DHbrZtfPYI9RsPg1O+SgdDGc4yZ8Um5Li8p6/XGvUP1fn
2zATSalHpMxHm3yLDzHIPWcFyokz5AySU8iludt+jlx3k8WTBI/7GGIHsEe71sEWATkypE/8wa98
nkAj53Cx5QdpEIYpyTLiLCq6TEWM4jZQ0kl5tK/bAc11TQxGKLmW5QlNktd6ZWGGxuql2qpLyN72
liQ97Z823poYwCC9GDWjgNNc5t/GqrBE4bWveMNN+0YIW2xoh1yeSYO0VlDnN0BbO2iCVzDk+/tr
2UcmwlYXxHqOa9UcAK5jcVLBexiY8WHfBAeckEZ47+BVNXa6qo4AJ1QU7lLXeNVA5WGbDxLmpduv
5DX8um+RtygGL/KiMCZx0mDQEOywL1w549W59uGPsPWEUej0nGDQycljXMq22uS2kjpi93N/JdsJ
n1/AjtHb93unLUuAExTQUld3VM6R01m0mKCeyXHfEs/fGFQAT24sNwP2TJlKFJLvQGbqxvI/fhgm
zGjNmIyFOgDI029LemiHH/+2CAYGMrHB/ISB6oGifkVz/k1V/mwDkXP8ed7FHP9RRuxvFhN6f9Bn
2YeWOfB6ETnfgi0Z4K8bbdmjWKUkXjR/NWpX67/v7xT9kb+/AE2ML2FMHdrIzCLmNNdzAVSAoM25
Efr7foDuV/1VFE5mdInNQ8rlNPlDNv2Xxd9G8EnSd6iDoLnuk/5k/KR5sOHQgHnkvrSV3DIwJyK5
yQlo8CIgZOHFK3+4Zq/2mUg9SttE7kagNiWxo/QjwWvgaW996tktryWWOtrO9hIG8mqyBBjOg48M
deQKy2zFmWQPinILWkD0rfco1CnP+190q8MZMfx1gQzqDek4QisBMXz+s3eXm/IhcULVmkHXpwoI
J3KUjM0fxuIkpc0rG2+j4dU0PTKrEKY2tSwUKcK36oMA1WsIx5rCT9RWLM4aOW5LGDhUQILa6xWe
W5T2hxYmBBulMaeF1MXyWN8oaNWdv+pojNMu5MO+7e1jf10jA5BgdxONQEGYJvSnKMjdpuE1NPIs
MOiIjrhOyxoVi9PcqnpS/mba/Z2HMPA46dPcqGmkvhWnh6NkJZ4GrewSYhPVbebz6i08r2Awpmz0
sIqnEh2nwhczIhaJPmTZS1LyRM7+kBr+9WnYvl2zRyuhMgD2qX4HbVoo7eGgu9A19Cnzi8DxhD8E
NFd7DJS08hwPBupWsEdnCQqnvF0wdu4F3uwlh+TzgnQNJ+fEgy9WcEqUA7kOIuSDJghRjn7pa/fS
Zb4D2SDaeNCs90/OzkpNVV2j62WKHR363MmHszLwkkIc59DoYVhBxoguhcSMBExAEkhLG2ehS3xh
OfQG52NxDhVLJNJ3WlMWoKFx2gwtLXpgqwZvkmz7ur66A4MMy4RaeZ4AeEXhpevvoya1OuFvaHrW
h1dj0AE04WRaYjTJzH79k053GK/NYSHw8cYHh4PLe7nxNo4BiyrT0boAVHfEoLEWcFTw+jB4HsDA
g0iiWhQNUD5WpHBTUbqIEe6rpkq+yBiB5N0cHGssg3ICYSmpQpvRG0boXvxYgR8qpcw8nRt+/09l
W7rjNSJvH1sZYxygjVZN+e3SXrm5KKfBGNPuD6qBNzzV9nRWHc2C8PgZg5WcTBbXGvPNegOpViFB
XY5aozrjwiNVJQHNhx86+cs+RmzxFEjmam3MB8QUiFbFFcqoUBYEoWvjZ7pZWAEaNq1IvY9rG+rM
rljXB72VPlZGwSlgbYkore2zBbpgNpW6rRBRZkeaxiiOtJGYhBY6NJz5e3qk3cSYd0JeAwxzd/1B
veVOP24ekusWsHW7roSGZ1OplJtStNEWa8cPwmWwVGtwISd3CO8kzqJ5n5gt21XpqLezjk3vvKq0
mmN+6g7mx95pb4gtHnhjc5vx1mp9TEwZQ+FGijNU42nbnHLuDin0FJMTLzjffhys7NB9Xh0TY9FA
uTzhRu1t8SSDwZRKIaQX2Y1PhgNCzBgj3aGdgHEaEoRnnnrGJjasrDNR5TgOSjPFaKErdMxYfURk
Z8Uj/OgvpMTfOSxzUWRdN0plhjpIqnkKGAai1/0TuXkRrdbBXBHVNCllIyApkWGUSPFSCVTr3r6J
7VhrZYOBGIKB8EbRFKqfR7uXE3rgxHsa94gHyGX4Mqc0wVsTAzLSEiLJnNDmifpWjk65/NxyGWY5
NtiCXtIOYxQFA82INpDEbq169vUQ8rWtAwW40+w0dlxYhurv7yXPLBNGgiiuimLaCN5OH5fq1IEN
X+NgNAef2ApfivYBM8sR/UzyY6v3jdWqROJcrbxlMBiRjnOVRgVsmNJz07tl9WAE/7hTDDzo1bw0
poyXhJJ57YQmxaMkHPc/xvZOaeBvkEEn/Btrn5CPC7IDaFUYC7+aH8O/kBrF2b/+febsx5jRmPIK
WfdkOJnJQ9AeJt5kAW8JzPEPpaTWwhhJhzws7DQCH+Ukcj7Edil3tQzm+BdGjiHZFMdx8mbX9JZD
plvBdypXU0BIwXR6S3kyv+u8ChD1od/yKSuzDAoYc1ZHZomSOyY/wFJZeIlgL4+tE3+n94HphLxp
ye0r4dfnYit2raKEuZFT2BnjzILOyyHqFYyCtvVjkX3bd73tA3S1xeCAPoCPK6XTaoL+dSJ3UhlZ
YnnYt/GHuOFqhMlICRMqIirFuMbpoLWGL6c5aWmJnuiknunknFCUt38MKKhQMevQCI/ye6pZnSa7
OumsdJAucpbyfJK3fww6EFLpud7j/RU+V0gKtT/y2+4so7cgeJJQsssjy7yP/9VB6I9aRSxEr0tV
0Bs8jwzpjiyY/mt+Em1057bjbCVveQxytFCAjMMebS15kvuZEHtEAYTEvK6WP9zspoYJaAJtC5ah
oeh1AXzeRHVK0OcqYEmQbTCoeYZjiqfZU9yUW0P+g1NeTTJfDsrqohqHCPuIBZEBW7BaX7+8NeJb
qaNzEH57H6/GmC+WT1kN9k9UdbPktSChm6WXaRbc/XO26fdIqUvYRVDssQ8CVcFrQNRRiJSlk1h8
iYrvQ2iPAY8pcPtjrewwxznSJ5VMCkJWVbfVEwRtRMoScjLuFldxEa44vDL15u6tDDIH2kCggoEB
AGKpVZY2vCbzXc5LOdDL4zeUX9lg3AGkgaNaV3i+1mX5lSgKiFdiD0hyGnTFEyfjRzGYnO9FL449
k4xTdL0mprJG9xH1tRbEPIov+PKBV13bruOtlsYc4r6bolrIcYHRhxSdqur+QzJ6iHhoyPNAJgow
Gww/KRksYVThjWyo9KtD+EAfpZQ9d8GYoeAMAicI3Iw9Vutj4oKpD3KSpkhPakLvdkF5Tk3e0Dhv
YUwMMDRzFbQ5IrTK+CJLh2JZ7GVG4SitOWvZDnKui2HfA3Ldh7PZ4xB3bxOasas/KjreoFCLsk+R
lReW6aA492EfOrbRcGWWiQPSeBBGIQAaGg8Qsau80pc/dO7sJIfUQbKIExFwDjT7NOiq1pSFCHAI
5ZCXRQ+9YMyf86az91fFM8PgBpi3lbLqUDapM38QM3tKLz1ZOF+M432sdvEiptIUUSlyWX1q9LPY
ch6hEgcmFAYmGmifkhlMVxiIkTya65Hd/GH5ajg4VN5wWmxwBR5CJ7qtfF5ygrc2BjnmtpbCbATw
DmrzmIXqt07gPa94JljI6EdkyQM8r5COh2DHmD3s+wD9/zsgqzDgoOWNOIgpiDoGIthJtYAYOHLM
tjhNWWKNkcgh5+C5HAMUsypHmVhjPFgW+2PeoxhTqZea8Jqo34ogO8tiJRMrdSKyWcR4b6VIwVfz
4GXoNYlE6V5Z+kNVq74xRpciil7mqbJBT+uri9BZBJI5VtAuFqbwDnqv++GS+KGhQy2lqVvI3A8f
4r47dqHgiaXxEBTkC1FMX5p0R5Ky1E7qwGpDJMkCc7EaHV1bhgIRMvOm0AKnX5Rz2I0/4rHxsrQ8
1mZmB1V9UnrpFFTBQZww2qtCKxmiFXIWH/Wq9gNQNylTduzN+CO2rAOkat9zaXbivv3QSqWMTJgM
WtP4RQm+lrLkmkH5UR2IX6BtzUnBV8s5zltckihk/4qiWLW+SOhnGSwKNCEzuoI1+kVh+QIKeq+L
XWLaxMpsXqZzOwW5sim/D+iDoUVp2UQkUIG3eHTrxwECsBdKtiJd6tiaXANqgQZSyo2dpNZ84NXQ
efCvMkg5ynMqR/Xbxb14BkZckifTle+yL5KLuSSdt8ecYEuloLB6wCDlWUSCiWCL3NGEa3GHrGf9
ILqpOxwqV7mADBGEc0V0Eu65j1EO4LAjf2k5B61IAz3jY+/SuF86B06VgHsdDdRedCJc5nUOBKkM
ikI2oRHbDP0uBjR7uktpHKvgHNbOHPHGvTjoozJgmsRd3/cyOrbmBOe06m3kLcApS5x9TN3eQo0Q
VRZFWWO5wgcDTP96iHs1aDxVvU9GDohuR1u//j6bABHaNO1FpUO+YH4KgHGKcKNLt+Ewufvr2P4w
VztM0EOavkYJCR0dfeEvMbEC1ACaY5DVFoaa903xlsSccDnJu7EgeLI3ze1QfEKXrzXkYLmOOCHP
drBwXRJzkEHdqo5VX8PXCv1ZnKSD1AR3GOw+VHH+skyZYzST3w7al/3l8cwyB7oqu64E8/r/hq26
Q35DG4j/QvcG2HxdHRMKFbUwQisdsdbb8OTbi0nF4DyPbHd7JGFlhzmxZjKB+TpCN0zpLp5iNTRp
Rc6Jg47O0a6d3snvc6/42KLmwGtc2T7C1yUyRzjS40iJB1w/ivpYYhhvCF9CNPrtfy6eNzJBUZ+O
XRx3wAk9D+7FQXUhfecFAQQZ+r/QEsUnA8WtKOkqdGKY9RRxK8SSAcfvxHst/J4194RX2truiVnZ
YJZTGnoUGgYeL9QtCid6yjGfWbmDK6H4XKDjDMNs+xv4hwvzuiwmztPKNiVBgWXRKIF29AkXDX3F
tOlnPPAkhLZP1y9jmvj+uoyXOYrKBsXmSMitOQMRUW+J1cOQ3Wqxs2j37ciT7ONZZJBRTZawDiWk
80siWmauWlq1WEU4WXJzaozBGtrPJk/zkLenbJtRgul10yhw6gTIhRCv9bvD4tMOAjr6wA156BJ+
j6Cvm8ogpVwpnRLRib0yES8h+C/bPLoVDO1jmKaWkk6WQiJX18MP2nSfD8Vf9VRdfZbtQSLxhD7+
BYtt3WywZJcOeii3xA/tBcJQvNVu39jXxTLAqeAVMhKasssC9H/OT3PIk0CTtzHlaoLFzKA0YmV8
i5tp+paOdkQehomhDw0KYfKou6Mne8uXzk9CHMnkRruI4GZPnf4rV+WLfru9b8uADiGTlOPxRQGh
/mJ64cm0w+NymiA5kzrtC9cez5cYAAJHGFGVGtsb3E5Oa4G/Fc2N+VFym1vu3cTbZwZ56rYERXRD
k6E/JwiuQkLRJR4C57N6pDeTkmHIOTnl4j8iHtvEpCCppqUlerJmf/Hiw3LQL/N94A0uDZonLhhw
tlRnEChCR28+Geg1yf5LmtS5tupF7hNvQzlHQ2cis6BJwfrT4yDO6SWT/ZHHGPY2aL7jjKz2fA8y
yCEpkb+hHZvTDZWDNh97H4NC4mhl1mIPJ82i810pOOc9ZEcLKFPHjvK6f2VtBxa/zqfOhmi5MGs5
wSuEDJ9kEE1kkBDSuMmqzZBaVVRZk1Sd6pS/v6r0JITQZo+TkKKIM7ugIPTNC/XRHLfxRfcVNNJk
qgVF9b9q6VtZZvBnkUaSq3RoOZ8/q3JuqfNrqGXemHKQe3MfV3YYbOnFIAAXEj5nlt+1qM8G7VMU
/Nj/VptnfGWDwRNVK4dlxrXrFKJkaVDakSepseJl8Rt54VVXeMYYQFmyotHKuMCYDym/j42eW3kb
ncusdYjUTRwY4ewem95GMXGUpArNvZpSWmF/p8UfIVC9v3s8Gwx0GIGQq2EIG4oEvb66cJpMgtOF
nKfWdh3s+pXYLDaKh3EtL3g+grJZtmk/Eu2LpvlYiHG6gcsLA3nrYiKWuFYqcK2B8DUilR+3hTul
RyH6vr95252Vq1WxONFWYyEYSMjO9uK1l/TUnInfH8u7wubem5th5soWXfEqD2QWqTJ2qIyiMSB8
pH2UpW8+1j6EK/HUqlwKi8tn1BNDBIDc/snNIGFlnAEMQGFfBgYSQSAB/hkeej+3Tbt/pVWPzs7v
eEm+7bVqUCBA36Kus7JJc25MWdzCWyZ0uFt9qn2RzPm+1IWDFMmV3anJUctktDDxaNM3Lzj1apj5
oIq8yG1qqjhyfWpBOekgFbzpEYpHv11xKxPMd1TishExxI9HXm86MWoESwp+z176qI/GC2lyQFfN
K0PzlsV8vhw57TRO0P4q5cKDpNe+aIy8E7594q5bx2D9BEVpM5xoAckNv4jPLWJawdY+LPbs9N7o
YIbUlXjd4jybDPaHjRAKEl4GDnhgq/TBFA+j/sA545t7h2FYqE+ZRJNYDa1Ma1owQwFJCtMy70a3
vcD7/dbTL3lskZ/Elg9/1QGxMsmEWWBRiMJuwLVZNpcY0jxSeW5J6HEWtnmmV1YYiNShnYI8BKb1
JzDOtlbxlEg2Sj840hpEKDJ74BFEbKeKVhaZ00UkyDCjhwrFK3SHhQf1pLqLJTwG0PioXPlTg6S9
4LRfITvo7K+V9w2ZM2eSaEQsgqaqpbiLzNBdEh732qYnrpbGnDCQ5qQhtIbR7m2kVh72thqey+nb
/jK26y0rK8wZy9B518+U6oqWNilpdennD4ET24utnxqr88F79bJvU6Z/8ze8WtlkzhgkmVI1ywD9
yY2Kh+q97Bq3IhRvTM+4DfzcTZ7y296jz8UxthQ/u6R4on8bntVDgeIPr19tEz1Xv4YJwCY5FdtJ
Q4myrb+Q7iIE7qxY3eyH+W0+PO8vnbNy9hUnTLpCygXxOQkzRzaEp05tbS0CI6f0iZQFx0c5HsQ+
4jSwTadVIgPLEm9AtWMwnFqJeSi9fRIg6q2Kmqmi7vk+iihHHdWIsPvPaCHNxSVeDNZgOl9LqH6K
t7zub+J2kwb5ZZGNYrM5RjeSgJA5IY3b6wiZpWx8zEQI+Q36xUgaD+pelpGFThtAaSjLzkIEFVy1
seoodNQ8OXSFctj/UZxdUJioVwH5noISPQYJ4sHONMNaxozzOXkmGAzHtdEYBUHaOMnqB5Vorirz
5DN5JhgAN4K0DfUWq6iM01KczeHD/i5tN0OtPh39AauQU4qlOh/BPe2ALRMlMtWSigeSH1oSWV11
E6Khp6ZsdLxbfXtCemWXgetCrSArLiNhPHn5xTi19nLWbEgk+fJROdUfqBay8RidAvcf18uAeFNW
BuTxkC4akxdzhvbK8rUov8XhGY2dThB9nCZHN3ivPN5XZDCdhGlMOspWLhtOHxyi8nF/Vdu4oku6
iH4y2WCZXapcKCI0AiiOKd+UqS9WH+KZ0/bNM8FcEYselDOZUBGfSz/obmPNTRTOO3XzRUCuq2Bw
C220STEIyFiIJyq2FhypMF924kVe23n1X3ZMls4ll+RoGmrsFpUfiw/VU+R11oQY1jhXfK4D6lC/
363/WxXKPu8PWKyETTDKuFv72dY/iD4V5FwO1cv8vR8t+UPjtsfUC0Hy/E8+YbJML/moGANI0FDM
LTNL01zNOAg5r9mLu5cMPulCWwciuhwRrZBvCPUOymX8RHsbQd9t8+jVt4/RdSsZrOqVKcnFASEe
NEScQkgP3fgX6qwSiI//e5Kg0fT+a7VZphRihvWkLUpJun4wyuBcy7n/LwcWHMLvzaABqlOCDB+H
CN6gn8r5U6Pymh+2y4CrtTCoM7eZmU0VUGd8CG67Y+XVdu4bHyjP3+yQ5/8HAUreB2JAYphEM9En
dK51TvJBfJaQt4ic2NfAJ6K4yJ39ZSv0ao0MZvRJKaglri0nQm6zXAafCNohkQZeTEWv8p1TzNLA
tEnYVoEObKJRueJBohRSE9lZxLqKj7xLajtFfl3VW05qdSkbpRw1Qka/HFLkutfdgBr5ebmB4pwL
3j860TrZy4W2wC4fy7vkRwMlQd6P2E58rX4EE90k85BXdakBQCKsuEfPF+obT7L3djXzrmXe/jI4
YkydErcyMl+0foyxPzvyTLf1gP/gZea1TezfZebbwVltLyTQSmFEjQP98x5KdNagnwXuUArPCIMk
mhR3bUWZCOTgMradF8UPc7k4+zjCw9+3yHy1lLRPgyqBvC8yhrT6hWK/Y14W9M0Xp/4sePvWth9L
v8CRHaDXhQHjeiLiXdGsfVk7S8I5QKyk1bEP7vt9W7ztY6CElGLV4VmKwDc4NeJjHj2S4t9uyLdG
49XelWFvjHGMFMwyntMcfYRSaLU69znG2bW3ZseVmVwKgiJtwHYgPfXugHZG5a4CGIeuftHuyC0y
TCa6JCKXO+fAiTzY+ZdFlWs9MFHR/09PBtDjoXiJPAPEr6+TTV/z3S157WLO3ca5BNip+BY0AF1X
wUuWsvkSQIsS3JQ9B4853sGSWfezNnQRzZ610ESAtNG0nFSZ84DkbR8TbRiCRiKioFlQlF5L7TSH
T4N5r5kcK9vt7FeYZSuEdZKbU16nBI0Pk4Mb08t/gM7s0Lwg+e5Q2oToQbsoVvLQn/+qb3FlmolC
CBEiIcvgmQP0jOunLH3eP8PbfbwrA0wEMo5RhZQ0Yt/WDfzhbnLoVJngCs/5px7j3LSsazrqGdId
dnnmDqryHJGBkNas9XBYQGrSnno3v+RIRE4H7Tsc0w4s4xzf8ZjGeF7JBCNqp2ho5KWFtuqomT86
xYsXHvU5B03YVEvTiZlSGgix5Pb/SPuuJblxptknYgS9uaVvN1ajGemGsdKu6EnQm6c/idH+agqi
Gt/RxkbsjSK6BmAhUSiTKX1DN/mhKCq7lmV/7DCHI/DIh36T2vmB+WwahZR1bC0pfER7Hl3Nl0Lj
SbhrT50vHekQk+KRF7TjSZz2UM6nY0uJfREb+rRgZFUoPxASrDOP8ohngIk3okQxSa1hUD7KK99c
Oz/JF/+29/PuZnYSplzytsta4K95oZX/1aaTZqABRjk055bT9quv17PGjsVEw0zEska80btUnCf1
ykv80qOdgpIS6aXNG27jwKPCgAekULNojhERG8vDkgd9JTmF9iHlToDxHJ7BkFgZ8z5dwGenlnWQ
G/lnGRTXykKObal8qQeB96TlHGJ2QEZt8mVZDKgrdsgZRq1o68gN1S9/4hu6SP+TDElmqbD6ikCk
g7JQ07tZchs0wZROfP6uKy9wcjf7NYWNNeZbyXpS9RDklV3reUEH2hqKn+aTiKoQpAfXi3CAirL5
whVb2d3JjVXmy5lGXiSWgiHBwXoe1UMGWhydgxP7Z2xjg8H4CTzpUkvJCKjXy3iVwf8iv3OTUH3F
YOCH259tFzU21hiAr9ayB3AgO7B02d/xPBQ2qeK32zb2311XI2xJokqyHBiPYiRV2ZIdmhmVD1bQ
+FXAO8O87WMLEn2cVOtCG5+zA21RbGaH6hlXJqLD2hUOMfE4i6M79Ms7erM45lEZx0uvKDnuZDXo
/pK9JmhP5tl40j+McEUZ9AftYwolxTpcHnllJd4pYBvPWhQIIx2oATw2A/Qr3RtP5QU9ZylKI0k4
X3I3+2fg9XTswtdmwdSlNtH/kGuYX6WtkJU42zk5y0YwQaKiehLyr5y9pZnEW3tLz+PGVD1ANkCp
IU7QotNMxvCQmtkaMgX0AjAqTgROD9YtY79ASk60RMVmjtaFlI/DKHjNjAnC7pyNHwaZ4zccKDEY
KCGNGDfzPOJyW6unRUkhKbrIQaOOus3ZxJ1EhGJYmirpoqpZhsEASkGpYfpFl1z10qF+3QWRW51W
8A6VburyatZ7KbqfrDGAQpKFQMl3AUXU0QziU+HCR5woXI8Tem6owBvvCb+DYAomQkApAcZXNDow
G1nmtdyuqiC5spYdMyV7FqP44x9s4dYGs4UxCEA7PUlpLoecJT8/xUf9vDqSMz3/Dyqpex9sa43Z
QkUy41gowGOdfqS5siYQnP5YHiAYDLpR3mneA8zt/rGPeaFv9SFtJVqjADTbFsgDXTS8UcCkCgix
xHF8zvdi3/ApWDLWlob7YrxAPl3Rv0hFzbGxg8k/rYnB5JVkYmu22ME8md4g+haq+eJ10uoaw3Mz
WT6GW53F5MExzyoTgcdxS1ZlBjCqSnlUpsjDjJE9z9ZrPoqnCBhpFWgVUcjn297JM8vgMUnAFFNJ
lPaczsb4eUDF3/qAl3zZe/r+tKkU0TZgPOrRnOtgm3wvMo2H6LL6mp+CI5mEum0Ekd++k04Uj8kF
AzLh7UVS8GXA+SfjDDhrMh5PrWnilGOQVCGyP5CXqkDquubRo+89O34yxQCKqQ2SMc6r5IqPvUt3
NILGbgRR69Ur3Sr4g8ENmNNFHGt0pVgms61x0xjlJFoSZLk+zvJ9vXJC5X33uP4+s3NqWchjklXf
J+qU0PIGX/XlkEf4sBMV/LQMdtdipVGHaZJcYhw089FsoZqaHWX0wLcStw607w3XNTF4rCnDZK0V
pj9oXLDcxbmN3lxX8GhLUWRDaqK3Sz/mstTwzNKt3pyAVcrJNBCwEwrtUcXRHnR7FF9is3VvOzvn
k7HTscma92U5RZIL9js/zk2o0GKcJkoeSzM+NVrvmiv5MkQdJ1KgnvbrGbNU3UALq6mwPYMVRAiN
tcctN9QPiX6/6F8mnYNVuyZk2RKh9amDDYlx9kxKkzKa8BRt9Lec+FH7luX//4RWCuiRfphg/F3I
egutQh2mZ+RDY3xEPKckf5Cy+skG4+zSHE2C3OLM9uhITWs91DTNX+smWKFTWeq83PDu2dosiXH3
Lp2VJGtH6BNDsSE+tolXWpVD0udZ54DF7uW8scR4eLMs6jpBxxnz0uZxmDpHHUoOknNcgE33dXq8
TDrB3kXjai+J4Yzxm6px/IyzDjbHl0iZVfUdTpBRfSr0ytasj7eP6F4WcesCbD4P4tcxhNFhYSCO
eZkKW8W7ljLDzzE6L0Rfvs/urKPMn1zeeRP9ZJiJMjA4n2ko5aOz8aD5Wpi4o40hAZAQpy5vcGo3
mN+cJTbfl2V9pig036w99+groZnu0dYCyjGNyxAIy32+81bHAESTR9ps5Yjmk0MUEL8MKMM0Qc0A
JEUcDgKejzBAoVWrIRgSTJn1SeqedB4B615D2E9fikGJSrTQeqkrkiucum/gAaD0gVDD+oKEvW0O
yGOKUImmmhI2L23PWxoDGGpboFHQxBkTV0i0T92hVAkHZulP/HJZXJFCYZDCNBNSgFAKJBtiaVfZ
h157M6xPvfCs94k9DbxGfQ5qsGw4htQV4zzj4siV1F9l4q+l6hhaxfEJnhnqnpsbvooKM0ojAhYw
9WlSJbuoTwV3/oae0BtbpzKvk8gcqjUfESpFn6tDGkonzJVjQNA4Qr7U5b/wOM7AMr/kdVYN2Ugv
K9U6JroJglvuLOfuk/XqDSzdS7L0RYY2byzpIvnEn8OvMRJ8mpN44NLh5Gl2o7CNLQYisn7I4srE
BABYVO22CVUBHKAQKM8yTiqW5wwsQGDfBqjjooIp3AvxZC/kIApvt+8Rng0GI9JYUBuL0s6JqD8p
B0MODJ6ACe/7M2BgdqPU5cIC3sNRfOvKJugq2b+9ir2S7xbqWMEnU41VUHdjq6h+CIa7fPUjfTdF
HwbU5elrVHRL3yzt9YHfo8XZQlb6KV4aE3CHmzhbWwwxJHadfV6WlBMc7+dJrm6nMdBQDik041Ms
URU/r/FTrh/j/qyjeWi5J6k/SP+YomtobzNXV4dztli1pzjvQIq5UsOX7y/8PpQ/zI7s00Yi3gXM
cRaWplUYOtVqMoSahuhG5bkWv3A8hQN+Gv0DNgg7DyvR9S4Hwn4d/QpdI3TgSsSNWIL7H85x+I/2
GLTo9W5pEgkXRwKiMX96ahCkrU86LmAH1AR+gTL9bYu8HWRQI1+idUALPYodcZCrr53613/7fQYx
cjEzoIiFi7cT7wXroeP15+/nP66OzpJ0pAZaUaYV19N3mQ+qGFq8fkV3g9cGQ7hyQHavOLSFDlYM
aKmxlmgtvk8HIYi25y+YkzlXXuqrT7e3jrs0xvmGeChyNC/jKL2nymZEtOaDcqGdG2Bee0n/RA31
p8Ux3leR2gRTBc5ucTaP0wsN1o2L7CsOzb3/5+UxrhcbGcnTqZRdvfHlowGKz/ilLQ8jcu86zpYe
28rft3eUEwWyskFDWah6LuC9mM+PabvYev9pbBRbNr6OCyqX7ettczwQ1pm7TBANdSH08TO+DSDF
kMLM9FNwN4FUBcnxQ/MHou8/fT8myq2TEoMVGR5AdYo2Vb0tcruB6HsOXsNKTDmPb96Dga2TFgOp
I7WAt2SQnFE9WgBGpiQwXQl9Po+LXz2JduKtk81lO6LruBGSslXTdUxE0yQotM2gkBSMr7V8XoW3
aQhW4mXLS9nw5kc4lzbLybGuVTWmFlJpev6PRXRbhsheP7m33YXjnWx5VJXKTrJm7KeAbh/SHXp9
sKPsXJal3eXntH2+bY4HZSwBh96oaIxo4J20zi16uGpeUjRA1Hgoc1XieF+MQZalX7Q6SXCPqpfo
sT8YPqV91u7mR+1pRmEqPZi27i8hxOKGE++K4308BmfAnbZMS29I7jpOr1Mk+4Y6PRYCCTn7yYl8
2BqpkcvykHewowZQZXCbS+R+Xd5Uvw0sl3cP8dbEIIuhIwkvFEAyJED9ujScZkD9nNveTG/nXw4a
Up+qYSiyCN60n8OftrLaOFfhIko/2UL+mKNDd9GerCnUUk6o9V5Ju2WLue0yM2u6KkEhw7wk5+89
6LHXvq4uJbKArKUbP9CpltETXRGDDDpn+Gk/RbZZK+OiMlkKGW3CIPg5x6mjekVim275lnxRWjsC
0Sm5dCfpbxJw+/x5m8z4J4Qhy1ptYtwSPsHJsL7MKHu0YXyQfbQSOCjZeiI4VhVeKLPrr5sFM6GZ
0cXKlK54BWvP5IDGUKd8SZ0WCpgQIEQLyO3TQb/era/LOmyGoS+i17IbDYotollhlUb/tgm6T7dM
MLefpWRZKaww0Wmlg5b11PzY5Z8niZdO3z17P/YNjKM/HwrSNs3SSnihrkJhC5lkL8aXKjPs26vh
WWEecJgqwDu7b0EnEYHicapdLb1bxIVjZReXN2uhPrJ53+jLEK9FhLXQEHMAgaUUdAc+5T9vMQyO
CPOK8csBiSpL+dqIjqklbgN+09s7trsWFTKJiiFCs4gtCBnGVDd5O4PEvbhbl4dCCyM98wwxFLvJ
UWI/1463De7XmDcWmd1r5UEsIUMKFEbsA+JeOw3b+zowvPYUn7UgC5WA9nEtYevrT9woaHdTVUWT
LN2wdIsdM1eFtRsXHZs6FEet+6dfvST7cnuFHBNs9aNepKROZxFXWvclnx7TckSO8eW/2WAcHd1o
BRkmdOnKyeBLOtLOIlhOo4LzsXYBSNUtTdM1NO+xI7piW659JOE8icVR6u5q8en2MnbRZ/P7DMAt
kVkaxrDg7RQT0Bz7RYV8rIimTp7Yzv43uS6EgTkyiaIBTQbkPNLzbPlZ/9Txpppum1BYhMtqCFXG
SYZrX5peVSM9zCji2JKF98TtTeMZYr69YC2WMFWofubqB6M8mNNzB4KL2zZuf3iFncONc10YR1GS
3Fa471W/mg+3f3//HfTjyysiA24aGZbaovfO/Ea5Oup/rDvlqfm6+C0KQeQlckDh6fP5ovaGFBVz
Y5cJmNYkVawlw1eS7qNL9gClPtTzoDXqRIf4UgfjiQ5Vr94MRdzk0oCqUPnEC633g6bN30A/8Ob+
MNQ1KQuDNrpc+nd6vfsMjTXRg+62Hp2q+iZ84vXs7cP8//m/wo7umnUjgC8EYXaGxnBwluLdbl30
CYKmU32Y2zo09NFuBZP3meln/CW82CyVCZfiOB0ExcC5y87FB1R0whIU7dkdnaKBpCq30203KtyY
Y/CE5GO6qFQkJzcyZ8LJM8hdX/tIXENxiBM58Y4hAykd6SZDN+hNMnti/BWqXerMgcf9XMh1PewA
7ySg87gjeErIAXTC/86P8QtoF530E0qlfIoBGoPd+Fjvb9+NXzbToChmgvk0sVhfKfGqlIu22muO
oE2eJkZ2mRmPmdIEs1C7HDzYBRxNVCwJ8omIrZgzUQu9IFczjUO99lD51TN5jXyoNHrFsXCgTHH5
oxLTxiC9mjaLtWqZyFo6ILYGUbF5kXunrsNU5GRyd51kY4Xxf9k0ZytqATeNCcK/1pnIvVw2nGfC
Xo+4Ym6sMG5v9mtXge2Ebl5/plM0imFT4j28cl16zAhKjn8wjgybyJwZGAaRRYUFcKWTyqJFaLBa
94vc2FMfmlwi0v3tuxph0LqMtdoQoR2ChS2IFQsMC1NK4jEUD/VhOLRO/mx9uO2JuxCyWRfjiFpq
1YJlopiAGQ1wKqW2qWd2NX+a18uc8AhlduOfjTHGCbMyjbrM1CSE+KD+8oXZcqCj1Ca8cV7eohg3
7JIRdFEjkuJdmrxJcmZLelbbqp7YQwKpkPXv23u4f5ivn43xR2MeV5BezJI79scl+lvlyRTv4+Jm
3xjsXYZqKo0W9YverT9iVaCnVZ7EQ+8lEBFeeM/wPZ3wra+znQlSt8iqViXg7DwsjuxARuALEh2F
P57IFxUKW5IjnskRA6FPzWk6daH1wBO2272/rwtm9WzytK0lQcRlY6q936MhtiflX31Wu4YiOoOa
PjRGdRDbKPxPH5JtY5iktB5H2sjdrcdaOlt5wYkzOQecbVwQGjOr1XIEh2F3mdN7GQ0F69vtNbxf
kr9ca5u9Y0BkViyhklNcopMjOvFJOsWBFiBJxGX15i2GgQ4I2KuxUqANd67kQx6VYYUxTaHhsRVy
QENlQKOIQP8J5ju0qGaZM/eHKR1tUQfFHU/uZN/p0KyvaIYGPhzmoQFN0tySIqDT7FNpwzToPZqY
5bUV76/nakb++SbODbNIqhiIaxbiP8Rq0QqbnadxCKWse7ztC/tf6GqKubSkNZuMFJ2xbhONTi5D
SAXhsLAYnGfzfo5Du9phXM5EBkAVE6RFKRUKnYZrnOhTSasF/0jokHhCf52febGrHazMbi9IVN1e
5z4AX+0znthKZoGGUhVpYfKxNF64zSC8fWRccDDWWTImxNlrdhbj1zVBpzThiajsv5M2u8jcWqSd
61oiQPk198vClr9BBMCDhPKz9ES+jYstOUn4zuvCiad4u8dcX3W5KjpGJIF6c223MWpk/9z+PL8J
2K7fh7m/sqbuiyTHPEfnTd54oJS0+UvkG6gjEadAvyBxeLMdnEWxTwlVVkA93WNRWvYyp4dM/28u
98vjAWJSg0HweEBu6pzl7XMhid7tbePg0XtUsAnZi3U0QI+A+Xo0sfvr6NcUKs4EFbDRl/oWwwjF
f/OE92aDjcVVXOK8Ba+pG8+HNXtssj8bc7j6OMvqY4IHp00N3BlyoINPMENNOPP7V2LY+vPkQgTC
rl4wDcCTCuUc4HcH3SxMUYhuxSqgXTMxwOEOmmfySEp/E6T9cPL3472xkSvqNEYagocGZe7F09GV
U4N32cBQMCSoD7d9g+feDFZA211J+gUnql5Lz2oKp6k5faOca+qdQ3iznMRM1tQiUD8sNT/W7nTj
Y6x4zfDt9jp4H4ZBhroph1ai2GPNJwTRmKwJ+V+GY+T9+tospUBsvi5QIwD8zK6ruIfVXk+Co110
m17wsWv8fXtVnJPLDgTG6ZwVFc320YpJeaQiyXi9cSOJ3XVhbNnCKKxpGjqzeea8VJM6orNtiH2S
flDInRV9vb2Sfa++2mAbOMQxxxAgHdxRQC0iO5XfICODIcfCKQ+Kt4TF+Ccx+MYgE4WBSUIV2gUP
7XY5VeBgJP7tFe1+m83vM+FXuVRFWRfoKKIC1ukxDRaftoHxug4534Zt1OiKYS3UCi29FTiPSr0O
51GxhZb3Vts9pZvVUJzYuPYaiYUgIwzHWGjlj2p/jK3UVjvNTYue0wXIWxH9940pkvRl3UcI8ua4
+wvd689DVQWawaME5q2I/vvGzKpOSqoUaKMRtejJqDJPnrLSIZ0UaGKfcm7x/XGQzf4xODpXirmq
NbyhwBC07pSPoFYAwRjGTWsIP5V+EcRfbvsfbxuZaKvsJdVca2yjsKKcFWnunCO7OZQcN6d/+C+v
wM3CGGwoZDCLKVkju4agBkNT2nWOAXZpcEe5+awuPMW8/RBPVyVF02TZgPTez58tWqup7RpUaVrF
oROm/Zfh03pHxZ3o6Yq89aEN/myYZ2OU2UvNQmSu5oj7R7zYcpDp9Aa6yupDi9ka4VPmiI/jp9tf
b987r8tktlVqui7qFtQyyAoysB58ANEagDrWLiReB/q+o/wwxWZh5Cwjrami1SvSJrfplTDtTEeQ
FE7Mx/tybK7FWrqplEba4gGmXau2MdHjC+jxWJ+szyAEgJau8Ddu5tv7uO+e18UxKByJZl7IEdyz
JYrTF49meY7SF6s8TrzE7f6z6uokbM5FVMd8lmn+QLORPMMoR3JvflgfO0hkepRfjzjoIhU+lLxW
g99gy3WNDDabkV6MeoZeg9GPw+TrGtaC3ScO7ewkzgRBN81eLA6g0d/89dhfbTIgna5SbIwDFpuK
g6PrsqeVHee1v98TuNlQBqELitBSTR0TFC0ELblUqK4GmUPu8xqueMthUGU226auGyTEIRF8MA3U
0qT0cNsTucthQETIrNoqJERR+ExPBnT3xEN2hwP9vzBTcOCDHSrRZNXotBoDesSN76JAd7ogcctA
uRPfaL82Gsec6sLjw6CYdMMn2GmSRkq0tNWwwOxAKWK/syn8D2OcCscOE7n17VIsCu0MrwcIsIeN
+ZyM9/rwUkKGM9FORnQno021J4UjE7eTWh6Q0d+/tU4GU3IzW2sNZ/098bme1xCEZ+ijRhr7kVdf
/k1Y/OOcsUMl5YRGkTX+t8WfCkbOYRuqIAmtfeuBZ40DluyAiRKZtb5IAEtJg7JvI792ZeR11gRe
E3nwtcbybh8JzqnTGBBRSA7dVmqvK0MFo8ZpxSvh7TdyXjFEYzBkkJYls5Bufad5qs7JQ/EggXrP
8mhVg1DxLl8LJA+6e+iNgMoAx1d4K2RwRUubdiVWRAUVtHBRJ0cfRc77mXN9awysJLJYtlmHN2BT
dvaqG04XnyYu8d6+FQOUgqoF/WWWCr1VdHESRmR4SS241gqiOmV4mIuBA5L7+3U1w3yuXInW3DIn
Gt1h4qI8Tbzn0m8O1NUC80UUfUq7eEVCg3LtdU8dhak30xbR3Fo5wt+3HXy/wqVfrTEfJ8piVcQr
A1fzV/VIA57IVcI5NBz1EHvpRfMGF2pZruqXqJton9By/kfN2Zu/gAkk0cS8xJ2O5J4qPIj9J6EK
Sq5iFgW8XwHxxyrZHGghWcQqStTxaCWI8nVnbuR2NO2KdkNeyY7jiWxCFMRfgyZkuNrmKCjqIymO
ev52+7Pt357X9TAAL8URFLtHHbwymJOpbAGfDh1nc3DbCm8h9JrbPECV0tLnQYNvTMmlW97y4tyX
T7dNcI4TmwXVk5KoUYGE1FTfyfJdlXOWwNsousTNEoq16zSEnqD9jD635WPVy/YS/WWqvP5j3qll
c54YCTBnUcUDjI6HUA/DGfJUW/Rr5Dy5kTxv2xiMIL0gkLJCZVMN8ifdgc4c5JmVOwl627qfHfNX
i4MTvH1kYGLtk56ItC2wT89R8ZrrD7n6Vc24wuy8hTFgEBvJ2iUpzg6dCmnvobDjiM8kLN65e2lX
f897f9G//AY0sCnRsiJIEAjwkMw4ZPXnJvuYC4FuvEj6XTaY9m13/80T88fBZfOhM0nTeE1gjfZA
06B3dOEsUO9THsUaGF/7gjvFHKvUG24tkUEL3UwFsyEwKpD0KC9JqFWDI2m5J8iXeFl5ryL6c7fM
MbChtktMohiZ7OxMWcSkMHcqsIcp0A7mT0rs95Nerw+ZetTmhI9T2dbyQgMY7Gj/lt69c5C+Co71
omOSOv3Q34FP8jCVnE3df0tcvySDLINkifk64UrpjARq83HnqkYBnWTiTUr1NMbkOK2WX3c85pHd
k2hIaFtWDTAtsenUXqtn08xRwDGEF1N5NuPRF8Gasdb+n7jqxhCzsXq2GCYIW8AzclzPSjieuovg
oDXvbCAcFcNeoI80j2N011U3RpldJco0q6uCupsatLQ66neX2pmQLYAKzOq1mONNXkRIMhofbhve
xZ2NXbrrGy+KJctIDAO400J7pn3SeLn8/V6UjQEGsTOlSHUMYdDdpIJKkdvbi69De50XP/L8g0Hq
SOs1vCawgyI5JctTFAdxehbFPyqQGqoKBV4qIsnmygbSE/RTI1c2R5fC+GTw1C72x7k3BhjQArmc
oNQN3G+9z97pguh8dQTqJTojwu8P30+ObewxqLVkja6WMewJib36WNdXBRkySEK3jmondzQ/lj/3
fA6DXbTc2GWOmbxOVTEN71UYBXn3xE8kR/NSjLM1/hQKinvb0feTPBt7zAkr41EYsh6zpTQUTkMQ
kHrfcwN8MbH9w3z1EeZQRaSNa61DGkJcK3tujsLa21Fs2kX0MRs7zkOW/t2/3DqbdTEHTBvSbLFE
E7316WGRQkWu7WjmDHHvt/dsjDCHqx5mKe9jPNZpew95yL3sHllUXz/PYeSP3uoRb3WyJ0pGndYg
QeXcOftR5sY+Ex4t4rygsxj9vmpAo8wKtqHrBGxs70qfS6/BcU02XSYMat8Uyb/ssf/Sbf/LHkvf
TQKPzGY/T3xdHkvDMtcCaAUzlFgnpz2vbmrfly/anWoXd6INsuZXbhy9v0LIAFmqZIo6+y7UME0T
yXSIHFOsoXFaQ8GZUc5NoDYsHHjZx98cvas1Ji0oG01N4uHfo/eusXAiYXOmxWPeG/Q3nnK1RVe+
udDkNjFNkHN+J/qwMECe+Nrd4FtB6QsP+tNtUNm/c67GGOy0ar2pJBlnT6xOy3TRzW9R+0GpK/u2
mf0jfjXDQCU6Xgt9wByPq6ij18pPddH7SlJzgGRPExpx1dUMg5Bz1ZfKjOm394iSwA8hQWDnL7pr
HlLHhBjd+EjzcMWF1/fGWx+Dl0aaJU2XIrSL5CCbcA2hqlzxBCN+g2HX5TFAmZdD1XT0wpEvAwj7
h6D+x3TXp8mPH8lpgIZZ7Ij29EX36o/oUeSx13Edk4FQvdDKrBjR1SAjwjNOtVM66XlyqVT0dOId
Od6OMng5DelMphLd03rvq/FHvYeMBCe7+RvQ+rGf7ANSh2ZKplGKqugCugYIUA9B7Omu8bIelSOm
70+8Yu9+rHo1yMBIZ/Zllg0yOoXyz8Zc2UR5vn3OeEDFamLlkbpWhoW0txC2ZxojKE/mfYRCEJ8h
mWuLwY5BrirU0BFISveLpzrpcQx1Vwt0vzjy+o15G8fgx6y2+TjGyJqlnd+q95HOc4XdN+EVOVgG
3FZUWhn96FjLV8lPIGWdh4WfuMpdemnw/94zbc2Rwxkqe1yv2LVtIe9tyaYhq2xBDTTQshDhhYHQ
IDo2gX4oD1SggreH++hoodwOWm4J8RQLH2pL0lZE32L6kbL0ID39D2WRGj6BhcGDdgNoAS1XDq2D
xk0O7Z7mjWkGOkxrXBplhFsaz+LT4sxufqov/f0ckjAebbI6mCYIYt4E8T5ibcwyIJLPNY5Cha+a
Haw3yn84P+rguNCc8pk/yLjro1djLJrEWZGp8oQYQYwUx+wTbx7+pKgFYV9LkWQFXRO/kJLnnVgn
BBeA0SVOVT4rHTfNtbeKrQnmJsPjcI7XCTfZEhRgss29yJUPdNh2dWif4XCSePQcFCbY8H9rkXFL
UtVdJeFBis5GyY8adN5nLohKuwKydNRksgS8nMGuY2xtMv646oWM5jID4eqjHuRh+qg+FBjSnM60
AcD0OKDMWyHjhoncKF02oV2KjsQlUGAS7uRPBnRohoMYKlBD5+TxON/QYog74rhqBqmgaDmgWF5N
r7O+cC4angnmJmuivJgkFaIKYvwok8s8HW7vGe/3mSA4X82mMVckXbIFXemPLe+b7GHuxgF+IfwR
ML2a0fIw7brqgh5ZTsnLfd6Fv4d7WzN0mZtYHnOkla4P8LMsq2yxNB1TcJSu5kTX+5ulKXhiiaah
sYV8XZp6oUlBqd43j415btXH2x9j75EAheofv8+sojakUcAoAt6u2mRbylsXB6n+WdBbzjp+cyyv
huh2brbLHJq4rAqMlsWFLX7+XtVMA1DOWI+i2/N77/a94GqPATuF9FaPdiM0Bt9TXhNEZMmzrNjq
8/KwQmgFmoNBBlaDCa14qavwlI12L+TtvjLIZ83KLEwKEtEZ+Ia1U3mBVpRb9XYMGevyAYKcXhbI
IWSJH/5AX0zZWmbwz5yp2qKOL9rkx1a7RJl/22P2/f66sQzijSYRh8rCyor+EA1htXpFxrk3OE6v
MyC3LkJtWgR533z1pDG1RZFH2rFb8rEkWcaEu6arssmsAqNMhlYIcA9i2dVB9oaX8TV5fdeye6SC
3CSwiM19/+/u3dUqi96oQOvNpNLGe0i5ULG08piAjDU+U5XWzK7vwSjv3P5c+564scnAudIS8C2Y
7zfU4FmVnR3Eb/EpR3SYOyVoMd/kr99rB4XD60bd/Y4b0wzSWy3ExOijyJX77k5FXmCSeJ06+7iC
b2hoEnhRdI05aCqJRtBjwd0nhJ4YAIAMYgLtGNGndKa8sRZ6dn6JZzbGmLMVTyamCEsTLAWtYSvV
pVdGW0XyTa3tIg9qwrmJuYtjvJRUotiOI+JOGj/hAQPtAd0tPtLQKfKkw21P2XfOHzvJnjplmCFL
uNLO76o6DVF0yofmUModx8xvjt7VDuOQ1trGA8nw/KfTJ7k3v7ahedAP6rMBUVM67jKD4oIzHLC/
k7KsoTxnGJbCBgVEynNrHOAmtWZTVYDU60OR2KpNGflIwEuo7O7lxhxzrSqrhrZ9SntLMgyVmsXr
OvVBOpYfbn+y94fHLw65sUP/js2tmtedmBs1wkHNzv+CYLADTXWHdqpFLsEcfIvAd3RI8a4OHvsY
8bhtf7fOa23sM7dsEw9T1CZgD5Oejef4iXJC1I7gFN/aVyRbLuJhAZYuYcuVFKZOcmvhzLGv8mQp
wVuHh/Xq9OY3JF3MNuzLty4996ttKJ+l0u0g+cBZ7264v1kvAwBG10jm2FLBsWDxmkeqtSdXDq2D
Usq5HPzrPPjmeRIDAdK65obSv3NuSP56SPFoMxz5YfIX6CbLYeRIhz9KwF+/KsjhfvYqsbXAa7yi
RDT7ogl+BcoTJNVQgWxGmyrUTTzS392Gt61FBhMavdAncBsA6Fpb8UtosFqefi4Pw13ujaEUqG/v
TekQOdPswctOfBnF/X3WLFMRNckwWOY9lIEzHflXFB2Q/U8+xpPf95/+yHuuNpj7MFHNdgAbFi03
Lx+NMIa0S+PWZ8nBlwQdKI8dk7rGr2fkao468wYcUqnXJr2COdpYTXy6j1QYgFuR4m0dA3ZjIRhd
GeMsypcGT+0zebaeVGJnHynpzfsz/yJ+4S2OZ5T++2ZxulBgwtTCudCk6gC5SE/ours5WjiUqrsh
DKQu/88tGIBTpEI2BSoFkK8vcQSWEY034MJbCINkloQeoFimnESio4l/9Uk4ZI+3HY+3CAa1rKot
elND4kfV3pQUfOEJDxd5FhiUyoyhTUi3yu6CEqzhp575KfYsT3lEi+w5Ow52w4tr9y2iQmiJMhKo
LHNkKfVR0kxEcSP9NKh3wnh/e8/oh/318Pz4fZY2suqTSqoztA6q672gHMbstdLPgs6Bd84qWNUs
UukqvAqoUxLL0YTiLo3+LAknX1fCoE5sKGof0ygcPUmLPd1RdVNjtSd//kZbhsSMqxez79JXiwzw
SKJgZHEB8oGufwLJgR2ZuBo5ER1v5+i/b84/hlSqNUGboGt1YTmi44oD1vTY/fL9FdnUVMuykLhn
jqUyEqtHUwYtUqnuIMj+IpZ/TZVlW6b+uEy8aazd5Sg6RPQs0FSbLOEaphNRFluQTdIyUCh8mbOP
t915t5PG2hhggKyNDE2YdeTLe996fp+APNG2cunR/JAfVg/lxdfIMXl1zV1P2Fhld9GAQmVFJiQ/
mtlvh+RYZyB6ncWAszrqw79+rev2MQg3z5EuxdO/pEJpWDwnaOWaoUxJmSO7P3G9zaIYsGtMS1f7
Fq5RFg+JdBB58Rdn09iZdqKXy6BU1PXEi2BhFXFQ/j/Srms5chzZfhEjABKgeaUppyq5ltStfmG0
G3rv+fX3UHt3xIa4hd2eiH2YDc1UMoFEIpHmHE2GQbYZHLwrIfIP+MDEBQY0eBby8L5ITtXw1Fr3
vvFsAhKPd3Yhg+qXKSV4oUm3RiObYX9ReDQ6wCPl99yQjRfKhAiOJ0hbWmZcQy9C7WZWbVO6r/1R
dtlJjE0kHUi0NjGGFFmcBS4Gfd5euGPHEmW21Gu+y+65zUr26uAai84rR1eHadcbw/LSwXN5ab6k
B+vW341A2xkvpYNXncTzSVyRIXgKXrUNbU2EjQXtPwVmc5emMnSa7ef4yvoEv9AEnDVljHHs+Bgc
ltGW5T0+3XXughjXx+4fuQcL4CcWAyGEiI7o1zQNowInamlHXmgj+xsDz5k3ooidFFB22wrfpQlX
E1Pw0hkn5BrQMPKkest9O5U2BW8zs5vzMvydXkJFZpXb2/YuVbCTyMySWB0gtfIWVDwdtSjT9V/p
bf7CT0tn2EQkwYtMT8FQms4YFRLCudc1VjQfbT9pAFovm4CViRFsZTLSYuhL2ErWP6u+4eag/oy4
7Kb6D+fsff2EK6RIQsyo6bhCyh9sX4ImK3RN7tQc7JsLRIB2b91LLUW2Z8JNUrDOryZwa6Odln9Z
EjfRg+kqo600yEwtKcxyH1Syu3J5vX+8K/9WVBzcb7oqSXsFhpI23Ca56xv7kkVOou2m8okqj1Fz
BC+OxFb+w4l/lyq88KlisjxC2Q9OswYWQnDCpF576j3qhSca2zJmeKk84b6JDUCxj8twWb9bpjlC
J/AyR7ssi5rv/yyxr71rJ1w8edN2QZRiTcPjvCMeaFud+HvstjdLcZ06OQxobP+hV2OCnxkGQN+o
Pl6OHCWuhXtKceh+GXRfCDdk99B2vPCuoeBeGlULaxrMmMihf1XqjV+CSXW6DY2HDByAcxjaVibp
691sQkKq9t9emwn+pVCtIrJSnI7BoaiWNE5wCs7/3QYuP3XtTIg+Ro2zMqhx+H3z0wxIUb/wwNZt
z7KsheTAM9HJIJ3g1xGsUp/b72mm/IxaGfD9Zo/+etkEp5I2eqL3Ro4cZWK3bp45DD1P/tH61mGy
fdc6WWhL+48207HvWyU2JdMCb8zEhP0vLdgLKnBwUo/a6b85a5KtEtuRUd/koY5SkMtJ6ISDaisD
94LygHyA7ErdDvT+NkCRB7LmHXp9RogaHNQIcaUCKMD1UcHVd8mdrJ/gP7zQ3qUJPqScmkYZx8Uv
n/09WMguhtd6+usysDg7C5uc6eUX6RiabDkFJwL+nJSkZJEKtGOToY92ofqtfqn1dLwehX24x1U0
MWiU6ksnnIUY6PdAdsYkAFgZCuKy6oeCqm6LCuuofv5nQoRFVMaWanWTEXdkKIYY1A56aiexrP4g
00VYNa4mlc8iiOmCu4LuguycB5JOn4+1HWG9BI/rMxWN6QwylqA1Cez8qWbO9Fw47WE50Yu7H3Z8
QoudDX4grfsviIwXd/SbWxQ+QfDAwwy8z4bXxOXp19pHFk/7zDEVqX6Zq+dgery+dR98oyBM8MGK
UvC0DCHM7x9T6k2txDQ+hgSCAMH5TrwpqJZhQYGzF4Hnxp/24c5wlrbWdt5jfM39E4WYTkAZYJof
egy0yU9BWJ8SkBfuFeVcdf9rm8SbPn//vthNMM09uhJbLFjMu12jFm7V9N51FZY1/2gA7yKEqC3O
jCRUpwp74vtOaQa7Ir8rFdNWrYeCfb0ua9vY3mUJ/mHihh9Ymja7CX1Sl4q68kDHs1H86s1PwHSz
r0v7GF28rZ4JIGW4JTAcCObGmjbtgygg7pTQr9pcv9JS/2xZpddp7NS3+l0zdpGjzsWnOe0+D5Mq
+YBtF/IuX7BGf0ysurRG4oKg7ikILDts9MeolE1gfYjbBDWFaGCipcbGlCMCPrZgcjCPGtix5Fhn
H66R38WIzQM6oqcsQIe6yzvLntuDwk/gKbWj6a9/tm1inS4MO1WfLQiKj/0xv1vyfBOg8BZwolDS
Ob5t/H/vkEjLOyuWP1O9IW6avxZdAoi6yCnni4Z/VDMqMYdt7/cuTLi4qlht2n6Es4iCL3N2k5iy
62T5gY9H+V2AcGXViJlClsDe/pVHqnNbPw17TM88lK0dOfELdQJH/5w6M3e0r0smprjzPVUKgyT7
DuFam0IKBN9GnxFUmfs3PLfxoLwsuVrQRf+SY+lsWiajzAAFpM5RLPo97LDMMCn6ajlnig/iR1Dd
mZfCAHl9Lhs+l0la/r7K1OlGXw8GMcH2WH/PisYus8nhPVivM9mc73ZsgKoEVfWF7MMSlAJ2T9Xn
SQL+80/+Q3rf7ZekVuAZj+2JHXtH2yPls1NeLbd9TtHnKDmDiyf+YEor6YKiSaHGC2fSYkrt0WR2
sU+c1sue9N34K3BlWZLNk7GSJjhq34w03rIJuo780M90R6rJu67RslzXFBJ8ccHneVYMLGcdPWbK
SwSMzUrWgiRTQ3DEWTHWut62xDUxr6Mc6fAn3gqtCybjugkOGOH3q1EtiVmUxM0yL8IsBq1sor4k
9Wno/D/xVe+ixNpobeopKSYEHrl+pPxmtF6ub8dHWrDlNlmQOgnHCOiH4lsOaMlygp9HLhMvfw80
tKfgtj1WaOZeRggUAJDQ/exoTnpgrR0f+st0kEVvHxOCwkcIRtEAlk4fdHzEgnrCUS1Lv9PbEbOG
2pJgeU2d5o8cCEfxT+doMvxQBNSniXJCIVENLlH1PJu7YY5sGRbBx4fmm2LvYoTjOwx1qlocgdbg
lOcRz/XoFFzYW54aVNQTlhV4PN9HWU/05gFYaSec40pNLG6WiCXH5qE1d2n06brVbB7i1e8L+zXn
s6oOHSIDNX2xMpwxV9MlKanNiGAlQjhjAE3D+BXvCADo2+emaB+IFpR2Es33oRreKXojkbepEjy8
pTITo13a8vfVjZLlvUEVBTvV+t/C7EGb8ASzXq8v26ZOKxmCNZjA6POjnsxuyX5RntkTNj5Nb/T2
UQlksD4yfQQTaKzGMBFUAVynMHc5Pwz4xyIP3esafcyALQa+UkmwhKGkVlsaWDbyYN2NQFQHlg+g
09q/JtdEHkXmKTZXEDkNQhiluI0FrdqhzpixPJKoAWDaAszxVv0LgAQ75ueTXY3ao0S/5fs/XFcr
gYJ+xtiqddtCv4WHrn+qDm/jXMAKb9zBtRz1Lnmi6A3Ea01S+d7cv5Vgwf5HvYnHRMcdY1b3JcLH
+dYcfl5XTiJCrE7oRavXxMwRW3TfxraxzdBTNUlvj0yG8Ko1iKJptIIMi3S3Wjbv6px6Was//Ikq
3NR0cFyaIPT9/fSmdc6SNl8uELqPu19W5eSR5Kbc9KnGuwjh8NI6CY1seTWMxWuhVXaB++JPlLBU
pO44dBDLz1NMijjpERrFOpr6cpur+zn/dl3G9oE13oUIahhxWpQq82eMNtMf5l8LqVx0me7VygWh
6q5+jmUV4e0j+y5QOLJaojdD1SizmxGP0CfSYzzIum1L31bK5+vKbW/RuyjhsGZxVPDQQPiapadO
vy8zSRZIunjCoUxTf4zYiAfOlMffKeueAWu0o0FzCAxy6SbMt2ggA0wAN56DigGQjn7XuJnGv1/X
czu99r6JptA1rOVqinvEwmXlRreo8Z3qzwOgLRAtAbZD2hf9oYq5+HhciiZR8T907P5+uEq9pJUJ
Rkw36h/N+K4yHaBroGDzze++GATPO5LZPJU2vG+63pVYYTd7BsgoXuHAxREgBZnjm16xb8/MW3A5
i3N4iL3uRtlPEYYKZH1Hm27LQirRVAmF8oLbSkg2kQJj3m6FrokICfT5TtckR3HTWlcy1N+XNWMY
/J+A9uWSKXVMojnayCSZCJmIJUGwCmq6FDgXBYmWtOW3wH/W//cJ4MU0VjosH7ASEFpj2WYZ3uHB
S+uiZwYY1uaTtp/cpRlMdvkvrkm8i8GXrAFsC+OZujjhr9d+owxv+ahU+0L76UiVfq8A/C201KPk
hElkiVW2pqrTsvHpErgPnnYmaPPI0B7fIf+FOQuncEtHDpCztV0rBcV6G9UVq5gi+K8hO0XmMR8O
Eq22EkJrAYLJBYo1wCPhYdx45RH99+6CKdaeFnY7IBa4sjEnmT6C+SVggkNPFSxctwyvGPtdqSgy
lZZPvmIUIiJ2qcUKqZZruXXpbnhcEjPMXd6r47PiVp+vL+Dma1nDJCMCUOAGmGIm2xpwf5bZ23su
utUwH7EAQER7/wCoai84oGx5Y7r8AcNcoMQp91yzLZdI+uSXS+aDxpqhmxioxHSVmH0wZgIn7aO4
lye7iYOlYdRRdrst6UMJ4tu2chJd4kYkEsUkhA9y+tRfklAxsAyWMe9htzSPyabJN681wOlxjncf
BWOJEMVZZd41gxojN+T2b7xZ0Wlp69BO6BR6lhWBt+ISjRkWACA0Dhg/wTh7q1T7NEWATQqwjJml
S/pol8XjY1l0j70RSHJGHwEQ4So1TplqmHhkIm30u6tsi66NlRhPFyN6LqLAHkCjxL4o/ZNilHau
vFT0YZBt3KYXwzg703Q8aQkR4pUwYI0ZDMPszs1DzHYJB+vEZfqTZy0ob6EcOH5M+hY1rS4BHgyE
D0CRdWP1xbKOdXAodc+IKoeHk339AG56lJUo4b4B0mmKFmco1KG1Iu9vS+R+/5kEwQb9LpjpZPZL
Yqg8Mr04K1PqXhexbQorLYQY3OyrfkBH5pLu0k/d/l/TQuyQO7L08VYYs94ZIXJTjdFMfQ0OOGm/
RaVD1M9dK7kpt6K0tQghSmuLnHUYqYGJGfuodrTuZ5tdoumL1t0VUr7vTUe0WjjBnjFKZqm9BWH5
uT3SQ30zvTkimWuQLNtbSWBl0ICOCzQTwMBuV78MXXNoS9Cc9TIg283KwmrpRCzkqdWYro8w5nFH
dwxwhsM+Qowxfl66V/0769Q6wZ12zAChJTcNyUkSW0S6qKYMhRyYRmTemGGwL7t0f93ONz3s+269
XaarZYxSVOUrjqNUprsCrqAKcruzjqg5d6oMpGh7yzhAwTB3rDMxYC+0wI8rNs5ur52j5Kakpz77
fl2d7RV7F7FEIit1GLqe1JZBHZ8lXjeNKGtZkmhGpoVwJ5VWqERTBYsgCSAR59AZLaAsUSlk2/Kp
YgiBYjxb6llE10VIBoNkWdWHeBfw+gCYZUzUn6luODlogatPxnDWQ7fqAjvjHn5C4mC3dFzJFlsp
6rnjxFxk16pqB2z6qZbmYRiav67v1qaTBSuLamAIwdSYWIxMG6qCngjBhHFXHxFPXxZoou6YnmTe
YjMoXEsS3HmTDUkA6jZE1an6OFWKbQ7JZHf5jwQjvXUOojUTIMQzQ+stBfsChpzGUXOiPHrNUuN7
Wk43RVU+MiU79lO9K9PSy0pqk6DwTDR89lr9en1ptqIChv3ETQ3yFkB//m7IU47csNqHeGbQi4b2
HBP9wQk/5kySLtnc6ZWc5e+rA5OMYaloE+QwctHiO0O/GU1J1v7jVDyiKoY3OsMjXUfBRtDFSno/
U4u3TMgb4hz4yvxddckwKN65w/lfrxrACO+uL+G2dakGUMQw4oADJNxEVjhbE4rg8Nkngq7PBGWd
AeyRci6lzc36W5BFhFRPUyclxjLh2JpysnNQk9XRcTBVu+afr6u05a0RnP6/RoBb+n23zCrx47wy
Zrcui8RRAvUXQIROHbp0RmXyulyRleA2zWMlUPCnaYyGY2UJTvvgRhvOpnKK/cfrOm12Hq2VEhxq
qOmtpoZ4r02nZdZ9PLR266Ezd/9nF+palGCJtFCDuCmhTmIGoDAwdnnWeNfV2YwY1jKEE9UoUaWg
3XPJSvRug5Yprzz3xxGBQ3Ex8E5auvyVfXNfPwzH+iJ7n21dgGvpgp9T5m7qcgPSW6OxwzK2e1lh
XWYSi42uPIbaxrGqD8stbhyYctDrg54fr6+hTAkhXg0KmgHdFiJC9t2Pn6s/yeoxjeARqyKDD5Sc
31UATA3e4z1CbrM6M7jvVAZtsLlGKwHCLlDL0oZSx/2ZaQDZs1qMrdQvljk519fpI3bM4llxdVqU
mhR1FeHotBzLxFvIWWryxanYs591YAdHggYwYhv3tLQnOZvaVq55LVU4Rcg18wRVntmlVXdKY+Ab
Z6AvnHv93irGL6Y2nvA6Qz9AUf8Ylo7060pvru0SPTKLcdMSxyDqhJCcR8gJ5NPOjGObRcwemMzx
bbY7sJUYwczTsctqc0RRrPH00xii0z14nveDyx2QlboLyiyTOMLNW2QlUbD6LAwnWiQTmkurHxqC
72C80f2HUMbysPzMh7hSN1VOLBBGaGImIKE+4XqDRBFnaudYIztWXH3Qo/E4BOSAgiZqMvLn9ObN
tbJU4cg1rA4qhFe4IgGKbZup3QCXynJQoQXY17n+tixr7si84XLDf9B1JVU4h0askcaqYKmjOXr5
aNlVXQJN9J76HkKeRkPRQveum+em79IwtG7Qxb2IV7QPLGcya3iXhsnjiGag4NM/+33hRg4UPxkb
giusSu4H81BGkpq27PsFl2KUwLrMDARrNbnXzCdrevhn3y84DzByFHFE8ftTdusru3F8+me/Lxha
xTkAeFvcHdpQ2T0ndiuD49uOKxkxdITmFtFEIveW6GPfLlvQ74pb9OCBSZIDSkY9/EnHLXsXJE6+
Ez/V63zCZR7z0FaT73X+M1Q+lRiH1KnsKtnc95UsIbQMWTXToUQDCuAcvMZG4uZzfGc5xsV6mI7h
CVAIsvrdpr9bSRQs2R810gcJToqa0706t7swQAG6rNwmlA3C001HsJIlWLU2Y8xzLhBjVp4PEtzx
JroFLAtGkIP96PReeEh2wSfAogL8Upbfk6kpGHzJ4jbsa3ScF0W4j0oK8gEwBmWDF0az5KW1eTWC
vw35cpSBDbHzhhp92Q5gOnXZdCHsoU0ju4hfr5+v7XB9JUS4plS/53Ezob7O9s03DUyqCyz/CMQM
DAX/SYPUkuHSOE4biImEw8yYgrnV0UQbvfJNDwK7Tz/XeSoJKDY7BtZShFuCK/OkDT3BjXgHTDHf
XhAMKjd4KnrwKBSA65Zlqbb36V0tIbZohxEllHTGJAx7yv3ZVpLTnHWSE715oDkly7Khb1Tk4NL1
mKTBUnQzfevAkmIXToN73RZkIgTTrnk0J3NpIK9cW7eFkt2aTbq7LmLb2XIGAyAqQ+OQ4Jessk2q
WUMcVpHhnA3DKYvm2Gkt6hlV8r1g6rnTi6/UmE51X/xJcmQlW/BQLCjaQJsw8UB07VhEBubsu/2s
jIfrOm6aw0qM4JwYLaImYVjGqitdQ+sOKK9fYiKbdN90RAARYUszAHqJFx+5erjBMTRZ28A7lOG+
sV6CkjtzehM0o3ddnW2r+FvO246u5IRJr5ncwg2v54mb+NaurXXJiklUefNRKxFVGA252eLEYsoB
mTz0+sfEIfVop42kN25TGR3kDiYmUQkX+2pmauhKuwy9UJUfVFruk6CSmPimMisRgkM1mrD0qbH0
S7LE6afR5cVLF34dSfYPBQkGwOY5pkoEt6OE/T5WjXOlG6fQ145dk8oArjdt+l0psftJbyPNTDLc
EmT0MuVWqxK7kY12y2QIriEYSoNMGQwt1b1w/JFbXi9rKNwW8f7YXP6+MrSkGvOxJG/e52tZngx+
Y4V/0lIIGBY0uJuWhj53QY2sNiq0pKHjOJw/+cqeaOeJywrbm3qsZAieLMnHkGQ+4h9fA8B8phup
w60GmAXwMtirPTg7Dlad3qoVe03NyZ0m36uNuLbLib4kXLtVzEhWxd3+Jg5AZBNZDCK2CtV6w/0o
XwqfxpdMeZzL+8Z8uO6KthMkBsD8TNwcS0/S7/sXclMJDDzI3PRt3C/DYBC1+xt+MfbLgFV7yfdg
i74udNNlmAjCYDa4tkTqCjXJ/r+xPw2Ci4nxkzwpX/5EBEcOyzCR/BFh8ElUjO3ElxxIW+wCbuwz
vXavi9j0Suit03VDR31GLHzmhjLEuo+CSdn3jtX5hyQfXB/4KJxIa+2Lh/vwTF/JEqyTABRPISMu
wPi8DHdbu/gTMPneEgR0b96xHTn4nnGWE7O+FZiuSRau3hCjcFnUQzK3e1e9rc/sEt4z9DCa59CN
MEKmIEWh/yCv/QJcAtiS8Lk6DAfZG2E7BEWZgqgG2kCwp7/bKeoG8YRrcmnRn3fdt7epHueHwcEn
2jryLr3No/cuTqzvVeNUzpWxZGNC30v06JjFQIyY0+N1G9rc15UYwbOllKqjH6ALSq9fFPOxjJ2O
nHl4F4TfatL/Sby7EiYYkR/TUc0nHHUfrIq18aoU++vabJ4Ia2mfQUiNWqXgSwib/blgaMxLpqi0
s6Ldj9GEJFYY3pK6lHnsxfI+WOZKmhAV0AxWmVY44mHo1kftYAJBNsRYIdv1F/hmt8Fo6nX9Ngeh
QJn0t4KCEQaT2ZkVw0t1cPx9WNoa8NXJa/jXCMge1R5/ARDRie4MyaN1013ixWow3WQYUxGu2L5I
/TJfJrJb6xIXx06RreT2vr0LWP6+usN5W05h36G5vfF69FKiFxrKuPFrB0br8DugAvw77Y32WXaq
F4P4uIXvggWDsSyknyhBvBWZHbKe3Q4dbDfmnOwb2j+RypecNtlCChZTsDCkZEL+WEufGY/tjksQ
CWQCBPuI9IBk6oB4KwTcAdnpxLtugNte6e/1ElsYeW00s4Wmbjes0aTc67tgzG+UYpLcbJstjEBc
+bfFiSizeok2lHDAQyh66d1ljDJewDGL4+LfA1cGX7ldSViJExzTEETaYHGopX7FAPQPxDtecik4
LpbRQwnQyS+qpPtUYvFiWUgzu5ED13tpKQycSb0Jops+rO1Rk82NSHVbTGZ1tqokyiajXUrsoJuY
M6f7huQaCrjG1xy3p9OFdnBnSvyUzEwEh1HreOwbDZ4WJrk04cmYj7qUJG+zxLXaM8FnjGlUm1YA
X19pTzXGfHRyzMbbsjykljMpisu13J7i/xn1dinnraQKDoO2MYu6EO0wavkzAUGerDYhtXzBRfga
H2dDiXAhP5gLGdjJPI8O2QVOClYC2SjAdqZwpY7gL0pl1EARAn9Ru6NbgZ70xO6XgWHQhcYn5em6
89gMoYBnoFP0JKN7V6S0aPzaT63lHsGwN7o9GrA+KLfgI0FHUXtby2Hel2MrendOFjQb1AGASCoE
N7miNElvYfwEVGd/LaQACYhrqjN3iF1eZGu5ZfNrYYIPMepcoXWKZF7KkJAE9NCkvfBB6hmXb76m
0xKUrI6zwcfQmBvEhdNpBEYgPSSAMqCnZUpUxh2zaR1rlQTXQTrgH+v+2/ppuyqw013wK6/REZQ/
qodKlvySLaDgNKhW5cyfehzo6MKUwrUwntSzP/BMa5UErxFXEc+HBXPAtIrLaJUvhGinICpkFNvL
0nzcJrwvVX1JSYnTBSwMqm7qYQ218asiXwYAa1w/TJsCUNzC/IRh6cDg/t0OrHb0rVhH3t3UHvzi
zKfX67+/uRtLr7vJMAlqiYWK2pqbUJ+wUM14F2cPbX5PO0nibtu+VjIEX2c1ZT/lS8qjbTD10WEi
YgZcgQFCDUdO+rCtEEZkiAa0awwR/L5gnZ6HvAFwnOsr003Ph72iccfKRsm6be4Lx4Crvsy3mGKq
qFNYEioxQtk0Oqf8ULRfru+L7PcFNzOqTczqDAP9Q9056TQfrGSQzKls3kF8pYOwVFqHYhhPUX6P
jwuJU7X378sbZqu7Ykc+K3/wuFgLWxReOTQT4/wYbYWhzUpwE8+Gl/g/ri/ZVpAPwgWiqipdxt6E
S84MyyqeKK5UtfaBZULvgWHlGWbkRmACtyMtlKwfsvVbp/9dojj2prUNa6dhQhzZJC/RxI66ijKV
r58HKyF2YCmhraXFrgS7gT/Ol7rKH1vQV2XZgIx85ZAKw90qDe1kKgE8MNtzBfwOq/s59TN6dnKX
6vxTYvlPKcUI0QSGvqB96XjuZuN0o1rdN2UcLipBkWyIvpI28Sp9emTDbqbNDmf6czn7+0StXeC/
ehlNwLEGmHuNHMYMeKzhuOtpeYOMoK3omaem7edADT5PIf/apsTTjMQNMaKL/L7NDLw7rcgz+gLM
nkFim6V/ayI1OpF61/vU69rWTk36c0ZfR0Iae1KyC+3L27ANmB3HWIZJbSdbqwxAtfG9P6hux9lt
FqUuUf27SictZoEx5GNMFyN/9fvoS9TH38NStXsa3mpFdip1bad1kask7b4sZy80+kPYzbfJwG4Z
jgirX/OmeEKj/mHQyHHs61tFSR4VQH1Z47PGJsfnCLESlFkoDhVJUZbtL6yOzz3ucKb7th+abkuV
vV8ktwWpvKD/OWPjKAZpwypDYSMBMY5S2X4VOgaYNePstZjZnrDhc57md8wfbpAmOM+5ftBT6y7J
dUeZntsw+WGU9xUPvQBJpEj7mVnqjTEBTkohZyOOn+uo2MFungo0QpZVcbSqfE+xyGOsHECidbAm
wGDRzn9ImO76TXlvGsWD1X7S0I1uleSgkvSpa+pdVw12OkIPM+vsrK0zWx3ooQR2vqkAR0tvbik5
A8prj455OxgS2zfQzOxzt6grp2L4P5pZPLM6P/rIpUSBdmry9JiM1peqMA7mWN8gR7ePrW6fkCfk
3lFFr90geBr1cmcW08mkIUClEru3nrS6dtohcZk/ukWkuwykRXE3HZUkcIJ0iADJW3sACXSD0LID
+pUHDGEAs8cK7IZEc3WzcnEa7ShST1nd7oopPup15yVU/wpe0F3b9KeuQB8smsQLyzr0Nf5dsPgF
45M58AdeKw4mYl2Nw17o6HWNcSr9HIA1RXXI/NpuWgxJ0+ZXENYObQy7Sor7osI3Dvm94ZfHGoco
GNgpmdkJV/oR82l3EfqWUJtCno7ZgKk+AFflbJr5xaq7PcFvzMmPmHV7ytmRlNOZ8TCwGe93oJTb
4Zr6VLbjYWrnc0b5fiqBzUJKu1fAkpUUF9ZUttKf46a4t/T5p5qA/Tjx9ykD+cXEXaCEgrCk7fHv
VHsTMaGF+jESKd9zAJUGjIPp61UL8gNyxPu6Kk/1rNiKz05RNDnUn86DWTi1kboqWGIU9dIDsrMr
+M7g3WEO8cn9iCm+8H62TDdUQOBnvHSpZtgc/4ky1PvB91unsGhmW/EnP0z3jfKDTr6bGxW2M07t
nJRuNgQ3YdDe9tb8aWzZ7ZgaRxwL0JuGzqxOthEav0rMtVpZCuqu4PsILj105yINGXsBug68hIFS
a+6fNI3AIeQ77NVd02oOieM9Cn9O0gCigA9Ign/HDNXNZGGm3i92qdaA+KTYd6bmAQTlBkM03zP2
fcD3G3x6CPVipzJe2VqtE7vpO6ydb5sMWCtTY7cA3u/ZaxFTm2fYQ7XtHyz09JDYQAUYA6sJtTMT
l0ff/0oi1cvi8Lkk1V3X1l5fJKqj0Uugm06WJ5eyw2Ba3Vwms3qMRg5GI2p3E/pLVHVfVd8yhp8N
s2+8y70B0FBT1X/Wzd7jPn9IBmQEav2WTb9KTb/BROQhi/Ubv7M+t5Z2Bmp/CtMF1N8Q3Q6hicok
2/FMdxNu7liW77T5ixWbF9Zj1L/RvyCet3U0FJaw6r4szwN5mgcgWMzdJ8793fVLdzNOWV2Bwtur
HDCd5894KHP2Q9fPvSFpgtt+TK4EiIEQwDcwM49AS2lOSv4lAKSBoZ59csF971bgCwUFUnqI/Nwu
eOX48CDXFdyMJ3WM2ZoU2WZkNH6PW1KAVM5aDQXDuj4pUbnvrcFNEvVwXcz2Or6LEWJktTB9I4gQ
i5XkRxpftEiihuz3heDI6KfJ8AnU0JuXtD031sP1798O8t/XSZwCbGreh9oIAU09EzuaNVuPB8s2
KG4mpKMq1To1XX6TmbVDhuFMs0FWxdzMmgPo4N9bJRbKgmlsQxKhUKZ9Uk+qB9QNxQmp19omyN4y
NJSlGBlVMFf0/brukrUVhwNbxKO9z6D6UNyW8VMlQ8iUKiYE6qSBaQIiE+hecLZHxcYAwy/Da9wJ
PdCNS52lZTdwuXtdrcXkPrxtV8u5qL2K2Edfy8DdAZNMdOWkhv0JZC+OCYq2oBq8mqUXIFhKTvt2
CI8ODwxcIXEkFmz7kfc9jfDq6aOvc3Oc5zNNLvX8leiSN+lbBvujcu+ShARBkBNlshieiUSPUIce
AVRdJaG/49oU2znDSH1oKu4cGpWj8jyx4yDBXQOEUp7AA8ylk1QEFzJpjoiYAX7mm4NjDT230zK6
NZGMtcegvksLkJgNU3VumleNN39pLLxrjOoS+iGkqMydjODb9V3bNEYDDyBCNYZZfcFWmqhCZWCC
rVgs3iUYqlFjLvFVmy5xJUIwDMxsFNWkAqCYTgiH45cUFTGLNRLzW3bgww6tpCxfsTY/wCCbSbIU
+chhKPe5Fbld8Vqj5ez6gsm0ESxBHYGmbIDNdIFB4uMLq7/4ppSedTOdt1JGuEUyK2mHHOCUeGr7
+2WyqtktqBsYR3FlsjbP0EqUcJMkKGspvMa66Sqze4KEXmInw21e3BJfclzfPOrHPUJbKC5otI6I
HpeGE+N1D8+XvMw7dKACsrFxir3vpjfqPbmj+x5V0vwUPzQ3QOn+Ihsq2Lb1d/FCbBAQXQlMH+K7
4icJ79XIu24am+97TPT+Wz3hLOm+kkzDot6CTKwdov1/ieSx/M61ZRQOlBG1Bdj+IMd/bkEVjnSv
3X9PAJbbnMdL7kghqmTrJhytKVDizDThI/in9Evyf6R913LcyrLsFyEC3rzCjqUXJeoFIUpL8N7j
6282997iqDlC3aMVelQEa7pRnV1dJvNG9eajdYPH5a6qkP3JPcElawKUSe6UKcZQ5ibrrKzrpzK9
wTTe1Bf2kO+i6NC092bz1TIfmwpTx6MrgUDAin9sf8vrgeTFx+SOoNTWjPMOi5aDMJhuEg81Mn/0
oMXmMVkaapOvw9e773DHMLGKflEVZKM05Z9B/NIPOV7nHvKR28ui9pWL6xKhDBOlhpliqjDMc9IG
KrAjnJOvBQ9aWoRVA+dklEHIFpXQ62WlnBoDlfZyFPZUheVq3PH+ofii8JSDFr5lLFlJUwVFPttT
U/6IDP1QtYWTyqCSMikxXeKgKxyQ1Aay+Jn0dtB78MOh1rLX/Tag1GiuXzW/fIKvBidWN2LkFV04
UXVnxKdxLOyVmrqhlsIc5uLaDOfSirsCbj76+gHf6igFDRTAqZGRq6PkYHcAsazIJtj4Pql1UAbw
mMDxlmI96MPgJ3nmzWjLrRrxJKClQhPik6XG9xAvOnRadjCswhuM+lHVvpWh8drL8ydNXL/8xXEw
JfBaYnROUfnOoDUdlTweUXqMQSSADH3QKA2R9r16v5poJwSZA2it+C6Zomj1eBlY5NjnTiY8RNpx
Gm676VGJViI0uVrURw8aZgdA4YpZc+4CSlDSNZeQzRCjGS9/SeCZIxokTHv8xsZKBZIt6+rZuzDI
eU9uzWEos3a0fnwU0Z0Txnd119td9anTvLz69Ddf63153D1UD7FlQLUWE2LCiyrdJJK3/fevfioQ
RqMFVJN0i6/OLXMT63KJsnctIwVtumsS2sb4Ux0OU9VT3+pqiPdujMdJJHfycTFwIFIoMsXQwYl9
HSyhjNiMwpGrk+3ahS32Wy4O+TIY1awYeJrpeuh0K/hvINNRS+N+SVnaMYf48DAeEwBaG2pgkzFc
o1XdRjP8SJZ9s54P2tDbtZi6Rl77QjXuFDUilfWuwt3Fr+RQta2lTI4leO9wKL6pz1AGcjJHhc7X
Xjiw/h7pLiJnvCib3ImZh1Lu8hxfoZo/qaMJ1tR/lnSyt/3q6t1+sTDulNR5107xAL9SFt1Jp3aX
1oKTlQIYSCwixL5epLuwxZ0Roewlo45gS89d60tng3RmLz+hVoB+1ECober5cDWguLDHBWo6+HMq
1cDtqy7j17Hqd2LbPG9v3x/WhKIpSFkxmssXtbsJQwghY/Ri+oCytx7x7g6YygdLY/zN+05HURAw
gFYU6On8flb6RepSQAMSiMY/UxJU3b4bqUn4q1ONl0a4XVN7NdHBn8M6GzE14iOpvkd9zc3eOD4F
p/kS38ho7hm/inRzzzVvhM48Sp+4jU2DH4JdEwhxRIzhsIMmgTXa4UFCx43yMIPiIt6ZGF9/012k
AtxrV8WFWX4kVplarZYNvJt7qMTrWWCt97py6sxv6xrEpITJtXN9aY1DPAtVt0ZrkHOQwwI1leVQ
6dA8mEcinL76Sri0w2GWBQGCEUSHyOWBybR5QLErGJ30ZvJZBlFwKWmxq6k98LCBxAEUlRrGA3/3
zgJNDKIQwZ6CiUfJLVObyYEimx3eQmQVT7/KT/zp+FeHAoeBUVUYBgKl3802VpqmZgyf6Qu/Xh5a
addNRMH/WiCqX5jgjsSQZJWAC57pIYXBEMw7BYGouqP4pK7hlW4wcREwjRrgtPt9JXWKXgKwZLJ5
ZfBtWM/KUhFofzUKuzTB+cTcLpjVW2Bi/N58G/fNGeU5PIAkcFDgnrmNPaqv8lrccmmQu8SERLHC
QUYUm+uJXbTfRMEPi3utOaLSQizu6vaZEjibAcNwfP79uIAMYlpHXC9rgfdjtR/lkXCEa6uBuhCA
STRNzMlwq5Hmta8SpcVEBRK5c2WvUGiNlc9xeSSlZq6t5tIU+/+LuGiqZ7EWmam8ue2jcx7tiZvr
qgFIoKiQU9AsNDf+bqAypFhPkhodH22zW4ssaPLui1APh2r8Ikart5Tfk1X2sxxqVUWE/KvmC41Z
2cvQE8+Qq78Etxo+GRheMLP6+y+p1VyIsxg+IoJ9YgHuP20v9dqtYlz8fe745mZa5it7CbTd04g6
aCLdqclLlN1vm/lYNwJfDjCO/ZOggG6wa+bik5n6kBtTkmsu+lw05fOwYLxcw0PxVhl/tNIeqO+M
5hGV5W27H5bHmeU+pCjGYHYGO6JbWCiyi7cxSvtCgVbVUSROGGGJn7/UurmO675T3D73U7RmlO05
MZBjy563V/Qxqvp9SXxLWg4Coq7QIgUv/8kTvdxPzuK+c3Fx+ZYrPxDWPlz/nDUOFGUm8mj2mQJR
2OWh+fkWx7m1n53Vp9kpb/Jn9FsinqNZHD5e0ZxlDk/ipSkXsD2reBSPbwln1FNc9IPbVlD5YWRT
+agPJ42zx/7/wkMNzD2kXVlBTR4dG91dPrxsb+WH0Ib7+9xJRlNche6JQnNrbRf2tdNDzW9qiXcE
tQjuOLemOC55hkegWh1NrcXkDfUoopbBroGLbRrQjZmnTa4gzt6H465Fxmck4PfDTcLtFIcV4zyl
QpZlmjuChb27q6e7NL5dxpuqowL664vBKCyGR0XrA51XFiYSk4WC+DBeW9VD0mh2UVJML5QRzrEs
s421sME3KQdoW7XtLUDSibOO4E74OHr7tm3vi+EcLFJ7ZPFaHFUQaEES3S289DZ8ig6qi/S3brMM
hfJC8a5/jGw5q5zHGWIWZ1k1wAgSkbGj7NbdeFyPLJ6e3AiE8+JrTvayU1vKOWEdL0o5pYXqtqvu
LKnpTmUS4IYJto8suTjOE8VRFkdFXNS3ZwIrejWNDZ0tZ3xTYeuDeFe40w6ksIRdan3ctYWgMOuH
GRLqnVd5q68+Kzv1pd51bnP631yspDmE0es32C//4ZWPNCMxlzzHYtlobnmXo/3Fnl/rz+Zd5mBI
4AZdYL1jveQTZZgh+W91sd9diGccEWs91nq2y+tj74o/NT/zQnc2bPSSsiZlK/1LrH9fKnerrRDP
rlIkvN20jXdhk3zWjfSR2E72N7ZWxVZ9AZRF3uaGqkYavqHoMFkJcdwZaOqyRaxp2ikDgZrU5+Ng
pspbSHNA9AOhzmM//+xDsPSJmdM2lre9MsI5+ZAUdINmncW4KGekxaAoCZHA1hvkljp8lFtwyCIa
pT5W4YRD/iZ80DnZbAuRPaOe+GX0FC++r6mb5/r1+e4XPK6o82AmUq26Yry8JnXtaEZKRMLsT2y5
BQcpM/j+ViMzVBBmj8Ewp24jSn4vpNCh65w5SYhXGXUr8O3yMfS5QqsPZXeV7HpfeGFqt68zmJ2c
BqOQtbN6qTftotdtH/n4mP79TPM986IlRgLL1b+BCfQxnPmztGMU7tUeQfG+/0SpSl4PVH99Ol4m
ZoUsCMjaV0Q+2ecEzFWhj3bZGM2cyUkG1TqxPMoaByCShKZ0Q9Tlt2Rcf1f6c2+LE2SMjXsVFcXQ
g/5OwIgEhB9UTofwUb7zpxaF3uzrDMcijl5US94VS/FALI84erx+DCi61VaP4KSMUrd4iJ0G3BBs
dFFy0iMtdM2us40zoTHEuYBKq1bNKq2AKKwBg0mp9CCIawOqj+QPT6d3H+EQJULmdtQWvAY7r8tt
w5eOhZNMTnKaXMkTdzWlXk99Kg5ODCldu3UAtflghk6v16C0oriMyDVxeGLqRSxFE1TVWCZTsDs7
weWpeUZQwgf/7zOE3LHmAhOxTA0pZJeasDMDNoOJVs89yk/orKD8nDhivKJ7PEtJuUgNfBDcAdEp
mxevrWKnkhY7McATIlC0QMQFyqcYG1OqqmxFJKujORvOOJUntVRtXSF5H4jQgBd2b8d6nhe1Zd8M
6qAId4qATWRZwRhEvkqkQD6W8H//ZjoXiGAcSE7HtGHBpHqYAf9uuTf8/FG+s846hK6SvRXkXuRT
o2BEnMCz0Mdi16RSiA+o1buq+BbXjmyU9jZSEcjBV31AYdMKaRhrbrgcsuysr046yHYTHyfjWVRy
u4iJjtI/pCV+YYjOYYimCGGY5QgRMlXzurJ+WVb1Vq3KHTRfjvls3SZZ+FXM132vRkFshs+YITxK
OkVhR0CLzkGLJugjJofwUSVzbxhPq/q4vbHUYeBgRYnaLE8TvEAk6FBgsmsqCozw/JOYGpHgpAxx
iKKEeh/l4A3GvHrhRaq+09CjG5rZY1JbhLMQDsmXsrpWEMNqCAH/mBzsJUg0J50jRrm3vXWUGa5U
katJUpQW3uFh/VBiwFpUd0ouEGuh/NBgGHNxZy56XTXWCgcQjv0bXw34ss+1p4PAiNWS/s+1it9B
hM/ur+1oFKD0lNG1d1YEF7yTrtb09ooUZNYTG0j4tsH+/2JpcmSUVVcAHiPjsTNnuxViwgLhdLyo
bFzOhtAOcLoqbODW+xr5kUj/nqUEWlCuwIGFJORF0/d4Z7YGwrTDqB+1cbftbcR7gudLhGIuGm8U
IGBU/MS44CI+W1Kgd0FXEQeV+iocIrQrsjzlUCuu0u37+nMa/dxeCPX3OSCYB2XVBRQFXHUK3XQp
d0jZE5+d+Bx8jn4wNFRoZcR/rQqJ8Qb8LGe1pEgSqYiMT9BnainORYJ83+QwhUwkjZz/RWRlQD17
SGscDuhSFjfCIqjAATZ2X/rmiwo5DyOQXSghEBv4kRz2DQbQtQmWAtX8QLYezV3cK7GIZ91yB1W7
aHqSa8sXuru4vmmrk96CRA6jgtue8bEPirPKrRHzD9MiGnjD9r4ZzKcSumBgUXQST3iAVNM9HiW4
6O0eDy6IP5KdF9djjPc1c/HTMg2QxwgL4Pk5AYOLul+gaZMeyL1lq/j4Cnq3w8FeEmmpjq5K2a2a
H3Xip6UXm+cukh2p/7YKXg2hMAnZpPFHU0jEDl/Hw3fT7OBcIK5ezGUXmXitQxnG1jFFnfWarVZo
FJ//pSUOEVt5hd4528w6fqhDP0JYMcWeNI2EnetH/X1FXHwkWW3bC1Wquvn0Rddjb1meJZrYirLC
YWKxgsV9yWZWo0LFW/QKD3WE2+wfy2FPZc3BRFF0S5FN/eHIv6+NQ8oaOJl0oYzjgHZRCexWlVOA
CofVxcozJepELJEnF9ZlKzRzdvGLkfKkiqJXxqs3WNSbiDLDBU1rkseTxm5krT1P6DyHOln2tA0j
1L69/f+Fl2MEvJ2aFgdMr53pmSU1BK+Y7OKEBT0mfkPczNSSONxQqj7tYjT8QvTmYQyPy3pUm8/b
S6JMcJCRt+sC5hsJ483hNzN6jKufGknrQsDSW4LxYtdyK8rW1EQatvNY9Tf1MY2v2sWe5bmMO0rs
7w9x7S/nfivJXJibBX21Yn2V3flLfKf5ua+WTvWd1bcZF+j02hAV0+vx07s9DihiC7yAmMnV3DYz
7Q7jj5bUeHoGSozOdMpJdLa/GOmEHGSAcrRdoDLxnyoLiw6YKAIGxX0TUTvVvv/Wpb5xp7w1NF7s
plolspbmAKg8z44V2jrkeniWumiy62zdyxGENOXksRIVMAwk8+eyAklGPLrJPKLpdbzLw1RF//D6
3PbSTtXnIFvLhzka9/qAQbAq3RuV9KlfQ9co9OftjboaDhqQzIGas4nuNR7kBmMp1AYgl0rSjaX1
pzWpqG/xgXSOxRXvNvh4EJwD/Yh8lgw1xHoPLoLbwU8f1B09rHfdqy8scfAmGFKT6jKStuAu82Kn
OIR3oT87sq/7mWvtxYftzftD+v2XV/Nj2nKkZzX4YFjOp97rTu7rtW0UtojYpbXBgPhJSm2t/nd3
Lj8miMb0eDRYAVpOd6F51FFgUInTSsRi/Ax2LFvZoi7IdspBiy8279jYC80uRe4fh9290ayhsLJb
L7AGG5wcyS73Y7f8bM6+bkOE9qxMNqU+Q6C5zKF5jU7bKC2RWmrDs6J9reOzmhAP0j+Ug94dg/2G
C0AA21QCeW/EX8uhxACDsVtfR7s8lp/VJ/RmoxaU6s5cEgeN+mpc0CfMYIUqGlaazDt7Dn8I6kkK
JwwT7y3Ql6iRDXrW7QNABLQyh+qC0VaFWWMrwT5X6qUtC/806s8k7fxtO9TKODTXxKJWowZNPeNy
t3a7RMDkQ/QdeWpbbk9ice7LT9sG2R/cAHS+kROy4lFbZcgoWJ3lG4JjQl9rsG7V4myWt9H8NyAM
isz/Pvf4YZdsyiEiG+PNr4VgsfnSJhkFGYTP81OAQ9pYjQkhEreoIMUxS44Rhq4qjj+jRLqvs2mv
r7knJ8VNlGOeGm/NcJGdGqRDRm8ecxGZqFw7ZPKwh0jOFyvvOxtsOQ/R2gSV3nvt3P9ohvIWI/uf
Igu9UFPZBEbR7vK6O+fo75Rj4Vbp80+xVD8ZaYJeA/OQWllqixVEI/vJNitjdKKueEJa10ka4yx2
aM61qvWL0kjobK1/pMJyI0KVWAR9S6NrSPL8s1Sg/dKhe4sfdxohwOVuO4FEeAE/yJjWSdaZCr4L
68gTPe0Yu8ZD/2p4rDuEEWImKGjN52lH6SxejZbe7zF+CEEvkzpZLNQ91ai1Q/2mV0y71u4069EY
CBppKgBgl/cFUlVp3zdqicu51R/i+evaE1B41fPel2JwV3LSLJ1Qtyj3qLJpt+Lq1aCOaiWKJf3q
p7oww8Lri2UIcbLM1rIAcMGilg6PIIgL+7043xTdvjSJHjBqz7hrKx4mo9RkZO3D4WRZn6P2cdvx
qD1j9i8WI3eaitQsgmUTbeSzXtjldCp1wdu2chVUL7aM/YoLK1DnyWQjRIdruo922aHfZWCKphMu
V++ICzPs/y/MiEJZ1yIar8FDNtmjbtiRkYNw6fvSUqL218OJC1PcdRSayawsCUwpj9p3DZq7bCwd
waDyJnIAKTRIIWzvIeUJ3MUUpRjL6ma0aUb5Y4pwPxn/2TZAhrScY7cZaAwzAS92loUw0OER3kWz
DUEdBxgINjGXTJAR3mdy3p0LZSOPMxCBTUCpeIkyWWv9rvVY+b4O9JvJoQgNKJOcw48Yy9W1NEb7
s+5FvauVAdm3df1F+O4cPBsOFKKKOh5RcGZDZazJMPbbYw3JYtCekekcwi9MzukTbekxHoIYvZCs
16GsvgoZ+YQnzq/JeXuqr5kRJ2h7UAMWNocvFgrcSZC6phveofVICzA961l34jGTnIoaWCP3k3P9
Ja1HCUpprLoON8GE7vgq7oe3BELkGj+2jwHlIGwvfgORQbf6Fj5Zd7uyv4k7P1SIi4rAKV47JAU7
pFAagMNO0Xet8GKgrG736Lub139551rcnThLa7+EKcssLv4SPlQUzTuxWxaHGYY+gmRqGBGW963T
DCqo3uJAjKi+XcoMBxRhB7oabcQjJ44Caf3eVC9a+PNffXeLA4ZeGFO5qZFYmTEugK5Ze4z3Qvy8
bYTCWIst9MK7tDWzjFbCUAmGzXN7wBESHOXr6oR27mUoypNjwdcjy3cwsjh8aOMkMScJ94ZyKzoQ
nIYuaeSZ6P2SdFeHOuMcTMfKM88QOqeai4hIiR8XbqS2lYsWOBhJ5xh8YOF5En4KFhoVjaANVY/Y
W+ZrH15SFyvlYKKvitmaLFSZmZQ3SHXPCdTiC7SCKaDmB6/dtjkCdy0OJyrLqCEgBWvhYNh1E4L6
keIW3MYJpOJ/d5ZemyW91ADtWXkjQpk8lJyhc0e5+VdLAV/F73ZkHS3xuYWL3+i+iKY3d9+3t4oA
cFXkUKJOqmpIIuzVEqx+smsCFarqd2hnxqcBMSOVnXjLq/zZE8D38fuCoDYXWnrZofGr1e7nqXjO
rRVvTeM8LELpRJKwT0PhoZpHxzBE24piT2672zJPjjWYQmW8jedcc4S2P6iF4FnqFOjRcpJW0Y8z
pQ+GaQEXbapGPrFPbKO3fjeHQVOd4ylmocFq9BUf5dDDMtlSEN7K7rIryS79bVBV+RFmschFsULj
vLs4hj3iBYM4RXfZvbrsmbQbuFZfqJksyiaHRv2SQRBUAiQMwklBmryFghy0Y7b3cRt3oFn8++ev
lkhRZhXjRmKi2x1Gzut70wrEebb1zpnQcrhtjnRvDnhm02qKScI5fZNAQ7y37gRPtVnFPj78VRHq
F8qp/CQrihmGGXdsliq7VbvbRQ9aarBtG9owMvv7/ukzZPkWHXggKsdSPybrw/aGXS//v6/hbbb0
4hacSjSjSZGCQtrZ+CJ7ytHcJ4ccJ9Erd5O/uLIde8MO7HT+9Ln7/H+Wy/qtSABRw9+XF6H2MBVi
iQJRPtjG2j/EWUSs8COvBGeDQyChypVaYH6uBv0eEfOevW4YX5vuNi5mYFzlUPnZY7Mrz1R7KHHE
3p6uF5tbdLViqB1iJa3swU8sZDd9Y9wMESW1Q6EsX0dEKg4yGh1Ssv3cPteLvEPUdDM3amG3ySt4
Ovdo4ffjYjpKc3PsrORZTssbKYIIkJA6tYg0vFwXN9k47IY8fq7F+bguhR+nwl7qutcsXGpwcc5E
7E0dVr4c2URrLcgJCikxxBPwRXbiXrdDW3OSv+Ew4dyAQ6J8Ls0wrtDLJYaLOxjdwzjq6OXKfmwf
KCKsVN+CwItvjoTkMqQi3E2G+KHqZV7koUf9ywSeWZaLoFoIiMCEL0Ia8rDoicACO4hWx/tUXUH5
7hYKFWMRrswXvdqiAi3wgGhZhra3Jtd7ZXq18pHIrFzvpzZUhQlHyZD55r6SkE6FskQxu3bDAOoN
0CGCAtdxPM73Bfjkll3y2ryWAdUPfx1m381y10abZmB9QiEF11QbyOm6n2VSXez6Vfhug4tSw7SX
43UG0uYn6XFx2v10rkCNUh4x21J7qwOAOAtusxvPxp7wyevBzC/T/PShiZK7rliY35G7BwFaiMN6
m7Wl2yfoa9Vze+lnVzQDJf/eUkNf193m3TIXz9ZFAm62CE8eqFnaZvoMCtWV6jK4Xnd7dxqVu0VE
jH9H6qLhio+86CHZseSVfgpP4W76Mnv/YXmjPOYP5/x9Zdy1Ei6CqekxVoYAtD01N9mhQKsBE7Py
QRwYCO7fxWvvBrmI1Kzyrp4ztLygJoIijp1qIh7Hw99FUO9m2Be9wC/QjVng+ER1Nj7NeCB0YKIV
9xBE8cD+7ZP5JLZLH8Psd2tcECrHrTlEMp4j0qN1yzhuQpeRR+9Y+X4M6vNflYEvXIXDl1RPpriW
kFooktWJFtBJ6ZoTiRE1GUitiwMUQ4insWOwLH+NnvVD4cW+9iDd9F50B55Rn2KzI48ABy4pRDgX
WX6bL548UGg5wwDBOBOdgKCKY9zmpmFDCZvqkCVwk59ELIyhGowIFVO9/waOGlsUiJ4E9j02/IOf
PKyWRF1MRMFuXaKU3t9Yi1cMt4K4y6H9QaAkg4ktWxyMQOxKqXv2dpj9dg9FIMg2IwV1GFxcC8gN
UuYIUOZnDaVFxfCohZdxUd3lxb053qfrOSlyW80KJ1sze1UfBOlRmrztdVJbyuFIP4lxVC1YZjQ+
JF1la9MnUOqqhRvJ37YtEeDPjx6qda+KWYZbtewaMNDeSOuLnBA2KM/XOATphRAM8g1gkXX/qKxv
uTvqdwP0dOwUc465g6ksQbHXl+21UbvIAYnaIXOc4UGDfsfnzPQg/2cr4hNmAyIcuW1T1DZyWBKX
7VisAxwFamMOtDTuyizzJDMjjhplhoOQsE1A4l0gfwyJiX6405ebieqQ+cNr8xfc83OHet22Q8du
6vw0eYprQsEeqlCe+NIzwmBMMEvO/GAEileee8mvdtsbyVawccD5IURcNpmhGSVyUdNXVfd1CMlm
rpAHejnYoway1vtte9cpLt5vG34W0TLkcZEU3G7xafiZvuQuumId89S29vfB7U46lCirzytRp6ZW
ya6myws8W0Ip7BGYaO19EUGDSLyThyfoT4XW/Wz9aORPxCqJo8DPIlqCqhZGA4xmJ3DdN46JG9zF
TPOP1gNdtyPvrMnWHzA35RGWCcTmJxQtvHYSw7IQEu0G2EZ31S5/ZWPw+i7yyTCTuNP56cQVuhUr
mCf+V0vMPFZ00zwWqvSBtSellokHAz+GqKR93ulZ/58keunisYDOd/NFE53aE30Fk/4xunbX2u48
6sVAYIHOQc6YGcasZyiLxSqahCfFs0yAa1P5//IDcphTQdIvT1h6kBGjS27qW2h7+MxaEjDn/zBT
/EpEuMIPKUbhIBq6gXbronidLfDoEkfvDxmNX/jG9720UhhFkYqzx6ro0HLbpW7hiLeMlSS+pxyS
+Ej8lGKbVZWRgrnYbTUPRHtunBwki0rgX59Kescwfjhxyup6bkzcPqCPcbqb9VjvlANrCTCJtz+B
Wx8mEzNB6aMRx4vl6bKDvpcOui/uqKQtZYbt6gU86mYX1guqmG9mOjzAk7due6o7nHofGlxcUidq
XVUl+jKHg3I7noYg9utdtNeC2eud2KM4PKnMCT+rOGgLRlcmJGhY5ru+yzzhxnJ6DzXzU45rtbUL
ZMBReluC7TNMeSEHFZFoyXXUo9VLim7U9EauXhKtoGJlAgr5hvUhmoo1WbC4EaF5CZwQHPGuf9X3
of+faEG6W9BaDnkz6iFHLI9vY9ekKmwtlj3uPJaQSn3tJmL58dpjuheyjaQxpqwMYsGUVfZ2uHBS
sNhPYY4Cl2sut8bc2dX4GErWv4srTXa7XhipNHFqJAv3i9IflLSxawssQN+3vYMKgfi+okVc/pvj
FQN2RcseBjZRYWBjGSBX/omio1M62eu2VWr7uCeOVVmxWRdsNLjfC8lTkZ9AlrptgoJ6vrNIkIZi
jWbs3uxD/gVhLNh5HxjxD4s94k/b1oiLi+8sQitlIvRNrbnL6hRIxiO7QHgcEcTxfUVRKmF+q0G9
c46DpBTs1EJcgw5gvGvicnG3l0N9Hw4z2lSA1lXMMMMSfKRJDguEATECv9s2QzofF17UQmdqSo6y
amyFth53hwLNJGHzTUCTT1eUwaxYwbRirB8SnmP5ve3Sn2hv8gZoi6h6EygGxeNLfEe+3QiqIhiU
M4FjaukNw5OREMft+saCyhlZVV2R+DqyWehCnKZ4X80ZRiZLpLO/9gUxq07Z4C62QskjTemBiGa2
hzQIiND8Vfix/eUoG8xbL6AprnptBKctenO6wzKc2umUrMRz93oc8L5VnA9CeWVCggLd1kV3koXn
ON0LU+/qwtnAjLUa3v1lV9O7Qc4ZDWOVlQqazW4rC1AutsAK3AfjunjbW/dWsf34yv1lhy8ZR7LU
FZCWYyPyCyZYczf5Jwp6iIgV/kwlsYjv9PZbLr5Tk5by0iroiY7kg4aakz4fRZPioflDBfd9RdxF
FXadZYYhomrxMO5bAJLPhL3Kz+Le3Ef72WPk/MNrfJ4i27wpCD+5Dozvxtmr8GKJgiJ3bYfBKDcX
zmiRxeiBP6sBpqS0IvorWHw3xdDjwtSSFbG5yAgZ2/STNPxccD2GxMH6Q1j6boN90QsbimYOyThi
BLR1mXekPl5Dqj24up8fEtf6IROTBtT2cWjRgX9MjwbkAI1URIUfisPpo1Chc/CcpC/bns/+1Jbj
c6CRoNg0lCp6Jcbom1G71vpJQbWJgiZyBzngmMdZzaMEl9dwGLxkJ+3AcwYZtAFE9oyqiyKHoY4Y
BxtSWa5RW2ADWzF2hXaEGrjm9MVAwQb72Ru7xxd4hTafRGNkJVAEaiBnPzZO9LVwDG9wjYNwZl1I
TFrE2lFt4DLx3WQu2G3VsVnMHl0SLH/U/kAn5mML6+Bbc+LH5JwEbOLftBWn2isOI1RsMK4M8jCk
5MlXG4OSrV3goCZBa1zRscst3Svob5bsddejGGWAjTY9KFS6gB3oLWsctqjlnKNZCcD2X345B3Kj
geGAYITRDB2pJlDClfgZSGtIlHCuERbP6dewPkUymBxNKufJvtbWmjiAGTphmtIGfsTeoex4hG6G
GpSJXCdV9aIch8MWpZOGRm+Rg4/KO8XcSUJlq81ZEx62ceUPYeQvzOQHHhOtahRjAbCoARswrm8N
vAHbYw/YfJucb950xKj8H+UcHM6YJkYR+xYsG2EbuYU2ObVVBtsroxyCwxYzUuIwgVSGG8q6O7bx
jdEPnpqthBliJfyko7LEHUjCEZGIE97KIlo9TYpkhYp6+FnHptWXIrfeBhMGT8EU0LzTzlbAQIuq
If9h4uiXP/ATgnJmdI01I+EN/iw5YFyN6B33dNkZPRA5P8YeVfonLlFe9NCaYvQFpxhJLJcG7z/1
oK5C66D9Zl8r7VO05H+ZcHlfIvukF2ECusHULGphEZj8UxrsMKgxoh2dqy8CWBRtycFQRiC9GCfh
jkrQUcdN4REkimq5lFGIUoNqpwfpS/epCJa75J/0tcfkToOp/kwjW4AIMFE4MJm0ZppHje1xfopA
ylegOKXi2UF1xFJ2uChljI2yNTs0valSfhREY5cJxn2PoWbMDhEBEXkoOAjJIQzYdgL4MOYGY/YK
FMlSUd3nnXKDZ24wZTGGWa1ybwnice7Q4xklX7cBhlosBzAYZBWapMGNkxa+Pj4pbeKEnaOurbNt
5w/ZmF/+ync4hXGuNauFx5VRtT/SRHgtGvEItZ7DtIafFDl1xBgqqBBPucEU6qdiFW7nuXwmfgS7
rjeuPp5rvcyLoYpilnZy8ycWW/efla+Di6DFFl9Dh+qNYJu3ZY6PVcIqzVMVkLcc2r2COGXwO8iU
UpllAr1VLkhJ1LDQxREHI1/vEhQvGyLvTwXUKoc12irOUoFGMSR3wbHmNp9Ge/mhBSziXD4LJ+pF
Qq2HgxfTHE1Z1hFu6p3qpOt4BjcSETEQ96rKYUkspaEqlShlVFPrm3F2P2bIqqnGjnA49oW3PIDD
ksVMFskKkd9i8aPqgOPzEPpvepkOcpDELU4tigOTvq4nQWLjmqEGCeNhyuxcm2MnqYgIkrLDYUZc
a4se9WAtaITJrSXtbs6QZoc0HrF5xGnle5f0sl0ymY1Etag9MsK7VkJRYUL3Hqjb8STeTYRFwvH4
XiYMhapLM2BhmeJL5WGafmyviPr7HB6kw4RbM8V7vlVnexWFL+WY/LNtgvg2fM8SWjmnpGhwVI31
WTVKRxP3ff9XGgjGLyzX2DovYo8Y80lxtCiIMKIHsfukjFB2GIlvQS2E/f+FjagUzFxeAWqj9KyM
Ds6QB406d3u3qA/CwUBtJno6sVn7pkhuqiR+NfJ2v23ievsTlOdkyYT6Fzqmf19IbJlmmec6o7xa
UUHPXaRXUPhjIZrmMNa6addSgnfXb9sLo9wXqkShrcGMhmt93z5B9mD/HRSvPzCm5OQOlf8gjXGf
yoR8SDawJzleX7mNVOMhc0AT1EKT8/9H6/RqrH2xNu6jmVZW4a0CNqmsUB8RPN1rc7lL4vnTPPdP
si4SBcarjnhhjoNwIWoWQxLQbhsuZ3naqdJppBr+rpeGL2xwyM30/OR1xTtZDppvIkYSkq/WTXIy
0LoiQlE19/L7yC+OVEH/+sV+YZdD8jIzlHLQEJTFJz1gkqqR9/9Iu64dt5Ft+0UESBbjK0mRklrq
HGy/EG63hzkX49ffVe0DN13mqObaGOC8GEe7q7hT7bCWAmpl8D5iQvosxlHetLcPeXyvdlbHVicJ
VjwkKTvkJLlZotm/bG+Cz8Xjz0aGRUu5hEkn1ffMAv5M4sgiym32OX6L6qtjcH68HxSqqhriBFpT
exBO48pa4xgmpWsM1DeBKbB0qkANRVfHuRE6FVkfGijkT2B6Lqd9NAtSIpEAzmWExKD6okLPk+gu
sW/i+i8/DOcl2rlWZj1BjaZsvFIOOuyNJoJEVeAZ+CZsC/pZmhsoYwwkdi3t2rKeUmtxuuzrYLXO
ZT0TXRfnFtJJqWqdAfRI2Y2eHcvx8fLvi2zT4nzCpEgDqvHoFFJv/kfbVcHg5E4GtgLWTIk84aA/
U9pLSs35gojOxSjXyLrj6r2YMF31oyM9J4fRs3xw1ggZtwQC+VbrjLVhCsI+vAgV5338xgsflXv5
offifXYziFZ439HxLhyQh3ewG10eqhRvbQrIlm522Bh+6aN8AGQscMUHSyD74Aw8GvczYnPoAODz
YOwuf1WBhvIQEOMQjTYeH8gAKwvQ65032bddpbiZ9hamindZmEBFbc5l6FLXlTFjMbC0focCaeSQ
XARUKVJTHgpiHkuznTpWQDixrkTsdmfAnQDZZ3mmQemKmNsF7p3HhBgy2YyLCU3hrL9XzLtFPhP7
+fK1ifIZHgVCy6i5FIBl+9+jrfSmfRJoTnOoQHcnKvm/1z0vqSXnSLpMTmO1RjEtojmgxExPmSuP
ZjlbR5UKJ6yNRzMHn4c0PUVTtldNeiJ5C04REO5WI1DXasuVLOIQVXbLrt91avYQlmnvWKWJpC/R
MBYKjg4S77SowDaN9LloJEBMJP/0sX5VSvkpLyRRDU14h5z3CuWllBQN30k7TygadIHkqpj5/0HP
IPJdIqXgXJdsaz0aNZgYRNYbWHX3lgIuT00WEUeOQNl1HmQibfRJLuufSzwKKI89zCeC63E8dTdS
6ggLhJdtWOfhJuaQjk00oJf5Y3SbZWjtno00S0HhJw/hrhY4jct3qfPwE3RAG98kSAmTfK9Mp0w6
VunjZQNjCfq/a7z+G+KEvITRpOAZrKgnmzw1VemM85uV/KUYdrWrF6SSLUqvhfBMybLrCKgrpy/T
eAdwDUEmcDkb/I3dnmTtUltsVsqCzWpz6ioK6LWaCDvlhaOGZ838k6fxz/RTl9n9rg62NECtMgkm
wUoj+zzqducVVA8qDSWsyx+K3RD3oYB0QRRFky18dD5dT41sSEu0gjy5lQEWmZzqvnu9LGLLUfwi
Q/n1MIk909GMFwV969llA5zVmUSgkgNJezC+ivo0W5Mqv4hjScnq7oretK1RhTgtGA7FXfQlOidA
+DE7UAIyhJXMR9QKitfiinwWbbeIrpOLx62y9JKiTEAfU4MyvYtsgcJvZTi/HI7T+IhSbaitlAWu
xQ+PfVCd++/mvXKVBNJ3ulN2NIBWoi9koUuj7sFgI2Q+3EhwfvkTmHtZ3W885slkouiJ5XrloDvG
EV0pn9znXrSjyF+rw3RkjXqM5F7Wow2f8otczibCZNDHbESpvdAHp1UBZ5mCCCvIB8G0zPusw+82
Yehw/jp2kXj+z2ZW5UgBFIuXPPcYzxkeUr/dT07pV0EIelrokDuCWnK+ivz0aN6Ktpo33DPO+SGe
OydADWspXGoVc8cT2kK9m4XhviKz4Dq3VfVDDJeUIGuwpEiC5edD+Tjb/bEMzd3lL8aC8qWL5DKE
hBgzSK+gKemBrRUXQXT4L82RbQdjEE1V8cVUoLH8qpG0M1L0CBsYxZGe1N2CaSD5ga3ctqCbE4E9
bN4bQBFU21YNU+dnjnu9qxepNhSvC09TdFbbh8uXtq1+KwHc92/LtArLcFLwiMGW0SOrig8Y4Uie
EvS2YwzemG6fOh1gU3LM4ehvVuld/gs2oh1AgkzF0G3cp80XmItlBNLWjOukVeqSagjitnLqMTSc
2LC/o2aLNFOE7bXpVFYyOb/WV1jjTEZd8RQQXkez10VvTXQdhfssFITWrWrtL8fj/Jclh5o5GCgf
oXB6yK5VNGyU68kFQQBe3azhJV6x39aZjxvlPqnVm0jfiwRPms5f7EeVCnSG/f9/M7TV7XG2nCRq
g9uTFK/Ob6qIOnaOVnb0nRqiTaSt5dFfLo8zaUXXQfc1oibyYxVj2Y/HMDD3eD5BOc1jC9gYBugD
oiLPFjJmbof21Tm5V0DbyYkeySMLPQwWuvRD6tHOra/obtm5R8gEaP2xecm80hWNRAi+Ib82i1UD
K5oVmKWcvVSt4qRI/S7bnUgz+d3YKoN9KSg7oUYsu+ccrLvDfohg6igkuM3DnRhFV6A4/HKsJjdt
1VtQHGt4WtRXAEE5Q34V/wECCfJLTSampVmqYXHfTU203khNRFRFjZ0hOnVm47bV5F6+v80v9CGF
rzZJUW0CWAIRTRtukj5Q0ufLv78ZmFe/z4UZgArFXT5D+2zrSelgYZMnLNFujYusr4ovH01NlHUy
kKK8DKN7khO7+U29Z/tVfwSd9osoLlm1ZdIkpM6xCG7tQ+WlLD1TNF25GUpWV8a59biNZMvO8eF7
Q3bHxifSwcqehwQIgqNvdgIwq80gspLGeXapl0ZjCNlycBLfpvJD27WRO1nIEy2qnOoi2/+dQnBu
va2lIW5aWI8JPgsaO2W+b+qXyzJEZ+Jc+5JKi5qwTfJJJzfq2ATRjLmrethbMwZVu0ywWLI1+PWL
UnAOPu7a0Rx1fLH5LjyXjz+YseXUwfMpwjqL3x8KD3tqqD2JmNO23d/q83FewpS7trc0RfHIw/St
PtSY6Iuexs/ta+grd/ad5csviajPs7Vai/OCAYJg4gTLOtz99kNWkFaFvQ3WoaCho8yJk8mRQ3Xf
Kve98WQtfiTCYNjOWFdSuVsOR2sYwzj+wXCmuWyNnYLqhfWK8/MfvfFXwrh7BYcqWI4Av+d12XVs
XY+ysBS4beY/L5GPjfpiF6SRKwwBX6v3ukPB12pf5YAfwLo8VlE6lPtpUAG7SPjYZz7qt8zn42x8
yIypsRiKjmSOgdwOt02gt652W+5nn15XN5JHkuCyPW47aFvGf6YNOs13RqrV89fGxNcMmnXAwvsl
YAwXAOaZAaOkEDOEb0bnlSjOv3RauBi9FOIl0AdZ/bUrbuLmDWSxgri5VfMEcObHkTgb0DSDGHWH
5Nt+UF11h9zGa6+KxAFtBLiUEk+E27IZSFfyOO0f2zAlSYRzWWnnqFnQKYWX95UgndpMB1ZSOLVH
IK2aREG4NsbHZnBtUStScAp+orqsO9XOa/y+HgJk/rENX2R1d1nZBArAD1TLk4YtIQoRrX1exltb
wZOW+komWiHb9oIfd8VPU6e0pbLFaivTHD0ALPYFSu4Ys7EbKw3jmxWA7Mt71UjOs2KK1I9p128m
vJLNpyG5NIM8DO4JKC1Ol79WkeXY/eBYQ5CYi0ApNj0VSHA13TRssP5wwnKrknIw4mFzrE5AGgHl
o3rm5bEdMHac2GKAm7lge00kk0uCrC42+thEiJnLyl36K5pied2NrchV4r1O/6h8tToilwW1s6XU
tM5YiTA/IEpPPqOvkI+qy3ZpUmyCkC9m7jGww+qEou9eNJu//UjE7VoKMCsMhXfKABeiZMDEIF7Y
8UmFYAPFStXFnOJOcvVd7CVuOzsNaCnTXf3dEIwIbNvlh3T112pQ26mtNreonxXD11p5SuWbVvEv
26VIBKdFi5GB+DrFdNw0NoeiAaSyDIyHsf2TfHZ1j5ziNBO1jXYpgN1V604j7cKYOGZ4UoB2NT5f
PtF23reSxWlNhTw2jaVBQQ1tBi5+iWouww8a0InCtwKCIzC3qxfyeFnstoP7+Fbs31fBdKLtlOYV
niCV9dAAdo0aV217HyciLIdtE/yQw0W4zupTSdaQ1ZImcml6g9p8Rb6CYmI29gbZXz6USDvYH7M6
lKRFfZmorEZS/RNWJyDjO8YQCxzZ1kAZgvbHkbjwFkZzl5gNRfv1nYRk2GMeCm0Oemz3JFjcdF8H
Y+raB1EdZDt3/RDMA/gohUoBx4G7bN/ZeVmRApVQdCtpMO4rge8U6SWP5qOEUjc2NvSSFZyyq2Q3
Ucf4rIEUR3EjN3zFzvFT5Iv2vgSfkIf1meO6L5WIxSQrSNWnqD8qIiqSf8m6fn5AfmpULjrDSIHc
4iWU7kc9dM26BN9YcypldW/U9o5KplNZ4yGxO79O50CtMOmmR/PbZXXdLjivPijnZmTGEqYqMEIG
sz8GzEkvwQjoJGxZ71GwdA1fvaquJh8vv2PotgJnyn7+9/j/cQ+c5xlGzaTUQO6hmK/yWDkTJkwv
n1D0NTkv02upXhlhj4elfR6sx6Lb5Zkg6AitgvMwNdoCI9FZDwKkPCAk9SrXOiwg78x3kle9XD6Q
UHc4FxNmRB0GisjAKJXYxPHk6PcJRnIZwkD8pHt/KY9zNrQuwQOewqWRh8FjpL5YgcOKSPxsHgHD
4+qfBfJYjL6gE3xbmoSNFKotnFt6YIWAaR/uDSwfYxnFKQPRwJFAAfn20ZxpVVyFiObDDABJVgLt
5b/TQB7mZ4yMFmCprKqyfB4TN8aWbJQJ7OhfXqY/DYmH+YmrWY9NtknKpt9MX3Gqc35lB+VOuhVt
/W6tX6ISo9ksu1MtmR9asaJMSZcRefToVs9sY2gAERZYHh7Yjnid4SsJZ9C3PtNaJNOZVVitrXKK
loE13oDrZrj0wJJZ+3q+AX4q6+pb1+RP4Gh/OSaf6M1mbzUyHvssfe4cW3FjD0MZljvtKiREkggB
QHRG9u+rM+pyMlCCioa3LA9a/QXITQJF3HpsrS+Rc7Ztlg2kzRi8hYl9pXRyszxI2TBLfFdIRKCR
zCvwVrwWxvndqi2z1GS1bPR/jwQTdqOvAeJCtBy36Q3XcjjfO2tRpfcVZR3T4Z1gjvEdAtqqvMbq
sZ8HIu7BTWe/Fsi7XzZyiZcwOg2zax3Z5Jvtps/Vafao+x+KXOznLt0j5301ObaUhaB92B/f+YLO
5rVyVXdulzqjzziNQWnwCDiGcyE7onHWrdi5OiqPZLM0PYb4VbzlTO2k0XNZX5kiFrBtpbeIjW66
gVITdzxZ6+RQ1jHTkmY3k3qsEwHEA1Oz36/v5+/zCWthdkRKQXXgSfqrYgdL9kDCKyAmXY5Z2xf1
IYXrDqWZEs8NsKu9MjmlHeYCRscUabpIBucC5WYKm2xAh0sqyC3tQR06at9Q5bq/fJR/0e+Ps3Bu
Ty7Q6UwSJEw/AOMYcnp0Ho6sPC15Qng/9muXvg/n9OalHpNhlNnAVnsodt1T/FAi3NsB5huu5BdR
eWLz5aQoH6fjfKCRtXM7JLjF9lO1HxAr5UC60ZDSLC/2rp4dOkM2c++iqCn6fJw/1BsiZx0p8drN
j7olOZJ+3TUPgm+37eE/Tsc5w66yJGrVcLrMGSJYupVbKm5uOuFj6Hee4paYGhkxsfWZvF0WLbBj
k/OKNYiiqznEMLpiHfr+c1J+uvz7opNxfiKfh2gqIuhJaN+axWGmpzm9napbUn+9LOhfspufd8in
n9JYET0zMVfa7QB5j0sMMD9YgcOqdEJwKKMkHrrg7RNIZdZ7wQ74PLSaipGQFK6W5W8KXvOhR65J
wOBNzINy+EtpnC8hOB+JWTqllW9Wc9KrpyR/INpXTX2brVcLyN/NXUf3kYhXV2AEfJY66fgvRVbp
jcqnPLQ8rYbhobB1+XgiKZxPiVWzlvUSRcBo/MoelRKoTypLSNQhUEl+GCw2lkJOTXQyQK3d7LWA
tU9qn9VhsMhK7gbsSu7KgBInF75aRG6MX4UqiCIBeQBJiK045k1yTQ/9WQIMVlhjvc9wks9sULG/
+Q97RAKHzeNUahZWsOoWn1AOykPs0geGsKzv3vuXHmg7RX5T4Fj4PSlzyKOymvHY6JpnXbsKhRiV
os/IeZY5s/ulqt4T1R9l6ux7/CpNyK6Q5/v2rYHU/4E4414067lFR4oHxk9Pw8+skGEgWkfQOWUj
kkAwDbIn8xrgouY1Fq53jEZYeisBwYIaoqjGJTg0vyyl2cucYMUR9afOdIr4cepyx9BbTDE8j9bn
vzJHfqql0PK2StgTW6aJS+Vv/ah7/6EmKlBMvrsjx/Vi9yn6ZUYGQHbW8KgfiqDeD7PDZtLQ4Aku
n0uUKfG7UW0/UC3qkPVJ+/pg+tFxcHqfHFnfVNwPFjg1fjNqHs06zqsZTq29TpPHqT/Z9vfLBxKJ
4FKUfi4Nu89QCwQlnCMbTjnYbifCJxPYM0+EKw+mCiALBDpNAUEIuDrmQtAE22xoru2Ky0XGZZI6
gplSryuqN6PufVlOv4fN7EU9rKuMx/3S5KNDku44JMn/f5H3F6Pm3EkzRaReRiiFJt3KxtOUCh40
ly33NyLcys5MSVKQntiZ7Gh176S0CuKqd9r6LhOtHGxqBJANCNEN+Xc2uCgzVG2UCEJcf2y0l7TP
mThBuGY38lvqsxLCfS5w0Efou77vbKCuAxgdPWDEHKL307ZarORwXyZWi6gdygF+CPWc2E0fksAM
5JMk7JJsvjlVXTUwPq39DgKcyHa7SD0iSm4GUuhL2Z0Vfp2tx8vWulnyU1ZiOHPN6KxY+TtgVizv
J7PxbNLu6kZ3Uyyg9GUZ5HXu603tjYl0qKPEE8jfTFlX8pmmrupVuZWEY9yqrGsYBsUuuWNEZdKZ
pazSQb4XSNt07ytpnJYYk5EWCY1Qi8AUKUDobR8zRuDoBQIOe7D9h8qL6HycvnQ5Rrf7kqXkfo+B
Y0YkaT3WWK3J32sul88n0Bm+1EIBhzIpCXIBomi9I2n1jtTdQ26SxKFJsbssbLto9nGZ76q1+nRx
iD2laYQT0R01dies9aJnofoJYIrjfdjs4p2ogrtt5D9t4j2WriSGdpcaE5sdVyRfjj7F9S62d20R
oI/pkMyx9OSPXlSrMzKFWknM81FVwU/DSsYjYGIZ08R0xwAjQYfjLQKvLDoei3orYZJVY21iwVsg
PaAgjq5o72MgHk+3yx9OJIb565WYgsaWPBcwORnVEkCmo0PXHKhQzLbb//hYnGdpUfO3GxUPKLW+
1fq7aPHjUmDPm2nA6uvwziPuwyjWNQxQWZljD9+NTPCOFwng/MWUp9iDTlEwaJUSXGTNueoigQih
GbHPtfocOlGbPpp0pmJsESL1qu+hV+/0gK3fja/V6+WvL/gsPEKwGqvhYLMawbyc89INp+te+kun
/t4vXh3JJrVBLBBuwDMMHj1gy8KT3OIU74HJ5Qqrf6wu+nvo/6lo7xuPK2l5FtfVEuNxh9lRt3MS
jAfVGN8EKcVZyFUlCCAq5w8MWqodmDXfwQEPbMilOCeu5THGCDh0Xxd4BIH+8Vi/3ULSIopH1Wt0
faemiBqTLUp0RUfi3EFT5jU2xqDjDJyBuThUqnYkGIGEDV41rIJe1j+Rvr8DSa8+FzXzUk4K1vo4
y5gTQif4bB2+YTf5kZXFROMfohvkXEQ6pFLEBtq8WMe8mlFdpaok+EjbT7gPN6RyXqK0AVqTVzhR
CzR2zSX7Yb8ErPys7fNAVHYTxHiVcxfTEOWLXsFdGGjeaFrn9SFqRIZvNUtw+UsJ4gQ/nqrnGTjd
DcT3MD1K3V0y7mn6QKq9Wj+20aPdFu5leeyaLtgxP6s611Nrl2yIuKpQcTaPZAYXduLK7S6Uznb+
7bI0UebLT6wCc7dMlRAPvHGaAyubdmaUl2BMwSa0tDjULk8LQVRsjZu2eMmS4e2yfIEf5tGAF2A2
hOXQI5fpFcee/oEPcxNTgNy6XYf+UE3CzGNlbGqSAXA4g3EzqkZ1hwTtKfSGI2ukhmxd8Zx0gq+4
Obu5elHwwL9FaWmxacH5t98WfwY/ZH1ipH7LHmxBmIw4mrvZN3z6nS1LgilbMO61ae+A1dJsLIvh
fzhvlqSjXmd5jInH7KSNtWNFopb+plmsJHB5jQIqibxjBthIL3pz1Kf7iO6TonDS5iS390Mr+Iab
irKSx3kw0kuV3ckwwwa5lDLOTjYaTm013mV9ZD/zm/VpYJzRiWkS8u62V5oyaGCEKVSAsdSpfK/S
t7naVaq6s9r+WMWqwLVsOrGVME4tC5su5UJREhibxdHUlyZ56pT7kYiel5suZSWH0wZlUYvFZFj5
SfgS9w/ZAB6V5F6Z7yaMiiaxf/kKt3Xv4wo5zRhrOaVTh5k/op0wh+HMyK8uS9jWhQ8JnC6UA5D/
exO6t4wqEt5vvXWMLPMvhXDhLAtbvZlKvA9MfW+393RxQvPz5XOIbooLYuY01kQrgSOnxJ5uPCrW
8+Xf3w7JHx+ez3JzABzpeo+wP2B2Hd7PL2WnvHqvCZ0bAHcIxJHLxsMnvEZTzJE54Mv/oICo/fwG
ewGASFRc66oORAPq2znU6nis6rAy1lKV+h6ITWzPl/jVEfv94DEYjtWpP4BU2+2Fi8UCg+XzXlrJ
oC5jVd2+H0/YkT3XdXlVJv2hN0Ns+Jevg0kfBnt50Wm/7CbZDpL5rSXd3VDr/tipu0qLREOZwlvg
vEgUKWAeNWYUFj8x1NTuKQM9o3YgoPkwXsX9sm3js4mqEF1RDL672oE3yBxN3EGuzwAhvwVQmptq
Qp6kbV36EMN9W9lQaW2zEY30pHyK9gTUG9RR7pQjcRn5o2gBbtPv6ypgSogKvBKNM8VQtlmCjMHC
RMIWkqbvl7K9kfMCyC/yvYT8S2AqAnk8YLOpaIWKKo7iRc+Lr/v0ITpGJ+le87A2qQcMthl55uc8
EJ1z0+V8nJPHbU5wRg0QdFCT+ray7yURLvRmWqAbIHVUgdarvTdbVyZZj3WiYHmdFYYjgG1kbP4Z
zOWiAvT2MT7EcM6Z0sYqY4q3htF/neSvsila32Xq9VsesDoHpw/6QjIwlvwcWGwmFzaFnizWfRq/
DCLR/uymVX3I4z21BV6wKe6QLi5t44OIcSi1Q6Rk3mW1E1wb76BJKlnL2GLLUzclP54LcDbkgpxG
dBDObmtQJJh2g8FIAOs5SfZst68zFQWabS2zDfCHmQCP4ccFRjVNpcqE4x9d9awFExb8sVb9hQEo
qbfJSb9uPLZGEcMzCT2FSDaX3hi9Og+5jury4AODCyPVCkpU9E/4gDRF/zgil+OMQ2Zrko0i75j8
o0Z7DQvUduYsUbO7rBLb3+tDDmdJfThOWitPeClosVN3wWB3rjwJGnnbMWp1Gs6cAF+QlCXz5qOb
XLNqB0hm3PDEkCIHgIiJnj+bcfpDHD8NUCwGrXsZ1lTP11acOGmC0Q7rtrWFu/bbfvzn9fHN/16d
erNkz7zwTA+oi5+XCLiDEij9jFN1YKje9m0U/gcQ2m1T/hDM2VlWzwNCFW6U1ndF9GaIZjk2f98g
sgEgKENXdBafV468jLrCChUUSIl60uf7lohsePMbGbZNTHAFKNZvWCYVAEpzHcO4aqe9Nk17lZrD
sYszF4wy59ms3aLCQlRaRyA7jVw8wvZhUZytqHrTzN7VhmJXjEI93T71zz+KV5y8LOcCHodVoY0j
vWWr9ygS3NIdm0guv9ie/njZ/EQCWVV3dc3apKhlxp61beEr1gsVsQcLbpkfGNGpOiiNgWYKqlhe
NgKrmjpdAigBIirgb9afP74nPzOiLZE1YgSAAbOzfX6wd+x/GEDpiqZ9Nn3WShS71NWlpdOYZNkE
woNy9Ku0corakyzRYuDml0EJwCRIcmWVB7RoUtWa0gyqkLRPlXQe1Ic/+PKr3+ccb4wZVmti86WT
dlLDb1Yj8k2brmklgPO5OujQdCWCgCEJj0sVu1iBdbK49UMAKltdKUqZNgPjhzwevEILwacSp+/1
3xHkhyC/weaW+VIBr24ANr98YpwKbKAnfxIBIWxq+Uo0Z0VZnJK8SLDG1Xb7afiHyrO36IrTl6Id
+03NWwnivK4q0zBrbDZiP/tWfNSr63zcX9YL0Vk4x0s0c9QWE82OooycLJl9TbvP+y/5IpyT1ZmK
/Zbkrk7D2VHRdGSIFWhIXISuPo8vilK73dSccoV+aS37elSNnd5mN6n1MvbVOVI6N68MFL3Hx9wo
9iSfr4Gy5AIM3Ztk+ZTQxq+72B3s6T4v4qssQyeKAnjRGAPV1r/EjZI5pDQWRx3IuTQS6jSzIe80
M1QdUHY7slb7wL06KO3kpnN6Fw/adZMBoH7qEGGzzJ9n/UjkpXciy3KrqrsCardvtPa3oqT3skX3
UpZ6ugT2OkW+6azBlXKK1rh0U0yFr+q1P1e639rSSQamopMMza6t2+fOGImz9ORIuvyYGUD/rofG
l/PhKBepO9QldeLZwhPAGn11TP2ize/oUN3Mdheks+loUuOa1PDmVL5TK7W9QV/nOY0m4Oj2vtXb
fppbd3RZnMQyQBmfAxJnkZyxCG8sQPtOev/WTnUgJ+Rhqaf7UpIflNhwMKOBYvx4Z6nZqcmaXaKi
6qkoyiGOsufZzA99S/Y9/pyRRvuZ5jtEWicfu9zV80J2i6h6sZf0dQGPcT9JnjKUrySzn7p6ANR1
6asU0wqTgV3Obq9mmi8Z1fVMiIPc+jaea3dJ+h5478CDUYzKBakiANRGeR9GkWtO+KeoTV2wTvlx
aHyJ5WWnTACSVuXCw/Q6mt3TTafWPrVnT2nM0rGL8GT0st/oBIR30WmcxmAcLM+YVccg0SON20+K
nYt80mZQWmk4s+dVpLBDLHdMFsIrMGxPjEcxOujYtGSbPqLtx+0cdyWLGfZKFrCGJ1rU8H/lqO76
xgqSLjqkI91RzQwyagVSruxUTd71RvWFomikauk5Hqv7y/5D4PYN7uFgYbYxTtjKda8DHGP6J+2u
S/pKlAMVodFtwggqqxNzIWwewP1XMKA4NtVje3MQ39Y+Jns8RjJbfbcO0vf2mezmffE6fL58SpGX
5ILbSAZgEzPIMCVPQcd8n9TATjfvCfjOLwsSRDV+6anJszovR6QBWqD7ZG/v2O6dLCSmEwQWfj0f
ljUBWh7P5kjZp/ajlT5hHEJwFEFGwy/j53jhgV0TMgr1qCXXSiywNtEZuMg1AmBNTmwYQCefY+3G
1q9aIkiaRF+Di1i93aZKgYzNyzEbxMaQ2FqHKlww2i6cf2i2yfmNpNXadhwwTBGeFb8GYLHtItU8
MAbWUsgKJbBYk3cck1Q2WoN7Uwq3kT+DpmlAyyQD5l4mZ3+pA5x3KEe6xAZrzhj1Lc0eKhFw9yb4
3Mon8MtLWdhUkZYgp2BzPNQLjzmGQ/TrHgtTkRsDWFvei4bHt9MYJOm2goekwSOJDbbdzJKEatCA
yaTkOYwPo5TvkvAc5o92J1qi2NbyD2nc15qsYaoMCfVv1CD3Fai7zFjbx1LsXfY7m4Adivkhh/tS
2tTW8dS2rGQyu2wEH9Ff97uAcUNgKuWUHRaAlIum4oRiOZ8+pVpnEDwc4O/Y9F3kNOf2qsJmLh5Y
jI2RAQckijsJ/Pm2b/o4LefPNTMafmyOtMZeGa6TReA4lPfnx+/J7k8J/BxHbA+zvrD3lt2Nh2q5
syLDMZCKmqO8s8rMoWHvq9niN5pxCMN5l1Cy0xfMNocZEr8jiHx3TXMty6NTEcuZwWNNZPQi5u+R
qrvNVKAJ0rtWZh3DpRudnkYIuEBqKjBVbmMRsuqDiSxe36A3Fl5HBM0Z7VXubwv7qwyiapImt1L/
ScdHburIS6bJVarZq4rpJMWvxAzhVHdq/inOANM75qcixNAibX2t6nZRrh9NWdubwy1RC4/o6i40
T1ENcmNr8mNkywOp3CG6AZaU30vRndWUjty2bhn2xyLCigza9jkpHdM2XNJUfpijzSKfRn28jzuk
ffr3GXwoZTN5GIl+bUzwsoaTO2gzuuTxvV1XLhD+HLp8rlTMmpPpkYz0GFLZS4beNYyXdNRc3UCX
LDwVnXbV0HLXSiSgcbovhxRj8NJTYRdfY3NwigwI0sWxkcxzrutHgAYgwsfHbG4d25Y9VJNb5KgV
CHHDaDxESfJs56/5nHo9Os1pbnihgSGgCNk1qIJ0VJ516S2Pll0uD06m5X4HppOmWLxIr65A8uKM
y+xYrelI8LR1SF11Ns9liPdqa+2qZgJeDFCgwYCE3XFHSbENhr9PjgC31X81zC+F1ODFoR8K+Ou4
RQYuyTcxjWyB094eJrEImm2AedWJwUXWMJPCLh8wsF21Tn6Q4QyKO2lXXxW2Y2On2Nx1XsVsc09H
V9pjnNG97Iw2I9RKPhd2JT2kkjrBw2LCuJ1m0DHpAbHwZVrA0H6/LGs79q6EcbFXRQdBDm0MF4K6
8LXtuwe9n9y2ng9NnQSpgWGMwXC7MMEqyuKQFkASVbu7/Dds+Xhg4IOF0tYtU+VROTQ6x/BIgE1J
UrAHOVN2zshfilC510JGlnSSMMtixfqxKKxv6mx7kpEIcrItv7o+Cac5U9S0fa0j3g99sEiaE2si
tvrtu9JU20DPT9d51AFwCVnTNGA2PBzuaf+mgM4qEW2hbumfKv+UwSfh5lJh3AhYPagV3/fFN5J9
CWVkE3hRA4dMEHi3Usy1LK6WVJvm/wab1IBBUhgHlvCLO5hbSctaDPf9MbhQad0EFcto4slatCvo
W6z0T3VunkmhBZIRPv6JUmOqSbVlg6Du/qvGReYcGXOLyD5FX0007ZvsVMKe//9CVlkLP71ILJKk
WgRPYY5Xff2kNbojy7nAHW0//j5COXd3id7ilB3eZHNn3yx1Bhzn3TiRm9YaBI2rLcVbH4czH2sI
wfmeITXPzNTtqqOWY8I+KQ5mlDjL9OkP7g6lZg1zFbAjvoI+Ys/aBn8ZMr7quRr3FvmmUAES4ubN
rURwjlwrtKFZZvjWhGCFb0Fjqin8yjScdoiCvzsN8xvrcgjKe3JaoIE0aIVH7d4hOvULFIoui9ky
V2V1Ii4dj8e0Lm22N8C2RTC1DXP9LwMHm4qwEsMZTzwuZtIwpBpZv6pt37AkL0qfaHgaC0mg3dsn
+gj2nAOS/o+061qOW1e2X8QqRpB8ZZykUbYkv7C2E3PO/Pq7oH23ZwTTxCn7VaqaJoBGo+NaYliT
YYLJzqT+bo4jfzFDOF+mNSzhaRrzwySGbla0nI1cb5K9eneZW6Xn8IdUE91orat4843mvQ8sLJjD
HR3Q7JUoYprftg9vNWcmgyPlP5vERBtlLZMhSxDPS4+dQ+ON0gYG0PNk/4sAxB1cWNP/a3lMmCF0
Yoyhe+xt5RD0jKVu+ozo/kYF1xKlgTHg3mA2gyuWmgk29rgSq4of70IlN3WujzOdl9Ct+pwecgB6
LwcJQGwpCEP/pD52LY7RoFIdhkqt0ORjFI9zYOykqLTxqnEeSmorthbF6AuYfZGVD7GoeQI2Qhp4
vczrVuIcl8qY37RtMm3SgWRvEBucamKSWvVyHnm1y1XkxusNY8xiUKXjBO9ScUpXPqQ/KqDnlH7y
JfNyHwB9tnau3AWUNtNnNGXZqccrX/F2kjGVqUKIZNRYZhwgEmz1nTjwqnP0J7YOizGTZWsKWii1
cKrlT2r4WMyfpfp5+zLzVsGYyGwSzLQL4dFWA2oZn4Lx+/bv85bA2ApSL5UWUmojsTinKd5hTFC3
KWcOaFWIbCgqsPDRlsA2zguFmNUtBbiVKsSB+9lIwaTEq7yt7hSRdVC5GIAZZBNWYjYBJHjskDfX
3Lr6nI7ftndq7QVBj/rP32cPO6OvYoqiP+UTVdCEl+6pC8vjY13dqysxzIGbgZoTMcQy5uRFkzMr
iAorBU3B9mJW40EZN0AFfj7wbFi3aFGaTIj6mWYUQRQDOoTclx7+ZfVMvvMsDlcaPbsrtyUWokXQ
BYQzom/4urfspDOxRnR/UGIC3hTY+g5elkb/fyXMJHlZqDG6QBVzr4Fts1y8JeKxSqy5LrKuiBIB
zjE65pg3b1YDRRgpz2ASVXZFckvEILSpOVnymCL/tX1aq6p9EcZm2ZakEZdcwIry7iTqn5TkT6bM
ZDBPGgZwFExCmC0LylT5F0Yh2QNB1Y3dsLakB1TJoeD1Fx5ow/pyLtKYm9SbsTmgDIApHlk6m2bw
XUHKbHvHVi/r1YKYWyRmfdiUlNVTPMS7GKjT+Z5CNnDhplcDzis5jPnspTLL8kr8dwSfHHRPeSF3
8YGgo1UGmXeD0X/NjkDpzUvP8/aQ0b+aCB2aABYMyOdeX5zm/HV7A1cv0WVhbHJgjGIDEN5Y2NQe
dHU3dn7Ca2pdnZK70jq2PAcnKqqkiMZNWu9OUeabBZo/p9Yx5/JszqAhkOfaAvHYgQSxXUszJ27j
rZHxtYLQIGZJkyxTcLMkaGbMdnL4tr2Pq87W1T4yzlYY5nkZasD0CKrRS5HgTRvFDwbigk9oty2K
txzGyOZGlQ5aOaIKpRzL/EGtdgaP74kngv7/yrQ2WdC3Ab1W6EIwKtVKy70ajhxrxxPCmIexiJZI
KCBkVigAzwFd/XYVJhwp62/S1ckwJqIWSRNqCjCxRUoSeKSICOhVwYsU0T4GTvjJWxNjJ2Yh7IyE
4FUX470CikrjtucVCXkiGIswg4C8mnQcfxi4SmpLpLA0gde/tyoEaDuyqiiiIbKTpdE8jgbYUPC2
do2llZNFul2GuuC2Jq+fzZUYRpXjLslRY4QK0JkniuidOIETeBQuOvZ4Rnz1il4Jo2u+UmqtB3R4
XmOOFcbIEmZvCCrH7B4ytDj/5bIYzU4BS5fqBA+f9qgeNA+0qX7yabHp8E3s8eLVVTghON0/z4pR
8LCRgA8dImClRcf2hjZZ0HKxuONt4LpSEJ2IiqjCH2Ii41khyIZTJpBGf+4IqjjfRumBs3Wrwb5x
kSF/PKREkM14yuiIzTu+duySyS92nVs8qMfYmTpH5yQpVx/YK4GM4e7NQOnyEG04mZrshmY6TWLD
69ZecSJl0VQJ6k8mlsbeJn2RU7EC3phTnCjgE4pQLuXMTn1g3d0CosOKnfaRj9S2ovAfxDK3K6wV
vcKrClAL8SZPz4DwcbTmOW8IR99X9OKDHOZi1Ulj5G0HvnHRSOygflan0hmkkGNa19JdH8Swtyqb
6lQCMrmzSJbhI/NUW4KtWlpjzU6C7lh+q/SafYJIQ8QouA4SYnZUZhCzKCoHU3FqV7iF4N1g1U59
aqzc4SNa0reByTJ8EMasr2rHQGrqSQUaw6M5f62qsyTZKAbI+U0zPG3fs/UjuyyMsRlBFlV1FiuK
YwrRoWjyH5LUnuN44hBS8MQwz2GXIOkUI1/gGKa4z8zgZMw5UEp5pANrKagPW8e8iVUldJEeLGAO
89pPsz95ixMfkSi0A08/i7fJmXgReuwiwBWI1rzjVXhXbMi1eHbwgZS6aQL5AS31HXkUZnISy89/
dV7spEw1CXNgRrhifWj64Ctysg5Mg9xy5G/u2E+9YCcesj6fo9To3+8YTeSB50aws//uWOqMFu/5
4mg9m6DQCLARBx10qVU2eYXStlbRCKdqnjFurdmFEhnWZGaPf7edjGXM495QQKSsYhsPwfgkN/s5
u98WsQaq+kEpGKuY53IVEAE6mZ3IwfgcNFa6yz9TOAtKaxX7rUOC2xAuQXHzJ3mYD7IZUyJX6IGv
Y5gSzRrdBcwsoavuKxfwo5Qdabe9Us4lZ4E0o7EySEUx3BQyYOq3cnQiP0Vj7m2LWfNzPiyKMSZz
rZGSwug7hfhNne+G+nESRmAq++HyMBeHAEYMqJocobzFsZalH4NcGkfMlL6GD7qXeB3g2UMXaK5u
c24f5x1xe85+bl9CIopMwUPoujBpA2DijnbgYwrTU0JLOQ82PEi38nNcSZ6DsmnAIJHx7PQyCmSp
hqdA/fB3gr5HaUchqeK7wkXPZmj9lcmERMbPUwszLZFwQz+7vE/6O0DMcE5OXne6/t+UQQLj2Gmt
qfZKJoKIZjYwiD7ksGK119TJP2YkHnIzdOplzKwaYD2jSPxIEQwMQiGLZHTfA62dLHmODmNs7A2x
8KoMNrdVmgcMJuy7Cb1lFXqZljK5GUihWmIcHbtOOoIo9WFbATf1D6tgLFUgJ30UtDiZYTlK0j9G
eEy4wR7v9BlL1aXBTFOgqjMEt40IJKjsD/rAL1cXq2DskRlpGFEgGJ3O0IkJbG5ddczwVAt+1FhR
9SK3/vau0d/7rSsFeYx7IwV6JCMVjXSd8rBMj6T9HMSfRYNzNmst/B+WxVikpWqndKhwOP9RvoSY
ObGMu9QHoJsl2R3o4SiFg9Fa+p6HSvaOl7G1SMY0tbrcxoGJjvQWA2O6ZxwKj4Bk/DShNNqc0QJp
a5igDdweLbDd/iggx8s1VXSF7DdIoqSifRgVBoUddO3yOjcmUErAcGBe4g0dP3eyW/vU8Qpvok9o
XAZ0eeRqiat/2z7itYtxLZm5GLUhYnYmgAEh4U2NhuJcfjA0HmbJ2s24FsLcDJGocZRncJMDObRj
5HiFlBPV8CQwNyMwS6EVKxxihrldGJDkbXubVt2Q6yUwV2FcRDUdZUCUGc/EJzfxAyUyq750AHqh
I+QLMgXNAY7dbuJkXddaIsBlftEN5naMhjJqJMxUh5jzl2aKMIOlv4zFeMDo8gmDUw44Kj0D+ZhZ
rUurbUorisz7YFLdQufN9dC78KueouohG6YsSeyTmuVp3mJSlSLcA57wJvY1jD6Iu5bzkPLEMO9o
ERRR3uiyilRMt888sqelFXHHbYlYV/7LcpjXMwBYrR4Ui4qrn59Rm/Iw2/0tOP0rDRCSSDPJvAGY
tT5anOdFKPOgBiAIQFPpu1DKEpABwyF6AsPbjtzNt/rNAPKp+kRHFNqd+RbyCnHrS75oE2PtULhK
mzbEc95Iw1tclf9oqelPsvGXWssO4ia5OoGqEReyc0RbB4tG96V6ETE2kO8L9AgjA8Ul8uLYAJap
eElKQ+qDd8q8wRERHmSCLbiDnZ0nXzyGt8GZF3TxJDL6kxRNV4s5jKchiI5YGX4RT8/bhodzXmzX
9VR11LYhrutlwZKF6VASTGV2Mid9t/4AqaZETGDN67+AsqA0WykBLHQc3wjKrZ77uvEpHvZZbJc6
J6TjyWJ2rVNLkuAGIDgWBcdMyDGpK08Kkr0xYj48KXxM1XMC1fWDuiyPuXPRYGBAJkegiqmwsbxf
Qk79dDXWkIDY9N/+0Q+4SooPgjHH6MejzVWLp9qpu3wZdpTYVvAHP3Vmnt+/rhYXefT/V/I0eRSS
pEIqdCCpnWPgokgmy2z+oH8Stuoihn1WKxND7eKgOgpQ2hEIWEPyLQt+bKv4mpd5LYR5WomZZV3a
4BbN2ehhnNItewnMJXPodHH1Z1f2siLmNZUxw7BMOXzNsvRjNNVocuJsL4d3NIyFLRepMmKapU4z
N6ofI92Oh0/bIjjqzDY4YDII6FkVXIJoOGRLag3pH7RQXx8820KN+bYCpVjos6m21jAt9qyezOTL
3y2DMQQEMy75HOeqsxjLcSgj3yQaJ4J5b2P61WP5ed5szSDPpi42RwkhEzwW80vsLuA3rf3upX3O
n2O7fV1cjP2rFprrb5zovj8m7nw0zn8ymP1hQxkDATTdrFdbNCBQ2scJTk064GmCKd91N5Wt3IUv
23v7G4f1snDGQsitESh9CCtLH+BpX9TuXjhXL8G+dpTD7CDzflt8br+IuSU8bYvmXACFMRqE4HwG
ClsWhPeTeSzbvcq7AL9xii+rY2zG3CZjm2QqWKRczLRbra2IlrGP7fSpBqshhqFueclA3qoYwxEL
cWUs1Eq1Evyl59zY5+NfXmvGcvRZNGEUDbYpnO8xmtaPrfUnJ/Of64ky2sdXQ1ZSrZ7jTnWabqfU
eGwxpsYFRl3jMrtycEU2jT/HNfBEqYmlWbDpqbWLR6Do74Tzcu5c2iJV3uVee0x4hne1zHTxrDGJ
+3F5iaQZMuI0TOjcYOjX732MZe3l28nt7IpLYbxug3/uJZviD4skWHqkaJ2x84J+N/E6Wddfxcvv
My5LaC5mY8pwWSb9a9kW1ty7dfYsd7yq429cl4sgxjLVGYmSfISpb93hBL5HJCzjE9mn6ABLH02H
B5rAPSXGMEXGLKILGMWsZE+Du/Cz+iQBoXF0wG29bzR7W+VX093XSsFYo25M4nih6BtUG6XTcgTp
rY8A9p4HB7nu1l72kTFJbWw21WhOiiNnwjGvhvOkG9YwqHtk9k9RHu2An8KDV1o3SheZjFHS8oKI
HU1r6qHfCbptyuh+jbS/MxsmYzYA0COj9RAGfcKQjmBOdthrlpTpLueo6P389a3+bzVwCT/e3woh
SJg0qP9JtwMGMVpfC62ytFQv9/gML9v3VxIZNQyadlRJghekEAxPGuBsms0fBTqX9TCqpxTA0S9D
giejP6lpbDcpsbXwfkgU5NChGylnA9/5GrY2kFFBae7NpNfnf9OIlBIDXFGoW1EM5MjR7RFsEuLz
sjOPGNe16xjs7g3gEHJtHz7yCAl528to5miQLOsJzlKJ/Hl6neuGo5R0LVtrZZQywnguII+QYEir
H8Hymg3/DNMuXm7U0dtWS85K3g3MVahFa5xSYyA3i0nuM1oGLUPkNc9sX2PAJ31U/DTToiKvcW5z
+bXo7mNyKgCTtr2M1Sz7xRBK73b5ah1NXo1jIwD6iGbZh5OKtmXhTDlacruzCJo/KLAISpt2+qhw
GqZ562PesmiOiDxQX7QM4x2qSZ4JUvdOmzhpQ54Yxn7MjWRWgwA0q0T0pvollM4FF82cFg031O4d
euRqF/s2knKxrlVwD6KZWEtCS4tDJ8uRqq/0zDFNo7amQvHBVnST1LwwgqeLjEXpCqklKs0dDh26
dlABGibee0nPYmuBjA1BHgOkbBGMFlUTtHMBfVI/Uw5a4Beg90N92FZL3pkxdgIYYy0xpwT5LTJ7
whCe+hnAFabGSdBQa7C1KsZaFOOgi2GLWnCyp/glFBKaYvbwMsqc82ERlPOuGIMhhaLri5fmb/Lw
bXu31pBtrnxric3TVejBTtMK20ULRcCwxfU13uJD6I+vi028edd+6bitv6ubJwEy2zCIBh4PRiXy
LlQBDIDEqozOyPxQ3uS1ZXwzHxbRUkS7R58p7b8wMNSB2zDsdMUi7va6V4t0sIs/P4FRk9iUJ5Nk
UHzhqB7MHfGBq1+76iE+1jdSblF8f3IagOwzucsZuBA2uHYdXu5o3VW++gpGi+CSm2pRwN2iLaLl
5xCDC53bvvYOhb2Q3uKX7VWvatNFHJtDn+JqDseBiivPfXIWpt3276/h7KCK83NX2Yz51Khpnmdw
/Sk5mGlFtvLF2AOIRPPlR9PPduNx9rOTPDscuauXXtJkWaVkyQY7DTSkUa+KtAVl6K35na5QqN3a
pj6K6CEopSCd/DZEqiO/2ICLVDZrpsRzKUw10Kz7fKfPmKVUY8sIEOYEyl4fBY7KctbIZtCQo6tr
QUW+oCiXfSYM37MpdssgedzeS54YGYu+eo9ixFJA05fwHs29laZ+lQMnh1Mc4Mlgnu+wqRY83gh1
5VL4HMuNl8aVU9bxH0wyQB1/qgXLkEQEKSdgxEPNyIz2VV18Bm2IkxsjZ8vWk0dXcuh6r/YsKKum
HHsoArmh43XFbWnT2hSx5Fc69dQfO97K1oPeK5HMwy1FWbbIGgUPuTf8aY8k5FG7GVxwu7r6Hc9O
rduNyz4y9jqb2jI0UxNv6uIa/c3CqwLTj926SIwx1soiwK/DRSizH+JYWqH8OFXfxnnmuKy8dTDm
dkqEJTdoIikKj1N7NHWOW8pTBHYkXlWTQpyEUsXDRhsKiR0eEHIiK3xS3NjJ/NjjOQhckYyr36eL
PIYaHvAZeWDV7m4TB6hWRwpOjBaxG6Ba+X9lIFTGQESh2fbLgkuVo/cC7MZWkX7Net4cPlWpDZVg
h+SJXnZ1UqLoUeqipWH+lqAYWv6zhDfDzFkQ7y6pVG2urq8yitE8A4MJ5C8RsGYjq9C8TPK1EuDO
8r4Td1XiDu2+5Y0arw3gXdsndi4beBgomk/Qx86RPGIDGRcuz75z+31yWHj8UutO189LrDIWIxjV
cRyrCcmDMrZkGe7kgznvUskCOF2sfJpnjiO+7lpeTJTKWI1cw9ysTtE/e7s6vcNS3AB7wFYeWmd0
QhvdfGfeJAznRVYZQ1LqeCJLGYa4Hj8P5NZsj1P1KKs7dX7QZE4yhqs2jDXJyqENBQGJwAmcGQqa
PRTTATKyRZtB087Svv3VvWPJdUyzkII6gtM8t8CC621NA583D/eKYyFZJp0ayFM5XhWUneeXpDgr
Fefl5/0+Yzy0XNOlSYKlDzIAFVbpzpx4Uz3vjtCvpsMgGOuRlF9H6xV5aPDmQ+8CY1nsbBAsRdBP
+ZJ4Exn3stHetsJgKXK3E00AVJfElurZDqLZiefaJouyU5TqGNaoZ+WSPeim1QNmpNNqtEmAqVW+
U4X5QerK1ynW7kiuPIjIXAopEMEBAahklcF5tda9pct6GPO0ZOUM2DY41SPIZ9To0GmJnUZv29q1
bm8vQhgXhghyDgBs9GuoUucNieQIqeEJ0X5QR2RmB878yW9erYs4xhiRHO9kjt7g976v+h7v1l3i
me5sApVAcdUviWr9Ub0NSKr/qQVjjkRjmkG5ixXmhrIDA+JSl7sJLvT2Pq5boIsUxgKh8NyloPbA
LZWBadkAAU2uXjUlfYmC5i7N6lupVDmpCJ5+MHYo15M0S94bqpPZHSbVb1VQtQTRnyTDfu4f4Pc+
vpKCro4iuhAQ2wng8/ra9Q9aN/yVqv8CUahLfToINKJqw3s1/Ba1qRWLvI41jvLJbI97ueiRIiMD
4Ji7xRPd/JA/pzfFcQJkQOb2Xyou7dH25ZLZlnegpRhNO2B6JzE6u4GVmFXS2vOSvHZK9VolWOa2
Fm6rBBD5Pp6VNC11PmZohGjhx9Rtc5QC0U5BYrAtZt2a/6fsMlvykNVs6stxwJUSKsvMBA/9+fu/
E8EYCkmQ5tikBak2k0EU1YNuPuA95PSC/PJgAMUfM6AAyNHYlrhF6xJh0nBnW1e0pdN46F3RTd3k
Vq6s4UvyY3aAhYvm+P10E3o8Lpt1N+JKOnNWUx8LszxihXqwr9ByAFcleug0X18yC1MR1lQ/LsWd
ED7K6JrZ3tz1WuaVbMbqS5FUmAptEPi3lkmp7dK9eGq4CMyrEd6VIOYYRdI39RyiUWCWDxlmONDT
dNSV0cK0CcdMrefUrkQxdr4J+ppMYvHvmlTMrmNWLsWs3OiYh8Iddzyyo/Wk15VAxuTHco1h5amk
6hP402Ptx/7stU72Jd+DomEXe4EtPUq8UJN6SltKy1h9qZGbYO5RD6MD2ZFNexNweKd6n6Nf5Y86
cC5LZNFIJqMQxalLVQAR4wjV4BgP6qkOQmdbH9dbma/kMMFsrYDaNQ4Q9SWxFf9I7rI9LTqCR1bH
EbYOeLzv+1O4N306vRE6vIk5jpayXAIYr291LcXzkycvfRNbU9k4Odl38V8ens4kwCZZigQ9whxg
6fbvrEIglnoaAFZTokOcPGzv6qpLcrWpjIHRpjAMygWp7lk7huNt3ZdWk74Q/a2djiZvgHm9TexK
GmNSIjCfx6MIvVxui/3sqsCcw6icQ/a5P+VWhROs952NapPxgPGb7ZWuPntXshkrEyxhqWIqBOOV
IuiTx30qL7am8KigeRZbZyxMVUSYDRzpXBaQyDrQ8ojQTsUHfr0zp3ZocF1X7qYyJqYUhUSvk4jO
L8Rnzat98pZZ6T49UP7YdE+Zgcl58KpnXrJnPUVxtaWMmRkWsc00QaNcM91eO0bOQEu7qHUlh4iD
UsczpAbjYQ5TKzf91NLpCckzb2lKBLMadu2jdg100AXTU+JuADPK07ba8A6UZf8Vh74iRavS7Z1d
SowRwh2U/MEFDOSONLxXl2O6Dfr/q3xTW+SD1nSBCuQbYKtYpoRCheYWhj259IESend7fZxrYTDW
Ji5ixeybFEG3Gn/Lc5we5r7EfOD4UTwxjJ0BdY0ByHik0eLhGfRyQh6DW+n79lI4FpoFfqjKSivh
xCG2Lxsb7aBLKFsZeS1Sf1sO/daN19VgLAlmTSJJE/Gmj6ZrRrfizK2B8pSAMSIYVSBgfEUQIuxm
m6aKl2PwhKiXQuw88mJf3nIY+5FEWVSWBZYjDBOwuWU/bjpeSE8/eGvLGEsxqkOcRB20bPAUD1Wq
uxpmvznOtwOmlHc6SrqN3YuW9BbwzD7P5WMbRA2wvwBACMsrXme72vd+4BiV1XqLHQHatPIFThaL
s1S2LzQH5PiohbQFUDiZxG/Gb8VymxY3SrDbVkOeIMZSzEYJegfak1SNYHsTFavVDTvMxqekT59J
TP7ZFsez9izow1gbFL0d1r5Br8biRKhfZMdyT70tXgWeYy1MxlqQweh0DWhGQInchcOetPs8eeIs
hxq2DZU06TdcGVpFq1SzFNHyWsDGpsG4x6yhYnXh9KhNkluZJLUmZfbCPPZrQ3nQTXCM9NUTSNO9
7S/hLZYxJ6aehMuYVrgb1e0gKVaV+UjQWNtC1vukL281C/igxEUilXGqOfrj4FCUz3lCLCKhWx8z
x/T66Xdjj2gkCLloIbwFsgYGSCsaauFopxheCYjlI8DYJkrJ2UbuRWdsDBlBuJwStM5lp+WWHHLQ
hMR+EwLNuzirO9OZeI46PZjfaxAm1j9qECCnw0msIg15ytlPzya4uGmkRZ4omHfpRDvZ+kOYEOnn
QRIW9mGUw2gMRjgINCynE53TC3FA++hXh9DjjTluHx1hs2GCHACPQaK9E3P5OhctkJRnty56zlbS
o9naSdYJAcWk1CYIy+ncjLRrdugJceBE+pxLQEPELTmMXalHYN1KHZYjaLtmAkvPhELl47Dcmsmd
Od8my72CtGVY7bfl8hSFMTUjySatIziypgYwTrN8qknrkYl4bZRzdnI9f3mlHow10TR9qPqmofEH
Er53LXisSsECZhn6b0eUDjObiByfdfshIixww7ykQRc2iIzBH4MBzrsC0INZcCcqnya86dtbyXmF
kK//eOliQWrVuUHbJfUkcsAWwP+P7d7B/ICn8Mqi264RuHE+CmsTzI4qM4AvOiF7qYRyP80xz0FZ
7za7nBjb8isUgjYoCez/aIdn/UTLvZWXgIW7A22nZNeOicsgAm4u8UFgZSd+ZwtAiNjeV85Ff9/2
q9cwmMGfUqr4CM24XfrImhCdp5wYgKMn75HWlYxQa+Wuj2CgS/W1GuwqIi6CV7ttHsde4r0GnKN7
fy2uhNVEb2guX8OuFnvxE00z5DYAiMDTSZ3o1ONGw9sOBSCuPypLV8UzCRo4moi1wcwhWfFBvevg
tCvu8Bw6BufWcYwK2xss9YMk6DKQ9YQChO1F6OSDZM165Kqo8mwrBycVDEzyj0uLTa0uRxX2eTH3
pYBux8XXk5sCFLjmJ7E46rG9ZNwW8u0giLx7NFcnmA9iIoYT1EXJuld1TJ4HSbNlFTuaKZ5UvTZx
9iTmaNZRNFuIUleX87ftdfMuBWNrirpqtSFEcVUo35Tpayi+cJ14ngjGwih6KRdLgVM08tBCYGnV
vWSRoOSZTc5msr3CoNVMs0gMNWf6SuEKWkRByPm9Kva7MeGoJt2XjWeW7Rs2taI02jnRnEI+1ZJu
BeUxacF6DPxbpXC64Nv2MXFugkzXfqUoTT0YQQhSOievzpm6a4F81cWHdv6yLYbjYJJ3Q34lRw1L
pQCbPO3IGYHdQ4FvBTc8NZ+o+zzulKe/lMcYFKWMErEfaG6WgiOeCie57Y7FSwNIuNIrQHDibAvk
6KJM/3+1vlKKM6XsUYfR2xe9cITRUUMewhcnj0fep4quhKTB0FaqCCF0E2kFJvECJwU6m4De7tER
DqUXesuftUReHtl34LErsYIkVEGWIlhuNava0/c1tVPN1nzJbfzA5mUNeVvJWA7S9F2ydEh05zWg
uVTgSoWPpcrBl+SkJskvnc1mNDQawT3TOjxyNJsuvmVH7XO9z9zQUzlJHM6a2I5mTZm0vJGRw5m7
h4ncC+W54tY+1t9QwySGrmiSzEapyTSraUTQh0az51OBgQMA95UWMLlwTOY38433iv4me36RyJyU
XI0lQAEAtaSC/K771v4z+iGEJrql+Ci5eOmteTf4lW2+8VA11t2hi2TG9Mt1WRqjRFH8zVvcddto
D6CryKuvSclJSa2f3H+SFDZQ1cd8AtqKoDpxWoGzSHDjFODt0cu2+Vi3+hcpNPi6umJTEC5z0yCh
okpvxmRYkfzW6PcKqF/N+yHiNWrw1sQY/bnJan3OUHXMs0d0plkk9Cfu9PD2EYHd9uOSgsgQpizF
khQkTRZnuI0iS90DOtDT7FmxVEsCPrhojS+C8ke2+LKZjO3vSGgO4ogMWC6cU/NTnjxo8+v2edGf
+PWVvoigO3x1Xpgp1wupRNi2APC+eo7y3fbvrz/Ll99nnMaibfJaCpGOD8lrjXbZwdLIUzr82JbC
0wN6hFeraNI861oKtlMQN1Nu5dELS04P1W9i6stKGBthhGrZpx3aqCfE1BFqTniKEU0MB0qRVd0L
e14OmXeVGNOgxTM8DToDhX6wOf0y4xEJTadoYlucMPXU84pr22ZXYUNQM5CjkGCIExRAtOmJsoAp
53BfYBq68UNHfNg+M47mscHmsvR5KCdwbDrk5DNUnDgPI0cn2EBTThNjNEd0OEXqSVXvZPkUjn/C
FwAEvp9KwQaYwRzHqUHR6WgeDnvmDMfQJ5Z26PzM5zUf0APfuKtsbJmSxKyTGpFI2ot3ZZp6JVAs
rVDpjiC33GuK4CWN+aoVwfP2SXEUkQ0yFXnR8hHgeM4Uoc1JeFZJ5+lhaGvdfMxMzR64sODrneFX
+8qYjUatOqVNoIutGz/QzunBKhJAxhtWAAT3+aW3pj+DW7mSyRiRsYsq0GlAIc24RKd2tovH4gF/
5LzDPL1n7Mgyj62qtzkWNX8Spi+mGTnbx8VTfMZuFHMtJnWC48qUU5ic++YmL3bbIn7jwP/UezaS
LFW5a8MAbstoR0/BjeJpu8gRBQt5uNqhJGUygHutPLJ4CRbO4tiosgXF7yDmyAc086NC7rXsgBH5
7cVxniw2kgTmmBGBsBURlzh7pulUZuWFi2lJS8sJkXmLYTwLc9HlPs1ozlS6NZXYVvUbTa6t7eX8
JkC4nBVVyKvHMQqDDrBtkEKpw2jb4rBb7jNL8HMEWdJ+WxrHWWLDx9ZE1bOMK7gs+QRo9nZfpRnI
22fz1MzAL53nPytIXlbHWAq9ieZcyxBkaVb/TkSz7GSAd9IRC97sCO+4WAMBfulIjBFpKUKwEw0w
skfIyKZcugzqtW7YeZmxEIIs5kkZIMVQnMJd6tbftbN8SyvVzY1+N71tHxjP1LLxo553USwZyKXT
mmC4y7wG8MfW4C7+gqJg7ohfTIc3ZszREjaKXARTUroeJZhQ3Cv9OcoNd45mDKx8WQaOqeKYW3Yo
1owAViOLNLEOwMwAQ/JNWrvbW8jRC4WJQuJFm1AjMMFJUIi2MYZ2poiOFPFW8pvU009VZ4HlgqJU
w56O+ie9Hd2pdm2H7mDpKYLU2YmOlc/LBfGOibEcuVAkojaj62lRIkz6fpKjr0HQIY0RW0Hyur2J
HKur0E2+slLj0BK5CJCbWaaXtj3I4S4qzwMK0dtiflM6umwiYy8AX181Kn1AJq/Zt3b7HaCZj9QW
6qPVcnSPpxiMwSjKPEi0HOWHULzv1WPU/9Pz8NJ51l1hjEU25UFdyAjrda17DKPAq9vJF7TKraoc
jmJxZzSNnS/fJzI4WYMR007l9FNz3FKF8TdStamShbqHtAGwRT8BBboQuVOlPEPFjs4aajwXC22J
pVAIqTvtGtEqAMMQorA5ogE/dUBipKLUzxtu5qimyuQ0KnDEyKRF2nzQ93l9mtGX0ZKvsaLzdJNj
+NnB2TCbi6jXetre+G9atOwdSpREU1ARBYTn3AVOxMeO0GrFKC+x+g7tMbrlA9hNDgQdZhhQtNvH
0FM4ZWmOOWGnaPVxMCKF4DrE2lOBhm0p+zF2NmVxywVerYNz9djBWU3V0nkwcWaCeZClm7zzG4VT
yfxNQeynKWHnZU19GLKItk0nBb6/EWq7KzRLK9rbcOm+92L0Q5OCszH2u3xYfM7Z0Xu94SSws7OF
FNdg+wFgOeUQwIDiLrV1lDUplh7FhkcUv4t8FD13vLQEb2cZg5N0U5doBpQmyppDPlU2QuBjH0Yc
5eS82ypjVcYs0BZwQyI9IHrt8ISkIue2cbSRnZbNjAnptRAwFgEgQULDUZrOXtTPCvDs+phX8eDY
SHZqNjXzaZxHlIUzWhQGqyCtOfwP8PK022hDKzRqYa5eUakAnIVC58goqy7VhQ6t2P9TFw3HVrH8
Ebn+f6Rd147dOpD8IgGKpPSqdPLk4PGL4HCtnLO+fovjXY8urXu4sN8MGDg9pJrFZoeqXOqjGG7w
c7okP0aP3ZE9z5t7CBUJrhjRLWdwkchIqB4sEm7twVf8+sh0Kohbf2L0O/K+FwKxwMcN9v+rbVzS
HqxXMpCK9ZfIl/piPYB3x5YujMEJqjooBNSiJQoc3uACk8SoyjIbEPVnn8BUj75v/MslEgYi5m94
Rt3HrqidfvNeA0TIOiTTf9eUzqtpbhUFVbhK8vPl2EepXWhH+ocv0JUhbmlBOaUqoSHDKozPuYod
fh7s+MCGKSW3fr2OjJvfbmWMnfvVt6tKXYJ4HXqf1OUwaZ0LGfVztHSCd6fICoeCmR63SlUj6DHR
vjxCavde7wQeITLBIWAp6+WgsKLUYDCS+k9y8lzpouyAwAg/t2UWEeSVZRzjij5kihf1Z9UQJJY3
Hfvjg/Ai0hEtq1Cnie7W0BMIjQhU//nj9W8u8GR+LEvXyVirCbqSc1DG9Xeaciz1u6UWMruKdotL
2AxdsWCwB7sFXChtUGu+Sl5x0t+Wh/wsu4izUycCGZLgphKtjgO/TC9iKR0N3U2NT63lpHFmZ/SU
d4LwTPSd2OJXB0dLkjoYWDEtLk9qeIxFkkOiZXAoIMcyNSoNmZpRvo3mwgdd4aKe6n7yrjvD5l27
8jcOABrVCIt+wV0LmmQifdK6YwFxmvIyDhdj6e3IEFFiiLyCw4KmjlIIj7CwfW58q88fKJqiJL3Y
XV+XyAyHB2pY1EtkAEWz5lNqGPZU/Zj+KL36sXf8gBU4K0Y5CQCeUqN7IBc+Nanl5FouWMr2fb6y
wz2p5iqXZzN9r5vENxPGCGJkJU3I4GheIxxREzg2P001Ntg5dUTG3dDPi3GqeoHyjOj3OVSIESvU
ZY2eiFFtjynNvKAUdby+57V/C+xWG8ZhQEqWsMgzbJh5UQ7kIt2ia8YOPfImfcFLSoMmUu0ynWrV
nr9mjnL4o/nelX0OHMJaQUNgjua/sseMSTu6C80dNIa71318O8e1ssOBRFnXSj7J+N0+37EWnfC+
OmnEzV7SM+gBvWJXidp7BcfK5OACeuxp2SQx65/ZZcbOrA9VIrjJBYhkcgBhzlqk6CpykO863/9L
BQr5B8GpEq2EAwhpRBqmqQak65r7qDoG8p02CargAhP8HFVZtKbWs+m6vL6Ju9JW8/sxFcQLbDeu
uDo/OyUhzT6MCmL9NotshZW6q1dMb9lzci7iWzo+XXc5wbXEs+rXQ9bQHMDqDoivkqdsvo0yVyZ/
lCz4cGx+cAoC9miEUEHHl52Hc7uzbhoQh+K8QnPr+npEUMHPTclxH5khROcRbWOUbx8f1SPG7fYE
MrKTwx4wb+iSATO3geR+6FejIFoRuQj7/1UYgf6ErFJ0VIAS4xu13sb6Ek0CD9lmAVhtJocShYKR
m57iQDGlEdVh8irBm9Y6A8jRiF3Z8Tsxa+PELnXHkywsf24+fjXD1GXU9k1Uhf+9RkmdjdCqkfnp
/pex2GL0A4wepttF98rb9S+6vaMf1jjs1+Sh7iQ2m1lixqHD8Miya6x/rttgv/HbodNVqqgEeqGU
cNjRS00ImSKW1WmOS3euFAEEbnOBfxjgHxr6TGozo6gYN2j5VNDsSSCjQjFJLWHfJEA7dfID66H9
f5Dobn6ulW0u2hitpUWGEbUF5i4gY0bPLgZ8cKEMu0LYpbH5tVbG2B+z8n/aBqUxdEhc9SYeu4ay
s0brsMiR4MnDrqUrH4wniBhogsHEDkHnFH5e4tfBesvpC5iU7dmsRJeyyBbngETWFsxUI1Um78yd
6qVH00X2fV+DdyN2Rh/Ux3Z2H0IRRwAl28Wa1V5yWGIOdWnSmL3ld8EOmub7YM+YnyMvdIW2BCeA
cpgStVQJ0xyL/JlQTdzFuOgHRuws2/TIhm4MTdBpsN13ulofF3vMi1wFeT8icjxWZ8Vfnhg5p5nY
4WW+tS4qGgwTr/lnuKCZXaSWsHntrUxzMUlU5aSzFjwqh/rSlYcI1YyJYKWhKvCebUOYhDGJDLJP
jVtjRi2lGA18w2LCxFKl9w6Vc39QSnuo0SB6HcbeW7j5Y0GoYhoqhiI1nXAeoy1UkSJlZDAzuQGE
dZeT9WBh0hUkMWBhlzwdfcSBrdrJ8Tm5aWwU8G+Xt+TYfxVVjbYOzfov4fxJG2t0MUfo1jKDMzVH
R8r3nbJXpBpkpd71VW+ek7Utbo9jY5FJASas9zY0HfdheFQPMhK/8klIScrutms7zDkOzecuH8gM
XuEdY+svAAWY9DsRVKm6nXUnmgLfnFler427mYokQ6oZRM2gQUiR+HiKMO0a3KXvzWD1J/3A3j7q
nr79SZ1jZZe/sMYwqlPSQT5NCT6P6q6NZZuIOvo2a5prI9zNFFaDbCwSSvrRefInlwm4BwjPWr/z
sJ0AOssVrWsL59YmuftJW8auSUMc8z7b5eq5KB6uO6Po97nYSKmDdtLkGeH7kEBeT/GsofKvm9hM
H6zXwP6G1R2b6LVRTRlC3NHRj80hQyduc9J2NQsgdkSA0lsAtjbGQUpj9DRcgg6dCUX8nErULczl
nOqF05ii1j2RKQ4zpqUweiPV0N02niJ6O3Vfkvo0xYIFsT/4ygnm2YkkaOVZS4ToWctbt1kgXCZP
dqP9yUNgvW8cUKgSoUYwASjQPO/U46ei2VeqIKwUgCzlwCHrExrIIfgFJTLbVfpgmmiSVm5Kyc9E
gqvbpvC21Q3dkhV+1wZIxdYyw1gSqRChuKulCA1LpxJvbUlE1LD9hT5scVunBOG7BhCaVOpLbdzN
02MoksQVmeB2rpCykZQBljNbgdOMLyp8QC0+XT+oAiN8OlFTg2FuLNzGeemV8UmaMHklyEj8B4T+
2iuemkmXKhL0E9rkx/vpW3zDlHBDBKjqY3nofaa7lgop1QWuwCcU2yaNk1nC1ZCRxB6Ko0UfKn2x
6QDnmy3n+h5upsQY7+T/Oh5PziR18kT1ukUV9zy4qjNeptMAPgvjGNgZ2B5Eccs2Bn2Y47AVTd2l
lbAIKjK02z6Yb5oSEmxm6QZJfBAsTeQf7P9XOC5bcT8gkGOpCsUfnjC+mzja5ScZSbcrnslN7Iua
2oQOw4FsG8SJaZgw2h/JERnGz2ixeQowFL4gO5L62c5KbBGH5+alCIVcIoNe3UT3yb8XWgxyV0/Z
BGrc9mhBk0+K/rm+lZsuaRqGRXRUctE++W8DkayaYEXA+10LmocmDw5WgI4opRzsrpu/BlQkArLt
laYlIwtDsSj+2AHY9UEtenB5vQxn1lU8nYyH6gejkYH49FdReZwh3m931socF7XkWRqFXYIN1ItT
TW+U6ihFT0N1U0WhndeP1zdz0y1XxrjN7Od67lQdR0A2H6l+q9b3oepdNyHcP+6YSUpQDODI/CmE
w2SVqsgOoEaTfGESebF4+lW0KPb/q7NGWpBmkBGgVWu6HdbPWvWNiPB+280/nII7Wk3dRbRgMXO2
tGjMuyChJHjgiVbBzsF6FVEZ00lm0xOkdpTgVcoS24oFUYXI2bjrV6VEyyky9m5DA2iQO736gy5u
DDKoLttHVfGXa+KuYm2I0iZjfb1Rfbsk99AhIN0PgbsJ9o1P3KdqLeeKOjCkDXatPT6HnvpWeRjQ
3Gf7FHlgeSfSWWN/9pUjy+fxB1rqtZICIeSj4f9fz1Pqi/LdAp/j8/eaVE5NIuGdHebjLmqQThwV
7/rubeabyQcg8Mn7WploThk71/JN8dNTej/tq1OKcqXh9S7LJlSXBJrajN9jFk7kb792VtY5qDDQ
aEXGhrmjO0OBTXeWPajIENnIdiiMbUTbycFEkqVFPmf4arTTz1E32xI0GK5vp+B4WRxKpNSYDEhj
IcIYkxtZDp3ADGy51fe06/02aW4kNRKYZD95zRc52BhILbWdhSPWkcjOcYJj9UW3/KLLRdGaaHHs
/9cAlaVJW1EcNH2XHSYkSAaf5ZyVveTJjxC1ZzVuALx8ElX/RB+OQ5EOMxwdZVLUxEQp61MNRZzr
n207xPg/cP9tgFzKTMlKLEabjZk/Ml4aqXVK/TCXt1TaXTd1Ha00nt7MiKaJWDM+l1lKxyALvSYY
PpukE3iF4BLWeGYzpW0irZsRCtJHSCN5yil1Ap/YLIgBLbdQzU+0LC6uaHUFauEFHJ+ae0m7lZvL
kj9c3znhkjiwIEq2mCRE1xijkNLObEYk3iHL6xhHfZ/8I0oHXnd3jSf4l5UJBTIdO9hl6o6ChKif
IeYnhc95lzq1KZ2NAFw219cossnhR9+anZ5V2EarU0DyAmWW/JYkfmJdtHKGarmo/2obgC3DknX2
hfD2//eZplEeUI2ySWxvcNnw97JnpE6yr3ny6Y/46cjKGocgcbKMQ6FieSM0QRYIBlKvHU8FiP4z
JngJDYDuxiq8NI9Ez7FNlFxZ5iAk6OKy04riZ5CQZzYb55A86SX4DvoNSE6iu0Tt7AmDMoJHvMAw
P05qVXWrhAvixi58KJSv6YgSbnAvnDHahMiP9b1XzlfYDBq3ZolnnI1KnnbDUj0YWSPYQ7ZFv100
KxPqv13FMlUJ04E5g38mJ/5T9VXc6iFaCYckBBp10M5ColDvy11DgkutFf71U7YJVquVcEAyR3QE
QUuDPH98TLp/2mBnhn+UIlzZ4IKNtlc6LYyhiJ6rx8XqbZV8b0UqY6J1cGhhhIYa1R0QKpkNt46n
A17F6O8Q0Ttutl2sju17ZWrlXI1W5n0Yv4+sj4CIFo3O9a48qiAFSHziqt/SOzajhJPsJV7mlK/X
P9cmKK62kkONpJEyq5+wzNEAhbJxbtq7avksF36GKrQwQSnyPw4plKDPlJSw3uQOAliQkKkMU3CS
BN+NnxGleEZqS41Rhj6RH0kKxTui3ejdKAjYtlaCtgOKNx0xTMrPMchTMVS5VWLfxud2vmsiAbRt
TgmtDXDnCKqfWiHHSN8V5+6g7CO/QwVS9/WT6CG0WSlbW+JO01TFWkSXmmHP7JVHVJLvZIiNgOoa
QWeCeCb3Y3cyHFlQT9hC77Vd7oTFUQSmtwnXhqn70YDczKM0HQpd0J68GdmszXC3cKlFcTY3Hbud
wv1w218i13KsZ9bTNFy0EVMZ10/U5rW/NsgdqcgauiZvYdC4nV8qPzjg7nOMH0wqOHRFOutb7r42
xp2oqhmUWQ0Bt3WIopZm2cFyV2Rf/25JvL4zrXsZqWY4o2GPP6flX1OHKYGCwPtVVJYWLInXel5i
hfRtgf3T2n0ZYmL+MAeCTI3A9Qh33fakkGmZ47olZeOaGDyyLKdRDqOoWrLJ/rP6PLwCVJvr8ZDr
OFuZjgSKDlrpDNOn++yVPBY33Q59dJdc8LGYP/OhBIXkFBSrFc3QTc4jrFLrUlmKcXHRgxo+Wv2T
lj7FUmdnk6A5cRMDFU02dRWUayavtg6C1IAoEXYxTb+11YFQ/7rbba5k9fvcQcqbIcDcesJmuxt7
kV/V+FwSr1BjtywVwand9IiVLW7XMAgyqlabQv8huFnGlyw5TNHBEIHRpmsrxIA0HG45lae5yPHG
N2iFb1NFraOjd7hM7VKEqyIjHK4OUT0YMtu20LpBiw6d98UkuGQ3iyF0tRAOVCNlhvzNAuxmnYyM
ibHE095haljFF8ahoVTIMYlKTNv+9rF7nD8oSimltMRhMpPYMwLjZDbpt+suJ9o7zg3qOVkKS4VL
z2Z/mNLgvlXRMrIMgv3b9rZfK+GDlCyXlMgagacgwO3M+xrX0BD8KKeH66vZPkAfZrg2kVxppBl6
x0Af63YcL7T/JyruKL1LexERteDT8FwWlFBtgVYk2G7Dz7Ex3eSjJFiL4MvwvbMNpdABjGAhgHBo
lLY2vhVS+Jl9fctEC2H/vwrHkzAN4orCsZOk2i/KsDckUbfGdkTycXh4zgrJgDpLnMLJGPuXeQQh
nE8fKDp3Cq+6SAcRV6Ro5zg8mIjZBnMDc2z0Iv1qTW6ivf7drnFw0JpT3JIiUFxdulmWi2wKbppN
4qgV3vB0FaGyRHLPDgzTD1EzOz7l96UTfGdzysqLdI8RxCOkIiX/+rpE55SDg6hs8z7pEV0l2rdx
1Gwwp/mxdRj7l+t2tuMExbIMMAMbssFXCoqiCCpqYgPVneKr3oI6wbSH+O9Lfqh9cAQ+CSXNtpf2
YZFz9GkBLwy+GZamhja61mw5/kyaS7kIwpHtA/Vhh3nn6kCZlqHEUQLvC7I7Rb4tTcEn2vbuj99n
61z9fjmgn7/UKkSL9bTL+nAPfrGLYch/MKxFVU2zwANsYuqZg9KkapXYrNFMn4PMM7mMk+Di2fwc
q99X/70MXTayVDMjRAY61NPPWX6Qu2O5CEB0s3N4vQzt32bKeo7HHgltEArI3pzZ+Y3qRKBRzh2j
BKtx67Oxf3VPKrfaGYKXGDssvwWmqyVyHtdFeRQUBIdJPoKI5chyXJA5ERK+bDrEygzncJLZyqrc
oxLVRTczPc9yY+fTLLgm3vm6ry2Gc7t8KaB2FZkK620/sskAVoSPbX03ehjA95H+nGzzVkHqs9kZ
h3dhHLH8r2hHOdglwRRLSYlIT40XV63kYzRD7MvI36JGcfMxeLLUAtyS7SRioBMZ5iKxXqJ1oTVQ
Wx+PAZJVAVqm4rvsKKpNbTYor92Vw98MJcyqUBDxpbNN0JUdHJSH1k1ucA/sRM/O7Xf7h+NQRpKx
QhKSReNMIH8KyvTmPByUE3Hz8+IsXu7+4XDJamn8eDstagJ1EAWs9rfBbgFnw7QPL6OveO0tdDoE
rxvRRvKT7pNUxa3VWsqvB/wEujtWiJj3ojtzO7xZ7SOHMXGkd4g58cjRd9UTOi78LnHII9Npw9P3
n8BpRYUWAXZSDlioHpcp9AFBRpAN/hDqfjCHb+D092go0pcXnXvKoYtmxrE+tJryLiT7AOpWp7er
T1gpGzr16EPqKDuUPF4CV3sofoBs35VfRcUzwenjR05qDaMfcYINHuXwXiKxk1NMQaOxJckkL2v6
LxMJ/EIXtt2xO+4K5vGtrOEYpCgfgH4vOzcHYx+AzDoFG4cKeZlWkKAROiyHMCCLz4I0hC3WeFIe
Q89o0Lo/QqpH3meJez38Em0oBzOSmY9RFuLK0HpUcdWzPt2A9tzp6OM0JE4gJzborgVHcjMu+jgl
fI8rGTVlkSSgjVLcRmloL3/Eh79CGL7VLgzarkwiREZ4XLqMtA7SSmmy0+0IAyzIRmKYU6RgK1oU
F8X0uTQ3agDPbFLocKnzcUm179e/leB659tatT7J5tHEOxBqNWXwQ0dyOnz7OxNslauLwAgykAiP
7Nnc72h/k3fHhAhiIdFGcTDSxFTT1QTppkJJbav1h+LL362Bi08G0xoDKuNBUWSD04PSaSzdUPOu
G9nML6x8mIs/8mGY00wFNYfaU7BXdnaIlgsTIwiVPU5CYdPtPWOTs6imU41nHA2LgGh1hvbKARSM
2qflEB6rvbIL79A66uOVhKHd68vbroyovyzyaZoqNWWzyRAtN2iKUNzYyy8hBk9R0N8FZ23HOria
0LFcsgjCy20n/zDMvTaKQZ/LmBkOm+ScoLiU18YZTTqCIpPIDHdc28UIWkvDjqrJQZceAvWlE2UG
/iMa+FgKFw0s0K+3EOaABdzIKjuax4s8jOekQjlTo/um7J91CWLFAT1Qomt2HdH7Sfk8kuj++scU
rZU71ENa6IYUoFcg7UBibD5Z1muVvly3sZ0WXTkM+yNWyAG6jSFROgmvOHOX3IHc2i9eW3d22Ujo
5CQPpds8C+t37Cr8/Vr+2GHuqI9JqMtBAmdhE6gWKPhTL99lJ6ZhqR9aV8J83YwXyq7aCUtd25HX
h2kOAJJI08HNM7JbGtKOx9iTR8du9jMedh0WmtoN5LxFgbroS3KhgV7lUdXGrCm+upSWN6WIuUbR
C0cANjw7aVPp5RI2OBoQKDw14fIwFORw3VsE6+CJSfVsssI+1xEna285Ajj63GWidKbIBgckdTfO
ZW8istGLx9G81bs7afH+bhkciETIkMVqA/dbxpNZPkjGyRDdltvx2S834wlH03TKjUHFKhgNYnvp
9sqR+HhOi4JO9qdeOUk80+hS5EanhPAsGc94JmWhUJuiVXfx1H3/agkY/UXfhv3/CiwUU2tJgqwi
vj8515OMd1LyFhiVoMy+fUl/bB4HDxGToF+g0uFW2p1k5LZuXgr1Pl7OXTkLLkzRijg4yEk6RqqK
wCmyvlDjVm1vk+Hz33kbd/iDIW6aRAeMxwY5aB25DWVj38ZCKVSRK3BPAq0uoikkmBBk7w+Woa9H
m70/2IuZup0g4hRAuMGlHrps7Mw8hyvU2cGSn5viKaleaXWkWWtD6UngEdvZ5o9riqcVTVIjKmKM
cuE8dYdycug+9FjyL8td7Vh40mFKvD/pp6IrmxxMJCOaw+sBS8zl+FFeokcogjmqEQueVdsZTmQw
ia4YxCAW5yDEiOVwyRBvMNIJbCgiNcj6eNUro7c1/eg+cxp/QrQoupa2I52VZc5lpjFvsniKoHF2
37nmUduXDor95lPjRXsM+90hz379LGzeUb8MUl6aK6TEHGYV0cY0PVoFSuSSyMJ2Tmxlgrs/ZlLW
QyFhbkYbiYNqwak0aG6rJWgYmjy+4IF+q4bKocoHBP517MSGAmoEY4kEn3XzgKz+Ds57+kRdAlZS
d+dC86al309GdUfr2ZsVeT/rweM4TbPA5vYxWRnlQldJTauKlBCUS2T5oZKTE9EjP+lRAmoXT8sy
nxTleZSIo5aJWy7T53bOsA3pnQXaM8EtK/wSXPxaT22dWebMXvMFbsHq0TxkyDBLO5BQnEQlw824
brVy7mqCsoOW61GI/K75mA8PZd86cvyl6UV02yIP5u6mkYLhehyxKANE+sUxqZ+vn5DtF9xqIdyN
1NbmnCc5OPZaT/Oh4+ub6MaKfONGR+GwB801xWnNLsKXIwPs3yKJlV0OheTFGs2+x1wlI7cvbgno
pRSgDyPXFqxw885dWeJQpxiTUtMLYDk62XasmJMV9vBV70HatWAeoXGiyV4MpxdJ7Ars8rJftKvj
0dQRveZd6dR02scKuNAsy7++PoGHvOcJV0ES3oFzW6T4gHUNjdsptkOyCM75ZoD0sYPvJ29lItFU
moSSgQAW7BOh9Lmd7q3kksZfrFGYhxcth4MUfTS0RmY5jNGRneGMXl/WOXNIndknPlN6FvUHbs6g
0dXqONyQkBoPCBSqMAbevwTPHbRaGEN05FZ4nX6DHOGn2VXt6cjYUCLB8RPAyPtzebWzYypZKgXn
jitVFeKYL1Q7NfL9kAjiGZEZDkUWi0ZzmgCtrKS5C6jyUmnDJ7CvuZ02fb3ujiKv5/AEmodyNQ4I
C4kCCRpan5FA8fNBNFKx7ZIarnS0pIEtjjNTh8YkR2zioAkWB81OsfRdbmo7bA9DJMyrsbvzd6z6
MMZjVRIq0lAgpFZ3E4SeMt8Kbfmt8doDZFPf6PfrO/gfkPxhjgOsJpFrOdAWcG/se4By4ZdOfIm9
4KCinsAY3YpniuqzqJa4ffJ+meWre2OeWjQoFHBjJKWftOlRKYUspCIbXLSEwlCMqVI8hRn/+/CY
+OklvED1ZvCIP+/1m/BRJMO0XY/SPpbFBUamldDaSFXc1I3NRoxwsm8Xu3vS9sFbuqs8du+Ud+Bd
9dgUQfZMHvCU3Qs+qWjdHKoZspkwqjwFtywjI8rQQS6hGZDYUJsG8T2oZ68bFBwPvuAHck8jLWXY
i7LSDuO9rO7HxW6TxMlmwdq2D/zH/rL/X0GYqUmhbLFa21BdKqiOaLlNRDKk/xHbfRjhAUzR5TFi
bUY/+erKXbH/OTZVOZmwP/1dB+zKeefLeFU9p4slIyHQegmeYN4CuT2feoNTnkGmyFjA8Bj8qR7D
ZhlVOwJdiHFAhxCoysWVcJHzcPCjKxLt0iSD4ObyI28hJxtNn667i+gbcohTxHmOFBIWTMi8M4oc
UW3uklr0ABQshK/oDV0HTc0J2Q+r0x+g13gsZVHlV7ASvqRnYjJ+ISO8UWtdI35Sl3Nb7f5qs3iS
Gnmgo2pEuHoG+ayNhS2nt2YnEkAVbRUHGMHYGmpn4YbWyWs5nbrk2/VFbNKG0g9YNNkfsDq22RSP
kimx0csfJhqZOj85pDcpStbj2+j3ZxraFij92jOO3FdhQn47+P91nE0OM6SpMuZEw4XK6uQaFC4t
sF22BzxxBDj4XoC6cpRNDjgm0GtqBhqREE4iYQktes2eEVguCCsxbeBo+9vpEcKGd++ZK8e4l/3Q
QRdGcDO9aF4q5sjZjsQ+Vs7FLXmfxno6Y+XmZ3LUzoUCEXbJWe6hfoUgM39sbsBRIlRgFVwHPE92
lxK5SQdEFD1YEvv8Zcz8fkCk1Nhh8HbdsUSOy0FJpFBpoAvidwIFI814CnRBfvM/ski/tpBn3Mha
Ix4I0jrYwgU69u37HNZ0BLmRp++Bw+5fLYhn2zAT0K317CpdyspO6q+GUJZS8HV4oo2gHY3WKvEU
jhGh4M1j+ez1QR++tW5xo+0WD7RJ7mgLn1rbp5AqGkJxXdX5hnGpB6dWngEr52NwTI/dPj3MLnqQ
xE9whla/n8IPSxzYyHlQKm0N7gamMtQ+gLPBMSNQbS0Oq1KYD6Kgb/uUfdjj8EWH2g/yjHjSSfLr
KIEtMX6baHk3WaJ2Dnb1XlsYBy9zZtaYJunwsAJWfFfS5za5Gcqjkr9Gs6AUvd3hrX0sioOOpAUx
WqziZM1H/aighVLv3PTSYX5c98mpcgJveGPpmuvuz87rtRVywYdRJEM/lmgzUoL6uzG/hKPuaxWm
2qT62GSNHxoQjpZyAW5vdzetFsvByCBVUpIWLEl9XKBrhMYCcC3QnQahApFa0/Yg6YctvswYZ800
9A0Eorpu/Covs9fP5AF6u35N08fSWlw5pv/ouf5Dl5vd9d0VfVSdexBlMe2D0cQ1LN8XB9WLve4R
HNqvxA3faWZLpKouyMQ7ArOCA8kLIiboJoCeWfWTkEB+rh1kO07Ry+xm+24XeEKmh+2w7Jfv8vVJ
MixZq2SwN4aXLL2dke0IRbr02zD6YYMDmUohat+bKvr1MQzXZJ9lXbF1oju5edRTyxbs4HZO4MMa
BzFS01tmSOA0+s+cok/uygTaW5NXeJh/kEVfTGSPQ5o6L1MjqzElMPgER6IF/UjwvfWZgqWYFG77
vaXrsmzKhmIpPGt9l1WhpCzaz46J9MRycJBB/Az58VPh5K/X93ITrT+M8YmHup3NnEJJ29WqwYnV
7HZpQq8eJ7tWRaXeTT9cmeKOG20qK8fQIUzleMuVi18lxlGNiACrN0FTpzosqQZG3zmoLpKynOIS
aQ4VZBXaPt1pUCVscLCub9w2Sq7scODcKjrVlAHL6fzqwEp5aMQsTvO7TCxo4wXWtjfvY1UcJvdT
kaH0D6xinMoFmnfyZ1xBxB191R920KTXMG92EOVnBVZ5dJ7VCCykNY51kDya0V7XE5uK8qMiG5xb
WLESqL2MazyqkktrEFfRAwfDRoI07LvC/W+XKZI9ELbFPI7Fk/pMZOrMWMUMi/y59qoDm3ZuTvP3
0a8dqPKcBoiHsIKEddfbpYcqmi+667aT3au/gIMRjSK5EdUmGhJB/G/szQNLscdeYtpMD1fVnPSJ
FfBrCI/aGRqiRC7LQPjaDnAnQzM7s+4H9uysn8H4LP9REX21Pu5EDLQrpVbD7yvKP4oJDtmXshZE
RNs9bCsb3DlQ9aK22gwvAqZ6kT/kXulITrGPD/UB3KqO9CRic9mEEwMc/4bFul75lnqajWGSjMD+
5MDER1n7GIMTUaVsM5hdmeF8o1iIooUVBt6GYfJL66wrjxpIufsbWa2dWRN1Xm3C/soc5wptYiiL
moEgRO7dFMKC1TPNHmPz6U9Qa2WG8whpaKYsr94zACgoHRK3+1r5aPxDyQX0DIxUNXjIOoGPbALK
yijnIjkoNQJjQvjaa7sMcznqQaha/x9H+ZdX8Nk0EklZb0CiHOBvIpWRH4M7NC9lqBYQt3UVp3po
nHHPFhi69Sn7dH1fBV+PT7SNQU6yvsETa9ZPJLwo8VsYPvTG83Urgn38Lddmtn1lso+nAK3iEq0x
N5mVedeNbBdcPr4W3zE/I/wv0TX/s0Ic7fQd/RQ5EJ3ubP2Jaa4jRHArZxTyeGyHWSvDDC1XSbgq
j8s+r2G488Mb6tc7NGseWWIbAlKuqGVBcLz5pFssK+kYZkARzdxn4Vubn8LpkKG/SJllewT/2PVd
FfonBydyPJtlbIQ/3xiVSx5qj75XYEDImzvNKaH26Es7Jk4E+3vtTxht6WpzOXyB1wBgNMB0bVj7
pbMONem8ttJ319cp/IgcwHSQOZvokrB3OeunSnzJmb+nB0bykDnD219a45AlC5IOZDOYi+grDK3M
Hhuqak6lBdI8UNcJE5Zsk36/r3+BDJ9so8HYD4SxOGkhxmImZFENJG6Wr9J8MRdfsLbNhNTHF+NT
bZCWTwJQELOuu+D4k2ARuoGgDv+zPtaVJfbaWh28IGzisJCAnZHmVGxS6y7r7NqdPEDMnZhVbjvF
sLLH3uMre9UEkmhKMBxNSgvtdXPiVzqyzwl0SaTsLiwwqhEj35wOEOXTMkEbregbcihjdCQZFArd
vwSjb3ZYUuhLludObj2IX36rVCrqEt7MLqxWy1B9tdpAjuK8rWs2FRLsxs81wqPwXHyBhDmSi6Er
ivm229BW9jikiSu1SNUQyDYfR8/wMz9yIzTZvfPON0yJTKhB9B8x4Me54MBFypUhlzUsUQ+hIa1X
h6gDi6NS3pgQuZRVa7HHdk5xUqx/0rD4okvjocir2pb6+nPa5V7WRoMAcAV3Jd/XOYSTUqgVGCAs
5Tx0Tq2cE01wQtlGXkMDDnxoBMbOUsJ13EefjO4mKm5acsjDSrCS7RT/rw/6GyMu0eclX0yAXA1e
UNaWFh9RI/Javzz8f8ZFt4thK3vc+6+uq2axKkA4muA+MU7hyC1eI8yoGx4bD0nQ+5P7SIs5xqEU
HJbrXw1tSP8+K0RvqDUWbFov0GypLtEbmnhR2PxVQKrJHAApcx5paajjSE7gkosrLyRgYK9kgRnh
TnJYk1ZENlXG3GLYPdjkmGSIjoaZaT/Y83fWQ4WOGdbny0Zitbvr9wf77f/2zt8oc8nYl2Mj4a6y
cINoBysR/L7QLTmcqagWtnoFA60X3bEMvBb8irX1ffDQCDuPriOpJnMwU5FumLoW3hHnHqtajpfI
T53kB/yE3VXoPtj93R7ywYystJrE0oxhRp2yO1iFJDrczKOvfSYORNR5BmuQBpwancl9n+v/aiH3
UB+GneSK2DsFPsE3YVb6nKlRjpMNkiI9+KYDk69vGPtrr6yGb78sU5mkxv+Qdl1LcuPK8osYQYIO
fKVpth1vJL0wZOm959ffxOw56h6Iapw7+7ihja4BUSgUqrIymdwP4+xgvLSqjyqpUHxWdLDestCL
O9XoyqYpSvjesCmeGPfpsDWfgSfy6Y4J3nYOI8/AW3orudbT9SVej/rgzHsfotpWbkgZ4K4L+y95
4RS/lMJVpB/XjYg2iv37xfpmq5HLsMNrIcG0t/FlDnbXf190eHmoJYRC6yFgVF8DErBdj65xK9md
beAgdc78P9Cs/CUtMU1U0DUMdvC9nTYgWdvm6K8qj9OGAEfU+pH7fbnP0WbN3cgTwWvW9+lsj7tK
VDPMYlWDiyhLbavl60JlO7OQrou6Vut31tkQ5xCF3HZyya7nUpZdcPEUGRTSVcHFKPx8nEckZddE
sYpQNDrxDUNddt+CLXuO55vCqZFHiirNQotc3hrJpSb1BtbFhDVAtnozf+6/G58HZ8ZUU3EqNHcU
gcTX3f78Kbkrhc5x3MQyfMQywHsu9ZswSgWev2rCUBRUnYmiyDIXbzs17/uqw/GNG6c2jolI53s1
Ap5/nw+xlqrNFbghwcy1eDPK2bkbR9vWfJZTCD69TujCCU4yy8b+CLkXBrlsLQuUUFcKtN6mGp2I
Kd1BshfZ9eC0bfe1G8ej1LTbMSv8Tiebeq43AvurhZQL+9w5i4w4XQJWLsp6gIhyr8ax1h7j+9wJ
T/2G3WPJTyaRnfkiDxV9au7gBVA+1ZYIz8gOVNvl8rlL91Fyi+TOI5BzN8unIBB87NWjfrFW7hD2
U2QtVYwjoag/SfXc0tSO5W/XP6jAQfnIPLVqNs6DrrpFetTiQ0oF3TjR73NnLC2WOtAy+IuVs4G6
ZQc5XYFw+vrtcvGduEQtzqKWpU3oCXzqPVAjbePTdC/fhUeGWaj8KvGuf7N14MCFQS5RI0qmTHHP
OuoAts0vGuqVyW1wZGhmdL+dySO2vP1Qhn1hlAslg5aA630Bj9BgbatkH8mfBKsSHK23muJFFhBT
aE5iRgEveRMoPeKAbBtaMlDB1UOUZ1p3fAPJMTyU5aYCN1wv5J1XR7i4gjxnUKYAhFPRrgAtU+lX
W90HQRlAvbEYgsGixJUo9tYrvFhqowLeksL3ASBQYtsE8vK78Wj5k49K80GE4llPHy/WxkUOhfTS
hOsNAqgQpgTGrNp0kDxkSPTADf34aY7t5JdhL8iFpJ0IbiIIIoQPImU3STNjUuyNwAnS3knLwVEV
gfOwI3btg3K3t6oXRt8w6uDEeDD7X4OKN4W6DY1Dpwn6uKLTTriIsnRNnE0qyMI0cNs1j+BeugmA
/t7MxwYM5tGp/lCacLF9XHhJOqZqV/V4xjTuSF6ND3FQXvw+F02shqjdYuLbhdM97fZ6f3/9YIv2
hgscNUT/pCVHCFaJI8mNLY3HSmEFZfTFBKbYt7/iBjwlDZTtzZSm2JuKfm2aexoPdlHdtaXgUhH4
tMoFC6VsGz0YEPDL6UvV38QYHhsFiYbIBIsgFxEiVhOSxwbuxaA4jBRsBDd9JvhYIhNcWGiDFCQb
bGq4oV/7+iYHFVIgpNRcj3QaiFuppVkqP05hkXAYlRQ5xH+psDE+carA5pt50p2oib1+2Z+NcZ4M
Wvx2GXI8gsb4pDBygOr1uiuvf7KzAc6Vk7ynDWVtNCsG7EV/jtJxM0OV8bqV9beI8dsM391FKfc/
+LKJTqcm7GU7rfptkcz3sVkeK6s9LNWvoOm8fmiORG8aO2g1HKy89tSw+3n9r1k/vuc/hnP2NIUS
dFrhrmpBDVTXX3rZK6JbE+/LZfxY8fdi5ZzbLwnahgE7wJpfemwas9gA88Nwru2OiQ6LSl7rAeO8
OO4MoDMSzjTF4hqMB+s3oaoAB/MyTiK9YZEd7hYMCq0tQTMNZHyuH9TJ3JgB3gg1fS2i0rm+XwIf
5Vu9sKKmEEVDDAwz19S6zUQ2XfDjuhHBSeNHK4zWkpYyA9HjYvmhdkPlh+u/v/7YOe8Ld+eZszEV
WoOwwVAvrLIW76Itkk7/upm/pH1nO1zEWOaOEvDmn8PTdIj9iUl3YCRR3V239oas/fN6OlvjwscU
aRDkmuFtNFy+Q/83t5UqAbcw0rJq2gx9fNMV8RO6SLcpeO+NoduW1HK1UgIkLK2cvE0f+lK5GcNU
sUsq3coaBgb0YZMqqmONuaeY1TerjuxKI57a57fDZL4OkvZU6qM/geIO4kL2KJU3kI/bSE11a7TZ
MWvDTRpELlEtJ5k0twMz5tKa7oRAJ4prLFTw66cg8CbQN5ahiMF97TkIkQtQrH/ey8g/a7R2uq10
irZsDkDwrQWmuE89B1phtBWSjgCqg+NeqZ6v//5aVKS6CiAfUTTD4rWn6ZC3BgkkYEPwvJMUkNIC
txqk834aKwBWdEEb9+39wX06TdMViIPJGqUyT4irAAXWkwCMytmR9QKYpIR8wjArAwPvM9C3vFEo
HFR/AAa50mz6ERAy/gJdIehToaDJT4wQdYgz6AIqaOyyMdbCtR5MBhvEUTHvRIM3K5/3nTEuXoaZ
Fit5jjILlfdZ/qUKCtsav8jtDmLIgngpMsXi6UWmZelaHszmgDOY/YymzUyoU4OhpQMGzgi9616z
EjbfLYtdExe2FojKSS3VwTuZHsvJb1tBPFu5Zt79Plvrxe8boIGoEgnPPMvq7KXxSy3yiOHnighf
s4Y+fmeJO8pRpYaSGfWMMnlwTQwtoQDms3rHvBWSu4h2iDvLoKCoinmBM7Cmkeyp2+qobvoviSsB
lt69dJ7qDBMQq8rn67u19tS7XCQPP0apr5QnGVM3PaZuGMQatT5X9ycMZbG3ngikxdbx5xn/fcL4
nkE3kYFGGjzxn3ZSt+3AjZR4ooF0gRPy8x9qXavT3MJJmmW2y/mG5CK5oJUU5N1347IqS6pN6Ilq
OFJFvtN0AItNcjeRcnN9fwTezhPSSZoSGBMGct1RqZ7qNrvvrADK0UXuxFH+67ot0ZK4KBHqek8y
o1bcCZl/rqt3ZdhDFDgQ1BIFrq6xJV8cYFPLBnBbyIobGId4HmxVGuxI1+0437S9aM54Dfv4bp+4
cDEMZVSbhNHgxjayelS91JvSQa7wKkG/bAIpAmg12sfiVG6vf01R+NC48EEXeUDBFK5uEsfYWweG
os5mx/LpNhWqb69lee/WyQWQvi5JPOVgLmy9YrDNzbK1HHKLaOXgKwuFmASuwtPVZYRG6jTiq0rx
Q2XdV+ReGwXe+HbZXgkVPEdd15ZJhck15a0CzBSmejAyFpv8p+HOm9bPnQEaKfoJmoj4b9lN3cJp
t9RydFt2ovvGWxxM7rnjNhc17tjGXfvDuAcc1VsSFilTftjH2+RJ9lp7ru1gt/jq3kJ105WPmTdu
hwQKWCLii/UPT3WdWkzgjRe41vq8mTMZtqPwpqEYIyo/xYlw+IsFrz9XeLbCrTAhGmi7c9x8w2bZ
pNvazxSwQzDuQ4L+e+IPort2PV6fDXLRtA+aOoyY1qXebq34dtAfrx/GN3WWayvikq2moWCp1pDZ
qbHkFT1ocufZHhTQhgSDbZmFp+vFQe7qrRGphk0mkOXiwdFE37u23vUDtZdZO/WWDOkh9XPQaDPm
++QMHc3Ai5uvOYUo4kTu+ow4KZk+97NtpYnTd7qDh5CE2eYxscEme2t1rWX3luRMZnsykq9RAV6Y
+efQpJ8xe+SFFcQR5vDYdtRwsr71i64AzQP4GaPJtVTpSc+U+3yW3IhMT7mUujrjh8y75mXEYG5N
BldKp6cQ0qpWaPmWKSqzr4fu8zZxN8RshURtUoAYCiA8VWncN430IzXwdGVozyyqBa8pkVtwV0Un
S6CGi3GNd7oXWz/bD1GKI2yeV8RdD4aZ01TSgJpgbSYTpD3sraE+fGdAvK62xUIcogPM3QpFXued
Gi5gTaMgDh8jO8pmW6q+Xvf3v6R153Vx14ER6zFI7xA8wxeGUwOJwC4GqUx5BMvXIfvIaM3lZ+R7
5Es7JAlhg1+9cbAwnFFuIUBRGn6Wh3ZXFQK3EHxDHpMUh1I8NBYWV4H+RB5tkt0rrYiZUGSEi4Fq
pAVLPMWYHlP2g+S0GFUuh0iwkvV0+Pc2vW3jRS5EoqTLoSUOMRG5cIImd+pi06nbLner8TQ2m358
+XeO8VaXvbAYtXmD1j5GN6E4dtIDOMUYOXNsbBEQIR8b2tVYnbKBHupk8NNRuzFJ79PuA+rJ7xyG
iySG2U4BSjxoyMQoj7QZioWWKAETRKu3FvPFUrswCJV8Bia0+E72bPqESfpYTrxj7OTBRsaQWbrJ
HBGrs+jsvaWkF3YhGhnURWsipuwNH9kBzp7lBducnb3taAv7uitjBe++JRdSdAiXIDLCiWTwXGCV
287+hx7bEPUFV4pb7yxxUQXCvHOMwiub51lAMw/+09Exjq0Lett7RXeuu6pg+/heuWxNZMkKDMaW
3bcsqzzpwQggKF/YetD8u2PId8b7eh7GaEBA0TDP3Prd9p95ZhEvkOC08y1xOU9LwJKBVNL8Zsf0
z9Kd9jF6/MtdemOMu/A/rUqCTmHz5ulooB9u7tqxvQ2oCOgquJz5rncx9UsSyxOSxKzaBsW4S2NR
iewvr5rf8ZGXy7XCLm6G3mCTFs1xcSFUh36+9mRCKFM+iNxbEPH5rjfohWtqsHihWqMDvNo2qfC0
N0Xv3zWswrv94XKOOo5kOhK8s1tP2TAchuWFXncIEScMV/XnDaswhWCp9SxXNF8l2jQuVkhhCVWD
HE2NzvDK6M74CBPGu8XxIWJITKoNKPfX022Q7oa2teXm9XpkWKP4vjTC98BpMqlJk+G8tlCdKPeI
RKCsUx8CtwLfYL1pvH/mzPttJRJt+ks94bdH8n3xKNKjdIjxNEJD/O09Gt2CWeTRxCDFAsS6jDcf
OViuLAq9qxtnQCBUs0xZ/YOxIomMOdEMvLiVWwOMHBWus/D03bCjh/BtmlIEtl2Nvmd7PGlFNy/x
YrQDqtNRDu2I8oCRp1sceD8IF7uMRAXQ1dB4YY7rwPb6LAephB2d628puU+j2Famb2q3MdPIrqut
JNT5FS2Qy++MIRnUOAS3RN3IGDzIGt2edQDbDVBTWciZS/NB4LWiNXKPXKtLIiWvkVGS++WT9SM6
MkYcxowQe9RdbtpP/WdGulh40RfRzbPuthffl7nXxZ2QZUQN5/jtxAR+7xOPjXGaTgDJz/m2PQb2
5DNupUZ0XlZj6oVdLs/T1H5aVLNDIVZ/hn17Nr/LVugKvizbqz9e9xdWuHeiNPVZ1DSI3MMGD3FE
A0O1zf+Mx9EHETxKcBR5vEej9uYQsimxISvRuld3ihoLclfRZ+PCtAL6dYgkzcAJFtAQIN8l+SkE
uPP6ZxMZ4UJ1OVjmgEkq5I3G6HYS5PUi6ZZGqaD2IvhcPNJjHJuoNXUctHghjmxB5ilXBGCl9Tzh
7AD8tH4cKDUEWbElgI/c0H2PFM56npx2pzsxBtuufzfRgrjIMZKgDxILoThpt0H5nFr3139//QFx
sRouUORjW9TRjMM6fVI2msfG9bp98cIwr5HXH/5l7OWpMi2qBkPOSsdvVPUbBkRgIz4i6lLms1cO
KQ/aoC1Fm4nVjDPtO9HdJQLP2os83lfhpohFz1yBb/PgDWsugpmaMEa+6DYUeZFnJZsR2eNG/oRB
VkznWYldCyrDIqNcYocwB8RCjrf1/6u2I3I/LjaoUVuCdxw5cUJnu1Z+do0gLqx3Li78jwsMRV/H
S1D9p/EJaTY7hs7eP41PUYa/3vQ/2+IH8ONgHqZxYhWQHaCTdlHYrRN/6Vqn2TKKuHwn7dm8urWL
fPOzchffisC7oquRn8qfY8uI6Yx0HAVejI6jUhDjaabdSTf0aKfHyQEM7qbD9Nn1Uy7YRp4Vk3YK
MVsMtLgFeYnmh8ESRClRFOEV5efeMNV5eesIzR6YMCDxnb1WTMzqJdkHXvDz362Hrfciw7CMQDPU
CZ2JsTzU434S8UMK8jWLHb6L31ctWppSgG2qVDt+RnfE1ZfPbYzQqIr6H6Kt4dKJPk/UdClGYF8X
T4qe+vr1+qcSXVcWFyjSKAzTAUghV0YmyPIxvFwO4QCgCeDpQhVLQVjiB+dNy9TCecEF3JeHlh6z
8pDqt4IVrdagLo4xHzICpaASsVizbnDjwwISJ8wWeMleRG1xfW8IL3mUdmYyhzXuxqY+leRV0wQr
Ef0+9xBJi0wfLQXHUqFgy6eY5NaI4OQz9/n7RYha63tPnsc6k7oRATyAMoum1jbkI9wwqmyNCBaj
i0xxmQSwHQVQhsBk9pjdXgL5YBafOjndxcZ03zbJN0iru0mSzxB0wsbJ5pbI+V6y6g0qb4kdlONN
LhtHq+59y4q+jGGf2Fmal2C3XTbdMjtd36e2mbeWE3TlbRFINxCCneyO6nZH5N2ilA+06sH4NsRb
ban3ylw8t7O5M4pfedc/ZzP91muynWvZjyg0fSVt7FKpn5oF6UefviTT9EqgsQE07V0UWVB5nJ8w
irTtVZI6TRxhStwnYJnW3OvufP3EEJk5yUWsSQItBfATTjZWL6P1smAsMv2AxrCm/T4xhOfK07p+
MHvwerhpdciCQ1fdDLngxSnafS6ONSoSoGhCyKyz/VLuKfgLFeqNk2hGfI0t5N1auHjWDFmbkgGX
eLTLb6TXZZu9Nr+UG6b4Xm6iveFlnxQBWYFoi7gsaIHmS2iMWFumhHYjuS0Wp6eiqovIChfWiBFZ
caAWrBHefmUpJLpN1ZbcNhCgZLROaKHc1SKMlCD/Inw3zYhzmssKHs1M7TLbSDeLaUPM6VfpSjuQ
hF33dYGT8M201oxqacSBc2XaA6693Bd03OhN/9p30ua6qetXOHm7Fi+OVVslA60jkBVMWmz39U+L
LvaS/5ybz6Ey29dtCXaO76zVLbjjuoUVHqKvknlvQpG6FxY7mZP9GclBrCJbGtQGVc7vq1wLymJB
CVzRC2cxjDujC5woTV8GaMLVTb8fy0jw1F1f19kk5/dWqc1dP7OXbvraNY99XUGg4dP1b/eX1PFs
hHN7raWNoYxYV/jCqPdaJ7qVP0upXR5ZaVp6Up+uG1zjUkMA+W2QRyHS1By6moJlgqUPMGjXPqQM
34jUa1d5UH0DymllZ5s/4o3zsVLn2Th35SdWFdZShNWmypMpfxvoNlBmZ6T71OgFTyvB7vG4xBpS
PTHGMFELkU/h7CcApaX14/WPuX6gz8vh7vyyM+RqCYFMrNLBDrOXBAhuM95LQSpYzF/ebmdL3DUp
SYFSzRk+HEqnjr4xP0HK6WezJbv4KO86D8T+nuRqN7LdOayXUXy/vlD281dOH49PH4pA1Uw23BVS
7RDM49MUKYIXPRI7gRHuDk37WpdTpp9s6j+rOHZ09Xu/QKYqVG2j/xpljadNJVKgz42u2FaNwqpC
getYjpSaThPqL4qmOPKoOXH3MumpTYbbVAebnUX9xWztdFYmG1QTNpqdDlk6d6llb4xf0CGyI5p6
pKEPsVo4XXtrzZOTl/jYSrOZ5GzXGyFIuMBSTNHPHklkz0XjSzq0wobeG8PaCxBlFT18kdrINmno
A2zuamPlLTRzaitDPjB7Q6HvFSBQkjLYNdlRCvJdEbRO1cWnGcpjYWK6vZ7e6tF9m6FQWEleSzBY
oUqbpegdA+cEYBbXGnA+c8XLNcsmTFqnUmw1VGxTtmxJ+wJk0J0CjVBVt6PyM+hx7bT4ZM2SnRNW
3Vdzp+22xhTdl0aT2xHK8VHy0i3qrgUQohsKR6WS06uVM8vTJlBvq7a2k/Y+tUJfHU95hv8/T+wB
qK4MXKvXnWz9xFJqGJYCWmN+eN80dGlOG6Q2g3Qyoh+m2numNQkuxr942dkK52VBCSjanKJcxUYI
p91yYOI0DIOEeod3fUF/SdbOtrhLC4RBKvqciLXpbH1rs4Zs9Dx6tkLFT/rGmwuyaYK4sMlswlOl
hzQA66oalqcwr7a5Mt4BqS4IJH95D5//JO5SM4q+mUtM9LiNO3qSHTnL62A3HqN8DB9F6ZVoR7nL
jTa5aSkJolbS3OcBFL0wqfOBgULcZ78XxGMXmrC0tJJVAuu2s1V5tmPrIQkfSzOx5V4EIvrLdX22
xl1grB5YWJKOSbXeDnwwZpYOkmL1C5OUxNgRpI6Oome4yIt4LENb0xHiUDgXur0ANqd5ix258x35
FNisugqaaKFUh2DjeFxDI3VaWwdsmXQ7QFiv2Eijf/1wiExwN5oBwd+uochQC7pL8pMs/+xkkR7O
ehZ83i32N1xkwX07BJRayOCavE1sWuneEgROPAZOog0ncHl5/25NXGzBPNMwyjleSqNR25gTm+Jf
ygfm39/5OxdTkqULlUGDN1T9oUrue+2xsg7J7JSGaGhc9PW4UJFmcqooBTA0CbBHUimdilRF5cRY
NlljfQpz6ev1ryeKTYQLF4Zem4tahrJbZm/svo0EiTzjWEFgC54uy9CbEjxd2Ib8mdf8dhAe3TDI
JIxr8Am4RD6Z6aeKej3120CQ2qxmTyabdKOWQonJpYmdEWHWLkUVioTZlqSxr1cihNDqXl2Y4E5T
HqtDOEcw0YzL7TTi6TyTLy2BHHq+OFOSC55Gqyu6eERwTmiAjywNSxzeURrd1op9s1X9696wHh/O
GS/nfU2hT4jmueLmgIQDIWmrtQ3oguDErjvA2QrncvoYonmlo/6cVslO6mXfTArb1IYeczLV9vqK
/pJ6/Db2xyhH2FUopOCh3HrNrnCjDfIy6QsbsZy3lQjTJ1gZP9MxtbgBF+S8LjRvncVcbAqcU9aU
zjIPgqRCsFU6V2VtJd0C+TeuebIMj0WdONai3LZQOxJ8P5Ed7hyVU12nkoHQl+yyO/rSPkdu8hrd
qA7UciIbJXBvtEVItTV2pMt4yxcPa21q8CpoWb44eoaTejn0awLwBjms6T2cMl/diRsJ68i1c1oj
c1dJPaWgq49wlWhQ16hf9E3qBS64gNNncseY64Y3jVlrR7YWIPuCDf1Lo+53XOTJQkfojE+0hadq
Jkitcw9CUofMTQBh0ez8iXxnCoORlzmiHuW6057tcoc+n6bKSAgqZEZ2p0qarfbP+vDZqkXjxyI7
3LGnWTABbA3QR68uNwbVHWlST3TstwHunOteu+60v5fEVxj1apYStcbhmORHM/1VEb8kopkekZPy
lUUraqu0T+CkDJXDVFjSUwpFGPlu2RtAQreHGSgD0fNGtDLu2IN9aayboMLUnXyXYV6ERF4HAeZ/
9/m4M482pJmWEeiElCXfYt7/YcLcV2VRUe6x3lU7bxN3gVZzHIAvDNtkNlu1f5LYRArp7GbI7bhw
kCTYebmj0dMHVndxbbNPfJGg1nHb9zqbusnicqOkywaVzG20iG4e5s5/pDkXZrhgIlPDysGoA8eY
wn2Nfm6Sm6BwqFxdqtEsMhy5XFyqiL4pewxdM8tlCaacZMM8A9ygVeBJZeKsgMBlaPKDBU0oL7Ca
klyskQsdGUrQTc6gvpV6zMjXovtyfavWb+8LA1zM6GOQoFoyPuIMet5qM2yDLbhKobEUu8Inn+DL
8UAuSGzOY7rglV4cWc8698Pd6P7z3BOBI1ZP8XlZPJ6rb8rEMBpA2NXqfmgeU3LUP8J2rYG39r8J
MK+9MgWlZEk9ejvS1vAxMHuguzeaMwZ0ibzC+RgW8sIgFzXmoaiSCfQ7wOTfDd0dsZ4z+iLwB/Yb
V7ybx3IVGkpxSodFMWQ0io7edChQf30T0Wx8DUwsu39pkYsWuJO1rO8UlorIjvw12TzpNxMYZZUT
GJsFbxZByOBRXV1C4kUGbZgrES11QkM5LX24k1LLb0bLowndVVbgB52IrUpwjCkXM6SY0BGNdOxc
ON5WQ7FV2kVwpbCfuLZxXKQIy3hqlh6dgSaiJ7UkmxjyXkY12mXWbeI6EiAD1iH0F87IBQ4jqmol
LpCJa196b3E1QOQKN9gp0JDCiHq5wYzpCbPx/4Pcu+Bs84gvPUWxajRR/4jIkSoHSfbR0Rc4pcgG
C2UXV1hsYAphlt+OQeAXkMOCAvZngqIUJCvcyi43hW+iEiL4qKsJ3Pmb8pCuOTXVLkhwwGd0CJTg
a9CD2aB6lM0f15f3Vum64iw8tCuysrjoLIxbhkqq3kRqfgj6zJHT6I40JQixZ+mnLNf3Ja28SNFG
pwoDt5ut+77XfgToS0ypXDlKEr7WgXkC4mVT1gbqd9QNy9tcu7Wi79f/YMH5sdi/X2xHphNJ7QuG
te8Nny6o1aii5956nebi43NxyOwbTQtZ5EtflA1qoPepU+l2vmNssfEtlnd9SaK95rKXJh6HXqvR
ZQObiZdOiQMiJjs3MctLJ4Gp9a+nmyoSQd0ALdH7r6dMBDKmDJIUTcQj/dLYWiOJ1rNGyIfr8GyF
26MkmIp86pD1QfISAyaRkxV4TsaOdM+E4qlTQFz++idcD3lni9yO5UaQNYa+IARJr1L3dQ43XYuO
mGpbg6iL8/ag+fPEnG1x26VLhVLVBbK+fyQGgRq0mchgshe9P0SbxV0VmLwD2j0AdEjB4wNa6ob8
fP2rCTeKuymAPF+GhI2Xaj4YCIgHtA2o1XfNIfoFBJUX7QMAdgP3ulXRsrjroqyVaqonIBb1bDqU
dfelHgxB9BS4A1+IUjKIM6Yl+lJRJNnKiEFo4y41HoKyduTk079aDl+HyrQ2wn2LSK0M/VYpteOQ
z6I7iO3DFZfjC1BgF5OqhY0JjE5BbKa6I3nx0WrtClRmiyO77W2FMk2Q2h+lgzmfZp2LGVViRB0E
DPHAhyI9FDz9OHE1e3RZVQ/KCT+uf86/PEN+Hy+duc9FgG/pPGgSIwzJdsqGaQuWDtnpSKRl4RiB
yE24qAHuTLlpGVWwpdWOJv3QQa9htH65HJdBJAm8HuTR+NUoaPD+kBYw53mcaYCYaNLdTEaUenfV
cDtYP69/PoEZvhqTlHle0gZAhmGy9lPWbEdDh8n4UW6NWRB01xt3lBgKWGJU9Q+22sGAwE/X4Ema
xLYBejbg7Ut0NDS7eOlm+CWjIKUPohraegC+MMtFrVIewhjEjsxDul3rSx5GrJ3GFivJsP3/49hd
GOIiFWomS5eGoJKhWGANWghZyjAy/hGVBE072+Ffw3Wozshj8RoeHep3b4z45b35kD+b3rIPbET+
b9HPeZv5+bfr3rIaii8Mc7lt3tUkjljtjpQ3RL0ZJkHgWo1bF79P3p/lUZXKlrKahVRD5Co4zhmq
TUhsaPHJNLak2F1fznriRg1ZM0xq4qhxN6YyDI2WGyjryj4jVKoBhod47YmRN0WeiMFm/fa8sMb5
Ia3MBSfsLc1RILyWQLqrOTBNcXijEz/mr6LpqnV/PC+P80crGq3RYlj/XK692QCTZGRue3G1dTUu
nhfGX5+0iZfB6NEY7QGhG78WO/QPURc/dVuTcVIBifsY3Biv40GUxq37o4WzALAV8lD+qlnMbu4y
pHFjJoH9aHhICvP1uo+su+TZBHe9jFom4WEPE9ZUeVV3Cs1nCs1TJPXpVNu9eX/d3Pp1BjLv/y6J
u2MMBU1KMKWws83giIZTngI0N1QvvhU65Lp/nG1xmSlp2jbpGPqQiUk2P0ALUb9lCJ1nOobNKEMi
6qmf/+UKuUOXZJq+4MGhgHw0ipxgrm7UgR7bJv7WgvhvptL3fCyOSgcFvW5St1Ci+X79LxB5DXcO
S7VPQqXEsuMSaM98sdWZCt5Noi/LnTylMYNSK5GUhNUPq0cxrPWT4Nf1ZQhs8EAfsw5oAXZtnO50
J5mbJNsWpnfdxF8C5G8PeYNhXiRXUW+UcSWhHaz5w5GFLDz5XxgZWwUBHhEUd70wdPZ9HthTqFkm
Vwa6XVZhM1kv1K53/Q2bHksd4xHCfLJr+jpUtxkR3PWVsg358+o+L5SLJGZYmzSBzCeYITdJsy31
m1JOXDPdz91NAq70iAiSodXE62KtXFxJQEJsVjNgWoO5I6k/TA+WvJMNQTgRuDpPYoLUrk9HRE6I
T7gk/yrFgqMk8kEugsRGq+S9BT+HiGJJvU6+j9N/uQQuXOgAJGQTazNExecIqHNNwP283lm2DFXX
TDR+qMad1bZIpcSUUtStcVntGTHCso1B2LRs5bv80+JApobxofiyK1YvXv1+Z9v8zSkpmpqUCx5q
mfQ56n4l1VdLxCW/fqosy7RkgxKdvPW2L8+wsjRxzC5JOjCEp9vamZs+l/vhm+amT/q9vGnwDKz2
EqTsrx+q9bb5hWku0tKl12mrI79iYrPxQ3qjY8A1PDE+R2MDInS8RBMvFNpd9foLs9yONkYzW3KN
8VOljUHSPD7IUiXwytXjezbBB18Vig0a5tOAxtEPoewEJdSfg9umFAGy1h3k9+bxAdiQ+lQOCGrl
SuTF+YMJKar4I+NMF0vhkm7adWasNoXsGtE2ku+raCsLhwHXouuFCS66qmWU6KREGJI0T9JO6Ouq
0k7ga6sR/MIGH1DLmOTqgiTUfKxf1AEaucTpfekm309bFQhiNkt9X9RvsBgxt+J63nZhnm3kxSlT
iiKVIw1L7FzTXnDI4vsAI+Rgi/eFx0rg3zxbVEbIZEo1TrTsTxvGLpf68uiDRSPcWX5ygPSFM4hg
liJH5MJwSsMg7nNckHV9E2X3I/1WT4LLZD3buPiGXLjIZ9LTIWoRDY/lV/DT+JLT7cuj7BZ7MY/w
OnT5whoXJXpSZUoa4GgNABEjzwZxx+JTN0MhghWPmvEjOeHZHo+tJEQChJhg17RlN0polaTHTtSE
XX2tXNhQ3nthV0bWNMWwYVIw8dVeLvskqlwyFs6QHZZEqDkhcEWVCx5hW7cL4PrM7YN7RHdPMm2p
tZf97EI392f0sz2IBplEG8dLJYRlO5ZqgQoqIzFjSelw0H6AkN95m9T6RkSTmKtQmIuPykUW2sxt
FpWs33I09tLrdIBq6aZ40LamIIatfUxdVqH/gGaLCmrY97sXFaQkhoqPWdHn2tqHInKBtRB5+ftc
thZCMwRUBij2JRjuVLdMUJk98kS59JoTXprhQoURJ3OuYjFuQ8DQe2MEpdMnL9V47OaTaWbe9cC/
FpgurXFBo+2apMZ4JyRD9fw0tZiWndsNKQsBdfzahX9phosWpTw2zYQikhtJ+zm9K9td0O/6OREE
CcEW8R3qsV3+j7Qv260bB7b9IgGah1dNe/S0Yyd2XoQ4SWumZlHS159F555YYdSb97jR6E4DAVwm
VVWscS0FGHmImFTgNAJxfKfsGsw0ij7R9qWZpgl9khWHr9FrGFHuywlx+zgAwxZ8HM5wRw3BULS2
rc/vUjjD6c0MWNAFRVk3Se57lQRdUe1Bt3NsJeoVUfJzKOjXyqK3c4/mkawnbjboz+M0dC6NiVe0
g2eVWZhP5jHKjMRVjfriZN1dquRBpU+nOpbDXK2q3WRNaHRMWJU3hwdiGMEk14/J4pwzgg2vpnbc
uY52VFZFAS5zb3zaaMjvJ+QsVhpL2YolvIrZgc0ZslTVuDUe9LDdOb7QETHDuSaNs9/JcFqpYsjK
5LkL9H8SzNgkPvkyYhL1CyOoYWvhzn2P5p+QOUz0KTmb7sYUiAENCgFdEL1BuIE3bIldHTMNbOSL
/NRehLiDosvlLHtu5qrF1A3zuwQOC+CoJyOQvmLXD7haogXxbft+/5KcfTP4mChKYHij9DDMYIQa
KlcBDfD88hF39VuOyR6bVZxYEkCx6i2+YRvdLfLjlHqzCORD8K3eAOlXIurCrhsAsiM3UV/K6Ksl
Gl/bdB6M7ZqVfPFccUFGnEWxU9YYASnx2e2XhPy08tfrt7T5xhsrGUw3VmfoUycZnRauw7wp3jjK
JM8+Mxom2S8/RlSnr8VxCYoUZ02R9fDuo303x19ybB9k+kuLlXrBuTZ1enUuziWmhjyZbQeHweyI
+Ci5PkWh6Uq7MpxfRXDQ2x/KBGoniKXwH85o5xq8BjnrxNbYzO1fWuL3tWAKVCSCs1FVj6kBkB9G
2Qgo1IqeZmTDfSrtBPe2KQcsl5j0dMBzyY8dYdPBWqrkrXdCMVyIrYOdeZ+iSs3g4mLgFjl+9qFv
tZLJfSsaSQDNbDHPnZyXcDykR/W+C5NbBt0dedWHnpKVNHYDK43PusmWlwXSuiODzSehFbvpOT+A
N3gXh5ag6iW6T+4piZ1EynQN6Dx2hcF4TDxkarPXRnl//buJxHAaaJFirlUFGZ2qvcx2iykl8DE7
sXtdymbybaiWCnxfC/6I93imLhGrZZxLXTB8rjFzB55d9HiRgXjm5bqsTee6EsU5Jr20yhig3Xjx
l+nYlCDUqWuRsm86iZUMzhuZWTlGiqKy49QHsHH4heyO3uD/CisWUcy5mXevr49TdMnSrNRgbxJL
qHTk3bLhdWg6KSheZDeDyLC2leL9a3GaDl4pFLRq+MB0lP3ESgODpoGiyoKhnq2+P2MPVHT2TmmK
xvsmgJHXzmgz9knZS0/KPgbA9a/1j+s6IZTEBQ8zyFPsKIUkcmaYhd2NfmDzUPJJFLdvfar1mXi0
ktTojFlKnF8pXB5kd5KXfdF2jOMxuohe4Q1dhzDHsHWQSSpglvzTJVlaBv5W1M39JL1kmGx2iKi8
uWW5f4jg/BDGXJpoYQBxU3Mj57d5C4yJJ6MLs/7Utc9JjKBffsnqp+sfbCPL+kMq55Zo3XZjZ3e6
bwOmPnKicyvTQ9tInkbzp6zG1FefnPN5Efj4DcX/QyynkPJUOoqUzLqvmyerRBFSPUgoBF0/20Yg
+4cQThcdc8xnLHMhOgPbBH2KC+Jja0zPROBNgsO82cTqvdLHptE1C5Sm7fw5TjTwjr800weglNaH
eVOflZAmpoCTAe2D71gXEDsCUwSUSZKohCDQ8zejW0npl7KAJ8dRGlJfSJ9cGj3+dv2riG6Lc+l6
V9RSlgItTk/jsB7QjQO3CTVb/7qYf/EPv02W51gB+UdXpIqqw5UzGlEWJ+mHyWsOVVjsRDHL1jD4
H5+HnXp1cZ1pInSgFngywCYN7jc4P+SkQDBFMc4AkyTjkGT/T8+VP++bPUGTSbTr95ZucFnxH78E
50KGMRkV3YJL1D6N/uLXYRHGJ3ApBRg/8YaQ+q2ruvNeducD9mKFfHRbqcof8jlnUoDeCysaRAMH
Cv023JSe47G6GkOgYzsMoiqASJM4JyKlEpHNPgP17rC4Q6G5YxG5kfIqUCSmkNdulXMjUZVYuWzl
um/N4+fUHt1UT4HRLu2jiRZur4Cup9IAh2ra+LN4Aqboow4IIjDLHq7/JgLj5DttxMrspkCw5FP5
MAx3o/1/b3+tPx+fzWaVrpEsSTW0sAFqBJygVn2hQrYlgVfmRxsy8EJnfVHpvkk1cBioAN14rvMc
C73/94j7j+NwjsbRy2XJZqiH1T4seGOUeT9IIqJdkc7zBCzGUtVmW5caQiukY0+Nl4QtYJqVgC1C
szHf6zrAdPqKMvJjDCSnIAglpuZ3M3G16E61/Rkd17Q7LkPqZeMH4On/uETOpRSLVZC+rDR/kr5q
5o2TPeTx0/UjidSa8xpd26e9TGPdL7DsIEXUVTRRw0kQ5ai8p6jB3totGDH5RS2U7wAYForRpAUO
iUcpSbNx1myQWvupdG7oI0FNQxf4ANGzxvfOdCrPdDAUHVNxCjqehT/ui9PksbJJcSMiutwaW1h/
fp5ohdTaUNQ1jJWxL+vYR6l2RoyNlM43wBfvvg1M+PTLXLrzLHjABWrB99PSnA7zXGmAxAQhZD5Y
J6ccBR5CJILzELJF4kxCDxm7/g+t88m0w+uaLdCHt67AKiigkUpKqgN6herxA8gkwEuj9n6mDP/3
jswfX4n9His5FfBWQPzXgIK1wRQ5rdwaw8JJ7dkfgSz4QxLnDjoHjCwoO0DDh3MyfafOQa8FHk6U
CGmcP8Bbu5StA2ONb1mpOw5yRBHJnpGeDoIMYQsd4Y/zcI5BSysSv6FAk3O8BxrkA7ifjvqjS5Hz
k4AAb16/TIJnVqR1XDyRaqlFANSN8YziQTLCSaQNAmfHJ8az2cutNsFwFNXEaG5Ami+MACqJqWdh
F3KxnnJbMAMkUHSdq4Mblt4DigGBX0puM2efpA0QBwV6IZLBSkUrJbfgWKOuRX11aQ6WsSPKMXf+
m73yO36yWVUZmRFg9Vp7yTrNN0flNktKUTlGEFHyfOIzBgUtqVp+pSbxCS08zzwQePHuoJ9iYEEJ
1Fx0dZx/MLW4KAGgqfuTvYvoozbf1c7n666OGf6VuETnHMNAOkJzu9Z8NfvkVC9OfYxV6vUAwbsu
R3QUzjnUI0gxjAxpMAKhO81oLkY835GU/LeXgacNr5PeihVSaP5YP3TyszFe/tsxOB9gVU0xly2S
07Y/SuljB55gU1DXFvlRfqJS1yVT7VKE82x+nuWjy56cGGlfGjaC6/qXst/vZJtf5ZPHetANA1Ew
9bC7joFRoFQCOLMWctxuxz8G8CJYJ8execQ0/AX2mGMZFQrDtb7rnuJOe7Ye48lhhVUVUZlx01mv
xLG/X3mdOTFUvZihCIp+aezPqSG4ue3CwUoAZ5tyOzlyjRkeRFg0SF6Iv+wR3CNnj3eVp+3RIWj3
bEo09pabnBFTNCdgSSaCCEJ0TM58JZpgQSuuUd806mC2p10XKwJ9FJ6UM12y9KY2ADobBRn7yIaV
5s/6G2fgJb6ZWpc17bNjKbsM+kOsotsnNHXDNFTDVvknSpZtgvxCRzaoB8740xKSPW96JuNdAPc+
VR0agLqNTAn0CRnaZO1B9wjKqq59JnOgHVEE30eABBb49m3TW8nlgtikWOpyyEfdJ4NLL8Nt46Vu
rR3qalfZjz+uu63tfGAljDOHTutkfclQB0//mb3sUXJZWU1bXDCrs/pS9ygDdjTy1J0inLtg9/fX
C7MSzRlKZOlZYsSs3v9G2afsc4xEYrvVyxCniRozIm3h7AEt/XRZgDeP7a1uT3KUDrtKYPmbL+bq
PJw5GK226HqKYMOcjYAUD2WuhrLkS9mr4JuJLs7+04U546JXlo53gDV/Fr/wAVE3usUbyaF0SJ6u
ixOZAfey5aNCc4fx3pL6oXK8qnocekEMILg5/mEzG7J0SoMnYKyaEDvkYKua672Rajd9jorc9fNs
F1XfvxP/tDmj1jSGBPuyv8qe6qE/fDfs2jOagze23/nV6HZoR2Iw7UYDkkEsbL4LVJHfYM9GY3b6
ilX98u/AUauXZ8EBN4Y6VWV1QM6BjJQ6S10jS+2xEqGCTrUDwW+/x/EOje/s9D3qxsHiLUHu0z0V
4e0J9IVfWm+WIlemLgeth9peSkp9xSpuMZEniLnfiqNX3IfBuY+xMkA2qkJODTo/vD4+Vk57Fjug
PD0d6f3i1S7L+Jp99K35Ugr6XduJ5uqSOYdSlUabaRa6e8AhOJDKde76Q32HJVuwhFs3WYPrRQFn
J5rlYk7k2qk5J6MXizM6A9V9udzJJHfl6GemnRaSuKaRCsxS9CV5P2OotayPOKKUfi2NT7PeATZJ
kGhul1tX98i5l4K2JDcblGyawMIVKvsR1Sj9ju3PsBaDkJeOKf+VC+SH1Eg5mLOErRBAu41nNtaY
+PaP9Jz+AMynHwWYMLxujYIPxs9vRODfoDPzNlR/zknslggA487y5zSko0gY+yLXDsdejlVwW0q5
RvoC1Rx7GlxlPskRmpfKIx2CxLyvnX+uH21r/WrtaEzO0fSlFuWY6UXoTk3M2nbyp6FTjrKiBmDJ
OwJA7GTPw0Geqy9aNdxhDrF1R6e7seMh0GP1R5IrF6nv7g1n+Vou/f76byfQXpOLbKhBdTlSdN3v
7dcIo/vq6OW9MFgTPF0m54XyWKv0pIUzH0NnT879ge4AYf2CFlKfocrFVgXkHngMuQhEQ2Q4JueA
SiWyZbkACwk96sfONU5pMALw/NwHDCS3/dlm/vULFUrkfE9ZGDLNMY+CNaT2bGA3R/LI3kTYoYEr
m0WJ/1Ee53/UQnEkbUlYnKOETshyKAnQSdpO2hVB9yqS9y/5zO+A3+RckVw5SpMDMOetEs/W+uQA
1Cs3+c48Rz6DO4t3nc9kY0zOt+6nFzHMhkCdeH7w0ij02apjJI/GfiKHNr6T0RIQXazAJ1lcdc/q
aac2FgqyjuKm38YzQ51UHxNUsw9s1hpsCq7kF8H8RRKkjAKbtDj/NBhEzjD3bIARy/bKpThMvRa2
qggD9a3leMUP8jUF3S7Uxc4RGxSH5rY/6155bLD/hK21G8ebn6dA2Y0BRvbAD+gmT01A96IhREGQ
Z3HexwGkYU5zeB9DD2T6WFJBzVl0k5zfmW11AR2OhaZrVvrSYp4b6wfta0EVQaSOnI9Ryq43I8Q5
fn5K48ydnVBH4UJEDrmFHrJ+RyzOsdBZieumgz5iMql449qAPh7od8srMARbBHGoHa77FpEFcK5F
Ay2WlmCVBzN6T0N+yqNLF1/yfh91whdCJIrzKqON4blcYl4TM5sHPYgk17iMexnMaeEcOkeWaKR3
yoHuRTmvQEd4LJ2+qTSDNJj90ax9TB8yeS9pogUy5iquWNpfkLI62olRjPrBr6EccMS/sLWeMoxD
EUH8v1QKf/tnHlp2JEUDygVENy3ymsXPg2lvgNDHgYYQQH5d15A3nqtrJ+OCm24ux8mw8LLHTgoc
wi7eYwz9hzE57pA2/yh64VI7/0eOupvUqdwkUR+SGjxuUX5psDQY1MT8NJA0iGfrRp2kU2H9nI0G
VCGjib2IKsHQq1UcB6ULJ9UG5WG8vAyFY/h2qrm5nbspLS9JXfp18cOi8be0y241Rwl6Q9pN0vCj
w3Cz2xTjWTWiT0vbHfteOsaNgthy6AInSr9dv44tgKu1jfIQuE2KFR0SIW5+A+TfYVl21570HuuC
EdIsVMI8eiLfBULZHV/7BpyXs8dqmu0RAeYv3F2QNiJ4vqGhtOt3xsF6EYUAIovh/F0dzTkIl9F3
BXW1r4OdKcnxdqjW5fq5BI8DD3ybYuwn0wjaRXMpnUy5CBYq766LEJ2Ec3AdAEoBownPLS8HpXyI
jdSNF8ExRDI4z0a0yrQB34s6g/6zGW8q+yleBBoguCl+Z9CK0rpaTNYd0rAzmriF1rgfuSjHdtj2
hWnK3CGAcAwWCxnuuZpewEptN8epJgIZ26f4LYOfJ6U1tUZZQSLdLGjbZLJfOGp4/Rj/Epy/y+Bi
ujGTSLl0uCnqTQhcGwTLzm0HSylQe499UbFzuxllvMtT/0w1sTdclKaEpndsx56SnIyEugSjiOlF
fomspx5QhfKDWQn2Lrcf03epnFNWrd5aDAsqR4B6MBcoSJSvtR4WhraLi2fBlbIj/O193oVxMdyS
SEa95Hg/R9T+iR8f45186HzbZRhBi6gevh1rvUvjfN2yjFIeRSgUROpRz7+b5MWIPy2pqG61XRx8
F8O5OMXB/BfgxvDdhqd4KLBJfyTTd6PYze2NurzKDCpR4IuEusm+6qosMSpdjSAIR/u1Gaac0EQx
bmk4nGMPNSzrIIy6tl3T+yk596dLGWBVW5RA0+GSlDeq9g8IDgXqwTzDNfXgPIfpzI7a93gR1YcU
HSJAdGq+xlBBvXJHTgDE/qYeqmdpZ+/pXmR+gvPxk6PtDLb2ZELrre/sfZuaQRwV4VIPwfUzisRw
TmXuzaYZMKfhq+DG6LL7sr4hkyDHEMngHEltD2TuImTdlnmp+5+TEyzV0/Vj/EuC8Vsd3jL/lQKm
iwb0LRXOisUR8eltC2jytCNm0fbYhw2sFyEyp8Cc+THSCnybkaEjAVQfyCE9sTFS/YfcBn2ggL2b
7qEy8askLJps3qapaSpbF9MdPpWys1nCWjEyX5I/xd1X2fhJU4Hib/rglQjOtmYtNfLFaFH1Gy5L
fZTJhQAxeRkNzyougg+3GQCuZHE2luHRjuIUxxmf2wOIOL4AbX4Il7dlJ3k/V75oM3vzqX4XyOdM
Y0SKsV6gjcTsQKZNwaMqiqQ3n5WVCM6o8rGnbdFjQGAMm29OGB+x63nn7FAoxLancCBOJI0zL3s0
EjtrMV88hvGefn0DnqmRV9tAC5L3oyKIQwTKYXMPNMKQpF1a7AGl9U8zHbx0/lLOF0c5JJngJRN9
Ke51lsqxbiYZU8YIPvL0bMu5e135BKbEQ5YMU1nVcg0LzpTvVXqS58+KCJ9q2zGtdIF7jW1Qt3cg
9GNdJCUk9+zxyHfLLZpI4EG0XwFzK7g10ffhnmICz6FJKpZ1Sg2AbF3bulI6Bd1U7qpmdGVHE+jD
9lcyLROuztI0nk16Mq0EhCIIN5ruLBv3drK7/pG281LzXQB3g6lSz6NRvQ0qjT4jua1uNb/aoYkb
GjNmiLRAuteXD6nGu1DuFrOB0CqzI91fKH0FX3egmlPQDMtHinyowyL9UBXFeourVs+WJI1pHAFT
B9SLgZ7eaySwW4E+sOv5K4hZieCsqMyGKY6qHtDAFkgChpeKhmb9QLL+Ize2ksOMbXUUW9a6vhnh
yJPmcdGAM3sEct9/lMGpwqIncz+wSlvZfCYKOl+xNwz/XNe3TaewOgf35fWq1vpCQ//VwFBnMX8e
QQ5sSoKPsh0wr6RwTywG5bWaOIhXGM58HQIGym18AJiHIK8JsfUi2lXdDGVX8rhnFjPTER1NBOj/
u07BaAfZdNNHLk8z8Q/DfeeLhdacZVrRwlZJfGtOtZuV+x4F3+tC2Bf4W6Pfhah/aloMHGqaGdCC
wnkiGqDC8pzxYIJT9GCJcGo3vZv1Lot77RpiG73DFrikYTcrPyJxf3Fb394lcPbZF3lCI+MtBwUd
9LfCZ9Pzy850QWV0tnYqdg8ReF2/QZFM9vcrW01JV8XmjFJCClr2pCFerC3hYIjaUCIxnLkaTdfJ
Mtthn6cbUA57IDVW8Jz/t7Nw9jrRZtBA/ogvhPgxfWwnf8gFCYxI4ThjVU2ZllaGBZ5k+KLKYWkG
Up64ceGBZ+o/fhnOTocoj9tOwsicZD4t8kWtH6z48JELs2Rw/oCSVOchY5e0GI1xxIOtzoNnJ+2h
1DJX70Vx4huS3d9m+lsOP/NlxbPddQ7MlJrVTZp0IUnloz6Yvl0D8rFSdmalnLpquq2r/tADVKuu
2gAMkcd4pmEcmbXnxMOuj5Kb2FiOzmi5A+gdkqJ2c0t9BWLl7EeK5cu5eVKJCfitcs7dEUwJlpOi
co7l+KKyNYBw1WEjzZfrl7jZqsCTrWN1Bjep8ItjWU0s5GZMt73Z624Zn6oTJN+AcoGZFuUDYcJK
GL9BhiQpHtIUgardhq0BmrOTJVq93HJ0axFczjJJJB2tFs93L1X7hHThrOrB9TvbFKGpMvaZDVkF
hcafXmfGeIiWWfA6Cw3bVHETXTT7s+Vw1JUEzlBnDdMgy4yeaWHE+8z8VqjDIZYerx9jMyBdS+Fs
VKFjHWlsnp2hpTLGJ+XVvB9ests2wOoOWs20dEWNki0XtJLJbwgpdNZVylgzlgXkPsR1yse00902
Knwn+SE44FbIuBbG6cLSqxhpYjmLgaG38Xn06x9FWO3qU0Tc5BY12SKQfONFxPgg0A+de9ebxcR4
04Jy29j51PlhAklPcDD2WvMuaX0w7jXXu1SeSY/hi/jzG8DAsX79brrnZF/effrIGsJaFjvt6o2l
c9Ngm4M5iOrb0AYqERTKmS5fOwv3hqNzaBYL62RN5uSqOipOHQbdyvJTmRd+PSBfNqLvgvvblmkw
Vh9Vl9EN5c5kaGpm13id6mcsRd4zhOJBcjHvhrFM7LOqroxWdwyM+zicXgSyt7/du2wumLByqVhA
f8isjgYWGLTtlxTTOgCHwBhh7AuBhd72sv++4HeBnLvSqa0sEsYw3mraUgixn2Hq+9caZSpGnh0f
8120z77Zrs3alZ4SNJ9i3xEY47ZLe/8tOJdWgmuDjiOOXZnPY07dXn8xPtR3V4GF87/flfNo7SRb
Y5Ggl6jcYZ4YyNPlzS/si/ZWDN/JftiVe+V7ZY6TxIUzoDdaHECEfkx3+YFh34oWnAQXx6OvJDEg
Nc2xRhGzKlwUKXwlhp5ajS/QS+aVrh2H81qK7eQIcHB3+k6DVgLP0/EnbP9gMvnGOJSWyIdttXdW
34ovGbRoZWZEgQ9jIKsd5rpqTHq3br8TAfqKvhPnwDIMJFDZxnAeYxdS9u2eEf+12K+9foGi78T5
FGKR0iEUZtbUP/La06avciNwldvvGSix0R8AkwA/LGbFpkGmFinCsiivw2Depovz2UzLW9kSEcSL
RHGXFlttRrA6jgnD8WkqFLeZPtVASSLV7vqtsZ/zt9a9H4m7tXTponLWoHWtERjRScoFYz/bX+X9
53PeFoyadKhaePpkCdnACu2DOaMCXd5+Tt6FcB62t/WltpMB7dfmhlhfMyB+xNnrPDwDrj0g0/P1
K/uXuO1dHOdKUzLUVUIngM9osgsEkONcF89Sbv6Yyt4Hat2eztqxavvAcHpPLZpbzY7cCRM7ciEH
xodab4BM/K2VnNNtpDrtLRPjvREc04BVMFXfx4vj/bdT8/2OzkDWtJSIHH8BjjP0icxPfP3Qok+V
uf0N8UpRLXBzPHN1Nr4OlKqxstgOmgTqjgVabLB3xuLg9Nru0x67KdRnTDhxCERln+yG2G1ehf25
7YDh9/3yw2QNMW0shaGwggJUeWHbi1bm0Xs5BJfjqfkkHUSUVNsO810g+4VWEV8tqYOhMpicnKSu
XXyhUoPx0wqq9mC1J4P6TfQi+LgCC+JnthQnk2OFlQvmh9nrz2hPK155w7aBUG05g+vIaz4VewZx
bIhEsyTgigfimyegeGyLjIF96GDxK4+MGZZNw7ONUNGknsCp8vTlejeOaZuhCGfb1Qlo9u4yA7Cn
cHzNTmKBvQgcHz+51dUIrCMNsgYlPiaNcmhN2a+7QhA2iMRwvkiqZdPolFnzy2x+NZpT6qAAFyki
PL3NOvPaEHknk8ukGXvk3OP3ITBC7ZTeJF8kz7mxMJY6vIqaq1t8ROpKHj/O1TdObOf1W7vL3oGF
fQon9Gya3J1ODMqtuK0Dcur86XMRFDfy5bo5CB5Fh8tbM2m0G6IaGApP7B2YJI4JELGui9hcIVgf
UOWM3HaMSKfojYNPAYqfH7NHLZx/ljfa3vYb33S7Axs8b+6KBsygGuiX0lDUEhPYA48nrFQKireT
ipBT+mKUz2pzaJZPsfrt+lFFusOzj6vyBCxXtkjFhnqaI/iSMcV6ku/GwAYPfPKTfKT4ub5bLqhR
ItLmlSJpvh3Nx2kYfwwFZkEz/bPgYCI94YKbMa1rqsyodUFKGP3DiFzjp18cHPl9vyuEjN3Cq+Qi
HbNWJGOaWHXNH3CZ1TE6NM+2GwHcD4Q3wphadEDOuyjyRPPZZCXeOrnYanRalo+gjKk6EhHjjXyU
X86PWk2K6hbZgTRZu0wCeWZN91FOguvfalPVV2J4c6OjlAwLcF2c+JtMz07xEGeZl2pP18VsXthK
DPd057GdgkQtRa3a6byyq7611vB8XcR2+LmSwX6HVXjQJgqAWmfERPaTDjCFATVq0PkuF8UAW2UZ
2iGDwvjQ0OH6O3E2ZalDOVQNjHjCPGVanwrZCjA1J2RqE90gZ1NDn2V5h0zBH+zbxHnURLhmIkXg
LSgpTcMemTOKAVaCjTvdGu9Us/W0igp0bnPrcX1nnPmgJz9mvYJ8Ual7zP2Zkl8OyAIisEZikcVT
WtWLQeinKvGdkc2eOThhaqWeXFfe2JSHwYr83EqeWMY5N6KpGNFFcC96O6p1KS1QVcXaZz+K4Z5M
QSwieBR8Tb53k0oRKU1Wio3Qe+zUJezL9AObYqtL5pf087QjhpPCsjVDc6PYdrPoc7NUHwnn3o2O
X8WPnUUhco4qaTQCvWuQQtXAv0UWXjduphF/BcMrMZz/KGkt9U3DKuaqlHlDUp9TaiAHUL8Bq+w0
FIOv5JPgaCKZnD9Raq2VWwIP3End0aq6wR21ybWVOXE7uQFhQu630+BfP+j2S2aAdAcIYbKj8gGe
k2JfQ40HzV8Utz6UwdJjm7t3jdZl6Jk1KrGiAbdNXVxJ5KK6ItZkDUtI2EspzrF9l7dfBEfatKiV
AO6NiWltNlaHj8cqy+l+OWFp3J9OjKBB8cz927LtkyinYf7qL41ZCeU0xpGmyrQGgNtUAADMnqPl
NEsXdbkt5Y+sjK8NjXsBKsYmCQI8LFX1XePKXeaWkhMSczho0RB0OoKQyBLoJnNCf51uZQ/syldv
HTGbVrcI/B8brGdkXWyjJzuKMu5N1ViJ4R4FOhXWlBgooRha4Y6Tb4koYjdVAwDyjgIYecPmd0e0
vOy6sgWpbz804Gd61DswnV6QjQrua9us3gXxRXFDG7VyHFClaREgvpVMngCx5EkPZlh7qXAIdhMV
SF3J44wqBgOjXkJrMJb4hjTmDjfVTyfQX4p/wNeNbW+sEj4iMBVtLG73zVeCOWOz7JJUao0bnTE1
rQf1XRwA+nLCMCQJ8k/m5bptM93+Ww9/f7+3a1/pYRtNQ0UtuP/Kfi6L16F/BneYe12G8EicI+6N
1LCrElrYh4z8BFuLp+S181XA1cZ3H6DFUdcfjrPmOIpiCXuFADpMDmo6unHqO20tUMdtu3q/Ns58
SxCcOySDdlT0rljuTPvx+pUJzOpNO1efJYqkuikaPF1Zj2BUdmXps7MQXypfr8sRfhouktMkULF1
mOEAKafj6h7qEAk6d/kh2duvYtwfoTguNqvnTC87GR9H3ZlHHdur9ds2gArgETFrq+Aj8RsigzY7
YxdDGF0w1vvPKFRsgfHw4OKGXRvtNOPyhrEOtcnZVRJ2JSNJ0GpQN5/Cd5fAw4uTBRhhVGI9E48G
yzOjlsrC+Km5VVxWqbZ/oHbkd2eUbd29da8EmYuVoiyILkLnJNBLfotEI2hOmhL0nmEnR/8Qv/kZ
+VYwPbDKpnSsvfyTxSjqrmup6J45/5FkSWTaM0pKwBNwc6c6L3keaJMUXBezHS/+NmoehxzTuHNn
pthRrI1AVvdJcxiUkzrf9vMlyUUJhOiB4Wl+RyrlAzAgUIs7swogQUBFwjjAFFd+qIPB72/lvXEP
eh7RFInoNrmYwEoyWVJGFJF6s3C1xICHLF3LdvzrtykSw3kWW6H/b4RSGo9Fh+G15agkIrbYbX10
VHBDKY6u8Ls+kp4pMllGNuOx12iYD7IbdYcC7H7XD7Ntge9yuMNEtLRtKcaQAcrsbpcc5cFxY2D5
UGBXZq1ADzdvzgBNLGNCUw1+YUDJ0glFPuSWSX5Wo5/pEubOy/XziERw75dJ5kTTVVaMSG/iefR6
5ZlIHxlGB3Lp73Nwiib1LXAVFzz7lvNgDT8z01dSUbd/88OsZHAfBkWPpS8IwBdY/Bkl90sXyuV5
Wtw8Eex8bcKdrY/DvV2RmStJQtFRno/2DiCtCNqrXQw4g0P5bAHMOzkmT3PsLqIm8HZd7P2MfK3B
dpKUIqZD7c37NU6XBqYHiCXf8ZLb7sCGihSBfmw+nSuRXPRb5q3hqAtetqi5J+qjXAgGhkU/X/0z
/cnVXstVFV2XuMnDpqgOddsLqvMCzeBJcCn2NpuI4ggT/VRWQdtFQRqFS3TsExFK3OYm+Eo1eMC/
ubfjJGrgHsb5c9WdIxWwtrI3xQ9dfjeSc94enPxUjZ+vG7FQLLPyVZRY9s1cZhlKDfORMbsB+G9f
HVrEUrFwqVL0wTiHYSdzZowRhlBG/eIss2uImFO3Q8OVynHeAuNIKbopDmumzIGDbdFxv9xOwBDs
d03viiIZ0Xk4v9F11EwGVo0FRFycfG6Eq3Nv7/dfmdXqPJy7sBZN1/MC3fWu1L/XkQMwOvPeptaj
U9NTVfZ70k9+m7SvMhriMrVOsjY8lE3pET0OFmKex0Ke3dYuPMuYHnoNUVY9uqhU96heST8qPD2x
pu9bsgRRoYoSHMEDwWMEpn2vazXgR/2puVto7o9YVSrUjyBPrOyGRwa0zIxEZYpVospWXMfOgCFZ
KceSDE/XLYXd9ZVvYXLuRh2zWEW9Be5Me6zIUz/eptKhoN/q4rVzvijCcUHmHq/J42pXbUenYejw
Ks3H9FJjMni+qw6xV/x/QKkK3ByP8ZdYY9YtWGLwE7116ya977JiVzdOoFkXORUhNAjMhsf6c4g0
zbNEoRaj80IcrOuOog0p0YE4T4OxoiLqGiQ7bdS7zNVkw89ivuuWU1aKKsQiLed8jhnTIcvZBF9j
3RK19Ql90edFUCvYnpN99wQm52uiShnrmCCvSCv7lCfybVSYoYSLm5XySGegeExzqJPSsyNwWBLg
XPf6XUar47BgP77OTpM+f88U55DU2GuYVM/OnRtV709EHz4lA1JBczhrmWg0QnQ5nAMzpA7gOTJa
srS+NYbbETM7izCwFgU3PNzfYJexDs5s7PPse2BHsBSIAZImXyYPKCNe9T+kfcly3Diw7RcxgjPI
LceqUmm2rJY3DI+c55lf/w7k2xYFowv36m26F46oFJKZiUQO52BiWMQ3JTgYYZIbZVOIFumovcZa
f5MAMW4rdLdYLFHCSKPKhSjAQv112O9pK8rlNt9PQRSWuKD1H0jpAepPMXkvhziB27AjnLOupakR
YdBJtm86sjkthiqz+nNc3QOjy78s6z8+GpCCbGIS2Warhn01bGs6wkezI0ZsXeW5dEFogy1+yheP
Yg4YlCdBRsrvOb71A9i5I6kvI2VQIXMIKKgzvpi3yE4fTgdAFNDZhPWsHlrMLd4U1x8awd3JZjw4
g2qlqumweAGwsjntgkjF/xPRRB4/uv5pHVmMx7WAkUuMFt9wGq6m+hltTMEzlpdk6Qa2Mf+lUmaD
awXE1EUFOW8E4G8j6EPrB52OHo90YaUV7PBy/OydMCa6FniZY/vUAkH5GmRr6iR16qSKqLrMMfx3
UphvE09NPtQL6I2XwY2HUP4xWf59k4YCk+dMlb8Tw3wbS0kbIEGaOEwPWNAxcjLjs5barq0QR4f5
L2el/k5MwQfjWMReKhsd16EryrikhxvDtr/tR0FpUfT7TCi0iJE0Y60pXt6szjq0iPDeZcWJJDCp
V7c1sdqMA6ZrN/VBM+RjOvbB/58IJttqoq3ekgrZHZmDyr4h/QcC+buvQM+4e2c1Ra4Vg9VhKCQd
HSmr3Caq3XW+bVTZcgq7PQ/6cpQn6ZACINBR0+QOw+GCQwrMnFBn2/0N82AkPSgxFG/MgCtW5ddq
T5xWnR5qRXvqtfJ4WacC3yVMoEj0KJ4r1MM8SQWuehysreHOywfm2d4plo0QPSVMJrR7WMSuPQOJ
tlidmXy5fBZ+1NNkguVGHTtZ7CpqPxFJAy4cbXL8voYNHyN6GC2jL2VRN55qhrn1dXDf/CuMXUXN
5byxF2PELG77uU1+KWR0sCvgpqotCkncb7STxDhvWSZY36UtUflUYNWsDG1wGCY36E6CpdO5Hw+1
f1mRIoGML9ukAngx8KGxRZc5CcqtUtg0//dNXqhPBx+5Du/BOsp7O2/7hdRRQe1c8q1BdmosOmQi
gAReN/mdFObS0Dt5VbcOqqMTDdsZvManGqPvm4t58Nv1SkRFxFccMSygPuCZyT6b8qEoi7GYFUB/
tJ5cl2Fbpc/jIlrj4RWEdENXQMeJzXUDoDrvlTd3ZbPpiOeeVuB21w6TduxfjLC+oxQ2pgg4hdfC
gDhdNywUi3VZZgyQ5IMyLAZi+xTk2B/Al3pOr1MglOuPo1c8dOjLR65y3D6AzvBOLmOHWMRb9aHe
0Dqpbs3FNbLrIhWk09xra3c0RpNN0luyUgIzCgiLxyEaUaERbULxjXAng7lWjKFJkzJKwZZznT7P
bv9Zvo6OBmif/6G8X+WtaOGWHwd3AqmZ7u6QvCRFXhEC4FofVg8899Qv3eKKLnykj6LREx7JzLuv
xFwhRFkb1CGQ/o2Ja93Lru7GN7/z9iSoroybBTRg2LCZj8O1HrRBHojOy70yd8dlQkmBZc4uMxrc
YevidJIH+jsUFK5b2dPHzx+IjDtRTDyR+8Yc7DjHdIrRO+YwPsbb58bMP5JQ76QwOWiZTFlZkARj
l/VLo2Bppz920s/LJ/mPGPLHqdlBm7Wd7GWL8NksfXpspfhZURXPrLpjncc/ygrQzObnYWs+zaTx
uq0MLovn+x26jbqmmIhizBG3IkvaFQPVXj1ubiS1T5ixfLwsgntB639EsDm1bmVaPGQVZr+lsxwf
owZQY9HnJRWk1tyYvxPDBMe2acdFi5E0TuaTBjcrf4yNd/kkvJYUXOztKEwgTPUZTVG5oCtG9qG8
McPqTjnomlMd5n/A+Rp04XhIb2uBGf5H4HoTywRHaa46lE1gItiGDgzUbEpXfdkees8+DSGWe0X9
//+4aN4EMpGyV4emw06Hgg7YFmhB7ygHG+QbprcZgCJ3sIR5ks7FebwS4WXwtlneaZgNmUoc5RpI
VKBhOriUPSogKnyMw8UF+PezckOxLAF5frA2Z8J8un2nl052bfmXPzTXlgxFAxOkLWM9l4lkUo+L
XelhS5J9rRS20wG1tk1FjUauY8CcTFNFnqKw4AVbHDUgWkaFZcaD1tCxFNffxGUFaYLun0gQ/ffd
PTQudhxJIIvziHqOlpde/95Ln+zxI0+Y3XFYpQHKotgi7Hj0xa9yO8XzsyaC9uN/lzeNMWG/L5dI
aRXc4OrwTU40RzfOWfVw+dtzI+LuGExElCzFkvqihI8b/2gLinpoOV+WwL0n3ySwEX9SKpDpLRqq
eXXvrY3sDmmJ7YvN2Xokxato4ZYq5a8HEugqaZZKCCAR33992zRiTauBqCspPzAp7Y31kwYSSQ0A
EdlpJveXD8dX35s0JnQMqt30Y9NitX19JPbzVgum9Pm2/Pb7TIAoO7BbAfRM9bR5dnrpQSlih4CO
TLhY9/oZLumN9ZpkW7OmwJS+ZheOrr3o9b3dq46mfDL7sJ+e5el7hLWPy+rj54y7r8V4UUTkUi4R
mV57zPkBJWzPCCMndhu3ckXkA3xppmJqILFQDItdmmpNvV5XBWc0nBXEhIlb3WIpBwwLAMC4EuE3
8HYxwZ36Jo25PtHhkPIplxS8XwCBMZ4w0hZq3rcUsPHWuTzndw4FmQN4gLCdTp32r2+5k8z4AHZn
8LalVpMB4qMP6fg3va1FGTD/pt7JYazfXBswV8qbgqnp/jOIHr3alW4GJz0nD5Qzmfz4iLXs5DHe
gEWYHlcI6om/Yc776+Gw3E++GXTXIOZ6FkijWrqkRcYjAA5q2HZNs26wgCYvxmG6ys/lUXM7t7uO
A9HMADfa7w7HuEKxGpNcrahWlRhDJPr11NxVuWiijRuMd0KYKyUfNpLCzxHut1uJgkor91oSzKbf
AsTxsv64oWsnirlZMoW0TQmiFo9I93jlamqJp8spUg+XxXAj8JsYdnwpnxUM0md4tdQWIHcfl15Q
3hP9PpNoN2uvmgN9FWEnNs7Pi4h0nP/7hkx0xTJQlGLUBMC0PF/bHp99wOjL/foBIHvK4Pzv77PX
b92XdZEQ/H4jfdXtn7J+rrNPH/kEbyIYFeEZstjJsOIIAN8jL7MqKqjxXeNNABNJt7xfbWVA0TNX
QB5ysvrTPAWXz8B/7Oz0xMTM2l6sAbcDxQtbfKkqnuoocup8CFOr/wmE9LOZl07ZtK46kwCoQ86w
DX5EaqcolFNjlNfxJpor4XvQ27Gp6ewS2VJRpliz0eG1uuE+Xa3bUe8Sp2t7B5CRicBd+Tq2DAU8
KbYK3qX3wvSi7rUxyXA3AoBwSSo/iZSrEsMLl/XMP9ObGCYAdaMtDdIAlMilvp7Nq0Eu3C26iUXc
EaLTMF5VIfBkS4SbgujHVCodOcF+kgirgu+6f87CQrvE6bwYC5EVb12/ROaxT/3LuvoPm3wTwDiW
PbQVyC+RXc6nLSjuKMilflfO4DVDKRkUKWBoOmPrW2AJ3AwaBd7/sQQWuEWbgTIuTzUQodZbcyvA
AqM6S2M6Q/PdTJ/kQfDe51oEwXy1SV+gNjuPvAKGR80JDpmogy+DezIynIUUHia3BNkm1yiIhSeN
bMnEZFFx5EWasJSPkROgN730aeyXbX2LnprAxLl37E4ME63GxehTI0PeJy03EQApBmDt5F8y+1xv
H0DQx+LG24mYoDXUaYtBCXhTLh+q9ZyOofkBDqp3IpggpLWrrCH+IJfs7u24xkPkWFiL4MtwE9bd
OeiX20U6IEjPllEgwP8Lj50fsWfiiwYtuF/GUjH0Lhs6eFSZqKCak9ppNQpaqqIdJbO62qzorJDp
tGVmGI0iKgB+YQmdElRVQBeCBYL3x8KYZSr3OT5P34GDJ8d746j6KCzdAUjQfjJuyLXpjMeOFrVe
LocOrqnvJDNh1iplUo05fHiwj7J8VamnSnu+LIL/mtrJYLRpZ2azjGA68uRwQ52uDUsXJDbYwwBK
XeGm3wTiuNH2TRy7byWbMV5UOaohepjdoZoQ2K4GKFSM5iDxwH5XexULRHIl4i40wdkECgV2xnta
S3subcR3Kz+ARVkXFQ9eO8N/vTB2AhjfijVp2TYdlc7kSDvHdUi7auaL7U4uKCOcwhues+ccL44y
qNz+SvsxeKs/uMMT0HtCvK88gYq5/mHjVUNscLUZ7MaZmRMy2S1CsXq/hmaondMT+HkxfEWetHvz
VoGmi/vCFaLj801pJ5gJmXVD2nWZdVRgDbCTjuFyiMMtJPeLT5knRYNQfL/ciWPC5pqBUlNLsfyt
hrJrnSisKMXbLLDtptyQp83V/0H96JiIMLn5D+adYOaDq2Uy5+XyasPD0XS3K9MjX+gDdj0UrnQQ
ARXx2E90DJb9+aBMXJVWLJ2pGuQtttN8B08vbKy5UkLjRgKzfYAP/U1YFKBJyd9G/SaT3ve7WG5X
FbGKDUbdgVQa2HOAnpKPJKwwAiZqfAv1yQTYSY3qYuxhN3Rmr38AHOd1c4hHl4QGKkjkJRflRkKN
MoF1JussaR1etZ1Xfo7u0wMoM/06c8xby0HnDwRDonlSoXMwcVbv8xlmA2uVDluQHtoQ/AQ3Rih7
eWB7ovU9kTR2wARrrYVlEFTP286x4P6xT3zpqfOBkeNhiO8gCDnUsy9Yi8akuFkExtlUoymuK7vo
vaDNbx0Nvz7CXu4+6A/o/gFAWUO+wagS9Tggqs4APaFgjKWfBdYP6cECFCO4X9FmkRrHEoFe05/8
+4B/RLKAHZO8xL1eoR+YHeMDrcVp4f+mFsfLok1kGSbFWDXxfnvvdTmg1ibDQB3fyJ4IgJDrT6bu
bsmHCrZ7OYz9T02ljnkP+19Pv4edqgM6qQ5lNK/Cj5TE9sKYz9VXoNXqK4SSQfm5WmdT+pJLojuP
F652MthVlFwy0hnPXtptHIE+ohzQgtNCxS9O4rosLyvby2KMfcn0TNZpH39VT4N+jRXjQhG8pjR6
hbD2tpfBXKVRPY2qNqLC11TAv7Xq7mh2xkHPpZtmim9yIITVWXmss+igL+3NpGdokw138fZ1MNMD
hl3P5QxUg7U6JMkYJmYfxLUVaukIkNjFka3suDX/LES/L0jntpGJKa3kW9GUx4yUgdSVYBXQRleT
ii8FuH79y9GCrz9TkynomQ4rf2/kWavkDTYh6Dwp9mRt4C7FzrQJ0IpfE8m/NfgmhbnASI963JK9
toMr+CwQuf3UNx6WK/OoOxOY7ZEfADCbJu0dIKYvH5H/+d6EM35cqbZi0A6WV8md08kvWSIQwA8U
Ni03YjjSZsELrX7TOmNGGzbtR3ewm4BEfZD2aqgV/f3ls3CHPTDG/0cWk+4AfFUFfSfsnU5GNkF0
jI82UOopXrxoLpLbv9rLYmzDkLS8TQaEdvk0HCmLTwoOw/EoHz7yiNwLYsxDj3qjWRQDQam916bF
QeB1xigAOt4gAl3j2/ub/hhjaJdqnqcEd8eGoNTPL02ZOIv+KPhKIotgQrreAAI606E59b47Th7N
MAagL02+7E0ufV11ru2JrmLetbjXIhPasUGQtsuEzLR4vRYHUG/pgSr8WLxdElpYwu4+VvgVjd0B
nLsxj1B3ojf+4q1ftUP6E8A+DwPymS6cn+vBkTzRtcW3ewXj+lixV23CTgTbXZcjCk90/pM4MYAX
8rD4LIUUhUQSNIi5c3CYqLBV0NfpYBBg3jITUaoq75BA0ak7kAlhDagCFGofRp70VboxfPJFOyGZ
OkaVl39L7oV/AC+D2/8BrJNjeqY3N5Qa5JPsj09JQEAKuICNVc0cgAsdMMtyBiOrN18ht9LupqAI
hbC3XEfZKYFxfstKiGQTWFMHmF35K6aV3QmzoTfSF/qZ++fyeRB2P7mReieTiQPDpHWJRC8jaZx/
xFJ328WKK3BN+vH+uop2MtgAANrtaeppbfRYX70CA/jgOXoA21L+SfGTkzAdFx2KiQXZ2pnpDJj+
1zVp3dUO0exMju7MXnej0061LyyScROw3RmZSDCvySjHNcpIFPRl8xIQezQHSrxG69uX9SkwE5bF
ZzFyMMbQ3Cghx0LzFeMfvfb+/0QwKV7XG7WRyahkSt3slGbn6M11b71cFkI/+wWzYJl6KMdBWS64
gvQciBDRbR2dlulHuj52kuB9JtIYE11ICy6vXIUBRulxoWtjNyQW5FvcaswugOhMABnlPl2UHE8K
FCmqwtVP4AfyIy9J3Pn75IKuylUDOvjXgkn6sh65N9+b6bGtB33ZFmk1cb/qA6AvKk8Zv0bSMY4F
LWT+JbSTw4SKqiu0trARIhXFyT+bp9JPgnF2bbf7td5Skuwm1G+EDDrcp/xesUz00DDOMxYqzGQ8
0U3KMTQA9O+NQEbTD5id9y8rU2QqTOhYoyxb1nnFHrK9HNVCuu3tL+BDEviXyPSZaFE1qjIkPVRZ
QnvTZ6J8nuODVP4yTREFLTcUYv9ABluagfyB0d46g4lUixEsCJCnMPmaCSZ4+Xa/E8AoLFaTfMHw
E4qenbOhUlZ5w3nzKFeDBAputQBauxlk/vhNWMTiXis7yYwSM3mzu3yEVy/ff1P6Zl78czmRkCIP
Ai9dMJAp0CTbJ602ZdB7E81YDQTtS+eUumCFjmt6b+dhG3v6qOhbTzdFJG27JfrXeprOgKUMLhs4
/4mxE8M8rUladd1aoR9AqX/GkNaNcC86YoomfsDYSWLCbp2RwTAKSKILRMbZCLrHxJucwSenOUgO
1H0xCXz5ePxMcieUicNyh8GAVKL26CIp/0xxKXU3v58OeEndRmfE4/JIQ5V5A5TsyM8D0Rwyv3ax
+wvod96VjnOzsWs9RgjJSnIP8Kr7ZouOdjaeWmL8kOeXKUqelgoL2YveXhPFPFTj8pVEpldvuq9n
xE8167kotgO42IKu1xpHbWwwSSReVCAGWqnfglHWGbvOBzRKaHdqG4Ciyo2i3LcpevQifypy6ygT
PAuK9vGygrlugAazpeDhjfY681GLTBuMOsWw9yCBk/Mszz8u/z4/3hMMNtoa0fHUYSLWBBT1ss4W
SjUzA8OpALatk7rKSQrLIGmFIDdcr8NDDc8cVZUBE/3+a3VWWdvGhm6qpTWnspv9JNv8VhJNQdAw
+FeysxPDmGXRluWY6wvajD0A5fJbecjcwpDdSnqozMpNRNg03KRgJ48xwtTUFYlkqKQCVcc10sRL
lV92cRqFGD4i/TFZATwN1PSo9XhaKflZXnv6Wvl21vqXzYJfz8LQA32IonDGdvVI31Z6udDs41Z5
VIIJpBkdJm1RAfKtTxQn1X5S3NjtQj12ykdRuYR/ze3EM1HT0hLZGiRkIbW/urSYlp+szOkyF7iz
9GFR+ZhdcCc49Z0hApThtmsw6PHn7IyNmtm8aZkE46HtBRXNqCKwH7qrijjL6TdZaKmHl/XNf/3v
ZDIGm+u1lvYLXZu5ngAkgYviRceob3knvii4IWUnirHVoSdgg5QwatL086eyUr/OS+5dPo5IBGOl
5aiXaWxBg3121NEmWQQvDP6tujsDE7WkWVFGHRU1IG/QW3U5KCHBos8sjFfCD8MkXFlB0q1sMcqp
X+uAh62f5GP19featqjFzA0iu0MxGVaEb7H2OYwei61uDlhnW/e0OsF6v2gESCCJ7deBw6jXlha3
ioUVMP25S00XOxabEJOYG4bfTsQ26pSYlOjVzTA1vce1Gkxb4RjzPQjUgOzgtvMqSEdEcUNj4kY3
JVZn0yS1BLY4chHNy/3EMxtnvaNBqw6ko3lDl4BFYxDcuLw7KRMz7DiRdE3GSavtOUtvSYbzboPA
rURCqNvtUp3K2mwDhSO4VRUOU+8kYHjMv112XX5CsDsJEx60aFHkLcb7dnaVgKLqT4fmYDpAEg7G
g3a8LE0QKDQmUOip3VeKDUPsJhv8yNZTN8UPl0XwlWagXIvHNJHZ9m2tjqOSGqhUL/r3tjmrqur0
omFmvj/9kcH2a1etSqZZQc9Cz40rZUODqdpCzB4/RXoi6o/Q0PZXamO9yWKKRZOyTrkB//Wsa2t1
tdtydYqzfgKkmyu58+iU3VF6ssMhlDxNAITwH+71JptxLzBLWUldIkJ1mClKD5SEyToqh9o1j61n
YQNnfLSPzbUqePXyreRNLONcZl0XZQcGF8+cP612WOiCcwlMxGb8SrYmpEERkipTvlaXewkdE3kS
YZeJDsH4lR3VcaEOmI2O7Mc8PdvClybVwiXDYHwJ9fQ2y3rUHrRb+1bGKFjqRw2yJfjuL7QtDqKO
hcjomTs4rrPJzjvM0eh6epVPwI0zMYERqZjG6htRfiQ6HHMNq5MRJ1qJjYQlUILEHa8pJrx6uwGM
Uz2YDx/qNFkWQYtEB8cyOxkRgybInjc0+Fc0BpXDv50m4dwT/1hvcphjpZg4TdIa8e91tuQAoAo/
edawzAbI1MfxIOp58A39TRyTYYDePDeyBVqssv52XJWnpEZbINGll8sx9z/ysz+C2AEJsup4fSXo
rVggnTO/jPVdHcVO1oF0Buip0g9z+KyIGv3/cXO9CWUiY5lhgL+MEBmLs3T7e+ap8ZvPeKW8on4I
jijQJQvgacyLnGWUb0EOrVD1lavIi0P7IXXRxjoM1wU8ThQHeYBzuvlmliYTCAcTW9ZjiwRAB291
5aUnKDT7VqHzMdxQypHRWUNwS3jSlWjBXnRaJkSOLQBEWxvvE6l0FZR0KIaAoCspEkH/fZfdrPLS
LtsIm0m6T7Z+NKavbSG4PPkh681CmBCJvUoipxsCfYtxJKzp1+6YLT+rWglbcIJdNhDRcZjw2OaW
1tXNgKHjWbmZbe04qeMR9MyCu5Ff9gPsFUCkABJpsfMtPSmnOIEvo8A4+yrG06Qb7YY8EAAfyp7q
4O2QuYvwjczDnkNw/COV0eRcKkszTuhWq1Z9nc/rVTaVnrVID8vS+OuinGy1/rm2+egkVS+ILjRK
/XXR7WQzmjW3LS9jw0Zx5zU4m8ftNB7FfU3u48UG9TiKgqjms1MAsSFjrFnCha2P5hHgRj83GQj7
23hVF4BOltXM19pYkInwPXwnlMmwhiG26okutrQYNqS9VMmh/6dTxtuDESZX4xlsvX7lyrFz2V6p
1v7W6ttxmdgCBhTLnCi1tdw/RH3qaBZB0f0mNdVwtSqBMP4nfBPGhBM53iqrGYjyPwOOw6Hzk4N4
2ZgnhsjoVmmKhsFNdqZC6cw8JbEGWNVJ9xrz51TdzVNoN/6EOaZNvh3TT5eVyHP6nUD2Yd02MahI
JJzLwn6f/rVPHub552URvBhGsE0FIBpwqKnsPvqUgBlcGjBCELXfZ5TDoqJ04lp2mjz2LkviHsaQ
sSdLABAmsx2SvGytfqJVnEkKTOyDA0NVP1wWwfMxshPBmLvVd4k9VfhAWfspHkZHXj5t9TNQ/RxD
n51KBIBDzYq18b04xsZLfUgrqcb9OWk/TAuT35WIKIP7deiqkEp0E7hI1CJ3l5hOSktC/xuvs/5b
XX8bx8pVpttpFiXfXMsGnR+SAaBWWGzZfly7ubep4iiTN6a7sa1PV2hECSrXBDBypeomYHuwbPz+
OCArUNIswcurKgIs0Zr2dSUCExGJYG6SQk3itcaQBaA+bpfqmNrXhv35spWJRLAXBmXqAZAtchbD
j6szoGRiUSGDG7jJTlNMJj/GfZcn+es2moYHSubNYeznYRxq1zpGQBXMO8vO8BOzMKLOLNeod5IZ
k+uzXunR7sA3Gnxr+mR1z5e1xzXpt99nixvWEMu5smG4f+uuS+POSD5VWoBNMcGVwP9ICGuyaRLb
YDtD/SiVVZ7LYFefZQ/kNrfG8F3tpa+XD8NX1psU+u87/1wTGQjnYLPzMuwLZN9N5dvl3+eWSIBA
TWwTPR9M8jGPkHUyO7tVkCibKOQbQQ4byB5/wzLpaMxjAMu3vTXEELJAMI1df8W2nWAmlE5tXC5j
i4Y5GLlWh64NAALrLlud0aPzbNHDJshVuKokCqafTMUwVbaw1gMWLR5ynLSp5Afs7lwhkosORf/o
vw6FKUwZcAQUaoqJP7O2oqRhw/aM2/JrjEF729/uB8CJZlfiVTauBe6EsZFI68ZOo3NLavsjm3/k
/ad6/kgkshR6QWhE0dhB6soq265CoPVk6abWHmXyLet1gdK432UngzXxaRh1fZmgs7wO8kw5rZsI
+ZfbIkO7E1sj2Pimi47v3UiJQOIZtwqs/Mm+JcH8FPvYSrsvrn6vGGU/Rfcdd2trL5Ex70qauknR
0YfRHilhYw+os/RIQEq2+WUQC0udXFvYHZDJFOokG1R5LDEZbrtjdVZTb5sFM2z87/SmQ+Y7Ldgo
3NQJnXczBhplr4CoWiCBewhKg4qpfcuEpPdfabS6JF8HlGuV7mAC1LK+yVTB6gj3EDsRzLW3SSQi
qYXb25IPWX9OV0FRgJvnYKsUm9CaqlssTG3Sa3ZsGkio5ZMRoN1xWJHnyAfRFAn/GG9iGNdPc9sa
0g5+GY3mA0i1PmuWaCqS974iNk3XdNnUVHbmeuxqa506aGpsiJN0w2mLJ7A/bzdZpl6bUyyINNy6
gCWrCM0acGFNFgkXCUFVA4ieomR1x/kBQ2JOFkR0On91+qA90qLYknkfuIX2Uhk3zdM2s2W6/kwX
ObuX7SDfLe6KXevU0zB7LAWX5fEs3JINgI9glMS2WWxOqdOqaRqRbmeDcdNJo9Mr+XmaVsGxeM+U
nRgWnxOoIGWdox6MWcxfVRKaZAnt7WCpT0p0EgOc8Q9lI63XwIqgsdCKeVmtRNpwDxXWt8oOivrH
mn+6rLdXfk72YgU18h8ZjN+qAMSKdQnfiVJbtafyZJ1Q7EbToHcTb31Z3AxzhNg9eNJcK9CvqlC0
Myo6JJO1do2WRuOM8bvEDtP4RwsoXhFjLVcE5s8ApEAMIOIwMbxtLaKDngM9A83Euz93Sns9K5Fo
VkYkhsaWXUqpT0AymgYkrnMH/FttdqTldtWeLn8wrgXuzkL/iJ2QDDiYaZXDAvNCck0Ze7wj5u2m
1puRyE55fFxKRXB7cIv4yCP+6I8JikU6KHM3IWLJJ+w4Xlnedwp61wihRKmC/rLFnRzmmmpnfVl6
CQ8YM5pcAJm5gwh0h3eLAMIDZQwAPALJhTE221RjXatRrfwXKuR/h23HtQQV5MdYGwKEDzv9G88T
6SIbB6ltX1qvjdgte0G5l6srDVkXsCUs3FdM4jVigr9ddRAIYyzlXurSq0W2/cumxj0Ftp0tCy8x
Fcd4b2omQOGXJaafo5f/sRv7KlLXCvVORfB+EMlhQlBbZHJh0n5lv94u+nEF5KoILIN351q7ozDf
fYirJTcNXA9y2R7yuXPnDGwfdv+cF/0n0hHROCz/SKaFAR1gz2tsuaRrlclq+gjjJ2T4Zs2235H6
vixFwyZ8z0TWoyk23l46+/QiDUrWm4YZjeiaxuz0pN5R18xvRXnR6wPrL998k8Q+/o24TgFzDGPo
sSdmOBLY0s1TH27PgEpPW6f4ZrvpcQbNkfTjSr22vQYNWRD3HEWzUVzN7v4Oxu771lz1Fct63lbd
FuOvYjj3Iu5KGs4uHZVJXUBgonYmwceLgI2tkqtYr8K1DIiwdsf14d1ZmHsp3cYoyxMkmxlYosx7
Jf1+2YG5IKLAW/jXPNh5hqos47we0FX+jRANrMYw8/JwOllH60h5qcygvU0942U8TB8Cxt4Lp19y
d1MNjSFZ9YLTTd+ls4bZUdXvHqfBUR7IdXkcfDVYbtCpvBKVwbhvUrxy4HfIMBHoGcHbaLRdniOe
6DmQWk1sBLWYT5Fc++viVjeaK341cI1yJ5G5ICWUq+bFpBKH87I+AKlSFc1/i0QwwXhKomoBbjsi
CpAeu9mdiuNk/7xsLyIZTCAuWkUvCgowk2x3RL8F9rUmwn0SiWACcVlsUlqlmBXJFUAEz3dZUQS6
ScKPHARj7LZlYd+fra4Yi9nlygxlKfNVnKJ6eOhzwVoKNw/DFBmIUwzTQvR9b9110vWgPkQcAqiB
vtx32X2eqGjGnW1zdTf1+fKBuNOn1k4cE5O2pO6itZdRkhqysOkmt2lmX4llJ0vzK3O2nCgrD2pf
uWOr39aZJVAodwx8L58JVWg/xbaRQqNT0Bw3TwWef3yYQ0qoMgDWIHtAMnpegw24a/bLh2o+yNE1
pDrgFNLY9p01xzGGHbBYmoNy89gcKRpAErnR6953F8aPuUDf3CvgTSDbvpsHEkkp3Qlq69ptQaq2
KC4ZzrnyJPiuIkGMGZFF71NlAnAmTa21wzY4zbfpOcWra0XPfv2GPD/Q7hoRmCH35rGoOrHajjIE
ddNdbM6wMPl7EU5LppBs9oGMIpPhmyxd8LCJoWJ6ijGZaLXlaUhQ1sqOWgAGnnsggeWOEVKsnEbE
HsiNKzth9MC7A02KNgDYBh+sJrMXmbaz5vNxIoXgKUTwM3+lBjsxjN5IPhm9nsMNSGd4RMPKgwaY
lAkEk/avupQdgXVQFV0Sx9wrDVqy4KJ6fZwrgXxNeafNc+9JIdaPjmkg6l1xX0e2otuKadv0P++V
OK9VmiktxFG0IQ3DbvnxdQP+cPlY3G/1JoYtovSWYSUTMlevik7W6OWtDiYtQ6A7rmPthDCOlbd9
aqcUIgKvZWc03FHpHCkCAoYwz6Gh96+PtJPEhGbTaFak568rCA0QFLIgGxz12Hv9uQL8XCbipePX
83byGL9S2nYBuxpORrdSaDWP7pv5CBlfI2dw81v9RgyQIvpkjHstkdzlxQD3iowyd7qi+lJpxVUT
//qIZei2isaZRtAZeW+AwDKxZ8PCCFNsXCWFW6uau5LUvSyEG/sAUfivECbLycdEqvoKQrCzPVU3
pWgGnO9Fb7/PeJFpL5qRymiV/99qDNwpR3AR/XsOFo+gwVZIt0pohNiPs0+x+QC1dj17sUuZA0Vk
M/xovpPG+FMH9oPOil6xHRZvuo1P5tlyVg+LFF4ruHxfCwt/e9TbyRiPMmJ9zjIDHqWG01mfPQnF
yPiLeWz8+FoJZw87FZqbB0nsCiEseM6MqjRBCVlVdJUtFRIA4jbd/Huf6EyC+AR4nqA8AoQX8Cui
vIbnVXthjFfNpaTWs4rXu6LoLjFmrzEUZ5I1gcFz9bmXw9xa3aaYVY96mGcVYJFAiMIbEMiDDx3o
YZ01WL34u+T1Bxnz05ddjYtBvZfMXGBJMZiZPGDOEg8WMGgDX+aqfyiC6Wq9wyr36oEiNME2cEmc
y4J5Pm7Llol9VhNsQWydLzWVcdAH1PmK9XHrTMxEiSTwMoGdhNfKzC7h0Kxysa0UU3JmsYEeNLDT
+7JfXTv3tPHT5cNwPX0vi/E9mntLmTnhJf3Pb4Ql4I16zWfKJSGGmROo7vWP2R3MarHp3NECi1ko
h6wq74Z08wQH4ho+uNlkAtIC7BszcR7cmnGi66iwTMHqa2flMDmGr98RXwsth7b1tpdSCD7IPdhO
KBP3WxA76WRGO3wJ2q/1A4VKUGfX9Mag+hq/1EH1sxY5uMpL4OydTOYuGAdTGmNKtJa/wtOApJv2
VjAU9LsLR6Ea7DDG1wRn1nG5TnwrdoShW/BHsAgKqTqP/4+0K2uuFGeyv4gIVgGvbHfzvd5dtl+I
ci3sArHDr5+De2aKkomrmf4eOvrBFU5LpFKpzJPnKDkqMZ8kT7KfgR7FuDBvdCUMB5kHESeP4OPy
lelY6itpLoBIG9Qdi8kNGVTHmmhw3YdEVrg7otFiwqIU8gZNmzpW/FKYsZOz9+tGNuurq+9nLVu7
Ogwsn/7nld9LTjuehshNIgDsx9mhQyBPxE+sBxqJfFXgqtby85XZsR06Q1pI4K3uhjRvuS6S1dre
PcPATMsC6uS5ayaonkRDQfDs7J87aXSM8tSIEFAiG1zsV1Q7aRiKIp4WP5QTOIaeFV3QBNkEgwB0
8Ek5jccQz4pASAU5Ghs4zoVUY8G8Z2flIh8WUuQK8F5HxKm3WVtcG+S+zGTHYwNMCDA1juwWF7Dj
lOiTtsBWTd74noGnTIS83LxoVktctnnlC1Ftpq3c2aDxAw1yEYzzQ1a9S+qZqoK0a/kefNa1Xhr3
vSKFJKOdYE7BYrHTWurBSqZTWCY7E2IH18/Vtmv8+Wxc/GcSYH9UbgCBUM/d/Crlx2RMBCnAZsa6
Xg8X7+uyBJPWiK6luqsOw4W5oZfcsEN3GwklszbfZGtbXJy3qNK0YJEBN+vR2jUPmd9+W8rryzMQ
Y0476yG+F3VkNvcQdRW0fRZ8MR9mM3W21URFjChp6vRDYFmtw8rD9Q/1WaT54hQrK1yYJfWA2ytE
fWpKSCDZ8W88nTDOEXlZVIVg7K+Q8ZSQnczSZ7tJzzQsfIu2d2YEkpS096IBUhxRGRQF89CIeI77
EToG0NIre1DT6NJOZWynpu1ZMSu3srsHu9FdG2/m0dKP6Wg8tFL5Ysaz7JpEKNqzGWWBrAAExwLP
Od+kUxiKfMPC0VSDJwdc47iW24/eGUFbGbnlI92J1JS2r5OVRe6IsVZPtE5BSCTtj5q+GvZNmJiu
KWFetscTQ7cgNVg7Rh//m5lTUN7871K5AxfbsyZZS5ys5kslfx+r5+t+shk7Vr+fO2tAf0YGjfGm
Tqt7Nh3LnELS+xzao+Aps5yjL+64ssOds1wqm7Fp8Qr9bGgdbX/p3wNwtru+nO2M+48dvtsJlv1Q
zhfmjwW9tEzdWAcVLaulGmZ7wktlyd+vrMrm8/tOTqd2ecnH1i5zcuNHGlfQUIW2YPkm90ELgj7z
pjMFvFcbi7QVBZphiqoSAgoe7i5TzVafTKoDQvKCmv4hOkovANXB9zMvfxZ15b6Gq7+NLT9fXWNN
FiWNha67F5qNm8WHGv+Te0E+8PVE/22EO1+NojV9ERayZ9o7Q99VtgCE+NXNl9+va7qlorX0hQyH
KJXRmH2NHUslN0+DQtqVZuqEcepfd8DN3dLwYWQFHaYvY8eY98gaBT0shN1hZzaQf2ksVzykstHW
wYJWdrhzC9AZcArUwlc5jyDPzPzoPg+yfXgkbrlLdjPYn8C4FoQ9aJerZ/nh+io3rujFvE4WoUsM
ZvGdWswOmN3YGDJQ3aO3VFvyk4nnUBEkwgLW18jxtynONYqSYM6HqvI/te1Tu8cMHQbNRIRFmx6y
WhEXaJMojpSqzVHBhJqNkfhT/0T1wGyer+/cpqOvzHDfTWc16domx2q6fZs/piIi+G3/+/NhuDjb
D1Sr88nEQaKlk8yvGTuzQhFkaIJF8E22uCVZFDKc1g6fXb0ta5Ew1KYBA00uRDfMbfJdriKrxqoc
MtlDD8WtG3rDyjS4/iG2XXhlg/OracxzMrTJgp8c/PZueQ1Mt+BI8eJ7EQGtunzVv+8J+PDKFudc
cQ4gL8akZNxKZAdS3z2ES24Kv/MX4lvmFrse5MngjT4p+9AzXeM+3qc+/pLP/0SMnRu1Pfw1aH9b
6CCaX+cPJwORkrBQxoBLuCOucbvwMeSeHTnKBWQT4Id3i1vq6oKgsfVRdTweTVnWVejjck/yoret
uMMwgtdGH1IOcrUPwRf9Wi5Bc2VlYPkD1jeVRXMaRfCa7EXCSMOiTNXaXgjA+XSY9qgDGE/XLW4d
trXB5ecrg5mayWHT4LBR+0eZamDzOWsJ8a4b2fxcayu8oypFV+ryp6OiBgwc9j474hL7ZnyOTpDc
VUDKyD6ET/Qtp13b5ZxWMeOFtAWBd2GjZBSeWkAKInWkyNE94Ap/t2763r7bh+hj+CYCyIm2louT
uHaMXqL4lgzS12q2M8zHbBSEAJENLlbOtmbYU0pwDqqLTfdMu4lEww8Cn+dbPQUI4dAxxTjcGIKW
EWyVBfnPFsEPE3eJUmtxjEUYlAV1BnhFOyMTpffXvXDrFl45A889DWUn2URfTvYko3+oSX406gI0
kzl7yFMjcRieEH7dEHC/x+n+uuntzwSQFiYggIvmxyCggy7PY4O4IWtvWnsxqktF/t9AVkQOjMEt
Q3/a0sH8+yADo9OHrJplD4TuhzjW3Ci2L7LRHK6vZPPOWdvhvNpOqnieKeyE50WHfEG3VfsWNa8s
EOmQb3reakmcc8tKMTf6oGEQc1SfVAIxgLEWIKm2TaBVgyk4E4GbC381RIZTyB/KXl4/zekxH0Xb
JW9cm7r6xwAX+Wa1NW2psfHlj/2hOS+IpQUkmx4bwQzU8ov4+xk4F1QSLDC0Aiby9/c39LIdqgpv
nAnEUWpxTMlRRb8hGnXBM3hzy1aGOEdTw1btqARDpMndOn2cE8E53XwbrpfCuVjXjFoxjQicLeTL
MWUHDqnoGEEURfPbZ5GTbR5NXQPz7II0/yLiWuaZkpPlasq74QB4yg5Vu5OK14/g3Gxu2yKTrZiq
hfErzpm1oci6KkH+tFxFsg/uVLwDfszHyUud8jHfiW6fDVJkBIQ/Bnl5caU3rBGvbLh2lt5ZbffE
qrxxUPqMHSp1fhlnd3YWfRhQTnDirt2nanMsJmK5EMF7wLkAaUSfu02dX0q9O/RZHTnDyHxIQd23
ffxvAuTqj+WqELVZy7NmJfDevtxltXw/tvEDRg9EZYfN47iyo/59SqbKZvVM8BVoWriTfdM3v2Xr
ECdvmXpprZequjNFpe3lw345mCuTXM6oYLyyN0NEAE37Mcy+pO9bPbC1fZXutSoBvcQPgadt5pAr
g4snrlI6KR/sQu6wl0Poy0cCJbw40B5StN4hFVe5+bPI1bYP7MoiF0Xb2pZB6oWXPKa+/eS0eLYO
rkZcp650ENXHNvqafzs2F+nqAUN4rMA31G41+1N0sz8tYi01ntV3za4/tU7to/LtSnc2cIwVNJuU
t+t7vBlsVwvmYmCe4AZUywhNcQpIt4V5AyiP24M/M1EnQRA2DC4WqmxqiqaMZM9WJEz/KoGmWoJD
sRkBV4vhIhOjtTrYxoS8KJcdufPyUvMxeSoKgMsRvnIOeDa2vrW7tG9ght4s4yJL4qAfCqglV+gD
/0efh8dH13nRzukID7HK4bUf4p2ZD06YGC9pPWqCQoJg93gGNimFfpfeh7OXUsk3tfZYS/mps0Qc
NQI/4EnXGAqL1QC4LsoJ+U5PKneMIsGuLU779QOZBJAIGRfUJ5JnFTfyzsAP6iU/HvUgtu8bZjhp
cwrDyVGF3EvbJ+iPMc6v+1lhjSThVQEWJhcJzZMldYESJV5rKaIztDjwtYVxDj4XxazaOsITbQFx
siG8XB3q4T1qzl0LTn39lwJawOseuFncROn0fzbz8+erzQzHMdFlDNB63eSMAJHlXrZHZ+6j3rcT
sEe1WwLXtcjJWS6orU6ikLztlX/Mc/dp3sqmneNzemp6LIhnRT9t9v36EkUmuKtUaSEDoqQx2hSa
culldoyHaa9WrSCv3a4drHaSuz9j0+rlMEesJfej1z7R236fuWO6yOsc431zG/soH9zNIlC30C5/
jRKq9DjY/1xqs0eRi6qusY89KHShS1c9DLdiAbbNTSXAJuEJB8Z7vi0458Z/fzczey/l38urWxIc
881IsjLBXZ+JpdOBGlhX0bWO1kUOZIwE3i8ywV2PTaqEWlrARNk9TNI+awWvts3gsVoCFzxmEFDK
A86XVyj6zxwiGREFeCtUX1kdCS5H0VK42EHT1IwAYYFAshHExrnI/rPfzzf7Orkfwxz1Rk8tv2vl
KUxfr59SwVbx7b1WsaEQFOP3Tyx31Xg/sPe8hhC6JWJOEmyUzYWDkmhdI+v45tr0TTUe41GES9qM
4n8+Oj9XpYeY05UbfPTlJa1AZn3AOzo+itJL0YYt61wF7ikcSC6rErobKb0ocex3c3aQxgSigMV/
5sb2EgxWpiwcEib18K2KlU5mMCfKcgfAA3fIbcGJ3E7RV7vHnXoyZU1X9ti9+jOOUQ8gau9HeSih
miTqFQiCGM/4Ujeo2csF7ltZ61MH9XuMpuU32jz4/8a3cfjshVZG4cm61HE2KwVFNzCqqXc1ZRfJ
gsTtmKZQ2YkFr6pt9/5ji3MLu7fjVqVw7zH9blOI0L9cX4vo93O+oFWVHIJ1F3tmV0dzLt2oEbWL
tj37zxI4F6CjVdp2gvwON4DTSsAUqrfW9Isl9D/8Llz4L7Ky7Izl5kwb6AUlptNnDfScb2O7Frn1
1poMjaC9BqC1avFApIGEdkSXoADUjtfesZ3tKlCHWcps5Q0Iuhz1lFBH1GjdwNJAzHhllgt2k1zV
LJtQmWR275Lo3iZvNPxWFa81vaumG8s+ZGHlXfeQDfjf30a5RChNGAAGFcJF4wPJ+50GYNlFKmLd
ok+OueJpL0oiPzN+PnE2lkTEwkgz6CQ4i41t5mFWIfXS79M7oF2fTdPBGzG6af0lhY190yu9zGON
a/wULHbrtbg2zZ23tK5VOlYmnlWHZL9oiLXOEu/p/b+ZL8K+mooMZiewy36h2B2JWSh5ixpwVmNa
q/yuay91LJjd2wqJAE7oC4GpiuESLo1ozQaSFvaINMI2/WEoAjJQv1JVAUZEYIbvauumAiUtPcJS
iOww6yali4jAvwC6rNbC66k0I83RHMWZm+XHqr0xy4fr337zTP/ZK14+pUyNfARmCJ2MeQ+gptN2
jVPOl5iZgjgl2i3OvafEGK0iaXH/Zs+k+i6xF7sRgLiXTPTLCVqthXfjWO3muUB1gKbWd/B/4OVS
jh7oOb7pc7EDvvvJKEU9DdGylp+v0oqmszFIVJAZujo7JX+qw0teCfxsOwCu1sXdJWMzd5rV4BsZ
YDkAL8+eHIzd0gMS5RJCS9xlEtd6XdECoTa1z33VOw25KGZgmYMjIxSN+j0IrBxmv133QdEeci+M
mFnjDIw6wk8N9QpMDGtN6sSjwMpmVmZYUPFe+o6Q3eY+Fa1YKE0SmmmL8oJ5gqyZJz8u4CAZwTz5
+BdrwmQtupAWgPf8hG2hGaQBswhkn9mrkrlGhukn8m/iHGRHTazFAOM1t29GnbaSWeFITUZzlFn4
3KXybpx6gf8tx+bLsVqZ4cLpFOW6NkaT4hXqtGeK7I+jKDgITPBt76qfrFTvALcz7X3SHlkqePht
RjkblS1QNaFLL3N+PUTdrKdZgzcyA3tNUYA0LnYUBt0GUUNg05dXlrhvMk5maxsDOloLnspsL43x
Mw1frvvWtievjHBfBAlforGBoS38bt8aQbNrv1lIE8aXFtg9Efx8a+9wXlCzA7gKIEUucKv1LGEg
AwjZPKVOZQczvYwhmPcEF9EGsh7HZWWHi97GDB6BOa2W45k/LSpUIxRF50sDlSEF/YUMSsTaz+sb
uQF6/9smFxJUs1dUMDiBQTebfSVLoeVVuMNguqMaOmFXX4oofqoN9WcctpVb282+sn4lQ3UXTvJB
6YcDdMKDZq4DlfT4sf0TAxx+pEOoVx0PumU449Q6YBhykky5MUxAfjpTPo5h+TQa8YnYbWCVUEaL
lVhyry9N9NWWn6/uJVo1OsQp4YdROewINd41rfvFCgYelmx/3dTibXx8AL0lULKoo5lfGMMzKcna
UfsMdQe5B3Eq4LgfWmo7A4ldrfjQRZT7yxn6apBosqVhKOILb3QcUz2ecpTrpAhCF71D4r3Wxg6T
K8eSZrdIK//6CrfCE3Ae/2uQc00b7dsspRir1dldq+0z4/n6798KGuvfz7nhMEFJbLQXIFp+VMed
kR3DUnBXbMYMAmIVUHVCFuELd3MSk1Yron5piffecryQhn1OBi4YXPvp+oI2n08ra3ylbQ4xQg7U
5yc1tZ+d4tfIt91FxjN0qD//EqN+Revja29dqNAhUrt/bncI5fjmA7n5ZzxMuxMC+Zc35xcXNIFV
+aR1Rtj6+3ixOlUmC/PQmGtdhp3nfbaf9+pBOVpBaTmiFtum/62sLX/N6jADBiSZ0JvDXOf4HMHL
7ULUWNvePhMI9E/qzC+0ql0DqjXQ/izbJ0PPGeg9r93Pu39U5URQwa3gBHlj27RsEH2DVOnv9bSK
oeYMBcZFJDIYm8dGu+QTAQXP4bobfsLK+c+0MsS7YWWURT6C+BSFuBEaq427EAxUOABaoPuYR8Io
hHFZZvqQGeDBCx27gOBtL4K/b53v9Z/BeUtHo3GUlj9DUW5UJCDkpmt215cqMsG5SJiHST1G2NJ2
Chpyl2Q3nSGooG7F+fUquERAk8sJIBEUKAaI8Gh4hAwBxrqEIzmbKwHKGJoApoKmGhdszbxTMinD
a6A3iduama9hYmxQTEFWq2464coOF3TnKUKlS2qRoe/lY/OCQnfi4OnhVY+lu4wboeHhGRjs03YU
HOeRq2JwO4cMT+6Khk02oyW2DuO5ZJnd4uGEVhszYCwQ/+3Hf4Yz0tt2n7gmGJTiYxGI+Si2Asra
IJelDqDcsKcZVZih+DZU7yjTONfd0Voy6i8nb7Uk7oibtjyzqUQ4bpXwkWRI643hIWP6j7pp3GYy
PaMpfTkuHY0aD/Gs7Q0G7MiIjCEZC7TJKh3/ornYue6bU3VD4tEjJO6d3G5OeWK+EDneSyU65f3E
bmq1PRqDfEwhvg3apss4ZL+7JH1JGvUiS8yl8+zEpnLUrfQ4KUnjAIsVzKV6nCTAKgvVr4bwPYFY
Vzw0H6xLDymDDBMhEKyt8yN6IX5axDutVf1C0dwi11NMoE9Hvey8MJLQYm6sGyNM3XSe7xJp3sVd
MTtjC7JHSCb+mGnrlmAGiBg041JlL0dQ7VQoUknrIsfTW01nn+ixX9sW6MF1+1AnmS/F7ZtSKe6U
MOZC/GpvsfBGjSWHZLMbQnULe/lh9hCVKMgkeC1tesdS5V3gjWBHWXBdq+smzRQth4sgPFPJi2no
mPT/z6CMIdqVCS4iNrqO2pmMcMVKiLNmraOHIaqdnSdwwy0vXJnhomKRsL6dQtxqlDSBpfYXM5oT
zLBKu74Lvcyit6NEBT30z5LcF9eHXpMNxQc8N/mR+6wMR4uOi+sX+kOlZQ7T4zNNbM1R5tKrlepM
O+ONjCCb6SrPHtJTQeVTohl7Ms634Yxv2oCgoun0t7ZKT3E3PqghnRyTJLdEqZ9MPXxgvQmUoPVL
06XDXFS/9YgGYQWcf9N49Rz/vL6Nm9kBFIFsTVaA3tT5N2BqqbWdqursTff0YAbKt/khd5YBQrIX
85JsYs7W1hb/XPlfFjHakAnWQLgIfm0fGHVXccC+fshBZ68femiyLzw90a0elI+SRy7xUSQHuolI
WP8R3PXQZYZBDLUEM8Nz539KwnvxLbBvYC5ZiHSWgny+E7ESbZ28tVHu1aZXJjiSa7yBJ9tPK2BB
/0WWgPqHusBvDc3gCdnaoimAQMNFI0s3UrWPtF8hE5jY9pWVDe5oF0mih5j1Q/V9J+e4T6Nj4s74
Yt0BoyiBiPNkc8dW1rgTbvZaqGMyU/aU6FKp97NIw0G4HC7rmUc7HLocW0bO6qf4YLJTb3vo0QDy
KNQU38pJ1t+H8/xRj+KmNsYZUxOhk+U+G4hrRbsoert+oLdyLGCwiamDOhetpuX2Xp2wcCiNcbAo
vpEcHcph8LvSOmMCX/Do3DKzSjO+lPVYmc8Yk0SaoU27mZX7Ip38kljB9dVs1QPAzYqLCjmj8mWu
IALDICqIqB6OzYDa8c5U/FS9L6jkVPUPyw696+a2V/XHHHdI23AqotFC2XXI0QjtQxR4HkgiEhPd
zLZXi+I+UWfrqcoiDH4ucm8Y1d393/QStzwOnAgE6bYu218iuwUSO71YVCHG6HsOqiCquKV9mEom
qEdtb9ofO5xnlyYJq1HpILeikZvCpmclHe9VU9S3FS1n+TNWjl0n6DpSBaWhcDpY5mkIRyeT76py
FuS3m2FhvW+cE0xt2KYAriifYxPgeHKXaiXoLQ9lMOxF18Jmb3htjXMGmkmtPFjIY4yGHSzKZg+P
Jy9MrAOTphszzu+t2XLJzGQnLNluNuhHGs83KgGlXlYHY9z45oyZ71AWvKI2P+ufBIunX6snpf0H
Z6zn+jemTo+llQZV07xcP3Ib9D/IF1c5FbfdeN1GjWkjp9J3+m87GPcoq6KalN1FboU4LMJXbR6+
lTluv6WpBGECJiM+2Sc0SJD939QjNvtt62Vx77AuYXoEpjLcx6bhT8WIAenYLStAHZXJDafsvagw
W0bMc5cOIqaQbadaLZJ7ooVVN02LjIkXJwD2U08p941xKXbMQ9XH1Ya9vpcO7S4/Y8bJEAzQbZ7T
P7b5eRkQ3RWmkQzgtOnCmzC3UHAfdpqie/aUC14zmy5qQqFhga2AAoG7wGu1CtWsxdnJSeRE5s1U
vJf143X/3F7OHxtcdMslIyr0HP4yJIOrV1BMiB5UydOFaB/RYrj4BnpAMFbHWIxlPY4lccFS5Rix
iPJwM/mFGAi6ZYBp2Ohg/h1GzdiaUezH5WO9E+iOF34c6IeFWX980J3k89AN37KP65u4uTYL04EQ
/kLjlEdxw2YfDRNYAiQUP9pbRoNM/ze+sDLBrStkpkLHuEZSr+zK8vs0naRGYGI7VK1scBmprdSV
reaNAqqLf+QgKxkswcUNe4Jir9ucRE2szVi1ssf59xyTCAyLWFPLzqUflXtMlVn5RUWH046CRvWv
f6VNV1+Z41ydMqMcSInlSfSNZKOTo2xmYZ67oYI0azOrWxniXD0Mx7gqRjAADa18Z4ytXyXmpYqm
52SeA7MFF5bGOsHitq91PNzNpbCvf4GEkzgp2hoqSJ8YAal3oqP5sAyRWoEGlKCQTmzZrC+lgpU5
7lpLJUoru8RbCUT+JajY8vMcxoKy7XZ1cWWEu8xGu6mMdMC50u+XWSBj0ftqneLQX8Dp9TmzJYTs
Lefo2rq4e82ipZb1I96xy/xldmKwKB9McGXIJ0sAkNq+xlbL464xY5zITHS2kF4uJKPgnz/Oh6W9
Ve173zyqTnnLAF0WkV9uVinAyixD2s+0tS+AWCOSKmDPECPlY/YwByA598DFESQ+mp6n8GBhYmJ2
NVRI+hdU0tw8c8w70UZvHsbV38AdxkKr+z5qkD9MteaU1mvZWU6tMl8Wk59vfVJbRmTWNVkGgQ/n
RSaNarxGDShCgICRBkuacKMG+j53f14PMFtnYm2I8x3IXfSo22Ffs/jRGo4SmJKvG9g85GsLnMe0
KIFIkoUQtuBYVfS6SheJtCcHFIIFwtx96xutrPGjeMvImhWliGMamGH7N83RoVMT3bf7cF8cTLf3
F+UHEZp0cxOBC4SEN+hToNf69wWu0IhEto0SWj18K/MPxRIUObf38E9FkHBfqQ+zuqp1DS8fgKkW
TnJyAA9SF4ygoEHWaAiejxti26hTrOxx30zqWCYpYHXw2tcR7WvzW7bPvTgwHpZiXBnkOzkwXPJN
DFjd3sk/pU+uGJ4NajjpFq5Xg+E6MH5G8g+BO26erD9LM7mkpIJz2D1kQfHYUAI0KHdxAJkJ4NKK
W9G8xVaKtdpFk8tNil4t2qaFKUJ/Tuh6xs+YoxUsh8hbW7bOHjkrZlNYLTXxWNM07URzNLLI4EZt
cyA64OntuGtpd1Kg9OIuultlq56bJC2desxPlsysXWt+K9DeaWxJdlG7+qgKcsoReZiKXlylH5mB
HkmUPDPorjnlCNByXfgKm9mhrarcK6uRocOTUTfGqzSQULvLc0BDWOcacur1kgQeckPZG3Q8ThUG
zKR09AkoeTBiWDjQAP7ehZqf1ck5G9KFwSZ8oHb9VKcFdc81DSJIY5K7DhVgV9U75x298rLf6c38
lpDJDzXTV2h8qzApwY0+3edx4lLD3hV5d2vUyjmt2J0iA9jU9Gdjjl5M6Y1AdM0J5W70QqV4TSuw
AEu6obhdBNL0rqvOHWpoRI9+94rkNtL0w2yhJBszesJo9DvoSPdRA0lkJZoczAcGfaKc8YRN3arp
0fv6kall0JjNJW+xnKgyjlFhn5j1VtdV7thh5oG057ksCt/upIdcekK1/76tssKRte5spfYFT2GH
TMkrswvwdyfklNn2faI3Tx0xCofY6ntSdsc6mk+EkntKQ4wCWNFtigmLRNE6JyJQA8OQghPn5klN
+kdSyaXT5fahTDBLluDfk3qKHJLnoQuqZ9WRuu57oaoXND8eYyoBMqW8SKDAgDiSq9bq5ObjuKMM
shhtcozj7EkDJTQISnUHInnfKjN+HBviF7oV1MocO7GRHCeDYM7DALK+AQ93Jp/jFt4YyXclG86N
Gld+XJe3htkfaCp9b2rrzi7Vx77BQGdObmpiHJus9hBvf7OUuKyyQDo8RXtZavYGA5W5WZ6Qiytu
lc+j08ftYZSMyY/6RnbZnH4fWX+jyKBSzYu8cZU5jTxz7vddpx8jFgJcRordnFuXHJvuSEp8Uyfz
oe/M1zTKIqfS08hpqa25RpdgBoCdFaU6QP4GA6facWLJfOqS6TeV0TftMvraWfau1iETkujf68Q4
djGkjWbcM2XlypP5bsETBn3A7uQHmYC2xAY1h6P2LHTSoX1MreJZ68OT1QLDhgc0lhx9byQF2khT
RJ0B4thhUZ3rajy3SvFL0qLHfqQ7sO7dzebTnM0/STcfuqRzyWAc07rfWaOWOFGNHqaUJU7RK4BA
YH5/1n6pw7DPCvkgF+kjlK/uqkT25zH3mortJYv6rdbvGms6GQQ6q8y+0U3jo8/k1yYeLqqReGXc
PdZUnrxpIo7advukHHt/yOGYTfXYsflNrY/SWKO80LiJlARoG0eA00cqXDmrnC6r2Z6GpicP1eOQ
QPjSGKrSkTP7pTTi72bdPekFKIsSmx7KaT7WmeRDaTkotPBskOgtqqN7rZ4PqmY6qrQ0n+MH0whr
b4rZXRZRw9Uy3TXM6FmNtTt0I39UfbsntbZnHfPaFEVkYNwOOqkLNLNrt6bNuZDprVxK34skvhtn
vBuJ6UH80TG09r1I6yCTtNzJLevXPCqSg+Yg2mSdojodizLA7ub7itV+MXWqUxvtiUpkH83DrVll
d0mKKeyGoBRSK3IQGUrkzjkBDVPY+tmcf2Aw5UXWZsTBsXpMSOJNVbLrDHnCGYp9tcl/lSHwjZpS
BEOmwomwv6C2dHRm3BtKf0da1IuIfa6T8Qk4vd9ZSvzWqv00nB/mKH9V8uyFSkPqTw1xQjY7Zmbc
ZCq7sWTplFfNDxysk6HRjxj6RDdTpD4YU3cpzem50fBEMsMZUdE8Vzpi/FBXQTMNj2VmnFLJ2mus
cOy4OMxgsaR0nEB2nnoymR1FZ0Gi2kgecm2vyGAvNoxvNYABSmr+qKTWrfMudeqyDZo2OvQlJgPt
SDnbIxKMLruJVe0WEls72+zeK7Peg8PtCFmeI7Cljq5KD6YW7hOVHMZx9MeWXlgUe7TDQFQR3gKO
/gBumOdeld6ZPf1qDJU5FtV3s6z4BRR+ndrCDKeaX6gR2Qeogh9mKFG20birrDnIWAc5b7s596j5
JK0OvIF6sUoZDJ5zc2Sj8d60nQte+h2zLQwYF89yNPyumy5y5RFIsTxvH0sKSjRTyh6h0XHMgHKY
S6n0TGN8p1G/m8r51Kv9W62Sj6lvzlaiHMFIi+w7vBh6/yrn5k9DyZhj6NVHR8wjsVlQDYlXJPVZ
j8pdZOt+NuISlKuDRNudLU1+LldvQF6pDgbkfBoXd7TFTSlPbNfqyu1MSmX59j+H2aROSSBmWtE7
uYfi3Cw9y212ynr63s+J18ez3yX48+NK6d0pHjsnS9SDOefnuib3UEhGr5w8JRn7bcyotpDQlWLz
VZb0+4ayyE1LCCgOYfusyBEeSFr4OjNqOe1U/DLQIlLa8btkkX06zn6vaa9Njt57Gg97fCQM0aVd
6OgkRVjOR0eLiudcyzInYv2+jVIzUDvmqpV6oGaCBldxxmse+QpLvXA0PuqKHPF5d9P0e6LKsQcJ
rm5V56YxPJCMdE4ctW4rtbswHQ9Jr+6yoX8itA+sLrph2uxrYX8K7fwsjRNQY3h1SfPesMsdLYEr
j6zSy9EhpFZlQeKa5jiGbbPTZ8a8YdbfJxPMe1Q2TTdr63PdG5dZ0l4jVcbRMH+mhvkeSvUevuGS
2AAX8XCvFvI+kZWXzpLcRK72pWo/yS3kd2w6PRp2+qiniRdZ44VNhtMNxmPXs3OhmCdIYnROWnWB
9F+kXdeS3DqS/SJG0IDulbZYpr2TXhhSSwIJOtCbr99Dzc7taqq2sDN67ojOAphIe/JkPR7jirwR
3iluzfS9XCDAtGN/Hq2w0qrCsazadpikeTEioR5Nuprb4aLkh0bN/VhfopEDz5Nm+a6XTA+ln31u
YIWpQr/aBcjFEx0DYybfxwUIBcFU6QOhso8xvFma+W6Y2Os0qH6rLpq3cGwCG+WxdRRZGtzBouhD
K1gKntTPBasxQ5PQzG278qSrse4oNqXOnPdu3GYalFRzqJyFKjW8RS9sDKnNh1a2M6dKtPtWW+6B
5jvC84dwc/76OiQJiioVJ0nih7KrX5lEjkQ1Xdto9+2gn5Kxd00VQZzeJM5oNgfNROuL2Qja4NE0
eVfo2le9G6Iak43Y8ohxDum9UozsYPFqLzXllypvJwS6+g+rKd9ju8C0kaR96znIKqsyWh8JAouf
OplvddoeeEcNXNB40xiJ4rCs9hRm7coSdCY9+0EZbM48kNvRyB7nCWW0JFNvu67c05751C4ilhuY
vlECOulf5Lhwii5/ZiWH+k0/anklC2S/6jH7Brq4twR8F0lXhW3fvKRGEklxfxv3+Q/T6goHI9An
TutgMeQgNsoIU/Gh0Q3v4DrJPSDla9ecqqhf+Pcshj+lehS3ybvSGCHYa+5gbR/atttprc6dtqje
ZwJ0WG82d6ROQywp9hhMaDIbYdsmntJWjyZNDmRl2Eol8mgMfZBL+Y8C+UeaJp6lL9/MOP4yl7kr
J3kYt8thnGFPaF771FJeQFH8XY0r6saIm8Dg4yn9ULoNInA2zZGGOHAmvac2+lOb6Z6K4CVmxIeq
gBy/BFARuxTYoj6DJfZBT/hhrpevEvQ4KxrPnprD0s27ZgDHaCP7TWJ/qbTlMOvDPZ0yn+U92uP6
l7LTJ8fC9ynACGTBCPdLHMozORE1qRGNL6dUIxhqs4+jXL2zXA1NiRyaGjgLA6mQOseak+r1/TTV
mZORVvINFTu8qiZcmsnHHEeQleMehZzIxkotJUtex1EPFdV6qlP+SJLCIRhg64phdLXBCAZjwZLb
+NjG5GhUpgOessBQi8aRpemrhXKzXvXhOOj3nWoeTVI+gXgebAeVcZDIcqMD1saX7IkOsWfUiYt5
Ys+K+51kQqeyWL1PZtNyqqwe3USZokU2nUlGpc6yPF4szOm6Cra/PNXwz3lNcJkGjFuzm1PgQbVu
DjNs+a6WHnvddNBrQAVM/aFWsMWTGSCd0cK4zh8WaXotrTrUJd2N1eW2HcznQrF/6usQkI5LVJTv
EzGiguYu1dkOM4qR3TDo7+hggjpaahPDW7P1SA0MepjdfTynX626Za4ex4+23P0sK31vkdRreCG7
szW/ZACWOoYeH8Dzvsd0YIiVgR6blMiEYptgaqhRvMYuBz7etTx/GArqEdbBcUx7vKZlJYEbnaWf
9qjhvDRt92sEGVVVxJVT1jOiYhogpgvXdaWcGBzrpC37xNo1CTEeJL1+JDzdcwPpKcs74khpcgNy
usc4T14TBg3PdGwCm5rbscWLV3MkE9aSOczOMUCRI+qg6XgcbDVztKk89tJ4t1SyC04sBaPX8TeV
6o45pD7T5+80XoJFNhy7fR6rGJvWNRhmbBt90zUMTEvxgyLFB4qNplU8/IoT/U6tUBrV82OpGg/F
MjwVcRtoOqKEoTNeNIm9qIx+qXvVxzKhnZ1kL1juhccs27NDy9IxVmPEKjlFCbt9Gcxh18jZA6vx
MLXxaYipb+j5Y9sX4N2YkVyNjdMU+nMymj9BJ6DDIY6RrvPvndbcsZ4yp1ABDyAT+yoP6NjVNTgP
q/bQy/Z+MpTbtIIlUQeC6DtevikSvan7vncWuQi03NotqbSndh6Y8+glRhs2LLlR2+bRksxD3cc/
xmHxx77xOYyTrOqvKd48yZKjPrc+0SRPm5Q3RqZIklV3GRogjUeMV016mNoYGYOrcs0O40aS7S6T
6dEhjTB6VGbw910fNKwBY1QZ9uMYzBwQ6Vz7mRMOC2TBUDRWkztUg9Vmc2R2SFTjYgRUtYafKyQL
/qDsbuKEnjK7Dww+7RjtRphYHQth0lBfZB8MQCFt41t8e+6aVYY7kMrnlDd3i67sK1s7guYJ2DEr
zIHd1+2RO1qaPSd4w8XSIR0z3k21frKbHuFg8RxLLKpaLIgqsM93br3V2VqTAQpayUnm2pW7Isg4
gvi525cNyitt69PS9Fd8ZDougYGxXTLKxE/z7q1S6OhaKG22RRZ2E8Y4NX6/yORHQcYnZrHXStY9
QIWOBHBhlUo+NbK9ifUp2SyVzoStlnXDPSVm97mKEMWe+Zu1EOKoRvGo8xab8gbZr+PpkSaj5JWm
BIa7hdyxVvcbjnpjOeIzaTGWBauvGs2eydh9nY3YmTLNyzG4uiboQ7O86H3vroFl1lZ3bb1w4IbZ
rYEkqujZN+wou+dKH2Ry8VUr7AoqYN73vHpuakzjaOQmTaWHQslOVIXF6KUCJ8JGipiGSoFVXmOJ
QVlKvk49uZmz9MdM4MerpjhOUn3o4AJcVst+a9dhotheoZtOgmuNxzRa4NO70Z9i1CDgdYbaclJV
iwqtDhtavo7q7M8N4MZdb+4XzPwOZfFjGjXEeUsUg6UFE23zvKuaOUx4+6x21iFr4yNdpoeegDE7
ZcxLc0wmJ9gpi9yjTEvMDXMDqa1uuzK+I627xmE1sNdzFSztGEpF54LL5mjU+kNRq79aTfXNXPMk
STo0BHrYSx6Y328qvXwrBm1Px2EXW+Tr2DAsDU37vdkkr7pR7xLgQ1wyV6kzpJJryuC8rjlzy7Z/
rOqJO5I1cIfNiK8oPJ2Wxrq/2CBxhxF0zNH8HoMnLWhBTNoUpgsmjR9kSn82mhWUBmphtYkEK+Ez
YMpIANYfoitrmM5uJNQtCZ1chrqBQ0l2YsUSjim/7zL6Mza1A1v0N1tWvhW5fbLi9IkZKQYNCnJT
y9rjbNHHuin9AfW3LlNcPbWeEjNOHPCaHsyi2FX4elOCh5xy/PsMHpZncLlZ+7hUmMCQ5RtpsLwM
pTinmIZgLSjpueWMM0qho2GF6Np4PWwbqGRvAClDUDwvfqp2IYz2PcKxR5BUeUXBvmRdvsNrjYZZ
v2kVEhm5FLSE/7Ri+oAi5C9c+N3635u4eCYVfED2ba6UB86HV2Wob1k+eKNNIglVP5CqP7Dcwlcf
02AegEpKbH+207BelB12rjTOYEnHQrNv7cL62oygaUv14hR3pp8ycjIscHVqvHY6pbtLSf1rKPsQ
Tedw5tpXw16eNAtpTaXem4PpLJK6T4bMgx4+mdYUxXQOqGx3TrYYdTiYSdRS2+mW4hkJg2/IVThY
5Z3EQFtf6veKmZ967Lp1TKV91qrhRl+0PfY9h6kOvvRuMV2J0aPazXtqWEdJTwIlxjLBbEHC2jCf
5wP3wOF6RFFpDnija44hoZqHNONeQ45IisGfY2WHUuKhVxXm9qntlwt540v3Lsvla8ZnF0NKtw2/
61C+AM0OcUwUMdxcp9jhmZQhRXUtGiXTkZrU77V6TyTEMVx9mwejDjAg6S0WXGBlvA7SnOAcwx12
YNybGvlO5+4g9ZPlAFge1FO+awv5cZHKu4ZOfmy1EYokgTS3R3PUkR3pX2fbOAD64cdN7qNBhqi5
L8OiH9w8NxUXKMswlsfembAsCpnL8lZk2uiYehqZRMqj2uC2m3HQLMTTjTUhQtYowA+ZBLWv+cts
FQhDuDso0+SlVXqD23LrKmNOaSqhgbiDJOOhyaedlWVRohiHHqmrQ/DkMkaDsYdxTdMUwHOlQHbJ
XpdyLiNNG5GaSZj8mHRjz1sUWI1fPQMdqprcIv29b9oGWfT4yuuCwz5pXwD5R7XVDC0jBv0+28ux
+oBhFRBeq+9Nkf6KZ61wlpr3Ttvxr0aKYs9CfQmlIzZZz0YDI6g3090oWU+61N/wpDxVjXycgKYu
+8RGyWAMetOOplxHfZUrcIlIY1vyfVryMI2lp3waA0XFE0cFOkC+65lmgvLTUAc2A8R+yB1emgNe
cBIhZnmWlGaXLOSAEaF9Ole7pom/yfX8tU7Vw7RMz1Myui302McKPkRJRgfcX3JKSry+uHxC6vBu
K/HDLKe7aZbfNWXaGUUTZt3XAbdUEUw2kZY6mZLdqNZK52RMRwvZDmhcXDbGhzpDDmZZ0WS0XirX
X+w1VzO4nxK0TntUpHIdtcHhOON9Spb0M1NaGvBBf1D1ylNTmbgS14JMiR0sOOscuWsfVQSxo6m6
RGqcPjVcVRksNyXSqVcTP0V0IuoeXmqxWdgOYlvo4Vh/8EHPEmtTlONxuXtIxe6KAjzqKzU4D4WD
A2t36w/sw4esLbQN7NZIokvALehL54FQO4y9cmeffnPkCgHjlxp62Mvxb8zUb3DEGd411dIpmxha
bbNt7yQk77GOtnZSRtebeiIxm26vxiukCh1m8iSsyWK1E5NoZPfXZVwkuz8/y6bFa1VZMtAKjX9t
6fwG/Z1c4W8Fkj0y/RwwVZupauuUaEUlJWeO0lih4AdcOqUNNh2wWynaukjmc9NcNkqyLhoFIPKI
VM63aodBUVI3fwFxaaQ68g49LYFqXuqVnsvcIIDsxbZHFaQAWPgQLVoFyvDn66cSCdggASQZGKMh
w4BEQqzjNFT+0It2tYlEbLSjmfqYayk4sGvp0U6jlP8X2ocxKmzHsi0DQwva5+9S14vcWCMUI0m/
GeaxndAmfrh+S5c//YeI9Yhn72jhiZXx9TMkY/OcURnWzo7yQhLAJi5iQXSscgRiCHTxW7g0CtgS
I3DCnt2AmzwaNI4VHGj60uD6cS5+EQNbALGhwJD131wbZ8fBQlbDRP0EkC/tSS6P2ix4qxev6+z/
b7Q2WxAYaQPwXRp4nEaMLabWEkm6LsJSiuRslDcfURkxkHp4aBoEU7Ba0+lAfozvHOvDVI+HGvzV
l+t3dxFQZp8dbqPO8UTSeY5xOOUxbjASjEzpdXDWLZ9tlB8md+UjYT4KWQIs/WVMzZngjQFckrwe
RxQ4gKkZgWPLUdFyUohblxFiZ8EPwTnXZ7N1VGfn3OJtF3RwFZ79xjq2L6rLQXGXeJjVcs1fZCee
OV5//TVxG5hLqzZptUg43Wy/VbVxm7SFRwlqLnlxyll+D5ajHa1FXHCiS1U3YBTaWxOCZkAsdWwB
3wPnDuiavjgZOrypU3kY9hfRUV9E9Z9f7MZeLWRmSdMDWN+oGBoHM0nSfrGaEYHwQ175RXpI7e98
2P3l59yYMEpyRWMdDtr6/QvHiMSCkaHBjx1ssg5sTxKYGOEp17d7ZmPqhJf2pOF7UtPYVdI64kom
p2DVnjHrwBvpVmbNHZWGm0X4REWqu7E/SjyxpI1/I/hGv3oA5hMslONdFZU+24ud9GUztK4utFQb
/Iwb1U1QoiBWCtiUjqaNClz1T7UXvMbLFvtDxEZN+Zz1uD6Mm87NHerGqYj6+P94Bx8CNkppzsnQ
YrkbQrjdEqS7OpTcEgBEwCw9IFG868oourCNLmJlO4q2yXphZkSlXd/sCk2g7yIRG/XDtAClw+oa
sPcc7RrXtoH9UzLn+kFWRfrTaNk6qEpkzQRI77OSNxq3zamFL2B8QokS/IiKCnCTnt2ysXr6L2SZ
CDyxE8AE5cLG2XFusIrma5gzNE5be6R/YPzHINWCj3NZFc4EbRyckihzU8V4ufYju1NX8hpQ8wCQ
te6DFQMoLw5EYG/7CtFWMXq8ZQ7Om87qzRVBmR+tfX1P/VUc6g5h6a/ydMHxLirGmbit7pUJtTuG
GKu3R88crSeWgMtrzgX6t36NPzTjTMxG/5q5Y/o0wHsCuf9opaorDRoqndle66aX1u4EA1Prr74m
bmPxSrQojGkFic5YgkxOVBQAr9/82v/fKF8+1XxY0GH0avoI8kdqH1MNFHnT+5zpTmqKYqzVYv4h
ztZAJW2osv7HPli69JbOzVXXgfsEnJz68RP6tTdA0+9EBHYXrg6LoIBZtwkW0WNYEb/lzFEtBlNU
vqZ11TIfLLT4gaUTzFhcUIZPIjZfZ9I6iQzlChK23ml+R2S0cbWfI8jylvE/t0ifRG0+lF0uuWQW
OqLTsgwtxQL+pjz1Ff1hyJJoyvXPm8PU3FpbAM+VoSjWxlA00giaQXCkeHmsvOWVFSx1+/260fvz
tX4WsTGwaqtNdSerEIEWIFryGjbOd7PsX5ciOMiWB6rrrTixWpRGUiXi1Z1RCozBb1Kiz/r86Rj2
JkLIQMGdooeqeXqPFBtrr34MQ+nneR6WU/bQJgYo5829FqOblyX7bBrRyq7CXgIqE0OQmRRHUoKZ
jUVSnLTggKJY8GiNGlRd6RMpCxYAiM2i9cANcG+ofe7MarpPrT40U0AGQYwdVQpq52BXdku1ldw4
y/7z7GQ9omGZJkgabX2L+KeaBBpiTUXPXc6fDG6ectMIjLTYm6Md0kz/KmfkAQOFbt7Xt1XMD8An
Cp7ZBVfy+TdstKU1tVEdaw6Ij+LwCLxrnWO7OcqxjgJ+Ju6Ks5bL+vnPqbeMGanSl2is62DvWb6q
xcOiPlnK83XlXH/0n7rzIWKjO7XaN5U9Wpon7ylWtf572LgX6OgFgs1Pl7cF/489gB0NNVQkCNkN
vDG4VOY78+F9cdMvqKx7iODfr5/s8rP7ONkm5ozLLrbLAvZjkd8N4BYTEUnChVDm85nWX3Bm25OE
VKq+LFiF/L+shnFkY3YCDycAXWh0/TgiXVj/fibMKsq+RS0Pj3x6ldVXlu8T7fHvRGwciYT8nxST
pXqxesL2kKkNMoB4r8u4/FX+serb5SGFpLe9Bqibx9FhM5ZXgBauC7h8Tx8CNp9dydepcmSjXpt3
4GBPgmToMbaQ+tfFXMhA14//IWf78WessDK0EgfppgBybinFUrigSEofAyVu3jDHlA+GKFUTHW+j
Btpcy6UBLld0HAExHlMHTszNEl3wmURiNqqANTITWGMhRjUOLXlUtKc6F9jTC2srP9/gJpgAcEOi
GNKBuil0n5lDYDSgubEHZ0mBeLfLAbBy7bZW24c5RzhIAVAdYg5sRgE0VR9aABkWeuWmWo+kOKmA
Esh+Kfq8Q/OSu9e/9p8h1uefuolF5NoAO3kMWJ7RPy+54tholPI0UNIf4JIUyLow//5Z2MbP6Hxu
uyLDM2xgVqaj/Ez3HNRPDruZ30av9Med8mMRRPgCdVblzaRZL7Gi4n2jgfbK2vdhFiphHak76uWC
462a86fD+fe7QTT52Y5pxZRgaQJirjJT3ovW2ldK8UMxxnu7L4LrX+1CU+f8JlVZ/SyrpizXJobI
q2rgsaEyXxawMESrgaZoVnvXxV03baq8sTzphFxjQpDiGWDZ1G4GERHa9TeJvX2fT0MNzpaK4Oas
zOuNo535TSpoEYiOsLEusVxSiUGGZ8PwlwVwcO/X70j4STaGBcvq4kqpS/J73lB1tV13AH7UkY9N
+J/PG37++hv7UjLOF7XpMO9qAYSg3ZRLVOmiXVUXJrE/S9mYhn5Ktamd8dVnd/Bkn/jNUQ/qMH1u
MyfxMrf5Nfmlnz6yHbtB0wB8MfR7IjClIs3YWIzWyDMjRQHEU20fUzWOzV960gjUW/Bwf1uQswBk
spY47gZkGYRUGF1L/NH4lVVfYrURWAiBAURL9LOiT3OjWoDlaxiRHryEO+tMuxVxH7HiCSxRCLnd
LNBGVxZM84tOuDEXnORg/zPg9GzSA1KJhXl5ba58UX47GoLukuCT/U42zm6TW1KKAUGK+Ro9xoRm
7nQEHgyDp9ffmyC835a/qnmmYDOEZpCQ7lazroUkENPmXr65j1h789RA4hKX6vqqAQttphZAz3fZ
eFfTxr9+HJGczWOr9aGdcsqI15S32fxcAwDE+F0zEkH4c9kOfpxn86DGrOUKHpTmJdr3RHtKpJ/X
zyH4/9bG22IMGjg4NVa9Ot/R9E68pEFwUdumQZfz2iIdYgis8fbkb+Pz9J09drvOsd7nN8yL7qrv
ieEK4Seri/vDucPzKaqN2Wj7d8h3ptWgtzUNXUYUgRTZCjGggGFUhzjZ8L8p8v+jwHvxKs9Ebh6t
OcoYgSlkRJEnzAnm0dqmNW/igDyWL+a+CkzmxAIDdfHtnolcb+HslBhFHceuxeXqPErigwFcrHCt
7MWHeyZjPfaZjJQZ+iwVBTRQOpXVMzciQ/0h0aPUfhutd25NAo2/XN04E7ge+kwgtxIlKxOoZKHe
NvFBln0r35XZPW136I9m2i/gkWVMUeMnTd2X/+I5nMletflMtr7YpCraFrktS4KGp7skFhVJL3A4
wE9jDBZlWGzE+WMFwWgPbcEp9ETa8QgUO2CW4kH2jJJK1Hp1RBDqkocKLOzC0sdlDf1H8rb+l2U4
HAF3M9zZ6KNCFcR39LRSyK1lI3Zve6JgXiRw6z/LaqASltZhXhOr4kDSRbtY4Fcu13M+rnObxw+k
nAs+EdSNsBI9WLwxVA4z81bmCOW+jRoXM7tE+PJEJ9u8PJR0+rKoYP+BcIxBZy9imb/8sj8+1ebV
ZVrfLIuCpL6uAJS13XLywegoMB+iQ2xeGmqvk57LGBVUsqOefEnYz+uv6f94yh+n2Dyndi5nJnFD
w36I9Aa03zsWxE/Ey5018WFfycN1eaJL2zj/wWgsTtaSxLBgUDxRd1KC+b3GFAS5omvb+P7ZqOPK
NlBB7NKHkbzL/zlf7CcDYW98fjwttbLoKLaaBWjXB3AgA7uel7p//bYueuZ/Ho62TbQb3ZQzY4KY
CrzwoMMg9KdhvJD5/e/EbGyAuXBj5PIEYz3TQ6dLD5MNQuvRep7MWog5WZ/dn27/3wqnbfNsPSuV
CfMi0OhbY29g+sHB+kjyNLkrSzefMB/oiqCLlwsWZ/e4MQVYnqqr3ZKviSTdabthp4cWmshNKKK5
+g1Funa6jVFI2VjbqYqkWM8C47mMiM8C5Fl+4fZBFYH0owBQavAVH50IVxVyOF3X+z+AoT1G5Hqp
w/PqOt0Z43dZEbzfy3Xss6vc2Ita76ul7qCS5H7wVnQGfQZNxuKucWLuToJS0+XI5kNZNuZCpeaU
dRzRE4vWTR7dDrONEbJ/gbm4bpWwPelzTMGsmU6NWsMqGbe28pwVRyYM0gSWVttCKlGWTCUMla8d
AHU/eYVP952TRhXwupmHKVqB5xB9qW0OTlO5AwQIlh3JL0DCrbvsmt27HGh+GoiKCqLDbdPwQVGw
fb2GWgzB9Db7hQ8OTr846V/1/RD+P+pngi/2+/BnUSDFJHOP8jZyFuVpzEJA2Z1pvP8rs/j7zGcy
FpVNFNVcNIXmG2UKsWKyAMtbKtC9VYWvWAxlYzGqqowTNUbWnQOvBdxwSx+zGZOpALoMooaKInhP
W7itBYKQ2aphnqwTxza3u/FmfE4CLLy6JT/+ZYHzPQ/ZoTtBIQXOTGCbfldyzq5zHKhegNIfzRaw
RxUPpfx2/XOJLnJjK4auTyytxqg1m8YnIPIPoI3wUsqChlhOnQjBSSIV3BiNqrPqpqhQYm39Bqsm
wIVz+k2sDf7ULsTsM/p6xl9e4Sbs0C1qsiyBOTSqG6l6pYPA3BLBN9oibU0QAJYm9st587Tc8MXq
XYxJQy1VkBKVA+ZjcrxqsDSNyXTDreK+bEzJWar6eejlB63Jby3WgUKlPIK4BOPW4IkzHybSYoKv
xJhkmzqtOd2YHI02fBddqU5sHjzwGnggNwmLNjlkzMKkbcXv00rTXLMHnFq57ZL2HeyBLtdBvzyB
7oIv4LEB54ckMZeOYHgck799KtvyxFBRZRkVPJUuUALijidj3/8a/RVlndyuK+ImP3/pXlruZLei
pyIyp1ssMJ7pkIE3RoXtXoI4xK6hvX2TuhhhxzrdeVe/Xn86gjjzd9367GmqY6rNRQ3XNC4TCMvu
Yik0psSLe0HRVPBk1I2tG7NKNufShjvXQU7Ut7s6TiIwWQg6E5e7hR9Birr+jrPzmATTZgNmn7GH
ePCgTy7zoClwE25+O7yq3HkfPezFCMuf7Wv2an/BNPj1CxUddBMldUkalzZLiLe2eIplfFYyOcrT
VmAPRN9tY/LquKN2PENNCrZL2DeJgo+hucFY3PXTiEIJdWPqzKzA3Fuv/SuUwIoZV3u1/c6hd5o/
H0Qp4m+Pd8Ujbreip1nJUm7DkK+MnUa4eOtSHesuDsCWgdq3m3rKF8EBBXZvuyFdlutsyUpQ7g14
baVXn8Be6FmlC677IN/xEAoyMIGOXJaJNaQr9ykxtjy1C5oGk4HJUk8awgxEimDIEYWAl3OtDxGb
79am4zwsDDZMTo1gGkk4EHVnsPqxGN5Kw/aUGpTpUguepDlS6tnBXi+sYRA9hssfFEG8rWJJF4CN
m/yyr4E+LeY1ZwAjbx7Q++zEd41vOJrbrHuAb0Qr8y7HOWBnN4gFAgXsb/xsAFijowMFEJZXJ/Pz
sPQBGNsxjteCbkBV/LHqA5IBhbawk9JVkQX+st7UfD7MgTyCNsrAeIlh3oLw55SBo4EmfXhd4S7a
h7Pft/kwdluYyhwjfOWF+pg3YOFSejdTu93fidnEC30MQBg8LdJB7WhOmITGJaRMhP+4qMj/HEbf
VikGXhrSsKAi2zQYrQp7IjI/IgEb/clI0Y3JADDdusM0xrBjAPDgofHlQNoXSJ1QPBTt1bjsgc8O
pX7WoFqu6w44YyTyt3HirquryV0Fji1v3bZIg+JRVDoQHXJToyBSugzWWtdOmpOcvGTTy3VdEP3/
9e9nPnFeaJuVq1UdasPth7eRNwKDdtEbnV3ZxutOy9hncofPZCtYOcVBdls6PcA4Cegsr59lfb5/
eIgzSRv3Cg5kfegk3NWcP+bxl9LqHVV7ILqfF3pwXdT1l6pvF7LTtq8yQ4LtkkriYLh9l9PGSzDD
/ndiNgZhlKelGowRJbi098qGHup48KdeODm8qu21m9tYhI4WlUQtJC11g1UqqEH4zS49gpvHg18V
kntfLrx9fKhtDcLOwUZfFYBVgFbn5l+jXnXU7MX7CQS6t60/LKkyz0WMCo5mj/t8BJOaynfGPLq9
wQVlgcuwlLNDbUyDXdfSkM/QvlJz47AHC7YcYRBmxhJWHoqAQpdjrzNpG7vQx/FgVQXICNcyDpaA
ustBcjtnXbnKQz26roaia9wYCVTNE4VO6AZ1ViTTR9Lu1t2gJhetzBAYo20dItf1TNIzvCptOhjp
QaYClyF4tdtag6Gmqa2aMHZmvB8VMCfyYBYtdxedYRNjcLME1SSiYs9OH1amklHwLUT/f2MSqDWb
Ns2RP6SD6VITY8tNJzBulyOzM+XamIPR1CRMaeAMaw2j8KfdCkey/bh0Op8EbA+OLrkQuAmB8d7W
GAZOC3ADgeVyLn7Zq/O+SSlokVYY7Lfr2nxZCzAQJ4Nlk1jbeRpMx6d2i9E7T6veSpS5pm9q9Xpd
xGVIF/mQsb6oM7dqlKwcuLkC/cs2IA1If/sB5DelY1Kz9tJEOfAFWz7AAJa0qZ9bMSqW7A0sb5lj
Sfoh5iqYkSSXdXUAujpU0BtE64budnbpStkY2gtoVAW/eUWM/OkEPn7zRnO1hI1WocEJIPlGbQF0
MYF1V2L5ieRz37gFPa8LMpzb+sCO/GQ/XZd+Wa0/hG/UeoQf5aqNtKdNotEMB/b+d/9/o9LdJMVD
3gPKH4OrCVQgUVamojLZ9fvbjloUPJ9LpqyVfDtKyU0xv1w/gkBvt3sWMgUM/hlFpbSUgwVk3VYc
TppouchlU//Pd9gOWegLAYlIjtzQHB41vXXUSg6KYV+CA+vvTrNxYLOJuUqQtgP8bpIT6C33Wqvs
+lQVfJT1u/6h1LqCbV+mbmG6ZytGq5ieyWt52U/Aik7nfZeYfj79mpfhoaH1bmTD9//iZGciV1U/
e/ugM0bJYIZ9iZfbhlUeSI2VpHf/TsiqLGdCaCKjj6OgxsM6kAcfOzmqmOBJXlSFs3NsbNgcYxUY
Q83RY2hBkHxvdNjIAGpvJtDry0nVmaCN4ZFVLOVSc2CsW3/G9qH+VP3kO+Jov9CLdfOwF1UeLj6k
M3kbW4PdTmTGblKUWObOjWtgXsfpVGUipKFIzMbkpBjxZ+AWQ7RRg0MUbDxmx8Iylry/0oTtktoh
rcfOaBHj1suOg/c0mb5pnQBqKlAFsk21sY+plkqYtlx7kKtDDi7mTp3cHsyrf3cYdaPW/WiPNcb8
wdJ0BDNnS9EjECz1vYwN/vj8ZGMS8oyxFKvN1w7Nv2hKYg976w+m33srUwkF1YR4KfjlmOpM6sYq
mOAOBWce8K2tHwPWWIVWlLkZekPYkhDB5/4PaV+yHDfOdPtEjOBMYsuZVVJpsmzLG4ZHzvPMp78H
6v+zaIi3EO1edC+siEoCyEwkcjjnFPMQBg4jqp1ExkVI2qQAqDRRHNOYXXALfFPl9b4VUJkBbmBf
6hyPxDNjlfEXQj2mS1Egep+35muSk4BEkjOC0EOMtVNHmlv0RQEFUNBfkOXCP2YPBtot4SH96zrE
/RDGn4yFSqJBwF2v3+q+iOal2tY/YExQsUvsM29GgB7clRtGZbwJin1FIzawDUW6H/qbzeQ8Wni2
x7gRRei7SM9xnUhACke4LwdT+bRGf1UcedMWFvYtHRSwLE94kwP07VH/WHnTWbJau7QNG2id58ky
7z5Jrhyc+08NODQ5dyZnEzXGwRjgio2Aeo6SxeBFotdonBIT7/cZv9KUNXCNge4AhM+LYXwYt/92
SGyTPFB51TSjDWyUySaOQUUEFgnQOoAXoeF0BvDUW2M8SYYOQ6DxoEP61ZNUzhYA73GyR6f+oLgL
8tJO+em6RfF2j/EkUSTlpprBk6C7LZgE0zfGv2qX36kf4zzWMgO0EhiTQFOWnkyCSYNtca+vgnMf
s5UVIZmVTl9xH5cJYGx/JLI/L9+vizjObO2WwTgDIAUX6URydFJUP4TcNoTPQ/zSCydJvYuy51X7
MoPSgCOT6u4VB6QxDkKtDDk1B+qAUNZcUBbbzuYrQSZmhjxePpqnfSwdoEa6xiQidlEbo5e02wIS
i4FSNTZYkB9GoXfl5GMv/ZRrlMS1Egwo2fc8ln5cXzNHIdnSkbjFSrzqGO/ZjM7Os0dx0Hm7yhPB
eIxlQ4vlPLzmKFNQ9UUv8g9ZgJlll+QsWgB5yBy15wnlqKjOhCYyfeDVFdwUsDdvKgf16djSHsX7
9rOBxkAEwz/Ni8mTyrlgdLoTu6cEaAWAW4j5WEdLBLcGlHzd6Ze5K4OxnjjnxtUexpNU9TglaGCg
HQyivdz0dmsvlvRo+KALAkYct8WTEwPpjFsZNH3YNAr6IJcZSg5DHawzGEJA7KGWwJhfYaLi5ABt
4tyPwNwOxYdSNANRasArpAdrhBb0jPA2gadaTHyiViPevQMuu44g294A0M38oM4gWR6d8QZjpvYs
WtvLdYuhTuCKk2DRLyg2qDAZiCJor+v/QBoAxeNfF8NTYMYXDW0N/oUK9+BWl0GUFp97RXd7oeFc
55zVsKmWSGjFuG+QXlP9Iez9AZ27qvefV8NmXAzgRE4LbSfc8i8SLtkx8bPq8fqOcayPTbhg0CQz
BwMjMXrh9yWxayNxCDnLcGzXBR1rnaobsqHIks5OTWPCCbRZeqk6c6Z8z8nmAVSYc/2px8f/JoNx
mr2RRpGYoQZSp1OYmqUXxc2pTbSTPmLMs119pU4dw0SrBlhkVsy9y0JkqwZx1Xz+WmqYA8H4Yhop
n9Cj4IEVFoSlCEBr8Zfayuehap+jdLOjugBhHbioavPbZHaprWyit4zaE7x0pZ5FoXNBjW3Fo3HX
z9s9mB8eChD2GOBj28gr+YFfd2qoEEwZqmoZmIPKsQKFXvPvre1tHxg/Tpu987HFmzxf+sEaAB29
dTcEtFnjBNaIonKrXrFAuIJmOOBHrYm3Avp/AMeFpkgAre7BFZLYaw7+sapyhjkGjegStgXywOBm
kaMtgA/xSWMCcNs8ga8lFCtwyFbpTTkkN5jDAleiebvlubd0itt1aBTrcZfMol3NgntdrY7HeLS3
tVK9210frVnHmKlE+NG79VeMYzuFE7vSo2qBC8CWwWorBrxeIN72MrdIagrSVE9I6unmU1d/zktQ
5NUfe9GT1SCXFc6tzDMc5g7BJNiM5lhIW9SbZtRByiJzTPO4drjbQ+ZGSGIDFdEN9754mpEBk9DS
jpvJBwj8LS+AO/Y3b8fFRKgANVcr9BThpVKtoIgbgD0f6h2YQDj1UJ4rYG4CQQM9g1IjflqThyKF
2dWg/eDd7xwhbCE5NWqSmAPgc9Q2s3JQlCv6ZEVg67iu4xwNYMvIE0nnVqcaUJf3Sg74q4/Xf5+3
DMZtZmYFFOQRlzPI6oDV6Y6zDqaAD9eFcA7+NTTb2akwmxkILSGENN233lB/Gqg8zXH92EgqJ8XG
Ww/jEqp+mkWwCeK9WH9ItUu93Zt1cH01PBH077vVkBxCigwPrTa5LUdwtCyOzm1dOS7jvdklWzAG
hEUBLiA8fDvHfJAvo0u7DjOwn4Ob5UmwJ4ANt6+JJWifF11Kj4S8pl9q+leuEhZVU2/bUWiA6u5M
KaagFxe0SeAjBj1a/9B3i/PfdpVxDt3a/F93s2Z81ZPTLH6UW45uHKsh+u9MQ9QI0Rm/EG0DOr8H
XI1mHrQpuInGr0bujsLfJRR+y2FDxFEZQUMpIhQpt94ehxNggjhe+/AW0kH6AGdKTKCeMiqYpno1
10gzxtH9qng1pa7Nv7fx9xk9dWrDO5vDjduJY84GONBdnaUIFE1D8eu4tsd28UCmaLWgP76uBsf3
ERokTdSUUTljmQRAF1OlwvJ6p2ufVTQAgG7ycx0OduLymmwPDXknii57Z8gyRiVqHXVnp+9yDDP6
m/lkzJyU2aEN7WQwJ9WCd3WJRLxwxXGzl/nHgpHt6ktZfV7Hn5ydo676nbnuRDGnBBa3rW9H3OS0
KbF0E6/W7H9GaEAwBxJLzknxVsZY01ZLqlHUEFeJ95NxWucJvIn3DYpNzThxbsFjBfytFOxlOyBK
6TIJuyhhjr9LG1BpgZL5lyY1HEGHr7u3PWSvWw1sNJVIU0xZmGIuU3DTkI739ZyU93EyYieHuXZV
kHtJ8YZ3+AQssEWb/SVPHsG1Cbryvg5kkPE1tWY1s/AlakEKFxFLFpsfNVArOAs+ThvuvkT50wjA
bbqoNRwW4r/ohNR7kIazE1nymbfmw0hmJ4i5mXtjzkEZD32pAZsFEqgHKUo4tcJjt/imJszNHDdg
wp46nN5a/AKQBwgHc6uSQVqMWxPdKyjpXTc5jgNh7+ilkc0iJqgerwvIpDMbDMBmz+ki4Kk+40DE
vp1ilZYlNfVG7kyLGPeG9JFIPI3kHQ/jPSpJk1GYhN+VnuLLFGpB5kyBsVnLwz+1SWO2ym/Xt++4
k3CnEowLkRKzIzX19RMmmjCw5pPHKgAxm4/X+6PC2chjm8PogSYjA0Eh3P7UdCQaVw2z/hRrpf0K
pkw7cVTQfOOxuIaDD6yJkLO8wy3dCWSMfChidZLnV4FS2LvmCTwRDmpbF/Vuc6XbxOUFbIe6shPI
2PIydN2mUNrzMgWV8i0YMRtwk6omJ446fnfv5DCmnCtmIxeNghzDL92XnOkuPaHPoHgdus6f6AwF
Ui3O9d08tLWdTMa2wUuIDrUJ6dutMu06NYHVkITDvHLu6+P4YyeHDQowNjwbtERP83uFl9+WtnIb
3dHeVtBXXl/Ta2fhuyt7J4wx7kzFpZbN2EiaGu3tGmyx1hboGMufnbF3KfbaGpCb7EZ3gbPl/3u8
d4BG7MQzNg+6hjoetlV2cik0B9EuiY/7m3Nwr8+Ea4tkrDxdzFFfKXbN+lCFMhCdciwVrHBINWGZ
lIrm/whpOPbHsQa2rNxUWlKlJsWVS0pfntIbEIUG5kgugOb+cP0gOcrJ1pBHaexHEVz0Dvja7Nk8
V5pod7zm0cPb7e20NMadgCO8VZQSfVd6dFHrG5BV09en0tyDYNBCk/n1JVEbvnJqbFk504RNl2Fw
zqJ/i2qPTF//2+9T+bvgG3BNpSCYC21VK10xaU6L0nMq47xTYVxGqaYKiE5F5OpqyY2m0u6zJpiS
lBMIH4dQu4NhXAZBzgS8eaiKL/lz3wgWGEPB3AFqeZDKDXIox6s9zv9xbYznIKOWGVOB9EAlfBmN
yTJkxQf3N8dB8WxXYzzEFINfNa9nChFRhfEZg4i+ft+cARuClpbOB7mHSwfLeVcnT/kYl7FNul7W
C5x9BN7G2AVd5nXlO26JejsytpQMNNySAIyCennFo30MuZv+1NzFFvzulLn6Y/7pukTOitiysZlo
GWhRsZGdmFlq+zBOvFoq7zLRGf8gblqua81rnW0Il8+g1bCA1jVb5HEAZwgAXuzBpaBduUPQgmzp
nMLYMUbZbk+Z6IOIxYwpwhUviR4kwHF6W6mGVy9daulFZwuYVAKnvSvHSzhF4027lV6WPNRV8kMi
63eibKe1FZxt7MIO8x4cG+XcBWyhWUhbvS8qZGtTyU+NxUZDhrXUHwGKz7EYand/uk0iowkDU566
Toj6ynawc2tlP6gbEfCckjTwkqphayzuYiqeOAEMtJ3861r13sNRaRqRDF0F9Q2rVeOokM6gqE8j
uQcZaq6klmC412W819w/ZTBqBYwEogtSrzoTStaxWT30XIIEnoh3mqNEYP2dVacRPsh57MhAd7i+
iONjedso+gW7Y0m0QmkEqQaoXPpJacAaAZLo6LSm52iYOap2EB3/uWHMtaMMdQQIVmAR9m7/EYTw
Xm0TO/MEIDSI31WPvm14mSzqD99rHYYMFXAf6cCv/HN52bDVsUJFFsbPbonciTzJ3WKlQyBUL0sL
5nhet+x7g6KL/C2RnU8vimosk1VTHUH7ZoCDOI6hhOCoBcJpcP3o3oc9f0pinm1dtZCimyTVWUeg
E+WilYnftSzsWl8rQgNjaNfFHZvU28IYdRc3MS51BZqilS/tfEuyE3Dx/5sIRt1NcDULxbSocHan
JL2rh0AaOc8Y3ioYfS/mZFNUtMo5kmqvU2brgi3JvDHrg1v0z6NhNH2eCqB75TiawaHYkJIVy95m
fjCAUaDYky8GGioGvMLbQbj1p1Qm3NLnbpbzFNsXqy+lmI3urJnhRGa3TYvOAhqxLc+r1aptY4nN
xsuT0PN/Z2qybJhgNpPUd4P8nZ7Lwgp4EuQsNg9ZBN/IbPXD6iUAZSAvE+8+OXSNO3FMAJYuZUqG
FgA7an6Kosdk+RtF2f0+4zmIkdd9meSqU+ehpiqWQpAD501HH6Af4Mh+S3k3kL8Sc9YzFP6c296l
r+olWKzcnk5qGD9oj5O9uArQ2mLUB6383+Pd/imb8R+pno/GkEaqk80eWb9J5k1RPv6FQe+Wx/iM
qcOs9FzhiszVD8Nys0SflpE3I3cQiv+5DsZr6LFSoScIPe2qH50Kr3yuBisBNKaeoZUDT+kNaIW1
09zWVZg37vUFHmTq/hTO+JN4UaM5os1Vk6d9NnB+kxXfGA8SJCYul6PyutJrbA2oEzatF9CMSLvU
upB2qclh9UkDPodpRZZ6Hr9xsekO77PdETJOpVTjdNFoW1cWap5YWMSLT5FXWBSdrvfQ3uGk3nzm
lZJ5C6Vhyy4smcGROAvUmUgkVLZbbeE84o9jkd2yGPeh1ZnY1SaepuMrzm3l1HaE3k6EBn7vUEBV
4YU3sc1bE+NROhA0SlMMPY3zoBDOcc65PY8NQaH1W1UX9XfFT2MrjFnOgNmk3K0fm9c8XQ9KTgPP
G9GJAuNhdQo3df5qXTuxzFYC4b43m6iGHzGDbrlR/n2lECaGB4NI/6e+K3wqUp+KeopkeLZdWvLY
rE/pAOSF9iIXBWcLD6PhnShG2ddB0QdpgNql/Winya9l/JhGt5HwtR14SXf6U++uy50oRsNbQVS6
kaR09kjxpMRCRZyCBWSgK+x8IUT6wM4sIeSBSPNWyByWos/yIAKy0FHTUKpPRAuAp4SQ/4Ms8jg0
DkOt3QoZfZeaJamaCW+wLROttHs2hNGRzI/XHfChUb0JYQugKiBOEWxhhCtTEkeIFrvb6vC6iIP8
AVVA3QT2k2gqIssVL85Cny/l9L9orkIHoZW3VheId4uL7K03OrNTwws2QCEHmh4vRfL6SnmvK28f
QDdh5w0LtTSWpEfCVrM2sBNZaOU9RyfZ15DLGP3tGzpfzsqpchO3ur2IdxJSUBL4yuSb4guSUCBh
u74hx5febkOY8DYZ26rUK/Re0Y7xNJh/Uo7v+EMWpM585kk7VqO3xTM2mbV4oCKsRe1GvMNJW8NS
Wh2AIq6viSeFMcexBJN4kaK6UaLfvtqsKPJJ/XxdxqHJa6JsAJxRRojMBFwFEfq4qxFSFigsqLdr
9stM0Uqr81wL/Z136qKDlkhDDlfXXjuCd+qybuM06y1eH7Ea20tRO2p2k3SWNlLS5FYNptmX0Wdr
Jh+ur+/QFndymZOSo3UQlERUkblGq/4D8Ic5h3QsQBVlCXuoErZdTq96bVMmRKw62m7HRXSrIeck
616BDd9v3psMxta2vE8UNUVHRV3FXpovj8OAoaS2uEdrs4sLwhWm9mYdhpcZfdSWUOnPmSCdMZ/v
5hm6NtfaG3TNHXTAFoK6XO4Lt2oKqywSEJ2W1rBqvjaYBWdjjh+cuqFSOmTAGbDEIOvaiTG4WuGM
TtpnmlqJkOP8pj+tTk1hsLzKH3nPh+MQaieTCe7jps1zkZaNgR0KqoA2t2I39Y0HMSQPQBsMxkA4
8/I5x65nJ5QJ9scaVJ3NDNczeeoJLKdu7i+Pi616g68/coPfQ6+wk8YoQzt3BlGRIntlgQJ7HcIp
OJ9zldj604QbOnciJMT11bluSK+goe+V8O046XftLFg0ki2uZ8jtHOAqgol+AggfOCbQxT2cq2Bw
k4BieG8vWRhjgFZwuLmEQ1MzRJMAXARs5yxJOSZtqjWp8QWxafe/uhCgqpklYhpG/5zfzDfoID/z
uqBpPPBu0W8i2bIkybVlngUc7T/Q75TUqA/FgCfm8EwNVZEJKGdF8TWK3u1tCqZbktBOpjIPauN+
EO5TjdNucxhk7UQwQZYIoBmx1FUEJdGdkACh3M8UML1OdmfwkNwOmjcQnOxkMVHWKhvaIlawwuym
Arbxhgdo68weffSitsBVDM7uvcZKu91bEzGRk2hBhBxdlOis1Zci491f1IbfK8LvE3rFjN3J2Ept
7siINzVFFcXD04ONo3uTltbcDny8qCRy7O1Q9UwJtIWA9wQqCeNV2sLoJXWDRNVPH2U3hVcpiWWe
KBK75kYnKSj9DiZoYKSp88dPJKg92L7bOcKp8yN3+3H9gw6tb/c99O+7HdDShABrHDqqtpc6czWD
s8W89TL+JULHmbhFFKw/6U6A+niS89JdywXzK6kFdLawmAtbMXltFccZyt26mAgBRMFipGFwA8kE
8ePoT8F0Mk7Nw1+q6U4QE8717TKUGKjAApezmH7c8kCYHq6f0UFZD5a3k8FY+TKsRp5MYK1ZItDM
V9G5keWLkJpfMbqJcsoUznMaphnaw7s5sae2DJVm8DShC2V5+tBJ6TlrB08nwi1K5CHn4w5taPdx
jFvQG6FPjAQ7Lc5NBkTc9ly04jexF+60XPbzdnajtHKzwnQnubISY/nU1p1TbTGv55t35mxFecCY
zqyUyLirvubNt4nzffa6S+e3nAT0odN9WzFb8jPwRBpjhT5KshBw4HY84q2QyugL9LL25/Xt5cli
Qp86G+VKjDBIA7BaWylb28C8KEa6BqW2Sv3fUzT+oWjsBLIZk3heU3iDTNm8dPwymqAop6dacoJf
nkqz1eByAH9hLdKk+sN2R/GcJau6o6Prhi3+H1hHZ+Ex7/FmVDkOicV/azICJFIZ8D80y9j7eqhh
0EoMeH2AB01sf24l44AmzOUp84AUmewbn/MgPlVnStglfsCS7Os6coBpQ2WpuoIRXhGlb+a5t0SF
Dh52tHclINYECADJ7fq5tFMb4Po0w4hSv5egS4RHPXAcmO8EM9o5E9KAcAOWkM1ygHzInd7kXtWo
/pwNv6p8ex433R7U6jlJcjSNp7agd6em6yyBbHaZVRxfdPjs3X0Oc7mWY90u0ohnoaYHY3FfjT/M
IcgEzpV5XErZiWHuTJm0s2CU8Hi0c0V1ybfkKb1Nngz0rlC+IngDEhoOvbUTl5ejOL6v346auU9p
w/qKeUEctYY+xSq1Mt679DDuIpImElE30arLXGiR2mWN+Zo8njo7kYybYhos/AsntXO4kJ0Y5k7b
ClHdespfOiueUp1jHjv48TIAo66JKoibWbh/QHsPsyBBFzaCSaN7qb0Q6Yljd4e+hLzJYGx8awUg
vupIcZq3+UW1Ky+7B8mNr12G2Bq9Niw99BoAGDrxk5P+eF34oa7vZDPHlG+1Iq/iio43HYPMIgqt
Qpioo1VlHFfN20jmoCqzKwxKBuEomnqZ5M6pCdJ+asYLcsSjWHy3ICaOKAdSg7ASdRJK2pue01MT
0KbU7pbrmg8jljdJbONE1oIaO6aANh18JX3Zx62V+wOi/s0d/OynxImBj1X9t5oojHuWoyGL8hgv
mT66l5fVndTMua4Mx2+z3ZIYR9y2+dSqPdrOwZsKZhLKm5rb4DnucOXIwJSouPxpx/pnKpixk5D/
I4yvndWpKyYN/S6yrp5UpbM7DTLVJrebouKlKY6TMRiz+580usW7ZwoZ66pZJ9ymC8YUAIfubWgn
vUe15EZyk1Ofcp7Vx4n4nTzGzcL594KK/g1a/tRCmhtJ7PqCvQWaGCi5G0x1KSea7vr7ty8mJNDB
RsA2StgIs520oiUU1a+oSltN9Oe+7u/mEkwXHL05Ci/3ghi9Sdd2k0iCggO4n5B6GkL9lACVJXLW
+yn4Xt8oNjh9nnkx2JFL2UtldCeWAMeiZB0eZ4UJlniMF1Yf9JzjUHhCGJWRuj6u1Qz+hMhob+/V
C0J2ezD//VAEocMsv4+K0ZS+bXulymAHen3uptRqO1eJOL7+yIHsZTD3TJuSctYEghJyfNtMXlVy
atS8rWLuknQZSINeHYCDIFG1iFaBkH/kduXxVsFcJIm5CMaqYdKiMr6D5fm0DOpfPMxQFUCfC9HR
iMf24CVrZIIzg3oJlAKLFki/lhKHeeZtAifSPIx8ddHUTeQtQX7FkomsnSCb5oB+EzqlmGLSc3wu
ffFe8WkEqJ6TU3E7xxxrPT6mN5nMBk4ozEVANwS8WP0kgG9K+ISBnP8og7mFC1Io9VTCNFdZtGv5
i2ISt6w4sd/1hRgsOQjC59acZtjMkrglygVx62zcmYBDIXgLySjf4FnEPvSAm1JWWoPdKrqHfg4E
6SHh4Qoees+dCMYu06SK9GbZVGQzNq9UzMkqdM2LzNidFPD/TgaPZPvQhHYCGUOtASgL1pMNQZ+0
WmIEkpoP1y8EngBGxbZSGQv0GCEduGWnNMcY4MRr4jgKHNAf+/tcGA1Tc800I/hjR41vtaaydVkC
K2koppl3fS2vIT6b3d1JYkEADNDFlXIygOz5STgPjn6qT6C2OCdejj7gtbbmC2BxbKj6Zx2w9sTB
1K8PAsQTj8Cbs6kskFStzJOSR1hxMcAZ3ZTN37jvtx1lQaRWRW5qQqENu/q2FDVLmINaKuzru0lP
/tpmMnf2RNBB0pqwWWX51Eg3kvElKz5p6V02PArgdLkujKMjBt3RXbiXzHq6kBF3dzdfVm21tvGX
kfzsotq5Lod3MtSH7OQYaYt0PL34gLJhTUnjg62GcziHoeteCxknscnbvDQED91/OnRpZa07jx7N
y6DjjHMvHTs9DYAxpomHLwt4nhnVqOUxnF4qXDLhXK9n899TnCPgkd5EMGejJmolDSXWk2zGbbop
djJsKJQUT9eP5lgF3sQwRxOjLdZA/RqANelNuoQEsS+lg5Se/5sY5nR0kLUXqGnBNtNnoz31kgyK
1Xux8f9GjImOORPuzWTh13ogdyTboiAzNen2OngmqO636mejcZ6ah515uvQmSP5TowtB3szNfC1t
6qf1cXC6EGBPduLJYV6DnpLCSolWxSe5po/Y9/7hTTDjH1Q9zluS0Pegv3ltgF42MAm19hCkaArE
aulzlLLhdMiF0JwI75FNr41r8hm1VMS8xMwPNH/yunD0Sz8NZa/g4j0fG9jbMhm1rMpOVuIIy4zL
zGry2pnM2VLXjeNtjx3TmxhGLedWqDEwAu1fxtVOMDTbVQpHJQ/LJXtVYYIJY5uGpJpfM+FDCBI8
h7gzElYZd88Orw5ZRpkVHAwG3rR/6mSfSRgWp0CKlQT8pMUrum9k/NmmsIILGIA5d8fh1r1JY2/9
bTEyQBqgCiSnQFW/qSZO8HqYawFI6f+Ww17nvWZolUA1fT5tgHnp/RJUcy9pSOeKJMHio8cf6pxM
FJFSyiiE7cWuZADsUYg4RyybhymWHxbSu4BT47jCQwvaiWF0Th/TAWShCJfkFgXDuLxUGY5Mzj2x
i8I0Lu18WCxhEYPrrvH4KbWTy+jh1AhitgDT16lu2q/AjH/Wake/6fB2Qw1cPVe6LWdwG7w0IG9X
mVBXHJc2a8kMgoYmKGpMrSQ/jY6TRzqUAZ1XRUNT0QPOOEXMV2tRluLhPqXRKWkWjMY0N5DMmUQ+
NuWdHMb5leo0KmWKjGYWoi36PADBg5woBAQvc3N4K+8E0QXvAiZlIbVQ9isQdXXNGvDWSXOAXYWD
wCvgH1rxThCjjEm9JWaC4TdnaNKwVuoPfVXygP2oYr27MnYyGMVTenMqtxFxeWbeJYJPRhVl1clS
O/RZ1X/j0BVk8mRDlNAMxPjACOxAePCmyG6rDyYYVZTq63UzOl7MbwGvKrI7GY3Eei32aE+extZb
zM4nyXhv6i1I73BalcIlw6SRxPvdexPIZLWXOJVrUsBsWxBpbE7lkUtz7h2KHBN7PMzPw5qbroK6
Ff8RdCExipekRDJnCV5ds9BQcLu6up1VlnbOHDgKoKqeTC9+qTEh0gbiN8Kxr0MzVglBFkFWVInt
BhXJhrBukwC2kqjBsKihWOZoxFS960d4/FTYyWHMOBeMejErPHsGR7STFwoBXgJiUPSAQTJYPAd4
WDYGwpui6Rox6Lz0n8YsTFmebeXrYED/sfheYDKlO6OX99l4BS2TrZ6O6Notx+EfaqoG1Dx0kwEI
kG34y0s9Kzp9ovitwgcply+AVjoPY4+wdEJ/5Ub869t66Ere5LHdfkKxLV2n9ZBXNWEhC2d1q3gn
Rx35O2PYyWC2cl5InhMZMlB/aULkZwYLrfJWPln/1F9ih2d/hzq5k8gE+prYlooyIkIsdSergqQA
yHl4feOOI52dDOb6iit0fc8rpgGUu83TPCmgIz6Kv9kUdILfSnUAuImn5U4eo/9gbx3jCplVFNa7
ULcLz7DQEf3ajpokFrmQZ/Klukw+CVe/QicuPI1Tf7u+aJ62MI4GtcFUB2A06sap004P6/Tr+u9z
tF9jLjZTVKUiF3SAfJlBNf4qjcqe56eoeOjlmaOVvKXQT9ldCaKorHpbIVDtlwB49l3B2Sr6qdeU
nomg4mkYV/GViqTY3NSwRHDZj2PlmwqvA5yn7MztOXTtWC4NVtKsF6FxUoAsNCqnzs1ZDds9lhYZ
GiIEdFYs6Y2AvDTQ6oropuLSkB/em29Kztb2knEUBPTvUTwXVGrt1ge61SUNdbR7RjZvCIuzcSwg
idZ2SlyDEsmRFwd9g+Awr/+qzqajw8IEFiqR33U5b2DX6Uq4PhnjMvnyAeDcrmqaznWzOZw70Hdi
GGWLprjQKxMl0dn+xyMUA7rFekey09ShJe7I7UeOAR2WgXVd0XVVk0xQCDLOQKlUZc1pGVj1hbvN
6e6i++/yXQJ+lfqGuMJzHU7+fJYv0r36hZc1/v+s+E04Vdid+Zr6IEwzJcXUb0v6LvLBtoJcShXE
96AChRPklTIPH4AAIxMBlSRr+OU/Bc7qkGn1tKoOiU2rKDIXBa4gVoB53oLQuBo98KlCf3JOdHXo
pnZi6d936yyLeQIhG6BHki1xRrw5y0J1r2vPodPFPKeCEBIwLWyDHCLjctArON0qfRbib0TGy2j9
Io/nkZu5OZyooKC5/5PFXMxEb6q+nFWgV6AXLw6ohSd3yJAD6jCsPPBCz9Zg0U4xwAB5zYMsgSnK
5rWJHdr97iOYo0xXA/3nNJJsy/WlI+QeILsPcy0/XN/Xw6PbiWGObmp7VQfbAY6sU/xkAMZOk3Fq
utSu310yOxGMCa7wX/OK0NzJssYekwdVuZDiyQTkRF1bJP14fUGHl8BOGmNz05Z1aK+DNNwzwzmq
H2Sc35xZ16UcBlYGkJphZAZKyGyaXgKuW2w2KBwmSXafLdndms2Y0lNvxHa1pi4K1EJ+6vL0o76N
T1Hf6uiSkG1xVp6vf8jR+e2/gzk/MNsLmUj925ZWlqKW1sJDzDvyKXsJzPGZbRnlJIvQyWJm1pxE
zqZ+HihUf+dpSWptoJLkXeQ8kcwZNuCWz4ceVCfaulizIbhlRl5MBaC6LbGTRnkc5/aSqxIPJ+RQ
LgFAK3BaVRQu6N93fmwwInnGEwCaGsYBhfGV/DaUAx6I75FpY6jTQPIDgjCD96cYEcFDGhV41Ffd
SW1Vqza+DNGP63pxWEbYC2EUQygACltkMOymsKcXOu5TfqltKbYWDIWRh/EzmhvR4TqfuQWMo13c
S2YUZkrnGZnQV1i41e3uKaxAc25v9dnG+AMa9GRLeJmeEfefxW81x9cc2qVJDEXC6DVBtMEcoZID
7l8XUf4uwvbcuw0KCcOn+V5FF3XrNdwU5JG32YljczZVJSeZSHnCR10PJmN7GYfKTjLpoSdNyDnR
o7BzL4t5oZabFollhPD2n/hJC5bAcFuH+IVb/OR2pB9JI3jKANwUbk5h0zXZWkVzvCYUc2B1JeQx
wJ+ELPkrxap5kTiLO3Jje2mMxSeN1IyogqP2ZN7nwm3Gm3M+Mrn97zMPqWZK9DaK8dZuN7em9ETu
0nMyxYcp3L0MJr7tjWbDMBowDLKwvlReFCoP1MagD5z6xZHS7QUxOp4Y+qwPNQZ4VUWz862xJHLJ
yH0TJ5xb7vhUgIVm6roEf8U4KtUUkjqnyHhlc86XU7Zygo/DdBkR3wQwTkqpJTkmy+tYcHFPkeKj
APxQFlpRQePLm9A91AFJAjQIWstEkU2W5QZiumxEfnVpe18Cny0pt0+lNgQcOz3ctZ0caln7W0RV
NxETgugn/FKFoMP20y/dJ/FHnVqSW3upA3obbmPZYSYQXVK/F8cclWR28tLpEGo+ZyHN5iZ2+bAF
3Vl4zm8mIE9MP2Pvb3oV9kKZ42vSWFQB54IfH8ZAzAwLo1temWQuZ0ePIkjAM9LUEnVH7ANVnIHY
BIx4WpmWvPgMcOcPGOS24hNtA5pRksbQ+nNyO7wk/nXJx0f5JpgxaWEQN7WgVRkx+iiVP9ZSsq8L
ONRJWVJ0GeEGXqj07ztd0aqiLpBAwgtxvdOrr1oeiCOnoYAngnGtFV7kZiEgqBGNTyg/WltxHgre
VOzhsBRSB78XwjhYwCauUlfDknN0nUXyS76l9iijFmMUsyMAGAfZTk8SBbSkjadmqp6u7+PhQe3E
MweljYY+RIiunbQR0TbTv8QdeflvIhiv23RjWs8ginbKGbxtY+yWjeRcF3HsD9+WQeiExU4dEE0U
SyToaN4bHqvogaynoQ9b7SKtGL98SEY0YEQVRnl8Vedo+qGJ7SQzwYXU6vKqtiuem13naPBXy+dY
OA1VoGC4r+dx4RwfF4gBX2FHNDZPIW79Oq0bDFqLXgzdq3hEDPQs2Ccnkd9+n8rf7aPZ1+3/I+27
diTHsW2/SIAor1f5MOlNmRehrLz3+vq7mH2nUslQB2fqAP3SKCB2ktqO26xl1CYqWqNH+SUzn45F
tD6vl8o7BmO9SynVfaqB+2YFHWIrLY4wm+51leCJYKwXjchoWErks6rp992p5213/4vKGeiKYdqM
wIQ/XlUVy01bGzBcOtwmWBmWMiisWQM2B6Ton/7mNO/CmNBYC6NRym98b4t2oxgrCHX+d7Y/UzKl
dxFMIFyqVAceADoeDV4800NKeOw2u1U9vNxQIaLTHJLBOIKk1Bu9FdH9onk4pkfQ5YgdtN2wfRRa
2qn0efnergd/F8h6BYLVIAH9L5Q0FhBtxValumvz9fqX2c0pNzIYNTDbGB2wFflDXoW+UkvnsLir
8+9N9TcD0ACGJeJbRVZjlxOzVTfFnuJBSWgITd1Nztt2o5HmwvaBN4CRP7QnRXZtMFcnVSlCnERu
MXil6ladhlYoPkr6bddzrHP3y8BqdAOYdqrMrlDlQtVEWJ5HW1mQg0ytwO4GQpJaCK5/nP3oupHD
+LN6ybO07vE8Wo7Eq4Ec+aNDw7xHC4337tv1NxtJ9MQbz7mailACrRouTWrP4Ec7NCbhXBpPBOPS
ZhE7pfqEPsAa14GQC+c+5jWod5fTzc0xmHSkSc3FCA2TvNlo8kn0+zNauifpZ4ZFj8hHzeVQfMFS
HX81cVf9ANNqaChSowzPSJbMOB2mDkMVyk19Np+ioDgKLvih0ehY3ehA4YekNzgejors3upGLpMB
5WsiAe0MEw5gPHEkvNn/mT3QX0y/dLO7IeB19HY9xkYg4wbBB9KtI+K7k3Wyq1eLXY7Fs6gMr2ZG
vOuHu362C+Rb1einRBGRLii5bo3ygzjycP/3309/TqOy470ATCcoR6NAMBzzs3Jc3A7vpzkwDnTO
e/yNtVJ7CXjhcD/4bqQy8XDpV3GRevrRiupHBhrkXCE+BggfJ9BvN8AAa9LlXOTZoctHf8nIt1Dg
5TBvAf7CX27+BiZgtmbZi1GEBiNF0IltmQ7kfI+O+ZMGhrjTcDOf1uiNlohSEiloeih37d89HzZ/
BNWAjdtRsrjA/C8cXO+MTn+/otfSH3UfULwvvB7Zdb29wMXNAPyYpCh7OVn9o8kPWPqxZ4pkA8rp
61q7XxDaHIpxdFopJgrJMDUrgZiIItjIvuDTtOpvcOTNjSDG5+hhqmNtDnloo3wJi7Oag4weEFyh
wZtH4JoJ42XMdB0SE4zKAK8sD+WXzo+dBdypZ93tXRn9sOWUecNJ5E0E7+bzmwMyvmZRCFrU4dtM
fHhsfOVAqThq/gg8fV9dsQW2nNsWZdMROu2ZAjP5PMu2diwdiqVW+PPDGMSv5kPykxKArG7h8Om5
dqvXmw/5lgdszCAW1agWKxRUzEADAg6gpOzIn23Nku3e5sOOcPzqm3vaiNNiYcxA9YtKFTawo585
2H2umwDPubAVxDIxKw0I+nQeTlncKMiOpivdGc+TZ1jKXX2idGfNAXzqvnrQYyv/C3YuPAdQXUFX
B+kgVnAZx6L0mZg1ugxSKTCelao3FKI7xDxs792bRLsBfQ2iofHAKGiT6RrteaBQNIPB4V5uOen5
bqL5/vvsSPwAvy9XC7rBpDBh5eVNIaxHuRY5gXZfASkmtIaXpXQBC71WRtXEK3KzcMYUHDLNf6bg
gEKwOLBzFLN577U3MpcLm9uIZFzKOvVrObztY8wYCjJSAKJ08Q+zkFyA3R86Mj6FSWzNRXoqu+zb
oBbHpQWRcwqF0UvfNNfAEIabpmhEdCf178Wg3QFGyu5X/Vxk8UlS1q+tmXwpp/5l0NAgxSyh28t6
UOfqYybPh6QvfaIkxwzVlmVRDtctYP/DvV8ooxjiEhnaXCO6Fsox1x+E9CBzoU73vbIu4YsBfVFE
8/ujkudJ2iZmigcifZGKaHphtBZzp9FN6K2/I7jlKWgC3qt0d+ofU6d/pDLhTa6GMEtiJICLnx8o
pkOx+LQg27+mt7SGLxxw2+bz9fvcf31vpDKxbiiHqU1aSAWCv1863YuMlNBOb4nb+rpTudN3XsKw
bxS6CRhZgi7IJRbvWs0xWRBeYRTasXBhFMB0oNAc/xjFxKfnoInfhVFsRDKJYWbEg1pP6PWlgx36
ahBj+0r+OsNXouPjhZwX2e6bZSONSQGXpg/XgeqPNNvi/H1pzqnwWVw8Yfpy/evtWsNGEJPmNW0I
AEoUpJ2GfInSzFraQz9zNGR3adjcCGGsoc3lVV9EFLxpLknoiB5AGttTY9fPALp1tC90n010xpva
V36ITu/XdgTca946G1dtGPsIBxMbDyu+YeMavnpO3OiX4Yw2CB+gqmgC8aYmeJfLWAbgdbH/aqDo
2a3Hdn4cs9OgPVz/fvueBjtgmDAzVNVg2+vdQswwpH3aJLeEO8qQjeUpu7fCu9Zd7utXCsTWnHgT
l/SmLqwBPUhQFSCQE505Wa6kWZfTL0p6E4gDijc2klXRgWkQhVw/4W4g34hiohFoS5s1LSBqQvqF
cUuds0zM+30mHqR6Ow2ThOKhpp2i8jxLvAGIXc/xfgCDaSHMWlxVIUH9gQ6vZQEBvQnwHzCcWgPh
lbeAsG9rWIYxJMxUAPiesTVTV6eBGAA3LM+gAPTiJ9MmD8RKHSm1oPB4QCa27su2aAn3b4S2B/WL
YUfexNsE2lV+Wlc0RATAC7jvXuizuseWvtNGt4UQiDrmpTk52O6n24ig/77JlptuSTDcBdUoTaDR
nNBHu656e1U+WcRMN5ZGVQVkdIxumCGZjDbM/nFcgqXZFHKwOlQOln15snbUBLKALa+iWI60mDEp
QEJW2gQAlreyP8F+sRlZCZZG/nmgcqG4aQRhLPiDOMasdLObpcEEIdg0STXQ5DGZI7eWQfqgx4JT
bPbnJdTO2Bw4T+gMWcaSOXVSfBVjeXL+6pbfT87cMjCh5KlZEOxovQNFMg/81a272poXHw1eXWlH
LbfnfhtP3uqMaiyrOqMbkbfC0xQ3T10PxMoMFFvXT8WTwzxzDCXKemGB+kfRc9HVtiw8DS2PlG/H
AHAYHdgByPkUlNg/GkALAMvWBBu3k0TLQZfnLwbJv10/x74NEIXI+HkgLLPtqKwUUOZe8ABpEbzp
jth80s663wCVnlck3r0zomPMD90iU2H7OGKEmr6edDABgbhl87MH2JDK66vsrb3JMK//SGGbN5VQ
d7I6APBlsqPHydbPgPFFDhm50c1MqbsOk7Me4yADMDsvIdgrL2K/h0JAaiDSvIQ4misxN+qCbuPE
98iEAv0xt8BIcAYsq8Nd8NtRD8BVAEOQ7jgrF8gV+iqFaZG1MKzjgL7Y5FNyeO3nDGIyA7xuERc1
dSct+CCQccipNOZZ2yw4mPKbVMQWukdZfe6BnXpdKfcPBjUBO6guXUA/5NKaYWYTcpbqvlp84CJf
/33q/BjniEktBYUDuh+psVwfoVzPUquhBZsMS6BrsxXWU2elNQnMsfSqRX4EZNCP6zJ3z7SRyTww
enECOXAaQeYa6NlD1fnXf3/HuD6ciXlSyNGaRjOlxpDrG3EJ7XSU7DHkPc12NQDb+kDlQAJysZNb
N3IVm6FCHKV7RBJidKYV1UHJwwqjwfDyA/0Rw5YFZ8A9luW4SE4V22F9281HUfkx5J+nT9cvbe9x
q2B9DuhnMCBy0busqqRcZYzLOcXv1UP/+oHux/SolIEhxKYLe9xH/J7uYXnUxBYpBqwuOpgCMhEj
TSGx9yjusAQ6ENBWIEaPJ/lm8eiaIIaeWryQQlt+vn7cXdkAVxXBtYqknt2jwhS0ENZjjfFCRf5k
mJJn5kXQmsLtVM+ncGwOrZgfrovcv+GNTFbvQxH8zq1BaAG7Amo/clY8rbsfwHvtHDontwQdrxGw
Z2vYQfpzTsYWEoDPZW2PvK7RvF49LgbnVbb/+xrcE929vCSuTfJ4KekYXr+ehehmTTh7dTu2bIJ8
XcZ4gGaKwOP9GPdDPQl1sRuJYwifWowulstqqRkXyZJeA2Nl2EUH0Bv4dzUsVTA5TEXHx/q8JUjM
Ql9rrPGT+KV520ZfTulNf8MdVN+5N7BLY2YSC1MYSGAfs+laq22GYU1n/hx/wfTpbWFPXnWgfYwS
zKtU5a9r395FbgSyfmQy515tDEV0wI1rFcuhryt7SL5cF8I51VuGtUk5JcwiyaEBbZMB9tH1n4Go
zUk2Lyt/IL8AKrJK+ane6JI/KgQdGp+zRV6d8YdueVHQ+YazPkZnML54mTdZK+dIOwKRwMiUXAfr
EkCCZl4rohGL4TTN4ltzu3NFe8Uy3RhM6FDak9PbxZ3JzWcuYouk6QD80AEvoRKgZTFWGw5qP4mz
iEIRqIpK7O9MglUZmGr8fv17XXhBRg79npvvRcD9O6xhCk/bzzhR911a8hsxaUHZE7X+tOapPWUZ
j032QhUZqYxNAwEpAU+iuTqpFiHrfdL6o1qtPEW5MGlGCr3jzdlUNesXmBmKbM4KUCc6uSLfAGvM
mn3Rijwe5Mhlsk3lyYRgZQGgkRfDbCNWHo2xKkQH7eTYatTFr1t0kevs2Uimp1XELk8oOmaTPAph
8tSs2m1ozp4kiceWiL+7khxELTuYZuxN4fyUttrv699653ljSHjZA4TCANYzkIA+XogQg0h31RDy
KD6EZNMnvnTQMaGReLwn/sUXhhVuRTHu1FS1XJN6PLk785Ykz3EexGPAOc7F932TYaAqB0xT1McZ
LRpMs+/6CJnr/INCD2dHwR6xC12dVzd18xfecNJlHkaP9C6OUad2yuei6Xp0nxXJKuag785r5lTG
tz5KeKp7Yf70aDoBVAmGHxGWGPNPgdI/ll1IMEIKB2d3N+OnAgjjORDYVBsVY4/u73LXl/alQjMo
HDGWcZmPFgNtoxlnpOWdO4JudnApw0Vhj1ZxSGwVhTQU0bjvqN1rBUfef4RKH5VyDAVxjQgebgl6
tZYkGJZQJI9mqgSkBrrmIngctdlVzY1A5m7lYZYnpKNIOgHpKR3/qcsXN70l3knod1gUBSbiUYzy
rpbxs7OUGYWGwrFTND+qQbQydBuxkGq2Bk916H19TGSo6rzfJ2MVhSh08kAbY+JRsgHGPeMdrLql
gY1hUAIehMG9fp+XEf+jPHryjZdtU0zvjCrQ6VVMp09m6DYLj5x7J2/+KIOJwCgqJ6k2w5sAnZR4
prf2FrmlT/sKg4iqHbs5F2XmIjC+WeD7NdJ/3xxrjibdmPoSKTl5ztHJHOCU77JUtiLjq1R/un6H
+55589GYsmA/mXVbGFAPUtw1wn00BeFyMydO398mZm7FS1DoL93KG92hP3tFV9iAYMZzSyFucUjh
LClPbe6ZrYIZNwD5tIlDsvtJ51jfvrUbyKYwaStdgPeYZt6qWj3ADvqzPr+WBLCcykHOjvXAs4R9
O/8jisXtWYY8xJom7Dyf/D7/PJO7sH7ifDeeDMZjtmI7tkA5oP2OyU3gqVMv/Jmhkg1QYkrXU7pT
UPBgJXhCGY+p1X2YlzmESsM3aUSCNhx1HhzYZTID/TeIicc5mgEynnYf9T9a6ijFyhqQP27Mu/Y5
OxZ2HaRPhiP+1JFEKZ6Imc7ptALF0uftyu3auyGB9BBrtJhuZgda2hoPgGjEHLD4kLwOr/iEWIeO
fP1R+Jrdd3d/l64YCiho8X5FIGKLYPHY4O8IgSEhqp1rDIurmKD2MHkp4t6X24phvtyEjcZwAIGf
o9SPdfaAl7k1DOHfRICtFCbAVaOwZtUyYOTYC33x12yZbnSmo7+Fp+ncaYG9yLaVxkQ2U2+ibujB
ZpTV3wawRsp9YeWZD1JaTr63F2hQllclWQK7tcr2YSciR3m9og4Wmechue9Vwru4fQkylB6kx3Qo
6KPOm9i2E3vBBKwC8IF+lAfFpQDfnWzF32aXDiDxYbh2xjRhZxje/49MJrS1aiH23QwQwRWjAElt
SetDq9yU4o26fI+kRx2ZyEwim+O3qAqwjn8rlYluGOjKhzwGgAR9CShg/Q1SD8sKOvB98RoQ/xue
1j3PvxXJhLhSwzAeScEprfjZY3ZK3F60xNSq/PoExlhv9kHJHSyfGhQceQOcOwP5Hy6ZDQVApcE6
hgFgsPTQeuRndLs6nUUbBDJolkAXFwe5mzjqYTrxii4clVKZAFGuM5g3sDDkhCWidzqRO8HUXc7X
pD9y5WuqjFuRSDxhFkoH20yRH+daP4ZS6ZhkfU3a7pxmBUAzclvrgTgc1io44TVOC2Gn1fPxfhmP
k0d1PykV8rPWMfwZd0vAsBye6Zxsf8ObGd91ou8WozIOZ5DmNBtJqmIWo7Q6BWOyyJCG4n/Hdv94
JiYAyiQNscqDoUe0NwGKudLtmsP1D8dTDsbfFKNuLGGE0a7cXKyiJZYhfr8uYQdN6OMpGPdSzjPe
tAkuqwzN30M+eH2kBYs+HNAvs1Rjtrsp/ZXO2oPS5S/lIHhZIn3rQHlSmut5HvrzqgjAZus+aUPv
pgAbamLxkTTqcTUzzlQA77syPikulLrrFxpIwPNZxBlAsjIQJQHahuPndyOWitQC8xrwSOzj2iBV
rmcGOHR1dAiTV8n4NmcO3BNHzL7DexfD6GmRYbCtDemjaP42CT+M9Uk0nTRxTC6iNL2ZC/sHZD+t
PUnyRe06q0SSih1IVxR/+EaZgMEk54SHEaOJk5N+n7zpnB7lezDaIF27rmC7KrwRLX0Mma2YLGk+
gSZPmE5tfqOu/vXf389DNwJY16JV+bwM8G2zh62in8iwHTAXmsCIw/A2yLvc4bR+qQCuomN5xuD0
HninYz5hpYaFrILtDdZzNy8LQM14dQGeBMbLdIYcK0KDT7dOpyr/rmUc17yrhJvrY1xMLufCpEWx
6qgixg6x05PXP1Ld06KXLvSuf6pd+92IYlxNOhtpVa00h65+h2LnYAnfatbv14Xs50sbKYyXmNoi
CgvKVFeQByUJpvIxTM+pXlh6d1tgOSICRJTGGcvbdRgbmUzqgunmVIg6WDJYLOvuU7WCfGEubG3k
WRPnCtn3OB3uJ9GIBZfQeDKTu1W80SvOV9oZDEVEeD+MyWQk8pQ1tbDMeNgBJLWzs6+R5KWfJi+7
l+hcBnEjXrX/soFC35IbkYyTAPfsmBAR96c+aX7rUbrews1L4C6TBwk8OgeAMjn/e3f+o1DGceiz
kc9mDM3X08Kedd2WtJeic9BXca+rJMfETMZJyOM4rqaBCzWqV0E/amlvxYZgGUYAQFqeO+T4C5Px
F9IoxmM9Jurb/FjtpV57mgPEzDIQ0S6fX5YgK4Pr5+N+PsaHlEMDkqoQN6k8tICUkU+A87eTg2GF
FnauMDzEXwTmGQLjS4C0XHYl2KQcFYijGA7MJu8vwPU/KgjjSVqJNIpgwl8p40sT/o7IrS5wPhfv
azGOo12whaeuyDSWZD2m9XgKFR5IDMchXpChKepaZrGAF4bk050ZtAmOgI2DKXccPbjuBQFD/zHU
lyGIfGsRCXGhp3bZn9QmcStgi8ackHX922OH/qOcViQYkgjxNpW1wgmX0ddXwF3WvPbR/rdBdwXI
UpjfYeddpYiM4ggwdmdRa0drZl+IRE5+v285aEzpKFugncN2cStpiIcJNSdHexBfS2cOwF8CsIay
tfSH5rkHrercgzbsur1Svb3IBjdCGX+0qBXayguULpyxc1TbSyY6ohaQ9D4skBIOvDW7Xb3YyGNc
Esl1s50wWQEUoUADgNpws2LAQOw06/q5dv3sRg7jhhYJ4BrdECJwydWtWnV2M2BVejFcaUwOpKrc
6+J21XAjjnFBYzM2XVpiRlkA5Rp4Ehc1EIbnv5BhEEWB2aoyuCA/qjrRoX9Jj6vryNFU75b4Mes5
r6r9t/m7DDanaLspngW6U6A+Te54WLHVOT8WBzpbFd7yUOV3jWojjPERc9hPWKmjAA71c1SfV+Hp
+oXxfp/xDUTJR9Jhx8aZtFutPZDy8frv79qOAXhpCTs8l6Mes4ZZCDWkhG65Ww+aZcqRV4Sh086e
obY277r+5eO8y6N/z6bL1LUJtglErCTRcXDlV4xyo/SERp09voS33M4nTXkuPAPgYsHvpcrgomAs
dcR0aU0knO6frrL8XYhAM0AfidUZKxr+wAPb2DXZjUDGZNe1Ae8f3SiWQHOK9aOodPP4IcND1Ag5
er5rrhjkU4E9rWGHgUn3tHkdxjUcQT9RPqXzYpn1PehzOC5ot0+Hy8MIOtZOwNvK6Ldaoqq2StA/
ITB8ycX251n1QUqG7RbeuMH+gd5FMapu9mHZyTPQXXThJlJMSwb8XMQbDuQJYW6tncSJ9DHFw6l+
VvUZaMkWF+NhNz5s7oyJR32UR5MmoPg6d59j7VAMnT1FX43h13XT3dn2htUCgtCE9YJei+1YGWkW
VaWObxN9k3wKOTu5vTe44mvnJ67pdp8nB2zbr1jwmM6Vxx943/NNW/mMsgtzpNRigkQMq71S9ZCZ
3v/xgExEKnM1kmYJGiEAhQ2pXmUbTgN4MfUk3LaB+lXCVEjpy1+WACSEeFHxNPJtLYf1H9sTMt7K
rMceiwwgO5TvhJPm0/GCMrZCh9wqsiU/aNbq5m6MfpOz8Er4vMtlIuU6DwAKH4Atv1S5LWYC+mbu
9evdU9PN4dgl91Qz12oq0YghlQkmmd/AOQWuLuZedN7LdM/otpIYJ0LCqWoNSgAX94GaNFbUusX0
4/ppeDIY71GMgN8AkSM6++uRrJaRWEBOuS5i1xluz8E4D4CTK1goA9bVZK9eEuQOBSJbvOEgnnhv
j92O8FYW40TUXqoNbdBoh4F4eWrpJ5AkW+lr9QybRusIO62cVICnD/SGN6EZlX+xMGgzsB2G+57g
cd2J3yujdrXe5FoW/RwXlqVouiyq2GY02MmrYjGlcpmgfLRlWzoJ4D5UgJoIvhLELw0nVO4lOWhu
/hHG6AaGXInZK5jY6YXiVl2M1ziKnFqXXZRwXrqlQjY6+dd1ZVcdNyIZVZHyTF6jAb5ZT19U1R/h
NhquPvLOxehIWa9daCgQUp7pjG6GNSejtrJfbdCjVry6gyd61DPq92rCOd8O0weCz+aAjLZMHVo5
eoIsu3EHtwcEQuNL9+DSQ7ZN2bBqazkkXohGY+EtAW8Rdt8SN9KZ0JN33VKoOU5OIRgkoEeFh+hs
+jTKCZxa6L4lYjsOC9HAWceg60e7ENBxU6QMUUjx+0PuNL9WHbubFH0wRxtXCkIXIOTXtWe3f2u+
y2T7t8pQpYm+UJngafFLD3nr+lj4mlN9HjyaLmNF5Cn2K1e/59VX3hLHC9PcyGa89Uqy3lBrbGwC
S6mwxkX3gLdiY23qUE7NaRQXVDLVA0YgnjNlvsvz5jWUwvspi5ylBBlgLjl6WX8DCofTCuOPPJQe
xYTYRTv8NgvySc2G81I2GJsQh1cVw7Jhhgn2dXX6InfERXCXtbSjHIjhMmgkSNlZbWW4UQx+vlTD
c7u2YrG10eY7JqL+pIWmXS6L3cj5XaQvJz0ksTV2/euYpm4cmb6JUqEsqK66AKtCnW6ivGusKkXm
V4gnddQtIZvtXtfOYF1Ah1zLztjhszMjOk117a6G7jST6XQDeErJ0H+qxvQYT6ar1q2dd6qdLzJw
U+q7kCit1SbyjzzGJLSyGL8JeIusWvqcTCsgthTD1jog4oSi1yvSeV3acxomh26t7MZoTouGP7tV
1KA2pju55/XLqYZe+6KM/+uNwQCoMwokc/zYjq5oOKb4vWmdiZzi/JiY//sgOurfW/VlvF8ZDkqs
UiDn5UghnarMqkMHqfbgFffVU+mvUfBXOQY4ZLAqq6pYbGFyxagVGgL+LvBS54+mBkyz4keqLZz2
2G6I3Ahh8sFFXyu9K/B6SFZXq1/E8sU0bEVqOea/GzywAgTwE2znYOXjo8fpSSkWqQDYB5M8dtFg
k/4cN7133cfsPx82Upjo0YgpprsFZDPtZ9HGTvrDesLcmRN7FJB28VBisiM7w4YWrZzkfvHpunze
IZkAkpmt3oUrEpy5eSjQJ9G+J1yc9l3F3xyRCRNzYuhrnYGhVwEk3H8PTMw7CqN7qlGtc5civ81U
RD+gXbXS4I5awgGz2O1k0dWw/+gFo36RnvVZVr9xeo5OB9KDzEcgOmJhEPg//8WKMdWzC79BW3Ai
VnEV/U2DNhlhj+KWlskAt6CkFLE93VR28pIBH03yjFPaWDwb3n3zbOQxfspApNUTBeWacvnVmIek
5ajcftKyEcAYViaa2QKiXMyfnCWbAs1VNzUYpjJ78NQHcjseZ0R1Co+GsDKc1MN1jf8Xi3u/T8bi
SJMPzRC/5Ux0rBudJSANmQA0jlz9drkfnMVpXdSmYHPa4xBZf5XhIw1W4FOILLLV17Jb6jYbQfQz
lMQlaNkpKubRzGNZcXKm/Q/5RxBbgtWadZ6xm64geKIt04Gmz+C1dXdFgOiURhoDkAKM+0iWbEaG
BJsDhEGg1uGh7SXeG5za7YX+b2Qw7mPAJu84FyBlCWPpJBa6m4mlq8u1u1RzEAEn9Lp+7Nu3QVBq
QzWH7pZ+9PuR2Mu9QjDn/NekqLsBbSORsbiRxHHWaQCyKJubSX2WAWKRAp1TNEPn+tl2P9dGEGN5
6YDx7XzAFAMaU0fRBCtftPh/I0LHbjoxQVnHQgEr01yaxQDYWmO9k9Pnrud5D3r9F+oArBsTy0L4
j623FXFe9KuA6E+x27PW6h3hB9jO7MgVv/TfyW3nyEfaIW7OFJcJkFPcV/Pug2/zF7AK2VelYvR4
9ih+catgn208Nw+pM1plMDgTxg+Re1Mac0/nwrDvxriNaGorm1hQZ8Xa9ROyabouTLsqxkH72SBP
eMOg+kRRhnhT8bvmtxHJhLu+Mooqz1HSmRW8BLRfq+AC2sMS6ntJ5YXW/W+rGGCrViQg9TD62RWh
BNh3QAODLuOgB8VN7WbPlCWT3+rfa5ICPIHogF4zTKxe06xlc5WK2gF/GNAXTv05Hi3hB307m4+Z
HT1jK9QnvzW8mHmQQDv2t5XJFvsExJ1YkfH5pOKVlL3d1Kt33fz2vNcHEYz3qsrQGJQc4wWqVZ8x
aQP6TayzPTVn2QZ6qzd/uS6PdyLGdRXFWJBFjFSnIqltyJ2faly2hkuAWuPDkRit0HO1MLMI8DiT
PTvzgQTKwXygyEU8wnRpxxF/kERPu9EJrS2GxKiQqdKCRvOINPyOrsgD7bd1JS+yG5SdrfBA3iCN
TaeGD8I73I8PgsebAaTqx7i5D38KE1l1bD/XhYpDK8DElYPEh07Cn/FqOLzvx/iysZynZNWgLkOe
W1XkTMnzdQXZv1KV2vNbvsN4LHmK8b6gVBtG2oMkZwgKLXOMfLQzTeC8C3ecI67sXRTjqUJ0lHJx
Rls7VgOSfc4Krzd5MAD7n+VdBuM11Lky26ZBpzk99Ifk+M9nqbkkK//inf7IUZid6TkT8qqZEOUm
eELNrr5mN9KXzqPLXa1Vf43uKn6xm3N/7DaSGeaVVCrIy1vZlr2BtngoJnkGqmJL9FBiOQLF+/vM
q+dT873U9PejMi4kA6I+Rr2QQ9JmNN25SjubUs0qXuvnPga9OBkE75iMO6lmk4wz7en0mpuu36c6
yFKO0nO0RGH8iDSMkyrRryce6S5zAioein/JW0nYN973m2N8hLi2E1Y7MOBIisJWh9JrVy52DO8o
jIMAvxTQl3W4RCyo+SC3d/pTh1wLc1iu7E9nOvEVOcJzauc+N9HaSQe2Bq0wvkNNVWFMMDCBGTPj
SGHX6ROxO1AgL26nh6cVjPPISwMDjhHwlGZPBttI4bcn9QZrhyCvmNFeFA7kXuJW6HhCGW8iD9IE
jKi3YD06WA6yV9EKv9SNPwIixaJ704N80NF2cq47ZY5ctrCNEk9klJ2oOLXSW1n4O1tOScKDB+cJ
YTKRBdhAa0u3p3X9mKOK3E0e9tys6yfZNwGs5QF+DbAsLAp02c6YQ5TwOKym0CnXsLFE0AZxhOzH
sHchjA3ERM3AzyGgCxwq96WS/WpIdtBqzY0bieOc9voc0Pl3WYzOA4w8m8se6Xb7mY56yAFtOHZe
mluji72DY3Nqvf/bFTKaH8bT//ciBhCwhBV0aysPa3lfFd4Pxej5GslKXwtg/FOKk1Sdu/qm5xFu
/0vi+0cGizMUKV0CNieMC48e8TQbRXWn/kR89RgBuUJwEpGjFJwzvTXHNrniPJbwTjPe0uP0SRdO
CjoaJQ8Bn6N4b3NcGxnLVKtrMsDBD9Kh1QarmJ7UzFUwvXldBXhnYUJiXA8rWUIo3SR76vCzTQJR
/HZdxFvp/yLMA+iKABKMENDrfsyt5SSaIhGMexhKbR0Q59xTrh79sUrBr9sc0E7HRxLOKPrZHME0
f7gmmLqQzSWqY482voRhtwUQjesZxGXeWKAJIvhSgLVPnrxdj7Q5J73rjTiwMOVS2+Oci3mbLEdD
4VT19iavAa75fpGMN+p6MxGlAfVnRXiqw+c4maxqedW0s1Q8dNKLYjzlIu8OeYdivFIokjHUQhhw
ejb88p5WW0arAYinYYlO4fHhWfb94OaUjFdSqmXBWAyiR/hVQRKVe9lLeM4O+S3thsQPg8Wrc+zA
fOOZuZHIOKkUIL0AqUV/rnJBZ48tohjZzhgIv4CVKz0NTmhB9J1YOdxxTM7tsvDV5YRp7ZSW5Wa4
Lgw33cWO+CV/Q3KQLOmT6UiP121iN6l7Pyo791HpPYm1BEPo7eqpfWoP1c9Zvcl7D2Pxp0R8Mg1u
L52a9xUrNKiVbswCcZqoFTWL9a7HLA2qq4H8OJ4ADY/Vb/E7LzXe9WibEzLeZkm0IpEi1L676eu4
npclPyek4Ey08EzRYFxL02XS3BPaKtEUb01GaygLVzCKp17qna6ObGHtHaNsXksj+3z9E/J0hnEz
UZ42sUrpwWbQDymPzXB//fd5F8h4mXpusa5LN/jC+HMhYH4F8F0kda4L2Y1vRFUAWwaIBYl9cYoC
wW4vrcFF5JgXZzPtLKPw8vHhupj93GAjh1G+rh1HYQAHkUPu6rNiF27jh8+KhXkIbJ/RHc7r8vbv
7v1YjPI167REioEynzmPQBIV3Lb7lY68atV+jWBzKkb7knFqBnGCi1zvOje/L9zKl0o7BHdbCdTU
1Kdvs7+zq/ejMWpnjl2zlHRiTKxup/jYxY+Y4rh+e9SzX3qKdxGM5hW5oMc6fTckBca1imBZPoer
pzVBK34fOoET2njfiolsQ0+mIisy1UkrxdKqwhuUzAI9nHf9UP8Sz95PxcQzdJRIIsqo5+FTPSPG
+COGiVAXMBBVKM1eaquxdV3mvot4F8kEtCwZ44aMmJtNtFNXv/QN50O9pZ9XvhT7jATasTibtMyR
J+BdSILk2J7Eg+rHAbofdzyr+pcrNLA8D3w6LHYy5yGivhgdRhZRVQlRDijwPG8+qz7+Pxis+R6q
/1e68Ucg+6RQtCTsJR3fLFuA4REuL2Kau2nDza6oP7i4RwkAM8QE5BFWQD7GxljAiGlNMANCO/xw
T8dRtDDDBZb3yO5iq/S5IOkciWzGYZYkTbDTTEcyUjiO4kZerfEoerTprePPiHivpV1P/37Ei4xD
raK4XlU8oeOHaDKsXH8Os9qSgSN1Xel37XkjiHH1/4+069hu3Ni2X4S1kMMUiQRJSZRaodUTLKvb
Rs4ZX/92yfc2oVKZdZ/sgSf24lEVTqoT9jYTeR7XMQIyQDr6XVqdy1p1gIy5+3diyAVv0hkt7pOq
wtd0izVQ4tequanab9dFsP375iiUf+8XKc+lFtuooz88ryiMVo78qgNSCfO5R8tV3kc7r8vk3R7l
3uOiGq2mRQkdILhemilOouSvxVRyvCHTM21ORrn4punzcBDxhFnW6KGca7cp1cd/dxLKr8uA7psl
CS+WTngRxme5DVTeIAszi96cgnLpIPlTwm7AgyF/7wVgAGKnA5+MW5pklkE3cij3IPdTMRuET0O/
J7sPiSc8GN7iK578wpXF+TL0zIg6DTVGtFFxiIPZFT3D756SnXmnn3pM2aaHGRsQHINlJ2eX49HI
AJlUZeMYS6TpJjrJfpW9KdpbmF5evQSDMY2H94/lXtcOdizZCKXcRNeMkdljJt5tsatDWHyigx6Y
p84l8bi6y3c8OifuMSmPIc/gzI5DpDXmzexijtVODgWo40hbr7n7H/rbzK7p5oTkS2881JiYsxyt
kGc0ZjBm2U9gG3lqTyB4DLuMAGLZK/sp1L8ngP/lZB7st/RGOOVHZsvqKpz1v9+02YGA+hCetB+6
bWK0K/WAM77aHWd+gKe8tFtZqromCMloZna2Zb7kJUdteAIopyKKi5LpCrb91M5vzcdQ4RTJOFHS
ojxKjY7fWkd4OJhNZouTpyoWyua3ScZ5EPHkUB6li5oiycD45VrdvVBYdmL90NPKVgFX8SU7wyY6
cDdBt0CDJYvWUgKDFo/H1sVOHFYEAG3nJcAUrlDyA+Q8N7VhR7CLQEoHRivXEkmF3xcx4R4dVOsu
T39eP9R7++5zvnaRQamB3tWSXq1oArcpiCfL5JCmyy7phj+j9ZcwvRS66aOr48QKduamzBYm62kx
S68W2hkIvMc5X91VEM9q2/uN1ByLRrNb7BbkLWq7gGuzcstRBdWP0zqI5kCp8RNVspvjNy2L7HZ5
TLTx59gnmLdo7DyK/Lr/Xqedl2A8oZcxx7hgiqUGd65uepLGabL/gx+7HJ7S0RjTal0xwHOq9+nZ
8FcAZJrfQA4ZoO8OV81lFCS/d+2yKV0do0EF7TwZm7/T7nrsH4KHIbIj8Bxi+0PxSNl4sFusEefO
8nD9Q7Nr1kDe/4/20g8cYTTyNKxRJ1NvRpfE3uwQ/VhekSxrD3+n5+Vh2YetM/LqZRw1pgH8um5A
f6HA0G/eHZIp6PqdnPjXT8d2ZpfDUSEwM2ulXAUEiCXfZ2OgzBwnw06PLr9PBbwy7RTMLZOKXwyO
hP5uiB7U8M842afSocd++5cqYpuPRc67CXhh2mtKRJpM2G8c1R8aqDavXxjvm1BBzdQrqepJB2OQ
X7MIayPneOQMQ3CUXaO8l5ilSb4KKFtmnS/1t6r+aMo+UIzsWrxPFdG7fiCeNMqP9cOcd3MLaBUN
9DdrGGDWz1v7H2p8nHpH0HltVN79UZ5DacQaXhPWJHR7o5NtaXksO84FsmsSGy2g3EU11OsYy0hg
JwfT+Q/FD5KWx/vZixyRO8/Hc4Y6NaajtaFa1C1UQgHw8g4PTQf4UukLuJIAi9R948NLsY3WQqHA
JB3v9z9oo+RmVtZTtWL2tAAGDphDn9p2ca9rBU8EZUfIcYxWT/A4k/sIoCerbwntlxK1yykoS1Ky
Ke3NCDHEKrGmYeq71Aqfr5/iHxThIoMyJVlZtLwjq5E95oQJ2WPsJpgnbYICtHrcggrv0ihTAvCc
IpQLWRbaj34ZiF6GaqzwoAfWzfBY3kcuD9OZ/Pmfw+LleJQxqYAITOMRuLbT+GC1h1ndr5Jqq9zZ
B+bBUJXCfL+GGT66cCNowrpmHcLv2gVw4pnwyPlO5GY+HWQjgApDplZix6pE0p4GGvjz5heyofaq
Yu5mctFE3Suv0V8Y9Qy+VCjayKXCk5ZVeaOFQBpPxwMoSO2x2CsRD1mPXcPBPpyuYb9aRKPjY1DK
VlUaRhkvBrJhDXbAneCUx/aF5C6ENsgKhF88XWRqxkUknbSIUZ9MOYF3nbK9aB01wDABv1xxr383
tl78PhidoOhoA1hg6MNoAujL1MQp5pEj4R/ujmwwgn4Qy+mUTU2mYanl/D56BlR0dzzhle5pD+Wx
cwcM9+MReafxJuxZyLWgj7wIpexqEBYNE9q4Luvb7GLw0ta96Sju4l9/owvr2Hx9Ue3ytklsCXNh
4j4HveX1q2UfXAUkPKgXwdNFc45ao9D1vYwmi34v+ckxASNu/5If5xYVYbJkVj6JYG7j7dkww/NG
KuUwO2xuJJjkxkB8U9uqsJ/Gxi6+sIGiiBsh1DfFLOM8CjmeTpr+oBZ3Oo8Wjnt39PeTw7bJ6gpg
6icdGxL5XfmynMP96BGGlfgA8oB7btGMuIpPLmxzKMrI40gb8w4r1iich7sO/XuCtlZ70l9k7X/a
9zyvwvlSdJEuaQXsTxdwmfVYBlohnBRdeGym6Yajh5xz0ZW5sC4FYTJhC+mpDrQTCaHrTv4uoWEF
PGGXN4HBOxYdCcbFDMsUyVQyPhXNMUcNpCh5Z+IJody+FEtoIhGCCXW3eATJUnsIz/lL54+e4tW7
6k0IQh4hMjsXuSgIjdWZ5roaTgPKYeI9gYgAv6kTPeVAhxBP/KlgdlK6kUauYJMjYjqoBsMkDHn0
4zPwenYS2nFBFZTesl8ehgOvJ8x86G3kUY5DmbXVyC2EgtEfT4SiTtl1Qc+ddubeIuU74tg0whqr
527rgisRnCekG2K89/+0XzwcPmYU3RyK8iMGaBKFPkXz1KrafWSuAS7Uzyps0azNA8fOmKXajSzK
fyiZJI41mYAXD8le2ptgP118EyUNHqoEM2j/FoQNq4+aMa1ZuUoj8u7ORB2uLk5VpnAOc/3eMKX2
UYS0CLU+NFD1FMyx0Z+D3NlRcb+uk3390q7bMcb3PsqZR8mYKvS+3Uq+kRrdNqJ7QGE514WwC0Cb
C6O9xSz0Pcp1hEwaq+uYH+yxUWW+xqItDzBf4KrcAQj8HB+4zW7e+cin3BixKXcjKHLwjh396RnP
SsykV3+Gj6ND7Dj+kXrpD14cY2bi2EoGOxEY4D6RP+ZWWEZChrCioBwQoaneiL6qvRnNr7yeeMkd
0YPPMfMijDrfssZpVk3knX6YXdWR9qFrutpO9fPDvz0X7Q8BlJJ2GD9yxeUxko664nSaq+RnLeRN
XLAQcZDeXE5FucJBrOYeaGVo1Wl2BFMWnOFV/il5ma+deS9Adg9rI4zyh3M4GDHIu7BahY6S6OXu
ehScaCffSUCo73fGmddfYTv6y+kon5h3tRkaC4oP8/DdTH7q6a2K0rXRnOLxfohuonXhGDnbX10E
Uo4xWnOhM2OU9PpuryhBzMNy4Pw+Xb4ZhwW0QR1usKhu8/wx1x45/oNzY/Qu+Zpmy9i0OMC7/3Bi
X3uZ9+pZOoZutMsC1R9vzMI2b1GTcLiL82wX8vv2dMpFWkUjWWWE6cQ5B3DIsnhpMbpttnI6AmyP
fxFD+cho1VEDznFGXescS6j9yIxq25gUW9DNkaMRvDNRbkMVhHHsRPTCi+7PonpcrF3KpSniyaD8
RT+Olra+z3YA1miI7Shxs5HHtckWYpmiBfJW5RNrqymZqW5GJNnFBLwFu5X+Wib/uvqx1fsig1KA
qW7lBNBLiMXla6a7BmCbrgtgR4yLAOrTC3WOPCmEu1uz1FnrfSUEGHZtw8mO+5oTi3myqC+frnqn
ZWRMQDdepmhCH6z8LjZ5oNWLb5nt6/WTsSI/WBhl8nHIvJlF3V0vYfq1D1cJdWTJ7zwl6Lz+1Nm5
a76COt0fW9va5d7ywgv8DGv6IJe60qJJQnPVYyS5405G02QIJi3olZfrx2Noxgcp1GUqVtElqyRL
rjw81ZY/C5zfZ0GnfRBA2ZDcoww1Y+DNjZ6Hv9IzULPJ45FAtiFVQ3UcxZPa2ddPvLcIw6w+yKUC
cJRI1lh34M8Uu1PcH9tRsK2Op4qs8YYPUoiubpIzw4ziqZEXCVW9xcOg6mE85j4YQAA+UT2mduwZ
QXTHffazHkAfxFLxV6pmUdZSQi15im41n6QXy1nbiW5+ELi87WwV0SXNUjSMJNLwV2DHLeW+tyAs
eQiTNzHmWRj7U10EUDpYGqMoyxE42+VduMMl3pMCPd7lNkG8Ku7iJz6ULPNMKup7wN0xVOA1f/xu
k4btnGGpQXSSBOJQ2Yb4/bpdkS9AZbUqOK4tUZE1spdLqX1bGQJeJciQLB0o3vOzNhR2O92bmFbF
lkzTc3wii6bogzxK3QdlsNYxxbwe2uEYKiI4//oERJLcJbR6mKFaXLCOuygZ3gApChBA14/L/ISa
QuKXbEJJKGelKsIk1GZE0t2j0bzENSAuz9dFsKoZeI2AuBWMR6AGpVOoYoqHOks1uCoQTSD13A+p
jRZBuK+CysVabslt+zMizQeJlOtXzMhqVhDUuprynJlelZ7aah8bx8osOfGTfX+Xs1H3N9eRgh55
BciyLg2aVdw3reVLUvj/b7d9OBBlafVQKOFIEpp4jpEFLHeCqvHqauRP/aT5m89EaX6tpUKyqLg0
st2jAlMr9wun3Xcu8EDdJLa14Lpe8K6O0vwiHVUrM3B1VTcehbbzcwWYxkaocKYY2L5+czDK18ft
Ms5hlEAb7L/Z6xeHFA5BxG4rO+2v1MbCCndpkelHNkIpTx93sjZZEm6zC6PMboTZlsPRtRTVGcPF
a8siyMzE/Xc3SjlHacWYzbjqkluYbiz9Ycr2oP64LoKZ3FyORePfKOEiAV4F1f9Zw3o79uvNuyg/
WfK362KYuoFCIPZMDQBEydRJRCx+VZM6SoD9PaX6QZF2i7K/LsIgTuCTvl9kKFQpzegboegVwKwm
RfktMVo/TTVPTwnbJpDnnU6YDhi/9CWl/dNUBE8JDdUWMA1jg2nLNfsZf9voKJHlZbkFRsBscoxB
szWQizhWE+6kbj1Ws/pU69MBD4VzlZrn0QBu5/gzgToGcioGiSg4oaGhGpW9DuHglzWAM8z+PrWk
v9TEeNHNFTNLcYio0L1WeXLKk9ox+tFr5xAUhNNkD51oAz8CsC9t6xpatVdH0dGN6Rjhp4wQQBxN
nD6m8+AobYz95mgobeRXntVUQV1m3lwNraNgwF6Qh6DWXyqzeTKL+CBLxVOX1V4uFW5m9HYf8la6
mJpkSZKC8IdtYhoaIs6aRimWnmyO3Supb/X+ZNktjymTHV83Yig7lAAAWpbKAq/mm7sYi2PREXw6
RwPleznQ7SYY7gjkvXASXnnIPOzAZ4HFB1wcqE7R6y5WtIgEvZq8QDAJCtnr22j3dv0cogVY77ic
ikyrucijt126JhR0dR3hc3rg4aqYSZwHe6o7/7rlsL/c72PRe/ONVjVr1SCeTximy3aToNud/iNJ
OX6bdxoqiIedaqzIXoGMncTOAhzaCYqvj7wdKGZGubk0KoIrk5gALrOT3Cx7KZRvo8pbMWX6mY0A
KnYbdRT3fYU0PA4I+QIQD0/le4YcY4b6Cx04soopijqWngClQMU6YWgTWaqRz2HqxxC+G52vL2/X
Pz/7u1xEUBalIDtv0hp131UYgKiPTnPfPijazLk3ppbpiq6C/koEOwR1krRd8LqVO2RWmWyvzaGZ
G2cwbqyEU/xiHmcjhzqOCXLpXq0gJ5pDN8bYuTY8jDonB2ZBlqqWAWgrEMAgBaZx8VZhjWIzFCS4
IbIgjkqvD6B5APEk93qKQaNkp3+zdvWh1NzkW7sDYsxXSHw+/AmUHkb6JEWSoEqAy+u8NiCjGO3R
ePobHSe5+0Kn6oM4cu+bF3ath/q4NNBEU9rn4k3Yc74ba84DlC3Y8ACjHOD/FEpBTBA1Ll3ekH10
4e6msbN98yCqduGYvyZ/cVHa2TfgG6yC+IjXk2Mo9nU7YD/mN38ApTmxIBZTbuExjzW1ZxWcPvM9
QffqnfTwP2yDMPV0I41KicZRr8HG1UsEyp7gG5nnGTyYqv16Uu5lv/Ij9wswt9sLphHMAPchy52J
dDIrzzIew3VrV3i3RTxqVvbJgN9IUBwVlcYVETVz0CMR99hOGPoXLL8SMf5uyg7nezEfOOZFDmUA
sWa0VQ9WvfeC4DtqsZNgrYVgARZ++NDsr8vjHYsygBbp09jnM/SzkT1rND0xB+VT0Xj/Tgzxo1s7
i/BqUoCB6wr5j2EEgEHzii4xT9eJMX1Kljd3RxkbPH6lzCJKPTngQ9aAQC2rZ2G1fw5ufSsC3zO/
Wc/5E7dDxowCG7mUjRVLFqN7S95u6NbiVZp5pL+eOZMENCXR1W7ih9Kb9gsPOp53XsraOrCHZ02L
Iu7SJ8fJOqXkaZp/K+TZBaUv53Y5wuhdXn2ZVqvtG2QIVgaCsxjPjMpW0mOq/tJ0/1+pCz0Nulqz
ZegFCmhSspZ2H6P82Oo3sjo+XpfzD8nvJb+nxgi6fujQIUbakzz3p9rHrpwznQkuOCK6W998qeq+
yfPlj2bQAcR6mWsYd5W/NAL4dB8jM7WTYeJ4EfLhPxnCRg6VLqrrUkRWC3NbDm2g7Pujgtl0ec+r
ghNfdE0M5avMFjmcXEJM34CA86avCo7OsaPX5iCUezKaqSrx9SQ3vCEr68mhP/4kq4z9TcQlAGMq
+EYW5aOqTq2nuoc15Yr1LBrxfjWk0hbayDHa+HaOC575spo/AHQDQSb4o7GQT2+tLWOoTdG7/Tr1
KQLFVHVT+vGd4MxHFJpux90CePhBtDGGeV3vGV7/g2DqqEmnxlO1TGD/tJ5WdTcpzzlvupThEyFC
NQ0QJGIj793yNh4/mcLZSk3im+T7sni0WgDgozaRaAlH19lnAe2jCsRxBVjdH20KUxCKFoWwqVrz
uunRAoiT8PCV67qIoMy2juqsmaMZOVTsLqpkF8BNHL8yvYcZZHA8igaAaj9R9lajMedmjOilAeXi
HaXxhaROFoCLCP3P9SMxP89FGD29Lc2LpQHQEHXNNSgx6wM0tujbyCOOYjiI7ZHo6W1FWRRrJjxt
SaQ/RQYWwKrZvX4Q1ngKZGiSqRsaRt/p8e3ZTEaw2aLY13nqgZBWWl60W+/xCgeytha0ADC4LpF9
qItAKtoPU6lJVYSiqST4/XCuZ05KxgpKH05EhfW2NgsM+Ez/rcjALTgZVriJKuRe4vMG+Xny3ok0
NqaKstfYVBGaqGQzXnZKcIvFbuE0bhWY+3LHSzlZb6Lt+d6foRt5upDPbVxIElYxCAhIuCNASYUH
tvf9dF7RS1K/E2T9xM2d1FmcdMdL2NhfED5XNsAWa9CD71XYTqs6Q2WE+MEELlnS89icWfPhOONF
BOVhp9IIrTKByxCJNcvPnZ3iSgnesPxt+b56oNp54ZbyiKuj4vEHoSTCbS62LrJwLogrJJdaoogj
LC44rnyy3xLzODlYsfmDNMoOMgvIBmitIslADQ8vdYKbG2GRAYQxuRf5PI/FjpabK6XMYsHTTJfK
ES8wd4Z/zLwQAglaie52LmEHJcs78YG3wEOOceVS6Sn4sElqpS5FaCupSMd/SMoPUuUxrQcx9vT8
+3Xnwoxml0PSs/C5NZarWaIEY856MCyF36bTLWIFx/2zSj0o9sp4tqLe85m7fQqbWTA16Ke6k3Mb
gJWo9MSAWzQD4ak/gib0sLipDX5Gu4UpTvuRt1zADEAy+GxB7IcpUNoJDG1cxaWEAJSIAR7TmBMu
ErvvX69fJ9PS0TMGHzT6x58oyNe8sYYcqKPuGuFVe841TsmM8/u0cuTjlMSNHGLvrwJmf/loZV8R
oMiKrusYEsLC6UeT7oS5T9DzRLeskHZjNx3UQnKv3xHbkDcyKEMO1yRdBXjKd4AZgo2eeFh9Fy07
3md++sTjAmPeGVr5GHgyUDKlu/nYYBn6TmwxW5cUhzaWfHnhJZ9MK9qIIH/CxhGm1ahYS4rRcCH3
dTSmFsExBG7CxijVoOgr64aqIc/9RJcdrVm+TqSoUQN0YvHQsdnL58SxdgRldtpX++vfiXlvaLCr
umrpKgb6Ph5Krtt6sIAD6WIaTRw8g1f+ZVrk5vcpNQA4mIAaMx4FURLa8VTsxzABu2P4q7ES7/pR
yE998qlomJqyCqhPlSbXqWYQMc453vfC0jijoLsaWANHgNVZpSMCOZdHfM8Ox5quIpcBzZ5JV7bR
CTAjcTAxJ3YLbMYgxpyYPtk/Cfo/WBKdDHOxvLjB/FwbkZQOtlltjLKA0vI87Czh+6q+XL9D3u8T
G9jouBzVS7KEsNpGe4mwbZM8X/99Ek4/f6PLlVEZTNc1kt4n0G7ChEro9BRMzctc2Cm2KpCtX6Tu
1qdFjsjC31T0KJB3ceEChfpsDkrodEq8D6PCruLmOR7GmaN/bH3QwRuFHUy8uGhWnjlZZTU3MFln
Pg3eD4CeYXFbfzV/Zafs3H3Ld0BM4Vgvsc5P13mR+GkmYRlyodCw4mFOwNRKXEEp7Axj7XN9Dr8y
86aBB+W/xzOoN/Ei5pER68iw1V14IDk9urr70ZZ2+a2CogIYelxuTYH9jNgIpV7J5VQZhSJAYTqv
+gP/Bm6icmPcRgFgObBkFPLAtZhOfiOPKnJh3lJKixkpjJae+mZXZ3u92V23AXbOidaNToan0TOk
jCzsMD6YWKjs9r5+kH6SXQsQwj8kJzkgXBsplnbxfLjjDbwxbXsjlrK9XBLDsG0R9YExMhi7pOCN
UTFfChsBVCxZJ2tIUF8lT76/B/qigxwQ8hUh+NJjayOKCivFonaxmJP8uWyelG61l2LidGHZ5ryR
QT0NxHHVQmPAmAYmqH3Zk/bkeQAssF37l4kEdrxRBD4/G9HnTxZ9EUoPMgDOTDIl0qnBCvB9uBtA
HCJFdg0GJ/UENmyOy+KoBD3PIC/lLFcZov8St3aivxkZR9eZ5rQ5DmW+emHNUihhC7cpPQlJZpWb
9gIIqesWxYwqGymU0YJUt0k0BQkzATMkUYVsp6Rf2RVFGe233b4XjTbBcZJHadLj9+cNaLxBnTr5
hOeHVwBnpkwbMZR7qIWxTkBcg5IdegWWL1eaU+cgPDbs67fGfq5tBFEOQZtHK0lU+KGmXQGCFQMA
shUPRTXczVJ2L7ftTVkB4Fey3FJbT61MKF4M+04xbuv0ppiLHf4XT4ji+0qMd3WaHaOWh/LD4lv9
cOeUT5kjKSnk94fyaXxfi19ymzQwiyfrHRTFcMxv9R8aki0AEd7wXCZbfTFDjjIt4Dbo/mwkpLkh
TvBoinXo87u4l+2laTi1Zvb3NkRwwJuGhGLjx5yr6mKg8AjQ3qyIbMV6MOfXSHo2Yx5UP08OZYtp
WeG10WBTV1FyX6wMZ7K6u1URjlau/LquWjxRlEGKiyGN1oLJkqE7zdIDBvEcC4m4anFUmP3KNC53
RxzcxiSbCaG67+AuyY5a7g6NDfr3s3FPthbNyOaSWDIVAgVhPDCA4Yz30kd5izbHa7wCn0SzDoPm
ruIflvV8/e6YPvkigo4Ahtg087Qa+ExdEIZAsuBMj7CGgjURT0sVlRoUt+gGUStprZnlcGOdN7tg
6fFLMHZjA/JE6GbIRGDqiEdepsrUiI1Q8t83HyqtozKWMKDlRub3pB5sIKf6oLx3VKvwrt8fuxK8
EUW5jGlq17QSUOlOA/G2dcnkWUpWCtZ9GJQpyqUr0Fnl/WSDVgcEYA4B9OQdl91AsETDwDIc+OQ/
dap6OdbzEJl5szj54JQBmZIxbkNfuCljp35ewUjHGytnZywboZQ1VBjnkyzEjvc4mB1C1NrOyoOF
xRQD5YPMHd4weNnw4gj3rFTA6sqwqQeSjOm107qkals5glOUWOEgVdvl7Qsdb9BDgLlZlTRdBrrO
R2Xqy6RS4hkvfaW8kwTc72rrpd3y6nxMY9+IoRxmoVdyNyV4DFvla1j8sYQ3HY9sj2nsGxGUo0yG
IcQmJUqJcMlD9tbwQFnZ8XMjgFKJWKvCdBowBDw5wh0wTHdl8Df+fOKZ6AOKfvGLoCNnLt4cB53j
aphGvxFOKYZudGNaxEQf8Xprn8Ye6z3RmxTxkFp5H4pyLlkfiUkzItwkafRigqfW7hbNjTPp4bpr
YYcbTImgRUHodmhELEOauyUk81rDO5xCs+v3625wyZISqlouRxr7+n5Lo9up+QSUeVNAcAM05H7V
+2/RsNhdZ5HR9LtckY+xIDyviR5M2NHq1MKd+9LOR/k208o9KHrtJeT5NRZ8LEzv8jdRpmcmSw0S
Z1TYm7aYnDoad1YpHpSpfRPUEphLlTzboTguTpEk+zyWbvI2sucSyFOpcVZ12W+n7mAtUgBoezdT
42fLSB+ixPTnXP7et1aFZ0j4UpTr/ZrVj8Ky3ugxhgzHaDeHEDh2DQE8OxFkrTqVz2NZfuut+mnq
wGDdAw1b15+SUnzLgcINhmQbHDemMzeNJxnpV7ROkuHaSYXJ/ARIohZrUQCtUcI80Q9DVexEfRYq
DpwWSwW2MqjrjjE0twKfiawK3BXr4GapaEf5XVLwZmRZJrQVRPm6cIrmNapb+HDLMeBM096fC14G
yqzmSKJE0g7UyPT3ysgmC1As4IDmBaQQulSCghMGhld7RUDogXNnfOVYEMu9buVRZYIlnMsVHMEk
PaxuwTFzowatl6EJXT9LTgUsxZKHfct0EVuRVIZooYM5WpVINkOtu2Tf7EB96wIsyVWP/4OLIJ+F
LhdspNFd9nQpJS3qUHKcnMEDyssu8gRn8gn5hnzkPUyZ+cVWGqWNKeC0rFgniDII9AjzRuiMtvxL
dQvkjlOQ3YGxXr3h+Rymal6U5j3f2yhNpa54Y5I6TKnp9rA8Zs39JHLRT3g3SUXiENNt5ZKgUaHu
8jPhU88c6w9l93efuxZsjmaSJPTah6PisqGv4qhm0Mw8yMEmiDwGjIJYbAKykVM9YkcGEwrWY8St
GPP0k97yLad2McTqvaq1eLKXYEIic/RHkgS0O41nDhwDfCct33y7aFpqZUWRyS3ac9yfzIXjH9m/
r2p4ygBvEAX/j5lgs6ZYQcXKtItNsYMeGm9mvnJq7DwRVHKh6FhfG0Vs5cej4fbzEuSi6HO0gRjO
Z224HIN6sgzmWGDpgxwjyG6L/XpcFNv6QXSv3hWVe10as+6DOsPvS6O8ojjGYZ+PcBo93j2oQe/I
8nUZ23kP+N/xaAIorzopXv+UO9Eb4PL85O36X8C26MsfQPnIclnNvlTRnikAQa8d5s6PuUO45Deu
XCndRF+aZF1MGeM4pDLQ3s171CCdYpe+hUh7F9/AWxf8waGXOuHtzIk7HJX5NG8hL1GlmTDuCCj+
7VAcumziORC2v/p9hzTGx2QYai4meHT9vWHXYbwzAfUyNpZ9IeBNp/1D4L5Io7xjaSZJBn4dEkgV
v0AVHI2m9aH3tEPplTtQn/LOx75CDHGY2BzSFRrBoReTzAoXWEQhfbfSb2HKKx3J5E/+pCCY75Qt
/KOINJ5CbhhCVKUDmfyRfLzS9YPhE6AP7SHykhsLWB+zp5FKga15q9PaBDdS4gxiMA3h8jfQSgrs
2dUoRZRiylpxTHMKjOW+U7ksNWwxpqwDDAMjrfS8R1rFfRqZDUm7slvYAaFuAW9W+qKiFjIFwOp7
Wrk7QswIBwZErCipmKKiA82sjmXRREhd9Zv8kex9Kdj+IhdseKMHlhBcb/Lza+Bz2iWTBdj4x5Cg
GWm/FCEenRhBXvAcssnUa5ZhY2h2at2uRrC+kioXr1bMrKttBROV3sS6Za0yVSO9czSOZnD/FLKj
tVGQgUi3MUHyEPZ+u4TeMIffVuV1FcW7zkhsQMo+WQbWtrR2P8jm83VPyw73vx8pkkUFSH225noV
OmQXpwELJMnBfCTkD5pTYG2K+2JlOqWNNCpW5sYadVFYAu/insyek75muDfuV69w+RdOfuyTAW+E
UUEzz+OoLUu8v8yldFvtYYpw4Yls51/ZpP6gUlTAXEsrKVQLz5blILf/wcbLEScbNwkED4TM8yE6
E6ru8GF9nXgUe0zr3ZyTipaSVLSCVUKvpir8LsuCnVRY9ouF9f8PcLA5pSxShgNW5jRpLfSH++gP
UOnmyUss73STExvZbuHyaqaspA/nQes68qJdwaOU1Ye2EXzwXLtjk56aScg5gZKtJZgKU0z4IQxO
fbTKRpPrVCQkPjUG7M32SZpFN8okW6t2102N/ZkugohtbMx/wFNMUhUk1sbSH2Mjt9tGd9uYN2XC
DIzyRQz1laZOGZc6hi4mzUmR95XCu7B/cBkXCdQXsta6H6UE27J5ZUs+6tZHObAeLEf+bvrZnfXr
+rUxy/XS5kCUh0qBwvP3sqBVhUdJT4/Adf1rEOqHVjJ9eVZ9VJKcoYx8Wereuix5bmLloC3CMc7i
l2FJz70h+wWog/Rx8BPN2g9mf17kOei6iPMUYOaUmz+Vcm9Z14tx0qJTlwbJPju0YOdQ0GjiYX6y
v4CCihKGj02gZlE6O2G9HGUxfGPSz4YTfQUrB7Z5CcazXNhfYYKGPV7EUZrbLXE1qD2OJR7QPr+J
AeFL1qGKO24BgXmBCqayNCyjYJKIctlIFeKmaJBGEsinOVi/mfekYR+6S22XrT24JFLoNjaUwC4A
+KnrqsY0nY10yo1bTdqDlgTRSRU8qWpteeFhfv7Dl7sckPLVRapOVtUjqdT6+SY3U7/LovOcvAmm
ekj72Bbn3Fea/WRI51ES3VDlwSYyvRBmktF2AtwUAGQ+eiE9zVOzFRAUh045mXPhK5IY6ILpX79K
diloI4cyBSs2QjFboKLkeYUxfZCig9sRzTVDsxVMqhJwQR4iKe9slPZ0QpXVSk5k9n9UlWDL5mLH
0JzrR2O2TKTN0Sg1UVpjbGQiJj7B/TkFGMzAWSkdyGZA6KZvSTC5SxAfNDdyi5eUxyvOfmvBPEAe
bomiSI+V6lWcj0OCCEnIX1QHUxdvSJkd0Q8xcxTe8iaAmQFyI45y94OW68IyIUCmuu7FXXsHICUs
GWvA09F+Xr9apgFuRFHKGevLUiqCglJKNvqVimRU5y108ETQetmu1qq1ZEYnmRx1BX2SKHICPdOJ
bU5BqSHsuxwWkg1iYtorfQIZ/9UZVqDw/VYDSg1NubImibSxsU/8ZyZGu2RVfyRqvk/EFNukqy01
mnP9+zANbCOS8l5pEyYIR3gsqAPag5bhmrXppGHMcx4kR/mUuV/k0PAKuhTPVT1hkjS37DooUIRs
X4bJJtULkAo4QiBzGpH/YFPA8lUMXTFVkYqoWtMpsgm+9Evj4VHzCIkBid/pjku+xzaqizwqpIIV
Vktbgn/UeOF9eyYLRYYXnQxPuCF11tzR3OXIq9Kwdf8ilEoNi760BkGDxsjYb086E1CD3DI5s1KJ
CsJ/L5LyFn0md/OQERk70gGY99hfAvf8TwWYIwKPapn72SiHUTVNaFoC6d/cJM8EaDP2k11+1O9m
rweMFO/9yvtqlPMIU2EUa8HA7kU/HMYq97UUFYQlcgfUEa+bGjtT2Fwk5UWmrJD/j7Qr640bV7q/
SIAkSpT0qqXVi+22nThO8iKMs2jfd/3679D3u2M1W7eJyTwEEyADVZOsjcWqc3JJRioU3VnvLcCS
V+2XhhHzABCVerfFbVv2x7FxzqQaarltJNzt8nQ/WU+mdU7l59si2CeujFoH2RYmvzA5y4PSGAVu
j30KlTd7GFYBHM+8c+bgc6ocTfVtmERxegumV1dWArk1hehclStcumBj1GeDZslOA+fyfepgqCm0
tTPq53bqBvjrcyiq9mzamg4KKYWaOtH5Hm4CiK4kzxA1zfm7mvoaEBdub+dmlFkJ4HQxM5oqVhdg
9FmpbBv5fQuarxI3snryLd1Vhpe+HARKssUAgB39WBSnk0Erh5FmILIF9wrjbPCDfXunArFNjIsg
Wh53eHiBosXYIU6jvfXYAcjADulyl2mT3chlZauF4jR1clCVZhRY3qYprBbJBbm5q+vUioDOMZvy
LgoTr58Nf9RHQZYgEMO38QEXr7bGBe+JZYPnFeCkt72dqa1gMdu354/V8B3cszVqCongIed3oL3M
DY+AZTxOJwWzwc2+8RZv8jHHiuKU/phi+JmKJta2LQHAwWgKsTD4zEWdLJQHMi0AMyUNJOJCo4fz
/rYtbDtL/UMG+w2r2kqjIg8CQyHDrA58zSvOeMQ5kCfJ73zNsEW2vV3JBWsgAGwJwSgZly0YSWJI
GbKv97cVyQZUmScFjgGY+BAghqatYT/l1qnKHfmTB4GVZC5vqGIke8OAhVqdl7bnOQei5efbm7mp
mCsR3HkNRpNhdBevf1Z3ytuzVntR/+22iE2VWIngjqsc5SQ3A4SCkOxq+aQHv29/f9N5UCDXWfBV
JhpxOXUwRjrEGWJnFnta8UOu7srwXk+f8mSxx+ZbIv36E3lAXNPxHEUtHlowJUqeB93AegO6Q3pk
8wUJpliFdZ/N5MogUDhd164Jx1triYHXiyht0S85NXaTPPqKjFzHSA5KFn7NF8tetP4ePTTOVP1R
nXklnYs4aRYbYcKqTgTc5qCOQMltJIIa87ZprYTwIYb0c2SYUA1GSYAOMVyfYi93LG8BEOC4aw/q
HmM1oiKjUCwXbkIgJOFeDY0xOid6BDP1p7R3tZ+9Gz8Sj/HrRk/RfSFMKNlqrnKi1Wo5RV16ragA
SwxChOSvrsgcPAnV8lM5n2RVwB28adUfkvheQbOV9CUdoTrLVNtzaD7l+bmQCoF72nbEwCVmiObm
NYVvK3XGXFdYkHTqveiRPesFP+cfC9gk570oHd9e04cwzo1QPVUmgvdFV033IAscypMUCCLL9gF9
iGA/YRVYgLvdt2YGLJmC3LVoS9dbsMyE97m8ADVxdm67EdF6OAPrLQtMeg1SgkrapZbbKUdDNBcn
EsGZV6YXA6EAL3RJnB2BlpTapR48mmgOFaSn7Ldea/bHxnEGVYaD0sYmXGKvY7A2wVN5RE+T3PlK
NQjOaDOagEVVQZrNRha4aIxy/jS2PQKWKRtObC1POihhbp/MZkBZieDC7kzlPoorlNykxHjDW8Nh
7orTGKAGjjtt3hJASP8uhWNrm4e1kspF4rTT+1HNUW6pRmpXAOg3zWfLjNzba9vePrzAoyptXTPR
1kMd95UGj6tG9yZ5jPTX29/fXsXH9zlNkDRTQ6sGvt/1vqKeU0xnxYJRTJEI3o1GkR5PEvoXIhJ+
qgBnOoWtbIPBQuDeBHL4bsp8yRK11oDwEMSdo4L2r2s7uzUV//aObd9cLaA8sPreNUdu2mHAryuQ
5bUePebg5QNPrjfs09g2D/FBcXTgqEquepLcORTY7XbhfiWbc0KdOXWp2aIjj7Xgao6+n/b68386
VPV3hIneqQXHt2ldIH3HG6xlXHPz5YEVKHIHPVeH/DzMs2OiVcIe9PoXHoP8JtX/KqzQn2P1SbDP
zICunNRKMBdAxrgftJCB+7AJXlY8Kt5aXMRcRtKSutZjJIJI3AwnIMXCzQH09iAWuQwnePypF411
1k1p6wRLZY8YfJi+jNpzIwL02nLAwHNTGAyeBSAaztO3oFDX1RqAJ2p2nKQAzFKFX+HxJR0WwfFt
VuHWojgLHyaMCMPM2YNEdYeqn1t8AoAykAZyBx7zkNwvP28f3ObaFLSIGyoiDOFbeBQzCJIk7BFc
wsWtyvA0RO2pC3G1VSNB3sR+O68iMENA76oaMIv49oAy1LJpYdUAHRR2ffudzG8j9cd6H+a7to4E
GcCWL15L4/Rj1AICAAqKkhV1l/m5FT/eb2ngWgIXU9DeS/pkxtVV+TR9lcB4cAY/5TtMWE3s/of0
pfJq8I/Le2FLs0gyZ2zL0lo9BcmTu2QlmjoKry56TzP6xw7NrKM2frqtI5up6HqlzJmvUjcqB2jt
YEPfDAvtnT7oTPFy/U7ZshNNMm3bwEpPOLeJBuA5CxcLc1THwe1Q+c5rm/40D/1O8hs/Mj1R8rvp
qNfr4ww8bAI9nSdo5gD6BgwHAz5Pc4c9I3CYHFQ+7q1viyAN2ra7D2PgDF01sqIra8QGQ/mFAGUv
UuJW1p0UijoStwItWgOBCM9WqPAkJ5UyRKDZhaAweR2Xr1L6Ke5FTz4CGTzJyazNShwqNXHz3/Bb
nxmLW+obaOtUnOATgysRd6RtilTB6wEcR0x98u0Nud6WSmboLKHT7S7JH0e1cLKqEvisTUtbieGO
KYq7PtN65N5FLR9LLTvQJTg2lnKqwHMy65EojDKvdOUjV/K49KtByCbgNkdZ+KU6MDKP0gcYOmsj
VO/Ks6gKcnsTAfd6ade5Uk+kaBFtwuKTpS12VN/VItz1zbIpUAT//6QwzncpRNGifjLkEDlBAELu
BSGtDAq77IK9NdCjmiSHkJQvuTK9JUPuZXLvtrHsgsrAH+TamxvMmQPavE7oQ5+iproA3S5qvKIt
dmndE0HU2KzLr38tFzaWDANzswygBiUt7GIhgB7DzMa43FuLfOjDzq8jQ3LlZqydcEi9VhlFrxGb
gWu1X1xYabtF78YGPWGmvtPbhz4T6NhtlQYA2uV5lHMxV0UB92qWAIlre0+RvtbBS9K8mKnoLWzb
s64WwzRwFTkKM6iHnqJmrvqjFxzJXkL1iXW4xc4C7K7Gp4YtwkPddK0rmVz8sGpDzZeYKdznrq/f
erCNJml1R/LQFcTFq6MCTgUD9YNXZSDJGhc3JHUCI3uwLChey7Md+Mzx0QSP600GEE0VgPWjkPjz
6vg4mZxHymV1UcKWLG5nkF+ToXhTlpxSBWTfLfkRt6I4tb1EJPasNw4P95z15oVU1mqpoLHblP00
GV0jFKEIGJsy8G1wF7EJBH7Ul1TmAEBeeQG1FKDWytwN6woo9Qlg6uXv+RLs0yl7kMfkbBmBl4OU
OwwnJMXW29K050hWd31H9qRvfs69it4oE0N5QFt0SJrlYHnoKlsCvjnwDCXbKOe7OtHsUgM8bh8c
Qs34UoOOWGu7+2TJzrmxuPE85jYJ0sHO08qneuj3evqdqr1XFQBUzLpXEvVvCTD2kkn36TR9trrU
7zBSrqSDn3W6O5qSF3Tw3Uqa2GqH/7Mu0FyYdPepqdpGV70u4wz+SvA89qrkoLfrqBRhbOcWje14
NL9bcfhak9Apm8jLpOi8jMP3zIoxkVyYh4K2+6JXX8DN+uO2Pm+fA16VqcnaofiRUX3Ii7CdtMUN
9QIljMQ3mtn/dyI47TUwTDypgwp4J+nR0u7VVvD96+SRmQf40f67Bi6AFlFZZhYG4fBSPe0Y3kbo
VZ2tYSw0sLuncb/80zrGpTy+jtG08YgWYchLlteqAffejF0TPRdcJ+CcFM4KKTi6l9rAyWh+/Fxh
lLc7FmjdTOzGF6dWAjXgb9YUDCKVUsASJuk+zRe7h4++rQXC9XAxzpJGyyzZrgWgpG/tKrK7vf4U
2Gjs96VHYX7P8piLrIrbPrbiVRQypzqYJgy3uklFHtEEvZuJ/DVpMVHQZs8hrZ0sjL7TEPx2+bK7
vdSrYPQu2qIWeplRxuenJhMMDOd0MbGZwzEy9VNsna36zpJDASLcVSrHyeGC3kyDdswS+Ol0ftG1
+7z6Fgw/by9FJIKLdno+TDPREe0G+SGNEltOv/etEHhbtGGch4gAZD4oITyEJFV+LJmuTOSDpGKG
PWvdKgX3YdA/juVwr5jEL3slt8Ex4WZdehzz+LULrcQLZNMUaey2Cn2cI+dXaiWs8nzC/iZt4ox4
TGgmb0FuOganeng1ALkWNHahCbzLpikCSQbAK6w8w4/mFf3YzmUNO2msH8MMjmBpf/tMN3d7JYCz
DExP6XKvQT1H82EKvmGI0rGCT1IiSpU2dWclh8sDyyI2ZwASLC4G55wyClBKA/ewsGfu/aZ5Zekr
OZwZqN2kAS96xjHJyj2e9w9SlDymRvYay/TQ9tHiRVV+rqM094zFipFjd1+swXhGSgxOCG3MPF3N
vTwe9qFCnTG2dp1s+cEcfVNL6RzK5V6fm72kpHuAc/hKSE9Ia/a0k+/nRncDMg8CxdvUAAodNykG
NEGyfem6ErAjGOaCBbXVcMy1xiPJLKD93cwoVyI4HWibGKWkCqodSedY+wTGFrR670v5jeSCEXJm
u1ens5LEaUEKTuEeDTYLCnIPnfWdFqFbqd/yObbD7gisaee2cm8vDKwkGkX7AjAwLvdO72Yra9nC
EuklDAY7SJrdNLygKQmcqH+SO9EPWdy9cQ5RuUVb1QK6l3mHieRDlze728vZtKGVCE4V4hEI4xgx
WHBxewitu4yexlRQ7rh+vGdhZCWD0wWl1YbQzLBl/xl17gFyYbrdOXEDt8JoLiZnX9PUEREfiFbG
6UUXhWoUtVhZYdb3ahJ+XlL1WEyAmLu9gyKF4LwDSdOitgasrq+/JNnnrNjHwV9qtY9FoXI7wVnt
IxcrjQCMYsCVZPs4uBkYfF2Qz3qYsDJ81QX+yj8nc3g/ODxwyVTDCDdf5pvULlvCeFpcS8EkGZiT
wf3hKsA1KLwlPIToRru9ldt+6W95fMlvApalBAZgyNN+J8NvaRE5vv+xhR8SOOulyoB7dwzPxwaY
ZK8GZz0jNrB8cy/GZr+u+1zuH+Hst8x1FQyj2L9Cyh+KsnnuyuYcJak7DJPdZtrXuqlUp6wbV890
zMfJAie8aQIG63EFVA+6rTiF0QvggYcU8sPitStTJ69reyCvtw9tUwhGMzHpxiAJ+f5BkudkTId6
cefCn3pqL/pOGkSp0mZKsRLCuRB9nmspjvGCL+mqLRuVmxNMnM3xeZaVP/GIK1Gc3wAAvVpGE9ZT
jy/FHNi6elwm+Q+cBka8DFVGoUdGHeQyiljKjCSsTaEZGpB/2sLWpzejvZOtQznGAllbB7SSxbcW
TUEb9lKbQOfDhzE8ahUYwoPyXwrhDAuTgSralyBknvYo79hV+iMngkCy5WlN1FGBGYjiPN4fLjct
DtOAxio2LR/D3WT29hDmbkVquwf4XfqP3zhgvGtp3J2hx7siQe2CRcbZ1lKPTqmzJIIIv3k2qyVx
ehCMaWciNkGvx09R9A2c9IOo+fGaR/x9IbqOHbNM0GFxCl0Nk1Tkc4RsDx0D89Gy0XcJDlY28IfG
PactcekHPMY9atPhP2d15oRz0TEH5FSMzkSA6aff4wm1zPRuzBSB8m15BwBU/L1CTjGqssraSYeQ
hvYPdRB81tXhvpoywPE2RHC52XTqa2GcXjQyctHFwHZOXY56W5eBDacGGZeEB7eGDN9lM/ZJr3/X
0Y7voGJ80kj45bbLFa2X05o5ifBK1MDYQtxUe7QpWO2jbJSOeJhys/QFiBUZRVpD1S3+skgrgtpp
A29Y/aigNcf6adpbTjbbIaCU3fpn44vytq18fi2Rc/XmBKBqIP6hLDW8lOHnpKJOZNhV/DmM3Tqc
dre38n8c58cCOevIjbiZExa+OhfHtU9Q2wv9+q7ArPY/nu9itoA+BdBn4A/h2Y2UclkwNtdCc9qD
Md1NhuBiv70WoF2jzIrAQnlIHD2TJpRScF/oQIbV/ARoCsPKyw/tY4J8Q2AIm64LvR2EASkr6L24
9MZhXGSWnlkotwXIbY40fjZHwdVuKx80VyI4U6uqxuw6BVF/zkvf6Gc8zpkvgvMXyeBsSZI6M9VH
kyXVae00mH0+9BhoxzgjIkqDsRanPIvd4mYo+1gZZZWhVfGQFKS3QHOzoFdbAb7lcW5dEp3V+t4U
3SEFx8TfV4H5lwSwYBgwe0Qaf47xczb+QZ1wdU5UvVzNPFIaTCHy9iEHqbL2V12g76Cb3dtHJVoJ
d1Udg8RQIzRouWX5WHQn2TjUtSBhvp4dfzfRv5Wacs6nJiUZpw67FQEdfEhHT+nlnwvoMMfqaymV
/hxVd3OjIvfESL4R1k6AJ2ZdMk6zpH2R+2mP5lNXCkHGUOVPCkBtdFX6dHsbtl3ySnfYPq10x5AL
KmEIBLekvfnEmHwlz7wL9v8BX5iFyN+ibWfBaCVuGEA/qsTYkiD4pEpfBnrKiZCkezOirdbEORNi
4QU8xeD6e44ynGM0y6iHbm84vTu72T5HlwLou0UtJpu2r6l4bpXBN4d+08ulARBQGQ3rXers5bJj
zgAJiB1klpbfOTogiD0jEQY4kVRuQ0lUkGBcIDUuQy8BA1klixpuN2PoamHcdlaT1lpVCRGyQXwl
rXdGph3aAaB5VbRvW+UXpjj+JAdbieR8dSHHChpTIVJHMj6Ftt6AkmLcGdGX2+q/vXsUfeSM1tXg
a5eWasxhUuNOq+u/++g5pn9yyQCQ8X+/z3mA2DJqpQ5RIdCNN0ofwjBzxuVLTg5Z/PXfrYTTviUy
Y0sKsJLKiu0gehnxDnFbwjWyO3Nnq8Vwqla2SZA1A0QwElfZi5zypfUZykfyEO1BR/cmCSL2prNg
THQY0QdWEx9tmljXlUKFs2iGwRnQfzmHrZsPImW77v9hC9OJbFgWYKFAGndpuc0QdhaZyv8urP+i
eaySk2HqFTCshW0Ak1jGc4oN1h3XeMw8ULn5tzd3O1Z8/Aa+WtWjuG6oAeJR6yFOAKQu2mWvh+IR
kBJv6NI8xImNroNddN/jXlW+3pZ+3QTzvgOWpQMhz1DwwnG5AxHG6vXaLFD2Pndu8ljtps6mB91L
72vwnpa7ocTUryiD3TxezFTiKV+RLfzlUqiZgbqxknEDH9u7GUWRbvirHkUDqcw58QV9cyWEs0D0
3tEhY53DRXuQ47swy2wzlm09Oo6G5t7exu1DRO0KxJOmZiJxvlzRTJUslUCv6pa/R+DrpWjm70w7
RysRq62y6KN+DZ3xnO6iX+go3t8Wv+mnV9K5xAne2LLamUlXz7KZeibq/Ho1PSxaftaUYRcU3Z+k
aiuJ3AlGVjhQCdDnbqQ8VBQuQDrr5j8elGK6uRLCnWChdmkfjFiWWjxO42NMftWdoKl9WxM/zo1T
/yqb4wJ1s8Wl6tEqX8PCCWNBJGC/8koPDcwBsPo33kA4ESAtgnmZ8DF9HNp4qFMSQSjbvq+tJHDu
OZ87vR2ZhDb3GM1JtKMuhg8Ah8YyD4Gqb+7YShiXEwxkkKRYY8IA3q/fW/K+SAQX0GtkYnbwgGdB
579OLJMfvFYScPsCowsXtmNzQFtJaxu7+Ai00nuGxTru1J/xgWG2gAnNkR/mvWhSZdN1rORz9pSY
VWY2tYEKoV4CYfEk929kTtGhldpxUhz+ufFiEIcClNMyZNAtX7qOBtgDBNXIBQRvEhqoqDfLrdvh
Jd+MiV8TegRx2s/bIrfOcCWSL+WCpqVV0FIO/5vPNslqWyWRPVeCW9A7tgGv+ZaqqwxrTUaFmlOV
SVeGKaYUVcleu8cI1N1U9X4yZ6ecqna0jECVnFypzD/pieHdXuHmC81aNpdHNtRAGhnjCHUb8K/6
Lj2CIKYE9mvywAgjl05gFptGuBbIHSOhAZmKBALL3wpr7TrSnwysq/AYBNrtxW0eH8FsOIomio4/
lxozQ0lSytRzWQw3bdS7ugVZeTv4t8Vs3hCBFAx2SuT3xhXLlSolFRiiJZYdsQbZwkV58hcjEeoe
Oqfw07fb8jaX9SGOh8pIwyoIqiRAOXIx3ZYg9whHJy//JLdcrer9IFcXUcUIR9ArYlVBSm0rUuw2
fYnxqnV7MZuv1WsxnA8B11mp4KqEKl1vz85wp/rvKHLHaKcedMPRfkg+w94Vjrizks+V0Rl4KUf3
tKEDDf9SOTDEPC5li+Ulh+Ggv7IUJD9gPOxVlLiyqHJLEGdhdZmpYcq0Q+oLxwQOVP+YyrjuRgI3
ognkcIZlDD2GmRu2IMtfgt5OIlGmuLkSi4D92lIoZr+4LZOjgDZVBw+cF4/oAbXr5Au1ZnvU/7qt
E+yXXu3YSg63Y9EYFYUe4U447RhoFkOMW7zONw7/Tgy3Ycn836stg6lQ9qmvA5hO3ovOf/PqYEHF
LYCmy+BGZPa8MiSQFSLhWXArnL7SozYdzF+LBegl98dwZN0YMYivo99i7mt2GtwuIsEGNTprWVQN
vvzdyWo6xCFOqygltxmTh9qMzpVufBuLwptSur+9m1vvXhfyOEMOlpLSaByZQckPfWNnX2cHRbPT
spcfFd88hwd0h+4GD+gOf1LjuZDNpdlx0tWo8TDNnN6o9lsRZVobLvfi+8z2VkeYlYOcLKxtJx/e
iuypI09d+uP2/m2Y74UITkvKJZvCZMISJPNlNr/MoyBZ3DBeNjuPGR7c5HGH54wXbeDKaHZIMjIF
hHrK4AVt5qed+mmSB0FVYnMpK1Gc/QbSskyxjFbdLlE9tQl8is7OP9gtVTNx7zExucEXJIBlpgZT
DpsKi6O1HGJD8P2tvAhWCVdHiaYouJVcnjipLbkxoVKoNjSHiniKHXrFad7JaIXAW9UfZNIX4jgF
6xogADUmihtz9DXS9qCSItlvdKia3e/bG7flFcDfgAs4kYlq8Les3OwaFYxys9tNr2l9mvXaJZ1m
a9J9W4r2kOVXvAday2IqubKaPii7arLozHJLj42chsdqT94pMESkR++x55YsTr2XoTbDocK6ph/W
mexaP/dD37jXvzee4ihedAyc6ECEr3KbegLnjrda1LUV5H+XazSTBqy+QIQFOTnrcGqdstqhaQsY
YiWqDF4v8LJbprUWx+lJAoVVZjxluRhjnNU7PRHU6JlpXm/jx3I4L9RolVkpaoAOBQxG2zSfUBRp
i0M+YESuD+unssw/96WQMWBDUxh2L+xNBV0eRlwvd1Hq5T4NFCyLFU6Xu9opnWo/79gNRBT1N1z5
hSguTEnjFMeKFuK9u3pIgpNp+ZqobLdxSBciOJ0oraIh+Rjhpprd6daDIsJVF32fU4I0jQPAeWG3
KE38Ycy+ULRF2Lf9hEgGpwhF2S0TmSADD89Hc8KYRVZ/vy1CdBKce1D6rC4qFSdBltPUPSiGa6rd
v1wG5xZQLi6pARJidyruF4B0kUR1bq9CFe0UF+3mqUU7J0hJXSMpnmZN+k3D4dCm5lGLG7T4GNbr
bEyACJ5cIw7hdlMnTIavUWjsksJ8mUbla1IYv9Kq9qfaPEVttjeL6QGtf15fl246la6m9oPgV4t+
NJf7NmSuLPDcINsIcOtPrOOQV4IsYOs1ZG0GfPUkokqJ6yNkMGDu5rEFqoEtgUmHjZSbJ1zFxTCZ
W7fJC5mcI1lQyNYzZnqjEz+wFxijdQCZhkFVvGt66l2GSACkdfe2DmxVcC7Eck5FDeTaqDKmZujZ
IbhKxAcMxoIBSVTB3j43YFQq6MkzTB7Kj9byQofRmsHmCbSU+hwbT7eXspEfYCV/C+CLCx2Jzayq
EQBkZXKsOW9tImWvTSZ/UkOq2F1Rf7otcCuCQqKhUwP9crhUciYqF6MkzxaWNOzqv4Cmd8oQREGl
4SR28R1vKiKmpY0QdyGPs1eikUWfY6xQxVx+hnsXunTbuHIz+aWdjfvJFJWhts/sY4GcrcE3DBGZ
ILAo9cZWM3IcaPHP3xksmQ34smciMGTxMkLFCuoZLXkDcQulc5UlcfQ/mGRaC7G4Lhp9HoZwNhK8
oNb53qDJmSSiPG5zrz7WwVPBlZFVtXMFEVJbAwWwf9Q7RfCUIRLB2Wof5EsVWrDV3npY6FHJBWnv
xkXrYpe46E/kJjOLCEfRlqD3TPeGejCDp64SRE/RMti/r5NrXV1Q/scyUn3e93m3AwuNYCUiEVwO
gFIGxjsTrIRYvpF9TeJft01/MwHQ0KpMLXTLA+/qcglJ1Td0mHHYpGyO+ogat0Hv8rzybovZXMZK
DGfwfd1ZSxngFbXTvMY4piLo4u3vo76s4pUWLczcNsl5M2ZTi5MI6kc6ohlWBN0tEsAlShhUAM9T
iwzDHId9baWnrMRj9+1N2j4LPDSDCwW8T3yfRxW1oOHtcBa4cdsT0YBOr9p5IwKQFIlhS11p7RAv
E7UUiFHHF8vqnUHfVbNo1HpzvwCuDLBbNozBz2GYylTkPYGQlDxpQA0ID7f3ajvLWAngNKrqkwI0
2xAg7RnCV+tbuW08J2f6c9wpDjAjUkCyhmf6LJDLXAd3O2MVxL8Xxnn5vjOrNgVqL+RizA98cfQQ
7DQgLCseQ78TATuzz/1vcXhzuzysDCTDKJNDHCOtYQXSETeyPyrerVYFgNJLMW1cm0nOdMJIz0Ph
k+6fPyxffJ9z+KlSSn3KlhHXDzoA2ofd7WPZ1GmgFaAbCxU8YMtd/v4+NMIoWXIUB7NDKgHX4VmN
P98WsanRjI4SAwWIjnwjSDRMuRXJSCEki9hFFdt4KRQ4gM3Ej6K1WDNUA4bDn0IeKVnNbmM0qJwY
RA6qdFhwrVQwjDZLIkLnTdUyUDdRARUCQD5uz5pYrkJNQWhJ3im7uv24Q4eUL0qXNy2VAhTJ0ggG
BVCMujybYIhmMmoa8uXItOvUl/PzFHtUU72gUe2wfZqr3luW+5meM+kY4tWk2VvZ29D94wkkjLLL
mOnTdNampPIJ2lRVQ64UpuYmmrSz6O8OdBm5Lu1G3A1Lqgsi99VhXkrjMzV5asJWB+Cbm1cPc53Z
7XyfdIFNSeTEi6ib9Eo5OWGc5pgDXtEi9N+7Zt2ezFGO7SqYBAu6sjFOBmfDUlo3aRPlxE3bXdBk
7tK7Hebcb1vZ9UPuuxR00uB5C06WT0iaWCVtWACuGQn0zthlu8AtTsSnQLBPjpkj4j2+uolw4rgw
ggH2qTeSDJNBao3WDVU+KlT6HCmLE6nSqeyn3TL17u01XrfycUK5GDJUS0D1JCK4IatH+Uk7ak/m
MT/GL8lZchovQtmtOzJOOQz+7YCZ5ks/b/+CbXX5e5OvevFlGs2zVRI8X3ud9t3UBYnxtqp8fJ9X
R6VUSNXmgPDBmNBsGie5jdGUOwg08vreermRfBd+pg5R0lqB5rZAEX2IABtZ/qKfSwu0fMle3hMR
N/x7M/xFOOYEcr4sCXF9VpNMc+Ol9NNwfOp6zOrI1V6n1I7JgubZ+JBPuT+OEdoTy9c2mr800+RW
bXMnLUh++y7ByIX0mibttyHWfcA4B3akzAeK/yZBfazb0i9Aw6cY9Ws2xC7p81NvgDWi0vfx8ot0
FRI3yQm7wNMW1Vs6wCzV8VcZc4I2mp2ehy45BnGym8rIkeP4i07HcydX7qhZn6LRPNVT9bVuwSGi
EWqP8hA6QUeOAPh3+qndB5blWKr8OyxJvJPM7NkIyVtiyR4YPG0il7up6Z5qVRG8jF1Xb7iNZRq7
SkpbgNpNobVoLlB2AVbJ0qr/hCP9cFv1r18pOElc2JtI2M2UubE+chgJT+EaX+GSvWY/zei9L57R
7+MNPhiUBNF9C0MZ8efDKrg7RD9mhZ7Us4YKlbKTdtlhuiPuwujrP4fH2NfswcPTFl65Ijt6ub3q
qwsxt2jumjcoBRiB0gT4TdZLJ7+M430Bipx2EixxO+Z9rJDzppi8LggADFVXN/+S56e5texkfArm
h3D4cntB1y/63Io4H5qlVkl7RVJBaReCjyH0wMl27PbLE7XTn7Jd+ck9pgRvC73KmC5lGlwyXgKp
lsbAkcEwew9oRakI7dhUMrurTGKHWeQtGe3tJcoe46IRZNACl2pwLpVYgdyAr0p3S7JTgfNYu1QT
eG1BVDC4AL+gaKL2YwVcOGn6ZgXL/WLI7u0dFIng/KeRdykdgVjlhuO4qxpwrRSN9+9EcJ6E6q0Z
V7TUXUO9i5a3pRaYkmgJ7KBWnqrOg0CfBiyhtLwwfiCSqNNfFNUMzk/kWtvnATbnvZeNYSGHT92e
MQ2Wu/As8ocineY8Q0IMqZtN6LTsm8feH5BrGUdV2IEjUl/OM8T10sh1XRC3RvyqBmc2WNX31+2j
FyWPBu8UFmqaaY/FtF7g5x4jc0fe8dS7dCefMNUihKYX+FWT8whTHec1yYjmZnfUN3bLvjsFe5nx
Qjb7/BACnT7eJS9pKTCj63edS0/Ew0nOXdXoXdZrwHZeAIlv7LPCHvaLT56Sv+hu3luVrf+8vbmC
TNnkvANGT2q8FGJvZ+VzkPpheMDUkF31z+EU25YI4mjTyiiaZQwM1mBUmbOyFniTilwauAYEB3X6
NP/j92G2gavvczbWLYB6LmbkG6irJgr6pTPRs+f1nAUngrOsQMokCdxIuG4CPcs2fmgOui+AP1C4
NfoiZiT26qn8yl7YwR/qil48tm1htULO4rRJrnV9AXyr+hT45dF8zN7IgwUkm9Kd98s3cxEER9GJ
cbanW4lEgawEwG+UkMqT0QoC4LbOfyyIHz4qtKCQaDhpbvd12Q2fM7T4Ks8VBlbqgw5uhPgsGsvf
dsQriVzMLUHhUVEDKt/gLroc2LgTdckTJiX94Fn07LLpiClapdEkDUo6vkxSG1HYJXhzdCOUY1rf
PKQHkLmA6fW2Gf8PvfiQw85xFb/kOsBDQAo5w27ZqSCyBWrb4wim5s5p/MAjn2/L21aLD3GcIWdq
TRK5ajS36JcDCfWnSsr3t0X8D834kMEZ81ChrRLoe2ApwpvlLvdAJfgcnaGJXn+YwJEV3ZeeQORm
prs6Lc64i6AJ6ihCOiYfUQR+jc7mt+rNeJmxj7i0v4K0BjcIeGGRlmzrpIGeUh03iWsc+iRagIAR
oj5SelgtRcg2cXW0Gb6+tmdDJrcXunl8H+J4owsDSjOFtMCLArMLeQ2E3SGiBRHOyPpUyqhZohii
+cOdwijZvfFxOQIiGC3nor79947bqwv8aj1cFBs0ZSnlqIMTAfbF9+ZAAYcVABwm+iQ5rIof2CWr
gqJtAFhfwhZDpuy3pHPpL2CVa2ns/4+072iSG1e6/UWMoAPNlqZ8tZdamg1jJI3oLeh//Tvoiaum
0LiFd/UttFJEZYNIpM9zENkZqPXEDdagr/JNUZkQ7oEPeV/kxowEN+uPs115Rr+TjjCK1QKsMaAG
MIGpyL3qeLDtqaZQCys+Klrhm5ET3FY8YWSFNfX/SODedJxgUgFonkB5WwpPAX8sXUuvVJPnrqgl
A3eyw3BvOQZFk2ah4BFYk/mga/rBdei326cR38n7aThnTOISAPctKwbX58j9xwYluikZP5CdgvO/
7hBPpm3GyHsc0DJ9V8H2cfsMEgF89qth3Z00DQDvlaYBmDHAd2Uenqn/x+fx6yvxOa5ZNtGqzyrK
eRj4dRFN28Y9Ce09c+8D0KfNvYxZVGx9wMKGsgQar5jI/d0b6hUGVqkFCpguAPWLb4Zg7LkbfXtf
Yw1FlmtJpbFPvPG97QSqVGc04eNTj3xnY0qk9OhX97F4wr62tMwr1LrN4bhXaudtUiQDDle498t4
H9MvKpHcmUwE90x1W3HHSIU7UpUlNMsUsO/jp951jrd1T+huNyfhnqhZaRVdnISAM6rxnH7XUIxN
j4GxPAJPVuLypLfEPdYSewDOEuMljf2+V4JCf22w6ViW3pyfMu1Tq+le7wSD8+Jklkw283YfnsDm
oNwrrmD0MOQF2QzwEivL/nqILsvOCJNQhgUiuTqTy12NWBmsasU3BXPVJTOTvdJoB2Xod7evTiaG
8+9VrDuKVaHq6c6vRvoyljG2HGX9L9mdmZxfV9Lcyho3h9M7LiFqM8AU9uJLekQPBXxfaie5J2Gw
jmVfNGsxLocU4feHTIFwuE5VxOh14wPds7Y8Y+GQBusyOdyxilQd13WC3yhqb92Rnf2a7PL9jP3i
2bfv+pDRSbMRTvWMpr3kzYll43BY3gTQnMX+f2OsCBZ6BowHIYwmoMpsvERHyTjvvUjXvKmcPMtW
PH0w97fVRehlnF9SeS+jYvgs1mhmgHH0vqd3s4z78WM7mqXlGwHc1alK4phRgfDIuK//NsP17N5N
D0RF320KDJ+Rws7EL661JEkRxjMbsdxNlmrhJnqJrzk5Q2hbBYjh0jsaZSC0lm2N/pfH8P4NOae2
oFBsFjmKbdaVfia7dm8+tF9YS6zAMoQsI5EdjPNpA7jb2nKEijbaZ83aq53rUdDRyTy1TC84X2Yo
RjcOWL0I5uJiNM9VKZu2F3cUsPgA3gtA1n1YywEETqwpDUwIfpoxXqSn9Kp/td/qrukuCeNdGkgf
OPMlH+z9RijnPyldjVyzcqgFti5ALh1ED+lpfoX1YkBQjLW9uTrgvkv+kdXzPi4LsoewEc351Gnt
jGapUCAaQfCB3uk5BV/Lq/WQI/pZLmxrugidL3rAUiEZXaLQn29kcy7WogQEuSnSsCkBDic4BWP9
Yhgn7HWVkWTWVCaKM2PDiMkdfbaNwME0XZ2C0dp8yoeDAYQLxfyfYTl//6b86PZQVYkRlSO0NPua
NOFsnZ0h9oANd9tISrSG3wvvYUmaZEmNoF9fkX55iuNn5EErD8kCItiX28KEfuD9rt6szcYPYPWv
MNoWmdh/qOTTIz1mJ9n6nfhMQNkxDCLY4sK+XLNWbYtPV/1FBtVPQN22AENj+ToRN8jdSRKXCO2W
+y6Ps1uT4gx5vuBYk/aCnn6wdrlH3V3Sy3CCZYI4y6WBgKOIB+RNk0pDxV0xmujezyr1lWoKb1+V
yEhqKvZLAecn2OFC+5Ea+mKhveY6npVSf65kZV5ROLcVwfsxvSWOGqHz0BhJ0GvZvbnU970h60UK
2/RbOZwPM/tMreDHoOKALW+f+nvtbB7XkxXMJztkRfMMIXG2N13J0xLWRzXgETCsLcF6Rw06t1pZ
Udkz99E+8SdAFAGzH0THY8hISMnXQdbNEVmojUTeaMRx66bJjFa2AnqrKrK9ycDqDADl4ljfWbnr
3VYS8Q3+OiBvPAwalWjE4YAd+dYXL7GCBrYsjxHp/PZInJak6zIXGKIFHe5QeAT9FaP7pjsv+iQp
3cjOwmlJlEyArK6hJeqKdd0Rzfd1n8sC4bcvwjvp7Wk4UxEluWNObCaNUWGhvHzA3Qy7ITAQLEpJ
aYXR21YaO/PG3pqNmSBEwSyfAYLyY35i6he/OM8Y1YJPlu1NyW6K/f9GWtVGpK7Rjwj63g4MG3MM
kQYAHBCXK6tkyEc497Y9GRdxAGQH5B7JZAb6ft11P5A3XQkWTeOQ3JmKZx5nfw51D3XfewZRANB2
wP30k0T9haNG27+Ciz3oEGXI71EVyTA3zjre63649CAAyyRJovhdM0B1TCV/3KrCnhamb2d4NJBK
eE1ShFh1USNA5E0/damOshf1UUffhXGnUrNuSOIaL44VtoEwEMxnN2SoPvVOCaRT8EKt0cDkjTVl
zNOanDRnNCjiR8SObHYYo6Df5nM8BN2B7NmO3/StOFVXLfOkY2Ki8ghQDX7J5YK5tKpbMgFWA1M/
IDxDccQJvtt79g6T/W0rKQpHNpL4zUkzMcCMXiIb6Op7fdlHNhYMkHXn30l7GPKX28LETuf9XIRL
Ss22W9WmR2GQhnPAmiDJDpDcQeUxquZiX0piYqHZ3IjjzLNTu6SM2fhA6X5Rkc5X9U/alBJPKhPC
2WY0NiyjaVHNJc3VLa4p/ZLJVuXFlnlzEM4y981KyQrmrbeBD/sMIMxA/8Eapx2WsiXPmf3Whxe2
kcXZ5Wpo9Ly12MjAhCw6W49lP0s+mUwEZ4yxxtAPKYE7q419n97r8oEVoZnYHIIzwZkzmNU4Qq0Z
gmfiE5Bzx/vv9bHe5c+yiF7Yl92+Ic5KNNBqhaYDhhwLP3pcgMxQ7Ahg8O7TEbyu4z4PWtWTdSwl
polwJiI3urnLNfQTl+ghX0/13Hixc3DT/518Ebne5nT8EHVGc2MY2JudfA35M/WdB4Y6gT7s2Q10
SaAjSsI0DdyHGL4F1D0/8BN32EOOFDTc4kT3TOSumCnWkao47Zeq/dRDbPTztk0Seq+NRM5GlHZL
hiJn5RD1ahQvRoSK+7eSJJ6L2f/bosTB/kYWZyrGNFISHdiC+JTVMTq1e+eBXhW/VRBmlUc20DSc
9aco9twXiWT2yx8eNfaGMGnEgv23v2wT/syF1jn5ikIERjv9eNEe0ia5du4IOltElKTHEDTq1vB1
PbY20IE0yZADJzk/NBpWSyV/DKu43/pjuPeSdbmSTCznYZk2OSfB6NUXc8egwCWShN5tc2zukYzt
3BfVCrtJCvWcrNXerHIQWDffpoQCXnGlD5067NS2COiw3kdK9aqQ8UKr+Im22rNJnU8IU7+1OcFA
cScJE4VG8P1ve5ur2lwJVgewaLVgJSOP6bXS6FEZjFByfqEZ3Mjg/K0RF1neY9wGta/qyCBj4pAN
CrooeRVXWSghrCxqG2ncUwI2bKEuFWv7XbDr4S+fsp15tB91gpGDKWBZ5YqETzaAJhXLvaoltZRq
XpiBAt3zZ0D6YTCmnTzX9lfs0zBMv+ip2svqwWKrvzktu9/N/Y02IEuKBdM4xbF76e7bT1Hg/DCf
m0N0b59YqGbKVq1kGsN55hbUAGoUo+pW0M5T9Yc2kXQ5xTkD2EMZ7rRmfaCfVahBKE2Qk2XHaD/t
QWt5bI+MmJxKIjOh99oI4iKAtEciUZIJpOsYmicvVKl8MhqAB5Fqh/gJvB+JiwR6mqqTqrASLDqN
DBkqC8o9Q8xkWLWyUEAXepPNuTjTVihkqg2K4GlczLCn6yEb7YtWu1+xMnBMCqP2CvpQDD3q3svs
DyB9VBbihGsDbrC5N+6zBdN3JPboUOzaPD4k8YjZE8cHfcXkz1QJM+C6emuVhGWRHSu6hrFufL5t
NXSxs3j/ZJzVVEfTLYD89G/XrwjAZu4XAUb/9Yfhk/u0ntkKJaINv608BDYZphYaE3A3/zvDFIs8
DEY8p6Lj8YHOlmZ6acYuSpdVflHLv5UZu3h/ME2yFcE94sgsTdvqkeDlrr8uT2by9fa3FCYHmyNw
T7Zxisk1VBwhdx7U8TEHjDCRFePF2QGqyaoLWCuMTnJWviFGAh44WPm3nPgyoE8LruOXzm98mYIL
TdBGFGfiY9N1E6KiIq9V11ZBsiOxC7Lf52y5TXodyIRQPZKEdX8fSTNQoTkwXM0EFqsAvSQlo5L2
iD4xUR7tqZejytWfyKnzAY3pyyoj4tP8EsbvxmoFVo9TitMs9JICR6FIn2+rl7iIhiFJBzVkAa6F
FU9jHXeQMJ3QzmMQphiTvLh/rSGAxk+RJJ4QavNGGmfdGjLFpM3hHvLxorhnS73TZS5I+Mk2Ijjb
ky7JvKq5ghDZie+qIgppFR1vfzTJKfiExnSosjidawQRObfOZajv3VEWeAoLOO/H4PGgtUWt9WHG
l9KxblLtyv14Gi5s3LLwZSBDYp+zkcW9SWtxtGkyUjPQlPXQJdaBTmlYzNZjS2bgeNRePGmBlqa9
bw1uqA66680NFnBH2++X1ltz83um0SB2pmAcsBGYoQ2r1ce5zO7WfHiqzcEnTvo46IWPrZMrrJ0M
vkvocMw3tg9LgAiidXqVF3mPBFrznH2zq1ugd5keIIzeIC6A3iVbUhSqGYGjdtBwA6sJZzJN4mAE
r8W7GYoTjQH/1MiyHKGWbSRwt1KAwoDOGoK1cvyk54FpfbJzSbIsOwRnLPtWK5Ol1WH3nfKaF/Qz
4hyJIotPYQFMAF0MFOO55zgqseWQGqewx3m3OI6PDPOy5LnkSbKf+ZARkl9iPoxfr2pvj/gj/q2z
3qd7dMCAjyzzXpLT8DPYjVvoTawjOjOd9AJ8yX1d6q8j+BL+wMBsTsNd/WLi6PWK0kw6PLX1pVVO
yvgncctGBHf1pV1Verpq2O5tvjXRaysl3hTr1vuNsP/fZDfVai9K6ibYZ9CSU4VZHlcd/sTXb87A
bmsjYm5izc6BkRasWNCtx32ty2ZdZGrFZRkk6ZWGzLgIhu79H6y87CQtMwijfkCmWKqDvOUDChDI
mLNEq/BKCMwX23pudvEjCDwN6mHzPWBNlwht3MiXbiOJS0rAYXMtxxIgwug0opgZcgyIZoOUmtc1
QZJ4Jbq4mJtT0aUAoAoWNNL7qZaCEQrf00Y4932bxrL6pUY06BAwEZSAck0nnw7D7g/e00YMl8KZ
cdnGdoYpxGEwPEulgdt/B/63d1uKuDmxEcNFN7apNPXQ0jcv1BzLMJ690dt4IXl8KNydQ5796/Y4
8zpEDoiXWIBo7pMfbEkp33cHJfbMzEv9KagOY8hm9Rof7NHfktZTZV6K3dAHw2tZeOcOuJ8+oP0Y
lFDbBIRzQNVjm/7QnX8iQMVL4U6E1mQjhrMmfWVgkd1Aut9qX936kLU/JHcnjLc2Ajhb4s4gS2tA
8Ri0IYOCR43zpD78m+MnEtMr+2Sc0g+xQ9V+hq8ywQnsZRXdOU1F8eKQEjcy/F3xC3u/H071ATsG
zlwF96M3hT9o9kMPyLdM+Z9x61imDdQt7A2rDJGJ81hzY0RE6xBC0qHep3m6m4xW8tmEKrARwXms
3nTMgVDYiggNkv5+JZJgSFyP2wjgdGwks24ZEVL5yLV3euTucr3zFpc+lbMyeS1pvsdj5xc9FioT
80rGzJ/tf7Bh5htO8ieezTYY3YejETiE3z2buuqF28fI+o36XrVBGZrKIBrEX/OXBH58WLFnilOU
UML6oSfXQj/eflDCBTLt/Qj8jkrpREApyVQ2PjwGuq8F48VE72c91I9RYB2xQ3ZfvrDF7wK+exdL
F/KEim9j7hxwrcDsMDjFX5d8NG02Hx3b5zT+pzEep/jr7TOKDf5GBmfwAVpf9VOL5evkyM64HjUP
OK13s18f9Yt6NiUaKrwzBwRaFlZ/PgKRqRa1othadWBpz34313tUWoPbR5KJ4GxTa6aRURQodo7z
a5UQr9L+SPE2h+DuJU8Mo1EcHCLTK99MUHigyu72IYRXvxHBXctsuvmCIQ8DxPIXhZ6N4rkuJMZI
aMM3IrgHOihDm2LcCWUsPST0NE6f5xJRriSvlRzkrdq+CXALlLLyscElK/lTNLzGeu7NleRjSW78
rTa4kRH31aCTFJ7VwZDIfCLzn+Qy71+Kn4rFXqxp1suMVr32l+VW/uTux1oGlyKOYjdSOOdQui44
NorMxEvMn7rUK5/Y2nvp96VneRUwJ4cg8sZHeUYoUYQ3p7L5fGgFOiVl3d9I/arZf1nLAx1OefF4
W6OZxn6IsjbHY4qykZIW2ZQvgCYKsuo+s3+U6SkuvmE+W3O/TNLMjb3AW8LYkTfCSFXb4OmDa8in
8q9qTp+sOL7aNH5IbcVfMksCTiZTQM4ggPVHnWILwXljR94A3h+sKP0fRXAGQVGKxBopurh1Q0OD
5qHq/FHdGeRFGGFTUY/nuTUWM0Hf0oQIxy19gJ/trVHGQC62Bu8i2Ifc3Mta1K4x6HipJN/V/ae1
eiBp+kc5jGODrgasWQ4W538XMtoVcl5W3i7ewGKXv7Jd7mef6VE/rJ+UQAYdIT7TuzgubhwtqvcJ
YXNJwH8rRnRqkvnLWCovt9+PWMfexXDmISmspVkGvFIrivyyIVeSuhKPwCz+x1fzLoK7HfBOF6BC
x95SdgRX7MkNyT4BtJ7sgwm3UYB78euCOFMwuIPeKSWa1XU475TDGAA6DL3WaheH5jH1hy9OwHqu
xSl5/COolK1szjKAtQ0cajo+43+m78o9wRIww5zUD/ZRNssjjq82Z+VMw1o1C8lYCdS6DmDfbdFP
dn0a6C/aW3+8kWXw4sHbjUDOUMQLigTdiPpeG7KADgW40Hqo7pNdirU37Q6TzP56+nf2FnX4Y7Gf
ZHjQ4obM5k/gIgti5TOpWd1s8p29hvnU2te/Nm8LjMUnWaQkNvW/lIkf3gTSnt1rPXKqvtB365Ic
8fj/7oh+SWd87kFGoC47HD++6c5OkSwqApp+N4Rszi0+kbse4J1GqJ5lAxYS20I42zKVYC91eyzc
UfRmHbD0VA9J2kkMptj/v39BzrIYujG4dK0xF6Xcm24SWt0xUs7GIJvWk1gwwpkXbV6dVu0QmOtO
YNF7t/77toUUZ7/vekc4u5INykpd5iMnv7uoYbGbPSeIjtHLtIPxP1fXWQbjLjsSZ01WmP4sY8qn
Oc0jaWMvmQpJAC0TwRkQJcGUlosJLOymYzUlcg6Dph0lH46p0Q3DTzibUaJsGWUExyDPzj4/1Ncc
Jqr5zFLbWApzLnuwnHVITEqnWq3MQEnRdCr16FNXp54xrGfslz4s7Xq4fTrJG+JbnXasDrZpYhMB
rO5qmntrdIcI7bYMId7nxq3wvTSS5lOTaghsiovzaN9PP9NDuwercAAGnmv/cwyVBcMinb8cZIV3
4fEw9MBoBFSUfrjPuVpGlSsm7q5y7+M8MKoHV7a5KlTBdxF8DteobuqSGUXhImvPUZIcpqGX1AUk
p+BTuKpPXbvUWa+4enDqizU9z7IyorjQvDkGZ0yttGqBCIuKFD1FGPybTv0lPbBxQOsYg4bZ9JK7
+juQF4PmKodGl31DzsjmS28oGvC4gnYh/qpXCLJlk44yEez/N8F15BoYtmI1g5EY17b8ZLamzFDI
ron9/0ZE7JKaxiDlCLT76tg/sDEyYLVgvnD1WZda9eTmQiaSM7Fz3YMHF0cJWqxf1bbr6ZkaagA6
vv2CZR+PM7Ol3lpuNCxw69XoK4l70lpj/38TwVnZFfzOsaPAktf5GLq9crLcUnZB7Dc+WPKNjnPW
oFsncNMpAM7DpF/tqWF9SvMzC76moP6RByDJ2OUAyUAzbDnL1sskN8UP8666HjkFQWg9gEiwOpT0
EP/PdFmsRv9+PH7Ky+3GbqIM0sswYk8rHtfq89rcaSSYk++3L0vopTaSOGNRmsM4W7OJZJicCTAO
KsUrhu/jfOfo4W1JYt+xEcWZBntoVtRK8d0Yzcj4Uu2sycOW3I9hx1Dh0TIN82DFlosbRLINXyFC
xvaDcjYDRAKrNXQImeLP6ZMZAuj8lATG0zQAVp0xRFhPDLBSGjeJ55U3Z+YMiVqB8RDDjnpgPwNv
x7e/W37rR1+zVxYK7LOnejcdxq+SDy2cud8I5UxJXA5FoqWAp6nXsFieovUAoFPPji66/cMk5365
LsOP2zIlZuVtbmljMBdVKZV8hXeu49c0vuvrP4kON0fibMqUgsilHmG2OpUESaQdxq6WNHLEs1Ub
GZxNycscV5WjukVDbdddRiC2t/9EjVc9JwFYvEPnfoKe6q9AygyXp+cMAIVzGPtMcWksyVUkNoYf
krFrkNdloFMK0KMz+69950f5l9tXJh4lfT8vPyGT0jQyqxlGZvLXHSB/wI5qHvvQ3BUnWWQlHjbf
yOLNTFYPtDFgZsoOhfEIvInOWXHggXrdb2Zfzb4k9V1eS9yExLjxSGgg5FudsYPFIeodMLo9I7X8
MfuhJH9RUzaaJ3kBBmdhZrOx1Zgi6gLQnuI+UBkhqEwjOEtiIp2ISIxtqZlW4EGfwjKOTtRoJQ9N
nFxuboozHoNCVXMeoHmTP6GQo2Mc/F55SnqsLTFkpgJKIomJ/4uRBPAnQNVMtP+4mGTFllRi2Tha
B1wEBhBWnpJ7NAS81Y8fGEzYdJY9dvHXfBfJ2ZOoINPSFbAnq9J7tXlHyNkdJaHWf3E66GmCYglr
FiZ3ZWkcz0YHTIZAfVx+go4uABaZb/vlpT0Ou9VXAwYHKtuaFp/sXSh3f41q22lSIkOz+p3aT4HZ
H3sp3QszhR/Dr3ch3I0laa1UXesAiLmtQ6xdfbO78tDpxei3cXJehu5B1U2/Xd29xGYxO3FLMHdv
CXC1Mf+KV5bU3uJ3R3IAL0nlD4AqW69KYD7dlif6mFhOREsKW+E6WO5/zwNc2hTNiBGKwElRvjWB
qCqbZhGZja0EzmwY0VTaU4oJEwCEXfWe+p3yJ2h1WxGcGo7dnBS1ASvYpOQlqyevdNvPpJv9299K
aDm2cjjNMyMg3ZQ6i/s1+6XUzIe1reAZ50M3tIdiUr/Vk3YhqfbUqfU10yzgX+Yno5wPUaEfJH+L
KATSVdPUHWJaqsnvllZVpWJ4HSMNBL+fEtSE035HCL6vvYxnpVKP2PcPEju/RqpsjlbY4dwK55xd
igRcBwkz23kMjJ3teLPmo9K0czw1yLz6eQmQe7dYppGhpInV9f3UnLoW6xpPloIRMy06ZeRYO59G
2TCqTASnr/2MpcCZDVNb694GEu8CWGrns+T22N/Jv/LtB+Q01ozHRl20f6fz3nb8eq/8d0Z8wQfM
gwnf7rZIppu3JHK6qzR23y6g4gxm+xg3+wUAAgM5GIMkNBe/9vcL4uxm7nauk2DNKWj6Q9/sx0Hi
cmTH4MyjPSZ6Zi1serJ+WOefa1oH9RJ7edlKvtd/eezAADEJQy02uWBZW+PcdSf0e8x9uXgRBvmj
Y3HGMPfdemJrmBhglN0R+zgf7+iXSL4D4g5Np0wN6j4xIV9cjTx0ybCbSitsQX6ux66kEy3MV3X1
XR7fX83qdMAMz7+42vRuCNVQ/xSHbtiAa1zdDUec8ozK8U6GqSt+Y++COfuRJLUOU4p5qMyog5WY
BydXfRS9JEZSrIzvYjhr0Rd9VWc5bGRDX8z8r1QGDyn7fc5UlEq9agATQAG8OTbZsy3dBpZ9J85M
1KCbG9sFcaM5fDPLp8H4CVQ377ZhkMngDEM+mRhcH1L4iu5UVYpPk/3qFOFtIeJn+34TnFlozAr4
0wpaBXXxc1Wfodbo7XuUSqInoRgEMSBidw1bf1P4TZJeWoax5mwA2DFeLPJKp8aztCdriiTfTHjx
GzmcbVDs1m2XAv6vVBXMcGudV1SjrJsnvJh3IXwVTgEjnZ7FaBkq3aEhe729ZtKsVXIQvgw3ZKUa
ZwzFbOm8CVDaRZDsxkNzML36aO5UL3kcJG9Sdiru6We0nmivzrBxbZR7qT75JWixakWTMTLJBHGP
v63zpO/TFYLAKAQgkc4JappIvITs+3EWIEGjKLEVPJ4i3evrg7SbIvt9dsiNQk+NFWdVAY9ggac4
P5SyXEocyQFFw8CqGrIdhxOQkbZUUgcCkuMbschpPOsPNla2d9ppOLKu4XBwX5y7RfJSxQd7l8tZ
ncLph0hdEAAN/V9dc44MSZwg7O7rm4NxFseInB6TqwbaAKCBYT0888G4jqDpVA+Ylvhx27wJB2G2
0riwpLOIuVL2GftgCuNDHhYOAroI+6ug7sPWQw2caQQMdjA9yiHLxJr+/i05a5TbdWKnERB7lLrx
p8LZV1ntW51scUVyZfz+L3qvbm4vDbpS6+uADcNWl5lVyUFcLh7Jq7ZcJg1pS0t2HQiqTCCW5H/k
794Vw+UMUGRqRl2CwwJUkp1nAtNZa38OiRXe1gixJ3I0DGPgB13CWR/HLMbKsrDSNptloBTdwTLy
s2PkweISSVlX+NUAcKEC2pygs8p9tU4BABUYHFE5JgBoSD27Pi9GKjF0wloqCgS/pHCfDflm3c0U
KKWK8T1W/ci4A3eAvX6u60ujXV33TIavtJdxUwp1biOV+4wl2KltPYLU2jw15BTNkocrvCYdqw1Y
C2IlQe7plGqdY2kIlYNO1Xy3gx9vU69fgKgvsUfigzgm5mYtHbTdvDnKGqvvLTiKGlD6awJq8PLL
bY1jv/AheUBPDRtYhmVjg/p3V9HRbO7bqUVMrfxd52VYttekAOPbQQUo0G1RwsNsRHHGuzVJb2Fd
jo1RgxLlTsm/3/592VG4jxXpY52UGXJV7CI+V/W6A66s72jKA02BbdS2n2+LEx8Hexm6oeFmeBIv
gHlPRGUAvJmpHUcdVXSdSAYyZSLY/2/8eKU4CsmgyiD1SK/OQlARkjFDCKcidFPX8Y84QHjkdDm2
aDHPNb5adlG+u/f2c3pXPhmH/lD8bA5DUL+M+7+d+wULnPLdP7F5eBfOt3N68Au4VEVGxzY32yfG
rmCiul0+6AfZyppwEhNldAsML4auOi6nHn0+AlMhBSETm/w0/ema7NB22VPMhpnn4VVWcxLe3UYc
59st7CPUdYenW1HreUIz3KhdiXWVieCubu7tQrFUmCEjW/yIHtVZ5lrFElzVtXSVuDrP/ZS3zTgN
BuItdVE8zW7OCAclkb1QBNHR6wUNow0r9LuOj2sz5BlDiVDMOVzaeldXueQ7CRspUO1fMtjfsHlH
ptlauVFAzRgS4vjCKKCtr1ZgeRpCLJ0B7+/dH7etg9BFMCoNLL8Z2Erm3CuqWU3uJCjIVyYQaVTL
c4rdAIAjDJEFtyWJY9aNKM7HZu1kLJaC4hZrE7GJX/rJOoLvOzAvwLA+SqQJ4waCnTQ0ibAWy+/1
9ZldNbrJ2Dq/D2H1MmHGzX4qsQflgbrGB33Ts/UkI4QQV9XehfKrfjOdu65JcIHm3thRPz25O+2Q
75V/jL25y052FuhPknMyvfvgGDciuQssZ2NQjAZD6v+C7Goe3bMaVwqYXQCbvdqS7yrWl1+flSdk
pqUZDZR5ekUpvUR9MJXjmmBG9uftYwlfG+PmtLBTqMFv/f4SgDC+lkMGtYy7eOeSeNfG6f62CGFP
W9/IYEfdvDY3iWmVZW+XBXZ3QBNPGGTJPCCqSCQJVXEjiLfoYxfNJYtdquZrPo+etv5VtTKUFGG3
cnsczpAvwCGuOkZ75RSfm2kJq/UVLusVo05fHGN+NdfGx3b7tcwT1dMU4PCPQdMVR2r1Xm5bP+tW
5rKlH5iz+0YTFQXgANhEqz576qL7ZnPXzu0+zwB0oJHijElrz2qTT6SSFUcl35yfBaUIiJ0UIwtB
Ujbeahb+Wj6slS6zacLX9361/DyoVlczmGbw+hplwWimpV6wpH9vz+V50tZdM4Msos80z5opeDf7
JqzB6pPT1s+USpInSV7Mm/XdaLOWYrqgm3DgQUWIp7WX3Cw+SV4MsyUfbA0gM9DpNx0XKfnvLyad
tCVzO8ioLgw3gw1VUlDd/v+EXOxN3BLFjrs5TuzaaVeiERPY9EunfiuKfVEeI90rZaN6QoO2ORNn
aUAYafQV25Nw8/Lb0GRXJ2vDplCgMLLBSnFHYiOLszhZ1dIpGwAjWhjxt9gyQFJtFjtk2F5hzXfl
CFcYL58VSj+lZeGDkeQHGSrglJAFKN/z4C/j7M3UvQcXyaNa9bLwQ/YpODvVlHplRTM4mhj8Ioi9
vjDUb5BDvyqY5VjQ/hwfUwdVnttaxezSrZvm7FY8uUusMuRAEDR4y5OKialVcZ+R8l/tOg7zZtK9
2xLFZUGbQcoBzg9oE5zP1OK+YzUShvjVgddYu6SP+tfCBgAMJkIxv9jATwNIE1yvMsnCT7yRzMVA
1CiLirAqU4HVtSbx4kfFd14YY/QSxL7qpTt6UCMpuJ3YOWzkci9XBX8gKEXhHJZT99Ls5gMW2C6W
1wajD9gSAKA6oXKZJai54lTGQd0BebujAR/y90c89NZINZazsSqlhWg2Nz0XNHHZE5vBdoNFCoDN
XMoHZXKBBmAzoQhqf5c4VmVTg78VfeB7GkbYbEierQcKKNGf1svsO2+7DUqACVXqRaovo2AW3i5a
M0BjtUA5wzdVCxftptpEqr3oqFCkdza5L1XXcywZ15/Ytb5L4nupBKDMMyaTUDlvU1+vn3rrye0u
Sb9L5u8zvcTZyzTK+qlC67+RyX3bvOk7Q08h89+VRKxBnqpDdtfu0p1sbkfkzNDmApk11IbRwvx+
jRSBzDoXeKBUU/aVZYSmSiVPUXRXWxHs/zcOxkrIqEdI6AJbiz2ifi+1c5uWvqHIsjqRJzNUYGNo
NjhLkGX9LgiD4GraFshNaXZY+xcrs72iWTEPCuqZ7xLDxn6LV/+tLM5rmnoxNWsCWX0wB4y6LUu8
6DK+Kf6M+apSCtkrGtTZSuRuCnUKgiVGgPm4z9HeOLh3JlAAlku3/5PO2lYQd1+qmVqtziaUR+1O
dZ/U5mhTSRVTaK+2MjgHaCy1oQFwXcdOKutzVGgXmthJcMH2i17Rs6w9xb7NrdviPF+f0nqNgSQc
5P1TTO4UkANYksqc0NVtj8TF4I6axCuwpID94S+h4iEN3pG7GHxVjCzI+lIHy8F+GXcyUnNhxWwj
l99mSy2tcKYZL5h4jESQzWD3nr2fjkivZGcUGaatLM4wrRg2ctocYRXDqDfO+f7ShxmWAiL/h+R9
iWIV1OSxwGZbGtoRvKR+aDUtgyTted6tgQvMMfSS/fKf6tv3ZZdfME8VLEdd8afek1VqhNHjVjgX
O6SoaxF3Qcdc3Q+hsWPM9O3bzLd7951i88Lda2G+szPp4I7s1JwFcwaNtgngGAJ1Hjygixr5vVk8
VSNgGV9U2ZqJLrT9GqjiDBukcQD95OylGTfTzOB2JsstvDkzvqzOt0L7RiZwu6ZjMC8YWKJFfrUj
J6xIfxiU7u9OBS+B1h9AVeFbtrPDl7rXYqX1Grc5RcV4V7TtT5Bj5F5WWt6YVmMoUQ2hEr7/2Xz/
kI5jS5sMPdLi4nqAX9rPWKBn0/jjVZbbCstMKOb/5xP9P9K+azlunOv2iVhFMPOWqZNCK1iWdcNy
GJMEcw5PfxY0/7hpmNM4n+ZqpspVvQVwJ+ywFt9J1GVSKrR+N+r8K8OsRUP0i/Hc+IurusUxKhwR
u5Lgo/BtRT0emw7YqxgJAWogOBnkD9Wx1mfilGxJphxw2+DAbbGtnu/Zw8P2i33n28duZ93JoqH1
TaVe3SEXKm1t7syadWHYY4fBZenfrHMMSr/ic3c0d6EDTpMTaC6sQDRXten2CdTbNoFBiclkTsFb
GXUJCjsOM4CeATg3m3NnNkPvQxp5kcOFl0bSdRnThH9Dw7c7R/I7/4bREAmBMjZTnNWJOJOVDdLQ
iG10yg+0d+17dp0MEmg+xz/p5zAGTyEjTJkk5yOoCkDDQ/HasFjxi0s/MEkuFVWCEBrRQ6b4Sv0G
rJZW2zPU/uvXqWwmjCtRXAJilrI9YxSBrRepQedF+/xo35VQHnk3gB8LYzgUa/wj5grT59KTT2y3
CPTbt/PpIwAF60NzCrSASrqyIvRTUu2hrZ9V0dzUtrFfLpVTnDTrLFVZ2PbsZDxZ+vioaYXgMbFt
AxcRnMZYBGz274/+PKkeIi3eS0Z8q6WpYBtGIIbv2zFKgikLRzQN+2Oofq7jXdsLHrmCy+K3sKD1
Wg1IbEx1RPey+nlAGUGgeJsp9kXxVC7uxzVwkO2CPYZ86rJdL2ZeMXAz1SD189voEzlOL6Onu8Yp
8RYRdMSm2oMuENCIugHKAM4vmxEGKC1W8KfaD2JETqbfxtUPWoheEpufaiWH98dRmLZmM6PrHn8u
FNXBI8YYB4FPFB2GcxcpGaVZtfGxjE73exr5cTI8a1Xp5LFoe2izYY1m4a+L4/yFFat1aCT4bNGL
hrTjJnwANKNT48vNXxZ0o5Ad/JTSdwrXahd5yefrarNZ8lnL57xEhPmcXE6RtZF3VMjC00EHBg4X
x3omuxHVptwzR8esHLBBXxe9GVpXJ+f8h51OeaihK+WZ9JMyPvR0cVL9UdXPXbPvbNEQzfZTQ9EM
MNljI0TlMS0w36JPk/nex5Fecz8ENBNKPa+Kk3j6R4x9JYozRVRsm15pBzxCgVdKzd4l1BKo6KY/
WYng7I2YGubbbNjb3KRBaA2+3qj7699n29QuF8aZWkEasuQ2LixJxic0zgMJXQlswT1fFyM6CWds
ZMCKjtkjz6HlFzUsHVp9vS5gs18OpPlfX54zManBbHfSoknAcsbolPrR2wBKZt1v/B7DEmXngPlE
0GfZdiEXmZxZGV2NgWINKqAkoLDSnhrpplaIW8+imYbtr4RnFdry8LH8wAuJtbmWBiRVVnqs07tJ
OUad4CzbX+iXCD486nMzhjEGbry5C4bqxbIFv785OAq46n/OwAfHqh/6aEixf8fmZsYHVjiUfX2v
UzeiHmC+XFjR0brT9glA10Xlle1n0ko6Z62Ya1H0vMIzKbytBscMlr38JcO8QeM0rnokfnwU4WCJ
LpQz3q5XwSZQ4u0aLe2+akp3VNrDh5T+cqfsb1gXLpO0KzHvDLMqwPWVjM4gTUGSIZTg9XnMImym
DVl+F801EKIjoNQUp24B71mjOo0x/YhLEcO7QFFVzs4rQyF0lDAMajXhDTaov9Nq8VurE/heZlh/
VMtWX5Mz9nChUp9hhsTrJCkg9jNmZcCHchjs1wp0OoJLZqrxhzAUa3VbBwWjzA9hmdmUo5bLpkcw
8ay5IFw/a4fewwwOQjX58h+lcQGz1fO2TxguJ5v7YUTJ6W21B/hekANeQrQ6ve01V2fjcm+JUGVo
ZsACs4fM8JweUzf+bN6aKB9Vu8zVf4jBcTbt4pdIIrMUd6WzthHOMYlkVOhyoPVXtqc3kXf9Ejf9
8koEV5rLw4RaVcvyR3V+7hX0tRTllg5kV9h2cF2U4AYJD8GOCYpeiww8K6bv/Qujaow9eQS+UH1D
UbDQGHSNOJ/bVknUalF3xGuXH0CL0GFDM61BFe74zhGOLZb0YO8YUVHkVYLb3P5gF2Hs31cfrJPR
GckZd5iWAIjWbncYSxSUbTezRMZj8H/n4dwGqLrB+8uWS1hNr/hSU5yMPnWq6nQ2XNgoWj/cdFMr
eZz/SHqC6iHBXKVaZT8KI3FaKfurt79d1w2RFC49mOp5Bn4WHi/2ckcAVY2p3vn7dRGib8N5CyPW
qr6gECFnRdDm5b1kz6LqmEjZOB8xFFMxVmbNoE9ZrTlFVk0eJ1cBdXvkCQEkBNI0zj1EQ05zqWJr
+lZ5sOLmFXydX1OrcKUcVTgTfNBU8buIvui9hfpvEYRt51+/1G338Usb+ZGAeZBQiRjhFPP5XtLu
SytzutZpgJtxXY5A6zV2FWvDGpY2Ump4wnEu9sWouXJFdhmd7rKe7pIRxIzEFBRB3vE3/gxml7Nx
WYk8lwMBjC0GLxegxw7VD12zn6VpcOXaOMx6eprwktE0NLmoFBhz4SVWdrLM7DgNxUGtlEC3p4ca
KBu10d7N0XyjlPGdPslek8deMZr7pujvrNTYZ118n5nkXEw0SEYL8NJlsEzSPi5U37aWO6kE2XYn
n4q0d+tGvZnzYZ/YEcZLtPZYdPo3zB+bKPJnb7YhH5YWgQl/CW21QxUCWcHWvGoxn2Q5PRRy75Zd
dd8qpZeU5SHsAJ3cZLuhqQqnn5pPBc2PpIx3KUkf8HAETYsJDJ6QYAjMSPE/yn0pV6fIxCa/2j+Z
DShc4u5A0zANqjQ7aWUDhvDvcx+9XP/+22WBixvSOM/aSn0/yARg/MP3/A5Vo9scaFbh83xmU749
pnyjgxzooIOkn4BKJIve5gL/xGOalJIRJU2CsjcxfuhYK+/UwpFb0YSNyJo4X2t06UgrWSLeXKHr
15zSbGe2mVPFgjKiSA7nbUkVh90UIcOflTeQrDvJeBywiNZFvXv9s21XUzQCqG7UwHSFn5PG3HIW
5WXC2gXWTkHFdwBGMkANgCzVf+9BmJwGwAwWWO52Q3ollfMWs5ZYw5zipT4E1SF2iyfqJZ8qXw6I
P+ykgyLSDubW//AUK3mcp0gMG+PEDKSTdVLTo3aYAzYRJWpgbSrhSgxnAzEtqW7ULWygeVAMy23H
zE+7SeDSRVLYv69cbaP1Y2EpSJhKsKvqixPV+8kS3di2Pa/Owql6hkTQqjVMlmavvd8cyofYs7zk
iL0UL/aiT8Mxfmyf+n0e9HuMlj1fV8tN/V8J5/Qfw8v1lM+Y2NPV7zPwBXdG+6WpHq8LEd0jl2/E
RmnVwxRhKqLPHmkyOMZAvEXLRcouOgyXcySoFXTLhNA4HxkcN7vJbj+f/55e6W7BOn2odqLpw+1c
/nKF/KBwVil1GHYI/Pr9BM7pzKs/dXu2lcBA5f/eEG6C6xe6+ZIFUJaM0SZV1fnVBDmuynCQ0JiT
6lc18Yop9Yz2qI9+rZmCdGP7Tn+J4hcSwKUtYx8BDiQ1QlfVGsdI5YNqVjdmIULlF4niHmBY+6LR
QHGRYJwctachrV19Osi09K7f3na993J9/ApCp+aGHMXQky4IdyCQ34d7exchYkbeh94MGsa2bE0z
CWbffnchZTb1WIvCvEdfjgGV5ntjKE4yprsFR9q+u4sczsTkpi+zBk8fr0Vt6kZyWpec8p3hKfeW
k5xVl/rj3hOq/ubIwup0nMFJeibJBGhcXlpl+0JNb+xGvpVr7WmyienIIz1j7/tMJpSWRgqgbVJo
AvX8l7D66+B85o++lgrfCf1EMad8Sfb2KfHRpwY+A6qDR3WnunUgCU++bYAXqZyqjga4BzB0iAoI
vuh4W8apk4VneQnKeREkDpuiMChk6ppCQFfCBaFFobZJNYS6dHnr6Y+F3hp56UwR1r9FPGDb9c6V
LKZlq4BXlhbJqhzHsvfGLtylvoEnxa71AHsJkFSwS3odFRjjZmxAawBAHjbjMeEShsiYl2SWmC2G
mVNHf+nTWywq84tkcNlCa+ijGc6IsL30hAiUglNShOu0aX+rY3BfiRRqbAN2Fem45BdD7ABjLIZJ
9B/yJys53Bea1HjGkBBeYlZ9MzWGk2o3SLf+4zfhnFYR6pY2y0wNzP1AOmdoA80qPmS5ug3aPBX9
F3Qofle2vK+HrKszpN4PxWECKRtBR5oGU+6QB3rHMOSlLxh/2Ak8JfvYf2SoK7HK72KNIi0Lte7Y
EuHk1Xc9QMwcPXI6gLn2N5CaYqy8GAVGvK2Bl7NyWi4bCSkiwkruWMiUwNgKRz38JTgZ+5FrJ+PV
fMDjc7DxwpiP5b7xGCRX5KtYp39QgupYCad2NisRq5vkdD6Pu3hUQngmk/zVq8/ZzMb5jNGn8uJo
oSjCse9y7XSc5hvVaLaSncIR3SyBjq3I6DY6MAxNhtssGkgSfS/OAlI2ySAX0E0tp44tuWrWeKQr
BSawqYpAPEUpFjvpGs9okFR07uyhhGufwXZ7UO0XgUZsHuMigE9N56gwUbV413Vdddk2Qw0Me59t
nmul09ypANweT6Jtxe2MeCWWs+wpKRu9yOAM3+Fcb9JTuZPc74vbHvLDApEYMvlIa2clkTPqtFCr
lIa4yYq+xdJ9S7/lEXLIn1MkMLLNaLwSxBlyFcVxW5p4yuRS5BYtFiR/lqnlAOxXskQITZtv6ZUs
zp67sbDDdoB9ldaTUezMmTqYoXTm5NOIRchOcYr+cF1hBAr5/mFX8Z8CwbhbRjinSCvvwiQ6D4lo
8UQkgjPjkkx5gxcFe7l/RiBO04frRxCpPGe5Stsq/ULZOoF128jBlBykTFAzEongcm1DU+nSSPBE
rXLUit5ZsIgl2iQQyeAyaz3HOCfpFlR5QSifmTUqr/kjyRXBUQQq9l6bWH3wuteUHsMDDJPguzqc
bUV1CCJgPR97Y9+lp0XS/Ovfh33fP9z4Ran5AXhbVeellBCkhth80Gx910jJFyOegsiMBKK2i18r
WZxXMJLeyruFyQrUwDzRIEJlL3cGkG2rWJWrPjWmQOT2Z9OxOaYCZ8bkgaynGAizcY+4EcbkbOTG
XbpMx0FPBJ9NJIbTQGsayixhtcSGjgcpf2st9UEf9Y8kLUCu/ucwnA6qcmfIpQJTBcBeRFOnkPxK
+nldHbafHBchFte56Rot6kD5h/fbbXUgr2aQPYHKKnbs2/Kg49lK/xKGp20VtFUdGDAyUMnY7a6U
Xl+koZJam3jdK7Ed4y16ZO/lfFec8lcl8uSg9IxvAHYTRPtN+ArASPySy7k+M5E6eQjx1UZ3wvRv
7Na3IVYoMcNynIXwFe+Dy38a2kUa5wgt1ZgbZYYqtn7yKPuxi02uFnE4AY9bivk2aRffyV77f2uj
YeSMD9mBukkgerJsr52szs1payqFo2Uxf0nQxCmc4qAHWQDc5S/zub4pTvpuOFr3i49xOyGx9Ha0
uVwCp8JLE6daU6DTmYW3dnnsw9119RWoEr9FqRhSMdoGTEQdT7r2tepfivh26HOBJYpUh+fiU+cU
rlIlUNkgftaDeif54T4/qG4GcHxLJI3lZ1dUhyfjQ2PNWEiJGBpZQFgvgHgpP8nfGWg1shDv+g2K
tIPfbsQ6SFZpBorsFFQDpVMAFADMKAGaWi7y7jdYY5Dc509u/fm64G0f+ks1eJK+PKZo+3UoCtgl
Gvk/KGh2hDtszMauXSTnaaKpSNQhtIg3Bc3Bup395ksC2hnjZoLxY0HcYdtzWgvFF13r5ulMxbSJ
gpeKzi9OD5gwKSr2tDDx8/l0S7LQmVJBk3/TulZC2L+vHGmsdjUpGuiJHBr7sao9DFMKnOamga1E
cDeoK+2SDMA7wubY5M7qQzX+tDTJzVTBLInoKJxvHruSaGMdEq+SA3SIdRD2XVe37ULl6iScP9ZK
We+mCtm8siPBuEv2BLuuyrl4CfdYuvLzoHCT1m0FmcK2ea3Ecs7XqMw5rxQograTvve7HEr4vu11
pj8nn7bYZ5edcT+p0EGR4xfdKed84ywEI0aOEZAk2/fDw1R/un6l77niH+Z1ORufvY5l0eYjwZUy
sKQUXXBAJu0K4kYP1anzK5yN+ugbH5V9KQM0PvKij/gQ0wAEhKKalsWDBcS6lAC2rsIDfmzcdkgO
Ufw2z9n++jm37/EihUtjpzBv4wbky97UHMy4cuLk53UB2+FldQ7uVbv0hi0lXc4ykxE7vrEb31ue
Bojzwp+F5QHRcdi/r7wGqOe6obFwnDA7SeFdTfzrp9l2GZfr4lwGRkSSFMu8qAVMdxK9QT8Q4CgB
Cf/jV+E8Rte3ZYYRJ0DZWDlK8pj6qHWR8W4G4tV34XyGHCeJAh49puAoMGD1I/I7FvZ9McTUdtFm
JYtzFCj5qnObIQ5HmTNnjoIVoeRhoIA7Y0W2PGAJWv4kKseyj/GnCV8+FucjysUOdRlj1l7a536s
zI5MM8ekk3ddJ7ab7KZtGFhoYaCznBw5kdUSCEfE64/GDuuh/vTZvGN8zamLKSboeRJYfuUqGOwW
NwG3H6IX6XyaGA6TlKGFQ94Xr1n2W+7MO2QBLmOe6/fCcWBmr3/e6q/T8uliOlWDTHuNrcKOfrrP
gqp11bvOn73ckzsnFC/DbmvqRSLno+iIkUI9ZG8qtFQZPEyEyVIKCBwxlua2ylxEcc6qzeJYizCI
5eXlXV1+ytuDLoKK2HZRFxGciyqStJlkNvhhRo9K9jUV0Ytu5oUrfeBclNJpXaKxxGlIB9dEy1Yf
MXSGuYXhL7kQYFKIrovzU4SSLpWZu53w+iNfreahQM3qunmJ7ovzU4vVjynGcXFfzaukZE5sC+q7
/xKhLl+E806TpPalGeINubzvovW74Rvr2AA/FTomckpCaZy30K28r6peJYCK7X+ypCL2tIP6EJ0x
4SicZWJ/+hVjNbgKiL2UNU0qGOtEwcy7zM5UHGXlZpx+WC0KLqKqsiJwDvy22zxr5mDXSMvUUscC
cHfuJssH0M2+ic3B6eQpmGO0fZvML2PUYbK7cDHOZGzu9BpwUwq4v9VMcSILmAnJspO7LjAWw6sb
wIXLvTU6NaiHP6BfGtGAtWXr2KXgqfVkNeySIYK9qMDaN/f58HJdf7dsBBtSmm6hwmkD3un3lETp
osnuWkQhEn5Ke+SK84lRRl0XspWXaAyPF8h3QP/gIWalXqbSwHpK1hh5VvTaJLZrg+WjEfE/iwRx
Fp93DW3BdIraMd3Hql8ZElpYj2b2eP08oqhmcD4fMbUHoDfqWfNx9sGO4KLGBIhUdVc+1/divy+U
xzn+3lDCtAHDomd90h3jyLqbwOx4xbvQ60DCKXpCi7yAwUWBQQfkcIkiGioTzc07Zayb3KjHzk29
zBVVJbc+GgAd/klQeO2wxjEaU9be1NrQ06pAoqlbGzA4EdS28Bo59SjCpR8tG2sM4W1zYJXPyK9O
gFS7A7IDkh/httBmamCp4NAjFptc4I1rXuqqApSuV2NxDmB5+Q4b7lPjWA5BHtuLBtY2Y9FKHBcp
7LiXkqlCelBIxzZdnBYDDALF3/TYAGhTdQIGVpsHFxtHDeCS3fQ38kd/hx361Ak99E7AaOdJs5OD
WN32pnPlZm707brwLVfFwOH+kc19vXiJh2yYZ4TalvqL3T+OaD82XSKYpdy+xYsY7qPJALVUYoZ7
kNaf8sbXzOD6MbaNy7IBBUpUVVH5sh+m7DNaNzgHK4bLPtsPKU6MYB1zrp9Fy0ibxoWwAQg12QSM
PFPR1ZMz1gaDyjlOU2RvkbWjxq0s38WSwCFufpqVFM4fxobdj/WCUSYtO1pp5hAjSESrO9uziysh
nBPUaKJGOgMFsG6Lg+ZHR00CkvzkKzfzqY0FX0l0b5wH7DWaptaSggCt2YfN3Zw/5vTRkgUqvalr
qyOxe119HeyB5LaWIzAOxuNCnvVI8Ixm2dofCdbq99kpV78fxeWsTC3mSjGE4Ucgc8ol2ZGVxK36
xSvq6ECo/gB46IfrKr6tDgbezbIlA1meUzoMD2bErKHhtfrQo8Dc3/QYDLsuY9MTAaXyHxmcylGz
HGlHoA2gbsAUjFT8NeVGsOSlp9XSfaHbN+MoCyZxROfiNNCWCkmrauxaIWVUAf0Qlz4tv14/F3Mv
f36yy7k4xQPRcWeHJmR0pMV0FnGU0fBYJScitZfMi39d3KY30mTVJLoMwlBAKv2uIlUCPiSbIgGM
Zqc6AKrEw0pR5BgAnIMLRGngurwtjVyL4zSS6qFVdGzocTHAMZnVAPlMbkhSPy/1fNtRrMgR5E+y
KshAN0P/Wi7v1Qsl7Fq44/dXevcEiKxb7Tzfd6B9Kp8MoFj+uH5OoUAuGHelXizThLFkaV8h18i8
BeRpA0qzsic7kifCNdpSzfX5uHfbbLWjljPMbnCvOrrCyrHh8KEzXR4jPKxCNCTxoKRICzP1R1a8
qcW+b1808JtVz0p5JHLhTP25lM8yyZB8fMBXrl9C3GOxX2a9jRoIH4ufzfRmCTG/mMfgLW8tgPNa
Sp1pgLTB4lV77IFgCVAqz7oZUf0DTZNwzG7b7i53ySMTDXVb9lEDad33AS3x1AdeJlDolGDYfTCh
X5+N81ytlQ5GtSATZYhti4et66cU9U1W/sPZBM2xDV1kpBEK0DdMMKnxNb9yMLSlhGPxCjtFncc4
GnHzUujN/x5lfhPDfa+mQzo4lRqqYWpA4s+25oTtz+tWvBGffxPBBRlTKbIwY8Cpqha7+hDfxrMp
iClbivCbDO7ToJFemggHxLPemCKgVOXbX8fAPOYB6BsEya1QGhdebL2oDEt6b6dPARs8hrzH1NV3
2aNyEhFebI24/HY2LrhIMmZy23oh72NIbFlTOwxYOekxhIS9stvMJQIXJVI9LrwUqtJ1pEK52c5v
F1o7Sv6gDaKGpkgIF0syALCNWohTjdVfc5g4aXNrCwuLG3nAb1fHxQ8pGwlwYHVMhuef205zrJYC
Vv84a/eNKUp2RQfigkdX2RPtUqjgTCRnmYdDGs3AGxeWMgVy+HqfokQ97W2UMRikDSuamN9KNuvw
ncQA36ROkTpa7nSi77WF+L2+S77uR3USJnUuE7wcvYJ8NSZvWjJHmmaHyl+aLg/QVx9s1bvuPLZS
gN/Ect4jrwptWECi+95bJAyaxPKxg++mIfqzKZDUK+pfF7mRFP8mkfMlQ9jG9qxiKGduE7ewbkfz
psvAlFDeldm9LRryEH1OzpcsikQNW4c0I4LnSsOgSvId1tCD64cSWAJfH1KaEstTOVq0VFpca6hc
IBw41vg6y4/zODvXhYnOxDmQXC3CjFom3stLfTKi/EiTcdeZoeBhJhLDuZC2b3IyVLBuqlBn0qYz
Ord+pYmYnERiOCfSy41GMDCJhnAjH7Vs3i95DA7X6HD90rY6qL/pHedA8ilrpqHGY8yOHfNe/46w
gtpa8W0Gc8vrkDnM3YNxsBVk9YLj8RuaoVHKfZ3Brhv1hcpAnZi80fpy/Wzsg3NZ4fpoJpdlkMo0
tAE77V6UtMdmZpAK5kEzun2iC6GTmMFck8U5DCUvbSnsIix6zKe6ACTm/vpZRB6JXzlTli5fQsBw
Y+SULewypNk4MLwMjW6g7+xElV3R9+EcRFotxbQ0I4HjC91xSN1FPdalwJS26kK/fSH2V6yKHMrc
pQs4nVH0xwhHvq8BnlvsWWZb7T6AUfabKM47gIuATHKNndZZPZXRTqeCzFlhX/iaBnB+IWnzDoPb
OIt6H921OfKzzOu+Zc+KywD1URdHPQp0MqO3fG1Q+C/PyjdRC1AQQ0zOZ0Cr7aEu4G4jvOes7JvS
P4TkRY53sXVDq7frGinSEM5xLKibm2POgDYXZWfSzE8a6QFM4AIHJRDDj1oXaRqOE/h9vSV6JNlD
YbzOItvatF0T9Im2ocvoj3B+ou+XMNFTmJac7mL9KPc/r9/UZhRc/T7nGzDTIJsGQxJQ57MyP0iR
7hTaK0izGkU4Bcue0n9o4UoWl0bEZQPwh7wh7wQEw6G9TXYzYDO6D6GxA2T7cmuch4iHWGmVGB6i
9bub3K93obfkDqDr3dDpXPpmPIoABETfifMWY67Z2qijB2xF5t6ekVHbiiAsbYfD1ak4N0HlGfjl
AP8FdXp0p6OJnn6qTsqh8g1EQsXJ3kJfBFkrOhbnOMicKlbZ4aUKBIFW+dwMgjC4BUf525fi3EIr
xe2Mtyp7yrEB/vQh9OZz4oegpug9hhgb++1p3FsuIIt211WfOYFr6sg5CRVFn7EqofraDoWSIyMb
1AJ5L3J822/jy2fjdwYXo077YUZXlwWS4VB40x7TlE50RpHkLALuEnyw96i2iloEQ7e0Htjgofpg
KJ9JLJof3hq7XX+x9+OuJAxzGS5JiF5d/hO0Z4FiAGpPO7OOSXOMDu2hgX1FnihEbucYq1vknMdg
YuSrGDBB0nizz1jQlDLQDp2/+NYpvbcPQyEyN/aLV/TjvQqxOujcp7NavRfu/L+pssALBuKewon3
8j50RfQHW8O3v10s50K6bCJtCOxqr3oFuRy2SZ+xvwM2KWfZI+GdXHs3fbWC9BkLujtG1iWuHm7G
s9Udcw4mKdXE1E2kCbqCjQEMxs72V5oKJo/Yj1y7Vs6l1NqcRvqMFdpoSp+7qj5GY+e2C4AlOk1Q
BNs+D9vj0G1LUVVOlBL3i1lYIQrLSe5EHTp7+1ATNq+39eQihXNh1WD3sTIh2CwoubIpdNS9fPl+
QA8gD2xPhEyyfX8XcZzb6oraauwekWay92NReCUeR0X5GKWpwD+y2/nzQ/0SxAOB0DEdMg3zsh6x
j5Tc6WPopMOTHH2iZBQ8j//Fui+yuDRHV4u+0EaTBWzZRWLvWyjbYOQ8dHRX2Wcu6DiuO3/R4bi8
x57H3J7ZdIhStE43Rs5kPkvj4ihgQW5H77ow4fE45xWS3BgzVnXrRjAplo6soy92R8wCooEm7kfL
5744kwJAuihUJS8C8ZtBwVJsA9aroF/PeZZMQmZSL6gszsfFi120ICRHvct+AskcA/3m6OTflP99
/UNTVyI5V2KOY5HIDQoe2qSDsWX8glEdQdF5a+4OMrCNo+oaUBNMduy1g9aLEeAdGExpXifijFjH
N7BdlfrPWAP8krjZS30ze/5yjPez12BdoXA/0B777S/gLha0VElSWkghiPQ8Z1/08UudPAs+HlP9
P8xwdUruJgciLwDNxiCw7jAkYsx1nLtje6Pto0ARvBM332grUZy/nKRkGRqGSqlLeLuHlqeboEB7
1Mx9UrxmyffrJ9t0ZCtpnN8clTzLxgifL0vIrVI2Bznsd2pe75e+ERxM2TT3lSzOafZmDywsCfOO
LAer73I/e2VsYYbb41GA/wDiCMCB0WHw4Vd/No2TH4wgDdj0uu2pggi4GZYufwz/bMzDjhi2MeDN
FR4nE6OpL4sIYFRwt/wejUajNh4GPBXmEATaAPGlZeMDpPymz3LRVvPWKsDaCizOl4ZS0XVV18MK
nuhh9Iszqv2FQz1G+1DeyO+E8qU3vKCssDc90fzWdn69uk7OudIlnMacvseO6b2ywfJRBtvJgMHL
z9eVViiNczpUp725pHjEsk0A6C7oCIs9e8bSY+imImmi78g5mLbBiKtJRgZ6Lrsmlu4lh80YZEGz
n1+BHOt0t/roiNzadmdjdaWcz7FKxOI5h88x77tD5kU+GByARf7/0coT2QLnctK5iwEzjNBk3I6o
tB7IXjuHAfjQJ7d6GQPisoVOuwiuf0WRVM71THmfKrOEeEzDW7X2p+l+NAQBcDvmr+6Qczklnash
S42/2zSGyyY1sIcfsD1xZW89imi3/uWb2ZZq68Q2NR79qW/auFZBJ++Nx3BXHsNDHyRnZgKi3YTt
NzvI2v+RxNm7hHUHothwLqzfhq6/U9xPncPKo92+9haX+Jk/O/3n5HNyLxr02U5lLrI5Y2+rTAtV
qcMwqhI7MTGdqni8rhsiCZyBT4lUD2mHtDcH4be20IBGIlLi7Qb26gY5s5aqRc1JgsG5KTCOGjC6
MAyN+vJ4ZmyB5NO8VwSH2lb4y7VxBr2Aa9FEugR/VT+3Xe6a6SHrRehL/6LyFymcMQ+DvNgKsZm3
IoHytXXDg1Y5rRedWfoljUICTtGxODtWs7aQakyfIcRhJTwqfENtA12qBe5i27ZsUFgDhhsEyDyu
lKzP6N+NqCenTY8+YezHc+nUBhZlGiC5xcNdrXzLjWU/Ltmn69qobOZkF9Hvf9oqyW0bg9CpxojN
FHae0vSgz6zPdIyDwbCdpPuhLC2mss29PEunrmgOAM7zlGUEcpjp1EQ960O0N5cmd2zL3kthc24V
45SNtm9XxXG0i+dkkAu3jlFP1Amg1IYT9jY+8g5fnYF73cmhndEZo8RerRxLKXKG8EkmX69f1KbZ
rmRwTmmqLSOVRrhbAy3PEZwkMdDSr4vY1LaVCM73ZEo3GbaFY9jNayjtE1BpLd5HRBiY4dYAa014
uBtgw+ZDhgkNb4l3vX426Cet+/m/i9BkmWgsRgAkjZ1ypVBgU64UiSD2lfLbmD/W/U4C9OV1GSy2
8W+WtQzO3dS5leYaw6RqBvU0ZLoD3ktwMlU+Hbu7TFJe6iV5MpZ8d13spp2u5XIOyGzsPA1j+AJ6
CHfgJDhEB0RbB+S0H9DotSDO8ZCUao1Vw/GANvQ2oTMm4OdTVpL/KIbLISTVtqsOQI/YYXmktac1
xDGE3HCbKe3qMPxg3RRJSz9JUDrGrMMyFfQV9ozrptvZnhDQnH2DK7rBr9LqZAHLdg1pUXnOq0fN
/knbx9Z8W8If17WBKdmfguCuVQ1TyPZ7tFop+liYShgWeJwv4Ses+zt6exNKHm0r97qcbWW/yOES
BjD6ZfnAPDRAbI9jHu5pPZ6SxPQpzX1TozeViYC7kJfrYjfbQaz28c/5OEMupXxuJAApYKcS0dZH
lRhkrgsmI8oDS5rDxtXexBPBotPypl1HilrGMzMxhikDEpKdtOt2whm/rWbh+nScKdeLFeVRiMbQ
QiJHwuj9YvpZ5mvGwej8QX2MGneJRatOmxnMWipn1yX4vPOCtaOym+RRQeOwO5UjEtu/QfcJ9WRB
YvYvxnf5ipyJT5lmjaBJIp7yED4k+xqbsYObKOjo5V4UiHqw2zZhykAgA403qLt+d/5lVukypscR
JTMfDiVrRjdKfHOOBDaxFSrROf4lh4vG5ZBUpZwiyMjl7IT67MbKg2GIFkBFUriA3MsyWC0nDP4p
yeQoceVp2svUieob2w7rchbOvkPaYAcPzsSr6oMsfa7DlxLQ27N2k1f5B8L/+to4k7Z0omQLG9qN
s08dRtFj+bkD5851xyE6D2fBIVBtB2OGEIs8E2txxuQuy1onNe6VpfyPsjgrTqx2sP8fad+1HLfO
dPtErGIA0y3jZGVL8g3LlraZc+bTnwXtb3vGMD34j1zlK7s8TQDdjUaHtYqC6tvyakj+HPxTT6ei
9MuM99xeS5Nebh1juZjPBZRzipDDOFJkD4pEERw6kFynHtc38XaQsVmMAwOivUQ78KhaypteAt8F
7UH+ItrzS/mogv6rQD1etPisbau5NiKJRFUVTUaPGCM6XuR6KhZsKEZot6bXGVbph8fAqVzdDzG7
nwN+roTjSPzga/HEq2WvOv+zdDZSiAQ8HpYQC6fVemWT+rRk/n+AlKbu4ber+0IO46ZSPHnGMplQ
5v1Cm9elDQDod+odkmwuv7RM7feaMMZXxVPb91UChsgKqMGgLt30s+RdN7lVR3WxHsZRKa06kkIF
bFlgPIjjRlO/m9XT34lgvJQkoO6vL8imE3HbFNui8NWOA3yxmvi5UD6VcU91EMbyCGw0B4WraPsx
LfkVcNixTV5pktA4tA7GTR0MsllVaSvv11e4fk6KgUhO0dAJxfgSEURTSjgNsLrQa4pN2z5c//3V
jj8inQUwLmSMJSELJixP9kGJCBYLcVtvaebC/AyLBV5fZ1GMGUt6kCzZgEo7kHl8TYu2eYdESZJz
Kg2riaYLOR/u5CIGBhHONBsG5IBQ+19LmjBTLXxJD5QgCZZ75AFHr6v6z5Wxk8GiOoZ60NOV1ZVl
pCe1BN43twuFJ4Wx2RH0dB1Iu9BEkE5OEpWOnBKLqGRzXSVWHf35mD4qkBfbl+aaMIsyjEqcVTAL
C46cBG6UtF4WhHdC13M0cDU6uxDH2DBpZyNQSqTdsSgSaPZSOIYsWgEP0Iu3LMaOJ9EMxUFFU2EF
69XGbadkditIyAruzSnbXt9DjtnKTLgh5yaSJjnMVixP6Xyr8O4kniowbqEYFqnrR1SflGmy1EKz
lfmrmD5eXwTXkBjfkOsY0K2mGaXRh2o7PdDrHkPcoP0C9R4Ac8YND+uPtyzGQ0RlFA5tjVSGEUZ+
JwQOqC/8YhA/dTP9NFeWb5pkQT2UKeZ0BfJFIoutJZmDLiBOGLj+yjlrtsJc6FqjF1FIk04RCoQx
xhIByfEu+QR0utkTL93IMSN2BrIyxHEZcnQYldPTMN+Gi9+WrWNwO8TXo6Hz3jG3emO2pgkIQ1oK
hL3avZ942u2yEWy4vG43uZTOWj61+/i7ectTD45VsQA+8VzqdZYgEsPssZ4em/Keo/Cr8fTFiTE+
Qswns0DUQpNClB2CMs9R+q0KwS3PgjnuSGE8xFgqQR5HWEvW2WBtENON3sdWWG1xI1ucZfFkMd6i
VhCLgd8Ors+0GlzyIRh5XNPt9sZBu6GwN42v3FZPyROvIs81AcaDJHo6yk1Ewxdb8iiEnOnON70D
FED0N/EKx+smoKNioSDsVFhAlSEitRlTezNGQFKXaIbRNMfQMi8UG5+zpVTNf4+fz7KY45OyFnns
CO/j4UVCISsESdys2p2lwrzRTlvay+t1ieuu8SyQOcO8DWs9j5GHn0OvRjkhH09jzIl11+3rLIM5
rUBO+g6RLuyrD+0Q9KZlZXKSuzwRjIcPyxlwrglimNgQvVQrvbEcvL/aKZMm2S7ilzFRlynrqIfK
UJAtMZyYLnY5v1+Xsp41k35uFgvM0SRd1skTDLihRlV4077YCy7K+e7kdnZ3/ASaIKLnszwm+pvL
TpHCJEFfZ6meREF/CyfC0WrO4ZiMb1fiNCiBtAADMkKni5ODWPLOf33b0I8HCE2DoLbIyECxZ4zz
D95ZgFn/24NUbBp086PTAt3uJSeYXfUJF+Loki+UITHVxAxmpA6aWYMSZNtUTg9Lr++bkXd5UOv4
zSVciGIuj7mb1ACGQ3kiJA84fOh8WDDrEcLTtuA+Q+P7tnQ1f9zwmmPXK0AykUxTxntaYp8fsq6H
SychgZuMgCoOgu0IEGGhWTbJlO1Hidh1kZxUJXEAu/fjuhmsuqUL0YxWKgsByKWEEHGo7wrxTZbf
G8Pk3F/rMqAxKvBnKO7dr2doyFqkqTEMusg9SiSWZdux52Hg/EExf0ph3UYDgunaCHBV9bsIzVyZ
kx8HizzoPkVqC07K3y2KdR9prff60GBRo/As6w1yB/4sf/vM4ZyXxByOEYFafkwwstp28T6tABqg
5HeS0jt/J4Yx6XCcYi1M0DxiJk9ZdiTKgQu+tP4UQe7vfzpgMna8pGkhNS22S7zTfERmd6kv+d1G
hWlFG3mDUXde1WDVGSKQ0CVZVMHCyFy4cTIo6LPoJEdYbqNqsoQs46jAenR0IYK9b6UKdJ8znjvZ
wQCDaOmnduspOzrQjmSm/YlTuhDGWNGgjFmoN9Dvpt0MS2ppxXGuOBcI/Y3fXOBZBgtKEIKdDjSz
aGwbvA5XYrf5v6VKVx3ChRjmYTUm/RKHAYqPqnkj6Y9J9lBXz9d3a73QeCGDsZ1CmrRg0dGvmmzL
U2sDYVN+Df38IO0C5JvH74E9eNA6jlT6q9c2kDGlpo0zIw2xgf2OPkAyT8+t9pW2IYob9ZXX+szb
R8aogiActUqBtMTcmhQWq3FHPEKur2n1Br7YSPoRFzcw4olaCmjzmhSh6XkfzjtZeQubh7+TQr/i
QkrY94oZC0iINDMSItljLKEWMfjJeHddzvqWERVuATCb8m8QX/lUEJPiIGuysm0C9Vs03ifawElh
8qQwqxklCcywCQ7GTAy7KqZDK5sIYytOvM8Tw7i4WRlaKSUQMxb7Rr3R5lOfcER8JKh/1+jzhjE+
zqi7os/RCOBMaCy8b16ywaKYSdOmHe3O1Xc14vSD+kEfwY2LViMy5SybcXnNMI7Ag0DwN98FR+mG
+tjEa4APWcCoBhtgzHitAYr5mZeMWb87fgpmE0xaPwwVaNeQRwhkqxSnfRhHT9cVcd3VnkUwPjDr
BKOVAEnoKFp+TJL+OOnjHmhEtkCU/UzGJ2C3P2Qh8tHX5f7h0joLpi7swtKytBoCIUEvxH8zicYW
2GUO3Uh9+5kJY3I+QYXxh/KY6mEh0akBZXEqHfhhYs9pcOMoCZtUWszOCBcNj55SL/foT7PCsHjN
etUuwvC5FQmmEjPONbkezVwsixrmxR4uagsmHa2BfniTRzvq0zvwGAI5SvZUEIjHN+3m+qlxLJ3N
NpGgWgCuj5x+rO9no7aLydVzXo80T+tZdyJHda+mH+7EafP7Rfjn+iJWh0UvtYHxJU1QElIJEDDv
tF2O5h/yTpnHKJyD5sweJbRI7NTqMTFEwXPJ/XX5vE1k3EnRoW+lAbiCU5dfxvrboqLoHb5el0H3
6Iq7ZOcP1WSOU1VAViFRDvq8nci2Kb+EQKvkIm9xTottnZ/VFAQFCdp762yyIMpYWo6r4OwXYTyF
juCZzkyjAByLtzIdbxA7P0jS9+tbtv5yO1sTYZ2EGGRNH6PPm84Qf2BDH3W3dlR/cktH2PIQvXnL
oht7Ybz5WMwdEFnhADtfLTe6eJfy0LV5Z0M/4UJE05RhmFDg0iTaD+FRSThZOJ4TJ0yAIYNYV61N
bJmwMfxpG+8EEXy+I8qj0S56Wj712L04IcYzKH1s1D19F/xbH72tGiRIP9UMcCGE8Q6zWS5yoGho
u5FATnFXjgAHryT7urLxDp/xAXmYq0ss4vBLowXOmbxH0uwd7T4RR84f3h8/r1m26yQBJ1tRN3A2
tOtE9AcAAORu0viGA2ob0we4q9fWLg/kiuN+2D7VMYvbLCvp8jBrbcbxV0OaraISnKEHRk42cEYU
198G50UyHmJuibgILdRwwRRI8ghQ7ab2KvT3XD803qoYB1GB+yowVVzx+rTv5RshBfOb5JoY0psJ
59w4+sHyASrZUOddSZ/0/a5FWscgmy64v74cjndgO1IiIWyMrsNlnip7fdnWKeeNwzsVxjnUeS0W
04ztqubbZT7EQ22T2Au5L0OeF2JTLHMr9XXSwi3QsUJiVx6dB8r2/QGtvHtl+3e7xriHeK51kK/p
eIfWx2V4H0bOzc07ecYzjGISBVnUU9P5YmSCVWnPKo8tjHMybH5FNkCPMxpIfBQRCIjN3hLDe6V4
U4W363vFe7VpzOsCNBIVaslIFpE7SvoaujImzQ/pVrwRvRARavGkPo67fs8dEqMWfyX+YdlAhGiI
xTaFR6DguoSyhwGjhgBAu/Zir+Zcg/TIrwlj/AJZRFS8Qmxnumyr8DtJTubw1ZReFfnZGP+5vqXr
RqubBLgcuKTY2gpR5zJUaWZnEW4aaTdUHGCA9UYutD1Rsk4dsAfMkfXKUGvmAM8z7qqt7oW7YhPe
hgAL/D8wka3q+oUsxm8XwtJoGmVqGu3mQJ/ziWNs2yfKgkaH+YZjihf25voGUvv57bAuZDKHJUlz
KGhzCpX0MTG77zYRqEaiHQ9zZ/WcLsTQf78IvbpE0VujwTbGcK4gjpUzzg3BPSi6uRcSwkwezbKD
o9CRD5lia9G3xriRigQIqp1ldt9l49lMgDmq8VRkVd8v1sY4djVK5LGfxn8Hq8PNsu1dBSSidGQ9
3i7gbQneOlvcmFvubPWqWV9IZgLAgGRa0NHiyr/TsxLgfYA98IGLP3Mxrla95IUwxtPnRqwaZTmB
GlJQrSU/aHrq9AQtm/zOCt66GKc/tEQvRkpeVGAcBQALN4Fjoqt8S9sM9VcxtK7bwPqNeV4ai9JJ
jEbpshIPg9HWGovOahhg2MRcZmAlbuzwaiAaR2NYxE40NhpG06PsMlWRJ5ESgxP9ox4aB2URApRE
qocyTd8LJfyeduWOaJWjzfOmlGZXbXNA9GiDK8aGM46lG2a45wXZW+L4y1IoN5Iw9ZaGSS+rVEZ4
+6rRfCEN903T3sgtaASqlDx25nBcxuiuGNqHtoLNC+ltmZWeWgynOIufyCw4/QI0zKrEyFE/+4Da
25X5cEALqKu0oavUmAUfNcw0zy5J5FPUjoWtRa0f6/FdW8vvqhK/dVHXWYVaPk2JvCMF+kOLcQO8
cskKFnGvhPXXKTE2aiU9iYvyJYiX10XSBzcuGvf6+XL8qsE4nyWKqqJp4RpI6BFgEZrBA9qBnOtC
1sh8CW3E/d9NwfbJ6IPRakWGqyjaEgxiZw6iVc/Ylk+CHUVIyip291Fw6DcprwmTt0DGA4lSoMuL
gXxer2ubaJhckyynRTW215fIceIG427iQQ/LVMD9VMexlVS3c8hLg/IkMD5mWWYwmFQUck6f7BE9
RoVZ+H+1CJ25ZCVtiDIBb1pHXEBqrvR3TdRy6gxcf8JcqhHQwlCvw3vvvylI49XAAAlN5sICuXAN
HHfJghdNetKYTYu8OPFFG6w5wGNtNpMtg529OPIQZ7iLYy5aFG1zkEZgcXhC34MlZUOcHOBIH+VV
rqvkSmNUO88GZegCaAR63L1piexlFi2li30hTh61Dl1C4J7c9dpyY4TtPSHBbSF1j9dVhmNe7CR1
L5iNPkd4uUk6yBhByJjMxl6LVY4H4VywLKxtTqS4iTtsbL+IjqR9baRvCZy5PPAYG3nrYa7XABSE
6tgjTx4ZO6W9jVtfFJ+ubxnPkJluMUOUy3EeESzUk1N0p5A3YMFZAjt8SOZ6mHvaARk0Y26lxnwC
wvKbroqcQhtPDuMtjBq9e8pEPetUurU42JMgelqmcaJXztEbrMMoKyVtqYbJ3VsaBYc8ymwjGlNL
VYTN9ZNZr5Jc3FPM6adiMjcFBSWhzoneUyCRw1gqsSS7scob0+ExHnN0gW0BCkJgX0oV4uNc9wT1
LjULTvy2LoAYaEIVwVjHkv4YQipXWYcUZRicUvOHkrxd37L10/n5+2zdMR+mSRRbilzbfFPVxeqK
2zE8iNXgXpfzB2d3FsQ8NhHLZelcowze7+LTAAAjAHjfjU4A6LCY27nyh4DlLI3R7VbM5HksDBqw
JLedVx3qH7TjEoyTlUsnseOX4IF4iVvYEueCXLeqs2RG3RUpjqKJpvMisbHaDlSMUwUEM15WmXdu
VG8un4RyoAoBramK5LFM9jNGbcvxVAPEk3NuPEF0vReChjIyOkGlgnZoonJzn47Q5+g6Mm7IB4iR
uE+OXDJN3i7Sr7qQOiahqlYGwlpV+hLpPojL7NYUOLbFWxoT85Uk65OJIJnTS68xeDPryDabLxVa
pa/vIceGFSbyG0iqNhWdyJsCrxV2hNeEu17lJGedY9xeE6KRpcrwxguN+TkPym9ipQK4qPDEXlLs
MQeaX2XcqXV2D3aefZLOr0uuH+Ks247adINSmBWKuttmojMold+Mvdv2BViYC44T4GwEW6oMhllW
mgUtN7F8N/eYquakK3i/z/iYLG3MQaN49ol+3wm3zWdQtfAO+s8Zs+XJgvT1qIyIrwPlVZa+ZNPd
dUWh5/R7wur8+6zvKEKg8GJUAdVqYydtGiC7EqCL8PJif7gmz3LoPl5YV5i3ZYDyDCpFb82BwsjW
SMRllvgSI/2HTkKHhyG+Xpu62DnGi0xaWxdRjCBgtHUQ4liFszwLduMuNvGme90HW7SfJc717eSp
A+NECJiNzSGE3WkAijDbWyF/+DsBjANJIs2ARsM3BqGtSbWl5DwXxVsC4zqaaswLs0FlTVeMe1US
9ro0cB6NvJuZnZVvsiYH4wTuSgrMTPHyw2O4XWxQoDmVz3sIcBw7W6RcpCmSpgCAwmH6nqR0rPI2
E3k4yeuOHWya6MUldG7yV/0u6ykSCxnnIosAXI9B4JlZpY7+ppfr579e9CBnQYzjDZW5HscODiGJ
LcMHcBcoXT6ylOjDDI8tppZGB9QuNRdY6Q8m/J9kXWQeIaKaN0lPsRXEXXeQ0aQm2JUbHqcdrciL
G+mVNxaxPjLwc63A+fh1U2tMjyLUxVqLQ7dV9hpA5YkHeF1wkl/f1XUVOS+Nid0UMzW0kVpVn4L2
b1FvczJbQi1zLov1JpCLBTHeVuvHjFQxiqLyXW/YlPsPbXHfi9mKcxspFOwhD7uee2qM4y30lPR9
hzxaHtl0dp4WQbTHYiO/9l52AvPQbuDBsvzBvM/bybheUVBDNaUz4IVp0cEzyHSm+96bPYqQzxtS
5B0e43PzJp/qNsDhtdJL1eylxe/7f67rB7Xe32/J84IYr9uaVS8sgFhwtPHrMPgt4IYi/bWrUHne
oWLL0cbrvkQXGV8SjHpQiw318VK2N1Rhi3G07RQ+pmXKaStc9/XndTHOZAyzNkhpknUWt2Lztcve
ru8bT+FZjEQ978QOrYq4TB4Mf3jMnMgRKWPC6AwnIIbcfK4w9nNBH2WtizCjI21ZlyFKAaCIVoKD
Hr5fX9B6uHT+fcZRNGYCqA3adSD7gV95ud969bbzeWN0HJX+2NaLZZRBoXcTLdOLhV+3XysF7uLx
+kpWj16VNEMXiWGILMleJ8oEf4tOg5I8t7LdqxzVWncCFwIYsxSrPKxM2mjZOQTg9gWIpnN7vsm3
NdKovCL5+nvkQhpjoWDRUotZo/VKFHXd6F3fG7fSadhlHhB4kL0tt4ZVuAbAuzK336DSwnlwrZ7Y
hXzGZvUy1TWBvh4DwZ0QbUqGK2qv149s3ZouhDDmWrfoqzBrZBqnt6myChTQga5VPdPihIV+FK8V
LV7wxFETtpYnTmpI0h5qEoo7Qz5MPOQa2VjxdiZQ1WVa6NF0hX2qNprcmV1QIk5XXwdSW+HcuoWU
WKkqWoke+3Go+TGi3RmYXsWiPoRTXVuCCgYKsQDJsGyNY2UvUp9aFU3ADgCKz2dLi/JboUhsTXkJ
ovqLEESYjhkwkFzsemkGn/Vw6OejGWkuSICsuVK2OD4/rIMbtI7bo9Q5WhpZuRpZHUYSdTN3U7HG
fw+sWh3h/HNLNkI7VwtLaXLPkIcjtsnTZzr4d6MkiS1XiytK8Y06gNYqaV0tnr5EWa064Nryq7jc
Z3q/TUzFLbLukHUDwu0ZKKyZFSRgoQjuJKP29d50c8CnpMGyy1vAw6dmMFlFZt6IWfJjbmtvmo66
BKQpdBJO4zFtQS5ppp2l14Iz6ffLou/0yrCHECkoodhr5WsrzOA+V1KnjWGJivaKKSu76iJs3rc4
Sr2xwpArdiDXh38GeYncrCygai2yVqLiF2W/kyvBkpv2VAmRr9YA2NAjpzbJzRyoVh0g1d4Jmt0W
y0tjpPgaGUhfGXhkxlbxh6abvL6dBysgZez2c+QZmZrbdRU4QaXbnZyjwf2fTET6JSlrkJpoN2LT
2CJOfDLJV1JjtCkFGrlaD4qVo7wapRk+Iu6tckINVTSqxyXvDzBE35hb5H0jP22NgyGM9yIpd43W
OVG5NLZUV6oVJlppJW2/NfVpO3QdgA0GzSFGuhPlrylAezMy+pLa3+izdupbAdPmlfqoA/wtnJON
KTxNRHrJG9UiBb7+LS6ROe9KzCeVN4sWPKII7aikvJfBHkhgrnNYK5Y29Q+LGj6W/WgppuzlfeLl
svg9GPAthIQ2yDRcOZT2wxBaXTA5Ud77chzigpZsMra2BtRPrVf3GB53xzjba1XuJVr2NTYEW0kl
3xCA1FDMh8BYnhRp3pPgzpgkNIHqrhBFX9U6fJmk0bCmUdklamQPjX5TpNNuVjsb2ZkfE+kO+vJN
yw1/NtSdRtDH2WaWpmcPKHVbgpjdqU3rlnG/xRTdpk5eJWDTJHViNWbsp0XpdY1o93UNAxB+ZEq2
EYTsmGbEHRbjQcpKN9PRK5XJnj6VC4jrl4c6D48gQfFMBfdD324MgWxbXbb6qfByJbCqIH0RtW+E
KG48g25UBt5+U9lhBw6DLL8VwWgwVvpWUZFsNWM3yqK90sqWvjw3Ms4pMw+Ah3EyfOZSxgBmnkAK
CGjduQA5auH0aFIzDZ7b5Dk1xlODr6kWghIBY54/1LWAdYKsHHup8vgU19Icl+6TTXAVAWkLDVM2
aE+kzR2lr99nz8Y7SivuvJ038712z4P7WomGfxHJPMsyFA3iTCo+QKOn3nA1Y2t0x0J/mY3e6kUe
UiFnL9kUmJAMmLambF8k122tnl+TMHqeWv0E38K7xtf6nn5ZG/NCm0u4ti5HdaUist9Xgauk8n1f
pm43BF5aB/upkPalhIaPQLFDhYebyVsrvY4vAj+9nvI2aZAfFus3QXxTML2Rqps24WT91oKzX5ZJ
w5kLOVqWp6rc4Qj/TcD8GyXlLz3mlFMvFf//g6NfpNFVX0gLShlD0wJaa0R1sBJQ3WeRNakP16Oj
lUjlFyFMBBhWWh2XBZY0Vdsq2XYJp8rCtTQmxENnTdGrIwIVOlNG7MIDkAaGerI9JY7IPbQiFD5v
Hpqrj4wjSYyuqqYIq8oOok1sZRNsU3v0zF3Dxe7gKQWbKEv7eVYGGY+b1hVuKB3Vsp9fkcZCxF49
8Zr4udIYLwKYEGBmJRWeaje0iTZCHqv5bh6rk2jFjsDJvHCUQ2XebTkGHYM+xjYagjujfKTxlIP+
AJMhuNQ+FjEkjWtR1jqgGHTe4iHZsksc8yTemD4IN541zkTC2kPgF2mMm5iKcFIw+Y98VYPJPHQg
g9PHCIHl0ToTetkofCAvZbvqmXSNFoUBT//be3GZymao5BzlsZsAg210ica2flNOrSPZoR08R7vA
ld6v2zRPKOM4VPBe9WqAy03V3lpAIQ/VySA3Y/UZ13GxNsZ1DKMaDU2IIV9A11iZ5n0G48KULgSw
rsNsZzXoZvRw99HXLCw8M+r9zOhf/m67GGcRIqseBzHaKzqU07JvJho8tb0xpM51MWs5RSzHVD9y
BzJRmNtDApvdrMcw3dYNfHOfeIYjPoyeYWkf9W3d6V6vS1zXg7NARg90wTD1KEZNYmlecvNgSiX6
MQH+w7Pi1cjmYmGMIigT2v4SHTAA3ZR4aVdYupbgXWlEd+mUfquIcG+ay5siBKcGL8eiAbScmPuG
GW46pbrTl9FR8awShs4aukR1r2/Cqg+7+DhGiQB4qad6D6MPyS5KNxrZXv/9D9LN33yYoYgy/sii
wabb9TgZ9RKsJs6iZ1bTif4U6mhOHGTbTKRjQhORCmhlGxF0B/JTkHS7UEYjcZ8pngYg/ZSMXjoa
u3hojuNc/KgKzSnEYTvOsTU05puaA7xB0lRLHHtfUobjGMR2WkReFz6lpHb6WbNIIlRWOUp2YUSN
NWmZFY7DFgzOm+trXVfhi7UyF4JpdmmbBxR1Bt3l5p427gBwzunfKLdC7AWhxavkrl94FyKZ0LLM
RrHCY/q/+CHDaKYFfDvw5Hb++J2HK0BV9dphMleEXAxxGgnIwUfIV2uHRBAsEYkVobEygYeesaqZ
Fytj/MEcGOh8EREZSUi4TeAHDXlvAPoL11bDOIAQzQL/6f60nSTzoQGYciKYnIuVJ4ax/9DI5DCs
0R6pptixwEmD3Kq5KE687WIMOQFRM9IG2K5SfhnNJ2F+ua7cvFUw1wBJ5lGIM5TN6uKhR+ahb+6m
5RM8AqYEEjXVME1wXGqMED1H069GSyJk+DZHnTV3m0Hh3MvrC/kpg00+ynoVNyrBNI0hbavlewBM
XFJrnMfJelx/Xgk7PrCAeQHOGpENpeuNQeUZ7Cq0ban3KjpGUKuI7gEAuM+/f+aQzmtjHJBWF5lY
j0gYjxNo1HOE3Gq8l0WeG1hrS7s8J53xOtKSTQQdv7jSPFr+W/a0WJxEFjJ/SAT6mpc/KK/I4lnp
s/7+d0tkXNAgjGklmTi+zvRF6XmsHCHiDMf9wamet5Gq0MXTUtc6QCz92+UBDtZDa4eAQ+0s0QPO
wnduEEwt83c3dJbGuKERYQEZhQCW24yxG5Labeu4sNImfWzLfItYFVnsGinjTLbxXvQxpOwJ8/w2
LIrXtemjYSp+pavbwZR+9DIPy37d5Z+/jvFeSwhcpKhEr5O2VM+1ke0k5E4npbIWCWITk0fswDNP
xo8JokgqfaDn6+jAy5Gs2m++G44G5cKUPm3rUV+T0f47pWL8joYIjYwBcgnK+FDLYN5FHvkTs8WX
NsP2D4OVVQNFa4LgIKbzLTSPXbfKriiNHeZZeSpMLfCKUrHzNIC/A17xiLiOZvDEY+ZoiZM8N27S
WrIVuYJiFZ/o8fllgYzV1J22aHVLH3PSKWsyuD1eIoujGx9Vnwu7HGtiJqkC9Oqi9wcpBcjBXZV8
ArHhl2UwCl93xqiPFS5Ss1dPWjBt8jK5FUnLCYzXem5+kcMoepeKWlGo/zuhCEkY3A4n8944qF+z
PVg17Q7TxjWC/ti/rux/CFN/mjSLKkkyMzOm5kMyTf+0dv2Pth3s7DT4hd2jE4bXNsfxIWx3+Rio
xjBXdJYuHO+FOttOTXhTKrI7yTHqUsX47foK12MhMBzSpikArTJHKCiBoFdUE9PJXeZtPH65/vt/
uCDOApizk7qAdBroez7A6mRX2oi3QBy30Ihif4rECYpyFsY4pyGKtMkYMBguAEGs61DDIKY15Kcm
C53r61q3r5+S2LR/KKugOq6wb7IBbN89Sm6BzFF7ztGw2Dtj2rdRS+OiKXsa0udo5Pz+ehbrvFts
Yj/q+yQOZzTmFRLqMbLyVWvSTdBWt1oQPuY9OfaB6JqL9hJHra1U1aHLk8oyic5pVeDtJRMiFd3S
SLmIK0UtXlU1t/T8BzF4UxXc1TLREBnnhggmxv2om6c4mihDUzQbGYxw+nb2PzWHe6mNLJ+kLA5y
oTS4xii1OmbFXSBZG04P+kB5gyd2+amI9qySTHAkmDpG7nP4qjp/INNuUvfy9H5d63kqyXiLNK56
ktNsuLmckv6Lvrxc/336ib9fxeclMM6iNYI2CjW0OJpZ82UetCegkQFbDXVZPKk4snhax/gKcNOW
bdJC65rYlYP3JN6E8/315dDPvbIcNqFfSEtYL5SjvBzByqM5KMHH4U6Y0HTfKlbVO9fF0S++Jo7J
6CMppJVdhRUtpemlpumNs+AvueZOi7ybm84WRmU7z/XzdbGcjfwtt7+0QybQ23moj9IQ4yXqVryX
KO8aYfP7WhKZVRkieWNuJi9G46ZgSyfFp+1EAvcS5q2IcRWmKvzvUkSXixQ/lq1v8Jw7TwT994v4
zMyW2gwFbFow9paAnM2ixM6Q1e7fnQ3jE4xmFkWtQzjRFj+I/EzMb0L09nciGJ+gxGOrNjTpjf5d
u9NNXx3aExGMv7skVMY1GEJVl/WMWFOONnO/mXPblP9SkRmPkCbA6h8izKuZUuOm4cMEaiOp5ARc
HBfHovOU5iiEI3CqnVm+q4ZTG0zeLBRWJrUcb8C78FisFy0HeLgeopxIJyMBdghGj/SooxNP89C0
tSGc3B095yvehwXlmYoSTUH0NSoEgTtLxzB8T+vErcSbKef4Vc41pDEBQ6IV4pimSJQX5jaedn3K
GZP9Q9j/8x7SGAdgFKWZmrQSS1noKf9Abgut1VkUt0a2Gl96NTkF0j+8cc4iGYcwi10SVDUtxz4M
DvqO8MpRRMs8dWiexMjMBwNLNtmms/CKLvRauHZwjI8YZHEJlhzFMeIn74qTeOGArHj+SAMjMfKu
ewve0THeApgL+SzoeA5UZuPWQ+2leclRfJ4iMp6iWaqZNBquwdiQLLm9H/vXSRitZIZdixz/utb3
ehnjsWnYUBcVQjq4pX/RySQrBn8N4Er0E51BTjFWUx/QTbLP7NKNUgvVleH1+o5SxbhyfL8laYO5
wRwgltt2ut2owGQgrVdmGmelPDFMcBHJkigbJfyW3ndbUndofS0B4Npsrq+Gox8snoWm5hoZI9SF
VLNBr1lXfu/igKMg67ZmKooiAmlLNUW61ovLdyoGASV8bBmF1FcOlBE1PcqPlLSz9QY3hI1HuxjN
vO/XF7e6hxdyGUtrQf5eVDUShKHeuwA7Oha9Ygn9p95TF2IYG2vNueqDBm3KoE18wQCjP03dW18t
/t+thrGzepnrosDQlSNKlSehq7OYQWYycYd2xDUFv1gOcy2bJB6Cks49A7xnq26MbeD1h84Hpo/1
VwtihyVmKS7raP5/pF3XkqS6sv0iIvCIV6CAcu3N9LwQY/He8/V3qfc9U9UaNjpn5rU7ohJJqcxU
mrUGpDaFr0r2iVRvDRC2tmWsNxRdVsNOSKhZhhK1iDdBtg/9+TlyUns5zKfGy85cQC2Ovr0H1Vd6
Xo6UKE+HLFpkzXeUKiByOqtEqyvo5UJHc/6Inc8Eh/Z/7tZ7VHIlU8/7TE1jyJyS5xnAOkseWsCh
+8ujombkSkqYgzUoo5A0RD5UCuZYu/tY50Scq8+pq5UwViJMSUviAaY9acSDlIwvTTTfaH2PCvwT
adXbJlaeiBJ//ksFYYxE0Sl5HUXIYY02UHed1ooP2g1lWW/O3HrKquu/WiJjKfJBr1KNIMU0uIFn
wHNhmOH+H/7TgVc4WA+qroQx9iICuGaP5g6K1CG50idxh37hQ3ME/xax2r3qm3e8Gh/vBBnLUSVj
GTRaQqeFmr3id6CQave5yx2u5tyz37hkTRStzQCjNsD0ASlzAX8i2PVzgwjA9KJjg/4Ni8cesF42
vWzne2RydQVSOQ9SVUSMmuwDr3CUr4Jot45BmQi96By65VFwDJ7npPfqt2DjSqj88d51g6noaYYg
X/SAnBx4vYcRgieyr3IUatt96UY7iTfOuBrPXclkov1wmCc9bhAZV+Ljkn+qm0/oPYrHn2rECft5
x8gYFRkuM9YCqIsWiGexKBtLyDsni5IXzhWnX7y1i4xlIUHVx/GAoxtc7RMi7ltzBw6cpx4w9bIV
P4Ydx1ryTo0xKVnZRhLp0VZRoAVeMY5V/7a9IvoDWwti7EiXDY1iqugTVMz8XGMuZBErZ4yR56pS
TtWTd0iMFRm1UdEFBWsRMD0RmYYtt2f0fXLcNE8KYznMIQrUokIfuKSeBviXQLoxecnO9ZzWRbFZ
IB5liZZoLNCCQM70wae9Dn5qS4fm5r9B1+TcIpZndiAhiXWw1DtRkJ+LZPHTDPQOs2lYNclfwggj
Qts6wdlClms2H3LxH/6lHINAKPXkt0XGMUc8EaxlGFszLTS0C6oocysmqoJ150xmylkJz9Sy7B9F
plRBTykPVThktKqh8zxxx8SKTzOoOFInOY/HlkvzxDsxuvorA98aZl8EJbpikxN6fj1KHlmfMerx
FPggkPyCiR9bN4Cgy5ud4e0qYy2SDE2ywQR7K9MJwPRJUjCmxcM94Zgktu5YxssEUiFEHlV9mxu+
zHsDrf++bug6OmUpheTHzSNZ3cyyDkeF6tLbsrR+LIXutoJL61bvIoPZqBRc7sI0Qi30e8ntbySg
1QZoN8G8K2hG8IaUO0v4PvrhV47c9ajtIpextm0kxgJRESGSs37ovfTcHf4RGO14Sb11XbiIYqwt
hh6bWp2wRFH0pMQdiuPCUzfeSTGmVm7Q1itidA4UI1Br4uTSl+394hwToe/Lq3sk9oEexxQtfA7y
FIDo4DAT4h9Tp9wkTfuyLetfgtxfG8Yi+emDETeigic+5TLuwQkX7gLFSm3akZP4+ut4nDi+91/c
yEUkE5NNYh2LBi37dE61Xxw6E1Md4z1tpBUcHtaZvG6VLtIYmzv3ah3krUilFSC9Q3L0YLiZQxKr
/VEsju5kWKnoZAAa1h8AVd0ApAQtGsCNDguM31m8vNT7q/z32OPyQVS/ro53WKauClU8OBW0Dipu
4QKpei94qs8L8zl3gUXEFduh0EzaMRiVb3HkJ+lhmfbb6sO5C2zXjqapyxIqSKnENViJZSTAuAjw
9MZubRdrPEq5HdEtThOW4gxO4t4rfwRICkRfzM8ECNGNnRyQVXcSm9cKSS/ylmTGlmgVhlZrEUME
4oEW8GKPMhb+F5MyvHNiDIqOrqTMpF2r/1DsotAfWuJj8FYdB9sERcD8Wow2112/P/I2lsd27sAg
x20Q4XmL8YTHfpkruxpVpw+Kc1qB5xI52b5zJW3ay6SxwEJ+Izbpw1IIkqViRH2qCozXhNNDUJvf
VFG9kdrGkfWJk+zn7A1LKCtrejIAUACuY/y8KJ2TAHqiGHn4UhwbYTIWqR4rGWObUOOOeEaXepUa
2wLmCaqo9JqBN934L+HZLwvAsiaYmTqIakjbBdHZEdn9ufiu+akH7j7c1YfETw7JWW54QeF6WvIi
lbE7aofMmgH4b8ecXOAVTvpXJV3cUveS9LFUrH7+1o/fts0D7/To/69MXaCGStUYeGYV5pe5OhXD
YiXhj20ZPHdiMlGNCswQYZbg8mcvetJcyTceaqA+zifZqvjzlVQVtm4NY456NSjQ+42ca+MQDzQ1
dgCiwGYnu3Agj9ycCU8aY4JIipSQSJmLZO+fZuykdCabWMQFevxo8dIlvPNiLFE0A40jB368o+Xq
T4LIUI2L3NKIam2f2bYchUUGCxIxbgQBiQszfgjbyh7ywyBpHCEcxVDY8aRcMJWh6uH/ZLyCIrv1
KFjhTtql7iNvVoe3IHqOV4pez3lfaQARQMIiskoZtabXMuRUXLfDQkVkApk2UgkouRA3qO2XoNjJ
KK4a6lPKYxTibhtjJ+aySas5hZ0of447w23PGFtOgIMoeLJvvJnf/04V6M5e7ZyJpinJbGF6ST0C
uoh4mSG/tB0PvYi3eYyRCMwhLgcatLfZV32+FdTPdXcu0fyzvZrteEgRGesQC2EVRjGCzVQ9ysVt
xqud8n6fsQeRWKZDrSJaT0D5Op6q4OfffT9jAIysBQEOHf6IAb4SngkPBnbb0YI/+eNpL00JYB1K
aBwWYMTqQTW4gI8h10FjQoaXOFZ4wzo8gUwVuIwr+PIFNkCKMscc3RD2bBTwzgXXtcxJx/JkMUYg
AAJwUhewnmMwPBYAaulM7WhkolcamWqRvuBVXrY9usKWrjJFL8KZulcpk15JGnm5Lh2q4uuYijd6
WYC4KMRIQNl90tvM3VYUTgyjvL8rr+5tEGg9WjAQPernZC+5Cp2GHK3lBhg2CFqL3ehre97TSeao
//tHXQkV07pNBFqLrL4Ve8zSAlNteJKscGfaQYQZHsz77oSzYP8zzwO8OLwKkhPvSbk+ImX+J5JS
3vMsV58hRZ3QTxRvj8ZvJoqUNI9C6aL0fVxbMRhvdbe+BXFNaNW8ZhGOp3lvFbiSrQp61UoCDFkZ
+1HfWs20T4WSY8Y41vJ9A66EaK0KZmIFLkDMf3bFpyUGqE6xUwseQjhvMYy56ep27JoOcUAKkL+l
3E212yrcvCR1jP8esilstauuw7EdKvQLjbZok5+VO/hVg9aowEIv5lvoVM723VhblSyKMvpLKEQZ
2wdvit3/Ix9U87EZImuo7mqJVyJZvYDXUhhro2mdbCYz2hiBHhcDxb2EiZHCGzT3AP4RTW1SfjKF
eRfkzX4eJWtcGvTyig7woo4UyksAZtTfLZuJTxoUoKpIgu8IRqcNHgqUghWOhZXpotijvF40NRBX
iinM+pLEtIY4Hyh4Uf+zvAFM89FAejs9z3eAzb8noNQrXyMr8YEDdvyTnMr1BzDhitI2iZTlmGKt
VZdIR011U83b3sd/OVlFVwjRgZ4hMrciDnOlaGmatgDzLzJUdnJbuZNf7SZU3RRbehZg1rZlrl14
WfwlkvXL0tQCYnnG2SnKg0Tuqxp7KO8ikUe9tX41LnIYdzzLjSIrSoROPbRLWUXS6VYWVHbUmw/b
C+IJYm5HYSxocqN4RXWyLzBHGdwG+X5bxGq/6vWmMQo/6gBlmxK6aY/97h2b19ZuutAyznSadPS7
gnNKvEUx2l+JgaQlJho8ZvnQoZxTFwDH43TFrhYJrlfFaLghT6D4AT09MJRDH2wDohU4851eWSpM
5nwqbys7eVbxKnzibOf63TaAFkMUzLUajNrndV4qKXUG0Z4WrcZnjNOjQUCyg6Po/8mDTRZ/CWNz
7GhqjktMOiNgCMyDBMJcpBndBmWX7UXRb/7dXl3EMPpuFCCHyqi3lkHvWLidP7p0mIbbF0NV7Tc5
kghrQcCTabCTO3M4DOhsgxz9bN4CH/2cesiQvigH0cldUMpwVH81d4gGyl/yqD25ssNqNs5KrMNE
/Yf5EM+RY3g/35k32tm46T+ZHkZgrOwcYdT3LuBxsK82RF7Lp6H4lXyNNII+SEiXCZNaWoBe88Um
dNJxOLVA31SFys/kdG/I2l0Xtr4czV/LOLhJquAk9OJdIBmf+lSzjTTSOAe+ekUlIN0DoEykZAIf
P0xcupGIqkIT4pk/ZtJxRvxvVOkfpEXlKzGMeZuqMphrijsho80K4+LSucPDZlt3V0tD10IY+xan
S1m3tAtjtmc79uNdltoItFEV8aQXUOIAdCvmtQDy9o8xcVoKSrFWRA1ZM88F/FxwR3j+lSeCMXDd
1AdKUBroVyPN3li+B0vrxmgO2t69tcfg9eYxN2TQ1SGXZfS0jpI3U1+HuDaXT1l1yqvJ2ZbFWxFz
GxTSLVMLnjLMTptOkRjoYkl+pEaYcda0GiUA6EcihgKiRpaFoZ2LUEtGeO9ArHedFp9lNemsyhB9
PUQ2cntR6+71Io0dRpPDpQkEmougpMkp1M+Ea21s416yaac/SnMTbz6cs0CNub2JIJdlRRF3hNlt
x6fIHGwZYbPxRy+Eq6XJH61EpA3GZKghNrIjxygCZIBunoVy4BijVR28EsNc4KAJ46owkW1Z0uU+
EwVA3bd7khRWUqYPNQ977V8OzNBNUScSsLeYiyUXQFoFLCx2z4/uYr/29DtUVwEWgO5ddAg58ddt
DaG24DenB9ZpXdbBDK2wDYWhXiuRpGEcGBh9svxacCsL9Lh/F2CYJtExFaGzw/TEkPspoaXHzm1f
DHfxtd30s0HFkR+Ar6/llyi2GCenQSApdMpqyZ5SbRemT9t7tW7MEVT9/1rYQlodgWDEaBHw5JVx
E7SNZybTPg/Hm6ZEiR8AW4CV3ikgoTEm0Wuz5lDJlSMqiyenvFccb62M9jdNGiVjhVs2iQ96f6h5
gfnqLb5aKqP2fdj3WWJALzQptecpsRcE5WP0VYhVZ3tXV8M7eHlD1DRJUmVG4xPTSAuB5klUD120
7+EdJRn9s/DuSg7jTJD1DUalwVQkHcwWgSJKwSJBbwZ0+tIpzryy06o/uRLH+BOhDTIjr+CEq7B3
ADxlq2XuZy2vT3bdYFzJYbLZEzDxcCZ4z0y3/Y52jktH/U47945i58585D0+108LsGM60JNNgy27
5kWXpoaEUoPqKa6Cgit6WP+L01q1uhpt4lJNQiR2jBERYBzlNU1qNbFPxhRAI8a56xJrrOsDJqy9
bR1c1fYrccxtWtS0KbsZOign3WmuRdecJKutiN2rA0fdV/XiShRzsZJpybNkgiiJHCiXVI+i0J+V
7UCL9Gv/qPm4iu2JrMrKWCLJO7jdHjTOr3Jh07cn7b2Y1D9LfVyJY+5wFSsY8aPTdyIA26f2cZj2
Y/6GpW0f07pWEF0COZsO/GnmTjWDUKvNQnWd3DbiTa1qQBZ/y8BKiDFUjqx1lbjIYu7VUtdJ3qgw
F63cW0NyP+qtpcvPmcB5Bq7nCrSLIHrjro4qnLRRDGnaqPqmWfqhcJPb/m04xniCvQM6LefoIFVW
zX2arHrmX4JNtoC86KXQRD0ENw6dJUhcKbBrJ7qhHG0Fz8pLq4ZDl0VNVJEZkVnqEyNVZjOlOFnG
2AkA7woaS+tQUB7Cr2LX7uoAkF4iCUD+rAjHLqz9XFA+a1IDDHnNLirNWUi/7zArn4e1NyT6k5rq
37fVa/XIrz6R8RCCNuboIcKlMVp53/WqnYaihZSAP4Spuy1qtUCMkOvXdjCqHApKDdhYxHkIzEuL
dlzojnFuT4r9X/Gk8naf0eZWrjFiScv45Ax+VKcFXNqxBo2ZYOeJA+qNdzKxSHXqXTVZmf0nQ3bX
q2V0XOoXpSxqNHzE2aMwn3IVJbXp2/aWcpbIjsTirASzmLFEGkeAimKveInPn/tZtd+Xg2OBC0MZ
HREZkPgdSWmtVEDFTG4tMfmTWberHWNHYic8BMJZh581UiC05nG605roYWiGn9u7th4/XK2H8UeN
UTWZRBscKf546KOVMnHEt/mT7trds/qwLY23eYxb0ma0wQwFHvSBcKdLsaVjCMx42pax6iR0TSU6
pk8kXWEXZAZjpUS4WUbY2lH2TIIfs3CfUOIK9Y/euleymPUsmri0vQDANbWYXyoVrNCCCQwqytPR
GRyHtL53l3XR/1/5iWVIsiKfYUCL6RGVfysTz0WWWtubRz/4t9caHmmyrOhEFNl2H6lGkXrqYiSu
c/hWKTqOUf28LWJ9HRcRTKyVtCAGCTPYgln0lzmxhv5BSf8oy3K1DkYJtLCtm7hAd+AQ1PeZvBx1
o/6mGj+zgTepzNsxRgVqXSTghyIY2DBSrw/QLzA1zt/tGHPyxlCjX15ZwF8sTy3G01Q3lDMgzPYt
zyvRbdk6ftYDzpifaHPcHfJ5trs9BdxRHfGudwESjSjfqDjqtjoYLV+dE+MGO0DN4rbAIIT5rtpT
HApA/AzOO/uBx+vMW+05uJbGeMEwIdFACJpLoj31gpFb3AII2xrPGEl97V0BvAHpXelmPegsOCul
O7e1s4wH7Pqwa6sCWt8v+zg/1oCDbqWbSfj+V6rC1iBNBYUNWcUBmoIrjcj1pY96VnPWwlF5dppd
a/SmSykCJFHyg0FCT0ceYnsd/xIf/bIS7/+/snZlkGImGmB+jtSiLWYZ3LgYXWGprLRcvotm6dR0
Ti8C305tSFYQYiKVjLwWDt5CGStCxmHQshH8yVkC8qYwPXVzud9eKMcasi1AYTVMSt3QOLB6kdJP
kbQv/izzcblkbMdPKoAIQaJNj6NdvvyDaFna5HuG92D/JPotp4dhvbB0JY+xIkA/LkkmKXgN3qdf
Am/CfDQFwuteY3vYZQ/C59mhM8O86807LcaWGEB61+IYWymoD33wPcjut49qvafgal2M+SjMPDWB
hofOqbJ2wa8GMonaxRM8teKmt8lUKZaJ10I0Np7cDrak9Ptc7/1RfZZ649jVk835oPWQ93JJGKNS
o2/N6FV4a/OR9sCjOc+imPqlPeWWtFjdrt7Txxy4ZgN79nn9DhzVZVuCiJK2kyYjckwB4A0CqsR8
FROOR1o9U0NWNKKoElFYpJ2mNUoJfc5QJeVoJn5oPm1vIef32UdDS+SWQlghZdx5qbnTAl4nwOoR
XRbAPhdEIQcykQSl7NryoIa6M2fVXSi1e1FvnbgAb5xZnmUpd6dg3E1Z+g246F6LStqiAOau627A
bHcKI2DFRVK5C7P8Dyar5avvY6Kx1FQTkihIcwB1x02NFi0e6EA0Bs7dWdWVKzGMJe01ozaaBsFr
nhxK9OGPpp2n//ubyQQvCi4oaFQ1TRHpYV/5jAUs7ROIMlCub+rbwej8YhxPXVhytmwlaPkoh43H
oiSPmjIRnVQY72c0iNmilj0oYe0uc+N04YLR8Tw7qEt3M+TSXh6lyNlW29+16uMXMBYWBD0yiO2C
BW9dGqX9k4Xlt0T8HrR8FMNY1CDsiAoyEdGJq9jJ2+cqearb2iENr9D7u3p8FMRY1jBLSzxRI9GR
uwdpuKu6B4337Pj9WQgRKs08yUCq0dn8kxi2xqjkCg6te+h6VyJ+kt3X5NuYcdTjnTv1Y6j3URJ7
OKNudoXRY9ey5HsUyd4w5F87vXgBkbGv9cF9rM1Ok9U3NSyOLg6uStAbGqThfd4Y37QesLFpeyxy
8pgYkmcaoz827bnqpC+9MZ9CwfCCPkArkah+1o1l12qA+WshTUbonAe7xax8XRIeYnDVdGF/TsLA
JX3kSqHxpgMaf1sTV0/ualsZFRGrLlZDFeK1+jaKbwdyB/bYbRGrWnglglEOQUoWs5w7EWHgYSHP
+kCsIZMt9E7z/Ck1dlsnx/rTuJ+DRsbJNc7gdHvdXnz1DhySt/Ci5/89F/JBTVjXU5jdIpYlYGGX
Hg1AsWv0X9LudXvrVkKWj0JoDvjKJEpZEiR6g4sVZ9bgyLZyop3eKOcJk4Wy1Bcw4Xrancqdk+Oo
BZu+Qh/rDIxpkBYtdXqMSfpayoq9jALKidVxkQEkPLbnuiTfwkm3NW2yixLdy5lS21OcurFWcS7l
ytOPboRivN9+JKAZB6SnPSl6JDzem60CZNkXP/BytLyamMrJvsxOf0dL0uUrr01hJb//UTLjlSRR
1Yo0wA0ZTf1G0qNTuszeouTgaJX8WIiei7Z0RF13MScGqvse9K7gNgwEjKtqyWkSkMQqRI47Xr9S
l91gPFgmDWZTgeDYkZvlUAhxYk1GtgcK6q6QU96Exe8x1scNYOxh2vZASQJ0uoOHGvEQLu7yXe0R
OoOn2BQSXnB4HVDcTWfMkirUmqyoOO52N+8QoM8/KOYanccHfuEeQ7decjDueBExb6WMpTJnNY9H
SRWBRB/eoHn8UCS8x9yq57/SY8ZEBYtOe15k0SFGYosgAa4EWyt+kHI/DU8TcYaRA4jG20oW9H5R
ixG9dzq9OYsbHKgVgWG0hAdQL+yIOzoKqLSMPcdwrZviXxrK9v+joljBiBiIcO6Jl/vTMbUVrz0l
Vu4WeM1wpK3eB03U8chQRYLum49msgZOUjbr5gJYrfgB/GcmJlECBwRLrQPecT86yr65V7mN8Kv6
ohkQLBKiaSwkpZm2QYi+CGAPj3fRcpuoHPO/vqzL7zM3D9RyiSiNkeIIysM87TMJnV/Nndh/52zf
6mFdrYO5bXoakmisBECe73rctwKFpchZHoBPsotdwnlS8TaNuWR5raZwGLPi5PAYanrS0NK2vZ5V
53W1HEYbyBI1qZpSrsPZTUAOL4RnFd0v20I4Z8Nm6oJ2ScsgxJ4txhdVPojht14+xfLu76Qw/n8C
R5xQB5XiyCngTXPEM3izWI1SPMeV9nVbFmfb2JSdPqRdGxWphkGkXdL/0AdP5WkaVaTfArTLybwX
s67CmaEGBKVSEQz9j59DoMaYP4veCttPbfS2vZb1wEkHVKws6rKCXs2PFkGIpRwEU6GCnBlF92sB
By0Etnin9hZV69nP0UF5LjkXdnULr6RS3b9aX1hKkZ4XuLBD5vbCz0E/Sqgwbi+NJ4P+/0rGbKLC
U5Wz6kRhdJwDkLsn2NBC53IN0y367bCuFsNYn0IJ5TnrsRgTewajEKHV6rPm1XC/FIpc3wlPf7cy
xgwZy5wXVVaqTrU8YvrZCuu3ngic7VvJbiKcuVoWY3/QdFKLSY2s9GgH586ldZLyfvDVffIz9HoM
T3Ze9DwfeRxB1Ohs7SZjlJI2DJQ5w0mFWXCa4hKI66WvKrVXlO25qAtHVIVTqvDc/6q1vayWnfEY
c5KlypQrTpS86c0+4FXteb/PGKhYlmcJiEwq8vyxh3GEF7nkvfzX8zVXa5A/arxQF61pRjgxCZUC
r3JzT7kRnqcdErkebyaGc0wsi9kMEHkY3EZ570KQ0B+nebRxlydmpT7yQQtZ/rKqlUOEM6b6jqv6
Pjj8pt3kp2FHbZMq8gIkukUb2se2JauiRMIAoaczBWcxAo1JDI40+Sy3h1bz+/YQmr5SnBolskLC
g2WkF2pLNmNHSNKFhSimcMfiz3kaLDkwbQmzoIQcQAhgSwknwOAYSMKYkcjMBGFJoC5injqVNHpl
Q+yw5TH/8pbF2JE+B22VQoOzSPqhC68Gee0aLxc+G8l++lujz3Zhj3IBSAgCtdShi+2bNjlj/7Jt
fTk3me2+jiNtzJAXhS5qr/h9mYcBylN5tvu6ys2ctEYHPQBVgmrTREbqhftpB6ZQn4fgwVECFs0I
ZNf6PBEII+JZNyer608BpgX/bsuYICNRhC5MIwBGGYN5HILWNzLy7e9E0FO78vYNWrflDMDVjkDu
Q7Bn8op9vH1ioolMHwXMl6A9byhDJHJeuix0Q4w3ba+CJ4UxAVFfDs0cZPC5SnofqekPNQlsmUs3
s9KkSK0qntcEc7yyzL46Mf1natWoq85y2+7SLwCWc9J78yY9CLvYrmO0ipP3LoHinHm8zurV2PZK
NuulJjPvl7aCRTe+V1GFqAzYBy8toNrkP4slLstk9A5FtTCbgDuH5+6wb8/qPt8Tt/K4EeC6SbjI
YZRPBwtRm8w1jg1pA0yZu/kP7RjuOr//1p4Gr0p3yv880/fxAFl1DGulxPQb4Oa6h3Y8B+NrFnDs
3LouXhbF6OLYTJEQm4XigL9zP6X9qRAGH0l4Xt5l3eVe5DBuqImUvg1VNGvTGs94nl57wdLuQUaz
iw5aYqHpefuOrcyjftw7xiG1XYGKUoLTGhDULo7iLL68X3zFj5zgVO5Djz58KnTlmG9px4V0lKnS
/e7mL+tlAlyMz0SaWckqxFd7+VzslcGKgZ1UnpEqPIgu4EDwcpj9XeUbGIxNkLnmXUF6dBufwE7L
oZtPEUYdLrmItX1DYmeeKy8H7oxCBGd7t9fTapfrzo7JKd0Sa3qBl3m8mH5c6y8N6c9L0FtFhvzJ
fK/F8jkKEpfUeEcHxXMxd64WYCY2n27Vul0sFczDHBVYD15/HQFL6oaZCw0sxgUYItT7ErMJQXBO
50MKaPKhvMmme/xzv70NHKPHMrwZ8xSrmY5daEsJs/6UtPNlzCe7WnpLSlrOneLYI42xR/KY1nE7
wt8O7b4tn/PgbXs1vCukMeYnMIgSdBEyR3TGSLAKUEkB/tHtH3CNbjKrPUkHYgHF3CO+sDf9bem8
1TGGyWhzeUp0rK6ZZBSUPhk9r4jC0w/GJOVxrnRJB9PXOaItWJGduNXX2kvBITG8yvv524J8PkB7
kFL4kSWcG8OxuywX3NTpWmuKMQYB2hEE1JkdNvJOzXj4EDwbQPfgKmAyBCmoa0VAK7zxKMg/wHHc
yZotaa/bh8VZDcsIB/K/QUjGBd2VKpAIw+Qgy4szxBmvF4vjRdhBKhWQJHUXw6i3u8CjuL2C3fit
2zv0VQq2o+1V/UuM/suCsHxwnT73SpdDnGZhkuNEWxPII6UlrzDqLv/RQ80gyNkD4QUP/I9H1YJM
CXwNOmxicDP0P2cU9HjF/PVj+iWCzdLmahRVySKqjlzkuwjzaDqKdYnIYxRbN4MXMUwWRBWWzBga
FWFL8jjpCXp8dXuSVSvJXvjvqN8Rz6ifvwijKnOl4e3QlFUQS8C/Q/RXexQHOAc94OzzwsyV2YKP
kpg4M1GyXEaDvApzKLmpn+4iR0PZqIcBVP3Q5TG/8A6LMe9pWcit0MIAFvlgN810g458VFN7DoYk
Twz9/9X+DTomwZM515wavL7kRQbzafnMuUfryYHLGTG2PFOSVDASuHv5vjlRAu34PLw2x8SwukNy
I1vJzngb3pLz7PE64tZt/EUyY+N1XdSUHq2MCDtjnyawUuhG49UcZ/UvCfaLHCbanPqxq+UZcky/
cyhRVTghYWvVTvWFok4V3vxQcJFneYtjLEYsYZIrGVQVTDLJvjHnB8wIPPRKcp9EwYmI4Zeh7Pbm
FM88u7juVX6tlu2V1KNqjjvqOWfgMAgWGt2d9Bw9VqUTlla5L5GJHBJnUayY42fWLbIhYY7WpJBA
LCIQ/qJ0oiHhDo7z0xCZbr6AAi+QbdCEndV0+tKMxNL1zCXl4k9ibFctt7y6emMu38AmkY28mwOB
wCs0LiXTAO5eaMfn1NYaS/HQDOxEQBnUF86mr0djV2IZq2qmgd4iq6I6mmx3brGXd/Fu8BH3AcS2
2sVA9xHOEgDBEit14keN8xTl7Txh7GyYdpUR07wlJfJQd5M/ANXK8Dpwh4QOLyHM22LG1I7LMOWY
P8IWk9Tq5lOfDtYg/OCYpVU/dbWjjIWtDKPv+xzuMH0Zd+puOYqCXzvZzT+jxfWeAtok5zKxpTeO
ZLpZvz3NriTT9V8ZXTR2R72ejjSwGJwWqYTBlzz6Duw8c8/r41jfTIBVaKZmAKaFEVaSZohzGSUy
wUQuHY9O9MR2MUc/eEIYEy+EWtDLKtQjkgyvAhuwOKS2Wv/tWhh7DmsOyuneQK2j1sA+Llt58VZp
j9vHw1sLY8wLbRGGRsdNi/Qfy5xapH2awu/bMlZNqHE5FMZ2Jxqcez0ECMwzfw6+JVltz+qpjv5g
CApRy0UQmwWQ8joog+jd97bz+0Q27R0yn8mjdgDxj8tr6VmBFfkokLFTZZuVTdJAExpw5FEOYOHB
eNCdbqe6k0dNY8PDBeKcF/vQDwuAUyvIgDpDXlp6X9jKZKsG585yDox924+RqJd6i30stf5Lp2e+
1FSveiX4UhFy7tJ6NuXqzBjD1IblmGYyEsTotnUWpwCSbncM9qmNXh5v8EIneM9cbWvkelPhlVTG
TohjEXVNhm3s0C+q2sV7s8DiAMXW1e/IKd4rP2u0KxmjxStPrBviX5dBY4xHr+a92KvIc1Z6d2zT
EqhEpLaGrgdpWfy9QZy4vdTVePRqpYwVSYkWCEuOy5e334QcqBWgNQ7qg5Af6XTLHNrb4nj6ydiT
WEH7zRRiY9XqZu6f4uGQiZyXMU8EY06GGpwYNRIa6FYBGNtyktXYApLP9jp4V5t95kczkbs+wzlR
/K35heZUc1u6kR/piys5AAKSR7hCNf13R/lLM9gHP8jDAFixII0qC7sheQqLT9tLovuy9ftMVENo
Sr+PcdPUdJ/Jfhl9asbvXXE3y6d8/rEsf5T2uWgeS/seiJkqd0GoOVWR+8huWaQE41XJIzrgbRtj
QAY9mhUyot5XdXaO4THAIGzvG08AYytKgMEFdVRq6NvA7Pb0ICnutoB/iTcvJ8/YBEnQQbSTIHP1
D57ke8vSTscsLazEmfe251wfnTEIRt2lGZIveMi0oHdSUSAfTSueg932oni7xhgCtcFzPloQWCQI
nKV7g/fQ5vgotvGzFLp4HCsEtF0JGKgFJFakH6zE7GFUo9e/Wgvb8C8pYgKgF7zEFCHx27I59HLu
bYvgXE522kwukKoKB0QS84EcwLZ0TkGKlRx4iKycw2e7+wHJqMZkQu/inP+ckoecqHYu/e9QBB+i
IrYDj0S6Xoop6l91FFtx6xTZ1+3N4q2CufK1SImbWggQklvR/IHR3oE79s2TQf9/9WwZcrXIjRY9
kQU8TSv9MHR3aETOzecJYS4+WTRB0SrYrlS6NchTUrwaOifnxQt1DOa+L6mUFHOowLg8vs+R+EFi
Za/mg743n0W3eKAvv9qwyC644Xm09Y67iwswGCOgm1k3qQEMG81h57vSM24GO/bCg/QQOIYtUjpO
F/2YOS9xQX94w9exuZNGrMbaXLCxYnWTj/9H2nUs141r2y9iFQMIklOmEyVZkhWsCaudmHPm178F
+V4fGqYP3nVPugeuOlsEdsIOayUomdzHGHEqpo9S8xrntSDrYWd4RRxfJpkiJdGSEj2BRbqz5i+S
ku3L4E1eTnFeCh5sAr/KQ+wGxpiGNEQUp/KOzEcyC7IrwcnxtY9iqsumrVDx6XIwpxf2zBY+QWjR
ZhiqlmyMJLv/ypj5uTtwYuuJge6/q+t7qqHKhvRb2BsSnRrnMVChn4owQxFCsfZDbi+WwMpEv895
C7OWU71SMuKa0Q01notQNPu7HR8Ab40VSEU3+Plpte8nJWOzv2XrZ3Flh71vAl2olGzwINhL9E0T
Bdht33SRyB1ZqWhzJCMLdif6tZcoalLPdfr6N3d/kcEdW9gjUpC5w3AioGa1W1X3SHJ/XcT2zVxE
cC62bWOd1DmGc4zhmM/AUxahsW0nIhcBnH9VaAUFVgZU1mLJaWU41jF5MZN4p0ggoLj+MaI74fxp
mUbThKlbzTUIWk2A4DHDh05UEto8MVPRdcOSdSzVcEUNrJPL8rzAmWW9F+nHTrTbsv20WgngHiKy
Qtpqrtgb8ca4iz60NpZOfA3bZLe1q38n+/6z9vX6uW1az0qi9mswj+NJL7Ie51YF/1CQ1RV7Qzkt
5FVTnhLUsRtV8GTYvKeVPM52htaSKl3RkWZ1vWOUBRYBuy9KXAjyoO2Hw0oOZz/gX4kjogJfKDlE
XxWcY3ca/RpQdCD/c4RlcdEpcqY0g458LmoDpvQoOyoY5YKDcWK4P/G512x6hy0B1GqaxJ4/93v5
4foVbobY1adyZtbpJEpiICi5y9jsJ4zZyKR/zDTtecnVo65Iotfr9kThSiBna9QMQYqArVTkTdUh
cvL7cgfcuOif8ib53PrWrkHvIXgYAGzqWK6Q7GIzDK+ks7tYpZ+k1TuygCjXNQPdLohxjzUtDNZM
zaOOT6V5dyrrUEQXtj1vf5HKTwKXhDbtMqIXgfFsrNvXu2ho/Gls/W4GfCPRd4Zp2dYQ+P0YHPrE
/N9R2fByWMnnXA9ZJkJjE2E0CW6mieVrQOvu3lRR3Nnub68EcS4oMudolhQkpqNDd5INkhl32Bd7
xopE92zD5bryCvwBj70bkEBtwwGxNJtOVvWIcQGpP1wXIfDaFudyCqwbyYzkz53awxx/SIOP139f
5GssztcUFDDhcg/daL3RowCrkUK7ePkBIhyEtqibvf1uWV0R521UYyDpojds1FX3MYDg66fEBdT5
AYv9bg/YS3VPH+ZT8vR3HauVZM7VFIqSF6GEBnd0AEM3SE4jDFpQ9BCwiOeJFsdE98a5GbNqxzCu
8cY0gBA3BOe5EST0It3jPIkVGHVZtqyQCfrvaVfRE1UE6i3QDYz0/OqtFoDzkdZie5f/GS8Lj6kD
2Ea0x2O/FnzQ9gDCz/tReKjDTA6MauzBMjL4mj/uVCCC5zv1Y3qOgBoqoyWd7Yov17V/M8lbieT8
xVKMjdGEWCrsxu67NI67uAD0uFZ9tMxSMOp4PdApPNFpUOShQkM2iVgldoMhg9F4KjDBTpqdKaI7
uh7RAWjw671pWN9SGgl5CjyvU8lf6yR0a/nDEnyd07uYANFFBMx2XRvBofOrxLoLKfwgtp8CGbRl
Vbqr4+mfUtL/Jutf3RfnPMwxKkrA+mAJJN1r0zk2BAOVos/gXIQ8DQO1sFnkDtJNha6K0p3NRTR7
IhLCuYaiBkXT0pgoc426K0eqY1n9R03Tv1/XbaH1ch5CAfRS3rRIreb7zgW8ItbsGHIk1nNccc9U
YEm/zeUx9hmiIowATNaee2J32Gcy+g6FBhHrrSDKKzzcYUzbRrc0pP0ydReMsZU7/YF8LDHs2gJe
TToYgirAO+fGb3Wgi9q9n/Qqa+uUKsqQWujuj34wuBb92auP7U1wYF3h+kA+6rtozyIXA89QRN3h
P1wlJoaw+IxUiueoQdlr6DITZeTsAPR4P90lrukC2O6WTQn2fzWhACKc/0jj++1hMYxNUaBjVdRo
eUe3JTmXIFq8rp7bAfIihMsJo2yUASkRo8cenRf1bipE00Z/yHpNolomsMfM9yrm6taiwEoLM0eF
VLnTbQYvaqLt+2YBUxSlFRHW4bbLvQjjjFq1ItOSJCBH0P6ppmDkPaf6S251djzWNtin3UR5vX6A
fzCDi0jOvnUTpUmAa6HZ/Tp7xFlOwKCaQru3ML827LKdutiaCDV1+9Z+yuTH5oaiJ0uW4tbKqsPQ
WHm7JKnAx/8hD7jI4DQjyJasb3pUXn7wj0R+7ZRO92I5YWwbO4zknqSP1Sgo9W7XtM2LVC4VGNWx
kUc2HMFq2oXP2Hc7jIgpGKUa3dqXDvrBepRc0YaL8Gu5GkZYKypQTVEry+JiN9HlyHBV5bj1WWN/
yc5DiKG8qag+RTE4WMLJX/LpLdbHw0Jk3Zb6VuDsth355Ry43MGSokxSMzhyLG49qKplR3VqK7Lq
GLlo1VwkiksaSnUMw8IEPMAUAXdo+FQWfpU/57GolSywTZX9HStHQDu0x3VEJySWrAnX7TWsgKvi
6epN47AU8JuaKsX/ue8JxoVilBvDrIyKxQSJc+ZO++hlcma3OGqe/CIaVNr8sJVA7sMiLavyzsSL
BoPj58oPDspuPKPQtr/uaTbvyYIPVYBAbgDI8dfzU/NE60iO6EPlT3X10JW5S/GKb0QDZdseeyWI
072EVLlksYtKDsHxxzqxfh+x4WNHVNkXfRN3V1mfDaFlon5MtdpOMJJuBdEpo+eyerx+eJvZ3uqb
uDvqp7kqK0BjggPLp3Fqq92xXEStWZEQLm9FiSCKcua8xuyDVRzTyS/i5+vfsT3RtfoQLsIZZY8d
fIrdAXI/ucC29WNik8JB26U5MRxhhnOglq6Ct6JoaGf784D5YjAWUIvnROuMwqznFuuxumJLj82B
kV1bliM9LQ6IR13Vhn64Yj4W9kW/pX3WRSwXEubSNBOZwBVGB1i0HXilB4J2T1GcWbO/GDvdYZAV
6j64FWUTGvvpa6I5k0tlUw1LicV2d/RuRgdyd92ZYQlPnz8n5/yWeOGxOEV+6tjhwdiV7vIdoetg
PUuHxIvdzGl8wf2zsHvtT+KMs24kkhcDOpTJQfPBtIEV7M6uz4qX3olmWbYd6eXgOeOkfVJ3soL6
N+mR26eJj01YgU97f5Bc+xzOLo0UUC0G3izv27z5MXK/WDfRHqSPAuUVKRFnmoMR9iVNUAhC+6iN
j4qCjZH6WUpu4+VGmgRJtchQOBtVtKiJ1RwRiDbPtL8BEqgtBV+vK8L2a2hlFlzemQS1bA0TcsBF
sbXMqWAS5S7EDMCXwSM2dYOvgxPcmZizDN9NU/90/Q/YTnwvf4DGlaVIa9T1ML/H8xn7yNiUcOVD
7zMyLXmfOSIOZ6YJVzRF4/JRjSJWqANuUO+OKbwMxfptpNxMViQwse1w/lPt353CKk+JMXVcKQ3r
0OGVFx8tEKMrXnIUZQ1M4659D+dbomWR4qrFu6gnoZu1xbkfQONMpk+B+jlPDCE+E/s9Xp4uqyD2
BQk2GFY5famWPJHqCk8jBv1I0V+yHuYPnQe4Ljt9zBwRgeaWDazE8c0Osxto1oCR3c3H3JuxJz4Z
5akf478oFa3FcFoRhYGkWxm0IpE7Z1QOYwwM138rhItAypJG1RCiWG7IYOdKptsWMPaVbh6uW5To
yDiNaI0iy2QdKwly8lIDTEiSb9I+tK8L2dLu9YFx8SMpw5T0zIyw6HXIj4w1vD2IIbK3YsdaDBc7
OlBg60QCZEC/vGnFV0IFdVzRWXFxI6ImfKyCOm6dBnYjp7akm3aVCIrhoq/gokacDS14UVDdp/pJ
TU65aDV9KyqtT4kPFLJE+zBGF9SMyy91B85eLT2RZX6T63qnZGB37hqRIxB9E+cHpiwegJcGZS6N
D9PkjTi76xq2WSa7fJXG9ytCENcM2cJ4ecDtzdbaWOUgOI8+C+wiMJXrioDHEdzeyluXUhqUNZja
3Tx8acmHUj63y+frH3T9xDSZM/9mgGXWrOynta8dwOWCp3/3+5zdU/Sd5cTAjVhT6kS19Ukn5cN1
EVvBZn0l7BNXp6QqtEuVrkWalRwD7aNOD5hIt6058FO1dK7L2r4RHXvnhqqC0JAzGr1uUGiL0GbW
zP2wPIzTqYq+XhexfSMXEZzdTFLdjgWoEwEQexq7u1nfX/990SdwNiKreqf1Fmr2U3QystfJAIGn
yA43W7DAtv3vOfE7ECHFi1Rmb9/BZ0Cay/6d5vdzfBPsWVjunOi+OlZO4CHRuf55m9MXa9Gc0RQ0
SSYa/6hYHBI/fQKakpPvAOaq7UAT4VqH8lSBJ7dwMkc0LbSZ8q+Fc+aE9WajnRm6L9v9iE/xkQHX
qG56J3q+/cERWUASpxZFcYxd80rrl5qU01jj0W/tey8GiXLkFi/0kfi5H/qKaNdq28Yu0riQVICY
Cd0JZP1sz0B1IkCjDp0dfsteyCNGgT1yktzlAyCCwhfBdbIT+z21u0jmLA6oS0SbA6SS2Rn0obKH
2SG3CBzjRtqp+xYA4+51gVupuC5f5HHmZw1WDB4/hC2wpKCz9CTTD3mfeCq5uy5n2wwvcjgz7GNw
nYKFEQPO3QNRWyDFP3XAy/9XQvhnjBWTMZ9DtLGW2KP0rOh+UfxzXYRAM/inS1zguOoUDj7uz3KI
gfDgS29Jrly8zkHuXZclODP+9VLmU4UVAbjGbnycC7ePntJ2d12E4Pp5zoBUy9s5LxFM9LLYhe1b
Pd1q7WNNNYGabaeqP69fY1FgZb5jZ+mqpeCFyzoQ/2Vz+SsGdEtdqbPGuYkkz7pCqZF3G5E9O81B
Pw17/Xa+Sw+q32FH8m/weNfyOEcxpmUdpBI6K5YOitRWttX5ZexEM80ipeOcgjKiXveetejNx0HN
nNQ4kOa+A1Wc3n66rhCbRcn1F3EOIVCxA6Gz9GLwrTvz2N+mp8yN3Oo0HUd3+qfwhicQeQjUY1sq
EBzAg07RJeXnvro869OCIWsyGBUQTfppDcZZ23IY2jDdg5fRlU7jXlSzZmr3m7ddieXUMra0Oisy
PG3q5WgG/iRKbjYtePX7nDrGaUOVgj06lNp6GpXxblbB8zUv3vVLE4nhtHBOC4phGEzNkfybhnki
9Vsqi25IdFScDra1nM2pCeQZsqNH4lR+fDQPnT05CpgmTCAtiaaXNl3G6uw4RSz7Jlum91Ep45A2
56bq7Gx87qfJjofbRKZ2IGQk3myX6CuZXJSagqEDuhOq/rNmeGaN8SgCEj+i3HaYWckHq/RqtfaV
plvsLAbscS/9TQT7+QeAveNXPxnF05IbcwKUASN7UmvlaQQYU9bXIhSr64cLcKlf5QCZdwqWAJGS
7BhTDGPXag9gZRMk39eVhvDPrUgJrdTQ8LSfirsMBG/adH9d87fT39WBcQ+uWsmwdl9A9ZVHNpLT
7iKMPiayPT3EN/rbgkahx0a8+xfMH6eilfHN6LkSzrmPMjEmrTPRzpiLrwG6akXj9GjkAx1C8JWi
c+T8SB4uhIRsxUQ+Kj510mNdOpan7GS/u22c5ib0Y9HDYrMofbEFInNOJZYKQ+5BJwKXPLnLOQcU
ivoBjCyWQ93wUJ1yTAYlx9C1XONMbvsXXTTjLPpozuMkfVWHSYFHlRSe++m2rkWUbJsTCutP5FxM
kMhapjLkYHLD0vzKL8EWr9iYnnWWW/Vu8BSM6WP2qBTUogR+hvwG61Z0MjEkKM7oGPb7++I+BtRL
tq92os6PwNL5MbJaGmqrNWGCShnveh39CyNNH82ptGxltg5tFJ2TxvqiSZXIx2xmLRfreD+EVc7X
K9kQayyTqOgXyQw9rT4Z9L4ObMuIBAFw+3m4ksU9RGm/5KGhsbFTwFQw9p5pTw8Ewy2ljwkTQQNK
YPbv3ZTVh00gNgHzEZK+oT7oYHYaZFsPR7uvJP+63YvujvMvbVHlukoBVtop5zq0yx78VY/D+IYh
Sloc6llk85ujMyuDeP/31ZcNdassg4V8pQH+ePGBvbIH23oCWRden5ljArNMZOUiLeHcTDtMSa2w
sW55KG86EzHC0nwrHkBI3HgaeF2vH+nmTtX6EzmvEjZ6r4H3RHODpyy281tWLiGfrH/MR6w7eeMJ
w8MC5WRe5M9JJjhef421ZW/EbcB2e5P60FX2mD9oqieFd/GwmyJRSNps5a2/j0thMBKdWLKE/cfs
bAKSa9krzGUPDv3Cdo4SwDD9y+DET7CV2MbvMc4J2/MNdMkZpbo3fmrdwQOZoZf71gfRc0EQGfjp
BSs0qKEkQGTHpKNa3/eGIKsQ/T7nTYa5zAOrQxrYt6m9tA91I1AJgQd5B4pe2Vmg91aaa7Az4Ija
4QAEn2GxTeVRUw7X1V30JZwHCfuWJJYK64rCcNdKvd9nleBb9OvqzVfmDEWepGFBKtkkD4P2Fks7
KxLU40QiOB9haOmUVEjM3cTcV+pTpOzJJBjSE4ng3IJMrNkYOzxvkuBJiY1dlH+RjNq9fhsiIZwn
qBotaFO2YTIsfmd+zBuw2rxdFyFKLVTO/gujBB9mCxgjVrpEK9+NfJZaYKrmJAK4FGgxX24rLDrN
nYJrWaLMnocbNT9bAEY2QVxy/aMEWswX3Zq57oeyRQ4T1+kTCRQsUVWinExwN3yxDbDgFsZG0eoo
x9wpjE9KfQ7HVKAAohPjXiuWGRrtGKOiV6uDnWqfBhJ6i+5HyZfrB7ahBSbiJLo21CKAFORRuqsw
lMyAxOh2jl49f87TfT/cyQCxqsJ7ZXlN59fU3OupcEL892j+q1zOUslE22kkKSoRN9NrCezLL4wW
C2OUtwUggU76UT7IPoMCFYUE4RdzBjxmKljUI6LgRav5ip3fT3vMBWJs+/8xmv67Pv76lZwdp2lM
NKsxFLeNGjtH4XwxBe5oI6H9VQRnxnkBhqVBjVRXu8sODKWWfs1sMCM41RF8g6Kk6PcU5RdpfP9K
zePGjKoaa5c96m/YWbzD5Hv8NtgYssRIHsKGK7t0P+9L2SaCbHojY4FwoilUtVTZonwtwjLKYSxl
CDfu2FOo3SWPJvYIZR+ICt8KRxfYINm8vZU8LrpnEyk6C7g4bqLPhV130QdNyg/pOJwBl3NqEZpt
msVuqaa+1vcnTQEbZ9f4fT8/z3pzNEPlre7afdj3+6pMz1oa72O1sec5zu2uAd2wRSu7o3hp5fJL
OcxeN8l2S9ud2WV+JA+TbSTzMdcHty+Akdu/WUO0I22x6zA5NFrhN7PKatcaaGEb+rJrleYUxnHv
pC2GXQV+4neH9OvZcw6plOdoSkIUJbsvP0AFYw9ck6i8Lg/Fd9nXPPKCkzhhEue64E2FW90Bu6NV
AtRNbYiiFu58KD8Nxh1olWyZfCUoES2Sl4lwSEU3znz/SpoURhGyFIACN/WNLN3HIp4r0SlyXs/Q
FitpTXxNW2FbJDbsetJdLfiWBPG/vTDOzfVhk7VgafqxVDHehKfYi+7UD1lmxx9YoUs6qA/JN9F1
bbuj1X1xHq+PFwkeVoPH88bvBpilgbHvFc+KB1AkoTv6PRT/qpSc7yvLkII2agKgQNEd9LnG5tvy
T0y6/XUdZD/z67vsFzF8ZWRY+ioowR2FiNHh0dLtGY9d8xc10F/FcKXWBI1ktmgG5TP3U/pqiWK9
QLnfr26l3MOY007XoXwLhimrt3h8vn5Mgtvgqx1GYiaqGYeoCTT7wfJn624q/X8ngvMGyiz3y6zh
iArjIKOjkJ+U1Lsu4g8aTHXLNJESWTwM3gSglpaaeKWO/VML6A2NetP0bcFehJGhsnIM5QdsK+MZ
ZsyvAtHb7uGnaB4Vj9ZzWMwl3E/+vd6Pjrmz/MQPvkaf5zsQhNu6kz+G7vLputTNTIxchHJqNwIu
iMgFVVxJXty6s5zZHB09S49TE9k5tqGui9uoqzA1v8jjoqppqJEhGSUAGyL7RwoRPgHGzMNCdmAz
PID+RfqrJGklk4tewaD0VlFAb0aH4ayArAWvHWznIm6Jqb5U9gW/+4vLF3JaGkmaVKdDznZppnOL
xQEsj7qIligZs9otsjM2gJu8BU5qh77pSe5fuuHLn8AFMrlO1XDSccjscYe0w5NypGhIrUe3AFlU
I2KK2XaRF3lMs1e+JR/kvJESjU2Yshy0gYvEdI8vahOJjPM36L1OqhWzhbLOx8XXMX8euPOH8sym
eyxX1PT9Q8J5+SoumCVmp8RNAY/JADMKV/+co6WhPvagQZf340lIGSM6Rfbvq1NUGoOOMnNv7BR/
BBoZSy6iKXT2Z1/RTx5bLwzGZrY0vEqq5C2tn9QwtWXpDSxCXUVsFJGvG/x22Pl5iDz4VdHLktqX
GeZdo3uW8JamiBHxvXB47YM4l9IBd8ssU1n5j7YrJzAwefUud6p9/aXzGHiT+Zq7MVpQCeBpnq5/
oEgpeby9wZQCdSB4gjWW3Z11cMQNNrom1J68DMYtmn7dKL7/4kF5vlu1M0DIqSJMqED7eqcLwcKC
9gakdIfa7UHet2BzELjQ7eB+uUXOoSxjSWtsIIEugzxEzXGIVLsUEY2LZHBOpCRKAXwGUwEglV8k
R1O1s/8dgg9Hp8uyRkyg62gaZ2GmNapZVvSqG42Po+bToXbyULSpvWnGFyGE681rPW3CJoEQli+m
x3T3Y+lVRDe6rfYrOVzkplK/yEaOGkp2pujNh/d4iy8P2m1wGN6XAhPGJOJZgG9BNgGqW8ETY9Ow
V+I5q9ONutCWGW4Eu0/2opS2rgjanyIJXNhepjaSjQQSKAhxdNI6RHhXIhHs31cu16zyqdMkdHno
bLqxLO8B6fIvv4IznTqYZNmawaEcyvsUWAsgBxbcxKbhrG6CMxy1xRJJHELhaP9gRR81y6P6/7x7
8YvhEO45WZEwi0y2rVDTk5UuvlTulqF3BZ6U/aG/OfLVh3ABNyO63iYBwjvZzd58E3rMhWsGUpfZ
x8qHk7z1+wlt9v11uSIl4LyCGmuAoh5hSA1RnFST9n30v++u/HJ+PLBHnklyFiszMkHjYZ6OVfqS
CRlpBJ/B02iWZl0BwBtx6B0bGEkfZuOyU++qPgZ2Tok37kW1cJFEzgVYQVqMZYKxbn2ynnRtfNUG
6/X63WzMXvx6cpwTCKd26jpWcjTfxsyu0LafMEGuoLAAcPLRzZ5/DK+rJ1GatB1nL9rIU2QmGaKI
QRFnw+8YEVXtxU296cW4RQIz+uFXzUv98E5U5RQdKectekmW0jTCkdbVydLeUpoLnIUgOvF0GRSr
1W3QwpKVBPvT+einmAFUa0ADmq1pT2X5Ei8aAJKIqIG/mXaujpNzIRSwxH3J0s5G/VaUQNbEoF5S
zjZKYVqggY9HhIwl8CY8S+bQt3LdLIBmz1U8MMPFB4DVY5P1x8gSjUeLDpXzIIqUW3NcNz9CvrJn
+6P/nxLRxv4IMwaNGDLWOfFfTjtqUstYgUOKxB6y8V5/7XfhPXXHV9CMd55pS1geiYECED0tjwI7
3P7Ei2guyGRaDXiKqsAKx5FRzvffZa+8j7AkY2v39Wv+kfFahv4Y2tV9KHzQbl/lRTinO1JCyLxU
6B1PY+UBq9s2lOrzFKKGHs1/FemoJVPMGGsyj7VfBfNgJhKC6dRNJymOH9qCeDFwkgTnuW3oFzns
31eZh2LNWjhReOvxWB2oo3+OXIySRmCEZHSk5CF4EM2XbB/iRSKnPFmKyUAQYyD5jc+ddGMOht+o
h16LnX/5aZyq0G5sUqNmnX6QOFGndpLmZbAxwcCqWKEDUJHajtV//qVUTkfGoi56jMUiW3wjR+Kl
UM7UKfb5eXSTU4q3n+hNtG0Rl/PkspV4SppxYlWl+dgdQNmMtVrCQq0gO9kYXWVGf5HDOZektbpS
qpEVxWgiPpffJ1ey27dpLz033xWnsZWdcmQVpQZb/8JKEguvv6dkP4XzxYIi7hQ6RGgQJ9iMRzGr
sFMnPNMvLB0bX3rxYtN2MnsRyL1qgr7BppFRqW5xZgwHyV0D8irzI3nMbkPQBRqAB85tEc7cHxzr
RSqXyWA1Tu3iFJ9ZWLZ6xPmiRAi0osaZOjs4sxqCiZJ/6CqVnd79ZaZxkc7lOLki1XI0wTLZ1kv5
HACBs96ZLhbzDmVpDx5O/6iJanYbuxS/6BVfRyAakUG1C6kNsPyiQ3GYgP6p7QNXu+2xt6scpV23
EyEaia6Xc0JmJEWmEcG9Gp3lAyzzJpNz21pEnYL3psxvekvx0FcBuq4QwqlRNatEilt8XJw99pNX
W43dBC9dsZejndUOdqce414wfrRdMKTAykFeqFkmP64LNlVK4IEUcJ3Pnr7XfRRevWAfYP2w2UmV
EPpu8zAv8vjOlLykeL6OsJUkbp2iJec8GFw9EjFnb4aqlRjuLMcxN2qwniARTg96fEdSQSwU/T5n
fFNshKlpoo+XJL4mvXa5aNxkuyS/+gLOwMqItgsZ8QXjcXDNjLHRn+KHyo/88KnFA4kNVI9fLHBo
MsQrLUFdXuRJRXfFxfsMPY8x7/AnxPKnhuwb89ESbWFvv1hWn8kZF4mU1OgJaq2j03vzbvKDXY9F
B0zinyenBWCQeGhV9FlcrM9oFC1WhXGacXwi0ldDvZ9FkV2kHlxgl816bBJNYid3k0tfLdGivOgT
uDge6VNppAE6fpOm3clRdzcM7Qkwp64gQdkMpavb4eI4gJWqIU1xVMlZv2sOGgilkbazmRmKjC9w
VAFOynZh+iKQH7gN9TCNYxUCwRqVHeixx8Ct4YGcbPE6tONFGwTbrb2VPM5PgBjRmKQZKl574a2G
jkkIcVgx31ee6mPAPrGFkXPzUbkSybkOLa7UoJl0PCpRewfbJaa0v6VHxuPeu8YOKCcYddCwVx8L
F6K3CxMr0ZxPmcnULFGKGT1q4Or6Y3Ew/OROwhB1bHjLPVv/Lp7Yq8g4XFekzTx+JZjzJDLQL/Ta
RD64mAdS9HZCARd7GESNG6H6cN6kK5W5TRpcp/Go+BZmOchHYFq/J/DVjWgub9sIDVUhACsCYixn
5MpE2nwmuEjSnQftLgFqiGi6RySCs3Mtl6Uib2aMys23ivQatm4yCK5m21VdvoIzcTWl1ZgoCMhj
b9hxivWyUSDhDz7+pwg+ITfGYC6yGO/G+Ds5xifqlN+Sz+yRg6UP+ym8EwNMbyeK9CKSs2upHVsd
6IAKVn2NV7SA/OCo7cMnq3KU77LL2gzqg3jn9g/6dxHL2XaPgQstIjhMsktvMRRxH99Yb4oTOrKd
3CuC3I3p1+/54kUYZ81oISbFQtAxH6TOJuMZ0DKj8U+vTnbU/1W6cxHF2a82Vamlsia2Vt5RephF
+M4CPefBUIGEmqRmCD2vzBnj1omTyi+jiHVXoOkmF/eLTKeZzpyQFZ7M+VYWdbdEv8/5g1FRMcCm
Que67KmOHkgvmCYVHRLnDIwxN/U6xSHl4IYlsZPW+yX5fN1Ri2Rw3oBasUGCCXltNdVYzYruUyO0
9Xz4d5/yG+xaLPUJhlHxKUA4SV8n6mfm8/Uv+UNo/6mzFucCYmwGhnoyYOG5wpbnG5pZnoSssmhs
1c/do3UQrbSJrN/irH8Yo3AuFBhk8LT4zOmgm1HtZ+DyFffFTkRvKFA3Hlcg7nIVq46IdVN/jJMP
REQVvD12fvGhPJtM0o4g2WBPNXkXvK9bBXvtyAoa4prNdk50uSumlqvKotnMTdD3ePpq6rdAOVTW
RyXwqPqoYC4ggZpcV41NJTdkqsuGolCdcNIKeSjCWEdJego/J4qnYVSajIF9Xcj2y9oAdxqlpk6s
939ffVMqLbQumhFVWb8HdTTG4rCk6jPoW3Ufu03niqpu2591EcgUZiWwCxNwibJIToMPlXWfkMFe
hB2KTa0zDJ1BZlmays/GUJJnacS2L9LpyZw/NKmg9bz9EZff52yo7iptyRv0ehbds5oT1b1IlPGI
RHBxc7QydYx11HOyenbkxTH1yAUb+vXr3wzOq3PiLkOvkkLK2LYIeKPtWTtF5v1UA9hBudWGQaBq
m9n1Shanz2U4jVoY4g0N3glbB8XhVHmajnWvh+vfJLp7LoCqRC/jPkOrjVr5sUylfRQF7nUR2z50
9S1cEM3KIB7KHJ6g88tnNpiHmuKbvgO0qdeLQdhFqsCH1FzRKVYSfvSfI6cGIhWYTm9ihw08Nnb3
ZLnpy/UvFF0WF2HzIArmFIteLq39nvo5eAra5KmSvl8XI7grPsKWsbSEE6vPVuCwaE6ZKrDT7fB6
uSg+vJLQjLHriZd6fyT3o6c6KTrcpqtgRdJh/e3Q/auAt5LIuYYu0xLT6vF6DWUNiyflDsSHAvUT
6AMfUxttUAOJtYGC5knCy9F8TAfhngP7O3/L21ffwa5u5adjXe30yUSeqNz1nu4zGLTgnB6wQe3M
f8E6h4r5ShjnG/IQ+5IJFpPcpq9tQ3YDAjy75Pm6sm3HOhSPkT5j2JPylDOxDlitoWSPyPvOZT2Q
/Kk5ta+qr6M6Oe7n3XV5m871Io4fTdGWIJtSmcG2GpanV/tROXVL4yjTYqci3oltRV8J4/JIjO+2
EmGK3nrNeXEZWAg9aDfY9fNZiUaM9LVpuiuBnJ6HoZIMYYSpg7x8yGZsUfnXT0/0+1z8q0sZOFgN
FqPmebCz4ZyLpiJFAjgFX1SVFEoG3zOn+2h+MIVNi00LWp0Qp9S9oldqxpSaQWoxkJ/SwZd8l3Zs
I1+Y1m967JU09u8re6VjX83DgkkJAK/RmwY1M8Y2YR4mGXCx5mP3zObTyQMVTStul+tWgrlYGI1q
kGotopNuj97iVmBAHPbKCRBA6Zm9KprdbIBoQN5Hf1WGXUnm4iLGusu4zPG2aD3FXw6Zyw5YBYxE
6VufRE1+FvF+84crYVxErJWcKvGAiFjq9DyM8q4nsktq+rHvwsfSAsGNwtY8RKjJm77+IpZfDA2t
TKPKAqAaqk6HWaMfq3j+pDaLyDey2dnfPw9bs4TKhiy/3/JKfVpp7FJCsIvVFaUtU8kNh9wby9Eb
gXuSFvIz1UunbEDRVeoP1y19O5syL7K5e8zKPsbo1Ps9tv9grGGXOnqK+v3oIjHYmY1zXd62X76I
425S74KklioL1fQ+s5Xo0zD2dla4RDrphuBYt2/vpyi+UUBVOSxyCUE0KL7qEjZZP2mqf/1rtvXy
IoJz/KVhdCYgj3FSiJlq+tI2kbvUXjydaPQhiR6nSLizuu3YLiI51y/VmjZaEUpUDZg8VC/2MEka
O5NjHMFA9C0X5HAbOFhIDi7qwWN1tEqLLYAO4uLvVWzrr5afHbTSNnwk3oCKaj5X+ySzTTtZ7OY5
2gfD/5H2Zctx48q2v9LR79yHE0DyxNn7gUOxqqSSVJJtyX5hWLbMeZ759XdB7u4qQXShd9+nDoXa
SiaQSCRyWMv+p9PtpmFqMjFlU+Nzf6Osl1WV4LZggz+MLCbeq7t5QzfiOadfxCknWZwrH0heBGqF
p1+ODpsPjCEFYGPOUNz07uyC6m0nte5lI2J/8f3pP0nkfLhFB3Ux0K7rBrTf5ZrpqlF5HTfqZuhE
8fG6vZ5EcYc9R5hH45gtZOQHCyrGkR+qtZ2Xt218lQMJTxQardeoz7aOO+9GPWdROMC9/Jw20r32
kLihD0YRu7+ONs3V4IyuiY008JzLdvIz0LwvL++6G/hLZ/6ZMzWN1CUKdNaMj6R1iP40DgI38IsA
8CSD8wO0GMjSdkjk0IO+tzaYMZS8FOXqzQL8vfmxwSNx+nxZLZGh8qnEpanbJI7g3vp9c002r73D
ob34rPCabsidKkjICmyHf/iUeStRaURKbE4XZ5Dcwbqqo22XPGpoIDY2HRXULtabXcBNTykhOjV4
mrBZr5rJzNH6pi/bCuxE88OcPNXlC9F9MtaeVsR2qX68vKrqamB6JpQLTK3RrIqyg0fX0JWW/ggc
YrO+uxhN+/Od5WHQwW223SsWBSAVN+116OQbUQF41SOcfQQz6bN4IC+Jgq2FOUnBcRyOpPyW9WBA
LQTKisSw35+J0YYoq1uWSCHqp8E8zt3npHjQDdEkm7J6As/U4RwcLaShy4HC6UYlOuuGTbFTvf6Q
+ulo10/BxrylaCTSRANLIu04X9cEldQPGmLyRPtmqXauzQ5Jdqny9bLFiAyGc3ByHwx5NSCgyfpH
Iyv2Rh4KDoJg+fgodDGCyEwzmGSMac0+srXyJml0gZcUqEE5DxaQYJykBM/zrMLMU59twXkjiCXW
qwUnO6Bc6DJGVlc1LHTpwGYIFCC/elQf2Csl2jei6aH1uPZMGPeERWN+NTY1jE7a5p/QyXoV++ot
tSWwrP0NBGf26e/u8DNpnNtAuqNtwSPMKCHZOyz1ArgJ4/AK0C8c4V03CDTKq0RFEogHgKtpH/QB
g6Oou8zugT5q3UqRIDm9fr0AK+BPIdxmKf2AwZ4Zds3ed7qTegBrcaor1lcGKPGNCEpcKI/bL20K
rUgG2AIwLCdgWLZOkNi5o9vMw8q25AJQ5vLBXX87n2nI7RnmJRazp5A4OqOH8+uiwQbcz9VtiYHo
ccOausfCTj7OQsnrrum0tmyDzxxvmkpG1ccIikYnQ4fzLnK0q+lRcmo3/jC7+WZ2Oyc5ih7RIrPh
3H1SBWYQxexERKatxEBWbq4TEWPcuh85qcb5+qgLzLReIMSI/CyAKwnSf/KCPNs23q9PmSrHFCMb
Q0vcqNv1QAEIB9kZl9TR8tC9bCWireLcu1QvCdp6UCIuk9BLVcWWg32a3dIo3V0WtPowPqnFw8kt
wWQ0wwxr7I3ptiDhddF3vjSXAHubAM0uqnCt75Op4DElqxj54vTqwJ1kRDKrBM5g91gkP8xEMI+/
cMF/yeAjb00P9UgK0SmgHzqXccJIXnHVeIww/m+44PWdOknjbjDQrQPtlxW7+/2MnF8BsibpJnMT
l9wPKNaETvsQAlNKYB/M2t47/pNUzk3W6TJb5YzGpcDAAyq3US6ylU51zGByRrVCyCG4Rdft5CSQ
85NGoSVjnimgLJmugt68AjndxrLSLeAIHVU4V7fuM07SmBmdeaqoaQB0UKGWOxfhpmvhqNLOTZZW
cKaZtV1aRc4h6mm8FGgqYSOyPwky2HC5GIxIpA3nAYE7nRGJIG0Ovic7TJxepTatBBYhOFkW5wGX
uWu1ToJ/WnRlQ0rLUWTZu+wr1gc7rNO2cD6wy6xIWhq0kbCh2PlL7YT7DERLGEUaPiWYYQHz1ofu
tQ1D1A77mvC5tFW846jRuGxqMHjw8gJ1Bu2w+9DP3NxvncjV7o378TNLHlb3KaApyAdknl8MUdPx
5X3E9OVbqwz0HLxWFdRf2sNovWTakXQi/O71/sC/1pjwwHxRDuq/uWHv3X2L+iUumkPuT8f0oO5a
0HIAeeNBjGIi0oxzJ6bVNEOYIo4k4Rcz9uMAaHy0F0Q+l10IkTkXEgZdGoD5CDeotafqh656nJYD
oVcTFeBrCG4AInPuo4yCLicMw2RGiKUjqBuuDG9yLIzgYG57KzgVq2n0sx1ji3vmrNTMqseA0fXN
y2FMG1ufP7QBgMPLz406OMa0bYvbSBJIFS0m51Pqvs0XMhAI7VJbD78HRmob4zbt9ossIp6/fMWh
N+mtgkUjKcowsCdt8zRn2wWN9knwCHhGgYGI5HDupVeqZNFGdNgwgnZqZyRxHNIKGkZFQjhHsrRR
S+MQF5leX5PycRrcXBeNha9NGYJGREEjr25QxeQp/Io+R+bBmn++YtBhhRi/dqX71NeRwlk+Ab8P
I5QEveCFIxqNWTP+N7K5VUTtCLNoA7zUtGFA67kfXy9OYCdAA8t8kbQVM3wjjFvNASMy1Ohh+9os
x3ZNUHiQJPPYyeVzqpnXZhp9FJy2FVd1LpFPS8SNJKehhhoxm9oGcmr5qbypNvpoV1dLjtGIzqmA
BOaKnNfK9fpGLBfmxYU1alGK+8eoqoeu0DZxOgpucNHO8YkKvVNLQB+xDrZPqqM7yjY9AEEOiYr6
VqyQUBrnjgmdidkPCJPn/XDNqOgHkBdaPtiMN6MtqgAIpXEuOekkpYwShYGaMcy4enJCj3hp5CqO
5km78L8HSDff7BfnlAe9SQD7jLC8kb4k4XWsfCKjoBYtskTOBZcgPUvjms1Ip4+p+UlOr8lwFFg7
Mysu7HmjBud6iTQURlsgdGR8MO3NK4nbk+QzB6LfX5YlOMqU8xthUqe4xtj1LO0NKfUiIALnzjB/
CKJSZOkrV+YbtTi3AcAtQwG8KYYgYjeW7qfZG0dwXoDpqXZDyzZbByDAAqEC/XhAyC5tu1ZmE+Zq
eRcaHyIwa8hXEpxFWgnuZoFhGJyvqBJ5HucOm2bqpZ0C77tQdhQZ1Mv7JZKivr2Vl1kuF411Jg/6
9dgf9GBXi5jc2aG8YH08fENHhqBWM7zWCQoR8U07/Liswlr27dwODM4rjJZEpyxh5g0cjAhFzxAI
X8GD4iS2bMeuaC5FKI/zCg0tw860kO2QfdOPP/2cG5xvGyDpI/dV+CKM7/U9QhAPClVZVnmahrBR
6rmScKYIudfzzykRXsCv7QTv9+gkgvNCdaF3cVVAJWlbXMt+OjvJh3QLLj9/vmVz72z6PDyoD4bf
fxB3hIkU5PyTUiZdNnaItIfOA7uZ3UuajZySf9lO1o/uSUfONeWlbqRKDB0T9SUeP2PqXOpuAvW7
Zk2CQ7Vu8SdJnGOiUaktNYDt3FEhXq4PRyscRT6dHcwLO8an3NpypEPM3kGKYqPHzUOCz5Ef+g2e
J04qZnlk9/glcZw3kpJIlmuGvJSUmOpkgUVxG7j0g+ZrTnP/N9omBDbBkzokiVFYWodQiSGWoHHD
TUH2405ghWMDnJYLdgA3f7xsIWupCXiSvzZO46IZsx21tqkhlPVqLG4LxnREvl9yv8HIFgb6gG7D
SMWk3XwvqiEIbEbjnFg6jyRFHwUm+msQ16je1IqoONZX1GSIByoyp3wNvBlGWmYaLIZK2lYCfI45
1q4+6M7lRRSJ4RRJJHOaSrZxuvrUVX6ffcxFZcu1Yhz26aQK+4azx3I5jr2EVAOO8k56av34MO31
Tb0B3JErcr4rL703ojjPOKlFmo4yMinR9JAuTzn4OPT+KjFzwXW/VtF5I4hzglObl0HQYt1YWsy6
BUTwPvbrp+iRNZko6IJMHGWXoRHz8nb94jY7rSXnFomUWu3IKrQL2rXjLXgOgHqk+Ix/MXdBkSYw
j3U7P4njfGMtzWE3sZcXNR9m9Spc/tkZ/lMA5fNrYb8gfylBAObPC6D2DiVg4sAqktqWl15jzv4e
AC7lTnNKaCd6yQpWEz26by3TrOU4SWYcY4qhAcDfXiUb6i7HwQud6eMs7BRnq/XeLZ+U5cO3QMtG
ndbsQcTwiRnKMyM+FPV0rPUInRknQFzeqtUuhVLJ+msqYvbae3Qk++BOofDHyT3zxxnKjgLDFKnG
+RF5XLIqb3AeVN/csydLv8GTRYh+I9wxzpdEqjVnQYQdAz+CB9alDR3t7JEBR1HMsSUvIp749VhL
UUxTxeQCtfhuBSmkVCpM9uI7UN9CN+KyZXWD/JA64zftPt4x5Cj1UUXoCtgTWdAJta7vmXjOZLoG
MGvqhK1kiJ4gJD2y2jjxWpe1l4eRLaKaWr0PzuRxphP0IZhjCpzHfD7EKCpId/kibCxdje3OhHDG
Mg7RorYG7rbW0/fBPvbM0Zbv6ENxhUZdlM/KTfGxA0PJ7T8AT0Lzz2kzOetJZqm36gIFk1ZVbrXY
HYL+Oava/76L5o0U7hICYogehyFMZowOyXQdZdtoEOQh1u+fM024+ydCeV1rOmT8hk2zK9zsAVUJ
40a6qbasJDICxJomjnqTHUQ30OpBPxPMXUAKNYoW2HQIGF4PuoTLJ9rmGxFGx3ry6EwOd/P0mVrX
A4Mxaz3gTNd2sAuudXuObVBg2+M2EEEcCfTiUwU9ep21hrzWBX8SNTee5OtbkV7qaoRy0utdogAd
d/OSYv2Cg7IZt9qO4N5jHUp0p/gq+CpiH+wY6PvrvBhw5PpGvyqc/DHeiK52wUk3OM+SJJK+GBpC
pQGkheSLom2a4cPlaGU1ejjTlXMmqlF0QPVEumLSrtX8vs0Ef1+0lpwfCaTZjK0CjUO6so+KXQ5W
pwJNkrmILHz9Qj1ThPMbWtibbYPuKHcGgqDNkEPj/Yvl9E/KXnZZj5IojhVtDudC8rTI51qDNbbB
TZMe2mWjiwAoRFcLjxhjdIlUMDeCEzZ71WcULHbybkF3v+YB2+glE4SSAqdvcI7DrJOuR3cIUHcG
v06e0WGIDNZk3My66CivPwzPtovzHQkmM3WNmfZ8ZCTFKPdcNeAsN64YlNdEbFSBDpgecgtfWBhk
p+ZdiHcSzaPLdJpqqP2E5Ih8ZPG5sh226vdhvzisU3o07MsHbH1NiaaYwP0lGs9B2UoSMF1HNgym
xHafJXalGLafD1dm/nRZ0rpB/iWJT2DkWajJ5uuQo1LYQVvYw7zYcyMqB4rEcAG5DBiOorWQHJzm
ydZA49bp6M8Yxu1lbX5h+yd1OOcHgGhdNVWEVc1T76FfyI099TNjlsnuCRIyon44oTzOE6ZKlxVV
hZBg2kR3socmhhfgQ7MrBrUrp0fX4ffLGooWknONhbqk2TigrkqWzssq00vn1EnQNXRZzPqteVpH
9hlnT/tFboukY0/7UzcN43YRrR/72ven6iSGc4fNSItY7pGiM4bCR4O625kiwEuRCC6gMsELOCzt
xFqfv4+5ZE+GICpcv6xOOnD+z8Dc3WxaeCHNxeiTcnoiFNe8TMCBGj1c3hXR5nP+Tx3zoktNePas
UT0TuxMn0o5qIl43kVXrrORztvuRDGCroWenyJ3xGIuR1sSb1mNRCx4nDyKOZYGx8ZCkViERLWcp
4WHzk0dufB07FT2fBZagc77B6EBQW4HJwLXyaKO0IXq3asGzTuC3dc4dKNEUF3mMhgQtrBzZeqr0
W0W/6jD2liUvl23hF7HLX3b3ytJ5tklaocyNysgt+n3+Sdv0eJsvhpM8D+AbZbPCC7L3Avv7RfB+
ksm7hb6JdNnCEnauYbPaLxtqCTaM57LwRX1iQg0572CNpMznGcGStQWtTrVjkJ3sdc4SHvWOOOJ8
t+CA8WweajR22cDSjJp56GKvGb7ps6ChSWQinLugnTzPUYubMI13U+BLybENMQ/1RbEEBsL+0AXf
yqMlZHqHobkBk8f91NtG0z0ElvotJQEe/qBsyHq7ib8LTJKdoAsiecQEa5SSTArgCqMdGv69CT6j
dwM0wbOU8D/q4kBw9EeMxLN6pGUhSVGHq3eQ76Nst/yznIJpEOA9E43yTZh6G4940AH9lNaKl/bt
tRqDJK4Uwer/Iqg9yeEMIkyCsbUmBjjyFQQeN7I3+sZjsrHuyZdlj0Qpcm3FTeH1nbDxeN0hniRz
18lShlVEgCDrhgXOc77c5loucIi/uEr+lIHJ9LdXiW6NNXjhcYbH4+ywI1w6EipkGeDROifyRAGF
UB4XaEoWatzdiKdv7c0Oy6zNuh24lZfvhhtkZPdCEAOmwHubPynI3SpzZnaJHmIiiZFaAdEfAyAz
yrSNL6I3u7xbBp/8BeRfrLDSkZu333Xza4NY/R8d35Mq7AvObhS1o4sBBncNqoyeZJfH0sE8hC/5
9W0srOgId4q7S4ywycmUIciQfRlMDy2g5dOPxXaMbRY6o4TkXVZvPco4acfdJmUyo/E9CjGetmNo
7qnPksvi9luhXlzAOcSRtgxqiOTLLvDlw7I1v1uF27qjW99FXoGW/u1lxdbajJGXPGnGeZBR0ZMC
GGrwhLrH2gQjN2N93EA+dcmBAtQ4A8VRJeRfEBkk5z7wokO0XiLbqyaLl1TRHi11/mXV1u/jvzTj
cdytoAmjml0oarKXrevZ+DiIZoTXw/eTCM5hqOgiyjMLMXUlbfL4GMADW88jEeR1BWv1GlidHS19
7sxUMeEGS9Wf1YdGfrq8UOuRmaoqlqwpYIGn3GlqSkDB5SkEsHoCnr17yen2+Y5RpgSOqHqxGsOc
CeOOklJLGBcZADyemonTRIabap0jS7rdVN/G8dNl1UTCuPPUqMnYAhQWT2xNcsLpGHSH3PpKQTgs
krReEzrTiztIIPYtMELFdmlmhJV2iK4illyiO+AcbHXUMBAJXNMnBk8p7vZdNfYz6dx5KprOlLWA
4vEA7J3B6J0qb+06qwVuftXgT2L4hDiwnnvgN/aau+StP1aNX0/BR53mn2olFli9yCr5pLhV0GrI
RtRl/uzkwPV4pbuWD9BzlwpijfX1I1SlqqXJSAS+vb4KtbVoECOyLic3qR/H1o3T42VbFIngbkh9
rAoZQJyY9JRv+rKwq3g/igiQfmGFJz24o5xWahpZBB4puu7QdSP7sxNu632N4ZgZlciH4nEAA0nj
xybGdGJATF/WcdVVqSfx3OFWsy5s6mLAGwj1EvNoxKKxYBYRvYuYzgRwB1oZAa8HLpufRmHuKSOd
dpUb6Vh41UHIVSySxp1poydgGJRRS5C2y2bY1ajOM3xUlBP+Bnjguq86rR13hKuEFlreATKuyxKn
zW7M9jYLwRqefmtEMJlr2Ba6rIKOCyCp1DT5HgdLxmtLSpEjZgW7Aj3f/abdoWYhfGitG/1JEFvh
s7sr0miYTjkEReAYMs1PVffcVB8vG92qDE3VLVPVgZfLk8sPKbEkUCaiV2/ZVcpHKd0nmsA9rNr1
ScQ7v0cDWS1qsI9byb1iXUnRy2UVRH+fCyTkNMuNPMHfl1LiyFG6mTMqGNxcdd1nKnA7QdWINtG4
YJVifTsaCviBvobAUSktUalFpAznS5vcklOlADJMnd6F1bH7Z82ZZ6qwDzgzqloZSloy6Jkwewgx
Ey2FItCe9Yf1mQhmc2ciMkltiWmB5jCOnM61bhfQg5VoAgVRFwXfe7JVH+I7hgyA/hLnsi2s4ZXo
8pls3omObRBhAVlrHJq5UIFLNrkTPbNKhOY1h8g370VZVJFxcG41kgLJNALYX9yApseI3Lj3AFWS
EsHQ1fr9dKYb51EBF9j1MQ1YBT/7EG+/sExgCzI7n951dr4DoVRgq5hQMvHqEC2swE8YnINVmpBQ
LcQdX6HfG+TOzWYWJejWg5aTfnypb6AgrIxjRLfDZsDMeQ44RPNDzciQPOmzqC9n/aChDVQHwweI
Irlda8CLYagjhBl6fKjjwAmAxnHZGNfXDMT1eCMCiY3nxjStOtPnGR0Xc/Fdx9MgS1zJ+nFZxrrx
nWRw9o6s9yQVmYrHNfnWzT8oKl9teKVkxj87WCdB3HqliJEnUJizPrEJvcGKHXvBneRk6CUs0Xka
IKcUeP9/unH2nqeAUUwoeKqRyrKpBCbKGUlVIPzn5e6yJNFOcda95As1FDZCUSdbGSOF+bam/mUR
60l17a8F5J/URTn2Y8SwzOY9yhKs5U3yur3U2tMek+x4LqKzWtSSsG7kJ5nc1VgugJNXRjj7aO63
yhTujUBI2sc2/l1UeaYXdzfWqWGGAP6Dx2VRM1g1MZSW3U62umu8xUs/aM6AUSvJJd8vL6jA8l/T
QWe3TIqAT5ZlHGAJPST19EEq9k2rYVTIsi8LWh9EPdOQuzKtISoWFc0C7qfldsYIGdkGu9GT8doH
lZSd2Z+Tm8DOQvtvAGMwE7+0uMxwz5RMFDLqadpj7iD0qG9s2FtkANvkTVTY9C72W4z+hQ64kvFa
FVdlREvMORfNUOW5HuBczOKqra+HmOAIqnYSbi+vMDtel7TkfEtcz0lnsimsP4veLEMonrNZPQ1o
Q5Cpgthd5SexMIBddqSHxSxoYVF3VvzpshrrL4MzAZyhRDINpKWGw9d9BrFZ+tRV9uxoi7piVhfs
TBBnFkBmybtJwlMx2TFHMmw19AyKF2w9ktOpijtSA7wkXyA29WgOLBPRFI6YlTkLxsval+K58XqM
Q9PPtcvacJI9fQxvRUzuqy75TDTnVvKq0cZFA5pCEWcuxs08bVKR8hIhfvxiz04qcgG3HGVj0zMw
nZ8ztcq22aa7v4VOum5+J0mcdSxSWCXou2Dhm7JJsW3TY3dVbSdH8vHE8yQiHGMXrSFnJmVZWW1Z
onfKXJzWeplS39IETRgipTgXUbWLNpMYpay8XDw9IjtrlgU3p0gE5x3MNgmlkRGfWBkQ2sbmpU5F
ZDirju7M2LhII656MytmlPSN4TFov1iRZZfUm6joKhGpwsUZXWvlltlCjtpej5hpXYIfAhckkMBX
gidDXxaaoKVjBsPOvtrg1SU5Ix6sHzuPVV3Mm38YSp9Wjy8IZ0BwGKiJ13E6td6SLV4cZd5lvQSW
TDhvoJWJhklneIMpvAqi6wV0qbHgjb/+/DhTg/ME5SIvmGtChxeYAHapF+7HEcUc5uFws+6ESHIi
ldhOnl3t/Tha+hJXmitnitdHrV3J1na2ekHgvmoQKNYrCPU0MBlyp4fIFbpEI5yegNyUwaHpP1/e
mfVhtDMB/NkpOqXKQlzejJQxcpJb46azCVxa/iDq9V699s5EccdHL9pWy9gkcHZt7pUteBrOr73/
+Tb9b/hS3v2MPNr//B9+/lZWcxOHUcf9+J/b6qV46JqXl+7wtfo/9k//+l//8/ZH/Ms//rL7tfv6
5gev6OJuPvYvzXz/0vZZ9yoT38D+z7/7y99eXv/Kh7l6+ffv38q+6NhfC+Oy+P2PX+2+//t39lj+
n/M//8fvbr7m+Gebl+8vzdfu5ftvDx3+0/5W/vjtEH9ryuKljb/yf+fla9v9+3eFav+SNaRULXTY
AtyeEYSNL6+/0Yx/YYbSwASPDkaQV5aoomy6CP9I/pdsITlqIVrQVLzlcVDbsn/91b9kFAgwwS0D
zoW119Lf//zeN1ty2qLfAPFyV8ZF1/77d1V9GxoD2R9/QkGTLjUNy7SQwXx7fkCPS6yplOKjQfpr
k2iDXUxFso0S5Jvlh9SSAXsjoxVhTK5LU7aL/HaUHmut9KO4qO2iHpw0ebLq+KtSGr2bx5Wb58sD
eqw8LbGOfXSthl8VMErWJLBNOjtoSyqWZ8PInDnKHxTcD3VfbeT6R5/dZcGVKt/SsHeQX7fH8Puk
S05ZfNOyLy2cVoDW3nogjqTnbi5XwHmRNmUd2GjetluN7kxZdsIodYbpJZ8zGxNZdjR4Ufy1X2q7
SxK7tw5R+p0ohtPiu8dWetC6xCFz9rAo9UHR77MxhIqN+dUKiltLUXbFOLhWQ2+LDp+fFSWgrBPd
LsCDNibTSyxFudPpB9Wcf2gEbLGq9iUNwueSbomyzRKMgKHTWzlYykejKZ3I9PQ2c6QZaI3Jxya+
LfAgn5U7NbgmAQagMVoUjg9mdjti4nApbDI/VPpdNSj2Mpp70wA8CQG0dR34gM60SRNcBy1Atkui
AsJN9pTAdCwrcUokSDTT8Kz0rtVe2iW0h8LyiYr5pQkNHhTMnnK6KcsBvSXTgSjlYZJ7p2sSXwbw
ra5km0ot7LA3XCVPXWO8BxOPS5fHdtI/dqGlOOBL8I3hU2gum2YBM1NkPQ1khC1Ms60a9X5Iyk+k
+wYsd9uySltr0odWTbZTQHNXTaXnqsRvuvy51JWneomOkxFITtzoN6lEOtsa09ug7a8sc/gB0jFv
RMKx36XGxyip77T40QiGl0krnboOtlUwXpGhejIC1dabzGmH+ror7YBUdlGWG01uHb0LgB/ZOjTA
3PeIEk3/pM+Bg5YXRzczF0wMNoitK3yfkQVOUmlOBKBpMKcAuA6JM6Wxhyj0Kgooc3IgzY0qZ06X
NXsrv4/r0s5JbSvJNmiiq64v7HSUgF3/XGVt7YyyimH6jj6RwvDmQTtkfS64ld568p+HF7y6yL7p
FkXmkLtr44mGpJ71+BgWj7IBTOEhADngbDd0vgo7NF2Fd1koGph4e+O+F8rduHpaRB0ANeMjAZhk
MlxVdebEtajKtuaXzlVjX3F2r1dJZI5aAtWCbt4MZgIQ8jn3pIdQB+M5eK+jRbHHYgDQ2LOpVH5E
P9DiS4DGqXlWYIrPyRzucGgFC76qOwgY8IjTme/mMkEWmdShAf7DsW+fh+4BKGF2ImrI5lJcfyzw
mRAuSiOm2oIhU42PUNGM0AU23mhXgTtqtvRFfVrQHYvSrahd8G3s/l4oZ0pUCi2ap9hVmvtWcqub
B6CiysaHs/vyj/vn/L7huot+imG8hTquLgNmy4lplqbHe3ROjn9U1O0hdRidnOHjmIfIb4naLLnH
93uJnLnO6ZwtLWBlj2ai+EN1OxvWsSslB0ceIJiF2+fEa2KQe4+zpyqSY9Jsb6nNJpYtO89Nz8rM
EHdCbZcd3QhWg8k+ZWzefxtv5A2GqbpmSY7dpsdrlmxoCBzkYUsfLJ9u2t6uDqYgm86Vdt7LZIZw
drCkIjWNIYDM4KWsHetpvAcFq5+PNuu1UkxGS7dJSkc0OcZlCN7L5SPoLFQticmdNoyxPscktgIs
uA6PgsurunZGz02Mj6QrIzfkCRueqh8aC/fv3qruL4vgWtbeK8NFTa1R6mZkQEbtgQnGLj4bz0Dq
3hHsWnKEJTuF4/x3OLvvZPJv0iwhlUm7KTlG47QfxsKp2tQx0+IAII5oOc5whgItmaO5YJ78izRJ
RzqXFiTq/oALFm+517481dbQ4ShuqVy7zc42jn+d1g2Q2CvlVRyDSu62fy9/KbAPnlRj1OtFrQOI
CWOk15PvCR3skGSixWP2/H7xEFfrGsHgncyZyBACxSFQ5eSY7KrcIQ+YA92Wxyh6pSoCufLOfFI+
Dce/gbKzruBfkvkSid4RmRoDJKs+QKDvlA9ksMmVdC8BS17eyMg8Z670WVRmWtEXfXsKnjIAl0Iw
wl2NYTfSCRha8TEHoLs2PhnaCwlLO1Ybz+wrX2CaKzqqsgHWYJTAFcDrcdIqS7caXa6SI5DrfyAP
GNryBDKm3Okle7nRZk92w2/ztplEccmKy34jmJ2ZM/epxaCPnUiZHIthvhtpFTqICO1peknDZR9S
lGmiwCvjoNzlreJkU3JQpnbbS8e5FVLfib6Fu0zlWQ9GPcYihJ+wBK1duMs2dZoQ+RbTbu8aR34W
OaG16/SN/tx1mkR0mLUM+jOAGX2yDWPPWuLbjfERy+AFxCs3mDueXTUE7Y9QPFOJO1WqjGeqbBl4
8Jh88aEgIOgAWVf8Kh4p7TbFBE9nl9eTlxHbRCjhirpFucLVq+OFTGLqBACqssqn7ysgBBpaPiM0
qjJnlICCGZsOoD9tqYTq+ZestGy0+R7lUtvJy1Oh4t3TIOWVVfswq591He/Q9FELtU2XfLt8Djgs
anwbYQeAUoWoCiEKX3+fNbNpZl2ldzPqWWo5Onmtu4uFV3VUGM6i0cfZ1HZow/KkuXrG03OfgSox
iKlT6dW2LOvdIs2u0inbeE7cJdU3Jajb4rAanEYigMQXEkWyk/lmB9kXq8DHglO0NMKX86tgJiFe
8Wi2AHtbiOYSIHK9XpzylWhi7t0bghPFhTrAhW9U0ur0blzyW1kDInJmG7CYshtsWph2pYngid9H
V5xILsopaJ3EMdNu6p/MKnSzBT3z5dc6ynfG0H1NqOaqWeIHarDXxvRZXdB4rCvOlOi70TA/XbaO
94eV6ujnVNBQYKDH7h3mn9EscJOWod0F6Q/TSo+xKn1JwTrq9smPYvo+St9bRLxWn2V2o/mF9WMa
yFYBkZ0VAUGdxord52YLkkJd5L/fnWPuy7itMcwizORJ0+5kQPQaebOvzflqXIYbA9R6tVy7s3k7
m+ZOy5QjNZvtVGV2agpHRt55UBTjkPPSVSTbVAvTWG+9+RzoZpmD1OxOMXZj/6010nuiN7akUztt
F0cyc9sCJLMRjHa8yFddHnqxFD+VsZCs592FRim4Ly0Zj6K1RpqqTIoCzALjXTQAWyOckLGKZEce
ntshd1Ka2EMuhXZEkusqmuwp0+y+J9dJr9ndtDhRqrsC23l3n3MfxIXRQQXaAwoGoTtWTSaP9TG+
ylwg87L+sxZEgNICPJzMV++FBJmipeAipyaKkiQI6vHOJE/9RJy8QpJuOgr0e7/1bxacHxIeM1mf
UvVP/VKMgkpO3rmaP7tBDtDP2A28SUgI8s77vV1V/i5RwO+zRDqkyvt4O7/AnNDMpzjWp2gv8rQi
BblIpQBs7RT3WMYRjM/N9GzmgiVkZ/SNJ+d04Q5PKymDVRnteNeXd1UQIlMHMK/0VolqT7BXAovg
Z4WBbh6jDwGrxiBBaMnIFpxastlwZh170VXlOJlTi5r1VvUzkGu3tLXGs7FT4inVE5yArLU7PfPK
VnLr8ak3RHgZq/qdSeK8oUlDo5OLjB1+YlsJ0j7kO0tDCpbx3X3INuxMDHc5GaURBSledXcs3bC4
3R1o29mpZmPJma0/zU+K0+/w0nsWvclXbqK3ojlvAgyDbMkxSwFvEnQAjNbDfaL/0NHCpXrZxryL
nTj0F4SNQRn/P9K+bDlWXdn2i4gQIBB6pavOVS73zQvhObcnfY/ovv4MfM7ds4yJYt29I1Yba4XT
EqlUKnPkGHvWfgRog7eg/15LCRYPxcUWzGJLUI9hLaZvGveVlZAP2vVrgXM6Vz+OBdP4NHW7gI/R
Az0Os+ArsEi/C9fbTXhd9Q8mwFHeWvNRddl1/lqbFnzxHmnrIR0w/dKdW10xZbVxGGOboMcVQUKz
qIQZGZ7p9aFlRPlWCyJXaKGrsnHfap7N+sIeurcspWicpA7tH0DtaYWjh5vvFx2eErQrCA3NeCCH
kefPqcDLH91pCaVxItIB7X34bIqOghjccFz1msVoebGV0+IvFjc0/+8O6kCW0zyKTQMCqklZ5R/M
Pa59ttkZLBlhcaTlU4zpDAusEXfTe7nCmIVVWcNh7SWz9t1mZzGTaBPkBAcCrXLLF/pjEycWC1ev
8bVlzQ5eBYZftORxCyRAchvUDFzDnubqIlOmuONWy3xr65odsK7VGlWO4Y9cAFdd3td3+Xt/UO9r
NIISjNL3x9AGP6D8thLbVtY5Rz0n45CUnpdNny9pzXA7QkMA1arBBB7IwV1urdhbcU1j+u8Xrkl5
bPipge+X7L50cTBqDNrpbXNcH6ybQSrwyPuK2/8+48a09gtbCaR1CwUcnefWHcP/q8PpE+fcPxvk
m2ERftqbXezgU0p0Kr6CtexKpgqIwIT8j/4BNm5yhyvB0piFr8hvOyP04C6GDgVWfVMiqOCZbUpF
aFVd8WJIg1lntXv966046VxNOy21LjfwWj5LsQwsh24XumEafMXKz0bO7LvNQoqQUMDqv3wEX20P
HhAQMm/BH7uD7rRmNYjRR2l1Tvxni2VmdRZZvAA07FmBLS3/pKfUSRXXP1JTfxVnMlVkzvIKdm3G
+fjTXWYhBiIvVd3nuPAmFcnkzDFwinGK3Gq2SY3azOAqgTPxyXLZXbv+ljIaqDdhWBIFEK58/WoX
J6MwQkUUomnPcQDJzEJBOqiafeWmvW5qHOvtFPO663xNIs89VoNFTecyo7D6/TBmeWAEMem78yAQ
SbvBHDX+yEhtiuyzTwozqTKrZxgpiXszjxUrrW5SfuoauqOp7KResddRWGk7xWWjcIf8aKS+ycNh
z2OQoiP/azwU7hg3ywzU6HJpUryINbVw9LE+hDVms2R937EWNVzu6uFNi2boyBNbk191WpuKjlIo
/QiUhyTeatJzqT74w0ESme2B0K6sAxcs+ZY6eHaqqyYBumVbhco+NCBy1MW2EA8hysN6rtlS3bip
oZoy725ps9KGWjqBmBZhXEH5Cn/OnBQtubQqCtaea6A0cv9TZKnForUi/FK2p4GqXEe70eA/+uOk
1gIRCNKeMwC9PUxztFm3dhFMwfCHP1zYmEWwFBTrrKxgQ+wFEG/t7QQuB+hi3Gj73EWndg0rungd
XK5q2tsLpw+SJhV0hMVJiMXfgv9kP+VFwanah7drsw/L1jSURvSp3P6j5a03oegHhkdDjTo7tYrb
qQskbGiktBjWXDvQP9uEiF4oZP7b3Oyu47Hu+U2Ju2ein5iyZ383aaVlGI25fpBnOuf/G7YuLc1u
uVLRA6+vYWkaxVGc8ujt09DKa7PbyNvgwT/yY/w4So5uT5Pz6tegXT7akb7a2Vt0U9ToUMdF+RC1
5u8flJZlWnMla8+Qn7YkQLCitdny5W39a2LeExpi3mReXbVnpkEdsZVuRg0iI95W8pmdyw3gMehP
jdjtaG1ef/HpN8HL/m91X9nGhbviY/qoO+c46pi3K5NtUzklCL+g6uPWrgBhtGZhnrm2M7oHsNa5
/pUXLyeNoTg+jdXr2hy4GYghIVFdt2cdCqzhfXUenkDiHrjFlvwubwaIMTTvoZ098cfrhhcDHNcV
AqCIPvnz929aGh6XghjXRDsGdtF9thrBUytcuY0WUzXMYcBpEERxaGZpqFHJeRYkbXeOAg9INs2O
MvA2AmSnywIZIjOLMXdY2NskxaBqvQb2XVol1vg1Da9ikGXmuUZVjwIANVQUUMyHmgd4gktgB3Bi
CPiRon3yjorJy/WdnbKmecC9sDmn/Ew87nnRtLOBzHGZcbMZmMUbyazZ23VLi6sD4BfuAxwmkJLf
v+GQ9Y1ilLSbqsOydiOzB6//vG6Cf9Wu5svB2aC6qk1UpXMMF4rvoZSNMu6oVMUIErDFxdibwVBa
ysAwrP4iRboT0/sCteg4qs9Jqez8Ut14YWAaueaWwGx0erUdxwggx+cgv/UCctLJDVAvwEwNW0Uq
HqH/Z7Wc5HYtF3apt1aUhkA61vJRUBV4P2Ayqtgd42qrV/faGJg+KjMGy8ygAvczHlRj3Vg9+uVC
GKbSFSbPnLInVp5S00CO1fbMDPvPWnmI2l+etNPCcCOF6kGmtx7Hk73ldp/oDh0Kq4IkcFfIGx+s
s0FwUw3+c6fppl8RaPZBOq9MrXwMttjCDaa4tyqAhhIkLCAD7QPKliABohqkFwZiNfq91wIz2Sqh
CWLJDTp3ZsM/he4hAYOuCxVPovlj5OoxrGVHYu+FyKyQDI9jqj3lwYAhNx9ihEHkSHG3URvdJMF9
2wemXg+mH6u7ojKcQtqMenujIDbKKXG8vDErKjkseau87JgL5T1mIbgSq62Bv8c8sLCjJm9qqxqz
e1nWYAVd+DDGD4+cPOWoIOp3WaJv+ki3E1aZYUGtvhgspVFNdI6cbmAo3nQm94k1CrybaxHaxM8s
4AhtogfbHiLEfhAB+/EupcrWVzpn9ApUrcFPpr8FwrCUFEJ25cPYkxc/b49JfI8OThB5KNEKe9DA
V846O64Dk6vhGUEFrqBIt5FPt2QITkVIXK8jVo8spsaeGr4BUectUUqzTp/Tqn7Ky9RhPDYT73fZ
3fUUNNBecBpSzC1EtanL8W2pNccmNdwIxkIQ9mlaswmmxhf7kAdhEVFBnqbZJCDxT4b3jA2bWhSO
lHSbSvkNgheTqfgv0aOR8E0pkW3K2pvKh9qBrzm8FFbWAd6XxVahvqVSd5sx6qKLZaWaaqU8tso2
B/2MDqhwbdLw1U8hB+VB8p11VmFUm7zt7D6+94V8SLRqk0kokEc0MDUwGuZJaJeJtGGq73Z99VlV
2R6IaDOQnmLpXk9SKxUEuLzQJHLo1LWwElZsSABdNTXCmBU3Qal2y1PqyPS19EAV3FVWruoHQsu3
Pg0PXq89jzFehOptFW2T8a6Xn4Txm0ShNSTxEUNkv30BesNG21Wq7LZhv5ENxcrpPuXtjZxJN73M
TI1kr2n43GfinBDZbVoGrh1wSur1c8DEpzJws5AGNB7xbdLISWTmpqq8G1n2Saps01DoBg/dTum5
SVkPa3TLh2zjAdFYSZDPTByu7TvtxQiOiozxzOCj8z9l+hlEbzxAp10SuyQnVsFU02vLDeIkvE55
9Fp/E5coM4XVi9INAC0CUIt0wwslyU7hfVSvgD9RX/XhV6s7XP0NJtNNnidW7jX3ve/bncIclSVm
rWNeHc+4SP1IJcVM2ej20CAG2KLIcltLSptnMqrGaP+3hl0NBCjCSorvxmIzaMco6NxOy5zGCw74
3YNgH9UMnLM3MmbfxswHvjkwiXZvYO66yPFYQ5W0ijEb3dZbYzx5CAysxhspJWAn/peknzMgUIMc
PAzaeNTpbel26bvfuoJ8NgXZVYDYlCxxpehIy4Mudnp/1o1nHW30kWMCn3VAyqLs3e1ltd+kferE
cGLPiF2lu0uLs189NZLr9YbbqLekvNE5Qm7m+uG/ev7R+6cwOkXg2PSAz86es+SjAVmVRwtTKK/h
KLCgQ0A/Oblh8oduPFXeY1yhbtLlZqvchiTfhb6K2dbGUoRxLxBzjBqil4WOY/Xs6TUA4sTqStBs
ouqiqZpDQvEQ4wCmKcjI1Ufuv1HvGEmlXQ9uNhIzbjI79qgVsRZNdNURMWDPRCCUNYA931CCfgIu
5BwWQ5FYep5ahuy5mRJteE5sJt2V0iMzUBjv8q0sopsIZzeDAicdHrxIcaiUnNBP2DElfpEVPFux
vXmpuwI3PcYDHExumh0HfUJjSQnw3bn6PNLSHKunfpD2htrumHgaagAbJnGgwbDGoDU7htcxC7aK
8ZHpey9/9vrX1ACKY/zdpbkpJTdJc06GwKwxJlnojhf472oCVRNcf7R+9uLyta4gHAYG8KasN3L0
FpfvPK0B8Gme9fImK1QcNRnVjtBk4j7tyWbsmmeOPSKIpGFdmT5979TRwtTDiXb0DQmdI/DwVqO7
fHgZQZFZomCvMPGQymB/CrQbyjE1kYMZVynMQgSWXmY2iVs3LvptMfCdJ6t7YjT7BHoNemJ5ZWEp
XeAMzL+tynupNPZtHJtt8uqPDwITAEWJMAHIfouAKGUhxszg5yQ5SeimGdExYWhxI5kCjqQqDVcd
mMvJMQh8MyWlm4+d1fgeOOCOar+PATHPXgOvMEu64/W+o7cFLhKuYB7oVJDe0oC8lzDh0PG7HHSC
DClIXXArVdXd2N71frDNQmEGZB+TDFtyTw1/E8m5DQfpsGwMTB95BJeuI7P0xI2I4V8gitEzbTPo
spXlEJsWroq7Wm8CK8W8yvjYV2RPM20f8x6hSdkGGoYxWqsY6Y4YArTGwpIA8R8UzwF6yk7y0QzS
COWXFzl9GeJJ6/PXOBomkRrbq7WdEt9CUGsXl/GzUaD62ufA0ew7PJKKusD/RW3U14+YjXIC4W10
H8Mtwb8CdExIUjkye+pz4sT8VyzfK4JangS0i8DAAUvhUWikF4OZgmaieNKl3s79Gy0BDtlgO6Fg
yAC/d5+kuIF7k7bHoM4tP7tJafDkVYpJUlDkKa99Tw+RoE6Ntk2hFts48C1W/6JBspHa4L4Sz5oK
oFaYP9WBvhWhtPOArRBsdHKvP0fK6Gpt5Cg03rfpL/Gi/hbQGgR41gIbkOvzbkO61xHs7EpRmxL8
Z1DuwMt7EAzSmEmy69rqlw+4iKFA5JH8pl3itEhUei/fZ7KBLz+1NoptW3mnPkRBV4Hek2Zqjb8p
cAEmWmzlbDST8LPgSDHoNhoetCo1k1Sgs3Tv0acyGzdINDbN+EmkGxKMJhvYCVAOp+xG/IsPUcn8
tx9AWZIFN7Uy7GUd/7cenPpgtGL2Ky/ZRhfNCYM9L6lqmE2lbklZH7oeDU8kZNlQWakf70IM5Odg
AuwwRRiiBqBlmZmQyuyV1MV9buZA1RmIDUqWWWNbOFnMHS+rnQZHuAjex6F3RhCOYQLfVoYCQrKY
L+qabVVAulHZqpWxk9RfEgA1akDdttQQJlVTQyKZtL6bTSW87l0AVsYQBNKsslS1turoVkPqlQ+f
BvmQpQdjZG4UHAcKvJSqwTEzK49SEyl+KA6kVNE+wpNAqSwwTpqBei7Ho08iE/GuL/H5KNlmgpue
3586ih6e7h81THZl3T5pf3XtcyDAGOg/eMGxj2KzMf6lq5uaPHg5qAsNUBeW3JTCQwqdhZjJG07Q
K87ZNmLFEWNQLgYILNJ1G9qIXRhLiDCdaZDB5BriT/C7xIYE7dMQfFTslJfwmZGEO/SEcQkaf8Ii
sJQWOY8QW4jUurwxrNj3X4wSFAPccHxBtyEmbWoCkbAitrIABIZe6jSFgW5BYwcKRAu8BjEcX7TP
cTcV4HTsXvFzbVl9qcca2hD0Jvdby8BSFIxwt6gG5r2EDBihZgDx6Kg6hvYgst4k/oveIbVTu72q
PI7J74R/kOYx8zFYQ1HSSz8Rphyi3vYphEk8zQaTqO1r+ygFpwrQQkMamGODgj+ELxqmuMhms/A/
KboznWpgVMFfoev+/W0aNWOQGZ3Wnb2Qn0nOd9D9e47VGokNas7Bjvr5TZiQbSeXdlohExbtZpBe
CL0p2HOug0qk6Ozrb9nFfsfl7zTrd8iJ3PpCZWgE8DNyABcJ8iGU6EebJbaMgy+McDO0Q4ExN4QP
fiqyZMu6xMYckHP9V1mqqDFGQYtKJjyyMatLgI4t6KXcwMs9KaxCfmvT5+sGFgsvqF4TjaJcqcjz
ykfUKr1Ge4H+rXZAZg6VW8P2+B4SLtY6g8SXbuePIgGHLWBfOaHzcnnYpoMKAUnAFuRmMw7GLsCj
m/PWlnTQUeMNIo3PSvuhltvAH22qMNR+8CovvUNHcDdl3CTRPuRk0+SYcJTb1BlTvhlQcfChY9hk
lU0Csh19f1vpmHzDPYUzbkd9utPrbBcBEJU1+SHq+Mp3WnQZgyhASgCiyJQf1Y84aeSkxMLoe3xS
nAZRNzARFB57S3HHD0w4dIe1GrOy1Lu9NDp5z0VFsuYi8Lt8QO82DHet2pi6vlPSvSQQZW/j2LMl
LXLrFCrgagLsHbM5Qnle4fVf30fjPhiQr8cbpnsm8TZMrFQOfw6XoAR++evNjnat4nHLwrE7TzNS
AA9Tix3kQ3vAZOs+OMmWZpWZGWbmWq10qbB2aXd2fAPiZblAkneuykeQAlnFEB71WN3nICS9fnp+
WmIU9ViUDYFdNn50f4pulCJAuVHwzm/V+uDrqVPQZlMX+kqR/2d/cDIEMwgBhOGfvn9pMKF1GtNQ
WSd4fWHszKyYPWJAUFSaWSm7RPY311f2M/B8NzjbwyhPUOODZMvZE6NVAcmV0zWRoKnq+D0WwAQg
TF9NLehpzkq+JSVjlaYwoekRfrxksrY2q0pYYZw4mrQmQ/0T/q7DHr4RpYDAAAU/s6f4XqxUMhcT
oqNzwsZFeYD97m35pkanKwZIBrPZ6ruKmpkFtbZ1laLpI/1YMIdQAgExGqC6s2CuSYrhjUaABZd3
dYz6m/zO5LVK9qJL/jUyb5AUIwsJel0tMBbRWcJcaW5yVLMlwArB+jFiUk0GEDp2uL1GfLjQm8EG
A+Px1SBRfrQoZBACTryA4qwy5ErqeO/ntcNKAhqwZlvjoOeswhyzYaoYWbzurgvxl1FVJqAl0jAV
hJvl+wHRtUGXkOy0Z4z3m0fJ1LbadprnoIBZxW/rMKsl572wNx9i40JKqN/66F0WsWmIX0OBUXQO
4i0/tpBauteXt+Q5KsNJoQQZMYD031dXlZh4LyRZnI0cJZ2HUNq3a6OAS35zaWLWr9RbQ2olDyak
/sB5cWog9Q1h26xfaZgvJBzTCUSiJ6s4Aupc20V4UYZZUaM9g4zBGj4yN93IGzkxUxv1ypXTsBTF
Lm3NEB264F2eC9hSMBzilZHddiutlQWUyvflzBwv6xrDMDqYIBDWgEg6CO/yI0jfTeAQ7ul2bbx5
+nHzGEINtAExOwSdU23WymmSQsSeB4wK3YB5czvNFv4jqq8ld6CGpnHkhMhp5JkdkqKOzMcvFCEq
xVODnrvjCwcCtAEkwFL/DDs8KC1EseuevpA0YD8vDM8+mcTqQdFazA809gg2h3rX1gZ4t2UIRSgP
ugk0P0hVf09Yxn8AQgVLysLu/l317GPG5Zj8L+TVO/b4lGjtBmYhT5/UIha1BtUFZye+7YC9AMwX
wbTYo+oaYkjPheDhm9pPcPvTamRduv4pbn7w9uA9inmj7+d/SGQKTgm0+NFuQK6MxzeK28AlQWiK
3YHDY/oWm2BnoJLwEdprEM+vj/3T6f5tnk/bdpFn0qKKOjaE3TkDUYTkGHv1oIFI6r5Nze734DYg
duxPqNj9Ko7EX3OIRY+Ht08PRBVvlFnqU4zGKLwJWYcO6US3iNVL9v9ivcFXPAkaGy7fQB/aRWFt
3SeWHfLC/nRSLhZfZP4YNAVOQreP421rtzv1hW2nKQvAR5Sb1plqn2ayLnU5ddZ/7PqF4dkRZD3J
/XzEUQe9R7VLJ8gdEufsMDHE9cd/MG+7dKfRC4OzozeSvGmEgMH8j6raUmbSO2RHkG6UHLRIW7AX
3jeO7pYP/4DdYG2xMw9vCl+raIldVm/RNbSrM+Yhj8qbtulufAu1jHq7EmeWrtSLxeozn8Y8lid7
CRaLwhdqpBt+4L+1bbqZBtveJuHI1LfXU8AFFBLC2989nuMcoIk0sr6F2WkCRHEgzW177rif+C09
i61onC0eXIx96Mh4gSxE5/+773IZs48oWAJVsdOgTIeU6Mid9Ma44XegRtozMGehPGoP9yubu3R7
4H4HxRghUOyarxKqiwzzibA73qICnyJ0Mmrpn60BwMrw1rnqH3TKgd0vNqu47SlPmZ8aDWkScnwY
ZvOxTE3DhxVx0Z4Nmt9JGt0wA631DLIhvmJFHbXrqdXPMleLcXm2ugtOxLWQtZR2aBQfWgGwEuQg
s3QNBbc6w4QK0g4gEPfdBl0e5pviTb7rgMJPnOQOPcTVm3PJoy+tTjtzEajiTkRKyWC1BMCtvM/f
A3hy8BI8T8Mw41Nsg/8DxfqVT7221pmLFXXnUyWHVcgrcLPaiQpEW1a7Df4AQkDsau9BfBXax851
u4sedrHF0691sdixluuUeHh5dwnaUWgbUbYRAK8SdEiuW1pb4Oz+EVozJAzQpLOs3jT9syTer//8
xafL5XebXTD56McN2OImXFlzY/xRbXAcoC1gorMwsflm79JbTFY+29qiZneL4cde1GWwqfMHpP4g
/1kbBF38QKhaTuPtYDaYP3Z93ZeMNC3bs6rdSJUO2MJTUNyowJGubN/k1j8OvIbHH6ZOVSLPgXFp
EqJvP3TT9mE+GbJb4RMAyEhRrREa2/8BaBVn+sLc7JL0QJ3UxgrMTfry8dbf+zfpTrYmEb3O1Fe8
fPFIXxib3YpD1BWSXkxrC8G4W/7SuFPn9soGLiW9FyuaT5yIzlOktoWR1jX2NQhtesjaTHOja8p5
i28lDaEfL3SMcWt0dpTaRpbiggLDOBUE213xMJVdeku2Ikw+huuq0FOc/ekaf+3NTpbkj12dF7gL
9PSsomVUqWfWyGacH/TyiaC5k+maK5F3gVxnZVOXv9xf07MDlimaJJP+a6n6Rk9M8S5vfQfIDmew
yQ1/ju2JRfS6UWX5zP01OvNNJhWlSAaAY733EjNKB0DAiKW64al1Jy7OxO5f+D30K4+DqzrANuDm
U16LU+IUT76trfnV2hbMnLdqU10BKqkFArq1J3r0chPcFi+l3TqyVe3RYn/rz9d3YDG9uvCweVkG
Sl21iAPMUUw4zha0raWVWmQXnbDeA72/bm0xiELxDHBy0BPwL3e/uINYLfOIkhZP/+JPF6Enu6ot
tJQVg4Hm3xam3+DCQk4CClAalpPd5KfAKh44M+l5yk69AzSnDHN8u76kpSfANA8CBC5FXXbenwG7
o4ayPWnOoBqkVt1gMjLYJ0VyAgsG2l2yt3JOftJ2oih7aXDmsnITRBmS1+as+LFd1kAwK8BT4vAA
WUSLzBya+tAPgBDEMneiHoAEPLbHEouvh7uxybZy1h0TDjqQsG9NpaeQRgrC52Tcq2l/lyf9wU/r
mxANnx7gOGhQbQha3BFf8/YlZ0e3A4ymGG/DQ3WWBslNSQuJdFhHL6yy7uxBeiqoal3/PNORmQe0
Syszf2h1SR17rW/OeggqUi+ugEjdab7XWvJITlpxKgJgB/NxpYy2ZJbJaG5xuIQmz3NqyCQXHt7/
4twF6AwnePBCFUqP+11QBlZcHytNOyqo5a84x2LFHjk8dH8JIwb/8XwRatH4NGnODaJ2BJQfyRkB
cKbrUQOQf6U+GEWBNAn89qOT89iSfOVW63xnrEN3CFGbSinQDgEgSHJsSwlzKo/dXf8ik3/OvwjD
W8OQAZBnP3DrvWBKrtG6OQ9KcAQbSUf+6JDnohQDcd6vIFRWPGApxF/aU75HBEVqwKebiuZcFr9F
hAwxxcwDcM6qt5bZL0W3S0szjzZE6CVGgZVx/T7tXsi4Ej2XQg1a25h1gx4OJhtm10NZxBEgTFiJ
EYNny+tNsMK5iqhsGgHJpACxd/1LLZ1Q8P6iaIrzachzZ2qKISIJH5uz1gJhVz8Y3j4qfl23sdAC
MVClR4sO65pGJmaLCgqZgn+yFucmfNeh/9T7zUMJvHGfyJsx9W4b9RA19Zbxfi3f/umIsKxzMK98
dUDmheEi6X1QP7Xi7LPImtQr41S+VUJgz1DGF1G1lQzj9/XV/vTF7yZnsVsrJcyjtAJdiRE1hB5o
sxHp3PDRrQ3ZLfQMYImpsvKFgcCYxnevr8HWxUTRY/Jzz1/FJj42SPDLx2y/Prj1002+m5rljOUg
vFAbYaqSzw24seQhNXNgbK9v3UKi8t3MLD9sqdeGRgkz0kPyOGkutwdudW6+E2ckwitBY21Nsw9V
Vx7BH504t9VrUoH4ekeaYmVFazZmnt97GgStVNhQ4G8D8IgEqA4eGiuneOG1/G3j5lMzpB6rgrXY
uO6uuhnpjW5BV+URjEqAyaGWNSnCds4a28bi4frrf+qsoEOGFp3laXEZZxsa+qaSeG4IkgPqIbUv
tY2iyp/XPWR5PznnUxlrImz77vLc5zQyAEI79z1eSfEn82pLGP+6buRnjMdmoq5PQGUGot45rKAl
hZp3/ZeRP0lxaPjzf/fzZ4eJNVkUDREihCcSc9BelHKN23Pxy1ysYHaOQtLzMZSwgrA8V4AkF2lm
teGLyN+5BCg2ms/XV/STGA0P18stm50lY8xURcuwJGAdIYPTOUh7ABBO7PEL1wLiRDG6xd0/0DJc
DLcXS52dMD/yvR7k2OIMAHYORKfr/fEP7W3ierbyCLtp44AS01kXHl0OVn8tzyU7oRYm8zDEmqNd
rZsckyP7dEMftU3tQcsrdPu3/2CTGVo9BgcuhCM7+O78LZfjiHuFOOcNwOAKpnTLAiDd9hQqwVYe
PgfUMbMRbIUSGHYAEu0kwMtV9KRYH6OwHKyxj8wOI8AaQMihmouKtrZwTmqFSOB0Y9oJTTCLQqkl
Tt+zNQ7ENSOzw+JVRspT39BOY59ZQQJlXPlh8NaYu9aszLZWxYBrhgctliKDM7r+DRY9K0F3/PoX
nAWWHxs2OyVBQrwA+6mdFGCVpZZilPPl/9+CDJZWKE5MgWueztWy3NKgGLRTISKA0Tk00Ne0Upa2
6tLEtMiL17dPyJAbdNROjfrM8AZvn4zuz3+3iulXuDARcoqx4hwmSPgQJS+lWCuIzILG14e4XMPM
qTCH12lDSbST2NP9aPcPQ27JAAaieYlg+QFojNkbjoqxnpWcY54K/7A8c7RBy3OovsraiTV8mlYD
nT/xvFe5G0y10/ZGoj0l0EAwvc74rNs1OoO1bzdzQBSms3gcsG5fflSSs64C6xWvQFmWnPxyb2cB
OfQwvNtiMvIUlLcBf6zyNdqHef/uaw/h3wqkVYBXY3MnHz2i5jXj2gkvfe1BewU5xwYiDr/8myqy
xG95j7FPM31AY0esPr4VuN7Fy/aH7Zn3KwktI22ATBCikFXtMjewq4N4HewU6mRrEIOlrbxc6Owc
dGD8iJoQxtL4Ba8rM8Wo3vWTNi8+/1jP7CSEfkYiKK1oJ/BiORXfonJx124pjkHabsBvws9rlP1r
i5qdgAqgd+CgEdD1BjgNrGqoN9cXtWZh5uVE4g0BpBDb5lc4XaEpBSs80Uvx4/LDzHw8Txu9SDx8
GDrc+kFpJo3utAGwTfqqQvzSkf1ryiCzjrwBoK1QlcnUBoPRgFJBkH7MdszxFdMHzoLA70ToCuFe
38Q1u7NMu01VLSMaHIPHYBdOoRAdUDORiPPfmZnO20WoD4a8BbkQzrKGtNEDt3iNmeosalbi7tpq
1O9mWpmh8Z1jFyOjs7xEmD745voVYMGy34FDBUkVFO/nj5NG94zOiwP9VDe5FSufQfVxfbMmt/oZ
fP4amG1W3WS4J7ivnxho18E1ZA2NvsVqnDpIbKVv7SqN9q20cpyWnf2v1dneeaygSVfDap2f8SQD
5WAK3vfObP1we31909G/tr5pgy+coVM1peAZNpC02l1Y3LUkdkYfMtfI7YWyohQ+fzP/X+j7u67J
Zy6s1STTkoLDWmVjhjRL3cyOXDk1W/A0OEplQ1XzHXzja43tabvmi2SAeE4c50ArzrP4svLqKFWx
nZJsDg51IhfVeT82/Q1B/8mX7H/wVFly/0ubs4gYVHCdUoFNDU8zw7CoE0P0STJ1W3kN7idB9FTb
gRB3ZYuX/PXS7CxMhhUGc5sEZsvugxZ8m2FsPcC3jJPsFHQhNOCpHRr17roXLX5YtNd1dL0J0D3z
czj2VSn50tdq/VNVPUIbbELGUdu7zapnhJnDejFpyXUvbc6OJst9irYXwmWOZoDcTjJab0EVmxWQ
zzXYc68v8cf3BEAYkHLQW6PqBwmK2ZFMpDiO5ECUtz56Q7no/1X24PjslJUOx6IZRgjTUXHREdK+
nxBw3EgBbbXytqnIITcOSRvey0qz4iWT8307ENNiLqzMtg6ThwkDwUJ5S6vQ7tTXUk1NFBRMCRPR
oqV/Wlla2b41i7PtayRDk6pkLG/bSn/I809ZH61sbGxJ1u8FxzSdVFrXP9i8QCLT2SJnoQ3jSBlY
0ZTyVsr+h7Tv6nEdV7r9Q1eAJCq+Kjm12x13hxdhd1IWRYmKv/5b2nPuGVs2TMwczMsA3uhSkcVi
scJakRsraMos4n4tdcRNFCBRzVP3MUazs3ilhTWGj9SHUhncMlI2jA+rAcO51z/ozKn/+R5wl6gA
iNcVY3E04wnjZQoz8D3snuu1U5mYSDUPdidKRV22of8KWmZJ2qmwKGCo2GGK43U0bgAm4E/x63Vt
Lm/o30IWhjq0KTBAemijUvhtW3YGwBuU/MfoU1+RD2Beda4LFGm1sFmm0ahNU2hlY8BaS7aEVYHJ
nq8LWTbZ/sdo/lZrYadj2ZjtYEMteWtla5A5TY7ykj3PXfT15KKOigE/DCS6/Zo8XRct0m9hrmxE
zUFKoJ+B1I6V3QLDyI00QTgz/5Hzg/+3evNHHF3A6aj3GtgCcfA7a1ux0JPL0r+ux/lb8dTOzfkc
HMmI6i6qm9n84Ew0yw1Hp/yq79rVPPuTO0nnkMJL1RUBjGz4IAKhO7sUFsLn34+E2z0DIqM2758B
EqKYuWMD04wx2F1hAl4QWIi2bD4jR8JYlA4qZo2wZSkwvpN1xU0nCu+vr6dIo4XbUKuoMQDFiOUk
KrpX5P6eqPcGgWYiDiCBOsv+qyTUOima1WmqKKDd+5Rra8DYCc6xwASXOL9p2kpSLc871MEaMPQu
SZ/XV0zgaJfovkBcoiabbYDZ1Zbl3AkBf2Coikdo909fpafmZi3cBQWlta7HWDKrB6ph1CDvS30t
uu17ETfRvM1XTu4S17dhY5dos3vQOAAWVLwJFMWL87dQ/UJ/oysDnqwWbdUSafA/3vBPtwV6CgAv
emrgCCArQOr0EAqmCq+f3GHTrCQAuTjqF/fB7LsFBIgLbIR7SYzSfNlQ/ha+OF2TXmY1JxA+pL+V
AQAKfSW4kS+HCPY8z2aiqoB+ylP9enRHZIDfYmgOD0MA+Ge7ZmV56FIH7yqAHRCkD8wBsonAb1ww
UGQVFHkO81CfX/ZrscjIaiNC+FUneODXiM4j1HY9Nvy6fhAuuA7UiAC1h/o/mI+XTVRAuZbspMFB
SAjz+4S6ffEmAQgplu50pRMs5gXvcSJssV25NjVRrEKYVuMYlGsd0DQpLOW6SpelIAEJnUyUOhcH
TsvyARB1Glzu+J4B2cRMgWgtypdd2h+U+f8rZHEVW0kRmuV8SyaA+UcLvdMOL+r0HVkC1y5SZmF+
cYOCYRYj2Gc8Ayj3Rw/EtBL+6vqSXThH2Ji/tZm1PbqliNJGgDWEFM1+7Id99E8r7rOXOBGw8BJp
0psyTbBcXH4p29tG/8IGCZQQLdXSuiwaS0NH5ntdBt4N5u+Ak0Si7+tLdf6OXaiyuGx7kHlYWgwx
3BtR1CwaJ1aAnqA/mO+dX5UewAEzV1TUF+imLfKN4ENNZUyqsEMJnoQ6v69hDYYs6nAUSVkE7IqO
+VBm4uQkcOB0cI36qUaz0/UFFAlRT22N27RQZfQZHRKqrAC7ADbu2MVcp/e/iVl4ARraVpL30EWy
VqVpAhsHQOXVy/8mZOEFpK6wtZphW2zAFuH170xJ7ZjJ/2hyyzvIqlsFPe8QU4NDxvqxdzNPRhvk
v9Wgdrvvf3WvoniMyVYVzzJyNsOtTxMdgYPIDmmmOax7pJPg2jkPG+Z54HlKEgjBMtGXUL3ELrJs
4Glz6CecVtoZD3lpfijSCJiB2M+1EGR6NcCF9PRrihk6KrWgn2xP5f2mL8abpADQegVurn6Tmsnq
+q6eeUN8G5ruwPGN4Td0c84WfOQNW4qcjRWx5iCjpxgvchS3J/+6iPOwYpahzZrPg19n/dgJlUhu
J5ABgOTb5jZbD+vwRnnRvNbTf4rP0o28QdT2dFEvjZgzhj4wbZZhtZ71PCtzyIxQopOqT0sUTIgE
LI42K9EUwGalVPbTo8KTZ6YgghBJWJ7qBuzzxICEtKIAVHyzJpEPFEmYfz/a/L6dwtJqIaErn/Tx
wKOf6zsv+vsL4xrCsUuHbt4EPHizj9xUBP5VJGBxlze9Vha1Om/CkPg1GieaUnTTXhSBwUVEjIaq
kSUOVmtNdZPaEGGDKUTKv2tFZKpLuCAFna86UKRsuAgFU+R/fj/aBkOuedGndXNoUMLzhpt39Udv
MYlT3gHv2rO+zGewMBQeGwPQWbtoQAGIqflvVvLoGxbm3AGWuOxrfMOElh25BIZgJuSunA325M22
0HNh0OOYpIUZN7Oe4Qqj8pnfrXnh1H7+kIK8ik3CyabZwM4lAp0DuDJkbpI/NfCwnxjBlHhzKKZ3
K9tl2pcuSpFdtI8ZAOQvEcsZfEBbY6U0KGUq6AUoviX68C8O0ZGARaAClsZBNwgETNHkFGi4b3LR
MVqyvP5lgRYIaOe+LsDgLA5qYUVDrYYTP1hZ9hvvpzu5je/CrtlJWX6oOMeoR+eB2mwTKdyXw84r
Ur4DL4s7mtyrWPYNGtJXtC89A1Xql6zmqDqUQGsHBHYz2YAN7ETJ47Pn/2xKGF8EginmVM7KD33Y
lWE3EXywBvKSNgJu6BCwUtkiz+Wr5TsoVDaqFAseKOe9MxCL1gDs9ewK0Hd2ak9mztig6DU/YJbA
RIaBb0YuBxbyyoQMv6IsBalp5SHbl/kawKCuG8LszJbGDC4TTPSgN3+uvJwKVydaFyRE8WOSckCI
45ga1lqro12lC0K9SzYNslJw+WFEVEen36kkm7bhJE2UHxSZu5E1bbRRNCcsEPFnpY98XmSk2mBw
xg9atZPq22L4ur5Yor+/WKwRDYp2o5X8IDWAKkydEVCR1yUsuy//HJqjVfrz+5EKKePamJdYJZTB
p5s8mOiapT4od7x+k2NsokXV2L0u87IJ/HdjlpkSFBtNzFrB/uyudFsy5z3verPFlJHIWYvWb/79
SDlJzhO1KCscMJQQWdu4g2ULFvCSc7axgMQCu7R9Nr1UljWYZtHIctDHXc779ZT9IrUQAFAkZREi
0LC2jVCDlBpgEsgrlYFiv9k+x6wjcO4eQ3CoZz6mrAtB5fLiAh5pt8gCtL1C0FuX8UMJFGXwZDA9
FxiDOj+EzxzCkYhFEsAeIgmY0xCh3bPf4+92NXwUqYdRxMhhGG15aDwFyUiMOgG2VZopFYDq74g6
xC4fg6OvWDgLPUvSsQrxFeNWdWPAfDuhNzcxjl59nxxE4gTLuvQbTakPINXFuTbIE6GYsZJEYfel
q8UGxTsMEpQZZ3B0umpRFhopPwzUbt1iyD1W0F8jAxa28dKDUcLS2LdGKsHdcuFoY0oIWeUZaxVZ
yoW9GHZf0sbm9YGZhava9Zukv1JzxUP9+boPIbPrW5jNiaSF2fSFrXI76eqD1kdAua3rVVL0oRs1
ae3Eav4JMDzwq+m6fEfU8idT1V9j8VLKCUX2Qturlqz5qmn5ZVL9Asf2Q1siDuhHCVjwZfY7BydD
WBfDaiaWMLrXKeFrWSm8stBzBxjtSFSpvt6ASCCMBefh0jsToCaaqpoKISry86c+Sw5plkcgITrU
EL1NKvSpSe7n4FqvoDIMHWMHZkiPCs75JalzkwfGL/HAVzATeSoV85dA8FYQY/LX9nfyO72j2+y9
Al3Wj2E7YA5B4A60ejCw/3P3eSJ34dhwLXdya0IusQ+DvlG6556LdJtXbGEqJzIWRmnXfS7ZDWSk
m+Em94BZHYMFQb+f8S+sl0g8YDDb3lIgBg9lE5UAjAIuhw9NvEEMrbXrg/WsAYrZJY6xmjzUKwH1
Rd3wK/4Zg577+re6i33RONYF34LOOSBfmoixlLOOBK4qWT6F0FYzX+1ibZj76yfvoqkcCVh2IkSN
GU9VOwtYqcDe0Xc08yK/fAExyQq9rgBizFzbG1cCsRcX9W+9zEUsxElWMotDbOMrgX6T+ck3BQOQ
tgaVko2ARQ1yPxxvMH5ZWn7rNIKi4IUb+HhZTfX0gIRtVRVEgvgk2g9AAOA3pN8IVLwoAwPeKliR
LRSvlodQTrXeKv5S8bXeZCCdjnzzVnNKDKbj7Kd+/SyC/DvvXEbNRTkSujiBqsYA2T3iZdYFfCMb
bnoo3Ol2hgGrt5knK76od/+ylqjPAXoEXbfL5wcH2giJdAi0wjtDf7QJuHtEvGKXjXQuAv5HyCLy
K0MMdWoSMgHGfbQufLpP9hv1Tv2aETsVP95SC/iC17fv4sE7ErnYvVaqGqnJoVcV3tvjmoBA4rqA
5aDqHKtjq/5WarFVWd/bKJRBgu7km2jdADjQvgXSMvh0RQhmFy5yU1Us/Ic5GmA1LE5bkqgZLjsk
jBgq01Sf8YJu7Oi1qUrBqp1XZ+aa35GkxcGiUZqXeoWd6mPQVwOCG+QqKMdgUNsBH6uDprUENE1i
2MFLZngsd3HP0rRNOSeQC0zgwcvWmLH7IOvCrXcTIgggxIOYjfTuv7H+Y7ELw6QId4luzimqcNsW
d2x4Aeu0wE5Eqi0sMZ+mojFHyJiHEWjpxS6IJ76HB3OFDhOUpFGQBFEkf7su9pL9z/GKgakVMIku
E4BhrNdTqJVIwoc3ROqd0BCVcC9lLoB+/reIha0kWtNyFNGQimWZozbMN7JxVXUJ6I+AizHoT4X0
pBl0JxuVyDfPf3p5px+LXpiLoQ1Jl4fVnP7vvOqu3XNMd/QeA11wEoiKh6KlXBhJkXSJOhkQNjCK
Rhfq9KIup/OeuPnYHS3lwkY4IlstGnHAuwDcspKTgE73OfWApgfYC0CP8sZJPtFH+iJ6+1w0ziPB
CyeW6kkt2w10k8FJQ+nvUVNcuxSaykUHdiRmEfRpBdXKfC6dcE92FS/zMeisg05zaFz5rg9GFXG9
MyAaE+MiijRcPE2kVALAOciPECDFIXrTC3QW7qed5FZ+A5bjNV6zXr76N9fP8YbOL8KjXEeY5HqU
gwT8wEDMoiY3lginRaDWcjYeHOOtnkq0OWSIgAbg9NKfXDT0Nu/KlVP259V3pITGTKsI5wPeNx+R
fi9neLuqj01coIuZB9f9lcBCyMKZjAYHs4wCQywjoISNn1L6oiWgHCK14IoTLdzCdViFZRZWi4Wj
yYtd7jvtVRkEQbl6UQb6j1QLL1fzLA2VGLmZ5JGKeKfnqz4bn9VMlkEeaO2bvtuC/eVBM0bXBpMN
T8g2blvXDEE5FCsgUkQRnORek+HgM+pza/ro8uimUvMHsy8OIQtdO8y+U7MYnKiYvH+xCygogzh5
5jpYZmlzGhpdJ1vNQUGAwdf4Qqc1Po1CVB24uEB/y1mmXPRo4FwvIYdNKkaSiU/yLZE7wStFJGUR
Nk2xmfM8hZShtMAh9KlHryD4dK4vmUjIwnCzWrPKHBCoh7KJwEIGbszmjZQP14VcjKBVsLmaKl6y
M6TqqT+pScYaI7QRH6EZMN2gs/grdtnKQFUFRX6nUL28caydvNYEg6+X1ftb8MJ9jhzMtUYKwSMy
EdZdyj5V0RtWJGLpK6eWxXYNERYQnxB8guViW9ui1PBFB/P3Ci5bb5Wm4RhxhZQME4fD2IMukvo6
2K3ycHj633ZrGa9j8GGoUTyEeQO+4Xf9NddcwW+Y3KS/Bp8Dt0QC9xMGpUXAQOeN4XMccaTkwhgZ
6Dyb3sK1k/yAUpU86U61KUBPhfxpA3ReNNeslB8tGIGfJaRBv7SNBGUsBRP6KG4v8ZD42BJzCJXm
0ObairH3biABxtH+4T1hEDyBNKRSbEzUorS90JDLwIMI0d+8V8wQXLwdnkLvHfsqSpGLOnvf/SXJ
nMsJigH0qlnfo9svTeocmVJZ2rddfBsBg42aNJhkAEh3zC0bI6gBJ93odGbawaRqITCi5eX7RzxY
uJF4tLCgyyaBIbNVCWGTtB/1aKv1H8pQOiFljgwaGEURVYGWm7eUNp+eI2VbaoQFj1RpL3d01VbR
g1ZqThpKgvvlLLO/lLPwY0NpdHoVEmmfbzgoCm86EO25DQjV0xHDCrZn1YJ8o2gZF/5LkxNdbnoI
NEyQkWgzjaiNlqzYjdldkgqGvs7c9F/qofECSXeg+SzTxU0E/nRpMqS9JdE7agBLCuLvJAZWyDfA
R7sa5UFmDr5ZTHtCpFWMzFWUjp6ZgL62+Yeue/kx2ume9oOK5A7ASfcZfazq3aiiYUYQ6Vw4JPA4
AFmTUcQ25iLyqQwLCNwEFEjjrZ6WMMvOS3OQa+Y3igoyY+mgZI2TUxVklnJQFpMj8LOzBscBqgHA
bdOcGwxm/PEzqiSjz5DksSBdvZe3BKOukW+81evsxl6B2c8ZX2KBvufWBNRH8N7AAQHZHQ+aU3Wn
vCTakDIGbsbeJb0dxBPdRgMG38YW2NRcFWg4X32nCp7KW2whVjGJEFuw21SfPFjvdpxAVJECKbpk
LgMWhG4OD1MfCizngpoEKIyAcgY8KHLXy11FNJoUBsSGWhJ0eelbQ+NxGQTacYT7sn+4vo/n4mA7
aBUBbT2Ags8a68KR2URqdbLneu+ajHoV2JoBtu5UA3GoLZozFYlbXCF21ydkTvzs0U3v8vDeCsNV
K2c3RTN4UyF6RJ171lPlFiaD6F+uJLQr7qthV6Dd0n5MJcH6nV37IMvAcA14YizwKqrgKDs1S4n1
7ZCSiezbbXhvbCOkqsHth3L+G2aLTLw0gPGcgaykBWWyaBzszETRLAMwTNyTBqpVZ9dklXQMaWU6
7HPF9kBKnDolqNFRH5ZWJcvdjkvUjyvAd9aRwNuenf6F5OWdlZZAEWmqYV/kIB8tpQB8sYLk3TJo
nBFrAZALV679wahaLGykpX1OCojg+jeYrtEOn6/tKve4JrimzpJpS0kLZeDlJr1TIUlBs1xSSbuB
5UGjfJfjK+/ZqmzajRX/nqT19aN3Ua6l2uBQAOgqxqEXb6S8H1E7C/Nh34PyvWJT0FrfhZ44JUiJ
619J0/mA+gPTq2DvLi2sNU+YqJY21+UWHibtaQ9SiVnshA60XnN4DMpg5XlIf/6NgjNLmIb+Jgzp
LM5f3deqDYDTYY/KitN2CBrV6TCON2QKctoEZq6sw7RxQyrKLZ/1YCKiAGQVcDPmLjgdoAinpzKr
9DIBy5+xryI1yKQ8wXikAfQllvzOa/X3FMsOKYmXxZg3rIqNPVS3ssnu86x6HsqtlADeOJUeNfRL
GWm7S+m4HltQe0uaf32J5u84uWQwdQ/PAeQGgvYuHObT72w4Kwqrl9W9jPl0OfnW7ceICFzURRlg
AQU+hYWW8GWjWTY0CkJmou7baB+Xz3311JOP62qcm5SN5gpVxYqj7xWwZqdqIMsuodG8Uvdm+MwK
4CJIedB2t6TSnOuC5pDxZL0sGWLQ+4m72ZjBmk4FUSWjHTqNtH3fEF+jdZB0mqPomoP2ba9MYySt
REmGsytrFokGDhSwgUkI9slTkXEbDeiwbLU9koqoz3XrQb7hjQlmYHWtiHzCJf3wygIIA3JXQF1b
6JeBltkyLNxY/XQIeesorf44SnwDYqogtq1NjSZ1wZKe7R30OxapnupXFK1hFEWk7eX8sUm+C/t5
yF4zIS7wRTGEzMSQ6EI8a4ix0jLjU2fhLq6fuMKB/RLdKWYShPqYeNeNRCRq8e4waZ6mMTqI91Gf
7KJm9Ab60jI1sIjAg6vz2izNkSBuAsceggBr6Wa6SivHGVF337tKMDwFMwPBLZrr1s1eu4tzlEUQ
LmYYIC0CjNU7tZveiyokZ/ULwGjgllQRhWNpibV0ITaIUWmHiZA9OLoP1ZPkDI/9d/xIHkC6veqf
zO/Yt0H6KVjjs2r5LBZt9LBRwIXoeCmfmk0v9XFJykLbWzzx26nyYoV8K0+pEa+IFu7BS3mLlXMy
9cHq463dhbd2wZ+ub/T5DYqPQFFWwaQp2vnPKuiy3GRyzHNtbxTgPuKghWPssRnZYzxU+5S1gWTG
a4N2L4oRC27RS24BgQMgXXGFy2cpl5QZRlKCQ3avcOIaKg+GWF3xAji5EzjQU1EZ58yJQ9M5E4IF
R2r77NKORlzYFD3Me5rQzgub/EZvk29MVxXu9TW95IGQx5JnPqUZ7GYRHTBaWENRU7JP7TzoGYpf
gBIxQu4p6uDqUQl2vlpkS5cOLEaWiAZCZzDvLb16CD6BKBrmR0jkJ7fgd8d0FArfSJy96YVPKneG
FOKuvBZ6pfOsAdbVBI8A+j5A/33mliQDyG7ShG0M6cfYVjd5mq/6iD10NforCbZRlSunn9pbVWE7
u8t+5QbmFwel3tR03DaiadazJoD5WB1/z8J3GXKkTHWN75G35Z25zraYYlPfmNd7tTOBja5Ep8PX
9R2/ZFo4P4hAFDxfAJR3epJx54BApYrJvhijTcOf7dry6kQR2NVFKRibIyjLwLKW12jXUsZa1qr7
XnqsQDAxmR3CMdFM/0UpGE7DfA9Gxc4c8ggKpCG3GgQiY+kW41tqwHhM0RDRJXu1NGBtIbJATWB5
S8ssNjtaRrjLeO9Y+Rcl3GflfRX+XN+Zy3KQf0QmQMYbfRF62E1mFXmZkb0iA6q2il1U5vpyXwuL
xNqFewyB8v8XtORz6ZW67fIBJtDbt5w/cva/KaIvwpoyIUDPynKyV9MXQGQ4WhNmTt5Pt2FZC+7k
y2sG2nsyPzvOGFULxrQkwdW070FhOqa1Z4foepLTgPJOcP1cXDX09qK1Cp7rbBDUSlp4CaUg+yQa
nAHk3W0pkHDWEz67gxl6l8A9zjXNhQUoxqhEckm1PYYSzMfWV27GfbQm62SV4c3dO/peDrRAXqer
OsgAAVy6oi7Ks3HXvz4BGBKoTCL4XMLLgRhLMvMG8WHjG/BBodM4IAaxFRfwOsQZPzsfPN6Yj1gZ
pkNlT/JEWY6LEQ7iGvTigpgVsc4i1OCF2WhRW2ER4vvYqr04rL7qEm2jo7JBg4FrxGNgVt0BhDrb
VKauViUrip4tV9FaxelTDJtPo/CrLgUAuKtUgIuaSDovexRlTrUOUwD4qncT0widp7qGq3yEG+Cz
BcWGfilAU5LXokmbS/fzsdjZ/o+qBRItFbAsZ9peqfPPmhiHLjRW/Ui8uK+CypLdNok3193QeY4L
VggtoSPiHPzPYgOyDhwluQwTUB67VxOsVoG8b/bWJoZHeq5+pQ/xuj1oL/1OCgSSL2v7t+T5CB5p
mw4oUNpNSPA48Rp5ZaySNdtH99l3vQb5ef2TPLU38iv4D1FUE+3wfLaWwb2N1PbM6wneuyWima3n
ZhdbeEaMBKzWCLayNEC+zQfavmOM6fs4fSe8FnjKSxfYkdBlTzF6qKmkTzbZDxaIkDvqpF3hl9nH
9XW9KAUUxwZuMQU7Ov9+tKyTGQO7JFbJngKlzbJ/krxzuC5I4F1wjwYK5sgxEbwQzsbOiorXaHBC
ZtTGhCGe0Q4D1ud1PQQilr0MOVOyXjM7sjcAl5bh2A+KIDl4nknC/CQa2IGcodoKsgCLpQrVxIpJ
3JD93BVMt+1zfMjuYy9xpXcZjzp0fAcA98S8q+1VXvjABNfZhZ06Eb847lxSBzp1NdmXZRdETe8P
GvNL6R/yasEQTrVcRP20GJS0qKDlVDaugnbyOn61TFHR6ILLNAGvLcOJG2A8X8Lb6MBa6S0LYcCE
wehispxB1taVobthxRxoKli7C84Dnerq/DxH2sdYok32o5wrrYynDK3jh57/ShugvlrfapxserV0
5e77ujWeV+Rm/FVoNtenyHkaDNNMJd4PMd8zdOZ3G7aqXux3y5kv6FCEmKWe276KF8sMRDGz9Zxh
adJ0iqoS/QYwzLRzak+6Ue/ZrxnPudhnq/DGxMyKx9fSM4D9Eqd6APrsvbyb+12va33uJk+/Y5E/
6ntMA6QFvkOO2sCogYc3fKUDcr267gJE0c1Q8NW5kFlVvqQ/IjwNG4skKjJKpz4st2iG/Dmp97ia
fKIxT8vzu0Jba1Md4PL366j5sPJiqxJkP8xNZt+ENHFU+mGxTy3/TNFMWvB3HlWuom8iNHfjneB2
+teE6jvJ0bWbP1bGoR5vmYWGFbO8Z8O+Q7xfxL+0qF8n1YBBSlC6Tndl9EsulRVX0zUwQD05g3sY
QF7Rgs2Lr0s1Dca4X4WW7FjU8HTQ7UXTF2/oIQLxUdt9lDpmJu2g5qiQ1x+tfUOsn7Y7VOZzXLYe
rR4SZOYynwN7dlq1APYglb4ZzXyVNvcdvUmj+dtA5z3lQYZIrCZgoxwfFOXToPsiBXtOCcRy8myw
R0391EN0UBh5wEgfpOBszk2CH5mbgPwvH0YXrSQrQu01r0KnYMOjXMnrtiPPct05tNdciyrrrtMB
FQOE4enN0Ao3U3W/DfNNprSOGU5OqT/E3S4f8Qdk2a0R7/eIHIn0oY1rExygEk8CFaOhFb+Z5Js0
fLHj0ZWj17IpQB9nzVxQQWLsBmr60gSEhO5tarelHXtWD5TTBI/hqPJBeuMR6znt78JRciyePkvl
F5P9OEI3QwncZdDDdfrLpPywpnHQGr2S28rRQNjZWu+Rii9VNZcCwMXs3+12Amtz67QcOPXjz2Cl
+4rIt3FTvvc8WVMDLcH2I9C5AlNC61/2aFqfKcLdAo4yU6pgtFHnw/Os6KqgM39PaeIytLQXkepL
8R3HoH85juCQk1dZ1WOlbV9WS2fIACBk/dRd5/f6tOZs2xg8IFa1koyNEke+3P2WSByEMvMBhWfn
hUuzzJebN3RfO4BhWelydaOwl9YGokyde5Ye3bSSviVpHEh4DaB55okU8U7S88CGephvxms12up5
5mIi5abFNhpt7uv26JGW+jkABRtt8tBv4FQTmrkrtkb+zxmkNz3qnZhwZ+D5xqabvEo91erAyVQ/
SkrpTn38bGrdWsbQU9Pp3gCvE7bgLPwcinsrqh1Djzw7Vt3QatwoNLw8A7l9bGxqCUyb0IYgXcnZ
qtn1mPTpJrTMa05ClHscBr2U3FFJXZqOgd7rfgbIza6Pnb7oHGnq9lL1DbR8J+8Kp8nq+1x9Teaw
ibzF8vw3ktzhSALUxLzN7O6tNzucn5TfU414rfxcpYVvs8mdhsIP+Y5ruhv3ij+2qi/be0meYFrM
M83Wa9NqPcZFoEwmcBALh5HRqdR11+a3xOYB14xVlxd+ZWH4S6+cNJbchCk3saE7wAZ2lOgFRK2O
PYImNTL8pHoLs9+M1usYTmSwf4c9QGfCEAi9P5HMnCjJXpERcDPCUJ3yLGNTKe+0fq3r/C6RdVCt
N096vmtYsiLYqsR8H9id3X3bUTDnPLRUR1+rDVTBxJX1rxEWrBXSTR4nOwUcrZMWdNln2+/06jnj
kVuZd4xj6DABCHu248Wmrr/V6dNsvtXkrZ72hl44sv0zwcvQ8qmYX3qAdbMGr0tv+1byqLmlCCGl
iOJZr9+NVugw8NDXg5tmoR9GHVztipW2Azz7nS399ASYU5q2CtmjqVNwxz/GGXeVCCxHoQhN68ID
VtVQIEfggQQ56lSL14tk5VXMZaneg/DgVWUusdY197N1ssUgp4Nlp088cccYdKVuvMu3osEy9U+g
cfqSQD0HfZwWunsBM7HMsNVxUuRaIqMoIN/bLVpGterOJr8aKyD6FExD5UZkM7RbOWVOq8ueoRt4
W00O4r3byfgwrcknQMIpJABKPbdgPbXk0LWk2Bma/dB/y7DSHH7VikzPaKdnxfgAlSxrf6ld7eVm
7dba4KRGGwyob48DdRIeOcbs2Bqg0mhThspjshrT3J+ouZ5PBM6ik8cfZrdXcoouIlAd6rOrDLV9
xklgtdzRE9CxpTWmhN8r8x4tpM4k7bKy2xhk3OvS5KLUKKe3HB3rzLjrKWA9UaqrQNnF303tLsx3
NO3dTvmupOzGpOU+a8YDzUxHHZ+l+qZEhdbSuqDThnup6TACVfUPLJbXDVP9Wn5OsIx2zVdhq/kM
gCFm97sDLHth2y6pv6Phmxuvxfiac+4AvN23495pzMILq2eWPBUK+vmSwS+nyIl6dIiq4U+pZR5X
Rq9EHT6SV3wE1fhgO2YLBlZlE6a6r6jNu0VvScEcuVN2hpFvY/sxy1P8w0CtnjITORFzK9HoRarT
m0KR3xKue63CXJiMK/Hysf8D9WF6AHH1jLLcx3W1s2u4KTTeJxRjsekNCNi9QvvKkfjOws5nKWpI
aenVHfEm8NLIyk3LFbeQPxjuVavcKDh3JVEctQOYY30Yi3AHgHw34+qdje6BCAiSSeiDH86r83A7
xyVl/jxlgztzxfXKk6p/diMwBoaXXmFBY64V4zaz1p0l44WtovHS8rNRd7LpoWevpanj+tL8EmGX
NO0SyUtQXwLcgkJTf8R7AWNJgnHTPzCeZ4cHITWiXPB9ou57Gue1mOAqq8mGpZd2oIxxkMTdJuVo
eEFX4Th+1gxYpm3Q0hCbddf3qjvQdy1+iootAoic/OB56lhrW3qJvhi/TYcXFKczEIKUKfOY1T2O
EV/lBAaPFdO437Cbsj0o+Us5PEX2jzI81Txeqb3kjQ27i2NjRRl3pc52DDr4Xe62ffrVKPcosq5a
vfVx2IOy7Z9RdHfVMvOjKNuaYbGjFFegXOYOjRR/mt7MlHiS1HrGELkGjT4lxKwN1W9aWq0bK3ES
636anvN8Gp3RiN3GeAdAwl2ZNM7QJetakgOjyVyCJvQG95b5GLMdGChXABRxu6jckijaqHUTGDy9
s3tANCma20nDqjOYU3e59/+aok2tiKZ8r1M/lLjb0tgtRQXt+X16tntzIwZy5XiHLaP0/+PsypYr
xbXsFxEBYn5lOrPxnOl8IWynzTyDAH19L/l29LWBOHRVVL5VZO4joWFr7zWY9RhPQzu1lwDq0SYK
h3qfu1EL4Y7q6fo7ZPlSxiH7LdLsHTLRPCG1ikg6G62++dtTlEaNrfLb1nhml4nUGqWChK69aILq
xYLg5M2lDKGYgOfW9fGslD35gIA9APUUvd05BUg2otqI07K94Ag2duG+30m/8l2zr534YO6ASdpX
u2y3KYDARzD7YgoA3joggVy9bI7loOaUCsZkNBfVZ57usT2SRUj7cX0VXmXbguqsNJJxPX+LN6tw
qLGW1uaIeJzODgc7jBKZk10eJBdp99sWn3elw/Yz3qzUocZhIKJx21y++IuP7U15pKfY7p3iBjan
+23TrZUe48+IvE7xrdpWJ0w2JxkRG2cE9U5F/T7zO3xHDVR27MjaGk5b07r6Ov42q7PGgU6yASBk
HlOpPbG+KN2W0fPWsOalyhRq9AUT8OGUHeQ5TuIlexBc3VZ3g0NvimNyB+DURq3hi4p2ZXHOtQ/C
NojFii/OwR5c+TwdB1dCxcM4SmdMLdz1oqPudI6xE93UxdsitdlOQ/4OTPIUWT2qxck+9Yb91q5Z
mW5e9QFQ0QRMaIHjKuuepTUL2kvDNYnKX4X0+/ppIK+UWfglCOyMYaKaOu+Rq0LUJ0OQdZcoax+z
LnFG0NUq+F7r47uknqVScvQB9ozNa5ZNLtP6vUmQjANE2AqGHbPKzzPkR9EIVabkRU0kz2gnu9c+
M0CLpoZ6mURg+fQBtZxj18NVQIGQLlH2reiNzeTEwTuVf4W09bKk9GoKDyUx3sWwpv7nxx7g7PDY
/kqYYbQ925/yhOdPoZEYgNriPIK1KntIOB7wAhmP0Q0MSEur2QWuc31+l6VJRAWGTYJFOo89O9cF
Ka/DImIx2tO1FcOocxAnV2qB6sFtHfbK7nq4lVPvZzy+oL6dCajgyEYtYZTsXTuy0gr3Epp62TNs
MURY/8XOVh9veT3ygChOcj0WgEhm5TIZhrpGT9QYnZRuP4CJ2w7iqdWer49rGQWikwTtfVz3kIad
U98VptFUDeT4Eol49COzTYXXaVMrZ+Xo+RlmdteLmaI1nY4w2aF+7Q6ykzmwp3aoTV3QtXOnsv+5
sDBsKCDPgExGN8BKWgBjUko7WUxoCmBMtRPBgNLFLTPIZcEaIUBOQ5eHe1Evrl709lStLtJL3aIo
Ryq3l03UWCqrHSUU/Z6GcGOzzbMZrqPxjTc27/tPaQV1RwlSxlkLzmsUucNwEnM80/QNJ7v5uvgK
JIko+oM6RhbwJaFqGiErQY4Dtgbb676indWSLSPP+SaeR5ldtEGndBEjKSh4knhA9UwTnsVWdVgf
21H565+t9K9YvK0FzB0W47wpXcdJr6WpDHUqivsFJd9WxosRVmjXw8yXxH/CcH4GWE2Q7J9tW7Mz
QrPOBSgoAZyUR9GlJCgEgGCY63hJdNmz3mx5b6+G5L12YArR2Z4fwKLQqiI6Ko3fgj0dCtRCIwVS
uQKeubhTa+bm1ZY3y+o6/BZy9uG0ICYy/A4aP0LDPiAJNDfvi/oTtpsbC35rbLO0qO1quByjaeDH
KTlGerObYszggEstQREOFYMtTeZFT+jrA2JXoxOKvu7i3h7SHpzJKWr9qXgum3rf0RGCAYZrat25
DrMTQ/VzaErUn5N9JUUb7cu1fQcKiAh0KvCRyE9+XjMgxWWgTEIcLjaSo9ToMBQdoZC40emd5yZ8
jN+jzFJ4rcxro0waLnb3W8uzV50UXhZVz4KWHNVStxOQUvD+21/fGltj46fBtys0yNDCrrWx8SXB
cCN27urOis0tNYm1MwUAHMU08HqFVu5sAwI9T1BzJYhSqecuPCsmqAwZ75q3qKltIctWx/Qt2uxi
YyBKZEnEGl9g4xF1fUc0OnvYalSujYmjdomBJzkktmYzN5qC1qB4hu0m/IkLSP7KihsOJeq35FjS
rc29HJOuqZg5rD8NUOU5UjiMmGEOjZncohfT1+fGAF4Ilanri2E5pJ9BZvmUZERapbAkvRWNyh7T
l6QHGDhULJq9y2xwrwebZ/t8uX8fER/xt5UnCVxfuUQwFU2mOPmThxvX5QLYPI8w21HZYEoRFcP0
VlHjBymJHrShd81AtSa0LQFB3QVQcZEDE2j6eCv21vearQ4pVruh0OL0FvUgADXlc3nX1xbFe7WD
0aef3XT2+JGhwvhvPiHWPkDVug7izuxsRhtIELpcTm7FLLRAa0O9O7U1FZ2mvtmLW966a6MEcA+w
HgnQPWmOcxbbBlVl3OC3NM6cJkQGjk5RIv2bpcJzORGCkvzdNlsqlWwkFR3z9DZtTVthA2zgS+/6
alyevkgVOe3/K+tewBCbIe4nocdIGnNCSxpmYJizsi0PQSnb+L8OqFD2tOnctrZGOcIWVDICVO+i
MJuwfmRKIcS3EjQNikpHG5Dx/s9U7Luxt4Oh3wWx4kHJ77ML5N/XB714AoBsyeGICrCXCiZ2js5q
8PwYhlqNb6OzaHPUQz/auS33Xmf1jvkJQp091Tv97/Wwi/yBl+Mw0yIxoQsgzdFAxWCKaN8G0W2f
d7dpWYFzjToweqiDKh4HYto0ebsecTlQgNKhI0aQlgB9hMfVz8OGklSXBR05eohHgUoHq5RhuZEW
7th9ZFoIbjDcrzp5P0DSoq1IaAnYmYEA96gxghxKYG4st8XG+fo9gOQBkAn42HybdkGUDqGKVJ73
3cXsOconS9G2rt0F5hClXAz7/8IshfjVPmljaAVNA0aSQzyKSrdGIO5JFDiG0V9C3bgYOe/sYtxo
zTO5dcpJP9SysssrxS21CoJ5T9e/xurgQfgBIBu1GNC0fn4MyAuYxljnEK1DUTYdL3r3ao4v12Ms
U0YMXcHLAshSBSnHHG4Zwia9prA287NEwUdEA5tBqS412G07yk4j+o2Bfo8m3DOBHEhZbuRVK/EJ
AFMEjxoUZpdvDmEaJyFog94vB/MAFwnHmFJXRRM3yUpnCkZHq8E0aoZzEws7Y8q24vPL7XuRD00e
nJTwCEYpATyUeXoy5UoeNGi5+1X01OiRJcW12w/TaTTgI9Y+FYUGzI/gGWntorUPuMijrB8y9PSi
6aJHm3qri9ue/xyonmDngyWy4BRA5lUjY2T0EBHEdVgxD8z1yAqPGkRfJ8jDh7/hCQuUzYYQwMrG
R1xseBn8Qx3Fh9k9rLZJ2Y4Zpf4YCwnH5XihDjXSfsTrSPxTKLHDEnIUKb2vhFsGuRvsEICvgHFq
qc3K141VKa59lW8/hx+N35KeuEpHoU0H6uuAk01DZtelaRtQy+vpLzXXrCiGbRnoSCFgLRuh+RG3
WBA6RLxBckdVad4/H1oxzSQNkKguyKwablhi28NoqXHafrJUMXWG7FXWM1+uxcPQf2xEJyvRNdC8
cP4iWdDmLIyMaXInRCH1w1djZxILMpJeao/AsVhIVGJvk1q3EhAPfi4cDtnrpS1FVUpUjvKU+n2j
7QpVsqeJL7h8Gu1BmSDOHQEFWjlyoqINnw536RTtpvvro14edJyQjEFj8ZtLGQqtVSinnPX+OMLC
vrAU8aMBnuRfBMECB+9Ign39/DZNx0CuuYSyHysvipC5EvAlU6ptlFAWwjdYNtBGUiDSADVxVNBm
iaUYk0YvDbn1Rb2MLAAwICJQmTdpzNC7HdxQVAuLls0fJskHKOVe5Kg6yPFGH3t5qCkiKGY4RlBE
XJL9sbb0QRuU3o9wRddyvMcVcBw1KP4Uw8ajf+XkQCxgUaGRq3JBuVnKkIoKivlo/vpURCtUvxmr
yNOVrLRVasAUjTTeoN+SDHbPyeSHJINROfiTcdY6IekOevF2/TMvWm5AaYpQtEMKA5YmZ43+PDog
AycUMZPAEbhLb2CD5DAL9b/ynctr6q9gjuBJvbG0pEVW/BUTfLOve3qRqfVJX4ghalk+uupuRS3R
hoOxDxEnwTbOyWeXWcTrb0EY38eO6cRbnaq1z02QsEG7QpYAJZwNGeL1opm3IQw3oMphlKjVMclO
zWP+z4vhX7OrgKEAoQxTXvD3pGkCLLXK+f2kvk+uYKWQxbE0R79w0uDgN7v+bWt4yzsRXxSFXOxd
if+Z3U3NKOf6ICtwLqlDe5D+auL7xppZnUCuvWWiIodlPMu0umCoM7PUOoyqeAxFt7UhpQbJKlt5
B0L0FTiWxA299m2rkLDozHxN57fA/Id9u+dUKREHoJ0aiORXj8ULOgsX9QawDRgWWsD8Zk+auzHU
9ckEZQ01BVFfMLhjXWUFUVEiLPDmfW4OhWccKHiLz2Da2KJVXDI7/HU95vJ4R0FZ4dI1OhHRaJh9
P2mUaJ/3LbxG8hCY0FspAOC53fLL5P/Kz3v7Z5RZyqAZWWZEk9r5VYgTFllJDuuesfhgeB5KwVYz
YyVv/RlutufSHpVjCpa5b1TSTmKj1xlkp6IxWpIWYJ3ABl+E17nOOjtmYuJcn9IFzpAvnG9zqvEE
6tvCifuUBXWN0QKeSR3mVJ4EY00HdSg7m6xAdnuHuZwxgjolVCoKdeOeW/+mIApiv+D5sHibpECb
6Qb2JM28rALKu3vuk8frg1xbqpCOwb8D+Q0Ilsx2ZdOWU6bWMfa9olkFGfajbOyuh1hdNOBtwqtF
JpCdnIUY+5QSiMb1PsrKhxHgrizV3L6rvXiKbFhzbIRbO2dg94H5QjSIqPGf8+2riWJcGUCUYScg
wZ6gIKKyEPD9wRqyjblbvZZx+RG8b5DZLxLJtmZNJ44YGfXqV2K3Fs4YJ/ibAnsSWP2t1lmhs3kP
rq0KVLnQuMR7GunkbDqrIe+0KB/gnLU37qQG+BPZqT+aE2R/Prvn4Rydij/64fonXB8pkg8kXViJ
uAJ/TmradLDmLjGpwzH4iA7FQXETTzuMd8ajYomeeN7mRa6OE56vYBcBIbHoPPd1JscaQBIwzX1T
BA3g0b+t0m9sMX5gzQ80VGLwB59RXxgQNv3Yq1Ep9n4QEatROwgi3ObQMu2JAiUavLqaDS/1tc0A
MAJkkkQFXNP5ni6GlhVJjLdHjNeVqn9odABcXbM6OXTCfksNdnV40BOTeaoKKYDZZ2NIB8sSenO+
AEYR4AQnArWZRDhlQ3LsBN0tN7fE2nnCVZrRTkdlbSHg0fWUAYKJ1BzP1+LActTsLNBloGMIGfvY
guGVUz6AUkTd6yt0dbVA2As3HxcwnGekfZNnFcSWO59UsdXhzZymT7Xyj/vRuBFQQUG1EARuFCxn
F5JYDL1ZKvCeCqvQ09mnCuBoaKaHNLuv4Jl0fUj8H5utTWiyQpQFT1Telp4F00qhjfsKiuEsLXbm
mO+pVDtmRyyaQOK9fgzlyo2MbuP4XEuXYJUEeQJYGRKIsczDqhCWAMMaW90GeehZP4WA1fdeeCvb
uRPdbcH3VhYM1F5wjn05AS9rY6GQD9GgN35Vv2jNnwlVqevTuD4gAzQ+lBpgcTy/EEJSVUPFMRGq
z/GI4gd7E2zwhdoDt4EB4nlL/3V1SLC+5OU+GX6Qs12nZ00SjoTXlypmZ8jHdLrV0lk5RrDHTLzm
OZkZ5cWf53GUGo0oqF3n98epsbJH49i3lnkqHpo3lMt/5489uDyP3Z/qYwsvuzq4b5FnKaAkF9ho
AZ5+XCNhMMHJj6KtL7asTEFQ5FuM2RKUx8xksDttfJO0XlEnjlhnO1JChLkE0rtVrQE995J+4tMe
ri+WlWMED3rsNa6stpQbGQUyhNiNELRvDWcknFnE7ETc0uRZKYZD9ZQXYgyAj4ABnC2R1oDUYoby
GzYZaSx4A97gWWKb9/K9fumd9Ha8ES14VJrOJgGfrJwqWJPg/6P/rULd7efKGZRU6+H33fl6yKuf
uheDOVB4ZeSCUWpFLuxNNtX7Vgo2sH6C+RoEj1AIXjiMt0We9aoOt0rzgcWWeIkekEJnVvBOIKWp
JoB5/vPPCOlT4DOQ2GKiZ/USoyZTMxlIzEwBvu2mJyaGlVUbm3Al0YSfFTIUyNfi3TW/ysHArlQ1
xZUzmIDUgKIWF35F/oibLgtr2RfKabi/TZS7IE02+2alElGGKUTrJBpu0oi/u1R0wgk6xmro9hFs
YpRgOJWGeG9m9FEi7JiT+kbVhX2v1IklVtLGPuERf95NfH/gecsV9DADs/Vb63UVw1ZB9oui3QVT
uUOJzEum6JjK92GZPSjy6LXjloLvMp35GZWfTd9Se60hcYWTVfaT5kVUkiOpUUDNR1sLLgpQ0X2a
bWQVK4Uu7BARkgqo1+MDLGY+V/OcFYEMXyoKJ6X0LgAX8qQBPi/bUNmubEGwNgXg1obJXYw1rF8d
mpb8kPo2zFEYOyiWI6gCkkDqJg9Cbpm2tG+qo2l3ruI1u7o6qo64HyR7s1i9XNZ8yP+NPiuXyN1I
00BHdI7I9mvuAl4dkbB2e3YUduZHQD1RvZiHrcBrS+p73NmVVqIRqwbG/45a2qc7PlKyN7Y+6er4
kNtAhwfyDwv2YM50uTAiQQYQmTqK3dqqiFacm9ttYYNXZEmuuG/CY/9vp/Zb6Nn6VQNFZROf2sYB
FtmJ0fEFEnRXAP4snqg9OJrXXeCgUwjI8bYu1eXVhu/6LfhsVUVCQJNgQnB0vRzJybxOvQTBe+uM
bgkAvRzsi/5Sls7m23F54yAwdOCAWIO61kLiE25dQQWAkuznn5Md7gsv3+ntrQ6ho8Id9nCpuX72
rxSKf8bjv+fb9lG1JCFGhXiTeATLj1KoU92jAQAZZ9OOKxRRg98K8gj9MNrM5aSbLQWFlfsOet9A
ZpvI/1DunOuJ8T0tZRIjvqHWf4JcPfVhZuOHnZWKHZiQAEchncakcIvJMafKQ4I3bX3vZaJmoEIP
pArMVhVo586+N0s0GphdK/nGZXA57adNdkS51W3Rk10GL8ldLB/E3tuY/ZWv/SPs7PhohZ4Wvd5I
OD54tp2hE2FVJ7Q5d7kHmvHWTb+ymxEOHA3AnmGhOYf5s0kBFS8ikp8Q1WnzN0VCM0Z4S6vNptOy
Z4n5/EINAi2OPsAsp5iakOSKNpKvc5GfG/lFvRCv9EJvs2G/OolQ9gUYAz2ARWGpF2Nx6LSO+E3r
8vJxaVOLcMS4re+waHbFZkd2LSIyCwIc3FqLUqwnNkCEivjsvTm0d92v3otvA6tw0/+HodfKUYT+
4H+Dzc7BKjPrVs8M4ptdvOtL3RLQd4dk4cYWWNsByHFRJVO4hvH8i4WCxoqwDojfMsEiiXBsR3Z3
fbkv32EoMX4Lwaf121kjS1AxE7QQGQn5O+mnWk4cqg8OUZ4mCCxcj7WSBiIYyjjoJQNaDfr5z2BC
WIkCuiiyL4PgozndmR70/binCtaDI0S2ecfcxI39rdbxV7o8y/YQmPN1udQvCh8/A5M0l2QQJWSU
HLPGacxDN0E7qXmAf7PbuOmt1ro9tCzOxns14QadwHdJ7v7Nxf3jV8xOFl0ZQ0MKM56YwKqmr+0k
h1du5FVuiF/gFC3E8iFd92+oItAd/BF6NvMAvGpByBBagzAHaFoimFgbH5dnzNfmePauFlJQ5kMD
c9w5yuTCAnUn2J2Vnuln+RjazW4zy1w7OSWohKOYBc0z9OV+ftQiCdUyFVPiy6FrGrsi2kV27BqO
cea+9HHstMGFl3xyfzM03xXzsYI/jOoSRDA5ZPlnaBlpPNFK3BH/yaoTr3uLdZfaENhzhUNebnTq
l8BGfD4INShQkESzeuE0MoXCFAhRLfkhlFDjINmlLPcqqT0QKMgkMirYUJGgTX+IjMi7/l3XjjoZ
ICPUnoD5Ad/o51BjPaAdDRBaEoODWP8Jmwb6t4VzPcraMfQ9yuwYCo22gahRJflYQ14URu5EfyUg
d7T5XQxXruvBVtpygCJoKA1ybVk8fWfP0VhIs7yqAVvrxxFVp4baHW72QYNIYwhnVtY6vSa4X4ol
SuWziW7M6er3/PYD5kRVNhA6VV0n+sxIGXRMhEdcIFbRAa9UNHZaJ7ddkpzHUD9U5hZ/ZxkcFjn/
MQZRISG3yO3kckhzM8p7bNTBDY7l0TiMx+lc3G0lzosHEQ+EvM0ArB8d3TnoIzJqlUoCUIOhDp2j
BAoflbY3FGHPMsUO5NIZJjAWjPbx+udd3JqzsLO11Bl1opgZaidBE1lR8DCMH9cDLHjw0HHlLWps
fyTCwGvPTtN4yJNKCpTWl316Ric38wQ33AEWCVnP1/aQAQaQ2J3DXjbiLsqKs7izI1YaNBYXLSrb
cpc8Mq08KoVmoQx305qKO9W1AyEjV80Dh0XKxgYli+N9Fnu2ZwC0rMjUomtHPcEfoAv2BJyxcgTR
0YvQMgzO0wtK0qqLLE9FfRMy84097bOLOG38kuXu5b8Euxa4KVQyF1lERnWwX5QB3n19jqKY6I5k
3MkjfVOYAdsQOu5UKB318vhHZDkcVNL7jc/AF9CP0x8/ACJ3cPTiSczC5gqYMGlq4HePe1xDgUN/
C13Uz7xoPzz8CzUCvthg9Ajpc/iGoCU8O4CLqZygSSzziR9DrjaKexWiYI3H1VwTV0i2lfTXdtD3
kLMd1JZVRdsRcNfWndI9saFysoccpwVMs2HR19KJvS3y4tpZgRcQtHQVPDiBa/15zQQBIARDpAER
d4xRMjIOg4f2xm7rSFqmoHw2Ia4O9B1eXSgi/4wD5YORMBP1cV4cwvA4OMkdT9Do2Y3PoR254aae
xPrQ/i/kHIWRhRN8SCD7A/gOz4qMQ8qFJLbzodVlqaEFDEgo5GHnt5pAJ7UlPWBCLYT5dsVj4SC9
tbWzCtBVa6WbTtjLvhSfy/8GnN9i1aAZNe3VBnOJ4jFzdE9G7yaxyO/iPrS7S+iof69vvUUyMos4
2wttH+RaEwYgD0IKMXjUjZuofr0eYvV4QeMEEo6iDHDgvL+gdplu4HZGt80aXE7j4AgMlz9bq4+t
J8HqRgPclOPJ0M2Y55FZKdVT0KNPNHa/dUGyOrL55uJTMj+sePLIe5TQEZgX+VVKWYYcrvW72tgz
je3LqLpLofIDeaa9AdUopYU+RZF9SkGKEg+8Yzfmc21ZGhzyCWoMaNbzCrRuClMhBWLrV3J6HqsE
ZW6V/Oob8TM3IjevD9IA+oQsnbGsn2mHlncVf17/DYuXApYNlOQ1FCRAkcAp83PTU1CNekCH0dOH
rJoWhp6aBgDpg8UBDtv1UOrqfONeghg/6jkLdq05GJPZKR2GW/hFpz5XDD6rwV+xvqFSA9wr8ab4
g7adO0nATxi9TaPRVgawRoh4jpq3ZnyilF7MCLI602WUOgskQlsJI9NCp5nBTojYE6BilD6VrDmS
XP5dMc2Bx9FFhv6haDY2k6S9nhFwVIoHBlnHkOj7WCvAXtNky8j7j0F6KrvaFnOYwqXCJUlwOEy/
YqW7hezNDvwPu5fers/LsqIIpgJ6vVzoAb7FYB7//AajQnSzVQFUEY/M4eJRUGsHK+hB2AENKlr/
4j7BWsNLCWL12Mnz0kmj13LQkrb3B7BJVTF/4s4ZbUocaUDRUCs+a1g0FoW4ldmv7egvDtj/fv7Z
1Rn3XVYA6AfCPws8Abpe6lQepVS0s+pRaqHSJRlWWJYeUC37CP5fUmCeYyh2bfE1V36HhB4p4JsA
DKAXPDspadfruRrhMhAlSB6Of6Tm9voHXbzY8D0B2cYwFcAMF7UplkGbOoujxseZ/EC0whmH6i9t
Yi9KY6fRtlS7VsfzLdxsXlMSdVGVJpCTE0XHLHgxeuvTrZwS6KcgzcLG5dqMs0c9JWZbIf1q/OwM
LRnNg+8dUoM9ZF6iDtA0+gwPtrC3xDfUS7fw8auzCRqfoSMzAe5odkJNjIxhkuBiwy8AqDiU3mms
7s34UVKe2ug9kC7B8FvDrHYG5NWSpNyptH5IdMMvEuLUJvxpsAg2+sP/AU3PLg+0vb88DsA1WZzd
U5UNaZ31jU8m1a1j6Y4o2Z+YYd3qVIfO/98806ykJbuY6WcKUfWsBGAYTiRWqySfWTZ6NBG9MoTs
kQq+XJqnltpoHlq6IMMRL1ETb2DGm2bWe6h82aqePaidYLVx4WLxotje5J5S/c2hjddA4qHGg66v
XuVkr+lAsgaK1cvphXQfUKoNTdXW8IUk4UOo7uQpdXoBFo1tbWlmfqyzAF2p9F3mqo/KEWrQLlPo
YYrPTQDRQjO1aaW5uhDvWWKe0OICw+1FqZ9gIXfsgUKp8MADlccUp0NIEwh137cTtfTumbbybWO0
h0SIPSMTLVYUIERVx4j096iGncO6DsGYi/DOjfA8YxaUWS0hmOzWHDwJGrR60O5IUZ+KbnDKQTuI
ylMhP+rgDuloPMQywEuyaQfhq0r/sA6MeFP+K2A+lErYF6Pi1CJQm+WpG97LuLKh4nuv1bU9VcoZ
WiqncoQLlbE3ai40OODFpgumFemFUzXiIWsg4WxmzkjBTTUDWNb2UEWAfS1VREcVcq+V39IM9IyI
2pUKlQZYy5p5s8myXlv8EJmBnhw6bJww8PNqkFkNEzu5bvwSuhckPsLS4Globxnk86000fd58d6U
1O6VIwEIHbrxhzgf7FSY3GRS97msOfDgsKuksqEsKA6pO2nSn8LwSlBTGZzVA/UmHk8ZFFEEiC0H
6nMM+aiyH73MYLBkbi2u0BwhdiThIgwlO4wDOxxvcN9CxPec68QFdsGhQ+gKOfSUs0uXjJYBdvZo
VHDDxKID8XQQ099tRUMs9cipBPNSCMRpqbHXc/E39JvHuvQmuDzLDDAgbXgi7eiK5a2O47Ic6mMw
QfJXaS0xhARyVXpxYnp6pJ5HqXg0I3mnJcUhgEzI9VP8C1a/2OFgIcGpHbMP1NLPuW+EqKgoxBD8
vIEAEyttAKp9DQulgURzXNEDANs9KtNyBKHrPAFg6pfCQG9uMcbqtSPw26hVe9T3JP5bK3dNOoIJ
LB5p3O/CGJV09XmCyqRKM/zte7NqIQ95n8QHcSihKwtvU+QbamQ8sTG+MY0Aio9gxWjY7X3/K6iE
O5VllxpSpWxUkdZ8KuyUAS5RNsIZBVi0RRMLUr5OgjNDh0Rx2u50VTh1RD+q5sf1mVq7gEDa4raY
SGYXJV+BRtBClvBw1NX7MAzxuf9eD7DyTMQL4Au6APb/AhGn9CQK+x4iN5U2QQN9uqVacYrTZEex
46Ta3IEi69FwOlwPu0Ry4SLH88BAjxWQAnH+8p5EPUzhhdjhvZO+Vgdi527iQBNJ+Sri0B0OUVA+
IncLN7lsc/8MPOdTB5pUlDEvbLTu4CYv7Y690f7WhAF83x8heu32v3SuoMfb39b/B80grtTTMHRk
6Th10O8mszqeoBv5IEWo441YYmUt/paH/KMw8x3rH1ueOOvQVpd/i4ludRAqNvXe6pR7Pb0LNUiY
Xxo9udQjlMrDdk87dh8HD2qv2awOL0Rp/wphuJNq3cvH2k/y3BND2dPgR1QQtGBr0FID3SmVd5iG
OVgQoDNfQnbU0ERUxN+SfGbGQ6nWnFvvJiCJxTUEbsc/mfAikUMMIVEFvYeiPhZF8hLnra0PpRsL
kHmHfHTU3+dd5Qb18KH24Z/SuOmnj9B4SaEurAnZXaq/FCxzANFxkJrCVwBGstAMn3Svqk4SLqJB
VMCaNf6IDTZsDqannLjGdJ+ChJAX0acANbpyiJzRRLFvgkOeiARJ+d0Xdwx0xkBhuOXfqOkm4+Oo
3CvDDRmeBgjUQz35+uIlK49LgPKgIgRrXUgQztNcmJQNSZ2ibNSkxSUpCkuFe0JN7jWq2+MIkEBj
jq+JNN3lxABDXoI/lWg84hl4zlWIp+OkGXQd0rX6UQzrXSf2f1UZFFpFvIefWuZc/7VrCaaMpzB6
78AtArD/86zVBik15cbEEwiQ2loPbTl60bRqlzfZxryslWbAM9S5OJwK7Pwcv2H0YSV3lQTmz1H3
+sEtpx39le4al3iZ2yr7CKD9jfNrCTXDfsZ/YAYgT1/KQhQahYRKbHZ+ltkMfyDVCt/x27j0DC4s
imbVSYKj+8akrlX0gF8EI0HlmO8FnUQVAinoGoLzK0Q/g9jDTX9JnOKt2CeQgXjHS1/ZFztV3oq7
UhDHksPZAZgMihtzwhomwywG6PZ/VRIrUEijh+JX6+DOO2u/QEP6F+8t3Dp8jqEysmBCcFAlIxrq
753qwlbMKSLBoRE0sKfPmoib4Ju1oxEkf6AjofIGQt7sQdJLdQ0rA9wKlag9KIG5Z3rp5N1ZhIZx
n0udKw+DYxqMS09vlFAgcImNME9KUNjnqoOoFix8rsImJ1ks1Vi9pmjr0llU/VYIUZwqLjRXHyNJ
dnAcwJGjdscAcurhoybg4VHKyTGHUcaoeYaAZjp2N410p47bQ1y/DeU9qf/GKrStsSaGhtkjTAHk
pN2pBvUBPtXiU4TkZCp/J4NXAxIqiqonVspB09iDYY53ZXALF+9P4HWsxHySzRcylacU6Hsjuc2R
H43gxDeZtMtbsEbwekxy7T6sfNOMHYm2D0H1WEEzPxSSxzaCZVIKfwwYSzTic6MxJxXgylAbyG3+
1mli1TBFIWPqR85kEtR/xkvfnNrqxCJ4bcDKJnrp+8RRtZc0ya1QOwK7MXWHIXwvhBdBDZ81iPo0
8rlS/KECW4Zh0NRpxvuMEZvo56x5GaDbREPD7mi5i9rIHuK7VPJi6VJCZD2Th/MI/4oORhxKEj+3
ULAumnOp4fUyKoljKPlxgrUGIzddUrpMTm/b9LGT8DfE17H2jO6jrxK7zu/D5BjRNwrDlwTvtSoV
3AKvIaNlhyZ8YGkL9YRqrxWVC/DGKSLU5rrLMkTAHtmAtAOq2YkAEjjkJA7K+KmPr4QKtgDSeBOI
tlnSQyez3xWkdliP4lZ3m0wv10/t1bMUEqw4TbnL7YIrHtWDrEIEipPkisdGsqS9eo/kqLS6m+YI
TZ/Tpgjm6lH6LeQ8K9fkpAY0GCGHIwQegOy0Szv8AOP3XbLxfN7nhrWZjq2dZ0hv8Q6AfBFg4bPb
SW4KgjdGDY2XIbmA02PnJjIMqkKDqowdVC2OaU48+M89UwMC8FlxbtLmpGMxXJ9vfrLMNz9+Br8o
0ZlfSI4SJvcoSEJmh5SfGeyIaPORhBuACmUjBr+pv6GeGikWjUTO0QUCzC+MrP9h7buWI9eVbH/l
xH7nDL25Mec8sLyX61a3XhitNgToQIKg/fq7gOrdkqgK1ewb90FUwdMCicyVKzP4ef3zq4BxWJJR
wSf9nb+hm/lVludGfcrZz1zfprQI+XD78RgXXxNYe/AwILu+hzXVVtEihA2WPvq5W5BZe48AZmRp
brJQuyXrHNrGr1eX2wtCDPCKCj4BJBW0i29vXS0infKcQohZjUsRbAYEPSxDtgqOzbJuVuPC+9xB
mxL/L8IfXrK7vxl7okNmkRB+5MOjUsz1WXWsoMyfBY/SytVi2/ggw5nnyRLuGNfwsBfeFwwMIQMP
Eo6BU9WgCb47m8C78pRBk5tgLuuvub9f2oa9GUKewqtXMshBSJjBG04ZlaNV5c2yG6BPl+kK8bu8
dZDPs0Uw72+Mk3UNWS1v2+SLwzsKYghY03X45U4Un8TKtLK2HMTPKRBNC15RlnDnaboHWtNqF4gw
/fFre+EDN8ENYUFpDDubP3UL9Cwy1PDdq049+1p1X4X1MPZXvowLQxhw60AcOlh+nMCZXBFP7SKP
PAG+JmEAUhMg5Go+M+iPf3whGAW9A0SDwaY75wzooSxKYWNoYzBkQ3+WGhjJFvOPh4GHzPsH9Hqg
6U4ZmkqjYQwuTzXBR2YjVMxQhIkuoI6BuNGaP5L0R4cAr9ps1DlUr2IZ599zItZxYIdDtGv5Jm8h
EGHXETwY1a2WlquyOIz6TUPWgeSzshDBqn9E1Brdnw185gjsh06Bt460BiGed7kXFvrN8MzJbdmt
s3hpJCws82XcHEW+DX4Yzo8cEkR64zUzJ8nCMXg2x3kjsLrzRaKFiEgWd88J/5IWmz7+xkFi3nSh
m9gz02Sr2gBpVfec+XTe9DlkjxJhSnaVPrOLeGYDcQBmreeMP2t8Z7p3kOwysm9Bim580xGgy/zM
zGUPcoEqFOURC8bQb5NiVbK5GR3MbNdnCG6zDRAOU39Ku4eoX47lWsZhcWCzLtd5ujS7Q63fWOlt
B58Cssz4zC/mOZ2N6RzMUV55HMv5WKxj85cHdwdtVXpbrvN5Ec07sXXTO/u+Ig9+/svIv3YIQwtb
T3pMEKMrMjdG+VCzdaGt3DIFmek3Dhp18Ym5uxoQIbE1ELWsbKtZD1msFgi+BD1E53/RTLLyGm9P
IhA0jPacjzvNKuYNzxbcBttmCt4gXCcgqyQrQ7iZz2zv6NdPVDtQH1FhXKjZ2z3Nn61gEVh5aBe/
Cv/WT/Sw0U4IYJZr353xYLZbO4YRDopep/D0MPFAv8Pu09LC+TzCz0Lo26i9LcyvlmUtU1A59u1T
2fmIXfgDseihJAElOGLR6wNkOWgqiribWbW30O0foCsJ68gMPX+Y5f7dx9/DhRXozdcwMW0J6iOm
oA3vVG4Gc+JBSU4R06xa5H63/HikS9MINpU2gEaAsCH4yNs5mTdmDYoEMCRZ0Tjz+m4dszYc2/8X
WeG1aXSypPImo8w2RlxQi6CExWcy3hpwOP/4Wi4uMJLnwdMx2UufzbcXA6CGEbDaq6Dnw0cImdIN
EcBp7c6jGJBvFU1FOpIgjqIWWteUjBeXmFeDT8x3bQcbtRFjcDaEI2KMIVJGuwdAZenOTXfd/qr3
MbBM9a7WZvH9P3axAKZIIR1doABADjqRbBNaJyC6oKAwTgrEhfKPDnNDvasxsZArYp/sarKUSlig
3LMCGAbE1tubbPSVhxhGxoB3k4SQjdcFloa0Ce4KAmeSsplXWbnoRr76+OFeHFYKm3BCBzHDVN1j
kb7MRDQOpxxRQx2tQDQpJzSje96A9gWI91qHK2796eNBL4hjLnikHMnJKN0uphdrZQEJtLRzj7w0
F4aTrCPoTXuTpss6TnY15FIERF2xMf/am/EWb+U9jTozrHzo5UiTrdMWfKy+eeURvAf7w9fRwAl5
AJ0iCu30q0Vcur6jIKU54sNauLHJQsfOP7Ms+0adZi6afN4EzqfEBG29gVBugQs0fo67Fm1HPV0U
JbQGJRgmdVgmOGJ9jObXGruhICmvrOvvvwmcpwT1QeaCKGRNPnuQLwmw+5nBcZSczRqiUxhgIXNO
vAxWNH8Qzdcrz+v9dPZ2wIn4PBAZXSGzg+PQ288sC3akgcRgmVuXpyBfg/ojAyyDmcWqHcHNbmTz
wg/uxgjsQaal/bDq9sprK6/w7dciTwi6dwCxdSCUJl9LGnXoO3FxB2AlbgSiznF9Vvbf0hzYK0Gu
bPou3++X0eS68krCruq6NGiN0XoWzxikHLNASNziVEER0yL+V+Rdu+GXrk/6J0CPJbFkU4VvRPp2
1EQWn4zCmgUunNU9b2ZrziP1pfEReFmW9CcK4o02EevBcRfV+DkdiiVn/cqO+M5pml9O21+RW98v
oHBiRMgQxPXAZwAQ5NsbUQ4p10rIVqcqcZcu+ZH62FxAqqRsvPKKX8Cay6F8vOSgCX7vwZSRxB/b
xoxPgw3DhiAtNEOZDCa3Ya194M0Qh0mabDLzwdbyzZX3/b1xQJJmQHdpgOEImtrJdYJLG2SKtj6e
YNU2ttINLZoj/FKOEAuhMzPX1RUUh/3udVYkHdL/TO7Gp5gjj8e2nfFmPKV5HdqlE5baFdHn/Rf8
doTJMpq4esltXo+nyBm2bmatBLsRsMxfuXGXhsFmUNpVwN7yTtdc+G5hNk6un4btQZ+1m3SBCCwx
6B3AMZrelLeMLkHOdm3U968ltBg2npcF1kBJZvz2tUwNMfRGh1ERYxN+zVCoz4M7to232N7Dtdic
N0U4PJrXSG2vDTu5p8FotaDKxrDGyV01R0DnirWZrIav6UafJwuShj44QHd2uTCufIcXNIu4Ylfq
uGETeh/iqUt8rfcsNsICajQzE6B54IPTlQzcvTWXYnadyfXSKyopL8HgBKrsd7Aw1okBpxMNpxGi
UDYAsN+ur7w8l76610NM7mdvDZkY9WAAVUax8ZYV4gOSb+NMynfa3LkywbyfYeUdfLke6+07o+fY
gA+cjCfusrUeAS2kNZue2UuvTT+1hvPl44sz35tFMJ4PqwjkLFh/pjO6U49jadfuAA7P8Qt99E5A
NS3Aoy99s/15PU+OBZ0htjJmGOl6Vlw1d108A+lTI/8kbmNyxTEhmh1hy3Uag7AuVob73ZyBhQ67
y9l3/TswRDduEAZPghxsa2Ys7F0wv8adcUHwg97m1TnIt+zVSmpoNd6h0hhPhEERHBpz86cFIpQF
mfN1/QVYD+7PMijH02VTLj5+AlfHnkzqrl4LKLD78cRgtxDAKs2BWMihgLTn7YJ6a1b6MyL21swE
EfI136kLc4UF52lAqaXKFSDBtxfuVMSMkj4eTxl3QgrLbQKJrdl7zhVj34XNGhDPrwaaiGplCz9Z
kPcP8BlAKNc69KQdHh4Y7a/0ZtiUK/Ipu9NxgeCJffz4Bl+Y+zEy+LogHUBqmXpVUjvWUpfR8WTD
/JM6D81gzEl+jYfsAhxYXqAXgCUWL9I7/XhkGGXteljJ4NVCw26VYLYHiGBhgiw8LGdXrRsXPlw7
AD2+/ANd3tTNvo7Bo2E6UXfqEf7Z17RFmvnADR2FjigV2DSlPrBx/hdDBNde2As39M3Ik4/FTfXG
L4TWncjG++6B2+2e3VKsacNJO3jb+EsPjMn91cVULpZvRWsoVl9d7+QzIZrnCcPCqKbuLPS2PNYa
widr1rIk+dxyB0TfBUm5CeD1EED5lq4+foumG1LE4wJrBEil8Q5BMzrdkNLEdbDvg2uIY4KFDXGd
+8gNswyxpymesEv9g2v0T8Jyr4jc7zZ/cuAAgG/sS2GkgCXr7ReaM0vrEfdXOsEYy2pb3rRtGCwR
m+E2XQWLCBQw1jbYJjtz7XyFnULbXLvz0xV2cgLTAHYiQqyCscMJUIgr47CxwbD38b19JzaoIaQH
K9gcID1MZyF7KHrCA3iNwA3PWAKcuI3h9ixCIHEkNQZdimtMftOtE0aUWG9srCHDA+owmfdaW9Nb
NwJ994DYC7GR3kQJmP11OiKAcr6EtAEMrXW4cpnTyfY8KDx0sT82wVk9WekQwQYsYyk8KeBeNKe7
EkEmwuQ+ZTO4GFkrbSVdWsLsZzfOrR8fDz39ZKcjTz7ZKqmxAEQ1HFeBF+262zF7jIzx2mOcCkrT
USafKBwx9IgzXF8AMvttuczdGcKh8QUiWKzLWTzX/6keTA2IaU4u3ZIrdyJgB4A38sLAZbFxgS32
kowHZgkYEq6ZcC98A+CGexloIgJ2kWZWQt4/lnozkt9k0a+PH9CF6QVWEkzZcCqC3mhqhHRqFviD
fB/zjIaNm2878OQwcPlZI7slKQlz2BISPb6yV5Cv+etJFTfQgmMPfH7BZgkN3+Qz0BGUFjr4AJML
aZ5HoKIzC1QRdLhvvF9jpoUfX+S7zbMcTnqpY68OiCbguW/nspa1VUYFXLeyfNwwI97ykQD3o4ft
KG7hWb1LEai5z0fwW4mfH4/9DliHsaE6kyHS4d8Bh5bJ2FGZ1ULEA3yYiH/QabfmvgHcO7WOYAVa
UFY4K8sBaGPU5zGMADPsiBFEEPj6cYagGfe903krv9HB+jI2R/jazVwC3gvP+mKz/LH/56uslFck
Nx/2AtIaN3XJjjqnboJY748IKruAkwQNK9Y8COI+Vn4DlNAm9b0bOEj99OxoZkY2bEv8hnIBhTDJ
lmZ+LWze+zfUhxoYFF1yA+28C3gASlDWxTFzjr6Tz8o4nvk92/nRmoEMcoxaiO7YMNTX+OUuLA2g
srOg48dEjegk09uQ5JXVEUTcOiZZcRjGZM95c4MZdkEjiBlDtXQbQI1iGbYD9jkgdFyvPGAHfMVz
5P16AU5BF04YMjgJNpqTVRhTmz/QtG+ObhUjDBJ0/ta4ANnU3Mwd4JnrT814LUrz+28TSh68ZXCk
xPL/LrqCGNOmaoZoPDZRfRTW3BB3wIzCPHmjZd7i469jujK5MtAAll/sgmTgren005sRHyKbNkef
Pg4DUDo9iLqaEdEUrpJlT6dSNRTIf6Sjlfee+5UzXvsp1qKjDtdFYFTtsM7sddcxUFYMG6e+q5i5
AhjndjT9x5Zbi66FNfeLaV+LBHzpRBzpn4H5D0L71KQutJHkQZGKY6a1c7w9qzy6phCffjPyWjHd
AV8vxRr8ezvf8czRaRKP4siALisbCfZzt13d4Zr6ZdoGR7BN3cSs2Hz8NKer/XlY0MPLaLbuOwyx
HjfAA4HbExbU8THWQdDf03kqHj8eZfpJYBSIo1ANyqi57wGVNIi0Ng6IABTbWcYtn8N8EjpJsKrj
4thQ9zaqr3kXX7gwII1B4wuoBXZzU/0nzCAxQms79bGHj0scuytGxdJMbz++sHcaCVDwQLWL52aD
wey9gy/homdgzabHGJxOeoqPXS++jE7zOS+1HTOSz73V74sBDMwGtl+9OdP1+9S1PpPavtVysSrc
fF9i+WgCGha06WYgN/yH85E6Rchs+I4csE9N0ayirZiuIfDgMS6845i2S5Mcgx4OK/DPHPN9nH+5
ck/e3Xp5T14NKGeQ1xqSESDHJMOAYl5nYZwhosUcnleSdS1euBvjzjrUQUj3/k28apaSSBB0RY/J
ovparK5CtuRa/VpswdVDm4v9ELa+ysPk7cnQkZPWb9L4GFQOqMUBsyRAyds1vBmqR6eAzw9v7/u8
/RZkwUoHO9THN+PdZ/12+HdgxkLvelIW8ZHE3pKPFWygmTSxLcYA21G3BbC0vgF92/LjYd+pGM6X
DWEX9MQedDUTaQ0mHaf1chYfU0ef99RaWx5gIkDwLiGdLpO03NDG+27bBERcg9hRH5Arx/2nXNry
LGAeBXJMhksEqvntzS9LvSrrxgcywwCCIwJGNVp9fKGX7i+AWyADhRURhjT5Lr5610yrtzOE44uP
PsJxBSN9zMiYhp1RheNoHW2+KpN631fd/ONh38ka6spejTt5xwPq9VRnGFcEIRCh5dIRQB8KHbp6
UodsDsRLB8a/K2/Tu3lU3k8LBn18y3A2mOo/jcwu7a7Dy1wNcFRq6KPTkJnOqlVi1osYHIo+GAY+
vlL5iKbfDx4c5lBMplAeTWVho2s5o3F8HPgy8MXcgMYq518KhAOI+/SKlfLCzCEjg4FuGPTr2GfI
p/3qaaYp6b3E1rSDb351bYDVWTBPWvuKqUo+m3eX9DLK9JscKtzduMconXHrtkXom7+66qSJK+6F
77Yw6h15Nc7k1vmkG3pdYBytDcLRcWcxoTszyr/Syt/3rrNw9RhvjVavWuwV1GP77+/9/4l/spvz
5dT/+R+kv7Ny4DQmYpL8z4HCNbRmv8T/yGZ/qr1t9J9T+bO4F/znT3H4Vk5rvmmI/n+PP/8mvr1J
LApBxXDb/OTD3c+6yYQaBGcqa/5vC//1U/XyMJQ///3Xd9YUQvYWYz/11++izY9//yU9ZP/7dfe/
y47fcjSbfSu+/fg2rf/zWy3+/ZfmmP8FSUTGmIDRCVtn6ZXX/VRF2GT+9a+CcUH+/Zdv/ZcBtyEw
zoG/E79c869/1ayRRbbxX4iaZoFFQwpLWFD/+vtM3jySl0f0r6LJbxiidtf//gvv9dtXERBQ7G3V
RgHQWng9Whjp9Quf48GWhe3Hj5oGf13qLNua0k8mLywcXiX+LjFa1/yERGoZ5JMuq/Hhd7U+NRe1
R6rQbzIYRnMQqpo0x/pmimwe2fClzKue3AvhFqpUpZwqIPfMgLfXS420bs81VKGq1sGuNc9dk577
UCOw3ArzBmuY5u36dvB3JfbNDcKAln//JBUomywr3+S514M0y++9WavF+mZoIxs+7wBsIxhGkyGM
ENzKnXbga6HSrXZMqqC+zeCbu7McZs29Cli7uGjKx66MgtXgAFppeXH5SOPSmxmxk21VaVY7d4NG
jUWRcGdWALB/7zH4EPiEZZs4N7z7sorzTdDAS0WVdh6N7jSoSGWZygmYhvmckW4LNKt/71OMB0r+
YJYL+KUPSbm0uFZtm5jxrcYrSDjntOFd+KmKuNHxrfo1UAf2MZU+/+xkL4HqRf1UvaY+/F/Segjg
da3la70a9bA2mX1TycOQ6t2xRCzppA2sG3XI4aVYVjZgnaAg2Jc0CzZO7JMNA7buELChXgorSm6N
1GBzBwrUTyzoIHLGrHnqePNQ9iT46Xs5YoiDK8krbbhuIrondeP6FlzA/Lau43qv8/6kUphz6tvC
M7nKiv/UsuDhvLfQcJL1p6FtCmtfjYM4Gh5CyOh1le+ZCe/wAe5k83rs2i9Gkx7c2nR/pIinmwhA
MV+qVrJqgVjsc1JF7ZfYoofCywDHNIO7pPDTo2WON2Wb1we3gx+N6eTuimfim0q95NesEC181EF5
ONJzVX0sO7j4yKaqnp31v/oi4Ku+C1DQOoMGnoAmXbZMYzO3AIrILTt6sMogmXej2T6LqgRxAxdP
zMVn6Axusy3ynN4FyYg4uE7RPruEf9GKgj1klhetfdZ4S1uI4JEhOJqq8NJ3m7o4sRLOJR/2XWlY
uwCfLJYjVoGlSBDyu7Xz7NSAV3E/OEUzj3PNeHY7EK/Y2XMecBcxartg5+ducErTDmGu9Igei2gY
FtyJzW0Osq5tKg/ql8pTh3aoQAVyqU6fpc0GRAMnP4/Mhe4Vzn1GBnKsOue2g+XpXmXBbnnL25we
tUR37nUjMxeC2iYI3JCs3ELuSDwoL5FiZTduOzfCjpSC7oMX/qwaMnPLtDhgMKFQY99b3Nh7tB3P
xXkOGNc5qYqNzGrcpWyoSlTeufjcR1dE9VqjWvxsMBAV4tyeIFm281YY4gCS+3HPuygActHovpYG
INpcoz9gk8xDh/XNfZI50YrqZFxHA4guGj+HRktWedubXmvigNDA4z5O0wjhoZz2ax2Uq7Rqu8OA
oKarrK3XIzp61gJEI2h8Jzro+HUEHheMSF1Pn8GbsWsb0n+mJddWsCn1KzhC7l0RGPATE2I/WPqx
ygX8A1s+Goc0ouuIxew28fXiVox5jIiCoMI3+O+sxCrqGzc9qPIegeOGpOnWCQIl8BAUq86uDAp3
p36pg5brAGjHJJkPY+S8KlBJRHj9bhLaragnvAMYCQFqLax8bmiWd7DkoSRZM4KWBD8Po5l4B1VT
Fb1UUg0BZQA2MYVx7NxGVXSKYldX4nEAq2IBENVz4jDEbchc/0Qy39l0Ay1W2qDb91RzGVwBC/dH
1iIUnqwbA4D5qi51jRpBJiooddm2L0h/UAdMwP0h6Qds3Qerj7eyVOWpUipLiSptCzfeIvr5uS0d
ckQRzLsIfraqJOrLc4lD+dbWO2hS6qHaVsQDvUVjA0OtfmaaVsLdXRapg55KWo5zVbv8Xf+l+FX1
c81YCxBBtSltrL29uGuh47jTc+BZPCcTW5VMWZPcUBfYJVmoDjwDWsKvYnfW8IHO8PZp8L+m7sms
sa4CjOd/zUzEyrG9VOz9tKAPbSbAv5WnX61qlfcRW2CmpVsrK+pPiVfuLENzn+zCBxs/6dhuNKh1
b4rqXuUbCdbkjDXdXoAv5k5U+ndH1tdLDZgQX3MPkd8NN6wvytCEw+pT11ErJGNenPrET045ZljE
9vTuyoJt/LaK9g7Yszf6YO4SK472kczymB7tX5Lql8pL7RVIb+pzLdVa1VeHl1qVC4/+WOdrlR8w
bu1cGBMCzQZjVM3pMzRW64o37JE27rBy7D5aAeOIiFok2tKcr7oYtCRW3uTfk8eoCqJdU7hJj1WH
LNLWMBaa5kLVFfjNk8mWfeBk30y9B8MKtZMNpLj8c1rxjVmz/Jvrk3tNVAcv7b4XdYETAcjjru9Y
tg/69mvLiXMn5CEeMklu05AlL4EmKiuXh6ZGtJ022tH5AKY0ZKo09hUJGOZcPQz+FE8rUlXdrQa+
yuzqe0JcQDrMMV1D9VuAPz41wG4Euyg2KRWLwqoYihvsZVqX0HqhaoP//e/a8A0wVxqA7iErCdx0
EXbliCCR7IiTCGYpRJa5ShoeZ8faHwhEEL17VzLKYlWHR0AStaC9Um29vMx0yJ9v+irKKIbtRTYp
W8hoquY5E9O+BQttH2yiWizBiZB91zXqhQ5M1DctN5xtXmjWAjrL+CtmxaUALcW5RuQ5+S6N2L7q
ubgrW4AZ/USLN4AU1Hc6OJpuCehHC0fPZlgVmnUO2omZKrzUAAFXtdvEmGGJ0A99H6xztxf7ovbE
HiqKelkF8GlTSVWgDhWIiPYv9dSvTLYwMhd+f4VnQRr/uxdV8JLsYP4UoUobDtsZBg3WL/291FPN
hNlAwTyUB+7oN37pdztsnvDkvQjvscVia94Qvb/xvcEJ9RFzCh/HduGmSQKnPO4/OlH6hTDS3hha
Th9iOKFE0Ec95jZocFwBQLUna4ELmc9LwPc3qpQSsYtIat/xMTaBQR9v7NrSPwOzm++cyHF2ldH9
PpSt+GEYqVg2LHHP+brfYrFS9YpC83ADZW2csLPr7OoH8Xqx1IfoPjebakWaMWk2qgbAa1G9DAj7
XUV1A7abdg0HiV08DCU4raynkhY2sOGGuyejXQRL2+TufsyAT+w70mAtzKs2JD5iOFMs5qoUKt6m
mnflEyicfrc9d3cuVS0a5p+00kpWdtN3W4Oa8aY14LokU+rQBbQ//4Ln/Ad5RJaqKiP2LnlYYw6a
G6bopMd9Bymplj7xtELR+XfKvC34/tx10nrj3k4yfe8b5DNUIPZKpV7yTVk4yeOxS0KLtvDgkKWq
cms3v39N8tyB94iLmZjgD79amaVaMpM0hnCyR+XJ4IMo613KzSWJEo7FLkue9AjaSscEKxLQA/pd
ZwSfKoekT0PlIrwT9J3bPEaMlDIbZ+AyyjZWZj8bNeQniKW/k6WT9U7IK1jPzb/z7KrrnNAmZn1y
7PHc7FIeCGQk6gJN04xCpsbWHTFRunqRwjvx/J0MvBqwS8PV6IRu/SrKwaWWa/1NXXYPnp7FO/U5
qYNqytvqd1OVF2m2vu8hhahGYJdwVimih80YNqWLxHfFqvRa63G0oYRjpe0f/agpPzf1Fy6zfS23
9hRW9dDl1Hp8aaSS0JBPGqGdGVTGNo3HEl7MdVztfKMgdNNW9o++dAmMFg37u6Qfqp2qow6NU9sh
CBH6uf+24NyNzDs3Bh9ctSMtDufGdlAuRJ60M8uBw21pp86adbXzUBgGWwai0BckcZwHi0aAD1k2
4m7LZEmJdfDA4qPqGrVp3PEsClXqXAEcfVFOu9tzZ51OQtfG7VDJ/x9DNdYs9oWBLWehnQ8VGX7/
gt7gyNLA3rzK+lPN0irQpxkCtCx/8tQvVdlJIW/mfrx7KYROF1R5Kk3L5NzxS+lLUzi5gg6sLPJm
4Ra6ZobW0NjHeGTB3uMA4o6OdWzyKLZC9XMEQfisY3GzUPXOTVJA//ZaADYe2VbVU4c4Se2jSyEM
Ac7fLCYFLR9ejaHqRhQNJuOogliIp9gUyRH+GF5Yg0pvf35ZzV+RntLPWkWSk9cGIGeSLy3Xfen9
YXkLVQuLyaVGcZV0GxZ3P3kPSZbWcftgDLZ9QJSRR8qd9qH36vbBs0CRyJNzgnf1c5Nb2UEVQXhn
8wQ6mJVKmlCKrVVf59K2OfelUqpD9JUldvKgxspTkHr4wJ8RM1hFY1k5WwOnDTcYUFZ4qdsB6p3V
pvbQeDYmCtLVm1I06aeuIfHC0MZslVsEEG0bdJCOM5SLjBjJJw97vHXb1XB8l0ndb9odfO/BhyaT
GoEvblM0j6ppZZvtLYh4lyrlx0n8CU41sp4ayG3osi85O3CXbkevi2/spg4HoRu3xGfGbeJp7j5g
KQzryFL5UVOQrenBWqfyVDVMBvoKSHo2U3mpw7pDMSJqwsD8+egRb1FKCUmXctFgmruyzAMw0CCr
EazcG3HyWZWpg2rkUzgfqyTe8fqOcBssb75/GJouONCmoV0AskjgaNrCwJ7ejemspIn1SSVxJuR1
0k/prM5N81OUGFfATsD3vTESSM0s/BgRegjheoAItryJZpanwnGzpOOfacyHhe2A5J40zRdu037N
ip4vGcJUPpXY+8Py1XyJNLdbO0bFl4mejk8u6jd/6r/kv61fyX7amA1PAuv3pL7q/8+4qn8ELPtd
X/bvlV46t3y937CcF3uSlLAsujH7UhbpOAffZb9JEf7wS++Uq6T3s4fcpf2JBzpYGmU+QLDDMslT
ulKtzLH85nVmddOWLrsnot/2sjOrg7rKHvDiqqTmaF4IttsA20TWPAZ8rRoTMkD8intgiWXX5dAj
SB4x9OXgGP4Wgpd2UIeqhPt3WmfzlyxN55juVBoxrJ5Il9RrlXpVYOJBLEZDlKBstn53Zea9MXMK
7AliXYew6sCffWyt/NHRoakBsyk9QhlXPGKzix3Q2H/K3Nq9aY3yTmWbbVJvB6grZhqczh4RgHpc
UD8eV6oPqH+7MM5JelClPIU3vP0j5ZIyfGDYuVTCL47qYMNnmOVAhumpvrJDRyY8M2dHagGQNIdf
nxVlRw+eqIj0LltNGpTA7GCnaf8q6hZUjlgQEUmw08WCBlmjhZWF7RiLbDPMANS4IbnjQVCPwLLH
xUZlJY2PenE9zARCPR3PyaFhQG9yHRvugWghaLm9G1Vb9V+2Lji4/+S9jKG6V/XiqCcH2lablyzV
QI5Dx844nk/vPE7X/T4XVdnzQKUK484xgRIqKwO+j+2R7wv5q/GzVoQqnblDAwAmTCBrgoovdV6a
qLxz5T/dNOBYXut6eW7wqr+XeoWTZ1u/hf8qYSAcNWvezfXIgcBigOMv1u20BIwwLnfqUNjD719t
m6PkVVrWOVdXLVV1W/bRgzw70Fp7PclXNUZsQa7Zm+23pl/MRw5YShFMRsZ6kt4vk/mIOkSYQd9H
n2odzEFgaWDJszNyD2I9zADKMkAHTV+UdoSV7Y9pICiNYDto/eeXLPWrNH8GeINOL9luC0T1uUcn
gCrL3vOeO/fJCGIbm6XFPC41+z5vKrDaBcHcHTtwRVCXwXe089sd6FUuVxaBP7dVZYBHX1cuio3d
gIkXCkSYL7qB36oDrcx0izXzdx40sfyW2yLdwuoIBmSZnOSppCpQbVU91dWlvJe2aoyOgY0MMBAC
BzvT3YEQczZIPSVTistE6jVVGh7RBWjEBF+o5DhkwBD2QX1u8qp2ZndiDFX1oCj4Ato0C5zvsqO3
I6i+zw0nI5y7UJmm1Jyqduhmppq0kf5kRs2zlWi2DF5Q70VLoLVHZNKjOujuaB/Z6GpLcPkMocrL
TEas88+mr84t3CFyvLndsHiVuB2QS51B/ZXsEPGhzK2j+kdcknj10s+5M941RzC/jQav11kF5LFj
NeReHZhe7Z2q5EeVUjVMzf5do7Jdct9CsTKpkTf1/Suj729T62vTKgAK0/Ub6FNgHCU9u4VV3JTf
0ysoweh3NGnK2vvkBtFPJ3dEC+b7HkH+ys4CkHhkXVgaLlsgdJu34x3zdqq4QVRf6A9eaureLBJD
t7MDAtJ8VTDI0nNaNVRdnNNQocCoAXVUeB5HFSH8QNtuXsbIUvvX4Dflcqx0RIF+OQM+6H+P8VJb
J7BucOP/UvZdy3HrTLdPhCrmcDs5K1uyb1i2bDMCDADj05/FprY4ns/733V8gUJH0qMZEkB3r44W
wCpW1QJrpHjf5w7yHoP0VJlaij9X9TG74QWsR1lRhYx3EpCeaOJyMzRYBODgSzsGn4PRSFZsiG6M
EOvHUWcW08xixsCWESu0I1arSMBmWduWWImM8ygvz5EdBNuJ6bfmMLkn/agdsoMVeCvXTK1z1hXe
wsY28GvFebXU80o78Uozn5UR7zsh6q+oirc3mZnVWyITAaBcpEC+VGj+exRVfMKhzn2HJkdH7iBf
wqzzbT2U/Kj6iB9Zi6jxwqlHmBvi5n1ruUuUXAFBhhhXMqLlaGsXhlrYoctWhl+laGw3+qJrIOIN
VzM9X4pmpENSIq88SkSh7GBAr4nxAv+qN5vdXIMExJv+C+SBmGGRIuDryt9ETVKaTv+1K8akAOTG
JW/qAMlf9ap2lPs9aYpi1QS8OhkDjv8sI2uBcuO53xGt+G4UhnjqOUB2pcO7NbaH/FSGUbVlXfrD
qbm3j7RI3CMzFgMAKPexaaHj2MibBXUmfiRR4E66QIQTOEoM832mAXcJ0TM+6ZJg9OvnQNwzeg94
9ZZyH/o0dh/w39mHRcLORCVJoe7LIFxI21bJEqeLzRG4q2+kn4xGQJzstq1ALhsZkKAIsAJwEIJf
z35NAHwiBi7aPV776k5PxNJEq6Kzp2R21lVtbmN9+KaPrJmPIxx+RZaaGS11UYj1rEfKLcC/WiAy
wlWSIpjvukhkGF3NeiTM6x4dutsej9lV9TuN4x4xXLtGB8DevYs86T2WtQx3cYUDJ05SbEfuhZ+0
Z9QteI+9qu29UQOeiJRpsDUzXAgPkJlEBoAPPw6NeieD3A+9R8PUsAiNLYmWibgEKp/QB8VszrMP
OfgGlpOxvmUuNOLekveIWy9nDUAoeCtsC5ONCXcPoX5CI191yMxAHWSMH+5ipmk2D/+hQ2LSnvzM
9I2LmaTZv+rpZvamZ4Bk/ptaUamPux5YDJQt19rkjFknGphe2KfOCrNmQXTH1Gsd9eb2RiWsVIpT
YQPa6FaLhghNgpPYf7zMrm54yBcul1Zfa6tZQJecydnWKt9aA/tlusrMni5NNH6/3jqqzI+bnRXR
8Qg4rVqebwWT2bofIdAMyiSy+g+ytGodpwUlYppJkN0ByCG7s0zmnuoqXxFF/LLM7P/I+QNe8e2r
GoEzoCmOAHzIrXK9sXz16lWN3BoLJ51F/yLyxNszK72ruG18dXE3y4aL/CEoebPVuOwPtWsmZyvS
tPFH0z17CKYvsNk03yNToQmCZf220F5RC995ZvGjZa5smTmHIOb8GKUNojp9iDgxTYlJajcka2o8
64lJ4tmaeCyBH3gu/HhYyjpsluWYAkVDMzaXXLmUAsVs4NWFnj5syrr7gSwwLK9JMqsXpDMze2t4
yLNG25LKwAc0EtMrxBLz6imyATY3nT6P59B0hD3yjcrgSNkAiwY6xv7Un1k0++STH3LxyZ/9CDoj
75V6SsZrkgbpktXIR+ybH+Kk6ZaGA+RevPjFkQYm/pnd8JJY+Tla6DGMPY+gbpmIIw5GvpqYKQNo
76Ivhg9Pf6cnXfJNXkjf8xt/b2Glc+3+85ZIZbrkyPN5AWz4DlWHepjHxzZi0TTU6DWY44wHdFKg
SdE0neXCF99V06abmaViIzreuCHpDa8mp7Eh/quIEiXFtz8dF5BXwIDHMZWOgnVjLFy5+unwSrfq
aDDDF4c7KAB6Ri8dJLY5maxXMtfys6rK/IyWWi910Bc7poss3RIvVW27zSv/fZBl+aEcpEnUYcnX
vbCiKnbkIHIjD5Gfolw0MrBxCIrEw2WGPfCmMozgwlMZXIpxBnihbBchWLOQeQFFYpIYSGD4S/v9
mahbN6Q3mfh2l+1UBHXdQmpxmft3SRuY50Bq5lnXRDgsmPmepnp/umKRioew5DZGqGdRDrl1Jt5s
S7xQpuipU+AROQsmp0Rz8TP3ov40sfJ6QBZg5zgfXrEGLZZOwItjgN33FggQ/d63ZHTXMqtYqTIb
3roguEfVSfBLb8sNsvH670JDvMoAPvtDJeNgO1RGv3fQNmoySuNheDMC716Z+nuameneHEONSF8I
dC0/hTVCkMRpKbxIUy8aAM4YMoSfR13SaVnknFg3hi8bz8MaT0TVqvG6Dr0Uil4egyQFnh5NjZGm
GcsQXbvhIXEIiGGa2JNwUK480mzyRfT/TG9UyaNblxdp9oDIHV1c3QldvuzRP6QLm3KbaVmBREan
wJEVIhAx8LbWPEC1Ppagg7lSUWksLK41m9KzMn1B6iTH/00Cb7zDwWXoPqiQVXscQKGXg8CB8cUI
bWeFsxlzGfR5h9wkj2n7AHk/ExnGWXSRTrbqOWDDiZqMmVr2ScnP0wF+W1vessNhw6oSRZdv474U
uygO0dFozZtwL7ClQ892NR4IVKm7muiww44/cQIA+yWogkQfnX9otD+o8LWRqBhtum9Jl1WPMauN
k4ZQFjBTmv5bq+Q3JNtWj02RGadUxx8Z3Un6byKor/SxO7nS14byVxcyVCHhfEvuHLPE0sR2kcxj
xeferT8GEeRluyC6Za2LClZjmMgbxZk0XFWsZIUQHZnNgrTQi3ZBdKcyrH5x6L+emFeXIbnWVShQ
blSwmW9ldjTzcM6J9D/rJRg0vhFeVd2HzKiwyk/zvV+E6PGKdJOJR9I4yy6BH1vH2hlqAMFkmdpU
KWJhpMc0HzUZg7sv0HLsblJRPmDO+t5Aa/bRcxBgUBpalTB32IY62izZgunrrC7sZVEX/Tdfmm9h
l2uPAUd9aGym9jK0zInPNG94DAX4s74L/UgHn/Rr/E6XSKcsC0teBHOCL3m685Ho8TqkLb5hMXpl
lWPElqPjyQbfqmRrOKX1iuRTvJe0WH0akZYTOh9GwlbmrmCG2iHIvhjQZwzbeMtG47TY+zpoFqDS
XT94SMvB2Wha1eN1FyI3wkyNTZ0w/lj6qFZW6Df7NSi7vc0U0i1zx34K8/Bbi6cHEq3AyjiOQBB6
D9ETDKTZ+sCJS+JjFjls5agC7ea1vDpzIyjPjTKbjdtb1aJFA5ZmRUw7KZEz0Jb6zgiiH4NXe3ve
F54HMCls/pJx8zdvFKfdIjZ/pDdvCkm37IJrXZKOm0rrcwM6mZuW2JMu7Udn55+bVTwDcX32qddo
DPSnP9qk0jb0xh9poD17vVQFF+vU5XhEj0OoOxlm+6pvPziWk+MZPKQJkkFkUGhLhs9qNVuIwoN8
pv/NA3l0Ahyk4JPHUgtbXf4emO1Lz8LuSGeadLo5s3QHz6KRRPFQe4zs5INsR4OZJHtm/SOd3P1p
q+to6GVmKkUcbuzSGLtZc241pNxaLHmMYy151BHg2UaRry+JJAFSkdOl5SBSQTwaksxD9x9EhSfW
P45mo3911BXIr1KJ+QsRRu2QR6l7waE2Dsr8xPsWh+gcptfOT1+q36JuQ/SiaLtN7Cb6pBoBAmFW
ZUkwqUobMdJZFfBf7kUiq2tVl/2NV1INkA2KHmS4gTiOqx3eAe1y3igMPEIZlNR0NEfDRiMVqIcH
VjR2Ble7h6vNxt+n5C8v8BWfXU3bEtqmkD8+T6WM0YuswIPONvC5BvmAFM3OfqIB6/IvNTLzz6nK
7CfuOclYe16sSciFY17sSL/SH5Lqi1/E8pzsvb01llKkFYLOpqbuDUP3XmLrFdHg4tVBTugl8HDM
T0qezPhOuRbwrsZqjKo10eCsbrx91w75K7DzXjINJzSRnaOvWfZGNkPbfbiomV7vpR5UWxUaW9ds
rd/KVzscNXbfkfwdLv04sx5l3vRAJVAmAsqVhzP5DlWiImePTEo0ma9d+3sFc/8f8yBK+ltz0xv0
jah9tmA4v0jDNgCmZ+l7yLTz8l0VlDV+qULcT8xPHeDX8nsnQ5oj6Um0Ylsk8aJQC8MPzReBb++l
c3XkzYDimjlc2sJ6MyPNmGQjNWlyNcmIMg2Ew0MjusscY3mbBNmFHj+NAkp6pFzGWcVo0GvCw1qg
xBH+lE5JaqRBQk0zl0B8tZA7joPwaukqvHyQfGCa6ELfWvpaN756XYM0IawzHTsMfmXVuxb5yc8s
x3uoQAPEpwY1hxt8CNGxtlh+zvxerJEvcmVTqB9ZKdOfyWhTNzlitGUNBDo89qPhvgpTvvatSGyy
8dvXOg0/4/H/6qW29UQsnIEiJ0r5l3b8xsYiADqtyD/0VZBN+jFy4FdtAJANU0OGMCvT53b8XgGM
IDzUZYHOhOO3zjca9Mjs3RhYAJAC8EUs/NRiZ5LW7U+7FMbLpwviAiIjPGClESzJRq9csY46iVCi
yJ+azmP7trZNbJga8ywQClq1KRKi6w4dnHGEDiaJ9S6xzhI1DihgcXfEJxYJaeB64B1KpMvd8Gfd
2GidlQL+6nK+4nQdokfvKBhxd43Va7uw6MtnYAGh42NaRItxFlYpGo39OWMailGJh6D7x0wzUW1S
t/U3JDfII2rX5RGxDXl0hcKGgOhpSty2YeDSlBXt0s41fU8UDbOLv5uQksaYPGZxVmzKkpeAjG/R
CXgcSqf2t7mfAuA7yORdg30BUMUxmwWkRxazoOH5h8XsCgnS/pYEs/LNNWbl2RVdfL6uqQt0ak8s
eez1tTH+erPaTV7aa6Jp1gaWWy8qjkmi00/eqpMX2AwjkY8EbGbJaMOTblGheGDAilu1ANxiaX7J
Bju/BA7X973q7+uiyS8zn2Zd4/8UaKG5T7FHD1ehX+tHGsymSMKVFVjaOi+kWCB88iG51ZnU/xT3
dfVo5Wh7E73nnZPso1INh+Rz6Lt0ONitPBS+7LbIclVo7zRKSW+ijdj4MCHtWXzjhvT+7qKzhpqj
NwEuRkakSiRQfOI16gbrrW+HfFkhCLXN3JQ9oIA9ePCM9JIXWnImKup0eS+BLEYKYtRCEvzPEAVL
2ffEiC94cKCf6fiNs8ZvVzLO8sRAv8q4M3ckIB5JZ0HOMqQ3E9MNrA/trm2RKTozi8Ayd0TSQH7M
NL7XdHSVw5HKFn3uEfhFzyj3XI2DGVp8HzgD0rRy90x85D6gGoZodBZLF1qRAiF0VL4Sox3sZEe8
Qv22PdF+0zV9YyeF/8aR7bxutNocswaNe61KnQWlrgMsasMLwPjNGnYs/0ODfJgZIOHjDqvMysIJ
TzFEh8QX3sGyW+/QAHh9mg110AmUB/xDk5gUb3iBaNGig8Q0GKMfmoX5KCF6mhIXlUVovaIivry6
bBSjcu6K/rzsFY90yMXVJa9u8+pypDUPdMdB2ZSbLCteid/cXHFijpe98qgBoUwh8zWt6xyFgW1a
nlURFwCYZ05zKH13Q7ygdwokKdflGWcB7qJxRY9ei71+ttGK81zYuQ4pOoQ1wCEnfj0KWxwI9Iu4
DVCFhI5TUZogfE/K0zTknr0GTI27uPFFJA08z7FwR4RiPfPIA13YFGxZasCatoe6RN17VjsHGuqh
b9YdB3aYHpkO/ua8sZY0nXVSZA7pO2Kao9IVnXteAXdF1OLvODqd/Dcx9oZ9FVTZg1s51UEKq3pA
m53qIeD9ydZT90QsYcvqQaHsrlbo+0EU8Uct+b8sMhz0BEWoo+GoNRt+up9YqETaN4AR2qEsU7uk
AVqsYXnUrIsh1IHMhfrKBQoz9UuRrNFLJ7sMVqYZCzFKvbRDAnSfJktATIBJJuTGq9DZLbLRG280
nbwMOm/3ui+fyXZyQ8oaNt4ogEvzzdXlUA/mnJFjOrHIhNzXdVOsa1ugwRNaYpya3LR3Jo4eD4qN
ay3V9Bnio25THLRxmGizsf6ZkohosiKSBuRKcORrtD3KvvC3c+nvXyH3SixSE01W3B5dTOlv21ch
mJPoWu16Tj5oaEl7stHwG5i+TrOceFeXJBqdU9E3FhX3y6ts+CgSJ9csTsQKqdzIcuoHg3tYtlAi
vUCz0zU3gGfiU42K3pv85MNkKllBFQZ612dYrmkob0ZKrcvuecXDhzplwcZJW4W8WvBosBokxuol
2rSPrHxUQ3dr95zhuJGMZlXD+ibc0rqbNZUIH9EVzzjOmiULjUXgiWJHaiTQ8HtY0b2QfxIAR4r9
671UccOQqlcN031IIwN0GpnhHiw97E4B98ydlij0ei08ND6sUY8MNLfQsg/OOAxOABFNfccurKXK
GvtwZUCiiRYoQUV6Jn8lXk9OJ8mtq0lG3Hm4uhRdf7oVuitSuroo3URVVSlaZaevMojEiCJSflU9
KjsCPGzuQi3HG1/5L8TPymZY1wDI2clBK74K8bsrC6BTlZVz8EMhVmiYXX5tRmvbqT6sdYO9kHor
9QFruke9D8RSOSxGZoqt2mNFUy0wxhMS0AWQ4I68UZD3I3OW+JllbHmvXa5MVMz0YDnr3FpPjtAU
5Bdev9mGxHSZSTDTTh9XeBaMV5wv+3nFqzst+0iug1ovEBUzEXcY6yj6Bl+xhVFiM48g3ZZ4Yqzb
mFWInIdZpShL2M70jU6Z+N0idxIcZY8OafC1GuUf00hXmEWzH7S80tdJGMktkJRqJMByBJEiYaBu
1Jfo01oEQ7DqTDNZTXJT15M7xweqogcrNPPEAT6Kp7BjNLAANKIK0iJM72TioCmGaPrdAEDq42Sc
IcfZR2HfXmSqyBEecBGpQ4ew+Fhy9DdxGMogJiYq9qDQoBNhtClIeTKZRs2uebSZNFUr46OWtj9N
9Elepx1OOmmYPEw6/2s1eZj45KFB27jG0w/Xl782nm5iuiG64xTbi9XA0gElQApPuI0/2N39wFxx
BmrV1ou78Qsg069NEtQHEtIAEG5r3VUVGpGi202wqHguxqqGbdT3KMscLdxWxfhMM1R/rrVUIq6j
Er4OU5QND61VnWjwcKp+Gis5T2XlIROXppNk1GZVhiLjNm7VlQ2JddUgh3cyHzUjoPJN1v/jaPRO
NpNzzc+muwDkiLn2k7BhT3GuPjITkRVoXdxxoDTDqHU3DiIQSMxDQiOxaDAMk2/qNomWsy4JSE8W
zgY7f+uICpZf6NEboHYX6+8o9l009sTMcUq0xQMi5WYWADUWa3ejLNqDkQCqmtbpclyYT1Oy6SV+
uMQsR0nn8V3J4pY9yS5JzpWe7AidZdAc/UGEEUIKmvnSdIn+YJTxjjBdAtTRPVigCLolTECNstnu
U/PTzuP2EZWva86KGMEYJFgfaLC9+mPWcd+64hWRht60xCSd2k31tUSQamm4Zt0tNKAnnAUwQ4/Y
P2BPBopY1aA+ZjMPz7xXT/eSHWsieSaNG7ValMYKScEd6o1gf3WJocjfqhz1cfqiQuN4K4nCBWBb
/OdYZz0Om/hwsCogaXSmx/CeMtk3UwOm6ni0O+tmFR8QyfD7SVfoLToLuEceN/K+VAk7NEWtrYNA
FF+91kTp2MDfgUjmL/5Pjdzr/QVQBP7dx6wRA2pyUcjWRBNlVFhgS8IMfHIxIjg4lXohMsQeddFY
jfFSZ4V5K1Uajsxm5WokZ2WSziR5rtrCfHE0VNTMtunPwUcL2vlnQN92VOFJvPr59PO4+QHZcdQs
4jIX25tfkIwjdTA5GvV5XXJBxqUz1iuEPPlhplztgGuLUoaR5K5Su8jxUWSBVvc/9FHaIC52caic
YVQpx/KFGx6Z2VQn0fKmWziCoSvjCKXQ43Ryg4Zy+iLSUVd1qHtUGWoF0GgmHIYsWXWe9J9wHumt
8i51dhQBQ/bQs2+43r1MkvA5sVH0O4bPqiSKjuaANCEi/82oY6G9xkFYjEdBI55cHKDTkU1pJOJJ
hmiQY7ao8c4b5HDpNtqitY6DV5qFjoK8t4JzmTrusMj1Tu10rf1KPBpmlWxU7voGSJ12epwMZj27
8JEFWvJhNfNmW433wV7r3NNkNpgs20vu35ko/jrFhROe6lhFJyInXoZAprI0ucCr9FpA0ln5b7bI
JXnImbC2/2pKVvPFyB0Sxb1tZ9b3f3U53gSp/c00tV0coePJs56l8y0y5ciVo+Vym5TSAjZ/4myB
tm68WHZnreras6dENZISqY+gVzNJaWyz8v+XbSZi58BZ9kuYbip/CeDQHnhXeRxpzRUyxwZ7d8WT
KLFEeiNeBQNiELl5aBrUpypk28Asiotw2aMQYgkIJjV87XFOMMTJOQhdo1spE8sojkz1jUAL+XPi
IHlt0faZdibaS4EWZOHUhVhu6w4Tn0juZzhjQEuwUb32gVQyTYkeMrfdm7lz/pslOariXm1GvKRF
7GXxMjLR3ZZq5a/K6Kk8fh7mEvxC9tG+1NHYuIlFtfibyuQmArLpXpQ4dTC64ayFAP93kWq8SmUV
3SVu94ik3OgghhatlIg3pMAi8Z2wWFdMj+6IR0Pe2M7Wy1iOTfinNjPxkURoyYE0difcpVbzCNza
6DCbkRdPujY6uPFiLUWjrxocpCDZ2eXPRe8+IRYWX4hCzXgDCCmkMhOZO7m1x48uXEqz5s9WZ6oH
3jQr3avReMSTCID/aVr0TbUl3aYOr01R71iTKQk/r9xXLLp4rRDPOAerVzfmGl5205XN0bzqUM3/
eWW/Lt1Nyvi3xkt7pNJgsOL6Y0ZkbrjdLY9U9M5An1Or2PyraRgUY1rXp+fZfRXE5X/lqrl/Yjui
BaWha4aj4TwUIMceGtr/marmdxqvY8uMHrKhRlqIrJWzkKlIDrZmvRRpglwN4uGoItp2ZY6+U0gx
TNYKgcGVmzj6Suhxu/fSyC6TTWxlPdoWyvgeODjOXQycWRHoYu03SPBirLMnIWnkzIzvzQAbLq8J
jsSiwQzKYJfhVAFFe3A0RMBlXPQakot4H5e7WbEqUEkemOYW9fy4hoPuO4s8NZadbqTLIMnFlzCM
Mcu9/EvYdUhL18rqC2LkMXa8nfwC/KCfvgkIjLHIiQqQuoYXKzvs2ZpIEhAPGT9sPcXoUTNXrAAh
wdZIBUNEv62iDxtSt2UhH2bejZ+wstia9LKco8Wew0sE3Hh3LnMAqNRuUCKxyWvPV0PedhNJKpFh
lyt0kv7gke3QAlJpoRSAVsiDT7XOswsyRL3oH4aNBoikanSOKtBwyXydy3hb8sq9mOmgbSwfQd3W
zIG2Hwf8jslBYABOiiXLn8SngfhRkffHDDVjmcE8C2iyIj4BTPRXhPjGQrEi2VnjOV9jVNolzyPt
4uWxiQy4YXPDJzKw8F/0WAXkr9GABvU5Cw19XUotOGqtl2BnHKODIVXmT0X+CHBvIq9EY+nPqn7u
6qhklRFgASYuTUk+iaoxcU3FrrshZpvguDdvA3Riwdv8UZY4XgeuQoelWas/Nl6TXZq+PjYyHRAZ
UToQHf0yBtzjSDvAAlJW2NyTbdvl9g4wwqgXLVP9McuM6j/StG8LqvD7NdBNUEOZPloiGKhE/PP3
K0sNq0XB7Xu77ztpoMu9Z00lgn6g5MrQI7GlEsG8MlAL7CDCRgWExGuscINFYHrokEUF46Rr9npX
yT3l3FCSjUKj5X2qunfKwJlzcVAyGwJVO4hWRjo4KObt20qgaymOQ3QWig2gAH5MUBPEQznyJ5jF
n8gUVzAXExQFAV6MOtjF8wMiRhs9Zsk9xfZixrAwLtN7WimGoEhGEUHmRHcGUmEm2UhJQJFvPRcB
Y5Y6Pp5RrN1psjIvDq+SdeVY3bMQrgEYk1h9z+3yNNSZi+1Qcm+HcfPbDbpXU5j+W6DhlFKVaf2I
nVe6GbqCnbBOTnb/d3Xcbcb9+Ld00EQN/SHHf+5tcTtqeEuVq7G/NZACImRwd8EdEgH0deAl9dmy
M3fPQ9R2V6hgvMOWZljpKKn94tssW/i+LH7iFbVsLJz+Is1LHPIuRgIGMskWRtU5TyGAUNd6r/1w
Xbteal7SrFvAz3+kRlF6k7BzWa5SEeFbEeaHKXWKUqOm/KkMqVLrELVtJWv973lsrbM0y7+Gtamt
s0QFB99gElBUSFOKWNcBbrlrVl0sknYBvO/w7JVDdyojtNcaWdy1wrPpfvm/P0W0yPoz+xofo+UC
9x29N4Api5qZm+xrP0Q3tAqIAA8yyfKVLAENU2OxE+S8POR2qO78tu6OMhvee0e9245l/j4j+mf9
znnyroDa8FoEqPYOLJnetaXm7xyuBTtsgJI7zSu6lVMH4WsLU3zc6NDllOYu0Lx34NzWX3VAd62U
ivx9WbnGW4M+T05ef81Q0Lr3m7Jek1aadS+qNbLHLDGsC9qU4sPonO4SWuhep+XasLWauFgJvxDP
PA/UpSjqB9n6/NlMOv5cetpaYfv0QJSDFNxlX5n1HmgN/NnHI3nrDgJ5oiPJhry+tDmiMqMzMnBt
NL7IJaAQVIbn9lihqtl5deHJCjA+ACYhlj4e7+hRIVZt7mkr4s0CVgflaODF277H4w49Y9IHrAzS
hzQDsjne/hcJ8I1wWabpfYJ92ImEiCinD4ADihcaAmZ75JtABQlkwcJwkMCYjGLScdwmQnTdTzem
HPoQIC+DRMMQT19N4vFyhjewjeeb9XLyg7au7i6I0A+ddOiCPWAMDonmvE13Ew2qQNS62jdd3d3r
QJtG91ugrewA8geEtirHSqQ2qnCn28idHylizcPfeJPtp1kw4ro5XhYczVjTNrkDaIYkM/yXOG+W
VlH0b0bnmXtthINQvdu9xT069+V2XZ1JDfGJJfEjZDLtOyfGV4J3hxovoxOyHsakP+A85WHq5SvL
FfnWYO13ktpdq5yNC9CXPbJGXvPY+ImOVeYDwJD5WbcQ2QGabf9t5Jussv7G5yr8Kz9wsfPXm8pc
EgYShYM0Ex1tWpwJT5Ge1EEtNooX8TehwBBa+vq7AYgli4luOOvugUe2CCw9vZt4bhTlyzaq0Gkg
NX4CepC9idY8CY/lvxgbLrnft28cR9mr1FbeORtzoWLdVhsRl9pz2BnpogOQzxdpGN+AUuK+IJUo
B8pE47+3aLfUyUiGi1JGAN6N/e+hjzPNgffpM2p923UV5MZZIfl7z5ug2/m+F98lGTNXXuvke+5W
b1x0zrEasTcTFB1MM+J5IaBWylYzF7PA4UZRoXkzTKYpaRJ95acvs6WDODSesp+KVRknBytTyyvE
z0oG2NvNkJ9KdNoizZ1wneGUMlpJzXrVmKY2qFewDx225Ie4RFEVkSmAAdA7+ZNOUGKCHIFRadL8
tIlIQsxZTKSyx0ZE8qvUhb/Tx5zDYLDf0wpwkATx/DPOAv4aO25x5/v8nXgGirj3SIfsVpTNZaZe
v7KUydDmAPYe7F3d5R/2vWOJVzvpirsgT9+L5mw5OGBrDsCzBjx2WKgDDQgA60C/KcMPOjU6dRBF
DibJixvN2fJGPAvIBZGz2yEP+v/aXKEJzZ+vItdzHQt1ci7WaJaNUqCbV1HkBBras3rqi94gqaFt
Uu8IILBXlLKF2yhDiXtgAJ3vR693zjaMo3tPGjY6B7BqHVta9AQQ5/TiNt2ZqM7MUaevsnyJv0S3
I543aiAZftLQrTB+QrdxwItgkYtnoZYfP4Ap+mWXJd4lKN3fEgifrwp/lx2XON0hEuf2csWsutwD
rw4Zo2mLyodUv9NTz/5SevhmgusYyrv0hj55SNEqbOe6OBAiIXnwBl7uswIwUBJ51NPpYRMgoFIm
HG3X6HCRaK437pKwXGsDuC1tHZpYkAE5WI54j0mcHTk6Rb6acQns8qh292aSuA8oj/rQ4DpKB00j
fjCldqjHJ4vVD+beKMrfRpEkcl1wuSpCAFyxYMTItPvIWNr+WGQ/gsF141CIytwXibq1MHi7+fjU
BuWXWyZ0dtf4rDhpKd9XFQvuaCC+Av4i0FaZtiJeX5RskgaRjahFHqLdFQyI7yEb6iCEetNGrbpp
jKWXcI5yxDLbNnbiLIXhlo9mmpaPGh54CKFp9h6ZR+VjGfcLI8j1S58xfo/aGRcpokm9DYSObFle
inuklgJy1IlOpDHzVdq5i9As6y2pZXVnAvMWfd0Vkh1XiTSADZUX2UmoSACp3HfeKsDGNL6X/Owb
gAz2g4qfB6MZtsoakbDixH/oShOH5aNK6ifLMHDkd/JmcOmfHaPPTgAFEWsxeivgDX20k5+m9AEe
kkfxc2YzwNvy8qduym8NE9ldNwz6lxhfER5z9pRLM3wedGuZ11z/EvonQ3ZrvNxRLBL3+AaOQzsO
oh3hQGMU+xDVCe/CBu9DIzXSBJXkdbabpCi8MNFyCOfNRYx0BHJAkphFz0gN8g6EumIgbqp1ADye
MViKuMEJRFqZwNx1QrYAxCjKR20cdehxOtLMzk89D7ApGMlPN7603PPECzJ0iqwd29zObisRIALh
sK0BIOCHMEARCLJ3tO9xKjYuC9mvIUoeRFP2b7JN0KKmUf+PsyvbkhRXkl/EOUjsr7Hva671wqnK
qkICsSMEfP0YiuyMrOy+PXfmRQe5XCIiF5Dczc2iYxNYw7oJk2AkB/k6Kc278JfLxLmxexTaVC5x
l3Gf/a4Lq1prYuKoBUGZEezvHMSdh/KArsZDhUukNaYe/uYmCWcMf5BiEWTCPuIXZB/rLBPb0B4O
IH2yj2XtWjd7B0rrRUOjZnof0KNgBQNVrQiNT4vogaZxVj0YoXb3xQHYcnbIgy+0w30hVYJb0Wg7
Orn7aheS2wSEq503/zIQkubig8sN/3p/fUw8ubqD43//srbJ8PiKOSoj8QIBO64eZpXsZqClGivF
/pqvv/5Q+r8qqxLrL3YzXiENHh/v5sLgYkPq9Olu0ivgZazmkecHn35QeqB1QXrS2qW7vM+4fUkf
GqNClfv7dwThON3mMUoAx9/J3W5VEQSbZCQ+La7XAOuCmJZ5PXz9LQypufWLlGzvi6QIhu1RQjS7
/6TAkhsvSuEnUxTL0r0fBt9NqDat0orZIDcYbUwRXFYvQCCrvbYoVtP9zcOpULGKwtMXbQN0gu4p
Ivn9bCjMfEadls9u8/VEPf4fb3RfInzUN9OG22fQH2Rs9A0ry3u5L9gVUs2SgOGxFxTJvuSI808y
8sSC8SA7mixAeXGOacEyWrjNHurtSTOLeZTs05Z1CsjIsJoTaKhNPg3pcd14+D+fVFB0mjtIRb7P
vA+3XrRF3UO3vt2Z2A1IzPSwRVILb7H61hNhMEVa8Jcb2GKpH/r6RTB0/pwgW3iU43sga/N8a59K
aFZtirJ4jROjOcVB/t6YznDK/KJBmv0ve9daCSr9PPAUabdxQASGdUxBsTtaVITikn5swgL6GwEH
Lus+oO+UO9Xr/SZ6wngnCWG87d0eBTiuqfFOejU9wHAKXjCouEwYOGPcIB8uggf9BZC6bm6FUY6f
q/lui1i3DjpHHbRH5vbDxvDATaW7uukiKFeauSxxPsMsn4bqXHjnuwPgSdES5C7R7G5DAviZSJ7v
tMmoUN6Z5jgCjB9Df6CCg3XSR3XB4j4p9rNJn424tNGthZLZCjBb4L4+ZqkSMPggY+lG25LQi44d
Vcv7GvfveP/eXtuvuWg/f8fUAAj7Pit0zHRqBaRc6VlGWnZnPLTvNy4IjZZGwtin79jF5qfvSJlN
d2W7hmBB6UkcYd8c7+pSIGj02RQIPef9rHs/q96OuEk38FmaP0AElkGSbWQtv3lrR4n1VtSqnWTv
kOGhRv62r9rixJhsrw3+zxDLBgxadwN3MI/C4KsU1ZTX0GPtFW/DDkKQTrHR3YB5zlo0rj0BhiIo
pmbqzUmRFCcjwnLQfJOo/KTgjx3n6uX8IlnpQX0HvZxs3z9QrZCh0qQIkQvYuMdEtNTMCDfeBP5h
VD1KhOckat+dbtzDiXTKSX6rnSFtD3qHg/JttszGGJWXqWDdmM2qHoNY2qSbhHD2qavdfNTgfLGL
cY37rBL0lmvsKz+5QS8B8TA9Td8ikQDFoPIDWmU9l2CN8eONjtrmsTmsbLdop7rbZj654O9TB3O1
BTR+1iREUHgDwk8wvwXe3/x5dtGuuuF2AVKAcf1/8g9LRLzhb48scrf1GfSF9OfxXRbv/Di+yNgO
N04piDN17QI1P7JtPMAdP10DrhNudKNG58SR/aTkkH397PT3awgWGrdpn8fui91uxEwPN411C361
H3gNoorMc8FXYJZ064yVF7Rm9NaYH1fapke135euFeTlJLYISkfGGf/kpwf+/R4gDrv0ZdIs9W1r
p7fLiZ72X3wM7VfUiOOJgq7vX+Of7vhPNn0LhDf4tok3/8WXuLtUhcB/w+0rx9awEkG+/o930NN0
E0X5gppNuR5GJjYyNvXI4BaNB12AZzZNaPUrbdKDX9z0QK251u5zEfIrl6gLf7iNfix3X0Vf6Vvc
Xe7Lh3HQQMwROny3Ub38v0/Wa0GSFejD9Hj/JF8+7f0W+spGYdCsH2p/wQlbIlaF8OHIuIt6+HJL
SfHzE+MubVGJDPK6xd1mNdEyiTLjnyblZWpMDSf2JsItun02NrZjqH3eVKuW2NA1GXuo8+32VA22
mll2vVJ0eAT9RnyKzTw+gbmtSFV5BsdmeU6CzDxBe1J3tLnolTiX2+rDRVsbNQ1yKzhpP6sYyoXT
4t1kW9KdS2YPtwC+juIn4yMuomVWz/5puKTuXykAL7biBZjNQSztch9602n3PLB6Tbyc/GjiHszs
OMIdhz42tjXLnVlTZ8WPRky0gzIRmM8geAg5Las6AqQG/JzhmD8QUVvmpExfCrwvQZLnNOsuDdMr
6vR+65k8SX8IGjpXH/Wza33vzLCVvrcLUfev98467kAVlN7vDVrA93uDEbs61j5226Sp+dHzEFmN
EBqNitL6bpQEYLiqaY8CSb+NTTIQLdRZ/uAqRCujBIXPRNGbLygELDDB8ndfw3OqaWuGFw2fCVsw
Ig488Va6K0BfMMujGqQIQwNy5XH03u1rxj853+cC2tgekCwIIQ+RIxsSZNG3zgQLim9RcLW6AnF6
4U+0HUKtDlTAzeoAOfP23BrpWzn643EOJTpQjm9x7k8fwQeDoATsZdD48zZmzkqgPvU1bYHDhNmG
Stgysd0OKnSoCAWdENRMB9s5BCCRmCEMDXZ6Lp1DnanMmgDHWO1zIHFuXT0iRm+AEqB9ZpgGcCOj
ox4BGAGk7AHZ6AW13200tMEhGBKLLKFXUfgg/vf8FWJL329rVRkCtr1bPZQNHdZuhGNfV5BoC5V4
gpCLhI7ihTTcWbV1ESAxgq5uQPoSTtoooavALO1ZGnt01gSMruuW9VP9i8lBCb2WY1fDnO5d/XvS
3SZKPzt3ITjf73P16N1ZL6VHq/FG/8XcOhIz1TL7TPOyWinHj5cIKdUvbRfOUgjFfEfRfDJzWGfu
BpYjfARCYkAxMWA4xbPXucG1c4S9LsAYNKci977xHmBOjOfK4vNQqGjrBVl6iTtrDtXRA2ii+m+m
A206s6+tfY9Qy9nLaggZjCwdeZZk0A3k7wNUtO8DTRRltxl+hCiUhWIaKOZYhcVA221a0CUKIQ0w
XumGNhVSiE1eT+8Dwiz/5ndzTrrfvCTBbSXt9k9r3nyDLQ86ttNeYZ0bElu/v+6qr0BMYyzBDPJg
86ABfhVahTbAVB4KCRWIWEOyyhrA0yZmIoMjzyH76ijAQiruBEfdJPhHPw6GdVZD4W3u9josyRa6
ojtt0tP1lchM/HWRlk44oglNpfBg88rSnBjIkKypmwXJ1JH7EtRqiILG2QXFxtBjo+CFuHVHm4tE
7MyNh2B+tynsAj1Vyp2TtNnFKVJ+RMXF4u4QGRw1/3GL5JAonbV0qmgKBEa3xacPAR+O6WvjMihZ
RVCnq3MqT27dIH/XEfLKC5ICPtPE25iQ4ikLjZm2m4MdL3vkDpfFOL/CARyYAPWU8szYiNYCd91o
91wGfIiC0gxIxe1jVZoA8MTIV1sVSPDFAArSPO3zI5FZAN0KL5ojDGN9cyA7Rvsqffv/eZBxDeuP
NZru3JTQW9bplsSpkHm5ZVm0npodDa++5zgLcxRbM33x+98z1lDh/jNN4Js401sewFcAU7ig3PuS
JihS2wLNkpNcZW0tUqDeprTLuifXiOwFEzlbOMTsnvIayecQDMcrPdraSCxWgmBzOo6GYfmSg2Tq
qAfzgc7CPlLXfFDhg5tGk5tZ1Ti2x8VJTxnwOt1lRge9vsJXFx/nHuBhA3ZNShuR5o5s8DJlV92U
dtlOw8JJoKsEW2Bzilrp4eahJ3mA500NPGlWfRR0s5YUEOv784QkxzRUl2b94j6gDzwIlOf17D5c
6Q2DPjOpIUrnQ4RjjRkk5baJZLltx0Z3i6AArqTtnZNtkWJ5d9FXdz89TduUdPnK6Onm7vvFrdJr
6mG/t054kbwvfPd7v+34MWyvXPie9FagcwSe+H4j/ZkT0+WLgvLhiEq34cgI3oW2y/KFa3IZzxny
nCDsjvHohcvdb+hAtWFX/Y6K0Js2ygznkNircBQ0SLrrkWwYpHIWJZhodrqxmX/BwWekcY6cKR/r
hHF29jdG4JhLK8m2fS4NG+ouqPlFxCkNwWMPH6WLh7U1I0gETb469BEEZVfaqid0iK7XbepeK6vm
+9iMv2cApz/YpS0eAohidGZUXLQpl/gXs2w/3bQoNX2ISh/aL2BisZTPTmRsCo81CB1XzVR1HTvp
JlIZPxncP+cDB5xEkMyHhl7LNp5dvX5xA+DTAPO4/N8Eov3gz7SdY9GAuCb02U1oTAQmECB/gqpM
iLxR6rd00clETkPpyjV2etFJOcMwdcHR8D2pq1ndxuKX68S/EruRj7HNkpFhodliNoFUNrVmho/0
9SCyQ+/ZP4dBxXM/5M2sjxz+TDyOEvveTPHvgq7t1SiSb716r7sWs2c4ZhvXguAIbg/ezYvVdrmz
FWImrdtBrqFLh3XdfwPQyn0E3KI9SW49AOZZPHdVGq7xszZuqTuQPadzS5jJSo8WLX+mxlWWFrvG
VcyvyHA1UNK6aEtTFgxEGUM0ZzaIPqeueRs0uzJdsQgR0YCKZOd9NF3RPYNcA2KGSZvsosKPb4NW
46sa8fW/+npYT6NAuU4aK/LmpZOjoJ8EwyFDHHWKDH/+qPoUjHmD4z91OMIjeQciP0ir5BPA7utv
RqPeTLfOfuSpeZUD6E+KItwyaKb+VnWBI2gXg7rHMyd+ZAPuFmMXCZTrE7IbqGukg3rGv+sWlKny
Enmgr5GWWGtzOwCkU3fGk+nUO7AzqnzpjIcq5LnJerRlQwsRGRqDL8pBin0h5RKykeGbH4Z86ogh
PguWBKu4F9HK9Im8+GOejIy1M4Qsozj9m6vfpTHkDyDoo/0Bv/ni77EYGszj0pT7/oqiLO+29B+u
sRU5D5H031ChZu5YKvu5CU7WRyOzfudB6f5y1BNqaMGlKCMCMIoproYJrZJi4I8dA+Vn4NFgXUVN
8pA7tlzyAbDY1hYCgpOFeTCocTRt2tdTL2MrwEWLU+HIfErtMl3WnaxBnah22BhCFnTseQS6I5Oi
aHcu6IKWnhO+CmGYT6TrvkMz0kCIG5wmSCG8ZVVuTUDnw692XPoLUNd4G5bH3d5xeYz8ISYNmKSz
YV1VIOep3iepCJV9okEZSz+mxVHjdwkLK4OE69jDs2odMChZ6+6fHjSh9Z4b5am3DLITtN2nmjXw
o4uyYsmmrCkg6Sq7Pcjgu3pmFtRoDzknxdmOm5YspdGmC6csPfxvmO4xdN1h23opSPRhElZbeZNB
1P3crR3E9aXhHqOx0c6Zh79QkQq2xsG7BnGAUUUbKkFDJml45mOj/HxjOpEL/Vb0DCMkR4aHjx7T
Jhuy9ZsaYetPk0gf2PNq3AVqFxMS40lnpZOglnvTDp0jHRt9VUJcCf97tTUFQI2sOoKCQv0k4E1E
gAnw5AJ0owzHZVaeLQQh9ZNBN8IFHicITLnQE3DUKM4h+eyh1wDpASgx0m8UT9sHP2LZpuxcAL10
t2nSY9vVxxp/onIasLksneRBj9lu8ijBSHvQPQ+ZjmnIeiQ9STluXcK5GZVAnatGYYsswAFVGYiP
3fpN9uoMiX/qR160WNrDNm6d19vYfa4eFW2VXO7ztQ3FIf0RFYrYapjTvvfdHyrHR45VVF1Au10u
m8QoNsNgJQfs//GEtqh8HkrnSf+B9phkfkxKLbO8hCJYSgoYZ0nTFOrUBrYuoX3RTerHOQpNs2Au
gP06ECmSJ+bHU/BTuCheLCEGCK78PnlKgS64KtJMrdEli/rmPKC+TE8wzUocXbwn8oDG1wHQr2vo
F/0kHkDNpLuF4/vbqkCh2jjYjY1ywBsW12W0jR0O5ktsMBs/BsTREfwct0MMisvSe3MgiTo+u7oM
pXEW9Lsu2UCNpXZ1pcturji6+2/BsJJNkoCYxbvWPAYlV5GxOaj15LJJIQWVkZ7N0xg1K4A6vY/e
u6lR/+E8zrX8Yi94BNBVG7mT1DLoq2UBk41HcA6qxqK6xll60naDdABz+Vm8biBP/wrNsgQ/2zmI
tbOVlBUIPXpWfe9yYwWpFPq7dPplDUnr7zUOeZOsK71LF1T9wuliuvXaxtjKLo/nPBIrHjriVjBq
+yFqTxRLbxWjZltAebLq30dFmiA0hFMS+D5pMuuzsgM6DNWCQGYjZdG1n7tQj+1mEFSjj7nTvI/e
u3puYQt5zQu8HBUDYshKrT1xQVsAddbwlYOkNSpV/7PNvV99KLyHMGDugue52LRVZR09aXTTNA7o
j1j90p5UgEF8yA38BvPQWgZ1jcJQwBY33Yi1KiUHS/fY1bYoYe9X/24rBjEZok5OsctwpyT1GB6V
wGVDEBuXkMsppyoDOgg3Y/uICb7XV7pJORhavb6hM1OZ9UVSenDB+PWiSqNYkcFp5w0kvl+83Eeq
tMz9PeQo+BNOTxPtFvm5vRF160/bPnnt86AxrqoswMWDcvyJR53uG/D8IJY0THWgSDWf9IBGP5rC
AuNlbbwPuGlaTlAti3jGOHCfoQcCx58kg51Cnw18dahwWWOv5h90L7QCJAUhpTzVXd0YdfOEreNT
j8c8IM/pb3esm8YD0j7cAbTY+76WgeTru73mySmHYNXCNFAgAnQPfcj8Mscp1HV/sVlPcqilOGE6
4a3tP5iARMwtjkL53D0FbQBCiYwZL8oJLkQq73fQ/SxLbvx0gUKdVPhZPRodDs8QpMoO4C7p1pRG
U98u5MZJs3TPI4bYWJQOL7VPdspAhNJUxdXw8+Q55Hj8EhTkWaxIJl5eZG9Dm6+aHmXweIPtCxva
hVDHUqe+EOG3lhBzAoLYEixcQC/02I+c0k6BHaWhz7Vn5yfdQJfEXHiirKZ3m74aVDIbUojO3e2d
I8k8AxpuVn7M16M23yJvpo55i7/1CRlQ/hLWYoLdPjj7jEIilR2IH6mpLJzRJDhgeS/2BmDhg+UO
F20yO1MC8xy1C93VAyWnE9ni3Icc6HCp4tpdOTYJoeiKUrepj+cQVE+xp43NE2SS+20QoqIu5l72
gz0wMMT94GPk2LB8b8u6sjgp27YnYLRpf5jK3Xeha24A9ynB3h2COM8IDbm9XSaoOVtVEL1yTI6R
ENvMrT82+ko76qvbsJH37TYQ1C9ADBolq8jIwBLoynmGvOreYKU37YXTzIekQLrz3rcVqeeOx3Fu
9EYmAcDFdxIEE88Cgl8WEFuXLOjNa13SOd598bMBccS9BxjERHdRte4sVS3qOUSnk2ecJPksqRAA
1aPUsr41McLZetBzJq3VGdjdxOycqQQneNPnj1ltdoAaGvkpwV5t2QPEuwNcTYzpIXMlACDey9h1
5sTsm0s6MLDu2EgSoGApniDcWLwZdraKOwioTYTYBF6hIuyx0yPtSfHdTUU36Ri3H3lt5ICut95p
cAKyMJRC9HMAolpFPlvjNyf3CDoki7xO3TNEswFHtIDal6gdygGG3EWpWe/01b3xQhz2qwBPDOAz
IBxns7qZeTzOZi3OWyYU+9L3Purf8wMQG3DSxlLkGQQbYMSJodnV44kYwusTFZreBbSP7qXtvO8c
yvVbFhXeZfCsdps4yW/d001TAyZuOWG51v5xBkLi0BI3f2i9eBdgseNZ4YKBO8u9Zgr6p25Tx2U/
MxFZ2yDC2L44yE6LpHytHQoW565BeD7uy9c4598DwK/PXpzm06ZzeihGZ8kEZ4f8lXTY70nX4puu
7IIXsJ16o3mQjrnuIXo3u3XN5nfUhu2pReAQT6Xqp4+twSs0afi8q+N2HTV1/to68y5g5kuGEB+4
qvCXoM1VCIY7u/XI0ZRmf84T9ZJIs8bBzVc7Hyqo84G1ZJXiKP4Shgo8G1nxiH+vBuz1AbZJ5QCI
keenM+rl3aZNmPvSq5kATPulbAGC9UHXOtXmOkzEFCziw44nQToB4lwAYaCcpw4v+6eilNHZHcBK
Ppps5sU7irPVRHfBWhGvMgY+dt3lNY/mLV79K93Vfu5QlMvaKxvk4IcXoOg6IMcp/r7GJgG5VxbJ
/KRuAjpNdmAEQL4PB4ieeGuvsHKgyv+aFEJdaoEKyXQmEhN7GdIl2LKTNlrqVbSjl6S/QY1PN7qn
7cyuZhmV1ayxbQHBPVdlM6Bt1M7FERrxPgBMoD4FZSHbRWBwFqDqaEfAPWQvUI8MdA3gSto2kLA3
bpd6ThjXOP2P3no1faV4gCADTjDc7+QJ7ANQjICKG2KsKZ/iS7NDpEh4yggkBPSAx/FH5oFvYi8R
/TsHQ/PbypX6hsSNBDO/kewrvzDOFac/bgvJcWedXiXA78wfDm1mu3MPzNmIEXTDAYrPiJvrS8gQ
PWUKZPmfbJEBcg4KLV89t3eAu5+ZMbJnjkcRcx9XiKzWXwRVHeD/EUJ2BEUhpE7Z8V4ZOpqQ8IiO
ur5T283o3UubBqcmUwrCgyUkz3Nsx0GwQevBXwe+KK4VWMy2Fu3wevJIXEwrJ38ihhPubs7Inayo
7BtQpcsEVOA9neH+7UmPpoUXLawcLFsoE8+vKYvFxbYvN9e0UT94r56pC/GYm7tVyYPNnZ2+sTZV
efH+YW4ehCMMN34Y3dVNDt7h+weqRFQDs0+bsTI9v+qV/vxQ0pO7qIn2AwuSE2puBPLMNjYPCGe1
fBCo2v3LLmuCepY0RMnzxwAUHcoDz/2JdtN2Icx4Wlk+nQzjI7Gk0PxqDV/gEIMuGHbSfVjFl7zm
bTYlqMdGAi3nKz3q2WZ4TBuQxdnNNs9UtUkFEoYDMZO5k4SVvU7LqkMah3lQI8MuHbTVfKHJ7HTT
iVDMkGyJP9lEQBIA25lY5MylRx+KPJUNXdjGquont6HX0ov4T5uThz7iGaIrkVyk2O5sgIrmJ84s
7KtHD4UvVOTmG6kd0LfSRh4DiiCHm3O+4C41nvLYOlWx4j+J40Mk1TMfW2FaC5QoVgvKrVOZN+zo
O9AEi+T44OTOiSoWjmjUhZE13XfljnoW2FKciSjDZS/Sfq0ngZ+omAkKPQuBSdkIDm6bYuHVZf9p
UgpN76UaJ6GQGyIY3Cxm8Tjp405IUC8USpVs8QqeHZCxGkmwAYGCPJUKW+YGqfU3FQXzf/dAUmBe
/ac1QkbEG0vC2xpJZ8wGNxL7sHztRry7buiIci9Dns1Q5N3MU5Qm+HhnSHaEWwz+aX+i/aC/HUy9
auIncXNwZAedy7wRT4ZA6RHC5+RXLDZphqI/h/jPjZOHz85gilln9+6R9Ea9Igawc3q29zE7GGeb
pqAfsyEA8+z0CHvg8TesGglCydAPIQxR8AoPI0ucSOQMBz0QDwqixJ2Jv1mC32wB4hZDxkDKeSoG
yQ6Yw2b0gvRpWkASgDl1sjJJk7z6/qM+slSg5lvkIKDFvttLXt3P5j+89TlGe8cK5ReqLl9l1Dj2
Gs/TbNeMjZ0bbF6jmhijebUiaYADU4THB/Z3ibiAv9FaOl3mLDU1zkDyN8/EE1xT4dhl9alH0UP6
MzpoXpzRU/cYINRvmXENcBQ5AlhRPAayAskhd58j5NG3kJzJb12pRDLvSdyt9CgUph4TobxTIMG1
TGW2bGngPnOL9JuClu5Uihhxy84lUzV+3jvTsCYUNpGzXzXESiYtAS/SvLDc+ta/Mw/TAjKaZYbd
qxPJGOFDsGL7NIjP5ogA/WDFdvseRWQ5ZGXi0cNMUfzwZQKAqDM1cmZHDoO2CK2TGcrsB+wIzWEX
haw9ELxiEbjC33WTXpUlnO+daaDirymHXVbW7QF/AHhjsPRVOb1asbHeB2GLflZbQbfQIUsapPG5
ZjbUeAu8Me+j4HHgc5db9ZJAaRInKdktZWMVL6VUD2ZgV+cuNY2z74Wnzi6KFxRAgp7ZMMC3M3pR
HI8mLWreDrWdDKCWbaut6q2ZHnQzx1ibnj9ilOAL9SYkAKSBqMjY9c4BFtuUQIXOJKKEmwKQrFtT
YvMEAsSPPsnd95HKt3ECLK10jsO/t7nPy2rmIyLUHWgGhDAY/13I9yTQWsEJ6Bykl7BT1UVbRO5X
q8zL46nu6oGBReGkyDiwGeMk3WT5IuxxcEa2G5ppPhSPVVrm0RRVIdk6L9tiEpGEQxcPjfIh1amy
8hj7EXhiyr5WR0qx+dJdEsh8IRIKlXW7dmYWd9opodzuJuD7bfa6ASxb7gdwUyyBff6pTWExNPtP
fl4I2G0OeRrtq10EYjmQ24hw/iDI0AEbnuHMDH5y3fgfV19HtDtzezF18D6cam9t01c3b8BFrWXk
+Rtr1NGKoo5v9dU/df9PtiBuQYLpOfHsvh5gOcVShObFSHu11w1CEgCmjRQWBdBEeM6C9uNjMPi4
0rbexBFWGO5U++uZURuBlkJfmqqMAdSuJtpXT1UOqNGqG4l3GhFrDpY0smvGwtjIAp0hyGfYFEKs
ZOfW3JTQUmxRUWZQgmvtgPhgdHOwS+jxIUXng+UvC5s9DjbphZtGcrbrSxT7gF/4jQnGZ9M1J9QG
J26M9z4UyIIlB+RlDi4Y9gLoxDCRVaD2CoHU5zBEsR3lL1VE4l1Ox2AlK/hLC/k8hLkyttbdUHY7
YYBYQkpRnlVCrk7apE+1/Q0SX+qYZsjLuFVHl7rrFCR2QQ9pvHAf1O/a5ilfHYOxSa1ibSDNsdU9
be9Ykh4sv58Yo7AN5yXbDh2wSborK9+fFaYPUoqRqOuDvws6OCT3zBnphX+AjICyJqmtwnWV1ZeK
5pjUy47PeJZtqO1DbB2HELw21EAg82qZ2zMk2J9lazjb3lLRBbQQ6jw0MwMYuUvGRXTJY8m2iF/9
1ONqdCplIsCC4+PnP3roARYfAnIuYu8REcvi5FMVPeXdNRmLDymwZYfahH667oIZN1+BASie624w
BiJYYjlr3R2XQOlzC0YPFcyBC0KptLTJi5F0t93TUKuFZfTt9662IIPMB8gZQrJpiSNYt+bU4sfk
Y1Io2tukvO9ukyyEdTLsvMYXgH6JoE4E4rQsPeueJRSfNSlkOvU7xfHbbGvaopjoCdoGqdxPE/qo
OjWeshOwD6ePTRS/pWYyfKuSsJ2i6DLeR7Z0zghl/SzGSKUXQBWrNZps39a2eZbM+qX9KWQJp5GF
9NaQRe25BJPnRA9AmbGYFl3doRqtKM7EhSIb8uv2ngF2siAIl+90k3XRIfAk8ox++27Sdt2tnVxB
zKzPmhlJXQDY/vThFJWWs1B55cZNUbIyLpomVb3uodM0QMLWJz9QS/hkdnb6IpU7xo2wUy4JyVd+
q1CEzY30EHkMhzwSh48pFOUn/uDXvxoTG2RoSP4526tsdpvNXPvzbJTJQY+5BpmxDsLQpIRCB5Rq
DlVPKMgGsLlsgbED/+EYjikbhlJIaHA0gQymfRl6R46D/gocoaBCLTKk1C3o3lBaFw8oTjn0Pgp5
Rj05aLLvBPR2Xqtx4tAMSAR63vtEJvv2FMQ4tnZ+kG9zkdTTCtF7EOz1DJ/EG84KIej1be9netXN
JkfbbX+In/BZd/WgQJpoHdmxQoXFvOS+d3LdCkpmMf/ck/7MKDP/lHRpfU7HBpbeks+14sURfEvx
EWeLdGJFVf+C0Fw/r12Fg97YlaG5LhB5v2q3MEfWMLft/iW0R5GtMp9qNkwnxc+WWb3aaeJM68+u
HkXIUu26JIvm1JJ4A6T2U28WySPyvdhZ2jUCUFnMHorMemsGN31Lu+HJgrj8zYEarj8fuAWejKg+
l8hlnfrm6lakOt8tLbt2dYSvr8fR00M1kaM2U28AKerB3UVgiLcsW4nxJ+GY7but4EW20t3ww0/b
QB6D6FV5UCqGtq4UG1Ug+a17HbhjVlXH8QpsQK0ydRSEvcI03elR6tUjfJUinOu2/bQeczut2ZO1
7uqNtO4yVP+A6f2P0cxdUGusqLEsenIYhWAobrP1KrnSzCXapK9YUBnbNGpWiNQ2EyNTJR7VMVsV
eMmsuBt2DwHJv0kwdr/lwn/NQN3+oB1MxfiqLav+Ace8m4Mg4Wvpq3cHvQIb4clhE2a7v3t1RslW
OHW+L+PhPlbUA4D31zJ3B/1BwLDxjVppccXJyl1UtYF6IyEGMGK4CU5m1AFew8X2a6uNSUcXReaU
6y92Pahtt2m6H/p0OWSUukvUBv8PX2e2HSmuresnYgxaAbcB0TfunXbeMDKznLSi759+f+Bcy1V1
zt43DCRE2A6DpDnn32gPmmytayTYmxhjY7/j/mpvpI6xkdurEazp8W0gJf9/4/V01XX+qTFjmbbr
arYJYM9yTUtFeOmfCKFYRRRCaKV1ZK2bD2iOhLOHhFZ+aog+ps9TjHwcaiZLL4nT/gjOdaPpXbgz
MZfaamPlPjdRsNRGZhACKAiQ3KMvavPi0oxI91ORcp9lpLHapIhy2orae3LT6anzvI6M5/hsA6m7
15eBDZJMmwJ7i8t6MVWQEogcxzysTWonypaklALAl8HxqKq+EzrvdgUsLCgm8WxBuCOnQ5Z9bRoW
Za9aEbuqrykxLiM0ftm2iLKntRXn6WtvoTq6tppIRF6sm8mp66bY00iVn0xwgMeRxJYfJSCP0PoU
L25SVD5f0XAYW1u8IMke+8WcuJ9X9dAVXh13JVo2DJ5Lw9OcUmwKtDWOXTu3L30OsV/EpaTgTNNV
7XTL75Xt2a21L+Azwl00dCgRL1d1jIV2BawG4h6aiqEE+zFMRz/Bzm8zTxibkvVLrvZyYK+cXGdM
kU+T2/lry5H6n/512FcfwaEL+JdwwrGLj27xdF0PiLWUn2dffZqm34+oix2+ukg4Fdd5Oax9QWPN
u4E5iATGPy6sV5UpiEeW6/pEGgOA7vLDWGohZ4RtvZlBjcY4uF/zLAwGbLUCfWckGBaunX+78tXG
G+rNxZPz8NX1t3EGEnAHlCBQx9GRvF4+ekZ31yMATnc6tOHHKfLyyiwe10bKdAbU1wTfvlxTl0Mm
ql9aD/hi7VrrbgV6PVY/qZ835Qn/xDlaiu5LH3pJ0X3Rl4iSZxuynXeilckljIbhkXRUdpwlkuNr
cz2kpg66qLbjo23bw6MQxHIShOvXiCY05F5hLffWPncZFsflhzXO1Xnt0ouctd/qT2tr/ZyxKoat
bSfFdu0r2okUcWm5O4mjm51M81XGZfcY1VZ9KQ3zZW2VjgrMK0VGo8qLkAwgI9aDNefHvgn729pC
JYJKYVr/XMevXbnmlj7f9asBMtS3VQcpBPMvZeiMN6Sd5kMRyRaz9irgaddbZKwc9SWzR8NH3jDy
O0d+t+pCOSGUn+/tIh29XHal1zdR52mzdh8P7BQUA2NaaELqO1rsV82R7hOeZKHHX/RjViTa8KYF
uCIa5q2o2/4wjkjlBE0uzxkiK+QQrvi5JnhxheIaWkGyH9lUbxOnt2+1a7wUtd3snZYQw+WXcLUG
XogYrS0Yeec81HJfCbO5KPl1qDO5hFsuamDUkop2EActS3apAaMzqaxkXxXoiDkhms7TjKJfHokH
tOWALKrKeMqjmIqko71W9tj+UCQCjlppqrdSqSxANSH7IKcM96aNKXc7QoxP5eyVkx4+rgdLMdQj
6pYtH/6fPpCW6bYurRoI5n/6BhcWSqRkwdHM4+jz3rCBHpln2f06TAXKdqG6ffd1k4oUGnNP0Hlf
N8ESZ97S7GS/9k25lVyCyD33JhiNjYHM24mSaHX6bBcL8mJtrwehWAoGJyoEXgo0m8+jvriNaIu5
SKr0mrpd23qPw8h6RkjMUMRdS9af5a6198+tKj44gaT+s65E6yIVJoE8rYe176v51fevcRjMsZat
lz9Pv65/fQQvq/1nwfs8lbJXjr22seagOI1N++cQhzrFv+WQ2FaUbdb2enntXM+++r4upHGNoujX
5X9/xNfdf0b2Xb2vjHr0gireDKHlPGDS2j5BwD7KtPsL+OB8p/Y6rkh9qPsNIJ9dr8ngac5kuVHI
4nxY5keJXfCveYilxywePTAPmgd8ucrDXEK56QcZbIq4Tf/KnQN80eSjkmO/URXIZ0pbNrDSYNYg
Hq3jBA8zzAHo+yOZbH9W3eKAIk1HuqbGrXHKZ0Szy+wF+6qj1SnOewRxZueENai/Ae0IbqBeHOKX
qXW8mV2T/GypA77ovdzapjQod2btezqn2xG7wBeQ/tUhxge+He3hLND3O2Oxk51rc6vLdjq6Wb6U
XMl4kKjMfUOg1mXp+TGeE+PYhcLywZBV51IYbwvoYZ3YkyXv6BAI+sELq+e0lwK5WFvR4vekpmDH
F/qYxOUhmkxxI20KycrM2hOT3z4vh2TvoLU94dS0RWeUwnjZSr8DXLY3wlClAAZimucmPU6KsH17
6ADVqk525M5Hpda6gzmxwwkSEv1gsMXPnpsSRP3QSYyGS5eCu2Rd8aQyAJiZ7I85TB5MVzGpISSe
OaQv2TxEPwix8MVwmg1p6exWlOFwC9DG82oCwx+Fo5yDuMtfEVYtDjgnF/vZxiyxB8jm1tTVIaH9
wolLJZyt+wcDquIxm5JxlwSa8gri4IZFawVqn5qqDLBpjtk9neUQZW/qtGUW1LxZ8sAkRetCyOpn
v9KLfYPE6DlzKGbbVXFHrIhGZwu7sNEN08f+p7jrNdP1Uc+l2F36QyOMPaK97k3o6hu4v5YiOvIy
lZOLY0K5zIvCRfkNs3Ysl9OsNZ8cpjE7LfJTn4CnVkp1wdSF5bEwDOdsqpitUCtSD0KRJ3OoNK8R
GIzEaFm4el75RZbPN1ugayLY0CXquFHaCgMSAW5sdIJvWEAmm1a69lNyjNlXarNKnr/G7tmyJOne
GOin6hj7KZleDCyunvKjNcQPfSvkTvZsdFf0TUTeCRMeMP3GrDjbWrILm/Q7tPyUU2A0VHfkCLSv
lD+kNDLULBIUe9T60iUIJIik3okHpS3izYRMMNN92l10FW2i5Bh8dMmk7ZqI1MR6qNwaKSGsJaYC
DdlVQKzCXLGrpHvAZDRFY9jc1WamC0iTVeeVvXhHDd+z9XwPSP6JnVC7q/SxOK0H3Y3Lz7O1qZSi
OLnLYW2Gbpowjf939L8uZ2ToqPnD9CemPNVz7J4I7bBjW9vwRn9G1k+7sngOItvLwk4/FTLTT7MZ
WYTo7G+z6CVty2ADYPk7xKtNGjCLAArOqpM7je7sraegnl+EjrdQVI7GaUiEccIfevBNNx/Bv2HF
Hi8WZUhSKUN9iBOp7GOLEvsGsw4vLerSS5KOVR9+kYkec1MkCh7kCAa5eTd7zPEAjZjejYQy9Sgf
xKDyfKvIPE4pklki19Afk682zjCfvwGu8uiglhgvvlRlPp7ccBhPynJwEZusIufoFH1+CpbDutas
Z7WiRvtuIoWJnZKiITMX9RgpDd2JJFD3edZb/a+yLp4jWQsMHlK+gWpZYsnKWfuJFcGFbcZjPgQ7
2LU3OWTKqZ6c4PMQxEXsK5lJ2j9trHMzHa2YP2z9/2lm9WqB5t22pFmQhZ/zExugTsn6U6Pn5tG0
AHgITRKj2VTzeqPLt6baTSfNyaZT4crvRtFY2xzpZYoZRRvvkgqRas2tT7ylt2L5Ys1ROYskBrg6
7VPbtffrHxYJQ/PyUoL/WGwf48UL0mqrRQ0MwUfLKU/kK6oTu3UHLl/MhiRXT2mAgISsy+7za/rz
QXxN61mWV/3nWepk9bE1iPuCAVW9ptalFxZQVKVaz7tGWA9GIXs/Qz5xMytRc1oPjlo1py6NtP1U
J9WGIhZ7d2x/wrZtTjIOvo9F8FBX4AHLsELaUNd8UGhnBxKTGjhnzRpPYQyltAKFZoADOfZhfarw
b4fpbb3XQgmuyBHPOE7nD0Uix3Nraj9D1hNECYezpFy7acYQ7XwBRUjakKMFkIRUbR8rrHV8IdgG
IWTQ7GKEK7wwtam8VqZJymxnAl58nXS8fXq4V77m2vU2tHBMwTcGj08wq6FS8sKZ2S4PnB8pnuS+
JdqnqYCAN5YhSpiuCzdS16E0zW22i4jskUsdnrAti7YYToBCXxJgS3E1tUS2q20HsZhJ3SqBjfC/
Dpl/Ane/ay19q/Wp3DUp8EqXsMrnpXIpQdXWASyyCqO6ZXNgOfU2ciMWCfkA6DP2DXWAbBeO1gEC
0p0b+koNpT7QeSe0IB/3eQdWNrVGfRsJ/p4kwtujHhc/DwNyAORAgLvsZcgyyeAeZ9MIVoiroEGY
3Y+J1R5w3rmIQBHnNCqP2LfIUxzE+04mLV8l0n0icLNdhnQuYpuN3NZzMW+hiZTQCcNbGkukzOpa
3TK3ii1q5cC87OwVl2N1KxLIRYlSxd40huIhjrLt4Oolytky3KZO+CrNrtkNFH5Cux1vLHZ3vEP1
OY/6XWf3kG9zE8lv912FNObHlHQ8uOxgR9h1+45qU63UNJT5pbppW9wIAG57Vi0Qokyb7ND3cbq1
cSH03bC61VF8zCMDhIBr3vVNBlmocE1YNhnKfA1Q8i5r9ryfldc1BezqEoZCjZREWs4HgQXQPhMY
NA56AwvGxIlhdHmopThbUcz/VUEcZTZ45HTjOJM83BFM3Jbd/6WJSYhn04ishgGSKkJyTTpsydN5
ArrfsdBT2fCGEsU5azSHc6bGv5Opk2D1g+AEBhhUjJn6IPqCLRUqeQKqi/9zyuLnDndhOtlo0s3j
pgT9fsm6+wZfRhgs/P0tmvdWWeVbzVGMq2Kh80EG5rdrJs5lzOoXgqnz3CCAbllNsB0c9S5JYrkp
3XmvoxtnZui1plrrnrB7HPxSK6dbmji7FLPcW+tex1AL8SKNUKHMx4DwJ7MOjtLbPjkkC8oPMlWm
Y/qC+EwXrnvS4tiroyWR7QbBNROawtZO725VVSt3s4X1MdBeWO3TSck6VJGV8ntRaPrGYVt8Pwwv
RZZlXjlk5Z4NH8LwYz54dW1dRIYogWXPnado9a9xYrsSkxo5sxrdEsRNDtN4lyZsjrGcw+vVspOz
yFTK49HVdvuGkmB6QdnIuYMzz/RUt8keveaWzDkYtiRI7Ws1q8z6c4e92OLmnRXsqIZeOn7oSt1r
OwMvZwBwuxE5AQs07iOMIw2UfOH3rrSXhdvyutSuFrfRaYOJHm4AufRtCWYP4pWy0Ttr+aWSW9Qv
Co+i2ihh0Gw1HYpw6vKcSEFpUknjkFKfjSIHalnA5b26EB406chTZiQ6sojisu6QltPMHtU193Uh
628jFUgDKhy7QWjfoZ4aPuY/DusHqNCijLO7YgRrCB7aC9Wx5eflwPxzq0SrFzhCy2baG0jdeNNg
j6dBavc6zh87yfJ8J90cVoUFY4hFILpHFOYlTMWlz6dbR3r5NrvjdEDa19XKYRc4vftgWv0+m1h/
sKc2tnhVQGuuYnk3KQg2umO3/D1sRfNKTLtaLZ4A/jdbx6g6H+b+jzSX7U4Add3FEsSFETa2n0aQ
2A0T3UBJ5MQ/gmA/mNUBrFKRenUZD+iMwjVMnZe5MJVnN1HuwUmfddynrqQ++p2uJgRAohmQwG53
Tlpq52hpIQoxIB9vDDcV+6KTKCHhpzkjFr32nhnCy2B8zlKBoOTqN1zY9ZuE8uY32GV5a5NJ+zRO
SXOP2Dp6WPNcvaH7PW7asmreyhJxuM7oujdM0EFaCqN/I6fbA5wMx7eQNXsDjxE2JBEJ3jGd+qbl
U7dq9by5c9oBaO2Nt6YTGMfxQL+ZkiwSZAv7DbhUs0Ew3Xlj+0H0g8a5P7baeCR2hAkI2v+NeIcn
qm61b0kzA3o1zOhbjyAn/uCyfy2jCHnIdHBe6lgB2KkehrqrXkQejx7iWNZz1OWGZ41h+RxLZmU8
pDTPdoP8MDZN7meDsB6hwBEBmmYIAuOqJ0CDtRqEtqUt5t21rd+5Yqh2oQ4bFDZiuB/jerq6SWzu
k6ydLoVdDwezGGDaAdI6tnajnbqolyel7K2jA3gAfpUTQO/OoksrEqQ/h8o4tYApt+iQeVVi2Ud4
hLavGSa/ksq0OORNtm0xDrOVuHvIJnWPqoq8B6FdH9AmCBb+h3Wj2Ppco7m2TWaEtcO49gEJqV5h
ppsMLzwRm5ce9QCiIO1X3xivoHZ/50Ih8cLmX9WrY8r+AVCv9EdkAE8jgXgX8YLP0fDn0KcK2rAQ
GIzJcX0qpxfLjcZ9bU+vrTIOvhWIZd4bzR3efz3m3LI6E51skhx6hWZr4yHX4Z+PCOPhF6+P3tTX
vWcvoURiGcPRHOSj6SJkgK16rkwfUU9kbvK8RsqhU8Lkrs5Qqslc+y2AnrgpLat7QeIGOgfQgX1f
V7skJKWr1Dqwc8UgGG/aWx8Pzi50c31jI2q9WQoEPfJ6OtUQKwhV9jHpmwZ+3K9c7I1dcutGz4Qa
yyjaSaO4RZ0bP06U2zdaFr2WdgPxYGMMM3ib7oRMq3aIlPiBhcsfzAR/sKnFIF6tfxdIr4q6ABvS
/iYhO7Cat6DcVNxArMVxVc4Id815l3tuU58j3U73RaC90Xs/pkqDW3T7ZCnKJbOznVWCn1TYBH5W
bYYlasyKFxIAhJRGeyEh6JACzXd1n8V73XzXocTvmB+fqz7PPZzlh2vHA0/Z0Qh92U97u6tT9IsB
qg7lAEtSDC9jVqHwHATtDjvZ72pTkFIw0TUQEXPfGKDfTGpABE3jNbBeMeUq36XVwgcyupcwmGIQ
HptshufX1QH5kZiVSSnLbdFq9hbfdYTYu4+UivkWDCrVjkJEz2hRVVkae4Xau3fE/oRq5m0u0Tox
cdlNImQ3CnbSIul/KXrHm+ik4hgG3Qb9iiep/xxtkmbUwtlxjt37A4p6zl8unLREQQfR0iFO5OEp
aLQUohPmOryV7oOopDi1+vRRT7mxT4flC4md+m6yr0wZGNxVJ22c7kI31ndDPjenpjVHQHNaTQBB
rkBWzUCqiBQF2h9tKsb6DtUMHvDYJe5AzKlB+hurBgDV3ZGNcL+f1svrlRrSk74tm4Txa8fnB/zt
2vopulRPZiynvbB/p1WAF0CnUDepHXxkc+1kTPkqegwEu1QxuhODV8JO90r8v7UIIzRj2qYUsR6j
QNzw8e28uO2AceVl442UH1+grrobo4ezlKfboYUarqQ5kyVoIfI3qEkL+1eIQjal1pqFoEAFb8YM
0A66pzmOJbxFR8GOyyDOL/HDjVq/67t7ymslYsEtHFRUtDfC6B66WRrAQ0oTIhkiNeExCtOaMDfg
W0nNaqNCNd2aMpXbCUxQjoHLY5GxXmXlTZnM4+SK9lCaluGrZh34QRA9I6SNPK19wklUwzTxWQWV
46dJWN+6Yvgwqfnu+7lKDpUaUT7TWN9moE1lnW6hahoezoCNpyjTLXDdEihN8xIj/bBvg9/B4rOl
Bj1qEX23Zye+m8IAi1LBu1iW6U00RnNsKWHhPia2faC+E4dHniM7LIftgGC3cb5rc54dZkUZPCPp
KR1hWLiRFYYtZZTyXNWvaE6FxE/NRz0UoL+S+dkq012av1VFZP4IqvYq0JjBBTf15PQtlLLYGJEV
b8ypeETbstvZsf2IX/W3Iq/2Im7e01F7Cbr2I8/Yp3bhDzWefjsxRtyAOzsqByEWOHGsnh3NuHOt
+Nigsq2Kbv5Rxe9BhNGxifgRjixIS7akUhAMr3ZaZbTbxMrh4cd/tT3IQ4Ky9jr01QhYJ0sAC1bS
y/HK1uIGTXb9RB1BpgGIZyv43SzYLMsGu5/gzXXfd2TeeHJj+7qgaZFZd1o4yOw+eiAb7mzbxNbB
d7UdDL+0JiSo5fw944vR0oB4pLsvKsPdjbKM7oPRRBEzxnJB+DGB85vdjEdLDMHGhDi3N+f5RXFQ
D1popPsEpR+Ztu6BdLS7Z+H9odjyvVCNEE+PoHgM6/TXGCD36Wh1dtJRJv9pM0GwfbCLU0ipbxNi
DrqZ3T7znJEJ/sCuOz2mqYnsJjuvgpSaV3SwAUrw/IdINXglRterDPxIYmWQTP8EVDH4m91MysVX
ddPw88Icb+uZ0ZJutaGvqUMBrySoeyg8dfwQZPkxbEr7IIRQvCIplZtR8KfarthZSHTzCGfGDbF1
60pZCq2alrSuOwGYszLsOtamMavQ1UORHXSrie6VpEigjUbiqoRupt0Bi27IqyzmnGEy11sxtfwk
SX3tCSSBR/WkW4SuqPGkc4u0RQEoaDXqbDWZAm3vo6vaMwubc5ahrymg8EBl9Qp7Dq5w9n3EmLAT
robkA6kVm916RO5PC4t8h3+FCaFwkbuPJgpS5C8UBKsS1JJq3BnrUNbnKYXNZC0WuIXrVOdOz63N
iuxRExLVX4PXq2uTDaVnJcXsZSRyl8JwL3h5a+nHajTs5Bi4d0Ir/hwGZOYa/Ha+unVDU/bqDHKs
nWf3rl8O6/haMQXAZmgrWtk1G7XTKRWSKWSCXASPSnxSGkP7TWnNuZtqeIn1hCzE0r2OEg5biAoo
0jrKIcy6mxvLedSt/rp2C/aQtkvlL4UjV+dgotntgYgaqvSapemZ3Sdxp12r6RWjpPN6ETB687B2
LSNIF6EDsTaXzzBS/QhlP2Kptuz79aDLjyqJCSWh1ioblf8JiIH49DVA2hhsz4RdW7ZcgFTMzBn3
0aiFCDkst1BYLS49IhPrLXk5l+h3YUeTiOSNXdX0VLZTfVJJu2x5tuYfWnCt66n/bkcTZqvGHB01
7OpeTNFf1+vRpA6khVTzipxPe2e3g71ZL0AieXPK5oor366a3Ao6WZNSnwTgvMd/51vfu9F+TlSK
RCOIySCP8lcjrt+aXLH+SmJQfLPZvxc6Wy0YxN0lC8CWqvBxUBXwhOhgZCZ6j5W80+6yzLRv69Ww
wNTGypprqgcdGuIQ+PeaqxreuOgzmFqU3kDxPPeq8BXgmY/Vgo0qcFRbWyuvYGmhx60/rgyE/478
g7ESvolRop+0xp256LzOi1ZrWNl6Re2hBaMqDe086Vp++NO5XNeWw9dwHFziY6xaOwET6gxaV2Dc
oyEBNhp5syeF/rRegH9YkGNcxoR6TnoKhSLo4GM8s8eqBse+OHaKPIxmY4OGyRhay2VlnYz/NKfV
pU/Yu6bGNcNx74N8AE6qz5rnLs31AE0tPU2F/PjqClGcXsjjHkocpoJSC2OjliRWXUrAmv+5c2zU
aOPknXWkkh7cq2T+72eHTF3sFuVuHbdeSCecGIOZNMyPxIAEUkZyfEhlrF+HuW99SQbVX93etcUQ
fj0bY8Pc686EdG2EDfzXhUnM+SXFJmDtH+a0Nz+HNMTgVQ6caB3brgb0QT/LTa6GeG4vn/J1UITa
+iX8kU3XjR+KaIpv+Thb29Lpm/2K5h0nfdxUMHCu69UqCjxhK/1zMTfqg9Mlt3gBCKfk+09hXwOM
AbFLFOdO2wJ+PipZVb3r9UF9bXNSp7GlsOdbmiq8O9yIrPi6Nvl+Lnqndg9ra2J5FMOrlvXaQwVs
ZO1s2rq4Jg0iA5Ptqq8ERMPRaKLQ71Dgfo2mvCfJR4UNr75fuqvKZ9n0Ff9Q8CsITcnnNJok+Bn8
3vVSNGRTjLeiAK+7jlUdfAfSDlXUdaxl4Fe23tpXUf55K6Hln1v73vq8NRkL+Wy3lqCEjIXh51iy
JhDha4qQS9EYEXDt2QxwanKd8a5YWm4Za8+z3AppxZ8NmasvTFHZbb3EofEKiCHH9Wa9A1I1Da26
Xa/GeZSe4DQqm6iDiReSIryzjeY2VEP2JqWGvnbaOrwQYXsBzog/xzz230qeNAdJj7/+OVQ4+p+h
vepU/xo6TN1NK29VeoijEvhcF1b34OgEcKHiL3WMKzLtU7glBp6OiJnBd/ottSF8L3vkr3L2NP46
aL05GOrqHo6ruLfM7G83wzOdjuuwmjjUiv9+9/qZOgzwzXq3VZOx66tU8YIRkFqjIAiixYF770QK
AooB9eVq1veCTPfHqBs3dy7i9xp1h4Vb09yphog3aO5TR7HhOKn9QHJkRg12bU5SiR8tUXxeZB6x
nvp0GDdNOMPjDhVKuImdza9pdgflrLkTrlEdzFDNYK3qo0WMRCc0E1hdASGQkZXN58CpNo0la8Aa
DslxE3b4c9arOdyQ4SSXtMp2beaNBl8Z2/SNvtjMIUbjPDnQH5bGOgCx8GRDve8y5U2DQ6xKfA2D
6K0N2Xg3tamf1gVaQHFu2vYbK0kFEK/V71Wi+1yb0Tde5F/wj31lNVNg7tJarplIR95iYLDHSqaN
H6YWSrlW8FHN87s+agFbeyMgu9+brGCZepqaOdpLzEYfrSkVm0zpml9GZ260vLkvm09XeCyBbD9k
1k03uY7NBKVJCs2ka+XnidIvPSWlkP9njDrYya5sXXzU7EFFE5bUezOUxovUTfWgVqX0Jzcvz58/
yhSiZ0L5XRskiYblXZ3N8CesufC6duFmFm1Jl4DxWy5ixKudxkzMsLC5YSEwPaLWsxEy2igk7r7H
2kKLl01+cdM2vG9kZpMDj5qf+HIhpBJlr5jFOXsK7NZetC66mzK/ktNsfjY2MIDcVJy7JqurS0uA
7FdIU5/zHirASpTBda4/IPn72HeSDLld/h6s/FDodfVbJV/2z5NlzNozcjLY0MWVEBk8O3AtX5ZW
eyyWDRilP78qkcBrVWoKKRCxzfoYTH0i/GSIuuPa/Ocw6Gd/ho3Nmx6734bWGiKcd9KUNP+MKtg4
kCtRiIAXmP6K4l/PbMxafFNTkZxB0sGnelAfzSpAazLL9Yd/nfHr/ekz8qE8O26U3YdKuJuJux6b
RZloaTWGWjxCLdGhl+tAsTsANogrG8oelWH7mU2PdcoAHfgo/U7fo3q6yAjczQrbbp1AOWSgJO+1
RckwVlKy2v0MRqWDbHslJbQL1Si/j9UhvaSKaqS4iKP/GE+SvH8Lv2zfTMw7KD/AfMrLNgZkAaYP
uEarHpRhJNSJHErsI3jzC8JRyYaytCin6dZC8wH+xtl6IK4Zd6JEbcT8b9/X1bGB06gSku3XvtIh
H79+gDH24mrEl6Y3dJRJBlQh4jB+lHM5nVtxMKuWbDGWUPEOvHO/4fVE2hyh4Fsb5tYJeA0sD7rW
Q98ElgG8JLnV5jydvsauZ+o8j2gws9qvTaBM7qGziwjmqRM85AZGrwMBYLe0Yiret47N5HptPUBY
KY+GIBH21Qe2KkfWkMN613rBIWWzUXOMyD6bU5jd2ehQOwNmI05vYGsOZW1GZuvYlj0FzKhA1bzp
OmKuelCOfVFh1Wsi84Mgz6Fdr0YwxLdSV9Ttkn2W3vJ5qR71dylYu0yxkcLq7AuY2jtlnG14Czmu
JNgQHVANA4SwNNcLYx2U3BgkWyvr2sRTosDdmBFs+7DNOoqYZoBciTle1tHu8lniISPA/fzIOI8x
YJxFuoMiqhStfRvMnrfGSv/3FnsfwAvkUta1A+er+FIU7ljsU8XGRrBANKNhT+jbI0oNvo1IDXXF
or5KPag+D6NsPVbZ/vzVP1AB6P2ydKi/u0bBV8PgtpgoaHzdF5i1vS+l/v2raz37/JhkKxC3revw
vtU/vuKztUfIj8/wrGvC8F7K39mq0DfnlkZKIrSoDw+B0m51Da0fKxoUX+iSSWIm2huM4CDLcSZv
rxvfzLStdo05RXiD0EzjIKcIpFW3EheVb5OzG5PS+GbAmrlYo13vpxZRj1W6iwX7+XMiAJ/PTwyt
sb3JzHmRhS4uFSKuT5ZlTcc+G41NZcTRE4gD3n2yVb62+PDNpK79JBzkPl64vXFtxvfhWGzjlcwr
Fq0WWEl/rhpVktwHPKHr2CxD9aZ3je5vDEfgVv1OCyFprAzHZqE5rmfrYZ3ba/kuw8neKuS6T6Nm
4G6ZOQo8K4Q0pYy+r7ylFqwO+7T+VzpggaLHgXhMyJvtkYg7t00S+CGz+5OJUORxDIGqpQsFelyY
bq3h5cAEn9Ye8vi5J4h+j3JG+aMIjVcSekM4jT8TY0Qclb/vinS/cq0p1lOWW+gi7AtxUv/bgL6d
lasZUi1S66l9bNCd8HLLJG8ahn16lLcOOvLd7JgEj6AQfqUklOF+RN9RVSy35Jz6M2SKyFdG170F
iAWxO9Hqp4hN/cGdBaXdSRMvU2c9lvOYXpyWGDzRh+ZOt7t+URZT9yYO03fr4f93Ye2TFiqLVMjF
zsld9DUNFTsjdVrCZJpr33q2HpRpVi9ZaKoAzRHCxRXBfU0WPLotrOZxPaSq5uF5E993atY+jn3X
nmIbNNd6ce2zK/RqrAVWrtjBe2gitx7gO1430fCshBJLD2AdPoTD+XtU5Z/9zgIQSRvlT7/D+HYZ
L5Z+ufQnqKcepd0iZeGGyQYQmH0rU6V+NbNvkGaMb9EQWygEIMhq44P6TdP7cJeizre3lqY6ug9q
GebzKzkP4bsNOUry0IhB61X49PE/nJ3Xlts6tq6fiGMwh1vlXDn5hsO1bDPnzKffH6Bqy2t1n336
nBuamABkSSWSwJx/oBsXubZG1K3tYCjuQdN4AGOUsQ2o6rr2CVLcTFYPifjA0r8XDnoDdZM5f8Tb
TL3GI5X5Qw8u3c7tO6X1hLd9on64SneSq2t9aME6BsO3zKgQh9GL4R5b3H6Hxj92o3ZxTjzH4n83
UIlJ7Li5A+FlHzLXupimPliAYRAqNRA+kDEKbyygjaZE6UJNInhqpfLD4JfVPjtGaz3qA4u0rsPJ
UOw0AWaox0lV4qVspplfbxBkNvmu6KX0h45cnmYn2XQyd6NZtXdWWvNJ41o8NaUXr5TWCT+RdGDl
REk2TygpIaBIoakYghe1cB5Qeo8+VX20F6ozWndaWkRfTDEYXtMu0Fu0+JEAXNVOT+JFTc0S16NO
wanFjR/lofZOlmoAn0JO/bHz/PJoa/2n7JIhy2lFqQPKSR+72X2oI5zjkcrkDjNm9zI2YSR7D6nm
U9MqF+4JkiteghBvNE7JROnTGM4upYhSnfzdNTYXcAXCKDoUONOzktesh9vZLKwZwrG0HgKWsKsZ
PeVDPGWXCCNzRFO8cV3qTryCnJ3fx3rydfCgBJRKYF9kXEjSLnWv9hHsYkWK57T2MPWIFoSpUW18
E9qzJ4Dx4o5zG5EG49cIo6jNN7wwriN0iiyLolGPfZaDtpaMcfuPIzvpYaN5GUbDwna5XE+No5K1
8vHJno0p2Add/1HPlnFBWdO8xHlJR6rMP5GO6XZVhMsqiYyf6MP05yZp1q1tKMU6VZR+6bKLQq1A
R8ZSrB9bLdYWWob2YVzDGHMM496MYvNeF4fJH7dKXPJYbvFno7zEk7fGchpGBuPkIWorf5O7JmIw
YoaM+cpowlzPD6npA4NEjoLtpU+qd+sKTUKyT7xbxVEW2aT6JxmTOoVStrBsxnZNanpayphuslTJ
bLP6TPr2uxtpyYsS8X2kw/QeoB2GwFfmr2RToWJNMsrk3m5hHZDMSnFo9JCHDMJweNkoOXp6zcA+
1g+oOYwhcnJ9RVGg6t3dtbsep0WEFF8GPxsute6t5RpBifvm4Ra7ZW0LMa7pBaxUpm3nUShYiPZt
bSHn9WXtrlpVc+/lvUvzlIs1zc7ZFHeywhtMuJQl15O8m01WeCd75dgwLM1d67fozgJTAJ9CAbb0
6hNeOF+HTDQTEHhLhDCH1a1jtLPmOk7rx3ndd6gDDPrQIY01rTshOhUmCiWE6y0zrCJqxw1raWMO
KHkK6/a5MOwNHEpnZYj9OGWF6jzVzUcnNvLS6j2r5oXVNOivi/GhphnQAe1trHcK7B1w/yHCBPfz
nH6dyVgsYqOIxYNVbEYgiH9VDZjgxhtDbL288IntS3UCgP4hlf8dq70Mlqos52HgnulxHzirFBr6
QQn4qfkgQGEVb6TOq+a4NlIr4biRorC3phSFheLvrKeRuqbXwrfolWRBdaJ/6IQqObspxJYQ2VnJ
plQaRjKASgfmiJIqb7Btml9rE9SF16ZztygNLioLzNuKQpV2kg9i+Ui2DZNu6v4/WXpi2uHO3yMN
k6FKCZMXAE5XcQTLLh0AYhp1ciGdgLB8u7YUjWqn0EpIq/E6qdW6/6dJU5Dj+FGLD1gh+CLXlgFQ
or1sSuFXZUy+mrI3nP7WTCqX9IKYm+gKyKggfs341KvSRTMxExxtu2gwEKznV1WxHPhJ4E6UMco2
pjYH+0xhd+mVRv1YjCRoNA/lVXMOgs+CLSaPmNxmS8IexkQ2zyoevYmVgSc6PAg/Sq2AqiApP6P3
fMEy9V2+w6Kf1YszQyKHovCCHvg/+2C6v4f1mAEoxSQmtxqqLyWkRLPMoerLxfwQBoDc517dSw0u
OaZP4/8cc0UhRw4Jeyxh+wGcozBH0lBjzqo7chzunSWqUPIsiUhi5zHYvH90pEl67hAnOd7iBUiz
oznFuwzNDJlLlRlUy2gOKO5SVhBp2zgBWYbK97CTidpYd7sdOB4sNUXydVI67S6bjMOcJ+UBRe9h
qaUJ8uh2gPG80lpPua9re/Yt6MtRcH4qCtt6Qum0VLMKaSAiPLc/MT5ZBugSfEY2jg+4YIcDMqBq
lHtnCtzpOY2HauXk1FFa+ftvdb5jsZa1yyo6U9lEtouWXMrKeJuo17gMjfJy/XtMDpOzfr+GHDuA
rLq+EDI6a3A496BrQe5G+V8D2/DFaLU1hU9sgfhtzuvMVKoPMaJ3jbtrTqzW2rW095aHqKjHcyAO
sknuextbwM9HMKALExA5IoiHsslApAxT/dCL+6EPSi4cpnuzKZsHGSbiZs5034ruf0WMyt0izkCa
GJoTK6QO5N81/6KWpbFzoGUuZHpGZmHkYbR8qDpxd/An700bpvBYmiT08si73J4nOm7TPsXxi3x8
yANFoVVqNV8hOfT3xOt2VTQbvQEBUwNME67k0mhcbzAIM8FUbGTMHrTpHtoB9JukZTsnxl3Ltg7I
GkNlfaHXn+OEd0SEM1pWqdoLFZriwL4qWssclIjjivMVT5w0WsOwnr/9fbyMZ6zy78HIYRQUqqc2
Dc2nMei1szKBm5dZb1sxUejznBT/6lB/UVlYXpPmNTVsxG7GjcyCzxV5LyVVERsGTtlWKJ6t+uYA
WCu8XFtWK/KCNpriilgL4Wr+eL1VN2r7guqx+oBkprL644xMOMLm1XrUZEZyGpbzqKnvUZp/aLEe
/7L7D7VLBcQDmFyexsb3QQfBkY6W/dx0hbIqes+/KApYvXH2sDk0FIN6alCBTe8BkrgwXX/xYRL2
a4WdnJt5BqrWaxbuv7G/wcYCUrxsqkmy8jq32ctec3DQWs5c/VyVhfUqsO9lVnuPvRvqz32LH7WY
BFI1u8sC65ucA/9pPqglRkoWvI2LF6LV6GT+ha1steqHBlV93QcwL4Nqi4J7nNR3siUPaPmRRhMz
XGM8VnGvHG5xc8x0CtLgJGqw8haw8Q2eodzvIhyn5FkQGotoYtN3i1ut4ey8SY8XMgY81LvTxEG+
SOXW1DKC6J709FSxDBTYEyVNdzepYTyik8lVj6OrVVv0/N/r2kWoaxrM+hQrKZSKXunqUxd41+5k
oCi5kjEzhrC7CUBzrKapL5EPWQ26ah46xScRGfdqcryepuJ06L3kKM/kwRqANC+v7WCcuYLFoGsU
dwLNqc2DP9u83dk7VqK2L58hwODixoke/j1yfeSUv/poih+mLqSuz2DZkk+V/8t0hWL9LkpaDBqa
OrzzUgRp45nKrWzWihaSVKQDEk15iE1wOeZsBTvKIos5Q8g+n4cMYpacWyQNoCF93t6myY5URZfS
xvLOz4MRILo63suDEZJ9HlCIasV94ha3umBP8cM5BYpAfAQBCpG3qXKwnOrEyaucNdXVdJ3/e6pD
BQcJtQSdSDnVbbVpX3DFsazzDFLiOEy1KELsr01FK+78IqImTqfVauYj7xxBKU8NKLKW5mMhDrgm
dCWrdDnKBTqHA0KoL2WfHAWC7wmKgItzEcNVNOiPqt4BYRRNOSuxpl8ZDElSD+Z+kDJ7tQM3r0XG
SMonkZJMn9CPkn0yglkFNKD/n/G4MfswbKNx5wDYWdsDxkp6b0OX890JUkv5Z/PWKwfLXlUMdsXg
W+9triawN4qrg0eqDGsjff7+MffWvP2/YQBSutKdbSyy1VWqsgdstQWWmCSrncnJN20L1bIYzAm7
6Nw/NV7jnrHwUh/N2LIOCYLbC0Mmq0uvipfI70y7AVneB9P5NIw832kuFSmpGKlN39A4Ut5xdv8z
HIXfuyxX3m+jpRplEH7/x2gZHvvvMC/862gzdI01Gob8ooXOc+wWb3B0HqvSE+pEUfUSwA+QYbtL
9LPhAthou7J8AxvubCffa7Ae6oo3JQvt5fU1sm9OHYd7E1GrGCkNfu2tCdPCas34gl0HjhGDZr2Y
M6tWxO6Ln1b6JFU+c01/6YOwfq+ihHx3OST3ChnYXU1CeO/8nq39nm2XY/7THZ/ytDB/idkxYmTv
cUCacS6d5D6DtrYbeudrdqBBc/Tb8kmzBvxy/BAMo+OPH46GCZOpqz8bWHvcatHLHzGNmrXa+8Gd
7JuCbuh7O2J0NKgAfQaLIkZDouuimbmyRQXdO7QmmCwMU+cthovtnco2a9W0SfqcTG8eMLNFrLXx
D1QEFoBele9OpAQrkfW85L1uYlRnduukDIt3022PbuMDN8SsCo2q8RlJm3JbWRRU0gk7kRg0AVDI
JN7bwKyp2ZUhDvLYkQikU6pFzj2YYP1+PEReCmpp8lrCevkcOnNxvMaQ5e2Xc8PFInuvM010TYoB
8ZBEzqtG2EV2gJ6lcnaVyPwWeNoveZIa5vUETMovTVWNb+Lkvx4jps9i1t9e59+n/x6j4tiIgWrw
aPlOj7pa+K7FA3tmNCqfG3ZZSHjHj7JlJ7CEYhymD6Ye589kkFk2QBdbuf7YnwGcJysjwaJJQurc
vsPqHJKmuCPElO2efvdRbL72SSye7NOYJ1vFv+YhvwE+ZYyKo5VVyTb3SSGBpjBf7Lm5yE3ZXPrh
ssRZ4i6hvHIukClbBmgRfqqoj5CbaV6RLFvMgn2YFiN4i4LkayzOQM9+ncmY7JXjkD34X3pvr0JS
B/JSOLX7CdI4mhzaR+85JEz1qN6Z0aB9NMZDFavtexgq5t6f+J/lqGrq3izK3OQl9P4SpNAQZZzC
TYOKZa2f9IyvtoWfNXhehFJUrT16g+4t7KJr7i29VpAdzFWsDdTyIyg1VEHwd2qKXlkj0zuvva6s
d7LGTL1jP9QkWntcBe6qvsqupegQaN11mKxYi2Ess42n2cY+p0bw5Dps9hCHTlxsTZXQEDDMYlug
9fx/Pvvfx7mpph5N3186jVFsyWX896/UqIa7DhEpQjawuWvwFVk2qK1tirbBWiuFobhoJvwsJMQi
CLN+Kz+/Hrb3Sq9Uj+mQdveIK366GmbJRkWd01Ab7QRX91MWeGQRJ1DtfagZUAZFzacUzFYDhMlG
lnsQb+wWIWCrLVQFoJqmmm9kmU2iVeUZ6OviAs3Hxg+j+7O3pdB1keO0xlxPPerCwkrL0yyyxoqV
jGfZdnAFXajwxDapU5AQxb9ql5pecJaHwp8xlQYmpQYeijS/4wMJ7p1m1FQ2ouY0i8VoJdelRbzr
Fc0+ypA8aG3ft9j5qsHKKdoReR+gppi01U+mxndGGgO9vUov77UubKGX1M6nAvmlFx4o/fSk5/qj
/F5hD5Mb8+Lp+jVHlnbHdq57LHogRegS/lXp+rzI7U7QwMBLe5tbDb6JdeFDpP2ShXdZc1dh/esL
X62TZWUXYGbLfxXxb2Ny7pP5VHgnWarHyK9Z+Wpiby2/f9Exd3ud61pfg3HEYL3kVjREjUFhXVfe
gaEd+zzKvmsu0qElzB1kHrOlVVjNnTtEzvTcPlvVgCpK6LMQNm012DZIji6lZKAUD5SxtMrHZT+F
G2j+3Umd5sI6J30FiVSWd1BFgPLGjmBnzFnNkt4z7uVh8OvubjZR9oOjf42ji/qa66MLj74wr6Pw
vi1XRgGk7BZr2tjdFRS7i+qX1LxT9YGfu5FY4S4MmxImJQJ5hjjIbtkRCTi5CsdqWSKVuZW+Xk2n
azvdAP4+CaSpjJVez+Mx0ijTSKgq+OP7zPGskxwSYdl2NzhIh4gJOAoBPZdAItTp2rvr9n6aayAb
5hDPr1W0r9vEazZ9nkz7ucnXuAz1SDbObFRa7ZRBijjViDOfphQuqdZ5zzhmDVvYjGOzkDE5xJbw
iqz2o93YOU+TTNLoiqMfXGNC9kMoWWMMaxwse7jrRVqm0rHCibUEmZjl6HjhUn4T4hvzEZq9igbK
kPyuRNyrEB+7hX6P/2c8Ar1okw5e4onBt+73zXxJfEG14038bon3MI5KvMAHaEANCiiOdi8zNnFE
fXYMKWTYvZCmvLaoAjTrqBDZeZYsd7aNHoHSZfhCiWaWpe0RYMnx+slVf4JwEfp7qdmNOdr9FbaQ
6f1Z5mA6DU5ASCpsl8ssoueb1Ahap999AQZEf6uBcZL5Gf5USOn3dSisgYqzHbYQLeXpGM/JyjV6
kHyixyn74izPbgcZA3iseqTRxCAVzvPm6yJvQu9DBq+viaIK6tYuHgYy+I+Xk01P/BdqZy5DEqbH
27Cpq+p9BP0h2mqKvphiTT0Mtj7qe2FQsc4LnUr3fY72FfnY3/8OPAhEe/r693e/i/4b4ji8H31H
qtq9ItX7DJRklOXe6gpEJyng7PpAa8hysMaTA5Hd985ea66vcPZAdARAcCbKHudYruC82RRSyhrG
V6jrLnHBtFdAavThu62n3yLdGTad3vbHdkz6I2zNykcqLiuhB5W4xgi9YFXoB8uz20HxKazazrS7
hf7TMBkDANSDC5viKxJJIon0wufWDrZ2KZu3Q55PLc+GaH0LSegSyg3+JW0KqDB478rOLjDtPZIW
oBx8/gqx6VlLs4JQZ0++5az0lvpd6/1KAeIZi3Cuw7WbKeoq60ZMipCuU43RvutFPX82CvWg5nOy
kJ0y5iUm5BXXDbeyWU3qOx5WLvXp2euGK0ZVDzD59aHZWIaa4zyEboFMwwkn+0WGSvg5N3AGDNzy
FA5DRWJMAaNs4GbnB5O/sGzH2soHcoAi9K6ak7fbg/r2PP575y1eDfXGp/B16CFnXhkiBqJtZx2v
jC/+CCm1s+xVxZaWNPefvZ1o3ubKXjSMnuagbL/rWGRAn4RzLpdfrL5JmwXT46hQXQ6i+Ec8YVRb
98N4DEa2Dqd+iJOLhZvgkpXi3ivwDFUbH2JpNH50An7r6o6B7yEEiKDx250at/O9lQMvMNRQ/SYm
+UN/1LRwhJtJ3mTwnfk8hgosY5EF+Z2aDd30c/RRSpIheQhisZTOZkxtjHK4JN6wikr8ValQftFS
sKTeWxZ+I3JtMOr4x6N4V1wMp7kOk58yGOIAqeD534Yp5ahdKgG49NGldMYH+ciJx0QYmvk/ZEse
ElKu664UisjCrFLGalxWF46qZ4cvx0tzXZrYx/hQ1K+pZPkh4jB/y+JMP4QyO5RhgLaeXRLYt88Z
R4ZyKkxU/8RXgtm0t/IVx13JZzgMuDsgEpgPcslfH9i5B73IJf+6kSPkU7swo3AHCse4PuZlbNBY
FNYIPN5WBHrrlmgjajrV51pL5m2PXMkFfAb1rLQH2xIDy0qm3tumlftTPhi6ftrVlNmPsnVdB7Tx
+EdMLgNgf9bLwWRT8VBDLIQAged07eIpNNj7yeaJxrO2f3OLBh18AAH/aQQedv0bxJU/RjSN0BG1
WpS6xLImihX3VGjq3ogSljTyY+ZzvGtSNLhvHxMf92TpdUA6bzG4MeHWcnzsYMTSJ+FZt5/dGN6w
0n4OQ16/6BMZdpjmlEO6pr6jdgvGD+sHsmgTQn7W+GNqXH5hdgu7CQNX0m+uveMrxbSeP9h1iHDM
VHPvL/nSg65P93rjwk0w7GBRJNF7piPoiJdde6i5IA92FTQbBwdRpPmy/rkP+/GY4cm1qOK5f67R
3n6cAyxQi8hvl37anhqtne4aK/Eg56vTyjb5tQWxmT7UcNwOnQY4JY/VCqZlu5N1ImTov0a0YkTz
341IuqxCx6D74zW8uWzXKk5xSzAXydbV4nSZ23BcAMv69Z0Sf3STAyMumaDF+mFs7q69HWzqlVkl
m0wvSOO1pvGmoBS6jAM7Oulear6ZFJ+yqeheJqDpd2TT/pKjiqD0tpbRMYmPwEebjjgksqQrAnwE
5KndK/zssXmC4yK8BdDO2PSR4KYLsXG1ULxVF5QIv4jmDb8sVchTzfIQuErM5a2j7oA4WyTNVr7j
ZStvgCGcpsbesQYPQDcoEsjOecC6ETMcSMpCEAQzHCwXd7GRmy+G1vV7NDJQuXeC8m3IQd4UUzrt
wrwr39QYXJwWGepF9oYW9M15eIW36N71pv3euRE+NZgfLNQKn1BbCb3vlq8fTCvDSzUbPiYvTX81
2vyOyZz1PrdRx8rTbB9DNjAbgLTh2c01e+/mqrqL+mGAQmKkKxWWQYzP5Ua6ZUmTLD3NuauKGNoH
rBHzoPlqD6KmJwfKmI3dxHWejPn2gJ6ErncbCZVoUzApemuxkHZc/zRHs3+aKj1YQadVlghF2D27
3Uw5ye5MR00c6dHlpLrfUIJz7m6H2qqTlT1g4SJjbsfOCvxCeMIYXjvexqFiPh/zuEVsjvlpaoeL
wnfnRsemEVWSQO3jc2eX64qszB2iR9adPBuGOtmyi3WFyNxXzCv1/lDH1o8pspY6EtIvZDNwEZkj
E70qb3zvJiRSzd5S96YQZvdQEUT46+kLvCMqxbJ+LAvLRqxvuRSCe9mytEhd4RXjbWRRuR5BjGdK
/EuWpLFw/E51zDlr4iDP1FZ99zOv3YXk/9otO/RwpzbeZ+S0XyNatZo2SHWx9/SaYZewhWTBOECy
sIuJavagbSMwmedrE2158rZFUa/kmLx0mnu7bnHWybDOzn2HJzACdWNoZx/5lFkIHszjsU4G+7Uc
UdFMmuwDEu20mwfEfEwdQw3KT+MCuk6zmw2mTlL2HRnS+tomU8nPyNeNJ9PXPibT0l/HfH5xGt3+
ofXxkQsw+EgSX18lgEPO1pg6x9nPdao3qGypnmF6eJDalQKWbOyq1RhiyVy0xqHLawMQFrTeE7eJ
ZB10BmVvOcbUa/uksMDZciucoQmoyCHpZgTRu3hm3fiVvbjlK0g5J+j7AZY++erzZKEc5sRrFLb6
vZ1yHW1nR41ASiTY1piFc74GoUNgKs6YTQJFaFFW3XCWJh4Dl6hp1G/ADqJL0pE5l+FShTim9U6/
kU05KdSaemn1o7uUm6fcqRTXW4z8TTZk27r9nGpPKbf4p7TmiylM5FAEQPebXRlPE+6Qf8Qb8Zz+
+/iZnfAq7b1rfEKtKM63euJD7pe73FTsgfPfBwS9xdZXHmFuQHjBbGMDPw25Xbt/6aCsHHw0x1by
v9Jafz848/CCQmX1R1yMD6mJCOx0c85rNu2Gbz5Yjhs+lea0l3f21vSgznUOoFFq+G/oR/fsOdll
2GWaPHyBrNCKx3BDs1K4WTjItBGAasV0UNNJGwpaA2DZK+ZPdsuDneYWQPlMrz790vH3FdoHKyfL
hq0nBA7mEJ/yqbbAhSYO/KnSTR8S/CVbo4P6J0KpVlEkY+0jx6toNet1eUhJFJz++YyRbYTZNBJA
NWqbvhJvVL1RlkNU6xf0Q5Fc1GLS0pYBwETphh10Wmydx9p6Sq12fPRdrioaM8T5Q6Lqf+WOGZyj
rmiWU43DoGzeDgnF/7Ns4m+LpgfYxi3KTgNEAZdvwmJrvqmoJO2pybw5Y5RyoVTx1hawuVyB4aJ6
DhsZgQEuFP2zszsVXXwgHxIkejvUaQtio3a+30LyDIOc8Yz2xni2jRQVQ9O8jkAJ5Ck0bfzcymzf
as30McKKWwEtds9N17PN1FDTj3I1e/VN9R0TOfsHFSsKG+FJV5o3zVCax2qsW0qLwa8iiNOjDBVY
ut21Y76ZxQAZsi1f3cSJkq3ysDOQrBuadTCWCa4SVrCUeNhyVnGdiyd7j0dVc4oQOXAXRv5DQSxc
qzXnga2Hs68ip9vMY4MvY1oeJXIdOFm3sEVxAAk37rBBeEnyBpJoYLzUqo5oHi2Div21hbzTX0aI
VM/oTwhuScBPw252MarxMQx1/XGKgPm6uS5wxaDVUMPc1whoASymGY1dtNJSNzrIC0BMsiYLtQrT
RW94CAHuzZ5dHNlQna4OwWS9eKdheEKWJ7vrZIZv0DZIRQpdO749+Q3pjj8tDU8Zt7ev1SpHIMru
fC9DiP0EhyBB7nBq4orULaidHOcRkNNWtR4mp/xQmvnDU4z2Iaw1/c7hSbCQcbQT0Qf3w/bQxnb+
3vRnZyirD8d97nU8rsM0md5Tg7euQBI5Q/f1X5DHusatpDL31BjQaIid1Vio9SUfwce+yttKgDiF
RD8oUeGwTUP+AhSEjEhkRKxp3mae4nD5j468RGGpr9V6Jzt0zw92vuWbBx19tTGoXmT9xkqX4URD
7ovpQe+yekGScr5oGnAXkfm2zQctcPGp4tIrtoOBS0mjVdp9U1WpUNPNftZYPWSB+UtVhhebX977
iN4KspN6eu+h1bRrDdPY4xEQX4YU2xdMOpS7MUeTykIZ40xhtTmVQ/XC9hBRVsUM/dXc1Na6xxbv
UR40sgp2EtvnLO8QyXT9cOdGlp6cQXJoWzNzH6BrqHfyFxmn9gM/P5VcK79B0SdbQN68x1mb18GQ
bWqLO//kKFgOj6wttSS3DznqUBvdDPMXSEs/Bj+zf4ihg9lkyyJM7OoTg59k35MKuxRa/GpVZXBt
4fpKxUDER3Gw6vDVp164l/EEGLG2sJMftWG+1d7kkIrhYPAMhUUpTgdAi1Og8j3zAJWdbtp3MwAn
tVrpeKauCrRqNlc40pWG5yT1K27q1SryWALJP6TTTn82b72yoGdgx7fsx+Ck5wkf92+/IFS6jRXg
XVSD/t6R6+Wl94L6eIs3uVsfxWt4U11sqhlTu76zjPMoDlldKiibxhQsUjgkf8SuYxon2wWT8iE7
5CGRM+QpshD5Mo+dct3V/dcLRlvMyUEFhYY1fzqdZe58oXAU9g0Kk+JyjEIHcyhPhbXSuOGLGk5b
GSd9T9EKD6+NbKLUdYjzpH7GgyA9y+m1E7xeBQS8Mjirgx46H1PowQfhBfFePiZ+WRzZogdIF7kq
QN++A4rASj0CvUp/S/qgXMjTP9rXCX/0ea6qLwyjLHZIarp3jtLey99lEnbuHZC3ew0TxtMYDxni
fYjZZVlZnpsxZydU10u3sqxnnDWbh9KZUQiHojFVgXqwSaktDVct33wUgdctFg9bOan7pXeAC+aj
xDDHumfdVwlkSL9HNaWbrPvffYFf2NcWr8CORAsvQwl1tK2V5IB8ukHiQTuAArfQuR2DxzjLLqnk
oVXOvDd8oMpeNzf3boWygznjafeuoHnaoCh48WdrvI/trOcWHn4oZjLdy9A1nnTbhi3hOaSgdo3z
UeMVd3vyQQiAnK81mnDID1rv7zD2Ut6tOUnXcR4XJw9BVDxEsnJlUmz+bpkI5IYZUIIW3pxn8E7Z
jbg7Hofa1rAUXCMyF2U1U49+uK6yY3Xl76/LoNYxvDWLOf/Q5uFTO6H+t9Z71JcMsy13f2xVI3Kz
o3mcWzZGh3LUYYJauXUyYsSoNTW+yFsUNbr4pBbTm7xFyVChapCgyLVe72SaHVfnoWtOdazvSLAZ
H+0cdSSumuDiFl59ZDYGOxAeXzE//JAbgd9DK9CzqKhHX0Mb3w82o5GEr2jN34Z6feWcZiP5KVdE
GFQH12WRYyoXWPjO7rZSksulydagp0wJ7PrfjJVSea4CP7mTHBbJWqkdo147k1eA0oXXUubaRVFa
d1f7OpA5J6iQasaQaR02Dri5clD6A9JH36aBv2oYdv3T5Ovxkwt8MLN7QAZh/ySerct0jtytbHqJ
irPgFHyXLTmnKZrXKZ7is5zkZX6L2FwWryhnqtjHzOqavHRwbmc4LmQtcO8UJVd5kB3yjLRdeLKz
DEbX5E14Rsf6j34diHWWGVeI/vWG+1CacFhdDxDVrGJJl6Ysi8whT9dJDUodV6FnGELBX387wcwj
lBF2GtcTt6ycNyvNtmWHNzt3G+shcVvggXitrwe/DT9reLxdi4OCRd3fYklx0C3EVTtz/Cn75UQb
faxl2ejpHUK9e4e14aMTDN2TJqRT5fU/8ywssYVZKEJupJsF5KtDrED2FinypnabcQMYo+ilUM11
m4NHgoSHrkO4rXs8co2h9T708BpWkWHdqkn6FWb0rPgYtfnagAzaSyPuHOwVumcaUgFBNiITJc3Y
eOlhaIgeyUf/VyPwa6Qp8Sp6uPLMra4ASGdDyMEm9ZubIriQsMO5ODq3MgCAgHTR2nx2m/YXAsnT
d0vzycCMbw1mSruZ6uG5GECrbydiHY+jhOT58wQ2CcZkWJwlSk020W0uzhKlNteIi8le9qb6pouT
bGVa2DcNutodHTxln7JYua/4P5XnqO6uTS1xxm9yWOF9qjMYmLlEY1YkX/lTfVDh1Z6jqMdqUe/i
XViriDf67bizTW18GOADyR2FPKReYq30yio3teDXIhw9keX9GlGbMHBzMSK3pxKlRvYhoVM9o/ec
Pxgm2iSNETVn1lvxs+0iNSzEQnBYMTdNl7bbZgZLEtrWxmXV86I5fXeKsxr5ut5u0BoSCeVC1y5g
2MKnxGQP4PvIc12NeKdGWQU1pjCyNxK9gUKv9PBNDTd4mptgPVd2cj/ZTb5PfHLer1Tqk12YIhZj
qLgVXCGpBWJ/1CxoO5K2JNvIp/6rPffmqptRaYYL7gKAhIsblApapxnKTrIpIZAWdkf4DDzJSOaV
CFqK8bEYb2nYQtzGyyFu+x/HG1meLKIQO9BaWLj2jqGvlLyZSVh4U7+5YqiLZIhIi4oarxYppznN
pxNugXJ/m6teuiupbC0jsd01WieHl+Gc5A5Y7nmdfMaVpErv5XgLs0AWLKa9s5G2PVJQ/kBgSWCI
1eo5rvCy9QoQtEg0NngwTkm9zlVtXtoNa7nrW9Aze4aGwSpFZhjRcYIxhwAAd7xVwBYeOS+tfnAR
Ibn0qSOgbbxvxY+uTdkph8kRSmatapjS29qo4e6LheVYY0jhZaaxjiKP3Mzv9aU84yrKj75nwmVn
3Xldcl6nTc1eT2abCl8TIT/Gt9lOAbThuRk3JorolLOJ/XEoBlTAcq+5Drl1TCMKVwt+/8bJTM1P
P6PWLWsihRW0VxhEF2mI94sOWfN3cgijcDgJOn40XEfLaons9kTxVHZ4GiZbPws3rXA6xvLmDgUQ
cztYUB/kH6zFXvcS/w9r57XctrK12ydCFXK4ZaZISqKyfINyRM4ZT38GmrIga3mv/e+qc4NCd88G
KJsEuuf8QhbcwnexULe08g1Kgsblv04C2blM/CHfd1Hv3Q4+JiLdMPzwZQmZ9WkNH6Dor63UNEGs
+TkIwUp9A5M4wLRgk+/zBVmFMkXkT3mAC4tUDFfUFC/Dc3JARBfJKC9tZMYu24PBl8pDy2tT3PbD
jgFXFlYEAeI34qPY+gLrlPDkFogC22khbXQTYTl0VactttV/B/fEZhdzT8WAo+wV5hOKM966j6tw
3yFCuA4niR0ByYpj2zuBuV11RY4Cg2hKUrkSETFgf9tOJu3YQL8Wh65of6WkL3Zzlww26tob/HAP
tfJF9KeJAofALCdDX+9kF4l/EmeIe41rPUE4au4TA7pqBMs8z4dNnHrJQQ3al/k7XSXI1iEE9xJM
P4QAnXJIqoKTDWGGX6/U2geULSPq6RlFIBft3Z7d/E8TcfGsd38GBpQ8ubOjx05LjbWaadVRVoCK
VrozYrOOJoCiDQha2GZ4wYw5yEadxrB8EoAyASNzcU9LUtQ8IMr2i7jJzU16jwC+D9Y3a26SLvim
68G0VPfjPUoZ7Uo0a5A6q9TL7Z1oWq70w7KH4Ea00vvRMfAiFGmRsUUYqjYR5kk0FfOzSTdpzDIN
fblbTeuicllM2kmJ0gZXQmeJMmK6bHx1I0/QMcFWEIwGcXY5FAYu2lLwIPrnMEl1y7WWFiUEr6y6
xtN+fSlkfGrGXrnrdCdZtknl3fNACZeUDIYvSOedhsqvIL12/sICNvVz1PpfMT+NZ4zTM4iuUkCB
p7a2iJvWV1rk6Pin4ZSm5lKyMbvyZ9ykTrw3E1KnkVF+bdWh776OAONRiIIdOaErWEa+HeZmFgwk
ikU7dQdcRdhh/C1O9KnNGgUF7ySeU+b0sIJyrvIAzO2FeDDNDzAxKpqe46lrzCDeQuaBykA9RNFv
vGLI1i5U2RVKtOmF8yzOwuBGCqz8Zu7mMfQxVBqJ/x3aGHHxIbSOg1swoNeYog7nqJXkTWcb6VEa
u+HKl2uX9zaWCE2dqStKvO1j23bNYmRF9q3mEX8hF7mGstDMNEfhtv9u4y/3XHaFvmxKG7cAkoJ4
OhTm0gdf8E1CmCPuSEKWgA83btC6ezVT9Ts2xeyppwj4TN9Rye/uIydv9o47IgCtNtpLo1MbmQIG
DJQgefT5NTp46skyeZYBJ5eONg/NkzQBjeZDU7821ZAc5x5x9iEUVtcK37F+OfeRpVpZ1ARvg7LK
N40DWMUw0/G+xdvx1kGjEzjzeN/J1nCfV0bLzlPpr0TTzCV/r7K2ARXo18VSa58UtSvvxKA+7UX6
mGy3aLJq4wE3Gt8uoW6NTqcE/0gMlhZrsjrxDgB6Ma8k4XWNhBfCzkFYow+MfzXcVJLeU2tUAg5T
SDh2zW6Moh+i/3IQszDMyZbjGOmsquT0KgMztTAztoC26jQ3Db/IFQyb9hkxa1BInvErjpaGJKe/
UCFHPMYdnxxHV0kElfo1MD183UO5XV/SXyPpyNRdRZOTldMVNsLsoG1DxxleKMgjGo8z5yFsguHF
DtfJFDVYWK5foqZunUzJn1FSUEgfr/UeNbZIeYtr/b5jGfgrN4HnKA0rO0E6d+xD/a7JwnCLXjKU
g6k5Aha6a2Gq4wg7noK2pWUNGKspZr7Aswa2uISHOR64qrr3pmHf69prpa2vxPzLjKzCxKcZuk2M
kiUzhlXX4oFz4VH3GaiXvMU0J+p7cvgh+Z5J+j3D0l0sgYHuo0+DErcYjqdh3/Xfhsn4wKKcZtsD
RjehWpxbrFwVhO5qaJUdJclPtQDwvgfTrI39p1f7XAvAZuSQp6qxF+sFEVaEUnfVo6jzt7JFpGi3
Y2vKuxI3sG4hQoC94KIgNuzvw2JADbMMm4+pIiJGEaq8TB5ICP+ege8qSuzszNGqjQ6jh0735VS0
86lTnDWvuE5KV+Jcl/z40mtKKfFzlBj+FCOantRCbouj1yRxysuf1rXpTy1EFZz64Fv64W9/8pSl
kOM2vUwSf8icrxATuiRFB9oaUILMvcmdSbZBJXjZvglU/wAg6u2APQejyD54/mbuLe1Cwbd2Cr0E
iKFJMSaxMPzUcmNbTUCoZTOmT7KemaC0a+s8RAEHF7VxFouXRsD3NrSNq0u423vpHplqNO2n+HA6
yJVG6qoO1JWYIQY8T0qX1nSbtpDanZtLk3EOuIXJ8UCtDlZaYxFjty7S0LZWg/GZehMz8nBqkZz1
5xFDxEOyoAbUrdyoym/qSCvAhITJ95LSfxrm6pcOyNV6DBMbOgKlUwdo8T7T1EUhO+EZS1MNkBH2
Upu39b3UfUW+IHp2ozbft5OFiZC4kfGZt7w+WRSUOTZpZ7lgasrE2qlDfDXmLbVQxTbWQxDVV0WP
rVleYm+XmSZfWEss/OqGb2JnI/vAC11bTCYiUyKBhWuESSS0bHIHoauyOivWIncgRmjMI7/Dfs+B
A0gKJEo1ylftxA2t+4XA7go6dTHAF+0ChMhdfYJn9O8xYlgwsU01/cc8JEiwDteqe5eU3oPpWS/q
UCbfnSFD772oHpKW+gUYKmebVZm3MDIQe9S9giswetjB1YP9PKQG7x1yBCn6GAvbNLrzf49ojOSx
KsMai8umurlo+PTwl9oWVIit+ICYhfTP1IeornT8FCdPfSlG7Vtfrtjcg97fpEruHX2pz44sqq11
G5XSg6bBI8H+3P1p4OStaD+13kalUynkh3iaM/ijd0SLJzu6nW4BlXbdB9gSb3Oa46c54j5Oh+dk
aAdPCg/4ExhVZY1+BwafUxGg6R2KAOjmauQ6aY9d+tPvI/ZmU8tFYGRYiHls5tPjkGEe8x4r+i8h
uttdowK6d+x2pyiN+SNSjdcMISA0NxV/UxVycWi0zscbAJQGtVr9dQot0nFcuHHyi8qcU+G8bLX1
FmXXYc3bGrsJBSUdnorlfVgaX1PF9r/luMsvul7Jz1jtdgcPdcaVSMcFyi2lAeNLWGmvQdjq4JaU
YSe7CMsE00sR17OcNAZOCkg0hQ+pQ/5QCqu9J1s6lFTKb7yxkIKvFKtYmX7BUtQc9Ke6AQsN8htl
wsxDVzEeEsQVwR1Gq0glaz4GEvq/DNSNER0nx7blaOfGwVf0+0pzg7sOut8NaXzcW1Dxf+18DHsK
d2j2omnmr65KnswrUjTRY6QmeaL4r35HUtM2tOoUhLb2gE/OVvSjUcdzMHLYRE8Xm25ig4JaIJpu
7sqsdQ/iYNqxiyi0/tYshhCGT6NirvUeUoLaCFZ23y86Pvl6yN3mvuLRcVX3OMmJpjqqLQs5vGK8
SLoGs9LeK1meYEGHmY4YxC6IpJxhLsWgmBS1qoelmJTtXb1hB6MXPV+lEYM8q7XupKKL9tAr/K1f
RNWTWbIFKdLqsbXV7qqa3Osm/cJ8OtimG1zxwIh5VdjmWQyksgRG3EHPQnHVKlz6k0ghoi/+9tJO
bOVHlDXWlSvkDKd5iDcv9TqUb8RVUDxTr7sw23RSk21aaLJXuEn9qIMo+Y7jwJPvZumj3hbKtjZ5
coTh6N6XWva3gKJPml3akplUrGgT69jCQvP7Gbgu+EkHLKTeujD5Y+1b0IF9b7xAfewqbFi9hC9E
yHtrm9epivRHHx6RV4cronXVeYRsDlhNVZ/RSfmBWEF3nU8VH/E89ttmrYVOc9ETNYYO9YSuOYf9
I5r6AVY/agayOrafW9Pciz8KJgo74Rg55DbFWYTVWXqUJxSCDTspk33tVrTSwnD2dmAijj8NAuao
7xBo6Jd97svbuQ+zwM+zDE2tFmKCCDN6Ez8g1i//cVabUtKBEFxNcFIKyPOMS3u6Rzk0B54W7hFw
pH/fZc64MRwYM3IXs2DE84ofk8VXj/0AiJBQ3vjkUljATpCQnlEyed65UtYdCclno2Xf4csdTkmN
c/RtRK3aSUlqjGWKYloc4WjJA0IjTIv9/kOY6BdhTYLkA9Xb4aUAICvCPCV6u1r/fjVruppoTmE5
ePPFCLz45Ors4WNRgeSF8WxSMNr0FiJa4PHYCkj+ZMNrezcK9gWPrhovRb8RtdVhQFBoGfms8ut6
UFbqkGd7MdrzxxSoVd6ZQ6+fTbcHFsPF1JC6K6Qvby2a+Ug9XLJL9yCaXvsLz9oC/AofyPWMFSJo
5qIMUWMevSR8QU0NaQe9fBoQVrtGlLtGKrAIXsoe8dq0zYYtchLBi2pHr4qkt7dWalMvyqO96K6V
YtgnPU4uYlLh9XAJc7c/iNE/ry2HGUv26Z5VYny8NjL7r41Vt7dRnXV/u7Y6fYJ2nHiK79du0he5
I8emacfR0nwUWjjIcv12puU8RyxNEiJm/nXSp3g2ikBEMNxVrEUI+03RCKwyImb3dlztg6Y5w7wN
rnWlbpSVmAInaCF1vn7s9MLYIeT6FKD6icynFFM+RC6plUsDb6E6T3dSlrP7d2tlJWIMx7BP6rHB
iD05aIr9imcWcg/TdHGI3s/00YxXZF7SRO836SS95NusXVrLP1t6p5z1WLpn94wukl8hk5DjkiQg
ndTWPkWJySJKRt0eHVRLX8Y8s67sovyRdkb4dTrJf5/opApEjzgZ/eaHOFF+n0zB/1PMf7uFuCDo
0hP/piwRJbSwpC4fdiwA+pcs7XdxWgcPTTJVoJQgX4h+EeZqCA2YLJ5eeLnsfDcOH8Cp/SPMma4m
wuS2+RBWtBKbJh9Z6flq7zcdBtTq+z+vZjtyvRY3NShzrXIJ+2I/wIgsGuA3iEKWaBp6LR1FmSvm
8XIZFXIL86gQchgk8//rXPExxI3ElamLS8f5vvOHnO8rRrv3jzEEdbuFV2gtI8MGM+E4JyPs9BtZ
MvUbcRZWeKG4kd5j1DINtE1gLQpHlRfpWPdbEaiKzqosVrFZVqd58v/1otPdvCzWb+YL12mEka24
5/uFL33/y0XF/Bhg3eXTfrioApJYtvyPn9bXUBzwNOnyT3CJ/fznv/+7iIvaptxvxQef/+Z/u/CH
+6eumay1ZiUE8Fs/em7yUMa2EPk9ycZDl2ynvxVNyHAAPpIS58pukuPLa/ecB9RHJiU+EZGp/ofp
2H3+Y7pdpB+nV2a2FBd7n44DybjIw0o+eQ1JTHMCOUfa12Qcgu9USdnGokiNZqQNnRADx23uttG9
R9n5L6GRWb2F9iZ8HBE6KMXPqOuWuhXEj1qm6+t4hPqBF6t9APgH/BS3uodxyr2V5dCxI1nUPOx/
ZuhB0ZMk25rl0UKZyhrjdNDy1l2qnY652FQHMcoW7hxqgDpOr/ciTPRbnoHNjqRSMm2xa2lQZT2I
s/mg4YFAzdF+C5kHPgWLpmtr+TKxwAJSBe5OkVvCePCcbygMVwij/G6GwLkz8KsWfn+tNK4zKgpo
iMQghoJ0mOwguysWj8a9i5IYUDkcuPVJzA0ByfiOpDxk5F9oJIYPUIDrh1J6Ettu0cilJ7Ehz1Cp
/XMkGj6EfZ4j0AB8//45Ryw0dV2rHuTqWVzaTD1740gWuvfD0/8y8a+fCX8wden3OHnKcpMtxdsJ
wwJpiay/fiXeYYh5siBrn4GhJUfHHvh2TmwFP9c/RinKCU5t+8z25S1KHstvcT2moODkAAHLXtk7
smvch537QkHJ/9bIQLZGrbNROoXMPoyI9wnx2zD72ct29qWfJsLHVPYV4gf3tm+/iHGQLB8nhl6B
Hs50xTb9JSZ2oGA3gfZUjUZ7VUUuZuZoK4GbUSBWGbwye/dJfIOlwPlR5170RImgWKt2F53YLWHR
+Zc5Rf8krCne57TTnNpPo1NfZMnBqrVxo2a7SpfUDYuOAjchG1+hpNUn+QTk3Et+Yz5VtddYRsoF
Coq3cMpFnmfu9H16ydETeMFmXl+2cpOctTGMtmOED7KWTOKrYHlRHpdHZz3qky9k30c3ldUrFMG7
8Huu7wWSSwricBmE/XDLst/ZN+jKbhLsnR7N3HkREYqh3mQaSM28+Sqlg3YbTUy3MceQDSsAire0
RH/mZxgTjLxWc7lmmS7hM7nRY8VdimFxMGWN6n0inUsREobPvYmxN6CI8KRVmbkvWk/eUeoYrg1H
j9e2FVYP1YAtjg9q7yvCQ6esnPZnEft4XZd/5dnwZLVR+DoMSrmMQfbfeRr/m3ViY1bStOVG/LbF
ITXzHqFZfupW9s0I0vqYo8C2l1lALDySEvX9MKD679xILam8b8iTZqjUTzxeoWsbhs02UOzxYAmm
L2p4+cZqQgkfzFG/pqysoNQaeIewBBw5NDVGakAkI0vtdyGKZvearfxEICO79aJoWGZqu4TaSnnv
z7NMH1AA8qIGz9jp7M9Rlov0sYl8G/0zLpMrHk82fqnTrM+xPrNCMf/Pa36+43+K8/JjYnly8Q2A
dQzRRZfveJsjsld1PerGNE0jaW76DJ/7GDvQpVuM7TpgTb3uqog2Xmnbik3gjQjuCg/NLpnEYllE
yh1CXclWQ2h1nVNjQRjxK8k9Z51FWrv3Ez9/VEfjBMOm+mrYEQLzyFadTPiIt/g9NQsxECc8bIfe
bM4pvqjH3MT6XFxJsvI9KPAKPfLc2NWF3m6q2NK+6PqqLgDxoRlTbHuTdw4kvkcysEgoxMUPAYlP
fcXaZokxrgVjxKw8f9rfxUeBn58mVSCmMp+qHrJRI6uxy5mXl/CjQ/p60eeBZf0wGlkVdRtbAWen
9mu5tCsgP+DWcSTYj6Nr4hlAERs2MoozlVvc402GMU7xMzUj87viSaeiqHjCFzo/sVYDpTAAcQ1j
h6WEJ+MpFR56LQcF4prOEj/I8toYPTD7JLDWjakVr7nub9MktL6PqgRlwsrHO2tEtZh9lLINlbJ4
wMv7pzGG7q3lJ8gch7A6VNX4VnkleWentB9cT43XXVHl16rsxXvVlrx9Z/YNO1MzWBupGjwauYaN
LP8k36XRxa6zo6I9XamK0/FN/D3AgANVtSpaqlprkqjq/evMH9DB1Hvzq8HW1+aR+USVvNkZY48d
oldZLz7lKH3nJCcBve36XHtwzJNQCxYNYGxiZERQbRr5EJacBEC3fxv5Y44KGROGGE/EqEcbJTea
NaUW9ZW0+kqwM7qy8JcFFp63/z1iDLL0ALK+9GuEoxb4w2IWkmIY7WGV2fFvgiDGxubSLwNciE3U
wWtSUr0Gypj0l4i46A5y4efPBWb2G1JsDSu2XrmTNCl+i8jMc53m9iP24802qsmaKqXu3tte+v1y
k2Z8rf2xe1Ao5u4qQIpbhNGtpTGxBwH53Saa5d95Vlyda617oHabv8gKUmIkJ3ibTk0Fvt6iSyPn
OrF946EkwSv6M7Ww9p2k1DBIjPwF1QJKSKzRjmLUecnQ83tpFMAghYxLvG872UtjCLm6ut+LOdDJ
NmonFQ9sE/MbyUZTGFvr5DFTeh3SZIZs9pm36DrDwxL/U85GtePMT80PfWFUYceeIxU3F+rwvc5X
STbwqHgvjYnCl2iafeYfm+ZBgZp0LNSRJF6aPDR9DmFl6gLMXFN3mU7nkLkpzmwJJ+sGXtvq00As
Zx3a6phsY3QLLyQt8v6AiHV/qCKvPxg2bMNLZ1Amy0JR7b0YmEPEjEucGLHElHl8Dgc5aiPp4HWr
D9cWp04cOQsUF4dVUCjGgYeKcRBn82Hui/zwkcQtdUSjxNHwbyFzX1W5v2Nqw7vMG/r+Rw1/86XE
kqvA1/BLFifyTa6fQ6kHX5Nr+j5FCvMC0xqbBAP6KMEfDIjXXMoVZ6JvijBBXR1FPVf0i8Obd8Dv
0Xngc9nYuX1jbRquFu/JCWkXpXtcLrHkqW15Nfc18IcgvUtf1XdBfDFYKRunl6KLsr7ogS8U8UCu
6v3YTgLCZG43lY2KNTSpNt5S0ioWl3Yw+Nm1YpXwVN5HRB9sdE/BpVDNrsWcUMd+8tLpw/Jdhw0a
67jL3LhV47/YVheu5Rqpi75pOtzYIsjDYJieDde4Fah1+L43CCi9hdZRhzOHT0LbgiP6l9BSkcwl
e114s5OhSah21Y3hG8bSCnGLn4WeL/rOpLzIFTAwB38aEBeIs3BcVu0QIaIPWlHgfDqgYcuxA3cL
NxBkouic4YqGWvVL0ysAUv4F4Cj65ivMVxVwoc4a+gN7xJWex8027QGeKraZ3sHzSe8iaLf4t0km
77Iku7OjNr0rx2+V6Tm3olF0jnFVJFhaWIaKvL5KcR3ovG+vu7yRoiWV/Hsz0bqjuFwAuPMaOtxG
tMQF5rvGwN3XRQvpfFbwF9L+c9PJJoyfo4fLWdpfjFaoUCaJ21z5TunAthWM9bI1vuO9Ee9rTzMX
ThorG6Ht22DvctH8NbxK3yKrlC9m0V9xdolrTobcRZfQuVsH27qgPCVedj0g1WU0KBhpT8ZmoumU
dbUXL0m9G99G52YwBVepbOwtdVr6uSUWKH7/E9zTt1iro5cgsZTlMCb62VHqCbdKOsAt7fpKdfEC
9rEaRJPK1PFFa/JHXA67xTj02behxGBTgUm8yEvKBnGAn4+AsrfAAqyqfYjHvFmrTYKUSOW1gNYp
PkDTp0Y1jSrw4G4bqeSny+BlAknxxq2Gy3Sl8DoKlDA5E99PblUJLk2RFig5mz00vgxnyzJ1d+By
xqVoAo9TTqqhvIpWo+bNfW2TySDSixTlIdNa9Ixl9eYSHQGfTd12uAqmQbXxi3VZ9fo6oCIgJBQM
XBKWuVWXV6KJJcRZkx3vjFFQ8hhaI+8xdBeKNhxP+JLhJNuNmJqGhbF1Rr9dt7w/jlpX/kp9IFTi
oGV2ve8Tto0tKgNzf/weIfrEKMKl2GrKrrsux4Ln0vsMMfCpOU8DREdyHkb/6lOcCJlvZJkgbxZJ
r7y6UAG282eZbz5fVFzq0qxAl6QVMt3TR/73WxjTX9vAZEPStMHPDjRIJZXmQzKk5rLRBmXXVpJB
YkUuNyr2N2sZ9uqDF0jqPuVZsBRNuPr2SVLNF9HCndG8i1p5IWbW03TZA0Xv2cVZBEiuC2JJN4dj
MBroB+b8axTSUJ6ArK8x7MNocUj822Y6RACuVqPuKyvRFAMiRB3bjW6D1Zsn+ArUa0qtkNumi1wO
PTJoZZ3WmKCE6U70iStlv2+oWv66vbgY9FF9RGQqWF7KpY6NGRtVpX59aecObyHW1c5urp9WsnIE
EY6g2VRNJbOQnJERuMSnEnpzRajei+KsCPAq9PNI0yNTaqjSNRSjJXvj8iiAregmT5LeZD+u6sK+
iHeLUbVu0U4Up5cYcfoeKKCxpZh8GZjAtF6Ev4Y1evqq7fUw34A6QLmh9q40zcM0t8q94dDoY5Bv
xCnQ3eHgSwokesTHSKghSLqB6rnNbBt61yDxTEBxxTCxmM8QMinCRQatNkCoBAh7W6OPOff1CDfO
o/PZ/yWu/cvc6XqdBwJDWCR7kYraKts2L8+U109nWRWpr72sJ4uxUP8x2k994zT673FilITFW9yn
e8z3/RwXoMGWIcQ/5SqFDkhv1CtsDQLq7OQr8V6PVrC60a6cmlVawf5pLMzt/SYpl1Owlar+WaiK
zMHiclCU34LFqFp/YcHV3OaKvlfx9X4Ky66/hrnxPbeH6inA++4gmwOaRNNggAveXlbsGLIno7EZ
WZTkFWstRlPHwLYvMREDmIKbfpwwAX5+xZKyfEpDCYSn3Hs8tqfRsL7T0eS9Fa2uSqF4G/2971j1
I3gd0ZultXl2Uc1pBtuBR4uUjaSVwUZKg+ZIgTY5YGyGQxKFyjs5yNjTaLX2BZ2dg6V1+i+tadcp
2rTfINFj7UTe6V43mmBdeXeTWB4W5l56TBU0SKaWKiGiAr4A/rFoh4NaU9EdwvWlOSmoiLOul6yr
KtC2l+ySJ3XDqh46BOM6BeYe2tF46jXXejAi0zmi6xgsbV+7d6zJS9xVCn9D+oBlqFhrudL4K5EV
54q1Tr1gnxkdhAOJIWfZpuzGci2aXi21WIV2v0acNqA0GQclcfN74V0yDjcmBO2vpsPSIShy8zFM
tH5VOZpx4+e1Dt9TMa6krPGOhg9Wv1b1DFpWYS/rzOqfi9j92SGf+6PysqXtTNYMitVt3bw2H7qO
JbVtD/Buhmwv8ihOrN4iYNufUS7N78dU3fkN8gSjbXfQHIDNilyMmJTiTByVwG7LpV/EOLfnFQzv
WrVOzeDZp7mZ2cXCjcz6OBaSPoJrJK4IPW8dGVq3LP20W0eZbC8wLCuPrif/0AIP575+xPTeZT98
NMXpYKo5xslxsY4tPkfZWycAPtxtOstKrx2nf2DeNY5XQaem05RjXjh+Ba3c4YuLeIK1dG3zi1kX
/ZVfje45o3Jy3VU6aKtCOosuv3Ws3Qh1YqF7knsWA1bcOCvVq9hvT33ikBdmsYhcYHA9dZ1wMkxc
JUVY3nhIby8TmW95OZDI9PKfFR61i8ZszUclwmq7KOroWkMrch9WBhs4n/zsyrfH4sXOrUfDttNf
bQn4fS+FUDZRGRzRr5B78qloieUGdnmKEfrnyg2xpCKbgPQUwGLQYnOoFXsSP9NQ2iVR6+NF+juU
q2qSHT8E+jgsosztNkGGH1Pbl4kMxS5YokRyb2LRhoGJXK7VQhlONTUWpM4aYwtoVuOtGxlL1yXV
C+n1DI9K/yUhPOwGUv0jnigpUZoX26pQmhX+ZAX7+NrcWaVdQoLF8l6kbxLFvJMt/to5wkNm5UOE
odt3Nf9Zj2mnsnTDF2T7gSdEVQC+B7tEdB/xbSAt/JwqloYEUSGtaj/GE6pPjIemDfhdTRqPyKRq
J74ex2TSfxRdlSYpKyTUl77ieGsokf2dlpXDnS9JpB0s4yS6QFc2B1urf/BFzBI0rVB3Mm2n2opY
EYIKu1LzWhcNLxyKnaai8S+a4iCBW0WhEWN5Mclpy/DGwpZhjkhLOKt6EfqXz6E29nM4ASSAlbag
gc342lCk4rqCnbhsjSD45rnSXkYb4gkahLnNWkPd8urznmMbSOsUIGZ2LuDgWu4XDr/4f1VNRbfI
WI6mW6xEnDh8EF8lraod1Xzr1qa0AbeJM3EafHAazfGyQSgwa66ETHWFQNcOAqS8FIyiCj+duxC+
ReJRAGqB8aHkhIwK0i4A9HEm36pTM8eddO3yPOGRhqzKPCq0A8QoKjaka9+DRTNKqmxLMhRLXjs7
2fKo/phOUtC24sTzEu8+jUxyb4uADYdprLJmtJ803aS2jjLmabSD8ghKJ1y3QRW+VuAhOgl2fR/i
nm4p1D5r1dW2oFDMXV6m0Z3ZYnYnQtiV4tE+Wg+pytpG01R7FVB7eNYcS1sNnjHsRHOoIfM0EDFP
ouno9ZrnrnyfqWpx7+gV/0uK9DTi/XgK8X1fiKart9VOXLLU+Od907ENNLs7mhAWwALKzdmMk/qQ
dDbOjQ2q8pIKFlaVvhjIjKzDTgrIZBbpva4533IEGV5i/BrQtm5eQlztKTXJ9W03HRqjRILRzg9z
v56WKWvnUIVaQaw4tH1g30TZZu4RZ30cIpdYwPGcB2JKIlfqmL+kjTqs+Meul6qnWGO6iEsF+5PS
A86PRztWHr4ebDOkvLthAy7VWAglYIRShoNnZY+iNShhdf6zq5xsZKRuvESJ1p8T1ZA0+/J9kjQ5
EQ55L18n4ZujNbJ6d+mgunshMjtrztrO6K6KBIkgMVBlOc5+sQmcLrb8z8F5YqrXyfg19Em4a/Lh
IgggXmYA5MpkxZI0QqpmE9ndLzzVzINqO8ahnM6qEsTq4sOpGAq6zjy4VAd3mV6dRJcnARk1OlYz
fiRj7xs0yR51AIRjQpqeyatGfiKrb96LjrFuPDQpsaXr+oSFB95tvb/Syzxb6NisHiI276hC/HGG
tfVbHwCbf4zOMzw3RrJRHkDn/iWuy2/bUg8oPRLw76HihnPcp48jbuhpxgvCBv1V5lbSSRwKB/ki
RaoH7FeBlcwDl6bfs2KMMgCW7zM+xfE6xeNSPc3dGI1byxKnM54QRRlKwAvygkLtUBzEWeiNOZ6H
U/tyOo9jhlAvtdDQLnPEgB2TIF6IU3EY1MDeBZmyq8fRuclbvbyGybDw4Wgm6xjXw80QdHgzT3Z4
IkSc+T1in0iwart5oIqay9x2utLcLy6SW2W6/DSQtCXYqOkiYkBcvWhjshYoWluj/FpYWCWGSZXv
otLP18JIcYykbFmFgXwQwnSOkax8KTYfNB0G/V8miSjXAv7Cr/c/TvKMUj/npv2TOgo2BbaDegnV
nB4L8i8h7IqVY1rFSZV77Viia8Mvz1detd7ZyGMT/vBLHhxtgA+Agjj4LpItBMXhc9zlWgSSVLEq
dEKScd90WLZ00yOyrBL9JkXHfdGr4yRj1J4az4yfZDV3gYE76tao2+HJcMyDCKi9xF/GSdDcFP5g
HmU1S1hkR8U35IoWKTf9QpldWg9QXPZK13v3PC5/ipnGRCU0ilG+q9sM59a+NtCvjtovOrI9IoJk
V4nWJYMwvdEJyvyHsDcuDhipEvQ7RcX6pZhAdKOK25Zqw8EyO9l/aCJ9J/pF2KDhY2VMUD3ZVkDd
NbjPuKbliat9ChOSxsp0tT/D1Dh5YXGKKTS7l5toQFhOLvp2hZMY9AuRVJ47RVJZ5KLnAQ1AO2J+
5KznJLUTYiKdFJDhdRnVW34qwzYzSm1bxL75HDTamnT/+FVyUW9qIGwdZUnKz4afZAu/GuSvVIEQ
JMhQyG1UHQ1jEHErMWNocHfnN/lCcbJA3eYqsAwXBRNTfYRU4VyaQsZrbl6UoTR2XY7huBct7L4K
q6u2u69w91o0oZ3cmvGQ3o6TWzKY7scoLoeruV/DJXEnYvlvRT+u/yPu0teo2ltMlxQDFDItWLu9
Ae5ehoqT8e45zs0Q0z3RdAKLN+10iPqkOvPlXupxmdxApLbOLNiNfT5AkTLiBpZWTOZ4YzhpsfLq
uAmXYwZkEOeHfHtpS4X6Verww0Q8wjqz4Pp/lJ3XktvKkq6fCBHw5pbeNNuqW+YGoSVpwXuPp58P
yd5ib40izpwbBKoqC2RLIFCV+RvnKcOCd6zC8FEuCNu8ukc2aS9jGk+ibRFU/r7Q2r1alPO/y8mY
WteT/j8n/3tIetTe2M7jEH1wX8/CsTiyr/suN8Qsbgi/++TuwVAU924+40OcBA+twy3kFf+HfqAp
QD48p74WL6T2EOn+8irWHqUmcd1+S2kjhVhx9PX50e4pca/qRadhVsZhF/SFtu6HbFqpDoZGqRWm
r2FcoswGjF0MkWvkYq6GyLaubsfQP9kn2a9UWFVuettRL36ntRcMSdiaRl34oz4if9eu3l8eBSyE
QwyAp1h5UZadgf4slcmoRYdk6QySPjvLAUvn9zNpfhj+MP0WbmvhvDMbIHHhpFxQqOYlhh2kcpk9
0i5BXio7GXFtLA02ziICG2RwFiTmGi7jhW9oFyrn0rj2GO4qQBDl0UehCkkd514ICCFA1LNtdT9u
nIQa9eYN/1bdTiLmYCxPbpfd6yUaSejlo1uxlDFQQftPcyG/ZdH83hS03a0pCLkPwb/n5ovhlJqb
OWqnUUqmE+pQWsFoLIt5Sjda5BdYBPAb3OGFp6+SitJPCybNPppTXt5RCE6AxM+Bt0PC4p9rU19G
0HdK7SO6b2gO+PnecStnFwWR9erMPhUgMBiZ3r32teu8xl5o70ATGUe43+lTxP/eKl7wHDn8Rg8U
wfegbdDBabXsokFfRJFpHDcBusbf2rFZ02P/KKcW13pfy5+qIdOPrjE6u7m0xuPQQgmpuvybTeLg
p90Wh8H27a+1gjiFA9kJrVG1PDcdqTCEM73X36EAna6hnWn+PdTwy+tVQ+s9tFlCu0F9v2ppjx+u
mpKqYg8C0qGYxzsHMZ8DK4BnRFW9fBMtfTIgh1EtxztUW8e7zDa2WjPClFm69CCBXvnn6ZQsrpdR
Nm5k8t+udZ3osms9YIezRt0O2/l+NblBuhgNGq8p/iZsGbvkrl9ci2+jYnAso2VnJHdsIt6DR7+M
N72D2t3yQ1NAPgIcS83s7C+/RunMzWFcOSWbwFtfIj9OGZaDjPwx70MMePl+hZ992B3dUjf25QKb
SiDQ7N2sZvHYmerz9WAC1rPb+U5aeEEo58ZIvl1BWVMPBLDTtWkvoyjnF8+ITMrFpCfNM4RMq0xZ
I96Bh2A4pK/1f1+t4mpXSNftanKBspsgpsfrWPBfBRvrXes+uclQ7+uiah/TGu2KKHLHt8mAm+uF
lfEjrtptK0VAO7Q3tlUFPzUfI9a61K03NSxSxNlV9THPnWxvJWp/Lg2vPFMmqPetY8P8GAsMDNlq
PMihSicH59k+3976gtIJHwpPcfd2jHjyHwPcTTrPV7bRvy8iE6SpeelLaNv+UVrS307hoQBSc8oS
+ymEltKsuyo46BHgnrFCDGRuU5NdkFcdYCNHnzxdiY+zY5drGe18p3rS55YNex1/ipQp+uRPypcs
sguAocTHE18eo7N6J4Od5Y5nveR7J53ZYIQWAtDs+pfrIOhlOD6+Ct+UqZ2pB3vdpuIsTadHQRiF
vidp1WH0NVmE2yMqVjs/TeenibzDBnFctMVJGa9sRBK+sVb+hAbP/MvRvDUwJThFWRittHTw/027
+qEsM/37XJnVqkAQ5w3HNB38uT89s/Yct55aG/dYcNjImaOyV7vzfBpYZx8Gz3cuwfLJsQHHqU9C
9ocKRU6jL517JNPNfWWYHYZ2pHzNHtCk2VrmJSvMeIfte//Uh3G6cZtOe22TBL19t6u+OcX8GjRz
98svc2R4A75rO/5MPCUKVopq3k9aaX9HH5WFjZ6En2NwD+sy1vRn+eQiA/GqaJm+6ciNGZuSlTkS
Hrwg1aY7160XPlo9xWNlSHwK5kbw1YwKm8wMHPW8bHvg+/PBwin5a6YUKjowBVorS1iONJiqWtVz
X+fdA/RgFplLPxgtZ5PpsXp0llmjxV2t2Z/bhdRmaCF4pbQz1sJbmwoEryZt0M9FaOdfbFyGF5qb
4/XFWetLYy0kOInqISJCR8qLLxYGvr+jqJkZa2Gz3aLkWm52ZdCBLSzAzxOFHqW6D7sx5Z4EDpJX
qrUuYov/m2W5LYd+WTXZE9m624AEB8uM28AkSzHpLP9ymRh28Bk+/6PsJmwrcVaDgzcGUMLkrUBO
RPr9znaOje0PqIZjGYKoY4thb9B/Mj32q56RPcMo7j8NWQjZVVW1sww6OuDRwLW0nUABUGrrj2hd
IlGxTK3NrH0w7fwig0GhKAcUcrQ1yzvnmvfKTb/b+7UzbyUNNqY81FNfm47SrBX9V9Un1r20jLRY
KU2YsZBTnacZwq4k2IaqC+/K0ERyrbCp7leOxfIrb8PqVYtffapvwWoIp4cWxbpvGt7R67aptWcN
4sCuMcvhTkMK8IQyr7rnD2wfjXaONzXLg89GH/x0siz/4pDewiGHTBIa7muSOXPTr1xdbTd9DCPK
DqZopRRehwpelO0oLxV3DgJAZxK2zq7Gi+J5xn2HClqpIMpbnjzdNP919BhJQ7f9h4taK68rla0z
2yrc6NLdZSVpbdmxUJTAZmIsskPVxOad7E5kQOIcFHeucYVsXqY5P4S6Badv2cXIvqceMf7OQ/fY
9hiSiMqYIyJkNS+F3V87uzp2V9cgib9FDjU3iKfk7SmHEPjQoVn437YXeoF4A+KpZHcXKwwDSblT
HA9fI+xTD27P1q6rDOQC6zh6mefpro+88l66as14jwjNRRgjqtS7xpzeR43QCw69bptnJ4ws3JsS
7S3riv5QWwap/dJQ3/KpUrcRbjV7Ge1C8umOYfYnGc2i8l/UIdp7GSzxvAliI3gxEmR1I+XX9QpF
k7HHKF6uLY2XOFoSfJpKPc6psWhHDqQ/KV6WriWNfWtKGtvR+DQZlTT2h6Ykuf8yN4v5/UmS+0Nw
qLK0Xi6VLKPyQTk23vuQr+JkoX3OFcoTUp3LcBHYgt9NDlLS0+Lse9I43oOqVtGrU7PqWDT2Xa9k
6xfGwQ5Qkfm5j50zgNiBostYPqvj4t00Gp/9qMRlK3DzjUXt57PjOgnC/KZ/bOvohK0pVEPVODq2
1TzDCm+f0zyMd/6caHBX6ZODbQZf1Uj1ztJSLRuBZSalOT/CvOgeFdefvn1q9XT8FioDQoeGUe+n
LD3PdoF/Oo4hqFu11icbL6BVZY3eL95GqJ1N6ZCvrDJwPkVw7LZJPqd3qFsnd4uaoTvND1PqdNus
BKIyiCWetMsQiaDrprSM/XSfpGG5tu38CSfy7l5EDocCI+Sp5VksTSv22mPuKelaRPZybD2ffFvf
ljFveJQWy6fEW6jHJqab7m+Hy5vX5bwALTQBZwSzoW1dy0HR6tYpp+SxSBXLac7K8Bp0u4aj4iNg
YqCNeGexHePS+KzzYFz7hTqfpRmlxQZJIevTUKJArvblVytKzM+uapQHL/AO0+S+UJU8xQtPRKyN
5Cyap30Yd/Xl1p+pAE88o64/uCKVpurv/FqBs7bMlwOMCvOuj4uTm2HFFsZLCmfRr6SiY26c0DZ2
Iipndkh1NpP3I3NduFpoz2EFAi1RSkO3WJmqzhTsllgZlK4QRbnAtY0Hz6imxyu2I5la706SCGbm
2ft5bprV9b84tLX3tgx3BhA+VJl+imo8NLN0S3Wmump+pw4E3lVtxy81r/9Tozs0wyyN7jRs1WRG
FVneQ13UEO4asz70X2ovV2D4DP4TBRbtzJvny1C4/hOoMf+pR15zB/fVWkufxAIOQo2zsPO99MkB
vb3XwGtDBAu40BSqxpP/LQwQ371KrqMpk6zDruI/pdYGFgScFZM77OPlDHWa9zPpu42C5YkRo0yc
s9+y8Wrmut2S8Xcea2wMHh1cIqhr9zoLevqoqTNQqdElqIqjdCEC0iq8uPDo7nT1/hqxxBolTDvX
mpvjra806xGzcJ7GGPvhrAoZOq4vmWFVmDyoNXIJS5vimX7q2ch+6JOYSmKqIP7k6iheSl9dFc24
ukYGhWtubte1DFy3K6SQ1I6tsamkyoM3smNshyr74WPIl3Sq9bXMM5yn/hKhDNiJDJF9jWhU7oCQ
RedT18VfvUhX3iobzzYvzpHhhtV0mvQAOLzeFS+VAc3VKzCM8JAXySbnV1Xp7NOG40orTfdqSSBK
8UbN0lOpXXg4cl9Jp6fG2sqyrBlCGPLzck/JwHX29Za7zZRxibzNbnS3R3jIr9/0INtUyCp9TjU3
OjY+hsOdFy/yUCJbyjamhK4XImrTAljdTLGZ34GvJmOMRuSqySvkTKXzw7jEYzdFSqUK9qatD0cJ
uUY3FpD4xApBUzrtWQ7mCJ9lNduxWa6kI1MRVbaNxcRaOm0JuIZdz4Nias/mkHTnj2MyOWIbUhZ6
cPwYHxUdKmegRNrzULPxXVSONgLZToDloJCOtJcDnltA3dIvIO6mV/cZkJbzH/0SoZloBi0zZfA2
vR2xxlAs72fgddrZSDCRkrO/NaVPKR1KuXJaJp63iUNuEJmnpAMOQ5P/yJu3P4+8Tc4tkLzrmfQ1
y8Bt9G99mu5gtVGMuz9iVXROdHJYY2WTIVbbQzKDqmZtmT905mAcdFaNd5bbu3eoExb+rmxBLGW4
fK2t1gpRvrSH6YjjpkUmIJ+iX5mrxojv6V+ETsm7bo2VXfbDmhcsGD+mZwDdsBjNeTjV9exe4KK5
G2wtcn5HZr4pPSt+nlvsh/y5Undzw4p8XRbBs9IYM18hxfwQg5OHqoRrusTKQQsG+wBe2VpJEwdm
dxP2gPtRuOQZPNYPIDGM18oaXtic1w/6suhZxqQlYzAsP7R+j0nkMs+snEvfjykATGO43DgLN34D
ojC/glkd4dUQIYebXp00l4i2hodPUtHfJbobHFOnuefxo7/WqopxTlDf10vSKZrL/PH3WJk48R32
ANAuSNJaOo7EneoUVPda1FelM3dy5aLXSbkfyVvCkqF5G7Akr6viwmY1ORr2DF675LSJAnbUR9Fv
GvRNGVnt924ep21oO/XJw7rjWRnUXzLuZYvAc5DbTwHMzTOehNG2HCD74GJhrh1UCM+j66IpHjcP
csA6snmQfrYn56sylwz87pOI24RKgZOFxAkGKQi25hiffqk0dHm8ym65QWk6jn1MIhUYW5BpjyW6
G0OIsWGrBvreiUcPZWiiUPtetk0dt5geQ4xWv5FJQ5gkb/WzXNpGnvvQjd28sZYCadEbZ0Ag5rky
PZwlli4P/a6Tq/sI2dAlh26pj9aB2uN5pFDK/x1LBlldm2yzV6BYi20cKEAwo2ixJGutr3NmfMpS
a/q3rt7Y0FG+q2brwDrV+mcIM2q67dS+jUOwpMJc99EweU0MRZ/dFU1Yn0oH6A9FWO1erl32UbSe
7DAfn0YnbB+Q2fQPAQYz24En4jcy5muqqtpn7hH/UCoOWz3dGr8p9MdFnVyQZvvStRhdNctBzuTg
9MqqS13lJAZY0jWanYriKJWxqVbTnfz1IULkHqu4i/zx8m9X+tVwjKLhh3ThJ6SiOmGl2rpMImUr
nXIwrWlc2VH2agAFfKibYOM6aXqJFi1l6cIqASDa5B9QqDSdTW8NjxA/2RCw9XSABkfDXtFA/ZGy
rXFX3EXjYGFSrJKlydrhq0etCn/JL+iCRKfG9NGczpT+a2OEP7VxUB5VtUa1ou5Y3S/hKGWmG2cK
ojOK7OabbU9rtLOHr+RvzP2MftNOphdhc9JrtftkVopxB4mqWst0ZGx5pmH/dSk6JXrRfYxnl8vK
l1Jyd0Y73da5xbAGW7SW17ii4c21KDjJAWbpjH3ks5gqjXGuHJIowUXhd8DfJs3OdZJE+bGCo4eb
v0+SCznOTLm5Z0Wve/FnBUfHcxP31TOLuF9pkTXfu87B0bzT1AccO9yLx02/btgZfY+T/jlVm+oT
HPHkVFZRv5UJ1vxD8QEuAwEL9lGvZQfA883nvEt3Ms8Ko3GjojNxDlu45jMajgdxpUTD2qZEEFuU
vv7LrrJaOeiyPE5xU91dS8b4ceLruLx81eUQO/7ZAwh7klagus5dgyJWmMesdbzc2U5DgA/U0qxl
dZ2l9vfOU7Wj9PEI8x5cXU8vZtpupWtalklsZ9lkzwaOXgoCUPIl5SDpA7ubnp1EUU7yba9/QRAU
hwTRQAOhgDQ0X4UyUwR+8PC7Vc9F+BBV9quQbaSFt8C1NWRzKJEz6A/84qocjVe9Uaj8FvqEnkhh
fpF0VVdXINgpMN1JLsuPPW3jmch+yqhFDffQYmF+zXSV2Drc2yVw5IUkIwdyj23mJC9ZNwdnuwj7
VQsqiNSbwi6qL1DoK0kryYA0AUJUL4nTXUxj4iU+q/WLPdYhtVBYITIoYcm+RCgbETuuYAdFu5k9
/LEk3Cni6d5rxrvb9eQji5jynYLe7BCF2aORkOUecnNGLDvxPmmJlR/jGHc6aS5y3HfoWJOZX0bN
sXIfG708SEsOnrl3LDzzpEGt9B5Z6vlBWpbttBhm1ayulsmWPkUbv+0ASS5N+eBp3Fvml97Nkeme
1UTd9wW+GQvuHRBlHat7B2r51hzjeo31r8lyq7ARxGmUEz9tqhcQkwoE0DIcb7oG+YYWlphSNTBT
+yrDGMQrzsOCr+MF/uirjvvoaG3+VsP5TgvlrZgs+JGj9UVafTYXJ8Pq9bU0uy5cHFPJvl1jlwtG
Y32HrF5/34dzeZ8r2GIi7tVsWzsG4hjnWAqGxojAPgevDLudhZUVcmvR9Gi10XTRKfJRP2KlAwGA
3AbgFR4CNKH/vTclVdTVyv9qmpH2HvzHXAmW0T6PLQzdzHrL1ja7oKebXhrfSi9uXZt3k7qRbum5
jXVLgPRx3yc7DdP2lYz+cY1bHAC3DL3hXt/9ETeoDWh8ZdhnoeL0rJXteIbCNzX7VqNIImX/a/7l
1vkBfKKHdrOnwj8vD9AuZEuMbIEwOsrO8fEO2Q6WH16GOWsxqntv5aNaS6tSvQRhjXFbIt16gdDl
bhzHmr8M+XxnLeXWNNdeuqqJPueuN2zdWovvCiWbNo1r/uoX6zVXN4ct9uZwjJamGBvFcf3c5I51
J10GVLdLEBr3Mua5IXZA4rbTFN3nRgHr2uGDNjue+lZA5b9QcE5XnT6ob2WVkTlTNHMto11jWMt9
Fe7soNbeKtXA0LRxlIOMluHMW3h257txudSsJQ+Bl3mPMpglBy/t3dffH9fDKuSRfspcL0AXcSg/
d788fVDe0snvH8gofTcX0f7ZwpQxVttuI01lMjVY0yWI91YrPjvd8MuxFOdIOVvZlmNqb5xioPQ4
mzmC0J1ms9ybyn4VIm/LphM/QpwVycYGgb3Ru6NBXg+ofwaRaMAE42xFHXShIB7ZmyynjtdiutKS
SfM8jQJZqX8Wc9areSuY1noL290mibF8ngyNSLmzQFRK/FftRR27s+72kltwJ9we7SIN1h+yB3Iq
h4nswZmV90pahorexV5OE6X6ZwJdeL2KdH3ITlDcAsZz1S22efhsWjx0n9TRNZ+6DDPkTFf1XZk2
4MbtJifP7yXO8drOnPTUtbN2kei+KxsYBeugBuW8dsoJMbPCuVxD8xY4TNlSR5ZYOSB5Vew8Ky8w
5eTT7Mz9B/WS76PXkqgJ8UVHuecSe2nH8i/ktagGmX7QusR9lJDANYJtxFfEy9dyHoPlsBBaDkNt
4ou6XEUGOnf2FwvK7a1L+rWQhenWpzL1uZ3iagdnIOTPqeYnHDqHlRag9Rvm6UkisriqdvwegxMA
h/kpUTFwIbee//9EhBnshChjw225Gveu6mxSRwPYcj1OZhQdLUV7+YB2uZ7yS9gXuRGcr2gXgbGk
do+ElAmfTCl2PPbTT7YBGs1C+ulXG5HiLvxfbWGhkN7k3StrU+A9Prl7xMq0c11bxS4o4uwTz+z3
STbisK3p//Jq2GtlpmI6zu5qG1TmfDeU2vskXbGyswWT5MrUR06r3GUkqG8c/T95/NpC/xe+P/6a
Wb1KkOfnF6jc8VSrN35YWm9dDyXaNJTgl45UMv/I5MkBUNxVZe1+cz1FWU1eUL7kPW8LQDio06U+
EvvuEBywQXUe5ErwgfAeCVr1FANQPpWh9r0cpvpJ2M3p0oWgyrVLrLwlaumSloRKl95hTdVwK0vX
lOX/5CPukzBEdpKoyiXZ1VuKvs25v6k7sYC7ds5J9C1OW+d4y30NJX9pm6e7wKtPhe3rAwBAOwLy
edXmwFstOWBmvNfSfv7OezfCeb2f76LM1B+dAZqrDERJFEL095Nnt4nILdWqgfQFM1Ifp3OIpV+y
AXWzHCLzoZ7s6HPLTkFDg2rVNkWM+bnRP9ZzfxTWab9QTwuceUhjv0iPXVUvKaW8e+GhTgk6IdCp
65MMVgNCAFVmOjuZGHVOdMBvHbDoQojl6euezQzFNZmLHEe+dbwYW7XY/dFESnS8pq1/U/7T1vrQ
f30PNoZ+7bvi6QRmyRPjRzvNn3IFIpPThuFFDlGkfKmqwtrfulhGhZcp0RA8yQuQM+gBgKlQCw+d
8ptdXGEoO6trs1OyGMpJf+8Uv2yfx9kwu+p2LjRvg8JK/CyHrOVhlyRxfHKW7I70pcbBaoL2SRpT
oKXncLB+3OZM5vDqQO8I/01QSVgNYtKllNpnDaLhS6SnVAig1yCIVrKAM60SwGPHY8pUwxd4qAZm
tklH5m8ZTacKMolhoyZB2bMVu1vWchmQy8JFZWVEndbprZ+pcVcthkBj1Qer1urMV9WJhi0oAedO
deHy6EXQ7bKwBWwZ+fdoxumbNK6nnT528I+6OnmwZ6BkS0sORZoYq66jwiFNx4i9EwzHciVNmaXZ
+qPSJM5Funor7PZu5YK3Xy6itFGN7dpx8rv5edbs+sVVK9I3pb7tAn3ai+tk7lqPfqYMT+mcVFQa
54O4TvptMp60loKVNKsUrl69SNf+Pye5KVy9aSkT3SblVJ15VenaukJnH5dc8A/iPo0CWnQc9DQH
BF/jTe01zQukbXtGCefP2KHpo+OMSuI6wCnhpQstiY1jkzSQZ/MkRLxV2aig9qr8EYiiu43RX9zB
puh5+OKVkrgYhuydxTslNfAST2v7+CffSNrUH7OdAs1zZYctlcY/g/jWp6IhH+pn1n8ue/sstcas
03BHVcm2tQJMwGGffrji3Y3stZ9D+7EckCf1jWQn3ZZbxOfMD8e1wODTKfY3dgPZ4fcktdYxE80x
qNPm+M9JEuWmqGbJpMistHWq9uM5dADQayOCr9iekMovk5d64edleWYcDEqtTz2MY9ZUhCC7sNIo
bP7jqYOxbjATfij0iOe3XuQ7A4bVW997r4MSND95N5O766bP3ojBb1I3+rmMDExqwT9tYvyKvi8f
TFWuOzglL3QnS+AweWW2tTR1fJv6BOOBCqC2PuZI5NlYvGSN2p9kdO5RADKjwL/IaKUGp8bT3ScZ
tPflNLbIfNfJM2vxo4SYVZPchzFaW85y+TlrtFPus2WTKfLhYafq68rMD6abGt9KHzn1xZTStbpf
CYXl18LNUXHxHePUKfhPxRBuN79Dh6l1fvqEOmRN/hrq5OqHq/4OjYfu/apKPyw6efaHq+Zo/+p6
Uj5jZFHs9DZX9mQl8bAGtaqHUfkGlso4Y6tuYDQ4VF+zpCOrG4bpPZo42Qs38YPE36aHA2Go0f91
em2P79MN00plulzW9xy4VgmU8KbY5O34rjEiwiGe0bkYeaYv0mp03zRAshASVQasjW44y0Brz5CU
xqLFg3riF9hL+z0QRz5UE14+TJY5v6/wx0fquJJuAtBw1+9iZlD/Zir+q3icqaZHZou63p+nyVgM
K6xozY2MZ5oSnOVs1vX3s1vfh9ky7LloCry/r8DNbio3n+4TP/CwYda20rodLCDy97Bxy21qGxNP
KGLBCvMbklOngj1pTeGR+2m6/zAt9hH2cAcyzUCl5D3sj2jUeChN7KQpA4Jax5D+48D1vZw37E28
FIbRh/2qdLqR6e9ul5VLuMu1/w8DEhzxlBu9TDlnul9dlJQVUhnqJ2nJIVcLyqvLoByaKeixSVPN
zR8DualWF+lLuPABSeUXZKKox7YFTJuVTO4LrFYmN0Ztcal63Q63+tdgF5S5bu1bDMxTpKXDuL5O
Vuqq2cHURjpmsaKV1QTySYuJz7KwyHL+l2ojJOEhCxDpzBUng69TN9hea6l/ndn7RXIyh34H2bah
TIcvjJjDXC1gfKhZoZqFJ6fqM/1Ohq9mMtfxuozuOyjWuIelegjUP4/ZeEaYZhhkNs8AtTx77Xf0
ylCFREkZ4/bQdZUPHGQJl0CdXOWxGOuVNQ6tvZPsuqk0qH0idbCTjDvo6KlbOU2kAnteEu+3oLS3
CQpzp8Cxt/6eVkqCTI2BWVnssRueW/311hRpa2lmHiRGfeG03EZF2vrWvPq7RiGo9Zw8CpKaRe4+
Q21N39xn2x6aNy1zuue4rfalGTdv5OFjrLO9L9cx1V6+iKnyZzA4o59wTKmJkLhiZhMYoBPGkVXS
MlqOZFwUfej3MlomLs8+Z2LpsIzmBiZAYeh3dzIKm+QN+cQegTEGFwl6+WKxUXjHuVaGd1EuqcFG
XYPcZuQn22tzEeZ61+haRpzSfB8pIw0UKH/pe+efQl63ESn8ytX+eiEZmclyrq+eWUoM8x5Xa1P/
7qnu02TbQGFqt9wYE7qS0oSTZD5mjeUeYpRoVsbSlAE1VTu4/T+kcQvFCvUN+Kpzkq5xtjBPtPGY
scjwHYD2+md7cP2zbpUIKBrxADyCJBjE9BEj5KUP1c+japU/UX9ZC5BHVXLlzOYO8ZcFwJPOiHc6
PZs7JHqMz7k9/lNamvHQqm35ukwaqrZZ22NbvliluvHdsfhegVVeawi7LYsHYHlUiHc6e9JPauyG
K2x73EWBg5DJ7siZ4uaC/2/zDFOHXSWilBHM8m1RDf2hnzCcbxBI6sIy/Vz3SnyOYzvcSL9MT2DQ
5E6sI97cLIrL4RggQ20ht4btLWJmTjq/+Z5t3/eVforVQuMEsJ8/aMlBixLo7ZK+/T3qgyp7Qas3
OczLqAQH1tiw9Bhp8UIO4xiK05tSD/D/Obn2MBQ2S8/HmAGg9LZPFZxIMmV8JFmTUgLxNeDRkEfY
18P6Sub4Sxeq46Nb+Zm/qkGnx4YeX6TPqihdAH859+Tlto5vqCxg/lNlvBbLTFQ+Wdweb/0xT4wL
REmMgClD3vodv9tMYIlmLNmDDrmuLDGTXRuwe0/zsUL9RZ1XzQJp+UvEYqP45ONjcYvQTJTA9TTU
EPbNqktfo33wmxgqhM/EL/wt2kb6lV16Y4dacfBDjdrpKCRS6adyPwGLycP72Cx+Rr0+f2fjCoGq
rIpHI+iVuyBWnDV1rPm7PwzHMSlH9JcxeDGM1NvVllN/dfVxJQFKiJ11GdXhmVSL+qwF8UMnezaQ
NiC0q6p70fzqu0gVQGZvWOIr2VMZUwbzTbTo2kXDYFCeEyfUv+lm4G3LfvSOSJnvrz72qUH9nLLT
sEZyIv2adUD4RZmZbKFZmt6/Vp196TOz+dK0CEhkZHeekNhIwLRZsNz1zj7HKnYxnefZV4XnckzQ
eC1mtBcpOb/ko15vFCuxd+GyHzWRFnusVFFtri5pPLTbzrIOcJi7cO2N/nxxkBGBogj3D7rNX5tu
q+8GXjOvCWBRBIn9eQ8AJvmWIyWVYMJNejRlaY3mp3RzM4bUfb79Eb3co1RYXxQIqOshqx9UK8T/
fPQ7D2gHD/Vr2zTZi2GG1R9uAIw4KLY6TnAP0tWMVnBZLpCpsbJKFF3de5OePQaL2yeQtU9ux082
1Zr82pXofX9wBxTi/DGnIsmvMwE6garO8qKPSQHiRKNspXkbkGaEAhwaWZ62G8omfIhZ3KywLYJ6
rFMoMDKgTNJ0K1yylUSf7vCiMD5n5s+ZbMObl2tb2w6sBjGgSEPuHfrkOCVATrDX2UvTUvv3vnzp
85eQqFG3Orm+zbA437aD4sO9Ql/ATSzzRfqQFa2Vxn2WnnpweZAW7BKtInzU+j68gwtWn2zgZkhG
lNM3y45PbTyE+8akyvfWDChI6Cq+r4AYpj1CthEasLq6no24/xrWyWOaBea/Yxyt9dDzf/hjhz5X
E5qfKqUct74N08RwzGidNy0enWZ5H6s2LmOUJpJV4BvN2XPC/iVoTeswVGqx9kuQ0esB+OgA2v4p
zez+BeqnsfEsB8ZfCBtlCNEJWS7l4yW+Gny4kDfyQGQH7hY3mmEtxAAZuDINJtvZBs7Ir4l3+CXz
xjVK6ry2mgzSJcR3//yhXas+ZQU72UufHKzSwysr4QbRS//Bmy0ep51VnkJr/hZYyfTo9CUPXHfQ
diFpp4tEXMNqdixxmrtYzRI32JG+j00Vz2I96M9Oj0r1cj/KbSi3Z2yyjkn0xCGB/59bE8xZd86a
/EEibv1urKmrGGTv9c6WgcG0kvOkH7xIO5FXDy6VvthPZos67QgCj3Ks3g1H8vwn6ZNDsoz+LWSg
VngHIp2lYky5Xi3urxwWDfmoO3B6q74L/4Ggo+3KSC8XRZzgFdl5D38jErQxYs2f+mlhB+X2W7i0
qEamzy60JBmTeH38YaKF/dKEg/LJmdKHHF3/BxlyGqQOch11ZglXTert9pB7AP65lqpBY7UXUT4Z
newsPLiZU26UkUzku6DIPNUhykk5hg0KXiybWO2DTQXV+ILiv3E9IJiCv53yP4yd13LcOrSmn4hV
zOG2c6uDguV4w/K2t5lz5tPPB1A2tT3nTE25ikUAC2jJ6m4Ca/3Bze74UExnOeA3qnFb49wQ0KxR
qQ9L7Do3aItjm1sXWUBVS5U0kOPzxSMqss4YH+usBZWhOg5fuSawa7rHqNVvc98XG9mc0WY+RR02
A7KZjoA1lTHPAWlk2t2ywdb4VVts5P6ebS7yNCl5wMmG+Lw01w3+u/a788FyCzcI12DdumAZlVzl
xUyjqdm4Y0UhqG0RPJNtOTTzRKLS2bvmvood8+hpKWQ5XP8u0m4rjGAsgfaJN7I5OPAAES13zv2D
O48zxt6JeY/zMjA2BY4qAJV43sjOIGak5jR/B1pR3BbT7JHUDmeg0ncwcXOeQyElPIlagryLZS1B
tpdb2VtLfWBw++NRzNEp1e3emMpxGIKw4Psux+TzU41yyNHxS2+fiiYuzOnOn7LqPPEh/oRBfC7q
VPNNNvsGLzrQUi+liyiE1+AJKiZNdl09BlH4TQZBs0cLXbxAiCjcuQDpfPCAA2E7UuU3vUE5dhs1
tQUToPsskXXKYJW7PvK7Uw/rDNUX/625jha13p0AhwbbPKl4GExebZ/kxi7Sr2iq6I/Ltm4YtGDL
B7A+yj3c20bO6U9W3XUbOaEX20E5wNTYSgw+TmL3Bw4g2JZzUsMiqwpkath9n3wSuRtH7hhdvpUe
p+mS2zVfZH1DNRb3cpwCu52VTclRmpmb+uCSHwGPYEg7c+of+C8Uwd5R04CpfXQS/GUMQsVLyJ8i
/1VDoX1aXsQoyJY7Fpbm8seUP/A6a/lBMQbly/IHn8ty+T1kVNDbFgXY0Fx+czmd0lh08qzmOTW7
cwwRiQe2kMGTinhS8g4/hk0C5e1awLP/rY8nAjncK7tIcYetAZblFDmdQTa1VBAFi9IACpqhlOdG
4CLXpvxz5Z1jLqMSJ7k25egabPMI/ez67rfOqxw0OpqDb5nYaxhWciiH2f8HHCP7OWBEEMnhD9W2
2dxRpo3OeuXG56IbqrseungVxKb3GrQOUGnc6866n4KFtmGOm4kb3yR01LfVhG+4NLlJtKgclc1Z
YC8Ch9E12ArUZ4iT2H431iOC7fUzx8Rv8tTTkqkAtBFkZ3soq6+D/UAdj2cbCqDDTnaVeG9uDDu2
z7qSunutc/riCL8LE9yMsjeH9ok5PtzBqca3Rr6x5LsgHXZI1sZvbwOcbVwKT/n87m2sgALmUMY0
rQ72oVrAPQd9n4U7q3KSUzKBhecxriOrxf4F6bB54Euz0kHToJaEIF53rU39BtqhPUQg9JfTjBql
QAHJpUMx9Sv/tLTjvIvuYMVJ6IKyXPrkRLhJl2j6ngkBCyllMRnd56kDVCpbQKqb5yyoPudjXF0W
OQynBokmmr6ipWfE4VQAOwjNAO5u3V2mlOpGIgb+Bg+APEKPx+2Mee8OqJBGdXVqwwJUuF9jS5Lp
irrvUbB7SRpffXEg7Gpuj3eIaA0l32CKoaPkVwAX2bZh3W34plbOAUWQlyg3nbtYL8eKfucMA44e
O7wTALgljvrE4QDOmNa/ygsU2EMfq96TbDmmpW+U2FUfZDOYVGtvtpW/l828rrqH2Zj5DHvh8Ko3
TXOIh8Z80DGFe2T/G2zHkEw30LAEjDN98gJgUd8XkTpsNU2LH5vYxm2FbeZw7qPus+xbgwNF6e5Z
zdPcsnmmD8kjsOrxYZlEfkC7JtjeSVRRP47mQ2EpwcIak/Ag2VxARo39frT5b7MTzRLN5G1uOOU1
8bVk/kQ9U9ujcMezXvHJraC7I9SMfOdQCs2l9dIJgaYEjM0BQFnPs4tRRa0p8ctbc1Dtm3V/1yO7
5Sy5pjrB19EGihuQmcEDZYl/i0Lbu2FRpeNgUlEXlyOyM1UUguoEKQxIYRejnFuVjxPhbRQOOyBE
CrCb3rut68hRU2XryhMZHTJi3y0lbyu/rTahQ4ZYNuXcqWxOtmI0R3PyYNQ5DbKQ1BFss83OjWX7
u1oYLfkD+J0BhYUH3Ww5s01jtHzXL1/gadtt+UN1d/nJlxc18QY+FuV4WJ5jkRd0fL1SvY3C/POb
jD7HIOtWmlq2BZObnzoBUpIXSJUkf+bnNO/al6RyCsT2dfjZIiChYnetut6lJDqH52qylBerbROR
C8p+BIr+NIPv+2QVeXwsEM5Oc889KlHb3GLOwfsptU1wGJYtlFP673bTPSzf03qMJ3IWNj8bnFhg
77JG2KrCp95oHruUD9eQqNQebAXbewdVrCqJsSpWsQ5OvQ58qOVCIatT9yGjIHHsBl99hovX4t3q
Zd8GI7rJE1SLhkVhkhexdHBhYAa/qkPb7JUk4Hdzsunm6t5wCsy5vs7Ac+auPkxtZrAnBi0uCibL
nWzKgb/6St9W0L7iD7QOVErt85cXK8h5FJVpr8uuaw8lL+ub6WkdlMto6qA+OM2vMsDYOBOOx51w
N557rz1m04AO7n/6+2BkPylDCj8TcoPZqxMH0c3s0/48k6FmS0iJRfbJS8F58Cbv0tgzsBwcvsrW
u7g1RBmopiZqhTbKX8usa1mB5+xsvS/I2/HC68BfTW1qjW3nKOVuHVCDIdqaSWbuqEr4IAEidNTx
EULzQke1QPfMBzkgLyosBYTw5VV2WCJQ3vENU1wq5LLdyd7C0+63lsoBusB+HKCAUNFZNTrk3f8u
1CGHkf17k/5Y561TSH1H2zIEk2pX5dYseK8HDZqhgs4XkPx9Np1zrCRovs5Q9SLLzC9a7H+XLdkf
6qp60JH328k+eZmztN0CE5kAsrKO7MvgDcqlseQLNo4LSGE6WJbvPsAiqC9+SSlYnzkMcKwz79Ln
ygPMg6VIMhwsOULaPrrOugpg9dJZ2J1U8d0sSQEs+OJc/TWOHbtZwbJPdX2AAe23CzJZ8535lOmY
sMhRSrnFXfeUZWYsOPxRf9Miy9j1ZeHu8Ovq77Zt9XfULoe7GZv/Oq6Vn2SXKfqXQRGWlvvS1oIl
cp3Ys8E5qWP5Ra6g+fzbyEk+pb+dnc3Jbl1D6T5hncKOXpyhtpNSIhBiYFmcW+iF5I1/0iYNDEih
NqRfDXdrGM9yI9kX5pYDcPJBHhl83pSy5feKuzG1wOS/eNTbahugOQzZZRi95ZY6Phpbsne5bWJd
36tejaLxGkWZsbmw9ZxORm8U2xWG3uV6f8ixVdgaGSCHdUDPMVcKy+rWht2HXoNvJ8uKQ+tAs5ng
rKqhvkinrf1aZXhXJdKWflkMlIXEP/2yq61HFF5LIG1rqbZn3+tA1cENLPPva//UU00BqjPu1z4Z
oqNRA7hH+br2ey4JIpxLND5XAh+LzryObFqefLU9fJKz2h1vpeaYF3NWjL2fjjMqpeknkyziTxEq
wD7vQgc/sS5ANN9C0SD7VBaGLUMDkNUHPhll/wnDvbjSiqvEmklEGnya4+hU9u2/XabCFkEiz2S/
pXpL1Nr1Z+IKUhNdcuKcYqcS1n25n0bgqJtJGavzqKr31QIFoPF4kwpiss9L7OrcWRPvZurEyyx5
Ky9VFdXn0R/utdAUW/sT7DEu8AB3Sq2n6sYv+vA+c+ratUbZve90xYirmOEp6tOfSzRCO8JFWQhz
+S18biI8IET3MEoRFJUTxKX10i8a2+DT2h/7WX8oRVZg7ILiNrcl6Cal2E4N6fWd7POSWJh+AlXY
NlYVoQpA4NKZ1TxwNsWEqKnKpEDP0+Qox+VlCEC6Q7xBTx1e7m0deJttVt4pH3yoN8E2iYLkRr45
uZV9OFL5/dOOXUzGIEgUm9Yrk5scGK0QhoK87btcyGnB0Fom1iJoypO83eniU4R0wdlP4QQtS7ry
VmnE7/mfl0X3oc6K+qGnEH2Z1Dm7dFOYXWRT3sk+tijoQf1PMXhnkD83WnDPLBCNBnHydl1BdzUX
eXczp9hlI1g+D9pF7ZvuXqRwHIcsTf5pgJe6jR/9tHLPRsNHLZ+pkzRnErn50dYL/TVy0p8yws79
S6lnyRekyFGiYQ8kcx6j0KtCFgefLs7U+n+bqmiCwngb9Qz3Ldiw6/6MUqjOZzhy9XivgTp/cBHD
OpZ5OQDPS6myRUbwTR2cm2WRko5aZWujN/ajTbQR//C8fK0wLN9PXepd9akCKLCs1xh1ue1VgKpu
Kk5TMRq6UmpX9nGgqtBxECfNUcQoFe1Fl1cENjUoAdmXyxg5h/QRVumL2KpFeXKbek2o7KhJ6hsQ
gcpBF6efyK84G4m7Cf3DfeJH7luggdzoSdWnH2zy30JknFo0+i3qM2CAVm9uZJ+8xJxWs7bPL7IV
zTr00ya1920LrW4EU3Xtooj9RtGesYPB1OVPl4yQgxiTZJTFXzL2PIfMs8zdPJJn2Jodyp+mNj6X
gnUzNp0wTABTCXX8G/QjfRs5QfVUtXhpDirCB37XYFsSRc42SCP3KylURPYC/1/Qersgma75rNQ4
dUNMDYt6vHV9hYKhZLHGaHVFZd6ID93vPhkoL8qgf5JzV8brMndZJkMIRaysziXvNthlW4nDkIiN
Iane8J+yjxODw+4d/hxojhXSsTblnfo+6h2yYw1D+25dR75GlCCTGg36vPdk0WwEz3/mxGJz2uAX
7tRwm5AEvMjW+nuAsp0f4DT/iMxrpOvFp6bqoyczbz5nsVt8TsiXnwMAMzsQtsVnuxkVkLg5BGnR
7Kwm3uicS+6y6YQ3Nkcx5TVH2aDJihSeFVlHqdWkTRaWEbX9wne48uiX2S/Z3cNmPIx/opAlehel
DfG7KLslCxx53vSFB+ANTPLbWp0R/JL6T8ta+qgeSsPHrKgystcCY9admYXxsfWqDAUyP3yIssIF
UM5o31XOs4cJoxwMRFfqtp9chxxOWf3bArM4Fkk+HDuY4K+NOQebXiiXT2OI5kysfYGsXu7nuQqv
hRZEQMZa/qPscfoObWEJRSoAxdAkN5+n3gQG2jU+GzWxGXPjPt1Uou4FWxMwdYh47pTi0+rmKAUX
vwJ0FnFW7Z+LJAz34+C93c1/7tbR9Q6JouF5BNW+//+IKyZQEDyGj35mlvpnd4y3VIUmsIxgv1Uk
ILYxekZfey17WXDyXnWcnbH/lQ/Nt1rBjE0PfRdcReA+lei945sNjRRrgAjdQtYpFLXamJmw6W0x
59jUPTDex87+sBSZe07Iltm1qIYmzbXzuuYj8kIHdvYYdw5md+zNWj+4wOO+CtBSW3nBa4Q29c2u
fYpdol9NZ57qU1UBpy2Gs4FtyvM85Ve9qKxPhhupVxTZhcCwQd59KoYTuqagg0UTm09YL0phHGXw
VA1UaW0cW+RoUI4veR92T3LQ1A8df/hPTV9gV+WGr8hKq1ezn9yCnUB/HnuHB1HuqVfbMOeOEjlo
37mulardFZCXpp9BMtb7QFVPRZ3rh9aAzZd6WGpBANM2UeJkr7ZmjS9Vnm3koJTGgQbz3QrIsMou
zQN3WM8BJ3AzOPRlU33JOLq5dT99A4fLVsLXrQu5keaxGSeOW64fHAyIJvuFgDOmJJlJpn5YtUQk
Pae0ekruf/RFSIwdcoQQH94LhshAq8+GbdKnBvY5Fkg5cZHz/NRnD0Nh1eKUjo3prhga69WwNeUy
WGmJKYVlveZ1Mz8hF3iSLSWiC/PpIurmD7JHzeJXFSdQQOMM6RpiKY4dFg9yLa0nHVnjG3iQTflK
bRhBd8LKjopinNvqfqJcvJo0JXh6Zhy4wM4VWTofoLvVV2BULsJpQh0I71xRLxbjo1ujEi46ZVCs
wJE5qKItO/UufotZ5qyReWqT6JmTI956ySXt9b6l4s3tHPB+BBSonfW+jE+mktOUI/Li5ZbpnTRT
d04qxfmw6uYLHA8MxuUtlGSYfVqPj3ac1ee/h99FLrdD5Cg8Hqdps7T9wZgvaDVMylbe+hX2F5h4
nXPrj+2lMeRFuCvSGrBbo6OoJ0peVFnLcDHSlG15WSLlbd1DXDObOd5Ioo3sQ/PUbQ5IF/wmRASw
uBcMWqfE88mdkm8SKfaXcIjeqJMcXLBl6+ifgRV+tg6GmTud0jj/tlhJyoVlnKfomLpkLe8D1KzA
B7HtVzv0P8mfKcnebVI+O013M0bNfFTbwHqEqZaTfCrvS4TuJMEBy/dpu4a4WmU+rkuhdrAFZrGz
5owj/ahHDyY5ho03Kf2rMzjpU1zMZzkou7qx2Lue3TxX8dy/eoGNTIwHsUoOTkM27gv0Cw7dqA73
Xod4ZtpCPsxLwr0sdeOfWtyBvpJMEHdWeg3GCNrPNhhz51G6rPQesJihnDyEwtAHk/YrgVeis6h7
+mkJkQMbL+uGhzcbiMkJtXOPmbFUHYsTEupFkLhb2TTsZNzFRVAvo2qfPvn2oD0XkaI/m6Xg3ji/
9Z39EJEHIcVo9iEyR0LfWTb7uZ0w4oMYOkD2R2cbKegw30sp6CV0gv4CEH/64oZIdRqa5ZOLJOyv
FUUYHkjTl1VYutQQATJim88bKuvZoFQ30zKsD9h6JZCsqR5JmkXfIYyJSswyGAg2he0On8qurG8y
QMaDAQRAK2gZSBiYd28ebkgyWx9klzaROPG0cNMULB0KnAWf7ekJKqGJph4qOr5AYsiLqWrOuUui
f9cueYfe0a4xO/8mW3KNklfaWo5gX4jV5ADue87ZapSfskuG/ZluTCTmlxdGFLnQynqBMSP8ZKNf
CCdUApIXHPKKZlbLpLpO+ud3yOQV4JwIqDOCNijo+3V2XOauWOckowBb8sYAIkXWN8mvkTZrl6L0
UCRJRVpY8y6J6JLj0gvUK2Zw8LLNoOpWB6v+h0eGdlmKZb5bv/7V7AxIpMtoNeSvneEk53Q09Oem
g4VTCjC8rC2WFe+uxon+06zh7chSowyWo7LUWItgORc1Qv9F1bBABtwGwIKCGqoNUfRNpFBgXsTm
TW1GbdpNdpuzOw4qTvCMKIjdT5tlTtb4W1RwNZl2WeZk7Ky2YVYjAnwuo+KDzCAlfQdBJ03iw8Kr
XtsyFyVj5F1uT/WWU1f0FijbcqIcXjNX0KgBvMnUkZ2SnS1dikGL/JCUI/JVy736mps/IBZ1SKRg
0eCpL4LSezKkLJFp4a62zEOL7Qxw70GmdmQyJ21aA35k2Z3WdE8Vj299oRVz7NRs8e7qwu6kmKLd
/BnvNJv2usbf7YXnmCEiZoeecSgtNkhl637yO3xm5SUkG35XFNe5T3r42Jha/YA1HTqoGfC3+4TR
yt7VyE/LYNkn75qC5Go0Htfp8m5Zt0G8haNifUgqkoogVngx+dKok33qve4xG1RzCHdNWRoY1VlB
ScIvLS78tYqLvFsvle+Fb8N/xdR2zUjQa8lDL0QWxQpriBFhkqY36VU+m9YHVNc6H1Q1KM7vnJHl
qBgwSOKc30DWArj9ZwBnuN8z1qUUQBFyhnwuojtQnGod4OBQaD6u5EmE73KXfpwrNKLIo92dDi3+
OVX1F6zotlofahjD5WeRoX2VkVVDfjCZs2fZAonzORvLepmHoQg64cjIXOQgBlADyjpoNspVOyt0
dm6PqIAcVSoE7D2Bi5JN3UQdOjFR3C3kDxRVCF7pNadD0ZQ/bj2juhy6M5pPUX6F7wTSCDm2+NL5
BlSDzJ9/d7jN+I8PrfDwLkjz1fiytJdIz+eJu8UKLSbHpVZbR8/Na9WO5tVMMeaLKOIUoqUpGr8W
+OnftzJGB3+PbnQb7WVznTw1ZdRv1k4vrraADYKL7FpG12hFBeqneBpv/6MzkaT0sF+7ho7aIx7n
98vd2mc2NXwmJ8UoOs7xevtfA+Vks79Q4MPBSKw0IDRynpRmQq2/Q1jKss4hSf4JWYgEXwbLHpbL
n1Ff4zFGjYqBWAaCBL3ASL/yBWE0B8RCG1gtRfjBtf/Ri1h7lvDcUuvygwpzcyfH5MUrf6giQDbQ
hn0LkPGB1n+0Q7K97U5wxDfrb93ixbIzuwxfOPHfAcoW0eP1v0IGuuI3k3ez7m509A0e1v5lxtrW
hmBXB1nyMtiuNp28qa/ObT4/94rgvhnNPZ3q7Eua4QwYaYF3dZygvbptUe+LGS/LEiGyHm2crYHv
+K10Leuln+wPCDg7Xym1BmBiZvc8wPf/jEHVppln52tWdOMxo1IC7oAwG1ydl2N202Wa9gBHGpN6
ERYV2rfCQn0SvVsSmTpKRzIeKmeM0mIy3LDP2U0WGPDejy4LtebdbTd64bZUEMuRnQu0Dnxz/D50
6WUDNO6TQVVOhomR4AAP4WCIormitr9cVfcftbB2XsgR3Vyvq58bB7XTW+BGPkyazL7OGegG4F4w
5Kcx/tBEubsxPLXYY4w45w8q3sKHBZ3Q+xPVr9H4rOqbCWLl59hJYpSKcLMl4Wp8NtrKPXQgVUld
0wwGY9jYGu5AQ2xRUuPhvp9iQ/DuSemGnYv1VIwQGPZyLkbuwSYp+f+aPNILCHptmqqueTkz2Ped
ET96ThqcYko3D1roWhfwe8nRBysuWCb1DvFN5yMCHS2Ky7YCNyy3dhCjLfYiPdnTSiP7hYQLjmDy
Vl7iRq84I/nRbu2TcyLHMzZV5XZbH6PopyHR9HvPN9GKlpV3g+qHuwEPSc72v2G0vVbp9wGRatm1
QmaVKY7exaINbJ4r8AcnqT8XFDgme+F0XQXrpkgo25kdLjsTUvO41ve2upPjUeUDiQydX39p3Mlm
OsfZPptqHFhXOIgEf3go6m3BeHd72ZSXJWbqwkJAA7+3dmP2JHIAk4S2vvUFfCOtAEvHnKGlQKm8
5J/T3Fef1g4L6MpU9QoZDeRQpeIpAg/zNvTVaZlnCk1UgI72QQ/7Dk4NTdmXmWl1SRzlg+ySU+Eb
fsvMGFmiLAA1HrrKpwEZ+sM8dc1BNjsdnHXVo8Agm26jfTQyP3qSLe8FwWXzU+JX3VOmdR9qq1M+
xc3oPcj1EEtBrSxEVD8ZnuemV3+Im6IIlpvx/+r5f8QEQ9N+icihzW6ABn9cfbIBAO4N6PLX1Bry
q5tE4MMAY31s3PDH4CHjb8BdRgm8+qfLKYvPhh9ga9RDJwxm/eQ3HQrAhdJsTbSZv5e8s8Mq6f6N
av9b7ebd3ehAXU8uh/DY1bPvPoxvzJ0M61GxOUWpkQNoBCPA72pgf/TBz6Nw1aNH4QrznTrNv0+R
uRuBkn22qS6eLDCyxwq1h6+m9SQXrBXV2ZtzPpxR6x4/xiHkNvFCpWoEqJ/UHR6I1fhse0CyPSSi
XpNgPLe2YZ/C0G42UzpylG060D6dYu7ln1O+J+Rfl0P3IY8787b8rcV7xYqGDqG8UT+tfXWYBHtz
ogqvyuXqP8tb80yhx4/Oi//QWmuMB1he7qwdZeVw7V/KjGJ0mEi0ytGgMx+BXRW7JlDL25SG4z5O
C/PVKbDzU/U4+JmRYeQLyfw1N+lTUHrdV0M31W3O5umZWgXIZz4iD51tJtvE0PRH0/KzTdib7msA
umcfe3N2zaosuiJ2o+xd1dFfC7eiClxVzr/BDhmj7CNqJ3dPJA19kU2cW3SrIpKLe7dNySH6bqYt
Iyiq03ZkZCfEUETQOpE8UQ+XsjKPQtZnLc1Nnp2c21GFtUTZba21lXNJKWuNkyNrjGxiAPu7mLdW
+ORITkFuA+Dh6zC2wVaCLyQMI+MjtJvcPOQzasGuy4sSv3CU5x5kjERzVIkKRtNOnmTXGDXNbSIp
h2Oeg5kKz5sTj58AP4gyOSqmVt3zQs37n0qs6N+MTO/3WCqGsLEm40leSnibNz3LjzUSckuX7E+d
6aFih3eNhJq27LJNjJTxnkC6TEyXA5WXtEe5JF9lmIfAQwtG33E3pTvsyYi3NwSusqdJ6PoPk98c
enKt2y4as6d14L+xclA1AAf6mLNsZZjW59AVlWS+IrIoOCP2z0Ko5wyKWSIqp/THPOz7s9GM1VPi
knRPUR58UR3tQz/U3kPtNXq+cSoPUkMzOv5ebdXftzJg6ZUBS2xLMpQCadzvZKcMqny/trZYgRfn
FNmXNkyA72mV5V9L9wO8Ku+GO5p3GwO8cneGEFedNB76uVPiFlGP1XCajeqLDPQoTgPBEAuMtXsJ
6jbCeE/EpdMQ7S2D/yQZM0Ok5PmVjw+KlauHGkqr2KQMX/M+Qhs0zn6MyGGhCZ5nTw56EPiRBnIb
s0RI8JztaO8jSjDBGwMYfOj00ZfIMTuhqO3dsO4dPrkemgx086BHO1xD385tveiL31vTrvLG7ixH
Ld04896qPnRppz51ZvylKKLoCy5d2rF0XKjbFkaMb4KMWnQZnCZ4rCs9ubr16O5MTsLfe7B2UpBJ
gerGqTiE58n3x15649VdBFw3du780vgqxcHnbgALqwkGsmolf421Suvc/1/z8OYYDhp7cRwAneIe
msFjG0Qu+buxuNt6Vtxlv7z772CQeSGwIBEiBpDNcc+tmLVOHZpMO41j+tXJUaIZtBI5d9ARnsBE
hEaMrZW4QzQVZl4Teru/BmRwNBTdESukZLPOWFcRv981yf5de3hD9BpJ5vRlrtvyjIJasStrvzjj
3IhIZpLMj2GT68e5KeNLOfXtJVHL7jjiC47mISK4Kr/JRzXGYtud+uF7Gec3bEiEnOynCnONYFNb
yWOZq8F3jOn0jQ0C/rU34beATeZMXG963dcel0uj6o/4yk07Re/M3V8DCQhwKBXkUyLFM2zIZSLa
jffGAH5v6Qt637i6qLCicKo/OuqMTUGi1NFJvpLsnIzsB3iccgt4GgiaEiXd3efnanPzvnSlvosg
R5OWuzgKZuxYaCIIPyEWjQ4c2+N0Ah4mwDSa7v8ACq7zXS9aQ8Fpbn3gYSXxw0jAMskuOWF9EMZm
+tkNkuoo0/ahof+KNMyGZYsEIPtiebte/hbXivPmrXLntC+1kAGysJ4s0sj+ntkqWQ/FGp5N17WO
E+qqZ3vunDsA2IYzoFt/GVrlGXcoH6ts3zwHgKHyZuh/KGhniwNQ9ap7GCD2mFBdVa/XH7CXgmGS
+u0zSXbUGBBN/BpkObKApvErxgUA8e2XtB712yDtJ/pI2/zVbKowP3qqnpFRQFA9Jj1/asVXuvxe
joUpZaOZH+UX/Pq1vsbKgTUWtaePsrX2y9gkwkfSjfBeumk+8kmoA+BLk4Xz1qmgUcmmo83RtXGC
f2VrggX2Afb6Sxur06338/6DYWXx0YEejrI8g72djy9xsIy5cKG2M5DPo5Ia9iPGYLtVH9dvLBiT
k+1tqfGrKbwQ4ehXJ+pDNdbty9x/mqywvSdzgNiw6Ucn0rb4FIc6oDnRtw7YbHg2dVW/9bXirsqN
6BTi+L1Zg3lYuH4yXiV0qSssGxef4NuCePoLziSBTc0c8JcL/QX/NEn8FAmIPfvJfCOr7oqdKLAx
52QzFbmDEu9rCTDhg0Vd7zUYsDH15li9yNDRTDzICoom6D76HqtYay//KLbaf3LsuX+QLXkBAKOd
fJvfav0TT8rBa6YABQGLp8f5HSARHCosWg0w14JaDBOUszaGgClKLKPmjE58JkPpYMQxzA+Vmalb
FzHII7oQeAc5KApnWj0+wehuX9TSjB5aJ+BTlag0vcl8LH3UMKIWwNUKjJOf1Fl+jq22qQ5UNwbs
S/58rpftqxySMy0NyerEgiooisbq3P0arXa4ygoxsrX1PnbNYikw10mRXKDXQsoS9ea6QPxK8y9F
aifPlIB2HW5ooIKc1N9leQhk6Q82dkXJptPLWOjWTUJmSSyFx17qjLGVNTTIXKmwJJFk3+yq++38
QXYoqZpsO7dB5laM+1HE/kaE66g7QXkXhWjxWHLEpWrdHI3LfZqM1s2cCp5ZskteUjycRb9sBPg4
L9CB2uPTVAbTZb3MfQlxLDbGS1F3RQV1kLY91Ih2l8WDjJNd6wx5540qlaTyPjRGdOmcsAIHivh4
B2IKS5g8/BLm2TfAYQP/z2/0KdOpX0YzG76GrmDg+UHyMtbTdOi1EHH5tosurdef2so0N5icIzYk
LimkmbvSO/6hjkptGZB9crSw3One4TwU4cm8k12tZ5EZoxJ/LEwvP0ENwmLLaurnwjdxOh6oWy+l
E9lO6vJ3O66H/EG2nQoE1TYT8bLdCJZSZfY4jTRBdZhUSiim1ftfG7dEzBM9xjjtHzwqCN/GRuiS
IJf9NBazho8dhsqKOUdP/500CuVHMSkjp/dtFpO8/2HSiDo3VglxizIpGfBaV/Q7mbptVeJ/ouo5
afuYQyQiDMEN4hJnQnHpvBTAth0kp7UvAJ6IYFE97GSfXMCConXuLVjdlThPyj4tFxajDkWEBgsF
iLRc5J28BJmBZaNd8cTQ1LcBbQxU4Ay/m+QUhfLwIJxemCsHZMi6Smll6aY1AXaufX+tUjYDwiJl
C8//98LrIk4wuNBor2uPXGf9WataSc6RMT/91Z8MHP7nMo7PlfiLmrYApcB1Wf7erj++bxocZoah
7u4yttP/nYwhfQaU2D+UEGA3i1+mb6NZF5m9A3cSv01bH+snQxm3i//lAKfwMJiNs1sNNKFyPSCU
WN45TKsvnGXORpFa5wUiIcETCwKj2hVIES3IinqoSRV42mnWIjSmMk/bxFqrYyXbTvf1Mg/GdC+c
feUV0V2GyjHZPYMVOsYVZJE1PsL6UAdwznKRl4GPEfPXYbnCGB7kcmu3vCu0+v1yf73YuiSo/Cc+
E/HDUlmKXc85K5Hx8ld1StaiAIO+pDJAVLfW8lSXmMo+CL1su5az1tGlWrW2ZWksEtFG5yt7+UJy
1Km3iH77T4rt/2Ong/aw1NqE/Cgl8B+yS5b05EV0tQ0GTEuFDgGNpbkCuqENK472lAV58DgrTvjR
HDidUul3LpFWRB+TGmNnA4bMWY468Vztg7g2D7KJMzu1n1GzdjJYmylkK05dbOXoAIEMCBZv10As
1deDAu7CopxMqwpT7UNpfZNDy2I4qngzzxzZqszmRf5UqQaanQTl55F3FySeKvxpGoMKWkM08bCN
rsst9kzcolx4lXdoUUZXxEBa8tgAJgvrHy007AfoxG8XQzStuatyALh0qp5iI/Xqlm/t/0PaeS23
zWRd+4pQhRxOmUmJEiUr2D5BOSKjkdPVfw+aHkOvxp6a/58TVGeCCI3uvddeq6+C6t+Tsum1lxzg
j/nll2QbDWjKGtrnDiPEv07BkT8s844zqkhBVqtG8YPbpMZn7ZlDeLtko7msmMaEYEB9uHRa7+7f
NcHpmNaraxs5hOzjDEaMGgvSIPPQsousfDe0LFsqZDssRV8TwzV2S3mBsba+nmWRddPO1TI4REHS
nGKEEE8y9afs/1L2buT/PFT4t9NI69BPVssJ/udhkqzne/KnNn89G08viDodx4vsdf256zCEAfzj
p9/W/Wm496f6tv2bOtn1+gtvSuWvX38RFTEie2XBv53Tf/+7b39dDiO71kmLnsEy9lKzlL0/q7cj
/Q+/n6WAHt7foDf5Nz/7JilP68/5Sp+Yrxy/ZEsa5adiPshUb1nZ++yfmsh2M57sJFN/7bs0Wdq9
+7W/DvVf9H031HKmy6/9dfh3ff+LX/t/H+qv16VVlAcIuiE9ny/9X892qfifz1ZBTSUhUuEfd/q/
+NN/vaao+2EB+2+vyTLMck3+1Pf/83r8dai//tofr8dylsuV/+vQf22yVLy73MtQNpxkURJA6tIi
e+euRhYQdyO757XV12iPgivXgB1SGM7omK4l3D4RmbeVDWXZUtt3MbEOc+1ScR0BJCs1hgXidh4G
suZfA8psAFPPGqo91CSmAsWKutqUxqCelSAfbhMRKNBPOOMnFwd3k0f6s4fAMPA51bjv5oMX2e5t
nDow35OTh4gwdjb92bjPg3hmVaoV+9ojGAGzJWarXVvLhrILNgi8kqI4LQPYSh/cQ+X8blzPmGBQ
S9EB9QcveKlrzV7l/dTelL0RvuACLvEn5/ZtPJThi+2O32BrRlNozuUxZA6EHd7LHDh4mAMJKJK5
wpiwQMEZJEcN0g9q70UrAT/BrqjKWWgKMqzTm6TpB5W+HoAP/SrtlqRsi/mjhkwuhjAmAlcIONyC
pxmWiY1r+8re/xi4rfGSIeaMX6j40KlJ8Do0rnsKwxgd+MqAyMhne20MWbOTtXUxdOsoUbSTrNWH
6HnAoXaxfRv8BU5NbXaHCiheVxno9i8Etn2DfEl7DNUYFvUwmrUQ8v6Lkw9rXBPRPqvQwPKNob93
YLC9R4ThFHW5eeOphR5tDQVqAahm7pYWBcQwd7X2RZbYNLChc+68m6ZBEHUep+hmHmFM3QckPbwz
hskXHxgEqlJq/+RDDKSI6MnB8oDI3S3GBmdnInp+b3sm2L0GHr0Jg4wTCvsZoTMdssY+QyCQrG1j
joYmClDRnC1D198DO9c3UMtbz7aFTCYCLf6vWngl91OQ5AQF0dgY4NHNQOFuZeN8JFYGCiXrV+04
lbu4G6KdbJxPhA9oMLTsZGPTNI0tLAb6tRYYarvVvC6AElZlZFVLtykUIHvZWIjS25ijqu3lXzAw
aqGnpAQHOXKqe/WGbXN9kH1NA2y26CzjYCuodllliMWf00W3qctvC+wJr56NaovLNnPKE+WDp1hI
JM7FoVmcY3PAZztN8avR19HBSsp0K2tDFal5Bfb5o6yFQu870Tb+nSmK/uw1/p3aDfHGcTUfAXCl
emoJ1jy4Rg/xzpwVRqPd5Zl7UYaxejLaqn7qxmwdxCJ5jCvlxQRqdkOY2rQ3RSLWXWMOKNH1yJJ3
eX9KPDtHciz7Bhdg8tgAE99nM3g+1Qui9qKxj3dg/OFZ8SzttUvgRpr0rLqV2dYwkW3gk2jOGjr+
KJ4EsaSFA8C7qBXxZKkJjKGQIJzShMgs3hd/V4rBBvpn3I1pZcJFpJsPBhjfY2dDriTLQkKMHxw1
6HZlAEe3LJMHkcFH1SQeBqG5r2ynl1jlcY6nENkylKzQK+++7jr1NvLicFY4e5yMHmoLjaiLxDnp
bcTj7NsDxmVPcHRg+7+RB1kV8epes42afRlrZMlCgEnRhHiiFZfhByDa7P6cun1JB4HrA9HLz6IV
n6BZgqhntFDgqUWzbQJz3OFZKImaOS0HPalr9Kvnwsavf9X42KlXSQt/3GCI6i7ovrdhl5xRdf80
VF62tyuY06bIN0GA6psQGh7N1W8RfJwusTVsotZOD+lYV3tHNMEDW39rrSuFeRGpepcTd7oJwWXv
u9Q+VWZNmC04ibWR1NOhdcUpNRvnwa4s50FJgDPrE3ZfWaYJEypMppxVHY7xg6Y5+xiewXPGBR76
1D/CIalAh8ehMoNyrzhBtoJFQTk7lt3thritV6Cumga+bWJUrkkh8DIXXZdsG5hBbts52kWmZBsX
G/G2UfNk3YXYkzRAD3lv3md5pF5kCSaGWdAkdEDD0UBWVJ46QEIIu7QsMx0twT2XI14xe8QH81uO
LOTdIntvN+iKRWBeNrJMHvLcyy+G84yuenLv4sa65MY6RyT8yU3Mpxg6hLsybarnfoaBWgSknZU6
qJ7h0iPSmxggKIPYnPsiEA+eVokHth37MVbsswulAVgA6BR56R5nAsjHwpn0jVOoyiacvYFTMeTH
JACDYYZRO9P9roASVlu/cu21GwT9jdvEp7Qc3IfW9QaiJUJ969dR+qlTko9NqfQP4VhxKSEuxQta
ZStNUfAY5cYII+X4xez9dm8BlnnEBxya6qYLJvuHq9gX5Hug38hmj2FlQGOvm8MxdTFBmE2cf5Bl
YLvOnV7ChljwDUwTkR+MqJxu1VEx97hFYi8Ey5FZxqWthNjAjRi9OHVfr1Cqq0Hu1OfO6Y1V5eo9
jpDRuZUHtUYjcMnKlCmc7IBV+kNettCgy7LOmh1/tjFsUsNydiOqZGsCqsfb0UXrO/B0FCEdLf2I
JtPaS5R8DaGtc0hKW3tGeyze9AaEGoGpWA9+qqwRiZpOnT1foQo1uG2ppNlKaePnMZyt1Lh39WoY
flpj88WwW/1VBB54uyaNDtC25DsbwLA93COFOtyHrL+OZtMMCKqH2kYUibG2Ya8/G1nln8YawvpJ
v4XIFzIUt/gQqea2U2pwC6P92eyM9NaasFT6AbJDjijy80CQ4rbv+ulVaZBz0PZ8SXRlleeGd3E2
iTXYF5kmKta7lJZ2Ecpgg6MlF/gVbWLTW4EoNvdL2Vg5xTbQam0je8kKLZ7Uw6DBbrmUwZBXbAh7
/FSo7JQLgFnPfpr+SKNW+2F51WoSbY37s/dWhKLkj20EyengqWi961jiRKcQwpd4KKnm+acc8c7C
i81Lhzfk4qbOj9HV8k9NqwVb3ez6o1l1eA+KhunMFwT0dvlj41jmU9W6YKtAvzmd29w1LCsg3QZN
Z/UR8eZJIzayNvdRMw+nUt8rfZOe9XKwVh3QzdqEYtPuTprW1JcUAqGnSRC1aUfWADbJcQ9hXwZb
F0TIZlAb+36AR3KvTrFApdizUWkjyKgZ6oPW12LvlCJ7CAkthMwtD75lgX0q8659TdIKW15m9kc1
z8ZHt2d6lC3UaHywgt57VsMG0ReCig6RVgRPUAN/TT1o9ZysG++QnI+3ad3GN5pV2w+N67DahMTu
a1b3Pzyzdx47NGFYTUJCXql2+SUvdg4KaSsNJcMnox/PgddrHzUr1zbjZFhnnnpxA3VSvnPzCOB8
CGVeIJC6KsSwzmon+ZoT0jMzK9QXN4aNwxmqmyJtBMb8uN0VnVY/2qFRQDbVOJ/G0L5MdUigQGaf
NTuLf05W/ZXIL/11ctxg0+P6ucQ6+vNOrah7GNsg0IjgaQxxvihtQjC7oQE/M6o7WMuLn50x09Or
UKiNFixVRfZBUyv7h5VYW8cxtC/C68s1ilHZg2rH8UG1nPJYCD3dtkWbrBufB1VvLfMwRyBdoqo1
1o2W10hJDYAjAKex5IOhNq0+cS+jTRR4DRrYVXVsO0YDa0iQQGWVvPQPCRRjT0Q/OtAfRBDClY3Y
anBB3Oti9GHzF+5tkBPnmHHnTjmB8Uy4JSjTPrjAXQ1cXWO3FKNufV8m1rjzIujjA9+u9qVfBWdH
L7IDAu/ejSeS+GiHoXsqi+inbUMbow7K7Yx1hU1Bh/i9KI8yJ8vloZ9bLM3a0P6SJEa3X4qWZmHQ
tVsvGfjI1o71lOn5upyy/jGfc2hPfjFCfTz3VouQVahXawMY2FFm3VG9wZ33ddLN7A5tt+KCBkqw
bkWd7WU2VdrikurgW20TE/vcQhbJSjz6YAaV1geUkJZgjCEkyqOg25Rj36yS2nBv+6jrnzvzw9DG
9U8C8NZ8kACTRJ804UoWLugj8OBdprj5mvca2CjP+N7Cnu1kDVzXsXWf1eNF9KF3Cvo7i8D8tRrb
j8INEBfEL+iuO8TlZ9gbeOVsLr0m+VSM6yyYih1ap+3RMoAXiMEtX3THg/fCAJkrs96Qd9uhZs8c
6s6wclhVPOgEWTy4BNatOs0aj0uZmJKv7eA4p2n0+wdZnpjhg2VXgugMPtLrfnAOKQyDZ1mJ9u53
6HozoLU5xPN93b2kEIOcBpgO1ygc1+zg4+e+S1Fp98dn3xH5xg3rzxIaCcOZBlmTgoyEzMsDADUK
izDYF6GBKD1NZLnEWiLb6B41rz2XahveGApobcVn7mVVM6wsvevvnCJXHv3Rvuedzj6JFuZf5G6A
u8xZr/W2PqtSYd4qdhaxmoqH8ThFwSNSFvlt6P0QWRzfdLGZ3w5WddHioj7ngeagcaoRq66pz2rl
pfetqJ4KG8qQ3i0uU1987JxROwtLaGeCX61trCjVug3C+MFPjMeiVLWbfs7JQzym/D+3O0m4lYuc
GVLcM46rSNuTpekI0lqCuIXU4X4iSexYvPFN0l8qZOu/aoUbrQKEP+5zv/3YRoa9G/N24BlIzdcx
rdFTHL0b34rybVn6J9NMhkPCzuFGWJazrxsE5IYEW4CD/6jIXGcTdNnBa7yHWAjvJxCfTrUIOQx6
Yi4Irvw2uAY7a2BArzaRgOsOH9Pe5ndAhsCJq/lm+9XM7VelgqILqv1VXgiocgP0QnStnb44vnpf
M0E+up4PtZTFF3YFuy8Qz7EM1p2YiN0VGBVnpomt4to1EI0RJTpDrW4C4eMWjUrv42SgiKvvchF1
P5Wu3+bsP4OVIr6Y6T1x2taNPPRDZN+gU81EFJcPQw+F+dT04VonuuRbkhmbxB/1T4FdnG145tl7
QXRPzL+/n1LXfgUGQwB2V32xC4eduoZkbtmOxuNYVl8JHPUPrOW0QyjqVep30XcULvpVFxXBLtIj
rmdbdh+GofqcRhUgUpCWH/xJV+CfQvqXueZITIx/QGtK3CHEWmzBxUAhVscXQy3hB9DD8dXIgCh6
Ru19asvqewPu52sWdw/R5BDHVGb6nRohX+OVkXLX2U0GFVv6XSSN9cmIoorNtu+dEnQELk4YPrlw
EqPQp71Uoa3dA+97kbmyL2sWH2mzKnQxexSr+wVLFKmQoUZ1Hu/GjFWzOqJOlYXqU2EO7kqNvOam
Rbxj0+S+hUqN8Hd5TQiHQMhuA+PXsJvdtEcxuzi97wPSyQ+wXvqW4dyJwPZWCbasnZc7LFqYquv7
pdCas37Y2hvcosXKhtIP+TFY9AicQn26hbq3A76mlv1nkKP2FzAX18Rc8rtKOJP1zzZqMthfHBrD
RzOs0WzI7wZ9CFe8bwLsiO1cstL81rd++UlV43Ab6PVwlFJWBOnbFUxmK7MLzQ1/AQuPAToKoevO
P4ZIE9xXAwFCkPeFX0N2hWIsvWfbs0vC3s1sX0au95p5RNzXVfQVA5q5RlerO1dEblTVRjIOSxpi
mZIsxIrR27e5eHlXvDRl8bSGIw2K+y5aeeGs56EHmGi6sd4Os2i5mzkRj2aaHsdEzS56VuaXJLJQ
203KL7IFO9w59D10QSsSnpjvAiMgPgPhoItf6hrGy6nch7k3fvDLCun6mbZsQFVQz0bxlYUmQaJY
z/tJvI4eBi7PibC7OUHxmuhZvPGDwjzKWlNtX5S6YfsZpfFL2j/IUl8vy7vEhWPYbwW4Dyg3mqPX
gFojijbfdJlBcMrMoUkYhvkNVCcLQW7pqPDhUnwl3XOi4lEeKsPcj12s3clcrkf1DgnpQxoiB+ZZ
No8i4nuf9eCgKGHzZbJ04GeGph2t0PeeiqS7h+y8+QJ6bVgT3NKf3TFwbqcxizaB2ySfHBHsJLBZ
14ix0gAKoeJnOLxd0NP+s8Vk8Yj2kbBOBB8+60qk3xA7aWyEUYdfU+WVgID+s2FGypYAVPsIvWO+
raLWWlWET7JZy611h4z1BwEN4sMILaypNNaH1mlY0hv1F0NYAAL1qtxmSk6QM/9yNRoE+hSpWrAW
cOHrkkG+dVLvyjo8aTAk3E2eV78UdngDJGV4YKvevGTmfR7k5bODkfMDbxhBFZTaeuLfT/74oci5
CoGddhs9GEpE59WsWDWaIvadW1o3aDPnxH8iAUU0yqM8aB5UFXUMTRZrwy5Zu4RqboJySHf2hDim
bFP2LrhGFZ6vuVs/au1lHiTskG9HwxIJht/xWJYKIHJy24BLRIyWPICqi09+4n26SnK09r0iYkE4
csglV6zoNUp8pDIgbH2VZbmOpvW7lKzNhf22nSKI8xFuvtJH5WMkVRuNyrxRvD6+B45pYbtM4m1I
JMXOmEkLpj4Oz3NbEBrxutD7ZGfJaI9lzSKDQ5yUBVhUm+5aViiqjqmApZwybEDndY8y5WDZvaa8
36k/1cKYfHbkK9IFKktHZ2XDTfg9yzHaqX5if4C3O9uPBRu4wjZRvJ0gxXCmSHyd2xJxbrIvnBU6
FEJgjNYEY24YIK5be7qHfrhnXoXVqLegsTLniuqfFbKHHqn3cRe/hE4DqCiKjecI7rC9zNaZrj+z
39H3pcCbTrzgZkK9+qSAob0oTVisRaHF39MfVmGY3yyiJ1CTZ9vRTJF+ikDm7VzHUF/8ZHpUAuia
DL9/ziemi7oxO3hd2nrrZ+5zVKpOQYRkiKS5ohrJOc/j8M5Ii/qee9MelSr43Kk+OVk0HwK2CsfI
jT7Loiwsi0Nooi7Ac8mLGRTfkCuIzokWmTd6LlpslZfebodzJENtCUkbzmjekAc9coLI18542fYh
wlkQuWFLr4ioXWsNG8Qdk8d0GkFLdnPASKRDAm0WXvnB0aJurwcoBGUE71/iGVTnjoQX9cqYQ1rA
5E2YoP5c6J2z6XNT20sltBHK4o3qoMsttc5k7TA3VufG1dy4roHI68kQ3XvCry91oB8Gp4boZGY8
zQYfLdg0fYgq6Ex5YmfNqtI5yUpQz8BxazwHsrbpvfw01QUsW3NXr8OLA0PtuvY74znrlHTXpHWK
Ygd3HeLFbDcFVbEVVrpCJZP5ymutG2ItUcics3IOU5VgBxd3f5FFWdDVmyR0eUidmXtGEBqkanH9
oHbmho+dfrcw6c1FQZAad4Xj9ZckSNaqTWQpppr8aWCt9hAbSN9K1LGR+i9K46pnc8YdmzyAm6I2
wr3MDnaUnGRXZYB5Lie6dhUSQYS1eEpuVcOEXXjJZ0YzbcDjQH8wVy8VkZEVBIxAo606aHXUcTze
WBjQni2NSRhOZGwXRoYAKg7PwinC71PwU3OE8iMleNDIFSTimgZMrBFUZ2OMgpvUAYll1WHxIRMJ
TtLJDr7X/c+mLuC9+1cfM5uyLZre1VmthHGMkofO96oHtnXFGl2Yen+d6WVe80DENXO1ZzoDy5Jp
2Bj1mG1U0452EoEqDzjtoFeq1V9lElsq2/WgrnbTfDtkO1+wtdSN2uIFw3e6VhSwoLnfiKfABH8q
U9Hv1FKr9HglzFjFtEosXdO37n1hCY/VU9B9TU0HY0Ktv8QN8VNTGwmW0Hb13FY+JncaDA5CenAE
Bg9D0gssQ+jijVZk8NnbyQamr48ww+XKyXSexllWmyhwHBzGES3D7JqRxfgm4oMhTJxMc6ulaWOa
7iqOinQvK+DJR7UvRRezMBzEQ5RHuV6VF5rb6d4YHWGp83WV5bIoqp3H66WXWYsWstKcJcE9v3Fu
fKIaEsO5lWuhyDPDk+9p3lpmdacW2xoig4NcBBkDGtLmSAyorHXbn5kZaM9a6U2XsbU+ZKnSHXMv
IvI77WEdI6pAYG1HM9j/ncoaFcdLZdzIcnlYmslsFicQINV5uV4qoIRM90Y0pStJhBu0fnfGwbm6
CqLKMsmJy7cywv8N1bEsWyrcEGObDWJ+vZRhtFWPfRx/EfB6at5Kbdx7s8G6IqHoEqEuAesRgXon
9CLvZJGslOUy1RNaAX0PYSBv6J9/95BNMl2ExmppXc6t5VhGl++qOXxN8i4OflqeDOiiF0pHWZ5I
fS6418B/E80G7hOgLMbd7/ALTPsBjdZ9awbDq9lO+6tZEsj5OogS65y3lXnnGC2o9kJDx8gJbidQ
ZC9qOMUHbyIw0Oy8HQsk9SZqhXvIx169Ubrg31Jsod3Dn9oFVnDbyG/1CNXU8MDiG84ecasI+JDk
gsSZ/RK+NfpHuSCxo8I8BL5Wr2Vtrziwz3nDPeJbLlxmfCtYThIUP2flp4MQwpY9Jln5YRnyuFvX
NTILRhpGcwgK8H8F2WW43OJb+RNWpCq71GNukbWGV6aXSM32ZhGY9xbOsCsD6miew6bWbn8RoJJV
wDjcyko9hQJ8hGNtj6Wgfmy9huCq1AthUyMLg1PzKJIHHHvVgyxJmmb+nsNuL+uULIOo1rOhmktR
BU7NTzU+fLHt9HkT4mbBUQb95/ak7LQob4lIxUHiJD5M4o1pvIoohAUt6p5K1SDA3OpeG780Xp1+
JhhMjXgbtLSqqqbFotgb5dfrJx3TugrFQdT6D9fi3DDus1IfP5dsUzd+5pU3U4v8dVjGF1VYN+Uv
Htd05i+wJi+/0/xW2ZfOaO9inMCfXXQgezSm7aEwdtl4e1U3jDvUYVqIzeIqs249IlQ3Io69Z2HC
etRyAiiEP0liJZSi8IWY8TU318mcbjXG8++WkmRpyf2rTtcsE4kYSISkApMx2sN6yBDSLE0bAcpW
OHdtBanVzDQuDz2r1V8tiOBEohL+n7Y2ry1kp2UM2cFRoO/5PcaYmMZl0PEeaoQLEDCUnJRY056q
qJ62vjLkOwwgGmwRY3kEGlKvZa1dDMld1/nPYUJbFX3EJ83ZyirZvKmKe7Vz0vtraw1uGgOu5pPq
r4Nw5iVCb3HVOEN6cKR9obQIjdVatd5ZcwCeMR/Kmc26D93hhgXVWubKmcL6mporZTPseMMNQfS/
WszlSRm1qyhHCneMCnddhiVs9CpSe50DYGB0qy/Qyk1nK8jVw9h7T+2YqmdZ5BCtMGysMPag2ost
5puR0JWymw0GxQPqMCOhioWqZmf5AkyjUG5ZYT3I518WwfgGd6mO32d5af7QCbfI9R2SrTwkL7e+
OjRbPcc0u/5PHUJ/qh+XX1l++XcnJxHdoS6ZgLosL04mkaCn2u6Kk8waqo7kdB7Va9wJJmLNAwvE
esy3Nk/exkI9bVuEMIlgqF0Lwiuzbc8buHJqozvow6A7GCOj6U7xflxzhjlmt27fHVWMcLtAzzj9
+Ysuv97y429FWrYqs4qL/bti6Pv2rmPCkC3MFAKlyPbiXYtv6zIMQ7DjYdPWk4pXoxqz8CIrRsO6
oNIa3WijF92JDL97N0YXt46Vo6dCiBgZLI+HuazGm695mbfuYOBZl3ot3BPcCvjeMtHsAhU+2U1s
+Oo5m0NIIhHfOCwioHIw8pUVsFffpGpp3NYqtL9Eq/kdYnz9J8HUdGsSfLyxgxT/cQGBDz4EBwtu
Ut7Jg4IA5TXVNPreCYgx1Ed3WBOJXd2NuYVFJfQJkYkKiCIdtnMbgrequyZAM4dgJEisO2XahENV
ftDrEplnXy2eFd2I14FpVq/CYifIQrc5J2kUrsMGYYYY2BvQj5YH2RyRfHeh98RwhDPJ/zwiGLTp
Ta14UQrUFMr6m2/508VoTHXvQpSxA9LmrtzJbM+J53xIbAKI66Eo9jkmok1eJ+swECMxkxySTBt2
aoTouSxDeGp4zPzhKRWxik8KmdWSQNxIicEaqk1V37O2L4LYybfIP7TbyFWSTakY7Db9KL4ewsrb
DU7n344+2ueWhz6XCov6SR5SAMTwdWbiHBD3t1HbbICJx/JeSkwhKy2psrMe5P5LrGV7iFYDIhuZ
gn0v3MhWgYllpSPacWUIxB8DbRDHToziWmsSsIMKUzywfGCMKtHcldMP5SrTU33taFl+CiCrP8E3
9Su1lMmKWMzB2bLa0YHSgWGiuTzIlkvHpWxpIlNQ6+dAEp1x2+rd59EYbExtEaOI0v5nEi8Up+JG
oGunGT0t87KpTMkyZWwI9H0m5LjZ615UnLxy6I52UzwZvqfvltOPknBYVyO8VI0AhDgoN6Y+S3wB
Xzj1M9DfmKHg9mR9F5pdAN4IrZVnBcqayaKZZ4zmVNYuRr4lH9c2lBR5nh17oA6YeVEQrFR82DI8
QA7aT3pcf9TmofHE4TVuwKCcCm28q/HoAy8tt5UZtpCutfHBiVnXxQLsx9qacmIG7KAg8hdpgfx6
R+Slk5dYHq6N/EbnllzTsli2X5qyL7QPg4JqWNLl2aGeccqjZmXZQV5AwdTaEFbJDehbnL6Ims6X
HY6IHFWr3Cgvo3HuoxYfwVy+XH55M2XZ9RYt1UvNUiZTy0HelyX7rl0bqdzzJrT9gwktAxoWuPO5
wUszRT4VMt+CKhqvJ52C/BzXeHZKWGnSDgwrZ7wclnOXZUHbur86yry8MktrmXrX5V32zR9f+mld
xckjR8jONRmeYtNwp618AhpHT6d1R1z/BloNrFCNNaRbebswduen5UYvWVm23NElqygFgLTlhsua
9/0819vkBSFTUaALcDVqoeJibQT0HxwqfHQ8z5lST2tZwEzU/EqaGdBmlFmexg6z4CBOFnP3qcJ9
z8M5J+UB5dnybT6LoIRuG+hI5f1ZLteb1/yavF7dvLK3nedvHf3b6LLY7wK+2vMhnq+HMf/On7J/
KpM9ZIXstmRlGRaxX0OpPc5hVel/dol3e31T5TspD+08EciUI4N2ZF6+yH9q86cyqCS4LUvN+1+Q
NXLY6y+MGdjAqozXIO2wAs1/e7mn8iWWN/Zd2ZKVqXfd/lT216GW4d91Cz2nxGQTdKtoniMjFc3J
X8k5381PkJwz39QUbKpTuC2oGrOMpOwq89dB5Ei/u4/ALVBz+10oU3pXTvu6TQ9y8BLG0M1kbBXo
Lq/vs3xN5dS1fBTelS1v8tLuT2VCmyM35KMoGy7DyLIluwwjH+klK1PXN34pfPdTyzB/+qVO02EM
DJ5To4GNef6aXme/90nZ903h9Uv8vlQ2eNNKJpdGYVR203Ui7+Uc++a3ZKv3o7Lyyo+d/22ZNKwZ
FLZkk3likbOLLJNZmfpv28m+sltippsp1uvDdVpdTv06rcvz+7ekvB+RnMllMgDqBIDny3Ih5KdG
PtuthvKP0RH8rgYBD7OcwlIcas2NnCRkPgO2OAMof09xJUojbfO8TK1yrD9Ot/OHennRZJN37ZZ3
TFbEgafg3x7V60f+3Xv8rq+fKVix1NP15O3821io4jgv3qc15CEw2vU4LvQp3ZkYWkijYv+vxdqb
5UEoFxjyRJaDPGsniFEVN7Y2zo2dvBjLzC+z78p0eRVBr8nFWR2G6la+s7lMusCjDybWr70ymJ9H
gO3TWq62UBFSCPeb33rZ3Pfapz6EVTWq3Tdr0OvZy/tYd5rya6mZygXo9Z7KBahMXh/m5U7XyPIq
fmsf5EMDWV+6UaZ8hDz09xWR//h6K2Xhm/zv2wiez6im4bg8TNdn7PeaVw4vf3Z5WmVKlsnaP2Vl
2Z+GSvXahDZlY857e3lysmmTiI8BaFj2DOXmOt0aJTs8iAU8ULxs4ZJuXEGf8qOdV3dyJpIpVCPe
ZkWYZVs7034Ghl6ekhYrJMi88uTDqHnwIywN5650Yd8J8cFoygRnQlce3nzSWBXzdVu+kvLTOIg4
mda9EAS54kdYgT74tlwYmZKH2gL9b+TNrtbv25jo/eUbrQBk3oFUvJMNlcHSNuj2sg8inJqh569y
CqrwUBPqBCMXWGOEEqLIfixrj1DyodzLOWeqUpYyggjybcclk0+vfLM9q+VjNNk2+/w2+KTAWocE
Z5Gt2rq2NrKJVsPtDw0iH+Drwaz4/WbQNvJKygNrIbgznKM8S3lnrlPViEAurHnuB1lWxpG3wsRy
sa3xe0hUzZF+725M2isZPvHv8hVPRbjV4q7hRLy1Ougn+ZpUXntIWkxE0zTcsFDKsMrpqG+Kr3wx
ki3mRtjk59u9nJ8C7nkLycUX9JCeAXco2xrJiGndIENxjFXMdWiCpSuobD8NnmdsrXosTyz0zC0P
wEd58m92ddeF9ZvS66sml9vL893XbjlDJbAs/F6zLVdRcxI8I01zkK/X9ZLNe0v5bMtB3s1B1/db
Fr7rUii4bcMCekT24iNiT0jeyIWpn++ECTs06lj4DhGXYpIn+muV9W67G4fiwexM7ECgRAnbP1h9
9oDjbKXBZZMF/q0dJ+tsah7s7CIiz9nKX02g9Jw9jivo0ndBwb6bJ4iHZX65oJVaWVaBcJ9+UETN
9iQ1j2ZYGddN6nUXe11ZyBdRvufL4uBdmSF3C7LNNfmuXmb/vsC49pGPAe7bnZoIf19H/Y4oMue6
Xfrr6sM2Kni383p/nWgNLmP6sWpCa788q7ltrsEM9QdZhEed74mcU65JWSrzMiUPdqDQKEDBgvVj
vzP1CfIN9HzM2touE8d1GSyf3t9Lbl3Y1TGpBoE+LdaP33YI+ZgMsR2sWqS9iZpJ37yAyywqX8rr
esab1PjAnIJ58f8IO7MlR5VsTb9KWV031owOHOvTF0KzFIpBEZl75w2WI/M88/T94cqdip1VferG
DXccB0kI3Nf6B8tzs3DcyzsSAMwE1UD3EJrwd5qWbuXfT/7iZNpWeh85e3nrtXN/6yDPnRJ0W+dF
Pd+mivLKfjvvv2sLO3dJzUbntufN7JWjULeguB5vj7N66LdoVz7Jy5ajiSYodln7M5wiR7THRiWE
FH7Sw1ybN7Yyk81PdzM6yXL/uze8vO7bi/L275FvtdvfSX5CS2ui43wVtblua6XY3yMfWW/o627W
8tW7CbGq44BZmmZ+u63f3YLvNuXFm0lerIPW6MSqQQVuX2Q2LwkwB9s05i6U73i5/m10YmoK2eyg
jLbwLttD3F+rORK7tDG3Rm4zN5V3k92kIcSbFun09otfLx4kVaWjNr+srOU/Qp4Ym8qZxA9gvPvt
J2+s32/RZuhessJfY0+7n+twYd79FbV69w3evtHl5S+35LeoAvReNWOLf+6vx5bZFdO6qCIee79m
CqCRjr2ZfeRJTywIhbVlSmTlItqPAArwj+QpLNegt0050RvNUJBuWMZ4tzn7JUGCyo8w8ov2JoqW
a9lb3sFhUPHVynqLiPzCertNceT53j107v/6muneOhsD/fYlya+mCaN2XeY68tZyVW8RSJiq5NDD
lps9M9bHrU4CW/5djay9WmYMEOb27h8IIeBN8endlGsCvrZJOtS/iDlPwnNJBBPq1Ru+DIEj2PIJ
f35V3ed2rlHIlXNQeVvKr5mrOoZo7y+OAm63u3//rkYiKV7ed/e221y2XT4X4oj6LQaSa9U3Cz3v
TUqc7ZBnj/KWkHeD4k4zf+vBG2ZIQnv8W0AD8USSZxajHW1CG6XHd/8auXkrCmuV6pW9z5Y7hoic
u6lwvzmUyBcvE1ilVneGBhlonAi7Yztv3tb+lp3BpgxVZmXLQ07+HHJLr1FlRLD+15P0dlFy3+2m
0RJ13shN2SgL+avJLYNctud/d9rMfi67Yk0G/E9ckvTbos6JzBy4mlIOgEJNH/et4a+Ynd21yq6x
y073BqQo5Tdzm9nJ55FZAVzfy81boFL++LfN0WmCo2V+af10ONzXejgeMBEzRbX6bRE4tT6irHOK
iqY2X+F/ZpsgnVapyIDdEVIK1R9m+DqS8NxPO2v5HZH2AUQg7xP52Lr9xDY43FVy6swl/CDngEsc
NV2KfClmRPA2UZB+kE2yMKtTjxvAQXbPwyfX5ZLTZRY8Lv9I0daYTWRv6vy5D89j/ahDAV3H+bYv
zce+NUC2KKRVbRtsRKONniaguTBZCNJqb4IHR3YzXJk1N48g0bdhsdWtlFrDOxM04aPhiOSxmw3j
gM7qU7A4cUVxPu98JfoGmE2sc6VX1m6FGnAAMIlgvt2Qag+KV7RTLa8165/VsiSZhRaR4UWBtYaX
nx7jzgn3hmEoO+FHGfRaEhXF7BjPXVmXvC8jEqhLFaedj5Fu1Vt9jlaYhPpP8/Q6G3jl5eD+nrIU
uJPqZjZuPKTfemViQIB57jaCsnhNph8NuOmnsi/Fk9Vyryhp3UHdjlBqdiL3QwOFdQ3qVuUJp6xu
fqBV4HNLTfBQlQAqZjud8ak+5SweGhVxFR0VgEhRTXAK1sWJZ5cLXUfuGG7mztgrQR1/Ks2PsxGq
O2x/xToZlBctCdCIU+DNGM06z0vjowj/7GEONct8GAclrAKWpCa2tiT+fzRDtkP+Eq53X/8wsJVT
vFhjagvScg3gc14jaRZ4VRpX63naaok+H1Un/hB1I6SmDEsk9NzVVR0Xw1aYZnzuNZyrF0+fXBH8
VwtxyYNgVU48HDvhIOZvxe1OwxpxncalgXFxkB/yWXvleozjCKzg6PqkHvn/FX4PAzOTJVA4BV6Q
5WKwVnM+SUaUxZACTK5mvffEMoIcxpa9nfbbnMNUwLI9fXOLz2MJMWdyB/staqoPlt7CH23j7LEd
RhCS4excxDDlnhlZzeb+gr8toxDBT9Yz7AevQ1zV7sr8gpabNwR8CTj/nvTlJzUWwYrADtO1fG93
pu96mTAmT3TueElDzfd85CLXzlJVDfUJdkIJxEc/KBle8Lgeku6K9GmDyY/uNQm0LKgLHWjiUtvq
ORqSM7YN1S5301XqdBp+mUm3z8oeCfpoTNZBl4i1PdfQTNVohYNvcLkXHdyro5tngNT4dSuTnBnr
04Vz9jD5loYND1puvVI/YwQBj68eDWzKPNS7I093rXDVOuLZ7fL4RHbFXwHLBUmt9PAR7CYhtv3s
t1oMu2OMkUO8tANo21sxmQK32OIpTnULp63oQ9unGGe3pbWqnOyQ2AkmAIGNLyoOJcDqlfDilEH7
PJt1+9zE9abvEaWTNSMftXM2GIesrJNzshSpjSx+PT3NBXQe0x3B4gbfwYbkz/Oc7OvCHo9jom2+
W2iKAihzDrHeGycE8as9YvurcawKD0pwiAGzxTuIzM12crihHMQx1qZfjiulmq2LVfc7YWfNoR4K
QGW8+E5y616UfgRTyEg2osM7dRjHlYNY5ZNPrfVVc13bVoEer/NaYBYEkiG9uFZRe7WDuq41J+5e
q9RmjQQh1EYrC46h0XtB6Shfk8I9OjiPTkh2tGrrf0XgPgGCUMOZKabW3MVxvDOKApau1Tl/xEl0
1Qo8NJU56HGta0jq2WgNDFhYILBcqqu2CpESX0Twlby09njwkapCyc9rizwgWTchQBiVuFUKJTim
XeDl+fypbjV/laaQC8IB6dLKvJpWXb7Ch4WU7kJCLfkZs04EG9v3jVXZdZ96v8DNKE0+KXW8UcVY
IcERERZIuoiP7Z7LuPtsRkWEYoaPs4zPvSQEOfcoF4exQliYW7Q4JJneYFPkvoRZ+zh1U7vvIPl5
AxYHZ1huL1VPElpR3FVMnv8iNFVZZR2oWFi9iywAz2miJqpnYQTbJortJYLmyCDxWcPIbb+3WuZp
LPhgpwEXi31n1y7zgAYpYVILC0UCEMTeqaDAueBdUMXDzNNssYRMVGNdBuHKjZH81Dob0tByM4ID
7VY6or0e0Ht3NVfBS6V3087N2nolCrAsOl64SW5bJMX5+rQ8ewNTnyEtj/OdtW6zpMUVanwm1Dqa
tnhoTB+lwgZCD5ra0UrXrdGzTMBnTfZgG3H5IVTarxp0tpNP3Xxj+su14sFX8XErn4dZ3SpozzbK
AEocrlSgB/4myVekBVa5Ylob6QU9G395RPcwFTt9REGhbrw+MVkFJuW6G3oCplnBIzspbK9ToH0r
EAL6tNJXpqpZT1ogPrquaR2VprKecBv/0atxs7WFia9h4hlVZO7rjGhCHH0bUGTGHiP7KKqh3lvT
U2Y62tbEgcQj/cXfFMTzCsaRcSz1Wfda9Skty9bjceic0077EvUTahBdDHjNb9JNURfxm5h91huk
/4ljaCTENKM8awL/6lRzDsBYiVkYU3C0YWOdVU2psJBH6VjroSvN0FoywkK69jItcjZdV1/GotJe
8jGoj0BzfyQIRBSWN0K/2nVCuWjZ56oW6hvCutMhzIpqLTRl2CUawUer7cWDvRS52T3XXXUq/FA/
NHUIqyPRJzB96peyDGxoPJqx6XKS7Yh2rtQ6IVEOSO5kNchAWEoMdLOOvArPey81EGo1itz1+C/D
yLXE59ASXwo/SLeJm2sbV3OGrRG3+1mUhWf1ZggXbxgBe7TV2slG95DV5a6pmZXVkPhYie0VZN3P
TFZ9L9anp1SMLY7YSYdfuOZu1BiFFGjW7dnmn7ivFPHW9lX1LEKFsNCor1NoNhtlwN1rbvWPCeat
vNkmsJMmSDejTpoN90F9HFqR7IPc2OhERpXA0jduql+LsZ9POqZQq9Qa1ec0IM/qF/o5rzF4sGZl
4A7D9C4th/Bo69+QI1YurZX6rBtVtDcSdeQt0H+ENgunN3KOQMvxQPhVxE4510w9aZxcNJMYB1L5
/JpHH/xh6ldGE6vbzA+MszXhytpMQ+Y5yYMaNu7T3D+XJpjcBpoD4FqiNphOrPuKX2gejW7LlCLN
pxZBewOPNLyFt1CvyNlZuE71oXN1mLsWCgHRqEFeRjfe0h7D9q4fnMNie7kGT6BwE6eHwlAvSm3X
67RSypWFUw6/TrCPVG+s+dvNGKCttdI4WWpobYD1ePD7sf2s7WhXkPXqmmKEmqD9GNzB3KZdpxwx
h5rWWuQgJdosj9lYz1aZ+wmAhNeYOZkS/O7XWY9/sFrxRByL+oBXCOwmPLqYHe0TnMS81CquWhNP
64zIrO1WX2LNREYIksrKLfsHBb+w2vDhCovqY2qqJKHz9FyXjfOA5Z2Ds1XSbsMGbRx8u4BTqkMJ
7mlTBcDcpiB7cMYagnVtDuVxGow3qw57rsQcofqL8jKDMT6Ekw2E3sqaq6aJ+pow71UzPX6UTT3z
NeS5sT+WO/syGV58C5GfsEepwY0VL2ickRAVR1rZND8oWv1ijl19BftkbNwpYEblQtIItDzZFqWC
pwk2FNXY+QeeaJwYpPyCx1dO3TCqlyb2AfU7FfJU/Hxr2Vm2GdpajIYLGBQWGkLJz0ar1AfHKsn6
tilfudW0CHBUcbhug/rLKHL0tUc3u4iqt9XVqAZYYRTxy7s2uWmn6Xw0wuIoa/Iw/uR4NInpjK0W
qYt+6HcQHdQXobbji72W27KwggYd3YHQ3b2t0sQfXeDHZxcM10sVqSPyo8PbvcPQt8E6rRHgureJ
bvsNq3TA4z0YeEdV/aPuJt8RYgheAEIFLx2u2NsEPvb63mbUFeS1BuBerqcRSLDa2Q2+01zkEXNh
zBfmWjtZk0XbDESVJ93kfnWCF+E4a93Oo6e+Ro5DF0Zy0OG4vBR+ajx0YnqUNVk0Ftq2FayDvayq
eTxdxpmLXPrrehVc2w7SAg7M9k62wSboHqEw7JjFLz3oNlU4KcHBLW49Ki2rnxoTB7PbGPQAgN2t
zQGvb9mW5kq1zjPF31Tdj1Lp7BcIofaL2/XjxsmiBrN3/GZA5I/46yjhs+wSZSjz5rywPbXVwZiD
vz03OdNcAdLtRW8Gkjn4n61k51sxDIuIeO7vywDOddEZ10HHb5lJQO/ZS3W0s+haxjt1EMY1YT5z
Vec68LDC6A6yw8Ai6hDPCubdS3/ZBfWUxHdZ8AajeciEHr0opZsftQn5gzSpo5d4KcoFWlqbWUGk
iqosnJAVagWs8khErEywlUFKA8J9r5qFB6DQfC0xb/EyQ2fGWOfGK5O5YWNpOIDKvXxB7n6h1nuF
OxuvQSKKh2Isv8q+WByNL34V3vYlwzeVr2WawwpLb5Gc8zb+kaDYAEG6Do+1bzePpLj06xiH2SaE
yJpifOLFU9ldG2tIHhWbBf9Sk4VbLK6Zfjnc2vzANCCwsvbwdfzInKVo9WIL9zt+uh2FOdKGB/S0
kTtVbHmfKnze70N2bi5W4Em1g2zD1Ws6hou6vzxAtvk9BP8QBteth0N6IMemciOroxmVz6MP2225
yhzrzMdMifZ658aeQD7v0Gmmei1bIPGqwcKsdhLtSshLu44u91ZvtM+ySUQCo/VZZDt5gD+K/twb
4xcmRdpVNqWx+2CW/DFkzdFtAYBJ6TeyGgm+LLXqN1UR7yu91h5csxlezGFE6aPU/+TlOLzIYnZi
nGGsVltemD/bStfx5kKLnm49psIhrwDO3iAXsIttBOjCDotqTfPD70b/IBVTikn9AjHb+MAX4KwV
M08uZmUh8Rdq2g4advustLjMFa3ufpqq8GDOc/kD5+rjmCvRw+DGX/1Fi9llmn22l0JUtr+qYBU/
GgZ5k6oqmmtXxn9OpcLXFhgzd3mOFEcl1oobhescavIlWckQQVij4jFqWbVVFbNemVam7J3ay0f9
UvUaYnJ15O7ta9dlG1f5BE7RfMRusSZBC9F8FFrxoTHdA//NYGv7SrWyEXboc+3FdhCoaL82KZZO
AypdiEPbhD9C5znvEX8xXaNEGjpw9+rHvAE4HKjrCdPkKx99W2sieip4Ps6J/gLAc1pDvnVZOrrj
gzVX2iaZLJRC5thzQiP51CeD2A51TLihyEm/WvYGV2UNE0diru0YmicDrqhRR9+HTlePQWl/dZrk
NBdutNHnGQaNXqUfA7FTHZ25HWZZBVFgz40r9YOa2so2jCObnG+WPLaR8g3GI2oyVYTSnw3GMvzK
f0P/UPjjk9lVb6aWTa9Fkyp4KVZfyjFTD8liAsF6EpdNXCQPmt0iWYY0GpPRTl/FSRI/5VDGwGyr
/md3OPpCIPXQp9mt0DAOrpQRXbGonFdyOp0adY49BunCaJxfBxNdQxvz12TM4wueOzEzRJFvtFZr
tntERqNvNuIenlpG4jFHJGNJAAumbeU3YwrHD81kvySWFXzTsvhDbjnYS2Xof0EtIfNgVuFJq0b/
aPd1uq/Nsbwg1V6QQUGGk3locNUyK/ciAMB/urbyZvfl/ENDeMZenI9yPyXtjDYB7u7TaojL9M2p
JnM9R2GzR0lAW1ksDTBkrZr6iPQgU7NAxZQkKfEUDP3+qeu79rX1Rfs6LRQxkfUvspbqOUvSUJ1P
sjrqWrkp9bLbyuqAedghhSGw6tq8e03E8kKDP3ofrcqVbaLb1pPsr0W2wKLWKtHq41SWmWTbcIjH
jay68EdP+Guwdlz2hjWvfsua0C6iJgt8xi6OORBCW5ro38IRQKBeVkU7QMkD076WVaxw5nNABP/n
aHZmLm8wuU9en1XaH2eR6w/y2v1BxOue5Putx5TVrMLdiSjFcqqC98UltfI3WWv7KViHZpKugskP
H3uc1R4BLSSrLG5zog60ySLufW2tTQGQj1oo6wk2Pb6GavCIOTCa+yioPiqqkh/tynz6rV1WQ5io
Vj9P574lSLCSbUHfMlMB2L6Vxw/kfsDYu/Gm6yv3Mo2VuqtH4o6NYXNDy0ZZ4C236lX+2PcmAoTu
pQBQ77VjbN8GkHvlDgNi/CFN+z9wpb+oddmzsNILgwx6KC5tOL1Ojjof3rVNcJS2rGgRHFi65Hot
LloTcogNuMFm3n2+VVmd4FSUDeF+ef2QBGosD1hHxeprOcZoiv5CPF9WZIH4DzuRJMFgbmpJuMi6
3KVPU3aKYCTpmS4u5lLchgJcnK0GXbN3srFDnw9+etNv4yqdLyjd6kfYalicUpNNeq3vg96an8Zw
OkCxrNDZGcw3KPvMgzr1VsPOb8esz39uQ9d8S6x4W82ieJE9ay3bzOk432rRVK2baHZvtRIkLm5V
xVX2xAl8Vc/1dI380nrrdBaOZufe9qX1N91ncTq7lnNCDqh8KzNta4ej9pwOTvGmwMXukrh5lPuQ
IEWjDO/shzots62ZkG4wnfqlwOu3t1aRDk7REA7YTiVpSAOQoE4Dex315TWecbVrwtl4AdPOiiFW
l9DnVO+Rqsg99P65/7n1UhZ3e70nrjL1WrAyHIyOjLKoDm438Qo0VPEEA0k7W2PzYCz86WRyguMw
ot0pq1pR6MjKCCZrFjCPGHPBEaEaD2VFZx0CHd0lyJjtlOlTHdfR14D5n4dOWfPkoiy4gs+fIEJo
lzv+QB+cBk3BQonzTanNnZdnC7klz08lfHHUltAGia+V1llfuT8OLKqst94kphDAjw3TRPkIwB+e
H16l89jlETHlaRVfHN0xg1WPQ2Tt6Or3RFEeXN+ov2Zu/EclZcgmfLOaDLs+AqvGHmOsr5iXvFiB
HqE6XCVgBLTkMTB848EtubGXpngp5JajxsYOIki88mF6oarkX2FwrZSxcXe4Wc+vY9E+9W5VfI7J
JcKIybSVgbiSZ6dKi5qe1p51vbbXs2EjWmxXE6hBJSI6X3+0hfuY+TuRJTWIGIoIUym4SesiVxRM
t4zcC/vsmk6QXYoS+/HU7Lad5pSbjGefF/TDsFfzwPZKEesIhxT1th4xrR1yP3zL+0TbCx36vpj6
BLOMapdmXbQRxqEsh/oVYSneMR2ilUisPsta6/ofOmVsL8IW6dsUIQsFGwnC9lJNlLDzTG2cDuNE
BLINeHoOqfrRT3pjl89Z96Yj5rFpDGGBjRzENUFSl2DHsmKuwaj3z1mkp6/6GES7wO7TjUib7T//
8b//7//5Ov5X8L1Am3UKivwfebdgg/K2+e9/GuY//1Hemg/f/vufFrN4EyaqbWAuaWuqrS/7v35+
ifKA3tr/Is8M1yIOo31nTx9TVRyllGk1qw7foD76K14uBaa5S30Mwvy89NGj4s/AmnmvlZX2HPDg
XxfZrN62ZFthZj4wCvaG+O3xS+I6KvshVogmMFznm9rOtGjslOjfsjSzsr3U15EFkwcmHVnzIns0
jlj9hw8unL99ctNRiZO6jnBdVXd5Jhr63z/5DADAiqaofpur0CXvZhuHMPBP8FCZDy2FVmg/t2Q1
yOdbj2jKmHDc+6GXOD7IvZGmnLLBj/GkX9pkl2jZ6u3KOFTIR859MQh1g1Z1dRvhXXfZ01WzdOPg
1+vdh7iPI9sqJ0g3Bia+3m87bmPdR/j9A/y6JtnF+jXCvzuT7HI/iTxT2xonQqow9SYecKSMfBbZ
PAFiVX/Gfkp/NlDXOZB8IIvYNa9RJS72omJTLbo1EXP6wjbsR1krEJ/Dajm+qs0ie9OF1rBtrDQj
tfbXASmnW1nQAffyCLnj/zOI7FDVirOPbWNADLDpAVwSkLfKIHnUNS2+FVWQOifCozv77+2ym4Fa
b9xXwcO9f7Q80oA2Rqs5Nuv9fYc8wOpC8hxmaSPE+9dp5I77+Y1Swe0XFe6t3CH78Ue05UX0c9Ij
L1P3HeZpkemly8llv/uJ7ifn/RAp62Jc8DbLOe995JYw4dD3y2eWJ5nnPkYatSPs4liNgb5hpx+B
wKIXmvOEO8p6umzJKohU1O4qVdGPowOi3oJ316q6QOVWlrLTvbsmJjAi+NB601T5pyBXLPRctCdZ
y/Qg6yEoswM+Ofr3clMW4MkM1sHO4d2OGI7O6d4lzkP/JNsSefAQ+fphslC2XQa892N1gIWQrP9+
SNwNJngE/IeXQ27D3Doup0oHm7XovS636kG3T/a7c6DyNEUkowPYLwiCeCDaumrNHLhbjUYOEdbO
xFkWU9gUJDQtUD1TTOpOafv4mihxtwraMNj2CR7Zt+71hDaZHdrDQSOyDq/QKC9jDdzVUYITEIh2
a6cqySqzVdAUtJ38rBg8atZy89bKfOrSdKLci3rOz1PW5+n63WZRscCMSsTZ3g1SLyPJTnIguXVv
I896Mayp3L9rug9rGkHQru7XJg/ORPXkoL1ycMOa6YTSqMYD4trBAwLj75oioALIbVTGQxSG2TYN
sAIk1YMUiTxCFoMu0tVUpelOdtQSU2yCtok3NmKtZ0dLjDNqzPptK1CZZyodCs+/mhJSmiVIsbw9
V86fjmNsVCVxnu3asp+HSUTHDI/LlayyGHeeVVMptxPqAmvZJgt3gM3v1325u7c5qMRWSVifTDyr
Y29CK051puZJ9hCpIh5K2zrc+3etVRy0RfX83maxTtiEzcKR/XVNAH0Tr07CYC/7BcSHzsTLzhUp
oFM2K90+Fs5e1oqlyRpHYhn4MXQnvLzbk9wjC0PukZso8eL4KjdlJ6eALu3qWb+RB9533Ku/DyHr
snh3Wu6KFjhqxq26XIXcjSxo6P3Pb2LNFL+9iTXdEq5qOwZ0P1uo6m9zEHL4SMfqlX7tQqfbBItO
ez/531zd3kcVVm0IWJhkHcYxWoXFIdBjbNxGLABtA6Ys4m8sfnv/h4jVQ+bU+jeAg88xkgOEZfov
mok4BPrR34uhzS9qTOwWgc3Ea3Q0qOCWOqSkEJAGGpW/1D5BELeqqgNiAsWL3NGNSPmZ0/OtYirF
UXdyfNJ+HSScEVewMi1Y89cgr7vSABav+8+1WX1OLdwm9cERsUfSKWDO8Xzbp5Naj5XphfzppbYC
hLSWQ7ReHXZFkXVMT2d84kPbUrweUsi2tSr/Gelh5bnKis/CRmV3qOschS+SXdFy7L+OnzL+7dyE
JX+OK/RrBeL5SR5yH16eXZ5juep8cKI1rg5aFW9zP7aYu/jgJZ4VYRALVM3+OC3eeUVnNqz3Wn8X
LhZ3SP2hIWMg2yqrSTp2+8HxQ2IAGqYllRGeel/oK7k36AjOq7OCJhmHBmPaP6uThvwgNVk4l1Y1
nFe57VfX1iwgno1Yd04oqtahZWLISGERWQUBnGKSY9X8mF3Gs1/uAQ7tG2jfC/YnQ0++RO4DpmYd
9TJrnI3sdttM5v5zI1J3cxvv1vOvs92Pe3dKR9UjRAnk6WWz3VXpf/pn6Ma//DPQStaEpRkqc3NV
zmHfzc7nutasYa6GK9KZdpTayEPqy3tigUOUiROdZTEKdKxu9XebYkxBiuVOQXaWxNZSGTMUbv/t
cUZQXqFAqbsWMfvbqP+23218M65wpGZsT3aSgw+iIJp0268rFReEpmq5Q9LhQ8NMcT9omId3iyaU
gpjwubWmR2naKB0d3b+aQivuQ09WG9xpCAc2z7KbbOo5SA4hm/4+juzquNVtaDJXaBMDkW2ineGQ
1k74D1e57hytsP8iawLT8ec4ysNDNSGg5SxrcW+0UAhDnbvxbkdg7nGoge+tEIzD5WbWLPtgKNlV
mEGm7BBL3XexM5zGxhjcdeCmQJlbW7m52sZKMx0QJucV7QTqY2jU6mNlxM0mDwO0Kpa2+w64QJlX
Gim2esuOKJqQhEynZebGOyKdsvfFva1o089Bzwzj3nTve28rlkGaYES4rUNxfyXqqNveO4bkok7/
4aluaP9y77q6ZQluWtMyzX95qieVbjJTqMrrTQCIyeUpnBrzzNrBPMutVFHeV+WOqe0+I8hd7261
pW8Uz2DJ78cWipMRxLLeNf02XKyDmgGmArCX7B0eW8sw2MGQtg0KJCqD1H8Iq/wP8DrWa6fo7ouF
CrFqTdYrU2jrdc7mrcBR8lk2kcgFOEGg+iyraT/ZXq3w08uqk0bt1uzqYdMotXhVcxJ/QYWVqRyp
t4yIuDEK7RkkcpgESZVZx2gp5JYslM41j3XaW8d6UgENyc37Hrkl22TH+3FyGB6MKTijX0Pcj/tt
GCWyK5IXhNZ/G0uXI8jjNOR/CB4S13LtENv2nNz6yFzqViP6uRZhhy3SsrMdkuxiVOWjrAVhR5PZ
gopIw/GUZoIqj/S9ogFekXvdsrr2rZgPElOq9cZnZF+C/YgNyIQfS59O6+QjWpLDwx15WgYEq5mM
6w+hNhR7s1H+kDuntuYg9EwozQF+R5TzzrofJ7fkcXKrSsR/ejYL+/f720Dp0NFNYXGbm7r526wl
hvuGKrTRXCdrRlY0VtyHtiz9h3xI51PeA1zzVffh3i63ZKGOQEZKx8p397Z7P7cEO6gqIr6Ned9x
72zDZJ2ztD7JE97b5Rnn2i3Xwix57CzX9Nvxvg5yphn028778feLLdHeWCVi+h+ublTcn1cnB7gf
K0+2XJ0ou/p0P//9IvoI/K5idT+vTh56vwobp7fTDKdRNo2VwtyGGV8aup8PcarZn21Rjhssiapj
Kuzk2hf9l7mfnM9I53erXCj2k+Gb0RlDi45QAgQPYUPnIIPVjtssRQwblXNEtE1S6V/dmfSjAn12
kO9FV5+i861ntbxauzIEUAOATKimln6UbeiCD0tQs9nYAwriX6dIXfwHwMSV4VArz4rm1xt1KgWL
Gqvaow78ZVSK7NIUc3bplkJWp5AFILOi53uTbG8X5EqLrRiEDAtNFI4UphDgWJZNN3Xzs+b3nqz9
NmTTsNAK0LBeet6HvfcKho9hXCUP5YiAeF7XwzZozOnBRZz9wedv9ACEfgapV6UYbM2g2OSeMWi/
4wi/cASGalo1UVaOa+B1cLfN/CC7pG00PzgsDCBbdIjPD3p4sl2n/Ku3WTLPNoOHOFoUJBI9tzf/
6VXzeyhP44+o2aptqqwfeN38Hsqbijop8B4n2WV2Zy1x9hA2GlSx/Z7lVTGcRSlYucu6HedsFohH
bkKz+tkoO8nd/DLD+dYHi4jh5+GG2PPQbA6y37399xPIUVuftf/vZ5XD3rvLrV/XWQJqhu4WxW+h
4/wAWO++pqo2oQJbQQRQXOdi4BhJan32PzVpBS0WCeOYrqY6uoTZnGnLEuJnVxWCyDozEv8TUJvN
4KOoSwwqsjKS4DOu5vjO5U/hog6d9AAycI5ctu+tuRWbt55yR6Y1+VNKPvyvnr2qEAq+9/IVF7MN
iBrI+JdhulHyuPQmowivsrD08KHASQV4Ek3Cmvv9rIvi1iM01fBaKci1/b1HAaZ4gW5kwI/+da88
Qz5Ab/L+zejy2MLsswfe/NCylDfTHpDCDbRkOroG6F5VCYMXG0w22lkBriwYB69CNyc2OzknXDeS
rR+RKpFVJymdUzEGAB1l/d0mWmpRtK7bGEJaig/RcvT/Y+y8tuM2mnZ9RVgLOZxOJDnDpGBJPsGy
ZQs5Z1z9flCgCIq2v3+f9Oquqq4ekkOECu872r6vPct0HaKxgVWKGkNZdv9XEFt3/vGUZXmaRQTb
0XmL1tz3d6EhdYsmybzyowlNyp1vFaYNoRDFz2GbE5lN9EcZOq2Yr7lnn0JuZ4+rmVYq0AHSW7wz
4r5IjqMDvHNPmuQgW3y/e9kMQhP1i07T3WwORbscRGTsHwcFEFO4r9tlkxym+lZLLTcfqrb/jLu6
v0pcWeLPXG6LS8KNSURrZHsLtGvwS4p2i1VDOZK8BNpftW9C88Ycz4eRfNzeCqiXhqiSmlKZEj+3
YT5fKJmWwSU3b65GmTqpZxXynU0L2wyv+1SU2Hct6TXQJpc9q1S2TzbEKbRZ/PSZzMXnAEir89AF
xb0M0wgFljWb7clXAcBeNTzwB3R/eDdi0omxIPnKulSDvweTZmkbzN8BiopLH0Bp2i6DzGw9oxQf
ZRtH2UXkOjwfB4MOg9OQ06kKdB44NWNefjHokdoNY9PcyzJzY+pPK+/T2HrFMznvJ8NVyy+UfFK9
MYTaXqzEhzI06uojho3ujQ86P/ZJa0AD4Cj3Y6CEdXswxnrc1WQvKV1lmFI/uZZpWB9DC2iLTSad
JXbVTg1sjdjIWtRAF5t73yc3HkR5fYQyhDxLZ/PWIury1fc7Z7KULfFy1DuvphwlNm+G2jw6qaHu
SpuCUvmJIcz8FtE48xhYiv4bl0r5tcQkyB+Cml57MZpVX7tRGxNazlrPoAQJF4p49/dg7vNvlp8G
+4Yi+k+qpRsHKi+TpxASm5PqxA2whYZ1G2puAkhKDTBxE/ansoZs0QBPGcSIvP1sllTtjHlS/55o
zidwwe2/g7beu2nihbuRniDX6KIfHqEyAg/XKFChNurG9kMWB81NUhMyiroWrMo+AxuNf7D4tleh
0rScyn2mykoWsiHq++amzQEwFJkM9DF9TygIT+7j0YGyAGL1g+DThyadvpXXTCt6fUmG/c2Sogfn
pHtRdu79ofnkl/kfbZRk3/3c/WrwGv7JKiqa1Uc3ufnVYCi/jeBqXGp3WiqCF8pjHs6ieyP+841I
+IrHKQITnn6IkxX/2QcBgYqJctT7afpT9LHO44YLo8NJrg9cF7ymKt4k4EK5WMhV5adyvVa8yb+h
8EGsWXdt1xnZVIJHvbBy3PV6osynaAZYmD4NAvW04eVXK4LXyabjusoH2rVEkSw2os1VQPcgkrJ5
AqGOGyhTQLXymXiR7JtbSNvuZerC47GnlenkmAr/NwrNDzm/2l1WuPmPo2c32Y9+LIHxm/L5c9wb
xBKMLLtPrdK9c6sYCN/MJKjIL3w3A+f+SHcJ7AvEJa9weTW61V+D2SRaEHSafRV5zQXpUGuVtddg
tSPFUQ5HLQuKWzJXcGPojt5ctoFi15flXKkzxfepfYA4GjALsfnXPW/0b6Zib3f0RhoOHDtO+oPk
IciSFSyjFxWWluhkKGF6Ufw+uYhQBpE1YVs7e5lCYMS0ncJH19RqrqxeeCopHM5Lr75OVCTCdpQA
RryDMAWgg3wPIkYLhKbIVqOwQQ26ZkAAvt2RzmG56tf9rhsptxlvERB1Nte3Gq8o57shT/feOFWX
GAqxcgc/JOM/583sUs4Z9GV18WoDfgc9unFVhzAuIIrlzk3TijbeRZ3G+bmJo/7O1SKPb3XhZodE
g4+USLhx7y7ZlqGyHW59y1rtyg+FGoW3jdeM9TkvjP6SBt0hBUR+IhfIW8E6DUvHOEYebz/rOhYD
3smXEg4oqHwbfIVqDMM9hXvDY0fU61FmqpWolOQl7VmWHrcmm3hD/iNwCeuJ3WT6isUz4fREMY12
t5qINUmM01ym43XzJ3Jl6X+aqJp9PabNuLVV5ffI1vs3p+s1Lz2jM58re6QFDBKeHZxB1sc4DcsH
WtuezIVbhJ55k+wB/IBxbd+LQTRo9jFXw+koy8LRi4c6rJ7EVDa92osohZ7oCM/jeBSl2C/+7XlI
4cFLi4+TErz4Tl59i20NkC1P2vRq/KkrMcR1Gm1EoaeM5zUxvaS/h6C/g0XLuxcRUfvywa5Jhi46
SW1DsUJJUAmh4bbpvxxVRebdy65XRzzO2gej88djR6uENo5ArltNvfISLCKK5i1gmk2qpJZhEZWV
B9L4ZP7FxY5Pt9AYxKoC3gqWYiQefvVnTNWxM3hnXF8MSkqsPJqaTvKyIEPVgMTs+tUqgiosW183
bLVo6PkLJgpbYIPcaYWfwR9SnMTTtp+WJxDZF7tsKnnVEH+KVZ5aewEudxc3cuS2T0wWV+JlfUMR
N/9mt7iC7/vzUJgP9BX2Fyfp6DUAJdUvpv7iprpLo1BfUMXvk268GPSm0FS8TFepbJL1shNmp+x2
VbzZ9OKFpjg1VaKLcHPx1YQM3k/p14DGNOTF4+da1YfJ2jUEzR8TOClAf/Wd8yoMLVrFMnO+0P35
mfbe7m4qK+UR8gL/saY87TK487WuFf+xXAaZpS4P8vw/K4d3ilirb+CL7a+brQtRxK3ROX+IqTlR
nECIWG/3nuJWJzlGz1VeicqYileVO0ibx8NVZp3dDHw4aNPdHj4qUVg6nBir4To1Cy5sZkwYVPY0
3XCftLZ6Uy9uNl8yeyebzBZG9sV15O/VvtvTdDN8M51sBMfNiS9u7mVPkPfywcIw/x4NyTH91cIu
fHr1KHS/qrM2UJ2XOX+VwUc/9pvvRkKxWJDHBleikiRnkJnnbHKdD3VswaexsHb9NCX1me/1/tR6
NbCbu7CFYKax6Fdo2j9po6UBq9WCey9KowcPmmfgEqfs+y8GVq5QWAKHHMwZVPjs4t7RuVok81co
P2pqdsO/Cqo6TqWhjMaXMkygwI2ckwuQU3agfKs5TAVxVDH2fbNvwUd42SeGssqWm97opj+1/TZd
PGapM52G+AizEVRDZTYvfEjTU0ZxduKUj7KQgfK2YD85cKMEi9Vq6oGWN4Qxt4Jl09yNMG3AzfxE
FeKrKzHXog6Os3RubjbLBW31nBPZ4sUjbXxo8HKfQgaauJa9VdfXEG8TSNq55GVv+4jWbmPo7KOj
leVFBkIrL7PZc1PocF8179T9rD0tT+rnd3JZvt+7ed38icz3iEbrSaHtldy55/pC9oxnMlo6dTps
wqHq+d+IWGs0pZ09kHR265pMSPjgOyFv04v56BjGUxNy2V9cyEqGzc3qVk2aFzedodhU37bWTvUC
43MfTHvQefKP+rJqf1nRcLq3zT7/CDaF/pmQ7Wopq2Wf0zcfx6bvb8Il0sfnm+9l5i8xv5jqWf65
YDIVhchEK4OyRAQh/vMObVtB+f3q4J1dHgAMYo7OQF0rO7ZBHPRuSWQp/2IngI9Pfq7fNFaRfbAG
NftAP9yesoD0SURxTw9m3Gn3ZQi1e2wfU910H+uFXkE1k+oMlBIpMwN+hXohVOB592ibsKSIaLOQ
DSJ79bFZ0Dzz4uPVQnz82yli8T9PKRc6CL0A3Kns1OLB6cJvZmjqN7Lqu55XmnpRUCW2KmoKMG/d
TndPxdypIGmogAhuryXr60jTpirl9+ALri8mpEN3hRvFWfQw17F7pu75DP1sZo83hRkfZnDjj0pm
Bd+c0T4lLh2rNq1m9/CWKcs/WfjNDytjP+b+eOknO/8COcaOxHX4DVSN8lahJXjdrgEHvSMo7D0a
s2k/O273WdxmQwpNW9r5Z9n1egqFpOm9lrtgICyn9wZYMPMvp4hcTuHl+ah7dJwW2TeKXpMP8H4m
HwIekI4dr7AHWa6KGepOSoXVW5HpEx2Z8PleW/e77ofWk0jHLtHhdcm+hcQcieu9+lnXY0CbWFiV
6q1NV/RR8WDuTprwKYOm81PedtGd7WZwIEdO/kesweNLa+m3aVT7MzHT+dz5hvm1yfydGKjtUB29
2QLVp+i6T5aXPVsALf1BIGjeZ11Z3iuBNvIdh9hAFJPSg/PnquZT5MXxvdknR4MW5F01N/kfv34M
jYDaUeTLx3CJcYO7MYBIRy15nAKP6vBn+2h5Q3vIKSE8r8tBDS/w6TQ7WbrO7PNc+jF0YuuDSOrY
pNYkq4ARWrY3ianB6BQPe1mWSWSCLgiX9qKUYbKceKeqzkOjWTtrGJIHYxlkpnR/TR4YhLLg+fZF
TMIweVDG+NGeBvN2k4uZDE2vAgNjD/FZbN/tV7RR30eAScJswVHiYLNTMp7ZJ3K8tAf/PLEPRwBp
FK3zzo6t/9gO2kwU/h/vpia9XT9daE/q+uMoKX0s0XmzjCq/v2/8u/URd8oboGEox3Uqswv3+eva
NL/nftFSA1yUCk9rSupop17pah633A5osn4M95oGXJ0IZTBhWdBOHu/cdHkf4bofSULYxm8KaBAD
bA2/+47Ji+Qid36RBy5ysW9gY96PE5GdZVO+UOY49jSSrGjGWzdvV2ci3za9HpLz7nZJLQBsIq9o
n0yjvG0sW7vSWN7ylUQ0+k115I2xPUQQVqyyIYRTdAy4zsez7oHCiV1UTlTl17q3ehJjJxt4Sp6i
ZJe4LjxV4nU5I0xAjVm3LU6BFAO8w8k5Q1wtg1erUHBY3V5EFvjzfH0KADrI0H81wv5vyh5JTFi9
99zZ9seC1suvZejMJ6OkFUKZscqK7j4c4GDUx1m7H6P23kugvJHrd5PBQ9FBC7bXJo28AaWQ91Hr
JA9yJX+vDafyvbZfmp3Jpyxl1T89g956NfMivXpD1x61mdrbPnazJ3oO8yeZRXBm+0H42EXji7jq
SQlupmJFg1pwTGcHSA+vVYddOkXpvQGK7UCjlvVs8lh1Y7dNeu+12RydR41ghGsSE1zs3hg70fyt
7XLAfnheuGgOsRlgfUbYxwkc3FqBdrDydiKaYLTN5c20V+K/+pFvJgEleiJg47uqVaGdVBv0uoKX
P2i8kY1T67fr2vWzNj8ktvlbnFXTWbaMUdRcg9vS6SznkJnfqc8e7uvZMh6MqTMfNGdqLkOacrWA
FDlpPPeGZ7HhqV2GkW/YOVTtYC9LUZDKyvma7TaJzDwiviDYhPp5U+B2ACKPu4PNxfVMbU7EvTM9
aDlQaBDJxzv+m5p4FyaHNnJDMNP1kzY3KRKLgEGqUVdbE790iyENdkkG8Zbd6n/XSXkFaLb4Ky3N
56pX3D+LMf8KiMP4R1E7f5tDnf9uayOsSL3h8W3siG8HExSPSuKf6MSLP7nU2gq5o6zmEMjbhfnx
VSfx0231qlss///21VEEFVDeXEg3GdWfczipgPxSCEgZ0neSktPvIS9a+yqzg/s5N3yRJ733Iqcy
PfxPuTvBIfjqxzJBBPnVj/jXAq+HbTM+gyz1KLxo1tTF/KtGj0KL5iyrX3WBFzwKF6dYLqttX0Ln
kPCn6ZMVPy26dByMq0Yd5X6minwPOkzypU6GfNeEU/0nl+sLtDqgCXchOC6Qu9HLZBOezjQalvIf
jTlXX7nrlXtFsYaPpOgJjaXNkzFEHwytdb8C2ertlQwGUcOkw9HIp+m2BdvrYSC1dgCWdqbDNv/b
5r7zo9hHftj/sNrsB2/q3W+QGFJqX6fZQ/DM152Hr9EynlQKMfdZodtfGnv6Y7lY/2gAOmtCsgRp
0j3PVmd8g0ao2juQuX6Y+5oePNPLrnWQ+Dx/GG/9AF7pfPHy4dUPaDn4qYjGaA7FNnPUzjdh14KM
0jrOt2AYwJ9dZvEiC8bS/bZpt9n/tnun/U9/Yhckun0Eaqc+uqbb7eLCS6/VUBqfIc97u9y0Ne3O
n+saTGIxluWmVaoJVMzE9ffRHKfuLXH7+q6qqXSXt9+GXKzdJnztSfufU7N1nmUg4P85H3LlIqsp
iZxnu7sPgAvigrwsbL0DEmi+rKulBjyrlOi2iSgSerMn0LRjUCtkuZddoihUsEHlOHvZJoq+Tz93
FJi/cRc5VzlO9tR20N+bFrVOyydsPdu61Sih3BmjZj6q3wK+Z4+uVpmPInBhhQbZzPqzhgrYWY26
nO8fyXxQYELAvQHSLX5Appncjm0Nh+eLD2emRZz25Jf9q+m2dVCMg23P7S0/UXKRwVwC57aE04GP
Sy6y3tQzZILFzh+BZAAu5EYUmx1tZO5dY+xEvJq+s9g8yWzzLk7eyfoBsA+/bfsnO6wOEoDhSx3t
YIYaP0WDY528Pq7uAtPNH8mtOPt0Hts/QjBAJAKTtRYl3s48fCqSaDiQa95LLSPpsSI5yFTKGKs8
IHMI8uWqFplo285KrjLrpPxxW4eRdpeT4lACRfuag5q6zgKjfJlFy2wArf2rzMROtNMie2e3eckh
eRp69y/HBeYxy3Sdx3GFe69EZ3wJ6JhBqOy7AXQEidusUR6SJwU0riRcHa3wHqcWvKIio+3IWpYi
M0vTfoiizyKp6G5bxWoFYVcGnuleFPRmHirQlO9lj5cSzgxd5cWP7ILg11n8yCLq809UAoyflGfb
Cvy/h9QBuRx4FFijFehvqP2/0uStXNRMC2njMKdPJT26u97TtL+V53Ic3u6pRxAV/Vxr4DWaIVmn
6KOse7AFIhsormU5cxO+zi7X7Gkp8Kh/1dK8QOktJIVSF2xkcDK7oXYhX0VdcNfynVmWUv8rQ67O
b0SyqcFKU00VhK+f1cOLVdX2b0W/+gJgkbonQDKoYYofdPBVPoNCVz1VRHNkxQP3utIWYlA3r9eV
lavvLV/3ie7VkoyPe4j1IniAWetJnbvok9Na9SX0s+bghdn8+yKH+yv65IGgFbpheh7p5HgolOZl
mDqS0kRjrX0xBIq62zT2gskAxFm/32TbZqWJtKNqxdmqFUVQGx5vVCVx2bQBQ2+z5prwcl5fK8Np
8n45qaAP+zb31Y8ZZW80vEM+GY2xdVyX7eg/yMyMAB3yg+b7O7ksS+7HAFKZVyhbgcopvfHGn63x
KTZbnuEjpd3JkuvZ9CSzFJ7uflYfRUJv/gTnF1+HBn6/82Y6KcLAwHYxeaPgCZXe26PqGaZX74F9
+RzrQ/MI3yG4dET+Hgor9+7CRUYfLjILWe0CmVgoKZF500+bx1eZXWegjMXa75ZOfWUUjBfHtpoP
MrQeEP3eAMX4JjPM4jc3zQuC5ksu/pdNItI142VTw/fg0oBqX7WHgmT0Pi+pEuCPQ/3yOnUAKD9U
WU4V4CakjdU4DnSnA85AhXX0Oihz8qyneXMjxpoTvSjfLTVoRm+DEta/xadsX0975247PJIKa7F8
8znkANI/zx5vgeDBWUDKHwNah++yyrIOimF7J2EYLzS1uCvThl/t0j+va1byIfHoMBZycgA7vnbA
LN0Lc7lhzdZhcua3WyefTn/ZmnTd/JR0zV+9SVfB5DT9J9eZ9EMC3COU6Sw7tace0GwmQtosDT9U
wXLQn2Ulg5r/4cN++JESJ/Q81+42Z3llvjiLF4L3f3Om2dRNjorC691MQQ49AlQp8M1Qu5DKsmqp
ApZ1apLBtFxfA6+mIiL8qpBZoYDGPwlI3bZ5pjOEa2dDuMQJvMvqUZx1GsU2gwOVme/UASGe8os5
TY32UFqRu0+VPKOIz6Uoj8bQ5N5wC6bmMjUj80OkR8NNM1CDQ6EwspYm/ntu1ObFAqBWVsGgGb3g
UQPEoFe7UvWSezEuw6wGxUzVCenG4Lytx6wn0KoCEyZvg3TVF/XdnCV6f1fTG3DbBdbtdtZ6No9C
AEJ2oJ7Gud/caLX1qJf1dKXBq+igtFCnq6WFL4No1EXtZH91pLgvfZ1zgxaRKMV2W1LKEe6Cmtdc
8Cow3Fx1zvwhKBw4wowiO8cD2NFm4BBrXIY4GFIgZd1rqdrWZRMp5CLPA42vJPex2Db4jfuBunfv
bhPBZKjexKFbANyaZW/8Om7wexmn0Z0PaLYLOMfQ3g769ENfTg7AMXYBQoTaw7RcaK3yAdb1lEfe
uy5vv4p78ScfwA0CEPhH6illKYqs1KPL5E7PQFDjSmRuC84f1JvGeXOQBY1y8WLr0rY22EBTCv32
kiwuh5orLa3IayzMj/XoseOGzOWGy61ol6XYSrqYXpV1w2ohy8kzVwsxEx+by1cf1jB9SnRf/W0w
iJ32jRn+5vRAoDZmpz41+aicCHcH1yJveqjd+vzGigfzgean/Aiji/ORXDyxBHClvllx8FlRveH3
JEsKkIcakAuj2HwaltRLWAKhpgUTSU3Jx3QFKXgrB52wCgGopX3u3nHgyl21mgubj3igSZjsjVKw
u1TKlLQtb13GNBonEq/N45tB52l+wTE/Bd5M+nYav9puNexncL2pECK0wmfprrKUmchq27svaJi7
Sb3AbSnvwW6diuG4bO6h3r5Rq/zDtu2NSdaUwwXAl11DnpZAEfVlaqMWT2rSaruwc8I/1dqC3HHm
mpV42W1ct92pb6v+mxaE+0otDlUVec99Feafhg6wL5fks0nX/6coM21CYFpxI8psao2bCfCbfTwW
2SdzCsMnI8OhrJYNr9vF3mhnGBaqpLyBoM8lCE8RbhWDiKFE7gcyBO5THBu/6bOWfA3bWDuDm6kA
lcUy0qmlS/Iqf+gBngDtCeCdRV5QxXExHKLW8rgeF4Szd3rICUZi1SCn2mDqG/NTX1c9dU+Jex8o
dnAVWUFj8hP9tkQiG6L+shTFpHB9Ai3192yxGBWw0Oo0/l1ZCj2lmBMOkJKCUSkb1efJvuPyX4PT
uxiIVZAONeVKxMLyuWzMvQhFvW6aqAXxjqsb8bgZyEyGSpz++yn5ZBC3ANU1uR+luEmx+O9ehjgY
o8vwukx7x6YxMO+5NKGIlSi+VHEB+vRqHdk/pwlRZ7CSyi+OG7s3hZNQKJzZxRc9sLtDVxE9j5Yl
mRx4MJrusSy84Ev+mwJo0ZegDyPeN+K/ZYcSqM4bBzmgiodmcSDaSXVWB4HZwnKTzMF+9hJqpOhT
cvfKqMMR4znPXQBub7MMopXhnWzdIRq+QLx2bJarcPFVU9C9ydctTmLegZngnkH5bm0w/QAQhkVk
DC+WQdRzLkftuAqrgrwZ3XA9rCBi8HbHOhfxauGOdnhRTUc/0xd7eZFtzkX9Vrp6p1IzvIiXdQ0/
+staPk3TGsQkFps3+8Vc1qJZN4pQdvty6PojdLbaADdEICyMiX72mTI+daE6PrmTbl8mf3xwVDX3
iaAh862AR1/NvKyyZgL+BAIEB1hstsne/9o25I15EQuxBWUXQKPRdg7iWAYP1KkLHSMPm0hsl1Nl
u9WH6iUpw/WaKJc+CUHLla91q7OhwiP4Ti5KCVLLTDZYpTWfLCcK15D1ppC923LbG9NcSKAwOc95
7r1cdrezN/cJV7Jbypupifp5FV93iPG7j5bYnUsWlODk5uDfnIrM9Fr3Au/fu0/nN9Cgv/kx5Ija
qZpDSYZwvZkAlH9qKKe6tksKYg6i8dG1b9b8AvVCEGV7fgfqmpMcS4HrmXJj4G4OalWBVnIWm4ns
K02QfK3GgvtiuXmFY041gJuMZ1nKIHc63zE6APETQvLL3a9wLOfS5+DQavbwaHvBDIqInT1ug6vE
lGiEqn/eZDKbbMiHqK0wjpti6NP8UZuBuBqjxAdsgaVoRVF2vOR59jDR3vXzDFGkVK1QTp1/fief
VdO6QqYIhzH2YqoM3N9pp3s256B8ENEcXYxySB/NoKzvB8c/pH7nP2au5YNhxczv2ulIolDZTyoU
OEe4LT/yE8/AX/20K5tqvtSVdw2NL2bazqNzVzVEAe2wDccdkOnF/TYA0RXvoPQCGtDl6ewsGkBw
3JuAIgk/s16Mw8IKSEqXYGOLSdBDlS77ZOnO3fdysAKgl+m8B+MKwsCQHjXVjsprz2XcujXtvrjK
2s5aZU/5oranvnfBkv6p6DSFzdta1F6jwxZuqPsymGnPoyYqP1h2SSNr7xFD9JuJrA7FWJduBr3n
RqYyeJGh3sYN6cDFsFV8DGW6mciM+rSfLow+qeAJWLzJsJmbg4ImjuBQ8GrzVrSr9ZvtIp25b0Sn
bftqNS6fQYTTrALTZnOnEcPtCIVyUu9G1utPFfBIo1Evd86gDLooEKXz8jra9kUGRY3du1T/Ikr6
pmtagfinBFR9MWn04Od01aWqX5wCQ/8haqsHZfcg03mhMcz5AxlxUl2tZVheTNah45HRjcrh7p28
oib7jdm6YZGNlNECKwmDoMje+bTd9L7r/OTGBQLy0gBJdgG+nne7cPaMC70jvGkHw50oZNjsZAns
Jnir/6Y2U9gk5qmu9qIVf6vrf/Oz2Wy+ar7PKUETmHZ++VRvvIhX0cu2jIKBw6ylVzOg2LpPh4ln
RcAGgDwb76Iumr7q1ZdGKdIvcVh3gNfWKX0QiAlPvVg5/NteZ8Uc9o3L87JVN+G3ICmHXWBo/YOf
OfVHpyAnu8jNLvcBoE+is5gBaHq1nHL6mARD9ZASlILthpqRdEqLQ5Jk850TdurXRF/FwFBFd73l
jwexAvgLvDPXLPej31d7zbPg1JiGz7Of01nTx+21WgaRy5CG7dulyBbY0nF5H9/M/tPWrui/rNtm
oYRsVr9ygpz1b7I+h2Wom+Pn/3T57iMVo6odCRr2u02hmnF+yFIef+ePJdBMd4ASxBcZ6t7nWtsN
8UVmNJcbN3YankTpL2w3my30g21BGTzCd9s2m3dbNrtYMZuXzSPIQTcWLH7bts1ucx9PFLYq/QRB
i+rd9UPt3clsWpYyq7kq5jtZr9N3etnjQGnzZrdKGGkXA995eKcQY93gSZ3O9Z8His275XrUf5u/
0TtjURIDCcCHBOTvSAyBjH4TQDMmfQWjjMDrwI+xSMHvf5mt+n9d54unFuD23WqUSE9DoHUcJRvE
n1cAWDDYN6kCac/BoaO5a0r91m6snMcWfw7uW3fgTe1VsxqKRgcfmXc48LJkj8hkUEWR5v5CnzvB
udSOE43KtrWj8zJyz5pS3Fa0Hl9arzdoZjX9f6idKv3QQgP8YCTAIsNZ1p+i5elme6ahmiDaTzF4
sptMZrk6QMWTzOqqSNuG4G9kuj5X2so4FUHR0NQehoc4DL7S4O0/E++iXiXNuKFXigZtCEtROBSx
7P3Sdk9WoiBbFNwBfverub7ISuQNtD7gPT/LIk4m86pX/uNYK3RmzTnIvGk5w1q47BYTVTXag+57
8eoWUFOIMhsYtWJTffTbogHMi34I/gj9cUhs9wj9mPURsBLjnrfJj0pBn4SIXu2LxQAulLf2BLEB
XJicj+Ls1d6J/PpBVmKvG/yx02E9AhYoXY6YkjKr9443PMbW1BBp7Xw6SloXAoXEoMpqmLWLDHOQ
6RcCscO+VTJ7vyneGDa1EQcHUb2RbptU+sIvRu/RvRSBT5zWpTIRi4UZra17474HEx1kXq+kMcgy
7jeFLMny2pAqfZSF2G9WMvPDMTzxPTG4S/jf53pWTpI+3IBTVkiVLQ0piCuOP96VnmLebFnI1W7b
VywQD87k3HR6SwNCpZCjsyk+ohhmTPrLm+lojNUhTKBh5/Gsv6jRlFpX2aWW87gn8J8QcS11ncep
Bd7OKj3/QgBgjg4y1cInJ4nSiyjNVEG+2cmM3iUKLF73sqFs+LW1OUDVRFhH0D8B07pP1PIhy+vm
FjR8i0ysl9GfObXHwTDSa67b7Y1SdG9nURt1qyx4nb2zm37dO8DwBFdT/wdwo4BEZAYcEL4qeECg
vKnwLbxd1/YSOEpzivbEPuqhTSqugkZSOoRYa7KIslKqkSzXwmWwLh2L6ODcHmLV9qgaiQKqPYu0
uxWUElgj9DtItlowhrv+o+yY6uQuNXhb8ANEkcJzp7gTi0HtVneCeVLMEAcODr+dqgEonKKirzVd
3fAZ5gtjqVdDV5dW6nFKOu9RXQZRgGF9om/FvhKvfBG97heDTb75EEULkD296QIr6o1Vf7e106Z5
MIMLVWS/hYNVn6X59V1vrCxFsW0T2bJrUoPm/E7+ph1X7BxHve8psroRJ55T/abXC3rP0ti72sp0
8wIx1njIGpBl3zbJpam+1PYEt9ICJ8ObpjpZu++75dbOuU0ns8VRnlfB7dpRt9o4S39eSqupRzev
8vF/w084/wDpcnVVVzXypY6qW94/IHTTShuoEgw/rEBH1AtOx8DTfpT1aP6+TAh9mr/HhvmDiK71
CVql6QDUUH7Lu4PxIRzNbEeZcfa9revHYAQ0f27t6qQM9bmqynKfO4BnyFDz0DtQFNW/rO2otg9t
mJb7RIvC1Waz3mSbnQ9y61Hjqr2H0q3bNa3nnqrWzR9MyJ80uNqYOubC3Kv1LxrKJujLE8XSch7V
QIxGJpxgAGkdYiAwPyVcZq/2aH0Pl5WIiupL7QGrJAs9o51DDyrnTpZ00MDvxD/nsdBqBe43MIDS
BWWiKp3m1E70zlEZQONXsABTlAAr6brZki5z6/v//ZezrfcQPi5gf/QUgwTseiRXFlyRN/BqVeQU
MUnu/lkpdPc6KCRmjKEsT1ltOF/KTKEpiEYeI2ngmnF14OnUwk7uLcelHLhxPqxgZTl4MBcqWT90
UqOgz4F76a3mOUz04MkLKT2XmV7PdGRIKxV4mE/uMojCou7JjGYy3MRkdz5o8qfBgYNBlHY7Jfwm
quiLNU8F+bhlaUAPdlfZ8EEuTpyuIXQElizEeSTRwQtpz04Pj55rAce7K53QeYz7W1HCsjY9wbs5
PamFtRBHR+3NaibbmoE/CPAMUJeFUWM/Osq6bdurL9usvGpvnL7Ee90W3v8BauGp3j/+LJ4NPrOq
eq7jWdb7fyhoxVSlALTjI7w0/U20RAmcrmZozMzZr9NlvWmseHnPSwoI43+Ry9L0QHHbbdtS32Zt
i3Sdb7r1iEID3iA2VArUXg9/u0vsreWof/diuF4ancSgpO78HCn1+hPQlmDeurV1l8GQ9NiQ/3xO
ov6PJE2qb90APZ5eU00ty5BMsl9NXwcjyO/UQQEca7ECJxOytDFUHoPaTLfdcaUDdrbsrh1qdXyP
13sy+tpuDgPvPC3l38My0Cea3yoT7GXxUpW9Kfy0JlKYa9dNXhgmpeKt1xxEJoMCiP+D29GhqWVU
gItsPcejOH+zg6k7v81mHiTipSJ8U+RqA3+Xp143ebWcU2agScpHlM/UQ5Uq54BzwzkiG0mH7ybQ
7tZz2ur/UfZdW27rTLNPxLVIAky3ymE0muRJN1xOmwnMGU//F5rjoazt7e+cGyygu9HU2BIJAtVV
j+AaLm8DAzuRil/la2Q6j6oKBCq/Sb1PsVex0Q03fa/j7+RvLFSgGf5431r4XinymUA1dZWaS9PV
rS3ZoBYtzirC4EH0SKZSReAr+xEBVcf0bDTtbpCQYEssF/xPRNjJWqig4tc10XVinw5CyuMtJwJQ
V0DLGPU8KBdXPJ5EucnTAJIJ0HTeTByeisiz0cx/4lFjB4og+6+0k4Xh/g8t2ts5DXCEH6lnntA5
9Zzn99Rkx7t5bIAb0o06CXQ1tRoHpBdqFU1400T7Bno3N5NpcrcN12+owToxvOnLPQ0KC+QueBc0
144biRsoQOEmUjgHLKWh2Ekm1bM+e1c2H9sHR69eUDxFzQFk422nf7hpPFZFc0hB1QjKKW9Xy15/
r0BhEvlj9V60nQQLhsbuRBmlu1qzmr2LMvlzIMN6hfIH8YrTlidjLFBom4HBrx2Y2PYohADrgm5/
kXVub1CrpK9TN3S+jJrZblDg5k/e2mLxptHGYqP5CMZBn7WuCq5vaK6v4dh+tPphZYF4xhRBemKF
KU5NzDlqUFWXjLLh7hJqECjwDMt0spG3hDIh3o7VxNb1t9wyIFOlRnOuqaem9Q5YellqPc5OStfI
nn0kARQ/XbJq2X4fwYS6brA5coZqqA/+/sx4yWWm4Zi2Y2dqktFszzhInwIotgUgfi8d/pXVpgdx
HxUrBRdrsMVkqwtj0+JIVAvrZEcxyO6dBEPRRJK6UGgIhoNwsuwL67QDVcOkY+CuAN0cQISjZ19S
bKMwvNIdUb6Ur7y6lquRpd4xD337rgaUZAEht+hbMMhXXRbAALS6vkfRXbyRXZu+ex3Q9yqAZkr8
1dNMbcQzCzjSCNjb4RV8je40M8T74CYycX9QMymAZhZt3G64xu7dGiBlyHNqKDgqin07puEdNawA
Ctnp0mNVizpbM5RyrHgOgbo5hHp4N1EbjMYtbqzIVNdhth1BFw6SYSncxRST698qKcx9Nwwf6SHQ
0h8b2z+RafoUIragwO6BPG2O8wMnwbKBV5AfsnOGs3Rpa9rSblz9WBnCOHIH21ALA+LhAPAoA1nJ
b0N9ODH7dj+bpujr8TSbrJRCZOKhhYDqlkwSBOFrYFmwQFLVKEw1pQ3Vj3HAFvFsA+S9PlLzJ5uu
aEUAoTlWgeNvUTeEGhaKoxlzUulgC3W2/T0feefgq3w0TGL5muDRdFMUMe5+0hYGaItc/QYr2RhK
Vt6aRmRn/ahPTrLpKox6rREnB1BwrX1rWEThxhVOcCzwLnMckiScemSzlYN6pudDpfnK/acpVzYH
FXX5orDcchmNhrEkN2WkXNLRY7z1g6Ebh5zNkRpP0YYH3DZUET6MNCaa8Hk4R2N/PQEABjrsFIfK
MYgDYxH9jref7ywM+8ea+fgloFx0A0bU9BVc5kBgcmxpeRzU3UIAlBaN9oMNGPg2lokAlbbP7rgL
4Hac9933QbszjNb+QaENwAIXoY5T8Ck0EeF1qJmAASgGpXNqMgGVYT/CXd0IwVECCBL1CjtENeuQ
a8srB3hL+R5Cdk8Um8s+heyCmmt6Lyhx9k+TaYz6W9CbysPAwUo/X4FC5yukLU7VZhv16Api9J5m
+/y5cBVTl/6JfI4lMsg9/P43pHUYLP0MfNqbsmAJHi3uSdXbHojciJiRRkWPRD1fOJNzNs1h0MCY
nBQ62yn297TkLARoUaj36Zy4l+apnyln0zxVzZKjHxw6HQhanCOmN3jooVJfA+Qmb4vxvefOGbVt
yRMU+EpUtYEtgezgNToXQzOccEbnLYEuLI8BFIWxma261+NGgUQqr/jlp7HrO/qaVzJGISLcNIcc
1CNbQVNcu0323IrXQdKZ+heaV6GqfuHZVRztOQu/Ad0yJNGyibA7QcuZAUC0m8DQlgLo6cO0/qGl
0Ox16kiHJKXnTTHTEqr+XB1RhsRttC3rCncB9cV6M8QFe8lAMQDC26g8RdJkLxJbrzj+foncGv8X
gC2CUwpRblQESrLxX5PIiyOYP03y1SRTTZIc6/bW7XtAs7GBQE0NZOXBhvboEIF9Y0E23yixX08e
C4U3sdpJSEDsGWwd7PiDBsraidrGQiuK2wP1qKkTDT/DeUy9WAVWvIEniOU292JnS/Mm20WXwq9S
pubQHK7zTuOpnbLMU+vaNQWYuf/wSSh1ErrY5w8zb5UmtX9bMfNOK8z00NW+xRZk60EHj1smS6cQ
sk0OEFUch3w4zKahPmgp9w/AFzT+Ujpmd8wL08eeLVjuUA0eg3Y3CPpjSUbyDypIFH7tL8llhJm1
Msewu2Vpv83CPAwWJuQFc5yao3SskEv8UkD1xlFFbvqmEwEdf+eGOUq0rRHVjQyswEVg+3s/8tOD
tKzL5k+2GqW4qMQwPuJoOE8jx5XNw+oHGAxsEV05aNrVNeaQ6RoQF/c1S9u4SnMxNuPqwLAFCYkT
NZ66deiUhxwLCJCgqIA5lIazzdGaRF+SWw916AxfJKGo6yQXUWbnbftcs4BVcII78Dbme+yTBYuW
1ljKRo6ExXgSlBBdgO4uFl/K4WoF6pQh8WnTmq1RjpRZYFprQN1GCVCMjp2aXspDEIJsOBAaEBs4
VlZStGe82RtvVgUFeg2VlfdNM3TbKhXDQR8TcQI7qVwbYNZ7ih0b944ss75DJgsPNRT0cb1/NLvg
nxrg3R1K8gAnbR2cQKEI6rsUXbyfhuQBv/bXOBvLS1vMq7fKyqB17PVSKeGhnsFz6xe3yjlqypCP
TBHe7M6NqL9Iq9I+5pPN69rHGjwUB4qlplOzBNbCVeo0kz0vs8Pf9+G4+S8CX+y+GaZjeZx5hmeb
+u8bcbGd9lbkNdWD03GFNNKS2wGr4Nva0eoVB9PVqlNDayggdWmVmdg4Q+AAwcIlyJGVi/ylFRc7
rTO+UQZe5q258lKDH6QNPBcKh/Qpd59xnI+nHjga1n1v/eSqflk3+Z1TQ//YVCMtSjh2RdFr8nTY
CncsAauDmP2CPBRTmPadiY28w+QgG2SJh60t8fvNnRbY0M/Ubf6MAl4vTk9GJVe9bSRvo1fY67yq
5KECxcd9noCyQOos+B5E8cGJIhNVsCl4mrlv7IFyLR+CwIE6qorIx+AO95b8ubJZBm4DEeNlzGxw
XMj3EHZPDsTTMjdEx6IVyXjSzAhI3sE+kpPsYKYDfaLI9O7krTmvwE5IdoroYg8Hds7Gllp9MiIG
sVzs9YKJcqzbDc6dwOOTF7idOrGnbTsvALO5Ms63Tep50XvdCftEg+ozgDJlqWw3V/GlhJ4JZZsu
SW5bf5uTcJ5/0Q3/yS0Lfiscn9064bnsB/dkK8tsBnkxQIo5uF8ubCqe4sZ6mkQZqEE5B78dwcS4
itUksnGWvDZjJvbkJBMmQoDFPdEAomjuIYnyI43oikEFxhoKb5mvmQvyVOz6avSZ6Go4Nvi4GoWS
49dHDEO/RzlVmiSA9EC9kLjfSsUdl2Tut7TtcizAMfKCtrhPjWlAFrBxgU5kAAcXDakpGhQ1G4bE
Ts2n2trveSJUR5yrCC/hinrBAaI6Et2tZdjtLXZWutuy0pu92UC7GSItxoK81BhVka0TDhg9xeEB
/Mtt6B7ud6EVbudcYVNjh9J1xRpaQ+4RYvaK1Krx4mplBGCBo+FEaEXVkzQ2CpSC15YA55yKnkiu
ckV9NXXJSo0tssvIi0SG3oFMg9fbOZguQLm7FiUEQHAJMOGxd1rF4ZUKTDjVtOtFlqulIC0KyVbh
fv0ZSuZ5RZiDGDlfpd6CiZ+hjA0sOIe80aG0DZoYUXxgFAitAD1C6waVIuAVNFGQ5hVVu3FZmqBa
Aw4wG6y7sgCJ3FiXqDSV+pEAnaWeZYfcdl5pNAE/mWe+4TwGWzcvvKxQ5gkM4ZNYUt9UhigPXwwo
Zp4M2++f/BqMTlYtxl1WJrsCb5xnXgIjqcfpnQlWRHDH+HW+8pOEb6y0Nx7q2DUecDbBzN69J8sI
gYMtKEHkkoalChDceDM7Ed2QyTSy+sZMwxcHYqzQPeEtX3ambLfkRfGBsWYScj6pq4VbBtqfCU7p
KVjkjI2cgJaNjlunllm7a+gkASbnDPM8clAzZeC6uDeiwNplXvSVuTj/TcC8+eD06bgyCtAF0jBS
tgrazH2aFHdDOowPbQfZL3CQQCtbOcmWllwumjgf9mC+0sBEMIQL6IZCsEA1fdR+9Kx6yCEH+jme
Y+LP6HlKa0Biaspz5Z5j5gyu5RYHOcTmenRA0+/mPjDyo94sA5LXCUvUxl2M66qGwL3oG1RQK/md
eZz3Y3XPVRntnAOUCOCQZFAp1QFmXmsCjO6tLb+ASRSbBZ0rwUrFs/dIpg8lYLGPqTCqG54qgihl
x8f6RxN2cR9kXnxbeSizIXtjY89TjEN1ZqajnZ0S0vY1qibfR/w/AL7v9Sdd2NC/MoOvPOyzm7+v
QQxs/F8dO5k4cIKYgue6us0cfk2lbtiq6NkW7cNQ1djPdRztUKhmMLkPURYat6jZAWp3k3qjdiAT
R81etrgeT3Mm39QfrQQMs5/TqCc6F3MnP12qNfgw57+aMmWji9Ls6zF5aM6/r07Z+xLaOvbQbDSQ
o28CvwoWmtsaoJYEGeFHN82K4ERWalov1zYe589RZWIrkYNO6miAci44Ubexc8wM09jbyjS+pSmi
aAOIPKnEbYHzkNHuNhMSoCv3bgq9+iZNcaz6a0TAAbzJv1ttlJ47JzXWqKLNdyyoxtehrQ5FleuP
4HfJz12IHwHZKaz6DBu1+gCBcPmI5dBlGDOTJaSJsEdBd9GEAzjtlcUNVzfbmDDvqtF6MCcru1Ya
9c4ENBMV1vjm50mYHhjUWBcNne3SGGS3wWL6ocxjCqdfhmEWH3NoSA6y4ew/WNBvac5NuWhIjjJt
1uHY/zTNsYNiqAgfo6rN76FOtuiYjWL5sG/0lQXqrE0Kqt7HRHmNFJgAM4I3Vl6aGzjY9k1KCAia
ZfDIWBLtxqHpoZeAoW+aAY7JwB3U2HioK9Mwhu3O6c1iSU6yOV10m1pMO5EJYGxrh6cX6PQpZc+X
EFA/GqkB4WwnG16ACTDXQYuKrqAwhhdHdNhDE3F7y+26esCXZ53LYM9wAP6KShyxMeMhO3hVVN2D
80jifxVfif+3CBHY4W6sNf0mw+lfAnnO1xikYWuz6IDFj936Bgj/ao26uO4lyvV7boL10xX5FBoZ
dbjOBnEZinv2FFoo1k8V2oLtcmTtC4B4xsa2qz5cRtnIofv0+zgcctSshcVBw+JsCXpd894cA3sb
mI5ERbWboH4yTVfgdE7esEN2KmyH/+zAcVmabflujpwvCyuP7mKNebu2ttqdESmCmcDtljWqU78K
FyLdVZPubICmV0EFMHJoWiFkFDKj2Nsi3ZHNUth+6jHVo6FOJQJkpMbugm8MnNYbCiEThB1BK2OB
IpKXHBUBIIrak8AaESkMvv7LRl//eUxuCiQbiOSSfRO47ilyWrz1rjtLB0tT76uvQCPOblKyR/Ar
7031mw5ip9zlWiFxZuYNrzjdAhy9jy7CuArzoVd1EQbKdeBkxmgd4MG5G3WwIETMcb44PLcg2o13
c6nn7pcI3JL4J4EiOErM3S+NJowt1ob+CjrX7he9gfxCW+T1mubqSaJvrLqz1zQ3CyrggaGAsSFv
mmMZUpeptaG5lo2lrQfE2Ja8KCWxV2MP2k4aVhCNW9k6gBHC64o1K6Dc2MQN9v95pE7T1FGAaei/
ugXkm1Btpk4Ecs1Y1cLXdhROgdOc6+k0jlWJRwx4N/bgQR9MSrmCdG1VEzGWbbDxF04Ct+RgNdDt
F2MyAiBeL0iNhTg5WNZvOtMyzjTq/LzdluBSXybDAD405W0+vYPyGkbhXWi45FG3KQfoeszzmYrA
hgjuS5/ZBXMDUBL2l/N/vz4pwkQ8sjYFiljcXN8CQNO+hF2G02QUvmMTXTYvpTiBqaR+Tks5ntNB
+0rWhoNzwoxtvqIhyshiMArF9n6aE8mHoWv9O5nV9hMHPSplTjxnGTZBnSf7FDJHpZKYyIrqo8nr
GNvBDkREZgfeAyFIQWOta8BCQ+GDmX9Epk6Y3MzhNKSQ2RaUFjR6BJZEY8XfqFQhNUGiHad+tqWh
67YPeavYuazeulNRVPbggRzzIiq06ylqDF3rDvoNUy6KcmNsDESeN75+Rn3mGlQJBV2Romj47yia
nLnheRj7ra1wpfMXjVST/2TrUsDCWJVAYuTzW0lf0un7Ssaavrqz3/WcduW3eLZQ2ikyEkwAfJvY
ix5I2UdAGR8AsGSnPNTlI8pY8foXpvaKnI10rLsuk6uwRVEWCphaHSSGeA6Ttw8BOcHrVrDsQ3Uq
yZIS4Abh3lMqC9zHKwlQ65aCy8SyblK7f5tSqcvWRcJPlp3992Unp4posZt4cWkncyEaNWra9EfQ
FdTluxxcx1aRtAea+qfP0BXyjeIdlffzz3f7IrrNA3PfKqDwUDvtkXq1Gv7d1oeotMcCE3V2atr/
19w/XaOo8TsokjRbX13cJjwzTSndAQggrUGhlBNj2eQ00R32ycIHbAI8pty1X6We6dgvlsV2yF3w
RpRZgldbj0EzG7dQHS+nD9QAGJcsTR7FuyaKcUpZl+GBgYH6VHAZPlQhVLK4Fm0qNSITdoHwTpj4
HES4SCKiTkPdSRGtvGCXxTZo5Kyu3ELb0fledM3PPLSb1zGtc+zbuuOj5uFzZCIrz6yxoAEM9Pex
N1BvNEhAnRsc4N66Nh4crWjSh9rCO3ObVs5zPOigjTeC+JscvJsKZO/B4n9dL/dz+RilUbJuohJq
vlYLilB1CObXErc96oLS/TuI4sTGs53iSA3Zqcey8Ffc7Kae8xk95apZNKwLFMebkOxcGnko7mwz
tHaQ1jZ2AJ0Ud23GzGVb5vU7JMj2eNp5P/NS3pQVH96gpactQ0h4n/EXJntd9hD31cNgW/XZBidK
3pkaQ6GaO0sz15BIdLBu+s0hk+gdDFUONOB/2ave929+z+GrTcjQa4pVn4XDSaCU9TSqniugalS0
/AeOcHi/IhuFhJ4ht7pwfojej6EB9Dmthjz4waoVIhhTVQT52q5E2JzdA9iHEtO1Zns0jKj4mrOr
T0IhmWMAB//5eWhGRteeM3xOS/wKogJ47R0BssOF1Mfwxr6wDp8JpnyJ7mbLCkuKZeBCSka3+UvR
gOFOjy3/zun64hwAuEsjsuNb69+ZVr/xDKhTgFvI0RZ4Y4kANjHNPcVRY+O+tmQ6uPqbOkMMpD3L
DV4YnOUcE/Wj3A9Si0HsgquRwxxQ1+H53mYaUX7TyRZGPDRnujh9jFKEL1Ysg+MU5tbjjutQMkh6
S/JF5/jiNuMPBmpz8B0JLhttyPatC1HKK7uboCaiiBnWV2pCZrU6SngdyFrmnYeC9c8slBRwA3tT
BZG9mB1gkuq3TerzkzQA35MZj2+FzvtTmCfaMm4S9k3nPzxe+e+VbeRrp/LTIyrazTs3ic3F2Bvm
N2DJbuK6s57FwNKtD/KeXZtn+ZPOurdQZci1CtSig8Br1RD3exR/gsG56cQrKJy3xVj+g5eSBwYK
j7uoRJ1A3EFsXtam3ARqSLZhMMatkNgI6QaL31GwZpTdqYyTLY2YBUSZ0TPwIorOPwCb/9GMHrMy
hfD3D+Thn24amtUYbKOR311NAxLtP7LICKWfKJnBVS66U7JM52BC/X0qeQaaRN10CO5j4Ls2FKez
/KcrxbAO/LE7AD/fHRzVQIoNrwbUBc87uuSPqUtRNCY/9ebpU8zsnqMvPFPOiyvNV6aZ1xea01HP
ZvInBBptH+SQEbfXc3XaVNDWN4IvrNwcJ0+mSt0uqtoS7gWnOWYqdSNjaBSoevtv/3wh6lEO9nmd
2WtI0AlyMH0vywZo4GLEt8/kVbgXuRFvWaynzxDgBJNRnH7/a8SoSTFFjEX1heMRtCsTD1WtY929
G473YLpd9xgHjX/0QNS6wpll985k/Vxz3X0ISrxqO1ZlLcleJOJ9rOPyAXJm7k1ta8OS8ki7/pFb
DrtPfHAyZ1ClnOxGboHSNc3E/WjIN2Dv0wWo5qoDNc5n7082J+Mtvj8qJkmK7/9jJ9Cw/7URyG3X
5KgdA00pPtmVnGgMWLznj613j9VAcwNt9fgEMYz4RL1giD56KcBLAtKJO7L/Z5iZfxdjBb4llULo
rIbWeGrGIC5FolxU9aEpcd6gRrP9KpuBKsBtXhv/TGFQjesXFDJPM+xYX2UZiOGuHPOQeob69qah
1NcXnwXqK9kSaI1i5Q5msWWo/VxNXNh5YK3jQT3QzWZ4EBCYKw3rSI0RaP0+1Yq1ARmCySSsKkO5
swpJUitFpfynK4+C5hgZKwapeezsFsF4FE3W45uiutSEeRtuM0N7kl3xYSJ76fNtaBnRocK6BAwV
zCpPjQY9cQ40HI2oGTSUC6wKrOpQrFb9xFO+3QoIQp3IW7c6GNNozKCEAbVPKN1MCYc8qbZxjApx
fyy+j01anDuR5i875gTFS4LH3Tn2ze99L/MX3mTBHtrgI1RZ4CyZiWqmDiLyNKzY/ygu4tcq06bu
6NiMtrnl2KiI0K9UpvPSlsEI+Oy9GztCPneNqx1sE4U4pAJZaVhW4DUs3862IPVQygPxyA/PJBcp
IUaZtK55qnPTwMY6eKOx2dkvLO7L8wBJmvOfHBCkr3ZxVRV4acLOb+BhU5caGva0+2spz5XbDPAG
D+a819kO7bcANXFFuO9xinPbqqbAUQpKCAZ9S0PwMVebv/+YreviLPz7Mcs0ULHqeNzSvavfslX0
dtRzye/twLtP8J04VSDbPNpVi0MuVaks1O2amtbAvxsYSMSySli0htiq8dw7LcQeAu2nj9WIawQc
qtHgpQp5ET5qte9uzE63D50VDScnBfOWy1H3eYFjm/BnBEXjDCR9C8KnzXA1Qqo5TtjsooztruMk
NwPgq5m1DFk+AL4GDIAfxNnRDQvcOwoNWsCmiJ+zNvoZNdz/qRVfwpjXPxqQtoNULxkhl1LIjRvj
5eLv/7B4Ibi+SxrMMTz11fQghOnaV8VTIoyyoQII5t4un7s4Tm6xPCgPUQi2/qjAlm9Sjf7CqQr3
GyrsQYSNf0QR+M91WbQv7oA9P0dPgFgG6mCRDL57wyMd+9x+Brr5xBLvZKPmImbqlvpba8lHH4UX
OF+DNjhqjPE6oRnPKNMId7lt11scJLkvbZcCGq7kwVFRvcSyxL/JQNZ8dh2TL7KU/QOhoHybJGNu
LmPLGQ9uIMcDy8sRq5/C7Ha2GpORGry4ulDQbXBKwbKPKaCIK1Og+RDYpn6Fu6VK5NSohV96fSDW
+Pqxhdu29TGrmtuS2drZQB0i4N8Ni/D+kHVrIGz9dF2lBo7IfPvkYB8WTFsCKCWvz3cARdaLKaQf
S4glBigkoTwUY5T+Lms0ics3DNwUqF896X7XrYt4jJaGy4wTNeSYYnLQ5S146deb2T3HUK8qA3xy
Nz9e2WnoDU16qHp7TznJRI2oQiAbdTvQ10U5aCiaw8WvYsiGRY1coPQGFNQqpOp6Y9/0yQ/X0TmU
bxoLxRJVcGQSsu04xM+fwsDPF/EQtz9BCuNEafsDZLFsYUF49piDoV8TS6kDvojjRH1YgB4SNdt5
70L53WcdtImAXfHLojkp8sU1an/zpVfI5hQkTE+3Hv4ldmDn/OL3TWMetLFjN6FxmEYyyX9EUfhW
elGCSh6zx7FnPJ7rAtSmfjdE95EONTCPaTpKOesE+1hW8QSdxW4poCzzzO0WgmGVJ0+a1dmbUfOb
bZuZ7KZixrgbcKx7hAiwvefO4O0LkafH2I7VS4b4GZhdu4DAS36YG5zvg106TAcd2I1fHnz943w3
j6mHAhYcwFOXJl25ZxsHRTgWUypbxv1YLGbXdaKL0Ivuxaypez1tTnjxyafu7Lr4vPNHvbjKRTem
v5emXlzwIuCiS7nmqySVjD7+qWbjxaUvZl78WX/8QHNmFLi5+7/fXvFsur69MhcH3ZbOPJSWQuD7
6sHlgWgRBzNxdx9GQYkfY2mjKhcqod9QILoqFen2wLKnJnW8F1km4yqWlgZRGXMLrfIAZU5ouFu+
56gP3zvC/DCR3aqBQq3NPltdOURbBAe8zzxc2V0Qlp9BSb8aPNALU44m0tcsNHc4m9VxxgVspY9C
2FdoJ7abHsfzWxomzvDiGbUHIZq4fcgc/Tb0qvK1C3GgJUUq1zQsoR69cPEfc2u2Qfcl73yoZyKs
Biv7YWwTMMuMVvlaDqhhSorCPpLXipcF85yXpg1bUHCF2y6OpMxWkTvcx1EcbwdzBLE1yr/0Y5x2
t6AFLO5SiDdOTQsxiIVttP2utHPhLVKj9/agHvtGIZMtdPi7WxURim1VSAJ5nx3An81CqFxzQmFB
eKDMk53h6k9RZwNBEGoPkc2rU5MUAgezwnnTImwqFA7qAbENM94nsfWVmaH7FgDounKArj30sqyf
XVSBllI6byAcsKCi3mxwMtov5/XdrAEeCDx5bEN2W1rjzQ4KJm+HTcotOa4S4OmdLtI4wg4J1jn7
yJS3jUKu49/YuIGwvXFDw6nXFTaAk3q+nm3kqFUc9agZxDDsTLBd1+sExGwPfSzLB6338r2vlqRu
O4KYaWj7blnpqbmdxlbaLd0MCiIUDTxWt8vTO7CnQA8CkDHQljkMx51NmB2NoLJ207BreH5TuVC5
X1AQjann+QLPXLeEgoFTKoo0lWOKDI1W7soilNBzN7S1H4r+dbCcLZ09J9IwF2XYhfdlGXdQeNcr
UNyjoBTVTPgfjDXnFnShBl4mEhMCj0n0zR3ENhRAaWJLvtrWOOfdeUMmnvNK3lCA7IIUhTrQ1ppn
RnoQPwIPHC/yACyUHQv/Mer6NeuE/+qLrgIvjcUeKgfULThP606scau97gZij1defuKpZOsG9YuP
nQPWF6svy7doqJ/LLur+gRx7L81xm4exuwd+ZmW1MnutApzFyqIat0Ca168JdtUtV2+/dnjMrvTc
SI96WBk4ocdWQJW2X4dcsoUOLNMy1YNuWfpphPphAAqauAjNlcuH+NarQFUGqN8h6oSXHbHka6oe
m7PKF9VlYK4aPtw5LlB2VogyPcg9aB422CASXrTaWUKU7msH8ZZlz8z2tjZBUFmnAIJhcWZ+dSAO
nPmm9iQArt93EoL2lubp7058o1m1+TV2cTrpN8sMCJYcP0WwnRLlqdPFwboyRb0IUUbZ3pFHdBBo
e7f9Kj4mYY34LsvsHZMGlkfgb1v2jX/oIZawNQZU4WFPwakPI5Qd6x96CNYhDUxey9ZIGlQutsJ+
JL/tYlNr0drpXS3TYJFi094eIpxpxJb1pGfyRyFcAfUFYT8BkzIsiwCa75MThxBrHIB6axBy208G
c9N9Vlf90lPBVqTlJzkY32mqw6vkwUYpFs0kE44u/34l18PdnnLp/3UlyhZBc/q/rjQFCJxmf/5N
IMX/YQEyLZitbyC1Xh+5ajSgaKaeD+oiKGmoMTXTeA6SgJFfhOfjsh3r6MJCsy6iQLC0nNgW4sp6
sgH3WedKCq2LCgBgk+AZEqzB4Xe7iJj2ZSjr8E/2GrxNB1aE2dqogu/4imqL0C7B2uv6yOprr3nj
DA9eHQ03sbKDVQdqbXX0hjr28U/2cOyGhxpghCm+jZN7A/v5QH7oIQ+WKar/F5EO7FMLwS4URpuB
2BgcGtvT2Ojb9qbtMzzcqBsQS3QzCNQd5MWGbCxLxIdbSBtJrCoCm190OW9yUDg1FfOrdQkieFTg
gHeabFMM0UhPV0xl+BVqh8l2+iwUWVklKNwMAJm3We0/TKfYeDLV0KY9VHTmTTZqhDohn4cXNhFt
g16r9ymIq8GT817ncQW9CK9+dStIgVumBGK75Le48+ULsvMmZWvXLONdqlfNq1c54JkHrrRp6u4O
h0RfsZnTvOYmjgR9g/sbmlR28lUMow39MLN4MEb7XLR1BGhqk23yWMgjNdBBHnc9fhI0CkucMiRt
CmDhACoEIN4KGMiKqnCM3Z59TCRjVnqo1e+0ZDVNIqPLanCCUj48xYuthXc1UOtnrng3pFGcrbo3
8GYLXnmUVbFg3YGhayn0LIXYDtxzA5oxD8L1dQEq8poH6yDvjFXcFB3Kz2orWPd4h17m4NJa+WrL
PAHAaFu62Y2LI1S+9qCPdWBgreZrcqNOAsh77draiSJ4ogCa4A6OBkiObNZ+41lb3am7e93h/4BJ
dXgXIqiW+qg1J6rPa7MqX/U4tF3ZoVudx8F5L61Wewa4JDq4NeiGadigcmmNkzDAdCEy89wylFz5
OUcVlAq2pDh3XpbejzLyvkA+zFJBlDALrHcaUUJLz+wlDU0cPU0JaagVIL6Art+CkpJJJc0B5r6H
9Lb3JeO3dOXfP2XvYdVGSa8+JQ0h3RRffEqdAeMMRM6UkOMlvSyCl98/ZRRKf5lEaQeGeeEf46z5
3idCblD86h8rLFmPZKfe/7AN5fXUeT7uueAYtyxtrXn5iHo7gC5bowQIpx2AGR8DfhQK+Td7NdEr
wZQ01lbL/6PsS5Yjx5Vl/+XtacYBnBZvw5wnKTWVSrWh1dDFeQZJgF9/HUG1qM7Tp/veDY0RCCBT
qUySiAh3Z+VQv42uww5NF7rrJmsbqITVv1Gpxd04kfKa1kgSgRDtre5zaPtC6RkisDD3uDS+Tx3C
FKB8NRXbgd92n4sroPvjATRZ9R4fgHFcDhPa4Y51M9jOhpz4SYJblE5jrlctyOT/jDcMVK9DLl4t
fUgsgMug4q6BcwTqXCiClkFlaEBHK1rsrMPP4IyrP3gsQTUZbaMcndKN9MudKN32HmCXcg+iJHwn
YoiszeosdVM0+zEHHjBWsCcx5RiphM33aOTM3p00W2m51CnwFLgYp8EcSAIvYnQnwK5iCE6NuTzV
mfmQl3XzOvYjGrSQME0cw9mkOssP4Mf+5E8nNAKgspgfHOWfOjSfQb/+W678FN87SXNEldYLiJWJ
o3UvMTXrQFxOC1GTxOUOBSIFwfwIIUInKwMpqJVzPDmAdjYGS+YapH/GDs2OztpLDW+NZyF+5bHF
r0DodBdFKRL6CcQ8acDjIKlFfknf51YHOpXEyNu120EAKBH1mRdVgTuUOh1qDiyvk25mH5Mlhht8
rOtPkXEoz0ifTHsariYHjbNq8m304OX9ijlVuY5KZEcDGv90SpNoulEhISfNH0zjNlohpFyxSfZ7
MidX1siA2HpAZlk59lPkfXNcmz/exONp2n7SB/c9HmmSZIU+1KZLdhOkLg+5L6f7KGMa2Nzi+8ry
p3ty0cFj6P/y0JocLD4KmUzIYCcgMFjTwDINV0cIgGuRv118hVpUlMZLP3jpcVmJi0q/NwH5g7ph
dLcs1CaOd07qYbO46CxyrRwqhdavZWnyQzI7205Gy1dkTgmaUCCGgMuxFLacV6ERekFrUFU1zvo9
+Wgteoe1TA4uCKrOy/KeXmh3MXZfHx8LReYOgN0Jk58+KVpaAx/5DvmqCSBGwIn0NvKPaZGjbo7e
1+/OZByGMYHgDdD2q76Lpl9JrSWBpSFLa7iQd3NRm77GHnplx04DMcjAxnNn8mYbmxl637yxgYYr
9E713npsOjlGAdBxaE5PgJN1kOlNa+crwDMSiTzDfhjSytw6owuVsnoAs76o+U5DxfQq2ixZl9hq
GTUTu2IA/zczx9QI6LQTxQ4a5NXpky9TMRIEfnpdshOFtQolT/6eQzVdB5ctdpXTyvfA1mbaXAZF
3WlvRm5/CwU3fk5pd6xcOUUBEhGBjucdCN5FvznSjcD7DvExBIfiz3Aov/nYuH3jYCJBg2Zs3rWA
xegKf+ZqULCvuqQPOKHHyJkp1Jpu6HdaNjVHFw1Od7Y69JVu/wsk0zVu008MIAjGDPyMTNPSb8EQ
jh1HE3Mz/uA12guRUhLpZKdIKOksT6IUFG3S3tAoIZ2XuL/zLXN9lrWnsEBnZfWLtCGF14aXD2tQ
lpYVv0hkksaUVUDBFRpGHC9bg8bUREPIWnqDtW0Vhalf6v0ZDRQ/JyIgBUxqX/WGdc9A8rviRqFv
HOggeOdINu6mU2/+UyVyqUHOzsSIdJDq1domDZ0e1M1aBuVh136YWPULLLHGA4SqsgBPO/VZIsey
gTZo/DKYuP3wDrfY+FufafofddHXQdoA7auzNtl2qRmeoqLwVv+cLHRuCdNM5oJyH4JItmH7huPd
FAkBnU1SrRvqhw4IFyicoaVOf+oG4xv0nIufqae/Tf1oPNv4O3ZjOaR7o4jH538KwN4hvZO61ZxL
KMCvUKno8cPEjZWE0+h2aTGOjvfM49vF1yCBf6ib/lo4aNwsiwq4xCS1XkoQ5wUFaNiA/TDN2VxG
QXngBEiHq3Qcv2raWTAtfUwSPX30PDM8FLFdA2EFkwZCNjlrHXW/zeLTxuqHxZvmRK6QtwByZys3
jlGO9kvbPo0icUB+grNQn+DsP+xluO34Y1zGaHYFB/fpn/9HzPqPepmNQpnjgB2QuT70B2/+STFn
aWpMzXDNdGRpTQUtrnuUYMKqASFQr2ceCgPJPubWcOJND1GNZTjMp9gKeNIZZ6Qu1tBCAjtjV49r
kerDUzw6+aM03pCzGp76sByAljFQ32yzYU+mYQj7ZHY+APBq1AFh7RO40MCNFfsXmpVVtbdNO/1L
Ug1pQK6qLIpH0/5KBr2O7CDRu6wa49a6zg0AZeMcX5SK84YHHTZWZxRK2zOdpWrEL7LH1M7CHVlz
HE0hm+Lcsf5WxUOLq6wmt3UO9pgamZs302Io0ufdqxHX/bErdLnm0jPeIk3+tI02f7CauLmXE5IT
bOyNt1SM1qoFPfEJ0LH8JbPKPa1Dy+poGdyFw4tbHkcz06ZtOoEwVqasPGtatYPM73DoQMlgXMhH
hxIbPNwJFDZNBc/zaIQml5WldYGaXWZ+Dy0vtWydlu5+cqE5JnMBvSXkCmXF+wDpNe2qtb0N1W78
F2nAK35EE7otzaSLt1ZpWwefpdbT30zsDMs+2ZIj+19b4zd//An8emA3U3JHrZSNYo5Ffcnfjy76
/5b2ShoAuRqok3L8Wm8G/roIDTp+H94u0lp2dqq87JuFjZoAquK1n9BQi4dpJLTUw7HyD8o/Kr/3
F/8Sj1Lwp3hzZPprPVnaXnNzbZMr1eq/Wd8pWIy3XYzrWT41YuUO1wSoOMe4Km4J+ztrqKqRmI3y
QLjejA9gI+stpNKjM4u9+rUTsdyK3DIPZVzHj0VkdUEi7OLnR4TvorOcIkIkch5LAwy6FAGqizOy
iv+wRmWl60jk5xSa0Qe6RKK9EqJaasNRiPILGgrdw2hoQ7xRZq7CBMlNfoR88tFF9WParEPpYSe+
CfEcNaFxw4bY+Sz0AtWyep2iD3ITkRBMrjXFfcMeCQRMui8kTx+qsFiF5VzYFzBDRABkp75EdZnL
O1n5XHtqSifaA5blY3c11drR++uBee4Fhelut/ghl47g1IwAlwT06eg0OViYumNMiEFiCaOWkVAh
Ah1iJCMn2XTmVZdRDs4FOgShZWR3pCmf4lkPZAt+xNau2WZrctIBZXaMgAzeHtrsLkpB1ED+UFE2
0ITcGvZDn0D5XW3Mlz25IS27DeIYtD/BfE5b9cLWCuDzR3fzz3t4WYNbqh2At4uNXDUFy7ZfT5bu
rNIhaWywNcFutAFqU2aoBeh+A68eWGuBVxtEMHmatzGzCjoRZNPQIGV7oTNcC/uT54tVQqM0AOLI
91Ey0bL82Dohuj8yENcl6oevDqU1KNBBOOortKyGa3JaTpXcDbWPQxqMeEzE9d/OgyTFo9cKtWxQ
ISF7RmTuxsRKAGUqviNT7xpxMvGTDWIQoD+G1iUMc96CzwJ4v+WA5HyzLkM7W0XaxzDPOTCBjVJH
oUiy57MJSmAB7inP2hC1Ox9cN0dpGqNRIcfugn88ss665CaeN5IWZN/qFMm8al01xrQyIVSIrudl
vK0s89ygLS6ow0HffBpH38Gf86s8eXRjWe4/DdPETzaqkMEIIslTblNjtXoJoADN+c3QK0KIpD9G
PkPV9WPp+V0OYI3buaPzdjODzJr+EBQ0o41ZttFKdqANtyzHDMDyadzTwdL78JK2DLTvtTm7yJ+5
ZnRoCux1lgHItpmKSavaTBWQTZ4+MQedx3C6pY/GJTmgs0CtjIbm5l84ed3/aENzPKjjQibSdBym
G7ctkSJ3MrOr6/4KzC2a66EvdW/ZVbcfbW/ERtKBLkA5+euMdemXwrcS3C1L/Y8Iajros/wth/4V
W43oq2lE+XrscQWMrDhb5RlKQ0zy/JIqIixhgcWz87/owuN3vXDxo1Rue2QpuphltSWTJiV/vBN2
dYdGac1LtznxJHevrdKl/7BoLB5ALqjGKg8C1nioQhMiKhX3dIC+xxseC4ZDYlXOMeSFOCHdDCpQ
oEdRs+lB0OuA7CczePqrqv5AO279wxDMB5VzLe+SyZdoXLfkpndD7RXf5/Pge+kvLWp/xrrmPPeW
fJZOXIoH9JWPB9uQ4NpKvH4VeoWBdsNJP/ulr59vTFDETPt/fgA1bzcJzHE97A08y3FNj5nEwfOJ
7Do0BL7ieK54FsBfgbPSOMfjCEJhaxTb3p+ASRBJ86ZzaxOVuvHi9DI/Q1phXGkDwlxHc4M8TyHy
4OsAc2K6XU8HVxRm80OPWjzLCrTqu8JaD2wwXwp2BuFb94YehyPKKPWLL5LxmJcOhCAmw/uX76dh
3u5XsQNCJxqY+wHgN3xLv2EQghiiE1VhHz27dbuxIK7de1YCbHTJnyLd2iNJ6r724FA4mj1LABAU
7msEBrg1B8f0kUYTLzkkrWyeRIeeZB2YHIpqJz7tZQjCjeceJBzXzpoKCFeX/VpP9PiH5U4BVNrZ
m1tFzRbdvN1BRGhY0pLmCwVUOlIkFuROriDLLdY8B7FsLTJsYIrq0fKc8rHL42jvVnq1WnxILKQr
Rx+gcalCaEAO6cpnRn4187jdxW5nQAsJ/U9grf1JAVVeSoBdKyPwQd999r0mMbdoeBBb0A3GAS5I
Iw/AcvAKTr4iRM3CeQNhzgaPvSiB6eC6dU2oINit9L44OtC5yl8ObNp4Pu8PorDzYxMLoOXEMVM/
TDlVKb4OSKaQ6RptufVlDd1yxV/XRB24gBxAzKGK4XxBe5GNG/SrRAPcycQfG4rsB3o2o3oTWywO
QkXSlTjhz9HPSmzDumtigH7FBjlEUNeZ/txNmrceKtnet2jO32mx6x/7KZlOEdIEO7dIiquRaafI
hE5S1DbpeZTrXreHc+90I7S3cYY25/cz8gFgg9Q5M8Gk6RccwDCQj/7zjw6yjzd5FAbiL89S/eQ6
LpwujX/61XUi57KqivgZbR7Fqcxt8wIxvX1NuhZkyhTUPnEIGYuwTK1L0fF9IYruIUNT330UVaso
SoZrVXhiU1VsuEYZ/md0Rr5Po50DZZp28FbcLPynvOIbpnqUwZ4rzxNkXANTmR3g47suadMtjfad
rFeNCwYhGpV6fyoKVjyi4xwNBJLZu7Awjl1iGnctc+KnPBuzfV31w8qx+vgpbkt5dhrvR9iUQT7o
xUvYt85DbkRnFFC0L5kOpccMKqkBmbnd9TsTFCkbMluUi9Cdl0wHMuNk/KMpNQYaTkxVK4II2zvO
rc8jhKfFA3RGQ36oQkXdU/cbuiMUwslWnj15J4e+YWO3Gp2yeBll4t7z1vlOUY7osLtWk2yDBxNE
V/ihc0eWXdC88lQykINFIRjboBrUHLGPgsaHYVZfDfz8LdmCnEA30eSEbCZ0BNz6azWhKUsPx26r
ewM63W3sTU7oqLZPxpAgwdBNVQ0MOnj0QsMv4vUyXpXGTzOt06A1/KE98cjeQZ4AaAn1X/cTt31w
M++7Ubigif9whcL+DnwGHq+JjKDUzNmkSRT24ZKCoUsVOZUMkDkPZHb1IA81xIvQZ4tXoOApKoFE
k0oSVb1gxZi97cE3AMWXCiTK3vDL1+wmkF0WvejodoJWQ95e+ijuj6igiR1oq8uHNlSqwCzx3rI+
v/OK2vgN9BAasOLyZ1aEEC4vtBBcy0ijMexz0Fsk8lOJy/R2QuPEo+02aI/B9/d73tiHLGXua+yU
R/yX2SXmuX3paxdnyhR66QbYR/sb8jlR12CrNRp4YPY2zmQZXx2RNsiLp5Yivxsfxe86RC0d1Or2
LxDIrCZrdL63jW2CboGJeysukiPeHNQYUWN/ptgyTpugcU1QZYysPevqULdez4NB65HOwMWoTfV0
R9YcMqGrYSyjTDyEHtSowL5lbkVh9Wv6pdDvw+TFSm8b7wooZvPA6fsGIvnpfasGhNgmnPLhsuzV
NMtvt8DijCvatTXyLh1ta9Ojq+A1bsAlrr6MLENh0PS1ClzMtThoXe2tTXxdy50XNe12fh3bTvQD
VLVBqx8Bc8jBsLSOmnx6LFDbY1rzTHfqnL3VXrEYANU3z/TghDAagR5Yd3aKQv1gEt/95muPID4A
TWUXgwNcTM1vxrDBnoCk9d3yi130/Xe7NUHalKX5Wx5+6c3zIgvthMDUi6INt0aDmLFPpy+VkfTr
yjbM+3GSSE9C8/gIrarkglqAt0mGkD/1VRcGEDlIvndIjatvVz3k2UOt0otxXoB56E9L6tmxKnwd
ROUT7g4qa2mCcGbjhVG8TpRpqS35MjB5ebzG/QQVw0Ht2JdoCqQpObAuSdqIzYgq4BFqL+DZU2dR
M7TrSVGSURqiUDxkC6nYnJXo9ZOTQeyK/F5uliv8gSzQRlzSh36MDmPk6m+/fW+c3oQ+JgezKcaN
FtfGW5Y3D5NVJU+dl+gXkLQBSa6C8xYq3rasxAWJsfwJFwZIjSAeOnti4+V1FrhZZK/zHiWQ2Izr
1TQBh9SJL5pdOr/iDlzqRhNFT2OUmbthkNXBwV6rrHR+0lKWg6U8ci9Rig43OiPfqHyJ8tEZ+RIP
OjZaVD38L2L/eU1tbD6/Iq2npdqXoojFulbkdk4ix/sEuk2zpajrWNyY+6yEbBT56ACmjXhtKAT5
4kPe+GopdbWxiqe1USY12OtQfRFMPIfYJu65pUV7M7Om54L7b90IOZ5/DcjRsAp4ZuCUZvoLGdtD
3KAmBToT9BgZbnY2Acu86FFTrmWa8u8a1OgGrUh/uS1qmROesh7KagQmfeymnSiq5NkvgIjrrJjd
81C3A6PlNjYeqFYmRVm9lHFk4XLJMmh0w9QhKrqGGOewQ7GifinyMMXFO4+2NMoKZ9rZECta06gT
gr9+QBJ3VSYAbVeFE6KailthjWdq/OaEREFeVD/AWBkMYeH8gmwbSEvCzHmq0Ku7E6DMOlCsn4HZ
1EWv7k1sXQrnqVGxg4r1/cb9FyiPc7sHRfrcsiH2YRue5/i2fgM46bmR6H7cm0/zvQ3V7F0NRaGt
bvfxc4N2gwCMudkfMv3ZpGP7EwTI+MBLVj2ILBR7NIuMe70RzUPa8HTl9i7/6bXf5ikKZ+/ZmfZk
FxyYHmF3Rwu3jjsGrd51wtv0mzd0e4rVZHkv8aP9IRKoBnit1z4ZwrD3QOPsM8MAmTRY/XRQQH4H
/fnzYBjlc1jH/sHHNnFDfhPSYrlRfh97GeNOWA6H3nfPIFiMT2Mo2AasRulVY+37GapWbDNGWnIt
M8Y2Up1F4VtlWmjH4Ga6IcIQfHf7oAXcBqVDmz2bRQdJEUigJiOyqxQ2xXr/L4+3/l/3lLbhM5eB
BF7H1tKC5vnt062JMjLItCtxNaz4gJK9cwSszjnSmfFxtvg43gKIh8r938UuYcv8/5MPzdUoG4Bq
N1Iql7O8GKmIkU0iYH2aP8uSh9sbP0WQb55G9iwhRqfLOC0zy4qpxYZMD0FGC30xCslJKnPWG+uj
H7afcg6Cu1KP1iWK48f6r4cMTwzHsfPQRKMGeDfZ2DN9xNAIwJjOQfCXxX0ziwbIR2foaoai2GL/
13lLiAe04Cy1SYnUzMu6TQpWrtUsuuk0dhC7gM6VbfEvtHumSTgxxWUK/Z9f////2dgXQZzQcS3k
JkzD0W9xZExMplex1r2WhoV0rliXg138SsswwjN91IDwL7f3EF/L9iK0q0fTQZ82kFy4RuHiVjTF
LzkN4DljF2oQjXiKXUPb69cCY3dJGMfoI0DnKFB8aDLK0/eBXANnNw3EEE9Ff1A4XlEqmDoUbItM
P4DmogMDR9HpKLdU7tUWk3tlXent4xZwrMXXtFy7JHLaoPu91wKKg/jLlpm5dSGLDi4UDQJTNgbg
BqF7pfk5MNubKe69NYVY6iWsXnPnlyAfxQ3u8BAp/scpN7aZZnhPURRrV7+N0SItrNchM9z9CN3s
NZmpFk9QjRPhkcz/nCSTlAdl7v1cmOeglCTdzL7mKc/PlTt8Bac12pvBSoL0LNI/DZ7N1g1DDy1A
Cu7XrFmN0Op9k6ApAPJOJBtKHllh8xM9R/61CoviiqpYgkZyJJVotuJTAObLYuvWb+SlsjU0qpZ1
+mLhgTMoHLRcjxDhAKyd/fZa/8HhWfo2GRpI10DhfIWqFdsNTVEcey96n4685/v0yW0f06y4xCUq
NCCeeADdbPQgEjd/STMD4otwJ3yQF9Sf2mDe+FqJvWsmwO9otHUjBpJXsz3SKA/5g6XWGP5cA11A
QZiMvgXiGAewVavX14MxoD9SwXHxLAaIQ9G41d3Y1PjSsCZa2+iu2M2ag5pRgnUIVLxKIw/yIsWz
QMNlIKTFz53VF8+WrynYRF5uKSRHqvxU4FIF/SwEAybPnyC4SgbFN1GF7LDZ6oeQRA075o3bPhXZ
nMdzB1DJ+R16p5vcPZtaWa7oX+HaUb6CYIt2HqdxesZfcqB/MNB80S5Pm2xHWUE1nekDu4tBgU/4
kRlvnKpKE1oo1gviJA6TEpoTr/QxtCrAaiCxTSYdZkCyV7L3qWMLaKAzdcNBszMBXBwOJovLYzMV
h97p313kH5WZxQk+b4cDPcuQ2wfcadrRB2GUxYAiIFAl9JG0rRY/MLDnkEURLBQPuif4HVk0vUh8
OU8vhn44tNhOBL43bCbPPxZ9BclPCOrdQ58+BRzEkl9rDZ0G6AbP93Zdy69QQTmVtdc/VYCl3MdN
CBUJlk1fC2il/NewqIkz8D1heqtWw3Yjl2GIb1JsRcW28qLqZPdN463SsAbkUh+jOsjV6a3dsSSu
A5own+LR4iXrJcSJ1SKzj2Zm9QAZHjr9NIlspwS9hwNmHmk7l8kBszlAuN7W5ajB2epAZ2YNvm6H
V95RGNlu8YOjFMJMXEZ8VXRhuqE41KxRi6F5QImIi6UKElhduAn8FEI2A+h63aOmg94MbAnXSRZX
oJUXYheGxa+FjrpJkCICjR94+9SjPw2MvV4GTWdmR/LRoRM7q8iHh9kIw/T039bpo198CttX15zw
O9d045R5dfulC+M1mg+aN9Vits98UWxtZSLPfM+4ljwBjlnejVCSD0bp1m/LdA9PiU/QE9hFfflH
kbkSnf7QN6ujEa3xssigmWaitLrYdEYxagbUaqYtxZE/MxwnAPWgXI8mqguZFoZPdMbrVpvP2o+z
Os7iwxQ64GyKshIA/a7Z4fHDesUXZ0cSWI5vmiugXvSLqCfvrp+gIk3paLthZ6vvMvRxe8U8E9yo
1mucPQsBLhH17m/+jsWkUVM6yV4A0JpPtXlEq7p59BPQRq2qtsSDR56hcjhB8x25OYzPTjtkGKJY
Q7UMz/b7hI9lPCsFgZfgv4jqhHhVWlTtoRMuuu1Cf0IEKjdmH6dX5kKyTQNCRfQgO6BDB4KH+YzM
3uwgESmHy43/JpYpXFEMYOMWSKvP8722Y3u7Gfh17GS1yuzRAp91Fj5bXbijyyjvw2LntX24paut
X0IQXTr9M/jS00sBqZr5KrxMT9wxfAbYaReH30vPEI/U8+biuUCr85dOVbP+NKhTDkaGNrOXP8PQ
hfVV1N4GrSM6SL29L7kriwcDXSmPSANISDUBD00mHWpNtiuP56Gq9fJH8mGScJDeQFs16nIjC1dD
nSDzn8ZfKn2Mn4BKys5AscPvmkiV55Agj/AUD+JTdMucW+gsdrgGCuR5w6heR2YEUWVl6jJR/Wbe
PbQdEUI+imNd/he7MF9DbIBPFEGLzsup5W9886uBLKYGS42fBVPlaHvUSeSJDm02gV1ksU1iG1ls
zZDvkRKtnNvEmf6gwcU/r+CH1Qpp6e+ozUJxquz548AT/iiB7Aj81K6OZPa6W11ZUq3IogM0HJrd
zSzL6b5lMXrw9WDEjRytGlmS7RwUyzZSYMfdlElm3xnWuE00MR413nJ5RAV+A0qX+iF1Su9JgVZQ
XrFePixzcMzZAiEy/uLP1jL2f5tX9Y2OqpPmr3rdTL66kNOKreGVp0ZxyWMXlWvl7tBbvwF+ALKK
yrQn/xECS/0Ddk7Do5PxC0XhodXb6zbXUIRBFGhTEnQKxC0qMfPSTK+HV6aF70sDzpg/mZoUJ+kU
/G5UB4gyhoGOvpptHjW6gSdzdScfvO6ugvJDY0TVQWkpmTufo7zVuumFIubgMMr7k/T9bTmhu3w9
z20mF8l2I4ECV6yb6F+GWrdpaOYq7ycDL6DWptcvR/f9pedX+HhBCinGFv2MjaXt8Ni3i6LIQYKu
SB6aeHyyIZcC0LPn730jtNfS6NjraA36qoYQxREiR9ZrDc48mgQBt+ShHEwwKH51sC/YG9zdu14O
7KkO3orTgI33fMAvxkeleZqASlXOiE6dxjyjQ6Z6n7OE364x22UY+yuWCLGiSFqTzqy8QJv0Mn0Z
+XhX8wsuIXQ2L0un83g7uPykA7Dp53d+yLTdQgCUKFYgogq68dHAje9jfuOXzswtRGFo/36MvBQ0
jK5lXT0BfWyv96MdmSa6W65V5FQojqI3lXx0MFJZXnw/2aPKB5o18kWeeTDNwjsLF19CJQD/vhSt
0kAQ4QS0zYPtV9a2j0GlMERx+jA0TQJ0ObIdqOKji9QwkodOHfzCYSd0CswR5FdM83csx4etJtGB
/Enys5ki+35xD4l2ZqMvzour1iFPhkZCYETU8jQg+xK8FWlc75bX1evGXkO3qNr4XtJEK0u9X3tC
z8yyFr1f/Oq6YPFlY2qf0sR5WP6soXIB1eOAT6b8NazH/M3sAc0zYwsFSmU6fb3S43H6YtQVO3H0
d6085a859wJUhcQFitPlc40lyJ9NPNs1YNfY0vS4HkFpCd1OAIlcbMQcFpAfOF1nxSI2HuohDDRL
jPca0on3wGK3q9hrim04evB9DHCQnQXG0Gg7GvDUKJ3Vo/Vil9DNW2LJnzioi0Dr4nzjh7APWDL8
u8UdTUl/6ZkSb8LbmF9XvRdcUqKT3/A7U5j9xbT8wLWNHLSY3ecD+VwlcEsDnrXuy5Gd/i60+puZ
nkRHRe8122XZJQxIbaO7fdUR9ZBdG09vNy9xY0qaS6sWKImtoXvloBsV711MnXeMAb4RrGgP6OhN
gz7WxZUOvNDEdQJ/QZdX8m7x6y0g/ADaTvhhIBYyu+Kaoex7O79gqPSAHKMEL6/hnGP0mQEqI7No
Oxp5H0RS1siJmK1zZh8HERXNgJ554yDAzXCgAZo9R8/20AAAxscfxB2tTb71iDwFGcQf3bV2uzGB
GNqQrxM1e8zzOYA8ZT+BH97U9A3FM1yTHxtAyRU9da1zBxv1DJrqXEDHyAuzfSKgl830Nsf1DCCW
xujw9IsWCugO4VCouGZqUcAftXpLvs6ZoIlUqcmRmgyBDNjIpiagEjWxyw86dF+ysMhOy8H8q0kD
fjhkp6ZzvvZ91G0X1zLLCH3AUVTY4qOz/7oczViCaW7MIbfi9ugb7fQSTzwDdEBC1g273gUhKXYN
6E8YNFBNgM+zXJV21z50JQN5/4ePTBogH2+3aV7t28S9TFC/PBrqUIUWeNvplA6WyMAlmlhNeJxP
l6E5tHQjB5s+6b0v8ClKTn27U8vTHFzFzX2vd9vCZgCr4Z6Kb61tndHohcQbndZJ4tTrBtrbeA6v
94aboEfJYxFKYXSqwiMJghMHhdJjCj53e8gxmmIPsjVHpB8Ii0cHHnvQiOq9fWs6gOyRj3B7hOj7
awj5yeVC2GJnJM6jr8XYBMnJQDW9MUB5CJPOKmXS2d+Z/4tpliiMAlws42sfVk9DaRl7js3aneeN
2ro19PoFXX64jkDY46dptbhrVPgiDmkBiggpfmge+lqhl2w8j7ZbbYwenKl+X9TQkOm8vdRKfV4J
YMz6BeJOHQj+KygoDri5gISfnWsu3g+gqjA3SefKgHw06qLZrV6TXapADpaboJW5vdWhxwpsbeoy
9Os0Xr0G5yAIx7v72aIBWkJ0dYLAvy4+OzWInu7RDQSidfRWmPqa15F+jotoOGnd77IEQiAgFx10
XqXgjI23hoYLdhLW+pn8c1ym7NAHV30Qo4Lui2g6ks+GnFNypMgMaZQQowdo5rK2PyY8xt4XwPbx
iM04OETskvN9B03II7pTQgvqAVIFqLH/8JKjn3rXOFHAsswSP0Idz1hRJCh5s5X0UNHuWdmBu8Vv
58Mwmnd8Aorzxk9mjjRUCcW6yxJPfttO+dlj/erGTyaE+VCiSqzH2QKBW1ANDPTtKzzil5dYm7gA
FRg6uQ5aJYcTkHn36H0cd2FaDydPHejMaoGDh2K61n+2aRwE9/ddD0ChrSd1uKJwCqQFI9Q7w9Wy
EI1A5sIHOfafE/0c1EMBxcynNJMiPcPl29LN+XwHCCFr3wLGf0e3gqmP2/3kjCBesSq0M4GU7Mlm
2qmzZLEaQ+g+hlE/PEV1ke002TRoEouHpzyup0eJ7ydkGJ9mT45HxIR14IBRAdDJTM/ohv9FFtpm
EFY3KLfjIWm20MM7L0gmcv/iBCDk1yGEbgramGLwB3jjxS4LJNPUgUw6jBHYRzwVIgAjHCGgjsCm
Av8KjYgMz8NyhJogNpZ/LrFMXNZeRpcXWFYQQl0K5rXVMhQj1UsvK2S68VVwCI8Ta5AnknAv8JS1
MALdEAQRfRDFxgKsdSp2cdEsMumMwsj8iCU/LZnhZ3d8T6E6PXiXq6R7RtYHfYyT9z+kfdmWnDiw
7RexFggQ8JrkPNRcLtsvLLvbRiDmGb7+bgXlIp3tPqfvvS9aUkRIpF2ZgBSx9xYoxAm802AFxbPj
FC8ZEYd82HNjLJ5VvMNsMMMMAvhQjoQ8n3K/KaxdVWMLg6UaqLujZ/WyxVdaY8VqGVNvNpJ/mUPD
aTRLEPHp4Hb4WIwcHIIr7+sUykPu2biMyUjh0hyMvaux+TMt9tuPQ592XsYe8KvQPdMCDDA2SgN9
MMkTseQijUw21NH5gV7qBxotzRV7JRnr2CxPM3nlMl7CF0JLtWDd9tzX9M8abuyfvNHbpHpmf3G6
wNyWWmrsaBhBaibNLfOt1tLwaDdgIiD7yJJPE95Dn2o9DqH9iV0F2bMsB6EKdFIurmOwJ5GHL8yO
+RfHRYFErZ4VvWHcuWAxuium0LiLGv3vws66fYj7oIN668w4mpCe4ypitrXcaoAczkbs/rnOoD/z
a4XYNwIxvYdZGdM3E9dwZqbm4ugQOSzqNsAJVLEBfeAe53Erui6q7Ubo9LR/TUjL3LV64xYD8mTO
udPs6BSBq/c0SlaAg+hjTMYszvH2SV1qyD1H0hg7itKPo1GVf/zXNZaFzBAna6aO4vkM+rPtpI0r
iVOxDQrfch/VIQG4b3ugPDhnX/oMr2xBrZsXKT1zBLWA0E8RNBMoopxy60I9CqFeN6bvS9GQmqx4
jNgnQmI2XX1XiDG5EHKzqJm4B/ZoQz5qSjy99tk4hP5iq8eW+40QYrfYfl8IZMf9xcj4DhVvYBiT
SF2hgPnUd5488Q65G5+6rRaM+Yq65HfbSp4mD6Vz9ph66zG1dRzk9dfN/5UNCYn3uTStOY5jgGf/
x4r/YbECyh4pys7wIWg13cX+u8q6S+M07TYXESBjMuCPTdC2q0jBectagu/K7t/SPGu3PNAZOLoM
nH8xyA1CVlocozrsXmQQZNsQqn6bqLIxzMMI2ONyWJFXB/3Qowf52wEcMC/UgED2gKxD/EDxulGh
1IxhL01OG68J82rQp24OYRqAeS5rQPrkgBjhNGmQE6PeMkQBQQtZryjakI05rD7pqskgPynL6FKP
NhR+VcOhMoQc+lPhNsjNkamKkxV2rfw82zpZHQB1MY+eWeDtzs0AxHKM6ESMvlcUvgM0aMF5cyR7
rpjZF6fIXJCL1p7hRxp+4K0jvtdyFL4I6+zeTYbykgFE5+N+GX0H09Umg9js5zbL8JzmElywLo5f
hRzvKMCJsCGimQEqeSNPLy+FYgnIO4hp1X3yDe+iUHMfRX43qp5j5uPhPRWM6h9bWzVtC6YR4nVS
f40zXv1BwAT63vbsJaO3myz5TCMtgqkhFqmrwH50Cz80p2595QqaodzHefyUq0Q0NXGIQs2htvmO
ktOLg3qdUf1w3Uru51E4/JqlJ8WdWTvfGk22szNWJruUBlTIkLqv+TjioRl7x8x26pfONh3Ftso3
Y9nVLyi5D5AWEuOKvAn4gx9xq4EaezI1Pmow79yCxfdBljcvUDYefHNw3D3F6nbS7UrUHK+RlMSZ
SykOIcpyy9VUC3Yi2cHbsaic5ICD/y15l7jJbvAgJuPceAVYIrgU5yDXJZ6rTZe/MFkqxAgkXhWk
7bI0KQhs5mGLw9YTh3AyORf7bWwHVrtOWrvUwtfhT2H/4VpWg4wk2IYgQTjZw8qaymizsGj/kYF7
YeS+cZdqBaZWIIdW0H8jKKVQXzhApi3SqzeJdAaYRbnjneu6A0FyZiPjX6cbkDtb0B2ckuA8d0GV
E5xpLA0o82iRd/RcvDmvafJ7uDv9gLii3M1DWnF2q8nUM1xh+mVY5mta0AmM4qyDu8djfb4Cckee
Gmy7cvCg4WbNWjs+kdFQnpGCyEjuxJ5+GLl0FOIHt/8/LnG12tyl2CjEzQB45mQLJb5PBHUpBfMA
kS7Ts2gy7amo609SIZK7dPij/Q/xtE7+sU5iTtWhBEMndL6Gtco4vAJqZCOX1K8nLzSXkaFG6TjN
PlCKvI9+n4fKiZtVlnnKl+y0KpyWVZcrKu8Sq66/jD589NkcFIp0LMvClSjKtSm1dhXXpRMAmlem
p1Y1hp3F8bYZwaM+6FN6op7bJjagAx9B0IQcQaQwXTg5nBrUGaslXAelEWCyQ752m76+5GbXbiVq
ClDVndYXslFvqHl9oV49htVJq7ARVBO4aqjnlFCNnafp5XQyIZNwmG3LKtSroH6Lky0AKG8cyzXo
Yziph7S9+hiLg2bQNT8+RuWBMq4rWkCXJt06GrVd6nvqmtT1Ws86AjlbvFvJxTstQrWZXVlHJxlQ
qkZde9Ir8H2COsEfcnfwaapbaTZUI9Qq84K6a8gVELU2aFdE9tC5Mt2n1dhBNbdwwYSujED9grpP
AwMOiLgeyITb8XscDakhr6hAy+AycVrstKbntljTqLN5PnlVbIos2ymYcBUyYX/46/oqNuigEw6m
6/e4ZT4vvGRv2Ea3oqsujo/Yxb6sKXHD3jClWqStmGTVpiekvGE3+AJkTrHpZiB9oE4GrsajSpsM
SbBG2cgG/5zxZEXteKLePBwmqP8sHs0AK5dRQtJ6aF37KMuEHyPV0PBPNgrprfFV13TQKXzE3kyl
Ic2nEBnydgcONa+ND7IIk5UGqjHsvfjFzSqBkhtx3VzZei88CNOdI6x4glYGpJxwb8av0zbt5zzN
9QcwH28IvU2Ny3K5qqKMnWZb30HTA68oQDCDKUcjPTzgMktXSxV+vbogscigkoTScKbQJfIZxb7B
98VfFFAFeyeXGQPNWvciy+8zSGvt+FC1Z5fF1SGSVXBwO808GXFj7UYDpMsdGI43uZf3j6xjqA3I
UudFRC7IPd2++5xbMgJLTNx+Hzt514w9+9lAK485w4C6w/4T15R+mh6mR6PXh79Kbfiuu07/BVrd
5ioDrwUoBR3PF/gMT6IYm83ysVD1p+iAnHL+WIaFjFVtJe8fqw4yF8WHDBgmcDUdUlnxJ8tQWPqe
naEGwp+ayORPpdJBMQogGpMUt207DtljGr+Qj6JinI9sJEjrNhRADqsc1mCNjR8oIgRSaq9Zee3T
Rcgm7P6V1QDFUDzeZd3j5KCWgdagiFaJiPMBCl40bFqI/kU4XV2uYmduuA7yCLIw6uOORsUePfaM
ZPgIuMEIbgyQBos3NgbYh8f6o1AsF7oA73AXINGOZz4oPjTofn9EWG2X+ECeedveTTrUqFtTheNz
4Fmol0MIDGUdpebTEPn5enYscS1gef8LtZGBevLfEJSoD3ZQ9I8qYdOCk6NwCf5rBKXuga4YG4SH
yo6h+wqAOXOTftWJJPkGUY+HCSK6P3kJQuUpdgXqBKc189LoR+Don7sy0b8g2+iuSq81X5yqm9bt
ZFUPKZiKUCAPUJoUI3JNEDU9MNeXZSz2VACJOtVVXCTRmxPF6SkRPFyTvaqgV2FIbt2NleigKpg8
U6WPngfOxqgZhDxwmJRySFNaUzp+8QDgbHBc+L0F8/xaQ0E1fu9jfj/EduRXypGy6YRyselTBkZA
7JX0o5GA7AeFJByp1Ca7dzTzPtYy/uIOZfPSpX6iBmTpLHHGcW5wn9eO/eJF9VPbT6u+FNkL18Pk
LsmLZxq1ysRGtkZut3rEvSB96WWEigwu2KEym+xlSpJmpwPnvqYJjqzGbTxW0SmZ7PwuscweNcV2
uuF4+TfXnibzuxAsbX6ijGY6fcvd7GctLZG2qxQEXqtu7LSV3lT6nlFtkn0oAYV9KlTdkRWYfB+X
hbvSVaUSNRRvZ5O+b3SBWqbyVBhp/pROOFQZkQK0U8cH6jBGqbHEsZwiIKaGhqFUBMSonsBetGLo
Zt34s81bIA9V4KQc5L2Z96/DeSmaRusBC/3T03+0hmKTg2oes3PnaHgav2oWG3LmHHyP/1MIzf0P
cf8hxAVzyw4b2PN/iF0uW094bK/m8e+f9GaZsj9D+NI8OgZYsUCV3JyoR43kDKpOqqEe2YrR8rZJ
nb4uppupi+NmKsXhcY/D1mVlOwTdi2P83UWxUGS4gHYo/jihGur9/9iqwlubhpMeSqf5x3J2mnDQ
dcf9xnD03q9a4X3tOrz15EPwo+XiLveq/IsL7Pm6G9rh3hqM9IDba7FP9Ig/ZGN7l/b1WdrdtnIY
6LeiApXPpabomcTemzQOLjuB73urLPDNUWbQb4sSzPBmwk/gI8v+BpHpUxKK7ntpj99G3PC+eplI
VqgzlE94axm2AVL0l6VxoK50cWUYXYYvN9ZlSL1WSzS/x21s7YpGDCuaKXI7HFbv80GGBrsFxltf
NrXBkZjoBd+AuBIwO7DcHQln1GVPHBuGN/A4lmcdr6I+mSnKtdyfeMPlMxbNcELXD0wgKaQCrgGs
HKw7/MV3dt0Ur9oAEgFppd4GWcv81XAcY9eCbWKeW+f8HcdGc0GfHZ8gxwI5PjXX8HCqFFgOzjvU
XBBhRLgx8q/ZlHl/WYZ9D7m76E3aItlOAFEecdrl4u5qFeBmsdy/jHE7hpn8q+0GqLI3nX1X1Dp0
yEDeusZZl48H54DHKthkPR3PHRyceg/ID6Z3whWbxRR4sCtTlcn0jqLIGeitVA/f4bDYtBblgF6C
lwhohnoPFJeWeCpzxjOf4mg5xZV/8nL+skx1Y148iHhnS/evxsWJJ8NxC7Ytw3TpPMvCC9/U1xu8
H0EmQxmpabWsH9ZNaYOANw/wplCmuEe5XY8Xfidpt7eR4Fd9Edwz9nMg4BHrCpicE8VZ4Mu9sEK3
9p1tc3W03vT52hZrAaT2Zyvu8OVlTQuxhEqpTUPFKolaeaIhT9cez8Vn3RTOacyLFtWWBfQ/Kg6W
kaiTx7oHQBjP8xz4zECCMgmwVQsfO2xG81sG3muf2157v8RCVuo9FqR/xlstjMNMsgDNlHhdJ5Co
9RTUnaEa/jigAFle9LE4D27/LYLEG4QE0ThZ8950oXY9JC/FUcifhuSgEK5J+xABgzu0IB0ACVwg
zx3HRtnNPqWKOT3BoS8y56pbKcFxikiyAczrKBMeHA9MTyvN9eJHETjx2uvd8EINl+CKWxumXmwt
t0P9WT024a4oZXAQXe2ioipPbZRNSlAIsqY7VU5VBqCDQNddRJmvxkXuso3u4LPSpDmI/FdjgLNb
pFYnJMkMVnWARUjn3Argw8wUSI8ro2c1zpncWsca6PUJxneuE7CDwbxnqjbGFqR5Kh0gn6qgNTYt
PetRiX9pgb69UEjo9eNZTTDpxWEJJu+o4Q01q4zjUgfeyxIHvRIkW7GRB1eCnVQlTnGzDGcR58Oq
7FBPWrncRz4/PxUKN7E0ZGMEwPiTG/i+9+jAac1VnE8AJ6sVlmBkO049Xq93N/bbRVN19atpkZ5u
k76XD1kDDv0ut34W6Gi9Zf60QDuAv/zcEQMsHzHK1TvceEvBq+WUW7ez3NVcUdlVP2NpgTVpEWUk
x01J5U3l5cfcEFq22N3+Ktq8WgXJfZTfYcth3FmTVh5xMDCcqClMOZyS2HwfjpCwx2ZXbG7sNKQJ
FHszXFaqoAlSrsgNnUJ/6DT9QF7kIN4vQcM/2ZYQXox+yHh+rNVvLW5BORY7KJmnYaZ+hGMXgWGO
xnN3KI2frGy6Ldn0ge3dOur3ogOutONhgQqIGrdBGlMPJBfl6V9tDJw2J+f1T5HLxMr02s3A7Qa3
DeAXFoiChMjEplFylTcOGi42EPFs6jg0cXLx23xNxniAR2qVEvCjeZVlLlJG1X5w0waCZm6fGD5K
2aDrKo36PBYB25pB8INMSwOasfq8DKlnqwl1oYkN4AKoaVeLLI5leDN3QrUGCDtDgOXUAnTZJZhs
NFwcIXZSK9DTtZssK7V13E7OsQKu9GD0stsyUXZ4CalOduckf1UpdiNgV3Qf2wwia4HrtVtsBLs3
BhX1WqH8KQKF9f3+/QdkZNDV+SgYplLhuWr4XwuGOyogvqk7pipiKkOupag2oDt1T0EXetBuL7wT
DR2IIoGN8MMT4Pzv0IOtaQmhGdSgoDnb5R6kBHFcy31mQEOjiT28d4+GsQEmx37DP+ViWiz6u/aG
7w1kMl4EwCk7y8z6w4gd9GNiJajTVRGW9qNFEeJ3HD0EPm9wUBP1dXBkYdet80ykr2PhaHvmGZZP
wxi0jKc6thnovPXklUnoXY5F+Dc5q7FPHmoXGSw10wub6Lk1Oagbm/SVTDnYnBMTLAIaONQlD15s
nFdeIoVrtIoBbyF9ku4aBYJ0U087CEOCoV55+xRUQnzqfDwGodykKhMhuxduO6Sp13ONYt+172Mq
PQQDTI3ks/v1nSXTc1H8RegxJBOH/YhsII4CfiHKtBpQB80JnC3ZqOGDdY/SkeBMo0ik5X3ualcw
tJuFKEzmMrhaqMfbnz0Lg4CFJkNxeTatIiazB4gEeNj08uC+7+LqNA9xihSgzrJ8j6lYh+NcFWN7
KWj8C+L7rLrubUz68XMP3D/qTJOXvNLtu0kOqIJS9jrX64021hNkEDAcf4VBkNO+E+3wFafZ3alo
dbxmyTK/i6wA+/o0No/JYB/IbgkZQThGem91HSenlmcSJIs5BAwVfja2HbZNu66ZiaMg8xj7EvTh
M3FUFctDAZK2J2+Q5XNmpDvC0XaACIJ8qvZm0C2tISLWbAelpmt6MvZjzxJHA+AzvOXm6XqhUOFG
3e+yqv0UBBYOpIg+ZaZ8pa5RgM9mRH29SCD9EiDX9UANND1BwQ8iaUuOD8JGQ2bLLiFy0OA04SoU
aModADwRTrZ+xTHkoO8ta55EZtsG923l9XdOMbXnGsJkWjQ2R/DftWcy4U+Cb7+Ln0DseriB0xgn
EtNOb7JPNLqJW2zkoKWk1kV+1tg4XVXrWeEAyR9yz91ljtfK+SP8I2a5DF1ei5NPtPb8uegjLssI
5yWLvVIEqHUuMn1rRNlDpJfykrZD89TEo7iMEKTv9ATwJ9UEYV9u8qiqNzTk3K6fUlE82Fb4Pomh
3u0iOJsnVTEYornXeatencRTY6vjeOoVOOc9GdBVM3uN7cgeamYMeTIKGaDDOs8TYC/5rfsxaVkx
cGuxGvsAb39q2aspFLME9rQuXUJKjiqj1Nxd2eYuhQOgiw+zzGyRSEfGP0DSXjYHbOeBxjKl6RvY
fM5DqPmYUI6C11S5PhouXgr+f5wLSiIHWLd8z1CqsxkoFxIrKiNAG0CPqowzRTBRCSd1DfwHoGub
hYF4cVC0UJPJ9q+OQiEp6gmkaBFSdRUQaD0KMTcEI00vDGAXEHfxelNpUj/abdY9mTg6BIg1ir6H
rhavUO2M44kaz2e7Eh8Th8RwvkV52MwTc4DFH8zafdG1XZzX7cXKAcHoYyfs1zTuRrEbmxSSvHqI
dDaguC0qylWX1eLvCGKzwBgqW+JpkHpVS8RDCixk1GWbOXA2fixuTGDJ7Wqn8ulay1WXuAzVrEDu
45+TTzoupc54drz3frRQdDtRY3oBqv1j2RUbGSNjWHGpI7EEiZGTTS7qMgHunW0DgvCoATX3PKT5
ABxNmr+sx3sduz49L4oNRznuijyzcQnqUEN7ulrEiyJMwpnULsdh0J4Cr65L4WTUIWq47Yfp6yCQ
HWSqJox6bYQE4GJjKEGZHCYPZFrsy7BT85fhn0LI9h/i6FOoK+Z2+48rpkWYI2GsrmZDPMFvbRFv
gCPVLzz9UgFNMZM+m4pHn4YG2FKgNOJBA1B5FwdN8qzPi4VnusagHlT7UGgDllM0YHKIrQPR91FD
bH3OB6XfYrsJoSEgLmtWOOY8v0VZ+UwEuMTKwm6hNN55eyC+oRBqTE8VEgYXXceDMTE19gVKcsIH
W+R4cctJe6rb6InsU2qXG9lX1WFMQw1k/Dsyu2Xf7Z0GdE8pagW+gITtFGHH8CJDpzvjm4hzeVq1
avsVTtTCexdnRI9TbKKyCVfD4SqQOdzpgcSuojeAnuZ4dwiaHYTgAdNRy+rgqUP2K/4kpyABXr5O
1lOOn7NmF6B/lFW6HYtIW7ujkz0HVoUKcWseDEaWP1uN6NeVVlpbChB4RbwHRG1fW1P+TCbJoC2R
tZq7p6ERy/7smPwLjajJlNyHC7jOiZacJtM95DYYR8mbD335UOR4g0y8L5kLSumJSFhEDTJ6qLEU
23nsRACipawCwyrLkJVoCry14OjpkThWGvAvy8ER90S2EioSYpCsLjQtanGuj9OR/GSXEoI7qpB4
S7aZ4UVdhKHqx19sdCHcHtcJDkvtAogGGUzBCXRBwYmGjTGBi7yillyzn3tyo1X6BM6IX3NuJtKQ
mc240+3wpWtGZBNVA/05G4c1KGMBnUa94SAsfreFVgwO7dlvqqLtVmveaKIuPAtwLPJD/2RceVrr
reu0t44unixzMwHdf0yxF8nAXYYueSjGy0GbORuv/FfdCPo0pr8s5UKsCzgA/iZ0y11zgbLUKr23
qiFBTaeTXCbVUG8Z6rgmCO9Qu0RxRcdNSJirKQJMZ64epMfZoQX7roRoyLLcsgj1UOgHvYFW3utx
ks6XidxnFnrZ+Sby5poUvyxLvRgMu0NWYevk8mZa1d7ooGqkt/bI+77SyLZy59LbuoXMYzr8DDje
dZyka9+Dye2Cf5NmzMGVHC94CwRNQ/OEUpJiRcnbRLcvbZm4nzJhW1tdtO2BIooQIjO0l/2IsLLR
2jo5u46g/TBeBy5xbDm3a+ga8qf2sKMz+8RhfO1Uen2gIXTQ1oY11a9lGNsXrii7yQ79Jw4MvgvC
Y7Xf0BMoWvwe1im7Z+Hg/9/CLLUaTafVfr9oP4TNfFFwA75fdPlstLi6KIVVGpIKpgtdBFknwyow
8vExHg0BItcCP1K7dN4c2zs0kUxxWo5DwCHxIBP9EcETcDeVaeiuqVC5YhmYKDgO95YK5IHhlBxy
2uCBVFI01ARgOtczc3qgWeMAmZVejz8vASn+q/6XhQaWABvegPrPZu50SHVdcfNBB42rppW+6Jz6
mSzdkGa+poEhklTQlngSPqMQI5/ju8Y4iTCZ9nJqGyVvYq5r/Au+dfk3+q5wVJL4EQR97/4lQEu1
0RdW9R7AseHOwQPjlT0KB5ASeDJtEOc0oGf9K3enI68r7c0NJ20j7dw46llePUwphFApAtID/tjK
4AnKxQ+JGcfnwgT7EX1i+qdocb7r8IL8QCZU4ELQHBU+WxFAUilE/n/jSCBpAye1TqIFvTr4LX+N
yUiNafcBGJBbY7XYqKc1agp1/zQPsiA23iYhLAlCAWh3ogKF/fSGutqT5Nasu6VkubxUiw8p7z+T
CfW+KlHvQJXLMeyf2ClUexLqmjW7wiKTFMwSSMHgFSfc0l0b8hW45y939qtxXkHmOo7u6AEx3+Lr
1PnnA6JnkMuye+9YGKYP5nFxt5R18VEKgFAdEyQO2q+6MBUHjqwQqARlq3IoGSLlVuLp77d4Uup3
dQBdi5j30daoRAEKbaeVl8wbtmHf1cfZFjdA3tdQZOwluBZmG+qxk62GrTBKxsyH/5k+GzlQRer4
GzucZ7qGrpuO5zBd92553S3RgMBqaML7rkNhYuZo3UrmqAlLGU83jTr3T81Q07YcbKZ4cHjMd7QR
FFSQ++tRCMa089wlv21ZKIMUdufPRo/htX3Q3CwnWPKOygSoJGCpFfjX0oG2t6M1crnSX2bcLDCX
Itys5VWQx7VccQmB3ceTekq/3PQss8u+iBpH3xmkA269dZk9D1GWbJkmtJOm9EeBwai6banETshY
aAXKD2S4Iu9ipyE1ljHc12XKHtgIhUo5fe1LT+yshps7W/PcL461wemPvRpFjW2YVQDLrErHqH5M
ZE8gdTGeyGJyvAqCFBjHcyogdaF6KEVqrqg2rVfCI1bb/rDHMAJtZlKA9nbQHV9DAnhDxjKtontw
fkb3SB8aO4GSWdyIYZujkyqJLnrd+mQbPA+HUYkEHRCqaO6oAaba8ifQ+G9QHlOwFY773z0AXuLI
1GlPEzkoWvfq8SDz6nm24U833tEMnKEFPoBgzvp2GRe0CImUqIQRJZREtaLeg045vOu84r2psLEL
2hqJV1iiEFtSZKDRVfvSlTrYWxeFOAiJWnm8GL/GTdkfkVhx18iFj1+twTnqtZ6/gtesP0Y9+ABJ
CUnZOw9vyDXS/zsSuXMtgI1xgqofkQuFUqaegxWxB6EVeYuwCh5z1q90O9CeGAAbetazQ9A449oJ
9cjnBVAI2zgCYQjHCxBlx4RRRP3KzCoThBkNwLkKNNG4PS5URAEU0EOt3idTm/paktoHoTTOhzbq
wQtRN1sajkY47ZmDP2ve1/YL08f+DCwwKrLUEHSK2eOg6XOsFmF+MrarGnndJwroWfy5K/TgQovR
pdKige6X7lxIPY6a0QuneN0i4cvttQT+1q/BYHCPSoXm3mXIOIFj5UgmnfUjPjdYAk8Q4JtttmCg
fVZNDj2+E1INRzJlLe5wQxOl+8DTfZLLSyVKrPQxMe6L0BiBBJyyDRhkOcRgId3AHUtfGX0C7BTK
6t6CzpzOXBHhOxlIzKcMLPIGKh9z3zWHK6+tvDRXH6A3Ce784Q3/3dOZmMKXuW7Pejx1LbbSjCyR
O6BsQTzWec7GDhiyOI0itKIGx735Jc/HHJXHOD0jb1hY0S7iNmgzYjHtnCwCLZUW65+C1D46Ctei
A8znC1b2d3owAGMXVYNPSJixNvZ8GLO3tklTVMF303bem0Rqw0KPImqsREMdWw3Zl43ZqNsnbV1M
c7xzIGO9t5FIO6DM8LIAc0bOkLMmGI4OsaYDChFn7wLPKXopIbBmeeGlVBnaSeDL07YgYqgBC783
1c2DekUZIZUedlvHTjJr9pKjBQI5cFHptcSSPTAqEMFw4I5puDQizywQtuES6tT5IHLw+AVT17Dc
1xjIy2qSilBNn+tb8BbxQwdQy7kjRQllL4yqz0DwgW7qpN3GTrVptcR4JC6xjFH3BsFcpjV+hgOw
9QBJvmfTjnDUzHRwXWBEjWU33+vanc6oFMYrYGBP2yyq/hZt+upEHZ6yvI50bPCoJSwsbJqJfJxe
S3C8tVlwdjV8A2IzG14NwLhwqqAPr8grvfcmZWtQtHpsJHO3CzBuwckl4TCBDkNB6hZ3Z7bgpB40
/C2V4wpbZwdgQ3sPX2YC7I6vgsU2kxFBKSeGxNgUiW4TZ5C/Saa6ZMCzKaNyl5P8Ci5MvieTtEzc
yIGmTs4isNZLGPUCoASMGBdU3xdq6rR6Lvq82sfK1NLNixzLt/AjZP6uLd89iuuBd6naDizOmcOO
kOxgx1T12lbjKVSr0K2XLvkbIU3kHZs/+KeItIvUKlfdea2rZZdl8jS7DyOubW+vdDWdosHtfeyw
0D74XT6INIQgA6WfW2d8Rek/3y0m6lFDekM0dfaO/W2sGEEDYosUIoYaqIhR4B7f1UOG5I/8WoMg
6JX1ffuA/7MXsiKh6kHvMw1Br8Xzt3Kykk3klsmevLoDMfAeAHWc5qK03POeGNToVgKvC9jfYltM
G+R5Mwzm8ofBiaEwoLbQ5F3imD1h5wFQClR0M7kRcYVbUEpns8F9Rlwl5e9DyNGpk9vgnsVARPoq
uHF4soJ6qi0vRYwqaR5EuXsATbGFzBJPNu8KgpC5EJNiaPP7EVLLxNtBpB5E40Ea3sIS9YbFOW5r
5H7nAAGjIlaCi4zULNQfi023e3fVG1m9meW+l8XnMSDH1+vMRloI77mAuNnIfI+2DFFxMWrHynE0
FGCgR7Yqjt60wmpQbwg78nHvEQOzggzEHv+cZo2llqHwEJFX3WXtZY2uqQR+5SSnjecSkFPqhRNF
dJvYGPtDljU6KpzV++jSzEYm+ZMeympnirZemWIsNgsl3w3/3uJYOPn+FNLXKK2SOFuMWhAT1pr9
ohlddh7kmEKDF8M0Ft5DETm7AipQnZ90P1BBXzzr9ohKaSv8FFXg76fIerQi5Lk1KJ+riRDeKTcg
K57wzKj4ixnLem9bcbhO4mm8l1wcomEENwJK9vpLpEsUTUZRsR0z8J72qkH1VjwiUYFuJfE4IzdF
U8PrLgZs3HgNIXN7cnQco4Jcz3gNHPObUzNwRtj9Thvs+CuL62KNQvvizstxEFC6zVsJxWwFguVA
b6C3NFc2c/T8Xtqhb4eWfRt8FfexALhjr5f60zVGHuDnt1zuTzHL0tDE++sdLlLlwOvi/wNa2Gqf
gQx/4cd9219St0kfo+OsrVOEoACYxNegZcVmAMPLqcsb+94yIN5smhUQkZos/KYFwWqiuFUBVWH7
sU6hpKroVlVDPWomNx7r1TKmacywUcb4a8afpt3Yijh8kOCbug/TPjuVECD0GS+tN/AchZvAyfS9
BpGJt2pMP5m9NHCsoeUvUFjDx6/FfQv5gJ1UBJZu4oAZU/WoqcGstB5M1s0cmTMVJtFdLkyXy7zZ
3Wo7Njio4ftY6opRU094hDMR4GREPz640alFyehj0Y/V4y8LDey6qB8b5GFVDFl6FTi+z6IBmb3U
WWJ+W8eL3Vevs6qQqV0Hnuyy9e5JMrbvpuI0OuOdoUyLHQK8bB1khbVuscsGeiD0LjkLG8jmTBxM
95Z58PC2jBJyECpS0pSGHhAO2EECBdmMejZ7KeFKXp5AXJq8MXBehQfaGqUqHQ9FcuCGcP15w4AK
l0NZjyCpi51k+qSBwHsNQgj7ng2GNTcWE49AGkO24MPuQX3wYhXCp6jFPjSZt5OjBGOZmr444lbY
/hjV5qZ2M75nufa5CUwmtk5QxSc3ze30deCs8kGliM9C4yJJMn90gkzKPcQBSoBd9fY4uJaTrIwI
pIZ9EuSbIeQoG7ODcAX6LZAWD5o4BJWNgmMblGKBHMRb30Bs1wzNbu2qIcOtZpNnDJAjJxZv/4e0
72qS29a6/UWsYg6v7DQdJkgjWZZfWLZsM2cSJPjrv4WNmQZFj889p+6DUMBOZHePSIS918oawBf5
dVI+0lCb8ahGuterBe7o1wlUuB0oLFLjS2Kg5h8wcMzc1xnSOrsS5ceMeckuEPv/3WwEy8MgzgPE
ljhmIF3mH6iLG3MtaUV6aUqqjHb9qWvHXhn6tp0euPAfsRfmHyg0qROg1SCjq8kOkTthYtdWPL4m
YJVxd9uuTwZB4cVX2W2R2HX2cPb/saVpa98Cnnq19VmL5wq4DwlSl6oYm5+LzrQdpuJ1vh8809qh
VNO6Nvpn3idAxFos99kFk9dvE6bU2LtsF2x66O0RfCzDzQRTyQW1w8spwnr0RS9BKVjGy/RNy9kP
HQlefyGOW7ZIcfX2QwrqqhR0gobIGBCjCcmTasTNHOVvgCjRRSlMilObB9wjgILFkKplwDRih6hF
S88ks5E99ckH2WbfGM8L9p8KzAhxOp7gPV73lnahRo5JtRqPNjLQQ6mzTdfcsRx/bWQ1YAftquyV
jNyVogbJ8tnPE8AVHKsIqJeFbhx7wRVo+tl4sBKwKy+aw375QD5FLHr24rw95ZSUmoj0Ur5EzhXo
cM6VhisNjZfqOJSAoCGzNKpeuR2jUuluT/IPPd/dR2yMrC7gGNPnHiTGrgcW6EQPgfzt3mKrpv/A
oJUKdKcBLgWEjrOcwJoTnM05s8FMlrvxxdCqI1VBNw0bT7y1nlzDfyuMBtBdeaWmXhq3DsmO1CSk
IfVIlsygUMVvAR+qi6YeNT5zkp03t1Wy7+YKyMFh0PFsn81ZeqWmnfq33kYWzW5yBXUcjs7bukG7
MSd9YerIPncigKuLOCtD6Rl02a81KmIF+QD3A3A4lJjRozxuQx1u5HNxTPx5kgr16J+a7O80m8Hn
iPyiZ9RpBs9luRiPIkapjZch6zADEmgL2G3vHvs+6mbs6GIMILy93eOFtpKRDWmtya93SwpG3aEG
GX04TC0cSc80v3jwrOIbGXITHMM4CPhdpdfOlLa7jNUMcJCX2BhrnKuJfF5lQvm5PvbeZSYvDZVM
uuD/y3EYyvQMbOJNfhIJZOJR10T+ZQ62GU+US2RG3h8A1/mBklf/Sk3hDm+9rSzVHEA3oGJc2VU/
G/+7L4XX2QVPcBTQidHG1uFBcYijepRPDfofLp8M8ilB/+9L8UAx6NlCBt1x0lhwUY8DMiDT9bNF
9jePFC8GH1VX4JwUCLDY+6YibNl1bRO1iJV9JlmQlxkqHKhwm75VnyEdp3LNH+AG5Se/BPukIvfK
dL3dGdj0OLkLOMFIkRTugwU+vCcSJYsbPFZRd8GuA8t3FARkqbvGAhebJUgxUQAN9vTcj06TyEsE
4rw4dTXcR9IC+wzUMQP76muj/VJa2udYJEQaNrgIeO6jLtFvs0OdWXE8PmsOiEFoI5Il04+2xZYX
bTwGoGRxgL4zrGRkRhuRQj702DxTIurd5WRFImpEbGWvnCoTG2Rpd7Fc5hzpPHtzqE3H1jX3llvg
nTYn7aRTx9ytOyRHrO0AIP/zsbyyI0WAGueQLhgbaXq2e+8X/DO+ZHltHzCVSI+uGMYo3QZE7NTs
SNsndv9kcOAFe6PxhYG28AsHNYuwJMnsui8gcw2eyLkcebrjoOU8J/6gv/QGOKTaBG+gUZ8OVMCa
IT345mcxKAWxZu13Qw+8xUh/pXLWfsxwita24GsUlbDYHMuOTtldMrfRDzKnVPL3ucCFD8vE4QA0
RHE77s95VBmpiT1JBSWgBq3TnAvdEuf5EUjaklY7DMWEshx/iPYkTHQP+KXUHTM7AugDLFsQw8ne
giND7aA0q0AkBDr8fJ46X/IyKHIGxRuxkdVu0O0bH5D0pKjEwoh61Oi0MFJjYnZAEsbahbTeWLh7
H4AOey/rKv9sRyNS3WITePuCFrMSyf1NapbOI05pmyMmA3nYElcm6V3HxdYKwyNWqnQAnAFpQLhO
NQ+MI3nVGs9DOXYFX7Ed47iB50jqxTonvno01QNEG6Z6amwG2LYJpY7EZDCD9O+q/4a0O/cS08RR
+bnCWbqRAyjd/kISRnqMoxYPc3rgMHrKpNkno3TsS0CJnyuFrUfNrmu88pgFFrsmQww44HnsXqkJ
8vRr4bDykUY99/1T30XWjoamMGPYjTKsxftEIhAgJ4e+RRWiNqQ4iALD8zMIGI6kXAwXe5nILQzH
xGzOJKOL6tgmNhk/xthxxI5vYs83HgWufXSYi3pTG7tyQ+7b2KqGpkoqrdrHQwaaBx2wXkK2UrTj
iGJhI+G3qolGEHck3Z5kXRHjtCzzQw9p67+Co/YlqIP08zB37FNps1fUvtS/4n3ingYNeE95uVSY
KVj4rxWx9kmbB/1rnUyYusC7bgMO6l6AbdAQKzwsFJIlucph0oVp6je/5AV3HqMZtVsULbY5zvrj
uHqgobgFZMqDK9fjyzG2XVQZiqZqJhQfMZTag/PNlQoNmwc4NylQCN27OMsTJplrW2Yora2s2dd1
NGMpmkGo4iy9ETr6nDx6ZWHK0KQs44odQUPlhePgZd4eRevG06iVr3yZDDwfxIhCOX1fnZc6/UYX
IgWFMsG7yc3xubbHQxul2aPV4Lc2RBOh5PQyF9onEk2gFgeHpY8UxwHvkr2yo5491n+wzuDnFEir
zyP2kJ8B482eTORQkIGSa0OwnKakR76MsFWBMhB37vwoMY7KmLT3m0ui+WlGJfCDFZndFfCLbw32
8EWG0X1MPWVjzNj880EsoETKlmQ4nFrH29iRdiOjAHHr46dDCSC4k98DfGRnOw471x3YFUXxh9Y7
ziFnIiWTtn7VWG4UAwDRAeN4DpJegV9NPuDJ+oeM7AbMtvZaxvpPZEyxlC+/X0/J/nO8DDmRO5xg
oswL3NCuuaLRIkIt17GaazxHRyLOIsA2SSxGiszWjtJMMI4pBi4Gzl/lpVyp97OSQhp+/DB3QXNR
p4l1NYE4rNKxTf7zCSNmTO0IPDLwsTWG+aC08sSRxigIXzubDUPZEWmEH/KPzAcc63XjnmRu7P0N
Rtu+BVhhFjxOqdeCoIxFwPERAAOZABOgXtroPhCk+A2g32s5Kakp/QxIARs3paZQ5EyyCAVMYRQN
SC26X0MZu+LiamgRCAGN//XyKFPSJhyFKauVlwq1uY2PLj74c4DKaROJ5j/fhjL2ltkAN+HPd74Z
qjs1gvxlyevxpOKRrfo2SEGymr7Ff1Xn4mew8TOQxwIEDCzd+tBmgF8cxPrRSmfAl9JYMwcb0J1C
Ss1qbJCVtNW6Ud+V3Op3po1DPxSoR28OcuyK2FGmASpVupHAm90mOVJXXRzTunYWlKPCRUaXLtxu
sS7ls3eISvzxetXy1GYL+2IZPt8BaNDD3ySGPEdhmmm2YDcUw7ww+xs4WlKAVWnsi50G2Ss24klH
jQjWsQFkVoBuAsbuxAVsw1hbn6hZ3OibjqTjqxJlgnXbibNnjWvWp8lt25fM/FvpPcyDMG8tXpSo
G7TuvAzBAOwj/S2yCezZI5ZdKFgTccgYWGBsX05+gMNL3AEpbN93Q0APsAeSgfygBbUj7TQGYCTl
KJFpseeXgmvOx6tajscqta9WZGMDDAhrbajGJExNZl2DZNagKfZN3fTXlYhMqDFEBOpJYzJaeGyf
3vaLjCCwwrj+xemWABO8GvMO5FOAg2V2ZiRX1pMRuuBmO2D57t/s3K2biw9cjCMgNWJUVZlG+VoY
0ltfgH+pgehiD7g6gMpzkPzcErxVb/5g+odyFJgGmvYmU9pqKjMWkmEcL8By8CykxCBtioVklCG3
odnbAatvyFynCFLboSw+tOzZPYw0h2U+PoseMxCLi9krzW4BgNCKHFnXClGoWB6MAeVycs5M+mhI
kzNmGk9NUUcvxoBTx64p5cgel+iF93gEt7qJgjxhQY1lILPGCDDPVrI8MFEn2trGjtx8zw9ePG3O
L+aU/UUisrUZ/uwdU9vJkbgC9eIhP7isNN//isG75IfqPVfOwOMdB0xk6bVH7zlvNuKdoeFZoN6b
zl2WchAusDxwcKzqOCCu7F0QcqVVF9LYSg10Z0e7BZWYYNCQNExUS2idaYUBcgiPbsGrFwbmVpRR
Dd4RR7jIVrQbBhj/Y5WZxnfHmtqdmxr9Z3cy+uPC6/4WOKN1aZpGP+ldr5+Rgct37qyfKC9HJue0
pbNbSktHNSxydcA42T8b9bKySLEDvpuFBTncLeLezXfDAiRrlcrhmlOMvC6R+UHpIIEepcj6yacj
2bxlfohEkZVlZkUAhrX5k4qDVcwMam2qvAZwhLkzQE119aflrXHmHPClasw9c7wiUZvMrLvtysvC
abuWEkfpjGzdwzjYYDVIU+M2OCDX1Mv5QiJqQGSAfAHRaLaHjCyya0AoeG4MdlnJZBdYnuVpapDw
+wmLtt9pBVzWIDsrY3728HfsPJLsZ0VcxOnweRZoYcIYqB7guBzxm/U6itOcKTmARAAErV43nMlT
LsYNZG+yAIwhq3pPJOdgFZkOyAD1wAciq0XHAHyfVRnMqDdeNBSJejq7BahxvE5G8pMsrqcbaaMh
YnhIoKHeAopKVBfZ056GoHvEj6sM2+Qrr7v61sxeM+4DzI7CLAUPryYQdwosJkFxNIGIzIj1x6hy
xGSp0Y9AVXNBRW2kT6ZneXjX+cWPpjvh/0b3B8qgB3BgcudUm0OKQIDbbjDd5KBDaoG8bTSnDLlU
yAQEKjdp4xpA1iFHSfADeKY+pzTEN/imJhvUZRtA6IrtPSkCEGA8vCUyYMmCdGMBg+UhxeJM3cmf
scWFjak5TExgYcsxqXIkbZZYuA8ggOvHY8yqDOTWaCL8yQN62u7rkMbj2EYuzkZK/TzqbkjqKCpw
9NWJF7rsKk/+HDmAB6EEw6r1plsRHd4SDUXOods7FRIqhILnePB6Zb9ORnxXkLuE9Jijogd+YWud
EmSouH4RXQ0AqBzNuMzCJAmQZU3CTuQpbMfRgkQF0uQxNoPIh4ZKoZw3Mhlrsmy+Txyza5ZXlFwJ
Fpmufg0S8+h4eXlJUx7cHGNoOxQRoGtIiF1BNdCY5mGlAUmLycLRcJeDrg8muBSttJX+sYXp1tij
elCEoKbERnToeWN9oM18uXsvN+5ps192/6HTjCg64du5/MNIzNaMYuY4bRPdpbMuIp/4QWVxBOK7
UkMsRW0ArGPLlhSY5OObpsRjp2nRJUsaywwR4V2nrg3WucXcbRTKuPSAjOC8JbgR1wPAIP+wcywu
NNNA0ts6AY70uZ7+mHOgDa/1pKlA64u9JBw70hPa83BkZHHjV/lAlk/tTYIePc9bp/+GFfR0Uk9p
9ZzfyILc2E0ew2FYgRPk3pyAzdAazX7q4q4KSUjN/zrWBaqccv9/xTAE1hwZ0S3kU/OA/T8sTSJt
vCoWlA2nCmn/C9lY9nzX5JkhSVmIYEW5Ue9/kuH9/RZPcrMIdpiyKLHvOzhn2v5Um6U8Alxl4zvD
QSmAbPW+ofrh5intrW419tyCdqob+dGvWHEO8sa/eqJpXc1bNR/J0hS5gajCA27Qvxn/53jMT4+s
83oAQb9fbAYxyVya7R9TlX9uBRFSLRrqeSZwPqnXBCbIxW3T2ykZSsrBfrQx1Atkf7IoPpOcGopn
EKcSjUFz0p7BYnhRoahXAIv+2I3FiAJzQLX35j4VR7KV02G+tkIG8vH+mbo8OxSkISPZJUbHvMRm
+tpeBEnvTirQKrD0QYo8qi8T5HK56VLgtQgc9h5wJj+xgqWCIKwpguWNO4zGRArG6m/VXAI+QrCL
Sb9V90M/0pOzs1Tc2SlyMWBEjRcwLKGAne/TAFn8BDpOcOMSOrwLBDI5CaiZCHEcKYsMNBPUJzG5
AbJNO0yz+4NEBDpOcmmt7GRklA8m6VFJ/xHTLbInv8aRs7oniqlcZvHSfdHECTCWaDj7pW7cWtVb
l8bUIL8AhCSkiYBee6VxPOvaoZrTHxu7qjaBOKOEJbBGT2+oJIZlv3hACHkeh9R/6sF+KgatHQBY
j3p+GR0nhqUDKYzA1b0wK3D45xUgXiJhGYELyBgWp8f/E9dugPpeA9cnbtiebi5rvDg5yo8UdMjC
D+l21Q2pj0S91SeWH5HM83I2kT6KoGRUIm3xbertldhA1lh+ZeBYABV82qNq2c7xTkQVttTocz8P
N5KSpa0lxZWnQF3dkRCENUgkB7vc0qHgGfTI07W0Iw7WZEzhgqTD/x6apLlxNJ7qAsTvUqimeDT1
a8vZBfxdFhy2jjRu/d+Hvl5uWl20uwUljvsUdV7XWZzt5r7DsKN+H1OPGmvswL0TAAhZKFVDbovw
3cjUsHLn6gCCUJRL3u3AxY0TLm9Aaq+rM3YoMt0tkebbIunUK/xvAIyo2AtNAFFINCAPoREkPViX
U1l+1to2COHArY05G3A9SeinUX7NMxMAMqODffY0B7wuDi6kYUaGJMS2IZBYuPVmOIJW+xBxEBT6
AIh9AIPyy6p8ZRLVYQok7mcTJScPHcccU4ga4P6U5fulHcrvS8UudW25fyI38xezMqZfmJE7B2a7
5hUg5vpjwri+5wEArlFLWsm1Vo0z5BoFUxx7ZF15Vuuv2R71m4GtFb2oulsSm+beRtXcL0VS/G0i
geTvpgU2PZDd8D3+1msT+1aOVbfPx4E9D3NlYOIPbNFuKRMQHdX7eGZg3fuAHAyA1NNji/PrHUsM
QcyHxTCqe94JxMilNd1JqreKO9FXU2rTji5CAT+8kriIug954XsAGlIUug8aSlIyeQvCsBIXUWoZ
QfCYqVjqPuhWlS+ZkEyZKO3mc9GFUvGVKcX2avfvREVW8aTx/QPTUGkpKOD9jfPiYqF4/1TqYvJn
aOmz3S+0+m1ULHWrq29LBVIfFsjQoDHqBNjpHZEjRm4JKtGQQStEuULQkGAahLchu1In+wx41G9I
G+S3AQcBUgtO9FxkyAE25XFhoDRF9jeKDgWIQcvMlh1p7FBl0M82/1CTZRz4j4aII11IhvpPlDBS
zJ9tkE0XXT0QGoHCJJDlIbIeZELNUcE/zyYW3qpCZBHiPmrMU+mOZbitMym6EgB4uYedI/K3wBOt
6xwYFlYbzAANaApMcYChLe9n9cGoSw0ZtSXSWOje4ixDRRR1ST2W+Wcd/DXHyEABnyOglU0xo6fe
RqZlzoCkRGEDYNnxNDgDks4wUnY0RKLYWyga/v/IbFBy7jvsPGGZOb/lJAOaVrsk/A+SyJRjTSiV
RQcQlX7lERfInMl7UArEcVciEf+e34wz9uS2imFlYKiYGnyvliB/6tKuPQVz8slnkaBVEexRskvq
lXRiKOTFezLSDgGgisOUHWykfT8nDaA64rgs7dCrm+8N6s3PJCMtNVFk1nsXxab7jSJbhvmhxJ5U
qIypp1miRuntCgbgjTPfbZvk01ymy4HwULUYdG5hUQc/dOxmHUk29954HQXaKvU2MgA9w0P6+Q2o
kGdu40gi4Nh/7yZkGnGkgh9o7DlWdFp6NiaHpQDV0Va/HbN+rI5Lb8Zfo6WPDp4xtg/21LTfgSAM
ChEOkIhab64VCsN2FbPa72AImVDHZOlPHQd1JWBSP+Ng0X/y/Hae+FGbamRIYxfQO1WFXV4zJ9jr
2Cg/06gCdhAybYSClyhQnxzTq0OpEsJJCElDMhx2RJgXufr8MMbjSQ5Jo1VtddXM/N2bHFfRNUDF
eqiPQ8zFbsBr3noAfNpELzRs8dDVZGTSp3RNaUp3t9R4PC59XB7kRUTMVXjpqu6ZjOSdyY8oLqo+
ofg+MkyvzzJEYqU4X+8xQdHYgPxhCSJKYL+FwBMN8iBFSndSH0lDDSlAbIeVTuklwNUTYKRK3Zdu
GjbgwzpKG9J0WfRr21neUe0BU492fJFkjsdU1OPZdd8xVlvBq73jOuX4k1IqMlfeG4W6wEdhI/CV
hY0ez3s9AK+kIn8Etv9frWVpB5JvOSSVHak3vmpIPSKrpJ4IuogHwEaumCyVLclwqA1sVqVWfiQL
9Oy1m+r45ueO/QqGgxapBV1zmqj8snSMq1VWgELu8qITuSoH/DcNLiwyPhnIFn/Uk/aACnmtPvQj
EJaCOMGKhfAU3KWV6kSQ8FBTClIcZacxZFOFyFVmoBTrdgZPFqP7PQf+ZACQrot8FmT+8roagkjq
FRwVOMzSUhCsAy6Y2QAsDBVosMQUBiExpFt8YTkGv9DZr4LqQUEcU88u698YKtxQl4d61BEVBu9L
NsCkRfvUz6b9Zi3n2PpLYS7aRcmBBmJdowTzAOHepm13NBmyaeISR4QG7TZbYuPZLKf50mWvJNeJ
UAGl624GuFNkV5cxOC2mSNRMmbm2L8DGs6NKqaTu5kfqyZKqpBOAr0JNxVarOitZfPWzNxVgkTdp
E68od2/LVq1jzVGzwC/aLvMTAAqGF1c0plY3e9bw8WDYKHoIYxPUewC6QqZENrxQQ8ZRCizA3mD9
WSlyj9lISy9scUgIXzKMUx8QDzqQZ1xsiNCuiGhm2wYaegaUPpJpM++xArb+CFKjvfhAkH5IWuRK
IymJI0FtAD9pUy4h9j8AcekO9UsKehYBbOk7WhUBhCXTQwZYLFAKwKKIGCAvx9k8pRlwWEk2x0Z8
sHQkkVtI3HpMvcF79MFDcPAEtgIHLuoC3g8HqEQdfr4+y5pbkxQY6oNb7ybghDxqWR5yoICnIQrx
33pCNoEr7AW/dYZFImCOB+LcjKeywMIUY9UEs9t5AHGGkNQLilxCM/bLvZJ9aO2neJwCUra78MLU
9sgCnU4mMHu/0hCzt+lkMBd4i0KLstV5NSStxZfua/NDBc9FBTPdROlF5W7pK1/eWIKvEnNhcY9k
s7mzksqbyfHDzzkNIFYF9cUsl1xqWk8rhsnHGxUAzy8frR9IVkVghwL7+cvH7Mvv/nLl4AEHaJmC
81gO3hOzLO/JJow8UCvsBjEkGWkDP+sekW8Rklw50DAA0pjYddeOpIidnlmAqymNB8dJ/9wYU8wp
xqFEPgEhVlya19j6CYD1fWI8bfEcAvGbXSJFEttVyRPOdgs9jERXD1Cd3dS/JGmRPDlWYE9IQEZ2
ZLPkZ5IFqHt4c8C82N7ZLXf2JPSCZTD2KnSJ6dkOs5tqR98xLZDktzLFDdAtWPBt8+XL5RRpfWjp
61brKmVs9EkNOGxNWpBZI0CDk8a8gSXIu4IjB1RtOiCTE6TgxaKhHjMG/ViZKf6zCq0xNNOTstOB
mLMrhiZATgAU5KG0QVJfLEw5LyRXgce8X45GVjKUR1koLgYZIlFiEzm2PCIR57cSE4DGd7uVbNWV
3u+xKEy21KjGIOe+fbtInU84oeJ87s3dUHn5Q9dowOfN/PJlEA31AM/1PYqz4kIjVHZXLzYyrh/M
NgXJ/d2MFNPcftc4XnRjOpcvJGqCFBDTwnYxmi8Rd+OzfIqrEtq5Q+5lX3vWQb0J6IFODT3fycQY
ElswaEzyZUGKSr5QphjVV0v1pn4TiiuQuboADekqeKs/L43/nGsaJlimDxD+aArqUI4T0GE85o1l
LmGtgROqqd1rpnewRFkqIEyE2jfbBDB11rCnISmkizVO+dWphuM6GF0ntXBczZNuOa2icY+hbiH4
O21+o5nMalrV0EyHpj+2ZaGWZTX/IVsax16EPyz2Y2XiZNiEapEHivqkYtCxkzs3bpj72Put6Ymf
iXdDIpppBgdGNtQnkOoBN+4upx7JdCt+1nFcriM51L8F2WDuUgEsG4tmZMCZye2uBPQ1hhZOa1eK
zsPynGTUMFAtPXfeVD8oBUUhX6WoNOQLS79NfLIGJOOvU5SDQBaw8PF+mDobmWhowE1vA5fVqq69
/g/lCHi+ay8assXqEdnJNCaNjrOAEGg3+ZHUylANvdqDixpTjxrN68bDYse9DKgUylg6xwH/E1w4
zmHyouVCDb77CVurYgzAb1YCEgeE05Nnomul5iJ+nHeDNxVMbb3tQ9ahmHOllk6jDC38KapyonBq
uLo8aaT79vIb+5FujFyp8aIj0M6bSyQ4LD3JfIlEnEsg+DJXY8cs5hPo+65S5m/MyZ18qEdq6imF
nYMkDafRiItJDTAmqCulygl57qhUtM0vKqktq4N4V9XIBuaUGPfvaWxST4lx0+J0l6qd8HeNvDhy
UQlzHybQTRS8drwR4KLFFcAT33iDFyZyVNhNF+zPxPRMDdE9U48UEWBlLl3Ldxv5R7YUjiWmvwcF
jhb+a8yN7/12QApR3VBFOmgjEPpyP71hZ3uaj9S15yK79aV1A2vS8OCm1ZSKWtd0p/cL3y9IhgRr
qvDhxtTjOE+YezhLyPaTERcA7AoyAFNZi/ZJhXMC/D2DRyRMS6M1zvZkGSHSXCNgu0zYX0MSn7X3
GhQOyPHmEZQYXwrT8m6r5xY9lcgNZWrWTj24qAeCPe9R9pKvK1dlRq69XlpIU4CtvCw9DOW1366o
bkRa4OQRGxV4cWh4mO7ahGuPlVetm2nK7Iu7dA9K7oxJtIQ07pzpE1YJzfkj127QjH2XLi7Se36K
ScZANLFU4OJuwVPkMYSWp3/SUKJzVq7ysoMImrbjOuitQ/0DNiJNYNoUrmleUHFnXmYDhYKoHURX
qsp4BEaOY/XegWOp8eC15cH0nd4CfBqMSE29lY8/j3pwVSppjwraMG77JGjBQG1YqLOIQUAeY8F0
bR12AHxMjexFNO3gV080vCvJVMmpR0ogeh02copBSrxIpHLjroHNLJz9sUOWqRfmVpC+JIMff67A
SH9zHf6sp3XyWYqWejhxrQfvgLCgRkvnBQsIICriUPDNLnWNF54YFtikYdbnefMSGFOonHKDR+cp
y7Ggt7o83wGnrTmYPS8BDPMexBzxtkaZj3MmP1IYiRd6Zp29MMZ0PEvyamKg7RZJj0ihvDFBHqBh
L+uh0qtPNOJ90VhH0lrEKtDafb+bkqzHvvW7i6Mx5j9a/ny0UKh4lobSZ/DTas87pz32UQyWitLx
XgzU8L/UA8ppQKHVH0gmFe1UPmgO5sFKVttmBlCF7KxEczB4wNdwUMg5L08kJ5EJiFZQz1ndORaX
8YB4ZUzA2RN/Gfo0F3goDPMpLkGeEqpSB1NocFg2n8hwpXa4/pOPri0xyn3u0kEE3lRVkFZFo8vI
kKQxSiwxV+UXIgLZqKjv1jXuku7aMfQZrG4/120Ix3XEZgh9Le6RqXQHPMMWDUi98Uwm6DKlAPK1
9ViZ2IX4GSGNhiiqfkXhUXSmUb1M2CsHhB3yEIHgfyBhrlXLQy9z2M1idAADG2Pea9dPweD6F1tA
5SGDfgLZ9NJKWeWAKCREPpu0s9ssuJAXNR/ISXSPS/YkUnFJJod0RcAlAkXpit2x+greRf2ZmgDZ
5M/jkfpGNLxJLXBgXf1gflKGpDRZMp6At41tjHuERXi507jgbWKY+42iR6UankMZP6no5KFh068B
8OgVJ9ztYzf4e27VyeuiNch3q8fpQsNeB+xvyaY/E1tPXkkENEqkwWnm2qIolz9JCcKf+LU3kTBD
Mcgr6Wrnercgs65OXgZUizYAAWHAgDs7BZ5F1LSR+dZTspR1CTA7kKJDsv5usjGu26g6NmkNBNp7
PBV0GWxB1J0C0dpDbif5qlDKTvniqHx1e8s8f3vL9S/SeDwDaB7vCnphiCYTDRghAC1GQvBg410T
NUhyBK+8HJHCQRob3vp3RxWnFu8oUpBsFaxXcXGO2Fq7jSk5rYzkhUrvOe1AKQdqXuuio4zikjTv
PSUzADGy74wRvDzCRCk6dwxKKSTNRv0/yVRUcstZHP1XoQ0wCUxagiTiBiAcKfKhkzT6xS7d4Vwz
XT+UTv80NG1zA2/KjbBxPH+aX+4jgDnKEcHoJDGe00WJPDkzner6LOtggRt0dZmZngOQzJFoVT7b
9NbvOSgi2/yaYmWMJDM852Id4FONVp9ppN7I9DI2bOYgFb1Fytr7m1296O9KEm3c/zWsHi1n/D/V
hnMUB/3JXjiqgkRjMNQHLaKhYRbPf81JYRxopGOLQcppSGbkQMP/QhbbRQtEFRH+7UIWxuSo4qir
mw6mJwuQgUDwNCN3B5QhQVFEwPWxjWTPhWzQLfAj4ZzCu1LD3bE+BX35VYmQz2gmexmBukqVVyhI
WuKR75VsZT513BiOdB2kre9by8fetA6I9zxFYo6ELSEMEoVdssIp2UCdKBvlQj0WRA+V5dUPZEGi
jSvJCPak3UClKJcPbe6hSbu5g250UbFr2b8TfItnMUwsqUtNBewpj6c3GtSN3zBUz7ruTXZHq+v2
c4XqMOVBvW2YFDSVNdY5ymxrYczgKfgoFF2udZbXWpDu9UGTP/KR4dB1ib83KNZJT5a95IA/RGMm
PNmbTI/3NTZ0HoPCmIHs69d8As0AHEtv/t6ZSMUja+VHSiX7Na0w9yLhKg6No2XkYPDCTGJXe3Z7
mbpUc78VoNOt82C5pQmeHdwZxq+LhcNJHBRHfwH1DyuR4q8i9fvQSYLiS7P49bEHgDMy7PXhFM/p
AuxErUAJD8ChDuDpKYB0XZqAPRrANQ4M3N/d2gYUGNLlwegQd95BjoV15GTI07XrbF/mffSEPPno
iXqplqHYCglsR5L1deOAfbPBPKyqASmoDKVmBNBV2Y1PnQggRRRBw3nMUY4pLJ8wY6QIUqjipPwA
Zj3wN4v7oAulHGDp+6YLTq7epzdQpfWgMEexmgHEkducftsuQ2kFmaO0EKdOsw0E3AlLWrUEHU1e
Yc2Y8NDrYpRRiJkFzQXGuj/lmMQ8kwibWcsp1z1np6YXCdBtiqoH/a2YSpCFikFeIkYmLGjU+RXQ
gMVVDEvwCy44QdskwGVjalxMoJiQnFLnKDGOGmX7s5mywIo5BxgSCjjGgAFbC6zOR6RujKh2Tp0F
lb2zf9Q1qwVYlTNPDwVwQ05V4zy4fDEu1PTzEsxyrFsNsguH3jcAwJqmQFK4Wyl7Uq8sZZf0pFKW
1AusqfGvSmi1eK8AIyn2TrHpPpCLtdhu6LZA9VVnPz6v+HBTY3WwBUAjpH+SRp4a9bzJD4WB9A55
TMRK8FyzLtoDRBA7Gl4ZPammwVHCY8Z/JQmvKtT/8hl58ObQaicS9i5ojMIxA2Ul0OOiMIrLpzGq
Lq4AdaQGB7nuariRDQVesf/ZhDx4NgDZUUXdhKGhfb8mi4rurDWedPjX8EWMwqJursEyJHb8wCdj
XzpxQzQ0MTOrQqWhHqnJkIbUpMJZDUmLpBY4K8ONn86wk80c/TdlsQnVcR07hOpunP53x8IWHGXo
qqoq1zDDgiObQ1ZfyaKrfm7dk+m1f1K+rpRJfd8hyblbRjAmUS3XANgEUAThPLkhYBSmjR22+uoE
MEM1thgmFH7uSWhn+Es/4nwKLOKCOjXTCs84eqKoVFqRF3DqvHBlL+ONLT/mJqbTUwPcByBSlygT
w+lTUbfsKRFnUzQ0TB3U2ZgjHkhGWmVn6cPntDcXsIS+u1KPlwA1GY1YhlRKiqEuOHZujEzEujyB
CdS9sbyogmOXeT4YWflpybOx3aMSx73JrtvkS9jy1DoYs2s1T5MAWNNBfh0lfEZ+Bp5VoTGAlpp8
KGSXDihB5+zz6qcbs8XwD+pHXv1NrVROkH53/4+zL+tuW1e6/Ct33efmaoAzvtVfP4gaLFmS5TiO
nbxwZTqc5xm/vjeKjqmjm5Pu1S8MUFWAFEsiAdSuvaUEeqnCc82jD32e5OZLcTVm/oIVFiioeTCJ
da3YUsw0B+2KPdU/Ldd2tnOXPLadjEdq+YpmhbppkOFhVqQQInm3UUidYfs1zxhEoJKpoi8UwcGn
26GOHK+0jKha1Fm1Phu1DI8zlu+ZYtAJcddpY609zN8T+h6ADhulkTE8DUBoh6uvyaSGUD/B29mE
ENr2oduIQkbWBh6wMNFumvzGQw4YfQ3phD04j6A+Tn09qrnK4H8YuGgCr+dDd859ax0YRvxo1E38
OARh/FjH+C+V/DJEdReADZLtQIbOTuSjUOYOr/7I/MMc0fVswjObTXc0B10AakfCVzTjdn6tGnuI
TQ2wxPxiGj6Jsx+KlV7qUIhCrQNOTp0acLkAWoTK5rQNHKpLLbKVFQ4+JmO6vwkjJ1Oj2tQcd0PC
vv3jHORIBumvIsbOVpx1+DtoQO4ZY1SstWSEluBNf0qTH27UyeNoV92lkeVJV1ymUvXGusbSDuqQ
jc9nn12H7JjgLwrpSt7tkhQ/507gC7tzXFmLh7ThgLIFEAvQJqnKec0jAOPuHda54H73Fes3XQDz
YUfpx+nWH6ATDEmIemVUpXEnCCUCauh0Z4DOxtOoD9ru9iEzXpxoBGe1bePssw/Nj1nh1ptFDnes
RtQgjf0DmSw9so8pDjapR7q6uT6aW6NrsZdQurp0sS3LwR3BBoJA51h0TGm57YCru7QKMhUNrMUa
G12yARgVXLLeecrCAQ98ZSdTZ0LzMbD5RwqdTcpZAK/gGVqPx2IjEnclXct/SDwK6McxvGhalJ7i
qN60hl4cnK48sRLfW0Ok1xc/DuptD1LY1Y2DqzguQNAbgctrs3jJQV3I37wYhu7f0cTu6LRXs7fm
qbYYO92a1ZuB9MvJsCHhmKL4fEoiB5rMrfMIlqRtj9rfM/VYJuWDD11bsNK0sRf5AbKwnfaD4u3a
ch473gc7bPRUXgTDydG2EIUtk6Hb5jj6j/HThnLSlLL4QEOgl4B9g+1YGz/u8fw0jco60GV0Q3C/
SmmBfxYtstWl+xdQXuNGX8JQpwTudhW3DKPWzdibLoUs0yxj/3Eql6Uu9vBZAnJcUYFqkUpslssw
9B5EE7p9lBSonyaHyC1T3FFZjo2TzWJFVpOaRQMwtt7ln4IBeOW8iVDMpIq352ptatKlxhFj7CO/
RVXcZMIWsThhg1+tO1ShrCoUH4lpZwQoXMbTK6o+O90IJigGHuJGsvKzyMqfYIThF4k75WXI/L/I
zJllr4NusPdWYaSf+41wWbYHmgXYCYjKrIs6VzItpvECYvqT1cvkg6gm/sFoi/vWr4yXJKkjSKyC
ZtZyiupZQBRR2ik/TqnLjqioZHOLbE6iD/dMfF98ul9XGyE4h0RTk1/08gWwaOjtKKyiL3HRDavZ
jBK3M7LRBfubn4YcrF0JMq59OPVQuTAD7DpxQQEJ5GGW/pgPcwh0ieBI3gN/E7KYqBXzKDzVYf82
M800oMxcliAxAcFCqy6d4lKwiHWB+nPTHuq/6lrJS1Ilb6fkOShyGUO2HLlKpfl8mccGIJ4GpKTY
GHoN3ldpYrXSCJQ36PjFgON9sstzIsBXAAZmCuEqzkb+ZYOdor7RFGYRZBkZf8qrlvWbrDjQgh20
MCMOVWW2y9rxeq0fQmhwJwc2ruaF/tXynpoU3pf5ionxUQNDBbQpwf2rOQL6xPqwIxJgMkWoGt+W
sWzW1CVHkybfOxx8baZmCje9UTTbLsn5CzjuDvpUZ9/ToUd6TTrGYxbG/v7/HgGSmcIzGZc7MzH5
PV1kE+pz68+2TkZPSPpXV0O5r303NZeBDjd6q5r6e4EVtvGf9L4fP029b26gJW3cBy7/OZfICt+K
DkOlqpB1EBViL2UflwvKvvAZThOOckZUFRxlA6lzmG4iwJx9bTOGCHidoMl3XchG8I1o42UCHcqu
CSx71aouOSC3kV/ATkGdQKsKHwgMZFXzUMR3YBv/iKzgk/7OJt5bhQ2oh4Ya93cbtcLBROJP1yzQ
uP+iHqdWl7deASmnE7SzQAztVAI8kml06akr/XBl1ACuRzIsjiMoiI+51RbICITrRJnIDhhSnq6v
mthmOSsGUcq1aAVcFBqXiQbSJpvXUGvoAQQMQXTYKUrvuaVu/Vdd5ahSP1w7jenOwUUtQWpI0VZV
xEAJ/H2KWnXJ5jIdlLWdmrK3TQEhOtW8slY01TKAZWDVeCMpsn1wd9LZ3nzu+I/0ycs54c3R4nIm
qBVYQCeaX3m/Cx5q3XO7tHptYmQmRMNfRGraw7qIonCbBf4AZqFyur+RoagTierVHJLFqBmyxGru
U6SsUAm+Re5HQluXTQfdTn+IbPKfAMBv79hk8l3jhtlz7xef4iDOvqOu/kc0+v8cgBIDsA2n1i73
+11vdajBMXkcHpteR5GNagWBmwBa9N4nI6uh55o4Rre5cYxRG4IeFheKG2lG6vcJ9hdADu/6punu
+tA9uAPD2VwFpeQ5pT/3KbE/Z+8pm69VrDU8aiJZAL4Fas7ogLmpMkAtU5iCeVjfAt8xcOZjifI+
YG52vOV3XeZj+RN0/RP4EMHLAVF6iMqDe7KRPUTOE3NDTnusjAdhWDtyBiHi88SEdi2+8wey5YI7
+6JxDRydwGtjyaWX4eZqT+3H2IlLG4iTI264HMI3bvgc9lvSFqBOV2xJd+CXhykO918d8tgSXAt5
BM1FJ29RsAR0H66lww3QhCMLEwiQqVCZExU4pTg6jvd93ySbQhr+iqMGCEJwEPEtV9J56iXyYBbK
ZlaW4uem7qQYwrspRJ5NeenSvrcWB8WJLgWp+J+H0PyRGe7rvOiB8Aym19hNcCBbF+cIqddz4wK4
AJqS3LxXDpCEImVeQe5ydg/YVN6ncCRQdtiVIkhWDphm7430J5W5LlWvM3PQwjb0K+yKXIicNIz4
h6iLw4FezWY4Xoml0+kWrNHJ6aRN+9+lhzTlq5yrpNMyOEB+7OTEB8o5QRzwu2xjEKYqnoyF0iKP
243FjGy/mBaWC5HqqqSrmHro3vxtGNlqYTGPCcMEMVw1jKFiVKgfpaKJNLry69AB4evgnDv07KC5
7say+8onaUN1Ct8H7z24ykFRCcGRehlf6kn06Keo8or0fS9Arjy1XfFFN36GnRN+myTUpvWocu47
AF4uHQN2uDCa8NvgB59DcC48mTir34vHqu47ILOgO5a1cXzRcWCc4k7zRCZN8r+sooHYijK1KMva
DkgWAFCIrgYy5SWeIqLOvIpvNOZvLR+oMBc6SvdDNTUbZwxeht6pj03C2QfpNPkxypLXwhJT5nVG
aXk+QCk7HoT8Qwj+hQ/ISZBvMCPQRqlKexpJF1Civxi2GL3Cre4cVf0EIWl+T62ly6YAVYMmtzY3
jqW7BA9RWhxCKDgREhznIBMypR9j3YEwxq9enZdjAeiJ+lkEpUdcmgTpWHAdcWCubAPk2guiZAkL
amPVNylTYgMTRB7A4C2leOjVRQeRAqiPtYOtaBPIPuL8997XtXsyLfYqYD402LphTTYx2WwnIRQ6
PiZM6AfUizmbiKfs4IKP7TLqvrlqpZ199+1wV7OiObkdbtmzzAJ0jtu1b0MFlsQSSEvhd9IK5F1C
ppxLr02AHltYgQKiAaJ+a+KTxuG6ol3SNWfdNTr0dd/lShdWoMU2MwctfTe238YtBEHUAkeuwhH2
bG/VVnwJRLuVMeufcDTeP0nQMSlmZn8/KpvtAnFuJbZczV5li8Z2Z0JI9oFMmQ6gO9ZD44a6aVtb
uA3X5V0b4oC68dkHuvSibrfQjBvWbViwzMt5dS5R4Xjqi4p/6EwDDNNmHV2NqISeeRyMVnc0ATZS
4aOac7Ik9xqXfQ7cQV87oaHdR/6QXKwxs1cDyiS+aX6IdJ3ZfNKyGAsGWUZ3oKTnz3HRXigAMoBy
FbLKvOSm6O6bVAabnLnhtwaFtmoGmnoaI7Eem07i7/RNS6PoMt9bAvH1H3uR+FqlbXSZuhD3KIzj
RvvNBVvDtimhpgkK1wInUWpRRH262JM/ukeQqpxlZhk7slVdSxDOetP4Zv6SDh9J4zswQnkIbSMC
uYqYXh3HSb0ud5rjCEX5F9O9ioosF1FdNL3qIarDlqi2fCYzULfToTTDeI6SefIWlQmoFzks245c
9pBAjlCuXo3hk68b+rnspgNzgjRcV4rZHltP2oTO29aeZdOOdenXZYt6u9GlEBkUVyG0d4WYNtZ3
WnAMleAF8jM4w0gfqFMq9QteQqgVKVbw06mAxcHKBlVmOOvYJU7KnZUfV6sYZY9TAegM7zcLNvgG
/itRx4sS9/HzDYSYBiSo0sRLxSheo76TZQKElGMAdmkwGq9u5roK12To4ZDNPtC4ZW4kYvI1iuGw
HE3LYWUFXXQBmZiL9HVXeZNtxl8hd/TSyKx88jOobOXc5oAzwJ5MxS7uXeuTC6jFnQ5Onm0KZeyv
svNc2bMvYN6zti1zyjvIEBkvOCVZkx+KgNFGwyHxoc/r5OPgth9oPjPIQB7bZ9kpr037og0a1jvq
hXTWoMY5sKILimcPedaD5EkicW2V5fSatY29AeNodCfMRL46FbvXpV8+Va05PqAuGvnt0HgLm+oh
uqPu38NYaj2adbbGGmCLQ0nrYzeG5RkHBt2sYR/5yJ8GQx7s6StqIgyyohwg3L5Ym5GhPdl5/SnM
pfW1dCCuLMzUeBiaITtNArdSclhhetfWbfziVlLsMnCa7yYQzb4Eo7mhgLiMEtRAlvIIYpXmYhZI
IE9TYn0FyvdrhALrJ92Im0NjI51OdhuliADnfA0yzd6UVunsW7PSnqyx/eQj0R7meJqPUKL70Jpy
9EoXsPToXeB+SpJ7NkADgUxtHnbnEjekONaho5HXSIb3+Hy9BPLHCRL3mCCDgPHVBDgl+3+ZgKb3
27Y5R2a6bRQHddRiXZ250z1Q6cWpUyayU5cucYVy0NYZC2+xUWuJm2RaH0cG7d567fr+cFgWmZBa
d4o1rTfp8h7ikLaqTWqry+r0PQbneOOhMMO/gsTGse37QpyW5BFp+tCanNbg5F661JpjlhV8kPqR
1ztjuF4CaZxp+5DdmvM/ugZKAydHvXDgNtUmVBU1pqqoiVXLUg5Hg+IUOchG3sUxqAIbsi0OgDje
RgSRo6CecYJdWWMWAP5RgZBuJI4XQ+7wkGi1e6mbBNWt6kxJH3HCM2j8NSlCsfldRGjXuxKFsK+G
ZqOCOdLqte+b+g4aMPuhSSREhntfWydu6GxC8GhmWBOX68xxw0tdJfxDX+TRfmoq4EYoGlDIClie
rjgEnck+BFo8ntVcwZQjj1XmzdZVh7XLce58phvrxpaPOLn2371O2ILRaAmcrPxsd8C7kck1h9jL
RxyI2iZS9JESK6WWiS9Pi4zRYoZwAxAdTZZN6w6rbW9EBZFEtuTXMIxABR1yTErSFJLKKKclZz/W
byNq5SE3OexMvr5tH7Bu52t8HuaZGJKAuTHWoaUla2yPf9EmESUSsi91BA5hCps5lRIV7FpJuibj
1QgET5afzsF8iOLzW0F0Vu3bRu922IFj4RbLi5uZ4q92+Oq4gaVAxv0G1dbjD7A9fbVcrr3WKHz2
snYIPgZY5kFe3JYPVhphE9GVFuq9k+bAIOVwJ/USZRBZ7W76pOi3VpUheZpwyIcoDREQWbn7UvM3
i4nsdBlNZ2xXV/22l3iIZqfFRMzLNDZkKAsD4m1ESTlQ9kHKojPeefrcaQnUoqzhddTiZu+Ytb3u
xnp4ZWB7Bg10LE8MukPP7ohUqwrLHAsqRLELmQgtG18LV6AEUTNrnN+h0m3v24XvFWBdOMUFQLIs
ws2uazhYqYD9ddM82fusRlkHhdBFiwMc/leJ4TV2Y/Y7Ggd+TXVzt9k6HPRzYYpPVYj7vdvhqamr
WuZU4t5KXa4qnZcueQsV7KtgpoJvxpI3TJI1OFuQyS0d0D/M1xCol1/twS7e2xnUO2ymAwsjOn5P
F0Md/S7dxXY9jqzvg+fX+A8/BcU1tjxTmNyHeWCc+Njj/JAF4U5wEKBgVQQjXVxFgZsCHNny2bBY
CXKRlBA1SZG8h5Tvb0a2g4OzT1Sa42H5a0qCdGTYfE9A10O23QLlGb3MEoJq4mgTmCj7GSy/8Byw
5yGrAOWOtAz7h1hdhg7ZfBGAw5gcdEHFT/+QJ2ARD0u3u7sZEU3xa4zH/v5mQIDUuJtjY7zMQS1t
qLd+NA1H6jUxEpuryElWNo4EzktsrnMghIDAaSPFmq8uOCMDRS/Ws3OXbH6aKZ5eZST3VTQWcK0D
Ofp3tayAiRwCksgdkngWOTpdPHV9WB/JhOrreC2iAPw0te1sDBPJJJDyFCfkRXAzpeZy4R3b8VQr
DouJWo66B8+2mF3PQg6hvEl+F+EM54Pwe/z2tRoZYbWxw/6l32cZ1jKQ04QYjxD9mqOc80J7P4bD
+40dOlAHgIjrk8mD/CGTYh/2HdRmb6ZiZdXv+0IXq3bEzyNLdHuXNf4dMEDhE0QWwyeztXGMA72e
XWXagPs3WfSQau4cMQWfUQlnp+Ce8n0Q+ZXQDIP4jQ/eJmYDOl8w/0j9PMXn14mg31BXh0KqtiX3
hEXwGke7lUddNw8x0FEDl9FOMX43Ta2+WyCJBGYUuo5PLymKHR6mAKdkLYt3g4OqnKkItRmu2ARQ
zSqG9DVqUzwr+tQwz9jzmWdLZH8BUNbcUW+xZ/0Y7fFr+Mx4Y551dfGhC3sKKif7VDjdpwRJL8CA
ViNpYxau8VxjZfDqt5r0dD2aHkGcIfCf8+V9F1sDtAJybVtj5CPKjLHfnQrjNR+bT2MYVmqevh7t
z1LTn+hIAXiEl8oc/C31lsui7Ei2UuT2LBF5E1K14na8DXRqB0pV2srZSDwNq3m7V8faKq8BLSHP
sgXEIZ3j+RCCUTIczYNuAg5p4VxsUVZDcSo/Qpp4l+mgrNDqzN3NshAT6uMDqLSuQbHef7SnhJ/i
bHplReS3Hp4gqZ1/JDUJoDvA+FKUJxonpPH7aXpXaUnVIt07STPcRTyUO+Se6me9q6EfmiBvoMU/
eWLaT3OA3eMxYuOIjxnxjov6O+m8OwQPIVF4UnunC3ne48jUABy2lllt4WlQFVUIyY3YvBjqkvPp
pwkCnv3gGMaF7H5XuOsyktp6sU0FHpnCwCeLwwPNX7HMZxcXdcwYNDgmLGbLryZyLfBsjlhBQBla
l86mlZE4DLrlHqhV/6a7hFAcKCjfRizDirhZ1aHB9kusM9QvyNtWW2zHGcC2f3+JJY5ecelS6+Zd
0NibuBECcCujrwvPVgSLbYMsVpa79tZUXeimDfOFvGRbQvCZge+mVoyAS2A0gS+TZqAhTSubPT5Y
iJGMrrybtHLas9oCvkS0/aYRDEJ2JlYxhpGG35xYv+ucANK1pgDezuXWd0gnQ7dpdIznCu90LVKh
nWkmUIdO+7SPIVUh8n6jA/x2FmGa3dGd3/ZFDPC3fKY7P10Kcyq3VuHX61lB0VFQZsiUA5JmhUPi
jaGxMrSouFC00eTJMgGPQbemgWfY0kBwZbeQv8N/Osyn4bQmeg26XBGeBKXzRe9S55xoAf8A6fau
MsInupTYBm6s2NQ3MeBMT1iDNg9l/rXIUxurUax71q0PVvm5P1kgZR9B13SAbij84E5cTYntP7hR
pD1ODt6F20rU/Vf+Y9zp/qNbQHs3N5CVoS45hMzkOm0ssaFRZu3ED6iRZIDkIe8aHn3hpPfYDh+N
wmoemrF7uxSulW5ElmyDruBHp3KndS9i9+s4PDZDlX0XIHrHO867szB9yDDoeO9ZCGwgd9JqOzou
bvO2wAbVd2rbW+BroBdDLpkwaXTJAcwQcqr3lRyMNwe0bbMZCacPE9/i4/jEKh3rCN25R72HAnql
rXNv4031+9wGKzX1TWiPrKeON17RAInc9yjrdPwvpZHgzEMqHCHJ9FGrhszqHjxmpyCNf0BYuX6u
er/eanJycVxegktvqNK17QTDlzztt1rs2z9UqGXa1Rwa9YUERiy2Dshs9echBieBDeLXl3JkyU4k
U75NpW68SIETFCmL+ERefJpZLuxPy6CEWcVFyjJEIbIi3APvnChXnd729zgHOmZg1ARi/93WKrq+
uX8dP7dHMBjchxk08Qy3to4DfmNeFMvse5U8O5Orf9UlluxFlI/HIebjOQUnlleBpn7LkhB0xSon
JBSludUXeBPU91W2iFqQF4UA+MhHb3G4lFFa+tS6naKsgmnLZfUdf5UQRemg0VkuZBOKBDdoUneN
Z/Cblxwxix7Dvg3vuBtPSPt3FpI6YCQ5dlMJyakKqAOyYd305qCWpGhqFhOeKpmVQHG8j0AUVuXI
XyrleORI6keFRJ1tptKXX2xYGsf7lttIZy0x5C7cTDtbeQBUkz8+gbNp2paDj8RmksQnrXIrKDZp
0afYjn/WquZE0z/2ptb8KFGDtgIWa3qCIM+01cc8v08S5JWB7X/WtaE5TUj8LW8tDfPZtLwzMpW2
uxdYtp3//a//+b//1/fxv4KfxaVIp6DI/5V32QUfb9v89785c//9r3K273/8978BZYQujykcF/8a
kAA3lf/71w9RHqjw/xGmdZ3nbWGcMyBfd0S1Q7Q63Ei3jKPGcTER887Sndl3Iui04F6+dZI2mgl5
KOKG7KcXAgSv3NSB7vOTo2WD5yBCZtHD4zQ54owZHzM1IeKQABeGGOrSBVIXidcl7DGaTNMrkK/8
Co1yD39++8cE/aBVVmrlRw05qC1rrPSgZ1P7YJgJ7gk66N9I+kezcLqPvV5wNyvqUR87y+Aupezl
0p8V+LCS8VeBHYV3JI43+Rsp1vPzLw6SeFtqjEEzogQgkfq16k92Zg1rgKW1Y4KbG4ouH3PX1R+j
EFLo9eQ8UM/IovGhbzvPCZAw8HpQut2jbPzjEm8MiXUHnUWUfFNI1oTZNrP9Yk0T0AUaQ/FaH8dm
27y/DoOg+UoPnWA/Tx3l5geQnKVHmppxMzoPIgJDlQifKL/QV8U5xUr2RL24ZBxqP0hdOP5QeH/+
pjnsP75oQJe6wAvYwnS4bth//6LVqRVMSSDkmTl6cE86SnY9luEsvjSrKxWo7osiHK/MbijP3INJ
N+/mftjzIlz/PYbJ0m+2qMnE3Y0oDBker/t2aoOVP+nZhRgNyZG043dQhxl7pAsg1zRFfDPhS7XV
glUWT863XD3I9NYsTyGk60+CG3gvAF4C3mhtZ45vK+yis13tixElWbvAADNd0LjmugV7+NYArxGq
vapY8yjbBFZQQNIptVSbKRRFp+zBTpFmmXvgE5a7OkirI4RDq3OrAyxImzm1eyuMvPIgMtrO27f3
CDbxrPDSsIHXjN68gfXlzx8Vfvq3nxUEfnAzMAD4EGAedZT/6qbQ99pYZKY7ngHL9L1RukdH6NqT
XjXuUbpm6ZV9wD9jE2qsULpbnjsjKT/YuvZMdj/U4o0sDLnHKaH+GmoHc+j4Z5T0DXdTpPsbirKx
/bSr1NkEXdPemWnZPOTAnWxUotWjbixk8xCqS5cY144SlXmnTiKDXPPYi9UT14fy3SYPyuBuikvj
ZYjASygAtskbu3xmHbgaVdRUjxq0YjDI7+QrD5oWpcEJ4FMM9521ZtTCoyVvIVycwIYiWzfcPfqc
DZ+7TvO9xhmMh8itwz0U5/Dnx272wnmF2rFKyi9FGO1LdfMvcutoTvkm1kL4B7f5IOwwWRVuyw/U
5WIyH8asx8Eo8Ohe7WbBDsUsPiSdSm2vxQ5OzCP9dSr9+JtqgI83+RahMSiLapDl3ZUzucTAteN5
Wt3TbnG50L4RJxHOGso9hUcOA7ea7Z+/PaZj3n57DNsGQgEyCoaOpwo9cq6+PZOeOEkQWvFZA+LO
q2zXPFn6hJ+UgPZya/AfoypIIhM5yU7dPGbZvRGyzY2dunQJh75dO12hzfP+Lq7lyX5kqCgp1Csv
Q+kVphEiQU7CX27s9B6c3O0PcRnsrC52D4a6sAy5MVT+2M5h1EY0yTU3yUp9aoFjwj0sttsYmm5x
UwvFhncBqnvv0iF8ws9J37693j9OdfUmlrlupr59ZQqkdzfPTuHL+85AMJup117sV3HLqyzTLLZR
i57tvm22Pj66g0gSCMJRky4xtJMO2N6xw2Kj1o0N2fURjApqCrpc9WmKue9UERiaWhxD/W6O39no
ZQAGxCr9xh2CpG5VaXW+5QL4Bl74P4G5QzpSyE9tWoOPwiyHkz1K5wA4JjT9HC16QhoAPIlADHxX
0ilpa/o/ecm/gjdVfrLd4dcgtUipyrHftqVzwho+BRcpT3PPyRuJ+hcc2Gm5Fp6TwTpxup9Pylt0
yZs368uIvMgUh080QHbh9XiKiDCeISG3Hdwk2o6AVRwd3Ui9ogd1dh3hKT7qCeS3eKd/7DoDkKOy
+oz1YbRLDNRsD5NTftZz+84eOf9IwycX2AZLhS3DBf7PNBxZrBAiy9jXzUA7rjGxhqg4/q/vGLsZ
c0cel+vbysm7dW8W6Str+rPT6PYPJFofuZYMLyaIeTZDbrbglM7dY2YY4SZr9PRVjO0SWsWQrGhD
99mtSvMsGgeEPC14P1UvdXwDREsSh4X2xJkHUHy1oTjy0AXlY6hJx4gbu4TWuMemWm70AVh8bQra
Ocu1ZM6WBNdgW1iRZliUqCTZnD+juN4AEq/z47exNOImOabG4gkDAQ4t3JFUYJJpKJykZo/0Wrvi
VrBp2ig+kK0oBUrfyFE6UtvjuWFDm0WKEsAbVVFcWRU/UMtSXWotjk7VH/dUf0xNijapbJiCUEqN
CuJlZFel5WoSDQDWQvZbJ2u/W2rVVfHh7SL7CKpK1Gc446tXnRK/XPxjkQLZkAEfk6sKCro0qjSi
pnoL6o+ArK10n9mbRMFXlkBUEGr7AAfv8/+Y/vORi8WNjRvHrJWYqT/I/Efj8ZuH/lLAo3AvbhUq
rO+K+7xN3y6VL8AsvfTJPekKrEpG6kPcRd9gIRitZs//zxzzbHZTb2ONGcnJzcoUx8YgotWEEBec
lQ4HjvXpZuIAcwCpsSMANUVU+K1cdBd0PBTBQKC5Kus8WwMZYB1BubofRN/tqUcXoexLF8WE3aEK
auBcUSlYmkGB+hA2biajq6oVcZ3YUTfdz31qhpWVl1tq0iVDnptVhbEFeWxX7MlGs1Er8ksFGVez
WyD3xTGr3R7zBpvyuAFW5pE8y+vQGBxT1wD4DVrs1QMv9gSznEAhsK8caIgTSpNsw7axfPZEbYth
d0fhriI4Rw3UdXjQ9I1n+2npgTZa2Pqq6/sfkht4JazXd1SiGEnQj1GXK6Sz0ZjZplVeqbrk1eO0
2FEF45T5GbjJ9T+MXYJprGvphyJI3VWNMt/7RH3PTJzIQz0aWXxU/CgrK2WO1BjqED3qp6iuRD2X
ctEl1rN+MwQWkoQqkmxDHgXJlvo06RI9D/GHfv3npRln/HZpZrqoAtR1G7qNXBi2WrpdLc0cFmo2
jiX0E+Bbcbt3P7P41XAqb0GX3oBSF7DpP4YgN6zt1SShjl9t60M72O8fcLZUnHqWtqh/dsUxEcNj
1o3tBzJ1ellsrK7pNtQlx28G5f70SAF0adQgRw1aJnofNJh9tcKCPZ23faUJ9rkidb/R/i+DkgRo
02UYrnAfrvZk5Dpu+vHY9yiOy1wt2PyHjAeeNgL3y8NAoh4Eh88JCU9NHbpqW8eMSzzQcuTrEveH
WTpYERTTSxGARkEHJ8ijAZLvbRJ0wbEBJyH0MVtzF0vDeuixdweIldvPwTjVSMEN7rfOBrk0DpED
IOzdlRh2AjuMe5QJQqB1yUWmcSLWZoMdYlhYwbhaEpRzv9WR81UDI4hv//kLJP5jY2i6tmm7zGbc
Qe2LfnNaFPtFW+Gn258CAdKfwECF76qSFWpei9QzjABdrcqgQu24OWi/UHECpu8SQmppZq7JSBcN
v0yG4yXpryHc2nh+wY2NYxkSiyTw+K0ogRV34FDucik96kL2FZghdaHoxYE/QvtAIYuD4mjEMlWo
pLtYaeVf/KZA0hOVKE9DpEFe2Y0gNGbbKKBCUZbnMwv1Z9krGBHKOwtpO69Rx6/du2QKtciGOpNk
Z2vFE0mpLPbfxV6FpL6+7YderuJpirypydixtE33U2P8tBXuL4U26SF3kLFrJ2d8pag6HNgRhTji
k5X/NFVUNQEyF1hIyFEUtmKK1hRzURTmIvMSRYNoLg6ureOfvxm2dXNnAbOEabnYJjioiDGZro5/
ru4sOGLsuZUCd1SPeSiRuQQWFuoFJdS2uPkcv7eKKXyzLa1/jCtMswWxm98/5v7H2tDSzzIDNlZE
vb5N5DB9cavnAqStn7kyRzh22mqhUZ36JAezYhH40DtwtaNdmu0ns2dIkQCc6/dhdOCT2axjhejV
a/ebG1l6ckpZNT1YEgtdL/AhPeNoQX0KMgjFCd4ZFx9ckOcetT04ccBLi6IEIRxIIi8dAJNXDhoB
Tvy3EZMJaiEaAXRDBhFiOCSqb+cRPvQmv6RxjKmwzfjzZ8LN2w+FI31vc4M7puMaHGvuv38oOkg8
u1CY3cmUjetJxXZOlzDmkHm0wVu02KiVTaMHWpz4/H8Yu7LmSHFm+4uIEAiBeKX2zeXdbr8Q3dMz
7PvOr79Hice4PfP13BcCSSnZ3a4CKfMsweDB+oPidOw8PsXhVJze2tWIJGEd3bQy9A99a9ZuXiTp
A56/BH0gSINEdmMVGpG1oz7wJdjZ7qK3GQ0xWdWLhr/pmWIbHbJICb6Sa4qtsrJ8yM5zZB/4zqqt
Kj6v02Lbfa6j5puMAWpdjWH6Km0oedM6rDWmXWk0GpSH7Gqd4898qCFhD7C57hxGW4ufkfva5aUx
vvVt8Lm/AGWN+p0i+9yv4iMWT29eMn7TRP3QCPMGcgDNPXID3q3U85cQKbxXq7bznVKE3CZ6U75y
37y8A9UibgLK5//MIaRxISyUak2+710IKPUxJqbGePpoEUzqo/UxD7KOn1ahNT/mQQHDu1Ar86P5
J6QxwLa+D2CxWup/TU4Q/rtfj37Zj1+BIj9+vUnWqyFrQdJLbMECtzQKGya+UrtqXZ/CHVsUDz5O
ukinNsVDxqz3vmV0uaM4rav5fzyfnK/pZ1XokMK2dby+kJISX74KbQ/ChJ/2yaWwweLTmw5HL6oK
zqVCyMntDLOZYE7xd82QOyWQC2I4a1OFqhAYQSsImVmPmubHF3yz/vQjIR7NUXp3jTWsbT2xHh11
AdUePiljek8Bjl3+ETGrvMytAUIAXdvkBwpFORo400D3t9TUjXjcGGb/DdoxiQuFSX7XZi2/q+o6
3Q2BBqiz6qNLE5TOOq7sdrP0aa0Xr8bAtndCiPc4wK5/Gq0jji23kfwHzHiXeH5xQ7PSOkvvcmxN
1U+hHmRHywuAtKdlBd4l/nH5jWIhAsBG/Ow4MdBz87oWt6A/9ip/HaFCkU3fxxaYytpLXpwoDPdV
F+a7smDGa+KxFQXAudxYDwJMkAHpr3su8bGhAVrSlitNC1AccDMvsQ//8VTkX5+Khm5YjBkmN00T
fA325VVVdqE/wBhLOwcCCvcLsUeg8ipQf5tNxJf+heDzpQ+W6c1aSh+0IjAL3SD1p08SuwvBKshh
GMEcc5xHlwHS8TVS2FTQ3GWAAxiluzQiwqQBNbe+bQhNnjOg0eII+LVa3ZpAHG8d0x9dGtaQ+I13
dAsL8INn+P4Rv1t3ZA72aGmuFa8FdLlWeSiybd52Nzke3T99UX25UUNDVNQ/p6n5MjSgZ1JDv8Sg
TpW4XAzlvtpYTllcSUJX0m6uXFPP3KD+aqPj6HT9pQcowsitmQKT5E6zypQcQar0x+iSTZZ+jqA+
1ZDCGHLlUIuJbeNHmWv2/lOcmmYDeL7p9KBdTRIIcb2q9E0fgpjGx8OiLRQWRdu4JFlFWkPLRTFu
p77YdgrD4RVV8CB6eBxiyw3osWrBRWTvIfeGb3JrgSIMt+wkgb1kD15F5dItXTLVSXdSThAiiVpr
83WgGx9+/wG3+JetmKHbeMAJC2xCnXPxtXpj1RMUFm0ANDI/x2YGIgNPfW6+FpFh1at7OIMljyF0
qh7bTAe/WUTi1PA2fYyjAgjUqBTQoEGTaXAJAS42BQjNAtmldZRKaYNET5QwBxCduNxRYY0ueWjF
56CMTnS2otIb9bMiP4BcEg93LIm8nQhbrSmUvNEm0H4ODR5LePp990WEkjsQ4SCTfjRpFEmU781H
4T7+O2Ku0VMElKHvQpzD59oYtJp0IGZR5qNqmuSZfu6d5GWgPGzHWx1OcN37aNQM+rnFaOmABvX7
vwKqHf/4Mzj4TjuGrjs6NKn/UfC0uMBO2UD2qovNCdRQqMVPKz/u6gBalawEa8oXwx/liL1ghTTH
g5GkG+jnwmoJsLAHrQg4jsdth4pYia1LqE+b3PHlfZRBx2DIbA7biFrex4XWnWNspiBJ2mWrySkj
OFQ6xp6CMwYpSKgv7bu4HLJV1Y3push8bzt5zL4vEi62gM/b7PsUZuzOnLpmC1HCdj+FHk4YEDSp
UVN+C4Ki2fJ2QLWi6sdX8PvcBOfmuX+JT5B3W/p/jad1sjb+2UuYmhDHmMH/eWciW7cSxC9e2jSc
pVBRFJ3hwVt5KM5+hIsYM5h8TRYukdYf8jzZURcNLmFGgocmUPiIM0IQ6mUr41PeCwaEKS4cBKeb
NmePRZV3hz6Jip3IOFIHvj/hvJGw+izpdmiSaNeO1fe5Cd+tu3wq/e2YwG7B1ZDlOWaTw444wuHO
dNBJ7U+3n0Ln208B8zS1wLLUPJVGgrqF6U4JJGtR6qcwbL91Y8C3TdRAW8sYNVxpBABV/fSpPYer
OXRXcUhn9HhwbeYmTZ8XgWkspNIK9/cffcdRtfzPoBLL4LrDpI08gdAtaX1JEzSCdT238vEyJkD3
GDDiRp4slPmJLmOcFHCkwiVpgBpy6XbU282QwU+JQrS0LU4WPJ7e531qz9FqNkUuzdrzmq3paYGb
Kv3NEHXdTW6X+TUa9PxKd40Nq7488JL1l4EJ2nfboMAJmgZi9XaiOwgYAiiLozjSq38vlaj1gtEL
jxEfHpbVKcKBz+0549P20xpqpoWD2k2b7pZwWobmVH22SiGdDofsWD9F2TDclEUaouqU46lopcBs
qb7EqBPDxQ65BIAbkLRURxkqT0f+cxChW0WmCdOl7IH1nfVaCCBkYE8y3A49aBc1rAA3uu+dUO+t
+bqq8reo78HntvBp3/1LExWWcQ+3VexCADxZaSPcp4K00HeDYzDsZSwGNU3F+raaHqL1sFjctdyA
oA9OuACdXecIKIfou7aYmJsOHmJpwsesSbbTroEc2c00yw9w/odNDDYYNiAVNOrZmsBE0J9GFo3w
RtRehmeoUsJba6vhBNC60MScIGAKOVRIzDj5WhIvbp4l7fJUoDj6rU47Z2UA43uxDcC3UIGq1l04
DT9aY01Y5VYFMBUAx17voEe+PBHiEzaT9hZMDTyAB4XsWrCgM0B0gu8pgOyoGCsgLV0+BQYfw4uJ
G3QysU5kJqDHwzRtlal6h+8HL1owwRKAWuaELnVpqTA0h4CMuTf85OoM3L5PqiyERQ1IDWOGl8Aw
JuVmKPtpM/aRvKcQY3rheFW4oTD3XHDx4ElTW9c5CBQllHweAhQ7z31Rv0FAC06iWYfSZxa266i0
LJziQdgLE4jvQZJhOg5Wd0tdgQNfIbdI7eZoOvodUi4T6ng2VOOi1rlfZtHd2MoI2mHx45f+toan
COh/T5+WhNgAyB6NfKYfWpCBVoUHzqFNslfqmxdRvxeMiroDi81vIvChJlXXgOiYevm9U+zBJQxI
4uQgTe+HUzr+LoFxgStURa9WfDa4KYA3p3kAHGnW6ks/RVBfHI7ZqnOg4WgTNY46A0W363RYZKq5
FPxpdJ5sNe/zKJimASplryCwl4ErHEJCoc5+cF/ATCJt2VMTdMMaZR3t2g/tsBu6CD7GOc5LkBYr
dxEqoLeDP9Rrs/H851L2sP7KCv1HYhl7iACFgduWkRsnvfank/HXuA+d1zEbqpUVp+UNiJCQbYTK
dO4Z1aEd+QspRtNloW6MTrplKBOcqb+rPSj7VhAdW2lZU20W5sY8bLbVwfbEyxy3rKdWydrufRUR
b4tyRzVthswXGKS2NzdtIZ2bCdheGjSpTF5anyOsKvNu/Lg9LHVx7SOC+n5do1K0mMIofgo4ieCc
HJ+A/0UaHmhnFnMw71I7mfsIBm13A9ziYfDimt0oIZKpdCt7bmzAmEmOmkz1s9MkEK+chz0lXKmG
0wHaWQkUwpmdXvRa2WHHqRGeeIRcA7mPpBX8P6PaOhOdNffgZNhrYYStD6iwdKGByICIeeCjQD/1
PZLg76zYvztz+g4YGTTylZDqrJ66nFl65r3wegR/dVHu/VukFxkNJ5Mv4SCq3ad5sxbriIm6mjhH
A9qbujCeg9xLFwb3TQxVxjLIHlt1sUv9JYiM4cKx1XlsTCT1NdaDNcOb7LHSk/TI9AaSECq2Sdrg
vmxCQDwxSBN+na6FoFKEPuD5Rp9sPIgO7Vs5jK9QS9om7cAevZbVN3gLNJDlQr+uwqQK61WzrsQ2
dGL2CEb1KuVJf4b2JgQEmDa+4ryZKFU5Zx8k8bxipFYsLO99ReqnH0xhWgq0VQINWKRiuscoDBTF
vHjRNeFfYpxMXdP2ixfD96qd3XbWhpp2ybuVFwEjQk0ZOxeo5hh3tEae+mvqHkUExQa1hvGxRpjj
qFVp1rpMcg18H5xy6bzb5lDswEt/7lr6kfThK90DVZr65jPwkAK+JkTyMjcnGMCXVg/9ZWS5rgU/
pJ7obrLKZrAf9ocbGU/G0WctcpGaZSXXscFnGeTOYWfUQBqsk7yPQNbu/A32FXBlCVpo8nW2f6WL
AY7zvqi1xC3TIPfWMh3xP2nsO9m/Rzh1CqJ1Flvfof7mH+YmzYW1mr4GNggvWRXdhWkwLxppbX/o
8JCnsKWfmlPzV2xGJjAy8LGswN3YwXgJ2xEfRuQHcFkfO1Dvbjwtzm/mASfqilVnSBStgSH+ZF0u
AFLx2gKKhwQu/mJnPluX0xBN/IimllGXp0p68uhsOBRhP9HX6ev53ouXV30d6FvrQEK5L64zN52+
19YarnPQdg3Fk1/n2rpqLIDdAV0fAzeszRYAmoHvpR62lzFTFVENxUo6PPOo7VYWqN/bmCqYmV7P
McshG8KD0w6HfdgJKAx9rGD2X4Twc9mfIIZUHRble7prAFlSfI0j5HLvwCIbH3PwD++jNoZ5F1pd
K8bHXkQXL4n7K3VZjeGv2FD5wJhg0AM6dIOtmrWh0SmqUKdssp+FiHPI3cTdt7obsdcWzD/lees8
dyJfNWLsvkW55uwaVI63FBZJ/4xnsv8YW21yQWE8nsM0pw5XQ9MVqCp51kOcQdMywwe4YLZ9jJOo
vfdL/akbGSSawM26Z0iGXGxmnxM8dO4zddHKkm3yToSbpc8w6nvDF+JMEYkEeySD/zGwn6feYOJp
sFnzKPVv1OggKfgQgDBALYG/yQMwpVBND6ynMNC9e+C61nOkrLt7PJHwzfasR1SfyhjaHiE4CIUW
oiQm8wwi5waY3lS7ihkKtT4eYdfG1qbrmMIkw8u5fMKp4mmReMj9GG8jEhvrbah2e3uSg4AjQYNN
r17yHYARkwsVylvU3LPnKNcjpLKBUYURsXYvmiZ2CXcSe9YtB8Dy2Yea2xxRjIn/UDbl/ztC/RRP
wBXPiFmxGUFdc6H8zGDaXcNmqGsgAxQM/VbEgw+2Il7iaxQrxk0XDNGtGaSgJgYyum0PQ91oV+ql
S545fMMMbLrfF1LxYwRH1LCEOLtqzXGRJ3YatIjdFt+efDNG1rekTYIjLTvHWVF+7HXrZY4owoS7
aa/BSgJs3Pdfsa86yI2qBSAt8v4rzm3tmLehdl2WA26Bb6qBoQBFEzSr2eXqlzKSwV/7nV3utLx7
s3W8qgpYlz+pFivLT6040OqbOjWMJ1MM81jtdfwpN+t/m/cxBtWm3A0j7dAKG5+5pv8ROR3OAKoF
w3p/Lz1wv6k5iPw5lShLVOMm85AUGpVqVFfn0Ff3qmLXKTryKEZ8jxzt0aG6WRVMP+I6rc6NGoz8
5H3BebQ3N6FjYqGC9asMopA7q8BzJLbGWWV00RuVdYSNcxGeSZGU+ksOLQeWs2BDIqTUN3XJcNKs
/pbClv6P6YmngYSYFv1WDn0MJ/pJ+9ZPxvvd0vflrpgC/22Cgtw8Q1b11U7rUzMVJryAR+MZXB14
U2jDPTitqBYPL3aVGM/q1X9bBOyhVTEQGOKnBJofrmVF2SUJ9HoDbHd1nxvDGRLa5gvs6OzDGPg4
kSptY22SyVr3ANOiJlpnKxra+7TqQMOFPrfJwsJbESdqwL/ce/K7BtCCQHqrmT1V8SzejzZENVEa
BzuENRdL/WI9cwDFsoJ7yyy0p6jdUW8UVAJKJtqVWjU0vs8BB7efmgnr2L7AA3lNzcZP9Q3+8/N5
aiYKZNPDgh1tUcm9ZuGQCS0dg7sgMGBDUUPkYYCQtwN29zRAoAfmiNSs+ODcBIbzZxg7wx7PPHCv
YGpy7BzIavVV3V85+NbXCPTNXcFgWd2qvmVgxJ8QpuNQM1366C4p+3qtQwR0/WVAsr5ajbJJtjSw
jHKzUwrNSCbQj6QB+mmoEv1w4rY8UH9o2dNFOtO0EeM3D0AtfLbt7Ex3NRzeGpdu/RYjgYMkvmt6
abzSJ2eE0jU6aZguEQ3TbZcKAAKyTltzlgNOCpHsWpZiTy2/H2NoOqlnN7X5YDsnf/LdUA3QaAL1
tP8Achm28zXDxh2cdiUTwhEOeFNfMmy2dAKzL8bwwqp8cGcUVQ9fS2zwsu2CmWpySO6XrL8hyNQI
uqVy6npbAtL/MQlQImvboBALAwE/XXsJyLuLzjZyJaiyBH8sPXS3hHpQtpcuhTnBH3ZdrCIBDarR
CK5+Y/uPhYQU7TRAEQDu1sEj6iIMsvkjCtVqdDId7wEAAzVEHRB/RWpDq80jhTNZJ3imRfjnqnA4
bTg3ZWNdqEWz4AV86ZwpAWKA627vRz6MDPCRF33mHSso0T/V8DBd44Ac7hvVhBUpGNcmhPUoWIev
/Z5no1hRc2CoaIfWAC6iCi5qo7xOWXQ7x9bAKsCk0sUDxO9XbYK3GOp19/RjJj19EprX31Bop+M7
i9d+fKJ1rMByayi2ALYzwYJeaabgleqvx1+bNAocmTGPapX9ORiU9M/Nf5tb5lAviDvYlHsMW3vY
/zz4fSlOTmhXd0iI1XeqS6SBOMU4VdxRf8GMuctp6nVWxOAyGTbU3iDb4Vx7H6bpUu3O49a5TuoS
hDlsOAb5FwUs/TirdZAp99ItDcyLfMxfgoMa6hrDxNr1DAuVgHTEffRG8p3UBWbZUaur/EpA0bge
AZxORLNd4lGaf6NWWUX6HW9AKlR5OIt468TsIY661wEvnkAuFgxhlX2joKzRnW2Hs8+qzYP0KtpC
fXDy8a2G1iH++9rxCkXF9Nokoe5mCj/SICk6D9CMEOL2n2bAu30EVC21kIML2I50d5HewGbLeQTF
xXhqsk+Nv0corNT2FPb3nKEO71HPduCvAyj4KHr+okdjfixjJIDIiAcHgnxv8FrEl2hir/T6p50B
2MBbzWLelVoZ6EYbulCTBlQEbQFokwBmgo4sDwuO1KQ7EOyBKKRNw8dy9BMgI/i+HAWH+KBfpYfn
hsA32Qo6fCsDXR7axkpWeHPIRzsqp0vKh+/U4l0KDUmTTVDttb1DqI3hY6d1DBssBRZRTTNOi2uA
zUVWtMAJxlN4SThsADhwYI+abxTrMU37XVdq4eNUwTciArnWpak8TrPzOA5rSNHlJz8APKUsejig
aFFBzdEzkGXRsizd/b7+oVOF9Zf6h23ZuoMKLCRlDOBtvyAMeBEVOrIXeEn7WnHkBo4ustB+Op62
1foOAizQTB1a4A4VjxmEchNqAxMHYwsH4j/wePhuao7/Zpr4fAFTJ55rFiHTkGniYey0aZ0B03NX
lJ2/LWTd3kSDN0G+34rw8i7bg19O/lF3zO4EZ4ho3w3MxOkza7ejpuW3AMD6G14FzQqQZFSxsd1c
2dXQvUjAl4HBMIofIvEv0EUdfTdv71lThNAZ7P1N6aRwV7DA3eBqy6V7ivxn108or+br2Bvzu7Hp
sm1YFtNFyzV9Hwx6jdJYD32VadB3ph9pkARCIcKIsetOGu4fLCGMEzjejqt7lfFsDna4t3mjYW+F
5sAA7I7bQcDjFk1Y3oMui6TZiZqOw5/NojSu1Ipk60Jt1Hy0qi5+qIJoS90+r4qbCdzT+Qf0uX6E
x6hZ/hDChPyJ2xjQNER5E3WmNoZMgwJgtU4k3NyayhMBnuqPZh8g7Yok44PnpXftkA4vydCDxtJO
oLHYoTwbsCbaAJEZv6I4cKPrrfUTCa47lNj7Fw+ngk0H6dczNCzssxUm+por+Gdf9TsjLbPbMWbp
LQcdBvSKEZbYFvIAYAGnt5oDnVUOn5QdNSn4Iy7iZbtjmhfC+CsaNloGHKEh4NxDTRNSGuA4AQe/
jBIsXrIK+j1aGJ/pvROY2or7RfBArRbb1KVlTf66gIvOScbMBBIwnqV5YxNvOxyAJaS3++w81Nxa
D0OafWf6/zsiKmQHYmzh/NsaEZvM/6jKc/0rDsxyUPsGVJVbOkgY0laly084VeaBJK2VWLjiPVQl
F2EFEl8IYz3eRDJqZy2G2oAgw6yyQMOzBANN0nXOMmheQHuB2jQTJ/wWCk0fYg0gkYerBvjwtcd9
dpLqggPldKIm8EYArdMtddJwjNr12sosaH6pQIs7iKHbZeKXdZbJjqmV0DRJfFDVkc6ZQBJ3CdfZ
hhwY8zDu9tSEtmB2O8QjP6q4kuKsZMxuKa5HBnk/d1IMtHYeZzxoCHj4SvbqiOCNfxEocuB1tTJ0
v7lAPRYoj7if+8cQ1Qbqn3TR36l4Alfqjf65X8UDrfkWYCO+t4pMv2jVoF/oTskAXYJ24wxj+qkb
DrUTkqmh0x2CtLqhUF/zYHjI7VtAme4GKxxs4NIaeU1RLV3bUEBYU5MuRVune18bT/B3zx5RyprW
SE4lyIz3aBqo90WO57hBydNHjsMe5CLEylKxNAF4siekQK3LMj0uZbKj+DEJtAM0S9+n6wGSHxK0
qUNbdTDMaOGaAbG3dZq09YmBETCiOI5dVFiJBiIu5guFdYOjja4W697ocpxCsRGG8j5NpsunIGxT
58Woj9Za4mhVWRov1K8zuz5ovnlmXa4XULbW6tNy4VHRfGoKarKhRNLQWC9hdEexc4Ra5MtUCvn6
MygmqH25EVkcuF1msMJdJjbUrrUIvbQwDY1hgE0NrBRwem3v41hyUDpY55aStfe1usC+KF8xe4r3
1KSBvIV7RhPc0yTl5rAvuPDcyfC7uQ8OJSbQ1lN8oHhNQOle1POYLIFCjmx+w7Ebhf9MXX+PDX70
hFn5rmQ4K2ZO+9NnQPu1sM949g0xgE4ddtewdPL9hE3wDr/23rdwJAEmSMGQc+2NgQw+qbdBXnh/
OYYnH9MqnbYZ9rA49iC051JbWaXlvUE1ZkMvDgk7kgYF06ov+BMULsYbVsnXzuyMJyuGcjX2Ea/L
2OCI15JJ40kzCkgs/B35L/NUJF7P4KfVwc63TRRz7HC8RJBIBZkRMnvUtwwINUpNCYlnGBx6EMsC
Gw1nNTW59TW5Kauq2mh6KrfAX9nHMit70C5Bo2VQdnmuG/17Uxfen21YuEFsmn84UBgEUSQPHzxu
XbOufwok1ELdUWuxY1CXQOf1MRxQyHa/3tI4CHf1MabxeVLpN/PMZfqnGLoNIQHy+52e+Po2sZlp
WgYoMY6l22C9f+FTdaMlIK4k63MDezhuyOCY6W3ozhoj1M6n4e92mWJbXajxEXWiOxIW4Uk47EGN
dSuD+zM7WGqjfdNVNpwoE3CHTfheQ7bfKVda2DvYO2qgwa4aU2yXkxGEbgI3jjUNr2hw6FIvCqHz
FvfzUQrQgfwWWqE4KFkXHlWonignsS9KiDA7GLdjyouZUCQXjcSFYOTBxg9OdfWhjkx2+v3/5T9S
Gjay8wAecN2yGVxO9C9vZgMqOTqE+NLzu66bHkP/aX6HSR9fvcxJvS3UFhzpjhNUZ2Q3vr+l6NWF
+srR6m3Ia1xJdMmTgXeO8UJzSfrBN+J4OxY1smJKsKl2OHRjcAS8GZ1uev7npBTiPKs+GPJ9r+CH
ngHyea/5+aFQCkLUJ2qtmvtEDRkhGvD5L3Gtmrv0NYVRQQosgHcaiNGy2do28pGOn94DR+jfZOUg
XR//P9/SLAZ3hUuJSmtT3vfl9Ez9bZqINbKT2VHUaf7itMWqbz3rm16rfxhymjtqMjbhFCvCFydg
5TEEF2VN09WPY6me3HdxEMw/juKrBC5R9ONSD1jP3/9h8SL5kqyymQVZS0fqgoMs8Q+NobgrLdMG
sfzsVL07OebqXXMnMsLrgCYp9NDXwfkfXfjgrWZhHopQa9B3iGbimxNdVQS1+hIYZPydT9hO50do
kcdbA4ivV8i57y2cg/7gDN4KlvTLu2ioEJHXStMre7UCdjcFZX3XFyEsF4xgTx8cMK8ZvrUTfmJU
QOodNhIw0DTjAzWhovZpku5H+5xrmgu2fLONPIX+/fVS6+C9uNQJ8+h0L5r+8m9xS1/JsguAgKb1
hiJU74bK6yayTL4vs+mVWgsBX7fhhhOoQey5XuEJkd9Q1xJGMycMzv0evxsAEnFle0N2G3JqFeZS
q25QXeNnVvBhXUIR48cUzwE1oLWrwCqrm8AGSeN3AZZXFofJcdYhYPgs3f/+U/UPjKHNdcgJCdIZ
MU0uvjwuMuRvmlHqwQnGO6inuX3YHdM21p8b03ZlxNpHO86nBy8y1kHB2XM/wozVKLMfXlSy56Ya
HIAVMuigqDlOChaotOMKZrOIHcvUW+MnRPt5RQFmMxPTAMsdzFUHT+Z57Prx45hnr/kAs9MFEB3m
w7R2oKO8WfoSx7CuUGejngUjnTDjcygNUGjdr6jS2/UQaRQmaKj4+hSwRslMuDt2BavBuwUuwSrN
b02HZ1jU49+Cwhz1QmXCvPE75KJ7eHG8ADas7ycdus40mvy6RGHr8xKtPtASulo4NNn7EjSH1Tab
l/AVOmL5LWJZ/TUxzz8seChQs24NaQEURECpBUIVOEaCl5MJI3OFuVoGjCD+j0SMVJ+Bz3kYG+9l
CeQ1d3TLYKAo/nrYs8rAtKZiqo/IN4FzoFKorTrwQ98Hh3uVb61/bQKP+j4qMsY/BdeV+cNhEAOK
CjPbNIwlW99zxIOjeZD4N+MXULjFA2TyxAOUVS62aCAFqbpgs/keT4MxaIOXqAlfqPURn2GbcTMv
WFY9LIJG6HXnVqvDn8AL90SaMBINYK2BvzXQcrlW6kL9vMpq6qdWL5LixunCFW9ktrV7I34oJxxn
4sgALweIDZAhvb/SEbohDLYrXqfMZ9LYfjC0WG5iq0NqorXZEQXadpfCCUE9DiHqYo3RN56O9xkM
Bf+qk7cgj9I/BzyEXcHr6DkBf3adOJD3grWbfwgsW7uF1cVrU2g2VAa8aMtCZu/ybrBfE7CftGyI
H/3I0v7jT86/kh+kDrajaZvCsAznnzzUeOhNfcpQoZKdRBpo1C6tDkR8EjRsM2ZSg28n+paL1yqN
NzP8uXTRnYaU/9oASH/d5+NzD1+jPzvHg+8uCv+uU9TrJrK8n2Olv3l+E3wzBuxQgF82H6YQJmN1
W8fXSpNi17VDcgqaIjqNAU+R/AdkMv+PZyHSil8+6KB2cmbjA8hB9cTm6csHPRa8Q0o0r04mGGpn
0ALsfQtU66Hxc/9mkELtzvXmUXOQyYVGT/SDwbSuLIsWebEiWqNmpv2RpaCoGDXwhAbX2Jq1dXnN
rKLaj6OUMOSxywv4WybQDe30MOCJ6YapgVTlhHwVrRS0ODzAnfvPKU8DKPUI+Tz6olhz/BffMqO3
d0YXdUck4wzwrMJ0a9WtuPdiGIN5AMS+SVu/ilRAus3QbjvpBX85SfojCJh4gc2Yt6IlQujyV1d8
EzvYOwzjLgfbebVYjmlG+Zu+WrmSUTDFFWEKwK2A3Rlo/nJVVgEQFUNf3QOjKKbKuPPMuLq38Cg/
xAw+qTQWDKO8SQZkwfCnLJ4DVDoAkR677/g/uJYdcF+u7jx5emjjczKijF7L7ifUhr97JT4nOE6H
K4k60Q208qNVkIZvy+YxrzsAEIz4jbaStHf8tSuLgT3LIee/84NqlZcMn8Vf7yIeg0o35CWIJjru
Po1ucG4DFsao+vqejpGqBcHvTy0ao0Nllk8bU0XSofJjXq2OmGqM5tFYgdb/b97HKh/zaBVQqJ2D
0/JhU4XjeLJ1bTgVGUvcqS2Muc8H8RL2qn9fKG5p0h31dQkEvZHX3fcw2ClBOcB6eTIkkOrojM0c
N5Y/JbPHA7OH7N4GyWkXBkGNLAKa3eRk9zFUBleBnJo99TWqD18B1zHS4pa6kB8qTqFZ/0Gt1o/A
BGA620HhDukQH3YaKnNFF4OSVXRbo8S4a5EnxgFL5bmSiV0YDVO71QPA1cc6hJeCSnAta9CdH4OJ
BYGmcGeC4nRAah3pRGCBLxYINSdonIujqIKZe5Z3sT8emrZg22KEfkHscLg02U1xGHkOoTFfJpc2
Kx4CE/4PCZf+wxJBfamKAKD4geLpgufOv64R2fkNsl5PrQjDH5zXazsazFfYf4ttL02xLyo9fiq8
7I4CAjikuYOOpH0W2dAS1JpwDYPd4EepN2tQoszXNDQsnGmgHoPNB9h3futtkXLLsYtEUzf98CEF
9kJWKSDoqgtPxfcIGqS+XyNojdEU+Rrg8+qmYtYDMKNQ19BDpBCjprqNgKdZmQOXP+DOhRQFhH9l
DW4r9AEKmK8N77HFGIjz0KT7MKmG1WhjT24mzV7Lfe3PwjSBFPXKb43TBOshE+O1BjflgCpguTec
Ak55alKvJjUgUsEHsrm3AHjGHyaOH3MtPbDMEq+dlXi7WAzBtkKSEeKJ09s4aTa0za3iTmrmC3WD
hqUB0wjrBxhLXZ2kXyW8tO+MSLPumlzYxyIXPysoD0YQr6iA14eWqCcjeQjAdvoWwynFgPpXak4H
XQc6OYE5xTdWGT/zpOC3WtHVyBd0yHipMMivizWH9OMBLLYQk7Mp7l5+v5vXza+ZFAlRGoHvpvN/
lJ3Xkts4tK6fiFXM4VY5d0ud7LlhOYyZc+bTnw+Qx/J4T+1zzg1LWADY3WoJBNb6g2PpSNP8KRro
Wz4+hboWH1uvN5AR0AbhRBGma8zNEEShbLV2w9H9Zid+sqjNRn9XW8jlgZaMz4YXwuAyzObozz0X
khhbYcT93JoptgEzZTY9a97MjgIhyvH5EpJJ8+b0c3+k/qwuEtGsHKC4tTXECy8P2rdW7cYL++4P
OdXN2/y5cIOznKmYlnL1Ww+2HhM7NXRf8uF7SzVn1YShsypHo4BpwqWbg/LYRwOJr0dbzyJ4TY+2
YrUn1U6GGvGEsNeWvVBY6KIxe25tPdvCBFAWMva46El9MNq4pJbEWHn5bSym65cqVT7jnuUt4jqC
4pO1ergJk9hfULVUJ7aVk7K6W8ghDG4cK9Zb6QonZSEfFgOyKS8zlZWjApH5EZIT/hgrh1m4q66s
MVWVhV9r7vOkGeem0IqTy95BwSwOhyToCC7aKaJtAzFYs25MP+c4fqfsKiXBv6bj91wERamdyclv
5M3uczgcLgPHmC6eGnjPsgOV52ihRrkBKOtmtvAJVIlOGMjgtvZwu7vVyVgOm2ZlZWj2/RbshgH6
qa2QORB4BoFzALp/n/sIyXjlC1vv2NH/Lyq58kTy+4nFZR/HBhZVYJ0S8v8QaBpgxAVGO8VHJ8vg
21Ykk0khZ5xTwwot1Dy6dYKUXCjC7jlHOi705tWdYIudOjP+9++l+ecJCkUXDf1X1aOireIB+8fG
Mo4sqyRBhnKRo6anCYgDH1Uu8tWjmRWVMLoqSbGJXlaabuO5ZU15fcJPAcLypcYiW7YeF9furlkU
YlctRslLDD1yWceUb6PMINM8KHa5y+EcLaIe55Sk8ijgpkKHrm5HfeclCMSUCMRsJNdK+qDKVw+C
lWmq/wwRGv6y97eLiA2hcfvf3zfx5vyxJfccFJJsMpqaa7Ed/fOdaxp/hGfUVofcZv9rsZZaa99W
h3MjYKKcToKFbLYZyFCjRobYsEmbtwIammOtvEjQoFnVsLkXiKeF5yJuKdQb2dHN6/AsQxTgQHDL
tp0pNzUZ3WtY+t520vt8XVud8q6rE+oBWMnvZVNx1GSRmBOMY9Gb4nNSem79WjXlfENPe2eHrkI2
VIXbUrAyyqYbfVOx8tuZYZ0u4waChI1U9FMBLGNyGugStdW/8iVbRmGnXOWAoC8bzF2q/ig7oZyi
hpu240b2zlqiwdDK0DDIlQUExeIDXp6/qSnubyRpwvHtfNnFLOayl7PDISrT+hYkufli5s5acilY
zjCLFAkR3ICNYwhBcok2gmJ+o/D5PR5KnC48TNEmSf6uP+K0tm+SX2QgWLHufUR+q85Y2W0aChzx
e2AbOlioPHwOi4HN1GQEn4scLskECG4PMDH8rEA11/ss/mj6SDuWta4t5XQyB+GyyOqIDVmXvoFB
3eB3KA6GSrDrB5+v6wAgxRxwQpiVzN910ZCiII4W9V2eTGuSz+5UZoc71h/Jz2gR2268qBWv3EJO
mQAVmFcVy9abOgX6s9KOf8kwlmX9xoxSeGFC36jP7KsRBRGbVkaF3fjXICY7mdlv5L26cNr6JJ05
Ywn2VZOaS0WYjYfCj1xvV6bJh0k2UMlOV+bQ11vZVJopPwNzfUtUG4+isVO+DIPRnnxhdd5p6tqy
UdWep5jTsZAQqMqouNixdkPokG+/7yqrnnLtNRHqA6pXyPPPvPeGHLpQU/bbacDxJHKni2IpOXrt
0Wii4ju8+7M1PsuLgi3kc5HYO3yV3NN9WBYZAOTbcFqnI/5HhRFZUcDmv3p3OO9uch+jKOx17c9D
Hf1deHFyxVgFVxG4LwtzbJzPpoqyZGCiFNUaafviRs0zToLO58jXEAKq/W6fjVGPHPObvE0UF95W
MexxI5uBwbvvae5bC5jsmDgmfhgTzLWQhXJB8sDTyARX3mbw8m/3ZtCWIZ6TyJQUizZotb3WhTDy
0nDiEa1pr0bXe7vI9+clnqraq9uE6lkvvM+yZY5e+xKWb0rMSBnha3fCEUN/kpMtM7UWaV7Nh/vw
zKqx1OuXJkXWtYpl/K0UVAkNEkqNav1ZhlQ7GE+5WrySDlMRpE60YC0neHaF3aRjvgeT1S/IGvBT
gjx6KvWZmlWKNoDscIrAeJqg+z6pjfF7hy5mKApmVH/MeHTU4laJkBNo4nKte3XY7TGC2oaJ426C
Mi4uRaH+j1fxr97RTnve7MJOzhOw6yVbeHL8fvMO8wCHrUpHeiepgyM5e0pgpDX5BycaJ6Uy/O4o
f0Pm9v8OqQv0ffJzjlEg/EVlLmATV5v4oTbMsVwVyzDzMSdpk2/91PiHwSc93LqUc1DzcvaKW9tw
wDBYbYRpSuuGkPPt8eMxwiwD+6pG/p8jamvu1+Djf9QjvkShPmDiYZlOu+kakiKONr2A2NOeEkgv
586ucYbpLPVzEzSsPF05nCdORS+GPz8rfY7eup9PaxsvmV040PRWOOuMn3XFiPeuBpxXTubwdUUn
PXgZlPF5AImxSRujg2/k2S+Bxr+8cizju52e5duUNgDV2CtYb5kX4hE2jJzhQrU9UoxaTeO0q/n0
cL4jC9qLS4PFGcat1rMMeV1VrIDhNluZ6QSENh0nB90Fa9C+OZ4Tr03Qg4s7/7gwdqMtzM1GuMmq
RrrDITe5u1OVfTQdkBjYWR5qgAD1USH6ZQVyb3fBKNC6wjkEN0sYTcaQbtp2bvh9hnh+h2sJ/EHA
pBT/pmGy+irVQXPjRe+mn42ofvGHWjijqXr1tWwGo8KxyEnn96gryvc8g79jdUZ4hllnfNQFcmWB
+d7n1nixe6Q+ZdhB1QPBpSTbDMYw8luHeIsYLHF2OU2XLNf0FTS3eCWbpojJV/LSmtPzkHjeXk0j
4YUjekM38w91EB3usRpK296CI7zTfEtj98tZOgr115ZawWunDBkVAq/bqG0M6cpGIFAMaLACXzmw
o08FbJnnHk7vOMY8jZWqexmyoVvDU+Og3PnjTtOdSKg7DifIJypedW1xrRoFOwN8kd6RD854zmPU
PguCXtzkmMsB/3LNLP4RpMq7gmj3ZzON02WWFuy+ptEHNMWmIUrKgf2gouyAqfSvagPvdVASayV7
0YvMcZyPkoXsTZTKuwU9iS0xtReX0DGe+4AKB3pEA/6yZHE7lq1zklrHtK+T2yTsgU0FYmvVoCYg
m/cOF5dzOUHG5EWf0WaiBnSRrTHFhdDVhmhB3RI1XQAMJPOD6jXVTDRvIJj65azvnLzAiVYQTE2t
/buwPrTQ8l/c3PbWGWo0JxJR/oGDAz7ZtWZdwVvWS7Momr/ivDvh/2L+0ODJdHUWfhsA6S8UMzAP
WmR/s5TWenG+FmxxX+RrLxjSJZD/bO+Irj4ah33UFuhqimY5qN1S7ZQRFRM8vAZH75dlyTn0sQmW
G16z7nBmc1GyDXL4zUEJTRzv5Z+vImIDkFMABjGwWvnqMe7fvZFZmwsz7JutUzXmrk2Vp4e3j3wl
fXykrQ/Keca+dqxdkGGbFtU1GM6xhjOWGNm/2r3fOOvG4Gd72K3O3tmFanr2Bk7d0LWDs53MRbOK
UDvZ17Zzxkvkm+bH9cdoza9GqxYvBe/3MWHjtrqL0PApUQeW+7nVqMNmWrjCEjbeD8AQloBaAo+P
QRH+ZXYQZt/GSv8yO37bviCUjauT12WIplC9N4Kp3c2layywNAA93xlgtXCiMVA6pPueqn3EpHmQ
nCPHyFu4ESZogTAir2IbKL5AlXsVVWjDgkhguFa4s3GhW9V+Zh6zdpUJr6NSrGidWMD+aMqOR6wc
gbHmWr9v8HJHD3xQ3jzA4FJvx2oQO+4jIzgMYMoecX9CIvkRd8N8J9+yx3jPQgqlYWlGz/BJCqkG
PsIZbjXsZUjKqv6KjxRg9zKkI7yzUUVOCZWqmORDG2DAoydXzdK/9PFUfca0L13XaVDvE5l1ajZD
in0Fe+Ls4CrqvBrFKA7J8WKE9VPX6O5btVaS7taS5y6Nv5AJQ8i15nChSmDr2BoLLQv7o8TLy17Z
5J+C/LMY/OhNxeBJzDUEBl82B79ulz7/j6XcmMZNgxhtElINE/vUmXrLUW5MZbNQQZ7b+7uYFsKx
6aLIM++YBiTj6gIBlKhCCAJlW+s4i4tsykuZV+Winbx5nQI3qBePHjlQTkkDHrlxVpjsDI1SrTlz
YTj7YYH8OSuesnBAg67sjC2jxCbA8DybURxDgw2Mm21TDBcYhT5q4oMAAa3kKNRTqlUZV8+47WTj
9b5VSlRX2HPN+bkkTb6Gu6i/AuBqF6rSe9+6MF3aPM1+GOCz1NIcP7cdtpljY8VXyu7jFtpKh1F0
8QWvZItEOZ4HAMiwiJtOtjpFX6toGlZUK4RmeVTi+fPPgKY8RfEQf53N5l8D9OQ2zjariufliFwU
+WuY9E/yU6ka+Aj8R1zrkSfhc1McG51/lBgvP/Wa0nSr0OVJU/ju3OhQytzoNCjDkewz8vOi4CMr
QSJkpAX0fOkB9as5C3hWYjXe5a561mVdfh79jCMMtdSvyH4vVIHmg5jcggrsipdOUYYtTPJu75VB
vpuCzIY9b9U2lnutZlqH0s1/f7Lr6bDJG1U/Ph728tmfcABCnrp4l3EjMP557EOl1Zc8ytO1vFPu
pBULsDkt5Prjzj3bOxxL14/K0R8xuRDZv8bJphz8Z4wtJroy8J0LwE/7uVK+sBFtnu6aFJmITYb7
n7FB6K08RC3iqlC3vvHS53xyeteLv7ZsVMG62d+taUQiZ5y9l8Buk62ZCCKlrZtPeATMS8st91Zv
Gc8ZOJ5VPlXtMxxonqJ2gsQKuqoHIDwKR9IpeVJSmAkF3JBXRIAclMen9q+20K91JLbQmvVzT5I3
wbEz+/hrN/GXheHgvI1z+j76JqLAY9ptJUQ+bHGhaHD22cqdoWzKXrk3fDQlgL6JvZ+D/7/mPu4s
f9BjbvjvX0P+XN5C93LfeDYkDQH/Naj1CNgE0ArcLE19zM9Qx/5AUtwhFyOZnSUo7HElURke2Jfj
ZLa7plGs11kjZVZ15XW2Juu1sVGLyV1vPHWiM56R/OnbWd3JJlreLNJjOa7lYK8PzL3pl2jNibna
kHnntGUFF602zt1b6o8LOVP+KGHRPMDP/ek9bDuvnjjOBxYnefnKTe0vZW+mB6cvOfVbaq2sk0rx
lr7MAthGMp0x19s0vWodwC1Zy8xq4P6JnVfmGDak3bw4K3YTvQ/8Vr2LOggpOXufJvbq/u7xsL82
02DDAQpYDA3HsQ+hz09I9Dl+yYs2WA6uE62L0i17EpmMTL2zaSOrUAbjFruL5Bnzk2aFdWj+TpWu
EEoX1TeUhTcDIBSIJF20cgChfi+8EX2/UE8+4koJVhZ+tc+j04dbUbQ4DpoRHeU93R5f70bxnFPu
J3CsbbJOo9vpe60ik0OlfX6BjFAh0cEXRsMmM9SL4Zp5s7+0Wu3oINVxMSuc3HS9LNG+JvclXdzk
RTMxWBVsMCUsqzcvsfd1H+RXyUIfVATxYFhdJdN80Mx7H2LN1SZq4XSgihisU9vKjnNg6lfbNvKF
LNLVnvsd/pJ/M5qgPDjOQDXZbcsvioafA+U/tYGgg6rO1Sha7f6VQlGCfahoyg++bE6TSlM8fh9N
+ZVCbc9dqWFbbYoY02wBtJTOiFVkX30DicaHTyLPJhg4U3i6uzOKoSKkwSyC9Ov9nChCciIpw/Kp
1qK3ToHgZ9v1EC71poi3nMn+1Y5YJRZKT/VMibd5M5F/y6efL35Ffn+hFKoXs2VGBsCcz6RgcaLR
QYIpanCRv678bWSIPPAlkHtIX2OEaD7+RjTESXi5gUfdDxWyuUKLlkyms8LA0l63AcL086BhO6en
84qUjDXcJ5sCetrE9XoO+uH+E+VNRaiGk34f9SskJz7eoDCq1jIUin9TpaigXatxyXHL+OARgeUh
2cGdbCJS9UYWz372cXqEwJtuZBi7iei4SqHMPLW2Jn7b5DYDjLtNrK07wECusOBMbvKSIiK67GDn
bB4xIPfPUZg7wH6ZlYdx8aSNpEH4GgB+DnVlOVJI2GbVGL542OM+odUp0mRQLGTOpyvSKwxrPvBz
2ewywV+VJNbOGX/GHjRXI65JTo1SoL5hq2MomP/MJGgpcdSf2/hZpqHqMbPu4WxM68/wvWVYjiaZ
58oUgAqdOdK0743gOXclFsZq3RyVQMm+QJ/xSJVNIxJrDf87TuHn0vPCg1dE2c6M7PmpctR+ZaJE
+t4ICFWvWPZFV5Mf8LHMy4QoHwkx39nKZp/5GBcEiqLu9cF9MSeqe7JDXmbfTFdpor66hTdfvTpZ
opaecNBEmxg2auUd7idIbfC2vWW59yMjcvfB6p4J4TyzkcBZLXG8nY0l70I25cVO55+xB2Q9zOuf
MQnZJeeNnnrShbtaNS3wiRT9K8+Kb/Liq/EKcUD16d5SEM1qQvMqW1jfJbd2IEU7DrgFPGJGjn5M
xdcgpSq6ieIWa15xgb7+81UP6T6IrHNkgtxBJINOHdLc1vUwwnmMTb2I7r6kEJCLW1lmPC7TIRU7
WSFnlufpeIqhCJVCDW1qjAFz+qb8EptVsJcaZk1RMi4Lc3XtRCDzZDBJJnvTW5W285wo3pklmxZt
VusXty/qlxHfdqNEUyfluPRiRBzBfJJ1a9lZOT7KJqqylp1yEgDkaGk1RrSXIxBtNNDdFbuXX7fM
XP9dH8Gz2+IHKOKH8u85FVUOJ1iP1IWDWMCqCtvaWVakyI9OE3TtyVDC9Ojm+L9STSUqLzIoJxlF
CfnO8fMk2YEkUfcp2uQZLMg02tRR1q4jEyPV2aT2mFj+32VmfVimCpLUGu2VUsbBpQ1UlMh6hwyX
q/Q3NwsBGrbkM+yhXHaC8mFOzofe5sVHVUEPlJNyc2eTHJ0MWFkNzmjP8UgtQl7Uju9doaLYSUT2
mZwq11mKAo5L0uC3oRqypX5Ra5fHLcI08NahM0BRE2P9wAIkrWV4BgFmfil6BDEFAnRMx99av/ok
HHTSze9sg9jVd3x9mqTXX+Eyz0haT/F5xO7wMCsFUmmmMlytIuqWWlbnf2WafirUQPuhglKAmGl9
VWGDLeAdA5SL0nQzV3GB9UHfHYNuMDZxB5ByrN1w6Zn68KWxyp3v2PMbjjQfTu92y6Jm70Xu2Xox
izg+oBCL9J5oykubXF1P0W+y8RgflIr5oovxkUZ2QvbOhvfS6Gp2Bk29npvEfzKFsp5VAJjQ0hDz
VdGU4nkV9ZsBQ+wnGfJTQGZNnIXUMoTn6H/0VqL37m8n7t7MPZX8ovmSkrbd1Amg0KyePnnZrH/H
a+dQks3+XABsWbhAaBYGZc9d7fRoD+b1W5L5xnOgVMlrHeAPKsIN9udHxe+HpV1Hxocb2v6KXJ/F
4wCuM7Wmiq0KEOQPiAVkFbR6YKXN3Z00trPST0U5OB+1kmsHvkygOIXfXTVgLp+1bvPEamlewUB/
2Fb5CQ/2D89M5k+FDSEBb4tb5wOrgJb9vcK265M3Ohk+sbCs+yJsFmlmtJu5v2R6aN/k6kqxF40V
s9Z3spk5QYg4/mwuBiO0XorCtl4Ynw8batrVOdHZwx6aPs1WSdPECz0Fgyv/SLWEraAABNvKt6Ak
Ibqouly9WNagvkfzRYapYvroDzEJCs/G4QE6TBtvPnGifq70Hs4nwnT5s2lW08LhGLRLYd5AmnEh
vosxghOxxLzDuot1R0psQ8ZSh+0Dks6b4R678CegPdDHcn8vzNR2zScCnAWKWtHXOVYgMwVKcSs9
SnWZSRlLZpiDheLnwddU4duL1rV+IJVZ3+TEQKfe6OR5tG9qt77dyOhTjRJ1KYA0xg56PihbWYUy
q8FbtOyrdrY1W1cr3FiSZ2OWJNP8/nzPx5U0C3MazvI0O9uduSrneYL1mRX4A3KRrzgsJ8vIiIz1
I1YBkf6t13IKEj9ixqNDDpZzHdErO+SFAsPPcY/ex51VO9wbPUmUqBg+uXrHN8iPMcELTGBUcR1H
L41fDaekNJdmrXULJTPrOyA9m01zgdgi1QmBT3dqF70+0SvXLtl89MrB/w9zkd8EX/aoooYs7l0K
Ys2VJ64Q5ZLlAEx6I8urclznusp+wDNZtnBNSnCZa65xLlyUyjxDrXl2x+XdCtlVURVJsPmqZ8u4
5AVln7RTcIRqMucftoskvowdJT63oPKvjJY/7sfCqaHtFD1ZmjFO3iWSqcnmFvN2MIuy6XUFn96y
dY8a+rJ3xFOjZxj/pu2007Uav5+2/FzqOT4k+BstbFcrb7KojJy5sQCrA1VQpPLQXrc33sBWV/by
tdlHDaUUKfXpGHq3yrEoWUqtTxnzhcinvLjiVWSb8a5xjOs0VT6pGw895dJ+6vzM48AG2ecRr3q9
6jcy6KtjsUl8LZnfR7146vLKR4oZMXwjYH0sfe2kcxR4cWs8gbFtQ3XBNCkpBIoFp8WPzpItAqsz
2zoCLCUZIQ8GSdlUB/H9PFlOle9Mt48WfySIZQ5ZxgrX/UR1K94+csuPsWNrASkkebkC290/DaHz
M+Htsx1/qvlv3L9vDlska2PHnUNOACF5q8SLqi7Vtykpu2tbq+W1Gdp3GS5JaK/gQuzibkIuT22N
7KVxg/7ZK9KNLXWG4xDt6mJybFFr5XnHqrit7ahdaR2nRERiHcvZf8oQCHqri5g9DutxlHkjLsmZ
gZY3zTZjKRxhmJ81yh4o26LnlxRVdC7VYllqI3RftcyCJ093lEvpT28ucJ79I4QQYvDkO06/4os6
rOQw2Ss7jGFm460NbyaQHZAmYrAcMqBqJH+MHAtyIyBTyoVDg7Xo7NSCbkjzPq0R7UL0/Bb89UvK
m+Z89DoEduykdI+lrTjHOW2d41W+fARl879ifwwxLVvnS4m616PD/XXrR+yP+7FDH3ec6k9R7/gL
lIXNn1LH94xTqpoZigjeWuaU7rF7ukmODyPDvHfdg5LdI+dQr1+HQij5PueRsXr8HFLd0wYBb3XR
9KPGLmYIthAO7BtLJKycsu6+gVYjs8S+0kaCRK1mPNN8tEvbIjfOUaNlYCfZF9ZVGXxADdsp2mwB
+yvT10yPVxLyNGepfzZZghayWU+Gt4szctGyOVZtsq56j8OMwEflfTaR6IntU1KHziHAz3gdII52
lBdXRVA8cLIEUy86BjtARkQG7y/vg9KUtL986YxTdUTM4Of0e7fbaRt9LIIVD18TStQ/Byen7ZIV
RKF5I49JsqPTm1sD9/okQ2ESmEB/7eVjUjuwAZI3ms3wGgFFOcmnYhCTxEA1LVsqpqhhPdqdrFfJ
dpkWFMQwVrlweFnJBHFYd9NWxh/5YjkW9clsKW/9x/1lTcytY3LglOu3ZGY1Tg9VvQmhe5PgSCxt
Pyvej7Gupud7rHGQ0guVFHV8MAjyMlnzJRSWu3FdIoWQyqtljckyybx2PQgdhXuQxQ1JBXHRs3YZ
koI+ytZ94n2gjmlpr7lfZCuIAIUYWR8s25z0yLnBWndRB661zmwnCtdRb4+2tTJVFIn/DSyQYIKc
J/hhUGvko6jR/TYk15ViV1jaD2DO0xYLLH9bs2i/o0JyCDon/Koi1LIM9Wq4qP4YXIypH5deUkVf
qYvvoP/nH0VWxORsvGdb80P2QAhFYRniPRtKRIVl8F5laOp3beElrzLiJNkFgMD0JLsAg3eLfsjU
o+y0VE7VWYKLoextLLveYHQwr2Wv1mDNUqGDuJS9FQvUCavrcHG/sbEHMlH6znUeR2U92llzguWC
YU5gPpd9OR4RbUHfCBztaXSFj7Fs9xW3q0XhksfhNlESYCu44qpb2XZVTrVWYZQGcsDk7gyUfhY1
qf395HbWe442+ULhQw6QhWbcd7s8UMebwj/mjX8WO1jCdRRPT85YfCJZaL0nXuMduhg0muwMwyzd
llVrrWUz6rpyFURqsndDpOSSOOa4qCabBKeStcSktGiDXNDTBt8CXiUQlD4/nN7rthPWf1V3NKMG
v0j48r+x4EWTU+ISIGV9fMTtUMrUid4qC5P1DPKaffY/c7PeKveGOh57kOFUb6Ju+vmyd5OJQuHY
7oCR7WWrhalc7O9j2KUe72lsY+7GTWAHzdV3k3jblj0H+CYgmflog44wLr5nLBVROZflc3nJjDQ+
YLS+fZTVZbxLLX9Z9oG/mkk4PLVgms2Bs9cywrX0EJh4HSSd7l/lxdV9Y100pbmKfsXClBR839Tq
Tg6RHW0VHuJ+pkovhsVxYe+6rP0bzap10JnqTV6UgJM1Rr0ZIAp3zpaT4m9HynYX2etXlrd3tKRf
PGa0KeAy9A/QMq4S7TZMkHCHolvHgR4fo1h7k3uyB+X6N7a1DLIunZwsbnZ/jLM6y12D96gWauGR
vtHdsVrVSqovH6rKAPDo6XTn0x1oXWB2uq9Mz31yhKNFHYWc82dzWFqiKWOy13XDH1AEi/0jTuIO
/k/sLeUAHraUN9TxgpKZxjk1Ly+50qSHoVZbjuBtcrMTZJfHspu/qlO4yovR/9vLpjdPy62noZ+M
pTy4yY2hDrRsFZs9KgEq0NJHxz6kPPs8Vd5JA3BCgsqzdmY7mBccvrzV5Ob9W0rBeTGi2/ZNQycN
4C6aJ+gnbqmyN187RcfDu8vGV6WLsJ2uIRaasdVgjBfOaCiy7YpRLpRIW6vk3UQP655KQM8CyX9k
25YgeEYqBKDMh73ul2p+cFWjW7oaW68OLeb8gF0Sz9qBCro6fpKNkCfUaWgiZ1FlpHJQr9RbQOa4
z+Zl33K4yP1umbUxgCQRHCsYliv18bIeCucoLzIIz2LnV5Gyk6H73eTL+8T7y4CEmB7NZxuhyXrx
282sDCvMbgzrlS6ysAi49cuAJ9lapmJlTL6KMiwq9XFctjJ3e0/Z1uk3PdbRira6Ye2MzfTZ7QIU
csP8G8+HYFmmbvoM+i85/seI0UmDpZ6M6bMgXR59fbaXetXmlxHBhee6ThUeakYAeoqmvKgjGkNa
Ytz0KDbvIRmfe3+hax755l9xku7jAoZEt5MjqiK56Imw5hLC9GNyttQhuQvUy4i8uOlsLyql1jY2
n0VvhYCssaV0Uy7mPB+9VZuNf90PPTEi4bBiSnZYJq9kAUQJ/qNt95O/vm9IOo5wq6T13yYeB/dH
C7b0Zba6P2UyD2Xjsfseqphx9wgeLDSV/SVQoz1fXePA/qg2VvKczpq2V0VMU+ZAWzyyAjqDWbmM
w+OwP8shYoa8S2RklXHPI/y68+PY/+873X+EocAi1fnRRZnha89TXweZg9JemF6MAZc95Iua+1Mf
jtNBrXrrPcRfZav2nb71+jT66J1k300u6lB6dTV8W79ESfbpnpzsB/0SG/FvrZzn4ERVb2d4QQ/H
t0KLPDbDZq1iLLmodRt+QFIa1WnKn+64h9Gxln40s62Unlsp68W9jVMcxrfdr/47JsKy9J/jJWIC
wlPx7OsX1zBn3APkVZ6P5XHZDHNvi5T3qwx1XT2vKY/kvCVIr0aATtGsgIArf5FHTDYl5ELG8I1A
C+sXRsNqbWMhY/IXeMx1mg6tNelKN+Ose2hxK9smaTRs5BkRZPxf2ewCgOcPuwWld82mFIzyHZlR
6Byza6AHko9QkfbcQQQUnD5AY9qs6RdQxddBtGRoUr4Hrq/cZINFHmzSXJR3+kMaJuYqrLNkqwhd
llrrT+4ck75HN/O3BwQii9Y5xl9XPgceD47AQ0fOHljF/uhom1uMpOrAc+dWmKl9HV3zOXT66BMt
nNj8iVRK60Wf7MLiAZw37kko4X5k2KJF0adKabRT1OrUycScPmqhMUSBupO9lPR5cnJnv3y919Fa
ZzCTs9N8wr5U2eLyq71aRv8ZKFv2ja/JXwNAkdcZiusOA+UZx43uSy52YJqfFoux5fQtN2QdVZjE
0cwbIDDntZtI9Itdm+XD2k4i97Ocgz6bcRicubnv2vQqDLdG67n3XRuZNeQ/S73cs/wGbP86uFao
//KhBmHQDewLxoAUZiuwClmUJxf0u9970fJTxB/1JEWbSsnF3qjaRmYRXmVnijTsoijq+iSbCenw
5YCl507eyHCUQdiHwUTLC6xeU1AhcjnU2W4vgtHB++rX4gp5Td0oLtWkxypqVGF9ivjvg8gynx9x
p3CpsTbWWYbkKt30hrPiGV+cw7n6ksW5sQV3UJzZBiUJZ168Nkbd/JAjfNHhSw/4kYPiil2Vswz7
9IvP4WB775AD5aVPOPYGsfOBVCzqofc7yMlBWHwJnbQhJZwBZw4yyP66OeX7ygesDt5VHNp8M78O
0CSxRhXnxNFMrzXIHbbzlNRdj6K0V7lHVM7xnW+EH+n9JYCBcq2MIzO6oEDnjksn7UofYyYd218n
4tnl9umxdtX5CZ8Yb+tlWbYrmrR+9ZzpC3J32bfQmD/VU4uTLqh7ARz4bYCUqanK8ZOfpvlt8LJk
nTsmhhriIl9NcDpZ9bQoPMMojKesP0GuCnAf+E79gEx0Pn7ScqVauz54UVPj81M4ZbJStFT/4sEM
KEst/o4zOwhPr9SuJAeSvV2oSLHnSkkmQfmhe53/HPkgCz0neA9QMn0BcpyerBbRdzXWUSHm1Jpg
vdggmcn6NVjjgULgRcaQncLV9NfF6YZT1FVYX/4KyWGtpzQrr0DUW3YYyPRAptjaZldhMpUn39Lo
S4/TxHetEt+y0Y9fFI0aRYCtxl77P5Sd13LcSLCmnwgR8Oa2LdvRi5R0g5CZgfceT78fsjlqzuzZ
jd0bRJksiKS6garM31D+eMR1AtUwF5x1ZfcXXLbKFxj3B295aOQYvBx0FAQ20iXtXqPs6Osn6Vb9
jzjup7ccjYOLTxMOGosgGeB4glnOXqKQgnu3jV57DBObDYQzv/tx2VO0UTqUcmhRceivLYQf3gfV
NXYybok6/i3Ew3WoXCnF1J+ycEhOXYTnepCVd5UIVqPeZq1giP+rn5NW2EQ90ONuMKH59562Ekxn
aITzybIWNPwCD711BR4qwTJbZYHBPif6Ivz2GGOEmO0aR1pI5ckw9Qe/IPcuk3IJ/4mQnoka28E2
1I+IMG27u2SMgR8F8083qYaTY1vNsxL25r0aWftOTdtnGQIKUO+q0m43t7FlUdnZm7551xe7gd7s
vpHCSR8h9tuvWZNji47tQKrkCIhiiLNWWtN4N2HObfVwhCEZas4+LsZmxzezQEmmDXeait7d1cIv
gK6B18gyumQmQCATJObD0orhGdhYgezrGDe3EcHSN+R/5j3uscNWusXySK4yqz1I167AO6DiNt1f
g91pFZINf4X1ED1PnXLU/D54rzmBnHl8WSvPn++0qv/lG4mCpwf8x27y1I1SeP5eCI+9EqGqJd2F
DindcdaM1ayrOMGdyip9vm24pIWgOa4ngzXvZANnilfhbSYidUBtnGJOWof5rity7VRlm3kOhh+2
749bnirtsYhRIPHS6G/ZrJkGEshqFLhPGKNGJ8zA4m3es1GvcRxxyTqosfrWWZl2r2AoSs3MM95t
SvL7wc2p2wlopkwQnJsG/yxdFtl96e4iv4EqsJzIlFAx7mPUj6R3O6T5i7NuYbFluo4thbVYG2GN
UEH0kVM+2IHFu1zAHUOyMTFvuJIDbE/J17odhIeu+lGiF7cvsUe6KGrtz7gC0SRf3q77uk+3XWIo
FxnTCwPXmJK63x0aA+8f3SX6FqM4ydbOuuGEZWawc52gh67WYYjklWQ6pamSwgKGzaVfZv6nsaGj
4pCa0/N/Yku5iwz62bmsahdoPt7UGE1QFplUsutZnJxtHefCWD9ihwsD0qpwXOsd6xzrSf5Y5sOq
yofpXnqpDCmFvrWtMtjIWOtNSxap51XYkbctmqA6jZKovfVlMAlmfidpXoOi2ljzdGmBwbMm0KD8
rEAWftxDBqtkV2XT+FB2jrIqCzza5bwt/4G6nlRnSjJHOZbLOIm0ATF2x1vJyx7TzxyvyPPt5S3D
t24XdPkmQKtqfZu4vu9DhJf+ATd7Zh5tu0od/wsojxYg+u1yBZ1fUeaCP0/qkg/EshCsr5lTN+vD
eJtywHaKlTNYE1J9SbT9vGGVXWufgIOsUzfaSvd2cdAgUZzeP6koDjirLMmto1rGz3OY1BcMiTjr
quNywh0fPa39rU2Oe7j5yLQKvh+pg9auhIHRnx6TxnSwRflYOQ92fzCBeXl7rXCTb4FdkDCco2Kb
BGxjHD98zzNX2wMhsPf+4Jhvip8eBbmYsQFbA3rAiMcek/tpxFhLBEnUJDmw8Z23Shgnezfu21Nn
zOq6nZzxa9iw0YWUN5wGRe+/YtZgKcUrnhz7Uo+GR2+E/7pQaxOFzGo+gBsWPu7saY9DkRfPiy8X
r+p05nmI6Oub4rU/ESRr96ge1HsxFzibdjd8t5dBvWrqvRgLfJPBbMR6p/Lh12qD1V5gRCsw5cA6
II3UsPkF4BOObf3FbtXdFfSAGPx+UCPj2q3y4uR0dfwC/+ZaQ8g49aC5ZR6lYhDblf/k3N/KC2Nj
9ke2GDG4ad7Ca5gH+LkWbr2V+MYwR/zPxcoqogKEmYV9nEn43gqk0rqdB6WQKt1qSfGEaJoKRuz2
T+p85DaAi1RQzVQ+ZGLBh/kLUEyGSPNrD1YQbm6LBGImN+pxVtjoAnRNXM5EVTg0yRs2zsEzlI/r
uzucp10MXvBBXtt1ZXR7Jwi89fWdvrzs4/9DhOwEqrFIz2wazle4cY4XdOlNj92kp89Tkj3JsE0F
ad9iUrcbCjQvFvb6RgQ8pkVoG6qL0WGN08eASmRkXoRNlAavCxnLeHnnrqZekmB8CxayputH0Tav
Mv2gAt382vWXuYPqWSthd1eiRbyTbmH15yrJo1d9wszMyyxYzMvqDjQwnBe1vu/YRT0vdy3Db3nd
Zthv84jelUpd3rWBw/4Stt9e/Bo7p1cRN0WeSrrmWJRPeotHT+nA3QZm9Oxi4nEvbo6t1Z4GIZOg
F2pg6YKHie2546GIOSRaOq/eVJ/SbbV00eeYTnoX1yuZ1So1fi45nMmkXOoYWR1O7g/S44MAnhbh
LH02sGdv0+mUOr5x71YlKbewgn1VxH/LkKXPoBFsmbCyb7ifhocJXx/8HZTXIIiK6gs87mrt78uu
nL4Dvq72Q2d2eyMxuu/+PuAt+p1aVrWfVeTuZJSEVtD/NSNsbZeO1+yKNnKeYPMiBuvXwWOcFuWd
FRXAClX+/B1njTPKTmzhxyTYNY0KX3CZ6O1mOEsLwAGcA+lfm5VdH1NHjw+2PgQozS+rb2tQtTCy
xaFgCGPnSe2M34KocRI/X7lugCiZW+cnnrPBVjA4lrsz3KH4AXha28aWURwbAKTH3kJnG91w5HwX
ADkSsKs2quqfY6uPEJVS/2EyR/PgY/2xhzVjvEhs2d37HR6SvmrhZpBk7lnLbCw6s2GNdcd4ttCt
OBvLxZ7Rdt41rt+ugPYBzWmtsLlPPdzftJDtTW/1Y4+GBcQ01cOzTplT/cye3UZyQQEJ4DQnNvgY
dcmEUU7NyVoufm0cI/KT+8gn+7V2/To+Fcqsudid0bT8sEULs07qu6ZHoRUf1RM5asRtpGl5acfL
a67bA6XQT9l7Q3O606Tpq2saP1l8EkOtJKMvzT/TN49EavIcI6WfwlnMghkJMs8M74BDfM0Mq8LI
5J8Lp9xmXEl/8ijbpj0VG6v/HIK5c31dUbVTtnZj9paflt3uBQcr22XUETonRb8tBhCMCBxAcKPC
kNRMioOAbDrJLKdelt9JoAz6C3z4CtFZolXVzQ/GkqmWWbkMQ5ff1cjHrGRCD61DDdD7OKlqfz8s
FzcwYjLqpbdNEfC4v01Iyw+LY9JwWpXJMFSwNFzCWlWxT5aCBsPSk3GJl26n8Y6aA0SopCsTbhXy
tQyh+dUg3h7g+L/hL4HSXlOHD3KR8dyCHF3iHwRW7t8TqlrcWUmJzfEyIcHSMuIyu7fy+xzPNvM6
KePOlN/B98ScMDXu/pPHlSNE2qlfUyoSd9KTy+3M0QXTV2zw3P1YkkF4Nb0oW18zKfjDPrmNk2yC
2YrulaQMzonrl1tSYvNXvuZHt/Gj31rHkQmwaPFKERVjw7iJMQWY9KfOG/WVhCACShZGm3/I3UjE
1ut29ot9ETjaBvUl5Ys2xziPN138uwqtNdRoKjQtMCr8bo0fZgYIvrIN5QXNCWwHinoiIaIaB2X0
eDWWRvaQqsW8wBcPQch+L8419ySUkHYSqGD0udu5NTCU5awmwdD4PnfnWhtXVWr1R6SxtHVgwRPD
Nm4tbBWAh5xvrC58tf0g2gfAYI48HqKjHlBdnMaMclDXnSwbg1pjuUjL1frslM4c8vNkuK+6/mNc
JuvOSHe1Su1CurdZWR9o6AY01KJ3t9nbXf78gzXHzY59+YttYzHTOG13wAMj+FbXqFgkw3vGa/zk
d429lmGLZwV7CK++wAi2XoGb7K1FAsYbcaQBCA6qa1ntptGr0qrhc1OhdWE6+Kc6S5hVIJbgTuGD
5EMkuXHLjPw/jElIrs/KwSltFI1JpVzzJEP3FM6xRiUNGonV8IEuxiMVHfbcdsyekT1AuvtPMlkv
3HWSdtrlNp6niOwt1UnZwQeWsqN4Vx3nJO6qjZvUzl0Rupc+SQGZw0eFF1UvvKi8Q0/RSstxd43U
LRsNuxEJDNQyp8fKbp9I5rQnoXbJJc/zZKvj3bu5cb6oIWdnE9MOWXQlehUsNZelMnZbqmHusIkT
ngGczz6WyewtbvlXW7W8K5GcOQmnrvRDpGnjpLxIt/7TFeJR4iUfs9L9NLtwhsVN57ZWgtXMLi7C
UroFJ1rZbWd14rdbvIFdtsRKH269xQDY2nzqhHt8mzAGd2NKdCQeOL4npna6XeYm1D93+SlACPyJ
yQpSRti//5plQp37aJM3lQMhUKVG8RTqo380YTBv0AGZvsfBcFE7hKabuK73clT9z8lVDr/hgmSS
WbnYTZZu29ZDde3PRC9H5VtfAmVxWxtIxIC2RagS0YF68VnDts6/4xDxJD0ZF9M16d4ieqN9mkYw
D6vbhMQps+7f9db49MmwTUKqCcPWMHUOZINeBa1uL7h1Xnd8MZqkJRFHl4wt9rNO9So9uSDNSGlk
xihbVrVFG16We9wi5B7ognzcQyKWe9z+lds9bv/Kcg/IKc5pKs2/1FwLXr3U/WIDgrjgChe+RhUE
+6mfq51MRmBlT9iE4Iu0zMqYAlKzoLbxLEMep9z1nEbzoV8iatTvyJgBy5XZKiyax2oxPfyzHG7I
vrGgBy4s7bTa+lYe/o1MBHUnLMzf1FgzKVK36n2hTCXHLm8CZFTOD3wZqcR6mfYez/M3j5Th0UQK
pPrZBJAMU6rdhvPuFibpLdefvlcGVfx5SnBZR/O0nWPUxOYBqR7GHcVnPG3Kk4osCB9pNAM0w893
gglLY3ifhqbhnCsYM/Jg/+rLvGsP3lqwZWYePIemE29As4zWyq+y8TiVwZPpF3xx+qjnEVf6j/wO
6pfBSTkp17axTps6+ml7Fs/93n5XsFLdp0NX3GWxFb5xkr1IQAu4f81JGPsxLHcw7gkOTgtDxeW/
6dKFGJQhjuVsU9er39x4fh+m1vndGfYhNovmm6N008ZfQjU7m09T538KFa3Qf4fyyoyOHbmPgg/l
2S3acqv6pfZ1gASRaG3823WMANZxl78iPjfsXX+ODrCMzCcQOighLSFl4q7S0Bl/5LOVsv0Zwns2
giG5oq+Nmedr6jiA9ay++K40oXdCrHt8zlS3vISV8mDx5n+WIQU7hk3p2NHunwX5Fgie+iCzIBeR
limAnxe9mnOCGy1lRfXVuJNp07Bzzh8/rksVTwtBVmFTI5NBi6ZKQ416h8p+dNfNegaqQIsfmrrn
mZCkvXpuGxS0lzHMH3rzOq16+EBWXo6NcRMpPAv5CIdGb+57REU/YqJMVdntVXykbgvln1F6pDkU
jHZChOnOrqpCFybDdLCnBNnyQeNcvmSXktYsN1VuD1vFX1CHucp+1QVe7ldB/uCXGAjGXtE+ovgU
8nXxOhyf6E6wmR4RydH3qLoCvpbun4kEr2sFLg1OnkvYMh6oEbq0GcyT2HUhJKp8gM65Yx3lTte4
vgHd2OQu4Pq+89JdNbn+UVNn/9ihCgULfumjm34Z0rphd/JnLDKqj0CJlrhP0xWVQ2UrU7dL4Ruq
tfaaJF++QCmcnIidfZk4Ks7XuuUe7UDvk3MIk8znQ77nYY/1PCkMEhG86NeTHgPQVQznIq1Is31U
mOaX23hqDvDOQ54YlxaX4lWWZuPeTnJj3sTLoKZN1yXS+zQxKG64sjx/2MuM3HHoOAnZBXVskmcx
wijrrBg7/N/D8XIdSXNjuPaBeOROd5mWuVSiZU4uPRBG5mTdbdSdu5Lzordt3RTBU8WiyIpV/HOr
VAHCQDujgJEEcA75YD9QIljKS19R+5eyHu3FXkZ9VlEYOhWj86MJEf5Yc9CYwI027T4eNpLJkfwN
fqHu3sCVaSVJn1L81FAEeZjarj1JSLvkfqyudfdZHqqf5FzlLktsW6YfsZDYT/wu3mVskwYHMDs5
yg+jW4N2TyXnEDe++ixDgwXjjLeOCbuQH3dAI+XZxJIqsUusOJehwAFQ4gJpXd1WUYb91Zi/83am
gKOn/lPdhF+9dlK/kdzwN9Zgo2I2dcXXLP5S9IH2rW80nqkN5CRMJ7VvJDkQW0yr13ws57MWGe1a
VvtGQZ0Ertx9nnYPo4saw7C6ouXI1fLBDBz3yBFaWWkLtwUa5UdXfBZvXZm9BYspoxPhgZjWM2TM
cjb2WdqqlKY7EN9wx34oZrPlTej/pcQT4uZz/rUMAkRDhpTqW9JbhxGVlHUxA5SYOasc+9GqL1EC
zzjoLefVTotmlehe/BvJgJVjFubfcaw9OoNSfcs1T1tX2FxBqHLUveOhje9YDXx8J+iOvPmUQ5Ca
7X9bCXi9Y18HyuH/Hsd2qdgNyEzh1q3VT6ggw+77OQqos/XTpROW5Xhhv2+w4w8ay0C8CqViMF/H
a9Hrem1a99xhefwJz2T9YT9piX8ulxW3A+0VD7VMpLxxdl7qLf9bfhl+gbe4C/XA+jsNMVSlwv3D
Qpt43Vtd9dwWkb1TQ6s5QZbNz3mlZDuN3NbL7LvWSjXJMC3LHbDPWypO+U61IX38xlX92caPopg9
62Dn/gShj26KwOUqpRBwz+6uRlZ7wRcvVbLbRRu6l6B1AN8v42Vq+rvMM921E4DysIDyXTflt65s
96VbJWF0EdmBW/fTLEXoi+z+ZbYv1L8/uLCNo1DvdjLP3+au6R2dFBrLnTTTpT9MIxoU0vSz2P2I
CtDNOSYlh6XYmJ8GzEhySNuMDVboHwFt2LtiGF6cYUa8YbmYY8ImX5qq6X4M3qZlbFCMb3rZ6hh5
/LOstSNY+maA2WLNruSIDgi+pd7cnsaktR8qJYUCPlrZr8jhkKBW5r3n6D+B4WoPrqkgAelCOrMh
J9qAWRkcBo5uQWK7u3os9QcZk4s1B/euzZncqkq+N/Wo6Pe2/SRR7Z9QlIghDpvz99tqmWwth/Ji
ZT8XXU2C9B/YV9LioZIn7fkKN5PuEpFh69wWiN/A0wIBulzktHk9ePppTiGtj3cydgvJSypjq1sf
aWj4XjB5thJYIYJNiXjykATzwUW6aWEedRWmoZsX2XZI/BpZ+STe3tyqwY54D/08H/MyV07oCkHI
iXHsuzO1wIRmyeP3rwwHp0Ew3KFfltVqWODbcvnU/9SUKafQi+O4yD6NwHa8YdgUph//XHwkegVo
iuWCp8T6oIKVmjQHDJHz/ajp2qvZ978lwnFgBCEW/zUHkbLNy0In85l3946mKWtNZ6uvWArANCfN
13DcyjPk9vrdThaHJxhaxqAd44y/hHT/96gIGsFXpFI/oqJFSlaiqMtVZzDHci8Z9gdLO+I2EiKo
z61vUVX3mEJjOyTRED8rAKywOtDCn24OAMemus4eNZqPKIi02z5prR/1FzVIop+GkSAPrBvu0Zw3
dcRpH/ottDgn7uDrLcw7uURKCzE7VbztbYwcGwy9JVrGkOgFlyiBcZ/6W79InP1Y+F/+j9rmea8C
9fbhH950zaWFkGtwuSqkRxWaMRITL6iibgjqk4FsOuJOqTEAEyI/He6cJT8NzJz8tClZahkIJY0d
leDYMZp0NhjQonEvGetkSV5fFzi6BqU21nVg1FWunxER3Ct9p95ptT4BqV3S5QhEkSPvQJ2hlVSj
0Vhb9h3sMvY34/SVF1F8mFGX3AYqAoVeleAV1ubpPXqw4/3YeOQojH4fDsjfi2aISILcxm5aJa3l
f8RJiATf4mRMgmVs4pBA9m8Bi91ibve/3SsesDEss1anmIh+kRDDhEM2J1q8aXMo2tKViSt5rNJV
9RL9vIWalZ+tRivIdt3EcRfaV2yfXIw4Vr5itVsbiPBJxqQlFxW/rGYnTSPS+PrdwgM9L+qVTGle
mHaLpNpfbFOqXbhUzuWSSKVcmojQsXxaNN1AfL7y0qjwfCXwU0zd+MTclktLlkjrz7rrEg4BH/+M
k42/ipFXB6dAPr/yUUYUyzku+AP5iMvQdda5om6XDz4MCueYQXy6fu6v83yxGrLw+NU4Rtuc+p4E
wOfmaBtPZeTlex3NoJPEGGFW6GdpaqGdHYMxmtlsTE7t8VcJs2ZV93p4HqIWdZ0/LZd9sAKV7vCf
8VhW3OJua2OPz201LKnEP3e5xSkBOUfkWP4lVpHPSIEs4hVq2nTRLlYcb6c3ynPxR9Dik9YFelGE
cxAc1728IUO+EZv/MnQ6DKJO5L6v3Bwh6CQCvOw0/DIGAK9bGXSxo9h+qLdDXS/XjQLNoA36/E4K
lagVWvvQwJtEukMxpRcSkT+tOetfg9KPXzkTypRclEp794bZvEhP7hX5yqvqasa262Pl3a6KdQzS
/Dus6Xg3Thb+neAxMaLQ95BNrVW0HDrDeAbTG3Ma5aGl3stYvxxJFZAQGxyRh20kp9F5OY1mnEYT
BHtxKV8Ou2WndYBniZZ1059be7zBsSSwDvqomQ9y4RewV2Xf80FZxhytMh/mNrAePN/cml6FBsGf
2BSZjVNrjqfbkLSMlBSY03dYPi+xQGRKjLOsfgMLD4gkiC99jQ7ctEGTZ7zIpY0D65yXWs+JWI9W
IgdPlbq/MwAmkxHAlq7PtGwT2+N0kG5seu9jlwWPkRM3b0pxDBd3utrNOpB3ThV9t92IXGOGNvOU
UMztjR5Mu9exUzNbh/ctl6mO/x6i1DhKT8bLyVsnucspblmEGqBzT8Zh21hWi5+YDnsl1ApkzZbl
soCa8biLdGQXZYXb9hQtk9Di6J/2YXWoc/TBVvg9Y5a+XK59Az65pcAgB1KZpxuZuTaTOSzYYVfm
zqrC3wnGkhxSlrGIoJ1Z5jpvLbQlAAEs2VdRew10q9o0MeJpt7Gb24How0pItYTMdsZnzB2fQ7Jn
x9iFhSqS3uASv4BTSV+CYg7PGSaGSDmiz/1nPHWQ2fofxlHZCs9hm9yXY4CqmgNZt3P1rYjB3gRi
G6msSt/0fA03Nd57Cgj4YH+LlNU+m/AN5AGXXJDKWVo4mR64Sb1dmznfG1aCsRWNHtgGVCxS86eM
iU5PLyI/tQ+215z0s11X+iYuJ/OIjcCvIvDKH6FVXhvxP40/U0sDL7Dqh4zoVv7dcr6X/nBpF4Ri
Wtft49ITNGP+r96fuQx65trn73S4AhWMfPxbQR0fH9JF2auIUaOdYvOrYBki18ZjM78TtcVYR3IR
aE1XLwxyPwWs/0dc8Z9hiZFoCSDdL9HjMJA//d9vIJHNCD7BKfK/62Rm52pCQXTNMr1T+xIXDm2a
TtIyjYDZawxuE6myluEmT8y7YlCgqxCus5hMSYrbKnZ7Hzf8tFCCbpfb3WUMgh1ipNnXyW/rY4Qa
6EaKaW2kAzKskNDu8Gh80dXyIuPhmClghJKQjwg1N9Nwzo2PED6n//6+tkfq+Mt4EvT1xpir9ohQ
svL1twwaIT8xRe49yvAxxEU2tuylsbKwOIcsoJb3Qv8iw/kEJSSB/nz9feUHvf5i0rz+WW6/yPVP
oyHcv3YMfiEJ6lFm2mpVk6+yIRra1TyY9dmIG1fbGV71RZlqde+GUXNOS04nNsr57PN3qKBYL7gj
o3VueM4K9Ix1wKXbfJlqCOq5Y5drmW0jCA5duSWhb3v1GkEqBMDPEwLjZ83yzbXvN9a6NlRUg/9M
3LppHszNCmeV+c4JtGOAn7G9LvMpOP3fmi6i+aCZh7hYgfOfj3O3lSF7GZeW3EJalY7wKRqdSAPN
aHJ/8F+aaAeCTjlLpVEqkJHR2we0xL+b5sARSyZ6w0V2MiiN7XWwSOJHs2wxtAWNW21Q6F3l8SbP
8GmakcIwVyHCzQ/xPP7kVw8OzZimD9VysfgqPWhqjZ6CtVjOL12ntcBqF/iYbBPAfBQqHGrAU2zg
Cmz6v/6zmLKCDSYHvccEAP9KZuU21eit5SeQIVI2B/Qs1LPh6eHJKOzFxkJ77MdC81eub246xQ/v
W+mm+Zyuy6RM90Xmq48mIoiPSEhZYBk5+fXLOlmc5q5/j5zOx5CsLcv2R+oM5VHC5OKS/9jCI9E2
tzHqqdefApTMwpny3samRqvXM/J9vFRtanQT0vK7jGK48mfUsPXie6Ki6yujXRktsbPeK09Ymder
pkDgpRkH/XvZ15fWCcAyFAj34yab/dVHoBBAofpveaeXmzh2lYfI7j287rr6GNaqc3b0GtwFzgMv
ciezYUeZ9mnVRCBmQVKHS8kkwaZmZypu+srxJl2sYazfbTGv8262fgwKOwUvi8eHZhHdjeL+Zzty
UKxtHUVU0wbFZ0TlU1p0iB9FKFwtBUFcV5B2WyKk+ydCerJoSAx10+TRY4MpyvXRUCr+m9nO2RNf
v+EpSsLro0Fv8UaoI9XayUF5LO03M6vypwh46H+iUK6ycD/CfSGLU3Zjy7M8zIJnLckbtFroyZCx
PNYpnjx3vV9/Gs96FLCaAbOBYTEVnKbAHjaD3Y0X9IXHi5eh4ZpHNglPFCe3uAyNIQZ7zlMXGMX1
fHI7gHw6kMSZhWuSHEauzSxZzFooa688nONXE9z3x9olb6dCoNuKjKiZ9GSQedcuOqNm3SWIJITz
HgfVcZsbmnU3LFrd8fhDG0fjPXJn42j3WgEACj+50OYd4iZtSQFRc54iE4DP4ifXJhYogUF5NWzw
FQZ5oqdEX5R8XFKAWhb4Tyq/8lX3NEWhyJ9/I7rwERl76UckykLAV02yjoI5waHCbdXfzbzRSTdc
rryHK8VBexvsJr/gpQYzQpgQV/6D9hb6UY4LCg55iO5dBFOgmt/jwqkeXM4S/qp0K94T7Lf2V4iC
0gUWeKslb3fVqo1jZY/cJygMz07Pwl4Cj487FcmL58hMtUNmD/MORln2TrLmbJcWZ05x6kLVgLxg
UbxnEIrPEDrUZz4IxbkvnPdACPGYsVhr5BGavczaljo//5amXEjYViCoEmfdNwmli0St3knTwISs
lXNsArhYJcOcr3HtmbeekhT3vdc560HtF2ENar05iZxH2I7hvWaY0Vr2fkk7f0zoVDvuB/bOa7M2
I0xhFz3ZokJ9P/e1Fyo15QoZaud3O5D0L9L2pwKDbt1HGRXIIDQPhTYX+4i93gZW5rzR8mE4mepY
buTxYibVkx4YzouMt5xvSPpQcP4zDsbygrJY/cs10/y9LHolP7QORSpHbfMLYGmE0xY5PzJx+WWs
wYFJ2aCfVhbCMfcARfyTwvZWcFz/hXstk4EL63whwtyQXtHglUcUJTIUrrbDwq1SG0qyRu6VGKHm
8d1YpvZdYzTwgpGeQ0OGWs9L7ZfIew2jdu+4tn0pDUqjSgv5FyPGvdUV3Tt2Fv2+RgNp+ew0b44B
pLWY80dwB8Oqn9JiA7fdBKpua+9a9auZVbTqvMa6y4JxoopH10BTiYSx+1QsIlK131crbYwAgy+r
mwhhIgsqzAdpN4KEAkWlu7tmWVUr/+hfSb88vj/6n+J1Q+3u9Gww1mNbTghCxmAxgKRveh3tOacr
gl3i1PZuwnDzzYg1yhC8iQ8yS44hQbk9ty4y68TmndEn5XM2ODZC23cSBOnKedSq6kF6hh1NYKpD
qn7L/bO+Jseaor2bw4voLKfDtsHLXtRfAFT7l365mDnyljo6VXvp9rU7g8wuvktPlrhN9O6YaoCL
GvFAmPp9jMziJio84w73L6qgSx2uMgroE0lYraVeJ2NShxs8G8gCGvG3cUUJtd2SAr3aMkqszOYJ
wNslVoby1AdzW00c/vmbr0HOf6nyccKYFTwDHsPxtWtHeEJRORhB5Of+vVU2b1KCoELp37tK+Sbl
Cjf0PJmTaoW1RDpECvrof1i33EUi/QLiqkV9bBep2V62j7Jp9BUU6x07jM+yzQz9MNh7+ThuZJZd
afo4G++DjqXwIqQslxJZ64uvDftbws9Gj0+Grvk+vCA8rMz7vV97KNgkRXqX6sW7vzDT0tAc7vp2
jEFBwluzQiDkTajVZD7pQpDdmk3Uv+Zm1D9aWEpU0Tc2P/5f7vBXAnTjd6bgthTOVvmCHZ6xi8Cx
nzgAofQWWItzRdq8+Xb5y4uneeMGdrNGFrwAvop7a6xr9t4R0Rnw4//qy3y6zHepzle4gi7yD/11
rvtiJYS8KuyaZzxUePqU00WGaqVAXjHWX4TAJ5dgqbyShkQXduH5XS//n4vKkGLjKGxcNXzwipkf
J4udbdx07sEVvQO9c9vNB0O3B8S9c2KP013RVgBXJuWLBYda8r+2a5sHVHWmTTOxZ8GMIZrf6hB0
YEpiaCPyJyJPdxXe66cNNVrclm3D2sOkf7HNwrlEi0CXtOBNOZe24uEflu20/c+EhAzUWfBvcjbS
yzNc6tIRkZB0Mu1tiDzbVggU4i/smTsERxoQPvAttFK7aygXHjUM06bVDSI25v7BC8roKKCvWWal
KVAy0gCA+8d/zV7vsMzIOrnV4MTq1sT2ld2+w0tKVcDyO1Wf6Wej/zXyckdEnswnOws284Y0l0Rp
qxVIAXLIaABtaqsmgB6e9ZO+uX6YpD96hr4pAHCr+9v89cM0JP39VfAiGz24JxpCHkHfKqd41tRd
l5jBs4r3KFxco/k2GO5zLKrR/P2SwlL/9p3+m4o08dc0zOF311HwlGKftx8HZ7gbLf3XPHYvrSCp
GrvBXITu9Xtoxbp16vThJSqV9dzqVx2BKx505O+14v+SZ6ucs1wlju5xrr0euK5jaYJlC7udGoFx
A/Bl0LwO46i+dxuen8Y7xTodz4y8A1LiGe+Y4Kq7yGiMnczWLjZbZmgBG7E6MNpmiaZC50Uox5nY
DSx206Y2hSe7xTlW/vdlrK/jeGXYwOSla6jOR4h05SJ32QMlHu60WU3UfR3a32dvLD5Qr/wmGvmv
ZF0l2bipUoSs0Khug72QwOVym7mNSWsQirg0tQ6DBMSOoTFF2lEfnEMcwsVyXOMvXVHPSWUHv/ME
CAwMTpBmyc8+VfTvdpWjMdDnybc6gAo/t6DGtAaoEYyx+C3wkfIbSWy/DqXure0uhaqps91IU05U
c8hjMSvHe82zsnsKYJRf68D8kfbuPs0WNB9E/Kir1R+9x75czxr7GeDSuKv4gU/FxDPerikJi+VZ
q3TJQdHHO9EjkyG5ZP+LuvNajhtp0/StdPTxogfebMw/B0D5YpFFI8qcICiKgvceV78PsvQ3KXZv
a2fONqIbKmQmAFYBSPN9r1ncg15N0S5tFzMh0W7QtWzfp8lOaJqJokqaHsPB7qHOdP39BFW2S7Cd
dhZrRwhPydoPfVACyy6M8vgmDfuDTxoB4S1Q06SSJWKnmdnfo+dX731lSSovZyqJgrBO1BaXDyCv
yp9A11fIa1BZauXGYPA2up1/foW9ik9v2iU8Vy3iG/MjERNtWeE5oQWIVApvxZIu6ZHLg6/G47Cs
CEWZinClas/hrSjiQUViMGPoE5UTgupXEGwfkVTNHyIrnwk7wZvvI8YrW8XNdmLOIvhQOc4sHhiJ
aq85cvYQgX/djrOWrSR5kDZqZRZeIQVOAe8rUq6Q2N34cxAcLmV+Wt/n/aDdWG6p6QXCP5mBhYZJ
OnCZw5ma8j2vigF0ozafB8N4EcVkyxx6aUvda3kRPvRVtX1nQ2xECkybYIbDu+StxQY5nP56DBNs
cY0fRaI8KwN109Va6nHzeyBqi0WNRczoSsiAXdy1bLnGYYYwmydUwgIjohc389ztEHcgfw6zvizq
UzdbwZleMDzXy0YvIsfTDcAFokKUidoIbL28oDuW9uIUZiDTQWjg+N+dIynkr2PhKHtxoKjU1OED
knzaTulh4hQ2Dn4iL3PZZAayGIuEhtgkZmMBLLH2r0Xi02vuR+wOhvq99u+gDOe7ywpPCZN5mwej
7V4Q5so4RedcX5kYjTVrNGIQgFxa91az/WHZqbGAAXedG/dDE5j3UfipbfzhTpSk+TCCrmiGnagL
yik/SKVNIDwAYXlZQ4F9njevkI88mnj8X/cF1OMNOKRt8keSTsH2tYk6YreM9U26F4Z46EAaQNHv
EbNFryYoAiz5QvlK1OW+Na6mcm62ojayUa2Pwgm5XYDjD5IhV9dTpFwOrSeldrNmwUKPge6hI5GT
vFk8WUxiGvvMTl5CdDGaNaEcAPmxdLr8hhhnrtMZbdO6UEzyzwB1UjCP5zIo6+sY1vornEeUy3wT
OGi0dVAFedOWSMibtv5ijvvadirH70C8gR8jMaUV13Cxx600SQXTQ0K6ip89N8FYnWs97u7AUd6I
4qiOf7QSuAd1Lt+20tQbURySpfARvVuFVaMh6zM6B9XHg5TprQZ+omw8It7ll6DRr7IE4762H1aa
KsXPYWHPvBxR+JAlnb3Gi7Dw6gl1SdRs2zsT1cZ92DnNYjXR3InNyODKrKOXt3BG8FqNbYiRKF+f
4wXN3pmmfsm3mTEL8Vif551Iuon8mcjBdQBXR/S7Xotn3Q/wR+4/ikav5UVkpWsF86rVa0WP1fa/
k5pV40OIKwt75YOq8FBAwgBxwGPh8kmJpmscYu9SA7nc13JRqbIOOfo85qG+ODCIMrGJbTijnaV+
Z23b3eQWSMXShNVFnOnjKPfzkfBM4uHBUX6sRnRBTSnCbMNsio8w5GzXSvXsStQGs75xlCm+7VI0
OY1VWvjJWoRo5iH8ZoSVvxf8D8EpmWFfbgzLMbzLE2kHknmCt3E5QDRJR5yXJWSLMTvGTCo3fesk
PkVSYZ+GQEG/KZ7t07R8IvBgv62N9UfiTYGHSb3+CSWSlfC78ZmrroJ6tK9GpVJvbJ/IvaCbjxLG
gLWSfBhs3DD8pjU2ARBtz+xbaw+OTvcCqfG3fsAAybDQXg1YKYuxVYyZUTR/QIkuP4k9bfFfVkZ4
hWJ81RZ3Zv4CUSc2NoZXwLOEq8mQEH6vjXDb55122y4b03ZyDLJlcx/MjKBek+lXDXDf02XXkfak
Af2zaGsUDB6+MWzE4QXQztu5DIOjoYxffzSPFj9rwpae0rUsD4hJTWulRjban5azp5Ive+IvEEeb
Vf9x0lQMKJYUZUaAzLPaMli/ZidFTvJ197WJbSUEPkUNUBsyASLfaSuNsprmSl2CbL1WfQzT4ZY5
AhHpejpgol1+n5X2qS1HNJAq3UeWP9ERASsXrAJ+nJFZZaRfIZTkuVbeQfGtvLKzQEk5xZUyDzVO
g4R5TSZVxnaerPcZ7WkoolUS0AmKd+p1A3flgWVidRBF4k21An5Nzf8mSkjwIGIY1Jj6qbNTuKKw
tqTV4PiIYWkjrKt89p1dn9YnbdFBRM616t3Lx0u1hillz/OAKsjSHAY5WboYxeygtMIbbQ5rV5JK
dash4HgzoNOnu/OEolWsSbjHLYWXhssnjezvQVLz2zeNxcfGQOhxTtrTa1vLloxdY1sfBKRJQJji
LLC9gZyzlwvIEwJf8VFUi80F1iQQTq/HvIFFvTa/FIpziuZZg3w3X+wJB+FvpljHR0R9UfAdv8nL
Kj9G4xKRJmIN1yP2IaLi0i75dzu7mqOdJo/fhj/lgVselpNC4vwkRdo3HUjjVlTGQltYfJwiNb1q
W9l9bfvueCvE8sooc9zC/jzxFId7BZ29q8bqpRscTEQf9cpP68JqdEvDL3evFQ2zi20JbsEVZZ3l
zDdVchLPegGbBDuv6c4nQ2sctFpiV+nuatybi60Z5srV77/9x3/95/P4v4OX4lykDPj5b3mXnQvE
65t//W4av/9WXor33/71u6E6NssZy1BV1LRsXVdl6p+f7lDIobXyvwBFj0UU5OkBbHe2NqIECp3N
S77ERkUEXUTONRi6hKvV+xGnl0ZNxweV0XuPa5i9xmZ9fhIb0pX2mhCFso/zenpwjBp5nYXSqigp
Cv/ldK344MPrYUQaV4/lJ9RP78axU3dqMpvw2QZoDQf08/QDgnbH0iKuh3354iqAT7iLNb2/MXNZ
UrH6y4Mr1CE3pLRJI+GOe4nQBaOPXUAFA1zJox6sxLIbpcgtyThFWIURe4QiYhwr2CQT+ujAytIt
cIfkUhZN0cmUeP5Fi6KazesR5+PXg0CQZjtxojTFef6f74at/nw3NFl2kGYnWmPYhqZwP36+G2mi
EXYBd3FIE3A+kxHU59SuaxKGSrPCbbdcizKxwT9COZVNfClCRw7WVgf8WtWbeEXGFX2XtBpu4NP0
lw2GHDlY0YJxF2A14i5pOIBS7pTtFA1NtG6b6hu6vasfMh+l3djXUjsGXigTXUYUC3rj6z6JBjJY
c9Dc1MsnUaFWxAdEmZ1bABG6Fm89UXg5ujRaFcWAbWpoPlRkFoyXJWaOYsZc/FhwSi1jfapoPxac
yAXGoI7qg2gqDpr0hkVn2GkHMQTCqWj2r6e8lHHKtHbMs9gTp+yKMd6IXfT84hsUiy5rVnFecUqw
0trlMuKUjir5aLyx6FV5gXb/fKs1WXt3rxXHsnjlCBNrBshx+d2bJ0m2htlYHu6iUlYOY2oTt29w
h1BTNIBxMLBXbTiB5/ELwnVif+pSE27MvTrFxnWnlxjmNfjnekha1evLvhNJzZWDsJsVdf9uUzfc
hTFGL1fLS+s6BP29q5VsIJKeOA+Tk3zBJm9+1ubsARMl58OESNlGk7p+P1eBeUtfTx9md/Jz0LZw
A8Lmsx+SKZyJSB6x0vERfmgw7pyH+Rm5uXaYomfTNx0vq7v8WvVHnMZ53qHYGDWUQkh+OldLgsZ0
HWOQznOSp4jSI+2hO+k90qjBQYMMdyM2ck24IcyTBnHS2YZDC31LlInaUY26TddpgVf3fbvYHnJc
WBCNwNfudCnLx4V52avqPhjGfpUMScTon6Jx7astcSgeffjpqOGIjUpMoTFZ1oq92RrGk2mMx1fB
awPpPPyV6b0vJxlt0swNk4j160mMAg0MIAjx5cRpVVV7YmAZboKxQnAQpwO6d4U0UqyU11mKL9GQ
qCW2J1V5XS5lLWx0hjnbfAnbKN5dWosavY0/+lYHLEQcuxwhDhO7MHJvpAEgnyi6nER8VAprr/St
BlFF48SiTJzFUbXHwoy2Rh/Hx34GsDD+uVHNAkkDFOXBEpNGf1chdsOghUVTASsWu+KI13a6KWn7
DN3ad+Wvux1KZ5aDm9nfHT6YE6yxDACkOMDq1HkVhkjWvtK85Npa2VKYHQPkaEmUC4LYQhtbKvyl
4rXoQiozTpnNElL+IhXZ+NRFleE2TTneKHqqn+rK7j1RMWfzNeL0+QfLmKt93KYJenJl9oRwpqjH
IL5zlVLbyYiOXBOEbK+t0WID+H2tg8r3jGXXBhChI0JPSlsGOLExApDlK3GMXOU3Gl7Ze922VcUV
zY2IFTkop+V0ouBS51e1udfN9nxpJM6BF0G+gc1pu6J1D397x8KY6D8R3fi+7HeWivFe2alXDTFm
lPxt/TbREBBSostOTNT+pHXpXlR1SyOz5+Uj0ZfhfsauKNNZf5FahI0sdkWFvig646WREtqmnShT
iX7gYj/kl/OJk5ZKwDRtgewsVxdthxikWtDe1tpsgETW5lMZIDxlAgGZiFqGkoqaQwfVDr/ZGQvb
uNJuel/WbsSnKtNn11TtaRshS2cCBaHakYtNM1n61aXMkuL2KmUCLyovZUNDggLSLbAhcQFR1Rij
CokY9wex++YqKcGRMakP43JhUZ7NA7zRfvFlcwDsLOVlMREP7MNvlzLgnad/HiJU23k3RKiybTv4
tVmGw0fdWKYLbyZn9PeqRRBL22L8sSC+UlNJN2Ojd+Unfx+P1XBAhss/6xJipO1QZc+6LG8rrI0+
1TpDSVXMb1sQ6hk/lRkmZnmtOPQHJNCrfkSD3W7gAi+svDlsO0/UCtFpUTt3MIWNXNbeNHYsFH15
tc72LLWbJhoiRiIbCngylUsfa6MfU43qbbxsRg1AVIxX906UhVH9GA21ehxt82sCnfOApLF6e9nI
0hYH9vha7Inm4pM4j5K0VNACwR3zzCy3PCqL1rvmhF3tzjFa0ZWkLGMiqu/NJFN4+bjsBykMmr+t
QaXRmdW3DZb24szzcnpxkNgVn0SZ2O2Ye659P8Cy5s8roJTBOPvmYv+3cxnqcEsKQd6+nu/y1y0H
vP3jX79HEebNrtWU4+ufdTnktYn4u9Is3qsZEL/YMf0TyyTNHRUr+2zjRefBthmOIBKtx8kBSc7E
HnWZadwoCzVFqCy90V66qC7Rw6EQvCzxXjfI+mneZNgVa36ILKLi9RSjgzrF5l2N0Tf4b3aB5XXw
+89mrz2jauHvJ7XE9Q0STI1Rlip7lrS4wM16Sjwqa11k//qitT8REyl3UyyPGxSrEO7qX5JOsi7F
9pDkK7My/W2mDFrvzlmCk284Ss5VNFTFpl/IH2I3XsrEp0tLsyz9q1YhX9iZtX4UI0tjVYjLh8r2
Ms4IvrHRqcDII1V98Sd5/FGzDDSiTWRojVd3BpJ9zLu2Wmvht6rF6UfTtrbdVOhPpmPZHraHwQkr
3eBcxUSFS1xIn3xYpgPqN/etMWKJgFXeWpTzlgbdUD8ZmGCtwyo39qmmJw+JlOGXOAfruSY9xDJ4
IaYnWOXJQdeA0UAq7VJo82YdezRvRBnO6vp1q/ksnaZIdly6wgZ2JoWiuoodMCYOsHxXv/wzRl2y
LWvJP9paEx+SqiA20cs1mb683gAxTW7p8MsVuI/mQ9FlGvYQavLFzKpHMEuYfYzpCpu/8TiG+KN2
kqRcm7lKvnwsmMo5snp9KctYkrrR0O9jev9j21U/Kurlk55jIg+5kadPtBOF4jgySc9BhOtI1YXB
dRxfCYfaACVx2TfCazWG6wZmVtqIXWCMUJTqItrO9NfXwrk2ZKTe+3HQS/eXwLzi6C2QnuYswJJj
ItWrJM6bo8YhD0u5QC6J8rgpzqKr/4+f1uGNWJc/FyXp9yBs3+3+10OR8d9/Lsf82ebnI/7rFD3X
RVN8b/+x1faluH7KXpr3jX46M1f/8detntqnn3bWeRu10233glLES9Ol7b/jCUvL/9fK317EWR6m
8uVfvz8XXd4uZwuiIv/9R9USf1AV+82YuJz/R+XyBf71+/0TUYvfrrrn6OkvR708Ne2/fpdM+Q8k
MxTN1hkKtWWo/P234eVSpfwhW46Nn7vjyBYEFvP332B1tSGBDf0PRZE13TGRgjYUzbR+/60pOlGl
/WHJIB8YUHWV81L17+//I55yuXF/H1+B4P7TGG5r/HWyBbwY6JHMH2gty8A3Yziy0BPLTYQgjMZG
YCB8RDdnDRU1+UIfsA8zZQVyfzMYIJdzjFfKeZUxI0kJFbqFgdqSlJjndky2quyvorEs3CYLPiqS
dRPgnTxX9qnrsj05RBUVLwk3FsI8q0GT1k3g4IXW7UBC70zCKjOGr7r6SdWSDc6+rC2kFUbFhGsK
t0/gZUfSplWdTybUwSyVr7UYhpsueWX0XM0vWgDEy8z4v8SfDeStgWwD6i6AU1hboSSJUPk4EV2w
ws3CJKmwQChHfZN2IYlivJwtiwxW5BGaX2Hwspnqa4RXvcw+FzMGaXXj4v2D1VC8NczIzfvHeX5E
w4JAdn/XZvw8SNf3+lOChRQxDgAMn+fRWCWoq/Oju1qBzcQAFzhDRieUPYI5lfKgtQ/YQNjmR6bc
90YWgGFFVjmaMbeRMG65Trp2i6QN6bLGnbIJ6jCkN8dnkiWt1ATP4g7R7AIcROZm0ozqSo468Z3d
RYC2E7eJcX3XW3oViy69R5wKuIaSb2AIXQFmxmDuydGf8bj3YtxaFNIPagTSmL9YG2ADkWvLE9bQ
ZI5l3z41SbDGdeowQ3rSYs1lnbDJ23EFchSWaXfKyrOvd8cC427LPMVSsjXBeoxkRkdEtJXHIv/K
Utq1mGgR8O61xDUQ2SyDR4wqYLM/N3blGgkeqDxECmJqUjYeJ/VY4WkYoDMqTcEOrw58JLi8fYvQ
OPddWk9hvWPx/1jJGUavCb5BO9nKvGjEFQroEeqhPHFIt6vduk0eUEh48pvPBV8VTu6hHyAbyO26
biAJV5Cmzc9J1aICTlgoDM74FZ/tKfsMcHtNUOzGCYYbCZJ32+4nFuxgP4kJRKtZFrJUG7+WPnT0
6V1UbkMzYl2AmWXs9eZzEbWEIhAXRPB6wMY41RRPK/ZOU18tiwrL2Fv8HDN0rDSNtqaEbEn23DnV
TWiwII/TkzU/ZrbsJUiGKcYLeIR12fCqwSUM6sltbWhWIMmKQFsHIxRTKdwH9exFi4eNXh2b1HJ9
o7iyS/u2qj7Us+OCQSJFNJ+qdDyzcN6iCucNPcrgjQ1rATfi2txWWr4rbAtT44pkTuSO9YknCrNX
zRtUeWVYuC/BD3a2U9dv++LTPN0UHRotTEKyuHvIqrOhMDeKX3iaXCsnqtB/jYIXoH+khk+N9i1O
K2R0htUcPkl8/6h6tttjXZNgmNaqc4dVqgc5rk78s4+2SQYocape5DRaR4FxTkPgcEGxlru7pjnm
cXQImcJEX6sekcEU3ny1OCtKW0u9V+gjMrT/ZHM6YvtE6jz0spTsb73rlF1WfZkCZEzaYj2GvVsh
66SU+EMr7syd2BDz2jtM061cWpvhQWPJqeVkLdKNFUzMGsY11MtDLvUAKD8SLHbh0SMkzW9QPpcy
KBWd8BGjR/FgBZ9S8OIN70BPH5GdnZgHU/8OzWiXQeKYJ44PCSZnq9CYD1ML0Uj/gHGjrqLYIyX0
yNpW076WuIkGPAl2/8EYtVsNgZzpQ2TtCfN4Ol1V3eyBnSDNmGK51Llh9CRZn42cWD6z7Ki6QxZj
Bv2+qBxiEjIpPSB4mXdSYgo+rmERZvCLIuzF1SoD6Uo0Ic+9pL/34+IMO2NfgKV1GgiO8X0ePpAg
QMxg9CqUs6NxBX9lk/FcJkA0yBxTNdH3ce/lgvVVhV9X46Vtdsojgmz2pwaTwTF8GvzajbkBCWZE
SVTxfPVupyOUmn2w0tPQgho1tgXmtpP1rbDHtaZkd12ez27styh8WavcN9ejqiDzIruzpNPFAmRD
u9aasRfVHoom9ErzOTb2c8DsvZtXZfKpaQiPOB+sKrlqkfBS/W9+ANoXkZGhRcEihxo1DYciALhO
zNDHomkJHyQ5bL3q4BidO7Y7eA1o+2AZHl075Y2qhV6hfwxrRiJU1OGa0c+1uzC9qsJoo3TKF4e7
1SXBKSDlnsOZUniWaiPGPeGrTjfo2OUm9zHkTnF0v1GMj2qGCpjMzW7bbBX0/kGm+2zlbG3Ljw2h
8oCoDSPOBkkGVyluWYsfERLczWazUsrpIwZo7qDbu1ljwlZ2YL4sF19sxpF7ebgelduuBTeco3aQ
Uhhpu4zUkY9Naet8tpWXJn1MjekcWMa6c1ifloYXQMV2mypeYRfsOQwsflif5SIlsVS4Up14vWWv
KhN6DmnQWLVcu5bWagaSAv2kTC2Apcuu1GO9jLSSpqquXtT4qZt3Zh+d44JAVBPfRqq+D0yC60sO
VVG9sFHWSTc+oZuwQiNneZBusB5dtbUN8TPcNHHzxMz93ICmxM9yWzYJIih0U2nmOYR1az/H+Q3j
YWAhTvoI6A84y5cKi54pRGi7ZlFjfKpr0nrdvK0mfY0Onap8TX3FK6eYhILCOwCzf4aFAi4ujwYM
bqZtTEiZNFOKzILUlM8KQ7xcxa7MvZYzeaWBTa/aGz17tPC0rONkvTwY0OuQ9DLWWhxsiO9v4SC5
uf45wKIiL5xzMMknOwq82SKzmt+F2UdDBuqVN17JD+ebJ2UGU2jq19PiFVx0HgK5bgOeU8fEcrm9
lXS0c5QMgBowiEuW8qlMP0zpl0YO0ZgzTM+I7uf506il1wj7lDLjo8Ybj9bzvJUXeSTNawGeA3Xf
FHXshb7z0nZfxh6hpHFZzX0q5R4FL8wu1cegvwkCFS4BvV77uWu+oGpyIuW5Zp1JXlv2evvTXOer
JrhuG+cWiMlucS0YVf+qz+2VQX8MJ4fMiewRs9rKaO2l2Hpgnn7uohjp8u4AJp9XEndL6RplfU/W
4J1ho+3r7apthzUwC1cGlVyr+9b5GAKQaZrAI5FBL5h6mE64hu7sJx3Fbef7ZDOISd/NqPEqG6mP
4SD5vTvUBqDDiXekW1WRwiht1veS05/qzvqg68FzAK7QypTSTStQfUF2ExU2YXJ+Y74lGYMTcu43
xqAf/CxHNiRB7Y7ZWhOt4tb55EsKwJ15BZ3uIM1YDPIza5Vztiymw9N01TjtdVJGZ30At9tnq9KR
pxUqGVt9ihcrYvRz6+SxKRjpfWU9DcGCETE2qVHurEwlt61/jbPoGEbTpiyZNrfdRsVioA9ixMTM
22DI7uKawDBK+ZLToIG4YZ26yfg1Isde5ZO8MQb1I/pgZ0CH67E8Ioy3DdXmqzPXtxrdiNkw5Uyz
h4wZQgxSZzSdA2YymzQYzqg5rQup2GtRDfK5PJWTjx4kzyd3aRi/jbZ09oOrSFc8CySN7l8psb5q
tUe1Y941zkRmMS+KVsT81pExMYB/TxYjerTn1YWvMS6uSOFjFGirLJwceAn15wlIbRfma/SKjtB3
ctPYjnLz3FbfKmSwUhmLx1raZagqRAgohFlG7B00dwqNpYZ5ZA2eLIOO0cvnN4u+H4uqt0lqdUl7
viapxRpKURE5lk3ZMC1ZV35eQ6G+w/CMzMWqWY8r3SO1t9fO+jbYIceRu+nRf2iPwB0kjzD7BkGM
j32BKoabb51fpMuVv/tLNEXGf95iwakby2rvzWounROjI7Ky/CXZk/XJ2kSH3sVi/Dl6KK/TdbpV
9v/83ZWfU8KX7/7miua7NGHkxLKiVOKK05qVxK7f5bvR0zft1lk5D7+42s9JyR9XE7FmsGaqYb77
pWWeTkCCSroyT6CMdvkmXBl3SB9v1U22CTbKJe7xU9jj7Z1VfnW9dxFuJVah4ndcb/CG9bxKV22x
Y1XVf3e2ODozb/A0c/3P35Gl/V8eJk2zZdUwNE3X5Xe3UDaNzAqWBXmmwHSSJMJRlYd6imtq8ToO
Q/efL/czwOLHL/p6OeXd/SsQQLWthsvJQe363eR22ncZFbx/vsrfPyawkHW4y6Zuvv9WUmhMDVLx
XOaQn7ttsq3X2kHzZLf0gk3s/eJqf3fbdNMmLWHAbsaJ7efXQJ47k9yxlq76TXQ3rxoParYCHD91
nS36ccnK/x/ctLcXJJTz9r2borKTR4kLGkriSYiZoNfh+czibfOm6fz/yUunkyADFaMs4Zvl+795
zdUimuVRRn11OjAEu9GacJvEe45m9ia8zX6F+/jbu6fbqqYhhLVgP5Zn9s31EH8CTeJzvWZdPaKS
tK0/5h9HL38yN/T8v3xYlrf4fX/69nIE4d5ezsGVt7RtLhfvxxXk7m24SjxjG+/ig7X650fl7x7/
t5d697ah9IqAIVBUaHg6vulok8Z3KC7880V+9fu97ySrYfSzeeILGe7k8Ty6LIAO1traauvwYPzq
6Vj+5r/+fIZlqTpZOVV9//QXktXxGi6dFtOwB8UtvhCXkz1jU26qD8QOmOF55icgLtom3xa/QI78
3S9qGrznBmMiffS7ZwVdCDss+jpboQ/nj6z1CZ4Fv+q1lL97RCx5kVexTFn5Sy+ZlZMV6ZK5fMd+
NV6xAjrK52mjrvSP8fYXd+/vvpGjwZ6SHYOMtvzucYxQhMwhOmfAfN3xk8wNtI7FS+LF30kFX8mr
9gvaT7/owtS/jqumoxi6hqyGzQ/5vsM01TBRYFxjNvron+rCzZ76K32d34er8hhdMXXHtBEz6c10
la6jTeei1yGtkl9123+dT/z0V7wfHdClbuIigHCzjH/x54kEtXgVo7O90XfRferZ61/82n/7xW1D
hMtBRavvhvha0rvK6ZgOp1fLT60d/X3izQd9U9zgm/aLn1lZOuaf3xW+4JurLX/Nm55tUGLZCHuu
5n9Zpm7WkanF58RDXGOjb2pv2qWH3PvlVf/+O9qWomlw3S6J9TdXbRK5nvO+y+gP0IF2CZes+uPS
H+RryECXF/K/lby5KV/y+7Z+eWlPT+X/B4kXZUmG/AkU/Uvi5fQyRs/F25yLOOBHzsU2/yAdq5km
yBRNJUtCB/kj56Io9h/kYHSbaRS33dDpnX7kXDT1D0sxLcO2VCZfpEJ4F/6dc9H/WOZiJigHGbUB
Hs3/Ts7FWKZUr8+cQZplGUll2TQVeme66J+fuRpX0ijPw+pUZOjJBIO+6hcDzqwb27ukIQJfW3gp
6+NJt6LpskGP4ccnDQUhz2gDyRvmHs7VNZDI6DmUzIklr9PdzKkmHxwtQN2/ldPHQfc/BCnRtdbu
HLdRIxWXDQiNrRoV7pDV7b1t5MM5043VCN6c3Eovr7Xlaj6avLs5rXoPhMViDqu/xOm4h6NRfrGi
5mDmmCtaeEuvjMkKt5014AjkzA2mknK5KVCn9KJlN+zGuzf3+nz5pX6alcs/9/78gtw4clXMJA3b
0Uzt3XQLPAdyhW0JgtaM5m6FzEB1k0tofnbhaO9atclOWAI07qBZlavJbXb2k2S+zrIIln0Qd6ux
jsLkYGJb2Wzsb6offhXGiMIK0dGhoCW6vU2CULkq0QJYOfJYeSRNMa3WiXWVVgw5VO+tYxLBkhH2
p4At0N9DV7bFwOqTFN0I27tczaN9NRMMzbKqxAIrU7Zqa8AlSVTlFmmCYYecO2YLYYhBZRWXV00B
qmxu2l2nGgCTsmg6T6E2nmUnylc+HGbWxxheTQVyBBpp7qBFGcdOiv4QamV+0jh+jVTEMehU+STp
sAnzrh7uxKeoROY0n7Z95tteW5nqY4ugK1bLgfM8BOHaclBNAnKYrcEzDwdfsi2vTGPjxpKzzRxL
8zFvpmITwJSJEbZ9EJuhU/a1BsOv0HGXaRcuWrT4MTSLH4NISvdBsI9Rl/JL+0W3O6+oR+KQIXHf
Th2U73PakGqRUBFCacOt+kl57KPI8EaUs3412/vLq0e6FS15GVYQ6/W/PDgqZr2tMqTKFU6NYDnQ
3WvdDouw+95s4xvC5hu/7Uhb+aoTHaXCl79qo0TUOsi6g4MHgdtlPTMqLUBIKVa3Yk93lGqlxz0B
8DA3oVP1tvkh7dXPimwR+JTTaSRC12ckTLOoOvZrZNnMl75kTiYR4Xxo5xs56pE4GUrtg2bW/V7z
iWf0eq9+iEH87YfKULyhXQ8quVCcilhvO7ZbmoRBIqThBvLPljdDDCVhaYGXwS/zIswptGcV6/Gf
Xz/r/dvnOIYBIl+xNRbgKBK8678SLdXVUjPKH28f/kbGXY6uCVoAvn6aU3TRVEQ7WSvr6gniFXwC
sB1AtCNLviNr4ngR3NCt5WfKnSiz0BSP2jvc9Dw1nvMbuQq4Q6p1skhE3gJFKs4ojPOqTnb45CCr
tlcXcFiCdIOnxwXclDwmmJe1xkOty58ibUrpBJwIkr/knEnk2pGFfPmyqfNo/kHSzu0lrhR5bZRk
z/Oc0KMq8V2vRfKRPI6+Toc+PsuJTWq3MsfzOM71Xp0SNNwWnccuTo1VCC1jl+QmZBNNfqxJSgjj
TknPu9WMFiwywfoukYP+lOKxtAf59yLohoJaKD4Vdv9SqMG0x5fnF/g8EXZ6M84oMuwJGaC+5iiK
yfZdL6kUE9kvMiNHX6mr41RPnzFIyL5b2JrZUpN8iwdSVbadGfdSi0e2GhBCTnSn3HD3SyhvJQRA
P0IOBvXFjy1QULXy1N7obwR9dJ4HZdU2hbVBG/cmmhRZ9io0vjLc7a9bm5y2Qp4TcW7d1vzPVUDg
FEnwCVOtcjyEgZ55SC2whvevgfvPN2IT2kUMPFzZWb1FUdKZv1ic6Mtc/affRLMVA4wBnBJGET78
PPbmUeiPwBSHY5R+g4AGmyIgpp02iDvDbDC9ujUCGEz4Gg9FDwehB/Y1QB9eo4RWbOk9tA9GEZLm
abIzb+Dkgj4rT6jzah9Naw0i51uL1+ROGOVGhQH/Xvjj2t2g72fVnD+kplFunN5oDgoOseeCZ87L
zMR8npzPVlClXw1TimFPRcFWqkmcAYcCxVUsahAINX39P4Sd15Lj2rVsvwgR8OaVhCNoyrt+QbSF
91hwX38GuHW1JcUN6YVdxapmkTDLzJk5shLqYemS6lvbmqrX9/NEW7JxniRpRKWNZPSHWm1vmvS/
9sn6vy9ZDdQoKEUc05Qtapyq/Z9GHNi1klnn63hWdDo+S6wyGMKZIwS4HJUfa9nZh0GTJLcB+fXS
o2+jRU/SmrJ7S1dVi48kFySIP3GeOpb+MTtI4jStx+FbZK0LSMJ5qzLdJpRsmI/YfmYGEo1iW1cQ
PLcQFVngP6exvKZ+KhXJpWfK9AxhwC9d5MJD3tocHTQJRI2C6F76/FLsJ2USNLVxKL+ZK27pRB80
b9PXxBWqGf/47+Oi+u9Vp/0QsT90bG41ZhZ8Mv8xLla1TiB3PXdn0gQKvx3t+Znd66VpculDncvm
NI6l6qqzSTD0QnXaaZhaik3EP7NI0+XiV7+I9hj3cvZIYnbLOA9YoTXLN1MdAptMq/LQ60VDHOLS
bccmyWX/v38C/f/zCZgbFYZ1R9UV5y74/Zd9ibaCi0y7tjrbMuu+arQ8eZk6JC6q+hZvjifpeYfl
doxMnd5F6div98AlO3EStxTaCvKOyxlX8/bUyUC8lHLavusJmc3K2NdPMGTLi2UjTdi6Ao9mfXAq
rbup9LyyPR/77weWLPaRvgvaQsWoGP1drZclgML7gtIa3pQBZaazph04W5AYd5VgapWSb1TVdsB1
oN+SUbz998Oj/XthhePCHoAJz3ZUho99O/Dvg0cXJ6ad6OoSgQtTwkVahidt1dKgxHF2mLCUoHed
XGUzDXrWEpljQmvdNBn6kw33nD5ub733RdYfRZOPrzDcareR6FFu81A9FEYOIjbXfqEUe0EesX6X
ZjxTapXKn3WGjCNzyjGoDW32lJj7rAfOCmpyBY8yVyeUV9WT4mSBUK3LHbhUV0xa+3d3iBMG8v9V
HLjXkf51LDV0NDO2qnOpU2fln38/HJKpl5qzDsQ8SApGdqbW5LbqbjVLxnOLd+svVo2ZFgXgi9k+
3DlI29b/US3FPsxySUZWtvSBQO/3XNaCLdBQMMNIR4xJ7UfTaOYvymbqcRLpz3wvCR6EtL5NgKf/
x4Wv7EWp//goJrtx3VQpOJiUW/7jo0D1G3rsRxEJswq6/++zrG1fRCI8aAOKKih8xkuSLdJZr8eU
rvtoHIqk2p30cy2Om622J0Cgu/gNRtEa4wsU0Jn/V7FCUeV9zv7XN8qeVlEUKkPU1pgI7x/kX+7Q
IWuXuJHaKTBiYF0LqAPDeZvNA2vqR3VVwnS8iubFzqj0ZUrYWwqakhp8TE9iH11f1YzSdYk6JfNH
2ODJ2F5zKwk1Gzv/Nr70Grq5fR5Rz/zXy6gqt3QRt6yHNjiIb6h53x5SZfhe6N2DmsSnVB2v+Wxf
K4URdbyoPe4HYt++ZrIHm8JE61tA5qHAX9ufI63AMUPjWiXBOMVBGh/UMYYhrVyV7sFgOukxRhXj
7LeW5GcoQtRpjlLrTQNUvBKatSnT66Z2XPkVB5tbY22zkJ0YWh2SGTTrgWTboNA0r+gTdy5+O/lX
bn9V65uWuRZMD408gxO902TxELksLxYVvJ9rcahMV65u8YD+o3soHxs+LKKLTH7tjT+zTZYOC3Xi
YIGDeOnw1EsPC+HtxLw7Qe/8kKUXlOcHYZ+1KcoRagxpyDKigAmgh4R15i2BPAEZyMRQEtyS4FwD
mjUcs4bmzsLJglpSLyruJelj6oqTrOdwXQm71vkLwxkwclht8pMpQ1PMSs9otOfYbF4nA8PwWgWt
TksDwURhhdkqvDnPpgNTXphNeSBbw9NAvru6DexTYR5m1quepUQOIl9vC3Z2M5ovLPnTeUjHIwTp
RJIeUxWuRvXZxtoVb2zg5OIpqXQXQ7A3WAzporRfZAx30xIamhr26OxRl1asKJFGE++OQ/cQo75r
FWCHzafTtMflVOrLIVG+Mb0dNjlFkfe4IERTEliGyePQvxfk0aTIYkYdFhwiEzubPxO4PggEyjwN
dRFfUtrJyXuyaRf0aDqGtPkPmbikk5kIy6ZTYtNfTbB12ONR9RYR0w5pIB5gNTT7mEUBCcsrl0ty
jt+H5MNGSq4Z0aK/Ge3DMh1ZRqhvenLU9O+VRP8Yy560/kIaz9Vh+U6CqCk3vIKmTqN8ijqjJvKC
wf/olPZhlTyN/b3+OvZfxfKWO2GbfMMBMo2vk+ba73NS+gMUq+opQ1O2ZtE4UgjwUieS8MyMyMFx
d3RvJMS6Wkyl1dkRT+euBHLinLbYF1lkcTARzNXxl/nVJJGuwSX5Yr7ACQVikHJlA4TfJ6iCwCLn
aAw96yaELrqx7u8lrhBMWOkxk7KTRkO64f7I0l0H5fDilTsZSG1kdI7oXM1xeJQyNWjnd7kA7YdO
xv6tamOwFHJYGKufqxLKdbZihJchcjgkWhaS6hDxLx+RrLaaGqbIXQ7DqtKk10ePmhacSH4r81RN
PsqS7hpEWrBYOlLHCcjWC0YWkjMByxqXfxFTrsqfmq6L6m4KdMU45mbtLcN0JE3db4jEk0qk+pPj
Sol0KHZvfy7jW7yy2jgNeXuza+URi+epU5HA9dNlGFX841R0R/0F43iwVnqwb9rnirkbg+p+aydS
7QKTP5rAs7b5oui+UAyW2h4awFJ6qNIn4iGS9tg2UZOGnRZsItitdwPx7Ic+ubQyggX4CqGxXVLn
29xjJlnf1eInshJykASmptYjyiMwNMmddH2v4V3BxLgp9rkjPA53rSa0ndx0Z8y2HOw+h+sBmGtQ
4virNqogUxrV1eZ1uKKQ/l0ui/TKMlbxGWbK2dA8NHusvFPzqcroD6io+JiiisCppgJD5wNpUIvf
l6xXZqnUT92kCNfY+h8F2RCPmWLOLwSkn7qcLVieGowPkx6fFIf0ORm9rCb3+nNbrCDoYpnIss06
SbXdoGVK5dDaiNuhQvVWWrp46CwHEJUVKMTXfFZ2hyUmzun4Nk5xavsBq600fVGKUqjZ4Y4DS6Cv
Q3vMbInQElr5k9N/jqyVT46SOVD/+4EEmYnWWWdVV7mqVZRpyeH+a609Wegjc5tlA/8rWSr5WGUD
VZZRotRnLUww6zlX0/FjxqR/qYAJAEqZ37XFrMCVdnDP1NI5Lao+feqsqudhhgpqb9u1mXX0QIU8
f87OYruLKggTgRe1yMqC7DTx13Ts3U1Mi49ImGT7KfnHg5ZPtr9U+fX+PLFiCFrkJEm5sAhtCuzV
YD00LIFM+Kk+6W2UJ/nK3Yk/zfjnK/VGcehUlSM2YICWV9mzpViBQ0sRqBdQBM2k+N6oyz/+5v0/
3h/uz/397f1t/f3capLyl3CDjzpKQwSiMtXkCjViQqTz5mmlXUcgadhkVBX7DTCHUK6tHoluZSLb
uv8o239+f0jrindy/7Ie9/0Jzrf5uAiRIwDVaiqIJQjiTLuZUo3aTUZwP3oN2UfoZcD8Ppm8eJXO
0WRKlPvImDLQ6yuLzxqb3QcuophI137xpjb3zJ57Pxlvs6oxsQ5uXoNIVddj3Wi+3swnuUYorn4J
mTWRcgUAGQhcPVXMCkQYB1sEYlWDOP2WqxQiRt2fytJXoR8aZFjo6fradNpprjgFqJW3nrjmxHke
mi1CPxp0dRpo5CzNjurK6x5bXOAK3Gu0fcDBDAc64s4Q7MNVQ1hrJ6tuhbbWbC0AzcVV7RtvwL1l
p5dVzXysVx7pQAyCA/RWPcARGuzSiIT6e51vV5mqsGSbLgUor0nNQOf+LZGm9oXAGgyUXS+CKlcC
KdaDtnU8Wsp6cUpa8xsAgzNMO98BwILT76jk+XUjpLvpEB6nkptmGBP1/MFc9IfV7A+Ls+D5WB9W
hzzAsYsqqb7qsvYybf33jm1X339Aakcqt70n1vbDKN+ENQaszi9IRoIJVFGlKg+pNF6brH3MTHFK
AJ90ZTACd9pPnphsV2LgA3AZElBzwegKQZTpBvQgeE5fXV+npfQrA4/GBrurmv09hmmdVE9JYg99
x7GFHBlPRQhRN+Lef8C6dHTS4hNR6UtTj6FSDwG20jQxAgeljMMGca788nchE7TAPVssepAOU5DF
sB+EdrF61U/LJJCXY2qPEcXFU1a2kcWAZmB5WG3itDTbl4Y6mlODK/UgGQ6OutarJNkbwfzV1WUj
1XLQOk9VvxpknzkACvb1ri56t8E6J2uyR0Z8IBpIg2sk1ZprqBD9V9u15ZPTCNLm08Aky8qqZN/B
+G40jM2fs2I/dmaLlwTMk9wEEvdCqS2+POcvCm9wlrmFxsHPCdhdBCyuzJfy4myt9kWRSpR+tCpa
hgalCSg2HfaPDZfAq+13mRWG0uSeI2rPgoEq9wotCfTwIyl0+2rVnn3FHs6mtpwbHCZ10R0rawl7
8bjtwuTccUeH8YH1tzEIVy0LL0vVYwwIi9ASd5bY97KddRLJjycu67ynkBGQEOJZ28zRK05m4XJK
0ZkmkdPJgaSuF2chgKeSnzs1O/cddPGM7is4YDVDpsPinhXqSf9WdHFobu11Q6HdMVBahvLGzuhk
VgBBZcUXduYxTnvbDANmWXxTfcLiFs3t4o3q5HbiG6SLAxtkdzVT34mt2wrolR3Fp9yM2KTTN4SH
eyy6SejApPfc7c1bk/YuxaZQ1iF9T7zlSQ2s+QXORYgHwDXhGlWSFPR0y5IM6rvesIRX/HWklj8y
rNLY7eNjPsE/3zZ6Tk+SzDA1gD7Y59hUDpqyjIyehCExe9NaRLaWPBPHfDHGD2nTL/l8G9TK3/s9
+mYh2uRa04jdKO1IEXm0TeBxcxO1K114WQRrjpy0nl87HWDgRhZD824u9WnKt+dkW34ia8XIkJ0r
p3vkDE0WKWWx4Ta1RrhzfNJoIXE2z2lvPfWpFwdzoTymRRKoxcJp7QNdK66Zarq7s3MieEp2qFzU
P/Z1vqqiRmXtpOoiiAsphC+uyJlP0GGQOJIv2Yww7eRJme5VShngdwCZ4APu83obLApDYG490Qog
lkT63jkxJKLybErxSdXJRiu5/xvOI2PzWg5H1JMCiG+ZHtRSj5YDxObvtE2+ul6PGgEQOVZPa1wz
l0Qlvk6mF28hGRetsS3NjIhDYCHB3pYYF8qnxgVSQaAn+I6cSb+31qgBg1mvD8CdfxOHqdf5I7vV
gz7Uz2tqnDL7RD5ZMGyPnV5c2lU+9frsb5nhWvIPuTfDdVhODh2YRiPAUdY8Axx41xSebA+uBLrB
GaDuJQ9FLaKqnU/0mdFBi2fDalFU71R8D9qKSucBzpzqx7RM4n5mTez3Otb+OAmILgHhVBOW2X7r
Yz/PVI+zjiWsZbut+LAM0Ltrh0lKjyaU7bq2PETKRyser52z0JqCRC+68uosZKXJcqTq2gUg8FGn
+UH5+wMf6luxaC+pzmIlxk+lz3RkbisLD3J88POQf1blr6wHn/ROfy50ivQlEd3OMz3vB0MuD9Vy
S+LInpkPfXX8JmNLMlvir2H8H3nHS/Fg92/Oj3h+ytmGKkbQ56+xem7KwJaHq0yAa2Eib8maN8mq
ngeAZ3D86aFtZwbkUyYTwzhWn6Vi/ZosonYWJlY5J8gDs07ZXPb5b+lEtNcaSli0rTOGhMOA5yUg
3bCeazFDPX8BXnqWvDqpvbYhnpLskwlXQlbCEXvRpeFEbpW7SWugb+PJmMtnq8fL1M0nkVoeUdGv
5vCl5JsrTetJHZuTLK9UQEY/Gwp3swiCMqbIaMdTVRGuzt4yHY5rnD2Maf2+qtON2rpPWLjbqXbQ
x1u0VE/JMIXV8tVozoVgglCKy9BQk1CRSz+1TK8oy7BjsWlp7+VrjyWrNQrXVs91uS9d8uqQJM0b
2JyHZc7PrZFdF0ccsGkG0GTCKc4I6LVvBX+63yD7ssnJqsybgP/ZKnpzps+SCkmthpRpbpC3nmnB
ngilfG7JK2/HNMKFElrPW0yuVXGVYis9dJrsy23sUfiNajzv+ppx5eG+6KqrSWzoXEivkhRfUwTY
7TaGdlLj/KwPcwyITrHfVUd7pMfzPC6gMLsCfX9OARlyRUbYpjQ+VbA/Ki1FmD9GTWu6kpKEwEqC
UlIeydA6J0CvYmN7LNUx7Kz1lij12xoT1pFvF61CDDU+Avp/RQNwKfFTNaV20md2QR03GIUqe/CF
Y55mK3kW83rNbAxyKgahnmRtM1okGw+lEspx9+ZU47sd/0TxfkgGqgHwpBTTnZY5qOQFdXcSDtZy
7rgK5kU+6oS3KVPBvL9+aFscwjo54Az4anPjA2bIUyXHb8RVPw9wNZd9pMxkuINLuDbyFyPlu8Oq
DtaPW0mFa9JIcDAsmlv8mCTipCA9ZquvNsNud3+SR+Vsp3+wJX3PUIFsrXgcajItJtYVaXtV1Nxr
u1Cea3dKRJg46Yug/dntzt4En0qrR0pnPaOT4VX699FqbqrQPXrxh5IMTxBMcwcZPE+e7AqjzVpC
23SiIVOekIRhiDK8vFkJqMoPpVw/J3X6rU6tyGSpv1/icp58KyEjFEJ4ymw9i04/L9pJmugcbMvZ
dOZzWZaPtmWeBzaFy/ImMzWKuvNrXoEq4c+tTqK2oxaBxBo4pSFGkuoL19ltGFZMkl1/Ebl6ot9V
ivdWtU42DPPZGEIRW2cqyMOcXZgCWKV3M8OMmh/ALrmO9dXbmj+u7YUedjTpxNSuJdV5PPxrfpjK
9GMask+90F6sxAqkOQf0sD601mtpG2dLZNfGVk+DVl5o8Vwnw7rIehzFjhTGa7Bi1rEW9NpE/8jY
MFCG1ztGFhKsBdpd9cGUeqNFjFSeeyR3PYhEfsy5jcFhc6Gjj9CAatJujetD2wCsN4cT/aoXIWO/
qg0f1MKVeCgvq1c/MT8a04radCGajy3+h6JvZ+J2ApkVPGE1USlvABTbG/EHT4KNLHu8Y55TrzPz
MzyNm2YzaudBJrNo3ah+ZBskgf5d4n6bxYzLLeG+YgkoqaxzYO6OJV0FJSouAIchM5shNRy4WBpT
KIxUZY69dey4a9ITe1+cR4/WCG0iE0wr4gpv9wEE7UkZkvOKGKTRtF84z860bp4LyhRDgUk6xsia
4eNy5AdL097KUmGcnn9Pi8UA66DDKXHPecbyXsr6qay2BzpmZGEAKdXi9tClXehUpTdXzZO02W+W
ZREOhG4AAPaqFM/ExOFxDavytmAtmcYikvKZjTvV5grPwjrulcyLXs8e3Dq8h6y1Bz3a2VpTtT0r
Tv7AXvxWJulFFwswmu9gdS9TrH9hzX6FvvHTGtXQ1NdwnuJLUe8ZIyIi4DecMnGeVyPKlQ9JTEe7
YhDjA7QafQ+8s2s+MFKN51PrtGdLr85gnOh32K4ldYEuLKa1+pKXzAkyfenl03CMpwUQ+VZLn5lI
HqU48aitrvBhR49yF1B97hev/SOMxW1XosUyT5MNr2Mx0THsZStrID0PRtVk7yZuqBNddGoEmEnh
gJ2u0X5L1Z9BJ9JMlh9KVm4Dl57ZFX7GPohSh0RmcdIFC8m1iiqwZRNkLNvBwCJYkdRzAcu8+d6l
yckm7LKUHbRJsttk79yDZwaoR/w/YdYoz0A1Aquwb/Jas3m8IfOiHinBeTE8/MIh5PpQXagh1UxF
JkuMbbrkjhIayvelix8IL7zG43ApZhYr68aejE19TwGl1oRfSYuJAzTlnRk6MToYtzWqov8srdyr
IZg4qVfcn7x/f6+T3L+9P9xLN39/K4a2dJVyz62tEUj9W7mn+2fh5/4ahQOhMIZvJVM1ntWUUsCQ
UoWwVlgK80wnoBmymrICD22MuR974eTmwA//eu7+VV3RIP/rF7NCpw6ZQTQldxTxSrFuddQlEtFk
QqnZsdhLxCK8i8Ys7aIOzl4kDz1Ts2JxoSLGiRQSiP56aHOrpCt7/56awb6w+n8/Jwr6iChxCe9P
6U7WRsJq+e2/f+X+5P0//+N1/n6JbVjEbrsb3PsxuBd/7oepwot5qGqyaf8qRFnjB4lFmCQlTYnu
D3kDbBFYIMtUpaL4lMcV/VWFoN/9qxKFH4du7Q5U+j/EftDG/VDdvxL7oZBI5TuVMUvNvcJ2P2X3
P7XWU+fRmftVkmVO57xcqKBMuFApMnBs7y9Qq/sR/eu19pe2jfxnbFGfT5OOU9a1RwRyzqnf/+Jm
GNVff/b+1f25TgEETLuDVlhespPgJe4v9vfv3p/LEU/gF99/fP8JomqLrVvxMhQc/nHm9MQkXZZo
B9vel1bkepPkgIxab1M7BO3a+WJtfYu6EVDAYB41Kg7ZYf4zsk+q1s5zJrhwwmB/oAT60HkVQTS5
sgRiFp48LsdiWV+71fkhtWTkeMpkH5KHPl/92czcavqD0utRg1Y6tbPXUBOH8O9LBXyjP2NMB3Db
TrIYzhj7/SQbMf9TASoiJSldawLv2RpnWmCnrbKelL55oDsbaKeMRmg2KJyYGoaGem7l9GxAjQYc
4qVjHUga/meywVhUr+YJDLlfS02YiCRKIIPl+xRUFLfmPLdJWEpclXCi20Z2oXef43yBC9S9Uk75
A0NnjpszmDByAPrmBQlBJFrOm2j9TDPCPijBNIxTjrd8xbmL5ZXjURJeQiMe4MB2aVg8yFUeqoMT
6dJXjHNSI6Fgnn7th2HDXG5WhcsViZqBGt3WefGouoVs+4jzgtkWLIx/D3IfpDlWTDMEi+5rHfk7
4mLgnE1kAm4Ade7uGU1JjjKLk3UA8+wkYWsAMGHpUSDCbLvCJdmPFof3S5E6MKXsAUj2EVrhphvM
lISV3GoHHYmUQskDfSzwRaOucjRoALh5KWWO1hoQ6eTa/WvM7qrIB79hCZPyJybJOK2YkXKN3nz7
rFnLq1xtoV5kr6M+UarHS7Sxt00VoGjZZd85jqXGQeKQT/qxIIfwoMrjM4BSzOYxoKR9AUnrZKOl
hSHXnOYQO/dhdEh+rJWgoJTW7kCJ0XBzVkDAbA9yRwaMhVEafn9JhbKo8e/x8aamO+7CSVo2oSl9
DLJ0qDUqZiKBevGq2M8Ke5SpduDGOF4KJLO65ieqyLh/VYyh6nFd4dCQSyI96zMsBW10s+pXZnya
5R9t1I6qzcJ96d3Ycoei9s2x9SdZDVttPEqlcDN0bnt+p0L0d1x1njxXXqY15w7CNxoi1+qeYFug
bZ4Pe/vU3BL2zflxabrDZiFYXYnT5JPJonCbpD3jWTlZi+l1FTvEQri1YXpzfKNLmFpUMovxsY67
r6x2goE/lseTR7CRpxfG962h+bErwqGh5LF6sAgHlrfCzZhSEkp6YvveUW6y9lgnRAiKBLjCRk3b
+kn+Sg1BSqF/O3QuTRrQiXOQZp0iAqYjkBgJoZ1Cpy8uEcE6Q+oGVKiI8YjzF8HqGlmp9YPNG1I0
+HVJ+25llifsJDImugStir6zBLAgHSUGawUdoCSWXSpL9Xg8dhbRxQm8myD/BXGadsFVJdoU4onX
QiPtq6udFl4uc7KMnpoc6h/w5RVZ0UnhzrHKFD0H9er4G7BA+nGeNnL72CxsZj5EfkGRGdpSEqTO
TtonIxX168gOSUw/NV507RMvpQKqtX2kOTiUc2gpdnW0xiFwaLNYk+GugsJVTNDfRSlyz8o73+nV
cFnTY9X1rjFztSGTKIBXSHQohtnwZ/zM1OXcqeqoEPyWxY9KEQebPz1x2MBSVkQ1L5lLCgANENkt
qYSOSRtmeXG0ChFu2XjqW9YheKeT+M/a64cK/AsWo0MGRiIDjY3gYXvY1ipsihFXe+GR3XhclPTi
FATrUSvWDZZRjMc59aKy/CPi9nmh+WjDok3ZT8DTIHSVBbd2BspLPbTB9FxGbe3cEutTW1K3Aexh
QveO43ejamngW35LUy9FkVsyZRiTeYhnep6S7mP6cxurDnSo7xJD5eDo6NzVgyNNmAeqU8zmpQP4
wg47StYmsNuf1YzaXXMOAku3YvUHNKaiw6dO4aQ6E2n7msoGdW856jrcQrRSxZJAwR9Z6z7EufGk
WHQjuvZlMEnaEt1wnjvtsNo0i88V1atic4Ik7jxgE22WvTfEm0rO6LU5tW8Gz9gpQkWAsGhRpHeP
+tIf24osjKyidb8eFQcGgIO7ZloZc/Fb897NjUVKBcvFsM+rOR17dpYKBUFLkJ/CwFumGteAvTMP
OUn0SWf5uIKLqq0HwT4U2vBRg03QMdJnZkrZQHYn1b51uUaWA2Hgus42oA1LlD/OYB2ttTmaICsE
sBHQelQwlScSJYJUqKdljP+kwyldX7R22o6DtTegjEik2ruhjV41JSedI52Vi2djZKjUa6IlJ4UR
ROrXz1Zkb8tYP5LX85k06Tdt7KPcqk/k/n3Snj02FSOizO5j3xGbRUK1TkP1T+YmH0xXb01KL40p
3RyN84TYqVUet0UCSi6uWfWiAkDIs/UldaYvNTN+bT27oMZ46xM24m1GAXUzLqkqPw8EWXQxxCV9
Ofbs7rSnQilvuiBKt2CpMy3s8KSjscZB2yhwT7KXWDEe+jj5aiTp1VaYW2rxOtT5RWRWuMOSYy6E
GJ6rtbrWKChQJUeDMXRFgIDy8mXzjVh9nJfsDDvUpQDkNXXjalnhx93iseV0YwrmDWiQOU8DO760
NlO3Lrl9Q3FXcc4AGqP9MKjrKZWpV8z8mJOfqTltZ/Ti/ZO9aafJOiWCFUKSInloLyTShO2UXx1d
vzIc7re9X6U6w8MjdbCjRkuFKMxQEtaDQSMyyQrUWdKJ4NgILmE0QMTa4rdeVS81JJW6VaKZ3CmR
27c8jc87Sa1vc9cRcdBt3xayGtcmP2WqONk2xcWE2U6zvZ5y+EzhmxwBVpKXXPo2a/JhwVtQjqkb
44SkpQ0DF7aM/hM3EFkMIBrbn8J+WZtHS3mvWKHXOBgHT9ZRIvWfpvKqbI+QxRAnoLshrbCkwJKf
iettpj+b/tiFUvooxO+K/Rd7zYM+waIRr9ocDGroqFz3T7X1rklImk7rO3AaJsz+VSVnwzjJv0mX
f2g+MwLIWgDUPhHwzg/9u/PBmFIdFcRrt/ZmHLuTflhe0QSwyOg4bTTaXwRDJZmhti/ofRxS6FR/
Jogo1M8L5ic20WbeM9/N42NhTRuNtkI/b7ad3BpJtC6ieOVVFPMLEFe62jJRP10zPlMq7iJjqZCi
mgoIikQ16eQgt9sRWgdQzskhWy2B2QI3iELkVjimpYAFyrdllq9hX/OmIK1cEiGsX2RF79C25SZZ
U/eTWEZWXrFmzd669PVBVxopWkx74mYYvdlopXM3J9fKmQVoO1UdXV0yWKTWmeXnBUvboi9IMqK2
HPvFpDXHZff91AsNdX1dHg1Ll7ypLrsgT4qaUU/K351NvZQyNbd5SwGPT2N2cBjT3khZ3DwGaOUC
dpa9plxVh3x3LqX/fJBWkzBVhT1LDF0lMwkGIynaYrHVNtf7c0VdDWEsNrJdzK27EDNqHZtOXb+p
RXsaNsBk5aK8Nk1fPN11NaqjvN6fKpTWXcc65jaiUS2bHYlDQm5uGbpYZkLprFK7vN0f9JSM54OB
VEgheThpLvj0CF/Ik+2mKsp626yYKkqnf7s/RVeYLWyVAa5ZtYdNooC7n5n72WI/yd614OZPttXv
dhuNzNrUxQaWhMsoLS/5SmZiRT8ts+m53P/n/aHNv2eKqj3FhQGxf5UdX+ns/hJb5XC5f2VIYNqW
8taZhRLdXxkRClUGkvk8U25/S9hHXwAp0Q1s0tGtWDde9Yxl9m7fk4xiuWIuzY4qJ3cSTRzpzmad
Z0wIvtQ2+VMrS/GxnWmzW1qbHHKbFdzkVPx2b5cYhuQxo4sL7Pt7kX7XzVX66uSNfK7a0cO8neM3
1A7nciEHraraZ1nrsQrrWg+qZ9E+qooG+Zz9Rs1ySApyjg8bXzVzf6Uib+pUqpwneSEom+3D8MIm
izzSfKt+znb8jK+bRZytSOBSpkjqK+2ST9TsO4wxj4XGnSUNdHiG/VtnrU/tJOuPsQUzyBiHW0nt
58CqsHDhoq6fqTZTt567+WKJNP+Qym9O/390nclS3Ey4bZ9IEeqVmqpaqqUHM1GAwUr1UqrX09+l
su/54wzOpIIqYzBYlcrc395rp/Q20umMLyajvKvLhlUE32YTlV5yJFJoGJ373dXQzuokxPo5Dzm/
E2UXd6kRy3PrPkwzhYER3Ts65ayBqfXQlr0EAHM4NOuxGeNNO+i4Z+LxHmO+9cfqvMBmDPM9ygmN
W+O9FSfawdDLKl97jZvsaE39wyDlHDm19V0O9EnrWGFVh6hFpUYr5VkUSp7nGmhFnjHwJ3kECa1L
r5rywXm38XB03NpbZ42Kv6rqOnPWY8hvppvbZVK7W39MsiebJrFtOvoqSKdCnhEYonMKDmQbP6L5
lxsf4/ZJocafUqkgv9Xyw6Xf/M7yFPBLf6AzgxbYPZ22fHvhJwzmjeTepSWupZD2ZRiyid4KegIg
wO1Gu2Kgixzlwqj5Iw1zh5TkfbptHcIxyq31jHawvl3Z0R4aPPbqxrRe0MiHfHiktX2Tz5n5VKIT
j3HovCoCahdaGKIg9AbnVZom5qm+ZxJt18ZuBljKzRoacG4DkMo7o3+OitC5miXqpi+H55YJUAA1
r1rVydw/s8O8x2PkXPxJo3KXXyFUJS9CEEh7WH0jTdiPKQuIDKqkOHuRHD5HwyRUl3f1i1UwRVPF
yA0o67krAlNZ+RFXcKPvQYAk3+VyRTadPty7QPTZu5QprQpFgrkgjZ5tHe9wOvbut81pAeVbfinF
bSpvipCtYSqY3g1U9fRGdtCiIj4XY+1v5kZvnuacn8LEoNF6DpnL0mmuxDicM2lZQjFdcy2jtL12
eUgnJGXawPEL6Ho43tBaFZhIqJy4ZZboajdNGDBwGHd2wewEnti9a0SCyd2kUxdMKOL2oEcwqBoX
GN4kMIZZqkc74f8p8ZPyKVrePTNNMsmUeQwMs4g9M+5mUefyTAqN4GGYVPCgSkxCXXZKbt/ZM3t7
Xepm+ZH7mCrMwSGFUzOvGATXozVF52EYMenOE0lTvykvTQsiUZiF9dw6OD8KXz/dHmydDkYKnatt
HvtGEC4RxSlpk4dhNt/KcYj2c9I0m36Zheodw7t4JBdoNuwobnkOgrTpWrUcq1nN3+vBsd9sLyrX
VewZtLU3w15k278rgNmG5CRnGndkL8sjYg/ehc6+JPM8rk2FhHkLXmVGNHPoyLei6svz7aXbQy+M
fUbhzIlqyfRQ2N3vppbsthnQstOMD0XBOohycrTw8avgVkk8aRwCQ6vrAJplfQtVcCzXTFjYlZhj
ipk1rg/SDbOjoiFmwyXVvmVxhEspT76Tzv7Vd+7n35xxbmoUgdiufBKaO54tx7l3LXpCbw8s5NGK
kKO2b7Eb7qXrFqC30qViEM9pAjTXc+koRqza5VNqX6xM4iRMjGRbmhP0wBJrB7vA2d64cc8xJ5xc
f+/byelvVbPvDgzNblFMY+J3VYtiutweAJIjAznkzqrp30tjZxCoGtiHs+PbeNmkPhwb8G9P88g5
wwJ64vu6azIyPkPY0NjjI9WS/sNQFXDx0Kx3Q1ROH7iEasyjna1rGy4xszg44USeR7W7BEeNo8bs
rDPdP0dDkZ1vT28fMT3RcFqa+/9e6oiarAn52EuCwDiNdqefutb+96BBiQ9G6RVbzfYmwI/N4n8d
jXo6NGkCIVcUp2p5MLRG7BxNPNxecklG/H399tG/18yd8FN0ZyPhPllkEaYYsc4tp6Z9o2wwvjt9
zWia560G29LNQoxhql7/1zd0KxjyfZb2vgTSvVQQ3R5un0GbiDyXfP7tJUsVzd1Qgke59cRXhP/T
2IG8v1TEm8TN1mXp0ahGzeAjbQQ5ddxXwQnyvyZi7n72ylcaJUlLn3G6fEbIZ/TEytfkssp9VrHl
qMyc/d2Qeb9iE0EH90IB4b5wr7WfVUG8/AF9fwao1PzHBcGx66Ren/pJ4ckbZXaNPHXCmOPtlYnc
ZbCVfGxSQ38clg21qNr+MC+vWbIslqR7lDKajJDPMMZxTJrRP12nzk5WOpxlYQBHawxxh10SZECP
zTwazU3UzJTcWOwdO5H0d55kmnV7TYqsOlX+dL7tYFOjNk6psngT69M3UeuOmt8xMrUtTM3xnJjJ
K0kCe0u93ob9PZoItvf1MNqQA237tR/H5nmghpK5VGuQTU3pYUQbOXqx0u4dvR8DI7S7rziZH1Sk
ty/+bOd7+7eZOmpP/4h5VZNXIHwr+01PxLvHPeggGlWu7bYqtlPHWRRHkvXih/H/PI3XdjnmFw8M
fZuX/eWWc/MNf+NQPvw3MKvHxU9ioGbPc0iUSubPZsasDjzrBO5ZmAD45o4lnoM0bmqRYocHoMlx
GumEzc5rZA+cl3STckV8eOxgc5oLuC4Wv05z9oDub5HMGpRMNgyZVcwveR+YpPiCATzs79ZPVhwO
7T9UBVxTexh/4Z9eIJ8zm9ShY8rcJf0hq7riHNo+37JLHm+1maWFDCmyIjzGS4tmSnNkAWX9gBlD
Bc7cmi/mfF9Uw/x8i2zzRNrmK3Ci8CHLQxyORV7ua/w7rzHQw2xRgsKy8w5xrCePWB+BB1mcyBld
430QT4ygvcKa/n4xP7yfKkPsONnVWzkWzsYsiuqi1SrbD7EbEu/IGTjreronKw//Dnf6pvF9kGAF
wqnsZvTp0qcptqqetF6Y95bmDC8VpM7bz5bSs9ma9Mh1HfvZW/FnWxfabh7SenOrBU3TD6y25jad
kF09XV/aaIvUvBrzGQ9WvKp95jmemZeXuhXF5fZRFM2McHwsjhS4whcwO9yf1JnsE+53e7/1xyN+
OhPPYFcfa4ol13WEJVn3UwgRy2vKr6oqSHoCRyp5KpuoPv73IIgU/H1q0D0AaTjHwrp8StWBF+eQ
YW8HqiVKGv4Ma6PnZGT+Fg+VsbkVUgzH210hKrXhUMOoLpcbhV63lRlok3EdxijfO6HjHGtjYO5D
OzwnBDK23vKaUUGkZrqdPnvh0y1W31LWshqFMVzCfDSOqXaY2IntIfsVOxq/xVvn0YptNfJL2But
Bv+NJlvuDFVYL5XZ55ty4DNvl07GGHglNazVro5sSa/sUZX9vwdXZOHRUfnGZmqgtSuvwePXVNGE
qyGqaiIvHXK90/oFujzC2qtftlryXJl6fufMdkH6KU4uveVsC9IzD7ORNA81RPhL+79emn1151Vc
Eb1bXux5CB9gnYcPljdHe5CV1Fcvr90e+MU/mzN7L62wITQth6d0efBk3d/pKW4Tjbbbeyec9WPt
6/+KOiZ8gEpcbq1QHA7Gvy9PKZ7xrsNrmKDvTG5Jn1qkV+OOGDL3+nIm+NrFDpnKoRj2s07pFYGS
+onJ3aMQDJYMgbRTLuuj8lGwh8qW57HxfjJZZ29MofI1pan5vWYt8QsvjBEH458Zn8oeCl38ABuD
VJURl5+V/6ynBJBofL02g58/h1rHCZbbLAY1q3gwF6ejMdjnpir2f+kNlUfHZ6NZgFbyzD9i3SuZ
dKVWFYwOgyC5eGV1P7JeOByqY2jz7oN4yJHMdL8bJpWQAIqvufWPBiFS1GxaTJnexO9ejzRa1PMz
6/GAiUz/0xRp8s7fI1qsRY69dzOZrEdpPfIV3L3u5g53JBerYdgUPxK/YB0MrK9H17Ue+hZjxO0Z
m598N2fu5w0Gky9d0RapGiqqKQiQS3/07bXaIzdXqPjRiH7pKsofpez6p6STw1qnCm57ezr7hcAm
JB84DfiQSd6qOpp2DLB7DP1W9CvN7Ae79bpHVwqwxg5E6MwTgNCttGFKAkfHTpDxb7/I28M09cXa
twEGpw0C9O0IGMIDIYSmCaYgbRahzi6HZd9CajLH0XtzxvAuGiXtNLc/QEGCDgOiDctoOFNAyEdJ
Xen3o4x5rY7epVu6e4/T1aGsiReVkuoxoeIf7OTPt3KbOnXlem4N3nJhzjEFPsJalEV/8QTlLbdI
ODcBqNJVralNWT26raHfN3HC6VRvTrdno2Pgdeuo27H6wdhAJ4IfYvXFvUlonPQM+e967tReTL1a
4aXiRu4AlDXTVp0coVb0tnn3ji3F/ag8iLlVc769dHuAQ4JXvIKiE4aFc1L1/IK6TARJTnR4zaU8
RP0g9mNSD2dP0G8hdX1AJE+5U6d58toV/iJNhBQoV91VlU3zYOcMCorc8ANXTuFaRY2kBSoPN45e
OQ+Zb0Xrpg61FyqQJ0DUg/lRIA0lk+v9DGa/SkZYOsZUyUcnwRte5emfqF+8K+XwMfQUrJlu0b24
GTvDsOm5sQmKjmVm7iOOv4ekqwoIz73NXnkA2Uc48O9H8/KaXP4U+L99/j8/ryxXjTYbe+Im1puh
5kcUt+JhUgzbooqof5TaMQf8aiZ5PtMbXRnzU5l3/z6S//Pa7U//+7zSbZxD6ZLcvH3KvHyBvx9N
ffJo9+CMC/mH8llu3rqp95tJobJXqkwfBytkqYjrdkvt2Wdc287xBoRhauCcGB8+DUbFOBzP0rrL
2GiXZH32tyWnsjCUdqGA8d271ROZsLlU6uw7SKCgdWgJW556y9N2ARdgd2DLmgKo70NyE5ITzLvW
8VMmCpPcwB3zPXKeVCecu3oJ6oG8r9L12JfDURsjvVuHRo297UZiuj2MqNkKaa+MNehwc/znpiUS
Ea69tMHriC6ZutMSA3KyDSCB7V9JLzOZAVpFe1YQij5mp/GxuybWUz4280aK3DpredcBghk8rGyi
u2TlQOK3G/Tnqu70QC9F+Kmw5oahfGJkU760BrnaKnbCJ2UAelYlw9JOpM6x0UvsWayLT3KUcNad
tn+ldf41u2q5E/3S2qI8zKCs1renQ81P3avWuIzkMJ8A057Rr+WW5t10307JvO0NkOdVqupfhhlu
uKdPL8PkFiflo8pHuV/9ypWkrsvtqJUAXrSudUnINXPc0+gBe54NA6Zz27unGbEUIrFORkGPqq3V
QvlxlocaYFjQlikRgarxzlmlUZ2ZmZXc2lTcX6N0ZCrolHd157KwsVJjR69o1ivQxnZ/BU3luUFk
IipbfYaXYxGl7ZDMS6E07uuLYu1QoL7v/JQZuMym3WAwUfin7NlLWYnFlC92fFbcRe4bZivc9M2E
s3pltg2Q7qGtj7Be6iM/hi9Wtw9Vacud2WhmTfLdjMkxoCBzImpOeHZeiqHTd7eXbg//Kcv0BXRb
/MEU0bDfroPYSvVjMnjEwcNWP/bflp90R8Sjvg5ur9w+4faAs3i6tWCjzdGXbjFgY8BoxRDrmxZI
WJZrXeDmS1Q6Xz70hbBOt+dDxLkix809i87Z+7p/adn18y4dMvPMKicCRHpnE6VQvQl92AB6PPWU
Nq+hDDtJ44lR3PPsr4jlUPu1PEvHvHmYRN5uqR+319rUI7xAaPurxIMHyLcqEem2WY5FnUSFv/2p
0gV8q+VP/z41mTH4WdTv/IXTRN5q5Xltdc2Xr357qdEqwKVJdb09u9E3ls9KzBFnrZpp6EuTizSY
ig1RJ3+lYZ2tGb3anBj87j0f1zBNmvsxNb+yyIT77uo9Y2tNZzTepnfsfSkKMCf91a57Emn+YPAO
Wv4U4TvwCBQQCB0OSaHF7+HscibTxDPYvvKqI+kEf193+Us4+hCuo83fX5LW0Odwe377B4vJ8LD2
oyPUOnH+JNL+/yfenjd6vAH1p7F11d3T7cGJwn8f/feasiB/QlzazpjesBXQlsF5lI2jQbyp+ai7
fEuJ62qM6SZlmeXtMiExlMyvdM8ENukifvrFTjfQkws9DkgCv/rpvBOxUW20zp+DYr4bFdvvyJZB
18Kn7xoOy4a7cOuARKH/bhvtN/tLpp8t7JdQHano2ObNvMOU1GxmZdx3WhcHtiIG5Y90S7mivnSV
9ZBVIgkcWZysLnLIO9ZvcOywnoX7RVDHYsMRD4+Tr1lXbv0kTtm9swgbWfVJtKo56abJUKk2XzoK
QAKtAsRflwgl2Hf9MGR4LR+EzXID14kJFREaHRNu6ec4N9NPkjKPDJK3ZjiXDCEr0oAUscQDznc8
t6M/nHKTXGQuikfHx+oSxc7ZwVPIfxfzmbhsOW9Rsxm66DASlT4XLzr4Lt5t4okul5NMUC3CwU+C
Bn9wzFJDyZX/KyzVXdwaL8taQgWcv87b8s0dYTn1afHgcPk5FnVT6VdTRPdj1H0t/6WJZbGLpGhI
6biKmABGwXvr8n4eXLSMafYuyaCR/aBCdRI+Q1YCsCmRPT8JX+feeM4K/8qMjdhIOrJBdOWXWffv
rGdFYGjjA9nocpdb9Hsxv65t88eS7rdWvpcRtS153ZFRrB9VmJC3albIe99D2X3XWnaqFAdLfyYR
IShc5jtt3Qg5RUvvmj7hYsqibYryFCi22oHpmNbaYsRtY29MFxqGRpKtUe5hyJLVEnkOmYdnigKK
dMDwrJpt7maP5Ww9hYV7QTNLVi7aVV0T/GrH+LlW5lvsj9HGsKdD72GjbpeL28vde7PQgjrK8q0F
kjAZum086FeRjFfft65Z2eCqGuqVQKudSBdg1iFrIV6ZwImp/Wx6/6eyHQcjDklzUl+Gp3sraTE+
JbzQRdaX0MhCRsW2tiY6hdoU+K9RicAM1cQmsN3XY3lFMvp0KIBa467kNmfQYjBm35EJ7qhuo3v0
sQ7XTb2RSf9eOeLN9DUUNic7MkpOAymSO6NqDxor6ybJJ3xMHNnGxY9WhX5QdV20rtACygoPtah2
Ue1SuBVxo5x141gufbpZvbGnbOePORyR0SfeEuc7idE+6J3ygf3GKQ7R+VTbElagJStolHMmE0kD
N2ixdQK1OWgX70pvImlW962RPftOTP1EA10CiW3llLY4RvMAycgl3emmpHoM/tcKE1+VC/XP4Vov
a+x8Y/RTOdsQ2/SauwdljG3OysZMBKbXgfdyxeLBoaWpH3UR19sqLdnf+6R1/X415IS2ccYQe88S
0AdejDKanfinsfwsE8AUQ2bVRlj0lTyQVX9IlPc7i5dKidk/GyNfuUBSK+ZvHw8bDgsSyRIaQoOg
vu3wCgcuCPqUI+VEktEkwjwa+8khbDbWurGictSq82tYRdaq9Jo3TaofwcB1wTwM+BmLnsaX2dB+
NFd7LzChlBGeKFcdJsQymtK60T2WTnEHLiVbl23E9DLX3EBR9+KkrIaZOX1FIqShXNOdgIxBvTEk
R3PPtnAj6ho/3MwN1492MdoVu1+EyTntd1aiYcRwWxbVqXmqs/aNzdMPwcNHT4bf7Hx3giIXXxCM
t0ez5RCk/LX7RT7qkXraF400l+r/IF9yxtIcA6sJwZJE0n6O1cbUcCxFEdHfNGGmbJXLuKP56FSX
boeK/xS9NgMVG/yAcialmH7ZefM5+RBCCFU7nYZRyag+CONyLfQZbhHbuAPquSvVt+PlxqrI44fQ
ltuW1ddzcXSmUkxb063Xlt22J0ZXn50HplbIY1FTszWlWA374rmf0++oapleu82blVodEoH1AxiC
qhkCueNEWtKnDG6ejXOfj0+Szj+3gAozWHsfcncwha61SbwERhBoAd1T3LGJnsK701ZZSGFcHMqj
n2IDhF9hufAaC+dHG6c3nOzopQafIYDb1Y2knbsPr3nR3c00bWC3VeceP4c2zJsQ4Sm119nFL8Wv
zoKqwrDvypbzYHkOLkOIDQHC37MR8jVLn67kMAtXOmgCkZjfhoEpSxJ2Nxe5vE7Gl7DEtTREzMep
ONugYwHO8U6tb1orYRl4J3rFXnf2fjvuiKlGtS+aLzdCtSLIaL2ZRPfcuasmZZI4WhUdZVNENCrZ
GV5LVYfw9cACs0xlpLOhdg4yTL+yQ3/vdea3aPDrChYgIsrjijoyhE1Rv2qivSpD/Iny0A66Iofs
5FgUKoeWQUi0v++z4c+AUC5slk2Z5e9sNV65eiimsdTDhN/PmHWdjHr3Y6JiripjIG2XLj1XGVbM
DCcf06YDhvrzEIeXAu9lpnCaGuVBc3s4b2paEwr/MTOtWQ8lZXKVtpXsN7KC8FVoAYJiP3Adok08
Aimq64JDWfNhM5WnvdF4hTyY09LFb2tsuy+9oTGtCaeTGpJr1BEY9kSlsO5BBd12PkBFvFrqYhQz
udYC0T9zHz1NdpeiC4vNhAIbgHUji0xkFgIUlbKewATsgO5i34NbB9sHCJEIpu6cFbTME1RP0nFG
tuueewwRd5i1htnm3+AX56rJSYIrZAIZYy5zZv+NyxPGqLU3TZNOtwppKYn1t5R+pDV2TMaw1cC5
gdKgdJIz9mowEa0pg6IQMmi9cMQ534hn1Jr14Jjy4mX1b7kQ9ArNx/vWzJfkxtNbHhjmzDsMGW2Q
pKq5QFMS7Hkv+lj8HppRPUfOBTSVngC52bctokWSa78BXeVR2SG+zRCFSm7mcU1RiaVTUxm3MuHk
kG6NufouqLu7N1taJeekxFoDUaApizUD+ZgZMr+8PsYSC37Lld2nP9pMapTLkHITt8NwMWuuUMul
v3Ou/COmIzAYLKppxj6w8ZNDE1r3ucd6LKpsn2L0jq1821ROtnMdmcCVwc7fhe2jwt1CAKukuxJT
QjCW2VfGym064JMKd9g7tqfvILN/NbL+ERMBEJNTcVD5xsJIIv2ZShPhXbZU2SUZlzNQrUZ60zHi
5izb4ZPjHMHvEEJc2zgvtmjdTWVmGGTBAA+R9kytcoYaXrMH6L4zLA6B1M8qk0DXnObX2GjfCtN4
VFnFih6Co+Ul8bW/i32Nu/coONe06MlDP74lseAG4JvT2qI6rW2sP9DUMq//lfqLKtjMWz+NKUtq
6DXzBuzKfeyit7NA2JBwgO7vC0424ZS720awUc/0bV7FT1Gt7UQEiaIcRwUBzVvFOtnBvi+oJMQM
jqsIEGOp2yujZgoyR3iTuNYB1vET42xf+f3MDHEWv0F7iQ3d6yU0Oky0FSWim2aUH1o8LO7r9Ugb
pqcN/SVP5stUVc1G0zAgsNmobJNSkYqvDcT5U/D3+nnUD5lX3o8VqeWifphL81tnh9bO3qdTGd+u
rV8rskhEorfVyC7YmThWK42iMRBnbhhhyihsyjnDA4OcvUS+WJdJjrknKvpNLune9EPx6g0zxatj
dm+1bE1nt/qWEwK36SvYJOgccitEd6ANiMNIHn46tK4Gg/aHytZwozftFXB3uQQX2JFSl7iqe69/
sYmhDsn0ViCbAFKGcdzVn5WU/Trsz7Z0iu3YBhbej52hYUx2RsTwNMKto3NxWyaTAxOhP7BrNDqz
mraaG17tRjFQ4K0VaMuQ0y3ZzzsA7mT54FfteNTT/GTIiFuw6N/gJWynyIW5lAK2Uk4mwCHg5yzG
18EvpoXzMSMjGJghXSMPXDt5k059Av1obexMOUCs6pH0BEFfg+9dNux4HevOHSo4nxW4c91fFWMT
rjqOi6s6E6/xpmjRI0hGRPg8jo7kW1YdI4nOzgiyeQCUewON1FPkPJxG9zemzX0OrhEZXXcmoxkD
r0gbEhX9nVPiUC4dFlmWSPIAkKBai1JAjZx433MsA8+9pHiw03oTkI+6iE+lbqlVY/XbKnGPMbL/
IS/5ibWYovDFDRmVMzoRy/VGRC9ME0HLpqRKBf3to3QCGdnNEVsaxz2T06+XFhu9TjzO0NCM9a7e
hhVdnCXXXDLH59kzvX3h5UOATrdVHYFutEzsiD0n4Z5tv6fX1Z1Jni1oHcQ6vAmnAas6KvfZHUps
8g2rWO7H64l17YF7NQ5d2CMhlca7qEE8ZO5LgVlNKNhDs74TE1ey0+Id9yXMNpyh3krd9zpEQk67
JXNJDntcet0DKw72lOYglInh1mR3lbd7OBZgmrvwAwDgaDpfBgrRSm9HdT/P8HldF668W5q/OKAA
c8/I85Z1uMUlpAVdR6+s1RafjT6Pmyll49/lKIeWfWdmjk8QDZZU4zOBypL6fnSqb6p2h7Ki/F2O
pF9yJjsanq/MdY0NKFguCw3VfGxpbmw1k4QTIAZt2Z8VA11qOlxGQ7ifNgvYto/sYzpmK8NR6U7X
3ItVUcRpYeQdTP4WRCWXf1HPwgpcKPX0fYyfl322GySdp6+gheyMnODAYETvEYOcdZsLtFmdikUh
nr3evjgdhyE4NOi8zs5FbQz8FKRw5pckx3TjLctGshEOBjw/GTkzLLsi6FWUJOAltiIUSYzxGlZ0
bumvzBaf6lgUG/gsJAxm3MuNhbM6+pNMS22m/i5b3+KAYiMcsa+DPFsRTjPwb0Pai+fmrFn5HzEm
BIRzNrloDu840a+4stSGbaoXmB5rJu9IAg2pJJgUSdbhfahzwZS9/QN3425SjBCqqWVWwVu472G2
9DCRSt72m1ZZZuDoEQ1BI0M3hGfGNiaAMid7cEhTNKODgdAT35nJjTLyrk1lg3ITd9ShkbWqcBiO
HnGp+VrY4tErshNZtQIAM54jT8KVEq+s9rbLZCppOsaRFlelYfvnEGtGmF4633wTg+4yMI1PjBDv
0qkm0NjYWMLM3yL0fsceFEupHWPPhgspamz0xcXvSdcgzPBmwrBOjAPuvt3RhBh+eXjSANLBmR6M
n2r5dhGp7qCNs1+pDtlRb1hCO8b37B2MT+FNZLHDP47R0z2pDXeJy7m0b8E5coz/zOL2aVDTrsER
x1CVTTpnjZ3duK9NTkOq6GzeE+ABfRLLwuq0vWm7S2MtGUHhfVRenq6UP9153gjRPieS7Nsxxpfx
PZeoTF5eMmVt4WcXlXkWWcxwpMlCttF/Ii3fT4aVP94eEuYJuwjH4er2tOGkRVaHJst58us7Npe7
XIASkimhOrAglIrmvXGY+Tce6gn0TOJMeF5ZSQnPL5ydEb5AJg8yT6+1nrd3bS+vpcz9PRS752ox
l6bab7zuHJW4R6CRM5EIk302V/OqbUefQ6BFB2Xu52udaDqIuHntW/pb5VXapZi44cZ6dNInwnua
TjDdh/rVT066aQwyWZHPiN+I1Imcsh5A8u3uesf75VYnkDTvdjGHa1HRtIqqdMck5TmL898jglTf
jk+wt6u91E3FTn+gXa2In3xU2I0Pk2oeqh2UEu5lI5sRBOZfuZ0/ZVZ9dBqTTDy47U4yFSi9/Kp5
7UUM83vviZ2bJRfbBwCTKLKTliBMmBbYZNj/sk7V73FW3gPiWtvZKwVUxXkm+m5plgwmHJbceXws
WeqQNUtjMrOLbAQN5nmQXETvUcEriSv0ZI06z1op6IyzKNhhd/kB+8FFaAWHYT3ahPzn1w1hlbBY
QFNodaYHKyd7cxmiJyHBD2mO17osPyoz/dSUc9SwR22beQTiz78Ew2xURTtmZSEEX9ta64OHTSTp
V5bXF6u2FG+1SbjRtMD8lphCYS+ixeVPOVb9ozd6YDS4vOEeePXRU3O7XX6ozsudrYlgRh/wQ24m
IQP75EtRNoFJPVOQSYf4faQ7mNkze1nwizZZfYuoW8xJhnoKhjvDSejEaZPWZrWkIAIrXdbgTHKK
mAm4/Igsc8MScEjyfAHVlXIdaTARO5M1ySQk0lYtfUzMaUhKAxXvKwRH3+4/emLIadXgHDPczy6M
PjkcP8VNd07L7tIMxaq0FEnDAsT0bPRvQmYfHQUIQVWgIQwqujOd6KmPmrvEnn7PVPCs68G8RNxM
WUp7k7rSrUd3Ry+iZws8pF5oz7nD3URb0o+D9ZikVwoEZKBCjsip352sErCyvJJgPTaxs4nDgnG/
9YXjHrIF2tmmZwSXpkhDhvnJVQ8G1O8PTZ3dYXcaV0DXL1O8i7yOKmelqnUsSHQ2rfldx3ILW/HA
GAJlNPutypmDQG0ZG4hkPxPdkGtdcSKI+I/ucuUEdu7SF5zZR+ziT37irMmloJnY/cNQqy88lAfs
pHrQUza8N9H9irA5GzpJ8iXLKrDp49hmGa4H/5XRwDYamt9NxU49VvWJ6wdNPjppirlq0xq/5Bxm
pOX8QHClqu5imP2dmGMSfAm/bWUMmIUJoOpDDJyXO3PfOl96Nb3XYtwPVoZtXb3l0yED9ImaPOHJ
js4hK4sr3SfHMV9bHZBr17xGbvhZfU+T9TSG7prt1MkOwT/yHuHda8F/9frTLOP7KbGzLeCf51rk
EKsbogP19A51FYrYUkpOmBLjYos7xzh1/LJqe1P/hDJ6AO1235WsB8VyPLQZWghuOaPi7hRCcGAC
tpYVTsUlNhM59nPpzPwaWjFvnOUCSQhKjrXxnnDgXnud8QD0xQumWIE0rzV+EdYrxPEP+5dS7jYe
Je5Ytm+BWfa/nBqkWkoi1Di2IfcfH/l24cVxSP1/XJ3ZcqPKtkW/iAiapHuVZDWWZEvu7RfCZVfR
Q9InfP0d4HN27XteCIFkW5YgyVxrzjGxsxdh9xQPxqtKX7voG+rF1TbTYHVJarFrQgXN0VfP4JEP
xURdGBvRqkFcIuTIqpPxAAFswqJQa19snbsYKcG/IjRlW5v+6Y0xDqeJXPnVaGMJoO6GMJDZUS0+
pVWTv+LK9YQ7letbHbvUfpG4I1Fwnllzks5eF3eB1vxB1LRNxvTTMUEF+N2Hd2kif99a6l6n4F95
GldtyNp79DS4OSW4lbH77Mf4m2omMcaW/J78nHMG3xpOk31ojR+KgXY38RmbrInV9E2P2GUdQSGy
sKp9b83r74b2bZpDWSyC7BTF3ynZThtNg/QsgppmjgBN5FDMLCjwmgXpMOMYaCup52A9t5TiOW3a
YmVnFhPQzI1vgtLno7OGcjsWA3im6suQzFQjxhmSh/fZMP2KtB7nkh1vm5BVYF7cVVTMUU5+Kend
GgWiVyoDsK1BU5Z8u5SQIEiOrJYxlsXP1BbuGncHJzf1B4T7HlS1ZjSpNFEX8D1qJzoSOXx73Zud
wBQEmlg3KXdCuI6UIHYC1gcp7XABu/EQ9J3FHQOrtt/QO+y0Vz2PvnNGhTUZhm9uKZjPNwAeS8y9
YR/7a7yBa+hKkkrj3mq7e6PH6E69zGUJFpIIfFNVJubNGrtx9RXOUtOCOh5+L9TdJSNyVJgYO5Jb
4am3zAQMQG1AzIyZQTIKhhKh3SGJKEriwcuxD4wxMz3mz5WMrBtIjAznTOVa07/li8WicG7muLC6
29lRTGHWui3sYhNrnsZZsIwtyZFbglqXaJZXrqNZK9d/AO381vVJAFCCRshgX31d7zdh0D8QPl9s
u9x/DsTwjGwUP0kxICWKjpZp38cGHQEdvRxTl3aV2uJErM3ZcIMNLlGc7RNT9wBlzS6PHypNf7Is
GaG399/DnkkKdIfzlOTnmAriyo3ta5Oaj163apqmWOd49rdEtuC7I7agjHwBFnL6IGlrDVuVk7X9
oqr9jtHhOkRUGo0cr9uoOV9++Y3k7K2gAMdSmGOBthXNNM9YgZ3oJeFBNUZGP7Jvi5aPy8+f6xLt
SJL59xY2aS2XB9Y5b7qfN6uSKdK6t2uW5dmwt2wK/76e7KgdICi1241nm8A+U5opSDUNZoTrGInS
JjGNB4C4/tqEMD+0xcFJwGj4BFMVhf4J0QrOszsrxRminIyCaWBM15jIoTVTXQgyHshCu/5NJwIu
R2r96eIIFxaolwieU1vTE5ba6N84WBCYXwEFGF3kkWjGElRQwU0+to9cUBBIIuuXiJp3k7XgsQL5
UUyIbTxti++MgQsdnVYxCAvMrDSesBtojy7xJ+g8tlZzLOP2rUzoMIeK9PHUfrWr7lyrkJsQTrVV
pPKzPYi7zkCkHMgKMIrLKi2ommdd3SaO+qDztesb2nGUzDMchP4Y/8lETGErkgNBJvkdDalTqIan
AYoJE4OZrpTAv9PNz5oihtbi+41JFidkgz50gXdcJEc6WfGqZirstQW9Bxk8V8IlCwfUqFHTXa2F
Bki/lx+6Vd5SXHsY64RhpHoHhQ53vA8vM4l2woNHq2/cJAreBg483yRmvvmt5S6xK/Y5GBL+Z2+t
2yGs0pz+RxBRfS0ka84KT0wE5NCx1Cop00On7E9aaF7tn2OjIv01rSrAF321dqPwl+kVzyxuuPdq
2ICjfodgbli7uX+fgGfaecPwy6WC7oTJJVRKHtzuQi9lWk9zS8vGbEjJYLgx1fAc2PBknXKebmXN
sb6hqPXbhVLIKpuoLidjQKQ/w8Az0awEXGlWnD5O9RpGCTFbtrgOlFwwvH+antr4frfOvF7dTXbR
rnRTfTmhMa18h8Vy4BQvTMteUqYxjs+KwMf+i/jbGXBQIncO3OKce862QkCGmgJRRuROVF6KX5TE
7zLrGdtMuPbo0q9Y4/3pRX0y83zXdiX4WbN1N1GFtDNFoTAl3b2tlbsyiU9Ogo+1GPm62/RM/elb
cg9aUdbHG/FaTL136HKIi7qeIyUJiQyk/FxTilqXuraXCYXPxmPgiGiB+0A9BqhZ1LycY58hSRi6
D27JMSrlemVyO50GpD+NqJ+ot9t7226Q8KXdKfgOpsG75pQznfaJtbWD3fCBTKIZuggDJuceWDwO
yZBjDMTe3Jt01AqDGja4vYnrcIhhMVngWkAT+KELbCWF4983r0JDV5Rh6Kc0m8UnLqsOo9xGcNJ4
TX9282rLLcjcsiDbzCUk0dA2KsP+OEVoOT1LUeXW/Ycm0g+J3WX72u+eTbPiqjKZD7AG/Y0e/8mb
ECA4XQh7JOEu0YYoaDKPc6KlANO/gqxmOuBwmUaQ3/GVEc2BXgTU06EeyZTH+EGR86ZmgslENnol
HstZ6Q6TX4Hms4UbuCritGd15QBCjZL33o8KJARFOHfgP7wOdw1VeMtvLw5f+pTJV1a+BPZM/e2Q
eL/DUR9WLSEYOeSdVVaWj6N/MprRIeAEIbPnZ/seL0E88jEq14s/kl5TK0apbp1WTCvbodhSZisD
cjXUXsQCpEtHrSK86zv3xFjFwJn2hIZoR2PMXhKZUhiRr8zMukOmD2/6gHoMR7mbHmtJ0c8OOgp7
uHUDQIZ11sHXBrMWx/HWhSS5MoZ0TqFhzhF7lOCmgvXPqq20g+37O3Ma7JssnLGsnbx2QX6qC53E
LqpY8GRYESN16NuUf4Q8Upq1zUQ1zv1demQoycJJbqKuu7Zewy9jmYW2JzOsbiMndMI2xf0dOWmP
oIKhycQaMglkR7lePkzIFte9yJ/0Pj4MoUUdFJxKNf0WFYjTJHtu8/Sri8331uNi8zLtOWooy06t
+hCh/eGbgFuTwYF2MKIca8phZdnZ/kvUGqBtrd5k0oRMTvpePlLvpPrO8poZPUsy35iarc7ylHX8
O1WifaoPL5SJVq7kugmzp3iqP8ZPvR4osmmbxNnppWvQc28OTPNdArmoHoK4QubtYVCsELPBm6DF
fOOGGPZAhGwHECDleEVD9GqE5lc5dk/TRLWysLOX2k+e2qbBNeutWDPkKrkduE2Puns3Vdm7niFC
so0MyJ4CRS7lM0YBmgBi57W52NmkrUx02jondnf2OBxFbN0YWGB2QC9PmqV9hU6hyE4gx4wuJOPE
gG9yrnxiJ0VBPbBe3nQ1oHcPoP4QgI4NWkhIBpN/yLwIRrJ8Q+vz0sbypq6cz8JyD6Zf/amy8s5r
XLVqctpN/sFgUb2WVQJ/LnWgaNFmlUT3VKE64Mu8MLmG901Cjq7Le6Yz8KBa6jKolinecVceCDUT
DZg8P7fo8k6nOAd0mlR3auRawmBGlTWGtRC++ciKV4lBzd0H08/MmTAr0NS7njsa7WywZS1e+8AS
X1JLv1NHfI8g7eIWd49Dqbl9HRSeBzcxr61GjWYOCmjQca9I3KAvb0ybXCHodtpxk/WOtW6b/JWZ
CRwrZIYUNTtg4xlRrcX8hklxchW+88l/hsDBnCWa4ADlNm4OPoKmxKXleqdaRDBLdrEwqnWlCCsI
sSoSd2sw9vYGupbk0/Ia8mpiAemqHjZm0d3UfUG824TVQQNzDTgGsyJdGab6G6MdL2ZXQOyyho8p
LZ9ickV+Yc6L9gSxUbUhrJUhl4xSQLZTwTjoghsSOl8JgZtnbEPhesj8U5mpV0u37jrdeS8zfeMG
5p+0pHc5jp27bsJ1hx5mYzi9/xmAiZ7nTQaEo6Y4+lX0jEkLUz33hyz60s10YFX/hjT827QoLiDG
+cyz8VUNzCGbiNuGZ4TEF0hgecDB8oxVdy0QBSJuALn7MlTGgyM0nXV5BK2RVVcQlqC6DKUzWFXG
Gj4NlwElr3UZ2NaafNAXfYQ9J2jNmy0eAtTEAV2htmYYadPqua8xshjc5yo6H73+WdTjIZz85sax
pnvV0jbUI/JskXKUENeKbUOU2MZJkObHSLnhdr1MUSa3eqW6je673RZv91fWc0fSBH1PjZVWDGB0
MgCXRv0T8qmN3vILg0S/Cv4BmD9WfPB8SscmsxmxD6pRx1oxvUkF1yo0qZszBfkG68TwwLpDGRZi
on7TIRlZTz0KBT38rDKK/Xrl/ZoMFrNA7q59xSy3s8+9gr9VtlNP6Yk+EE4Q8TFRSg6KGE6LQ7k9
Tk3mE+2rk5s190ka4UREYTYSqQaGON/aTaM2jcPCKG0A51HUs/VEkPHDMn4cCdU1hxmgQm16XYMb
Xkuz++o0N7irxUfZUEV3TDdjWjL9ZjRpz/Suto0Cpk55N9b+dDzJ99zhMw1pQvehYa1E5LKwlFuj
QKDgATsZ5+6B3xj6aYyZiWbeNSr8cW+JgtXwOMgbu81AlxvDDltava00J+W4l+9b7s83XpB+9GZI
GEgeUGMFzClgOD2U6Q7EtorNaRUEgBa9+JK3zXdb6SWGbbDTozu++ApiuhLU2BIBRC7E4tuZ0azX
ke2eFi2gCHDOOpOwFPX1GvXTVEevuYXe2+r1iLAQ/cTiXWFFTKhGZoz+Y5rQfPRPmpYYK7/331sX
iFnWqz+tN1KM5aTS8CXoklol9NE13Bag4K21V5WoWBOIeGsg9OfcNuYbLT6HBHxeUaclJYLuxGrL
iMoS8dMsmwjxlci2OzlQokwa9TeSPJ5tPVS3SSPeM8AeFOLrsxDZgZzUZy2hVWNaWwI/5wInWDnb
NJx1ZCT3sgWgbVIMCVHP7SZoGSt8WwxI4VbNTRh0pnSY6hZfqvsqHGbY+sCy0XPMPTVx/TrqtFAR
Wh7stA2uJt4XxOyQyZwCQLtf2ZvCQEeoRsprWPbIRGPMTPhgyklGJzzXdL+BVayilFslp9BkBPwz
emGv8oFOmEvVwZQ+qKZMPRWG/l2aerAzPOIzgKGN3C/57LqSSeREhhfoIxJ0tYR2duP2BJewAmg0
Zm9Hk1MyjZPiRjRjdVsLyKfLZtl1ZC3nXLwHjzoyvGmLprc9R+z8PMS5VaNSL5Hx9BgIsNmhSq37
ke0Uevg1A5vFe9OWyBObEwI5bZuEJm7W+dCyQTrOkk3YR6dD9i/muJy/m2gOxkmWdJxgnPbYXtfd
jA7FAQ0YdHk0M0D/7pYz6MqC08wdUOW3kis0/Xmoz7TRcd4EeUD3G+Mlq1SAqMtGi//7aNn1ZnAq
MaItELuDVnK/kTnwQCbPPFw2hEGQ7yHKi5jZtemczZNwc1tRtCTTd+6lLps2KOqfR7nn98bNchCT
XYOQd35RZpgVb2j8yOeLro6cARa5+s9GiJhF9XCy8kjD6GN++RmAQ5d3yDLDWLsUxZgg+EAjA02v
eRNOz1eVKdKm6IyIvKTa2iB6DAaaWLUDksocJoID5k9m+YeXR0x1+BDa5F7X7I0/W0KnMAMKd5ti
275F0bp1bHXM52+3F891g2gsClHijc7atUoJwz+1wAKEgjYN4YjQ8Y+DxqeuxyRf/P1mlm9r2TTz
9xa0RDogPiLC52M5D+JR+DedIT6SBh1+cdR+i5BahOJDcozHESnrJi8r+nOsxS3jm4Lob7LrNLzm
GF1bfsukdc0t+Cl8XdVMfU7+53MRtM9I1d0vn9XP0/S3uWnZPpPAqlX04mdIb63b8OOWh0NqArqt
8qEhOtH5+jnWo9P5ebpbHoaVU94umyGf2c+Vg7BgoQnHbuulXGTzCTufprY5uUS8pa9mw8Lz52T6
3/NqObmCNA+2EOxO3COD6m05JdveAHlbQnwxVJIguIoOIQKH3fKReguBd/mw1T+Xxs/18c9u0eRI
VRFhOHytOaiA2+VRGU6U7Wr6jAgjKIlWTX37s9H9/zxaPjG6CbR7azr4UdVOtxkTp9tRpeiY5k1q
ay0SQaYkBboYVtxACfuqiq/tvKGt0K09CDlb4QasG0dBFGFVcJ8E1xRd/THhyzWrhEY2Zd24ojQi
1ORipfSdCz0k+zTE422bW9a686MWNRO4l3rZUN+PaEff/X29gU5tZbZJc1h+fHnCjDziIQrKBMtP
LU/IMW73yUTitBEb1tG2/Eugh/6lck3atBSG84JDJKGhqnGBvlpu3t8vr4iC2r8Iq/tABj5HKP33
J/MOVngoGa1HM9tIys5XW/PCq1MN+g0lofbn2GCo8Kp5BTEvVWmi9WZ32RCHq44W/Jnlp5afx3rU
3I/cJLp/XvXzUjxGhcy7uyiPL55eOsek6sSFZEuMCdiiWScn4hLNx8aCgNucpvdmElkEG4eZOANh
/b685O/rnPgIAVK7X37RMLE45gSYbtB8oN9Vl1ja5s8fWV6AC0eQkjixgMMnySjIn9Nt6e20LCQ8
FcEkuoAITbxeBtTaY+cm08mrWmV2al+E1t1WU2CdxvlnGd/ti0YGwDrHjLtbji0bbr82UxwKAX+P
GWOSneb54BhXwUFV6g+1yPgq3XS8SHmjqHtdPYibDvK7O3C25sVxxsck1Ytj20bWZTnUjXQFXVKi
NhpSj+XQ8mSCcv3gmCwGlmPLxrfGhi/730e0ijVfyJJKmMTj/H1pMTTQnaSihz+/ZHkiscmiah3x
+vevL8dhGq3S2iXE5J935TP5oiRNX355xTi/+bxt623naOCBpFtdoC4Xnh3cy3lTe/BqBclz/YQB
yAsH+2KUrn3RGZHXpTNWSA85Bv7JvsA4VzOplE7YfGzZ+JAijnM2OOiIv6dXotnZnSN8Gm7HgcLU
Kq0690abgJRWPemQyOWflZMkR4V6nq4w4oHOpT+smInC9h4ubfUooumxbpmvT67aYPr7bNpUu1Tz
pqhVtI3MIJpL58FleUIvyVs2XWQ7NjpaHA0qS89K9YflJT/H6uBYsea//OwlmnEl5+I4mMLcEZce
7aVG0AZ24+kOWcBqKomfmTtdcTmcwtr+5I710jREbAUssxIVo7xvaKendzZajJXSjHjjNwMx7/XN
FBtPSW/6q7KiF6sM71mawb4BmNoEvGFGjZVdOyvHRUnS+OcBf9KI061V4bf0YTXG0o03TemsKjJ2
mjzwt3HWfgdDd0gMDGNVHNSrzkzrlV9mXyolZBRXb2Gq306V6YDAD2FhUfVyetLVA/kpfMPaW2FM
9Afiba7oM0O1fTsxWZf8mnOupl+hRh4p1/5xRMNRYdLl4bJxWk9nfje42np5KOb95Rk7K0ELQX5u
0/upUQwbywv8LAn+89plXxqZAdSUn6r/eRQU03g75d/kkxA3tjz5P6/9eWb5CS9pCI/P9UOlaVDX
/7765492UKhR08y/m//mJZNtsF1+7l+/fHn2541NgBvcNiGueH5LFDatVT2aYjN6wX/f9vLqf/3a
nx9MrFZuahnjfZp/8u/7Nf7+7z9/8u9/7EdJjWXX//p76F//2P9+UrY+entBWhhabb6Dvz+joIOt
Md8B0hzVY2XbyQ6Uuy2FupZS9g9arPx9OAbuijSCmbErkKzCc0sOVmL0D0If5LWnGjPvLEcSt1Y7
6UXkyccYKelVH9ysR5fQMIKcx74bj7IcLta46wjreFGOVt8hpicQOFHug8h6ihCzT/ZoT/VIFygd
bZqhMVVTi2X4WPtIj3j9RhNT/7A8Cgv0u3SfkyP69poqu99tdUtrHhxWeJS3AM+w0DBYdhVO/+ij
Ip3jvevMwIYliTI2vMFfT0hJd8tPLRstLzZpIw5eBSHVIf7uZAq6M75r39ppn55sruVVZXgkwdg2
9e0CPVgkCBTqfTUdKqATyx7pCRMNBLQmRYNRLQQ+cB/D6N4WY4HJeX6klWFyGOgXBfT2PJ/2UveQ
Edb1CN7TIPJpxhXqHaY8LBjcOscPGQzvUc4/7xUs8HUduai0m+CIJIQoQLN2X/LC3eFeJa0uVoQ7
DdaZlmu4hq7jvnsWfWL6wPmdSB3tqhX+20Bn4b2S3l1uZi+BF4wfIkEGRHvj0WdZcMxsU1JplP4d
+geMSqX2QknXvVbTWN3zw/hUMoo4rAcos9nTmxnm2ICCynp1GYFGTcQPvlaQiF10M9TWAO3gzX5r
jWbsucyIuiNApqJ80qbAK7ujvZwDWUzrntOQYiKW93ubWeleUtYD6hNtl3cJEWc9mSbRON2015RG
HZ+SF2rZBktHoQdPElTB3KQbziHBpLfOqIdrkRvfqV2MF2q+6mdTpVTmiEzfDar5Aw2rttCrK3fv
6pRgCkKzg2nsAJfjvnC1cVfpij6+6ybge5sWfwJCIA29vU+01N3fjTbv1kNzycts3c0YsxZgCW6U
mNbCvFu3uuCM8tUFCCZFBfmc5aH4g9vpGSZF80YTFH57IdttEJOIUDo7KA1us46Uh4mcMNqTiX1/
1Y60aQnuwXZvsBI7Bo4VHNu+C34epeJXUgzaKUpHaW0qZGxEHBnywZ5RdMi8n+tA868VPRYuISR9
WudA9qyUgc0hYW4ZBJ4NtQZBbZ94+a2ZB8OZAkSDly7YohloDyiF5CsfGNxrghRNwX1TpgLmGvLv
Qcuqa2PJL29Mo1eoimqDLDq57wKEdrakDWZJ9RWjcSCSAMBK5JhbMciK4jnA1SGikmg29AeEgRkm
bqiDjGnn3w8W66x0Ytqmz7vLMbAnt76siMqYhvEj5r4hmvZ98AHcZ0zwtikzKsaUKKJqVhOUhAlt
IHjo8q9NVt+HnvSOwqc2mSsB0XYeRqqYK6yY9EvmJPLcV+EDEQIEQ+q0uY6jBVTcIg32nmBk95Ym
cbztoTq9aHF5TWPEyNAeA1BD3ZshDOe1E7LYyMq07uvWJnwgTGE7mIBoZdCd6kSxCqYFtCXWmdho
K7IfvagMzzh28NyMh8KP3q0gmy092UgzpxJqOdbp1tloYUxsmXN611BDbGxjQFZ4G06+Rd1K2J55
G3rEgmcz4iYKftN38e5awRQFRFLETMh1W/hjFOuF1tqPgV3XNx5S/C1rO/cko/gLrXd5iwkPNIsW
cUGDRvz0VIAck9LH1apR3LKoDz/0AaBDGVgUKp38GEnuirqjf5Lgi/NLi9prLx7l5HHaiixFbOI2
A6s7vjUsI5h+DeeQWGk7D4rMa9v+2UiDkYm/9zWSrkGkqdEhruHqdUoS5bllpYflih57s95jPutX
auZqmjm8ghwebUmvfjPG8wRO7+urN/MGyrynTNoH6JHmXZwf9h2rgns/Cwgy0UL5zDDNPaZnEuuG
+gEQNO+zsB+byRWPVlD9IaioEKlxamaugW3DyjZkX5yrededdyM9VmsMFsQSlU58ByYJU1ec5l92
sUvbsf41zmjUCL1dZTj+O+rvu4VcC6l6rQGJfdT48ClR6QxpXVH+Qb8yi/8Q4q9iO6GGgGXtFPhd
vI36xnj0p9QiLjjs1kGjCB+b8YBSWTGFer/kNGU3RnN41MliA2PO5a0Za0Ov155tc4/xdTfeBbr6
tjwH42Xd0OcVzpwCy10bIkdGpPwg0rPzzi2tqm903sLacOvyDsiE2roxgmP49WroH+MWpIvUfWDg
7EUN7U8txP88cBrFdfr4M74nwNgPqpAhIE+nfa9seXZFCoU+pf9bFD3/NWf+musRre0yAufL1h+I
nhiojP6Mhpg2UGtn1nUa6X9YhKrdNFgdr6Hlniosqi/klGGtynHkLrs4e7QV6kqoWAlX7jIMVgJI
Z+abhyQuvTsSdfN9NEY53or+hBdNfweX4fNXhHM/ZTa9AKuxU9SUk/1U4HmgZz2Xe2f3g2P+55EW
jmqN+Q8E64yQ8mAm7WuH9kQySpr0y0HSql5jPdqlpOsNdtNtDT1i1quUsY5CLNZR4RY3jdXlTwUy
YejAzvfgkQtkhNK4QVHRXiR6JZQo5vOyp1c+PeStpgz9ecjr/OTYVCTLGePSavh4BhP384AU8H5y
xjWar/GtrVFqIpKWh1jo0WOiuwSwjsk2UfpO9A0y8OWOqrFk7UvqE8sx0UjAgsNYX/s08rf1SCaI
BqZwqPIvo3eeSjFkt4Joim2hY6SpageCpeNYl2UDOYYoEYpNqKY4FimMDB5ZzcukTBeWuzeNqF6P
SYdT3iAXL+ozIjMwZt+o+S0PTonEMGMihb/RuFghpnvOGefbGUFR9uFXmz5nHWCC0vCiX51FBKox
xeWDOSn7FuIL3sDljhnQdyDRza+v0Ev97fKfLbuGDkO0dX0QpYhKddaQj1ZkvdoCd08Be3mnAam9
uoZHwQm98jrmUnkiC7htB+cxru3+iT/6bbZ1cBo0opbjNPb6hyGNyUQJveYsfVxohdTcJ98k6qGN
i+qeMFs0vW73UBT+cG+yKn82RPPQ26O6X77gNhgeSmOqj1VWXUDWxpcuTJnq9G72FURURkVhvJtO
hL/Nj4tjqPOKWgNAS9g4yKeORoLGaEY2Xt8dQyszfrUua/dI83okHU7xFkg48sor071WN8Vbw13f
FcwMUj/Xr25mPAgryN+4ifi7vMq2loMqLEbiSKBdc1MKhtm4kMfJLreDFhC8WPZfvYMuqO3hXBXF
QEpaFYo7HfsjNRl8iHHVPIx68eH7FPgQM0CDDMr0DobxC6UP4wlwZfQEekmbdxy8V/cQjeADZ0fU
hu1jXxXdPRqfBB3CZajr7HeVXQNMR79Nfg3TbdN7hmK6ccQwW5Zi+RrGOuEiuU/Had5tmAWAj2jp
eVXYYO22AhVW+enJcSdiDzN8nj/DTix8h94NrHxpkM8tE9Yiy+6yWfj55F9ivvRqB9QnWOi2Vu5Z
k753OzFLDBGrw7KYj5ENyt2FG+25r028SmmqQU2qyY/Eg77xRki4K017hMvi3uN/Zc/qxudMuNnR
pbRw6XB+3BrG9ItSJl4aWcOnnm91y/2OZmAOSVDiQOHGJ+ukOVpV+KzrRXfKh1mhO9+azP+/+/dZ
LTozx/nTq0Q9NJNXH4yJDo9EU0c1Hbrechq6SqfRnxiE+8axe3K0iSSz2LwzJW2rcrmlN5HkVumM
5Y0lqIHl9Zi8BAnp0DA/ktZFEqo3EXU4JBC9nZR31iRN5q+dyZyUuvcqLcE6/aDr9BLJfe3pPZUD
ximDRttb2o/9BqWtfrDm3T6092R3Tw9Fek+8kHtf2KxCWB+Ob/mQXrj1SXqzyn4UpvWqEKPh4At/
o9CvEISCJWviukSSDPWkXqhlbQqHoqFX2I+ufI/1FL6J1b/atund5hFN81wV1Y1y257Jb6mdKZ/v
gDzUVych8L4ptiEJbndx5UKgcqaGOQULQ/So6NYF4E+jDI2zq9NR14oweYoYpgjk8bYgRvW1agjz
oh3CfpNIfe1A+bpqOefd8sGWXYRIltSJtYNFdhOWtTq7GtElVJh+IRxAT+x+aEnw+58HmqZ+VXYl
TstvGg39tdBVeVzGrwb1FbbfTD+nqQhx3OOZIlijhU0ghw90yozCDylYxw1KbABeXs24ntRPtUyf
WKgT4TsfGlxKZZVt4TWZn1SN7ODRYCNdnk0875MkhWwrQ2Sq6UxAzHXEFoPhu6cJJskzaV43y3F7
HuQhWfs/u2Fov+qUDag8d2RIIjhdXuVNorwpAWVS1myrbR3bxDr34i0EsvqdTyz7jfkGTHJXXdjI
NTB372Mnt7/KLv1KciN9p2NN7XCoo02WjOKgkhr9SOjjQu/6u8zko6AztBXkzuNqA6Duq87/1ZNX
mgj3MfUi76sf/JtccwukcKCRAzPpfvsaEIyktd9IcpAEhiFopazBhHgId62jJVgZu+E0w5+gRdG4
ztAmgA6qiPuAdwMyDdAiG3cDRDZkHRnIp+HVjC0Kb67X3Ptahxa+Fh4Vx7I5lxLcRmRUHgm0rrmd
iXIZKMooNYwn3xneyZA3ziOJIE8jxIM1a/Zgr7tyO3FuQ/PFbeUoTs+0Uc6Lnmosw0XyGKQYjPIp
RW9vC5a3tkX80vIScsjvaHGGaBob8zarVPSI25gpqDNelz2wI/hXPKqZPVk1yyFR+dGjUH/C+UVe
qk+XZjIRRP93ecq/ALrVMID/zqvVCfnzVtooirNUkktlOUyyysD5pIBKV2Jm/Omu59xotYPDcd4d
K/RAHizUNC/S98gtnzpyIMJVCJyGCd4fvwzf8IecpsBXpzwt02e1VFgys6mZb3UOHn6gvj8XVtZ7
Z1URKMcoHLw13a8o7oxXpoIsvPmK/bSKf7Wddt/nRfscmJa+r2T3NPQOjrqqQLM4Zfp9kUf6ulXW
Jm0z+xFCgM03wtsJdaWxisnN9UT+3QXvFMR/TjtwLFsvbHGEgVn4dKqvpGIRABDM2EpueTjU0/hF
RMNaa43zxMwdlSCxNgj/rbNn0ZsgSJf8ImQJsNaiGalAhslE5FnchwWi5RCGlh7G+z5HFA4n1CVK
R6pzUJJ51XbS32ZKc++k5lHLMc1nWTvYAARjvebOmqe87i64nxAcuiHtX5z99ANQOqWVuWPeqy4a
c/WL8vt0rwpSe3RpiZsg9Jhs2F3P7V3b43ybSX5T3+p7NfVf0nFYSIeTCTJ6+Uvkyd2IICTVIm6D
aG9xuoGLwiuvgojgaKso3+CflL2FULpptzlDAaeoXd4Z7WDRMW4fdUO2Byhg9tYrE+eWypBAHNc0
116fGRf2bAOdHvG1NjdQyDQYNHbz8LMB+I6p1gQHNIiq3pbJRsTETvRt3D4sG5VJAiTTdtpFRfYr
TPP6IUwzqEuW/A0m6ufBfCRMIZZOZhwgpy/HLYvEcq/jJH0th33p+ay/PPgcoaQ5YdQ8UpxTZdXe
N7Vb3vdp3kLhCvRfA//HnqxUQtWS8LSAZwnQgC7mmBOEgy6+Ax1yJq8vmpP2KEhpfFT/R9eZbTWO
bFv0izSGFOpfcd9iGzBJvmhAQqnve339nSHnPXXPw33RkAyVBUYO7dh7rblAelfac4i8zOo85fzo
njaFmizhuKCF6KCRsW8N+jVquQ2RUBJsrdf0FYccj0bv7x5/CrzP4yr0YY80MaWLk2pH7ttk11ON
QD2k+vXbC72C8VqnWX6TvxnOC79XrT/yJHdG+48f9/TTIBUObfdqWarsPzbGRi9s9x7o406ts+9u
ivSLpjXppnYhASV16iwetEzF5/ljZ8VzWaNkmKGdeuFCDUvNQ/AHceVwRgmI0l/6xR+3T6YmpzJU
FFIFinMbaPEiAfp6gALsHkIfl+GcRlN44BzbxA0OkOPRcWTob+K+Awii5WRpDlVMyKY3jhf1Jymp
CBhXkU9bqtp2vg3GEZgCAqNghciGvgedkfmgwb1By42zS8/gCTPfWfv6EN90Wbt7foVPuOHZJkxB
gNS49CU0U6SVswmhKq0TQk9OoPqQZqPtdpMy4P/LWzMgSmEKcg1i0/tp+n8wZgXfmYIMq6iRYT0y
RCJ0uxWO4HTZxlG+JfXoOmh89d8fTk9p3hPw+lgGIAeq6qIP6TnFdVcfQEyyrzfD8MvRDrqCMq+K
4YA2anjDg6vdmJEvXbNPz44zvLZp170Geti9xkQPwV9+8Vy92uc5uyFCKBIqUKJkXyuVJ59mYVAJ
gxaNpPwYMS7XmIgBbzJqKQw39l0+EAVYYjRo65SlQkXe6zuten78YnqrBxvcjTZqL3fYlMhcNomL
4C+KMW3kieVsDFm60w0pSQBPjVNDgA9yu9yKT2q/rWyoqCD/zK1ITOW9HTBNsXXZjaWkH7cJIJj/
+mKcu5/6pDrnGSNbUX6cShTDM+Ay6emiokg62l1TLXKwXiCRErSco5qQR+CLy/yXjkCwNmocMHSr
xHgI8rLfaxGb0yHsf+ZPTqYzY4qibFf7jnsqjciBQOPECLLaX02aK1sit/Cae8qlBQ3wkbAo4aoN
3AseLLExFP1StMG01OU2v1SJ+nQ9xsBCErRLmq4zVJ4iFvLKvHRBMiXRwHb3tULH2B1MvFBZO5U7
2uNZ3UomAx2Lrpc4EV7x42uQ2tyxGMuXim2Mh8H3cR7GuM5pyE+fDp2qp3ZCta44CcbjRigHoymm
leOK8gLUkj8hfosQSw5A4jzXWA+d+Offk3gVeIJJY1z8irzYXxXGhHHcVb+HLBxXETKBHf37kiUu
bbe0iOrbvHuPZKjSJGoIRC19NIiWyLWArD8lGDS+hB+uXb03/uEe27tWkm8sIHkr003HE74r/6nW
EueTYpvIG3xHh8ApjC0VRc402mXEyBNPM9Bluk27eaw/oAAJNkjN9m6T7Bmp8fTbs4hEMIaYrqo3
eAztVfz4hqnTBHSJi8gEBifdfWkqzBO9bCTQf21RU467QjZHSMhYViUYiLiaAE8K7mM7TK/zYl+G
/jWvNfNMaJe0BFfpn2j4UVW1/izQkS/hQi+6wRshFlJJ9Rr3b0E8DIikejl/tgCSNbc+ISVVs8MW
4Q06PAk6ZrshlkkfTeQdKgRHEoRumCHdhFENGK7Dx7JNbT2vFLZcy/ppwuCO/PYRFjMNwz8q6+LV
UIc/ZdKNv4EC9gsvGDdg/ql3lDx5b917lzrTFl4G5E/hDftcYGtrslGcAB7gPlT6t9SatHfERtrS
cPzyDGGzhWZVnlo0S/hGwOfhWC8r4Fe+txh6a8Lelr9aIOL/qbQv+nXmGp5pvhpA4J5oqi9Nmbo0
FGN60js0pj2pRfOhHm33QOeXTF9zAaIgfK7N9M/jXQ5KcZrrgVpHv9o3ACLoAH1TlyuLvB0ki7zT
jqOVkJ7nEzgCF30fCp5BssbsmLufamTxqgpApigU9dKRp7CPO+NgjR3d67wI+xc4+CZK1bQ6pdhL
n4jQGS+2CgowJXA7txP72wl0xFnFABk99SBY+MWLR8oh7iiQkiNaKhRdMHm1qlvgvvaJ3IF0I7DV
bIYMk+vUJwQbZjiEHQzz7dio+yYYYPSCasJqN7Bils1mXlUjH1KYMKeTG9YaeBwb8bevw9lxJvdl
InAFTXr/olhuuJnvospoh31s98ghmQCfH8/VnJXyNMQMIQBLuedJKb5d6nKK5R5cZFbTvk/NvU2A
1kuci5c5+8fM8Tombnyt3OQa6QxrArt2L49/sArpjvhhtdaIJl2GFt0zmhv6yrQqmrJNxACn+B2F
/sHxtXaX2YZ/onOlo9KlWMEk9hRbUf3cOtbw1LQeJiHygOxnx50mmqX3oi1JJJhyy16C8GCOJosp
p2f9ooIhFdBKgZJ4QaHRxbWxBZfle9DlBNiE4bgEdaJ+sFf9ExnMUvMEUhRWv5vj1S6bNkjESRvu
B83sEXvhtcvLsMW7xlmkd3/Pgv+cTYhNBjU33v7/7+1B0eMdw6VVsSANUw4tQIYbMEVSsAbTb55D
DWglw0R0XupM3wxtKnZ4+fO1MNT4IyREDB9v95W1AnF9Zyin0tHJH6lBsNGX0T0t/t0k8S4a2Jmi
G79meuL/smz0vAH+wBN5eN6aRuHJw7i+QzzH7DRtp7PZQB+P66h5NYJcCkHAWY0KUac0ENaZ1ErN
df98ALzIuITuKDSWP16Z85dNSPoxI9gPhgJyGN0Km9sav8toqKR6SR1OoCb9ip5qtYrJDiIMmkM5
Ff3OKnWn3ASRWQJ3htOeyj1m2sKHaqoJ131awIMNabCMgiYRc2DxFLCXBJKKa0gDWbtP0gxHF1aU
ezeifsa64m/mSxhQCJn4u4fsXgnR8iBG24yNVX0Mv2Kf8tdRvh+xBZigqq2di562Px7CEaPSwewd
71B4cuiPRn3mm6mOnp/ms/ng0SQl3JzMsKA0wpXQgeLpk6HuBZbY+VecD2N6Z2yW/4q06WDL55aO
oDmDY/xlgJEafUAO60z0xlLtdJ6gXrJTCS7DW++LQycP8+t1+jdFLgt0a01E8UTDlcEtd9DA5oPb
ag5om8t3r2h/DTXBzyYcDTM2kgvuLROccYt7LfZxIAi4EQFTtNxz0efkVr7NaBYfhxIdeaxgNQCz
Re6CfNDMi8UQuPfHT6pXxDyRE+hAbECc21bRYTRTnpcDXfAqERC6OOCu0w51UairBIw+0N3YvCpY
8JivK/fAJxwUeDcEcnmJl9JbMs42V4MnBgxcoY4tbkKZtn1MfYDk70J05QBWalhA9jyzIrgqJC45
BZjUwPrM6Q78q+AweCTwg/6ehQgCfDaGEqBZwVCk18GIkVGMlJ1kZ0exnb4qjhksgzFBod6Q8Ba6
Rr3Maueq9Mnw579PfEqnSQm8o0GmBQNfjJdzc0oI3AdS0X22LSYBvpoeusqSCn4Nlpmp4ixR5rl6
G9ThRver8VeFt+DwWCRLkTxuK1vV0X9FKvdH5gXD467Lpn5YNBX2rCFNDkNZpG8ZbxQ7XsMmusC5
EuEh+xdMq+2yjLZ+gWUiCAw2H0SFPoV4MNeZMxTPc49SyUPtrOUM7eJ6Z6DpWM3CEoq8lV45yt1j
C72LALsvQOflkKo02uz0A70deCX2UWVmLSPbftcmavp5iqNTjF/C2oL15vbDypSXcaDu1To398mk
1yvnT2ZDE9Zl+WS7irhFxOGVmb6bFF4eA616YVy4HaJCf3frbNwHdBZRT/0htMQ7iFoG9JF1xCl+
Q3DMIV0NkiTpICU5mRItar9Z6VFKswQfb2LpHZBEmer4aysLm5NX0Keu6Sf5sk4CfdjulJJRIpsQ
ICVColVFgOsfpNae6V9+VkP8G0x4e9q5oSAGVxnX9Bhp0GfOSukZ0WI6pVX2yD/TQ5ZBhXlOMWX6
s8CTRL0l1xE5d37sy4MitXFvRNmr38bDumlVtkClnhKxk/lL1PX8jZqasf6o6sF2sNyjWdbUI4RC
FjIpxeTeOrFoHLI6yiE066GH/xh+jQ6+CyJFN64JvRVv82UV2GKVgDHwqrLwFoA9jhlz+S3KwnKT
1bV6ojv494yb/O9Zdhp0aJSuEjPXVVGdYJX4MEwF36I8ZG4JYSqREq2wzI7EmhTPSRm/qmos0WzN
iPs98PpVL5+Y2HLBxqmk4z7eoZJvWtga+gigK8rScIPgmPW+wW4kDyt+zig+GbLImx/3SUDvvSiw
97YAUmJDa19wAOdSuRXxsbiZmrOhxxbLd+fxFmWBcTS6/tAVya8xGpXnxFFIKzB387gH9Vh7FofJ
q7+1NvSwDSAkYoKfawu8qkuSLCF8KLkKYyINP500frG6tV1owZdZsflHPJ4e+iHWrziSN+jHmUZR
tKu6cS7A9rL9CCed5lYcvyqC6ZqZNvjfWrvLN7amGzvytD28maG1aOROoWwzZ1t7KZ7LueJj3H+C
QlFuGlNQXHSR8tYWzQK7Jd3dqWLg5Fq80zwXrSEw9igjkIsNdFZgk/UlbtRY/ZJkq8Bf+bZQv6I2
+5hVHI3e6y9EKzimcnpsBnO3pyHvZcrRxRbr4pStIR25XaDfXNdqttTi0ZZ9XUbjhwFQpxBs6bXD
UssW89SaZMf0Mp9lEPIcbdVMFvV2zHOlqNhi0/4zz35YvOGoN+9CNcAXpQb6LJeuOEiDlmV83ZE1
9eY72g861Z2v8yxIqgtEUXp4esbdNe9qWyds9n4S1auGqmOHMabEbhhvZqmIRtd1QR97Q32R3DQi
BxahlYwf0RTfGtunFxyN1BRxu2L07u5QMcSbQWDEjVxmnG4v9wM0edbz52T+2MyXjkNzfTSytTlk
yjO+zeC57QOkKFCLoJTSjpRbu0qOvJ3cSzaP+Xg1Yhb0jWcvK8V2br339mCsMTHFq/nSCUp73wDh
IN6cZ0M7fpPfRES21M25UYSi2w+N58gT9VVV3Y8iQaibVsonT4BDXzHUlCfj5IwXQhbixaQanpyB
E24iN/3zIV6CxN1G6LC//Mp5s7JRuw+VJVbk91mHWC/6U5NNAuspZHS9YFSlaLa7VIQSnjyzz47A
nG6pijs8pgv9qpAMSFMjIzvYK3ZDHcjuOiqICs0PYRMVGq+eRmYc2ySbRV19FaJDqCFoVoLvogPL
v7IBEZzum8a4zg/hOEepU+uNxgYVO2aW5x0QfT7QtVIf0GYnzwYjNujbprsUMjc8JM7ljBITfv1U
Bis+mdnOCCokXiofWxW+9bNWk0emDmrzPmZ0NIV6LDvF2ZlGbpOCKGWn6D9oCqktqVJGcHD0MjjP
z8kpRRqFWeW9HqCyzh8os4TwWGNvuPu2TsoQVtdgAqYZzx9P+UGtZDvlsQDS/g9vpmi1DdvJYTH/
DZxBuMtMSvomoIArogEzREaWeEPEbh4pyJ+1hrTmwRn0U29SImNbUO+MNF3uMNdAnC0vJ/a+vobw
il8rJMi5aZdkyk10Dm261HLXLlj2N5Xe4vSWfbbG0N9H1Qh2idT4aVWV7h29rZexYMksbWV6Jo01
eY5U7r/5wzN/Aag2TNARgqRgeHJqFGgRk+HS8uFm6PrIfmsUHhhpCl/Eqfhhbd+g2y81GATEHbQW
omHgtBj3bWR0urRYFIgVWwyWp5aymOFYunPJJX1ytKokbpuBAbK/8WK2MGgmOyHZQoCxQ2rAV6VK
xps4jBkj8rz98N1YhQzeK5fGNqWGA/HqoNw1Jb/N70GWW+ZLC2A+8qJyN1oedHA8rjtPNdyjb6Os
bSKtvrUF7ZGQnuqvOjLfCU+QOq3WBhNu0Uw2xtI5IeuxqhIUiVxUqwFzAWVqcsEcqG+7cNS3qlYF
5yHIV33Uqk9mQImkE7+3kf1AaEqF/67rbr3ksR3u1KgzlmTIRKuKHOuz4uMbc51+96hY4VliEkvi
77HVG+zgOG51rQ+e/z24BRPtUWm//30Jk9W6DLvy6CSgU+dSLe8ZY6oJFFSfcmaZOWG3CWcvrzzz
57MxY5ISRXjZuD36vAIp0daQ8/r2WtCRxjBtdK8a7XRXE/atdup4F3ZOtVQsfLy9g3yaAHBytaAL
yysyyAjw6DDbtdUJcN70WZuYsm1Qc/ssrsiez5R3k3jck4e1aGH2dsFvOoglcgosCzgtD31LQYR3
XXs1eteBLFARY6Y4TwW738VAkOPTo36xafxD0/rnobMaey1cxdr/xsD2YnB2nV5vdTldyij8t8Ct
c3j2XGomk8OStg8bqWJk18Rh/M/ZZEys/K26jRoXhZGt/aICJJuHqBCwrXoUbSIk0L/GxMJmoQZf
Nd0VFHrOUm/c9l2ztHsDH+8HMdZiSEZyTLUMvbbDbEzHH32iR1O8OzQfJ5pfb5ZNY9003RJ7hLJ5
iHgaX1z9yt+m3K2npGHtkeq6Uh68UbfIRek289IVm0JdCo+gnCiokG9UGEYcV7YHfDzPDPfQfqFz
ZPZinDt5FRJweUkEyAfytxjlyMv5C37kPpH326+CmNix+cdwGFWv50tNdpEl0YMuafScVhKSIXdD
kKuSU9qI3/OVyfrKBhr9Ukb7eq34U/f875kSyb462bjLoo4gBBa2h2dq+pXTD7z5XfA+Nk204HNX
IsXjjN4zj3F5FsrXlH74+9Ww41fL+uLxvfPr83fM35uFUKrjwf6paV1sTWeKV5qbGO96ZNBDTKDM
9rl1mZUNUW8i/hzvvQ6WXiP6ez0XTiV5tWuVaUQSO5PMiAKUKxucnjs+twqBj7Yd5rv5W5u6LWma
tzGfKQILPdEFh3As4oMtwF8kCruhkQ3AW9fkyjLFK3wG4sFzL4UrE6j1lxnW9fugswBLvf7YyaDw
woh3hIWGpAJPL24D8DLtguQSVGN3dMqMOB/VTu9Vru0VdMem2pS3wojqOyMqO3GVtyTU/ReHdsj8
qt+B4nXG9s3SRHVP+ng6InnpnkaywN8m4+zTgljnk1RnW5190xxWUOLknC+YD291FCZvwGuUDVQn
ZTNfDk30Nn9D40pJlWnbZPLwn8//UF/2EyJ7CWPrnK/BwW/mO5W/dp0AuaCmeUdlKJClkLfyGbru
ZZjC5jUL8no/NMgoC+Cln2gLALj4wS8XC+LWVnBbkulX3s2AblSEZqnpP3To9jtiSxkLy0slbl6J
UmluWTO055ZMSYiXvB549QitoUyPI/3VNy2lSYZ0l8arfyrl9LedhLLb47qlIi6YegnUGrs2C9tt
BZDsaFjpJskF7w1KvOW8PA4t9WClkJhoIC9ib9fcxsQEMqSp8XdHRIhQmx/eW0kC6JpXKxxIGwry
ZjFEKqiqhv5G0rre2t0j/GSs0vpV8wKQUD1mKaXa41rx8Tx4cMSLdnhTyoJWPtX/RQ1Gm52GUh2z
2FN2/LLmliQA6zROFGPl4B/m2iLJq+ji03iZr3CQ4f5qOvtAfim6EYr0XuBVsPKxutV2pW25851N
P7GCFewbN5Rj9qZ2OmcnDCM7DznMq6RXtHumD39aiBz/RES6sHn/GdG0PMEgCZI+eOuNDpF9ycNH
8Hc+VPZAVEaWkMic8yyajFb9cT8G1ZhWXVwqR6oAatlWra4ty/ExIz1rWel69Zlq2q4nAuQeYkDb
0keFEQ3lAkmqz+ae20IjLVgKhELHRJYjCh6iTRJ8MJwnGYvjUQ0jRmUmOWI1BhDEjNErPkYZSmUE
33BZ4a2HNWkk+ptv0vA0Sywl4E2HJ6Nhwhcy12jQi7VwYg5M9mvYI1zSChiWHiK3HUldDdoNgm1b
D74bpp5ha8laSzPpcZUWsp257JhfK8e740J0CHIzWWuqE936QZ12Bt5ToocZIs+vVWX5uwgTdH4Z
fviOQUqwgr6hMfTiGs6olLRJzX6bFb9mV1ErmmDn9MpWCTS8T1Uq5WBCJuZQxLSA3PJFUySHsrTG
M0FECtMpt9yD7cFw16b3olMhoUelvrYhyX/oQIPyuhie88iVomWKs7h0jM2sCIYDtwJb471Zlsxe
sJnu+oDr8zq7pnasXK1StEekJbdKQnHmQ2tUeMcT7zyAnbpzA50yhsNfmcOWNfSTAputYR8CUwFF
krnpUUlHIl/63H0SCKNkFql604Mox2UJO6+MtRtDZO0Wx6iOEPXiwXPL3/HLXKFSP5NZfUpuU+FP
a5HG+numQ2L0YkclIatpNs0QMPvAqjluCIcMNGQ4hXMkoxgFUJoRnRyFUjG4JR2xPHIrMQ9pKqXe
I9Z+owZBrjgW4zluqPn8wbG3Bl6KSxQL0Ic+j9Y+F8merPr87Bf6r6ALvadOj+37/B+gP7Tv7MS8
J0ZwzpNeDMZzIClCfpT+0elhLexOb56duKHHWgfravKtI5BmdcXcLF1YrvvW2tFwItq5e22Ulwpa
5VtE5bfPw6w7Jr5x1QunOvDj4ICBkdQtK1QVy7T3aDgxGV1QjfbXUnymugfvavCV/Vz/GMA6GhNl
cih4IMXkny3tJDDgbzgb0etoQ2213mi+dwsrqnPhkJQY5QiGpk5mces9CEoUjkttCMuPtgCk4HUi
fU7kk9SPtVORIrO4lmEi9SdJ1+PmQltp9sVnHFr60azJ+yCIMdh2vQV1M7ffYmrpbV6TSjafhfRA
cDPY5abD1bYJcL38RtCSt/3CnYwA+qb690utwmpRIfCjSpzXN4B5MaQvvb10uR/sFaEJcGFj/AoR
Loj3ZnZLxTQ+J0qSoaoYwDZP6m8bPfHJQCK5nVzzRnBmunXQDz8ho9Hecqv88cu4/TEFEyqz1r+m
jPElwezFNYbPuLWpRmoitTZ8pourmqO4Vknf/hbTMs9163tQkLUJf3QQ2KJHjyFs5fCYVyr40s/q
B0hU8UmkoL8WU9/vRCvRy52X7UMdLqZdpNlna0BRlgOBPDLWqDF/M2Qeb6nREbUGjoYwGHf8FaCS
zOteeRUmYkprnO7oa+tjVGsI72ULoaionXlUtScXUhppXiZ7QRvNpY1tcB324IwXRM68OVq/pc+m
nlXhOqdiBNmAASn8KhPUq7l6bUSrv2RlG66w+xnbVo6mRNecDRavm+GgBE9T68pjM1hgfcz38+49
UehVYiaLDQreTsdPFJt9jC2ERqZ0Z6VIMHABwMLKCJsGjjvdFb/3yRis1HvmoyxU8k/ec7TC1kQ6
iY4KvNPwWBeuGd00U3a1xNWaEpZVvfL2yUCjoAwpJDOHFmsiFvTFJbfQSn6xj/MPsVfcXTUxjwgD
qIflnDCrCVqOEFOQIuK/lXTZTpVHkjXQh6Wh2se5I+BCPKPZWJ2LoWpuxcSyZk2iX1KtU9MPLqsv
3QfwEeZIM6eY1G2WekhdB82Vj1Lv8X5VfNQVxIA317eKq1boL7niqteoj2+WqFl9CY1Yh22IkyGx
f9Qh9S+Vk5k3z/NO+CA//FRWxSUmLrYfH3FJWyCOTf3SMud/KgVikhRpEU4+tp1FSFoJRF4Xtq7c
lMKRwJWdKYc6ubZ9pT83rYP2iL/qG5I6MPeOYXy1iU27ssp+z51CsJVXLajJ3iDl6dmrPH3ThWlw
SBNk1/2Y1JvWG4OLIQDuDx3JRCUQtbWIhvSVuoLGpI8Hcr6kpcaPqkONsQD5zTs5ofO9/16q8tKo
6hTKjuFu2qlRAM17RMVi8lvNN1NIl5j2qgsOq9F2jzddE9R7Uz4qm9moU0/41nwiH2fvTsWzpPBz
KPQy1auQOS52pxIdrZgtzhL5ooornlFCQYakvBSKFT3TGj5VeuH97RRB8SRbXeznrZhR9PGxJsGt
ICzhopTRG2+scif9Ruw7j1y80sRX5LckTjpJ90W3C5vIpFYvTVGr52ZKjgZVaLHoBJlktaVme9rA
1YtPLbUXFXRIlWR5gXL6XNInsCFOhSms9XjcPq7JCEMYQ1TVojCJ9Yla5OgCmIexrjJ4O0BK9L3H
Q9bAfYWUo0hWSq4YL6JwlLNPiJYLVHTeAD4OscJW0E4/LMWWgy02hvP+0ckHb526OB2nAY4CoUvJ
OsQWFrYNrLHWdW0UVzT3YptAWT0MnQ8Gg1s7DKHwSxWhsPlUu52N8bFbBRlTfFZQOgc2UaB1Ulu7
IFGr5byE+DldhiQIi0MtVxStU1l/o+yGxJNer1eiaYqsdusYtbecm/WDzVCtJ4l617n2cLEb/TsP
xkVr1eY7E1tnG6HgXj86ITw5gjJwDl49ZSgW0BSTAWRsZ8l7mL6O3NJLiCzmvTRIC8ksV9vNlzWT
GDB+srMjQuteBeaqUttDYQ7hXqNMPwkWxQER6qqoeB6EDUFURshS4XCDo6RVjBx7RpUl+7n/5Y6o
V6CFHuYrTXbDHPjGSw+XKjBFYz+XP/MBqO2+K4rqPF8RHNfsJ3ZFYOiThqcnpVKk6TmNWlV9zlNv
IBO+KndlrSm7qtJfDFUOPKV8r89qPl2O9x57dYpQoARQJWczZaRAfGY+fLWgrO2ZTOA7k5fzAXmW
QRwgwDhjJDDYFcz55o9SUo+niPzv8+Nj1rv8ny0re3xx/o6Wgb7NbOQ8X/kxm4uxJVEhnJjJqiLD
WjcExG70bIoqZpPtCondwRsYU4jy780334E5NifmsVOGAuN/uxdk4WIkIbgjVjG5mWnmLoLG8W8J
2SJHuwA+iUD3Nr/kd3W7YTzFn15+x/wFQ8lUFE5Tvplfmw+oIy4Gxlkot0UC/FM07jYFhjeUggkm
cLLlhDdTJ0ot9c5kgmUHbr+9gnGKLZtDfEhH2kzPgOcN0DhGOeBub5mKFWUeoHWjcZp73VJhJsao
OpjwhHEMlp+mK4DbSgsJ6qtkGVaRt++GoH3PeH60JXkJYebcZuF/mvUHr2J4wEepe3UrkzJS15sV
TMUXuwM4TM2LJBA6TQ5tBuU1eOZ96lnTtrQqJPO0saFVykPUtX/PaqBpO4D8GCe9TeWJHrk4T+LZ
LO0S2bGfzP4e1mm5dUgXeSrzfjg9pqfSLD+fiTK9qT5TKpOC8PFSmBAyO7FZWzVGKc7yp4KK612y
mURkNt5FLbpVI9zwPL8+HxRFC9mBUsEWmgcQJGQEoWqhS3Nf3IM4V3YMKtUvJR+6DeHpyAyjIfmY
z4irSB9nj9cEKy+Nmic1q+qrGdLlrin21ji3wl9YkXelrlVbRjwqWsduo4xZ+zGFriel0OMxE1V3
0m2nXcZGrS7NuES54E2/9QyHxbygdxEaGNjd7OmSa1gg4eztfap5zr5vTf3UysN8hoknPVnF5nEx
RMYJPBBBRCESNzG7Z0OjcAnjwGU5d/OqMf5tV31+Mp282cDm7lakATKemTRzSeOvYF6vq/fRcu0n
L2/MQzQ4yjEtKo3WAiESY9Lep6jXd3pYs0LIplKQmfR3dFT2OY1+D1XitrOYbgV14OEi+Ko6h0Y+
Fhr8NL67M8JnFubi3UTw7jI9edj0rcS6TlPi3/qqXROHpx16SrVyLUaeCrX6yU6AqBCXDVIMPeBJ
a2zEw/JgsIE+zJfATLnLBhvmhZzXDln824+MeO26Jap1gT0U7CyhxfIfV5kWHtqu7XcdE55/X9Jd
QhnnjbBaWhjsZNmHzFzf9SEdwbnwm1/rY4eMVMAViHHIG8Mw1Pq5vkvDIjp3CZGpdI5UwH6WsfdM
zPIDadpPjwHdfM3CRadW5U+VBYG51Vx9Opq2H9HMZaZhJzxz0rGv90ae9GcTUna1qr0mXvgm6sOy
6S8wwJITQueLMyb6yeiMxf8pcJkyRuvpUg0krQWhC0NFzqDmBu98ljn6iE0C1Y2Qh5Hk6qWpulL7
VUj1T1r6bGK80H7BQyveHFu6E033xcxU/W0q/l7lcqRkqN1wtPJvJleQF2zbP2v+lAEm4pIq5Tkd
Nfumyi1cmpsH3ADei56X/j7OEBZmngRGlpGzQZdSLeKqFysvmbCQdEIGoKmhudYSBSOFlWsUeime
NKO1/l471C1rszC7hdbGzsVJ2fClitcuB3qal/k1eJ/9TqWVQiyYfC33B2p64JFqlKNZ55HJW3oz
phJLs6H621hx/571vfLjMKDYMg2ql7QE3Y+AYbSWEWBA4dA9+1FxKHoj/xxT2+F5GU4voTPBhxnb
bq0glaUP0anPCF6RCpQC9aoB7zlxrUucxqgx0XoTomRFJqFBJarsNlojH4Rv0xWkISEvObjyMF/O
hymsoeNP3gWobX90G6+DK80ZqZmQmwp9OHgZdlVeDtShPyqejahkZmcohGDENUHaaommP/dqMlH+
c2hiXTmFgNGODdMmwiShRUr8XVYMgOeRMwP81paPldcK8uNEr+1RcGEN4hmrYhObS66G/NztKAWF
1PfaAgWZtZ8lNKVGQaCxmzMI9rvW5NPNL8ddxm6NXYbbjp9jyb5EsXPtWnB/LXLHwURoDup1/oIl
SXlG2di7f18brOliOH5Lp5IgNwRGYpEPdvWsQ6Z7CiPN26OAqBdxTqQi+XL6e+AxYY7T/pWHUXOx
UtJs5csVaci4fHCEI6xe6zxN3yHw7gSIgK/GpGE06o5/oYaykftk9hL1T/xV16iHeIQGEQqoAS6M
I+EiDrvbTZm3zr6y5DLvyAYl6a8vil6ymlqj82k0PpG6uMIshpVOSjRS0A8Mt02D0XNMcPhQsgX0
DVzgehlfNFsOgvRMAcNDZV/jgP3O49egacQPA0Y0nmlQoQ4urJXV0ISGnFMcS7ZoKxK++jemm9JD
6IqfqfsAnuJ/C83BtlLUv7yUXXfCJBObUzxddUKLV4HBdnZgurLhU+QevckS2wYS457p7LAHzqJs
CRMdEClb5SbyCHpgK+Yw/BiSq92xuwvqUT7NtCvTawCfQa1+VLpgqh03P25EdiaInODJABSPnk78
pEl5Jw7A+VBDj44Yk+DX0GnEMvPc4EL3DJUExevRhqC3x3AttnZ3ynLFOygRksBxLIzjfEYZrh99
QoM289m/r4X//Zofm9aeZiY5uEO26+hgbc3IGs7jYBNnM2np/5B2ZsuRI1e2/ZWyem6oATjgANq6
+gExR3Aek/kCI5kk5nnG19+FLEmWjIwmr1mbZJJSZCUmB9z9nL3Xvg/ocCMG8OJX4Os0SgYokBNw
GT8etBc2vYOrK0N+WQp5GeHHW6Ip6y5FRENcWLhZeGmcPfVyfwtexCZDGkj8GDjBZYnheDRxxNt1
M+wpdQEYtlin9ohbGP8qbiGcRk3h+DdqydCFzpD+3fdj19MroXL95x//+T///Tr8l/+WX+XJyC7z
j6xNr6jRNfVff5rizz+Kv//v3Q/+aMKRxCZsW4Zp6AShGAY/f32+CaE///Wn9h8mgORKdviwDKsB
C6AkwzUET6ILiBn/LqRx7lCaf9d18oFavX6VNkEbjukXd2bP5sQuCJ8Kyr5Zpl3GH0Mru+uqABKR
mdavNAWW7VAmy6D1i3NJA5owq5YqR6Jal7kyzTDupn6uS6ybdV4ywRqYoahI9Qsxb/Ag9jTPea5D
U/W9N2SJV0MYRbSG/XpCeAZm28Y//7eFPEK+h1b7X38EUC8OAxKdv39qWjXmzZ+O5TTv4dDPCq2f
Mq0uBNmP0s79eV//88ONrX/e6FfiT1CLU6r4+Mf/uctT/v3f8z/z7985+pXzkMC0On9vPv2tzVt+
8Zy+1ce/9OFv5uj/PLvlc/P84Q+E3YbNeN2+VePNW90mzb8GyPyb/78//OPt599yNxZvf/2JNzlr
5r/ND/Psz3/+aB5QOuPn3+Nv/uv/+bP5/P/6031Lwunt+PffYBn+9adiW/8wHBWSiyMZ96rUzT//
6N/+/pHzD103Lemohu5I2+InGeT4gBFq8w/xjzmsYQ3HUXXGd523P39k/oNxrZGCoKmWo6ma/PNf
1/3PF+PvB/a/vCi/vScwHziMLmzHcnD2fnxPWj30NSmoUxMbuPN6NopFC95xWv9yP068j86pw2hS
dUDwmrRd5tf1l9dxnErSzaaRApeiHDCHsZ4I1hm04ZJmgEdkL9qh1Nh9flD95FFNlSOatuB2Hh01
5tLYB+H4skyHlTM6kaBuvzn1cDDHcaE44V5KPlJ+UO5B+LPE2Dg2erouuOIJqG5akvcUkbPSKZd6
qj+HXbLUnPB7iz/ZG9WbrnjVtPjRafw7ljg7xaPObNX7plYePr8QMX+tPn7NeEo2S3ZT8KQ06+hr
pvUCAbIz1Jvejt50q12SQKK4jY6wNdh0aeOhyIh9V9r8Rz6yz2nFtRZDYwmc8MxomY7w9E6tvPOt
6qYcb0vdWBcWRlzjMOViYeBO68JDW4yrajCv9ehGJMAVgiu9qkNyX+gr4uaSMeECjWMuv7i43z/V
juNoaD5NwFTSNq2PYyMwiLeNZVkj8bEufhZGcwRPFdiT6K4ANoTd+EdsWxeCe5wnySqN+vOusTaI
wlzw47s5iqiycFUpBV5E6oSxXDK0zsidOGetteuJkZPyopOUKxOzfAoHUkFiFDKjSauyn5tJT2qf
XXx+WbyGvz8zUuF4qXj7LVVqHy9LMS3EfxbPTM90d4woa5s1BvZYTkyEWnuhmMUKx2rmClQsFnsc
PRVXEGJR3F4IQyUVRMTxote71ecndmosOTiCVWkZEhHF/NL88iqqrV1Iqvb1JqnCTSa9Ha37p88P
MX80fh2u6Os1VZ/fOikkitvjQ4yz7hMr5oYk8VS1D+1Yb/Xiri7tRZKM61jV/p6WPsxKv073gi/l
70cUugEpwRa2ah+9ILLR0jHKgnqDuHKV6uTGqE+WGd9WKe3iAFrfqD752nXbsEaTOMija5E4BzEJ
kO7JvQxDQoMaWmeE1/vpjd3ll6jvr8wEEXWeLj0vunFSc+fkZ/FImkzZ7rHErR3fOUDipk2J4sMw
kQaY7TcvLF8/v5sEb5+4OswMiOl4agb/+vjIKM9ZJKgp9OZshSVFarOz1KfvozAeM220dnAhz2DJ
Qs62m2SFunGXYMpaB9Km5l/lZ316q8zBJCoIKLpdrhYRDO8FQL/wgo7qFCyhkXynehqeRbA1XGLf
EpIdfdRecvYSZWKRkVxDTxeObqZVPxofD6TG+5jZfgSQs72xB/tJdrDss8qzVxUplpOlnQVJxXh2
7gIszktN9CyCA/8Cosshl1VCelq4IRrkezfabwCJtt6gp25llutAgNo1HZTS4U2eTewtMqIQ0/o5
moS5kqo1LSTN2VFFJKLaEmFLSclrbkulZ/iUmPHf0aAiN6a47rG06lL5PVZINu2ymmDXcdhMUfcc
p2RKCqydVlovE6sbXMxRMR1qBaBMlX5XlQ1b2fMMlLuZ17hn2rkgWAeLOrRezc4m+3CaXLrGmHxt
g3LdCk4VFAefCK+InwREGS5tK/zB3vdbE56pHYiBJGSLD+/XLalJRcp39ALnNdj4jEUsDjy+afTL
71Ev6LL/MdA8LbxbWQmSV8BriuS+NVtzFVH3ja/YrRYYszgSHFh2gth/XDU2C1fg0YnSjabcGqXE
1UgE5jqIKTYOEWSQzhcLPWwP6SwqNQgvCcYIpnkdXHtJ9kAG9pLCD5kvA4EfSO/7dEAIG2UYR4Go
QELbRFQGUNYj6rby3VCAB4mFtNddcY8q0YkqnUqGs5JVe67oWbaISC4fu2FyETy/+P5QL0tPYaAB
k0J9iR4nzfPnoXNe4UWd52oDZKJdaXq8HnTtMkAxsbCtlQgfQY+TfwUyWaM2vZiH10j8D7rW8kbD
Pfr5S+fMn+fjb5hpsGChaoHU5fgblqct/aYUggmhbcEq77O3uJd7pKjoPAgfhnl+5Rc3xaDu1NJU
XWsMiWEOCKzziFG3rGLF6n+bZ3oNOIB6zph/0ywKPVNA8UghNC4iQy/hAw/aUQwkvbS2ejsN7ZWn
+LjBDfuprilXNG105rM+c8Gou1IkT+iaKdf72nJSu3zpdzwXNpeHrNHv+xbeKHqdZz0glqaumVZU
WmgAGtliiZx2UvSUKc1aKuWrPleKs5wOgx+/0fPC+VHYi0bRnypwDcjdp1sthOcTh+/UwS/Hftgi
HKmMm1bKbZEtwti71IYt57pVHOcilt151XtPZkpZCDG1bC1/MVT5iE1hDvFMktcpjG5iLHJT6N+0
Jj2qsWjvIyCvRJwZib7pmaZxzdqLQnI7QaLcf/5AtXkZ8dsDtUyhGQbzky7Ujx9RcJbwcuukorFZ
PKb9eBMDKSntA4TODjqYgti4x55JcaPmXuvgvKlgpnaIFhulhh+FQMVtc1u2ydvnZ/bzyL+dmWM6
AiWAmKl7H8+s12ynYu1fbYAA3EGZQdYEcWxntrGgow76gl7d2mQt0NEspI5NjrazI1KDoYmXKa2y
ERtktEe3fj5kzbYT6aUTy2+eqOfUmBg3iU3ksJ8QXtt9aw3HW9UxSDnVjvdqhMI/qcl3+/yatFMT
stSFoTEZC4sp+eM1qSKv4MWg5tAnsrLBlG3zyEa5TxPQbZKE5K1x3fjT0mORREsoJ0Ywj78rzrfS
IyGthUM5Bt3l5yd1YgQYuqoKxzZYlfx2Tt5UI3OjpLyhzIUwnjidIjHwDkKEmHDUecWPz4+nzRd5
9GClrgrT0nTV1px55/frUktzSoW66oTyWs1fcwM+aC0sfHrKdasjQBbxvVdo59jeiBfONp8f/MTF
cmxLVYEj6vPA+nhsBTVgAheDQaWMWxDy9wrPwJEoMnvqGLpBu+HzA5565FLXeeKWamo6y76PRzR7
xXZKpK4b3SreqORRaw2uqgiREt5SwlnaRTRYFywYcPcMwPmTTS2mJRP6W6PxDxBc+PkJnbwDwpj3
0ZZu6cevlSztzqochmBX79Vs9rasWEgtjBobajCuPz+Ypp961oaBZcl24NsdF5ycNpHkjGfVBlvJ
ExLJVdTnZzS83AnX82SmN5aWPPZ9+minwUszhNvCJwft85MQ80P9bcBZoPukxKAozeMBp1GHGyow
eXQakM/SbHe7tvsRB1sjJ2dQyIYkzUTfldK4jaxk29bRgxVlzxmRTUvaxhaRIOD5gG4vrFHdFdrc
Wuu029hOHg1chzp9lz2+vwUoGNWtxnM5VZ07JQ2WlNHaDD5GkFDwoUzI7RQK04rNY//8Ik+PM0en
lGISr/rbrl62CphaP+CtKoxbK2AiGzLtlpLlsu7O0K1hhicjxjWK4NVQ2yvWBneSYGAdh2oTTBe5
VmZfnNJxnYH5RFLAQW5lqhpwtHls/LKlQiMSmVWPo9Dso5sGqx9mDSwtMG7j/KlvSlIlOElJ+OXn
t+J4KzcflzaqzaaHT6w8fsdHqfgqLoxyk0zOXi/zRzQtXxzixFZOCr5cvEMSDOHxbtGXUQsBqy83
0Osu7FzzlwaU0UUZWM2yltmuDXmdk1TsvriyU5/OX45rHc0fPsGyAxMbZqUsfvYNdAO+nT/andeQ
JnvWdEAAalWlByVBckXtayXNCzpAuNmBAjQCX7Ik83LVB8RuitoBBd8xr5aQzuEBrdM5sDxtleuK
mpRLpZ+uB7kGzKA7JfW/11b0Gvo+Y8ho6qX0UNukDzqaZxemNgmlsWb7C22oz0u4AVC4x7URJF/s
oU9MoNLQBEtPbAVU547KB2OtESfbITOJFd7RZDjvRXlhRsEXhfJTQ/fXwxwN3bhtAynbrtxQmrlJ
s6jE53I7TA8g7vDhZiuyvUK3b+lqfP6AT42rX48rPr4yeVI5IctdXpmuu8ooPJHD3QHLsAi78LJh
HdjVFzf05Hfj5/xv4QRytJ+z9S9vaW+pemAk+LBzmLW6iTq5Ce76kR0uGYYHYN7sdjNIcd25L/Nv
Qy82iKW3nQ3q2zL9m8+vXz+xv5CShYhq0foS/PvjDeiHEDhZwQBPCZIklhyL/Zw9259X1PlcpISb
NqURhF+fXKuyROIz1SzZWE2PUKthfsKIi9n+ksr8VoA4jPX0ML/+RV3ff36qp74yv57p0byeN+Gg
Bz5S4XHWOvuY4f3k7PND/Fapnb9ktuFwI5g+TbigH+9GJlsyPwtcbJ1hbrOic+tGpWIQlxdJk11L
Rd6AeMap4R3wWL8FJtsawKKLGiZBYZ+XEaircljmgSQSVSJvHgzEbeWtWU23QEpIhQ8McoKNx7Ts
iMdl986LVKrRoTKuPr+S38p+P68EqiwzgdDZbRzVaiKIg4M+pDzXQvvOB+fRVOBtknkNZvwsncpt
qwRALjxSnhEEmFiWHCznPoBs3KPqmZDEwtb6F/f37wrx0cqAGqRjwIrm1CACfrzBechQjIus2BgF
N6tP5WXgU68e+tpaKLV1WaVEzEFkWfrOdAWfiG8AZj3iaAm2t/v3iFS4VTU54JPQRxpVQSOto0UW
COAkJepAlS1wV3tuYFAO0HIqxYNVPPg1diM1Ioi+A7hkevl3BVtkFlX5sq/4f31D3eEjxkBI3QRl
pOo6wieY1ni2CsAAmvEa6dlKELrUk+Momn1Zad9NMwVaT86zWyDWdzM+UNjOIWsnKH3ynRWnsBgV
NByjss4r2QBTRbvmmztQvhSRouICwnWwjKt1mkzniT/q61SxD1GjrjqmgSUwN5z1HmpmDWBImOKc
8Zx844AhVtr0yWubTdFm8ITJeEd9PQc0cSfLPOq3aaleoR84VyXVuS7ZDV2/1bvytjAcXu+KxZGB
53poSH1GS2U2bujpZ0KxN9D0EAWUKbUBoS+w84BzNVdQbEhqL38AQYmz6EJv44soky+WRuJu0PGs
2m2iBDcAf9hB8JF2w/ZbOskOHyUXGEr+unYUEYaDhFQNq4XOYC78ngtOIko+XY/JQ8Xm4E6e5lal
s5MhPxNtRwEd4Fn+7k3ikklhWVb6i2Uq/nIsOzJGC/PeJgknqx/IdMZcZ5VP/pxy7sv0ofPiC0W1
Dk2PKhdIqLPqB92dhHUQNfwJoyT6hu5C7Skvfidfhj5RXc/w3dFnUOR2+xRz8XGVvYMVuNBRX4Z1
fCG6mK14A7LoW1JaOZUQA3tH3JFk0DmwCPJlbQWuFfzQsAUt7CC60GbY+hev9okPoa0KXh+6cg4l
/aO5cnC80qtLUZBRjY82h10QKSz30BMP041WR1dqiuytfaAufGub0dVzE6d0aniFvjiR+UBHL7Ot
stHSLB1zE//z48vsRYgAU4Sbm1wLwwXp2Qe2gYTjXBeVefDaYK91T3leL8Y23xfIWZTh2xdncGJ5
xttnYINlzTvvpz+egWVbAyzLssDoYl4HdvQ9t/2LojHutK5EoOyt4fDfiLD40ZOI+/mxjRP7Olu3
dSFMQHKGKY+ObVRBMsaUTDdEDurLIWb7TJEJcGKnXqnt8OSL4j0viAPT6/cw1BcaUQ2JpAhWP48q
gdRjuTCedOLmNrKLnVUSmB19pB7CqIG8tZPvkYrNezCrm9xMUZuLfO3V2n2il2faCHPATNp3ApBv
1SkRc+7PDakh1d6oAfJkkVzq0j+rcD24mmLOpp9NqM7oam/V4I3elCgYhYJm3wR2Z89V0c/vzqky
l41DkpWj6tDW+rlP/WWVQ+xzPDoonDd1gWeziH5UqoJTxKRIXOffZVl9S83yVjfpBY7TNwR8uCiL
0sU66hSHkAyTBdihl4Sb9sVO4tRjM1WWshb1AVX7eeK/nJjRl8JqWpxmKZQHM2FXVLQX0U+M22Xv
o9f7/EacWD/bUp0nYIe7Qev54wgVwLDaPkfipfj2btKSVVXKteWIr9p88zrt+F1kSpW6YRua1I/3
fk3glG1UgZ5RRYqbOjzkWnwfR9EteQP7tPbvp6k7b4UJ52sCKVztSEg8GESMfH65p2pNtpzXT6pp
CuTqxyuoOEocARFvg5I1cb3QXldDdRUae7NOr8aZ9ZCPq65q+GxH3RfF8v/l4PRu5y25lNb87H95
trFd2TQGtHwT1WriBmSX6jK/KM101WnaJQo1VzjJe6aktwb0i8+v/MQOxka7IOhmorD4rXrawhGb
s9yKTWLKKxK8YxSUYESEPGBrPCig5EUpbwmM+v75cU9eNIoJpEFSs1jFH40wEyccVhCt2MyyVs1Q
H8LEw0ASuDIUGwPgiluU2sokANat4vjx86P/bPkfjTu6gaaNLkCnTaEelXqA9Ka1mQXFBmbvA0Uw
Cd9kvKT8edVV9AuM2nxB1nEv61vH/+br7bYuurU5CXc06eQNShfSz7oeC8CcjfWKcyZelEmtLzuR
PPRemSDUm65A3JsLsS0CR1/XwqFOrpm7stD1td3VT5bBgsyA45WZ1ktAxd2lwJS6ZuQtUNYBWNEe
UTWzMvlRVNPD4DnbovHXIu6etbq6tWLzBRT2U0G6EXz58f1WtxQ+TpdijoUI+9p0izTKl8vJYSVB
bjtYtI7EDSW2911L3oixU9VlMWxgIrHY62Cn0R026e5xQtngLEXbPnaN98NUxSoc5bDswvL286cg
Tgy+udo3E/EdoVvGPFP/MvBNYooKZ/D4qFnYjIlSfABvoczK8MrtiI4ziqQgoT5dI7Lb5H2lL4vE
3EVFiqZXqZ8aCnbIzuyDWgA+titlhyqezqpqvlRTtvlJPdTp5PoN84naElEd9M5laFZbacWX7Jee
h2JeyhZ6AwMbJo/x4o85cBYisdJ0MSYjyO+MIYF+fA7Qsb74pp/a7UDKRGgnqHgSBHc0Com+DYO4
KvKNCNOXNtT3GBOBw1X3dJ7iJeKai6EkfNcgSZFoAmpg8qbAYRJU9HbFBWFU46JOU+WL0zrRUdHQ
kiCYcaREyK8eFU8IPjf1Cno9jBGLFW8tLshjBi7B8nysKYTCKn4pe6y4mpkGrs5oJG2tW9g0iFbp
6L0T73VupvlD19PRHu8Cfn0a6tvI0NbSlhA8Wm6lGuPzrfsnAFG4l7vmCeQqjPOHcmwLwtZaZ/n5
YDtRwJhXe0JIKrzC4YvycbCh4fFLqzVINKuaDfRkZRHmOdTIyUJZHkbruI8e0TOXbsc91xJ20UHH
aEJs8tgk4iE0UoAGqffFzT7xHdQ0g1Uo+ZQYupC7fDytvJVlA3Un27TU2RISB7SQBYVm8mEJNAa/
uvNzhAIjVr7uqzLS72V3jFlYKwy6OobD7DvXmX55AdFyBeTBhfkGpxj4Ibcex5Wm7nsVlQMYgamR
u7o0z1JT3DdzYcDuv2gq/VbIOjqBo6svKToGqQoUu4rbfagpbhG0uAP4+GN2l4G5i2FSfD4Qflva
fDzkcSfT7vQksMqYBbDTnUeomeKMCTevv1hoa7993ObjaIYOvIIniyj2470FqilbQUzbBqLYzjb4
ZA0Rt1Vt96YyrFJDLm1veLR78w4n20MaRs9NZ2yB+y6jcuMoPXlJ+b0JXg15NykCT5/fBe3knddt
lQAb9IvMwh9PT5/gYdmktGxU8kZtRZ7VFWCKipVvkC4ST1mpobLqQKRMEBS1aMunYFnhzhsT/4AZ
am3UZymmPqd++eLETj4f1mC6BW6QJeXRR7FIuga1hZ9vykLZZ624LhprjTVxGQzlzhAFTfH9CERX
q8O7sil3Th095fX1IOP7ioroF2fz2651foq/nM3RbYoUJQwC+jVkYyEdcFgIy+GcAjqo+H0+SgJg
xD2Vgitki3sUwesgBLYUovM/fH4iJ0eToVlIwmhN0ev++Lj8DFhSHzsZIqaXYNTdthbbRlvl/kWi
4cck19xC8PD5Medr+7BImq/9l2OKj8dstCy1epIuNqXTLTpbd2VHuKyJ0QA20f/tUEcvi6d6JbUr
O9vUpHaRYr7wvQatzY3+ZQNs1v6euCpTAxEpNYMq8serEkZblBIRzGbCHeEOdrOMKuwLDfLW8lmE
2qWRTyBYid+N8ShgkC9fw3I8xAr57J6k6pU+qZ3/Y7DMtZieWFwvrMi/U7rxUDflVxtS/bd93/wM
0AJS6CawzrKP5uK0YqGH6DDbICTZApvZDBPGnbheF7V6mD8iPSz5TqqHQNlYnbUrAm8FD8jViPEp
muzna5sEcK6y7pHATcE7NQI8o+uo7KHmRERxwMnyvBWIvtuibb+YdU9+ZX45/aNha8GVaPWUISRN
eoeUm+uFjLVD12XbTI1XZNp98Z6cOCA3S0XuRXFHiOO1CzFlalbnPF18t3vkXKtaX8cWOaTsmMeh
XpvaV+rJ3xcW88IY4Qnf0nkTax3NYQYwZ9LiOGTvt2tn6OcgYhrHuav4sMJriZtFrmGTXNkBequu
vyGv6cyCOFt1L5MYV5+/SSc/FEw5hjBNPuDHOoJopA9J9ny2gUKwnwXZhW1cVF69L4hiQiJNLByt
vDj6arr7rSMzD1T65jO3jtLW8WtVI1ZD1MaTDkc2rFKmK6JANAxYk6fiYcuXybzfML9R4QenFuw+
v+pTK5lfH8KxYiZPKw90MtMZq/ZDUbLrKqnCx9lFAxO01fHWOXOVQSW5zFFdm41fUW8/P4fTQ+/f
4+D4Va3J9QaxHTAO+vJSeJdB9ERcH9N+tQaGcaEPzf7zA574PnPNfBOooNgoc47qBsNkxgPYYYo0
2bhKGtJ7eY/9KsMf136xTjt5KE1DUU1pzGbn/PGj6es52S8R11bC31BnlEgrtuTlrmLF+qoWc2IB
gAOJxu2shdHV4768QclNxWOXbcYW454REOfVJAvaRcAji50oWVGV6apVpkWWjQAw8bUFJeHByYir
xbpNuuqLKtVXJ3Q0ObVGAfp+YO4F7U99T7JIg2Zg9zefP87TYxhqMusNdBDojj7e5AS1Kbg2XiGI
tJHrgNpQczNaEu14EVrmjp567tr0UGw9/zalF3pJ5i6tsC/O4sSLPLttBJ4JWMumcTTjoLOUqTey
KYXcd1aFiM7tESLfUwWofAAAEeM1GFHf+0a/zZzoq8NT+/t9gqaXabMFZVesURz8eBs6iioZ4ZD5
ZqhTLlhH6pzllwNBG25jtmxSEFAh49Y2IjVcbHkG2Cl9W7MYK0pz6xvlnSJuva4K1/3YPWqFaS+r
mjZXoQk8mrUxW1WmpUIQhKuVO4KQL5vSvoTvulShU7j8CijahMY2EMAl43zXWcG9kvjLbjDPDafM
tzGJg7nj1ItZENmMt1kMNlEkQD2EvtfM6hLV2n0QDKyt7WUiooui1TdWYxxC4ZHnfUednYm30PZ1
mYYrnxATG1qYi1V1T/mRdlXFOqMK74wUTXJQBBepgcVd1x9gaQUbXTOoPvmCcET1pYgOmGSLzZhX
yONae6cS6omd7sEbkee3o307IgZeFSoM9J4An5n5Acr0PImy8TyuwVj1TXEIyIxo2yTYc8fJnIkQ
5we3qcgnV4Hdvk1aqZ4n0/AmN5oefReKGVx35XVixrBJyzdLNg6coCBfjGG1CZTk1TZJntWItUQC
wpI56zH+C7xCnbHKvPTZivtVo1BIs4Y8WleVuCoCA3ZpUr1gSdbhEYhy0Zb23qyanQlN5DJV8sfQ
w0mbkYps1whp5KBlbAWWQ06m3hg/lr3xgnHjVmh+siXL6GmAuYEwi+QRdteuAzaQ/KCmJnFQW0aa
M7pdYgzEd/XZAnG747LlaSKDxNTWeWta871sbyzFXrXxXKKDX+jKdsiX02Csupx8lzIPzWUD8qSd
hm1nyJdGe/BKzruJk403sFdvbdARwB/JNOhG6HIlsBlEjIyBl6xfoIl695RhOK+F+uKk8j5i/5WN
Bv7q/K2IvYumi54Tr3xRttrYXVUAiMJcfodq8xT0xJwBuTbJO134IfOZZY3cA2tvedqutWLGCoc1
av4jGuq7SJp3Yc4f5vQvJWtuQ8W7gHdtLIuie9IK+nFtWI3LsUVRPcbmng8wsnLkEAIzv1LwjBzg
dS50RL6wRoy2YqTlGKMxSCePdrHBnmDq6UD6RnAzlsZt7J01UkV67mv9kiDq3dCrtZvmjbEn3TdA
oOua0H3iiqxTzozARMZLmSL9UjuNT2z45JnamUr4RFJW9dKJ4Wwo0GSthrclILsiQHWs2sErKUQT
D9Ikr8K4lCkaFH8RZj1o4NLAN03X2aWsdNt6QbzoqpWYgUOIZ9AfKdkjZJ8KO2n/0GTt1aiNKxVE
WwaTZ2VN2WIcGP69UxO4nCb9rgy9s7yxb3sxEDun3Y6GfHIu2m7w3YoBZTrBIspxKPWWedkXGRkS
VJAwYb84EGYaO37Nsnwvy4BEcMoryymrgbqJTWO+tkm6EnS5NELD3KHtz38qD4VHE97PqAW19ezg
iF8BerVUgVD8ak3/DfkvguAyBc9YXXf+twKRveuXw9b07T119/uwvjEagqITy14EGfHE8OnR0hEX
oDjdRjaoGym4XLCnQTeQJC3ResElSeR7y7K2Radm54J4bo31xFIfVaIMvfaqrS4qCTIZRUZERVRd
8hXfFunIsERSZqeCfGAQr4suIsNdJacKCopwHdWjno3gRLWtda2RFd1XV3pkNIvuTmxlW4pF2tYH
n+xLKz5r0+Q5GXp/Odgp0K5pM1U+/DMr1dZWkl7DahvQfC8pqmluru8CO4Z0z0usOd2VGukSHqJy
0ZsMofJt6DQwLkjyh5IJAB9l9/fHQwf/Co8DWtq4VKfikf9+hIxCYoZedSg/xQstwq0W8i0W1VO3
zKT2Qu/9Uo6kuhiFs9M97UE0Q3xOxK5Vqne5XRNVQIHCcuRr5dg3KYUtdjuCL8zIg8G3ZYX4ZGLp
sH03VhaqsaVe2+myQBDq1nV3VYS1s47HcDsU+rSasbtF2MxfK8dtg/gptsjQLMyqWxN2vyxayUbO
ds66OES4MH9lhsEoXZlnA8OeTaBJkz0IN41l39fl2C9t2GS0AKwlxXDyK0mQKIHg+Tm/Vxb5YbLa
cVv0RFdq6UIXkGGFiF9JKybSkBwkpCz9pk+1nL/cAKjYGjquiLRa6Ti0GaHsl/NG0yjKOOpeCUmF
wuoYuszQAUXFJj4fUwLEiTcCmBD79mXrlBApJ15wD5UE3KBAn9105VrS8FlASBlWpeh1mivROTkc
1d4mTDoqx/cJMNqmBl/M7GxOW1tHt9EI60elwLwbLd4sau00cLqHyDO+50rymMeItYU5Zm7a017W
61XD8PO5f4GfvaZ+e19IfiPhW6SnvHyEphI2YA+zBUqFSNrLhXCG84IMKrf2q/vCU9H3ZrCS7DF0
1rUxv2442uV5HNVXtQaZKo/O9BghsJZdO4QFrjyHzxVUDNZz47mlSXs1Z6PaWEtdnTAwHy8ILokQ
TWWN5ap+zh0jWGU032h93Six8YDnPdoSVgZRp3hTHWakTuODrLWrQmvbRaPru4TJqfP067BlkPvM
lSydw3eI+qDvRcEXJveY6EBu5U38jDmHHMhJaGtY4ueyM9gegSbdYotw+0KJtr2jfR/EYB/CpmZM
v6LSD3AbOQorzgSBnVMTWdHpL501dAtS32AmTd6MwZkOOG/GM2AWTI4q1X1bXdPVRkldVddR0KxF
hGE5STkZO7YIIxQ7tuf349hQ0avstyANd4IESVo1Lq7XeYZd+Qrx0uZDbitXsq8BKRLt0owcOIaN
RQQL91aoT4BbJ7wwCsm8Mr6UJa8EZN9rlVy85ShUEgP6+rFqqofGIL/bJzjASx+UkK9InacHra/v
fNLe9XgoCcLwwCSaBAqEvE1TF66hW4QkdEZ3Vpu/97wsC9Ucq7OOjukmVUl/C6dwlU18WBEynXlK
cgbrQN1P7UHLgnFf2QS40O9cQFZ4g8W/sHkQmJlymM4Ic6qxuwvIXUXOucHHykRtpHKtJiDdWQrP
olljYUBc4Z1UhoUV5O9OOhB64rW8BSmIVeZzo0i3bLXFImCrtiDjZF1PhbYhkzBeQYU7m7R5GpEj
Mc5T9ZayQV/0orGXw7tVNA2s71l+5sXx1gh576wy2ePXmgKedRvulJFJzNImidqNOMApeaqK16SO
lYUX5hBD9OGgJR3yMJopeZdAXsERzjf3m94nxGIXpJJPfn0w7bJeOQFL60DvWGXIaxmm5FDDKXVK
gD9M0+/gjLt1qx4a5rZl4ZPB8P/IO5PluJEsi34RyjA7sA0EYg6SQVKklBuYRCUxOub56/uAWV1S
hliiVfWyFylLURJBIBw+vHfvuUnD2ykyfZ3ifkd6Qe6sPXaAk5LXsTGJfFRfrdKObrJcnlt1SY9u
PRWb837uYlqbFH6SrNTI/LE71HjuugfGS9fTXKPxwPndg/QgcIfmYmdnrTcjFV3NeQb1xf0keOeQ
TvWHIhnLm1ii+JqbmkuCEO6KoN05bHjbOXWZvPIjmLKMDO78bEcBbTHxCtb9AaApOuDkuzo09grn
J6XNaJzQ3R3cOj0MEtCiNRC9HCqfELck2M6Qc1I+ArJwV+9U867sXxVxCZKjhAE3r61wZTCRd+Cu
7qryMQ+epwVC893gtSQebWUUTxMk0+EhtL9BuFkJOa2S8kUf65XQLQydKV3fcK1huwwTes7DH0F8
wk1pG+M6n/GNz8LXoIY5Xb6f8nYfi2gf2mKbqfukac6YQwl4JRKlcY6s8jfjgKOPk0zhimOj6ydl
zG9H/VM6E7ekE40NJjyK021md3vM8bdhxlTXopZBxTJexnSgORttEjOhKaKfNSM6a5m2IzTqpGjK
1mCwIQahV6jvNVJn+8inJrAVnLqoLHIwhj2jT/tcWwHjPZSae2wK4uJMBUfuK8spx1YFiqdYK6yo
TjuwKxx9M043ZV6sFWv26wJ/ZxAepUFkn2mjYbIf4h5zdw67hH0OJaVd4MDdNswNpGWmvY2uWbt0
ioArNY+t+yC66lXpA4xhxm1ohQ8tybxa4XLyC8CV9Ednzg5mBXJWJDeCKHmOPf4UDEv8J7OxdXan
6Z72w6klIm+lyMGbFWKxjJ7oCv2727Zfcrd/YGtzxiVc9s3ZINpMRhkiutRz4+7etKsjOoZNZOo3
sQWHM9y3vGRWGl56q9k5Bidi27kHdnpOdOtz3sq9cMpDaAZf5lp+znhZNRl+UhzjGSSbrX+SzTk1
aPngPCqm8RBEyo4oej/Q1Sc8WAdVHR6RIQkmHtN3k302i1c3UPe1ZWwrSEEBMcFt0zFrWit7Itmt
cLzUofBMXySI9ZdSJX0hMfxOd24md14TOnaeuug4x9GFujVLWYAk73YsOG4Pqgc5fGNIsoNnZ0t2
vBeYpQ83cssJflUxF442oupMHCtJs6ptV44QSIlyr8YiqYveV93Mqy3mzCrzVPNPSz8UZDciwtkj
Z6D3m+yyWdkuJGKcg77ZmhvXVD4BUDSd0scXgvxs8dMxWTuGP2gQt/XqmJasvS6xU5Fj3vWluJml
XyFP6iJlPwwlwkaxybL5ALhkPU7To0lGCAlUgVv6sgNvLlDbYTYNxLRy7G9hlW/VcTxU/Oiy0/1G
SfcRHl6if1fgqRAjYVAUyjqnMERrew20fOMCJQZ3zzQK4JFFIyvCQy3EJnCafcuCUNOIMMHdddHa
jXOSJ8WNpiUHG5aFbuT7pCD4MN1jmjy4kbZplHpHx28biPzeMMTjzMm6tgj6aZQdcelri90Y8dWs
dmjtzcQfsEsbebYjFfnWLtlKstiiMyHwWFOpt2M2YRYLWCOr0qYk0O7ttINymnillu9gV28mbNXl
ROVDi9Zdf+jcXdeRUoXdi7RZmllf1fnPTlIC4FCBrcGrB2uDcNhP5mLlCqKyyWpBSwp3lZW01nd2
Um3UNPHVkwP7dyKyDU71mi7ilizzrWdF86GuOdiYJQnMNsZnBayVtur7F2K31inX5UGTRIL8BfkJ
WUJrWX5pBmrFTugDDPWtGNiz7dzxXTa60W2JflzbSbJWBnlKzC8NL3vAhx6rOlvscCeEAUaUOk4w
+9Bg1zJeK9GZlAKPE/tKD79MjraWYicae1uXAxlnpRcYAQEBiie1zCt0kqUzSjKNsndi4ZNj9hT0
AXzjzOtb1BT9dJBkE6s8tc5k3qCxYKaWpzuKpzjjiiCydccGdYavD0d/lYQ2QpGQWkG8hn4QJY9W
EW5mz0jAu2LkVGzVrzo/wCvU5tskddcaGRh9TFxPqXOIJZpP6r4CcBm591c8N37udH4tK54Z6U59
8UXK+o7AsomWjnrDREPNh9CSJTMIv32X63u+MVgS0torhe0OxJWCFD7EFl1EhTyUW4wrBtAlxUFh
F6AiV7U1DsR15+ZHBzONy7VKFj2lsmnjpF5dEAQaNBy5tV1cFhsAa5uOQTFXa5xcq3rWPRPtKbnz
wcsEg5rxwHJHXQ+PeTDda/lXZ9RA16z7EINwAJI8OfaGy4/qriH6YUW7x1GecVTth3idfpddBNzS
2tU5G6KCqgvB82osN9FYrlNpeKrgAMqtoa1d5dGA3N1cV0APljRiRsFWLfPF6OcLJO3zkuwIWVuv
oMCO5qFsIMerBAaM9X3W5GyVwTU2qbqOJNgA5LdpFZ/ScL7Elb7Voeh0Jtk7afyoyXln6Nq+tTk1
lOOX2bFvB2SzMTE/5ZAsw2CjLLFVJlvbGK2vSlC9ulFVmLWEtVDV4zCQ+EEbb2tNrIbJQRMBUX9i
j8T92cV8Ihx3ZxsafEfM5pXfEQmgIfLPzJSNFbAGaPvLBMou86T1hDxozJZuCvABEuci1kdGHqSn
uSLecpo2ozBA7mz6aTiowZ+j090zOtlZOJspIH17JLkZOroceDW7eN0Lizw+xfdLJ/aV3r5YyhfM
aAdNJrtSF/umnk9NGh8lrbewY743Fz4E7OUeL5oSr3PSWqhkzFBCoyWvNz30dfEwjJy60lTF8kIo
+uS8ZoKCcTLeUEQ+VqQqEoG6kuRJwtdFsP9HGTk3aUdKNJX2MAj2xJ3ustzZBDH65MH0M/0SAfij
Ag2Ixyex8Fyp0REk+5Ezzh3g+73jyF3fvkqkR2UPqTe1Lmx09zHl6L6P/RL0stvlu6BZt1m5Cdhj
pKI6kvexL+Hf2y9JNdyoPLaQtXAo0YXQUApEdMshWwV83BDeTSwXIStB7yfhmdr+t6YaHmfidltM
fHkzbDuTIL2m8k1n3taZiY4a6BorlZaEKN/ulYmAM070Xddse4Ns4LbYtG25JDptjWK4SSbO7cnQ
3Td1WW+aoS4PP36pU7U8OGr60GtFtcF0SBCoG9FvXP7vx2+jSI4U8v/dH7/9wdU/efs2Uz7/8xtO
ujqgJ/vX79/++Me/++CP3/4iAFK8jJO9p0DWH90wHY5v//fjl6uvlUGMZ+ztj+uWooOW1PP6x98h
8Zwq3Y/f/9vvc/VXTLIHHUx0u6uv/3S5q2/115Xevvj2b+KsUvcTAsUfX3r7v7/+HnXwtghbJDQZ
q50dnSrTetIGq9tamdKe9K6+NAZe86pMx1UZtH9OSv+oD1Tof99Meq9ztmB3hE5hhXVh+fOf9GWm
GlXAhejKDpa9d7TeC1OoUor1gcrgvc6ZA/pqAcShpaN/9vfrqBAz9DJri21QSx8F/spWe7BV2XNi
DRuRz09xR89yrtHzRQJzQ+PwktviIxP/O713ro6xglwplx/nSu2Qsw+CzFjQZ9ZjlwMnJ76qcr+q
dXZKuvyhs7KV4cyfMxXa7+8f9K+GSEN1cCwgDNLxtqjulQhhKps+Hmt6o2RO+J3VbnXFXdhsWuo5
thYyYazTApuZkVm7Jl0U3gOgxdShh7KckPupfJjnll0Vx3lpJnddbuKyylHRyjQh4SD6QKex9Eyv
tEU//byaetXrLJUc/YbgUYnG2S+S88AxP9BuvdOzXmQQjArXhSxwPSjC2a4yuCnF1praY25zFrox
yCKwqLr//uG/o9HBdoktUEPNbIo3sflPo1zabk2UMKuQk9bU4WFIpealoHdUNeGRPd4HWod3LwcM
0EY7DI3jWmcws8OrSUnn0RUcorPzVORrd/rELjpEzfj7W3vnGbo6TnIoJKaJWP/qBa7jbJ504NS4
hVi654AzXrayYEpa5uX3V3pnQAANRYjhgtzAenJ1pTHLZ7XkxdiOMWAEcphXeus8/t+ucdVZDvUR
IpeLYCLBGZdREcZi5v/+EsuPeTWuuQ0EGRbOGURIV1MAhi+W6F7Jt62rPjlF/L0vzV2kTuoHL/y7
Hwxt8sWlZANyuHpcPc2RUbW5Ti7mp14m3xAV3Sx8P0Ai/9Ut/bjU1VMTZthXVon8oSSmGt4tqXOO
81jJ8D+fEnhkP66zjPufXiNlmIxRVNySaloXVRgXQNMfSRrfHWUWDDgDho1r6VePrZvs2nbhYm/p
zPldoO/wZv43nwyuPhcNg2DyuVJNls7k0KbnNogipKA0rQMA+Nr0wq7+A8HRO8sNom38QoAtLW7p
ag5VezfPmCCQes3Za0Qa4IyBm+RgKJ1S2A9VI0+z+5Fp492BJ5AzG+hUtF9kzVodZDbjIYdBVD5U
Mw2/xZxlZH7S9x94k967FJYsAzoIz1MsFNmfB8SU6UB4UpuBN7s3rsJpMdRQOEJ3Sgr7A43PO+It
d1HwAV0UgH/E9Xs7tJnlFmq+HbIn2WnHFWEdYg7v0vADedN7E4SJzgy28uKF/UWoptWFHVr9os+T
p3xUXsBJn6SIP/BXvXcZ3E3Ab3G58lldjQ3q5dIJKc5vDQFdsRi9qg4926g/si+8NwaZgzRciWy+
MNX+/TOqcpKW8pzrNM1iwaHGxLXs4GEJJsAZAiIsO4ZqvAmoo9lNRU3E/pOzW28aW6Khd06FYV0T
x8Hq13BQPngV3/wL17OxawrkoKghgf5eTSlz085OkDFYO8qLpIXaYekrkDVFaW0U6jcIFkE8WmhM
bIreYNSaLymNYiWx6NAiJSGgrHVWZiVXs+5u06JcIzQ8dIm5Go3wkHPgU0S6q2kcL2Uvxyw3v19N
fnWHYEX8+QauNrZkmVtOs+Ctwh6rChtbulf61tS/jwZGIYNyk0nKt15/sOwvz+WX52bh/1QNPLbI
Ov/+qSq67Oyi4s0jTmrlzNRdwGsotB3H4lWgzv79Xb43Vtk//etqVwuMJN44KxOuZnY6rzZ22k6s
eP6/v8r792RQ4GOTjAH6aqTmUdo2DilJ29GaiB5zPLIJtqF5guvgFbb4YOi9N3cB5PjX1a7mkx5d
SFIWXM2yXicafsKYtpbyFOkf3NX7zw4Hj75YR8HM/P2TCnoq27KktOAok6/kF5WEEjKY/qu7+XGV
q/eIjEC1Ebaeoz37ggNyRfQsoE3L18z/4+1cjXcI93E/GVyoX2Kl5Eumf7Eq/YPx9u5IwOBmcMRW
8XZenZVYtJ2eOX7Z0DRbZXg1yCsoFLpE2oiOyP1gwn93JPy42jWLCfNI3DUDVwvNxh9DF+kP7FVH
Z5Q7H3xM798Y+wFcPUhIrweDXamlodoT053xpYtgbDxHT8u7JJ2PrIvvDrtl5/HPK10NCOiYjtrT
69tOQl/Hw8EpujWivQ/u591HB0CU/TSLMgCWvw/uJjfiIO8YDW1xWdYXWCi+UT1FjfyvLmRisdD4
5RcXdGhOIrcFq38WDmTpOZR0aNFF7KbkB0eQXz8i2M6EWLOpQeH7S0WkSTjQQXfIt4EiNguTu4Et
3mKVJPxJ5P/xBpGLQR9Tme7eAJl/f369XkZapzOxLhdDNfHUZ+U20qKbJURcGie9OeYAi38/z/46
NLgoRR9bVS0dlMXVjJTOboYhCv9tkc6+Kp6h9d7IZvjgHX6n5MNlCKlA08kemKPW3+/N1dABCslH
Jlaj1fqyQGYDgDr+Qz3R9Q/c/cgWI6XTQLDoB7r7d++QMgGgCFVlbOp/v3QFU8wKK16zVlnwoHjn
cevJYfT/iwdpcxHMmQ5Gjqu5kPAgJQxpw2/DAI0NzY+ZfoACXfn3l3n3SVqgSFyDwhEE1asnmaZ6
4AZ9xmKvt+g5aPgoWNzn+6I+58ZW7aP1TN1MvKrPRfWf36KGc4apCssO7tyrSyd6kaVRMkk2w6DF
C+XEJw3YOP9gCn5Tzv99P4OOnOaoabEm43dcPtGfjpbqbCpNnDpyW4VSRS5jellf0r4jrEVR6UZj
fjqb81zucHD0YImoiJlxE6FsQCKsJzqqT3zkbTy/xAYe/dS5Ndz2OWt4Lo35kYXp11mPH5adp4vQ
EkrjtYUpzPssbl1TbrtEvzcvplWuKd3e6UH8wZlnebrXTwWRvU5P11wsO1fTKz2+zMiEIUFSI+R2
LG44VqwPVvRfDwiaRWoQ/5mgFthO/v3Rt06CoL+d5VZ3J97S56kiBEv+IVW0i1Pl6zT0czP/9vsx
vXzTqzv720Wv7oxyC8Iy5BacwQHmwz4wrAGtIO17jiFuRcZq0Xz5/SXfmdjxFPKuMp7h918TU1B3
qXpv91yyrD3iQraBNZN8RZstpgE7Nx/Nf8t29foWdZN1xIbPQtXkajs7uU001KqU22GWq0YTG5QG
ZLuGAB4rH9OqJ8hnmKZdNwlA0x+d+96725+vfjUFdnaZztQdoaQbg1fGKLL70Y9p3ocI61Np/zVP
/DOa5u6v+7pKyrn67f/L4ByLV/bfB+d4RUOUzn388vXn8Jzl3/xveI7+D4tSKrJqjN66wE7zIzxH
/AMQl21RwaHe+nN2jvYPQKXwlnEZL++ty7/5Z3aORaoOm2Z4wAscSbAg/QfROW8G858HMHUWylYW
ICo4y9RCrraQipw7NZvcdKM0hXtS0g0vz5K8aJ8MJP82GmSfguOwIn40OsUGIRFNbT9GSoMQZRrO
wRiae11Ud7oCotmIO2aWGcGQUzp05C+jReAYPb9tjtz+mKvOLf0A5bP4/tMD/+e4/Dk6Q0Ode/Ui
2hills0A1T6iyH9BB3FOzpqoanW/HFTfCsLUUxEBryGdB7tx0O9yHYxQGGqEvQbOuS2l6VegAHzg
GJ8Ttbe2bV+vshIFD/z3A0JbmFsjOd0NjnZP17PXVFdoBwf2yqbV6sWUBNZ4vY8ugYxKQviemgt/
nsL+LKP5lBRNujNs66iGMOglO1l2EauEHdlt3BFAXfWIDkSNtbnLHA8VObl4bZduyc1aITX7Fqf1
a2W1LxE+GjhT4XdQOJ87qMF+NKABKMa0vJ+i6dbJtIswQuUW+RFUHKf4ZgIq+gw37pP12QU5+VWZ
lV28WJWSEHJdqOOf1s0BnYlTnaiUeLX9zUhtA8c8Wstzxd5kQxQmGkltDomhSD/FlfFURMjGowRp
STcnG/Iyj1Pg1sioCm1F0rXnpgikhIJVjNUlNQdQhYPYunG8LXIr3VXV/DjaYN7NnNADp+93KVot
u3GxToToRNwGVhkbfzr7cl6hs403fSJTz+ii59aZ43VJyMVKG+2vtYqavdAjxJPpi6n0Yuegn6IO
xI9zFoOj+eSdPeOI9EhvS+/ZW7cs4AGyj1i3jnh6Zk8oIdsGAhpHC7MHvW5vJGZtHSbEaw6zuy9K
VKqOghNGRx6Per+8teYO3e00EMUa1Wu37k5NkH5qhDyxtw6E3p/sQVFRtzzTiO54viAPVWmaqPOM
BJMAOr1ewvUYQCeuMtoRq9KMEt/VqmkTGBHSZ41bIHXQUzJQgEFAxatvjUswF1/SJSfNKp3sbCfm
TiEajcOE6xkK3kQHyTA5HNVak123jyVyqHDA7hX1qjxYZPyt3BwRchAfmsScT6DcISRqsr+N6Ubj
p8FRlZXxXTOSvq6kNStH2W6L3qi+2K26AdCdEClJy9KIeoN0TbAKqcw37NAShnLx56DLTyn14Kf2
1Yoi9HXGnVFo3hQAi+pkmGxQwDDaJrXwRZ4RSuLEgTxomiROOKp6jiVFnx+6buEP62S1DC7JNYSM
r6x2dGevzobGN2rrNdaC6Fip2tYSGnzPwVlP2mEC6HduSqO5qeuQyMnGx6dyS/8vJXPQOBVz/IX1
+lxp9lMM+A7f2x+2Dj9d8ZJeIjYzHglvOU/2UhLaD/2xnqPY6yxEvxECYLwf1aodMQOMk7sRXf0U
5ObX0lQ/NWX+nW30kjVxaZJ+F7faZ10v75qu+RS2cCBpgOeQO/Z0bTUvURt7Z2RcWPC062j4NFTD
buhmXgO3HyDZOP5kLwL8dZ/VjAH3omZ8SHA2qg5/pZm2Z9bxyxinlcdysBV6vG+L6dSSOO7FZnFU
XZkxU+nPVO8twJvNfTN3k6fl+YuAGUtAa1/lT7VULsP4B20WuA6WsXFTyMEC9VseeJ1BxTfjAEQp
LhGephX3BdJWMWs7M+QtHHPsbAUaFHXqLE/lvOcF8nOIAxjho/MSyj+iciA0usR6pX+hVLDCcjQQ
fqLiroR9MLuCIE9iwfUab3RX7cZMO8oqoQFu/tEP5a2soYo0ZesHdbJdnEpzAHS9SZN2J+zmcVQE
ml8P9tG26NTCs5l/ELUOpxx1fcmMsSmy8tsir4j0GgLrJL4NI0GNLE8eFjBy2Rzzm1oPfwhhvxQy
OYoaQ1FT6LCu7BRJlFUTKqHq6MWtOzI1bzBclZuiEiUmweZLpQrJYUiiO4pm2GjMQnj6jWOY9tWu
btDu28l2NsvwUW/ye0U6rj9jePHeVkbN0o09Bke8/o6dbhK8RKAjSFAxSZjMYmKZerxOKxJzxl0E
WpC/Rr5UmCrhpiizY1G0M1cc+geazA5TUOOeoI+QaTNGrKlh5JUTgT29FKu46AS6rVLuw4g2p4L8
4g+EUZ9bRasfCowImJKYSGpl/p4mE7MpPrOHeAzsrZoPym4WZnHR00GBLx7AHW/CED2AdpBJlhI6
me3Dphz3jprJjeBuKHZGt/lMtOU08jqWhGmSjgwysH0sHe2Ol8k4Ibjbz9Zk3Mkw2smq1C6l09Xr
jpkd+2NvHMLaUhY5o/EswE1C/Y8PBvKoxaJ7igKlxXfpEAbE7oTsJUJdrRjAfw9ze92k5XBrlm3H
GZDEjbBOMk+Z5XTu+tJYxyZJ8D0lTB/j3nRrgVzYMIb7c4bOGt077hitoxaHwjJZaXh+78M0ZHYq
NUINUInTqFH7+zJT54NUyc8OBbSsmeTxA6TbG2Le6/tcqynyZsojXLf9PATz0xTMCNkQ0d2MJulD
TVjB8MnuFLyzd/FgEIuE136noZGlrR7ftn0R3iXYukUgtXuhMcuOw6z4QfJ9dgr1Es+Vfq+abAbq
xB+VKFibAHVvZTXNXkXNxR+qKMLQEt/rYRz5hhoPa1Fr9QVZOdLunLgfIS9mNpvHfE5LxpVT3MpZ
1h7npm1fm/WTWoZrheAts6wQSJtOu6+HCCdxkNiLzw/Zc3PJkF1CMT/W1ae8HOK9rHi9KQiyAMSN
47fjsClSJ2B1TQMKI6mP2vtRGTBr1uUNA9XxlYz2ZwBFbi5g3qp9OntJi0uvdfC3lP2pjRQsZS0c
MHU5g3ZOhEcueKinfBfN7i6RSb2SqKVW4saumpMdqr5ip7uoM/hmiJAnM5ZrxzlrTrwok9l2TMUX
VBubAX+XW6Grtrppyz11q9Jw9xaRHnxmZHiF1p01JvtKNKvaLRBw6/2IKTSrWX/Ft0bvTkk5n0Nd
++aU7Cbd8nueV5znenSxaVUctBF9fmK1m1zN2F31Km4SHfdH1H1vTXrOPY7xdeBgb4+UmGoGBmbP
rqAJsM+BNZN4dqufWzN76kivmoPkQUtzPEg6W5GuHTBcmJyRg9lEfiz8MA79TqtvNNJ062pEKdRj
Oq+MVzMlz6oUAkwX3H/G6GMV9WwdnWFdj/1jGyc7cyY+qR4J5CHvDHXv1kkalJkWFliF2moKlnGl
Ks4ubN371owfZJnoGJZj/KUKNpnBOOiRs1fMXMImVL8HffM9pTdA/hzZQmaenAkP/1rapYJtsyVb
AJbtsWr+mA2CtpLbMf9TBt2l7hCho43/hJ395CTprghr0irDadNZ5J+PdvIi0OlgqEP4jkOiKybN
G9va78riKTMDuZJq8kyo2UUj7rueqmcYeBKrlHXQpvCruK+0AipWbOMVaIOveT8+jKRwVfWTXpKD
QIWFGx0fOe7cYk655a1t4xCNtXm2mu4uGVgC0zBpvXgmbs2OmSDCnZsqDSJ33Nrj2OurvnzGCh37
UWEQShUklzK57dXqaRbutsv4cfNKA4Yd69oKRfdOUzBCxGT3wZGkT1OEzCtZu+WUyNYrZbOcJuql
bKhw55F8ovHG/qAHKTW0072N9CKhtrDv3U1VWxtLqUkc0uaDYTYHdnjxmuI21IWAnwRlinEoXde3
RPoaBI3p6bSyoQrqHiaTocYXNsuvhRKrqxxQY5xP5Z4JUNPtzbgMJ9PhC9iLXqYqo60fkpKgOY/G
NM53ccqqLxUOJ3WfzJ5apWd2jixtnaZsxuak0vW6DH2oYm1wSC4JAuPY9izRgayd59boQ78Jknht
FsZuHqSvibLw3NytTqmqdhetyM7k8q2moDQ/Z2Fh7ycQv+uu6YzPqTJvpcyfUT6V5yHv27vSMp4L
gD1F8JylWnhGCUamwfLbYAg0n4imjZDRPsLo5bU5nGJPjt16EuZ4I12sKFYVXALc0wdXtjF2dMW9
uDPa9S7Np61K725DNala15wBLiCw+IXtMGf/2NoO+vSnbQfIvafwFAqdTLjBvJmYs51pqB7q/s+s
w/LhavRko+5uEGHzQKxe/ujeoxH7TtxKejOlrvJJONWjLgrY66nzHFYk5uGQ4ReZ/JlnOYD4IU7u
Q4iSfLSFubNkl9y/fa2PjLWTzcSg0eSOTTPZGHGrrt3A3LmJUd7QeGdCQSluZPOun9xnu7DaXRjM
OMgK55bYhUtvui+NRGeDwf9LmasskbO9DWd8oNhT1S926mgr2qXdjc6Wt54GOn8RMVuwXzmgxvmp
tJveE6OW7au5H9ZGA3G+/lwMlX0eagx1+qA8V2lHaFBfctgwsJMAX7LVEyaEcaP1olzjadW8t90R
FGImYpmaRxKtWZ0tAr7NjGYPxrI8aO4VhhECAF7xtBXGAzte2x7irakJgzHq5dLs9w1IS5/AzMek
9AuZxmRxyRuRtSMp8bDW4egH62pKhvXbP83zMl8n3atOph3r2H3RyHirCsXYq3p+hg7bbd52a7HZ
9Xs+dBHoL7x38WouM3vTdFFPwHh+dnDrTWkOilgHSa2l44W5kywZTH6bKTPxJomZsMEkFfLRiJ/S
cNz2eSLPQa6xeYSPRMy203yvylyslAYUSG1GzTHttVXO6CEQ/sLDcNZKQynDiMZ0k9oTJn/AVdte
saGgDI61MkLNuKlN9VbV9Ft3KcG0Y7GkXdZYDkV41oAZBAgTUn3bmIqNhb3Mdx0ZLxxsDeHbGb7+
PtE+0xvjb+R6vaAC3K0D8QP/gfyWl/X3orKgmfEqLudVKRwwK70737Q8xbGEwtDE4e0ii8T/ILlK
sukMcz5MXQhcf7rLQveu1/v+GJjBuJkrPlmy4d4++mHK5aq3ymntVPX3fI7LjYzwbo6pJtdxS+Kg
FpDqGjMDzIjEN127eHhK7v2vz9FgMyBHkR5RFUeI9TsvxsKPk2mGSqEQ6+TgFA5rcff2ZaKpSZWc
lYtGnga8VsaX4yKe03oo6klQjus4s4ZtOWHq0Woo81L3rEQkG9vIX0l8zLx8thsvHAmDCuR4o8+Z
C3Kxemmw169V5bG2Hi124F5YuRxLMrAVRlhFf425xnQsnGBiBfM6IMKhxeeoOJlfds7o2+Xc7oYM
Bg1bBWpP1Rg9DHXMwjpRl5JR/0SEBVuEKvtsQp25VzMy4BMzWOdp3B6TycTOp1Xi3FfTIVLminZz
C6dl7oM7sRwNRpm/UI4E4IG2YouTpFeD5tZFjgvd2JyXz2sv+oLghIwjNeC/p7KIxGHQsl3PJh32
n37IoQR8nrJ617SW9ji5xeBp+OaKwcKnJmHOa51q3Ii3V1OQSCMjCBqyTsz925QgI514kgCjTttm
D7Z8rQLXOb295Eg3T7Uh01NCYcyiEXBXme5zWVM2U8rugbA9/EMWvJB6lJBlhqg/jzNxGbFBSIJr
thBREs3eK0r+59vPbwVac1Fiy5fyczFy5olF3K00s3sQkaucuuXdkahogXAwLRWja3pjEPFzWrWn
FBpHZ2VUjljASJ2sU20VuzM0wUE51IXlF7qhnhND3cRKm5xG+yGs1k5vGPu6c4hIrWeDMhAPkXbK
t6wZD+lIXqBu1e4tUzju5qQzj4XykGJN9YXa9IcKZ2EvzGY3OBmn7fJiYLk7qsH0vW1N9VSGPgcP
YiSz1AE8XJTblohcT2/C+7ZS46012w+kI8vduEy8zryWSqbtwT+8vD17xtlzM+nGJZur5XQGuh+k
1Z1eDRw+gSoEYAGycYxJ3Z5uQld7BftTYHTnDtCAGztVyYkREY3YV5hmCMQrzpmSbVU20Rdjnv08
h53NQuvrGg1mK5vbm2BMH6GTSZKXpg5Ld5n4cUVfoltIP2EbEpE7YuKv9dnrM3AoSevecYDmJEKm
JyY53MTM22ZUHB0n4rhmtZBHgtD0YrdbFAeLbyAUwb3eqCuyvIjQIfxgnchgnzrsRduhki+luV/E
5VGQnFy11lYEBzSUY5jhjQq7qZVQJKuyb0h2y1tQ3DDqQmwX4zAdq7KNKP4aPUmmFhW+ZZZgg1V+
SXuTmHWLiDA7drFhvWa1oZ5SK/xcZS2xKGGcHMueFF0xFYWnEjPkRRnRYvkwFN7QpmRBjcZXI8ia
2xC7eVvr4cmY1B3Js/VFJ1muVMa7t3k9a4Vfq9m8ZZEpQaz9D3Pnsdw4k6brW5noPf6ASbhFz4Le
iZIoV9IGIVMF700CuPrzJKu7/+qantNzNhNnoyBFiCKBRGZ+7/eaeEDOJbvl9YJe7xiNfXUi04ve
BP52GpJsa+nJk6WDT+IOA70Pf3yDdWhVqZvM7v1T6IsUzR4bUnBXsZ/j8dZOW8bB0N8XSn5QJ+il
/IJ1MHDslRFpBRBY6m5lgNGAha3CPi9CgoFjq4EGFPVrO3OahRPFLRl19jrq9KgCvLSofGMdor2X
YKmjhlHeDyqXe5ywTi52YISYGCUFLQEj//BQDq6NrEe2mMrqxXQPgT4h/+va5EF+WAJ/jb5wo8fA
ejc6fFHGxGjxBxOvrqwIpmchXYzRtAvAu5jYGeAEPjB/4Qy+HcLqI50H48ZT2+MhA4r1wV/UfGTO
LiE31P4/z6jWS/oCSph13VJgICFRVXo+TqRw7aqRZK3rF/GyLNpyc94aDmbxUTeCp/pms2ZlClek
yxgHUoUAXmgaHGsN4C1GbfNQM/4ZfmV1wEGn2GucSdRLTXnutKzeECYtQOq0/Yie+pi7Gaq/rHHg
00rKw8A2f9hFPt7UhSdvSqRsmzkfetxFRb9Lw97CPN7aZjiS3mrMFRetam5SoEYc8+WpCVWFT3m/
TBrd3DGMuD5x+xKk7fjo7wM1Z4XCuKtxKYm84By5TCYAMrex6bqHKZwvGFVsrpuXEWclCvX+COZv
rfQqGggQnpp7poR9EJr9Hf5XYWXpz0BmGJL13EF2JoNFhhLuM5Xf54Ygpriu9DtsezBK87XntCKX
cUmIbXmJJoS2Bi7+u0yv3kJlI6ANI3ZESKYHPA4XbT7Ph+uCj55tmxhxdBN/WCj0znPrsdVxtWyh
QQk9FDrojN9XCap0rdhkQPEH32JngJErcpYA1/ZRXwY2GZpRAP7vGFO2MWJf6XJlccY8JzVq44Th
xVeGKAKJDom1cYR5aNfyWdS6YRHktHWjbJOhgc+alnz7pnGWRDGVK5JcnhtcK1LtpoyN6r7Tqscc
K1o8YySxyhNh41Vq8E+kjddA1RHE0rJYg9dFx0LEjZLp3143ngTOt0caKOwE8IwbHO2t7YpzCaaM
NQfDvIhC/+SrzaMmkmZPbCIdAK16TryZpgtOvfs4TXbaONWfScayjhrsBMYfPJVVTqxNlF+0kuLN
gmI3WWnwDfAdRB9DD2tonLPWyvsCTCoH3j/O8/gZSV/bx0q57+CkcMusyn4jxOolqg37yLrbLOo5
j3atLVRMgDPvY9G590mVAiZCDB+sl8FvOqwI0q9Q0p5pkTkur1sMww+tJ7vmnwEA3F0x1E4r9n6M
cYsmC5/62HCxN6tWbooFGNScYe0GxSX35UkjOWuT9+OtgfDeDurw5To1d3UFZmKF+Qmin3JoapXY
al2bbnujmRU+RQi5m2GMb0UtxrtxxOUMkQNciMRdmFYmbugnDODiib5KJqNENJ8crp+sskPx7Mv2
IZThXQioeYwT9P9euhY9+v/rVin10c8KP7zpNkKNFfFG7+00tjOhPXi3GTgVHFOfZsjsVtVdPqSH
zLHyO5nS9+oiQqxrkW0RKYx3XYw3b2vTecnr2iZmRo9ZSKstsPJNPndfqTMrUi6lkCwxSNMwyS9y
mv9lTOnaFkcqPWuTaYxLgswgl/XpQgbHPm0I6xGg+7bUZ7qAk7YQBs6JcxZVO08+OzrWLQsoO+uy
b8uNzHz0aS4B71j3hhP2b0Zzum7eXRrdm9EjvF2GkGqneWUG+bFpI4uqsP2BV6G564V7iUVT72us
CVYitgfURBioB01wdE19LePe2xiAgmRctk+tBpzB9EEbVN1rmlFGK7qUAXCDE26ve3iaeDoIStXP
p8npsDBJIoLYtGztDIb9bFEvr8a8a3a9/QaaYz+VqjfRpOBqOG3V+4FiaJthSLj32Oz1Xjju/RwF
pNBrgRUQN0GbDg9U+9beqOW9IBxTy/zqVdqU8QNSdVmjK46xyFuz1kc7onIqQkS+Xbe4UQcgO0xn
qxrqZWna3C7q6pSSmL9iybCB1vrvuH3/hUiF1IR0PEgBMHkQGv6uB5tDeGTpQKK8oeyoR2O8a2gb
2E58HzmTvbruRUPLv00RQCDkxleqUAvyoDYx18+oqzLN1JpwO9K/Ao20Ds58nKouv2CN/JMk879G
G1H/6LPEtj0Oow4+yt/+8eq9e/+nJ7gext10j+xtunxv+6z7Oy9CHfk/ffE/vl/f5XGqvv/1L59l
X3Tq3cK4LH5ldyhhyn/PCFln//Hwng3vX2Xz+x/9nRLi/uGgCTGgTQoiHwwP6pT83nZ//Yvm639g
8AuRgbQCRRf9lRQi/lC577xgWDCmr7mMfyOFGNYfapHATv2adkB+xd+//D/ResLv5b+iU5hXUc+v
tBBbmD6DTPCmuo2aFvrJr1Q9V8zjZM2OvUmG4BGU+qOMAAbbFyIKzrSi4uVkgyzCxTh3Y7AfAnHO
BxKEgtg1ljqAM0lOCs3AMqLGGVYfrTXukf4WN49lFqF57bW6Jae56hZZFG4KB3as2+DnEsm0X2YN
6EUzs+DgrXOQjqutk9ikOYKBONPDwknGRZrZX9wkxIn67hnnrXgJvP+oecFr4XzNmG5SxrVY2g3u
o/oKNKY/lXVcTH2dh/FyKNODZ9QcAIqOAtelbYah01xYP0j0wt6vpxl0fc2sw6dRunui1a1FGbgx
UH4Kai19bPH6hdvLZJUlzjpv54H0odFfhgXvlFTGaijZZmX+ozcSZZNYdCq7hs8o+4PppO/qY40d
G8WUPKJ59h6zgbwyx4SQEE17UrcpqNKPxMBa09UrXAbC6ovG8RvIor+ceyAPI6QzmbZYgoZynUQY
7OCq9BFhLxPOANqtb7QLrZnCZZ2/OTi/LBo3+sjZgywIe76lDHjMOfmN3jJz2fMnkbWnCj83Ql/w
/OhE81hX4Ysj83jRZEQtFXnyhqngj+tvaj/+1MrXWsEopaV/qxkreThcwtk8TDW2wX0u9g27CtpV
2XkaCmyDo7Pd4z2B36dYdgkxEk3X4WnoTKxREI8i/VtON3sn/EtpF+fRRVwT9TRwlPNki7lv7Tvk
KTXB1xRop7At0rWuA3aUnwzgedHk4hGRzDcjr/dmlneLJJFP7MK8ZZO81l4zLnPyiAnxkh8uuyyJ
neNCephomXlAohGiqMkfL2GG39GmM7Pm7HHuFjSz9vG0M2oPgyJL7i3NHPdpkO0LWlnHwC3h51Rg
62VNuOfEOnvGUyrGxlbQBT2acQP1mRbsMtbCixT2Qtoz/MeyPfgTa5reVh+ZGvepA5otY+FtSrJo
wLUvGNu4eHthW+MTvjJTENOFhlkRtRhGipDudBr6e8MON3FS/dATo17gP0Q0tCte8ZyaCEE1XjPD
UIHx7MSTDDkKy5e4K1vrQZ+KfYPMY8GOPMFhybizdTYfE/0/roex7Bv/hMuOs4xoUCxq6A5IA+/t
FtZozi26dOQLlPCXscPeZtRTdn1fiUZ5GWlrv9iZevRlGqJYlWLeU9a9jtQaC6sP9rGDFZqW5ntD
BBeoFZ9UP5uhIgHXiv1l4QZc8bzaB9xA5tys8YkxV3qWlPuqI+8okjdu8Eq/+h6mXfTgGHKCAkKf
zJFhdeK6N7RrQKZoXgtG/4gjpx8fhrnOj/Sb93FcikMQUEk0Nh2UPKApW2TpMh/Gx4KZaKz0bwZx
Lzu0AcUyGPIvGUvyUtvSO/Z4J7P/Dp9kZy+aPhKrXLjhblAQWID7nWUXM43rod1dA1AtO8Udak4h
k5Sv3TDhgINR2QjwesjZS0E8gN7CBbGpux4KvcJz2LWPVWiNm3p4cMgBW+mDfGnT4M21tlWf3MZW
Rj9QY9LtykKBzOVrkd74yfg22dmrP4Xhqg4xwxlx5JmnjcTEbCVHetKRUyw8GTzSaNjg0ozYboPl
YbOYnqyaeLJMwDYLy2FFAoWzpoA3Nn4fLfWh2qPmjxb4rmFNWo+IMGKCV/0KSxavuaBKpR04YNmj
RZbN34H2WxQHUpu9tRfQUhRjfV+QhbHqKG+FmX/pA5ztwqgfOy9TAtmYoQwLQATFEx0DgEWvu/fi
u1C3O0xnkASWVj7s+/A725ZiEWQbMWXrwbbOrUkIfW6KH1o7t0RsYC4n+xiC8byvWgs7nJz/jllY
aHT4b7nFsxOZwcmJsXbBw+e1LWwqK7tYVfaIT3TVZ6uuNJSVWHxf2VG+ciL4A5U/9Ds4ACX2V3l0
F0+w8fUJ4ghYDIOTFWqjfS9zzMXfgWOXmplqC9MHP6g88jUiP2Za8CkjiB5d9RljNFzE+fjs6iI8
SMAno1THmT3AiGPcRXZMFL3ZCxCh8K7xNTBD6yBrvJhmx/vhDoBdIvMKyIkQaSJvqLZsZemi3U5i
eqjr4tOBVmSa9ULroM97+BoScxGs01hZaHbzWcwe9Y9ftufZo21r+Okt8ORE0130G4xcTyGcgVVS
kSpUTVj2SHyIwa1Nvzxk8qsyL53UAJejVJl7JXsK9umhbP1vyQjZwc2HaNvDxkn72LzMkwwgWdUw
dSanvKS0B0EPPDygYLtk3XnS5ZNj1OEiyugiQs4gjxv+htOB62d2ux8wen4mj27t2UuXBW3hNfWD
iIkijHUX20UXvQwe2W8ov4tdozc/mrAq9w6Lup2DMbYzLPe+99fm4Ee72huTbeqtAfILfNnq1yZp
jz79jkB/sCttoxGvc5Bi3LWa4nT13nawWSgdJz49Nk58bsv0bsqTGz0OvYWTR684+dbr2cTOQhrG
oY/ifVtp92aMG7/mfFV6ly6vmwQM7rVxhrYEbWJdBka68ElfW8SPw1okpb0SNWGzBab6nS5zCP+s
RSM5cnS0hsCAJFff6m25mrSViO6mwrsFQzjbdC6XAzSYdTBa2GKBmrW+feq4kVdjH+7RBJ4UDg5J
JnpLIwnWWsOkjP2dj2EQ2tn1VEZ4JkYorEzYF/CqQFhL8TmijNtmi0SvzhAVL6ZTVyzHDr6lSbcv
MYksS7zem02ft9omjjHIDnA/pvN7DJ3hJRVkjDSG/21uLADVS9PWLMJjvMIV8qaAOLcIZSsR4Pv+
k50qZhZLsTe2K2rIdUePqKYeXRq4FzUzzBM7WkZW2e2rAK9qLYyijauZ9WowaT64tLNWZYg6xMtf
zW4Ete1gXtItgO9L9shu6usUaSkSP0ikWNG4Pwp957RRR4JjW99JJyCpmW3jKqbdv6Lhjh+66lHS
8qFB9uRpcjzmOvNrV97IJJJ7w1U2t9bG7L2vJOEywc6AR3Ueq+kxLIS/pJFxjAf9hx5T0DIz4Qef
BIegiOzbfDTOfTLvudEufRX8SMrhRcvL13mEf5bYl1FKKCRD4WKeaH7NtrHT2JytAuz2Y7v5Dl3y
OPZNu+lxFUbkKUh9wlUwZBs79EaJbUYCd1ZMF5NgshVOnYuYxQkM8cP3BmZ2KwbjEMM67epj6cYv
MlMmSq3PpF55l6bMlmPD98foStDKCjXrTWTZZ6M/Nv6wC0z5ZXhs172gBAGWwAO68eBO9h0WUo9J
LraD6cBijLkGUQZzIzTynRRPISb9SyvHgtUAugaGNJcygRSLtT0DorHWE5yGqptv0tD87qfPQ3ks
R3dVYVxEC4aRnwp4O4I3pIpdJopEE+YlLD0Tg2GtRcTm1M95ho8bRyMQ9F7626qPX12tKLHV8R7m
MfkQuJHLwN352Rnv2lvXN+J99GY7zRlm9G2fu+cBeeE+8dKnxstwzywXYCYIOMJe7IhGyFAm/3CD
7tLo3Q5f1XpRtoG/aOsox/FPv3F7ZzhTdmPeylJ9MLoaf25jOBkRQG041ycz61MiOpx3I4vyGy7m
Clfb+yGXDbA2Zoi6rZqCTvXNvyvcJjiEHtw/uxgn3kKjKdI+V23k3IwW7mKBU+q4br62YRusLDFo
zOO4qGlDc3Si/n5wzY0Gn40IBpfc45YdVhW7ezpHj4GgCkDY5S9b6g6/ZVfFPZaQrHkjA7kZsmnX
+/kxn6jnuNGSpZBwLPKtq2oFEy7C0rOmTxFi5h4wxdgRVRboCXv2UP8wwojLlnMzENLBVgPUP3U9
h6URb+PAVpHe2rDMNeuxDgiH9yCIBCFIbN7l/pqbBpQGSakou7MIyBfBNGmRJ3RghNr8MeDblehc
1kHpbhrZ0SSthLaOnYOeRQBEffpRBjAngeVvoxZCdC0widZAZ4Qgl7MhuZLTxOzKF08MPNdFxNZJ
x8sm9bFKN4hxBGDyj+xSv3vnlu2QFgoVu/o+Rs/XY/OR465nYqg7LKALmn/xB3SJV1nKI6buH2FI
WedULOE0plChYdmk/mbIMKlWx+aODVNzgp/r1PTgw3Q865ilxj7ZjrW0P6vikuEbc98YwcFOLYvk
xWXnDdFy1khPMjptYvcCXuYY6YcNLWFZTEO/jobW2HRSTEdFE4tUSQAK2l163n7QJzqRukix/NPu
slHk66yCw6P1N02emsu2TTMu3vwkCs+7l7k45T4XQYcAkHfau9DghitfMNPurCfCBxY+hC49zSBW
Ft2aeFreqiuMVc/OVg+1T+oFaNJT9nGtN+FU7mdVVPnmj3+cdyzIn2VEoHFnYF3e6freFYyZoW+6
dYMrN6Bj9FARe1Fhj39op/pUFUVKHQrXvocUYh9iKMf7pC8vxPDKyWtuIAdHReef7Ky5sSSle1Lk
lDtB4CzFZEKncU0as9wnE7TKDdEVzsomXROCuTWdS7LQFpHvpNvZCUMoMivXGDvukvCbM+nBwXVO
9hxA7SinYengzEnHNFrglws8zckJp3takT28mILqyxKO6i71C2g86yjD/qeF7tFElwzIgmiaR7KC
bkqz/ZLJl9FJZ10p6GQwzVtbum9lzpCheGvpZpyiDktN4Kgl6/awrHSGTgtvDH9AnT6dQ+zIHG4S
rSN+BFMzsL99HnKrq/Ps6T0JDTXWFC3XYhXRiz2FqeBId116EZk98LkC7oow0h4zqg9gl/NcgDwI
iTKuCflMmEHxAydpE+/rZfdc9O+BgQ29D5/JDnJdBdRZrFXBo92rlVvNEInBM9P0F9AZN5yzfqFA
iySmmQBiEIw319sBEzb4K2324WLBZZJEsYjrZB+DWi/6seJDTXwNtkBWrhOhx/dS59rj2DxyPrVB
LGRTY/oxgp54sH7IQYo+o7Hc98q41zXMFz3p25UUELJmrO0iIpryYp9NyUvGxkUNTjUu4fhQOYXd
HdTDIiw2akLUkvkcEsFGhsy8waWFGACqQDsEO7LpfuNRZ9Pp6m60nHtM19MPnQ3Oz49DP50yRM1K
wDvVoK1VHnzJDAtgQcMb76FV1uEf2tuE6bpUYRAuuKpqQmjmpQaDO2/I7hh6pmySNj6u7aywJUmh
puYuMN8oI29GMchcWE3fSHxwr+dGs5jqTPGtJhN4eW3YXy+HUJ+5iB+JSXqvPT6WuhBkhD0aUiPp
L1zXpeEvSyOzFgMpfJ3rfrtCZknO213P76QQs1kKgCuRbvKuP4/2eEmyEKp3fhApiUHJi1+n79bc
3GfxmK2wGpx3mYeJeeljVm5LyBlSQHzvPHYrekp7RtfaYT1r08kdGcTO2Myb1tce84mxpibI68Q9
hjVbsuHTcQGDmhGBz7BRl/+6BIwOGmA/tIHolejF5ap4XnvHdnQnsHaHMEh0iBbI9CBaCqMSogBm
T2m9SkUR7pjOW9ZlcEl1m4xRsLFLxFcQrtTMuqLbUDPVLtBOtbBl/Uc9GN6rqn1KFRPgFwD4X0Cq
lpJi/jOgaiEQxapBCfKBcH+TajqN21ZhIDC8EYyaiWyHPj/S3sKdeI0MeekU3WfMgBOje44S7q4r
aJhVwaP6ZFqBfCgNv6lJQF1b4WdfXkf06WEs6rs6sfc1gzDuGZWVtlZwpl/pyNW582lfnRPLvJj/
LsH3v0iKUYxj1KSbGNM5tuv/JimGV+b7HX4yuP4651zm7N9Bxuz4o3ONbTn235wUMFFiM/R/P5Xm
v/rHWIbgtkbzA8Kf9c/YtInR0UQRxKls6k0ZhEwJ9lnBwF2CnqBzzoJpWc0iyrDKUEt+3xMlPscf
Nqz/rvJfaYt9TPrRiVuMOboF2Zjfhdrc9NzNURjvPEKUej44rYIPtWeYahaZf2t2Zf2uWbSV5h5b
DRulpwfW/tsXsRIcqqIptjfS5MZTn1zNfxJOIV7Ejpd8VENzy5gn9Yjb10W0hHNy/OFMMcAeWw/B
7EAa1bkF1nWxo03Ks5riU2bg3gL7VZPcZHzONmtmiaOkO/EHxAb83AghRmdK4v1ai3iyYgaS1dbq
WsJX/7hesv+1DtCvDaD/3H4vz+/59/baB/pHX+hnJ+gfT///aBMp/8//vk207d+77/l79k+6YfUn
f28SeWiA0fqSv+jhj4N91p9NIvMPU910Lnm0mNvpDtNJUTZd9Ne/GO4fQLSOid8r5gW6bvGGfzaJ
XEsdb+OuYmDSav+/dIlMV1cD9JdJzXCQJ/M5SFMCJ8JJ5TdDh1Tm6WDNRboV9UjwiiqUaiomK5IX
zf+Rq0JKtat25MZB4KfKgrqxhxH0JFX5FdT2OQn7W1oT5/it0Hykbf58G2TnkdpNGbOBFH8Aez14
qrirqfKG24CKrzBQKARI2fK0e8br9ZykJPuULhbxGh6pqx4HoYh04IXS+q5hYB1KVV4KSpR5PAbp
c0btmeXGzWQGm6gXCtOOV+UIcWDIiG6psa5u0F+xzaSYHSlqw3KXhbyhr8rdRgQR2KdNPkX5SL/1
bjYekp5dYorD0MI2DARy3fxFUgwL+JNwik/Si96A4uCLbjtTNWVYJs0uuAD2kdtBK4QNUPaik81S
O5JMa/R0KBBtGvXlB5oG0k5C9GQ+Qheqfbsij3GGFYgjGsiqWwN8WYCMoQVIEE4tVtLasR777+iF
94ECFCaQhdoTX+w7aL85gL8N6AM0LPZP9SvI2kuQRLQXFEwx6fu+tdDugF8g7ggOBpDGrLCNSIEc
gB1E3dH6kvqjOCNxYCufxhT7wCM9KIlCS0aFm3gAKAVAipc54xH9pCG9Xa6nxgk2ULuokyxBHBNi
wT7ExqKaLVYxm9yXxCPPVLg/CDjcZOTMOf2YbltSpXYGkXfsoFKqD6y9KWRfy74iV04hQr3ChpCY
1qRkFdGmq9jkGj6dG80jEE4vhnlREYZkacsqGY+ajNYB0j6KVjZH4FGaQqYihVGRzoRqF9hqzExk
ZgBZ3SPcFlBF4K1M4VwRgNcI8AX2vEoUEjYoTAyWRAOnWkIiToDMnIYgraAeq40ETouB1eCe0b3d
yuJLeEu/l6SnQeQCiJsVIqcDzQVAdFJhdbImM0gFJbnJm5EBVTmDPPnkv0RIb1YNgF+qkD8fCLBX
WKBQqGACPDgCE1rR3aytDKDDampvG8Q7rYC/yqazxrXbtnCpUEiwJHT7HOqdvZo39bMd6AgUNdzk
u9CMARfBLRuxQvrL6FSIZmz5X3nTbVtKm6BPyDYBo7QCXIxgMKGjT17Rw9AmCNKbBsC0Bjh9gI1w
6hWW2gGqYqGrYifHXaDwVgHw2gPAeuB7ZncE73oN8/hmEI2iekqq43yXFpTSqFxvYw8Vkg2zOQGU
dlosA9MEdMuwUh/gOMpOQ3KJu6RQ6qMc7VQc76qkeQ2iOSIWXtzgl2dszamrV6KaX+h+riIGL4Ec
UPDMbueEFA2lXl1yg9Qvp1EhKU2bUJSHHlRVES9lbB9hnEz4Kdrh0TGHjO4KrKGkDfNNLJ1kMdJs
YdBxXxGEBnJCSvxuTgmDoKpfuN4YnG7Sbng35vKhzcY9Dldwk3BVq2YCuYdqZ7rxAU+8rwHpL0O9
o48Y9WAvYXGkAb5Gh/4+Tx0b1VTEe2OQOL8lEMhNFF7bkNx50saTZdRN9S3GCFBmIGUGYxCs2sbt
UdANW68nIiQMnwOHppjJzYZmtaIVFBhyo/s9DskkAE3Rxba1EtW9tm+I2jnAoCGcsHZJdMvDU+nD
wgqi0t5aYtrH19Igw5ax8NPviECRb8Uxdp2EORQdM72XGv2qmRAUOG1/SchIXo0ZXYCU5B0hZrqS
PiDuHDDJIdKFn6IfYr5iX3qI7ggg6lo9vbEjYzhHMTtaR8j7KkbAMBU1TSHWI+J/EIJMaI6w0Qbo
YTrv0Rq8Dg1hjBVBTneAwtYWbSrJK1740Cf+fJPlbIPC0blAnLKf43Rm0tWq750cNxAMGBUYatEZ
rn80dpAeGx8W4ODuAgSm34LSn44lwVwQGZbaaMIrC1ObaxIHS7dzrKNUXba6aYgumACVZ/G9cI0z
vgfOrZ5KXFMjWFe2nRUvrJMm1pV6Cn87g8vYByt8cp211tsmXAmTbDWn38yV05w4zzvuzmaFAVt6
cnKiVgaEK5fQ0gk5o09lJ3azG/Rm2rBXJqyQiD2S7Dr/pR2zxzYe/e+QF1a+Wb5N0qsuKLpUaEsq
TlpruzdxLJgMNHJqbT0+UcSeGuyIDpVXPMbVj8jLkYtrKNhGuLQjOScroh1V4BTDlDwtyvf1VIBP
x9P9PFThwnSYWolrBP6WWyevD+RcwtbNxFpq07LWbwon3VsBAnnTRNcp87qAammxdkWrsuEc1fD4
FvALb+PcfwgR8diNmSPrsJ7J0J1Xt0FSoHXI77VpuLSDSRc2QdMWWaGKBkINmgbVoUrtB0M1iUjm
9jYV7FZickzriNox3KEeGE91wYUIgmiVIHp6JpgQJWuuv9ROlKwMVPNvNMbJUSzfygC2XKuPLfGR
Xr8yFW/R9KZiN9ZWj7GD+SZmy78MUfrQ0Ww8Qxl+t7zWWqc+NlEzZM7dBKFgmeF5u8hrb3rIvPDZ
KHI431l5Y9eWt8vg9K6ET1KH32zbiGUdy47gMGoy3kRzeI6hjFfT0N0kXXMzuVSO/oQGiews8ll8
f9qyZrmrRFOyjMYLlkPskTRBolYdBduhVMS8Mn8eLUz7sogRojnjazPQlCr6mXmxup2FFZ5NXxo7
4In3COHS0YttfDiMWN+UYPhRHaaPZLbS+2iH9px1MB2aphn2XUj+EzZf7CNKbT4iFvrU4mq8YyPG
l4CO7rjTeZzjH7NjvLjNjEeF12y0wRturA5hyESq0QA+9K1BsoiYqugWCNkqFXOb3JudXi1sNB/v
BR3uhT5o8j6oMQI2WFWY5+1Lo6XdDSCIfdfHz107SdqWRrREvITAoGXByZowPnKDPnLvtPswn8pd
mNRv7BrFqQx9a+fNxpef0c5MU+/QJSRXGhWpHEd7YIHlXCOwwTlF0vvdulN0Lsh/jsmBbnoYTCmK
B1jbm1ZFRet+cgcbibDEAHaBipPOEEO5Mal2U95tBWhzFztHPzW2lR8xTtC+EkyNSvpJJ6i6UoHV
1+RqWC6FD+sq/MaepF1WBXuqkc8tCb2uSLaZnPqjrFVyaYA6hKZMjxQeN/CA2DmkHT3pqCNR2jEk
9iQRH7nBXQP/1VrrkLjNAXTFrJCXlTUqoM7MUYk3xPK2j6j3MWWhizEYu3yaie6bzhQXK6fyuYFd
ZHBGwl3RAsvPZfmaFbSeTNXETTr9Me4xA6F7QZ+sbrb90N2n9dSfTJV04XfB86zMGZwgP40IM7dx
9OipyI/rD5/GIrlGXY+qdCIF6pdfXh9GpaCb/PvDn3/VzHxG0zK3vxz085Xfjy+v+SHkX/aH2fu6
vvrzV/Qv5PGXP//lt9ejGkLE9gaTbgmUdKjVj8QnVeX69PpoVkEof/7ut0PiKCdu5fryb8dc32E2
VZbKb3/z59v+j16WKu+FpHrwQNvOD0MbF4cUru607NTD6/M/X7n+jk6PNofBvsGSik6kVheHP4+4
Prr+DtqCD5a69G3WPKgAtAB8O/m8vuP1R2kO6CmuD51ccgxTcrliiyMJrwgSVfyZX3VT1evUs4pD
N4TlwbP7EOa+Cec/rPbDNP/tI0II/NujAGLRUA9QGdD2IzUzciS7Y364PtKUhQyYD9KPUikINIuW
ofqB5wNJ80Pzcv1X6CwRWgKHwvnmn2pw3Q/XFwiQpz2u4Ryhj+TnRJDIuBHcCna47cck8ilR7vXR
9XVzFrx+/eX1uQvvb0ei+PLPQ36+xfX5L+/z5+tlO4/7NsmCde0MrE498Wf4YNdoCOTBnEPMWx2C
qRepOgGdZxBjlCHoX041JBqpLmkTarxeqKt5fX591GjhsPJnDAeuv7v+ECoMymKWJzVRXQ5REnBm
4U+PEZE57OiDXM/B9UesrsifT6+nCbWtiQxr0TcpnBh14q4/rq/9+fT6R4K4r5+vArKxMlyfX1+5
HpiQXrUMjHPg0M4OyUEmENZZQkff+I1qDXr0xWZcE6T14He4OqT5jayDW2G80x3bFfNwqjFs0Atj
j7fpNmynHbXkTg8oZVJt4/rWqmB9ncj4RCBHw4QpwLggNiMZrLzTbfNYxM8u2V2p7m9drTxUaH4r
Ub4nqHUJ3YunHTzareMF66jpdp3dbDpBkodBEJwuNyhZ6nTTEBiQVsOaafC2EfXKNX+ExY92jje5
UFwLc2XbfDsp6TFDGwkRlDndFnrQpk4JyWY/V/Rw6/xbPNRWyiKClKpmWhIEGiTdWhu3tHaDcB31
IQQP7VvX1K8YDN4P4zfsETcxJW+aFSerdzdF2W4BGFYFFHNH5MfSr46k7XXHkajjrmcjaDXbVEfO
mSd8CSqY4kWG4uAS5y2JnkTmfgBC2pXCOzntuMN5YhckxueYT499IF5lHJ3m5t36P+ydyXLjSpql
nwhlDsAxbUkCnEWJmrWBSREhzLNjfPr6qKysTLuZlt29701cRdwYRIlw/4dzvtMzv43ik25kjFNT
9uQLHcF0HDp5sAsmoLVksTD6pSNP/ax2+mzs2gp3bz1h0iVFlRD2PL8bBq4SbT3pWNVGFDZdRR3g
XMPFfR6K6sFFFFzHDXKxsF6pZHikDj5ncBluL0BOLyrzKzvfLZAp+8nZV8X4J8v1R9s0n1tPXAiG
h8EJkYAw2zRD5Bmz+ixJljHN3xPQGkHYS571/Le8wJs51wlJuSxKQ0e/x3Ygqng/qWYLmdLPmbw6
po8na135ZuHuUoMd03lClGap/AR0ZJ9rxrZ2mjUbVkyxaFhMdXBU/RL107FCOWkLlDx6sjXgs8/T
XWOnuEOMnSzstUJ133jTQ2jUdxkoGd3ND4tWnr2Jfx1aqfvqqmxbUQXAPD5o1ivp8Cz4DNLBQlZO
VqCEczTRamZ2t6+qepuBXtGi+UjHc57NZ23IdolrHFUk7on8vPQpoJgIVxLGcZXoQfkZo/9IZ0IA
heV3PcGXy8ae+MYIqBbz1vOg/sjw0FvOyXLLc2vmp9I19nafnDPXQjHyhLYMotaN1+/gH2bc0CVv
fR6/Yll2BEcNy7V9L41jJo1DXbWnxjUD13kvNfxilsFGSjYjylZiH0dmAdpahShaidsiy+RaMV7P
+hc5fRkz0sxOnRyAHPFkBHHN4dP1m2gm3y9cN013L8qIMzP5VSXm3VBy3bn2XoXPqG33YnR5DCg1
p/lo3aZ7gzqMJhMKeRSjc03hEWT2sF/S6GMyhjuLv4HxwYG/+d2a8isd9cqcyIpmCkjxwvZ1edA6
95BJgmIL0rPT6GFoRAADcVe3BCag/YO4bunNnduqF1G7R9E416WWhxQwX43CVDntg4Y8tY96qBeI
YBty8hLs3pxWZbTlhKIpxT43Z3dZOX468feicHY2FUCM7sCmnC/tTuPNZy/RQ9wP70i8j4aTb0g2
3NTK4G8QL4k03nNj2olEnMcFWBp6xxZyVy7C5yaeH6rUevWK8j3NFQ1/uIMZ9gp8Z8vYcj2gwqhV
tW+d6ZixJssFE7qJkSPCDVddNCBaGapfJ2TPOry4hXqmb9jpdbgFmX0o9RNIyX3sVieF/nZwomuo
rH3HLES2p5KdOjv5gEgUdkGEr9ac7ql8yjR1b2C4T5fTFPIlFuVzTXOQMYHxrOVe40tcGbyTNP3e
SdNtqEe7srYxqqlDbsa7vPDOeK8f+qT0M/TRJly9uMnuoDNe7MG5Ur7eh7r7MoThkyRNy4nKXYW9
PtL0XaiF5yHTnqwsWyHOPeNB30oQgkt/iz3W9hl6lBpvN9gf+DiIaok6ta+OiHeVig8VBl2QOgxG
9X1cRlc4mHd2aeyWPNn0RFQWRCb21i6m5Bf425plInhzuEt0964PkzOGXZakIES8HvBach7H9DhL
+4J/7tmMU6biuYS0d6wsUj6NehNfzeYlGZtNZ9PooawVAuGrEe3CMN+JpdqVJj7k6V1rh91YPDTh
cqgNdxsOC/eTCH7e4mb2MifxJYeA2+XI+RHZOe3eqHpOmQ7PFH4FXQWLmM8674JwmPciJdG6ew/d
+AkAjj9b055B+ipfymuVDHsTARLRcUiEu716TMkuQ3GBzYNzsyIqNSr9EACHOuJ2KvrxKCxwPLE8
2/ZIkqXaZdW8rkOxVphq9Zy+fChOeRkFWZYcUCD4qQrf8Dr9llH2ZkMgCLtyTxTvzRnLe5pMVqe4
Lkn1nDJRzFwZCLc5l/nWIygyfRLWNiFc0xsf3C+nfR6zSxOykcTo5lvErUemr6uPBoYf/t6Sx+hO
inxlm8al9K5WTmKIrl9Q3F+x5z00Xf6UTNG+Qo4QKmOjp3dY6zyz3pGiSRl/m7gO8XPtVq9VHa71
Il6HMSbLZDlYLqHoc3p2OU/mGYUwY+GzrKx1BRbUAYE8ajFMYKwmCydCuASxVfFOJjY5MXw+Y0fW
H+5SXqImCfQc73TGCFELDHvah1QT4dZS1SmxLF/tS8f2m+iMgXol7f6qY/EKTUpMORxsM7lY8toa
BFi7HQj9zM8zuZWT4Y9G7uPv3kzdtKcf29mCzYK1aSSTy5hTXxUnvBR5Zm3n7JBM9r4a6quJRT0q
bkHyj17r/km9i1TWRevEQYoscCE4NfXaqCc/zN9mwI0iRjJELrQbj5uumI4MpucCc6q9rEf7MIUY
9UNjX/bzuW4lGijifcPmk645l4dJp+zCSOFumxuVp7md4bM/c6ORpw6VNjrEZXmcG674Rvukm/QT
5yHLu6ABvdPXJXPwKSDXPNfzbZhI5umMK91pXQHZb7AeYX8MSkn5Fe37mMOurza6Ue88mNBl+eVG
wGH0xC+YnttItk0zO4uw3RrI6D03BDG43BuBiZq9th7sThwddjSVFe7Lkk80pHGOqiAqCG/u7lFJ
HycErNo8/UL+ebW1ar/oL9C9D3Osb7N+fkrs5WS7DGaZY9qpjTleAFvJDi0h1bpp7VFq+kTAsxgm
Hd24jZnvQIGdpHotVX2C+Mp5lNFLjD5xPWtJizQz5Q61aQ9nkIOdMwUUXHlDPjHFBjoTJRZbHDwO
6jIueqDLKtAw0bPFQC8WbpMw2xr4qKXG8Z09ToW+jbRwL6LynDcU32BPGTg997LdWiFpZ1Ab84qn
P35eKnWZZP1GjMujG2LFsuOA7d6GUK5V3X90xrAZ4M0qGp6Ge7EdAy2cD2RB+8MtT1ZQKXNy6DoB
rZb+3KZI0sFWOkvNPxzuqjfd6Pdkw+8M6Wxt85tp3sYUxWlO46OZzteYfNQlmk78haxSooOIeFRu
YdIZ1+e4JW7Z11qYCmwahi6IKwyPTrUZvXED3RNRJsqSGNJvnvm8yzYLkPfOWzAFe5vZrYOmv8+Z
5RfAN0skWJY5HYULrccdgz6zNpbSkMcQTFwL39ThIfSFP8iELVzzXHEZTYufdFiaEVDaisSbkvjq
dNrUTsY7yT7BWDsaJMryv4bxlnHUBYNALL8gV+rixwm4XjtyR3V448Z0m1Q1pl37XnvOU3oUF8F0
AZHE6Le9xQbKpMbv9hzfDHtDxNYm+vODqrQVCuvtYgrConX2Ps2m54WXN4sIdFMDwKxR+yb+PMc9
Wl2CDlb4ECj80PK27MKG2CLQoTwwqcT2yw6FJGUsyPs4R/Y6VvsIFcoyrT0vDMycDHNTPyWwZW4v
G/khi4dqnwt1KP4kYxGAnwk9LBeGue1gYGnNVjrtLtaGR9Iw3qqKMWstLo1L2UBxW9Wc4nSNNezh
5qZrHKjVuwlqmfLxCfA68PHPTxOB6w1W/wQR59CxR0uhvRQ0OC0vAvsJ9JFN7+Q+eLMtQNgZcbWk
XtQ5n0O5XByRboeMgN3cOYVzt80tZN3TVwjSMeu9g2jb17q472/tkUBzTwHfK+baXn+jVlxGEMYT
SAxrkpdKppcose/tmJT45ubg4AFK03M1KF5HvSm6mKO9O0rT/NCQwJFKyvy81c2/MerxKWieuWXj
DM14gL5BERXb22y8HWP2hgn/LnXFGdUNM418Y2tUSYqznROwTO1NSmDwPMcBNcqplUfyzfyhSc5W
zcZXH5BC6qwFbB8Sx7bzui0tUJwYu4HMqlqqXd1lcPTa7eQZm2WuN0kUbaM82rrGRONiX5kF7CTg
jQH9ecnRbMbzk2xkoIOLJiI96JEBlZ23KsaPEMNSZmz7zF71NwKHbd5hJ9+W2rlfJDa0Dxck6siF
tfQSn928Tspm3dpMZQxzJ7HdJWUVAEqlWZ782zcPZSoSs3FtDUS0E/Xg8Tc7t/HO0B+SgRmtdh/V
xl7GHheqgq0EwZrcP51KHzJcuP0Z/mC2Ivi+Y4VYKZMBFAup6oAIMRX+z4c/P8S3XyxtOCVua2ak
bGXwIpai4Pf//C+kCLf1Q6gtPkDbmrtbNCS/V/jkyygxtjP0yZ/xx1+mIf/4tX83RUmG+LPr+UQ0
16DyZlm/CaeOKPgu+2gNI9tbI9Oh/x2gNczl15gXZr4gjJJ06H2UNBPJbzIYtN7Z/m3CJjuQzn+b
fuHnOqdV5dI2/X3m8zPSGSyad+J3242oNF9Z9cRaybpTc8Fz3d6QWqoY3yJH6KvcgYU5Dqn9DMYG
G1ozvMWV5+7HKh82mEOLB9NSL0UVagx2KInMWnSvaX2kbAtPy+i4qx6i9rEKYwTg9tC+JYXGGzMq
ncPPT2OWRxmGk5emn4rzLW+NB8Br32KCejZWk+f7n9+mIrm1p3ArQavgku17zKsXGmv9sozqnbAO
wGm5nkFCctNtQQ0VTGyh3hxAd3Pr7mO6wYsDI/pZM6ONU1vLzumMys919F3dsCCao7doTc28Zl1O
vWInGxWN+JsJ1l7bepic6nTYo8IeH0VZ5lDO6q+kHNnfLB4PRTHCiinkxBV3Z1kVTP08yrY6U4o8
IVm+4RU+6E3xCAvE9AGIKMPWg2yatCdzVn+Mce7OsY5Xs7AKouDD8D13MOIiBnwZcxdIdq4vx6kY
MMLqGXpn2lWl1xuFua2XN7YZNlZYxAUHn8WAM8afpGe/MvKG8L5GHruqk36TpBwqQZL8aQamRdB4
sh/KLZOCkn7nNilF+eyHOsvTi+uiRfAVbKxJg8B1skqk5vQ4VVJCSk/9GlVBRRq6JTkwPGOLhQwq
hfEI7zIQjjh4QrG/5HUP1l5Uyz0YspsdYz+35wFFBsLp49KEcO+Q5aSLL3tsL0VFvi1Kd4utn4M3
ieOqbppDnj7kYcXiOMUGN+77vNzkA+8FTwuqoVvbeb/XCRU2wIa7XewLgGW1gU2r82eSe0p952FH
6ssSOTySkyUOMgd7XRfvNCY3ieP6i2iDgZ0Kw1pGgfOuGIgn/GPTjbNbQTT+QiIPNXh370I7KReI
5kWLJzHfVJkX2GAuyjbapAIiqZbsQYaue2TdVfQhFX7JBs+67NpdhoqvK9kEw1vHMJetyw8yDQFX
1OmHad4z5LDei/Ad+aqNH1Elh5lbVeztxsSEeIx0poDAbkfMUFr9rBvH2jzDkeJbeyB1bmIfm3A6
xYEsGLIFlZsG4gn/cBo/tfY9nwtfhi57nrw3o33iQsTLG48M0bR6PfePquRk19/S5KZgwdAZYYmx
nUDN1QoqGRvWda7hu5CffKQ/U0sDys21Oxw/hnVwEHq10avFc3VIqnhXL1j0hHsqjXljQr/Xext3
5KYGsAoNnEpdruZJ7adafk3ufGBu/U1Dhb3e1U/ITZ/zu9F0T5YEklpfRmh4na7eqJGYrzBibFA2
oq7owmelX2ruGOXBxm7vZ2RBykUWVXzcAtXznQWES1ZvP+ZOyvw4S/iimjc7GV2gvHnnTZTB+k6l
425he4XSrHX4VypGtVouN27aP2T6wobVBNr8FhklT7Z2L50PQa1SDces6+gMRlBP2bqnC4Wuiwzb
eXJnA3l+e3SX6eDazcMMYmuJnR1ePMwHc+9XTGVdua/Yvgtyl5CJnz27epKVScNNerBotvkiHiJj
3InuWElvu2Riv/D2x98GvcR7TVudoet0xPB7jqt5d8Ocq40deYE3DStnrFY2nXG94ZjJ5A4cHUkA
bbxL0MiwQy8WuusEr+Tj0H/VxnYxtqp9GThMo4fbo60b29wssRmM+G6+Y/GEEDzSvVV952h3obyh
O+9yqCuI+X+RjzE+1mT2jb6sd5a+V+YR5mQV4Xt9Ttx3N30fsj8pz0cniOcgrYY8kkvp3oJBbs7H
aIet9uYaybB+1rD9h6eZGj1V+Trvn81hPCQdD64IA4RcwaAMtiRyFUeXdlrOveGecsw1VBiDFgbw
ebe3UYMmrbei1PwMdGSZoaute98iw3ClYzGED0fFvMauDN5ZncPR3ZOBfvGS5hMrqHjWnfYDNSb7
0e6udpY7E9NrJcWRaU3JbTH07WOLcdMcNcJEakxa5QZ2Y6BHI5IZi3dzetejZRjQI7D339SJvnOA
XPbuNU/PP2kH3XAv2cQPznM9g44CXNHbAO84HH+Hc+tdXXPsDo5DmA8sZPFJdqzdQeKT2g1lrRkj
RrrCOhU9o+XCBiePXSH/5Tkn3CXJl1cDf05vv2HUqZ6mSh61AosWxzDD1vzsLbbxS9coXSA86ayK
2+gYVpi/M0Rmb27mHX5+h90gx2k9WT9W+IjwJYt4PcrcORY9YizHiOpDPjiOr9jS0aITjAJxyHlq
XEPcmd78aI/JXW6Y9tVru2rbmLbLer5u3isV7kFdAZew0/wcCcG5c4ucyPIeZG9Z6aelM6JnZwFT
Pjs1zLXm0bXtHkKg+6tM8ugaKUt7YHALc6PcV3MMsanU8sc2LfPHpDsK2PjXn1+xhKn8SXeF//P/
8sF2T3Ue3QtuFEygzWF2Bu8MtZu24PYRjZp37mxsa7NmfbKB+urjKVVBvqQAOsufHwWSpWM3w01L
3eTJ1RCBrUIoEwf39sPPR5GW3ZlW4+16rRwnbvPhGwgH28kUUrOtx91a4i5fV2b1py4Zws1CQ25q
GieSSo3Tz0cz5rZVHuVVABrTpve3EAWqVuOYwy04Jd6Z9wWTBTnMB4pcjrJFwSB1w44qF0oZmwGW
Bd00X50eOmzG4n/94z4sw2jgotG2lHbt088vUQDuh3RqLyksw7QGU2DCwIZ+PO9/fmpouhcUE4b8
n58SYfD0/9Xh/zcQIRTY/0kevqvK33372f0zQujnj/xdHg7yx5SOaenCkSCEbqCg/2EIud5/mRgk
XEkGGnl77i1s8B/ycKk7NomhtistJN0klv1dHm78F8lJHnB8/Ck39pD8f5GHy3+xaRiMHm2cLpaL
D84Sf8m+hhDBrgiuSeARash+0JckvhkWiB+alcnDhuVRpSU+ViZM6tUpDNvj4IUsz4596V2UgLDe
Z5deTy5JMr/ERbeeveE8lA9eA4AMSxpwBsNN74ts9qMlee3H4R1FzdWEeBHmve8W4UetL2xVJ7/I
2q/K5RBpF3/p8X9hCdXLlwSFSlbHrDSBrBf5A5FFfmHir4z/tNP/IUfd/ZcviAnm96bYx39iO6b3
l6itxOlGQ8kBqNncojJvnfy0cOOtkAcnkTB+RyGlhDXKKzbJ6IyAtGSVTduKrPwO2K2z0WWUPMLG
I1VzqC5x2b5MOOffU2G9Y2G24OvnxO9oKn5IejR6s8WySMQDYC+h0/dM+a61ImeVyaa96lmAeHY8
mHF1MvVvs5iHvavr93nKBN9I5HrWWfuCaIFawpawzVhvlhV4B3nIlR/HtbYP7SFZw5tLty3kx1U5
lLf1/Mhu3ps1LofG58AoV57lxJtZhvI24cIeDQ77KNqeWqy39WthIxu1Us1jLyO8s1livqvt+I7P
5UQs1I05qLxDI8yFvQAW8hY0AYOE9s6ZWOvRjsQItcAc2LDF8e9ExWXRF1afnXsy7Ln2W49EILJa
9As9x29r0j5MO9SJcFFv0ZtXomfXmpOGaXj/T8/qvzF8yVvy3z95I9j9W7gwoHTdsiONf2G0dXFr
QleaQrqDjmY1+6jihLYgZG9dC8yME7TruWqmNR3ou2tAAsjS4sODoqHysb56VBx7Fv/rRYzR0Su1
xyJ3nru87+4RyCONVgDEyUz5M9w+qBJX3enIdWej8x7dUUhfL0ivciJIU6vIviYhZ34/kxWFbZH9
OzDLmiS2VeNiQ+wS2oWixcYhIFOoBUqSjaV29Z+/Iv8mBt5yLExwHAu3/9xOnn9misVugwDNI4BC
w/XhuyNKHEhZ0ZatVKC57kwQV0IZ5820jR2QAywuv0zhJHfYIwJoSCASe7KycDEwcZ0RD0xWDBDG
6F5lrHR6YPQmRfvcapDWw6Lw9qP7y715ei2WDUzp6s1/fkH6vzzQvAZSfQG5CcszhPiL/cWuAPrA
F7ECs8KXmuEswPy+p55c/MxEm+rN5B4A6odnmALRn9iisdaZ8rReRylQEiOFyTN781un0/joykBy
1wMUavi2/+dPldv/35jNMOpJ/EB8vtiA/nIcl12FtrmNTChdIIIZ8qssLrZJ0lxsnpjtQozZEYW6
VgOp5EPcOvCsnGmiqwzlsUiRL8S1hcZUqYM2TZE/WmmNQ0brfDaCZWDoM74HyBmRugg1ghaZCd1w
heMnlfcgNeNmoRG7Pp4rUsUuFJCPo13cKDB1tzWd4ZqG35FI6RPz/Eksw9bT0fy3CXMG0C9lJ64K
XlZlPCOnCcqmiw5p/hzORLJM+s0iM4lDjdhj24wpxK+IsASzbRqa2Y6IBOMtWtwvYTuPdUhzXk+V
vcrT6TG+IcIS3Pnoyp4G+3cNOkjp3Rs2kE3czycQHBxp+VPqOGdAb3gj0um5+7OwCcXUD9/WsYBI
KRPCGo6NtBjLXXJjGDdrFuvYXlFKxItc1vUQf0UuSJyO+LmNx3t6EgP+1yogTShlSWg9dGOXnbAb
3/dxeHYTqe9clZCskzBn0OSnaCJ/GhKAJGb+vrjEijR2nazVhDMqLeqUtflqTqe3JumNL2bg2Bsy
84up5/dQOazLPB80e8J++sJUD0VGr+E6N4dL1jUgUcUnW6BNWcHXwf2SYJWKsO6AS12bmXsyrYoG
2FNiLczpqYb6hNm9+6jB59+0oWtXI29HQ+QAsuHLkqrcF+6iGD4itkcvkWLUdpFH+7JNHiVU14HT
6DguLbsIoxIbgahhxfya1iqN3FMjOja4MYopM47WxjIUYIHykaCI9igX8anYjZTh0h6gHpv3Sxup
AEXDGc7Fg4gYVtHeHEI1Mk+O2Y8DwZkM7a0b9CviRAK2eDBVZ20lsIPrbGOCD8WliB8QeXeBB3DX
bQChFShbpRIZr7PJ93Nvnt1sP5bg2/lV+n3g6avCGq2be7cSEd4pV/1WCewZVzT+lAqi3Sx4BLWt
OUfL9oqgZ4aI91vjDyuVbgZYnQ32vhVySGQ/SfpMv/u7NJmDk0yk70PVfIdFFMwQrdb1vmpZkYvR
XJXTW13XcMqxjNgGCy6zLAhZMcWmK1nxWfnX0KLvnWfmdCJV8wpiAXZwt3HWJT0a9iVgyUxXSVOL
gmImucbDCjtoQWuCx1qU9zll4wNZckdU+ijdnHf9pkKr1exLkiVXYVmJXekQeBFX3MWoQ5dYPGSJ
MW0gZBDyXdH3xt7Zup3pVk7DBie4a2l8LSvF143Za+za2U90OmRSG2OGMLeZtVevza46afnyIHuC
oGyvQy9S3+uQWNe2JR8HBxHcPAn8gz3femcGDMkygDdQFIixfWz0zgNgqrP1aA9Rtit0lRxno2AL
kTcEMxjyd8KOEheh/jYwEvA1JAx5lL7S/tzrI2PA2Mix8FWZs2nj9t4en0VogKid5482nB+yima9
iC+ugyOFafPaaet3K8w/pzE+5I0HNd4RTpB2CodVvm7LOfLbQe93iaeBbYEJiI5WO2uh3EPjhQCT
Yf1ro+jsUDQGYZ0EVQPvCAdIEzi3yA1zit4R0T5mZvIRGZqxAhu8b0zwXtUinpWRaneZMu8l7MxV
0QuGavNauiPpPUiWHBOmo+0UFYE9TDLCMurvpUeEYm6Ghxo4pO+FYQGXq1aBQVG4Gkqg2q7ZiZ3H
LKZxaedLgkQaG5dE2YNFYB72AbbMZgVt9HzqTdr/ji0EgoYWrUcRfejj9FiYAu+BNZWwE0gGTZiY
0KcozobSJpVyodysjc18SyebULcZ6MYMdKAMSmv87sj/0fzUK08jKhQ3DWOV2V9k8qDFzm+FOWPV
FEiQN17UMS4CU0vnWwKtKiDzdHyjl6k9ALYc/VAregokcQ4TG5Dm0G6GltiSXqXfnotS0qp+5U1J
+GivqIYX8ZhN6l4jymGLR4FsJ7idaGcF6axp748h+n1gqesydbDhhPGLGK232GQGpc8kKrTC+YxK
dTIq72uZ4PXEGvu2rIjBGOXDsDHz7imfeAg9voKjjlnItH8znT5mIjylHsTM0rDW+m3iy4noAM5I
HizJyida0j0riiDMdfOsZR8llpRVRqntTxstwbzI19RgQUWM7TqMkAwyGLcEVLx+YvSebwYdHuvC
cYuU8hMTGvEl6pwL+4uVImlWlrEfIHMQ1pmsIquW63bMLBa37FvQnLWJP0SRcbDj+CGqsMk58baz
yhGPq/k82afR5OGrZAPXboCWqmrzS5r502BWZFGM36bTPRERehosDSthOV5yGytEy+AwdMqMp1aQ
DvMbLbe2llZ0so3+s41mf+yi7zY5NiN4zmnT8ViuLdslfyuzm5Wper7Rido1rLxo36ZZPDcOMJRp
0B6hbXAo2sPvtKjShwE7oCygpI4FsAVdPHtw0GGmGoywqm+8nSNZpIxICbTg7L0ZhHIPMQ0oU70u
a4x+iBXs7Pdt4YFG6xH5sek0Xw5yI71IDqUBILE3YUDi4NIc+zX89pa552B3yQl08Vh4ovwWWruf
K4bCit/q25DxtSo+TTlbbdcgetapUp/8IHVoeZ6YHEdXjQXSRgHfc2zqMuBa3dSxixHbhp4uGLoW
WUrWnr3ol+nl7xP2DUx0QOVbIdWhZLPfGOm4Dcf62y7TTyYGOHcwBFlg54waHmXjyBXHAaKQqLx2
bopGg0/BmX9Vc1Brnq9YTQDhr1eFPb67S/XagcXOCmJd5ByeEcS9Nm1JyffqMcxdcxFWq7EW98i7
qCBwfZvV6AP75gY2uAYMC0aek2HCREu8iez+NdHnF6fRmSQnMGk9ddAlSYE3tve93icHQabwRhdc
nZjh5Vp29ody+Zk7aG0gkuVJsJg2IpoW8tVfJ43xJJlWR1bIsd82B03csaz3qBSrwCk5L/uUvcmo
MfS3pL6uWNxxDV1te/mTZkkSpE2/GzUkf7I9IpsDZaZybN+9YaNmGj81nHdrx9CfmqzVNlEX7TsL
yVdPAkDdimeUzTNXbv8amwvHF9v1WnOMy5y/9mRcGlGD3haVjjOyLprnibd6dXXZAeplj2Ydm7Dt
UdwoD0cj/R827XKXJfOX51j3XrNAz83J8bUM52wwo589jD5GiVG1bCLo+I61GRyOltblVmm0enf7
hk1uebEr47uzxZ6RJ5a7otXXYfsLXCfSZgXErZqmwBLptQxHwHKwRxJIoPhbRxD7ahuTZKm3Dmqi
GRlvhttHd5HPWCVYe5k8LQXKqMW4Aq67r1RnblNpbsa6hzuPWXvHugOpr3HGBZpT0TkvdrQgbFtn
Q+hrGSokLotby1b6aDKPZhnTdzQhpZj6cKMuWLq0XA/ownkSzC/gngQo5KFCvVV+1ARr4z9Pk2UI
sMti0xL2pyVw7bmO3JkyJW88x45N+GE4aqdCG17FyKPuTqxlQmd6zFR4DLEDxwkcXr05JE7+rFXd
b9ql5yYCPxwq7HA44DF/tcVrBnLQjWfOt0nHG8JlZzTGfd0ZUDRkzc3TQf0zs3IjC1SB/aSgyjFZ
r3nhxUSaUZG0fxDkgi5aEucDO+4BZYxbN3+Gztqh1eA+HJEOKi8DHNW191anfee2/rHE6UGHwBuN
5Vu/zNDr7YZBBXBgvXnLZPZN2hwq36w7KeqmpOPyU2HyJ/Tql5y2j6d9XKVL/Bu9Ag187QML4v7N
3TNsQ7eM38q0O8g0ljdBZZAp9StridXUIBaT6LJC4Acyte8JypEL4YQ7cPuEDnqJAQ3J/TSd+ZSW
yaUs1APjuMcq/YhyM10X/fxIYMJBDneFTD6c3vxYvJ7NbP/bjvWPDm1n4tLhwPosXORSOXbpTn7m
Tvln4iUWTXuZGQ75haBoA3RxKBs41tkMjGWIrNVAzvW2C29gidx6cGspMOktd1lsZKi1lFybnjrO
bhQGCgB5oMc2Qqri0LkRBnwnPgvCflcIu++Lotvr1Cor8mm/yNprt7n7QrXmQMWKEGSD9xxH/jBx
219TBkkhY9UykSU4cCuvNXrzOeF+IKoLpxDnyUgLvHapgZcK23eV8f7W1VqPixOeL5a6Md/+oex9
LyUYJWQGJWFWuPpiI2rHRzHVGPs1lXzT/n2Wqug4t7JToxOdzhrmziGOkKlqjFwxu88AFmyIVaG4
TAPl0FRBFXhGmLw3DapMw5ifLCCWmyYbvytneumL+JW++zToDVe7Lq6YLVfKNioQuawssupxMq2t
W6D/qszxkIKaIpRPeiu3n3xpzbCT24ZBXYpWMafmb5ppBn7XrLr+v9k7k97IsbQ7/xXDa7NBXs4L
byIYcyhCEZpSuSFSKSXnebgkf72fK6MBVzX8FeC1N0J2d1UrFSLvfYdzngMQ24bAEWjOR5EA4DDG
6kczZzc/KsdNMIItWNkxi94Bb23vBqUuf31/6KPbEvTVUZRk11r0Q2B7PdF3ufM7sRy8veMA44If
jM4MRq93St1hhn7B4Wk4OfQO8phF/jpVLYJpzb4Ip1/prDjoQpJbkY7PvVFY6FAE2AnrKfaQ27d6
fKpKaoei5i0oCuslIRXejMwL4SEMNqCUM0WkyWPNaRTp8+I4j2AVr6HQXnSXlw7IEO14Spgdm49u
xE0iAUn5xiuqx3uxEKZYWcaGWLt9h5iL1/TKvP0j02yCp5a763XXyCoOHr8CUm5OBUbD7eDDUo4A
i4nmoTeeMrY8azM0Ptg375eUjFxHp2PDyJaTblHevIXiBuXYZs6yW/nkggZbDMmU1lJ4OjbLfL+R
xwiFwl2W0UcbJ/s6snGBoOLIafK0KPkzirQM5nBgTNoPb7PAWsMWzlg35WfXmpwxdVutMy/Z+zTT
hUfYc0JcCyjePiwOY12OR07ac5EuH2NeJWuupafKNsgqcoobgSSvQwOnwUCSYBrOk3DtD8MCrrr8
zhaSTTF/amt3Tv5oUKGHBTZCMlW/U2CWQi7PqZyqfWFzXRAuCpQTjTueDiZlU1lcbMN7kbN5yYtf
vTmRv+vFf5oohiOJezXODi7+EzuiwUhm6y1eME1NLw62txV2ntsydNQ8KsO+WOlYaST2kslzjpmM
uII9Qjr0r0qw2Ia/Rkcozwzb37nwMXCklst7S1h7GfaUbP3OmTGn5xX/dTqOZ4G8s5I8MzEpcas4
C79GO/NWvWyeUBHc0kI8mVMyBUOH5lrY286xPpwESHxciXOccNU2bnebF6bAMy0LJlP0b+ZHVdbI
UYjKtMZXQ4jfBF9z7Jcosd++v7WWT8d8rpFRmfPRT+V71pIyhte5mT7G0uBFhqSYstqrDIK8wmF+
7T3Ayg017pCPP3rSxhEHAmPru33aER9vjoj3EQBPhPthEeTkJ6dZtk60HqSFBNf98nT+kcLMbrEH
Xw+3SkXd+iN19fe29z7M0dtZjC25Dbdiln8Y7SergWkJAxIinHM87bI3YeHXcg2tdV4JFYTn+uPN
f58rPFmZQL5Utkzoy8phgGvaq3kEEVoi4JjxIiDTPUcphUE9n01SCLnIXDAzsHECPbpVrXHDTucx
MwpJ8hgJomb6NbtbBzjmnPDhkRnQbewofghNEN7IurJwwNMiMZUjAySOGtR6myTwsHAU+ODwZ8xL
iHe9QISnsTIiao754vWmv0/1+TGcQFYSR1xHxlubAJMJp19W3fsB4fIvuVmcGzSPXYnTASz0rh30
ee36V6C1SG5QnEfyp66bzt7SxWs5UXkZrrb1K03fNw50kzJH0JD6WSBclmOmlbwmHU9wS6DpZsgz
n8oKlky/wI4pLeOR/s08Li1OHFuPd/rkWbfBdUhtWNyT71YsSexBQzNm0Gos7hPHoblto2p4XhB2
Zcb8y+s975xEQ38vEAVP0x/0E/FTQT4iL+VjTtT4pgwz7oEujvejD1N9nIz0rbIsEjpKPwWUbaRQ
Cfhxw6wkA4hDdg+aMN87nql6rITeMx+0z6VUs4AKO8CoM+JfxSqkLkLpihYsoOCnDmnM5rlhIx94
fazvSq9pnuuq1PZ+XINuqkA4muj9uXcBaBTpZ8TtYyB3O7i5G53cjip5qh/aCFFHngAwKkLNOY9e
+uQFYc5irLBtfzOxEGVsQuRkqrKYXQKxonDCWDiPu1CkuBwyQlZTr5/3MjLS49wOoGb9+sOnSWfC
0Ot3JgwooDnLTnFCAug4Ezdq5TJ+IX6wWgE5MM8meP9NfG1SFk3SkD4tnlxuzWggJ/OHBmF9qt1y
pCkrtxPOZ8h9o83/+580Wls+GssdKEBxYE6lffM0XxNPv3K0FL91T9vrUxMenZb0QGLKkOc2sNVj
PT/poeQ4b0htsOeyPluZ7R87ZuWMWvIHQ335/lPcIB+gB3Ro+dgyRvVFejqD1w5SzsVCobXVTRfa
RXE3q6G4ZIXMr99fXGssaMkHsOldsR81MQBCl8YdiHN76rr0D/EB4p6Z2vsQ2eV5nCA/ekvaHVrk
UE8F5+ODERtP3//p+8tsx1d/jP6YkkHywifJezI0JyYL7AV11KZNpL509RNo0myvS697Lufsl5B1
vbUNDRps36NtdfPwlg9zvHcz9Wjzs4SoLp+YQbJZ0+NURR/iyJkBXc+ljxHAK5fV0EvOBVT8JK7O
/CuSAAzQYC1vT5qJa5vhqYDfSfJz4o3HLLo72g5NY1tm8lIQ6bZBNNau44gijWqOWETpIlO2EuI2
RPGoeXRIi67dMYfiGSiEv82RB/9wU+czIedja2lUnIvNY9Q1QP6IRkjCpbs3Wmue3Fb8ZPeyZndh
PHA3osBknG3q3XIZ44kUGDGle28GCru4sL6cHAZuSMAIQvwFOiBWRJvQtkPm40xgfr5jIoUPidD6
ywBJ3+ub89wxfq195mzoSwKvYkDNi30nuQOnjlfMCOsTkuNmjsxe68NjvxRrqBao4ivO5rhhED3Z
3SOsV2IF0P5YRpwdQcR6F6S0fqX/qL3IOTqRZR8H2HQ8TLEfmA7nJW21t2+bmUywGYiSb3pQ2utn
oy3NF6oOzPfdRLau5q4g94Tr3BXaZbTnU1qZ5V7KUGDOtXlYdG+/eMQQw6P7gxcLYv4UJ1sXiNZu
RCuF2W2q4OQ3f2J+Y6tEuBCShEaJlzbzzvSTs15nyWkigUSaPaP5hujSLGoueakVgRtBqimok2sc
3PfIfvx+5ZppGh6aFkQ9QzQHiV0O6rJp4NgV5SZhjbEyi/xO+Y+kvhmWkxs3UHpl2vLUxdND7jc7
2DXzvvIs/xgpfX8rtXqriTJ9mNiyzkwwT1E7HD2UvO8Ms45+Qk9aaxInXulq4HpIP2FuM178qn/1
WhCPnWy/+Kyr0yKr195xFDd0cR9JIckPpsetX08kOoT6h58P74tKnpxc4hcwn2HF60zt2CHK4ilh
Bu5VzCFD9UUAegaG0a6G2UJmrxXafk7S7Pb9JbOL38S7IstCAo/98ubXvAKw7shl89szGKxNNFmE
s2YoqNnMHvGqQwUc12PkvRdy6XcM0FP8BYgRtCuaZrkxEpzHoTTPXSoGohq9eJ+2bElGMyOCtKuN
x1hPgei3F94KDnVZeQ8CUfG6JhKHApQjd2LmgvcWRmxiDo88HcCICzxpjuXQ0adLdu1IxZTonFAt
GNYJ6ix0I1DIciEk2p76s1awINYNbTMKa74lM/Nc6yJFkfzBWWrhRMzwpG5o16r1ZEcE95bh0W/J
j6b/2jmG8RxbC85nqDnoCkOceVJFoYva2LGvoV9EurXXeuPPYDS/a4ZGW8uE70wn7QCAsJ6gJydt
Ie46/NYdff6hyzWMZ+KaVW0M2TbdxEiyAgNf8rY6sMB1dn7F/rjvlMCL9IyjxfcbcjagFo8bVtKi
uliJ2Dadn9wrLmNrNnkF8eWYKv0OExGSTnYKdA9mS7g4vvIaIJ/UmuFoVrxEPoCyiPGO29qcVB2p
6uQGnBbHeOS9a9lODWI7xWb+UHfJz4p5xS4eU7GrQBGENqJoXZPYPGR/N8LsNiz58dgrdJNMjdd8
lsi6Qw6YyFWG/murcE9RCuN3pMhOIUFNCgkleoZJlsJEMRY6NM3DCM1EKoqUwkn1Q30stGGXwpky
FXAKPxgLjAQGFSyqGU9N2rkFpa4Lj0Q/SYWtMscOjEdF/0YM7aqxv3LBsDr2sqOI8rNAWHKmUX51
NMyhbTUydsO3cs4W4oeI+a7vU1H8zCf4GW3sf3Vt+mylkf/mt/pMrMnE0jvM5m0+TO0+6ry1lD2W
K+IR7k3OqDiN+uxckLYZNFa6Hy3ZnrtaJ3bFNNaLBZIJyKGzcQA8ANTB5p332b4HOr1C4l68AU/X
4GZ2xDuFnn1NI/1S1Jn1RQDFKmH6VlVZ+Fzmk3lKa8CMacXUpF063KdWlLMR2g2Uw2zz/OTHsuzH
CC+GZhkZcvLyT50is0hqR8djIbfdMNZf/LhvS2ZYr7K37jVPyor6YHmwyWtyWChtjRqlvyFU7pYZ
M1805cQomjgHGqm8hMXmTQQVFWFn7ROSOA8+STHgNHp5I/MYM0HD+mxqsgepaecQ0tCDA4JmUSLw
FtgYcjGblnQkcKAvN53fb/oFf6tGrjtZst3ddH0Iad4IWq7klIN6EwWOAs9NEOgKSHSZQtLFCk7H
63woRKSs19O4wZ16AkaHu6GgURnT0Tq6oQ9kmveadvfmFFCn4U3WDS4jDu8wGIa5CcIa9uOMIt2b
5HX0+13bgtTzFVyPPLx65Zr6LlLgvUoh+DSaC0NB+UyF59MVqK9QyL5ZwfsMKH513G90YVJOmV6/
DhXqb4D5B6H002ChazPd3GdQAX3ogA6UwBZaIKZv9K/dr42W4qWJeEkA43DYDMu0dxVusFPgQakQ
hLGCESYKS0jgMJVFXefbJpqi0wiQfB1RX/ESJetOoQ0tBTl0Fe4wHCmQrKm8JzMnUxuP/Z5RKK+g
HoiWFAZfvom+YsxrJQYqdjwHKeMdpv/vkrn0PjUot5I6wnRv3pzJhN3va97aq1ub+TKIDcLpqCba
Q2MgiJ5UKmWFyMsJd4tCPQ4W0Ec5RA/Y+cpt6m1qFDU7Y/TjPfueTavSfHD2TjT7zLojkn4aIn9A
3AJhIwRIKNBb/J0LlCATcdvmyVGZQa6tbuvNoLKEMkKFsGoC+Vc5Q1IlDkWMI7mwI6B28oUkyUvh
lqxD8A9lhbHlRK7vpTlU63JgYec1g7gX+kxghoh3iUo8wuv2QxvJQHIJQ7JUKlKn8pFUHUxsCqFJ
jUpPsuU6UmlKfDonrSJfqSVoaVGJS7ljIXeK0+vMOA5MCLlMpuJyZiqrKSW0yVXpTaHKcXITqGXD
QlaY3NcEPU0WA1eQNBaDYm+s+XAAnzPlLY8kVPfBTFwUxj/2BQRINQRJuSpQSiVLRSpjCsfRY6VS
p3SVPzWqja5OIhWYqtc/vYqpqi3cz+iTcfeqECup4qxInQS3m3EMEU6bvVfjTBoyqMY+5Jphu7Qg
4MfWQEIW3rEY8RzCTBIkh71Ns7iubDK1PMK1OmXE6GrytiqVvNX2ZHAB2fmZEsplq3QuRofh2SSw
SyPBnsacywQ9Dnl12OIIjrBYrW114r4IH+pWg3T/tILoLcRZF7nQKDMsCJl899EX59B4oAJ1A4sU
l8BNHnXCxZKRYYRJ3FikcsdMZt7giJkNEknGZJ1ROSFlHQVN2qO1xIx1c1WO2ahmVz1mgcAl5Cxk
ULFxR5ZQlaA4Tp36DpZ1D2DVZpDDiMP31IwPE9xKj6uDx/FPGLRB3Y/APlY5a5k1sieukGC8zDFv
rudvcekGBlIwF4BkhHgV43C+HnmjA7X/zRrRB00e2GNOxhvwNS+dYNg9mEn7XoeNAH84AgY3oWFW
BMU55q4lNo4Z5lui9/gp3CfD8CekHDbJRjXsUKrip0alz2E8HwyKAmMakK4Xw/M0mchDpgY0CsaJ
lMw1ibN+RfQDZKVkXHbTgBFT7ZLYssZ702fqGtE+5SQcv4Q9Bmpz8k5SCPIzi/rTQ/7JMA+cCZ/f
j9bDB0fUXqMy9wyVvtcQwwcoMX6IE7gpC9IIBsgFaUoF2cuQSpFHEIg22dqOoq4F6UDKX1vzkNoG
5BFHZQAuhAE64bumx2Sl4y5SWYHNiDILnOsmJHk315sDDxibkRCEuqMmURq3WBV9TkBBNfwwh6SH
kUI4oVQphbGbv1sjKzSVX2gQZOiV+z6HHNBP19H69PXiJlXqIcTAtyZ8EznOQKvDS2Vo4Q1uK/Nd
2ClaGkOaJ0TRZbG/7ma2OpY+PWaL8chuM92UObpVAj0PZWc+VSqVMVG/EIDS2EFUZqPmGe+DSnG0
iHPMVK7jkrIEoRj8oxP5SPVxMFUGJMEPyNlUCAxqX7xRPlmR3BqBY9vOCVVZNCBu4/yEfJSYpFMo
ACylPCsOXEIcO8fRXhADMJOICag0gZyth6zElNecAEo/JnWarBw3Yl6SqvWdCAE+qsxLxCjLiQfk
kCpqVFyPUBk8/DDzfkm6Qzew17Rbt7kQ79GysnHGu884k0l7GIwqc1MOlIEmJYxbDx+5yuXE5DOt
mxTaDYmdptO/oAxmyk+Yp0uoJymyz65K+dTM3zoDQI32bsNq7QE96VdigpEFCIXAjKTQiMjQvHHR
DBIiCp0zV5midqz/qBwUSKk5IwwkaqJLG+TDJJESx2NusdI5SHLAl6eXTiO1dCS+1CmpiONFHMto
vOOz2cp6/jF3MRwb98dcRb+bhY/HrYw/jJB+ysEQG3fO85P/qCNGs4GO/5g8LQ2kmzcor4S+AlUH
dFUHJdjZxFYuVrfVs4GdZQkkKmMf2jnZNosB8S8mCdy0z2fDWl46iVM3H7AXJjn756z7hdETp7yr
8ZJ4E9Nz+MJ0dyEijbr49Grdv3VKncfriPSaYRASzXCnm9rvQac8d1yMk4Js8YAZLrpsw/h0pbgD
lGSqYVUMUqpqPk8UWoFouCxSPSbAJ13kQ5xp17EN7cOcDFS3eE5cH1W2YWDK1xDfgPIGUxoNjLxi
/8bxb+4TCzSE7ZMwCY/zwG6Cv5aFmi7RNT6jjijtfkqvddt/VdDIM9OACoSeRZ+sjV7TVWid9duY
HcyuEJeC5N0U4fTMBj2kv9p5ZeLjWCfno9ZtQjM6Y9r4LCaPpdTNgCsefFadPA6l+NE5kvjWsUEN
lGTudfGze2tXzTVPgC7lyVovnAr2euesegg2QVv3hB63uP+k/za7unGuRb1spZjoNtEiLXrfbAYL
JkIJfiPtzY8kZkcWaa1FfCvDk3GoTkldYjSb/R8YtpctavEncK5iuxD8sWWVKz0P1i5OBm+c31Bz
rWOCBb+Vv/8/euEfEroND8/L/z174ZL8/tX+ioa/ZC98/zv/dteIf7km4dv8Yn0dfZeD+Pvf7hrC
uz0XKbWD5Nsjopvkk3+7a+x/6cLGQmMJ0xP4bpCE/9tdo/8LAaBt/j+GL/DT/NVegPCJdThqbv4C
wnH/ZiZxc5jxFlZYNHwOfngear/dkJuAHgRxUkLHV3xEURLEqOPGrHk0jOksPYpg3fPAeMv3xC0P
42ID0xQnsNgXuhwS2IbiOYRe9H98tJRzc1SV/43i5hHnd9/9z//+Hzp5FK46S3GLsQvaJv1vwv/K
MWsbsj18e5fbGQFBWkMiKx8bK7rKBi3u8ti72v6//qaGyp/5iwFD/e5wXgjH0n2fZehf7QZAWajq
EtCOAsK5ZlRBjhatMs8RzAimVMzIQat3PwHSBzVzgOEhy80n7+CYLBuXZNPrDjmpTln+w4dhKKH9
f/y9eKAgLhI86Pw9NGNsO7udYRhvAQpsZ+hcRaRdSjDDHcphTDMLXbOGrFx61j84kL4fir9/a+Fh
ysIyhjvl74EzNpC+FONtu+2QuqL9PEDUXOHiuQ6ezpA8jC36ymIz1+HGqWbItMiQGYCkO5u8ABhb
8ReUQxtqD6HlbXfzaHxTKe/GNENxXN4rhPHDy+h0DylcFDNKHgvGWfSF4pkp9qqdPcDpJKc5+trv
mM/pBjh9nuA05fDFoIt6X/dfEgMlkRevnYEOiHXfuLgv3mzveqCo3misSgfFOgBFrCE7oqQURybo
KvuFf/1ee0gem1PXUnfbFQnxXX2AuYSl25N7TLpMziv+H3R55kLB7Dzc+cu9WhhaHRHSJM5gr535
d9QJ9n11w8Z+Jn92pJerITOs+p//8Iw6//EwOJiEdB8DH6+w8t399SFNhS6MnAtrOzr3OTvkcWBE
93Y8oTQHK6m1gRsGqFFygR5hBUOue4nj9fzqAMn0N8Dx0MNEPbi+1fxiLCgBnhXhhN33r9Zf0QDg
i2cDjDe7gqS2IdkIa0xaBWIIfOvqHzNF1rsVYD+XXZ4CkqKcGemtoqbZ4KbdiHo7FT9C65IkyGLl
pq1XznxVmCxnrSWI85OnLHnIxXq0r3rxG2hjD+i6Vt8R0FOv4W3a5uWhBovQbmFsWO4hxF7cb+fy
LNLNrG/zYmfAZiKhq9g5pHzKgB1HXD0O3mGiswahod/ahJiiw1BdyxIt6w43X9hu/G4bwg+qA4sm
VKdGXQnvuU6gBe5Ee9RreOvzqYVy4COsPtZgNNgVeKj2h42b7Cd+nhrjuXVK5VoLgajBDLtNCOE6
YiF3TXLloUvqC9C0yb+3yw/64yl+ipLDwqdEEExCoC/2jGCpz1Ml1hqqoJHyjCGOIW+6v83Gy9ye
nHFrWkwu1t1nXK8H95+OEuXj/OtZoh4fn0qNLp0rSlf/++9fQAgjjmHjf0wR+Y9V7mVb3T5l/psr
n3wkuYDkyF1ZJaa2chYSxjz0yPMDoxDMX2KdCMZ5UXenYb8uItuNYCWdmXMHQVNjkcrXvzjUJNr0
VGpjMDViS22HFgX40rg25JtjCEJkvrCTr4XJMnJ4bIoogJ8LklkP5s7cV7TACN0xJWsbk+d1yr90
NE9zz0ou/3Lpygp6wSXLgtCglpK7mdZmzMk+7NE5bbWMYfyuaJ9tgHRzoFt7DXVDGd3S/gNppK5f
RHmbiifNffRzqFR7VpxZtgVfObQYcQIPlAPt1ZBfGWswXAuAzlhKAjqTbFmKrUSyafqPpn8Zw0eP
xHZ7j/VzaV70/sma36zs2oKjtxEJu/abmfzuMelNaFilC1ilXJAjwbBiEZiAfdS6nd3+mNCb12H0
D79ek3ynv/92iVUTDDCwzFE4/O2OT7w4jW23KLaNtvyaiq7duLXAT1WaBpJ+rIth3eRHK9F4/gr9
qnPsBVOo1JzQKI15Pou4uun99OAP/ocbgtRukYiFthj2jjkc7S78nY/h2RZVS+hJoRwDv2Uyegpe
n+76uENhCZNJIgQp0znaDaXxoXkaJCstvvzXJyFF0t/va2oqU+AssfELm1zbf3uWU45mK0mgeCPE
bbggCHkeNCJcWwytQWfJhc7ukyhGMs9GncZxwiQxhgNLeYcpilMfxylFf11x9Nf2J3Bdkrgb60OL
jQe9I0EndD8mCbXELRaSYpt+WDcDMictO8SR+6hZEk6JATak1A5+Cn3aN5cdkSMG0ZD+psu87Sze
ywgMne1UPYw0aL9lwRtFPE2eUvPnxb5JjY3dQDy95NCDccSyD8kjDQlFtWdG+bx0cRJ4drMZ6wUQ
LwFwa98i65Q3CgENODO6aiZznNk64UhwYopzTOQpkL+WjCvyNd3xWS+yTSqykDZQjSuQsZQN/0hf
0nyVrKfYx8nk0DWgN1oYxawTyQogj8Fuw8AgxeHSEp1CrvJHJeYh0LraC4q89lc+OyaoRvImNF0c
vbrAEeBr+alXUzsvMeznGTYmvwOtPLnio1DBV0L30jvm3aCa2/js+QRgM116DHNbPNrCe3EiJ9s3
KDngfY4jzByCL3H39GB1Ubx0Wst1baEOTTWbj9WWh17XnCOH0JbW2Lul+DgeJWKmwTDP5SIR1NuE
15FgxaIaJfQGbOs1MrEAwodnXNd2b2ZBjuVkDpdemjV73Kq/u0vTr0Xc+7umiQFrptk1FvpLZObG
B8Q3+8xvaBW50UDM5b4yzBY1NtmJ33u37z9NgyBaO5HxWUs76pI++SqndNhqxIN8EMI9H/JwUOYu
O9kKVifnlDRjnqPoa0wH7Nt10m7jCJ2PK2RzJjrplU1cuE2Hjgujin/N3gzRmTEuLX48b3rb0bYg
Tpq152drFP5wr12P/YhMAXu3xa5s/c+wGcl4bCsMhNm2q1N/ZxCoRDrW0Spohou4QxbQPVHEMQ0U
Le+4iY53io+R0wEmmnNuX/tjyS1EykW6N/v4xdLnOYiBmq7KubzbYzYGaIkQTrmtvzMl06PKjg52
aU/r73a/gJhKPiWclNyHdxF9sPHvNxHTvxXKvh7FT+HvtKRkcUkpOcZEveQUHmWIw2AKb9aEgQZm
zYpk4zfStQ+ljhQQMMarxClJEKFZrlsbtYrWn4AdnmXO/YnaaJ1m6MLjmT4+tK9a5dZrbkOEN4vv
b4cKRbaWfrneIGHOpjTn0oQm99UMBfNOE6mOyNp9YiRNIHLjz6yPxi4dh/NQqLIih9iIDNXY5Dxs
kIzs9phP4hEofsIdRWCnoZY3dmfybngWh02dRdfJxTMTw1oNQmFTyevFR8vv6eSjSjzm2dghPdOK
p6oCjjX0F3/k+GGPyCtpFfYadtTnZKXZoZgYWXEsHCuWloDnjE3W+9pan91bWGmvBXncK5OdA/Yc
az2mXJ4lm5tdGI73up1d/N5B41L2OFiKzQSA27LsQizI22jgygBNto9NFaoWdv02AZ+5IheLmrzN
EJwR79oOSL6rgq19ETVvnk0EDQLkE+e1sTE8T6m2i6CMcq5N8znF1sLo+W3MdCrjCLrcl5VBihQw
y9oCE1klrRO7QNgjBVETJAo7rflKkLytTKUKktbNWzsb0h174izJnB3CBJM3i5jbfgFm5/J1HYUZ
mTUTh6Ts5o55IhVgWteBwe5m6etjA3FgK8I8SDVoAnVf2+s8lGMAwUkrSDGKMQa0npFupxq8nEVP
EaQNQwE8UKu6mfFgCL6L5HlmeL4gZ8T2FeMhIXqhh2M79Eh3u9MSYqESzTwGOpGsq9kXWGBaC2yY
0zHh5oKN+mefPB80fT2xFD3VaOq0B7y0e8vX3onuyYKppERvZUeVjHI/qQ9p8v3/QCjwgKZ5lGjq
uMdfyvhlqjEQaXIiuNCVbxzbOPpAPQSJaZgBrd1WjMjUNGDEkMOaHUazQ8LceRdNwwslCcktE9Bn
FEk4W3tArA4BjZCHh01UNbC/LVhRsnRPJhrWSCCpXJYO2cwsbj6OIA0dOJxjjmToAQfW4hxrggWs
Y4knlgQ/8nm29wwPN7XswoNGsrDOu8DpXx46s2ZlUHYdUeLGcziKrU4cO8/mpz1HWtARdK47Ybih
FyoACbXvM1KDbd9YkBzuWhz/RlkCCZPSMXYkHYVGC8m6ko+9iPdt77jrdATqkbcunWNSMOfN3DEo
KpybXUGAALJNTGZbFGRoWF09QaqJj9jl0vCRDylcnLKas49YVkRPCwMAK9opopG95mLj2dG0pFvn
vK/ISzJ7M4gXMjT6A3Pgdmt69a6M+nKFESs8xOPosLJYhZ1uPlhRaK6n1LADd+qGlYxMzA/cvzSe
aAScs1FUC4hM1kqx5uk7zwp/tghc1PTS35sJvLP4Szdy7YkEJ7oXPlbIWdoxo1+85vboko7pO6c5
T06pZ648rZkOUw77NWwX44gs21DMJBKmRiM+9d6nP1sZ4d9LeOo/HWqQs4aa7/z9J+ps3CHaY2dj
wo313uXU32B8wyaJDfpo1whbRr3ejLOD7dLX7six2xN+3+c4E/ohr1r38v0lo1y9ROSNg//sSFnP
GU5zTqhHpS8eevXl+0/fX5oURKuOTNVcXhurg1yKSPYPKkxDX6et7mx6ZPsn2UZLANaFqPMM3HWv
4xqmDtrrdUhO6Jwm57Jl3TxZF5F0IrDKGUZn5cLrq6Geo33lOJvL4kgwOMftuIRsk5plI5oCWppl
bZwkq2BOu/7WjtlVFiUUyFXKlfsQqy+53u1EFlXnuIBgMDbRuHNkwwrdqU+VPtKR+pW3jqK0vfKD
kkLmjygpen+tgRdZk7AISHLWFGIJTqE1tCAPXP+p7CPtwa3jU6oRiqlX2a/BV7FNXeyuJgZT+1Qa
aHV5PYnsyp/LrFugoDXjuxfVN8OsN1hiBeC+kpWan5/I1mMdpjdIifFc3qLYBmFTS+OBcXZ/4TTC
RUj4czYDzqmoeTDqw9kjdgDX7eB+5HwGREiRXD9pHNW+XA4J+JRjUc5oxUb7c+piiYivXa5uMSBp
x1m9El0CdCFzUWcSxeDPUUa1lHN/22hgoWxy0moseye3TAObXRyZLNqZjm45u7WFRiInMyhrl0sx
W7iyYzGdpj5DWmS0N2SqZ2zplF9S+yggouyHOfIeirpzHzJXL/dpav4c5nd7gYNAa8lDUtcnPiT4
5lpq30uDHPpUXZEdVM/MttrnoZ95xoGrJ3YzBMVcj09wxJ87sN9OjjTd7ZmYDGFkbVOugoQEOwQK
/qU02/vcLNGhZCRG2Y9vP1XyawsdtqkE2YmSZvsj07E5QcIw0PVO4OjcMFpIFNBfWSAh7Y5/ssGJ
gKsne22+aoz0IVMYu16JwqnBdjb+dgHDJfJnP2gm/VeHLjLX57dlKtvNMKw0XT76SnCuozyXSoJu
hiepJOkL2vQ4Lw6tMNlEhi3NudwakogzUC81wiCk7SMad172tYPmvVPi90XJ4F308IsSxkslkQ+d
4guvR7XBhdcstw6Fnc8IpU3hELqV58I4k+cY1T0AvvPcNO8CTP2qkTYqI+JoaVLflrGrGUexjl2U
jD9899D0h/UEG0/J/PEbM4CayT1EbCBHkzDeXKs33Uh+eWj1fyYsfMo2YOEf6JSPoJ3fXegcyl4Q
KaNBKJKbr6wHBh6EES+C1YhorWXFWYysDZVdoWTL2CkDg2nIs46jYVHWhhi5bo/XoVa6IGV+EJl8
rZUdooz7x4jPqq0hWyCF+KBAVfYJnOnvlHxHHhSPdc54hLrL9v8tx3fBWc2mGCdGOfSvkZjPJQ6N
GKcGK6l1MmFWsCIsHE5z47fJzGvSiQFgL8o9RFOxLaoW+4cygmiR/jTgDBlwiCxGRdmAZyRR5pFa
2UjQ+m8yfCXf39pVVhO3ILGoDlcLwFzsoupvpIwpunKoWMPZwKPwv9g7s+W4lSuLfhEcCWRieq2Z
c3Gm+IIgRRLzPOPreyXt7pCo22L0e4cdDvsqrEIVgMyT5+y9NhjC6mN5j6SJkSVBztvV9ulIlb/g
dXEwMeN8mbUFhuDcazIBGNdn9yEemQSvjKNNM6Tz0tFkbcRNE9vUU4nx3mubTZ6/UP+iB8d9gwsn
wY0DKeDesuFVVjO4LdjqSJPJ+FjupKm9fdnPTht7iPfZStt4xzVjrDNt/kmWnxZeIGYsr82obpH7
bvoG5U9eNQ/STq8rbSPK8RON2liUD+OrEsU5eoPhtMV7ZFD4r5L4jRDa6wBvEmaPg9RmJabAA4eG
n8qEdkWEJ6aDqH3EyhGtRm12wvz7bluKF9kpUQyRfYMvasIfJbRPCr+Uj28qkXyKzSHcQCni4KzK
bydcViDNt54VeCsH/1WpjViutmQJbc6iY3FY6uU107at3rz1/ZKEBxySlCyZtnf5tnfW4tSNtO8L
/9ey3GTaDqY/r9L+MI9SzWoOIp1NnNvOzzLXE9CHWhvLOhxmhraaGXjO3GY896qBJ7Dz7wnSvTIc
dcTMcmdru9qijWtIYk8LnGwKR1uCs63A4da3vIaVNr21uN+yjExugDm3Bbt3lGNXL3DKYRK7NrV1
jhE7BlMkvA2qFVwCDxUuO8uhbNa2u4EzBdkYzlnVqY00kQH2GeVNhFuvxrWntH2v1EY+CG2xNvYt
WU2MsXa/4vmTnbPpZqR5eAFHbQpcBdogGM/0WOP8ia463Ib21WwpLT2PZWNG3jiLekaQyqCA/XRP
bduvbW1GBInF11CYYLRRscKx6Gvr4oyH0cfLmOFpZFsrEf8kEAmsm1HbHmEgnQ/4IEMSbCjnP6AY
Yy4aRr4/KeEjk2CoifcTIx+EB4nOzyN7Sdss8Vu62njp4MAUkXOJsxgHE97MXJs0YRa/uMJ4N2Or
3YQwMVbE52LpZCxh4PEk2IuHENdnr+2fSYQR1NKOUG0N9fGIttos6pebcOqg6MIpdQ2C5xwjzOmr
WKiYtNVUm04t3KcsidtptujTMOxGYeWtcB7uU21Zzb2H/NPCWi6vnz96IFG5tNXRs2GR92l40YIR
Z5hCTA9rhI1iYxeHjo/pvT3jDKUdXlO6mcP5UlgL9ulEXnvQLHADZ8newtPEqZ9hiS2mtR3bp4U2
5y7aplt8+nXx7eLfnfHx5ixNBb7eCkGdk9LsMNwnZ5yfXfy/qLiQ3IvnAl+wPVzy1MOdFbeqdBPs
s89xIW6TYrhOcRUr3MUOLmO7MMyVmWJzZrhjojMLUxhOgbYmL9qkLMkXS7GkerL+2cuMdQs7M9Jj
gDDBY7Ecmhamq9JOMxxM2gad4ofuLA7WNoF0Bk5pQnneE22d7qkZ27RFitvRPgyiD68on3hNVxLX
9aDt19FYPFkod7CSoBlXzw4+bdlVRxtJ7sodoLk16NrBCcuDj7sb4WCC19tY/OfW4/bvCnzghTaE
S20ND/3pdcArbmvTuKXt49OAkRw8K4m3eMtlTc9MD2BClL8iAFWT4UNv8KPX+5JuAUkRW4SIGLA4
moRV+wYQ7R5N0CmEKDScpFDEIYZVcetq23uLp3tN//7RwBFfGXeQeZYN+Gwmb3jm0ZZq5LXzQiIh
90wb62k4Yk3cVvjtW228L7QFX+HFh7KDKT+jy+nj07fd+jnGLNNMVqW5UWcTkm7SYlEiZZj8aSdv
SRuZg2nrBeoBgx1KKRqwFhJvI6GQHtOKngzZeWPMpAY1znEexc0MW6CFMdCNwfmEEX+bVlj0CMSV
HL1yd+0nJ3nb7kvAR3XkM771qLyaGmAZodX096bdYA8rFgDvEHivaiYBOpIkerXNQp7Z8jHCRshg
JFSwEgqAg2sUIwMqGOoaDVQIaHGvZzJ+Via0BQV1odP4BU+DGMBuHpMYMgOEhgZSQ9Rm88ohPA1y
MT7SamgvBI9DBN9hgvPgcLJl5wlvYMf3+1xDOdQDaDjrSnHk2ZiKeYZLSGXmzBsznu8tDZTw0G2r
IDg4Q2ZsPMu8C9ny1wYUihbfzNbXYIpZIypsUBUaWTEELTpyN9rV8fReJNGNEt2JXk8GjbvoNPjC
0QiMpYB0CUxztdSXdX3aalRGDzMDrSrg6TJ4CDDHrASzcc8d79KAo67djuN6dOUzWBq1hhCJId1Q
PnOF8LSKqwFaAXK5KjvlJQjXwzDjWq7Hh7JvH10BnzoLAJxZU7E3xgoGtYEKGATeuC0N+OcNImqI
IVKjQzwNEQkfK40UcWCLlLZ34XH+ZkYx3LrQR/QNCwaahRqZ7hMCHpKLO5k/XaglDb0KcqfAGpLE
yymCViKEE4UWNdTIExP2iQ0DxYeFMhM3vE8Ec+SAaLhcUsH7cGG2PI0/gvCngqgCkYokJEPBQur2
nYau1CH8CAa2jDx29LDGjYLPUrhNyArpIporqdqUid6VcJK1uxhnSDcxRQJ6WTTypZ3qk8lNP4Zg
QhbfIKq0cyzu+dsyqMfU3+elRy9HaHadFZ4aaXRHPsOrqA8Qk24dqDMN9BkXCg0OZ1iBWDyg4uEU
0aiaGGZN6gNYGTXGRql3A3nh2tOAG7ed7+WUJKuRxrpLLWA4Hv54qDjIw4Y1jp3bOqC48av5Hg1e
nSJQpR5pxpr2v2tRbvo89oLpNzPkTQOFp8UrBZMHYAgm9PbFhtWTaGhPUrzlcj5aLrCoAdZ61bcd
5+b+Suvj1ynkHwUBqM96op/hZEzJXQ8hKBpABfFzIlR16YPNznnWy3tkwEza4AuNXkMpZxxdCKyn
Epun0f6YW3cjUbqQl8Wu1dtI/RvmwSP0omwcaGkb8tXIO1IVSZ+Cc2Ro4NGoyUcQkBZ/OEV/+ZFw
GDvJ5bnjwozqOZZNoJNCsr7X6bxkaMwrNPjWD7x08qLTyThZfJIpLIbQkq+FhjLZGsMxDpMNY6i7
wYN+nprizIHkNCAQR/HybE9Dwqiquot8hs2Zxj/FGgSFjI3yWziv4dSck6bzYmN92ncBjXcUmU8U
E/eJbzash7a5Di0CGfAIhCVk9UVjqGoNpAo0mqqdmyPRUbf5UtFLcmIgGWn+04NnBU/uo9eAK0uj
rjCPnbSduMC/1a8C6Q9bGfLqz3TyDQuggKGhWdPAL6ExWlqT3m17DddaavU2qJAUNCAQTbEJNIar
pCpc+RrNVYXo9mZgXRJq1wy9a9EYLwXPC2EwFIm0gcDVujSXeYhXMfwveOPFqtBIMLsZbsc0+OFQ
IKK3nG7mtnnrJ3ZgW3WPU7ZHyfO8xDnWOA0co3V6QZS5Q7s/ZTGlnzxqPJlsAJWZnNGJ6sM5XC9g
zHJ4ZuixzD0X2x8TDTtzNfbMkwDQLEhotkai2bDRrNHcjjF/qWjto132xmXoWfdOY7IlQFaLNGIt
g7Vmw1xrkuAJpDiO9nKsdyxd7LAZUBiNamPqc94WXHofpdV+GeRJFQbQetlVnNIBoqi6/mDw1mxZ
sA0CB5n/k+EapYqbDCtOwYyDRfojXDREDppcV0NyM9R9QYbdFNHdSdHJxOm9jKujsHAc+nbMoULM
3ooGxTEyw8eGuKheQ+zmcHmqAZ7TmDTf+k7nKnjc6MDE5Dh6+8WuCLlhVF0nPmEF1W3QxOGOMc7K
S/F7oRA9dfo2O3GtCLiesG6rLPLXeVkcwX0cQ5KAtm46XSf420VWkcQEqq+L2ICclg09bLJ526oA
WauJMH90iTu0kwatafLTJE+DboV3UWDZgF20yzQiUMAKbDU0sIEeWEIRDEgvpUtOzV9DGMSAWJwX
7o88xtPJPPxsThFTwCRsP+GEUAoHP30tZoZduRnuJrQVnZ9tcKppcT51QoEVDaunxh5qAOLYgEJ0
sldIhmA9NSSR41O+ZQyHGTE+rSvqiXJ6cgRgRQy9T/4+FoVc58hvewheqMzNk2Y0OcNa8VsKo9HR
sMYZDS/PaQhkuUw2rUY6DgOCCRq1PJQa+Dho9KO/8I6JpdpWeCj39C3elO1/eHJbaG7kvDCyKAkP
XhGEHG497zCb5gU1FP5NzZ2cmoKb1LDdLtmlMFBFYN3P66uZiN9VGYn8xo7VvgTBhACE1wa85Qjm
stK8SzBn1z4AzBkQ5qKJmIQFXfcgMpEMtDvcrvLYVE1zOpX4lKP5JQGsmWrCpqlZmxZcKlfTNyvN
4ew1kTPWbM6l6izdFBQIsjS5UzM8JYutbOJbV9M9rQlpNbg1xWExxwKHKwDtT2i8JA3hK65mhI7A
QkutSw7Bh5aaI4ph4M72IYuCC5MXFrBRUg9i9ge4BLkCaLy01KG56W9KNb1A5ruKk264Gvpggwpz
Pp3LK3x5OIN0houpXmCxfCD/fTU0AbWJYaEuQFEZX6WakdprWmqsEPsONuy7qEp+mEDj0K4jauis
lxmJhDcw0kwJGz/AoriA5XRsuYHnKpPXIgGW3FFTjcBbPSCunu+Em1Dk4Fa84MUMYcA6mvmazsFZ
E9YUq69yLmHCimFZG7O1nmMaEzb2hFkTZJt3H5xsp7myMYBZwufvWsPbmlhWfQC0rdk+lRhgkuZt
cd27ogQYYiKMTwHXlppgW2qW7eK4txjWX73EepKyPrgRQg4kE8sKSZu7NhO32xvGfGq6aP0sdHzM
gKDd0PkNwIF5xnIftaukmm98QQtyIZRvKiCBAeC1jPgOB67B/PLDVd1NF5IXpIA3Y0ALkNXjSofl
y8J0UKBeD3XuXguMjLgnMjpP7QDdpLvC1L6SoIFTzQiONS140tzgxWs4hmv8nbkgOhyX7LQDXniG
LG/asiRVq8HqhrOqsnhaPv9r3PQLr1F5VSVORkGX0t5q0+5HJS6GPHgLhygm8Hlo90XSfFRTQ1BQ
7O+tMETFiV8ucnGt+HzTBeB5UrjPydK0J58u47mlaEYDSO+4jI9oz8EkyOnSXzrnJOhDkHo4s7dd
nX9wqp0u+1SR+lMNB/QqJkmDNAsCb2rPZ/bQT3N2xybHQTo884rgAc+YucHfBnvIi8PTDpPiWiGi
98NyBP/ov3jgvg5hhFrBBwAzNswlQSY8KJlYN/dxjh8GKnaxdcus3sM9eG81D6I3s/tlqpyzvkpB
Z8aEfROzzgTYwUHhjPm88pcpBtrkeejgUv+uRbIyFwXBW7QhyHXF8ZnZ+Y1HItFiFd3G6e1l6yNr
3tjqMIjolEwdbmVZL2QO2gB9hyQ51Iq02JKCY7RZ8+KPxEHu52U3vrMx7Pk0zMVZABAJJrA4gCk+
MSOxkh2qipGQkF0V48lWM2+BYzfmoc/txy4hwrj0NUK4MiHIe7V5NIgsFGG9q/NK3S9tB5louiO3
cNo6bMsa+1Ex9WmOsxHK1TTKNzunSrDyCIgAwywSFgX+Ebw1h4EkQcr6LHsY8gmRSd7dYZ22D/CR
3DsEobdl09Z74uy805kioUDRds9IkMq6tJ48OxGXLNAXoCzSNXnY9POR0wUlJ/mifi2ymQKMoc/W
Vq6WN9bPDFpvAPtUNNHJGqrcR2JlCeLrGQ22RcWv5iyXVUBYjRXTzFKajE+z/xyT+qYa1HjGw0Wv
l+HiWqRnlk0B5eAjRrk6PHhxbp2A/mTs55COhdJnGg4zp7s7GmcJ+unC3SwDxudcTDspmmjveql1
nofQtJBFzuZgPKuKrrWXeMmVgcrONqli9GTbXMCcIKBjLD89NG16MSxy3Iad5ezDpRoeO8OnxG97
b5Mx4N0sLY6aliRmE8zej77W+bqGH+7b0N1YQlj384Dt3OMUPkAIXvUk0CzlOKMPmcbL2gDzNbTJ
xoqM7BCxg90lQWAjtbNvssortrVr1vdF3xMKyTRhI0OkQoq7fubF9XUrsVIGs0V6khGL8yxBFiqh
bEg5NVcKA+xmHuWH6wwKxA6nyCTcu7WkyxVhqXNH3sXEKHAj9v2zS41KG9XBi+Zl90aMkSp3avPK
qON0bRj9rZB+c1XTbjQot6/KQVFvlfkl6g993JtLcuVwm9SqsLatV5WHxWWFoNkRHzgIk8GOF+t8
Sh6iCWpCClpFLvJtxlP3HMfLVTvzrC8TqOO4QEY6GW18I3mGWxv5w8JucuNO/Qccm/h0wPHWZbF9
spRlx4aQNYceiz4v5iYVcfvkRNPTWPdy4ycsSFGQ0Q1rJp7gohBnRv4pp7W3JNCAEGj5bnPJuzqw
da3CKZLnC1q1kc7GGrBnfFJN/WYwpH3lELi3a7k0Iy/Jlwk9Kmdq4FVsVz8rE+DIx9h52znulgNc
s+UQh2hFMWAbCtWR6CkvBxcBndc3V6kS8mwORLJG0hFsR8WOkSPFu+SJQg/Gl/IHORx7kUwrQV5W
SbzUgAgX+U+4aTrhXhbhSRwHSNVtL9gXuRaA16inCBEOd4YyBBKg4s1X3isAwOGuAghwwnx8lY6O
uRID+bJZpK2ACOJcInNWOZbpe2GTFwz5ga0BGPqKpOzgdib1+WzpfzSMD30xamxpduKXECysqi3O
M9w5oqEyNEzaJQBcd13b9WgAaVgWUWz+GAP0Ayi19twun/SM+Ufr9bRg+vBNiv6a8dqV4S/5BbL0
jlGnj3VwOdjlck4SS7KmE1Zd0jI74GgVm4hOHadQSZsRjn0PF2EY4+RG5X1yMwclgliT09bnPwOu
FRyKIHs3Kqc8VX5cnaJ3eDTdEnSZV99NqW/cL6abXo5N+ubdLMFS3BHa3t5yXvLMMSdehADlenh3
Z0ZUOEg2waguDQdDhJrDc9sJhv1gze9FG9t7dBrV2nAL/7oeF/96cUSNCIpWeZcW895bgnZtp4Z/
7eWIZ/wi6E9ru4bS46O7cNV0mfGItUU30NRAELZ2EK8EMt0FIrXQ/JrBYwfLnGYa/q/P/xlempnz
GDZOd5xjv7qwpuoRGzF4VE8+OYmxbKJudPBsSPXkZ3CYCCxu4aBBUM4RvSVYuAeQo7KUhyZI4g1j
wxAsUOM9goYo100QSJhDxKuWeUHyLlFQ15l17vdIjKK5ydYLpIJ6AE+XGYZFgFxEIvQ8LdiJ70pa
RKupzsjCdaOf0gNKPJqVOhem5ezgqBT8A1yrq4LFiu5N9WIQc7WyTsM55ohBhHFvTmqdQWHwQ/Q0
ZqKIHqXr2UNRWtEkoWSu+tPWXE6Vfvew0+96H+WWz82S8nqsx5vC5gEzHRo3eZQ/lBhPiTsQ1yp1
jf2CDYS2bYduRXdaaGfXPVkywqB7ZyXLgfRXKuzaZHiYzaTGuKDgRf1QJle0Ua/NRCPSSFPb9tXj
ONFo8Sa8rV5K1Sr68GDHZ9FCSlQCvGMdjwhqVNsf41RdVG6Asgvp0HgV5MsVRpC7KCMIIhDYJYP7
DAxnPky3seO+1IKTXGWWwEpvxBy+hIHNCBazQD3Xj0h2wfPa15lIHlNFwhVapocRAlvHdFmnEjy5
nn9nZGjxoR787Gya3oYx7dRMnKSbpIdMlucQ9u+HnAENTOrrTL7PGO65lqp9pnFlngVWV61Nu0PD
UgYvoIIv5gQ7fiKtYu0P7Rsb2lugYOTQqjgJmYOQibcuJvpX9B+s1eSlt0br3yyGd0gwQK3qGDt5
E7JhCq9d4zpGqhkxEGqmlaRDzjniABHnrqInsami4SOBWGurDKmYS3ZgWmNTqeVHP4jXusZlKHia
OrO5NGiId61LR51SOUnwP3MTAQlaBLemBWggOhb091atyh7szrpYqF3WjkCJHOf/lqT/v5vwOzeh
jxr9f3cTHl+Kl/x3K6H+P/zHSui6/zJdi1G6h91LMGjkj/7bSij/JWwhJYJZ27Usxya15T9WQv9f
jnJtRdPS0q45x0T9/x8rIX8f7VimAko66KoI8vo/BXX9Ibz3P+0F/AdhXdKxubxfTSSF7fotGVlq
qxyO/YhwgOfbiBAt4oVr3+U9DJ0PZbRiT8mE18qeCRPEdBBKsinq3rvyUQSundF5H3qZnDXaQJBg
UicUfNyilT017OqHIxF4mu6QbVMjsHbMySH4YDRbzcGQrpywfCTC7qKPKurjvgXvRJoGBGOI0b11
ol49fQCI0QSvipzaDRmjgSqGJnBGLR0NY7QuFW3kgDR3fC90qEwCPhAyO3eUB+N3wT/iqzPD8U3M
na5iFiSJ/pE6bOcX3w16PZtv58ttKLEz5351AySLSWhn/+DwyjHQ3vmyuwQivkUnjGZz5tKIfwnZ
IfctJjhq/3E5TBadJ2YstHhDnFycs5KiMzEGYIo0F5Q0dYAyF9xRD3prhr6xijzvWNN2KkP5HgqT
Ywxhf7M0H8gNfrc8eu2uvU+dY2kM5RlZk5vEq6BlorvPc8RBhjdWdCfQGwTMCfa10/2s6R+Y5IN6
7rKbsx0s84wVtX9WtrZLUoHvLC/eYO5/auvpcsmjYp8AwkjyQTH9It8ya5x331xe25hI8tjz0cme
t2n9bFWDgRWoP5MepjSCVzEHJdZjkE6JzheHt+Enj50fpFtSBQLMp8LN0dfqCFnj1X4o1r2gp+12
OMQbX12krbfrhXEnABoQYKhQF9U3gkDyA61ZmxbnHZ31btdOWAenuXt3xDEhR6x0T8I220Y5PUIV
Ri+pCf3LNm9/ed2Pfzpcta/3N6uOfnNMgalTub5veV8fCLuhbIfUyQNRxmhJYwcZchhde1EIUqWo
iVPL0kcnWjAtVWe+fz2RekxUm/b7GYzN0QLh0HOSNfTUakPwOPxBDxv+BGkH3ISxqUmjgMTebYfk
qFKzP6dkWn3zHfR7/qs7FCEp65ODlgdXGWJ9vU788lBz4sq1BMtEe88YaG5p0wyOOjRe/eKX8oYm
xyHWR8ouW0gVHsPrapx3U1Z/xJMKNxPEg4oeCyRNBEDkjSLQwJJTtNuyeEeW/ThC5/r7FZt/eGmx
RnmYVnwlQK05nvPlkl0UPFgIWCnC/obc6/dBtNVhrumpKVQb4Tqu6Z/RirppAqs4Y8FAFYNrBsAw
ELP8HI0VCi0eZcQ9HjgSii4DaYmw89NBAM0WYoOQ692oieVB4njh1Cl4cdXA2BDDOa7jhUmovCKU
dJsFLjEYrpxoqaJeWVyDrmK6acP0NWROYPtNtB2xCuzc+Wm05A8rL7BBjkhVhKvLDeryrei6fAv4
jXznmDN+0GABTSdz2tgdo9oMq6Hn5+dhfY/8gfA3T94KwQ89+DuAYJC3BwbRg1HdOD7DwjQ9Twt5
XXvuWd/TM2ke4wRVYOALzKKTQlzN/IYBxVtCtMqOKKV9LUnVGHqCaCNi8kLAp1b1WFdlvkW4fVXn
8oxTJmNOfq/tsPRX7ojbAfFTG1Yp6CPaCx1l3Tlppa7/4DQXjhX12xld6q4tk0MeM/eJyuKHYS8E
v/XCOzMUs5/2lPnzfA43x2HczA/PEfGsmbuXkgfmvmnO//7M/PGmulj2eVuVz0YMIsb+8sj4c1n2
01iXW8PvWCkKdRGW6aM3os70cQmtPIsjZoy03NI8wDpMT4LQxX6b1Pdzskmwh+9AvkEqpEGft9PK
zNruh5vKn0MMdG6cwIZkKbxnA2/BvCBdqqJy+/fv8HXDdh32HGyfyEotU7nel68w8CcknYkSjimY
QhFGl7WqkcdawcpyllvbqO8nJiwnf//UP8ymju+SG+eC8FWscaaUv68PZVR16TB5NBJnjmyOeDaS
5aN1me/YMZugKF4dY+pXBTAXycXVJZkoftTE36xTfy61rmczE8IybTsCrfnvl0FIRNB3Naw2tK/O
2nK8J45ZN/AQv/ugz7/p9wWRT3Is14OWwyrzGej564JYDWFhL06HZRp/r1F44RqYERr15pnm1cWI
4JUQAi0SsepLEEZcDalTmJ6jk1mObNJg4lIgSIitcR+DrHG+ifUz/6xDOOVQn1nS5uegJfH7bxGw
XIdV1Xfbheiquf0RlXJa51VdbVMgZjSaxdqjNUd6Nm7aZvmIOpJfzOWhkPO7EZ9984B8NbPzgHj8
G8YFLEnnjzvTkp+cBkPTbZ2ZgyO0WBGUL1PtPC1dTmHpBAfKv87z11VSUk3/T739Dxvw11eCjybX
EOKGI3XE6te9KzbGURR9jNpcLgglurJc8wgvQAisZQW4D3sz0Jrckd8gFUzNrvj9GaFHThluspT4
JtXz73egn1TbFjBwkI222J7q/dDXD2FRXrlmtQsiYlq3oTOewp+8Itzt7u/f2vwa6uj4fLqjOCU4
iuzez/3xlyfUBWmTghJqtmZSXvVjf1eNBOgxe55970gO7VsULzeBXzyYBukldISd4Ij38wGjKs6E
ZreU9TeXZH2FfXBJFqur7XF8AYHydX1tFZ0HHldgJKa4gajNlEZuJZo9MTXPqGmfZdgfog49dzxd
OUZ/YcykomM/gk6pn+IRcS2q42Go7mR8Uc7WiZ9BJOz617ml5aGyq8yY8IE3u45fvIC71nn1N4XF
n0vM79/hy2vVAV4agpDv4MLStgr/6BNsyJ0+fHP79FL15eGxsHdbAvelKSm9fn94HCMHdmgt0AzC
5sEr5xsvW06tdae6w0g6MRnip9T2bwpfCS3VjWDAigsYZcq6NIfXbIHgEIrvnuh/vCiqP044jpKW
+4XWwny1S9gimy3kR+Dw/X4xsKfCiEx5vTprusGJfMii4mlO3aManHUb9Xe43LYdQ44aId1UHI2h
evr7b/UPTzpbHidUzXQRPO+//1SiTLKcsavmoJEEupRPvTQvWubBzdR+s73+0zvNkU4jY1j9bffr
Rocbwhe13WPjSStEUU1Ly6bwtMYVVQ5QwNUYu4esHkgzYwBCcFgUbWKPM97fv/If1a1+lSSmeM+0
paNM8eXx8Btq3inB9i/94Gji5IwO4XTnOxeGN984UfPaKfd0iOTb3z/X+nMd15/ruKZr86HK1X/+
y6pSG+Q8BXPTbMPZfnOr4jnHdoYoQFzkff1klPnVPFVXY1Bvks3iwqhTyTOrsrnKrICzfE37XUQM
oBmFf9A1RlXZPFAeDt/9Pv+01BBky6+jPCU8+eU17eHHi7qrm20Q+kdTDa+hWT1BCCV7JKA2a1CB
Eqvdm84xFBCF0QreNwJ5IoLr7dK1P5nIbAoJish3j2bav8ZDY3x3jfoefX3F1ed2yMyIDfpL0USM
Vllb+De39O3vsXFKKW5m07qYze6uMqsHS/Hc9Eb53OTzJojdjWaq/v1+yn9azpTyWHc5oHq8Pb/f
T1aPvAdLyBstyp/NyEQdkB3aL4a7Tt1ej4NJ+oKskV0U7RlyvB2xgVchykTQefFaLcM1vEIbQQjZ
bkNi7mqowQQDZevJMJFNQ/4YkmsKIWc90+xitBkwlGlAiKT7RVR7oo9dclYF485NE7rrBnHrZC3E
vdqB3Pz9u/65ePkeSRo2tSHf05RfXhnhFW6EbN3EoKruHdOeTsoQVYrvMRGdmboNxvhdDabv4O93
mJ3XoTRGOc07o778uu1oOSRLZiadaSdj8Msg0F5eQlKKjUKO1CJIZK1lvM4te9pYeevvPCs6X6oa
MhIG3r9/f/vPe826xQUJ1MuWzazh93udJGi/JqZu2ywazl2cKkEaX6Yt7ZX4EfT+5Vy09EVoXg8j
YEicNMU0XaaXOeAXy2opnUT8NIc+UCDvyh7eI06WqzIZkQxmNt4hqnkUnucpyMSJAWvXNq9ZbdsM
HOWanp61HiUeqOhnPiwnXtw9Rf10HHwP3x6jZhdl4TSgI2FtEAtpxOio76Pwqmr5iRAHMwsdvWHN
KfshGgGQVt28MdDnLiGRkS5EgbQ5SfLkAfbD8e8/2yf56teb6DKblhRxVK26i/N101sSy5JlhGU0
ynAPZIRAmpN4CHsHEIwiKdfA6lhXXr1y0vCNWbF9QJR1XfXQ7jFv/183oH9fDZ0N+hs0ej/bj78s
wFHeJThxm0W79JiFepCjKxA4cdn1iICT09HsrPVSaTkk2cybZcQINHjd+99/lK81tb4KhVTaEz7v
E8eg3x8lUNGkXWLMxNa/IKatoldX5fjM6z2JMA+lQo5eL9+8v39Q2/hQSVvVcSlmJW0o/YL/8tWn
CgqrTfjaFvHYvdsMPCSk1MmJniKulwCRjmPGhxlSjZHPRJVEvEQ/zc67k5OPaTCzZ3TO+B1CeZ2a
XvzNy259fdn15XHUkvqcoXz2nd8vzyYjJuk86N55jqGL9OfYD2+y6dZtgn2V0sAbQaLQ2CPUuynl
JgWJQqzGjgTvfSMCZmfDVTLb6SqrX50lf8Ei89gRTYkf3UpWiWrh28qTv9/Gr7skl8wJlmXfVUD4
oL79fsk437q2CMlcblMDq3qabYIpVCdEUjyZvvfoxWSAT5tijvxvqug/6gg+2bPF50HdN5V0vyzG
6Wz0XUaLbdvZoOgxOiPJtPKn6g1B6fWcsx4zQkPzvZgvHSkZHj4O5savyBaeFIh31OsFogjkyjQY
OV97l2hfaT7P3+yPf5zzP6/TAsbHRk0d/vlM/vLM9bWK7JG+9BbS4rXfDld4onbJGF+HPQfoUp4x
wkVJiQ60xvxKUhtUCnnRVj1IQeeEcz8QFe2SKdhnv6kfLMXd+X1hMvXIiH+xsemT7e93j/lPU0Kb
QX/fph9E3pqXPUYpcFvigewudToSc7qClLGDJvjCfjjiHWrifdnm8Z5lihhHl0W5gEXayP3QErJr
5pW5NmAhXCtmDQlx0We2U10FVfCYV1H23Y+raZh/fAPL9BRLkWBj+voU9FnN0L03hm2LsG8woXfb
BkdyZJTKreI9VqiPjGx62B1NsifeRhAf11yYTQ1FIgt2A6pgZKIYevFLY54Ed0cdPp6VUb9RVjJv
IAuNB9uPUNOkOH6qZT00eb8RJlmVSp4Msnojh8U/qbvs0Ulnd7/kOUGUOtYjCkcKhTraxpO5n1Q2
IfOEhTWlhPRiMzgR5eRu4pymJ95EYhf1z5hkpbcRtTgSMeSvSn8k4xHIzdoNfbGPUQqvEloBcI1K
JuoRtm4glOc1SWAbECnd2gvjLWaFA6OMU3J+2pXT2DfCXpKVO6OZqFT6Q3QmRAI8GEb0YRvlA3ma
SNiz4s22jwhj4XVb+c61klfT3CbQPnaVWu4wIF2jJn/K0TTLhLiPzjTleklwKwU9LEWUxq3kmehi
/1hN4F9QGxkM5CBjIEfCvsnYHPU5+RyVf+kHBmCUTi0beyg2dP38LVYmSLb4sQ1JYIqPzYSKVrxK
Md1MCm7+lLEl2Wo660m1QpARneaWd1mhjN444CNWVlA2VzZclYpCYmWFzDQCAaxXGRGXlzrDtlRd
vbPa6CSsQzLRUCWv6N7nO5ofJLg5WG5Ma37pF37+YFbl2efT05EdiesME9cQN8Wuj1q0vSbO0NYe
d25Y/Bdh57UcOZJm6SeCGbS4DR2MoBZJ8gbGTGbCoR0Oh3A8/X7g7prtzKzN3HR3lVVXMhiA+y/O
+c7w/t8fpv+lN8TExOQzZtTEDDL6LxeAZTpTBFDQ91njvQSZz6Q1+g2E6HP1Ss6h/43n7Ckq7B2t
RGasP//DH/+f2wn++DAC9QcrjUsy8f9Ty7N0ReyXlRr3VjVgmp49CjgToPrNdnX0UBegbRSe/Us1
LuXGaOkcpENSAA3r/X//k/zMcf7jwcRPEq97F4cNBfXBfzyY6nzBaBxW4z5ITA6Ic7/izNNxdIma
4mQHQUCS+KJYzjbFI8lon7bZN17snQHTsdaoeaysc5Cq8gk9+aZaH69hUv19q/NDJ/v2Llclqa8J
dv5uzte0KoeHJyHnNArAXOReGWDysf724bp4/fkXx9gr3eFD+LN7/HlXp1pzNHsCYhXz8JUcCel5
uE4CH49akOVN4gFVznAXDkdguR3AovGYTzbIB4KIWMFV4d4Kh/My295jgqzXmeJL13aQx3B8HrOI
9xfhS/4/FPH/nwvJ52B34dauU83whxr6/1xIFDEmUdM07gm+Tfc+2OsmCu7asOXxD7CuufG/pBDl
yQN5X0zuP5jE0d4fQmxJSxfv2B1VsT+foQgBoZuG6X8Y9KKe+q9FBdVPTCXGT5l4FKn/8dsXDs6N
NGUg1Fmdd0z7CQdOWrlrFdacUJBulRU+SvLx7jxFXl3mIigOpyNhbxOg1vKQ68G+d1Nvvo8opnw1
V7fzgq+icMqjO3T9dl6TAHCYbGigKRGoAZ25S14mgnG2iaf6I8YEtZmZOcFv1AfyhuXBpprYYF72
TqYuv/JVw87wEQ/B0Abb9b+d2pAc7ymMv3jm9FjspXYSop81Z0qCFZae5rdZbuhyDLFmd71k4kMU
Dfz/1aONZPxUDw2b6fUKHlmEEZJLSElhYpCWxLaggSIL5CjbtkOqRlmH19ccGB6lh7RceGhKaxfZ
croLcVUJ4YkHOHfwGi0JPir2XbRUzXSo1u/QsRBEui3R1wkEedFSHwGBOQZYmO660j9lEQu7NImv
rofh0ODeqPg4tUIG3RZzd9uCEdvK+eJqW2IPxhwzyPht9Y1BiGkBd/S1u5Vy1Jcgd7/ZyNlh5Vyb
Ov7GvEsS5gLdrGv4vG7B0ORPp5L6JXCr5hkOChdksgtN4dz1SXA7y9y/DwaZ77O6fYUb6J1r+s9I
4TEdBDDOhCvu3AfI6WDHVPvMRTPWNxWcED+rzwaC2aGcsO+uf1yh6DebxP4WgSJOQOPsMln+sYgP
XQbm0XKDPyCmDLAlhKSDRgrW8jWTg5rHe26X/sQqmp4769HIrk1S2xXLXeYXvyC+/WZQ17xWI0mH
VU+2mNGfpSwfxtNMMXCu4SXwJNjAi1FWb/GOEOfdRkjxFnMV5lsaPNdThiwOhm6c8VLFi/snGgu8
iYKArNifHmp37re+Nd2zhqPXXeHRaG3bc+5nzaOmG4mjGHGwXb05l4DUuCsLBbXrVbLsOE+/zFpu
9pMXfFVuRAZSVABoKiVuo0W4V2cFoRREmfd9RrAETMw8LG4WPFhEDxKPDhfsQtPEEyjEZQmStwkJ
xBL41hmoGW5yq4u2Ik+Tt3rTmykEChU+FQATjmXa7otkRXjlIUEirCv2tdbzsY52jucPm6AM8pd6
ioeLauynoose28DojwbQMuziuzjM+XPQ0z8xzKa+kNtiCL0X4GD+Y9lWtyIjs8D26vRK5J2H6I6g
krSD4a9ksdNdOe8AIoW3gKfni1rP1jgL8J2pEKxKXU27JkY/xzKhvpSdRb10LE1pfSxx+gD4iC8q
ZOXfoHClyDEfzuLFGzVYCBzRVqFktm78YQlvbIgTlEXi2pHRMyW5/8E77k4Jw6yUMEDhEfZE+ybO
2IE+akuaU+A2DebX/gi0E5FqSDBKtxzqZjwkWRk8dmYmRYRXnG9JPFoxTKRIWHfBhKrGKsH8o72B
DAONql3ekcm4TwNW5cL3X7q5HVf6xD2k5XxvTS6eco442tmrqIrpJGzn6mNh3fR8jB0c7mTtn9Q5
QOH+81dOX//q18x1r2fy0iLTTlF+NhHjlWRi/6dT7kdekG25mOphcoZNy2n8hADnHGO7jZx4uuCU
hCGLKOZsu5xQ9XAWApFAJDlU87XClT0Wx1bM+DGiB/KQW4KQUZ9rj28ASsJdZcJtp7MedU97+inF
DI3vVFAKgq6M96DjUPj4o3Nym6PxXboRIYhH88SnsvAzV/omIkbrNutxi5YpUmy9YNoRnejuI69+
9Rt9WkY+iL1U5McIfJi5nWbEcn0leEiu2jYDVzEqWXqya7D+h5+n1xGv6kl0TnAhKuyAUn/GhxnX
J6fJwlsa0PDWLdzg9ptCIwB9cZtFer5LQ/4jYyVwk5b2ba8JwMgaxzl3HBgrU9O7mnp5UynZRn6C
XAmD01MmCX/Pqmk4/PzlYJO+YvCsgKNtgFyWmfxQ7byFjYLJKBnuqCfrbQjm5+Bzvx0yJ462vb7o
6VZnFGgFZeVxkZQYSFdsZqUz10op4NPwL5lSxHmDJK7KHaxgV6RArfl2vIrhatnMD/WyTJt2XI0H
iXzsogzAaJYfgZX4Z8vCn5iB5tpQ+cCgjgu8qAtKLZAB/W50FTRlaX1xjx1nOswlbIP9RDgZaqb0
di4uUUgvFOcJ/IZpbA/05R9pjGrcL4Zr5zLWkIRpbjpi6TZxcLRdHN4WCK5LU1cUdWzQVPcRaEkS
U9fctM5rbXD7IBGs0OZQ5psgeeaGwlHForLwinnP7J6cGK+Bc5dDUyHA5jsOnfNPg+KOI4LgtaVR
yXhfY4Jq4cKv7UmFPGMwjbNjHuOfie6ouno8auzkKM+Es+nt8LEiAjT2qNbyvvc3M1HOKIYRkhkB
xS5zvBHjeqdOIBB3eVq217JPwZWRPOczUz32CwXN0F8ZuJXXZMyvbtI96ZWvNQVph5D7Gwz2hUDT
lY5mncLYOM85MnSA6oM+Vmh+6KjIMQNSEaJ4y4nHfkrG8mRGfnwlU389obdBGjnHJB9IbAlKpD3C
G/ZxCeZKTP/cHvRdBpfX74KLTMNg0yts8wULb5Q7Z90uJzxW39LTXMxADDduoqzDRGr6zs7p3JZ+
gZUemXIbafK8Knkr6+ZNZ+YLdvGCKAj7iR/hNSibCNC1TDYzjINjESQB2jOmHTJFGmNAGOJEwXQ6
O8u1UgjxrDrhNbXzK/EFO1vlPoZYuyPMXP2qcInC398zE34ExWkRg8Q8hxgglEYJVlWrB6rb0g9U
cXOQrXtIlBSEDzjHUlETKUJ9Cv9XENf9/U8vGR+A3VEUwek7sGpeDrH/PdQwluwwOadR99ddMPj3
a5wf9QcLrOFLkC15cSNKSXt2ODTh0/dBby5RkJ57of0942g4znW5qxq0hcg6h2OZI6ofjFeci2K5
jlW0DZKoeBKx+0vZCOuh72Ka6dr4VFvEc0929p714NRkAOjNScN5r5z5MvVYtMsSbuKUfrRlh7uD
rvwI84BkoebyjGUdC1JptvmAkVNLU/PkLpiZcC0ltbb2vvu7J2ELgeiJ8oPru8fVClIX4hpr2kNR
2bdDZLXPJiaH1AJ11pbADrOyNqfW+H97N6/P8G7BgeJP3wbTQMLMiBnyp9uKEiD4uAdg0KxhW04I
6o9IWUq+bqVQzz4kOED7fvOIFQtLzNsUQHIzIYgsSTm4aWVqEUbqOyykTyW0suvPm+iaABg6YQZ9
e8EMdhTTOin2iN20pqLgA67SEAGa2P+FHwuAQysgcTGLiDT/TFtPGvLE8DRny3MrCABonOq+S/OG
k989uK6zbRIJXjDr5s0QK+s8i9BcYhXy8pYpSKzqqEcjmbSylJVxCYFfJ++AR9fIxL64Dlbond0K
+qqtQnFl/caGc5ju51bSL+GwJTM1fACNzc0NaG4zTcYcmf0lt2OYJ9dOyfsgzr2LE1l/pYILjN0W
GnCOTkAS7NcbqJFxIvqTx8ZYZWV+KhA0pOV9Zqfeifs3xqtl1KkJPmRUsVQvSQKZBNDSfEo+rKkk
TED59UMcfnY+hsDWhpOzJBkZRcPF7RKSE2dhOPTat9n2MySMBjxFtqD6jQcbLBGeaF7IvViJJNSE
jAI6Kz0lsfpocjhtvG10HRIkn+v79y0+PPz4e3534RU1dnxLMMfH3AnM0aAHjkUUPAk2XNDY2HTQ
SnINWAyKFUPyDSeiOSwLNFGKNS6ucnj6eQKwxZ1So99CS/92svGzyUl/8NZZX+WHz17+NIwcEa0u
QYhFeGvgPRsw6YFLgvoDvR/sXB/aQkKAjZeFj8YHfOrRtziS9DE9l29eXrSXWp4EFvBn4Rfupp2G
+xDNxmHp3bMzp68dQJWdh3Fv8/MjJRIELYvY73LhN9jkBO1GgXd6k3kf3ApPp9vcMDXBpwo0pZAZ
ombuzripnLO3kFk2dMdFWdnZhE23nTqVXXKsYlbrLYexYZxhN/WvDC/IJhzJAYUilB0iAWmmKqCk
Ak49ShAOPeUcuo0AiVDxbDn8LkXm4X8lUTky43SxQN2dSFIQnrqRQ03gumAcZ/vjgXUH56Ql3P0M
2i81k3zHm2RScpfZ0OzwVraw0gjYraOLKOLkkTjDc1cIaPR5k8MzFniYp4hYFghsjWpuF4u2Yeo6
Tuo+p0wPXe+xb5B5VKbZTV5K292KE2+V/ZjZWXATW+m7kUW5w4v2hnScKnIpiPRsGX2PhyjygxtL
Zn9g/1CjwLuh7ikyVq/zvhuT7oJm6yvFpnvUwfTl2128mbGaHqI44tMHDCStIj4y+fV2cUDsty6u
PVCrMnSaF8tdLi/YVtVBJnjXl2bcqDq79dE6wR2H+tbIz1EpG/fwCnHFz74Lk/yZwc/vYkTgmfBM
172LO/fe9ls8ycQ9EgICUWmYyj8hWvybWfLoNfn8WrVGb8Jsih57XIQ8g/MBOxpD0HmOnuZXpqow
9wT1ahRC0G3Cf+wS9Q2ryv4wgvncl9lMeEW+jVx/uY0CsEGW1ofB++oLvqUCYM44AFVKc/suTfST
WhQVZ4FdPwZQztJv62fvQ+kU5yTvn2IFHmgIs+jQVfphCeVxkgU8m3aZNwuTjk2o1Xsm/R5vkJfs
y/4NKiQY6JQdoQ9rmVRPrgabbBiA1YXdin0BF7oQwH3m5dmDNrLxIhSapsXs2JlRwoECXqhRPcVd
b44eKRFOinFAs/wnq9Q9R6Bed0OYf8taf/nCiKPL2mTrOPqZzrXH5h+szuKMy9b+jJsyYvAS3CXx
SCq4SNCwj+Nn5VBFhaFz49gltgbU2SAdrVM8+I9jEoQ3eUIhNEjyyu15Omfz77ron/sRJnDxkZs2
2CBKouYPI6hwlX4cc24Zx2iFc8o5RoV14kv6TQYwv5W6PhXMDyicscQLnHhzVHvQZxyu0NSFAM6n
4RoF3mgeGLtOkFUZROIkxeOlE6iBKwG0IiBXdQHoG+xuG0LTD+zMwBVJazjHJKC0bjZvuqgKD0s1
vDcGG2s7eu2usKtXNx5II0VGM4QfeoBC0Q7NQ3HwJGDdJBuGYzSor75zDJpv1paIOZNzOWavNXBX
CcEcD1q+kGbi3CwwwYHgC8DFXrtna94ThBN9Zgw8ySHFNzbgqAeGqz6i1EL0qO3Vql5Wl1yR7VP0
H7qlwcn6/ORJjGWTwgg7zm60cRnaYUBWe3esOAMVERMqlnuLsCwsgFfVZjDFfOpx5YXbdtoXOQOc
0T9x55JOzEDyEAIA4kJ88kYH2l/GGKsIoptUmJdq+YszI3/ULvxzLCS8n+0BMSpnUcpFHSMMQnML
N4UqHWY7uXt4wQfcHBbDiiLZNVqTKu3JY0oyAKZT87QM6pgL/4l2+LMJl2tA+6c06ufZPtmrViCk
b7FbPIXlfaDiW/r8+8qNr2B9Xt0xm6kLGbBhMDRePx2w9sY7cM6c5+P01vjFU+aytkVCy1vUaQbO
efbA4vTD0kBwo1x+hpXnnhzoMy2UlagkjhViQOGBkrZ9/Q0/DFMkJ2FHTbihz3lTJXVCQfCDixiD
AeTE+Jb5RmpIq1F59zAJneyRuQM0gOfOpir8m/pGXtSF3Kr+sa3996rkWerT+SaNl+ghpTAPkxK9
IN70fTuH6WHW3bbJNYUqG7MNOB14hVmQblmHXFvhAVbRIRIMqA8NAH8P1ckvPYfdMZxeYB47J9VR
NVgEfe1zrnhSCNACtb4hq5TVDlfXcrXsROxrxuynznHvLCIP9nJJtq4hlL2HP7Hrwwyiy3wTOenF
rknpKlg2O8c+7AQJ3EO6bSvFAHW5CdLWXu0T7nFM8t0U2QM4EWvnj+AolGN9w1L/6zvNuBsWO9nq
KvqWDZj7IiqfzWh2c/Zqx9l7VdGpVT1bQUe1/3zhfPbpwww+fOySaxaVICBmjf2yDT8ZzeDuHspX
eFsnP9HMimtC1vrO43+Yahd7rcHQWwIw4VYQeqxf3Mz7E/XJxQl691GH9CD1WsiGpf37XMz8/RbY
dMdEVvTFCXm+h2NpOi4T1U1UyrfK4wzlc94Og0M3V6JVaIlPPnhlccD4R8REO72R0wmlL+l+MeNK
7oWs/s4hKZuJ5jLSjs8RksZqz80Yw78ciESAJL8FM1Pe+3N9oE2UhCEk4nUsDZlc3fQ3oAW+RBER
1cLHlrCEzI9zliCsaH4VoEoIdIapkFj5P7CEx0GaWyC5HtDM9p81IqMg/Wuk09I+4TpW5VY7pp8T
xKTgwrBO3BVkQPhRJn/Rpj5WMc6jxjKsUxrCMbtwvAtwvzX50TH278GDpdILKqioav3LOH0zmW8v
WUsyTExhxA08ukAURg3PIxmsUz4AZenY/q0G3lTjKQYhRwr4XODVby2A+VLf4FP/+NlokwfE5yCQ
fpuB7PmpyCVT9yNzK8x/ZXpHLjh2ubHAzB1On9CVyasVv1KX6b2oTb6toh7vOS/gRqgAdvMCXdDa
Kxz8G9i/9W6uh2NQjb9nC/d2w8k3dqSaSQYRoaBHJvRZbbyYHYR4SqJDyDJatjAufTkRgl7akDsD
qD9w2hd00GxziaPKp347MYnaI4Ljq/2MZaZ2S+7eRIpNhKwl8W4ie3VAQjc+XWpruKYUDwxToJJE
4/mghudCaWuHpB/2Y+48iNb/zphZu8i5vUB41NE+Cq1oG3mwkCBvwHcoO7n9ic1LYc4tfDRbTR8u
CdatrTCtGMQoq3mnnYDpkGICJXBXCWTalu2rjdYgk0QoX31W/TeejXazHsoXbosHVdg56zQCiIxn
7Tmx5z1KPDpJTThMOofHUZGGTnurKwhWmf7X9MDYpSJDL8tbQFMj4pmJVQ8yrMNQArl1mPexYA9P
lBwRswEAhbHfc7X6KX64DgUWKApYtetgl1EyJDE6Kv1pgYeAPhTwhUBz4+KKfjseNuksg2TZ1Aci
ZydyoYKL3/bdoQooeOwBo4qnwDRWkrlKrq+hfez2ql7JVW3ZH5o+wD9aVad+wQUrBvAeFfRY7PWI
FfkB3MynnB4hIgDeCPN+BrlSPdURzCds8ys0A70wcrZzH4nXEPHc0XL96jK0L73q2ltkVJH+MoFr
Xdu8vPjTON64/kMVHMaCxBaN3wlknh5ycdOlwW5KE/U4qgYd5kijUcVsuSO+HfpbSRAd4YCVZvrX
UKzGnGvEFB3W/fBu9JzLXFmfTm4HJ6SeX8WS1WwKWK174jnCB3b2gmGrvcyc1aDs/dTy/wY7qaV3
jXOkN9kUf9dTTohzRqZwHLXBlxt4gHyWTIAieiek2eeKY7Bj5dWKNE5ddqPOpnP6EaFP9pbW8p4c
6fAwU/A6mbzY1hQjfCgUW+nEO4fLgxWhbcvaqtolRA2Q0Ly8zh6bDdwFznYY9TmfBveUtSSvlZhX
d9zg3xV8JJJD8fzTmTI7J6ul0Xeirdv9OjQwjhdfF+d9YKB+gLHKEeIM0dVNNUh43V7Gf/bEtYEG
8rlueZcSSQhR6XrubdAjo+n87Nvn5y5Uewlt6+Rygx3LsYN7ltce8mv+PX4Lrs1pvReZDKxOJjTQ
Hr+ibvDFQUUkpuf9Z5mUlyyAOpDDPZ0xMw9Z9ezoqdv28+wA/RvOHk9FjCZDGVRrlmaaRaLzq0sG
FPlNdzn15Xapv4d8jilG0UVdMzuRp0W3d5XoTsaKvv26/TfbGC41HW8tl91A9sWWYKk1VOoccw7v
TDc1B0+0T21V0Kln6/Q8/a0Vr9NYptMu6w0zaTZI5+SxLtYtTd6Ot66bu9QQNqsoIhb2dkOTYFUN
Y2GAQfgRKb2ZQPTUwA1iJPZ9TA5zGJf50JznkD4AjwAXrcMX22Bk3cl2xdtiydtKEm3OBSLGk5AT
aX/Jl79M6aNwsdRJYNXaiihXhbhvbQIr3Vx7zJIZTSVxC/qvJj+8Dxz/RlsOkCXS30isvXNIKzvx
gNmrnGQA0eFmD2sQQdR78SW00r0cc2sl0NwGqbMfLfOr6vgB1IyJPQBgtW+IKSc8ADVzN1j5EURz
yFm3bdJ2fpjROcpEWDcz6gAQYumwr4sSEbQVnuzFtV9cd3yjw++zIXgceNrT2uEBbBnHp91U7hNh
CEoCp3xKNDhiuybLCFefOhQBJSLnlwOxl50bW7gEPAToEy3gkJDHVOzSDIAwvFN/X0ikLHgyLmtU
dDzN4g7McrXxHf/QOkP7aiaGcapvtjjMOWvy6pl9fHGNTT5R0gOTscVzF2QfP6dF5Yb0T2kMLWPI
T3aEuzyrP/o+Us9ZHVwtJzlXSs4PuUAHN8cgSMNSdNvRKMjTXnCYIuGyu8xYjrMKYpRFGGiGFKKP
2oPt1F+kxfZ0LziD+chfiYyrm7wfTkEx+fcDHlirabGxJ5ijj0vIE/mj06hgBm0XHp0G8hA6JSii
tikeR/trhBtmAo8pYsbCNZpPbtAkR9EK2GHLm0ja9kzp9uU7k6Dkd87SAEtn4MzrY+e3BESJc6QK
mOKO0uvs8VA5efRgTP3KNworPBjouEGYTnb5Qdb9+r3DnW9dB0gVxIJ9uKzcJWPZJCBWxSX93yO0
pd43xIHcI0gjUDnQAXT8uTpb4afkCrz3sowmO+iCOyvLm1W/u6HHMd+Vqf+Vho7H6+x7Pcv4Fncz
r1UJEHxI0t1PPyDUBLtXi4vd+F/xCvsgKG7rNBQ+PYkZ2MrhSDd9xDKdOipkxL+9L92pO/nh8t7P
3Pm4VeGPOne4wyCQ6OhRGx4OQqQsINfmmBo+HOxhQCfKv5ay5fwuYrBbDGvVQNmV9oz/vNSTlDtU
MkMIcd4COIKPgDJ0JsLBKQxJTCVQeY+0o87YTLC5lrJ22emjHeJsdlR8ZDtBpoEseHqJtx/SMaXx
DneeVf5tOnRa8ZT/grn7FInx2WibLANr+qj6/KEkOJGdoIVKTzE8TofiVyfLX9qHCNrE7m52QduN
M8CE0GxDwq+I1+ucfZiznwVavOTlC76kbocB+N8sQ2szDc2Np4rXzO8+u6CnqMp/2UwBuUChRNQZ
C9eQj9vDsXJan8omW70tmf81Sv/d76LbufN+66q6LBJ9ejEQFFD0rDsKh96ObFqwh8GBk9wjBMV7
ltESHETd/+GeRhYCNwcNpH1sAsXulMgAWvdLmkRPdR38I82KwKuAVJBAXBE/3w0ji9kKsYimJ9lb
Ut23EZUhs2wHuhj3brIj+OdcNqTAeUzMNpZ7nmrnSWblczNxo9pN9K1ZezcjMks3qhPCrpERaEQW
SwqIJqR7kojLN5nHotJ3xalTw96LupZfefOSOf5ez9G/LhS/bMU/O3qz4B+DRVRBOQSJPN/bfFdT
2B+9NJshwtXkrIagqIPqdyx7XNSYDUR/sV093PQTlxIDKLZe1S2usKd8cHjVceIfQ/XuDVV4qxu6
UC2c3VwijMa7Phxsmdg7ZFHHmdLGYxe3QRfc7YFQTNBlx3sLSQ4wR0WuT54hLiMnAKanJ0ltFrq4
793kSeQAMhGlEvbFd1kXQ4MqmwQZQgK8nFRrx0eZImVx7+N/2v2wKmwLSI/sPL1j0cHOgnU/o6/7
OXgVOlggiqBICDz7kgOZ3lUY8TrgUU1AfUMwQr4YSIWNuTrOLu6K81A1qEDIEwXbuZsKrL+eQs0j
QH844xpIDFjDahlcZYy4Hdb5MIooRuypnncRmQ3Yi1fmRz0RDKc4xb2e/Y9kJFVlERMnSTReOlS/
BkWdmrjMmPjzaIB3SUps9gC2dWunqKEy079PVF59GFmbQGCxALwlOE5Se5fFfMolDg+DzeLX4VWn
inF2Q8pPzaYB8KiHIwNonPfCLClilMX+p/Anm9M4ueY07JaQ9NDMdvwZLOGcMYYWi9JMQyumTKPF
2GYCTO82TwofO+lw2cgbYNm7KAfLieEouhsnbfZV4yBHeQs8h5MuQ9IQ/suV9dRh1UDSaZgfd/rQ
qOpv4nlQrZ5m3USsNKp3C1Puhv4CqUGm78i29LeZzryDuZa0XQdLtR/kRG1F4D1b4bZqimOZDfs+
X0inSzDlyovDVl1W9t/cxWCBBpt8mo4cH0BzT/kS/oXEx9yhOY1OpDZh3P8BarCd1FnSiTOl4kid
A06OBVGRX8HXEmEBeyXcrnhHWmvULtMrxqznQHR3DeazTbYGCGmT36owpAwzzc3StO4+KNUDPGG0
PPXElHid1CzLQ0RbTtbFLnb8T9KTt0hoZaHv1CDvCFDtd2FNi5TShjlAJG2PiMda3hILuanBQOxj
04KFbMVtHCzDeWYYWXQOrXXAKidqOMzi93ZAmdUG5dGvaLtcRh6DRFfEGqO9L0TYb0wjyGAs4Xub
6raA1rsx0vsq+zE7k94oSw9BvsQgH7IEc4rG5nBzS/J3DcvA/kRACq9Mw6NO/ut3L1/jmv0W3KD8
FOW2j2LAgECDtbx1F2HOosQdjkQuIbQC68RyVzpWusup9MxIz8z1gwxe9nsoJnfoI8uTBZKGlzig
NR7yZ5cqb9/DWt9WHU4sP28OpUuRjn8wYsRqyFGkVlV8BlVwerJB3VKLfVb9CBIs4YeIJ/Ved+PX
T/0gWdcC2L3vbFTbSYXJp4UqwctbRUdPh+4pkHQ+pRMtZ1ezg8sjM33H3N1mLB/Ro1FKeN1f8IDe
OwGhZDdoMb5g7lt2VWSWB4kl0OspTxTR0ts+6jBVtd1HQ4bnqgSXB0WoWyCChyBfbpuetiVFJbVF
m4JqIaDsdydYhJX/Jw71J+r737T1akti4NY3BIxMhm44GnjJWHLqtPhdtdlyCOEUFDZBaBl7GwlB
gqIrP3GWPNnTfIrD/oU4W4pVh1/rGO5icnYz8lH2EVvoaZL3uvQ/m6446Xm5JEN3cuP5JksjECtJ
8BD57UmiC187+P6QDDbVp2Q0ln/lbvxHeFwwCVIqu4dI3UeEdSLtPRJYoi+GZEwePkSNknRbv2O0
AkBb8mvYx4P+5cKakpGzS8v+JuPNRYzDorj4HMvkceqat26W4M7eSSt6Uev2P/P7J+jhqMwjDjDb
JWFDoBfHw09eIKiRkNXyoJp1mo9uow4fyX+4VQNJTXXGKlmmv/2sJH0z3401J+dAQSYNpwj32s6f
1Gth0ysunX1nuWV4mlmAItVHj8Pq94YoJNQ77vBa+81DZ5n3fhwO8FUKfo+kN8rv1rdp88Ivi2Hh
ZMgjHGNIifSGG0u6t2mdDhsWUza+a+p5OZ+RRQudfs21PuUjiFP57HQ2Inz9KXrnNc+SN2ms22Zh
a2sAehIFdYqT7FT3WANoXOjo+7tO+8OV39aWCEkSOir7Km3n2Hg9OsHZ/deROrn3Ji9etn5NqMU8
JbgqmAJqAFKnURP6xfg7rW9Ipvi//5NSv/k/f83Yj9CsqRIb19SEraIs2bitA7vKQXxW35hQUnA5
9YudQYEgG+Kvt2B3UHGid17i/nLF6JHoCHhSeGtlOn0jye4+ANKuNEyL5kycEqQbT3TGG6p3+nSn
Hu8bBoLsx6z4JmbXEuRoVwIE42Os6htrBGA0UtgDmg/ri5d0u0hqvV2yrkDpMyRbZbe/PVgdieZc
S8xAiiDjbhJfHpOU21epjrrJR6kY0cnETlBznfXjMVhdQLkgpaeZApdtWvVY+xkLeA8djCMQjTg+
LdPP3+P/6AUw+mqpRyi/+8ZJ3A3ODcP0c+br0lIfUfmSOFg293CB1/SlnBiszGr5opia51GJAFNz
9wO4BlSPFNPFCN62yZ222oUNfXApSDxj9FYfWRmrwXuYs39mJldaaNfZN6aUt9URSvxm0WMKjKv8
E9UoRwM+wBKP17Tt220fE+rgDuIXeuZyOwiQSFlBAxNE9p62mFjjsMY9iqCcSDdYQADhyFGmhkA/
AtFrfumcmYcuz49AIY52S17W1Cdm71XOgyf/uqhMMZGAGe4xK4WXfFhIISaXGP1Xd+Mf0M28CLRt
Vw2ocdOJ0T64CKEXnTApUQtSZPVbqPAYyEhc/hd759UjN5pm6b8ymHsW6M1ieoFlkAyXEemVUt4Q
6UTvPX/9PsxSdaVCOYrp3tsFui8KUhWD5MfPvO85z8mbYIdL7luyRGGWiNGwQ4pOKWCGyTH+YJbf
KoXKlkfDVS3L45sC6PiyJpDHVkocuiQK39Gzvu+GQnDRpGDEG/0bChYcs7riJUzq7/E4PRs9nLm2
S9YiX+cqs+rZAeaKIRVNdd9gLm/asL3GCEgjT1aJ+dYpxWqkNvP1qVrpBeSTHvP5q95AdTKt6GuY
4BsYR3DMGv25aNYIppIrvDLRd87i/cJu8V1S1mS+QGunqQPNW8ymA1JYTFvp1yoi8YHOXL8RctE8
FCWrGgKG3TDIV1VvWRuyOycH20hMzhi/tgZg7/Wq9MoIhNz8bq6gdL5W6UxQ2drJMwGqVDYQOvq0
pgRg5LbcA28wNGFciSBFHAhlNn1C7NrYjRBABLuJbs86xGnWUqbpx1jnXEUi79yDD5VTaSdKW42I
ZDekL7FWRPrUVjtma5S71CeCQ1bocMJr7UjSiQx/1Hyb5Hy2mYUi8sqDe5UfH0vSC1uBgQfviLKh
XWrWISoa/9iXMjXqfC+nbKe1sGDksbXaNwodCwX4Grug9Jr6jMbhTUrl7RSrdyUNunLo89sYw+P1
2PKXBvaq7Mp1L27i73KZJ1utA5Kphv60q0Kea/sFReDklDHa/kxLv6dUR7VJnD0R0JxmpwUDVy0I
dainF9+AnN2Y+iqXyOfIyRwK2X2QboVq3GxQRaZWx664GnkDmAvLXntqEIxEkTY5aJpNdJ0Y8GZx
OpAVBTMZla6dmdGTEuSPBKvfyBKuNUvIFwB/Hd/WFrPjSEqBZLChnyoVsZwKLT42wjc027KbzeG1
JIKU69j2Ev+4gRTd0m1sWxr5NLKioA49YLKehqkHfUp/wfnDMSAp5WOwofl9qMjHWGUSk/esWiuj
rZ4njdsSEs2T0JG5i9Re0W/KoX4FjZ5STmYzG1Fxq2l/jP0+YB+65LMrTkFzedDML0lPvExdg2Sv
dVLWCYtAfUPBsWXjGY2ssDF5YIrY5mtxfKIVTlW6YGM5SRSDYv1l4ClLkKCnQZPWtEBaegjY0JOO
OOtkhitDpiz69TuUs4lbGG23sgQoY6Rgso4F/QxmlRpTPMHtNWTeiJYWMaV3bDNDo7POqPIqaskV
QEmPowh9bKnyV6cwHHbTLE3rsKf/TzkExx84ZgewPUUptLDzch6KNHn2xuoBJQTqPcVrMFCIc37U
gvLFECtkGOq+1YfY7SSQ3bC7D8lM8BBs7hUkOIFpbjiklLadYiaprjG5Ayu4p88H5DUk5YMXMgbV
tsiXgllmvJkN42zRWrYs6FRUkxbVaXXsCzmxoyqmTB7UT34X7jDRpa6ach2Kv+w3QTS4YmOtRzZN
ZeDWngj4zk1b4XLqEA8EBSnYWYpoR2uuuE8ci9o+S9gDEkxtsx3vqBWNKlUIGqBuMgavkO84dplE
qC0AMqncajxWg60zxpq5tYdmoCmjWk8t9TVq5JgTqFdVAy6EoKMTJ+rJW2fqpZNngKHTYUZCWF1N
iUa3OgtS4hnHy8afXspCE7aVVRAl1CFEiTVR9eq4b1Z9aNoG4iWDHikx8dM9kP/qYELT8yj3pvt6
MFh7g2E3aONVXGAwUYP6optfw6AgkokAHNb8hv2NllwMyYSKIJs5cfiSiLWeI6CUr9SlAw/5DWxB
PjDyqZZurYx5b+JYTql3XgO27r0sjBo2P/V3rTf27dhLO5TI7lQH4q2gdNhUEnpQIsjBULPGm5oM
ZrvNROu6a3DqBrMS7PKpaLwGAOe7UC3y/eG2KshARQCRMWtEZR4cBmbQWaPzPNX4x30wkGrU9B7y
4m8xHnxPIW8Prf9rj6x8RXKjjMQjxEPZtdeyho6kRt3T1hQ8ZBFpv9TLxz4wr2dBw1ihIgH289eo
v6VVAyYUtE5L4c4OZ1Re3WhJtslmspnSZ6UZtyltEOGiUcdvsnGLDu2Bql7vhJn0IEAnJx2rQQmm
EhW82BYWjeS7bpvsO/SW416ClW9TWayBQ9LEQ+wCERXvwiSryVYoFvdQ1djkeyE3KO0llRJIIfub
tLnoO4ounF9WTSCIdtFoSGX47uPkeyNUG62m7Rz6KCnCMXjpaG4aVfaNkKDdzI7VH14tQ7wcCAMj
KV4nQ7ar+uvRAhAdsdGJhOg5igmlssI9bskvuik8kIn4BFopEHVcAP0+IVhXCKS7WqjfnLLCWDRU
82vBarlq9gBNa0/IKqp/Y/M8clRSk++BOTc2HaTgWZAojmkDEheUco1w11nforB6NqT2ZQrqF3EU
d6oUrlRlZGxIBfg2mAE9OZ5RT2i0jE3rnZWRIY2bZ2o/fcSL1AvhPoHWm5uSjaZs3afinjgWoJF+
8qICAvS77g3OhZvE+Clkml5BugsI7ZXV9ivIYVo69I/InvRMWc1W4mL/ZR/BkW4KJ0fTrkztNaIY
ZGTlvSgTi40t4ZpIZh6M+AxOhLmhrL+SYn6jUnpoZ5I2QtZCJ5TwADWUA48WRXWOO5GerUMlHuwu
I6nCYNhTJxrnlTb2N3MKo255+kLPwhLwpnGlxKu8iLU18aZ2BdoHEkbryDXlYhxvkZfrLEfsWTbs
JYKa/XmAKnEd5dMXmBHHKo7qjaIj7tNR/XP2RVk+pCDNxU7da/Vwk4BoPo5Nvutl9A8RkM6+ll+z
ug89bSjppSkFG/VhlO1Ko4mloVXKSKZXRkaraeo3LDz4k3LztiJtfhOmFKvCtrmUla6i1UIEIdkf
63fzBgFEDIRCu21yU99i4KL2V5NLQTg9Gb8ZSL52bG/VQFltYpVoY+RTJRXsG8mniPkuwBkF602q
hH5NY9rHloX0Aq+cOw55wHpFkWVpdcREEa5JL10XUiNtcoIBV/S+CacUxXB9L0WhuWkXJX8+Rvzl
yUgdGZmfZ5mBCgAzepap162a2I+ZTIhyHWdKKGqB/nv0aXyYcnQzQSrf5AU5MLVouUJPBIJF7cop
EZs6FSb596lmKM15o/Mu7U7joB9xbNqzX5TZ2UWyt9NkmhJx3Rie0Qk4V4ShYSyYXiUYRJ1xHpqq
l6RPPTPOnnwyN9w2YCchjrPgNpTVV6bEkt2p0bCVUvRtQz2u1JogUKNKqMskAQtkaMVulauy2w7K
XUrTzja7iKAOPgi3FEZ6VtjcZKNTiNfOXQuPIbNzc+8r1PDI5B5ccPz7OUA683ujtPorwWFBiCFv
0Q1dXCBQP1tlB0HByCPKlQunnmyXXN4pwxJbjDlwMIJHvwfsohkXvmTeZlkeOpkevY2Zii21xsVI
hfA+TpMjZRNv+T+xIIOdzg+lUOuHmtiaNug5tUX+DSWnbR1SN0fw7vYkQFOnjJ67usTmUxBTObQc
41o90F3qH/rSGyLgvuf7v0JDoYGsz++lIS52DR1uO4nycN0xefNf0lYwGJIzcJB3ONfP/nHNUPG9
UbFVsFpJJ49FRaXtD8qiZetNYZMWOSm8Vsn5p1g3yB6yUvw+a0PgaKgByM04UvRm/0sKs9cb6QNh
F4yMglJ/ARRbTxZGCNEU2bAluuy6NuTHQSgggyO6o4YJ4wvpBUA/8FroupXcKCjH69+TkhhxjZAi
M045n72aC/cgX/Lmiybf+yU46r4+Y+5eADan9w1BFSUC1GJZkk4c/IqYV8GMfcHtVP0ozQU9XzN4
ItACcxUKJrtq+A3vQ/D/U/vvpvLtH//5gm62raebN/RDOdT9vIWptX39x39CuvknQ9R5ap9+/NHx
KePf+j919/x08rd/APt16w90QZqkAwjG16MvVP4fwH5D/EPUgQmgM1BFuvI6rw/dXhtyNfkPZPKK
Yuk0gSRNUnjzTdH9+CMVkJIMqBoXtyYzB/zv/3oZ/1fwVlz9OTaak3/+j7zLrooob5t//KdiLMie
v8eQyaVplxBriQMfUKN4CigEsJyYacj8W/qHhvmfnjJ6M2cxJQmzvyrn7powcyCgxX0Xl+t6BhET
3ELY8kjh9BTzxo9Upx1IvGxH8yhGfHqV5kodauP6kW7bsr43y0o8NTSVpusxGUGF6q5Pkiu7OvZn
M34P1HsgR4nz2AgtRw2E6kHrJM18JMoCkXd3rwrkSM+dPcDor5TgqIYBe4h+NaNsz0lByUcJkR2C
qyhAG5GhW6R339yk73mWjwDtOE4gxAFv8KiK412raCtQVXSrb6U69fxFSkOzLmbDjnPFm+Q1WfIr
qcOJQeRW8oqfiG4SaWIdAF/O2Mq6bB8qUu7CfnQiduKVuJMqLysDO8drN2KtVoT2ol0q8wjR6pzc
L/CiCurEZYVB/rEqhW+oJ9H8fY1pGuuNSdiyRVFDQVATQD2nAt99YVNJ8Gq8Qalnq8kTEcJjfhj6
CpD0lyb9UlZXEXqw6DayviNeRIFn2tL0kPgNiY3UDqOXfJEMl/fGdFkGjyOxJ4QEUlQViquEYiZ+
sxiSjXqHro2g7GsmZ1ucRrtVL8bJp1qBSTDcZCitpOhbhO4+ZS+dULTKrfr7SHuhadgmcvtCiAWg
Q0hSPApBeO/P/dEQSkcQAi+ZJncJMZAw3FQC756tJ09gep6nt6T41mtfFE6XGVAegpVIVH0tiATQ
xKsIFYivKquJuiPFSOkJ1UUfyV8FUtV8BGZycUiDqQKRgy5XUDinkN2uaNm+qIYImA4rWWexWaa9
25JYp3aTG4mlaasdfkvCu6GGuQKoc0mp14IeX5QZx0JUYNQPvdT/akb3Kh43AeMHhYLompl/Rwnr
QDfAHVHrpwAi7V0lsMCRcoxSMWe1VW40a36NA7TrhnKX57PbLywdbFnLyKbN5+f92pKvldQHAo+g
KKjQ6EVqz5ITrdFLoz7l0GxUwzV63xvSnBxfI/idh44xcVZ2GutbYFkPim44gyzjCtsmiBBa7UHV
J3vqokfwlUj9QO4XK2rb66REbA/NQUXzEXJ2LN7zzP37WUqOiWx5SUxvwzzGw30WmewD08tgGA4t
w66NN3OC1YS83lbW2cRt5Lpjq2iElzknOSsQVosgW0QuFRvdV3Zo3xQpeSQh0Ku0pYd1CVLpUha3
MymIGvqAlE1509yYYNDpRMywN4gyMO/UDA5WohJFZypPanaPJthREbfZ6oiCDW0TUiFEY/ug5SRi
yiuKR+zJUhANj+IMHMQY7jnLPHCCfip9ClxCQvVyuDSsL7Oa7mT9kCBjRCHtNBYnCVW3tQlYQsqG
nBzvvNynDbk36oAQuqhHouBrw5162HSJto8S40ZEyWBLpL3hgkONba2k1mspqPG4WxAC5F3JCG8S
P6KixTZJLY8tHbUGM0uZeulIVpK8EbRtnhZX7fi1oCFsGyJRfMS5p8W4DbtvH1aeHzP8xxn9Z2jj
j/lch7TKJhFa2CnGO9SDvMbyzPAgH4BIpqjf19EZxKH86aKhw6zTiS5RJHX5ER+gMhEBBiErqOHQ
QPXU++w6Nm3l2e+cao0t9061B0cjVdjGo31JIyB/owfh/7kT+Wkp+3ijP++F/7rRv3/DCZ1SiPy8
UCvc4IDczH5yG185x05c9o2/rI0fbnPZf324zSztqCiUXELYjC9A+TzfCdbUT1pXcut1uhJvfv/u
TmA9v97Twj/7cEG0a1lhGTxX+h6upLnEongBLVbbvNDWg1NckTB+kN7Kg3HmZHEC5P/zytBOsVNp
BiFA+snTHEQFykQgG85U29nT9CVcxez+bQsl41r3MM6IZ17fCdHvrysa0rKJUTXi4H++17otIwlx
muGQ475hAt1QcYjezDupo+HrYf72glXixJgCY5fMteC5crOH3z/vT8cxKLx//oaTuxbNeZTaujOc
1hlcJGKOrjrjQ3cfeuiM9Avh3ljLzrQRS1fZAqrG13EgyuP3P+K/efR//4iTUWZxBM3GCCZ362Bz
c7AwrMaN4SINcMt1c4a3dEKd/PWxnwyxLov1ORK5ZUCrrrxqVs39dE+vUHoIHYSAt+0G9phLt19y
xU31kFH3fhv2iPJ/f9effb3sbgmfAlcuwo/7+e0jvtYg+/BplVbwpa/mb0aRGGeG2GdPFpkNIm+N
QY3vbpnGPnxOpc8Aw+H+Y4itkmsVwrvdOcvXu2ibyzM3JS0ExZMJgwtqzIqaBiDz/fv+cEESSImD
qQbw6qDXGxsx2kZjBImbeP37x3f2SievcSKSqupbrtS4k9tfBrvgQvQK3tW5meGz75QAKpJ8qLKD
tDyd6+nVyqDMuNLo+WvMfqnXPkjrMjsE974nPMRevSERdNVCiNpU6aGUvX/vZj/8hJPPNEPgVllE
cTnqGgmYTeyiqzEriRvz3Iwvf/YCP1zp5FvMogm2SsCVEGY7pDSu5j0dN3vyZOf8t/jJN/DTkz15
h77aU51MJcQK44hBI7BVo9n+fpws/4lfBuSH+zmpEFCMGYRp4hKy5QYmSmFZuypVeQ9cE3TzcCMh
aP/9Fc/c1ClkFLt9J8S1SHVkfEjmHh5B7P3+Cp9/1n/flHbyWfuNqZItA04THbFTXuVetV5mLcLO
jvL+3OBbxtbJE1yirIjbk5f/GScjQlr8nWHBiDDIdaeINoXlRRyEh4yi6L9+Xz9d6mQ8IOGZaz9U
KYW6dDzdcBXt+j3CRmaQ+nDuvk7yPt4XAq5mEPkDgJha9ckMjLujTcKMq0mSjUHNpWx7325CL1vP
a+V6cjiVv1EyOztHfjJAfrru8ucf5sgkToVMajTuMqdVpFs3iW9yRkifMs5CUxpTf22OExHi5HEc
0rhe9T3ohUAEWZXCsvn9Mz/3Y042IVlapI1B7LZjJruoar6k1nD/+yu8P8dfB5BFQ5E9Oeq5kwEk
VpUmFZSGnPwivDK8gh1yv9MvB2eZUrC8n/nil1/8u8udDCIkiS0uBcFw4m7ToDEJigNmhHMr6+df
xd83dTKviEkVaJxFl0+QWvITUa5SsgodyLT5Hoy5WzjLES+BHuAk7Zl3tjywX+7QkBbvlgIqXzz5
/Kd8UTJrJtdGJxJuQMJdGtkerQtS8DNk0s9f3odrLevFh8E6FgDAG5Froclb1vRwlTwG962NafQV
o/H67Fd57uZOvkrgiqgBAXo58TbbN+7oqCvO0yui/8iYdQiJUy9lL3XlcuefWfuWV/abx7qUHD/e
KqKfEmMM41TcRZtoV2+MNdEH62bz/j38SwXkQ/RSIwf73v7X8q+9FOVUR0HYvtct//6ny/Itv23r
t7f28FSe/s2f/kUqnj+uv5Rmf/oH972Ce929LUXdpkv/vAjF0uVv/k//8Eex90yJmLHxmxIxvyPo
nv7jKX/9D/upfu5enz4WjPl3/yoYS3/oGnEppFBJqqIx9/yzYKzLfwAJlmXCZFTNxLjKbPZXwdj4
w5AtSWQyp5RML4Rp4a+Csf4HrHEyYzE5AN5X5H+lXnwyuyyNBlQ6MjR9UyYm6jSiaqRGk8yxwuQ1
PJZiTLfj1qrvPzyYqz+H3MeDvXyyaXm/iIJTkv2zBh75FEw8+AUUaoOLCMazhRBkVnpyEWtcasl6
bJAQIyUBYkLfuJJ2jXwRzF8Sgi+HDMJfVMDFUdZ4NIg4uJSkzklQHxuTZodIWdvsOU8W269iG/V9
qMCNHM9MjScf8OmPP93/CLLit3LBjzexlsa4QNK2AgQmrMA/uAt75vcP67MX8uFZne6F4qGsOvJJ
AMupyrrLKUhXitu0+pk59yRLAeMFL15BTGwYhmzov5xsqqyDbGYhPVhKfy/o/Kqd9NCtQ098xc4I
92uXbeFpEQyw6kGn/zlp/Le1ns8vz1TPjL/0K8zlMXyYh6WuL/IAXhiVmI5Tq3SResJNewlWdZWs
dDu60718XPVrbKnn7vyzF6pS5mKw01skt/DnS5cR2RJWyZ3Dgblg/nezG8u0l0IXUWnflS/9obrq
18Pm3ELOM/55Rn5/5mRL6svOQULZc7rQYf7o6SLzsYm1B93KTo0bKw4Qjt8D14e4+xhgoDPlcWVl
l1hD0cjHdtVmKLhGR4/r9UitSpIvE/WLUTDqc8rhChIe6VlSjnHMeUMBzS5qbp7nDgTIbawVLtxZ
ZGKwi9LgAunIgwiUxZikrd5lW3/GOJWy0Lc5DqvRXYreun8bt7dGkDqpfKUk10Y8OKmFNUToYQ91
FwVMAgWS99weixzYWIy6wQg3gza5GaDVppQwr827rtePUR64cYgyOqBKP+Q7CN2e2XRfdH2u9z1q
OhtxxLM2+1eREnFCi5NxN2rjvgEHTC6xjbqAm4Oa3oIsKXHVXogYEs0mcpKlM9Qou5ie+IREuSkD
DzsFIn1oLG27NQekqJrvGYK1Qp28MbBP1R1p9+8IDt4AetktkQy4epANwissreoo0UfRAd1F+MXK
vl3MKSvZfDIFTJDNXS9/17QnPb0V+Bhrs3V8/2a00E6h3BER70KKjdMGG8WbJD1P1PpKNXZH5Ey9
pHhWKaOXIjENxJ+EltS6y0JgXbmwFoRpF3cYK83Qq3RzacRQ/ccslFjrCBzNTKPZEPbFsjWz0PyB
+UXVLWrXaZS6XUUHe84Xu6Wt6jhx5SfI2/QKNGeKukO3QCMlztjitzFr1qhseJxvcSV7sK2oZuhr
Ek9XMvKDGKdoGzyX0X0fQV9ogTqKxlozyCsS61sVlK46Pabm7GbiXq0CLPgFCtYRnGuGBrh38/Ib
PqRjnCFlzUzGhmorOaISDfS8fm0A5ppGgHLNnq0Z6ulNEerM449Z6x9iBN0Tr0uUb8EVrYhXIE3z
C3DVaQSvFLzm/DlwSLuTHjO46xV63l5ubB9NPKrsHgKhGJKm+drrsGp85IBwbXJaMU1/O1PwjFXR
6XIopBQ8+vHNiDqaQsXXaaJZUF8ate5IOtiwmUzI2bhbBPBmCu91wP/fbnwSubGHOOTgOCEvxoQP
ZdbTkrC3SrDso9pxpqxxAiDNpQGFrocmdU+HZypyULjffLEHqAVFqUQ82cAFa4CO4SqVuu9yrjvg
l61xfsA9g2oDc9nkMxWYnhSXx7F8UKB5FhpAMrNcCyYQi9xYm9KBcab1HDNkwekGbAYjfCtkMooP
F90wnQyvVsdPqnV+gRVFQNwwsRUT1umx2/S1v2tFcZ+KeBiTgUZP75Ziuqt788aaQycPUF8HV6KE
2C13eoTD04ADurooaUr5xFeVlrZTUo6XerKXYZFUWrhX4/Ao1bc5LsJiwddmV9rijxkFj7WHLnJk
q/1DE6HcjW7b7HGOLkJdX80z3EsTM0l4ldNtGHS8ila/1ZrQHjFzNDkuLAQQBBasepHTbJpSw03W
ve9D7zTgkyUeUUjuot2L9uwQZKPdV4bpDnLhkO2NneMiSpGpl8pKEy7NmXbyzEeoveg+mCCc/vdY
CgFfDCtfbmmZsewoF4JVetkIK1fs7zNZciwGcJEw4vKARjYda6y8yYSH8TqgJy3J4j70pRcyR1zV
14+ZyUxRE0xTztVlE7y2vqcJ0lHHURGM9DSGrWypl2JDp4mPFuoFcBn0fCb2JPDMzMMwqNXsVs22
I6CftLhMOHGVwmWNAWDGg9b4MF/8tYnpqALX2ABfQAt1VLujr4S2WVLeL/N115vI+0F0Y88c0vYy
tiJPTqZdhEXK8FWnZhCmNNyrx9m/VsXraty2s+bU34YZdFFPQPWQ7kIcWuBNvTbaJElO07ge7ApU
fZqIuylVIfbSaxfBU2DgUbEjRTJKnALa8/wQp3gg4IG1IUKBirq/IK8Lc74Sa3xHPN8SjIkckQSg
fxsH6iK8RKiK2FbvGlJJ4uDB4F/Mcrw0Gm6UGSVwgmEoiLZGMZAEGtHzNIPnGK2/MGTeUPHyQIjE
EIQA6hTVu81mPcz9DPkGXFn8WtNcRk6wEUwIOgF2dzUg3gyXm6939GJkCVUp6erj7Gmj6FhgEoG0
TDP2casB8RQe6nSvhygctE3HFzblqk2czJYoQxZofWOOyr5to5tWQWNk4UdFvG14ZvoIDNgWrWdL
MW1tvMHv4BR0PwJTRUYfbhJ9gbO/RYBUxNw6iNlNCqMpV0pP6YWLQfmSVOQCj8NGt7INjZw11D67
14INEkXbV7tdrOPCUmjRD0gxh5t0Tm+qJnS1Ao+OHntG0dGdPtCz9eQFIq19W6wzMMsb0g66/JBb
ZFRiTXPDbFlTNXTaIGZN4WoiYSBU5HVYThf04ex5BAfZVpc+U4ydjPpBBdcBmnuNRWEzmvFaxnpZ
o05Q1W3w3eyg4D4GKXYE0wdcom/HkZKPnm+0DtGjEd4OWn/pN80TjGn4Jd0qWcz6NCwq5UB8CSHr
+FRo+C88xfxZrJGuS4ojjEwugKGD5C7Iwd3JmCq+SUbqpkPsFYZwk2iotNQr2ddYMqddZkrewgXN
1cHW5cKdAslNEdJ1pINAbIPo68bCTUzjVpSvu+muGF/A3K3qCVpcDIeKLqseKhsxuWumSy1/jomy
TJj1pxqJ+nw5ypcLWlnK8c3lx1ICpxURXs5SEzCzaTutuB0yxfbDl6qcrsQWEjaQEXxuyI5tSAM2
YjLPmu75iZuki/d6kT5XChzj8kXru9euJikPfaOO6Lxo2JEwR7boScL0RmVqrStxS2rysUyn58Ai
GciaSFbB1SsRZKLUqasgf5SGzhmAOo/idJWRKW9eJ9o1JNGkwoSY5RfqKB4l8NLgRlYSfZsxzDcs
B2RoYVmrYhx1JE4EOR5UfacmEn5iC9fUVY3ZseweBa2/EfuIl5Y4U5tCfNPcyWC1zxDM1IAhMpiD
g4osJHNLdpyw7VZJo3otv7QbezKqXjqfvQMOj5r92qDMFyPrj65MN0sCoZ8MbAhoduMKlI3qMg2l
g87l4uyYBnvyKZDVsguUK4Av7eJtQt0YsKnzgY9aocc76xE+z5BvpuhtBkMjBeKmRsTLio4U5yLo
WkeIey8GP1Vheu348CPYZU13myk7vSbD0r+MxeFmzh8mZQYLlNm1gclane9zTfN8MbvGxYT1AssI
MqJs6IlqgAU7+lsxJXwmeUtYKTv5kTSDp5qKLIJp15d7Zj9OkeXXzmxcPQb3wceVA+kSrAPQ1zXB
HA7BVpwvX5XsyiiumL7E3odOAgUK9bt/oWGhr8P7maS9PH+BesiOm6nYbBxzuJCM5ynBUpwczF4+
d25aKlUf6knvpxeN0hjFeFQIlnxybspwQ3Xzggb6q5VSvQGxtccVGJtd5IXnsobPXW85TX04InYi
sRNF/H696KiuWIRc/5W8dNqoiRN453rHJ+Wy99vTKcRRohEpQ55WIZU0jebRInEi3rZbZW9uB0/1
1L1xppwrLYe808eoo/RFBKjqhrUUdj7elqQ0MyGnwuAMU3+IFun5vC+rI6uhT+BINI5el2v2SBQo
y8jF74sLp3qEP2/yw8WXMvCHZzoIftwWAs902IGLCF8F5jAa1MV9b+M1XY9QZXEorPT9+XP3Z4ff
j/d9MnzSEkpAGXHfE6AamTl/8g0nSS/8NnMqHcCntjtzsyc17V9u9mQAzaKmTKXBzSp25w5oL3Q0
ENYRjSGtJdER7dDF13+mXPRZ/ebjbZ4U0o1ExvmRcZttdT3PFypntvLmzI3Jnw0hldofvXZRx6l+
8hZN0NcWwEAEBogVNyyj4O/2eDO9HACrXT38/nqf3pKqy1TwLJV90UnZQhHqTpdacC6d1rn4ZZnt
2q3o3/3+Ku/i5l8+jA+XWe76w9g0lXCuFNL42GClV7JeXlmTuEvGzpaSp7ZH7pXd6APowIRJHVfY
jI5vWY1HtcJxGWGLhhGA1jSAFK3o/4+P4OSJWy1AwnZxP6vBQayeMjTlxrmP89xjPumj0asfBjXi
/iWd8IcvXbAfhX9v5FD5smSdHOBTMZkQYL62CiY5cZcdZ0fa+FccErxwUz/mZwVdn9/QPy/2Lnn4
8EIrKwOmAsmd/D/8ZuOSUGN4bXlmTntfd34dN39f5mR4piOWTV3la6DQ4fUOGOVXfUX1KHRQFmxS
csj1bb+troUbojFdkSO2Vx8zMrY2iRNdymcesXzurk+GcalBjxMb7hqC2DE7qmsJeaENHNbnLGrn
r9MxowucfZ1gPgMaXYHZs77Eu/KGIoW4ObeKyicN0T8nwaWw/+cbf2+IfXgJGrZUkxIfegQUaPWW
IlF8xUO6my8mV3Jq+sTAWletS03Isk3bqiATOtUlxQX7zPf92Xr+3mL48UtOxnfcFZZPougyaw1u
/o0MEgCDDgCeG+0J7qqjvf47F6SxodALRz152naowzar/Dr9cetX3TpySU2xpZ21o8hwfoVTl1f7
y0j8+4KnrYIOpnRHagFzcrhEmYK7R29dTfJ9UsT7tocsys7YN7AosnmNJkqSypvWsDlV2q0hcoIv
UJjX3VHRUreoFp5gQ/YN860arMvZd/KxAuiuXSno5n3cfolWkSScOdJEM3O4SPmvdJhnA5ohWc2Z
3VgRX3KdDyqABP7rurouxNglEXN95kkva/cvN27gRaBhpUm0sn6eug3otUVYQqdq3JRk09kFDnQv
PUBXUw6TB+cQMdFa+WKMdFjPSXzOXNs6DcEtKRFIPm+51du9keIKBKo2JrRyo10M0PfMrX76eRu0
8ijqmpalnawE1ZhBGFA5Y0u3RmcHmBW2sksl0Bm0Ffw3KGJLOze6VL6dufCng+vDhU8+n7Gm5Ja0
+fKMsyO4YWuPPMvp4WM5AOtXZzs0n04cJukMqMRExG/Lc/8wcfS9XAimzsTR7ULZabf0SdaNN3j+
xr80drKd7s71ypdR8sso+nDFk/3aaP21OJGHvW3Wf+7A5fNSu0+f5IfrnIzWIJlSYewZMRjcdkRF
4XZYvSAiXBEghY/93Mfx6Tb078vpJwNUWWihY8yL6z36TVgsVoGbuP0GWexaWUn3EObscn1uH/r5
OePDZU+WRRmCBZm4vD+xpJgyaGuSCCm0F14CH1Rgk0+mkJ3pgdf1sKuZQf6d8frh+stb+DB+hNpq
xqrn+mBiV6hGQPXYL9JaWGdedHsux/zzTcCHq518ltacJ22cLHd7rbv5RblVnGYt7SV7kXjUF8Em
R3fdLzg3W1rxpT74NghAW6Qw8T9ZCX4/kvWTb7VRRfZeMr8my8BCghXqv5x5up9NQ6zcIv+X4bSc
9u3FMTOLZCn1LYJ9wl73ySHd24tukwloP+y/S2csAqcC1feNxMcrnhwdu1nNRYjcTOEqiZ/ihUg1
BSDbuvBrpxN4nOJzjftei8/cqvzZ9/PxwicTkTGhNKGbQVVzhnzmT9fBRCVgzGn+XyRLnoRa76q0
38B0Io6y9DQDcIyyHKqptGBU0319TznYRemwKukg5XrgEATnNGBMGmUrDsYxiFoHbO6Znennj0xS
LY5q9LXE05JC16ehSRTgstumjL7Db85Ou1yRbu3+fjjIn02dhqVAKpAIflZPh4MRdP+XvfNYbltL
2/W9nDm6QGQMDyKTSIrKmqAULCQiZ1z9/8C7u7Yt+7e6e3QGp2tXDyxbIAGstb7wfs9bKHHVLaGO
fhQvFsfS++BndNSDTY9AutnPruynJ2PfeJ3z/Ty2A7daF17uFzdQUL44JqXf7bHQAQw+E1OPiAx+
Xv11Hqh53Mx/BXtgn09LAaf6FjjTqbpq1+JRYx2G9pAS+K1OzLsdxfOf7wkTmb+uQiQyTFaqiyc2
Gu6fP4M2tVINtWeCsBMeorlbx+WKmZ0MHvusfjC540Mv2IE4sNJqLcg45VXJXRpqJ7CsVxM2FjVd
Gio0OtP6cUPIJalW3j3ojA1U03CtMKPeTNqtDuEz1RVHU8oHoQScE4JCxZbtaHbD2yXXtxgf3tCO
8OhMbnVcbWRdZpxZu8Juz6Uh7NWZgpcQqDchlbcQKncdmDITNgIsP1vRgzsqpDTZ5E0NKc5KeaYS
sBsoMyaNzuwQJ8LtpRvsSAaOKoKk7Jd6pchYpaTs8h6zhk7DgGju5idcpPZSLG7gvTmyHn5ALbwp
a9ktArLu9jaMn7u2t4IFc6slzOfTmhFwbGsEYV8xM2hGt5WEQcelQEFwXMH8Y5AOmoSyTWv5ra6C
5hCa486YcPUJZXmnxsPWmLn02NpSLK9bpfVR79sX8Kt6FFhS+pYKintpAYHrEouy9oc2vSobzZlV
nIeoADN5pMjPl1xhPhB89CZrgmszLe6KTAOR2IGcDCqWe1puk5j2ALybJzxlkBNdimsjY0yuVe+m
me6ptuqw4zBT/OcykIZtHDuY0+ZOXsv3RdBu5UDCL5ByQtfY5oTdhIYtsqrhAxRJNEgu+KJ2SfO8
KHNAeXlld7fSHvpQZYpUtqS8xE+j3gjYpnUJPZVSlvZ1xoxbVJ2SRHH0ZvpGLfuk18q3QlaZ4hQ+
grKhkR6bt5iWQAMPX754/z8HcNDFVIMOgbiSict/qRIZowjiAkygY95o/uQW2+oqcoDd+dn7EjDm
9leL/peQgytq4kpCE7tiagJs+88LLgoNUwqkhj5XBZaTxHbSzGM13PL6aKhZKCFZ8QrBBrD15lJ9
seWsfvN9EcRhOS6hrJHVz1dPs04deonxXbgaLziVYeOJ87b9llysajPd0gLrnPmrU3HZx36MWb9/
5b8vqn8K7kh1M6EBCuJciDkaxjRhxdnZmd61K7jLq6874e18L627BwzqvnjCS1Dzp4t/2uDaDmi6
sVy8dboPGLLOvG4fcEYmvvNrW9p9mYN8cYv1TzFdp+l1D45luWB6wI4FHLG3sopvDA3DZtcHByPe
I83GP3/P31+VAgZ5CANGn4WsODYhp0q5KgbwdqO/SO3Df3MBU2a6UmJw/nNVDIirms3NxEOcdzrF
mhF77z9f4ZfC+/f3ROYb8D8J2sfyKH+IhrtOm0zoOURPlGwhocRucAr2vJAcyyPq6tI2N9LVf1F1
+X5hBphQeTKbxer4+cLmUM/Z3EtEBtv0EK9X69R+046ji40MgchXWcdvH9XfV/tcAZlADZlzxdUS
+VvPqEGpHL64kZ8Pdb4PRzllb11RUDB+rmcJhBxi3VaTg9PKjkK4Q38To0xomMljQ4rRT5IXJeFR
R3GVVvsQoWYjzmc6+zdmKluQP/5ahf9f//x/lsmx/10AbX2rs8+iZ/7Bv1TPyj80/ICZtWVAAkjG
Uib9JyZDU/4B1RoFpvZdg7pafvRP1bOMIBrRs6YzXGEYzFmzwfxT9cyPePIoRRVeZVFXiDg/YTH+
hMnQft63mX0jc0KTTcNPZnhF/R6//rAeoYKjXBnb2htX6SYCcl3CSh8CTIVAfUuDM6pnZLPYHU+H
0EjXK+Rz0aii20GRSC860VO/EGi1TPc9MKJVg9HaaC6iPTtrmzUTTY4hCNsSFaUpvyvts6nTKa26
tRGFD2Va33WQH4JKwzcmWa9qkhIC9wQiER3rFpsmIYAGnrR+1EYPIIudUcMWqmBcFcliELO/a0ii
R3mfbhLZXNfakFHeG2wznhjNzxDwSnlyK4vqY2CC0ooif4gFNzXbnab6MsugxdEYMxDqAvUXO93P
6/PXG/tpozNErddwcK69tiq25ZQi7DopXeL2ler98Lqd/jrnfpSV/7zX/Hql5ec/PMISzn00ljxC
UzoJ0lO/+mrw7devsiBU4F2udOIaCsg/X6CCBdVIECQ8I7yKxQSh1s2ceimkaLRDqXgbSogGlyy4
Sg9ltJOLDKa45iTJEY9Ju24zVy5xcrngYQx0ROsfOrlxxNX9yIsTFQsoFg4l/56WrL38Lna1PYIz
TA9BCsjXAuSWroB72qL3wSJsQnjbIALolNCt5dyahRT2VoouEHOweCc3Xw3kf4qoljvMDUAozRrh
1JW+Z+Y/3GFyTT0Aklp7tQbLDJjY+IaXu212D13Rr1NIiGiTFQrRNZKFnJtykQIQH+EX2e1vn8MP
H+NTLgm0XdamkOeQmOQl0CUncrWV3luqKn3xTrH1/BBR/fqNP5UgmVPoicRHtgWsXZlzpiudWL34
1Tf6NIP7r+vQSjVR4JNFfA4bo7q8wHTEHUgCcKxuEjEgZcSBOUPrGT3U5l5bzXj7bWuxO8/CoSh6
t5kfJDOGvsq9LukhBG4QvAZ980VU+XMp4deP9imoVEiq+ibpAIHqKsREevQRSWcn4r8TQnyv/F4D
Lt+H5z+v5t8/5L/vCDv/j6sZNOsEU4uHDJ7fUeFkFxLo+7IH3dL8R/Hkr9/w0xaVY5xUhh2XmlAi
NnQKw+z5z1/m161pWTh/f5lPO0eEb1qKCQHm3dNzrd823Rdb0+9vFoPpKtcAULP8/IeFqQF/KhOd
TbZbHdvprUPF24SogIK3P3+P3y4HWWaoWQVAo3wf7PnhOrHemgjHuU4Fwd3s/bK7F+ebP19D+R6C
/p3G/PN5GIaqq3CwSFY/re9GDQmaM964rGbSBEugEgoQDOiNNIuQT6Emw7kx5hlR2eDF2q5RQVqF
iGp1+X4EGRuW+oekxkc84VBnU27thPGubzscdeIamXvMXzXwu0oDmD0XdZ9h15yKayC4XkRGkWMq
JlwaBxNDrP9UXyzfwxb5GfSjDp+JVn8TKwxc+fd6iZM1XKjo0BuY2RaYgrSDTWlimF1Bfm+UOxCd
c71pVchDSupUs7lZ/EtzndVdsWqYRoDr5YXI8oYMGf9cboKRDijT1QElyHq+r4TVVu6T9UXs1u3g
l6XoFs3lIOXfqCGuite41j9Upb/X1PnGCMZzq/utdBji8bq76B9JhwOQwBT1CjfRRLzB9RzP3WjX
cuOaSN/NRe0oBMkYa1pKBsId3Z82nGrcGIXhuca9TGDqSKVZUJQzhZLUpnKG3YvLK3LKWghDTGel
1XtHCDGvMY+CzDiDEmFcga8woI4OoEJNwrkrXnLtLZyfO+WhTs1tVbyocXYKRiYsJpyFRtNJh9mZ
y9opgCC3JnPYo+YNTXI1j8auGyV/iO6GqvKqtNhqpi8haxcBaYpzcpVMgye1xX55XYT4vYo5d43U
NyThmseDNy/+3ZwU2aQ6YaHup0h6N7rRU4zgZhhD7HNEvYH0n+6ZsrsqqKZaQjgc5H64KasBiW/j
j9VNgFGGOe0yqYHpGrsdbFKSkl0G1n1hGBmYvFHKG5bjIeZpo8LHCNGWKRF2FMRH3FzU9lXIEmeC
/6yAkazeEcIiaMRbIofx/dqa6DtRzsbmagOzeaOHu4JVpurRJkleZBnS8CB63PM8JA5tr1Bqf48I
LqiYhG6th4ldpwyoQHbKStnFs9Bpe+ZK+mPDbBNxyEIxbgj72g6Sp1sv9TvpUHTeIJ5EJbJmBnqT
JjoXWe/JMpiUEkG13AMvUzj9FIBGrLIURTX48TrMPSmhMtiZ7MfSlRn1TnWRPLW4HGpdeUnF5DlW
5mOuFQcM7s7NYOwX20FReVsF4OpVoL8EoW331ikm2u76XhYuTqDf9VVq0TlmqPm1nb4NSmSLJS4l
Y7JeMMNaSzmlbm5kTCTCTrQvJo51pw4kXZO8rzADX1wa5tWKIi347Rawa+grg8Z9KP2VRiRtxodR
QN4Ktk5Czj1PlBAEHFXnfXlJ17XU7jD0wSuhZLAmf8YCzu4kyTWKYyEJfIKlfWBhU3qEssp9GFwj
KSxNA64sUMVK7i8quUOVrTsh44VUvbR8DqbyFHSyG2kY8IHdr8PSbtvkyjBuGExwA5jUApM1/ciU
joqDKLNFSzApNbYWXq7rTN0MQ2fHk7zBMN6N69y7aIKtisG9rNRrLcF4hbd/Nicrx3gZgz2lGvfm
pB8vtGAiLN1VTGOZP+C1zJqNSStEmLI1fD67Bo66fMPUaG+0ZvR76bkfmM/Kb9SLlfJwMBhrivxE
mXIT5dmzUQvXcVtvxybYS9MKYf7gj8Je0CS7gv7czM8J5t0yT0Flu26n2u3VwWaNtSVG6FxoVZYY
Vg4bBePLGgMXOcBoKDZZwiC3QeUugylpYbqGeCLQdGTquIM2W7EgoYlJ1qHgAGvay0blMjjrBym6
/Dp8MNmghLTdZ9KHOAIaF0+R2e2mPmIUYTHI2KtxeK1L/UGunlUpPNcdXO7+qkQgK4OdFqgNYy3g
1dSrxHyTgwUqLqmPoxK4ufEgJMl9HVAaXUW7WuuPKz27mtN03amSHaixKwmXTdzc1GG//vMp+Gkg
kkOQpFbnPw1ZAfwc49OR3rD/Y0SGNekwU8uWyAJiNgOptAscAkXp4mWg0ELm8Ud0I0KXglc3XcWI
dmkvXo3ESrXRn4Tovk60Lz7aLwHhp0/26XgGJ5lfCMhqT8sMR66Doxjgn8H0ogpegWdpNpnXtl9V
zH4JPT5d9VMkLncJWM+mBJ7NGIup3LeQ/xUG9P58280l1vsp9lgus1I0NmbKcuZn4mqkNwxqQqDz
NB1AVKetVYFou2tPnYjLtqA7BVj71TAclwAgiYDzSIplzt2ur4zHkEdB7b5kbK2nZaB3O6ktbRV/
mSVHF1nYCUVfpVPulEomacQhlrSiCEFliO/4N7FqtM2g3bfnNr5tV7I1miCymBODZNivZVLCHtOo
oLbViEmSInVXymMZuDIKNhCFblcqKPJ5ALKMofp0qGXabPrsGfK3OA1PkdCcljWnrfp7NcwehSZl
nAYHVKAnFzO7CvrcM8PhPtJW+JAM100pPefhzJDbGRckOiH16GXTfNPgyRb13Tqfgvtp0B4vbXhm
wG9pa/mCJNkXsrFSTz5G7AK6znBCxgzbAut3THRjDhI5YUEjcf/zk/te6PvDk/ueYv0Qm7IFBkxr
4B6vZQeRPTFiTlHwljKOMRt7GFHVfN9tcfuF/HkTmF9Exr/Uj1aMy38vRsG8UtTPDdemMka1hsHo
FSCJ484rN9EhxiO1ZWL7+xf9j+qLt0XGf5+RCT+hFv49BIP/rVgIt83nX/X/IH1hxY7wv1cf/28e
Up+60BP7AenLv/hX+VH6h7lwFRgw5/8oF7Pu/1V+lP8Bm1eiW05LDOiQzs7yL+iC8Q/VVCXYQHCB
oIuJJKH/gi4Y/6CRDx+FRhrtdeM/qj7ym37adlAkwg6WDJWiikkZ0lA/7W4rQcyaTkOEMOAER4CI
sZe7Ml6N0Curx2Tc5YFf5UBPI40qEV2sdj/0AWqSG9EFl496cBoJaVovy7YtY2G5werD98w8URfE
HQAHJkDR0eqQyde1sTHFe0XxptKWAbu3dorRVaZu+9FXm8LCUIPpPYCXtuZHjaNc6AhvmOXOrB5k
iLyAUjo38NVd4bMpJI9Zuk7Hlxo1JX5P6jYu3Wlt2PFHdoGwZWwRGxEXd/zJurkmVrd70zJhNxh2
u0dwzJx9tpb4Qf0Wv2D1YE+u6WEf6id2oKOlq87Co76ijTa5k09pDJ8KiyG8+t3kX0W9NbykSHpD
l4CaUYXxGtb7Y7CZnmY7u70ggZ/d6bZy0ttiX7vaqXsD4zkSk1Ixw0y39TEPaBaEPoqvCxoJRgOu
RbyD3xdjEsmLzX3VHy+iU93BLpx3wqvha3TyKOZGwPmtyameBOkIqP1xcgLDClU3SL1Z2QzYDGBG
Je5X8OFwpAmfDLtDqrleQIgpu7TsXBKsdbaC6WfuuG4tNd4wR3yZ7ACjL90e3uSP/tB/0MZv6jWe
g9rN4JSHWHZqXDSdwRvd5ras0eZa+U14Z9xX14mn4BWTeszdi87FNZ2yxxDBx5E+z/1Ls8New25f
AhWvQwKmKzPfiqPdNW/AZVMbzS+K5PSD8nZGCEo/Hq9FJ3Iw9LzY8nm6666ZFT9ngw04sNkAUF7t
ixV+ih8ztzyurxQCRul6IR4l4bZdYXdwKMl5BoUYeQ+Z3bCKW2qTmY+j9Fz6qcRQr5XuK2LY/A6u
KhaIuK0wIShPTg/LQzjJzwjwcjeSbhVGo2qH2U4V4kaYeQqmzrhEunVFG34/Y6DJDJcNXzcpzxyg
CXQbpyrWcP85+DwZFmDhJesJumacWOljfDT9aZMd8Qawy+vVPVK3ASP66/ybshc2xVHZVbKDFPxG
Mjc0ia8xOuQQHL3p4qnPK8xqrpt9se8xWVK8nLyV3MHKbkObrMUrHfkEOH7lFsfx3rjRvPYONwhR
twonOXAU7pdz/4SBVmZsgreVG7kmnq0sCoKIb9WA+maWD6ts35d3eXxq0HQKLKYfNsbf1Ml/jt/+
2mtkUaIYSoAJlPxT/FYNl8lcrQSZwabldWzXy2DT16Sjz+zN73uavCKKEvFrh1jzqXA4NRXD7BJi
h8EWbhrNwuP+urjKd6mP1/U96TSiABLT5VYfkztwdYOtfdUd/Lnw9s/virqOYr1BIUlZosofgoJQ
TRAZDKSD+R6OLSstRtq+sp8kS7Scf0PxwDHyQ/j4z+sRaWsKLBWQp8vPf7yeUWVTb3I9uqsSU58I
rxJHcBkQRgbzJtv/hXp1OTrkHy75qbao9n024w2n8Dhn7ax781pxCHp6d0UuPP87V0Sz9ZuviYRK
NpbTlCj58zWVVVupScXYt0//NJvtoDikS6p/FRbbRQBd50+aPzsmQ9tnrGtHT/ZyT8vdiRU8DzdZ
4OJxUiqn2R39yA0dCb8pSzoI78m3xE1vmVz28m171fviTkCMNmyBNWLvkftMdfAUmc2/GVju1PIs
WTxJjYd6aNbXFAPN+FkO8Xg6X6bHbHjP5JcIGvzIyL557vuH6ILdGFjudZK4TXF6vPQTYlSKgg/Y
luLuxgE5UMdLi29d8T7WjyvxXgR9bvT3c+IzoNHWxN8bavGhXVyO8LWZX42dAEW90zsqw8utR3mm
qd/VcAdSPgpwqVaybRfjgo37hNKwURVPq+Q5hJTRZ8dm2KsKHyE/C+GWIwRKfJStUwZRLZgdtSdh
1lRxLA6ZK4Xw++2xuU1F3EAYFKHAK2w1bZfoa1JjrGZ8M9lnsa3Vr9S0LUMv7VhZXGgrqyhPonkz
Ko01jpWt9Z01GaEdRFhFtYUlrLD9wLxYl63UuDaqbQpMoEWmZRfZFWZwmRfKzMghF84xEGJGbmVh
LPuhRnYRMKJq9/etPX4jvK+fK8O6+N12Zof7oFAURedkPphPmttjC2hzHF6atSja2L3yLNvtkB/k
DrObx3agzAkNxKt2qYU0Tnjp5X238qd0HZNhcepzDjEFuU0ru8xtUXl+D8Z9WZxDYadcXHT9vTce
NfIe7GypZX4fhctcjbFuR0kfAri+7bZpCSDmZmuUD53dlfcwpc9meZWKfouBlm2+pav1qgORArKd
P8ID965mJKbzhbP0RJnNy9b4diOk20VXWKQfhHW1q2Wmvr3LN3zLNvE5+yheTBmJGGiP7eCO+44d
jtCnyqzGVQSXeY/uAb9Eb8bceqswKBBjqslaUT0E7k/l7WK2ecOlC2u+Xd1E1521BE/Y/AZ3Wfcq
jncXMHgm3rl7vfNFd7giBWaY2C037SOFaVffyd0WGA7umsOOHqGNceczIUjvAMd6W3nozevJk86L
7ARr+OBusrFlluAuWXpDlRA1Oohgian788xIypoFhu93fxDQa5a4ALj4OybRuRr2EocaSrd1YE8o
KnWbQprMgf0GMAcRC1zp1o5y5jua9WUjp/sl8wN+7WHVlJ2nK6SpJaAnEVsai0S6wVjYKZ7wRLJh
WDw28h3eKjlePz6KDuk8P02VW3iLPmUVnbWry13AK9Q7rFy7USDZv6Cvo6A+MkjqdJnbtz6WPSpv
E80cJpc0OEQTJbENIAeejdZY6nsHRmTxCV5P/Z3CAPqj+EzCyiDh8gjYVurbVXUMRSq9V5O+o6Ff
w0juvckNgGCJAPp2cnnE/UtLHkbdpziThU9kxUrn9fpeyCEJMabvYXE8YSzr6NWGJb3YOILMearv
kRviREDYkthSzQvPNsrijSHgTlb1UQVuLmwncaMRuOdW+gpuhIcYECzGqjPfpi/VR3webxkdWrEX
XCwVNMkbHIfkNjuU7zNOP3grRk8UMwuM9/hahQVtYySKulc97MbTXYkaL3OhdvTJXssd6Ckyuyw3
RPdwBklvsBjtcKz2NdGWb2IKGm/dx+SWoJXgU6ig9K2wxd/b1oR9smwBSmyNMQNc4hUzmUp+ygvZ
vgQvKc6fKXsXXQD4Nvk7PmDZ09C/6PoaVFoI2hgVpmiZ3ZEwGSoP6nXGZ8C9XFP7ZWOjesvbLNrN
gdo+RbCnblyeOHiIxb3qY5TpNBxEeYubborV4m13YIO36515p0h8KE/Wrbw/XFobDoGO//htdc+X
avcNa4ZxJF1ZwzcSmLdnGiAiMqXIbknPC2zOXigFjr7DMUncNmsAXYYve+2J1nYU+kMKveqqUz1c
WO9htGCcFMzHoeGD8+AnV4NQYtfJchhoL5fYrUGnqG4Sn/FhuzBizY2jUdUeAvVKm/ehAum4Tr0m
PmaIBgXhLMsHWDeTN0+nVeqF6TYl1NeG59YJKXenqyOZHvMERg4sj5a7XQyOY8QbHouKvYqFAzYg
FtZWXDoJxmdOR/E6dAcaMzhOTIJVK8TUHuJVMz+Co1K4jQ6+0pCl4nk7J0cmiPOnS3JuuvOledRG
Vxd88VmVyTWfEwDizyUuqqx9WXOx/vJ1Dz1rbYfwhrCOY3uyDGPfYkaf7hrORaqVWLFRt3TTaMNw
VLPLCpw3HquKw1dNvJX6keCbqKwjRjTxIsH4z7s4XpnaWW3ncCkUt4uOCLt4j/v3SSOhvcKUVwvc
YrLFnY6oxjUJe3aRS1UQcevwYlzW2j0kl4hk2JL3JjgSN3piwh2ox4ZZd24PfZp+M2OokluX99KL
3ocDguaYd23eNNeAvezpySzJuKzUjaNt8AR+xpUYmDHpzeMQ5dYNJmQE+Oc2vRWK9ZKYryufN5ZR
+sAptJNs3ibpUW9ujHJfXfzcONchedFBEU4zHpTFCd84Ce9XpN7vnDpoyTkazDfcRSZQKO7EBMMQ
X9XmhmNEZWg2Cw7S6hY59ODqzXqYaO3siB4AzLOFAEfTJy8wHzocOm8AT6wyHM1Qlt+YHayvLQjX
ncFcPa9I7ZisBbbB3uDkmZ57XP3K955ZSLyv103OO8OycygPsBNpNVQhJ24pjGO0wppFdYQoYYeb
TrPJpKcwJjlPcSDzsx4vXZRTkBltvJCb1G0lm9BLSdfS92H7zK8GdgUHfehA4NfayeBrJmEFbmxY
0m7i4SXpfP3iJRrlD1or0NtMvHfO6lr2UEku5QLZGzdJRyZZMhNp0Tj1is18xtIxhgZn4SbgEgKQ
aUX3mhNsMFR3LvdAX5Kj8YQVfOTU63GH6R+eJLbB8xy872jzAy1ET3jObpmGiFw6kh58IV81bOw/
LGVHEmlf/Jp5+tQRHJoxHi3S9gX4DKfd2dhcdsNbvVaYIBrv6xeWrRujX68tZBzJmTTvLC+X4+MR
GNT2gCmqN601D0mufVnn54EDYjs8ji7sS1e4ok7De+7WruAjEPIaL9ssPxjwynGYy/UqyWpueSNs
fVs4rR/cNJvygxTezT+kzWTcUWrxeaInOCe8kjjiUcm2ywd6Pc0aEkwMY2E7S7d68LCQ7S5Wgu9M
cVLEE91xjJQU+Q672AB3OdJTSg+yjWOryWmrWxFC+JhPCQOegnZhdRfbyD0qRtNduBVkf/GlrJkf
Gy5LG57ZtsgVC5jBzHmJV5GGASsWm2Fh04cqwGattik0rutG+gBhVzt0Npq38XW+lhq3bCyaK1gl
bXvzoMupJ91U8iElCB2N66TcjiZiCrp7EEHtS0tD2p0uWwJ4Xp6i9cRvy2SvzmAz0W61GedNcbGp
PzkC5MCNANLOlSA1WSkb38PwjfoRjkXiJtY3oxtQscrsHOmfpcFs4CCkHtO4OR+DsRkbwlIWZnY7
r6WnxlG347q3KZutNGQG+Nevh2GH07CNdIcm+rQei29GcTWUt/Nw10C3a5nm3VF8KVe2sQ8vrSXU
N4xzXOa3SHptX4tvIL38duXH+qtEfUqiVBaf9e7FJOgP24p2D1Om4mgl3Z3M8Hh+7MrFdMjWRT9K
HnQyBGFyWs4QdRsQEMjCnpaB4cxwXH1lL1ZXgojJe77R0mdJx6HWgeiUA99CMcixAPg4c7tgOybb
ejq2HN7ilNuwvPWrGbScQ0/V6071VblNPQRr++7IEQGjk9IN2+X4ah6MW53fb4/5KRxvAr4E7zZc
tfpemb6vNHhWyp7MRCNK7M8o6OwGT3HwGCKe07A+mcg/saR5os8Ziq7Caa5gElEX2aGVeITOt6V5
Kz/Pdn6IN833CoLVebOtEFCTYCduyRzfGsuiLdW3OwpTXu+nzsXHtb1lVfakJJZ2EjfFXj8YpwHL
n91qzRblyGdmokN3dVB9Ps6oepeCyZatag8MZNIvH53cLa/MzJnZD8mGVAYGWRmlZaw+8D46r6i4
TXRmXRaDM9zEG6J2eI29Wyl8Kilw4P5NJ6Va0wN3ky2us/v8uXiQUQQU62p+ncPNlF5Lwq4et4nK
BGgZw6vkFMPfnt+YkR1vsgcaP11yhukI8oa6IgY89QebgjWt4xnDKFhGBM2uFL3gegoftKcVvjb0
a8ygwuJaVm5TCHyhOdgy2TQcO0bUyRNfU/G0CNvguxqOWSQoEqiPXl/kpwmzFPyg3/p7dqSa2lfh
ImMMiSFkV8fEHiFOou3K0tdrb6YAZmw6mtmQFT8MfZM352q1Z8anNZ2JZCa9gd/D/eewwocpUtg+
CPIKtrjGIJDYqRx6AmEYPnAcH2Sdw0NiAn+0qQ5w9K52lLFnyC026pdmdRfWD230ETUvkdDzt8hu
bwNcV9VvCC1qquNq8hAhBuWQi2xt8AkGMwBF1ejFgGTJdkh7qShgn7tZCDDxkyI7bWAXnVPKG+Hi
5hXO4nuz9UZbejTjtTTcDNq6Cl9WdcuptIvbbUep7/ICHPMirlOfFGg7ee09blb9rnJ4sTcCu9c2
eBv0taK9rs7lw+Ch3VnhHmVV/boSKKlblKNzupr3VJixxZEDO0t2FNajnswhdDNhI1SoPq5mKIao
PAIMpH18MCM7MH3EvzisGq1fS8exvNHj67J0U8XpWic2vzXF7WRAaXsvwaey2w0p50C6ZwJFx/hZ
sma/c0Qn4z0yDp3sdMZ6Kd9WDxzwRY2L3WsmUr2dxW0dSruUZazgpG0ywlK6HN4LO0c/a0eEABYO
wSa7JdBGht3c6AXHXpvl7Ki+ur0AN9wRYY0PCO8d1EyczfioL2+0Q5kW3SI+5YtaGukCSSam7vkM
Ho31rePKEb/LNVsF+LfIM+3e1bcMmC0+Nj1FbpI7hCTpls2Yv6p5uNNmFyrjuKZR+v2op2eOvsye
7xqE0Z1f3Np1s5cUN19tNQZiUNV20DRHm8AKYy+/8HkE7JyiuaUFw9lj5s7lyDqBxIuNN/eqJS5k
S10KIsOO22/wbvQGbjrammqJa7wmAR8MDwMidCe5a0hFbmUg61hJUYLprBf6Cz2EC+jCJ2nN1Omt
ifCHE80Wvi3Tx8v9x034JHT7Mb83rMASybfQuOb2YpdUOFSJWIPM6vmDebcMbV0MtwG6RW3R2DBH
9wJT7KF0ezJx9Q4M6ur5QgkFz+90HZbHONwJ1Jr5ciEBYHmghLUipbfDE1Vt6bbfTo+Y6Z4jVzg1
oS9zoJFVUjun3DPbbHrX4oohUTlm/10QrW/Kxf9zZXpR+v9SPv2xrvipXCvI4WDIbYGdm8OM+F7a
9vulD4EkxyYDXV+88BphGFECMZk3bxffKp1CffOQfTW7pv6ucszorERPzkDv/HlOZpa1bu5zSpyU
LyeblI5FQn0hsmFuqF53hfqE99/ACY6Phq9fn5941ZdZ8vwZsos9rZcccrinQrpjpt5eCCNHahsU
RDvXwMckpOa+8rt95yUHmWOPU5vfzar56qtoS6H97874X0XpH76K+klcDEZpLpWOr5ITom6l63LT
Rzs6T4vRDmHiZt7N3jKOG3mKExyXXkDgRV4Kyw2Q706xxM3yypLOfi9YjCd1E256VyUiQK/On4We
dKRUwZdv7faOd5y1oL0Oa31f83g6MrAvRwt/W4D+++mon3oL5UVomcD8XoBeKsuII/x/p4fxSfH+
161jMISZFGZXUNF+eiHLFXO+OLYvPQwiTb6iU9nkNk7LrWEf6I4TyecXi+B3b96P1/yk/FHEqOrF
pbi+TIl3oW22N8wuFltS2f4Ukc+0LjQofLOpuLgwGRlH4FDd5qT5Gp/nq1ny7+Lhz6+PLqk449Ay
Yg75kxLb6EsQMtBpHOWq+qAeCItS9pZZBnd+II7nrY/SdXSfsz3hfv5gbBSYliBgGWrwYCQrVEc/
yDrC2+RFuKo2mUdk8NhmR/MGUqXM0bFpsEUbLNHX35K9shYcjUIJEjSLztmzeqvA48AVkozhgV7a
V6uDRv5vlgedIQQAKKdRaS/v2g89m6BIiwEe7QIA8DoiDHKPt/Gpf5PY62Q3J0qZLOG4NBgiF9kd
Lh0wKnf0MaACjhZVLbR1r8tw8G4xpnwVYZCuzkFC7O4KjENQsdlLt4C59TN1geFRApK810Skn7VD
4z3BfdOa813+QqKG+6x2ynx9DWZ9XV1lZKmc9Oo5oA18t3pFcLee1+M+3SL1ulGl9XzIrrJrvGcF
kgkkyKkLMfp/2DuP5cbVbEu/S89RAW+mJAB6I1I2JwhJmYL3Hk/fH7JOx82k8qZu9awjOqpGdeoI
JPGbvddeBiHPIjxHR+orjWhfYLVlv6HY5lKI5lGLHTn0NBtxnWMCwKB4k76JVMtH3FxpzjeUXD31
c7Xq/G1GOqHLAdiOy8KGgzauoNiB7m7553MMgHcVViDAR2Hlnbg5e9xTc44E1N54sWH1vOQXW4pH
ArAeQjd2LZvY05fUWBQH4RCs588BzSBLTyIEgOI9FDFb8a/qaE8vf99Typ+OwF/e8c818Os7DpO4
a0LesbrqH8Wl7qh3yoaZ8EKw40X4MRuS1GBrvSNwnvPW5JfgcYDP4AMm4Avmclfvk4cv194ftzpu
HaRAEwXyyftxLDu/blIZtqqbYKsNeGTOi+tRxcdHtIdD4Hx5uvxUln7azr888+Z4MTwJX+dWUu2A
PfaoOy3QZrCp9v3WOOdr31xa195RmDl9NJvqfW4zfFyTsaqnHq2WA4EC48K75I6mOj2sBgjjlAYz
YDePOpMzo3wHJNa778/jGSfi4hHtBsPe+G48dPfRe/wNpI2O0bw2j7T5hpNCb11irppg4L8AeXKp
o7UFxvl79czmSQ/xnXr2t4OyUXJ72MlnHPqjc30sXMzhf9DEgbyvGM0sW9e/x19LkVbZhXwDhQ3U
r3pnssu7YQczI7KV/WzMRG4wVbh2GF9q17vqe/1l2hi7GcOUnqpd+zoTMmpXRMK8K/AccE3XP5Nx
XfqrbkvXD9Kk43e8Vd46LjzSAu6aJ+r16Ti6Mwi10UB75moQxObArWh3a05sqkq3uaDl2QPv6g5u
6IdsVdjtR/wYY1vLQV5N8yzFodU5tzs1/LnicjdZSWfPc+CxHQk4YF+I3hIZISNHmLHJEVK7nUGV
qSBRkx6qwWJfUVa7AL/tvnF0F8tZPu7zuAdDf2vAu88zIcLaVvyFAMj85NMeY/nhpI/KyVr3AFsA
fof80X/0Dsl962AhfgYw2FkbrMhX6tb/0Di/HK3nNM6xYgpPhg3t6Jjt2b3EtswlLFD212lmf5qs
o29B5UvuFNXMzU08xSNBWwFJv4wxyEwKHR8mDpWzzyw/tOm9+y+ooLiv/uFi+PWRNzsFbXhaNj2P
7KrnTFvGyRYYyvC2CZFNHefEsDa/A7uMhTsqJCdcvexHFT/I4yEbJVtyJRvDMXmJFsQT7/l9uTPD
V2+APVXcG6Wtb+m5HpqdQqqWtiB+tcqXfW7LzYLh+GbC1Bb+/Uz9XDQvAlpUp7kfvsuPyvNISxIe
wHbyERwa3y0aZEQIK2xeLDe4WsvkMTlVa4ZA7MMWwHeC2bzDPoOB3o5uel4cThguQZkhWYEwO+Nr
+Ia+QNEZFGDN8K0BSyYTmxiQlfrNPMy/N2Mxm7+u7MXH/MIMEBP/4RmnIUZ/pGyQ4QwqtUu37Fam
HmtlnBG+Ktw0I60DV9g4wn5fiMpClBYMywockLggjmNJKj3dW8M+E6D+OK3m5OfqGHAiAOBVi+It
u44Pfc5v3WDUp5prazphbcQREj3Rl3Q6ehHiequJ5mdaoafpDSCPo6g+CdqK9k5b87426VEgZuIe
QtsL1KYQJ/jjfNBDB1mFexyde9KqFyiCMpHhjCNX6H5AwdbECiSTrbYb+FoZ1Kw9x0r7jiIz+ggN
p30v36n/c1BFzqlM2BlLWhM4fIFIN2WkeDm7/A8knKfVhpOQkIkKFgPXPW7S6O9DaNwgN028SL5B
n4JTAK6rfciL9BR8w4v9iMyljPd0xDNTRvxeH4Rj+szshck5ESzwwQBPED3R9z1lcAaDpfyO6X5q
a68MTXRmi/Ebtv7bgC58np0GP5oYJGslEanO7J8pUXDPdK/jEzHo38zVAQmIe9ltlsldv/afhkei
WqKjiDUuF/tJJCMzds2LxKwNkUHe82Nn6yGy8zWErXN59OnRfLsA7DLdiFP+wfo+FxTKCSijjk6d
v1aL7WQ6qeUOsQOqYRIVsDBPgHWOf/pKrfopXWcmxpg6NBxdmxWh5k2PkONMYvQJXj34wW4EGpid
+TE9K676gNmCPWzSrbkhfWVN2iiWp5W4oBobcK2g13dJwqA8sfhgxmt+pXuH2UCVZTeR/ZNE8EV5
8vmkQU1nQjHFogXLkp939i/lSVMVViojtLGHd3PlbS3X287tWOFA1XOmFUBRubow0f3o7RaAI3+f
sQGs92YfxUNq92sTPM1iOo0eZmXgC/TFWSh99QHnQuaXD9h50RBFJZwxDR+XhQKz09vWK89GE8OA
YP7ZoL2vyrcvK6S5ufi9WtHJNZOhVPPDqIh+f39wUlIdFT6/jHH1L5orrU2726rP7CnmMF89Tf6d
xT23e789TbnplFMzFEcc6znxXRyNt/qFFARaFHxN6mnh8xv/tHGxXi22uju8IrdzEMvQ+Kyoo+Y+
96tFPJOP//D9Z1IwK0Pkp/j9+xNQP8a+AbtrulpX7V0o7ejM6LL/YO4Mg5b4Vagb7507udAIms2c
Jj5s4MCvGPWDU0iucqXIuKAsL+7Ly8xl8b8Va5iyjy3i9IW1ZZwAvXQ6InwRYCwKd6RCjU8zZU2A
X1RAoJ1xOsLuZ34maO9MdbyXnLlOmK7alYW3BU2anabhDCy/MvP82cjfvH8LAyFiIGVctD8R+OIg
m3ql4A4OISzDB1ZFR1gzS99krkZa01OOiatx1NbavjzOi6O0m8dhK31YTr/KToHLwYiA0TFPPf+o
cyzsR6ctg7sN3dFIs2keUWf0y8Nwjjb5U78ujS+2zk/m/6dvgI01zksaseu3XqiZMUxxqZOzMkMI
BL9+Dz8aOEHKeXj3LsGm2EybBiNIerv9zHJuTsOuXNFB/5xVPemUcQ2e+uESfeMDinBpp10kdh6k
Yyq5p/iAkaJLtXvHmC4uQCYpzZRFtsdV0VYvc8RjbGc/AIAv/jX9QnasyJ97Z9OEPQ+ddBYfy8oN
31FXW7309ZKB9LZ1pn1P9NTeXLX5avYeqsANqSOASSjC20thriNMkaCBEmLjejh6IkB1oVi49bfq
niwiN6VLva8fNBhDc9XprcZj+1oyD9iAuDnqN9+FcLQ1D50tOjW45kJ5FmgZgrO8lfYkh8xtnLXr
jV0CNnoPdeegPIMk+ED93qpchaviWtkMvVx/nTrxZd7N6cW30a668t3c++lUS9GmFU8zG9GJZ6NT
WOjmSgXjm6C8LbulvoEwDlGIN4gQ1DExTK4o9rJzd/bETWHzblP4hLC5IkhbdvCifpgH5huTPSe6
McJ/jC/UBXP4L6R1MDnAq2k9v8+5NykQ0U7O9EDp45+LI+NVgr9XxsziLp68KwEzoiusDODtbwh9
fddrl3ArVlmFyyzSvDs8rhwTo5sVRcb73EGWnAOkSVGFTU55JcPGd6CFLtu9cigyp9lVTm9LjyEj
b2VprXzEO64w34v1MnouV7M/GJSCRXGZ7VAxNFFqV1sW37LWnpkWEoTGN+NhdHHPr1bK6whpZGls
ZsNbwYbKtMOoxCF3KsbgUF0Tj7YattYKbtamvFd3eQOuONqmC2eQ4Wawnomg45vpwAsjfmcf+Ivw
Ydi2D4GrHL0rVUJCobUwnzmVzMCZx+Wmm3zLOOqYIcB3dbTWbnZz/nt4Ts0VIwREhwejcNka1bHD
TQk/txSiUbRs7HGNQJkdOT79Zn72H8l0/mcanP/XYlBnqeJ/L8SZs09fv+f1b0Ic/o1/hDiahdqG
ykuU/621mR19/hHi8I+o1EzkL4Yk4i9Ch/d/dDjKvzAdAJkzuAsMjfPmv3Q4yr9+pifCY8eSBa+3
/0iIcyMiI6ERuxD9Jw6ozH/xFgvs0zSZ+H8Jy2BPU+Zfug10gthhMORdVbfo6K2/CgAhNOHmjv/5
UMwO5nhXfGDNm0O00T2pjSZNWIpm+F0wOcHipnU9cutQtzNeZoiZHYS+JB67EVdWgDYl2TIncScT
rlRiLszGIB7oIiPmEO8apO9Z2W61FrJkcVDDrVZ6OFvSURTwE/W6WlbZYVDOfRe/jiEROCWs4AT6
LGFpteVdJEXfdr75aqkxBzXyax8Hv3ZA6wn8PKhOpOe21XorRMNUBFlBNBapkVq48wVtOUXdIhfh
GxAsFcqFHUzCpoN23M4hf5O0KjvOU9xiE2441dRHJqkynNuKWNNmqcAHy7xyk/RE20DY6Fv4NBau
yCNZ03KzNdBVFxVMapVeJDhGIfhhID74GLZap0xJ1qOwmWBDTuLkqOOrz75P0R8UFQgmU9mhQj7U
4duQPEUdhFz9HBvhLgwI4VEUTnYjOdWZa5bPFf0WuXn0baKjhow7SjRO8nDfFcGDVgB1IB6ugvA+
LC039wQs3buF6hlbMwZm8mHceaSLmJw/sMc6X99a0PKGWLNV4gOrYl2k/Jkx+xapxd2QqfdCX+wQ
a9CHycL3YEg/KBhsXRpJuVDLRSZA8k3L4I6VE6/GutrIpf5RxRL1PgGMClwVL4fGE/hMg43K9lKZ
RYEHWpCybnPI3smmz2Vb0r4PMmJQ7pSkTtw6N2DPwyGeh7ciI93prhmnl0K6H6ZuI8G5DvWnZqaE
TNlSZxENb830PQMFJIXzYvX6qz8Zbg8nLDbgRN/pOWaOyOzb4ZsEiu6N3yIvW0hEtwXGnab4r1P9
UUzBVq+hboolNgMG3mzIu+cQzhDYHRKjoKiLum5cuZ42knKiL1j4LTSvwHJCHhZ4w0aG2DXWm7Ii
L8Dbjb1E2CFGotWbX/mHuNHuJwM+u4iUfIiHO0lL92reCbZsUsCLXe0WYnUIGsStsNxbPSaIIS8v
dWN9E3TVzhV4t4px9OJyk6MnUnJ9g+bzFA79yRL5XAaTibiwtWrYSJa5o2rFg8A/q910mXzjEvRo
2tpmUWsaPiX6Rstix/TTVyGEz0xEZRVcPUV/7WR95YWRXTbtKlaMN3VKzwOfVNHyTZ3L78j2N4Us
bUvPxFA23+eaelSxJo2r+mNsMI8c62dVnNa6qp97zyeDLyacrLpU4jZpLqk0HvRR2UUimZNTgY2U
MsBpNSTH78CYKdwxAenMcFWZ5ve6RMEvKe9aLu6Nibgu6BJSny6NvnJSHxFBY2gcOxZhXAlOqeZr
UEEq7BKcX6pjb5luryluj1NEGhxVE/eAAVoRlPQq/i4Gil0CEIyKsENu/KMlJS4N9Ff6nCNuro4q
n4vEcKyivqvgn4yxuSo95RDH0BJ/uYDO/661fzUG+9P5iuUw5jgGdmOfbEjbcZSFVhH9nwM1aLMr
qn+3+RKi/FQM08CLItJfk/Rk/H5+dgK/NMlNZbVt6ec+Q4ZmI/l79c5bzYPrwH4PNxM1Evazi2wh
bLNpG1If/f1b3s4S5qfPUiBR12cDcPVGQloRYdYFgYx9Mji5Vr115P/+fML/L2n+F1XDX0qa++AH
ke7Ba/r6W1Uz/0v/VDWG/C8MvVWVKHNx9kWbZ6j/VDWm+C/V0PD8/sX48J+yRjb+JRuyQeekoEjG
CpRX9o+8WBb/ZUn48VkysDSFgSr9J+6GP9uwX3pQnDFlPtpcIOEP9Tn5JMewdkjaKnRD7IdgEJn6
kyWPmGZ4FbTOChS3KFMsafqlVjbS3itKCB96WZ3NUknuGj2yDhlePNuKA7BRum081ns9JHRWjILH
3rfQBYVD7uZ6G6w9KX0R40l8jdUgfRimDDa/JpSNrelZsLOiHB6cR0D7yrMqC44s8+N0ytxfXtAf
tvwNXjV/YbKpQNOQHeKyersVi3zyytAqSREeSmsnm4q3EIayWlRNbDAkCZy/P06a9eO/4jTzA0Gn
iMEzRBzOxdsuPxJyYpTyGjtAzP6XRWGAmHpIytopB1DJJiDPLH2hstTRFhUQabXg1SQV6KhPxqqU
SEDLGldTy6WqZIwQ4rUWqS95kTh4z97LWCmQEaqAH4hN94he/X5s63sT3ZtRYQkipxaxhYRsp62y
rXrxzZsM4syjfKupJCWnIxg9dQtIR5iou9jo4gVi+fpRq4v0h+hBqudKyR1JhrqtNHB8hQotQKfq
D55V7rsU3DwivdIYqds0BmNSYK7SPtlLufHuRS1CEkik+Mroqzjt4qtoFcm9kFKnqp5kXfTc6k/Y
ht1NsREsMGkJFkUzC6wFyo7KHLlUpgaapGBABzCDfCEG+eSGDSnDgsWAQ8HSyK4qbTjpJh44RtbU
226oDlnbF9tKLkeiKQXJHia1fM01Lfom51KKsEeHLOBDXyUAXJEPRLChwhgBjeKm9lYSjhzLzI8Z
VtaCuRenoHc1ZeqdXK6aTVma8b3ZSpbdjGW6zQdBYi4qdce8jBG5fLF4zPlo/m17cnhwNeE1AAJs
EE70O8g3lYNpBb0Yul4Ymw9KUfSuGeAgkdUPlebBH6oiz63NPrMJUla3XaIgF+ok9QfVFj58jMbc
rBZV1IWTt86GXjtR+tIxtL4b9lgzASEe6qmp2aBa62raAGenK/ylOWLlk3nggHgQKZQ6ebDXxvqJ
XKEXJavuosb4PmoKiRhj8hjUkxNAEnG9YWIc1Zve2mwYrarjkePPRx9Pj0DKqFgeLc24wpt5K+M5
2rdk5NIIKiTLtgO4ECGaCvDaQm9sHc1PGEfEPUIHPfVPuma8KIGPAZIH32NCp4zkpzfj82C22gZb
dqCjrunf4wanjSCSzetgTApEZ+E4UjP3QaVsyzSWr1aqjNdwCJRoKVIEH1SfijirTWIqqC+e5T4G
K0pSJht++573xZzeTiI0jskvrVRexVJa6z0FfV2OLmaT+T3uDeje5slHaR7CJCBIvBW/tUERuWPQ
kCtbKY+6DGO5UL19HiAk4j7eGRpMOSkNYMXrAxSDOWsAGwhplRPmveiNbNqoUVSfarFL7EJlFedl
kRAYi4NM0WXDNi1JscuMkJzr0Zr57bmwtJQeJrBVneTECw+elLzEfsL4z4cq2Xo+ucGx6rtqAd2v
qhUsrhQpXrUzlc1sivDqdYR0NHq6aS29sZWJEXZbzNKoKdOcsNaZRUojLI4wexx0NHiyOcQvkHZR
TEWTvM8bXzrGHmKMTKnGVR3kmziUyeMOQmjbRbmJvfhtzGUDw9uU3ksq2Jqd+SIGqPbh71R1RFZ6
Gz0Xfky9ydFkmyYmbOJg4nlWZSQKjuaV1FFmVVFEhDuJjZepCoS1kVKUWlL9FlJI23LLZi2ayFgJ
abJUrXHTGKgccqWTTlEj1i9J0GNV4InvHIbdXiMR6thFU2JPFr4HTaXm34Qy9VZqVqKd7ISvxsef
9jQXAm4ekk5VAET6k+r4SzGolVU4pmIDZVE8ZTDb5+T2AkKlmeQPasox1Kfx5u8HyadHkreFBw1E
NUszNUglvx8jVjVEngB9zFWEcYEp90eYyZt6+pgqwbZMJAOp9VUm6w3+q/IVZZ4nWvzX4hS7mbGF
Jlm1yoSXRRFWd4pGCsWsJWzHDTr4Q66cszY+kKDg+KyCv3/ZTze8AYKEX4rIpUvtdIs814OYjoRU
Ja6KzYQOi3VqLiPUBl/5onuYf7XfD2fqB2Uu6fGEInfmZgKVTTKtoYDtRK6odpWh6hSPLcrOv3+d
G78vHMvmCYdFPgqEU6q02+9TKqNRyhoWaUKYu8G0SyieWr1G2A1snbqldd9qoytkZFEziYzMZCdK
+UnyvYUM2lEaBvea9tQP+RepqbczsfmD4XtIbTPntszOv7+vKgETh14IYYLRI6IaAjYQc9JranwG
5bz8IeMQlVbjQ1MWzJF1rGvMZYJEo2DqL6f7oCYNiCRBuctPVT/7c0ybUgTGLWrm1j6IdTZNTF7F
VRepq5KZohp+sVJmSPHmDSoKN4fGYpktRcWbfZF0zPXaWitcpA3nrutQblUygDdtLli5kNyVNZtz
Gqk15BL3ghBFnZB/8Sk+r1c+BDMg1iqW9Pyov/+MUduV7Hq9cCmrFlYPfXDcyOpjPX7/+0K6GWH+
fF2/Pkf9/Tl+zQSq6ecvWz73BHHXZNUXli2V54S+/j9/FqtDYntghSSLN7ufwt+TVJGlUWvBcaoQ
0EFXNUOIBhKKSSgif3+c8jO77/e9qEDHVqmxsWmj07p54DDETSHLKYQb+EDxokkE/+CPZuEm5bwv
8mPXVCZoEHWsqgNrShOWEUKfYG2Qmocp0G1DSxJbyB+stoh2foQTbxyHwUrQjbe0hcSSt6J5CrII
jWKYoHE1IdwXZrSVm6a0tWGCCTDoySUWdPMh63yUKqHVQYoMpnB8GPSysOMw7vZCQ0WsmrUFf6rD
+cWEOqcUyMRCUTW2HNSpHfjYDoqxCa091zvipqzSljhNkQ2opiuVKgwOLjws0w+D0d0JYmMuJt6r
mECIQ7vTQe+xDmTfSMEiqmV4qn4rr7CeYu9hoyqqxbUna37IRbcnUV1V6m9GDuevTvs7I2zuSrXb
p/wbYpTd0RE89ZpM4I0ILRQGrCALz20HDRx6Dsc72kxMIBXtwVSS8yjnj0NbnVhmFw94yM+KyO7z
/OD3lB0Tr12P28sATclPtNdMEjH9aeR1rGnEa6U7re+PYYNkV/WxVyyWgY7XfV30sHw7dVd0w5sh
yM/YFjYucSal3aqQfFQJf8YxFMk1zEz4sgoVilDJJmAkyFXfQblTIg6UqE9WigdNx6unZyOHheKV
5Ys5ZjtI8DqAbA7PR/EwUh/x22GAJmXdWz9l6Knk3O5KMOYp2iethI1WVyzCzAD8jzVyWgvhmfA6
Pome0UxN6v0EFyRKspU8Qs1C/m0lOC91eQS7NZnwiBiQ0daqeWyybOvVg74g1HpadAawfpyOsG2K
QGBplXujFyEa0hVTqT43gfC9SnTZAVR/lnCsLZp4S6u+ykb4vVkFy4dk0HNrhNdOrNG7yEQ6mS+z
+apSyYg2QJsr5Sq3oZPjSxEH1U4q0DgrCph6rwtnEKRLVQt2Fsp3NSW9mhoPfjGi3IlgJJnDcM3G
aad30zH2rQfZqtZBjGuH1t1PKfIcAfP5viKfRBI2lVQ65Ao4TYbJb97kjoiSbcpylI1m9t7CqEn1
5G0olZU+xLukDHCjyMmmi9LcLgcay7I+54H6kRfKM7/2yVTgleXKJmnzdSdDSUg4if1+HnkgZY5E
+cWDRiVVCWg6gapTWtzFkgbtuKJtCdXvFk0a9/gmbvtNVenrMUQtp5btPrTqddQq5dIXQleNwtju
hOzRT/o1Aa1bIa2dSQivFh2hMhTfOpUus1OwhfJSb+uPcrMOTWuJI/laCAz0NDVwf6L7G3X01vJE
2auY6TrALMao4oPRQacYVPOiW1iWqdk2GwSHXuG+KIGh82IVUAmSZBXaIrHWkdE0ripU/qLOkx9l
2O1UsXRSTd4WMXhpVEgMUwt+1qoPKyz1cYuKKxnJSaTfdTX6Z72f8MSStI3e1Kco1odNWRt4vuBr
7cQT8sZQjgeEsNFjpg0PhoW0Xm/SS9nGK9XT37NhCDkv2YFCHNecCRFOGAghCBnI85ew07PHyp9C
t+2kj67RURNbqYBhgxlsiJdbUYOBCstTvhsr8ZF+C6KXieVCWUnxtgnN4pC3UL2yaLwHOMFfWJP3
8pDh2G29jBGOXqEOSonv7l5P5e+Bn2foigRjofjNNimjH03KJV329TI0UVNOg8dMzivyg1DSs/M5
tXUe5jAOAz9ZqeX4kTTlLrVEDC2UQ1ka923XPmDKi8hTwn2G7IYE4mJK5PHgM6GC2F1gTycw89bL
hEl6qu+tuDrylzZiZzxUPUPqXr3KUPOCBF6nxqFwKkMQAG3Ew27I+1fsha9+UHMDDRwOiRR2yz4J
hLcugzEWJhXhYJ2B6Y7+2I+miXWNNl56qziUo+qqAx5yf78i/3T7W9TDujR7CQJ+/X77B5h8120S
lK40ZBupDLARD215VE4DKtQ+i1d/f5w0/73bC/nX582l1y9dzqQZFnFvPK8NdJwbzjHAROo/h8OL
1uEPIBB9UYSHpGoXUfGFp/6fns11JDEWBuYzPpHnrUjvLZTYREwVtPVdsQNjcuMZIciZPIW5ta9Y
uVWfLUoJw6eiefn7l/9c0fFYmYEtbQ+On7ftFpVIHqpCxEjNkzeDJTmpvCfoe1kYX6aKfa5g9dlI
TVYMhtLkNt0UjwnO61HXmKPbw1yYmV/lgbyNZTpLGHZfDaRvh+CUkDzNosTCxmweqd9U/JoeBJkn
+JM7bgkIX/Y/ugnd/Ewt8ZdAJhxj/0wWMCT1f+Tnfy+YXyc0P4cTv68jXVJmdBrSJlD1rdpuEMMR
h3sk4n4dPHcAgY185fKgZY3uqjzepT42MoGBL5J4KbR+V0TaMglhQVbyN8vCu6SRzBzbypHJlrKa
krcKmxoPnnHdZVhEt69xl7yonXHVJdopHdk4kEwymnbsf8tzYdtmd75uOBq+yh4+/42Xb4IoO5OF
iHFh8hxjwCIyF5xwCaj8hzaUv6dD4AIIbWWBaU/wVZbN/BPf/h7ErBhY19HJm9bc6v+yrww5phxr
WFvRHFV/CFezvlXcfUWv+2ln/Lfn3LzqoRZCK0ljXvWqdlDS2ZGNtU6oL7En8H9gTnKdeTXi2gNK
Fhbm8Sthzp/WGi28ShKZaEjGp/iuwVexA675AD8VnzY324GcS5TCyF1dAQrVF23YrdPqvLhpZaGY
EAJKC2HeNIPWmGQAsOnkQlTbxttqF+/ncLwQ4vvfj4c//bYQ4rCT5jXCnLs9H8wysropy+Z3iN3c
c2hA71+mBw0lluri68CBcQ3WCbxZaEnZ6h+f4P92T/2h7eXA+OX58/n1yxqyJlURkFXjLQVPfk9e
lY1eYmueJrxMvh4//jePY9AEDgST+RbA6PwuFH28COEgT65ks5Fs6dK7qO7ddv0V8/DLp920uRr5
D2HiJfMZ9W9jRxSZENhm4fX/IDTvD+cvP+V/fbebRSMZghjF86tsnknrQzlAQNOPmVQX7EhyXP99
4cifLxZeHI0aiWh4Sn8SJKpyp6eUrJOLkYAtPnZXuuoq35QPM0tQ2bYbjYgQR9lg0wVXP3Y/Puod
5GuIbf93a+i/Psqtbs6PdEEK53OoK+1sM5tLyi+phAJVdcU1QPX571/9j6+VJDgSbBh9Ms6+mYQI
g6wTncvVY1RbLB+Xcr3A14bgXYSj1XbmHP79gZ8hU1At/iNLXHMUTDf1Um5BKdJKAASjabdYJlPn
PQ/46vbeW4L1VKVKXxRof8L5Zpkp0KXB7Bco6PddOcqE6CSWV7jpIy6Mwl65x8gOMY0d76rrIC3f
y+caLRmCLbQWzt+/7bwpfj/t+bZzaKZCfUgpcfPrks1Xx17pl25FjIyvvdUoVf7+hHkj/O0JN/eW
Ooy5343zE/qBjJ1jHb3qSvIF7PT5a/xWLGg3LH15nBj9EI7gdvKlq3Za/BXkS6n86Xv8/oibdWFk
xSBVozy6mt6SIFMGBxoUAYNQ7zgMFrOPeKxWmcHkYWrbcZ03BEVXFkE+fbfve2Oje/5bSYgaUcmM
U/OYHJK0fgQFX49VubHSwklxYhgaZLNJeTSJCi6r4dh79VPv45EihuF6iqHPDfKIsDjk9i1KjUgO
47uOu5Gaeq9B1u0sJXIUyWD2nu2SlgXcTS/T3MBo4iUUFHTiYbCPguBhiPJLUqK6LSNXqIInNfYu
YTJCZ6zxkDBS7MY70gUmLP2P/hSEL7nuPTDRwbTTCj04Tbr1OIzzF5fhWS30Tjh5WnXUmL+QEBT1
tidoewIarnpe4RMW4fwple1L2vUbxou4lCVu6zHtiyc7EculoQjPeoC1D7Egi4wYXlgCc6fan7p2
wjpuIFwnFbJyIdWYO2MBqPmovsx65Xexjp+bsPAYujjBkBxKv7r0KbKndnqa1OaSBdW6CgkZIA4Q
a1gagRIpXRG0dlwbB8OCvli+1F669usHsdOffY8jFYVqhkEIKWpPLcSEsDUpeP0EKYWQPBkeXVoR
JOgPKukIk+Iod+OReBmMDr2zXxt3ytwJJ8GPGgJUlRQ7UiVsoL+FqPYbGTepFlqjX8PNx4fNT6L7
+efRmEcClSyZgjJov1bQ7vSJDs1cZZDXM6bgBhWq5Et7CRdhIiIWerIPYmRv0AvUBAb1qOuuqgMb
WW29DvOcQSf+RjlCdQtPp2pTkIkq6bPjX5quybz/IY6qEzf+W6XIW9Gj75YmuKMZDjedj6FureKg
OZyqoLBL01g0aun0eNDRpRMU5CEunPQBHFB5CEcgA4iJRWg9ga+em6Daep60kyd5ZXbNNdMQ8zMo
qBadHK0NnMACubmCx2IEP9kFqrWIaUWhfaQ9yZb5jF+09WstkmzRmYuuwpTCqF3JH12RcUhmIElu
NPOUQt+YmsKVvG7jW4dgGi76iG6983aVVO2qET3XQJpSU0aw51DuZqTDRLqOH2PvRvJox4P/LgaI
BsQO03cPD5jgFEUpfwxduu6vhOZV1onYkFKnaFUmhhqJOnK58bRtJmp22OKSW4ZC6ITIUaKpfouG
6mU0WJ4mo8nFYGSPRi8VSIWwFyRhxCUBaVuFeMll2GNhYVA2xJxjGJV1r1qVvcWZ9dZO0D7VidgQ
DU5YnZ0AszHLZLYSCd1J6axdaihI8L3ho9JNQOl4Qh5twuOkl9pESfFRavVzK6hAYgJiO0wGB2xP
x7TeYRbG0mtNIL8IEzS/D+hMa7cHfHazUOk3opiVTg3dttFLz80zeaVP3V09R5j1QrKfrBoZZA6b
cVDQHQjRsKojdVsyU1+oCTqA3PpWaNJzJIfVLishnSlpOy0A7bHtmrq1ScYQ3EwF97+hWIx9eOqE
YhlV/nvhIeHpQszbxO//m7QrW24bV6JfxCruIF+5SrLlLXHs5IWVbbjvO7/+HigzMQXxCp7Mw9Q8
pMotgI1Go/v0OSIaLqhG/wWM425RMWAGHm/KN6BBLh3TJK0JLrtufAAs/JbInWjLKXG7BixUY7WL
wc+PtuSHWS9Aq4nZTQg4ODkxvwWZ/HmU9Ucxa78OYid4cw/0omjOC8pkyVOkJiCfJXfiIGCAFQOl
VQXHzFXtB6mLB5KXrtzFHgQnPENQH1X6hWWlwxnWQIWg9ZMvCMJPI2hBTLgMxr7Up4DHW36Zl5zf
P/R+WuXuRRN0tVIHmL04yiC/ybz0Z1Ps2+FInrQ7ynEIATm3gZL90zD5XPKbLevIiWQRjxcI8BEm
T0iBU47zCkxZTVhi1kzojjJGiwbsbqPejEEHcmNO4idv3elrk0zisKQBiYAz60FFALaIPaanb6FG
49W+tos1qz6mz2CY+tA7gDPcZIfquQNm/Rmkuzy2k438DHg7VcYgAh0FQC56vvNt1iqpCACHV7uQ
NAflpFNAXkL9PICnEPRHVuKOu8KVT7Tk13OnjYLWuWnmo6tGiu7+DJUdfHSEdcy2CXZ6W35Ec5I/
67hZYcAbGDqL+A8J8Pk6G7ORAD/B67BQh8+xoO4DArrPqRv2olzuigEw1r6BWEXdcup21HnOU0Ss
clXaYJzLWEJFDghe/P38Re3uY/NVMT42RgGVto/XN3TrHbV+TDA+NdZtoeRdCMlQsYUm3sOEOW+i
d36ecrN6ulvMouS1KSarz4VQMkOCd0sL+nv0tw7LEy4WW4cSBbeCcZlj62tbOpP+KlK8yHWEZVGi
cMnr7wi66d8oYRO6SpKNiXIfejC8/vWGv5xZZfxFFNO8VpEReidw867bpXtaGGp317/Z1iE4s8Mc
gjKSzcqkO9lhiNUAx6+97IqbfG9CuNDnlTp5i2Lqqiqq+FOfJ4NnGLkXgO4gqPqXQug/i5V5V075
sdWbj82QchyTZ5YGw1V0X8Qib8YBIEfZb/agdvbfx161cdLOtpKpWsyCFtfCIPQoAA1OOQ9+3B5l
RFMSYQoy+Hn9w/G8kqk25VoZZCJwt9Cre9ZjzDU8ZCEHirJtgurAa3Q6i62CB5WYJ5lcgc6uep3Q
1AnUWyklnMclzwjzbUiQF5mpoeLR1GNlV4L+2gziV/TlOVc8/TsXEQPjarqqScD86Mx5que5K8IY
YVAzdya4vbUgsq5/kc1iioa+AdBRqKdoLHInLOu41maYQPEGPSiMxtKZ4rYGqZ8BTiNedWHbHsiM
ZFyfkgm9rHO3RrNyGYuxUoAQdTEz64JV10avFnyBdDy88JU9Z4H0eLJ7SJmM/jHIxAoFKMSpiRtQ
X9/SYpEEpQUwOygnYjpRtik54HWLW86xNsjEi5lgKsjI68ULyubDDFCU1YGWPyxSjqezoySnKvXa
EOOF5RwHhSGPNNoOtwkYHqGdS2nR8Yh4xMi7D74KkMIOFkBWxut4jwHb3OJ+zy0XXf8IuhurMKWo
EZnGaEZ0nMBbmFP2OzpsnvrfFQiig3oObDicDd7sB6xtMmHEFMCHRWr40HyYHNkF3ZKtoVNzEgqa
wTcvcrIRlfrINR9i0hGtEsM8iWFwmjzxCWIL+V8i+UA5cjJnnu1ed/DuRJWE9IDG2wDbT6/GF+UH
ZNOK71p+b8wghwA9zg76pZgwrL/hKHcH9SNwGpB17b8XuQ80EYAQuxIUcCAbBxko987cXAN6dRLN
WFE3pvfN6kOVeRFXqYQ1JFA5Il7pUw5pgmluSCs5PPmorQxZhs74P9ZMJv8wTDHAHQ3fHLF02W7B
TaLvpW+5C0YqiImhKk6pLAfdBgBf5kRNKvp3+blWxpkYg2dsMqSAXXmtO8oHT3QpefP3BqTVjo2n
JkYLuId+67Zer5eJMlOvahWgVbh2UJFSMM5eDclNAR2xBkx3xkFvosOi55w86IQPvvBLDKxpAOSg
LMVWwkcA7EM572hjDBxm+wSUafnrHo10FKjBX6C6mFzwQbZM5aw6nJGb0ElfGif0yMfrMW8zCgDa
i6qVBBAsC2SWAz0r6wmfW+wxjCxP4JziWKB5+MVSVxaYM0/KHprXFcJ4EGk3QTYeosTOen1fI5so
oIo6Avt/fU3bYYYAvYxBPQ3vESaQ10kiAISFFssI0oh4lxVH4GFi6OqpHlBKlPlHTnlY6a3nCHDZ
uIwN9DrRbjg/pYU5ycMgiTg3jwPoLERXAXMdJqw/p4/4kt8HNwRHnC2/oBv4J6tdWWYeQiFGgjtF
waGh9+QCWIafeUDnUTJ7uyW+CCoEjsXNiARqELQCDcAI2N6nai51LUVgHjZ39D1EZyD1W/oiQhLq
8Wh7NmPCyhjjP1kzLbPemgPU+EC7p+YQaY/cLBDv/+OimA/Y6sTMpcUY0NAtPlIZshPp9SulwOW/
z7e95W0HmW9GQjNuAIpbcC+lwFzI/RFPlTvMZdUYqIYI0PW1bR7y1RYyN0g9ifqoxP0EEoAOs/gm
5NzU5Y8O3ZsRtpko5cLQVToOndTZrWscytCCxiTIazT0w73lCG6F/7YswtwWbRZ1i9ghiJam6NVC
4U06p3C1fSGtFsXcDqVSQnpZhgltHKSbDsoNYRE8Cr3pgR3gtezygwioYD23EiY+AIQnSSV4QERg
yI60xyUcXDkLObw8mzfW6jcx0W3MxTRCK2HwAuO1rfcYGoM66UMiYacl5JIzGMdT2b7uQVuPTW1l
k3rYKgcZkmbGbCnUp8Nc/JkTNDBGcYoAvRLuIQqySyTN/28Gmey0InWZNApBKB3RMqqeG0zUd/k+
6KFilMa8s39xQEC9pWDiRMOFQciFsGNdJ2NfBDHBk51S5h0pFRlUI6zoq1BCxOVdqAM2ruGSQJNW
xjAPxk60C2yMMFeVuSQE4vTGct+28tEsR7SM5xmQ11BtvpVZqThSW6OzUi3kEImB+Tmdezo2GasP
AtDKaGejs9i33vWtl9iPTa8vjLqDkQxa6RJm3c8/djJPAloxNQZV+vIVNQgoJA0pZiX72BO6RXf1
MvzUgQcJnYxdPgUgalWiv1QCGo+6pZQmZowZiEHLXF2uF0i9aLw+NJtSYIhSxKQFRp41vEUxvHj+
A/M2IH2gog9NyvtiXD5FYFkPMYcc32GE1AMyh3PFstGa2kPirVKVUTpzzFwNA9Qz6iUBFrHRIMuo
Q9lIqiCvptUiVPIwlsg5bBdPbWpPVSRQbyF9UTHwdb6+SYgWMzBb4C4P4JIAjklwQbgJdA9QRY3f
jDx7dL/WKRpj74SqWp3uVs7MdEFHyRs8cF4Q1OWVp/mePIYPupc8Brb28bqHKTQyswZPqZIGBBNG
j5gNNeQmFiNjqL1J6qDcYg7f06S7MRZlQmMmTHwli8A5Ug/pbhErkH1MQeYBH1zZZgUij0kGGx9G
SxNnmkpQ33aSXQFDvwAzuiOYOELTOdHxyNPaxzYzax80JuA+lYZboO1Bp1HEvmim8W4iUgiVJFXY
VwH0r9teGf/lBUX3db1M5pYv0hZcIUoPLkzMoFqjIgOfP++u7+WGb6oKWv6iSskpgO089xUyoQ6k
JUCciC3Ys6qnqXvAGLgV56/X7VyGK5BYg/VCxZABZuHZzknchW2KPh1GLqJupzTE1zPjSazJz+tm
LmMPgKLoIipo0SAqXjSn2qzppAbL0cqPfbbvDajNAkYjilZV8PBPW1u3tsV8nqaajUiKzQqa3j86
TC1gUnWn4oHQSrwhNfZ+gSMA9QpyfRlQZvmiHVOktUKyEUBqPXyMh2Mi/8HHWf99Jk3p58QkeYG/
n2mf0BcBuiCHemzKixNs3k+XoVMaDMq0oqlsXAr1MVtigo/TY06wkqB6nezz8V4bv0fTroSSHgZN
kKz7Ge6wKPzrumfQr8HEDDS08GZWAOzUAAo/d/S0NkISoG3qRfoOGqUKCO0zHVzuGWTipW9J9+O6
uY1bEJztK3tMEA4AC5KHDvYoAWD7BP4lSuoXGhDVAAhmD1XMEvWX8VsArSdO3NhwTGDIoN9N37Ai
soTzpSqQ5OkTXPVe1rb3KYavMIC2EEtrwIQHJi2Nc71dvJcBjcN3hYg3oWaBzzu3l2EOhdStanoj
lFRd5BRnqXsA+CFvhZdXHDUJ0jckW5iWBPHbuckk10kz1zookNzAN362trEXgLnE29XtQRrJ2dDt
FWoYD9U0DLtC5+Lc3BIWYZ4Whg7JigPF2Ke0WO7KOoh7Kiu5gSKzz3Gfi7NyWiAKPJIK4gdE5nOL
siIAxxYS4+83Mu0ZUg0VjPm8gx3oAvd8+oK084rpYpTo2DLOPJRxgEyk9MUDRRQk95i29xVI/fB2
8sI16bJw9gFhBZkFsJXnywokKSvlSjSgJ5sC+wGZphZE2vYo7zj7d5GTUEOYP0cyTpsN7JhCbHSy
UrTYPxWEoCj9z4BJCLZ+qmqIIEbmu+Tm0t4sKkzlE7QmRSaV2EP12EEXGng0wILAsPajgSAipckl
+w4MEaiw8OLqtmWI0IB8D8QCbO0IRHBhOQU4DP1BPWiQe/4uH9Kb+DBgoBD6WFSOXMFQNt9JL/Kw
0ya/GWZiKjphQtfnLajfb8HCegsnvfvV2BbACcz5oHT7zuL3yRYoEzBTbAB/wQQZcF1EytTFpieg
aBTfLDfGLbg9bvgFI1bWBzETrmPIGGRTJCB/Waw6Zh6qRFHLxA+OUP2lbznBrnaQ4kWnCgxGL3zd
jYv7nbFI/32VQJtiWnfRHCCxxHsxXfJHSRo8zv5tOslqVcz+EYGUWmhg/wZP8Wo8Vb9ASBy4YmTB
mIeF7tgMJo7beQdM4HXL9A9ffDg8VKGTBJT8RbLepCWYc6oZTKyYzRXAaGxCi6j9o3iJ2wdPLANT
/OybDlQ3Y6SRJcCsSrGf9uC/c6YDVZNr3lF+21oSAZUaojMyMrwkz79XaxakxFgxbh9R8MeCALxo
SB+GAiDN63u3efGsLLFPq7IbmiwsAR42Ic6V3lB9qfnh/RfB5sIwU6DThwc+mXK+sElr9bIczNg3
DHDBtOZtrSRHBYILnGVt3W6YjjMoNQBBW4rZwFkxW7MNxsKvXeAcoA8cuoYj3pu+vit83jgI/WOs
A66MsYjwSVDyFnA54ul1nVsANnr4dncQPPwsaPJ9Vy8/mqFBJ3qKv3KWuRWz1paZLGXKpTwbavCA
TrMM8XIx3Ilk2VW6eZ+UwUMc5D8An3wC/BBiakbB22T6sa6tm36EVVQpBlkdM2C8/vYdTLdCYvSX
7+jQ0fqTqx0tE5nQGZ/LKgcIfUZMi+EyGKlUqv6gjYulJp5i/ry+qxdPPATLtR3m0pGGoW/VvDO9
XgYOM6mdKG8tE9JDE8EAcMcr4W7v4tuyGFdNJLEDDxHINktQT6utB95KX4bicpl7VMvqHfNEm4fw
bSNP7f/1dxvrsiyT0vQ02XYmRGt9AmO4gGcDyf3FlY7vSF62PfX3Ktl8eqmCLAPWKffHlnzC++uT
MnRHoxecMmvcWG6eyWi8hEt13yztp+vfc+vyW31PSpy4dlPQPUN9ENMnmNSFmOK4V6EMfd3CdhRd
7Sj9xqsd1SPg4gEnx+XwSMYb47DsM8fYL3+rbeZe5/PGtLZu2/WimBsdDct+kpYu9xvQcQIRC5Hc
sXyO6sozmpznotvR9O3jUYdaLa8VJ5AWTnCYZB/vBsBC/eVugsAscDwQ6Bp5qdjmAaSFNzpbrV/I
HqrRuGh13eS+Mmh3hgIZGKnE8MTkJ2J+6JN/232i6Rh4L36bo1u9Wt1YZJDdmGNkt+ZgY4IIA7zc
HujmDmKqDiVT4HtBvHZuQ5+KTJ2igl6zvzqSGHc5pbLv6UheoBh/rejNGuMcMdiQtT7A26QHHlRB
2jw/5Hsof4HjnheUt78V2I1Qhkc6y55rog+iKgfAmVQSyGYNEcR6sbVkAYZG7goltDkHbXsf38zR
f199KzxaTVTCytyXpzK0hX7wDQxICy2R7DaQdiD/fZgU8tRUY+CIfRtDa7R7xiS2bP3HH8J80FCv
jFI2qRgSdKgANjssGJI+if8iHeQVAjcjGKA1IE/V0fJgqwNKAkLNRYD3TDNGFJoZgtLe9fVsfsY3
CyyqRlyUZTIqOUD94XUWXwPhQ6nWTphrTiR/uG5qs7SCwpFhgEtANS646QopzhshEIzTo44+I9dJ
wx/FkpUx5nBHpjmF4YjvlIGpEaNa+6iNXsQZvUE0OB7rJX+5vjqaHFzkRCt7dKPXDhouZRubeGlh
fu5gFC9N+ENOH5oQApxldiSlwHPErSfyejeZbGVo5TwLzb93818+kXmLY1KVIDQwI2Xg4Zr/FX6l
VQ/ZlTAtZoGVJ/dDHyLtYDAAVWOJmWv9y8iNopuXHgCr0KiC9wCadL65xMTwVz1VtBxQgVXerVKP
IkpGqPAIbl7vR29xtXjXQAPw+le9QJ2dIurKMhNRE0HqimYJcT52hg8KjGdaAgE7vWRJEATXXBB1
jg4Ifsl7Cj+bQW9lnLl+0dKOFa3BJ05u9UMwORS2QBW5hcItodTIG3DdTA9X5pgjgxqI3OlpFnha
jLKn4lX1t1jncW5sp0wrK8xBifJaqDAPhwD6napkpu5yk4IgIP14wg3+a5TOrw+I2W5c9ZDYYMt1
ZpdFcVOogVfJ0FkjXqV/jMkjx0u2/fO3EbZCJ1RQgxvlOXirk822bJuYlnIiB8p8Gpxk1qFyyavm
bl4Q2pth5h0YgN5vljCXicMnuwk4mkFQwlnbthO+maD/vgpsk1KL5RJBPI+eAPA8+cSF0hUgXO+p
f2xnMKsFMSe9kcyYJLUECrh/Xfjbdve3hTFHWw5KTWwHeEbRPgqY2J0S9FGMz5zt23QNtC6g8QLG
wgtqpHxO1CU1Qa3Xkw80cjafi1eMnPoYBXahL4G5TNNXb/mesWkXlyyaGcBwXNAUtVpaCiYkUVBJ
+tjhFA/tCBLhyq5B9n19iZspBAh0NPRHwZHI1qwmNKmRzo+xn8evvQyBsOK7ApHt4BYQzt11U5v3
EKUxAFfPRhO2zYNgVjCZ6+VEfI360RqKZBcOUWEFQfajxCRyb5gl56bdOmMob4INH91f8UJJrU/q
BHMYIy6f6KaUPqiQZby+qq1PtTLA5mBSm09LlVSxXyeHWIAKaWhLbWNHMw+ewjPERAtTL5NwlgT6
FsdYvCIN3whETYSqTZ28bT5eX9VmtRs9URksrsABQOf8PHCoDfjk2ioK0KccIWbWPFA45mD5EjDi
4z2/vH6BXaahfm2QOdAE73CQrA+ml2V2jBeAMznNZ8wcWbMLgh8Yh545JZQCb4A1+eQnRlIwDk9O
Uym8wLwZyPC8BI4E8Adg45lrjshtO2doMXoBqlV1CKa96q8pbL0MfIXFTTCMNopN4LaugB/g5YYX
Y62nnVgZZ3JDksptUQMxhJit+6b2A7QbeJv06DCGO0jkWYEDTB7mSiH3Bl22KQCMXRXu+YNumw6H
JyKg5ISAr5lxOFFPJR1sZdBrMWePQK9PqMrDZKqH0sTkyHV/2zymYBBD7w+tzQvC4LiZizoPE8j6
YXwfPI4fRTXmjAFwTLBI0kVNpi5V0sIv0mdJUiyFn9XT25R9RoBG759VsNDRRg7GSZkKqi43IcNt
IZyX+q1n+qWHmjYnnG47KTipDAmUcpfswCloQUGF+He9YLxbbqQ7WsaV3qEAv3XbUvqrf0wxh7MY
S/AtZgMoZiE6DxxzcBB0zufZTC3XNph8GRTMpTGTgXiUwQg0brpd+4PpqJb8qnugsfdAKXvd6bgm
6QlYZUcCJBqmluCkoaRKwcXGVyoS/RtbHLm8F8nWFbheIxNXsixGX2FAVM0y8alI5W9ZOnp5gvSs
r+/nkuos8egWN90e/McnvRjQmDGvv67sINFAW+sidMXz+nHIROf6Nm7GiTcLbDNqzse6MGq8PPJa
AQvDMxEf48VPUh6gcNsJf6/kdB5WX4sYYyiHVRp4SeDLEQFr6CELuC8cGtXYM4xqnw6MBVp5Oot5
EPV4mIBaTHxwQnRLepACkFSKmW9CI04YQD0MifUoje3aBI9PyKOr3iyzoLmMkhyAM2iDMfeuIAbg
2omQQmf7bg91FjrDQ54piYBKWRSbgXcGtmLW2iBztCNQtcwNwQuBVomn+mRQ/ECnPDIdGsXBzPGW
zUO3Nsic83hclEHJsEIVIvEUgrGjdYDwll7s0fyOGdOtQ7c2yJzyGuiADpdq4InDN0owPe2W8q9Z
CSESAzVE3sTOpv+sPiBzxFFqMUcy4FGnQp1jXx4iBzw5ITRNoYH6Z+iS9dqYXAHg4jILRwVJIWaS
FkeymsgywPGsJZ+nHYHcr+ygRg7xxm9UwfT6ueftKxNZmiVdgqBHfTOU9j3mTCUJko05CIX/KroH
Qf9w3dp1vwEylfaqVsc/kaqgQhHSPNEldA8LoPTdQbcMC2Tr7wE/XT0YsMekP8Gg6UBx6oKXUw1p
xSkgYoR6GSaSQELVvfAHT7ZXCFy2hBcn+qUXs9BTZ5hZIQYeJI90H7RX3ynGpHUU8k7AwtbdALj7
b4N0C1ZbGg7lDDbjKvAkHe0hUQfbMWcGgmeBCWc9oTo2LQ67tjRWNnySQ16Xi/6Fi3i9WgMTv2oi
CFM+wy304+kEkHs6p6Zhnluxp/yB/zbnLYmJX0avGrGS0JqUAP5IEENLeWdd93WeCSZi5dIIFHOq
wdsapPt9uuuK8b/uGxOnQgiINoGG06seV81PvKom27Bq2vzkEWdsJqxrd2OCVRoD+wqdLQRiX6f6
JIoDzW/QdJys8Vqtl0hbPCjX1pjwlIRNGZqoV6KsRxXDxyf5y4T/44EJ/1Blm85tFhXm0XmvR7pz
VzySBZbEUyfF2qzgVEGmVk8yyNUipRUSsGx9WBSZc4FzfEVjwlTYYeivNKH1lYYfteJnrnJO8HZG
8nbANCZIQOksHJEn/Srq/dvGz3YMNMBErmDmlQC1eB6SsqYy4jEh9Kv9aoJCqXaX4VnzvkboxSge
fWybGEFDrmVQokvmNEPwFMVfCasbvGYP16RvNgjzolkAm4oNRojGDoEn8a+fcPpnL3xkZZY54ZKa
6EGWQGhEjbMdsL7+XBSgYKy862a2j9zKDnPKCzo3sNRYHt3O9GbZLXd0xh80yVwo5uaSABWmY16Q
tGTbnUINht+yRJsHXO5qvo8wdKou3Cfbpru/WWHLbZD+gwqiBm7M1pWg02Fhjg19LMr3OtEc+bZb
/OrIa5fTr8F8LSQANCUHrI9czNUviWj0XRwWfmXIVHjSwkCXp2tf1fnbv/9eZ5aYEJmUqjxr0Mvw
wR9X7cUjJV8JJZCvZDv+xPXGXsIYcN0iCpigZmAuZyVegmSg7eNwGG76Qnpu9IwXPTZtQOYUhGFU
apYdJJpljLN1vRb60Pf6laOmGriQMdrtJOWD7L1rDGAjB9dErAcoTBUezpbvQO8yC3Gq4XuJmM0X
IUvZC9+KPn80NGDZkweok1ltkUO5Qz7OEqhBr3/F7TW/mWc+Yl0vYRM1CeCSfWyb2U/D4FC98Aww
QbLUshzSPCSGZvuRRIZdZKV9fQlb9V9APTFLClCdRC6G8csyMEhfNgiIlY1qsydZ6XTyxulxcBvL
0N7xUNu4OM9sMkExhA7kkmUIimINDRYAlCTxqyw1riF/XTLeO3TzTK8WyETGRJkgp93qgdcpP4n5
KJuZlcsPRf7E2UjeohhnMMDKOOpaDEkpCdJA/uQQT9kNL1mAxJ4iT+SX/KH61O4bfr5Fb+aLsLVa
IuMmo563rZ6CpZS242YQKkwWhS/R9xI//G/dpPh6qDABAIaiOYuPNwuzkMA/hHe9r3hoQNNDjoL9
r5sUWkmQ0rZCr659zgZvHnakCwQxTKHDz+cZg1x2mPdri8j/hYX+Z9pg8PlY1q3sBJOXOiV6xCMN
LJfnttJF6smUxaEP6TlndgsHkjiCu/gY3HLQYyps3huba5Fxn74DXizugfT+RcOBgZV/SVe1le+d
rZHZT6CjhlnKT3CNP/Caza8H+D8YxhFqDBagD262Vh8DvHlblx6N2I2c4pviC36OgiUvqNESwcWB
WBmjcXX13oVodSU2SoLPN2CaEUSL6nyMg+/ZPFtLk1uV4EOIzsuHH9ddlH6ja2aZHLMyWmR5GNvy
mwyD5Ycuyx9nafGlfheAgL/lEDls5GEahenTIXY0kNmCbxz0YhWEeNhleuqoqvDcjvmnUQr21xd1
AuBerOrNDlv2Rd8zB7hQEDxyj0Lsvt3Nh/Ku94ed9Aj28tqiGRkEQezM7Z4FX34HyRJnpWxBWCrk
MRhbAFxnKMRh8qf1F4mXv2yUF9a7eTotK5epQ3FALgGsviA6raspt1CpAJCH2Evw8r7sZfNyX+0r
m5VNYKZRRiP3SwhfQWvFyReVdxB4NpiDoOnBGPcVipR15qh+uIOuJi00y8UtEACoGYb9eyaoNu+j
1cqYc1CrlaRrAfYSpGhQmnL6BEzwbnZDfMnV9BeMwjnXfXQ7lq0sMhmFWhA9MyP0V+jzh06H/WqR
0bckn31nO2daWWNuhzAKsryDfLUvttrXoC2+xwS81sOA4lpkENCwm9p9pYxPyDxcXS2cuYWwfFnr
B2UGU1iSKgUnEeX+Iub2EFotb9oGO04zgPtp/wu1CWU/vADfkwNs+5UCcmBgXpF3MztAxGmRDTkK
UY6WPGhROu3sG3vUlNzSScHT/iw4+bc/+sZvNpk1SqkiaFmFNar+TOmx6NBv+R1tQ5SwxncM/fLW
yNyP4Sijo9A1wokGjDZ5M3JI7UB0KOEgMuNddDB4fGr/50P+XqTBFL/zIJIh/IYXjXiAbqiNxhAt
U4BUO92NjmIvx+Qw8NhGt4oHiH1vRpnSUlHPAM8M2Nk/yKw4u2rQ2LGKsyDMmwVdGRJ4zgBuxMju
hgdjrxzpwMLcndjVooFzhW0nVxoqFlAREynO5dxoMuTdUGS94JVL4UBystF3aZ/Z4eT3aWKNwnfR
+AJpsFjKwN+fWVnG+wHbEfHtBzDxSUx7VQn1DK9jxCft9i1Df88k1v/5nm/WmNO55MBH6e0J6Ehr
a/9EQ+n4p5EXTDo6KGegAX3a+tX3xDAmUYd5+lU1/DXMQHs1Cuit+W8PeuQuUpGVMepcK2PzKKtd
NaMkD5YzKzTRPcGEs2y6RAN1S/xJDfwlLxxO3NnMDFZGGecJBxNq7QVKhp3zt8fqR8PB9FC6V+zq
IO5kHhxxM4+kO6fTZ84Fu4FcZETJZVgMpN6qBb+OqF7wsYa4rCB9MPKP11e4eSRX5pgjSdI5zIHq
DsBheSTkThh4wpPb5w9Uw3SegM7/Mw5Zqt1kjrlRIG+bLaOvoEMiQ0A1t5rqh9yLVirE0DT9qULy
YxCjHcSEjxlU5a4vczOLBD7QQAUMfIdsw7+YtIqUpRr5ZTpb6fihSY6qxOvobJ+9lRXmpBekVYrB
nKLTzTjtJSvYzxhsXY7Qk91dX9CppsYeBxBLgVFH1AmONOOZbaR0pBukyM/qRbMCcwatifkJSsQH
qY3dAnO7kpLs8N8NuuK+UIrfphFctosCFeiw8PBMsyj/rH7ScG4A1yT7KYwcZYQW7yK5MSq7bZrd
9KD2MKrips9ytzaTgwQVwEDJD7Mp7poegD1o5M5G77ZhGrpJQh76VNjlkXmEfqAX9slNGcc7TSdO
naHIKWY7qOI5UBm6zQsZEvaa20aBAxHZ7wHG3qc49iRBhRJ0c0cE3Hdj/xGUsl8Ubbztywm6oaVw
syjqaF3fzM2bd72ZzIebVU1ohRz8DZMpv0aYpbAqBbo+qjk/CJ3itDnUocEudUiG8GZI5H0r5S8Q
lnRiDUKRpPiT98j65zBHBqIMKED0Y+RTilfqR9ONcrTqvXFT+I7EuZ+2IoAkawYompAFEJFxpKQP
0hmCcyFwWIIdjC8YTeZsL9091lVRfkb1RkHHAMxM55FbHCfU8nMVCWPnTeJjOYmWgVjQVBzK5q1D
vrbDJIlkELLWqE1MkU+yTRpiidV9YHJe3lvbJUuahJIzpF2BAjxfjFRLJcTEUTkxUuBE+8aq1T9Z
xsoC/QWriy6epkQUA1RlxeJTYDi69CIp3nWH39yplQnmm6vNEApFOWIoVge6FeoXo3xbqbzZuM3Q
v94r5lgVXRJkvYyEFpzM0GuIXch3BbseuaziJgfTgbbX9XXxPg7jafIkTMZooFhAJg+0jKCd/nnd
wNa0EWiA3j4/42NGEQ1zUOBhAOp89RB8Uo8UxNHa7ehCIcpSrdnwR0eEfKzDJ9KnP//iIK2M0xRp
5RlNP2vNJAyAni4iHiFCqrmzGbhlXY5WlEEebJokjrtvewqVjYagMZiemOdBNWUmphuxo7p60ywf
ZOlnoPvX93T7o72ZYFKQIEyyNFLaxDfQ5xvqu9r8fN0Abw3Mka0g7A6BNBxZwBdRJ7BKdBsUHq/F
ZpCT3lbBnNq0DQu9HXBqdXCclKLbid8KjNk1I+9y4G0Xc3a1ahbnIUfz/NcjCgI23RfIx9rzPWXe
74Z7wZE65/oObmY28mp1zEnu4hYcavKfvRK3vfxtJ5lDrLZxmCQdPlcLNPzsqotb33TAWqsoNSRg
jnKEANTm0+C8A2rH21zmeCfhP3A3SobVWsLilBhIAGCGIgWQFSDjlwqOHvCme0JTC5VcvKMupnPk
KgKt8lAXvtk2n4QkP4qxuKsMHsZjc2lvZthSrqZVmiCmben3UuEInWqLyZ+cs5UFJlaYs5aVqlCE
vlJFn9IGZEP1dyGUOeDLzYO2ssKEi3aI4qBbqsKfY9lqVIwYSfr0NEKYpRTiP7vCVtaY2LHkHSg5
FIIrLHM6Rz8kr3RMBVruDQZaqfAsV2eM/v6LIL+ySL/jKsgvnayBn7ZHQy90IWtn94/TrikPMcZg
CnfqQSV2/Wzz/IKJJ2RJASuPYQ/cKi9JPDyB8GTh3MubNVqMGf3j4xITP5ap6OtKDxAdoeHnal7r
B4ljAIY2uSBpbfw/gN5oa3tMDKnUsK2KXMJYfhIfMKxoAynmDzWP23o7w1mti4kXUGQeYzRjQj+O
0EGfnNyVDfC/k2cdVZBkfg8amOcfTBIQkEQdxBw9bUXfU40RoLUArS6Sg3KYfD7QjeMeLCNN3iVT
pIo5Vih/VIZPtc5zv81wD58GqGhLU7BIJW0WBhMNg4mk4DzHTF03Yzofc85ORdVI42W8jQPFNsMx
drJ0eCpRsbSmTH4MMSRnd5P6RUIF3Crkaq/EsQ8C4PrGnKRbgsNrafJrjEpKg/p0bTVTY2kQ3Gyz
6TE355cq0I+jEn4ewrq0ezGIoZU679tq8AMIW7j1ApRz/lOS6h99kH1RhPADKKm/hvr0DAVUxZor
/Yc8pBADrotdgxanff1obr5LKeUkoOYQTgIo6TwW9AvYlTu9AUXC7egOe4jJgDxVtL4rjxA8vMUt
Iex4EW/7e7+ZZE5qKQilkAQG+pixYaVgDGkV9/qqtgP4mwXmbGJevyzaEWghJQMrQfw6iV9jqbES
PAuvG/o/UefNEnM6ZbwDg0gxf2Ej/m19kvux2IMZalPbTHjm1vkNnSOGQYhODeQj8EE+KIID5x3Q
ge1o8HuJLA61LhK56Qwl9KGLTifa41M0yGg0AAUQF/bK8Q4WiNonRIyCCTgMI0R/LbqLhz8o1K08
ngWiRrE+GLUsYz3do7Z8Tprbbnr9b27BMv70SyQbYEiD9LYf7+rlQFM885liybsB0zBcPCNv0+i/
r250KZWKYMmAFY7r1grjuy6eeZ7OM8EEingoE2L2OLUUlxMmmKVNkKSE0i0FemPC3ABZWcUbtvw/
t9+b8zGxwghgcwGnI5AyxT4vPlCsN7Fn8K0/IzWz+dMom/ijtXswsQM0k8EyQFETFVaQfYj3qkst
Khray6CSTR1zX32vfG4c5p0yJpBgLGVOMcWPoAhC5zi39N4JsL8aetoQ14KIBifwb9+JbxvLhBJT
jsWgTmCvVgarhr6DVnwZ5n4fKbKDQXee99Ak9jLl/G2OFQ4dEgkiOfkJ1RXukgmortKmYM672Wss
jJoeJJU3mcDZURYyOkmJPAJiHALQtdYBUqADxId0cU6HTn/M6gCa2igYpIExDQRNpqE6Q5xw9pBz
qenMO0HpyrmsMhFHQZ6egAR0yUjug6jyUqJEzvUARr3t4nNBc0Qzad0WCLXz5aSyPJtjiIqtlIAW
PkvvqgryanPj1ZPqg2LZhd4Gpya56ZDA6oOPekv8OIDYH16vUexLIDNXhpde8VKxc/tgsWbi/cny
3mwxX6vqgrIOkxl3zHKEyLtlNk+F+pwXX6LqOeKVc7dzhNXKmM2cBKM3hYmUfqQ9Gc2XUfpC2nK3
xNmBzKpdE6hpT5oNuSAoBLdOUHT29dVu+ubKPv33lW+mgilFraChMzVPkj2n4A6CWgLHO2n4v/SY
ty1lrodFmMplFkPIQyaqrYkv5fg/zq5ryXFcWX4RI2hB8hW0klpqP21eGD0OIEHvya+/yd5zzqjZ
us3dfdmNNTElgIVCoSors3IsXWxYuTSNgzLhHzOr+yCKZ0OoE26h/07jlD/+msZRQsv9J9M4W+tb
XQuim/IYBao4mHWyR72SMpV4c/dvMN/n61tdAxAibxsw18UBL+QgsZMdn8nD1+6wRPavvtQq8vfp
nOc8wfD4qPxWyE+kQ06Jll0lDipOXjm/AXK+4YEXQ9efr7aetoBaT9+LEl+N1RNVphtTXANESZNh
qz+64er2qj6k8HhUNfBpBD1agAlzm0h4X+/e5Trl2VpWscM0uVIBQ4M4NaVQ2ZbQ7VX1SPMzW+Oe
lsXMG/sq9WQ8aL06VjKof1enqcjTraOwrOWL77geu7CbNDWYjk3lCvoEfwns9gTMYIAOeVvVjssX
wvJKRIsNPe6V02Rg8BCdgRFPKxNuOSa0PCA1sgqXaFecb6Xo/0/I/J+59ZtDNexYkUs8ApT7wal3
GaRf0++1Z6M+9TdKsksA/ryTf6ytvEbquWTq4xwHPUCvrqSpo1erQ3VVS83B1ipwkpVp7aJnE9Y8
PqRFciWVGdSwSgHZjbTZSFwuR5o/v2blYBLJlQrtbB7opHgEpuBZG9EpT83k7WtPvnxW/thZXUsV
0aPeTpZrwc7AiCb78lY9+P85K39MrG+e2hihqtvEQVLHj0TJTwn4Vh1A4vesLndZ2b9kbX4ktfUt
LeanTm+bjdO6tZfLfz+7+mqDW0bfSzxo+ios4/6HOVShIikvX2/llpnVrdSUST+D/ioOmtpn04sJ
Gc3I/scyPdAeh9o0RF9k0NhhmubjWgqWW0WmIv/TW3+yCzeV9I3duvy9zkysbh9WKY0FBsuF6HDh
g/8nMxAXve/M1Cqg8Kkem24ZmJT16G6KxalPpo3G4uUo8sfGurA42XgXtzOS8tGfPDxZlRA0Oi5a
mjoUM2yXyBvX3KbBVSDJ6yqeig6lkmTHQgPyI4HlNu5sQNjhncu73PpgFyPX2QpXsWLW81RkrYGx
h70VLOWnZcx1Aci9q51uA6G1jc+mroJGXYyiwpyp7RdjeddBJ9RtitZwI70YaRlJnTu3dYHCXmEA
VZA2VM/lq8hgN7lEruq5PGYpD+ZRe7IQ5ShqZ29cqB5ry3uVaSitDi9SNu47lraUSB0ksKvyWh8z
G7G2Ik5p2cSprepXU6anbDD2RTFnNCm6n2mWejaf7uQ0e5ta3aRtX16NBturwn6MNOlX15uuNShA
O2hPqIPu+ZDuE2W4quL2V8aivTaYOmVinDw+p/um7FTaF+muSEU4xlUYc+sZwpKWg3dsQ2eV6X6P
Sq9b9OYpYkWQstabmfpckmQ/4/wUuriqS/GCpHik1tCH9nJvAiV6Ek361sZyGZZ2yqlaKr469ChQ
Vkc8gB6UVnuWmIRyUWz+xChU62R1fi8N/XVaZ5hLNSfiT3n3WA7mrZVoMjWH8VVqi59ISK5GMnip
2UePUgUqAalN30zWoVNMiPBLkapertnHuYeeRKeinW9x66cttAdAkwKNN6EumTcFYoxTQctszEcI
KwoemKTCZtUSNUak2Fbn94n1kFrTsc/sN3lElm+U2g7yIuBwh/Qaa24ZkR8wMu+PbZE4ZpmjwdmW
uVsLs6T5FGmuZovetxN593UQvnz6MP6jyPZyJNbJn9DkJMoS4BoXlPo/nTC/GPLPjK1OXh8Ly27f
WUsQwyp5b3aPZj5vne/lT/mUmZxZWR03vZDbiOcT5nhncpeBgIkCfuz0Vub3s7nrlX4/5uQgyuG6
yeqHNJ3u1NLc6IZePPJnv2F1iXcZmiaVvGAbzGu1sWlcZe6/+HJQlFzgm9BYwU358WqTajsfSoxk
o7Y4eVlYBD3VICmJwqLmTaG+Gacvfbxze6v72gaU0B4tmQfldLJeyR4D0r7tsF2mMLpwn42nGJV0
jWx9zksp+7nd1RVex0Lt7QHrXOYa/kJvzqdq93fQmxcrp9aiibOQT5lAT3/cU2XQciKZkQiMa8Vv
H/4ioZV/DO6i0sncTRq5C64Kcj8LTPDQMLM/STBC4U9ptHH8S1JsuYqEMwfLlChI7rcvogvVog/W
VsfPzIrUsmvQkf23DjDX3tI8b685BpAI2fUA/P8tWo4LvgM1XmAZdWjxmhhs+LivVt5KnEtjHEjl
w1w/ReVA02ir/napCv3ByspDB5LqU2fEkj9fJzsQxXoz2S+S35M77PJ9Hdgv5FRuHMP3fGgVbT4Y
XbmnWgC2a0oTXAbUeQ2h9UMXFHcNTfwIwzeDa6FK4DdX81vrxG4XbkkxXKgSgJwZZJlQVjOhNLYy
r3TVMFsGT4MEpFqG/VoQ0GtnKp3GLQq4CyENljDVD3okRSXvefDZs0DLdGtUhC4CfW6cXM5hQmxs
5paJlYOO0FTNRksTQay9aFVN1bmhX0fNi44IGnTDAukuHHLlIqaS6AVjo+G3ueykVucoHdohyY+v
rVy6VQnqwP8zs/oq1iwgpZBUKZDCMiiLQacIdIq8m3zi89utMsO7YsQnFzyztnqB5Dj0XNSmCKzX
5xZcYCn4yHSnvobUSSgGmoc9WiJ5OGNiwRd+1jgQXHG+XvHmb1g9TUytICZQTOIdG93eNE50Y7nG
Ic2p5PQOimZeDbMx3hALs2P3VG28Wy66DqI20JALg+D7FznzTkMBjKpNpcgf5PKqYiM4RlP2/PUi
L9g4f0y+k8ee2bAbFGwV0oJscYSkIMrCUb9h4XKz+uxtsgqUKdJOqIcu9SmkY+vWeEfDrxd04TR8
WNDqNIiWSVLSoJ9lxI8FhHiaq3wTF7lcmSvn/GBjdRRI0iljZqI1SP6j+hj+lyPsP5SDW8fhcrn7
bA9Xx0GuerXIFtqTRXfuL+WBpdyNeYEAwesv8qmhBfnUFsPo5e0kiqyBrwaErauPV/RTXBsMD0se
SUdVIEuxUn/I1Y1a13KUPu/oHzOrr1ZOxpiBgB00laXk5sQzjMHrsj1rwdWMC90QtIkevnaUiwPn
GBP639JWX1EykobFYqmjgHxBJrSh5nfjStyahx6vJkd9qGJaPeCKw6bOqj/dQ+bIF09f/4r/58v+
+RWrL1vrZs9Tk+dBSywpKG0Zc4F6VnpzMo6hMJMaHK7Wi00AKZoVy+/jLgR7731R5zd6ahV+YVRs
N0hMXIMdhvmlGW1EoUvZALz9zy9chcGpRT7QaqieSOCPnt2YolkL/C+SLDNUQGGYtKcSKNkI0nb+
4za+7nL8MDD9C/o1CwMpq2JKVzVJ0iQ1kuX9Owvy6/y9BduJsTAZ7lWX7w1o5erBxne5kMaC8eB/
j8g1/VQ56hXPNBWMWrd9QRcYIaqXE0Vhw4PK6v3WaPmFnOfc3LozAgnIZpgngN87Q6JW/oLPQZUy
oYU9b8BeLlgiUEf/362yeg+MIpu5USi41eIyVNX8J2dGTRHRDDqReONcv6MtVwcb2l0EWQleIPYn
4fcR71W5V5BhLamk6ijU7H3BdwsOhtwPbg7GPk9ye+1+k5xjOb5fWV4lXu1szxEbLRGogYITPPpR
oIULnnbRICWQ1hu91OObUliXDjRZJlShPgz3+TQtV3JwVMpSkwbGPQniO3jOKxMgWV+YEAwnvzUc
ZY/h7v0WuPb9ql4vGDUPywbdnQLyuVU8m5QYExQ2ESji5CfStqc0638wnt/2kh1kPEHdjRNKSLPn
+fwYGeSbqojCkedidFQleVMzKzD5fGPMWgDKwbBFhzjUkzyjViR/y/Oip2SE9LXJN67sS1/q/Iev
QuDcxLwQkpUGRCzkvWorwkZuaFlqQabaG1ndJfcH+HNh51vIhaxVNDElu40wgiaCrvlhtgjzrHQa
1CCTaEsKY/nZq+8BhUq8LfD6xiza+oGI4dC0sdsGkCiMB9VDuS/MgQ4ixTCkHcYMcWTeHJ64ELVA
9opZTchTQB5pPTKWoSLUieKd/mbyCmhJIj3o/PqNOfaIi2wrar0j+T+t8czekl6epY+8sTlgyVBV
7KLoV8TjE5OyGzCZBQnJKWfDczqm4aAycHlvam9fKKJ8WOsqNVEaAXTnlMWI0PVOC8UxdmZHCvL9
Im/w9W1wIT35YGqVnsysYeYkpzAV1LtlT+Od7qvhv0nzPthZHWG9TCupW8aHFsJ/qEFoMTU7qkoe
wINoIZivpeHbmdvgJQSBufnl61VeKhV9ML86iE1haTmLCkDn/6tm/oEcarubfCG7NFUZE+iLKshn
fg9hA/KtznAfM3/AIFOdPNdp8C8WBXk5VV2kIBTo33x00VbmFvjXIQQia3ntFWSqPb1Q73pZSQEv
SgmV8vp6wCudapiBhy7FvQwwY6Waw10zWVtA4QvhB0UNxB7IAACHvg4Kia3ISb0oLevZfR+rABaC
URAKicM4bwS6S028D6ZWTrvMbBujBUT3Qm1JnCbon9DQg3YEvzU2rvlLoe58VSu/TeZeIg3kmvzW
Ik6SFU6U+GNxrEew6mcTJWX49Ue9dB7P7a0cVTA7MiWwW4OjBWRDOI8L+a4abj1+Ln4sC0phC3c/
KMVWmW9u6rU11AMKUVb+uzGKnRknOTX0ktZT/OvrJV24BOEWmPaEk2I8WlvdSwXQ/qxTQPqmkxOe
YtQmwcAOlfGd1frua1MX3vwfTK0yI6JNTRSRJguIVN4VNlo5dbGhvnHRhA7nhZ6qQsDg9/HQYaJc
sawRRElASVG9eI22+KYvfRqEjP8aWKuvpGVSd0mOlos2VftJLl3IC3l5Jjzovvj/YrsWsNlC6atA
tvzjWjK510DNAV2UhBlOHb0IDK9/bUH9dH5QRIZgFubVNVDC6vbqKsuMMgXBKGTwlil8cVjYzmSq
PiZu+9TcmjKdwdsu//yL/wy0mfv8KD0MB3FvOP0xfZVj/x+Tvq1+0Cp2cLOdE2R8NVSocBHNLa21
oyTMjXV/8pKVlVXY6Oq4BdAIb19Qy6GZlbq2UN2vt3bLxCpS9MvYVG9C5SruRseYRwT2rZnfz9fm
ahkrB4nLTksizJ29Q7brl/i1PlSg2C3c2Cffu82xmeWP+5BzfTAHxt2P/hh3EaYEtTFDMsJCLWzD
YYEVbCYjX+8c+G8/mkkjRY5UqysCsKhS3X6r029ff5rP9dVlIfYy0gbGls/8Bg3TzTQd5SJonycH
lLAPahAFRYnZW+6WXrHrZ/pGfvT7YqdS4UoJ3UxfL567s1+w7MFZ+qpU3dhParZspepI9Ln6Xnmz
H4ekvGKjY3to5nsGNMJitwDB4+7r9X/u7WD9ZGH8gRwWIdo6F5CzVu94gzFZ9b2oZ89+7o/hD0KT
O/C3Qc/b+xtTPJ+yZqD2ZFTx5SV0osOySocSaY7iShglnHXw4gMoosLx9u8Rx1w6GLBFQPahg/Lj
kwAFkiv04cVUBgKP/3oGQf8cLqL2CYGoPcSJnMLb2NLLq/tjcXW16ZUWddALL/9DZ4KSPWhxjL11
GMJsoy726fOB3EdRoOmD2rWBdqe2Ci2ky7oZAiJIPhwTk4OU3emYx2zD6aZxFae/bV+3IYqfHvlr
o6tYY0+zXikA4mOBJp1dULedjHt2V4MzaqlRtQfTkY6Gl13Z0DJJT4Yz/sqdrZmRTyW5918BKmx5
aTkt5+fjuTErPF+TCUvv/SkovrU7sZe80iP32n5yl4rpVkvwvUt9HvTWFlfRCOJkIyqD75stO0UY
3S6d8zjUwJ4ZQVS1p9l+/h4H5m3lFkcCjCa1rtGfOVqO/VK60bEAFtZe5jI3dSHW4Xj9y1YuV/V6
OpjIPALtOt2JU+vWMVi00KwSGMmLnSymhjc6wgoxp4SBk62n6ac030LCCDigidKOiSRCXrkhnho9
ZNBzdMoK4SaW3zal17HarYwoyJNvU/zG2d6qH3L1nx+Aj5ZXvmh2mglo6iAAq0tB9ulw5sZe5sgK
qqQQOyAUJK1OjgfBxpNu/WpcrXhNLzAYZSWNJeTfwcJTUS3qFXdQc2OvdeVGgvJO1vXR7VAiWrAo
7/S3YJ776Oh9rUqZxLG5HM13iZqH8qb7Tfb9TxAL+z9qj78Ze4HRUj8NbeggcG8IjZf2kW+s+FOd
BYjP89+hrw4cnw0iop6lQTPowJ01qj8k0+gUMeNOHg97DK88lel0qGz8ML192wiriw+vt8FeJGtt
AqJqXCAft4FYBdMsFOlQaonvTH8O5ZcFlMOc7nq7grp+CS1rPTe2OupWoXRkHuBWjbjXqz5M7V2f
gMa5A9I62ZwJ31jZ6vTGsoBMpJxngVIDu0ejuiE+2oft/dc7eHFNuG91PIYASluTwgHu09eVCTE+
Rb1i8kOq7QYljGOQ4HUbV+D6YfS+e2eWVpl7gfcY7zE6Fdh9xI4xr2S3hY6ka9uzcFptc+L00yUP
6V3cA7gGljwGbcJV/AHXQpWpOm6kweEPC3XKMhCaPi1JaX4bb6qEfaqvv9uzUVO1oecCKvZlq89y
Nrs1GoBTYG8pawy/TV852J79aHgM1LBaILtARL/yX/LGWJryPrp3fghAOokn2iI2vKQ0yroVSpoo
z6DYV/mSal1NsqRD8G0qvRiYU9qVyXgdoXlJB0syrixdPXIFehF2VO1AvvwTlaSSNqhLOxXKeyVl
KF5SM5InP4YASSiNqkGHtm49BlAqZal1N4EgxsmN/rkxewwmR4dGlXeq3DtQi+K+bAwvomROko7f
tL68NafoWVW7qzGrqz0bK0zX9MkpUnnvqFx9q9LpZ1xrtyJpbjBOAS4u41GT8u9DBmUES51fM0PP
8ZROE7+2uWOk867D3GRBpZg0kFPGlWoBsGkp4/fYbno6swKstBJKZnJ3MDsDyppJGh0TPTVujLhK
PDFIBc143V9x3d5hCNqdJ6TZlpWXLtfZzizQS0s0u7ruZ2aFdTaWe7PKzJ1hS2+qXPuQEuuvxIzp
AEIwYqGXtSvJzZWaSNNNaedqOBpKGowxyFHKWOr8ua6V42jK7py28rFVCkCkxkp/GyE8TK0EONi5
r1tHLqprI7PZyVLiez6BZrzNAsNO0P2N7YTqdcTx/7SOAmIHV5pzcCA09h1Ph6thNsOiGG8ya37I
5+bQcsm3h/FHBi1ASob6ltn5Y55mz3Iqc2eQMtci9S5ujcnhmc5d3WwBZhpqK6hqU6JRA2xTnWRe
wY0bBingUYr2EKxt3Ip3N7VmIJ+rK5mmchJKacGpNOhQfwWNN9Pio2lV3xvT9BSNP+E7+ZNKnuu6
Q5kdvCda2xoBsxVHbnPfFBzNRE4qSM6PnpjUicqkexaSrjhJTwh+acWpxg0kTMTeIoxeB6P3I2Mv
SueL8Dg4cT+e1bFjdt2naeVXmfSLKcmTObXHxia+LIyRfh1iP71XcTwRWqGsjjMKzrzVw2aKZuC9
E73yVRkcLOXs6OVWneZTrMN6DMQ5hAHTgiTFupZcFlDwNOS58muTvbSVcZTQhheL5HgW6zdWNL6K
Xg2EYXuDqX6vh2lvFvpeN4eNHu46A/rrd9g2KucGxIvWLXF5AIMHm5XK15NfWflQ8asmfvh6Oy98
Oiz1j4nVxaigpGvnMUyotvitVyZS2D47jUwb4S3SRn5zcT14SUEbWjaNT4JINjONjrdq5be8D4xs
uk21GgJk0dPXa7poBiziMmR8VBl//+iOmZHrdQp+Mb9RH7oidsjw1GLq8WsjFzZuKXgufOUqJETW
YkF6HmlJXLLab2L5SpjxVdGioFFNKS1kxf/a1oUFfbC1unsxghjbQwxbejUfx3QOJ/hmRLY4lbaW
tMqCIzDRd3UiVb5C7pQRYST6NQIsyUr9n/KTKRpAmCCBko0l4143Z6Ghy0hHcIaleh/n+0GDIJco
NwLFpwwCp4coqB2jSY75qU/JGGhWISFVYDlSWH0rTv1OgNphkcZU7tLfoK8I2PP0ZN78c2T0yu6y
zWeZC+lVOeMt7C7aJIvug8BLfUTLsg26sAi/do1LserDKld5UqfLaqlyWFNvxSkOcdMcm4Qmb3iZ
eXLYHdSNkv8lJznf1ZUvAm7RS8ayq8y+FzGjUMOmVhmm0d3GwpbIs8rDsDBEiQV6LQMj+nEbucJx
UakwlOC5rbkMeOjBL3aoKLlskx7jwq3ywdiqQphgkLfQcUf6U2k7vAEn/6Y/qpd2DnANoGQsABPg
lx8XhMZAnKqTiQUhNfCSbP4tp5Ht6aRP0EsH8Gg2zJMhtMRRW27dKtOYOnYtht3cjceCKUinGlM7
6KO4qSv9BAb48aBgUKqhLSPJlSBS/6DPIHFIY2M4VvGAWF5MyqGK9NSJE2Mjyl5aDlnwqoAfELQ0
Vo5ndrNaQ4+29ot0r2aFB20DZ8mkKtvyv3aFzx9n0VLRga5YKnH6mpg6s5M5b0g7+CnrA3PCvJn8
/LWFC6doMYH3P5o/kOtbT09YU56xPO8Hf+7oIvvZUO07VKhoWoHDJ4OC9iZuafnaH90bFjFDvHiD
DJTWEvPPooQJMeu6M9MBGADZaYG8t3biarjqj3mwZevi/p2ZWr7kmak6maNeS7LBV1n1kOGwCkXb
2sDPp/XjclbeAOQ7R/Efy5n2C69Y7tqJU4adLwXjcfiuvfyb73W2pFUUymOblFGNJbWu0jmqp4Q9
VQrUJnuP+OVRNem4YfLzHfxxgavLUQKsr8slWJxJEaqxuSMgz2/ItPt6ZZ8qv0CUnfvFuuqlzaTM
h2VlIF45JTHF3LTHvOK1ve/elAfUn3M/A0ER/5Zh9pMuYuszRaVh3x22yr/LJ/vCQ9dTEx3jjRgE
fomwelrbtzkfqZxUXoT5zMyO3K8XfvkI/vmkaxh8xq0a7Wx4UH414vxBWSPgrukgn9oNOyDUNu6x
T3X99Uav7heBip8cSe8e27szSA8xXjn84qjlEozdpBmkHmn6uNWLuuhGqCqgmyCjxLbGGoC1shtJ
Vwy+YT7K1SFpTlJ8v7GTnyMzXOiPjbULlXGlsSrOB78BV4VT3lSv1UgXSVBAxL6Z07uaRn0kJt0K
NJc8BnQReE68swit3yuF2Ywz2AEQ0/JbTX+Vm19MvW/AgagX84a7XFojyuC2DI5Hm3xK7lo1iQY7
MwZcpgpN57usa2lOTG9KzeDr7bz0xYDWwPQXoHYq7ruP0VNVI3RiKwt+mUROTXZqFeJZu/Ga2DKy
hNezEK1HLJLbxcis/NIHKGmbDe22csWLe2a8k43jItXUVQgDlNWcaih4+6T+HtVagOErasoHVBnp
11v2flbXocP8Y0lbvcBSpecF9KOGd0ZpiYKofQTUXqfvhB7VZoP3YtA8t7f+RjxGe0ZES9BcmmX6
vjuhRXEsw8Xr+71+M/gW2hTkKcV0ytJlbg7yJoxo2b6vFr36hiXX5lpp8CPkPQvFHtRImJn6G0D5
i6fsbHNXgatqcskwWthJdn8xxVdOf1gEqC2384FzC4gPzpZA3RJd+NSdWCLm+S4vecaZk5YakAJE
h/8kO81fJPtSzOzq0Mtqwq/956KjQg5hGepGw2udG9UDNIHtlo2+arFbIwM1Xgl1HhX8Xc3GLUDe
35qrrwaQPYDrmJ21rE+N8ojZs5KXSuuLMfYFmU9Ctg5WXaG2OYVNZPm5Ib9gIjpzWhTzjij8oOso
h0Wi/4zs6JAK9ZQyKw9ZZI1gLhO5K6LZolNsoD0n3SeAKNMuxxgFWLmoJMnfSat7fMz3Sl4djLE9
KZHSUsx9Y3K2i2+jEvOfRWw5yPV3KI7eJsrkxnpTulI/pA4uD1fEmUZFLc1PspFAYcrcswjtN3D5
h1kU94FqJr+bBjCbeCgOUjtA28wiDwAJoisqisCALI7WfLOV2DFM/LvelE9TK0BkYLZu2po7Ze4m
zy5+lAmGQG0U4FN2R0ooEWAQvGg6xxj1g61WntEwNKTK3DFIFw5S/lQq0h24a2YK8gMaK40LxQxQ
JUihOj6kEcKmBkhd34Bx1tSrt6F9lnvzMIkhpmr/lIFjC7k/lWG8KlGvHjHwkqbgLi9UWuhYcYxR
bVs6CcaPUzND51PaWb2RUDYPjGoduWVV/n3ETI2u3jZmfrTKlFbKb2BbVHec8SLSuwPRHoZMjRcG
YPBP1MKRyuepyl96+cFOQIdlkdZ6yoeicgp9gowMaUKNVECtGilag039qhTFTikh3mpVkpfk/bXM
O+2KNdaxR8FWS1q/NeaQlyiaS/Fw0tA9dWqlOnajkJ2kUU7xjJZao81+31T8DuOq474RI6N9PhyS
osGTrlIp04b2CN4Er5/H0zCpJ5GhTs4NW3eYxT1jJNavtpbnmzqP9RNjebtLSv01K4zM6/tp9vDU
TK8U1squZUm/VaPWQIydRuqemWPpN9VwGzd16qtGZJ3Y0F8pKjQVmfA1tZjQeihoQpqrsan2swXq
ODZBxqdQFcdINEdIBpVszYs7oNjK9orpE+SWSlT85diKd1FVBJaG7mWm23iEJs+RJX8jahuMs7y8
dZ9qMb4O3ZC58xC5kLxBOb5RfhRa7tiJlDsNL69bHclth9c/HXXzjnX8weATyDFLZPsaklEQjB0n
np0KqWFOU7c6WPRQtDTqgrZcUelcdW0gukQFPwY6peWgXRmiCrKuZ5SDosvgsifzKtA0bSenqiPG
5o2lYCfrq+RQDpzRakqkcMyw1eUUZERAnnROGqpwKxyj1hnV5GQovAsaqfiOQZCdOnSnNJorOpjW
nkjawcqNn20+7cXUmhTDtgFA0IzOoCbKtXin5JyHqKeb1MarpZ9yvx363Ikzi9+CrXA6ECJle13R
8KNzaQhaY0xdIH0GJx1kV0nk+8zOdmQsrvQoMSjm0wU1NfMxVQqbqqybjyUHsQo3xtpJZRyPOh4x
aTEI5YqXI5Jd1vAT13vmTDb6HQhRtVpYntrJ4Fdp2K62rHsjzzvHFOS5wcAZLVMxOKMc5YGJChDa
/cnLbMWJY4GQgpYKw+i2Vd9pxfBU2wxKWP0PCNI/a5FkuPKgFfuxyvGmVqO9lPSeKPm+NozXOZYy
UMqC/6Tpyb2UtS0FHxGEkepqFxdDgcSun2ibLX9R0o62MdB3ej33dNSAUhQl5KZ6gAkRz8DLXVXG
QyejmdVVT21rv00Re0wNfaJpVuV0RhNGWKNX6dWuke2DMlmC2hmS/KaDYJQNahawvaR3s9zvKvTT
xqZBtiK1eUzbArzoDRjCOdOcsY4cw7InamiAqgFOepoVZSc341s66hLlRhu0XHOkCjdHoWCYr98n
s+YpqRaUlflCrMrNpfGlnbPb3hrRr9LIN0PrrqB2dFTqLJA0+TnHoG5ns99z9Cz05ns3kN893NlV
1IZRUU3PHFA12Rr2vLBimkv1TS+bXp9OISpLRwxqwO3uK6EBz5e58pwcYkuH3Ary8MmqKCPR96Fm
h2QYd5BY2keaoDK/rnjhELD0SRnoa6oSwYhfyXrtmJkAAIIXGDSx+h1RupPJmhepgBiSVnuReLMM
sAMXxONSCj3kwcVuO5IJNb360OB+GXhJrbE8TFzsbB3RcBA0j5mr2rUHEvYg6VRGI3VOqSQgbJzY
uGHSbKASxPh49FLK5g8zxz1CzH1lCgEFu/kmzatd20NwooFcUkokbyjAVEK6GYIskjtUSRgNeMGR
SPzC4M6VAKsQQd+vnmfu8Kk99RV7q/X4ZM/YI1MKlWI+RHhIxxqG/hrhF+XNlKnHGiPpdWa6ZpW4
TKrCVm12cjIeBkiFiEb20zhF+++Us97lPf5k0witUat3szRrO8VMAiCZbpsCUHyMAZkyLjjxXYNi
kaJflWN/rYDz0eqFQes6DnkE7pN2dCL2vYhvJjsXXtewu6yoj5UmTpkYceCTR3whCAWRgLDShQf7
HBfgjNpAAVhqcoxMDDtMc1ih8SEkyir845jeaUO9t6sIutHRKbbH0Gp93kAJQvrZm8JdaPHbLN/J
WZk4Y9GhwaXSlHee0hseNxvPUvJjaXTPTNYg7XTEoXR0Hk9uL9U9xOn5sZB+6vJPIwF9vvBrAWzA
WAX4sWMhnAo1jN60qaVcG2gkZE11D6Hio9wWipNCKg6B2QEWfsDU56zvy9h6LCdGGzt3yPxYqAPI
WkdnaDOnaX5aUYuX0UkT8hFib45mKyGzYypL3atiHhLcoBrkXDSle0yr0Y3tV46AT6LHIQaNOZ8p
8NcItHxX59mTVOL/kHvKSez2fDwxUj+0XUKbVMm9eupBD1W1lseNqrsZePIshuoJyd6RDbbpamL6
magTnrcAHKIORS2m7XPr/2i7ria3cWb7i1jFHF4ZJc1okrNfWF7by5wDSP76ezAO4kBcQR5/d9+2
psqtBrsPGh1Oo8cSKzYauYxsU1TeWaUaOn2KxjkMsloW5u+sxSRBF7a4lgus26k/YkVWaxdz/QlR
SmZXg/YGfEvu2Gf3lWR8zhYwAVZCiIa2uQYw9z7RazdVVHTDWSHZF308uaOm3tcROmZio8TkUqp6
MvZAejmiHUKZlxUSxI32GTkl09bnzPAjQ1lciLsfJazlwBSMFCykqPw801XfbAcQQveJcpdOlmYr
qPc7WiY9qKOhuSTtF7cflPcJfr4niW1kgxEKPWhKq9qdBNaoSTY+YLnT6ClGAo+q/vzVb6L4oKER
k65cVOgzevUCScxITaJQR1pRjT51aA1DxT+xwzQGYgnvLz9ClI1XyAth9O8rYelUyW1M5yaMN7PX
2XT2H32tuhMd+l2EnJzgqW5xhIU7VZBhShndYegLQ7erWx7mnflUP8ZeHqg3tLv3kVus28gY4NcB
MEXQ0uCpxByF0c/LiHsMLz7pY10HSwTo+/fyCZxP9YIJYC2DOYFBqRKtmCCjQw9O7FSH2BfQtk3V
TRy6tVh6Rz40HzhS6fuVeZGZsoUWIzT+0HkM5n27zPVohFo5IjNufM3fqo6yi5A+8Drsg5ZH54oX
NX24shIxeo3mZZQyzkfPKyuc6iatRzxs0d7ojPXzjiY1wY4munt2CuJDw5u358lksgVZFcet2EBm
1WT+LIKxreS8orcsZK0Vc469otXlNFbgXkP4IVpujyZClU/RvOUmazFMViAeBtR6Q4ipc0Q9bodO
xb3qRQf1W451zJoNRp/uubP/CvL+jSIKisWnD8c4gYKXcmtqOEQspO9vf3Di1pgvCXJMSrwidftC
GOMNZjYrVTVA0bi5VwbsHlVD3BZ/yr5GyTdWGtHkzwp0KlCVL+DPQ8M11roveDJE6p9PDD7LwFgi
dlijsZ3lPChTTclBWjw+r7d/sdDZ52WEt23wtyiW7yAXF8lY6g6LWAvhVp0BlXg9idr4nYMZ2950
ksMkAAkyIbWGLlJ/9KNdixfdZwEQtaBNvX3q3iRg7OMmu7cKFvhUJ5mMB5t1kbRVApnxLeU8QEB1
GqO9blHTFjKuJTIeLTeDNucj1qDRnRylj/5AS3OxidBuvR+XjyWhI11SeOlc3ldkXBx1jCWbQxgl
AT3TdKv5SuLR67AFucLwtqnxfMAUC8/ftrLILw6Y8W6CkcOukyCWXj/TN2RDdtYXkBj4iFWwtcy9
bEM8E2LcW4xbKZEimGoWPgzIxoXm098JYF170ZJ5yGAvWZKA4PTBlL5cFnA2I4AE7YsDY6qiVVfP
qdTiwCbUCdXutiehneI1Ruk/x+5piBAr58ROyMdYKL2/FM5UFzA3H2HbNoSPOXjDaHp4/kav7Mbn
z8ecL019oSkqFC9hUqlRYcACOGqRlCxGwmbpIPZHMAOgJtqiYm/tFXvyFZvseJDGOWUwyr2U3dTJ
hDwkvLDzKFNf7EvFnipaIvqbQs4lfjaD8/KbGiKDMkRKlmwqYZZ0DLC/9y0/8SyvSmzr8KU/mhEX
16iRnAdDv2ANrd4v1QuR22ojGddcb+VOO4KFSkGPG/CtNJG/Qn0h57F2c5AUfNcvRQ7VUM9GiK/Z
4hanEZgy3sVg6ARRrReOIOf8O18/G8+3mrGZZRkCsRnIbrrCmRqf4w6XsRrz0S91IrVWxaSDCEV2
8j0eXC34qE3XHJ1srzh17fADFO45MggjWCEGVKn//7iRjHF1I4m9c4Uf8rRkEKcbCdjcTWgZ3Y23
il9jsDFzBsoc2aLKxmfo4LoDgzJZGUmiTOMjOkK9FE7h5fkjVrjai4NkpkKp+nZWyfuYmxcgHYkx
dA3Ja3auQ1+kuRAyGsb4LdKuO6s4pqjIOD2aEyo3xEeO8TIMEm78tH0HriQzZhRJCXqR52f37/fI
nMU+ZTbCWpd9/fmK46X/3Jnzr8QxFpQlSFmIBsR1Hr7mYEva3qrd2jwKGnYFGpiUlTwFdRUV7XGU
DfGy02xewSvpjDXpYtdmDT3mOZIcXfo+pa1zWcJzC8IlBRn7WQSYLLKGPy4OgJqTZ44xva/y93P+
MGc23i1gPhVdZUJTv0PEr1lzmGQ/RIqS81M4yrI18rhT0X+S4ZekAmpsiwru05Sz2ZljtizZRLFM
RAalGl6AIDrO53/nnnhSOQeXz3Sj0VbT0QRtoK1RMUH4wJxprghzNCrd4BOsOF5cUIR32B5N6TM+
gNfdrh5apKXwbgetNbcmvaUiyrcS7WCHaHZRCQhskbRPl8HHYI2nvs8+TwhF/R6FacnBHtge9RP7
ivFq6gesGYG/Q8L9YIA87qwpBDWisYy1ARkDzOM6ycH4UBzBh35HZ4IjR/2AB8e8y7l747b8cy2X
iQZ6dSybfoDcpA2PzTQ8jSEa7eQWtVFhTnl9HJuHe0q3sQ0jfZ72fTqABJ5EHQKOwfo0tm2KR730
lmNC9HefnedJEusMxSxjbi00BrQP6gcS4CztbN/sW2e2+f2Q55SQiB7XaUQmgpOXNE5aHdLEA51p
tjzU6wLVMT4Ihg04OGLs8m0N5iVzVx/LA4bbAukbR2EaoF5SmPmQc7VgW5aBn0Db/KrDuMtuhUDd
lVyL2epze6EsvcJXGYU8QZ+w2eAjavd0bI8AaFy45X2Iuc7Yi1xUPFxeA8cWtq0PmP59JXPWe01D
Qx+Sk6joDlhjjPT15QN8vnLZA9ROd4XCHGC4lChnJoBPNSgfrK8ycrPSnQqabhmcwZOHmTkv/o7h
r5saWyPBNIry0FF8Mj7JN7w55e2YZPVTmBNGB8mUYzPw6OtJ/7QoMQpjqT0070wBvyEktoohyeZt
I+hugdfX0lWfhjr8QsLm6fKZbLnr+kiYU8emBxJaMq5PSfunbrHPAZkBfdQ4J78F9+ZaDP0Zq4+b
GUvVqQVulTkYECWQp+We5j90JwYb1E5+u4B4MZ13V0SbW06DiRHK1CRiyILt0lbRfwtS3hFhGBHf
FnhYDsUxN+X7IVSOo2DcaIl50IYFNVVOAEhvsDNjWwlmThZ73yotVCC4MgtUrdDsISX2Unmy8XmO
v+QkuWnRrHD5a25B/VpZ5pglQ1+yFi0L/jyK+7LSDn37j5hiNtvicgtQAz1TD52N2PUFdgHkgl9+
UaMEDRBKrj+yZ6Ur3WSBuBeOdIsN9mM76B+4rNpmYUE7CWQ7VFOlR6dvgfOcAcDo33wzvkV5IbCc
3ivpE15zarBLjDwe+O1oeiWXAf42KsTJrKEoMkogtz/QaC/9Qrks2iM/SthCQfTCYoAF825ormRw
IYm1WptG4IIRYrFlZN5kTctx+U0jWYlgDFNLTbksQ4gQ4vaohrtpvrfa2CZiyRnZ+o+jOynDmKNG
5FjssVzLRz2XJh/Rbvg2eVdjRxtuLdAz7DkmIm/a5Eke1XyFMkQrMbMX4lNhtXEY1D7d80AepgMo
ia/gv968Jdffinn4aBUyyFkEb6N8OTSto9zUspcEEbpG32pBfxcf5OmWq+VmsmX1/ZgXj4CJu3yu
IbZ3m/fjx6awZyS0DL+IHAXEC5h5GtyqBsUJTWLzsiCbmSyQo0oadngomERh3GFshRIVxIneoeN+
hqTME34WMhv9yAsKtq6ntTT6xddfFI0VpdVBWtSEOSr8t1GRvylG2eNYztYtsZbDuB2Zws5syIzk
DjJmpU/XVitBvCt8nkLc82O8r+hyq1rUBd73vHIY/Cu3dJ2MdLwiEbCF0WutGP+T5tI05Rpaxbd4
6DjzeJ/6qeSoWABZekn66YoRJZ5IxgXruiVJ2uOD0R3VKnJJiWrT6Qjs9XtO7sy819wWYK51ZJww
MwRDIR3Oc6nBjBhGTi1wbX7rKl/LYDwOfXmS3MtQilaKQrTNatiBjY7T2RfRnzHHIOFDK5WneFP2
TUTTuDHvjegN/3LYTNatfwhz6UqFTkqxxQ+hlNXpx+Iw3mgeqJYcyt1ZNNyVnpsIvhLI1uLEKazy
oocF6cfJFWxlN90IGKlEv/jNFXxFnG/JbudCGyjcsIJ66T7ZjbE9q3b4ID5UX8PbHgv50kNN3vJS
KjyHtBiIWZJ+EnILKg4HuoNiuZHufjokN4UscQyJnU+dOozZ1DouROIQr/qXeLojVDvhrtwVe9nN
fGMvPLRO8o3yQfESZdxvySDPiA0tVYIeMgQy0U7HbnWQUIUYt2v2tI+Hm5jjGSvLXJnrRJPnEfKw
slMQkATFhew3rjnYVf98JfPLfzwDYtDHXHQ1b3IEABEoHRvQpUgTh16BJ4GBG6OTK1XPYS1WqMqu
WkehLSZDxIucODBqMYjTl5lRCGgZ9DHDAHqA8L3RI0WV4GZvF+BMhtUGXJSjNzcb0a99nQEXUpfS
JDRA0r7BsuDsBt1KDhojjAB544ArbSsKPUk7q8bpSz5I44+wevYksIOFbbsPx8KhjL0gwfeQcxRS
A+MP/xYI6rkP8K0oai2fiWP0vAcfk4ATztG/g/1VmDDACAaAHGesOEtmH4za1zK3Me1y2vHLSZsZ
gPUPYHCnkpK4tVT8AFogpxNIhBzF8ZPu0rF/rF8LwRyCxr3gcqSzmQNZi2UiHbnMdWtsILbz1IP5
iF0qTq84eey2++pQgdiyvFkOE0wOS3hRq1Dvy52K+SC0qf3DtYHLFndew1vkEp3JcCZarLf81G/S
gNp4ugOPbbS7rPl/4BFlaaHU+1ic9DKWjOu2Ic0EaTk2rybJDnu9kiMSAbf1gXROmtn15PAoALfh
4rdMdkk1Gdu0W0L4lFISe54/NEVjc9TaDpFPIlhDlkshzgSo9WONBoYoHsUI4E4NCeAUYoatPkqE
J3YboU5iGfONK60NjQyaUX5JWn8lGrhZQWqI4ha66/kZ2P+4v04SGctNq0IRqlL8pWjs5PcYsLLp
lrHsnucnvFNlLssSdErgroKwuQiUAtvt4ncVWiYvf7ttDDppxMTntSroMmklhB6T5oH9GR2L6mjL
ZXiHNPrBkMdHsbE4Fxi9oM5R/iSTuSKbZlpKgnEMX+jm29IwMKjzUSq+qiZx+uz7Zf14Lqcxt2WH
STalFyGM2qYKI1nAc+klWHdSIlYOSoe3mI3nb8y9SSbRyMsRn82yAhGzSRUWCHB02r64TgfIwIhs
TSAioyExxe1kZ2iLk9PMhtu4i5M85LsKbX64TRKQ2HJEb+Ml2itANQ5iz+cs6+o1POlKVDcKjpP2
dai1P+5qjJy7WFXt5/OBGzDyxDGHGUayXNTUVFQZtHQlwGQY7Sx8nNuPfYfy3OS0KEHWeerKRcnT
dRtfTroyxzwmYptXFK3RCzHh2SWgcRJs/uiFoIT+AiUJ5vn8ZkIHZNO/zpflrpX0OW4L0Fv5Tfle
fzfT73uT+whIHtToPWW1nPdXdBJzNGUn4LVuFsTkGQUOFElfdmBgCOG1OZyTngx2gwY6zLuWegly
ED/W7hUgycEW1tc1I6zPlGq/slmZKHlnSpClBskuSg4pcnLimwUUKRVo9Nx29DhOsg0BJ+UY5FaL
cEnS7Fmg4mOjexcUaPK4w9SUs3iRhZdVjv/nVM3/43I6SWWgPBnSAWvdAeXiQfOX5qWaZSClPDXp
P3iO4yeBDI4P1ZSq8QQ16Vt50FzznRlI7pDfTbvljq4ii62HeTemLud4edbKQPqSLlqRD5BL+4UW
d2rvaVdndEu/aFHcX+GVPIkMDInYxFyikP9LYopg9LfEzgiu6IniAB9bw46iyCoUHTgg49Y6/GgR
7yhvf767Qr/tC+X3l2Tr2Mg/1LpeQtpwUA/okqWlMfoeQGks3E+P9Dly3cFyTIht9WjMGKXWGIJj
fUcTEoKdGLZkV4jB9Tc5atxBeMN/+fGkMuCTqkslm9RwCTo7BOMgYCZPAhUtx045MMDW/bAS01oW
A/fH1HoDKGHQc0FoRSBzCkwqZwf051yhHE8q/fsK7cyM5KqYyviWy3HEm12IeUST2/HbyVro8a4k
JLEgRSUWj/h6HNslptmkbrK79HaM0W1RaU+Xj5GnD4MyRNVAi9pTlGmPFdEckvIiNh5yKgygCIOs
jCZFTnoZkTu0+zvL3dXXEQdMWGZ+AZyJ8tzD5jHY0ruzV3gqFgCiAk15yWUw37w203H6YkwkA37T
zExoxr91Ke26LX6WD+SOLj/HCI+K3L/oglxE3XFLDdSTLlwRLDN4q4QS6enjk169L+6kcbzq6uUJ
ZJ6ig5bOYSfAWmh8Kuleg2CfqFgAqqCzIgUX3f6ydf5H7vb30aoMlhSLOnajBg3Pcrf8QIZzKahM
ILOEUrMs9C1zJoufJ+bJYmCkE5tc6TBV7nfISVNbAVkRAjT9mjwUxyNUBlCQC8KYNEbO/Qr7TcrC
pxzudBNHVfggboCdcFsHeNoxoAJ6fgXv3NedJE87Bl2meZp6tAH++Gr0JG3p7vZWcsj9FSk9nmJM
pKILqTphIeaGiXDNkQPMbDJLj7QuNek1EGGo2TQi21IfLjsXRwKbujLGvNXiEic3Cdgo2HxoJdG/
LGGLHIgu9/n13tLoea7uMrEUxX5pIILu2KH5nCR4roPc/+1TVmOAIpFCvWyokZ85L/fL8ECJnUXt
FHPqCP00r5DF+0gMUID+u5GwM+GHrH7w5MA8dEGYuqYLAgawdByuCI85MK8xiBGByQ31cggVbtTD
hM09NwsWWjlGILtCfLjiDclxYo0BjDZMJamnmb9XT81xPJlNXFUgEgn76FXfkBPQaQxolKbU9UsF
NMyyNyTc6eqjOIl+sdy1ZcfJ/XFNkwlFcsQiqTjTL/fnzQebR6iAfokykoMmlbGSegS3Gkngcv+r
JMNKFmMg09gtsxwi7Mb4ll94WP+SPmK9gV8fsDLMUWIONG6f40oec6tgu66UmAJ0Q6ns1wzxzwfi
Ff7GO0nGQjK9ivIwetVJ0oM6CxlXijEGMtRqpieZgoStJrmNmO0i6YGkgis2g8sB/00UOYliWwua
QhPTDg2SIDrx+tvxPjok06FBa0rlLoPLb56g9nZBNba5oNKruCQFPUXhsxn5XenX6qe/1Im5ZkoJ
jxmDQCda0FK9BHwPBDyCqi/uIpfHLrv9clqdIBORTqYWUrL00Q+/64EIPls8Nk2XijO+82vr28n8
lTjmrun1SMKGFfrBnmeXX+Ypr5oU45kIAyFyHJtGHeOTiYEemIKngEaivEGFqfDp/ijeg4lj/BaD
Il01gCh6wnkuMxizU0ft3qWxH48t59myeWmvDpJBD2K1aW7RgzSsg9a1dkc+XrZDnqkzgFGZXZJg
3x1MXfkaY2Nok4me0aj2ZSk8FLQYsIjDrJVaE2LObpNXvoh+n5nJDu+WxVLpXa3+vyAuWHdfBqZJ
GydpZ+CefMXdtRncrDRjMGOIRCKqwk+3wiSUvEqoWuSKhCr9+v8NhCAVeqlcVJhJAqYckG8YlgMO
pC4bndC6LcDkp79ZwpYTdFw2RpMd1BXCtAF/McRFho8OS6ecPGvoHI4tbjZwrk6RgYq4nDGvZkEK
tcXkZrkxb5VDeHNFMHr5NjbZId1KXEAlmMASz8J7vtVfBkBTZJAiiS0DtJWwDXqfoAKm7CxQ2lgz
bYbzBFfnjTpuv8hWx8ggB+a0SWPmUG6WDmMB0tHlTT3EdhPdF2jNEUL5zogzDMntLn++zRh4JZZB
kqqfTMHAfL6PzhU3q7sZheL+KFXlxxI779FvOVYcg7mM9ShAvXSCOsf4WKnjZKMU5D0ghEKp0yaU
Ax4UgpeV4zjAM4yuX7lKlNdLCdOcxhuz+a7179P4w2URnFDAfP77SkasYufPgHWPfjPvaTe4covc
mzPKe2zd3PNrFjyVGAipiradauxP9of2Xd5Cq0Nuvr+sEk8EE20MJRYEmyW1xPnTpByb/B36Fzlf
hhPSmM8F4dWx4V7EMvISVjCPLh2475yxQSW/c8cyAOugw88RXb77zecpl5VEQa6kdKbGkGMOqgLF
utBwLJurFAMai5THlN/0vyvnf/1EwUDvS3ciY2XERo6DfMWFyQHF5ybb1RFqMc6w1AEWFBTNL5Ti
pcPOSdqjZqV8DObgPdsUMGOtYWx2EPcavqjtrsATErLNAEk46jhMfLwUxM2YlJPssjzSmvn0SCus
V9U7OTb5PPq6OlDdzDqQ8yLaIf1tkfzbxPlf+pnM4AVmVpWyoS/Y1yZweCox6NG0YkxUEwJL4XFc
ji0oWy/DE08AE28QC7sMa2oVLZboolW9jjqOBB6mP+8GWn2WqM7lOLTgU7ikdsYuOjRgbqJVaH2X
YcJuNkz3sk6cgN6UGeTI+5yoFn39n6c1+HcIVxqDGWWUq+aQQhrtYGixMiQwS8zgC0GBPWWvbG9e
eRYTY0TmYuQLTc6fvVb4KWBqzxdCbLakD37excJmIlpTmbGMWkeE8QEU17fFXkEd7MMVLT0ce2Rr
+a2KjrSG2qNwowel6pQuBY3EAfd6aWP1JcaLeO27nKCNnaYWCBh58wFXmSJ+X6wCfLyRja3DdgGO
4SzzOLbJU5CBkHheijilINX6gxcXOFNgfeqMzuhp4ImIMQcacOuLvO9If9TKBec+nUcphomWX2l4
kH/NULUdnUJ2IRPD/q/iidJPRsqSlZZjboikwmf888cF70CZbMeINSl6SW006r7LCfalzn8JYGeV
/RFdyQaNdZ4BLNznaL/o7Si9pQ2LKWYa3Ms2QgHjktcxgDLHWHIxz/hamowlJdZjXveOZd7kIcIs
1cdE/WVxnAiVXQDeVkQAhTvUk8abkTxU6e20BJdF8GI5toSPXeZLMdNMzmsvTh4qq0zqQ9BTDIK0
kPjnMMmxQLZ6Hy+qpMVUuagBxz5aOvWMF+FvfiMV+zyx3Qg0TCzNjJzlhaJICKf0RAaD+OzUor7P
44xjCpuanMSwuexq0PPKrDWYQhJ76vhRDoVXOdNKBPNdlHw2ey2EiHDpRHuqBfA6WcbnTrP2oZmJ
O9JpxF1S/SmxZslPGvOdMWJ8Jpu5Z8pTVn4JigNcUtM6nKlm/FOY7wvC2a+yHQOvVGWgvg6FZG6o
AIobauRoH6YbwK4GXiBwc9oyFiXseRXizctsJZMqvUL6YhYFoyggMxMrz5iEyTaqWnfUJcaqBGxA
UcuFx2jAsU12Pi5NqoFgnc3oF2itNroWXWlYQxHzYJji+BkqrjRjcD5pJwm7xqkYOXrKZ2PXGnPp
5mNde4sWf7sMWLxjpH9fHaOkGHoLDg7420D8WhhdUy3cWX0Y6s4VI8G9LG2T0hE0eahyaNhjAi4p
RhwGnDNC8NVmFAhA6fhWEFzKc1orSJUJztduxiwncmXzFd3iW26wls24QZouYz3S2wa5U9k8pmTk
ufxW9LGWwPrBgnml52ScUtPd7olntI+N/K8x/9t3QLM4PUztv9WyF9X35tg4CQYPLp/vloWufwDj
FF1Yx4aAVh3szTnM6gBe4e/la7ZAmmsh9Ee8MJnKktURQgz1qd4PWOCHZS0zhs6aPQZi+HOwW1HC
Wh7jD1jxvvRzCSCF6+3a6n0Zgke7sWURpPDioyz3nEPk2QnjEsOSJkOeQZ5WY39YB853hefim3PF
a52YyCdGZSTtO3o5RL0TkvauT8Gpb9J11mEp2ZqpRrZhtgHd3O1UebcEVkOwQkGfMPSTLQ4ppa9Y
0dd7lpF+EPIQW62QGLP1AhOIl01q81W7/qnMM6yXFiFPI3zuX4n6H+PW2GQVCPzkDXVCFvxW0tiL
WWmEuK9pcYUCRHSTHDAVdyDoqL4qeuc4LFtillo1nDqqGzHQXIqBSjDouZRZTlN92W8PVzSXbmWn
1goyKIR9TsYYj/jy4iHZdQTJy9GJkSny6iD7YPCmcjapENfiGEiKJ8m0VCqudUHo0tzHdJeM/FBk
hdvOWNIXB6hflT9pngWzuO2jtyIxndK8UXeEyzu76VuSjOQUOkwwE8X4lj7GcyFGFtKOxrcqA6+F
rAYce90WoSu6rpqiZbFtLGLY6aDSxfXZ1D8TcsWEhJzgzPe0M99IrmCN3wzCoc9voQxGVejRSZuZ
Cv0fcdSvhTGHWAyqUGCFH+oTNSiHlMRWwcllccltNy11pRODUaKRdJOe4FudPW35+ZdNjF/JYkCm
rkTw4wwG4sdx3i15Dn20XUqMJ9m4D8fUWTThiyU0+7CcsWSv34Es0o36BbWMdo8mTlssMwebbBxc
6pxqKD3MM0A6/TIWkPTBqCqUlnHY6eel1u3YCDqpsYsWq5gM77LtbkV+qw/LwlGTqmgkliDLlII8
w+iDKd4PseAuosbZQLAZKKy0YlBoweLBEK8RfFu9wyr05C4SY2eQRN7LgGNDLH8GTk9bCP2u5wnK
VxY11udHoWEVmegLAbOD+Fppm5fH6gyZOKgJ43lOG/h8NmNaRfQwupYdAOctyJ9FN8mvIH/mGSMD
M+EQt9jVDJGadd/k9SFX9r1c+Iv8Xq0+XrZFnoUwINMWxdD2EbWQ3h/FxbXqxEsbHm0Gzz4YjCmM
XGoteob/L/bBoMzcViN41iHtrOjFD2QuaSaJ+O+lLUZF26Dn8HXoyZNF/76y+3oqF6tPzQ2k5uu1
1bfxy8eoXgxygN5Lk60Uev0KB3/2bfAlXfIvKokJXSYpi9HVC0mvbl/jnSODH2IWzy2ohV5jH5ei
FKocAx7VknRlrcG9snhfRGCojmX3sgNfjEmoCAYsRkvu2w7cIef3N/9b8U6OQYs0K8QmHClasJxM
/FiBJ4vBjEibokp/RiZWFlevSyBIj5ABDFFs1UxpARjS5FviN0M6NDUHZzczxiuHYhtbmpkUUyz+
NvPuzzfMbL6xZEVWTFXGMmS2ZN02pSiJhUAJESQfXcNBmx8TlGUkT9yplUt4C902mUCNlUAGM0Sl
UQVZfcYn9SDFN/LnyceNgiUXhYPNfBO4ZIv44YqKJU9TBkJkLGP58dxIm1WXTTFc2WWznd5aKcoA
yIiNIVOsQdHn6yx8L2HdI5p7RLw/sLe7evxKWwKwFuIKVTfRciWaARRtCMUqHWFG6jHRb8xDscPa
yr1W4nSx/aLAAm8eVQ71s7PIeCWRwZeyUjEJLGIvQlOHt8h83SsNaJAnycFyq3st6Xcjj6F3G9JW
IhmYIei26LMIIs9ghuv623mPlSwGZhRJJI0mQVb375Db/b4JQqyKG0CTiM0zr2xTXDsJgzVZBza9
Xoa8/10odNKOLXiHU6JnGb0cXiWN44dssbtJS6WKB0h7pR9uXhEr7RjAGTJj1MIG8s7shH8dbQZE
K1kMxozqLE+iAJ+f0ndljZa0jthtWrnaEphmaxPhrWjldwWvmMnzBYXBGjEvyyirXmsvvC/IwIsh
5ugyyiHtV9j3R1lADrQ8b+1cBbS4uQQ1rczWN4RoN6GNcJhE2+i/xG2D1CfWCpv3y4z0r+JhzZwj
KCAIb2ypjm25rtw6MpwEG1IbRfIuh1Sb4cDqUzPwI4SVbhYdLs5Wim1B/7xIb009uCxjOx5YCWFw
pyj1Cv20OOkB7DKL+zy18YOvA3w+V827c64Oti6udHHVYmAJFnzfeXUDVmJ/wCB441Y51k740pGf
BqUndeHuYMvkdVeWUtlCpFhFH9KpOJBKfJNNc2o3auRVqsQJhjlf7qxIPmV1nhiQZ6mLv1iiLwu1
1yaaz/l4PDkM8LSzXKQRBbrZGcGf1TmSaAtYXDTIWDFaY9GF5ea3ysNlqdTTLx0mg0DJQBpsZQMC
hUlnD5FvLrySyPbn0nVDVbGRV2Sr8rWGGnVLDZ+IideFlt+ZtWxX+bgD/2tmL03KbaTYFKkqpqbK
iI4tltJFrOpemaeY/K4U5h8nf8ZE0UtSqSuySJuAfpLMXo3xPBKlHxLyfHlot3TlhHIA3TM3xNj8
bitB9BZboZxWJqMO+yd+V9ykxtOSvma7gLESwFgj7sAkqVRoYpigccY2aFcFKbee5kEijv9cNsJt
3FoJY6zQmoa+NCNo8+rn+uadtJLI3IBhHql909LzQ19xLvogjgr6A13mO04op/C6lTbZxtbHSZ1/
9b1GUipQ0Wr9zB68ZbTJ59RHz76T3un3zV7epcfqnjfitn3Nr5Rkomw1yno5GeB6dBea5IK5rrHr
mx6z4tgozCWs4x0p9cqViotRkHBWYDFYWh9YIJbobSzQ8UHeds2et80wbaUbc9UtUlWBrhof8FVB
KE8aE2DXbSFaho6TPGuU4nr2ZvxyUoy93iyjHjS9wTHK5U2W/0MZx6X5oU+JjayWZ+W8ZiMOkrDX
myKNeptrKfHb8N2i9LbS/a0EBkq0MazNuc7QI5LXtjHUh9JaHjkIwgFelrBF6sR2iE18IDmgyxnA
ixZYAZ0b5bWJUp85uzBXn4cFDsVI60JASJ5JmrMow043hcgrNaxk6EveeMdmSLASxqBGrshklFto
ZVb/KJnkdBqIehNexz5PJQYmumJCF4GJ61KphiORsEEmTr2iFg/KMNxwvhMHJFQGJAimwEORXit0
Nyqd5zD31hfdtoI+CLEo0eOI2wxPVwfIoMRU56aVpc8XC+Vd/hkQ9weaS7lq4SUFgkvmwQAFCM8s
WVGA85QVaQCHpRKoyJ9woZ3jtSxhC9GGYYlSHd/sPn6QPUqkpT4YnnDEZWKn3nDD3UTCgUCWv2XI
sMJKLuDFf/4u5pg9S+AiFLNiqRYi7iw95uQWWzvHkQcYnBiRJW5pJ7VYCnp//Oom+xEj6qCQ/E08
CgLJK2JE3kEyCLJgrF4dyY+bSz3Q/J6A+jO4EK7ZSc+zEwZBsk4ldUUjKxMta4YWOlEm+Bwn21bI
kC10XGio4DA+XRRE6OUaPn1mGdzLcfurnUQx/iwbmJEpJBhhItxpdaCJ3wozwKY8jNV/5Wi1fXIn
UYwn510mZssMTybOsbIpZVHmPVXOT9aiN1younyKClv0U0xzjkJt6xT5eadtWPylm8KOvEuRhIxv
hWNEkpmyqGiJR8vPnRsPTyCgxMI/bgDMU48JAsq4CpOl+61ecpgffvD+8ckrLn85hS3+VYjVFiOD
qKTNHS38mLec1oTnmOgc5U/nx7hwk0XT1JjwKmTSWq/XQP6oNNqTSLTJ1gbdzqZxr5niba8Xd2mf
v9OkSnXzSQ7vothADN6lsRdP8n1dTGgC7mdERehKLDrjW1r1d7JRPUkEPZ5oRc6F5VEM09I2ZIS6
oeCC5m9v9sMbKxllN5prsIDoeW5LUlrZfSNDtBLUmeWIVpkjuxX5pUE+j6VG/EXQ3nN8hGdHDLpM
0dgSVUDsSOnkdMH7RSdXFAj7r+q645kRE6tAM1mOOpy8nEyPZiLaudy4c5d+bIUQ07yZ9mk24kex
Fd1wkQ89apicnp7/eKuevj2DdkNbp1LUwrqme+o6CmavKqe3QTQ6uzKIwP/acxjMM4rJqOYFKr+m
P2w7fjlpx6CeSbopM3tol2JvQokxvcHvruHB5nxHtnI5YFTIShIodXZn8NFuO+b8rdPzM3n1MFVL
MivdRL8YFimhW5wyCvciqMUXrz20wTjuOG7BE8hgnbTkUZ1YCNu12P5J1lOjiEfJejCsxAe8/3jo
nzSkfrrSEJv3oiXLXneaHJ9/HuhYyRLCoZELmuKyRPfH0LI8fQL5kdN6st+Tpz7gUrXzjIWBmXaB
A8wlHih/bizboefpJBl8IaOlt5kE7YroaKmt3S77TJ/sywbCuaDOOlkJ+q3zgYLYdI9d4yDeEJ2/
k8BghtCJdUlSqCGXtasbsa3FKUeJ7SKnejoqBiomdOgOEeq4zyk0UN3m7ribv03I+ldIlfMjCI5X
sbP5aaJ28zBCJ6V+NA/SW9ptnTjR9Eb2J5DZvy4gQ6uxrMvYXKHrjNWN4yRFODYsQGP587i6bRrE
ShRjdWES6oKqQzWSJHYjFHYt5N5li9g07JUI5tpCodEyEqTo/KwZ7Fj9iL5fbO7jmN22EKw7pycm
iywPd6JlVV3oiCvV9rap/mnS29jgxF6bF5R2EsGEXgRDQAmRGqSKCXZwmEvsFEa8l+URDMv18AnL
AN4ZSvuFTCWH9Z+nG/37CveiXugkJcQ3CidPLlo7F4+izHWqbUs4qcdYAlnSoRTzePLlx6XdN186
O/P6XY3l9X5vOv1706+PDScpY54L1UVZkrDnkzYqiTortFLbSVQxlT9YkXKMBOUfRdfe52akIOEv
3kRmSfdiGf/H2pftyI1j236RAImiKOlVY0TkaKfT04tgp12a55H6+rOY7lOOYOqG3D4X6EYBneja
QYrc3MPaa90ayvp1WZlnrs0NeG5CpdADDF0cqn6Bold0srX0RlUQ03JC3q9xgVhs8tss82dj/crM
+skgALiuRZikILHV15g7il3CVVRW2Hc1+rNN8zJCVzEvdeLxwSqCuVeok1nsVNr5HTGtPOz71Gsw
juvWC4RsNU4tt6/t+7KdP9E2v6vMyjdoujhai8rw1IyDz+YCeVsNPoUxudUSZfBSANQdte9DTWu/
kgozImsMYeg4eZhZ/kJT82XljeppeaM4JVFql8zDDe90Fpgs8QgbTn3Wa35XFquL3Ld223SKfZ0m
L1mR0DCCIb+zVRB5tGONX9JAfm+plMM01j9J09yUGmTrm2bnamyEAUzTNUg0g2YXAxIyYjrWlk5D
jrABXdj1WG9vgzAFOWiAwAwKte/L25ClGH5ZRjzJ6vBsWTcRmtrrbh/v7bsPIzo1wCdKKaNymjpM
akbBM37ugUevcf5EPvWVleQypQPdlIn5YGJrNqoY0oIKleZ5EVnLa+FuelJrsCsOp/pOe184tyQo
jyzIkRcn4efq1mgcaOHE+4wAb2Oryx8hBY51VEQDt/AjWg4NJRtHxxGR1YTLEhZQUoISYPn9+rsg
7vabdYP0zqICzkdk8ttVjTgfapgsk89dCkVV42TxmwYDiP+1HZSHcCYti1FDN6X3J8qzsVYM+O25
1B07OwzFvZiFaO2/II+ANzPA823hcwKhKFnSSTmvFuEobmhOcyz9LGC6E4ePmPSAElVeOTd7ra9N
/8mgDq1CIlkHm6N0GTDTayc2LK4J5uiK9JYXeXh9+7ZM2CDPZgZuna3LVzuaNXu2e/TpdRWuo7wZ
hx0gwMaFxsSTaluQm1JtJt+1NtftKaVAH8TkS6yG09B4MwZjrq9iz4h0vnnMi9kSGMdpTMNOW91+
zvwq2Ttrm5t1thbpe/TEZCOcCvKv9YlWI56jdWch4gxJt+Zit8QvOAsG2rYy+zTHbk1oivP5ezxB
G8uEnOQQu8uQ7ySUe+sR23pmjacd47SDtaIix4qo90USH69/mY2yBj67TaEzpunUtJkUzTdLNK2s
g0OPfoppRt0TLYXc7RJXCKrvlzW2j8K/9kzR0DtbU16VZpzryIHScnXr8gU1am/YA33uGZGcejLF
VlzHWJSpTV96JT1Gi1I76bo3OCjSqbfH4fdipHOdxuXaxiYWs1qghiKN/nEY4puiZu9zg5zoEKmY
9093wrYNaPTFJzOlY760w6omDKurC09I+mSAsyELi/3cVb7atifUfgvD+QPAsFiPtF5EihoBrZFF
qClPIAxKY5NKPMzJkZ261+xfSG6x2il8HJW9s7nxRl2Yk+LTvBzXuV5hjp/sFyoc+nQw723bRd3T
ZQGBPPW0hJri1HtbvHHzLizLb0ld6FW/FmiOB1BRGZ0oHMPpkHWO9SSUlOebvVh8c6l4jJkF5VKG
yOryWky1Mli0QAbVtO+yhTnDnDksXR0y/HP9wm+ujOIlERApzZLffZqQYcZ3nAO4lne51X0yJ+X/
aEIqQsQRsbs4wpNvao9j9aUd//snS1MNvIoqA9WELcegVjURWq/9HMSscabkJiGjv0AO9fpGbUB3
2IUZ6XLXaW+2swEzg6e6RlB9mI5zmGPqofO7b8Vhed53jpsf52xl0s1u47Se7HhA1055Wvnqqkrk
7axq0wRDtsCYphn6G4wcK2PD7Gd8/zt2UpwEDFv2+8nlkHsHvfefSLpuRfMqPpYq+DuIKtdTVjup
4jJFAp0deesSPz4N5KEHJH65V46JvpMMbbh+7dya5DPMZEizhcMajavZJQVmKEwKdlnO93ZSfIw3
ztA2qc10ighKHvQB/6YFDCOyLvZVsL+lJ+N9HZoucyLHOiTvdr3h1pfTVKozC61Ww5RdxDpUXdrZ
1hxg1FlDiuAVXuTFoRZWH0kHypz8D/j0N7iCcUx0NHfx4Qiug+QI+7rXcsPAcTEeUEMP8rvo0B7Z
zX4OtLk6tJFtjN/rDK7p0gESa2BRzFXUIlCP0OfSJ1mwc/S3jgbWYFnQvmQGDv+liX5UY2h+rOI5
WTzFmZ/Ng5ixGXw1ME/jMcMTVn7asbm1rHOb4u9n4Y6pZroSY545oO+UByMo0DMS8L/8ON4K4aV0
N5ckGxaJepbYSd7XnmNVoysSO+CFkg/c79ETZE7v5l/LGEWl7Ji/HzGWIiS459sBOJXl45q8szGu
sl/A34gXLn6LFFwuqZJDwtJeUEplIYF4AVhfDtrpD3n1NqIxbDXWDpoI5JyyozFapsyTpixBZZQ/
1WKJnG4Ee5VRrw4KGie90C0vaevaY3x4WqCqZxbs+zp1p55EasBz+nHQtHf6aM+3Fsd7YvZq8fH6
edj6OJCxxCGECzYNOdpmBeQ2qhg/kYACKgeZ4bTXARBbKnkllPSoKJyouE0yH19FSwZWCVig4XAU
mBYcvT8AIgk3+taMaVtwCTYFNcflue5ZiiG5JOaBZc3+ZGfBCMCVw3I1jPJ9atnNbaMoLBNR5HpD
AcV0ax7IXPJgsB12qoIaL6MT32qlkx+1j6BJcmOvoN71b7WVGhGNItalOoVdmYOY4dAsAPDyV8xa
5fV3KAF+mf7DXlo9a3tF4A3/pFNKQQcGFhKqv/FPmp1SIAcQN/HKVcvHcQgb1dwJaza28sKI+PuZ
Q0qrKLdHpOMBZfd6/TE2Suf6tu2tQjoZXMnaplSxirn7zuIg6++HbicA3Dh8F2sQfz9bA4+YRasI
Jlrw0mll7xqFFk5dE7RRcH0xG80uvO5n30R6/xTWEJZRmBqC5kj99SDCv18I0331mq0Td2FN8t2R
yuqRixOg3Iw+9xOA0tLQuBs91fsTnvINSqnL1cn+WdFNS0XdLDC7E1jxvQiK2LPLTnOIXMujUHBO
3Zzf22F28weAuI0ACqs1TQEfw8SGXHqdtRKpbFvhKN7NPoFKxasoxi+Q5p+J4W6EohcWpZCemKAH
HjWs979vKP8/vuXv1UnRRlqiUwDKSOztrH6olhITaFSp0FhO3xt96aGy5xJm3Q7Lelo7Njt9PR3A
yPB91Np47xTv7bR06fuZKXUC4udfOuv/Ucz+D9xx9f+IdmSrKXGx15IfyMZm1bQaNv9irzd9joFA
VUyn43GVzjHpta7sBpwkQeF7R93ui3awMHkLDt/4Fda2y+G7bREtCkw3aTb+eemCzMyKeZxMSzAn
Lu8cDIhBVyDz6OwooHSBj+AeT/1ud4B6e1tRH/hfw5KL6Eol0YwGyfWbbd3t9bxWzKVHHl2Y37ak
bTWSeSZLh23FbJoP2WgdzYkFotWYwc/9NBz8yBmKYwOO5Hl3gzev6m/bTKoTxrOVQ1QGtgcPFRin
8uJTdcAMnscPxnHHyYt1XFmnnHuwvrYyC73FAJ0it6JhxpXbda39mhjOWIR8uDPnez7OsROrH5QB
qHzLiUbls1o8x+BhXcvlmPS51zXzTgiy+VibhiYQtsgz5YiWjlPZ2Co+tqZ8LTQMr9rljoXtB+7M
hPSWKpHNU4XDxCu6Yn6f+yI3MHOgK6xDE+4qQYvv9mavz+xJF2ewuzI2Z9izisYzywNgN45qPho6
HrwkdquqcbL6u032ErGt84RoFa1i9C4xsyPnl2qFVh+LwMlxoKf1mJ5+DSP/kXrQRtoDI7qpUfSh
oNMi3RsyscroG1XFvZk/Qo8c5IC9lz+iyeb+QdAgvpC8ozbECA1VB5kjlWHYYzfprCdERX1lIU60
uuPqsBrtCEcgexe/faSTCx8/5SgJ76EUX+/hNeuSP1pLRvOGioymLdwsV8ZjN5SGO07aSUQXi9sa
U+M3ZeGuURumo965TZk/KQbtHMIrfyr71e0qC4UoKMwwqwmHhVUHM0NjPRqm4S4x5q+VZr0v2RA7
GW9+NlmB1zIqPdtaTIc1iq9NyN0XDvPWHCpDAdZkooIiE8hQu7dvYuQULlGRcQ0qeIUpzT0N+QNp
jZ+1tnpMJ09twaCs3k33rcGe+349Dkm53mAW5nPc5T+WzlCdKKnsQzeBpQtyE6bazc9mAUxvphS3
KLPe8ll9GNBN2bufG/eFWtRGlmWiO4O6xeVDE4GJsYojGw3303Cc74ZDgYI76FAOu2i7jSDhwpLk
CRLdtIvKGFZkjq91uja0PBYFhSOmI60DP2RLuON4Ny7lhUnJGfB2AvokHddfpUHq12GbPC7u35cG
QR8MFkkd2TH6w5K1eZiLLiqwQCN+Xsz3TbU4VvX5+pK28AQXRqT7AILVzqpHTQ+6z+QkoLTd6sW1
29+Vz7a/oKlWfoleksNruS4cHbY664MVO3/Rmr74GZILqvIMVZKsBlK5h5SBVXr5XhVe7JZ08c8t
WNIDTcesMVdjXoMYdaUxPgL0tVQfmjFQjL1S/EawdWFK8t1Zm/Yxz2GKQPLFaSMOWcgvdOFsJ3Xd
iAMotsVEadyy2Zv2FvCteat0GX/lWdUOIsJJwPy5d9M2XnUEjRRVC1BlI0aWljPwOFajoVwCrbeD
OkenlRg7oLU9E1KioyhRWdisQBVo0G8NDa3AqNnZrD0TUn7Dx3QxBw0mugnDkEbuFJy41y/TVgB6
sVPiN5wl+gwCPFmq56jo3Vqh5umfMBCRu/odf6kh7x67dZCclJv8O3+/Y1jcUvlwn38iyeuyjExj
MeETDS+TV99bhmODGXvFMHUO4eHGL0XdHTIASwHf+AeaJBtv+sXCJV9cDZaFfBAFL8w2hOlN7rfz
O+vDGra1Ez9WfhUaXgE5OwY82s6eb1kG0zraGajrERT+L7ecgCW65sqwBCMggWrb3nUZc6wpBeJu
71pvNbJRpVVB7YuOBiTMpYuQKuhk5wV8JfLiwRtLT/MENbhquNpX+qP3uDe4reXkQNPvfOCtw3tu
WbofxtAOal7yNVh47/AsB1TI3OGp3DSB4E8DlbLGLBkTOysapI/jagks4wNp303t884Z3TaADcSk
E4BrMnJHzWoowMaR6KtFp95pvwKENDmDUx9xQJ67BUC1cefObx0O1Nb+NSlt25TpFif2sgb9qDtj
/iOpwACX5e6SLTvHcKv7Si3dEP+xKCZnJfeiR3nN81VHtwsDKYPlkNzLgmpwwP8caH4taHvQ72KZ
uxfRbm3ruWHx9zOfU0ZdGUV1DGBc0zt2dVytPa3IrV08tyA5l7mLQWxFENLZeuKgx+CRrHG18pGO
/+wckc2H82wTxS85W0sCpe91tGGpRR/In32oG4E+O7B05COLb6TumjuD+weDKdtRK0MChHgL4asU
aqEInHeRgsdh0PrAoLpnT4NvaoXfx6mv5fHtxJDr5XZokF3N8c3AhP62LUVgWm3pq6Gh5db75Te1
cKgLkKrmFJbTqE7qivCSUJcNzoArEhje9T1/dVry04Er8u/SJQeaaXxZ+gjnp/ftF+ByMkf9h6PF
5teVN94lQeMPBVrEWg9mJkywHWJ3+gohyuP1n7H55f/9FXDnl1++t5g1dSp+BU8gmcFO+aC73Ep3
Frt5V86sSA7cmgF+rCu4oGnEM7j+iJLR/7+tQ/I4ypKb44AaaTAu0I3rLRfe0G1Jt+PYtt773x8N
GcLldk0pn6NhxHuQtUnplEn/IU/5abT492Y2avwPCoHg1LrnT7eKxEiA/vewGLJucmmTLo2qFUOU
d5DD/cVTEHn63epGyHUBv9udbtn7ZJLzWTulrZpYQa2rnl2u53e1Tj1edi6K8U7X9DcY5nATu3Es
pNBZhVS6GR1U41Gu2fm024tHOQbIWQ1uQgY0dBWJCjJMK9h/BElDBnFPTOjFt68amO0h8f8m8Eb3
/1+DkjsENMVcGrVBraL5GS+fdL4zI7q5t2f/fsnraUkzFbRql4AlzepEmg3JyKYLrt+IrQqwaEoC
sIuHWNSXLs8qmyNK6mQB/K9MHStfINycOGmDMWA1TG3LNadnGqvOurxLs3fXbW+4VgMRDYZGTI0A
jiwtUB0Kw4xUhQcTQYdyHW+64iYCstIyQUPR7yB5tkKAC2uSI18IOpXY0RWT+LOvAMIw18ClOpHX
IgYg3oriS+5AOHUn9Nj4ihdmJQdeVawYK93kgYb4ekGzaO4+XN/GDecMCxSFdRR0oAQo3cHeHmar
N+I10FbNS9SodLg63NgRJKKuG3qdjZMeI1gyLTHHhvKmDBVFjq7rvRHxYH3AaIEyhDV3ABj9Ytxg
8j9UH1aXjm70VNuOfVfcrx/LYI/xdUPoS2BtRI8ErT6dUGk77YEaSY0SeTB91gLqln7qQ6UAzzBQ
o6Iiuh+lbtW0z03KJCkcQwdTocIkBZrDHY6akImauNN9090/KJyJN+jNJv9eocyQMpVTNrRihckx
CvMSoxviiKYfuDc/Kce9+HTLbWJ1AEGYFLv5RqykSPWkt5OJI+7P75dj65ZoOAFzUR8NtwHjTH24
fojEB3qzPGZrBPwkyJnk5pqlcswI2IyDYsk66QfriMAV49N7znl7XSbBTJEYIcTluPRrSw1/oyew
0/v0VD3mvqC2QcXsHxoISoH8+/VlbV7CM3OSd8l5WRLQ2fIgNm9QkQ65/bUy+I4v2V2UdPoztTTG
haAOlxybI79vgf5qfFADusQh0MrZK/vtLErumtVzZPFo1HgAfelwUe+bCFonuyGuiIbenIjfWyf3
UtaZFIOZ4Z1TO5TFXdU3DsUPlftaf2RuGzLPvrNAoaO7SofySPsFDKwGysivn3HvOmx667PfIi7n
WYoTQ5A8zRWsOC6QFI719KgM5qfrR2WrqGtoZ0ak8LC3rLQ0cyxYEOrxb2NYuLnDXdUVJWvhy4Se
8S9avxa3sAxsj/nXf8O2Uzv7DWIjzhaqVsOajOLT6g9WCMKNm/Qu+6S9E2rD/FDvHaTtx/fMnPRG
AQ0KRqsUS+797tjFISSDRINbcQ1fi/zV5bdofiSnXS8gopdrZ0uK0ay8JWzkuDDrS/ZYHqJH6lXf
ZpBbIRb+q8tpgc8e4nPo0cjnOKND2RbGyoP8n/QbOxmHBK3P+XP1D/dq7w+EyjbvDZqPFDNq9gZh
khLFtAZ1fwAJOvQGtMOCaiZ5wOvsd8jCd3utW54bYQaA/oCh2Jol7SVmUCZq1PkI0SflqAzd6Cor
PWQ9JU650p8tN29szfA5KR70VPs6YBYSNNTsZ2OVL5OZjY4aqfdAW/mWPbxLCUT7ZuvH9WO9ebXO
f6Pk9WNFMYvJ0AZARLkbhdQtvJY69YIwD6TY7HGAIGh1TxzVIYFyqvzEj3zyddB2ouqNBNCAnACK
kABWQAhLuuEgPZ16FKMAgwfnYtK4+nJU1VNrpDfrkD8P7R7Wb6u0bZDXd9zE0bPl2mdTcvRoFtyv
zms/CmED/bPtTD9SvHqomKA9NLnRzQC5vL3wdvNJOrcseczG0CuaZYgJAYsXbNG9UzwJmnoOajwB
M9snYtm60+cWpc3VEq5aKaHw0XY5u5WSHVhcHEtwAo919I9emHCmTAfLrNUitVAsFPeGUXWun7TN
QJTCb6kYXEb0LedNbW/FqqEjx4+/KQ/pTf9z+tR9z/6pPtKgOqHGrGeOsXO6N532uU1pr8eqKVqr
wgSfeDioO4Zx7hjAmysngFZD+6/MMdQTMATJqCnnZ6ml5Xa36OvryIpAJEXH7rC4dligZbA3JCVu
puyp4VuojaEEqsHa5YO0JBwCcgaat+OQm95iqS+lqb8nk81RrDWCaCLHnS+45T/PLUpP4KCYLTPa
14LB5BH3v5c92Vui9AhC2CcduQqDVi5m/YtgnMNSnY9j96BHe5HMVmKPHAnTD8SGsybyQAnltp2t
YkpWPU1H86Z0J4x/d/eqYA7a28qNAi1TLV0FdhvCrMAWXH68NSW1nYArJtD10hvBEV/wx1QjYDb9
MlmfWjUoUa5kdNmpkJCNHcUYOOA3cLEo1cnJBOd5GoNUGkhuaP16CuGNk1pTyJL8aBfk1pqMzyOY
/P0YhRM3hoqeQ7vi+6AsEA/vKNCSxW3SzA+apvgGq77qlYXHbT2s0/CpNJHGzjUJRqbNTjxOtkMI
p16kzIpX1dmeyunG6yqumgonjsf1Tb6iaLTQoB2ggjt9dGxyk8ynuvwyp9xZSeqWFP8dV+/6Fdh4
pi5sSklLrKdNZkTaEhSoZbfTczlmjtkGQM5MQLS00ct1c1s+88Ke2IOzoFMQaGVlxAWSCUyVfu/G
X61HyHS7gm4UWdkX5cN1izsLlBMYIphb0T3gAW9+qOMItpUPFcqh/GCmT+X487qxrRt3vjw5AERE
baZzrQtQWHXUb3+TE+4TIf5iVJD8JYD9GhjxMU+Ff0jOZDKNuF7BUBfUK+Wu0mb3VT8kD3qXp6E+
QO48tgbur/NyzwtEIHC4DlkWzcMQBsiVVhQWhszofIYJXwtYRRV5pYswrgShyvR1tQGXiqOQ6Mqd
3tPDohi3yrp8S1jfOVWbIWRvtY/10FkOrTuOSQ0SPw72zJyO1Jprq/VNYhVGgITxQKM6g/oACrFZ
9BI3xlNJSZiYVThk6nulTf6JhGzGzMxg6tPPcTr4elacrKg89GScXQVy4N+0DFQwRJvn+3U0w7Tu
DM9Qh3e6rj/XrQKQodlkbtYrTQjGNLcay9yd1xotkwn0hR2kdLV6GVxOBlBvZExzxohaR7UxmkA3
MnarT4w6KS0gWt2hJ95H5F7TpwP6ha27KP2TPtuHMpkVJ6/s9GHWl6x0on5sFWdguYlR7XhBQm6r
t5jHze8x/JY90kzN/SUjLBjLxLytmlEJ8smgUEo1gIBaKtOxFL54w0jGGxDS3KpKHrkQcG2cvkxL
v63G6n7Oq7VwFDLm3hIPdykBZitPoYZomZhcoTzzQB3DoMBc1AclJ4h5DfKkkErzaAuCBzPnRgio
RgqCSTNMKAcBaV62p1kbykOGeZvKGavZuDWMEf8v6mbL6CVapXpAmoyPc1P5kMKYwYWTlncFCNu8
dc3v8gVfbcGAkz0d5plzl0ET0otZ+dCos+DvQYOo67wREsqnrspRTSpakIIrkws421HhsWdMpQvu
UNWZiJE/Z6P5I4E2j1NPOib4h+6pWfvW7/NR91B7WG4pelu90Wp3MVBIHocW6pHNfLmbM9DEg/Rs
VcI+i6vPyCzy0Un7Xr9XTPOUYDw/L/sQz1Xq9itXXW3McCC6G3NZntV6Daeku88m7tujMR5SYj0r
JHni2IcuyTEJnh/6AVgknqoPUW0hW6lXd0AT8mBnM3RQrKi7U6LOCpNoPDVxbnkVXTzO2pNadGHV
2txba3MA4yb0u/tyvF9JwQNjmSu3YMXnPDEDCgLz2F4O+Ygfbq95uMxo6BF1deqVPNpAWNpDg0M0
R6fRoAz1aXqb2xZaOfPtnGEUdV69lNkfua33LonIGuJY67M/QmzBJ0sRe2ld3yJNfB9N0cOqVb5Z
5wfc6VPbravbgJz22BvqyY7t+16PnxJQ4bsRKR+EIsSA+clPbK7Un3XcT+9IRm4A7UXJvIkOKOof
klVbHWVRMq+PeOlTQnDdEuBtE13HRGnb2HsR9+Zjf+bxpPyz6FgKgtMVKgsQW8CErG+8b9iJfZgw
e1gCDlsG0b2pezxzy50BfvFvvuZrpfDGLgHuXKmCQHs8oQDvoKGnJnUwmNrfrNFgVNNBGCfqsZKl
0ujjRuHA+hpPzHCyFNQzAvHb3EQ/Wo98zr4V9wYGPe2/qgOzc8tSLEBsIIhSoEyCKHdoCKYsXzBA
LO/Hz4Lvpgrbw85rKZIVeVPPDUrBQJMjuSgwgInsAuDd6bhixmIMoKkklNZjb7c8Ix7Et/YwJckY
kNtvoK+llSrxgGlPzAeNnQMGCGjjJKIC1bjrveAbLPz4yfL/apW/rUqHdlDR/DEKAMVF18kwfDN3
UbX1e/Sc6ui4T+m+t0rpAEVWW2FgHZ+RlT8irXJqlD94tFtvELnRtc2UTks0WpmWLAAE0BDt1ldk
qjgu7NYIx1sM5O5Ln2zFx2JMRRfET+YbZqEB5MfWqgGXrobNUVD+R95SOjVmN4+9Jz4eWDQOAlds
fEmD+tP1z7i53DPjUuK9TplVaWqCQJnHmaPpzYe8atzrNrZiVSzLJgxD+WJOBlt+FhzTZILmFsUb
kZbEzVsrpBj/AYEewJ23kHBbpp3YeDNcPTcoHc1ZXVZNXREcGw4UPw+tG/umLxjK1N2mz1blAghY
gOFB6mi85bZqcs1EUoVEbUaZm38r/Qm6Lqsbf6GH/Y7d1h0ACRkKYcCxoa0l7WRXVy0INzH436cJ
YgBQl+Ldyso9fqjNDRQ1bYz1ipktGVQ2xNAPm3ssSgxPITS9+TUEMj/sx/tbB/DclPj72eFoSRMp
MTWFBuwToT0C7nbv6dnyx+cmpF0rtNbWEh0EJX1vfF7iG5Z+oOrDFH1pi/FkrtxBAdK1rdFB6BFm
qJZcP/5bb+y5eek0LovVjF2K06gkldNEP6KscJN4cVi87qx0z5LkIgddHXO1Tnlg9ndT9HUlL7mB
Ccpoz86GFiuys7PzITnJpep6XR9xPkTAUqs+auQApgjmITFKwz3R2hmpq8woQ+9W6zdPDOZx0WhS
mWnJsPBZW9Kua2FcaJZpSLF7pwqmw+TOXp569s/S+wN9KrF18rNgnhmV/GSOSLCbOFtfE3ww2Ove
PB/Luw6X3Qgth9+W3gCljAEj9n9TiGbntkW57+yKcFM1S9NWgAwI4oMSgcIq8ZLm6df8R+rNoAv8
fv3I7m2xdCkHEBWQVoHHbnIzHJTHNdvlAN+odWNRzAJfnyWKzVKQ1BKtTLJKXMrxPWHhWi+nwTrE
E/dasIKnXenYpgWxAIwbpZN/fXlbpX1xckDAq1KETDLWAvT0OW3F+RVzsKtnfRPIB8x/kNcB8j/o
JWyu9rdBGWkR6VYRx6Jc0wXVEWU75q6H6qY8vooH/01vEMszKcM8JF7c157K2YGZwDExWhGsvZl9
3e9ZbB4V1EVBMEVR4ZP7M2NMtKXv0Y+o/1Ee5m+i92l5WriiX6D5mR/vN3jFcX9zFc8syldxpErC
UFUPZntyxum5aPv3pfq5ju6qNAZ53RJO5UGbw7G+4+xgxZl3/fTsrVi6jiNpwOAMhFww8+5pQe6E
HtH/0YT4CWcfEPFnvUS04aAwwqu0Ps6Y+Ly+iM24Bew3RPC5WrYlF5jrKFOzQVyB32p0nW9CEqz7
k9nLrW92Zs2WYLZ8hQ/jE6zl3O1967T8EE4sd1HAIkF32nfYW5HSuUFxIc92sKmqKF7FFVjS51Y9
rdZTtse0vXUOzk1I51DLtMUoOWZPFrpAX+dLb9d7H2lv28Tfz1ZhdBkkEcVH+qX7+P+lkcPgD1F/
tWxivWG7NTmFNgzFtplN6+XlJzVHzSx67qqD3n67fgK3t++3KSmGSFkdkUWHKVWFfqaROkP08S8s
oNbwSvGjvoEPRvGoqgk4uQPTLFxzfNGzPeTl5vc5syCFdmRtLTpGsFAB24nBK+NmPTDFYd7yT/W+
wbE2dOf6mrburSlmszF1pQt6OinG67IpzTo2AXUJeIt2W99NzguA8kJO5g9KCxsLvLAmfaR5sWlc
j6OwtkBzF5iDnwKLgUknZz7WT3sgyI1be2FOCgpoOqSgqxl4YFvHLGt8itB1bHZS3m0jgvuYCkp3
GVWql7SsbQp0CWOjbxQIqrLRm1otvP6lNs431vLbjHQ29CIBMyaDGXvUHGt4KfK/wahfmJDOwmDG
VqYL/Ob0gkITLcD+ULuRh9MAZceP1XuoHQW7dZ+NJAMT1pj+1HUcQyzw0icpZC2z2hbbN3kJcTCQ
vnqVt96gjlw6YGxL/LLzND8HtmsPYbkFtrqwLb2L2gjt8SGCbYIat0e4wz/+Cjh6D9qSJmhHP4sS
zd6aNz8lpvxUWwctMjBQl0tmvAZPnL3CVZmmD8XJTw3Ldg7lVkqFpf22Ib0mPCuablY5cB1B/n46
VkHi2W79bL6nR+CSQDGcfbW/JO+KcA8wt3kdzgxL37NuB2j95hMJMkpd02i8Rmm9StPd69dh+9j8
Xp/06WbWW1UBKa+g0ezM7bLxYDTzU9nFx3xUv1+3tdWOvdhMseazd3OAywYYF26Ln9jz6Kt+FWD6
znqE7PoRBfUXyITtLG/bL59to3Tdo07Pi1nHGel+aQnjJnafGr9FJTR+2pMU1Ld300Q1DYz8gKxL
jnJsjXiecuEoD4IAqwrik42B2/WT8j4P61D/nuAtyp+Tz607HXpv9lgwvKM3eVC55B7sy2F3h0r7
DwxE2MfIrf2d/RdnRgrRsf///jxZvSoeO73l/Qi9I2yGaGgkxZ06h2KsH6TAh7o+ldVhx+b2Of5t
U7qkVQt3a5Z4GAuwLH/oIjhDPMbH6kAeoJ8KpaL74pQ+0L0QQNxLeamImATsFXUywLEvj9psQgSC
qvju80kQn0VHwx/B2SqAeODa2ztlW9/93Jp0ygpi9izXcLCnlyp1sg/G5/hAfSGBMr8UH8nnEVCY
P4Hub3nAc7vSS2N1dKTgFvj1QQ0oZd7E/gRvP3vFYfww3e2XOjfvMGZ3dASikOvAGM/lxoqhXTWf
KeD7gEi/VpdET4PdxneTa79jmGi3dyaRX3PVN98STIYY54ZBMAldmpwzW0VTFLv7+eMC3FTiap9i
Z/iUfBr0o2aj1/kNCLzlJAScCuhN3IzdDWW7s25iYVd+hVwrSCu+QMdpIa+NFfVbFZQhpC2C+cOw
z5K1AW8yrd8rlkcyjMluK23Cd6Vh8WjeWEeK2nX7+AfDH1su4dyS9L6ps2j5g1ERdKspmsxN/APh
OUReok991J+GTPFQsPezvn2nzSDDqbv/Ie26luPWle0XsYo5vDIMZ0ZZsuTwwpJtCcwRjF9/F3Tu
3kNheAZ7+7hcelGVmgC6G40Oa70BVeZuiPXfl/3ElptYfwf7ztXVkCRzQRt5Ynf5GIzxsJcsJwDO
s6CBixnEpUPkrrsoBSK3tIxIi2TyQQJ6iZO/xazZP/tuW4nA94mEcT6oyGqrTxa4vmz5QaLrZqrd
iAajityZWu0u79+mB1ppDOeBUE2VsmWCv8ONF9ggAWriKxSvPLP/kyzdJ+XknE6tqsWCNh/mdCZf
G1wZU1hgLk+8ISjN3fCYCFGaNgPMtXZw7x25rVKrmbGT1M8HRJd9OP1UvzCAR/sb442OM4yiqDeX
t3QLPPrTQjm/oy41ALJ67Gl8mNH9quyNWyNkHk6YGdz046fT49vGDJCeplWFLW3e9Xd7AkpH5Fvw
4lXkDomnoq1ZnPzcDFZWm8p3j1VSU0TTAqGkVjCBYXgyBtrRfxtQFbAd+UsTlTD4cDEdX45LFMpj
rwW/UNsoLnXCuT7ECrqANRTVAMKaLZLr1JpfyKCGHW+pU4KQV4r9JdP25vhqKeWx72pAWCXYwKLB
MLSRP9YN/b4kkW8UiS8NovqmaFM51yYl2pLZDWx9pMtNQfO7Ft1EAhXZvhRsFSjjyOtipo1zW2Rp
nTqFox7Ri65cd2BZyA5gFjuKb95tCz+J4mxAmtA1jS7QaTdZ87tBbHcqqJfL9RGzyQLHtVVoxINK
MQFrotuYbuY8V1MkppT28MZnjYXCTPXmKa1EcY4LcEV9D6IYFNSzx8UyfjqzStzLp7QdQKxkcKek
aE1jpDKGclgxOB5C8CAc01/oHwgZ+Wfya+lc+wv4eJH0xBzUwSSu6DW3+Y5c7yh3etqY2V3HZqup
b4dyUATlfbyAhXcBpnjjR08j5p9fjdf2hzjnuqk4q9VzbqyyB8C4gLptJzu3svotcyZ3KI5jJII7
2rzCT3L4ZDLwy50snzCDYve2T40xqDSfDJ3gMEVSuPjTAKsQeEhxltFg3SKN5Ga2Fer97rLKiKRw
vmPJLCk22HWqJkrYVhWYLbWdbpWHy2LYqZ+FI6st46KeVI5yy44MgDOYd6V6P5gAMbDAYdb1ZF+V
hqsnwolOgb057PerQCuLtQxJfwPjMyFDaMZztHEdzwjzjyEl1IWI24ncCdutS8vk3EkJPPcF6AUq
JgM+COl/FB76FEN7lx6dP3vy460ACj5FVQEtxG1qouUDMPuh78Mv5ddwXRyLcHpo37MvKnjohLmv
zQB6JY3bTwq0lmhWoPXo8cojt3I81j/XXoERNbP36jVYJPdCj/ZfHPRpjdyOxjWGjtDjgko/ukKt
FgMQtAbBZxLFP2Olv7a7yIubTA/suIjcaEYjRS6hLfay9m47ltNHsN+vVKnDzQd2IxUxZ9R5+QSc
W7RCzkCMWl4uCxIul3PgXaymCEEsFY0N6F3AHNJypR60oxYglf9dIIv9rTNlZRCLjKwEXXucLKdh
7B4TXkRMVrHPfYC2SdWxmr8NeO4xAN8JcJ1IIWn72vREtrIFeYA6wkk8d1HItAabHQs60+sBqX3W
QpHulkMKshQrkJ7ND7p2wA7s9K/OYREsftPtrYRzVwVGrwA+UHZI1nTaY9Hc054EdSOaR97CbQc3
JggeTLAq4j+nvZhbdcCLBX8wehMm+BQ3klzEkMuh+FF3wGzvfUDVPcf74gmJ3eoKkwSXz3hzmSv5
nOJKc67LcY+kruX8mLIbOTpYQp5ptlVnarSSwalRplKrMtGvDoi28RHNaIu/9OObusiPSwcIZlp/
7er6Vz2IQlLR2jj9aWhkjNaAtcWm6aHv3m2RJ8lzwQ6e3SIqSCMR9KLej9b/Mx/b4v03YSy0CeuW
Jq5UVldEEj2fRTI4z5qYdRYrUV2HbdmDHqP0qS3ILIkkcHrYlUObNZTEoSbXT3Vn3kiqJUg4nPe0
cDvF6RomphN1ls0m7IIobGTU6mJfue3RjWWiKuMTX9Q7fu4sOYmc5uVV3i1DbJKQZXmnA5uinO+a
g3017pXDvzQkThSnbL1ukDQBI3BoT/1XYjnXC4rHLpmn//GgOL9UtVNqNkoWh5WVfZnK4SCbY3h5
KexTP9nr56WcPcEHSXXmiNSYiejelTz/aZPyoawlwKLXB5IMz71h3F8WKTop/gXelVNNrdqowtFT
dtMBfhAn5YQRTqoT6OGZW+CWxwW0DliPgWWHk1Ll+Usx6kcnoo9FIQLFOvN6nBgu9rKdSZ3kTCKh
nUY3NS1DEzMwxRgm1nXdvDnqHCadYFZCYMQm5yZA80gndBLUmGwtrntiH2jTBZcPSrR5nJ+QMfQk
K3kH3aCjWyTXExC8h6z1LkthnuCSBnKeQqZSoQCNsg2BGllZwJXXYqRGKisAA+jusqhz6FLunHgf
ocWj0lvQ9iJ3ExPUKdPvBDk0H7Nlg5e/Ft9VvEc92e2/dpbg6hB5RJNzGkuaaXKWQxXTA5rAl2MF
BCDrmaF0wyOizSnsRVr5gfp6aWs5/6Ha+hIBIwH+o7OvQOVCMKZQ4Uc/9kGjFIGSLIlb5tM3Z+z3
Vlzcy/oc9HEzuJlDn5oF8B2d6gEQHiWWhBCAyTbIEUjlM8bGPeTQfYD/7KsGk2wJMW4q0mCSymx/
yO0M2MgFc3x1Eb1dPkKB2vNEtJqxKAlGFICYBJC7iLzU+IrLEkTuyeKe2rPtlM5iGoRzT8vNuHf2
l2VtrwaY0si/gyiab1eU5ChTgRVfh4QUvq1FRynKBXfIthGfRHAesHWiodXIBA8Y3ZLmWz0FqSxw
RedZng+zOsng3J9ZU0y05SNkqEA9dvRvgxU/axi4TAf7kBBt+jbnmuVSkI5JFcbtNKWgu1lP7mep
ftD0aKdMzrUmp4cWjzhidj8u7/JHOvLcDtDY62CIF0xknB0YtAa/XDsgpPLngP6Wf+QHpG13rM02
MTz9Aypfpp50EAUlm5tvA6IEFN0YIj6DZbZjpYoTtQ7LTg0o+mBa7WGWHy8vTyBE47oZAUZpIC+6
1OGSdV6vHoCJ6SrJt8tCtt3XaSkaZxWqrdVGPkMKC+i6FhxXWQhOXxpIoUS8NOj3vYj0jHnjs2Nj
TyUDfS7nFBkTkD/QLordG6arKb/R6S9wkrpV/pgkAuD1bQ1ZieKc80wbQEsTja1u8offy28VLKs6
qA8lD4ucPOam/5GGbHgAMMehlUfHo8mxeA2R5iUZx6JtwsUOm1721FrE4n5eugYN6EoErx+j3Cym
NaVxaIAIqAZqg5fuJiBOl+UVYKm89ijvexHFNpIG54f3SSqnL3mTVWa6qCRszUp2W9N5r5Hdi2sV
s1Zkb8j9McrHq9qq80OnDd9SPdpHk3lXFfFL1zkPdid9a/NCccshvWlpt9O15FjrfeKRFhMdWX1f
RJjs7ct7bXG8OaMPDZFiNx5r3FAxTnHqsNxG6jwrtp8Hxw4whx0YSozefh0MNgkwdJby3ljUYzti
ILou7qY5u2/q+hYAx5q7OFF63Zn6S0q0V5BCXhup+rbM5MXSsqOj54eoM36hMv5QZNmjmesvSLaD
sLKOBth481il+de4podItTCrLHtFnr1Z3RDUsbJzpiL2iFKHgMEofQzzj+5YJlWgAl3aoyT7rhrY
scm27usa4K5E3VlRfZUq/dXUSndOQe9kTH6YWYeR//yVFHHst2bzQjBu7jYLATaVZf0optE4yKS4
RnT/bpdZ7uZLavlpk4fxUPt5RVFAzGmFEehyN3Xt4g0OUABGtbqbJYAPA8lDBOWzEeh90gjuJkJ7
d5XRQSZhHD86KjLZ6bBD94OrxC+XfZVIEHcdJQbY4ox5qcJUQ7RjLdO9hJF8y1Qf1Hl8vSxrw/l+
WhQzg1UycIzBTSJZPeqFTuSqiezm1k4rBXf4Vtz6SQr7ipWUxNL6xoqaBm9bACGBnqSrPKJ/tL6y
9o/yxkrdIYyDWFToE1kx2+qVYA2DN0nVwT3JD5gnxLNacTFRcW8FRqjvhh/ieapNgYCpRU8cWhvP
8ffTWBsiEBiEUYy5GwUoYrnoWbNxrajmSgR3ZAM6s0g2jVWY0J8WEA7NsnfRcuiW1dPSOcFl/dj2
vitp3NGB1HcEmzAWVLywIkDjpXfKPvJ/ma7ipYDHOf7rGVrm7lcCuSOLZm0CovFUhYOlXYG88Aa+
53B5UVuH9EH3jGaoDe6qrEzLFrtYhVTPvGj6Ymiiq3/LhFlTOYDdVMcAcPJnvWuIQww5xoM6koFn
rYe2A1jtqgT4x8vlpZwnnrFdK0l8+S6inYKsJG0+on0dqIlFEN9F++KBBI6nhQBZOZY/9B2rZ0TP
Ivva2si1cO6S7CYMYZYxvEdVvxkdMDl7Knhdb71msD4bEL6AE1RVfkg3l8os0qqIhAs1FrcbQAg4
EdCigHDJjyPJ14ntN3b+OMj0tUqs46TpseDpy4InLo779AmcRprTwpAYFnxCBiZtDCb26Aeay9nv
4/KAEofrkEJkduwyuSSTf+nnpCkqBctmr20tw8w1C+OAFbK4jM5NVA/bPsjTLnPx4zKntNUzh4RA
9fai/HZsO/+yom55rfU5chaRg5O8NGuNhFkLVA6MJpfNLuqfW2n2M0Pk9s8a8ZhRoLfDRHkSUFn8
xDUZtSZP0dAfFubokzhCv9gMRkUZIF0GyFDV4QDC8s4r2vE7HfLw8ko3bX8lnO316s5RM71Skx7p
6SQvwjHRArm4K0zMzLSxQNLmqa0kcb6ZSsSO1VquQjIt7jT8SmTBxS0SwGl+q0/NmOvM+KbWlZu3
BTPIlzfrvNP746iAY22auC/Bd/15t/KyMRxHg//S7tDx+wqST+BKT16K/ik380W5W6ZlZ2bFcMH/
XxoXw9Uk17RotgEsq6dBZn2TLQ3cDjd1T32tP5QUdC8ijE92CJdEctFcMWi0Gwvk9StKG2+2JtXN
dTvUFqSn/se95DQP92o35iYc1Vi3/jKUN2R6m1iGqbWUfZdJe9VuPZvUD3HqALdFaQ4LImjBR7D1
XFovp5Qo78MkwdIe6qG2S+N7VjmxrzvUBkv1jo1VqYKm8U3PsjpTTkm7KCnmHjWA0CniO6urvRzz
yG4ey/dRCYrPWJQJ3T5QGwSNBhvY4Z+8dqUAdCxCVlIvn9p68WuklEfl+Y+28W8p/Ks3bY1Rwrwk
3p8+8hVgH/Eq7+8CFLsCRMxR/8USTxI5SyyKqAI0FTw0y5BMvzsPOXnyF+9874vGgITyOFvs295u
h/JDHh6VO2b50uL+As8k2O8UQxBIbGoJ+EiRjWFYCzxiUkcXeS5HWP6iNYdOnhy8TJsHZ5QPKdoE
5hIAX4ITZPt1Zggridyd2o1zZ8sEeslyMqygN+3nO+P4Twp623u5ksXdrlSSOhVIy3hg7cCk6WE4
5Cd1k4NxLI+S/69pzJjL/lsYpgmw8NUFR7rckYiDg0NKYmflqjujZezy5m3eoSsRnC5WWdQDjw7a
X8mVOzlDUEy5T4BBpwpTZ9vHZIAFB9hoQM3l/ZXTW7W9xPEf1F01ptLnKmEDIwszESoIxj7vXBdV
42DacxOqofLRRVj+rAMMpbmjn/rDFTkimKSKV1+x11Xlpw/JXfpmB0D+q13gGV3XXr9vd81PEbb+
tnGcvou7OMoWhTKbBWc0Ar9J60iPgMRp3Gk0bX+xJr+aLUGIthlZIJP9105wuy5LIxnoPOMiBqt1
Yh9spxBcROrmZmsqShOA3ZHhKz9vNkAfzWpkbQKkyR90eVZ8KR0sd7RltM6Rvnhq6ugnGncCjG7f
0xqgr6Xa7HNduVMAuSUp+U3i4JEhp8X3SkGNScMxaNV7lCbmnbMYz1QqNUFAt/nSWH0y5xKXUScL
WJVxDnmJQlWyy+iOzj+HQcXgbu3SRXhbb2r/SiKnkbZZOp0y5XEIXtBdc1z2BDBr7hS0x3nfiIAY
RMvj1EybpqWaZ7yKZb3dOR29wTh0QPQpMKMy9hA0a25j1S+XXcm2b1wtkVM1q16W2gGoW2je2OEC
/DgjiG8ZjyejkBfNG21a0koYF4zEZbUYKkGympL+Si2uq/i2SoGTCvC44lGwMNHZsW9Z+WG6NGOk
9Dpz+sybpLsZRefdELD+ulw0qSLcRu46i9pxmJAfZteZtkNeMgvsg/Oqu80Bzde6MDwQ6Qp3o4H/
pbYkBW656qLrSbV+SIrlK2q5n0v1tlGaO1WXf13e0E2fdDo7fs4SvOADgC7KOOyAfGKO3/Kl9y9L
2KpCMd7Rv3zSR7ZjdWRktgAEO+CdzWIsCzV7DLb+HdVloJYURXWiNXEeRe6sQSsnvITNUQuSSprd
gTSixrztJM1qWZwXKSdiD0qNZX3uiPknJefNF9xKFO9DihETDg5E2fEDJLrmoB7N8YpitkWrEr/V
r3L7/fKpbe+hgfonclAOxis+25kNkgYlJXAgUlp4KCwA+Hd3WQJzQWdxARgz/18C3xXQjaaUocJO
QssJ28Z0Ky3ozdK9LOS/KN9JCnchgn1WM4gJkypblIDIDrk1F9je7txmPijsJ005ytqNbX2VMBKD
0pVlNn+m/6dP4NQxd3JJ72e4rPgahOi7fGc8Dj/l79kBbEthFgndseDoeHgFuVTN3NbtJsyo9VLI
+rPS/JnHPy2JU0jTJPqgG3gOarHkTnMKLpM3DZ0kNn2rF0E7GLs9LukJd5XNVVcMSiOjnNHuhuXR
BNXfRJ4a6ZtAU7ZvltOauFuszIHJNDYwsmGn7Yo9OaJmyQDS0qv5yiwFSrF9ZZ6EcdeY00qSYgDN
IJS766wGo1g6Y0gKkLbmdwMTkf/j0rhrTJIWabAiOEQU8DBRhKF26i1YWuWXYfbvwebYU2ll2Jzr
MLLFHjUdVwobNJPc2DPjfbxDwRcd6aW2m/ciLINNhddV0CXrIDtweDgWRymNRC2gjaTVXK0AXqHy
enkHN33VSgKnG73GLpAMD+lYexn1IkAZFO1WS3BZyub1D54DcLLhkaDyhov6SU6SEY4iy/R7o7EQ
0HzLx8dOem3s4xAnQue4aVorgZwZa2k2WlpiNGF5rewwq3BjH6Jdgkkz8pslIokfh8qdiHxDJJSz
Z2CvVI6Sw+/TBqA5NvFG4GYS53cX7y5v53b0tloed2okiRWNKihed2QK0JTiOloZDOa+UhIvag56
UbrAuQ9lYOOm8V4VdS5ul6lW8jkjT+zZGVOC7U0PQAn9QtHIhD73Kwv17atpr/uIWtHJQV/YWLB4
CHMzaFhJ54wevH+mMVBE5X0X+WrVoYWrkhyPzOm+0pujKdXHyS4Xr6Tmu2DjWehz5rJXojkPgJKU
OlAWPLB0aN5jMIUE9jUNlmAq9kyvRLgL2x4Azf0mEK0AEszd8qVkjujuxlobLdohx+bbtuAW2vYA
JwncJR7PRm1KOTwAohVCLDefgj4SvkxFUriYUtVSQ88XZhs+m6jJ/QzI8z4j5pKWPaNKG/ezup+F
0DMiubwjsCsHrX2IkoZde8hLzI/bfloAyoH1UEkJmv/BmOAnxeGyomw7vNOm8q5gintztqAno7Jf
KoCC0V0M7MXsLgWfgB6n+8viNi9d/SSO8wdpJLdGi/RkSEfHtZfkEBXPi35vD3fjPPiXZbG/dW4C
J1mc7XfgiqiBfxyHhVq/x2P3ewLIm2vEYL+qY1EoLRLGmbqapHVOwFIQVkhMOlbjqf0Pw/ze0nF3
eVWbTS3Oags5yy6pZOqqhgfxf1i2cj/vbxtMP2FIskrAtW68pEejwtz39R+0ZQIZ4u8N5TFN9F6W
hhLthaFk/up15cuSW16WxAKN/CgxXDg3Hs5kQUealMW4g9m8l/oC6JTnzFNqzyBu/tI+NQBHM6+B
jYwmw9w1joxZAdTIDYrVmA41XNClO4Ds99rRu7zzAgs1OP8zkiyX1Rqm0k/7VgKlr/47i4Wj35uK
BLpER0V3MypW3PFCjVqqjSiuVgYyoq78Di5ot30iASDEeleaPePBCU3AkovIiDYd+Ekwn4YYc9Uo
aYMINbdeW8ykFsLn+rYEaKetKWjd5Gm4bBt8u6ZGqzA/kH0WlLG7XOEMr2ig72g4/3S+/2vWNhYH
g8XhL4mcVTZa5aQ0gkTFPlSR7fV59dJoT2ODd5+kvFzWD9HyuJNrG9BTpDK6UgalAmnRD0p/Xxaw
rRp/r8bmCiBpNacp1ZBZjvLcUwrnOwE5qUza/Vg1Al3f6k1f7xwP3JT0jZKCLoiEBpAOHhkHKzi0
n5G1Hr+X78N7dYDZ4SqMbqXrTojAsNlHcTo2m7M0qwTpe73Ac9MO4TBsWaOZp/VFkOb4GtxSmQnM
Eb382dKhDrK6R5tmoT8kM6P3HF91qf8p180TiguhYS6YtJZj/BgiER+K6EC4WMEcqULBc1SFTfkm
aRBBKVLooWNL/uWTZ6pz5hJXG8JUb5W/G7ROjWQL/YQTIFZlEBSpFgB7ikMFdGRQ8ylJEaAd+stl
oVvd3dABBz3kGHmxrDNUNEXJDIcgFKrbA1qsvQ5k37EOtzsAvCduwVnAqHF95OyvZjm4LJyt6HzF
J9ls61cr1q2BJEqqV2FhV27ate5ciF5B24+T1fq4ACEdE2kodKyPsf526oEc0Z1hYW2qb8QgM5cF
HQObFwhjRDNV9JWdcXJi9lHOtGpGe5BcuwZgPtuHJhf2rW8mUVZSOOPJp2kqCriJj6kN1nnK6r/V
4Z8kRTcPaSWK03+t0wpNKbsmlLTKlykoCOtS4Ig2TWwlgtP8xlL6JiW4Doti3MWN7Ha2ubNz2zWb
r5c1bjtPuRLFhcJZItWDY8Cao7wEZr4D6ORHPHZ2Dpm+RTmy1/NM73M5uc1Kde8MyZM1om6adRhp
FnyJaF855a9VvW2KFjeJcTf4Ue52D8mPyG/3ppt8mUwXeEjWvagVbzuuXC2fs4ZuJhG1eookX2iG
vUev4W535R0J2IR9B5fDwBCFgD7sr57Z+Uoqd0MXBEDVQwn+djV/suYO3V7EbaR9qgBKgLxf3tfN
bbVkgDyiHwMujbugYexd3bHOiEKKHou4/G4Ntaj8u2njJxl8jIwW7HHMK/aeKgFxpmmuM1wPo7A9
etPI4UiAqPiBXs4dlo7qSt3qMHKWKWXFRdRPJ0CAtcf4KMyUbjvKlTTukDpgY8U0w6uNVHRfD4sb
GV+r3ghoh0g4Hd3ItgKJtvtUBfpFpM7XTSFCotnUk9UncGc3ZGUR2ay1EmyMYAEtr039OygPvaSQ
wCQNCNTLqrJ9jH/v70deaXX99JWZgCcRw4ylHF3JmRWkBT1Orahn8xzbggWop2Xxk4xludj13I6Y
9y+GmwSagxIn9S2AFVVzBlzr4j7pyLWtjL486oFjpk/ysjyOTXW/dFEAXIwsaLPu2clHT6/rRyID
EujyTmy7RVCqs8wuqJF4dK/YqjSworLSMjrCYgxBKQMAZzHBJvsFxt2vc08IA7ttqCeRnP+zgXIE
HGM0FBJj8JYudRNVBEmxrU8nEZwBDVFNQKGLVRHyxcx7LyMUcyilW3Yv5tIdLu/htjadhHH2o0mj
XWcfdcppjykKr5Me5k4EdSU8KM5Een1U4m788AlzIOlo3fsLOwIjeAzIVpQPEEnkhwAUaazKhVkJ
YxD6JBGz2f+kWZBt1NltcdJFh0syRlNmg0xGrUJJpoc5bTQvHWrTLQqdnZyNKrOVUS+x0Sh/+QS3
XSDAc5m3tYBhwoU6AOd0nKpEOy3jK/r/NgS0KeIyRh8CiC6FII+bOrMSyAU+dFDQTeigJ0cPyV7F
hHh9YBRoyHygpTVW92UBpmzik6+XFyoSy36/cnzUwjgbyCWwTucuatpQtQ6O/AdYLSpj7PlrMzn7
Hg19SKeMBd71bTrhRYN5+svL2PQgKwmceUMLigp0Jdi9CePRJTAoZ0M0vq1uKSM6cdFTZ6GHj9f+
psiGQZ9w1Q+YLWs+gAm66Rb8wF61SzE3Imhd2w7QVvI45U86RadUZ2tCSr8zv4OfGin9cbcEtv2o
g2LGB39E6PipqIeVOY4zq1sJZhux0gm1RstchzIR2gfZEN2w10IpVPeizlx26pfEcCYWp4WcNhHE
NOWVA5DFHMTMsfVUixqYtlX8dG6cZSWpRZfWwLkhe+dK9CCDf1rYWvFfHMZJCm9IVdcbWYoECpuk
ASwEyJC98b73NS/rDxipFzVKnZPNs1BidUqcURWOlMbwGOhQseSHaNYHtzIib0iqMDa1q1IyJI+o
8bOC4uxgDF9LzYpdwIdlu5lOz31WGK6NAqtXaRiMrQ3AzI9q6sqO8511Lk89ga9tLA+UG49qPX2x
uiSY4yjM5/ntsumK1IAz3bE1p3qSEenptYppAssrreume+hSUY7rY/b+TOEc2bLhKBwwy3DXMmlL
jH4VeA8gj7O3pOz3wDob0rG6bwz1CqTZO4VEnTvH1ENg9DMqugOgn4y90wNvv6Z+P6dToLfSQ94p
pmfR7jvp6ldFAWQoOpSlLnuQ8vhNkfrvejMX4DeXb9GxVLh12l5lM029rtYBgTcLPcWmwa4WxkUC
hZrEUatAFZwcXNvA6ZWc7MoGZG4+f5Uc5VtagEOhLzxnpN6IUYyYxGAah8UNqpePluPp0vUgob4+
TiFICnaXD3jT/k5fx2MnlU3mpCBEj0PJrprAKedDRDSwRleitrfNS2AliHOYUg+SbTOFoTtAeCgU
sFEbIoiMzUzlSgTnGnUlSaJhVqrQmiQ/V8xgBEQN+gp+9EuFOETXXKuVrwvJvNK1n5e3cXt1IK7W
wQ+nnNGI1nUdGdWMILld3oFvZduJIPWy7cLQBfGXBM6j9MjATQNrC2Zdgzad3T4sQnK9eJqngxK8
DUVBj2hJnOkv0UjtRoXAcXyNQF8/FULuhc1Le7UmzuYlbVoQEmDXJjyc7fwqBR3B0HpOWAZd/oX4
f9aKsxLI2eKoDgMFnC6rZo0Ba8XJY7cAeIrp9tdojbwTjSWJTo2f4OmKRENLHcIEdvEkyZFdPNYz
cLe9MkezkZIGl/Vw25z/1hIe4SSSR2UG9i06WCIldOabNLfc0or9y1I2bwWQkWAqz8EUDT9aacmO
OvYNVKOKi8qPk/SbDtZcu5ueCO0l97Kwbf95Esb0dBXwlDqFF6RI1ErzU1LeN1HqzxQv0Qk83Ia8
H0pnH1NbIHRz5N1ZLZFt9Eqq3MlSbVF4bWoMqScTcpcAI09RlMPSo3Bd5X3qOlH2sBjWlTWXBzAy
B9JcB/M4WW7SDCJwl21TOe0CZ/5FTAfLYp0Q6aHOnq1dE+oHGjTZs+yjgWTXi9zNZk5rtX7O+tu2
6kiM6APxbXQE2AYygMNvVmrQr+OjAVKUy4e83T28kse5ghLd+QZAuOFt/sbT027+WaKcfToXaWgy
Jn00xQGPHYqsn4+2lvUoRpsFYpo822EuIHEt2t6pxfQbAe+XwpkEe7lhk5BnOSb6htFnyk+dOagU
mkPV1GjYpKicDL4DJnJnEmHQbfjrT2K4HaR9UTY9g8jRqtFdIrQgmIJJ4K1D+iSC2zk5VRNJrgCm
9x94SlQzrhg8ZXsc98J0xoYCrmQ5ZwNmtpQUk4N0BqjPALDYfEzO/QdgUYRgdvmAgGXwWSHkWFfb
HHiYYY6Qe1aIK42PRikItDaPR1HAkAv6HfRkcQ4lS8tknKu4DqMie7EdORyHQpQeFMngnESr5GSK
CiBAGdaNJimuNv5BFKfJq1VwbmFwFqlpSAsAQPIzSa7N8ttlP8CU9Mw2V3+fU2JLT6I27vEKWOh+
yktwlNzqEoBwy29JjmvaEHSxiTaMU+h4SRcQqSZ1OFopCgSJp1eCBW1FAOsd49v6gTUwRnIC62dp
uTz9GJmZf+suw7wZgdroX97ArTTgJ3mcMvejlnRRBohGVoxAxpYxWWWg8AviPWtcQzJEmJIQ7KLF
7q7VXRlLADtYUiiFuhxiWUUDfCJa1abPPukF3wrcNFOTNw1EsOuhTAIApi874DJ/Yehm6AfUHxdP
9qkF/Ls/KBR/2lC2+tXqzBGBgMo2NKOPTvGQk5vYvr98aKIN5HwDLZrFUscIAGpy5qZWto+lUpQg
E8ngfIPWlBZQAeC78wPgMNE/iWnTzKtnTPopXuROoXyl/2tAa/S9r7wF32NEbRtY4S38kbMQ15Fz
twUJuRG9X969bd0AzhIaFADwzg/ULoszlKk84VbCQDdKpqk5uU2ObMuwN4afl2Vt7+JJFqcMNdBG
KWEojB0YYvXFwGv97bKErcwiNs1WLQPs5vjHGTABmVVaGT0DegRIymv5bdkpKELdFuF8z1qGgaAg
u5IvGhLbvtxXcjkrVhLLBJAf28ZP2NP/5HLf9vKnJXLJRaUF/katAmsz7m2PFK/yEo6gXO3ewGfj
Jpr9R1fvSRx3aE2jSEupYGWD9djrj6R7unxkm/HDauc489UWPPeVEUphm7eacaU5QSK6qP6LWz+t
gTPf0kmnfGixhtHD+8L8GBxX8QKIQUMJrx55tf+/LYq76U3VQphczTgjqbgiy4CSEt4cdSa4gUV7
x1346MGJ8zbB3tXVl9h+TEnr9qJ24K3C7ieT4q75tplKBxTcGOoEUWqSV2/GLN9gXGuH9+tjF4Ph
t7QAJpzdpsTx+wmMtGgSkAijusrH98KoPLmJHuz+oxG0/i3Hyv+22Xy7Z1FKqTY5MAigWvlD9NwX
SdgIm5U3Q+qTnn54gNVNNjeqRSb7Q4f+LWa5SF8/wqK1LCI36pRD1qoaOSPjPqM1CdVIcf2TGcB5
5Pi3gXx80EogqJG6QY+NOuzlo6I53/Uies+k3otj8njZMkQe+iN3sBJVzWpVDgZOKz0YuxZApHsU
RyYDPHNoycOlmrQYZSx2Ni5zUXgnMJcPtr2V6Fqa5awZ2BHOP5AS9EmS+xYVzj8wB3xpMzlvM+pL
MVYTZaf3Z8wHm+tSFUtRbPCTavx4LSlIiWZrRCeTdFTH77bx3ot4obYj8ZMMPhIvpq7QNAxBfUz9
UUzwhrYfDcDHY3OnRbUXnZW+kY/W5JVA7iZXpawb6hY3uaZON6OmBEaU/+p0JRgcxQNq7ltm2U9A
DX6ldfLcOdpTVCapi/F6Tyu1Wytt7mib3jXW6DtFEcha/RqhzTSK0509goDFwuhu3JC9suRf8rR7
p5N8AEvmQa/LsC3S14So3qzRb22r3Y9p9DaPmPNq58XPdNNP0ahCNHoYBm1/2TwER8m/Bmiv5o5J
8zbszAbo5r2nWV+ndhR4zM0QAtxNaIW1LXRxctfTkDe1PJl4KBKS+cowuSmQAZ1E9XrpzpRMz6gF
Vr+9rJNA7qKqxplU2oAXyJyh8hQbeyKPXxLFEuzetuNcLYy7q5aWoj5VQ46e/R9p19Ect9FtfxGq
ADTiFnECh2IO2qBkS0LOGb/+nSafNWATntYne+MFq3SnGzf1DedYvSvbuol1scgbbyh9kFAd+YV+
nsg3PV45lUlUwmIe8MJpQXz9a3KEIg024puv5uaam/7lfEh2P81IlRhMEzB3xR+xnePWMEUcOQNV
LrEnPzrogn9ZK7fT25VIJr0lUgtoMAOIxUqSDnaShfelKhArxMixnYrNgGpud1RCYbKipZwsYQKO
QJS9XP4VHK1VmMS3U2UgnwBv15dLxW6j4UGMJmS8pvJ10rW7IcHmOFjrOGW7rb1L+KFfqqsw+W+q
x8YEvjUUIAGfTXcu1aMJfgis6TwGWKYbPcNKjlppKS94BT6HzmxyjJUK+BROZEM1KEWACjDGj0/o
ugKlkjJqpW8ICFeqYYkt7/Nua9RZBBOxemAY50mOdJV2diQHLUZgk2AKU/DH76nT77h7EVtLGbjV
s0TGA7V5nxhJATD59wJl5mAH6pvQvK0p0msNQa7tw4ASNwH0q31Zkf7FZs/SGXdUhJUoNpKGdCef
CqdvFjys9dkvzeBl0YKnvATN9Yhpujy7JkrfWZWR5TawN008jav/evmsz5J6WYh6ZCW05qSYNh2G
GRWHbvSCdK1GeZhXlOGdn82YQfnTqEOB2Ep5QSvgnbmYWqYdEUBK/NZ7aNuBEFkEcRZRicKWoEhZ
ymFM38fvUG7/FL+NY+H/WfF7JYuxWK0Y0RidkGFSIrt3dqHl+vdg4zbz5pUoxjZ1AQ1zLDHi6RFh
4117nsXjSCLb5HL6bvq+lSDGQsksj2YoiuCtKa/j5ADUe7wo7UIFAwP2oZOBYyG8czHmKfdmngHh
DzqZy26j/azC0NaEr1nHqy5sq+LqYIwpTlNjRqC4/g/hc/Mht5LI2FsSSoYxV5D47nreyad+r1m2
6bqJYQDyxoC7Yzcgh0Utp8hA7EgUyS6C57J7uOzJNvOqswDWkGuTzGnVRbXfEzO2oqx4Wmqpd0yF
cBSCcxL29dvJUtwKBMXIWgvBe1cTSxCrx8uHefu1nyLd6jRMllEIxGhHFV9GaaLbiWhXS9V6vTg7
UTKCY1PwJ5B6Rh0SLQCDWxzh22rx61u9KeoqjzOTMjbNHCnOuYe6XNf74JhxPRTvMunfV6I6uRmV
ocU547BzE+04a6nzH0/DOqZAV8QpeTMrCp159rd8LjzeaRjXpGXxmNYRQrnSgJ8uA6NuJnDq79vu
6PxtGHeEeSpRHoE26pfhZKntbaUVhyqZLJQl95yLozp2SQcZfxSLGcDt5beLA5xfaBWOsZ+/Y1rC
y9zf6Thtqp2i6hRrAvRE7GaiKCiLWJVw7Ge1+10qvO0gvJLFfKlAQOfeiGDE74HxnSDx9wLjZrxa
iWK+WDhETR+oOFYiwYTDPem/Tdh8AOGIXc/PEvdFu6khiilhpOZtOIHR90KJ+jxY8NlQFL9KTAnD
j5h1rEPpCHwcLtTN5kcDXY8OhCBsYLF7/XmMCYGkh7RzCBlvgAV9yvw/YJrEPOdZFOMTgzqWgsVE
ZW7R90p0KNSXZry9rPObQWQlgr4OVu5IEONFqUYkMcKEkd5WcIzle4HSw2Up25FeBeCnrsr4SDJj
WRLGucbSgErQNYD3IfMleqBNGWMXA++gku7/RKIGoAeimJgnZvd95jCZ04mydNL5sUo/1W+Eez2G
y7F1QEXWFeeQNHf45D1WEhkLkyIxMQJaf6DQJ61P58sVjz9fvm3JKzmMeelRIeq9SUnw3lLc/8WS
N7VjJYr5bH1ZSFpYUjQX1XAzxfSCUd5J3cRxvJsGvBLDZGUyEJBrOYFv6prJAyV8Shlgqtcp7/4o
0J8lscsOMggEwwLkpv//FDnTxP7pU2QlizqSlWlV/RJqiVb8853ew/DveVzOBZqMo9DVqKg7qnp9
j8o2CS1ZwGAmcUPw7nHsiv5TF7ScnWDEyLM+C+BMwfbpfQySR2xpe0H51MpHI/6aBVdRY3hzlNuF
/FLwVh42s43VjTK5E/ppA5ELTITUyanviSMFhcs5HjWeS8djYskwY2UDeFcYFpZ2IhEtaaytsGst
UpUWwb708rNudOBk/qVWjS2HohPEoSOarbWEut23fmf8+I+/iHErUaMn6VTmDdzK/+PUhocCfWxX
wyyMhNmN1ImV3a5QnPHP8uLVhTOuZihNfZxmmMvHWPc7IOzb3lMjuokCAWIrE4jUCdOFU0VKvxkA
xqvK1ijrtrqUuyZa3BGkumoEEH+9+aNkWTvLZXRK6tK063ToM2WH/KdgQMM5n+/zXzy3aUhgutdp
9sB4BH1oFTNGcaLSyCGcMV7UBK5WiAciL6cBMDmh2VlADbIlXfVkM+Yo97Zun8UzV6xXxBgGCbGe
opOnHTZfsuMYArYOcCQ5j6GYe1jmYmsp7oxQxcX+M/IY7P+pxPCqPpsJJ7gkUKiV0QRj+aKmUB+y
ZjYwIdgu2PrRzMRrxbqwx0rfjQmWYnRYMZZvOQGf+oIPvkLS0GPCvpJhvBE4Mg4+Ged+lJF4esY0
i9YoCbsuzh/SVuFt43/GkmIkMYoTm1IiRoUue50j2qh/2/FkFfdR7daPkeCktaU4kS1ZUmub7vtz
pXkM7wN7BDCnWLsCNtAeDeHYPxucK/jcGmR+GaNTtdwGoPOQZ6Bn28Ve9+giAibnzdPilh4fivAz
LD0jj9GqHqGnJao6e1j7mgGs1e6S2DJ82V12xXPn5g/JveEA/tR0dex2oyniYrhk4QVBKuXSl2ei
RIsHXRQU9eR1L70bNJaG/nXgDDZ4fsKbxW0Ajc5bKnlrUF+SycSBSR1JHg7QAVpFlZzMmapDVTmY
8exAMzI7nd31jjDe8gRvajm4SYFrBTY2mYVQkrQAxAtzCcDXSXHEEHQGiuBJ0cLTpE/eiX7ZlRxG
x5tBKCczkmZvtKvImZfdYlraofCCPfRJkQA8aY0RlobVtyVw7oILTzyjyHqWCo1ekBkm9h5mBWy3
lOh5Wa03OpIr7tLO6kHUzWt2fwp8zLkZjZaInNZdqAHTdop3wC7R7NJoRqtW0NLKq8zDBPxVGoQ/
h2DkoQd8fpZBNgbEdZmyd1Cmh48BSQnHcJ4ifYZOBb48WbOGZfsYaBTQJxAtfQWSADcH37KdlUwW
WoQUBQmaitpODeZz6TUIOTOhmz5pLYHxy3VmVH0SQ5PEWw3PTbJDoLXlv2cAPcT8sWGql6xdrqUx
ettNCjFSep4A4N9OvFt2pi2DydYWDiJ223nq8rl79vGbsYkSYs0Syl3Se+r99NYySyKLOHR+ZoAf
MKx5317JTnXqdzWnEvcv6qJIGiVg0YBA81FdlqaW48o0YKJK5ahTsoua5mZBiy7TEx8TrftuJjcA
UrBJSeCLxOJ7JALtr6m4PektazXF8y9hHqYGBi5RMcalgzaxueoPgxPuWh/XcGu6kp/mdvZkHlS7
4lrrljc0ZcxO0Jqd9olQMdVTJcxTPFOTVANsQZsJVh3Ux1zlzpx9etPR77ySxPj7OZf1GBXJxYti
q3zq9t09OYajm2J1sY4txSPumNriUX/VOPhen7vejGTmM3eC2qLnHS8eRQTQLdnHb7hZnNZKvPiU
Pwr26IW5XV2nTnMqTjzxW/7QJJKGUWEJnOkspV2S1rOUBdHiUXhFyjM+eugG+/qe8676NGNET7mS
w9ithCJ53AU4ZQ6L7SdXpQzLmieJuSOEFfixM2uuZzfQpBeO5E3lJWBTx2gBIh7bbSiFZFYy1BC9
5UtwUl+iEYB03TNAa63iGiSL3vKzs/Mv+isPa39Td1dymUijh4MYLD384pQ1h6JCCol5Cq3kzKVu
+ndFAl4llnWMT4xQ+hIRdRGUGRzVwB7GE3ogHAmbqRCq5eSNRkv7RASllhmhVNe9N3my7vTfCizZ
CaA9TB+Gg3Db7ycfZT//8lfbPtZZJnN5w9wubRpWvZcN5pHEs9WGvOIDTwSTVWLKZpK0CU6tSXVv
qkpbT35ePsSmT1ldHONTRCk1RDnEt1nQNiyF2snE1hZb7IXOPOgp3mEYJzLqITFGEbEiHzIrnG61
kJu9bHoKxTCQk75hpDAWbKA+PhUp3gKj3TndVfUwf1v2BZ4gUrHX9pVLZyik1AUuRuoJe4E3HEQz
wk+BfyWeyRiVLq7rLoWj0u8Hh7JxdH+ZtnT7o/0RvMZ4fIxXza2JHCAGuw+g4PbC94mT6Wzf8fkC
GJ2cG0kVeswheLLQ3k6TepN3Iy/mf3pbUze5OiWjlFU1BJpaBrMX7VHwg0MW7Pa1HHadaJHAMd3O
ba61ndLaAgDUrrWWE4w2fdZKPKOxI8JQ1QSk8wp9T4LXMjhl0//aAmFOyGhqFI6BINNcwgxvAs0N
o+uW8ILNZpK4OgaTr8xF3gTSCGuYwWTR3FD0Gbwurtp942cnborIk0YNZ1V5NoDoCJ426EXzEpwa
mITgyvviJ0UHiD0u1POmhmiaCJI4Bcyw7EiiOQUtUB6hIY2jf6FVMwqzS9f1VRftFjd81O1yb+xQ
B99d9mbqpv6vJLMOIFFLqSd178WddCelS23Xo1RaIJwm1lBlf/fC9CDI0hVWZiq3aETTHeQeNV1Z
vK7EBhxxotQdl0L9m+j9iJV8otj9TAYbSR7W5E3FlvOUOJOYuzKGqiOtfaqH8psmFvsAxUorxiyZ
1YqBq9Q4bhf/qEzRbobuxxgY34g5WH0rz2DlRP2hnANfnIfGWmq9seA0vkU6Ps2kO0kEwgxZ/yJg
VsSL0iGwCVFewjE56EN9L0X1FThUv42z3Lvd1Ebu5Sv8vK2P6RRkIQjT+B/yTUYxs0RYql7NF/jQ
wQHTigy0TIrB3o/H3hEBxCjuAu7U24Z+fhDK6Ccanr3cgTbRI1/E2Wr26YGuIuZ49f/WE20j6q3F
sVASGmAFC7PokellAP+IWmuI76ZBdac55xQxNhTSkDGoiacRmtEgaPxoeOOo62WXlYuXqqWVjVep
wUHP2nCHawFs/4p0uVEN2YCjKC+BCjYQDaMDY+pxtGLjxrB1fzZpJrTFi4bsLsDbg0IKFw7wza9j
rGS4y2G8yr3mkKLuFj7xmFE3DvdBKhPOwjRJZ92EIwaymlWUoh3NC4yMhwO2nT6uTkd/x8o96mlf
SIOMwK1K1oInTnnIH9Vd7tdgzwU81A4z8dgSdDh3SqsOn9KFlVQmkolYWwwmAqmKD9C/Uwmi7tEz
D8OJXyX9vGdDQ9pKFhPSlk6oOpIki5dcaf6Sw7THJ+KUfmq3AB63DCz37LJDzIXB5YUCxptINZbF
CgFfsFAqlD5K7SYLjJvYDJyobfw4ye5NYeTkYRs29+GsjM21YOgG7SdqWKjDgM9uB4ZY6/Kn29ZL
QF5QiCL1E5dBB5JeWTbK3kvDlxFcXnMGPlnegPu/aOUvKZ/G+aIpoRM6i9fh3U1nzRMnGK30kMI1
jqh7Tn4eoYx/+Wjbl3cWypTKdBEb50MHoeUyutp8zPAmuCxhK8LotKwLj4j53090CZ1ezyHmVSdP
xPoQrVipO0pZZN5WluwgO+Yq4eaZVgIZJZy0UVPi2KQtiXy0hSK/Kpb65+VTbarESgajdEsvdm1Z
4N6wGthYWKBz4hbw0krFe7N/bqNRUz5LYtkSBk2TZzVCmWLysgc6qy3uozssXgC6hre8tmm9K1GM
MqRFT4yOKgO4o1MrXiLX0Mo7JEM7OamupEivrKWbRo51bRc0V2KZLC7LwqQolJSmIEJmRzdja+V3
BTZ3TFs9JU94Psrgexseu698ryxvPuJWwplIZ4hjPoY5Il0Zjj6Zk8VSOnE3JcrgjdqSyhYIcEtv
ETHINkqitfTp5IZaAxKTwo768qDmyj6cS1tNpEMU9bI7a1jWVLXrtlKvNKPbNWmUOGUnGjy72vjl
H1IB5mstg9nQEWD8TuxtNHvTa+1ll/qUfrh+5e86bWj8B3HMV2rryAA4E8QtavhDTUwPYCNukQ4/
LhvWVvH+gxzmg2h9r4dRYgxesi8eaJsrulf2lD2xv2keeVidb8DUn4Ly6vNTX7JKBchQLXJbSKgk
NapmtYScwmVG31jxBzKh+SMDkFeLYh84h4Jba8I+b+ovU9jmVji0z0sLlqSpE+8XsQQmWj7dKK14
SmSszIA6+77I5Kf//XY+eAP6lVa/V1gAIB7T1/ic/ewG7CTJ+7p9VrW/uug1x3B0ErRuoXdeH+xb
7faycOrTLt0Vk8AEA3CD9Qp2Sifqii+xP3uSKx95hbYtDfhwRiZ5AdWuptY1PJ5qDU51M59Cd7AG
oMKLD/KOJ21DrSFMI5KKQixqvsyFJpGSark6QwFaw0au6RlmaQPq8vLVvXVGPt/dWQxzd2IVx5KY
4kytK9rxXYEKQOIor5WrfSm+4ZmFhnGESgCvY0P/2UtimauclzSd0xneLdevl07fN6Xuy8C0iaTo
78sn3A665wMyQbfNdaGqo3bytEgOsApZDZZQzdyBJOplLh2IibtAyR4bNRX7t9bEIDi1jWUAQBej
KwwunYi/Ns77cmy7Erii0dTQoEibIVN0VQD9JTxRPrv0VTqR2hpaq7Jjrz3ycCS2221n3WQnjWuz
7Rs5Qhavnap95S3HwKkd/RawYTbtK5buf/qEKuPh56AqU5NmGkMHlAxwuwRYDL4sYnN8Y2VuKuPd
QakaS9rwVm4QbdUT/q688oeWWOr1/AUSVR+bs/Z8LA50eqUQrH5X+Lw0Z9uP/VLVt6rSyoeSEZRL
i4TfIB7inbRrdqqPRJTrWf4l8T3LYVxL25ZSPeg0R4xs2skC9UkOFptu13uSjd7k4/hsPly+X67K
MH5m7pdgEN6+odc8BBEWhGlO0GJKxJXczA3ueHMT8rYDNXUVmICoe7DNLCELUXijz1oS9I9FMHwr
Euk6qyqvSOKHhOS3YbrcV+r8oKrRM3YvD2qQPMdCJgGnuXJBF+7UyeypZnogSKNipXSlwbiL6vh1
iMhtUCmeqoLnNCoLjk/eVoPzD2dCfxjp2ZSGeJekk36tm+DegFaYX1IiBTbootwyrcXDNGq+TEyf
85k23BiSHKA167pO2VMZv0x6o9DnfF48c6cc0uOyk641S7Iba/AFjKZflrYRBD4IY1xzJgYmkNpQ
lFrq6WCQ51nWAFWPKiR3lZj+bMY7A0YEzRg8WKAJLF7j2JpdoZVa75mz+NDIggO4bgfdhWhvGIE3
DsohH2IoSv2QltmXJRL8UDfuBjFKbM0E91JaK5ldtsL9PMd3ly9h+21z/tqMMcaVlrVhAjXNxX03
DA5JZL+tWycsTavCInuu8HYeNgzDkGWiY1DC0BUQZeGyVm5GUeTMmAJUHdUIsyHJTZbeJ2HJqQdu
JUuQomPwUQTds8ZuGbZGbWRtAac9A7sFHhUTyLv+ZSwBeYBpFy9wL1/jllNby2OrFNo4ZLJRxzQ9
L6/HyQpvi3v9unYoMG9wHL5ijr7l6O9WZeSDTOalk5WTSlAvpslTfl28ToWVOKZdO51L/Wh5j94l
f65nU5fPF/t28avPp86GWC+F2WPsTYwPRt8+pTqGwaocMMtxTko7WwYeYO9GEvXhoEx0VMquqMoe
l6sH+7l7zeeAE3+5n49RynqJqRt/y2bwdOkeWlSZ0NBzWiyQ3oFDGnkoz/3wVPTt865ucupl2cwS
nOrtoXoj7cKTeZJAxIUaxj3vRcc9IRMBp7KUZmkJF08+aX6l2JTqhwJVCyBysURHOsUet7S76c5X
usK482qSOyywQCaQR0ZbO5jHyBusuMebRYYR8uRtqiYWw3RDRDnSZMEBe2NoMR0A1TSHY02Ab1PU
bmZWgN9onD5ReTqzGT9W4pj4AYTFuArLdMBATnynABYz+oISDaaNj6aLcrIjTCjjoTbJndDhCWaS
/VGOJmynQVmNUzJYSuHHJqSXJ83BZpVpmf6YewDf6PzM5pbdNj/p+dBs2U2t4hnJGx6784E2UIdj
fDU632QM9GW26lx2qpuRgigiIG5Fw8Qo+cdIEbdgJUsnQDGIdWlPymPT94BX572deFIYwwgGoMJi
xHTwZBGptXoo25MR8lRz04OtjsJYQq1VaqGX+GRd0N8MU3KY42+XL2trOs1AWFXoWh84jNiEs1oS
tFGwc+zNIPhbnPFO/uoUewEpjYUFETv0IxUDu6Edv6iPfzT/90E640CXrja0uM9RoR9iJ9aT21aX
nKRReGMX2xd5PiWjE325mFkVtu992eGhvwVvrR3uF7gU1ZZ+jDvuJP+2VzlLZPUDVUxFSIAC0jnQ
RDeyyTFNrWBv2pgvcaJrgrnr2On/khKeg6Fh7VPauPqijNKUqVDOg4FMiSKSyPDYfQ1ugc7SfeIm
4Bbod5dVaDsirQQyHk1vA6WrBVwurTH2Plg57eGgHgKL2jevq7lVQfigMowbS7WhUOeCmvdtd4Wt
8m4fH1OsC6DJ7hBQ/l5HuxnsW1i9dTnn3Db5X5+Upf/TSsUcMmGklTTRLm40gMuQHQWvXa7plgj4
nVKLu6zCE8pka72UTiRY4GfmwAWukdU1fxOp4unMpn1gaB1cQXh5qmwhodaVKJ/BUuJpsmKBCMZr
59EiRfBlFHpgyybaYSzj1wKbWKAVXhxd7BYrM2d/ULRrYZI4b8nNSLX6NYxXCAu9D5YIGlxUtzI4
clSttKWmcVKDh1W/ebsrSfTvq2RKAfHnNKrUL9RV7vQducco5mx31cAZsuRdMOMOtKzsW0OnoEBB
YiWiYKnzy2X15B2FMXs5mMM4BfOe1yXpsVF2ZpnsRR6CKe/LMKY+BLMZK0OHd1/bYY1CP5IlO6pm
7dXE4IyqbRv6apaG0XzBKBIh61FtNXc0MgVPcuZ2jnZ4r2Cn9R51GL+i04h/UMVeT7iwi4VlYPZ6
ZlDfjc3QTOutqL+qe5lndNtf7DwsxLxP8ikzsmyBmmf1nm6iLU6U2ZlT2oMVBrvfPt22Kp7FMtYF
wI+0j2QU7LIIaMeTVcY8BvStutmHC2TMSpvhS9qGRgRyNyMKxccMQ3N1dve+UcFvp/HOxJhXMZF2
MQMEBRIIdlJKtinxxuO2SnMfDsUYWBcsWmikGLOijZT0LtWc+rr/ll7j5Rculvgtc4K9goKymh2q
b6qOxKL5UdyOBcL8kZdQb553VRpi7BB5k6TkotZ6pSpanfKVDHeXvcm2ABWbTABSQYmZMb4sDTGa
SP1VkV2NSYcZl+iP6hAAsPhHhPzR9w690SxLAvvWJat9EmSHPkZMDDnWip0/NE/gLaSLfxyxG3VK
5LlnqYzRadqsyvEA1VSN1qsK1THH0SrFArtTiV0r2DjE4pbIwyKVefdJ/74KNMIydzEpJpqUTQ6W
P2xjtJvnyMkw6Cw8YzbFERNLu6I8kZ3dKOiBVKFtvprEmnjk6VsTArgCQzMkTTMMLIV8/C1gie5D
Q0a5VEFo7+3qqguwctmeghvsfB6U2tEsYqOGH1lQXv4X2HR7Z/Hs/CDIZ5oOGACoPw13gXIdqyhH
Fxz13YxTKxmM+kaRpi5GA92K5Kw5osV7MsPhQSnimyYhCadqyDsQo8iVnIx9McNWFlWwTeNrDjTE
DDZz2SK3muvrz0YYzZ2mzhi6AWJATCwf8ut4p3wju+lZcN83VmXHOEY78FH8pFyjvzEGRwV8elis
LpXR4ZooQQJQWDqh32IJgW4TnQAq4CfA9qJYh7wwvP2wWAlkwoieaCBj7JFw01KX9jSeUp82rofr
9gvg0Tn3S13mpdOxIWTpk0xNUdePJA10j81drB9Lci+U+VXc157w8/Ln3K6srQ7HhBN5AECaamL2
lAKTR9h4rrDfeB9j7yawMJD0RbjhzwbxNJUJG/kCOmSdulyKkFWha176hYTJSQ0jcaIzPWYndbR4
HndrKOiD4jL+Js47cxlbfMbSpU/h1I3BOvM6WeQZ0K+Zl/9IcejJTY4gngRE6lFFrzS36qPgXb5y
eqMXvjALL5znqJqOXYZ6MF0Ijl5GDTsWvboz1H2hcAsAHGth5/gjodfiDqSCwMe2Ka1gmNjpwXA6
NGp90YkzW+QCffN0SmE8kSFhADEVcdMUF0q9Sr7oGA40Hga8Tg0vEK15J/PqYNuB7VcwYZGEM1Nv
yVjAbABEZqG9bqca5+nEUVq285OKXRNFAdxOGlybQ2z1/UELOS9O3ikYTzPkFH20hGFMaGLV6nWm
i85l5eM5M4XxL5JUxPgP6SNVBqzYHYQ7ZJCOcIvtYp/7sKX/2iddB0+dhDV02hplvUtrAldIgfZh
vswaS+WQmPeaFnoy4TXmttOJlSjGqYiAn2maIHxT9M4JfOkhe8n2oqu49C2DMtv7WwZ0C78RIjZt
2lBRsQDjjmKwbGaiIohpqgU9XY98NPVmN1bRc9cYp2o23LLUYquJ2rskavZ1iBeVIT4WunCttqSx
9EVInblN93Oh+f2cfud88E2dWv005oMLcViRoqRT44DUmG38JEydRB4oxQJXfFlcUHBh7p8jdGMN
Fwt8hmmYqikSmTBCJYJRgE7Ax+gPxV69oq1wckCXhj+Av5lIryQxGqZlejAMWjKgwNnhgLozAWjI
0250u94LioW5+HcYjdhJbwAywSUG33QLK/mM2i2DNsadipaCkce7MfTEJfWLmZPabX5DrI3LqopN
LCwwwcxWabueCbFRAhPYU9FKz5SDkPPAaDaPsZLAuOyR1BRgAS/XYAS9XD7bKHyBLo3La8k7CZM9
znoXdYuBdIPiB8kwzekv9bpxJ7excidy679qniryJNK/r+4ua+swlwx8IDoYFGfHEpCB0lfRa6R9
4QqO6rSzJXG3UTYNYHWfjCdXzbbupAD1UtWiaBVo4B+J3+87/rrcloddCWIsLRdS0AbHeEVJaJjr
AXHFJHE1YJtxLJp3jYyd9UVd52aC5xJFUqHMLrEGp0oB5YfTaBlu/8xrMW+rpGpg8wr4YSDW/fjh
+lHDUCAKKl4XHZP57zm9q3gTnNvvYfOXDJYDRQYNtwySyMFTbk0s1RQ3plcYFma8vxq+5Ei7+DQ9
E4wFfzXtfC8cgsBJJaszfyNp2r7f8y9hTLzq5XkIiwoF9uy+J0dFj3lfkP4Ln2Lx6qyMiU/LEOUj
LRxhgd8Zrwsv9YlfXIc4TMTxV1sTgYa8ksWYeThrwZKN9G3vE6/y6hMQvAIf/NLYOkO6azg63eOO
rRmAFxUlKZTd4sTL+DeTD9OU6XyQZGBJ5aMCtcEIlgcJVWKiTQ7WNJ0R6A/C1Hgqyb0/Mo+zLCYM
xKEUJlmDsjflI0MF1TbCfeTFtmjsaQOKMjwlw/6y0G2VOctkDKSpO9OoaLckyYarZaqOaiPdXRax
taiCD/lLBvtYQT7VRsWIjJQGcnK1HN9n2ujABe9zyZzvxT5V0kGoZGytglpt1J7zotwJTf2kTAMG
SZNccEtpwKRllv0gbbyP0rpwpBrbLEKk77A+uQN08Ys0d99KfXkqVXAezkVk59l0L8TiVSjUD0qY
vABETrA69FY8Oclv6oE3Tb+ZB66ui7ExjNq2U9fAxtIGww0CMVOLhFGGASPwTgTkGaxrNucLcbSA
ffnIAgnMiMDUBs/wJ0e9opi4sb3Y8XcMNtmFzQPI4wmkf18F1EAdSrAD46nVEazajun41zQanMfW
9jNldZFM/IyjkTRNCnuKrgz/rHcAZdv96TDTShoTRGdpqocuGAcUQSYHpLSFB7pdirp0ZXjZLS87
3g5sZ5ti/NKSkwAAXQhsU/qqk5cg8dKE1/vgyWD8kZQPNQlFfCQzNqwe47dZhLUSDlIFTwjjgIwC
E7UCfUvOuR9MJzO4MTROJNkyKPAsYMVQMVRNZ6lyiFCWQaFCD3KiuwE4AJvkpRa9tpWsZuRBaW5p
9loYowZJNIdVRtUgTYVHIU4dbRm+c8x1KzFcy2A+filkQiMb+PjCrsDIwHI0rsghOPLdKb18Ntyv
BTEaQAo5I5U2oMw0EFubC6vGXg9ib9Q8gcnOaYTRSbOWEwd5N8hoRI3JWEmdoXaL+iQqd1rzzLm+
rXLW6lTspKoiJwLWQBviyT59P1CARgHbfSDK0jxxp90tHBXnHOgtPq6cnSwKZZGP+FyD+GyI3jj/
+I8HYiKGOg9DH8RIUkp3AFatZk8mepSLLyIzCkevsHlhdrMrur5CJjdDjDRGUPFR10qbvUv3BnPZ
HeiaPPrY/OkqrkR6yatLzIcEe1gJHn3R1eDIdotOLL4bOS2oMSMg/oZEemsXlJ+dTjXGWcfaF85I
x8nCY3zQnOkwOu+zsLwb3dYRFH4wZEvB8JkLnUk+pdGAR0TSJnZBXoucWBwt2XSDEgE2ngKKAozi
f7zBYklqaVER5GmVXnGlXf6Y+rGL1Qq0Iui8tIZ18ufoxCsfb3l4cpbLmhtR0aFLVXh4BTuTI7kv
zW+FzKMm4glhnj6DWNf1PGISoDXjv9MROHjNELthOd1zbnHzQ6E+h/UM1KAldsRWb4epGExoBZ0i
BsMSBXilgKAtEEAxRdwAO4E3OrmZyFA8un9kMm64B85St7zNIACWzg5iUUOjXLxKzRHUY/HoBCT/
mSiNAwLHvUDifR9q14Y0+pyjb4ad1c9gFEgtNYx5LKAtlkzAuC+T+FilEqBw5Dq1B1FprbLtjsCB
9Id5ehUxWMX5AVu5/eoa2MnbLIowBC8Q5Dzy5OgKBtPzaFelxb048lKfN+P+ZPxY0TCJLCsioPE+
GoscETAMzebg1XCpIFFq7RELfZUrPIWD1Vx3fuxkpafoFq93t/2xV5LZBGKRxlajLViKcjgItrEn
J1oiMXaYineGxLn8VTcvdSWOeo2VX5ULU6qEZSBeTB7EagLYThNRmPH0ZRDVnCNss6uDR/Sva2U0
uauVMsll7HBT2Pi5tRTDDYHHTFec6ldSWyXt0v+RA1oJZfQWOxlVnZa40WoBDujiBws4gtTXy/e4
6V0VwJ+CbQb0qezYYVePBcC4EZ9CPdVdU+32Ul0oNkhjv4Ol0QmX0r4skF7VJw1dCaSOavXh0kwQ
w2ySF682Rb/JUqczwAQgYU3SKO8EWfcB+8YRyTsjYxRmkow4HYyiqhDm01cZoBaqhh1X5QtaE7x4
tRl/VwdkDEGNQiXrdEij+7XBEwVypDla+oo1G26DftOtr4QxZoDuZigXWA/xTMCH5+Ghxnzq5e+1
ncEoxNRUcDLr0ttQxOqD5eCDy5dWoI9sSqeZeU1nvfersWT2BSveu8sCqVp/VpCzPHq/K3mK3iUY
HkIHNZ93fY7hbKXE3kktPvUyBpO09nYeyJeemJxhx81IvDomk8kMcz3FHS25xsl9p7lD+SwR7/LJ
tkUAhlWSFFVVWDCt/yPtunbjRrLoFxEgWYyvjJ0ULEuy7BfCtmzmnPn1e6pnxqKqOV0e7wKDHcAD
3y7WTXXDOXK9YHERiP5e1NZW0bv5hJRX5WTtm+sE4KT8RwqLqDUmYAPMKTyN2aISVIpZZptC9Gko
GxT/JVPDGo/og2b+mCqTE2iyLXboGGr9S4RpxK4UjskifYlDcDiYnRtkkpNSzFNS8XbDNruW6x/K
5D6kU43ZLPGVg5vR1aNztxKl0scRqCw77V7FLs7kdvaMRwH62ryuz7blvH0mRs2KSZF7sIxjv7/u
nHq5HwfeSPe223mTwGiUpgfLEovAmTeFuzHtbcN4EfK9XrcWyGLd66q1GQ5Xl8541aiMOq0WkayG
srZXmtntga4X++H4cl3Ov3iDt0MxvrSvctMYR3gDCq/Xfw2PiQMMe5/iOanPfHBw3jdknCnuaMC0
O4b2FjE3LTIVaBMLN2acYZJiUa047v3rB+SaD+NRw6IWgiBCtkYZsAHZpigW6kep24GE7bvwrfQ1
h+IITreVbpMn8rWpTrw9sU0/oSqo/JwTjvMY7MoDAt9wrmMzwZO7PCrYfG21EHzmf7KQQ1ZSmE+r
Rl09peBixkEDP69sfbAoOHXlGoorOuZz4xulY3KwzchWJ2Ytlfm8sVwKStmGk6fcBDf0Rax8lYB0
3DhCafVfCNg4Y6sS8c4bANOX+7E9uPFggyJ7HmxFBb+ko2N2BzPT3bN44k8xb356jfpnUcHqGjt0
2w29XixDIXqmeaOnkqOPT2LRcfKR7VxZU1T6EgM5EDv+KeDqxSnERxAPRWApLjAULNBbYYrZ7vzC
5nUTN43oTdzFuGffKYHcwogCusHR9G5cilYTHHMMTWvjwjndpitaSWPceoyUsVESSOvK5j5py101
jJ40tY6q8VDzN324ZogoP4DMQ2NHbMKiTPMAVUtvLGSrmZ5DgbedspmMrCQwif+AVWl8tGLClv3N
JBRW1b106Gm0kmYbwuMkf5Azk5Nwbavg26GYtL/GzHcd6vkEmAjNGsDWmWkYxuPUls/Vi4ss69fB
dJE+mlc+RpeQAQAJnnjYuLGK5B6oQdag5Htz+kLqWyP6XEufi/Lrdee6rRr/HE1nZzmKpa11M0Vq
Jy+i0zb3bS3apHvQMHh9XdCmYgBDAM8arEtdQrbHuRmFIV41oJCjsKVNzskWt014JYHxnm3UdLMw
0mEOT/OV1tOAVVYc873aetSEeXW27ftayWP8ZpAUszn2C4oIifm0DO0+64vHPMMbG8Q9VqrgHzN0
AiW8S4zMvf41t4P+SjhjBY2xTC1JYWfKTesK3xUbE/O29kr89rFwU4+75rcZJHSgS2N5GPfHzln3
A3DdJ4V+XGAinEzkGFjprx3Tz3a/MbK5aeMraUzu1Jfx1NQVTjd9p2iO400n2fkt/uVHBFQGQUcz
DIMClJYudMzXnpeIbhcXVvKpQ1iZolREAG2LCDnPBeHb0oQqsIFhb5rHGilw4Y47BStQ1y91082s
pDIKLAnzEjUD3DQm9O6EUNllSABMYX9dyrYhGkQGmy3F02aCgSE2ctMnyKaiWvFQaHDqnJORbp/j
TQKTx8uqEqZZhnpCmEb2aGB/H0CGXdfdXT/Ipuuim5kaWKNQJmHsT1OjuVZpDBUb6WfWBj6JDbsu
28YGhy/P3jYrlithjL1hPaTL0cakr/rBBTiJJcyKjYzBmoJP9ZzeiMHTkihOp/XO9VNuXpcJ5BXD
EM+p4XtVrDB1hHEDfEwZIyNi27tSY+6ui9i8r5UIxtowqixiXAsvlbROPqOHajc1iCnn5+tStv3z
Sgz9GSujSudmmiPDwEkA0koolOQ3/Wmxv2q78fjfmQGBOQ7ujl+fjbGlhYStkKm09kkZvvRdiNX2
pcJAffcbDZ7tO1KRoOqAN79Ap48VoYhHE/2xxbyTxNe54sUangDGokRDjkdR68BnZURWEzeW1Hzh
3M6mNWHJ+Z8zME9jBaTqo6zBLYzY9ipc3RtDezl2FhhqYit+jL4CTcWRgHHCXT7bDqQr0Yz+qVEu
twCxQmoQoSCYpTacx25sFQ/LWrbeAeW8S9wlea0KTvKzqZIUNFhHHRlEOWzWb0wgMCA6yj8iEDgW
Jz9g+MGm2zTzI/8hQ10Em9+thLE5f5AZOVwjxmaB9dXlLwkwDCeS28Ys44UFCqRE46T9m2EMtGEq
hjsIwduV8ZDLNIi9klUEI1m22ltn7kSaJjSHmaIpzU7mmntk0hxVotrIHtQUdQWj5+gN4jX13tBb
I1CbbkITWdf2ZpC8kCnAgUdHr3em+SVCgTnSBMmqC9Elwnex47iz7WMbmO8HaBVq6Oyxx6UqpKiD
/ECHuwSsxZJbEvkai8TRq49N4enjp2DclRo2qCLDzirsWX68/g22XKq5+glMuBDzPpKmRkSQDb4o
0ffQtMCFxLte+h0vvjNuFssMsmZo7HdepFjLRprwKudne6uvGtmy/Id+zlwJZAxVzPJ+WAgKdHXb
fYg04tdiwalGbHw4aCzRAO4Gci5Y/XvdmesApU0FOiko34V6sDpSOD03FG2YoilKiKeKiFxAPWfX
q1A0o9IQqLowooA+nGLV6r+2dv6lG2zjOfMMLKB0z6hvdLqdoZvF3xLYcOdwN7oOVD9NBdw7YyBk
BksL6SC+dTGMbUtHBbuuu96ZvgKYchfY4Tfl4bo+bkqk8iQNDLYSaxJ5pU/BUqNjHwraLu/AIahx
wjtPAqPxwpIXYjBA44ckt5sqs4WB80A+j1gz+o4mKpHRKpdAbHaRuaqlMk46ShdiIiZ7IyyyY6WY
X+QsAzaAMaqW3I/ioZ9QsupNJOtJGTR2UoVo0y3EagTSA8UDw1vVYKJ8WA+FFQXNtznrQxfkgupz
PSb7KpGezBh7qskS3eSVdAxKAHyJaNbbyqKdMMexI7n6ZIYGFiD7XRsLj0Wu6F8VvNb3JIpziAZa
axrOj6TWTyQnj208plZkiKM1DVpv50EzfzDVVnJRAqhsdQSydp8gyC2JcMiFerc05QcBrtuWjbF1
8B7AfyRg+7sb7k0dU2AZxii7MsAYakVAs4z9pXaMfrRLOjtFOQKqa9Dkn3lcF7daPO3IWJUeyVv8
1cn360q1MY6LwKkj6VE0vCVkdh4jjio9qANp8pagAt6jNluTntyAA6ex1Kx7xE6l3YyYlyWgMA96
BzfDcYGX3uL9D2DeMkUpjVEiBVifqMc95sssQ5wsNeK8mKTL5yjFgCISiJiBBgMszfdOaemS0qgF
ETVQLE9gS+2D/LnJnOJTUlgtHXrR/WqxEqxvdCUWCl3MFfGqJxuZyvufwOSzZVW1klLhJ4BC/GeI
QT3TjvflvgdOL39Yb2Nm4b00xgvLkmCMEq4cLYUCZQ07efzrEWzaQC5X/TOM3x+w370XyniQZE4n
USkhNBh0uzUfco3HF7dRNXkvgl70yu+D61KvgCINSk90EsB+AQY8tx+R41IwL/Dd32e8qXiO6rAr
HXmygL+zDyaUW72+eQbUszUEgz2QD3q/j8ajGqbWdaukd/PeS747o87YxCLW4qgmOOOgYJUouxlj
Y68rH9OlcPSSV7LYwP94L415mVSd0bYNfLVXN1aN5/fzWVGQRWvWDJjCR/lx/i56IZAYgeu1A82o
uj9k2PJAK8O9fm6elbLpUDlOeQigVGql5p1pNY7WoN1feGAb9iWfgGDZxv8d6BOQP1m15YkkAqIM
/A9VFbY+FhdVqzUthMsa5t3n3u6Xeq/P/vUzbt/tmxQmASPw6sCGg5RIXHwjm4gVR8p+MDKnised
1soJ76NenAtPB8wQ/kN7z7autQGJu5BMlR81OhLpzInBGbmkmV0H7QFpnDOp6i4udHcaur1ZpAdM
dKVWJZu2hskFVEeCx+uf4NKG8YskcNbSiGOYSODe23CYI0VMZxL6tEmGajUtzkm3PUAitYFSljg5
py138dHfC7yIcrpWklBSQ9+cVautQBulPc7lc9WchpZT0rpIoqgoDKYBckzXNBTL359t0fIG/OUd
AAhQUTZ6a5B5HfCt+1RUsM8ZqkIUwq6xaXVDhGoIIxD97Kt23k/VQ5qXO84dXRQTcI6VFNbrpbUg
C3KAO6KQCmN1pP202M4N38QAWmCJWH/F3E25y1WO87tMSRjJjPcjZgWIr2D8S/K0lwAuuACJY7mh
pIGcU9K/652nZWQxvk/A0ORQ9FAMilNFCRe73ej1e+3I7xdesm0xspgnQyPOiSERJfQVHw1au7jT
OwskEnaFRzxGmYht7GJntgTtv77HGLmMx+mGSugmAfoigiiqwqjKmH01G5OTx23pPXqvZ3ZHScLD
7L3eBxijH7CGUPqV8a2Xa0vWeSV9ngQmfxIj04xTXQj9dHkiumdw+1s0O7lUhrcjUC+ySi1IF0jV
JEBANQ+vfRGodj0knhoXiwW4ttjSyv6umlJe02vLOa2/HJM0NX0tZMuoUW84usMrBRmAfmAkW7DB
wUEpJMA2B4LIvbS/rv2Xkf+sGW8HZvxwohqjLMxl7Uf72U4fIlvaRXfAVeg/q75+Kz+GruEAXODm
r25JYsNdN/Z0B6yNkocCtBkTVl+BddGYt9PEoZGp1Q+OBCCpPMWMHwWLy7+nTuYHP64f/rJk+f7w
7CJGFIlpMCc4/IwFy2Ff3zQ7iiQK/lFO8NnUW+wcY1gaBa2LWprWNEkRFLC/GU8MOX9KeEMnPAH0
z1d6u4RBV2kxHIsqR5ZaHwPe+M725ayOwBi32eANR0BpDxWd3e5xeKUQusYrZfYxKmzZ84bcL1Ju
ejcreYypS6QW4ylG8BGEwZ3G0gHuvoWK4zGLXur8TjO+VzxmmssHEyOTsf5Ai0iUBXnt/z2R6cgJ
XmgUuTo4djfCY3mMDsIjRwlpfLlwOdAK4LYRQzfYDVVTLEJzMeFyJnD5lSEmooz9/JoBtLrzx8X5
78hT50O+yWPiXaUvVR3PRY14dx47dRQBY6eTrR86P3R03pjrZqqyOh4T8vRWUOvJqEt/Ur6X8SHM
Q9tIeMxw2+pvEAOfT9ZkNpsUjcVsBh3KWSkA5i1em9q7fkvbp/glgHVNRVMFYT/ANSV4aM5Y+Q7U
E0hvOAGUJ4VJe7IlQjc3gSpE+ngQZYxIKepHIeVCRm+r3NtpGBVoSqnRqziKoOfES4/Trso0sCRQ
Hx8soAscde5M6pZIFdVSxQDnLYaKmDjTAlmVYvPSzId44mQPu/L7hBYNQCU61CAirkCqV6xZge8F
1VK8ey5L0FlV5FGxyAKdrpYPlHQ9cL7PITAYRYekVsrdytm6PBUTbqAHEzXUvemfr1xwPpGsNIs2
9jNh2bWaYWP33MlF7hj8Vla+lsM4xixP8tgAZQoONrvVZ4z1AVzS7o5zhZXFem8uLug80N4beSNb
m1n5WjLjHmOwrxQEM5PnO8x34QEMp5RvTzkJ+6hzrlvcv0gDcYGkqTBsgzGGrlQzcxqHGNKqwKq8
aRd4dC8kr3B5vLLD9uW9CWMsAgNb/RCVOFqofCDlJ6Ic1I5T+N6MoComw/45EOMJk8AI0kk6J/9j
Db6l2kePAupyTvwnPzr0iv9/fkMmLUjGYsZrX6Rvm9Gl76jpON/Ve+M47niZ5Fa8VjHKpOka7Yko
jIGXo1zFGC2KfUG/SYvG1oPWWpQBYPufEK6j8K6ROEnV9gc10EfAzL952YCJinAKGoCAnfUxie4p
Jpd022JiupDvzkNFnGfUZf0WsVM1VGCPoeEjorv13sabnCxhKkFN6LpSnh8qj07SNiOdoJqdcSfy
HgZbj9O1QEYvGyKKsdxAoEhaV86BqlbS6eXBydrcw9jfizDlhzDIH0iSOpXQ8MqQ21a4OjGjtJk8
opI+4xvTl8mbBjUHvgb9y32+fV1GW1tUVTr4VpD0wbOhV1Lb72pCmc2rCW1avYEGr64ACghjye+v
M+rFLk40A6nXHOxhithLdTrCa2/8i9b8EsNW30B1ARq5Lqmhp/GuBd9EaTdnDOwcsPqgJNHc62a/
lQ2pb8cyGS2tMoDDSZkZ+nN2XOTYxgAjR8LmywkDCSiRKrR3xNKSSSmqld10DufhrveHnXkT7RKM
lfCWlraVAqkB2IYUPA7ZmX209IIYLWZqcnSI8O9H4QQktt98FG6a3EogE1/B9BIXs4Ha018aDzSx
HfWZv6Xxmwq4ksVE1GwadVQz4J//1vjMQTlIO002oire+6LFr4PyRLKlhhEIDroRoIQizd/LXv40
9JlfToTnnDcTvtXRGNtqhcY0lR62RQu802trD0eMXAOt8/yq4b0Wt23sTRw7liOIIzi2QQjsJ/tu
v9QH0H3aYNtFmbKuncKX/qikrlIsQlWR8OowGcfY5VUYSjWMmhYrqF4mjh5AqPxR9TVv3k2fI8Xi
8f9sWoMGbnkTnHmyjGTsvcdKxzHqIwFflaQeQA7Co4bKuWB3VgNWTKdrfgOHcsubrEUyIUhc9AZA
Kk3sqzE5hp16a8Tty3WHtaWTGOAAki56LyLmnN6fSiVCPMQhdLIoK0sfDiHwZbppf13I9jl+CWE1
pJgasMc0eFx18w9zRJk34yUkPAnM5TS9ni9DIsV+J4rHuhofkdTylhA3ZcDnAgITgfKCAQqzxCIm
7eAx+qJ/zDTVyafC1crACwfFKZJuLyzVQ5Mld2mW3g+L7IayfCOX0ksCPkdFnB6rLvbCrL4d1MDG
33Fckvigi+XRGGZPb7OjuUScdshmDqFhJBE4FjIlT2ZMJQv1SZqVd9X8+c70f6eaTx0m++qDChmi
jCob3pqMQy0KwN2RHnEpHTvs/6jzfiiOfXif1JxJy01BmBMFIikaPRe8nELUxGXR0h4PEW+kaHaM
AaNhYpM8BjNWI4Ip1Kzr+rtpJIYEb6Pj7vEl3xtJP431GBhN6cvhhy4orKknlh79SbkGA5m/pDDR
b+iksmsElGva5nUMGmxUon/Fg7A3toKDZgB9SQGGLyGs8xxAn96UCrx1XYaf6gLoeXV0WEi504HD
VMaj3S7kAWmLP0hIdUm0I51SWAoIWUxZckoivkrddOy7wQFliw3yt95CMXG2iyCIraxXZ2tWsWdQ
VBYwYx2wJVqhILhtEjryrLh5FjwsY+ypeX8/LZMdinhBC4Wt9eOhzHpLbPLHEBASQhS6Cp4yE9CA
Krn5sOSdZSbpPZmm2iItBfLOxH2h1Y+h0L4kSXHI6umuGLRbwHO8dCoGfLP6Wa4zp00mB1Fkt+jZ
ASBK2MnLbNIYflbLrjJL+1HJPE16SKTWC5bqcyRrlhbL7liDanbQHqU4soZoeZgK7VSFEngM2i+6
IjwpvV47SGtdMaj869q2GVAxrS5jBBTAJhcsGUoRgZ1NRpmQUoKILuK3aA3AvTV9ZReEFi+Ab2v3
mzgmyhCtbKVZlZDmIfEP5JcBy/Axd3N4q72zPhTjieQpr+W8QsE/KDufThsJUyHeA6IWMKd6CGgP
ddobGF75I9N9Oxx16qvS0BQGRrakcNplVp+6CRuYS48Frbjm5Qeb0WF1aYyPCE0lTWQRhT0w2duK
6KiRzjnK5VgunsDrT8g4CLklTWriGexLd5MH2BeKQxs4sU0iW3w5U8lyJy15usE49aGImloJsES/
pMpNEbVfhLj0u7DO/t+zMblxJaFMmWpQj8UEDRolsJy+FZ+mg3SQQFqbOsUPjfPA510Yk/kkEdid
9QIt07b90dWJlU+v/58ds038QVHzMo2qGh3NH5ORuk2s2ksJbIApddL5vhoDKyCP8pidiqYHwXHD
i1vnmHsRk9+Ukh1lqpOgECsDXzXaNwjHoORV0FZ1Sj/7FKMCTJNl/RUDcYtDPl8//NbX1UVZhO8n
BBUbxtzNsK+SrqWKU83urKp7MYye/0QE4hhmkpC9stOsdd7U+bI0td8LqPaW4s+lwMLn/ydDfu8+
SNWMYjfDqg1hPsYLGFiagKOHWyamI1Jgo9OgWBWMHvZNUeRGXkBEdq9Jz4CPzKeHPznFLxGsIpIG
xOk1fbroQn2qBIAFBxjzvC5js4O3Ogera/o4Yh7dSIG3AWjg4XW4996KSEDpx3Cgo/OKgvTbsPq9
lslczzBOQjebsDA6JoO29ROWmoGEjIqSM2Dhv/HTfXOLAU/HdHiVns3Uei2b0XDgnSAPKOPI1+Ym
BPZOXu/mrDu2o7ET9OZQ5CLqsXFr5WJ+DAk5NCq3abppZBI6LagSGsYFmmadaIssjzWtbhWPWD32
u+mkIFEILLA9+VGN4TYrlmzORdOPevHRV1KZMBQIeZENVGqyB5U5SHCtwOk/Y5HWa3w54BLvbqX7
GFf/dUgmBIWSlHdKPJd+M9THon3MyWjlJohHu9CdAZJ+/XSb1riSxsShCCDYXWDgVs22P/R68Cg0
2a7Idfe6mM1qwvpUjNWj6kMEKcVHbN3oEXg0LuC+tMqS/MUtPSO0ki88mNrNtHIlkm2kah0pyRhC
JGVwpWRhCYb4saxl+sDEQhbm/H9HPBvQKvXS2yntze58RFo+RDXvkw5uALp5XHwwnfwTRx7n6s7n
X8kj2M4gUrqU/nzo9pFkEfVJMzFU8xcB9iDtquJAKlBYLbzhco6Ksq9sVe/RnRjh+sLwJgZtBVnu
pSY8yu3iNGrF+67Uvi7tD68thXZ1EfrexyRRiyK0ZRBaaT83EvwW0yB/Dyud+0tH8YsCIMQ9r2R/
SRWG/FOX8cQHEgZw+C5a/UMZzYD5oTpLh79jtxd+6sOPguagsyc6idsvThfaeN8FdqK7S3hICyv/
9meu9+2HsJpcGqW2BCOqGs1kvAxq/FAOyo2ahh+Rc5wmjRzjdD5IWv6lVrG2GgeLd13VNv3uSj5T
bYqiONNCOkHb6HfqGAPR4j/Dm7z/1Kwum1NuzOB2xdz1rH9tFCSMjTzdhzI5FmUtWM2S+dePtBlJ
gdoCsl+T7klT41oZj1QO89i2yBRFNOwRSHadq3jyjjcCs/nlVmKY2EHETp1BjABL6RNL7l4E5eP1
c2wax0oAEy36IO0BajiHvqwGJ2koMCEFxZzK70s0c+rsvLMwoWLsOqHFSx3pvWjag9TYizZxRGy6
tNVpmCihgc6iKUBl6EtmawWGYY+mZgcRj5Zz82VJMXv+vn2VQU6ZkzRIDRlHGTxUSxzKOao5fzEA
Kl7uZTfm4/Vr2g5GUDWCF4Kqo5L3Xt+ixJSyRUaxS2mjhzoy980MZM0g9IwewGkEaO1A/avb9KAj
KrZwI7oc7a7/hk1VUUWJGDK2JS9wRcWgrnpzQqXLmG6G9iSDsbJNLDPlTc5ux3qVqLoiK5J4gUeJ
NRJ1CgDlcO7HAF2BzjljtpRamBDb8Jo7InOStO2zvYmkursyZwzugRBTHUvflLPnNtROZhefzCRw
DJW3LbwlCkBFmBQB5aqkswXFZVDTEcSYmO6vkJkNjfIx65tdIWp32HhIOefaMghsmyPdJeh/Xkym
LHIoFCaN8Wpbe0qTe/NyaxT1HySBaynMs2KeiyHKEkTYitS2nnRuBUjNKuRxnG04ECAa4v2K1ipV
QcYG1EksTHXCs6xSXKPNrargPV+3HinYbUbEBicrngjsG7nU+2xaDGyfDB52PQ7LDuPudParOWCc
snWuG5RMPR6TmUDFDWChYc4W6s4EkVwP0WFqjMpXjOEmUye60+IHQ2dn0+DUk+4MebxfJNPPa/VQ
9YFtxMIhJfK+SoVjEXbHkSgeKYcjSRfLQNheyGj3cX9qS9kSS4AqCJmThZVdhqYjDKaVRzxawI1U
DlVxXTNMaDI2FpnkSllMPZwK1HTD+YuyfI2kUxDuGwkxhI+qunH/gKclBBgb6MyYLLDxkBph0yUh
YBqe6mfjQOl0yicptIyPOvqYxQfhnpuTb7zdDMlA8xQtIUR5NndMdbMWlKVTgKUsHySncMAbnx1p
b7j0hHvt4bpCbNUEMCDw18QOELNZhaikKI4LKVfBn+L1wSmIb2sRsCWLBoSMwGvyp346AJDfLius
myWppZeaBS4IO58CjklfLrfJCDZImomB2Qnkx8zFakONxpAy4KcY036QlwPWGLH7VJugUMA1HAET
U1lhLT40EwHxG2BCFk19SUPz85IHt2mf7KTE/Jq14j7teycS2m/TUMocC9oq2NG9IrqirZmXFrTI
OVqPxqQC6L53iSc9zh+GM7FzlKCqQbvqs5PMu9+A2N/wrO8kUze/ihhTVeo1drtVrziBeMepP9R2
8BnPwwOQ2qzl6+BjK03mlL628o53QplsrQAZUVOqEEqzTgBwBfai2D2K2uj2KB4AUyxkvkny37Mq
ECgChQvFNkk02Hm5QC6LtE5nSIxPcXKox4+GxkmnN7/mmwg2oVKyACCwIu6xrkIrS0eLZD8XhQuq
xBPDRBB5wJOsmUTTG5p8Z7RKY7fAwLwXVYEABle6LapIddKuQbtKqS1tiA9i2h3DefmpDlloBQv6
pUs0cBKrS2pe2NrqA6tM/Ay6RZKSRVQ9KbOVQ+4md/JTeqhB2/kD7i16nlzVrgDUkHuiiK9jBQ8F
aMN+g1uanv9dQEJ6CRwjiTItEtpOe6/UAHkDPPGsathoHfbJd7pRQ6dm1efuiVteubgLKstEGVfD
njv2CeifrwwoX5RsNEhmwLWKtuEbP+ncrOkqFvlZgqlC/o2554vUixHJ2Cx6+6k8l3HgJclTnd2P
U3NE+LI1sfCuO/KLqMgIYuxUXDA4gnZs4MHlGQ6WIhdXy4H8UrUGAD6VfKd0Rsex0stBN0Yo874K
AVu21H1HL884UBjXxqW9ID6u0OVjhJHEPLNkETXadMbVZSftoLjImm1Ai5yAv0l53jgp7OVzANJk
DBGIskwBdthIFEZD30p5DurkG8kb9pmT29PD3/zcTnHDi/mX1kjlUZA3WaIbsWyCXmpqq88GTkfr
fuAhDCcsO1vZfbQX7sIjuEew5VafFr+MrdJ8kgB+aDrTPX+/fMtA0AgCcbBIZ7E1RlsjTS9IWBPV
G5Z73dwZ+vjchNnLdU3dFKJgBsUQRUW5SHiTVoA3SBSEedWTu7smAARvzsWF4klhHNzS6cDOW6IA
8IYLQLA/iKoV+L0/HeMb7WRIFPGLbpvteE5my+CB/fnrdIw/0yYFwCUNTldVd1E/7gThWctfpYDX
zLnITKnKrOTQP1/5skKLUdaSJdWLTM2dawB6pZ+v39O2BCyIEFA0wEezJpdmapstOEk8d7KbCwo4
xFUeScL2Nf0Swva9pDkdxFzVTE/vaivIbpP5i1bzRqy2fCP2x/45Cdv30oCfMtYl1LpB30tOrX6y
Qhfb+5bux6AoTh1zn3zo7MjlKcN57IiNbmvJjBZG0pgk9aKbMOzmVDyWzxOIKkV0fVzjc/NRcMW9
dABXIv0RXvKERMrKwJZS/OANCl8Whs/q8vYJGLVM5lgWpo5+Z2wygbZQckCAF+ZgaomcwQKe66F7
Ng/5XvFMX3YMjJdwt0g29UlFJxij0SqiMFWFlcYmkxSa2CCGZfRY8FBf2yjk+O1tCQo4mwwTs2ds
LiGQumuCBjZfY2ZA6uvSSsnyeN0qNiMR/CNmTA1FR22KSei6Kk3nuAk14KtE98Xn+FB8yrCC3D+W
H9Gqd65L21aglTRGgQwliUiFLUGv+Z6d0tvWwpbKTt4XnxpgaZ8RauNT9xNQ5fvaQ5pGoWI7z/hQ
fuPiHVBJF6q8+iWMBukkBn9RGIAWYUf5zKcjRfOi+T+Wj20eCc0lSwPV15U0etUrZYlqzNLOIfIm
GUC4gH4rHqv75KW5SwBd1jrgsQU8NZnRQE5c1Bk4udTlo4eRzqhqqmlhVAAjyQuelIPuFXcR0F4k
XzrQRlziht5/Hk1iBDKBVyBzlqeTiVeW+bFFZaXLuOM79H6u3R+TIKZxopJMgAiaY4ASzlY7dIU7
7Ff1J7rVbf5nGA7mTExyKHciBhlFqG4o3bRDaYH+WzM5MeryNc4IYYKUWgOTrMcWBE5VnYTMI7Kj
2X89IpLYVl7UD4CyRdbkiUeec7/Eq3gv+8zpsNLRXgA1bp2nwZlxvMttEF/FLgVvBlDLSS6tEekp
9o58nnFsxsw322CLkg1ZSjnBrIrXFJ8zNDbI/NQmHDe3mcasZDB+B8ikkQjSQtOb2huhBNSR+XUM
T0pWc1w2z8GdU+P1RyzHvq+lQPWE2mn2hVf6g5X9jNCNjt28tsKT+kE9TF+TXeOboI6nXOiBXSFi
C7xJFY6BnJnLV7+kyINF7NuzKo1uEjs5AF0qMMSgnqPa2Cf7wXPuXAVi3IykG7OgzHCpdEtCRSWl
3acYGIw8xSEH82ed20VriY+/Qb+7fb1Ax0GYBOobC0GZK3khxeTvs6YPCeDqgSG1+PHesLBcY2UH
5RRzl4AvK3xni3kTy7iEsg5zIH1C7OAV+xBnc6eP3UdKCUj9UPyqHlRkZJkrYyTZ45nNeaDt0gO+
SWd8hYCtwDAB2x+e/8Upv21Ka4KzkHYKHnjICvEz3N4La6uzott2b6L7c64JUPx1AM9o3uCjmbEr
ndjj6t62Sf/6aQbT3av03EgrBZkLnSeOd+Nk5zfVTgP4/FPvGHBfxY12O/Bg0rdzGZBrnWuZSGWY
mJ5ieDyR5Qx1XqyP0ZgACCOs3FKYj8In++u5zGYWvhLGhPQxalI1LSDMLAAOh8l5Od+3BqCmZsUp
Q163/LKwTXVtJY4xLiOd1EKW4Z31jxWmoCLMqwb3ut17ojc7sgOD5r7jt/OGlUwmjDcyxfYTwwBV
CvNFDs87mqkddFAlmil1PzLs4HKWXra9yEooE9jjGBN2dQ6jmr7HD8M9ABsBmYT6QH4m6aUZko7d
w8SaBCv+dv1K/0WBkAkBH1PGygKTDC9F3S4hDROBbv/lvWUQMHbu6ERHCn91XdymlQCI8x9pbFAS
0qYac9MEGTVxR9GVUlRMyNN1Idtq+iaEsYm2z9JMimlUz9VTXGIxogLOX2S4TVXvMtHgZPjcT8iY
RaRKgjISHEo8BP54S4mtei++NzwRcILckEN93IUPXH1C1iqmua5JjqQs2id7ifKHHBHnvhHAXCjn
wmv1kLkYZQH9lM+bmPkX83j7tIx5zHU/CFEJbaGcunQ6KfJmAe62d8BKbOV3ydP0+fpl8jSGsY2p
6lJ9DnHcIAjtSUR5WzmVPadHQm/o2jdloprZS+Ank3CsQowc0i+WHmecNIkngglds5jD0iqELl0Z
bTWWLCPnrGxtv7jeNIPdw06VLF0I1fv0Wb+bHOMgnVQ8MFEgx8sn36ML8dU4go6Ea9WbVWRgn/xj
1uxG9hIYgBIO8P0UP7uHK9kXP7FRjJFg3sQ7TwFNxoGEI2iV8uksaXJaS20xlYfBuDt0C9GwM++X
0eLWkjlXx9Z2gV4kFpIImRRBjw7uCP8j7cuWHMeRZb+IZlzA7ZWrpJRyz6yseqHVksV93/n1x5F9
bycF8QhVfcasp9pm2joEMBAIRHi4h5b0w8AhF/zsEBdW/4X3mpTpOi48ElwytH1GJyEZj4yyOiNG
hm85H4p9/RgDwvJVzKzuWadcoR40ed3RK/cpsZXfRgRim8YfdwrnYqJGrv0IxmercqllqcWPMMjz
oO2Ieltl4s6sQm/uwBo1cMxtF9E/F80+x5oWTcO6wOXbOZjW1A7K2/IW/Rr2BmjboB+a2ynohKVD
9hjFdowEQAYvBU3m/luMXf0Q5lIEH7ZZquRj9+fZMmarrm6K2ImQVjuhqwOIKS12C8iK4UC36WN0
hq/ctPWaUdDAgAIOcCuqzux+REglFi1aGK2r/1Q83VtwkPVTucfT1IoOPIqYLS9fmWMTWFMnA8p7
M5LkOMHktWhBc9S7Hss3uzJrG8y+Nm2YB3nVBd5yRwcYaBNayi39tsVJAgLunUc+tr0mZFagaySU
tBQOvnoQlk0oKuOUaJ4sYqA0Pank4fqK5K1nmKLhcgfAhPZcmHMKunLACcxK8/oDeZA84c0Ejbld
OPSICu/psQLRmR3u66PoUHJhdLoO7Y14o+/HG26c2sp71r+FcZhSiUaQzKOXhyf27AkoXUBsWtvH
+wG0ppNNvMGt71V4K7cwvHkBrExrzOtHIblSg7reQLhSPNqTrVzRUyBKyC3ZUBdhY9LaEuNCSieW
QTKi0faGJ/exgKnjgPqXvOt31z/tVuKxNsTcNFIHUGut40GXd6nVGq8SXtQa78rmuI/GOOiMC9uo
Qhw60YcanD3e9hjV/QYuaDtabM0zbiJ3/EJKh8eIvVl1W6+OnpzVyQiDeZlr0mhe8K3//c+MY7Gb
wYLvoo/wW/QKPB+7r/qeN030EcOvfT8mfZX6uSxNbcJU3KGucanpN8KdbOdIJFO7foMc7GuLuptT
uOFT+0R5vq5/1c1kfb1wJoPNJXHoMRSrecmeTjFNUErT/cAC9A2ld16+zPu8TPLaFHKRgOkRr0mI
hDQAIZbqvglSZ5lyzro2I52GJ5wJWRJCFGZb8wQUrhlELT2MiNljty8bXrvyEuaI5zi4sv81weyc
ME5EGBIEb/FgHAj0QGI8E6Nde/dfxJaoLWA2QasAAm2MXp27ZyTm6PjpCwK31h5SjYSWIOXNblik
XVEA1Z4m4qNcmIeOmCex5Ilcbm6mTkA+ZYL6RGLBA8ZQ5kZEm/mCmt6VaWkthelz/HAzjpmQjwHH
NUDhbFIpqqECCGyuexkIXcwftOg8U1rmH6PF88LNaxf6F5gmAXYGKAXmsNedFqdjL+vIJEa3vZ2e
25P+qPjRbkitwqWDJJzF0bDFHvK1QebzxXo1geEfBqcp32lJ5ojxTW2o1iJ8TyS3D2ar6e7m+llP
7nPzTisXh/MDtjJXurUAY0AMGZDpc/9ZAEiLImlB+vyhNq3ZrS+4y3N+CBx5r6I/Gh2mb4jrfF7X
zci6Ns3cGwDxNLI+zzSJHYEujOzuqOANlqKCBDUUO7tVbYp44e35R3H7Ys9XS6bfZBXRxWTqSm2m
jeoOLz/iFhlpvCpfim9Gr+q3wA3rXh8lv0y52umGdBvq3fe5X2J76YsDJqf34Bb5mpel6JLczKxQ
Cd0qlx9UAdyVwwiwRdvVkrSvoPDuDPHCcxneF2N8NCkE8FooqC3SuSfjNX7oT/XpHx1nBRsGrLC9
nCp7/MHNKLaeWsQAeg3DXoAks+w8elEKaZrjg+nafG+ODwFAe11/B4I8C8NBO5myQRjzDxKXHkm/
VSMnz9i8kVb2WeIeHVQqkdHisIiYC6JXcXxqPRUzirkjOP8ly1cBTcYNATj0BcsKxPOEuNLFwOtT
dBHBRaGrnFfcZrSBrCFILQH+pGLk546oARw89xCsQyV8dAUrsusa9UxipdB8hbzGDa/0vpX2ru0x
njPVTa1PHfavmp7MULFrMXBKMTqK8mz1M5cxkMYu9pytzTGxTZrNlGIh9Y/zHbxGv3o/9zsr3c+4
J/DNitQyuZ/tEvWPC3Ftlbl8zV4Rxhjqop6565wJ7z+7eDJvMAaJq/5h+EFLEbOHkir6lmRnvGmW
vKd8+6BK9fIvoRdxri+6p+wmQPhJBwgTAnK4Is+/8Zh3XQsRKuA0SOlmBXJVI+ZEhA+/v2aDWXIc
GnM6L4gI2d7wVU9Jbf1H4syAfba3rT+AuRpYRXd5iVxyNzsNGrXFSbYAKrCrAxJHEI5y6wJbroZh
UJBTEUgsQWj1fNlhpQ85pEdN/CTtN3rVAPrRfmf1pQeScTyWv8zZynbkR+zwWl9bPQJgXmW8MCm+
8GICSBYapenjKsHk/9TbxbNwJznyi7TTHNXvAe4f0KwG4NfnrXljySCXMFUQu6MOdaHOSDE/Q0em
xE+W5LbWa7tSpf0yaH7ZQKG9Vd3rN/eWOUphoOLahkQpmxbFSdAMGDFIfFkbTsbc9haBEnyhFU4b
SZ46pJzoS2g0YrwM7N06mC1kEfMAF6pZcdaRxESmoGRApcyGBXZJDw2g2s4E+blokhsIAd5BluEF
/xiEOqb+rRebXdRPGDuObCMtMCSDRk2gAqMbWHrdnoJYeAAiWrNifdItVRJRuGq60GoAcHNKY3ir
QOCUpJrTFfoevLxevDTgBZqtrtPdspwBHu0OKP5EFnTDcGknk1VlAiaxOgvzuEdopTnZkHFSpo2w
drYPzGnDtSjUUtkkoA6KnsPJ9OSM3Cwk5FTaeWbo919lKWmgiaQyBVBzBy8V2SfljRx/ve5CWxfQ
2VJoqrGygVmZVG0XuCxeQu5wX9z1aMh3VueCAv5RvpF4k+lbN/iZQabwkup1YGpNnMIgFFJtGpsp
LkdFEza/+2utBXowPh2WxVvmYSrKQg1jXds6EUTIJpU3mrd1CFUJuAIdcY5OT51v4FKJTR0rUeoX
3WgVQmEBU+yB669qRycNeTWQjbtEW1tj7m8jNYe5Eha6ewv42qVn2sYf7BgRDVGdkn2rPGATzyRz
fZFhFNsyDeDsM0RXy5/iGFocJ9zIKs9WxZynURYHI9frf1bV3FeFpe11gPwmX7gnfCTTVhhbbyJz
rsQ4iytxbhE3H3rIdVLAeXUzHCgbPJX8q3lzA5s7CHg9mO5NMCSzNAXAaJZTnmcZaGs/8O7yS+Lg
iYNPJg74ZvKOP2iyFTrUT5MsIUHSFoZYZhngDfkdWA+zrHGDLjpwvhv9Lux9sLbCXPGYGVigWAbf
pziO5Gt8C1oNDCtIt5k1/UYAsbsXweGlU7ylMW/GopuFUouK1JcCv4XWnjk5usQ71Vu9Mwi5/vvN
2Gp4WyZGPZUJ/WaUKwSVxuiQvvzMLMGvDg0QU+9cZMOmW65MMme7UTMkiUFOT8GAlvQHjaz4lViS
DSJD7YYPt93YSR3wYQ2oKBOvuY/X+Sr2z9Eo17PQx37VqZYkg9pPAoWswZvC3TZDtaygaYxzR///
lZk4iGaaJsa+Ehzi/L5Zvknh/ronbpwwaH5jiAPJHoRi2K/Vl6lcGU0HE3PnNi1KJpBYvW5i6+KC
DRP9EQzjYpKDcfZGQ5aBnlsMIp6wPqAO42bQJtuZWQWihWi+y1TRM+X+qe3j1xiAvaT6MWK4zeH8
jO2lfv4Mxv3zPp2WslBjvH+R1saW7C6olxCrxd9Cf6dw/1uZ5mzpzB0X612ri0uY+PFrtp/deJce
xMQRf813yiPYR4Fi+1UdhH1R2GnByzkvQ8yZaeZQyBXYOWLZgI8WlZvML4XKfS3QFIeJYpjNwesb
E0lwItY/VX0I6gLVHrAhNPuqssT3xAD5ntUT1Bk1i6pLzrJbVg5YkGao/gTu33/Ssx/AXH9DDqpQ
EgZQt/iWf4dmvZtjg6nWUB8B8k3FC3gAi42k5cwicwMScwkjLceR1DGVkCRuo75Av6MEz6lWdbzl
bRqTZNSnMYmom2yFGA+mqC2ox6LV9lZ/X44Z1Ekyq3AST7dHKL9ItjH47Z5P7rKFwKTcMaKJUW9M
W7NDPc1Q6EWmjdjZUut+qQLeSjpwOQe9g6pyKgLtISqWgGNtDUm114LJX0I0AXMf5Gnii1AM+1yQ
vVCPn7NJThzoXRzAN8xJ87ewKMgfVdD003fVxbMq1YchUiQh9vvZwsRs6Wq+7tV4Q1kYhh920Zfg
rnosDppHKxQ899+IzmfGGecLYrkUhRhnW4WOm5A+dnPhELAjcHx8I1WAGWik42MQvAKZczxAlic1
FpzjDB0rV7b1m+WYu6jL3GKWyxE7HLIKmna8F/nW6lYOwD4A+j4oxV7WEC373ha00FLGxRpniZPB
0kfLRQj59DN25KokbR9UE1QjqJw0LZ8rPiWf4yECN2L/2p11JvZPqlyWjYRjK06nSMG8j15wFrL1
mdb7xUR6aZ6SeF6o0M6kWGXVPlRBZU/V7ItRzXEJshl3V5vGuMQURARYNYJLO9YVL5wm9BZ7iJ1r
ICvM9KmytDDLQdocFo40zK+Fkd1BFALT45KVxYCagEz5IMzGz0JWbtNs+RaU5lModX7ey6AaFI9d
auR2NApWHU5urcT7aMhOGF+zxKE+TUXyBC4zL5IGqxXMG1wOriRHp0EW32stby3ULb3WnMEgNkHk
2LQiSbeXDkFSC+7VpHwWesnrNCiwDLLu5mrz+/qB2Qyaq82hjr1Kmmax7VBZA9+W+nPO1bu4kj3S
3ceR7Abj+3VTW7kupl/JR80KWRoLj290s+m6GvFH9PPXAsSs1IP1l3CvP1CyJeOWx5e2hdiCRSpw
J0NUFn+cr04Mlhh0BIbpaQ/RXsaFp1kLsGLDrvWMu8VFxZ3q7EWWckBz/5aywmZ2xyt9bPr66kcw
pwneUeRmgWVjvuKuhtJ9jEox1Q3CoyyzR7B3HgMMXAvgqeXlkpthaWWaOWb5IhU5wLXAUL51jnag
2B7lNtgde0f2Mgxc/eJRuW+tFaw7Ou3xASTF9m1MYHxJVwN22yuV3RXDfTWHTpqHIMXhRJCtPNlY
mWJbNGVpgG20halkr0EUadpRxKt6kK3KLvjAr60gsrbGeJIsYzpIS2Gt+9l9HQ/RfXureJDtgY6h
m/tA32NqvkeGQf7bI/tspYwDZTPANQmkb70MzD81AtaA4mY2DJwd3Yr66yUyzgICrygJBzr73CI/
A4N8OL5ejwCbFvCw+ejqocHOpINpnIP3KFdVT8/K/jDkSgGmM3BzXbdyWWukNWMJs6SGjIYg4Jrn
px4pmNJBegOKygfKIaOjboXqVXikyiyi/Af1+EuoFbUI2iTAE00VYu6Md0h5gW6XngLgtSv28c1y
YxyVQ3ATezyozMWBZgwxroCnZ5pAC23yxrCB6OSLdl+ZM2//6K89yzIYI4wjNI1sdsqI1ZhYjXKM
D/N9vg/tweevZ3PndIi3EcxLAYXIRuhQEfJ2AKeAtxjpE2jkHzGcD7G9OnzWh/pd0kdgBM3uZ9Ir
J0CpOfHxwh+h4ybSwWaqTIoyDOMooWbGmqAqk6flqSUpXzWVU0fdNABXhG4bqgYXjRqxBDvZJOaS
h/9yugxET5OsGpxze9mGostYWaGxa3WHR+GgDWYtih7y+ljHvB9xQWToZF8WH8NWs7UAOfChb89F
rF3ko4xlZgMTHQQbWhRLXmQMLiX+BwsLpOefe3Rg5L6yFzzBoiy8M5v+XoweskGzqlG3gv6hNfci
pLqzRfcA+bFJk0acj8v5bYSBP7bQMRX7GbuimrjY9dkh2WQN0tckg7B80FltnbjyQDhWL/HS51vC
OjQpsiQWG5htIBnsKI0Tgr3trjlCkCq2psbpMI3Z7chdDTyoWx+D4C6fbiQXQFTuk4vjfYQJFosk
B1NQY7nVlIDZy8vEileZpaGACRVr1/vo5K1cr5ezhoQFVkv8PpWtRbyn75LUbx11AEu1Q+ESf4+q
oVsMpASkiyXa7WairZJM0CgUAgAi9cc2flWhkS7qhR02j7nwIhePhgYIlTRbrfRbKJddgDHm/Dg0
qVV3gZ3m0akmsjPUqIAUmHMvQiscWgyyGdPXvM2fOZcRdbOLHdKR7KL+CdgcW5SfOyNJ4mAQ0VDU
ACWbug5tVH0BfF8t7UWfY7cVetGFtAuQyrWQ+jEeAZzfsOUIuJU0Gf8RoZ/HJPltlfbpPOEr6U/m
z/57i/uQ8kHlz9l3aKPZfwA2o67FrnptkeaJK7/I66iZIfkretObpjvgw4Kq/GBXOaCkFOvMe7Bu
hsC1PSaziNG1FaQMK+xRNlSe0/qX6FL13c5Kcsds8IV9TcgAQ8AADPdS3jzza+tMAO6iFHIJFawv
d9mxR1MCdXTw/mUWpsk7yMPdQ+nYpmTRMaTpIkefLdA6quV9fF/eJw9c8NRGkoDT8fm5mag8ARIf
gQcVT0YvxBwOkqDqPj3E/tBYTWYlt+YhczOfx2knXzwlcSxXZtmAK4dZ35l0F5J9dF+VVvKc3wLz
3qe74LR44U7ZTUeMy0RQrUt9/WR2j4qBiqcVhC6kiv4B+3JvqK0Atf5RTKwg8piKoyyMXufpppXc
S5QkxgH9XQ4kzp8E3UuIDN0GlJ4gamGCd5FlHgVHa6OXsYx52MiOvzdAkhb704gXyS+1sIWd+hPh
ipLQg6Dbzn5Df0V+CkIHZfWvQ2Y1t4ARubzK76ZDrH4ScxEoURFXeNkD/S8Ix7zFcxD04AN2/3qc
2QwzdNqaYDhGB73Q+aFfzAHURrMweWqQWWl1hJQTL5JtrURDLgW+G4pkY0sImOqIJrDRTV57EKXn
7jjcJY7hDPKeoMtZQtsUrz9+l/Pi8YdPurbKnG+5UYyoJDNuOYQYR2ogFpaXv8dFBJg2yN7mqfSS
seSslbdUZjezVksluZEnKJdLhzidAEVRZ7cICl6itPVegsuKaEwYaETKrCRtumhhLhcE0krHAfPq
H+8lFApOH+8l1Eu5+KXNcI27WwG6h9r8oK9YXQ9SH3dp0cJiRdCu1nVaLIU6ml1KsfCkd0gderP/
OeB/qfp4J4TBTTGVrQOM/Usdyqk9V8lOVcHhGEft7+tOvPUigZY0KBN1KuR+oRM36mkbBzJ+W/dG
O7JVZBnP5REDPO9/Pc2C1aP2h+eiiSfQxasx0CBQr0Tt7EVDcyTm5M5GA8G5iONIG8fyzAxz+iuz
KzMlFsF0K+MJpyAI9Tyg0mUxhi4FmRiFwgHvzKoetaStusLsZ1AeSB4kL7zqR+MuGG9q/NDhNjI2
gjpKS+i2ABOtXgYaIx7Gtqgn+YN0R6V4P8xZA2U4vcoOCmncAZXNHfy0x1b38YhYIIM0YcKwy9w8
avYiaRyO2208utdrYkv7UU4QolusKdm3miX8CPa0YdEOoA2hwEmOtY3gcmaN8Yk2H0SStLOMFGF2
pWfMpQGUizsBI6zmYXyKGru+K/ij6hspwplZ+mFX517R4lltApilgHKw4NxMXrzLD92Oiuh0Pvoy
vuH9wezoRVmSuufqA9IPvLILLnjk2AihcBgqlxS7VWcJ5UEHSWlyW9wW7rhb0Cwsdlx+r430H5YJ
yhs6dHshI3JuWW1k9B5qrDi8pTzkwb73grcSWiy8ytD2EVxZYi6pQSqnKRVhCQ50m+p24pk2pVAT
jy3gby7vsr8cGvvY08+VMfcTAN5zqpBlhgsl97072oY74YK0Rj88tIpl/IqeCMSoVFtRnebU36j7
6z687cL/2mfTTTyxzVFUx9kLQC4zqbEjJ4a9CD+vW+FtK/vYbFqQiAF9NHsTlOr2uWsIlnYffRm9
5vtwSk4SDwa3dTeuPebi1S4L5pw1WJdx0vzZTW8KaEDcVo213PYO8cRdclL2PZCMnP28bJacf1D2
La/JOe5WBQ5EY7h4UrwmRofWTsDhHFjjy2RRvtTFTu+n75F+m0GX48YQLX6tnfdhmcMqKEorGQWG
zZNaPcqR+D4kC6iS5Y6z4MuuPRasYB5JpUAbdIsZD+46MdASDZ+2dan4R+zqxvOAacsSlWLFNX7I
kG7bm8f4VXtpb/5aA+HcOIuca1NtyGQ4lzd1T5HxVUp4ShibjrRaHkupmJdEajKkrV4J30HUQ0H/
QbmpX0Cphsljya7v0x53C2+a5XImkVkZc7ekYzmZyqjKIFRv9ukhAsy3wUxiduBP0W3dJ+slMvdJ
MMyaQsoZMUAtfgLYfYwkgALT/DZK87dFU+zrwWArD1ibYzwTg9xTLjZYWYeqapk0nigop+smtr+a
hJzY1EDViLGC8wuDZGGfJQu+mggifNEtvEpEoR96Zf+QHQ1+idnOwB6+cuzSrWIqNhjG/7TLVGzU
wkhKFZ2bD9Y0gml5UwQnJpDMeCdPJwLZOc7x29zMlUHmZjRB9BeMuYgJmbDcZ72+j2Ye6nwrkqzX
xFyJEH40jU7GFSW0zaGs94sy7xJuLkXDBLtzwP2ADwStbfQTmBJDNBiRmZfV4uXJQbdmN0C8GG3t
MPqJpzkE0gV42BQQH28OfzDlT0/TNevMaTMqY55RcqAFRa/ZKzfDjeYYT+Fz9EhlILmL5ZljTtyS
S5LQCfny0elKd8tOBwZldMBOjq4rr9K79f3QGRKBjoLqEd5j52cBKq6aPmoTEgz9XZ1+qdJJ5I40
XXL4IlytjTBOEqVKlkTZsEB5ArorjvRc/JQxSp0VqNlR/HQ22z5UmdBCqXX/D0qXWzFMR9OQSkKZ
xoWyz5gpldYMZMAIN566i2Pm9nCfOUoCfIBZ2e0bpeFQJ0xc+4XPzRq3jv3aOuM+tTh16Zi2Cwr4
M/iDAfIUbD0DW52BYunk47xM/vVIw1sv40HTkpEKFKaDF5HpWMdmYbVmDM1AKU2tMiqgaAvIi3vd
5sfsG3tKoHZlQt0GJ/WibiRKowa9jW7B0P++hUyBYIUJBVtjjyPw5TlAW1d/UJfeinFwXBjUALtD
qnHuwEvYECGOK9QSot4lGhjcIPPBWdrW22Ztg/mCYt6hU9pMoxcn4T4MMNXcFJBsSbwhe5GE1u7i
eaeJiiNWe9EEx/B4kMM7KDFbQiU7xcDDL2+dWaCvEQZVFTOILAqzQDMX+PIZx6n4VRZPVatD2Ibj
QlsRFyN3tNKoy8AxUhdbPeeqKEwIKWBD9gO/ArWV5Nf7zufdUJtLWZlhIoOZL5VqkgVmINE2Tt+X
OHUUHlvNZrq0Xgxd7GoxYzMBL0awmB6sUspxuZFuNUuypRO/UcFZEMsIA/aqCqSwoegZqbYTjN6u
w29DmfJSmItSBsBtVEtKAeofGHl2XhDtpq5qKkVBRKODV6C5H3bSA0UcZZi+5402X/g/Y41NysS6
zLVSVRDBuv3yi77wgc3ZSeXOcLrIphO32bT/A9K/i6c9Y5ju9urDdfKQhouoIKbsadMzAOO76ktu
cuBdurwVMqlZkIujMiYwNEMtXR3uMaNppa3gDcLj9VjCM8ScK61Yqj4l4uKpceY0em9JC7GALHDE
hOcjF67IbB5ztoRRllWS9SLSzckZ9vEhfu9RyqdQvMLNn0JHe1x+NaN1fYGXxd0Ps7T0DOdEVGYC
cm8mWpUtEtpRStn7YZw8m0kYu8nYWq18O/TmHiz4400qggtQGr3r1re399M4E6klJc7UviGKV8yt
JRuCo2YOMTxjmv82tWZWyVyxiSbUfTtilUQfdllgurHJa/xvroWgDWN+qBGy0JlICNsU83QU5lA0
DiYEnWUPHSs7+RKCRX62MIYrO5WfgqCV46SX7Qq6uk/TLPAPt3xIYn2krkMOwhsBofRPYnWvArB/
f1A7vMhXGHOMy9R63+cFtHW9EYx3tLYNKlHtGYAhSjqnJDvdV1Fei4gVJWA0vu4x3LUyLpOGGEWG
xg2y+wbhFATz0jOVKsCzDBx0gl97/6FZSNergb1YlYCgwzk5D2tlP7R9NRHRE5dvRgDhIfNAYu7c
2+b5X1lhzn/aJej3BDj/wk5/GhzhTd2Fh8GqdlQDUDxqO/6XJJs+u7LJ3LST3EZpb5DFK4WhsMxM
diO9g0xyvte7nbkkO6EBl4F5n+i9p2bxThSyp7zPHQBIOtHt1dRS5FPal5bRebVGZZ5V0O8vFNNl
S82tOY3HFP+GqPpRBF8WxOqceGT+KqaFl0rPlfa7bDGOkitWZyZ2LEIfDdj6LHwRltzNAOkUZEzW
11BIxXQcgu51V+Isni2XLnlfgNNYw6mRwbnXF3eyIR7nVPSLTOIEB54p5sS0BDg+KUe7OZMbC3PR
VtODmoo8B+Pv62u6SK8/XBV63MAdoCfMzkQLmiBLkEXFPJz0I5ju53DmJddbqQzUIil8HO9P/HV+
GNSeBHJaKKLXZWBizsHdB77N2RK90il8XuXsIq3FctbGmDOhJk0SDXQ5NJNRbrodTSeyAw8fsmlG
BQGTSBP0C8WYJjBTjGYAtKcPfme+NxjIDLPBCvLOgnssdbFLOp5WEL1xzt5fdGkrm9RlVrlS1o5N
XwQTvtSOHNKbzJms+Z6muY2FTJRPyLxpT5cAZMWOXg5qdkOi9iqU+LzgPdsD8v8zPUDS0QY7afiB
+uC9o7cuCZD3/GuPSULTPK9KIYK9MuhdVeysaboHB4CbpT+MiCOpsG0LQqYoGMhoujJhLEnVvlbr
BBJqKZ7MVTKd5jh+wTXti10CtmTR//tTpur/2mMlHQ0Zdco8LCWszQ27F1ng0vdsnrKVBSZgdGgK
zlKeAr3110+gzRt1vRrmRjWbBZhjgt37B+zQihQcbisnylEj/gnYYSNIYfwEeRJU6PCx2NfQ0MmY
B2zh+mB8s5Lqqes4IONLdjMZXbCVBcb5Et2Ero6Ie20GYSWtYGVv9E/iSngCyZ2d7hUb3Nl/ULva
OGZnlpknUG9mat1GiPT9wfAFEPEGezpTE6BY9ic4nMtmHLNSJoyghKM1ZEbWoN6lj5QCABIq1ghl
P8Cb+Y0o3pdjgv8Icp9oSlXkKIBu20qb1Ji6QOHk+vHaepOcbSIT9uO5iQpFA0JUkye7H78Y5Cmp
3/rQSwXJNrMvYlk6c76/bnUj/zozygSRIErFhdQwqoM+LTzOyVHPeC/zq/uniiJ9QK+CPrRgg6no
4fnyg3DX3Uu78KS6Gi5POkuQe3xk8HX/gEUmkKg95iOBQ4Z/YPgTJ8Gq3+nMuulPfnHiNUwvWzUf
3kjAAQZuMdBwMtYMUwgHvLBE9A+7Y/KWupjnDn6Z34lFfpp4jHTvJeTEBCvnEX1sxEt8vE/DTAwb
oiCLIaRFS0Zg4TrWdm4bx3L/JyWjjcvmzBSNAKtv2MxjomY1gLxhBzLc1vCzqnSEDqQiWeXOEW8G
adstP1fGhLKUzJIcA1TpEZU4kow2dyhUvjZM3PGxjST1bGFM6Moio6n0AqEkOQp3s7iTDMiZtH6O
Zk0BwrDaln73nQvMML+u+L+46ecqmTCG6TkjEDTYptT8xvcE72b9NB6bBxmKOLzR5O1TSG9X6WMq
jznp0axrxVggNRkVzOADlAyaYft6MPlfFvSvDfZJXveGNNTosINAmFb86m8U7Fwex32DmSHeuaM/
mMkl8eU+jTHHDiDAeRlVhBU9Hl09O4jjKTFudR3lN9NN5HciPV5fHmcHFea4xZGQBKlkIJlsUreJ
Fy8AwPv/ZoI5ZgLYNspSB8LUkFrbkMHwtCicWsL20frcNuZoIU+s26FFxaYelduyHnxlBGl+/nZ9
IZfttI+g+GmGOVddoRg1NC/wdUKqttuA8fwRovY64N/1SX2UIPib3FatRXpM44HrdnhFeXHHe0pd
YjuYn8EcMVXvwzaT8DPMJ8G0wMm4fFXvqMJiaXe7JgfoWgudIbIHV3HFHUR8zOfrG7F9JsAOCNy1
ibuPHXZMZm0RG8xjeNDI/WfU2TgKL4D2UVZ9v+TcCZs+urLGJBFETGMlk+ldKxdObQ4WKWPOs57+
Ky7O3coEE0gEKZqLDmheLxFOeRhYQWGeGsSTen6f2hLi6j84O3h9TZB4Or97IKsIsAXNvwYPue2r
hIsOpTdHeyr3YFX8xg+VnG8msfmD0IolpnVw0okf75b6kDhgcXyjrdCyxiRTM7jXl8hbIRNZ6koq
wnmAlyri02yg/yl/v25g67kD7OH/90JMIp7vobCMBIr0iMzh7fg9/ZA2pTIAUWhR6QN+zsw1SJe8
ShiyUVYnM4ZB9OYeivvWLm1oi75lN+Ux2kFoQedEzktWAXrSVytkAo7UiUZbGzCYHfECPmWe6S63
ymkAszNmSn4Edvjl+p5uBtKVQSa0GLo5KbIBTodSBTWGkR0kCBKYGoethecazONDUBu1nRS4RobS
solK47I8XF8HzwITMopQ1fKA1kiUuXkhi3IHDpr/U1QCkOPcGZap1kLdwHmKQzAdzE9Cwxt+/SB0
+d+jksTi6BYpTpo2N5ELt+NxIMKpCo7igJe2CVXf/HuGSatq7mw9eRSU79FyO2UPcvVKotLRoM9Y
ZYmjh7Nb1pOtSqi4yaVNUvkVH9kxqjtTvuuD4ItK5i9LKN5C99hLw8zqyxzTpM1uGitLGQjPozca
i2uPZoF7SjsWxgIm/o/GIhA9uwnXFPGSA48xkOMBH+FwdVbrVi2HLBLwecpXTYicSuGhWTln5SNa
rCzoY6R2XYnDqYPHXAHndPKlKnLOhm2m8p8H8iNCrIxUU07kPkTyBNXz49jJR5nkN4Mkn7KBzyG5
+fZaGWPCjawuaR2DxRvxTf6tOFT/p2mg7Ui1xkXeynjbx4QaPUurxMxQEZb0XSfoGEZ564HHvR4H
LsEx5xGU5eeTQq2fJpXmSqk3vvYPkCf7AlYB4b37PbnV4/KOHD6xRt7irucTEiunJchjX2kBPpua
Ck6hASggjMDgfycmWi5Z5y4Zj7568zG7+nZMOKrVsawDmhTqZXGrCNOhqJf7LA13qag9ZZm052ws
x1c+IPQrxwTtoVg29PN1tUMO4ilxBLuF+qif7fjFuO3FEXCDiaBzh+7beayt52huc9Lgbp8qtxLJ
vsgeiSbYS7VYURtwnIZnjfHMtFamSquRb3bqL7l8bNOXrA2B5NpHmMTmbKOMX34Z4g0JNU4FUG12
uMhIxo5EM5qgEWjEP1J4wUbbDSpOqOtgssHl2Ns+dZ/2mBSmLqRSmrT2s4oEGGBpywUqSSNqm6Ab
fccieTxB28H40yrz/YY2zio1kRfAOsJdXn5R9YgHuti+WD5NMB8tUHAbKxRI0o2RbJNqfjVJclfb
jZYqdjurTqI3t1UJzg0Aq3fXd5W3qUw+Iw8QQtEngB+EJXC7fHGEntwU8pfrVi7RVDSWEUrCh8FC
5WIGNQjjPsxbusTPIyeBcdTLduKOV1rZvHg+jbFzYbIeCYWm4xD0OkSSzP417PXDGCw3VZ1y0sHN
7VuZoqFmFUqSuSCisMCUOaAKnQOqaebWTHzO9m3G5JUZehRXZtI0aENMS9OSJh1+HH0M0X+tnkpU
xbLfIM9y5V0AjPNNv9MeOaY3I8rKNPNSwWBvrDU5uhj9geJwx8fq54Q/FYeyhHWiTUfE0MWo/L+e
jj53GZ057kHbdflQ4VZolPt5um3qm0R+4ixu8yZYLY453MIgjzJa4oASDrgJzI932P+7CfhuuX0I
VPDZ/A9p17XcNrIFvwhVyOEVkSApUdmyX1CWvULOGV9/e+hdGxricrzeV6vKhzM4aU7oBhCiqgN3
5uNXbJesy7sQRgAQp+64kqYj7rDc5aZmroRR1ydrpR52QAF1c4wwlLFmBemxGD9fv8BN57gSQt1f
vSxT1BOIm6yL7Lltd7Na/lGYWcmgvOMkq2ECwG7SXEqewOx4IAQpIBCRrMQpLJbv2C6UYSzYACwy
5nfp4fZmlPmi6ZFICqfwa3RH6Lvm0JK/Nk+YMHJjC2P1kR0tZkzesamt+SX2wFgZCsl4LkLr6kdQ
b0BelIY+AzSIyx0w4RDFZvBFgNERgP7Izd5A1ww0wtkUMA/uioeeyY+4qTwr+eT3rfyNIUVLrGOl
343bzApD0VLquzZjTRsxpNA0mmh1gZK9gVfj51OiLlbYnsI8c66r6HbxCKh3GPBDDoaJ/o9niXMZ
KJP4qihX6R4KjZ70ID+lxwlYyeNu5lnqunmolTjK7tS4T4KuhNuSPZChqrVV7tvJlFoLwN5wldiS
T2CPklkx51RYksnfVx8N9WPsmaI4B6A45XZQm3e9Uz5HAE5m5JibwWh1QsogEYbCbtLRXzNC8Fnz
qBVzL4O0KxL0ENMTz9r8Zx2LylCqSEZ9HyPNbjPsG+B+BspuDlln2nRkqzNRBheGWYvkB18t44H7
GQPxgwl8tZmVrERQNlVpUhcWFXlXyZNddoXdYD4NizPmIrO6aJsx+5co+oGTj4pcDKhzu/3SeRNf
m1p6RGZmtmW+qxsWXNvZgi681UoclQSJXQLwdcxcY97L7EqzeQK2M6Yxs7cYYwAdSU5YEA3boXQl
kkqIanDtCOMCvCbCHCejtxX42cHwCBWnxHDGjO92RhlamRXeb2IdDAgIdRDeq9l3TQj3wvAp0Jsd
w1OxPhvlOvJCb8ppRmuisXssbefZfrIjq70xQDRqaPZRN0yQN2GqlRX0GCZG434owB5phQaqqaVY
vAnAWa0KdjLeXz8fSwrlN9QlmLRUwkVyEaZQ5L2Yt7bOIsZmGPIZDWn1tZIu69uKWNnchc4yCH4s
9+71c/wf5cOIHtDDNlbDpinJI75S/iyP21a/X8IoTZczEXxJHYS1QCiM+MdBn2xj7szMUBmKvl1w
AhXDP+eiIiVGUXu+SzFUIDyO7xWsuPV0v9sNwCtAvhW8Agh/x2qQbTsPHVCTYG8HZghd5ZIKLu+E
GZas3qtQ+prwlWEtpXgB1jJ6OyxV37zOlTjK0QdKpZcZGCncqpdAV3AS+Id8fhSawmYoCfkuF05x
JYhy92IQoIxLIkrkj+eF4RLjIO03sLC7hs/yUZumBeQlAWiWZGWR/H2l9Uo2aHXD41R6KilmXY+O
Wi2KOdW1d/1Y5FdfnuqXIMqG9TFAra5E769Bt3HGgq3Z5Dmwk6sAbKkaH2GjdnmZpNxfxIkFgMo6
JJUIxHnAg54TiYAURk6OmZd2QjWtURgZ3KYHWd0lpSFVmiSdIiG9CbrGNqQv+dgwEqjt3thKBKUb
cp9Po6hDN4DOgZliIQBUTu7Vdh+bZXCmcWrfWKOwjNszqK7tkqiBkCYkDQ6w1RlgkWgKHnrx7rp+
bA9f/TqaQeUCKUgIk6U/H83IrPylOYKkhGDLYQ/LGt7jHmSdWDi7YS1jMb6aQbnJmSxkdGRaLwBo
VS1E6M2x3CNxf1d0n54YLbQoH4cQut+Cq1a1ll2MphQYcslYZfPMATCfkRBs5gOruyRnXlk1PxWK
wGWw6mJInCkEc0JYWbmObZMhwduPyc226RsJ9AYWsBAEzk/jlTy5GoQhIIPu0kl7nfzmVD0mdndY
HsjDBcxpxZdoHzLpGjcV0wDMr6QQMCAa5gxI6EqWj3jfN6CIXObI1IbYzvk3hmJulnp+iaH1X87q
alL0iGy2fNznZMeYTSe5EkXZwCCMQW2UOBG/DzxpxzmCx3nsJHj7c/28OFrlFalo5IlMDg3V/VB/
HuO/dHDQJQkLqGx7aGd1Hjov0Hkt42LoRS1086nQct3CMnhtKWMhOuCATHxFSlQnmrQHtGBfQEmZ
mVpeYqwtBJ9tOCayFfJl6NdImqyE6yIzisJ9ydVeOdWsl9ym0YCoCYjfKhjY6SXkJp+qOuiwRsEp
XGGD8NwtC0NxMFSy17HnZ+o1iwdt+zv8kkgFjGUItKmf0BdOmvm1LoHkNkXT/ZKPx4g9fLOtxr+E
UaEjlRee0wXMyf/7mfxNl/rrJum15KIdB9SB4O9CpfP6THEnLmPsTGyqFtpHWBNC4FZ0+uWBib1G
5Al1VnLsQSwFjlZ0cAJLnDzx8ziaf2HB25bwqNN8pDLdaHUTY3pqM+ld/wIqowmSuh5S0mXldgMW
JlsvsoXenT93+ywDpVbpjjukGLVhM/zRlp6u5VLZTKktmsGTmSZs2vZWvOtvAr86BJIZy2YMeBd4
jIOWeOqnP8DNRGVdRAUaGCzoyVwQx05CNwQ8QYdWl+gLl6qfEs5Ln/NASkyZ458SWf33eK+USCqU
ldUsGCDEIKcl73VQfhDcKqDXgF9+kn8DrWozx1ofkkqJjXBAibcKBWDt+qDvthY71kzBjAC/lpR3
BPXlTwA0qWNSyjTxWiLWLV5Q4758wUKxHQMbrLCMxUxepMiakPoUXq2ZfbHjXIZCbaUn6wNTChVk
s16FI2R3LnlwZMgogyPRJELiEtr5J4a8Lfewlke7vXyMljlDtWK0egcEOVa8124NcGkj2GUoraql
M7F6zluRdS2T8n6CogOCjfQCsHLipZFgpcjRwwggQiKA4DTsZwYm7v8PXgS/pGJ7+mMeFg5i32Az
HnlRLOFCQZwGHHORNWu8mTqvxVBpwxhHzdA1sBEC/ti2JrbR0wzwZ5wDtmVXU8350Viszqs81sDR
Vgq2lkwlz+HQ9MDzgRdWFNAmWRkGKtuR1dTYCpNrIVQWoVV8pQM2jhQlnyc8CzJHSL2c2Srd9qv/
ODeRpzxN39ct3xLnlmA69IXYfaqYcQM6zdBR7dkFLXfSHwkwEhuQlCWb8jk5ICWnEEPHbh7JVp81
QMerzWhRbRyW5VKvmx8u9qNSFoNUVQIBj9aBClqlQKhtmYkf+e70i2f9ySiXgmliqWkEIPoTXrOq
tskQ55Q7Z1wpLwBEgnPdp7BUhHIpih6ClSJDQwgl5WPYaHZghC6W/GUz47iQYdXnytK101HOpB+F
asyIpgQ3jQgOqHE2iyfyVI1s0c+xTn6a3ucexNSggGjN6ydlWBw9HtljwC8biCPL6s9CexAAZzyW
f5ba/DSFcx1z9Z4rM9CgAkD7x+dLOqv5HN93h86MnwBS4IevdWHGJ9Ya82a/baU09PRiLBkEcByB
t+YJWl1gcgWwchMUidLC6gH6n0aH2tWEFii6k111L9dvlimf8jNLlxllOMKZVTyHIedYt3seI6gj
ipqSstOrubUqg+/tMBm8aE5nq18UO45l1hzd5icGtQQeIToSW3oNLYtrrH+CHsbl2xSbSyl3h9nH
3kwX6a/rJ970BGDckAwsc+MJTVnpOGF8KG1RJojjwFHHB74V/T+QIMtgMBKB6yTSUHoYhzeUqcED
UFkeJVxUN7HgqTbPsJJARaAc2N6FnBIJ2LRseFAKDYL0/b+dglKMGAWIpSdDr9n0Kei+SUVqXxew
WctGBvjznsgpVwanc2XdcwUMjtstLshDdiDDrhySg7V+tg8Ci4myxLo3ooQribIRL0aQwEMPrupV
T4RCRHuQT6g67zL4rdAunetn3BYI9j4JedAlmXmBKliitAg7kxaYS/oaxF//kwDaM3JtP+pVDM/Y
9cJRFKIvAGPPWa6ffOoL1y//PAXtGdHBnpq4xinE+9nqQHiYW5oznwiQb+KEtsyYErtkIiHvgpU8
Sr3nNOSFWYKJkpcIWcUb0ZP9FO8TZLBW7usu1qXvkF/ikwUO/6Ddxa0FwBPWsbcGDYEfg213QduA
24N5F7pEtk5UDk8SAGPbRrecACuz2EpagxJExJxoe9s3qOtMGlrT1z/ttn2s5FPxvdAnbpnFVHB1
g7dzrYKVj9J7wQVWt4jg6TReh1oGgo8IP63338Glt1MirISJ9QPjl2xmGopsSPg1hJqcsps65ro+
1lFGIR9k8DkZpup9U81A25G5HrIlnw0Oa/lsWyqmijAzC3KB8/2srDVbIk2pSKMcPHm9uVSqFSRC
a451tVMr5fH6GckRLnRc+SWMckZAEZrGGoiAbgYAFlOKDmXTv/L6wLrKzTfZSg51lcmUZ0MRwOnN
qHbmTrxXLbC1ut1bWLnFIY7RswZ+w2Rlsilicf4u8v7bOcmlry4156WiwH4ymtfTo67cJdLnRmOU
qVhXSUXYDEsYXBoQEUJqTcBt70I3ZyYM26Wo1U1S5qGkif53IdGPH+YXoP/nQKYPvdiPn4rb7r7z
kLGxGidMqVQaPBZyAOIufD80Kt+11/jQP5fPmOT2qq8x0Nuxjoa1yN31b0ZOckU36QEVRSprDMvj
QhPM2djIYO2llU2+VLAahnfF1FdYte3QyrwudjN4/bpgusFRNBHWhojYuf0SqaJVZz1DGVkSxI/K
mGklqMMXBBaM33iovO3+qy7S4yjIKbW5SBAfsV9lSz3oJo3bRVbt6ze1XYxQsT2t8cYGRCrAolpk
sBBDHGStmtmd4Q6PhC5rsDSwW4eJCdwUeceqEmx6k5Vc6gInSeNkecDu05TKGEfBatKUmJp+iJe3
nn/r50PFsSYEN617JZIkCysHEmQtX0kqoiJU77HLjX036nttZMFvbUc/Mvdr8IBy0+lJhyBI4zHq
0YGKAX+J9LC1ZPEQAZ4SlCzO2DhsWGiR3NaFnemiLIoGoJovKITCVFW7TEKYKzC0DTTAJz1ye4uw
CUWWmnqEpAm1pcwVMKg1gAXOIVURFlw08Y6XP0LRFd0QCCws5WDwcs/UgYAwNS36P/mMhneNSkIj
7HihOOho4jN0dzO7g7i/BdKNi2gYRC4i0Arhe+bzzvyF0Ny1NpYBCNEc+4DbX3YlkKrc8SHekemC
9C4EvOI+Nl4xAOcuD7lfVGSht0E2wcrl/s+n/XVIylBKkHnlWgT4p7woB5DrTXYSTPJea/s7cVIS
yxhakNqVnhYGX6MOtaiJmw9qKmKfq8kOSdgvdijn7+EcvtdNib3JrLanUUOTeWo8pQZKZJizyBW2
3+ari6JMTQRSiTam+NFkbK8DnD0YgoIdIbSSA0zEslYItj8MWJbQ0waW8gXkLaDzBz4haZ4iWq3T
+PrX1AkAHh7PLvg0fqcDsGlxK4lU1rV0cqdyCVLc6Fj46YGQ9P7CU2NZ1naTYyWNyr34IhpkkGWg
2bnTvR+w72A3xDoUqW+SxhEjbm+6ypU8Ktda8hkQIEEkuLPEv+pG9NAkSGTTPurMP7HhlSQq5Ury
UUDaCuyxH3hggoiX7U/ys98ii97qrIoriVT2FXZzoqp9gvr0v0Y7Y10j5RGHXtc1vSXAatpjyTtD
8joG7vUL3HK6oE4B0LcBUtYLNMEyzMqgJFOrQMPM7Lybnjseg1p9h9FzdGJnW5rQpb8uc9Pc1kIp
9ZDzKuuXAtUI4aRibwK91JMGvJnizJ4Y2gojSdnKFcBpKIsKEFFlwCt/DNxhLcUteI5xjflfXORp
XOCA3+RY8V6pvmd1ZnEVq/yx9eVkJMMyIAXxcqRB/kAqkfWihtAyRc+qXtgCtr9R3L9+j+Sa6IC5
EkIj+6VxHUio3GJxunuJsV6i1/ucv5FHZn1/S+XXgqgL7JGRDHOAC8RW3oeFpN/ZytvK+TGOAVh4
lXA804MZaZQmlVrCV4HIzxmT5dC2wsMsNJ+5Jq5MJTAOlVC2jKvc+l4KMh9RPhNx0yoCIPQpSxRY
2gKUG+U559wuZZU1WDKoSNykUt0n1aS6aaBbgrJX+m9CzNqRPq9d00qxPgkVOo1+DKW66sngxw8+
DP4L4cPA2jlWTKzQixR3tBuz0whvMOMWN+tXa+FUVIvGrB40AHS7AQjZX4EWb7fPGK55UeGVu0Po
9ZAdmNOt4MR30ws6DeCoY61tExkXFwA4WQwiKaAGoRezhnIMQ6z4A+8yEy21e9JYm76b7gtjQz8l
UBGgNcIMLKbIThIf6QKgwIFAqRS2bApIUPQDwMgKRmGBdSYqECwhJt/ajgcRfTFYQQ3CdZCv/3tn
ooJL6wfWzMVocCeBDY4rBdmt2p0B4H1ZfumH78LCUJHNSR6MDcIpAsIdXNa0fuIcpRZCPwOJ/ytP
Q3tKhJsl1a0skWtzBCpeHlT3tTAdNDl/GgvjWCMP1bLmvo1UuwL0U5GrVlQruyVP3zPwITAi4mah
A5EQ5BS8itEwhdjx6p2H6c0eIPOT4Kr96C6DCtpdw22bBoCtYWsWZeUvfPwQ5diBwJ3tunE5lFNs
AWLwJpNVry0X1i+68L/IS1EI5AFGBRQ2XqJ+UdXx8xhpWuxN7nDMQccw7BerwYshtplL5ixZVGxu
NTyok0k3gDgE5vlz3l3chlZss98ml51VnEuBlcqGIqHdTXekgnAcuCCVYu/jzrDsYKHAjpXzznDx
O8Qulw8MIlkVMaAOanfUjSgtHIw21mqlSjzFJK3/1vqBNIkRWic9sbCALjWKSAONDF7XKKlfsEgK
cqONY5Ilnj7Yg02WdZpTvB8OhiXd9/bwsrx03r/vr56FGtjLBx48qgmUL06iGqXlZYi9zI93LcaQ
I/sb5u0dVK091gkv/BMli1JQAEy2ah0YBvZNwUAERHaFRTtE/ocPXp2SQKnlyKtVKkVy7ImzbObB
i9hXZlQuDCe4rRcgNf7n0qjnBP4dGbfcxV7rBB44hqSD7i/70R6/N5PJnrC7yEzJqXRJBNkKKIuR
LX50NcA6Sduo6WHY2vOQvMXCFyG8CwT0F4C3NAimMrN6/VvmDZJfLJWD1hSzlFQkEXWgtTQhJHav
g13fZtjAk79LjcnbqWt8vx5SLgPl+Xg/hdE9Oq2SCvBztbGXvxClry2M+ZJpPpDGOQ0YjNjVjovk
kZJIXejcqlk48JDY2diEuu2fp0/hs+gr96GH4g74YherdcubYYcihhNiSKq5CU9iaC53yTH/1Jc2
4waIWl6o7a/rPuvbKpZktdZURdfEXvqCaho6vctheks92Z/2gqVY2V77HGMvnCWWuK9rYin3VhUj
Vkjh47zqm/JofAPzhVl6gZuNAK/pkPgxBW6a5+qcxEGszpn3UqFUHQRKeOarprqvvmNCBsCoLXbg
LaAN9n7msBcSt+3nl4JRfqfTpaSWC1wvv0936V72c19yIibk/sUjmdIqyvnofMqVqgoxkVja+TDb
EYFaqh9b9YEvfIbKsK6SckFGmnKTTlS4BXytBYhefY91KUAnGpZwX8YmMuevjcfalGVJpXLaoDOW
qs3TxMu7t0Z5nsbeEhLW0g954VxTS9r5BFU88wm8q35TAK5XAPsgfyLV1gzNdFa/T2T4Arp5FLTz
osY1jpQc6xd1399yB+Ek39cvRmhLj62T3ipu6uSyqaNXocfPGsgMXEw1YvAItMekv1/vGN+WcQF0
YylrY5FXKnzbeZ/fSna4zw4gPzV/SGOVPS6rfh/V9lwaXhllCtcjRySYzXsgmFq1Vz1yD/pxsMi4
ev+WfWEmj8TMr3xguukEODAdbSecz9hN6FzgC0d24C57yXpMfsPdM5RWpLzO0A2SUI4QJ3aCp3SH
uQFRd/avyS+oa6ScjDIuRS/OuEbZCxrzjBnnNE7pA/EZwB6/QerI0hLK3YjKoKaoxMce2e9eEDjb
G6TDlrBXXf7QMjAez0H42jej/I2ihTVWDM8+tPMLd9iRIBntfiMjZUSls8Gu9HFJJ1HkiLcmw/0k
6W5vuFvdJkBghdP8xdJGRnCgOa46tcvFSYO4oUqsULgfJdFajJuweEiBB5aHxoPRsaZtt1P9X4GQ
htLO+0gsFBJ5SwG7MOb4tflc3wAAyeFmc2zsKTNxtb+xmn/ZiP2opRKV+UytHNZlAcEjWkvVk+jg
gXwgnk0DuWKyq13eBJGkw3BojPyGxtZeAlGoBRlSq2Av78lzsUxQWzLlz+p30C6hYZnbje4kz0wQ
fcbXpV9whhpOiqjCKnmPny2uMCcXGfuhO0lHEIM+GxiGX9JdUZx/AsfcRmR4ujOu6UqXsRjD5YoC
8XX/TWq+jT1jFIx1sZTT6QbwAoPTOfH4ZQdsTIyDVtj5zUyhYCG7MTWHcjeGilG6UgUIruxJgjlb
Yo2iFnoBlupX7/Ex9Yvb5iF1Wea5/dZamQrleDquVcIynGK8wQebuLm5B8AigOf9yRtUi/kgZrgf
iUpx6iWWQF1b/+NW8SQGNmvoLeBS13fjjmPU7FjhV6KynWpIjSiQSNy4V3pLBl9t+pxavcvdc97o
Y4KFDZvO0EqaJSzQ5y5PFFypfnMDF+svu2oHzrKvhOIOnIws67+YE/zoc+jna9wESS8KsP4i9HQt
2qkgVxOjN0IFPInPgXAXAICiTv894ikllwTQlfEFfWygNge54r3k6zfJEwzdBs7uQ7OT7g2vvWPD
c7K+pkw9qdq8rdOmw9cUTkRbsbK1T2/kk+aRWYHIQabuXfetDAcnU8mNDuxvNSRZgOwR/Plh1zgt
WHKZZsHINugRxzzlgkDpz2raHFMwoYZ/8SfuRnTBnPGZNYhMbPpKsnHm+Ft9uUiNgWvXQlik9Ec1
k9xgBopzP7tlxO041sYtqwAhUy5GGatKlcgTYDkVvvgimATCVTa1CKyyZMJDt65/M6ZAysdkHaBr
OPnsYwgAI7zoXyjuYDk1tIp9vxMZUeL8hrl2n5SPMeKK06IQStKhsFgvpmHKe2RWJt7CkvtjJWxy
msUcFtTNzbYyU+bbX2SEKroNmWVzkxY5vql60zvAwQOBmpnecFa4Hz1CzgWPPmC4M7eJD5J80e5t
wSpt4P/fCd+v3/+mehk8kMpFFHUvej9ZMgdLzON7dyjOF/ybIKUgCA9Ntf9Uz9+uy9r2CCth1Ldu
ll5cIpL7tA6WWPbyV7LC3zi6Cc12Ax7FedYwz6Z7X0mkvnaDtl6aTRWeV9VNwQlekjcu41Cb3uCX
CBprT+anSSpIye4HgihB6ApsxZlJYfyRtcdFkpgL7V0Jo3JWpa0KPtOhOUilrHDWAHEm+bXxX89E
hQslE/NeDWCUI4CyOBPLD/vUy/DK4Y/sWbpNa1idiYoTY1RkUdJCBetKu1WzsjLrONJMRR0Pomaw
Hm8MhdepIAEKpCCSsBXjBV/ml8pVMPfrhje9i9EKp/NKO73jgQQWuwYrudmsI6+OSeWnQj3MfFWT
x9WPLWJ7eeN9cCrY4hsrQhE7uqYl5MZXMUMeJGlJSmi9kgFsrw7qzBwq4zGdeNQUdP0gx2B8qpqA
BeTPsDadCh7BkBlhRap+Ouhmq+5bmzAqCyz1pxxInNd/l8MUA+CI7aNSvssqAzT6kmCB5EqrD0X5
DExaDGUzwsZap3/R8USL3OpTccjvhYOCxXNMzub7+TZzRSz124oX3iE1PQS3yZ7bowQGxcE8fmX1
J+5ODc1/j+r18dfRaCtVM6Vik6IzhtU3PXfqxRGAJhbZHfi7TV6yOMUdAOrAcHLEBq9oFA0+VDV6
X4jY7IHyzo5qpfuBN1X07zmAbmmJGe1Z9fHLwQjqnJQL6jXh72SOxArSCZn87qicsPrv1n9xVm0L
WL2w1AN6nmeI8nmX3TCnAFnHplxTy80xTAmqMFrpbecrh6EDLJeJuS/CyAM38ajnu/941ZSDEobw
74SP0LuEh+oEwo4H40v1NbR4s39bPjPkMRyiQfmlrAyjVh9LFH39wAM/VGQCbuChvCE8goQIKP0G
LGAfTAWsT8wSTHmppI7GMtTyxOPSyklb3eRBWaLc5dl7rWvW9VMyYgzdNxfrUc0MFJO9qcG00pe5
NHZZb1hBk7nXBV1OD1N6S7koodeVhCc+EOzp0V18qL90x+Wof0Uz7VasTMxHOLFglnb3UrRmckuC
DWf3LJIghqM0KB8WVcsotAIiwBiHZq4dkzo0A545lnjd4QPz+mOgQatSaRM4Zby4zsn0cKzc4bBU
oG8RrM4SSmvcsRD5WDKpFChAiUczRMisyi9c9poVIkNXzj2F/+/sdJ5yPYqmgd6vxCcE/JLbROb8
XHqiNT6Q/fXFU08B5s5T20jM9LN6iE+G/2ePop8hSKdJrMR4lmuO9CFAkaV7ssOFphSaIPiZUOsR
0K9DZAFS2XXVvW4joE/8+DFDNcXEc4sCmiwZ6H2MFaqupWxz+oxGvqGxaGBZ35HyO52caGGZ9uif
TYGlgB+hn2PGY48lgvIwsaSICUfcdxXlVlVrZpd61+9suyS3+lJUypPURTfJpF2t3mP8CWEKkRit
8hwVufnA3Ci7nkPqPOVcxBG9Th5BCQXAEXFfABYfchCCfMn5rMLD9st8dTTKh+RdORVAqfghTAUJ
1I1+pz6S5iPg4b3uhpVkXPdZWBb7qH9ta9R5GeNrxWNnKtKzlO+0SrQZH2yzAvfrVPSCch1OkmqQ
ClziT0dSJALhKcpE4o7F2sk6DuVF6k6Jhol0pSPuTU0kcyjfsSXPOA5Dw8/fcJXp58pcDPpAHIXy
VOhPqs6ajt2ul6zui/yClQQuErs5IA3Y0YKCLxbpWERvERAMu08ViLqUfWnzZpLa0mjqHfCmWM6Q
EVH1cwNp9QsiVeU4rsEZz7kn1vIa+8eqt7Trsdr4tb8Bcj/yMkfZtyBA/p6FLnBbLKbxXc9X9HNX
YPU7JqNIEpV80NEq/LIF1JSNapXXmYPDD6b2nu2aewCaMKLR//EwkiIrZNtMuKg2FomUJIZEPEzg
wS9bE0B8F4vgVVcWk5SEZLR07FOBPwDUC30DgZmPF7lvFQxO/oATA6r/DaK7Wb2cy39+/OkPzHEt
j7KSIJDlPKzRShmWBWw8nDvkD+IU7ocUye4IamJh9mQFaXfIM8Fit8+qYXlPkLYAkocybrCuRVxB
vOPeIowydM5sp37vkzV1PmQE2M3pTRXwn/8IpNy3Ii5ZrhcCSZckIF35AnB/Qie3xJP+NFm1L+/S
U7/Dkhjj+bYV2ddyKU+eFfUs6yPk5kYbOd3SvsuyclsLLdYlJzadH/lmlzr085j0GAnHdTE4xpYf
OjQ8AXLAJx1y/ggWCmxOMTSIXNo1aVQ+OPVCpEQ6zDK4UZedvFf3gl2CyJTDpAxB6+i/Le/p99pt
mMi4m/MyKjYudLKvomEB86NvnBvwyVcNIcN8BDp/8r01sRnoDIAGAV4zwGSPzRE1bSd2qk+EBG32
Jawx3M5u3YMsvbLYZKTkQ17cxeoHUQnPgmKuwRNrIrBSJLiNuAB2xW5TDJZNsPsHInhsDHw8dy5F
c2/8EKPvpR3h3wAy3Z7lcTc9vyZqiow1E+wh0a+2SVXb1GgnZKTActbe+tTU3BnETADLGt3kofU1
YB53762f7HnNHD9hxGzH1K8tt7/+EZTRpg3XAgPh/CP63O78dC9+Dp35mZRcUFdzal+yjMplg91e
LqbgKbmWTJltJci1lOcjeZkLkc07Kfpn8T1nDei/go34kPoyIp3hszX7nAXRiqShCqaQdRBeo3cO
UsxCBpUA0Znf+QiwOOtkGZ4A6ug/6vpqOga9FQ0bIgKNVNrFc8VHvJ78HXLA5xJaHGZeyfJqtU/u
UVpjxdQtz78WSdlJLtRRpOrnmkfj13vxa4bBSyIxewBZJxu+cisXXMujDEYb5DBOYuhQgQxFzzmz
F19KFgbKZqagGdhKlFQQeIj0RQ7qVOhzDmjTcb+UJpkWTK3KUciocgNnw6yObSWfa3nULc7twJVZ
URDzBLsd2tZmdyJQgNGtCu7W5Zm7+5OS0VoidY9hPQ9ppUNV1PYBm0xmnPemwT1E3cu0vF6PK1th
ZS2KMnulkcImDaEioGyyMDZntd1JS0B2d99qnNWkL9fFbd0lUkod+z1YvOTpUAKe8SZWOuRdAjfY
uvY1675dF7A5Z6VLPCC0ZLxwFIm6u1aZ8wBEjwlWYsT3LHYKGxvibnkcXqLdaE9fwbnliqwdKaZU
6hoBSSTX4DzBVM4+3kkpoCKBGmcDcwXb1G6KFRn1tmGiHW657PVRKcfZp0XRTMaceGUyOQA9N2Ml
tFL1myLvFU7xrl8sQxg9QTKXRQnspyHxql4xq7Q/tsGbgceQ2j+289t1WZujh6uT0fMjPID9wHqa
IOICa0I4AhLIn13V7Zi5zaY+KmDOVERRU4Gp8THEF71atEkUpZ6iRcAulsy64RheeMvCsMvxUwRJ
I1fvqUrWxKSJoRoh74fpt7G4HQHmCVzPvjotYWwzrm6rdoJ9VQGwjMhuL7Zka64pQ5XLUmgiqnqP
EcAKSEiTXX4XPTNkbRUZdEBtSbphiIJG19TlOo3EWAzRM/WDfeuR3ilBQPuNQL0VWQAnZqCBT9hJ
6JHNNox0wYi7xBOkfpeGiV3wwIIMBnPSJTfBLlMoNk+KVthBPadmHBleWoLDTE53eoIKZsvJrFcO
4xfR85x8GsWRPMmJFyT7aHwd85MuscxgKwFdnZoe3RTCJaujHDIGt32vX+LcbJ9Ly3CSl+lhsnQz
/4zeDKYlyL4fKyvdfMWthVN6y8f8sJQZSR4Ms/Il4AjLWBW2k1vkLXpiGtjgIMQVS22msctMXbbU
GABnCpgKsZ+v0kF+jtVoUkpkZqFY2BEmxRo12UlNYWUzyATLB6N+GcMaKMecZaQsI9r6tmvhVMQv
OXlUKwHaJqkvLRDVw8BvRxbY43mskE4+11KoSAV0z6lsdbjvJkj9CcS9am5ENhZxAe8dFH4LakOz
iRTQ8fSyE7bgI49KZwj1Ez+rj9My7Ro5B9m94Q+t4NVy7nZtsV8W0S/GxSqD+sCh92TNcXAcmtKB
4bwOUcabRYJJJ2M59rLxiQvipyxpRjNUmths9e5uqYJXo1Fv20i8VfWA0XTevlig5mGxUucNmgFl
EvLJGDUodFujq1yA3k2qHM34gyTDwO7oP1KI0195XBnl1XYpcbFpBVbn5FOpPF93fFtRYy2AHHMl
IJXQJwCtKL5c/LXhP0esLGmzJr0WQCngnIhxnHaIGeWMEdjyNncSuzmUr709HjtLZFbcWd+FUkUt
kcAFMiK4p/FNGvVW3+2XhFmTZl0blSQ1wZIZVV2iCAYoKcJ/E6n71p3dBgvL86eyM6XKnO6ufyrm
VVJJUpp2gIZUYvLsim9Bjo3KYmkVn1Q0fZOdyN6a2HZcfyufgOXlj7oBajAMo/QiqbYNR1KgGUzy
4srv2IUDogUXDgTBEHixiqFebEmL6miUioHnVtWAGgk+ucIDfZCwuzzk7vVrPNPeXZNFfbtM1gE4
HaGNNbj5LXh2yLgImNM7U8Xiy/iXdii9yonAbotxgXHH3wI9CEGhswtH7kzxjRWdWEenvmoRgCdK
VHi8NCf9WPa9M8foOkt5/VxmecbIqTb19uc945t+/KRN0GB0sMG9ChOCHdLfkrnbR4Lp/79ecMl8
FCEOTaeKOQyeoOV1PgqWu+YAEhyvduNH1vNy8wVNsqgfigOI6Y/SBH0KWqHFx/xR/RbM2CEt39Iv
sbXEqspu+paVMFKkWDnLYubrodIRTBcUsmbsKgaPpcyK2NtmvpJCvuFKilojFdNzgzzACDadxpsR
NqNQ6bg9Y+KGJjNDYX0yOggoVQrC3Db5H2vXtWM3siS/iACLnq+0x7a3eiEktUTvPb9+o3ruTrOr
OafmavdlMICAzlPFzKy0EX5EMGJrWuKZzhCHxAE65J5P/s27RuZJ6FupkPoRGi8t5warc9jVX3hD
g7wjMc+Akgd9lA0LrAqE0ejHR/c0eVhAY2OJ/2JLb3PBZK2HjFNJm6Xr0xmGRdM8EZiv07NgizeY
OIvtHtGlZBWT1YvW8nbZm/EMmvEerRSA4VCA3A5EgFlfWIHy7bKE9w3DCwbNdnlrsc1DOR1AtE2s
BttzimCNGDAKrSi1AdHS7TD8fBIdykCuuRn2JOz5OXqMwfhgz0feOO1mLL+6aLYbXAnA2shboFqA
KwjYja1d/pKfZdCBeqABR/1RdhW0Z6zCX3T38kVspvLosGmobcsyoM0ZM6myKBjGDJ4trrrbJoBm
YbDP1dNwbwThOR70tylX3USN9thr4CVp//AZPqQzVhMKKZqqMiYJRLrCBDI1jC2nZyiYto9t1ZOP
5a/Bwtw/Rgswn3rs7cWVH9NrrsfdqsTSHJkYgHMALTzjBGtVJlmhxrSgMbqYqnRCN8VwX+eavuHN
O96021axZi2O8YZB2Y+CKiICLlSEi9VeLA6ppgKwe3BSpeQUOLafk9XhmE9clmKazxrC4eklegAH
F7YLe2/6Tav2/M3+LaeBPj0gGYEyJ8pfoDFKKQA3Q6bSVeJiv2C2ASSKN5Qbdbqd0DHA+OBRS+w/
cffA2aHykLMZX/rTIE9IxAXwY+9LaUYNBqpgv6BBHVhlb/0ZcMIneYzm5h24KAvJxAIH2m7DCUtp
Vvxo2moFg9U8QF3ajcebut2aRv0klHkAujiPx4BmTo2TXxloNVKuLW/002/iaAlP4DQRX7I70UJL
HmBQJ+FBSCzuJMCG8n76EcyrIDVylbcanJXi5zgrytL7zAsQn4Tn8GA4o2eAmAc0TeiCGVycl41n
9pNw5mlIzGCIlAbCO8/wKaZS4nW7afezchcwqk1+9Uh4GcpGxrAWya7JyEncgLkbpQ71mm7jJ5g8
oX3k/OZf7HRtvHyfZDFxpgb6UZICufF9i2MEzgGYC3y4YhRyak87AvntD5zDJ4lMrNkM5hyqWkKX
K4kHUiM/uQ79fK95+XXm86yUozpsP49g4wGdEwlRoDo6ZftURCioGFeB/rvlRpwbKcingzE+Nkyn
JJ2EAlMO32Zf88PQau9yt0Q3WoP7i1W3fKBs8lzaNKr+TGQBuYCLkoEYBWYY5hNi1iqJKwkJZnRK
n5TGMl+iV2GwwEyHzVxQ/0mWfItGxxMYqTMu4Mm2/nwIZ76mkEs9ySZc8CxmV3NLgFUYckInngjm
qUQBN5yTDCFu3Zm3fTjMlpDqz5yoZNvmPs7BfLyGDBJoR1UUN08aUFTkXbCnWTqgB7lLBdse5UMU
8zoCBl0wEg21lRrAkUOJ3KS+E0tel2Fb8z+kMM9FosYZKKHguct8vk4zJKmCBlaMQD4tQubHsyxZ
nCukWe8lPaS/aJVxhbGWAR8CEsUDOMoA2dDsaI8mveZGr9uW9nE25kGoMRYnqXMIpUOaoHs1+mnu
z337U1ctYlMbC36Zb/Lr5fPxPhvzECx5KSZYEEUPtvoZT+da36cNZ81na/xgbcrskou0jLUe09pU
hkCm8AD/dG1YKPqiqM8DYtsK0j7JYtxGMOR6CuhSGr+MLkWnXH6Evgn2zOiQ+bxpEo4Ns8zCZhIO
JSgV4Ru1EnP5+yXkGPDWzMyn4zBeoh2DPq/EBld3MrENBMRFNz9rKhxgXVoCstZ6P++hKAC2Ft4w
brb/N7jtWxuun34F40bkLgvTSsOl0u0dck1uBm9y4p34m274Gq+pLTy2p/S0hBjbpLBemLe7pxWy
2OMhCHFshG3FGQABDUqtCjwhFHZxVHiZKd6ihWCZCa9KwHmATMbVCPLSF2qPQ9NkEuyIoAzDtA4N
WWRbxexMcYhcw21etNrn5lE8xWKczoJpbUUnETozkeTLRe8Gi3RagCdqVUH2LCm6q6nkQcsWhxDT
yablgaAxUkf9uVyageMCOS7CZPxSHHdNa3a0at6DodEwQBhXOU3MW1jYSqE/aRnjinoy5aJQwZpA
vnMflI2jzX5WXi1lZZsh9C0usOxTOAKPtWZrKHol2GQLn0VcBSDgxpcegMb6IlyHhdN/Wzxs4mFT
1nQxBr3Y6YkULh5pSv0gchsTWwk8+suoHJgYnZIlFi9bnvJ+SbDD6S2jFJ2wShH5UlQmhz4WoxfN
rNTZIrViAhQUGyyhoT7pA7rC6pK6c1CYtQWQvexeQiPzrCbC26gjEB0Bne50zXBdAwnPqkWdWCRQ
I6sTe8Ums5I5w1jeXX5NtjOrj3OwQb6YxsI8tijfAStqttqDdpYOYNVwMGb3pO/0wDavFEzZtTdt
jlnzwMoTS9pR2mrO79h8tVe/g3kGGuwemH2PDhzFVhlyO3nQALlGd59BqIzeMlDORskCsjuY9Gwy
/ZsEnsaIXwKH1U+g/74KHDI1n6K40ulVSL8VRMzaA2U4CO3q9l9Qa2xLAzU0wC11or2XxlbSQKq2
dGaAmqZ+Pzg036mexxfDUjzAWjo8WqKtMjTU9UMa4xLKbOhAdj5T36iaVrzLPDpTqNz3TnmD/gzX
IW66oJU8xjXISk3yRqKDMspDA387PnYqLz/l3CA751yBdK1Ee4U+cnQpNnaNymopVgMIZ4QH3hVu
PmQfJ5IYBVUK0miB3qd+pA1ulHXVa5pJupWN6rdeaXmk15v3h0ExVUdJ5yvodBP0Ack0zHBH8fe5
FqxSbMCmxuN/5klhwoQyKNJEnfFQNES/Lsb6MMX6Ceym3mXj3nyYV4ehP2Ol6mpJ6gprMrDtubBz
8ynPbwxyrxWvw1RZYV5Zl8VtDb1RJqK/L48JBMD/MPeFLCK19wZHOdARkfwcnn8G17KLSMejYcBl
kbyLZJ7/lAxtEBIYc6YlVmLIVpRoVttxVyY2VX51MsaM6yDqwy6qEWZc9266g2G5eOf+gw3DK1ps
DUB/ukfGiHW17BupRQGoc4TrLLaEY+eYEUyNTveb38eX5nuzuNjDdPij9Jwb1eh7sdKZUgvivkqw
M9FXb3N4TRYK08p5dLbznI/rZJlsdbMTjbKg2fZ+2I+/qEtUKTySVXzjMZFvJwYrWfTTrg4UgUtp
CXIcSL1Hr6HAxtKL6ArP+aF8n7ZO9/ULQZ6v/KRIje1Nfo3Y4cdlLd1+BVa/gUlOMhGZXUP7qyq2
X/Kr3h+O6hkItLYEcBvT+TMnBp41WUejRWddZogXbhgqDS0W6TXSrkvs0AZ/AEkBHf2QwVxrW4IB
JqWVYUkoj3hmfbmpPFNKHM7VbfuwDznM1alxU6eziqtrXeWQAcYe8xpJYfWvOjILuq7UXs/H+ZRT
lCCebPq3vwQmGJnEqgcmKkSDsUMtIp3Q0KIQmLgiDEwVx2UwT+asD9YwLYdSjp+rcTxizOpGyPMX
ZULPIdd1p5szTg1s0yo/fglbGJCHPMXIIvUIBJQGo5d3ybkw5f/jgVm4C0kFJaVCsX0bxPdeuIsy
UO6gCoEtcE/xALDPb2Nv1yFWR2MUSZP1rg5jBMLBefEUd9kNVuW2J5obAyDAuqxO76r/9ZPKoPzQ
ZQ0srcyDAQzKnKgJTGN4EX9fA8QM5LBYKxcs6abCSgtCMlvtHIDRAZZJOiUW5TzmlcC3P+bHb2Ae
kwGzHX2CGqBfdIMXlvMhrIBqusi7y2fd9jqga/rfszLqOxi6XlUl4urupa1t7ak/52fxbQFxG7BF
j43f/ih5jo5+rAvXy74eUlxWYofOGKwVi1ioAarYcXdpEQAELrmFbSXOGbcF6qDd0TEkA1b0z949
NiNJqUq4h8wErifmkOQfwKV1ZMDv/saD4vPmjOidfT3ghzwmxInTmgQpCBD9vsNqkPrDHGZ7Wk6L
eZTrCHS0KB0DcoJzSBoOfhGqicAp0wyclJ2SXNR6KVBpR/RhlcDHB0DkIXTxoAEsFp2/b/9iuXAr
6CagZscADcE2Fpsk5ZkULUPQ0va0utwAnrbUUNJ9X/s9JNKh7e18wLgcraFx96K2vO5aNmMeoVoQ
swfHHtZ5qr16ougTdKosfqMgypnNdQlbKrSWx5hJ36N3bNBudYf9arO0lCfxd3NDyeGSwNYB6YGp
DCu5FZ33qepdFf4L8sXNks7qR7A5lQ4otV7oBHxiyRztPJ9fGmFxtEh7FhrNnUzlHh/quaqqm3Ey
bY5+bdUA1sKZFKtpFRDIIYLG19at9opCO8u+eeBzsW4p8loQ/RSrWGwAXW5tiNgPiLrR6qcXkRdZ
bgvQQIZNDMAZGIw7ENGNEkzQJfrC+JwhDVCmkWOMWw6ASKDBQ+0AC4JfOoqZ3rZaj7gniGCHEVjX
UUqO/NKcrMLMnM7I7b6eOEI3H0mCT2/KlFocoxWfLy5Vw1oyBkQiedLZhjA6bfMjzwunWDQHGEW5
NQ/QzuEFtDG9xHtHNg1kJZz5alEv5Ipc4qtJt0pj0QXbABYZUXbXxAU0pstRx00HsJJH/32lJVMP
1KJixGH/QhbMHCEBqf1kN98TtEIyP+RyQ9LrYx0soXsF2CcxlC+stppQ1W06wQD+Ahhu7QjLP8C6
mnz4t4fLx9t0rR+y2FAuyRTM4FSo0Ohp5phVaonLSZ6vi+rxshyq6l/PZBoaAld4cjbSCfETkkaF
G00HLN1nc2QLcx8BEI8HlbEZZ6D5/LckxmFHZthLJYF+NKBSETAJHN82u590Eqb2olseyB/ZtPGV
OMZfSxWQkNQSkDbZKS/cqHWQF3u0xd5gt65xsjvKNchrp3CEsoFNIUhG0E4zYuEYTYZkUF+qYOCZ
OeeTaYyVq2ZRANcSy2eT1FhE/jYvR8LbhdgsoK++lsZa84hBx1bHmCpdLld3QgfCl9CnIwJA1nSx
VOKClAnBNwUlTd/ZeAp/+pVzbW7byv/WGo2x8g5L+/1S4rCUQGn0yTFwxBsdtNEEg4fiMW3ty/aw
bXcf8ugXXnkVomiFotcDGuLTrsAEZvGip4dY4IUTNIH4YnYq3bUzVYL/MAlGlc/hMtQBnFcd79JB
OZSB8CAFzZUQ4g77Uf59+VibirmSxxhfiInVtkyw3heaN+lwTkYeuOW2va0kMPZWjmUqhKpAFwjp
JHWC/Vm4x8Apdgt4JpJDHHDTtMuHUr/0mbArHLUaPEpb/Kz6zhLnu8u3tmlpYA3FzpGkSvBcn5Vh
MctqWTIx9YP4uRgqK5bRCuLCxG0+nCspVCVXKqcoC9Y0KsQKaYONOSAIETs9a6fkSfFyb/whcAuw
9GN/UT4dK/BAjhA1md11jjEeqEiBgur1XgK68whW+OkEsGFAJ8iHGRQP5i2FV/4XcNabR11JZtQQ
3H1xG6eQ3DnxYmPfGI2V4GE6gEgcLDI77iPAk8coZV3E+ZQFGWWsqb/r3rIbX+kCpGrX9/ye0aY6
fhyOXXWeokkpohKAOQp2DSUNgU/y3yO2mWQlgfH8w5AYWq/mqLpGgj0aj3r147LCb9bm1xLoha50
USyMRkGBHlnOUNjVEve2kUXA2a6VyFPC5IwzdpaQZfZUA2U0JqlVxMZRCMMXc0kfliCIrWlJxD9x
yuBVRChtKqgmMnbYL53WawbwGlvBrWTxhzL64SzfqUHBEbQdpKwkMbYYDVVQ5hoGvxWfduGGZ0mw
gjf5jJ4S6hJYZmiE/eUr32zxYjIY7K+UOFLUmReunGqi5xS0Gi1eP0Vlq7ufnwi4nOJHLDrinaP0
LsJvTIGNDv1f1NwqS3+7/Cu2Rv2RCH38Cqrcqw8vVQn4pWN0tPT70a2vENs6BubMG0z7KDdY2f1Z
uPMOAAiQ/X+UzHzcSC66pTZxfrrDNGrWFFu0uxucatkWPbR37fF58undc0eG6dV+cYSrQzNfu85M
pZoo78M72j3wiTAtrdzIt8VdBnTyzOaVijc9xEoe8+pnplZkcYajCmgwNJFmdeMD5za3fLtEy1yS
RpAKsmOe44AphyKjjRmwyU/75Ti/FiDt+ItLGNt114HduiDH5c5ubSafa8mM62izQKiNDhqECq0D
FuPaAj8iEKBlt6PUjDw2ss2OzVoeYzdio6JMQDVW8Yk3An4dHBrFde3nwOatXOyb70OgTl1JzryT
X8eDjO0gbo2We2jGbNKploNeAvxcdCr24xVdEh1v8n1oazv+A0NfK1Zd1ydmLMWYsJCtLvi2wCJ+
x02QfcHnb/VuPgJrOYxZiEgTzViDWbw8tZnVPMg7gPa//aK0E/L34fFfYOXwtJYxjLwqmkGMYBgz
AMqMM7mZD+13VBIxBmG6RoghfqwwO+LpXxx2ywesD8uGJKIhRmjdUxzPwSne2tsYKzbx6R3bGRuO
fIgCageXviIbk+QdvLCBWjTFfOmxeSta4bl1KIcecCLDyuGxqG82ildHZGsJula2RUBzmtGuDRsY
4U5SuxrxVJfClS6p1fiFXx+z8x8XidfSmaCFtBhJH0N8W9rV1NDuL2EkMQb/Xp8FXwVUcMh37BxL
YQdJe0ybS1E0/VWpoYtrMUIYS8JeMWgMnsPbErjseFwojZFSuQH5PiTuZUfM0Wi2GJ91s0LSGUMO
ibEXmrMiHgTt2yjfdfJ5iXkkvNTwL6iUyXghNQxTMolwhSMpLKMxd7M6OWPXRVYz6i9ZBWi0bjzq
YXA287K2yJLtQ23ah2NxCkw3rnlh1OYE4PqbM55K15Jh6ejDipSmCX3QnAuW8RTfYkitwZfXMPYH
BOABCFUYjshc8chvTvBUgHFizQS+bjUB/BaFr8QF+KpPwf54KQb9M5eunvFcZiIoWLZQwIqttFbV
Dtdqfh+miqvovy4r1OY0xPpOGUelmSCHjwtolHlP931KW7+inCPjPvd47avN/udaFuOjxnIEG0YO
haJTfiGur9tJ+3CvXs2/4sfeSx8oyHeEbt14BAqIesOlA7l8rSBzx7WvwtEGyH5iM8Mrp7qjYErU
Gd6q93HDxDEe6tCtASWwWNgiCxzeF93MAT4OL7NL9VGmh1oswmH1B4DT78kuABhSj9UYyaGTBLxS
ELmsqTK7Vj+JZjUbSRh45L45tVcJkvIBJbfEA27xtYixE9XPvtOd35GLwrxZtZGIJIImFsGizHZC
tHIoxioJUYc6xOC0fWfzKJ2fKVa7RCcHIGn+g6PGm75qJZGxy6TCUuuQ4bTBuTmBU+pIQQQUB4hn
gz2BQjtygztuoM8Tylpp2rcBUaFOwaMJEOQn0VVP7WPgSG8atjAHnNU4jiKXw4F7vYzNknSRW1MW
8Apgh+dlONGxFJpYhXsJjWgXpFVc+qztkHR1wYztdi1Rq2SCR5oAlwJ22eNkpXbyJPiNn515tJlb
Gc1Kf9jQIqvMVCkKxL960luNAYwlMfQ5GrPVdlnLYAIItJ1zrVDxmIRX06n3g/1g53vBp7M8PPJa
qgdfvPnH3bFxw9gtuhx1BmKVEvjGoaruYwyvE13z5jp+qvTo/vLZOHrJRgmFXCSdKWBEvxavK/Fu
Gh9J8vOyiO08aXUmJjho26EqBxKASv0/tJj9o4xBOtQVfgh2+TK+AHuYAgo8ZhqYTKQ7fR8dVN4w
MO8b0otY+XNAcgF2K4WexIad31FQXPVb85tWGSsuON+2A1+dmHExI9aRa4xJ0NdrthcnnhH+BQ4C
L/SaRBSnXd57ybNztpyviAvONiHC7pzxfdYZuy3NkeL+qnaMFUvQOfYlJ+rjfljGueiy0QdtCKfW
ONLo9JpVOCE2asqX4ZjaqWTVp+SZHKo7uhdWHgEJBVQM0+ExvPFUmHE3WhcCmXNCqFAJeJDVb2ll
WpL+cFmJORessPFAXCpmkFRwaqNtguVIekywtUrLY4WG4at5h2fZ5ojcDEH+1iIM1HxW2WAJxDRo
aAR/EkxEIBGWV8CT4WrgHhwOuo/3EbwSvBLR5ojHh7dT2Gig1SM1DwJ4Oxq39ucOINUzZkowUrfn
HPDyl1NYGpVqLCdNHvE4dY50CHeFB27JX8WPHg6huVKOsQOQ+Yo3GMF5nhSRcUfClDZh02FB8q81
MGJNwH2IATUJlg6Hywm8md2vPiLjd2Ls5U/ThAZA6wLtbsY0Fq2c0FGhXHGH5mcBdFDutszlR1ER
Gf+TFKBIGxd49bJ7WqJXres4urmdX62OxcYz9dBFvQlzUM7h0ztSPlgVlX34XTsUXoKdJOBRdxiG
wn431gexb/F2WXfeIST/+aFUWKqVoQ7JNNAFCOrwhn15RRmeI6+41l5B7vgiH+KbYheeh2Nshw/l
PoCR9mALl/f6/fJq3gsP5l65u/ybuJrFeKK4bsm89HjolNvZpZHWBP5MBWQzBraLefBUPGnvdrx6
0cIy7psEY/D+OLvxjnKyz9fGdbmfndLjE75xbPU9OVxJqzOjJEoMZzSEhTVgpCALUM8wGo5icZ5O
5f3UKzlJMGOqiTKmiH6EfTiPMmoY+8V/h8lGxMUth3G87PsPWglUgmgBHTmckIqJuTJ+AJaI1VSy
R8DMxdEPjlm+vzErUULWS4JJqyTyfXhHe9T1GTyyFWDq/4qAql+8GaV/sFOQk2C8RtO+AMWripiZ
9YRIRLU0f35CheBeeUKRGJgk+rmPreaq+AGkLDvbJW5N7Jg3Q7yJeiORjx/AeFt1QDRLSBx4lL5O
gI0SRz1SECEKXiSeikNy4Ge028r6IZRxuiBCA02KBO9UyXdZ+tpNP3qh4HzN7Y/5IYPxsQCEjLDe
CvMbxKsqHq2qEjgS/iG++hDBOFkSaXNXCfh4IorSkptdlwdMNLRA1aQDMPF+xCpbdosZ4vkBuDqu
8a165L3RvJtkQjxSY8NHCIHmo+W/o2R0QM3kFvIfteDWWsJ4TlkBbqgg46StuyCYfEe7pEUPWXJy
l4J9CVgZBtQ7lh95JvIPfvTvW2ZHphaxnotJhQOIVY/SZQwU4qy0ytiiFfHowBvR2q6GA1VMMhRV
kRV2XaPplWg0KIePeW88Ll6805+LvQxP924WD3rujvv0fsBMH9caN7OgD9FfsuU5aIpxhtIGZxGX
TKzQbY7muQXun8zLuDZVZyWLCV8JSctBqmkqay10zL6gvRQbaEgPys/35NnTXI6D5R1P+hwxa/0i
6VkCkeTnRMNlNyosFEaf2psKoRDHPLe7VKsD0tBv5c4rfZI7MAbQlICGIK2NrFbDaNiMeHl6LFAt
m7mR3ba2roQy/nQQsPMWU4OsG3j06g24S9eCPctWo8MbiLtm4Fzqpp+TTAmkUyjSfWGtEPupVnSB
Jj7pc9B8K7rHyx+N9/cZP4oVz/+0DqIWq7lj40TT7WUJ2zHF6giMHzXSoZZmYHfiQy1ecqMfp2OB
yfHBNQ8dNgN4owy8EzE+c8S44DxEAHqbjM7uTNUekqfLJ6Lu8Evwi3opwP8Bz2CwmSHCzGmsKecY
7eDV/l8kA+Luz1zjSg5jT7GQCL2u4+L+35rLK2GMOQUSIMVjHUtdICulw2Bu740naccrlWy6pZUY
xoACoZg7lcZ7WfWapzfT+F1QOFNS20a6kkF/w8ozNNEYFmJPWdoOtMSswbPThVigNTrJN14iwDsQ
Y0CTBmCCVCyR7NV97fTJkjimXn1bNJ1T79nU69WpGDNKO2WRBhOh3Cgu4C8AWa54d1mveRIYy2l7
koM2AN9GRuYvjKe2er0sgPtlmEAjmbQmFYFSDjjo5a8xHzqxj0UzOuYjYJSYI49zIjZJU/o0bGYD
Dy6dYpZ34TfpZrla4Hpo/2o+1oHNWyTmqAObqGGxI9aIiQdibjEy3bSWmAuubJw4B6PWeMEFvV/0
SsWzMCzy2sSnqhAqXWGFPgWKtRWeZjAbYZAydozcknh29eV9lwDESkyKeABoHFDxfLYrIxylLtMU
4snavkFnLPMMJ+/3mBndp9we5FddYaQxVgzupKFOekgTAZNX5WhllD545vdq61F6OG7b74uuMPIY
Qy4Dsa90rdM89T68ar/TNfruqLvxfvg9njJQ1/NW2L6oCiOQMeiQpEXXihKGl6TELvqbLqjA3jk7
l1WFGu0nTWGkMEatLl3XgwWaeNmM59DQrRqdIJrOUxuPYX7jf23kVKKkIVyREa+IbJSrSlHVjuYE
Xnp0MtMdIH9sxdFBJUMBrLj10s1bXElj4ly5WHISCAPxWhdDYJJb+/XgGp1Dvs1eYBWu+KN9xpbA
pPJ8y5d1OBxTl01F1LFqRYBS/NkaOrWoe1PuiVfqanUeRKnzWgwA25LR1n4jhsOhq9RdA26lfq6e
sbR1f/nDfh0IoD8Aa0hIYrAGpbFhSKUSswsT3HPe9/agoSeOcbvlJA2vCbmdut5Sk10s577BeSa2
bhylDPRL4QK+TuPWbdG3dSgST59AvN2eZNnTpWfO4bbUdi2EscbAiIVazUrNAxoD4MJO+dMMTq7S
DhxBtKscNAyynYNgHCw9yZmHjPC13UCvdnVExjSjPi2zuoR0uqu0OPkO6DVYaDBdCi8+3FZn3rPx
NZthJDJmWtdDaWZJRjxaUAUvQ++HB8HWz+WDfh6dxsod8VmWeTkU75aZ9zhU+qUHPRKK4F7+lH8P
UD0WrtSr5Ln6UaDxUIP4GeRW4zPmZjhwcNtKpKmGTucOvk49y3oty01JvCUw78dI+ZUbDWDEGy7e
JD0C6/9AX/u3IObRksnSSuKcah5NE6fAMp/rR3Qf3eVQRTY5gMzW74/La42mYFpYvHD3HzTpQzy9
h9VDLYhBpQwJNAkslXjCyA6c5MUx3GP7AdRawim446oSVc5LJ2ZMZ5Q0PS70WvOCyg6+kZ90yCKD
6aDsgNWOs/JSPkTH1BmPvMCb900Zq+m6WkyrdIZHTNFrMRfDjmLiGdgi4/jezRNSXAYT9KcmtnM+
X2org6ELLEXEqyLpPhfKO72MYCS5IXlDge3FeTab/5aCiNrnh0g2ktSqKpAr7BN7i4Ih/NR4NI3w
Sha57bGtKGQth3nOSm0Op2KBcyXafkApbsZMceBk3RVlpZidwAAPIU9JeTKZPJP0c5tGEQG2WaFb
i7jDCiPP0dDH8ItOrq6PeSxRc5OH2Jg1xATaIVQtVPfJzsCqkXroB58CBKhvnBdkK1pd3yRj+IaS
90aiV4gfKcrUXzQbCxg3/GzHv8KvRQ5GPxg7V6GTI4A0QQL/PnOgD6uZgwQDCB53qnfTsWkauNYA
b4ghGMbaxrQwzGVA/NG6slceYvwX+ws7eYeOjVMj4CrcBDxrrrYbdzwD/Nqlfj/uh3DmuVLAmgIy
RwinSxsxYjwd8B2Sk3rcsHzzM+rAtNCBoK9gVvizrXd6qQhCRA1ivG/033IEQKtKtqSqsMQitQIS
WgM47yMNa76ze1mHNg1jJZtRoXHs9NRQFjzKilA4TZ+NflSLJc84qH19MY6VGEZ3BqVNixqw3R6l
JqBLBJGD02CJYPD5DbftF2kljXkeAuBHSGloEK+u7AnBTWQXOjhoKBFC78i2DhzaHS9K33TYK5mM
rk5hDBzhFjIzEZx08XNQiQ7pJVtUUZIR/szbrMSx2olu6WJ0uFAwyXuxbhEMxIQBlmBoJGXsooOs
8MrtPFVhnqRwmue+TlVEUi8YVH0G+BvcNuiF/ekp23X4jn90pcB50VVA0orY+PlsF0vUTwmWOzHF
X892N812YRZWG1W2vEj2RDjh2rbWrMQxV5qnodgPZQcdxX7YcvoLNn65AvQoMJhSL8SE0R/Ynima
SDA02jpl1BR1dqPLkIN4SppjL27pzrk8RRwD3ywy6CspzC1KaWLGYza+Z4/vg1vCHbkbPeLmnllZ
vJ0lVd902qtrZNQky9N40GY8tVg7AfAxBghcY9aLkzJN0X1sNgBgrrPE0rO6t7JWdMMQSB5VL48O
KDWJA5qNM5YsXVA41piLrm4iAWiGi6BqVmCQQzALGPkPKowuTkCCTdvuFmwobgfwqLZHyJtXu2gs
nZGkhiVpSWINnf5GBNmBt7ezCc9+DMIZp9BzgKaRNkBLZTCsrjGx66lNiOmSsfiOnFQ+9HLZWsqo
/2oGJGh4hb4TshRYN0ivszTwtDB3iFiFt3MNrLdRL0NbGsO3NinuTKEAtZGZ5taSRDdG3B7MXvbG
oF3cMmifwj4pLdJi21IoxbNU5tdxi96rGWPAZBIfksEAsH/Q3ZKgvGrU6qeiGoDrW1LVSqoxtRRQ
1hTpeEsMxZONurPzLPKTlBzKoXtQFUG3EcNpuyBqJs/oO9Nv42CymkZ2aiEBRHx723YCcA1QNrHH
SD3UZD7EjVTgD8+vJNBHuwEitNWFyk4ThD1gOnorUoloYV1qsDQge2OIIfslRUlld3lu2mlA3qIJ
d5QOc3VYKtO0xrgTQZQ5m1fCrFX7cR6GA8Ap0/sqzkYvFLLCFgrkteUIUmE5k/x+LtwpJbNXtWq+
V9TulzYX465IRYxMwOvY5RLVoFk10muB6JOnLvUvaTJ6t83E22iqDlLVPZhl8TTo+imIS0yuzXNy
TZD9nWRVvRFisuvbyVfC0E168H7OCWiGi0G25HQej8UA/MU5xo4keNl1qLBvNAF5mZpE92JjkZ1U
mnQQOhvgdVnE6dTOIjkn2Bjex7E6HyeBCCE2Hdt2b4h9YPdJuxziuhxc0gzfw7FJ3A5Ap06U9Kmj
Sano1kVDbpQpQ5nPnJxCyv0o649BpX6bCuFebMHOS+a3cRgeGzwpemEeqwb/Pne/ezN/UMTgEInT
VSMu50yMrtoy9EVZ/Tll6k2vhaKtkvotSzs/DKKDmPa+Coopq06Wm0gPbhLgfsfCBCzjsLiqE3A9
ZkBAjUf5FcTmNeBQzckeFswdighAgkQsHaE3dSc0waWtgSnaNodw9gx1SawlDY6qnC3uXJCbNNKx
eR5UpzGBe5bS+zpuBQvZTWlnyXTVVrkbR7mXy4NfV6W/5PmuS0K/nXpnTsltkmuvupRfT3Jjl5px
1qo8AkxE+zaDGdWb5+Aml7Wz2eu5HRTg223JbjYwG4mpv+cgzJyqnPZJXe1GafQa0JxisE8N/SnV
7kgZRN6cJ98boXNLCss6pRWeLdIe6kR9BKpu52hLfTMTIE5pagP+qaSp91VX9q4U6sadLvQRbCkN
rbKGRcem5jeJQeym1bEaMsfyWasL7ABJxm1Wt9GxUxIbvKGj3ae9gpFRsXiSSUGVOMAoBUm/Y9Sz
d80yiu/zvgaZrZnXmm8q2JKw2sZc3NQsyptIHmWrSjrdF8AMKpnpPh+E7xVw3S01Vnz8iXsjUx8L
NXod0vCbuvTEGuXu0Gq3oXk11imxRHG6qSJVtsx4OkaC6g2zZtwrlSQfo6grnUAQXsT/Ie07tiPH
lW2/iGuRBO2ULn3KVkmqCVdZem9A8uvvhvqdVgrJTvQ5b6KBJpEAA+Fj76gfv2RSGDvAkG0c/KrG
KefqJ2mLRwBSNK5Mi91YxrJrjf0ZAJ4w4tIjiYrFkdMk82W5NP1mpJgbIXqP02oqFI/KQBXVlmbT
jbHqLHrduaVekY3W1K9RV/aOJaf9tikJitCNFSxzfVAKLKxN8UOUTK9zrt0tKfndqM03amg7OSRJ
kNgJHnL6XTUqdzTDzVQk3ZM8gp88pPlv2S5yR4miPyYFtcJArScFjx/u4qVt87M8Da8hFgKBm3yH
rsKhsLFcU1bk56RHe00pe1fLNX9asp1BtR0ZEkyF2Ok9MbFMYYJZeVtFXeRk2Gt0wCz6K+phq8wQ
wFeK+bBY4K2bQ9I4TWYHy1Q9syVhh+gVYBO1cQ+NxynjEGzbpnzMYtt0Q+CiGKZt4T/RUrjdEA73
i4xeSi9Vw0uY1/PrYqjSpjFT6zEq6/aohHL5kpVqG5hFNrsmbRtv0qnsAznAdKRmPJbVslXL5qVZ
qLM0kp9Ntj8ja3ORdaQeSepvdtI0LlW1720Zq75cNT/QEz0tbYiltahI/UVRHuyiRYY8S6VvWC11
M6ISB+ofeSCMcyUgM5ultiXmILlL0m+GuvhFGtNfrAmbSqVyquf+UcNdU6XSnFLBUkjY2lhKHKrA
6oAnj7WY0jGbyk90PXea2bqPNfpmNO3jPMqHvrF37QIko1oaMPxsYMVvTnxoeBos2KB3lDbaaosR
OYZuvBWtftbMeQrqEF8eNtLYIZAc9l1j7/FWD53WvcBrAvCxaF1SGtWOKONzrEmPs2Vu7KU4SHKj
3CWmfrTkyTND3Z+q6UAL/Whkkxflkt8t+T2xx43Z6IlT1GbQK/ZjnYCsKbe3oS6jaNn0vpqEWzUj
LhginSXRdiNABOpIBf92aLSAm8bwqGweM1NZDpFkvJZl36ImqP9JLSxwj+rGlvqHNEryjW5plpfK
8+RYTbwc4FtGXy2Wxq9lzH9IyzdzrsFOHR3r1H6j8ASw08ldJ8fYVDPUs1QiwIjbrV1Pe+z9W06j
AhexXh5CKZk2mUql5wh8o44xlvdqjWAABKRYGqiVp8bIvSEJn5CFJ/swAXjU0LZvaph5mmXEXrrY
Lo1kxx5a3RvkbHI7TfdqbcbKmJEEVTtabjRhxbSyWidPogdbhmGPK7sPZK28tySzR6g3vZFqegZs
du00Y+R2VP6l68V3SBKwx7Bk8irZvIh4uUC+yvQ5bwj8Zk9f6m5DyKvcvdwO3Vc7ExZmI0xsWWBK
mcfNGfswtpMIsXtsGD8suvzuynTXSinxSBjtgUQGI1oMv8ooei5S+5mopiAdux68RMRqqRbaIybA
ja9GNHJaUM1MDAM7dQTbgl8ZUwG86qP+aJ/DXyqA9UHA99aAuTYDsrIQ1IJdIn/Jl+K5ihoNi2Kx
CmSDFG7aBhdd0Txb9FmXjnJeu2Uomm1dyz4v5XFFkgJUH8sQozqpmrVjKS8KCW5/0jWtscBODTYE
laWbXN4SmlWnWS26iOHyjGLUFivHaLeJ5tpXpegqQF50G8i7fEmLxclq0ld6sJT5XVtjvLm2TR8x
Sy3I+1bv60IQ9wiA+dtFoRGifIUgbDED1Iu92xe2mjADF/Xvs/A3VhnpQKtUDZbBRhgG/ByAd+6l
FkzGdeZbRJodtZSDJJXeYPZdPKXRo13+3R7GU61I29s/h2XLVwr58Wss1sy8aEMgyV5MjJCjGBrD
xFp+1cIwN07RCjHwV1X/QhJXwI6RWWUSZarvZpIvq/vpWDwwsN258QiWZoxDlGI1qT7TuyQQLnqu
ldIubt3iHt6YmXYujbUe5MfyeYkdxq2c/7Gc0Kkf0m+iwrnoVrlnZzaZkTTLogfGQH107xdAloLH
JyYCg7qqroahEzxBBj15pUtNByjoWQ80UCuDFktrnNvqsfrwPgTwNDNDY6LVmsFgZ6GfYGZqPsnl
620Rq3pxIYLTi7JU9MksJNRzrNdCAulgWW6zYU9K6dAkz9kk8ACrlR3g8f7nznROE+R4nie1wZEA
nr0NIyxvZWhH7cBT403nf1EBFF0hpwtDjsLBUmJchRabETH4ou7zRsQzeg3LyPwaOGwBsE4sU+f3
tfuusqvKKtVAMjW3WMpfFtLULAIMTIRmfJtLwRQV26ougUNMhtKNy+5cddjbnzDWR9JtQZHajfIW
vCInzGT+SonhpX2zzyX0RCLyBJj1DW3DfnP7418rMEatCaAOMTWE+aF3QrQL8zP21BiGsleDZsju
hwVk0lYkMOnXb/GzCK6SR0NsWg/tqAaZNoKTKSjUJ5p+MaL/evKKdT4+KnjvkcfFUeTRGKYoRN21
D97HkgzEFequ900Jy+uskSXstaxp1mWNktOshWio9lTQ5HlvbTSXnnLLyX9kJ+Df79rNdM6/5Rvx
nh67L95jXEpln/TinKasRkaoI05cyn4HQtSvS2ft8rjctiU6L7Xe+GNBQIaRtY+Nlp7Bs7WVNBVL
fbH+MPTFrhzmXZgVb7NpU8GnXrsQxnyCvQSMGFn8tm2mpYZaT5EaqKDn1ia/HjoHwxOCeUuRFGbQ
Li4ABORmnMQIeaKm2GOc1I3K+BeRG1Nge1cjBVs2TRNFfIbbxX7IhaCI2mWbqDjOhaVCt4IBFWIs
cg94IG9MROaRKQ3/eS+Fsud0IXRGshIPI1xXvmOrUIqEIVnDW8CE3e7byZmFLaDVkPxSIvdAq0TO
kBjgmLO8RxLtKc8nyzW+McRLBsyroPsEVnnrbG/a/b9o0K71EW2FZSMKZtKAevn5wEMtdZpcm0rA
gNHIMdnTe3PDWmz/Ys/j2twB0vVCFvd2LKswY4nASqsnY5OOLmO/YlSHAMTH2/HavbgdtJpzXcrk
tGjqwRY7Y9Av+At/FU1EXCpDX4v3orBn/VMCClfDojLAUfnJM9lMxzCKGqY801HLPEVzu8QdVQ/l
x86tn9iAv/Yz7py0dWmCqiKKYYH4zKveEKiFsokREMsgBhcXTa2KkY8Y35QxvOIXlMF0yAAh8hZT
h904ePrYnlsTJJ6OCkzlMPzE9JQT9KuEyz0soLh6UWjFo+ynoe/Gg1TW6TiMbRGzD4AEptmzlqr8
xNgtq8YrN4oIYWp15MC+EMg94USOCAquEMiGm+s0YGT25hcFIAeY9EQ9YgfE2ttuXCiSf8PqJIdt
jwtnxKXEQ8eEUMfw2KQlRKLkPIh53UX3ytnhXs/aehkgM/xtbGRf2QL71AKduxaYv2Nf1Fa9DiPw
dAkoQjCkDfRwjQtT87AOBxJViFSWbZX8CUdr03aFM2Yi3IT1u7yQxM59YYHDujQlO8zUgKAh8B8W
HcnPZzcD5VOS/wsWndXDaTqbhmO0mO8/6UKkWukaFKqDCVbuCql0uxqsvunbPAyBQFFWneeFJM4C
0rno0mkozCD8kj6n98kBS3bIwt7Co3E3fUXzUmYuRqSfIqmcDTSrCeitCa50IX67m9Jha82L6Ggs
Vb565xdHY5d8cYngXqEYKoQQ5kj047JVzmSvnMSTGutm9kIS99pUg9ihVaLLxpjdZj86zN/0w7Jd
DpLb1278PRywudwEuMgd+YWWXSbcsVtL2tBZgYWHeVUMHk20q5BDkQlnRc3TJ7FPlw3LqKfHyY00
hqYSOwDBAAyP8lvsRle96IVw7oHIaEOSSc/MoIhfx+EXcKME5kwkgAsJKIBiBtLgdGiPdlLs0lRU
Z1pXyI/7457B1BepmmqQgBEDJyKLE5lopWuZ4CDrzv/iqjjFRylb0wcdDzs9ykC8UVD3MM8EgHf/
wwIX8h82cgbSOGLC1XE+d0ACZJtgVg8UdTpmY+WoWXg/iVCRVz/NhxS+IDEpTYTmKqQ0HTaeMdgf
mYl320Zd73e/n4QNBgOSF5aee14lydI20lnGaOhBHEsny8pB5lNGIL+W3UaZMHSBVhX+mMfYVHdo
+WxbOjROZ6tOZXZInFt3Ms0D0Pz3FRYMYpL6kZ6czGjeDUu3uLd/8PWd6ASRBcZeZQxMX+X+2kDV
ojD1MMhkt8uS41jPgiHXdx6sz7btswjOtukpnbIpL4GoP9AjCNAOkmQ8TZPsIRMKrKgBd8D0EIPE
DnuwRyml51Gf94tWPVJ5egYppIN00E+i9jSF8qEk4SEvi2M+HfNGfRwoGL5H2JAi+Xb7YlZc6eef
zX1JOcsLq8u0bKOAd7N+j+718/A6+mjfYxdKtPK3Ulv6LI8LSUZ9yTV5zLJNH1gISTJfOi/nyZU2
2jYKhGtX1w7nc2WDe9xmKdm5IQ8s3e0eljo8ZCjmxCHgqSl4t+TkZ19rX+0s/oaX+D/MJn4Wzh01
q7JsNAoIR6Tg/4WkCgqjLZsunYX0KUy9OPX7VCbibIsFaOx4aNFJjOXuWV6iczqku1nHLIMuKkeu
PCbszYChCQJB3Mgjr6X51GZWhXP1yF9ySXL6Mv+vJ9hYOIVeAkY3FcSS3HcreyOKE3uUA6mbKmfU
yDnOlUJg+o1rF/1ZCvdkVT1PMdGkksDKutYz+/CLqoHUndBThdmwIC0ixzpmEpjOt/k8vdiG+laz
bhztAfyKsYb0R1xnCcgys6chnXZqZLtmhwVNE7RYLRq7ctG4bQgwqBGDZK0eEDTLtNR0bZT4wVCI
YR0ACEvUSv08xixEL9ePZCC1M+jZ0SDxvkYX3Ddp8VvPa+IOFnSWpkq8AXyH9rPsCyykpdVDg+kS
B7ipiat2VessUb9d7BgRooWhM91rTfXBotExV7CaUiuLo4bNTgGlvV5SP8ms7ZiqXtObrpLjhxSJ
5tOhPrHJrlR+uG1srl365/vmbQ2RZ8wTYOdJAt2N2nmJhqYwmMkF33WlKgQ2DOTYqqKtAbnntjJm
sjWx7I6hGdVPlgQcx79w3K0DKzQuIsSTNTv6Sab6ObTVlzZS6SKr/2+qu7GPjMkINACLL/eAkcpd
NRO4HHZd3JP/JJKLwZaqyPtYhsjRSjFPZaLjd5CNn7paO2NrCS515dtBmCWjt2jpisHHLpgWWFra
qGqADmbevMTFfRQKHv2qCKKrxFRhWq7QRSx16soIpaFgrs03Peu9hmhHc6qC21q4Yr5AKve3GH7H
MjSmCe4X17bkjZcvCUY4vt+W8F6Tv/oyFyK4TNgK7d6KwRkWlE1ROhUBZUtU+4tOt1JLnD7sDiOx
z2OkfY0L+VlpQWeXyBj0NGnj210GUvQ29+RS3SR9uFNG4i+x6S2K5WXmErkYbmhdVcPIZmGkihNi
KLyvFUEJd81R6yANIdgTQqSq8iGeXUvAJuwV871eYbjKtjjpfu7YcNQYsvx1+8ZWliKQWl9I43yl
XBHMJGZYQlpU0CDpEXFBc+5YNPPpSPbVED1QPd+XEdgjwwh1G4F49kH4D2aghCzL2L7FSij3wVJD
0WqwPJtw1aP3DsCy13ZsK6M9CaEp2LO8koVRWQJOFvAB8CA6et0gUsxCM9BOwEVFCRcoQf4AioUj
Q+2R7kVLbWtmAqbwP/J4fc9zIHrQ2EAqbG5RXHBHILinpD6YIOAlORVUx9ce8aU07iYlJW2qNKFY
2qNPpJJd5Al+pC3+7Q+2kt9DXy4OxZnbwdSyGckUxg/21kNxZoEkYxsvHsyzdoe9WiCjx37GQNf8
f8G5sGZCLB29LBXFLhCGcJbX7vS21lDLwNsIN3aQY4eo2rSHGtAs0gZdwFBI2bh64EuR7CddlE46
iyYEe1Iov1pujaWsOgj3SLmASxR6QAsKGGxhETrmQ/rYY6kAELy3b3xNiy7ls+9+Ib+KTFpO8mQE
EakwHR+9SOS1ovYXs9hPrSgpWQlmkaN93C8XmCF5HYypwmF7L33udwweMXvot/oDWiygqK2/VKhC
C5uFK+HgJ6lceILVHnmRuo4gbEi22LJ5LwYw3kOv0n2TVQSARmt7xAGtqqiTtXpii/V3dczvED6m
1uq5xCxdpAV58qgl/V1cxU7ZfK8turv9HVkewFsfVDD/FsTpkU3aHHNjuFpW+QY934YGBrZpRX2O
NTNwKYZTl4gOZJFSnQRLPN4vyXInE+1kt/b/EAJdiuEUpSmlDMQ5Mk7Q1oGSBjH9VWLUXK9xe7T+
74sIrPj799Vx+tEuBp1rFWcy1Qg8vjZ5Koz66+3PI7o3zg9WFHlPV0AP9LryyhT7iBViA4wc/f+J
4bJFraANSWRiBHn/OgJjVKpcYouoLFZDiI8Lu0YexnArgHI19oypj5FmoNXXh8aTNkA0PQjB6db8
6qU0zvOMKWCkkTdq79IULwfogPHGzCIS1Q3GBkV+9fanukIbzsF8XDYh5BXm8IQVBU/Wh28W1UWT
fddAlLAJlwfjvE3fTVbVJybIZ37mu2/fUGz9DX4xx7jLnkHADoRqUSNnBVHhs0TOSGhRPUR2hKNp
J9SuA7K1QVzxxXZ7MHUXXrwHkCp1RipwMas51OVBOaNhdXLVI48BVqJC/EzSfHmou5Pa5L5ZY68z
n18zNhFsV73sVGV/GntpYyFZrZpGEMXctpJXMMRS2dmZJUsENVTT6VMAnXZ/amAcTMYeZF1uJT0X
1tvtJ7lSiMalgyzTtHQCYkmem7ZpKqME5SKePmLQ+XuGCJQG9r5+ELu6VU93IYqLnrDuJVnZVGuB
He4z1GpJeCT9A4ZFnb7v/CQXmZt1S3AhkFPhWKJdaCuphoAJEB1vwJTfAZrtHAJxqbCEyBFrtdhP
V8npb11p1jiOCbbyv6rvRJmSG//QH+X7flvoHuopPtnLYATsMV3tzIcI0Jz1q1Y41UHZCb7qqiZd
nJzTaYxOWBE2eWCVcjd8kL/S83zSMUKB9bad9mTC/WKf0GuesOBSb0QPeaXL/1mnOP8ojTolWlto
mI/RWgfxKojF5V/tgc2v+ikwqFCJ7zAqk4BJqniZTvVG90BsdBbFVtdMjcyGXVwD5ztzatG+qDMN
WB7GXvGUg4LBHGf2AQLpmY+al+3q7/So/aKBuR83+ZduG/2oftz+FqsGm4H9oAuAZI4fY6lQQLMw
vAyrFoNIamelWF3DVuNtIauZrHUhhdO9wooTPTdx5VaByVYrHkHVlFXbeZixt13FG0rqk4oFIyfD
5hjWJ43n2z9AXY3UL34Ap3HJlA/tXMGOTAGWf7fq78jXC0f3Vb980r4gTwKGe+IWx8nHSMdefWme
orsKfCoUvKhbEYr8PzzFj0vnNLCUFnUOFfya1gs38/kd9tPDUqOkuIMGjuMEXGLyEVnayXqhd/am
B96DAQC2F3snYgv6ByX8+C2cEkZDOSSp8W6FWKsPMKtgrDMPquFKfrhlG/ytm+7RiHKz+z0WbO7S
kyLqs687uYvPw0V4XUH7pq9ge7Htfoy23WbcYsN+F58Zo4cYPuC9TnMV8F/IYwbqInGTNFrqUgwD
ZJ1GT/5aek3l6sDyvx/3HfChcif7yXbswbIBRCrRaZmy88Jt1bCJpZrgxuVHQhqij3aUQ3iEZqCe
jl5ChBzQqzIIa0Ri8AStSO6rgnc3UfMBX7U8GjNw11m2GGHf8J0AVv+KvaTSFdoz5iGvDnYhlPuK
UYeZ2TmHWi93yXne09nLd2agYCyb4QnmT4ULTu3X6Xv51dwsfgsiETyy7e2XvvbQMYry98G5L9tF
fd1O2C4Mpv5BAjqnZm7V5Wxmppthkuu2rGvoZ5aYfgjjtyBas5Iti0BtsXlX7mQ/D4qN3mFsakSE
zWihk3ssvrtphpFLYclMcNv8LEWhWfFcd+86/A7+vJ3wZv5icGs3otRVoE/8HkRsNPWs6K0V2Alq
t8pXuRZ8t2vWMu4uuWgojQ1bLdpYA48XMCjus/eaY+cMXwo3Q4wtAeKeBixrEQ+GrPnAy8/IDn9h
DaicjqnMHuRY30Xa2ZoO3fJ4W1VWhgM+qwrngGy8iwykxFqgYn9er4qXYuwOAIT3BpPaXj3pvq1M
+xTb9x6qBFg1SSqfaqgoUUAbaUV0Wrrufu4pdYYmeTCa5GxjiznT6e98sR9LS3Nu/+BVE2mj68AQ
OgFNrHE/2EKLPQmLRgsAAZGcSTDGDlR73GLRJ1Bf38EX7zGlB6bPPhXIXgsPL0Vz7lFupZi0DZ6V
tml3BbgCsckc5HshFNBKIxzP9+OInJHsNS3PkriEF7Ai9B9BWzna+YueyU+zpPrjMLlyhtVis57R
vqRfBBe8/n4/pHPWUu41daqkCtAdezYxTV4wheVYd8RNHflgPwukrT/gD2mcXUyTWR/BksOyV2Nj
Bs0Jo/XyfXFUXBV0rZKXb2ZR+U4gkp+5aaylS/UEImP9j1ad6CwoCwnUROdrG1HRWZr0rib9rtsw
Rk6opdD0rXZOL9SE3/xRU7m2hw5yWA5agWzM2tV+77MUBaC/mIsVwbqsFjcuJXK2cJEGFG0sGAty
1yeO8cfcRg+xN5oIWIcAm9U+Gu3WQdoVL7e1ZLWgfimYs4TKIJlWtOCovSfPwMkEZbI3viT+tEM5
HXWqZa+wBsLTfAQCwb8YwBa8SJ0zOiAfW2yVxYFjMB4XjxXH1Hs0cpUX86C8MBiyGjidxkE5ocQz
H0Uz1yKN4gzPLEeqPsoIHhhXFjmA62Cj+Ah+N7evWSSGszuWls/poOHz5rsedKB/iRGXm0UmXOcs
DGnDtMrpe2iv7jE+hgAF9b8OfXFssSFCoZ7uViXW+zf/AtGNHYILBhm2M5avUb1BAModEr1eIBPQ
FpVAvJp+V3xL/AQcduaJkRqpCOqVX6Fr38eCu10xOp/EcmcGb44GZEBoUDk17ggEFxHmuOhcnCGN
I3WkM7MGk7UJrWNK7nIjqNI9FUVEK1pyeRI+uFTm2Zo7AznzUOenPnuc4ypIqlNEd7P6J8JEYVqL
MIjZ87rxzfiQEt2ndKoafDMyNl5nTDBxir6N5FiIospe0i1JzDlehFwD0WzUf1D6ME7mz/Ie7u9Q
fAGUKYYRY4/x08W+dS7B7Px4++ldMxGr+qdb5Uxr2GPU1JTx+UCLG7vjkUEcIv0HCY9FHUbHx9Y7
1EMVKA08YwyYblHGvVb3+/QTOCML7MpcaktYGboH2lAQ7aeHyQU4GHZJbE/kS9by+0/SOJMKNIMh
pRLiOMB+AGgi/Cal8RuKD1mwUNI6yQBomTRMfllEe6OTvTHI1AAqKnyMgTkZDpGXNU0gF/UeGC73
edltZgCCOVocPptJfjBreqq7XPCIhVfEGeIozKrUsNgVuZK1YQUBrDt5GuBgRqxea1thKCgwGxZn
rWxbSrOsgua3Xg3bXwZK7VlvDGYclJvolvwwd6KFDdH75izVRHIElRHeN6i09sq23bLwRRYebe1N
q6pNZGK/lxy4799NEVBEKRQ+JvH30Zw1B3Mt28qsg9svay0ZNi4Fcd+sbLVJaqtBCzCucxfvqK94
BKTTcuoA6Bqc06rXb8BrBR5IUUV3LV76JJr7ehJaI42Z4YwUzFrVA+NFZgytXZCepZMNZt/ZyRtH
lIGLbpb7gGXX5f0YQmcs+6kfpGAOpSCjwtWXlTzh0+E4h1PHwLAgFHoCDPoAyB/7EPMN8fcYqLO2
J4s4GQTSCIvQLgyztpQJduAhTTuVqMSVASaPdsYdM8nieG8ttL48G+FD+NnS+1iFtBKYFg/0z+Ix
THYshLRu648+6mK9OJ5fCTI/CeV8j5xLUYo9DbwIhF8g7wwyl21/qQdRnLd+PKDNENtm81P8AEOI
wbamZ/6U7u27MnTY3maBmctZ8xlFID7gvQhqflUpL0RyzmWc5sYCYQDSduCt0c7NgPsViSqYq/YZ
jGd/H4wzKq2kIEqPYJ/HoHyuUfVCOLm3sf4K1pWdqK4olMZZll6SqQreQ5wJWKEaavXAjPPiRzQK
3H+xdym6Qc6Y2MZgjPWE0OSvBj3miQLJ/YnWMsb8gLXmxRtR2sF+Px8MXd4mZ0gUmublkuIVjFgG
MeXYTSMg3WH/tB4EYE0iSZwtmROa0M7CTRYk97AA4hgTwKm8uBPIWXOnHycC2dhnK1LU1ZJYBSor
hYXG8HQeTFGNiH2Ff74zlV8ZluwajJ4TvI0imZuwQSueFujCm+kbSj4eJiyebrs30Yk4ozHMGZgT
ddycbvxulBbzq9vbAthHvnUgLjBNIlW1ChU+DIGYY2EMkcZJoKZ+1ylurUHtWtGo/7rHJhjxBIaG
KSMu/vyVpmzEFpMK85TkTvxcnUGVynohkQ+WGozvHeXAwuhlcTdC60U6v5acYovgQzh3oQATGbCf
0bEQT3bf2VPdkFEqYRER42ULSueMTrTMPNFY7WpEfCmZu+kIG+h6jg23ID5WDcCzWNf3ibwkW9Z3
7bdoAynYg2QUw+UGgHbakXFXD1uRpV4rCeMGbENRLFtGH5h7jATokK1cLPA8D/WueQDkLDXcXHGr
LxrG61hCwAhyyS4K8ocFSzIP9UY9iHqR/6AEf/8K3uEn/VzJUYrvML5Gf7KvOoaM78tgObQHBYCD
MOvNjnylo1OhGyay7Oum9kM2p4AtNqebhfnHSYudenhK6XdVfbz9rv7BCX8I4RQNO0z5PCoz6/X9
RZJZPlVoKeQw6Ol2OYHayhVIXLeyHxI5BcswZ6F15chUG83u3CnvxjtQxrn1H4YXnmF5X9ecfwHs
shrYfCgU4Xw/DWNMWmVQqHrQ/kRycmxA9uqaUbTVF/2xm8BIkuUHpdG3/Zj/uX3otWwGS5wy5lMN
zcQG1Gdb0pVmNcRsUEdRl0Af0EUPX0LpMep0Rw6fQ4A3TqKNgvUveyGT85uGZWbqqMAmx7vBZ9PO
Y+cmrnEHtxOUrr4rT6Lcff3NXojk3uxoV3pqp/i0KSheSeIxbP36nWMW8MM+pgdmh4XK1R09NAd1
P+yR0Ak2QtaKtMbHVRPeuapl31sJaGBQPgTGbObW4Ik6KFuGzlFjhsGLnnqQpM+efEx+qj9igMMJ
FPz2tya87w3lwqxrlp1jkRAbUuEdNpyeMaP2ywqxHTbbzf1YKw9mHxnebSVbdcKabSuABFQBNcw9
LCA4L6nWUha+dA/5PGNMV9c6gZDrcJPIGMr5m47zfVjhIgXKVHBcGwtoMqOOPvX6cCKh9RXz++e2
aoGi3fY/GJ55oiy7qO40Z1HpH2P+7yHUuF/BPWYgIU961+DN0lwdHbSqtsYggZar3Ny+02sHwAni
Yvk5A0ziGCWAyIV9ZBuZVQZEVKdxi1NyYqOi1W5Z3AquCD9GGAYwE/8p7HmXDtoRS8FSjcJDrkga
Yt+wj8BCSb+3xtEiD5126u3tksqP0fiI9RMFXNxnSRG8on/4yn8LNrkQtWuBR2xgEXGTHs07jNMH
oQde6m+TjyhSiAJyPeDy+Zgm5+nyri0KqoLiNd/l9/SRgcmAO2mT7SQsvqLu9+v2R71yrJw4zueZ
VpFPJuPFXCLznsqKW6SI92URdplIDPceoz5Nxr4ANS4IeL5TX3KGh4zNVYE9YnLjrbVlYKiLqEp9
PRTKnY57GmkN0hbdBrK4efdX4BgH2DLZG8G8Fa5mi47IvY62r7D1O+KI2qbeLR76wgyHR/rKuIYU
YPFEijNjoUbwKK9nFLkjshDjwgY1CgYUjc5INtlX2Z2ODIhovktAbaq6gDZn7LOaM2EdnbGcol6r
xk7/JQrQiR8WYXlNdAWca8eeWSNpGgzErLwZAAqRotcie72tsP9ghT6eI+fLAQjbtgq2MKBK1M8e
QR8RFCcVPp3xxg8eoOeNAIOY2AgTnk9oCjinbg1F2mGiiLHIkgFdsvYpDprUM55QOgyA5yD6ukw/
b9g8vrNTkQKZqw7mXRBUuJleeFIpepkiEZy9waA2lpZ1ZgB+MqO+PLNARSWIefuvIM3yqeyICKSY
Gtw6FWdz2iqtQ2tmbL/z2ZJJEI4V2Fxf6wXY4bEgAllVScwsqpoCSE6dcCqphujulSOMd2J1biT9
Gudv8v/Ej3whg9PINi5JnKMzsqmAcF83mVMlbwKlX/1KFyI4xStnkD+VYIxh9vOsuprbbDCkNzq5
A/IPxS2RgOaipeyr5IRZlg+ZGuf3kOmFuj5D5jAkbkj35hC7y4xZ2LgSfKTrFP9dlGGzTEhTUS38
bMSmmPGJMYZpa3I6HyCd/rJjejg6NADwz3nZz5g3F89zXTf5OMGcg5DVJCNWCW+LBw267uIBs7Xl
4gHRtPk27lDTbpzk3UMtNsYZbM9MztKbsCtxlY5xv4JzHXJZANC3ZhEGOkqA6/FhzXd4fHtRz3vd
gGEjmaiYN5TBmPz5os0WgN1Rj4iVUbc1kYOhja0RQ43YVpGtiWcP16I2YhIg/KOvdI3jVHWg/gEh
DFzCHhMMDiqymNlnM1riqdLV0OlSFmdXFoTqtJuldCPnnvIKZEAUiOptcpxiTEmDzAjT+bef5Zpx
waoJmKIA9n6NSFSEhSXXiwHmerk62UbuWh2INlvRuu511wr6cSGHn49KxsWkXYWg+j2X9Owf5o/0
LtuAq9WTPfpk9E72RP/7rhUnldOVOgWSAQYz0s1Ytft6HMFSUG/TfBZEMNfJOSeH+2zNJFlJLivp
pvdasGU4ySMYl7xadpRz+XU+Rj8zLJjc/nDXK1qcTM7gFOFQzFhDgKo8lKpTYFSrcG03Ai3GNtqN
QJ0AfNVvshNIXXN8l9+RszZZMUttPszpJgbDZvSYdQ4zc8pLcprvjCcQC+fgiMsfpLdF4D/W3Mel
YM7A5JEJ9P+evUIDTh60d0PViWz4qgy4awv58AqoFTFQ87YSOd00f4qz5mJSHt2X1o82yx+6SzGw
IBrgXvNP5EIg53Y7kpZtG+NQwO3fGcM3exzcJP7Z26ngmYtOxjlf8NNkShlCUKfXblN9twbdEWjG
qiWxEDraKuZoscP22S7P1WxV7YQXrmGGoT/O+9HTMQ9PHo0nsu92C1aLRLHlaiCNr/W3TC5zWADw
N1AJx2LFRzZeFvlgug4i33ZnmGhGrSftWTNXVBVa9UKXkrmgzOrHoVOYZWFgnt0jG94bHSlz2NA2
fTEEner1z/dxTk5PQClkFHmLc1bKtzZ96OZO9PWYheID2svzcApCKR2NVmMK4ts/++ccjZEEfMf2
xv4qrhCsZnwX0nhECqqCm6ovcXutR9Dmz/bV92RxJgQwDNEArAOODkB233gFMw8jK1dRWEx6t5Id
UVV+Nb++/Cmci7C1zCbZhIPL+8XrnO4L+p/gIAvSB5G2siu8ccU25yQWoI6ZtoRDz6B1GLD1MwT1
WduKxAh0he/DF0ptJ3U9wkLPuEPlpOQ/BC+deZZbB2G/4CJf7xYj0esCL1132iPSV39CHwnxV8sg
t/8NiPuq0/l45jZnWkB4BEYk9o3GoN+BVHFJfOws+pan1P9H2pUtx40ryy9iBMGdr1yavUndaq3W
C0OSbe4kuC9ffxOaExZNcxrn+jzMxER4wtUgCoVCVVam3bmqHbvVXXIqIVK2lXk8l+sp2cz4IsZE
Qt+lZYJt6zZiakGBdd9Y5K5xe6TzmF94/p89chFaRC1VMyPBBgKzF2xLT78AKm9pLxhO87hYMBY5
ru3lIrKE6NbRKYKx3gZZe2aVAAd2W6a9WmMulfUFx2c28g2Naee6G63ffb9imrmIOKUOBrUgwGWr
xJMbSKWXFsWWxuF+0k2Oqev+A87t3x22FfKk6NnJCyCOF0NLq4wjuxpbW9KhaQ/lvOsr+7PpylKz
Xy7zh4ASBjoKEcwUsTd8dI7hGXsT/DAV6F5/gJUr2gvoyGmmNR4LR6rt4QYVim2bY2yKV3C+vrmG
uIg4vWygnKVHiZcL6TcZlHAyqTeVptyGZdVZQV8c5dx8ub749Vx4tvhFXkojJDxKOqH/hsnCyNYL
iwHUDAeN/tROOis7f/aad9fNXs8+YOH3LW7GTlJboYm9ND9BCJZANK6GhM11I+uvmNnaFoEoDosp
kEso7AnbYRNt082IKP5N/AaQaO30DuiE31XdpagN89h3eOtbRKHCh+QhSRAC8/IhiH/S8RRD6vD6
8tg3+vdYAGb4379hWaYFLUasbuyzTdF7ctNzDiL3ZCzCTSIZiiKPuDpAiIbynJPv8FoqD4rHxi+0
kkkOuUDinvQ7E/G1QglvcjEa/MirV/CWugg+sZllmcKaxG35lk+DPYoV5zHBOXufU+LzSzKSY1As
xInnD63VDZ0di7eBDKhT11pBWqBt8HB99zgXlfGZ6cwsJmWWGCMuf2QyA44ZbmWI6lpthOIaxGDt
8cD7iLzj8JkkzywSYTRSqB7+k34LrS1kYArJvNIxPfI2eNPEBszdwOF1pj+b+1c89fNTzAzrbSS1
NdSOveCpc9AlcKB+K6J83rOGgWi4glviOEbf4ku5AeUehtrpY35XOMQFim4jXcKb/FE8KFuMZvw3
NXbOYf0MkbOf17aZUdUUP4+hWOPe0iOrRdUI/lxplj4ioQXSxxFfFV6U4GSzxmfRYGY5UwLRnGLc
dPFR27fehJoAA/Oll8bTORGX8/gyPr1jZiuAHlUO5TyWBo4Ypq+t7FW4SGd/2+3FDZYKTgn/U9Rn
FDlni+t4i0jVp1BKUzKYZmwi5KGHm3vAZdrSR4opemNLbxs794L36yeMF70+v8hsxRBUj4eOPZLY
1YavegZV1z64hXKgG7nNNk0t6cz0z9v7HpIspjd4EGXlVn64P2MRvAQlSVWZIngpHiY2Jbf00OxI
G0iK2wkkO1BSY3OV2T1eTAD8uNWHCh1btHoxnO1d/yI8H/iEb8y+SKBJNYjw8EUqxzy1pW2e6jco
0jqf1/3J+ChAaZjeAl7Kz1w5Sd2SsRGqxTnVoaSL5xTjloL4u+T6spWHlv4uuBX+25ZxdwSCLWp7
6XJ94ZwT/gmdma27TgcSazlibZO+VtqNLN5oKS+e82wsEikIQODN0yFBHj7IRrBKzE0UtrbrbHXf
PkiWuOUH1j/hNr9nrp8P99m6VND6a0OH+MFaGFCG0vYGtelOs9tHaGE7pttv0rdg2hgv8bZ6BNCV
V2DkXMwS+yizH5DKeilWE94jQgr2z+JGLjmllOvPDmOpppZOkwKuf3isHw2ugWthzFyZvPgSJzzy
dm8RokiHfI2yVxwxT1N4G6iapfKEKXk2FtnUIJhTGFPqb8LoLQH2rpZdvb277un/cqWAkVcFEkkl
6sINexr5idzjg2lmvafyeYh8O+5rZxQ2RQY9QPqR1ucQbhKJpXPd9r9Eui/bzFtm3pCXUTiZCj5i
9HPYJAVmudkr6jGN0dBi7bRo08YoOUiW8kJ/Tra5V3Gzmo7mXv8d2rpXfv2OhVcGTSMnCaup+LXh
+Fp7M46CBZGqU1HRQ66bljbpD01NHkVwrndNs4HWuteY6l7MjA0ttK0ZGi7k6l+nsvQivL0kbTyo
ADobGgR2Y9+Rev/YFJDoqQc7qSbVohp6d93o+nG6FeXmpoqy91A27VQCgZAA7bq28AocxLgTXyDy
5jV1Cfnu3otzQONofggNRIm8PbW1spOy5KC0PiAVSK5l46Ap7Z1YKuB+CcK7ItUdeQTpOZG3VZMB
KK/fQT7c0yLJ0/vGA+XHezWE5y6QeZfHWs8Q4q2KrIoaWlBLGGXpR1VfVejkMSZKNoEs3IQAeUTc
Mvva9s0NLc5JL+ShIInAW3QjFFEYY6SVJQKPdXwt42d04yK06NClX0KcUyLlflrBSg7NklFtbQ2Y
wF5/zIuTEclWTLmt0NV1EQVCzSYg1eLyAzZNVkadXCHj98BBA6Jzpl1SbdsPVhRj0Fse4+FqMFCI
QXR0loB/XcrtafWoFXKMLdNPjD5p2mq7BiJhcHKPC9Zei9RzW4snr5yoXQ/gk48xxd4NnkabPsjb
xJNf86d2o1mM/iBwpvP1o74WUkHBKkLmjoAj7A+4J0imVRzmyBvVQycefXLUdA5l6equzUxIvwe1
Jqh61RwpCrTCSQblQWzyClCr+fF8FYuYHYc5aOdYNx5yAJJnePE3c6NugfLZmY9m6pRHDRNg7TMP
ibeaDs7tsqXP4nWoZ0YJZXN2olErFaATD/jWB8tHARM+ggYJwVrFm4DecN+ivI1bhGiogekkwmSR
p1A7KA5DZJUXTNKimpC/JcK+RLFvk+FIcDtB7Fsu36LzNS/cNEgAN+wzpIJ4FDAARmF3zzJKttJL
8DnTwBXqWt9dGQz24FuSJFlcLBXIMaA54ybyCGY3kBsGB7oZ3uVbhvNPf5KfypF65plXTPx8zf+x
0JnZxUIJSJgiChovCMXUbrCVt/olBUkGA6CbjsABda0ekpmxRfokjrE4leDm94qpdKOpclNuA52d
sz/Wo8sEdD8Ku4QWh6SCOtaUERySxukcBrVgxSd/a3rFJvd4ee2fYHpk1srM2uJoTHkiJ/7IcHA/
g7chcLMn4VTtQlvdFjd4LWEIhrjmXXQMJ9bDF+6IK2554VtavaJQ/wbFPQafMYfz+/lUR7kCHf3n
+aQPrG8zPCggE6+OOijMBRcim0fVJh6Il6R7H6MFsSs4xUEULcYOkNpoKF2PtquuDC3mX8nlwqdw
Q9ZmbX62kjonuWBE1ZIPEDy3xk3tlDvJ6qCNxu2wrD8dv6wunCsZR42mJWpzN6Wr7GVnAi2JHj2w
mhHuTew+6S0wBGG5vBLCvxTpvkwvUhFKNKDPIyw4P1ZHYMQwLV5DI4TYoBx0Iu5S147R/PsuNhxH
dqJ5geQdvAilRUl4owrZ/1so4vPR+GtN2qK9kun6ILQ1MCEatX2PyRko5wawN+0Fsd7j1hw4a9IW
HdtWDYmoDAarrjEp3NquR08uMCfOBHjRk7sPx334yHHUtWAx+5Da4tJOyWiOAdu32sW+2WjfHj40
q8A7HJvGS4zXrpS5sUVkoqYuU4lV1oKnadMBzhoDF4yxRQ2Vw/9KJXt1daBOxFACKNDAwPx7XJiK
Ti3FNmcYQmNfe82h0N16I25kV9jVBSqVnK+5dlnLX/aW/f/S7BKTTCkrHTKWqWCE+O0GCdeWePWR
ymChsLoLnw131XNmZheeIwm9rOdpj2GXvr8tSfMQBMNfNVFmNhaOEpVGS8SI4pak2UejyJEF/dVn
zvfj7Neyx19INWhQyhYLKe0J8qeM1bexCrTaLlBI5tba1q6N+XYt7i4ZQ+mIl12E5pPotT0GV4tN
S/KDgUdmrskg5jY311e47iC6CuFMDFSDVOl3h5T9GmpK4Dz3DHITD8dGvotlTiFo3Rm+TCwica1P
JtpdCaZUgmg3pZMtgW/l+ip4JhbHKs/8qRx9HKtwwNxCDenKKpe/X7exfqOYv9axjL6dpmW00WCE
aV1lbuD6DyJ4wxmimpFYTBx77DcvsyZ5Zm5xhpIp0aQ29M1PpWayhSaHx+QjeNkZ59Mt463edWJD
oxL93C5qt1PnGxjVAg/b9Y/H0otri1kEWiXVBj2FcB7q6HpnicZ4KBoVGFjaberJtK8bW0+gv7Kv
ZdTTInkSqwovBcXrjrmT3/vOcAnf3pBc7Zv+f7W22CjVx/NWEPEgUo3hvtUwLjO0lbgJIYvr0MoM
nBRc9pOe9LbmExxjKKrIeMVr+Y/ry17bSZWIkPYGG5WmLF/UjZgh2JcKmiYqdGOMN3W4u27gc2p7
uYuqZKDyQiTVwJjE78GClIJGOxNlEFYoqC9DaLW3xZ25KT0B4wWCg87bnolA+AfpmN6JhxqPM6d8
QIPSLTfVjblLwVvLa4+tRbD5j1rcAxKVTQq209ibRoxB5881+n6dyln66qtibmXhwIYRitM4YemN
E3ZWkuzCb/rpn+F+VIU+wst41I75E2gUbWM7HlG05+ZjLBRf+/ps/2dv/nEMoeU2IjPSMbCkq8D/
UoCC+x8oHm0jZXt9r1e/Kp5sUM7CpAX+9bsxANRHMxUVjAL70DwUq3bbxuRGLTlVoFUQi/plZ9m9
p1RuglzAohiYNbsjhxD5pXHfPbE03XeLrXS5vrDVMD63uHBi3xxLqc501kkjGwJFJ+NM3zHgbYXY
s/RG5BFirIU+lBBwuUJ0TYFQ1u9fMtJqWGM9ap2exuldSZ4hOm6rwzfOutaKvHhh44lgIgSIS5q9
tktDuYWQMwBmBsq80V466yCaTE68rHk1ziiGrqgmBmyhs/z7goZRlStFR+sqiXpoVxrSU6/w8Nqr
7gfdMaKbRIMYIvvzma+netUGEwqgXtyCTc7EoE1q2t0Q7a5/tLV8CwKWv8wsXsVAaPl1jevPI9Av
LwdQ0A+FdE6TQbXqXs0tmaSnMpN577hVl5iZXbjEWCqNphfYKub04mSVd/k95hLP8XMC6lzidp6P
MQ3DahTn+npXt25meJmKqUZc6AYqokGaYAAahDMTb2Bv1QSYBAwTlA2AqC+OlxA1TREZ2Dkx04C/
yawqpZxVrN7v0KT7ZWMR8gt9RMFqhP4rSO488KycJhDq340bCYI55NvAiVGfBAB/BN6ZuUXsV8Sx
q6oOF+tgGMey6nPAAIbqnKU1dXxVmH6aqnCpImVyohJgq2zU3nOpry2/7ahrFkHiJBl5FSFMnTfm
d8yF/iiS9pip5qGG2PpERzuVDS8kZWMJYZZYiTA+5kR4TcYO56sqDnWhgjOmfYni+qeaq9/0AHqn
1z1j7cBpEO5GAEGf4w/RUYNqgyxP8IwmAsF+fZkwnjhCcPi6ldXhvZmZ5XRSaORdNmkSrtGMBFZE
Qb1bdWdoH3/IiXCfNqhDhf2Lb4S3YY7qnCSlp4YK6JPlp0mXb/twtINUuu+Ronicn7Z2KDVAJkEC
YRia+Cn2MQs5QVmNuiZXLH52TjUeWNUOOkz5QfcUgEt8V3wF+T+3cLT+4b/MLo6kmZMW+B5MNPXj
IymfRfWiDT7ns38euqUHz9e2CNni1FA563DnGa9mbnWbwakeQN2LeWgn84Qn7WyCArp3amQ2tQPE
AyCyvFrgWvYy+wlLRqBB8Yck6wuM/KiZDQ1nS5RHt5AvkfKYNz1nM9eC0NzYIgiVWqo1rYSsYqyP
aYrhb8LrQa56sqqp4PQATFWUlpUcY+gGQyhDfyN5GC3fkgM9GvsMcgmNJXtEB90seJYcM7Z4DE/r
KZOBLq4OHhK46uJuHA1KfFXGe0PY6ifWCJEby7ydvGwXb5UD0mwn5TxxVtEqEBX6ZXJxT6qRXjc1
q5MpXnIxP9Byat8mvKzCjbTrX8htV1nipkD0BWXMjQgUvcs5nCzELh14/gMWN6amx/VgsvIqmz/C
iLECpDMm01A9BgpMh6oM11+5n3lxMPPMLMMpABQhq49J/TbImpuKxzp5HjPofzcE5J9HsIpMgmpl
VWOPJhDuYcL58utX3ezLL05uECmkMEokW2CKeJAdH13gZGd6jF6ff0bZX3blKy/ZS+S+SYsw+jT2
j1xOvwm32YY3C7Ea8kQ07omKtyoE2H5P7owm0Sagn2KP+niq9QCQK09x8cZxmbV8WJtZWeyfKkmk
jzLs37Bpn1gwF3fFjtwIXKaH1cg2M7TcoiQd0jyHb2aAxAXw/nCI3REy8rLJ9DF/XF/X6lmcrWs5
aq+XetwlbJCkdkVbAOYfIMBvhNgP42uwT4DXiVQ3fyvRXPHfQNUZ8yYcV10S2RD2DeKpf2p4RGai
+RUmJz0fw2tP3ZEBoE1bFDaCVziU2/ddX/DM3iL4lK2qjX2C+mGQWqKNsUOn8PJTe8swGAL0nPpj
48p2fVLtfB9tuNiPtdAzX+7CWykNAETBluIENjtxsNm8XrTDqWdo7wSx1hg5udhqwjk3uXBdmoIr
lOgwyRgcQoqH/m3fXnrZK+8YTWnrAFbz3ScOE80eIO4HcrDQqt5IZRG3vlf3E3DBULkbXAlXUG7z
6HxXM6XZhiwcPkZzsxQGcHKMqLN0Br2Li2nfDPnOHIl33dtX+5azT7FMGBVopQ7ShLShgVh4/K22
yOSM6Pd7EbpQ6a35gxY2DezU4+Urq0Hqa5FLHZCMhIKSykXi1UniTBWuthCqhf3Au9nWYu58gYu3
TFxklT/0iLm9rX50MnJPERr0FtmWvd0cQARma5syt8gbvQXU2+PerMyXljF/bp+5/yztzbqwgEoS
PnCgozsPCT2a2T5Q13umWGhY5l4pLDg7YB0hsou/YWtGxUIDJ4Iuy5oOMNDiB5RTI9BhAPrWv2lT
CwObd43AqjIwP7h+5w2vYO3nXKvrm/tlk+WPs0UnRZJNSYzXjlSB0Fv4jnTKNknA2dv1rf2ywn7F
zIpPFKXTINPuddWL2mlWL3wYqYyZuNySwBpSdJLVSM/XD8wqknP+ORfRstb8cFQj7Cf5kGwZrf5y
snzI/6WYUjB2JYDE3gAJwhwMYergdAAPgRfmRdjld7xrfjUJn23sInCqEZ6rmoEoJqgXSp9N/4mz
VPYX/Om6X993ESYnAYrHpIoYQQnZRIcUgiDAyoAfc3D8n/rBB4K7A3vjpyYJRivxwGHSUiWq0Lln
cmA06zHx67csYmKe1V0oZBmINui3dsxstSo2NAk2dV7eXV/2amL62a4zZQWsO8tCX5D0fgpBaRYx
mLYi2CkHYDnYIEDnppOVu+au43Fzry6PtQj/Y3MRpYRcm0q9QcWK1CBjGWorkhu7hrjhWPH6KTxT
i3hAR6mrwO8D1B54q4WstGTFsBJImBY+73JZ9dDZqhZhQBmntFUapFKVUF1QW9hMJD7LXX/oVe1d
BQGHpbWdrUkBhKchqFuBnDOfjpoWnVAwjzgxafVFOX+0Lr5xHUqB1I4IF/GRsd7JjrptbwIXNI1W
JFnDT1bdaq12L/HAQavRUMFQjS6xm2BZbJ1ySYoCA4ZLI7bVmFgmBc1Pv7vutzwrbN9n0bAfJRKL
VYA6eIMWbfuqqShUcxuN69kpitKg2pQRB5dgs1oSFZpUZeyZ23zX30b76aJZxMZWbvmp//qavowt
HUiM/QF3J0Kc+EOpvwdoPekBh/X8X877r9LcMhPRwYHaMDCwJ901x/ycQsuA+YR/Xx4DTOTn3NRn
PeP+KgYutcnaOhJMAwKuwE4lt5DpIZvMZYfxUm0nr3WkjXnRofPE9JYiAs5hkxduVr/r7AcsYoDW
dYKUs8EryD1ZovlT8h+hOMOpiq1eHzMji82DAnqREAkOqRbSFlq1VqUA0aE/DSAH7SoulITVnP64
rb7qi5/Hf+b/BckatUTr7rPor6LPxQjLoFGx57/j1+Par5ricnxOb1G2MmSYCtL+VsoFTwq4QoOr
z+vZchYXnkSHnFaVAddXxNz2RbL16+ym7wkSyfTU+73sGAY6xE1Wg3ig5NTk1x3k1wo/PXj2MRuI
Xg5Uwx2oAotD1Zs2eeySj+sBi/MVl50MUa0qiWR45vimeqqC8l3qDB6IaT1cfX3G5Xyb1iRC3wdY
iOL1T0AXHzoQ6qig0vlv6ju8r7Y4VuM0EX1ik3yaeTanQxBedB5GUV5NemcLWpyq3Awln2aoTkLy
wtP8xq4iKJ/rxq5Jsxuz1Z2kD85Ez6CGHuwSikmnAjzIqbItTD0FJ1O6Ay+qo1Sto7MmCVjFLL3W
kQEUxr5TMYeg+AcxKe4iE2h+OR8exxrjoIOgu0ZWHWKoiwltdalDqAWHILafzDtwF0EYXE0w/27G
23Ak9giWt+u+8i9B+ssh2aefOWRM9SDTTRw5UKuCm72GyiArFIwbqllVBNBpZeOUcKzyPHRxpdLA
LKVKxc1Acz+2aC8Dpq7Lf3PUZhfqcmVFrsiTjgeFkvWbpJlukyneNE3KoU5e9ZuZmcVajMGoptzE
k4z1RGXghBuXiRHxmtd/isaz5+bMzuJVkueiobYmaFlTf9oqSeNVsXrRm9xuzMD2p8BplOIHqeld
IeucC2f1+CloFzBIOCHLgFKlRd/nAQqFcovaVfCkl+9dxhtJ4RlZZJEd6uR6paGeUDSXosqtULiv
dc4ThGdjEUeEWsiVXsVrgNa1k5dPVRJafcd7CKx69+xzLSIJLYuhCSAv62lFc06C6BDQ4uH6sV1N
AWYmFr4tl51pZBoOUBiLrq/dFMk2SKtNreleGHK6/utZ1czYwsMnsNv34SR+DrV3DkbplT1Ijlzz
lkkBhaFND0w8Uzz2YKh5AVbqhVvKZHv/Rwoy+wUL3ydFLEAEKGTFNDbJDfl2pzqUgP83XrAp/upA
f3n74nWeEqGIhKH3obcMolIo0bFWDeVCZleRWdpsUYtEJBkh9pUzigI2XVKAWEyzMJMk7sOjtGe8
eILtbxH7W5SxKqt7o3fjEXVbLlnA+k3+9TuWDc6wq0qlbYASiCEAVt4FbmIjST+FW3HbHv6qgDUz
xpLN2XWTQ+5xNGukDUUBFToDcyxa7+jAr1w/H5wjKC+CiVQEQexDmsJL0T62skkEv0YSu9eN/CnS
/hmSf3nKZzl8tpiABIGWdXhuFO4I8czoFlgceyJ2XVoh0NaQy7Ux1glWw5sO3Ia8MhV34xZxpiWj
KFAGIJRP4Zme6xtJ2LFaigx5ghD4eJ23XnbQrxxDeRF1BF0xwDuGXEE9+Z7iqs/hKd2ASJta016S
0H+Hd16U1573zuft5iIAkTStTdLjpChhacuANxU6L8Swn/7H0oDXkvAPgOzLrriQj2kraR0e+b3/
s5T9sxB0btXypDzXY+mXnSXCt0uKDh8RN1Dt+l53MoDeo6AmYXQ0ZHRLgDAxwdGeoAxpDyfl0ooW
bw5y9WPOfsHiBCpiFqahimgO8KSdaKjNj38xvsqwb//5lksawyLUBIwkIvGiREW2fBxHLpXo6iNu
ZmJxkUdZQtV0GNlDX97Qjb/Tb8odmx3lzhjzPtfikKWBlpOKoCwjn/y7aJvsm9ruYnC+soEs+pp6
4rPOi16rzL3zL7g4aCYhQiBHiJKS1znlLSTPN4VHLsO+depdec4c8fA345Rzk4szlqbFGCcpkpZY
w6Wef5fEe060ZHty5YgtZ9GVIc9HfcQRq9ARo98ZvyW5wywjmGi6H/8FU8lq3UJVJdCtqzrYZhdJ
Q5rmJI9q3GssaYgOTWcH6Cj0DtQmtyomGZun7ieeYmoGosYAKuqxm3Sbv+rGzX7EIpkY4yiLRNYG
BNOHFacXE3mzaP4NVBfE/7+WukglUGVrRjVOMMSnKVaZnkWJWH6WW2qb2ZxdXD95v0wth0nw0EkA
KQBjoI7hVPU98ZjyhnLko8ZXL5uvNS2H+IDXL/xYwhlQe93JTdkC94gtQUCrNSZOtrB+k85sLdIF
PwoblbDz1u4175/ci03I/ENryQvAXGuL4IUROzUWdERgQC0q8O+HjnImYJAGXwmwMbxqIdfcIoLF
DamMoceVE0ZWujPQThPc6da/11Gs4aeTq23Z2adchK5+1FIFrDNouCCOpKFugRjFkuCHWkK3DVTA
hgvHI9fjypdHLiJXL4x+mHWoucZAftoglGQYK/PW3+qjXT4w0UDelPT6nfBlcRFZpFIvp7rHGpP4
pZeOZpJwHBKtnNUX3uw7LgJHUSu9P0RZ6FHgbcEiWY1e2bQ/SGdALo+ORxJMht0Hkxv5/uDJslGg
LZr2Z+TTtmJS6UaKaAcq06B0h0bK7ioMYIBlkLwFlbgTUPkUQtMx6vFj0iUIXwiHiZz14COTX1L5
e9n21ErrCamJLo4OLf1D29JHXQWhznjJtEixpGSqtrWgvgBg5444p7Yg+rozCBDcU7TwrEMSvciE
N1TVLKRWtpLheSqG57SktlK/x/EHEZqXSb7RfXqR0topROioF741DDFYe8FhZYR3eOa+iWmVAM1a
CnZbx/fqgNawOFri1J5iJQN5YWiJQmgrseYZQX9Tp9mrMTTfsm6yNJq5il98jxJM+ciDfgqMfDtp
71FYuJOhbMx2lDay2Y9uh/4+GNCCULM7iiGkadRPQzG8lZ38zATgpY4+19rwlEV4kPkaGLCD5GZM
tdZS0IgelOZAk7epCY8l6bb5ZO6jjDhpT7cJgQRc6ncfeVGOmJ3QzmPfHYIA45hT7k69YXVG9TGY
sQu+9QexaJ1Sem9KUPpMMXkuR/1Y5ZOb1/RZnQQMg1XTc1gT0Awj08kV6IBJ+6Qenal+D4t6R0GA
FJmaK+q6Q4LxPOg/hdqwmwnsd/lG8PNtPxZO1bSWJHRuAfa3zMhvpLF3xeCjzYtNL9VWXLwXDajE
OgG8gNBzMvpkH1elW43+US3AGYcGsQaRpwibKgRGjYkevDU084k28l4ZqCMp6WWIT5AvA3D3NSFo
hOTpIUmavcbouipztNDAuHR5u2+NaDMN6h7Ovh2rzBNj+WbAVJAKfi87lzFxN4xGaVdBukPZ3s7z
3gqiDH1/1dwW9FGk0j1y+U00TI6mP4g+uHPFBC89A+sNwfcYPSpqD/dLAivs6w31RScan+X+SQPf
STKeippYIBnfyWPvTVSyRWLacgado1HPbOJLjlrlutMI+S5Ghc2OlPoYdJk9KGBHiW5pT3dt0Nq6
NOxpZO4hy+w0rWHXQbDLBfkAQZubItKc0ZS9qZg8Leh28DuXTurOj74H0rhJK8XVBvOU6fjbu7qx
xGF6CLp7ue2dJMpB8vStyolHJWM3qbUDiKPTtXgaRPqdVpZ7DTTvuI8tYRpfoMa3G32Q6Zlkk/eS
O5AcwXfEzymfBI3smjDDtEiLlspgT0Nh9fDxtngtG/Uh9MlFVYhXalGN/a6fYtn0/KD5boLAShin
RzkhVgPA0jCdiFECZl+6ZbjJ/fchjiy5dbsSMTfDm1cQHQWkniEpdgkJvUra+XLvZRLmWuUwt2L8
734GYqwstsqqvB8j8G7ihDTlcBsCKSTdYsoDiLz8ZpQElr1YVVa5FYDQY3hTGd9aowDve2X15VFH
xXMkhUu1k1Tg5VvCcGIXxSEb70ivOkaYWLnwEDehFZHMjiblAO+2y6DxhuRbBdLTsfg5jE9+8DYa
R5T+LdKDdxPI3DLDdAS45WQ0lGl4W0JTCfreDnioXCivOEYZbWPhIZt2qXaqMA+Z9m5f0M2YPQy0
t4ZY3KniWy2PVoG5PtMEeUMrO2WMFDN5QakYWsnEVbVN3d0r8VsCPyqKpzCGUhy5oygAVfBYEqKc
S3ULWsUnqjcHX4mPFBCYXlI3NcZtVBEz44ptTOeB1E6HGiDYz/dtzxBQrQVad7fpFLuRfSvqHyGk
vB3UdFtpb4m/pW3mqAWG1Yx+E+iSk5m5nfbAScVQAYoDqx1f5AyvTozp+RDNwaE0xUtvvvnZk+Zf
CvwIIqJzNWwV400KMAoxvAUhwnt412eXunqqfMHqItONYt2upNIucF70FgLlum5FaKDHBYpLHfb3
RzBljpx8ZFBbGsSXDPR3OtyyorUl9s9Ct8umUxMYjjq1dp/dyeGj2iZW6D9FWudM4+sYYA4AA1Zx
rts5eNRq3VXad4ney0ljBZmnx2+GfJbk2K6bzM6qI/Yq7tDNqJK7WlO2BvXx94peMDGDBAMEYKU1
H6CZbUn9BQMzzB+qBsWw+CEwqJVHpVWAuJkat5269ccbPcAlpYhWlh5q/LnQ7CRxE5mdFepgNjVO
jWg6klFhGgU06VN9LIzbmNwCfI+J04dpOExp6Yj0BzUmt59eGxAxtY3sjSKeK4nhhJOKi+5FkV5r
UAMbCQZM0JQ0U8HONcNNSehS8aPNfvgatAUhih0baL1NH1OfOnhwWH1o2kMJtnbcZqL5YIqaXXYE
zHE7Q3jPhkukyZbv31J0mDDfAJl1anUCJPTawRLifaOf9RwTADHFdAc51KnxlKOF1Qw/yk61GhEv
bhnaxFCvwpqa5058jtWPIiZ2Lx78TndU+HA/ZNsozp10Agd+X9y26mDX1WskU7vuWlcqPrLgXiP3
WndSp28TdYzuTQb+B4fXi33dy4eDafxECmTVuFSEzNxn4GKPu9CS4swxg8huqw8TfJ4jinuxkUN7
8BVSw5aZiJeheAl7fF3QVQhQejSKTVfEu6DLrUnB6xbhqC00y8jAgiyj3xsh7eiH9xAsqCDG2VbS
BjgaO8dhq4LEEpUnX94J9MlUz4mx82HOz27SDAkG9G2zKdhFaQhJSfqo1gkqKjDWNHYsNVYdi/hY
xzzTDspILVqB/tUfbWF8zsJTXN9oA7USqXWa7m1qz6p/1lS4lLAfWrSfwUycnEPpHA1eHTxI+YPa
f9Ph1tkGQ0ZRehBA1DVdqjizk/JtwAkrmlexvWsTTKmUCATVrfB/pH1Zk6w40uwvwgwhxPLKluRW
Wfv2gtV2QAKBWAX8+s+zr1n3WM6Zk3NtXnqxPl0UQgpFeHi4ZxZCoJFw693XX/n6Pk6YrzZuGeiZ
NsRrimNT3cj61Eso0Vl3hD7VDtxslnReD6b/IeW97Tzmy9PkiGDBRub1D3NkUHupg5ECqP77hyW7
XSfIuRYw9Fo/hIQoiLaOi7M3DSTfZIc/UlgHy7mZs2MvIGvfJXaJLM7vXiq4kBWah2DlRkPpRm6V
J9ROC8427flfGyNGFhVPPn13ZisqrSrw3TLSfRcxf44htRK49hxxl8YrcLOK9SEjQyAwqt6Ank/7
PNCSbcrRTGk2RjktggWyJRLZnR7tyOD2VyEQmDGnKeGjIIgIhPahtXZbrPBEYyyg6mR3KKT7h4Yk
TVUHHoJiPn7X8Ibjegm9fNp1/C5XODPWvpdIQnonKpoPRPhfEMMJpnPND4lGcOzCvkkFgQUg32gE
i5m9WOAvap763kNrnBxoDRbebVfzwMUu9bJvAkC1d+HSRJGiG+0py/rEyp2U1dPj7K+JsiETXvK1
jGdEpDkbQZh/6OmOL2ubGL3sA6uiX4MDoxT7tbTQnK7Sst+trAtnk8XIuqMKYgY5fzAQrqb6rbE+
GLQzh3zZmDWPVlivawINgAn0dGO7GrixBYaG8s9K8qBU9+sAr4Lvxj/VfRFOjIUNcsFRs7CY4C5V
6GBCbJw6fssLjKkO9wt9UDWyRcMKFxffDomSjdxOOzJanFud0UjPKWwng1pBoRvl3IwbI2NdYNd3
FMHIzaBY5ssUip/IDU361JBXvdwY9ElX74tzKJZnUXzM9RAL2AjAtTig5RpPOAOYzgulc2ONj7Uv
I0tgM9lfrvWz9qA70m9rvlEZVCQKtNnzSHEVaMFOTvfeN2+TB7HkM6t4nDblgKmhEjFPIPRX4Uje
qs5FxBwTzz/kdrdzxYtV6aAfbhW8OIxnyz+2/sHLjsQ9dhOule6pQrlABS4hJAzc8wO7gETQ8JZ3
EKPTZdiXH6X9Xde41rLio3VAHuwsN86VvXMHdOcbI+lIllByMxjDLTIdPrcJKwRu8inOzFf0u6NC
IIc1Hrn7XDsfuWjieX1SS76VxArGFo8/71EGs1ZJoamz1wR7swLqPDzNC+jby4NZ5lE9Pli4CFX+
tiyP0PMI7Bz8X386jHUeTOPtYte4izA1gtZUqZEceTiVNmy3VHk7e7u2T638W6nhWOO9kYrFrs51
IHgXzwK1ibrlSOUzNYTEGUMf8VirN0u84SU31CtBBni1yjvX+TLZsxxvlfHB5EuDfUbVXel8eV1+
jxwmkBojj7QJK/ngSB8Fa2KWI/L2Nel8lVhrFWWNCqSDk8j6hNWAb2kb1N2EkMlTBmYiAnCOHHV+
GeavTDVYYR5w/kOoSDz728xgLpvPieLo6WgRt8a3gU2+yiVwZmSFWkUDSmIHmW3ROYFw35vGD9WK
wqnDXY8PZglUqiQakA0KHElz8aIcI9LCeCvzOpCFDmkbuy3FYbEDZbehzW+1jZTVRzJCPuvlwUIP
YsK1aKiv1tq2qsYPGeNC1uHCvmn9uvQQ8vbVKzxyg0k9Ec4fGlM+wqsJlyIJOLJx5lcnNt+gAsNu
eu67lyl7HWYz1eWLs/7wScJ345OTU6khzw2ZER+fqOuRqUgAN1A5k6pM+NTc1k4WLYrc05yetDHv
9Vqmg3iYOtjZnV8Op9nOXySn27Wp4zzvwg4atbyuOFJ5DGf2Qzr3L8ZgxES8UhclZrNDgmsut/mM
YzPlTWB5R7e1bubCeZMYcA8YwqxTHod5azInHlG9Smvdd0MeNQQ1hekGIwo+F/PMpTrUzI6X/GeR
RVi0D75XbAo1BSvqBTJVoRgNRP69DTpeT4wD6ObIIkpMLdtuBopg33zQEt8TfpGG/6ueH0T5KXLs
VdtPHN+IHFrBdhfou5MFa2sGBcti0PH3Lr/rZivw7OqwSB0KiiupWdMCmaJXdfdGUwdZU4e9g7GW
EoE2R/MaVnyDSnwEEe4CFQGBFRSihFbLw4qbTTkrEBdk0C2MGRCsRgSteVnDwX4r3CJBa+UGgyWh
7mGdAiY8083Jadm2LscTGbAQfL31+j2c/+JhWfamhSGTbk/G+wbM31LVkeN8tjkNmYlffNn6UhxK
OBCsvof3WRO77kBgwpqZqPFVn23M+dsXGfATCNTiTu26Xz7+Zq015HZW1AlIccaD5YM0lNfQxKkj
wEYiQPuiwP/+ABp9WqOYttYltGwrsHiHqdZ6gDGUm0NlpUCdMmuvCD2i40oiea12soSYI78fbPd+
7L9pdb8CaZjm2AXXoHVXpFhf0n7JUdXp+oOzb47rA/3OXs1RZ4FSTp1XhxShAYFd2P6WgZ93JeR2
O4FMsBviWbIy9swaErwrNG8a0iO8Uf9ncMWAHJqYR8+D1thQtoHdL6kyxYn0WfmY5U3+NXDVZDEr
BlSEhslTBJOvXi4xTvtyLNda2oEpx4M3sY19ziE614MEndePwQwtXhQqfZRjS0xecw+93lA5/WvJ
5p+JGXGdgfJv5/Z86gzxiy75h9WYzyanCJLq4Ez6wZzGHc1ZIgmNzMyJMrO5wVngccbrL585u6p2
UQlUM9Io4bbfDuS343qZ0fPQfrurlTpVM6a+hG6sBAP7sPQkqH5RReKc31gDnyLigsUxLYhIY9nS
baVFlxp+EUOGNs6lsvDtzJNJulRlUx5Ocnrwu08ylWnN69uSeTBSrlkTk7r81Qgf0pFmi9BXwrwI
DcHnUfUl8tT2fuXAaFiTR5I0d0Pb3a1ee1fxqd4M7jBBBKu9IzPWcrFEl4DhDb4RHGAW0wu9ujoU
DajkjWFnUeZnR7r0gN/cmPEbyZFp0cr4UAJBBcwbr9Kb3JweuW/h1oGWYju9SI3MqVH8xzXs56kh
UTO1CeZH08FvN5lZnDWI5KntyJYjTaskhFWKvjuqlqZmAa0xeBGLKhDju4BsN9NOKjPYFtnPXAMb
lA8GhhqxvQ3ESW4n6PUcHYbtbd9m1hwTFP2l2gzW+0Qc3PE2qkQv8AQwS/ttVMCP1iqYWtwpKNPb
xkch8jTrO8HN/Zz9snEAesS7Fnep15ADmBQpSABhk8lYcQNAFDbcamxqwCt+jomZHMEckNbqPwyM
hgOg1668WexvQt9by42UldYacCz7NQiBO2uH/hwQhDcLVeA8mYkmAA+mgBEKtFil42hXwVLOiSnr
Y1F/CIvhyObJ2DexQAATQEoVQSBj92Qy7+y1OJrgFHrTrTY+PFYeKMP0kFhfKUsc5x3t3RC66aHI
Xgm/HWBW5I+PnompWgDe2Guh3eI1h/qDVPAmkRZeG0S36kki1vGnSpu4k4uthwtZDFmQLVVU8deu
v+99lSq1wfzSLrPcUz3TG9m+1dNPP8E9cDWg3nAAnga3q81SjolQZuJXMmwNnHeYk4qsSmxNcWgR
W2n3tGJpmPMDacRokKjJwRkX/ZQ4ECJpDHnQnQgy69Q6kYK/DaOvSJpDOqGI570KBvxp+CUFsFDb
2qB2ohkTj/jBdekG2jzTtYdDB2W5zs7uc9x/LrAVN19OWvZz4FkdhtcK9Vky8NTsut4CNaHsoyXg
5eTtiKJsjY0s2/h5AcgavOUeE7Sc444zgsHwAbOdqvKZzxjyBlN8GN96bsfZMh0Fq58Yr8LBrSOR
Ay2C/0yTT5Fh8F+rcF5cYT53S5sUrvUgpyZcep2MHXoC+eAlZJjuXe1tHQ8urouOyOglRYFpJd/Z
erjqoBuS0vlOgFEtUSt3nd5YzWvvDza+vdwuZN3oAsg52pXaP/amc4aTAf2qbS+NZAANAqTNE4dS
SOu4cYeIyYDsVeCIKteMTY5ayKiOVYe4OM37If+g3v1CHucauqwF0upy/j5jnVM5xt3MjlpCBspi
YQYMk5jdIfNnnAJrq8Yl7DwW9drbeevwZZq4seUQKMHCYXg1eIkzNkS5jTp+qm9cyH6AOxEsAk0R
1DFN3SVDPiJTw1l3QC8CdApFr1AC7VEWyAHVuoEc3a2dw7wt+xyYeJpz5zAU2Y3RviLMQIY6jxmt
Ds7s4Ai9FXh+M/zqhyOzXFxNbkoKd59P+W4dIQYxmMG51l/VmPpGeRiNfGMDkfImHLrc06/Qogqo
b+7LAaOO3oirsIap8MKRvZ2Y2XwSm8WdoEBTJusht+twqvh+XMod88q96OjOUf4+KwEq2jxeKn5r
Wh5u96wO59zYEtyWFUCLxbZ/uvqdVu9y8rcusD0ISG3yM7KUv+V+F3nVJrNhtaTAOF9n+jm4KvUV
ZkMZxenKtlKCnTqNYE0bdkgaGTcDvVOyuu3PuUffJIbAHLrosJ+3fG0DExKWgMNAueiS0bpdYM03
+smIl8Rm2cwAE/vpw8VFYliPzHgu1BiQ6mU1aFSdDfNMc9cg4xqqb94BQoQBlN0hVALP6B4xipaM
ug4BtqLscUNIdoZLBvSGL/Ewf1s9D0BTBkRfJUiww7ZcNoaxRqt/Sz0Zei2+u3h0sLoVQG9vigf/
LevU1kbR1iIdtmFWNgMagB1cKCBRnVdPnflJuzwccPezJ5TokTGPsNP2Iwq5Zy3MqHTBR0WHazHG
QHvzzrRFULd7F1xymTlIlO5WdKeZG3T6ldMzQbsIJjOPOgSDvtcBbpDd6o+wQRWpC+efHB25qqRh
btxCLTN0aYe7Zq9xfXkNeKP+bi2AQGFXu/4jm4DG7oU14SdhGA9xFPXCmZnNpp3OAXEgbSnpvqEy
8tSHpx0kk599ocKm+FnEpzH70eRuayWDAbQ+Td6G3I6toQxmGM5X6271HkRxB9EtL2vD0gJWz28b
Dip9/yU6kfRsx0sQ49e3BmzApYRP9gjclJTYte8SLf9apBZBlLEgPIV2Wb/pUWEDt/ULI2yLE7es
MBcqlnQjvJPUp74vsWg64BAEytvN3N042WG1f8h8P7XAZQoVsWnT8CxwahxE68VA7mgMD2dOsJlt
LBONI3o09In4gFMrhngH0Wv3m+JKq8Rbhc7b/OO7Op7YzerAEBa/kSeimT9xQ4WjJVFH3JndyXe+
Cs87wuhl544vCk3qcr3ry9eizEJO7LBTd04tg2k4ttlD0TcoYzE1Xb5bdrbzzSfqvY98jvwViSva
Gj4uFepUKVwzQ9ksNxp1NKu/DbvfCorGkAdzQfUhuyLpMoq8kEfjTAIKB8siPzYdTZ1OBw1W1mxf
e8/77lF5le2rA8L12BW3PkCCzIbDCKpJATZonUcEwBckeFIkPDCJTAxk1j1ILCDtJ7b3U5tIL9iy
88SIkmw9TaaZLvmNtr0YHcyIj8CFljbs0Z/JhgxX+l2BoRe1Boz95CVSFJPGNps3ZJz2rLst8yWu
6F452M/IBKTxbam3FbMRFvtcrL0BUxVZsKdxMH50cSBr94ANi+M5RraBMQnrrTYL7N3XyqPBvBbI
NXm0NGXgtAXwXO+uAgybkezeNPrQX5YAzRscwpcR7aB86AIX5XvbYNzWRZXvTSkyG/Q5zzXWqUGj
j0BFofR/cdXHzvDVkjefW5HfNADq83DpXsmCpkkGfvT80FfwkpNfrfOdk18FMIQKNAhajLGvD+N8
bNm3QkknhjUcJ4xJYlAetVo3oesHyzfP4LGxYmrfvzO6A/PVvkDznlmvpR6TontS2om4c/55qZo+
uurWPwOhQoeK45ckBCWeAaQZAyiZ2pmlC+bAy19NoTM6Uty50Pqia5H63dGxdUCXNpBwWLV61J6Y
azGzKSzQFRKdl5pmnvh4uRUbicoiIZ4R2dMKOEBFK+wMVgTJElUJJOODEZlYhrSFwv7HGbPYY/K5
9CuI1ZthBiCkhHlsXj66iC52ngFpcOPRAqhiARbOsU16H3DfzzC/wvYGVfsYKnHkpQLMckctEhUo
F4lEz2bqktkydoL/Qts+ZNLYZVKl5uAjdCI+2ApQWn9So3kwJxYNYA2pcg01BeyiYH42V1uBLp53
NCsApQgOkO1Gd8pAHwHORelsYWQVb1+3bayKJh0Gb5eTNmnZEDsejfwKfpPCifxMhX79qwRqJ5mM
XOHgTkFrCy39ynXhyuOGkCG/Ozu8THCurie4ZdXQrOIqromM2bgkHaBrjbfmesMUD+viNUOvpDEH
dOyfbBTNpvtmFmgLoV7R5FPj5S2328LsBdnn9FxNwJnA9pggKzGiZDg3Kit8nwrZSC6mVFBIfmbv
K3A8qqA/AqBMFTJZ2i6ScLbN7fcOI/YFOu3L9NkI1GoS3RoHERMbIoPclrdWITk3nto2dRrr2+K4
qQa2K4yv3Fihg4XgoOpQVr/m8l5B1c5zHxbVhrMP9TfTBYD7vjoqsHKcMxxLCKdFeYfkC1XcgOzN
EY9uCXKAcT4wayTrVJ1DDZA5NaqgEXBqRxpOhiV0Z/Uu2ItHfwlrv0ia1NiSHc7lhEaJ0Eao+Utb
qxuSjZsaWwuyQ0HTqhtIRMRjj/4KME5SDiHl3+bUqqjx3rwRdqyoJ1wk6KQGXtySoOtpIuqtax7g
n5dK/pMZI34HhGnk1i6FaEn1o84lUO/dq+aM1XmxvTgxtbwXOO2gcwt9BFehLTtEWW+hxXXIvA7J
JFzfR7RKc/+VkTYuZ9hg22Y8rT/I4oISV6izvJX8q2cPNGPAVI1b4sszDIe45eyhbbR3oKHNpB0a
HBJOaFhaJb2l67Kp1RpV1hKZC+aA7PdzkzWzf9kEncLszayhwdG/d5axwc1rGXjxtoU1dhYuq9ys
WKgVMt2WC27QY1HMcH6qAxeYJsmxn88FTQ22dQWshyCQ4vQVykd3AmUFyHhlDT8MeSKFiIfSDwX6
SRn5wXwN3oXCzlLEZB1xgbJwGh4E4OYOXTkkZ6wDc0HfW1MRjcsCRgfgYYffVUOd+Gga1lMfFoDj
LOerwZB+7nyNBuREwDBfjB+Ky9ndThhAcTNIRKypQM6tz3CxlYVQVA96UB4z78lXM4AVIySobjRm
2HxcbiY5oSdcmf1fTZmMvWi9aUEHAZMR3fYn1Zt3UlsJRk5lK7eqx7ze9CidJ+kfG/rUi7vCvXex
rJnvJpOTOuWPJQkoBF/NdD8Ct6nQ3ILIQqgz2HJ4TgjkLJb1AKHolNE5XRxUDyuubGdTZ++Yi47N
zA5084mGBhIEw/uxIF/CciSoPX6Ysu8zd0A9txnXzYxP0Cg3me08wWVidN2mRtNRaDto+KPtf4oa
dgOeDi0fXCSOGwX5ne9sdPsqyLRhxXsJtLFFu6ZwcCfBHL1CpcNwB9Uh7Sn+0U/odMSEO5Lwo1c1
JzqO8dhNSeuAseeH53PhVYhbtZHma56CAvJWzk/EvzckQjuAaR+iYkAVXQmu02sGxs80H73pm2Uv
XRuaRZsQLVNHPzls22TqxkcgpEpEcMuMF/OpWwBJQZOpBepkNGUk8wk/QIN7gF56aUYNfctcHjYz
i0DqDa0cJrJjl7jVy0CRQxdV5DKYZaO3Lxe0RvN3mZUHE7ibK3vkg1miXATRZQxU7W44TphAx5uY
wDSRqkvcD3m3h2ZdnOWAhW00nEYRa6B/rY9MfhQ7Rr3Q7es97RFFhWqDReVpZt4AqYaEBW4wxErb
pNAg5Ogn6nVjA1E0ZZuUrgmczkyUsb4v6/RMNErtVT3WefO0KnAtcmTPTX7v1XMq6z6mLswpRAay
Aks13DgGEGCgOx5l5NiDQTlRE6Yj38Tv9+i5pJODlpWYPm37xXWmB4Vm4iJQZ8zyi7dzOHITxnHV
3ubjtiV16Gr7dma3K/qIfET+UJ3WjsadTDsK7J6fq9YB2w2tGANoSrPLbcyAmlY4oD8gAd9Pho3c
q7kvJyPKxVsGnJCNK5paaM/+uNQLDNuOSuKmFYM5Tj1vK//XsoBfhdiNRkQNO1Q6SEwt7mYFI5N6
3PjUDEUJB4lGHGpqBLpEXlVOQLVBeSuhGVc8jODaORZkF9CHbZEkZHZ2J4Yptlv2yKmPXANUzw4S
S+cUEYn7Cq9Gxb/RsQYdcQw6gPZqsMBp55FjHW0NG8IaNoRIdmd70xegnoiStIHuKtTEdGu26Bmg
X2ODYaAL2GgrdDbe5ZAHqrotqLGZRgXKHqAVAM2h788bjZADC/Vt4Twy14rLDKTXvjgSj4YSgEO/
ki9lU0BsaDYQ8G4djM5UR1LOe+O8GTjCPKITZAKxEh3ayA3qWYkOJKmRR1gqmm0capjTH0jz1Ikq
MiEuutT9qXaXF5e3Py1ufRQAUGNl6FwJJ5HougowuzKMKbR2bEjnkJszgDhMKM3ZoedQQ6rBhyEi
JQIBbYEClwNwYUXLqwcY2HjQn7AX8AT60HEAmTS3PYYlvQK8D8/+S85YGM+NNYAFh7XG6Zr68f4s
JkiAhBEHmROMZklmx3Kq7in6bXPrgSdD0DFBnuKwtMWNLtCpl0WN5qFLto1eE1k43/Y6H9CVwY75
kCMMDhsrytHR7SDa4qB1xJdUgOySFx44P3JvGSUAI/LQd+49Ld3Qc0g42u7Grop07dsTnbMEWnpR
UaqtwuFUoHhlFRJxPSNDQY/Oa8dIyPqznZeNlZlBr2GdOrl7Y1LgsZhBPWrgWOZOVwAaVrobdb/n
DshufpeKygDLa7rLGOBYwdWDifWZoa/o1MsvNIqhTiTRbhBF3Pe3OUX2anSRUA1ond9wwwmnzk/Z
8uo0mCCRPz6qYtD4eNgD+Ypojr4wEiIGWuvgH6qsfS0bWFgycmPrhUKRvz20Dgs5wIUGhJdqHEJ7
OM7o7bqKJg0aU/jKkY/WFs+RFy4VeWy9dSOQPyidBW0BGtww7yDbGwk8o3R/IbLEuY/SD52eiGrv
jZ1RJx6xfg8lyaid7wYUUtotH3L4Qa2wTmZgKdRYSd9GikZMM1k93LY5lrBD8szQd6uRfvqm3hYK
P3slJ+Zkz4zToxhc1KTf1OhRcQyxi+6gRtlSgnHXo/8zoctbCA9Mf+T2ABJMZkSrqRNtyEd2phCZ
48FuysfaHjDP4d8aaOug2xD2tHsUNuY5qhzLS91fS0bQ+CKRa5cf6lzrdW32LcA+ynOkOB00VeBG
6gALlsvWourDxH3qtFu0L4BNDvAu7NC40A9SzxsXJ7iDP2dTgjXR1cbPsE47VlTQohrBTWwWmYJj
Nm+6LjtaBZ3CwfE+R7x8PPFRRBnSiXSWjgnBByCGWi8FqBXjs8OLOzn3e2cunS2R1g7enzSaJ16h
T5A/2u1637NFP8+8bzatsXzzpkaRW4zflJg39YSUs60qeEsPy7DTsMtBqmnmAYYLnIAbGnKDZnE/
qC6pV0AD+YgOzmgfQHS584S11bJ7RMVyzM7dhHZSHAPkakpnuh6V7QDQ73ESBx0N7oL/nnUQxqYO
DWv3nHPnLvpcxrg1yPSNNLENRom0zAJiF4qcidCsyIHW7i6frfZIehNwrIK5DsAwpvc9BxHzfxwC
uJiA8Vr0gDUroHoHv++ztlRdB+Cnw2d+usFRPrpXZLPIFX7+peSouaKztwxo3YL9HtsxTduf8pg/
jQkJ1w+scgxT92jcXTNX+f2c4t+jB+7F9J6lcmuxhQt2DIWBNYoKNdJAu7+uLOeV4Rv3YiCGmVJl
7oL5cnPn/LKPU2SF6BREFvoKAYhzX0uEFOq6/dLvJ2r/mXpwL0ZjqGHSyrIxIwaS9xy5iTtukNBi
DHtvxCo239YuLLcEWQICbbB+/Beygr+f7fAc3yWUOJZ1Mb9i9MzyRY3d3oH7tDVjpHA9HBvhbCTj
KTYjCHn/F+IOv5+a+eepFzMscjBFDyQLT0VTLmDQ2Pm2nESv8Xm2Md90qCUD+UXaEAFCNBskaumf
v/hvVSzYP7/AxUiLMmhFcVjPHxzmIJshhTlbYqXXVCyure7FVIs2lSoZmsobghpJIEMTkJz785tc
e8RlJKga3kmC0dBRFuApQ57AbuI/P+LKYl1OzGsQUCvGMCvpziR0Oy/syXPnrkHe31n+D4UIWa0f
//xI8vu5u78/EL04+JP0PYRNnEj0wQ91cnZAHCMIJKX9FfmD3we2fx50cfRLyXO/BAFqY9WgQS5F
i2ob9ofZdDdQlAGQFr8mL3LtiReHfrQhCyxWzLF7cr/qV4lmAwd9hoDhaYJk8OeFvPbtztvnX2b2
Vdvx1i/68zqepaJLnC37f9/ol6Py1tRyi7IxS9Y+bQHKNUV9ZRP+h7m+fz7URczoqLGalHJ8KAuV
voKSurt88Zl+YNNvMx95lWEX6YgeGzUNMO3q6eg25RWPNPL7Kdt/fouLwDHloNZNLmbhwH/6y1+6
iOr9Al/A8qr89u+1iv4JUvQieqiKmEtTQAak2i5xHxoP5yui2XQpvdMRqqYidrd/3i1X4vJfolH/
sltK06pMozorDxAVtdJFIZrmHJixuXdB3TwjWn9+4H8QCPh7Pe1zHPiXJ0o/XxeIXf0/gQDjRCYQ
q4Oz5MkKZ+sBZx7o7vSMtP3sZFnEcFS6NrJ85TjaF5GmmDyRqxbd+cVezcA8k9ZK9I2b2kKZnZ/z
+yt6AX8p5f77ZPg/73wRcjwDVJ4BNTt0JfRzH9TJnA7BHAKbtwLk61dHYq8u8kXEGWpJ4UUA1sHw
6uz6oA2Hl/Veo5MWz2MCjmp8noylYOzeF0+DEdhH/0r6+Ps07p83vohCRb86Rj4i5J2n7HTlApKy
UfqwK8Huyl1oXyQz0oIPUl4hRMyrb4Xo+YKJSeiVd7n6+S4CkaM80K8qyIIU27OuK0inO9QRodwa
GwzCwB74z0fk2ktdRBxi67yHQgcUGdSbZxToll07hNdOwEWcAXfRYjVFMqSNbjsM5UFggq82AO9I
vZ31tPnfXugiY5kcyxyNTmEzNCddPQv01P78gN+6rjv/BM5LMXLiM4LZ0xwHLNCxFYIxFc2fMF97
5xt+qNMpXqIuXF4asBvEtWefz9IfDje7CCftYGemOm91XEj8HuB2JH/+0kDHbxF0/8XpvrI/LkVA
h9ZcWimQY5bgphrlq7LfriznOR796ZUuwsdSLfUqJ+R/9qa9wcje2R+6+JzDBaBB8F8ojV+5Y9lF
tOgwjehrEJI2y05t3f05Ov7lLJzW4bWt/x+kR/6OTOwiZJTKsJxsQv2jQzB2Q6TPD8AoQ+eUBWfR
Vg7fgGvGMFeCIbuIH3rAGCiZsf8VXQ5UZ1tqONu+l1dSlfOP+dNXu4gbQOVyXmnUWAX6C277qJ0b
TOmi0myvRN3fa///y3G7iB9D5tSdh8ZhYt85uzpa9+U+32Xf511Pw2wP6b6j+3ZNU/FaGGYXYYTU
uoFqJHZJG09QWAH54g6Elx0UTqCLU2+uKSZdy8YulUAE6ylrGwOnAAzXQHyDvQEOOKgemDwKPQyb
FAGGQgP3+8+n70pwdi7jiSfL1SeQdRHzXoCcBz9SaAZstf/iof/052ddy7EvTWaBk5n9uuJhfs+e
AT+erI6nlJRF6HCM8nquSKx5PpyHAUZbbmdJjws1Xv/8W/z2fHjwGjDxF8Lsi+PvMmgQ0QoTUc1i
oCOrROr4Yt/BJP7/+3WtszudD04wzMTQsrp4EqwwWrQMezvJjnOEo492KtR+xwhV7jMYtVcSh387
kBdPuwg1aLN5lA4a5VdpPtg1f5O+RjJmmPc1N9r0z4v479v14mkXUQaNEtjTke7/SLuy3bpxZftF
AiRqftW4R0+xHScvgp2kNc+zvv4uui/a2rTOpvscNJAGuoHUJlUsFqtWraV42n23x7SNdMKMD7Qa
oof8d4ZerWU63CPJWyETcoRSTWPB6BQPRxLgcF9CDS1y5rsBujM9RuwsGbqyoRe/XV8r/UwXkY4u
VZVlVdUNfE9WUFdXkqYN0B/2qs4ANKTANLDIc5VPdxJjg+A3rN4pUixP4L8A2QctGKnfMYVqU9XO
8hs/Xf8c2RhbzH2r1JhoNgJ8uvkgHqiE9bJDz+dc7pMj8G07lfPoe+czvbZ/zDEgSgrAoYT96zwA
QKDbE6I1a0lv6tvy3bgDKJiqmwQWpZZZMKOwS9XzzOO8+3wRM4tmTsegG4WUGgPo+135pdmLk4Ux
Pz95ppTwNK1W/wh8h+V5DnNIhDiKQPxBVw7OrAivzuG74L6XfHH7K8f+yHsIcfeaOSIN2PBGM8Ay
qfqFYmsHyGI6gj3txKfYzW3lXQsDKBLIQznjkS8Ku3lEV2eFuatBitLIej0rnq7m50AMDlE5fZvQ
ucPYeeH9b+eSuaEzoVfKRcOZiTDIrWiY0+wfr1vYjnIfy3kvI66OpdFHxkAamAhHx/DBWi17vV+e
Q7+VHPGXeggAyPd5Vd1PF9Slq77XiFZGUy3LoauL8zlhlLgC3NKcf8gNN5pynPP9sl6ZURWzaKGQ
Tp0TY7jhLvO6t+INA82Y0XWAX9z1g5dyQikv9rz//5XREmpKSjSJhqffos9j5660CyExBG5PF+Oy
scNlB/v0XmI2kwk+GM2b8sXAEWwcahDPpTNoDGywPIBVGgNT3zkeQwP1p2CnA3+Pyq2qELbcYygV
ZhIgPoEDKKI/jylFKIVRObbJbUSb7yyfezx0gSuDzM3RVFU9haWkeBjLdd7LBa5gt7b+RiNNuRcd
gGfedPwJogheEsBbLHOToMwsj8Oi0sVSImHUEEOr9YAzt5RdceY9bD6lqu8rldFK0ohJPmmRQwsa
bR0VW9tFkD6TekD0zgQ8A9OgAfLPubU+vzourbFHH8xgSq/IhK6tfu72ANJ5mRc4oU8fpiDugiRi
4/Puys99UMYqk44r6pxomanQawp4TFiFANh96y9HzZlwR4634hE9b77M5WYwgJDf/+8tGwwG1L7n
IYbdsZSBNv2JSQGLczJ4Jhhn6eWwatsIzqJCvi8GBBa0BFbpaw5VEkmOcupUf3ihlGeTOf1zm/bE
xCn15uygAs5skJmzLI5Tvucdq4AWGgYRcxMWRDkHynlnqq/T8JCC2Gw0eIXdzYth9ZGYdIKokSin
EY668rN3RRDzQdYR0FQbxqi2DRC1fmYrD5zvxlsh/f+rFeqtqRpy8H4QaD0yssGK5lNFohT6h0CI
EGfeKTfKmdc521qtoYimqIPPT4b286Vd0ALUddfguE8VWENAxBOBUiwFnuX6+jZTJqCZVCJDh1RW
P8mQgvcu1Qzcg8ICkQZRjIHWErXHlIg/FXE8KCB7wHS8ZnVNCGTfJJSYFAFhSJ/vjBw0MVleYiBI
uElk2Yti+dcQYViqVXZzIO8aMfSv/1q6aPZ6Wf9YJr+CQGCSoK0PF/ChQoUexgjtmC/cKp/6o4hD
azvM5pN6bjt09BUvM9AescwF1A66vLwNymAD0wMmHwvj3keMCfEqnFtHdmWZ7dgsfT4XSYELO9NS
R5kEJwUW7Pom8j45e0mrs4J5/hi7KN8qB+K2vnkTvQV36f18jl0Uy6A4qD43r2AkxnNyuSMF7+Lk
LZJc+rbSzSV04t4/o/ZXCKV1T3AVK20cIBibhwE0/LjXMPd/fd3a5pH6cHWFCcEtgN5FPuEoJ2Fh
Wrmy+IHQ3OdZ6mpyackghQSh3k3RYDh4mc+Sggl2cTB2MXkDIWFRAl3fVz6Z1ce8B+YK0131LJ7q
GKQ5BsVX/oKGOfrMgCFgUE6YtOeQaNaAgddyxEBkZ7hyAfR5PYJKKGqPmAoCo924UzqAuMzWJgDo
qxNxR4xaq2hUmwDrp4XqlCbw/go5Td1DWy+Psy5hNHoAA6bp1BlQloX+B12YnVyBxzmJ94nwixjd
LuzQhupyL15GKyLfSPCYmucU1eXrW7r5Qli7K3PDkHQyg44gejTOCxVyKP272B69CmXCxjYdbkF5
64FlaJAaw+wYCksi/cSraAxI5lSqMw7m4NGUK3UL4gLuCgQPJjXxqoQSrYLhKyu/5UmE8iwzt09V
C31QhDKedhq6pM1to/cYlaWzif9VqmBg/AeNFFEWCYtbqvM8iXqMtHrSN7pMwcIoDopnJ9kfnehY
olDAfSfQE/c5sH6YZL5jkpqBKhVY3fQyOQQlEeTte90H24fLz7Y+t/nfw+uHNeYrgvLWBNORTpNL
w5dOxS3t8I1Of0d2vM/2uejK2GK+WybpiWrmWJl4oL2q/OcE1Fl5ggSSa95x/XM7sn2sjMkW2jYw
5Kg0Eb5BoWoBS7kPG1O47TKMvOvdS0bAFlRFIPAMbrrZfBVk/Qi6FbSmlepbnQucy33zvbn2JOa+
7EEDpSQDNropIV/XWvOZimO3DiW52xEk0v+zIzE3p9kBtJ9V2G4qmkfjASp5Z9FTgXP73x3JYPAN
Bb6u1LWI6IoPcpOn0kathzrS7y840nbu8c+nNZi3yVAu1ZhE2EtKo784AMSeqQghRTKC1tGR/eEZ
I4A/VCe8VZ3rYXbTq3TA/CVRR17CXtg9hl6lSUDUG2sdLMCTJ8cNx1U278aVCeZKhgKQ3jQheIy1
STmGFfEUUOTNmDu6vpJtj1zZYe7gumsx0NRhF0HCu88fKiBugLB2QZUBlARUunn4k82wvbLHBDZD
TOtkxpZ6rQzCYkxiEIz64kRYZcZ7n2wVsY2VKSaqmWKtBoKOpYU3AM4f0Hn09UNno23s8Fb1Wd+Y
RrWVLSaqgbS6rPM4wOc6J3cgDxAPg0f+Ao7HAnWSr5/Dx+UGjIBOvwcnNsJ46vy3Z331I5hgNyfz
LMs0jHcv5uxhlGtHlUfC9r3qIjg8tZ/NIjYelBKkw0xD1lkAilmAz6X8+9ro/wIhQXWX3BG7vgeg
EDEtijHF5+bevwaz0q1eWWW2mrTErHORZo17FeXP1Jd9rJgrwLN5AFdmmM0MFFAUYdAZROLmuVN3
OsazypGXr23GsJUR5j6ICnGYgxqZhQhRqOw29mnlUeSiPjfj1coMcwmAdywfGqD6PYgS4r5D+iJz
2u/vyOlPCcuHCRaE0iVhN04G6KsikFzeArVuB34OHTHlRyNa9U99V6PQiYmj+JGKDoYeRt4VKBa4
ILfF5A8neNJvc+3HMFdDrumtVrdYr1y0foRxj2qcDstSujUI9ttev+ME0c1sbbV4JlhHQjKKE00Q
aWMFVV0PE/q0yNrutWMIQiXruj2Oa6pMzA6TSY36AHdDo4LcB8SqTQkO4cW7bmWz+Lc6aCwwpY3a
2RRGnACCSSirfY5+gx0rPMYokHdueGf0mLxDbTVHKOPmbXQJ174gE7uNNAtkcJCBEBtwB2KDwH3X
IaosAEbiGfbvNR8uYwoLUsmmmBQTZiChGjAemwj8LmnlcrZz6zoyFczvE1WU8IhgAkrYd0EnqLGK
JBv0vC564WcFKT2VK+ZWwrc8ZG2LiStN3S6yEiR0+wIw7FjtuXyCFK4z2OVe20UHsAWMu3+PGcEu
rq0yYcbA5oXEwArp1Az4ju5rn+abv8p96RSTxU8mNp+7JvR/ZBHbqhtsIiZg+LFP4kjFwYNuwlmC
RKdgU31T2Z2eaEOFl0+TrVC6tsgc9SkwwW+o0Z1VrcWTMD6SeCpGuHMLiDv3b4E95PNe+dgcylv9
gObmOf8WfuOloO8Ff/aEADAigRzA1IAeYTZ71rSgHxa4bAZhv8yjacaMqQ5Al/fXHXcrmK4MsZ2H
aC4XoWgzFcssQBBknuoERFkEVKjEOCiC4lw3t+m6H+ti243gBGmXCUU28IblGNnDo155phwx161s
PkPXq2K+YxqUpM0imBF2hk8f2M2ucalUVGN/IT2kf9uVj8X2GbMWo6gapkjfO1OCBfDNbbBHH2Wf
utEtOEQwpRDdNDeTn92HXuSPu+HH9fXSA3/tBzBpd6fFYUMI/QHg6YDeEkiq9UiBzAim+6ZoeKhE
5b7Ta56XfsZi05Cw+ppMHM+nMqmXAF4KJhOnfsgfeh9H5z52DQdc3cI9qL1BI2U9KR7NiHlSPp+h
sYx5JlecIlHKtQLLxtIyewBRXJXhkVjr+6nQXHWITrKmPYlde5Yr+WFIinOdajdQv74bxhGkOH18
I6gBuOKqCRouOSdv4Lk6cyPkupSnQZuqHtoNu7bEwBQZlvtgEDkvId7HZ24DU87iFJB/REkJvJmR
NQWYKp/QwFOeI9BxgcSOc4Y3u8Drz84Ep6XVojCSYTGkk36Ikn74lDimR59DkC6w2xMBWB2I0/6o
32nudV/ffJesrL875aooOZpmMZg6vnp2Wjzi1qAfpOD/3fvD1kaZBbQkN8K/Ba5futp7kX9lVEiX
XJfBb+91y7PQeQK4lzjL2rx6Ps4SYUKWkaAp1aRwl+AnvV4zJ/wZu9172CrvujOo/zmfUd4OW4Yo
G7KioDPJnF5pVvNeHvL3zwiic49qb4GQEkXW0I7uIIIEvJt8A6oTBzRNt3RmpTub4IJyes/ERGfv
oD66qw4owHDupP8Qvj9+GXOwFUlpOqXFL2vdah/vIAu17yx6/1Wp9QWM2lb/CW9coDQlESmxypxU
KRtLFC5wB1I8HH1Wg3/+QDM3HpBxIyTooogOpgLKa2A1mTgNTmBTVmd84yoKDmFc/ZVX4NxDJXLh
HJINZ4IhE1ANlLRBmsw4U5LlxiAOJS6EXDhOQ+F0XcV5hW2lKDokNSBrjgKBSlikoqSGmZQ0g+oV
5W0Hrv8RXbtE/D7MwLvtRvRRDHQuY73jHBT67Zm77sIsszQDZQmprGCWtL8HUAP0swlCmMgSDA7E
det6ubDEPMQA+hjLoepUDy/L3G0izKYXOBK53f5SfcWJ9/Gj7Md32hdaopvfj5iGoRo6sKAaE2EL
kP7XIiQwEG4S0IO86JBMuR5vOBbYGfhMmVWx7SscfuKP5QJpHInzoTad/WMN7Lh7ppRzT2SsIU++
z/RtGdw2xdv1VbyP6372hn82ih12D9RCTMQE3qB/k5Cv935taz9QHv4uPKhuBPi+8WM5xk+gGfPo
EER3BuLzJbqX75KTvI9+tqIlca79LSwP3ObjJzFuoxKpW0bQ13m9vXgiZh3xfN8vb6atWKZfetU5
cGeuNvf79XBtI5jQIlR5ClU/7DZFR4U7DIK/ghhY/IvOt9Dx5lPvoCJTuPOuQJUUFOLH+LbcXf8a
W1fzxdLZG0WPJN2MEXa6SD3lES5miE3IGPkP3EwV9nhZ3QrQXwRLTPFNBhDehlDoWZ+h81VOpgkq
HWAQI71YnOu/i+eJzHXSL7qeRX0PIMEo7QftxUz9pEg5i+cZYS4RNRfbpJ4RLWYi76U4eioEcQ8w
N8fMxnvtYouZbC8346wAZazqGem3PL7JwJCcQRZBggiZRL5d37ete/jCGBOGlDystBx8PriHKRon
dUGmcFacep/BhWXOrb8d2P85N2x3CQyGs2rqiEjZgqarclgKzQsikHMmj5xl0T26clbY3hLaOuUS
JFgWyFwCv8DrWndzlDIKQO50O3kW/MzNakvcBS6vdrnVjF1vqcFcX2gn5S3EOkyMaQR+5eV+5c4I
TRQxySulc20xkagLCHjrZawz2VMoVYsa7ez9PSAbcR4hW52mi3Ux8afR82YyITgEV9EO1FVyP3gE
dSNwhNoRuAtORZprjwk1eN4jbIRYW/3/pDFgpYpBCNCeZPSAetHipcvb6YCMx5pkKLpksvPkUbOk
M8i/sJt4d2DYJQLWtnkz3exIhxkmLBUNScd4kO8qTvza/pAfplmYkj51SAbSGZsLZv1DfUgcoJjp
e4d8AZ3wTkfx6XjImo4JFCTEssiEmFkIwUoIbgAvfJ1O3Wk5QWhuccTzBA1RS/0V/SZoNAuQUW+e
0WePLVourk8g5jas+rG/7dzF7W+/gK7eDH2r38VEo3YE9qUY3qNR/IqqP+57cC7+UG9aDDmBtgfl
Blqt5mHXyWa4+LDLlsgyiGZ1c4/9SPb56/jc/GgBgrShreEu96Yb7qPaxjgQeu5O6KgOaHpfpFvD
DtzqPnI7H4ojPHegZ+nKB2KLaNQ91TrADwJXhE+nPCuEMJDXHaG85xZn7Y1XJOQZZIIWKWMDEroj
diA6VuCqkqLY/W9isqKLoCBRCCjlmKbOADpTYex0qGbYwi3wE1DVAlesNx0VQJzgYeA+o41O5yv9
3e17bmWcWZ8xGSY4a+n5ciUPKkIQn9prkZXBZu6ZCrfOvJkrrOwxgTlSaiPOIuwnAHEDAZd0DkjV
svz7moUurqzQr7qqWcS1niRGoIFyv812ipLdZpSX+/p32/IMnYgqCtVQIfiEZyWDhNJ9L0mQUPVj
EtoTCASvW3ifRWW9fW2CCUdDH6rF2IsSQGhoelvlz9xXbxSnfYltw6n9GTiU6i0+zLQEZUvAN0B8
8B7YlAfBdLpd9H2yxrMIJA5ojxdf98FZedd+q3wFjOZ4e5cOlD7fsj/1Dj1LE+EUMjjxbfBgPJTH
0pV/iT7orn/w0oAtB1iviQllgrYUsiRDmjBuvLB7micoSn3n7NtGkDB0Q9UlHCZReYdnrr4+gI51
musRAamgCvrbEbXPHHRzElQaDN6Th/or+4nWtpgEuyh18Av1MQFS12ndbt9BgdyLnNjOJH9xgyOf
bWwrJq8tMtn2kCilKPcJgDOQCmjjwIvVx0FqHChBO30HMdTq4fp2bjk6SE3BwC5KYNU1mHxjkuWx
FcSBeOFyqw8QydJ+XjewmdFQ5jIFVRtF+zT5KYDZRM0gP+LJQM65zf7vOAS0E6YYsLMH/iZueeHa
IhP2zFqR8laAILYmHbL0NgSfSRj+uL6sTRuGpKmiRgAGZiGkQRENI8kNyZuKH4g/50kSPSF+/tdG
DFGRUYkCqp4Aq3oZ6WpU2iFsD18fMh2ky4H0nOtkVxYgkr5uaOuFCwAubKFoahBDYSxJWSb2+jhJ
Xhjv6aNIscMEc14lMLFhAM5CwYc0zxdI5jbay2u7LAAjE9VO6aVMRA4i1jZxw0NDbmnOOd0I+zm6
5Sxz40BfmGNu47acy1mn/JTpbFPwfwc6XKR8nQVB8/fsjo+J3VyhYhBiqhirgujA5TeUYui31CZM
9odiP94sR+mGzpmMX8kkqWMz8crQ6J0Fb8FYFRsb66xciJKXYOlD36p7TA/dbsAcYrvHCOSZNxa0
dbAvrDHRMQsTNQYfv+QBCge0QzzTOrsjnymjBCgJv4Av3vx8q/Uxe1kLYCFfNi0G0FP6isWNEvrF
GplLGowqRG8l6jDgXIK4oB9AHmOezRRCUJFsRTGeB1GvQ1ECXcgEZbfrDrsRZWDeQP6h4FoV2Vo0
sPdCUXZIQwT5Twmtq6jzCplzoW6hAA0DcygYgTRxn7LsFQqECZNiAk9zDaIH8MFmEHqINDdqw+VG
zaEK3Iegll3UVwiw3yaqDomb8ECa9BsC+0FIp90EHwXjbP3Qd603apFwVxb1L0HUTItUGC5IIXXZ
BxHhbM7GXXnxu5kwP5Y16uTajJi1AK4L4vFUqex50g8V2JPBXmlXw/31z7FxWRp4hcAD0XwAWI/J
PENTqUujhwa3kX0rVci2LiVnTTwL7HWcl0oFTjkkhflJhqYr2BL+RwvMqZUnFKQ0AZF+MTsoEzhd
wwMBbz07LraJOaaRhBJGXOLGn33Np9ArzF0eRgeExV9AKWwdkfU3YU4o7k7I4E0j1hNBqQbyPUsM
IQmoa1z/9HRb2NBqyrIi4SwamB1lbg7AckdDDHLiiQUUiUH3Log/oBJIQJx93dBWnR0GZB3jeqKo
qGz7UoC2mRGOEDfTfkqeZuehXR8miJD44h30lmeCWcEktYRTUtq8ksDmlwMWSlLRYkPr9D3kr5Lr
rlQMuZeRfho6GAVBv32CXPBZqgBpk/XxToYUSYbZMnuJwtRBD8nPBUSlxpQ5m7D1UU2UxXHUJDq5
yOy2ZGZtCYkZ7AHqXipgX+pvYvLgeu9/C/NNTQLuXExBK6quaYzrGBWkr+N5wje9p/Mx6i65bf3R
xy22r3YxEKH3lIOMoOx2TPb9TuRSz271Gi9+AZN2AZ5coS0A7ckywxUdFCJEOyFgnmPWQ8VQYABY
RwMVFBF6bkd5gBLPdV/biKBr82yzrO/G2exzJP9giBeb2amNzhdJc+pbCdDM1A7ymhN96NH/vOUU
/IW5K0RRJr7JBc1PDBEfNtU8c1F/meSWCGDEbvo9KcLd9fW994NZc0hpDQ2NKwkzD4w5CFrEQd2a
eCyK5pvYm+cmqapdO0kQeZdB9N6DbTVNQp+yi+3GXkdIV6v2d641tdMJCyLYpIBrMsd0lgLBEkwk
3zRq4wqaou+UXofsnNDcVUvtCDXqtGYBnveowTNHnc6aMT0KVS/YJFugHbW0v0dJuJH65RRp0EwN
Z0FzRaVVMAqonwZ1GCFji05z30GVsxlf216+K6QZIERYqeKM2FM//Knn/A/URX8kYvRraIMbcO2c
ax1zpEoDjuZShABIC0rMpi/sZtJOKjQAHYhYQ6FqwnxzrgnSWQB3KEYQm9frW72VDZoyjpFMiGzK
GpuqiGVXzFqp6SAYy1/jXe3nSKvTPXmBwswXqpdbtWMMnUsyAdZJ1sGNfZlX9wuh93QNxTe/24tP
EBfA9F5wi671mTu9TY8h60YKqLeRIxkqQSP+0lYXSLGwNA1mk1GYLJz+D9Ws9970Y2kPu9pJFvsU
vIyPkIS9U39f39fPBwZbSe8bBEO8n9ll5nVQF3ploKcj3DTzTV895dCbgyxgOvy5bmkjHFJTKK3I
UMjGmWHCIaAdptorMNWgiVO/olipg07Mx/jVmSI15Zto8PR3vri5sOq7OvgCbcvn/OfyNzABMdKg
TiIFKvFIcxObT1XCKel8vsYv/n424ol6n8UVqiAeUHNuZX4Hj5oTBzfD8nJ9MzewZJeGWJeZ6iCU
UgGl18iOXyWv+70IdvkHkheaVe0oVVNidb70DM2S2spsXtNxAwaPmEeM9ysUZWedOR5JmEVCLC04
jj7lQO7Pj/FhAsx4sAsLsss4k8lhPBqc9tXng3JplXGhtI4XtZtEHc/5YV/71TvrcsXl+fucHlya
YbykqUkbQByeeK35XZse0/ZFDvecD/j5rQkbCGYoXBm4JNk0TA/ldERhB0s5pa+U2CdVbigDMIaD
AMV0szOX1mfD9yVaINBBdieDSYH+olXyRQZDLmtRMAHXonqedxTiQGGH6mF6Ng8YZfd5uPAtL70w
SX/SymQxR3kLei2UGXMozgJ+X7q58Y4DDH/qSqDbeVCXHsRu9w2pobsEHIS9FBh1r0pRgpjgWLtt
SrU5c4jYN31XuZIxBIcxh2RO2Ss+55tQ97mMwxo8GXwWGMhUDUlhnLrJwe/WAX0K9hM6PBnZ84Gi
YwonPlDyOiJjahPKl+Bf42JyNzz7wjTj2UsfzWM7w/T0gsdZYHV3ACJDKhjtdYw4P9B5UXQJnuZv
cuE23LGujZGBy5UzHi9lCq5XAeaLU+BDpRhsuVaF5izFYDc2FO44B3njhK2Xy9blJKHuABzMAo8I
ubcEjwEhlmkMnGxwo/d8saxPRLyF1urNlASYhICKsvFX5anfoZuUHlJKL+WqIAyJ7aq2JTBpGQ+d
zLNPrjsUy8sL/aUUlI/Y1gRwTLnA6IfmzCADMaddiKkvfjVwy4PXZ5xJSOssSCJNwRlXfGhdnkqM
lDkUS5V4lMIHR8ruskO972z+Yd8KL+DTklGKl3XzExVMo0eJ3FZi4Ol9eZgSiKLx6J62nGZlgdWg
CCpM5Ca4ATzNUO6VNN1B+NSuE+96FNjIiFCq+mcdrOqEOuZlnWkBOqrC6Pbl6IvQ59MryRdfikzk
nIPNTTMJOiMSAW8lS6IQLCSKekKXBPRTM86/AlO6v74engkmBsfjpMVNYZoeERtPEjoXLafH6ya2
sgFJV0QN/0ARSWSzyLQEUjqoDNNDYQ+kSsEkQtJZcvKlQ1CXxft2xtkiIdhAjeJmIOYp7jMod48A
nUODEhKTQXvMC/MBtRaX89M27tmLn8YEVqEwpYjQ5VOQcn4z3FGKRUrvGP5efkI9wblubwNZiZCz
2go2kg4S8iYVDXniyy8YoTk1ewl8DmhPOYmXgios3EU4joId7CBm/oqi1X0LQvdj7VW+Pfn8mLB5
s/zzg6BLdnkHBxiTr4UQ3yY7URUVY9976R1/MnjLzT7WjW7fpZmkXQYI3cCMHNz2ACUGAQ96u5Fb
r3YW23hpYUi0ECqvEuDmpD2WWfeodtVdVeC9lCwP17/iVqRZL4ZJlQqyjCSiwCEN3Mc1RMcU+dcs
kN11KxvlMOoriqjgWYR/s+UDs9eXssxRnoFQITocoM1+F7wo97IbeyrnabJ9GWLUEgmgimjD5n+9
kBnakCGwgcL9FdKJy762Iwfwr31wotMKkqu8UH0NabR5pbCN/h9d6YdtJgh1mjAb4aTR4ZPBCXeU
XrZ5i0/JTQjUWezVuy+Ml22f/A+bzF2Yy5mpwqYJAIRot4U7nZTn8WZ8ap+GI9nHp+Ab8TIXfHZu
4ZaYAXWaP4XPQyxsXch47iLjRpIvfUL7k7KYSKUh/MRi6IBpxUoyw01izEY2bxN68AImj6571dY7
WwIBB2YidNR54VzMOYm6Nuu6ELnVve7UruGXN+lunKzFys/kTvI7l+q1ZW5xA+lV5LI8juvt22D1
A5iDqulDM4dqADgz5k+hefU7eYGWy9G4o68NVAG98RE118Lnsehsnlpk7sTE8iWw0l0uHNTMU2ro
cHDDlCBbS7SDhtKYlqe88vFmrPswxCLbBqmPB8GAoSEHP0+KayzoOSCk7ROzssF8xabW5yDoTIqe
o/oV6TEGVC3GKwSz3h79cF8Y6Nk8MSubzIdLOimdqxTpquJHv00vwcxGB9pn9S/KDxJy+UH+w6vj
nw/GtgPiQR+zKEG2SsFrwaHwSggAIwyhrjefksOC/wwdRk7UfUc1fH7lfVhlYlEjQCsZUqU0KS/u
uhPGdZ8n0cnuxufwSPG3g01+9R5tomc7ABQJNJaC0EoOxq49tXu05fixiudQTKhqZGkATAaXp5ph
3iASQK/d29fDwuZbXF99XHq9rt7ijdKZMmrmf4P1NEoQ+RQqEHDFUy8HnbDohfbgV0/QmLFIbk0F
zz51nmvbzjyu1bGVZtr7Ajx2cFQPgjkWQOOvlIINSs3O9dVuh4KPlzyzoUHdwY8nvC9RUU8hXZCg
16mU/35U5+J5qTBbOoeyHqp9jPO4YMivyx9iUJfG3cBZzFaegO48TX5EuC2wnpefLgnqWSI5OujR
SfN1rz2bNjrmvohSxBcIczYSxgtrzKrqELBFhSAKQF79AME4O7uNIDQPaJoBFvjiGQLsuDdD1Ghv
v0BeQOMa4yawrkrQLzdMChi6XKs6KlIIdWwNmUK1H88QfjnQauZ0Dj3e3bzRHgNFwMoWEwlmEfyl
Wgdb+rxA9xgwgiSaKjeVi6MxQtC4i6vnYkkfjSS7SfuUl9D+h+8KxBDOHTE+1f1HwZDqYcgM4GcH
EMG3FqXZpmwUlD2POx26Ed2x2g9rTHSveyHIhKnSYC3wNRv12iPYcPEKEfzcC2/Lt+tHcCvgXNhj
vuRUy3kljA00NdGmFyEpEOyzIwRVXUqkOdiqD7ZSCH27/W68l35cN77pw0i3FFQiNPAlM6lAWpUI
pwQ7O3ighYa2JyYPPb4830atACndP2bYcr+ZV0qYLIBRRtr0OtZ1Y0lm4Y5d/BbrFXQv4vzh+rq2
0oILi0xakALu2KV5buCKFl60+/xmQh3ccCpXvzes8hGMqPzi4MbD68Im4zgVtBRJoGEzKZEPNHZA
YGTgTwreU6z2RFP44onw1CA2QviFVcZ9cCx6JFod5N2JYmVp5Ah4r/OcdCM9vzDCRIApM5K0GkfN
U4fvpgbhNilzNBmmiF1NFbrlPJai7TO/chk2lrd5rwTyouEDpuB9gOyt1WO4qLGKwxcyOt4mMrF8
KiRlio068ER/bKzkjgr/UX2b8Vf+gkwDI7h4lfB8lLepzE0/LnKutcOMTf02Q+EC1Jl42FKNi/GB
6lwMtMcn7nJPuOMJJW2AWxDRV7tLf9oqySnyWRmWAt9z8ma3+QHx4PPwPTsuBwIyNJrBxlDyvucN
F240iy/NsuGmM1t9NnBCaLNYPnbvRKHgLINYAi993fyitIAEokWkAuzrrgPBTZ6SWvNCPXPEJTkh
BXlVlJA3xb15W6zsMIceA3dCWtAImkB4lMZv+oQzbyiVdfryhSmlzXt/ZY857nkphzlpW3D1oOei
oU4mgLucEr+BL2h/PYhu8K/gc61sMae+grEkpKfCSCGlKht/aTXY7YXGLQusNSt+IHN0Ul34ps3j
KdCrny02GUO5VTGiL44JshLzGu6U1o4E5JKkQq6mITIE4eeF81M3L5jVL2WiRWeOZSqbuEOTpLK1
bLKqLPRy+Smr/tKj5+vbsh2aVsaYYJGLhaI1hF7Y0HCjEAvBnm+DW5pmBje8khDPj5kgQSYJrJfQ
bPL6BnwrT1J1NANeIOL5MBMNtFI02jqKAlCIpw9LZPUQFHI66DXcyLM1PBTg65isnAeq3XrWXrgX
Ew1IoepqXYsaJtlp/BPA9Deh0wruVTfaiVZ0EB6vf7nNvQQeG0AV3QSHGrOXUm2EgtrgTjFzw9KB
VM1GVBAJT7Ra3kwE6IyFjilH8ROKXyzDMMFDhOarIOnWTUtASkDIQRHPLR7Tg1VB5OAA8R1kBnhB
n3LihBGkZRVHNK3lr/bRvB9f5tiS3M6NbTBIZhakfQlwHrxS0LYvf/xUtsHYZLqeZgV+aoDSe5SA
nDpyVLfv7eSBDn/Kv69/gQ14EkLKyh6Tl6HbMYA9S8ITjSS9NUMvE7zboxOoFI8RQoJINcqDHHV/
RSIKOVMqWm0LCCA4tCFwbCacsLHlEJi2MCSTgMcEfLzMNdhX6dJrke7F4TlLRA90cPt4+sNZ81bI
XlthjtfcDkqdmKHuGWDBoYxC812+l1z6KOWxqm7wNFCWmY8VMWeqmNM+F7SK4k1qDTPE6SEAhgF8
4/eiq+JVkdvVLj+ZUP21MGtkS+fpCUKJvJuDXgyfHqerr8xcikAyKAGBnhXk+wJHaH6DQMrmbOpm
zFqZYO7BqOrjsKaOq/gLsRQQNIFVxy8JylH0VQgpUk6lcctX1p7LXIZz38163aBUAtA51NRrUbWg
Te/9N8tSZaLjpQvkHDsHlsn9EsVtqoOCf3SXR8mi1JVUcKm/S+n0oMuxR7/Epy+1ssfcZXENRGLe
xDoCFECv4GkBZQDt+oF//0tD1p8HOXD+V/aYEycssTFrAfxTPASH/kwfnKKDogWfBJS3MubUSUrR
K2ab0J2E8gN6+7U9HIsdnWGejzx+gk2H12TQ6UCDE9LZzLGrUHQSQnpL63VoF6A+AXXZf/OlPkyY
TH+SdEIYDwneedFeg85HiLqg5LenBoRZ/DhCf+8nt1gZY8K0kZE+V0Ic4GyPQihokmldgP9kpl/7
kxlDIRjjMHTyaSjLLKCHO6Jb7o2d8jpV0Z0oJ64olB5Y92+hYcmjlts8wyt7jE9kch1DTLgIvKWv
naxpwa6rexL0N69/q63SORRZP9bFuEMplVo6RRQbgYI9LVhph/lZf+n2lPRzdMVXyn0GGqGD6JR7
SB29UgRRRMW2T9NNect7d21+zX9+jsm2toe07PShfo+VzT53hx0cZ0+4MPrNQ7AywzhNbQZZU0BY
w2uEworApQY4gXN9Z7fzB0MHcl1GOfDTaJ0izOk0JFiKDuxkDglDMPf74XmEeHJkiaBw4w9Hbi/r
wyQTIsMczAGNjBdeaAAg1YSeJj9xVrXtlx8mmKio6kKZ9WZFVaHb57R5x5UNULaY9f2CNpa4k+80
IPm+XzfLWxhzGoBGUaF1g4VNWmFYeaCAUyjj3JqbqfDqezEnoZWKORdUrEwdiZ/V+p9SiAU7B00e
iHfy1+sL2hihw+2CpqUOmUvF1NiiuASIv0Eg6+BljaMBxZafC+QH2v+Rdh3bcStL8otwDrzZwrcl
2SRFShscWXjv8fUT1XpzhS5iujT3aSEtyKNEuayszMiIfUMaxgnJ32SB1nvPedVesqrFbHfDOXdZ
x22rsHvzGWTiV9mVchZ4DukkFb1dpvYOTdpDeOChxkQ6XPXn+LHZa3vtU/7AqihvTvZq+GSbrezO
JQojRiOqLnIiD2qv+Fx9jEJIpAD8cX+mrw0iHzz3yhR1KBR+LsQevRPwcBDAQ8kc6HTFTS+Qt8Ft
IRwlULYHdmfL+xw1/FfDIQkR9HXE4E/Bo+axwOQfBSfsrPBBPHA7Zlfs5vVvoLKPe0VUwfZ1Oxc5
VCSbAS26uP4FdzwTuUP1qD5EyKf1/vL5/nSQk/JxNv4xRue3g2qYkzqVkU4T095V0vyRTwTwfPDx
z2hSe3NaxmOZSL/uW5VYZimHO4gcl+bEr4dfg58jBJBFq3HLT6EvfQ8qUE9JR7DjoYtKA+Nk98vw
vi+WBuJJ9UFzlKcejYDciX/QkJxGY44r2ikzvNzg+rl9jlA7cuKkua0V7Mg041AZiyRvbqtdzbd7
Xc+/x8B7m0DEHfq4PHNyuI970NkVw3EpqjchnN0y5l/kQb0MY2PlYmyHiuGLS+YEdXRMuXQH5iIz
CJMjcpmQNxHNsIWaSoDEpdheIJzlNIX+dH/Ot3zm+n1F7XuEMTPEHw3VLYGPnbJd2bHaabdiIvCE
iugdByZFpqGOSwK+3baCV+7a3RSjmzmU98kCQqYcHVCB6Nwfz1ZosLZGuaolggb4IOFtKnvYNn4M
1AsJ9FjHcTOVuLZDbYS2KXieU2GHUE9AZQdcK+MX4ia6A/TWLbTt7FI7AfjGyYDpYlYwt16La/P0
smX9JIsRDih55lyFZZ90QLrKXQFrGThY/rtZpe7zLqzRWdBFOl453S7e/1bmYIfPm9HQeljUDR6X
ZVYLUU1eb6OjfiJ6JrJZHyElYYm+weQVYtqjnGrcC+Ncc3hT8fsKrf7DMcNzUfLSwGwrU/rExX/B
TbF5qa8GSRP3hb0YyPyAI0e2jubzP8PK5UfrO8FI6W76kHlEbMiwhZ22G98KJ3X/oty+9W5dfwTl
akWpw6NvxDuZ6MYoB/R9WekO6eY966RsZuTWlsjFtrrElVnNBWPKyEn5rbNOMOkDYhYUn92SEZ4x
nI1OZVFGoQM1MTpzXaFsc7uolW9hCGrvKQX/7ABwqhYx/Of/kaD6x73plMOp8KxswxgT2aMIjAJG
7KQ1YoZ63+xQ5XOLg0cEuzs0eoJxLTKrJzaeiuHz6BxLmElpWsXwRQTqTMg5hD3yzT4LSLAFMCSM
z//ryXXK6bQJFwhoi1fdooLQqpIZuQU8lZ0IowdFZifmS6dVckdNjNNUPidqYDVZZTUIjbJ8clXN
cEDD9rTk2Vnvew9tbKUj5IULmgjGe3WzLrf+UspfDVA+NboccTNpaxk9ArtGytksLmz882ZwvLZF
+SxjQESkywqS8L7qLbb8mr2TIqQM5dLUy2Yw6S7O35HckDuGjtLWlinvpYEwFto+iFllr3oZwORe
mgRgi6z7dwhsFsDYEtlmVoptMxkg86AO0Q1CPHfdJqsDXRlQMFigkgYahmRH+qQS+yVym9bqE3N4
C36oUP1OAHPXPILxCqFjoHfAzqmX8A0J48cfcYGWAMaKb00FahPQ3NSReAHb5K2T4UZVSlK1jr3I
2HeRZk/cYAYCq6+HZYU662G+qAPHVbEX93j49ImVJL8klVGB3YrIVAhTAxl0bRGkVnVU5aURM5CB
yCNeWtlPBb7j/m2+VagCPhhUVkhUKYAKU8FLEY+dWmZa4nV2eMkeC4Dygh2/E54Mr/P6twZgwPsW
NyZOlpHExzNWB8c6zeIapsUwywEeLyLY1Ew1E+3MmB2pS3/et7N12cjg1UORFw9mgIGpg2/MU8px
AY5EcdTeicCjgnoYMO6iXQHizUqhb03kjTnq7Jdaj9IctHFRaOQEIPknYI5yS3/Bi/AFKpbNmR0j
bYUPNzap/VGLwgxhyZAU6Jsjos5z9QxeCSQ1gx3BWacvhLpbtCGzY4s+cQHBhdm1SO5syvOsv+Ea
Ha9cQKY3ndp35X+y+nZO5CTOg2V46GY5se70rSv2xhoVqwSSXqZcjfttcNuvyjPaix2iPDu88Kk5
vpYnAkeC1vksWWWPfsnIb7z+W8giVtxy9DefQSZlNeioTYMxShGcjpbgVm712DzkVg6ddTQUon1i
ttGhCUgrs+WaNdmUb0uDIhObHhEG/xSfQVR+IrDdYUa7NSFAYOpWscxRTm4u9ShIG+zp5aGdTUK6
HCFgK0ETTODnzNbFKxnvvb1EOaNS6OdezVFBmfCGkmyQw9oQaSd0iIeC1DmehscajVOSTwSV673k
lx5pygXV2W58KFKo5s3PHcDZ0JFERwdiZ/kgHnHaGS6MeI57n0kFP3PcL0oEZgi3rFpTCxqbQ44x
Sk9JJpqdmDL4obdSITebjXZkNQeWigKvZuF7eCHEvaPTnlUv2Kv7zlXeO7valZ+4d5SaVQhrJlAY
CZ7Lwcx3eeeku3IXvqQv6DH7JFnSa3I2kCX5i9BnI1+Dj0TEJ4D1WAHP4+2JgGhF02UStgpwAXZ+
Qce8k7i5VQN3CRKUveDUbg03xB+YQq2bF8rKMrUaRrOAYBLE5EgwFzsZHVTCGxrcwAnSmKDE3//N
k2kr/L0ZLbUkwyCjpziHTemZgDtyJ4vMCIKiIHuOLLTUO+LziBzU8jM7wRF+Znf0sQZN3TahqiRG
38EPSvy5LC8Z9zyML/cv0O1d/mdFqcuFqweFmwcJ92f5OWh5s4I8smyYugh6gv7HfVtbmNb1hNIV
wFzrwExSXHOu8OY78FVA3wxJ5daebRBuRTjJ7Drq5gihTqsSiASPGt3tnpWFItaKEt60UuMTSOkA
Z1f0n9VcfMtzzi6D0rk/yg06bGi+/DFIj1Kpw3qqsmuOYcJGyezJJ4xQ0Xt5GnZgTkbapo5/C064
Obr/KoTM4oX3qzNOLG+yrpON8PLmc6jLdFSKZUaiG7dYj5doV1pyxcIybLqF1Yipi5JPOV7pe3h0
rp1BIpz1vGeo+rCruvjUco0dG6WDDDMrrCVn/oOHXpml7skeMlsBLxVYWUWqQO0Frogxmry0i91J
Z7WCbT0xb+aRuiblaZKDTsGyknx88zneN3555PbkQmK2UZI9eW9klJ+dB1UeBBEj+53U7HzwyO94
pho9a90op7pIvYxupBFcFFwHVuDYHjmAT+LPQIk4suE1LNKc7Wh9tWKURw1VvhgjBRuF6FZ1j9q3
4WBArlJwNLQJMnuDtnK2N0tG+U9oy41GUWPJtAd0pNt9dk5APJTvqoti8X7a2hDEw+HrrcHVrfCZ
1Zu0oQp86wko15OFWjQ0LY6e7OnetfXXyfc6Z2rOhHLe4Mu7CSE0f8TLIcSXjH5lK597MONPjJbg
zYvkn3mHG7z1gUbQBehfwodIySuY5E097+2kZLxjt937ygrladQyHZMpukJj2rP0Fuemhtgt9kYX
lbIW4L/u5+yzJnn7XGoiQDl43IKZjdpTRRQAmybAKsmMN48kCSNhTuUDO4m65UoVNNajCAnmTo1+
Rte13itKjHxYk3zpJcOUp+/3746tdYK6NxpZFPz5IOjKq2kYzAvZMGnkFf1PTssticXUveVc1kYo
b53NuaCrCSYsgXTqbwVxY8+umGwe9rUdyj1HYssXXIKLlygutZeCbHg0mdaPss9emq27ADc8qZyD
fPaDHqxmjLWszQiV8jZ8yTX+Vywpn0ohPQgLi/x5a5GQSSG8mhqoWz+kHEJVijIxQXGcry2Nx4hU
0VwGFr/q5vMTOiqKAbQZeNUVav6Cfp5jlcA2gDp3MwEvM9mSwBsACMD76EZ+4hiPw8/RZNWatvJ9
RMDlH8PUTdePWSED2EoMg/Jrx72IXrXDo8xHbRLl2Mit/Nnl0VxCutiAbTUujaN46aPk8AfuhX1N
bU/4n+8hP1+9w3PDUJeYYONzRTeTKQCdXGgW4a///9lbj5q6DPsw6rS+QK9Ar0yRlc/9r6JMIlMd
WNhS5sJSHmtMkqXG6gJ6gByGkzvpU50eyuIb56Ai62AzBZ3Jpy9Db8+Q7WN2Y7Omk7oVdc3IkwQA
L3eQFns0gJ6FMtqXVK1YlZKt8GI9o9T1F4tZ1bcjOj3yrH9VQsNHXdrmS/l713ZfO047qouIfqzi
WKdL6QeL/tBpXGymSmnYehMcwipMsNYB+pj4+iGWkgdw+l3AlIl8TBhDEWQIYzAP8z9qeTKVMdq3
eeSXKd6CEWDX93fHln8BDAPqBuB4AIMhdbdx6hSHkDfVXHEEsHSa7aF5Bk+ZLS2s47d1yawtUe4Z
fLp5k+Tgvxx5aLnIn0fj5f5QtgysluWqJ7I6TsvQD4lCEE3xjFx9Brjn5Px3FqjJikU9ayfSR5gX
nT+LP3mdqTNAZoGOkNeDoGZJTrr/YNqEB8Izgi4iCzSl105pNrcH68SqlCuWuWVaSg7oWE4w+Qac
cYSyDZlIT7p0+9FFXshvHwFwdllJqM1LdD1OyheHYzQXGYQaEN3E56uek62/tC5H8vYHFnPMVmSw
NkY52mgGlIUf0ThMnh2/IwPOgzazf397bIZsazuUq40KrlbmCg6dyAuA5RaN55Uv7VW/8lhqyAxn
p1K+Np7HpkhncEDE1TmZW4AEu50qs4rCrCNFudQ017NmjIA2VtAbk3Nf5IxxZreAC+s7mUaDJRCY
VQsF0NRsJ1qcOaoWIQlpsBcdCZqVElh/mR2sDP9Ng8JKPs7lRcAxJstUnkVA0MvT705WkMqj+m2R
jmDkUHgmd8eWu13tEI3yIKoYtDonyrobgxhE0haXU/Wj0YIUwZgZU7v5SlvbolxJk8FZLfI13AFZ
GcDO6L8zxXPvkFb26U06JIXJOcqJSPVVIXQIjR320rn9kexZPZ9bcDPg/QyDl0RZUNGiR4U6IUSC
eQ3pOCK0lXwGAPIiP+ZPE5pZbVcDgtYbTCDO3heHiIdnODIEARQ+qOcSnf2JdYh29dv907p5glaf
RO3tsDdyYUR6zW1E0a8AsljQ6STwrN22ueKQ8AN9EtQhMPTbkdfQFZT6ClX1iHfl5kFEXCk0CH/U
xrw/ni3iNoDS/liivE9XDAuP97Dm1r8QUjvxFxDguOliQYZDNaz2Ce38D5wjQ61vHMz5pXttnpKL
AQp30ddGgAoML8vN7ImpRrl5pYHEAFVtEMUadElbSzQ5wiNXRbp5dBDqH6JnA58x2t2FXVXcnu4/
xqh7pY/TZKlGNC4Ui2q1xmDy4fMiG76RsrJ021fYalzUymZ6lesLaSYc3AixuwvuM2AkFFLPQkcQ
M7zdvMRW5qjlbYcF/DO/zelgGhp8Cb0Cf/G8JS7oQwSyskMd1UbTpIYrB1yWJ7Jc+b75BnDoMduz
H7dbDBvgVONFqGuBOxyNA7eHY+GRps4mtH0o4NEWM9PAowsFMqyVdOBD6GxqDkBsj/xgxe8R4qFn
9XL/0GwWvtdfQDnJWp3nCl4LUlinHscG0Y98NpzWnhyjtkroekqfEZbfN7q5kqtRU1GXAsGjtp1L
RF2NLylfo7R/GuZxrwTao2rkJodIX18YSazN2rOmogUK5GIGDiG9rF0stk2LHI/Qm+MMhFflTn4v
mVJoor34CbpSBxRjHaJBMh7Et/SN9zNr+XF/5OLm8VRRswDkBkpadKYpC0WR68WWZA6nYw+FzPgT
Igsej8XZSi9gAneIsGawC3flUdmTtErwLPxCDQUJtorhMLfXfvUx1IkypjBTlQHF/wzgqmGHttcS
2Ouz/Ky+88fcjp5GwepGltXN87WySi3ExCllmkcDUEd7UpMOQORHSr7AUDNdBnOE1B0HFkgh7XnY
4vdaCb7E8sqXKOwFrwSFLu/HzNzwZmy1Gh31Np6BLah5ERZjTXE0CIS0P6MwN2PIME6iVWoTY19v
3uJ/7F0ZktaPvq7XUnnBts7wNA77U5OjUbtgNY6zrFB+CgXaoJH6Bgn3KbVyLt7rSXPqo5KF/tp+
kK2GQ7mjORIQEXc4H4M7Z2awB4AAqLTBn8Fu7mfooyocBI7NKduzrumrA/jg91emKa9UqlUjjCOB
GhaDVevzsxxmfqGK53EGEC4E60Cb10elzfa4z9/ysf7FNacSVO3oo1eFZykI/GzsFdMIJLvPl6fB
kH6gMPoKHvofioFwJyvGnVY2riKCxTYfUZkVvgr8tB/K3E4r6L42UwZNKjGKTa5LFwctostj0wLH
HzbqbM9zzfIAmyVNUAH8rzu6np/V7gl4VFK0FLu1s3UUUmKne4PUnUneo9O3CqqI4AkCDOER9WNL
v6QuCppnbZfsJCA04gcWIHGL/EVefw4VUYQgieeaYf6dWVZcw52OgP8R0TjCqbV8SnKzeWKX47eI
VW/sUo4wVUNu4GIAIQlaXbYyt5fPrQq1wXTPWbJtnBZHeUWUmDzGvDkyNz3ZWfTO03lFhriaSiRv
qJ0nxCCOzwT4YfV1sIFIAIIbQ06BAdN0q39k11ZIEHjPIBUkCvBQ41L2SKpXsz9wmqOLnX3/pts8
yetBUWtZJc3c6hlstCAw7b82j7JDmIt+37HzTvtFlN/ZIdUmuGNtl1rLKOPzOQNrPCh522tAhbnc
GdC2AekVYawlV3z/kF1EP3utHwE0YpcnWdNL3XB6UkChi9QsCCpTsCEg+V10yC4unsHAczEswAQW
UjBBYgRlSslsneQ1emVRLlx9/71lpm6/nNeXKSfONNpVu9wP95XTfSLTzvKdzMWmbj20BZQAz+MA
cXjQer2lPpU+YU5JUScs3vDki2ZzvjZysRJpWwGVzutQqEXnLUEM30bQQ67kcyyTuYbrxaY2hSox
S+2HVH29v6HFzVWFqgQgqaSZnn7CC72a9EIhEXhbfp7PSGjHznSQeNNwuFPgRxf8/dDvCqimtD6I
yPAE0uyyMZkh++aQCTGIjnQ1xFipkzVHkwgmTBLUoMwA/r1HqAPYqs19AYTMjVF2J++v6sSCapFd
+2E3rcxSByuuAj1osgSELJp0HCc3VRW/yr0sQntzy2DVZw2ROkF9XfKZFqvYT+Ig+UPYO4mUeGEn
FFacdwErJGUNjToomQxkplCjCEAqmuqnBFie9Ok3da5gkR4eCLCD5Jr7cX9LbYanV4qX/6wkdWyS
kK87rYVdcu9AJhi9980BdDJECfEpdY0dqwax7RL+LCKtwBCFpajHAbxybJylQTTrSrUz/UuaAsoP
iptcRLakN1vxX2FuV0O9JshWkUbWBprW86l+lXxEn9sLaa5YbJDag0tSFpE4kNGNAvQty0FsH9t/
TotERZSLHElzMmKO2xzUnItmBsbn+8u4FfKvh0Zd3ziOHfiyNZSQhMquudYeU8lMwYuEjIWVAPTf
NqzsN2tQ5Oer2YTcXCYEA/FFchvZfAFapHg2GC1Ymwke6BKrmqxAbuhDL4YQ9zIHvkociz3BSWpg
jxMfSLa0sWafRVSymQlfW6PGhExIZNRSQC5uUjwQzAL81ZxV2yQT3pxa1ug2fcxqdJQbbatKm4oa
R0FUTO04uYLhSQADPwjALKdeAcFaI0XXJ5rbbBbd1+byrUxTrlTmR75UIJrkaoAeT8Gjhgf+/T1J
Pv6Ds15ZoBwoL/daG8pw1lKqm8G4yxJfD1hGNus96yWj/CYIsESQy2AcXY1+ev5E1msZbMPTfXbL
9maUvrZGeUuxzJs6BhoEdLSjgywvqI1zByzUkLDWzeoSXeA1veDMpjbczNr8sQxO3Nvj1tW9XPKt
Dq8ZTSC91pbKycf+hZPrs7wk74XcLe5QVDYy6p4wa08FjzYKPS9A41abQw+hVBlhnt7t20SAtpui
efnYAQtgaMMpHyUB9VTZyZXEj2L9ueyDwJzz9/sbQty841aFbspLaYtRc70uam5JegEImSdnVbkJ
QshTeZJ8PLJDc1IQpaG6+wzd1ufCSr/Ne+WlsUvf2LEakTePuwFYsCjIAg8cDLVDg1KvIJsjkJd+
ei2ARrbmzA+LhcrkIfNyxnHfOu1rc9RWnfRlkMocSzgbvA36fzMZH5o2szImA8Vm3WltitqnTRwt
4lyNvwPFygXbri+/xk58SvcG0FK/2TYGJzDDd2wR6VFGCIkOO3bH7pabWX0I3dzTzWWdGxwuplBW
HCEYbTl/ur+rtq4+8BXqUPUEVTv+vT0YUS2oStxjU3HpcZoWvxQKs6wvcsebAlgBJslgpLs2ncDa
IuU6a7BZSbhvkaXJWy9e9O/LAJpf1UiVJ86oBruX+YsxJN4ciJFVpVAMUtrvkdF/Rdg4e9mkvOm1
6tWycZ64HM3ShmDdn5JNtCReIlB3BFcamZrbOdGmpcAzH/cKyak0jwoPZWYi+4CciSntJSdy+m+s
zqrNlV7ZpHY30t392KOJDjQfoN1KciQaGSu9mT9fD4va1UowcSMnIY4iyo3lk74j3GXI0ESm8jaZ
BtC3iV/z6GPKrgKS1T7a/xtI6LUjEOLABiSo6ey5MohSglQkWrT3xU46LgfhTFQehBObmGHL59/Y
ojZaqPDxNElYxnHf2TMqxujXQYJaMpd3yW0B2Jv8+MShUW8fnWcbGTyQdr5ODqH4Y457w3dDzkxE
gyfIgwCFpHy3vhiZUslAJgJYVu0IZdwEvcnAji3N693q0wj7kZN5LETRhtO8sUuFZHVWjroeE7vZ
nht+DqhQzcpDoDJ59LcGiNIoD81GgYfONrW5pLocw4aDH0mll1R9SQW3LyOzxhaac9/AzSRL6DRF
B9U0wrGAtazrHC4UHwLxVY+/guOXcYbJhFLhE0FJCrwBnXOUZim/FgrhkNQBaNKWtPkeRLnmcHJs
zoNYQeY5GEHnUnht6fIqwiplJwmgkInzF2OsfjI+hLxOPn6IinSDwaM+SMtht1mPjKECgZU00nzw
Z46mVkYPMgfaW2Vo7TqsMjPVmiPfio44j2Zfi6Gl9yHDqW34FwjDgdQSk6Lwmk75F00b2jBr0Mpc
6bPZhro59wwkO8sCtQPUTDV6OFMFrSagwZKMUxR/Z8zlxiaDU4b+BhRNyapSqaJGDdNWjgxwnphE
kKdFqxfhe8FJPtQQdZztzFcP8yFlvn3Jf0wtIqRi0S8NbhW8omiUWQWqIb4dZ+WqDi2hbSjw0YSB
tAI7/bl1+9zYoo6smNXSIhpXgj/9KXocdhq4Vcur7pCOHjd0I/yF0Y1demOUOi6oqup1K0M5Movz
wAyS3tK1DiKotWgmTX0pB2hkSbVxhJr5NyVJatOQx2fkDFmU1FvRAdQrBZUwGqAhnoZaBFpSFnxd
JVjiPPV1FTewjLxv6hlf8aDLIkv+Xu9Ie6n2F8gBMkpqmW+MU1Pf90UfBxzIqmth+Qqs525RqsaM
eI7xtttKG90Yoqe7k8BxlmOU/ylX2CAqkRKL/7HsBQuPCATtESuNsgVVuDFK3YelPjWGEcEFjJa8
j9CjmUMDKHV0kA1wJ2Wvow3n82SJbm7XhcneYxtXEVRA4IR01RAMyPti8lcZj0GaOgidJ6nHj5c2
X8wE7G1d9DOF0u59N7HhiDQB1Gw6SSh/jDGkqcjzYhzhJarBLLTPxVwxnOnW0+fGBDWV4whStkFX
0EATJT9iTgY1HaRWAP7IvLjof0il5PaaFJlGCpy6LKBDvNJUMKS1yXcOVCv3x0sc64ddC+ZNXCM8
1MBpGesuh9JKnzWxR7ChrTegJU12/xUFJ7B4KmRlwaBCGCRu148vBLWbjSD2kNh9Ffji2EVMJtoN
B6/hcS6BpUWCv5WpOyTljLFIMzH2dB4NV+Jzyldmt8xuO/8ckm/3p23j5bO2RdOT54E0llPMx141
1nY+nKTxF+D30MPZD2lmSnPO2jSMwSnUBOpJFUbZhMHFv2ZLv1LqkT76wAa0zeW+dk7ylawbzyr9
b3qb1awqxPmvTp42QI1SBG+8lx2b4wL1H8k3LvxDeQQZkiW+ZRYLLLnlR9cGpVuDedgEnVxxsQch
0mn8lLa7ZPx8f/W23ug3y0f5arWTiwilldjLdpBut3O0LNvNSwTEVdGZ2aHxQdpKemGqPWe3B96P
vOAifsms5sSCYW75m/VoKWcuRlIWFAMUiOq88wtjtIv87f5gt9J0N4Ol/I0sj2UASGAMlp/ZIQIy
6BXeke5MHgQc922xRkN28WqzBJMy8VEjx16+ZPZcvec849xtOk/SEMhfZVdFOm/Ujhnf8YEOPkB7
cSPUTOpT6o0gDECS2Mtemby+27vxjz0q9C24SIw76RpS8BaiRjPqTS43sU3aAnQlOtCOoD/s7bbc
35/KzWWTAZklDD/ofPvoMrsUDnMm1zwww+//kZY9Sk6B4H9339hWSy18/x9j1CkPBCGuhyVJrtcA
90210JgWcVYPPg4Ej+2xdqfenl6D3Pw1nXOQ2rEeuVv+bf0B1Klvc1EfILSbeIHxXOrHRHuXBJCD
Tp8j7dP9sW4BhTXylkHOSlC0D2wXijBVvdHC1AheM+irA/iCrEX8izs2LtB4pBeuBAxf+zI/co6B
N/aCqvkCiogRvFiWtIfkvPxvOKqhdKuIWAI89T/QGQyyMXVquCSenkLQrf4m8t/vD3tzgnVATXVy
NfLXBPHqaALnF6hlJ8ReM3QNsnSB2XULGuulUwtAiAUtW/e+wc1oHE+tfyxSR2fQO1WqOSTjRiKi
UppIH0iShcy9x/GWckpfAtEcvhJmI+5zajO7UYhboyObtXkqHKjRBhV1QZzC7S0gvbFkS/9JSBsG
kC0XXw0d6qCgWmNu5Os78o5dusZad7EOJr0l9qYQZC+8E54XG2DTlxR0m4Niyg9FdE0H4nG0D139
G7djZkm33PBq6HS1NTBSVUi4LvFAlTg79aWw4z2cVgzhrvyR2xufYpeV0N/ykzIe6IpM8BFgQb/1
/Fxa9QqedbFXxMC2A2HPgfq2gtgqY1ORWsvH2f1jh7q5JxkMieqITZXs2rPgR8BJzYhY5QOrnfPa
L/fBkiESyDCR6aIrx7nRA63bpNBTTVXVHFELNeM+3Iuz3pt1Pez6GjDpCsJ9U71L2+Zdrj4lWbaD
NtWuRQmnb9OzOCH7D5K0KhzIrwigKFFDs54ku60mG+LhB1SI9rww7dslO446ROZhIS0nq+Xw/Mjb
6WkpinMQiLYwTGYUZ2AHV7sfRW5UJh4wZjgYTjoDpih4eYPGXRlP2062Gt5wgDPLrVRAeBMjJ5S0
OUR9JhW1/SQ1A1EazaUWfDmYB1Nd0CchDKayZJdRFS1xNNw5ZpWTtyJmeTWd1AaR2sbQuwH+h18k
Ey+RQwmNviV5UYvSTeruIUgzRjCylbMGUge9FSCzJOkz6lIrxyiqB41LvFwxrz3O/nQkDTj8CW4f
nYVY0QVcrbndXKKvk6Mf2E25m+9mciig6oSMBNSdbs+FWPZz0da4xckHlPvSmwS0piCRp+4Urzn3
j+Uz0pw/GujM8Z6kWIzjQpwcvYkVRdNQS4SeuKBRPngEt1vfovTrkXHLr9I3Fa26CTqRCU7IaZ/B
O/aKwuXnPgRBzXhgeYUtR7Q2T/ngQW6UmqsnOKIisIYmhVwxi8txMyJc2aBpePMeHRvaeB3i7HSP
xQ9CFVH8Gu3G1NBOx0SVM8ZEx2WcPAa90i6QJh6+TtlLw7FguYw1o0kWiaR2WheIT1AfftXKLzzS
zmWL+1OYzKlZrEwqTR6RGGOrkAN4Z6vQlLsQKc6yaDCwU79L7zx55jnxUdiXQPvmVzAbwx5rHilP
zsVRIgZjDW7Vo7xfbMA9gDwOzfxdJfRbTuUJnFmxkmdbrIsaMhCoNKgKykj0w13V0W8+qEPqiU8i
sE87GLZLtN459VfeUfEAjICli3fB9+oyfOJyB3JYQIAIO8bgiev5MNkqFIOhrQEaTZlyTYU6qWMu
jeRcpuclt4hOVG3rD+gKa03ZZ11mm3O9Mkc5X14M+jSap8Ctql3AA7GXs7ii/o+J/TMiajkLPZP0
IukRwH6ZZwgUE8AtMmiN2fmACA5+6GkI+RITCGo/aIFCnY8i2lqYqFfWUEmgsopz+1oP1LbBUEun
j4jWgA3y5m/osaycBY2t2s/KY1Itbh6d1fRSL+w8EOCBRQTvMvJbZqT7RHyRAAiB/cgVB0SD7BZy
1jipi2XSgj5DFA/XuijHFpQPfJX+izqYpoAfGOl0TVd4hZrLQTfSogM6ibyUjqRtNrKRqIzBwVzv
iPyr9Pn+sdgKIiEtJhhQJ4RUOk/dVnIfjd08ZanXprlXTY3XcDiO/du/sGIgqDNkwP51WlwvnrgA
5JjIJZdNaXXxi47GCrVjQFg3nfjKCDUUgUvDVErL1CNtTj04XRuIi/wFdePH4hJeizJPMgRYpw/c
RXqWJ3qo9siB8J2n9oUVJtkXRRleFb2LEB9mijMVymEsol+KqD83aNBnxRgffRn5BFnSgI0WtQ/l
6SgvxEUbZ8ynM/UWYRjQ7fER2pBgMwCik5Vj2sAlwh7elSSkQj2cLuSltS4OkTKBDyqavvWaCoQl
uo/Nyigz9D5x36ZEw2eI4m7W4r2ahKe2G2JTno1/NfDVh1BOPE1npZ7aCiJkZgEZHwhnBra4Myqr
w6uW3Zr68cSTcRs8MuhAfX9Alky4oPNODFKvS4bHkm/eK55vGWP6+GiGDUTp1+tRFq+J05X37MRp
6hJBSb161MyM602RL4FiH019zr3/7zG8NUU5zRq7WZuQdvDA/mIZiANE+ZIAofXfWaHcJJqfRmwB
WXHjdFcP8wmRlRXGFeOpsdEBcTsY6rhzuagaSjqmXvqrAtWNYZFeTggcmXXrlInZOaSzn7cbz7Ab
VkyztWYoeGjESwNydOV9Wq3ZFMhlhhY0TGQTDmZkpIbZllA5m4z8oUtFBqPtBoYcFFl/zNH5jVkY
+WYuUKon9BHCsX3t/HyX+dkTq+ZI5uw2RoIhUcIDDs4NBV166bK8VbsY5zzuNasLFUuZvkfckzBl
phaOphGxsFtbB2xtkFrEoGjU1BgxsoKXLqnR7eEszfvbcaNATwaFEpUgQQLqA4Yp10MU/3CSESro
ezG1wT3b+TE6j+PH+EVCt8H8LYImw8t9sx9vI8CHkOCFfJlqaGCiuA2K1EgZJmnCsf5d5SNUen8j
m7jx2r2xQ+8NeclyCaQAxM74SQ4c6T0+KG+9ir5bDbzTkiW8NmcuBZ15jn5f1mtzc3JXw6TzXjG3
tJwgwjwR0OhUbwaPsS1/lk7I+J2JkI/cWkbyyLqRNmdXB+hARWkabP8kPFwdQC2IOx1bhpgNoduB
2gS0itg1VJYZsn1XZviqDtpi1snkduCnJxKlAooerGO30YaJRVwNh4r62kZJkyBWEVJYBd5HCF4R
yhN/ptuyvViCtZxy0ud1f4syzVL3QdKXbZQV2KOEnm54KCBnAOiGlcbwoiqUwNBZxZv94V/0xNwO
l3IzeqXzk9bBLq+hSXwIWzuKFrfrVHfuIgvoM5eb5d0Sv8hzzxjzlsNBIQLYcgPJIQg53K5oZlRh
oY4chIJKiG0moykXBqOM9OFykHhDVYCauKI3IDh3a0LIZgm6SMjAKMg9cwNoJYBVa99DJvD1w1go
Q9TuXHp0pXCQwAT09i0tRLNPZ8Yl+2H/EwuQbZMAzCOIOGoo8RChPZiE1H+c2L/b/5QdaiQcmLki
sIQCn4ELLvo8cPb/kPZdS3LjTLNPxAh6c0vbdry/YWhGEr33fPqTaJ1f3UJTxH67VxsbE6FqgIVC
oSorE4M8WmCipv08p6B0hRwDatv30GoPWPnX1QuIsk2dPU4rdS5I8bl8f7K7aluIlVXHX4yjdvVo
oKxQRw3X6hxVEvoD02myRwALkbr9BfxgzYZeXeKUKcrFYy4SZsIt7019C/d+ycXRqTmE4ewm1gtT
6XhrfXHLXgJEC96r4FShrzpNzcspTmBQE4SbUq/2GGO6iXPF1vGcsKDK8lPLMIQvxPfrdq/rkKeV
/jZM3321H86DPOI1UL91wPw3Xll5gBFonmiHO/0BUjn8A8PksrecTVKgEEXRm04YAZUgnkoYrvJi
C70FK5whz6qbIEvYpoo1MFvTVy8+aqnUw0cKRlmatQIf9aTmaAf34jv3IxNNwlmm2e37v1knojQZ
FVGBIqKcSBXz2c9bYFBkD0OLmNCy48Qi8uPxzZAhZ0qQTGR7lfGEX4xoF1apdDDXFaPUIjCHTmEC
MjQoIfCMqRSWBeLLFzc6SCXktGrRHEgjxRo7dARF1nFYdJHfi4Bmz58muKTnJi1QYi8BCZog3w55
YXas58/iIb8wQvnhGPBTLZEmR16mj3qtv4TjsJ/Gat+o4z6S+OeAZz2+rxELxAcvbFI+mKV4hmD2
JPJO4ibCHX+PjpkA2ZHiCOaK2jG8zKvAY5Q/QAWQTL2zaqqsnaWuI9/As6vPVeAzMlCvgLPJKO7K
iSXZfZ3TUuukbiNt9IFJ7BDPFPBTIhuz6tKeq1O5eHQiVK424meaOMwxc9Y3pW6iUtM7jB2EsSd8
ZTX6DrCdkNEDosEmY+Tb6RpblNA+I3vLBnyydpe6opKAG1UorsKl8KbVJ82KUV7tA91eDy0sM1Rk
QT9yUAcjIr0WoPeUD316jZXXdRvrp1yjq5ocFGVBjlfHnhjtqv6Ji1ktMJYBKoxgLqANQKKNK8/X
HQFKLeBxWl/CNQrwTy88FQUuIhWPCUVt6FGkkY/kkZNj+kSOoBTVO6h0WYSTZ7Aixr6Rvf/j/U/Z
pKKKNOL21mJEFW68kzhgjw5GcC/Pb4mcmuvLW95A4BYQH3kgfylfb9KwEAMfWVcj9kciOmhGRfK4
bmP5PJ1tUA7dKnOXhx0QVkbFOyPaBMJ8mPSvXvbkDjjVnpVJXr+nTtt3Nki5tl+A90ep0WIirAYk
OcBQKqZmUL4fdz5abLkzbBrNVJ/X17l8os5mqVtz0DMNoB84o9B6eFdZI0i9hfrnupHrGjC1OMrl
6xrVaMxngWxkp3qKK2zUreARbhcipcV8IpJvc+2Jv9dEM6bynTFIoPUnW0lUehszB4E4yMSgOtEc
ytmUfhanyTeoQa+vk7GZNOy9xSDhryBcca+p+tH431Tx238zQd2jSqUoY44xZi/O7lt0dyYpNXXl
ft2IRL7H2g5SlyX4h8PYl/G9OB7zU3ySWFWj3UlifBPWmq0r4z6Om9DUy6FBc7IA2q4Otmkx3/O+
cpjn9qPKMFAKTpQbSeqgFmfUh85vXtVpsKSQu+HlITFRmrlvqmAzZ9FkEqaWuetdlPPu6lR9S1Pj
KAnjbS5Vt+jLHA0fyGU9ueGE3s16YYfJySdjDnLGB2R5Dok8F3Fz8A1OAaVG7Kn8x1SNVphCZgro
8EjP/1sM06gYFgMgNI8FLsxIANWOfBdMLIjmdeX3z0OnUSGsCwOjN0jKRWqXRLJA8jivxkwRE7tH
nG7NXajY1QVVxQchFsPvwu+kNx5Zyj3vFpAgC4DVXHdO1iGjItYU1wY0LTWkyH7qjZmxE5rZFND/
WDfzl0zuHEWomBWhXzTyAhZlJG4b2PkWhAIO0HL1J/QBJlPtgEZCqzhzWaW1v+TKvy3TEJloEIZS
CnD3cPvZBccLcmTwTXv5lvSpgcgyTEzAFWbzlEFznPcURvawfPgBPwL3JoC3dH0UGh5cjaZrBHXh
etcLD6K/47v9JI92rSmWkedmOLC6kstX+tkmdfA6oQXFtagDvVcpGFn8weUN63teQRFPx+Fsgjpx
JQSxtajmkaKGyVvmd2+x7j/2pY/imrpr+nALMRZbL3QbqevXui9dg0wp29RRTCppaEMOl3v/Nd/K
O0xfJSZEUQ7NqdJOCPPDffsSvIPUhORnzFL7X1zqvHjqhEZSzwk1j5SpBfUHcak6IeSawJPhUuyd
7K53oHhuN2Dd3jQg2mb+gr/kN+dfQB1bzAEaUtVjnhMBHAwSKRmDSz6KH+2+sfMTrLgAtwQKMAxv
/ksufDZMnWOh7I0kGLH03u3tBNUWq7L0dw3g2uh9AKiF/dS8ngX483OftDcvrpGyhd4uQuKvBCT9
noHTjpDDZt9bjxUsThNf17H39/JkKu1ugrLnVC4nRaUJEw/6rthlG8EVIQnZEj43uzxA4w9cfolV
O5mXZWZ4qwHRnIOrfILaHcS3PN0x7NYDntDMbJSInMyG5Ohda1mRyxoXWs6rzz+XXCUXW1NVUpPU
EYJLAk7NfrqZymdBlzcVpETLsAVdY+esn73l6+JskEplGrlvoKqKo9cZ5Q+5Sh+NDDRFfPm+buYa
UEW+OSaV0Vci3Rie+g5JLOaikcPNBqstTP2jdovP8m1+IyqV0Dt7qLzhAZRhoHwbNTvObP+rQvxm
VTmuUfzUz6D215iL0YccM0GqEQx9bnfP9e0IsmRCvVDv0OgCNZpvGXfMc7a40RcbQG20rNRCOFeo
MqLqd6hLU/wGkIUtQxoBxN+7ZgscGzusLD46L4xS94as+GLJtdDKAIJfstQwD+1MQ2aqcrxmZ3KK
l6+MjH/9Wy+HlAur1FUizjw3l2TmTTGLl9y/JeVjgh8r4kP7rXtqj/+ywHJhkrpBCr7Q0pwM3PBg
TORH3upRNotARrS+tMW7/8IMdU80XDXlvZ+Tj9hu89t2I+xUlwdF4rqZ5dtAV3G0DVHECDgVlNVB
RBQgJUiUwjtL/tn8RDOPqHSqmMMGX4HV439eSL9ojhkB4Rr8cToiv23Tz8OoDdOSn5HYZZMpeiAr
fA8Mq8U44S/q2ryy+p9p4UHKwWaOvJNDcBWtz+umX4hTNahQUUJ9d3TTp3YLYPsnwWOIdn5fuezj
sZzEXtijwkHRdvwAbsZfNxHeWpEpOsFOtvOX2hkgz14fOSZZ1HIgMDCHQVrsV0CQRuwqrmgwMD0r
D6l2rMZXQ35c95/lfAb//P/ZoLIJsRW1ojcwuSjd5k/j4/BsNOBDhsj98ExmTEZIMFd39Uf7A8wG
4Fp5FhnNBtYaKf+ttbFtuYy05KLR7JMnFQFPTRnP8L/Emd+rpPOILEKHdhjgLbVtpIDqoW5yJzy0
SCUER9yM3r+YCzqdjbNF6habRqkoRAXXxyS+zwlU7dpDPPGs+Em87voUnK1QXqn1g+CnCYJZjCcN
5EXCx+AI+j7ikpKT3AaVt+4ujK8lU1dTKiSJOuoN6aoDIlHm20SZb4VcYUQWlhny94vcZoimOpir
Cp8LJniuhT6Lb1VQyltfzXI17ez8MnUX9IPGjXqP5RBGCdDVEx6AcUfwOqCvZDMkk39u7WtRd4Is
c3IIZU88PKeNKo9WJQxmz8VWBP9YX9kJr7hmijrWulZnc5uRHbSTGwl0L2lhpk/ZA0GnG2CvmD3l
hmTSkqNAWr32wg/CMY8E1lr/Icv3E2iKgd3E2MEV7itI9JqvIPyNaYfoWwEGmhAUl/Nm3qj2Vxba
gqVYicvUeFh8BV9YpT6sCsE2f+ow+t1VmPfhxudI5hiBa/kpemGD+poTJzVqd6IjIfxUmEn7JPOe
6MThRQp89YYcwuGpOYy70VHwGI1s1uYuHpOLX0B95F6XS8jgInYWSmCH0Ks3FKv1X9a/IGsrqQDN
6UaQ5uhHoFebmUBi2WOquusmls/heSF0lwUTK9zQxSo5h5oJqsnSzbwET6v+ZbwJHVaCzVjR6dF5
EV1KAchtjRzDGJz+omFGxmyvL4jxYU7rvbBQy83UpT2eSnEaHNNWeo4KzUYC8W+i8cW2UdG4MvKp
zn2MKQgNpnqL1qqUF4VnQjcXL5kLM2Q/L1bTZvEAzIyAq2wnQJyg3/hu60x2fIIfsGpmrI9DhX6A
/SF+DkVHr8RYVMg/gNWPERtZH4eKDTXED4tYRFuyU+Vvddt53SzctNF/dmoqPuhdP4xGeHKC+puh
DWBO0NMbPwTQtdFLty4VN+X6W0iH3WkCcLFS9mOuuImxWubZooJE4teJpE94iIQCOVw2fwyczAoE
m3cnaLCzDhdrd6lwIcNU3hZwloLfjGJqNeGhTD7Xjxf5QleX29khTznthUPWhao3eYumih5AEAtY
5WD4lPly0+gxIzIxvJEeuQj5LAUgAKuR1TcV6qx5/rW+FLIda0shZ+9iKdogdEmh4Pmm3bZbYVPv
CbY13bGKW8TX1sxQkaLVgV4PGtTROiEA4BLvsUSz6hqcLxVmK8uOdesv7xsgnuBcAJ8MzdyYCGks
SLVOiifK14hRwwpF0sjyn4CgwPwtYLSses1yxmOcTVJRCoKmyogxZDKHR3qV7aP2KoNjYQNgjKdu
ecFM0d8DiLEGaMO3yi/jvQALrWoSjSkWMHr5tXjxY6goVnTFlPIpbubGgTYDDrqNvVafNChLZ08E
t8XZemYmTMq9ZXc6bwIV21CcrTBXLhHKm3qbu8lH9aBhB0K33uc/673kQdnKKkeTqDSM47+6js7G
qYDXYOZEr+cexufXJNlnSuj4irxZPzAsz6LCWdyVqdA3uB/Q+XRKPbWDnDXoQc7c9WE5r4MKYSkm
Z1QxwtMtjczggUwEo/r2lGAeeLhlZyPLVZSzr9BNqkRQQ7FMA4SA1hqsejtuCWSh3EO1BAU/xZGB
ASdtdlbpaDmK/l4mPc+NzlQcBiMYfoQi2uVaZHMRqEICdI3C3F7/aCeSlZUtpUe7IUuXyTXpa6oz
1AUJmitwhBv5zn/vntttZN4GTuT5G/3x/QRlyH+k9yr4SrzSY8l5EP9Y+yVUJNSUlAsUDu+RSJHN
rnsImtFqZXcc3w0d8pj84/rKl3vHF1+XCkvgbJqThEfkJeBtZaNvoy2JQvwmZrgt42DQnNTS0Oh5
qvfQe48TzI4CroYOxfpiGNFFp6JLXQ1hN4WIapzSmHoCjRd12yrboQMMCqSWwwxOYja5JctPqbCi
YPSDDwmEYth9DE73MW8ya/a4DyiIOQRiHFvfS9b7mbWZVJSJ4nYK1QRxNIwmJ0J3L1IZwXIZNn3h
GFSUkeNKMtIJN3/7lW8bE2f+1QDAcEBhEUIT/0AUkBHWDAoRW3dTVFcBHlmQm3dV1Gj7vXhHSmDh
ht9ILGzeX/LO3+HFoApg3QjqvlYMCQ2Rrlv1HaFjRT1xJ79Fkll6rLyT4SUGlUgFs577fI5a6aRL
Xl+OVtTrbjfPd5wqssbDWbaoGDIXUV+rBapuLeSrixsVfVBCtppvWocHeR6531OPRVXGcEmDCiSR
4HdNKA1olXAEQ/eujKwiKctBqKRF4Upl7H0E6fRQbg23OCI9NPuXf0aey9pD8veLxLcau6LuItx6
SpVJtjZiqDEUsj3vV59V3LOgLsuRC6zWOtjgVbAa/WmtaLMZs+J4BFVJ6A1Zvw2Szh6gi52NFcZ8
dQDQt7HxYz1cLi/xbJRyyahtg2SYO1zsZXfTZOVx1Kd9FymOaFSM4L/cKEd97f8WSLnkOJUQ/AHF
x6mSGe2rZ/iJB4GSY+qx9nK5mH5hi/JEY1JkqVWRH9Womgp2sEcoedWc8kV3+c1j7rHmEa75jEgt
/cIg5Zh5O3ZzX2bkDo1BfrjlDJM0Cg2wgM7oUIDOqLM5jztqP8G68ezj+P3bWtt5gyl/FZs5KrUJ
L5pZfY7lxJQDGUS1LHFpspLr7ORshbrr4lnLJF9FThbHB054aKSfvc6IXuSfWDNBXW1a29YQ4cEl
rufgw4wG1NU3vbTVwEqVFSwCddZ6qEuua/tAVFMcgbDbScNLpd+GBWsM/C8J9O9No6lt+qFIoqLH
Ix2PnswadtAXBjBW88ns2pBighrugYkyG6wXculMrKyIdR5oitrCGAIgHYH8jbcwDPIJh4NXzlBS
2kLexAls+cgxPuJfsofzmqnYMlXRaATFjCkQZ7TBWmmrHMZFRwypimb60W1YSht/yWPPBqkAM6Wz
L4mQB0BJM7NygEyE+aU0BqcafEtE+TGo7KROMf0Y2utR9C+JxNkyFW7GUa17RQqRdW7KLQQld4kl
eBqkk8krmtlXJv/ayvFQqFjDiYoIHC4CqXo8di+yUxz1JxR+VFOBhknpqQ5TB5VxNylUZInCKUgL
AYlS2VdbVZQ2UT54Ya6H5pxAsXPSdpmcZ6C94xkdDObBoaJNxoloHFTY2dbuIXQGeI3N3SiNVX4m
QLlkoATFiuPncbCyz/WPyogLChWEAiMdtC7GqKkmtG88x29qY9z6Q3i7bmaxDqPxkqSCckAAtw4V
fwqfKwSxOI3OigDxEOXK6J4vANUjLMdQD/kofFtgCoQtZVIXZul+hi8P0EAH4YEnf0zW5Gj7MDe/
MLXXmAQLwbyQl3bz0hyV3fhaozRKjkozaC/lCbOlUEvpPCHftmbWgZs+kMz8o/cCm1WsZxmmolA+
V6HRhHhMC8LPXHjI9dKcasZDael4XC6OCjxGmglB1SK6dmli62ViV75h6lFp10Ar5wloG+fcMboP
hucsJW+XZqmoo4O0UZK7hiQ5hAKqsdptiC6+izFXZwS55YnVgc11sHQ7X5qlws+IcZkWUFrk4Inr
9/53lW834Ja3qlZ/SCPjcX2VrL2lQk/AAcnb5AgABKQkbEjOCHZsZjl0sVV6uSoq0EjGLGmtdMpO
ydNT2jeNqYAiLDAhg3mD8sH4a57uw4caeAS2Mn6jxkyC9cV4d/kzqKjTlYBeF0jkcGkGGxWxPD/U
IJSAEKc9uOO9/jhD9jD9wWrTsnaZCkKC7LdNZOB4/m/z+wwzdFcEdKy1XOnGLzPSHpjVAxBnGxbu
dLHQfrGLdE+E46u+SEq8pYqg+1Sm+QFsYzEI7xJPzY19mcumpGDMpS6tYkBLUjI7cQAraxG79RS5
shyi5q40xyhIbzCRNtgNaMjyrnzukvl1TNsHYSoL05cbAOWHp3V/X8wlLn87FbAilVPzTEEWQ2hB
1ROcFIr1TryZNtDEe2NYY4THE9L14o3L1VpdBEZF6mWpCUkpM44ni9NLOxk3cfApgxuaE+4SsFBr
umw2HHgfgXlUIScizM76byGuTac1lwunwlkpxmHYjySJQhdfK76y6NjD3+tjDBk+uU0Y7BuLsLJL
e1QcG+QZYnAcwmcsWfmh2PuJmb1Irv6iytCF6y0wxbxp9+BKa4gCUQt8NIsUh7X5VGwT+DkJxQrv
nCBt9nMsvFR+YrcpU32DZYeKbVmCIKr3eLJxGb5j9zOsf1YCq4vLOttU5OKVSmsKDZdgGoCabNqF
48esA4HPPYrp01Qf1PHHur8spcGX34+KWUFdp3wzIpiIfWpGEP2OIWW+boKxcTRvRIlxsAikSbh0
MCQfROCPDCaz41mjhIyLnOZGUgIukwJS1cqa4LVqi72Igrw5K5gYlkTrvy2JCi/DVA8pl+P2LoDq
4tPETGNMTiYKY+cWX5wXX4ceLBLyJgesCqeL2ycvhHkTFcjQLj9nj7wA09lk3+GLL85Lm1QEiVUD
I+MZbrHK6W19B5DvLkCFMLwB0NDt/ncGZdR8Ls0R77mInXyMHHqKUDkAOwaqcxuBJQ/C8HCJig9t
1xpGEKBqYHDfuOB9ZDIYLIdc8GzymqpA3IAKDMGsalrlj8Cgtc91X5lBIdtR1oAUr9Cf54y/Tw3l
Zd3//vKRzjapOKEMUtUArI8av2aRbKPukGGRznucbHh7PrLbl6xVUoGCi3qovkoR3pAY5Qb5e3zT
yfWxq4WXUQ224PWRzLaBNBBjocvB4/dC6abpOIfdGNVYKBEJ0fmNjBIIwSuXE9hROC+cUB2AMGTu
/ke71FNr8rVJMEa08+Kt8Nja9TbbxTambb7IXMg/lMFkbPFV8zQSGyMMgVfralP4wtPufvhhZOYM
zWUkzrODfgMaxNOGaHCyclfWPlOvrywFL81pmJ5Pdkn5jYe0a/ltfU9P0eo6Nzl/SyqycH0l1mmP
m3oSIDGgj8VoRvKAYwMGjERoWjNX+YPWzlsurzdNwDllJdltqz31WgVFtKLd6FL2lNb8Y1ZWbjgp
W1USPodW/RCH4HmCGoelZfmtqIJfWhXNShuOcTp7RZq5mSHf6228L4r0GCTZp6o12/XVLd/c58VR
cWzOgZ6DpA/imOd7JcBzgie6bBmV5cwWNEGSChEKAZSHf8bLLmowNyXhKU5YDzgzt/tP0r4xvBTU
RKyK/OKiLoxRsROy1kIYC6dTEIH4jwy3CE68Y/FLLzrfhRkqgnad0ElqjRH9PMGYDmQNxx6YQIml
rbHYX9Au7FBRU/DzsYlqOOCwq1Hqe5a+xPsOnQ0yVKqjWSlYUWfrNiEzLe/V3MxKE4SmWybdAkkP
rg7Cxe+gYmll9FVYNaRs5BlvndfvZRCoEjLh2GGTOzA2l66aG77ud1NXQbhkHr7ySLGNtt9PccAo
MbDMUAGTU4A2m4QRczppb0bhk6hASRV6HOunjDjcys7RYm3QT4waeYb3t4UPoFU8vSSjcSAtaKus
gvt1Y4vx+PyZFCompgp4ToG7RmlILGzJly0M0Fgdxq74SjdlrrubUhYGl3j62vqoEMlnfGL0Mubk
1BYUzzxkhIzKbJKDanykTMAv65ORv1+kXmoqBtMUod3WlsohKcqDlvrHNGcS6pJ9WlsUFUWETIyq
EFhcrw7s0Q02IdCipBgjWoOLk1aiCsRCCSwXhC++HRVSAijZdByYkVHWC77xVnMT7Ruv+cE5hDKr
uAM0gc1VzvIXKrzUoTAHfAYwiZ8nGKo0MN34bR7uZemuBqxMYxFiMNdIhZF2hABrTPxTMVVPJgVo
1A89NTZ1jLQAVCZZCoRxPlgYU8YyVQpfkoHoZ8h9wP/4CkXn/KdaHVTpUVJUm1Pe0yBgHPnlXPf8
KVUqsshiq+RihASemwp7lnN3kptd1ieuINavo4SqUh9oh9GoDrEkP0ZT957V0QtXy4wfwjgutNpO
XkAQaW4R4arhOZFBadQiAqHgsx50Fjv8F5cUTWjqD0nOtzMB+8fCU93Ux1CRj2Ll/0ga1MRzKKNX
oNcofGfQ+2cuYMLZGXe+SoWgBmNYQ0Mupyrx3Vzm92GiH9VJ2aEycSsH3IOf5qU56uNWa4vtqDWu
EiVuNY3HaATcT223cdG9+qPvlD2IrEIlZNw0rBSIZrPy2w76lgYaaRKavihnJ0f+EYpSh3CDJqz7
v4uNkRfqhf9R4UvvFDUOBQDuBsu4hciQE94mVmNDNg/cYGBmdJm9SZanUcErzkfIInan6mVyoz36
3uCVmPlDNwusVjpwRyVwY0yrjLtVpcJX1vYSite4WwGHfcu+EQrmzKo3+hPBjqG6t2tv2HAu1lKp
GJZLqsGnGS486BJv1LSwupbfJcPIOlWLVYDzR6RHmAfATjKN0LS2Nm+l36sHIlqReS1UUEHXTeqS
UIhaP8mM/aQnl7OxVIdy1EB1W/qHeCzNkv+Ry/IdeJ0YlpYXhxeBCBJk5ORUolJXs6yECYp4EVpn
Wvha95/rS2EZoGKCJEw1x9UoSwJ8b2Z5bBUiC9K+7AjnNZC/XyQjeYz3W0XKNKqU3DQxBw231Mmn
lNEpZpmhDjM/8yNSKtyZUZ+B1PKGM16LwV3frcVZSHyJ39+DOr9j4ddGbuDZVJWzo2jIVPNI9Iqu
fNPT8SGFwoUUGO9Z2W21qvycBsMZ5HoDoZPnohVzU8slAFpm1gv1L3Hz/LOoA94PrV/K/eC7hGlT
g7h5bBtOCwLfFG2RikH9ek2VfwqbZ2vUyY7Vop6aBh90AncvhGWt9LbdP02V6dvBtt4Pbrgp7yO7
K+zwnpWi/OUS/W2c7pGFVd3NkBwEneM9kQSOdtKDiqkQ3QVTscP42iT/uE5vz7ao/EQtJXVKyJsE
qLXv6o9f/KHFAURouJ+/rxtbzr3OtsQ/T0kgaqEK74Aii6yMZjnrbwKoegDO1iDUG4hPYxkey0Jm
fUvG+acbXGGrzkZA5jaTE0draKGyzllIf74ICpbbljYTh7T8aDivlAo5am8YYEdFTOM2wU0NLKUz
Q9GwcevM7g7tDVsWgLVGKgAZfBhWXIq6N5+qPxoueYxLlYXmIp9nzVWo6NNkYSTkOVyFcJNJ9rzJ
UcUUrBhAcPbDn7UgKgo1UyErcQdjuZi+i9p00PLBWnfHvzxBkB3pGPsGiQ/l+74C/hO9Rm7UuvlW
sAEt4Db6O5H78LGm8GPyLTkwVdaRW2Im04SzWfoYNKFRGqTreCJdQbFtcAcbI18ea3ZmEQ53aYm6
Wge+BSgtIqkYxivNga8gLRxCYlIJHkcN5IAV8vO8L8ykE90+lbz1/V3Oxc/rpA5BKUwDhMZR/e4D
DHk0evGey8lBV0DLBRLEMG2duAUgUCMQz3XLy/fk2TJ1GkYl7ZVBxBXWSO/x+CJ0D+P4tG6CubfU
aUgbpcyCDlElkzivaD+GWbMKTNXr4UYRvpVFaxtqvBN1FuRnOWCf10YdDFXh2sgvcDBAPHWIyNic
ne8nV3WTW+ZFtBzGzraoO7cwuFbzDeSdgGzV28ThHlRbuW9c1ZydFkgt4e4/bip17ZaSn+ghD4eN
t9kDma+fvWrr/wPlV4Zv0mMmitYOcgNB3lPBO4ferACyTDZdG8MR6fESn+unopqwnjYsDm0cWPhw
jhrxjJxtOVj+/k70WElWQJqv7hD9DXW21V6zi46BwmRZoCJJkAOkWBPYTjeXdpR819V/M8R8Eavo
yZG81/4/pLWIa3OGPHWmMsYPWB+DjgpSwal9gAJ62vGOWHyLRUQhid8wfHjRjAgNFFlVeVwrlA/H
rSBELRmW7uP6s6izJyMGqa4v+NtRjjepxG3HUjJMCfQqcME3JRh9CwrJt2IXhKaiSU5cTJG5/qNO
8Nyru/v8o+g6OlfoxTwEFZ5zA1ilAUZ8N1Leiwf94PcgZQzie6MMnYyD2rLeO1wOGeZA/gq08TgV
qpvVKTh7i9Aq88yF3CHaD1m6zxHc+jDfyi0aK7myC/LaAUHUe+LLm6HojuUo9WZayC7oR54xFnSc
wt6FXqUzDggdof6WZcUWL5FDq+s1sFSRHdb6VpOn4zgbZEt2hZ5Yei27Uerv/boDgSUaOEW+0ytu
0xn5m5YKu1ZRnAk3SNXz8JtmZDy5RBLH13aOShLSLAv0ZOoQ538at/E2fiJN3MABiFS6Ce6VfWgb
VlGY8Q0BtYv76LYiD3K72wSPLLDQ8hvo4itSmUNfjFXVSidJQ4DVRDMD9y4Qu/W36SlyWVXoZTzk
hTX6zOthUnA9kaV9y14EF2Stgql7p1TWUe2qQCeZc8Tvwgdp77Ze98kC8S0/RS9+AZVBjG1SG8WA
TKkGrWX0kh+GFwIi4RzQAkymD5CRm6LpxHz9Ld6xF3apSJF1kTiKRue7I2Y2G96aKiW7EasUvd3u
KU2g8Bxn8TeJRwdFGsYWj5d5ZiRPy8npxW+g8oth1PU8arD2aZc/1XcoodXItUkv3f8KINypcOb8
KL6y7vxl4OSFXSq/wBsi9kfjlJ3qu9yeP0u3MYmCTbRJXbz1XdlFFwJI2PZGxkgmBvUtwxY91u9Y
Rg9d/A4q94jHMalDf0zA4zo5kl3cp4/BjohbaF7vNdw/qSEuR27JgMaAJCuQMP3zfRrX+pwrNS65
uukP4sR5c+BD/1L9LBPwE9Zp4DZV5hh9/sr1nWeAs+RYSpqlRN1Wj4V3sZFf1sP2cuw5/yBqD3Ij
rvJ84DAFZaBir+Kd1TzXM2dyKXM8aDHVE8+mqFsrFFuu4xSwh7cuJDJ/lU8BzC8wU0LEMRGbWQ5O
fvx1YP1tka5yDIMUAGiEBDrc1hIQ+SZvhd8NoirnQd38YYbm/X3eoMem7vOjwso0WdapsC75ShCi
tkWqjqZ8FEqTlJUMsDSnt0VlTu/BFpru9TfBIbR7LLzKci//vNunv1/UCxW/7XVBwCFr/Z0/WeW2
dP1tu5MxEAEdCEu9U47lN8R3dxLN4o5wuLIpRk8bvPYBqPjOGbE8hzJy4N4Fu8FNkpnqjvTg2k/k
K4Yzgz02c6Gl1j5Ed6Itvlav/8m7RSq6T90IdesYWWucHrRs27yL80FnASuX4fQXW03F8lKWxrps
0PiKM+le830vSbtvmpx/jlJ3nLtRM/HeOPZKj8leDdNMVXUrlxi/KzQZyimBK/WNK0LmIPHBprm+
AcvNQSjMKxAMFsF7Rv02Ba/jrC26BLPM0hfech5Rw8wnhDgRSCnNHlnz7osB5cIgdalotQhtDtDe
eLUSH4e+3RmpYes+gCRBzjjfp7LalXtd2KKiKbLCRB59wEwb6M2DCN0FCMcRn8kgYORwNyFv5tDI
JMFFPHS35VH/hPS8xdhhkhGt/QgqgoaZlCkp6LnxWiYabNBIv603vWWA7rV7ZQ0aXd9ZoiaCBg7S
5boOPv0ThuziWOux3k3QG81IZYfIXSl7wiaQGQiiYEdxQ5BeH1lp2tWlBZsYFldlFdLTEJujAvfQ
aYI+tr7qBt3w4ccFb4I8eBP5M+O0XiefxBAkeHQApwyoe9Pfs8mLWBn5zANKHlcEwYmN+3KPLMy/
ncFPysoArp7oJ3uSImgG9DevsGISGMMhviZkqAWQOerE61B0Z1dOl/ZPBwHUyYah0t8siBK5NzC4
5E5GYA0zbwU1oAfN87ojLlqRFElVFBEynzQBMrrhY8mlseZqgf42BREkJuKvWOKcdTPXEQWbpp/t
0J3CORdaiHZPuttXGHsH2Of4FKDY3YE/YKtv2B3Qk2DjHweMMkjdo3VfqkHQihmBfZb2L2nFFLq0
ZEwTkDS5M+VtsoVCK+rf3IviEc55LjYhPgdmqU8ZkNBhzzoSV8UK6jdRzyQlarRGUhTV7erwiCbt
WxLJrHHG5Q+qg/hdBj0KjsOfuaIR8m1i6JHmNhFUhfFOxRPxDnwbjKI7ywwVv4Km7sW0l1S3F3+K
wc8wj+xa7N11ryG/9eobQk5e0mSA2SHf+udaphIYiDzFWoTaf/GNyg2yZNuWkhtMOkajWK08ljnq
ElLjDuNVo6C6KeQv8062YmNvSF6JJCwH+Gd9bYthS79YHPWhfCEQmyGTMw+ihwT/QFSL45/thPnI
Fs8oFnPTou9dmKM+WMlPgiwVSuZJ4qEWIltIRtaKlvdPAYRWhuYmfO/PzzXIUqJBNAbEMbvZnW3h
KX0b8V/DxZjiL1ya7OYlCGtZEXl5bWfDVMKmlF0HsQGcK3FQ9lKm36i+xihvs0xQrlioTTCpha66
rdR53JDdFXr8wPAIlg3K//jAn+eew0UG/SngZ1HWdoIPzoqsZNtsyw9o37AsLp5i+bxxlA9OfC2p
QmjAKW5VZ0QiVD76sWncNG74QhIDTCaG9/+PtC/rkRtXmv1FArSS0qu2Wrqqunrv9otgt21RG6md
kn79DfngHpfVdVrj+V7GGBhwFqlkMpkZGbHmiWtGF57Y9Hji0kIloc3jJ253XtF3J7vQt59v53Vv
dDTVMXFT2+biAlBGllsakTSsUyWY2uwwNOMuashdU9o7pq3BoD8qXszB3fxtbxHcpyFmgloMgRfD
kc2dvdeD3M8BMEIdznShGzbX4bLbxHa7lzXs8y9w1sdI+dv44ugVMo8JSJxI2GRaML9da60951O7
q8puY2ftHRnj1o2UadMZ5Y4pPX6Z4uPb3ylE7rUi+gIoKfHTsg7ioXiyMtDxVwBSsBJ88jq/68mw
T5PYl4Vgbi+dQ6RaQWsSv3W6vVWSn7ppbMZh2JEIeuTdkG7NqgpQP910VgeJnchrcn2vi/qYZL2X
CHIGxe92iPqw0ZU3kyNZo7Df9dZWZQJskxrtXMgrvtpaubEK9VUj3ZdcGTA3VVenGmMxg2LsobLb
elGWfM2L8UZLaWC09nlQW8tV9XTlwpsP32c7vIgxvFQzsCzrkHfXnG96NhON1QDlFfGeWWtkVddP
yO+vuQg2oD0qLbWFKwlxmuRzJm4jevf56bhqAs8708K8AzLnRXZukLwwMxWx2iDfMGmEmjupVirU
V8PZbxO/GpUXj440LXTAdQjBKnK3LW9E8fp/WsMvuMqFAQgQ6iJhFIEEz+HYwgATjzxmJ5vPzXyE
vcwn+2Ihi5MdNQlLJi7tUO/9cqcewfPhaSjKbOwtC9busqtvtUtri6OcM0NgcmMWBPcH4Im4b6iu
dd971a7d8GN9jG/XosfVSGlZjg1wlUWs5QOqz/WoyYaEb2h8n6fMr2GxzoNc++nwv9es+bWZv40t
or9hgdq7meB4LZLy6WAG2o1zn0HqJHItpD3K2Xhb+Xzzhn04uRfLW7g6bey6iqC9FPbZNLmJFj9w
1rwSkXpdYhwsYhxVqt90RbKf1HgTETu0pLXNc7HS5vvYmf9z6cupu7SSVd/mSFPyWPzkMQkcfdhI
pw9AlPyAgX7f0kavNiEy4Py1YPHC9OIyTKISTwAHR8WcoPHCFQh2iulnMxaPn2/2x+LKL0PzlWsY
juksB6lINPC+rzM+o4jLnURbz7X9yoe62hua9LvzefLUw/xYhvbTzvJReXDe1p5Z11Nr6/ePWCRS
TRnnkQUKRSSifCdPMxSBHIodGDdxYFetXasHQNT9v0teJFFpDxFgiuthU75jvCR9LE4K881naF1C
CsYGLM+5Y/fJwc69rN2tlyOuR/Lf5hcHKitUVekF6BqzXG5GvGvBSotSy7T7/Mtej+a/zSxOEVNF
bkiZ0bByVBDIoMsarYnZXC8S/N7JZTO40Hsw/rOChiUqU5tMbCYGzhgnKBKXTYGWu/lWf1mjvr4e
/f67sCX/2Kiquj5pDgkjiga/rVcbHY1it7GsUx/j6ZeTta28+sVAgmyDb5BqZAnvytO4MXVmIlnj
TezqfXTihXjvcmMFYLhmZ3Fv9WavjRQEC1jZ9H1oMEGWTsW90QxrJdXrN+TFihZ31qilbS+qmmOm
S3dT86AxwycppNGbvTGT9U9gyUD1KmlBXJMQ/3PPvO42F9Zn173IA4ZU0VNL5xSjBFrYnwXCit+7
fJ5lRs6NgvVUrbwGryaDFxbnnb+wSOtYQgMeOzs5dZAx886aDEAk8kPNppW883+szqGgTiOaqi5h
G1kqUmhmivldEd+b3niEPNgbiFpBBJ+Aqmq1wXn1oJP/2lseQiFSA5QcnR2C0No12amtV1pcV92S
QmwNhWhIFC67mW1uSkJZTEMrAvxOjvoPxpVvvEu+fe4XV+PyhZ1FYKwKCYaMDI9bfrDCZmOj3KcB
DrAGZlwzswiMqT1aQknw9Mp36FbtaWChSZKFa2ZWdm3ZlYRuKcQH5lsmFt2tw6VbOe+8lStwquv3
9+9NW9IT8TJDpkTR+bEgNjTjy0f9Bh3ArRAevTfQFSn8rPSVAzSVASShOFzdTfKwhv6+6oMXv2IR
uXI1llFBkK4U7XDHteRBWNb7596xZmIRslJF7R2Z4D0XTc3BlJqPQuPb5yaup/IXy1gEplpmRFEE
ltGqDO/qx0Sx3YYovpyAS+m/Vckb7WpP0OfU/JqKTY2I2RWt93/8FYtgFfdGblMlRwCpyTFKNQEd
jv7c2+B+oxZU6DXp53oCMqV4vBGcbMsGTEO1c6MZ3bnn8q/HauYMEbQehoF3pwVdvj9jpwEqzNLR
ETtl+sOsH2u58rK9HjAvDCx23Z6qvk6Q9YfmEXotQUlAj08szwrm5poi3/4BOfhVZ7owudhigTEh
ZRiV/7SEsqB6Mg1Xve2DGfxK/fYtP67OlX0Aay+2cZHj5oBgxFNcOmFRtU96TLckoa5VAwYSo05u
Vu9pDqawbLjNnNVC7/xa+PCiuljuIuNV+npIqcCDeM6vjUOyH8/FLvb6zT/Irmd3+MzWIorTxIly
SnG5g6rkdS6pifbW9EnuDUEe/9JQIn+tBfBraw2TgPSSGMDb/Omheao6tTl0NIxAJ0qr+oGM5PXz
Q3m9PYVLFpNlqEKikfinjbjDVR9HokCcVUG6a3vpoXNr396YAXBk8xCIG2+UE6i+0BXOAhbyrelm
Zx7UXrcdb9a1T67u88UPWpwaYfZKNaUtlMOe8SO8IphurHv7IYLagnj4B/47h/AP3/XC3uLI9G0r
CuTdaH+E7QHNAqjazVUOuhE+1LdXqyqzmyzNoQkNQn1Vt9DuXHxTMM6ndQ94EqoqxdceUhVfKWRl
7B1KHfET1BCCmWPue+31wpOuef/51772xHBUCu5b9Kfn//z5sTU2JGXa2yC20srKteNYQLQw0r2a
lLuhsEMqazP43OS1DNXRNbCyYIIELcVFVqJhnJDUxpz7R9lPOpXHOIeseSX2CVsrtH9E5uG8XNha
9nbrMR8iLqYCgKnorppF/GZqcyuBKkMK4o9+Dwkhn7jQRb61X0niVud0X/gzK8ca0OFaHL78JYuv
7ExjAhUDUwtjauKRmno9qEY/39jrJtCPVNG8MyC98ue3LOqugajVWGx0yn1tsH0iVtj/rnqL/tvC
IuLJRMI3THQ9Jde+0Da6JeDwmlrjYAq25WwM/82C5tqfrYEfedlkzZqmNNMUSBS177dU6XaCs93n
Jj4K2MweYmgWgBrzIVx2BqOCWbbF5s5qRb+2QDE9OI0ClQSS6J5ljDfEms6kKpEjdSeMxe7buD4p
ZjT4jpy+VqP9kw/56BEReUapeJgpu82UJPfLKT+x0T4YU/S1GJot5fFdp42Fl9vkOEHS7PNlXI0h
F6tYhsjGaFlfIJ2roBFjCDwx8WeRvacZhsAGXLbt5nODVw/xhcFFjLSENTVpMdLQ7McwGpDBaOJU
WO/EWFnZmqH57y/es2lbdXpHMQDJSORS1dfIHq1iv8pXSqBXnxeXjrA4PcQulFpJYKiFsKoKNdMU
b/Xb6I6fu81cVq+gRFBAKgpDyqd8Oxe8154W15cKMmubEsNRl23BIbb7hKcovmgJiQHcz885Y1/s
nmGYQK4UYK47zG9by2eMnXB05FHwLTrzW6bZmxQjMMokMtdJx50DDPcUZY+f+8zVPiQwQ/9d4CKz
aHLGdamhi2zEPtmIIN2Ze9zmrZttKjNQfjT+LD5Z3IqXeBU/erXy6hg2+v8zEAsTF386kkmHOI2A
zkDube6hhT3dDMKnM9tzQNk+8VeLr9fSlguDyyZTCW6kCK8XdHnRLTHnTAnT19QDCWzYbhx/lbZi
zd7ihtGdsc3sBrur3YIdxqv207Z3kbZAOsNT3fVx07Ud/fX3F0cTAH7AIrMB3Qtw/IALcy5mgy+p
3oodD/im4iuhYNXgwn+cyWxTBlZWYD9nrTECAcD4aZYMEHjMsJWAMEewD2nZb3/59YK+WN3oKEkn
Jmwnb4EqdXaoPhwVuoq1uXppo9WpESRDgKYsAqkYLSttqhkL4Buv4NJRn4rMNQpoPkz70Vd7T99G
xb9L+4iDi9VCDRm5/p+HgWhU7UoLOVgJ1i6ZHJWG7Qr0/xVgeiexhpS/usYLa4tgYxkdayTBPR6n
UIWzqldhDGsgh6sB7cLGwjfYoGYdpSjdDa2me1Hfg6pokNLlFJxIQ90+kpLcp+rw14Jic/4AdkFT
NU0HTaXFtaFNsmwbAjcBU79r95VnrrFNX3VEB1+KIJV1yC+AxYUjgrWLp4CXAnujFAxTYirzphoC
GbHO3LUAPX+JD05/YWtx244ZnrQaR2O81HUwMrZB0TRBj7EpkZRvE1HCBGNnss3CIXNcRTxCC9kD
9AEFE/YsnB8Y3/NGsOmr1sG0XybB7/i0MUpUOHXzFINw2Brjk9TJ7YigL3oDZEGlbzDdT/p95+Rn
I/pWJtxT+CuUlEKuTF4E3r5ObQMxvNnVI4a5NsC9enys/MR03K56y+jJAZRlcoirQTTWKbemHW2Z
MboArQeyNcIh+a6TymU2OSc6BpOEGqjRT6N9ZyUIKSNb32kpc6v+e9RLENnp3kju+1L7mTWmi8kR
z7LMwS1kE1B1AsVDahohBum4m0OwMuz5cBpJdKOOeWDEw7GgowceAV+QDgSWWlg3/LYsiE9J4lUx
VO304d2EHqGkaEEW+OeEdey63I3HjLuOFu2TrPAavb6zyXRvTeQ2mpjX9pGnVprfT9pdP9oYWQWl
hg0hD659L4fh3PXDiUzFTSp5YETMN4antBn2ibSfi8o8VAnztC75YpbtxsS4tbTikI9DaNHsoY6p
W+BbZVke2jTxivRVZze2mDnFkPQ2iR8p3I0ruRMSn1rKEAofu5i2bq0bXl3rvmMYu4h/RdVnC7IV
/GOAn9DJSyrpq8N0knG8l+JdpOrOaie/pG8ivZ/p0rVevBWqs43KadO3zI3Sez1VMfwYb+3mOWPU
NWwrtBko5JrcIwY/gCm1cesqfW4o8xrMNYqyeClYxF0pJi+GaoQdoxpRolPe85WXz8e5uvmcX5yM
xTkfkyYZeQXQbix9U/qz8isLMdrNPHnW7tEGnMUfi9vco98/P5RXjr+BkiQqk4gxxFQXoXrgmjHK
BpmaVWFovcU4m5kneMA2a2CSj8MtkPO9tLQI04mUPXSdUuh8fVH31VfNh9TIY+73L+Yu2mVeDlao
7DsaS8cRF4W/lv3O+dci9IDKCGI3gPZgEmD5ehXDUKVpjg0WKDsMHfd0M/crjbuAYCGGPJh1FSar
KtpXd/fC6nytXARXjFvkgDugd6yN2eAyIh85qF0C1SpXEu41Q4v0c5wau8faAbCuntvsNh9vJ7Ya
v6+E78s9NOfK7MVq9EZJIrXAHkZDgCHjgD3Yvno71CC9MsN/BW79w9zCNXtjnGo6AcygI6qoEZ5M
yo9/4fy/P4+5cEk+SE2QWIdDjPVeL/pQsFOFA/+5lY+Do7Pna6aK4hvRISe0uPaKKOMjAbnOXMkN
YzWQG/XZaHyERH/Y81Nn3w/H9Wmy6y7x2+oipFRqTZuS4YFgZAdZRX49gcSRvHy+tiu51x9LWzj4
lIDITo/RTDJbgD0i6NQP9d+j6WACQHiUjIGeWpZQIFkmChX5bWjVdemmnQxLIB/XvpFxfSW/zcx/
f+HcaZsqiVYCgsFaAFryFnCPyd7WBAyAtQhNS3uzOjq5wP9vcDF6eatsOOMPU+Vsqroe95IqqMrr
ua/IaK+0doZsROwyMj1wCv9teXxr8vTb1JFHRStnLQ96b45FhQSgv6dJvxlr7gSOLEPkaO9qPZ3a
ctgaonnSYkCHKi2oefTUKNZT2Vq123AoYjRG+Y5O0+DbQk9xf6u7aGzDgomtOSpPhcSzM2a+Uihb
WYy612t1MKXOd4cqD0ZTWmE6tLdMqc+si3xe9zX6YxJ4LBG7RVL1roo0J4Zwr9+WbbYjNn2BGx/j
USpuFon4Rs24fQNSbTcCs2xWD77etyNeaMPTSJzWGxKSvKZlhelYWQVTnAOHBtbSVkbHkvMH2kFv
nXTJUz0OKEpkWhFmXbmNtfaB8SrQqSncqZjeiTqFmWhdJxrGsHaAQIxAUgDhlz5SDU8Ueb8VhSkx
8l2dhDls7ar4UQxCHKZUvWNpvu3KZkvUuHbTttzVtommZ83vZTximqKKPZuN32u76TwECsil2RFa
lUnxXYD/KnBaqiJpK1AbUuzbKdUfSUUAl4umLzavv/KafrUT7GzVUMWTIM2aWP6lL/9FleqPIzAf
9QvfVKq+jJsI0b3ubM+yH3VheAPVXJasIBSu4Vn+sLQIVdJ21GQagIH4T4NrutFOyHw97ZiEa+DL
q/EJPQHVBlId2ccivKNQY7W5g9IoL8VromAmsXIsz56UNeTl1ZONQTn07TC05ixRntKo1dpGLyqk
A2DhdgPv0FYukuv7dmFjEQeHaaBCnZGy7MB3FhqD02luDJKt4v/9BOV8nVzYWtz1miOzVK2QVJh3
Mki/Y4LSz19mOrqsxFjy2tDCyu4tsZtqHFeKrkZ2qIF9W+3ALCAK//NL5KonoOuINhF6guAX+dO9
RzpWTNfQ6RzUF2FULu3e2Rpw6SN/4LxrF0YW8b1nSQqGmMwJHd2bk5fUL7zEOCE6RQcaDJBh0Dxw
B+5BMQaFgLXs93oOcGF+cYRTHuVdYv+CavX+LGSfZD5ugQLTqOO77FFES/xBhMZaBejq57uwuzjQ
JLdMAZAaDYvigZloT7XDyteb/4UPmfWFhUWeUTZxIUmHkMHKWyc2PF0Nmam4VVmv3NFrbrI4Y5NT
9r0ezflgfeD9DXWCLLv/3BP/x2eyUSN35obNEqFIxw50iMCjhSVGTt8nX574LWCYaLp7oABSffRJ
KxfIXu9zu/MefdzD32b1P08AhmeKYuKozReY483ljwSKuk43BXn2jFnp3efGrn+w38aWx42IpEoN
4LasxLgTLYZGmho9NwcKk87aIOM1JJAx164sCLGiBrnEvGVqHVlqirQqau6N2je/zsNdidfZu6oJ
nLtZw2vWnf18hVc95cLowlMQQzSNJJjANsHSYUMeKitTD9Tpn1u5erRM28Da5rhlL450kmQ5HAjw
Ihm9QLDeZWvM1Fc/1IWBxdl1iqzBkxUfym6f1AGEfVnuWcNtbxTB5yv5H1/p91IWZxgpTMWR5tJQ
Bx+W5lfPNEyC7Bj/6GM3mU7OxvoHw4tXl0fRFJurjoB3LoxGusb00QF+2wKZXY6ekKOWvp7cJOL1
8+VdffvbwHQB1GLb9rLEmaqt4sgK+6ju4622bUHvaIYoQK543fVdtImGpEVDPcdYHCw0ZOmgpAAD
N4GAMsBJc+fOHtL0gwZ89WsN9pA1DPdVT7cdgsVhXWRZvqE1Gm00weOoMkrhWfV0Y1rVO6QKNp9v
4ZVvhdoQ5ltVTMtjvnqRrE2cOFnXohkD8rG5AFvmrsrjR6NR9iNr1qS5r5wsU9VVSoFawfz/LwzR
Rb7Lk8ks4xbuCM/4YuoStGfJ399ac00dPAMoBmnOh+Z/FDFQ+CBEpA2aIJT5bTO4NO0AoCj+Pt7+
YWpxjKO8InZVzkwDUPrrdPGYEP0VKempHPX3f/GZLla1OFIY8DSB3mj5Rrdb4DsT4cf6EPnJ0Oee
lNqwFjd++dfi4vpjbYtIO1kTczpZInVrhBmUqnZCN+FM0+hZGezvYwwqG0vcWnmJ+uJwg8FUdCtl
cpNR5RszFOpOOgedshzZJk7kT7RWt0TqljvFTgCWfNy2GvuhUkC+awUk+TMNnzPkzxOwPW5bV8FI
Kh5mg1W6FTXBHFxTqAaA2qMqvCk1gzHWy73WkAZ9mlL1uQqOMgyDW5skTZ8zrmyziuGAQiEb/Z2z
3vDWRdsj6Mp2V+cY8azb2G1tJcD0YwCiKXCHTp5m96HtxN/Svnop83ifjaD5lM6+izXdjS17j7bQ
EWR8r4ZSPIgy2jPN9njqnDmpHrNKO1u2EY42/6nI8T5h/dkweiOMCqgEWaafpdGdpqvPrVO/ZTzB
/P0QB7nafk2mdpsyk7pZlW5TE+UcO3/sULYWQt3TIp6rAkfLaQPZOQ8mb1QXIyuJiymIOyc2e7fs
kx1ym596Vv/43OeuZdYICxZwNIC1U/SK/kxemDkKaQBbAERfj8p1c7TP8tzeOE8O5DrlASwUnn0q
buxj9TI9fG77Svi7NL3Ehk8OU4x6PsWVEnmZ6hxi0TymZr5Snr8aj36vcNnPnFDCbXIORhK9nUCb
226qrlmpcl17QWIpNpBCOuiHPpC50KEEk8xs4z+jW///5S1v/wF2YE4nP5zaC1uLU9tMXdVZFGAF
gJ7Jxgp1O4gggudo6AnPYn9rb8hrNyO6C3je2YA+g9Ri/o4XAR3cbkNBOEtA7kr22mHGvsxAT7ED
Tc0/Up/4BSP9sMSLSLhwSlyMdsWSxgnBFPhKaYPqTydGF72O1I8Gyg8ZM0xXGKR8wCAi903MJh1K
RQTUGIGJTGO+1/Mo8RKToJ9chaojgliBPHJnntNGBwtHxbYGlThr8kFv6C1GmvJTqnYnUHWehsnY
oLr8RY2Tp34EeFcpn42x9oZKBolTPjS8PkaGuUdZB7TdVQGNxcLSdnVSIxxp5YsdK++kUDFQwRHO
QF3+5GSR4kVSTXyJHpxbpA2YDocuKKRVuEmRnZnK33Ot3+U03hVDdI6K5k2wel9M6lvXkW+WjO6I
WekoS6qRa+rmEfCDTULtA7H1+6aT92zIbiM1PReqPMrK8nWDPxa0PVdNihZccbJNyT3eN3yXT1rk
CVTnvZol24mX1J80hWwtPTehRVx5atq8AufrQx7AS7vuCy+mcpvmaLs0NFrTKL6am/w+ncsnRtJp
iWY1AIul5rvevovI8rMY33aUKwnelTzyMtr8AiBdeLFi0NFkbK5Et+hGaCnfdZX6nOWCulWmzl0l
XDTlsBPZykvjGrL/8ppdgn0qqU56YSLO2XnQ/sL7jD9YWNEgRjsUjJs9ATj689Dq/BI/+3CEUI/B
HCABIfuyQJcbCRtSvcY8lH3UWtRGCwY6NkO9GxztoPLyG8p3fiNRTOH5UUcNI+5bt0t1pFJ3EQOV
gWVuGobGMwg50RZuATgG063R9vem9X0aIbiERzajt1U6eb1a+FGjbbriq9BuUxSBRP1O5Q+9bbcq
p8FYkjBplA0pYh1KSSrYaZuvFcfM3aDukY5jnhYnx3rttXvZinvu6BUefHI3Wg81CtgUjOBNcVJN
xc9j/Ya0j3oh8ZvU3Aophyanac8UO1DwGLYVfmif39YdBZ3DuBfyvTa+MSXZ1xEkjTXqjbGzBXJn
bzY2+sXgjUB5WGuF2+XgHaX5T0t3PFaoR02e0jrekdyERNlRmyqfEXAydXTwGAAK6HIDH9DmaNnJ
oMbUsCCjn7fZW11mBzHoLypTvWiypduCXJJpVlBRHoy9MrhKmu0ghuF1IzrbtiK8wRBbaaXzxJA7
jvhn8bAXcdC1hc97FAo7sgVC5sVMRBDVLTgpxu9WCqxaBejD/HUHJPWDBJvsVJ806XgEZQhVcXwZ
QaYdcpp50m1yOgKsVG9KLDWxGjctgUopu/ec6S66Np4KneyutjeC9G+YMfIczPzEskQNPfWHagrt
7hnJvj/WmVtBkCfVDoWUd5ZRsxmeACAAvcn66djX0hXo7Ks9DwC3GCrjSTD9AQP8Z8tSQ7BEetys
PUmgOcJ+UomGAvRMY1N/1HPmQxvHN+LvIPZyW1MPLK1BV9d2W5q5GRTUTJ16elMis3NcPZ/Jpr9k
xusggACAnlwpG0+ZTmP2NhnmMXLMg0ILt2PE7RscMPmS9tAURkkhtdE3blCeqYg/xJiwSeWNSQt8
dciR5EAZGN8UzQzt+EuvYKJAPOXWu5Ro6uudj1ZFSLVbajvo7pNd0iY3dqofojzDvIGdHlLrvZfn
vLTfVbMNx/JVA1YFAr3bUdHueSxuaBO/J4r+JhzZBv1EdmrMXoYJTzOj35ZgpbVKjg+J9k6rj14O
GhtaApBxtIouYExsOqLdWGigJa30GhzIse8CkJc8x4wAXXNOuLPta6gXZSjgRfQ+EdU3DMed2rYJ
WoPtrAy8b2p5IC05orB+Gh1xot10ZzW2X2fOWyZBlOJMssWmmzhtcsvHYu+k3UZn0jMKw7es6U6d
IKCnQdLB0TeWE50TNb6NBul3EeaHlOeiQbeFTwewuroQt9ylpY1M+N5g3yuoBWnZa1FBBgI9pkkd
gnrMXkzynNoxqM1Iyr3MKl4gUuk1g3pPVXAMKj8mMQY6SneUUg8sLr6tv5ZtAiGdQt5WeuKWuE6H
NN+bwLU7nepC4vl7T0Ac039h5ls3iQ50YoB78dylRrJv67cGtyjRul2hs/0AkptYGkFOc4812Cpg
wjBlRoEnSCb9mTuDH3VfoCjpk6l2dUv1wB7okuFbS8CpOqhQXtEhk3WKMsvD2I9rmMZdb1TQoJyJ
2TrqKQ6uGL0JCMs8NbHcTrurx59Oyd2IxyGtayj9qF9wsvd2MQRNZqMDWX+3RwwNEfWRTsp73+cH
uC4aksJlKcJGPtkeJNj4vi508Q3t29xNew0k1ooEUJbwZyN3BrdWgJmVWe8OSTyEKSnLfaxNP6wU
B0rWo3R7YuP0RWUDaA2AR51m/mCgQfCl2QHGkiDwZ6O5k630q6rc5k0Z2AP9Sixse9zdpFWmB4oJ
Vp0EOYlh7C09cvaagnCJ2AC46Q6Tir5TdC8gtMOB0RSXldVRszN4tP1o9sNRsaNXM6kwZYH8K+t+
1tgiC+j6ukvxHJtcB64egRhAjha+8m1Tgat6+KLlJTh/7iJkV2MmIJF0KOCJGjJETYNK62iE+pxX
lXeVPRzi5LmzQBJVK24SHXleY1An90kr/MLO3Uxt0B0UbgNt5SG9g8T0F9MgXoqk2raGkyFR9UyM
17Gzt6ZCgrqrTlOUeim192hEuc2MSqqheFNMrlb1IWBULtcz1CREOJVa4GROMBTT3WjYLlOK57FK
gfalgJM4CnC33bPIkx2nERY8+LzgYaIOfolmrFHGoSydH1aV+FNDdtSuAwjhBiOy2cpA3mCJV5t9
UeXPnisnzRKeYpX7hgGiGQ3bIQX9rzXhuuCI+J0ry9SnKbwVADC9zoKmGzaNARKT8qWI8i0Gw4OI
HpXq0R6AscaoQMLp2eiL23mtziihswBQT9W4Ra+6E7UelEwJeMnfKny6HPQ12ohI0L6wsXMNo931
ueaWtu5G4EQy+XmOdarUv9JBh1YgKDTUe5M0QQmvrdhj1dl3fIzOg+y3kV3v6swKk+i1wx89kHtR
nHpNUQemBrhdRuc29bbEDcxEf6c0OQBlg1cCBUa7R0e8yyTZ6joYq6yHDBHAAlFhOUIxT4dQd0S3
PSu9tuFbNdc2zfCD6NlT31telfYbhRffIXXvMggaKgAOSA1zOJ3lFWrsR2blZUKeYo0FffsjN3rP
AIwgZT/7VG7TdtgNo3nf1NBdQrZh003sFAcTKpx2jHqbbQUN6ntVMvkRGtmxc9Yj8H9Hhwm/JheV
XzTjFoq5RyZTXMIVMAC7yenB41cekOCFDLugRPEht5Epme8sHdweQM/BwKMv5qfEjP2qEEHLHK80
q0CIpzIHdz/YppjxKkTvxbz3GSB4Og8snhpuDRxXpjyVCfDRUtuMpb4rENLz+D1qXupMRaBD8QGv
ZbV4BClWGMlkb+WbsdI92znnmK3VCnkqUfDtNLYVYNA22wqkUmDdSiXbmE57E6s/uUZ2lUkQ/tRt
WUP4qyRPhSa8FrJnnVMGQz4FBspANX5COuMMqu6xAc1NUpoceM3otjPAe5nzrUzpDYsF98wWBPlc
9RWN+hb+v0W2MSSNXxap7mIV/kDeEll7qqoe4hhhvJ/CUkQuRzNGU9FIsH5oZRZYk0T2bdVBlyM7
6jr2rLDcVZw4rGpwdGvThqav/4+061qS3UaWX8QIevNK22w73r0wxpxD7z2//iZmdzV90FRjr/ZF
IcVEqBogqlCoysrk4iMEOnyUZz0JKmmJOll6qToarkY5gP5l/VsUsnehLm8aCLQh0h6joHcbDmvt
hX0mPUh5c5DbDpfm4PANj4MvW8oSWFMSvnRia6bLo5EBENBX93GmbfUh2UK3zwzV33LQHlS8XvHk
tjouP0o69yrpzalvH4aydXI1dIQ4BOxWNMf+ecD3qoTF1PJ3DhcdEgAt0qwKdJMa5CfqGcjDDOLg
E8aSJKUERlXbALkKrPD4VPdPRQNARW+qA+JfOJS7JJbAiKla/FA7RPdTKBGTkRsERmKOYmbpw4Ab
fNqmzV1SKSZE5Arkkh95UXqagd/GQ7c6CE09gZiAzFmgRsEN9BYsyKvrHNcWSMnV3qmS2FLzYN/g
fsiCFzVd3BpzvyOyyD5TCiviHrhm8hK8WES5epB6+THN8te+nl8qEc/m7lnDOzU0UjOXPtQl23Ak
uGnBUYru++ZtysD1XeKmaTCsNYM5qA9OWtKaqGp6VSiZPZ44/G9RyfZqoR/KdrgxBEBJes6Z1Ngv
k/IOefW2SWVPL5V7jW8OlQ4m8bqyxPSrIwl/omMaPrsDMguujsnLGvPwaAir3PikxaApIpmQiggv
Ztpr2C9Wq7wsJOmRxgNKF24qPsxLj9OfWxVkLssKWDIe28NN3qw+9SJ/FMWbIgY8V3gJ4IBlVpgT
rgJzFMJ9m82bKA7vWnl2kMPhVmsPBYSotWF4Qvg7BNl7G8tWpXPW1EGbWvpIO3CoAJMEOOw7B7Kf
IG03pWYcs7H0jOS3Iv/O2xEvI2k7Vd1bw+lO1NdOmEAmAI1uo/vUmt6ZO1RAcC2THyvPyy43hl9T
nyPNTMS7eBISU+HKjZA0LzouPS0dvVh4HrnUGbgmMZNZ2rYd7wSjsYlyBvCFVLwu3rpnBSqqRl9m
wKgYhgKI3oDsh3fLwu3TBekk6GN4U10YdfrVuiU6RHiZ8mhJ0dQm+ViNIWrhgatGlWsAHqY0Xx10
G68/4RlWaEITrlPnIVCgptYHR5RdMLUHsHf2cd3I2tiMDJ6w/6xFoVpDipQoaoc00FVTcBcJdusF
ZPhV8tBjiwBIYU0+XVL1A/p1bpBqlqdCNMZaD4CydAKRGmDEw6621G3vBT4qY8MGaQ6UdEm/DWno
RoCzbljjtus7C/5AHY1fBZXUP+uZIaCBeMKLQFWk0YM2GTdGnz0Icc0ob3/XdS6OpS6S+Q8RfIU0
ZUQ611025JPhAtwERrxEJGMRSfvMjRCBiUY8KJpS3OrxktgNGKQg4wjiUsb3lWjXIMKbZ3T9lGsU
fCGVeFYT1niVzNPtVMmECITV+rkNFsDH4P26QYU0qf5YNGWQamIZ6oheXAAVhERN9/UkPVSatJEj
0VTVdg+KwI0czx5K5ftO4g8dJgymqLWVgX9ShWYX6AF4hbvCVPj2GHG1VSzIwPp6gUg814MjUzO1
STt0RX+IufA10CCT07QfcTcADi42N2U43nVQQVK10NbSwq5B09oXPOK14iJO73O+fVQ5eRcFqasW
I5gmNOT/xtQ+cNG0iaZh103dJg5x/2ml39bzndCJh6zuN0E03BbJdC9n4mcyjdteAIsm8KHW9e27
KFJSu0fV9sMkhkpsDzVr2Vv2wkb1CStPtmU2uy+qrt92NBnIWx785rQLSHWZJfMM4YLWyR4KSA9h
+l3ZlB7mOhRPcApIex6JTAYLKnPhepRd6jgmoQZOfx2DtPoMkacOeFCxWlAjj7m76xt50fShDFHH
MM5QyB8nMrE7hHjSFPqvoGdNJVwyCFBGqK81ZX0iBBmMENah2jHugYm1H1CGcrLT/Kj780k9LZCf
AG1AYVn1xvBRiHhmkkSQGH3hcmfKECQGnFW2wzSelFKAjye+aEVWcR/Yn6mfbKpHlqnVY3Nmiez6
maVeFDkZGE9IPwvPqXGfZQfUeCwZyOrrX49lh+r/CMnw743NSum2UmsbTyzookbVLzwWWWLTEmP/
VGoyotSjvhlnSJo09mDzd93L6PDOgEJ9i0EJMp6r7VDuvM2twVJu5ZfOMd4QQhswQ8BFCnO2c5vd
5luNBD9bTWM2hiQwmrzHRxW4EmXhRHoahmJjcPJNVpLH5JA+q8b4UgSac33vL1F05FSfWaZuaDHG
kPYShjFiA28JNqpQv9LH0GttQqpSvBWWYhtf121eJHCUSeoEa1UidEuyQEpwNIBEBA17iqeKAqZt
IvR326rdIejTz+tGL/ualFXqNMfzKI0L6mOYNm9/RzeYtdgktnzDn2a39+V9smW5z+WgGGWRyjya
Vp0FHTY9/lbyUVkC1+ayC2zMFN3EPtAJVuHELlN+jezelfigUkE3rZRO4zC85QFygQClQrCZUA1a
pV/a1a9sy4I1/c0JksGXBdAWL4lUUimr2mzMaOIiIGEqTwYdW+npX6ABgWYz+Idzd5luQ5vFLbUa
8qUfq9S5HUsDI+AgzPGWujiGXOHq+siAElymy98f8McGdVB1PQQipkT6RjgbiXJh/thtFACQiZQK
Hq6ME0oiz+WX+zFHnVBdyvsylCQIkaYROAdz0A6lhSVUkG+uhmexiX5JWuJ0XO1MkuReN74egH5s
U2d1kJKmXQp8RMD/LEkoLAPNOinJTTCiuLmhbgNesLuSYZV5dqjDyhXAV7VgRgFvZLcX9jisb7qP
aoHJu5ABtmI3e2TNMjC/KpUsjEVTJnEOTcoCkfapei3uCYXV5CyxBQSHy5wBWL9wfraWyhsibTGm
KocwXrFvIFWGxo+T3hCkDdspmGujrlIxyYWcU/EZW2d0VJzYogVN12TJbuPpuckKNutOqGki1BAM
cDhR5lrUrKaFA2cUFG3RDSksLb6/fi5XU0ggbP5tgZYaBrPQMHE9PhY/P/bAlUmKYDYjC9Czfvp/
rNAhbMRtq8jQ70PfYb/sc/RXbtrfyWChN2CrfvaU8JsWMyLxA0DQHjOCMraRViDWZODl5VFCZnkq
fNFJHQhfHUS/h7J5YOo7zhcZ+fIlguk7sv0smIpsdR8vGV/i3VY7KJq5ZMCicmKcyshhvj5Yq6PC
WtuVgjSM+ITpU+STcQ7pOXQgzJCZpT0RTJHHKjuwLFLBbG45gJjCJoXKZGoKwU03MRhBVs+LrOOy
wzChBFz0n5lxNC5ipc5dAJQyAdFhusEX7YZ9MFh2qK2TR4j9RmGCByIYJWaczdHJUOd/iZ1pN7/m
e8GCJr0bhabyiMI/W97rsn5DzsnZQqmdVPHOmKsSTwDApN+Dw+xwZusNJ8Lvwn8B3GkZ2+pJfgmt
FCSr5Ua8NR6u+z+5AC7uxLMfQF0QUj4unT4hPc2jh2JqzckAsWy+jXnl47qh9dAJ3LnIizLwzPTU
OT81YaPWberxHnGJwK82PdxPgUQrWkKsu371iJ5Zoy4FdG/b2Wg6cilI90T4q9wSJ+zMGOwvhFnq
8I8e42cW6VgdL4IyhCjyxxP/K1UWAG0iT61khmt8p3sXX+zHDj15PnOFNEbIJ74hpmR6KtPNcmu4
KaRJW1fZklJf40R3oYVxTRfDorNmXv+Uq3fG2S+gonnXKgq4oXHhdvpjClkPHR3UYBAZVlZ988yK
+GcMKJq8W6IaqUvi53e9Byorr3yQmZMKjIMiU6EGYnjyaIh4RABmZJWRbBYZg4/gG3R37YtRUYYb
xUaLR1wGHabeJbdwUaQ9gObsAHkPh4QYQzYzj9uwFGRWfftsB6ngogGsKI4VTsq8vCsxaKlmqH8P
pVmNFeNbsSxRUUTggbJOCpShx6B2+EX/LUI4o+SWxzIXWFTorA9GpZfFoEZzOClENFMA9boZbgo3
sFUMbX/nYe09O8VkmaSCCeRlWoXTceArY1Og8Y4J6//No6jYMbRaDVIOHi/2FE3v5TOrO7MNekZQ
ZPgt3QPRh6zQIDCAbDJ+DvPPhn+tkbP+TyuhOyA5Ji4yXoPXQtn2FI8x59U1FsIpacE4CIwz9w3Z
PKueTXkDjgKxheMOd5n4DOJqu0uSfSYn9vUl/Y3/6gZooQQFgkyUHxW8HHbphOIRD5XWbfM1HyIr
u091R71pAOoHA3GyA2YKhEymyqBiX/9kP6Ypx+qUXExjktvVzZOy3PHTTmT139b38ccE5U9hmKaL
ISA66aiMqWVjVRDF0cLFkfOetZOs5VCOxCkzWBdrPPiJPFpBlFG+ck/DDOTgiOCS1x76neQzvh65
Jy6j78/6KN8C9qqa9P47XvDW4JPkn8jpaR6kE04sdP96pPjLGA1OLru6rDgRx7/ry5cgkTwFME7G
gtYvxh8b1PXboxUTjRxSm1EEwpHnA2tQCxvsYWUPYaqS+wU8vKOFjdO0wlvXG7tRKjBh2tpJ02+4
brwJp9oeNOCVpvwlLhfv+u9jfOPvPPDML/mwXLqFg1/WA74vsH2xvLgaxjWvm7nEgZPUGdDQf3vl
99/P7HBNmlcDUNm4B1Qvef23zB4ZpYAsW3eMtgsrSq8XHM9Mkq9/ZlLNo1aMJbiKClSfWjU2j3mG
tOg2XFTssqZ/NQLI4kj9TuR6c5mjQxDJe4CLjuhmvmsjCNK6npFcEI+5crq/C0BnPynrxJGL1BG5
hfJrNJ5H6NYuW601KyDeOI7xaS8pfKk9p8KRhMG2SIpxg7RO47dQY8drqb6trRjzTb2d3fmEtBxh
RPtdf9UueesKvTlbnY2ZthOr8cw8AVTkAtlhI6SkRMlvUWdycw8wNjyZgm8CAcOvN4wTR/5/1/aa
il5FWqTQ657xgtnGm742p51WbmukVzfJE+ZkMBbMJY4E6czYw3Ba/nzd/N8k/j8HngpkBtem0aCW
YHBF7WmBMmicmkFlDrEbPybPmqPvNcwmJ079HIJH7rSAQKS0FwY4ZP1XYHAJDNs6nq40BZGWxwbY
ZXAZdjbpz7V4qeqv4OibdsNG9LXb0R59fqM7/LYHHNGczYVVx129sM5+AeWFQwrMD1fjs6PjgMFA
0S+E/i7vKi+Sisfre74azs9MkVh35l2YC4h4vc1Sb6zQ1UDYzEDU87+ZoFyqbOc6CCs4sDbpBx6V
xbEp7esm1p/eZ8ugHKU2gIyWBPTBJzfwDLd/5Jz2lQx+525Sm8LrdXOrF8CZNcpN4iwZAA7FikDK
a5bGSxcC9TTmjH1jLopyh5ivpV6VcBB1gFB9aROA8xcTJqay7f3/olLDWBXN/dIkoFzUSQdRvq18
2eOt9k7dgsrhdna0TbxVbePQPVVH7rBgMsYfbRBQwhMLSNxd313GkdSp2x+05x1YJPA7VHiXpj/n
oAO+boHhXzpJqM4Ovdj1egr6d5yWAHrowuB2CxD3Km8KCvNGZe2q9KetRI3iYRJQNCkh3wzRuqJw
8IB4BDoNOpuGJcbFrq6nfdUOt1JXvZazjCnkuAbBuwbyDGXs901i+NfXv9400RXMwwsq0Bz0sJeY
CFwyJ9hi4i5KavVAam8JU8IC3PIDD9GCQjb7D9aXZdqlNh4yrYo6G8iOlXtkTG52QoMvMTFbBjrI
GXQr/LMwmjkjgVg/Tz+Lpb7AnGeSppdYLJcFVq1O4Hs3GAdqPW8621DyG85OFDcPAgpiSNUSf3QG
V3npHbBPeZzTgFLDH5zFiV8qj3Vfs1ZGBe8+K+KplWKcrXk6iUK9Wxrh7vpRYZmggvc0ThM/8nCV
MAZ2nuOWgz4p/+jeP9s9KnoLi8TXwLSjvo/3Jerthpl8hXf1McB/WuOvbrNsw69ccbLc1jzQo34j
KJhQw/WWxtnPoMK6tiQV3E+JPI3b9i0YBPTKEzIM2qfTV6S+DCEvmZUS70RlMkVRcK/v9N/kHT/n
lAr3mgI5QWHELqALDl4WczHB02cntnFU7epDe0uORFo7PiH/Sj+A6c+YBV5x/WuDu0dGTwI1bOon
GItRlt2C7He04mPkzw6GT7bJKext3tdQdjXwk2KwI2GUYZM4IXjGOb/fTooF+uXru8H4JRfPTH1Q
8kYXSFngIxq/lJzVmSdLuUh1IU3576V+H4Yzjx1DgHFHBaEI+GPFjHKLsOqja2YJt6m6EW6599An
KW/kYGpr6Ozk/017Ql4aZz+AioWCFHdiHKHw0fSgUsC8j1K+X9/D9WvuZ4lU4JO1qJWNyMBFqqab
WcydeQZkFsxphyxjkYOwvhf5+9l2ytEkVV0zpV7Qx5bcf4rcwvCP9Yv0ZzV0sFP6TklHcmljih70
2E6S31UVC0l2CcKlPgsV8KKy4Jc6QSSXvWmvbHS/cYxtsf0HjK2UISro6TOGr6YShrLpuS4+p9zT
wcJ5/QSw9oyKaFUBDRopgT9L6ifYW6xc+dUUMSNfk8g5uuZKVNTo5qavkkj8BofeJH65y/xlPx8L
/JN0NcT7+aa8Ja4lm8gaXYQvwBsjD3NFqFApW0kxm2Nuh3bMM5b/Nxn0X2eGZgypAQTLmo68n28n
8PClW6LBPbrNsfFCl4UnWseHGSJG6AVBEC8ExicJKCbQI0H0OTXL9+U7eA8f8WP7WQgeUeXLPGgz
XP/Cq353ZpP6wpkqcUG2YO8x42jlwu8ZAl/XLayeoTML1NcNej5LaxF7iPlRTO1mllHn+6lMHYaZ
1Wj1Y4d+fvScHsUGtNm8iRcxmzbtdK7yqr61+AmzIrmgfFQSYNvNFEFshQdnrvaGSZnDIBTbMspu
NCTWnD4U4L5p3VpV/LEt7rhi3JVZ7vZ68txhtGwAmSzomZCT9fMeeei2SvpT3Am5uQwNhtNA/s/p
5dMkRngS9AcJEDQ5wsg2QayizvkRR0rm10qyrbTR07XsnZ/mHNQZoPCZpU1bV6cQ4gSVpvoY7tpl
xvwlyvVWDxS371KUTQaIAyQ6vyln/uv69q1noGfbR72aONByoGkEV1fM4FY6AZj6Pu3/pUw2WUXr
alsR/saCNLM+GnWJiV3SttOsJ14OSt2uxTBucNM0DWCutc1YIOOk69Rt1mi6lMglCs/NJ7AM0Q1n
ZnaIwrp2a0AIx+lwU7NWt15/O9tU8pvOb7Uw5ltMAJN8CHzHVmE3hfkv1UK8Vm7Teybgk+zXRSg9
M0hdcnmmGEkjEScolM5thRzTtP2jFpSPI6bqqrjatL1kC6G+6aPyjlfjA58iS2Zs9brLq+B4wqwp
f6FuP4xtOKgzgK5yZY0zCFRRekQlzgYOLLLSyB7t0Gqs4p+hbkA39x+71N1roO+ZZSIqREComz0E
bKBow1jbatp3ZoK6dQ1Ma3apgmiW+Yqb4s07u4LDRu6yzFBhGeR9SLyMFoRoZXHM41gw8xBTxAUv
mMWofEa9scGfbWEOHhjfbv0E/ewhFa4BdEFwgbSDl2Zm4BVwkfRQbIINuX/GZxY061LpjGQxP/tJ
d1wbNVqWpsR+5tD+AZP47CiGCSqybLqvAnP0wLBiT7mto/TR2MhvQApkVGiWmmpvScD8QHuG8YXX
EUdnP4mKhGVcLMWUA/Aje5LbWu0BFC/JBw4wVGQxP+LnewzY2voOXDVzYqHio1uVJ1YOq9rB8CK6
fTtkSVUFVYyUeBLtceztGVp6lcZoEq+Hxb++Nz00VjRAePVQ5vX0/l2cXmVwMjFO1Gp6d7afVBAs
h0gSawNpzWjxFhkYETaJS4BGJSBr+alllGtY20aFQIEP+04TUmQ0szv0y1PRQ2tcERl50/rF9bNt
VKhBezHHIBFKuGCzMwHt2AwZf8xrP8ol7/r+iSxTVMgRF57TZA7PMOUk/h6gny6IZmH3B4IMlZ3Q
0aENgQkgtPUE8Bu8VsdmWx0LJ3fZLOx/c6H9LJuKS8sA6pUKuo6edj9DljB2uDtyn83uvE/MaCsz
mvvrBb+zs0NHoyjVGz1GfgAoy0u0R/cWqbGlvur72c1bu8QgTGhz/9u3pedzZiWfy3oegFNr9oqo
mxPalhgRAXvW9S/LWh09c5PFnNbzE4Jf+F758zY/Jq9gSsI4LPjIdJ+3U7d9ZkUVclouM4S/vqBK
4v9ZSgL2oinsM5Jxdf0DQOjeGAuWYRBCS9HvctG+vsb1x93PF1SptKsPFm2eRxXxhT8lHAbs0/JR
lG+VqsXkmF6ArqKL980IVh21Qa0q4vexHpqaCrDXhPcO/xhyoOcMNKuXc4vvJ5NPbiGU81QqT1mK
UehU/Ro65PdBbPNZuGnVNx3D/yqUifKXtPxqmbxu34++aztIxbMBUmT9CEIwb/mcMNyCwAwYiIbJ
oYf2NYUoJ56irpibzWPwHNvtB+rxPMstiJtd+wlUjMsE6PeCZh+1HyPwCxENxr44gWzuqOjxfazP
G1zgoG4RjyomHnuN303gAgHjw6YD++4sAujAa/eZODyKY7m5/sEZmQs9/AOG60AvU5yvWbgVjM+R
96QBfMaDZrfhG698xR1rM1gnmoqPi8QphiJ/I4T7J0mypM9wI2H0R++dz8VaHHUXf0F1vTZZyYvA
skxFw3QRDT5VANgdrcHmThIkSOwKUHYxMUGA8JQ/BKbx1FjhSfCvbzIzclBxMZ+gtiIWiBzkYdEe
Vdyp4RsHWSxpS+Z3u1+hzZpaYSxWo6YWg2DWw2IBtKMALZA2P5eYc41AgCUMYI64Z6yPRKErB1yj
crBlLGMlqBE1yvx7jjx0MCYNuiuf8+RdeM+EQJH/3zV7VFRcEPzKsR9Sb96SDIV0Xj7JKHSyZb0J
GfkWjQ5Itc5IF4wlex2GKUGqFqlMFv31zTNADguKWDCmUyG3K3gtj9LvBDbcjF52H9nVs+CRrTM4
k4Wh/Zuc4MccFQ+jUE4nPsBbRQCMvPELJCMtEuVlK7pk5p+FIl8vyoFe4z/Lo4KfotRCX4L6yx1c
wZXsxJVfNUcCrEJy5k3BKrOvd3XOzFGZniQFugFKRNJWmZ+kTeQOJnTGreaO3UL/G7f+WRoVyuY6
FwKwB5LicbgBkw5YpGpPt1tMqUhPkIRP7RLUdhbLtdf7NmdrpANZBcbrOUAI7dDcNOW3AcWK1nIz
N3yTQTRo6b66J5NAkKN/m47ZXQHsfMoUj/mbm/Vn+VRU44O6rBUFQMQGk36i2d+FA/pXE4ERWaN9
FJxgV+7Dm+m9usN0NlPzev3q+ss8Xe3lAx7AQWlCot3WtcVB+cI0igzyE0az13qQXo6GdlIx3AZq
L5ER0dej649tKuBJg64bQ8BFniKBN2gGmebkZhxYcKTkVlVn1rgZyxwV7+QYbBhjjg9OWLh7s7Pb
98qNt9MG821vpD8HQa5fscuMFeuPs59lUqEphEzJ0smIFfph/q1vF1QYQ0dz6n3sg62dVIXmDRNx
ylosFaBEYaqNqMxRV08w/DFJd5I+gBt06R5CXX8W1QjU75pfQ7UojkGcFU6DVQvVaygWu3joK/BT
Dn6dGjdhI2NokpM3QhNv5Ky0s7LxBpBfpXNshbJh5TnndGnhZOF8CiEuFrdo36uJMTsTJDXNsQCh
fZaAMakCVVezbFptsXMIhtlTzKvQVRlfJzEUHA7y4CA3irelCNZWGY4ndrbSxiDoq2WLcdOu30c/
X4SKpmJepSAPRMjhPf437xR2aUn6d4wb0L1sC9zxFms6bv1F+2OTCqkFZrgxF4c7UALdgpq9hrJg
l8JTCza866tjGaLiaT90jSZGKIeKaWhO4B3hwJwLOIKpFL+uW5JWR6d/QqhIhVCohc055DpRsXPj
u3TXH5JD7Wgnw643qKVbOUb9A7zrFM84QrbuoNsp+EUd+TMwRWj4OAvGaphxneVtVDxVJn4JSh0V
pE7srLyFAjt3BM/c9ZUzDtD3xpw9KKU8lZSFB+xgWe6V9HbAuNN1A5eSAagR6pCblWVokqrQfvnz
yVovaSYsM2CdZJ4FUKPkE4R3kMM0QLhmhr4APGtjxSdxo6A1eGLW1MmXo3PDM/N0iVKotRTUc6iI
RmBtBkerioGat8ol+vKxH96kSKluld8dioD1B2PlJBxeM03dCnU6ykPRYSy3dSYQm1pVsyX5ANQf
HNA4hilKPCzf/OYlv2aTuhoga9EvHEYevrFd4OW2+zvBRJXJ1/ek/4qhOTA1uwoeuazSxGomeb7T
1O2gaELBt3hSYbkBsKpmcZ8ewKmJzFWxpsnCfBYr+rE2mLoaFiPh4yQFiKJ1MFkK6moQVRQ77iC6
oYWqfsp8M65FpPMlUuFWCGKMs3YooA3tbTw+TwIQ2QAhJP3D9aOz5vrndqgQO46JKoC3OfVSEHsO
TbTDDKulSwWj2LqajJ/boSNsL6dFOeCTzZZmtkcFeklEm9nYdv9EpPbPQKBQMVYdNbUWCSAFhNcH
qB7sZr3b1X3wD3Kx8zVR8SZR5JzTRHTtWim866DmMkCbXe6RHBmGhUj0fv1TseIbXW8sezASK1GM
2X8jRPKnt6SsY86lMZi19MxzSA14yZ4GGaSNkTe3gsmJnVkH246PnQiJxYKiF+grISe6m+aW1RBZ
/8aCJGG0CxQEGk3elSSFDmn2HG75mwDaQX32C609EgsSE6wEG8Z2rPrkmTnq6IKLe4qGcCFRgLey
GwEvvOFDczQ8x5caoYe1vlVXObNHHeG2VkqMgaIDsoBcSc4+YuVrThnuuOr2Zzaok9uA9acR1AqT
CXHQmHXb+2I4PYdtAbbmwL2+gaz10MdX1Wpp5BHAVRD1gtDF1ON3aaoYoZOxIpoWIx+Gau6TPvZK
/iSmn9oMjr/omPIsvQ7yay+uI0EFetEA2lig+1OBNBfKJGKkhKAaC5eAjKONiPGJ65u2vpwfM9RF
0FXy0kukiMiJAqQhQP6ve/mEaiVrNo1cn9fWQ77eWbokxjyXaRKudCLvPd1D2yB08HLwJYdToerJ
us7XD8PPusi6z8wlQ6/GvYF7gMtEtzAeggl6Dwark0F259qiKBeKhVTOlQj1aD0J3ss4vNGlyL7+
gVZrI4Cb/3UQKBcKDc5QojzMvsMCRprxUJFHa/mQSlBLiZ8Q4USjFIyLjOxzdWkiL0DjE2JVyjfq
9mwDC5SyQe0Hz1VBq62n/KOiL7f/ZGlnNqiUq5olNVAaDNGQLERxyy0aG6SI1u5bvwNOAtxdB2Za
u3riz4ySMHy2MAPM+hMmlQj1o9DY+m0kEjkuL7pHGXk3viT1Ech6nEhmzsUyTLsaJpPQ85ExJPYG
wnJP2jf3wWtuCXf5XkNz2CJUHqHdsmZ8Vj3hbL2U43XTHIhjB0oWsTJOwtzJZsPHtal30gvjc649
BfUzS5TPGfyiKoWGIkcLwnWzzkCAXSognmx8MR4t8G3+4hqc01aVoZLTTKPDsL96gZ7Zp7xxqSc+
CQW0JcInEXN4BMRlOMNW/FycxOGY7dLVCun5einPLHtdLQwD7zPkmzanHKI8MoO+8Wt1cELlsUUd
TQk/NfDbq8Lj9bWyvJO665Qh1kY0NFMvB7+/zNWjqVX6xAgBZL8uotvPftIv3MiYuWoo4J6FdtfV
z30DYErx2uaZE0ub/2k939SRZ06pjfIyRhpKkM1g2IHuGOCsv25hFWV69rUkKthwTbSoiYLVBI+q
NzsF2INkcK27AJcsTvrNLMlsV7F2kIo1YdOVxbAgxRqt4NZ4ETEWtmxUu/mdG2Z0RN3tBNkH0JWq
rMUyXEGiYs0IIvy2KnCtd7YOtmnyvFPuagDQeHvwMo/ZmGW4vqT8GVR5PlVDQ8NCE7/xwTW9+W67
bP4LnjXy9L92KKkg0xclZwACTrhgeSveoGMFgHTuQ7YWLEiMI0OOxDVbVEAp5DySUTAm99Po6FsJ
qPYYww2k7FJZCStDYtwPEhVOMg6CSVmAJ3LkC5+CK9jSpsJxSdHd5JHMurUvmimz7vHtWtcWSYWS
tFuGsBDhelPN2YMC7Slc9AqU/syZ70prUQqQsc3aWzeMX0nP+bLYvQVatp0EqD1NwAi35aYahQNO
+jbIlfeqhohFAApsTdjpC7SV6hLFdpBOz0l4o6TKV8t1VoNK/xxFH4WoPi1D9cb4cAy/o5mQ5D7s
B81AXjZao9Mfq3uUzXyM66GVgz20BQvcUp52w7ziGWGZng/U575RZRGfsJ4x3A5VDWsxoXZFKN6m
3zwI7OJ7VqK7+k4QiaqorikauiV/et4ol4bC5d+nhnhe4Euetu08Vtq0vrK/zNDPnrivW0nUsxgy
DCKkk3pHK5g87uuu/WOD/P3sEsDbN+wD4Tszw9ju7l/ql7pJcKbMxzZrPdRtkGNUVpZrrCfxO19I
QZwKhSHtUbiD+O3kQP9np0egkmfE5XUX/1khdR9AkbbW+AgpIMfj/TM+ZJAW6VuvbW+uOwDjUBhU
+BeyIajkOUKgJ3nQodvk/uhXHnMXWeuhwn6ZQBJQBAE9FEsJTWtzgqyBT2hEe1CplS4mK+wYs8j2
9dVdeDeRNjiTXKS/HaazGp6PNRd4XUizqNGxmtq3NM4hmjFN23nKGaX+y0yPskh9N3XR1aBs0B+K
BBtYvANRLBcGu/T1DZtDkWzaHwGZMkZ9vGUZ+Bk65bGnT8t+qaHJCukSVeoYk3wXZ+TbjALQ+Lcg
MT2zGHZ80hgSFIpIgUHYgF7AJW/J/3fg+NMMPZCoh20nx9ME4YuhsVqEKCDGrh+HC1emLFBhQwYN
cSKKPbiCY9lvO08XCu+6hcsCPWWCOnGN1nRLbPCQv/yNGS07+xSAs4I2FeSR0Lr9L0gKLxyLMkgd
uFyqIp1bIg38x6VulSI0JQ9kbKPZoAcCUnTVNX4LqlndsptnJM24PH5/nYvvPPosCufQDR11KdSg
d1yZmrxJ42Iz8KWVqZBtVDWrFlm92PUD/2ORiiJpYWiYqoe4aJO8jc271GGsKGaxAl2OCVNbSrb8
bF1dKCdtoGNLl5E7zGG2TeQqOUxcaIedfoR0q2d0y3YewRYxqMesar150n2l0EEKzb/XZX4alMkX
tRiqDRFQEtG7JJVeKrX+9cO2Gt3O1Ewo90+hcMZHAdRMDKW9Twv+Xo3aU9NwXhbU5rJMn9fNXWJg
yL7oKq9AuscQL0jElzzj4yKqCOx/rC0Qc7R32jN3DJ0cKW/hJvfq6ydwub7+MtyBWAL6VMMBpfny
xCLjXfVjYIoMhdDiX1Aac2OUxQUE7yDzPm9jyJX2cmNfX+yqW0E/VdUMEI3KInXSMhxpkDHlnAuU
gaMOA5SqEktunqvw67qhS0gP2dUzS9RpE0ad4/lpLICTt0cHoh87TTONXQKRN2iI90hBxX1dgfQX
1IGP+Jd/do0I2rceDvh4LhLDmFO1ahLhVar6UqQnebqPVQac5nJkBKvEtDuYJHlFkzCc86dPtWLe
KYAsFnggCW66K4+CWVvdbgBqSTkW98OGADo81RV33APeZ52Z/B9p39okJ450/YdeIkAIkL4CBVXV
VdXtvtr9hWi3bW4S9/uvfw9+Li7TRLMzT8zG7sZ6dlQSqVTmycxzXrdoh1Z9M4G+yjw/aqj6koMP
WvY6FCIhCR+d5vYtq0N3PuRtz9CsdFUCIvOt8GPNiCA/D6V2zKEzc9nJ2De8EYrsuNcEkyOsBmOV
zRM1oAXcbuHL65sjJtcphnENWNTfB6y3tcaoQOBRuJNn6o+WV/oF3oA2ffrPpoDWN/e/Cy6faz1R
2oAynGbRcJsV9zFEKjMgS7T4x8n1bDu6qlsqV/Hv1uwHr/xxadXUUAKL4YmDbJ49o3XBIcS8b7YD
d8D95/dxzbdcL7bIrYEZSILOpdjvEu4RZKV9a26EIevfSgdfOmGgTcZz9veGVN7qek0s7o1fGrc5
RNhQs6cPJuAlSPjutsxwNSglV+vNe746QAER28bCxffaY3YwTpCcOmEUxtHO23JCq8dHVRP2DnIv
tqQWisSkGHWic68Yf/bBq1pJ9198H0o1jVpze9Sy1SWO+BQ10IH08hRoQYbpYpElG97qI0XBbHF/
Flk2tEDAVWhSpJnfjRDcNm55framU8/YLjFqZ8ScahBDknQjF1uLpwidXaRlgpLwdzP91WfSKl1O
kHe1IJUHtoKeIqgSI1qf6EMc0Psmm6DsbYktMGk2tmUUd73qwuBF15aMtbjH2gO0dX5o9ty2Y9pS
osxQ/ScdJVvbXHiqTDboWw4MC0TG87Qb2N+KPaQjd32POSn0sER49CCR6ZZoH3bS1vvcfj6iu7+/
7f+e8rKHVYEqaTkVJvcq3ekxn3ogAzQYEKTbiuVMDlPv5kHn/GVj2Tnw/+SYl1WyZOisgRpZBpwV
DLBObYev8JW2BSdWnbe6SNciw6tv+vs1vrKkfsxlPeECeZ2B4Kj0OASqQ9XYWWW8C6OtAuBaVE4A
ghBiaVC2Wxagc0qjsBpxW3rtqxnjm+k7qE44nx/g1iILH8boOAyjqXHPQGTZc1tDP2CgpRuuefXg
AI4ZzARJr7X8SlltZK2IB8srjGSvpGTf5T91AY07sKQO4z8mD5lN8Wq12WauPlNixZwObS/8DLTv
bsT10UmhYhEZm6P9H1D3xUqLF0cJxTiJSIv9qTHcVrmvlB7k0NyV41vaFs403WYoPhHa7D//aqtB
gqkRTqHAjrR3cddzJeNap4xIpaI3czwmPUdWiEF3UAZ+vtCqefxZaIk6Bo3BcH488iOt5Wg7nl6a
semRhrIN/7Ear5OrlRYgQmGiCA6UIvpdwDAd+Sr3zWOBXD89/hd9oOVr5/5xeE0fyGbrz9Y2FxZT
97kZBVCP8cwqd7oJ+l/wYqZR/ZvLZoKYUzUBFtPfkpJXhtk0pRHHLTLgUelPI89OU0j9vKofPv9o
q8HC1TKLpycXRTFUJeC5MGxvJxJD2Kypgw3L+NiuOdv+1SoLGwz4IHV9wJkpWX3b14bXsOI1aKb3
jsfQRG6jVwXdGXYcdx5vuxcIKT1UBdlV4NuVbXUcIsj05sEXsyI7aMBnG/b0sWsDPw9UYCbTmKoZ
CNP+dgJ9qKehZeUINqvmfQo06BaT5jYW6qloMLurxycoXfrFiCgxAz9KU/2cNHMP1an9oBVQvRw2
IMz1K4s+EhNGDq602QSvvj0UNHUzLqIYLdF3U0x8maPzoMU0erkxV78aB2Db/7PQ/EOuFlKFGWGY
BRkLODnu2gLtqxIYY2Uqu8SExCcxGdR1o61w50Pp4Lc1/Fl1cdzoQON5MsAtRKc5Fo6P00VCNcjc
K9sCIvNt/PDmM2YxSNDMsmsLr1vq1SQqY06sU3vy1J22jzB0+Z9L+a6+XlfrLd5IK0tBdmmYs4zu
QRsiCLz2aIiEKJISO6mxhZN97Hqcj5KDh4/hP9B6vvCEIZDOVhuxva61QTdxLI/z6NeAlAnMpdvZ
9OpNuV5v4fxkHSqWoim4KT70INVbHXqswaGxW4+9T/oR6eex328xQK5eB0TjiG8gJYTA/G8rVfLO
5GlOkW9IXLgjJaETGI2dNd8+94XrSRrnyHGR4mpgB/x7obKv66iUbeaPFpSB4/rZzJLG4QmUKRJ+
VJoMFJ51uSsT/JcsDh85t778H3/Cwh83knbDVNUI5NCqDF5mG9rAh/E32L9ZEJptf3k3dKgwE9Cj
qhyo0N/bzRArjGmbz7j1iCyAYqIUHNAWQmLNmccUq39cUZv97NWCC3eTk2LItBihSKq0bifSQ4b5
EqaFwCnJv3Ey12stviXofVip1Aj2Z8RiVluMbptjeci90NsazF17Q3WNMMgsIhs2l7iPqkSBqSYF
3tAoPcqcpnYWgXTlc8vYWGSJ9US5CCQvkXT39Zs1zawuW3NIHzk85s+jzdgcdgG8bHFkU6IkWq0C
K6vQb7ZXe+0VHPGQzx0gymmJS2PWnZ+pKvhtahDki0CLj1ai9i4tdGSpQU8dqlYnWYI+KRYHkqU3
I699vZ0ODGyGxEruzbC7mySb3GSqzmUsTmnTuZ+f05qzuN7E4gK1kkcTyHwsT0sKJ0/eA+Ra3fjW
8XTjg6xCSDqAPgsvGcTKlzhLpdOQSMmZx/f0mEKwPXfGuxnUqez5KduCkFYNQAftHsVfmDNaeEGQ
JqiUgpHbq634PSDZFzXS95+f3Vpoq+s6NcDthzfxA/oxRmlV5x0eyx4S4dZdqod2lW7hpKtf6GqV
xRdKtChX0WEe+UpTu1b/REFdpKd2Au6vf7MdE7AvPJmuLUcCMCs/tKUVY2ow7I+1lr90JPVUA8ze
n6+z+grDheLOcIYsaxmrDywotUgCrJzBvf4yy76ZJ3mY7WAbSlyLMHRLQzzD8BYyc+G1WWK0eYnb
68X60YovVWK5GIx2+i5zsjE+fL61VaO7WmzhsQUZBUGnX+AxXXUs7S2qt4SmV4G+6/0svE4NS5ww
uAxoWZh2m9J9CIagKsJokyI9YXldSh1evXeYc/p8b6vWfhX1L0JD8CCqJDVg7Ur4pFSPKW+AaPif
rzHb8ocn9mqN+XyvAuwgrjUus555afdEdbmj4XOmHVIMExedkyr/yuKvllvYhmEU6RAK2EabBbbg
Ry5DOxVvn+9p3fFdrbIwCkMT9dQX8EQZhBbnzjf5FD5ZTrMjXuP330Hd/PmC60b4Jz1bOIxIV2lH
Yqw3yPgXqUExQIjc+FCrmOR1Drhwrx3tBBTxcHQULKqay2emZGU3x7VlsxOIhoyDsjGXtrGvZeOb
FuZJqtOReTTtz2NRPGRWtLHEKlRyta1lkxspWT5oJs4OYq2zgrvuFrdoKEcS1O3j3HufC28QvC7t
LncysM+g6nfeYm/buGh0kTRAcKHiUYeLhtq1h65vW4nFPh63Wks27tpSAjAiYpBpiVxo4EcyxDu0
gdglQYfYuDcHL1P2n1vl1jWgi7sNsCKDpjeSZ/M81zKn5r9rmbN0TTQCwN7qztlccXG9x0mtOmkZ
zJtuIV3xpv2m4SIPhq877Gb7pVl/1/5cdLq46GUqVb1p8OFGnx4lOcsd+Jt/163y+kz2W/vbspPF
S6DM1KeBFUsf/XD7vGptq/4exc1u47vN5vbBJzPNMHAvuMaXHEFjUdEcWc9vSKDFJAva4ObZg1lI
hUTQ2twK3Fa3xSiHzs5c1VxmlTyiRqt1UBHtVRAVYDqwKt9LvqWzuW4cDDgAKvsms5bZXFsLS0K7
FA+mZ3gZcfTaKW6oPRMkTGCW+pn58feNk1wDcvSrJRf20Vo1SuEhTrIroainntGGMnfacZ/tU29r
+G31GLnGTETbKv5aPNeTCSRnnLCYZf1UY79M39p4o+i46pCvlljcaDVWqNZOiOg77R2gDZRJIu/z
I1v1x4DhDbwkKmLF5S4S0DCrrAFJp1Vxt4deRljY4wDdJZS5w36yifECTSSbTcnOsC6kOjfjs5E/
B9axK6Do+5yCWxACDnYhNh7AtfYQlMFx2y3OdWA8iwfQUtQxizqIf5bILiuUIYO3uTooQFew6/bV
rpj9WmLPymw5AcXP07CbtcH++WeG5hASadTkQUxmLrFPw0oSLZmE9EvVuhRpfRA8QxbSm/94opZg
IQMld4qoHQnvbG9XoVlChzqiEZC6sbiBUrU/iNiV+lZuMF+Bv50NVrFQjyCzq/nQdJNkAzdahoGu
ytyNRncSLQYS2taRAfn1uWl9NN6/Vlq6tT4EYYtKKwQwkFkwOaj+xofPV/h4A+cV0IKK/iSc3NKR
VaVFw7RsFa9MQk+gD1szhudGWrvPl1mpFszrWCDTQMMOAKPFl2HKmCeKqUo0KpnHKrGDc3yZJ7oj
LzgN9/Q2PrHb0SX2uN/SvFp58f5eeuHR0HE3GCiiSd94YF9A1OijKaTaQYvQzXYAxrc00FacNtZD
/4kKZ6CRD+4g7JvEzIMO3dFfJg+dvTeKo99Te+6jpzfbrSGr1ni13MLBxQI4VY5qgNePmZ0qgac3
1IXqL/DUrfrVqjleLbX4iGo1dUrEcJKZ0n7RFMh/JCbfqJOsr6FzHSUMA+rEC/R7IlXOEn0WsCcR
5qGD53DYqo+t5AXzF4LOOTgF0O+4BPdqXmWBnDCyQQMRA/kqpNuXqktGFZT3EHOv61OYzylJEb3U
BdTnMzO/jCSAfnh5MFVrI+r8nRR8cCh/fs8SBzSyuNCqugTY2Fn9gRkGuDI1470ree9wOeVumhnF
ThjS8utOvJRNDeul1eCROgD7f9kcLKV4S/uBOch5lF3UFKNbswGdT4rmAaj7qeeNoxTBpZ7UPekN
O66nJ7T8lnajZz6pWGrrReVHATvwAqKF6nSf5P0vGmcJmNMVX8nDH6LPv0Fq+WzkYIlrpdzyELPx
LA/BwmMFoF7VUbqba+1Xvpt2RjyZYcpxbaDi5mh2cMd35BBq7oDKBzjA90BDiq08dKX6AcjlatmF
vdUDZzVX0GRnaEimgM779NusnlK78WOOChbSRPRObnjDOa75bK+L7GkYJMYnVPTkj+DvnHt1GhOq
41PnzjSuxVHdT+23z5fcOt1lpFUFejjpDNvM+vcpVh9Bq/kFdPJPny+zeZwLbzQqUk1MBfnv4FUH
c6Yxz53Qr4MjeNa8ytbO0VE55cNGzXP1Rs9dMgRIN2718hljEcHQHAq4nhKdwLQF1Xuyy33j3igc
yo8zgDv+lr78fLdrrvd61QWIARk8TMsKmGxjTSjmXqr0oSMtSPq2iiwrgNpfHut3levqciQ9qMz1
FEOXRaegUVy097HOoKVLpmMd0DPIffY5Hx+gzNO7UWZ+/Xyfq8c7t5oAqWYW/rWwnowpQyQU2Gtd
OIM3j9XFA2ZwpDN8mQeNohGY6FbmuHa4CKk1CyNMKrD4ReyKCryWAPIyPX3IT3Gv7tO5Yh7u0SS5
YT3zZ1reRsMkcNzUoOgPXHzGKE5ZNiVS+tDVOmUg9rFSJ7K43yRgvtOsPbW2KAFWY4TrJZebk2pU
FUoLXVw0pxun+ml4mcm3VQ8hyVMOrZWNTGD1C14tuBSpCftODUicSwwZ4D2bHmc828LYbnIPYMVu
/O0RmjWPY8ysaYj8GQ52/vMrkzUqmk54UIAoqsTWc9OJNNVREsv+3DbXzATwPEBz00QyvqxvFPk0
GUFtSn8s3oLmpKEFfGB3GIzbWGf1k10vtLCSSoAfVO+0OYLtAbklCF3JXelODvUq37j756PryGWu
11uYiIwMZZQ5CFQqt/6lfU3wJM6q7K76EDwEt4Bld6PL9tv8HKvRCOAGE8EXPp2xTBqLSIXMCUjP
QSg47kwH8/LfqKvsQj/+DQaUbvEMPUF2KF1QtTkcslTS1y+9l96JHT/Q83hk98035VS50bnxmD/d
KSfr26bQ3rz/5a29+plLcgTBdTVE+MjQthD4s1yX5peHZnvEcs2Or9dZBAg5YnnWSR3z7f6Z+eo5
9+1kvI8wXw3KEIEMIoFyPdl/btUzLPbZ5hYBgj50GNMDquGNee5YCLRHwFgonNDodfznzYSIgFQ0
ZjLdMCxz2U7TxWjBMickmdZ4Z8TSHopuZ8nGpjzbuEMro05/L7WIDqRiVGHcEuZB2i32a1EMXsli
SJ0Qmd71VipttTIgimQWO9JT3RaavpN13D7kJIrdUkJ/OU6aZ3UEzJ2R2JvS4RArUEdLFSckOZDo
no148YPCwSeL0KMbbzSTr6Un14e18Gr5SNJeQVsmEAbw6DFQtMViA99f+/bXS8we78pxBq0szLIC
IsyqX5N+5sW+yqRbBdzuxZbixOpamqobFPCQief977U0mSRUw6PvNTz8mSWW4eiF7oZqCH0Zqg92
U4ZbQoUrLQkwgqtYbeHYgoyqIcdon9e3+jcrKUxX4bnhTmn0hoGKr0AEPS0YH5M0c2KVf8kgadAY
5Gkg3BlS5WdPogPEYu6EVbi86Cy3DbjcFWgiioP4mXHhQDKX2uWoHeKS7JQq3WpDmS/f8nJebWBZ
45kS0WZpCs72mQecOtbNBIH1+TEdfJHaW1N5a/4HnfuYryIG5PmWyAmthykFaI9BglBCy+2Xon+L
s6//3N1cr7EwOTPUc9FLWHWGhukgaewwA1Jf4DpOUK6t2YYfQFV79Qj/2N3851c2Xjdq09U6RAXV
rDnmEMoxUR4ICqi39hcoh9c2M2IHHQUoGFd224IfRu4VMxztjk6uItFk0sa7PppcaJBCVexZUQ6F
PBnlnteGP07IWuXtUHF7HPdNNLpFrrhGqTucoAJRil+6GiCvNb9NBBxUXEDBNPBMA5ICFKht6kXd
gx7ntsofpdyr41ltGpvng2OMgw2m7DyHKgA44XL6MwlyF6I/tlZAdlqADLZ/RZsMqwsN//wLKcFv
VcV2n75GTW23w3jMuIQyOVTCVJ09UPmq6Pjfs4cm/Kanb73ZoR9OQj2ss2vQIURhYIPAxlGkdPME
OY3odhij/UqmxJFpjp/6FjP50ve3k5Lv5r8DB2s3tDugu9BWrc42abcXBj1Y0FpjtLWV/mcHqhAV
5OKMKn4nQRAcFLcY7DtDImWnRtYe+rXOGIUnQ6sBKaHxUCQ3UZOfmOicvFXARDvYhhq5XUEOdfsj
LXNbRrctuW+E5ofgbY+NmwycCrpMdnoE+qn2ixV+79VmX6vinkbirBQZUHDVU4NTUHU3tcChD53d
l/wGTYF+nsnQHYPYwbMU2zTmtjmGmR2X92UL6lKIxlhwCeYA3qUx90Wr2iN45SqzsiHpd5Mn34fy
Jk2+tGik0Nv0hudf0PZn64O5KwfIEKOKPio53nBsobOOoh72fUPQHYxmiOR5bN7j5Hs3ZXd13niS
5V46BfdS3nXgKhqLR6PDcuXPBF+nslobOqU/eSjOen9RNEhvKL8Mqe36cXTaQMctQtlEA/9Cgbne
HCwtbHCleaFWfyOJeZS9cLMEvPpldNN2+b2iWDskIrYiarvpgrMxFUc8zgddvmcdbAssw8P4yGW3
I3xwc1h+RlCWtBJnbF/jfPiSVQy0nIWdMmEn5VOWl3uBg+3g1llV2xPoqqpBdcyaHsM82mH2FtMK
NZAi8M5oyTGvL70oYDf5L1UV33P9J4MiIhEERI6a27fqsWl/CJx1P6UOGTu36Uc70lvUmbV9GoRe
G1O30zubxLXbUeEGNLsfrOLEWt0Jy+rEKnHU+safcCeIYHuViJ2a98deea/K7qbXzV0KOZ0sQWpJ
T4UIDiLD8RjSFqbhqEXzYJHEphXxc+GTPBS3kybGQ9qqXsHU+ljWzSXQNeVmEsmrBR3mUzCkUA9G
rOt34EDYa3x08iH0ctGBqiKK9wyzpK5a549MaKVbouB2ZqyObD2TP7WO3bIKQGoaDRcD82NT1txO
Pdj4yraSUIHSbow2QudcLHytg6VLKXDZGgyaZL9YC3koIVsb5H7JXo1DyMObZuw0SXljWOjGh/zn
IQ3VdKeP6D50WAjeO3Uw3kJ1zA+yoP2+SHV07o95v5dERoWjCxgA5ih/gTwYwgy0cM2YuWbT/CKK
visS6UV1+Jjl0X2O/+NoKa0diHKnlcUhrorGxvN4a2mlx3h6KlWIdw1yF3Xtdxnmx4bnE7RFOfKa
Nucui/JXXZkuFSsfQlXcpqJMXCvW6VsEInM7TI2nsYM0c1B7rLf8nAuKQajqDl/QcEnYQ7+gSX6y
LrwFM86haKYXLhSoy4KRJCidOGO3pKu+ty35jhG52O6SZleOw6Uw8h+EiCfCgseYUA9dYLdNWO1S
9GGOofGY7Xu0bKK0i7EhZJaOaokfYS52QVPvJ033epCAUguDI5p1CVX4fb0ARJ3AbGP43MnR8/EY
SsMD18FXAhVD3lgOC2hvT2VxjHr9MP9D9BI3oh3csbDea5oZuLHBc2sMZ31M4dgCE66G3LJW+ZKI
+LXK0hc9CZwsiX+2FZ21o9ysTHAlK5x/ptV2WUXuNDYPdd18D0Dr7/R9eivjAWNy0XTQ2qa11VL1
o5D7SZ25EhwMYH2LduDsZ3asBbtKZalTQ4UwZMG+yYZH1WjxihVkX5pYeIKjadsAt74Yz7KNdjKC
XKDBzzREe5WSZbdTpl7Upv6OWM9P+/oOQ+svtVG4dRD4TEnmaF8/cE3xzCQ2TviHp/swbfZdm6Il
uqh+lUMJGQzTAmNO0oaO3ukASoM8ddvOBB1wlV+ojgBcyRKUkST5DqwBrRPWhJ8fSLh3BHdNWz5m
FRgzszxQPDXPkhOvtM5Ha7gFov/gp1AEGFCJE1raIejNzC1jFT2nnF50UILfVEFwaZrslk/jI01j
y9Fl/ZoN4r7P6JnGOfDwOlMfUzXyCpLrfhGqbFePQFL6KNlDBxI3ZzAgVQ5GLVvvcgsXKSm9ERpv
TthVDwhFXkYFAS8dqKOo/X0w4D50HH8Izd3xNSjgi1BDVXTL0UArWDeDl8QZEpfEzWvzQVTywPi7
zkunMx6UcNpNStWBbgXcqhPovP4fN3lf5zlKkz1Yt4Mi2WE21B36+Nyn6Gkt73nQlY6uRJ1bJJkL
/QZXI/pbk+ZnkcO31GF3G7WRO0TUK4ksd2IoIQFp2WNdum2WgVSS8sPnUeFqrnOVHCxQvykeh4IE
mPAJWQJjtaBQvMETthrbXq2wyAepKhtFTAi+kvQ1iSdbp4jeyVb5eWsfi5wtsmLKaYQMHuWrF7NT
pdPzLtx9flgrXQBzWvO/9YvlRENsRK0VBMjRoxa6FSCIBYFc7cPw9O/D91m+2/A1J0Hp5c74zTMa
vnz+A1brnNdB/JzrXcfUaIcumrTKAPGpv+Yxg3hXvEzHaTc+/AdDOKuf7iotWcBhzKxkN3QzJGFK
p5udtG6eUW57TKLxwcpo6naG9jQOgbTrWMW7iC5JpOVksk4QJnZFEH3f2P9qLnv1ixZ55aSjZZ9n
BdR9H4CpQkOoVX52YBcBK/xvRUPUVW4gwhHapfbPhUUA1l2d/bKCJ+o6SAartjyBGdo6O+LOOhG8
jNiqBKwfO0qWjGBIH6OEf3/kuMzRCg+v4pmS3GRFfI9Cs1+UzP/8MNfANYv8WWZxMUMpRuTWSDq5
NqBv0nR0lFT6iTladRnDH/2UOZCi+XzNra3Nf35lv7qiJrzUAfjH08HQLtCzcbLOcD5fZBXGvd7Z
ItVth0kZEYCBxwMUpNB+PLZ++MrcjDlq5ULcCWRS/6YrBTOf6A4C6mGCruXvjak80JgsDRMTR8de
xyNSxW68RfS+MugEE/yzytIEayWSVWUAViEYhD+C6QbD93gbuC/26v6f97/9vdgCN+JGzqeqxCQr
BrsvTOO73Cx8g47extdaxQmuNrXACQoWTAKCkyZIDcQjpAj2HGSc8d3MIflviLf+3tTiboVNVOs1
9Ab83LioBpgWo71VmVBhOrKROwkCy893t+qwrja3uGQjN6asL7C5GtF4ZJ7NtHN4GNpZ8EPJXj5f
a70we7XY4nZlpAK1aIryxX8TJTiV4c+8ENRLH+cRqnnED4odn6+6vkOM+JkaNalhLSxfBLoqyhTF
dQEAoQqTp2xUbjGQJNyk1g27CoaNR+C32tEHbE630DKpERXjk4ttliCDGMFhIEG8OPOZ1+fyOIEq
jj/FnR0fjIty3/qRR13LTxP0hSK69jENjAa4yW6PUEz6F9oy89OARqC5hEm1D6KIyI+SJJwRY8nM
p55aj3U8XKRV75F2ppeiljcVRSPGgPZblUQAYlngZmPyjVnFxm0ixqqLvfotC4sDIQmIidtR+pyX
z5g99cKJkxtRZPxgTeMpjiro/QyVBQWH7peRdKesqt6qCnqzVN5Ts/xhll3o0EE9Ymb0i2KJ+xpU
aU7ZDM/W1Da2DtpVOWZAe9gebCv7tE+ZHQQsBmLReXWPfhY5islpcpZiBk3NHFYoo1sWRW93mNLc
cVBmmqhA2cXQHJIgDf2MWr6Q/B01b78FOa89qNTABDNT3VYCpq708KTyUThDM/mSDc+9kMWuS6vg
DTRxwWHIQtfq0TWrRj/0qUaTJTrikzdTeQ5BhV62pU/Kb6mlHBJyUEHjTeQTBW9t1ei2OkL62cIY
U0nMwlE763Vi1E0J+zEaD2FOATN0jqqhI6jJnIGO5S7IdSeLpueuiA6DWlxyOasaFue8fdCLdF9V
sZP1EAEL7gDh9bYOXI/Qn0NS3dLgFtS870HxRAAwxim4f++4/CpGZGZVfwRJgI+OpT1woAnAU2Vn
4kEgLTLNUxmyL7VCfU6fqh5g2ZSlwhnLBsxYo90U+j4v2EVkD7KGWGxu3aohuhaD7yzUfIpO+jIa
d6J7jIsc2GpsW9Cgm/LU7htzZyiAsMZpH0XjDejOvRgjSaEGlqgJGUuHYvyIFmEkLBg5deZmMDCx
X2KJ8RQU0NEVLRo7lb/M3LiDwIsd1OxFWIZNI/poxPQubtTvvaZ5Y2a5Wv4WVZFnpPeqGd0AW79F
3z+E7SKboVUVpLQ24JcXMAMeqGyeOqJ8k6TbAwq+8GZwSIeaVaQeKM93Bfna068xJO4ig6Dxdtwl
Uek2ZmSrvXrpEv2QsPgmynSM4TN3pL0rmx8TwG42zEhBfYAsk21iQVYptkT7P9MAggPm0pD4Vipk
biTooE3VVglYIdPhtpvgRBUDJKgxtJQiXwV6IFDorjC2FRr9uWH1o6jzQ1KLE3pFj1EoDp2ZfFX6
/JXV2QMNpq8YDHStNvCLRr/JFevVkLeYm8KvbHdgzHqpc+XNKMaj6NDPopgvSRLs45h8GTBqx7rK
r1WM8wVp9jWj0Tvafd04ni51RvyIi4cxLYq9kiijDSr0m8SENY8G7w7QZdE3nP0KwePfnm7he5WB
xoU6Fy3npgbo3rFfA6AP2NRvEm0d1eFz/DiLLCT3xCWTq0FUx91SaV2NXK9c3CK+M+LaKkG/gYGD
M5DTfXPTetCE8reqMh+1kxZufX76rqLVKVa4XimIgKzb7DG7Gy/GDU8fp++gnsbjQtwuROuaDcU/
sk8frMP/dZuL9Aud3UU3CWwzOswkkelZ9+tD5bcbIcrv9okP7ynGRtHNilr6Bwk8ShsUIjR80x7D
YO7gEnmX7vBVL5kN+TvF1V7n5ioAN9v8iesR7Z+1l3RhiI7SqJ3XFuHuf0h/0Q74X6MIW2Kd6x8U
JGFEw1QH/SA2FY+iL3NITvl5Ss1dEHSxLcboWEFxfYaIGseEeGZlMoRp1kvfZvumLj0lKVp7GoLG
F4IcqaT8FAlxR7voBwrud1mDC2x/HlPNX/bDFzEN1GtBpfSRVjKReijbCQmMmf3qGHRBGb8zglPF
n2X4KtVp41avhHA6GsPBY6mzmURtERSjTKV0EpkfYI3RmQe9yIw3qi+C3stoq7N+JT7RdRNjvehF
ZwZf8kS1TYYEqkZDXYleZqX5OoBRWk3ePj/ArUUWOUWf8VIUMeY3aXAX6jcpu42aDVwLowAfvxKm
gjAqYxHwz4Af4W/3AHps0Pqn6Lc08+whHEdICEjyaCrEbyDCtWsC5Y31xO2z6DLq5CTj/qYdxKUn
DHM9hv4adPKXkMxGNQOPbTqc+sk6qiUwPkMDJ5KVH4ZgADO1aTygRvJm9UGKAt/g6qREeSWI7GIi
kasDZLURRj0nJntUmXrTmQUOtlDPpBghAgB20v1U8/dRIc8KSPHGSPUbY7L2POZ+OGJI1xi5TxpA
f+OhDPkrOgi8NKq+VPIdafTO7MG/0qj7XoU6owL+AKN60YLiYsFkHDFANlND9TKUXwqtPRSpsS/1
+qjEpQ+s6idjk2+x0AMv7o+kSA/RSF/SoPInXflWVaprCczwTl/SMXXHPnPMIc9sk0BsCVFkPpRH
Pa8cyZtXbrUvZp4eO6WdXzlxqFEyDZrokqRgjCr5YE/q1yDku1RF5KOgqcHCMBXL0HTL/z9pX9rb
NtJs/YdeAiSb61eukizJexznCxHHCfd956+/p/28z5hu8apn5gIzwAAZpNTN7qrqqlPnHOoOgNSq
spowdJdJtzS88kgI4mWtgy6IMfh6ETg6qQ5ZXNpBXkJQJuwcMrXIbfJ9EGC4UoTwaBRAwATkbDmI
+at6ea+6EUysS/EUEXIK8B3HsHQNbb5PxUKzMQe3K0EPaKfZ5PdCckSjEA1e/RyPYKY3/wxd/rvu
evCjSfiZk0h6TEubjb0EOp4pdeiWgfjYVoA6SEOHNK3YoxrkRHlnl3rkhwLmw0j8SwfAfRgqq43U
e1PpHistDi1MguAGIyXOqj8i+u3diHaJFu364VeJodgRjYe4SW8rQ0F3QXqbgbiR1OwQz4Eng6LB
brT+rp37R6Ay3oG780ky2n0rmpbapBjtNsDhMkHJ0wqFdEBtGmxadXmCG/OnJd4FUX+v9oEjoK0a
dcgk//nFBvRXB0YC7MUAF3y9c6KylH0iQc7Q1HYGWp1dYC0oxl43slVAwsX+tMIkGOEA14ERo//S
3UpguAXdrXhLR6n+Ft3tFnbzi0Um1UhLyHbmYh0gr5I87af4jeq7EJ/8UY6yR5VQePKvWz5/vUQm
uaiaemoByY18JaHNCtJ6JhmemjC7j1XxPdbKx+t7yrPHlAkUcCoqddAA8WSADjRv7/squ8vSyIkF
AZ00knMQVvSZy4TQ9YayAJ667sO0yDFVnIjfmvHblMu8Q7Ll/nXglimHk4E3P/PJJCLq3bJ80FJS
phoQYYaYsmtcwcclOWn/fGYGQ36f1pjvpYbKIqvjEHg0zgT1Uza9Xv9AWyFzbYD5QDNZ5nppOnyg
9DGHu6uV0NJDzinYSGzWq2C/ShEMJcgGJd0rwVNWhrhPuSjZvZH5c9mhcNCgmK+HAQ/YS+/rxWH4
3Dx24AjMbxEEoAG3a4zcksZsJ+A5CHhPh3LE9V28TDFRfwOOH3oPH1IxJuM6JHD8BLEA5GM1Pfbk
hPqPZwyg/YlyPMp+DgkQJqhDjaQ8ZJ2yp8CkLkPgw3ROG2F4tfEU+TmOkIYHYs7JKi+uxMdPw4Qm
2E5MTGgyBzYyUkAlIKnty5LUW2E/vk0jbwiQZ4M5pqZSTUMsQABsMp/LurBAY8lZxcW3ZFbBnNMM
/fWayJB3MYrGTowWEscoMY3dvlM4h/UyDHw1pTHjSk0vtXqQYcPGJLuX8ukQBoOXFsGrlubfgYcH
wEv/3tTFox4bJ9BMueEIHeSMcEREZMIeX+Z3MJX4cEwUEkzQ7KEM8JFNJQ31t3ACmgpKjtCn9JKb
4qz9ChEmCl/azxBLFq34liehfTlqzPwO6hFX7+FRX8w2obrPqDI5xfsC7Hh/Gu76H4kn2Mqteuj3
yOnlnehJLn6M39/w2iwf8f3LTWZ+At2q1U9IOsBCe1KnQOO0vqoHjpwWnjTk5yAePaE0fygdKoyh
ekiq+K5ukluT9N+gzLAXQnLI2+TFqId9OSjfIW/zVIObcYI3SDBz37aCJwkQrMtVZ26Xb2IT7yNV
9Zqg9IBDpyCDAGm1JiCnNJCuN01vh+n8u8olzuemB/jaEukVWy1xNoaMzGpHtTOhK+RDudmXUMKO
/OueatMMKFhMIDcJeMOYTCrskVwlAcGgn08HZqHC4dMpBy5b3UXgp19sZYdxiHE2KEovygnwXE4V
/UwwUC11GJ7X3Una9WXhdBlaBsd8RHm4VSy1/taP34rxWS8AAOw7+/qqLwsOzM9hnKBgpHEoSCaU
eA60L1j6ObrHaAChfsQtrGw6w9XSGWdYLI0SmTJmKUdbtNvFBk5PdqnYXOuE7/qMO5K4kOm8vsKL
OM4skPWPc1dkBR3grBDAwxhN8uDRVP+5Ws9XM+xoRq41xSSTBOwYh8ER3dQ1BEt66Nxolxyi55mr
obztjD83k1WvlOeCNEkyJBjxnrxwlx7ExFJbkB4K93TGu9wFPBT7ZWGMWSPj7wI5mEe9wBUZPOIB
CAxsZmnB52EQZbon9+0RzcPU0d7+BoUL5yuyAxtyV5oJdD+wWmtwes2indFlV92gyp3u6VQ7ZFDx
D2+GbNusDu2WDyJNjYk0XRAt+Vj3CZC9rxHYAcvkmQBNdf2EXsJoPvb10wqzr0PVLlmWJolPdbf2
1b7yIhDnTxiiz4AHO2KmfTn0RxkKwcbZPAbPwIpe/wWXOBrmFzBhZGlIC1QpthcJl3GAMLFDHsI9
pHCoLDG/67ztCD4XzLj0sElRQemxran5GIRA7AkP1xfE+270z1cxYwxrJQpaGMhNCEkLUEyLuoMx
jZyxCJ4ZxpejaxMbNdIRf2pDOwxUJyVvVRLzfPR2yPjcLsZHR5q5xOhVUmHVFAwSQDkduhcImLuC
DYjrE9WXlH4Le/X9+ibyvhLjrtFK6QshFnEo5sWS5t4qa/f/ZoHxzW2olWClhg8rsvinoFT3alM+
XzdxCQL4erTZGXuUIIdxqT42L9Ygg2ET9MhNIOofMHTlmn+q0KM3i9ssoZf2Im2BkgExUbFCH5z5
aGrcz41YplTiik7MSICmpT5Qmufqb1BqbX6qlTHmU1WNkQxltyQ+5O6t0Pil9b+vb+PmSV8ZYL5U
I+qo06lB7APFC71pjCbkvdPFnBO3/Vr8y4wkMi8MNUoWedSRjaR/+kMPnrfULQHzvE28ElOX/ffw
SXRyJ7qfTsLdP8b30IOyss34et0gJIhkHPdavM/0w4iKdck579vrAybEIECHSBc0OsLY1wKmtBJf
u6cT5cljfgj2KOvuIi+2B5fYJMTpaG+obgj3RG5muJ/G2ZswdkUPIB0WOICnAFqgZoCuvNX6gjvZ
0Rmon9Cub6tT8Ba1FsRId8Pr9TN0WdSjO7z6AcwOkxEaRuDDR/4X2V3k1OfqtfBCN4WqodK6RWsN
P+UdN+vc9J4rq0x0lYgx9ejGJz4lntAyq4xtiqpK7fp7j+qRN0MiBk3+R2g88AaaN6/lyjQTVuOk
1TGqoiPO1SAyq2J40JoXHDZv5soG/Q2rUCer7RKHuYLMSMIwEAC4eHO3p8CJ7dlLpJ30hwLH+AC/
j4zrwr+B2kgFHz3GaNkZvRFEyUCoQ8KZdr6z1/YnRrUP4MAO78eT7JrfQb98R266nXmf3o2P8zHL
repMdYBoOpFauWPu8d9+clA546rbHn/1y5ioLA9ASUgpgn/rpufOg2TquQXFYACygY6KkeeO4PC4
3aXNMszKKOPuWwVKsJoCDxwdgX9Bo99qn3NbfO1e4L/+fLwkb0yBK0u7/QxY2WU8vxBNYVSGzX8S
43iHEYAPUhXKfR6Atzc56BqHOuJ/MWmACUyF/N4F2VMdJRDC6MBdF5XyvoekDYimXDNHlykO05dx
0O0kzk91Ev8YdXB01mSuwMxJChstXF6rdjtz1T5/DHP8gSeUqqQz6bN9diWrAQgHRx+07N8wr3zD
pQrcjOorc/Q2rm7bBC2kFKWWxNdv6TeOD83ul+7PDloSfskp2XPXxhzkrBiKJh7GwCsyu9ijnHZo
OqtMnNqBMKeL8ZOaZ5HG18tL/bmbzCnuRLSucknDaSpbCH+qmptrJYYz0X/Tx+xnmkM1b26dSsoP
4PLw/018oFPG+gePP1uWbpYQk1CUo4rWB+KdrNntfeRpkDwG2xwNiYDb/XNeIhqUVkaZ8FAlcxG2
GpbcedV+eKo8EE7stWN0VrzSaX5z7W3665U9JibMbZeU8oIUAIDCnXagBBeBM+WW/NS51E1Ez8ED
4UTe7Rfmyih7SwwJ87xhBIwfJMMwsie2FnjoPthQgu8tBoVQwQPxEzBeL/2NfJOc1CfOt928OKtf
wF6cXAAtmZ5T/1jsCcRSKMc8ev1/Ty5l0xuvrDE3Ry3CLBwzBMVItpbGETWLyJYGZTiIz1hh5ole
gGkyqx3sf1lIXNlm7tA0LDlpgXfz+wQjuEQwLLGbT2mA/KYUjIepMo5GlRzHSua0xLZreSvLTCyg
XD+4uwjJk6fNlgI2qMFST+2RPMdcGn+ymU0aMqqiEFsQJRZ1DGFgRRsWLJOMGJIN1XMyKB6oKHZp
OJ/Nqbkt4vloqMN5ypWDtCy+uATAPWA8iNTnOZbv5CL6voyhtBtb4scpJrnjhVhFWXl5BXRlWKBe
B7CZo8lh6QgydqzRDloqja6O8t1YVW6yFLtqRkOeghEhsBxCMU5UG1+p9ecFMIOAjllzzjFv2czJ
knJzNFoB15e+TyZn2FeIN6gXC3aPqdm94s0x8hwqnpC4IHN445inn/DCQa92nTlcWj41MQjukNv8
IZjqw1OWUlLNiWWeKxe8VBiCviFQPKxs00Ff7bp13tqZ89UJPUYE9CGBXhktkXc7yjUMaUVeHKAu
8GKR0IVGfgFwDZ4MX4OsSADqrZaP1HKBcKpNVU3j04AHUvvegu+G+zLaMmiK0MAAZB3aPCzgK82k
WSJREWNhxFuAZoU+d7wD48GuPCpel71DSY9TOqIel13j2iTjkUlvREYglGjcVK+idJwXTpbG+/uZ
PQy0YRSmAqUptauB20F/M7+/fhq2Atl6BcxNEM1E1dMI8rZVByTPCGV6GZPunLixuQwiSgQcuooO
OYivR0HJMgWyDR0ceV7ZbYesWuc1COhfcfElFIiOaKahYf6LeZVisF3ssxkp3TDK4KWAnCZS2jx/
WBAnzKxwru/a5usE/Jt/maOBcpVBtqTAxGKM0CSfOsc4ZJ4X7A2krIMr2a9/R+xqe336B8KQmBe4
DLVW1LCJsIUm2kxTsBvq20DLd6CIxnTCr+ur23JP0NIFsRzehdC9ZfaSgPlfhqJP4kt95rbxbIXg
BiwwGx8KYG/I7wWo2F+3uPkaWZtk9lOCgGI/ROB7pizPkNN1lNLDcLoCrlsq/qS+K8WOY3Iru1ib
pO5k9QnlJRgS1BVpyhj8yJ4aUHe2PigpgJsfvemb6HUPiRs7KuH4380Ab4LYmig65MMIG3NTyGLI
2hhm8FP1WYdimXSPCX9b3oXc5vbm42Nti7ne4SL1ZVSnQC6A8adwsluAAunwFJDPVgXdzZl3MTav
Op0mFpH+o93C7GpVGXXUluB7bN3A136Drc8z3c7FRIfmoT7jtIeW89zZPK0ri/QXrb6jBKnZyTAw
+YJ3+6ukjocMFK8BmBDVMT/TyT6kMw3vG/KWyThmA7phAYB86Uc5SvdkFaR6uk31K8BG7kGQqr/h
ARUuqTTxxkEZ+q+tZb5lVtZZQyqBPpJpLTo9aB/d7ezAi6Sb0Iy1JdZfJ0kU9HRLVckB64wCcAZN
UDBCdEpuDXC95neJO+8xf+YsbudPYPXno+g37yfFbmmYeoVoEuMSIDEFctQaoIi4DK0yrZzc/DOn
r33IKxlvVn3MlSXmzEIX1szUaEn9DK+a7I4cMyf/bQKDEt4JPp3XDH/9C5bJj68JrncZEQs4LZqm
rY4tZC3TJAdk3NfABTRH32YBU2jL03Unt303/jLCDiJo0tIpeg/gUtyCdSrUTnk7+cYAXJ9gumoi
OuIsONdNbt6MDxEyfDf5QraLNKhjFUA/+nWLAnSfu2GVeddNbHvQlQ267NXeVc0ktaAKSjEq0+3L
+9ClXI6S298Kzj9WuqOfyUAcxCSoCaUE5mwA/ZzOdQW0VFJHXlY2zpxzVrOZgZmIs9DKQMxlJZGF
CkD5IAHDEb7HQey0R8FUfTEN/1W8+7TDKiLLVYJ5PAEVdIq3Gs/TsT5IO/MsvpLTAmn3Ccg2sGDy
sE2XxwH9H1GmA630IcACcrpGAh7JhCsJI80z8uQhUqNHznG4zI2+2mAcY1mm0dyruEql8n2Bgu9B
dqn+nQAS7nI6x8cB8wGeiOpe7PGOx4bv+GqbcZVVWUpBFiIvAz0tZE4RD+g7MvV1V4ps8ZFWgxJX
ECzu1M/l1f5qmLkDaTAodU4BVfHPCfrxtR0eMme4awH+AerArvHkSV+ze6rrzTlJH9/sa6791TTj
usQyVIUgRGk+TDH0gCKBGJCH3uj3dYmx5HxywJNxKLTuUYs7KxNDF5xJL6YGiIc245Wr2VMlgE8p
cM0OaI9UAI/R3E+gwFRfBA10X/movckKSHv05YVzVC6DypefzgJ8MKIM2t0R3ik66o/AvfRn+Ppn
8HQVb5rTO5IdNaBGrU4gGLtu+fKWfzXM5NRxl1R11aLCncrq97ifUivShlPegCXwuiHOuSBM2Byb
po2mDOciUsPXSCGYzJ+bm7SvIcVh2pKgeFlcfbtuc3NxClEpR4RE8Cj66o9RW4LGJT4wtJJiR2ow
NBg8G9yBro1kFnu4MsPctRaMWyJZSogkIbc0PagnA2Az/4JS0q69EThP78syyVdjzP3SZzB0hoKK
MrYgYoIkdGIMzJmFYk9BBQ6zxDYE2WlynlLF5lZ++ksWItWaIvAUHQpyrejHBSBZQ7I3Bu/699re
yZUV6rVXAXQxKyHTKCs7KJoNW8VWGk4T4t2jeMELn3OHEwTY+ZYAigFyFyLE5bSSKz93eJ9fX9H2
tqmgEVEMvI5NJkyXRjamJqlQNM0EdwYRnSSnv6Nl5KF4tv2HCVWSD1FaVqcnXMq5Expc477LkN3I
Vii9tqEMxs/Gvb6ijScx9RifpphLFSNlA4tsAchjhYpJ0McvepWCrW5oD2JjgnfBxKy6kea3xiz3
NqaSJksWjB9FbL7HM6QErv+cjebD15/DXD4tkfRhAfsxcAeGP58zD8Tah2oXHzQHrGsHxSGNRTFM
ePsAqm0Sixtqqee6CDvIJCjtlgHVAOYbJ12gJoam0Gmi9hvQdV5qN+5/EHXxv8j7sNyVMeaG1EqO
fnmDh3OVDq3VQP2zNpKn63u6eZhWNuihXt1CUR4bA+cpxuhCfCtmZD8n1R3K0o/oMjxcN7UZFSCt
rYAlW5Y0tjwGsmISzYuAG9ic9RLK4cpe7h9KUJDWiArK3DnX7W3ex5U9JgqpwySUWhfFfjFLlqo8
KNKf1Ig4l/5Smwk9CxR8/1oVcyKEFGn7EmEsJennH5WsHvVMRD9hcQOpchclsKd6ciotvFcwgRP1
i5f0wz7sVDtORdyoRyLkuyL+U4rj4/XlbzvY1S9jjk8BJm8h6YBXw5DhH6jCuMuL8hQ/qbb2Eju8
ysD2OfrcBuYcJabWV9DRSf2lALt4v5tqGVSsGJHM364vS6aX/PIKmjrA9Ri4AfXf1xOrQwpLwpTl
f6o7pge6jQh0pGd1sJY9hAvKE7jR0dYObiAVZwe3gj/uwzvixrKNqUN33KWcH7SdfqOg/P9/EIuG
qpDuJBMtEow2CE0lD6wbg4MxYzd0FSf5NjqY+w5AiLzjtTfoB7zYCXqXwBwBIBg7JxcPajkGIwpA
YvQ9EH5XEtfd0cN7zQKTgLSRPumxpKLdhiV1aGnnvlCAGctB2/MmdkCVIoScW7tR1saFWq2K+b7j
kEvozyEvAEMw8iwqT9Bg6OYDidHMVvAo+KjL/uaulbqDK2tlJ+h6uVPkEEBcajd6CnfghfDrX/N3
ipAAusi/fow3T/HnKtn6dgGy7DkJsMoxrx/0sX+Wa2kH/fR9MvVAvZDRvm5v2xusDNLlrxy9pmcD
eMNRYKJyvhFQpNIbbbtpXvODH7k2XS/RNFQUVEDeWUhXF5CxykR4A6FW9yTR/SiqzoGhcgZ6NuYI
6Fn5tMPkJ1Kehv0gSPTq4QH6LfjTflNjC+oSu1SwKGWkeJx+CMBNnXi0mBsQxK+mmVxkNsMJNNOI
LuGf0QZBuIQLP4mWRlDZnv7gyjf+2PFRWtun9HPFzI1c1KovxQJlp9btjpPTQmEkPHWoLRBXfuEd
0u3gttpf5i6CKcxQqg5JMxgZR1AdPX088l1M+Ed/5rvA0+8HtzljFNiNHyUe+m4zpHwaZzn5QDyq
jzpIq/w5czRfAdYSmKwWHVxQv9pzaQW/qjMgiVxd1e2sd/XGY97JQlhK1VhnGfZYtEGcnrmJR6t7
BWTs7Ow+83mJ7fZhWllkLqcOLsoO+h6Bl+2LOyoqPAXGobN6pzljSM4X9OYQc8l+Nvd3ZZTJXMB9
C15kMccJBlfuUE1/hql7UEvNtHV1/MZxPzxjTDJCDDMH7wO862hTiXRUPHonEWzDQY/8QbVrEEOd
yhfjzBvG435MJjERVQFCY4ZOh/6oIE98mKzUXnzNgl8/oPzDebJvJrmrTWVuTCMnKqimsE4j6Zw5
k51q2QMOkPf3GLKytIor3rwZoj8NsuX1GOSpsSphfQ0IhqgoaHxvPlQuVfMpTtmJFyY/ajcXYRId
bg1qUSpIjZgFapGAlCCCvdYNH6an9hQrVvqjuhuOo0/HfVI7PE4H3Y33Cq6phKpuiZJ4fhM8gH4u
OpWesF+exzcepdNGxDEJfhTtvUPpg82FtK6plCRAv3goSqubj7Xyeykfrh/ij9cds3Y03AlYkyAI
rF8ouWVQ1YkGE+6QapdoduIBrXoL2hgn8aqbBR1UEeB7ypioHaUb7JCTgrEL6B3fsIvn/E32x11j
C3vp/frv2rhbX34Wc7fMWlwwS5YmvpD86LrHuAE2WTwaUcRJzTZyFhNCxBL6qhhzv2gXhaDNmkoa
DeSoPenhEcpOVlm+oQh1TzTFur6orYu7tsYebA3Q0EDWUdUWD9E7+uLQXCMPqq8fiItNhDzWdXub
m/i5OJVx+knSTyRXEc8laE60y9NS/jbMB6l+vm5G2bivX5bFuPpaW9AojhDVhhlANUULvZrkh36W
b82AVFavFL7QVG6nQNYiTx0wof8ZqgLqwsFuLKSXNin3c1jdQSJhN0AdwcowTi0ZCRoMGlQmAGoS
QMuXyk+BNB2GxNjrVXwr6PqxW1QvWpZjW/e7plXdPgXiTCPvKcqlEzFvDKnzU6G+mft5BziGI+bi
C4k/ULq761uw0USWvmwBE3hEwcjiuEIOQ11Wf0beiyZy9SDuyJ5jaettZqLyC0YyTZeowv3XrLdP
pSpvlgAdzuxPANLSUTQfoNYhWebce1Uy2BmY/My0t3rhJQ/Ck96h0duFJsRv8NZYqh9htUDORrUi
oZ2cupFUi4Sv6CcdQY10ExZAfkJFRJIFK5pzkE2AezLFvQuHxRFNwZZFUNoLtYXhQR/CnlYihYeC
9I4GBqZaH1zFiJzKBMsUCDkT+XtVp3eS9iaBPAN6ow/gyz91k/oI9cH9IkpOsyhQaIidCKM1RmLJ
8698SO1AL5ylbW1BJXYvQKjZiG7HWPblCSz72ugHPYRqtXsyD++x9L501Z8QVZA2g76NCeDs0jmo
M3mtZNpDgJdOj4Hx4rCEYBk3SxDxNWDX2An9E9Va6esBJQvFDWTTKpfSwoCVFafzy2ii9WKCwvKm
nSY30dOHovpdzIGbmY9Rm9pFp1op0GNTgvpcqLsyqKG6ZNobpN8LEcTS8tHKom+NdNuOP4qKYIyz
/ZnLqdVBCD5IQfrJOReX0UIGKxuE20RTNNB1Z4KY0XQT+JdF3Rs8hOjIxoT1DQ1dGZpA0MvN4KZH
LniCuuGv0YMa1SSiGYYMhjbmxZB2KVplSQy+fuPn0qPfFM7u9XVtWwCgSDZUjTZzv552GR82q6co
8MIgvAdB5o2Y8dzX5ho+LVAvunpF4jFg4JqAZsYYn8cYIks9b4b50g9jlwy0u4HcAT6JFVBMOkDs
NQ1M3HUKZFAFHiPUlnZV2DaWSqBpdX3HNtr4kC6FWCMkG8EtrrJ5Q9LRee1F+yD+rvbpTYiplwrK
MXtM+vpclAcNIswR0EBdQsEWkoRZGybIjKDpFfMyNL3+UOzn87Kj2HXJHpEh8WxtdEixMgUTGKhS
YyqNxb4GSgtChg5iwhCl9hURElNqb6sx2CBFSGQoyR6f0oMn9gypP4ECb79EUO+Qar+b5LOZZaCx
A11kgv85S8zSqsDSZiF+2jGlbashA2CU0Xc9TH8XpcpJtLZqQCBQRlYLxAMuC3s/1Rl6vEGD6g99
LeQP6U7TbF0EdCz1033/FA43xY95x8ttLzlYCQLTp1kWngDsRYPpdSTv2T44wEOj/ftj2BnvIG0E
yTU+VGjLL/qd4BiujlGHu+53wslCNphgvv4E5oTkYUhmMOWpXu0W+/YM19Ta+XP9o4TENfJJDDjW
e/KcPqqCVd6qSC7NPW8btoPmahuYFMUM1FRe1Bnt2yNSFM2HUNx7m1p9aUPWFPBSrd0bXuoIr/+m
qPLlAzDhepKjIhOgr4YPEO4yL7oVhR1U0wbboNA9X+nO+iuvcr1x2KhOqwzec9EAOJj1moMYTmLU
GrSnA/J/JJopKjjLcdgpTg03MOOVClX3gksJseWt13YZXyqTSq7nvMv8fEh+LgbwplVwz3FvPBtM
zFHERkGRCg5gtAW0rDuQ+gIk+ADVm++Kl3vjDU8OmmeQqU+lFZA2zYBi+NAMlojuYC9ynAPPAhO7
yy7run7q4BtU9ZQmAK0mxLm+bZcPnS8ngkVoKKQqMjIVeOiE6n2t9Qcw03t5SVwAkE9NnX2/bm4D
6/jVHnPpq1EpG6lDn18dSY4sE3wofbk4mDZ7akk1WGkz4o/GE9C8ezlRHkrRsBaSHOccOOzlva/A
YR0q8i6aqt+yMP35f1km1ouZ428setVPCuQ3lW5JickLn5uJFCjZTBk/BsxsTMZRgbtUQF/d8GZf
85v5JvtOFc5N6McILsIoQMzCmS8rvGFVE1WMIIEfUEQbltmvJjI1EYqThlcs73KDtNnru9/Xv8nG
IwXhUzUg6ypD11xjQ5AZRE3QZ5LpBWr3E1JTaLVr8c9+6V9GjBGBM10v7Y6UldXlqmjJE2/4eCMP
wiIwFQXpUkMV2WyRABufmg34OIVUvIFCZW+1dfw6zmrogGO24b3J6K25yExW5ph7C8ZKMFalQ+Fr
ILO4g7e4TXfJbfBqHKEH4IZ7zeoitGCIm3r63fzPrzQF12qqLOoSEDzMKUqXOJ+h1Ye9FgWrawMI
GPJmMzb6H/iehqnSuQxTxjTQ18xVlgYZmvGJ6RFtDyIzSz1SPXBZ25ODsUs9Xul8w0tBeVA20aGE
ljZhu5RykQayJOSBJ+GkgIwxOC+9IvKuH42HF1/N1AjM4IiCdfTroobFCMUuyU0vOg6ObP8LOtVt
i+g2Ik3Bx2I7O0qJmUQo6pqedqIWY2AN/yJwjea/AcHeyEZkqKmjiUQMwwCNNvPholqco6qMQdl9
Kr/1hwX+pXDK2oL+BU1GRMd4AwycLz2yEQS+2GWyoEkeR0OezcgfMHiyl915skVkQM/aXnejn/ph
OSWH+rU7xc4wWhznQ/9u9ruu10y/wuqZpU+kmI0eClKUQm4cnNo3nL51R6cBCWACWkL/usGt07q2
R/98Zc8o9aHXazzrJooAlzI7a3kg3C1/JqF0iOIpxqQvtGVUo1LSoYP2Vh+NdpMRJ4b67zghqw7+
scwXwYlZmWISqyRKIDE6QyhdU8xfSZChJWckz4pBvOu7tuUzIZSjYIbGACXuR1dntWvQ2xIEIuJk
VhkZrU4GK2cimFCX7DNozYt+1Wa3eZjejnPzb74XBKskk5q9EBbQk6EixTjpXm+IUH2MntWAl2Zt
pcUaphj/a4Otv5JQMuu2AlW++EOUDtWeOKVfoi3+NtgdaCjGd+k59niv1s1LtzLKXPYs6vs27/EA
qBo8+CFCjc5/Fh+iGUw6ZvdblysO2fxWKrFeJXPLTRNYVYg3x35Myp8SlHAa1XS1Pn+6flQ26wxr
O8yN1vShyaQKZ5K+/P8ztZ5jTn7w/wbF3ZaPXttibnM2Zka8NLAVoUMs2129A8GXGx7phFeEsWpu
x3TTfay+GhO/x4DIcVWDYzsgqZvGo6OjGnh9A3kHg7nTS123NUGfyys7xO0AIKYu8DGN5JbGoR55
ee2ms8IQr6TiGYw4Tn/N6mbPcpJ2or5Ab3Sp3bTDtEI0fTdGcogzqKVeX9lGowPuamWMSb0ypW5T
0DNDDs6iz94EMF9kJjS2RYUjQ3/G4jXLNjdzZZF5QmGCa5naIdS9gtSvy1QeFgm+S66klzStPUxQ
8KCxdAkX8YxOcoKrSgc2mzkgkGxOhbnvdM+cIekBHk1nga4SyRLwGE+of6sQB5fTTuA46P9laz/t
MqdmkKM8rGsxwNNXQp/FLzwoukPS0iitBpxB93xCws2ym7RaKnN0coTSCbJ7BaYwsr2wS8/zT9T3
HeBCdLu5wb+VC5Fx1Z+P0cF0+oN5rN+Eff0md9wCw6ZvW/0U5mBNQtvVzQKVHfC5PWlh/Arhr8dW
kVzOAd7MVlZ2mONkLAKplRGPQPkE7cTWWW6UDowg5b50ehWpGa9AteluPu2xgLvWrHtEJzDQQ23c
NntI0ZWcMhznvOpMGEqjsTcHAY+vfpJt9IssJYh2U3qYgsEidGQjah3OJm66HBPaOWiqI6zrzLmR
k6UZkw4uZ/CAF91HlRVr6OYLD+2rDpriadp3pwOffWtrL6nWn0S7Y8YF+QaqDmJH29o+UQQbEtez
+q/829oEcwkXM6tmJTZMD7LB6U/RpRAeYEyMF6jYeQpo2qJgx9nMzVVJKAyY6CKAs5w5kXo9gQmV
BLoHxhZ7dsEi9hIeKITHsIDMoh15XqtxKxeU8awEMhzmLpgmisbU0zroCj/SpXM76kedDIsXpARd
hCLYoZ76lIE9+xZKR5yzuplarE0z+ysIUSAYbW16H9ql4oly00jgKvt7LYyty46qJYAWOKrqxXB1
PgZFswwxfXL+N5H5B/Q79KKxgYNAlh4lJmlD0yiAflQeSwJNZYo9nuyH5UzTJm3HHxDZAGEBLL2y
RVe+CvqTOeda1MGW9Cgve3S+ATZTZj9053e6wko+4e3lc07q1nYSYEpUNKFMrJOJjIoIqXtz0IWP
BaY3/2EzoqQvf2eJW3F/bYw5KYFcagNZkKfhLWaZ+U4N3mLlV1CXjir8ur6wrRu4NsW4s8Cg4HPN
yP06XHYgEPGJ1v28bmJzNSiNSZTCAAkUk1K3ejfpOWZ6/AXFeUk8EgQ30Rvip2UcrOumNhMJ1B8U
NAgVSiXDLKfVm3wpJb3wlw+O7MIBqQBIDDp0xymNqMvL0DYPoyKqGJXAIwxHnzEoNEJXjVBt8tUG
NOCTMz3WNqTXyXmgVTg7MAB85B3GrW8G1WpRA3O9hsET5iwCuDBlNdymF6NPDy1JSXu8vo1bMW5t
gDl/LeSb8qprCz/IwMGKd/kgdVZUQtJUK73rpjbLRtB50zEkhWbrhda3IEX5UpsYbEn2qjcZh9JO
bS0G3DDaFW5lA8T5XR/3AlevemuNKpBoRFOh1nihVz2VEM8Suj72STA4aiZ4YNqwVQh3WrWa8fLq
zVXqpohBMA1Zg8gqmhdTKYt5hfY1TXBV/QGsE/tiB7x16faZTVWVOlCSJjO3lb11VtaG6Z+vnGWj
dL2WVhAnRkqxExsQBS8Zb4x024ZOqIgCjiQLNWzmzij6AiX4PK2Pelu+ze3wcv2YbH0tzIX+18QF
xlhL6zFUI+xf+tgifQWgRYEaWdJ2nPO4lYujfIlePNQAoQfJZCQTlLuKWVUjPxrHpynOvqVBD6iZ
eHt9PZtl7pUddkFtrCXtWCMZMHfyYQTCADx1h3xP4wmfum3TLa6tMXmyUXZqnRTd/6H+vJWZGxj6
QclNFwE/Zyy24HsYSBTQhhOILO3pcZ5cWiTFeCL6xXDJpnHWrP8h7bqW49aV4Bexijm8klxuUA6W
Lb2wHBnBHPH1tyEfeyksvbB1H12q8izAwWAw09OtBxATizeiALnmLQ7T8kQZWjeh9fPW6cnUEyJp
OdmO2rORORu7hbxHf9FUgpttdV8dFLx1x0bsB9L2raHaUGfIv2GUlM3dJLt6a94q97ofPsw+iqa7
UFTvYP8fn2Yt7XEvxQwa0RgPQerTFOB7VW8S6zqaLuToZYZkwHkPFZni9hDQgnSQpRoq2tMDNS03
C2uvALdTji9YYFL8vLXV88AoM1BxRv/ntENSFaqTWABdxYP8BMHf/dyYvtOoD1BbvEUt6QvAf9DX
zoKs7aAw1pXPNdErUfpwyoYKhpXFr+D2F7wQMx0rzNFaD8OltmtA5Us9CFcKr/DV3V0Y4nY3sogk
5awz2sSGZ8UvWrLRyLdSrj2LioZv2FE7cZqjLX5gqtaUCKzU78vNWS53aovh5jQ01E7aTtCccxyU
jOzAilEkA8z9a4b3nO5qFpIhxo8oQoWs1nFw6fy2yGLB4oJTqRzRSU3DQBvSqzbeW63l5/G+hrCk
k3Weo6QXNEy/NcX3fGjwT3Ti05JVJ90MsOikLjxDvablC3gqu/AyHzDsGV5FRHHpXLi5IupFrIxC
MRc7/l4uZIxjrmW5isAo7RhiR/+Qf8r3qqdvsoPt5zMYJWW/qDxx1viHI3a0zDl3oVhzUeb4Nh3E
m13MoV+lPkgsawwJ5u/srC4Xyrn4MLa6pGI+JpAcDNOGt2Mv0uJeyzswSoCqLBM6PEkdCXU60Pih
HQ0MiJfUwK5Wu/NhafWYLixw2VMEGbs2TjBGTpIdjXQ3htjCWKJ4UBO3iZ/OG1tZjgVNOqQdCkBO
eE289eSq0vvKzqJk26iQOAMPh/7jvIG16+qNBf7lnHRWrMQVSzr0Q3bBiG9+Ahsbt8DgkqhJtJJL
vTHHgsXiaKKBWKulju/TJSgkx5dhGJiQcxcsauVl/sYK9426KOyquIojDA51+9iGvIL1YfRDt7I8
2cVDUNS1XDtHbwxyz69c62LAp7GLZr6BgtbdtGvKg+U529K30fMG2f35FYq2kYtwRpuq4MZq4ITh
JqxjF8ChJpsE23jifFDwxCn6LeXMGRmJ3lG70gAwH3K3n1sPCmyCdayaADJABnxEwWuZCwiAC1pE
TnF6qvgepL2uqQt6hKcVNizCNAAdQbkL3KE8dqSxqxgwrAmvhAPzb1akYSl19Re+zX7sm4uOmcJw
jYV4KgMszoXxyiIjLsDBCmZjuulzfd6Mjm67bac+AgtlQCmlzb0YxDauJndkc94jTnu+nHUulNdm
iIoluiZb4D4hPjBvMsiBsXEm1rVpXEA/gcKMxZzezAv4VQOODxQycMqoLnKfsISOHs37vAAPpn5g
jebqY7ELb5meW/ZYbJKb8qN8JyrZnh44rBauCbsoFABAwx04akA4aqRQZ2ePZ7JLg3nasqHLEKIl
4H4Wsn2uOerSHncW6hGq5mYJCAR7sMwTqKq86Hvts7Zs3buQazWpP+9E0fK0RsAtk3OpuZQny4I2
ejBaHqM21b1I3kIOBwURXQVNl83kWqztX2QGJxkiZ5lzJ4LyxzzVynua3ic36qspYPX/k6/m7gTV
qcqsi9Hras3hkMsArCvgKe4j7TYbw0cox4reguy3n7jsQsmafezFJQT2zbBOJIx21tluiqKHFpMQ
gAy5yL49MDJ7oLgWvCJW3WehtcvdsipIGjG40kGouBnvJC2+GzMhCe5a+GEslP9JL79Ory1W1ela
GZF4tAJNBzF3VifQ153u1Jl+yi2wos2y82D3WmCr1fM7Qs/SMrefkC3Ws8iGZRUDf+R6/MxY5zFM
us/BoFHcq5jhF7G2rvoMWtJo8sugCOexbKNuKv2ojE5gVCbAJu14kVfthdWoTx1OSlgIWPVP6YuY
jxqYNsIICGZc+GKdVaRmbYW4RmLF7/wetEEv+V7eVAGGxHZ1hHFZsJhOftJu5gBKQgcxNOTkyud+
AbfJEro63ZA2TgC8J0Y3Na9tH5U2989/S5EVLq6CIraF/pUNrEb1VSo+Sc7tJKokr54FIBigCA3W
VFSD3p6+ZATfYtqhbWlT44UY6ZUyRCL+gdVlLGxw0cvU7MyYtB7V6szF+yk/aEG7ZdPjqgadq9CV
iN9doRgjSGeM1TOILMNCJxGIFh5WRhJ5nEoTvQYdEEtGjx/6UEOi11Z7XdYvsWq5s4I5YzRTjdtM
CfqA7toUhW1nixrfg3yvXvWbDAQ/+kXka8/KPv4g38ffyy+VT782H6LAeZRfrMKTq60yuvTGwiTa
vWZ4Dp6l+/yq3ZW7dO/c5vifMQf18bxrrH43EOVYYE4FYpVPb7TEno2wxV1UQnaNgklMCPS1V0/1
wgT32domIiOoI5It9DGmL06lzUFIusBpab0bpgoPebD/a1XlYm6Z+IpVY8ZIMjH6BOVMzyiqaCtV
abtxclN1dUnu9mMzDG6UUe0zmCGwibQ1PQwg5P5UoW5Fi0h11SQx72xiaBsdN9GzXeMPepNSNNnk
T1PbXspq5JMpb71+CG9UqkISrjNad4ogQNo0O9KXl+003xcZ9FTSJLqWkkp18wRFhEbpt7SLX4g+
A39af5209GPfxxjrTIJO0ncleLsmNb+h5QiGYvnRrHAPWeX9TOTHcuy9olTuIxDVuu2oAEdub9PQ
vHJ60IHOxozn7dgEaQul5tq6VzKyqdX5euyhGDqOkVuP/R0YVRvPmvQrTNd/7PPx2Umrw4ARIbzw
Sx+8pxdD3z2SduyDQY+fazML3aRIHs/7zWoKjpcEFOwtC1KIGvdVIXZs9bqCyMXwc8YlvTAv2UBW
fyPuva35KEsMDbz9MYXIXwuaTB2MA6Hyg+N5Izkzxt6q7Nv59azFlqUNLhXUFUmLWrVBr1npLy25
fJhay6NlKmoHrCXWSztcnJSlMI4UDUBiJoQ0PGaGm9xB+gmSbs2OofmrbXrVTNvkQZh1soSLz4+W
lrkP1hs9PlmHD/Zfxc7+roAYofX/umK3mucuLXKPiHiUiF4YOYoBYJDcNs8oR02QF4YCOeRUQcbQ
YmaP6WuJr9XVl8TCNN91mWIpLLXY+pnojtesOWxe/uy6iK2pAgd9PSvLJM3E2Pc8oFBgoL631YIB
8wx77UH2qM+0XImXeMYdwxAwbtIwC1g/BFULMe5zLdQul81lpInUAKArlSAFQ89MTx46S/XG6lGO
rgtM0J8/McI95jL8uaycqFcwoTJCfbG9Z2qTEDXfxpjVlnf/zi+MTGm5NPYNFnts0qZqtHC0g0SC
mlVuJZ6UlpfInoqN6TQfaT9dl5Ncu02qfxh6JZBaeVfP2d6Wk9CV87K/GlTrLqEhZMK7FIwz0zB7
qlEa3igPw16Wa9CUKMkXMJ1tnDRMPLNMBaIEp2U5bg1cHoa7ZMZ8Lw4/PgsNLKSZ08dyRNXcBEvm
cF9tRQn1aRGas8iFNcccldg2iYRRynGjASSh5FdDuWPqC3Hk9qB2Jb6KSjheR3tNxPe47iHQXQWJ
OSbU0fV/+80oBra6DKXjYLzr/GZfgJ4z/wi4ZYCGv7ABLrTGOf9UKCMUM5HNT4g2zFaU3DabaWNf
QKzER/H/vP+vRvLF4jj3H0c9K6iKeJqZF+CVreKgcG4tU1j2XL2ZFnY4x++BlrVIg7EXRnBcW17k
+IxLfAIcudS9woHuJqCqRe2KmJpEhjlvbXODtGUJ4KxclV6VDF5bGa7dmpvz+7h+TSwWyPloknVh
PeQZOoLFTdfe9eWhlDe20btS9qLTu2bEpF10qWSfkvkKkCJiPEnz1URtUTxbi+KMM/JXKsxdV6M0
OvIINqMgr/fsdqY+BN7AcoPUPi1vnS29Egfs1TRqYfT1iboIa5ZR0jia4UUy5jUrAhIjurMvtUNN
QGAtKpGsBiDLATQFk3eAp/Cdh1TV5zjqWGcIZSemcmlnTwz7OXkGnNiPD3IkKiOwU8enHUuT3Kmc
na6FSgIW6OyKPbuJS49BBjVMWog5FtbO5NIYdyaj2Y6Q/iOLo9F9NspuZVSuPn3TNUEBevVogK1E
N9iQ5Alzbgc6KtJ3hhNMzsGgFzak72pBpri2FNCI/jbB7Vs8GxoZlQGNY7n0aQ7cgTNupuTThDfi
+QMoWgy3aUMHco8Co8RBluwstfEBR0zBWHXeyKrrLdfDhbGpn9pwagCMYrK9jPitBxnlhm4ZKB0V
H3E35RSxx+6+xQ5y8UvKaZQBrITSGZhmt1YAKiBo1s7ppg1Q4YU2AiJnvo11wUpXc7CFWS6caeYY
2hBaRVE5vzVIt2mri0Z+ZCPkDpiFBbsq8hLuOaGMqmR2wFOhgq0F6vf+g0Tc6IN23UBiggSoYKGg
ANGLvfA1sWqYEatjelAGuo4LllolD+pUZTZmZPTYC7cQV51cGWPKFRgp8s/JN5bWy3EwgRrWEyya
OSQfUiBL/cs2P24g9ck4RymS+5/dTbz73V/dTQbSFa51LYQt7XFpjJRPWiYRvD9Z47HN/GGnXU2e
tG0OTH57FNWb2EPs3PK4k4+RO6e3EhU02dq3CMVsJ0ERW7/IdcP1W5KJdpN9qXPmuOOfynZXALKP
0cVCmjZmLVeuWSsXELJ9NMaIeCA1vs0M+zI2rWfH6D5Y7XgLtWfimin5YZdm7BZ6fqiT8cNg54c5
Vi/xvhXkCOtbciw2cG7eSP2Qxk1kB4CA9F5Hy0elgq7tkG9VHUAOoycXUquL6o2r3123TAyDMSQH
DxHEtKWi0vw/ZP2/QsFXP8PRGP9iVSRF71OJLREkC56sgl9gtpzMhVjb55SQG4Oal5hhvUFXehJc
ACLTnH9HXWxMOfPveC7xKB9cO7/t5i+GfZM4F5XxiThCNerVI7xYLefjktM5rVEBMYDS+sYKmGJx
9J1R+qgBlFY+KM+CkCFaIufkIygd5IG0ry/0zg+34VP+iT1J9J+iQF437/VXzeKx+xtEjmi53OUH
ThlZzpGSYahg8MH9gTn9/4b0URNAKVs4ALp6py/2l7v7Qqux+l7Jkq2jo6och1ulyW+TMBHcdX94
c/0+Iq+5/SJ9NW3JquIa5eN6Bsop2Q3qJg7AsqwcZr+/EY8js406CVaLdXGBIKtSQ1IaTJrNTuXK
5VVFBK86kQGuSjYpqPNHIdKUpv1UKPcJhDUFrrjWg7UXS2CuutgyFWytUZT8xub8mqB5bzq8MMU/
LnBDR51ppWRbDuV2nLtLh4DhMVN9R7Uezy/rFJ7Hsq3jsvinhY3kTg1D4JxtSe5dMG1o3ujUAea5
Lx3FAMSzqMGzB3rhiF6QYnSNTr6oquqmpeZ1pNFvdJqehsredk4+uRVtXzBdjDdtMTyiNYZaYWP5
1Ip8S44Bhi077/zPX08WFz+fC0gkqySMFDIY850JPWsmTBxIoB+se7TjZZ9e/QWhxaonGBgzwkyE
hjlczpmlJNNSOcXhWbz9iguyx9uv2/aiVJGt4OToLKxxnm2NnTHHM7Kmtkv8orHdOfuoZ99JB9l0
CyIt0VNrFx6bCjRkF+8ogd+vXuEL85zbT5McOXGGk6vIP4oReiNXKiCaff6htSEDam4F31OwWpsB
gBenzIjmQq4tPCw68Ni4uVbuMB6SgQ2+3ssUI49UP6DZ3Lhl3X61hy50myxHnl7m94IfIvjIPD6+
C6VBbtE2fd8w4OpFc9xlXh+zSKI8zZyIbO0Xu3H7u/QBkJatedMPbroDN92tMBlnTnrGrWzuZq3B
chqFDXOrDW1AbqDjaoNuugeRFcabbnmQvDMO2QSc0vsS88VqWTBffOR5jDsIyuNaHYJuL5to2ucX
x8R8EEk2rF6qC3PcpQoYQV/WJYYrHCnbR80l6bZa1e7PO8xqprIwwj0foy5JoOkcosktxZid05AS
0fwydnqv0Yhbz4Nvj+YNMYrSP294tRQFqu5f4ei1j7vYTcx2gCEWaBPAPfTcdS7C/YCBpep63LOZ
4PPGBNHA5oKRPtHISkpMAZDYwskE/AmwMHdswQNfyBvTmiK3zVSB0fUgv1ghF4NiGpYN7p8Co2bF
ZZO4bPSZ6YROiAOf5KDE3OD/66M8haU6SWOIPi4q8A5G+Lxq34OT3fHAQu9su23k6/9nwHG4bD6G
PdrlCLTvmT4WnH6HheGFz4CRNC3MrEVUJ/2DPWl73TDv9SxVXfAlPStJvTnvNyJ7XLTJaWqNlQYf
rfRvTS7vSgl3s7ZTlfGrSr+et7We3B7dxeHCSz1DWS7Ocd7bzeSP5ZbN8nUHNsOHIvg70XmLA+hw
8aUqqF7PBUJpf7C3v5qW1na8ESO22U8/E7UdLspUcY7WfgNwV93GvZupceUPsZwJvpbICvuaC+8Y
R222ScSSKtAG9XqCQQ3RNxJcrw4XSIweDQqzwMMObOvmwblgkw6YtXe2jENOpK/KPsC5XePih2ok
vWNXyHEtHQPoIC4g4VUcmd55vzvv46AweLtrcU+Kts4AcxpUCQJWLfV0fYSgS1x+HKWh9vVczrbn
Tf7B1SHHCeI63ACv1dvFl1JCVU2jAjfp2yo940N6B10IeyoYR2PcuaLKYERmpGGcw0qDLNK+9Q5I
ugQrYpHg9FsdjXCHqTHAF09VXXrFp/ycuwx3jDaATV6+O84f7XEnSm1K9B6HGJOXClhrHffn0E0E
3v5g3stiEPG64x/tcWcrhlqsVOg4Wz/5q+iFgjFLxVNAfye8w0S2uEPWYKK7MAd2jrf6AVif3S9b
f1FsFX037oyZ8pilJjQrf2EpzMkFssBDh1PZUqh5A14kiFJ/SAt+byX/TK7SJCe6jOUBGcN6Ey04
9f0UJSn5gQX7V6TG+/YUjOM68Fo2HoDcOidLSbupBW/jzyL2v5QB1jusJnoh4LLB0CUP8kubVq7G
AnFrCpp9j1Iy1mZeQjTOr0xf2c5+CnEssP+JFrleFFgY5hzHavI87xuMzUY5dlaFYtS0MzA9O+zo
tYYEc76hBznQvORT5vc75Sb0WNMi3JSCzG81cC9+B7fZleHUShG1TMYpfqoSbQd51NnNJyII3etx
9GiIdyV9ssDyDt6K1ys8WbCHsDgq5KRYPZcLa+zvi6jd1OBHySJQqL6Dw45lcifxdGGLy/QozXRI
0qNs1aF5PG8Kf3JAKUy3bBoqGgPRA0Hks68UzYu1YWouGe0mAnNx7hmueQif5rtiD04dGzKOTYRS
8SsDTH4QNclXO1uLhfK3U0swDBrhaeKEueJCFQWqh7S5U8Am5EqjHZy/pwSe+XqCFsvMC4km5VxI
wdTeQfnVDcfA6USDCq/Ng3Mfj7ucJkfuZlLWUqBIflN+0KsZ8h9P1fCYAEKShd0VTQY/N2fBcWDH
+5xZ7o7SUmLlYcVi+VhAmfKCJrY3VLFrDfvZmlwoqZzfzPXjBz0kTIVB9PeE/bqnsllGJTo27ED8
yqD/Fva3fm8srHG7Opi1U8YJ4E3vrxmu5oYLk9yOYuZ6wGRnjzc6OLAxYplbWxmFnraRdhb99H/u
Jhe9c7WfZI0dwXSfYPbkd98zvKig96SIxgbXCxCLxXFR2nE6UOyAQiyo5vq5ALV6WGLeBa+9zgUn
COgCYz+e5Efcb16Uj2AvswX+s/peOf4A/q1OFZOQvEMioIy2Zzn9ZrKfBHu6GrIXJriQHSVz1/Ya
0kR27b/lzxLdvuuQi4UtLmSng1M0RsJKj1cMdzvc0F3aepZnbYGZbD0x5EK0fxp3HxV2VxtscVka
uqENcYxaEC5fL9CTkLJYExedu5HOihyDuCF5im+roHjQdloQe5Av3OrPSBKf1AA4/TstdYvIFfef
RD7Kv9GVuqzycEBIe0faxrbr3Fq5+NLFdqTWMc4fKjlXSvDzRfHf4/YdXCrsVbbYWS60MMEuMyl0
eCb9FlsojkGH1oGmnvSeXGxhh4sqw4QMH20dsiWhcjE36qEepNJNQ1WQ1r92nM5tHxdOtHEynGGG
+FKWuzjPkx9FrrYrPQAGlAtpA71zbyK+XLrlI/ElX74fvovpHNk3+vOP0PnHvDoodpU56CeG+ceB
3EyQrOgwOxTXovfuan72e1vBqf/27A0RKRWavR52cH72B4JGrO5DN270p8EXF9/ZZzq3MC64TN1k
1JUC6p1SLr/lVH+SBwkUP5aDB5rRXXUFiPz7WH88Hz/PRxjQ9L1dZeHQno4ZEnmniTxF+1LqhcBt
BFETXN5vTYwTbTOICPw64UvuhL9BF60mgIvvxv6+SAC1yGrrHCczUOq7rKjBOBEQ0/TPb5twUVwo
AdgicuYCiVEX+YyuhXYem/4A0oTRkMx/BXoQrYwLKGZcxNUo41s1GGsEya8/XwMn+Zx56ej3vpK7
KhSTAE37JliryC4XYGiWY15f78i2iOybnMzBGA0QjpptLw3bZqul8+cwIt/Q77jqtPDKoTEqbPHw
MCvN/Rybz2Sw/pkR9E1sBePe24+sZ7ZJOzBonRZrxOg4QSDggUTUif6rZjCGzn9FLQn2+vW6XHiv
kWESI57xjWdjgHDAfqg7Nydfz39RkREu1HRya/Ul+6CZFHp9NLtTDplpaL6cN7P+5ESJRHd0sC1a
BhdcTGsOEwgToy6pejNmWl7n8lmHCImM5Zm4L6Cda22brbACtX7THy1zMQd8gk1XlSgbhN/Z6fw5
mjV4r6NZ7G4Sdm3XneRokG354rs1RUHipkPlgJExQs8iD5zNq54FQLFbC7RY7wtAR4NcADLGeShD
UIsHuXY/4y4G4z4o8DPtnhUt5724m7LuNEeDXPTJNTNT+horhLyNmzSfa3P0MuVe4DLr6fzRChdr
Ui0NO63Gi+Ed6SCr+5/euEdbXBBRrUhPixSpJ3vc/qzCagfUe8UhRGDJ5DoQGZ0ne5DwseoWJOj9
nWR8Ctsny7iTku+28TXMI9dWBVu5/r1swzYYFuaEFEkySwyuGSiEkCqBxOg1afaS+uldn+tohB2L
hdvPTk1VCDP/5Ep++/oSoXj/UIs42uKiSVvJRJ1l2Brw9rK/t569l74DULQnQU+FpVYWIU6d42iN
iyC6LMmK3sDaJGGwEMfJUFzB5q0HqaMJLmaoIx2ctgNmk4EY36VttH66jha5oNEos5xLQ/6eGjkL
B+f2jwsXZTORbGBVPzvBXGArx/doCnwZjTH3qkK6zpTwy/+5nVzoGOqwImHaSP+Fjn/NM0UOwkWP
kNDCTgjiod1+7fprmf44vx7B+eUl+mirdGXf4P+nnfKxQIO8jIzSpYMuGqIUGeIeOg3ospkUoMPY
cwx33Oie3QFAXHrGpkSuB/pBUI2K75M/pNC/nVHjYodlQ2kEWIf/w/0FPqlxEQTMUplCI7SImJYf
prUe1Rcm5qdvmJgfUvcR45tgEBS/7USxS+OiSTIZxZiH+Jgr7WBh6PpDTeW4s1xgGTNLjQrGV/gO
Tnn2lU7OOe4Yw9JAdnFC452A8E1NTUZL9ANDon4LtqV9Y7iTF+/CLyFxMTB2/lysV4kXFrlzbo4t
qCtTQGSqilhXtMpuaK1flpJ+TyYJiAiSu6VkXxdx9jzkxXXS0Fs9NX1I/11Mefkk+DWi9XNhwOqs
UgkzSGQ10LQontUPDDDRokgQEmR+oqnt9UNzXDyfSYQmVZoi6iEMaUK4POyzzaxb92PbX5ap6TlO
tm/lHjI7o164bZr6mlF9D8dC9/NhFgzUvR7QM5/e5AKHbEBF1NEmlOuLXN6Cs/gJULtNqaY7IwNn
qTY+EKl8SEj+UGjke+REH6XMuOobSMF3taK6tZpva2JtpyZFj0a70TArYDTRD+zm18qwvxgtCcrI
uhjyyFfSfA5SSakCs9buO1P/bKUdlC/sB1ATbM9/U3YLnlsXF5gcexpbRxvDoACyNppQPigBq5t9
KRYRpq3eIRDmVZkMuG44XEBK+wFIFHW2AmRro1sl6Zfalrx3rAbT4pAPkBkJHPeV9Fyr03QG316p
DpWbm/QC4K5vbWIUru2Aof68tfUVHa1xe1cNMZVpDAa41EDZmHyfRKS8qx9nsRxuy3DlGo5NQ9At
4mU8SM9QwdsM1WcTpEHnV7IesxeWuJhtgOI+CiFA+b7e1+ot7EC3E7pmaLfxBIF9X9f9wCTNypi8
5NT4YKE5vInAXRQPneYVRdW7U6XdWW0PgQTDHjYYMys8Opm9R3v7RZONu6IbBNMbLHqdHIXjr+KT
kC6C8lHRsFFWXXZB6r7RrG0L2iVJ3zZ1YEX1hhaZaOPZJzxnlPNYdDLH2KwRUucD4/IbYtB8QJVo
G341MGEq+aKX0mpasFgk57NQsEmrjjH9z3l1N6lgITLSYJDn27aKdLcLy28Cz1pboCNDiwWXo8yo
3rEBi1cTUZ3WBGDwN9ez/T0BB6XutvFGwwrfCThaWuTuTFuTVGuoUS9jVA7jlu5U8plROTQHqOUp
n//P9XF3opqpoVODJhA4T5IfwA8ShH7uytGmB0JGydy/gBwxn+B95rhAi28LpG05SXqLpOAdKc9a
jFva4vwTmnwRbmG0INSXQb0cN/ngSS4gQAG0z9ovf8drsHYQlzY5Hw3jJJpCZQZZtxozga5D4QB5
BCA7AbOKirZAFeICqSTBWVw7GkuzXLQlHRjiiq4MA4OgHEkjd5xQV2/dtngGHPm824i2lYu3kmSl
mtUqGJYfyE6WXtIq889bEK2Gy4srpSibGMC0QKXUtbRrWZ2vZAvyzxp6VmW3OW9tNQ1fbh67yhbH
vMiUKpl6AMff4ZOipXEhRdJ61Zk0O8asQXE7QCx9Z6IhoXxkbbnRB9Eb42AdC/cvVKXORzNoVrxd
psLghXMI9m1Hmq5D2b6htjlsQijHboY+3ZqQiJ6zJnYBL3k0s/4Cn2HCeKO0TxRrd37L1y7R5Y5z
gWfSwGlHmzTZxoP0AB0SpCBF9j0kcuSdNyTwVb4n0OmjTaqIohU6goEuKuUbIzM6weFbTfYXy+Gb
AZpcmkbZQiuWiWQwdpFycm0ogADhtxlqdxTKZopc9jUnWrgs+nRRWuaQsURTgAniDuDze4aikOlq
m3mHKcPz27jutUy1AnJrNhTt37qO3OaDHkG9Akk9ykLAOJAMxTbMqtiq6qb1KDj/q+zPUH/6bY87
kYo8h5WFDmFQ6PWtKudXk1JdT3TEDD4avIX90KT17azGX+I5vq+j5AZDbwdFopnbt4nim7qQT4rF
7dN76/iLuHMLWgKVphFihE1uc9Y6qHBXZt48PtBNeCGeY1bYaTxnkDutFJrKfVgh90C1Z/TMw/zy
c3CbcVmlsIzB7daXtn8lpLCWuy+3nzueSdkkWv363FEUzwox1Sp3rg5K4aiqBQd0FaywsMVzWiiV
02vEgOwxC4hQF98D+AQyoOwlvrHu1WeW/JDK7bY2RpJdjPHdiWCPAt+2uCxhHNNCbQdkJHK5VSVI
vxSBmisHNQK9giNiHFBX/QjM8IxPlR0lzlqntn0zTTi4epm/1DVJ3NIJR49Y8k2FnL1MkxuQh23y
iT4WlD5DcvsFVMeuDXZGrwJ3tBummjfLIOaHqli4qQvQ5YNfpnX7yPBLs9p0cihCM65G68VvZmta
BBspkXDk5hYlYrVw6zhBK/KlHX6cDzEiI1wG00Bhu7TrDgUTxdy083zVG3LrqkMjSpXWYyfe8nhn
O9Bw4Vk1jXhUEtrhoZ2r5EmNtPvYqiI3cqgnkQn5hQqOutZ8Km3jo0Qxty3Fj+eXuvpiZdWEX7+A
D2+kNxyZWMignC+GcyvZFlwN/VWD+BlYSKj9ABKryxTSdImiuTSft//nD+CimWFImkGYbu3gQNNP
cjHsj9KO19Crct8cqq1ofmj1jC0WzAWzRqqIPMVKvlV0sMoCuhnqm95I3Uj+qmoibobVyLkwxkUv
oJdz09bwqknILhxeiLNDe8O1bcOtifNhMiXBbSWwx+cYeToOg2UNSPmnIB0blww/cnKZm3dphmZ6
K6pFrR6U4/L4ZEPV0oY6aYEJtl46lMroy6T4WMRCBYbVSKWCGhnRGURtFncgZZBFho0MMfCZxPfZ
1F5Ig33Z686GWs6h1rWdZWr7aJYhIKWGnpboO0kSCWuuXkT4MkzC0LRt/gGuRUOt5QWG2dNOzVyt
0tw46XaIEp5OL8+fidVtXZjiXDQ0JXAPFWA2ywmeic1jYg1+Wn45b2SVlhKqUQ6TV5EtUKi9DaXp
bFRV2wNM3x8oOhrj/c/OBqy+6WyIuzjM6U/SiYVhLuRoZgEt8B60VZAkTe4IBWGopVe3bVRdZpb1
SW6iGLe8eRXGjuB4CNfMBZsM2gDVAKhXUNl4A2sphN0ypbtRKy3QzOS+kWvNbyQFBLGgN1SN+KLP
zMSdOhAsRXn4MAxS5pKZ3E4kbfZGDb7o8x9FF2wN9+U7YiYzbUDD2JtgAKKfMhCinrew6saLzeci
Uq2amJ9gQ6dTTb6FbdVtZ3O+q5QkcKzIEjjy+u1ytMZnVDop80wrqRM0VrRrpOihNNrL2JDB2FXo
n+xB/2E3+qFQwJZr56bhy/I8uwlYxwSp3WrQX/wOLtWRkrC21RH8nY1Dt0o19v7YhD+aJLW9Slae
ozINzm/za+31jJNbLKQtEhU7H6J8liEaQzutuMpBmu+B31r21dIGsYkzXcxFaF7obfqgKNa3thpm
tL2qK22aQ7c25S9SA7jeoNv1RZQaGH6pyaafrWut7GNX7cnVpHXXRTVCqyDxO0270irjoBb1V8gC
X9KqvJVasj+/pD98TOj9ImG0AW7lDk9NWLoog0XyPaA2oTXuKIxtktWRxTgr0Rpko0c/q2VkcMBP
NW3F2OvVqAuiil/L405GiTlp1TbgicSWPkRx46NktnUg1CzYRoEdfjytS40hU6O4hIQW4+HWvkQf
0hvMOWouY78yA3lnT5dCsBm7Ik/98ffqXt8+C3/UEpUU8ow06ydI6l+RDn+ItEd7nP/HYFgOU/b5
4ktzq3tMeY/1zd/cLq88X6L87nUo7dxKuWRBn3IKiAVyLglU55fkGqSTYP8GqcW+UDfIoQNri8KE
m2M6Xd3JH9MLVj0XBZz1QH5cPvv7Yrsj2S6suEYjyJqky6xI9qEeCULM+rP86LD82Fo4kMRRCikG
9zfgWgDYG1+bPcQKvBCPVJCAt3t6yAHt26gYwhA5lGiB3CUe9uacaaxQqSS6m5LvVKTdeHJMNA3F
HZVppIG1Gu2ttztIrTRLI4ZcHsLPavLdLG7UTIgLODkVnBHuM7WTPhoQxvgFbvrnU8HumTe+ydnj
ci4Kcr/Q7jGc8+/DoqL94z5QZdG+B8QUxdTyyRqDrAHF3ZQKsonTKP26IHShNVQQNBTJ3n4lJZn0
vjQAoLJqMPqhELXXrqyr8nL2odUjRrCuL+pojvteKBt3MlPFBuOpiegZe3Ptll4BzXk324PbInXB
r4TChEhSnF02p9/taJf7bkNpzwDqwhlj9DRI9k2KS1/qP4f6pTIObl+IRL5Py7jYV3SkTGhiy0zt
mLtrG4xsquBVClnJjc2N5YX3SjiOAlxAN6i0idkM1vZ2aZK7cDVzamO1gG+azsYYDTfUR29G5+38
9Seywt2yCtSNc2oBTlglYMK7Qzr4Dt6xt5vHA14MPG20DBRc70pU1heEKRg8ClUZNPtvT0CXWnpi
2lhQF13n5ktJPjj9P48uvC7oaIM7y6NN56YLEaYY88jhzQyauNwrWhDnepIt1QDnA/GW5f/j7MqW
I7eV7BcxggAILq9cirWptLVakl8Yvbi5ggu48+vnsD0xLlGcou0b960dygKYSCAzT57zZ8QG9GCI
3WVbPF5rJ8rimBCGVBUlqrnwg7y1ZIeqgbJjYeanGpqT4JtwqwI5V6bCapLF9FH0m9ovnzIBbCUC
BLWgfc3x/8XqpqnjZhHz+ZUXaZ6mVJ0HMHJ9DNvkR1CWZ8bCx0iNXgsp/tSErE+TUOrniYeFozHr
XcsSJCgd+yWiunCSGEqot8/HvO5lpLn+fYtTKATkVQMK/VElyKCI/KpkntKDjfDeaE9F6Edk6yL/
XINc7MjiS5hhQwvoEaLDiWkLOFeI1xIGHIuDud+O4KvLg3wYWn4W08kSvVQkA5ijqxJ6BnLX1MQx
wyfOpU/ZD8iVutVU23oQe7e3dPWSsq6MLm4NGlZmiLm88H+F45Vppt5Qfkivd7VzdEyNLeKbtSN0
bXARE6KRxYmUauhbuIkU+l3XPUwebbz/Vk/Q1aqWQWG0iKi4zH0F5I0VKZ2J3A1paOfGQ0HBxt1u
XYKfW2Gzp1xZXJydCNShUqkb7OM8m/NbWWfOYCLX8CK0oVzmRJm7HZC2Fro4EgO4TCFnq8NBm8Tm
crAJ+y7ir2Zf2QAa7UqyOce59kyDoCxq4joDLeTyVaPlGc27Blwt8zNtvEz7v6jN+/ttrp1P7+h5
T69MLXyTsVQA9gJ9plrb1Ypq991WKrLu/lcmFt5YR30SskxN/OxQX/q7GRjV72YlpPr5v0w1LRa0
cMuA450ExASIrDH6hgmjY+oEe8MPwPj0D4AEK9tHVAifzeqRKuPLcbFAD1Xa6eOcAyFksWPuGo09
kyYCTaBeGiC/MkduHLyV0w2b6D/rDHI6nwQ8IEhtNmGMIh2ZLry0bPCYQqFyKzeZ92lxEXywskig
dVUPq6RSc8xKWr1TKUVn87ow3U5hz7lWbzU/116cBKxjIPQ3LHDwLrmQlGFqy8jqIN065bY8pHuI
M4CWsTe/gRAFAq5gJ/r3A2kMvQ8Mtc9UIdB1XILr67gAuwXuVsjqjJ6igUGggKwy5NAcqUJPHEzD
WwXJlZPN53caXjBcUz/1PJUA4DpajSH8heyGA4GvjPcz/KrfW/vb186Km8AUnjgcYsoWWaoz9Mj/
m5ZNoT8DT/PcNRU3HLfgSSv+f21kWWA1MF4/ZVGFYhJ5HBXVC/nw770dDQ8C2W2IUMPnF9Ejx0BT
DGhF6Jv6RcW07uAZ4tvtnVp7gnywsYgZbdcGLQuCWVWeQXM6PMoRuq/E0c7KIdpSxFo5WB+MLW6x
lOXV1PR14XMteI5S+pAXr0VUP6Hj69xe15oHWDqOkwl9DvxvdsarIpCoMKxCkyzyo+YugFyCBUX5
rUmcNYe+trEIEyYCwxiDEtfXHgc3coBaeEA2DEny5s443F7O6sbBo3VQzTGVLgeozRrtIsgFRn6R
7WXU21p6qrpTQvm/TxGBx/4/O8smphpOcZyKsfCbmYEccpxMCA9neisWfJqwRPS5trP4PEEcpZZs
y8pPDt0hRwl2LpoBhb4J61iLrR8sLT5S0CV5STRYIj+6g/E2izhzz3qsXeKIH0C2bvjdpr1FVUbg
cjJrI/3rVqT1bjZID41XTTuwDLiWW7q3XWMtDF1v5fzvV54OB6xzOS9Qm45W/ctkcmtJK4/AD1u4
CEPAPptxpcNC45p+/QsaMNBfI4/qQe6Vl3FHwa6ROYUXvWgbcHa64fZLeQUZSMaT2bK1p/5MTZju
+Xd531Z2eDSELU/lnvn6W+PIi9iNp3ave+E96I2P8W6TV3iOTYtHwYddWMQu6JvLvux/70IP+abK
L79H0H4hTnni/owDL1IHArSlEzibV+fKF0CyDpyKyjRUZpepW2QCdmMik0IW1XuyLiHLFns62f2Y
ZZ9R7XOEaff6T+HGbmtvCdStfIQPxhcOVkDIV4c0HMTPreZ1bJNzLLX7xmQO7fnGB187PR9sLVyt
VVohSIiFzpRbxXCXuMKZWSiR3tB9DA3pJNvw7q3Vzf9+dXygjNmPZUxwi89jk2F3pGZst42wDXX0
bp/UlQR8LrnguUVNSAcvZ0YUTVSKoVrzVdsdyEnuRwBD1dO/Z1Ng7NrOcgoEghddWhZsftphxq/9
/Zo0z403upPYp26+6Z/re/h/C2OLaN7iwgiaCTm3Ss1XvCzBRF+EkFXouNeG3cYHW7nZP6xuEdCV
vkm6aSChTwFSNntf6KFt0Ofbn+r3T16c9g9W2Ee3qIgh9bJXQr/iwWVS5X0SDoPNefdUy/odGkS9
rYYMqgJgJu7ryp2ieVBCQScImqrHcKh9wTOwDNJ6j+qlq6TiCV3pB5makJjq/DrTfzCenhlqbpGW
vtZB8pS3zX1JEFOoHJxpbE5jvIVRWrkrkFVrEKknHEQfy3dxEwaD0IAH8HkRHRRxjFK+u71xn0lE
4HxXJpavYlgmQ5tOFZzP9JmL29Zyc9VWnsB1f5B2CpyBLb6bICfbqqatOca15YUX1mIEqhLdXb/v
dV90oAUEPPlEtOjn7SXSlZvgwxIXHphnijZBXa/yVWil8F1xnLlydddIHCg4Pc/Kq8BGusO3/qAj
ZkHz3qZ+fPlKn8q7LdTq2vMdvwUsuiZhZFYI/+inZa+3PXiyQ9zNkEdEUgV0w311ME/9nmy8QdeK
GR9sLYpBCWZWVFWD99Qe2WUJeIlnFetGuNou8cJdudnhmg/Z8hAyihaMRlROPkE0S6bEOpeIK7Wn
lj+bQ7abH4qGOLXu5HXqP+GgXz0hVyYX14FWqW2r1jEe2rJ4VDvtPNa6y8pyT03ML6bs1CXDQ9z2
XtAFZ5mXKYRTTNMG28pTl2weppUMQ7/egMXXTY0hAewNX9cAqZOD5BnzWNgPO2LKxaBjaneQVnCs
mO94Pj6J1AKjU/F62923dmTx1YU5qVFqIEFEScY2gjd1KxlYuxaZhUYz55h3/ZSq1VorGDFKKL/j
zs93kPY9QkPb51vuu7qQKzuLY5sFhilFDTvzeAao2pwgPESAu9IGYl3ULp3MSYbj7c1bjUlXNhfX
iE7LDm8BxKRCUb6AzdBH2fOQi3FjbWtLA1Mbtkkz0LNfRgGS1UPXmF3ptyjTSlQae92+vZDPoBLE
dQ2QAIaHC/q82rzSq3cSJEkaTHqo0OjG4U9yJzoEfusPp8HuHHCMzU+0xEa0+welqrVTcG16cSZ5
AgnvEIhomB7c4VA7c+FojnG5LzZy+rWXDLbRVMGKBEL0pVoRa4eshBxk6QsD9Mr80BrfyvhNli+3
d3PFDOi1NINTc01ZcRwpTUOaIGejucvH0C66d63K8aT51+PkjF1bWib0lOptx3hY+UEk3NDsbYO/
0Sh3tfTL7SWtuKCBUhXKspiO/wynNxQImAGUAheUlyq4U/rH239/bcuu//7CCUiJieBhmko/TJFH
D/4YPlDrpxJEu9t21lKQDwtZxFwRRqhLZBYE45zeIxizSTU7BvtZjxihvWZIRW8bNH5nb4trDhbR
itWpBqlNbfFwMSY2t2phcSyiLyrPNYfz6l2Eqo5hX+VLpaSGV7IMfdJK2E36XprRzkwrNwprR1QY
xiigA2zHohiexpa/NRp0DosJk0GDzH40Quo20JDA3eZj5VpKqToKYd/mAjDG1DWvNizQOoCVmoOL
VBQxRrtibQrvLGGZ3pBr5BCqItpbaZCeujguwKkZeKMqT4qiIekduj1XxIVUQBBH9Q7jhV96PXsJ
6uwxisv8ObK0AbpYiuztNIBoYaqMGpS5tEB1Datod43K7ZyWKRj01O5c9SN9alNlcsTU5rs6qRmm
BCo+2gWN0AY28ac0dmi4Qm0WKbEdWdavqqm8KBioY9QBECmI854UxPIVWt3FA4b+lP4dVYS9IP33
KicnVSZHQQbNbpXx50imzLGSwAOV/NmcOmb3/QgQRnMoM3JWjPoidfq1MOIaLWEIpoWN4hdm8R0g
rDujC7+ykD2WbOwx4TccqZrfmxV/Q/Lg5FwPvSwcXijRXuqSvyTFeIfb+zElmeJWUfpsgY1cH/u9
jqbsDi149PoJ0M5xWb6GSvbahI3XJVbiJIZ4S1P1a67qf6AXZyLP0Cd/ysf7fIx+sGocd1bXfdGU
Udhx2zhxSY5aGEs7H0Iw5CiVN0T0merhUWXpZRis0KZzPy/M5IsObYRDllivGpN78E2hDiflvYIT
ftQby9WzjrixOXzXx2HPVOhHg6jmpevBIhCH3Zno03EqlV1ftZchJq2rdcZT2vE/WzOenQvIGWt8
a3Rq3pU1XCzNMzyNx+gcU4y3ElTnZaGrDrBF+JnkMLSiP7VKYvogejsA2nHuCnGnVdYlrwGz4y2T
ttrIN1Phr2Iqe7dvlVPb9T+LjkXOFNO3KAnP7cACu5m4pzBtdHSF3ZFgOkdNsNdMDawMWXRUjOlL
MuWWy7rEB2/sW9voRwz/Pgdd7RflrNxMXkbAuOyxansnlvLRSnCnTlZ5lHF1SYUBrw0xsBpyFaDh
LpCubIudFtE72oRfog5oEZGoD72eowk2dCgtZH3gJYE4Jl012iIusdNGvksK4coMg1uxyB9rsBrY
atsXNmfINjGSu+/D3C0FN9yury8hGb9FpPza8OYeSDakHIU4ZmPl6XkX7QeitmdD9L9EqBh7mfMH
6N2/J0Mq7DbliZMN2kHNtIMed0crkn7L6S4okseh5TWQziXogCdxAguNPFEdcLWKmZ1dCBNlA/Il
asadLE0XMjmPMpR3dRYe+gaSGT36wmnvTFp8YUMLipv4y1TP36noB0c27EzH4pdQghPLmduXoM6j
WQuKqhrHcDpXenquNfkYD+yPkvb7PkqPaNzvqzrZGdUPC7sTqcU+MrPHkESJ3aiDl5rszAACC5Lk
Cyg2Dkqe21oDtsjyUePnTIL62nwPLGDD6HMTPWcNQkX4VfYBhrogSdHmTm7lTtu/0nB08Z/WY+pN
HR7VwVuffWM446Y249jupkk6DFSbDb1XxIuRENto8dWSzC7r2Ekm6HaUqt2plWOAqmU0A3sEcLxI
sj1V48ugCy+sOBy/cBrzTrLwFw/bUxtC+lYP93x6otFgR2S0Nb19o6ElbHjvQx5Hz+poNbbZJJWd
TNFx0OLncuS2gGc5POL3VWmmdsF7v25zL5QFvg/iqAi8UMEpobxzADh+IEbgQVxhF4bseTT4sSlA
VqIIoODPVs6PkV66Zndv5g9p9FOk9SmdvnS0vFNj5TESrSNk6bX6nnadE4exbdSjHSJkdglgBll/
YAy93jrxooY4E73v6QBO+n0c5bgrh+jSTtODbEN/qJ6MEDto3uWYcmfxY5IXnha0+0AYj3rH7TT9
orfALxqoICO6VFnimax2x6mfNzWyJa4jXej7UUldiOb5oaIeJ6bWc9LzVmMkaBTqTkOjoqkhgEjU
wiMaORZli6Z3Jh/1Qf06GAh8GX229MKDDLLuAgeHXqcu9zyJL1BDeZdW+doUAryc+LA2G+UpGJu3
gJo/5w6cW0fxSyCSXY/KYKo+GtM33F5nXTTvA+VvhdnvE3WwDcncMVHPRWPcdVN1juSvBkqiFth1
EfHtMkKFemrcdAydGH8I6EM/NfpzriWPVizv0+YuVJP7qkfJojqVOX9qrXEXDtGjkOzI8ChorK8Y
fbGFGe9iItw8emwSSDkZzTmL37KI+Wmve133FBJtD6DVoaulN/+5NLvHVXaErtbJwNcykz8atH2L
SNqKbG2RAKasA0dSJYehCzxaJMeKW3bT/ND0yR7qX2ryxEPDaYfQsXrwUzYGVGhDJ0mlQ+rOUyTF
RAcOVpw8BIZ+EdY3PRUvEyleQ1JQeDgmfSzAzZwuM91QF04tfiSJhrtF8ejQHA1D85SBHnqCwkkH
UmRGTphI2YVU8XSB4l7bY/qyOTJFt6MGjOxAZ1Ut3FGJvInVNuneSDr5Mjsnae7SOHtUOWriAN1G
g3RC8BpoiThEEONN6681wAKSpfbQZ+5YGDbwdnZNh4NWMmfq73SBlwbUYI3yqavgnfApDXrjA0Ti
GIjKzPSZDhYaivTBGJjbov+W4fwBsOAo04l1jVO1X4P6LexDu8XQqBJjeIkSN4p/9jw5MlHcj8kf
KiRVmp55jEuP6CB8CNLDoBVukjxXQfxY4zboQNxR5hAqnkY7b003aAd7EpZd9M9MxE48QimohIvT
xptSzApHoIrqqRu2GFVBeAV3ndNkpcPzN2DFoZwZe3EMhHBxZ6FuwyiOr7SN/gemgcDHnrkZb22N
V7ZZWc7YFjY1xCWH0jwXuTP0pqti7K5RfjS1dM0JTQ+zcjuQt0UjnmOjem7bp7RId0WeejGgNIaF
ybl7jRdegMFmM9DuWrzbEHzdLsdFEtl9KRGiHoya2p3+ZCqBy0sIMYX8EITM1uWDhsccBtVAPmN5
hEMTKYh3Y1HPnBRObAxObNETS3Hm8m9mAVDgiDu66XdxgLie/Yl4YVehgmb59DRF7NAp2i5ELNHK
F6uvvA7gpQmg3hKH1mL4z/LcS/rIhVi0A7ATon/jsBxUeDoou1V1N/CfNaAmKQPUKs72E2R7w8GA
Mt0fej4dAgATSe1lmS+hx81xR2mleaKV+Jor9UU3lKeqgYq9ZuwNkdt4tcCXawjCJI41JA9ZETtp
LY9Fwd0GHw0NpvuqKZyJQWQIm9AWiq1B7Rl5ogPyA1uJTXtCwXs0FS9EGjBWP0w8bMSk7Ka22k9d
4dRNbY9wthp3kSzlHyTG9Zb39zTEtdr0CLGRm8G92gza6/r3ukcHq/0KKL7f6ImbBX/W1gvC+RlB
aRe05K4s6H9IFQHwspDsYCTKWE5eKwo0SIeaoFAr+oeJYISUbsLIVkqHBuouHGVuquqfBP2sukwl
JxnSClRG8y8oRN/pX7q9ZiMu+im41LzbWdxK+muiAEMN3YLZT2OyPQGjNhTGC9/gCBkJBuTp020L
KwkwyhJgsZ3RswTXw8cCTN9qdWPVmF2iE+buK8z5D0HgKCOaoUGD+Hzb2krh6trasm4QGeNY5BmA
ALn1XbbtTrUmuy23eBDWku0PZhaprwmtZk5TI/f1VOKubPklHNscSaIOYfTGQ78FfRErtzCc1z+W
VuVnxeiXY/jd5On3jRXPif0iDcdvMYCuMKH/Dt/5uMG0kUgajKlABSNWX+pCxIjOlVuFjQvy7J2V
ZOep605ljbd/KquHqNWfSQOyrFK4/aRcIsAkcCugfzPJY6sz7tTQQ/M0rQQ9GUaYwStA9gNLXtrG
esETENGA1TvTHIEc0r8JpXqoa+Wkpz2zuynDC6+DRG/Q4anGR2DBWGzHeIwQaFzbmP2onZFN32kd
gssqxmMXIhuvhjT9oUCDpc3qXSfSU6QCUIaTMIAvIg8R+YPmoeO4tTpSYNZN5b07g1hsU51MRA0l
2fDZz3NSKD+BN81EzdDUdHOJbGsFGmXjxOfSHTLkn8XozuBVzanx1kUxn6geCEiRtB5KJ3S3inkr
ZxJgOs1Qgd6nQLstPmimGpUFMiwYLxAKp5d2q1a0ciQ/GFjUpNTSymopUC1M4pcK5YkB0/hMd7JN
AbOV0whCSBx+grhpYhb/o2vGkgo8Eljp0xAQEqY5Mi8c2W6NQK8dR2DNUOX9XbLWl6BA1WrS3BiB
cZiLvLXqVAAYkwu6kZ7eAWWwDQpc/URXBud/v6oqB2GF7gZQ6X45vOoBxf24NfSyuiZjLlmD9BYS
PsuSLjTX8KQt4YLdLtzX+vsMmmaXeZSnrt9nfsIttMbax7o2SD+uSVH41FUUXjHGpiuNXSBeqCAb
8XnN9QyuwSngEgRw/o9GmK5GkxJ1ld+S/UjAyFS0HqeFrWvlz424iL+0CIvQzfzb0mI50P/D/FqK
CnJsThdLpg4QiyclNd3bZlai7wczi05JGkpRlmYGcQkl/dYN6bNevU1UPPPUep7i/+YVV6taOF7Z
TlHcs7TyJ0jVgg9wOoB8N3EYt8Grc5AQBxNbKoRbn2wRjtrJSsHgapW+zDvH0Bq7iEw7JBfwsNm3
93KtU/thM5eBqWkb1MsFCI295jy3un53qM+GT930easHvervV1u5KJi3fTQoDJUx3ypKO5Keqf45
ZA+3VzR/jqUTzmBey9TQhgLq/KO7p1mSIAsHLkiJ5F4tcR/WYuuuWlsH8NCYj2EYsTeWkwclKqt9
iwcJxpOc9EK92EvRAAAQ6A5JGHEguQL0ntrtqo2e05rd3201bjLAO5fsJtk4huDIBlQ1KYLHrAIT
tEyzF2GhDHh7E1eO2IcHzsIrLGH0Ywz9B7/kg02ri15Ndk8jN8kOJWAnt42t+eAHawu3SCpD7aWe
Fj67149QMWbQHMNUuMdehm9itwWQXXGQD9YWXWqqi8ksRVv4Zg6Z0qpyGA02ItQa1uKDjcUtTCMe
oysBG7VXdrbmDSdgnA5IKB63caSfR+kxWXH1GuULDRJo8UjM0uczVUFf78qH6Ace+rkbC4QqQNmL
I8UbitnCq19SH6nvz2hvfJVkZjHfym1WAteHn7K4awYl6dHpgN+wcfANEvuYMfFbFFFaXmzs8cZn
5PTjOc8ZcGtUSQpf715G5DpKUOxu++WqBaSdTDcYNNiXUyuZlCRFCb/wQ3IXGICvBPV/WQMgVnhH
GyDoWl7NECUf+0KoEeSaLFCvmtolboONhv8azMpUr4wsNkoXVFZtjaCBHgVm6MihcRXmgCnxPjjo
LrTCY+m258ZHh+k/YDRNohLM3AKwoQOz8fEbwW27ikjESYv3TgD2Z9RfWt0nEA32Rd3RgxVFml0G
huEnGHt3pDn8yNvwHQWKZzNotmg3P3Pp4aRgipXryI7x0F9OSRjdFEIyOI/8rGsfRh7eGT3qdEoR
oD1UoZ1H5CX4quYpmEXAAozZce21NfLmp+Vm56p0Ch7+ImP4NCqD2yUY7um1YQKjZbMXXaZu4EHW
vI8hdzc4JqaIacz/fvXeFSTSYyPN9V0FPhpmtmiybEXCz4IL2A+mYjxqLhJgtGdxXA0tycqM6hnC
1OCm+8wdVJsepFdilsj8Dh6gbQX5tQjB4O8E9xdqH0t8ciiHFkR2sfiNQpvcDJXRnf5QepZXA6nV
+Kor75TE695vn+X1pV7ZXWznGJqKSFHdRa8+8COnvcMEWnIfuKBcBwkC6Hqywfn3mg7z/s5TJfPU
FP6/uNgE4Q0L8zTzjWd5iJz5xP0AIO3rjP3e1pRdX+OVucXNVhbAAbSKBc6Uu87lmCdInq0LeUKr
HTCp5Bj9ScXW1b3yIvmwwsUJR9GxmroszvyI/ZkDLNKCJbiS/UNRcr8j9XuDIjozpl2aGrbJQ9vq
wWAcqA7peg/D497tr7zxa7TFTUiGNE6aEVONaGCEmavizKKqu7XmOWAuXpjXa16eGgWcXKmqBinQ
YTO9Rf04s6uC1M6J3+l+04dWD8zfH1VbhO+Q1qDFEkGG2x2wRjf8Y+bRSJzYAY8fxnjDZ+MdWPfz
9K8ZfH/7ro7Ag5iJwbLFO1oapVA6NRR+3OA5kZmVXbS6rSSANg/ETcts47Zde3ISYqJkoQFUyZaA
40jRRgxDg4oLQQPlsIfMUt7a9EkDCUBt9c+3HeV3UXL5Da+sLbHHkM6QadmzCLs6nFuQyGo2KLSP
26/NtaKCSShFmGUWqgrLGGDKupdosOApBNgtKj5uWTupMzjpwwwktNxwK3lcGwD/YHERBvLYCMs4
QEE7OSj70RGXOalDNXIf7IFL8MzTNmHA2sG7XuQiDFDM7RdTJBM/Mg8sZk6Yh27eFRvpz/zDP300
PJVmig2UMpZ85L0WlWpSYisj7VedVe2eyPEYmvy7Hv6h0gMadeHGWZ9/9y2Li3WZPSl5zZvEr8d7
oxgf065X7ET1rXE8DnW3rwz9XmPCv+2da1c/+Xudy4o6JCRCkccgBRq64jlXyn1otM5tE6un7crE
4uYPUNSdWg0frDAvrV67JajVE1K67ag4ahNtWFtzD8wRqOhooGCOQ/DxLdMmBAl/bqSYnPmjzTJb
geK4JresrOaR12YWd3yeFsLKZJ76yn7aocDql/sKek0Q6vwH3GFrrkGZBVEXruoEhdCPawqmdBDt
MKagoWa7Fvj2dqf4jb/1RqNrTn9lZ5ndtWbSqR30IPwKhVbi8pNhfQneq95rXiEMQb6LP6rUs54y
1VbfY1TIJw89hlejeulRNqqdfl+W35I/SbJx1a5v9t/r5wsPikpqQiEG69d87Rf1QjAIdEe03w+h
gxz36ba7ribU17uwuAV1LR4bI7b4blabnZ+NCjzItfxiF++q19vGVhPqa2MLdx11KyfMjAFg+FV8
LSns1Q5S2ktR2KkTPpbfyWm+8LUfxaH+knn5HYc02Jdqf/tnrOGo59QQSvOgcdQA+vzoYVXetWqe
W/M7Y0ah1860733U2XcYL/DKS+cxby60s5+37f6mNlwGvWu7i7229MmSIi9SX0ibY/b+caYPmcXP
Sk+/RzAC80yUYSR/dvjsqDyw99s/YPVkXa17sf0AUrZ9DBSfP+y6c77r9vFB8el+62StvgGu17kI
FwamqBRlYFhnUKu21sX3FDyAdmtYh6ISJ17JwjFwebuQvgIibNA2oiLZWugcNq9SvKItRqO3sNHF
r5mmJXMTt9zNH7lw/lKas77OdC0AtO02NVdn5/n8kdG8QWJikU8MS4aUYZM3NXIFGREHEnOoP2RF
5IQyiOxSbQ40xm0eWYC1FTmgkdKH0PuGh6/dc6DnAJUFVCLmCsXH9YvREq2FYQEfYw8OqyKnhvr4
bV9a/8gmQ/kGeGkk/QtniupWE4E+oLuf95dgAv2qIX5OEYAWksl79Ez8Dv0yUBuL16GSmxWH1SVe
mV/4GNFDvMYymIfw5mF81PzEJ8/W/V+FduCb3uWpetHd+G6mA7COw6U90P1W2X01el7XEhabEKZ5
MZk5T33rL/6/38FzOFbn6WuzqWS4mrCA6QUIfw4Cj2V61AJTWpmof/qjprpCqIew148V6YA57LcK
TFu2FqGqikSqcxEJnz7Kc3/sWqc5yOdoV7nZtzyzgZgc3Qb30SYnygorgYnihaFh6ArcKEuIhZaM
GK5RUU7IDs3hrxg1E7DQvbmxxDUHwsgTMZFBUED/54fcVYyANHKdRzrPfBEdgEq3pQjd20dkbUgR
a/nbxPwCuTIBga0hqoHE90FGsA80eRcygoCvRTEkPISyIyq2UufYWUbPtWJ9yXtoSIyCfWmV2k+M
eNdajdNP0uukAFQO2O6E/ByUwbBBiOelFmAnQfOjbADiwtj6uaj4fiz1b7eXsRZMr1cx//vVKgBu
tPKEGlgFl8wBwBG4c8CXE9pHmMbT/ZRicCZPL6Hc5IFce0xfmTYXZQcOrvsuayCNiLmnfVRDTKfk
QFrHUeUM3SggTt+/3F7salH32uTibTBJEgLM/7uc1Xv1BVOGOTqEg63jVp4c7oj7/EUL3Hxw2v8Q
tK8tL45cprdB2gIp7tfhY6t2Tm5sEmPMcX95N12bWIQrzFEqmTZgcXFGj5EyRQ5PJ2I3Gr8Qnj63
QNpVfafYdKB4BbLiLbRyTxmNVzICgTnPUrno429xIa79Kg1knziKgHIAIvDRwYaJ5y0fUV1T0s5W
1G8Vf+q6w8Z3XTvu10bmgHflxXUTGfEwoNoTHdJv03mmWgIS9jz++Kvak939l1Fd9DD/XtYywFRl
w7UWFscjZiqfm/3gjL95x+bxf/Jwe32fxXtQVbq2tog1mlUZUIPCJjau7vdH7ag5GIr+Qp3cDT2A
eM/DLzx4jtQdd+0h3W0572o15tr+IkpoI1ci1pr6Tr+bwUUEh8ZTUI3pXf61fo7drUnz1TTpyuAy
fYt5kKq5hrA0PjauxFUBxA8GIcSZ4JRidJVvPSrnw7E8PNcGF5Eh1YKyoR2uX+kOoEGJT5NpD3vD
a37hegIm1926oVZjEUYUdYqahQ5E3MKDElamQW9ycMkdzCOxE7f1cS248pSd+h2YePEx9+oTyzdW
uhbwr80uXElCb8QaWxQo52FgstcPHJiFfyDMPAe05YZe21m4TD52OgkG8J/yCsQNBGMIgWp9k0Bi
i6F5qabisdW1t6qfhC3UpNrRWgfqPACrxe2zs3bLYLDdUGdeJ3RPFh92ClWr76zW2JG6R6tKcwUH
l8wIOTX1DhfPBu/SGqEO+Pr+NreI82kMOseckrlh0kM5HpHojhm2ijmtHdJun1wwDOCE4ClSDoWn
HnuM9StnTCZAgnETMrsWeq9/y+JCKINGC/sOUuQayZ44I7uuVN4wCkU3tnh2mf//U1tLrdFYDCTQ
aiX1Qzqe6nB8rYLB4ZV4iCN93/aAS4Ne27v9WVdD0t/+ZS35x4ISSnl1/T+0Xcd23DyzfCKewxy2
jBOUbFmy7A2PIzPBnJ7+L4zD0BC/gSzfu9FSPQCB6kaHKpxjSnYn4Q2IQj7GlyC0LgRNkH/jYfDW
Zq7tMR82GZIaowxYZGamh6lYdjpEwFSM//3jupiPFukJ2tcFOfQNFNf2wJ1v0o4+axWDFi7gXF71
ptXQ56Zq6MzVn1GfiWEO0ZoariwrUS8VRAiA5qr5AKayYw/qU0HIj4KJHPHc5N8WM35s6onj3zZL
cKufwKZu5QjFraTBTxCD/Gpw9e8K/FoSGB+lg3XQnPjAE1LYTCLoaKST0LgIUGALqiRFqAMGH8Rj
3kTs/Kv4LS/tbpefdEGJn3/CI8y37ohPS46voNDFWPrZOPO8xVjfkiyg2QmaJgwWERM21ZfK4KqP
bUHf2gwTehnFgFRBTFLkQIEzu9KtkW+d3mcOZuj2AH3sq+nFB94rbysYo3ArWeDatMDH9GcwZpaj
lGLcDC/ZCb1d2iel4qWAeBYYH2ZmEdGEFJGuNNWOhY5doeTg+NYLeb0GxnslMdq5JQsvZAs0NE4o
Gfd1Nx0rvXqXTsm3y1d+C1nOtpBw+HO/siFvjbjp8SgenpZh2aFBDXNgo3fZyuaJX5thHOEUJ9Ow
lNg0sN+/0e61O1oZNb/lbrcbEMhZD92ugwhkiE53/1Xl2LVxBj0h/CiYQ4aj2A3Jd3GGbqumdKU9
NGJ5HdJpUXkQ36Iofjs2Q+JUOp2DFjXTziLzmEnE8EjafBgj8VMciVzmDbrBrP9a/zgGcrM6IfBf
2BlKG1aBKzFxoBB5Fx+UPecb0D2+ZIm5+L0hxrI1lxR1wND6lfL7QNrBF+NX6RDj0bBeFnP9xa5K
85AMCGlF8agUuhf2lCVRcluDvJ/z9rMJOvx3ioDh4gijh/2Il/gYaw50S2ZOCXIznl+HIszC5zSr
ByVCWASdHCjl9MGw632k4vFoGW2eR9u6UGtjzMJniQylqS1FUJdh7gwmjnQfWTd6Ge443/MZEMlI
Aa2kt5iTI85lJwp6XwbVl9mZPWjGPlA6SuHRtBDmETf2ZoMTbPFMMjvZRJlBWrWyfMUoXKPC2yvi
lW+fQwWzLGYD1RyiqUU+lYitJhezJM50NJzCI9coVjntXkVRoaftun7k8iqsz6tIjG3mKd+3qN4M
5mz54qR5yDwDDObBzqPmOCpj6FTqBEU9pf7QwsX4eqre6WUvYcClLR116qGtOaKaNudfwxh0DxqU
oezBEvZdZ37U09o1zUyE4JjgSj23LfH5IWd+OuP4xmFZ6krXTH8Oyv20X/B8TPY/Cqkv4CJ/dsoZ
a4wTzKpK6yCmWJ5awiCy6hq0tkeZhUW3C+iXiVzhr6NTxijrF3shk9p6MP1OD8FNAOskrt2+jq6q
rPUTUfaGNn8UYvU9IaBGFGZ/jGWMj/OEzamdP4D0z9/B5g4lcJmMSzqUSL+EgbajaGIcuoCb+HgW
BzB2GKfZ5g0cF9ENP83ADTA2xWiDxrJxhwwCXJ1KB8bbN0I0ve0j0tvZgPFQZapqP0Y7vVtEIYrJ
ffnNMDCjPsoYe72MP5wjYDJeNZWMMqlB+gItzdTJTMSxaOIaIo7X2t6D33Jf7EsL5L6pbEam4Y9V
J3mKmd1ZtXiHYhd91k+Pl5f0vOhy2vGzNWZNghiOZYhpOR+SmQ+WiQbsfL5qF/MwSS0kWMFTawlX
1dS/m+fJrZvylmN/e0/P9hlIBzkXSl8ZtL8ot6cC6QJMMwlOPqNyLYELtjEc0S4DdJlw7NJ1PT/R
Z7sMrnd1KoO3ErIMVFqgu4sOg42xY7QFvEha4Fkgwuwyg/Bh0y9JuEDBrvHLfVX4YNLwymMBLRa/
Q7GNszaeNXrCVunZBn3ORldibdRaSa2lvnn1Umv0C13aSQaGMfQO7TjZMLGTtAFAkkHlG7ri7YLP
BwraxOc9eHhHhkHiySRyTkDm4g8kR4VHBYdah/xaJz384z4y6KsniVFFpP2lsLYcf6STpOvE5a2J
btKFTWRf5O2UNF0xQwdiJBmGcb9FBrlS2kd1XBxjesdZF+eLnTBhdT6ifhRlrdThVdDsN9yJGb4X
KC3eIPUKCimn//z3+eU/z//Jla8sUkrvpVYs04fAu37o30y7hhwMByk6mut9QZMx53qf0lkrg402
CYPQ4sL1BzMAl8fhh+pKYw9B4vNKQRzEPqVbVsbQTRYZI7p6gyp5yLPctYxDXsSU4cv9xy/H4Aj4
4gi0Xk3sI3qncbfm011Trn/etX8XMmWhRJfUzCrwgsowudgeS/lNTN5eXhTnOp8Kv6vd68S+KQYo
afmkggpWbYKsegaDw2z/mxkGNUK1qGYdTdEBZR7Nmq9tN9jgbOB9Ic7BY4dJFmsxI9KICEoPmDi+
qa+Vt+0XlKo8cSd8tThpk+d9I3/eK5YZu16SOe/LUvAHv9sXB7S5gdYPD1x+gzcHMxQmMmuqaapL
ARdKRUnqN8or14MH1g3IQfq8IS3OsVDoRq+ORSgk0VgWAhX3K+023lcdaARizvjK86oQs4FM+DE3
IO5pohDhx7JTfKRnnmgSOGpsZQd5HEdun0TXQv2Au7znCXXGMhOARGG/oOYG5/L/5DYVBjsSaRKT
NkOeEK1rtpgraKrV7VDhScnS333BkykMYhR1HCd10gF5hwfAoo12V+fyTebALdurnhCzAmNbRIJa
fCLVG9DS7RPQ0bQgcb1siELCpaUwkAEGhqJr6TB6LoDmDyLS76WJaOidyFq71MzRrZo0sqeUx6D5
Hy/b38GpwgQeMgK4KSMIqaiGTQZOJpAIq7JDGe+p0DBRdpcXuhF9oBgLFn9oGWEIgJ1qGHMr18MM
AWOpI100zY5VQJhBvgp70VOGzLtsbeNmr62xUw1ZkmhWisScr6tHUbgf8u+hzguBN2D4DxsMXI3i
OEWoT5roZ0t2cvKdzouPd4MngrbpzQxqQf/ymp6XVGR0DKC0jI8moeGKbR6f9U6Vu7YoQLZiISuy
mNeqMYD4JS5kb1Hrt80s6bY8hIJdCRloUFLRIUtznHL9dqklaM0SHofyFsL88ZMYhKkXpY6SFF/1
lTLdm991tQUMwHQCRic7DFLiKTcIB83PfcH5QlpPt7HtKEpXzj3PSWxAAZZoqTpmLST1WS0NZzlF
8yjETGNQEGjg2jNSME9CsVCP6td94d+22BA9TtKSzueZfqkublaDRAyEIhDVsHVKYpc8CCEIf8ZA
7kD6NtljdiP2ltsknKu65bHWS2aDd31Q9bFM8DOy2SPf68rDXCwq34JpQ2HeCet91fjg+Aoy7rtr
C5b+MM245G6WweOYR5ZPexmmGjIBv8RMusEtg9DiBFPbB+q844xz7pciF5QMcbVQd09WDDxqh97N
BYvTvcizw1yUFu2DldzoCDXG3MtS9IHEdJpl4QUb9Pcy/uSP/WMuSB0KYw5+HxP7Fx4q4V3sq2jb
tkGR6uMdNH9NXJWbW97IBfxhk96gVRilCCCaqlocl/iq2mfHZffrDcsXUORtI5MIKMIGDHA0EZCA
g5MyKPvG8JYDs7zlMC45mi09jDIcwR+i53/zJN9Kjf2xdYwXRm9empozbNEUkQb1yeXmpQki+rMv
nIzTsMPqK0mj2ZddqcdBnw8CWE4x52T041sL4Zk7KIPugi++dwCBpcfZ0I1wbb1IdnxDr7qsVWLk
AgZ//j65PVih0QtA+zrytzIaldE6w5tc4W3saQB+tdq5GktsLs7k3yvX8+DyVP9Y2dJGsZciC05Q
vjZsdAYtDgg34Zhy25id0hbd5Tr2uOmcU5vlpQ/KQMpAhE4QZYQDeDUdwVSrvJtMOUCR50GY5c+T
2RKbAAESSz+Yje62oIgWY8xBNQMIVTUZmWXiW0b1DUXxr0WUfTRn9UEoxocGihmq0j2Srns318sh
beS3RdeU9tL2t6SEfK1YpXdFPRSOUAtvNJohKEMHZJ1e15WoyWk+pqGTq9xMXVnL3ihCG9lNH71V
YnXXKU3kSrN8q5Os4h20zYgMcxRgLsMUP1oV/gSiokzBnBhD29zalfvxhjJx6chJRg7NyHATTpsX
amWNwQmrMbQZ1ASg04XK/amq1hgB7VP9CX+5136grWESvj4vl7cdC66MM8BByr6uwRCNHAD0dE4n
DtQ7DoRefpy4/jbhTspsYu/Z5LMGTrSL60WL3W201AZfhIfBVLeVSk4QxIm32FmYMVOyUVNGdIKY
OI6+UYBXWvNmHkLwQIlxWnULflQ8Q8oggrS3kWEjW06FnGeBOY1RJCmxVqSh34AAbKi/a92Hy8C6
+UHOkelpYHKFO9FcLbGZ6cBx5ZsANtu5/DCBXeCykf8I8X9HSGy2qczQvJLkyKv+CPFBjWH/SnTS
OgbvZHMWxaabtD7FQzttBN9sJM9S813RyJ6uVNecZXG8PJtswreRB4x+IdmE9y84ncHVFoC5cvBo
Gq2uOY9FzllgM03QcBXlEu30fjKCfHLSAZFodOTkErZB4Xwg2BEvlSQJvDzWRPEvdqgmMnHGO4qA
hZuiIeVfPxbrgiJ9FiDlbvlh7ffau7Z9qriPEd6HogdmdcoLorRqC10NXx7cCjESbVOHeJwVNIcX
pMw2XchqCxlYAA1lgvI2cBWU3uA2d7UrzHt6JXioD+Yu87l1NE68ziaaVGER0q6hVYvrGZOPf59t
50UrCuO2UhPTtO1C05EQsc7yvfiR+soExcnB+FkRjfp9wy8ZbvrL1dYyLiurSZ41KrF883py0SC5
Uz8UB/m76Ek7y5NvZz+XA8nL3NBTeu/fbjvLhyLmWlxEY0zjbDPQrv7micLxX2x3upIAMbMOZbZ4
mPzMGFwxpdzU6LhtTV5lm3M3nlGigLJQkaFE8ornA88PqMxLOcMkeG10iKj/yM5r1zrYH8XO4VNp
cC0y6ALlpQryAYCz11aitl8NyFFaiCEpFRnjsjUpIh3KsehUCvQANXQdk+a/a+jcTpRNrFlZY26i
LpW6WpaK5Sd6Du2KcfqSgOzKrtTIq0NoXMmTO0hVZ/eJHDtgCu4cyBT4IUYLObdjE4RWP4S5mTUo
HEkvA8bpK5RWMge73Ok2JPoQOfMf8ZvO8GyO7fSBQMCEhgx817FrkAa+UbTXBEYrA/TarFxGqSpj
36Yh5uab9tMYk7tIHMH3LnICPN5xYZt1wFXUtRN9AYwOLVjpTnSodkageImv7TnfiB69Z6+91ZqY
69dirqgJE8D2aDigWzqEjxgzbb1mD5pISFoFA4RjIKTqhy8gteEulL2JIsqafZttpET4zyrOYTQZ
fz8hq14VtCgnB9VecZdjcg1FcNuAb2iC0Jk4Z4V3GBmH3wIGSE3jQCLfToQ4RV47nE+3idKrT8eg
iqlZ0qIov5Pkv5I89GrxArJtzFzZYjClAze8DpULJMjyb50LmagjUuReDIEHjEHQiIkXwWx69ZVB
BjtSS4iXmhAMR5vyt3HMb6oSRE4DmOjtsdP2QtYdOkPnfLTNR8LZqMX01+ctuJWTFOdRTPcyuO+p
pqhsNDxc5Hw4i8GRqTPM0NSRTKVJpPHmnAl89YP+t+uxqLNYYdYs54pohEsJ6lcIEllPUEt3siC5
gmKXadNye+5k7zkHk+OA2ImZRCGJqWpw6TQUhBvyxilIHNroAXV49PXvOPZ4+8nACNg3RrkfEez+
SsqNd0ZAszN8H8O7CBYDI+DQn5DSx/veQv+WMz7G2M/QNTyhQjstZULg1Ym2SxerQ8kgidw0jThE
8Aa0dBGbp9KF8UA7DEH/UAYLj3iIg1zsUM7cNc0wYvwjALHG+04Ib3Ri/D3nN605rhbF4IkBCluV
CIgw1etwsqu9daT8N1DcMx5En76IuNvIcXQWAyhkMJZcMOk2Xo0eHXjH9MZgV8g7YAwQNScQSkeV
1wouv0NuG1bO+UP2zJBmLkuDgDVxqUDD0jtSDLXGikfPxTPDHBQDGn+Ia9UCbC85pHswVQmtnK9x
nnNHoLcv3O8FsdRUldIr0MeAN/j78sJ/xAhnWwyATdDqk6r+lHxVDxmCyB+ljJd4Oc4GPuMjTtEs
sdTw2eXkC9WtoD5B+u5VWHVeDoNVQl9M81wVGyEP32lv4/DZFnPutI7U8jTKdDgDRc67PigC/d60
EfAAp3jU6fR0PQ8kz8aY05cYJErFEDfamnQPTxBfmYGQ5Bqpfs4ebocGZ0tM3CMYBmwl8NKjEDq1
bF3p431CIP2Fke2prCBh+pHz0bZjx7NFBq3GuOyzrMKkLe30ppXIGioIhkOnktBhJdqRq6WfOTZ5
d4zBqxIar8Zc/q40nYMEfslhG/F/L09nwh5Q04CDJwLLotrmkLf6Kky8rCjnJLI83AJUFONJxCWm
gKGgHklfgtKB+ugXxDycrdMZyAhBj9SYw/ire+RvIOM/4oHz3jHvp97ESLSw4DD+6IVrjZ8t5Kf0
hfzq9AVmZSEOY0Lf+fSLVhFdVXWLOU1AkP/DxPnKHANYmTTHRZtgvKEPwQojelQaRiS8qtf2nT4v
ioEq0spEG6Qk9EkHSUWInWKQxDZkjFxXj+r81io47aensvRzuDobZOAq6uSMEFqNn5GSWVzpXfVF
Pgg22ic/0+y26opQ+EvQktrQQY4XZKG2D+n5BzAoNqFBX5NKfEbkn9WDeE3jH2lwyd7c8a1tBz9n
YwyAFRDyUnIBQ5WNZNyWXfodEuSNo1VobQKN+xtVml4HmWeLDHxprTAPpYblMT2iP+8Ff7TiOZvj
KaT8bZFtRMhjPSrqBqOIejL6xoTqzhy+rQlUGSZl1+uYna918SrWwzukcVxVhGi3RY7JhK7tFGOf
fbEbhq9zEt5dBvJtcD3/LHoOVtc1ivVcNdoKeVvpRoYm9pzrnEQA3coLR5ntSRC6hUCzE9nFdA9V
JQwKNx6lc+S9yP8jEjuvhIE6kHChaXsoTyf2V8SOE/vCeH3b556tMbhjVqoB7MEBem2W9uTmLu0j
i0G6rpuCLsSBMExJ0Ne6bRmGX8VfQXqo2ZqIinGZzDdTmLxPMuEmE+tbMYEgMtRNNat4IwrmfWLO
O0ufbkNrvoqN/NioKAJXFbRbLSN16jDdtW36rlqsz2o2oSmcyovP4wczLRwyTF9UufgaDy1OJ0Rl
hTL8uoSQVR+Nr4Wo2Kit7Lpudq2+c8M5Bd9at5tL3euWxk4g/96F+WA3+bIvNZC2xu1R1rRD2Ogo
N0Eis19S1yzQaw+eYLuQ6pupQtuh9slEN6cW8zQftyPp88dj0FVpG+j69jj0SyKC4BLJZ5tYnJ40
3rFnADSx6mJuMlo4EOvvCeQNoDwsmU/Lkh0JBP2yqb+G5p97+TZz/BRbG1csRIIGlIn8Ef6pRPNb
/yHNPwxaj4+r2FrF4//4j9f/eScZHK3ClExzDoO/ek9Q9Dn1cqH35LUvht/W2Cq5UsmdUOYn1C7R
cneePXrJaCEHGdlSuSbFYlsXCApNyKNWpeTMaWVf/ly87WML5GEVYSjXqsEmgXkxSrIkGKAYxs0G
k3T8UeFgPQ8i2Up5bZrx0tQw13o/pBWn95on+qVXBiknpubtHoOPOjRBOzHE8Sdi4hnJ6JD52+XN
41lg8DAV5FgXQ4RIrSzYJugeK4zXXzaxNQWEPND5wDFAoVqVkojxz1cOnWVdbpCRf0FnE/1HF8Cd
LYibEuRkekqgLwxPcjPafZY4ogllYUn5N3fMFsKNXloKk6a2II79WW2MA9iPDynE7aMGnOKS4caT
+d1Cg4PL2cvtR9Z5Lxmo6MwMVVt0Hgdy06Lup46zI5VisICoMV/IPTTID9aoHloBcG+MxhV0hp+a
pKz3l38HZ6fZmng/R0M0TRgvrxYIpESJXxXGAewDfqrlnO5nDhqzNfGoVJQ+hMBTUGXRdQJ3M0uQ
0hgr89bU6/dRHd1AtfrT5eXx7jhbHO+KMBytUBZ+vr/+6nXJeSSwxfG4V41ZUYD+Q316JFBqcIRc
VvCSFOkJDC/cEZWBlDYaqxhro9a0vZmkphOTyhMwzO+AMtSy9Wpyy1LeTYIKBoNuMbzCsN7XaaqA
r7x6IAI5xJEqOnoK3XIRxT2vapQHK4WuuiR1maNFqQUKP/UBA+xv80XwpniGrEvUPEIe1mv18miI
xNaEZa/JS+cmRB55d4TzEGI5RlUyVO0iIQuM7nV3GJwMIu0oUiiusivQ5hjGD7NP+bzSmSvdxomJ
VAbqJHNIRDPHIbW0+kCaKGjDJsAoM+f68V62bLdqJOZiJ0+AbWFHX7alu+xR0lWDaNdJGMeK3c62
TJALqriQNoHCDe+hwPEbKvPYNNuCiESHX4cGhifOky2qvPrBc6GxPx97rDiEQBJFqwlAhvp1Khh6
ovrubf1hgrRsBY4TiFQku9al9NR6d4zcDpLL3PCCcz/Z3tVYySV5ovHSj1zM32ABRe8Ll5PNuYNE
Om3MBTnIqPHr8lCkd5qZ26L2vi1uMwg/Qd6Z45x5Fqm/Wb1cY7FqxzrDew830gnjzNZnlEStN7lS
oCqaO0IeyKPPQVfOs4/NwWuj1bR4TdH8+Og90VThfGo0HIL72eZF85wrqTGA1zfCNMsdrqRp3qUT
qIoMCANYsnd5Tbx9ZOIoPP0SqYOUop+Zs3QlSmN8iMJ82eXi8GUC4xbtmJf9icTdsRKskOMjeSGw
xuAOiGZ+VgG0W8lH48NO3NP2cQx++a+h4/3zYmrMq8wa5SYtDIx1WzsIoO/rwPCmg+SASBXyzrys
4X9kX3+HPBoDNSBrFTrTXMA9YTiU/TdP7cSLXcvBbss+nY/g1hE5UZZGv/bqVlSDmcTgzqajgpKP
IM/v0OILjTsF1V9xV0a7y4eHE+KwuXm5rcPQ0nEJy0q+SRL5fq6lQzNb17GhOyD3OmCGnvOw5gRw
bLJeD5NaVAu9COLsowZJMlEf3KID57rK7T7iuAo2U1+NiziAZB23fd7TZqfFtVCfsqkCSwIRh3/p
Ovp9aHQmjyUmWmlJ8yll/7dzZbz1MQCTJYVVdAu+nrRE9gJuqCLhvDZ415uV3MzA2qCHE7J/tK9J
9cI9kkCeFVDtM8HlpiM4Dk9nwGSRzVzTWpQUKfl129rL0Xxn3lNFZv0zRoEvn33e9dYZMNHbWEL+
FLUHpT2MTWJX4PaGM0+jLx1oH4XRx6si0x5VYjp6aUuxwdlc3k1g4EXKx2nuYgl1P3Kj53dTpdjo
hLL7nNNwy/FD7BC7jARx0tf4hrMIpvTsm6Adl2RyObvJQS52eF3UknEZ9FOwQtuO/m6MieP0DHqQ
VjCpL/0gQmINhGPp+EXPTTdVlesqnHdymR1NI75FN7xDYpVT1+ElFAwmaCkgB5omYJQODNRor/U4
a+waZIClAt2hKQk9q1zeDwTq6DlUass85c61cM4MO02vC4KQGHThHaTR0Okv15QGHyz4mTN/qVW3
8up9CLpSbtjNuy2soO0yi1rZVfQUYXarkANoIfpUf3VJ94ozYnKLFz6dyBwuxKQGE9mok16CHLkR
/C5uPxXi9FUaIA0ztrlnWJLgjeg7dvJu0FxI1j+Z1bwXSsntk7G3wwyT7nBlg99KYwP1y1HGtChU
YjFo91QV9WRnUrrrDGM3ls1TreINM4tPadvuhioBeZA2P1RJ/kYussw1Y3xbLN7OM7M/Sq32mWCK
rFXVBKpD6XuxkDVP66vZJmPLKXNxLq7BwqGi6P0woeY0NU/9EizLh1h/z7m2nIiYbR6foHg5h+E/
kJTxHlcGA3tGLJlF3uEBp16rBx2UQwipRqTM/OjQhRg/1VEWJSCFxqNKc+B2nDT3+Mloju80mEBr
ajpjjgeSBDOKsmS+TjIe++v2YNM5+8h2jBsJKZZyQlKw9YRb3Rmvo8xGJeZL64KLoXDjg+XKDcen
cI0yyDjXXduUlgi6jaLCPP1SiYdJFlxLBPN+mH7pm+pDXEgotXeVvShZ48+FBtnP0Zci0I2UPGZI
zjazzeZhLRlKSYBXELi3M+XtKL29fIBPr6gLKGHSA75yBdpgtY1qApLzKj42INmxBfNrHDe3ldUI
ATJcrlTHyPtMwy1+zaMyQlAIEgzX2aB5vTqAlm/0q1I/5LqY2WUdBqKcOrqVlfZU4ztVxCi9zMge
ahVC3mJmuUutL3bWzgdlMR4toqDo2o/XlRLahd5/jA3LfFcI6Q70pDFoL/KrVKiPPRKiRouCcD6F
qW21CmZeMw2y5WP+LerT74oJtfRGmXs3AaK5U5ze5kZeB1GkHZa41e0hUm6MQTs2WUeCyzv4XHD2
z0eVyYSRtbzkkIJE+b7DwdyBzHKx2wykGZmjfJQt3EYN4+/3YKHm1DM48Mb2zNcThCGiAREDyAQd
cXqz6Agu4/3l1W0eQMxWiyrUTdDVwtyHomnLcJBxPJTKSOw5JLldyAVvpmIzHlF0HdUGRdRBFvTn
IYzGSMJEOVA01XdUjF1FR76Xg1qH8gXgfZp7V5BNDWbawps7Xy8vcTtnfLbO5olAZ14o3YRW/Z95
XNrs0dcvbPbY/GorY8yGSn3SLtBpQsu3Wb/JM4gWEMH0llLjOL/tgANcRQakIFRVPXVkrC62Wudt
ZRI8pFovu8GGetL77pg48hfVl+3mYf57MXR6D1YGGcc050VPoHWLPP/Pph3a8aDs0AZougoGOfrG
43cOb27nyihzcppuiPs8psUF836wtIMiVSCY4rqFTTd/NsO2r1SoZA8lJRnQZIfODmP+huakaZUq
WLz+9gWpDM7KWAKNUm5Fw5AB/WeTbQCCCSqVaITey6xuJjRW62QC9G5Jurgy8aZLu+txfjKNm0J9
09WNS8yPhfB0+eJtYsvKGON6OgGckyJt+u6i3LYSy+li1b1sYvtur2zQ37C6BfpSQiORBhGkhBBe
o9upCg3wOdmr5kHNO69or4sltU31mNU85739+l8Zp594ZXykrSoW/YStp/h1BAaUYSd8U4FkhZ/3
Li+1vx28rOwxAa+Ugx2ihFvwNZuOpsWOELox+PKOVOFLup7RCmv2j/+4w0waIF+kSEtMpL5XrXKR
9MIq2Pb31BRTFkXLMkyTve+JHi26jub2lbUXN+ZtY+jZGjtyZCgTxIlVGSQ2kQLGwVQ46tZwLenj
bdtVR7mLr7pFB59K4TWhNKBFYvFnJbzrW95R2rwqqx/CeI10midVpsOaTfcu730p59VstrQCVHFl
gb35REl1yJmCEiMYjJNggOyE0eltbKHAeGi86GEAsW7u1RmkdLjJYrqCZ3Hoyj4DBqHUlUOKkQik
pn80If+qLCT8aUO6lku2GFCY20loUzp/TwtDy/7cSPOSuQXekWWHkvJK0s2U4OX/awDq18r4zdWb
6Y3VJjIAUBfmgOww1CnNqLaLWnSNMXe66UNvfrh86zed08oQc+kJ0VOSK1YSiO30oBp4NYBC+Cbr
QL542dB2dL2yxEQVcoUKUEp5pPSH1qs6tAlJiK0N6YE2CqHFy1+i+xccx+0LZ1BJP0PRMRX+J3RD
GzojkoHrQKczIJ2BPNW14EBr4oeyVHUQd8bM8YfbX+9sk1kqfgbE7gXE2hJGv41pckcdgrJaYefd
4+Vd5a2OQdGqaNtCFsoyEMnnpb4Pq1d1vWq/l8IWRiIykZqgog6ilWEvHZvd7CueeOTWe7ZR42yH
wUUB45NpUgA1ftyt1RzGK9vvVmtiEDIFmZqSLifU+JGhXTX78TGKtzIGD8UEbGaq1Jr+5Eu+sasD
oXQpCTNxq4BPorV9n8/7yCBis4hKI3UIxVDqod1xAljEqOihAxWpej859R5vL35WlGeWCZDwagnr
pFVBkAjqS7AI2+hycQW1tC8f9+1AbPXpGFwk2VQb/YC6p2ZTevPWKe8FBO/xTbrDQ4yDjZzLxdZF
4rLqe4MydS/Nm3C6S9r7f1wNgxMmmKXldAYf6q+u079hPON9IgYqwIuTaIuIk6FmsZ0Uim0VkZ0Z
nBrL5p7pom7hrQpVcZb/qyyqOuk7fKBiRse6FVST5XF2jV6YZ05/ZYI5A0IsRsUgzKYvHHukGHSn
BfmTfEtrw2jn5le/N9F8ZY/xIMk8Fq2M9CZlimueshvZGW/ma8TiFu5x70I3unor2rEncdJC2/HG
yjBzPAytNyJppNM6lvAu6grRKZLEJV3+Ra7JFQLrXWsOD2mDPSiiAFXQ9lXXbfULmDOzYKJdMqXT
CH13ZRbvSz/2o6uJ6nZoj11g7C9/2s0jCp1C0ExDhNdiJ9qRs5U6s4M5Vb9prW/V5Gn5wlkT/VrP
T8/ZBgOQXRTGQpph4sAyvoGexZGjT7F1l9YPXcEt41JH8tyWoenQJEOHK1viX7IKNdzmJA+y+BH6
vNHKd/VDfypyeWn250q3NG2jn63RX7N6pHZpUy+1AQyOJwGMaPEIqr/5YxQryKVkQUlUTyTSfm7A
YGbUrlBbN2SZPhaKqtpaKeb2MJipPefWtT5nHqnUYziZTm+lXp8Kd7LaT248kmttWMBfTKLRtiKe
mtX29z+vgHGVUmFVyOEBD4lwZRiFHaH1CrJizuVT9h/36myGOQIZaly4zysig5fH8fSKXjoBdMWr
b4JKGZFEOnDXVeY1ZNQcqSdBZVzJOcg92tsuebq8tm34PS+NwcZpCNupULE0ooPkGS1rlsTbvW34
PZtg4BAaWqQYDahxPNfDVZzUe4EeLu8aMThYxGUBUUT4YToXrHoFuBlCV77NbyZQT/DbITYDttU9
YkCvI0hgNxP28O/H7rddy++9ZHsFrFDvU0LFJQbQCUI8wyukp9xKg6VVOLC3XbE/r4rtFGgIBsYx
AQI5siwPwmz4nPQIbCTFHo1pP4TaoTLld4Yw3FfRxIkJeBeO7RYw51gS1RBH5jkxl8odoONcAbYz
QOgw95VQJ5KZaGMxr7X24fIdOyXcL1xqtgNAMQWMayR4ydLlCHb4KH7sPdkRiztUOvzpDUQz7LhN
7BcMB3IuH9sKMEwgCu4GaGe8dlxvu0q9OjcMopTpPJa10qGiI8i114fSR1MgNxapj52hupEaBdrQ
gKK8Gu8sUb41U20vGXIN7CaO2NTvzbFUbLVC1VPVOsEWaiLYWippLmSu32S5WtlClHEVZHmHgAEp
Q1caXZ8BGZpkiyEUpYzjtJsVtDu4UYJSVPE1/2ihFYJ3yzhQxdb0oUdca134Ezv+drKLAtGlc8gA
lQSh0bQZDctfisqOU6I+mlLS2NpQjk68WEFkSKG9FDGYpIbs/vIl4GwwW9MnE7rhFKNCeX1oUByu
s0+FzNPe4dlgcgLTTHSrV/AR83h8ELL22ClDcHkZJ/7bC3vI1uWllgwyNCXLICf2jBaLfXxlXU1P
caB+xNTyjeGX99ZN60uHBIMZ76Bg62oBtJnfDJpdX9Gud75YGA9f2Eo+BFP7dKYdRrSxSaluVWgB
Ck6m7xY0+GYRqHN6W/yoPLzANAdf2BJ4O8idKfSooDLz5C+W6tueozjjC1v8loUkq0gN5ixIHgSF
F9+2nyo/vU3BQnbisiqQJqkO0yPBsnNHf+UT57cLNhl8Ix1EYkfqgn8ldTNnCYp9Y+s7frMNJ8A1
GVhahC6XRxnhYFzfduVjC65BhedseTaYaEmbC1FSiqhA6n/0tMZNFrz2UbGKXUql0gq3jZ1BUI/3
/OA5ebagkymLFkJI4lcG78dEAd1GfnacA3xsNaftIzUvFnjBwW/2pU/FZuu9zJU04+APSyCHQaIS
xcza9KP8XiefCK/vg/f/qTNZPQ6aMQ/VCH8w+RHagjF6lZS6/2Ptu3rsxpVuf5EASZRE6VVxh07u
4Lb9Ijgq56xffxfbZ06r2bqbHp8PGGCA8cC1SZFVxapVa132b+xAXXBv/It6VOuwVAr0vTArTp1F
S35qXXufFsMPvIOv4lIRgNoFh89iS94sqTQHLTNZsbMr8txRZ+NQx2sQV5jsv7yw/Y4e1TSiW+jb
yTx/WpVW3QB0OdK89IFRPWOGxZO8anxgzKfLUVzi3M3VNwa5exVroVLpEga+Viv+mGSLYzT6aZLK
k9nXguAqXBwX2ZtwUiZDZQ9hb3T77In6TdAeJr/LnhgZuHigZPe7/Xdxiiy//W7yqOpaDZnFIAsX
t4wg8p31h5kIJ7l248vGDhfSi8mgdCLw9r8Js9GNcbInBRH1PxLZolOy+5bb2OOuWG8S4NzGv6NQ
E62N/fnm7HclolzXv8ROpgYTYUaGjVnbf6gYvOs9NkvjrlrfZ2ZqaVHoyycUwm15gCpL5mjJS3Oh
tc1DfFJKEe5btJ/sHG3WqIGUoW8YPXZaPKbWN6m4zfUrpflU509hM9m0N09Sc0Pyr4LbLrLLRekw
gzZIzZR2/onSf16y2Q0um33lYnQbY6w6W9B6LaLqKQ670q4JUE9ZdANCPqdOx0AxSOPUa5OITuuu
t6bUpIqlAEPHD5lMVWj2SvGSi7CZUu0p/zT7GNZhQmke5P0mXwPrMto3oXd5f/d926thbntNS1fH
OcYDHeMfHtW/xlVl98bkGdXiXLa038HZrJHb3qJRpEiNXr4kEFfaFVI+SE+z/HLRrv7gxcxu+LsI
aJoK4KbEVHR+6IMUcg6OWQji/tNj+VfNvl0fYOmyrlBTN4nM3Y8wKTJLYjwi6y2dziYwCblrHiF4
MDum/aLlLeQhF5nkvl20zGWSMGq038OxjFbrH4WP8iROYffzvM0SuQ+YRHQwDAIE3b+/intRCb15
GWMMKG1T/tvl5igPKmGAi/GpNzA3+q3RD5fP454XJSrYjQ1Zt/AP57SjYllUlMUwxm30HlDwa6kJ
TvzeIrYWOD+96L0OtGwn+SSLb2UrO00KJHExR/G/LYQ7ecNcS1OMKp9fDrFL5NZJW5HzF+0Vd9JK
pZxUWiPAsRnC5PBXEUdkkzttpYaZjCmm8MaF5gzdbZUKuzR7Xnf7gbjELoGIYKqsOAJx5LEXt6IC
J8LeS5aTrseoAlCTYZZzr1eF00Qi21yip1orWerIkqC5tTpyB11rYxx/9QOG6/uptnsC+cbL5+S9
AyYEAYaouFMWQDE8ec6cpq1RUgiPgavgfnb1Q3YdHoojahlBfS2aXXr3+Thj3OFv9Qo0LSBiDYY0
dmJSgZfiu2A97+I1Z4I7+FkIVZImgwmIiqLmCh5//dt8Do/UG0BLEPqzs7gqBsG6byUIWdzL1vfX
Z1CIFjJQnczylk0+FHVWG4aRjLpQF2H6rF8P5jI8XbbxHjmFFZpIKqiiKDIFjOmtkcVUqhyUr8YL
mwYgTI5cOc3TfGhcw0a27jWqtxxE7/m9lZmGIuOwUFk3edzUssR9kiUpVqYtAXoUttkpAm4ldd+G
BqAA8i3AHrlPtyxLCPgejuLklMfla/6oBYtXuuTZ/Nk4khO9dPVDW7XTU3lT+fWNdlV/EUmJvX9s
se2lJoIA+rQIMpyLkfuSxmEhGQBMgsvHODWnyIuuCWRij/E98drrSjQlsbvujUXO45RlNayDDv4q
5kijA05sB7G73+Pt3W39VPidIMyBs5TPg7hVcp7GDEmiLLli+GWe6b66yIqTUrkPumXJbYWumF6w
HmVM/s15+zivlZNUy3MSkQBE7F8bNfpJs9UrQvVIoIcWZr03j6DzTnsw2d5OeeJbRm1HmRQY8XiY
2/GbNay2OvV2V1rXQMBfk6q8ldP4CfmRo0LIUFMtN1MnO14jb1UrNEwKX61adPwxcqyqj5k+fR/1
T1HR32bF4E9Vf7WALkYukiCXoHKtSQeS/OzNwWkbsPYNs52SH4meukP7aZR1SLa1h65+HJYOwCcI
K7a33Rw6pP+xFE9zP95YJpjddStY1tmpp9siHB0Kfo85pY6qFpi/udHWxc7M9dAu14tFHs0QHyiV
f41ycYrGM4mXk9XcausU6Ll2lwzTydJmZyC5M/bwNosVkGjyLAxKVVXkGTQ+zVLpL5iv7gFq0EqQ
pDWgG4KRlmp2rBinbGzurSSC3NAPrWnOCSQa5+UjbqeNcWJHwzg2evlN91i01B2aCap66AIppkOg
x03nR9Kgdl2Qh6ggmaNEqzso+I9qe87IM/r7rU2N9JiNIfiiY8kDCbeL3o7fhLrbQPOBWOMz9AQw
7TVG/qDkT5Ne/coSAMeSOqgU8LhFcxCFoxs1mdvRpxF4gEGWnRqbNcbRbdbKthZrntrj7+0JYJaS
swBhRNfRNrG5GSDsxlwezTo9VF1x10iFk7eMWgUOeup9M0bDFcTIlVWiLU4PLaVYGJt+b+Bcv8vl
cFLX8zoAidXehvV3ncp2N8THZpg9UMy6bV3Ys2rYdIhcCzOphfxx7RII1JCAap9rjEJnY2/jyGQ4
u3n0cS7767WuwOCVlp4Ett3BGCBIUT3MgNeA7EVX1duRSo7VG3bd1UA7/Eyn8jgahpfMt4oxO2uv
f0rk0CbhcNfGuZMUzSEFt/7KhuTVu6IlnlKrPlrXDgThb+UFesjh6ndgkiim+WgsEEcx40djbG0N
L0y9Tw46mA2HVr2Kp0+9VR0j4+ugg1AI/IqWMp5oMYPhcgwsTQ/tdM7tiE3q0dDRVzDN3lR1dk7b
2rNIwTgwbyWFnHTtWcn7U02Ad63Gz9lIXTIXDhkKe7WuUlTZaxX14TL3BzmyFaOxa4O67Uztofmm
kcyVGwBDwudlwbEFcn5JendZw3+bu8I3WaiO6MTS8dTk3725NRgZcn3q53P1ZdLioz4TUdrz7onL
2eCSVxI3tCXmDGzRtRlElRd3HpTscSQhZSZBOa03PoE9hf4BNnLP229Xx8WXIUqkvswIwvdsHqtV
bwDJzD4LcgSRES6kyKRYtKySjZfcPAyic+GNh96Ov4KC0Unc8F6E8xftJxdP1Cyqa6u0kJjHDyNJ
nJr6hnVnFSK8lsAOD5GQppboYYvo3M7hr6QG8W5UX0VDed21qSAui0xxyZxsllOmlgvQGKp1AnEr
nIipfF/76jAuusDW+xGft+eRx0TMPZi4yz6mLx/MyG1A60zb8modkELF6e6qGEM+UeUKzglLqd6U
QzizXC4pk0ptqQkSehBNVhTsIsU96OT8BTKtpa3rdv91vcagxrXolbWXpW8uAY+ZCPN2MUqSUqxS
fpT6+VNhaYFaKw7S3S+UdMGYgxG4EeU9gmvB4yWyBcOuKtphQauPt3FcuWFS+YItZVt2aUvZsdq8
ASajhCJygWMDbWRGi1bUQKT+t15X1uArEj07dk/Pa85K+Xr9YoR6K8nI5qJfg7e6nR2NLmNnm+5W
PHdkjIx5oqG0vS9omjqkmXWTlUe5k9MVcpNNBi7i6IcBE7lQgj9pur2vL+GEbu2wT7rZTqU1QDmc
LwBogtoKsk2H5Y6cWpuJQJvO5U+3uyRLsQBTJrqi8PWlFs/GKDcw8D0O5zZfUDQ3p88jbR7X9aD1
uU+M6rSMYySKRbu5+Ktd3qf1g14q2goK0eUUBsSNTonTYUo5gpQ6BvsEi3wPJ2AburHGubV20ipi
aXH2Qs47Y5SXiVPFPr35XhxTsOCj2eMkt6KS8t7N21ple7D5jBggXtolhH9rk+yTRoYPk17cX/58
IhPciQRUdKHr1FJfzcavSPQem9RyL5vYCwnbVXCHkam0y2nHog+0Gy0UEFYJ48LyRzotokPxrsXB
fSbmuTcbJjdojhFron6YPdToase+5Uzr3ew1vlipYC8MbNfF+ay8TusxnnHyMxWFn2q+KovVsQxT
8OwUfSEu9SFksfLeQOUiMo3ruh988C99vPyF9l3h5nhzmY+iJnEBkJDhxzHCmeKaGByvwBW3+Iaf
Zj/qG8Y1IHLAAs/Bs6ZA6GGMEL3Af6SgTpGdp+WLrC5Q+LyTsw99eJeJ2A0FH4zHW8Wy1acpTdAI
nmo3LnpnpmeqPQv2kt0YPpRtjgVPEmF02URCSWdZZBjExO0cRqEA6JMVVG40+eL5PMEF4/FX1SoX
xMjBgtdaQ2RbcvPY6pqd5z+B0Re8MthBuLQ4zl0QQxujekTMpHiYhau7Zo8ziHBp+JDRxFWqb4LN
ZB7ukj3OdxhFYWLWF7VB4OW/RofsBKn3LwM63QXgN6JEZz9svl4DHkcVTesqqzNiyuiXj/QQHnt7
8dN7RlAXC+p2oivHY6ZIQro8qfHRJkfxWa08ilCsYy0uFC+uM3c4LAJXL/p2nCNZ1VTVSgpHQrs5
iEvpWz7EN2Wf2EoVu7ExeH0cj4LAyf7OS9+PcyxhO5NuThDBsqkPgJo+JqoeWI1y7gfzjH6j4HiK
zDGXs/H/7YpxsFBWEM3mJZj7hzFfEQpcMBdb4HD7384mj6CCKM9//Ff2ESAxPzkpN+zzIc4B0Ch6
Kv5/ziZe90gf0XTgWeFHGhvWhBbtX7QMd9sb24cGd1JSKVLMclDZ2TQDxX3hKfW02xemhsA6CPZx
z31ZyIZVNA8pJq643KqpjXSKlpAlxXmBYcvlS+oakk3u6bWM+IMuXOQAhp47ovfUXmTdGmbOZ3Na
UHOKzL4ZTT8EA59Dpvp+mIoPl1e3F3O2NjiHOauLFOcNChcNCJtmKLYQYq123oiE0EV2OEeZd32R
qSHsLOmpgShVlqVO3gi6lyIj7M83G6Zn3WThYwHikD3MmMKaniNT4Bd3D4OJwTX0/jUThHFvTUSZ
rKTFamJoHxOWBBWzQvouydfrWAlchSKyxLmmeMqNvs1wyPvBriMv77zonkIB1vJCkMhbtvpjREkY
VD1/lzlam0Vybkorq0LtCEzToXLLUHMyvbhOhfPg7GzxztcyNYqkWEW7kgdS5DptzWjGmZg167EO
p+OoZD9iqp/kPnouUgMwFUX+Fc7pHYmquwJzHoMUO5MSCu7AbnfIAhxHhp68QUxe/KCZ5VqvALZC
exHF6PvcBygIrRoZY/CABi0HkbPcCwNbe9zFLjra9VGSluDIuurGR12HltFp7FK7Rj/48v0WmeLu
d2mhFWyuSIiKgd6YSO/WrLmi0ZrYZlF+AZDzb6LOdm3cRY+LOWuNRAfl8dE8DdfjQbOLK9OG9htS
dFXAyC1aHXfhNcmaxxrvDh/qDqkDSP1TLA0QmCpNd5jV21RpBSW9F1Wid2d2c1TYrd24GCvNR/Ce
QBm2iB3TmT6MLv0kQd69CtozpKFc+WFEqe07CZZbGkAWF7wXIaQBlsMAVm1DFu327hUCUAeMYToG
GmXupg7TgqaBnFFQN0SH5sPyMwumz507oRsO0W19sqW/cbGvBhUORDr3EwQDdMQkOb5OFQoSX89A
d+jyod3x4xbirIVxWvhZtDq4TdaAZ+40zCMNOgBP02cjk225/JsECYUuA4UTlVoqYKJvzRip3BZk
6ag/o9pV+vMBvcHeTr9O6LeDlrkUfaydBPeNPe5qRGjEl6GM8ARiCrSIIBkBWb01VT7myXLuRgql
rTa6X9BgGzWIKZvdDaVRZIdgSkNn7aYd8sfSyq+6NPRMbfYu7/lewv/m13GbboRRUoY9JnFYwxqM
vqqX+kzIY5jO7EETnuWDWQcCozsFkTdGuesE9vc6rzHG5cfH9tjeVk6BNs3qtDdoWovyOOZVuav7
xhZzJpurS6fQWNVF+T3z+W+VU98fYVB7EZXBKjTTIvwRNittMaI2wXNQgyi3TmwyP0Vh4l7ev/c5
AqzoYHxEXVOx0Ft7u6TMSIiUS5DYy0xyACMH8AbQljDSs0xEosQ7CT6zhQ4eNQwd94VLg/u8ycdM
x6X8KzKv9x/rrTX255uPVauo2c4jSG9+M0x28KWWN56Y2Bh6v49/sY0GHA5B9c1Q+bGWvNSMyaRL
EvTSAEkXqrpVptgKWrGWNAuO4fuqEhBEREf6KINBk/BveNBZm6BjMuAAmvSbPOfX1tAedRkq0jn4
5uLmUQ+zbxgW+Xp5iS+f5+3ph10NfVcqKwpV+M+HqV+57xUG7KMOwAanCo7F605M6qECGCZx0o8S
NhlqAYtvBeFZnFXuPNvYTzBkS8UjEdkzF6yWVgnbxMTEA5upNTooaKS+AvkcxaGdX/gipgnlvb+F
PSxX08A1AdoEzqN14wjc0QR9CSgQBaCCfHoR7yHguQcfpOR8X8pbpt1Ts4awMLllzvzdflOimzJy
SvVdK6XXSQQ5GyAOtcBcbCYWArLto36zgiI1RTJUN7bI5vtsiK331SQXX/S5BpKWoBgVzaEvlbIN
Nt5D1H3GnLKLgV5BkN7/nACOKfAJsmzy7+K8Cqt4ycgu6vovCJ0IW9yrNc4hFFUxzGEjs/2MDtPo
NgFyvM5jqsJAlItRm8Llcb6V5CShY4+W329QOQSJ7n+LvfwR4novXihAr5vAGFL6rnyiRiBWmib5
ty46ag1DAEi5W94oCxRoUbBxk95Wv4n6fftWKVE1gyoMG/3Wy+ahpOmFCjpIvAyCmSiLrY4lcRpS
f7/sfna9Hp7L/xji4rxcA9/YL0B/SLpi2akRds5q9NedbgYo5qAxvaYercLUC8NatMh9P7AxzgV+
DJZkXQyy+2Du9GOXQewlnwanmnUZSrDZaCMVba81NRqCeJVvk5Z+UsPoo97XnpqXN1MB0dUhW7wI
vY2uGINqEPXR3g/gs8O9+YXMk22iXdSHHer+JA7WuMyDrKSpnadGDlXZ1QyMOkfBadUzsPwbR7m1
bpDJjDbcW2JrGeYA4uqeNuFNXTFIVDF+HCalQq07zj1rAkWBrHfHYsIERlEInl/CneU8uhTKDfBV
6OMyDTjNKaED5zc/S8TQ2SuOSYopVOmzctd/j1MvfcoFCfXeoVIxOAAqTIQV5eVZv9m1eMTbp1TQ
TYvyU55/slKkjq1ih9PjXBL8R0DrWtm/fJB306CtUc7JammmDBMizl8wh+yFEBXMSwpujQriH253
jVBew7nJJB/s7WqTXUc6EVSz9u7/xgJPpp1YwBz3gIoHS7F+X3R6Z5L8YNUilqu9wLQ1w6WO5lw2
Faify6ACjNNoQW2bf7eqj9Mce6HiCT7Q7ql43TWdCxRQmgmLol4wJCHR65a29W0eK597szsUdDhP
kbFAQnE+tVAtrUr62Yj7yGnT8GFqa2Dm6tuuIB/6Yi5sC/QHN8msfjFoOYmC5/uHDwZCNr+Siy7K
FEo0GUDkpMr6acwHy8Yt96S18tsSo64SsK5Uzq+HITuUZYpBo1F0d0X7xB1kYhUQbwGO8SXDzr6l
R7CbfGWwAdAQYCq/uwKIlCUrlZueRC551zZRLAv5CK4unwl2SjhlBXvgt8rVFD337SFaqY3nZWdd
QbzyaAixc2w/+XQMI8QywIeGjkkj7ggWQAZWZQIejf9DeTM49a1J7iCuzViADBUmt/ptv5nB/oDB
jv1tlxbIHag4rq24LUzG6vAPJS+bkibOn+hN7yZH27VxhwcgukEedf23eJUM9n8Ai9Ec1E+VLx3V
e8GV3vUfFujqkR8ZmMHg0pSi0SH814PAg+E5QbB52x+7IHS1x9FTwLaGqRq3DUJPOV62u3tKN2a5
pEUBu/qs42Hoz2p2mzRIybKQOLoELdVWxcwQicdvRdR/kbpeFYS2nXkQHJ6NbS5n0fpyKLoJ/EOM
n79dzvV3NiWKbn2QBU3kTv4o3eTCe7mbiGzNcolIkoLiIYqAoK006Wc1lodiaL9QKKt4wOrfNWGn
eC1VfmFuBGh+DAbofRRIZF1uqp6AlB09inK5XXv0RvKQHCOV3M/S7NOxPmIC78NgNgIuAtEnYn++
SQH63EzRFQbZRteAMUUZ7LjQbaUHtn+8L9O7dTkYY/Q/fhs+apZSb6C8E1JMZSeHVfVaoNZc4P8Z
cbuOt2T+U9avU2cU1fL33rObj8PrlhYpLaJ6SUB4VI2+FKZHvHrvZCnz51L+Rqv8Q1yWPy5fgf10
5/Uc8tF0NpolNlqE7vzKDGQvO9F7VqCTMcYrfK/v+uiNLc6FSRjKLucQtrQv+ZF+YqADKN2czcFe
vTFAriBIFd7L6TAPvTHIebGIsGEIYjK/0l8h9AVD/TRMTjG4VvOQtSXg8AeSOlS7NceD4Wq3qKu7
/XVsOHEgH3QoZD5P59yTDxVk+w6Jj0K4cT9D8wYCuZ/TD8NzClwIBTUTNGVjNPFO8r16HX9JvehB
+TGcC5RUCf7Xv8otNsvi3aWcGUaMdhlCgRkkoKRc7mhAHMaXLqyh7+YxFjHR90f7jPA5OIqCltaY
L4QI/7MC5MvXwhgehq418k7dJgzzIVJWZN7lFAMa5VNlcP/qtL+a4EJ2kltJ1RSQthlOZkCufuv6
gWD/9g8C9v7OvdriTntL5ho6XNY/pEQbNmwhOIN9cD43IBCXURRThhgD/5CwVuQGRgnibVX9pNIn
hfhSLVKw2cs/kMtpOgqMRNf5+uI8d7K19vg6bGT8VRLxz8iBdvOPrTXuQ+n1DAlCNvH/f5btbK1x
n0pPqmpZxhR645AgyM7rYbTDAw1CAJYlYaVrL9nZGuOcUou1Tb1eAmEQ5kBkqN90dKjWBr63tTJ3
lpUPlw/9Xg9ha4/zFuaaNojmSxmETXpcRi22w3H21FC3QypCtOwexM0h4TKqEE/5pYe1gHbQJUR+
8bMF/toekjUXOUGRKS6Byusas+zQpAua2Im+lUcoxvrSDaTMfyYjKs4RA0SLeaT3LvV2M7n8yZBC
bUwSkGxAsrK/ak4J6FrADAElDoCwRQBVdhLeXevNbnLJT6xZejOEEvIB47ZMn9tS1Ifdjf6b5RCu
2ztoNcjzJOY4UN45ydeRVzh/LOCyfxDR70VBmTI4+9tcrjXGSmnlAtPcIzkZ8xNK2U42BSCj+Rs3
j54Z2nN4C2IkmTsbMe1zOkXYuH/P/rp7m3U0mbEivD15vFBs4GdIGSIKnX1d7+1R/ioNmKQ1o0Nn
iXzw7unbGONOH8Yj42oFbhn5zOKNP6BPfqcH6UE9ZA/CZG338GGoAmsiVDX4gfVGk3slznA0oLAF
3k+vCiyHBPWZ1cjZ5YLIvai/sdOixhNwY5NzjZrZRkvMtN9Y4r1ETjcfU3A4zB9GjziK5TG6xJV6
l/3j/iXYWOUcZLeW8oBg/eYSJIor+/nhD6Z+9pLg7Ro5FzlAhLzMtOYF2/jBDIpD8gGC14lqjx7A
cwfznjwK1rcbuTfr426DIquJicrI79vwb/lMhbvJn1HdAtPzHFeBbk8g1C3d5BT6NFBBAdkJwDq7
j+jtXnIeZakgVQNON/DH2b0/uir0L53EC9Hk7Pz/sF2KvfJ+bmISIHKQbqlgdXjrx7RwmFPTgnf5
h40odo2rApM/bLxJBCV7AdzwQQC8OapqQGJL0XhfBmwXqIEiEAyylDU5Q0X8ipzC8x+k+nuujOGM
iAZaEUPnme5NdenMEBzPTOOud8NAeay/ozYBQuQKNUPDeFEeeaGuEpUL6a5poJsooMWqhv7x2y0F
f9Aw1BJqDZqaeNUEMdOhvFKrCXcy1qFGLPWNB5zuxCa5n83wOKvkmfSN01MNk/uNp879VQnB3aos
TiAv8McRiimDuZ5CA82nbpyumj66K2TNKyEEYatDFzt6WF8t7XjoZMVVzfYpHOvJJnoKamHSyMFq
Rk8DZtzsTNdGf1ULkHeRQJswa6xSPPeacwQwX6isH/WptKVspOCGAt9+ZP0y9dmVZhXNmlZ3uir1
x7z+LOnjdZ3Ix37Vv8hVeMzW7Jwn0IPIzeWKKTVDTdWwk26Q7VCSToUkPVbtAjRyIfeHzqgxay5f
p+mE+kyJGB09xmZxrLK1tefK+GVkuQ+ey1s1z44C97GXaGkQowF+U5Zlja8QhGMeSWW8RMHafBjN
AmVrBZj2yIvb3qmh79ro4BPII1tNMzZVH+Wa15azo9J7zL0L0Gl7KYRG8RxVQThCFR5ckVqNOmD6
I/RL7SdeJHaRAe8++fLy7fKi99f8aodz0tISpQiMehT0UWl380HNClvrni8b2YuwGhYiGyh6gsuH
88uWkk66MnXQfSojuwlLB/Lgoix5z/drILYBvSY6kAD2vL1Y4CbQB4OEWIir+Aaco+Qo99lR8+WD
dFUdLi9o1x9vrXHbtqKIW2PutAryFGzi+UkDT/iEW6UvICGQwfWQGO4YelLza6jQg7AUu5jv6XwN
RT3v8k/Z39vXdXN7K5sZ/LZiRkEBzoymD/RCpNHH4tg7v7zZWS7O0Rh+QV6sKAjD5zr9mFr22J/z
4c4yH5CpXF7NDoCZKRu+LofzjylKJurSFHHwhtKZXIOEzI6XP4C37Dvk/xrkp1ut2kxWIoEYPl4a
R9MXr41VfL7J7qyv5hw7gvXtHlMCx4mvAlwYj9RMh5Xx6cQ1Bj7Y+F/uhndgfnFVoIakOxF1z64T
2Rjjsky0GqwmJ4ALRHrojBBSHifrLrau1nX0Beva3caNKe76Vag/Kk1uQH66+m5YV2XzPA2lq0YG
uEBCTx2xt5MJp196kNF+iIaDEj9V6/coit1m+WkNk+Ag7V6Lze/hLqjeZwuooIBaLKPyxhjGjxO8
5+U1syW9uxdEQ6oCKkrmdN56nCHRewzWhnGQr+cBTBKVfCVFqcCvGfvf8NUKO1CbvoBF1GaNEwlZ
ZlQ7EoDRwPXFhROWdwmUXVdXkm0anSVQ1zwphVc1Tj44RmGbz00cLKUdN7b6JUv8LLfn7pC3hzk5
04cmfZQ/WqkDwfBJ9zvq5CV6lnYSeeCua1NHnoA9OIbDaGvKDyV14sFe1Ic4t6fivggPXQFCluzX
an42E6+/sSYbHa0CBeCofi4Up8y/hUkKaeTTnJ0HYOMwMA417ce/2X6QZIJqEe9sfhxeUaShAAYS
YjV90GbEAadag39dNrK7+5qim3gW6hBF4rwrXouTUbPwuGjWp341qTOr0HUvG+vKbAdBzN99UUB8
7r/WOE/bzVHarw18EYoU9dE6s3FWFCkgTXb4A1zf3hsbRU4UHww2ccwj7nNFH+o5Qb4dXpdHzQN1
wS3L7VunFNZ3drcRRAyGAZV1Bgt7e4hlEE6MoLGKAiJ/LJSzpV1Z6bNRC6Lyrg/aWOG2T1NmY2xy
GeJiM25j8iuRfGl9NKQgXT5cPhb7b5WNKS5MTZVZKFO2hv50QgZsY1r2Wg/iQxuIHgy7bzDt1RI/
Sj2QFGR7HSyxCs+/fdPuujQ8iADm1VUw+HHlYTlbZoMQKEeHuuSt6UFaPhiZkNVlrzAAuuD/WuHC
0hDKphSPreQz/hFAWBEE3e/mfDO4bMBkOqSj4HPtBoPXxJ7vGozaElt6qUJz0TTsoYoczUgEjmL/
O73a4Fup1rSSyWRH3ISwzlH3p9oP3cyBlInq/wkGefewb+xx0UcPl1UamP51DUyrq1mpq8/dMR1V
01EXlNwNkbbq7tnYvEi4Oxwa5lCvpC2Dui5+rqaR2EkuJW4RCnOkXUsYpAO4RVX0d7MAXQzkC6iJ
4Zi+TJ55UnBAKJtnQc/STw94i0EIWtT+2z0iJmpHGli9yLuZgMIAaxpJkOSWa+6xtrtUiib6953G
xgYXyrskGeZuyJOgAF7TjDBYP9+o2gmE70HYP9RLZtMc53PtBTnE7tosJEMGuo0Aj3NfbqS1WqGh
FfqN3N0Ysx7k8t+kW7qMvx64fFRu+IpK0ihdU2bg3qubw1qUmLox3csud28RWwvc5q3mnNGmwViv
Uqd4WmGi0YoE+7R3pbYmOO+XpU1GVxrrfl5+1qUnan2WAcKUrcLuox+XV7NDcwOsJ97DVFbZmCZf
BxpUnWn6jgneARMK3FHoEntArRv2DMd06wXAGNk1IO5+7gRIk900Y2Ob74UsVaNXkbrGIF8g/npc
D1EPxm9AgU7xySgF323vMm+NcX6q6bJ1TDJwVatdeqRTehunOPg09y5v6K4Z7COUEKlBTT6ZsXK9
WyOjx+ALUJFNeEUizekz0VN4t26PbBP0q8j3lXcw81qduwiULeD4Xo5sumx1a2IrLwwuxXpnBev1
X5Zht0ZZdrV5Aki9tXa4vyXexIxov/B+q9X8GQ5ibyO3xjhnQaosmUjSp8Esx47USw5pQOTf/7r8
uXaHeLZmuFyti6v/SDeB+MDytNN8ZKoBa+VFNgjCqBOdyoOOkXCzRjkdtcXb2BM2YdjR4x9w29/A
JXElIB9D21e/Uyv9CnMRNywB/muY4cbWS2zYfMM8i1UD/G6Wn17JjgatGXDVmFDn0nx9thNf1FBV
99zl1h537RItjNMVRMzQSMBAQqrpd9aMSTAa0Tt1GPrDUBqt09WGhcdkv9hQUrjv2/57O1izU8Ll
PZTL5DWJ7oHW/qTGw01togoKtrOn1kJ1dI2eusb0Wi1p7CwaBY5Y9OM5Xy8VVkrBH4T0Xf86ZxYg
MrHAK4ks8K5+UJCwoTLhQ+NqdFqdHOdqnv8mJzRUjP4SogHvqXHr6IEGGIoBgATWP2FzmuAi/mO0
xQ7NAgqsG2vcmgZLtpLQxMAUmP0Wh00xaMkBNN/eaI94t77w3TQUcC/RYduthm4ts93eHG5weSqF
WU+Au11bD8NHDWe77tFcOFqAX8cH9Qw42RIK8SU7I+xvV8x82cZugQnusiia6IXZJ03tHr3FYwf0
W+EkQXgwH7OfzRNqGMgcwZaagTmWAdpyr72BKhH4+cTEkcKPwPnqFTCDUSpY3X58GMHw1X42nhg9
FS6+b3lJBbavY3sS6z0JDXN+W8qbqTdHKGtjksxj84iRhrlPu3FXB+3WxP1lemSy18+X/fh+QAS/
ooypXcV8N9mhyU1FmyivAmL8JyBKJgIiKKSRpCEgtidxQNy9vK82+adWsYJtI0lRJimS7kOhoa7Z
zrFIi2zXiIEOHcsIEei5/ex7DAjrTYQCYg12zAq00bNowGMv34T0PFP3VqFtwBcQlVApjAVHGIX1
Owk85U3/Wc7u2+wXbfPg8nfaXc3GFOeJVrUdonRdQn/VLQcrcpTMEFSvdhOHjQnO/aRpaRAjwYM0
T65C8ywl/4+0K1tuG9eCX8QqEgS3V66SbNmOncRJXljZLvd959ffhjwTy7CGcJJ5mqpU+YgATuPg
LN2PdSJI8FxKI50vGIczhOZ9ZA7AmWYears2u9UpIatmz3P8HWW0++01u2QNKRAUvnXUrV4xUuiy
MS9rh3RSUiHjt9R2GQ4O9KodI/+j7MGZLT48iKdYHiVJjU4hufmzc8y99PNJx2NYhcB58QVwbo6L
Dvp+iYkyhmWgdaBfSMlSd3aqsS65KJyt66Hq4104kym3dRJ/rrI22ZN8XPHPpHvYXuVLCIJGS8Ys
oBOMVfL6oWbSVlEWoYDFXiPmx2TH+hqa4jMoyz3zqsZLP7UEO3upyvTCJneQJkhmN2mB1/6IDFRk
IMFQOcbyLYHkJKrMuCLXprS3v5MFtFyw+cIkd1dlMVWUtCLID9FPa97eadmR9rs1612zuY8X5fdd
RcNsvGrIYANQgGMvr0Y6xmGdxSmeyyilKTkY+6kDYqJPa1aJ+NAvvWUxs2ggFY8MOZjFOM/vl15F
RX5KTlfP+CP8yhQOicWY9jBqCoW32bPyfe1EbiHqi7kQwr8wzW1ki/JrDPBmt97szrj7w7161A7m
1bQTzdBc2MAXprgNNOVYLcdVj4JGvpUWtGqEk5tB7SAl7yT1SrNEHJqX4ccCfQziePJqVCivtTE1
5qgK0hlzvtIMnYl39fijoR+2D+alSRlsmwpOYQSp6qvtQ1PHpJRNzUqSsjNDVyq3F6/xkpviHmxA
SEZ0LtjBosnJ9opuk0+KV6F9C1Pc27/jwv3x4mdwW2kpK8bGkW0OxllyTVl1+vquTgtv2wr7K5wb
vrDC7aJhzN1S6E0SoDhqt8sXjYrwjAgscBFgRbW0qBJkIqT62O6fJNXgBb1HrSCDGKYsGH+8uH8U
H4USFaYWkDZ96ep1RtewhB5DYJb6MZLhZzgwndT73WD0tpIV30BnuDeM+B3yt7FDVgguJDHK+TIJ
zHWJbQDJ7aLOXiS3QZvnezUJ74ckuh9LzKIxKaTtLbi00ee/ly3gWdQuN5S2UidBp2Pd9338SHD6
bLlPVXfbzgUHAk2IjIEOkCIhuuIiuFRK0mlhKbamvErSn6HysZcP8SzIpomsMNg4+5pUI33VxWBc
KYd+cNI++hqu6tXazO+WKf+w/UUXV46gPUIjGi5KvikIKirjkoT4onn4NChQwACDnogdh10MvIOg
V+eXDe74ojpJtIEC5hg7BZvRm3zQNog5jNilwNlhNOas6ZYCdfiEXVbqoVXNCOJZApQN3BcZ6zB3
pWD9krl50Imyuxc8H51+BGMqEOE1X9Ugk6QnoIhIcCMWqIKrNdiFBsHJvlQE0nRkwHHzooBG+Vu3
GqvYhBB8E+T7cQ9tw8ZG78U1m+3Ei+9DJoLMC3ulgXoHRRJUwXHDcJ5PzGTq00WJAiP+gHYkW1ka
u2n6/WQkTtbdzOF1JKK2vXDcNR3GCC4KgoZaDj8HvUrDKa2bYC3em6RzjUHCdMUB7RGC58TpL/EH
5NwSdxBzLQsbQ4YlTJ050Ix1ZnQxOEqwQF+0OMrYP0zvsXJ19NAVNru7ZDtxq8cJIjnett9dPDro
18F8t4oGNr4LoFXMpml1RBkFEirzt2YShVAiAxyIJJgXSGYdTifVo0Pjm374vv0Fl7YNpQbkh3Tw
Dmv83HEm64NWRHITlNrPAuM/URy0aupWw8O2nUsfcm6H27Q0wdTtnK4NGIgt6iDgv2+l+Nvf2XiF
6xCBg8gQOrb0FWmWBM0vwlLdhUsc0frzenEbMudzoVYJPKt1F49gKrwClYD6TgJpl+Uugsf5Rdg4
t8YF69acjqWmYU/SfbJT12vc1pbTetRH/acNckcZBGwZl0L28+/jUyika9DMOuP7Og+EgcOOCUia
1527eovqSh9zUKg3fupZriYiertwh72wzGFWqahdHI2wrEF8qs4e4vgd7QQhkcgGF2EMip6DmHSt
Agw4g2pGsldFDaxsEVz9on3T2B13dvevaVyVmrk0mAAY3dWNHeUxC6htBKXXftD2f3XsTyPAZ8Zq
K61SsGyjO5l2tqXkTowGsG0Tl/ICLzaHQ/cSanoaMgNPCdV5Dwaa/XLLqlrTTkRGfenuOjvzGocU
JmY7tTFaMEDXJ49mmbm0zOyCNvZglZ7SVN8XcpcmoiTVZRzUKGZ8T93/3I4RotRmgx4rUB/pN/0I
lqZSWuwcnd+2jNexYDkvn8Pn1AZ31hu9m9JCQYzTsp7kr/IXcpA7UKyCexuRThk+qJDCFA7Xi6xy
px+qHIuSKVkczFpuDyYejjXEDWdRLfTVBqLR+lmIFunLl4c/g45F36QN3qf7aKfs+t3kKx7Zie7e
107G2eEWcYwyS9ZBlfxHDVCvPYCzxi1eVJbYtZ4VeDH8q17/zizz6ywUZ4s7jPlAC6tfwOrXJY/j
2tmzlNkZeeiL1DfqyNbyYMgzrwnvZxUDN/3saUTUt/G6bMD9Bnahn6FKODSSKjXo+iQgAO6gPGle
jbFdBJjUYmUTZDuzxIPGItraH4WTd+yIvAjxOOMc3OiGbE1hbUJP+DRpHaEACxrwo1gG/JXbc4Y4
sEmUfDUHgqL2WCCO1Htbw1sthC/29PF3fZ4zxUUnZhvmeskm1Ec/iY809zq0MLWDnSGrmTgYygFP
o4SiqbDkKzxOXMxCaUPDjEJaPYmdAemwwiOmN++MD2xALF0ccSHmFdJw38rFLZXax0W3MP34Eb3B
Wp0UIKsuQDaxtL3ormVuvnFW+Az5MOdZuFhQDH+aXP+3WP+WuXVFAG0nkDhzCnDVJWobgjW+bJrh
ZwNC9cBSE7xP0y6gy9ghsC2G3dCMkDEjkEit+7Zy5sYg9rpaVyuGorSxuhqlycsLCzp5q+rLHarv
fYJBkO3z9irgfrkFJ/Q8+6l5nC8SmJ/TQInu4zCx8b/utgXBJp+O3ZmFRe6UMmtwoJXMHwgaazFX
vwhZrUTby+GQNk5ro9VgVGU9LtMNtve+2Ld2ffiTQUNuzXjYUa1FXQfmouR/8fCQa19a0B6l1qHM
DuihgzBrZ0OhdnsZhYeKw6DeXDO1zNWnkeZptTFmgvoKQd+15USJjdZ1NjuaQG0nPUSfstthJ/gB
oiXmkEmGUl3dspnjRUd3eXYVsRGpERP9UEb2hYw0AnflwGjtCgQhHYyV5eiYFXrc2g+D/k7wSeyv
bIECB0DduqyTYuL0s2kaliNI3ewDyI4rx7oPr2f0tbhoynaQEpgwtCiaWBX4HuEioDFP5VqKAEkt
hvMavHcbQ/SBLNzY+EA+w6PmlTGQDCb+5SKpHNak9EYuEhZwbFnjgh/0Kc5mwbjQaNDuGYtQ7E6f
ByiZE2RW8iD6Jtg+wYkkXAAErIrUNIcj/j6mi/aKw5e57vUEbEJFMNfSbZVkV718u/01zH22Fo9D
lXCt15aWiOb0mbq9tp/IQ5ke++VbFYpUZl8/318iGOGwpJ3yJdYmeJe0Yx2B9EP+KQfrIQWrlenm
GJPbyy6kPN/QZiI6IhyI9EsH7vkSIRs3n/fmIXTB9XPqATq7ftC2vKZthYsB7GujUdipclyKT9tb
J3pj8N24uqmNpIywdxIatdjo+ROZN9PxFNPiCIJRvv02Ww2jMa0pDcDt+SEj3eShO3uwu9z4GpoZ
CQTfJnAylf372QJCWGQG3XQXgn+PHrTrdff0bcpR/GWiEFTlAIT2tEBCBB2Vk2PYyS4vj/3uxPFH
/aVnfHIOyUSpLNFyciAizXFLkgLSzk/9uJ091Hg+uQq04XeGV+2bH9Af1AY3zdzfH8556Ycqjypd
VcbT2oPX1m/3PQYVfOR/wCngLa4JshJaiu5wgfupHMg006pba4LOyCfEhLaGDdpkW3Fa+01k3oL7
R+WAJtLrEVz3EeTy0JzRRHjFmHvk7VAG9it/CMUrKgi9+VS7XKvNmFRouxo/VV/JQfXVXQG1PlD6
v+uwuBDxcJM7NiQ0DmD9/0tX4YIW8Hcb09SfgtBy/3sNwYL7SOUiF31YiiwJkT3p0y+t8nUWiTMI
YJNysUnT1g0x2Q0RS35KMPRLnCn+7enIl8efp6K10FamV2MT+mMX71DXVe1FS26MRLotaCHCMcH9
yjfTSvK0zEbKwlfwiK6u8p58eSIS/efOQ5e6jztP/MoV3Q6UQxg5IkXUqTq7835/BO8/MlAaQccZ
ivkWP0ozpV2ZVuC5e52BEvaBXT4kz6Y4uI6plPbUQFCUNP9T5cydlEd0UzoCr7qMWc9WuOVrFGvE
QUFUubwDNwMYlv5hrklNdHgV7huuoct5pWeLHCwXZtwVndlJflbeSLnhRxMYnYxH2ewcOVSOUWh6
Wrpg4vn99qe+nmo4OcSzYQ6e6YhCdzWjt4IVtZVrlGMhV1/vQqhnjZ6E9Nbkq46JWX8UkSI7bexc
c0UodhlZnn8DB9kqkfTEbPAbYkjrGZkZ2uj7Em3qZZh+NsKFgbrSjBONWRi4ZwzG/RXzPqhXCJz+
ss8/m+EAeVaUGszTmBTNkt7NpDt5vM3V0U4mEAmLGP1E68YhsjYlXbeQEvPkhuIaKAgYsyZwBYEJ
nmsiohEhyYzbu84/FxGG9M3P2wdQ4NAGF+uNa1koEDGQoGD9qTBzu5y9eBEFy4JNMTjUgBxOOIUJ
3qT0yJio1PkuxQBviOIh/FkGLxVk4cOfM0bYhXPkr5tFXzoY32pIVqvI8gGXgLWTEWIyds77yH47
KdXpDf/6VffrBBpsS8+i5ySWqklOkbWZnOrjjC9jRLjJfe2zsYrkutqH++S6uaZIkEOaxtveTuHn
cnjSTZEmgQACXO9O+HNh82bd+xK9/Zo3Lh4ompOjuOAiOkMcfsiDnHe0xgx4qvyMpxspuh3bO8F3
Ca4Eng9AWjqpKEJMJ8lBuVc0zCvEPtn3niF5rKPjDRy1lwPZ533kkATSHmlWMNGoAQP7xMGQAmsz
brGI0+iIFZsuP0qezXFgsoAqoqw0XOIhqaD6/CGzrnMTc+eZIOlwelFtnE+eHoBEk5qidTL0IfCy
a4fFS+L3gxm7SqZC9KBbrlVoqElxF9tEm6/Ax1rYIXr0VYqsmDLeK3Sxax201FrnFjkGUJEkqzB8
GnZZEJLxto9X1Julm1YCB1Wrz99WhRxGJV7ttMh2tdZfaW2yS8tGtrePiOAU8k2NGCiqO/Bihb7e
3ceZX83+rAjW7j9eq782iVdzz/O4isYMZ0IHkEmQCzsFJhFY+EMbOBZ7f3md8a3uWlwseZzAoCwf
sjnyQjIEcnsYky9yIoKOy8/+54/jgIsokPUtlOwpFJmvmSjkCFXP5VrMtS8KWfm+RC3WKU1HSD79
fh5PdC44dEoW6Es1PZZQxTii2e5I8W4Of/zd2eOCm5Wqi6Gf1NaUw6Q9NDKY8LJv2zYEAGFyeEQj
fcrKCjP5/XSVLEfTPFbGvS4SeRVZ4WAI0f2kLGOBSkd4SIrva/ip645zJQqdBGZ4fXaoSCthT2TM
OVrNPiNt7RoTKp+0kKtd2hFBxof96A3Is7ggZ5LXYdD0EDXqfm/GfZBWkpNou6FPwO1R2ZHyfakK
d3u7mLds2eRinlKXs35hWcjKGu0IXUWQahAg3n88M395rMW9k6b532x4sTjoPXBPmtxQDWBlIUN/
FPNgCgI5i4OIsZFTuBMgIutB3YRheYxSOrn0cemu8+p+ewFFYGsxxz4LpDpLLyYtbKFvkbtMqlF5
n3kxCFIU6rM5nz+uhz+vJwcVyLEaZsTKM3IATsnVYRV4CxCYdC6TLYxckRv8R1r+2SIHHGGY6Akl
OCVMJ4fJND5pnaB0uvuVlkceVBwXixyQQxOtqOPRzNHFYRSWnU3mLRqhvRTRAAYPBcAlAnuLw5Q5
zmhHVCDw74P9ti308HNZLKJPvbFSDFAznU3agddx3ZlgoG0Knwofm9tHlE0MvDyic5SE0KrBl620
H+3cMnegB3CVtfXlfHbXgoJDrU93XTsGmkEfeguCUn3mjUJl1W0owC/h4CYzRk2y1n/WWIN6w2z/
W/Z7Q7pkM1SANQ540rjLyWwgKjxxoz/Rjq2sMPwm2jH22/8TSmGNQx21zIgFTqunYGHdMy6LpwT2
n9da/vFIGONQBxmfHApPWMh6eVwp0vNDjYaqo7aK2lM2XzQwxIFNoWplXAwQSe3dyesUVE9TPwmq
8nZBVxz0ppNb0xEgqmghObSh3YoOExZN/klacvMCxPdxCDPQIZ+UwTL8eFAcpYVsSSHkpRF9EIcs
SxOZs8Eynz1WcfFKd0ZBzlsDK6jcaPKFDRGCPeNbilKU/JJqVNKA6E1hJ8lo7fqx9TEf4hi6dFWk
+kcS5khYylrj1rR0Eor5/dQcCkzWa1+2t1OwwCcoPLsfoyIFS16OjFpm3NG2sRmR17YFEZqeUOfM
RB1lYVmwIIYdmN8rb2yGFhZkojkoJVZsJjkSd2p5XMvVXbLF1kOU/8bCxTNcMCuy+SiANQ5S6pH2
4PtpQChXkIDiWZulqbeuseDBKDLDgUnVYAoklqFKnKjUTjEMTqTQprogvBVZ4ZBkWYywgqIgyMmt
r9H4vpKOsqiMuBkuYL045AjVLqH5isjIQCNEVUYI9+qrJVqvrUgPtg+d6Gs43FCtPjQwA4avST5M
xl2TXi+5YFtEX8PBBhje10JisNEVBysqPaMbIB//SZp225+y+e6wMBzy8kzrkqVEFhOIohmSgZnp
NmHrr8uXPontVtIcnV4hV+htGxWsH98AFEtRHUUy7uYk7+00Ok6gdxESn4nijdOI6RkyWPkAjimo
8pxqTs89AqzNSPzsEFrjwEHWk1otW4CDDG5TjHaB7f2J6LTam28QlxHh3okr6ezr6kmPWpllUf8g
YhXcYfx8HObuiy6b/qnescitcp7iG6a8JSLeEdwZfBtQTGi8mhJwzyqRtqus62YqBc4l3CwOK4p4
zXKzPS3euRrW2zQgBK7MN/sQNc2sZsTTPrKgpWTF4MHbt+H/VG2yt92Kwc5GEMo3/EhNppUqQWKE
lOl+NsLbaGlRKhlBnRwdkVQNpHkUcRUIjgbf9zNhTrhf6Cnw/f2VFD1m+LafRbHSZJHhZD00Np3x
erxlrDxoNe084oPpT6hBKHIzvvknrMGsOjQAkdMzojkwp4Zi1BvVZUSryYFI0VDStEvNnhFmMO+b
wPDmA1im31Y+EDyR+EafUc9nSgjcemwgH/X0RBre/G2b9WsLInQvb5rCGGkXGSjBsDLyjCeS4WlI
ApErUUJa4AZ8e09XKEaRUkvyaf4oS5Lb5p2vJo9E26HqutPayd12O+Gp5NBkbZKmLgygiX5cQJ5o
jKeUu3pk1L9vSrkLEEXl4o+hnHuMiMLRNbly5TzIS8tJ2g+xIUIUEVDyHT2LaShJHaFS2LuGZWt+
glZM9HVr78CH5dWBLJI0E3wZ3+HTY848VyQIxoZlS1xV0j1F7zGJEf7olfWbYN8E3sZ3+nT1WNZp
ijAk3xeJw5rWM9AgBSCEd+n1suuoIGwUHRS+2wdNfU3fqmg8ayB8GyQ7QlBxhZLG6KKG4SKJJqba
Fi0ohyhhWxgknlk6tCK2mr5vMVE/j6Vdd7LADbb7RKBvyj1YEmOIlmlAS4y0690UoWNg+E2gGpi5
Wnz0iqCy7Q8QdtKhXmK4E9BaFDoI4kp+ILwnkqp1FgCNtN87RYZPfLFa0WDzdvUc38mW/Dzyaou4
IDF2Uddqu7Ukh0Ie0Yz3o3Lo+9me5ABvgjyaoVAfoKXALnSvab9JxmPPxhbNFIIc15mR2U0nOl8C
QKccEA25Zs1LDuQ7Ue0/RaAA9LdFoK+5DFjbAtPpg7isrIEA/+U6VHINJgMNvtoW6wJVXj10lrRM
7LKCSIwGjjE7LOPaK1OM9tZZ9WDV4bWWaq5lTe+mMn5fVPn7oWnQ/CzdmrV2NFKEzktf65jgn9DX
OqqtnafxnTaYeB5Y3qo09p8gADQQIM6lQaOAT9vJehOCBQ/xROe1e5TP2cR4Nn/qXOg9eGVQgWNK
YPHiFp1Z5G5BTPjnHZgmMF7hl/tQ8nQHA91X6oFoHoo+ogPBvPtVRHhmjTuqraTWYZYjeglx8q6Y
RCSLX9YgsTALb578cPv7Lt69Zwa5MyEv0bCQFcF7aN2Z6rspsRxamrdt40vD44TR3W1zF98KZ+a4
i3CKqlVvFdZ7BF7flN5GWvdHFp4POW+hLakpgUXOz60csmG9ncz+9jdcvmPP/Ih76hfQG8MwM0Lo
P0l5XoTIX8YMvvjQJWW4xjK6CMvR6m28gtylSHSblron+KyL8d6ZJeYJZzA56KUx6hiF9Ys8xGj/
t2K+ncld0qi+Id/ESudpxeRX5ups2718JP7dMAzjvzTb0i4zi2gAFQOkW7LuLlYiwUWnXD7kzya4
O1UZZD1XKzTIDwfWtDs/qKr3r+qDH0O+sF5usaQQMcB0gKgTUnBcDB6zyjYrtFGCkACjFjy15+fJ
LUULOUvJD9NH0UDY5SfQ2UZykDVOcg5wB/vr72dYT9np14D1vLQcYOW5mkSWBmL1dN/uq0O4Z4Na
dIfxQcExuRyLnX0Vh1RrP8sTNeDYyi3rk1n7f4J21icDTS5xOfNy39uZRQ5K6JSsfUla8OFAppqA
0FZxM4/Ff63XNiD9ib34w7YvCLeOg5Zctsx1TdlZsewwGEB8pdx3mDXQ3jBFJXA8vvDQxvUyGKFp
+UUUemYz2Y32c/tzRBY4RKFQIM7zrCsDk7RHa9L31Sr92DbBzvLG+Ts53xloxQuq3dXUQ3APCcPl
OKleKJzvvHwp/zrjp5N5ZqMrs5kofcdE/RjXPmhRs4+QeXKX+Up1CjcCYH7a/irmNVtfxRb2zKIa
zhAQ15syiPTRNtLcy7TekyDhHDfetiXRFrH1PbOUWJCYbEJwMWnjUPjjmt5l0iAijbmYs352pBP9
w5mRJpTToRtxhyFB3buaOfiJud41EQi6i3SPFNFRI5E/mbUonGJ3x9Y6cpihV2GhpzEejAwJGfU5
y4Katvomdv3ToOiWNQ4vsiGMx2zOGWnd4kl296VobGiUkY/dFzYRrNf2CCZyGW00TvG5dVJveQxl
e3rMHrf3VHTjnIbAz9bbpHgkkwE8y38SoIgwi69IyIsut6YMa09kJU+yECwzK34vsv3aWGG+DmFJ
sQW1e3i7Gn6lZmOHUeJNseVHGohKxt3fLSNfj6iUZu5BRYRmIa8rXNljPIS9jqc/oyKklStS/xHt
Gz+JbMRpA2keBJY5yGwgejHu9OvZ6UDVDtE9VxENAoiuVL4kQQaMx2sqDmwHrePpZsWQW7hjDnLK
qwsLBUJ7HNhg8p+qiYrAJEsfGDsvPNKTvDR9YLIAb+GjF50XLjrBwBRYtWUEfuqqHwrZs8bGg4hh
Wt61quBVwJx762hyUGMYq5qPqYbcrBaXbm6R66aMbzqpivx5DQevWdfbbCKRKCwSQBxfrECg1xQ6
41T/E18XADlfsMjktB5lsy/R9Eg9ecq/QJfjEc+CoCaLF2fSPcnmm1qpBJeU6ODwRQtQQM7K3ENW
IN2rTFb3ELsq0+JiQXvh66lQiEtwAfN1iyTTdL2s0UsaMjrEsHZi7abvfljD/u8whi9XyDNdqdHM
eJoYD0yw7aQ/o79nTrjs3zA5LzguvPJrHMWtWtRaGuhHFsuou+wDtaUjKAWBMJagI0J0NfAFC3BG
DGXEorPuQA9PsoFP2jZiciVBIMNXK8qi78qqBbbUpR8hM9upIs7A//iaf5NPkDB7GStJ65jTPMUM
+1m27kRdYu7EXfpCaxx2TUtCB3T6sGq4GRTkWEK7I0fiqeiOb2iev3wunr+Ng69Qk1uLJDqq04yg
qpaSL42ZPAzaEOiV/jHLaOG2Q7jrafI5zsJDT9qroWq/Cbzhsts9/woughoh2mbEOlpC2FOZglf4
5+xDdad0ITzrqemj7EdO5tb1tSjxdjkX/isxBRaal3ubh1k96gY654wO1FW0/dwWUGLOMQKudvOh
V8ejFSbOGtH7kJr/Cydlt8r13mjLm7ws7qymua5J/b0L69ibOsNTSe62LI8ag8XW3l6ly5far0Xi
5/cg5DY1UyVJvjIujmkuTr6gqGqGQWVh/nEYgm1z7FS/vtiezXGPuK5TElAxI+WaGLUjq7VNptSb
pY/bVv4D4p/NsAN6FrPSNuvrZUHmc21OpZZ4+u1Si9AmlxcqoYQoKxpyu0/MmZ3T60fThUtne/ZE
gADD8Hn7M0WLyT3s8lxWFR01Tii3fabGh2j2K/onLXzPJ9ngUEo245ogo4uPat411v+KUPAJouPH
4dJioYuO5gOqRlNjx+0QpKFkjxjiKqmbh5b7dwvG4VJuqlNsKEUSJFHsyPpjFH8dRFS+AtQxONTJ
kpHmEF4pgk456B1EBiC70YYPUSTsfRRZ4lAmkVOjKq26CuK9Gahufpu80/dSYbegraQ+uElcYy9N
jvR+exEFW8aP5zXzXDRoacHcSPQeysQOaB9sOa5duZBtKRdRcl5mc3w+gfzUHCa+w8KSgBgqKElc
WfcZI5YkO+z1GznELh3LrYdrshP20gpuMX6WjvGCS2uM+0NCO0a2iyB1NvhGwC4NSTxocTkv9Auy
+EG6Qsvyoi/xXEv3yAqBe+v6F88MEpKMtzibBRGVAD9MDj+mbsLYQxfD+TC4bQ03GPWAJJTguPzH
O/T5wzgIyRutWFUKlGKEMkwa+ZlQpj28gVCG/eqNK8bkIIUF9/rMeic1w0CDro/5UHfbA0TRlMnh
CImsmcZNg7+dQNd0KlBUlxfP0iUXdzYyoD5tWls1weyC5372adu6aNc4gCmzsmizJsKzqeqCLqcu
bnDHHFfBR4qWkUMXnUqFYi7gPJGV0ZaTARKK6m77S9gv3dgpfsauq7IyB61FGWQoi0flwbIku29Q
QOkzIMrjgvncbYMC6OLH7IZYH5cF1CeBVBHPqAY3HzUvGR8sXAeJqPv9MjviM3JZXBACViNFRxry
md2lb1zNfkr6djgmDrUJsJrp+BlvmMx9LWF4qtD/cjx++C7LIfLVDGMZlPp8ULv+JwLVd8WkfAil
fL6phhi8zUX+UTaHD2QdvynadK0pyb5TQHmqaI+jJf3dZc8P5yUDSAULgsHuiNS20UXXkXkgzV6q
fTU3RU2egvPLD+eNtYT0qYK+S6a4XdzXD9Dbljp0o4z/Y2o/tTPAPUUNTMwptk40hz2mPreZZOFR
p5XHglx3+iOe5Ha5BqfmjwrSMz+2T/R/lMyeN5mDIqTAhm5Y8MpqodeCoafSrhLzYxaB91MlxB0M
NG+R4ksKYUnbpECLbfuiVebAqNKioZMzzPxGhhxIseknq0ghRhRY89N5OdUnaQpjaH2P6n5c0HYz
D/K9bKk/Zq0CDw2w1537yYsVbVck6bfelO6mXI/shKoiybNt8FX4ArpRNJ26amg5yJLdhHS8Ne/y
VNTXILgyFX5qL1prfdE6WAGt6YJucgvEpqAMU95IbLq9iVBAeflaqs0oLUoqp4ExdIEcFw9RHD5u
n5Nt5FX4eTyphqJaUePSytvpI0xhJhcSrjoqkea7eJr3f2eNu7uUJLUmkDggUxQ+LFrh9eP/knzx
lrZ0xvB+25YAZhW+8qnJ0KeaSsTDyi1T/TGiykaAWrkjUoqsLJ/J12b+/g2cvxebiaBrRCHaDU0o
/pTkfWoVvYVCGEu4s3qUcqMc2HyDOB928aY+M8WdEAgoqUVcTzA1Zt6SXdEZUbD1My4QeoMBPBJt
4GWfPzPIPabVPA1z2r8oAy0+iFT03W6xRY2DF1H7zBjzj7NsASpOo1WwUhskzmxzKn0r749LHt5m
4LJapTjQhzK1zVwTOMXlnoAzw1xorGkFUWL0PEAFnVUUU3c9UR9+9t5WUxR9J3c7IZszWNXCukFL
+hWio0gq/WwgT2FVD4b0rkxUD0pQAt2Sy++3s2/kLqiuSXupnyjSgLkjH/rr2k++jDvI+PaHpwdc
HQzvxY0yp6T6q6v4zC53M6l9+086hlqZn0jg8Yua3ZzOO2pWh65KGMuLO0/WjZXqXpeY76XacOOy
e9eZs292xlXSF+8T0u+NDEwzVJ48XVEPUI/35zx146J9tGYtcs0oLrxpBoGk0of7clUVG91odxAC
STyVFqL8mXA5OWgbp0HJqYwjgyludKV9L31E6Ptqv4yHIceTWMWTuHaMNBARN128JJ7Xk4e5ypSK
rllJGSToM+8Nn8hUUH26XPI+M8ElB62qVmWt/3e+46j6eWpbe/UBqdFd7FuO+aDgyc8mPjQws/nh
VeI+iLBAhDynu/kMDEZ9KfpcRSMLDVSfPVdBBNbbank3Y20ZS6cV323fIBfzOGefzWGdRULJMPqB
tTFGQJmbqLpayA+rEknhCNyfHykNtXCKzQlzi1JMK7vrUP5a66tWma4nEvtmnEKjBlT1Wbn/u+/j
UK4vQ6VPaqQZ8CBy5OUrnG4vZVd5X9nbhi4GZ2cLyeEbJLtrPCFxS5XkYxNeD8mdTr5vmxBchPyY
KdQXwSrA2PtS6zjKiS3poH5MdnUDncQ6RtZGkH8VfRKHYmUxDGpGEF8b1pdqvVPpoRzfbX/S5WzG
2bJxkFI1ZdOakgI+OB2DQE9NwqOOIac/rxk+W+MbPIxQSs2uRNRigZeakd090b+raPEQTxMKXItv
8YB2m5UWMZ7Air7H6N2Ujrs5v5JAJiZYw4uGLLTCQ7XQ0tGd9DKEIGoHFeH2NG1a7+c4WJR9bh0y
NCSoR9ZTmFmHrt8nutcGf5SnpDIFsSpVFciDcv7VKAPkQgtIrenH4WO2a46GF+3N74itwe0n6r66
dCCpQjULkpNE1/iifSQt2FsVdWy0yC3VUUVZTdQidyob81c3PkeFijw1wZDCLaYkVYah1hYS20p2
HdHEsehyV0gYZWhCL89QoKcLdDvQONMkhwK5IzWL8ZgYvHjuD80YIwbuPuXJj7ojN91UuZmluQmp
vXr63oPDsaNk1xirWwwYYTL66yJxadFdWzHdszn+JvvatgI3vuhjlEJAU4GqtALVgZfnI03HJCki
dLYyLg2mQjZfLbfN3rwqA6GA9KXWa2oxlWyDUEPl2XZzlS6hKSVVoJcfyzG90eQSAoyHCqFJ2EDc
eRivSC1D97wSXOCXQgQN7CeWrlumZvBnw0IbOy1JnQRok4GZn+SPJFU0yDlDvB7S6pQvms/FMuSl
luLToJwpd/pPBAy7SNfsYrpq8/VQ65ofyeq7zGqdUtTCdenoa6pJLIJZEQP/vdzDnIS6rKlMfHfu
ryWUt+2wC++jqvMFYMIOA3/+cVRkVVchlE14ydUVJHd1pymmn09aaUuKdh1Xauc1ZoOnM7m3QvNd
1Rk/CdEPsyqhlpyLVF8vhQqaZloyyJRUA5v58lNHAh3baBoNX8rbyh6X0cWMo+pYuRRUMkYh4mr2
Ml35pJrFTvDx7Cn56uN1zTDxplUoBFlfmsbQTZKvigmpt09hEDuNkx1Za878kcW1ncDaxWkuzbAg
bAvYNhU+RzooSTSvWv5/1q5sO1Jc2X4RazEJ0CuQSQ4eyrNdL6waXICYxDx8/d24TrfTMp2q0+e+
dD+4O4OQQqFQDHtjpPitG1dzt3Pr2tNFGUw94swF/hXNeprXd/5sunfsErH/eYVXD83JFyx/P4k3
wVo994bd0+1IXrsOZLeZBHxj9ZV5qqOwmUPFGqorbBlzwiMGje4l8KZegaIIlDI0YlieFh2kYfTq
NuKsgEQPnggsxR/VypFn7ocGs1tLGE2P4R7TzW7j61sH6YnMA8G9JPhbTZqRE4nLF50sJNMzatgO
K/7zmP7v2nNXd+1EmBCz947CtVhBBYgq96q6LUMZ8Nqqs3EsUKBjlNKkoi/VwtBpDQMnkHHm23G2
yTN2q4T6939hfe9ixF64zqZdkVmts9U4x5OghEu7Oy+BrIXMcCWOgfOMf4iDgnOhzW08WvYWzOXN
geuYdig6pXA1lvsmm1Hmj0OvHMkxpe195RiJy5pml6nsqzqEP7Sx3M85jd3MTL6p3be8Zm48xm5h
ZDesRbMM4yD1w38UN60Fv1Sg4G2MsRePZeLPmEECCea0506yiaPxMAzZdWkX3F1KWy610VtN4k0b
VT/0uqF+25LUnXs7dhsOEvlapc/D1P0g6nhTJvPjArAemeEVpnL8yakcF0gmR9KExNP0ufCTIePL
g+B6wP3vdRZ9UvLxhx6BGu/8kq6mHIEwsxAfgyHbEq9BFtVAwVRGoMBb071iNk9hqVReo5LRHUny
jJmP0m05OXQDuWWZMmydggRDr+9rtF/ZtVW4RsPGjeSrlgP2yXOffJXw/OJFj+7R2vzNOJPuZlCV
GMFS3vqTevnbHP85acJtTKdBH8xJs7c9szqfcP3KCcubxHEif7ZyzKGaANxSMAWWJMVO0c1HnU3b
OCeeYykuM6drJc98Mxt3OdCyijrbzo6zaUyDu1ldXYbJSL225czNCu4neRr6JXEKbxoV2N/s3HVp
0yPqcEKPjAnb5INOvDitfZ2irQwQjRj1leHmrPkcoM46KtCFqK2J9cS5H1PT0Y046Ej4Lec9YI7J
9CrZRJkQwbHl3LRHGtpoFJz2v9lnkAPR3CX9gvcnxkYBaylLLa15iFPFhCuQZpPT2oi4AKgUH+MZ
rISNwZHmNSNgUfXFtmrsLbZaourak80CEAVWUzMsW2zSi9I+0mtEmluSxtu24wCJbjZlb/uhHUka
LVYVxHyxaTtIEqJJ7+PVRFTFop2hOltr6FxtAA8pAw+TBuweNXXH5pAlkrhm+UHxcFiGploGfJFh
vyW5Tu7CZQ587hgchGqUjwAnyl0eR48DMp0Sc1nM4ZwgYetmy4hVWuDML7Aepqe5zYCmN0AaLE1v
/PAHTW+rFc9T3YTFHI20mVRs59ap2sxrbedRjbQvnUMeesexXKMGYG6rZYprxSGyhVbon9d5cSzn
VBbcXKlzk+sV2tZT6zgpwFFW40Cl81aznA1vqWyFV23HQAhALdtBmUcIpEwLYQBg+xaORW2b77Kt
s2eFm1pfeOjbm843tzY651I/bTy73wARRBaJrAZW1skXCIEVz3OFjD0yooTf1PvwEWPy28Tj9E7f
8gMPpH1ta8+fU3mCC8JxJfFUTs42ms1vWqNqbtmilx0NC5sO1SYemkfG8qepUG5okR/mPpf1vqwm
gU8/QTBrnpVOlpoYmaN3/UV1pQFZnz9lbrpPf7ZBdC2LlteeW6fiBJMuASxYEnvGc8vMLy3k8XWz
CaYkfrbL2FOU9kWhLVAqI0niWaqmYMpazWyzAsDDf6Br/oMW/ztj9UfQNcu6fT47NjUIUkfwh0Kq
sUCrQtPZoK/pM5CdgDAu8lhLDFl8tBaJwPX9JYYsGZIT9zf2ug2SgvG3VwJZJ9/G22K35OGIBZpi
6VD2+v69yxPOKEKEySkd0wagv9v9AhrGlemZJig79wsp+jIB1SI8K93JX7iBpMPMklUlwgGliLCd
sIW6kZNat3ZYF4cGuKOuWWZd4Kj5sI+SmrhGNCabKOKgiK5p7pLazny9UjRfrebrznS25/3k6v1q
arh9LJ04jpgqRzLeMKKG2VuePOTj5GPvN+Y0+j0SseclrWbXrBNRiw892e8cROKkn3GV//8MDZ7E
KmJmxGknxNE64qMsJvuC6juA979EZs5cE06YJrKc2voq/h30id2MYWxlrDN6Z6uneXVIMOrqc4aE
RMiKY5LOt+dXctWS3kNMsbGxoylrKdLc27C5mBlGTJvX8wLWXc6JBGGrihwjQ4OG9eN+6i7kjcmh
dYESsV9q+/ICgEwhweGElMdTp6I1qmoQeZn3nWy4ejUaeNdH7GHsy0RPsgSXo3ow8zubXYfKTTU/
apYkhJTYgdi6OKZU08mAdQsj8qXLrOfSGO+SttsCokjWf/Q2SfXBTRumhTw1ihlEQ93CXj7m5DxZ
M09iGmU8aLt68ixmKQhXs1z3OW3SYw1CQfTq69/01N6lYWm5SjGAgNb6mThT6pG8igNF5xeIQm/H
EJ0ilWru8rHByypR/ES1vJ5mpV8ZANoBJsIlUtWm18aFvotVU3OtItklQwiibN6FblJOgxehtnIo
2pBussw0/TAPJUmKzx5k0RgJZcfGv4mjCnbSKhZX0w5ljRpl9SU/H+6naxrMlwgBJLH559f7R1li
JX2otKlO0TmH+UOeA3isChSvLLw6cgEkhXHyMQC4du2NTHItfjLVRa6BQBJJbEPFo+fjriZDrg2j
Bh1z/WvMvnbas2327tBzN9a2kmP+KWqFLBRvkC0nGkoRRHidK6zpqk4vK0StYbDQOzn+8KW6tF6s
/ULZovvwlftwGbWEeIns5boTrfdUtuBiRsMGJBeZo4ADW8cfm3Q/jHSfRf1Ri8efttk4gAbrapSi
9S0xqyudYN4qanXJdyxB26fPsByKzJel26iVfVxutU863WRZjPbbb6o1uXp8oWX/fXC+LPSJFOGo
tgZXs1KnC0xAvZ8uS0/xMnf2ilskPqTFv09OSBAm7CprxjahTV+Ct+C2IDvQT7u66sflw/kdlK2c
sIGWQZihswGj1ZXhDcnOMBx3nF7OC/kUs0EXlFdsaqq2SY1PpwEtF1Nvq1FgN5qr5wjYcnRhsxvF
Aq4hIsf2kleSU7EqErkGlL9Qm0Gd7KNF5CbMwUmqCnu1kMD2OyMwt3Vg789r9unOg2ZwZoSCscEy
P02W0lxpuA0s7IAU4dGqVSBXFenP8zLWVDmVIZhdbAPSFkilUTAX+naqw61pq6NbKObW1LOtWsd3
cagWbt/JkLHXbMPSqLkkbMzPTY9m1OtqZpkAUXS+xNPdpP1Sc+1fnNxTGYuDObn+QivV6OjANHSK
mrLXskM4Tt75Bfz8qn7bpXdFBG/cJOCU5RWELB6SNn4TOEC+2xsB2DR3DBSbkkO1vmPv8harOVGq
MMaQkgSHCqUwd8S0neP023Z4pcMAdEjVm8zhUiGSqOVzuCdouWznidSksgDXUrP4re691J6M+m4B
vZg3CAfqIPOqUIJJvOajTjdPsMyJF2E+m/D+Dv9llzcmRloHw/CnTvJ4lhmi4AudzETSWMH+jdl1
g5L3fEzI4byNyLZM8IMZn0YNjWGLvxgvFryQ+fAn/kKmyfIZJ3tk0go9r42Bs9zcKKENPnM0Z3am
RJl1r/S3/YlRT8tnZ1LjEtdhwfwORRtTlRibZOffYrwTPdomzixtieFMcmSYh0K3jxsCmxLc4hIH
ITu8b38/EWWHbEboA7NeknILL0qjgLLTn0CFW6ueugvV/+30ireVk5u9VmXwt+HEHpPhoKlBZ210
9jLYQKyojpnsvfE5zfrx5IrdgrgRFaXgI4yvAGVcngJPOfIz5YuSf7eKfpOkL01zVSSyJgvZJgoO
I5o1rhIHxsjpbhyv1BYDLQ5qAURaL5YZpOAo7KjvwA+gR4F6oG7s6Z2/BE9R65t/R+FWKqvFL15d
DApPvJOYFAHVK+9Dpa2CN0yCTXoAy+x9vVEC8HV+KS5lIEBv9dtP8kxw2xjo48C4inC2iwGVSZvG
cZDpGfPUIr1MmnSrGekrYFuZq+tK5uo2mOYwCMd56NWYLkRMZ31t9L52bUDAumHZeDyfn03eZm4Y
5qNvItE8xCMqt4W+MUdzk9pj4U7F+J2XSupGOdoYHKo1rpEkx6YemG+xvJdcoKvb966Z6E9G4LTx
Voeft2y+myrVqyvj7rz/XX0VIoL6a/VEj9KHY5FOuba8Cqe3rq1wb12Qw3yJLuDdeVkydYSYI5nQ
3FcnUAdX16ZLt1U8ShZs7fl3qsximic+i6eDzZVycSHc2KoRewWFCfpajABjzjdJmMlm4VZP8sni
LRqfyBsq3ilAd4CPLI6do7mlFrlDOLuhEZxfutX760SQ4DL0goOEz8DSGc51amCYIP0699PteSHr
Lv9EiuAuxgENS7UGWwDzgF/iEGzKACVi7ZDvh+v4QGVspzKthPiizGe9oRpObs2+OvFOAb4ycNDP
KyUzOiHAoEXWOl2BlZsMAB8ZP5SE7v83CYL/6QcEf4k2AY/VTP2muk7UUHIXS3QQ+4k5Bnc45XYU
lMODZmCoto0lEmRuQGxJ03P0ms49tmLcatvqMO/eLolxUx+Ufdz6/9OKiThxddykYT/iQU+q0c3t
IO7uzwuQWfInYLjZmKchnKpgASrRvcadd8uIA4IXYPrLOuyk0pb9O3EDOu/1NqywP4s0nBvDn3dv
58YOui/xQZfBe0ncnNgNbWLgSDUJ3jma+WOsX1Kdu0kYYUAfgS2pJT717b4+c7+KdDVjNkeWPSFc
GTwEgt/Ur9lecRdyTMVr1bdMjOGprTcd/3tmuSU+e/dHuuAfwsoqo7LD2WWA90uqbeXFvrpfiFWd
OkikcIJv8H3nNBV8RTwgIDDSucI8de9HuyaIfXMfb6NLcwP206c4dilqXWWQevmFijoX3df6diy3
smqXxC+KjXHhnCjqVOBamfs7w/nqgEZqeJackE8d1B/XVuyKA+FRD8w2rG3UPkxpBSDp6bA0d9Ul
Ztic2xF4ulV/LHVZ4n3dl1mUEBPVQltkMMCAbMIdZN4Dlr5kFt+zUMb39maQn7fxXYRwjaUaIMDz
TkPOGYNqF/xL4S+GUz+Z+/Y4tq7iKY+gTd8rgbGZ7mKgjkwBu4x+YWD3IBtcWN/J908RLFg1I4PN
xME4Yn7V5LdpcSNVV7aggtFOaHMDEpdaBbS760C6MP2rLC960f/eMuGCy1lJa6OCOZaMHLj2xI3m
oBay8YF1g/xbiljQrvqUclJgxCNMUSpptWRHSuV7SWJ/5pHipoxcJmnqZZZ9X7P5X4Xa6OdHi4Jq
AVRC0JGzFi0WBcyynoHkb6mexl4lJ251o95FiAoqwESuxwhX7FuXC3CxydWINilwsUz7+NC5xQ/u
S0SuXRS2oTs4a8gDU1GretLQAdg2uPLQFt3/nDWUJLUtWhP4jm3xKlygOWpXT3xlLx3RWGJt8RSe
yBbVRam47SbSLrLDAIxBGd6e05eFBsbq38Z2bEluZDWGOZUotCjUlTUOc8v5W+45R3OmafijN/jh
cdpVk2Rtl2N1Tj3hMWMXDaHZWPCgmo2Xcma+qo6valwc7Lm7H/rpvuvbzfntXGzwnEjhdWPUI3iL
DbrkypbLKUV3+4Lm+a/CmdN1XAz5JJwJLbMbiVNyAJVhQBUIEOlB2TQ+ye6W5g75lP/aK+pU3uJE
T+SxcTSrqI54QJpLPrOjaf1wUBGdaCRZwOWHzi2gcDHkdmyQcDEQByli55KPG6b+i9TsqS6Cw+cD
QTd1C1859bVXASpsboG76oChbpbBhsnMQXD8pJ7LgaYoROsoiy0z0s0WqKTy2btPvWqIFE5VElyj
1kzMVJuKv8V/73Xj8DjsZBHfmos8EWUJTU3USdRezQ0e5F27TZtnI1KC82doNVY/FSE4iYTlbT4V
cR1MXrep7/NNHvBNcxG6/BBJI8rPcylva2ehI9pBRP6pAtdxYozNAIsbgN6Md4g3pF/63YBB62bf
1uAoiHw2SrLQ/6AixWVm2yjMiu2UpLKUBpiXv/3gvB+P6XBo4HfrwzKWkg0SeavHF2OZqAATHR1v
gn2EUcxyFgGLvnSONtpimd27cVx6rPs3mUX7XZJ4pQyK3ZRm3f++UhQTg1Oxr121C5TE7ytFdolJ
VCOCsZRm207UGTnSLt8Ze9JB5qo1gMnoZKhdq4+sU9WE6wSjr2XRE+zZMjzZ/1weWbpnbpZHFgXD
0Fu6lk3eH9zTq8cbnYS2g2qqrottDE1XlEaWT/xDWwgGUv4gAbhaKrNPZAkuK1dHrvexzn+nhunb
BsbfO8xPsMznXuTLYoJVh3IiULBNMEMp4AyEco2jukn1TJFrlziU1fVb5r9UsswnfxqvU6nZZCl8
1hJj5bvGG3fjzTL2Ouy0vUTWYgWfLrATWcLNXE79FHML6/eGjMHcJQho/BZDRtvczwLQoZ8XuGb/
VAP0DUFt+3NjtmXFY8gyE/JmtlH5N6O1vaEEM2Kky7IMa6qdilr+fhIEzIah6JGJo7Y0DlSHcaeY
/3FaHB00Uqe1FgqcihNiqTatS6cHqlFQ1eSI/FoQNuyyTqP78wu4LsYxMGaFXrNPDaJVGGYTAJp5
MDrfynE/Zd8wyXRexJqJU0yd/SVCOFOTHpOwnGATKlGRfLpCQ5DECpZDIlrdqQThEI0EOMOYyUd8
RkzPqV+68iFjl0bx3PEXpfyWjrLIZt3s/lZJzHdGztT2ugWzQz+4NyZgreN4qsPuOkP26lx5pYAi
THUwSI6za4mXV13k3GLLHD7HDLCf4Pgy3/HRTgIuSXDSJv+C08FYzhLGfi1gKCwz5B8NvW+jtnPm
tHrz9CUAr1FazS/H28ULDrE7fZe2bq94qA8SBQtRuxQNthn2L6V4i5XhntrK5TxgTH7Wj8t4Jjxj
7fiFBtZKp9hN6CuTWNBnnEhBadGEEjDjzUO4OEmUFRAHtXvzdVlpwEUGmoc36K71tE3tZQ+ywYO1
Z+Gp+mJQ6eQa5jEJjvp7hWu+qv7oglsxXIgy0adqqZaDy/Tj3nazUmCWA6IGTNVp7K6rH1LgzqIh
XbKgK4f+g6DlQ068Zc3KnGc9BKERyutIv9HCSuKRV1zXBxGCncY1nppNi7BOy4urps+eSWI8grNW
EtTJNBGMM86GyELLJkKC+Yl2D3V5e949yrZEsLyIsaEy8hnOq38dqgaAibdWh7Ivldn4sh6Clzxd
LzGhSgfNUeaa4pSpxKuNr6Y5ulHykrKLUZN1b/2DTf9taG/IYCf7Txq97OBgfgcdy5tswdoghz8K
OiQ7ZOgfbS3JohYeK8STud5Gu2Ib+gmyY4hJywTTHrWrVa4c4UNifSLtBskRlwIhA2bRgD/VitwJ
fGuNDMhctmeL6ifLmGizWo0TLhrF0bwM461DmXosD9h4SZH3OG+Ja+UFWAgwXxx0X1sYbv4obRjw
eOnQhR0oGffmsrzrCwY/zK/6Bu3C4fCchc2WAsSUauYFqG6v9Dm9MXp6sGYCTApEeTFgb8JkQ6YK
zebh1lKi19Ig3xFjXKBXyyXNbEk+en0f3r9ZWKEqQcqyj2wEMNZjDSQt+kVHseD8wvyDNb8LEd1m
TjInjsnv2+Eva/4z5Jh1Y34XJTjOue6IM4CUIbDjfOuYgAdGD8d5dWRLJjhOUlfoCw+hTQLUeCeJ
/DT+zm1ZULZuuu+KCH4zcpKmtGO4G1V5alSEZQ9ongIGk+Fqsmrq8lOfPdu7KMGF9p1K4iRdwrGl
rbxJNmr9M1GN65ADuaV5KKWZrfObBHiNjwfF4uZkRQlutyanXhijM1o2cvpWYv5nnSwRf2lO+rku
c+iU5/Fza1SXQN1JXC2uvg9lkrkUPHNVlVwZ5fRQRvOms7ugY4Y/lBi/qpnXznxPnP6ZZ8VL4ph3
c9btZyP8oqTq14nqX/4Xi0Jn9cf10OJeadMlgBu1n3F226et31iSLI7kEGJq/KOQLFdCMocfwqS/
xkNkab7ztosu8Y+iuJ3gOe7gTh6RJ10wLGKgyepfU853jmxEbzHOcxst+BZlZGEZdYg8S71zkf51
k/xLNvzsHVQiosfYcbzJ3p7frrUE3ImjRyj4UT9roFlOcniAJeIEwGMXtDsk4Go809kGyPmy99L5
A4qnzEd5DTg/dDzREONMA5CMUpeClKMctz0S3F5ayFyPVD/B96RDHxmqgdDQDIAd2t4BK9Qfb3vk
4ZJqn2xBVylZ0NUXjIEXNODFMFErIu3YnNWZvjiEj9Bi9WHYyVJ+azkqdBEa6LxX8WLG2ImwmFOq
9kMFg6n9MPg7yfifutWSo5JKXI6vaKInEsX5uroyezNMl1gHJE7U9NINEL/dbABtYr6NwLDkn1/O
tQvqVN6y2idRj2KQbJzGrAqy+KqkGGngQdGYkltw1UhOpQhOK1cVllSo8L+VDXQ0UJRe6hk3bzpt
p+C8Sqve61Sa4L3KyMQI34hdW5pUfhcpfj/yACog85TLb53bL8F9zWljRUUFzZZeKQxZpZt+lxB0
hjR7JXnjHXaod16/xWOcEyl4Mb3Sw6lJEYaRob0DNAPGTsgE62y2dkIlLzLpWgruS9F6UH9Q6LdU
bpdeMA7wedRR6wMQ9mR11M9ov0gNnO6c4Lyo1gNvLnpzlr/bizDMsAF12GIwZJNP23EzGH9QoF67
hE7lCk5sru00swjkGnio0fB5yEEN8cjBHxwnMoDoNf91KkvwKXGdWdO0vDOW9Me4b7xl9PLPAty1
pnasp20A8wUprU9jiTbmKZRKxe455eOIl26ooW2pvTO0a00tXYtth1TzaHR33kBXfYoG6A4NRQT7
E0BnzdQOI3oIUfo+3vTDFxsTdJ0jw+xbq6fZgJ//W4xgmiCmr6eyQPhuBrqnuMrsI3LwwuatoT10
wSt4MGUN7atn70SmYKC504WdVSBasRPwubHaK9Ht1uk/ikzWG7UWq5xqJ5jkaCtDqy+vejY8N/1D
GO/i+NrMn9SBb4Cg55rtv6kofFhQwTJLjYFjCxOWaLFb2iTZsB130YUKaq2eb4ug3p43k/XT/r6Y
YpaENUYTmQwnQT3kiWd6Bd/FfgrfOXSBcQhdjEQj6Rp6hbI7L3mtK+xU008pE0UFjk7PYDrp9GiZ
/deMmvMxNBufO9OhLdLjOITX/YQi1Dj4IB44TlN4DNGnblXp0ciqTUXaY1Yqm8JYyJCq2i3zYhdG
6iZNbR95+F1VlVutmI9A7bo///XLlfLJ/58sm3CZdmDSHPMO/p8NwaiDjgBkZOclLLZ1ToJwgRJ1
zsZZR6VMrSLfCIFGmZcAz9/xESyOM9A9ci7p15FJFK5R1tdkTpWUB5RjAp2D4EnJPK2/dsJnXiMT
XMiO12oW+uR8iZSnmBk1SD7A2JcwkiRuvtHBIOM2wFtnmpfutU1L/BQh9Eb11R0ZpCy5MpUF95XZ
MUL1Eh+QWcytWOmBicTL7AvapoDru05D2XFbvXhO7EbwXdZIwaVlwC2zjrtqY3sA3DGMSwcjauQ6
U78qyS4sSreUFaVkii5/PwkxW6swFS1DOKa0z+jh9ew6AwhY0LW4XWe60UdZS7l0bwVH1nWZrekU
9otBnduREeRCzJK4Qzv8ymv7EXh1uduZzfNgp69lXj0YUXiXMZBhVIp1H5kxqFoqICOiv+HWpKbt
zjaqIZhjPn/K1mOr9w0xhdTGPOvW3M5YmCW2mvfR4S220jx2nI5KIznT65cywKptitl8YPd83AVH
sUqln5b7hD/P4TOArEktjfOXL/7sON6FCMe4HPORtxE8ujNvzOg6THap07s6fdWyIzUK0MRcdPPt
+WWUKSaEw2C3Ths2QLEsm7y+fDTJBWu5JOb+B5N610w4rY2uAIq8htNd3mUJ9YsfYCoCB174RpgQ
tC6CUxqY4f6PXoXrR/ddunB0mzyyo0iB9N8xIxhrD3/cVyCTJRxXrRhTDhtaZC3Q3ZX357LWPcO7
WsI5dVhftYBIqoI5dXZ9Ul6X6fTTJPULsCsxcVn9SDRDVi07LxNw6x/PwTQjSh4T5Eqt6EntdjED
ynJxqKBvRRNPmWTNxP9wyv9S8hNtUUmKJqwZfn9pZvhvO1HXpS2o6xTQLvonvPo0NCNFW9LnfxU4
lw6UBdhFPsK3Hr8B+wn9ADrgOUXEj6kYhqmw3wLw0W9cTJRGGyEAByi5KTnv63G/gSYDGzDS6CAS
PNlgpoRaDXaQuA5xlxJypnv64Kbe6NEapNEu2nt8XVayWXzXJ992IlbwbYCo0/uihdiyyb4C/mzP
G/p83pUtTuScCMGVZWVWs6qAK7PTi4qlgHK90aPOxeC15DJY/MU5QYI36yJaFDTBzsVhD8QYfZuD
H6DoO7cJAfmbS9RaN8qTpRPcF9ipgTEb4ghwdcaOadkjK62A2c52qPVHJA99WnSWqzvt3qnBQTUo
hiz4WYzinMaLWzgJQnJ4FWQTkTVUuqTyEgwPe0XVDD5r5wUTyPnZF9OtRiPNpfEc1Dx/zvXqwaJ2
fU31XvI1MlMS/J46D8wpF5cTp8quitObpjIkiSmJKYmxheYMVlQS3MTRYD4pDoAHja7c2EM0AsoK
Ac55w129g983WKR70Oy5nrIIhlu0sR8pr5VSenr/67wQyaqZwrtHUcOsrTne3pZiPg+U3RZDLtkY
2aoJriW3QosUI6ykc9LH2MgPfVv4Ng1RkZDyBMvWTPQnTLXMpoOnBptBAuyYrvJmP93EfnJZ+QNp
3LIGbEjpy6fk7TfqhjOnQRy8MnI0UOnDkuslLAlIZv+0GbtXB4pJLNtromOt1ptYDfdJr7ppcciV
b/hftuhrC7J08kKduGnWAN8s3VB+n414HRVH4Fxi4v7QW7dzWPuNne0iVNFV/d6c7vMx9doegLH0
2kbWBG/laf5qJy9DetCtCuy3wEFjP6PuVm3RA1XdtDVq7/ShdO7V+aZSyWYIR69E4XR0npX2Pib3
PaDG5y/cegIsgzYabtKDAEY1Dui397rhlRdkn0aZ25qX+F9yIKv1luUyFZxFwCDWyTFJwh0FGsDQ
3k/GVysEO0BNb6pocpVpF9E0GJVfStl7gITDqD0w3/RDl9zlBH235oCXQsEucksrXbu1E8Apg1yt
txdkmQbBDBg7+1c+lF6hFf4IcGxneq6Vu34sgVeO5HDTbYqpcK0xd3Ny1xSAgE8mt00eeX05dopn
jWSDEp+rAxNtiJ9NA09uR7vUK+a2xU07Wp5KblTzCbTLsExkamzsR3EVz09aRTy7e1bmH1n4NXFy
twj5JhvA9DYSt5m5y+evhnXQU91tw8KLzPs8BfUR1bHoYHPms9ckP7u+2nb2BTxxkPcXjdr6dXSV
cLB/Ftft9Kiwi3L82STfdOcG9nsxt09T3PlKc6QN29jkVS2BBK8CiH52jVb3SlB4FIYHljGgyQ+B
yX/VSXqh5S/ZYLo5OgiM5FttZEjzBGH9GA3WZppDz3AUf05fwPfq67qBl3jrdwOKseRrCjK9BgBy
VVP6+gJ4Pt8Nbeiy7OcwHQf0vTIg61WxqxhP2thhaRPXVqsXNX9M8Iy3GYA8YKjVFWghktLBdu5o
X/pZ/rVrwSpvoEjHvEQBlRAAzCiwua0ne+j8MY2PYQbc0Nkvc+KT1tj05ClXhk0x7HrW7lT+DAxQ
t6/r701/pdTl7A4O2mJof5E7Q6BGHblVwXDgT1k5uuj/CMKEu8NgAA2vSlyedIcojm4A9JD4avHQ
addVcl/1uodKrGtrBXros43ldAEZuZfR/rZSURjqwPLbVVttGjYJ24doakpzHMw4c+2oTbwRE+J1
EntE3/U9Uhrm1uj0bQEmr7KdduB+85Lo1iaPhMybqFe9xo69FNRspvNQoxmiCWOXsypQG+LA9EYX
gIiuGb52c+HpMwBei4ca+KqJ0m278E7L0KEZPU6YKAvHhWaxcicr3vMBm1P8irtXVr8a2o1T6C5D
n2hczpu5A3OAccsddBD1d+N0Z40v2vwyZ4PXzI47mT9M5aED4vNcHFjYu5NzXbU4BVqGfcXwppN5
mEa+7BSwaDuvQ0O8Kab7qWgCK852c3zMgI3nGoqGoUvc7S0Dq0k+0mfDip/QeXPskmyvJsa3pLqP
1drrc2NDR+2Q6KNrzPQL2COpH1X3E5pdZzvZ25oC/zZes6I46MZ8TY1hm1N8UK08t47NfcsM8alA
xLUb8Nq9jC05kCk5zLWZuHrfBEbV4Zfj9qGe2T6pGl+Nfs5z/KxaoasR7abmAGRslVdq8ovIqvy5
AvVa2FAgi2EQcpzhvag7AuvcrYfWNZvJ05pc2zpG5ZLc2toW5gnVMvJKVl7r5gUzSndgc+y2zUUD
hA1D7TdoT7jQmmbLK8Ubas01ugurvAURhZuCvSS/AhK0xwGaQqh6TZ1n1X4CO9VlMlA/ttQAaNRB
2gGKVfuh5NaB8x9jbAVWyTZGom5GRQPrFDj1Huj4q7TphtEFozsJUqXbNS3MvDKQTe6Annldh99a
tbwdxhlladUDBLZHwtmrih+lNoBJfvQT+1DQY4HmnHr4OTZaYAL/p7tSpvioI2AKcVVxs9uUXQs7
j7cV5gZ0K8Vugw0BSzVwdMJrDKj+teZzgwNiGk47qlFIsoptW90XEfPybvbV8qoDPW80xF6u3RD7
Fa9At6DX6nD7f6x9V3PlONLsH/oYQQuSr7THyKsldfcLo800Pegdfv1NamZHbIh7MKu5Lxuxq42u
A7CQKJTJTLKfdVs7rP4aE+k8L09mnp0kkHw6eWJ9qe3UI438HC3296R/MdLYdmPJPk3ZPbgnS4cU
6a85n92U6HekMO+zRcXNWiyBPBUnxdCCqpuPuSKHKZtBgRL1xwr9m2CKYq2XVdO5M42fvaZ4ZjzX
3oBsFKl69agRJCilMV3u1WX6PlOKU6QdowLhPC6su7jJjszswtmsvi8Fvcq7enCLaP6CIO1qMPRz
GwNAi2R47BdI9c7smiXqQ5SOp66WfSXp7u2o/Frk5FSYzTkxLBw3gJ3VQJhoHn/mSaTCzTt0FVgs
Ba9flVaOjPnGqW8e0NZ7Q/r4Jkbtk3X0eyupnzvQa1k9sGpCfcHrc+naqOZPNpQpWJTpnjHEz9oE
bBrGcgIKJjd9np7kIbpPm9FwIt26HRnYp9y8HEAnSQrrhxTld1YU2+hZTg90ZIcsnQJTUq7nOD/K
TXLMetQJY9SeFM2xuvRIet3Hz3FHtfopmcu93vU3SjHRh3bpj0pcNdgfmriMRHeDNPxYtFH3VNx+
amNFeO4t6oHU9RFn+DMI3nK8HvBJs/nGXMyHhpV/KKTwR3uWzqiHmU7Sg8R8mtTZm5LhVBq9lDhW
PsmlM6JLIkeRox978Fz0+mmhvZdF0p1M6A06Y+jNovboPSTSl6TNCle3rK53wIa54O4etMFhhoFk
bUVZEEel38TIqynVA4iKIBs3dc9JWkLzzxiPumRjuCwJcjs6YtsOdd9Njhnps2eDSTAZcKnEHfFt
AlGYJCVuO6Y3EJE+gVP6Vk+Lk44enFyXfKtOjxMZEKPNLd7Z0ADXayQNpV47GCa9SUvM1OpqwHLN
6ePxBCUzoBxlvgRYKejXkS1OiVmblr7Y2XOtKk6D+mPR/Bo1ep2Yhzn5mmmak0BpC+y8brT0TkpU
r9HSxJlAg9+Co6fImAOavjgy8Qzu3MoeR3dm9mPUdh41JHw06KI4oC8IOnzwzlxAKHTfWL+w/65m
knDRS1dZJK9qz6xKHJJ/iopfaZs6U3eTyLlvWQ9ZdTVBYHWMUbDpSwhiabey3LlNyo4THW+K5KFU
8+eoeiHj2bT75yJ5bqzuJqpTJ7LPdaUf8k724+VHbNtHFo3+kMWOmdzYk+Zk2hJE2nCQR3owOsz3
fTXpvd3p/jT+amKcvJsxUgMMOiLtHrtWYTp6A1EdSb35P2ivWRLuSOQ57NpTB4pQBnDm/F+fq6Vq
akhvL/Vdug4nGN+KLHU7NQsSRZCk3n+lQPkJIyUapDW4d7M0axBCm0rIOFJIfiJoBXWOYwMfL7/t
9h9eb2a4F/HIZDVqlbQJ8/5b1Qfa+HNJHiYi6GYQWLG43F+sxkVT5m0TzlMxrGcBxYcmd2MZoyWZ
AgKwy4vafbDiTQTNFcXEF+HSHooxKSSbkTFKVUjcRlIgLa1gxHj382xMcJ+nLbuclS1wpTCAMpHm
TMZhpk+X1yEywn0cujRNU6wkbglbEMvmyLaN9A4kq0yQZRcY4pMWGiWYxm3QjKTN56K8TutbpRIU
GvfYqE3lbcf4VEVpGcYodbCx1v2QOvSm3IeOKcgmw3ViusyBKEfbM7zLe7jb8L21y2Uv2DCyhJh0
Hdjvj60MViAjsF+0EfM+DbRnqR8/9teqV95iCtiNb+0TVLxmZzl/qOFrs34uxVHU6lzkNpySkiJY
pOKU9kmgTkJ1rN2E28YOl94gFR2KssI+rwUTvnVuVWoVtc6JnGf9+ybDZ9NlmGt5akJqPrC6x+35
oFmiI71rZJPoWhFmY4QtSTHXa7uXLd+sVKtt0Tr9IBJ2FqW4dQ45in4q8ApFgrD/MfgsdRKMd7qK
jB4XpwUVoYfoNvPpU/TtspOu/+yltBCHJkmNlCGdkJKy4q5wyARGWYSuiN70r3HBQpxNkXSJaD85
aIHYnx5lMhbKzCdWJmc22rdR+3J5WQIj/Kh4QtRxqmyQFmhT+6KYsaPVzUtu9gK4F6W5+QnxQtMa
KTXhHNotOZkH6653JtAwEChAik7x/k32dw2El0BpO5qguQSnWO41sKa9VMmTvLyYuXBNu3fYm8Mb
HFzIdVRqKUlQovuBGXR3lL3xxfLKKzvskexz6H0qlKTf/1w6VBrBeY2G/7VAuTljU58gwKModiLw
TO0rMp1NS3AL7K/qzQQHxm1fzDPp8aVmtX2wR/VZsiUB4ItMcBvX23KExMAa8SvlI/ocqNOpySQw
Itqq9UdstgqSxgux1/6+IptZuOAJ4S+D/qwtsqhs+l8g6W3L1p+yMZUp6aBU6xyufDIC5KyKIJKc
2XTqV02uMkj7szk5IkJX0QI5vFXisZFBq4FiNP1ZSPcDUnO5KZj7FdngwLauJzPJF6AeCEORA7lT
SuZOH6yB/R3h8vJ7QzQxHeQKfypE/NXsoWNm7h81e+zDw9/GTD7QlaRMNtdASq9aV9eokxYQ1MpT
pM+fP4Ktb5a4w6rqZZOma19ERx/NSQkk826B+OhlI/vB0ypF/dcrhDuvjaFMciK/ymsogXFo7+J7
+1w+lX53nd3qHnPNUwN1395NwYLUuv21/SV6qL5f/hWiTeVOdAtHBC0aoDDWK78mpjNAml3BEShU
kfSlyBR3riXZHBvJxFz4kCch4D1mrVO2oyvlgvfDfznWbzvLHevEoLSItLRFr3x0vwpQK+f58GN2
Zx8beZLELDjrp3ofY7wZXJe+wZESnZZgy8Kn/G1e5FU2dfgn8yL7OPxmjzvd7ZBP+qKhyWqZ66C3
LW8BffgHHEM3IHRPQCOh8HKXFkmUYknWMyB/RX+707ZnigwDZrLdy4Z247ONIW7vlqkf5EQDGubW
o01ip2KfRxt0UtaDFItIOHZdcBWtgyq7hWEb7mBbdqqWfQ0qwa7LEqQY7AerRemvqKH5llvpRy6y
jTXugMdxIUGWPAaTJ3vqZe3JahnabhXBh9pF+o0V7gSPKZOpWYIJtql/2TZzFMacAhW/y19JtHPc
4U3kxFZKHYd3Ms52cbWWUON0cCKQf102tOvam+VwZ3dU5ogism3CTBuCSbtJl+j47yxwDgcxmVQr
UEIMbeupzmyvgOLvv7PAHc+y6wq9HEq82vKv6Nl0MLoTXLaw/+LfbBP3qtGzpujHlW+CPM3B4mtQ
RbScBEl1p3eQXPZptWrefxfJ0uwe1o1Z7mkDCVzV6sBjGZLhSSaPbNLDSvqa5L+QTwsvL1Hg1/wD
x7SXfO5sABCzwwnp5mq6YSKytFea5HfA/bYe/nUzR6PZzQsSGGNATtLn8tDMLvTZqpAG3RPof53B
kz39jDSGm9+hV6A6gsFETBAocHr+5SOXIzFjI8aDJJqv0W5yxwZLsJ0iExxMzH3VjwvUakI2TMhI
f1fz28vfa98AeJQwvagSlVcpQPWkaBIZdVVzuusgxyQbwuGY1anff62/TbxOBm2u2d4uVaXJaRvS
5qie1pG7xBtRtfqDPraH3k+/xJ+kUHXWRIxIo0uwutdn8sa0hfqSZFHkcuO6Pvc5Ow2lII+7H7Vg
/POvDXydN9yY6BJFsvM1Pqo1NOFC7nmdO7UM8FCgIBw5SewMIPNNO8H9K1oZ5xgaK2lFEtaEltE+
phaAo+iV+WN49ba49VdsFreg8G1WJSBR/4ocJVgggqGBtqrtohxmhlLpxW4N7XUnE7j9PmBBqMIw
LKIbr01DG7tYHXSH1y49LBN1qslNNJRBtWuzzp0cIwMfOQNv1jhUtvV2itQFmCXJN52coOlIpHiy
j4pvFjgALpYpW/p10A4MnKj+ewniGBJ9vrwMgRG+pEAXu1HiCSivYibGYrNDzF+9zQT3sMgKF4zR
OVJ0qsFKOz+qswwOLExHfWwy0fh7wywuCCuaoQYfNxzgP13mK5HMP2Ov24+R3kxxJynXllzpKtzJ
fZv5bUnOI1gbWQwxGl3xL3+h/SHuzbK485QTg9Ukha0xgDbjcFihcGWKZH4qhR/ORGPGwjINDSq9
rz9oc5AyNVaGJV1f3yAzQqNGl7rlJMkYOWlEmeJdRNqY4taGp31eahJ8XAcVZW2WbiUSAnltp353
kyBYUTXUb+13DKL5rKhNt6ZgRon8yGqIPSX6kxIPrT+CgtCZm+7J7pAykTT9qZTZd2upD/rQ3bZT
g2E4QwYJeZw5DKUG14JeLLOU3OnrKQWzvBF7bQJq5lkDE7uSYAhrkZ+U8hBTibqmnIOUBSSK+P+j
iweyytZhztAvEWu2AIt2j9dmiZzjy0NrZzZk7kMI7Hhjf1hmsBj0ontx1+eBrLIGgk3F4GU10nii
QyKhntvl4H2wvMweoES6BGwR9P7uOoUFHU4Igsu2xbMWLFq92CAAxzORPEb2AOqH9CN49GaBZylQ
7Qx0RQvwSI+vJ3KXdgctv/vIsbUJ5jTBjEegqf37NUgZ6wmzEUasU/ydUwdV7pSgDTBDxY96h7qW
ACheI1je03V8HBuJHFC/K+sFuTm3RVHGhJhNFUZDkrgkYrbbKtX8Re+hhZAPFIH1WEPfPMvP1Uxu
jdE+4j3ut6rpAZ4nR5YsNEgkR4tItwxtTUgyoy8iP7BZOWhTfu5Tci7NvHXVZvT6xkTyiJ2Vsv5p
FtXgVEl200v0Ab0+1DELMPEZFZoglHTW0b/IfsxTh9dqo+cuzcHuHElXSqL5pY1ZVIsGVSM/TlV1
gE7fYdYiA9y08bFh2LPZoppHVB3/E3zcu/yVXukXL+0Zd40z1szWVMR45VzPnuwTVznMj8vzEJah
/IjO1+hRDwoIt7nNY/a1CEVnapdZYvvNuEtes6dukOeZwksmX/Goh35SdFA5dlgF6aPxEafcmOPZ
KCUrSjuNQmu08/WT7NMgV4NVB2T2uzvykv0xf7m8v3uYsbXHXfyk6Jo00yXYa61zaqHVqmz6zzkr
vvTo+LhsS7SXrzxJG/9Xu36ZZxaVKI2zQPUVB5mLdS+b4xjG8EmB7+zB1HZtXAwwFn2jjRlcZ4nL
Va/8IIlIokW7t/6CzYKkzoymeDLL0EiGQ94bQdwYQdOgZ3jOhS8u0XI4vJpLsHxWM1xDok7cuEvh
LNcFqmXZdwtDJa2Tf8m9/FZE0L9v1VTVVWlS1SzO6pCSUTaWpYKsb/YAGehDXKE39rJjrGfo/Rl/
s7Fu82Ybp85s4iKTKXgBMNB5SsPeBxvBSchNuv7WS3Z4/NWVltiNShGoVWguc3r0Aj5GSxj7uYv2
fD8Foa15nfgiR3y9eS8Z5kBsmG1lUacSkHVKDyRE59t4i54rcLG6a29Gy0BJijGMxFeR5Fg8/QAe
N8Ee7z2+0F7193fkcCweu8nEg4WGZq/8KNGQC57FU921j3O+xkusFsnj7U7vbSzyd/god4qypKDm
0Bz5VB/L5/ZYByrB/DtExTxym2Ecyk1OIggVOKzNIVrfVKBGZnUZttT+ZKt6mKmWkJRqhY4LH9Tm
Arqhme1WtVrIIKyT1RTzJYcyRMQZkKCS0IPqLEKuKIHzvpuvtjA9Y+c5KIZKdl0rs9emLTogRSmI
3Wzm9rNxmFY1Vt1AgadE/QSDyOj/RnHPL/9YD6XsGU+m7qAUIKGH6DIG7KZctnY5oFn0Ih+zpV4L
RWAYPOHBjtDijAkDkAGND/NT7DUHgcn12F36ihzuAO6WVm3xFVeT8nP2Y5qPGKpB7flshtSn92rn
5ooDysH5KQ1EpWdVcCRtDo6Y1qWx1eD2YD+0IPdr+aF0f4xQ18jDAUREFXiILF9xS69E5xYi+gOF
vnPrAp/uRGGOyLk4gGp79LyPi9Li/X9W0M6fNLHfVVJwecNFVjgMKk1LWvtkylCx+tMQf1YMrMYy
Xy5b2b+U/4N0YFb7/TbRYyW2KAPK5+aI6YNxsU8dmxx9NPOz0sjFv3NchPW/25MTKY3sFefawSUn
tE1jiOwA6noQ8EEE42cF2Q3R5xJgq/6OpLGZ7EG2FoAB8Cf5jIyD5Zh+/oQyjVd5dQzmuORJuhNd
ZLsdSDpSJDI6DVdCYG6tNZh5FUOGGOAYmJ/Zp8xbhQ5HHyM6o1DpcNdbdKQ4TM3CrDn/ymS2rjOr
Q+QR2+ktM82DqvWPUD4JL7uLwAx/TdWKSdV6QFgFXk7F+GZ2vUOQyL5sZD/0fVsMfyspprFkKO6u
oS/mTjCwMB0jz3arY3FIh7PkWSKv3AWXjUHuhrLimc1rMRJz+vmN/IwWDYwxQpdSd4jTfMqPzG+C
OUY/gwjId4/fxvB6dW6CuSTuqJpXQxvGysli4G/u+6CCrLs90B+CTd296jemuKtKp+nUVbW1ngJw
490sN8b3VaeKEke+al3qahjzEX3Id3eGaqHfGrkqHfkPTA1w6DKWxKYg2LWC1hsg9eyzg5ZMa6Hc
rDwQIVxjMOQoH1QTowjukn3qo4elFnjsu2VzP4E7hAzTFKmVl1JQYgCvTH6Q7EGwseu/8NvFyFng
nAds0hidqTo7sA/0qF2lp+WuPMbuGIrd5X32lLPF+YsyDkVhtrDV+aOE1q8CQXGPaQW0fckeQlMk
6fzLy3vnoa8WkXAktoaMI99OEU1SmxSdagaylVxD9vq5GrSDnE65OxbZ82Vb7xFzNWaqtilbKlGQ
+/n9OChSLxlNXdmBHJKwhiqwyw70XB6bMvgH8lm7rmEiBUjAmoFephXsNoevLNNmjmwJvAeIaNID
KOvWcAY6SZhDBnv6SlmnUEGv439Z4pvRdb83Ru0k0TptSFdv0U8GvIXdrN5CoQAluoB2P51pWys3
hwZiPs5Z9KTMuiiCqUzHZA6F7lMfEHpHGoGLvL9g8dnA14AGUbTd2H8OuG/WlKZzvdRFYYM8lITM
Uz4VhTsHBoRoyXS/ggwC/vEMIg3vsr+8u404u1wgJqFTAVUKJQo0GRq75rVSJE5EBADy/jZarRgK
wSVODGLw2wjuhr5oOtBjgGD6ON2s0lbkikD3aboVfzNlDzIJJCGJhZZbC0SRv/sHCESNamkYhbiD
sXjgBvmC0Y579Hr7Ep08JUYnDhI1jm6nTjdOPquRfx+y6L5OwfJrGU+YRzJ9aKe85HENgVwjEm36
3qnZ/kDujMZKhcx5JpVhMQdoNXRo9v1//6obA3wRL0pbu6AWk4KW3pcgUAcrmSyJUqV7ZwOKoooM
/U2cDv7sI0u8xJixQpIhY/4019jMxLPIp2kQdDm9EmHw18PWEn/giVpa2dhJQYyElCPlS+Nh4Pdb
OmkvVVscFGr+kabDdW9OzKms+nEkylldqpdBA9aSovQio7xpButa75JHadIDBV8aqvOPdV34ta6E
rAc7xIBxbL0qviB2Coa+vo7q6rqM57vUVg4gVHGHErwGuYbMiZ1dpVp5rtspyBZL97pRcyWKrsZS
DZtpAkU1pYIvugt6aCA39JUfFPNXHBLFeKoOSlvaAUht6qPuR0cJQTAyAHOY+KLK+e4lubW2evAG
jhJat/MyxGkYXccpgJ0dFMCDq5zyn+iGgRrXR+5IILptEki1rWv83aAuze2oWxMN5wy59TgevbLR
VFAiIORIslyk/7KPERt7XMSxZLUxZbMSh32wQL1Qd9XlUxXaLnFKG5o9Kpg6bW9ETabxJeGt8i5W
BhxuF8t9y8EgaIhtjChAp7anK7eVaXpNez9Sycmyzx+Ags1CuS9pyyDPagkAnuhnRvzG/qVSgYl9
b9nY4KIAMIPKtDNnKZgwnAo1gcfWkEDdMB7UUvGLTjtglClISjOgWmJ44E4MkckO1BEEhf9usRxQ
GHVmmlA9gWILM296aoKbQ7qtiPLHZTMrPr/Do8161++7OR2Q3ZtBoTrEoTo0BzNK7ru8/T4aUCCu
5PkatLOnoTFnTBComWCBu5i7scxdbTlL28pgUEfpp/TJGtGtltNDPltHsCK5lxcpMsVdUkC+OlUx
QR6kUdG44Am7kiTjTPXinI/V42Vbe1HI5kDwb+Iu62aqtAYSNVrt61LmaPYNM4Vv1PVQX/hu/KM4
UiU7q6dWCpb7wdeC8RaT9p2b4lWMHMbsDofLq3rPsfj7OeeztmaP2XOZ6RECVSvEtNGTnTgUVMTt
AJLFlTG+cJQWGRSIsZlIs4lQfDfMeHMWPoObZ2NOWAeYScbTiDIi5iUEPiL6bhy4pJhrGkEIEEMn
+hjPR6m90YlgmEUELjYHLrTC0H8xIpaRUWMGh83rjGsEWuW5u2J+dBa/1157CS/5CQcjs5TFZJbg
+tmU+QU+Wpc/Gy0U9Ixnbfhm0CuqfapFMZtwoRyqSCXt1VRB5mICY5VvnaxvRZAg3YVRfhWZPXHs
/1/8E+k1iNuiMsHrA6bJWOpFYtuBp1+vxIPLc2q/IFr0qhgOGvvEK9GYABLCcN1mUXlsxar3u/y3
db7JN2+TyWAEV3Bcn0FegMEoZx0LkZtbTGUvGBK9fBr3T8ObOS7CSME8M4BoJAogweza9UlbRBWo
/dPwZmGFn821oBRWlkG2DpUL41dUkxsC7pbc1l8ur2P3MUXWpOifX42fYOzQi7MUqhrhMWWF6XlN
lhBnlRnUD4kvxMy91AxebKoFYUckDPl67GI0ydzEYNlQR68+ytcrJf3QeNXROog9cvcbEQXOSGAQ
grO/7yB0stpFz4BYffGV6rWroHNEsHsCE/xVk88Uj3rNXmuy+Y2NkjYqzTfdD6Nbw1u3CaQvTRJc
trnrF5DQVS2oG4FVlLu0ExsDAZDUwBa2V3Q8a9FVYgpEGPZX9WaC27hObdNhstQ4rMC7piX3kfXp
A2swFRuyMTpkgPm7RC9lRB69iaJDeyiLG6pqDiTsBNfJbsixMbKucnOAhm6KspiZNIT6wClWv9Ki
xwvAcPpKRAi/f4ggYinDrxUgHwe2dEJPcL+M8WvV0cT7Ri6/Neh6ic6pB+ZV5dvl7RPa43yAdTha
NgO4LyE9zkd2IN58mtD53P6T2qa2A62rSJMKPXEklfiMY0oGBep/WhS0sTdD17AEJ3Ao+bqKtgM9
oFB6OIhyGuuG8Wi+NcndmeD8U9uxteIwM0BApX9W4CFQJnMHCdRR/uXdfO1KumSM+3pEqdUK3Ghx
OJxYwDz9if5YX3GY3+0hv4rBAGc08ZRjbgwarsM/iBD2NtjCJJmNaxPKTfzAQ6/0yDBJOjpIrsBI
BnG1+KAd8tD4SpAJCKGaE4jOxm54sDHJD0AkkdnMcqTZSLWOniX56B8E4+wrahluKXv/YLRRsMrX
nMTmPELqL2OTpGSo6eindYVluKpZJDfQOcKchSJqRtuLz7dL5C5QUmdZxVCkDotjfyzZKfNK13xS
MAChr+trR4Ef7SZVtgbXDdgssEXRqirN+s9Mco6r9M9M8hiK3/y7CLC1xYFbNNgylEabP2sc/8mB
/lXlEGYYhN6y3kmblWlMqmYojNoBuR491U2XQxFIvnHN1mmS9UiIHhtCixwAoCYRNYTB4loi1v0s
0JoX012Fn3sXSoTTs6ifQbijHApELQPnQQ6Lw4mcFuWWBmi789Rg1O/X/I2oM+19pwqec9svyGF4
PYNLRAHPdEBNeQFxoeEOOqhHS9MtcsXPOyuw+h6FlvKx0bobdSr8WJk/Lan9qaTNU2ItLLyMg0L/
5a79emR6mpbwqeSKHt8qIeTw78HgFZM3HpWMtUrKGMxCydXqUQqcClJu8u3qUTL+i1DJTbQ6vvjf
JeAYalaLa9VAu2JnclUeWwf0I8IistAWBz14xpZTrqbrU10//Y9IsJZs+dtr40evg4mbnaykOp7H
vEzDztB/zhUaf9D3TKT5WW7V09z1oUowZUuGzAV1Z+8KfGYvyNpa53AohljAbI5JGjZtScG/CjWa
yLAKpyIg38wLMOWRulC9ulOvwJN1N49gPiVm98jS5QE8/eCPZTXYYyckK80yPl7+davxS1vDwRYk
XdQ+o3ikLfQ5G44zyGAuGxCBxquS0mbzWVYMUT7CwrYU9adbiRsxhdY4iFo0qBdH1JKCsYG8BvPs
89qNqIyeHaI2Ksz4rNtzafs4hFJYVOhWGcdhlJ8U23Tk6klu2395a6oc6uRUUmJ7vcn+d9RZ9+fd
glAPkEFFoEFijbugqzTJwWaLSlmca9d5pTmL+lOj32cI2YG9UrCw1wmM99ZMHVEz+PLf6T9EeZP1
JggwwxJn4SW1QGk75OM3MGH+ZLm8eBRDMI5l9rdTUj1N4Ml1qqy5tmz6CSPQndPDtYJCG4+YJboz
K4N41mJPjtZKxLUXAuLp5b7sLZAXI+pwdJo86IMoNb3vcUS2TDA3yDaqZtjRjX9XEDjsQfqehUuE
e7j0q1A/RgclHNG+jUZf0aW463Ebc+vfN+YMZcgKGeW1sM1Gd5zQi6pE17LGBJ9mH583drjoQp4g
AUtHM0LV4O80xF/H6B+E97uB6MYad2ynos1rSWUfA4lXFsB3brexxp3aGKRKk2au98GvUfHKwqGK
l6XO+EX9qobgEW+to16GakivyAl/CWy/Xpz6EB9nV33UIt9A1GPdwpsc8BHrj3jlpZoLYgP9Vv7c
HREKCbsGXieHLv1kDgKWKstLNYKkl4T2cubNj6BNxkPMRr+C5UG2CLS1Hp6Z/yDMXP/lC5ZfN3Pj
cI2mkWowgQhrY1vyhXpZA0TtneSxeQJp9powxXgC3mChLf1aDqIwV+DvPIvIrGvZnJEFF1Tk69je
EmOB8ofuqDeH4IUhaMJKO0qQGV3nExLr9R1kPzEXofTo0ZBlgtO1GxJs7HEoCwUhmUgV0m6pkT/J
Sn0r20qQLPVLEs8CpgDR/nHwlNOYVYrcVuFc36fzl8H+Ix8SUYiz/t5LPrL+iI2PyGavxWo+SkFP
nrX0Kc1/5Tr1oO3jTpA/l3PIUSSda5DQQL2yLCTk95OXj8QZBDeJgRQTVJm4dHPGum6uyw7wGyZQ
PT7MBwzf/YJMgeJWXuL3k8BpdiOnjb0V0jZrLkBGXstWS8OqkJ6NUgmHjgm7Sve/3tuiOEeRB/Rh
oJwaBQY5rh1fOPm9C/Euf3TyBnDUHBe0B4jflntJaAya/r2ZnNcMcr7UJnSkAy0bHosBC0vS9KGx
58jBfzRuXhdX6lg8LdNw11C0I0uycBxq/5C8/QbOqZRWrcCRDcjroKznl5BEiJPe14rpJteTxw5u
EFbGdNTV4aEBG70l198gz3Ojt/mzPipuh47DRlkE8fJ/uRfffhV3L46jURmdhkzf/693y+YrcLci
BoAx+a0jh6mQ/kgK3ZPV1mnUP1T9O5RC6v46R8+h+j9T9qyv7o1V7nY0Sylm6lQjta2DHs1maN4R
PgrWf+M9YLztInedFSy3FbjWmk/EtBQKtfTz6DEPyi30teAx3695jLm8E/v27rm1MJ8LTRLTeked
Atpr8PcuOLc0UX0ThFHgEhOMT+967psJPnPY0V6H8jNKOCv7ujHdRO0nyRpv2toSgPv7mZr1W20s
caCHaTfVIJmGrhpvBYfObfXCsY7a9bxmRU10DhH1myjzvAtKG6Mc8jWjpMd9LksBwfJq46iaYasK
qtC77xCIP2MyAJ8Kz4Pf0bWNmM5sMIXj7qUPmYrZ6CbtnmuraW7AKP5o9VD5FgD6bkLNlvGkRs+w
Kct8dTZSS43KJRx/HYzKPiugqHc6ydHCxYPeSO4M39PI+8CttbHJ12RbmZIph4px2Fdf4qb25uUO
/fUeY2HWVm6ZQrBEOpL6iCa7zHgUGN+7trfGOe9Z8mVezHmRAui7DNASL33V8jHa8kQcDVTtyCKK
XGfv8G0tcq6jL4oqgyUmCuJMMyAKrd0oC0hVLq9rzz+3RjjfUSXM1MdVhpCxz77o5QL4BPV9mQyC
vmjRYta/byKAsmiNqlgnH/rku5Fft6gEXl7Ie9ZKHG+0rxuYzEV7OQofv1tAKS0fSwlvSy320RVR
ns3Y0xdn+GU89tDO8TUIlpfuAp0n3SePOC1G7YLOX0EZpsZ4hDABvLuzioGGQQALhiQ4hwGHZi6p
Bea7k1gNpG4+QCjXGw3o3gxFI3/XGtofSNr4NkSJruoItNbDEEnfC0MvbjB+dp2xIUHnFNqpLm/U
7pdQVRNy5khdoA3/930CgQ5TuwnV2CTGgcGQJmYzPmKBKGTt8bfecUnMkhVDoNNG74T6KQVNbVqV
Agu7e4t//T8WuMBimbTekhjqeVqKan8azg1CGqGw8f5OvVnhPCrSczU3ijIJi+avgFKyHMVJwEFQ
sTskyT7a3oMOg7+XxkUUCN1SK7JIBgmrBD2fmQ7atdJnEqSzVN0lOZjgDJpDvnrxLcn8l/vKhRrp
AC2RXkaimaiV35f0RjPGgzypgsBQsLG8FH0cTUsjry2mNgQw0/pTREWUZSs28jGTrZG1uqxhZo7P
Akal3shLjxqsHi6Nq3kgEfPMIlwHP+ab5JTM4Qdc/s0evyLa0sJSNEQxLchL1AxjwZawOWSF4gtr
0riDO0UJJaOF+MUEsxbyGsUP5SCh4qmZ/7BSvxeabTZR4y6gRZMlW+sSPGzgCVDg6YcENWzTqQwR
C5vI0rr0ze1AFqnFNCxOWlUc7PRTX46r1tSxS0Xp4V3P23yn9e8bQyBVRR9zlCRhB8aIsob4C6rU
/84VVuzamKA1kfK0Bb6iEb+sVw2xTmBhN426/TAc/KlszNM1jRCWaOb10Sd0kwXQMWxP1XE5fuwV
sDXH4WA1TGrVrodJjoNMQ+KeEgHuCFfEoV6vl6SnMs7PmrVfK1z/aRv7J9VC9TUWuHSUOJyzdQxf
1GBzCgYNOn5jq7wU08jcrLNPkD18yPOROWkGPsqRRG2DrvsiC0mfjZC0a58lY5y8RbMyXx0hQTjV
w+R3BbmKU7l3IP31eTZzHMrlSckn1x6bk27kX6C8/Snul5fe1F+MEkpCiB7zPP6U9Ggjioek86Zm
9EEhdGZTebIa2Ssz0numMn1q4+jcNsO9xMACVhn2D3uSvlA5vyWy5A1dOrkFAnQnmsF8WiWD07TK
r5rWmQv95J9Z3U9u3/4/1r6rR3JcS/oXCaAokZJeZdK78uZFqK6qphzlRVL69Rt59+LbnrqFLuDb
fRgMMNOdypTEY+LEiSDbGb414dA5fdwbH/U5tz4t6d5mFZY0pPwtSZeuCFd5yNrpVrjk4vTNvmAX
LrFXAjls99G2lBXlXQXaoPWyeHyVud22IW0XaVY/tNxfY3FpZSjYLYOHrd6mKxILpAmsL1Y7iOns
cikOVlmtbOndLd50I1L7buIwdbdUf7YapLdp9NfaSe+svlrptAP+VcDlkI3ph5UqeOTln1nvgGu7
XIQDsGyZ4XlVMxs2Wr4f5b3dR4GjorRboIDUdcuh5HWxA9a1MX6za4l6ZLbZeXxCk4Lq0G7BjUnr
ajcHwx38AGnYpQBKdF3eaeY7eCKFipnX4N7mIAvA3qSVqY4pE8FKEAjP8Ca4LyttJ6zUAX5Fkaix
XFkwVk1hL2apzsRF7b5rMb5hrw5Sy+OpL+wLL4unMVfYmGMcCmhWIMIZ2w8TFGzDqoIRHfHgROp3
Lznt7lSVHqG3vc4ga9Wo4BOyc12oHYw8jUzD1q02mQM7UNFeupwlaeZ8ji3dDNreBIxgIjGmex7k
yTD1Bk6n3rqry8+lUDuI+8OYMF0Zm4GgCR0tQYCM53zrjDXohmX5EYjsMcjrF1eIg532HDo7cJSD
ARyUstaVNKil23shyev1PkFkLhgSnrM2dJrmbsDrXfUc/mOwnnYnfq8cha+t9K1g5R3pgj5u+/Q5
GNoP326nzTgOMLZcihXziLVhsFVAlTw0kYI4XCLzWiZpZ37aV/gmGfjQDMToLsAdxHLPPyO1CazG
ahoMm01mYeTF+V05V29/zwbfgDf/uMaXwEbdrHKd3EOlyh/ybAgXq4hFuSrZq6G/g+zm71f7T20d
6v/jcl8CG7d7wjLsD63z3+Vp3LoncuNChQH39RYt3krsrIh5WClQ66vZsd7kv/7+Bb4pzP+8/teF
cLjlwU3N5tdELlblOLzXrnMgS/ZDufVdvvjHdb7UQn5BuoFAI25NyG4E4aPcg/qb/F9lwK9zHeaU
Xk4zJFwGpZ70qa1/srv/Fpz6I8d+Hd2A9wtev3GvUmdzQt+gRLcXr/yCzYtba0cRH2J++/dH9S+B
sb8kwa+DnM6wpdNeirSORXOPhOj7nSex45dlTVb6ION570BvBe5YB5z7yN3nK/4DM/jbTbcAsmTo
B32HYP/2n0dw8IXVwUUK9VgCruRBH+UxCGDiHHqvWHdN3CcZ46oJ3TVtYv/QhVzPwn/8/j+u/aWK
0qybAp+h6KRQ9V+GLuICzBL5SMolhFsoG6q4LFd/v+nfP+crROG7DCvA/9L//KM6HAc39UaDeDC0
WKG+ori5AYoro/9GccF++xlI+uZQQjv+f675pejFTKuaRhSl68Iut8pqj5amMXPtzQ+/7XrovtxQ
HxxyEE8hKgU+xJfgM5NRQmCGXh8mdKC2YicwBgVv/Wq6wuv4h6t90zP8ebWvLZdMe9oFrckA5+pE
fVTl6sr8ClYAWTaGYt4DLygVzfufnM++24b/x4W/xJ5epYuUGS4MT+l1Zq2HCP6dURBgYarb9rtg
m76lFuSKfnpfvxun/OPC9J+HxXfqqfEYgulVo9Ns7TDdzudgvRz1JvjpWV4/6y/P8ut7WskRrJcM
6yJXQzl2WDai/HWloLvozEAKn7P7vz/Obw6jzyg0GnyChp181R/tel5IWSKg9xPbeK51qqegCP0i
PzgD3iKmEkH0p+nnn5CC717aPy/8JQosvciQSHDhbHtlpJhNumG7IswSHf4kBvMdaP6PH/ml4MiB
XXNuA7b673lYFcNy8N/rMdc+5ycA+fpxX5/hnz/tS+0B6g+l1YBYE8iH1kIdlsP8VK/syYnH/CcZ
3OuH/cfF/iimvpwKewpyVNDQl6znPmT8LROwDy7UKa8hO9V/cpH9FAC+wUP+rAH4l+NA+2yCYxWE
Eq/hZujhkaU2OIVjYq0tOIwm02b6/8DH/nHJLzgF4bNHIIODCGf6VVDDEt1xQzX+MKn6LrL9WZd+
iddjPflL1frZOi9h0o66WN6aZsGygPqh7b5+0N+e2Zfsa3UZCGW0hBeXruCX7McNtX9IeD/9li/H
K1/4LAIZIMmyBq3aFiAcaSB0+pOc+g8/xfvyMjSeUzOd48mYOkssE6CN+SlUfH8Jz+MsQOpGgsPd
/CN1z1QJNTPU1p5FLw2XHyUxP0zyvlt6xAv2/67xNallUA9uU1JDG/vffqkKK8Am6oeoQpqBPTXE
qvwQ49E1cTZiiOAPP778PRL/8DO/woxSN04mBqgr0PExgMCBBqrxv7vCl2e1SEhkNxTvN0PHjCVu
4BMPf7/C95H2j/v49aDKVmVLiZKnj9P1Vz/UFoJwP1UFDqYn356m/3l21///x/ux5BwKYxotde/w
/WSlt76PQhaklF3QlwdsA6AZX7YAQD4LYSWl7F4h4RIX5XKk1QTXdB4LqtHQTKGbeffUa5pQwJid
BPLctPNOev3OKeFaG2RnYQ+Rctk2H51Tw631bDVdCIfgG+aW24qle8zJrvz/uM7F0aHTxi/uIPu+
Jd5Jz2rfwEZuHTRsOywj/pyf51HpwwK9YtNJknUA6zqo5cSVN0d1BnOZzI6y1t9MJVmVwk0MryNT
FCGHVYUYs6cUu+PmuoScv7QNv+uaPsEiO9h+lIV9q9cw3U7mme4r/eLTecfapgjruV3xq1QAbOgN
PFadokk6SyecTCs31WFGT7xxknwBODL6VRdWUC1s4bDeEbGDhimYUbBpL26wrRl2vPAexaRep2F8
4MYPObixlSA7LodHNrYx3rP3NOcm7Ba+F9YEpVVLhUU13xrFp0hYOf5RyTiaqGneWAGGYls3L3oG
E1Z05YUHDSZ4c2KWOVGBd5PRYGVaumW+2LhFcZdOZTJa8sKpifw6u9A62wSOtTZlv6NeP4eMwbud
9beFxwUA4XkOPTo/S4Uhsm73yu0jPoNGmUVC86MewackfN8HJHTqtzaYTGgXTdzND8Hork168v0G
NB7oHC/2FtYvdYTJJzzQseoBb8WI5F3osmBt+fZ9Zlg0T8vO6tN12f7yshoGZrNPQ/jAemEtgDgN
i/XaFDeeIQpzX3dD4SGfm3Orz/C6DNnCYuU/mdaOtZiwWOGGtoKC1gjhLkNBU7N3yzxHCkxQjKnv
0yv8Zp8C9eGY6tYugg3i8p4EQ5gO66L1Q9f97S1LZOPVGgoZsQl2u/2hyGFm8FhkLCx7fa+EDAtE
nbHQSU3GW04Odt+t5qyNKP78NGxdSIgNMBG9ShTRBpL7aBgpIJys3afDG8gyoVBl0k0fVgtmMS+T
Ce6pucfCivdhULE1qR5L+2GawNnW97odALeZZHQfGF7palhnQM4yJkK3dxOW3Q6IvJYNblxhn6kp
D3lz7DoOoSYRtrDuleal9JcNqINh4JQre3gd80FABhdgy/xrmaBaOr2MjoqtaliNOFB9zqJSyHXr
dqHnytgp28hr7Nsxe+u5u53wNM1gQs8zoZM/X58nhGlWKfd3bseAMfYxrz5Geye7JslcIIe2jsmo
Tk7nbol4rikJuwyjbfGofEgRGFD86se+IKHJTkrmhzqtIlL4oaje58A5+B1M5hR5CBpszlg6Ln2z
ksKOSmu4IdlvaKRA9zaPUz/fuwWP4e+xGmeW+FcQzyNYVz/Izk38DCbJgu4GViQOXzdQMpqAggYO
TCTSAdYTMOcAfcFfvGfE1lBhdUaBmu1aZFN4ZdiPx5zUK6j5bTUeWjfvm+GVcRJ3Qxcu7ofPim3p
vQ9OCt/Jql6nBKYs8xLJ+aPt8XgKL86gPSjTYuMDf7e1u/ZKWDDJU5WNl84SIZ+eZdpEC2YyzsBi
iiV+Q/3IG9XeuDaQSqxdK/CCoFw6lUHYuN3KEcU6T2+DfonyABgh6UkX9tVDl4JgAIkjPqkQBVfE
bJkIBNDcpeFVKGfE6wYMf90W0CfIjrDbOxT1iP2A/tTizi1dARC92xF/iVNzgcpBbJEuWXr4LUzT
Co8Fsi2jV0cdPls0F8u7dRrImPbDdvaxSqafMXlIODtnnbqV/RzhpcK5HcMAr6Ar9BVKjmry6Gqt
o76WK897m/qHiVlHH7wZnfO47bKwTUHpLiIj9L6vqjD3TVySInKKOlKpjBdSnOvgFQHvheX+qaB0
7Vfm4CjrTBmFH6JDcBN/D/4pFVki4bRA1L3XdhBK4FHZDUk1P8GsMfRpCaOoJSLMO7WER2MHISy5
r3FKvboPC+PF0+huW9wzotK9Bf1BWp3dqYwpvbSDtaudfWXyc9m5q2uB2rdqDXmkkyOxzFuX5NZO
x52t+xWv0oiaz6F24QQIbLwPQu5cIA6GcC+iRnQ7RpFI6vym9l/SAtkluMu9s24daLaqqPceSV49
N4uvIl+m26pomqjlWYJRh+xFYsPvOdDFppTmpqRtiPAdDtpZ+YLt8GB1gOxFj+isQqXaJHf3pnsf
M6SSFqbR8zHT76ZgT7y773BCmH7201e33Q8dP6d6eKgKfEUsbXhIrDZk1xSp4qEkcU9kbOgm1z0U
PMuIlX6UdRk+e+vV+rFbxjWUb5YQGjWJX9obt8+evQJoGkIiFX7YCWs3537YT1BOZjSGsnzM2aYM
blusBjpjgEzwWCLxVn4TLtpf10sOlh8mJjb6p/K+xfVaPYUqDcISxuiLNmDpldD9+KRwEKX4zVdJ
nMax43Ii19jv1MGvcqjeBYLTwPiKW+PKrc5zjd9RTjEtP9Km3ls2Vj31zTy+ywDbLN7ZqotXMgzx
gPiYpUNEOBRoMr4hvnq107UeZ6im8ZD3CHHW9DANF6fKz7I4VGBcztMTQIUERyUofgfNDfU8pHcv
mdssVM3TOLpJg2Bdt7dDqptQzd5urPAZJqmD9nXK5Tadvcij5UEveTRy3KvAfeP9h6t/BxBvm5xX
KPptxUJCe2KhZX4F6HKx0IRbNNykooyWxg9C2vK4a+xtp86tKRHi+qT0zEbWLMELvLXAdhDjhWIX
sy/MvuI84tOm1/kaWzhnp8xW9TS+an3OKA0D5saqCeIa1LZ2FPGQtzhFQ8gCuG4gXwAZ8QoTd/mr
z+EJaLHQwRMbfRkuw+G6FueQN22OHnF26roC9NS5FrxSh8RZ6r3XIIxXEgLX5LX0z2CYhFaLYk33
scAMNOWbtAJpYkRC079Z1YdVJrbL5K1cnZ2u5aEJ7mFLE0LvqcTffEhTyB77jzOen9JL5GIPRlAL
N/uGOPBxGaHkr7uIFeU2wKaSYmPSteWp8s6VhNg3poZ5Xdw6gYWQ1MWqz5K0fa7N81y24TR++sGE
erMPc9ibIGhnLuaCQsDlyYlnPUde9sgCTFObVybBP+yLKB9fHHPT2TeLHpLGBiNQHUiBpJLN4cIk
RGqDZw0BLuMPUeMgbo31JYB3s90+p9rb2ZV1tHqG4Ff+5suTCzlpaBaG/igOVMIjgLbxLCec0idH
Yzdylhj5nVOc+xwVUq5R4tU4rbLeUJqvZUUibwEn21/CoPuoBJQHahbmjr/NK5lMI35MvdItZrJ9
Zu2l6yKbLEmp+2Q2Mq4su41G7NxokBXs9DCmNc60cycZvpW1YD0SiwNDzlRsyzJOyyI27cZD/KC0
W7HUWQ8wGWiHKYKMaEgI+kbfrAl4i4ysBFy6Wl7Agwk6D1W/GmCAE1giybrbrBj2PVnCiRZ7136d
XR17xj0LcafHNExnGuuielQQpmX+Xo9q3RBYGk8gu+PBLE2FtO/cKQvfiGFd3q8PbdBdX2Xg62c1
Ox8Cfgci2C7sudDnVPJoMjRs4Pmj+aNvgbaPRSPSV7eaY1dAnE16m9Ii0eOIBYln6ZSh1wVJJ86U
m8eUOGcPb643dWcgljGdyccyoIWAaGgr2XopEVH9353EBNPViVwAiLl5aOOKvVfjTJCk5+MRXA0I
RLZxYJ2klUXa62OTsQPXJ4YmfFDzGhJVUP9xUcbpKG8e+GD2wbSxOfyb543VByBkHzLQfMvsBchU
vGRnM9Ikb4KkXNh+tD5Bb3brOSwcEGWnrRZFtCwfkiCiVhclz3hFEqnERvnFWrc6rpW7caw2dnJU
LW4RBq1CnPc2E3gSFvmtFY86cjPXxwXpzWWvSqIMLj7cwoH7XhPli4W3fYo1okkj0xtb+WsvD45z
/syWMiqCMapxyiviHsjsDmFf3tJJ77QHpcmUJJnl3GYy310bn6YtVphFY4xwEajVFhynCdUQ3n7L
WlD8dxEUy5Pa4slCNyniA8j2kzHAk9Rz0wZRLdywqPFViuxVL2A6KrFj6TqvfMyc2mcmeohYlg/g
DSag27+zzP2sKLbX8zeBp2IEQaJ9T519Xd+61ROFNy7v8pVonuqaoCEAONbrM02zCzQcE9j3RVnQ
bXLMsdu2saIMDFC3e+80vR288VfrXYoeD7cqQsurN/48Pi5zEAqrggfUFqa7N3Ou1x29yP4XWoP9
ZHAsMhcFIrwtAGlGU3FkZIwW3HmmJISEUdYzGK51NY5kNz1BHDLkIoj7sYhzog9ihDQdTWMLWiNz
OqBzmULjzqegdmZ41Ygew3PvPXdRg3lwtxKsiAeu4DFzcXs0rTl6NymavViwEZ3Bf3229rOF1JWx
C1vmPRY6s9CaPzLzOnCUKJ0f13LYdq6fdPmm5c69GgDJ9jSau1WjWUJgxsyy+tSN93PnhaPlo5Z8
zdPhkqETmB0wNrsPOZUrh9sbj+R74cFPT084EddnWxX2cYRJUp+3Der05qzMNKG276HhZhd4d9IL
Ay8zbOFMb0GRdJaw6Gnf8bQwmQ5poPtN3eHcaPRwtgzn4maoLk1ndeidRysyy1qW1spucRdcQOTy
VHO2hvTOjZf326ZViWuPR0PL554dauycLcFNXlT3LMje6ALpLDt7XKR5R6T9dHr8GFUuW9cbQXex
YjneLuVzgNhYt+gWxoKDFFN6EV7ds2ihR8NfOLqgpbBD3kFds9sOKbb2OBzu1bhVxXEum3BUCv0i
u8+lH/n2LUUuUOZhdLa9wNo5En9JyVFmyIz48iPib1mXicvTneDDIwFdj/TPc+FFoy2PI3rsFmvt
qpenfngH1GundNXVYO9M7MmwE68RnHt4bfE8mg3UYxZ+E+RPMm/WftesGDzDhTqKJX0Vgkfz/CwE
liqxA9D7D6ble7ioI8RNcYkg4k0PBtnJDqrQEl20TJuBgGzseWuNNDA7LM7YUaDwaKy5iokhB3jz
7mykb8vGxnu28eRyUR0Uny0K3iZPBt0mjtIoVqbIajFFRTI16N5UWsXwd4sDDxrfuFsq++VSyN1A
+RbOibPc6/SakZ4JIAQq8rvB4Sc/kzriXgO/c7CqwIT6WIrpNxfjjk/tqVLl2dW+d5MzD0QSkIe4
lwDz2aHPRA8lse3czPvaLzZQqQunwENW42svxV5bjZoncLZWww+B4KvJyrasBNrTXcVbi9WwSNQH
3asSfhuDAZuFZWVv2xFDLi02Ar0lA0W1I6jqgFs5w4z2qlCvo/g1QGyfIfdCAAaARfc8O2Po4tuN
4MeB/BIDaHkfOthf19A3hNfS+4z2w/WOSvV3lC88ThfzmWqVeNlD4NbRlBnwQ8rVgqKqsfTBzP6q
SD9lTc/Xmsihry6KmHx+6tHCeiqPXex162BMak2QOdsuZt0YjzM/UgfkKJh7VO0Yi969teFjA2zC
bD2MYXp/3tsUesKkhoSuOLWuF3rChDS13sF3q+Ke31MALEDSUF4GkVcBixuGoyTPIzhCvHTw9pzr
61Ef/NAfisSfUI2lDJ1fab3Y+bZkEOaD6ecAnwW7CXWO006aFQwz8J9BxMVSqgouwjgRkVujsaZq
5clY3nlTuyqI3pSlv/GnZ5wEgE59jCyFFPe7JyImtRvWg06uNRir1gbYyr+AJaT4Md8yzo8B3dIM
ChXzpW4o4pPbFABqKAPIvES09I8DwmxWQYEVAJf6kFV7l0/PcBHYOzDVw+lY4AGIevq0UJp0iE/O
XG2GRm1m2PxZLd9wabzEs9KbLN/UMD32AwMIqINiJ/4yZuCPTpu9FEj6nIJMV0MwuG11WKFhFqoG
3LRuvbvWmWFSMl83kOJmmsOeQFkd6FO1XsiB8ZdOeUmO1sasMMJDfvvl5r+kjY1qf+csY9Rwf1U1
8yrtD7qrkHAX+A7aq4A0qLcebO8BXKakAxUrt2+BQUf2uIImPVZIwKXLoEMF1TLwwo4Buj+vgRkM
QnCz7Dr9jHvZjFOCd/UDVr4on6arjkYZ5RPodbLc1zLHFOJqdWjt60mtuwnmZPYST1m1dYUb1UAV
ZnQ6tmYAevBSwCLNVG8pQgQgu1j6AJYZxD0yK+b4IgSBKBj3k+hv8NNHIi9yfh6WAPFrU5k2uv49
x1Z3PL1PpyXUnh2zaaMojftijChHKaWQdpsKJxDAS5qtnFGvnOzd9nGKwFYDmhLWaNN7AmUQeuqb
c+29lpg/NegIu/Qw6TsK1mwOaXAI6y0L3WlSrYG1hOPkRIhskcf2zPvwgumswE+c+4OC3+o4QGVQ
4L2+d11INRYby3Y3aW5v/wV6GTRtw512/MSSXRXnVrHXkh1wqoCwrEpbHjI9IhiOWKPHH0Bp9wBt
0nJ4rJAyFnM0QbkForLADRq0gvJ5Kd+g5xuN9JBlZwcrLULdBAY2lU0eAylIoJ66aiSog0ABLa1W
VvnulgDYgAFp+QqvM4B7JsqZTgpQkXXzfvXmW1y5nQCogra5ou7NUsuDtdxSBWiaYl2mwAgtRLmg
KVv1aZ4w5xfpliORaTIM8qDEyZUicqqzV5vY1PgSuMtjIBJLvKZ8jFSuw3T5bfBfpk6HenaQhBxU
vu7JKtNQ8gfGh5vRgem79QAMPs7QfkocTv8p5zg2Jj/OKVYeSvcOsk13ilV49xX2OdHktzQ0rR+7
5jofAaAQ4HcCKyPmjbvL2p4xfbBZzEW95VIlVnNbAZVrx/KcC4RfgSg5wWqxANyX5w5iV7Ea8ymp
HWffwKfQAcJXsxH46KUF4re4EEx30YuR8UOQJsG6dpdvF7tOyvnl37glftHaz8H1nKptVkDbCSk7
AJ/IN3rnUSsOUJDPcx0y8HVRGFeATwoFc1Vj9q55MBSiZbzYOzC3TOsh8nK+JoNIHGtZKQwQhrS7
h/6ORD8Dqi3TZm0Zgpi/3A08VdBiAFo9vSu8dSbAnRcDgN06BxBUAM6EU7vA1nPvwTvLr38vPmpi
mzevgdNuGuiUSPHk+hbao37lo3DBCtVOz0gFgPhz68iv+cbHCrPwdyB/Rm5lTpMz3Gu+neSwgj1q
tHDgEmUtX2DoB+AVqge1u2lcfT+6GrEU7UfLumRafrkLcB1LnFjf7iX340WPoZafWf1g8n4FNmo8
zL+NGXZV9cg7+B6yIkpbFCjjRqA+6ceTGtmJWd1LKeGz2ii4jo6oE0h5D9ryLjDeHWdpoq5k7KC8
sH6GyWvLnplOX4gEUAJqLkrdLCYsP4PSus1rZOZSF2/YnHwXcj70RcPDTJEnDPUT6tWwU80v81KE
KXAbS4jQytrQWGmokctoPn9US3MX0H5dlE+AzmM4mF2kdKeVzNDe4LGJEGi1Gw7T8GjX5cFrls3E
/LNDdu74RPByZWyWITxqr1OWaEa0ySRGUw29uA0E+xprH3j3PTaARrRpSLnSgn7fCAp0EUrn2XEx
QcPupV/Gozw0hbxzRogF0I2cAGZ7EKkFhr24UWHfG6TmKn+gqNDEBGH+7O2Ko1xh88BuorR/ITUU
MeYHh44bsoDK7BR+RMG0rq087jGN9nEK6tw65HCeJhJjxcUGNFGCmNctUSBPvtvEQksA8wAp1JPn
5ztum7CEsnppPfwLR8KAq66bTeadJ3JTjgBD4BVQWX3iTOimsVhVuZB/vHpUW68WR4pOP1r8iwLm
mKWL1xxDDwp1V+iTDifmgLw6w6dSsUhrKFcXq6Kga50FIfOxoELLmACM8Ftkh8zZNebMsSphPL2a
3eCAZhw3/SRs/9eQYTTQbhYO00lvPkJtb+fPgH1niiYK0KnxiqcSS5/MhRPxxPZZ8AjZTqCDrRO5
YGGH2mre8uatdnSc0iaeZujKaxKhE4qXnOF5GwROtfF5H6phipvmsgQehMrTkLLizeoV4vrJD9Bj
AA0I8teqdHZEFmcP482xsy/NtYjIZNyWePZNBiuQE5y8EwLvSseFH+D1QVJDTzUrV6QlGKYJQM+Y
CCwpjL1BG3CALGcrZcEgCXDcaKv9WNnHfJzw8kwoAbHiZZIJY8E2aIHBnwf4QzY12TpNt89UlgCS
hD1Hu+sBctP0JHnxMIBB2HbPZQZV8sx+KadLXoFDnj7qLI2wX/hhZ/4h5fpVi2CjGg3B3AotH4Jn
lZ3ttLmB17WFogS2UDmN08JbAfM/ATg/98HFTMV9ULIDbfBDLH4cM2vjDuRTB1jnrPTv3MkPzCoP
YrZOdtYnXSZudKeT6yx0guBDNQ0o8TG3tR/M9GqAFU7zb1dfYQkrqYjZ9WjIsDQRKvZY+llCljxZ
GpWQOU98CTfqQW95Jw4Vb/dtDvvBZl4PVbOSCxSK2qULh2zikOrAEBNsxyVsqdgrutwBn2pieGDA
RczOtmTMkwmrF6FwMDdP9Q2b6C9qoVqsg3A0jYqqzkvcNu0TPgAts/TGsErHYyZOxPWQrzDejJY8
fSRB95pXtoP3U9zkftHtOOYJdkbTHezgdunQJGhn7zp36hGcWGRn0Auj5DrFOfSt3AGEeAokQIl2
Xs2TqhO0OWeWExg5okgYemAcWFyJA2c+GwrUZgZZgKtD75In8NYfPIADsBU7Cwsz3HzsgHDU02tG
JYQVzGmQYHm1HO1PVlRPyNTbuqDndqL3znWoKlLrmVYznGwK7JN4WaKoPqpAbVxVHocBrS+GB69w
w+FRocbfZPFfFjczmMSOepMaQJ08QFcwAC4p5Zi45fCU8encYSQi5bB24XkUptWCtsAJaDQ0aYSt
0CMA2e1cp1uYdKfhqLFLoerxmdbdo2toDHr6aai9mNsSiFql81i1BnpGXXfne+q1sLKzUtPZUezs
DQIOOMPer5wb7s3Zr1kBZkY3g7kVKjX4JSUL4VCPrD5Bv91I5h+w6nAg+M5TanaEfaoC6yB1u2/y
Josa7G7OxN8rhakopdhFWRIrg/d5N8FX879IO48luZFkXb/L3cMMCOjF3aRAytKKrA2MRVZBa42n
Px/6nplOgnkz5/RZ9JiNdZOREYjw8HD/RerqS1lUApIEbzHqWm+sttPIJvzyvD+UdDnaWHNGs3yp
UYSho2Qt8ARaabr+pNC1jkA1RK74aWjJMYp6SoPUxAM/JJ8rzV90hpd9ChKBHsSqwjqEV/Q+MEx9
7ZXdR140a0uXsBQha6v6vZTTEDYxW4qNmBMSCt6KAlaWCtPdlL/iiPGSVuxjKgPoA6BYTtcylj7M
PH8apm6UWuov+ejdyX2ypimwgxVlLrySxwQSSctW954UX/4SsQ+3aoSgmYz59y6UHZ8eWtWKYwzC
gds73fixUh/8fAQOZU0ojdJ/q2KarqYoyMuCn+qog1Yomhu3q28LI3hv3QF5h7zNl+2oazdGGCMJ
0ORPct1RxM0zd2uHndgpgfaASu8ihPRTdTq4D9vYNOXwqhURUIj6myu+mVax6cdw61fDSpqKosm4
0bl74xYC+eiu+wSNPLrRYy6v+947RoV1g9DwbUSlKIkHOC1i3XfqzlAHZ+yMhekWG9BD60D8osSx
UDrcMeV4r3DdqPa4K0z/R6jAe9HB8qAze1A63nX50DkZom92Rju0144FYdBtjLXNs3boFRrx2kqf
nFl532WStAxH0yMxop8dtMUyL8OjZL236AfoAsDCmL40dCTDrsM8vpDWTUYRVAm1XaTwT1y+0n5f
mUW3NQtM2YKP0cW/T+M9UZt3iTq+jvX43OSgSKkdV4rlmLX3Zgrg667itKH82VO90BKKQLHbPhh9
fdB9Y4eF+8bITKdHrj8mtHBmdhlttqKX1kSlO08deTuk0q4F64ghzKsJdIfsg1RcdjTNPYQF81eT
hT74ax8xl6xoF77f3yaZznvSMvZ1K21GXVnmrbeusVEtKAPqVCvzIVuHcQFpCXBtSDoUjytP08l8
WnJZz5HaRzOOHlU1594kVrf5wWj0n6akrEVvb0wKVUlbrfEi4v7NVgN16N5TwXXpoEOspR33W8PT
NlTPj0Ir1r0k9qnVLQfaQINrLIYahQG62S3xqiE9rqGshXlOr19b4iq8TODGa228rvNhrZkVTW1g
4+5wB/SLc0HNNknURcPe5ym3VWzfqdvuVmE36txHXlUve9m7KUqbQrK2BzPmA4Cpb1p8nkBR3YvR
hH1GVUlKVyLlo7MQsa3c8s8aJBewoITqwnvjyUgQCKc26BZkjAVUoAiXlHDWkmj++lPdUKNNoH4P
2nwVedKH2wcEuGhjZr0jD+6t1tqv4WAf7DqlQNZVW6OeGp1ffoCcRNRtMz9NlnKVrFtS1jTv3qW4
cIqOAhIV3Xdy3XvF7AbHtkOs443PKPF/pEr3kRrZdhwb2tXZHij6rYt20iLkDbEybZrDHtcA7RCi
VKsCbSnKkWu+PDZlvu0K72dg8V8rQwKzooW33PVUfxVb0W+tIXfpiMVfoxoAnFM+lEFrsToJtnHO
KyvmgLW59gbrclzEhSodMncCKXXDmxmFv7K2esN1rN1KIStQxLq6yJqM/nqPmrnAwmGl1f0NPHra
LtGd0qPZ3JbHPKRzryE+18JYwmpuqQbKwMTsz9DoHvDdezKK8iMUQbYrYmPcuKyDk/dZsFOLZi/C
YR3mDZWWVKWgJmfLsiiWiLbvS1QGS6PZCYFmGY2TtE0dQbwVwfiWBwkQq4fKk3cVObWsw7DzTHMX
hGA5CvtOVqWHNG82NC6PRkvnW9KeA9+9T8vie2ukL5murwbJ5WNy/of6peR6XPaG/xCrJiTTBE5n
2L0JoYTrTKWMZWc0dpNHEFe4dbjSRk1wNyJrNRJxCJr2afD9z7KpHd/TG+in46GTAMUNcASjUdzR
73zyNWkbh+LF0Pp7syfJLSon6as7AjHxmceTPSxtCS31Ub3vLXOdVQEHRuPRbY/HPBnJYT3rpZhq
UbKWUCds7vTCu2/4zyWKIQkLq6F5oZnmfS2KrZ4q22iI1nE8viRF8q4VNKBrod7YxNE2VdZeoRAm
tAl34ARssVBWqBzXr36UOAPVILMa3uNEKzejpdxbYZMu4jqIlkJKb2upWwKWX2fCe8yZx0J1yy2e
t/B1zbVUUwJR9eqQU9zW1ThdYvJ48Oz03u0spFHUVRblN1Eqf2WSvBlSj8qefaCB8NordAGkdNgl
aP4gCJE+AIhJVqmtrUuAUHo6vIvM/EEfZdwEms2bamxIKHi9BTI5g4e5Lwi85KNPe0oa9nigCbrB
F2uHzsyaktCDG/Mi1WJyJhEFz67Qv6llf5/5JYDn5iZsRbqQMnln6t5D1JR3WYly5xQqvHa8tV12
L2DlwCP/4WFXwgptzfg2jPql79H7HULN0VVabQoIVQomtF2G7lh32i4J4g6jQfNgxNFO9fKDPQ5U
yMaKKqhVrYYiejQ6fT+MNaQXg+weo9tfmq7cD5zqqKI6pA9TI8u+HYLiK6lDbtBK3piKdetX2V64
7ipj90pJb1Nuw8I8UGMnr9ttq9rbLFf3jZavQztam2W3ATRgLKTWeMRXcF2q3pZ7FVsEI94mkZEs
irRkK1BiyBIZiyQc0lLFDFaDMiGq4mZfNEi9GMFWRn6p6KkoCOtJqkm/hlc3ewcBys0cLOzwXWXr
y1XplG19FIa7iEuXx/BWNTDqpW4p6VCKZZobEb3awP9s5HwPKjaC5IwH5lTTorqrlwXd+KkegHMC
vQ/rMw3frBJgCRXYcPScnuuiygF4mkuFMKWIraY9WxTgm+Ew7WlQybbiLSzpZ4I8hq5u3Nrb1na/
SMCaYCk0YikUJtS7H/oJ0UsXulB7WvN3UYbKXnJndTAEBxvM4I8isKYvtQq6dznKlnBqdpbYhGNw
ZwzZyggdiwqgWW/JkReGRLOAs5h52AME5XKMBT9FO44CiZ7eWk8DqRKV+XbdUSROooafGGzi8Wmw
Ad7k/qohkwOknpV4N1OxCHJq2f2dzeL5Cq0xXWwav3XyMaEpsh1qAHxmuGT9quJDI4xGY7jSjVev
EIxDOal46tp0Vbo93YZ0parwf/wSVGG86KlpyPyJLJxwNWDpalBVhrHoBwJrjeVAT1cw1VYWblm+
9jMrI0eUQnIwv4ABxxYGscwl5pvJSqi0J0vUsUI1upMj5XEIkrtAFDcuj8iy8r5VpvI2+MUu6bSD
xpNdiE7QkJgqauWjAmgOi4VNYLQ3hCU2D1d2J41bnqVOXCXfFNvd0GfYlOzsgxQVP6gZNTGtmOoY
pK8WBREacEpV/MhLSkeRTr40LhKZIkFMF71V/G9V2DtQ/2FjEwi9XRvsfN9b1m679X16WrSTE4Vy
k6AG9RVLvxDMPKZ2v4JYn1avJWEk+OzDdmeQDkb6T1WIQ6aziskxyD90IW/t7FlT9FdZbPPhpjMe
csKO6ffHMNw29ANEmZFg9Ztaex7sntei8eCC0imyGykVq8zIl1iTIq6cb1T52FtPAvCdfzvSPs3y
7KCn6bqUwVLZmwSGv+XuZfaJb+zlkUj73St/2UV9EDRf1Sz/QD8ZdYdkXfMowpkPvkjjDN49lXhP
f7U52ZVvuhDjM0dtmmWevLGYLQA02KwLu8/3iVwuIjZ13ztZ/dB20RaPSPhHby7HepBs2hPFDUcy
c8ulBaJ4eJEHgrmS8Pzxj6qikNVlT51rYH/A6UC0qsop2usJycLWqpHapUgtmg/D5/lsjjdN+sOU
zV2XtSuXnaZivGXaVKkUIuDAY0PQNTG2UU0O3dvvSrHVovyhUfMHtzm0/ZNlV/BVNmqF/aCifi9C
emNtBK4+yHChza2dYhH0R14UVmTcpbF0W6t+uzSHPFx40CnLwX1UqORqxdYvQd5imiCrz0Gl7/1s
10vDIs7TEdS8u7NV684urVtaiXtsLFW+GSkuPaHI+GbQRjb57XtVzu9TgEWCc97BUyjDZis4bMie
Kr200bONUt961S+Ldo/LBYsFDkCxQnaygiJ2uExAmrFpQtqAGddBilMu4h1bqi3HJrnjWbIKM7pD
eDgmFo/eim8sbwr7OS3EXlETeDNQ76b0fFAIKuauBWcUmFO3YCOiCWy3LUHP8LRZR0B40aZwQtJV
y80IEdY66z6CfvpV8a+x6A+BkSxj2mwhcF7VV/amXRIVnCY5NoJqK+JwbUc8r6gZKOXey9RlQCMs
qNuFUNqloBsThg8WMN+A/hxga9GB2lb68rMYpIScpqS+qiA+UYR3rRs+6b5JDYnCbcADkPdP6K7C
Fn60lAeAVAIFdX4c2iQL6Kj82iYx+8W9l6YkVpbpPije3rKaH3lSWoS+/NEfLH+hC+tLBHG/1JLS
pDkrI5zWW/nOkNz7Pqq+aMrdxgKomZjeCJ0WsdOACaDy4KXdTQ6vuFdIFYEBjNmLlaEAUm6rdA9W
OAMkmL3lg7SV5VCnh1du25QHUhzYB6WpV2E8oUjShNdHCQPNdFWgWWqEhQX1A0BBx2YE8Zq4+9b2
vhUWswi6bG/6U/vZsD7l0vTWQmkitCso7VYFJYQlaB/KW9a27Cki4oshP5LYIu8SUNH1VHo0NvWO
zhxuXUU7RimZa0UILRNg93p8F7VAj/n7AbOh8SEnvyjV7+RqI7cdyfAWCa57QndJkVWAKO5L7W5M
ovtRMjdttbfp8cpZc5TlcW1pCLhYzY01NN/dUV2o3vBGFyZeGSkU+5Q3ngyA1M0PRUChqozu4+LR
5sWthPKOP/+MkDPfBV0T+a0Nmp2qOsaYUQF3YO5vJj9jowPOAO8hJq2L7f5XODy06s+aWNT69x61
hLGUua9+ptPB8ZWjV/hLaXiYegBlvAlkNLlbYMfUr/iTqf2pBhL4wGiL1MYBaYyN5D0JW9v3QUrV
BWpdY7zFjbw3U3cfAcUxv2KNTr4CHry6N+tslQzNUsAK4E1sDvVRCX41hKQ4e8zqb0kcb3IJSDum
lrLFHqJMSeht8CRyo2NGP4yK67qLX1Xju6p91aCisv4+zX/BaTlK1SbvuwVxzu/2aXAXWsOGv1qP
632cv+j+TR99yzJpLdm0sx4p9iIpsIikfjnSjgSrUDw2AuX7LkISeJtle4qTzliqcIG4J2AI1Ddd
Xi9KvVx76rttFN8VL6b7fjvhaF3rqW7sW9AEu7CF1U6js/O6G6+/Q+hkkcbi11D9ss07ymy8Pe4U
Lf0KowwQB5snkVCYMXJlG2PqsKB2SZd/RD3OHA52qG8MpR0AZYEJKLKCFrfwtiVXCk0ZhbY7vUgd
/HIvY1Zv0x/SOuiTg/3gVuOdrYWr0AWiC5GhsaxPHoW/2jKj8d3F9wPI+imBagjLUfp90E3eVEZ/
QwafxtXOnRrGOs7kC2RrSBTLH6Mmcxt06YcAiKckebVKJYw/EqzATPIMd+hAQNwEVFDi7KNxebjg
AWKxi6IQuZfyTudZN1ThIdLqRVrc5Abu5mH/Gk3Q9mGkbls+6ZL7hhvMwagt3ioRpSCXGGuqd3FV
HoepEloOax+gW5x/j+pt1Gh3qd6si6h6qT2YsBnKQsNWGMEXxRFuda11YqEflDpIKQ5Lh0AroWMl
r1x8o5d96a6WL7zEvQm96kfdkzkY+ndewzpFyoArpj4OdrOHE+3GgE7NEr5Koz8X/b7pmm0ikld/
LEGLtaSmie7huaZRXWnq5t5snquiLVdDRY5UDuDTgaxJ6E3m+WOtf0SZ9ixn+UaKorVsjrA8WlpR
MblGQT/aBDuURfH3fDQayFvxJrLStzGfDnC/Gj1zYp3dRzao5+hLVr3nVJWu8PrPUsJPeJEzxm9p
D7w5Pei4NqBZVU+hZ7ff0oRgCpSGWHRNqOWM9MRvfNYZ/TcKAex0BuONVoRcEn0CHowAxi/TPc9z
z/9mXs549aIOSo/3LTh6LTqWUboew5sR9aCmfjLhnARfl4e7togzXr2kApETUsnjI80/7SC6s+T0
JcCwBuyj8qnUzdPl8ZSJrZrFg5elu1//9/+gXComVZ+/5zdjHmdh2SixSR+2xS7Pg8W2AsWVr38C
CHIw5Mn3yjWzs7OqCH+POBe80RoRyIPNRkbr7R0Cyz6NEqgeINMeyoDmAvfSnQXKDo5JT5/KDQ6V
kK9Ixp6njv971tpMUcCjoGInJnsn7vyXrvIeBxUPTJDosE6aK5TkszsIJXxTRSNaFXO5i6APvTCl
5LHx4dgk0m3oEtpdx1R4ExaO3zxf/qJnqcInw82owojUowKjAt3wUL+itqghVW4kj5cHuTan2Vn3
rSoPEKcLNpXRrQqF6pRxB8tvhKxaaEdLXDmEZxU8TuY0O+qD6oLgTCf1l+yX6d2G6q0qIfXL/0/u
6n7Na+/y9JSze/RkwNmp77SKGnjJgJNESbL2HQ08Kw5r1hYJNdO5MtrZSHYy2uzQ257iF3oHYjJp
mhDamd04XML48LTAStSJH6jzHPEPeLN8623bX+ax+l2Fegn6B6ypejvo/ZVTevaAnPykWViws0ZI
g0LYi+jidOJW8r70ihbkr8tTv7KP5rFATkSX1T53uqck8rKQpuKg5iWUNGxabYH9Hlb5Udfda+oU
Zz+wIeNiqWjTwdRnH1guynb02o4dtAbxuSuW/Xa8nSR2uu0/0tY5HWv2eTEmMqWmR+8mb4oP2Yw+
MDcLFkVlr6XO/dYMlg4hNP6hK4HT1iYN2ig+XF7mq9OdfU6/bkCRGEW+MfzdYAzLhNqenWLGSrlF
FndVGR7yqN+pleb4dbe6PPq57X0yf2OyhTsRL2jlKvAhUzF/TN1aeqE8YClzXAmz1+Y4F5+u5D5o
O/u/RZv6HQIWSBgVOzhEVz+pOONkh6fxv7fPXB/GVBCjszyuaTOlhyL5H1Xcmm9ZZWmrTskewqJ/
leT28FdFJYLNYB71kYaL1iC1YvK65oFbwoaOlaaHTmlumgTsf6oN68srf3VNZloVueKFRjbJOvEo
Ypv/T9bkXIw+XZLZveNrfWSWFoLZOtqcCcaIcf2V6tqizyBwuPqaOB3/k2vodMxp553sLNcOAzcx
Q5A1RXZf2mCGePArGPvpcDN4Fuw617uypNc28+wqyt1OscXALlOkjzxGg4PHS/TtymebVErmSdnp
vGbRKa5crx9i1nKSz1OKfYa1r/kCWo0KMj5I9TU/2LOTUlRVJxQqQswVsgIx+lYXIdyhVhQ2H2NQ
In3w8/Kkpu//x5xOxpgtnAswNm+R46B5Fy61io45GJzLQ5y7TZCF//c0Zsvm5UbSlRac1wZSYg27
Mv7IAiTFsk1efKBjcmW4azOaxfW0NehR6WwF7HF479YwPD4vT+isHhx67abNpHRZt2fnt6GrptQj
caZ10KFaFvC4rRVIhkV78H1nykgyJ3Cf7VV2ZZtPS/Xn1/p74Nlp5vvYhSxFqMTn/QY5TMAG8lIH
641eJZTDa3Kp59KN03lOG/TkIOtxMKRmEWeYwVA4BfVjeDQNWxvY4nDlLjy/Sf6e2WwfDlYUD0bH
UDnwnbA3gBr3UNjV20bTV30r0afTl5c/o3pterONmZVdItJQ+3/SSzjZrTyqoTSsDtmmXfSPNp5c
w7EP2akrKOJfUHqg++A0srLUhYabNyUMIMnSdlRvdTpkW+E7VDmCVaBuaQYbV0XAp2116evPdjY1
zl6jcDH93n6l4Swe56v6UKHRV9/CSIbE93Z5hc4HoL8/yiw/EUluqm0woYGbZNc27bPWphurbZ8v
D3N5VxvyLBPJaxU4r82uHpEgEv1N4T3K0MtBVXgUfy+PdT46/GtKOL7/vqWbaCjhMHN0YxM+pUHj
3W+vPFPObishC2GrvOLtecZj9VYtY8aOxloQL1UMbeldf9PyfqFJ3bUTevYLnYw1XVknJ1Tkmu5m
IwIOYVNQ3/w+pD5qNNKVRbs2yize6TyDKPrLXHyReyxE9TbkW8vWVpc/zfm06GQys+hWooykNDEx
QMqavYfejQ6gqwVfXj4VrraD37DUcskBpLX0+p+XB782xenfnyxk7huYr5fsC9dwgPCvtAqGUGxe
0Z68NsosyjVJZ7thSs6d5s+D99WJ18j9fnki13bfLKjFsSb52XSY5PQrNe9QoFyF9jcll699rbPJ
9snXmkWjvqh8bHBYMfTJV8P4Ukqfw/BQh99SdRPLGw00c3pNW/Da+s0CkhEKN209tnvf+2iFUIFH
htz+vLyCZ68igdzbpEpqohX++1ZIatMsbc3j1gulbW9+yWg/h/lnFrynDQdavvZEOhuShKnIikBp
0LBnX4xuQBWpHVWNKIHk+1Jmj5fn8/85V38PMPtS1ugjC+Er/ibpFXVlN8FeVpMX2CJH0xgOsmV9
s8Zs3YXm2kp10Dnt5soPOBvgT2Y4W1G4cKINqn7S5qMwlf4Ue20pI1SxRHnizVhYkJI+xCJaeavo
SuS6MndzfrcgjhNmQUE2iC3MetyNwBBWCJottaO086/6B50rUCFlRdBHENlE2/b3raMn0B+Fymh/
6/VO9QvrQA/+SsJ0dtcYyEkL28A86K8K8knAsrPRA9TKmmYJPFBTegV5d23jnE04TsaYBeRQr6tM
HgQ32XIk01VW4LZvxofpxcORP1T/yynNVi/t/ciIkc3ZDMO7jDa5DQPr8k48Gz9OJjSLv2qgZui4
8DKV0rvGJ1MzP0Xy7R+MYYJt0dDeEvjz/b4HYjPGwY3OPLdY7y9QswPSiHyFCItrgeNsqP97JH2W
N0UYvdLYYb00O0APIvG3VQQEEDuODzkZncvTOtuSgB7wr3nps8zJTVCst3Syz24JB2FJK5AHMATN
leyIVfRkra+Md3aDn4wnfl9HGRkFWRn/ezxp4S+Dh+rGXbV4GfiHcomz7MflEa8NOMtymjHq4Vpw
c4JuTDt3EWb98vIIZ7ffyZRm56mJ3Lypa65MHvRS/JyGyhoc2LUPNS3MH8+Ek1Fmx6iRTAohGqP0
juK4wRJi4aZa5dJacxCWQJXyyqzOrpul64qwVExN9Nm6JWhkyZps5yC/XyZhy7zwVpfX7XwUPxli
tnBjZIatbOZTO0x1/h3FIeAdhm0xXBvt3AKiZ68auBRwiucJQNoWfh4NxmQl5m3NLUaTy87eAy1Y
J068oX51eXbndsXJcHMF4EhTJMUYW25HrQIH+t6PPcT9H5cH+fMKtmXFUmnya0LDBnB2egGcCzny
+mxTVI8VZcC0SXHnoUvkwVrw28Xl0f7cEr+PNq3wyeUU1r0P5ybwN568HcLgqRX64+UR/lw0nB9N
y1Q14IOWKebzcUuuRdMnaSqQ4FAPJoAaEXy/PMiZfccoBDXZYDPo2rwf4dWlFlnwD/67HzHp7//r
Pv8H/Yjfx5plaXmuK7YGc5OxINhTFO63U6H8P+p9nF29k3nN7qgsrdHDCAH4TELqeruM1ot2W8vL
anVLUWOSUg834bU4Yf75YvhthvOOQ1qJ1O1DpUCCrAQ1BKdq0l5FArMJx6VZrP1AwNUqFiK/H+Fa
68E+RX/QCHeDUNGqhPsKQFrttMdcfwXpsUhgq/h27tSRjtDmL4RjNl704pNJS9ojDlIwNxbVoFEs
e9DTo6V8yLrnDGC50VaO+2ylWU4BZiBPbIQX1qG0t0poPsjwdtWu6isYLHXmgFv+juYCUmquvxuh
v+llv9Zde+Xx4wMQP77/mmbrrPkhiZs+wCutOsIQT4udXParHDOsEppCCSVf8j4TSIH/uy06rzb4
g5zA3cDTpVz9yyJi2qLjTYrnwD8Yy9DpzysWKHfFmt0sdROkqciq/N/HoT8Md/r+P+nlnItXp0PN
MrUk8FJFq0GFZuo+LpWl6WmOrL+qoGzaUf0ni3g62vRrTuNVC4WnMAA//Ovs/atJdT1v/zNpQ0T5
ZA1nxzwOtazWXXLqRkfCN13JBbYw7Q9PupJMnzvip+PMjjiv2DERBQREu8nRzYPb1qpveMtd3hL2
lenYsxzU9z1JhC52PpaRHawKeHlRhMcKZQ3mZWqo3RrDh+iGbV/qqxh5yqgJdw1Oj3qMPYCWjvee
dWvE2lY31EMX9yuPphvofxuJ4Bp1apiS3r0p/CUwSSC2/a72umUR+dtO+ZUFny1MchDBvVKuIiSC
IyQ5E9lfhSiiySLf1gasBLhgkhc8JBqy3lG4gTaGdO2HqdxV9o/MR9AryhFyzIEpKaa+tBrkzjt7
A/gfdT9s++wbNwB5Gh5TSHGxPimxhU6mmvDnkDMAPl+jqKYBt8dpzxkt79bCKUK1Xts03kqjTGQK
HSUzt+mIuKLNXwHTA8LkOq1TOND6wuuUvY72C3KMvfYjwSPVgubWhIDIhzFZwqVZBbl38AtpYynF
o5QFH3HC+gXoYVz+mNe+5exOzdIwtNqUW1vNLNh746L1FET8jIWQr9zeyrmr4GR32rMEQQcPOGQa
Q0GiawFzT6DR4cXQ60OnIpuZ59JjbsYbu++fzUB9uTzPM2aQv53Bef8G+zlFKRSu9dYB1CrulAVa
v7cNhfRBXVXf+yWClyhoO/bKsq+Fmikb/j07/33sWSobZb0MzF4q4B4vxN7bQhRYIc+KiUn0rKwj
x79ScjyXip2u9CxmQ4Zv6wyoHDBf6i3sP9BNl5fz2gjTtjoJnlqgN0qoMKO42Wg4OBbimsHqmYbb
74s2j8+x1wyiBSghws8GlblmFOj2oxq8isedyN6V8r3rvKXho/axNzwAsCi9H60suvL1xB/XkipM
QfSeXjuqScHu97k2KXqDcQ292XqPEL2D1QUYFaHYW8np9tgAILG3UhbZxlhJeE5kC8tbj7caZLW1
dSccyGU8wK76jv+xpWY/analWErrR5076bfdTIZYilgGa3eFghr7uDSXcNY3/8MvPhtwdrf4KoRK
K8MmGJ0brXuq3dfLf//0g387I7///fMXkSKGMM2y3HXQ/VllPPC0Ao8EYyHHRxxYkPK61lo7+1kp
olGxsU1oubMJ2eialpFX2Ihl5j8Ui4ZXIh9KV17UkC5NM9lfnt8fd/M0v7+Hm1+aeEOIfrS6cKOM
tyPSnDkSiW7xdnkQZYqhf6yiYfF2kTX9T/hA5LrN4Kal5AwbbZ+Im9QJHeOIbMsyq27E9tqm+OP2
mCZlKprN0488fx5UUfM23dRs8ZStHaV7bXJgjhTOm2ueWn+Em7/GsVRTtg3jz/I8QvspbgAVZywo
F25jI0Ryf3nlzo5gKaycrfHI/OOt7Faekg0i3fTGr0HgMFDXV+LItRFm1582GKNfSgVGVjEskQo7
loWG0OL/bhpT2DiJy8j25q46QP+K4EMKJLfbQFw5qH8WBaePcbJU00RPxkgt25UBA7hOZy57oMqu
t6w20hpDYKSdnK7+D4LPuX1GY0YTAtyuzk77fUjPxhVkVLFUk130r25wWS5gtcZIAl5ePuXcRzod
aPohJ3Nr8BputBATbGwogiXmOE60sW/K5t7mslbWuLGQIVRXnMDOhYbTQWcXTB/oA11ifEdVqnfN
k67sUcq/MrHzY1DXsEydcpA52xhR7SGcqJskXxT1LW8Z7RGaWLhPylIswrW/H1+Grbm6POi5xTQ0
GwvM6eUIuPP3xUwwjO46f9SdxlIhNH3YkHovj/BnVsdepH9G052WlWnJsyDuZwOqWrlNsXPtPXa3
CIvelR/FDZT0ZbpwF+P7sG0+6ptrce/szGgsmQqC6tRAZ1kze9H0QkllWBwvahSQDf3qVjx3IRon
Y8ziheCR6JbDgADHk7sxf4qlv8TteW0s6KYd6jVEt23kYJx61VDw7CE4HXn23dBBVnUf/TFngioO
t/oHKobL6Q6J7utldBdvrvFHzh3v0wGn5T45dcagmFiUQFbrdMfrgiOpckadBf1qFKGWl7eMeubb
sU8Ap3EIbMueN9FkeFdD2GqGE5b6bZhVjxpKCCtFS16zxMR/KU8cyB3PxYhTieQN74E5ie7Y+BT0
xSbz3K9cRwRLDt6yXgSrUalw3HAXMkqI90rsPVQCHTjd3qvQtGVLcmwvehBDgbRd8W6M8bPVhrBv
EyQAVRecQxUatzU5zuVJ/omKnU7EySRnK1pWiRSpVpBskJ+/iwuookKJd7FWr/PSrxdWp37acnkf
eHW9buNhnUKHleUUwivSARGFrknKrlAr/qfPtnQw8PJqFXyM3Kje/YPfqkOoJgXTDCL8LPypumJh
RGNNGx2dQferuU1X3hqzjYfgJqA8aS3EKnlqNwjYH6/b5v75zmCpToefZdJ+7vap6RNCtI3qqNvw
p37wHvKtu2uXspN8D5BZfJGejfWVWU/Hd5apgVsG4ilbtmrL88ilV0lSpAhb/XXITPxsAZId24/0
CdLtGs+ONXrV3/QlTa8b9N7QhX+6Fp6n2HjhF/z1Xj85dZ6eZq2UjtEmRKsSMdUn3cROEzU0qA8y
dEA3gnOnKhhFaN8uT/7Mef9td86ucxOHez1vw2Qj+98QEnMsG8omOAu/214e6EwMtRTZ0DTZ4A6S
/7o+TqaYNzRagibHaa2jvDLCW0aoIIf2LCORlwafpXstvPzZPmA7nQ45205uKQH3gT7h4I6i7ds7
b402kbGyN9Z/4Pl8biFPB5tdf202dCJSbNPJo0cNM40MDS1pUgMLS+fySp7bLIpqqqylIM+f98cK
FAIjpU2TTZihrWPr6zD87lmvws8WBnUTDSkF7LGuDHruJqLqrAHMmYamhvr7xSBqC4uQrkLjljyz
wdkvdzJUT75Dg98kTpbctMUCxabV5bmeuyFUhWkiuKMA/p4FpMKiTtmpebhR0YteRIr6iKXRlWvo
bNg5HWS2T7TISNuqZ2tqm+6/SPuy5bpxZcsvYjRHEOzo6AeOe9Ys2XphyLKL8zzz6++izm2bgng3
qqoj6jzUcZRzA0wkEpm51nouT+EteKeBJHUER3Oix6C3hsfuBsVpzomQNhJBtGz/LI51mYGU4PeR
Frv+oXiFShZw1uhxAZ+OGWaQCCMOg+aEs9zNLcV0pIiXFayzz6sgVXM9mvoYgugz5MFQ/hZkTkTd
XNjKBJMv5W2iBzpoqz3RwIguyAcegHkg4O/jTUZuHQWQmvxeC5MegekxJmkWI27ul1Jeu1uePeAH
9q574VeVWEQSRSaKCm5rAjFa5kthpkiWhkCPAT3Al3qTrcFrnnygD4Cpd5pTvpwBG3Rn+/RJ45yA
rbiiYMwIL3tFRS2BOXeD1st6FwvErQMw+kGh088H8Jv4T7GvDrwcfnM/VVGkhFIZdQsmmZ7qDrxU
jZh5SmVDo+Ss3wAjbkWHfjcf612wlyC1diif0fv7G8nuptesjDNeo/g5YKYDJBhUsCeSmb4roDQY
0oTzMbfNKCjJoAOLm4j5lpjc6lQDqoWeCvbB0KCeGqZe00WX6z6z+d3wS//bDHulZ+3UQrsRh7sD
3t037oMJF7nxI48jznneKjRRUJv9tsR8NHAWRoM6asTNAweCQy7YISFh7PUWuii23JrcuLUZQVYG
mQ+ly+0wUIJJXfLUOEl5AVEMwKBgFy/vMAtv1RBOtLl44SXSsykSHgkq/lEwXcPeBCRr8ymIosRT
9NSlcZjYJZgarUQuQAzferQFyxOeubsMs1gFOF4FMF5DkxSQ9BDiZRBbaF4IVLqEFiScTQMi2hJ1
OMAbFBeCX5AW0AkYy7KDOvgupDrOOh3fELn3AHxAJyG+D2YdVK7VCwUZt942vq3WoERs5AJ6GADY
2NH40oOgKO4xz5GCHLIvMBnT2sYAor48hSbKZLZpBa5RGQSRouxCQgmUaWCq8YUakliSdg/SmNLU
IHzb5hTk+wUoiWWwbUTvcgyCUQ0yW6Vsy7V4LiBIJ7UG/hrVnrTYBboaJMQohIOAXQTJVKwU+87w
LelDoyMHZwSIAhccY+TvqrKyalK7ahH8EsPuKFc6eLKH9KKn4C8rVbCrJpLOu+gWh2C/3SrB/kjU
Vrlf0+Rz01S4ztQ7SMS4laddQH9og4nMHna8+20zU1lbY9xTm/zRQPE19TQTWkUABoHM0FL3xQkj
Kua0Kzid3q3TsDbH3EE6iMD7RGhTj+D7qcNLW97/80iyNrD8gNXuJUGvg6wAIkANvZWLnxASyFVQ
iUD497od3kKYm0aAREftJ2PiyWpfL4MeD40qcMtEW76wPsdMsgVm2D70U7z5oUJoEk9zowOEBwi4
XnNTdqc9/1n5kRCz7qcuT0uKDjI12FdtMQqtNoLP1mvf6V13CMHj4xgPCPwOsEQ2brUDKJIO8312
DjzIq9wLz62j/dVa0ENx5LO+L+3rG711A6kKwYgNLnWMUDEb3ZJ5DsAeS9wKnFzTe6ffdwWnxbH1
Ldcmlttp5TN1O2V9oYL6K4yKe20mewmU/NdXsWkCqRAAv4aMjhzj92AUT1Vl7ADkTd+m/qWAYsp1
A5sXGyqWvy0sv2C1iAD8N4IQJ5AePue9CcznDsSJpQPtkp30xPeTbXvGMltDMNqGIfLP9oaWAr9D
Z+qGp3wP9u3DdLuU2mqT7P5d23C5zf6ftY9xrdXqqkyZgrA2kCQf8tvpCUJjQLWBNuokeEubkosm
3PI61OsNCXenjDIH43VlCX0wQwN8VsIkdEVup/At4AFstpKetQ3G7ZKpEgo/oOhH5NRVhMBtGhQy
oNe2K6GKwjlG0hIq2HO9tsY+DpsZsm0LuLpyyj2E91zpR+kuM/I6SrKSRXfRDRQnIaRh/Ztn6doy
E8QEBcqafVemntz+7IQSnHOZoZnX3Z/3vRhvrPAMB6wUtbhZAb8XhEGfifDtuonNCslqHWySGkXU
n6FRlHjhiXraad5Jl2wfWL0HDWbO19p6WqxNMVkqHeioZbm+1PYgpOBF3uCC9JvbBt2KSmszzOWv
6D0gs2RIPLAAhmbdByCpUjk3/lYqurbBRL5KloxKh3A9pLsUp6Ggg4TGI1iDH9sxe53K1L3+lXhL
Wv58FSiIPHYjOqKglZl32RRbMeS8r1vYdrU/ZV9mQV3TTkgEgWQA4wooE29jcP4k6tt1I/LWzb+u
7jLrkEcFqkpllgA/m1y6i+8RAJD6E/g4HcGCCrEDAnrNNLzWiu9aL7GbI2+Ccnsn/6yTCYEG2OWa
Ymzh7sFbkQINr/KeKTLPBBMBoSGVkDFrUi8m4xsqVxTEt0l2kTEtvZdT7XHo6xuM8f8ldyD1HMUE
Moqq6vjQlwoNCAm0cXmv5tAfE3I0MkogobPwSarbJwH61aFWXoZCvWSoz1lSV/3/JoDMbweovRaa
GWk6yKpvxba7DPPI6YZsbc86l2VCtlA3Ba0BuPNCUPn19GHmJcs8A0xkDoMpMAbk/24Nseogad5B
CPzAceTlOLD3Dhq3oqFRGQU09inqJ1DwGuMcmQ+A4MlOcZdRRVM7zugJ9ofxr8E2DkuBxLeiZ6DC
gavLbnhgrc3Qvf4RzEJJj6mFMUWvJN63YOoBND6xQC8pm+gSHKB/yFnz1uEFoE77gJiIkDP8HITm
NDUwIY+Y17v5I1RgoOVcPee3wysmXNEf0V8DT/P8m9mB9HFoVr4ZWLXHBSVtRd71r2DcJ2+yICkg
+Iqdn/7yJytXcfN3XvHLyEwkHd/81AIQwTjU94nrO9e3YCtIrm0zG674BVgohSLB5OB7WQNhiBff
P2fPwDNFXwCMmPKmFPDCz9usz4Ko9RrOh5Z/S/ynoOXM1mzmuGsDy/lZXSZRL2l6kuB+TOszamum
vtRB4sGqIccRzYfSeOi7WxBf2k0yOBHmd69v4tbxXJtnInBFG5rJi3kKNVmRBnZQ9Zwlbt4zaxuM
q9KqUXtBwR6iTurpN1DIswYHer6n5FI+oprpUBv8+Bf/PcCYhwV+cUx/cZa57ad/PiPjp6h/+zWE
OJBr58aTGCn7sqHHechBv97tSyjnXd/VrdxqvWLGNaVaqQVRX5Iet7rkbuZBUchTj7zC3/YJ+LMq
JiNNGgKadQ1mBP9AIEzaQBSuKl+ur2XTiCarkGXGbMyX9kQi9KU0Dvh6uvE2Co/QPw771+smNsv5
qCH+trEEu9UhqNBKTZbReVc9dxC1MBsztoHPKwF2MfMX+VaDXxR24uZPSu+EZ977f2tUBrM/GlUM
XSLal3aCKimtn0ZI7dPTbBMvue+82BUujYvujyl5+aVwp5eA2/n5QGV9ubj+2GWfnEOk+HMQ6UsO
HuxyuzjXt8khB4eq2R6Jvay6Ar3l8rKWPWQm/r3KKYpvf9zfC9eZR4AAxGwtLKlsVrv63JhECtGz
lDmnbzvIrdbJfN+uHlLw7pLlPLTYYVwQ58Tq8SRs7/nNId6alM/OBDw66HmAmvBavbq0sXBSodek
9zXn0cFzGp2J3EZdQiKpArB5YT2qHHonOiC6seSfkrdMxEEjEcXU5IZ36JfY8cVnkJ1KElaCntCy
/NVZ0aZxpOlyIxEo3vrlj045R1CzkCFACLjHQdJFh3M6Nzd0GRLQiYIhUHZWbS4MX8p11G8XFD9E
EOzwJnkCBhBlH3mXehRjGLypp814jcYeVZax4C99Lx26hqNfwmEMUIebRt1Ab35uvwUNeM2pIT5O
IboLnGVuBu2VTcZJ2xwy7yHk8LzxW3oLMYdH9Q3WIIbr2/nLUh6HvGdWmu1rPprpQbB5a968inUF
08IYRdS/9MEkSarHrkYu1UuXAKKXPjDXnCVufsk/Jtjywkx1Uc1JhcfQfvmSzXn+AZzjsXQkK7BS
J7sRIIbGuf6X2/2Lv0K+B8pSwA9LbHG1n+Y+8HUh8cYSXDzqCZrmkLUFH+Gc2JzlLV/oi6mFAkLX
RMAS2PG1OZK6YFDkZeKx3I+Rnbv9DjLwVvAdikz/roKCmdvf5pgAMI69Os7QOvyI3o2H/ObvNbuX
gHVtWcyJB1tIJCo9bonWzvdTaoL03Kt3+hm9bnN4iFxeZejDDa4ZZBK2MkQnC2JayCtS2SUAm6ry
N1BRONDJs9p00bzdU4BEfcgSc77gprOstpTJ0zqDBlBiFX23d1Wvx9PlOdhJ8FD1MdjraGYKB+iQ
PlDOLbj9dluZZfM1Y25HSYDiGOQZnOCYvGZWa07Ap+SvvPC9ecpXppicLdSg2l2FIsQHIH9ayJcW
aFjOJm4dAyrjbWhIyzSSwgQyskTJXMDnw5QaNBrKfeaMuxHqzSkQXdRN+A6ztai1RebK1cNAUftQ
0NzBEi3DVNFeNUMbeMV9uMPM+8HY8+o62xZ1w9DQG1gq6Dgzq1uwDqqyzCrJR0TBW0nroLS6v76N
W7GSyn8sMD5h0EIJ0klFUdHQnahC3HpBC5vzrTaXAR0kqN0g4INi6fMyxr7JElGEjh64/qA9k5u4
GThBf+tIYarptwnmMEtQuCODhNxWa2bIyQaA0aftXqDUjaDecX3PULm7Hqs+hm9X30VQwRHgDzjA
kXie087WAsxoCq86KP9TEApiuj7LUFVrBTue3QHSpS1pIe33KDamHttleyhV5BTfE+NBegxCKyHN
IekiiFJoVirXu7LZCZh6JbGVhztjdHNNNkMD7CvJTshuikGEYquRQLlodCQ1uQnVZ7/RzTIpd7WK
6fBpl3fjIe6dCYSB0P+RZwEynrUYWUMDaGrUiGeB+g7oU+9b1b8lo9I4YSy9kE5+FTJgyotu9ioN
ggcaAHgm7RfsquRfMOyAIQeZlGYMlQ83rCB0HauhaKdFC1nozJGaVLPnUb4rxejYKeJuziTDBM2f
ZClJuDfIfCPmSWSCJeIkYPfmVKxP/kkZUIk86XS4pKPyohfFzp8gHpKJrqE8TvSXoU03ap4fZT97
U8ZmH2XxfQsl8SIGjS9AGqOMCQSjO/mz7hlx/loYSr+rtGwXjuATCnLopJeafxb6YEdjYsZBaXap
m4fYHRX6IGMK3S/NkzLJEybhGGY/aZvtigmyKVJVf8h9G8AnW+kcVSaZs7tixsR3IR6LtngsuvHc
xu2T6EMcrwrdQB5+5q1vYZjkXLTxLlfyXStBXGuEAKSAErok53YWQHNCzJ3ChyT3UJmiJP2UazCI
tpgyxHDqQnR2hlSIF6eSTboW8i2FqWvzW0bzN23SHCmqHD+uzWbwejG/K2lwnAugpDGKUwv5jszd
JS0CNyi1MwQynDYWTy0QvWJS72pN9HRh3udTsQcVsG2MjyPd5/5zNxWWSFA+DLOLEpZQ6KnsXD8B
s+SbgrHP0QQVwEUbi/19ZUDJVAqSR5zlX0UPHSlFgmah/zgLfxHpIo0gTz8FmWQ3CoruYHNIxEuY
Ekj89D86ACen8T2F5OkI1Zq5O0l52LoijR9SiJ1nouGlk3COi9SeBf9HnGcnQlGiptH8DCHSM+k7
sDUUliGPZpBKThsqJlGMcx72h7DFHLvyXgY/Q8n2VfE2wrxOA7h96c+7uUN1CU63HCSIMMVJjPn7
fTTuM+GlvW1j3RvvKnoSb1Camov7RBWssKqgYeNbw2uAR/Pk9AbmBQ61cEtD/Ad7IRzQ53sIYm9S
HvL8XFVOILWQaU+wwlMhHSZ5P9KnXrvN9X2TnkkA2iSoDGiTpcwvA4gkxscY6q6ZhdmAqP0VQH42
dasK+NLGq7GV4lOH108YvyZFZEJQPJowCFdSq+on8Eu4PvBWsghCZ5OMoCTtbYqAI8TfoJIODTgf
Gu2amX8Hd0IyO3X0ClqLajL94pdG30Lx2ENYuLUqFFVV6GJH40UDuYYmCmaTf8/r20mw88FphV0C
adPku9pjoMfplTcfsnhaiBUA7ztWuhmqryEUwZS+M/PiAvVO0ppBfFcPZz/eD82PAkwtYg+drsa3
/Aoiiwj9Ubj0HiRIhNauPNvaW5O6KcTWxx/hN9J973tTiPodqr6TegbmD4j0Rbvu4t+IcghlWBcS
NJBIq5RnhHdCzU7fCfkyS/WjMw6zHEGw904ZT81QmqX0CJYAa6xBLAo1OYxDLRLrtXTXhbdEva3n
+2SEtJathY6EZWuRCSSHlO8gB200t51xloiltocBtW69tuLJE5VzIT1NVbBXe+ioQaWuKu00zJyi
9rT+JsoAPMJB028QvswO2p0K56LburBX6ThLgdMbVCChHAku/BtC8ONtK0UPWtBVHDtbF+raDpNe
+b5WqI2GV4YuYzwfWonaJDsdDW6UTuXcp5ujU2tbTGKVNkZOSBQRJFaDo+Lp7aMq/Go4I2ongBYC
x3Uvfb9+h/O2cbnhVzd4G3XEmFU8g2epuMlKdLprpTnWRscp+vHsMKlP1yvCmIJB0oMOqlmjS9D3
0NDkkW3z8hEm+8myGroVFFlcqeuvcZzezbR5vL5h24WgPyk9C4LXgkQfAnVMPf9pqWunD1Cl1O/z
o/qgHJbJXHB72/P37iX4wTHM20ImRcU8Ux7EFM8WTFsfUzu4U2+li3CPbMZWnPIOL8PSnH9eN7rt
/QSlIBVYDkwlf3aPWNTCcVwoW+vOS+PvENk0BflbJHMxfjxDjOtDDQul2pRobuNIrmBqO+0ltvVL
Zc9Ynn9EpULHhHfKSci3t/TP8hjvn3o1VTR0RLwEiJipAVMS5MSIOjrXd5FnZvnz1SHr8wLqSbmC
zi55HyB/qLU/UNJzrxvh7eDy5ysjYJydM6FBfSL190GDEe6pMmMfeq7D3XVD2ydgwbkD0AqCOJbj
sYUosxiUqPHEQofqfZQdusA4+q0MsbvJU2aUtWvE4Qli4JWAQeE5PqmtCK1DsXJmyOaNvogJpepp
ahWV80E33/br9w/zUpQFWYnzMEq96YAxYGfe5UflsFS7/sYI2eL8bOEEo9/oleE9R0W2Wzi3YYWB
TW0pQAl4Bjsgpreabz1qwdUNXjz/bml/zDHOqmHkpRRFeJHqFZfB8/eduwxt9Gcw6XBsbTnsemWM
w9Ju7OdZJamnTAkgMCJQoXr3QGdoal/3JZ4hxmmFrJ/HBPKaUP1+bwfIuN5Pw/t1E8u2sF9J/+Ot
X3hCVVpIGYS8QN1e2kBR2aH2ct3C1iLWFpi2CiCm8+wngDHEdeEOqCKnamAbM++jbAKW1naYYJxO
eioO3Ye/zSBXOUhIU039x4IQHVzBqzozwj98FPTy+6/toPI5siwgKZoB9QY/n5wJqq4v+RGqdne9
FwgWb8hgsy6/+lyMl6ddqYZljs1siYDnNh7rczTfh2F7qAx0kcLiLhshGF1I9vWPuEXmgKnT31FN
Y3w+69sOxKHKUoxUXChKQlQ7/0B7C17q0MCEmrjGKTptJ3wrm4z7F7PRCNnS+GhRB6FZdJlC9S4r
tdc4C1wtFp41KXGbrH3pivoRatouGUtvjOie9iKHKemjVnPtKzORM1QqiVSDDA3Wm+Ay07047+o9
+JkWZMm3OjXjZ+OpsVtizhD2NmuATHgOzjtHTILTRppA6w67IRtQjW7Cl17JnLgOOC2KzTti/aUX
F1zdlLNfhnNLP/wZtM6hGTnLzKrupTtgZ3TeN15Ox5V9ZXkfJ6FWjT4OUk+8Sz9gcqEdeKhFfIDW
+G2K7U38IOzELAv5uLxXi8PMdi4MPS7AvD2o4YNR1CbuQ95hETcX9ccK86lCo5lpT+IU3dByX6Lx
gi6oB8iMxSug/w/Jxh9LzMeStAkaewnWsySG9HnhV8EbH//zHyHX7RG39NT7orF4Jef/Idr+NszW
NluIpxNQMBI33Pte+E4IZCjnY7tbPlz73PzskVV4k3c9Cm0mccYfo8xVotRy4IsBjsBcA43UPkzG
IQBrfS/yJsq4y2Muk0bNMAvZIdxpodkCpzNUR0O+rTG0C5K0Xe3MjiHPHw2nf3fMId6OIjgwXJQJ
eiMYk+VRxyQXAfNgpUBsJsqtHNXHf76VVBTRG1R0Argcc2tRNVWHaULxBHKpiVWhliznDYA16Fu0
Sc2JnptuurbGXFsk9IusXKaeJo94YEF7rN9HV7YUOzlQO50+CIHy8m8QAm2OvCL5BG2EokGxgS2E
0IyqIWaSF/qE0W73uU0H05RsF0QKwiU4DE+YirRGp7ltgOAOTe07FIS5PcStqLP+EYw3GekwTEWp
LS2hj0exrQrAfS1NodFCkdpK7G4n5db1L7zsKRtZl1eptOAR8RZhbqyylkMNpWMcFmhl58lBAXfm
dQtbx3FtgQlz2dR2caPjpigW0mjpxwScX56DFK3vOBF1+a3X1sKEuawT4hi1fIxWKqjgIZUj9P3p
MMru9QVt++mfPWNvI60t5kLWcPhUjx7a2/ohvenOoYvmAejy6C480J30i0+A9FEVubI+lqg3UCsK
eFu2hPEe/M4lqovQUyh+oXU4U3NJMrRzZxePi6vQS/iaucYBcMEjtFTvAi5p4Ka7rnaBcddE9vUU
WBnNzUEHQzBkIt5Swql4bQ5CrpyHMAEo9Tu9IOCiwPgF+Stz/Fv6szhDPMvfqfvGFYG/iLE0HZPK
jWhWR/8t9biX2NY9vf4NTFgq1NaHxhxA3E20z/pTXw3omO0EFKmpTC0gZZPxPZY50LTNVHptddn+
VQ6iRHU41DoBGd5BhlBX82tpsIcXxYrxPBmOFWc2S+WtkrlRAiUo58ZYDg9YoJM36UbZD2iEY+QF
IYjai1oZtckJ2CQLt42VeNEejPa76hze5LvJXWa3cssH73fugYPIrc+CG7lcYOzWM2rVNv9CHJJ0
Gp5wKDb5hX8yUlCFji+SjjiJDkw1JnZYPGflKUKYFCZeZXkrCV3ZZjklqe9DWQ74M7c7dI7mAsK9
V+5nD8qfoM4qXnisCZvnazWTwKQxmegbZbw865MKHYFRfslJ78Vh9sCJZpvLWlVgmBugiECCjhGV
5WWqHuRD96Y6oDwLTFS9HOKbfNKQzQthZZC5EHxgdaie4AleFLdVHKGf/TPtYA2NX87SNn16ZYm5
EBI/Rm9dyok7HZYRi+ZcH6dl4IjL4LZ9Jfyx9HG6VqdVmyYppQHWtAC20XNacLlgf98HZ7z87Gaf
O6gpfBe4dYXtvaSKqKCw/FWUIZFkqEgu9aw+baAhmt6kYugIU7BvfOnl+m5uZgqqBvyxiNwa7D2f
A5IejLqglMjlA0m0omkwS3J73cLy4b/cbysLjGNUQ0+hDJ8St/Vjs0yT0wyi+FhKdlkq7ybxMmY/
rhvcPGIrg4x/zDEYGtsI76JqfjNi1QyU1hlShZOWbJLzgHNFlglA7hJ4Wz/vXKsoAJ4Al/7hHIvu
TfUreQIplnizDEyFUDwzqxf/wnsjbH6wlVnmgzXDNChACAPt0b1GFejnBIGzsi3vW4hrICwLqTOd
MBZqYHQnuVgKxdmvsrJH5SZQf+njvwm8azOMX4DxrBbmCQ/lQNasRKdHPcsuSOVPY013Ri4dc2N2
VEk/TTmFONl86NRCRB+74YmSfF0vDpqMASro6UJQl52WjJqqo40YUbeNY7uq4/cWDc1dV0wWVX3f
ve6cm8Y+rOGZB0UwJv7X0B1LshD09GIyPRkNiW3oi9haO77Xmbj/F7YwpowavApsG5tZRoU/dOKg
Gm44vigBmtoNGKMyxQo0Hm/txmEAKQ/B0LCKUQtQEjEZHYbQhKSDRrqb9w/IYu36O3lqkXJku9g1
nBoDQZglOSQulwDp6z332fByXFYhGhOh+tj1teG2LvFK7S8ZjQ15r3mF9heAXmg48s7fEj0+hzMY
1PGqXOjiNliqQkHoZ6k03CGLvUzWHHU4tEvKIjyTAASEU+5FMg9Rvhy5a0aZrJzk+SDEKmYZ6uqx
nGVTIZlHtZMa53vQ+VrX3WYDpfB5iczHjJQSTOedT135rB6MBrUdiKIY0NeS7U7bRy5vSzdXB4pt
cLdhwv3LwHeutCIgPGPuha1kznN1qhJo/U6xLamj3fBgWNvL+2OOHf5OqwKtlQCbuQAUhcSKXYg0
2yGCDXSwAnf8549xbOfKHnPkof03zYmUAHMlZLXZBuU+qSfO5O7XOw8ACMUAgy6u8IU+6vMx0JpC
IFVEiKuSxo5ojW18TCXBue4ZW1YW+IMoaSDhhHrAZyuTUviJkIC3MJiMwOzrAiVvAg33tK45oWvz
Iy1yMpiCA/RBZG/XetC1kIg4191hdgNQXuhOBujBcqb5j96Nkp8irq0xC9NbqDOGaeq7DUaDQSNY
Q8HDxcQVZrs837zMZwtTb5zN/JoXfbbJ3H9qEoiVkSeZ53cQromUHELhoZYD35HhGTqdBX+y07Lg
beziCWwoWS91iW+rgImZoFzQpch3jR3euNhYDG99MCvw09ivqcqnFbJPqxzjynWUqBHUGWiO6anc
naAEw8lWtoIHkZe7WwPhi8LSyxehMYIzUAUFXSr51kRCyRqbGsSPc1pYclmjUxUbnCfI5sIUCeJs
mCZWQZXzeQ/BoEnqPtMo7oBf7fyggdPq+kHbaMRg61YWGOeAigKEUQUIDyz8F9Nl4b9YGF8GdM+5
tpbL44tHrGwxHlHpCTLZNixQjYl2eP9+l78rl6UygAL/IS04CdBmDPltTWOFV6UeQzNVjL3r5scm
OhrkoRY5VY/t4IG6tgT0kCZTdpq8rKHhqbe4wP4NX872ggCbVBQdHDZs6tO0YgdCVx1zhi21p/BB
oIPdEc6x3QwWqiwhK0ZJF8ncZ4/LmqYJfZ2CUWbqfopGMWJ0PHXljoqWRot3XYA0EDiS7zhuuLm2
lVkm71BLKC91eABBKqJzhuyDtKyU7hO0t03lkDtBdpdBxIzPa7npkyvDTApSDUBjTg3u6BFKPPrR
30tibdWO7NJjhFmnKONlsJtHGpxOMjQ2oALPUixVuGvCBqPiXtlG064tgsgcwKbHO9fL7/5y1v6Y
YYGucjDmctkkBlA9ijtVLnSU0PM06GWZV6HHEHOknOf3cnqvWWQ8p9V6SY8CNK+T/CfYhuunarw0
tdOB7c4/688ch+Gtj3EYI0PMChOsT7oRLRndgA/JmelmwQ+jURA6vFt0O1KudpTxFD3u/KEHXupf
3GfbaQLg2eCp0lWkQctxWd2dQjC3fhZVYKhFx1Wy2wewa2Dq38Rg+POHpMWTAHbS61u66Zgrm8uD
cmWzL8M6zuvMd4Xybg6eEoWX7m9eoCsDzGWmT5RWVY+AbKj3MQpA8cIO6T8kKRqeBZc6bdMdV9aY
i83Pwyw38tjA5/pPN7CtbM0UIY+EanjpCpZqxskOc5sYpbZErtzExlwJLtaVfeayo4FYqFCbhMIK
FC7BFO0Nt9oFQ9xW7kw7zZZuJM7523bQPxbZ5wYIGOUhLqNlxf804fr4u74c9pUt5rBLWhQPRqZF
npGmgVMkbWnnYe6A3POnnCg3nS55Td4DJeR7eL7yXqngKdgKNiv7zPFXEVxjQZDhS0K8a9L6mzRL
kd32QWwaJFDO/UzMVsPgjiGffDlzVLBGZRGGP4xH2UhNOn2f+8ltZ8FOum4XN+AEnTpLznQL1Jkm
Jgot0fiVtecMs3dyelNlN7GxyH92jgTO714nGJ7Ozm32XdVSSwlje/a/if4pnsmhqAxLVHsrbFVT
R0VJJoDcDP0vv6xdCpSxHoimUQLiSYB9FI1dO0wYIvM9XxW8oHzrfTStteiidI9q0NiFnJlpVT5T
IDlqMpoDCFE0PzqryQyk9M+gfBzT0pSNwVRAdJvHpw66JiXyRJTk7aQoTVGB61H/gC6ULWv5OdbT
d7/AHRfh/9clYCoiMxDvxlkCQ+Jzntyn2cNMZlOF3B/Yopwc6OEko+B1VYHMkOxg/qUCQdn38SHL
qVlpP5okdOb5u65A4kS+mft2LwGsEkRLk78z/XGwjKw+AznVWjQWXK37YcSvpH4aYrRZotTCKxkD
TfUukRO3GxSQqudm00F+FqwMFZ5/+SiZeUpdP0DfqMmPRgyyCCj7kO6HntT7dGo8TYoPRvyMnM8Z
A3WHUqUTqbWTirOlJhheFoAnKiUrrCdzTJB7GpFJ59waysjymzdxaM14LM1Efm376IYWA2Bw8lPW
BmbYAi6VAjZSX+YYeNj6plWBf6q7uyA+kRCgFQ1Cinp3JCFwIfEv1Sh3y+6JmEkHBb6eJXaEclsO
aMhMoPI3VlZUZ2YBdEeaGC9DK3tGHZhkmLpn4o+V3U6Bb2dqfpbr4nEk4isR++8hUWM3qwSQUAuq
70JZ81UJKFSuRunnJMyXThZuExXM2KIPHrEOSJLU+J6J2RFbudOhjdksWlhCgBXK5pyWRw1oqixA
syFpzBIQsdD/1muFqybJpSgHyMXLVi1NrpClOzypUPoJnEnUgBaYrDa4ifC3qEloxf5t11NrFqPa
NCbMJbblmZD5cdR+aEZArXYuY0vyuZMOW3c/KDe1j5eLQXXmIilzcc6rqPvP7bjEcwUS2fplmUXK
HfUH4ZQ8NkP52h5zlaRVMhaxSgS3m9DUHKFwl2jm0tckdlzcGt585lNxbpVv1zaZ66OY9SzXMlT/
0iCpLZQ896pWLsTFdlMr3EmkjSwYVTHk+4RAblpmWc/jsugDRZqBSPsXvJ8buT6MGVSBnrqCFIf5
fLHoT9EsIFEUxHyf9uAmUoRzrfPmLDZ28JMZ5qsJSmAkPSKBa9R7qYx3dPAi1PX1st9dT5x4hphP
NaD3PRCC9dQ9XKK8D8HmO5B7CVPI1w1tpYWou2HWHSNVkqSzDQRJC8Nm6lIQjaFNuGgw0eS5PwYn
oEMtxSr1ZcZHO/Oqpluv3E9ml8xxlRnmjRjnPvgmkFhQLwE9AODZ+yVzQnDjlr03vWO1Rib1xQhT
NhYpBhdK6STNRyF6ocTj7ONGAPm0ICbV9ZUqLjJIq4FfRfUkF7CBM8GIgnaA/inGELgBa8mGmGzp
kz3G4yNVG1oyioEn93a5F8/gWrKk/kOGJXF5eTxvAxm/V3VAY4kxCq7QAt7q/zXXmH7DHPX1Pdx4
LXxaEuP046iPo5HgM9VZYSp5YbX523ULGyMsytoEO/05SUPdpUKFXTtPiLq6aAdozaFWqoPVv6sO
f2PMftMxwLilEhV9aoy1ffb0zAD75JQjDgbpr9YWreSYuoIjir+ISU3MJnPrD5sfS1aWmIuuCip8
nw3WYmCUqlqEmMzoga7VTC2qkcbeXd/KbSuoplOIFhJwgH+2EiikEUP4hdcF32L5rRHOtP9vGMn/
eh//d/CruP2POzf/9//g39+LcqqjIGz/i73v2I7dSLb9lV6apx6Q8Gs93QFcebKKnpxg0R0kbMK7
r38b7COpiKpX0Ome3p60pCIZlS4yMmLH3pN//Z9d8F7wkv+o/u/4a3/92Pdf+p/r7DO9rYrPz2r3
mk1/8tsv4u//tG+/Vq/f/gXq1EHVH+rPor/5LOu4+jKCbzr+5D/98F+fX3/lrs8+//jtnddpNf41
P+Dpbz8/Wn388ZuEXfB/jv/8z8+uXhP82tVr81qWr/9C1/Rr+jH9vc/XsvrjN6Ipvwtoa0DFBBcB
JF4lHMr286+PcPFCDwo3ISorApxRyouK/fGbqP8OIjQI/whU0BSwFGG7lhxyDV8foQgjGCgPIgrC
b6u//fkNvy3V30v3r7RO9jxIq/KP37DZvnkoBcwlkINFSUeWJVASaVNglAjddF9XRc8xQBcoWRWa
WFobzspYIKcdlw5Knvsgt6BCZGaFXa/Vq+CBxFYGHCZiL4IITNxq10YAxLKloWOQm5Fm54ntX0E8
fNO908NwC2oHw18QM3GC5Qh3Fgj0QMRlMQbjwPE01WOq7bRyJULtDGjSWlor5B4EeJJ8r7K1MIqn
V8Bkbkv+qnmHCC+xpe89gEwfKhIPgXFDG9GuSWAKXQdRqB9DcOexzSC7PXsvaheROHNTZNz6ZZ6/
gH0AwKvSJL2dtR9tep+EmxbogEWngYHW0gYEtIB8W0aBCN/K0D+tLsvUUtCGUi4G7VCJFj5F77sv
I3rHo05YkngVstUQbYpu5bvaR6FvI7A9oBXpxn9XRUfcjf8M4RozPdS2YKcH3kCXy81evBtoAbgj
pdjNQDc5ioNaa3I7dFploV8JVxFkNm4FCLkHLr8mz43yqN9k9/l1QTcgVOxXY6VKWxHuxo2tBtCe
XijtLrtJbFW0DJs7aAuvV+gYSXbEzjc8s6sW5BF2eZuSBx5et/GhJxZBx+e9j3IU3pjGXVIt5WX7
VuwkoPh2/JEGboRnKx4VZkNBLAo63n33DOQcpMzIR/apww66CjMzuQNvyLre8I0Kr614S8RC7UeS
rdGULuGZjDmUbKJuZemag80AQ80wH8Zz3JrKx09hiv/1Sb/JcOH/f59kvfbJa/rTJZXHPmn8vT99
kvG7BuEoCU5Ep8KowvWXT9LF30HuS1EjR5raGDVN//ZJ+C3QNQLEpUFs9N/56z99kvE7SJx1He0E
VMA7ArZ+wSd91XiPgyZVQPMMfI4AEkxBPwGwqH3Isp6Bl6MV+o2haHYqoTUiKGtmij271tr0LuDY
fkIY7wuxetF7ZCRYm0KXPRWcPCe9a3g49SooSW7FYbj20WRvlWW7JSSQHBAvFtfEr31kBuJdVdBV
ryPZUOjhldQApE+NDgQOUmrKVWn1RNiVNAe1iwryvRp8H3JWc/xn42HoGRJgBAFWpSrMoq0oW5IR
QPI1EeBLSuDRVFq3a6Ws7pVWrlZNFEnoCmbFUqn2UVethnKPdbqjWmKjBGIRrUeTMpDB4VytexoG
YEaBIqMy3Dumk07DAGIEWSESXXCVDMw/AKp1RWEJKO8c7bWft8vxbfKF25qsnAGZMAEtHyCFA9Zv
Em5oTZJ7PhHcpiYA6+tDYrbq8Bom9bhA8AfeTg+YVVVaAk8XPslSgjxSsGvF2vFrbcX71G6J0Lhc
VD4rvRjMok1XLO+3wiAZV1nWjtAD+UBUYndyG1p9Sl7UqH+QGThyeHbQaOpK7dgoj/vfLDN/0bBy
Iw3NkycVN16cItxCW7YeyKGpl/EHlXlsDWX92fhpAvlwD8ToAVtACjSwo0YHhwol10LNXCaEIYiv
pAGFIdwJee76wOxZFGk/SMreVTQBzFpsMrOBbnxC37tIcfTMW6mBCDKkOlmDZhKsUyseQ8vv8qwb
dBq84sipwFZiZTVUDKDk+X3aqULUFvyikitKYIORpBJtijJic+01qJWnlrWYej8JDl4A7ocuGg6Q
/l6TIVt4DQWPN8h0PF15pcR3RJo8S55MzYYEIF3KI7DA4h9kpr5SoV2Cafe2b/dG31h6PrhQvkay
F7my6EqoAruoExfot1sCzPGglEiCZmjeatRnnw2ulI9P8FipXGmghplJ9DVBy4rX1ddxJN6lcQGj
arivvQgCkql+66fc6QbjGd9zpxUAIwbxU+DrZtWhlSZDE2zdrBK1u0KBNnUQLi0GHrtqXGy6APAw
geMCKxuHi/j6I3uZlQ0KUOZiago69K1LyaQ5paPLCBZoVrJjwoF3BIfoUDh9GzuFVy7ViDhSHjhl
J4Psqs8z08/k2moZtSMay1YSCytd8gpbCTzIa0lVZEZVsIjkBRMTS4Vyr0JvWSPuhMhzhq5Za4W3
i7JDlg3LuHkVK5fHZNuk2UONFCOmbwMGfbPNonXjx1afiQtBRCa07WzZh6DVmHzmCGJU8jL45TYG
vbJS2Dx8LcRtlFVOT9ZqLEGc3DBT0MGB0arN2HWNOK5Sw6s6Wfjl7UDYVdJ8IPe7TOQdHdqVUudb
o9rGhWw26ZtPtp5mWJG8yzpiC4PmtLXqap3gCjlf6/wgom+iAuO4AAbwT0MLkdkNnAgkP4n6I8ZD
V1CMDarm4NqC4jVRl4Ya3Uqk2vAmW/ReflOKtSVVKYSWEMAUkhkgxovBU2sENvN3NaToFVBye0jn
a1wHDyi2ipK4NU5nDAnFTpVtMCUiTJOcRsGrMFNWsp9hST4FqILqee3ESQM0YGINhGNbeMDlcitL
UwvX3qogiRuquYM8JoSk+oXCHz0GYrvUGEX3rECoN4EM2b8KL6Xc0grNqoXcHvGvYq/bYRs/Qqhz
ZfBwkTaQLxYQAFfU7aLS8howtna3dcvMpi9MRU3WSNnd1uhZonIEqq+rIGzcVgIdWgTmuVGvDX1N
MfjSfhjxklPJlDCrsWqzURc5SswgcgN4x0bJwHDkDiAg8gIO5SvwlSWgsvJNTVyFYmtq8HN1teqr
0gx0eDY0mOBnwzowpWQt4L/WHoiVPBwVRHhgCwJ5nwcxYdQqHO/Bzx61eBv3b/0V799Iv2nwlYYV
HiKmj3hRKxBSo/owbAYPb30xMIcKHmxA0yB0VqtlZHSmiH9sqqVSqIiUQaonLgl+VsW3Koxlgi/I
DNzd0kIajeKPtRLAizkKFaj9GcsIJlr0xg1036bE7NtHRW82YuftJBFCcJ5q0v5J6ntr0LDoerFu
vexzEB+zQbXTALd3IIEQrLZ9+hoz6Ei093JZWoq2pqDDB9RPEO7LPkGm2zCFYMd7CLhKuVWKnj3I
sck4DgKxjGzfkMRJ5VVYHYYwtksKcngIAVc8MVUZqxYspbwwZV+wdE+8MkTw6hktv+cFf2iVD0m5
ogTPHyY8GTgILH3IQcnUd5u6P7B0STroENaVJbZ3Q+/kw4fnbaT8AcAz0LsgkqjMTD9UquoUNNwL
0l4UlwMrV55iLAHeXYHnzAoyaC/XTxqYPsqWOQEEkv3OkXSURPwWRF2GyfJrY3hHazDAGo8Zh7Rc
DpI5bB45kpYRQQt91ldmVafLrMGCDc+9fF34OWoGd52mLHFrI6BXF1WuLtqmdFX04Gvw4Kx/jvzh
hUWPnvchxLhSoxXr3xXynnn3PH5T23fGUF4KoGlsCJbW8UUQa6YPNxsGxMzKdSZsxRybEskiVkKT
ETmpJn0JwmINsr4F9V7ixsC7bDEYuDtpvq+6B1FK7bC78aQfvNMCE3hpW0thukYxfMFIAIVH1dEi
yDxSbpNAtmPPsAbvUGiREzTU1uPbsug3Imp2fgsCvvRTjq+i/o36TzR508QWBUFQfas4fQkzU7Dr
hB5BRSRcNtjUOXoI/I45eohbJHU8YOAD32b6pmVQCeTcKkFNScEnl2UGCnMQLvd9S6UPUNUEiRtR
5ASUcKFtVLGtgUFQV1bcf0Uvs6UjaEGGZpNrGyPXTYTALkiYHvx+lWefFHMbN6KpqrdoLTBrY9sK
GxavJC9HKepRSSGBrgHMUexJrt+3I+rBw3wjqEgz+BhQaFqFDim3AW+rTra8nuGlyThUInIrGp4a
cM3FBDs+tkgL1LngjMUnwKIawGwELzFDEVxxY7QGEsVky+vQBHsdOCRNsT40CSrmONC0/NHlkL8I
sbCN7YcxriaMOXHyqF23Q3Er5D/Q74YaybbSH31hzbreNKLHILoLlMFkwk73qRVLHJIhnSlliUkz
JAMUJ26yXYvuuK6T7MJFkiEpQWiKKyBTaycBOZyQual3HUnP0ACy8/QQx5u+O6R57fbtTYdT2uAl
HhZPmaYvWwQkoCZ7TYrerkj1rPD4ox5e0vwmEe4S3C1KqJlxej14u74iuCk/unpTJaGV6Z8ZtNa0
SHaISMAyXmlOlobwe+DWUzO3B0a0JFbCdDOJXhmGjxSeJYV7EUwJY9BBozseyctKUldCfBDzAMwS
ZNHxG9biT+YtKjq3DCGFKhUOythOBW/uC/KT3iWOEeI9Q+ot9e4ERpw0jU2qouc9iTeowQGtSRe8
u9MaBTx6eN4YdwH2fFcndqhxsx9lskLJKkqCItEiKZnDUfSUuLYUq7cKaqAJKPx0dGJnCIlAhmSG
seDUza7VoRIpL40mc6JiX+Ydru9bogILqOHBpOwTje6zsbor0iWyW66o33VduI4EeV1G1dZArT0E
ELLNf0DdyqEgAWTandi+gnsaAnyWCLrGJnngiMkkZgr+o5rD2Uko5nYPJGxtVtmsu0GzmgX5W0TJ
a56sgF0yMyx9AUpSqYG4KE6bWl2VgI0k+Jpq75uCCoLwbK3LI6eiZCpytmvYvYYIqU2AxdQQoyug
YCquMl0e8AhQVhLo23IJgMNeQwlfdwfyxLFjKOq7dXvLpF3UHxRvmwZPivZCuut+wDbJJUcid2gL
RgHutmx9hO/+rTaEV0GEN0MO0EA3io5+ELRem0mw5zW5q9rckaEeTBeB4tmtwk1f26c4vAigai2A
qojL/es2u48VIPnyfYmfYuqDVNWul0V4tdQONa44ux1i4qrJba/lr/h1W+XPgDF2sWCmkmF2mmfy
GuUt1P2DYTUE8lOpvaQGeyZ6AlLPIrbaQCSWr8M1DBEiu6B/qmWltmtJl+2qzK8DXj2pbbcQS66Y
FQhdy5y4euEtJbV5BxLuOdE0aNkotYVGfm6jlXYjNuFDyDrf7DluhrSs3vjQGCjUa2CrbHd+zG51
kGiCZH6XpysBrZ05s4YB/I3DU1ZcCYloMv9pAPjBj3pbkK4jMGyW92kCljFNxHPUGiTRzHNbJLWd
l/oylPMfNGoCq2LJtQ4XLcB18/IpIs/a0KImm6/1UlwxlNu0cDD1OIGR6AH4hc9BjTH1SHqaQoJg
S0MpWw/g9/ubPsC+TW4gr0wbCe0x2Vrpynu5rRaqMmzRyAWv7VsByDmFbA/Kn3upZrZgJE7RVxuc
3gqgjHolJoo7QNUYT3c0P6acAkLhgymVO4nW3mJ9ZvCmY13q+8MaLzwZ7MsC+rLGfPL3F16uE1AQ
NEx21cIHqK9D/a8xRS5bPh5tl5+Tc6amNb+ehzwUYWpg6SEERiTLEaWTV1qGM+mC8Vl6MihFgAgI
2JhPOwqkVAjyrAhl16triwwANHwwqTAp2iChZWoqHa4vREyXh3einPj1WD6yOgEQdVmskiCFVWFt
4GbZtY5qKZtokdv5SnS465mVxffVYl7H+aSK+2/TyOtDTh34z2muXUoSj1AxGiPKxtRbD2TBioVg
4TpAipWUbC8pBWI9nFnajAHcRhTDVagxW0kQArVzUNFzKy1SyFtQCFzIdJo20EWIR/sskSGtjlyY
tKjbyPKbtRfeXZ7y7yUGHY1h6Bb5244xQrqOqsiGp4VRBEYQV0QTE6tf0/75soHT9NZ3A5PiHbDl
xCMxBkKkmzbfMhHQqBkoyMxcGZNdgywSqcMKY9Ckhy4AYye8NYLBBR1uLo/l3KE4nqzJSUcc0IEi
H3ukJ6kdDYMjGgB8Mb3BczlBs3yt4IAIqEzeX7Z7UnSdrtLk3IMYZlBzH5NY2O2PYJkvdFuEJDAc
s12M1CnWZXtzazZ+frQpxA4nBGkJGTKpINH06o2k+HYAcNdlM+fXDR1FOrLdp/1EWdJzvZQD2TXS
a5ri2VfeIES3y3R12c7ZHJwoSQIVkCA/bRIJe0NvxQzThx7GJU/fg+qmBA4sBEG2iG7kmpdOGK/7
sjMNce2rr8BQQji934odnop1grrV1kjHbOiN529zsg3pQWhmNvFY7Z06XPSTgBXZgBjlSVNJ0sax
FOT4jjXuXAaBeIlsifiigAqIDTPNt2fX98jWBIwwwB/0pQRbMfoJk0MG8mhKZ/bs2bNyZGP8/GgP
pV5VcxWvE7dG96cERS4j2Xl8F6tIVkhPeXpXzp3Os7cHQALgZDUwjyd9H0KSoJDac9lNt817+YNc
Uwfwv2vvOdvU73g4UYj/hY62j19mYehT5OvXAVVG6iYdFZaT/oEw8HFUiho7bBHvE6dZvkOGaC8v
Z1m/zhqCNUEDD4mKnpPv0yo0Q5hIfoVrCiJEoJNe+wttUa+K+zlLJywtX0PCVKL2LKA6IUwWkPlI
+Ks6LPmvja240bqEKEhrIQhGM5etLfN7kKNbI1zX0R4y5J2uhOXcvJ71EH9/hyl4uiFDKoUdvgPH
u1tTh0cfqFOkScdCz8NlJ3H2TByZmtxTKB/wzAOc1kWqRoViI8igWn+OS/HsbXtkZHJTAdzEe08c
x4N0NFEOifJ6eRTnXd2RhckVxUWa+7EKCwWAMgMkBvNdssObdxVtZbvbjG2U3UPsCJvYKtfqwVgG
4Id3L3+Jr5LViS87+hKT6wrvlorgETZuUu9QLuVFtZKWo5B4Z4FmfSMtAGL+B1LOZ2M48cju5N4q
RUP0Mw2DH0VzbKSBAsezNUdZlKvuh/4E6Tw7/pyjr5nbo+PnR46ujIHREH0Mlg47X8kdRfQWVYUX
aBTP0QeN2+PSvE4OP9cZiyv+Na/I8Wx4BE0u2Rw7A71NsZuVcp3brZNroiMgHPW7UnYj6SC1g20I
1VWqPvXNldfkZlrjUS+BzqwGnttr/AfRQ8LCD9y8/ri8n87NMHi2VRTG0RKMiPj7DPOqRVu9gTih
0lbIGbZ8MDkwzF54uGznbJgFSI8MTA/Fm2fqXBmTpA4VDsR36+DG34w8be+yCYEUH6DKf/DmOLee
x/YmE2wMcZTqRoeB2WphoiVroaIVvUV5APbmuQvOubhjcxOP3g5xz1reI05mwVqK7hKeAHhzd3kS
z22aIyNT0hyGZhctIxjTMOpjAB3NDOeyhXFWpqfg2MJkO0SDpDJVhIVIumu8H1XB3FjSTLV95kG2
FJU5gO/MtMkTpx0NYV/4HeypRFyz+NCmJXSK9pcHdTZ4OR7VxHEXVQdKW4L7R4EyLPhkDuJbtRQP
Pii5+AoKOk5w61nCgi3yx8uW54Y3LuiR/2o7uSuGCrtCbUBvR3uUSZVlJM6J7p2NJ44HOH6PYzuM
GarkYRr1XYM6LWQcSqvZIDW0hqKIxXDv4noQLWr7T+U23wPyu5ijFT4/VNkA+AEhDbB/37/CkLG4
gAQMDoC+CqX7slxl8u3XbP4vuOm3EW50AdxUv70eQ5rGn/4T0iT/LqKrVjHQHj2iLDUsy0+YpS7/
DuId0NOge/pPtNNPmCWVfqcaMJTGiPn9iXb6G9KkUyRFQAeroZtPln4F0fT9naKAp1800MgPVVZs
zlMFtbBFrSlMqmaRaM0yaaKlQDLHaEDPp+YLoadmOABPx56PJmf/b291jMaZ7kRZk1T0yAhok4HQ
7omwZ9t1bd4YqCOnmY4akGwmQubo9czRnl6cUysTz4UauIh23DByO7IeyxCLoUJhZPbdNXX5X2YM
TTIUsP8Apj052V5dCGUX5pFLe8tboDlGN2lo0rvB6h7Ka+YooTnPW3DG6AidRscFOo6EExZbCFyK
kRJALKJg2p6l4pIVuXN5kaYXDcb1zcTEM9JaDMIgKCJXKkGMloEqhkSoWgL1ULROItzK6kwAMjem
yUTSNkhT1RsNMtmMaQP5oJkQ8itWOr48p2Mat8yRFwaPGdNKBSZQ04xuIKl0760lEG9vUgg9+1vv
toVMWWMl23SprGOnXcpXqTKT9zmJ06dfYhLH9kJB5BRa2i4KeXgvM+R409SM1r4zPihFh7QOarwz
q/nVmXAydApvM5LdgaZqMrtJVde5n8NqZXsKSuAmG5VEQes3Svm6gISRlee2T2QBhcMFapVv2sfl
/XTmOIJWDR0FkqwBDDbN6TYe2FcauBg3F5JtFjT3AiDMULNzjIzO1CTGsZyMFT4NoHE0FwDG/n2Z
E0lLS6+sI5ehzAjcr/Ea8pv/YDRHJibOBRPJGE0rOBcBDVaVhGrzD5CbbXVjxleePYZHhiaRkdEA
69KDQdpNavWlKIDHzIHC0AOrIJwB2ZUvQXNqXx7c2ZN4ZHP8/OiYdMw3PGMcXNSD37jdxwr9Ly1M
diM4f4sAvFeRCzSemQcvNFv+d0OYnHTPK3qoZmEITfdI2qtcZXPHeDymJ5tMHfkyQExinJBHBhwE
LL6M/dy56rq+qgenv4rBkAl9tZ0Wfb1LqysFkEsUK/+T/X1ketwzR+ujpFU7ADkK759XngMApp0W
zUsfinNqaud91cj1BoVVhC5T0ockVQUiF32EnnYIc0XE4sMdsC1WAg7Gdnin8YckoW8s3hsYpgyI
mY9CCskjR0+HxeUVPeES+PKbR99lsqR6knR9DF5vV8xteY0L3UEdWbQFF1Qs13P9cWddyJGxiZPW
wibDEw7G5LKwDB1AylAFGmoufTJnZrKSjdYZJCsxv5WBNgxBt4pEtqOsMy/P3bkDjcZTWZNRahCR
pf2+YfqQl5nYtxFAKeU+bHwHVfMZh3jOTx2bmKwOpZmqKRlMMDDqyyEKg80mR9mg8ahDNUB/eDRz
xM/N3bHFyRKhLZ6pXYUlMqBsiEZyuTgEwsyozh1yUYICMBjSZIlO+Y3aXKFA52N9hKbpTFYEq5jJ
UKpToEaahXcGQzb28lKduyaPLU58rxDgHGYcFsVcgNrihoUwF1zxuSf32S1xNLLJlvA52FwkH3Zi
PV9xFYwVAItdHsrZBToyMdkSAx97KSIskAcZT+jjmX75XGF//3dWJtvAZ3WtJx42XghkoAgwZJ8/
D/oc69k576NrElhhUQ2QIU8xmS/qodpZ0xRKnFqxRJy6FHIB7Ut8r2S3AaDVQzqYVCdWGMkHDjKM
Xx0kohhxDNzQoy7i3fb9ADdxBOxDHgPFHgxgK+/L3k5ALnyATp06twNPl220hQgRjHJow5kGavAU
I7Vvlrg+g2sH25Yk32XQEb48otP9Byto2NFApwloz5RGLi2yQCddnrgBEc1eBIx9QNFx5jCdHQpC
XkScYMk7Pb48UoMkLoHQLpGAVz/z+C0HH/zlkZx6PhCt6XhDU7SWnBalSj4IDLnp1PWTDFQvevyo
AXtp6JBNpfrOaNQXXdY+L9s8NzDwIsAnaYYmoND4fT9AZRaZRiVI3UxEGyEUnEl/CPTIuWzl1Beh
iRNZBhAMYhLFE14w1MAkWYhSt+HKs9QK9zVN7pVQvM0KYaYAfG47HJmacoNB6DHwAiXGJCr8Iebp
NjP8mbrvmWBGlscKJUjkwKt5kgCrCxnOW/FyN3pQnlAdii0wmt+P/KdyCbFpiHRCohO9oI+XZ/HM
WsHs+D8DzFnIfHxfqxQq27pGoswVIa2chBxavZEtBf7MXj+9qiC7CBgW8hCo9ktTCouhHc+s3KYu
rdkNB2RfY9AK6rxtlz14KtJXf6W3/lEG57uxSdzi+VFZ5H6TuqE3kF2KyM+NKfoVeib+KhxjdLeY
PwPhw9gO/FW2OAp266oDIrHuUjjeN7VfsGFFm5mdcWaFvpmYeFchCjI+hDABZLiD9hBUJqVNVQnu
5Uk7YaiaDmX8HkdDyeuqiOV8SF1VYL7pJ+ULF8IFAT+WNQBPj5aBm4qSByEQXaOtn2asj6/e7w+W
7xM5uY4Rm9Usgm6W61HfboEH6NFAxPtXHlwJYLoUqmcV+YCyCK3O/7xs+8zp/jbBkzu6BZUibivs
TWX4QPMa+lPqmbk946qUr7c+cmHyaWdm2SlgTpcE7H61MekQ2Jn4Vg+grQpz+/JYzp6zMavw0xL9
voh1Gvh8QGcXOqTAIUgyFxpHn74S7NtW3aVqPfPWO3O7IEurQVQVyBiKy3JijorcS1oZq8Ygz6IK
resP0coz+K4EhZXJfcWmsverisnjTkViFtQAaP4fKwbfrRbo2hMDBqtp27yjDrodlLkX+rkVQ0cg
ahE6EjVoEfxuQu8DylQPJuREXFZQBQ/6kb0W4DVtrrp0bvuNxD6SShGOItj4bgqP9yHMJALqNaez
Q9CxD1bm+mu0VplF6eZ7gADm9TPOGgVTNBg7dMUAivS70U6MU01UcLC8F8VAnadbJesQ9EzRNrpT
EvsfwTjHZZke8TG3B7p7QQMb/XSgSaD4mcc58A/au4juyHvkbaGkAaGvKrWNz2wx94A9t4ooamB/
wuTY6Pl9lFqnhoaEbiOX0NZHxx/6SkuwsxGhv6vKaCYKPmMMUQjefCrYKUAaMhme7DNNqHnOXRRc
0ADGwg2aSJ6ZDFE63oTLy+f8XLgwUl0CToWXH9KWkzOAdlyq6UTiyIKZvVWsErDrExBeDmsINdlo
yXbI6ic7wDfCksuVEVlDZAKVJFR+RrTe9+lsDOr3Q5dlbkkFuwblQi8zK2LDTKxwIlkwhsR4SIzJ
AMDtALj7bkcpCNE8Y4AurQVsLzVZY41Cxe2zLDvCdXDH7fw2sNEwhBa1y9N6bg3HKhgEVzCl+pRG
vRTqpm5ygbsaVDVzCOSUAxjrNHRIpNnisqkz1zpYBFB1U7Ex9RNouhhEhdpokEdNQKanssAkiO5q
IZq5EM6ZASMBRRSOpVOmvpKwDh00WoE1a/hCYhtkW0zgaP9LK6O7OYodjAbdrga4B9yiit96LXOo
ojuCHs8EdmeWB97q78FMvBanQqMVOcyIwJorhwzNJVW9VeU5IaPTSVM0HXeaDqQJZm6KalF1yC/K
TZu5tdDaSrHt6rcOdH2XN8CpC1bwXoaMEGRddXBHT5wTNFYrtWN4VFARV2d6XwS//sD8bmESDFDW
I6CXenC3RsGaAlGrk3aToGvt8kC+9tA3x47tC20ISnXQX4CvZ7IseQD6w6wNChe0KQ6/Gl2RvqpA
Uw4UtiNv5uCPZ+3hyQwNYg3X10nQ3fdKW+YJtsEo3EjQjIAe2kWyy5zBSmTLQNvOrO7TCQZE1nFU
8ZDGAwYvWrj37zucFQxc8mDAAP6IWrIlROjKNTsze+vR32kR0NRSu1+mSC3uSWrN5dRPGOW+zKMU
j3eGAqj0tGgUliSjvt8VrrwbtdBGiePGJC9ItIBRbi69fGaCR7/0t7XJxvEHHELJV/C0do33ZDlq
0EUIR7JXCkz7qDp3eQOdHLdxbo/MTe4V6KSkQyYH3E3hab1+EQkIHauZUPX0xpxYmfioIDNo0ih0
DD/0Q7oPNu0nt9S9t+ws6tb7LjeD2UT92W0z6qYoOnAS+P9JgDw0CFSxdTiCO1AUoNEcHKKjUlm8
aRzPpKbwqCmm8aMaVSxu5sCeZ+Z1vKVRhNdG7pnpfR0HcUwUI0zdTh+WrO9s8LSg9a/61ZsMiA8A
keEEYAfpi8kYWw5ItDgyVJQVirdSHwCCDL1OcGKl+uryTjl9pI4RsoxUBWCAZ9SMwLpVpnqqFm64
Ao3Fulq2LnUBHV/nvxxgfcXi+OrIMAEBMw1CBOJD+5CGlVvgFKjiwluX8DFSYYU/6t5V1sYa8clS
mXuGn9wK380qI8j86CYVlKEauiKAWZ+v9LRd5Y32q4Hqlwmgx0E5M0ask/Aqk8D6EvZ+5TJ2T4t9
OIhuOfIz13Pn+txY0KQG5lJkAjVpCj6JQUSjpl3euQqIXThBGanZ/gf74djEGDEcTVfNaVSHaly5
CRdR5utee7WJFhKn6H4EmslMwaqMzHfcH5phpE3T2Mw3OHPGECT8PcbJ5pfjhkpDknVuDqKekscb
DZ1UvoGe8ZmRjk7w+yUL3CuIiCBwhSzhCdNix4w2lEOMVG3Ldc762BTQom3pGjhUS9ZuweL9pgWg
D6rRw2wOnkBtqleIz9N8pene3D49O27cwJBvRs7SmEYvdSK17RDSwk3AQ6DiHULkwJWVfGZ6T/Dq
uPgQ8v1tZ3IVqR04y32NV7jrsy21/CU6KzV3WMr7ALdusO9euZ0t4sUcJGVct5PpPrI7uZMkDiRD
muH4UxEsdMSXoPRY5najJeusa3y7KaLH/2SF4a7BBgYnd1LayNWqZV0UVW7+I/4QzfjWuyvt6M4z
U6ew+g2bcQPnR/iXuWl7YdfRIqgFrGDq8Wsvq65lMV13YDQcWt8Fo9nN5eGd3zCjdiFePacdZUZd
1jk6vgtXAS8FCGdMBfG1OCcwc84K3jmyAkYIvMWnoWgzVCRqSqlwjSZH0rDcoqHKLtI5BuM5MxO3
U9CqqOsYZhQhWxBPu+FB+Yi0t/vrc3Y8molzMcDblAaZXLhEocti+OCyBzajuYfIuY1wbGUS2op5
moIdBPuuy2On9sJ1nPuYv9BUm96i6cy2O3nD4UAfW5vcPkpB/ZLwFuox+jVpFbMDEUYGQhdkt2ci
vjOLBMZPlCNR9kJqfuqiqognctdGrdv5nkVz2ewysOuI/5EVcPhRaFWCJm4yHooCvFR2sMIUYnUe
aGWqbSDPxD3nh/KXkelZ1aoqGrtbW7cHYVbZLqv4ltK3X95seMWBPRAZHgE5z8lAqhGFEeX/j7Mz
241b17boFwlQ37yqrcaucu/YL4LjJFRLkZJIUfr6O5VzcbZdLriwD/IYJCxS5OLiauZocJNpN2Sc
4xo95V556Wl9ZrNhFCTs0MMGQdbTPo6GlJPfTwx2dfrpSDPsoRs020tM9N85urj/lymt7CcdEm/O
qhT70TugGp4EbqcNqWSAxwPHGAg/g4Lshbv53Nex9X+GOTmmVVExw6+wcj659h0tLAQiOuQSDPXs
KPi9q/QsNChPY+18KidLdJ1K62nYo0x0hftNWTV6l5oqzrht8A19BwFEdE16f9X9P/hUnTt3U2Mj
PeEs9xBTSYhRZN9/l6/1nj4UFT8Msc71wxBKcLS2Qy8Zt7oeTU82sBYpu6/3/BHq7A7EvlfImR67
P3vnAHFa1BKKC/79+dX8Z5InW4Mb6LApK12lqnqt1XVnvaOv/8K+OPdqR48m9jnK2PFsOX1DcNlg
HRc480IuBwaZmGr09dhBDUgz59HIRGzN00ax5ach2iBZ7GCTd+r++8X+WhyyLjYal9cqObwFT+9E
sxwLw+3nHrWAc3I8QnYum1Yqd3YpMLNeFCc+06eBTtY0gCYCNQL4TA5kaxwNyZLCi3X9uWFvOiVw
VS8xi77uVED+fDzO4FEAlH16JHTS1FAhGaEKPIukZGIjNePhwup93ShYNBNt8Gh3QJrm1CzCojOZ
d3jBrwiB4dCgrR+KcKjva35idkY0RrqZWGRj/2t/CeNCZxrlXRZSa6eB294dBmuu3S7l3dPC0XPe
QRToUqHwF1IHVg/2ZK04QAwaLR0nQUjlCmIgTdKtEVXrnm7XZuLSDoM3Hcpv6RiZm3/f67aOiTox
PKod6Hp/SZRIqyc6nT3ERJrnjkLaztOipbsQKv762dYcKCIF6E2E6u6qBP7RwtgFQpIug1Qkq4YI
hYeboS7/DKV94X3ydQeuHEO0PyK8jj+nw3Sit0o0Dgs8f9q3eRj2Rj02F26xrx7T5zHW3/DBWJbN
bEhuS5EarSkgDhVQVE94JXS25zsW/P5+v1+a0LquHwbTFaRWClFDJalAFI4T9SL74eJjdt1Wny3F
5ymdWIpcaEPJSMnRDVzdTJnciFQ+mSGLUPVyYfXOTWi9mqE7gM/8ZbchXN0PvsNlKhgEk1DkojUX
HKczZv4/t///D3HqnTVeU9tkxhCQSdx4G3qP0rQyQxFmipAmS90LluHcjBBuQwoOPbcmAm6fP1E/
BRKVnb1MqzF4dH2I/M6XFInPPLvXEAMiemjBQpL4NKY3F7rbCxNTKq6gWUZjSNFrkLjfGBv/Ji+g
qxKtgq52ZDyiwvXm0jc7d3gRL4WdQB8ZqhpPrJLfVQODjDHsumKRPxcbVo6b3MgvfLgzC7m6Ieba
WgaZk9NsX91XHCVI1YSeQzC/3NyQoVVDsupfn6hPo5w8r8Za60buDTLVK8hM1n4D8Tx6CSh/ZsU+
DXKyJ4JAag4YCTLl0nysGnlliunXwtsLjtuZ+wLJDx1HCS1y5hr7Odl7pZwUuufh6l6PV/xA0yKt
q3gMZTLHXdw/NpHz773rNQOHTCkIq8j4nG4GsFNbJaZZoYarjswOglo/amWG33+krzlnxCjhVv/t
/7GMLyoh08RdLgw4vTIdzdCI6wRKtU5zG0QCUBjMDRKBGzKlvnWZfLjeRSfW0EIVC8KxaNCDq3Gy
3emigsrz8QBfhUPsSGTOTx/UlupAojZG9Km69BXPDIiiCORR8dbDpE9v/RIWhHNjnv+TQAtpXL5q
d1okoyBDIG+KLgXTzm0b3MEoUV5rXb9WoY6V8vXGAyBNpVUbOamFBGHfh+5ND6EkzPII9dlL0ecz
uRfIvazBNFgQOBun1R+uWmYCAzKnxbTP1dab3kl+NQY/Bv2BWin+FbgUjyWpowKUNoSIgaPyY2iN
xHr9Ry4ZqCfx95vsS5/1WvuFrDKsNpTbvlYL1r5axmGk/1n3ARrDKqyQxyt+4gCFBBLzyRSvRCXY
XQtVHWSAPUqC7SXzes66++iohZ4aspmIAJ6c4sDrvAokwDmFUrtKl5jGCCcPEY/yGCg/FOCJeEmg
7HcHqOD/kFyEH/1h8JO7f4bQLW0ln1P5A+ve3jmQH8Fmf1vTqBndXW5H/ZvQODlf/t8eYmwHBB5O
N4Is7Q66jpjuSigqIEUQSSAHIAXrQJE+rLOVXoxmEDHE8KpQoef9LtOL0z5z2Xz6EeZny1mhqF20
ADTgCFDVJK96Mvz1e4IiGgAy+JvJvYi2OnfwPo26WoIP7hynfOx6RHOg2schCh2hmh3CuJB7cRIR
QwdxzDRoYV/a52fcu0+jrmvxYdTcEMCkr6OOQOJYMsSVt6T0xo2gFQ/B0kxtykjEPlARoUp8BIEi
tFkDOPr9cTvnl336GSfb3CeWLomPJV8ZhODciKzOxnCKA4jEbsi/BrGtp/vjNjvZ2JBaZU5RY2MP
yo+BTyiRza4v9Y2vsaQve3kVfkL/A+z336P9YWmFMBiqFrGXwSRI1rafkjgRAqqrPmvE+f2FJTzV
tPo7pwCCVsjBALVwaikAchRW7+BLLpD13qJzbgup2DFZoweAdXw/2NkT8mGsk/Xji+Zoho+xRL0p
CzQbyzb9foTVC/q6eP/MZl3cD4tntz6ygzXSt4Z/HNpnlBxESn/J3SEMOhZOPoTBLgWhz2/CD7M6
cf9cVs1+bWFWK1cc5M1nX27q/19CT9tcehxcHO/EE/Q7I/dlA1avvuu3QCcd2+zdu3VT9LLE7r/t
i1h3/D9zO3349Iy4vHawnr5JEnOut47dPXz/yc45Zp/GOHGOWFP6HFC71ZYsIoKUfBMbY1jzMECQ
UFyhK2fYkvdeRStC6vuxzzjVwOkgcIdmWaiOntZP5LVRyd5QMNmmvS1HwC7ImPkFv7Arzxpp3MTo
0LFdJFRP3bE6H3njcJxpvB8XRAExRZKMHqwj07fABqwP4zyBlv330zu7VT6Oe3Il+dIwi0ZifsA8
b7wgBWXx4CXdFoKA05bElxyyr6fPWatjIfTnQLfWO20TY/q0uCiHQ9KMdbui7K980mx1Xx5rB/L7
TbmWiiN0KOLvp/k1Kvl52JNbQNktEQEP+hT1KBnnj2QBfDfICp6JVo9MY7mwrF93zefxTsxYrwhH
xAbjNU4BlMsSz8G7g/6772e1/i+fTdnnUU5MWdBK26MBRnEmda1xN9UIgaA/u3OqSw33Z4puPo91
YsKqChUWgmIsdA46RZPk+hEPiMgtttJ5bQB1cPzpau5k8v0Uz+zPdVwUqSB8F6xyu5/NtaJ4FDlt
uR59qE5YcZvk2zUxgIrj6ddlgvCZc/h5vJPzUFW2t4baVlO9xnEYDoQfQzM6rDaoJLmlF2NT57YK
dIRRYOQgwPtFdaLyApvW5oD7KJ9DPoP/YV4J6MZfWMdzewX5L1Sz4vGxvts/r2PRU4iSTzDTmpX0
qfXgZtCphYDaXIWZpLv/JAMsLbzkgH290J0VrfTfcU9OwmBOHpTrcfXp3jMF2o8v6sIWObOAwDAi
Z4mIBBSJToUwNbseoDXjz2lLjgvrobf9KC72aZ5ZPgyCGOLf1rwvZUxSb/1W5u2SahRE8nHud2QN
I0Kiaug698LH+urfIZz8YbCTNSvyvOBoJZCpP0BHv+ZQLmZRZ8vYozf8YqHzpdFOrMjYzrlP9Vyk
laxieyaJBOishh78QG8Gn134WmcugE9zO7EjDZJTahaAWvmGijT6SwtuPfGYa+gC4YDC8+v5X2s5
/U3wrdU0yM07sCUnO98dfTbQQKRTD8aUOyedKtIekIjvT9i5ZUShJdQJ10aTLwXJnRwL3g1EplTn
EWnNiOc0Yqg2kIBQSnnpIv3b3HFi/BEmwk7E2UIA+MsjgDMb9JRuSe2GFHWI9t55WxEJ5Qld/IIA
pP4CK+aAQaLqgyypEXGjnGWsFctYxJ1EqBo3YCD2ZNKsTbkMelyBxhBCFNg9aLW/QOHdgIRtNUDH
um+rQ+cNIiorp3r18QEbtPwzfdMwMf02uzLgAEAF47EXBeAAOqNAahrgjRkVhIIMW7twnZ9b649z
P9lEVuHnkFaYUEDQ0/uBAy6zDMFRiJxE0vd2Lq0v9F+eHRC9q8jGoe0FIZPPe4h7WrOIoFlSaS9p
3gUgIhbwzjR0tzUheIbfb6VzFg21uv8d7eT8u0uuZln6C4qXmtDQq7CaltABAPH7Yc5OCpJgKHbA
rYC+3JNJidYo6pUV2QZewqshZiOSfeOPHOV1TkCz70c7cxGsmEsL9Ytr+e7pfu0GYWqabo8pwZmY
p+u1tOT7Ef7eYV+OxIchTrbFYnoMdO1WpmVbh8jzZbR+BVeWeY+ugXLd8Z6iD70RgM3WTuRTFOuD
d7M4bxBO2JZNphk0lih78nqQDCEAbDBERlxI8jZ6Jm3rMOrk7vtffO5WWXuu8YxH9vrLy1rlva6C
3kPVVW/8MheWUAcENV9AZMV6/36os8sP0+Su+qnBl06TRrBOsUlDXp4xbCoLZI+qDjbfD3J+Pv8M
Yn7eUb3nzzZpMYgwraz2ZFhXZho4j6z6Xy59hD/+Ox3r80gin2evaQZQOQHzyPslHJGd6u3pwpZa
d8yXHfVhmHVVPwQL6pnQUkhAOTW3SaGbWkfC9TJXgG9lpFrnPgmbXrggz/QoIP7/YcwTW1MpFJE0
2DB/gwUNWJscQasJPLG4jtqttmvfTT/s/IvVMGc6PuDc6AHaOqCTbn9t4ZmgDtzaHGXnsX1rHPOM
pf0QmVv7SA/qury/FCLEM/Pc+qIADE0RKNf8+rpmC+DiygiGdFhay9h4C1g/LZAacK1qwO/AjZrI
b1qijDtxAf5IZlIDhmag+umZI6S7gDPYNqCIWmzT6pa+MXUAsKG7Q9JyADKZOrXYBNToYiBQAQgb
JitikIlIJXoY4tFxVYKSsWrjCwPwkMJrbxyTNQ9oYDPx2obIiBNCA07fCjrnGyLGhiU2eHJlitxY
CXJmzabfOdqeAI0U6DONAqj9jJsFJSkb8OmZG/UlBFNSXB51UhtuHklTq4DM9fi+H0o9Y1Iabz6j
ZsK9qdx4coAouMJP092Fxobjo9STDEVGCppfQdANbVsF1BZ5tNC+6cOigsT0JMugimrD4wmDjZVp
M3syq5RZ3Wt1C+6vMlEuiAjK9dIpLRqJ/m6O9vvke5FHxKaois0UVDn6KF0LRK4VI46AONrGmkT6
JfxbpZowIMaTdLsDCil+CGb8cBt3iFglI61VGdXoA8v1exPGKzDAAteH6rG3yxsKFmgtjcwHVgpQ
SOAd2/6xG5p06O07WVZZUYC3WTfyBwEClc/TwaTdb4MshxFYzlmrbxahPdO2vs8rJ3PJ8ja149ap
NB5ODG7N1BlHMtlXBXPv21o/uLJbJb6PcqFFFAQ8RzjfzBzeIp2juLlVsqxh86Hhaw2Q9US5bt3W
22a0/xgsAD+iy2/Gqt43dnswR++PXc9RZ+hbLA+NRKmyPievVM3HJdC2rsZv3BIvjlLQkHTa69BU
+m5xGxL3rRm3nobNC5SdVhRhULguvCLSJQtonpIFW4r2i60uRhAYc30J4SGFouzvW52CJK8RL65L
eJB9ANBirud2kmsCkrhgT4c2BXtvHA0WU8MGIm7VFdK4MwGn113l0/I4tQAU+i6yKhXogg2+SeWO
qONtkWvT5/HQBx6JAzpzQO/cl5YZfGNOc75F+cKjKad+M9b0V5Wj77VstBIZ0BbKp2NRpdAUQK5E
9RbYd3zEvwYBrsVTGXufGYmgJO0C8iZc+aa04ScxZmTS2wEdVZTes5q1O058QL8WYKLHHoUEdq/+
zK6dGDmWaGpBG9VxYmyGnl7Pl08Wwg0InVdoOtPrMQy4vQeSK+UUZLfAQzdwjZbJeWQvhsj3dK7N
EN1dLJob+2FiwM4BK5t22ELU7xPEEKCxCM3OyX+FbKADRccaVHeI0W+LRVRbgysQM83mmvVCS+xW
voKs8CTBGfP99skU7gMwwTvV53fBwm9wD2wXzbulVbdtO/DAQIQO0SvNYKoDCh5b5yaGXu8HNQ3g
ywF5T3JjvmqYZ227IoA5RysDz+Fvtd1usdstMZ2DNU6bqSl/QSVCApzJcAy1WHbttb0Ev7FEf4pe
0TCn8hoeTuRq4gnp6i6EzN4fV067uVV3BHUmOCBpw+T75Ki7DpAwk86bZXLuO9/8AREoNy2Ee4Ch
g/Fo62dDWsCMAV6M6srqrVzGzBr9x1m5Vjh0qDI2RVmH0nSfbUgVRjUDL6/Xpx26pa7FDFJYO9xX
Y7vrCqD+Kre+LXQDFwYgajHE5reDBAGT05dRWb/NscDXanwt0aABExsE5F9TtF2mCxA4Kc/v+7Z4
1D18aV+YQzz7CMYHjS92uQAJ2eONn7p+e7c0FsRw/GHT1vynqyZsqAB4xWZibRxYixG5EwEuTyNt
pBvsnsBuDMT9ySS9t50GfzMVMuvsCnVnRkYW91YAsjf7Fvho8m6ZmxvdlLcokruDBmg012VmrroP
OsRqUEDyZCn2XBdGONhtrIJiY6zAywlwxqUI7pkg+9lEAIfZYMpVMtaHJSuJiuAjbOa2vV4Qe5wL
ENGYCWzXnFnSSsFyfVABO7YeSQRIgRW46BLdUv4I2qhup+1sJj06dy3N2BO3jnFJVWFT51lplzut
44dF+HdBwA748Ai/UzmEJiluXKG/NA2/0g1zL7x5QzrjLZ9KFi7LIkLReje9WVbYRiWLjAKU264G
qIg4b9wHF95qoP3C8g0qZu4VpoySjJSa/dZZlhfH6OO2BPNKWpvcmeNeM/e+U92JlYQZwBBYFWp2
6tZMHDTvV65zx3ofRB6eQMb8ijjevlA0pho75AbAcl7wXHoqbMp8k6MnLTKG/Be6qLZzI7ersoGv
jJjbQeQAANosKupamsyLt4PIe9x26sdS9cBIUHoYvRLgXw8qXbUEOhBljmbYmRWUmyvtOBf+1VLU
960m7pZOHLXR+01nFrcGkOeVuvFGY8sJBW9yiUuP/BydPOksn610P7ATxyGPcq1oQ00BG1hr1pH0
2rv0AfWdTbL1iP3D7IBG5/awnab5Ia/oKw+6R87Lu2aWRtwT9ANXmlhi6BKxkJp5GdlEAdKpy5t8
Gp9qQwvQne9mbsC9sJ+bOzB2o8r0fzu9BaKkC9RZgTR1RXdzAf2dXj53yr02TPca+NKYef0eFFSQ
kW1xdM3hNx5Ch76E9a7m+4a2O8svjw5gaBYd9stivVrenHkz2+TuGKGkdogQ2kXbrdfqaY2P3RuU
xzQYHkavw6fnWtIVNYvdwULz6qD9Jn63DaoBLbRD3d+bxViDsu0/F4EPeDBSulNXFFGPRYqcFnlf
xBl2JldX3NF/zD27rkS/WxpQf/Om0vYqd2RU2OA7wykFJlkOKpFth/xYT7ClEHMDJNoLNVC6W9/f
oyzteubttpROVA3OppIOhZlWLgysRnDtOwo1O/11G3Q/vc591uH1gEM6vZQWPU6am/VT8+LnvntX
topEKNi+b9oSVMpWIgMRGD91xo1o6Rc/Gmo6wViDplzq8ll1urE30dp6WMdowpk6722BnbL0ZXFd
9kF7H+SAXzbCrqNJ8w6EkWVnAoT8MPqNjzqKWiu3ExryOB6hgt95UNt/WIyidMOZyOBaM4mz712x
+Nu81vUXtyr8LIAaBeLC5qDAn6hyKH1UNZXQobEW/V76rRlEo6nDqcylnQytUT8Sq5x3dr90O2kX
uLxHMtjZUkr9yB1NP84cCHncHTxTDirq/FpjPz3YjQSKqU+iF0YGaeJjDVYzahUQeZwOBW0fAmHZ
cKdREaKRn8JT71D8SevCu5q0Iew0ExZEAJ1ZEvqsV9OPlul/GrdKTU53ubSSwijfOkFhE+3x2m00
FMLhmc7zQMTABwGh27F3s++O1jIdUIUT91O5a1DUmwi9AN5Poy+2aF+1CmXXhPdO3Be9lhWeKcIh
wN1DK2vPgNDezBSt3aS49oxhr2yx1Tk5NGWfBJwWiS7L2IYEmGuS19IbtrTTN0s1AeNuWxnHM3U0
fRVB4OTK4eMjs71f8N4guabsConu0kw6d+xiwxgfHchfAu3NAIZ1ip1O6y5hrj7uCkqyrsMhGPHa
QKv+rTG1GV2WbJmnKtR9DuldOu49CW0dRwPn1Lbg0MFwunWXSd4foAt1p9sBuDi1ApVXKxj4yjY6
w1XT40JzmgiZ+Ndy6q87jtIkO+AkdL1miUg/oFaoILe97l5X9fgIhblHCkA3bOOvrgLB10GUn/TO
lWyso2uZP3xvEkk1lDweTdga1noPrQsW2Fz7XrwoVCYVshRhV80jnN/FyqbK3Wo2ynWwy2jolqim
Qhz33rVm7+foSx3MZD92ZdGmfMITJV/6PZnb96Efn5nWZKJ2t65e7nNPi5U3ysgxlvpNtdNvUrHH
ylO3ZgkTSzp2RIa0jKVCYUNlCDBXCWyrIOVPPZ8eDGnokeOQyMq7bWnKoyaYC6A7iv+hCPGr6qEe
jtdcmNssqWx7g0DtQV/EXmrkqspR68X9XTGNXdi1YivL8rEfyEb3mp9C2D/6WX8qzOWtqzyAJCdU
VygxHJ1eLYkfwHuA/wgXycd/Lzt0EXlCPrgUMoqQDk3M1kbuQXbIFXkwgcboXXN4MvCO+zKdfENu
9SHXoWteOBHjYsc1LQUHGkklXe7NScF5hwRB46m4oajE8gbge3Cyt0iYZjVeWWIS14Y2bpjw/jAT
sRWhjDtAByO706+6CpKfFU/RDRQT13uw5uKx6ooXkwapMaN2G9ZhfSqKwxCYuDoAqB+Kjaxw0c++
/9D7Fa5etHyqEUk2Yu5qDl+m5PdWDzEqpYFaDgxwDNIKXk3shnOUTwV0LYucXmbpR6U2PFgBbFNb
DVgVcaRT+WbrZO1RhnoWuzZl8ALljEMXlC/jpN+poURXuyEyayqLRy40F8TaAVK1dW+9mT790weL
FzJQiySgySkK/PqogcDMTd+M5ArOFGrkfLgzQ6uejWB8GPIybubufQk6Eo+Wdh1AULCV097sgL+2
XOxXr/qhXPDbLad6xOMqWYhMVLtsiQXqc9UrUATbxK3ZI0FxZrw03U1Z5Bm0QH710/TLb93brl6u
F8+7c7h96840Kxf/j9lqMizxX8o5gJ6Ue6daeV1AJyUcS3j/xJz3Wp5HdVfjciitFJGAPl6K+VF4
5tWIv5WGscU7NmtqflAF1MyLlgSI1esglPvqpufeQ+NQfaNmmAnqzWj0bvLHYpxe56G+0wqIrbRW
lvfGk0dznCkBOlGzGCH6gB5b2t8YFfjUaoG700Xa7KbNFLzWrJgjAetuV/XT2FdXPh2vx6Z5dBtE
exRJFH4UK6BvYmvTb8NQOzQwHYwyyMqSPcyT/ob76FfO0B6az8u1NtGdX6FLEIUNcdcFjwasVegs
zQb6Yog1OsZVvbB9bTsy5BW8VNfdDLiYLO7dBhKu/AhlIo+jxnVS+0aWh2Yo4fF3WWFR9PSjZd8q
il1rBFFDSCa0ZSe4d2UuHlDhxWvLpBdz5afMr/2ngPXWHastqBOPgcIpXEg0meM9t8Vt0Fp1bPKc
hN5YZb1hRy6HGm9V+r99l+wA60YVmqe2YC/20eRSFJsY9WoRLfILWZRffl6/L4b226DuvZ7Xz4hi
pOBUPmoDkDkjiWm1ICpXkwfT4ddcIplS2/jAFq4JRNbh5Mryig7zs9/ZZmIUIL1p+EfedFVPvoo9
t/fCmlrXOBs3Y9+ziA76RopgThYdv6cTNfqpnDycfLrJaycpbdQLOubziIhA3I3De1sPx0XXwcLg
RhU6hN8swcTR8eofdQigrVAuPbJHaOWO5kGbIALvlFnTWsgtzN5DPuaHPHfDsdMOGu+ejbm+xVof
jYZlg2x/wlm5dsiq+UWj1uwacOCXuwLhEUKMZKLWfafUL8/ss6JE3WrjXamGm/FEEJrwamtvw5GH
dMHeK9D27ZbeFqmxZ7sz3qHe8GCVsPA60o9F0O80d3wJZlQU+JY4MrzxQubm7wEjaYs0eRTkzo8c
kkZ4+/dH3QMW3hxrsAZYKnV4QH6QisB4MqE9iBSVfGpzrBu3xke7QXZDz70HvAn3Vd88AWScSTzO
fcJu+3LadBxBEwPM8aHook5Yx6ByIGKyoMpIczbthKrFVrZjVMwzDA9WCa/nrNDs7eLUd53bpv2s
XVnSObDWvLbLJSlH2UQFR+Mx+l33bpPjtVdns4WLgZkZDv1WwxU8+d2LKvN71mqJouzPpDgcvQav
hFk+VhJqXQvf0QYRJyBIkxZdhKGdA+lgE+9ARxhwX5GdN7RvhspfRgP5fDOnXchbYUZNpyHyxpj2
ey6YivRyolljG3tZ1HWUzy5iNzZSIW47/RpoaW4mTXm7lnlwPRxxo885do9l7PrJOzg2+s9a7t3k
IvgpAuuxt/QHkZtHZ3TekFS8HVr+2BDtMHQ0giQvtoWC+ZevRm+8ItfyVsHxDCE+s5tgD0edYcNN
IdHJBiVIz1pP3xFrOHS2QJ19IXZu3V7rGtqdpvmJFWwLGcbIFTSyoC4BuACCDAq0nDKZmYZ3/4CX
HVgpgZ3KuQFBXUtG5uzhvm+I+Rtvvty+cdsCD4p6D9ftvmbBtRXkoSYgGy2vHJ/sWWMj0xaA+uit
QbW7yZU7X/g7IpeEFH04eEMCIxM2ysiGAoDtlkdBIdK5/2Gpm3a88ochWbwp89HMNuo3/djeVs74
Z5yLYGvpiwrpVIBOIwvUIBlySmuNb3LJzMgvzDI2BEemKr+iJtnpk3bw/eoPxDTGsJ2sB6HZQYjn
0p0r/TzRGkbQAAZEzJijHkZAin90nKNwUNJUMC9Z6HCsEEL1aE1DXw4ZPOikpdatghRKzhFVqYZQ
VdNriypgwefI1simYiWqr4KNQjASV/LVOHqP3K2R/iKp76gN9j3eRAg/VoF7mJZuQy0krYz6qSP1
kZrFjebIzCym2KWQsi7bbFxuNXPYVYa6Y+hVR2gPcZIb28VjXTW7pTMj4bjROLO7vi+iDu8v30Yt
PCKBZQN51GlOXCBnyBzcGQh9RLn5o5uGq2LuslFrDq7zSzjIBrgWFPq04r4Llo2E9sjiVFd0sQ/W
Ym/hwoAF3mZilhFqzWvM29ggvnnDFfnhwntz8EwLvNcxcH7WlG50bOCsMN9UWaQL8oQjMw6FYkXS
VB7ezTwOynJr9M8+614DwW+E478o+Yv1NPL9KWGE/gzc/Akh/D/upDYw9mmDIKGSViS8NmIFjvxi
HyeqthLiLGrGplpfrrW2AXYNhEb3QSLmrhSdsYHGe8PFTx7UA5v8jR1Ut53TXzvgrUbcbHGGio0q
q5SicrtS9x3/U8ETHM0bHVliCy8DMcEKmyzH4/2hanjI12w8Ym49zg6rjKs1Ti0Ugu6Ou+mHHlG5
F2rWsdSrxGlQBmJMuxHrDvGhQ9+pDLn22Bm9uPTHWxAYo942rmXhxohrxqjaQnX3hNAgWo0WQ+6t
iu2HfCtqHs1IJesjRCvg94QdhA1HW1w58JEbT898q48D8LUCSEwEhovnTr8blmqLhtQXg8lEkxmU
fEJhv7KxvinsBAyRsBtGILJuS3eOdbwRLczaQBXTvCRDY4Z+fe17feR6RUj7V1nqUem/GLMRtusc
ez8a+YBSeyNE6wOimyIDzGCP1DfeT14ye/W2bS3YE9SFT3jNc2i8SZUEzp2a//ikiETTZUaJktMB
0eaygF2Hoy+QgKTkIEovtiHGoxBx7zT7DyxFbPb40vlUbfEuR0X4e+9YR0T5In26duVeSrysbBvR
z3pbdNrWbFQoJ+NNy38g/J8IDrFvLE0JkbliHiIX1aB6jzoOsYS1gtDQghA9QFDwqmSDoFFlZ/nw
fxyd13KjSBSGn4gqcrgFJKFgyWkc5oayZzxAE5vUwNPvp73b2p3x2hZ0n/PHMcLIe6q9Kia+/mma
ingcDGLqvoVowlyfoNHaeLYeOjknlB7wYT869XO7TChjiLtslvKjrsSN7lDJ8HqHfORtSHkbbOuh
bL7daXkd1j4qSyNaSV70IKwW7u7CKsOtamKwvohCtr3Z5Fwh8iAqg3VbD3M5xLJhbSrL0BrrXRNQ
MjtkADPVl2WXF0CO98BJ1oCPEnZH4MToRX6Sq8Gu+AExE+u9dxRa89C0w2enq12pNcdG8JXFXxE0
RxeE1h62CJ1D4qjHjFNRuX6o5RpzghXbyj65/d+qpj1KfypaLxmd35POWWblbyNAXJP5dBXZ58qb
jyX8asr9g7YjAd1sl+daZO+bKfaLRhJo++QvI6pHxSqhc1NO1a5Temhb+jv9SjtB/GDhtxHZpUGY
Gc7LwOLBae1XD4N412rG5JGUQrcOK/lns56CVgtJnw4HXb5aYzJ0aq9yzvvyD6bF2NuKZMiHr9Rz
4hHdSb+4V9Mdh8jog0tfeXGnrwC3NdFu27k17cTJh4OxXSf3NJZFGHiHpdYet+xHg0mejZvo+H6y
Q19OvHJLpPS/dM7FOrrA2Vl0MAvjMmz6xAdcfgRIg8JproZzACbGRJybOZkWOpi5nyerPdt8ltKP
165+YfWBoc6KV6vNj5XHJAXNVIBeeb+JqbK46LebVsnIb4NdOwZZNJiYwILK/vaM7RXy7tiU6csE
/aRx81rDGEsfJ3rfR8QJnNatiqciPYKORyZao6ZL/86SbkrbY9ohBMoMwHhfzVKFi+FFnaN+lZnc
o6aImqLaG4AWXEjDfS0HJTa7P9IpdrqTc/dpl7T6yrkqTXAg5p2p1Q9LmcbWCETu7sccvNndDpoH
zOVaB0+JndUCcBcIu/wMyUEZZvPyJx3JndTMsLJJkwAlLaopzs30Ylr9TnGLhHZlPPWUt00BnfW+
9m9q8rMxiqMHnLT1+aN/f4a0pmCFNn75aXuyumzn052KbjPSJ/uU+/Jg5PoX7MBzmz3TaORby4PN
LerT4p6n1pHyl3hONzQsPMuuYi/1JVk+WHV1Xk1fLM9BsZyVXial6uNsaQjeGYtHTY6nKp+/R1Ul
hIvgxelToGdu0zqISuvZr+akNcpXydKcm9bRNsWJdp5oDADLje6p9FkyrBTodk3zj83KL0Q13BBr
7vRURP74NzBktKzme9O613Qr91lqx041HTuDgiTtYCxObLjq1XS1nec0mEfXZ6+xnvNJ1dHie7/X
tTjKFi01ULjrVg8pX9arnLeyvdo9ioz+sgn9uTfNQ1FW+6aH+uR2yIrtod7kTmNACX5t7rvmqAto
WKSGOa4WeoPt7d7uhvqbh23Iwd6yE5ViYVV1F8N+HQPzaBCD7WsvLCRmlfQ1v1GuMXsqdpo8iRFl
d/+AjP2+q1jLU5DbT1vRHrQRvJMIeaPwWRiy0GjSOPc+eZpiVGtxaXb7cayOQNG7aqb0O3f3bKhs
h1PSaucxN49t/+Ib+TFviPq0DjCmu60Wv6Y5P7GDH4d1jNdJ22szW6EaozLlLqj0X6pSx8lff1Yo
QHjZvSuLg65vp1TI46ieCIMPu4GIUvlnAJXsgc9roZ6B01niVWK4zbGboBIyG29Uu8sL7eQuPPQC
9Eg6xm3t86tdo9Rgc1fBypdddtk4+lEbTDWvc6PvrQxZSmoLQmabnyJoj3O1fpDGFaeNOjhW8YuQ
qV3llSk9Rfph6oKIZoGDZo8fACZ+ZOXZg2NUw66q8k+2MtohrC4g/EJPr4vb1XU4GOxI1Y/UZ/3H
8PISw4J4S0kUj0yhvmWn7/ogO1TCfE6H+VffEz8ysFEAEi8HXQvOowjYrRBNWDXcjTHrvGHzv1rT
uZHtcGwqcIvOKpAwlIVjPi+lnG6tZRSHhq+bVNMA426pCSi4GgzzpFrb2Lkz85Bb7KZMhFt7Jvs/
aisqqStCbYpPF+1J0I/noLg1/SejenNCoL8PGjtq/T8a65u2UXG4LDunZ/atHWbcn9qcL3f6XMg/
iwkzgSy7RgqSUh/Ut1chvzfvASQmbnL9Kh3n2ACS1iqItRHqvQ0Lro+5Nfd+gcPRnU6Z5b8jsgkb
/4kGy4MrEbgArQ6Eo3HOdk55DDQSTcwVGGlKGpgXaWbAi3UkpjfeHTkycJQDLc6oKirbipZ80vdG
r/kxuRhw5V467P1OjjtBYsFDY/SwWxpZj2Rh/NOzrXtJg6HmmDKm2C5cSOuql/tRY+pd2uZEtUNo
j8FPPqfBQ+Y5QSw8bzumW04kj1ZPschS8pRyCVXZzN2pEkUVawjC9+kAd5zXhR2nzJ0h39YYW0vl
P7ZzvT26fa9fqmmhqzMDwo+gwadEzbY6mH7tX5AmWBT7of6ry99Z0f3IQv9tTbRpThs1cvbWrrsi
c82oleUTsXjDaRl0NieHMxp2Zk3mrS4PxbINxwp5+lOtczFZKcORj+j90o9lthNr/a+Qk/U0cN4d
uqb8005P4FXoH6dYoSuL1nUJomYao9pXn16ZH6xevsthuLgjA/JYXMCr2BvuusUlTXovS+Oq19/J
1EpDp7F2s2me3czcu11/RGi4syyAKFFaRjwb3VUIQENMR/+2wtSSvkInnAZ/An0v1x9PmdFaiHCd
NZpt58NcBTfN2HIkPZYeg3k9gJRG/VrWYW25p4JfeJQhtEGMfFS9PKi1QjzRH/yUroLUjTci6pyW
nrORe4Cu0LR5tCfgdL/emS1xzMDn5pKHfWcCTS2xHNWRTOy4GrK95rdP0hsf8k2/LPZ8kKOO06mH
2gBwFuhFtE6PR8M7B+uQMOpHhXdDC8KKZh2djBOXP3rH7IJCBzR6Ldo/sGVA3gDow/3KuDmTh95c
npzl7OMaa7cfOWb/LH26NHm7MwuXhZp3bcgORjsnIKAXy8kTs2KUsacPLw/GcPHzXckCw4N2kXV3
ULxokkcBxRquVbQvvOi07MZ33kHZ2pfQjcOUrfHgrsdarEmX9WcECDtVO+QzONxy+clhZtOCIgmm
5ianZW8DiE8qv3SDecN0dnCBEPUczHogiceWH0DeaWjY6TNP2LG1pkMVWDLsZ/ulnZarZri/pznl
bPtLeQv/8+E9L1kypTou/V0jFQFI7DnsTj1miWXKdkqDMm+7PnbzJhFbety2b287S3M6d1D8cggY
koZXc7bPtqw+gorlUN7yOYjllsWFDaGTq99GK89C9E/CKD+navpF/OMhq+6Uje98MArE3VDvWv+i
jcUbi8mJcWBHTPLDZp+F9PcmXhd0LqHb1gQNCvb5gINT33tq/oFwe0i9P5R9hGPGIrY9bXrRgs+Q
hJlnSZN1IWwgGj1o2hJsbAxtG75icfpws0bE2UYWls7PrF0aXljJb8Xb7LhSDAL18G7NQoTDUB1a
Bdiuax9LC6Dd81yVNqXIDZdDmTRlvyscNs0OPsm3CcarTkNxCpbhUKHQVqp7rtBrKBOlgV++O9uU
lHL7axb+rmr1sM4pl5vf3VVP3BpMb6gvOkOdwUPd+1rod/llZIhdLKBSi9jAPlQ6QJXfwVQSuE0l
QNV96Ly3evc1zU+BV8RCGLHhGdybX6rZGVzuRbZb++bUpdPDcg8zAziQCFaUmRTddQD4y1XBvRZ1
GiyHeBqH36blAF+RDrtsX/6KrGlxI6JyQWm1cwCSWvyxNtidiYl0pViSn202Yx9CQ2TmUczFsSm0
p85Lz7YDvNp0AcuziAY5x5PWRQEwj2E9bloAwqeth8ow4hqCjvUJdYq6Bhvpgll3drwxGm0jtjzS
h9svv1kOlQlv1IR6ll+rdfjHaX7KUPTXWxfLHkmMzYDcnERb4L8RvxhJsVkMsJSefesCCzoWKHbN
Htviwot1q5mrQP0jXQCUqevi7CtXv9ByBPdkRSSI7KwUwqtjF7anfT/xvFtgGFV2GlMSbTfizpv1
zW++/TWLYCWAFRNtPQudRuvhAKoU9ml5cAdi1bQuXvv2sbT4zYEl5+nVbG/g+uEwHsVgcd3WsVpo
brZ+qvunYY4HbuDIasooA80yvrf8Y/FHICwrnruWsRMulOSbzvmwhEJ9pIemI/71HReA/YrYMDa9
nLRtB6cFJ8oYxK62PfX5/KctrWNvqUPvTKGU1otld0+Wa0GBcYN2BcotCQyyHgNELx3tMtN07Kv6
SLYh3r5yj/LUiYdRc+NFBEnbMLFaFqoY9EH+ek5JE/ZycdTSIJ4HsUPYgngM2moBUSusf6p+YPm7
ltLgTl54kFGyULwqtjzJDf8kvCHm3n/LMNJOtoq24SdnvixStG5acMwwzWOMYkHawgrbjDH987yP
tM7juhsj9Mnh3BchlSjRzOQSMOR2TZCQboGZ3/u79fqfrEbon74YQQtkQTp4tURWwDGdy2vZB6cF
BdtIibw9+DSGTwePYAIBALlKx+elIRpUBFGdp7GbAYgOxosPD7Pmdh+lrX3KtjYWvpE4rryUINCh
XZoIH5dPKxseSDtD1SUj2yqvmiaQuM3c5oaXoHL7hbrl7E0uc84Ur/wzdoKw3twIygLoydqlLjdC
9yHEcq4hh1bjw87NE3a0WJNeLBYrbBtireFH1+I8wgxXHPyrzziCj6lxxcmwvZ2+1smGHRQxMOsN
io9o6HnpqrUJF2wqucFFKqdDoDcxK+vOG1tkNzX/7QMhDOAQDFV5toEbTRsB39bH1Tjt74Xc+Raw
/QBaDG1MLefFGlIKgsyX2dwEUHKX5BOXG3NEOiHy0V1WjzxabKqNRXWtvX5H53YMrBBD6R9qEHWb
T5ETJUQVHlfF71wDc18JhEBH2Wd6IpeZESP4NJpvy6YVqAtumP8QyTzqSkbElu/G4L3jiV7nt7J6
NnR1EUAKJYGynUpsZPqhVvdH5dmxKsXn6CLDlMgtOv6GZu7MqY1SAclW/s34snkmEzxK4eRuO5cR
18ERM1cv/nKBet6VdyhtnOM7zwtytS/G9VVbnmRrRWngxppp70kb2WUOFyI0QNEvLHt+ffR185e0
9UdNF6+6PT/UlHzMd0vEMlo/XepYR6n8m+PYBFxNeDJXvznoQL7m4sWzTShkZoVFQF56YyQI80we
WTIxPVs9OrmG6oabqAFUH0zXDJdZ++od/eiV5V8u3EfW4ZZZWRZ71OsnkU7fvtFcZ1Ff15GtNeub
LrTrBoAk679y0GLq3uO8kLum0h9deUPJczInVrVsTAwfMSj+o2+3NnaAzLhj6IKreGx0eR4Zs7nO
ExmonQnIYXqEI5XIl+gKtoMR7KaWGGzQVTnMA7LMro3dv+Rj/qhjDJs8+ZAJ8ztHazJy1+TBu73a
zwaseJfVNyGpRen6RA/4+LrmYIsCqq2D3i/Rr5mP7ngV1vyidcHZq/2d5n5QenrKAzrb5zoy1se8
fSBP+9QO7BeUPgcs2+hXzhO30aDXSc+t3yCqG+CoR7ECYdd3/QO4pPvXWLj+OiA6Vq7xvhA172mp
DqvAnD75lDq7x0Xm50rhIcp5Mv3TlGkvjT3h9COnFOsmxE80N0WcBR/BMj373vDZAo11SCUXPoMC
UdSUET/To5ikK70cNiwlZVT1vxWbTXEnjAbEsiqPlZYyVc5n8uQj4Okw6KmM2IKdW8i3IJsRNqqw
MOoo96pkslTUztVDpdmRZCzoJLCvuywnRPQWauolaQsRK5tZtQFvgkGLmoaGak7UtBGPqyePpUca
qUvlqcxsQmKK7gzbGir6fApJbZakcXXZEiRFcWYP8cZcZXvE94j+gl4zVuJqTPk1zQhBbtr8Fwfg
sartMHWf5ro4mfV6QA+ALnG8NPQepSinGvqdhubQCpYBC7V3XwShM4rXpvYfirq/eSlAcP2nJShj
1IqYefYf4MQl36r3VAY3c7qMUrjkRxePJSSfG7RThGKCMKVFnJwJ0WygU43d+NolmNkrgyXquxsW
6ROJ10kZINvWF8TK8scqGwgKGJbNilGhoffKDz4Uz9rtJMNu61RnrI2HHIhx9p2LG1Aw0Blvy4R3
TPqR7jk3ldrfdTM+5ut8q9EIjPqU1LN4mezh2ltzTKTaSzAUXxSx3tJqeCIDMw11HfWt2gzY8jkp
mOIEMrDR8x5GDgNXQO4UzDZpZdZJW2a/M04C5s1/+BQvswn5bVg9QHi+bKFOZH0yYi5Au2iSc7SM
qGQBlzUjfVjs/MkZu+fcubOUvndIDUS2owdPYhb8JNnNtGhiK2eGou6EryYMNjPqvIppxUnB5bVI
qiUenLe5ARXvODpVT9pb3nw0bJWWcrgg+1e3UG9p2XwpvX71tS2sM/EULEXSKpx0+gGDgyUKmGHI
N30N78F+knExr9VuTvM3xzJYQB/AkA4Dpp8Un0MwW8/tfGfNkFUqdEDp+k7XcfrQZOIP9YaPgn5b
1JgN+Lr/BLbF42PBhYzVqxqH4+ptV7Nc6k9cWzCK1aZCX6nD5JtQ+fZ6TRephZkHEqP8zIxR6TIB
DNlx7nkg7wCQvvgCbCqVpzJoPT1s7bw9mii9sS8bbrRs+vjuDplzHTncDna9EmOs2elLQdM5tb66
flm37ZZp9dkz073VdD+VNV4qX5/idBEjgJLxbDharIl7ANeUJrLKwQPSjN13kJdgI/3NNpHyyTL/
16Y82HnTneoFQwJSiXCYeYfMRRTUE9b2bhNlewbLuZae/xuzyBlZ1mMeoHTlUy6P3mC2hIerLvKG
9HsylwvYBe9L2xxn1/9pfGu/eXPL7Gf5UFkg2eZ2h8B9e41WVjCq81RojtMusHGHNdZjageYH1I0
u1IimhOzTS1zNzEtpsXftcZ0AX972sg2fnU3A56i2oJTP/rnjJ7ZdEbLs6LUQHv6GxfJ26xI3FOy
jLOVk9nZrIfcyJI0m95WtpTJZEAQlvhAoP8xL0giKnmzau9lxd1IjzsNw5JrNtCoZ4HNjbwC8UZb
sBYSIMhLkCLOz1ZFlH7X3KzSyk4O1kHGbeOiL2jNS3TWZIiiNS6ok/D7c1Pm6GeN9W5Oyt5nXYvq
rvjU2/+dNreZ/HS8aCgaoJV3FZACi3raX8rZ096qwSIr0+GjnYPvXG/4nBtIaNtgDyuM/IMmife2
7zRI4OmHqEtOKfDwF08b1aPX+tMOfaAE22Z1Vw1XeNjUlph2dWno4LiGLv8OeiEePGFPvL/09Y4l
okgR4IsKTVGAxUjUxN7Gn542GoWhyvsnt7HBzsBKrcgYJ34laSm4SaTvd5/TpA/PPdo/lN77LGj/
NV35V1Tbc2FyT7Uc+jF4xHOp0lPl388EOf2qBxi4ZYWJCVKguNRoVOL7LgCNURZ7PyvPqwNbXpi/
UguFsWsX/7Jq2EI5269y5nPRioZkb7pJwxoFxt5z0oNEitj75BQN87GdwZUm8Y6Q5ySt9EbAZeKU
b3VmXi1rSIwOScPqo5UBfr7xyJLMiIRUx7nSom7rxw9r+u06K4YHe1cxXKHILsKlzS9a2jwIitFw
2oy8GZUzHNNlPPSe+tsuv9VC7EJ/y6whqlc2kuBcl8EenyDxoDu9maNu/cgEyNr2OS/Ex8AeeZPY
pYv+7VGn6ZflRfgwEK0XV3nwoeTAGd9Dr26OhDNwQBnqX/YI+DPOib8EL4Zqoo37bdXdJ0a23d0W
R9JAzkm17Q2DcwEH4gUFxC0zIOW5wRj+IlmLKGunRy0bn5BVHXXUHx2mrNkQLBlbjD7lu9/GlwIj
XKE4/LbST6y2uQ654xxEi96dk2h4uHe7hK7m7o0ZWCInu2avRscNl2KFryJ3k61D4+HeckueAoSQ
k8GrzNavo4Kf6TZ8LBzO5c21l6gr+1Pu8J0XHq8kxVefubnQXl0eLRO/VmZKN6wy9c9OEQwIJA02
4nQx0jWhW0z29a1ZIfmJ4X7IBv9XbvuXORPBIaiBBKeKycQephhROESd7iIg4bvd6aigonnp/o5e
fl704FjNJUOgmG8Tf435SSSew8uUQguuecmpblUf2mCdddf+oBtkjRcNv0DPSpWm/lXWGw1Wff7O
vlDttO3+r6vqWBn9iDYWuzHWG5GYuOeiFblCHIzbDnntoS9wFtY4FrGel+JJc4PEkSCIGp6m0taW
Q0t893H2WiOaa5RNMB7Cq6ZnT1ooAjS6EptVO7gc0xxlk/m2LCUaDc3bTn7nmLtFOeljTgP9WZeL
nQzD8unkzsVPB/Cp5ntu88Sxuykk8c6PrbbEjdqNbOBKP5IwgzahXBHgZRQB6v6/bDBf1YLcxLZk
d8UW6J/nxvvXNxiq8DmQ51uVHqag4KMpUZ1ViCFDxVVdWf4QCYuHz9gqN5S6IiJH+L8WZWVcC5ZA
4DpeV6G832rbqrvapUtwXYJu3WEaHfNI4qOdi8AUwfTc5ZnZjbFlss5ZyxXsZqD1yPyY1lkBwmoV
N00PkK6sSNH7dD1OCMHiqXWR9zCPkEPx2/bFD279o2jc9610Puk5c/7onNGhRYHndQEGY/Gi8XVD
TxdYPS1UdRvh7F6Zovs2bqs63U/45/amPUqEZeIP0RPYNZCEbqzvPGE/mMu5jaoGbbHrJYVYr1mj
wLvoOotkoL8Wvp7tArUlXdupSBMI6Kw8ePX9+Zca7PPKyrRIxDeoPEIL/4w3ZV+iWONRh2FbLfxZ
DZ5b3VavFVByKqfPyrMczlMSUdZ6n/eEpNRN7I1FMm3q7A7IKNpqOUgceCDJnIIT0vhp2056r98w
faBFRFfriSP+1XMj8hlrIjtdWp+13nleKY+OptpPepv7cynbhKpjmuiU/mpJ4JfcnOVOt9t/0pR6
KF1lf5V4EwE5tT5u1HbSxPI9bOQ4BO5ypK80jZRAoZJ1zpzgCy3vLmktNkpW/rztBvj57APN/pvL
2RsFJcD1tN3GuUYJrzc8DNX618WhAViI3DZ1wcdYjrPElW12c9COXMo1dyOv8UYgvk5ccwQZoTZI
50nHivcola0+8pL8kaJ2XzQNP1vtOABrwi8Ac4vtJDo4jXtQLM6SWovKoJh4WOSv2tkSp+Om9lrE
qoHQLmYNbbvm4jbncxcPnrii4ncjbc7H3ewQk1Yzcy0SxKnRYTF852hKrUOQowOvugr9Vj0CVKMA
dODHnCWr3/oABYpwuywJuo0gejwniLasf3bg7m2cLohN+YkBCYBWu0buUrlMsWGSTFoO/e+06v5N
pvliq7sI1ee/tEHs686ZQeaQ6WuHu1SuIXmqXOcOH7JWWMjz2qs25Mc5Wx+slQNaD34yZS6IQjD2
ToXF78XNmBRk/1gM3tdEO3FEPFNA7m2BC0eD0a3Yioot/ztu2NULf0bS6Y7nzi0bAPDMCP1hdC/D
gOp86SYtQkBafOJkzWM3xU2RdcZjNXfelZj6ate2dAv4A4sUQm8yXiWeCN7A6lo5CqX21u90I32l
2KZigM4DwI4C7yIuEr1kCbTy3WD3z0u3HnPPeMz6woFgdBL86eceNcnOzwPcCaN2DBpkOVs7YOkc
rkg9oRLt2ByXfV4UZ1FzmzaVsdGf1J67bj1tw/JoFrhB6zTdTduILgBYdiuvrqyAcezzYuTsIgMi
NBMfqDQxHtbV+0LMNusx5i5+YYpfxYgtd0FSFZa1/sa3iYytvXWyfeiD6gCn+MfKm0umgTX3Vmmy
9KdnQpfWOF+1v9k8PHfa/WM0W0YF5UTlZOFu9nZ+IR98dEioofZ5Jl5t1zsuXvXVmvdUiNz6SSt1
Chx1F/jriebrx3Kb3zzo8hCbGpJCWHZWwJ4JcJQwvh5G7VtfifX3bOFd5hPmSkE1O1DAUjjwYoFr
TX/qrLQOIgfbnZR9Y9Ww3bDo4QPZzNtXlU8sP7XtgR15yMeWjSqRflYhEsw1gZ9KD2mhpSfpueho
lhopB3dWVAXuQGfbxGgpVec9s/Mg9aT4AadGGejPlWtWu1FMNqS1mb0rU2kJft32udA2H25c6GC/
GtLOO18+obPxpJd/qK0UD+gk+Xk1vunMSfUTa0V+QGVFO1wziKOvDCSg06TgmlCK7kTQMghg/wYB
85b0pvPu7FNv6W5YZrguwdQk8UjlaL9t9gTSAsBdf7P5tNrOUCnPqa69qXHc641jRR6mxrpz/q9z
qWPTQgzSINZ9MNDJXDY5D1+l05AnXI8I8UyB3lH3UNEMfe7uNJvBiNA8/R5dUijefzH8GbvuuSbA
7Rn1g/3QKtt/sPDBhaPyVB7W5CxhJ5tJAwrIuPiSg25+OVOPPhUNW1IRYU95/Dp/rtIdro10nc/B
hZSyu6W50LflPzadN4OVbkFEU+kSFgg7nvK5GfEwlv6TnVf3MKA1OHSVZhzMyv8rK1OjLpQzT93J
dq/vrHglCol5vVY3otohIke/PZvOqIdDI7OTn6b1p6V4zC3Nsdkcsy5RptvuhmU1zDizvOV5ywzx
yyErykUAiJncW3BmsMcGd8s3G6ha1R3XIwx7UuNBDfeosDqYD4MLXJbNsCq5VNth2Xx1MsbB/GVK
Fex7zUGwPyz2juGAdIvRNa5uCt+/tsHVCMCT4TeLHuliWdXEQDtBy72GmT/YyvVZt5seHWlm3rDM
AHf0BqacYmlOkuiHx6nHJxnzd51n3h3ryeib4Z+yvemZQIh8obtZFm+VrcbXPrUNPI+rrELhj/ov
IgFyQG7lvzSY8s+0bqpoXQZ4dpNucKwUvrNbZogEHtcxMek1PdiaV956x7CSrLbthxpHM8JQRjDH
n23g6M3AoZoa9faXe+0LzaUpIjpw0FdWmha8TkNhHt2yH7HbIF6JKjkHe9y8CH1kaj0wKlgPxpoj
v8AK4YwHhM0ZUqVObW+d/n+EVjCDfk5OlFtuEVlbIK52Ohko95RYmJ9c8ZgpDPnjYoji7K9ue+zR
s+2rkmup2RxiltNMMJ13wA4uBZE7iTkTod2UJ0BVgONZn84fcvOwsJg6o327MQXiPKHczCqUsdvy
FtWvTf9p7GmDIWOrADxt7n+0X7zh1evr8cMbtwH/mo0LOlw8yFl2l5lcI1YS93uiVHLgKtiaa40n
h0yJRTHUbNTbuX1QEtPQQW95uqRUb6qgHKdi/HbGiqcYYxkn4oK+iCUD7TTFtwY1RmmJmRtjNf5H
oe2LFSohpMrJNpFUwZvVWkoSByu9G9au0N8a1WTHIrBTwvSmHBFAqtxzbc3awclpx3WGsjuvg4ZR
Z3MtDoLSPjIOLk+tocojzfB5hmjZSnEsNUX9ZboTbE9fIvStO67Lth7Zupk7cZIOKWxPWyHrn7mZ
8MmNLaJ1w/7KNMv4vVactA3aJkb2nqQ9o8ovTuojEfLBg/osHU66A0S4LK38oiCofsrauf216oSc
2PS+QC8tJEuTiZ+F1X+cncdy48qWRX+oEYFMIGGm9EY0kihTmiBk4b3H1/fim3SVWlEV3YM7ulEC
CQKZefbZex3M+Dv2uGxraN1HCifnIaj1+LUepJEdRhXrJ+lG1JhwJOFCuKP6kLdDXKlzUFNtVkIP
8GKFK85vd0bT5fs2zZy5BgVoHlV6vR8TlMV2aIqdYtxXpgFpbZs7GblHlYmzaxRUCflBjzoO8PV0
b5vAvQJ5DiMk/IixrkKfllXRI1lz/GXG0Gc1oWHXVXxURPtnIz8nmkx8ajx9m4fBNgWAMButEKmz
VsugVR9mMh5RZL7y3Hi0GkX1xiPZq4tTtvyYLc17K18Eg3m0evXsEn2dizD/SKJyT+N2ZzOZDSVw
ZaXj1p5UOpsq8+o5LWD7T+rSpPaA7lY/YHI52QNH/rrURpoS7EZ1XyEOml64lFcORzCaJJM8eVsH
SbyDhYQ7JkzTeRXpr/E4priZ5Cmv1Jb9C+ezTkswHNq1jOsbJeprP6G7G23a32WRs8dbyT5GGt5O
PdJwj1eLZ3Jot0aDMSZUKaVCPM28gme1SbNNX+BtLzTEeOUU67bMjhDdlqMe72zcSW0j7lMQimmb
PvS5d0uikLxntTVamz/t3pe5sy9YwMzOfXIC3NzSxhvaS3sfw85yhugCJhGvq2RVs22guL1lbAzO
OWOhIQ/GX8gUq6S1t2bABbtYw11ebkepbcc4Wau0/6K5sI3a9nYc6KeNA0uyZd/KOH93bExKXoFf
Cw7HXFP/YaMcIwhOiYhgVoTToxm6901GKU9H8WZMLNpQkg3KTpei7U92V6HQ9JAUTC/BtGOi5Bf2
JwdUhuhaYqVIdXiJfxe53tkJEjpiqXkFdshy5Tvkb1XRoT3pziuyL7EA5OLnejSrvZNEqylgr4X9
NKOydRa57XS7znf3k0z9/dCLHYU2YUxKTJAw87oFa0VVHiEZI1Hta4G0m/jP2RS/YfqhAqtO6WRs
sBwdQ3IwJAUsH0suAT7LrT4lHI9rNP5OG6JkFZH8ALPkPfSlvigl8TUxpHdJVd3RFMlmxeQjhHX2
Wxj173lpbfUg8VdW5PK4RC7FTnN0eh84v20RrHcv6GYueRYO2p6zN0K0TCg9s3oaPiLNP3icUvUx
xs9Y0i+jSeAazf2kkheRVjCWXPT+VNt4BHYZAnrBSfjgFfoWoWZOPPBG6ThaDcnBQL+WcaLh9ymx
2aX8egGZA3Yy05r2iSvQRmqt2GocKuCOdMvQI8QQtjwRNhZ6vak3RlmeSRBpa5MA+KxqHTajKRqQ
D8DQJEr/8JnRTBeCtFLoP/h9cQKr5S8Ai637UL7YorioOOEcQTe+8z8owGgG0mYFVXaH2INGEoTz
0Iho4bd6iWgDiEbYjDCIB/+uvM7fQZH1Y52voOtqVgX6xXSy4+hOc6so1qbn7sRg3Taky1OVIgrK
4Snv9Kei9DaMZJvLOjp3xfSLSn8VGdMyccjqkKoXuAuMPFlEQbVmxcHIEdxZebvtDXXpavc5tCkF
m1rtxo64V1l1p9EMVlf414BrIrFDxhzytunVU64B4QhrHDIEf7aZ5pkr5j6eJ2WfsJzjLugsHCqu
T4i9mVs41zzcV1BwZ0b+0dbd0sbU50X71HmTeOcKuD1B+FlWzwz5PlTWyxBtJUKh6bvLtLLY1Mlp
Dh6nqC+r0Pdld5tzl3Eze9ZT7Nz3Fic1ciEcvm/a3J5dI0OoA7fEEGZVwgx0tWi9L1neTb2HNDUu
W4sfB9dtGb3iNFpMhH58b0/7k71ALOk1WE24zn17HmTtPK3ufb1YdmnPzk8VYqWb0aOPhrMwS7Av
uddNMkRvo8JoXmO2/cBepSkCmgVFCFszpJ+RNmWHIafVxnOZlJTPmLVd55ZKfDbZLzJ31k4llwDz
X1Ss9hZukKD7SrwbmgQLsDOqOrcdfUn1mJZiZ8uL1n0hpbXE+4zAWGYpVlJ6w+CgZwzgnLdIzI56
a6p+BRsCz/R7AYgMmksQOSslLxn5TQXT1oPzZdA0HYgWdINzn2OSqgN8XPjQJfkbg9CmoV/8Gpu0
91aEyMnCgJHBwbOnlWFj9Xd7zBnVRN/4OdCKfSfzORXHg0/rPNY8NMUQomsL2wm7ybWfHsrsq8Xh
5aSzUWCIyZkpojdz13iL8S2VFmZlkkA0ZBQsswjmnRty7ooHdL+cQujVpkwPtfbEqFNciOBvPvMk
2VfFk2qAzGb6wkzFITJOGUbAIFhJ96ZRz6JDPDKeR2KGJFGunmi6NJRFsYPX7kruwJjvuMiv7jYk
Ez8GyOZutKzFGc7IXDctDO8mUlC/nvpTnNyWwt+WA2NJnMd8VIuIh7nwYbNchUqINWHQIrpY+6Az
LraB98YHMzREp8m3+HYef/DJk+6St/C16LQDaMJlnPq72nBOYd2sTO5HIYlJd3daK+eWxN6f1GR1
pqXwT71OWpA9tCA8JNJVayqa3zke6YZmGrmceFyHZX3OTIzZwcQojODUOLdt+1zIV1SxG7J2hBL7
FUsxYJ8no3qZgkOgfVjDUyGmpWGhM9EKSa7u1No793FJXDafKxviTU02ahAcXGhmjhE9hKhnDgty
ozcsAAKX7W0cGvOx+BWkx65VhxaDz+jjNfAO6E6LdDh2yQWu4ZwNE/Hv0dE9wmli6eR3Lqc+r1JH
jLr+LArkKTKNI7LZovEcjKkZPDo1K4Nj6dnUFfd++uyhlCHUm/iw2Jcm+0OIhzEh+EBfXi93pIBm
QftRR+VCtbd1fLLEq8X/arInX1WLIvqKiHF4VbLqrWXa9wRw1CrE8thmT04fb4zwkgKaTd3XMIBW
rydbbzRnWi8wp2/DwQIcnJM8p41ECExLJafBU5paHMKesJnPjZQnmdlwVjYfxIDZl5zdwMia6sGx
T234keILrHlmquEjyPe5Q/acAzMuET05dSNhXYbkpSj/Ho4ks/iizTovTTIXuxYvRT1x3zJCNzi1
/IkplR255rLEDn02uU0+MeNMNe+Nz0Vjc1ZXnA3LbMkRCfEugtcRzjK4aXWyQHoj4Un0Pv0ojPe0
BDyZHROjfextnIr3A723ivfS0Fw28W3uco7LN0rHVA7Ea8rmY3o72u+OfJ+u3gp2yLG6EbWFHUa7
Sa9bG+WCXX5OJGXonazdiaNqOOFxiQAiSWZriyOQz1mPpDCxEGWB2OSjs2FA+8pG2AlJilX5I7wS
0kGzdLxYxSGjLR6xSqPolKFzO6T1c9UCxELK9PNnD0bnQB9R8/Ew6s+aIuYuQeNyvKnpm+cjeRm2
h7IiTTfeMsXsaoRbZPG9Rt8qA5NTQTcz5DmgGWERwB78xTUNPrrPiXrHubfEMzfXRzBn/a+OaHel
X6SguSCXUd5DJ8NmIr1FE7IbCNJGZl8XO/rUJoqdiQtXn24qt75rMG5t8ip6K/4zdC+jVzAhGce3
fWVeNEu+TjQyoWLkH0r3XoMWDa72+jddr1+SIV5WiWDfZmBKZm0S9avymBXJbzolD0Xy6Bm0xhkO
3IGAr8j7dSGlk/VpMJk9ew6zXx6xEV026Kl3hH6w1x9ycrA0xheie0j1DlqQDdDu2FbHnsxvGnZL
URyM6WEYn4eBNLPCay4nMpXJTR/VNzW9IeKciCoxYxY1Z1WSGGjCeAcCKV+MMU8BchgCjaHOY8UW
MZXDTCMjUeAKCCEJt+zspV9CV0+fxkQ7y8A94kHBsYARqvRuRsPi6ZgktMAeW7k6TJa3CpDEMt0/
h1l+tg3v2AXOc1yYpCdLc5Po4VbY+oLA4sqonDfCaks3d05YLHicUSor/x5jwbbQu3U11EctzfeZ
ny1MPTzotATbwVnaU/8gDfJwGe3tuS1SdKGQTQyxJ6QnNZ1twaIR1i1HVLX0ORyzCnSfTZ/uRVAQ
EKvNoy9YG3qjewqQEGaN7Mk+aIiiYFzR3gP84aa/rovoTPxlqcyeIorTTtFBom150uph01Y5fRrb
eC/8IFjjEJ2btnvuJdVKqWxCBSPUUWk8xAEVJ2QJpwY5MNbBQ9pYj74r7qE2fqCmcsjt17EerUJN
rgIz2hkpOq/m9N1i8OKbse229GEOaYT7ONJuoyY/B5NxjMb8YkbTtrx2mYzO5MA6hJdEZFstCTnl
+cghPKnr8Ko85MEt7fkTXJ5TR2Cn8yjT0k7dmbl9W/n1bW767+BBXyc/uqdzCX6+WPt+fIzz9IsY
DkEFWxyzsDy5DXkAqAhhG3tLXcu+IuG9990QAtLBsqLU+GYXIpp3bp0sKeXOkyFJ5pUAFBR0r6mf
ojnyVw0HNwAM0hBcNbbc4k2sX52zKUwbKd7TJH3A94crOGvqWS8A+eYe7oJm+ICJgsRpliSwpHhJ
r+kT8EIbuwqhGmI68W2KAfQa3p7QsvCQU2oaLem1GPIVGYT6JLSAhHDb71pGauDsnU7EPXDTV2uR
tG9DqF0AppEsSnwsNI5gPg94pdcq59C50Fryt9iGnsPEt7HXYsd4wekkD4VryVPbsBWEOOo2SKHB
3jMEHusiQufDNb+cSrLoLByxOAVRmxOj1jRCYuHJbnQQwH1z79fD65SGpPLyXWvEn76d3/KXSBRQ
MPZT9qxjFgichj5D3BERNPhD+SGKEuACmXbRqT5XpOjkTeXbrEQO/TzduJFSVjNDwmIVmu0Qpug+
LYW8TEvPYVKPkMsuVtsoHRxOx+nT1JNYjwOyBHoU90smKIl5XjntSvW4UkuHs1Uo+0U/5reis2ZV
Vb93uChrp77TEukfAlnzLW2akSI3YKl1zZ7E1a9wSI+DAfYnM/CBixA4sUAh8hRRh2l4HkyMzIHZ
PqgQllKDDjZ3SjbmLsgRFHyMpCIuxkVmTgRLEvMxabQH3o5foRo2kacUmATsT3Sg7IWyB5psfaQd
VB+HN7kPrGdh9i3jpTQhT7Bm6U07Pg6kGihaoPUvlm5rS/w+2KcrUb0HqtQZCaoJNZyyAkLuoR4z
TqVUnRuQCOY66I1mh+SVvUlraqEvVfGuMlL3UFZ5eBFwXRZBAVmlCa64+ol+X19DUCvaEkOyWePE
0Ukqaixzx9YIOVE2Pj7kQI4Xs4n8jC+of2Rm2V4V0lB9GUkzMNyoiLDxiOBaNHhI4SvIJawTzeSo
8qyZTAuaD34HEagpEhaaXjB9xlV1X2xjB3M0fn58BEWJd22Rl3k5wXqcopYML0CTPi9JQ1Usfh80
CAMswAPtKri0E3VLlu3NuMkOJGzSuyjHSWdXdb4Jsd3OkaOLDSkByHnYwZ/sJpjOY24VL2XNJE40
ZIwt2EbJQPpwHDy/fkvH5t1NI0YbBVjijQaYtOd1VBWDvdFjjENNW1CMe5/lNBx6B4dAHSOaae5T
ENqbukNji8yNTPsHvZs2raJU9Og+LIqCFm3Dur+tPSJeKI/VzA+hbqnQ3iGM41DlTZbTKajsGw+D
qzRrNgBeDs5d5sGgXoqn9DJq0UpUGIB5f2vRb+1AWxtSHiSjoOdGoYjFWU5/DPXw1Y5JvXnT9NR5
yL9deuddt/PMoC9vu1h9U9CoWDR3Af1adISa4Gs0JE8OW+bOw0Y1zkTqOlATzIvMTItKqnnMOpYk
6rCFloxr0TE0SHGm8drghTgTDA1zZ2sxtL9wyfi0m8p5dkoqudb5cBNF/Wtg2ADcsiCUvdDI0izY
BUBu5DT1pRoevEG9lyjFQTbdN374aCgUIT2Enh3PnTZ9KoD20NvaZ9pwYgklW2XLVeiX49KYLG3j
CtsHeEEG1ijzajPZI3knc0gWxKzuo7a7qy3vOY8LcjbDwdC8c5L08cypGoIADDJZTJX7ytZ07xsx
LpdnM09XUSbXaTNsiAT18MirVWVl4Vxo+kGFPWoT/77MhrODv9JUEh22SLfWkIhTrbXZKmSVJRFI
ID5oE0GEBrMGnMXN0EBXGcMblyMWxqyNGycf1cA4WJxogV8dzYKwu1XTkNXG5ZgFv1phfAIERCwB
ZTiBIrDqRRTSkACv1IbrIXhMSYnYXcLioq/7znm2huxUM08DXTCtSY9rEDeaV3wYL7L2qGDEXhfm
Whs8unpyXNE/WmjVtLnqC0ah3SVmR4Od1lgp2TbKVKxTHAy9/SHxhauyDA8Nu7rsjAfLJONwlXwa
PT6EZQxvSiM2xJb4UAbFQ9lTM9dJcW4sGqH4DE8qxG2ZgpWaeU50M+npShJxYQ2NbvqiOgqU1FmW
SFwMwFChML7EWndkRnO5hEzJrIz0pr2yOm3jAERwD5Fi5Wf5phjpJphquol1Z+9OHDFDd5XY6SpP
rYcmzF8wJ/kzZIhzyw8Ykb4V4/Q8eR0RNZqh7riPY2uvFd0uK521AKSe5pg/SoOs5LStdeYvlb52
8Ed7bYOINBDES51gH29CqfB0QbGv/G3t0reEd5LG06IwGB9WVlvLBggROEQEw1j4q8aM7oSf3Gdd
MM76vDZgxtTMhASNwWwn7igVk/SYSVSvjbhFgLy6B+nsaTP60aAy5Lmyra3MiBi11iLuGUSYasdK
9EuA0bMOLqlS3b4poovv2cuhdoytXU7XXWVddnGKSRLs+yTZuytYIpXxWY7a0SSApBG8IftEGeOP
hB7q2n6IVPma2e5rV03XDtGtngfA6tL0bcisX5yoTTyJlMopMIeljVGQ17AimRbV44xuVz+PS35l
EU43k1seNXQ9YL/jwa6TjiN1Jcl09ShuKVbgsWfA2wjajok3jFnT86XpOY+tH6/Ntt82ab2zkpiW
tp4/ZFS+mX/lceD07GRxX4h6UykLnlRJJBMi+q3Qkns4VdtQJjlmSGPvtd4Jni+1hd6rY4Vou7Zs
oCs9iERCnHRNtTE+uX5zJ+x2o/lh/woFw0LRoP/Ul+4vcyoNYIChgUs+jWmnyBfPHQHcRt1s6otf
XRlfYi/DMKvEJbBHPLtTa8+U7O8aGopnM9bsddR7xAFBgbsD+DOZaYfMSVGrPCtbg0UST4OsGeQA
iymYjaG6NujSCesbUnyEydHXTKg4abkbnJJNU9fcM/QIVaBTpkLb9SUGm0Vv69lb0F37dIzH1IZH
PZ94wL0IQwXI9noT5g2PWGRWEVov8Wv4FSbzmmc+E438Z0MNxoB9bRL5KvcE/6gCeforTRKX5L/f
WAs9bS2opxCDP6ZJ6zYJHf5fkRcFYPp9O33TjYhUKks6E4TI7nrPVZDpX7Uq3WIXiytnZ2omnfaB
hz1V2cmD7g9EFzWSsInbR2s0aDCZWXZ9tUG6d02EuXQc9NY70M8v000M4GpbV/izLCsQMwZtcJS2
YUxMA/w/sITZJuO0ALsQ8gskh2SRxiNGjpoeOJjA5C5WtrOGPebstaTXl1Y76gcpImaJekO8LoDW
LUSF0VcboXoQjdLqldugjlfYpw7DZGIh7UDr2GEK0cmQ0dZAx3pLp8G8Hsf1ed50nz5mesfwqF9d
JkjcDGRELpWtF5+KoaxsJEW6MaOi2XOwAfOcrOOpf+44UQHZt4aLh2xAnR2/x038UDfu0bbJ6ZYy
BKEDg5A5Tf6hiNJLNHjvkd+YS1/2oH/HAsGB4EaTDA9RZtoHPWjEwsqzfg6tglNyw9hJkLYM3epp
jJZX6H8iiWXLYryrr6TypAxWEERfvLymPu2oQNvSqe5D3tMFYJbXHIcuiuf4muhs+yW/DQ5PL9vk
KRhmDxwhvTXM92aSMbVjwhEsJix5ZpTLWe8SW9IZFHR94c+ypk+Ose+tSMtTVVo+jUReJV8S7KTI
/6jbUN+SXr2VMFy2ZSMfEZKZTaHTgMrRhUz46U3aQMuHtk7cqa9Z3QQDrR2cbQxg0SEDBG8cA7pl
kapjTB98pvos2ymRPVW92aBHpeQr265YTRoGobxgelNo+Tiw2u6lQFuYqzF7JA5kYERl/F1QRMB1
whAfDq0BXkFMFf8JTZchFIuMICAE7b4mBTiGkI3DIn0Jh+Ctz0hTt5ObYrmOyW6asB2KGAJCrecJ
lWHwZCTo3l3TkUw0CoETABYIBmi40iBFjIeK920TiVy187atDU7YV4e9OybPQZQM4zIxo3EX1CRH
C2HnGyvMccnbSXVHAxjR0Zyc82hpB5OSfzMW0xMDT7JNLLoOe17ovtfSpektSxtNpZclzDJwnPSX
hvHdR3GxVriNcDqEnHCgjcN8GGoFWSeL9SRdlqKv0n0I0+Yl6UcSn7ZZcpgSiYx3SEU8k03v1ADU
UW9l6tYYYAWVZNTSRQg513rNDvgjgBDg6Nh9mFliXT0hHArXHJfpiZLCgmbFSA6zIJko0tDiYGW9
EdyI6D0O72WmXrWAZ7UGUDyXNqsLqyeCl8xAljZGtcOMDRUWt9esbaOQ3RTzltNTucdGUBz9Cpe6
6yXZvqv9ad7TVDZTq1zR36evGTBcw7eKZ1NG6Ea1tuVHQqmpc3x4jVtCZWA2SYbR48rGpHWjAYri
MbqopOfGX5dZg1UOVdBtzipmh647kzXdtj4grTEKRgwPccNfbJR9b08xEUyy6avRGeqTXcZ4YE3e
Unb+56DnWfXN6sO1FW/chIMnsfB/auX0zJGLBze18K/X5tegJcS0h+mI8PUUGdBAlDTPdS4pzZmu
ODLnZxWLwn/rvdgggIPo7Al4DYI+5UIE9iXUFJtIWX/RDzZWtBnzTzdz3EPV59mhZA9aTQVAhy7S
h3ma5fYSz5Y6dpjWF2GmoTeFzpMJ4RaigPz0RlzU+QjHTozgkamqgHCCUlwYqYXBPTIZPQInNF8i
xkyc2mEV+L34osF37bXlyUtPqg2MrBtRiEOtXtioMOz7TTzNWVJHyABDa2FdRs8NFDgbiyEd88jS
AyAc+lVbD3p5zvtu3MU6/hS/tulc+QWiI+AzBkG4GD1jWi8vOZG5faQKHWCkjfXPtJtN3hXJQYAi
fVRCDMi/mnXxBy/6pRjUhMLGPC4oQslmYgjkqsoL58kfjWzTBTiHRERH2xwz7WjoKR5jXoPPrmIn
cCZ+k8Krq0MduwS6rdq9Mwf4gGGQkAL2yWB4TlVeeiu3d5Sw5S6HlXFXVQ5+/d60PAwpGjTPSYAC
qVAg7qokaXaM05wObluB2tAz5Poxr+hXJmObXjHvLcOcNNewVmFg4GDLAdSRKc4MY1hLmjIvnpcP
6PFlb6w7YVW4S93mMZRkf+ZFPaJttzqJOE+LENDRknpULczJV0slg0GATaWNvLbq6J4cTZ+HgCNG
vjIlj3BgcUpiUgjaqN+uihj/vZ+EFLs2hmds2PY6DmXFESRkokZVWQ9Fjbm/UcMRtt7CUc7NKPPs
MjUecbMuEfzzqrA3Xh4fmsjeegp6cuzn1SkY23DD7nLs9BDw0ZWikNGOZIl5TSAjL9Ey9KPfunvg
5TSf+vqzcMgiB0nPOYdQBvzA8zT58TlPQA13iuaZ0TBoXm88RlwF8sZN9H0bOBfu/u7KKMva/laV
ZAYCJ8ckCj/FHC4mbgtHz/dTQUHAvKACDi62Rb/llFYEpIKNhMaVMW886F1uzLMdEUyqMwJ5jSUP
XeqDOZ78e8Lk2xbuIIXRFwnidKFn3BomucC2D+ds1+2ahEK1aXynYJ6KRZxMt+5QaMy1GrlVsRrk
ixbEORj7ptmgBGzJepA0ziKmjRkaRAe8O4CNvBdRjNNn1/TMKhqCsKfkATTVeyrbaKxBd2FWyvvI
7MeNZY/JlxmpmgSdwSs276uQoF9gxLt2Etx8LZQ3Wlz2R8PP3NvcLhnIGdQmoBGc5sj5AIJJHPkt
R+5BxtgiRgL5ITXvYqyHcd61ToRNCA721Qz30NnCvIX/q16H3uPQo+d+QZu0sHPjOCRF/ZyYdYMV
SJsk27I2nVXjyE2Dc5iTrxP7DQp9Is49POSllI15L2THyXtU9F94CYoC1oPvPZlRlnkb6opoPRWO
dds5Vr/yQ3hGWimDYzOl1cKBRr3E8989G/p16ITd6c0tKTv7wA30Fz4j+eKl0H1jV7W+7oHkLvHE
xiMrK/JipnZ9kAB9kaUBlLt1up5ri7DkGUokJ29SIGKX0tpchblAqOCUdvbYmd51LS0rqC2lpuYw
cYvPNOW8uSzyLBtXvjUY+SwJBN4haTTG1W9jLOsosUk1yfFFi3FA2oIY0JSSVPX9zDyCCKi2phqu
nlKYcVPrFYfen0DVEmH08RVO4apL2ww/7yDOoQ2a0gvDZFNTXVXLdLSqR1czc2PxX8h+IgkSWHGO
BH5nzDWyLgkRAwZLzgwYrBrUKoorRgkt8sHcmlfchQ3dAzbEda/ywLx7BksAtXEY3kWQXoW8ODVI
R46KgMn/PiLypzmUv0/8+zZRcco8acBOY7qhatk2cUISBUr+7+PXpWsyS9tyDOWS2PxzbGNlZEVb
Bz4cB/dgFm+59W7qN/+P7+FIUlpKMlhYfRtA6XMaTvBd6SsLHgPuvUTMlP6v4dk/zdNkWreu66bF
sCXn24RW0CKyZ1Nk1GTwIAwsy1hO2WyxMf1rerH48Xf5n0u5+p+3zLRQm3OTS3Ur1FhS+SvwZdNC
ewjuCMSvmI+gwIz/42FgSDd/9vuAzd++ofttvLtscsLrzigISkcvtn8dWBxFfYzOzViGpkUVXAyt
Hj37iOucns1+2eRYPnjlEAXNZumbDEYxaJcvUDQ9+MScdJPCbDk8DO9dUWM4cHAXwIuqVL8cEVeq
ygSTRE2yDB20O1575sIVNCLgH1dLC9oivjbvWdOn81C2fO0yub2ycUzH3FyZJtQa75R+ON4VM06t
8S4vMJHaZkhYVMZfBWSOtuYjBqlYtUZwH1aWx4nFB7BkDxuKHjUDaEm5V4sHXTivuW1cyUAhU0qK
V7CzT3mOkZuqj04MkCtqtPZLmFQGii6eSkmcM1eQ7iJ1jjlVZPBBlJP7bfD31v0bIegt05u7ZYp9
hR6FwwF5wtjm0fxqRHJTutUdYMUbHbV3LpT/TK3AyfSKowuTcVUGMCUUMpepFeXK8+AteomDHtbv
KgXPp3QYktEDlGYOavFrMooPvGaofX0bLyx7+HVFrwfdaCxVSY0pJHbqv7924qfZyL8/MN9GzFoK
n3WNJZwhpWJFj4h7n3T7ZBWvcc0s6NgG/U19z7Stfywp4qfB5Qx2cmhHCduAcvfnC+KOk8bwuVas
5Bo0DiIaeuV9+6ndMeZm664BA8dzeaNTOlJVzvxV+49v/q/rfxsKXTDZoYg8vri5dnawZDaAZW+a
df2PEb4/vpC/fc1vSyeDdQtfeI3A3M9RiIFT/X1FSfL295/xh6sYuqAGcKSlm7rxbfWM08IJmqAT
q4nG65jBjTv9/QLiunB8W1j+uML1E/w2uddsFELR6PerKezhbIIQ00IK3k7Ey5ChegibHAQdsAXp
SDGmxIcp0v0/PsP1W/zvz+CygkjDlKb+bXErtZbYQ10IYukkvxhI52vB3ooeyI3MBOxp73Gif9MT
/ml9A1Iujqfo8o/P8ON9MAzLchhQyNP77U43aIat8JjiFgTqYTRHoLy5sdbqFg8ijcF2IlXgIVkA
x9hXpoLh5v3jifphzLihw912DNfm13a+3YVqaLsElqfAc9louC/oszr0qOP6ox9qY9WZ8v3v3/mH
XfOPC35bIlTJ8WgCV7SKOdVGHSkQqwKHNCwsjuJ/v9QPq9Efl/p2d5mhGSR2neM3ThnAt3aFecR5
cPz7RcS/7uC3Z7mhcjPr69Jj3Gc3WBa2QPlP4S6f20tlzxFLFvGv7pAcGJXyjyv/61Z+W/SKHkyl
7vOe1ktEgXbu3fobsWGK8Kz6ugkvkDyOgO3/8cDI61njf703vz0x35Y6l5T6iMFHrBg0cIOJVjVL
jJS0Wo1Fvnbn8jTR6CY3M2e5t9p5NIsX/17wf/zqwE+UcqUunf/8KL8tIF7qpgwiccFzERtvCMXo
C4cmkEMs9+83+cdniGiegdjtmpb6tuJiOcqbCMr5Sp8uYYPdk9ZW9P+4htAxOhG7tAz5fb2lXT8y
K4aZHYVLGy0vH+E5LLEWNP+4zg/zvA2hK0caiilZ1vcVL8xIy9eRRDorhxCG9LDlUAIJqstOVx4Z
LrbrUKkyOv/9Fv60nQhp6LrBuEb++7bETHWawZJFDIsYHdNG+hrgwfrvlxA/frXfriH/3FB6I9JA
U3ANPDqMBZrVM++Rpof5MG2cRTd3Zv6v6VDeF/Y8XkX/uPgPez8GIMs2bb6cRfn057Xl6EY6hsBm
1WsMtSJbvZKJeLf0cRsW9SU2621ejKts6P6x8vx4X03DouvkSgPV6M/rZmFMnay0aeX3MSFrsufx
v/bIH2+rxQapBEWU8/3pdxNGizHkBr/0oeJId4UkLFqGQVGAOFvjFk6kxLxvb5Lj9TXv9/if/v7D
/nhvf/sA1w/423ueF/9N2nntyI0s3fqJCNCb2zKsqvatltSSbghZeu/59Oej9tm7q7M5xV+awQww
QAMVjMzIyMgwa+mFUTUm6bo4JX2hwCnCFEQUPtfUq8hZ35eMvEZRvqL40qlXaQEAY0S1HcsRtpSm
bFL4DT6uBFbUVC13okEhtNQV7RbNluksEFMYRseCBLM1zH6kX4sYRH8sIX/6QVJ25+yzX8YdYLd0
yE+Poxsdoys4r7Roo/24vLhLu3suXdCyAd1ZVxKij8lRj5AbUiHlf2LwpEstpXwOIhx1scsyFxy3
ZVHeA1DGANdJjHhsMP0GSR97t4i4PN7FmvWUp+CN2/XKqVwTNJ+eM8sxnLxwWnkgSdV+G9svdEFD
E/UjhuH5skLz7wjXoWWZBkkAXLhtysIppG7FXEEyqNxE4L19NelruyxgvmHeCsBIZNkySTTMfz9T
hGLcUKaQALjdFMC/+6CTqg6mYgvQAAnlFWFLt7vFbAlOxdENBkoFaYVSBl0edzSwNjJUYTyWmcXr
6UwfaZME7+HB6YfhkOnqM212A9V5JkhC/ZESGARA4EHVOmDNJkTE0Xif5B0vaUmD84PCKCNK8fby
0iyu/dnHCt5BD3rqa77cu94IX5ed/5JCGuQuy1hwBdRiVd1RbLqnSRu8Xv7EDx1G4+mfKvSftcO/
R7q5L4tQF54Br2QItuoAzjT6dKe5FK3GfXdDTrB6yNzsyb8KtzTVvw8fKOjd0Fz7xH+fi8NaqmdZ
SWIpyzYtjYbb10pmWmX4vTaq7hiXXwOp+2ln3vt4xsG+rOnihpHyYyhbV1Rc62s54ABUQ9SSOVac
kwK1YeJkKybxxoBtUzW5E+dEgM6rShXWcqDxzFKdujnEWr4fIAul9Mns3dbre0Crg3chCL51DYiG
c9dRh/cVY5ODcNaVdw3wnNQaQesJDhYICTOWDAX7/eUleJMj+c8HGnP8hdM37Hkvzs6zEUwd7C4N
HwhhzmbSna3mJxu7mW5Cmi7LUv6cJbVbFo+yHj5XzefJ/GVX3zwnuvdlvVrZkMWvMQhdDNruzNmJ
CV/D7FkGjXtzANlzW1p3DlBiqQUfPHVtMn0xTDkTuO9+Tj0z/y4xchE39NaFXxupWFkZ8a6fF+b8
U9TXn6JYfUKFgE+ZzG7PWP1mktptWbfHEg54OKeMGckhfH95O8Q7UBQqHG87iHo5HKXiINP+QfEy
VI2d5uQApdhgWXEscbGtzWBE2zB+cVm2Ij6lROGCrZqJRRMBRZdD6nVXIUNZGgVatXg3WM1NVIZH
OZ+Hl8a9XT//S8mCEcamVmWOwSg7va7brPwwUZfXWuOgSs5dUzbQalgHujd3TfTxsmTxWv6tsmNo
lqyZ1FdEe2Nqv4hKcFEPaV6D/98bJVxYlkV7sTpCND8alntZ4PIin0kUzErVh7QYtYAROwUEe+Vd
ZH3KxytzCnYF7SU+8EtFDSjEas5+XsLze1vUVLQs3cmgnw6Zs36kD+wTwWNAdCcxNrFtjM20ZQ4U
grqQjt2Vc7QkGKuh6KsY0PuJDkYCD8bLKqU4AE0I641SQH5leo8tVZHd5bWd7VNU8VzSvNlnrqyt
i4CRWq04ODDIUZMFkePHZQlrugjhCCgw7ejVSIChzHYAJryVCH8uy1j0gedqCGFE0iR0yFoIKWAJ
dWmSphS3kb6VB2dPVfCKrDEzvOuX7tJR4KoyZZWBKjq6BN2In1oYdhAb+9HP1por2XTr6MkdtLwr
Ki5uFIfO5q1IrtMRRAGo5LemhKiWxLjtf+0cZ0WCMh8j0RYsVTVoh5YB/RO1mQDw081uHvq9KU76
Pj90G+NWuzK2oGzvgsPlLVtaunNhwo4V6WD5TYs+ZTOjbzLr7X+X+g96Ua6EE0vXw7kgIWCpNLp7
tFTHXeluFfp3tQ4N48iI1sjAcJlupbxeOb1van2z3zgTaQq1vgIMPLPv0S24AT97q90wp25v5M/g
sT5276qfyQd7RcmlQ2bpDoUbBSZPUkOvj7FegPdT+lF5KMCxCIafmsS7vliLzJZs8FzKbEBnzqK2
C89PS5ay1gbtJoBJ5j7sNW1Fl0XLONNF8LpjGphEMuhixNZjnifHXIYJMy3Tz62muJetcG3dZo3P
NAplWzJLDVlaVGyZi6KYr+8KQqTLYubD+eZkGdQoiBl5M5uCDVqpNqa+jpiqZ9qoLTs6ynhuFa19
aoIekMI1p7to9C8CLcECtbj2AytkKF1x2sNYfxnBoqEvw+yeRvptS2kl2bK4ZeAcaJpsQz8kpgTG
pqPGQT/uYWg+JYyeAywDdBzNQL8ur+OCAVr8Q71ZM22blO7r7TJkaJHHMIH3tPhswakBrd3KTq1J
EAxijANa14JZQsSFMTMDSj//nQ6zSZ6ZnDwxaAVHcwmdM338Bu3t2vT5sogFqyYDwIwhQ+GqpYre
II/MhsZ/8GEcKSe3dzeO2takd/xvpJD2srTZqkWjrtracnLNauZGOsAGbioSBLG18rBe8qXo8j8p
oiUroxVak4MUJteZxCXOM1JaL/dN81UxvzpMpnfhyVC+xM1da/yy4brUtQ+XFV04TLztFdpD1DmP
KQs7FsdhEtJAhKIz4oNCLGZAPGXRGm0YblSQKWEY67LIhYcUIk1F5z1PFtMWz28vSdLYpN1Bym+1
HqjRBz2ivEm47Qeniv9temd/WeSi5ZMoNXnTKhDDCFdIVKug81hSczCaAaZnnpvTU9kz/npZzO9c
uuALUW1+Nau6SalfOGEF+DG51EbdIQCQOtjZV+UjnfhbIwX+dTPsmYU//mluhPv4lUhhA/W0GjIN
wCCmt2xauOynQgb+MomOl1Vb2jSuXsqwROyWLuYR1TAf065ruUxsnmWtocngw0aM8VeBAfZanTFS
0ibaVUxD8nXe576+cnMuXDOYyv8+4Pc76sy1KPFoFCBJlwzL07fiQWI8M4qp4RYQkA57vazuvGri
Rp5LEwwmtaFhVGSk0VZ4YI7IDZ2QAc3k4bKYpdN3LkZ97S8NgLc7GHOBUQTutQQbnuYbx2tAFdTc
sJb3tbTiPRcuM6qFsiE7siI7unj26IX8/9biJU/5OypSXDM0IJkrR3zpVftKjrB+cWi1lZ5wxoEG
eLZjYwci5Snpn0Bfc/Xcp4mUAcOmd2NV/XF5SRfP4LmKwpq2DYnjruNA0N6+CwEbc70H9YmZtY0E
jdATDJcrlrnkXGjb1lTZMYgPxOxk6wBi7kwQlksa6M3tT18zVyQsWuOZBEElP06Zw4Px6DBqEHiA
9DIAfD105cqzZemRxK69aCKEIDQ+ZKMho4lDq/vecOtDfAuoNrmWPRTIu7WupDf1pdl32TTymDaR
N/GVcBNAJmMwcBbjuz6ah3FP5vNgPpDSb5iA3IwwFr1naB1cI9CTGBHY/k0oYZt0t8gEXOabFhvZ
7ixQy1AXZM53jp/e2lOyZ4hppdvzH9TEJnVL1RQi19enPPH8pKDFnAsvgyqVocSJ7sMNvO0/E7h/
6ainrd34Hmj1zaCGd4VqgZQiAQChStBepNAMhfUnvS8OY5R9Umpr5W5c9Oz0uv7364QLJO19tUgl
NqGkCT3hXRUF3xTLHS14kPVNV7f7mnmiy4d00aDPZM5u6syZFzPGMv6B1Yiqx8IJro0B2A2DSfl/
J2e+VM7klBHAvMAJo9sAUkc/gsM2kXuv+/APi92/LdmSFTByTFWHu+W1oNzMssxwTK5HIFr8Hzns
RH+hyYsAMVT0FMVPJR9bDYbrqJkO46iAkaysRaSzJ3lz752JEfy20hNxNxmepvjegOVwx/A7M1BP
sPG4jDscrNNlrRYv9TNx8+ec7Q/jpiG9Z2gFZe4mjH54QKePEqSh9MvY7y7LetMJ9Z89IiiTTQeq
LPEhlznM4ozmHCmZOOl6ep82M4UxXERmpR7hAn4f0lhXyxZoFE3z04T1dhdO9C8kw6MOHhcdbnvo
WnZ1Yq4cwcVb2Xr5MsFBdGPdm37Ll1kyHOKgHtZtu+8CC9DS95cXYfHgWRQK5yoUbSHCgeg93wyj
AjvlgbYvYhjTNIdJq7Wq85qYOe4529epBhW7DxDDNCcQaRlD/WGb/AA25OtlfZZWDnp3Q6Wb3uJ1
Pn/ImSAm8Dsqo+QC4r785IXJwQSKKO1GHmzB938nSvBZSp94kwNpFHmOEoLsr7l37zA0RcfNX1jD
uU7CHnl5Bn/wnAiY54xHBmkh2Zv5NnsjWQnq11ZP2KYKXCcKy6xe7Yw7L5UOcpfNnNybtvtxefFm
Cxb9yrlOgn+0e5X5WBud7ApuXZCxBp1iWcwUzmU5S4Z3JkcTIgqM3khDBlcOjf4zGmgPBmWjAGz/
spQVbTTBSxY+JNKTP2tDpAKNZdr++cbAGmqaEGTKmqOpwsb0xGB2ERIt2OAXFd6HFMKjSq2vyJHu
LquysGCvJAkbo5qJneV6Od/EKfzqz55zAuRnZVeWShjnUsRtiVPDAdg97w5QuODpsxNPm020C3YT
TW/7HCrkTbUFZNmT/3ynEGzrc6OtRrJBOEug7jrA70qEeGl1yJTY7e1qZQUXjOGVCGGv2mKyQ733
yoM+fA2KK9lccXHLO/SigrBDoIjKdqvz+xQTtpM6wc3Z773x22U7WIr9uWnBEtZZJYuA+LUn7XwM
gWleUhfsyo1GX2JJsLQ1vyv71E22zvvL8uafExzCK3GCVlYKibqp1t0hAZ25Ycp5Am2rTaMHP4JV
Z/S+9pa0FgDMz5e3MjlTDJBavH7nlT67LIZIdZwU9J9DvfffKTfKJrxKt8MjK3rSb7JbZeVxv7hx
NJH9V5xwYei5N/V+ie310TzgUhPWAJZQr3VszCv1VitNdyjT0bXhCFp1QzDFmcdKlg38BaDopZt8
8g716D1onf9ArWYX2/ExSNP95S1cSl+yhy+SBQWbMc1Du8FkakiZNwwEHOIPtIuMdJVXm2wvHz3w
TVdcyfKivsgUDrQCmkcN+yave4a8bQU4HwtEgbVwfilWfKWacBpgArIhemFRo1N4BOKG0UvD2vTA
I/0KjuaxuFM34c6DpHfrwLnzfHlhF67lV8KFs6HFBQQt0PsdCg8iPvLbkZMepL58jlXYqC/Lurye
ivgEb/ImcBjW5RxqoA6AUR7DezyteGFVXbRRkoIUd2WHuPP1yQssn7rsxMmjRf3G+2g9K9fejtaC
Q/R5OsJGvLE3zCNt5WtG8ej63sD6vvbUWMoLsaov3zD78bPTD4m0EY8D36Af0jv5K+PtW564T9m7
0pWveXOsXAvLC/sibv77mbjBge4urbMWSiOwddsMrpnoG2zkf+fUXuQIh7DsoJw2h7Q96JCX7Iad
/TEExGSb/MpPPgBqm2C/Vo9ddjgvEoUj2CpSBXktEsGKv9LyT46SMU/xo8vGjZbpu6z4VWrHy1b6
D7fTi0zhPE6JobUUgVlJIMaeilPhRvfVkelC2VV3ofsXSXVsxaQmYqgGXfOCiibARVIcVd0hlRjM
p/OnAwU+6h8va7VsIi9SBKUqv6Wps0FKPH2INDLZ8Wc2cuWA/4Pdv0gRvEnHNEyseHhp6wmy7F3x
BPqLeaN/93/Y13BafZDXQso1iWKuAoyq2uyCojuAEtTupU/GsQQUZJP9orr0vroqDtJKMPEPN9H/
dLSEgJwsQj+Nc/DSX5Ufp51BuvDeY7AC2CBGfjaxC+HDyrrO7uLttfsicnZ5Z+c7GbwURhtC9FB6
nhFGfaijL5vHctT8YoViwiIaA6ouGfaRwaG+r+/6D1nnAnLk7IerYd/dDTEc03vICFcCl384bWRI
bKpYxILCcoZt4agNxL+H6bsMYf3vqa0KbJZ0156aW+/u7yKlF3nCWlJq8Qp1QF7jfJj0+2H8kgaf
Ly/m8na9iBBuoGbyC/LQBGNh/FMGjkjx/f1lCf+wXS8i5k84s4gWsKkymeakx7jJv6ofod65Ta7N
J7Bk9tm77Ko6JAdrxfKXQ4UXmcItMyPfjFDHs1Nggpxo0p92meWlO90LGpDEQuMvEoR4xheBwnUT
RLGqQBJYHvJ9ux/3Jj2Dgds/pCdtH7raiiEuO8gXYYIbDptclU3J4Z0dB++DMbuCJerUT/pKgn6p
KdtWaPFwbIakKBAL9t4rRWOUOmcZ+DP71r9Tt/GRHjtZ2jTQ54Ecu+m2Fs4Eyp6rsCHy83dr76Hl
M3f2DcIZYHrCaPwRFzYGnLj6AO0TZJNQDbm5G+8SZmxXgrLFxT0TKJyIRJEBRfudY3D8q7J2oC1o
N5ofrrTPrIkRTsWUAoAKbSRra/zywu+J80nRni6fvMWA5EwT4RAUWjU0o0QMOw3P7eAq7RUEj0df
/ljIh6T7JgM/e1ngojMxmUKhk0BlYlCwSwNsU9XXiUayMiIV+FkuV7zV/ANvLpczAUJkIE0myEM2
AuS62unFcRy/1N5Ps0/geT5d1mVN1Ly4Z17LVjKrMHJEJeNTDfeP3D9K7Ycq+QED78qFtrJsv4/h
mai4HQctCRHlDY8VPFV9+xdNAhzk/22MWIrloZ0B6pS3B63hOoazdVdptr0ZdOM+GfVjn6xVZpcj
D6afFJ1GIUVXBH84+lKSKTVvtbQwP8V99c5Q83Eb59XVWGrvxia+oeULUsqBuy05VlWcUlKbnsj4
VxtwbtemsRaX+OxzBMv0dCuNLL/nSQ6yeVO/A7jzsrksXjhnAgTLjGoaaACcIl9IlzjIQuQMP3Ul
5DfBGg7PsiQan03QUMBTFE510kLXNzpJe6h8uEmi4yTvIeULsnjlMC/f2xSH/itI2EKHLoixTnip
9VvFzbMdHOFgFqYb+na+hB6QHNW2BdQ53yo/Lq/loms8EyxsVgtfdueFUXtojBoQ1Se7eNTb58sy
lnwjDdwyeBaGoxiWsIqOXyet3RJDGql3MOWadHhS3/qVfwwk2MhCi6L3sG94yq0c9tkQRBfG7Ux3
G+3W+pt2Rp+2yayeCLgKpoZsYEgTn9IeMNUQpOX32R+3oeq0Jdm0X9AnTBrzTbt67MSQB/iG6rY2
3JuBDoCxZrl09fabrgrvrIRJqstLK27fb4k0LszFNFB8xUEGzCbtQvCS3RIWtyz6rNn9rjP/MAQS
hQjGSRROGxIFNBivwb2ebn3rtsg+XFZEvAJmGY5uKYpsKSYNckIkYE4j7Y06M6JVnzTf5byy9n6m
MnEmNfaNPtYgLpaZ9herR78MJ5tBG5lZuNf3TpMAuzlqSu8yI/6zCuJ71Ymvdd//0wrAb+UMzQEs
hj2yxTH0qmsgZ5akzu3sb7L0q55+XV68eQPO7fz379M6SfrVRow4gOn0ZWH41B5cs2ifZTCsh8bY
0yB8D5vu7rKoxX06EzU7/7P702v1Kh8B8Hb9ofkRF9aNDKTe1vaHT44awuGwhhwgHmFRNcF3AFbc
llXFsO0wJT90EARkL4atw3FLA/AOsJ82pUHEcFlJ8QZDKB1xZF5MeilojhXsAlKLaKDC17kKjKWg
Z2/8NWCCN9nI3yJUlXIxwyAm/klYxyxrAedgyxL61SEY2qlbyMXuC1e7Sdz8gx5tKE7OkAz2tj7B
p8Eld8i2awmEBcPBXzlzMyVIRm+qEZCu2BpE5r07434q9saANaiBhyD+Cz/1SpDgQrKqyGpobVTX
qB778HvM7ZYra7f14rYBx+QwnU0xXpyvAV+6BzqVjr7ad3P6hgyl+8P3yu9dox1BAz9r7rIRrDEN
4qzzTSQAEexl+7jXN3jcFetb8Ok295XKLDVD82/aoZklVcspYtS5hicdMjwQ3z5KxdfLJv4m4vit
ypkUYUfkoJDgsYl6MGqce/nj+CX4HuzMz8Gz8wUy4myfPSbwOv2Fx32lmxBuTA4jUG0NqhXcZSc5
Bz0ygo5rXHlMr62gECAO2jjQKAMeK/fN1hlvMunGWMXdWAJU43QwL2YAO4jjFXTp/BZCqK4Z3TZz
7ie8BBTJhzwCXKj3b2Lrzir9vRLASGV88gP/UdG/5AFg/dbXNtFhpPoUmuNJHRy4nIoVM/09wS1c
CK8+TViAIMm90augpZmxXiDq20A89m761t5ax+F9/aXcph+4ILYVaNwR6PDzdh+0h77YT8WKMS+d
yfNFEvxcrGdTJjHQ4jaqOu70wYeUQPJX9F3a7zMh4jzYZJdyCCrpCMApQICmNsj73lEgMewMbX/5
3KyJEq4GSLFg/E7Z9EGfDtQ8N2Ue3dny7rKUN+2a8+mkV0Dm9pmh+kR0Fb+RTcAY85HWNxNC1qq9
nmH0LcCoo+boa/dRO8CDGR4949Hq7ycrPI3el17/Zgwyrm+GwP/ZBc0KJp0Yx4sfNe/12d1fjklr
dEqK7kA8p70Fe1Oo3edJd+cUxa3ZKyepzw86UA0rRrQoWDdo1pxR4LiaXwv2Dc23gDGHBEWZ4AWo
pFOtdHCrq0C2a9KdEqafDfhaphrMj5WN0PjpNyeJAgzzN2AxMB/6WvQoF2YbDsPoFma6Cyvl5Ie3
dmjeFvnMA+vdRcW9Cnm0n5fXju885/J3O1uZ6FgIgUCBffkE4TB7Vm1Pjt2Prpxd+z3k7FL8Sa67
bTvFO38y3crPV4x8KSzQbCJiDb4OeqOF9bYg5Eu7fAC0fXIZxnjwuussMfZNYLgry7u0swzDmuBq
MNNpimgXTSujkW1qLt3e5kH+mJyGnX89d36M9+auuzL2rZuewAI/OuBJr52ypc3VgW90DMCheAcI
m2uHSZIbvq25Q3GKlOJ77AMlPr/Cg3amsXyARnxXWAaNfd9zCtJJ2QLHYa2FLUurrZMg1xgMAgBM
DCpML5JAi9UGF0a2bhP2FJ5ledjD7LJP/W7lDL8pjM2HWNeYQebFgzixS7hWaOEBxE1zsxvwqvxr
EJpd6NsI/X6neYuD9xfGdCbwTSVOlfUB6HsuYwmgyhoiW00CNMO/96x4Rbmly+ZclGC3UpF7Ejwx
vdu0z1rzIwM1fMVel9y/TknKIMjUKQoIFiNBBdQbo46EnbyddsG23E4KTMo7ACh3wXG4DSGbOhgr
D/BFCzmTKniAQM3zNmHK2q2Tpt/0fsN4a6BUt8BthXuGQ+MVj/MPRvKipnBrO3YNphIEKO7ArH+6
D1z4a1uw7Lf/mR+rop3/fHllV1TU5dd+Voumjk4aWQNCH9qCCn5csw5ujFEaN4VdHC8LW/Q6zLiq
lE6prYtFTQ2mRYn6MGfADj7IZdxvAE8FG648yqYPKo4Di5dxr035u8tyF4Nu/UywcIMCDN12rY7g
flucBlfd6tuY1ZW26ql3g6P9TVqdDFq02DOR89/PLm0/0X0wppLBzdUYTPeHBNKh3phWDvmyxXAi
5luSHIf4ZDYmewQijSs6OHmH8S5xQyLM2jUOwVG9Tn6ulYeXtXoRp77WKrO9OnJafKZD42ZiQhxG
cYeZlcv79bvHVbz99TOt5gvkbPFyWS9l1UNMs+v3003zkOyGa0gl4Efc6QfvQL/Zrf4gf+93w11w
jN5Fx/R++gl10rF/Vp/XciFrSgvWkwXaOKWdRO4Faj29ho5DHjaZ9XRZ6cWTeKazYDC15WddNEFA
mIHrHWnJz86Kjm3d3Y2NuYYdseiwz2TN33K2viMNgTrAlIM7pQbtGfJzkRRrSeC1VRNctlIN4TgG
/uBGXbPNiue0+DTq1fbyoi3BNVOReDFIwUWXakbjaJ4NLmNkV9kufIwPzabfKR/V45oZLD48waJS
HCBXZMD7Be8cRWGsz1xNrmeYN7lVXavS17CC5stLN3UA/Xeg7y1D2po57dQUjrPpHTWTjRbeN4Du
ar9U0ju24Rw8huMvL8Pifr58mTggO5pFPxYNAZU+Fj/hdfjRpMYKYvGbatfvAOZMhnDJQ4ICXUnF
Ss9vW+jKt3BhzYC+lEmggftdGPd+/ju1BG/j6ArsiyPOrWY6zIqgFor+JrN0tqdi/luKRxtOI0QA
+ugl177Pxa617r/TQ3Ago5JJ3gjtgGv7jw0dpbn/p0M34uYIziP2A3kYtXhwtbTear3pGslhhHno
sh6LR/rMBAS34el4/BysM9dQ/R8a06FToR/NZg2OZVkMZRWa93VeB4LnUAcFUseqHtxSAucuntsT
cvlhSkByuqzPm8aL/yzbiyTBe0BirMvM2wyufug/Vp/Dq+RbqG6Urb8N9lm+1VcmBX9XhN/cazxp
/6uZ4EEGp9ahueQRANrwftr5kCxsvZ15M2zHnba3DtIh3dGO+uOymvN6XZAqDn6rwTRp08jJ1bXc
/uVZMwpCykxEYTJakvLI3kZyGP3Nm+BFVfEtWzWtGYaWMrgtPEpZ/ZB2K85hbfNswTsMxaB7jcRi
Gvfpnc6LIL2Ffd2t6M8utn86lTNbCsAO2jxKAmuH+AAZ5LiWLJkOEz178KFyS+1ya7bNPtVWXPls
AuJmGTOsA/UBIlIRlCO3GIlVdBySDxuE5Bwz8wukTF72lEZ3cWHjBr9fto438/r/Ue1FonCqbbki
HoCQ11WnEHDFYaNU8IiUn0Zb2eSqv7GGepvZlRu2K8+rxWzbua7CQY/sKU17OrNdyfuqBA+ZbO16
9VrrToN8p2X0Lw/3hQ7OWahsJjnZNRWDcNNPOb5jnAhm2njr9Gv3wfI3MbkBMovC9JBot1kpt3Gk
kvWBlergMGhQJuMV/T79piICzAqIKwt5buje9M1dShTcqc9Gl20U/SHxvYORySclMi1mHu0PKxu1
5BfNGWHEdhhZt96YBn7RgzaFqE0C3gBSt/bgX8n9hhXaduVWD3YNfivZro2oLj6fzgULFhL7XaQ3
A+UX66nfl3f9bV1u7M/+bXhSPwE+toXVq5c30ko1YTG2OxcrmAdszvCMFnXvSlp136cSxDsz5SLd
hlX4oZ+SE2N0J0ntTmOTP2lduxZcLkVV5/KF2wFOQrmD1goqkHk6wrCrT2XmrVypi6ePgSRebw5+
hSLN61C8AI24yZwQ7qTJfpZa41mXNG/TaN3XOvYOuqcdy9x4HlKKy4758bJFzfsm+poz2WLYGEo2
OJ9pQVVo8Cjs3klwYQ/Sg7QWOS8t5LkcIXTsA30apTSmQDiYsDbL11kdrhjLmgjhMjCsKpzsASaz
KXSAUdGyjWOTw7i8XmtChGdpBOA7zWA0ZNRZvZFA9JdW3oCL5WnG7MnNzWXht4D9kpSN8VxKhfna
3JDsirYaCVrL5cQ51qa61kEzGXfDLcDS7kTUkOxjN3++rOaSnwGtAlQMiAwZQBW2a2J0DRrdWHNL
fwAqUQu/FLIJKtQQfrssaDEesrjjFNUymD8Smynr2Mpj2UJd+0vyvr0bP3TfvB/Bs3Xb7qRDcaVf
h0/lN0hAL4td0A8InJlMjpEgCAqEI6cMjaU0iQQuumXcDt1H6DMH2f7z+OdciDj26kytA4NoPriJ
Htw0enuaynHNd8xGLZzfVzKEjUoyM2AGHqOvaceeiaEP9knn9at30JjxIltL3C/YP2EJWMwk7WWH
2cbXviqAelcbO+oT1J0Y5IZbE2iRD3+xORgd7R805b8BZklDCaglXwdTvvqUFv7Gc+CMqVYC8UVF
zoTMC3uW//AhOS7asQPqH7yeoYn3wyo4+5oIwVdkFlTP+dgDc5SGuyLwHuuqWZt4X8pIOPKZHvNH
nOmhN6GmyEHbu+kv7Xv8brjxr+N9cwxP/il6Lrt9uAU5Z8/AJIg+6yQNC++KV9IFc9CCmV1glh73
+T6ww403fio85zb3sk3frZ3ahcvqlTQhCGlMGEIlv9QAaIcteWT0sup3tR/BdLlWbljeO5iYGcBf
QMpovJFqA6wjbj5+Haz3cbaGgbOsy4sAIbIoQq3V9Jw8f9r3N3KrbSoZym/f/9D6Ky524TkB5h1F
ejoeaQMVY8ZyyGq4dSty3pHv+n71Cwa1h6otryxJhtlvtK6nGGh/ZY17anEJz+QKu6VlauBVCneI
0+qHcajBKV7rPli6PdCNdiBY0mjyE8sJWV+GDLixTfUe+sl7eAkY/KIg5Nqb+EHb60x2Zqs1oaXL
g5fB3Hmiz9BRgtHjnRjFjnizhN2N5enHMpgAOandy15w6RninIsR1m+i7ZNdC4iuh1h9tidf28N6
Iu9M09Ngph/sX+royZsskWu3GEsj2Uptml83Bi+X2gnMn5buxUyxaIydS3G97+IS8uZKnj7Ig7xW
X1na7POPFQJ1fwCPPXR83ZXLoOAp0GwrOV2bIFjyNlDRQcdEp6r85vUzRE7dhUqpu35dRh8HPVL2
U+0nuziMSWDkvXwy1bHfruzD0hV7LlXch7qpA2uqRzJEgb6dKYd33s752u7oQCn/D9OnS2lW51yg
sJaTZoeMFCCQGsv3Ceay8Et8yI7trvvIw2fn0IlyWNFxvorEMOJcpOCNAhhSZmDngeoYdIMPxVNA
D0C7G/baPvvi368NH61tpBB+0dZRl45PvqGwrWarNJWxBapY/zYUfnIPSwtRTCevTYcsHtsX6xGf
OnKoThVYS9TJwndj/TVTleupWYv5ljfP0anuq4zvwojz+j42RqBhoMumpQD6cRpmimQbqd23pPNg
SwiTx0Iy3UmBwN7siqfJI2Qb8+lEkQRKJb/7pQ1rz8ulk6lCnagw2jZPqQhrXReVXnlmrbs9MHed
Uj6HVr1SGFjaTh53EA3xYtGhpHqt85h3cq7NGfTR02nCKd53g7f3GufKi/p3RjqutWnOJ0601nN5
grUWURKOZU43VAJzbtKeDMjUSueDqn9dORZz6fuSIGHtZL1piswoR2qd6dbKqq8l8BaJ7N1kbXUa
GDSQnO/6CLLl2sT70qa9aEi/yOsVHXxztGTIRl3T+tQH0dbq1o7gmgTh4UCaM2gAPRzdeGjuG2Wg
HzJbC07XZAgxNjdWOFkyx1yRpZ0Zy3u7mHYrW7TknbkNiG3gDmCKUwiyecX1UCAio957h2DL1G2+
DQ/xadrrxxZU+h+X5S2qdCZu/vtZuB1kg+kUaqS7ENVv4WTcysPaqi1ltWntelFJiC8G2Y8UfVZJ
P4THunSVY3OcJ0EbqKrod1vtU1jTSbjgYqkfbMmwB9eGyjoZPkJPvrm8aosHlpYPHYgauAjF1HnS
kp6bLIlKACBGPL2u9DHYlbTrTGv1lSVXRLs7IOrkSOU3c0dO13i2GWDWE+namJR502/N8mdZZps6
XwN8XhMmGIMm+VGmzadUt6NtHTqnnKk4p4QMyP/IzNrKIi4Gu+e6CXYxtVNXjhZ20V917Tbotukx
2YVcK7QjbKZxI1Wb9sSswm0ub9bGFZZshMwk+SBePdYbRPTcGMNQlenzHQAKKzWA70gvXDaSxauT
bAEoMXCBzGD4r8+W2mVJxjgavaY7oEze98ERJAfd3tN4GoL0QYxg3Wrj1Vqua1E12lt55wGCDpfk
a7FxVsa+nI+jawcnM//AnOeKYvN1JN4i9sxUPVOAqm/qCeXQKKpH07FbxrmT73Qrrq7LKtZ/Bl4G
B68xKrtQaiDSgPNxRfRb3SDyglCVjA3gxFzPr3VLdL208trR3GQmZqgn44PhyZ8u79v8G6/VeyVD
THPV6SiV1M3mCmpzqg/NEYxnVz2uUfsuuEXk6HgRhvzgvBOfXaBz+oZvoot8mFx1n7jeLvg2O3oV
pKk1ZIWFrqrX0gSnKDNTrg+AGblFvjGNTYVmgav/aKgr7lQ3deGa0D5fXsi3XvK1SMH+h6nuuV0m
3XU8/a52QkBAq/BGmZJwy2P6/WVhC6fttTQhiOoK1Z+UxMMqIfXbJfo23Uf3v+lo220IXzJzr+vp
w2Wp3NIKjWq4E/HBbiZ6AyQv92ej74tTe+iOxV7Kdo68L3dz0V3eMG9lrZVuF030TOp8TM5ubcPq
q8IbZN2NlZoZr0J9D/vVDoqez0piPBZqqG1Aab5JDWnlbLw9+izymWDBZVe+0af1FOpuwkj/xhi1
E4n1vSIZCSg1xI9W37i5D8vZyua+fc+9litYr+lruqW3LHNQ7fJyK+/nXseJTlJX9g8ARP0fSK8X
MpGvZQrmyytZMZig0l3ao1RrU+xaIqQrIEJce5e32+ndqP2uU9p/T7v9+gMEiyYr0xoJ+Q3XjKar
pnR++dbAaDpzb12THlZW+O3T4LUwwbP6jhrIWmj8P9K+ZDluHVj2ixhBgvOWU0+aZUm2NwzbsjmD
8/j1L6ET12ajeRvXfhtvFOFqgIVCoSorUwukYkF4YE3zLM0DKuknqi7G0Wgr3MhghCwWFUKJkugN
dPmaPbPPIzraUasg60wW5O8vg5x5JdR3lkXgvhspB6ygaoiKCwpdF3g3as5zEgNZFig/GMDC3Cdf
NSRUHiBtx+R9PAy3s2N+CUW0dNvR949d/q1uqnGEaXXYVe/BB39Q94Ub3Q7H8gaBY5feKofrX3Pz
mlyZ4x5DjTJatK+GOShL4g3zoceJvW5hM7avLJDzCFQpuTLQDJ8rL6SH2VQTr0WWFjY4k3RUf1w3
tukbK2NcRhN3dS2DDQBjK03jStRylAIJmyQS2Nu+kVd2uLCKbkYatWGPhBRVI82N3eVk+yCNR9Wo
2lmCho1oUVwolTBrrCUDXCJeWtzImhNKgHBLRBQ6Rb7AhU41nyJQxiALBRG30TjRfrhPfOlpfpCf
89fi0/g8fxcRHYmO2UUTNOlUW2mRgprPGcYaIPgaOsZP+hw+mICENR3gHj4BwhLKGaLlbm4rSjdg
BQemCXye545p6XVf1KExBUXjQGDQ09z+BUMVcurbyHTqT8pt6oemUwoNb50IhqNifA3y5chwmDXp
3PYye7grASOFthy72TXGbfOGYQdXccv3PD5M1bfcFdneWjOmD5DJoyOCNiZ3U9W61snagouiLGzw
6UK4evligeTj+inczHXIB58uUdTLaWLovDWjqlCc+QMtMG+AQRzQSsUeGuo7VPUHD1XyLBDVcjcX
B04KQAdYjZwfB0CVf8j0WJqDQf/RFj90DS2CSlSJ3/x4KyNcOOuzJgH0zdYCOk/f5KqbvqHZXbmS
oYx3k6GLriHmhPwTA6+X32vinHTsdEmDGKWOQLME0w316hdIfz3kv3BBINTEoj3cPJBrg1xkMyc6
qSnNlIA8Ft8gwFwfc096ak7LbmkclOHdHIX4KP6nJwDByCFEoGEe/UXuNEZxWSsh9rXTwy+p3L1Y
Do0e29m77pob0xUQ9lzZ4dZHBkUp6ihErnaoktby9DEegi6RnjvijGPoLYm8pyX9VoX97mPW6qft
g4TEBqd6IklBONpBjoky8hzO8uAQWpSgWSGt187P0CP1LWSa//CSXf9iLvxjoruZ23iZg7RJp90I
VGkGJrrg+r5s5h1oEWhsnoC1CrisTioSKDIVqYKgpAYgK38DDxuGaTBf1uzqN/pTRKa6dVhVGaM7
SMeRXfHv8yUOJzUGxC2I6yUozAYT4TTQzUmweRs4OjDJY4gLEQFEQISPeHE7qZVlARQuH2c/dpOj
hS6puSOefBK+07cO69oWl4Y3o51EZBmWoKksl0bfEkwJpAUmP76l9V3ZmZ69fLNuak8Gi9QkiBQs
cvOBYm2b+35Dq0P8dRmXQK8eieZ09JhM+yXfJ7oA27OZ+/yxdCFeNCxVD/CNbCAkTR+zEEXtZC6Y
L47GProXlTU3/UTBBc1obPApubigtp0ZQvUMoH4gHzJG+1LcLun3696/lfmoKyNcUBhMbcjNrJUh
7/6zxbw7ZHoEfrh1bWAIT8YawJuEcH4e3trMSOLGYsjm5i6LIOBYPSrVU5OY7vWVbNrRFUbjAbD2
BTfTnNgIYvCbQC3T2yLOX0wDI80zACmYcvev29ro04P4ZGWM/ZhVcaHP7cYYLBjTn3u/YgpdeG+3
bnWvfy/d6CW6aRMHyIv+AUrA40mIzN36apjPN8HKiar3RfOtGPraXkaYR/XyaOBU79PAeADhbuIW
h+7OnFwkOKJ5gs0Lcm2VO+SpbS9gHoLVGsWjaE+98pUFzOwR46pp7igudOIn5Kuig8A8hD/ga7uc
B8l5C2gke5DKtDpQuYWWSLnPKswE1rdjZAJ/ZAAlSUTfeCuufNCNMDEJ6CNwD8TCmku1oBEagVke
BqSNwsdwVqCVHlv0qYyj0GntBkpdKYBe4/BdGYsb+MyPPm4Xd+nn8dhTHVMdXSbtrIV294Ati0Qu
RT+RnLthqdh1Z3bosVTkJ1GaR5VgKkv1C6nxaqv7a6wtZCdQzmaNZewGf28NRgxBsybGnUUmNzZb
cFKIqP437ywIoDBGR4JXAt8OQN3Etqsl1TEuL+NtqewZZ3znY9jzKKoPbkbztS3OnbVKtUH8g1f/
6JLGIb6CgkPl4+CqLhvHETVfN+D0WNhqbZwbK3obzZUEewy2qXiH1BvBNgsQP9j+HTe5z10R0Hbr
4Kws8vUiYwZhV9PamBwYch/2T7ldQZS01QOol72YXVxjErshDtEH0ezb1uW1Ns0dHkgYFIVqY7Gx
rNyM0BWpzFvSKW/X4/DWAsEMQECsYLCoz1kZk3ZOmwUpO9g6nYksX5Zag57se5MXjjyAMNvQb0kh
euRtRF8FvCgWIcA9gMmLs5pkyZDmYJgIZLNyUjlzbEUArvh4/HMhD8gNQErQzQRNBZ+TFlKZj4PS
LEFnOzpxhx/1L8a8nAfTd/IuTU4+essvwMJO/4dyPfP7K7ZtDocwtOGoDqTCo+uHFbvSeGoAIsUA
yFP9ddhHNxBrIQRzsPsl24OpGCelFfAHb+4vcnEVZCFAr/CdY5wSUpfg9QvyxjrIc4cO3f6632wA
7sF6CJcBkA+Q4wsEupGWDKdrNB+Py/4VzBx32pH49NnY6UEOlSLLm47mjIoEfRrvq6+JOBxsrBLS
kEhCGHDossyKiU3JSmr8BHpjHe1T6kkuY7VY0BApg9QXB6CNI4nXJdgXdTbgRHQu/siJVWkjEpdg
Ia9GdmdkqTtXggO59ZjCCIGNdw2+nYL31PmNFCZyHuMp0qBhNwWyT9Gw0w7kMLmYcQyi4G9p5PEB
wcYMUVsAQjGqR9gFucrDKLhVEotiTX2j7MF7gvAt+RlGbq/7y+ayNLQgTcZ3B6AGl4vPXT3XyoRl
aTu98Yi/nDKX3NNXxQ2d/pneit6IW5cT+Khw9jEVAm4gPsaUlGZ0tIFC6jw8bIL5JcZFyJqs/bMk
LghuPN9Y6QH7B+kiC5wS59sYWhHEEfHY/hjyRjbVOup+2LO7Sf81s5GCf1sflHMZeYWMkQLuw820
mFsdu4oNXSIMuix7yW29pPPbAxNvEI0wbDwOdIRr7CjyF4x/cOagp7cMADthO9tDPB5KqG/QX10i
CCtb6QsqVjaTmoJfXtxHRZeZM62wj9mM7jFjcsG0XAIZ8M6dT6I1bZxnTFGin2pZlmpfEBmVeUXm
JKwAz0Bfukl2AxRIQewqeFaxneFuA2iwoGAKJVuIaPKv0LYKCQ1TICjtDtBU5WlJPuXzYVGRnk2F
wNbWC+PMGIuZq+NslxHUDeIPr4j2EnTwVH+KffIx4dIHDTihlAMFcSdYeCB7JXiobiVoZ9bZhq+s
JwAYG3GJrze62bdQ2akB2uNBZwVTjGMeJk6Mpp9re4sQ5bNx/mAZpT8UbzF9xTOuTRGNR7PAJsvH
+MsHUY1f7liEKQ9x4VQ7Ub1my3VUhsvSVExDXTQAirmIaGagidN23/XoRjEqN47fBTGTPT4uPEfX
sSQVoCzwB5xvZ55bBbTXsKgGSoYHEF/FzgCciPVj9sje/iLKr7fX9Mcc9xZCaXNslwXHAYLnzqQU
p3bEXKwk4lDZ9hITrQRkDez1zS2rpWEcU1358JK78KXzOiZNhJQBA0ujhyG9HWqhvmAvNx1kZZRb
nEJIkswKjKrP6GA8KU7kaw/RDdOnYPrmombJhTwGS4yArvy9SPZ7VkdhXEpCcfvg23n1q4RLyPg1
BAwPU5bYU9fyQiicAN3QtU7mkc5h+HRBMNhIQ89+AhcLIIsELmmCnpyWV4dl7L8uXXfX5ODLzQzl
S21Bt0PT3gT7vNHhPzPKhQAlH0djZriw/KZBB9p4yHEHjgDYCb/oRvoHlkOM3xMTQ92Ej6uRAd6r
oiCIq4oz2h4G6ybwmykdekUacfUG4sv/l1fo1inRLcy5a/gXtMvcTW9nZZ417IYylMhLkl+pihy4
eb6+jWTDXQ1QGeJewsw6Y5E8dx/ktW1rUWzj6M5g5QFRTO0mr9auvcuOhoch1r2MJo71nsCDy3d7
dmjhYLUPwp7ORgwCUbuCdp/C6D35xAbvX1ltKXa5gwDkngYsi8LbSX4vD8SbT4XIabcKg4xdkRVJ
AC68iOSSNWl9+GHQU380BwPJPF5NjS/t6En7eOs3LqaTMp8KO5xbvccz21yQsIw0XYDY/C+LIzne
M9FxcDAKpM7+6OkgCTAH/x+ykDOjXKSodI3Ki83CYYRpL+BftGY32P9wl6BbzShBURq67NHkNbWI
HMIKaxyj5JcHeIrG/6HH9gg+9ffrHryVfxusT8364xjP5z04AQe6mQ3Yy/9gDq0LBVYGlCPQ5qky
X+SoG9HAgBXWgdIwtMELC7RFZthJquLTZc3smpAVMJZFlOBspHI4iiBaR2KKS59vNDLV2jBf0E4z
9Zeo+AbQtqOqizPpsp8kohq1yBgXvis8QCmR2A1iHihEIJLlIcfTqTRjZG7N7vrn2ty+1cq4sN1Q
pU+TGLgCo4OGEn2NhHJzWxFtvXdcwX+oq6gET/h//pBDVK/VQIOVn0aAJtXakTyRB4qWxPZ3dQNX
BOodeQYH7K3CrTGB1iSCOfKNq+DMHdgFvLIwWbUxQSIC3VXttesfLBq5dtS717/MViZxZoW7cKI0
xI9n95yOGpJeOprbunF9DBEoXPaq7RyzckcPwpWjD5h548qJEB6x9Xxf/wiesTpWB4X0EpaaH0yI
09+mXoF50S4Hp0LuVy/UFd0D21/PMm0k2eDG5++dtrOaqJXgkOBpBL1s5+rq2/WN3XjRYkm/LfBV
OoyHJmk2wsJYvdv0MR5/GOH9MoqeZJsLIRi1xSwZaqz8Oz2l7UCNBWbUxDrYS3wo4kVU7Ny6pDFi
oIDlVcYh5qfVErUp5sE2+yDTBwAqp5uhzHYpGp9tfqMnid+XyUGNyeOiHc1IejWrXBA+Nk/Cnx/A
c+YuWopO2xQtgVnb3tQArq8Oj82YvvzDJ1uZ4bKiMNWUUWphZulRauyWfSXFD+G07FIi0nfZ/Gwr
U1wqoIAqXy8Huw8WjFT28k0K0uzri9kqUaPk9vur8ajuGo/lPjRhghTWc9IO+1Qbj6o8HFCP31Gg
qzG24i6z8VLYlVMapV8u91UWuRomw0MgH8Je8fDrBEFte+HISGS0RlHt4cJmU7YpZJyTBeM5UurX
YSjvaLpIggr15uFD4YqVy4Db4bMDzTaoRnOTMeB/bft9G0EZ2rbdgpiCnttmTodS929L3IcslqTS
0xqWdEdDMf5z7OZe6cJFO58ajhHER9ziouj18fjgnu5MKgWa6UjjyUUW29q6HUZ1MQD9Y/tpfqNF
9qGmlSPVb2FO98VYPA9qfyTq6Eg0dRvtPszRD9R0D1pkp5HMh3DQIRC2H+f7LHsZx3ekPQFtfqYy
5ijkzldLwwVYya3B/RU2ndumhqMoBgCBdqDYknfdVzfO99lyuE3MQq0s9KqS8V/PklsvSncgGJDx
rbEZBMdiw/+g7kJsJqykI6HjrrtqiGY7ZiBmOn5epsKRwqe/X4sGHmUNiBA0pnnY6DI0QJKxTDg3
k97Vu9cuSp6MhIgmszZcHEJXf+zw2QEwG2Su8PyGusfyVhDrJdbBttuEy8mwRB2fLTc3ATdXwJxs
ARrFr8pE346SruuQ30+Ao+aeld6BaDJ8hm6rfmR6GfLspaLTtbVGjAzCKKrCKEZzAVnr23G0TXS0
s4hk0PQq2yMCp+qWsVag2tjGwd9/O/BVQNEG2FCUU5mfrjKuGYLBRtYUMlB3WeSMtH0EOOAuj0XT
WVvtLTZNhx4k9CrBO8k9ykxl1KJCwXZ2numAtNXJjnnsTN/BJVWPj5jkw7zNbvEjt9t1L3Xn0BQM
A7uyc8jf0wFDU2P1S9h5WS05tGZbliTSBTR5yapvvXU/C1EDW8f7owQOdghkKnz+YNlTmFkRlYNe
h5NEX/ICEJHo+fq32yhHodCOOvt/RvgcIRvssu0LxBCSoy49K666PC9S75pQguvDb8ZS/0PQWhvk
nLMosh4FPwmQuhQ1YFA1PqCdvlfSRICx34pYaztccCyLqLWLTOmwe/Z30Pm/l4kuWMqWCVAjoFGP
WhdrC547gcKagsvYAGQGZpjcyh5GCfOr178PC6z8lbW2wcWrIqbKbE2wETbSXRPavt6UIHNUbw05
f1Z1ehj0ad8rIgbej6mUC7s2q3PhvsSsInemlcKY0zTvFEgsSQ4UvpyRtPs5+ikN38Le8tv4qynl
nikKXRs+j7FgTNShxoQRUf6BEfW2FeuGqQSTPi3OUqi3qUQ+9VluCfZ1I0aiUAjVJchJYoEXaV4r
G8kk90rQKD0eu8nwfQlDxSn65hjm8o/rH3FrVWgaA+xl6aBn5vOqsbG1sYsNJcBJQ9OAZsdZGjqn
kEfBab40hIQA7VWofiG/MfmQUekdiqAZJrlSTG+r2r7MZSdVBVnilhEV7s6ImOAh/NupV2NFBscq
8HL169RmbjkpTkJEifil46PBsrLCOT6dFfDUG8BX1sA0AMqDsYqoHh9iYwQhIqgk9QiozhmBvWpq
/+8+FxNQBUjDMlFglRlD6fm5TohWp2DF6HeyWu+N3Hps697LafT5upmL7IC3wyVVpGrKWo2rfpeg
rUpYCcEpMwdEzV8S12j98sE40d3yILDK9wI4q3zRIKzDop0mKAu3w/I+au0+QgmGTuiJa8ULNIJu
gIf8ZpL+vpJzEdKYXdDrqMLZNvmdTecYlXoZtoFJB99r47CShZk5euM0KJVD0mySBCf9okrCG+W2
WU8qqtrMaH7QgzrZJ6geTy5JbyxHBbULilzKKHh5s3VcWSePUAu1tLH1SOl3evqka/cper5qonqT
Yrp2PzgQ5RIskg9n3Br5CGPkEBKrCQxKVPJGuQVKPMQsw+wuUy2IMaL95Jmqs3oZbRnEwjtGnW+i
bOwCDxAeyZcebULjNO7nVuCzfMThV8fcapVtFTXJ6qIu2x2Nop2U1i95qktOaU1CARLRPrIrf2Vp
tAd1LGvCHFQJUJ0sn/pdsQPWARJSIMkqvPltQYXU+9uREH6FbAfO7NIuXnTYjWrMm6C3MVBRmXx7
EyECh6hmI7KyuLAyEWd4+2LeZNiFcrkrVe1ERs0fSk3wrfik6L+VmKaGxj9D3XCnLS+b2mqrFrM2
GKRR6Owow/56BBNYsMn5Qow2Ixk14Ot1eFPFjROmgsC8aQDXNBr8SIshK3huIFzoEisZdopaBh4W
qRtJIqT9ZoBYmeD8DGtoZahPgMvSul9K3aHZp0W2vXmsXQVQ3XmMD9c3bfPrAyQH9CXIEy9QNSQa
WgV4c0iDq8peAcCzLmtQkP9tzfPj66/MsPO1crKpCee2XWBm7m7GcnEGYHi6fgCSHMS/43MVP9dy
7miD6vQYLwDyTBAHt4PTnx+gcj+ga+uYVLi9djKj1lA8q/dSL693rVfG4B0qAgpd7X9xyJVN7h0Q
F2VEChs26XgaRw1czaVgWR+Av4sLBeKBKhhrwVvDAwKh6lHVDV2GnZVj7rIeWp9I8mms7QcNzCuO
bAO92ixPijn1hzDv3mbU7qBlMj2SIQKbe4+eP651J0+72imoDyrkap8gj9zNMhBQBCDjW4kYs9ND
LFutKSBy+nCLBFmkYb3t9xYYXNBFZl3Ic//owgnHzULKExaoRceJGh3DZaw9c7Tfqjh6IV11D/4m
6l/3/ku3gPIhimyMcgVihEjCz+3m4JWZLcju7orXcBf2XqE5c4UsAD36accoJBppL4rpl/kdZ5Tz
xbJc9NbKYTS+mV0Vk5eRI7+kQXKbO7oOIDckmx0bepze9cUydzvzFWD1wInBChSoOsFlztc6o1iH
cU/EFttKnS76XNgns70r4zvL+nLd0gVPBsYZYArU3pAYxdQ1z8eqDwYpDGPsdymYh1Wzfynk4WSy
UsisLjujlf2h6H5FdbdbEuNklxPo3/uDmltfqFzdKlPi5VV0yIrxTjfkz2E2iPIittazvWCpPPAg
/+Nv3NGMSnOIBm0BCeOEcxOSbodBbb+eJa/paVANpavYuS/n5P36zmyHW9tArZGVVmTOz+uxppkE
PQeE29yj8mOBVMxOXv/BCCK6BaYgUEvzkK0sxCRCJTX9bhpnN0EsHesvpSoiPNvcwpUV7uhATIWC
5B7RraapUxjPs/l9LiVUblB5Kx7j+HNPROkz2dw+cBUjVWHNGD6KV2q9qEM1DEgxSeyWbVAs+1T3
JdWt78zPbE6LwZgkP9wrszO/y5+XNiDqL9BeM3gR3YmO1PYe/Pk9nBvpqWnSluD3tAMe8KPaPhhQ
0fVKuXgrFBJIJLs1osIlgxFc/8SbqQiGC/GiR68Ew0PnZ9ma+sqi2tDvsqrbF5NhuHEzFoKAcRkd
2Sn5Y4WnvYqTZY4WlhwA0jj6xK+CxO8qH0VqIPEwxVOCeqYUrIwFv4uTubLJbSnIxPUpHeBWmeHJ
EQ2U+bVo5hstqwV3p8gQu5JWKUlNTW0hGfPfAhFguTWGws1I7uPhLbB0cbkh3oOcDP0R1M3YBzu3
lNsg8G1KBYFXX/AiytysvJNyGQ9r3KdL4ddEVHm/QBYjAMMkIESMN53dqOcma6iHZyV7aMr0bujf
huVOTu6y+lRNaVBNNi65G6VMnSn6FFqvOlCOLQq68vRApafrjnpxYs9/CN9zMKq5AVJVbneVdFzM
xR87FXRwqnvdysVx4KxwYVVXawikVCluVPOnNB9ijIP+vQHcmwZKgpAGQLZwvp9xGs7lOJVI/QHa
iCHMLVmv1y38L1nBbxN8xR2CVQXwnzDReeU3WDBcUztgLudx8GXilF5mOUMvHD66OAXYudXCTK7s
PspUCcsGO9c2oOtIjk1W7NKmdcZEVOO5qC+dWULMPN9Cyexj1FUzrG8hVWDT7JBnte2mHXEnu/KN
RH7JabPTIv2oVKHoAcL+97Owcm79gy1iddrDYVCMWLK73fR59qkXB+G75tm7YTe/1YK0X/Alob1x
vtK+N7oJ4C9EltkBU1futI/lTmod++vgk8QhnvHd9pK36/6zddD+fEh0+M6NmlYzKmYHo+aU+o2x
OG04eRMRcXJtxbJVwsyfZ7WtJyOqUOQZs7p1NBPKdXrnZYPsa9NXCcMzs6oE11e2dbjXJsn5ykrU
lZKsgMkQ902rvEqGoDQhWhMXPSIlrNUpgYE+a0/jknzRuvlhsiGPB0lSPPi9shC1Gf4XH/n98OBb
lp2VG9lkIS7KR/kVCM9JhlK25bVeh9LuN+M0WH7oC2u8gq1U2d9XpwAojgkkmUqLkme0Lyq33tmu
5lhO9UTvdFfe999F0PoLZCm7iVZfT+XSxNGsu8XoYVLbRfvS8BLf9gdI+syD29L/A9OvcGfZ116v
cVBimZoWPPSDsQvwu+cej9td4+tH65RCb+1RlAaKFqlxLhqPUdEiviCtlwxQdQMiQu4oAD+mVj9p
JT5sV95nlrLL88WzLRQK7fDT/9ch0TgfzkEU004WdIplsLE3VeySUdA43b4pfnusxvnO1Kr1oCa4
KbL6zkjvxu4WL4u6/NtpY/7pyAXPvC1B56QiLdMa1L+SLkydQZtvr+/WZWZ7/kDlL6NU00gJPpp2
NwQWBp9al/UbtEMf2DuGvtAFEWYjOOO5CYA18FNoLaqcT5qZVmCCWkU6pkngVk3sz/nUKG5mWZ5g
YRu3LCyBPBYSu6Az5AceKjUFFFmdUXNKUJ8keNwOYfmgZMqN1GePg2r6i555w5gAy7UI0Fvbq/xt
+2PTVyevt7sxhghWvytNyHVV5aMah98LYu8Ea2Sext3l6zV+jCyt7ERypU9Ut1kxvvw2De74sny3
7zqnRZ9Bily9dCWhKNSG94NwD3OBKoAzWCIXxmyCQQM7a5nIEO5WtSU2CF0xs91Z2WtjV6Yg39za
Sh0VKSA8MOwEMOp5EKsyqJmkFT6jpP6g0U2pPSm5f30bLx/TOANrG9wbYZnlua9MvBFGFQJojS7d
tkOzz6UmdKNI/mU2RXJXd4Dd9dAgdbLItp2UhINTSlHm1FOiuBYAAC4QRHcG68WW0nBD2sHwYwVF
RkOTFE8al+G0TOXoNoWev2JSBCSbRSlKSj6eM7xHrJfCna9xCJMO7CDMI5h0o3xboQhxU/jLm+1n
B+nY/Gw/6T/jx1CwhxfTcSxaYbLAUkFmj3NlcIbLsJDkVK7h8oXfY3IT5DSoS7iS34D9dpcmLvEq
typdkWH2bS4WvLLLRUlraKxG0Rs8eHToG+n3ViNDzLRy7ARkXpJoYHPrwGF6C69y4Px0SMSee2Ob
9Da6EKg2JDnml+Nl30vR63Vv3DxfKxPs76szreuLhAG9HkkeGY5dVzyiBrdriupI6ml/3dRWhoCP
9ns5fLE5JUtrai2isVp7vQ+pcpD6+JKro88CWg033rftLguEI3AsCbj8Zn/MchdoM/VyYjQIj33x
y0y/qAT5s/acFcRpeijE5M8hZOozAzNL/Y8Qecr1VTNPvLRuoowOgvHL0TBp7O1CGVF07sLbDqAJ
EDWAL/W+hShLiaelUEmdeeClPcRAlD0UFZfe+Qe15lGq8nZCCbhEQV3+mfRPParbmvWtris3HXs3
BEPs9TVuO9Efm1xEU7SukJMSO0yUR1n5Kps3kYkiB9q01+0QkSHu2FdARMeljhyz80YfNGLpe3ms
tIPpyj8weZY71G/cyAMwKmCE32guYfoNMfDG/JQ8i/xK9Fu4UDDWJGmVBLEv08xfZUt8a1B3cjx+
sTMqODlkMxAwyk2odumg1+U+ahRXNp2XfkA7Oi/8fEgWN8sb1ZOSznAbOt/oBbiFCtOiDlCa1XOk
SGBTlKNb0zhNtJP3SBAGL6n6yitzbXbsCbKBXZl3B6UuJKeoAc5skia7oeMEitgma8BLWA5dcP37
bUcAAxwQCspybD7s3Dm7HOoacgHnHF16CHd1A6oZy+vA7gt2osJrK3R+hC+hzRO4Mso5jUSH2YTc
Mj4UatMuJV5xF50YY0j6nSGZpOBNC4w9azqx1lwl8NnNlBedwt9r5vwEGag2ViF8toH0RPcJdGZg
pmc6mu2nxp33ohG/rRIkZlF/2+MLEgAP6lIkwy81w5uC7qD9TPzCtd38l+FAaug4e5pQQGEzbUK4
IRrQWRg15gLADBEeKbF0tHVQ3Cw68E3pt7FFBGFmeystUPUAxoDBPr7AAwCulKsNukd56Vg7BS9Z
BnXpPEbpi/G1whv3vSgjvCDb+Eg1/hjl97NcKnSwKxgFk7dfyqiMq43fyfnLODXAhsjob6jQBQL4
xcmV6CjFpQDfd4H95H8Bd2rkLqumysCpMVLlIap1sO/l5lHNUTk2wweqTp5i1X5ulEeonwkGXbaP
7J/l80/sJc56DFTh0mboouhkaE47Qiob4p/Ws+VE7rDspGG/vF+PFJsBb2WVC3i0Sxq1ttiZVa3T
2FDErujv39VgZfrtTPy72ii1BjZMAGPG2EsHjC/T9zq6kxdRz3PzolgZ4rI4KaFF0nw8z6zkPi6p
n+rWc6mUgb6EL9e3bfsc/l6TzhUj42QaTa1CNcJKRwy7VN4ipa5VKe51M9sx5s+SdM4jJz0sastG
jGm8EKw6ZeQkfvqc7KYjC+TUt2QnuxePO27mNiuzLNNbJasYbKhMiUbDrslTl86frfQXAC4OpmYD
K3op5toJRTpM20+clU3OE6sE1E+dihJTCrRiitrSOGLGv0NyRV4ilr2Cb3ugdYtp6topm2PzVbzu
7dMAkkjMpBuMWfx83Xk3pIokAW2SaxUuTclTs4Pgi7Ktu0gbwTH3Pya4S3LU+xbENODNLV4JnlK1
O50knHHM5fj5V9EdtXkjr4xxV2KdkEYqmDE9pw82wXSUERk/s6UIQHOXes1Yfqp1KmiEXIwIf4RR
6N2BMkEDdwI/FqObfVbrJd7dw+f8vT9iDBPyZ8YvyYGAiWe7gxaAD58x7xzMDNqbomm3zbO5Ms/C
xMp5B6iHGIOCKF6EfjE3bj8/pKD5FHzHzQfqHysmc6W1lUhOUxvy0MiwZJe+Z0d9H/mMPLg8zJgh
R0q863Zi0rfNL7oyy8W4kLYVFA2R5IC/LKgWzU3SWzr9CBXJk7PcL4XlSsFumvxuRiG1qnxoQZr+
2ayPNgQGZ1uUrgo2k4cNN03HPAmtszJ2GV2SPTjpgNMxULysnAJEeotb9Lh1/STo34SJKwstF2fy
z6byIGLMII1LK6HyKx8zDPG6XTM5Jt0z+j7Fl/dDtG9R9xAdzu3gvjLLRVk5pLklDzCroUKrxYdk
/pLf62DCYkP04PUGqxKYKYBJSwLhkjciHebjZFBRKkD7g0j+3H3tFsXVuodtI3N68JeOt7Wrm9AW
GqH/7RBQxIkVYzfu57XNj/1YHRl07zAm2ueI8M2+sENgWx4qtfR17VlwNje+59rQxzjdylCVNUtd
a4DipofuAMFqJiit3g1AzDq6C7llq3DUd4HNjbgOm2y6FuAd9ULFOqatmSwUPbao8OoFShHLp+xo
+nLkIbSjw/Zs/sNNcmaRu6yqeliIPCE3GALZDX8p++w2c4ub+QaMJreiic6NMLA2xmPfhybHAHaE
6opqSBhCD/dQU/ZDOxJU2LfcErUUA4NJYH8EHeu5W4KhWS2rFIFASdrCm5bmqwI9Wuf6t7pu5AK8
F9NlnMccfrhkkLmu7tvx53UDW+0y888ywM95vowJXaN0osjlmdaFZbmMuUd5Yq+nuHH/gXwKNy7s
mRoDbmDulkd5qnqf1Bmb9BjduPwCZtlXpuE3157hSN0Tim6BmgrVHDauorVRnQshrT7Ni8L6kHFs
niCPrKqdk9KTFPY+paDwLd8Eu7rlg6tV8vNXRp/I5jzABwFFA5i6+2S4FS6IvQkVBNSkAOpQfRnB
UkhuyWMrUFRkxXdiMn5gDDxyXqk0SReXC9gm++hzaUu+XnWJ00ufeuOFKUDNSuqgz3EMNRMC7bLg
nPNRE8YNE9MLjBEVFEY8MgdNtbjPUHoKwI0KICeYpub3ttkbciN4gW4YMjGTD/lMG+81kGueO21d
6TE4cSCgZQAhoxfOVMUHawn9XmsEyRPbr/V9iyWZisYUSE3GkshX2aRhWuLOKCCqM0PXDpVStVJQ
OKWHHrcR6Kd8e7wnZuQL/IfPMj7MYoKaDViyz8k9piyS9Esjg4xcOlmPNqgXUm9yNHDZmu78GXy2
rDAlZCq9iAW8Ve6YzI1WGzOzyhJFaAHfIr9AEV5xjWDe14IShr75ERngCULeCkj/uEuhb8xc62uI
wrTmEP8C+i9/wqVLT3YXd0GFZt6ht8lSO5jI0tHzGjQAgm2QjU6ZrHxKlnDys7rUUH5QouK2Vfr8
NpSGCpC6wdpPJliie7MiimPOMt6D9tRk/v8j7cqaG7eZ7S9iFQmCIPnKTYsleZfteWHZHpv7vvPX
30PPrYwGVoTkS1KVF1WmB0Sj0eg+fQ5KI3plD3iV5bakVP0hnipy9OWSvfrakDg1wHuGRUffAFp/
mt18yMKDOVHiKCDSs4zeABt8VwGhV1N2F6f6+DGzodwyEBbYfkHN166ZWkctCt8CB8/4oRco9e8M
qY530uCHq5lhyqwCSHt2+i4DT8UA3tYbwIJB00ry6L6GkJIzdFplTdE7U8v6/bJfnf3kAKqqiIZA
nfOPRozuqoW5UMRFyiaeN1UQACN8CNLny2a+FeW+HOnEzhKPT7Ka1iyTVMeIDhzJuJWRYeDGf4Ts
z0px50cxoTV/S/4yh4aYiSUB07kkWSfm1DGEJFQDLvaseavoIdPvBOvhwzlvgLsk89EIyySGThL4
+reVWvzUFpXsp4VVry/mp1y9BXOw8w/S/eXEfQs/5u+VcYFOTjQWBgYEgkCdDU5r8wrjAuRe22qQ
Sy33meja4rPRr3UCzI1eNMaPgFX980MCNB2Z5mDgGXxf76TIQi0VdOSdE0B4HM3Tf0DGLLLIhZxc
i+o8oyBc+oUQStwRsguYBFpIA/sPSVw3ORtZQVuMeXmQ0H67o4BfA6lOCRKTOZGtGW2vMIzdEPRw
VUFuWfsp8Jwz97GunGzgciJPXLMug74dVH8RLkF12km98snfLfUheR2J1JfP3lUntriAGil14Etg
wPEq8qD7myHZZVmza7TeNtGDnxFVFD0XVEy/dd35o8Ed9SLxWY2gQsGm7XfmrVknV5qHgkZlRSsQ
qM7d2p/NRyDqXP1GVD75mzjz+3hw2Y7ZsLiPaLLEGdlO7nAqQTdibADuulM//n1Fg1sr//aXp7wq
pnxEzU+ZPpU0KK02wLBDB1VhFWCMQIJEQad6Ahc667G/t5V/8udyTst8RHTrtuED7pltdliomGq8
vj3yPtvNprXHx/RR+PAW+C7/kEom0GyFgBR607Y6ZO64fh/t4oFYpS0ihRYEcIML4CjDxZoetOCU
6sMnvQR3XStSBRGZ4EJ41sW5UfvL3oGnIvavOiY46qJt4kJ1ifGcoYkjxUsKwIu7Bxr07gRYHkkb
B/Ch1WWvEC2HiyvdBCJPooA/KNUHW1UTKxv/9eAC7+5cPIkLHxSrHRxPWi9JKHVTZ36rn+QNs+KD
eiyc0E0fhXSXopVxAWWs5KlW6VfusKi8NnYSrlswdzoVyhP6Z9JZdWET0dCjyCoXSYgZsTCrIfnY
1Z2Vz/naZ8r68pZ9a5st3xP0vJhsBOJeB2/Gn3eBBGhzk8ZUAzVSviH2sALU8bpeV5Gl2JDmRBmL
ChKXczfCqUXudi3CJCSZD306MsvOEP70oXPgv2qGZKFNaRjWZPxbKTR+jdxJbqPIN5IIGYSG4cIp
me6yvDkqevIobPyeS42IDGQl9HCAg+LRlXirjVWsjMwz9uWGuvPahIpDfADEwwnEkinnv+Rf1r76
sSf3OMiyQq3sZ4wr36dgGngPMijmRtv2qnRn5EZk7Vu15C68VqX9D/AK5xLQk8XyGFlwKwSkSya2
3LKr4S7b9mtzjzEsBZmEsgckPl0N21AQY86+B0+tcu4DMZ4QqpdwWHqbHIxj6vibBaNevppHeS3C
zoi+MOc5YLxXYtyrzCMrY5t7/ZW6ws0m1B9YAiOfUZ+uibsHomRmmTmoCxEa3pNlgKp1AM16KCnF
IpiAyBR3I6QRpLYrDFp5hvkUGneznNo0eWw1xbocWM7dPKdL4u6CbA7jFhgv5vXTUwvYHkkST2P3
DMecmakoip3L2E+tcbcC6Y0ElBI4d42bHBSnWcWefhdsUDq2K0+6Eb1JlnB/ab+46yBrMaqsjzh4
mlmg21GuZqqt82G2usjEBE/uykm1ufw9zx82DKGDDmr5L7fCLsKAYGcqsxdqn6lfWLq5a/uHyzbO
3TeAE+OthWf4ciX8eReMcaHnrYY9iwfFkshr0ItARme94sQC5xXGUCQLGFrzanm0iu7DIIGtdLtY
/ZEbAkj9+ZvtxBb3xXSlUtu2wdkNN/InmPbRPKUbcz/b1Qasq2tzI8xNz0b/E4ucW4xEYi1ZokUN
2OjoQJ8MHBLGw9KLyu6F7a+zPn9ibYldJ9F/NjWpr+MZr9Qt3c67ZuU7+ZO+xwgg9BmGJ1PQWjjr
gL/N8ZCNOtUg0VDDAY3h2kRrTdmb0ft/8j8eraF2QTmbKVa0DBpWQAv6pixYxdnX2YmPf6u6q20+
DAbUhheYEKgg7ar9ka0AzPQ024DAsRhzdjbinnw47g7p0kkyUcJkXlEc2uQ6acHjJD3o4fHyx/uG
vvrKck7scJcI+BxmMoRYWTTXV232UBiVlxL1kZWxG5Pwqg/IHuJvTtdGgqN2NhyeWObiBqt6X5ED
XMlMvaqam07rPQ2lSTW518fCigy6FixVcNC+qrgnrt9EWlrmARxl2iaH0iv2PpC0kNHBKxDIOsFN
JvywXCCJQtKOc4ANpKvR+SW+FG2gy7UWtSRFR4yLH/MYGT5UNFBg7weMTSqWgWFi3xBE+W/kG7yj
cIEDnNRVqAwIwgsFfbBmttbYDQgCIIdduulxcmpr/DAd+a5nALlKnmDzBOeB55Gb/VSZiYa7Ot2F
N5HsZtvA9R/mA7vPXyen8LL78gckLJQXgV3B7cazXoRFZyK+wGkqN3ld1CNRXNcDy7SXZgJIARvD
iq6Fk3+CKM0WVz5x1cQ3srxSl5gGJPjycoxwD0WrEsOGFTAu5O4/rpKLNqFigO0wh70YUsj5DXTO
0ZGw6rWyHd1uA3b/D1X0YUUbygUes5mNXgZoyIt3wSvbRuvhMbyP9urB3Pdu2mCeWV77B6H8sujL
clGnH0I6UVBb/D9HcuLWxO3XoHi3a4td1ca/FiXhzg1bvsPJVppNFwXZkh6lA8ZyiX4VmJlg+5aj
9y2x/B1JGRdq4oyafj4i1MRAnQOZsFZWxKPCQCPaMS7QqFkKPeYCgaYPXiX5J2jrrYoVjmIeL3uj
aDnL7ydfLKv9uIOo4ddytuo6WamrDnFTlAoJzPDMCCxB72oEtT4CdLBW16aroqdTr0RmRLkDz4Wg
Ny1GowkcYJkio3buscHqwR29qF4W10A7vlz+fIL7QOdihxa2EN0OsU1aADKgpra0rHUM9fWyFUFO
zjeqaAnJbEpxjmoQYTfVXdS13qCvIYJoF4A0XTZ2tjR/kn/xuD/UC+rE6BZrjrFK1stgrRlYUKEC
ZOurgfToH4Q3uMDfdS5UxHU5BOO0OMi+hJC2D31ZRbGjR/rTUKwcN17m1B9B7+miq3bZoQvnmUf/
yWWCq9aHx9BVeAPfdEaoiOr7YjPvJfH7QxAR+Tdinsca9XsEYrZPH6ZD5EqufN9Da6tCZwfS645g
LwU3Ks/KGiqxip38Wp3qMbt7DK/pS4L7lHjtKsqt9OO/Xqc6F1FIXXdassRgad0cJ3faz2+AWmiH
ZGc8z48hzuK/nW38FfWhWrMQI2OuibtQgUROSYVhDq+UHsfkSQ8EsJHzH/H3n7/8fhIjKWugMJ0j
eVbmwBrNg5m0gjN3Pjz+tsB5v8J63WhlfDOzvDX1l2z27TFWncD4oZaNFamFlSm5J/CN87742+hy
JE+WpU5mHo4djlzjsgxZZrNCJRLx37xtjzjn/2tw/m2Quzp9QAgk0kFIZXnYRWs98gA0csNX6tWr
orHTDxGs6RtOm/cM7haVpL4PgyVd79/TwEUy/dlV9gzVwgVujxnmEL349CDVnraFpP0/Ubg71wyD
bvdfvsmdhpqodQJZyiWVXsDw3V5ywQ6+C9fyOnwUbKjAi76+xsmGGhjVTs2l2st+dJ94ZK61NUL3
AROxAbJZZcs8+UpxE4wyhqvp7rLx8/H7r3XyyKMiMlIN4nNI3eV9kqOvFAAMk99GiSk4Kn9TNPpt
aQnoJ6s0MR0lNb8K+Nqz4mi7ZSZNf8w2yQ2mOF2w14uCqGhtXHypA9ZMmFzC+a82rWNa4NaFkBqx
CxQlwKIGTdEE9aoSlAWia1G0o1zkAWOwqScRLI/h3YxpSpoVN20tWUb0YICevWvf+kQUTf/m8fn7
A3PBCJJ/Wa/LOKYLUTIorJ6yddRY+c1Cl6yuDBV6ZxaU7t3SXjSND6l92ZP+Jv/4bZ+LSzStWln+
SgUgXryTrpHGOfE9FAOAKQOvd2r1d2QtbFoIgjxPw5r3zTDmBFnPYEOiYFd61ReIRQdCHtMOLigR
RZ0LoSfz0akd0ItVKuZFgd6B7YXR0lLkpPlIozHdVWNHHE3KagfIy8TWtRZ49Wko17LZaPaA4ZRV
HkYgYk7b5v0/bgEXtWik9Zm51FOCIx4exjb1HowNdcYtDrWXPQT/4HYQHDJ+NjJWaS2lgcy8zHgm
IGbua8/P9qOw63G+O/U7Iqt8O5Wq0J3QGg3u3e6W8mLsQHL0xyKTifeBoO4mWhUfrPIIpGjlEhbV
lxiJD4YDHMgUW4kuGpxfTuX3PPavU8OzUYFnUZ+UAliIDLzZDZSrS/+mlkRiUYKAxLNP1Xk1VZGG
VGs0X+UIkxRKUjhDsTKGq2ne5Um/rkL6cNkbz79+fq+Mi0emCsWGMVVwMvXnOV7J85aAvWSsb5L6
/rKlbxN6XL7Ak5NGUFOWqIQgEBZWcVV8spVpabtibzjUocDPJejqoFUwCbuYQstcbtTWVTI3KbZv
Cbrgdhjv6XFKrQU+k+AsWPQ9P2SK1Y9A0wkvuCXQXPIdLhDJIx7nRgLhnqXcuFTAOu1Ahz1INbMV
JoO9wlFLCJVabHbKD7BsC5/tIrfi4k2patUUG3gWAZA1uYCegw62B7WfDyhh7EguOvTMItgTAodb
98d0tshaxPX9TQmZ232eRr+Q5SIOZBzW+lnrrAHo3/cQJYQQZ+lJ/dFJVppa0sq4IjJI3cF7Jrrt
/6aM/Zen80gPOU7wGTp4uqLfGaUFb+vZdd7eBIFT59tm3lP/5bLHf+VlF7aen8nu+2mI8xgeP3r+
qsawyH5co8jQA8UdevUVMIDgp7WMdXGd7smhetPEUxaiLJ0nPstAFT4UJtCqi++Dk+IaY/hO84Ui
hUZf6C0zhwsJh4IqKUDUT8LvLoidlEuzhiqC/liLNGuwe0ey8OJyoeGTX3XPEP0Gwsa8IftR8OUF
+QbfyS00c471FICCWPaCxNxneSa4e0QxhXKJlKaAiN38VdooN+OGPAKu0IDICIriS1LT3Kfb5D5r
kbcK+6yCe49y4QzvZTYXixRY+9yCno3ayXYY1ot2boqtNDzEseE6dEUPvm8Dh/wR5iJZr9E+nQwc
4cEud8Nrc9DWSzWfPCQRaDLMLbsKXfNFBDYQniIufnVD3ua6DrPpM70FCfkhW4M8qsBEO0N1X7Ib
r9ppeGDqx/mYOdG1KHQJrki+85trrC/lxYFH7S6u9VUXZG4Z73t9AhEJ9S7HDFEGxTeBO9YaDf0F
5WiOFDeUadeuuiXOwpgjzJKXFOlChOLbwXrsyxHEtdDV3tebzG0+lNLVD4MnrepVU25F9gTnkp/c
kQdIb00SQzEJxACk2Pf18fLnw5QJtyKwuoNOE3Op4DVYALpcQtP4mtbENIDwG2sCFwJltqxOH5I5
fg516GnSpLiF2YLGMKkfR6Kux9SkljyYbwNk+6DcsMmn0b8t/C6z1Vp+MPo+cFp99C1oO6/Azv+Y
NHriRmF2pcmZbilVnFphnyjQt5U/8rG+No1yV3byTR4z4CxUSNNHpUdVfzuY4ac0jsw2JfICzred
3kepW8XTKsmk23kcH6JpuG6m8hnye8+KP/WWH43gyixDPPmHYE07Y22mmFMbZuVYzfGxhiDAgPEq
I/S3PpmvCc0VhxXGSxFR2Q6KwYcmTt95QRhJVh5AFstn1yHpmw1GP8Hm3SfztdGBZlTXYwwUmTXe
RCHKF+2g2GM/7Lq2lh2ZxL0LDLBtJHEOGHvMnDAjLcjNy0eIGzQ2RqZ6q+nC7RypN5BW3WNS6sqc
NVDZgKF+BeoyHYrlyggpvO6zVI3GM7uiACeKnF5B9Ka05ibuLbOkDlMG1R4U42cFGS0SqegU+pUN
7dNDTiA1AdiRVav+zoiRroUUYl8Z6BrjEQOlupPGkptp5LNWgoMfEmtmGibq+h1jvQO+Pc1qm+wz
mo03We5/tnOVWUlVuybkdO2yxjheFPxUU3SBGz09JHkBDtJEvmdK59VtvW0ZJO5ieVUr+pZN+aLE
UnhVWN9Buc6DYoGtptOqlAvoU5TQur0PoWRCzc85b/eD+jH0+rtZmrfT0AZ2N1ArkEdbqrSXjjZb
iczIt5IbI8S0b5EmgC80b6TxD5Lf20lZQZQ8mdadIcOGuVHK+Dgr86qP07e2nVdE+QhIuuvDnVLl
K4NJDmGyiwljC3LPu7QKwMjCMLgsA/ifIudo5HeTUDubbgYWr+Ug3aojph7xLTHn6pDYtMYwdWgu
eVIE/Lpf7NQ02NYzWNEBly7T2iLqwe8gOaz9wPPaTuv7sClXoap8gOxw2xUa+KxSCEAlc+QxSd+Q
QbOlRrfJou7ra3sNIohBNa7Gsdr1UWj7MU4OimiRn77VpfnOqnHb+trtrLxPbPJCI2u8rt91mvTS
G8ZDIYO5NWg3Za8+mZTYiuzjOCe2AlqtgB6SWr0yQ+Ym8eOcQBZtMlYZJEtmpqw0M32NzdntVHWF
xMxusw4V+vKh6vHb8DGZ7SahgV3k6P+Hygvrio8R+SqI3+ltNrZrqWRPcgCfJsN6bIvtqBju1KT7
suycgh10AwArot81lWl6RdY0loJBNSTU4YYWCRJaGUyqWbGfdXDPgiMaH5hKW8MHxniODghYWzKD
7Fud98aoP2tUza1uULcpSBvhUIHmlGFJ10lp7GRNxaRcPPSuqpHRmjLjLlZjEGZl8sMQKa6ZzOA5
LPB8BCTFt7MANeA2cX1C70nYpHhc+tcpGRO7DtkN7WljSSN4ljFwfAMFqhVq4lcaDXtbShu8D4z0
FqPbij3T+apn7d2QqvvGNA91Ex67qZi2paL4lg6u1KgBe7Ce1VY7JrVT0yhZIVCD6iXSZCvUQfII
uVuMZxp3ei3JqzYmdwVpX5VUNq1w0oB9lsIj1DoNpxoKrzEkyVKmOoIADHmO63SXyk1vK0O3q1oE
1nzEnJyp0E8Jo4QWiJ82qVS4mWzMVh7OoBRPpee0p3ddlD8F0+zURfSsKAWEEqbxumfVR6uaOwUA
XksK9RdKMBujtxjsZ/o4uTMUw10/BZljPWuGrVZt5g0KOQIAdj8USuI2EZ0tUOHfgbV9T7PmVjYa
W4nCVynTIitO8YgZjJq6uVQZFplQQDXK51quUFCiDdJfesCg4vPUq8k6kVVQ1KRkFw1+ZIWmnrkg
2/4wUgmy3vi/kWQeYm1+MJThQTcBMSDl3je1wgqxWXoxPZF4/mgwXw81xA4K0Hr+JKmQw9Krchcl
6WjNBftUaAiBYeJ/lKG5neLpHVtaW3rTPUZdsxm66IMp7D1U6iXiYXl5BxqHXLPnQHHLNrgZJSBS
oKVOnDxQNkNevDHw05eYhLOBI3ckJdoxdbruZ1xOUa97TYNs2JBSW9bjOxlvbxxFHye0i6+KanzT
/SB0S9DDWkoLwr9RNtDWzQKr7LTYiaXgdoGL+RFLbS2NTXcYoBmiJkO7YnTCiC0p4sckV4hN0xlg
stiUnUrJMpB7Ql9lYsVzn8Xs2MrhVZaqhpeYuF4itTwMZX9s0/x9SnXJY3UKFjnWPYCXuFmHVXBb
qdE+Q36AaIkAW0LZUZZ0hBQ8TAMoyCtBvy8N9XZS2b5Rwe6az4oThJW2ZlN6G0qY94j1HnPkNd0W
kelhKBJc2rFxNU60tXrZt3EvHiWs3Oyno1n2exZVP0EJ76UIamWfh1bUjSAuqZ9LqEs1Zv48lKAr
Ytr1NMdOQKbcyhr/vgoa4Nqz5qXNBlsqtdu+qVdMj+66hPmu3rZO7+OvkQYNw0fTBiseoSuUFdWj
qXU1bvkZB0sPO6vUGSSxMvYzMsk1C8loy+B0x4C8B+51C9R1bihL90oDxbskRqrtm8pCEnMcZ92T
dB8Ttv5NxNqtUu1JimShi9YzVe6naNhF1YemvSHw2ZMOAY8iYKhq6/pdC2ULlh/irr/uwX9ot/O4
koNJtSaZxRadBi9D+JGL4X6u45ualKBKBmlsYjpzHa6GDqrVulGqEESAj3XYJUzyqpEOdhetXVc9
u8WI7daQ6VaipW9HNDTsqVAM21cCl0bovqHAHWnVKmjBiUIfpkjeTFCprydkKDi4wBe40Rw8Yb4z
slQV43Ksf0oDbW9ioMeEYA3EkDZD2DhjVrkj1KHvpGG48UkW2kMd+aC6itY9NTcRHp+WHrc7CbeH
hQK0jQi8kRFn7TmaHghVrjUUl6NofO46ZBNNyRq8vsvEmYgOhfMR3BKjsqqSZIcbG0mkulPaqdr2
Ur5LQ+RJ0IOAKPle0urWHTLmIrA7hfRUT607zZFb9IlrtLOFaOQRZjglih1NY3iR2q571uxC2uzH
VL6Nm2PUHSl587MXM2i2tDMdKBjv+patOsQZWQLMz6eHGRc1xOk2zHgrfPLDVFm+BFgU0CVnbJCa
qXW5C83pRR/pFfiirnvdXMtJfVjU4f3wSpqabd5W6zAON1NSPJK6PMoVzjBe54GM8W1UvzPFsFpj
3JlaOFk0hL8kamixrH6bqvoNEmQmrs2bXstx3WJK3aWN8oGDephK7UoJI7CoVT/TKg0g2mZ+amZ4
rON+S5NiDX5MrzSGrVr6V1M/XbWNZPsEQkxV/hFHNQTRC4QmIFQLy+yl1oImFvjyNBCHgeXjENUx
tTCcY7M62YNSbK/O8lqrxsegbG8lPz9i1nF2e6O5nqocbloWV2ZmfPT6WNvxuPDIDXar55IlN9XT
5bcOX1ihxp9Kv9y7WI2CCNI8weQ101piq9h8MmNBleOsCWiA6WAG0THXwzXnlHqoaJfpk5fIe6rM
yGm3kFUSNB2/v9iwjhMjy+8nPUcfXMPg3YMuso5XxTheh52oYsKXYL++1IkF7k1YGpkfKU1KPVJV
ChRsgx3oIHU7agbJkdLkZ6VWkw2dwOfLG3RmYVDK/iWKjOkyXteoxGOgGZQJ+KVEGy2WJDcVeICd
y0b4YhD/3l1+P/l6MCL5QQC9di31j0luXlcsdpK8fa41EbjyuzcsT2s80WVos2kGX0FtMtb5eqej
5qS+gOHdVv0f/fBvlQeW9YAuwFzY+RdD3F51bTdqYCmQvbl2JbSB8f5xkTFDiKMoHsAXDEItUYme
L/DwJrlPCIZglvup2Xo0ZR8zkl+r03tbzYyDFHUPEEH+r2vkC3h6JktgQVS8uF6GXns7jnPI8s7P
yph7HTKrLAFkqVMR+aGzqA27onwng6BU8t078aEVharUoNA954E9Y1qYRJUoVq2lq9Av7a4o3cu+
KTKx/H7im63kUxLJpPVAfnMftd2aNSJCxHM+eboKzl2GUWty2oQYxO59J1swzGNl9b2gnnzeyhJG
DIXpjB/3Lgd5VLUMmRGbr7X6Xi1vZpEQ2BKtTytxX06oGCoUIUEeKfMkQUZXq2NvSrJXZi9R4lvG
XNp1/9jF1yHSrEazxl5AtHjW7X9b5Oua2TBWmh7WshciE5b02q7Y3TB8ZC1EbkW6vec/4F+r46ua
Ol7jfklhC3J/UHkB0+CoHTLZFMAbvgfDP68S7iS3fpthfBBXSSSrXgz9Q5oBmyPJdtOIupmiO4U7
w0GRSUo4FJMnb2cnd7Rn87p5be70N6TqHyDofs1+RqoFltFHkbaBaJFcGV4jsz6AmQaLTMurUdKu
6ja3W83fFSlzLx/g79v25/fkUox6aBs6jjA1TzcVvcqUALzlj5dtfA8SpzaYLP8ZJEwUZQJjwp7F
GeutaZaemtrfXLZxbh2omSD7B8fIwrH3p40KQE1UgSekSubBCD7V+j1Iby+b+IqXfx7gJUMyVMYg
d6HKPPecIREjbwo8XLV7sl0Af76ju9JeXy2M6f+ApeXcdzuxZ3LfLYogg11EX2MH7HZ2KKbtAjfa
+6itWwu1R/wouie/9SaWAHhqkvuMehTPLVv6mYPdubKre9EtvG7nWyATvxYi7vjeBKyBQZ+grk4g
tgDuhD83rUi7FLAh9F2SY7lpr6tVBuarzsFTklhQXF5f3r8vVkdu/wiKnKoK3ivQ4fGk5QMZtbqT
ixGNUnSWFuryyR03Enq3BLxbUKFEbw9den1jXAOjpbrAKdyJztuZPT39O/A4nSYr+0yHJLbXqyCf
rV66RJQufuum4asuuTzRIH4EenY+pZdYhT54itxjwYniFWRHicUgXHobguMy/9RuiQeC/9CiDURZ
ULO0gTWMni5/63PLPP07LL+f5AWSr6OQgm6Dp+mg49I3LZMFd9uZA//HKjnfkVic5Gkl9Z5vyK7v
v7fsJQlj7/IyREa42yaKehNpAYwkSnMToqYfoW/SziIilm9Qtl9bpiuqrAEICXmlPz9XRMuw1xN1
gGdObnCVeiHdoPlh4SljRQRtQeXl3yc8aPYiWCJoKmii8al+1jdZEKjdgGqxetf60qFJ8odAUwWZ
8Jmr7A8zHIKLmEEXkbQdPBKAtD7L4Xg1GP1QTklFA/nn4jPRke4wQqgM4hfOJYokTLIgHTFPtAI3
hY34DDarLyY93+of0w9JMGp7dm0EWu0GUSjV+Pw6bfJslHvYaystxmGOrmlhejV4Cq2oJG+XXfFM
NgJ6SRSOKNgJKahW/3SRsUHeU3Q68UIMMeVE6y2t6n8Umn8VEmPdyOMHSRqBZug590cwAdmHzKD6
xXdaC1kPZ39xf2LUKUSwplc5UVJr9LXj5cWdN8Qw9S9DR+oblRyZtEoy2pZ4JUFFiKGlAAGQoBAp
AJ01g9fnlzgG+0YxgOKZ7wcTNqxs9oq2jfptrAj4Fc9tE961f5ngUjdWZwUtS2XwDIq+S1Kl6AUE
zlJ2S9QRPZbBoZkIUXAu2J7a5KJH20mjNHcd8TrUcdoQ3SZWGf/+LQGGNhP7QxYWN8I/kBjxWZJX
5eCZcUJ+dj4J932stRutnTsvMWjiNHFiCE7YuZWZis6W+AjVJj7jkko17QuF4lUGwm86oHc5P1/2
vHNn+MQCn2MZ0mSAGlcmXhq3yHiQQj6AerQjlhZiSXJDKPEuWzwb7E3EefyjaviXe1dAn6VRFb1U
vPY9Oy7TFM0+eowxSjEBlFF45E10vXx/BuIMnxjkfFLv8tqQOhS3p65YNdXgAXng0lC3sllyWCkY
9zn7RU+scd4YSSHFULw8eH5QhTato9hKm+6VjdFjlQ5EUFo8d6RP1saDDoOhHmWlx/75QXOVtcMP
KYzXI1iQBXYEq+Kvy8QfMlo1Ru+NBNiP3jbiG90Ha2j6cNk7BHvFAwrHWlNp0pm919SqpQBRGOt7
qEm56FFPIkWNs6fr907xwEFoGlKjn+GICtEhfo3SoG6hTx2Oq8trEtlZfj9JBsEzmaZlrA2eTtN3
FZ1oP8tF+yPyg+X3ExuqQWsfMETiKQXxpFnfmVmMfhOLxv/FERii0fIIxAw0VzA3VHB7AWmPVK29
m4LKKvLRBvu21Q+D+z98thNL3Gebs9Foc4kgWwcxDnpMwe2UAlj7r42AOFpRqaqD0kvng1FSgE09
IPngDaw50Do51J10vGzijEvDBJp/YB7XUCTntqaVaV2hlT3gLbCpisOsOkWYuREz7eD9sqUzTvCH
peUQnzhBOMtqNtYhLl9/cEvjJ/Rzr9rw52UjZ254lPAUEyTYCP7fytdhHsdTlGWDNxnJZ5zon+XQ
OBUJ35Ig3xe+cpeSVCRcdOYEweE0yAbg1aRC2fbPhY1h3lIySHCFmTokld1YhCEXWeA+3ZAzMwsy
H7lzZziRCRkWaLRd/nBnQugfi1j85GR3qqnU22rGI0fV2vusnw8l5iY7Nf4Rlpp32ZRoNdyNRyCg
5+vt8soe0aGWknJFS0kVrOecX59uCnfRMZqnvh+BebTW5eE5SxOQC5pTboNjyoCGjVo4eKj4gpUt
fyhXwzj9iHy+0uArBqSdB2/plFcQXixyQAArYuXldT5VuylLnUETDZWdO1iQAcE7EXeA/O3xkXYK
phNnRHBSvxt1tQrjwi4xRXJ510RWyJ8OkvhVpvTSqHpKmW5DP8CHVVeEtoIE5duEHLJJJFi/V8OF
cCpXKRBmqooiV3EcXCC5lsKa5s7bwSmc6h/NZ4nWtnjsifMDY0Jp3AWoWWPjgE4AoWE6rGVFOOB5
1kFQ9EGQ0HUdatt/GopI1Zk0U0YP3Z9DAjweYA8gUc/r98FU102nQzAXbDgzKK0v7965vBalhN+W
uRDSJXIxpXIMZvmvOYTABfBzGYEoNswDzaYTvc2C5vX5nTwxyYUUs85YOETJ5OGFsCp7TJvMVvKh
u+weIgVe9g7gkiNngoWe3coTo1xwgWqtkhMKo4H2YgJq0AN3NjX2//A1QRlPEfRNyHbwCWethiH1
maliBKD5rDfNKnCDlR85/0fadzXHjSTd/iJEwBTcK2wbNpueEl8QkkYD7z1+/T3FNURX4+sa7Y2Y
md0IPmQXKjMr7TmNS2GgMHio7wkHVXrLQaOXjVQStI7kijm9mKSixtyu4sXTR5O/GvJfcfucipxL
21LQlZTPLZ6VJSh1H4wlQccBgGunME0OJvaUGu0ck78GUbejIAH8n+Dc/pxXSzLU5tdSmfIJwAWV
do7xOVtX8bCWdAZtd+kIIDKvbOiLRbFgi0dhj0E2DP61xz+HsWZ/AePd8riKYhXFNk9Fl7uebKAr
uoJaWcV4GkziaiW3Hsa5T7Y+FcilOIslJP6LWAJwvsk5P4U+IrFTcyQWtoFd8YiJo9vfmnfBjKuL
EEZodQSxyZ6yWcQ+JSBIDrys9mrR+vODYkxBpPTwGGdkjL+Mg16pumzG8QYHQ9mH/lEAuPxuHq3F
N/3SibF0fISlUJTfwv7TTQdWPOMGhBKMYEEm4JjhdBrR+JwrYPff/pRbJU1QuX6dkX7rlbEk+pIs
oIuHN3uUvMURR1eXXBmMJCMo5EA9LwaOxOOSV7YcHGqNJmUeQ3mTxRFrsirTBgzMeJX2F1jJY6vA
1Fk5SW6M+LAasD+PsQ3AHsG1EoxS/uwb7DFg600EfbCSD5aRgfF9+C6JuxpMiQOyyqg/pKD7raoJ
Y5Igw44CzME+Y3DQlop7TOV03Su6CanVoDgsRU9jDmyJouD4gE1zAD63qWPsAVQ5zMtYqtKgCxUc
D5bj9yCz+agigLqkONJkurfvbfMLrkQxT2GZhu0UJyHxevhTO+uyh2SSjwtmUDmCqC2x4SDgTP97
JsYGAmzc52UTwMTn+PfcdcfSjL3bZ7na6/xU9JUMRtFJPKe9MqF9C7Yff36jfTIyYkvACl9/adbs
YFQbFHE/9ZeC24/cOh5iCrDUaBrQb9mKvrlMgDOY6glZSXBXVbFXc9exNkUQmsijNQhSMSYYRAFf
VxYhAz/zktqdFFtg9OV8wc85C/aWFAJGI5zgkyPq0opVs0t0GXRfniqPzX6ozO4VtOxo0HV5/phX
YmOlJsF2ASIzUOYovaeQEmAybSdhWVYNfEwh6k5cpvFebWSM+1ZqjP+KIXrOY6FgLHoR07/yIlgW
R9Cn7502jY6WB4ojdnrtBEU8dZgNr5qXvMQga6jNi11lpmyJUWKOFhbEE79c5PplqqrmtZRy8R69
oRl6q+bHWR/CpyrPMwnj713kNGJM9v00ak4mgNui0rN8Lxph9xSWBRafMoxaz1VR3WmiGt2LIkY1
W7Cp/ClBFHSSNo1hynBScP/Mrclyhl4PML0wm9EhNup2o4fZP+5Os0x1m7k59HVQIFENnYh4ZC5v
TqEM26EOOYMX7lTDklq/BGf59JzGNsDIpV0N4ukP6af2ku4xSG93pV33liT7Y4yxXeD0NR+lYOdn
Xrp+tan5+QFWP4yJJpQ21YFYgB822mBKxiLMAzZ/nfBg2p2L9e48x8Jv8w8gVTbM5eKDMB9+UfJY
S/RQxQwChtqK3MGKyW1/sxE+XEigv2D15DV5IKiLiJMRP3lQdxTwMH/ofN40wEb2DjHoaejo3iGj
ZTxnpJQkxZbF5NVd44Rt4fajeScWr8hwrGzuv90+1MaDcDEoSv++PlTWVXj4wIMRm+1Oz6QBzFpj
ardd5d8WtPn1VhOpzMsTg3Eew+rZ4jVgTstqzRpTcOBUWEADD3Ud9Y5Yyjsj6zliN9QCJFBgt8To
gYmxA+Z8mdyFWh7hPe3b0NPABz9Efz5gpkOEIWrgZcO1sRM+TWlMytTCieaK8T5HwjFOmsch5KGV
bdyUQjDbY9K2p3HlWaZxMYJGVhVv0nXfqMkhJYqTGiPnTdhMSIgE1j7RFIFFzupfPTQGoAMQvZJH
w1ext6++h48FXS5HTHU2D8nOeA/P9a7zQqCoRpy2/NZ9EYKKPkZwiSixId4oF5hyahGjhzHQIrqn
mMu1vhmeE8r1ZKhoHovsfQ1jiInsICLg3UAx9iFMsF/yjYKkUZqpKHzpbHlXuDR0eNZ/xFxavY17
JMCRJ0ifVRUPO+uojCgrWzpzLo6vEsnsqf85CbxmwIYTgRAdRVmoi3LFLVIGUxb0zYRcNscyCsiI
xeVbo1UIirHeou1um/b2ib6EMS6/VvNEkQTEr2hNWqF2X2EGoMk4/esN/3FxIuazFWn47+wcWx/e
JL0kzTmoXkUZCxNJZoco3o99z0kYt74iWM/AoQlTkK44RaK+xSS2id51Nqg7WXgeTdM2o0c9bMCW
wrG7DcVHZeO/stjqQ5z8Z6gzCjNLHX4VC69yw5PAhAxRiMWmMUmJN5ESFBdYO8AO+J9rwvoQjCbo
A3WReP69Tj+DzdFup9+punByz43Qh2jgo6NEu3hQZKqOqydLLYmEQBNlrrlPErsMypdcLQ5Y7HP0
WnWbyrivcyzn/Q8n07DWj7Y4dvtZLtMZBURhwFqml9B8Mj6USQusrp+3hWyeTEfLS6Ld96sGvJjI
erakM26oSI9YF7QCALOYOzl4WsBwAT6ix9vytgwXozsS1ooQsUGTL79kWxUB0BCgEVo+vyWh9DiS
t563K7RVfiUGHZLQIAgb88x9LZIZYEIIE7DEH+4iuzmL0S4A4nnnik7eW10FfC5e93ArDIVQAv2Q
MHOFqdjLoxWNKYxiT4U+UrIBxTG/aVjlCB7Ec75PnhJLwXbcnyMuIfq9EEttcKWb7TLIZh7A7xKf
DlDIB9Midu+XSEASmzhAFXSNn0VodzVwhnj8dxsGrqIBiDgHXMOKxE5igQAXq2wqxoCX4TCRb2aa
cYxg6yohAe8mPi2hhfzL46FnpcdIuCmxh3zI/krd5ag+6SekGOCE7fzwzGNO3vDAFwKpxay+Jyiy
YnOUAKBaAbFu+RYPP0QzcefsFdDunMPRAJTNqNZnYypaZS1NykwpMCLtJ4HzzesRtKuR0/MgCTes
/CLkZs6UNZOAjFRUvSxKHuIQKXc/3OfJOFrVBMB4I0wel7atOO/LVsVOpeRfGOaEEcosQdYyTvEy
YrXKy/bxpH2oXuEJiW26aBfk8Q+KYpP85mnk56vFftSVUPZV63UJc2cFGBn1trZIYdp45QBXYloa
ElZR+lvIACjQvJrCr9uebasBg9MizMJ4oHzdDA97EF2LDTSV0oFF3wSMVP8uUWEAegQGubF35yWV
FwQ2d1CdOpbrE38Jpmq20th8yAujzzA6TptN0bfEic66m+9lZ3E7G3RF3O7Wlt6uT8rYZNE0Sh6A
xsprTKv4BYLxEnyQU4V6iJXb1egEgEGwEnAB7MYdr/26fb8YukPlkmjS1SYXErouRqgLHESguJEU
W/MFdu0jX83BbdH1ltmOGJc0rHrhQStveXjAaH6JZlxtlIrYsqHUJ8RPnwrMJFVO5AC/FXhQ8V8A
FXutXofU4mNgbX7vlVzmORMio1b0EWBuQy2BNR5Mqs0PJXjtp5DjkLbc+fqAjCalWRyqE6UKiGU/
NWRXGnnV4C3vupbAqI6Ql3IYUXipLFysJJ7tKfq7QHBbBRh2Xf48mL64L8btgdm6M0oEPl6l9p4Q
xG6DMnymOj3JLSAMcD7etmZiGgqbHFibwwDvpR0K2RiKwLNSveBkHHBRTnOkpbjswKvXbF7TShBz
rmFMFNB3wQSCWXFjWXgQALjB8WbyllNZyWDepnymvI0LnkHqVLCl9JsysZd7Yycf0zOvf7WRaalo
8P7ny30WCFYeDCPPUaCKwYI2Gd0lMvaUn5gPG74RfF6IYdIRIuuJjjsCtlolu9mceaUk3XcJL2/c
vB4UM1SsaoJoky2jRwggwmyGFQGUA5jOuR3lsX37eq5KJqgrSUizKfwX0vqrlL7MTIDeTHDBAFhx
hsGSXQAh0HCzvu/Oy7E65vtolwPB1cKEVHRITiUnOb5yhvQX4JDgccccjHmVqabgFBrAQoXn7mPx
hG+jn3nBX8rkjp7oKK90b7m4azyZN3FwFRAyctn3vZKEPs0TrPRoj6OrOBjAAaYo0B6An63aoiVK
dlu53ffb35u90k+haD4iDUPWorBDZ+ooZ9hLwWit0cLbm0CtiDiTOKxushIY1yvMRB8brVG8KjgX
7fMkPMzmy+1D8EQw/gmcYY3ZJ+hbwgvfyT1Q1XTJntv/5SSgN5fBnoAFjasxymUas2QRVSA+68cs
P0WA9V2m0L99lqtoi34vE9uNSPB0LHexG8QlkMW6OJXhA18HwGe80SkGIJOdwhN9jpcfiLYeeanB
VfuPEcouEUe9uWRFTPGD7eBxdjEshWJl4sQnyv2nIq5NdsF7fkZvjmNtW/pHK9lAl1Nl1NaYq5tk
rD8O44yhx/zXCKA/dJtuf8+rTbnPo60kMG+KBGg6vYjwPVULC8SAyHWBW+53R/wL2OAFrFm6HZwF
f/Kbk/Bg7ideVPlZRFmHsewvYF6ccU7ELAIBAlwakNrvOxh48EiXlzJn+hn6y2HBB1YQbWXYDxCB
jSBboH/2efAZV30u5newj1E4hlUQC3gl6GokcWsfDtabbUoilniB075OR/NJB/GJ4MtWgw+iHCQ3
dyrb3NeixSsrbBmtaRLU+jH9JF4tclVIKvoSe/pethR22n1UjTcvvPEYqj5Xnx6rW9ipwr4/ekGX
kUsqzyTIgErkFVJhL2bpkuE+qMBGUN7X2R+W2z8/70oWVfXVW29kY55GVJagDYAVqgCN+Pu2Ll/l
nawI+k1XIgBBHeX1ABHKM0VQTQ+4NS/2S/gJL/VChwcVcrUqDIGo6mOgm+ALwkAZ1QX7idw2VGAQ
AmroWzkDHSu7Cw5Z+64CDrCNXUW5J9lHOP5p0slIZj1SGxdK23SQTFWU1n+AQQQ1BRO1p1mBNcIX
8Yiq2GDtU6QCZEUUuhBeszu1Q17pizwpqL4ogm0QAErHkqUAdmAEMu4QnMTibtaIy7nTDQ8oi4qG
sW9gneL1YGI3sB21pqotWDBEC2VegJISx4eQWJqDPh7GcjRMabsZcO2c24K3T/sll8bJK10CGFSv
6S38YrJv9iCFBkkbZYPkNbF5x2MssDPSeSlDfNSy/pXMbxNAo2+fg80h/3VrX+dgzE7NsyDOuxys
0+aPJdiTvvalUrdUbh9Ipj+VcSYXN8VYX16GfdTG2icPnD8pzqICTtKZ79sPsBOewHuEx+Vb+B3k
78DrkwicjJ0nFhJn6VX8yZtM24oTZAlAJoDpQv8Na3uX99cKKQEsGaoyyjm/lyHkOAtgIDN/5HfF
0/CUOtFj9BpG9u2vvfWcypKCBICOSiBoZNRVVItqaRfYpa4WbjzJ73KuOVrYuIYAUJ+ocvq4f4ji
eD8047E1QGVKFn/Jg4c+1r0uVCIgZaKCEi9gfzZU8S0rOyAG1iLqG6Kxv/1jt3QPloxiuYxmw1Uu
sXRjK4MvFp8oNSDsbgpfbgugN85qxFoAo3tLKyaNSt8wc3pOEkzZpPt5+Pu2jC39XstgtC7Og5Lo
Pa1JRdIpnX9EtN+fCTshe7st6DPWunUa+ktWHqFqARirJvhcjdcj+RJA4qPsQtd0Yzv6YcDpYsbS
w3rPjiOXQlzcksvEgIlMssCQcUIRrJvVmeIzUISo4dRygs2t5BJxFnYraC9DvNoNzuo+rQLKXkAp
FudTjPajJe7Vp8pdQH5Iw64CYZd8yl7nXeByK7hbDgTTE9BILBYh12IOOg5zN0z4dV7wYfjLHV1I
AHHFQf6m2J1f+Dx5G8EPXrEvcUzkq2hT2JW0upZEP3Ozw1N2yPtzaaQoJWY+5xI31XQljHVHsyp1
5YxLBFBeaWUP03PhYd8itNRT9Ja/gDrsgH0SccersGya4JdcjSrXSmkxdSfOE23UZCDfiKpo3wJS
l2SSwzkfTw7j95RZTapxwPkmgGkMzuwiPzrn9vyANVGYRnHo33kv9NV0BX3aVhfIsu4W+WjIs4AL
VJ47DPK5hQP8UrDxLEf5+/KIF6+1qp1ygOGAWzX+efvEnAvVmIdbwPfM0FpBAJYBd1V7KWZpPxWa
RTIeAMe241ndIeNGm7wou55GzjQEAo6IZxxAtuc2u8xabASeoDXP3MjlzcdI9M6uHM9KLuNaU2mq
smjG96Wz89IdSDV2+V7z5H+wGMD7moxvVepSlXtsL3izKYEfrQDk5qLotS+XBnHCIiy927e3VU26
0B3G12iJWilEort+vvCre6G+Zv4+HUq0F0uQEMzv2tNtiVsGAm5JIHMAOwD83oyBIFYPspZSki0A
/MwXsAD1P4Cczon2NsOetRiZsfdaGfSO+lDid/vinJynEu8F1nO9xlbtyAU+rz2WHOvfipXXQhlb
KNCSr4A+DkOblTsh6QHmX7jDGDwhALBLkmFoPt2VocgRu2kYa7mMYXSYlYlzGqN335KX/F71ln3m
GQ/BTtsPh/ClfImO5bn9KXKukiuXMYyqU4ogpsmX7BuoVADTuThHHl4Qnzanew8AJcfsEHpcVnV6
e6xFrg/MmEmkAGRF76hFHiYEIIU37VD78gWfHP8Bl9CW/a+lMTYiJJlRGwukRXuE0C7A2/c66vMU
54vny3nWwbzFQloL5khhvqR5ftTUu7ContGTajjmsSkGAwUyhlBU/MOcSE6KuhZaXFxUn8nw0idP
o/R62863ihCA+f+SwRxF0tWlMxoopXHCPt4LZZ9S7wH1bwMUesef8ePKYyILjKMB57qDPFq2io89
luT0J3GP5R+v+20+/DE/Dn11V+djI4pUChOzBpgoCobhffQguzSQ0faJZzh0JScGXMOjueeJpV/t
SvO/virrPiuStYY60OeWuCT9NbaYCRXBr9jm9gAUUazPca5x09RWAunfV4ETwTATGDsgEJgKdvqW
yicBmzvghCfzXpjOY+PKxndVPcpFwckhN99dBWgNdNUdmHDXGx8BYJqbAT39u96lo/36ffa2uHSU
nVf0pB6S/axrUYxDqbuxlGsDQOyz2b+A8qcNbTXXi45zJJ4Yxu6wjJ1h1mQSvQLA8JJyMLFcz7kv
+kuvTkKAfGWiK4DuG/MGhWUTT7PYi5+ukdgjMMrVHTHd1jdd4IU7RuCn9Y7AJH2e86K//pZo5hlS
jB64V8Aq8YQWKWE9POol2ov5RKw6bu5aEvKCly3dRHTy37My7w9JUHjsdBSN0jcd0yavtS/Y4j66
l71lsgSu7W21/LCF+yWP0RI1yzszT/FtQRUhO2DN0GF1z5TdlDjlfpD2IoibrAq8grwcbcthryUz
itMGSZSAfwPAt+pRF2ZLMR96zJ3c1p0t34IlY8zewt4RnzGhGYg4siKQAWJgBgcx7+10Gr3E+MgF
ckrIcUp0jjVshUtreYxrSQwZ0PWjiUmzqTyLk4rErAWtTwL2S6P8iZme46you1EGXP7tg25/za+D
MjYCQpdBRYFc8UD85FbdcwwPGke8+dWreQj6QijYHgDoMthprqYwQU6F5l2Q6MgFtQOl/O09Ohsk
Iwu7fZ5NSWg1SjIolnB1V7AqlaKNQNbRPTHJHQlk9CqUswAaRKViAgp8B3r/K9VzJxl4wDSbz64K
haE5KLD22IFW0O1GpO9zyVMwZWY3++YMRHLsrgEjTrbo3hGgGwjPyW0Z/looE1skKR77sQ0BSZrk
oFEJy4Mp5+6wgAu8006ZGf49pNrHOPfg56YUWpLafwAN4+ftz77latH3wICDDtScq+FP+J5SUOZI
x5RBWvgzuHf2egjipLlvZHeqYoXj767tBYiGqoyZXsx36SaLzzM1QwOIHgCyYivPStNfc+NK1Q9j
fMTep2uKst0U6f8kEg+JBLBBDTi3l69/npGu0s0eGQ1ZlH3Vi6Byan01wZavVGuRPcwmuGnKed+K
Ekf0ljdaf13GO6SJGUzgBUJVQ1jsXgOvEwCP0LW3MuXYYj+Rt6q+qclrgYxXyPSaJKRA+TnZTwDY
VY6pPx0oa2UDhx7YFUeJt5zQWhzzWpZ1r6adYKBCHqc7oMbcxYnqgKDnf/B1azHMG1kKNfAhsabn
ATeowFVhE6wH0YVqcoqmW48/3B32A4Djew3PJ2UASC0BJOcpuTS6eJxOIun9TM2fu0F7GsOWM9u2
6fOgkZiBxD6wcbWTUIxkVgaQg8AaXlIx9og5W9Xy25Af8vReJH93XeFIwe62yV+bILgxFCyfKRpw
Uq+qF3I8Fn2ZivpnWQE59n70ol3CZU7c1I2VGEb3e7NOO6mAGBXw7L38PDV/gSiJoxkbBoZXHtUf
2vRWsT/L2HbbpBhvKkBpZ8RgcxoUgPNNyWIPnUKOZmEqfq0vsbXM48RR/a3CwYVoxq2kcR3Votob
nqm4EnYsgQROpwscYD7nVvZ33dsR7d4mlohpUl4s9X9IB+4+7VbLAAq/PLiRKGNDRjDkTB5iHQ81
i3P8ezrSbbsJQxUSNqocdY8tdt6xN64V2GpYo8EiGopfbFMsBTpnkoLmC9qjePVjfFx2gLK0pEM3
W5KtuNWpDy0eMu1Wcx5S8VxQBJnrFZcGG1UZKE0NlC91S7YjW3qPfd2n0DGVr3FwYzZGhPBIQQ4N
evAmsmfsybL0Yo18sXX1b2Df1t+xVIMAGXzI3wd7BqiSuIte530NFoLE4k4iXH/iS/GM5QhBG+c9
cMZxWEyqLU6663+HH9q+c1FTfanP+ZmvUNdxwKVMRp/aSRLqGaNRngmopTx70ChrLADMVd7sH30S
LhMsKggQpUAB0tDtp95plYvHgwGOaRUBwAIixKbtrb6POE5hI8e5kKEzjRKh7jMFvRIUGLAnBPJo
0Ec+pq8maI4nt/VU1NgS9x9U9DhH05ncIwDbqNSZwJ9Uzv3f9T3F0+/AsGxRDHgRmirseda4KVH9
Cm2Yj5mNCRH7GgcNxcwf5cSqAVly+7XYqK7jY37JYGc1zdLoWjwXaK3ddXfjh/le2rpu6a+gLNR2
i5timdiaeFh021e4ksp8Sz3T1DSlvfd6dg1fsHQQN+e2/KBmDp1jo2ZPq7K8UYNN01uJZUxPgW5K
aEJDO+f7qDkYxrnieRfOnbHFjXiUG0OdcDJwNjpa9mpovE3H/+PKMHCmo+qErWjGmLOqyCSphwiK
JFQ+qcfAoT66ALhJv0ck6PE6k1yJ9NArqzb75d8TbhiqVC3Vk3a5jUUoYgFMw8m9fleceLq/fVVf
h6R/X4kkeIAz4CqoXq0BFOm5kL+Hyutt3eeJoE5zJaILpRBoMfBVGTCYssptskNb8Ob2NsZMYGCa
DBAfRDIUAuNSypg2YpvR0nyyL/Z4bTA9b4eoxAb7yq33qV99jkyOkTXujM95Sd7tbWokSEDQqEdI
SNgVr4GErZkj+wcLbOSbGQCS8jLhgSFudHjpMf8rhfUjNbaI0yiHUkq/jEN9kJwawZJ+P9iTG90P
FphSAfGRuML3/sidc6dme/XorGQzn1iQ+zZYAH6CsQsMo4KiHPgxXrmXrdTJbF4ddvMpXQljfEgi
FlGdp/RzmvOhboJ708yOhQlEhFDjKOhGi/DyozKWPi5CX6syZopRSEMWO5zV98ip3qdD8kOyhUP4
LXXGd16AwjsgY+yZNk+JMaLfWjfjvdoBwW8hH/3UvJWl8NdtC+QekLFysR3HQBNqxcNWqvJL+Abe
D1cxHe0F4WZ2P+7FY/Zqvsy8vOI6E7z8rozlh0liAgioAN/ZqIOwdVjuuhR0m21UvohpcEwkjbdm
v+lrAAsFqH2gQyH7vPQCdE+nrge0YoDuahNBtmqgFmU8WOmNvIFiw2AySEJehLSTsYRh6JslFUZk
Zc+LJ75VnlXbwlPwQp6zN8k+qHb53L4rnFukv50xvwuhjEUg3AOfZIBUcBofxOFIudg5asKTwNhB
NebSouWh7CWxFWNp0W0iq/THzpGfgQqIrT4U8AUnFXlyN0zh4mTMrS2LaBiVRnQ0CA1fdIF55WBZ
FTSswAXpPerRsLf9mzevsmUV2CAAzgmWtim+JWMVUJ8i7yX6MAHtBK98ta+8yEn9kj65mCOxp9M/
6E5uHXYtlTGKpg20Rswg9XNH1QZAL0hV8Sg9UFKSCXuqC7EAFW0Obv3OuV+eaCbPj2IgWmnBp+jZ
lX+od8BhPNHFvPqOLgyhcvIOMnle6Eu1htVbrAJjShqgMkg9Ga3CSrSwlJQg6z9Zp/KTMjoZ5wZp
fXTgnXJLidfiGGUSjdmchoQesjZ/VAWxiVh9v/0ht7/j14kYxUmMVEEJzcR0hZ5Yoy7uMvRFKoQW
3cippW2k7Dp09EsUqy016aYwwntPJ50kB6bh6feSj+Fvfz5KHJAt3rkY/cjFqmla4Mp7QV85XdWB
GhKvISLrAthNtz/hxtNwcS6m7gNmgYxMJm4pbO7l5C4XTKuKVYssADOvOQtl3I/IJHhV10aVRPfR
R3t0iZ265avhZNjhrD3zOy+i5nxElnsik4VxChvkr2nb24uO0R8NgMNy4ssCr222Uaim2gH6FQOU
90i4mHdI7vPQnLFgifpV4Os76Ti8a3uKpBTiBRrfedRsm6alAiMFEBSaeMX805izbPY5Lm0YACIQ
/RJyjofiCWC03RRTQVESnMeQPgqzsEjO64pvTPTik63OwOi4KS9GWPc4Ax0H609mbkEdUGv7Jjmx
K7jF7hO88tv0pr91v5WEO1+wqfgr+YziS5O4jEBTwpWlAL1q09hpQeaglkpmdVl5zoD9ddvSrou7
lwdmlL+vy3QKEWp5cd84iUH8uq+s2EwcpY+tHnhOZi0+3ha5/bJCQwwgsgGLkU2dhVoqs1bGPX6+
cfCRT8pRuBee6IoKWNw/RMzIcDOGbWtYSWU8fysI5QzcTGrmxV7OMI2+7GJsp+UB2o//pBe/rUwr
icxDII6qWo8RhrQazPcKlrpLJ2sSrfrU/zbfBbd2JFt0hkftiK0Hyc6I9eeLrLjc1Q9gDEauJiNq
hED1UON2F8B6dATQiF2z+/+8UMZqSlGK5SbChQ4olI9P82tf2t1RB4q7cFBeh5N4LE4T55WlinkV
N6zOxlgKNuGFsMOClTeU6n4u9O9paZOp+BtTcMDUkAHq3P6s62fOSTddEBCusIFvoJvL1hGaQRnA
GAdzkc76ucYiA3bIUDLbp/vwe74X/M7nFQ42chbc4ZdEJq5PQgBtYU1M9aIEqCFlZ6nt76AyOEH2
pt/RMdNBCd3lK9DcUo7COenwNXXpLhXe2gALLrqxB/OkFXcNh4Zx2xTB7YIeGWiNsf98mYctJhAf
c2wDAQAiejC98inGeLZuK9gDtJoDf2pr83QG1owQxaMGxA6szG0eD2INeUul2H2eYrAfOe5yN5nn
gvBiMvrjrxTToFBT9Hgau+MY1a059goy9/7QOeFO2aW+ek+eeyfaoZ5q8zgZt8MXrJHr4IfGP5/Z
6KqApsetMOcDDjfaE+C0gKeBdiNx6v2AHRBlzzEAqm7Xp/uSxpgdcPfapQrg0yhRaHiUdiUIWH8l
97LD30nbVH0QvQJQjkAiiw/R6lKspDMC6QhjdsuYWF34aJi8xeHN5wjoZ9gZJtijuSKMm5O8EWJa
Gxw8yRuxNg0E2emndqei9aX+lu+clDu+u+VGYGsiKliAq7mCPq11s8yLpAWzQAXwX9GwKzCe3b6p
z8SJvSloO4W6R0nwqnupAkZ8kUG07rVTbsXzCxpFzpCb1qiCJjfMn4cge6SYL7MuYBpmdmbprhK9
oUoPRoFV/RgV7LACuBdo4BPZQmC0E0jrkonctWD+HKmHmNGx64lpdQBfTEEg01WGH4xYvQulY5BX
viGWnMRgK3xWQYCnEkkE+DZbRh3rsDeACIknNZvtCPA0s5BaXXDUJp3zqG1eEfi6MBOBRuwVpmuS
iR0JJwPBptC7vVEe9Drg9EA3D4ORIGAXYugLNY5LNxijHDy3E8AyQO9ih2AdM5bFK4XeDkrpf/lu
JtGxJIZlMRjUpag0z+VAUGC2pB+DY7yE+YNB7ptsJ4vxzPERW94W7TIRnWTK3MUS006RNOoBrbIZ
5BgpDzAtuwFOv1nlFup9HDXfuiZAxWIrEpcEjlPmKRk6QWz6GQ9XZOz7CNhI/fttO+IJoH9fuVdz
FAKt0lH9VWqMWOTfZ17+ueXlNOq6AQeLdI3VgrnqerknSKtjNNuaj6wEZKoeOLdPwRPCuG2zCmfM
pMqLl6ltbGNH/HsWlT+WLtU497HVpQIx99dxaNy2/l5Z2/QEFAOesNMOre2l7gDakM6lIBARtrFu
n2trjGAt7jMGX4kDhp3cAtIcVbq78j7fGb2TOTNGJd7F7+EemMG74TF1pldl9pOTzLHfTdX4Oupn
02klO9LqOSICkrWmbB1VTH9VTf2Ncz7OxX3yk69kzGU8NS09n7CbvPQp3+k7Okcc2y3AfGzJTT2Q
h3FCmE0DXp2LsanMSIpC+fym0oPQ3+vaLjTuxuCEnI2jLbzTMcalB2XURSkShy7/iDPkZOJzvTxx
PqEMjWMfwpVGsr4PJDpgRaCbZJTiOUdjKryjK5Zob9umw61n8o7E5FxzV6L2Z+DCKC23/KYA8b63
6GJufKf7gaW/BQLlvuClCTxdZN6SQUintqe6WGqtYzYPYz1x7opraowPEZRUUzJaEKfrjYvToqsx
vPe1BXYJmkcHFqrEKfZyM9DmEF5rk3c+xq2EAfl3R78TZzueTaudeCMt2yKwP0JhaSki2aXnkoR2
iaIMcwlyUgtWE6PhNUy8XQSeEPr3lT2PWWAGg4aPSIY7EZgSQhQ7HH2n93Ct71/noBq6EhHCLxGN
GpVxat/EU34o7WCvqXZzFPfhCb1g5OXgnfDF9jjyZuY2jocJb1B2EpCMYAaJLTlKglwh0dK9UXk0
pL/1gVM7Uug9M4cDvq1Gq0YiGMZZmArSLVk46JXh1a6MnT7J0Y/hcb7vT+VBPeav0t18En42mo//
e9Rd1c8fZHgVa/KTQ3yuvTkHGlH6qzuBR28X2IJneN1HfFY5pfKt0RpFhxKBbA0ZINC3Lu9Aq/Uc
RBcYHZSBigQINtsEERPGBo+xXd/VHqX8eA7e+ZnuVjKjGMg6RYp2h74VYycGIDJGOcUQ31vnFZhP
Bn6fg+YRYG5UNB4buzjxrnzrxV+LZOklO61SzTAaDE87yUBcAJKzo9vJj8+hfrvgw7hueFhUtPF1
Tcze4ISMq+vGOAg6AUOhxTdwubjhrvet0o5t80M5zA7dtuRNG2yNj1yIZFzfJKcNJr5xxM5xurvO
Wx7K98op9rqXPpYnNcFO6XKfWdKjZlqS25wWlRO/b5VMFCDdo5IP6hEsbzDOiZBAousoxmfeTehw
5lGwUzuHJSeY0+INg27Z8Voc46aM0gzNIWkMTw/yv8V62c+5xHPpW9MqF2diHJUQlKFW5zhTtu+w
iCzc96jM2IB3PgG6FRtT2I7EZoqOWar6Z4pUkwOwtaVH6zMyLzUmYUlmljAVeXxd0rMy/phSTiS1
VZyhXU1aUQMJ7xWz5mhUKSihMclLyyX02jDkCsooi1LNJR88QJKNW6M0JBipxf+AwIL5oGY+Ckti
wDkaU+rmKpBIF5/zuGwEU8ATxIEwmkznKBjHVi7IuASKW/EvTsT8UdBxIGL1d4Wb9Q5vVnAjFKWT
55ixQ8X1+vvVRdUvOdysN8bPRZ1aimzapDvlMmZuKu64+cbLeSGN0Yi6G4RIiiBNO1GYA/lNPVIG
zfIuokOmaJz1L9mu8QXnz2EL9QvBjEsbatGsFwMbkQkQTmpA/Bomb2BxQ9svRDAubDBikSgJEuW4
+HsJZFtWI5tIPBj6jZLGhRTm+UnDQS2iFmPVhvi9DhJ7qVO7RtG1jJX/wSOuRV0NIJOgngQk1eiu
0Lon5vkmaOJgxw8iACkKX/3rtupzPiA7eTxXmtAIIzR/qr4vy1NFvo8apxWtbBjwxZmo9a1Ct7KX
k6zO/x9p17UbOZJsv4gAvXmlZxlJJall+oVoJ3rv+fX3ZPWiVUqxK3v3DrDADBZQVCYjw8c5EdaL
W+WbXvGxKcuY9+j3uvwmSovFx97QpMfF6Hadkj2Pc+s38EFiagOY6pei1LKZCT9mIH+bWdcGkVYd
Qf7slPprH36biqd17q0oVMCUAgKELrUGfkbFZEE1bzVb0bjvxtyvRixzXL+6Le+lYuRKweo0kLMw
0/HxXGEpVuCfw8NqX2rk6dm+sZrGxA4HgTgrXvtfTPjbTUW8kEg5sLyQK3ldoB1cXulmFU33BT+6
SS08LNLsMo5HjB4VlH44HmV30Z6Rs5j0F7Kn4Wl8mPcEQWRsQA9bWyxcFOZdUkZqGSaswup4YvlB
3Rn7FGPHP2ZoPYnuImbowxRHm6ZIW4Z1UXh4sMkh7YWxCkK7OU8RdHDTjcOC+Nt8aBefjrZUw8yN
Q4L6YY3kckh2IJowdfnL//LNNF3AJirKoZ8i9BE8D5KRAH1XMUXwAeZAqI+OikfgelhFKnFTGS9k
Uc9ai6e8KrF4SRregRDZxq14QuvLU0z9JCLgwRyBzadm+n31FsGWjhjo/sF5hc0Fg8+iuGD9Fuop
lmmTSnwqYERITE7x8mMcG2flZ6tUGNWxzc94cWj6BSJMEKSRg562tWkMNyuoELuRNUS6FWGp4oUY
6u2JYqgL44qsvTzUj9UuDAZ3AeH1iinuxGaNuLDORL09TAoOa55BaUpJsLLpICTPiJYY1pL1hagX
1y5KK6c16WwvLQaOy4DrMUCNgIDXWYaZJYp6aovEcWEW4zwyhlzWIZCiQwvYx7a+v/7aNuWgRI/2
g4BeNp2VVtUAMIICRfSw+VlrX7UC0G1YcBl4Vvxxrod+MsUAesT0LR4USGA/eppsqlG4JBCK6ley
k0Sm/OUgvFMDIKCaq3OInPpZPVRBZS/7kLcWb2Jp5GYQefELqDvVyqnWxwxgE1yeH7JIcsJ69oVw
tsv5vG/vKMn6cP16N9XyQiQVda2ZFPJqDo2R+skcYl8tXrvq5bqMzdDkXQYNY4MSatpjRkBysXXu
GkVxIyTV03UR51bHlY9HD04Pg8rhH3w80WsPzV72Qk84lICu1+7HwkyfhB1eQL7LvZHVLd3YEkYE
fnE8ykRXlQ7YOAJuWB4w2yyBFbX04/vslY1+slUb+iCKssBivLR9jneCfjMB/gP+HkYE4lvuP1kU
Wbjimbi5W8n2B6mUOU5KsPHWBLy0tfNHsrCHhehzXbrF0GiCtb0u0E0RvW4uYGU3WxWiD7IpG60L
dQ4wR5w4PC6YsCRo4bNvoBCZJtgyS53QGSyGKpFLvKZKxCJdRNJql1YzYGdJsXq0JTe2hi/RERbA
QoB7azB3hTfAfD/qD2V3mk4dhUSZMUAz5c6gjX6spz4P7TFO7XAcp5vemM20fZ3jysrGHNF2Zy8a
aKzGwkJG741LZ65iccsTjGYMC2tp/CiCWTouvl2/mW1T/MdAqpR5itBfzsBZDIxZ8Q3YVFa3HOUY
G6IVC5Zpo1L74aNTRglJiYRhSgQ9af0oR7dzVtqJ5IX8sOe0yTHy3BKyyL5+OIYhpHNC1GJ54Aph
PCCeo1u+jbxeyu4KlUXYtVUPvDwbnQv2WaWnGNk6V0EGS3EzvwCzE8HfR3PnrfAyK8OukCeiGrl0
FnCwcos1icOwxxplsOoBk9ddjZ9QYp2trX+VGauGzbpMyk6NBjcsHSi/CU2PJxXAg8BoEVjcQUHs
FoGRm40I1qy4MVnlVtbRKFMlLuuYh9ircZc0ENYfGaulzzoYZY4mpOBar+Dv9/NidZxvVDc5ACav
q+Jm4oQ5aEK9BUiUT9NLS1JMVTzA4DZv0X0fSEAeREPiFN5KFpnMYg2Wbz03SQXFIUj5sMBPh1ig
HE8AfIxDEeLmvgMHEX/LqV8E8fukLWYs8GYlaKwzEiWjreyFULr03xRzs3ZnlLkfhMqxs8rb7Ivk
VY/C8R96G1s2/VIaVXuMyygqGjSFSHgA/CDCY5Kb2gk0sxbWU5hsBVuB3KU46oWBLZLjWhniwjax
VO25SRQnUr7HUeRM02L2k8hyWlt1hEuJ1IvjI40vmhbfUPb0HX9M3cwa3C4YHthYBJsBz6Us6pE1
Q5+gpo/TkUn3GtDDI64SuEi+xLAjGzwhGuaodCzDgY9A+oQfUglFGcs1MjRC97ViFSHGWlN1I5Vm
4gNTA+zVAlpGmaV49U3l1p4C9OrF7r00MsW98cqyLhtwgR9/D+UBQ67LukqGYwrLp6j7NsSZI2Qv
ieHJwmIu5W7JH/P4KLL4PM5zBp8ey8U9UA5xaceVT3iECCjfOGt/EuPhmzRLb2VSgmEdo3WVbGdT
GvBjDT2TrK4bzSrsAgBonLhBMftltDAbZyUy+j78ZGUq9D+RMcL13JQq6nkymEsbjqGUm3blz6/W
eP5jIKWLYfN7OhLBgl3o/JsYd8Ct5PpfUwL47QHotXKnv0SaxLKgW5HKu96g3/dRsoE1GR3bEBJW
EyRTir42GtACldSWeeZqIznE3z+NxlNPfW3XFgTS/3kM0j5GTa06EBxsVodmMz+9PBT9xPO61WUN
XoEsG4nfxgNh5tJuUAHyBi+2VWCCCtbslfeiqT4DgpxNRbvVIr54jxpPvfy+RYU3VXrBHV9UTzFM
QtcRu8iPb9s3/QHUSUiNWd5pM+m5PDftc2VOlzgRQhtQARDocTikGADZnc27FWaYcqt4SG7/l1Li
pVQqC+CWnJM5CUmr0iveGEbfMkw/1un49bqv3wpYLsVQwf+UiVItjYXkrur9uKRYPWANKZO/QCso
4KtAIacDvE+gId0EvSnApwBcx1gMX7sJ7KH8CQ1yl18bazYYkFlbiytYkgaJMA96ddJl//jyVn6p
pHBUsEv8QkiSe/A3tI+lTehyGrv9FhPaHECE8Hblpl9Z32zrMkEyAE40sOF+XiOLlkSPEngut4lb
cxqOTfd4/Wtt6qKG+RgsnILV/dOyg1IpmaxwCQE6Wl/QjfCTU73nQFWlecZbb8W72GOPSWxZs0uh
lCrGXVPy+gih4Fv1kjyyq3Cx5qw1VaV0GQfcCssuZVH62KpNrFZ1Sg44YfGos6pfnDNaBOJ4eVaC
69K2kiHwGoIVTyTwYBii/6gtwD3ECmJY6W6IPCeo3nhLBlupyTkKNrV7NKKc0NUwmxHvY8ew5Xvx
JDBCjA2VwS8wRCyBCxLYMSnjMmZ5UycN+t4VV5sgxQCpFGuZ8i+nfJdBfb910pO4qSFDBmu5ceic
2VaxEy5bjdUKlnGj436PBDRH/g4kyy8ASWPa0A0vpfPnPQ90LPBCqGcZNbKs13yBn+AV94OXASc0
vxf9f0Ay33D6HySRC7+ontRiDRK9EJL6l34AomF50L3EX6BFvTk6/d6wtFN0N2Ci15f3KWMuY+t9
YjEQSQxUSpc/IfZxOQ/ISBVzIZ0TF1hqKV/7hxm7eoO92KWT3WWP430C2gyGHpPro2wsxCrYS0Ll
GC0h6nrVfNSSkcM8yOhGvoC+9VFNAZ9phj+xfImGwoSu12qtTuFOz9yj9LP5XjwYAcvSbySnZCsS
lGEY4+I/IQdK+IEc2XJwayE2a3E227Dxpux0/bBbbRNE5IQoEUBhBsYmPn7htluMKFPz34MpY3Ak
KJaSNwS+zEad3bpYUKBi/wr1FzRrqItt9S7RO+n8Peug/Bn/SEEG3TrDofnZntgfcusGL8VRytuE
sxjpK8QVxXOPRlpYm/H0yri/DYeMhTIy4qfoALWlF1E0IQTB5YABP+kWc/Q/JPBbxm76PU+tzOuw
2BlZWmVNfuOwnPPm6TDeJ2sK6hSSRtl2FaB169DD2qr9oeJfDOkUcYyppQ1XBUQrIPIb0BBs6VG6
kSh9lVcRTF3bVYtZzWqOkmT2KNZToGJj/fpNbp2H7KhjmlPh8S/k/78wNbI4dABsxYRU1zyF/Gih
Tmxy4Y/rQrZyPgPgw4qCjhDBYKJuLc0wRBTpeNvabehJPllJmC3ZLXelxZyH3FCND7Ko/DIVuTQd
5UkHHH14Wu3hvscAAiAFiFrkfnkqv7U3BJs+eb5+yA0v+EEu9dmWBVHFeTRWqbA7jj6lmSQKixGC
IYTGL+imeRpUkVxkAVZ5NZB0hvKRX0lZ4TObFQkkwOJKTxC3Cif1Yg99yLL6oCfZjuuaX720Okol
BjXXONKEcvWStQUjatrQ+g+CqRxQQEFkBSCl7g5T1PR2sjZiZ8lGajz20hibiRbz/vUPtpWJfRBJ
GUbQXofzXMKIdE6uOOg71XekJ0MA+MvEKnqH4GKzaz9b8f0HuZSFVCc+huPBR9Qz5dQXK2KVOb7l
5fygx6OTJOLd3Bp2qWiHMQRBVIIdkFq/AYRZacfGsG81LP7lYbZvh/irkXU35age9bxhWIaNEhXG
M4ChS5afMSV5ngW/MA1pz0vclOSYigtI20jw2/0COJqUyRP/2QZ9EEQrddtF8yoIM2wqxlL2wG+L
bQ1NkccSM50MLWN+c8reCcWiR4sI/54a5vpjcqJ97QIIvTCrlOBYYkYCvWkgnjKjx42kgMwFCUjo
ALuM0OKjoR1lI0a9G4IJEzoPRvBsJ96pQLLNfTZR/cYxAVsLpD04KlUB1DOl2uU0t5kon2d7lyex
MzFhQsqZhHuLf1Sfu1vtKWMiS240GhG26sRyiJiR/uSVlTnt85REGnEA73gPgjOzOKoAtAAxs2SF
z+Kz9Hr9DX829h8knnX4QkerMR3bYYZEUXtZF9GcuwdDOBrrvSSwVnw2OgofZVEFsRro+Us4QRZJ
61abMGpzJLfySqe2hj2rULrxKi4v8xxCXhxtkIZqHkSIwzpGIKpZbyaFBPwBUWVV+j47FRwMm9e8
hFxR/7RrW1SgA+lDSFrG0gylt3r8/0qgLF5VGosyqRF2BrpB+b7y9YoSptIyRp4+u5CP56DetqqV
mGBQ4UIErqq/pi0fooDbYjleykVYlDFiWcjNT3RxceQHXXyiUayEVFZwcQT/KQ1Iab2xjHv+gTC4
5A6/NwJWeMMSSUdSSpwKfM9p7qr8SIdTBLZtTWXk89v3SEoKaJ6p6EZ/PJY+rBLgCPG1OrWuTSjM
jaxPt0Pbd2bVZYyh2+0DvQuj/P4ac7POIb13Y2DEZ6P00K6JOyYda91hQ8nRByRVZBH53aeoekhX
XZ9HyGnCaFcPlS9L1cN1Y7RxlEsRdPt7QOFMXFL4sU7urCVOQL90ijsW18OWHfoghvo8idjloLMm
Yhyy2qTtcwyvEJJVyemA1m2zUuLPISE81vvN0a1uMUkybtDIF+p5h58QR/PNXuGLwlTAd2OBjKE2
VXEtrBKkRddvdMO8fxBNubFOlBp5HkLNNeLytHCSWWkwvMpzov+csNN+XdhGlvIhDqGzlGUEEdqc
ZoCFADUZoSfnJzM6LC7ANfyZuVL0ub/5URqVpzTYO++TGNIqZ8CuKhLY2DSwLkYCUGARoViYY1ms
eShBgXj9oLRkdDhA6oguBxJoHkOBlNlSxjYtNAm10LgQ0JYuTACQWmv91nO/FK0x24EFb/Npd/Us
Ed1MvDuC2kPXdqJ2mWItQdY8vhQ3BOMttks7vyV7uYQUlD8AVt9Sn/+h8UE05DKfoSVTnmdOCj7h
RhRasH382JxI05qgRGc/e7CFRMz94091SloesREXLkFfmjHsBdR+G6fySbZbuwQr8wugvTFxvx9c
w1uC85QXEO6VV/ZrPZeOrp2Y+rpFpjcqqJ/B8HE7PH2Vgv1+dOtAxZhb4gGdxl4AuY+xTJAIB7m/
7HUNkNk9sC0tVNtcVjfhUxJB3wflr4wsC1EKx32kgQ48AiwKos6FHT1vYGVzdIBNS6Le0xjOfD7E
0LHZPe9dur2vOMWByNICIbj+hGgXSQujovmC67o6lXAsPn8z5K+AgTSnpDDLiVUovK6/It3/xT5U
m4DeR8PcIG+JFtqVs0kw90kxtv+aPbDyFIl4j7+rzydiiErNBqXMIBCk2onl6/sEDqW1xR1/Mh5I
b6EcADtrOEgobrz8NvPU2AwFswlkH0huj5j9ciZz/a/B8j9eOEBhPr4rIUmzZSAsKOHX1Y32za7a
rXvjJvJAn25j6sYfMxOc2wz/QwcNtFTK/xS6UkWrnEF7BWnPr9pLorGaJ5/cOS2DslAhYOq4gYOF
WiwVsyB6ZRWebhPK9N7DBtI/gNxefynYFP94l6I0CA0Xnd9kH8i/YiSG+q3oRhj8SFzmLvamt/lj
+0Weskdpgp6JouDL5cEYqGA6INwm0S7xCI0Lj7KcbvJk7pWJ8vSpyE7fLGV74kQvCznDzf5O2Mii
R3aUbcNrXNheRtD8KfmlpVH2ByBCrZoLsLsLAA450G1Z0nfx9YfiSc74qz/9w/nohhQtkTJCYygt
89ijVZvr00+pA/RsNtm1Ivv8qIE1uUnMMO2AebG0LprujDYRy1DQqTcPEtdlbHFegjp4HvB1MBDz
UPvTU2ytB0xj7sGFfercFUzOhV0ioMFo0RM4ABzcxU8ukCbzv26GUldyDvEu3C8ndYkyJKRzhoxs
xALCESE4+uWTBE4b4RhB6UjjXPQbUBbBxP0DAgnjq9B5O5j2al0BFzGB7jTHCU1u8YcBsDalNCMO
MMTzA49CxVTKT9dd0qeyIn12yliJYRQuigzBBPSAAHXXj6qHjwHKhcwHuz060dB9ycrsOnLZ7IZ0
9kOLp+wYN0ZLI5G2fj5KdihjUoE/ajIjxWcY5HPd6+L7rtkwJ7GIM47aj0j+Ocj/L7+OEeKPphFI
dHKtLjCNYrnXE5DWTwBbV0CApGqMKQ/WddHGqRgMblrABalo9+A8BPfhK7e+XFcJlgzKJMVtWA5L
i0+Spu1g6jkv23VV7JKK/3FdELE0V4KG8/bDxWeZQUPKlfG5NQ5qD7TGCW65CC6P62JYvvL8BC7k
CIWSFrIIX0LWCkDBYku+HpAMorgr7NpijYt9KqNSOn2O9i/kGWmVcymPSkihwY5LqjWus6XnMQCW
pcnhkwT7mHVolcJ0pyvDzdTxdq8leyBTOfMU9U7Wiowk9VwMv3LVNCKVaORh0pDOMbkC/Q1htace
B0d/K5zqDXwHDmY6rfgOxIgYGOIwMJQ5JF5UEaGRmbbFL0H66Uirub6NKMviB98oX2ovZHwqkfFS
zxsbF1cXjkD8jVeETqRKMf/MdrxqGkB4jK1kBzP8mrqqnTzGBpwDBvQB1a7vFZgmw86eGUpzPVYH
+enHNz3LazRoBZSTQEKFeGno8Yyayf/oMGMIlEQHyF5me2Sh/34qJ9DKQ17nxQ2AtarupA5ySWWQ
AF+tnrIjsFf/MFTICOnOK7AXsqIZqX5KwuP8kN5J9uoDzNlFzxjsL0hyGd+Wkc6LImW7ej3OJTGB
DspedaN/AxxuDBWb3PYb9vr8BQDnOTq7oYVM02d8TNZBKZNWS2WmiSR25XdA9rFzV4tM6aZ3iLlp
UB23GfK28y/MwmG0ShcVeidOyOawUTNYgGknuOuhQQZLpvDie9IbZKPr/KV+8C6PnP/iQ+b8OCZC
iWdDAhjemYMBWUGzYogsxXRq8qt1Zme6zW6/LW59X55Yu9JEJz9bl3fxVAyRp9wkihN0Nl7cKo7M
ivtWDYxI+dOy1u+H8S6EepBtLuUpuilEfdQd95K/hqfmRt2RrTTgM0lW/gbkwNWcbzJoU2hpD+o+
AonR9S/7CeyB/hXU86wbZe0qBZo0u1hnsMmaWu12GALOnOELSKC9xuv3lafaGkbiUwfTsaA7UcG0
Ipr9Fwx9WfGph8EicGvXf9m25Xy/HioGWddlRF1V19xukcw1OjaAwb8u4S+Z0bsI6gEvPHrISYwH
3DldfuYyq/erN9n8AWvbLqumwPzg1KMdhWWSdfKIygT4BeZMoHic0FKPLQABC09zzjhKtm6LSB/A
YuPxj//QndwOzN8PTaVLNSYnBJWLSSLa3JDAQfLQ7L1lj6BsO5w/gug+QAvQ9wqEWAhSBcFKxCBu
nuTuVjUYQRfjrdJbcBwP4FW9gRilOXHGCePVa/bEUBSiCFfsAV37N5aCL/sURTXe6xyUblGgELEy
O/ZmvpdvJ7u8B5oa0Nz+W5gE6nHSM2tlXOpiJCO57GQwqfXNAz8ldzWnuECTcBln3K54vX8uyhwB
iXVeZgn3OHCHShhMbQjU6kUpeTJ2ZYEMxYqXzFSzL5XOaq2wPiFlg4yqnapVhbVv+oNQSnYZgTGO
lQVsB+fv56Psydwuy5RE+IZpsB5Kl9Bla7vW0xmp2af1cfqbUUalr2euq0PcI9GS0hW+937vkP/J
Lim2GzbvEZfJwkr7S1Lwfj7Kugicnot8A3fC7yYEBWPQHPVHUhasbwiHJsua/aXQ8y6PsiO5EdaV
ksA+68fwNN00KKa3voBCZBOoboHSEjPoYaiJTizbRVCgVUmiciVOWMUWv8sfOTO3UcuypK/hITt0
h/Fm8VkotAwvRDeBZSHiJ+CUYwqxiG+xzn1A3u0xXh5DM3Uq2EkMKedR3Sa5TPoY7grMcgekhd78
0l/5h9XK7uaj+pzeYxVoz/KyrDulIh0w5TTpWON8KneIjNZUeL+SWUwLDE+gU6YFaw5jqZMUQHno
D/MDcXw5wGbER5R3LfFAUHDbLyx1+Uvq9UdB6Xn8aY2TsRCQDPDe4IS7Moh/JvvpKPhICTH629jc
CXXXB/UHoTRDiuByQcssnbPul7I6Pb/GlSTjRyRFBJj61hTCEPtzjFjyL0nW+1kpo8PFXDtj4FJz
VYw4gdzJKvMjr+11MPeWgyWkb3P7Y+yRfZUskluW8lJmp1a4EBUvxI/gLnC0VDCL6MQn+7itrBk9
krG8a1dGN4h1p5TlWYYk0pQQ7iJsOnOUfANLnCursMt4+PRScaJPFd/WEEJoIWdEbHLBKB2zkhyD
eOQLe6ZkWCdpauhG9K0/4EmQqoWbuu3z5CUnNSCrBqvTnsgunIiFX4uV5XxacaBclUEZHq4SqrGS
oDW9vbw1ixm22LNqX7EG+CoHeB/qvnss7Ozhf2z2aASHR8QcCj33LyR622iZqLlhouwSgwPAZqq8
Ntpam7wy6+bKAZUkHFIQu4HatFNe+q5p7CiVNFPoY0YA+ZfH8+fXSJRfSVQxGwzh7LEjvwJQMWCy
AzI8/w/RAbGnnyPJd1nUNxd6rVlWVUO7ADtta1A+gs7R1dB4ypojybAg0rnuXsgDvCaR+sjYz+2z
csQDVbNdtowmpwEAKALAY/o0YjSxKu3r8v4SiLwfkXIpCcaXEz1HgFq/JI2FcoFdnGJbc7jaQhlZ
QnuNZeqZIikHg2ntqmoKnLFzkEBbYE7Z1xiuH2zBwSb1nlV+/0vs835EYqEuXm6bLhMK14h9wi/r
Qx0AqCeC0vwIgZB1Bhxml7ZYX5HyI5goWYaUyzQ3KuvVXie+MQuFB15i2R9zjj+hI/BriTSG7nzC
jPttId4PSvmVuMtLqSF1JkJXRrYwG49DpWlfAGBZDvod9mcUS7yVCJ3s7fK986VbKeCC5DkqTVar
4C+R9fuPoVxNp2aTLPEzsiFUMMegv+2+5IJJ+lqEKF7CrPptctt/YWey2z7uXTDlcKQBsFYNKfQ1
A5aw4NVE8VEZ8amX+zp0OWh51bIIZ//Sx/ojlB4HL9VajJIKV8/5q5v49WNnJg7WetwRmMvYAdsZ
lrADus9exwcJmACP2072XTxlqKp1qo0IVCdYvlMqs+jMOUh2MsTKnDvZ6xNamRaYb1ggYp9W0ymN
kylzVYWy3ncZjt3bLZwimdFJjiNgNgqM3uvB7Hdud0h94ZifjKBy6l/K43X7RVT6ir2UKfNVzgrX
oluOtx0uQGLQuvuFjyxjRHMhFo4plzM6YCx5lO1CJydtNA3yJuGUrd/y6kmKahOrT2aXt6z3vF38
ef+qlOHCBBIwiXS0wsoDNpDsFnjWD2QUbATxWXcc92LQO0NQ2BMmN3sTiFgsXDpymmu3S9mxRIj5
aeENzNUgE8+AT6TPgvn/+4CUzUoS7T/TKkWC1e1+QP3iLpVrU9BfFe7tuqy/lBDfL5SySU0ITreO
zAk1dXXk9Fa0NGU9TZyMLeS0egGlTmRj61CwOmH2UalyO6O+W+qQNVrOfDeUjVqbdCrBqkOanLq5
CMDiXSdP1V7mLLa78XsIRDnxPspLP8eIaixitahtTCQiRvm1FMC4JaMAmaA3zu9bIXFnoD9rJR9c
vy2GHVWoQGtR6nCMOsTUWZsBt+l2mGLgiTyp2mz2yrMM2EAlYWRGLJGUGZvnSCSrRWeF30m+HEzu
cmg95sQFw1wqlNmCqVSynjhKMjTLJeYKLFcOA6wo6cJyrT64fN3QJkzW06G30tO0j1AMmoEjwqg/
sfwGTSDCFUIkpD0uuUcxf7gRAV9I1sP1O9CVB6KAoKh4JP0pxZ5feJ+VDrKCaYUyZ1kWF6AOFzDE
nqtf83m0p6UWzLkCxGAfj/jq0+M8DIPZdNMxKZIgLZfn61rGepMKZeS4QqrLQScuBOQTtTv7YrAi
MBNN/h+ATFgfnjJoXKH+B8ahHTlbDTW7VrH5X4r29UOx9JgyaqFqdEpEBkj1rA46sfw+J4BtTES/
WBYL2LMe6jhkPeb7dbF/yVH/2DeFsm9rLq/zQt7PsMsD3gG/yUMeJCC7ICUUwJw/Grva4Y4TIu1/
Qmxh5EsKuZeLSDvUtTXnMcWNqq3iKuB5lHxCzF4Bk9AXfQQgrJI7S4FVykj1etOK6gpDuuxAHeaF
AZky5TzwW7ATcGIVrnhDuq26AksBo3LEajR3SVWY0uiv/E3YgqMOnrcLg2Lx8/xhSCqTkxSGn2QF
9ypls1opL6OSgy/GcJarvRT4qsCoOaSIPly0Niqw5d0DOSPgwRnV3aUnJVCfowfdXzsUy1hp6l+G
TP5omkrFXdPKZUph4NeQ6H4BtZgXP1Ro/2KEpnAnUFUVJbw5cyOREZColL3S04QXmhbmUu6+LCpA
V4fH60+IlZyqlDlqM27luxQBXucMT+lokQZv7SSPxYgSQ43NWlY7hZWeqpRNkqt1WWXyaM/4IN8G
5IpITzGAuMN6gZ/Z5a//bUL4/eNR5qnEXHKhhHimABhHJ7UDvHHMMfSV/I1rj4UyRQpQyhQ5QfpX
50ViabHoAO7wKFf5bHZSdAsiS4YjYakGZXskmW+blsNgaT/NLgA7fkqrxghPWDkt3STNMKs4cDFW
e9b8vE4pmOv30Vx5q8Jgk6WjXJLZRQ2kWPGr8HpdMVmRAt05RdttXKIWakKgRjJn3Y/oVREEiejL
b5iTwjZes1txH7lasNxfl87wm3RLVcojfcCL19wkepHK0ip7gLokTDBDYsOuKA3dQR0lSdPXHtY8
1oY7PgRWVWh8BxjTPut4N56AstYNbjMaLjYzj0sW+xOTaJp1UsrCKFw2woPhJ4STbILm1VS73lr0
kvE8WHZGo+wM3+SGOpNlDBL4NWck2NiVAxXb3MITIj3GB2SFWRplZZRKDkudWBkejIbDTf3QPwNe
AgMhfroDKs336/rCPB5lYuI079JpOGsr2TsGYPUeG2IYSykBVJ17/+2GKVWH0ChrM5ehHI8NqpjV
3IOpe7VFMCgOae0wjsXSDsrIgFCrUGcyaou2MHG9tVsdC2sBrTv2AkDdga2d4pZVMCV/9MqroDup
wlqUC5/C6fGgShNwj5MLPFP//yuGSr5KiVNB2gHPt+z0neD3+wytYXaPjXUaYgMuYsRS0SdN6nGF
2NXB2C3nSJ78D2JYEYpORShqxZfGQBQeqJc3owvYQpfg6SJSqjB72wVo77uNf10/yCO69qUo4wFE
YC4n8FRu3T2CXtRe0YlqwDY9Jiziyb+MM/7x4XS/VA61XMkNlJh7e3XjV5Q5Fd7MvuS1zd0QzCms
UPzC7C+IbBJEYnuWsjC8rU6ZkxS71ih54nYNcFlkPfDYy57x2FiXSZmQvAb8ubii32Uo/dtgoAmi
6SEqm0lzqGTl4fqXY94nZUGkNmonSYQ0wrqmvYhOdipFCywQQNecHenLeS7D4u4AkcMKx1ihPY3D
zA/yhGgaoYv+tQ4Eu3EmX7eMHHtrGDzOzPpn/Bp6JZZsEw9wg3wggQLpYfzNV8IcfGO8T7qVqidS
oywd5t5mV9+V7uhLHniY2QhfDA2i+6ligYX9jjjA5Ntsg5sQA85kJvYQ+y1eJnMI9zzfe+Vt0u3T
Kc7SwfjtkbDUibkwQzQLpMmRPweZk/mST1p7A8YJ62/LIXyegtkrHnlb/hewPGLkrv0YyjjxqcoJ
CVlySDSguNYoNql28TK2JqhvHCNgjRuxgkeDMkxi2SZDE0FeTwYJHXB9KRgbVSt3NGWbrBf95jZO
bHm/PLDh1Vivy6CinbkTI7FNMMZICm7oY/qjrx1Lt/B+w+ORkKDFPl1pra+Md01u8tpNU4ZqNox5
4snEbH/mVEWJAHW90h9s4nT0G1aYzgp8aKbRKRS5sUXV3k0PdRDuiFrrAAFsoNf/MqbKCEgMymwp
U9pIYYECntYPPhCXnGnQrVVndD0YptggNuPCZ0v6NOklWRDnMDbfaIZdzJNlqHuggVuM73VVFPC/
qYIOujiyUs4IdoqnDFv36q9sF9vANOhNqcWQbQ4SYgX/9YVlhK+rKART4c/YtglmcvBExhedxAp7
rTBBWnAybhKrwq6/aDYxKpLyPe83jNSVeLK/6ihEUyER+A9lue6RVk7i+m2JZFsEKTZfleagZMGI
wzPumNzhNXmU9Smbqul4AHK4Y4cVwwxsqZE3z4+ThFX75i5UWiusfjX1y3Wxn8DMPwTpOCZlhIaq
0AUUkUlENjkCaOEibPkIfnasGhNw1s+kAr9aoFjwwMJ1nPbJM6jMvg4+517/IVffDH4HZYzUTsyq
JIc2N/qL2C922GMcMmWN0bGkUIZnqgYJRLhnw1MGMkgHfLIpoHjAbDeBSGrn3tPp+rnIW7/2WamA
SRmTWQR8ByjjELfzyY0YdZbEl2a57Mq+dBJhYsDgXK+H4CYp61MLVS9AEsCLbgnaWneMrenYfOEA
kRF/awLFkr8nt+WRFWYz3ypljwrNGCuexA7qkfRL2gdkfX1sxiWgIjhMOPAv5L0WD6lqgTa7+n79
nhnPlV4irqUlr8DHI7uK9LOU7vq0M1P1tuFOIgYcrou6Xt8WAB1KWV6FD/kEVNrI/QxsZ+cPCahl
Q5PwNzNLBFcjMsiizBCIOLk2qSFrsjSzfMQLRSMMsAlAYKvN7k58ZtlclkDKDhl1MRtrjqggFhpr
AXZtlDHc/6Y3EaGZACUHYSPtjWdN7DU1gjcR5jexv8/TW+yQWHrKeHnbCnkhh3oIg9CLdcydASiy
ewNeY34cfnE3sk04stI96sZ31UN/Sth4AawTUk8B7Y80VklZEAvUh2nFA4jt4ZXkLASyBZ4aYdWE
haTrerndwP5zYMDmfdTLThfyURHw6QZsdBJwhMRRA1KbKPeF1wKinxhy9PD8yV9AE/gPCyvbFa2L
n0A9jbETiqolAf1kARUdU8rZTkfDeLJb8L0xpy83dfVCGvU4ytqohooUYQiRDPjGMXg4cKZ27qXx
PncwAmboyhJJPY9OKZJuIlFXeRgPa0CGagxr3P0O1sX9sGe2IjY9yMUhyS+6iPMiuepjeUIgQsL0
/k57jm3lHjiTv1dxe7BYS6UFcBqLDXq0HR1cyKa8sqHLki6SyUeyYPd/pF3XcuS4kv0iRpCgf6Wt
Usn71gtDre6mJ+jd1++BZndUQvEWZudOzIOiFaEkgMxEIs054y2IES6VRyUgfvaDzVulbnJdPhIP
fCbgfKnvSw+0JSO+SKTa25fa0YdwF3dUA+UKQDnsrXI1U4f8KX5pUO/olrXe0EvrRnFbsK8chLVM
0Xlz9/cayzUxWVdCdDVfpk79yXOD2unsX78zrBGRgp13HSp/ewP2cwGWKk7bIktQmG3Y5cNh1K5l
4ZYyUzyJTI62lHNSkV4Deoi15DFTBXuto770O+VCvmSWc94zsT91RhR/OfdpVqwyhZ3+lV7sd1OQ
7PJAlP/afud9LYm/mOdRXXqbtUYNGN9Rgyqg7pJhoHh2QZMbdooQI1rkcvnrec6nREoTqEf6nL+P
AevvXP6g7P05uNQfomAJ9LvuUg9X3clvCz+7SwQ98CKX+7kpR/6hM2tMmLH0d7avMQXJAtoZFBF/
zYcLvRHzb+eOkvNGylBZEqbZ0EVxZVzMD01YusMHK7Kx0K4IRcO12w32R0fKeSANuO1UkbC6Bp31
F2Do8yNM9tQPduxYnvVA98vlnHvDwfDPq+zmS4GAlR3z2rZp8CVnaaRRRCLIVRfbmWsk9ub3LlIF
UrYN40sK59Z6zUqGlE3ba7K9i+w/Pbm3pA9LfZLtBC1ot1m6CILXbX/2JZHzZ0ABK1BpZnOY9eKk
2ZsiAkYWCeCirm4dxqpid7K13JgYxEIWVbCE/2DmX2vgPFfXTorZmYhzxtcF+McjYNmvWmSPFg8J
UqRmQ6GNbWv93xL5GrM12VK5zvCV9oDbN3/q0fZZ0B8V+rXNwzpcF0YeTPO7ngRqThyiC/zndqrw
Sxv5OjMo3tQVwx6ssMDA2wC8kUApvaJ32wStUg5YxHQfhTYvJj7IpgbiUmBASo4QioJFVKfm/7UR
XMRlo6kmoy3m0BLAhWg+e4gA6n/PujBSIRmr6KD50rMl1XEKmlOWJ5z8dDf9Tjww+KEaq76zRjTR
pOL2vNvRNnPObQHkSpTOqDewZIjmsil+tXPlK9I4xu8YvdvIRHs9yqVpwHKVyQHD2C/dKO7k2XzN
Hn0I5/WKpMnkjM01dX69T2qH4VyWGBeYMO037aWQAqOmQjpe5PU+b+Jz58s5pAWtWyptsOOs4tLv
lZ3BZPrFhfCuFmkS54j0OjMH1KgwunU9YpiYgZqUe5bxZlkYUSn6P1ySX3rLeSWpppQWbJIxQ+td
fjeD/JQRTjLSYmBvCMxV4AJNzj+NiRwBiRilIw3tPFppO80oInzfvp7Q027rGshJeQqhdKJR3rJz
moubieympnLURTRA8R8u3y8pnD2Adks3Y5bS6XxyVaF9EIhMO3AHeO0O6DcXdJ+U/2QuejMVSr7E
ctpvZWqdq2zOnCETobq+axEwKn52Icp1bGdyjiRx6l6pdF5TloqIrsbLIbQwjzMAueIfYd1s3yFf
q+IUfpyL2K4qBgDjym6NTE7jJp5yjdDQzxwx/dp/uDO+5HEq33WmmucjbknVsW/qD+2+803qZI96
MF0lHlhCcwdgdonhVNfMff8D9qltE//6As4O7L5S6pG5b3ZZKN5w1e+aV8Nh3YjDQeS8P6d5Tl3X
39L4aZ/RIDQzYtzRGnowQTZ/1R9iMCN8YKgemNZg6L759J6X9nXuTh8MWL30AEl6oC8knP7QA7ta
26B4i/zWQy1O2yUX+i1oSvbnA8v/8JT9+k4uRaIMdg0KcuC1MbiYAt+ZWn75lt0YjJEZ83Yu9To0
DEiOonmidOI2gMqXwvOzQXaU/q/XZTVWEFUGzT0DBBpfqtseE0LWvt6l+9FfLse3/srayS/q5Iqi
KXbs5w6KS6GMZqPP8fJ5UP2+C1NgvDFsXZFxb76kVUuxTDBXgIuAszddzjQgViD9l0YPY73uJOsa
kH+OikrZ+RPd6vAG9ZYGGGxFATUuP4tr5IosNRV7K9zk18ll8jju6VsKVjc5aA/0VUHgYN1YTuS0
7nSYMIArUqkN13L8Afz4bWX0yiIZcJhtlPaOIlXeYutva65eRG2zqxbtJV2inZGqD0YR+ZKJvj3k
Rp3JJP+iwAJeEnC+WUAE1zR+PmUezCgt2L2UXGoXCYoA5S71qbuiTyS0LzKnx9NUHCdupDK+SeVM
KrEyMP5USJJ303Rnr9mDlK/3WgvQnHVYr5QFHABEzl61IW89Oyd+lEQv53Vg66r8dgTcJ0TlOKn6
+OnryndUlozf+ksHBCK/82ZfAojIJbms3sQpuo1Y45tcLiAfTbP5q0VmNnFbzmAbzgYBk9On+nAG
a9s4TBM0TrJu8MGGpi6p0vUInliXu3Y9uawWO4SAQPdrP0tAPLtcpxc2lgrKW99CexUyAYACf2fQ
ZnEgClKZ4Z77HD4qGbvIhCND4ZsqIwgD4utVKi4yswitXANAkojFYiPWwvIt1CtkRUPMwx2tgd72
ZmFwqGpSOGMCiOruCsQQAi8iksIdpN0rDZ1yvKyyJb5Z8+JZk6V7azbuBIrKvvZ0975Ww3nfbG1i
q2CgMywMQROos+7qA90TzDMJk6cbAYAN8i8NDHQWiDl4ArpRAwCBbsMo2EO9A16j9dg72XULR7js
RGNb6qY0QzF18JPbmKvlVtbFcVco7F4BfOVt56PAi/ephRsGAygXkZcE5IH8qgLGfbm6zT5zLlhb
Exh3QJUeXdeYI7M90RZsmqdhAaPB0oEoxZM1LWZbLh3D5J661ZUWdLcYjeC1sWkOJsC3wV8IFlyT
u+eiZcbjpgDLX53c0/o30W8dKe89A6O3AtXZvGaOJHERZRZppZW3LO8S5PfluxlQIK61CwCSVODa
5ULWZ9HKuPixXedctmbI07TZ7afYAVqJr2mtI4+JkA9nqzcVszF/7yPf0avJSUxnCmmLO/gTeIU6
p8ccD97dDVw4Hd2uA9ZNLK5tsG07scgjwZx/KeyqKHsJlt/5+TVo2tALLr2ue/Y8aADfPhvOGJoX
DLpQmM3dVM8j0ZzTicqiQ9cJRDPYQlYxnDCVFnmmy1Dja0CNix7im17uSCBno1EkaWvDoL1M+71V
nxbyx6bv/52a8lhJBGgdEfAGkOKULhOaucuku8H4MROfThdV8ZKQh1Un3lzetObrednbGquDkdoC
C6atcS/XYo2yVoGVBKnyo1w8zKOly0U6KMjXiTIA26IsW5Ux2m6DShxadZT212y51WgEs1+n5mAn
7bVdaD8kVT1MTfcEr2O755e2EU7DPL7kcbduN6OqXSWQN6w3Y7kGTTw6ffw+5I/n5Wy9j74J4vYw
m8lQN/H/RRuAuZL97o4RvKDD/hXwLkh89WGMGrdA7ub1wW4pA6zlpsHjlPU16ueajCAadCdINqYg
FigvGd1ciTKfyA42De9IGGd4AEYd1dWCMAMPsO5GqUWjXtsB6ZEETj8oAWzQkIB/E5oHZGfsozKi
pRU0AvoFrsiAHOSdvRe9bjft+0gqpyXZvOgrWJ2QP8yfJFI6KGvo2c/zJyWSwSlIUpEGeQVoIkHj
GpgJSkyVaMrlqpLCOS9JuIlcfghNRfJMOhB7ps9lto/v2Rh4Eiw/jAfrYV2cGhEuKwKLtGNr/BAP
mi9d5O70Rm6VqlGwjWyurETbe7/TfrW+hdwJTu0xDuiLYKVMHU4uoSOJ3N0uR+marxUkFoC1mJGX
YPOO6DF6/6uOKKo+b+QAvi2Qu9prlgRJWLKmTsDekRehOa33fRJfVdkECs0mO8S1LTsZof75hQqU
h++kT4aiYSVbXEADCU1Kd2n2rsaiSZBN5/z1DP70cUfOeczwHCQ5At9uzn0aXZL03qgKZ8AcKQgd
vPNLEgnjjk5POgWVSjjMWLVmV1GAmrkihIhr9G5VaEmThf3AGwna4/c2j9KfGSSjuoFrLjdrh9qq
G9sfhrmLSLhSP65v1GK/joKHy7bG/J1Z+Ex3Hm1pSrWcRgyxn/UQAHQXsOQMqluUNdqqgByv7TPZ
cyRnbmJSYu/gme9mpITt6ymorhm/tMgEtjXxa0HcFRB3SlNPDEiGkit1vY/WF0MT9QYIVOMzHXi0
mE4n9SjP2DSGna94qa8BHDuDbcdhejn69h/GOIqxWRFGzXYw/WUAn5W2I8Fr1v5vc/qELrDVA1Yl
XErigT8FvWBAdX8rwiU8bwbbV+rXfnLXQp+b1qQksDmr+ej73/L8fP7vbzVDfdMM7jLAuEQv6zo0
g22m7jGuPfA4eJLDWqHsF0aL1nkNZtjygAQSoHFLUFiJccy2alnfvoMd+tHe9iDVQrLmszyyAhru
LzaiNZSDyq9C/fb8qkUaxDkXQtEg0ROYOolzVxqeB7NzpPmuLgMhBOdWM823hXGXgpYAtqEg2OCa
OgzFnYbRRX4o8GIfcRXFPxLQU3YesFz/JDtjNxyWu7gX3PhbJeDjb+BTqURvlExnJS+GltGF46ED
wnd0O4RoHXVVdBbGbhmgQIlqe+Gbk0Nxxta1CMpBoMsq9ySEbzX7ToYul6BbySLfqkSk3Jvh/JeB
fiZTjpRISiiBKWGvp7XxtTr2ku6n3IFhWRc9xwSXBZ89zBF0dAmrsTHHrR9mR3Lz/bAnOxGCkGjT
2O+PlrToi6qrA6r3+Vi+lbK+I4UtiB5Eu8b5mFqdo5Wu8Kd5HN/1yvgcKdGzZZhXY5XvzhueyMxV
zt3ouYzXpI56oX4z+cRfd6afA4XnM6cqTEIIzJwvlliFVStazIqTGa1cPcJbq229oZCfDZROrFIW
MgeITotzLDTC5Em1YCv7YPQYfH/yiSjM2NzQyBJInvQo2FDR4XHuxbAAcp9nUPkepTfZVTx9lwJW
03bVEBUv5Kvbq+JK2MC2HVj/fS3xZcm+BuSFxhqGk0vWujP/Sv1xxwBxQEwxXhXhv8vpfFm2xvmO
2S7qqGNUg4xTpU5xPxQB2OqQpRtTt9h1N8tOiGTOYpXT18PXIrlYRp+0doUOsR7ldm9pjvozDwE0
E4ItO/dTITmq4CR5gMFimKoKRL5IW4Ez0posZ9R0t9JRx6yeBEojUFONcyqFrMpxzHrq4b3AWk39
5Z1R1EUM3BcY6sNF5gOnWfp1XqxogZyfUa0S6JGMgrS0O9du452JCcKmNX8pafdxXtR2vuVIXzg/
Y09pUZAJm8kKAugtc9UXFM4Q0fjSE7iqwOaa3HUYGRon97xktohzSsPFMXJUkynSWbfV+GRgjg8c
Zo5VL/55KcL1cY6mjEtazTPM3nwgwGpowuiXvI/3CtChXkGO7El7kIy2H+KmddEhcv5m0qLVWpi/
UarRGebCS7MnM33QUlFDpOBppHPWF3U5ah8mQ9kpy9Hp5g4Z46iKLycDMP+2CSwhRze67mWoCPEH
SR80QdQkCvd5xLwoWZN+Yl2lJES9ef+pRRjdnn5oDkOBnq8QJAm0Z2t2/DhS42HySLROcQpU/KDG
uAsFsyzT3uIRvLJB4tWH5YqGGKRGjoaxYDMgkOR+dCdPd/UG3OaipoZNZbbB3qfhfzRYcBarZwlS
RXCBgakAmar6OSmzI0fCW3MzmDoSwxlrmdK2TSRsNLJRO9ZQw3paVFfeiRjrNpXXNhTwrWoWmqzZ
tXYUTKl2mpV6hfU0le2a6GGb6a9OuW6lVqQ7m9p7JInzsOCwVMyibuHMqbM8l/7awws4zeTYbMjN
Ahp0GWRPy8/mIGVOARQnWYD3uK29R1/AnV1PelJkrE+p+TN76BfByJJ9lVLXhPzFA9ldh8d/n4kW
vnm1HInlzrKlVAJiBxPrr69qAFyQq+iXfsXecSnYoIgQH2Q7nXkkkfO4Q2bqksxg/60nWEx5nx/Y
2FQGvqQuSEDq4rbX9Cb5LQKq+qxFnHj6I7mcC84pNW3JRgyEdla8m/s9nLBX73J0sv6T+fut1jcU
4L+Ul/O8NMkMq2VIrn+1S+OejvdS6aBXGqRcrv0kva3AWkwMQLnVrqHusidRckeg1DwEYtmtSyTr
2Glmp+qO2ek/ylZtu52/V8rDH9rpNM3dJ0fsQ/dc3DI2F3T2+fFeD2fQ5eSeuCq7NVd5vLs86KGe
LlWeMY7OydUujDvpRr2sHhLPuhzQXvinQo7aBNYjK/HXusDpbz+Kvk6WhzhMKxoNHSMamAPG/zw/
sNniLpDC5oeYbkxgoDyw4ajXWoFZWFSE9A+1alDLE079M80/Yxn8mIlFR9lMU+hJWjjdRf8a3WkM
deWu/5nOTn1IYZPVNb0Ffbd8EEXtAhfPYxzSPovI3MBKyvWGVH5T3NYD+Ctl0Zltvi2PzozzOujJ
wAi8jG0cP5LbGUOTzfUUMj48Rs6xBAuasHfFTnx8IhvkvE4Z91VnUayv2LNO9n6nh/+2ifibPfDe
plIqfWRwp+2rEoDI4KL4yd4+qr+8iI5su9Xway/5QZQ01/pyqSHLYmOQBugO42sbdEDxgaG6pm4K
phWM2l6Pz9YHa7P5B+0KguPkZ1HKVK7Kgo34EgPDp8qwK4fpsUzBEq1iIiyxXG1itM2jW035k5FJ
L+mArmppdBvgZkgOMTM3mue381E+/1GGjOKsqaIJU7FUS+UfvWNpZFPBwi+76qenaFBKlyzLejMZ
BXrvrW4sbq0p7UVYC3w4xovlIu9ualodF5uGJ0z5ahiSoyWgLs+AJxwleykq94umXa9Vfd3pgtQ+
75t4yXx81pXEICYUQWvywsk0TDUk5f83MPoUwjpa0RWjygrfWmSWnVzHTa4GQxvkCvifWPEAsEiJ
I5UHy/6M7dkgiqj+uXWaaNlFz65lY7iBD6bTTq/HFl1+Qdot0j6yY0+10sXLqJGGsRVbHolyIYwg
O6tjV8wWa2DS0MKCLfzI5U2aLpeXXM5UBCma5bKEm43Z4gytm2gVA7uvyC2K5HG6MyQ5iI0nbO4c
GCglB/GF7jNMGzhDzBeJPMfJzckvj1OY0sya1RggjvGQ/FWRqQ5sMLbw40A08Lulncd7yX5/9HqY
jNk2CBocgtwCak6fqY9mLeo15t07vyAuagcuvYxgFjIYS2AX/jVUjHnp3XnPchLu8HK4MD1p06VB
H6OKUK6InOpX5QHUb1W9enRzpPIYabhMHBVpzMJXnsV97KK95K7PcciaqVCwzlJuPcv8qWeRJ1gi
O/tzqs/dlLmWQvcniJjc9pKVPSLME16rIQm0XaU50b3IwPmw5689NXGRyex9yUOArHlZWbNeqIEq
4bU33lRK78V58QbWKqcg8T2NREVykURuiVpVSWm82gi0Gjo7aVmhtQ+jhaBlicJ0SO+kcvyRFMLH
LR+f8wvlYoN+oXRcrAiH5yA4KJRr+8DKr41H92uxK3Q4ll+/zp/mSWLku0ybhwExx6bRxgQKu2Dw
JVryZ9quTqygYrk+y+hJN/q3Qg4X+RLFBU8ugGglGa5uXOnRrWL2F/UADyHpTpn8strq1wwc83ic
vXK4MDT8qNkPSjH/aCMRQ/a2nv+fTth8m/U8TSnJYwkn1Ecf8kRvVjoKooSTea/PrUGvnG3YlqyS
k3Db1Bpp6bA1E1i15keMs4VquFzWAIERqfgJgCQvi/MbWVU3OdFx9KaeopNzIThwLesUDM0ZDWio
00EC99CqVxis0/X5SZcatDN1fd49DgrVDhTsQYNjy0n6MVM7u0+JIX1Ms9o89VKNIE8fK4DdRnM9
VK4sxctbNtXgJCmXyLHHXIsc4OKCkn7KoheLaP3reS07OS1clBh3QciF+p18ku/qynJK56pIQrOz
rkgSuXUxCtzSiclyIrgNVM2maqMWIowaDU9Z7LSY49CMS2Q7XVXZSYtgSSdRB5OHWX9VVQwLqUXu
QomnNgHUSZ+Eo9L/qc3qdTbSj6I3nypQVGUW+Xl+B/nnF68fnF/vC6RjU6YfTRU7A0bz1Mz0NHhe
Q8sFO/k5gXTi4HUC+CiclnrSGp/QeMqbhqqBZWWu3PVBk9TuItHLls7eUkiBVtwtUoDa991KqJvJ
9cU4Idumv6+T6bbj76q4LK2bMUr9KkL6VO4vpKRfPaP4YWVS6TeW9dxU40sbYwi+yP6sIxF0uZ/0
5Xxu19ESmEIehRS13stW061aMC9ApJRUH5307jombtxfgOceXAtrsMRvjSoYaTpRdBYWHsnltMJQ
5VJLQIYCbyrbNXoferV1uiaqw/PqcNLzxy+QU3eU/Fc5WRZg7HSjn2jytURyL43tfVrmd5pBH2cp
eejsYmc1P/L8Slb6i0bvPUJwi53/FNGSOc20rbqhAyAHglR7rIvat8YiOC9h2zkizAb8IKaKTuYi
FJOBRBCAT8xBbjjDu+YO7vDH/gXs80fVGXzweKJdyLitSwfsS6zrYghy3JuPjGVW1PO1tV42Rw0v
hi/BoMZ31RrMCYzTMkE0EkVoXyv2ZPoQrPfkoajIcC26rmqWhh/5SZhZ1uYhK2tGwkKvo6v2MtFc
es/QFpfMkUGw5STv/TNcdwdULtuL3r3zH3CyxE/5CLTYO9ky+fq+PEWx1CXUDCQpfdHwOI0s0fyN
SAQXYZHSMKhu9uBXpCDCIqOTUlGIcOIyPwfQTPhmqIYCd/b9oBpTrcGV26LMnD80KuYhNPA6zKj6
SJLAGk/iNibJUDRkEizDBgTMd0kqgJHSrGlAMpqn+4iul2rRXOpJK7ADplnf/PKnGByIrBiyafPH
kkvxVM4D1GKpD6X1oEb13lKfbRkNerOo3rBxPhax0NhOEHMzztjvS+p0WqzEznG96T1a94tsR3tL
hI0oEPLpxY+8dBoXeS4D/S40Brwq6foMrjJRc+1WXHC0kM8g70iG3DXxlCiIC6aVuDl4BSZlwSx7
GiHKNUww3ZRI6o8iYK7TBzTCA01GPcwGXKeFVqLv+zcndiORIUpC3Zl80Ly5UYaB7QJk7dVFLOxW
2VB1SMMALfIgmEjg21DzlhpFRfQkjFc63cT5YIRa2lW7thomrwAwmEATT68ftjyCyEeDB7R0Pv2x
2gWSA7WUhOw5rR7Sxc0CUK45dG/dJDsZYDO/RSHy1kEei+QyIBQM1/Iit2mYNMurOQBJs+gvo6a/
ZECpUVXitlXo43lHuGHYGM4B8QyGBHGO/JDgGrd0UFpEPJgB8dakCebht9Vqz+elnJoBHraII3XD
ROn0pHoKPN21yGw7DxVGexEFfZS75yWcroNJMICfiVhV0Xn9ACZobppSlIdVp3u2rLmZrRzS1BaE
AptiTKD8MdVnUFjflV4mUyPnRZ+HmWk44NlxO+23Ysn++cWcBneoM8tfYvi09pzXmdanOpqG9OFu
VKJDVwB/eM7K/RQPbxlNUEy3kP1Yo/spV6x/sUj4X/gUTI1i9IdbpNn2GghmsJfqnIBRc74BTXAg
ZUSQsj0pv7Iy3ZEcfpV6jAsACM/YzMvFRS5paNz8HdNNofajeaVF0Dyir/WQvYkaI099yXe53LWZ
tXOWpmNahAnJ+o9SK+Ob2ijJrrEnw0vqWMS0d1JQZwu1ZBtzr5ZMNJVXzgZIJ3rSjEmININbA3GH
zf7GV6MrB/SR0d7ae1Hb25aiHovkfMlUrbHeNQPcF013hTHfDuATzsEwfF5TtwzbQphoWgSGp/GD
HZmc6MWEZqXQklIlQCkCKFRR3wuc8cZiFCD7oO+C2Kpu89WMcq0rs6BwjMAgD1oTNXMJnUOGd34t
G1II0W3cLqYBT3Wylm4Bb45Vp2GmKpUnzRogCjW7cyq6qIJt29DAb6K42LArlggv+TkNF12+ZSSW
agea1wKqkQjeiRsH9E0SZ8vZmrZDnuhpKKm/YgWUtXEjWMuWszoWwU+ijFOCUal6wr4hCglQkhq9
UQYPbz/U+zEh4NNeu0uTqP5EZTS2KYJjE+wlb1x2NNrFGvdpaNHIW1vLpXO6LwzZAZmGYKkiUeS7
91+jVJrHtEnDXM8yh1ZZqCsT4pAeKJfJ+nxeHU+jAeXbtnLxVYoLu2kXrEvt9TBvTW9KczQBDcDF
Ke3oSi20P3bdP54XKlohU6ejWLLBJGGfDh0sjfyeIva8nzHlcC9Xu/NymNp9D/S/L47Z4pGcsVAT
O4mhllrVg3ponj7mEV0SwxCA/fQe7ay3NrE+VNKKYizRAtnvjwQXlOAhY8PILV3z7LTJHUuZCseK
VNMBYowII0Bgfp+56SNxUaHadKIjDN0EyH1XoPXFqARlydNH0/e95JxJP89aXRrYyxKDKa6SR63b
rsYN5rZYqkJ5qTNRcCzaRM6pzMkS9z2BRDuXUhe4fKxoof+QErt1xp7uz+uKYH38CEoVL8j8Fkoa
KtXNZKaHpX9roxcAAx/o9Oe8qM3jArgpchMyurf5N40122qGf07DPk4rL1fRuUDoj/MyNq8ZC3Ew
/oOB8w+LzpISbVGoFFRVetHP5RWQukonjkdBjmXzkI7kcM4KIWQO+u0lDVtptfY5lRanGdbV6XT7
Gnl3Uc+rSBznrrK5jYuapFIQKcngROpyp+f5paUkT0jbixzxpkqgLs0ifQMnxSkgjYo0kecsC9sR
qJ5K0vxcZ/XaSkGbJo35u9kCMexfnJqtycTU0NxyAtJvEclG+yrq7Yod3Y6LAuwN4i+KLOig2FSO
IzGcLSdJXyRDVmRhbVHDWbOrWMKo7BTd/Xer4fYvxohsbQwQM6C1FDvs5wX6gNfX81JOS8UI2Mjf
qzkB4I/mOFIGbc5C8mbUwEpavcpL36bcqztXwujj6jOUZPN9NZx/USeGcIhE5ULTzFNIyAxAaHOZ
5FIAcLWHIplfE0qfzy9w67RUWVPBEksYFBL/kJArLU2KIQ2JYu/6ofelqnVoInKAW17pWAxnyYUs
pTJyFGk499ltXLWHJYoFYeKW9apEAzgRMTQNJvX9WjQ6gBNoCxxfp6ATbY1fE1JcL518kWuxYNM2
V4OEkYWQz4IhMds+uhKVNolLMjZSQLLUocuhnf6Fg0VG2VAwxIGzsTlPlEsFrj/bynBfRO6M1Eai
Y0yFGsG/OPwjMWydR+uw2nJaczvJw7lQrkjX+ERBp78mErO5XUdiuEhpKVolizMlC5GV+SgaYMTQ
WFDS2VTjIxFMOY5WoqpIFVZwO+GUKdgpGyF7JNHemaykd89v2udTjQ/8jg+HO/2iWKeOGlEW9sM8
In0SJeZ91w7SVZMrdDcgW9+6Zaegrd5ou/hHmq2AhMzKzk1y8CrWdZcF8iq1b4RCW11rMaKnBvno
oE1bbd90SRnQCfeC3sh6t+sbqXf1dJxvS1SAL6aGdg1ojnrpYpkWG7n/Ob+vJuVymOboja40DnSt
ad8q/JkdkSzDj02awQT64Q25VUDkKHbrUbtWcs/qV9ONsZoGYw3gNT+/Tczczu0Sdw0sVruUVF6z
MIpl2S9pBwZlkgJTCpgsppOU8XAxVVGHGaFpUO7acVV25z/gpEUdKQuimqqsoxsFf5OPUuJmUfK4
MHFOmCMBa5LTY7/8xiMBMG574DbGIhSFTRdkGgDqgWdAZZZzQSONSWeMaR4WKMcYa7jKpq/Wf+RS
cCttGtSXHD6cHDNzGRVqZCEwN2On6H8N5SwQsXl8Ngp5LN2JvCen5Gmf0YyinSH8a2iatWIZgbhO
x7SA1xKGOQykTVQOTZ4jbFqXsq00iLHRb7As3SVtqz96UzwTKgFio66csheVZbd8hcYS/obO0uO8
98ajolkkCXqhNHPY98qDopY3sa39G/07lsPWfuSTqrEbZ0uGHIZ5LIFVykTI4IMYd0+98Xd6I+wH
3FK/Y4Gc+oFYgVqZZrMnvWMWrpW4OlBzwf1W7TTQq8a3CRi0YkAhLzvRdOPJSB4ztiPZPNTa0hmJ
Glk6WywjnWvcBiBFkt/6YHFxrJ/6O1C5r0CUZuFBJ3LIWzqkwugIkv+4kLnrxcxjQDCTIg+nRXpL
y/oPnv+iAtWmziA3iIQ2omflJEODMr6q0jgP7fKHFD3l5Y+8fDrvr0QiuBBJsYcIo+4wha6hrho9
WrbmTmktcMubBne0EC6yqBVJNktm12bRhVU8hpHZ/Yw65Uoum12qggq+LgWGsLUwXM0obbCiw8mL
tBnkuo6TOg/J+tYOWjivj021eud3b8slHgthvz8yNjmmHW0ohRAtuS6K5k5da8EBbYkwZUMFgQgW
A+zU7yLmbBizAUWaUF6am2Wir4mmh+dXsWXBxyI4l7HqSO5oCxNRrVeELK4yWN6ova2jCAiefSzv
eE2A1aMmbuOFzft3RevBAKoi9EMQ8yrnMainJH3ysnLZ6fl0A9goEbrdCRYIcxGmBieBuhDRUQb9
vn94WPT1muF27PzZG+4BB+KaB+VAAdgZMEqz/BLtIOUr6wzBP+Ve2zhl7Ymafz9N9XTlX5/BhYpp
Cqg/NqADJtwJrU+AfnWm2aFP8B+3ceIB1BjTFjuGF79OGOAx9/Vd5Yp81uZBH+0Fp0uGWUUJBj/z
sFlT0AQjqQ0Q2kV5aUdR4WGjyP192zmdylLdVkcW5E850Q7NTFSHTm3soGnyDY2luZNoYFuZzcZN
p8bH5AdxElt6lORRoNzbKve18dz1BK9qgvgQa84JJsrKn11ypSBiX7T3XukE7mCrMHesbHzXghop
WhWZWLUWWhdF5owP6My50K8ZCqb20r8x1rx/0JK/FTYd6TjfyKABtmsymNj5o5AcEIwBa+1HAUpx
010xeArAsLEO2aXYM8Ck3+vtef8hEs/dIX07wxKyJg+tyPYRf4dTlLyPC9lLk/4gRdOtlbWZo7f2
/Xm5Wy7e1BmXJRq/CAKB76ZtVVmTGCX8Vl7+KaVnI32rm/f/TgS/tEnqB3tmIjTgGWg3TVwGkdoK
9GbTxxsa2rqQlwM6Nnc9ohxOlGXs8lBvq3vbwqtoakTg25t2cCSDfcPRVTVP8aLbdgYZ0wD4jqry
R2tZnTWvU4cotHC7uo//je0dyeR8bz80idLOWFfTfSRT6Q1l4eYI7hWwi62aAF18c4EmJm9My0BG
RuMMXS0UAjYTC0bQAe1WAsDnAI5nAnabvnHsVPTS3PSlX+J01qh3tJ/VqrY2IhfU+tPlXS6B9DuR
yQFyHuiNR1EiSySM03R9RrxkJGYeomocWGuYZjoSM9IuHn+f1/dNTQTwtYHZN9bixzb5aFX6wDCg
8wRoMqaxM8cVIzezIBYUieBuBjiqtaUxNq5sx0OcR55ltwLHwP7EyWVrogEJL3DZVvjYHFmymtjN
kANpJZXvektCgrGLQGin1NkOjkk/TP38M0q66uH89m2f05dg9vuj7ZtJG4GwFQqv0JuFEpAGFk6k
3MbKEJwXtLlCS1dNoJRb6N3hFGJth97G2BK0ry9qpwXJmxrHbtYdKjubMTgZHwabCl48m4vDexk4
wbAvYnEGJpdAYI96yCTd4E4GwCK04fV/SPuunrltrttfJEAUVW9VRjNP78U3guOi3kW1X3+WHHzx
DIdn+MYJYASBgewhRW6Se68yqsWLXZqStCusogAptCHMKb4iX1aNFy23GQOSRrvdLBCH+4n56a3u
j0H7En80QJZLUpUAtgZMu2nhpUAoyg98B0tLUVgZxqoIB/2JfmzkaejwvVbXMVifdpg94XoYyoKe
f0Ubx5cGHgkOMUDzuN0GwXXbqS3gaZzCxn1wRVlFmbSHbql2sdr/rEn6XuiJDHdwnihPo/Ib0Foy
zUkRtW20104l75ml/YSYy10EcjVarWr/r3f8aUBu4RA9bRZalIANtfatNeMCFmnB5f1wfhU4CcFD
KdRitJa+gPwr3EifVh0INrML8E39/xaG23ZzpnVzSzCS3MyuTLN1C8iy6tYq2WmSL/TrTXOURiBJ
nEeJji8E5pHrRH+Z4PMMxp4tTbjEiSSVnOfjbepgKuDAR9tANjnNWamarU7kTJi6BcbgbHDL4uXy
rAlgXKchuLRo4g5YjINahAaa67D8SK+6vfMU3ZDHIaAmSlNVsOxB6ZaEPU9YCEsp1I9t09TO7HTU
pV+AlIsQFh50OkTpyXv5OIU5VDZ1X/swd6iYO1LzWElUvkzasNlc6bzN51B+6FV7P5VK4ppRfK0N
igwPJZxaNMkIBUsWCYQv/lqxnhkR3A1DzXAtf/CbA1SLbBdwBtjuBcbPzeAPKpMyyS3RIDUDJVQo
rJt4zvOLplghht8jWxo6WBdFGizjtT5PSJWdZC/82rqnhzlgckehuMWjTHoW5dVQhGqctl8dJa+8
1LKbm5Fp412tJhDXVTQd5KMJegDMILf5rEUhQIXFC7Cf9GOaWvxNPAC/lVWT9QKvb8UfcTV1gdBc
92pdJ/fA0EQScIkoIx3/bC63k6XMenUqMPdZWbsJ7cJ0bJ6nSqZkIo5jQrh/a9pZfF2ZVtWs2Cm+
RDqTn50eHezRxI1+zMPLu0mUJmAMaoBnY1r0jNSWw6tzRvkpCXN7vV3H4UpfZ1mZUHDsb5DI30G4
b52tVbGktqn8UsadU3+a9xt4fAjiB1D3NAvqyTJck3D+bBRF0HYwUCLiUno5G2PcVk0SrtYeOmAe
7r4RldFFtbMLKcZ1FGT7+6OEHsWZmmcqMtFGF93q1ON7fItLadiFyoMmWXnnz/HTYPQ0WBKjtwHx
sCQsLKiXNRBRzBJ/VcOhZ7heoOgTpaj0lZKjUXCBOg27LaCjMc5W3g54upah/WXTt6/87HnY01sI
iXtzqF//D2KR20D4zICiqLoJPACLz1+f4lYbK6Upyl/5fdMvpoM77kd436l++zy9yzx4REkPrg6o
JqPThoc6N7Fx1ca6sjEbBl3bJ5Hl5TqMTkzHn9NC8pj9VbI5H9vvWNxsElpErd0hr09Xmxc4cTP/
l2srzCulHRzR6gSqAHwNmICctyybsm7KDtkVStrzbmPtd3+Rx7/tFR1ftjpFeeQ4GLcVpmW0MqtH
sMbaJ3bsVeAQXc5Uv7772dwdjYf7TmsWLaA85GmIm+7gAgx6DTMJ2Nk5a+rRVf/SlsXsmnryV7do
moeb7zuLyucmWx7marlr9dSPm/IbFGfcUYll2H3R7ty4AVsxH0vX4U7OvG0WfSyAh2KG2zaQScih
JGk+0M4D8jeF3rfXBe2BdnBChyPE5M4KZONkMyRKesc/gsuzTbIw9C1oGo75DtgLSJQ0111zlb1v
5ULy2j8kgYPDPJB8GNG3Pw7LnYlRp0UGsVcs6l+2yL0X53eWN05+dA+3yt20byAtK8mGgko0iJhH
E849dxySVlqmAQSk9pbtWrQuvZGZr6kD3cMm/dRidqvTZqeY412pkv1S91+SLJPtZ+Eec3BAI3Vs
lQlu6PlAa4uQEmqoz81L4tWe+UlDdtO5qHuj2n95okXvSmTEf4JxQzaY0asLm+Mwm2niDjq9HwnU
kIvqIalCa+NFtbLxiVbUcUjujQeLVqA7SAEAKHMbyPvM+9GCxsP7APbm3xpWeyPaj/GV7PwW3hl+
R8ZF8fTcaRR7gF8iToFtUVXfof+8Q7OhQbW7eqp38Q7t38uzKxoqXhS/WvnAu/I3LqvTbEbtBJ38
Wr+Phvqr2cWlC+EEyY1LdNygvkMNVLZtA3i804Hlc+toGcNusQy47rTK12I1vGXugnHoZNVMKkxL
v4PxdiakU3CLzoDQT+IV/I1mNWLPnNcxmLVsDQACKt3SmMiV3aBtVfV4WZfOgHuM2Zte2oyzV20U
eiuydAhJdYafaVX7YDrq/BAt8QcoZjSoy+5FNSMIm1WJEpgT0JNV1WfPvWYRsG0K01W0OXYde1Y9
WqtfunqI3bVpmVvA59aretYGhWKZu9pgYwCSjubZG/jOY3SZX83INp8vf2jhBzjKHNw5omspWwm0
FUJlNt2kal+bNL6qktu8SSQbVpYYudMeuK9u6vUJINm49XVlZzuxJPeKFu1xFuQWUzWgPAKUNjI+
qX01QTvGGF0idfq+PBAQhE/XbLsOTmRVWLOjDT/ovHfJJJUBlMXgbuxzUlM2tOAAKfvF6/p99dLD
TSkPFTjPMbg71H4VymyNZDG5WwvII2Y85zhE6tQ6mKUDkRVd9kgQfSJwqnWohlBqnuG4atpMpdlb
gJLCFsT0WjQyrh1cZhcfdYrKNQ7T4NIHGT5beFs6CsvXKyq4J9GI4kKihtFt/za/lNCy1w71zXi1
KcguexX+1oovuwyINhcu0nhKougEyBy3uZIV3XBkEBC8qXmTkTuboFccF745/2uELiC+oN+juIWa
NUyKTpckGXWKLh4CJc3LagY6eR6TW62Q3etEK+Q4DLdCBifri9ZR/v56A7yKe9fYx8Ho5vDHaSHx
FftN+EdXd3RqAHIwgLCHGtHp4Owegiy2haixygJSWuQmTcur2h6e1Hjd9zYUffLyJhotnwxgF2R1
meMePOpPlzOlcOlCj0IH79XE6uVuNwxyOFUDikmooqyip98s5T2iMgcEwa3GhB0r+jkA0OHY5YJU
pr7ka0aTMFXIVdR+sxPmNQztNpTN9WFym1IyKtEj7CQid49Sge4xpxSIx+ygvlW7ca/DbkHb2ddy
p7Zzsa1NH2JrP+Aha0IwYpvio+fzWjRsofqahO1PO8STEn5YSGpvhLr6F/ptvCF+tnMC44v2vftp
9K51O5R+Hi73zFfCIpjkVgzbdHKvqJMfxL0RDIgn2nGGwW/pCCh9fwnmQwwx/yB5t3Ffz9wWdbQw
3ckkj4WB8RYFJAmk0jPkllooHSxlhixUs2rHgEFKm08N/xpsvIYqaZVYsHZhMe5sUuvgyZ4BrDrb
WPWu2JgjlrFet1Yd167eZeXPuSewbE1q1Su7wg6qbqTuBr/1ukZtr5O06R+a1kiC0blDRxoEwzGX
XAsEK/7kp3HrryW5CbWNKQkrRT8MSe9HVLmDm883Ujlv4zxep5YmwxwK8hhERHDl0g3Yj9q/zKuO
1mGMlwqjkH0LIUR7a6/11zGhr5ezhTDEJkihQuYebBIu9XdLD+UNRpJwcTIvX1oPigOXIwgOF7ym
HHBoAJ0EH42LMCk9ixdb25Q9IAQIKHjnWYN9Za9D6hLWme7lcALcDwpCR/G2ER9NWt3igCvh7hGC
kumvmgtgRX6lBKnXw08gMPGW77zR8Ke97PUjWrxgnmy0fEBHzvJ/hNqYBlsYsNWdNPZA41qDpIB2
7wq3keDyIEVfDasbPWfw/EAP4dJvNKZwa52RD7QKotzlGsaGDAcjWu+QytFssMghBcd3fZ04U5yO
lEBnjXhlpMOCZhR4DiiDpEHj9GA9sVjzmpH5l4cmnEX4LeCOQHXw17mhqbBUbG1nwouOQoGXENc0
ZtjBvP1BFFNFANiYO8Drny6SjioZoxEy/EqIPwyQbTCfxvjH5SCC5AlQCkX2RPfcRjXvNEg6VKxb
0PAI82R4HKMdcA8uXZhLWeFViYylKyCqgXNgW0AgYFiQENlm9njh4x6+QNEOM5dDHZvsmgd6099C
QBptD6//UD8gO/BYPy97eEFJPppoPR6H5s4nlq7VonRjFppau7jM7t7mbNxfnk1RcQE9NRC7QFLD
3ZG/PEKHarLjjgLc7ijVikdTaXqds2i3auQoO3XJSLAkSe1HzQhD47RKrjKjh3YssF67yY6mrxqU
2f/9hfbkN3E3zQxqtVUDgeGwbqB7QK9V6NglUwEZIQm9SbQdjwfPZVFDi+axo/i4bRSHff/NZvep
XeA1XnoztFMaSr3L073tAO7KgZFZUBrdpLfPxM2ApG8iYwLt0Y7R8c6o2YYETn5XaqSDRAD6hA6d
8IJA5DAChtecx93l+KJjA3xBC3h+SFKiKX66mmejzTLHwIA1gOFHI8J9eXLbWf2slFqyekWNW7CE
8PDCI2jD/nKTO67aPBhgcYWQK8KZ4SspuBrw1dR9GCMyv8S2DYrcb+HwJTmtxKP8HXnbWEd71jaw
cxQb66etG+gxLqNrlFHtEmV4s6FQKfmmooQE4SLIuKADb56phY0ms3um4JtOEfhQKa7q07DL2I70
qdsx2cEvqvZaFOUy4ABByDT4VD7QbIgKArkrLWwOza4Mczg9OrCR2KDVspkUnRsQpcGSQKUDO4Vb
L7ETVUrc62Cbpe9GhR4NBDjHVAZhF23D4yhcojN6OuBCjIN3wtbxVGu+B6KZuaqmfBI1ewPHEWqv
CnTzL28G8eAMkCcIfOXOfOGJUhkNepY4rozUdZrZtaav9h9QXHD/035H4RbjGhWNXiYg7LV6G1gx
qT2HDXsSmbJvJd5wR5G4j5XYg26PNVbGBCBvoFp+v7jdhpbYVXu1ecx1z4D9UfJDFlg2j9znq0tg
5qYWXUOgenCxeDY7wFNz50829dHouHMfd12TKAq+ljp/Sa1dWfzFBuJWs+zCKTp1AakBtR1wExuZ
6zR5ODlbFLrge8XN/DCx7AvpG8mxI8wY0LjEAaDpwJZwBZuGWO1Ii229o0eupu4URd6aTW62xhA1
LMM/WOZH0bjTlFANIkkFeLVxPl6raAjVo/VRjqvkRSKct6MwXLqHTjjL1rEElSu6T7r3ovx2eRiy
/z+3j8yMAMkXIalX049qxE1lyfzLEWSfhds/DLzdiMa4CnXN6Joj7ni64zrzoU9fnJ4F/z4YVAv1
DQ4POi2fxqHCpTVlCrR6MSKtTl/iTnG3UsC64k9SSqKJTsTjaFsGPjoROyOhdp5nqN0prTvmsTfM
39v4qwJc0+VhiSpKuJj/Hhe3fUi+TqNWYbUV1rwEsEt8Q2vlNjf6O2B2n8wNso7uyd3cWKmnjtlH
niP5Xv4N23fiL1lHP4HnTKpzSpZmxkrsa0CgAG/N+rdI5ioiWizHQbg9jF+taEWbokbfWLjOLesP
JYetAa3Sxp+0NvXntv/+38bFbWSr0CMyAw4X9qs6e1ZDYzcjzSfgUfHuciTxckG9iADdBv2KbYaP
loup5RT6FUhQ89L/LAe88U2af2FZfVNWVv8fg20/5igYpOiGONPBAdWn8SOeSIlO1K1DblNVfbo8
LOHCAGSNEmy7c4QXZUlXqglgE04DbRjbBDajjn/27SihCwnXBuBq4HdD9PoMcTXpZI1pDDJo42jN
rsYLKzCc8hARXNlKOKSMs8yMWziyo4jc0ijhoQa/9TwP68w0i01PWLtvSB89QCvU+Xp5FoU3UF3X
NFRebN04K6CNdb2YrYFpNJbEg4P0PaAWX6CqHEZFFkxafFc6ZbiYdQmQXvkK5F6waLqskiIc8dGP
4FaNYjvJ2sRLBn5A9cDi4Z7M/V1moXJzebTCb2lCDN5CyfBcK6ZRWmtpGysJSWKEfTz8pc1j4jOn
fexX7QvRBtlzQrj3jgJy59wUrf0AcXi8+ll/p5h2iE6a16v29yoqZUwV8eBMzdzg+ecqNX0Vp6mh
gCxodPEdm9hXbWIvSpdbrjarr2tf/UkGA1L5/+Lxy9Ra8TomqN1MJjt0uvM+ltoVoEISqaRf1U/+
BABvHWEARTln4RpFmufpCCIHMDBO6WZa3avebKzrc5wuzB8WYt8oejc8riNUZ1UdAv7EyAdfB1nM
gLwIHQ/MBknWwam8Z/o4fx/yLDokCx7paTXGoTFXjpvB7+ZGr2LVY4sBz7R2NVyjXYbArAvyAB3H
Eh4T+uiXOBlS2E9UEOkrtBWMXFCH91ZhIq+SSaseL6/YbYGcDR5wCij2AO4J0OdpPm2aHEL3CgXD
qV+eFLu+ZoPMtEgEWbaAkP0nBvchq4oOiZNa4JL4+QpUSpcEOMY3g0wk19s28dVvkQtk9t0nKKK3
cssQ0e4/js9dNp0U94zITstQMZSdUuaePT2X1p90CkCfdTbNNwH9kla20nappeziwfFK6LkMsQyo
JvxYRyG4idTiaqpzE8SBWOnmr7ZZzS546kktyWIi7CpE0yk60Xh1nHMHlzyjVdbZym5EwTSIAZDC
w9CCaIWnWa+LX35Hr62RtsBF5S6IfKGZCe6FgKbW9H2yaE4RKhV7mM1vOQiERH809GsKA6GREdeI
dcnhKxAdtaEIi767AVrwOYsrt42iLVt8NbvI7rNeO9hV5BsTc1MV7OzkSV3ZVQ+9jMmWeQ4LP+bv
yDzEiGHe4yVai7CMnsFeAy8zlnxH4bo/isDt7QnVimEZEcGqiue4nW+pYuyQSMLLKUR0LhxNocOt
ygWluzgpZqxKsw4BQApmB1LqtXatG/NBGWZJBU105B2H43Yzy1MnIzE2QV1dsxbODgzejBpz++mP
5g8HAvAY2AhnIEU9GzJYeGlFqOuPZQIw9XADsUr/8uwJh3MUhH9sQbnXARUJCVhJP0vV/qSjGvtW
1lyvAHNLVoQsGPfesuloLE2Huevge2/X654uVZiskMEZ+uDyuITLe5Nzphqu0Gc9R412erqQrAS9
eXpX7Oz7avVP/y3E9hOO3gItGBcESilxqDI4xjW527TfL0cQdjIBQ/hnFNsWOwpBWvBNlQUo/uZD
6yCuiVMrfRzd6RMFucmnQeNNe/s69WVIFuHW3QxyHADQz1E6rJ/tpIiKGFI3uXMo1hHmQKVVwZVG
8pmE9/Ojw5GHzAzlgNd+gvVXHJza1b4W0CpKvfjFgQHfqxzYIVyBR3cBDhHXLfgHkrzKrusOxaI+
kUX3V8jCO+0f5VeHOOBjObDD4bsXrVJl6WRXcRhBKDWo1lJzrXz5vLxAhN8JHjfq9nLDHy4ZTUY9
DnQdwYBsSego0180nq60pn+/HEZUrbVBL4MUmONQVKC3HHy0DlmipF2F6kRYfSye3rnEryCjtuq3
duZvoDhckEPqvMmWoeBIRtMUxc3NC2FrRJ+GVbq6M/ShjkMyZu2uKiENA0U9on0d1TZIVVxJ+6JM
kBgrSaISVYZsmKNCpw8KBgjNZaqZ9l0yqQS5NxxvNqxRFwAX7w6hvG0h2gLHsXjI3zAXdd3Aywvv
4UMUMnioo9pUeLDdBgzfTwLZrIqyCgJCf0fF1KKvx31N6JnaM9p+BbBE/VsMcET/0Dve9kWhAITC
Hi4eIWPBCmxNKCNZi3q4NswhN61n3LOAXDj9ptrS5qq+USTBkl+88qna1Z4Ru6lnurar/JRHFGx5
kOSxcHGEAlTAZ5gazL91qTHahdboWi5+hMeSVeteE7WybLb9eO45g1gQh0LbUgUliZ9Zu2ibmWFw
fedCzBHXVudpvOquh0DbzbeL1OtbcMrZ0IWgkD0jOCX4/d/RvCLAZQPpZ01ubu9XdKIub31BhkEE
NEQBGtS273b6ueacpg2Y72VYrbObNIcif7bo4+UY4h3wq7O1WZ8A/nUaBDYGTTXnoCvoITxz9aBG
n1B7pleGN77Kra6Fk+bACRglLweeWdxHohQWd1qE+vJAnkwrx1VbVuESL/KjENytSh/iqQLAfqPW
FHDMAqcIdrlufdPfUG+D78r6QOIEjWupjjICBXt8+4xHCdrEukZ/EAth8DdKY7Ybh7u4Yu6mdNk9
qcAjdtQ16l0Eje7LH088m78jb9vvKPKaG3rK9AT6/sq9Wj6pyx9UyIE9snWsb7DIQC48DaDkBaRc
ZnB1iubWMPYKmgIoZVwehHCVH8XYBnk0CKfraz1iWOUr2MFtcmXbr1ILC4HomA2bxk0eRNNV0Ba5
gTjr5NhlCmh3UwOXRoEw+KZkIFJ4OU5Q82beyF7B1hjPrrNHGnSeAWSXrEQoGim0hMETV6GLeiaI
2uHIU1OClYmevZtv9Il1vu1nWYNNdHIjCNL8hnlDzeB0QuNEXQDvw47GD5lRJkjX5a6YmvqnvdLI
K6Pou6oyum+SebpHsSk9XP6ewg0IQh8S13a5PHs7FUNn6mzCMCE443cvptf/SPwaZhcH9rKJfpXS
La9hRHzqP47IbXkrqua4VKoNcd4dGg2cMnjVvzhhvet0t7yXSdhJR8jNMJ3h4F5mNWiiAKyoQeHn
uju6vU889WYIIVbxcnlKRQvn9/jOiF1du1hjbMJxwrTuWvVeAx9TkcHlhAfBcRDutEl1o23SCJOo
PS6efWV6Y+QrHq62YXfVyWVmRLlrq/jgbNtMK3m8XJszGxK3WCWadosyq2cMU3B51gSCh5vH1u8Q
XHociiKNUwPa6pMHK1jHjUr3TdnBHxNGObss2w177bmcrsdA36n7XHVR5/kpPR1E15LjH8GdeIY5
LotRww4lfZshvdGHaYtiWv9hPM5BDSVYVcYKkk0stxnqTs870o2wJwEGp6DMU8GovTyz/5+18ntm
uQ0AYbapa6Ppb/oq8Ymb/8DLeLc53yu+jHG0/eCz3Y3e4kZ3gOUnf4kkLaE1YyoeQBPoOKUdNu3V
1r9Z8te1ToIqsyTHqnh/Y2XiNLdwoPMXL7LSBvQtTOG2vwEhyV0Ywia7TUNQ9WviKpkrI6qKY259
CGCMsCP4e1hVQhRjIDihlqvkRQvIHmC0wIBfPNSlXMWXdY9EhV5bB6MSGlbaxgni1mWVkqSMYnDH
9NChnsE8vfVQ4Qhsv4dNkKt2fjf72l72BhFuSgOVje09CxFSfpyFNqZQ1cU4N1XmTRV8gfNjtSt/
dDebTaIK0VGvuS5c2rmW7dE3UL8zWK77l1ewaJPgiQmdK7ypYfXHjT43jc5uNuaq3Sx4ciHkIMHu
iHL2cQRuG2Z6UTZsjIFNpUCh5+AReJ2W/VAT+/UPhoIPCIg/am3nqkV4ew1TBOIT9JiAI8whk/R2
OYJwuxs62kRbogbIj7s9jTpqhqMBr6qOshvIqlGvjePHYax3Vf0O3TXVjZwVGvtd0KcgOiZxoNm5
7DUk/GRYr4CKwiEdFo2n15ph7ntwuVvIu5hgw9AIKv991uqS26gkCl+aL9a0UtQGYjVGWvgs7R/b
lsmeXNtJyic0yEuh8WgB36/zxBLGyqZvFhTnwRGebp2xWXZplHeuDmkel6G36JdaZbtkZE4Q20rl
mQpznlfUKWSJTnRxAsUK4oCA4Zs6fwj3kQ5luRzvc/VKw1bUWrgnO952G24/ceOX3AxFc7sxJmDE
BzDb2SUcjczaGinwf9N630HvfWLr/vJK3dYAP7PHEbZfcPSWUJp8gtIVnmLZoTuwsAzZzroaQiYJ
I9wQm/wJwCEoOOCefRpnjaY1i1sksT6YAlDS/aRymz0Np5viqvCg/nR5WKJcAp493syoN+BKzYWD
SEhnlACCh1P/ZNhXawLRMLX4k68DUfON6mZBkYPbX3Zh1ZoCnwyodcEVQ7uOHZlUlngY/0T41ZA7
+jrWmldtRTAMJzVey05JDiMrmVtmnUyCR3RlQIb4v7H8KjEeRZrGmQwjMAuho8WuAc56roF49LDS
2rO7z4zKQF6iOtdxvG2fHcVLugGAtR7xpjmIHeejUgd/o5qmVK5Ysh1NZ2v8aGxcMkaPyBwtGyUU
PewO7VXrJX7VBDnx7fvFh9yxx65rwG0sN4pd2a1BOE4wEbGFsQ7P8F55oZg4afC0hBxn5PVj4U8r
uzOdImjWRXKuCUulaID8E4y/vk+R1lc6lsvSeOrirjdt7LYeTGxzj962RqB8We6tUAOZOKt3lzec
8HbkoE7gABwBKiSfoidjAfWvwgtvE8xDatz4CMDdWrjkQkV6I5k2ri1D2Yj2ByQ+rc22FwQi/uGO
1rszlQR2jagtHvRe+7Tr4WetWxJ6vWABwagZZzlYF8Q+45bUbdZbjY3bLeRzzeYZ1oJeN5KdbtwQ
Lf6Dl8JxMN6gd22hUdxSBNtE54kP9lrx6HhDsAawoqkPqUySRFSNQ0AHWodoHkCfjbvZmaNtjGxc
NhEU1Wse1l19N4XjteVFQzi8AWK2jxeIB1xeL4KTzQFJRgMaXAP5kA8K/HYJ8UGcB2zV/JGgh2D/
wUc7jsBdJ5N1nKu+slKIsx3mZfQNRrwV8tgJqMBo40nOAiI4SDGgzaHFQIsLHj6nCS3TFbTZZ4Tr
PszObe/6J+sDOma+7RtfyBf6uHrsUI+u5oMn8Aq1zMvTKWoBOSDyG5t5ECBn/IGXAQq5pNv5qodR
uPp0bx90F4+vG/mDRPjpAI1D9RZ3W/iXnY40VVoFVQj4PTUJC1S2eBPRJZtAsK9hcA8ODibSOqdx
T63NIrsCmVM3hlcdmO2WNc9DXEuEF85HAiApyKKgZoKkd7byB91kOeuazcsn30dK6eMYlHwYAWAO
MVBVBE8LXYkzXpjT1VmmZ/CEdirtABWxx8WEiAT+c+5d5EtPncg+WyJ3bcqPYk7caGp8gPBhDT+6
Y5Tv0qp0LTWGFBMBmTz/qattuNqW52jJTVN372O3eFrv3ELE4Zk4uelO6qS687Ts8T5+MmYrUGFQ
OlixZMEL5+5oXNxZU6LApkYRuN7NYFSunbXP6jRIiA/wXz87ujF7wMICKYYcf8aSIpPOsNzBYkcL
a7gx4OMKB6k2C5auTb1xXi04ZVEW/1RjHTwC4DuL0i2qqPqSaWTwR6WB9BBMnw+t1iX7xa4qiL6Q
l7ECca6yUQqZgcdxNRhAenUBfvdcEnVHqxr15vZnPbXP9tK9l2X/AqTiA76ICikOarvMru97B97e
tMx35aReM4vu1DJJ/VZN6IsRL1WAd8x+6R385tXTEzxJwLW2XNivMY+WeJeAg/aijSzzM2M0XCdv
YP02KXcRnMMhSRTMY7Hvk4n4cbJcl4VxA3h1BiqVSrzFZNjYBtRr1spyfFaXr3gaHZy+AY0UmtAu
m9skUFSIGEd4XzrNkzPZu2oGIsJInE/Abu+6OL43x+LdMab+nlSl7iesmwLDcj7ree0OEbO/w43O
2uDO1U03vZJ4DtRhBAj/29zH13pPM1fvusTX7by7MQBP3rHa+dCWwq/jtd1ZDSlvyYBrFdREb7Ro
8LpB5nR5niSwNiBwtTmUb3UZ7o5fFMlqx7OahDOtvnQg7NsbRZApUpWb87vxFmhDl6Czg5Ial/AM
psYUyReLEM8j85rCJMPe69sbBgUuCxpSwGfWn1qxU4By2ZT3pGRB4WbDKYn0Dps27czIZ64AaGCb
fIlZmu5o1XdRNr1fPkJEMbCXwLbcHHLRiDhN62qnlrG9YBr1FStlShh2dW3KsArn92G00fGSxy0V
9KgzE1ln1copXYGLzqPC1+bDoEIiKDq0rWQ0osWxSVNvHSw0VvhDikS2koP+ACu9rv6w1QHYzOZ7
0ylv/37SUIA0TSBNgEHkq2KJU+U01hwoEZn29aTokD6UiQGfXz4B8ATYGtVVwLvPmkPOQlMrK8Gd
ikbN77tvem17AwO7N79R9VVyXAkgnljJqBehZGVi2ngQi5EyFVhs8G5000ZtY8p6T6fzITI7b7D1
UEV33aewmoLcpGpjleSSW5vgu6EBBwDhRuCD8RK315LO6sq2hSOclakuUASe3hdBVVjB5e8mDINi
9UbDMUwofZ8u9qW0WpbEaN0UKAEmys3YALALb8vLUQQlavRP8SzZaDEo3/BlwEkvoY4Fx6Jfje7p
qapc5QkpI6yC5rav3HgnRctsP/z0rbtFhOsBCDKAzPC5Cm9Do2JwWA9LGH56swntF7KGrE4/F9Xc
06n8orfrji1tEGvRo6PmFHhQErapzM9IOMO/fwhfFkxU1itWW+Vhk8IyM20UCPOZ1htpNSJZs4KU
cjxkhzsHtCY3GlODccbaG/tBZxAJbKpQL7qn1pDChGXBtNOFg+t3tkwanrms/pGXd4OeetoM69Za
Ztoq2omosm8Cxbj/bO+z00hFrE+UMrh+aX2KYkV0lxPlZWYlbMu79ZutV4BNtLpv9tF9ZUQ/Lq9c
wZF3Enw7LI7KM2Vpm3nZoX/KoMM3FK/lBLPLGcKN+WuXxK5ZyIYrXC5Ho93+/ihgbA9DXhsbVc24
Vkznuc9hmh6xb5eHJYuyfd3jKKDcN+2Cr2cumEYgq4bxCVBi/3IUwUl6Mnncg7pfu6Y1DNiGAbXg
Lf1nM0hOHXFeOZot7m3btEqhxAQROh+emXRH/cbGw9aFyFdIgjraJVLPyi3xniWWo5BcYtYnNOCw
JnLoFRT7iZKgMyqoMKwV6GEwMCLozUbxXlnml/8ymdBKOP1kePFm+dpiYah1/KVx8CDq6+f/FoJL
IG0z5StpkKqYBemQvmw/RiVVvP8WhEscq16TadDh+Wmv5eDFGvyR5lSTTJZkYaD1czpbLO6RGHQs
DCX2C4h/X1EflmqZD71xJ4z/t76oKCWijYbCPipT51SUAfZt6MDAMWnc0d2a3GExQnVsh62MAoRB
bvXUbXdFe/M/tGSFoUFVNFG2QrubfwIY9aJ2gEHAykhR8NIbjb/GPoVcVo6HdJ6gm7+wJ7V29rqq
3A9WdkW1/MHqFtA4c/K+9sr1opO70VD2//5baxAQQbsKd88zt6PeTiCSPeEQbleA2mAr27YyN0zx
yP8JwR+vVgSpEqtDiMWofHW1XRqpbjw6aLbLeBCCCygeBHh0oNsFGCJf2aUDmZ1x00wlUJ+I6e2I
uyBh6W4xD5BjlxzmgkIWpNeOom0DP0rRVU/ooG4WFHiC71JD862p/+gJCZy0PUCu+YUMy2b79U3F
i9ib5kTCcBQl7+P4XPJexhQvBQe2rBY1A8VZ7gnJJbLiolPoOASfvRuFWoqGb5cX7232Fim3DfvX
vfTTWeSyddXFuQKNK6D31O67tSjTexRr7GZp0aO9vNYlg+Hx4HGzRHq6YjAW9nnFZhfFBp/NkoP7
jBYJRCXg19D0wDsLIAF+vfdxraA1VNu76WrdzX68z4Ao2WObZ4BcFRA96g/pQ7K398XV8iy3yeRP
Pz48d0SoTTuaBYRFd/CridyqLBJPN9hzbLGHsc12Op0+08Vc8WLuJIvlLKXzobmDI+qI3sPQzAa/
0PrYxNEH4OboFfG0X7pE/9bn9e9wm5kkhOawE7n1Pzr/j7QrW3IbR7ZfxAjuyyt3SbWoqlyL64Vh
u2yS4L4vX38PqnvaEsQQun1jemYe3OEUwEQikXnynEaSUQszfdPEHIER3+ZZ8lz18td+KniRZXNt
eKQA8I7iHgU/nh/2wRDLbE1Af0ahLc3jEIzh4Ot2ZJtU7NTltdO37aGDg4sKU2QXryOhTiQoSWNx
GgDvcUh12pDQPJm2hrJN6VgcaMRFU4xuJuAKFGEPwDj67Ofrq8ookxOrMX1xn4XDswDwrBGsHvhP
ndQfDjzAx8WbAfZQB8OQJhC7mID5bPWcBE9MFbRo4mI/yS4O6cwwwmiQhPwxha2VnVliwnTX1pgp
WLGyxlt94a3dGX687+3ZMQcHPQ6AVnm4wK0QcGaS8UxhyBo9W3EQzArgymi1wSrgAqTsztEXTYt9
tUt8PLj9keSgLfgeTR/qVOyh0bCbtXZf6KmL15oLsks37jHjZPFGOy8IDT9338DLG197g9AgAkNj
WVEyP9qDobuvYRgnAfjURjPPNW2QYjwkg1vu/2Ash9qmEGZMHwBudEEQaUXVUqp0c5Y9AL1+tFuD
0YuoQoQHiDYnl71oNFNriMKoMYDeEF1R5lNkJbhlRA31ZjnysjvNL7zUi5BkGu/JN/WtvWud0om4
rI2bTkchJDrqG+BmZXtsaayn9WDC6WinMg0lP3FyPzpazuTr/pT8G9Afe73RlZqIgyjtAUl1MVEi
V+LaTgr2VUSR/t7cF/vxu3os3qzb0VtcDV80f85er1+pbApCbYIPE+NOnzNHbFYLHjxliarW9JPo
WyvfVRrvsS1fSDZ8mkCdDmkzxdCzUV4kWYfnyGz6SmuGKD84CRh2OgkFfx3kTO0RdGP1esh+rubT
hAptmyBAlnutfRWTp1ov7D67B095XL0IEL1pjmR4qqwHUrxa8a0oxXZZuvHkA1pk59X3fPqqFIbT
pK9ZF7mlsAetbrJ+72UP8g5+BrJzy3qQu6dYuuvSRzO7z9u7fA518oibtQNrnJTfrJYtGDdQbbYT
kLvKgZU5AlC0x0V2RMMWurdkepKEzDbKBaHhViKyI5MwlTGr+7ZYL4Iapt/Q/03mXbrY8YLWyl4G
p2BRja4gOMhixwrjqoq7Nj+m/KYZfbFxoWsIdsPbGY3w2DHAo69HvthD2EfdRe0H+Ep65aPOUCVX
99ki2Ib1fTYDaHDaE3kxEzcBL+N6Y3W20AbxjDG13k3iG0UOFYD/eieKfk7ZUReozEFim0OomkDQ
3Q/mL1PsfBJP6GRUTpkOgTKVdjK5Ink2Qe8I3ShbFntH7k1Mwe/iJmyq3ZiuTlyFyXCb64/i7LVx
WGV7E+wD/SE2b7r4cRl3EoAumMttlScVvUWDmPa4vDXJS2U9q9U+Ne+yjzw2fWP4Ja8Bwcxui/Ez
cDyV+leCMmE573TMhqbaXgb5U189dMtDDro9ZD9asCp7sT/g38KM+Vy+AA8VWT5o8dTkJcHk+XRf
6u+CIDtrf0ekAC0iW5SILYj7uPe67mub4vD236fRQe0ihtwd9M1Mj6BI0+q4UpRvWeXSt9QMwudO
20/Tx1SlIBN97rN3IfIN4vaPTRwCXVNADmh4lsBaC7UFG3TcbSL5QvJFEzO7ITdQgpur7xh88OXp
1wT/TMRfVVZ6//kA6xpuAFzBYMJGfDy/9hOME05qj6AhF+hS1k9ZqXMsXODpcIDPTNAYcnLTJ9Ns
YRhgoaFw8qCY5tO7Pt5ROczpUHH6sJ8R57T4Q63pyJqQzuCKuehB6EUWD0qPmw2nySFHyx9um9vi
Vv+6hsPPyKXU9uBruZkzt94nXnfg0UtdYFTYH8A8mWQFM70o2Zs+nQmQnSjz0OojmAEtoJCQhHMw
Cf9CImEjEAPj+Vl/VT83/HyTS6le5EXBJpMcelPolDY/rzvKBWrkc10nFpg0qmkWFcAiWOi8GinU
Gua7+Qb6HU76vAbZDU69W/jNsbqPfd6ebjxpzhbH3OFoXzeILthSstN85QCWHZQO24AH06d/zYXr
nKyQ+XJraULar8MKFy3yuzqQwF9TmyF0wu0+4tHKyDxrzLs3NybS9z2sabbodKlT7sTWTo6GZfe7
Ligc5S5/Ib5+BDOuazWOtgdnt0tnBszvQ7iEvMcUXdzl4tHqh9apTkfDzx1Ijqs21zTs8ZpP92I9
hejj7kYZ1Ag5mf3akB+NSgmu+9SG06JT/PtqZzZ8aaPSJDWu9rg1bKnsgRfYXbewsclnFphNFjAK
kM0DMAVFREEsihIKI7mHZp0nJ+SLqJTccbXNNUGTjIJ56UYy+0h0uYj7Gfs4OUBpkK/NQ/MseLgq
Rjt6U2/wdnuWPq4vctOkjiyTNtyhI8MsUo8Kq04XbKOgorzQhpPK09/9LJwx3qEhZcfsNQAMEnKx
c+/IAUqJdHpNlDcWCJyzfXHbBeNThxrKIffxyBEc1a5fFpfY/fsY7/qg8TPXvGsOFec62VzsyS+h
f35ym+TdOBdxhfieCPdm/W4iI7m+m9v3FdD7GEaS8EBlc9ocsmdjhuQdX3D1qd5mg9WJO6BtcF/x
9IG2Hgo6Ll7wVOuGDr4JZmcBm/77NQTS77f4TsFDgbj61wZHPX80fqY+76BrGwf91CCzgeU4xxga
g7dYdeeYfeeAqs1O54jznXhm6J+ffKdkLpHKF/hOCibPx+luaN6y9ivnU9HNYdzybPOYO6lYlnYo
YxiZagdCPNljex99HSDpiEw822t7KraoKC7H6oYLnlmlQed0aWMiNjp1kN7FtEz6SAnNzV15mN7S
47BTD/RByTHJWygTKWXwfKZajWoQGSCPpfbpz05qn4iJiaBJVh1lAfJVMm6AvjhEMzkUzXCXpOQl
iXXeL6Hx69qWM8GmaaCLBMUg04fgpN0TIPyTNJS7MTSUzpN1QKjV2QMVpUOgjJgkH9c3YiOeo7KP
Wh8KVOBmYG8pJS1Ah1/Qrc9Me14fczB6DeatZd2qAieT3D6ZJ7aYauZaxKMk6SqQak7xIvnpIX6P
MXNClcrmoA34fcuLhsJn4nZikXrBqWP1uHdrmucs+whtqTn8QfktMIj1n+Wg/7Kk6Xi7YxdBRXRu
CbXUXjYGfMU292tILKX6h9QXHF+hp+/CVfC5/jbCwsOFGARsBqbL/BQArabuXZRpR3nxTWnlBJut
aiIM/TbF3LqNXuo1uC1pPavflfcQk3zQ/RqlHd77grcmxikMq4smQUf0JGIOxc948tJCOnSZajlG
rfMK6vRvu7aDjEOYKqTbQalNr6LPSQW7vE98WKKd8yfe5Pv22fq9h8zFMJkpkYSJni31RVfey7bz
Iys0yJtEIk4I3Uo2Tz8XczkMQp+sCX2kmVOk2SpRXg0VRbimKW25wNCHiPKFYoTXY8fmxQ4AFRoG
uNqR5TJOL5KusDIVGXfvA7TsZ15/mB86tGPkMPL+KHycWGO9P24SKHytsAbulX3iNO+xp+6Uh/wO
zRC/fIZF//r6tq4lzPsBsEhZnS44qwRIHAJ8hE3VujejzBwp56aBLMb58w0Irl9Jo03sC94oOZ0X
FeNx9OYD3eexeFx3qTe/6scy7H/RbhMmMFq/8AU3fRV2PMTYVkqhn1hnzl41aB0ZaHvJhIhCVI7v
5SK9q2X0cH0fqRuwh+7UDHPoms5oc3B/mX4mom7YgBBLUr04uRnnV20CZ1vtiuK36ya3iwbQJUcx
HnQsF3pGgx5RLiW8U7T7yasklMWrIEVGHepP8THtd7rfYtCxLv8gQuMo6CjD4zyBT+T8GkhTmbTC
jKUCr+DkIsbu2zet+G4S3vq2DvypIebTKfE6wjlxGMhuAfgil+3ZnzzZI/djgizB1t3ZqbPdsNMP
YsjNsTciG22j4R4CyIEWyM+XCT0vpe1NuK3+Tix0ywFDSpxin+4LB6+lt1E/aL+Sg/xq7Lhtro37
4pN8GHhYmuKzINFqTRatq3IFVRPxV/fYOJSEjJKJyHjWR+izACXEb3psnFNYBSkOWNbAxMSyFtVa
qvaQSlH82df3QwASfB/yiXt+HrFVFcJLScJYKYAQYMxicmF1MTppKGBJekIuvGh+H3tRUHjRTvwA
Qsm0yYu1eGBdW51/x9C0cVrxAzB3DOA0fgjbl00KQ8M4E8EPMH4o6+w1KFgDZ+lMxlume0qxQp6b
JyO95U8YIIQx+BRexIw/YQpBJqXW4KNmlmNF0kPXGa9GhPHgefLi4r/KJiPqUm4M8MqBwuWysVOb
Ua5Z4Dz0Tb29bS20Y1Xoj16PQBux9cwGc0DnPlZ7Y5oVv9ChqlK6tbwDfTYn3Gz1RdEOAxUZfBJa
2CwvxWomdVIvkoJ8BkOfaeJoXwcUvmQv943CFvGI8FZHctSwOdbfIlsNeTnOVoqNPjeUt6DugluM
PRmAa9dDTn+BGtRfCkAUBr/+9hc8YeCsdsNLIO8FOV5ABqjSAHOP6IZQWEpmKSjJymFtvWep4cQq
9OlEEDXpEi8Fpn8dc22dmWPStxGM5FEXKwhtmBYO0OP20MOPQuOZghToVGtjcbK4rcMPkyiUoI1M
BROZNE4umo6odWshuJEj6FSILQftTX4sa7t7n1/rg3A7FI4keKjWOmXAfRVvBNcz+/TPT95LtWi0
ayM3lh/dQszm0fLT98Q17uaH5G5x069qWP/U76Td9ZOydVcDH6/BMiYpLimwSNm3Ut42KMeinyHm
IbSWMsjFftZp91lkZ7U9tV7GB8xvJHhnhtkigCk10DbEF16hnv5AAZMUUSRYIFyE+Kbk0I8sjBwv
3mqgn1llsuZmgnhEh8qpjy6l0exm+UYvAkwUe8Q3PHl6WjovIa+jJ7v/Ysk07Fw49T97fUGOhcnD
qp0MuuTp0O7oedVvBvAy/BCCwgdVNO+JcH2LMQV/7lGIXWsaxarij6gmSQ9mIHvrQdytkSeBDCx3
BDz8Y9f6wnGpzbN7skwm+g5x0TU5MPQAhjzK622NtjCA0lWgu3HXuKNXfMj8rIhnlP75yemJ5gIU
1TGNT7tx16k22Hn6HvP3uQ2eA2cRoIvi8Gapt7oe8CbIEAOCDY4NNmSAu1wfgM6yfDWp8AzC+YWi
Y9bgzOS1MB9UsZS8HNAYdFd7KajllThgtzOeokUH6+KS1bUr6cn8Zkoy8eIlFhxNGOuwHOU+zMZ+
3InFjElK3D+WP1mp6C5qikqK0ZbHJmkipy2IdVfnSuLhsuMxRWzBas5Wxwakup8j3SQWAHCTJ63I
MlMvcTFP8oPSrsi2DB2Jv8FwMQ9mu3WDn+4sk4npKpgqjdnE58T0XwYG2iVz4lrlRL/NkHvy/ZgY
JNKwuKw4IFq2PLSLcdsuYZ4PEB4UeUWd7bP421WYwFMk5ioaMRZkCG4nyHYxqbzYtn0E/jHBvtFB
Ld9FkSz8VRFQf00BgU4eGOGlIPrRPixhyvtIn6nhRUAD9bGoQxKBCnCeHzp5FfrOjCKaf+C/0DI2
oITltPexRznWat3O7xO8EGifb75bZE809v+C1XTjfUBH9P75FXTrT45+ba4gVaxT3W+gMQ91IA9s
YXanPaP3YWfSbKtN7fRSaUuEV0LYeAjC8qc2MBhGLtqMaaZLk9bOll90y4vSGX5XVEGe5bUj5HgK
xkl5p9UdjzbvE9p7ue2/zTIBNppkA5gYxLreNWza01FSX7IeKiCJ4p1E7tGlF0BF0NvrwUT6IDsA
6hW3jSv6jZ8oh2U61rXfxjshu6sNCCcDzdtmHo8/bTNjPNkcxjmEbLBiaRbwltE7HxP1oPCPgSIS
3d6wwiovOWd5O5M5sce4QdMpJqa0YA9iICFmKJfKG54T90fnzl5UoILv1u/8BtRWYf3MB5i0MVkg
QVLkMEuxcZR/xRzcBiTIn5XN4Qs6evnE3Vue4zGhORb1rugk5Iq5nBi42kTBroWp80stg8juWK13
fTPoTtLPvNHKzThG6ViATIHgAItAFAqx0tpV0vyl1qGaXnmYMuQEss3YjwoHADwYFL3gF8RDp84k
HfCiFqrvftWowLAlxWgL8syj4uaY+qzEn4QOqen1oR7SyB8ScbJFEeCmpSqPWl/zVHG23fP3qj7f
ciemFn0yZ7xqBB8iFsVdZ9f3RAD5K/jcb0rku99maAoNYcHp+/AWyIQKzep18N6rkU+MUMq+RHAM
3tDNZ1XkIhydrIw56GVlRnhkEwEnoL2BPEN2IPfFT1OB7I+tPUjOeBf/SLz8p1Q66ev1XHPTG09M
M2feqMHIAZp4wTcW2Y7NH9P8cd3AVpndBN3K/5zx87OefLY0J6Dx0AChaVEkltwumA89+LK7m8aP
fel43RrvazHHutWtohhjHK5UOAqJAtoqwYX+Dud8bQbmkyUxudUgm2U+lhGW1MheN5Z2lGJJTbWP
xqMxv11f0maKdWKMSbGsQe5mucFhVprGToafa/ddbDInId+v2+EtismvIgPpz9iLmt9GIPSIBi8S
Mrc1RSRaeyN6vG5sc1HWpxKiiEohW3fRWgHMi2Yj+NGoeVX2MUVzUFWg5lQb+7qlrV4gSAF+m2Jc
IushPVpUOQ5Xo0ZvmSWru3iW+jDKxu4rKEgwslEBqguRZLSc9GEOIrnUg+s/YvOUnfwGxmFmYVUK
K8dyRzCpiNnjJD1fN7BZyEIlDXVtQLYgTMiEkLRcOq2fW4EWlp3FA3/TfRlWOww0HHizKNQR2GgF
lng82DBRhylvxlTfK4rQNbXgy8ZTgRq2ckjkX1J329ICb5T7Gue0bduzMPuCmieoHRjH7Kuy6BsZ
9vLC+FGpFSa7pR/yUryIQxVia4NUM9xIkzjfbDMvQd8M3RcTqg8XJKSjKDVKgVIHorIFokcQ2ObI
wiBmN6MmKaqQzSa3vILklqOc2GSHxSy5Neq5gs3ZWgFNVgIy7a57ytYxB2sEuGA+6+TsTGSJ+cdV
jRLk+mDDVYr8psL0GwHRQaQmTl3xEvxNxwQHMGbfQIeFT8h4y5hLbWXkeFtokCERABZbQ3W3ADxV
B014fWlbOZ2GEquo6TAHa+fPmMgqSdQ2CP6zVbQQ+U2Ocjk8ttCudMV49NosGcCYpHPGLreunFOr
zA2qxboiTCKJfNVYZozlk68gO38bo5nXZti8SU8t0V9ycpPKQ14UbY+tHFU0VSjlqVrbFgRdZk8d
7TbgNcp4K2MiZz6ophC3FVwlH38qtfjcqFph62Lxev27bfvIyYdjwuOqyuATBo2hL9favpuql6yM
EwdU/7Hdt/NuVvrars3u0I59KE4krLSaw6e2WdYEPBO9TxFVPUTS871tZbOGgFQv+JBOCBS3Bccr
8q7BxxPQUUF1HhGn+0L2kcPFj20d+VPLzC5DYHyu9AaRW2m/GCBkamdelWErgOqyCGZ6nPlLLt64
Qa9zLGGh7TLMEogt8ac0voN6xQeZhL2UmwuEUGXwSUDz9Pqn3XKhU9PM4WiaMR3TBhdfEb3GYoCI
CgG/P2lWnRphvl3RZxORVXr3FYDxA+06mDtZjjhL2fxOsoHRPDSOJeBizj0kElrQxEWwUq2LO8Vg
blaAP/Cu79dFCEPwx5QwoKZgTEcLkzkJC/Q0jKyeBF+qH6IkLEzIeQhHeU1tq1CcGU/V6/Yuvg+1
B6F50NSBUPwCJKKZ+tJY0SAA3FA7ZOgw83/TtrxVXWR71IqlYhgNOGjVYjMGCCxq0thgVdWQ21Ze
2kb0Niet3dUNZz1blsBkQ5cCfsQL4ETeNKQRJnqMtc4zBhCVQ+BOizRnXnjtpouLFIs6NcXk5U06
QGOTnlvkCOlRE/LOz5axP1aCrruQ3ZZux3aOOXGKtz7GCRcLFGRUgBhAvdFW4u+poTpt8hZBS/i6
Y1x4O1YHQXQJXW1klRfXdq3WZakqHaJS+jhK3zQA/68b2PI8mlYhu4LOwwUwftTAojl28Lze3FEt
5SWzu1RzrxvZ2i7In0mIemDkvOAwHta6VqwSjlda40snKPXt2sV44NSZm+gVj492a8+ARoWuoUFB
lCz4QZmFBtrVWJKESqbXDTPmixCHOPnGlt8BbyWjbIr60QUeHXMRpaTREFFjXDaOHR3znWuLdqOe
Oivm0P5gBw2wlNBJAtCrMQ5HiijVu3bBmlQSisCv2Ia5HISy8gt15jCobe0fpCJQKkB8vZTi0OS8
SoRuhkjv2Dorphc7Xkdmy+lOLcjnMRwdXItA0wDPzqXYZ8O410pINSgTB6i5bQYaWmBe3tD36Ee1
RDyEmbwVvWQ4Ztbq10P9B58GCiKaiv3aVPWYlyTJDSxGarwshnQoeHNiBdNlquJd94LtL/PbFBPr
DGESqrJaBX+p+q91hA5F3PEoFbbOqkGZCCkNN4ShlfNvY/RpBBoNDc/KMrC6HClK6kwAnRL8//XV
bF2yBsRqQdSLCunFxHmbjHKdFq3ht+AILIXB7tfvZlZhtFd2zO5YLd+v29vcPQwr4ysBrgMNkvOV
KVaXRJOiCr44kBthnsKqGx+vm9jyOMg9Ym4EROZQlWFMLLWcTO2CJSFztrty386qM2RchMfWN6K4
NSDnKMKLjXAZ6gTiUtYGILPtDh2C4XYOtbveVgLRl5w+KI7IlB9n3iNy06wGPiJwESOTYJNzSCMq
K7q5CHlNgcHJQkjDdVy7Y1QkxZ2mTOPD9d3c+mAYnv/HHv09Jw+tZaKyagLOr5xWQdyUB2Oo/uSD
AZ0LKyCLvnirCnEUDxluDH8u71V0qLPmi658+4NlUG55cFJiEp5FL4BiNmtaFQFCrI9D856XHL++
fJAiSUAhgcIKgWtCmnC+T7GgpyTBI9Gv5tiFBFdABFm9bxrzZxfNkCcY+tYetPy5neGVA3h9bFKB
to5ovPi0/UssELLDOylpJRM8ZksqMWQH//8f9TwY/A2Im6gAypKfPMr0rSuYEsFSeROMabFUo1Vq
Zas8WbqfYcilk+NdOoMSk9xGfe7qGTcX2zzcJ+bk823uNLNXpFrHd1xaPyHysV2znyVE8Dhx8eKd
iM8JvmCRkvgDm8oW2iCgNvbKjAgs9j808EglaiBHfjkKIOWO0Jp+E9IluO6i2ybhozoGCS9ZaKN6
yRVpxncT12ereh2RXwzkWYe4ZTlFNkaLPJJxvHZrNy3xt0nmLiviPB+zrjJ8YZHc2vohT1o4TuH1
dX063FmR9HMvf1th8ia5mQwhSxApJ0e4T8PMq8EsE8x7yrzRgp7W5/WptnzyZFmfWMuTmJVAmHdF
+83wFS2yFwBC53INu+g5wSxcwjO2FZDB7YsDB15pPOqY62bKilEdOny2oQc3TQbOVuG2NFDhG35e
38dNQzjSBqIXihds+qlJQ5LFIo3E2Qo6+PbQZn04diJa7qv/B6YAQ0UNXQINDls9LIomBp9Tjrtt
Ko/LbOxlMbrrgToSFLjidVvb7gFelk/MAwTZmMgpJUNNzLGHe+yNN8nVDsQtKCoIiA8q62I+cuxt
7CMUvgFPlBAboYXGfLCmxes7aUfDN29BTOxU7zMkqMtHHXW1EE/yB80pAPV9n9GC55jeOG5nlukv
O/HLXijWalqx0lxqnEmT7G4+LB0PSsyzwuynJZRT36RYXx6tUOhs7DE/VNl/npUFAg4wYVSX8T8Y
lWN2seprosf1ADBtCr57EttTM+2yuHSvf63Pv4cJHmhDQXsBtFd0GIMJHhbI8TF8hT1rXXVvpfY0
upHuCNAGfBR35j25o5MCdJyNOJo9HPrGH2/lV4qq5ZNXbV2tKHhBxBYHwwKdN7O1BhhOxsrCj7GK
96I33bi5kaqXRlVtcwFpTB+U2t26Tvakm16U8yiSLxFSdM/BeYb/QLXj4gmfKpOYWir2vPOAMn0e
gvShc6Id+FHiL/3ehHkbZDEAf9aYNS8d873b81CKl/Vp/AYIRGKeANOREDJkvnun9CWSNd3wo2K6
SZvovcvr0BxQeK8EL5F68CGI38peBlRyJWFi/WeZXWjrnv0A5hBlel6RaQKJH+2hq07mJdXO8gYw
c2lOKuE26QnHBzcO1JlF5quLVaQ3TQ+LJEKFqWrtXK3sSOGQPW7FwTMzzGWs5KW+rFURB1GLKySJ
BVDeN5K1k2YNfDl9LD+WaU1SDKTLVmsTjQzOMK31bjSG6XaIK33fCdHKg5psRMuzX8Wcv1Hsuiqr
EU2mpH+YyuhukrWQxBXQEUBnXD/sG49R2AI3JCo5SNPZxm0tZ6giywIqemnWvdYky12rLAdXUtMx
hCiU+KxaSmmnkZi9Xbe8vcrflukr6CQyp7k8tEOOTzxjdLs0els272ehhXIGb42bMQQRBLp2FuYf
QMB2bqqSx0mJFhIHfTYYN0tMhI9SEcfbwsyHGzEfzH2J0U9PFJbuKKeqHEgmSNBBdS26aaeKwfWF
X86d0OME8QPIaOIxeUG+m5YGJnQqrLy3bPGX5DbOGFrPfeVq0AmHtB9t+VAqwOUAwrD5K3TleHPD
2yGFao6BcE/Fj2DO1yAVyJ/GJA5aoq6/ElmDDKuaLV5uKnGoNBnYpjrQ/05JF98SwxhdtE7GBy0u
rT8oxKLTA/0nTKSBq51t0MbIvbJ4LeMA9HTdwzr0krvIkXIEiyY3K74AmtKNP7HFuBypBRkPCxpV
dqA5A28I1OU+WR55ffRLsBgsod6C56CFkgtKFeceN2hWbfWxBUs3lHZpVFwwbAUj5s7mb/17dsT9
GfxnjgvGpnxuEyR/sTlWkQGE8nrfz/HNLKZ4s/F2kW4Smx2cLo05THiHm10GqV8/w2wWpvQNnYdv
uoQ+MCthvlM+oG4uIFgBHzu6mXAndjZoEne1VzaObO16EIXYpcP7aFt3Dkir0F/DRXupFaOUSLST
JgWrTJrfLKS3yYivN3JaKFsB99QKc+U0bZmqmUZMPx9nXx3vVfOX1YKTRLiBSuuScaxtBdlTa8xV
kqdTnQgx1iR1czgT4ZCO9SGDiGJeqq/Xw9qmX/zePp0evpN4rqKsqS75Ggekl5+EWg80QfT+fyaY
U6Wn8VKpEBUKUiNtP/QqVp/mWh3861a2D+/JSpiDNIOQqSmqBAxGeqjv113jQKpWDbQMLK1d75Ve
GSi1HT9x2UE3fUNH9xDAWWivsoVGWalzbVHyvwbaMY7s9pLTkGPmqLs2t8e7ZG865IY48p2ZPfAa
ipvGTbRZwIQjQWuI2dwhbruh78FjWFU6SqpJGdRl7qRx4kc5uFSmwpW7jlMi3DxyJzaZnbbA0FhA
YRT1FzARlvWxst6N5Mf1zynTgHQRsE6MMAGrtwTcg0C++SZ6zF+EtxqUf+MBzLL+8Dbu64N6pHz7
kU3sAnA1QbGFL/F/5zmiIe3kRzAhbW57dIszXAjgdKvtZhDtchF/koRw2nObycWpIbrlJ8ewHwW9
RtnX8Os3OtI+PFs0fMbg4gTdawf+66iFqmjyIH1rnlJwYrUTJ6PcjANI69AsQS/l4sHWFpA1UAhO
D6rp9yKo5kFhwDmhPBNMDDU6UelXosQBVBsgj9ALAFCKi2Bw+mg8M0zwJLo4oxy5xMFkqR9VT3yg
Ljjw7u1Y83u3TCZqjihvF5nQxMFYd4gwMZg+kXX75trVrl7G4ODr47tqTndlIlW2KAAtp6+Cjnar
BO1W5Z4oSmdrSs6TNd58GkGx/n+fkS0y65h/6Tv6GelYhBg/YBhBdKE35k4ukW+12Uk8HqPG5maA
XpyChFDduGA1L5fazPQ2QnxHUejH6lI+j+Sp/A5+2vTL6ulhcW8WNq+cvvnGPzVLL9GTIyNRgva5
KOGxAZ63eEXvtNe1tDXR1l4TN3MWXwXDkz0G0ILarc/qd8FtOH6wdU+f/gQmH8/aWCdTbsCjU6KF
4EtRfaTti1NKSe6a2lL8wU0Kfj78A2XNjS6+WSd6amCnjei56+67mZfWb50doIEx2g7qQVRPmKBL
b7imlmEAZALgk9xXK89btu4OcEoY0E0GZAl4h/OvlnYlSnvoYwWLUTvGiMqlfIOZKk40o2ecvTxM
BaAASjN4OV7dFznJ4ghW1ALUIKBNTECEAnSsXVo1CgKDvVaal62P1++szbWhqQ4QDGjCL+ZSC7Mf
mnFMk0Box9UdMCD6zZTLKZgbInBeo5sHHWOS/9hivF8h4iphFhU1kNwdXlTwC+amXWiOeQ/a58Oq
2pbLQ1xuOcepScbb53IhytLHkEAdopeoncNqFjgKApffDbU6WZUlYH+BhGBbBHUM5u0uwYEiVKYK
h+DQD/VjbYI3Wx0/yELulWl9bZbVuf7l2KXpEmBmtBmJ7A2AFYXxyjgvoPyuQtWjqjJXA4y00zlF
K9Y3WAtMztRHgrpoFZSKChUEZkvlyDIoMHmz5/QTnPo9a4U5v2s+R02l1FCPAsYDkzlksUU9e1Wm
2R1EObN7pedRM/MWRrf2JAxnMibFJA2aREXnJyvKjOYtZMc453nbCCY9gSIAYQJbbiBSYiRFLGJd
+d1kvlTJTWR8ve4CF+Wmv/butw1mIXXWjqa4KlC0dlsZYvLpXnermzlH1bx1+POz7N3BmqNLPtk3
BVK8dbHIULCWpskx2+wQSfFR1fsnY+SSzfD2j4kWTUnyvsEAUJCvRz2tPBlDyXHahte3kH2LsEti
AoSkziP4yqQ06PvREYfstkBncQSWsrEGx0oan8gGJ3HePri/PxqbU6rgfO7IDJmx5IGYX8yC10rY
3DmQgSMWAVx4ga2ty1bXexVeUY2K147WryKWvorFygkPm+sAYg6KpwB5YT3n3mB0ZR3FE8zUcReS
GaYGDk5uayFollN+IzRhL7AjSbcqGYGoSFCraB0mlQtCRa9tWk7pYssMsHi0CaWY4oUWmCh1TVSD
VyEgDSYsC90DzGSfZKp73dW2At2JGXbkRRsmZZVjjQStRm6rEcIU9UulzR6AF0CzcfyasyZWcdMy
pwla91hTLEROHD+N8WwPBe8Fxt599PScLom5IXR5WNRhhRRtqauPxiA6TSsFEjHfBU2/IcSYbGCo
7DW1OF9sKxCd2mXujCaO8yZWJhKYwmSnSgoOtdIzIF1RZJwQy9tHJsKWRMPYdkWlfaXFjVTVnZvU
b9SR4xtbYeh0QfRnnETWCLKGPeggoYUsiZOnjBEYdoZ2doBxSN0sw9NZRGp+HCVS+te9cusUn1pm
wqwiNt3QpDMJ6j7/Wida5rWmuvzBXXhqhImymWysaieKJBjWe3GB1v0EGQreAC5vJUxczcmUYvIQ
56vs5m9NNni5InBC95Y3AJZnoLRPVSNYVrtxQBcL1zo2S08fZNkMqlT+iDLyB9+EDs4bmDq0AL1i
tkvoUdkwBQ3aoRb4AUgzDPaYqLxnzdZ+nVph9iuF+NwAkVLEb+3DUN9Jyym5bR1S4MPpBCVEoi9I
MxM5m0bVUKGsnD5X6V4gtSd0Pyur5rxoN9dxYocJQpE2lg3p4v8j7cqW5dSR7RcRwTy8AlVU7Xnw
sO0XwscDAoQAMQm+/i65o4+rVNwitru7I/phRzhLIpVKZa5ciyad139sRPvLDKrj9UNy0cWSgQ5f
Q6p2gTj4Atm69E5XUh97lTnOfmxQuevqeNJaPzRy88Hz4c/Ucr73XZftuFf8HEfjb1Z58guUc8rM
ZimbCtwYk4HBUKtL+mbYWOWqd5+YUNyO2LkepGZeJE6G8U+7gkonIKfhPGJo8vp+rlrCQxevXam/
oubGfOjqORXAURJRvBHOX6rBdiORsY1bcNU1TuzIv5+EVY8YU91wuAby5N1oORHxxN98lxMTSuQm
jKDq25VFMoM6q/U/LlA9ub5Zq+foxILy5YtuGdLaL2jisx+Fh9PUJA77h09bUx3rdjBAggCHzpRa
5hgND4IKrYuUAWIDUQe6W4xbWLGnNzcSDrDxaS64IH4fKXB1onbjAKtlytzi5NvIf3LGeHWRlJ6N
W6FwMJbLrDx76fk4v1K3zG5B1wDyzLaao7rXvKfCAtdSlaZLg9kMy7jhg8OheTRA1Cyt03gJUKAU
mLzaeGivO+u/P1SVzwwYRx994kXi1uM9CuJPXiduamJv5DSrjzlg51GJsbAjFySRZlfoo4vIn/Q1
4TejXz3YmQGqSMb1SDjpeEd9p4m6LndRSteWo1hy+6UhmX8Q42JsfJ41Zzj9McrlkPZjUHAdPwYn
6GvgprGvGV9n3Ue7Uny/7t9rh/TUlOIIiz5bovRkihWgUMM0ow15p/3No0iKtAOAK9v/KjIj7zTi
tZ5M8pkVyckYP9MPohV/4SyQv/OB4wTC0laRc+1g0hzPZHg1/dwY87FEDyZb3tsZl2fn1IoSEqys
9UbJBJe0YPiNMeaFWsm81Z2Un1gtzJwaUa4Dr/dtwNxhJNecMIfiwjA+MysJWIMXXxtOLNgIdGsH
7dSg4nMG94TVzjBoTXNkVkCcD1k0NFvSehdsdb93T54z2Xs3LybyMEDnLXXrFyBkbo4dSNFd8LBK
naqA76HSDBrWoYuMj+0XuoNM7cYlu+rtKLZK/UA5v688XZq6o57FA4z+tPTOqbOD4M7W9Sq/zMWX
k0I8iK0oXKuwytbrS41lWgWRNvsVFcQqBInW/ZjZoNSed828VdFY/XB/7Kl0clITJADUFWrJXR9W
1I8XcKhNfr1xtlZj0okZpeDAWyhPe1aK7zbXN01vvZhM33mzvuOu83I9Jm2tyDy/nHzMqfuegCmR
u1nIm5odRZH9mrjONp4Uq/7gS9FkXLwYtFVOWV3qg16KHirh0MJqxcey1HbX17K+beD/DqByhXlr
udaTi9Ype6cH3QZLwAYJ+ram/dgtWhOzrH/w8fiLr1tbTZVRsIFQCWC0ECxSHFyYlNdONcH5mgq0
BswyIu5kN1lWvE1M33cco2h69TLb3Z3pBVPoQDt+4zes+j+m6/CCcoFmVQEGWiZcPhcoSwSz+c3L
zA/U8hJMsy/xhBcV4uW8cXevugu6iLi0LRlWlCssyCqMJNowWOKGHgM75jX0L/+5vrNrnoKJFXBI
e4aBU6t4SjO3rXBQH08qzCLMtN7N7bzhKvJ3qoEDkCS81QD9vpz3aTvKKyIjYzqDSc0tIq37QKuX
wia4X/idB/2BTv9xfVlr1wzqe2CKxoP6cjKG5/NYFl6AawYUcaQnNzNFj5AaNWhPiyUCj0nUc/v5
utEL4Je8A06tKndNO2AAtzYRsngsRW6sKqIxsDfRAEaM37TN2wDzrYUqTpLm3ZC2DcFJN5cfRgOG
EUH7G730v5NiakJr6OuQmVvQgrXTf7LQ3yiOk9MvPGcWBi/KpKCaF1vI6sJ+AIOyNR/6aso2QvSq
A6EthWlgJD8X8zJGugxT6S4s4QMIfVIv+JlyNkbE1IpwDBqkRN6L1/JXzydsI3tYXeiJafn3k4XS
gOgVr6oyAcgYktI1ierZ/9j26a6x+v3fuM+JMeUs5n3dMFAwlEnL7Nip/MPoGQ9ZDdmiynxisoPr
MCjBFV9b3bzLrP5NZ/7PKifgUNjq4K4FO9kJ/O+WK54sKDC1SwtPJsfBe/Ob6T4vvza8O1rF1kvo
gmLs96mxUCFHXEd4V6eUXM3VF2/GWV3KLkZk2dmF81Wr64cFaEOpV3tb2NqucetY5NnGkV39vn9s
q+VzrfFNiIRbLDENfYw74e3ywAMtN4R0MHP85foHXgvogKT8d6Fq+ZwUjZmxGfc/t4bsts5GE4hQ
MKRakNPY8NvVdx/6g6BbsX8LVyj3MyZgGAOUCnWyvfYoBUbHsNu3dxb07rV4C3t3wf/z+xNivlyX
WuSyMXl+TGZ3mRYnR1PXNed5H1AdOfaEFxjqsQ3d1ZYDXuNJy2/TjtNoprQByYxvHfIh12Kz4jnU
hUkWmgtnSTmZ85E5wXv1s9SfKC/Ck5NcWgBeoivEEoxw4rJ2H1sDGbqdH2hKNy681e98shvK3ltQ
PPUsDCgnjniyHCgBD9/LzSG4lRMKXUxJzIGiinEB0bastiAYxkQVygR/bq7PbRhwCxgrLt5s2gah
KM2NqtTa/XZmU0lg6zFwBt+CTcZrPdRFad+CA8WLSt2so3QSdUgHU0T93NOIzMWvUqsq1FLESxqA
KwAvyj7OmLGFO105w2e/SnG+BtPVINXjNOlFR44Fbftbomds71tQqbdosUXaunLlAtyF2jAG6k1Q
Syr20PHrx8VED9nS2dNiCayVplHaTDtMCexkzyXWsi39i5U8DUYRIVFnQH3zIvvEwGhPKhgFtia0
/QJVtI2+6IoFIE0wUGFKSgxbRcyBjNxdChtvBjo7EGE377N+i+xt5UudmVD8hxheRj1pom/yG1oa
YWndB8y8Mb0tkoq1S+XMlPKRBmtJ2QxanKQYp+rehvDBUaRijH3rfvQ1bWcFGv+oaWUTNwvncVHV
RnQ92m/tpxJwMIwjKoxuIgrYZVQHwADOP69bWAkBZ2tU4gxGzDj1ufxizK4fA2qLx6BgkFhPWwjb
GzloYqHQssERu5KMwSgwZT6iJeq6SsKpNZOTpp7PEoawvrODgr5B3zWEQFKsMddKwFbF9nPVTok+
B8EGpHUlsp4adxS4acV0u12WrE6I933xbnTn+9hsNJjWP9u/63OUeoBbg2B69hdsqiC7xtGjkW7J
Gq8dA4jTYvtAHoZLWtnCNrAcXdQzVuFrRTTwOWl1QwsxPX3rtt7GK3Lle0FbDrVfJM8wpZZtHGPW
9KGhLCETeTRFV8Q1t2413vlhRp3bJctf3SI7jtWkbeQgK+4Jyxh6lao9mAiXfz+5caHrZAAnK0+7
t+x1fYD8xhy59hL2xA1tawu6tnbkz+wpOaub92LKDNjTZhaZ7R3RzMgh7m7yvxYT9nl8dVCZLdj7
HebMrPI1ZyIaD6+wMkEfHeQx39p8q6e69gktKSkncznjokHMUFwmtlxYO1U7fS535tBGLSKKAL6s
AF8ab34wLdhfjy4rXuqcWP293Sefr6Ee5Gl1WMVs6aEiFM/nrnwxOmhMpebuuq2Vcw1bEHaCi0rK
WMVVCqNq/LlCcgZGhD2REiQiv++n7st1MxdgUSSBZ3YUF+mDYmHpiDXNN553yA7lDYnZLciL2jzM
vqA1+dHfiFhrh8DXgRLG00bOpSgxWucstY02x7drgLhNzfZXVqa4+AxRhB61tchKt4hrVk3CSyAk
hfhyUQzum7Sdc78CX4ZeRuDgCXXo0Qx2FrbVs5duseWvJYVQ3IZgOrg/0WhSEVsFBqtT00Nmot9M
AJ/f2RADzG5yFD3yLjZDHlH89/p3XHMXiasCkgHjiRczGkM9DDqFJEtipB6oTr7n3f1I3osxh69g
NcDB4vNhgWo+ZGqd1ubagvLblNUfOxBQ712/35KNWFnKmRUlJaqsXKDP6OSJy7vbWhevdD4Y+bxR
D145y4DSyU4VyrWmpfapityqTLuy82QUTpwbaL83djhBm6SyjY2wsfbyBHoPxQP4PDqwKsuVW5lB
bo8+8JwMRHuhyQI8gWaX11+qMnXmcHGX7nNm5IEbevM0xCYdsz3NKHpBlp1CwgUYs2xj/RejGfJj
gtkItV/5JS8IGWVTA5AY3iQzx8wySKkT9qq9+PEYBc/jt/x7td+W5ljJJHAEUYD05GHEq//8/iuL
0bOhbIgaSrUUYeP5Fcrjs7dxy6450KkVJaRpTj6gaWbgNeKDuEz3P1BWf2KMH68fuTUPOjWj3HJ1
weZlnDIUcXHwbvCOn2LHwXy3Pk7zwZ3tZeOLrdrDLA1GsMA1dxFVHBvsBOC5x5gbNLwxqdCD5GsG
/Y+73Pkc0h/XV7cSMoFs/WNNOYUaxSjRmLqy8lZ24cKMVxSGuijztS4SlnYrKH9/CINFiK0ZAKvo
F900oVEMC5GgTMAu+wlP+S4a08CIPDBhX1/amn842ECwbUGxB6Ki517Y+LUYuSxGDPWD33zTegrU
3/ufjuBq+mND2T4fs/aCuLhWSzZExGZh1X6+vorVAwyeKyBDwW54KY26LIvfpy3cPP1KyQ46C+0D
25O4DzFcpXsHDaJ9+ybBJbdF1nShyyhDh0yEwNYE0NnFKMYwDTw3GCxr0ObaB4/lS72AiD2HSuG0
D/yIPvCd9rP/Ze8raMvXGwtf/Xwn1uU5OcnCwFlMaD6SOjHF49x/H0od4zsbwyZrV/jZEpVI1WuG
bZYgMkBaRD9UQcSglldKZvQprj6AGCehH7dsrq8L408QEAWIU72RDJPUkymfWbU7J8v0ixG2X+gW
OtqUnqf0nrCyP2aUR7hV2pQ5IP9IpgglXYb69feCxBX9zJ4mKGVF5f2w1+k+H8OqiqoxmbpjPkaS
HmhbSHgtyJz+FrklJ5+SFQvk+pCTJRhVvnW1Tx63QkyCRlP7WKdbjYu1ywcU2GjMgvjrkiHDABf8
qGswpjX6rsyHuIJ2xvUzubYeUNuCnwqHA+BVZT0ggO2LaUA10Hext12bvU2AMvdDQULwVNzZdbBZ
Z177nHAYE8mmHwA0qZhEuaNyandp8TlHKEqgG/MxiPrQuWE7LXZfrq9vbQslv6SHgptzOVGuQWga
r2McvVbvPoJmJvb8ciNwrp0C5OnAsgJUARlUpUrlAZTbFQ5oMktehMz4p3QwC/UX0Rm9XQ+csFDM
vlQcEVA2ca0UAE+wct6W+byv878YDACWECV7tJGtS4CSN2TI2dxayqzTl2ns955d37eCv384BERW
IGmVoxuXlJwlKURd+wQIz2wkkT3n9FafN9V1Vuq7sCJFMPC6uAS6ZK0+ZpbBaFLRZp8WemwWdjyB
KtzpusgenZBWW6WSlWwHxPXoV+O14V/qJ/gOb0diDXUyue5x8Z3vdErvUJG5G4ZyI9VZcTmYQk4K
YAHWqD7X7IxzU2usNnH0V1pziLPcBkAcXz86K6HhzIg8xyehbjG4ZU+0p5hwd3b4ZvE83vbZo8lF
2JHh8BfGcEcD6gIAFMbyz411zMwWY8EhEgAy92BHdRgt9sJuoqpJoxGdpQ2D8h9ULhU0uf41qFYh
xyItNK8d6wRv95Cy4VWYaGpMzgwOtR5TvC70dMvmq0u2HosrEenMsJLLLchOa98YKL6dfwgEhu3r
LUmD1S93sjbly5kjqwvM3uHLcQKla088Eit9HI25Cwc5Yu5CXPL651tzSIgN6MDNQdDvgvc9tUgL
FAEWBdJ/I6Iz/TTO5TfuUr67bmit+oPHBIbGdRBkAyEu137ilSU6f0tljDTRneI416kdEgfaEBne
xV4F+aWmsw6FG3youHbss/mHwZoPc1ccXT/dKMqurhlM0IjISE8uCCUnngkhRe/xRh4e2ThFnnDv
x2lLqXPNX3DE/zWjJI85ybq6bnRIH7fNntjZXdVuueTqSkB6i/qPFHlSAdcEJDZooC91UrGmCUkw
3WOo4VtQ042bcg1fidfSv4ZUwPToT4O7ODa2DFqv5k4L8yaS+prei3VvvhVBVO+1Y5FodwGLho1w
trZIB9yFFijHfnOfnTvOSApWulaB6y2zD9VMPpjg8QlB2WxuGFq7B04NKY952k5lw3u8Nbg2Zh+8
euGYLkBl597XxbRvRWZvPLPXV4aiK+DhYG9Vmc8HfXI6y8HKxBjEUHiIpu6Zbk2ZrMUUEAIhl8JT
HiBVJWz1Lqpc6YyuTcEPzADLvuNHmJmMivxtrOeN+22t/iRBZuBqRa3cvGAhGgLw/9gAryTtrzHO
D8ZBi9ID+abHVZztSXI9pqztn4c2GAqFDhRJVYye2Y2ZV6UMrRy9caLaIbsZkj0hCMi+vN8QMm0o
SdjAF0Pt6dwFzX7g5bTAkLPwnWnWeyOHyGu+pTi0FjHg5GBtQCsYE2lKQuq3Zl5VBP4wpVqSQtN7
zPS36yu57NOg74NAr4MyDx6HmuT5UrJmFAEFKz3wPgz9mJQsmAMQqBR3rRvqkwuIXu6Rw4Rn0q6w
eIYp9Oy9whzgOsdvCBwM5jqGFCU6/w1+UHu1DhbDJB1EFvmVrSVLUUMSzGrzQ8r4FoTt4mBLe5g5
Bk2Fh2aYihloSECLdJppomlgwirB98rMXZ3uO63eXd/eiy8oLSEkQBwG7SIwzp6vzByK0bUmBzrQ
vvXYj/ntUvTvdXrFhBKl8lzzh2EgKLdgu+KCjU0k/NraFZim3zAlf+1ZqqWYUr5TgYZeA3QbTQK7
CEXGDxhyj8qGRC67d/wtHuQNayqb0TRNTan3Ok1GfdyBxeR2MT+XNQmRzYVW/94c4HxpalR0STOL
dHZR2RmWOczc5Rd0YD8FE92o7qy63h+H8JWMzgGdVlUxZD0uzWM0NSKXP0MQ4tCRjdfZliElduiL
XVQYrqoTf3aWvTt4D/qAYz1UUCAHOuzn/+TnvjwHJ8lcRcbCrFL4OeEoQ2M68x/g4LeoV6UnX3E/
lYYlGDFG2JhwPyPtjujNf+08b7fQ7JAW1Q1GO5/Z4vP35gCKX8htPlkYy8pi6KqsAbbWfB10/xYk
A0+aaB8dBMrre7jl7/LvJ6bsrIdwH4EmqOWWGK3wQ97bkeaMoWHtbX1LoubirlQWpoQNM10CVO5p
k9QIfiHA2aBX64eonexqYws3YqCKKKUt7QsqsC42dXFZ27dZ4Xy+vnUXb8DzxajAUauqi4X68gIJ
ik9trR81N3hoMMI/WcM30xufbR1hEZHq3ewIvw276LaCGDO4YKZK51wrxgAxal5cRCaj/OVMFZ66
EHYsB/ZszVkQZTyDkLgBErDri17f1z+21TPngR/e4CVCSSmeewfCDO7WENrlpIeyPiXR6b3eRuXN
bZPiKO74I1qUEbjSw/qJ3hTJ9eVs2lKOGgaznd7OYUu/kdqqxj/SlpeIhNyQjWh/+fiU6wJwz3Qh
z4WWspL1sL50qA9+6sS+N97mHZjYyxDjpc+SutGDNPVui25/LRxbmBUEiS9oWy5QIz2rsn6Sl1mF
sNjZz17AQnu67dqtIcgLAjqZTJ1YUpEipLNdFjAsDXT6O/4BJFVSPwmi8m/li4c8Lmo/8tv8jn9q
+4M/Jgu4133Qcm3J1a155+nPUHa45nY9GiUuukzkcaotkQXxjusesxbCTk0od+m8WIODVmiTCExG
gvTWubGF94j2zNaw3dZalLvUsGkaUBfj2SXSfKO/bYKtEt1FGo7E94xiTHF+Y0S9oR9AnEbyQd8N
oG4sU+A3vP7Z6fQdiKbucAl9zYQZT429kSqoy1NtqxdPk3MQtmIwl/vDnSGCJ1wMh+uf6mIU/D82
IFDmeaBYuKitj7M7mL4ACR3Nw+qT08b5gw5lb7J3Htgc8TmywRAHZv5n3wu3EFvr6/tjW/795GJd
BJtKYhCSuNprXn0R9dYN9/98vT8WlDApIDZUNzV20NcHJ3Jb4xPJ0jxM3TxujeJg0x5y1N09ZpHv
68l72djb1fWBdQ5ElxJNofKDUz+d0IuBdVpDl3r6BMH0OHhZkPCF1dHYmQdc6e/tGP7+nnj4ynYs
9EMuLvU+tbsRlHRJ2rtxvrzNZrcXonnnFffbCgr/kpYRlQq1nuUz0xlBmkiSwv3Bihtjfr6+dWoE
+c+/Dwlx4PZR6VdBIQaU/xyb4d/vnZ9c/LL7G23ZUixedw7QdP3XiJJplb5XiFF3MgTkadcf6Wue
yM9SPG/doOod83s1aIz/JnrEg1oJUw6UOrtqgp+LMZ0fZmBwbkuTzBHJBnToyLJFrLa6eyizYMxZ
MpGp5RbXH518Abc1kn7UpEliDyTynS2s/WroAM4ACpQ6KjsXxCya2YxEXyj5vX9LDLjenPDX3g9L
7WA+lUd7rx+M4hbFwKEPgw/XPeSiGy839dS6Eph75pGAFBWCI6bGSURTMLrSfRqbTxZEHnjcfqgw
w+P82DArr8fTt45qVonJsyBVM/tYtJ3AZeLls/3kPEPJ4VD83MJUrH1G8IT7OAMeiqpqIb4jY5VN
DkwNObJVrQJ+3EsBVOTLlmSp+oD7vSh0waFlYEMtSj1uA8N4HEo6JGlrl+xs9DB31JRUhi5ZIqf0
2GFYFvOZaZ1+3NjP1UW6KHtCaRb4CbXkU1VoF3Idi+z3AxBnLG7MHTei5iCiIKEQvtuZfZjFW7Xq
tdAMulcIp6IaaaDTcX71WETMU2tpoOJ158+1tXxl7VaJ6QJV8XtX/9hQEz6BsWQ0xuGhdpK/OK/e
I/kBboMDC0B4oP0EyyyEA28wD/AE7Q/+jQMDmsXOxhzCapCDOgVqovAgoA2VhVZ9I/qgwv7mrh8W
i4hF+lnLHipzjKp0woPohwv6yNbZAp+ubXDgolQOHKWUjFPOiRW0eeXWWLwxkF0BKHuqb2CGVy14
AA0DNG8GKPeef8Kqq9y0n7EyL8BJn8xINBs1oVULAdr1EA7EKtTyJ5paQ2GjspX09M7Ov+t065V6
UYWXLgKQxn8tqOwNQs8AOhGMJOUgSSkDs/+B0a801pxGf4JUnJ5UUwtZoC4vooAhqqWkzPaNOzmP
S062XuuXZxFCe/hUriu7EEhbzne0wQhEKxaMiAX5vDM08qwx561shy1IzOW+ntuRfz/J+2ituwYm
eIvEa/2I8H/S+fV6VLm8cKViIC4/X7fg8yq4VtCsx82OZqlOodhVU0B4+9b/NejBl94NNtK81dV4
ktNEx+++QL5ZRWPbeYvBXJdWyeKIr1mT/Xzves7dRHmzgaGL8ZENcEQXyjmkL38YpbHzZ56IuSk3
ngRrl8GpTyqvN3fiLptr+GSg9a850Ug4GkZiB82utscbjDPetLmzcZYvPxjUQA3zN4TVh5SsusAC
Ojo5TUmSNTCJGvYC2Z4Mg78O2VjduiUH/wlAK3eRG/kYkraoayI/zu57x7/XjC9s+D656Yady7OE
FaGUAWCzhEZewC3Ssescv84T5Gi3TvPZBfZhbt876YX4IWGxoF73YQgjIecnCWq0rp05A7jxtCyy
+meaP9aUxte9b30pf4xIhzk5riO1C9dMmzwxKbgSKlZKpHF628/L++MtBFFAwI5BVQvjlUr8KYfO
bHOQbCEQAkJU2mkYdO5W8LEuzyv2DC01YM4h5Wur2XjdtF6bevAAJ9OXu3LpedxkgXh1l6G9h/ib
/lSwHoBmo0MTypiCVI8tHIibxmDWDoKM9tFvShFpVi+OBrez7y1tpruK2U3iY5hxCNuRz/uuZJBy
gFCTC043yr9Y3GB3HfTsQx2FSYCLB+cXraoZfS70aH8NjlXyCNDdOkIzB9MglS72U5nn+4luxt+1
pOBsC5QAPHIL9o0eW2AR/rxQV3xsKoYlLnP5qKfgAhwLkR6crE134D6taFiT/XWnuqgq/nbdk88g
ve7Eq+a+Ftz0JoKqIqbLH/lhN+6snX4bb1UZ1k483igSqubqoIpXvIpkRdZNIChNAjK/uf7EomBo
vk22+WCn9pZ3rT1LZM7uYbhDMkCpJ7JKtaDsCzfHsswInHjoX0ZV5NyTFx6Wcf46GNGWJJi94tFy
lgT8d2glIogqOV5Tp6SDtB2oyAuPRcItboXhQuuN02dCy9dmWYY9bUV9rAd3V4/oEabEYnHf2rc9
TwHHaqsffOnwvBB2F1l2FulFcet57bcchFmha2hzmKPFg9FV5j3rrJpif+orQO9GkNOMS7brMX4U
GuNgJL0/dvFE2iwCju+VdKCtz/pyDP1BPFcu+WdwJsidkP4NbVBrP3LxRAv6IEbxyGz/UYfc9/tL
FS5a16CMlaJwFyoLHeGd5WX4ILN7y6sWw9Tl/2hBOuCJJy9j77qtU0A/GIOG0/i6tE50/bCsROCz
NShhvkIo1D3MsCQAl91YlR6WpvsEMPrfLATNEtAoQS0SjcDzhZiu1qSM4aQYzdxHWWmALdjPnL+w
gpCGiVcL7uqo3UJSZAMKIiCL0Zf0vp8NdC2YnW7cWXJHlGc6cBOS0siXSjPqi7Y2wBWN8EmSytOS
uv/R+p+Hyd4N1InGeavevZbGn1lTbkgATNw2dVDgmSJ+1x+NsEAZYtq7kMyV+rnXnWElnkEtxMBT
DgEGzzrlK1lOaXFN1jSXke76bj5q6CAEr+Aa+4sPJefAcPNDzvli+GYG1eFYunJVFdY1f2ryrc7q
ml+DIwL/NEaXJLfzucMNgtoUcP8MFY7uaHgV+Egx6jAvyfUdk9uvOAPGZZGZg1wVuZgak408b7iw
8FK0zRsDkSf4igCeCG2566i907dGgtfuANgDRQQQLMCtq3lM4/O502Rpatxb4LqMKhHOWuhF+n75
NtchOdgHqM9uabysbCayTUCV0cpC0U/NODPg8HEH4ELl/hxS0YVz+q2nn65vpbxK1K08MaKCerWq
dkdIVONZn43WQ+YyvESEJ3YLWZxvPDC0vbWIfzDE233jmZ+9XLe+ctFhicCk4lyDfEP9kGMOsS5g
5yEpk7IPQtjHLC0+XDextosoQ6EqhCsVarny7yfBPGC+P1UmdtFvgHltgJngz6Px/vo5OAeBkUTh
FJ/rgqvLm7phsTPkoNaIGxetaTN0aHC8vpTLbyWHWlC3gOYvaBRUjJPHWDBoUsUDUg6RZoAQ0PrH
EIa8pyNNG8Er6u6y4t09KxgFe5OFkIGkS822qNbXwUTwWBggpmW6xyJ/vb6qy/B3bkD6yMkHch3h
aiWieyIgWs4tHom0CW3nESX2jUB76W3nlhRXwACA6OweRGMostehUTpo0dbk8/XlXPrbuRElebC4
23tOlQHL2pV1xCb92yK6h0m+Pa4bWlkNcJ7yvWhCYOcCW9fjqTjpDKOiJAeneODVH0naxddtrHjc
mQ3l28wN0+yKYdYpdwcW1voIlhUxdbdVDQBLuaDbZVB0PGZ0vcdy2eoGr2zlWflKKSJMne0Le5pk
K3/Owg6szZnHfonCsje2csUFzwyZ5y44a4tbcx+dfB08K3HJgxgs4V9p67+C9mt3fUtXbZ1UlxT/
qLWJe5kHuY2B2uZ+mf1Dag55ODT2reYVW5nMljUl0SR6AFKEHjTAetr/o5NfplaFI+tjvCc27uTV
j3WyLiVlArg1gPaZRZOFQ3SQPWkVhlTr90JxwPSL8PqnNicd9iRYpL1ReTUZwKs+9Uma9t8rULVu
eIPck/MrETYwl+ZLnYLLjiuuiynvGYg7UYOPaYsyWf+o+/90mbhpig1usdVd+2NLxVM1Axn0VIMt
o7WiFqrqfRaWwSZZxWXCdLYklYKvMQO+2HTEknK7enMqo4lSSqEQ6WA8qfLQLbcGw9tnVupEYii0
uAETXWhAYQ8yUbN7z4FnvrX6vrr1IZ6RDINr35i+rd3oPNh8/V7f/kA5jFrQlLWjC5Rf3ZGFXPhH
AZ6g918F+MYAJgPshLaj2s1gfQqS5QwIR2i25IfRDuYb4s5bHaO1bZfcrxhBxP8w8X7urUbduth2
MB9C5KZ4GjERE3VkdvcsAzYpd9h3g1UgY6hb59f7g8ypYSXIkBTvF+hngN5Wr3eBNYdFgTFg562y
042cZM2BTy0pAQZoem0IirxKgumJ0F92F4ts692ydiBPbSihxUFykIu2B6ut5cez30UU0sb18s2Z
3bs67/9mRQB52OglAsuqvmGg0xqUKcZ5kxbSir34SX3jtjDq/fUvtHazYlLjXyvKzYqUfjLzAIoN
AWNjSOceMr+6/sXLzY+VkT9Pojz048ijZtC2tnMtcbCA9XAdlGadCy0ZVH4FmjUQEEoLu4pyblqP
gZb5b9cXuHbzSDVuvNUlSk7dxtyz/JJ5MwjGibaTJCAV/r/SOVqT764y48l5YknZSoLXWVGnCG6+
39w4WvOUduTj9cWsFFjls1a+UUAtdDnLUyyBzVEnB6td1hEgTmPb7MLGN55Mrw8xd/OIl9OjFQw/
x3pzOGXliGH8SpfD36CzwLTneRRxrDpfzBracBhg2dP5Jx5sN2zcSo5XDtmZFSVWBQAmm4UOK6Cg
vZvddkeNLuzE3uXmPu3ZRn9oxQfPrCkBykOSgHElWJsc6yjAI0kz69P1b7ZmAtUozK9JuBi4Qs+3
LegqvgSy/hCAjSp2xrr8UhjU23gerbh5AJ4F1KGRlMgxy3MrTjb5Pa0RabNxJDs3H6ej0QdeZEGW
Zwd6ny2hwJUr5cyeEguZq7et0UIip/ere41obdj5aYq2v/sIbCEJ3bJ8DXBFX9/LNecA3ABHGX02
uaPnqzSCbDIqXwB9rVnH2mRQrODB0bb7+zJHh0P30u/XDa75PN42oEQDAScaSErqL/IW8AYL+jnD
WDDUmrMPRe6hldK0H/83Q0q2UffQr4AOWZVYBX9YNCNZiHXfadPGI3elOwLmrpMFWec7mOfTMs8u
gi6zf7TsRk/tqB6m3ZSn4BHPdizbD5wcrdyNe82Kr69x7SQ4ICpAFgJg9AVskTlmno8MpBiexz5U
lvFQl1vcvxdENUjMwVkk+SMRqi6JN/SWtRrKL2ViP49x1dwCfWOLuPuqvQxN2N7xB0+E+fRmHpyN
63ptcUDGAeoKtrlL5cxy1jAQlVslaN+y79koPgxB9ev6/q2dcdSPJAkh5EwuYCML69JhrMC7pvuv
dASAwj0MugaW0a0p9Au0vNzFE0sqfIRNs6dXFoY47cT77u2tW+RVS1jeeTc9GKy9Igx+/MXSUKlF
b0s+eSzlYKdp3Q8zJjlRe/YjjR3TBmq31ROKCdftrJ1nCVoChNWQXODKebacxda71JQuqO1Z/2AA
3teT5+tG1qLUqRHlLJtZOulcg5FaGw+DFuycsQtZW4ao5EcGFbvr5rbWpBxppyx42nbwPK02qweR
4yllgZBhD0HN+eVvTAGyBNERC/QcMps8efbqLB+KdMDp8ko9ofpzk+qRn/9FERPAhn+tqLXgXgNZ
+Whh/wZwNhJ+y63/I+3LmiPVlW5/ERHMwytjVXluu+1uvxA9ghgECBDDr/8WfePsLqu4pdjnPDoq
womkzFQqh7Uk0yC7hnQmQNCCvK87Pd2chNdleAAp0zdFAfokABZKFYX063t2oQ0bKCOGk50NYB8l
sO34zvYMvS1K1ppAAUDzwQk9g2DAaA8Gz29Il8cYspU4iQttEMRtaz8Tt5jF6nQmsA2Qcklod1iq
PilzSah7sYEQghMCyx/iMZRXBD1wNYxitACST7JxVe/tihqFX0+gTTBTWr2BfF5GYnIZ+P6RCIgD
CxCiuL+EI1O5Pk6AdgXMa5cjWpupcZ9SC+QvpKte5tJq74Ys+05X3tyUVeMm88Tt+PpB7ix64/0G
NjcmiFH1F+wsN4bO1oC4BJS6wjl1lYpSZp3jIWHkfVQOzhL8F/KA0LXBB+P9Ir5cmkZZMp3rTaLQ
IkjnJ16WYe++2zJr2NEYzEX/lbPdbGcaQ5uxrBaegoESFdSwKukQFNk6R3QeZAhSu1uILD4wdoA3
e0Hi089dDhKcCUO3OMYA3cFPZdlWwawsz2VKJSHxxY2MqVv0Gv4jTHDDhV7VraMhbUtsDDzahjLe
s7GqJVJ2d+9MiqAVlALYGTk8wFRlgxtoM/oMaGvNh5w7TnJdIS7e6tuCkCcClSD2DoC2Hw/KIE3X
WlPVJCpX0bfd2JHVsOe8bj4Pbt/709rds7m6c7SS/GvVB3Ip0JhAaKHjCS02gixNqYxrgaFYx8KF
qS2e6ZvO2CUcoKZ+PddteH2ll4VvTDWgqID6LTrQUFgVlsoo0rauV9eJknMt0AfM1fR5HxfperOa
JErLVjuqCLKmRo+dIftWuzlBwxP7tzf59hloGcPaEVGCkOXjjqep1VYauqkS1yA/J617SEtyW3XL
V9OkSec4Erd6WeBFaAq0bsiCn9u6DD7Km7VhaSyNUrR8hjwEfnafFLH3iQRAAgRGah0PAWh4ZN3C
lyoMqbBHIMobW7ef4M3Z1kVs0YYmDeYpluyttD61rkzI/towC4BMD9BIAIf2cW0Tr5jVzlgbutR4
uIa9X76DoclvGn8F5J99yCNZh9alB8DCzkQKng09jGq2WDXF/HiJ1ONXzCJLLvcLeEqg4H0QIWiI
21J1NEeISFGGD76sYav5XdAETpQxjPv7fej6erhQP8ijNGBUckdcBhebeCSC3C2NfBHPcnPSvEXF
0Y0tv6lniBzSg1mqD5NmBC64i67b5a6mYPIAndzod7iwB01bM0rTkaL7pfX7Hiku7dVdTEmUefn8
2Db1TMx2jZzdSP2QrUM+4uabgmq9H8ujHoGjJuFLwPWn/DDPPsbzJTu5r58YhtHVrXf+YlYFNcap
nByAwKEqFerw4qHxHbkuJ5gxIpwFaxmmUS1r67u8EJGwQTcfmolAL2qJjpUhbQxoJVyIa6d3kTcO
d6YClLbVq0467aW0RJv/+FBSwsZiOgWHh/EU4PgJblXNHZqSEtQHztAOvqblca4ubx01viPWi0vP
PplTe2NVxbNJhxuTTZLAe3eTzz9ASBttYwtgcc97oLkS29dfxzWoe9+4XQ/pbfu7oJGLNpPElajt
rkLhaWkCPxZo4hehW9eSwnEWiJ1gpCz17dciBnx50rxYr+yEa01yf+3ZCU4VdTu8Zy+REpGQ4sSa
oMCW02iJNaLauc6Vcqq7Wcboui/Kdba2NwwCii/npfHWuUXyCzwBD8OK2m1/A5h0CU7VTvgNxYGK
/keKcG4sHeaxLfCUsLXThBI8mb+5pAqUDkkVfcIjDRwuTRm3KCNd9zi7RwfmHQDvmZhVu+jdnh3g
tI2pWyea+Xs2HvPhyZ7q2G21mJEqUvQXmrGATVncZXPsVkXgmM/XP2HPxyJphuBrSxygjvDRG6lE
MReKWSA8o+70TvHT3omJ/U1PKzQASols9+6sM2kXldhCo16VpQg5Pm8RQBtrb3lIgvK2OQ7BcKeE
Use354O2nP6GHrozDtgQtV7Jtj4zoXWgB/rnIlQC/aF6M30PBXtf90lYBW4vuTt35KKhDL3yANXa
GQ6E6ZS5CtNIavtm6sBnm75bw/sqIwjZMRDcVKCKwugy4GRFnwevjoGxGnHHOI/BML+mmOpKG5mB
bI8JwbN+kCIYiKmYVq7puIj7yPiSHbTcx6l9RsdymNZBceol9fq9uOODPEEpwZqE9v4Bq7J8Rvy8
9ZeoeZ3D5b54tn+qnt/SyAqAo7wc0vvhTpbslIi3VIEJqCzyaso4lquNvu4GoJWbYz1QfMy9d8Gm
r00Vrw5IKBC8+wq4KGKZi73M9G59dP+cK6Z8Pppl1898qDl2wNzGrGGWTVCWPj9UWzhZx1lQQG0B
GSu1ly1QvTxqeCQNLhFPg03hzqITAkR8pSg7mjgsWoLUCZXGr0/sbQBZ4kELMhINiYxheleJDRSP
kD7XLye9dTdjS5dCptqXvlbdpc53VTb5vON5MGHwV8b2+9m6+plm6HaHDJ69pgyUrdInwE748UGC
sHMDCGAMuGvwZKfvrfNbIe9md7vmD5X51e4+Z9Z3nb0suSe7QnYc+AexQjgJEqJM7TMoK1INQ2iM
AX+oQjhY6ve/UCjALA7UtAACE+aBdRlUhOzkhJBLmdKRubwFYZeV+YpDQm7NAbpf/r0z/bBGwf8M
GKjuVyDUgu2iwpSn4gM05jC69iPdaFqvX4gyRRF8T47HKzdmyHKBnDNpt8O/Rk7Fq+p8NabgXtAG
UK8Owab11cnJgWsjndbaiysgAhlMaDy63UX34RoFRYoFSpEbUIrssNxXYRq6L+3iL6HxrU1k/US7
Wggurj9v+0vwBI+rJtyV2Sdqx0JXf1+Gu3R4Kg3ir8XP6wd0WeXb9u+vrD/h3Jkpj2lFZ8vpAI91
V35q4/nQAhgT97gKDZf5Q8m6xMxs23m9aZR2n2AY6tuwfF8t19fcPEIj8rH0FInubbp14XzPVrbd
w2crs90FqVnwXyJZCQBO92laQYhV00gd7xT1GYnUALjkL9e3U7bC7UI4kwnau7boGXaTK7hhs98D
L3wX7KpVvfp8kCDt7hrX2QK338+EARWzZZ4KYWr/vUlvu16GhbnrkDA8+ifbc0n2NYBpRc1b7KDR
OCT3e70BKAPAyiKPz3SRHNdOjAdF/CtMcEtN742UomUlyVS4JOs+Z4/Gchxm2btyTw5as4Cia6ob
qIXoZathUkxdAyZmUn/iHI/nkNoJnl1eQI5LmAVoGgflntp+kT/29k4M0Mh/oEo2TALhVmtb1crR
Sgt3qBdBsa4+kfIJ74vAzY+hDwxRiaWAqrQVPlYQAXzYSNMeGrSnX9dxmQRB7SozH4xutWkyd09j
ZoeLJkO+3z0idGD9Zw3CNvVFR+lIsYaR/WyK9xFhW6ct/jj/uL6SPf3eOr3+I0e47XXFWwdr02+s
hIKbpufPXqbI4m/ZfgkKx9jiWaCmQSXjaQYVhnVTfs6yg/rT9sHMFLDEmIJe1v0i20HBmBagnjVV
CZl0NkHTh8q1Yx4GvYxAkxZe30TZ8oQr3stUx+YWipYVRjTz3AwYkcL87EWDZwclwr0Omam5zQiF
0IakMj+7eC/QfvLn9k3vD2aBv4C65ijHsZZFhJKNFLsAZo5JU/TZADUd/a+l/u5MiAn738Miq2T/
absSryt0MwA3Gk2WqEQJjxSnQeMXWpkgqc8fm673G9MAyDcHYkoGYDm83OwNyQQTQQ7xDQq65vzF
4KrfVoW/ERik9k82SipWuy+n848S7lCW1aVWLPio9kfdBbXtk5sN4KiPtcD6PfbRAqxuOUv57qab
G6YTuj0vkXFck+G9yHTc3C2SRU4VNJQHBh6vrJGUUSSSxOjHm92W6xVSYlTr7go8loyX1ZyP09DH
161kN4g0/q5JjH0IB4iJbQPpFGAWY5T+NqMiVgIVnW+BEQDw/FlWQJVKFM4OdRrExhnOjscgiIBC
lac0bCNlCZbQeWUoDzUSV6fv2unZIoXwRxkWuxhRmEq0qXgBK89XVQPGz1Adc8/xDf5rrccQtL0+
AHN/MM+L0P7yKTOwIbUa2AT93oN3N4MJwa/1+pByzedFE3T9JLnBdoPe88MQrjAyrp5ho0M1oWX9
M6VOVLEeOMi3q2OHub3ezw5uHDv7Vi1TmNWaxGPuBYnn0oXrbcrWhgDPBLuUqcHg4GDKH8XshlSZ
g7zto+uaJ1Px7fezKLEolclABz8Ur/maLieePqvkfjA7Sfi2l68HWP4/Riu2la6oe2p1B3VTeh14
SCOmhX7XDtCtSAUChnu3uKXqFz0tUR6ZEtK8TxjXz0blf9xb4eIr1rEygKUKBoO5w5tCD9vFO+SV
dRq79aBo0lXvhhBnqxZuP3XCdATGSrb6k/Lg+XbQ5j552ujultj6vTyTkAb86/90orrw5E2HjfjF
hP6A+TeekVLiE9bJbkvblXitS/wwvA7PDvWPwZ8pj2VWU2lt+MxmorHQ0VHqmtfQecsiL7CcQB/h
vBgY2KqgZn6mBYqL+iwLlhsZfuF2bhe34999/vOhZx/SpmmdrRwfUvMRasNvtFyPWr0K8MM3O7+1
s3/Ll7IlFoAOsLWvO+gidoSwzaDt5BpbzFEyTJECY9X57smun93Y6UyGoK0W97gzo26RtLgG1NwK
CM8kdrkrAtDCG5kqMtsXfXisZOlc4bmjDm08gYpdKyfJJbr30N4AgDDUuQFxipafp3aRWxWIqjY8
Qu0wHDbYgTKWJTb/6PWFDpzJEXaLU0vNKUACE+3BTgw9XGMTBIjd52Hw2cF7d5Ly0QqKiDwQNO0i
oXu4bna7pn4mXjB11AaYkvcr2DAq7ndd7peDgqnLl+tSds/rrxTRuFe0ty7mCCmqWd4Z1Dwu7SyL
NffN+kyIEGtWbaXSjKttQhFKfh1CLV4f6FY6P9W/yigPV/AAwLK3ao5+q8ZqyKQ5rt1r6ewThOhE
oZ1TNxaupYnFq/nZI6nf8PteimW/e9meyRFCEob2ARBgYKlekat+3nWfEVSufuV4j6Nbv+RMl005
XwTNqJxvjxUY3R887z835ZmvKtpuWBhDy6OJpsfb/Of4qTuVURpiaMo3v3TKQ/9TXuQQ91MUKgQV
TNeLtCcahA5uqC2vzXwC8zYGNCVPAtHYRTlCOGF1mtG4G971OJoAjmqUBgOn4x0ti5/jwpNhRXnO
tabSp4v5dN00pBsruOR0IhnXPAw983greObBimS8hvKZHdbH/jg9mGuY3svg2UW7F1csuJ1ZZ4q9
Ytw6AZpLNDlNvLrTfVo1Mk+9/Z9z9ybKEfyLNdLe9SYMeJaF9+g47eqvBqM+8sCPmaY/A2vnyTbm
QnLFS/RG9DeNOqGeXkJv3A5sSDMQqgs1SBVAiBGJ5vx/jg/5cyCDYPpIvFELzRnLycDx2U/9tyZa
Yy0EriRgt1g0VbEeAlk/82Wnd1F//H/b+leqcHzmaqsL1zHljf5f5TPgxy1MwuXLowF4tph16xgy
Zplhj3m5g0qY51utbYazlYG9qTfeCoc4bwS82U9/ulFnvauCqswJcBL68hbjK+bxupaLF4D4vYIa
ABbLKGodBqbR+cZZtWOqycYP98/8ny0R0ymK29bLVOMg6NzdD0qd+3BXsdnUmt84Mp6I/fWgJQMt
EZjDEpvaC0NrHWOxMbe8WsdJ0Y9lnf++vmX7FvpXxLbeM4dL9aUe1NlEjzmaPYNsTU9D372DZFLG
+iZbi+CAlKrOVZV1daIDYiRsGlodjLKWxVOy5Qgaq3hqbq4Ddmy0aQj+DlBV+G0qwwyQrUXQM5rO
GH3hTpWw4cvIn10ZCsu+kv1zKOJoRm+oY+5s/x/1uWDIB79U08DCiMtCZDa+u2FoFnXRm4JY/U8m
5Oz8kf1a6mZRQGvhfl+KR1PNg8WVTTrt7teZkO33MyHqgvn7dBNigrmweqGDJBkt+//bIs///9Rn
CzhycR7TEtDRCdZCBq4m2yfBTjxj0uaS6lUyFJ9qfrDUBzYn101x99TPdkmwkDlrAGxZZnVC9Kfe
noOM3rp14yupbORBtl2CkVSWVfR5ByOZFTcc7PtFNyQvp4sE2h9PfLYWwUKAfW6zYdPg9C5/VL7w
IzlVb2OMRqdb8oXEstZDydaJN7HWKYxwbqFVzLsn852mTadWsZKm+nL9iCQ7J77p69LiKyaNMBmr
LonZThFgQyVbd5EIFLZOfK4XSOG6igE16COMfZ3MwMTjExfvdOQkLkHzuAZqWPhl7BVhjXY1wFKm
MRLJ0fWlbkpwEVI5GEDy0K2rXnQEcl4604zrFCwE3PBXq3ow7Cr2xiou1vYG9L+3y6JIwpzdYwRE
2J8pYA/P4Y923CqzrU72gC5Erfua6+hfpdqvaTSPzTJJRG3GdLm8v6KENxTjLoNLbNpk6kmgZY+l
SwO7d0JtPnbtHF7fy13ncbYu4SGVDVZZKibiKCO7yZ0Xj0amKSloX/SO/lGbMxmb6p75wKFdnHaZ
WvQXls0PwLvcAOtE92c23LDJ4H6tkt9riueN6aLDu3i7vsCLrLAoXfDAtkEbg88TugwXosXpqBYR
9erxfhxJF49G64WohxRRM+ZZ2K0oSLZdTuMZoNGS/PSuhZ5tg+Cn9XK1+FS6VdJifhaTHr6nyyz0
YmxGXKzoqIeGN3M71olKjRhzCWC1L2bgN2thrbYGRiBS5KUHUB+wOfJIe4fySzx3spzKRdVL/AzB
jfMOEMDjimF2y//iJvRrDwj65tYEyEjQh3o8JDbIsNQ2JOGNjH9h37+fbbPg3zPdnk2LQqMRkKho
DgzwpOsxkEGSto7GsK2OdSxbsMSKLsiRF30BsjMc49AoER2ZT9cm6gBfdF2XZWJEJ8R509KUoxF5
Xn2jXOMxe8Wch8TN77vXf/yPIfgfQ+lR2t5Gr0bA6vrMqd6r1W1COtURH5GebotIJf30P65NcEQe
9ViXN8Dvydbykc1aZLrpjVvwn9e3cM+5gooEjV8bNfFFn0hK0KJrA30xaa0C5BgeeBfzn9u1kXvz
w1Dqkr6UPZtH84uLBlk0xV3M/nKWV42dgrAMbOOvfM4q38rs39eXJJMh+JWUTiwHLAHcaw40QWas
35tR1v+/d/2dr0PwK6Y7WqXNNoLe3HF9kwy/yOjF3uSe3OK/IWY9lyU4DweUBwulOKKM3nS1HpZ6
52tWe7i+a7uu8lyM4CdSVhTE2OYKbA50sTEzrHjtRn7kJWLOVK9y35lqMyiroYsNUnCAyOlfCxR7
fUKMIrr+NZIzFJ9V2VDw3LJpjdFiALcD9AnV/3qUZPR3r0LELhigRjvCBvP78SJevIqmmFqB8ufL
Xd65n7Pc/U65Wce0rj8BW/ue9uONx7QhqA3wuKza8O3fr/P8C4SzVQdl5naHp3ZHh2Rp24CnMv7W
PQs/FyGcKwPvDrp+tsnRdPFnhforWNH08WmobtJeljrY88h/hQFs+OOOpv06u7Xdo+3MVb84i32c
DPYJpFySEvye+Z2LERy/248IT8DEnLRo08vR9INmt4B1VuwwSfC5m1g7FyV4/6nVW8BfY/vmOE0G
DPklzj0/mUfA8A1orN/6pNM3Ek7fB8XH0ON/ESOdSxduAVtvvJSCOhPDTPr9MhSPTSPr2di73s5F
bKZ4Fo0q6UoMnUBED0/G6+/uelhKFqveA1VUvx8lAFOyo9s06Eycp2mtVniwuWphEfpIfc8joZp2
ARmV43Xj2hEFlEjUNAFHrcKOBfPunTwltWsj6gLIHyGY0gKdWDiQ9r4uxq/XZe0oPmT9GYFApfOS
m8bJKXEBX5xMa+H6KcYGbj2WKhFpC5nPkInaln22g7req0rGcL8tBnBQV+VbWqU309JLnimbXxCe
XR9WJOwe8OPywiOsBV+lA0YFzD6CWQrN4NPS/pgo/zEb+Qvok2/UUfYG2/FYHyQLTnEFXaVqrDi3
1st+8bQ72p7yI1f6F3sowGlcx9ePbscAPogTHCRQwhgKLg6iSMDIo3+CeGoCMlBAEGOUaEY1LfMO
1yXu3bXnIsWZNpDClg2DyiT13Lb+Bo8TKWXKjxN89XGeK+sHsZo2NjSyPHM+kxjNdFYMoqX1ldtZ
KglwL5pa8Dz58DmCOwU0vAvSCewAGKS/WCZ5RzX9oNpGaBZliFLXT240atCvTtLZ/XvKrcNKCUdr
Xkr9bpAG3Hvnv3HTAFRHM5wLvjEwwbBRy2cQcy/Na7mOUW2ASmIem/s5L2JdHSSzansGdS5PMCjT
HMFJl6IYPU/FHUndwDaHG1uXwRLtuaNzMYJBuWXHbGer0WpWHzeKEurK02yZPseA1HX9ki1IMKB2
ABeHQ+CMLJIGmToBCaKgDwr4xq7Lka1IsBzQVlCFVwtGeYo0fSyywfns2S28RW8yNaqUppXldiWq
IT4s+2EZxsnAUZWre6Ox8WTq88vgGrcj7+4qRRaGSjbSEAyjU9WMVTm6vUiZva1NXQbm2gLxqx1l
UHAySUKYoQDKbFpA0Z64mXHXLvZTN9uV35dlFl4/M9kOChGF0i41LXoYV6Wq3Q2hg3UyW9O7A+wj
uhNXpw66bGolirIXaQPg5h+T/kMVdXZnVaY1jNXKWZIf2VFxfRKViZH0x1Hz5U0Csr3cfj8TxopG
TdUJhpbXSlR07GAo5GGs7Oj6Tu5Veh0VUMWo+CH7qor4R7aSu02pOl0CGIbQQutywJ4tDLZn/g/l
rntpnpc2IlKWpZ2n0QepQrxmpINRaQUS6HRYq7irbAX3Y5ZL1GRPCrBPgMOAFxxaqoQ9tPo2G/IZ
HYar3r+zFujXs1HLWEl2QgwQnvwVIjhe9E8MtalDiDHXqc9c43evGocyM79UamaCPNo8rn32VulM
8n7YE4zJGAzAAOn3slq7ch3lugZ9dkybvucaR4+mazzXq9qEzJ49f1jd1m+Jyv1Rab9fV5sdp7kh
1f4jW1i0aWVaXbXohtPd1Pikumtxcnqio9mqBcevXyhECh60Y/MfRG6/nxmE5lKwk26zkNMJHfZz
SH+ONHQ7tJXNhy7EkFoNUBaMcpkUtQpZT+NeAvKDdOE2qkuQtXUMtl+tj+3RCLNo9kHc1GA0+z71
aTQdMAR6fY93F2zhZW8APQvsMILfHkoXSYytdzRr8+wxzazuwDqQLAHxpwxzQpqAj+CKuS50z2Ts
M6GCC5/6JlUM8MolG3b1becZ/avrcBkeAjAsLgNzsGz9XZzgwTWrqM2KorKVTalt+1ZP31yiLy/E
avWveW8hpwsOyXDBTHagAsIcIONW6j54uaLHRd04CTEZ5khypw/tcmqe6jL9uSrWHBopkCsyviSY
KXznNKdf9WpF24TrVWMELpM7tcuUcFqUr9ZYv3bqcqKl9minSmja7NbRlts1RZa9afTTSBhusRKi
NMVvM/aQe3YfVeZ0MyrKV9AtA7xJnYAiz0kd1MsCA2wax6+z9pTR/AHEGeHaDJgOyfsAgHs9Otms
uGEN4CJBnxaycjwQRhR/Xch7Y7S3qja/6BqgTUt6sJviSFS78A2rOuEYmD+D77Jfi7iYyoOVZ2+O
Ud8i9ow9XO1AX/eS3C7ibqJqbPXTYc7agwfWLGdBc1KrF7FK6clexpchc4/dasSlaZ0qJTv0K+CF
KEAFPfJYrzx2NeOkVGVCx+JYIMc52f19XnYOGg0HoOJlDbBBhuFQpd6b2XsqqoX254KP95adoiN+
+qUZOvXNwXgoCLJtHqu/OnmHuoSl/hhs49SvCw2MtTrh9OeYWs2vQlvtACjygOPpy09kGbswX6n9
5vRmeuiBGlrqbdLnuRs0ZsHDpXK9cGLm87rWdzRNj1MzH9G2kszETZPZ1WmkdO5htKy72bAOuts/
ATXQwcR0BiynJhsiThbMVVQzWEXSMvdriz0pTIGuFFqguQP7zJcy5qOe+5lS0kCv4UG9Bo1GZlN8
4rMy+73jrH63rkPYrCNUoxp+YHzaCd1eK8KmGuqNzY4ljqlYN6kJ9V4WvQnGUinCdvb6BLm8DDil
Gnuoan0NJrcY/Vor1Qj0vl5sFS0J6yzDElGhh6WXaGBdafNrqAiyNYpyY6vladZGgMO1PAZb8hu1
qoin001d518rrTwymK3ldlqYAXPuscNIDjqqfFfL76Cvt/YwJ56pfEJ3R4ZRPTPlLOg8T321CrZh
Bear+YCCpaXHVpuvaCRPTf11yqjhJA4HnnzZrFDqaWH+wLtj1zg3VLNHFBV4CGCQsFCzWHEZngYT
qKWAWP7CgPzpg+H0rmqNLiiR2kbqfAC5njZOYZcyQGu5y3tf1lao8/Glr0sAbOmOGTUqhACu8pub
z0aw4em/N2r9w1vHl6JW0A6qeC4mUCYELOVEwD2IGm7bEi9QlUoLTOJZuADXG89a6J1a8+yEngfX
n133OBXm0Zq941RyGqZm1mFKSkFHWd6W7kMKZHnf6YZvxjLjCaCNS4zUZuvPTl6Eq1tNd67eAJVi
0R0k0Mhyz2qnDlvVe/ZKPYvsNnWOSCqXqBYBxXeYJiua+qK9N3PTPfC1/tI4GK4Ygaj9grYFFLbB
2TmhLH7MuNKisDc0aP3mSG4aceZqnya63Gug337C3Bk7ZsbqRIQZVpB11hAAFvMExsKkMPKfetWY
txO416w1ex770pTcSHsRMKbeNICrI+JwALz08Q7m6OhRa4p6kXqabzs1wFxUVN+CmNzZgNAkoekW
nQm5mw/ChKtodTSUa+2+SfLS1n0UtI857x5mZyKS/ORO7uSDIOEuWgtjyvMUd5GRfiNAWVwm7g+q
4WsdMEdw8wyFJnms7+VOPojcruGzYGYwUloYFTZyCuawAF94NB+cQLP85jixqJQ2rOwuEVCHGjIR
AHjzhCXaHUEgaEEeJgTDUXFuUF1602dGoqZNv/SYluxsT/Je2otfgDEIGCCEv+ixEAI2gxduRTKE
EqmTm9EwM+Z7XYv8pTIlqsIfsoZ8uh687OWAABTwV6QQpVHN4llKQKw9hFPUEeAszYfBr2/HMPXV
cHqWP9P2AuFziUL2ABCEeWuoWGTnaCeLs5PTrDeuRV8cxZao6Z49OACVAy0tBsaBgv5RZxCEYHi3
zIBQU34bcDGZ02PjyOZ3ZUKEwH7Y5s8YKsFgbyaHHMEHmhrcE1cciSvZizPPFyMoR9E3E3M7hpYb
UBMZYxO1qSyU/dOFJTqQcxmiNkwqGO3KYjMydDb9rp/sgBwAHRR7AKhE/AX6IcygeGGbDEkWynoW
9tT/PMIVTFw31l6b1hJjUG6qER98Rssj48scA/hseBrn1Hm0lUbWtLBr6GdxtaAkBTZWrU2suc55
E9ZTTUJbq25Hq7vv1+lVV9ouWJhyuG54e1pzvlZBa9q1mJrWwTCp7dWxtg5HRCkvjf54Xcr+Iwwg
+fqGlg+2FMHYAHY6IIRuMI1pIBZVKMK7OfvlmNlJX91vyEsmk8ePNK3v3brALD3ZvuN2dDyJJe4p
L/ht/vMdYmHXLRClVBk6QwhhYFpyAyTvJCJ2XdnZVSvi04E72V1NC7dftrxnJLCDPslDL0Dnv6rE
/ZhMRyT1I1l77l5b14eLSah9NgNRTV5DLEenhb+OORAPSreMmGl9Wy0V0xt9C5DHLMZ9/NnmLJIc
8XapX7NZ4YhddZx0tUYBf/4xRWZQoana36bUtMj5RWJZZXJPb888hMiIoJZLNmB5KCtPN27XhnP3
xtCbfn1NMiFC0NSXFgK9pu+SLH0Dyvk8vXP739cjAaz3z9XgCKGSR5zOMPkmAm+uNXtcVN3vq9va
+vedLx/kCGFElRc87XnZJ1wt0ZXSG0fbHWQNDXsu7HwxguNEWZyk2YhCDq2mTyudT11ZP7Tp9vZR
nS8AY6kI6HAxg53mAVHKez03YqtSQPKDIstqR3hqN0GrZp8RxxbH62e5G7idf9x22GeBm2orPWFb
OVYjn9tjGyM6DVcnnvrIOfH3SZUOxez5mnOBgmutq6406FLgQm4q383aYG2W8Pqi9m4qkMrqwP4F
WuQFjuqoYVKKzoABBTiv7zTW0XQ5gsRvC3IfjSYLC3cjJoCOGohGNR0sCh93sKBO7pV0a9GhN6rV
+ev2dNSPeBpJXOj+zv0VJBhF1jkp8zgEUeu31xS4LyThpmwlgjVwS89mTJTXSeEclh5pFrwaVQ1T
8yiLXT+hfRfydynbUs+0rlX4MKw9JJX0N7eOIItGXujtuoy9Gwco4cBjBWox2LVFHmqzHkEYmaEk
PwXN6xQhSwVSVlgSigHAStY8DIsrR1OKXryzix/ECmtjYN5xqxrQqIjSFh+JqagIbRqM9+Q0g04U
061ZwD0kWCsZ6tieMX8QLRizQZ2RDPnWZJcYMWAW0uPyCIrBSPtWxxOSbL5kh3c8G1iONyBqRwcK
vi2oPnhEKoUyLHUIPWBrhnmgI4scoGvF8H+gLXNGJ07Ogi0apUg0fJWI3/RRuFuBeg+iDeD9bryR
mx840yKzn3O9dAHNWtwuQQPkh7h48IIhIt4x9dHWH8oscFelziVuG3ImUUuJ1QPVYmsZXr8ACwdD
rqXfBEqgLViqC5YBSEUmQ7LQLUi4XChwjS1gw4LTVThXdFjURqGhM4GyJSCGgWzl+KSv7J6Zxknf
mhKGgv7Srfwmt/TXHpiKHd+SfAra5e3pq9GVlb+gNdY3Kn7KPBa1pQzqY8eiNwaCfz5RcOsaW2ol
b/CJKf+sTL8MtMxrcjCm3RO3dETLno7CpWjSoJziRToQwCHixGsSWIfu1wZ4QY4eyuqBPM+wF6K7
eJz+I1GwZj62ymJmkFjdAgQI7x4z0Pys9EtgHddH5kHmf1Ob+SBTOO4aOE2AU4DMEWPGsRqZWUAi
JQWfG155xv+Rdl3NkdvM9hexijm8Mk7QaJTDvrC0q10mMGf++nug/a41wtADe11+cLlU5R6AjYNG
9+nTTghGWObxJA7WfftkpcwXJGkcJxP62XCY1dgpdTtDg6zgqOiNt6E8hZ4Zz7rhBax0+848+8Qo
c4RLTRnIMGKpENK01d6ys4GHUqueeWKCObPEmNvMyGGiCkHK2pvyj3rUOUjIWwYT5RtVVcVDDBvI
EDmLdjsatxwIWLeg0dFjFlRB2NYeHUWYzDLxdUZnnm3Jj6ASBAlj5ClzV9vJtvkdDcw80cxVo6jU
0TGegD0W30kTWaSJU2jtksdIvlJFTsCx7nMnBuSveCobNckAqgC2Fz0Qvf5b6mYOMXBxLE5jKz8t
d/qjS+PEJBPk5MK8gFeJNemY6hwortI6UeSATT04po3DhVrann8zrzrhiVW60ycXR4JJQ5jOA6vq
7LSGnW6jTT+4xI/dH2gR67zFK/A05EMJzy4DJcifZk0PEdkgJT7UvxbIX8eOrqPTBHpcBnBko/uz
gGT3n12VJytm4ESWxcEoR1imGWGwEbXNtMmBJoujljaec1S8LfnOOSUrkT+opaDNUZV4ZFWYc5hm
5SBNEFoNVMMxAzqPIzsMJgaz2gAy1DsgP9a/T62dej2ua49jffV2+rTO8qCWvDC7Uc5gvYJ1TXXg
Wl7mpNhx20TCzBGfeTbXv+9fC2a5UEOYRmFUyHWQC/d9mdtkeTN5vIy1gPZkU9lWmxyRg5bEkDA3
uvlazdOnUoLgU9G4tVHxTidvPczpbGqZjBqdhWNIADnd0RBA/sAkJVd8p1dfOkMsvkf12b386XhL
ZI4nph9aiF/w5QpRx9BK8ljEwit0h3bEjAfnsq31kOLETdgzWUrikqHsFCzDPdUSIT9SN3b7CmqL
27m0Uefb/NnlfmKTOY1mG1dGO8Lm5E/EF53McgmMZo4cuTpM6toG2aj/eiCY2z1VSkspNGzrB9bm
XltSrIUWDh0VhScY8axtzru01vr6TkFAYS58PYPE3jySIkgwaoCm3HrdobU9jItAk4Vuh3abeKgC
ByAb8OIZ7sdlEKiqJCUxS2w06R3Jz73f1wuWTB9+/1sy93rhnJozIfIytxaTokAifptALM30JzXk
sLPOYwFo1YJSpxuo11iqypxMa8JoOnVSqARVAYo5xrhUCy9Tdg6gsIHHuoUZUSbtm/56S5IQAzbS
EDaqKOgwNllEXqAcjjXoKi1EoM38tZNu1PIub4VNvJS2XpQcIFipsXz9CYzzCA0mDyuzCoaGJ/nk
VXwk7rTPvPlb4g2b1l+cK92HTo68KQLl/TIwnF9eX00zrhN3tWlGZt8FeQ7yC2TlFSHyI0HwoW7i
CHHlXza3+kE/N1tnMuN1C0ZIlGtQmq6SZ5BbX4Ra4wDAuV8iAQcmnwHSuCmdDavSGj2qazOug2nu
IS1Q3Ba1vBPm+MfllayEkbICeTkMFhepUj77LCRiLSqDAeagHEi++ZTthk3mzD+oonYGVJufecd8
Ze8wYkeHNB+Gs0maSP9+Es5FKdVJUUpoTmUimC46SDcBZ00rZ+GLCbq3Jya6DCTqTqp7KHVCrkhF
4d5Odr2GCGp0QZ4a/km0uL4sdE6hCxSZBrZGo+RZkil131PwEmkhP3ITz7qr3Wm2wYK0oNyaIqvk
XF4qxyrbdyFh5OWYV0MPVmt27Ij2rI8Kp9K24ojYzL8WxvYUauWUJaUi95imsZ80xVb6qynnBJ/0
eH59yspfbDDI0SE/ZiSm1AdWeRTyfjPoOVrZwaCZnQh0tzzvb6SIV7k7D1zoCAW4PCYjaQZSi1+9
ZNCLBdSLacDox2ibTVsCRpkk95jxwoH/lYuNWsIho8OBz/UsoDVEFHkscY6bd6GSN0v7kJToXTRf
pbn2VAPZPimyw/6mKnTMmvk5Lpz9XSHrgCcggq9HJ2xBz4kBLGmSynIahiGQs+61EJvengXhGfNm
vLCMfqT6fD8nCdrKoJaNJuYdQV3j33uqjpZUA/VocCAQdX/d7QS9y7VaV0MwRfFGS/DCSGTOKlc8
9YsJ5hIQ03YJkXQagrn4afR72XgMQ14uYQVaUBQRMWEOmKye6XK2pDPSLq96aNlJfmvuwbXMvWVT
7Gdf7HeCtG0Cbk5rzVFPbLIlZmhKED2PYVMNFlSYkCpOXTUCTIcbHc/u+UG0FRPcBWn7r8HldK0a
A6NFYxjjnIkURlECQLYWfBr7som16+eLDSa4rszCmDUMCQvSbWbsDX/ZmK5CkJacUebNwOfF+5r3
Ylk9j4qCOQ60IQsTnpjce6TWkHOoxyHQjibSGMQtHdDjI3QVeekGHSvXHW+gzkpgjQN4YlL+6v7h
oixCpcPkBL8ZHgQoeyORUH0H9c/V5B2EVyHGC+Xs/jvvilj3ns/FUo8+uQzbzpC6kODotw3EvBok
sgXQV6vBllten+PqATxZJHO1S0YUZWaFRVZKFdnKVB00c9rmbf3vr6Qvm8k4ZiP0RJTnZgiSDvqj
tSwGmarvWzF5uuydK7frFzuMcw6GFYHP2w+BEWmbJvdiVEcuW+DtGBO1p4BKwxDxcTDi0QNtFSrU
VftQ97wd462EQV8hAgUpznHXlZW0IVWxXZr58Q+Wooq4XjDB2gJt+aufCRrIE6JQ9IFs5ZFN5NBL
ST3YYOf8yXWqnFhi3CxRJhGvm6YP4hKa/Mmm8pHidxJHQcofj1NIfHHurpXXBXK4n0tj/G2eGq0J
SwBwIZoHQ6wOBNI2mGvoDUq1A12Z16JP8YcJh77YY/wOE8ChVlHAnjyhn1wFGtWN9tCYcEI1d6ex
caOxuB9MqIEYaXoUx5rDSVVWQeNkxYxf5nM1ivWEj1nMAroYiLw3+tS1pMdRiJy2vkOdJUD67EVJ
azcbRgyWlWzMab5qGkipJ5Y9jccp1exY6o8hSi9WKUPxu3CafL4zq2zbD3pA0gXE/8XvWs1tDX0b
tddjCjLqKATmQPv0dQcJJLdNNIdILeeLsucBNU/UARCFoBaG5jONcaFah752ruloQU5BAiwwKVYc
3cvn4ayizNpgvCZue0Uqo1n39dtmS0m93a7zoI2EGy3illdZIGGNMS5jCQSBJ7bVl4jgTYK6IVl1
rae8GQg8M4xfjLNUVFM76ZAkH91YwXQIsoe42Oby1vGsMGhlSHJcYhQFAixLHTY12gZsI7PeKxB6
OZZ4fsCEjIY+YoxEPCy+3s0bQxp9peKhFXuYmS/D5grAwFwIJOk1n8qsj480cZhvxasMrAJu+o5i
7ClwsLaYwCbROiNqarhcohTuKCR2JRxV5TqLDnWvou0JU83M17nb6cpmFr6pmEN9+cNxtlNnohxw
24Z6sLrFj7udlj+MCW8I4pl6CbtC5pYJs8wYohajrGmOSXoRPfT93dSlo3lSbjeeEKj7yI1aJ96T
Hb8yw1sf/ftJLGUJw9RKBty/lwDFB3V6/2/7x0DGHLVtOYey7pO22CfQsHTEtBf/40dioIKojSrn
SYY6aK7YYqR5S1hwuIFnncTsZ2Jwwkj6PNWTavEJBk3ItgwKj/YsOIYHPVyQW8Kj5LX3gls+X94/
DnDoDHAMhlYtkwT/N2ZQAX+GyF7xlHrOspzs0hjIGKvOtGYw4/3qRTvODn2O1Q5QCskdN/QD2l5Q
3cm2+iy47xws4SyPpai2SjRLaQjTGFBt6+jXEvL9aHCF8DlebjAoIo1hpacZzGi1C8XGrbYvChud
vfe9G99JnvncPPLeuLxdZVmrmmIJMRxT8z/oUIqPTQ2qTeHTIiBEu/3UNaDtN3nhYJcoczu8GUi8
rWVwBfGdqMSCCOQMX+LpvQ93ecJ9d1KvvwDPBgMfkiUUIcRYdL9THHUHxWNPLfGWR2nXVXaqr7yV
dBR35vJHePI+KQMsaZ+2da4CuPIFzGba6Ui40pQ8Gwyu6HJlVGYsQXPGN3HVKSham9vWz7bFdelH
bvzI0yvgbScDMtmoWdOQYlFtd9emGInRIs8qEgctke7MnUhxlkNjDr7BgEtrZbFijg0iVndwq3dt
j0z5lRDMeLP53Juc548MylRLqYlNgTM4azbmKEZ3AhIGaDSXvKj0Wzc8ogWytq3RSf7j9cCqzCdT
QyalW3Q/Gh9FRfTQX+xdRumzpA+zk2w3u5Bb+UhHUeMSz64lN/Ny3HO24HWoMKp+7pOfyivHJPug
YU0ykYleYvi1grKbP+80+SoM+iAPlmD4VY82GkY1b3KEoPTVwe85ESb9UBfOvMkAi6lWlaknCIkI
Gfz2ETrnpuaR8UpHU2y4x5w+l7NSupJLBhmQ0bKUIK0NkBl8rNbL8fAoMLScvoxFm1cc57gpy65U
aqMsdTIu/mTo6OAegy4ZXFPnKHedJezYr8dAy9KnSS+r4eKPDh0E36JfFqOcKesI0+djWo7moRlv
YQy2dNpUa0XWAzD7+EUIa0jIjXdtwxtpt26GUoAxXQOVW+aqTaHQsSRhufipgKcu+TFp6NsWHY5L
UB87d4lPK4zzEzWatbqESxTwfJy3XeQlQYbRK43dBOOeB17y+k3waY/x+bGuxrIu6gXnO0R6HBwU
1BxskIjQvrPsRcy335Dv9LgvcMvUi3QoYTvl8yTY0Z+h2edPYU7DnJVzWiQiXiSkciIIbc+9wNve
9RP3aYN+5JNXgYo5Bq3W4IirQfz+u81Ut+M7+WPIJndz19+Tn9aYszDUaCEfjE73G5dSNDJvWVzh
jpJNox0dOUp58pQhAob+zZR6imD3wFVOkxHvCzPHwyixYjLgeCz9bk6oxkXHiXX/5rr9XCdz3eZL
aGm1MSLVADGixVXcZV/t8y0y5UdtyzkgvD1lbltoaiyQVJ2gt9wRO5rTbW6OtmB8E8NbOSa2FA/b
yUQXgLQroVnLMb5+Nf21ULaGK+L/rncxDT3RYOt2D0OKKojg9H7c2sOv4lpx9E3s4e3OI01wPiLb
wb+Yao2JhLjpIR8RjGgGn2rO2jjwZjHA04HXHmp9Jfli1vxaxvK+0MdvZOBNmOLtIIM3otpAamlC
IAgJR1tOO+jDjL4oZ65Ksv942C0GUExhGi0zwteiVxGlKabusFfdclt4ia/fcXyD1mUvILfFQEtc
kxEUCqyMaHdKpmHS0zVRYmTeIHJhfa9I4s3pfQqNgst2eZ7BYIygSUgjQWnKF6KrMrkO05FjQOZ9
MgZAujBuh46+MenpzjbKJnxVOnsMPojZXhTZfQCh9c2C1l50ZMug/TqFNz3lvqXYOURlOBvNWzAD
NmKhN+jCRkQKhVB3SGU7Dol3eU95Z4HBGBWpHYVANB8Z2qMUS5hef01i2b1s5G9C6/8Hk99aSyd3
kbTIi0BMnOnph475HeNjtKMtHvKL6OJl6QtbjWfx8rpQsPp6++HVJyVQD9fwJRfFKVtEZ6krp7a0
fFDRcQv6Sm0LLi+kpx7y90dDEeWvdqE5CQH4FPfDXHcuIRrqEDr0UtBB86a0Fe/YX/ZXRWQgxhJM
oggzDiLyE0f0mF5ZIC/hmVnZqo2pYnR6qi7aWeWGTvj2H78pdd6Tbzr1emlOHWwvP4TjsJ0P4RYt
jO0LnfXYOeq+f86eL5vkrZaBHaWBGmUDOp8/ou0O44FtMr1qjWIX9Z9F9p/+yiJNLqDBPELSoHLT
rfEj2kib0NUO3a/F6xyk5DneSrfqktMwsAOdWtLrtEwyDhgWp4io5o2cJfH8koGSrumruQwRGhVQ
Aktk1ZUMy9PVd9JcWTpvGtj66/Jz+xhQQaOsJIRIevoSRJrF+dEaQA8WbsUldazwOhNeJ0zwuuwb
66k6NHXpaF9UQeJjbHZKIWFMINxx3M1oA1G98VDJXv6z2vcY1hMsaBQguAvDO/V7fGt17sybuLiK
OJ8/gOXDyPrctL2IikpC7uOiwuxmkCf0lOMqPCsMri0SsXIFNEx/gsw8Kht2bkBka/lxeTd5VhgU
y1NpUqYBec8R8hF6fK9iYEW6PFw2sn4rnOwYg141yMdhp+G27fzmSn0D2waE7m5Xv9C8QH2M7nmE
vlUAOTFIz+EJZEEzXOklQYZ+/Rgda4h5Tml9u8TLXtIyztUt8WwxYFUncjrrEi6CxhUdyJvpv8gr
cQWPJnX0FwhMXy/fMNaY4x7r75OTJbLIJbVabULVG/ee+KElA4J+oAW6H+94nSp0t85Q68QUg1qF
oJtlkcBUYep2aT3KOcdBVmHkxACDWWUoLjmIQgh/9MRO+xJTRDfKlLndEG2scq92nQPeh8fxSt6H
Y4BkHsuxkzFj0teO0V0W2eVt+2i+VnvyhDEExB4fhkcztzE3nHO7rVenPpfLlmRVpW+NuYPh1osf
8rvuHnrIwbArr9A/4ou2uE/ueZ+Qs1a2HVBJO3UWTbrW+kBpPpkhbHro6XUdT2KE4yxsDXbCdL2u
p+9mKCEH4qDuE2vgbSBFpQsOqTN4kqbZqBrth++DGfhKk6kd+mvz938inkSd75IxuuATLGk6JTfk
DrG5vBys8HuTPi3i1TJMTrbs5Yz3MlnPNZ44BwMnpKuUPMywtujJOopPy5bcN98FuKT60tyRyZZ5
1xnXHRkkGUQiJsKC01dXMVrf6gdzUfaRGe/LWJQ2QzwGs5xvumLYN1b1FpWLWxOrxggqfd5Wzfic
1rxqGM+HGMCR81SGF+GKF4RHIbag4ftvVSw+Mronu8wgjho1SinEsBBHb2W3XHVW6yyzysk/8EBa
ZyCmotM5wCbSffNQbCm7FOKIbzRYF1xeYo5zk7PF2awdIHDQ4tyV9XVt4t2a76LxnQOZ9GBdOAts
aTY3WysqWiT/0m2HwUmFW7hlYDxKu+xGxfwCDLwKeBfd+t0A6QTQbqA3xypFJONoyTmNHQY/wjs9
C0ZfCJqAJ1b2N6fg0w7jEVmjlelEMwLpdvQ0Hz2vz9FBCvItRgNDmm3e95uFwyNdBWVFBzcW/0CA
hgnxMIjC1AQzXvxikraC9WwgZRSNHRUM+pN86YklJszLCktaSjmX/CLubaW4JjnP01czRScWGEju
0CY0pTQoDkmzONZMfrSdltoJhHJ9WSo8PF8deUnuJjW80rKae5mvQsaJfQal0WTUlrSl2dds0ZnD
+LDAN4XIxuBgX5Xqg4imm7i2eekHikRnB+LELIPWii5GMEskP5vmYOlke0x6FwI8ntInbtoV7uUD
+OESl+wxWG1lzQzRZnX2I9GC7u88u3VZ+sqMpnAMUzCgMYI5L04p9Dt9mg415KAUvd9OIZhlyehg
Bh5+FCZSznUJbrS1iVG2bssYcz9lwuHg8D4Ig+FLtORGNMHlmuWnsRwrXoi/fmBPtp45sLMsQ/EI
7Fd/zCz0piJJMCKGa0WnRD0rnzRXgEYuHjMjhAmq7411bUCdQGiVEv/Z7YyGiyC8FTNgr4lyIym5
hRBup+pCoPnSpvve2Z0H+Sl36e9wsJ3wjof76++Pz31gW9f7YiqNScWwxvLX4I6L1zr5t6KzIwCl
RexCt+Ufqo8qlx/xqP3rT/ET0wyAaWOuxGL4cehASeiXrQZlcaseHAX/np8wi8LrvtcuZKUR12dN
645kuJW8JgAycPdh9QJURUXF819Bbwyz/ZLaxmRIwSubd5Dm9gh6z/HItOO30U03pV85JKg3l4/j
+t6jeUvG9EUFcuKMTWhS66JJ66eUDog5oIXm6U8EteHONu91PAhzjDODZDafUbOewf40zX72UTVl
nDELNXbdVSQbimxxZTfHHipmz+RoeZ0nOeMDjTTQOO0RR7Znt6scmTjdk+LkXKLBOjXy5AcxztBW
pT7IOqqu6P9fXsan4lXb9JGDgZ6eDHGYQ+2OLtygvql2zc95Y71zvsXq9z+xz9xxrRwNplF88GOy
6+6BanepmiNBFh6GqQQO6pBW4YyGzTG8eu51zGLB9SKaIiuGW1lCppsZMtDaMSUOjfNSiPb7TeoM
zuQpjlY6RcDVX1kNxSApg3ZrSYV15sINe2IRkXJBaVwUO+Q+eQxBdlIc2W0Oyo3BafBmFwkhGQx8
k+DOmioaZ4NGVaqijkeX7BN9Eh1jVq6HvOxczlay35C1wlxvixVqhrJgUfQ8mU+Wj3qMX220AHDq
ZPfDoXD+NW6wNpmLqi6auE4V2JyII9xj3gJeky2mSO0Hp7yS0QamTVA35YW1bODw2yrajzHcTkUq
k/l8qVw0Vjgg3BxF057HvTVcG2rimCihR3rHwan1j/dpjP795AkbQvR30kW8KbUoRDHL2olqxYkw
JXrdnkYm7IKYSKgilTXqMk0SESeDZt/iavvl2XxVIWO3OPmNcdtuQQHa9NyJzOtO87k6xmliaJF2
MmXdpsvwYOloMcun5amUR14XHfsUYZfIeEooEUU1aixRDSiDa9j0fr2VuYof7LOANcMENu3ckrHC
TAg4pGl3eeGEINnp06++5dF/zpINrCnm/rIG/GPRynXrjZ6EjvH4qL5mzuTgW22gSsXjbZwFbYzB
j4jixBPNORuSnvzvNSce+kdMRPDCK0oZiZzlp3CDzmue+vXZK5w1ytxMiUbkrpzx3WjNnBKmo515
ZQQKHnW8iIDjizJzCU2piqTJhPW10iHtrzH5PGvvOSDJ8Q+ZgY6qwgAIA6IecMNog3EdC8SZpOvi
F2TEQd+tDuE1VJm/c3GS/vQLB/yDdXXy6XC1J6NIdzHdxje5F+0MRwlKnGlKGOblK3meKTNwgnk3
GDK2UGtX6s7wk53lVR59jOMegD3eO47rIwyIqFME5RdauEZmY1vgJFClZ9X/JzcOB41lBkbaySCY
WAVTYrQ4GFRn52XtcHyEA1Vsu7tgtoYiLSatUdmYgCy50OazYq/oHO2ZFl8qj+Bqze3xGA0OFYcQ
F+435FxxbHCclUmUF5SqMiyWnZvxRoL0inzbktc4jjgdg2fdbswZZ8PheOxbSY1KCcV+d3ihY7HK
wPIWMRD90k2OvOubc85Z8a7ImDLBanAGSfpqGa9pfaVhijjnI9KDfOHEsepdrZ5WqUmL/po9uMge
ZgAuA4JkmA3kQb9EtXlPWN6qGGSJh05OBsq9bpI33Xrqlatyfr+8KI5jKkwo0gmxphUaTFDwKvws
aDzwQPmiBby9Y/DD6Awko2inYHiIbyS3DsxttdHv42uU+oP8e+NfXtZ69GNiCje0SlSUvZkIC3KI
ul43ii+arYOuWacmoT1lx7LXNuY4YiAR1zvW8fjTJHPVmCYK/CrURvEAQP0dLPb4XoByTrzJfX6v
w/pn+zTGeAZEVhsB4mf0s5m7NsiCHuDYBTw+9/rV9mmG8Q4Jo4zEUq8VXxGQLmxnp0+Pg/oQ9lzh
h3X/+LTE+IcmkbLr5Q8enejIDgaiubGfBIgK8GLHoNftZf9Yx/xPc8z1gvFWnRl2WBgkQtxQBCEp
frls4azI/hsBP00w10opCga9oWmUI+/yOwXiV3jwHkzbgsboP7oz1+Hi0yITqM6Lasxij3ZB9RuV
lcD0MfRJZY8Y6mqTt8XT9/xnE88k9dOTIKQw5HGetFH2m74Jb6IZE8FLPLHu296QOBvKMcXyYsdw
KudMitAL1o1bYzDu+hzVm5g3TJLjGSwLVon1QcP8NUSM8e1S7lrtjeMXbGae8QuWBLvkYhvPlH1P
IxuqNdLhPS156Y7bREdB7vy++ssfLAYkFKsk0txgKdQD0R6I2ZjGC4jTkIqZHHk7PdAWIssxvlkQ
iNXtPgYtjxfs87aTQZAEKe8mKSzZ15cHVYptSeDGVhysZ0mx6OzXWiJhmfHWOuq73iHbcAd9Kjdx
0msEqIfJMXay+w9EGXkbzKCIHgH0Jfq6aMZSO7TV0HoNEXu/nVOEyQgrbT2zetdK+uJgRFaL3qK0
gjgC+oouOxXvbDBYkwhzg3mHgLNSaB3N7G1QIW1QOJzLZngfkwGY3hBVMV5gpgcPMG3v+pCzjr95
j366LIMnSaGUMyqP6KjexQ/SVX1dQFoTX3Jb7BW8plz1OXJ5imZ/89b4f6Maq4bVYaLdFIml6Kup
1Nu9Fl9HpNtBSk22DTO8KqtkN9b1UTfGe1Ja23hKF+/yxlJH+fuTiuLjVxjFNKoOQ32w7JCkV2V0
TGbRw9RIewCt9LKly56CGshXS/LShnNDEhyWQt4OWf4mzeOvUmnc/2aGgR6r7Ys8kuEpSfjcR8+d
/NCXnILWmYbSVyA9Uw7sMF0yzzAjDMmSBLKBd2CLH5Kf5BnCTbTFtAiyI0bvuvmRB6xnqXXWMt3k
k1uvH0SrnT/OgdO5PbGrB+2H/FT4VMFJeKpf0rfq2tzEO+u1uOW9CThHBHOVvhrHQL7/HZHsqXhY
rqw97RhuNsJbLmNomb5JXCTW5bvL35MTzUA85KtVQc9HKW0RW0A78U39Vd/R+MzwjFtI2gu7xgHA
cVzob1IOn8eSQRtLEIY2FioFHGsRArDSVQ4xShUjVdEDAFkf1+I1+fFOIQM+NZ6sSqUCzisrt9Xw
V9NcmeZ12TWcM8hb2cekrRP/IamoJTndTDUor1Wn3OHtf5S3xVNzjVaDb8Y75+PRH34BXj4A8MRe
H1lWUQ945NVetZ3Qik2Ti8Qvf4KR7Mw+wMAjj9ou3YMXueXYpoByyTYDOLOaavFcfwQhtD9NsmmD
jOZZaK8VXF6DDAfdPjb+ZKF6pWN0fIo32FS0Dmn2KgpclXp/eUk8I/SWPDFSVYZQD52i+3J3p2nb
KbtP54fLJnjH7QMETmyEQtaHk4SFRE+LH/4CrcdRt+mT6g6efJV6gitw6kkc3/+orJ4YNOZGl1MV
D+YafQtR+rLor1P9JIA4zlkZRf5L/sAASVlpRhrmCH+h5XlNbiAg7zbPNVXORtbrvz700Fb79WOJ
SiSOUaTAI3QANVJS+ZMmpR3ne/EOGIMclrrIgzaCtk1FfZTN76l08obXPM4DDjZdP85iUqK2ovvW
ptjKXkXrca7mqWjnoUMAeB/rcmStsYSoCBKdY18Cp8R4tqP6kPeSJ4IOPE+GG1v7vA05aMHxwvN0
vTil5hjC7avMrpWDBtkGRX9RWk5TBucIsyl7qSWZVc8IHUjS2238HoXfZZ54D/djMThhdlFhjSVQ
lzLCZadwq9imE3aMwPSHnyOXccFbFP376RHOkhSTsUH5EpptqqJeq14tielyzi/PJ5jwYxl7s5It
3MqtJxznyW1uwEndo0w6OPKP5Rdavlyy0zfNAZySiUPQWy9qmpiQrqu6jPI+c87MLm6rbsY5G3z8
AHt8hIxVfF/cV8s7rhVbOWAuOabgOYn5rRm3vLjvI8F7hl2f5tlOE+iSQjixpN0ZH12KmrqJkbun
c0C6CokWDZI0qpfdCh6EcmgstjduFBs4hxIJ+SmLdhqI7nLAHHceMJwxfz4i0pNfxj4goGFaCWAJ
+ATjUJpqm3b7dnKSb5nhaKJtXUc7pUEdfXC0XbUbpBcjTlC14RGQ1kPyk5/BXPa6MpkFJKt+1y8H
jK6uTDs95oHhlFvc97fgqLqYOFXbPBmmVa88Mcy8N/LcQC0MsbI/hjcVZkh3hZ2aD4J+39XPWcLr
3TzjGbHbzRxtY6nmUaHVMJB9Bje/XjqnfQS7MYI0+8eoNnGwlww0heIntxK3mnQ4WSpzzNtigWBn
BNtUd6a5QfR/iJAnBaXz1uSQCM7ojew6mcOegKSgNLjd/LDMv81TfTBrc3ILJduTED34zXOlDtsq
D59Ij6/t6stj/h3TqY8gH13JbXsEZ/znIhnPmoWil9K8NPoccQCJbvWlM8nEE5YARXKLFjBq+dDm
b6nK6wBYhdWT/WYiCD1TMS9ZgIElwlCYfi+g61984qAq76MywCaopZCpXY05CUNeofFLyZ2sgo60
0PuCSPptZhrh1lKFvZZl27okxDV0vHM5v4KzVLYRJpTadM7pKZID6zhcZZvxQI6CB9QIegxrCPfp
LQ+5eJDBdsIgQTnlNZU70O5BmbymxV5aEFWQtZOcYkN1n9PdPxjIdaZK8tu3MfJQVjF+BuObvl6X
WtH3ukqJ7HSqknRVHNPCBk9TrGzpNrrprjOfTj2kd/fitl69Ca8JxKD/QT/vatBjfv4QxsGMScym
xsAPUY4F0Fu5ykGVw9zht9YVbqcn2vfaPsuco73+wjixynhcvgijNNNzkz/lb3SiZuQZjvDNtKtr
DXRElPT/JLb7NMjGrsMS6nhiGBDsIOhzsqDkJr/XiVfK/1YulPmwbNSahG1STB8iCcvszEtlm9Ad
NjGq6vJp4Xw2NlYVDcyCHHNUNMfqOu4hFZ6/S2VnC4nIQbj1jM/JzjGXm7yk/6MWdq7yohK32eZe
eLPkNuavZlfkGiriUHvhyhyfDfxmN5K55aalzcslQ0CZtoKLfm8HPRMYIY3mi7y0U/02M2N7bidf
zyTO3q6D+l9HgmWbzIXejXONve0F4ooVjv+gdbxphuschZN9ZW63aBjlVJ7AUag92rmM0UZB9phA
jlXxkDTkpStp7HN+UX2uicGbBTFtt8w45sPL6HVbyqABuN+K7j/pPuJtIIMpXaYIcmii+0hb8qd+
FAt0GGbvlw/A+m3xuSAGQdBAbEnFxwHoyqBoM0dM1Du94b0JeZ+JpZKMJjFDM0FsmyOxGWVHQ3xq
xJtp/CWSvVXi3VvnNgY6Y65RbutjxnHFv4mBTAM8Aqpjzmqa5WU4osSE76YGozddKVfavjyU39A7
dgua7we3vHchUo22WLtHMxSXt7P+LT9/AOOmUhQNcUaoooaYe0QuvukS+fknn/LTBOObxhLNrWxh
jU350JWSPZq1082Wd9nKOpBZkIOHjD5YtmxLQLuQaYwHjZLIBuQCwdChA397f3QxUBAJQUhycXMY
Z8T8DxT7NMrWjdUuT5YqQ4Bh9dBTkj3liLRu7WSTqzuUqle72m1/BaKeQ+wML6TlV/dE7pS35vYP
dBzZH8O80+pUVocxRIJDQo8zpTmg9/6YO9Nd54X2uO0O/yCPvvo2OtkACkwneQHMD46iMsGuF1dU
iFPdxa/djWTnj7RCKvr9FnpB07fcR4GUk+yjCHAGeSeWmYurUoqOFDO2/je5aNgoII6jJZETWawC
0YkZeoBOFlj0VqvlAtJUCVEhEo9BZ0pix+BxX3ZfeggurYb+jBMzViKQNNR02bea8WHpm5tIjlRb
UdpDLAibSut40LN68E/WxRz8qrQSyWzx4UqUOvAMsCOJR6FeDwNPbLAnv6hQ1amwd8PL7/R85Ok3
lB9ArlUMISkciZfDWb0HTywyV9NUErM3F1jE4G+/2eog0UUHFVmxwsvuedWydfQ+scZcUqOlJHGr
Isxt3MXXMEE+3KKJdJPskqB20zt67K1tgzdA5OT/ICNy2TUNtrQ8a4WR6wN8JiIbedqhvu1IDXEv
O+blA26w1WOz70E/aFQIty3T/5H2XUty40yzT8QIGtDd0nb3dI/XjKQbhlaG3oGeT38So+/XcCFu
Y482QneKmGoQqEShTOYF/SWnRep9uaRgr+/PpU58cBmH103urUuVIZcF9SYd/7hjo9kpnUoo4gVq
3R+GyH4kUu7ZrWiIaHf7tna4wyLNBcQ9CA6L/VTcK+e+dsrbKZxfqyACeOkh/aJQJ73PDsN97k0H
yB4dri90L8pXoQxkIHVqo+DCOT1JMzMi2aoGicrmZFE2z5y+1pypFTVX7CY3VdkmWI+uQoGPQ0tj
VFSjZ51HE6qdvReFoLv+bHj1WXtswF2iuNlhOejH7CxGAfaneWjbmuYQ1BpJssSIUEEI03vqS+Ii
p3uIj6z7jn7GwIPgXthD0q057qNW6JExqmFRMRb6FxQaDz304Iv029B9Mrr/Xz1xduMyaQ8otsqY
BeO7nrVcHaSplNUgx4OpNwenBnvJ9TOyG9eomMeCRCM27jfRRJJSM1F63HNs52bQXScgAqwvttv7
+o9/Ry+wm/Hd2uS2LDKKKBsreMZwii4DdA2rb1Cyx4wr0ZCGpP6EmLS7t8MxhGMepefrS951C0vR
QQOAvt3fKkMNhlCjScUOznnpRvrT1Nt+ZdbOHIuS7rs3FJhwf5niwhe1zYulfGNJ95iMcRuCX/G+
9ZBqD+SDfax9XXBDvVV/fvMGG2NKODPIdvE+r9FVU2xrVoMKZMI6xmQjnXh0WD11hRvSyDWTJcgV
83FMldSRi/FodbKXTKB/NLOPVEGn3dCfByVxq6lzrLGFznx/HMzGTztklGxVMOzPtpr/vRpUlgjU
JtFhzA88UqKlAKketJrz55w8xOMiOOAiA1wgYq5WrdaocQb1WDhqcis1j9eP0+4bb7sE7j7RFXOY
k6WSg4jo34dUvjFjU3Z7u/F6vT0lYwKRYQIRsUXBAMVQIM+ed5JDZyjFXf8loqVyF46Wz4PWDfiW
6qy6sto4NZX86yb27s7tWvmQhNhZ23XoH4ACm+kQuXvp26VAUTVbBRHrbmfbxhRPQoJhhS7rkwHa
HjqmUqtgPJT4av7qgxoEuUzBwkS7yNORZAvkiNcK5pIj5s/xxkh948jUmrv7XjhSsAdB27VxuEAJ
lOXAPQdxjwHvKQyxlcdq8dI4SlzcZZ1gbYJNM9kNugn+wRgytWaboGE8XfG+wOg8aEctSROY2bsZ
t4tix3NjxupG9CL2Bt5qyQe8E12JgDnG1MKiTR1UNK8fxN0y1tYaW/TGWgzVFy1GUT8oPhL6iKmg
yTfcIrB9/XM7vi6BHcYuFMY9IaaLviYHKE1p2TLqHRAN/2DesXdHFyaBfETv3rl6QY/BQf8mHHVk
5+EKSpocxBjFQNtBh002vcOe3ulnejBDJPXdOBDFx7u50+2n5XDE0Iw6sg1YQ3PiYxOUYXSwkSMS
5zdEbsChSTXE6TzOpRbYfeIb43SfrOjzBtPH6jbTLGJ73A11Nuvi5SCKaGhIOrZmoMd4UK2e4tSz
gwHtzCeOdJnAKjuh9O2ZleAK2scWiPMqEExXINPGZU6qiagmlYCarPaO7QOrbAKBHfZsREVZcAvs
9m4wKeD/s8aBS4JwLiXrCLYUD2jmDmHksSicPRjBve2JKOjeotDfDufGHgcvVTOVymRidb1XHelR
tlmj3F12z7r1TT/9nuCjhqPf3md+gUSZ4kev6oG2kHsFk4hnejQUFeZ2XXTzizgksvu6HasJTDod
+kqL/rZRK2duPggQaBfvNlY4BNKiQjZkGesuzvWtvDoQIUabwvBp8FZ//GwF5KDexHdVKOps2oe+
jWEOgYp2lVVLg+H1awRNo+il9NsPTENCDgrbzW56Fw2mXu0L1rvrrRuzHAgNnZz1HeqRgAW87zyI
AL7KkzPfyHhrKT6oImOnl5wiFElWinaTg6Nkbap51kDGMsiSk4MxwtATZ6WSIODYjZ42y+PACJ0J
I2JFZKzyrAo68wUPWgEOCBbyhrubK2sZIHq1suDJrDK3TNoD5Ea8uqu9/7ZRfMusrct9lBc4/uAW
OGVeiuxCepAtn6UdMNEB4n8vbb3Ua5uTLWjFFC2Rw54060YrNxHTNHoyOQV4ZdwS1APBqNQimrDd
V+QG5/iGWS2us5Go+JwkLO77b9ohCZgm4VftIfrYoYmJkQOlllO4DeZnhE7IUO0K6r09/TabaSia
LFkyUFY+tV9+DiYZTvq8gHug+ReUfPtgY+O9ShQQ0/Dsf5GZQ5CQRYxtNNWnxbRkcFJpi5dQO/EI
WCvg+sb8cv0k7bvEL6N8CK5kKJpCgweD0Ov3CXXTEvpC1y3sR/kQpIB6NVam8l1xBlLPRcUmDZme
C72r3dz9urr1vXr4o8BNlwGMmm2C7EbmHLxIm8Vabbz7WaYDBEcV6KxPkm88E0dxJQuk/AY5Fi6K
7oI1skPPH5WNYd7vSUUiVqBj6qno4x1Z+RSFo07FDfhvOl93HWNrjws3Ejsy+5m1wmh3UQhE9vKL
esoPiuxQjHEazuxXvuyALMBizfNuJ9rUPRDQoUdLbLQeWb/RLEaYnofEO0LzkliOSePSHSzDj3Mh
f/fejbQ1xN0MWiNpKd5OMnsi5vETaq1eo39ajcQX7OCeI6BYjGQcTg4xdS7EScGNJUXFG9SwYY4u
tB+1R3LH7r0m1O6lo6jSsPsJNwbZD9qgiz7bsdF2cPe10BBF0MVwrG6WnVZaRHNr+2uzVR1MTIr2
G3Mk1eS5lGesLVI+j13uGL2gXWd/Le8GuDuhsyptShhO1+pzulIvGSAwEP3JoQP3EVsC0l+/tdfK
KkkxVVVowaxE0K8s8axGWb9a9B/Xz8Le59rY4ftoI9BnTeaI9g65uaeYklxMTYAXb6QdPF5sTXD+
S+PJUHIy4bU3OMVxeBnP6aE41jfNJQlVzIiilSaovNhXccPWp/zcHoen4VilLnVKtKiKlG+YF137
Odz+VWB7LpZkhZchuozi1o3AwmS0PgZXT3r2rTWFfdpsgdcscu5mRXYllcUgB+Zdc2yCOiQe+cju
VXE6X7SdnKNpKCHqqj7JQab+KBowLP4J2dl2M5l3bDx5yhK1ylhY2UzV/ULii5okX64fyd2H7dYG
w8mNjdqY5HQyQNDZv+logbXxQ4fx6B4168nr3Rp8LUJ9WtGH414DIDjWcyNB/GNlKE9i9rRdI4Ej
7L6bt+vi8D0elHIk9SgHSt8TN82i3qly5bDK6b2iRW6bVX/FRHmMk+6xnCE60CT64kxVOYXXP/Ae
gm1/Bxc5VBFSTZFtIfgyJ9XPZYpgYTTNIF/Kyb9uardksLHF97FOVjRUFpSSEaWAfBZU3RA9RI+D
i1lFCAR66g1SWoJ3ieg7832sGuiKU2u2EaBcoBuGfsooYEUYElAIvAtnIwV4wrO6l3Vdx8OEZsoC
2QJo7IT9DWiZEL3nqDlBuhIQxniS+w+iRvvdYHP7bXlcmcZ5IFGqBaVknI2kQDAUN0e0Vz4VU36j
kKyEJEH20CQLODwSU3X0fBX5KrNxBdsMDnAk1npmrQD3n76KYvCEmJc4jLSM5miFXD/9xxPFIdAi
Ld3Y5jhR0We9h/4qmK8ln/p9frDaCy09cHm64v6Z3UrU9mNzoNS2uY1KG6JA7Q4U4h8lDHtFaBli
rbqryzgblBfzIQ3RuVy6JlIXZQZmkap1clHej3nntS/OIVVBtCbtpIQ9h3HewDfDtNXF7wsBSPCC
3WnW2LNGMJeVrLqnlvJDvUhHUMUJnFWAu/xD0MzJqGUJsD4uinttlAqHTNaH60dG8MX4d5+x2Ej1
RJ0cLGl0nkj9DRI1h7pvwqFVj1O8In/QrPdGZ4m2SoR+fBWGok5o2ilulbccE5reJJB2sjlfzZ+M
EDKzgq+5+1banFJerHulVFmbDNA3fowemmN60A/0nIGTLjqO0NKVHlia1nypbsk5O4kiK8Fe8oWZ
RkNjuWJ2ZoDJQdCm1dEHC5QGwX/bTA5whgUt5SbF5YXq0hRA9xlrVRfqBUpqNM5Ua/mhVez6UIzK
6l03LUB6k0MeSSrrScLfDZpRdwbyVA+9V2PsLaoJmH0x+1mIUu0MVK74usmBDlJNSQ53x4CdXX5U
ZDvU1vYw08RPtfGv64sT3SZ8UYYsQz1AYBpntQ7bdHDRVRSO6GBoqh9mNDtd3iEfaqMxNF8WUWS0
R8SzPbZcZFRJ6ENbEoSt5fBXS8eTWmLMOjqu8y1ojBzT7DwMVDojuGevL1p0YrlISKtqW6M1QD03
PFmxXCTB/esWdodqNkvjqzTznLY9yUYwHx9Zz1tytxonyXTkyS2/R+clyA7ZQ5b7IBmkSKUINlUA
4jz3WjlP2lyMcBE5z72yADe+/r2xRHpcu3292zWqfw/YDduO5SRF19sYSF+jB5I7/ZsubP6AbnRM
LXWh9Ji76TG/p6fmAzhxQHBwoK59Lw7HdgdDt7+FC4raXDIbQ8fznFFVqK7mDS8EhdTo04ixWAw0
oVttdMtwdqoArBkYhuwRjTJpc9zV9SsFlbI9oc4qaowVuZfF4VZURnobMS3utV5nR1/NB1qm9y3B
GGo3+nFre5Y9g5oIHBua6uOpIJqxEGAJ3zzfre3c9xRXQ9sPf/VQ50nMxu3LMqwXenf90O9fuARZ
C8XQzd/mueIikjsQMuE8yP2NrEdnKU1+KBm9XUHHahZhsXwxjU6k9rx/2MH6rSuaresWFxipEfjx
FKvXAsU4GuopWiGqbopkJnaryfgzv6xwUGVTZeoHRpoQXRY/cdOTdssG45KHP2rh2FriwEk2dX0Z
Ip09nYwQg2/gizdwWlmZNfFF86WCj8e35luxpUVtFgOmDIyEsWTuemd1iSA+2cfbXx+PZ3TLk6TO
oglWxr5VTgtRU5fEnSVowhKthYOjtJ4yeylhpQE/uVq0X8yuSx2pGASr2T/m76vhoGboSkvr2gyr
+V9HjxYyIBE1Tv/DFfJuh4MOqk+0UibCDoKFRjY082BiD2OZ2mMBnXbG3w9ie9D+iKpfovWx77zJ
wyiaWa8kx/oYPZ4CfSH2nv2z8vbmnNtckCP1cZcoYNYPEit5SbXc9jqJlM6cDcfrsCQ6fRxA0C4u
01KL8FJXsotUkpe5kD9eN7HbJb1dDAcPrSxPSzInZoAxhGPkYvD8uTmOx8RtXdyDweqy6V1y1MJ/
90z9hxfH+1nhQKNQjZhSyBKyKuIzA43WTS/tRzmA+gGutehW2J+xH7v9n0W0CPz9lJBkSqNVxVcd
qHJIEvOOjM19lxdHzPpAa3i0foyR+UMZkFarZQF5yH6qBxeMqkAnAKjPuWASaUrZEJ0d0dFjREr9
q3bb+8Wjeoj88dP1zd29QTfGOD/UKViAUY1BXtL6lki384gOlA5tqfb363Z28Wtjh/M7iAQ2U8ZQ
sp3qMFLDRc+dIZ2861b2o7aNGc7velWdwDAEWGGKEhoiI6v6MsrOco9EUvxZG6FsHiZ3sukTbwmY
WHTjms995hUYoZC9OHfV/raoBAkl0do5HzVbOy2Ghp0mtfPVnAZyJ93poxxeX7xoKzk3HWNEYwPS
ZsGYde6gRK4cjX5O7yJRtWgfEDZfmXPIOOnR1UyxmdSb/PhLf1YRNcRoXqhD9VPnyUgTzm58z2qn
1QVTlaJ2E/b3f3tCvtvnE7Dy3GbpXMA+UWOv+jqU57QsnsvEPMS69VUGcZA7U6Fw4i7Ubqyyksjm
6sjrrpm1wkAd4tgcV6+5I37sswh8deNPHcgARZkPwbnhs7DIbFq9iU7lwBoHV4Vs7qDDMQXtIPtB
/GZZHNxAJ3TWVyU1Ud6nR9ZTOx4KVKCXcylkaxMtiAMbtERJU18RBBdEBVnWAEr6k2pVf/IA3iyI
gxrUFKV1mOAHaJB8Wobss5zZIv559lGunUAOZyjCpLY0NTNQH6KHt3QtGG/Tc1ejpUXGQVger/u2
cJc4DFn1ukv0CgEF608kePQlT6zlE2T3gSYYUBDtEocjcl7kwzzj2KmY6x6rBzszHDsXxLP7BbHN
LnEYsraqmUYFjl3vtS+2Q3CpQ8EJTZc5UonJwXj9F9o/LEi+smt80pSuVLNzFUMtywlSGl9ZxMmi
ze55vIjzlgKQ4vOk6lSr+VxXAClQ3/9UskS1RthIuR8dvX9IPj0qd6adZRoWRT3jZE8fC5aTOSmm
Yxjn4oesuXj85IGoVUdwSPi86GxmdTLmiBvU7KSmIFBoURsYBW0J+6+Ezdo4wEikLDLMGJCLdsLi
aKEEVXj9wfw8gMSmcvu/WFGi8rPPiuRIgy9wOdES2f9v8J7kjVGtrO9JfhhTR8NwEOsKtv32K/Xr
43ImBzSVHK8bFdwxfHI0b612IhF8r0xKL1mPoCMToKPwvHBIUtOyNPoG8MiIabpH1hCbuoaD3gFw
q7G+OE2wpv2AVsOcpQ25PsifchYnJRpNNMz99ITcB7GB7CQvzKDsFB9k2b3+Ddmf+83LNbT4y7aF
lhl+0LFaS20wIQ8a9OtNAu7xsbvoqub06oOUigacd/drY4s7oINcxt24oHBV1FhNGbuxKjqGu2+R
jQnuGHalHBnIYpuoxaaH6o6Cs2g6NqHtibjU9/eJoPkd3w7Sdja3T+aKqhVJDDOoQVjSHCGjcTEf
maIlEo8fRA3guy3SxsYad82gGYhqWg5r9OOiOxTBh+znfnlBxcPMHUy3KS51yE2G2W3v+gHZv3s2
prm7Z1pGdAXMuEzZK2F9s5t/X+61kHWkVqccoze+yLN3o/NfNnE4/44mjUaL1WpQFMwx5DaALr9o
eyczRyeRKsGRYSfiNwfYmOICVUpaOcEgH7BZOVnFbR2d5uXh+ifcfwJsbLCrdgOOydgMUd3iE0Yf
WCKv8roPtdOAyapBJ5Ryw7oYbd0BFYevQJLIEddydz1v8wO4sJUac7og8wGkpN8tkjr2+vH6EncH
pt8PKFzi70tc0IyX5Ay2Jte+U13VL6CxoYOTcXTqM2jDMCohhYWPBIQAwPYherM2zuUxe9v2hoW1
sRJrf98/MQ7u6IyuW8XtH6D8K7rNBR6Bcde/rxWMFrSlbK3aHTktGNPKPAOd/BCOoi9MD7txs1bo
h/uV3c06OcBJVzNtYhZFZ+f8djwW31QfmhEn4/5oPVP/Fv2/vglNW3TCpk9CQeHda2JjnMMfa+xG
VZqBP5OrowH9PJ5ZQss6jqf1kfqLB9orH0sX6maIvJMDH6plmWyyzS0q0CYNF3P4KpV/9Fx4Xxzf
z9ykE0nSGO5ZnRl/aOvWLr0pj0wNSdSyI/iOby+XDRKM89yncw9TyviExgCoMV7a8QkdXk5sLX8U
SmzWxcHOjBJJvmQq1pXT+0LSnweppK5StC8ZVJd7xZqdeNHv1hldsqsceWtDn5RqFb2Z2R5dQVh+
rsEqYjrJTGDdzLQ6tCJ5eTRSu4idbJYK+76WjNY8zVOrPpFVsU7ZZJePVpmB5sy6rBhi+ZbbkwVm
+yIrhyOR6qp0UlrTYBzi3h37bj1pthZPh+uItnsF6dB0haoruqQJB5mllekx5p0hr1dUQRs/EbV1
i+pmWYRMj+wv/fZ9NpY46EQHQ2oZBJZAWI0bDrXK+cAGW+TReWNCcoWxy26UtLHIQeYEjpZCS2FR
6urAwhLVi9x/Rt7a07TMneuj3j/2oFC9/kV3fXljlYPNcmoqHVNCyGrSJtBT9VUbSh8j3Z+umxHc
dW/3xcbFmp4Mg17gQu/odzp9KG3Bbb5fANy4Fff1xoasc4v6baA0pTup4+0oP0qT5LQR2IhOcfHY
yQ9EKp+vL2v3622scl9PIrOOOwfLkjsrqNcJ3hEF5aIKNkkQ19o8FedIRlONWaTZ+Rj6BwMoGtwe
iWfj8k5y4a0mur15TvgVlLFFmSpY1kP+ZfY0r3pKnnpQKSaro/kU48AiOUvR+eCulDrq8naxkWDW
Gi1ffDJSAwTFM6Gievt+0P5+4HkZ6pm2tUosHHj2eKTP8zf6rQowQ3rbefG9tDjLkcZoQHdEIdHu
Cjd22f9vPCCfI6lRa9htzPSV2POzOeUi3YxdUN/Y4JzAbmprlVS8G7NjfTu8id41t2Jigd1TvzHD
nfpYMuY5GbGUejVtVxrGp9qOzvMQibLkIkNcdGXNc2mtWoQhY+08LCfdei0mkd6P6JtxQVQ5glA4
X7GYjD1O/6fvKA72BTeXxh1wqdXrXrYaZMIhQp7rKNpEGSh95HNr/riOSftg8b49hHunVdW0IG6K
ITmHRn0FA+gmWFCRH1GhfxjfCXMjgk0i3Fst6qfKbCOsrPOz++WH+qKf1dllJO/Un/0E7FMyDIvK
74LvSbgwqumoMaVgPQnwDnajUfpcWP1jWkJ/Whdl4wUnhHCnUFFp1c4TFmgPphag6vUKLqXTkFSh
NkEsEzMkrrq2xx5kX9d3cjcu1W1dAbcW9pOf6MdQWtFjFgkvVE3u/CGuvwwqCdtq+KQXa6jKhXAu
YP+rvlvkvioYixppZvmTzrdC5QnCyd9AKOSWF/JJv2Qv1sfoRn4VbeX+dbNZJxfVGcjVZ7SAVfPJ
wAhhAX5r6/g1T9GuDqZldOrXf13/sPtZ2Y1FDowH3aySgd2nrW+Esotmxhu4Y/MqH+3P7VnzyV+V
a5/tJ6Fh9gF/DyvfPzCH0GtZZlYq4amxnNABB01q2wV70lfVwaUKMu3ry9z3zHdjbLc3V06TWAbm
CfFOM1OQUSRy1LmkVYpQq7VMcFT/AXTebXFOMumJli4Wnt/1j8ln8teWBtDBAAD0SVBP6kTjJPvX
6bs9DrajXlZNc8QONt2DhK5+E+3/17+eyBc4xAbxlWnKKrbK7io3yalvyF9z6XWgeXjd0H7s+n4a
+aeunI5mB9IDdijQxYxJtOjwU6Zc1O4o+Gj8Q1eZqbWszNGSHOner7YikgLYpQUxNkvhAASEnFoW
y/hoTLleP68HA/1xLAlTH61DI06ECiCSf8au47CYfYXUMu7xS62BhsRAnlyfTkmpn8qu+STYKoH/
8u+Yrmob0k5wKfqxOv9UMrI/MHZjHdJMwiyvyBqHFnVHi2ZhiYklRL3+GJ+I155Bc/iGFiKPEsHw
W+S8hYsKepxtBGudr39lXZSA4fvxNIJ4N3ark5jeYP9i/eXD/KumkmS5aRscR1bM7ML0MqFlUxx6
CQ8lhxUmRq1UaUXKpYfwNLqvQhCqgsfYQFYXaoCBKCISeRkPHHEBOa0Sy1rX+zruEf/8JTiFglP/
lpXc7BQa//NyGgG22dkGTbJxMhgbTmA+VgfDyW6ncw3JOrFU2H6O9d2731LqG7soCVRT3+P0M73c
4WW5ZEHpNgf1jkm81wEIv8T0TaLd42UE1ta27Jo1Io5BxHgjL3bskGPntccykBonOYkcYffaNFRb
B6GpDaoZbv8aY1CTboHBoq0dOf5u1BB8o7NzfRN3D/+7Fb6Sv8SVUs0sc8yK68OlR1GMBMVJGFzt
YsjGDhee16raKFrB9uxknNrTepBcaDBcpLAPq4so4tjHkI019ms2J6TCf5kQfgD71VN5q3jTJfVL
d33EZOlxegZC3os2a/94bCxywSOYrZMlGrFbOoSkolDxKtCFo4EZJ3I5inPfQntc6GhpC1EsCb7X
IhVDnxlzWe+UZztEDBeKMVJoj7sDVHU0prHB+tjkBKMTg47XwXwDLw3EXqJpMdGx5GLGZcxaKdZg
jh3Ln3OMJPgXmLyb7dxsGxcvVit0r+0Mb5sJE8j9sQ3/TxJQVBgSLYgD/5woNUilsF8F2qXzEzOT
gDNL5GcC0DA50EgtNSU5i7V15UymS6U8jJYoZy/4ZvzQUlNPZpOWCHaaaKh9TVmgVBqbmSMnRuvK
y4AqX6srN9IYAxaNFELXbID9OmztB6vvG8cPL6WWkssK2IMwW/ej7480Q49q8pl2N30xeiv1G+NT
s8Yiq7s33sYqhytzXet5MsHq+nX4oT29ETZAGYG1v0u5U3zJ75G3Q+eHKAQTbKvFoUthVeY8RwjN
ywTDdt3glFHhYIxBtL7dmGGzPg5VDIlxV1USavl3vafrj7L/k8B7osdeQhGPdbWIKg4qO/q/PUY3
RjloWShtGnC/o+IA7obByXGLozW9DMGCBmm85ymM3jLN+q0N1SNWSDQepxvlOPqsdLxAaLx8FRwu
0Wfg0Gfu+rFZ2SuyOMeP+SFYb2xXvauPn5hC4HQj2l0RuPLDSaUyEr2JYE99QNLZTf380oZpaDjd
uQ3KO+VesL7dN+Xmi3Ng1M1UsnQbKMHaNsrYQbdIWL1KkBYm6ALLPfPefEpOomXuT8lvzHLgRKU8
axa2TBIurds9ThdQJ/aYPC4TD11vs2s5upsHyiV5MD3jMg+ufUALvfjICfaXn2eSBnWNOxmhMa3K
741BDl2lvwi+seBU89NMdqp28sL6OtKXyZf9Al1v0YkN5yyZ03lsxnG9MEZTcUfhfhLk/TvbHEqN
lgWJ0Q6mpUN9q9+wiiE4Yk+qA3FYofsKrXHYFKEhRy1n7CqqxYHqrwdo/qC9AjoN0NgRxVn7nQ6b
tXEIZXcEhFstrI0f2SPKvGHtVXhKfRguLN4y7iZvflEuzSm/gyT4QbCpAsexOagaOous+YQvy1rI
WFiig8g98SxvPMkB2JrRYCHdL6YjMMuC4ysIyQ9B6dBK6aGOB3wIo7BBCXg8sUDv38jwCG4avnUt
1u0qzcqOpZsOtUmdonzKchHf9e41aqKVVjaZvADf88pI6Uc7QUdvS4fBqdYeSkZy+ZB1IFsA36db
W6JpvP0Xga1ZpqEbGlQiuPeHtUS1qcSor2h3CqgeXAxbezbCV6bclxxKdH+LBEB3v+TGIueFcTMW
OcQTlGAiFaabChdKzLYUXj8auyizMcI5X70uhpJJrEXTWu6XonlZVsmLCegchup2QfuEVxWNd93m
LnpubHIuaMlr3ZkdPqUMxtmsgLxvKqIRFJng/CyKqsSQZ5RVTOg+K/qNon68vgbheeCueLCaWSCy
L1m9Tf0x3TKS4tSdgvY8+73bX5ik5HWLouPAfGLzJI3kuUHpLUfAikhRX75ZTefO4/G6EdF3Y8dl
Y0ROU10jRYMTXqV3FNUaVY+/XDchWgd3iVerSio1LlANMvowIo9Vm3uL9fCfjPAXdJ+Plaa1ONZt
qp6QoMBH0xTQFNWCSEjwvfhLOk9TKLq2AKJa+ZzV90JSUcHH4m9ie1iQOO3Rdl8aqjeCl8MFKeGn
XjJMAQ6IDHE4sPaznBUxYDu1pjMGau4ie/VrmQguQNH3Yv+/OV923OSmEWHot+1n6pgKYvFy/HB9
7/fDxHd84S/ZuR8hJ6Rg838yiKs+PbNr1vbtm+JtrGV2UVRG8rm6TW6aE0UH9yL4nKJ1cugg6Z26
rgXwZ2w+5SnEZidRL81b+fu3O32zSg4PqqzU9JSVc0Gm4kFXJ/lGvrBLiU38SeH0PPu1Gz+sGEUh
Lrr0vNTpb2ao4DnEV5wVCnhgdnqYIvCaQsz5Ls5YP9iluCS+KHMhOlocphStMtuSgj1P59Trkm9l
HIdz+0dkK5vPwcGK1Wl5YY2Ax6aWZAwGpwmaSWcBBl/f1t9UvixQT/zsbbOHpnCmdTjEcSkI/EU2
uECjKaoRXK3ARyK9TnbtoHDuCRxkNwHz61uh+vd3L+yJMQxVggQMWh2e1S9s8CR3hwemcYlp3I/Q
1/uGOpA7vZZ/5YHI+v4A3cY6BzWRpkKuIMPNWRyb5xIvx8aP7hYICiS+JEo1sY/1z05i8p3jbZd2
usRu6bmRXiuQWyxea8mOSm7HaXCgsHMg+mnpO6+MBcPjAhQyZeYWG6jLut6Qpg6mMSuP6kLkQJER
gz0xqJS7W/apU3f01wpU/3qL6fnEp4/NabxMwo4tBgTXvgGHRVBVQipbRvfRSlVfkV/mrPF0kns9
1FyRZxO4iMgaB0tKnDeQ9UFwN42Gp4717Zo3RzBSVs6qL4c0kkQ+eR1eTJmDlzgqooKCRz0gzfd2
uBuiD0ouuOXZF7r2BTls0dYmzfoVW6miXdcaVTeunxbdDCFp7V93TcHX40vo+qKnM3lrSUPbNJW/
gqE5ss5a/wU8T/9to/giejyq1dBWCF2yXnNJio5B7fuQfK6V85ylAltv3YhXvuBbDmDjDIlhL0Pe
YZNAvY40AogVH1nLSnI0Qigw+dPLfAYeePkHxt4JQZNb8hHpeqc9m4ipJ68LRtNj2q1iOBLA7Vtq
bfPLFjlr14naoM81vtTa2Vq/Xt/R/dzcO9y9PSQ2BoZEY3T0ODydP3sDo/Bk5J2Mw7K+HxImuiP4
2PsJlY1FDnniqSBZk+MGYQI48c0UskEZG6Uy0OYdREMHIjjny+1tky7R2iAO+ZlbABXgaXW1Nzkh
kbL8fqZ3szIOXIZplUczQWRHMVzbfx092V+P2RuWRt7ynfV4gTnzlhEBRIjvoGMW1Gc2GtTEri1M
qjNk+f1Qm4i4wclvyTwdP7pQsjmTAKxJZJxSM3stVzusFOKjTnmmE/2cypYgONgHu18meULtqaO5
Jq9wWtWyXnGyzij9Ytahrv/oHfhuhwtC5iGTlgZUiIG2gBd8zvx2Eemk74PquwkuCIlQBVls1vKi
UAyoyKVrQ3imTG8zzDALXHA/3nk3pf39KiZFqmhDzxIOp/7YMdmL+pzcZKdaNErPLoIrJ0JnYLP1
9R6vGslg2/NAQT/s64fiieUFBm8Zofo8umyQqQxi4VHcR7H3FXIuX5mTEXUNDEs0w1AjdAsdEJEL
gEVkhAskhipNDb1GQ65B6TE3ahdMWIKt2r//3tfBOXixrkNh6Lgnori8mVX7ZoqTp2oe/ME0/WZN
vesnQ7QiLnaYI7pOYweklCwDHF724E5M+fC/GeGiBwigmotFJHSrlfG32S4WZ5SWp+s29suZ9q8P
xxOxZKthGZYkycGsVj9SvQ+Vpoi8tqC2U6z6nWWrudPR0XQGPf0hW5BIFfwA9frRNzjEsJcJHNAK
Iw7+XEB+nDFxNwdKcc2p3r9oKWMue8XTeEaWaAELYzHjVoVMZPYcH8CV91luHDY43D7PYfwkunsE
cGVwGNIV+ZwVkGYIMrKiX2d0SS25xQQKkKR7FnxLAcrztNeFoZWLsbwlMNRT+pjeoHXZZSKz3bk7
siHQf1GF2X8pvR8gDkEmS+m0mg2KsUYGNqmYgm+aaXbkd3+WEHg3xeEIrUDtmGmWHNQ0w2BT8mT1
xz4hfxS0v1vhoMSmpK67DnGJRCsbJBWTk02Jh/65j3WsDMH1LRPtGAckWY1HJt5VCKabEdxrZRHQ
pHlY0+LLdTv7Yz8bP+fAZKz7eUapVwlau/OrufHLlTiVVrim9GlFkGxFfWiaEIGo1WMiy2HbtpBp
KDxFb327eY16kezyfg/6+y/iG8CQAIkWTcbSwcoaaMRnY10ZuEEaP3+eAgDSqTv2CDxFp+gfwtxf
G8zTuiCFQc3G/F9gXT+CiAfUd+SODZPFCXgDBF9esMU8u0sqE6tuf8a5tu3YX1lKkfWgmWE7uMUX
JqCVhSLdrn8oM7wvkoMdPcn/H2nXtRy5bm2/iFXM4ZWhyQ5q5TDzwpJGGjDn/PV3QbaPKAxP4/r4
wa6yp0q7AW4sbOywlljrdFJ0dOKzsuy69xjsXgbYVgz6HqKSRLxCAyesNeiluQpikhyP0LBDD4ek
lY7RKk433aSNhg51bWdgyHYaKufy3nKuYZb6eraqfpIS4J1ZR1fiUPhGwkvISpzQjOVzaQ0NenUZ
bAyQ7Ra97tTekQBChPlt7teucUgbtz2BN/hW7uwRPQX7y0vkbSqDRotlGFm1INKQomyvV1DeiM/W
fJ+G173VeWrJo17hLZcBJL3X8rAP8awtmtlREunVyHpim2qT2moTu0rYntJ0uU6tZvEvr/RvHoRf
LstAlKh0Q6JEBBCVe7TBiXhVoNcu8tEudA85x5LjOmwv2ahlhdZKOB9xKGd2GoVnkMJH7uUl8Yww
sU2iRXJCckTXaWH+ABW1N8TV22UTnO9l0vBqdeiiqjSUSfl8osRB7VNuGcpfxtsuDoixfWBzg2Yp
K8YpEMEo32JQUBb8GMJMlxfDiZVYNmq5CZu8oVWxeTEP/fjctJgRJDWEjX9cNsS7A1jaaS2LrVyJ
4WtUpo4ydFpned+jA1kO6meBc8n/TSrnL882mcBFVclgkhrIqPrKbp4g5xmeBgfcbzuMWbkZeDSD
y+vjfS4GNUaSaHk9ADWaRPtNsiJQMllG357IOUVbHwzVDEMFHYGko6Lw3fsmPWzkEdNku14nh0Up
FtsQE2eRpntLjvf//ZrWthhkImBWyBP0rAMJX1vxqAsHwm2z2TqwaxsMBNUqGcWeDn4Pu9Z0IpRO
T70veMVRJJ76a3aVJ5k//rcVQa+MstMMuZILkbIgoSEehn17i1jTSff9fnrkC3FtBl1rWywiNZrU
QewOiYaf5Gl2kvf5HHvWnfqg75dD8Tq7STA8Ci5PW5v6AfvqWptlUKqyGjJH2YB9Hc3TvMi6nZNK
d8co/yUY/Y1RJ4//k7N8FllWsJikVh4TCELvjPZFDZ+E+bqTXi6b2DzV60VRZ1rZGKxSKQs6gkee
DER1lFpOcNSHHkMTLp005sVXm5WhtUF66lcGrVCMxt6Ed7Yeno9PeMHOjvDSvkpuc01HRs2Tdjvd
xvvJC0u7vylu5beMP+Kw9YJe/woWzLrQagYMWH8GRNM+A2Vs6mfHFkNgnwE0txa3BWZrgwzIzJDB
U/WRHspf7e/oHVwkLia60dFw0H5roPih/Wi87PTWtYqqn2SqgDbVYO8HIdQjK+7Q1gD6kz2dilfA
FCUHvK75bfz8MsPs5ZgWrdXHMGPIoIeuG3vqXkWoDZGIc+Ft7+GXIWYPpaQiXZjjoxXZyWieB6Ow
40L3OCdiGz6/rDAQPbZqM4CAgZ6ICh1a+FTpIXTTwevsch9CdP5XdJB5Wdpto4YuiypahyWWbFtI
FEtKE6T+sJvXcR69gZqWt7Dt7fuywRz1DiJ8uUXT55RSYHlIb3vURqDTeD8CMNtr2p3OE0nZdo0v
k/QnrQ47+EfUfsxxhcv9nRgRGwpqli0I75c/GW9hjAOmU2wJ4O+lVsiuB9ViG4u+1nEH67fP09dq
GP9L0GiPRlL65gYfwqvxqz3PZ/EK47EuqCCSMwQKXOugBvUe7TV4Dv9vi2TcckC6r4V0CYoSi+Kq
I9kZWnwk5sdlKzw/ZGIHkpttImewEpVq5MrCODit2XCWsjmCiLL7f7ydzdeaxOoW0I7RO0DaWSh9
QrmrtvUbiB1TKUE/vm5Fm3d9/81V92WVCRsWaNfKoQar6VN0EwdL0AXhbkG9DrySPtnxHr0cr2ST
tFMxmKOIZrJdM86OFeFCrQfkTHnEFtzNZJIkqpQQqUAuCAVP2ioPstbILoFYtD93dvubETUsh/eU
kjcdRVJBmwQ5ass0GUepdMxkDRqw2AJLf2SnTxLUicKDFpQ+uTJP+p74/YtxWxyl2+gOJN4ggIj8
7IqH1pub/PUz2FZHiRhSaYK+aVctx15JbNM4ZB3n2qHH+o+4T5YUMJVpqg5K+e8gNpR9rIAwBOND
umjnKXSPs8MyyW46Yk634DXtbELmyhoDZrFYpepkwloHUnvpVLjmD5pFIFdUqF5xyvvktvjggctm
ZtUAZZIoKjIS0CxZLRLukjGVmCIaflmnCCUMJHPdcG9BmAxoCj+i8Unh8KaXNr1oZZb+++p+GGOr
iDpwK++67kUeHkTh4R/AmWzKiq6IsqKwdZkFHMahhGaV3VI9dMpjP3DC582PpUi6IYMtBlIZzCkg
2bjoRoq/30nnjlhuI/qD+FMwCw5ibtvRJBEcMiIIhamLrvbJSNAGa2aIHlPxCvskJZAcoY1TIwf+
NzOuhoJoUZVlxUQL2HdDtZV3ckMUmnEdvcXN3CXIP9tSaGJZPBo3PA/YFBVbW2T8XVdKIbJEpBVa
Md711WQPU3OQO9UttM41lsobu9GVjHcIPTikVV1RPzdddQXeAbQBoHdVTq+FAvJuaEwKK/lgxs+9
CJ4DfXJ6Y/RUqTkVORwYZxVNCk4C3ZRUBE1BWfgLwcS9xRsJ30Sk1Q6yn2oYo6xPDDyEQ0z8kdoV
psWOwn9CbLLeNiYcaNRWDNMKHhEv17p2lrrQrqGxUfM6bbevl9V6GBcfUtNADx2OqBg5JsazQcpa
Pyq5vRhO9Vu07MkbfGuvz274evns0j/8B+yqkmWKkmWAZpa512JwSqiCOQOSkhIv7RdVPqfTYC8t
qFXq+zE64lz/g1Q8pO3/MsnAUd5a0aJL2FShTvpdU7Y62Ot13hmjn+bSwpgzJtTxIuRQgNrlv41f
6M++h4qyWxyFs/6g0iJuhTFN9U2Hs062xQHE7SBotUTmuGWpXC3NjF2lWbzCza7N93iv28VdgnIK
hLK5pfHN86BqqgR8lDSZ5b8yc6leCEHWRPSFexMjX03t5Y+627vpjR7Me/2NDyrbO/xlk8nUCEY3
Ii1OD4cFlsV0iexptk5tVB2qPHRJAi7QJvl92V23IyLVNDVZUjVFYxknxMJAn0OEu8C4r2dvUUAO
dy1mB2tA01sXaH5yJ6O/r3YMHKL3zoP+OLoujDSA5I9DiaN4Q97UWf9wM01GL5QkWRLmUb9DuZBl
Wo1pNBOvosYtLGjkhMXu8prpn7hkggGhbCFyH5UWspkovkbhvtFkp2gUOxSOcV66l43x1sMAUWtq
URmpMdZT6jZqRvZQ3l22sOmqGoQVRVFHxwg7WLeIZRF2c2Hu+jy0tRC0yAqxy5Q3nrW5awgjLaoA
RfMz3z8MiYSZVGCm3REy342hAYI0K7vudTDPT/LrJA63l5elbHWA4dnzl0HmOIyZ3gmJlpqfl/qw
V9AUiSHIPSaoAn0fOyTID7QMSEfCswP5HA6hQ33CXvGo2nd8LXMENTY3evWDGGgnTW40OcGdUk/J
Hlqd9jTEbsf7nBTK/vDOlRXqUOugSVNkIlk4AOpy1dcnQTXQDfQjTx8uby9vMfTfV2bKTlBbo87M
naR+qBHCC+13WD9ftsFzGQa1ZbBBGISmK2UoOmrZLdKJXmkIrtnfQ77QvmyMt2/0x6wW1PYpuHNA
Dg7+4gR6rmrrTvpwyNSqtAuBxxm7ecuvPhIDIVNUd1Ij4jAICSRTixein4h2UuvEC/sbBTGHwZOa
274CVyYZIJEnWdTGDH5BJ6T6V8WlfbPRMx27ns7RLY+MZTuC+rLHtq1KoZT3YwYHoWwsqae442Pi
xo/doXwY/OrR2M9HHkfctr/oeMyJuIxUkVniCNlHIqQ48Vr2KJFXlUA3wHJQGbKbtPQuu8smLut/
2WK79pNsSIepxBcM8xuSB31fc/xx8zZfGWDwEn2yuZUgDt314r6OPmSoWxHo3aqZ20/0Zg85qlq8
BTFwqVaSNRIFb2F5zu2CjM6scsZj/sYFv/aMAUBogGc12oxNBEUFdJLyw3IcAs2L99qhOAg3vGfw
9vNet1TdQKpGMVgBcgOaH+JcYAuHne7XZ9qjlNY2FayX3dgtQDeQAu65w07bSPJlljncYxfNC+lz
6vn5MXnIbnLwgqI18qhfty/5PglSt3r8J7phBp7iIgbVZRqLfYcvTI6LkC9CUKKV15Z+iEBemfe/
L/v89gdcGWEAWTVltc/oyvRbEyOGrbNAa8S8pwwrqZv85JVYuPYYTNa1RG1IXOJAX1MCsOmYo/lq
QY9/FNDcJXeKYhNAVutjvlyvqEU9DPRSu57vaDaoRchQHdMUipWjW50pTQ9KBo8qJzLYPHsruwxw
pWSa6hLvwV0SgskFyu2zwYmGNvVUVv7BwrHapakwLxROnDyzh9yZH4eTeFVOdvWm2oMXmW76Y7iK
d+19fM07EpvBwtf6NAbLhGHUoVgPv5Ex+S+P12022IXB2cTtGuvKCoNgiwJG+0yDtxQn4ToPpmPq
SLc68nl4Ph/II1XIpY20tHtO2Au4B6W99n75hHA+JFvQArPzkIsECgj1+HNO34mcct7qvCPxx7iB
MdSRURMTxJO1PYHLpESfsArJyOKucSKbdwQ3AxVDhxKupegiSLe+w4rWC0omSjQEyyNHKHo/C017
kVpXkX0jRtPla2s8XN7DTyrGPyLYlU26yatIrGr+k/Ybb/MnNBPd0fJ87KuS3Rxp9diwGy9/UKBZ
LgcgbbxaEjtJXM6PoAv780egRU+zoGSG1+T3H1G3Q97mBPVQ8UBZWwSPkiy1j1LiZG9LEO0MzBtR
Mja9dIWHMAcCVk7m8/KE2/709SsYlzaXGN6U4VdoWnFA88Vubof3yyvdxrwvE8wX7iUpK3utQx9Q
mr8MbXRdGeHVYC6T06btz0zN9pftbcY1pgJ9ZXony+wElRoOUoHmOoznkuVGJyUmAOtubwrxYuuR
hlb+DuNbVsuDoG2v+rLLAqC0ZOBVoGX0eEYLhuwk+9mrdstnk1DsRGfklh+mw+JnT/PJfBsDngTZ
5j6v7DMOJQ9EAH0HpbYvR7tPFbtPIEmOzK+23Cpxuru8y5u9rxAy+s82a4znlLVUVKRBMkjGtCWB
ctYSjCjahjdFIO5Et7wuPjpnpirvPo9EdjP+WZlmPKqSEOYhV4SGBXG4M0LJrwYhGPDKd0BZysuP
bIpOrxfKoEVM+nGoCRJQ0b7/jajEQ0kMFf7Rt1o8cJS7G82D9A0EpeZjuWv3mAv0i9vqKuCV4zeP
6mrVTABmhBhwIAlSjIN8I4FMJwk/Ln/SzUt0ZYAJvnRlEdHwCgNlLnll9N4o86GUR/+ylc2povV+
Uj9eoa+ldIZWUzZItCrPJXHVwbSF5s5K+5OV/cp7fRcZ91oh/ZPnx2p1TOiV511K+hSwkGrpnaRl
qUMsWfMuL473jZg4yyBZWE4U1DUx9YkaFdACDO8v29i8Mb8Wwlb563LoY9CQYiEh8SXVuJOrkebT
dHeoF/TVN05bZ48oy3MiPJkDMGzVL5rNrKk1+MfneFQ+21Zg7E2vP9RPgg3JKTom66k3KgJo4aOG
pl1nZxlYhdDy9k/pJw1T12kHlqEhDf7djwhJDKmm5K+ENHaUn6o2s02JE/NtN0WurDBuEy1tGxbU
bZbeRuHs5V8skPI+iRw6k6yCKi/zy2Pk8Tr6/gZgv9bH+BKmVzNS1Kh4uWAZamc7/d2dFBQOq6MF
9TM6ixzUL/2u3A8+vwV+G2L/Ms72nRZqO+oztJbAShb5/Zy4kpgfO2kEpwVPHmHbn79MMfeWkjeL
UYKqHqRXyq73h6Df1XsZrnX52Gw/UL6+JMuVrUpCqqgxvmQGjfcYFTb5rU2tq0jQTrL6avUHyxLc
zIxtM/yZxtXvTn6ooEIkNp0jGFMAHiO7LHjMFtsphNWvYu6yKZ26RaLRSu+YfnZTHyibUHZN+0zo
oFxzlf4CC5xzeS94W85caWNSyWJHYcqST9H8IaiiraZHKdWdypqdpvhBTJljcpMjcXVc2XaPudP6
pivgzkI3kieC69sJZW32jDlFBTpLEf03CwSY67o65WA3MMHaayS6M1ml7Fpd1uO/dN0B2ZOwTxMp
tpN4Sp+GZMIrs6sil0il4tVlpl9f3qvN0ZP1D2euRUOuLFW24J/hVfMA4agr6EM/lC5IFbksC5+b
8MejYOUNDKbpQlUhrEKOrNslD9JpfowPU9B+pKCzye+o6ABasc9UJ9Q8Fh+KPeyEg4YUEzezxf1a
DOyBzL5oBQHvTCpc1COhO8ggwJWC2FfeMHSROppfP2C2XjikGMAZjzwP5Z4LBv2mWc/TEh6AHBfI
NE/ZbgimZ9pZZtzCMBgurH3ijzxSy+23w19Y9FnyWcUmPUaqFlXCwRgM8Fr0IDEqBXsmN1l1hwYU
cEFx5kl5oKQw4CfWUSYaC3A2O+n+5Aq2FBjErg+1bznV7BBkLhUElHHols+8ctEm84UBYQJTMRVJ
sdhGZiVJ09Kkq7UC8VAHIxCIjlj3gk0OuVMEZWl/xAfr3GLiMgvi68TpdniQ3ik2GoW5bPWb4YWl
W5pm4Edhrvv7fb5UfacM9YRfE2o/lkU6JTHuuKJ3R6t5Rrs+L5yhyPrHWVvZYx4w6dyEY5hAFZF2
hKloHDcxzWvachQMgeRLjubMBfgVJi/FfzTkdcI7/U5tnIVXuNwMGlc/hLkCYt2ohNka8UME0xuN
Vy3k6bht9x+tTDCAr1gZpsqpfMkAlY/wtxFMSIsbV58ZBru7Ivi0l1Fz84ZZGWQeK01jDEKF5jcc
324voSWUKjjw53W3a7ArOww4qyO4/xZKaCweyFP52rjyQf6tXRPdrs8phlqrh0+pFpRjdcsuzuAE
O2EyctfLyNgNTwo6BPgoznNkBsTzSJ5DswaIW11jy8SwtdY3419EfAqX8Z+8albrZ3BaDXV5HgXs
8zQUh6m4ycz+6vKX5HknA8StVSyQA8exLGYNE9/gcLM4j6bNWPNrDSzopo2kykIG/0+H8h2d7ddh
FP5sw0q3Sc5rbOWshsXbZi7DbJKwGkwsYrRTy37kdRNc3rHtFOpqQQyyyJ1QJNYEXG0/k3raMYrs
AUMpNGjXg6q2I/+yxe0mmZVFBkLCdPx3IXt2ll3l9h5GjnxAeOXhrTD/GMBTqSa25IMeAcQZ1k0u
2gWEsTHRfserPG9eoaufwkJN2IxtnOJEjlNuVwIOIlhGi7YOeuU6Hp/bmNsKtdmHsbLIYA1Rpzhu
aXuZeJCdFjeous/3lCCEl6vmLY0Bm9Eamk5MaHS2PCuxHEw15BUwWdsRWxLOIrg7Ln9W+sMv3FBs
q1GazNHSLzgY7dLXTqyXaKBr0TpgVhyOIQ5aKwyKZEJCyefhsNHePACsMO1qgcKU1w7NO3wMlCjl
SKZUxnoaVbe7DHI0psLZMs4nYvU9my6K9aZDW5w6UA6rNN+lxnweJBPi5ZUTS/JB73iDrpzPpDKB
C4Shk4FQ4QJdUG+h/tHZXRF7ep3tLrvDZ6PUBX9gdT0TOZ5T8P5QoHws8ezpg5EcqujUGXv05RbE
1wtPkPCiAj2J15p2atjh7IUTApmTbjzqKQYBzd/z9Iasvz2lAziddknq01Rx5Jbg8hB/d9JOf+6N
wMoCk/Kf242xX4ygmY9zfiSCN+L/773G2ilQ9xR+5sNe6o7ldK+Mp1GtkX/BvEnyq5K82lIdQcbw
XXEdpqch/dDSowLmNIKxRP2mTE9z46eyrX0Iw3OYBkX9s+4f1eXN4inD8L4OA41mUeGFP2LT6nF+
SPJppyvyW90Lb5c/Dse3VQb2xDQNFZLiYjFVCNObOskcMi/7y0a2c9FfUMcW4VswRgpKC6jTbDQc
vKrefGj2kJZxI4f8NO7wRjKQNgBO7NvAciOP7GqkpDFkwNXf420rg4WyUGRNRrMpY3SrSfJR6Qp7
Lni8D7zjzIRSiTKYyUJnyNMGqcRIK7wkT/1BxhyMhsqCOKo2VB44n5ITj6gMGkIlURoH+iYbSLHX
lWk/Ty3u0in+IU/Cy+Uvukk2YKy+KIOJll61/dhgHxNAL3RtEKlOCBNQLKKlRw46ciJTtkQlQIrX
qOlNGaOhrs6PWecs09vQ/rSiJ866OP7BVuRNM1IHNGJS/cL0LACGj+NHedUEVPdYjey6dfXnijtw
w7PKRF5apzVRVGI3lek5Ng30557CiNfIx3tNsUX4qMQohDziHgMXZmk3yEaggBv78d66RbZ7gQg8
X2yJgy9sWX7skjA1aBgellVll53ihnP8ePmj8WzQ3V1nP9pmVKceoVuupY9mP10JScJ5r2z3UHz5
u8bgRh5bTWoo8AuE+Jkd+nVmi748O9EJ/5NOxhAvxT3t9i/kwcKWgiOIDoACyILLi+WdBQZawEeR
pPIU4ZQLPzE+jCS7cJeDfxfMv4dJ43EQKjzPZEAljiuzSkNkGxowWoFUBLPCxUv3guXXQXIq9hYd
DHP1k+5WnnLA9bhrvNgToA6r3LWu5SdHKgYSu81B4La08x4sGgNCaZGoKSa66I8zfcXND0iFdGiC
WNDBVtyC+IrLesJxNbaIpWvmUsr03a7Z8qE+07n93EmerdvQLt0Un1viZNp4BpkgDcnMum0xcQON
+dlWq599x3kn81CBHUwtdUOUhBbY00CMENpKbnQPnjTTVW3BVx6zK+0HD855343lD1Rm3QzrGosa
D8uLeVCC0IXO0a11hSOzGwP0rVw+M7xNpP++AogGIx5gpYOfZFPdOIlkYYpM4aXDuBvJwJBMaszQ
5YC60alO2r30sgw2hPQgp2qeMIiVTG6541WHPqs/F2JrncElSSi0pKdVfivoPd10EC+i7yn2213q
ES96M3xcyYijQkc96juK8LxHPG9zGUASE73pFXqrRGF6X1qznynQIfrfPiCDQg3KKlIvAIVmmRyU
kZxySeXEqNsV0y+EZwd2DEiqDhjPoNkP9SDdD25+bimH8k7zhjfDyU9maWdBes/rf6G//cIXZDkD
hSSz2oZGpE13pSaYIx40Jy5TO5IOVTZ4qhlyTjzPIAMpVpeQMKQ1Uq2+jcipS1AXaTCBpZl7tFW7
8vjr8sfbrkR97ewfbIFWK3V5jxVSjpf+HB8k1ILAnLubA4szL825HdmZHX1q56iw8D6sB7W1BzE/
xxmk3smI+b2l9MQm4oSmPCxjGQK7zoR6svnpNqMnDLZ0JFc6mF6TY3c1+Hy5PXqnse5iioopo2kV
I48ac9ziPpbLZEav+HxQICw/BGRPdX95wLK5rrUd5si1QpPlZfTZI97gls92IGUAFdsEiq/MCxOH
N5+2+aJYG2Quc0GQRyHOPxeGbKBbfTZmSOd8nwXoUri77JOb8dzKGnuRK1Yy14qAMQXKOdHcZL/S
u+od5903zmGQn/qT4uTuHNS76Ty6EmSs5kDj3RicT8k2pgipbKKyjBXTSRAFsqeNh0Er7h2xWZNc
r5V5XcyJAHGDGZ9ygtp29zK40Q8ar+o36nu7s26rOyR3H633yzu89RpdG2XyF/JMQt2aIoy11fIB
LUxO2wSjrriGUPOO4NYNtDbFXO/yiIGWRrU+3zUuCvVQiZ6odDpepIozPuDZlka2wft6vBPCDsfH
gxVOeQIXMq9oJyFVPVMf6COY6sXwe8V53sLc9LFUNmAKgrdAZxkLelRThLpFbCviS5/ej10wxbwB
6K3gf72xDNZkIQYTJTozqqoPRCi8WUd1WeFNv/CsMEijxIkxZwvykFlsx4szQaah980fvWJrINe4
F/z0V+rqBurZ/yCqWC+PQZx5aIoQLX0oQoHACcKMjja9XD4E254JoFZA9qWBreF74Jk0ICRRS5NK
B9S7bHiXJ27DwdaNB/6Pv0wwbjEOURslFgLAENLo6C55WNwkAZMr1bkoIDlpz8iR9ogCIcvI1eHb
CiXWxhkHmYYabLVyiDxXPqPbQu6Re6odKya71gKtuiQWV6UU7S9v6t8cvK8lMw4jqLNOdBl4lu1r
EMWlEPcy96qroe9I+uBPTm8G9utVMn4y6nmciwmOwbCDPPxeR6eRTa7+pdc++VVqE26n02bMtLLJ
FhdHYTAb5AwBn8JZMF6r5T2cnms98Rbzti8wIm442FlfQqGKs7v0NvgzwPhrd9lSoyaWbRflmPVJ
QSBEjlQiosMYheTIp8rnsTBt3xJfxpiryaylrM0mLLMqK7suPRQg7T5+VarHy6vaxpgvO8xtZBRC
ZqkCPmFlBDPIScNmP8pvl21wDrvCXEOhJE+NHmPjlOlenyF6wXsFbT5R1k7BwEmW9kWuVbjo5kNy
k7/WTx1mHz+HMJYz5AUwCRm/Q67XH4+8Jztv/xiUMQXDmFSRPjPDzmukuyxCJl/lvcF4O8jAiYUp
Iclq8JUiEn0QVQiKoeLkU3gLYbBDVdtyqisgVl7Px6VP35dQuzJnmXOpfVL9XDpFDGagfAPNL0Kv
Tn/0mgdtn+1VTAaWGK3Hyd3PjxKSHpaDYWqPKjnREzZiCmuA5uAAxQbelAcHqNn6YpdgWKaVMR0V
z6pb6b3dktidoPrS34vmjyTk5Q05txJbWxyLOKoWEcsnBSRth9oplqfKOlYQ7Vysj8vnjoMhbHlR
rXRNNWfQBzSx5gwPQ/eaP5CMF+5xHEdlEGRsSy2JBCCVoScIRWIvb82g1hXv8mJ4lw1bkBszSSd1
hZ1Dk+T1dBJqL7oGBeu1dLAW3OHpvZFw05q8HaRrX+XH6noUBYHOA0dG5+SJ4S0aesqm5yTjSUfz
dpHBETlMI6FCF90uTHTwKoNDU3glOW9EfHPGfgWUKgMkozIXVRZjQbSNS/dnTzkpAS7SFvGkuOuc
vnLHQL67/Onokb5w5Nn6G0gEplIv8eUqSXCL5D4vnop4shfUl4f+ZxWel5BjcXN2a71OBmVGTVSU
gn641ovvdJ98CrhTPcX6Sr4Jd5Nj2u1Nc5WhGVNE7ymvsYRzytm6nKqGEiR5gSqpMrsT2i776m4C
GZSaar4CZcXL+7vZ3LtaLVubK6Ar0kgZHlzkST8M9yO4p5rrKVjuJie9aZzYLU+UmS52w3O84yEo
1zoTqmiTjhpT/YnozV7C+7K6GTqHoNYxZg4GDN6V18aprkJH94zr5oqbkKF//4J7sdU7U5DkMczw
relzU3aMZwMFlsWpbxp/DHihBucmZst2kRDWUSJhsdPU2pV6qxWPlz8mzwADOcVY5z1Y2fAy6vrb
2phsIqW/LpvY8E7LskDQJeoqSI/YtKMuN2MXTlhDKZdeHkHPVXmKl9GZwrNVcE7i1nTYN2PM9TCH
3WT2EoI/2W/2vQ/yI68/YRbf5X2ZDZT5Zohu7AqrpcqIjLb6N7RJR0olFQXpLuIkiTe+zzczzPcx
Q6MRTHqBL6KEKa0IEr892gouf6GtnN83K8x1ICI6KDPKyYOv4qqO7pQYxhoO4k7x+OOXW5NJ36wx
t4IuCZg0iwBXjTt7kht78mhHSKI8T++WaFO1aON2dvXQHogj52g0AHW1y1kxb1+Z+LNqejWZQ6xY
s7O9ebXsipv0EPvFb902X5A4Ai3qZYs8g8wVMRvjaE40jyuJEvSTG5tMH5ctbL3H1/vK6o6gmmDq
k4I10VwqrXg1iF7A3UtzDuMbEm+8SXjqfAwUfjPIVDCyvphATInDlme63WadPS+Qdss4+MHZOZMB
/DmXyJhM4P+SQd3YJpNTiS//484xqBFVXd9nMbZL6Jxqr7jTUTubpzi2pQNVPAm9mYNTvDXRf1+h
R1jr45wW2LkJPGZDdGvwgHArJPn2bRjgULs6D5sJFox7eqTRzL7PD6Xfg2ECLEfhSQVFJHEU1QaX
2DO844YnPMkBSFaYRJOXrJVn/IBk/68W/nRPW/h5sQ/PBxkwWXKlHrQO5yrU450O1n5DdEjeeJc9
ZCMy/7abDFykg5SX2ggrJdKhsnS9jB9NiWR2wVMl/hsotj4pjSULrIXfPaMYjUwjlAeFCuWq0Lwr
ryznF1TCQfrGu1y2qi9Y1pcx5miFA1BQHCvE54BB0CDutJf4NfR7P/7o0HAOElHcAYhuMrvcmdcY
q/ykG+YlNbaeCd9+BnP8evTY/ot6b9gpO/kwe7QAlF7FCOfoiEVx5qsjbE1OfbPJnMByjCLS00zU
fMAFcGjtxFW99BChj2S5zcC2QANZNcDRdC+70rbDfu05czCRWNFCFERBdJPex+CAjKfCyQlP4HNj
2hqs0Yi4JBOcl6A5Y86FuqjaEBL4UespO+E0Oj0Il56Nfe8Ue3QLupgtzx3DUY4WKJLtfkdl4wbP
OlhP4dv/Yx6Puu33q+L7z2EO0JAXajkr+DlSfJc090JziKNbSyE7kt8YY++gbG23002XC/bl7d44
UN8tMxdvXBJtqUPgUH8oThomhGOfnHrke3I0uPI+Lt3VC8tky5n6IsVZr2KZc7w3odfSz5h5OYrh
G0ZAncsL+xNfv62LrVqG6CrFGx5sQqNc+ybR9qMVnhVB8eZ++CH3y24ox4dcz4LLZv9Ewu9mGcho
oszoWhErLLrRTtt3aNtP8YM48q5k+ncu7SSDCUUbTwJp8dnCsb4ep2DKQUl5044/5rCyJ+Fhyu4H
abDlvvBb7fXyGjdeEd8XyYBDHWst5jgRD1ByHeONZt6t2ywQj9p/nQaFIUkBLZpGecotZpV6rg8d
iQDAlfpElNEOzbs55kwg0x/7x06ubDCLSQujyRL6XBfnEp2fhdeE+T9xipUJBtOWWK9LXUVEP4im
Z+lXIvGV1C4kkxNE/4mddLvA666rlgTqf+ZyrLM2bawGTlEZb1kBnhyIFgpGwUHoDfLz72YYH5fz
JQGFFMyMDkYgfBn3UXyo0Fw9Xom1Ux9oL9l0MLwU9Kzxg+Q0qO4h4RF54xHdhzs1t+cjVA/kI28C
ZuOm/P7LGH8BbV+XhQIuj2YXnxfIxcSeuV8CJLB34ot8QkXFvONdz7xNZ/xnqJvJyC3Y1KbnJYFo
/SyDs5Jz5DYa6L6vjHGhtqiktjNhpXMrCB1kfvps3Yto2neq69wXb4yzej88NR5aWc+CT7E7fb58
6jdC5u8/gXkF6zNB/xf1LspAGoH+1q3PmFQ55j9zH7oZOzp/Z+7q+7NwS18FPEbSTWQFM6guq3Bv
oAHO8epNACKtSAC3JZB1IoNtpZLlNFUHUhSygMqB9PUdZ71/Dr5hvV8G2dqmlcZhI5l4WOW/p+vk
cw5Eso3n/kNMbPW6CJaDrDgSxseNd8qE/d+/Hr+bZw7zPHTCmCkwP6r/R9qXLUeOI9n+Slu9c4bg
zmvT/cAlVoUiQrv0QlNKSu77zq+/B8qqEhPJCtTUPHWXKSUnAIe7w5dz7qb+ym82eXV7eYkLWfyf
ZTA3mXbtylEFQx5sgzu8g1wCiMYYDSl194kJyc8LLccbs11lrqisTrpeol0bgaUGowHkj6sJQFbU
PPjcwv+ibZ8JY+5m30hqWDQl9R/fvebZE98ubyANy37xHbO/z9xKjD5p6SRgMcEw3pZVsE91yRnN
zmk0cW00mIT2eJXBhTTGz2fGXMPJk1AxEFEa7FajGyBC9U4YPwVkDVh/D+03XsPbZyH90hqZSHky
a7nWMuhh7QanvLSrdbsZb4Ds53YrZefvKSyr4WSb4HrYaU64E2ygEu+AXVFZEyZi0dvhZof02+WN
5x0sPZiZMeh0w6xymW68d98qJ6/mGDve32eMTZAlcSjF+PuqejMmr2HKid8+q+wXdpWtdI5xqshJ
jJsXf4+2g0OcIbOik+LSYlrmkH12ld9odnSbn1Et+Rxe+ASJDO0JcC7P6Nq8z2H6QKZiJWeP69M4
tlZhbM8k+IMaZAIIigxMDEQA282KzRiIay1qVpdPkmeD2LroJKWtaVaw6z/0mfIpDnsFTAvKytiP
m5bbJLAcJXzdWrZG6iEhEvUdngajamXb4ll+pElVsADuhcPgkkN27je8yfiFGfKfri1bMAXcUyq0
NJRVj6BVEd3Mkb8NGwONgPJeuEkepbvssV+NTuKailO96NviEK2LD95cDs98sDOOwRTJ09jDJGZX
xk54BKQy4Edpch5oSHa44nntxWfYbK8Za6XoxAu7GppEK/pjV1+HQ7/Ko2Bb9wCLBGjKTSmlmZVF
/3uWh5/3mzFbxkQmTRtxyDGSCJ2nOVoLzKd82hCpdKuu5nR0Lwdos4UyFsnIe6IlCc4XlBUuuc2u
4pvU9Z5je1p3YPHOgIhhWEBcscVNvwnWtWtc87qUeL6VxeaUQmA9TBRvuXLIKt6UyGUCO/dcX3Xr
bC1ysNuWUyhfK2bLqoVMps6MoEnSOjgBwW2jvA+7UrGMk9djtEP4oNj0yqoBtjSl0zUREWo3QeuU
G4VyqnE+Z6Fs8tOBs2XXUAUWaTXhc+TbFp6qvY6vJeQH0WB7k+w7t0KLdglu3wZbwSte8GwYi9Yp
9EI7tTQ6zxOrueruomc8iVyg5VvqWQktz7NGnDnHcHLiU7bS2mtSIco+DRDr2FLlfYGWi1Hap+V7
JX4gPeAkIHjM0Qt7WS69OBc8F1tzjYK8qUIah6vTYCVauS/KHXpo1obSg0Zl4Ejj6bTKhFiKMAUg
jMcqtXOxBX7SXr+f0C9AtcoEPOLltXHcPjs+KXZgL/boliLzaNfAB05Ezno49pDNO0ptqxVKRgOX
rb/5Acen76QN9yXMUw7GHLVCHudTjdvwmb0F/nG7wkPc4k9g0P2/pA5MpBRl0yhPBRakayDPjR5A
vGUnhBMk8GwNmzhs9RZAtBSBHL3DnZNj5CkCFlHu9qMl2eDCuBdscVtfZd91oIRTCCJxRTGlMpvW
tnkvfl4AweZZlECPvEKGne1W6LEAeprn6K56gyzxWtmbMHDgnHMua+ZCQv4n88bOPxqCOkyqAJl6
q6y6Jgb0g+amuodpYtNuOsEFOZRdjuValPJNWAmNZZS1nefBCp2yq6prLXTqvtZJcpVl5J7zcRwl
YCclfTRXk1DF8dTu4AxH7Rzf9Ot03T+rLxrmM5tzvPI4V/Xz+f2r4smqaSiyYfzCLigIuZAnLRTP
eyGrwO7vK9Hq19Gq7e303n+pNj4MsEJ5wR1UX688Cy03x/ybv5qePdMRN+jq6mube07y4n34+izm
4nWqGYZKjq2guGfdljogASOOPp5Csis1Vrvh7P2yRfkSyFxAcGSZCC7xHtQO+cP4QAG5UrvYDGdp
axSWeFIP/glZ7700Ourpfw+YT7XyD+FEpGZo/g6rmp70AsI7I1ZsNcvtOD1fXt/n8MFfnzPK/z+L
qPMp0CcdIii5o2DpG8GKX+lMmbeV3NL2thQ/T3LEPVl3KNmKVvxMa1Pk+fJ3LCe9Z0tlciVdLqde
30Hfcj9QVl435s4kZ7FTacqrkooxAMGhT0KvB1Yl92RdisiRcb6BrvXXvdBFWQFMovYL0aWWx76v
1phWoi0M0gdY7290N9/mTpfbvMrxcr4PzAGiBuoAysnz88bHoa6TpoYmk2OAoevxk6iXFsr1AwTj
1eDfUVXrdtHNiPGXdPXPVBuknkAoM4ghi9TszLRrGoE/32J0EW+mZlu+1AcwBMPgu+kZKCUovzY1
kgvGm9ZZQOl0Oh4SxeIreCaeebvk4PFEDqc3VqZCkGf1fEeSvUevNlckiHlHS+3CL0c7E8a8V7Kk
bbqQhpB0yg6DYZKb34BMBEl0BcUVoloECZ5qbTpCxEWbWY5fZ8IZo1U1Sdca5Wc2Irnzdu1go/5p
OP1qAH6EQw6iJYlcborlmz2TylguAkRaofRxvMG22E63xotnV05yh3Byo5tOfACPLzkj+XL6nApa
lY8m+N0KpFp57b4LEwswY19f8nn3Z4oWdoEc6QnW3zxNT/E1udI35T36fZVt8r14MHdpYSmbcGW+
CxxosEXHORPM3LGqKxqzoBquKKKNuUM7a0Nb4RbsFuPamRjGdhlRZ2TjhPUNq/KBwhmVdnzwNr0D
KBw3XYUO1w3yJFI3OdvRUY7ScQyxMDMQjlNoPMVTc1STNLAkE4ADxiiswmgEwpZwBtxLYgEPey8L
3l4Jul2gRN84hpMu8MLt+rwAs8+R1LxrTB8bIB+rqwElIUydbZJX9fNtyrOcvENlzFaQ+jhFD7E3
Xkp23B0zANkpLY+yd9Hvz86UsU6mCGS+vMcOI394RTbGtgeUS7LjGeEFGNuf7wZjmERVaMfuj4Am
e09dSrGdPXrP1bG7U9z+gzwaz9QdUBjXwhaeq0N7S8ub57pbxcd/9ESbLZsxVZNPgAsYt8jrVB+p
fhU0vM7V5RcnZa0GEZep/sJ0iemJboqL7kcWhdLNgk3aVg/iKnOze+5FWYwXZ9KYqxknIBpP609p
02rA1QQsDeJF3fWOFHmgfLx8Exb6w3GcM3nMxdSbQS/rHPLIsXU/C4ihGzgFomVAWIaY+SFr6st9
R92i2W/NDaMWb+JMPjUcs5uoa0Y5aCrkZ1fDVXFLHbm0asEIRkE/xBvOahdd+EwacxUbU6xjX4G2
1C5I1d77V/UJ2ObVqX4Zr5M74zuGMg+xLa/JaEUgsOms8KSihfi9OPfHGIhAlz9nOYacfQ5zZ72m
GtKUfg6NZZuTv5O2QD5x41ve+3/RBM0EMZcWcyWtqhCYoFErblpPeQyl3kf6U5Z571Ke/jL3cSTt
SGIMGWFJE4AztvK3eB2hTbi+AqncE3/AYdHsqQoogiVMjfxCEqnFXlePwkDjJNrBHgPESlr9DT6D
RQf2JYcNCRKzRRO2hmp3clVIVnWXoQgjnQAQoFnJNcU/MLfcgHP51P5c2+e07exu9EmsNV2BvRTK
QzW+Jf5RVNYcFaQn/4snnK2LsTfNkGiqTDnyMCWMZOUdxn6iW0BmuPpuqqz0Tn1oMJhpuMAgv7ss
ejHCnUlmLE82VmotlHhAoWC6HQrgXxbouRZFkKMjAAk3Y3O6LJC3nYypyYW+i2QRApUuwZvsPs+P
3lhbl4UsF1Rmy6JfMTu0NhxHUSxw1WoXvTAf4Tm1NbQPSyvgRD4Xa64BX3wDzuQxNkTMSKFoEr3a
uwCxur4v7zNHf8yO/tnYgmbNia5Vu7EVwEvcNocws9Tt5RXztpWxLbEmVJEoQkurwbSC5C6F3hTB
yNtXqoiXFJUxLKSTECTSmLVxaKcvclkHDWhfJlp9fW6r73J6bbarzFukCWpvMBLsqv+KlN4dQFbO
fzDzBTfRpouRPkq3iBdXPFO9gHtCPfKft/7TY88UyAR3gCdKUNN+17oTqr/goXj2rjpkuUVA09GU
Rr/pubjOnGP8fP7PxHo12u4mOtNePQV3BRJV+W74pt3pL+G2xkKbg/6s3PyfNOezhjYTaQIBpVA+
r4p3rVaPSXHd/aPGgNlmMkam94op6yjgJ0CXHdIVThW7lxfBcQyfhd7ZImSRxElk4rg8NTn4RDiS
3ucZad7Z0J/PZOhJW9ajDm0EDVTnxOAmiXfJcXgE4Pi5qC2cGUq1vILSsmfVTdUgyOz8Qrdby30r
VrRjVvBHVwvq27hUMfDUTgiYeinH3H7nW2IrbLxKe7+8p8th2pdo5q63UidPwYDkx5Td+RFormLQ
2CuVIwwcH/QXwf2XJOaeK5RVvpFhVaR1ep29Ay/K8a+Cm3abr4IdD/VkWVX+FMZOHE1DLWdehSda
FkRno68f2sp/vrxzy6kL9UsGk0FoWuDpSjUWFG1D8BSn6/qQHjqwJKtrBS+WEBPE4rWw5S1tudw6
k0vN90xF804rZIGqaG9r6+QqvR7RZbkOd/GhcIV1jntnRZsy/Oz8LGzeaMbyBflaNXPNSZEUod5g
1Uq1KkNkJ4F0bfLQAf4iXP+SQs93tsao7+O+L9EanKJRzu39EMBJQ/cxGvrkSJEv2qB/T7eaWk1W
WhTaRtBbkZMgWlQhDS5AIQjnicZ4+xJgCKHXQoU8NAiZWeeC24/jaRcjwpkIxp93CgrntYcXmaC8
GuXW1M5C+K6CFC1+uqyri4c2E8Tc8j7MiqihD+usBRdsEdhDsivHt38iREG2mODl/AvjbR+POI4K
0UmO5mevvB+ywBLHh8tClk/lSwijGJ2QdOoU4h0nKcpe8bLHhgj/bDJjdsMYJ9D0IwZUIhSjZaA8
UvwUz5G204529/4NkFqOCWbn0aBlGJURYf01JT+QNthltbdDF81VqVDYKUVydHUYrMEnGJ+vXhUJ
CPUhWZHSP5lJVKPPHKjhtclRf569NhjlbBWCsRiJXvSzt0ZN8dBY4VaktWyk7ng83n8Ry39deEZD
vRpNfwqVFqDd11tnK38X294qBHYhffDxmqP+IvT7ksd4oxqDXWKYwoi2VZjfS2NQWYZP/HWh5sFe
zYC/7om9vhUGuF+h84ABX9fqRhYTeVe1MbQir1DnLZJ+pXW1stO6KVhd1vRFtZjdWUbTdWUqazGl
eVxdEu70Ot1Xume6w4gaWKJXPPCE5Yv1Ze4YnQddcgzgIGqLZPEgqdJGCyfOvMdy9f7rXplMzTIt
RjmQEizJf03uRBcc8ZZ6o9uCXX03d5lb2O1+4Hhpeo6/vmX+PGeTcdKDZsRBZ+KcEzjpEIPU6ppW
LLn5Jer2LslhnLLo+2Vaxoijoq20G65qG1TXRxP93KDZeuIzjiw3vc22knHDYxEpZqbRODWxiGT5
AKdMHMCcOWgA3mBCcateB6+GVV0r39q9sCkNi99Rvui+Zt/AaOgwFCXoC3CcMPtuUCD4KfLUyuTK
aWNyINXYO5evBO8wGR2V+6CppAwCaaWuRgYq3qJ3cs07zOWel6+rx3ZqDrKK6EP8zF32ruzEOzp3
AUQAvBB9MB9NW/+FlujoCxE92Y/xyQACaQ9Cigado5eXzPHcCrUSs0CI9Loelg2uZaW8V9FdNx1b
XiVs+VrOlstY+rGYqkRVsVzKh/hZo1rTJrpqj54JB7gt6/GRF0Uuqs5MJGPuJaXWmkqFz5N7zRrT
xyLfjepbmx96QfsnSjMTxVj6WOlAxDkBfzdUu00iYURqiG2wQMPfWK3yFknrKOVEQsvh65dMtkEz
9ps2M3vs6LjzN0Cd39IpgQipS17Ba9lLzyQx9q30TIGgxAZJ5x9p2RRZ9TREEqzBQ/Wf1Uxm4hgz
F5Ai1jraRFe7ieSoK7IR7MSS1+JTfCLu30jRcNwS22ppBHJQjhPW14BeoLsCwQB9Nx6QojmOTmRF
L/8oUzJbIWPUqrTIpKHG0TV5ZMuSbPnxjQzCof/TtWZ7KwsdENRCB2RRr/Gcvr4XhWmtCzeXhSw7
idlaGONRmPkU5bTCFW2r1QBsXw10BANGRl11/UFtmYG0Hu2Nng5gRALCicszX8vZvdknMLZF0Iw+
jdHiQJPeZ7RnO0rsdsfSHjbiFvxNjvxaHoHkcj/y+/Z4qsPYmHzs00oGCfuq/k5Wip3u/F1og8tk
LeFpTG8HL42z/DKfLZYxNanwRwwFoFrJDjclpjasZou84kpzKFFksza32TXKTiAx4PVGLncNfUln
OzWrFjjHLTUF3VOxBX8VgAPSw3gE+kmxadwIyNxITG+FrQyoQfVOcOTtZXVb7mWZfQBji4zYqzuS
oWunAgkI0Pbu0Ia/rZ8w2AHIwr+zZF6IzFgjqRLxSKfGgYQdYmLfbQq3Kk7ZUNiXl8ZxV2yXZRB6
qJp0eJ2IpQGYc1nK7aYeGjuStWQ9FkJil11YrC8LXXT9hqooqqnphv4ZpcxcfwRO73zyqFsOhs5S
gMFnx0BDdQFUGnDWt4Ami0w4ULD+eLszkVXnR2mFzmsscNdgmJhO5fQr4g4HOj9weVnLh/YlijFK
YlYTs47ptQxCpwl7q0+eb/OIB4zyF8bvSw5jeXTJ8EaV+mBMz93RcDE4akjwx/fFhtAOVZiCyUUo
+Yg5J9eEgQSi0+WVLhugry9gDJA69R0KwTDyYDk8GF35BkwTDgoX/RO/PDtm58ZYnCBWTbU2EBF7
Xn6Su/qIvsHArgSAspVil9hi4eM6hJyRG87C2LoJyBvzIDewtXn1HvcYMElz9/LWLer+17rYEskw
xJKXpFAS2T9p2RURbonxcFnEcsphJoO1HqXpZTlNiiVX3nraUmSxt8FO735gyfDUfjnjMBMn/xzJ
h76EtygNnRLMHxiGO+SbQN2mqP/ibWZXL9OLGNsaAGYmp+YKXxxKmAlnopoOc19T02Ot4s4DnU68
nnbB5m85fJ4kxpIQMol5RLPi9I2mbijKOJ1x4w9a8FSEsSOyFBCvDqD6ZZy7UYYEWQvARzSmctRk
2fb/eYtZM9ypQh3UE+RQuGspsdTQ0jD6P23GZ6SF8m3mBmfDt9R7ccN7iPLM8meH2MwFBEXYlq2H
lGrtYgQHwZv3rN2aYPPI7Pzb5XVyzDI75D+qSd1L1MUNYQAEoNQtmqs0KR0xkP6JX/vSRXa6H73V
hqd00EVlbEEjfavJgTXpnA4EavguGEYWpLxUqx+ttVBDjPWugJOATKKy54FucpTjE7BjdkD9ELRC
JuEd6wngr1VP3QDEQHGykqoCrtHT5SNaDqZ1Q9UVio7wC699NCD/UZtQxWjrrcFJ4uSH8ANMkVf6
WnRAIIU5ft3RgIvAe2Yu3rWZYOaulWFghAmBHkqpi+XaInoeS24QQg3uL2dmSKII/CtFlNm3no7Z
GYMo1JkdmivJ7j+RtsZVegIAtsPrrlwu382kMSYxi6Y4jGIcXW/nDw3idMzUA5sQffVtbxUukC4o
Dh0o2xxunyMNhC8tlLGR9SB2GVoBqY1stvIGsxs02rIrq+Lmj7jLZI5Olz3TDEoE5TVQZ401nItd
H6YYuLR0/Di6Lq4Jhglf/gkPEULK2f4y8VfblrIS+hAc550Thrssc9V43Sgb5XkQX5RK48SVi0HJ
TB4TbRmNjJbcz+TgFL1HpulKYnnPuYC8g2PCrczAAEphZvIqwoSXgHm7oEGeF9BWkXgm0loPtC1p
jXVRKI7OG6teTtN9LZB93/VmXEtq9HmS1VV9DQSP/Q/dqZ10a+6UK5Fi+3BWvBhgzoQyb7pBDzV9
FHEnSWIjnyvaEzr0EUUffmSbG7eJt+md/NnNzY1aFs3OTDg1GDPr6udSgO4chEzDW5Ta6Q0NJyjI
VmQrdxiCOfVbD8kMYCG9c1a96D1mgplYbfSVeChqbDXtgOpfp6O2Tm+62qFgfIZCTcQquokjK24t
kMDzY5tlzILZBzDGqWn6bKQUHzBOZNVfF9tqG++LU3wOD4DKvPc+GTcMS3K6h/pkgPQegLT7zObl
FBaDgtlnMIYq1GM5JpjFWQXam5nf177hRMYTvzdkMWicyWGMVKob4DETsd+onmBynOyrTbqV/4Yj
4xgJjTFKjZiDGVVB2cRrStczGvCJ8DiRloO22buduTJZ0qeSSssiaMIHEsGwUazGrbfQFoebXls+
oK8cAXNDDAktUQXgqdBKph9HF6P3JprmAchME875e1DY+ndKH8EVvOyrvwQzN0RX2ygiQA6GCxvd
HjMHt4JLywWyDTatcSPcXb6Ry5bgSxxzH+Ic8bmkQRH7GFUXRdlVenmjmeXEsXfL+vElh1F4oR4y
1IURBadFCKfcw6AqCY/vnrcYRtuNIsjivMDzWY+GvRCWDhAsHlU9cC7vGW8tjEP0MIZujBH2bKxM
O+hSy4vHf+RzDcMg6JLRRYPxh8SXNdkraUNq3lt1dB93PLah5awmJPwugq0Zm+hQQ2aKvhbWHqjE
X4YcEC6xW6EpdLLGl3INOgGA3WEasrQVPN1D2wOSqE/Rg93L+7kY68++hLnXfRz5flAhajPA6Gzq
gV2TBz+7F4xb0m8ui1ouIM1kMfe6myTPrFvISoBRXByNrboursWNv+L62EVXZ0oy0U2ion2T0RIp
KurBQAcuTO9wZRyMtYIRteFbtemAI0hZncDqtqdjgCCG5SSvFo0XmMdUTJGbIKxkLltFVEWeVPTB
iqF83YTxU5JPe6kVtiYSZpyLvZztmQljLp0q1amCNy71qNq62Kqr/mCcaKdvfTcd+NHv8gnO5DGe
JixG0L15sCSZhF4KLz0OmnAKTBMN93n7mEjxoeoNtzeEg6BEvPLS8q2ZSWdOtRm1xAxz+Lne9q/N
zYD5pnij7yW31azYTdfyNaX+IAe0D42hJV4pfByMRfMz+wTGNqBZXY9Ig3EHcRdvQld7Ljbt22Sj
2pS5ZwqRwrFFywm2L4FsXiFSI7MvZay5cbyz8BbIFpoygdXcOhPm4+hLZ8Azh1cS5Sgxm2jwtUit
Y5oLNaUavQ8NLK1kZ55iZcE7xygs+tzZAhmjIPZaC4uOBXYr/U1x8zUy2YA2+gEfxQv9Fq3dTBjj
4CXdiPSQolV1kuzIQeCSEOQ44XsrjBYJeUV6jrKw1GhNPA5jT+CrMPV+0rTKlaWEk7Tm3chPJvvZ
a8IsU0kXKF4KBfNGyOJtxS0m+FfRYPFcBW85jLEZ816tehpGJJ3oamKxHrOBg7rEOx/GvohR1tR+
C4p0vEnXsvDaoXGiUgExXx7TpuHdLZ40xp5kbaVERo8F1ZiUMJ8Eq7ZTDGY8l5SezKkA3kZbYfwV
N1VC1eyXVMlMDRkrIoSxmfkUW6pZkRVtGfN3AFw9GuBQTc7tJuc43uWDM4lhGposERb2uA6LWooD
rLOc/C3RjF1bTRwRy1k880sG/YaZHuqq0QcibYSv3Qq2is65dh3gZCOnAQfTVQmVzJ/phvITykvO
nogSUNdRdhJVFj6njpoA/aQwVoMfrnNhcOVePvlmdk1G8xzrzWmQwqtqzFeXLdfSroJkR9SIgeFe
k80tD74sRiktfWj5NzUfLE0jnNhMWtITQoCXYeqyhOQhY67UITZJluM9oh77B3mD6To3AfnSPnTx
Vt4h7wQUOMCwIE8RiHZzk+zGb9o1D5htcZ2zj2BOVhKzCWkDKGtUmpZcA7eedLybuPR4kJEA1jAm
gq50dqGVJptCqkJ7jIO3xoWw6nW3h5Nb1VeVlQNdx0cG+PLxLRb25zKZdXWenERqSC8hkHWEELpa
omnTP1CsSNEpdrCgvAfmIkTFXCYTHNaZ3olaBVXNcmtce+dmZayxWNwSARNp9XVgo708B1EAmp3C
5+KM4ekKrpDOTws8z7GU9pt/C2POywgIBn2Db0ExAQNxlJmxwZseFTQ+kPaSpQUdvKyDHQGA4jJj
170wVxqxhSxyGz6QZDU+qBAH9FG7eRAKu2+twaY90cKJ24O9ZB0U3B7dlKXPmPxnw6SkftArNMuv
rOXVCGjbh/7Fd000eJWfbOfSE3ETV/kWorXk5fcD/++34f/5H/nph02v//M/+O83DABUoR80zH/+
5xC+VXmdf2/+h/7an//s51/6z7H4yG6b6uOjObwW7L/86Rfx93+X77w2rz/9h5s1YTOe249qvPmo
26T5FIIvpf/y7/7wXx+ff+VuLD7+/dtb3mYN/Wt+mGe//f6j7fu/f6PdIv89//O//+z6NcWvOXka
ZuHbK/sbH6918+/fBI38F8yZJOrAlifEJAp0s//440c4KgORmCEaqgmN+e1fGdrOg3//RtT/0hRR
F02DGgmFhsp13v7+E/rHJBMz3LqpyWjr/+PTfjqjrzP7V9ampzxEOIG/y4Sk+HVIB1iDJAP2Hv6Q
eRNrY2eMCkBNnfDBv6HtgOFaTKCrtBfQdEye62Qux6c4U1fgS3TVxOIYK9/2aVoI0Vg6/bnfCRjB
bdFlhYayDSqx5BxKVlPa6Q9+dX4ylE3s/SKdMYMhaT2SdhOko09WghUqD9megov5R96rYmljTUA/
qQBfIuDaYV2mIhNvShOzdILtaNOe3GmjnUIbFxFZUe1mpnG/H+v8GBmfQhdmikB6QmAgQ89Yn2Jo
ldmHk4dT9CsMOiiW3t/nxvmyEMY5/iKE2T2x8usoGyEkL99CY7RVk1iXJeifjdmzaPFTBjCrAFRv
SqCXYY1npIgAqjdwQp2f7CQRcyOlbHVFvGk10QJdtiUjI+qN8aqI0dgplNCXezI9lqAgS/xt3N94
JHOKLkVt5z0OIhd9E64SfEjiKasAp61hAHTw7ELobcA27WrSvMmK/9wq5ZOpaq6Y7Vqyl4rQKovU
Soj3fWgbt6ybUy2hRluZ91oBvPohvFXMwgnx/5MwshJpcADteSiGb0H2GsnvTdPuGn08EQz9wB6f
vLBfhUm6VYrBIv4+UqdjDv8fRMUG2RPM8r9q5KAW5zgBoIBwp6qpk9Qv6jacXo0AwwHfJi13AoU4
anUkpm5lxoOgvUwEjYi6uGulahsSedUY+ZPc6mtzwF/xYyvUn9RO2ZLgWlU+9Oo4tldxfgPiEzvx
G4sMquN3omWm0WHyE6cFLcIU2K2iALT6vS0/kNmxYoNYRWzaXirZUfqiiqHlV7c6wjEQ0CcqsXWh
3JTZtyEy3S6uHcyUWQWp7Ep7EFtQplepk2Z4beaaXQ5PhXQKgtoG/rrT1XdAU7ZSUXIKOXZKYMGN
o+5GBnlMAvLQisqbmBUOaQC84XuPphAj71EmVpFq+7osXdEzjiQSAZqaWwoYh33gTBTFrVJjkNI/
RNFdUmiGndbpelSDGz+M17o5OOMAkRoItVPN9vrRhRe1RpI4tR9YZbOrE0QeWWgJAjnrQmZ1JrmO
Oh+K9VDEJQA6fSuupB1Gt9ahoDiDLlteLq98tbKV6HGME1vpx3U7YnQEeJ5puK/aXTueshCJ2653
ksgy6u9RrVqTYDhljPgnNq0q992cRBsvkdeh+S3u78LKbbLEDhNxO0KkjqaiRkKw1qGFZNJsgEE5
Uw7mrNq3mzG2uuGUZcc63PTVXtRzS/WeRyQyKkBbouZvBT0aeCKCQ70XwudwOnnyLXLKhyBSnaoA
zw56zPrSc4q0XAHBFUh8ylownmP13Qgk1AxNO5fUg+TLK8Aju80oHIUYRG/GtyoXbZKIVie+k1RH
L6B0M/qSXbTIbXSlo2uj1bRATS3PnbyVwtt8FHakP5V+7mqjutPjq9TQ7vURB6el23hECYzumlAD
C/Epy7tVDnZGwwAZ8rRJ4m2Gg8iUzDXLfSPrjph8a4r6Lklj28DGSiSw6uotkW4SGX2B6l1ufo9r
GY2eLS79S5Lc1I1uqdONCXtf+lYp+5jRjFd1kp8r+dRokuX1L8VYWgIxN2rRWaKe2aqmWVOTrZS8
dFsRPQU+6FdI70RRZEv5rayv0/StNsCooTQgXUzpmefTWcqv1foxSdeSfDcAu8oXHisN/9OHKMCi
kUopHFH6rofZqk3xec20Tqt2Iwv+ufQCa8gOMco/XVTdoTa0MWQ5tY1gsEbhfVQLR6gKKyeipaQf
dX1scCNlcacBk6f+GGPEtDFYSYdoNTaGpeCSFhmIRQTgrgBVKpdAVVy1NkA37En0HBUjkcmxqnSL
qIlLmnLXBrEbFeRK9NCdkkgfvkyASu3fhIrhyCrdWFyiFpXM3nfrMLKFDqWpBkomPJXjoUKFwhwe
hGFY+/K1WD90HSBtC7tpfVtDR682TtipwWl7f6Vlr6R79Zv7KTt5nm8J4Y0EECXP/25E6KZTDTsw
H5F3cc2st7RgHw43gQyIh+ZxHEc3I5mlTBKydbUbEe+ARklHLh9aM1xLAETLxdMEVKbibsRmVfhG
sydWBlCm1nPrrrCJ7rnJ1G+1AVSu6Bz0D54MgqRet0r/uwZbNqA1Bo52J2EXu2CyemEbQTkz4XGa
zpNe2w1ub90XrjgRRxqafS5NTh53m76rbNRU7BTd+N70WHcR4v0IXuOmBqFD/JLXkxVWHUodElDN
fRXDoZXV6d1GRhnE8Hd+DVZu9RCaMFLeg9ER9CLlluTJVt+D8rgc3diAKWiSdVBIGw99V0oR2akw
uQQbXWXbGjogCAltX9poUmB5AyCSe8NJya3cwWMmABoeDq1Z2JNxJ+BLYjQlD1lkadmHMmyC+DyM
j635EEL00L9J/rj38toCsjM69GDY5MSuDGBlg9UvG29FeD+t3PbpKZCRLy0EMIPpjlEd1dLcDZln
G7m5EQpwmiuiS4rcUaBgfTJZUD8rxp3t4NQCWImsupG9b2YV2oVROZJEYMbf4sDHFPLkisNj3F81
fbSWxOpsNo9m+d6NAGep9Y1WEpxus67E5FGDJDsbYWYlEGzUd2nkCgIIlNTeC9ZqJTkgXjqPoAfu
dCDMpAJOTLH6kdj/n73v6I5U6bb8Lz2nFxAGmGKSdMqUUl4TVsnhAh+B+/Vvo/tWX1WWuvJ9Pe7h
NVUkEEScs882mfMgokMyFR6JLW+qanjOtaVnNfVOT3q8d1SkkhtrxC1sczPdmnGxmoizapAj0S7P
jzku9u8VXmjlCj1ZkwnUnNYO+FB8JhMs1Xt5p8+F3+ViI2AA4ypxl4O/Q8pH3lpvzWQ8mr3jV1q5
RQR9qFtXZa6Og1kWbjcsCT0k4KmJJxkd6nTCPlgFfYYPuX1uxj0v832mpi12btxNtIk1HGvIstr1
9Daz8DHRV91R4cyqsC9fWwfSe34/MZD68yZIDWOjpyiDnQfNTtaqdcBJGEY3sYz7LLWDwh5CfWzu
MYu4Su34M81w4salE8TlcGwogxWw4evgWridnPBrc1gTFe9xIoKMiE3fxthTiJcpnN1RiYiIGONY
Xj+PpF2Onrl2yYjSTdV0Lxm6cXRrWL7tDe3pXa+hOjHvRjJ5SktuckKfFUzG3azp17Sc17peP6Nk
2cKxxHNgKiphYhCjvDKxToWFRJc4yf2CapVXo+TDc95h9Hw3E710pU63aJYP8/xEFV4wt7WbaKZY
l3V3Twb7COn0JpdQYpFy3zM2uJOVJz6Ju9t0tj56Qx6jZrrRhupQDAPq0sqdDfphK+skZ9u12c4c
5DaWmqei1OOD8yJZe1sKeQPpu2/Foy9zupZ6djRHGP/1b5Gs3TmCMCEjJ2lmj46iCAOd683f6+s/
K3gbwASsv0xgbADazqCJSXRO6iC1yEfV502ycYvywkTwizn+ewH/+yXOcOYeC6tZVKU+ggqu2XFp
fBJks4jbyHe86WkO8jcLfoCQ8K4jbwr/fn/nXDm0D7bN4DzIEFAJEwP7DHMq0WVnidW2frYRHnEn
ZE5zxPykCN8Uu3k7BmINPuDxoqPH0rae3/X3657hSxrtZyMHYxWNpdhoMKA11iN8MhdbyfYm/Y9d
1P+4z7MXCYAW4ICN6/WYC/abBuJ+87rfKp+v8hU/cCS6Xhonncfu/HNN4Fkg8hjoMM8b2jyRDjgx
/XKPQ5DvkrC8r14XpZIK7Y04YuvdEd2tDmA5w9S9DobU7RBsZnjysGhtUbZcS/gU0hM+p0uo/w+d
PV78vz/ufHTY5nXOeo4fh8r5n6yD5FU96dBQXpbE/fQVgcxk2YBLuIHP6HeUrWkji5fmAOeUCAfT
c9c+X1jFf2IyuJnFu8rCmjIcfYH5vs0X7HGytZLiAtp6CKhX3yYruCtuknVz/B9wWZcv8o+1++/V
vqZu365Gu2SGkHFa3qsOMKZFL/RShSkUmig90E/540MMc1IEOaM4veQT/fMX++3qZ/iTysoe8w7c
a4x+wR9Tl3rlCgpHDeEvLLReFlKt2PZh+h8rb/9Z0IDfuENhnYk8298fc1w1RJszffmI7O28WeJ8
1CoHVxlOrBc/2XM10x9XW176t8c8jwWKwwZXG7wJhmGfsKrQgzTA6fSYfLIbnNNesk0QAAjA4S5D
2M3l8IUfF+63Gz4D3+J5okIX+Al2PPuaurfHwr+wdJdndr6YQAWxMHuDGsY8H785ugRPZTDxbUCG
VmxHd+Eo2+6wueygcD6G+3qiDkRvhBkAkvRz9ok96ZUZ6Wy5lgNFh31DVmzPHgF4B9TNN/YTqlO8
zNC6Ft7fb/N8tvHflwZAaxjgrZHz20xBhRloCZetJug+7VDBTN0f1+jBfwF6uF6igKswWsmguKb7
9iHZcbFCt3KTvfynApN/fgkQRoanjk3/HDAr0kpzYCGKovlF+ovyr33MHsrDMnv8f4A0bUdfnjUK
aOqw82s1TjOKKUo6fwkQRz/UbOOgwPu1QnQc/yce5f8PFP6Xg/rg/z5QCNWv9w9Rqfrj+0hh+TP/
jhRQ3VCcDDjx8C4W7PnfkcKS58GAAZucc8wX/x0p8P/NDIQfoDoCcIH5I/7UvzMFsC91fK7U5PB9
Aqv2P5kp/LAJUHvBcPEbMYj/4vl82+oaAVs/g8TSt8HRCAlk6qTCDDe9LoPspXj89mx+gL5/qjit
5StcokxMhq389401zXQoW0y7881Q7pdkTNuT8HxSYYKh20Idanf5vtrPAd/V4aWq6JyTsnx/MPzD
NH4Z9eGOz87qPtcbpmTUfVVF8tqAMi/fdHdtyC7ooTA3+HNvxaUck1ucovxwzopbTTrtEHGn80ua
eyUQLCuuFkT0MW3TwKLgAxj5SlNmKNJo27M0LJgM0eOuawDUJNnM6MuHZpMApbPq8SNJ6lsLASWA
6YAvWE721PDII/pwJ4S5gavZummrGWBTf5v2ZF+wNBDkg/aDJ0nnmtUOjvQ+Grd44W9OnyTiq6Z+
HJpPB84OGdyYdCuw8x2AQZcVSDVGkzRWp657SJCEqea7rH+Qjgnobi+ocNNeutwpoZ8ERts17uzc
0aHy4rkI2rLxEuNoqvWQcA8AICkGVweaoTCcHxsM6fuPJjrG7GBT2G3xGojXZ5Y8FXHtx9iZuvwX
svR8q4NMp7LXS7ZIMsB2rtk7w4uKVSBRqlZ648GepdVU0JkfIkPDoNs+T+9jG21tdI8mOWiQcp3H
+pHG4NInrpzvZmQGQX1TZwwgTUjRBkcmB0JyK+m2bh/raPIHmaw0C/h59dJnNxNgWKMAlrx3nGlX
8yFI4xRIUONOIyY3kAjUdG1q8dqJbweGa6h01TbcRTqdb8Ty2STapq+uihjWJ9GNGp/i/qCKZ1j6
AdthXj9teGqHcd/ukxjYl9rrTem2xWdK35k8VOIFTB1Pw8FVq3Xcdn5svOdzdaTNtgOoYQyjJ+sE
IGiFHtnyWGEB+vmIKrrKnN6tit61aoFnMAT28D5Wllv3z5oROsWeFVuWXmBInQtm/vvj+nfFn33a
dIyyvBnwcS2EryKY1yZKRE/8albahuFf0gOGDJfO9h+qJAu8Id0Ae9XEfnhWFqaJMJ2RYfeyFPSi
3cnY1Y+LWTYwRtcABQXod5AE1QpmV65ymQtRv+tsLqUDnQtIvu7dRCGFDx4foX5uYZTOaY6gLPyM
+JfcGOt5xVZVAIDvIPwErTTyLq+XoT7f/WOh9I/Q7WJ58edgEb4FMDBgKHQcBy3P75srRQ6kVSgd
m2sGk3KssCIe3VaL3Ayl+tyZ8DjNgZHDiiNHq4f5ik4Mf5KWX6bvTmZdEuSf02L/eSrffs9ZFS2s
bkkMx+/JANxmWRdIUMZHFb9a865cJnh57jbtfdJAvTnRLfAjzJDcYipPaccydyjhTDf2GzqT3XNH
xD3DwOfCAvrzkTmGbsFjnSMXxbDI2aIF92PS4Fyi/LSKgeJq69mw3UrMpwvn3qXrnLWhlRy6eOpw
nS8vLQ+f7XDVnAzUmRCQLGU3eMEsbAh0JOwT0OAXd6ozPACgxat54VP9+cegrsD80dYx3v99neSV
0TpTgx9T1sfUeUjsXdZfgJZ+OGrxYHHEo942GbfJ2VGbjmOs6RzXqOyDHekeE892bnlySWKoY+Tt
IDLSvtesSwXGOfN8WXQorlH7ctS+qI/OLlzpScf1EjM3SeuwTXFiIqbaij4zcS+jMkAb5XJsqR1+
BEvfdCvyaCXXRUS3qdwbxWuTDMAg9UDiMJqJHVAFqBAnJOBsn5Xtg8E/5+RtnppNlty3ifDncdgY
MwJAzPqRjOXJwExCrwKFAzFTGU5OeBjOyA8hkz9nwrcG7vFc4TRiG8N6Ecn4CHyh9ia92yFiYC0a
bJa5GVZkWktW+Tnm4w2Z3SiTYRaJh2zm72lqPmOsziJz1/dgZgwAaufqFHX0yIUFGBrTzYrv5Wys
GtHjwLe2GDkh4cnPkArBBLpo2NbaJVLGnNQF9c0zDPBLy25r8h47BuS5QNulLDAsMr1Cb45mbuz6
/FeUwj8sR9BcK4IGIEAMGU1FZt9orFVl7hgBe2x+KiI7qOSR80OaZkeHCRhUH3A47lT+EDfvU7Zr
6veMrFWEug8n3yAeir7yeQGGWz34IE2utGlyqbnn7Uc+9cvULAa8XicHU3svxGtD3i0M07Tu1yBC
nZdeMd4l+kYBrBrjNgC2hMeFDO/E5ZVyaYKcOMwtkHfpdQVAPwejLcl2MQIGca4Eheb41gh6KChu
UpcwZP6YcXlbpw7m393K0ZKraFwsoQs438Z+kWtrPtehyT5biYjGETlZeu0m8q0i7SlWZe6BhRAk
43TsoZ9siywsYtvwiUawnzlHkdjDZs40OL5hRojF3AZcqRsRD7dWVa5Tmb4kNdlkHbyhYYldxXej
OWBUgWdwXdvXemX8GuIdeABeOkZBTHKP5bXXFPWzruQBwUJvXRmtWUrCHn9F2UDU0uOBzA8WHi41
sPVPLQIlu83cG9tKGBdghT+PZJCTKAp8g6LAZ+eAWNwYzNKEJf2qxpaa7udLJpM/4Ie/XeFr7/nW
suh1DgPI1pBfre3CDEpvyvXCDCqvLplM/XgzzMA+BlrY0o79vlXKiGWVGdfKl4SDuHCTyPe/nwzL
dvQ7BoN7gRM5rgAc3DknAzGzbWtqpNLXrMgd5W2Ko6HmcEepsC8T1IjcL8z7v1/zq6c7vyjo1rAy
tb90SGd7pDC7TGdLudKvtDfQPcL0vlvloXY/rZC9hmijJJwu90TLGXd+VXReBo6cxXViIdB9B9V6
Y0pjzakUrgpyOag0H9kK49ttH+h+BgPvyl8s9KrjJXLrT48YCLgDZh/e4B9YOIVRl8bMSKLMqVY0
qQ4Tm0PFzX1jTR7q2VDW0cppLwlIflo6DI095dSB09N5+joimgu4zpXSR8PhZRJHe3Zh7Vy6wvLf
v30H0mqqPKkIXCN70GZ2onz9+zr5ieEFmdq3ezh7Za2eObNW40vrrU3CHB+EvJWmlatyoqvEaVBl
FlrQwlhHA7+or8BBSUqfxcD0bPoeqWIvI8z8xHg/5J8llS1mhNnaGLDlT0jHZgoylxZqRjDIuvuy
+MzGG962t2ZC92qeNpm6M3ByWgn14/KdiMFvWzTTIwxh8inAbuYyRryazKsY5YTD2d6iH22a+aI0
0OI5PuLJwqiK9o5x4i1xE4jXJ/iaJ5TsGvHZuK18apo8MAwke4NtNtiP8WR5ZYNmJcfxksRXxYAQ
5vpzSNGyNe9pNNxMTPepAqHMwP/pRG4xRKBknFgnvcmMfVrysDfLgKPVhV4zASGpv5aN42elcSUG
4hlMQ6L0HDpKKq+rWJDr7RMBDSPJkl0721eTbV93RIaTnsI4fPISkh6yiAQaoWE117MXZdFrMnQu
2Jn+QNpNdbJJ0XhDgVqncLaiKe/TQfh1y73CxJ/D0S5q8UAG68qJx7CUYI6xIqCsxANqwK9r11nb
bisHQvBZBJbBgxbPWjfR+xb26BJboCKpbkV/GDFliHH+2+VRODc6Q35iBhpSpAeaabmUotUHYSdG
FkWawqWN75IM+Y4Fd50YIyd5iJke6ukTkxN8hBC9VRseT+zHsdb2jspv50jDP0/H8g10LfI0Nj34
RbXrgD2imY7XTJjROQjAlCnuBM1BOZ/6sfN1sDRHDvdzI7DSO7PqP5AyedWmyXoQxnUq8+te8hUO
w42hyR21Ol9VfD0P0hsnHc+w1/dWxUJiyFvVvFIblj8ZX2Nsdy0S5dm2CC0cwLHAWhOvNZgvGr8t
QMvu0DKV0X3fGhh6A8joQbxxMEJrdF+odte2v2Ii3Ik/DE5xUlKs8jk7doURllDPVlnq8/42AQlA
6XkH4pEZaIm97RC72U9YUzrdp/m0GRFICs6Y0rUtFqTl6RqKacvZzvTTHu7m2FpJi7uMaD7PAKFF
NoorLCqAFEWGpR3L1djKAPviyYhqfLTdTSZMV6AyGIt+oxDlmjj9RgrDbbqnMvuoZOEl4rjQxEpE
hGXTbamJgPUocKoRUyag9yDytLrmG+a9yk5Dc0K+nN+jsK/AImCquy1IHo4NQA/Wug2LcZ6VYMZZ
V6iIXBBb9sSSqw6Df82s3alB2w6aXTK9IdHEned7U/xKOGoaDj4aqIkFC2QGfKZe1ZCYSFzKoY99
+zTop4Q6QTTphqu3EHvm1bNpAJPKESOjaa9EfjT4CkjaHIbpF4JNDz0poZ2n19iINrKJvaZ+qeDt
h2gTv5XFC525WzfpGgTtjaNIMGQvvV37ssVwGgrnOUNxOR0nMP1g7vVZOy8R1o6TALmDW4ZISxCu
EGynrkuLeUndfNbzAFDu0+pmXzc06Kfh3Fqhii1Say9TEIX6dM+HU2nsK2ywdgQ1RSMDUhs3TW5v
dONkGQAqaRzMlh3YJV03OsQXXXYliXYsi+5YxNIzp9e60k/FmPo2wjsNiVK27lalk9yNenosSDb7
o81DpFa7DkM7MBrPeq1vrKkA4ggGHb8xW2elZmTTieRKd56qxAlTzjc6KnhHTAunbjtXb3Gfr+H4
4jYC3m19FqDqX0sAiWDwFvV+lr8syPvqR9km10OtXL07lSiZo6T3NVg355Chmq96N66482Qag9so
bNjTaWCal4BVARP0L/5hd+jwWQh5ncSaS8h937DbvHqdnBOVDyyu/Mh6ZQD2kildK435GjytSnI0
rNTL9GRlOa3fJkgJ7kd/BixWzuWTUxU+upuVYSs3Ta9mATse/HKEf7XGtnR4mHEdeB+opDYoeLEJ
xUuJU+Gdc7DSxLxte3x/cXStKFpxfj0Xd0nEt1V6b2lo2IpXlU+u5sSeg9lWkmeBUNd5hzVWb3vz
KBr13MXVVVm/xanpzy32/RFeSzx3Rx2xhGrcFtVNM0Pgk4qD1cptX5d7Ytee3oGMXsKrXVme2VXb
ltigw16nnb3OtObYjSZYh5BSUnPdKYDls+nB/ScHvcXxWNPtaj05EVW6WpxtZVMEXhpVnjE3ayPN
3sxCHzw2TA8d21D1PoKUqzXIMFG2WB4FGkvAv+PstlEcFppxEHN811FkX5rUi9v+oa7xdvLRtdH+
NjA7X+KhC+wu+tD5eYk4J+eT6rALruB1O6sPTZBNw98Ktumoua2zK0fdU/ZZtP1R61CWRQ8miAbT
XnS/KrDCUn0M4AscaFESUB5jHTA3x8eJHEsYmMUei/jdGDtrkbZebzCXjolnp9jclbmPk5chFUGs
39pyAGUNHU4d6WvRJVemCXdNYw7mfFrrvYazwNoWlrHHXwGaIPO4wCC57lwMfwFuK7ebnGem3uIo
8qkNHveYrgzYIXT9cFJ2G4oRvAkBILVO9nlX3TIJ7BbVnp1mAX7J1dwi6zfC4dg6DwMb0I+NfkFm
L7fINk6gI+adT2HRNEcZyhp4ydcb04DMchKQBA7BbIBUiz2BGL0rtNCprhU2ksbJVmYKUmR2bItH
ruCGl75rHM5SyUcBMDtV2qpN+JG36c0AXW+WpMFk0v3IgZTHoBOCaNwidLlNQN8EYdZBcjwaaT6q
dY7M9gS3X+I982ZeWRI2I3G3SQAo0LrC/3OKBHNlDXRKn8JYfkrtwTRzD3yBgwPSLbpTlr3r+IUC
m5VRoqaup92stEMk0RFjp5VGcueAHUil9gqs7WTUJohfyrNSsUthaaE547ortdeifTPExsrACYqH
TYYdm5sHE9ROXm5tJ15lSXGMEZpc0ehYWsrEM43RIGvOxzxMFm7siqFTtlAD2vWqrbtnOAVPIODJ
Q1lW1yw+wOnVdbonbg3hAIF1j0+8sHEsWxSstLixvD63d7E+rupaeXWFh6DZm7JTrkzncG5eqETQ
fLyH07Lb6XLbGNUFWPIHFMuBwwdy5h0TqkPj3AaROkRhgjYrPwG4D9pl4S0T+uLeODC2I5+LLOXS
zOqnbuLbJc870bKgaV4rU/l5/s6ix8GQ7t/biUs3tcw0v/crAyHI/o4ddBNPfKvC9EbzkOpxNFcF
NM2XyTL0p8bPsrkDvRZKEPNrRvetP+IRMJbMFDAowLe71OwFe+kN7oH6fuwJeG6iPOBfoyiagzpP
1jBXdSPVe7TpVopqYWJAITEeBAi+djl7nalwGvKbtIbbWT35Uz5sKo7SxZg8oibsAgV0HKh3O3FU
RropJhgFJtqW2ZlnA4RyMfbb9UI+U61Y1w7xUqt9gNNxqJXcHyxwrVPmdWLAlA2OGRbI4fnCjx8v
RmP+8KZNsJWAd5uGTgDO/v4exmYkEvNJ9TUGzZ5LH5TSR/EL1E94F6ldfXVpTPMDccgxLUxC8S5M
oO3nFAxttODa2KD1H1fFAWrhBpLSrzje3XyYwU7+lV8Px+ylk+4QX1h151plAMIOZuQcxCHcL4WQ
9/e7LfIx67IJ1x68crMIShtv3vEN8ZsweqbICtCf6KpYRQf7atgVPjCki77sPyxEPGZEfEIEBWya
ni38clBzHBN8zcDwYI0s18OSAxxeAjp+oC3hVuHtAsEyVIh/cD56XpIiYbjV1udf2lkVFAd1QLMB
ATGEN9f2xoFcsLhDwvOVucNOemnfOrMW++dhf/sFZ4xSNke6NS8YDw0XF/gObMN8o20v3+tPm8lv
93qGYVWymQ3DwpUQWBbYW/7fkj0LgTP9x+XN5Ifx5m/Pli53/m0zySTaOnTe0tcRqJfu4Nrjbiwv
0K4GuNtnQeldGud9bbhneNn3OzynvEmgnBokGcpHi4mgkCUkhB3Qn/hLdma8ZYfFTwfY+mN6BZEk
2KSouLYpxJFoz/ZV6XYbvpP3/wNl5rJcf/9htoNZK7LaGBynoIr9/VGIMdHFYHUYscCvz/ANd37E
AY8IzyVbkF8YVv3won+72nm4IAqCykgprvZP8N/8SE6aWqVeD6N7fV2wi7vVn18rLmgbkONhAWEk
eDZGHUuo23Q6ozyDp3K5gt4DCYNInrkgr/1pPApJsMnAG+UcSNX5xtRoxG5KswMvbQhg4L+BvlZe
qwfDT4P4ftz10J9CVVFs6hNiWeUpCS6RxH5CZHVMAQHJglnJz6uMzIA4gbIYPnKx3PXzOyk2Xd24
RjKF0v74++n/w6GDSeO/1zrfGVRG4nS5FmyhvBZ6ofgC52bBIn9flZg4YpcFy5As3LozrDItnLjq
khJTTQOehnXp9SoNKFSaf7+PH6cP36uKM9QVPeZQ9Ayoq5KA+AAU8f6Y67vWPDKI5W7rAbK+NvGn
9FIE+Z/rEjXht3Lm7AYRQF7aVdfhINvacBWXO7VytpfdMM/9J5Y93LAhWl84WrA9/iqrvu90dssJ
VGvLgQmDmxn+E/m2gKUH2jDDWxLBy6v5+e8PdZk4n7+7b5c8T/ApW+IMY4VL1uiMMekvoFdLEedJ
Lm0mPy2S7xc6+7YpgoB52aPITR/kXg8g60TATe5NR2NreCRAX+Ff2sd/WvjfL3l2+CcQo8XGiEua
DZSetR3E4yVf7EuXOCvoyqEvEF6IJQnjdM/UxG1VNPd/f0MXHhw/O/5gfFBgdDJCtBAdovq+BVpg
JpcS65an/5dlcL7zSp0BKhxwEceUXtm9UPt2EeExRK4K55CYTwi3gXItAZJfXqpclmd0fm0HnRa8
FWHzYp37VWVjValolmDQv80red2Ett/50ZFtF7LO/0AV8kOlBND13+udkTCiRpg869CcxIeFLtWv
wcwKyy2kjZfu7M/jGrqEb1c6O2fgSmHqAkCwL/boK9b9GlU20tQWh9TLtPWfNilQWm0QLcFqBT0V
j/nb5hFNRY5CCY+xx4G2RB8MKy28XP79sBxN1LjokTlIX4yePb0s1ng3sxrqatCb2upjUvq6LC4l
b/xQe2BquDhgLBIa5uhnj67NLKvXllUPxkTq5uulklbPS7QPCeAAfJGhan+VkWfLEHYKoDhir8ed
nXfhGq0gCNdBnQPr6dC1i7ZY+HkDDHqAhJd/kBTw2lCtud5tO/tmZK9RpX30Vut2AJ9SLQNkPGJS
TW+lylZlg/5UggxXUuVacBCgU+qxGbix/UKq+woul+pFt29tgD+m2DRpjdhLx++1+YQ4Z3gBEG9I
b/MJ/QMcAObo2IBgQG8kuJM6QgsisRVdD/rn4KmG+3M0YVO4y6HuTB0AZgLQuAOFonEjRv0BrnNX
cV5c67EBbg5Uj0hW7STKDWD7rpYVK2vOVmDHMDAmrF+Fblng3EQnpwVvDhOApL1pJ8DwgEKg0bsW
xETE3LS1OPJizZeuZ0A3Mcqexpcidrakjb2BvYzQ4zcJ27UatEU2BuyRALc1d7VGg6oPGKDIDrJQ
QaRSHyohtylh8UDg1+7QOkgm7nUsPXL8BVpNdzaNvF77jKynRDM2HISx0bmLEhLaUJUj1C8cMW/A
IKET4rrLMJNBdLKra+rdIgCXIzBvMZDfqH7eikUZibRZoo1uWn5001uFNzyx7nnm+S5OrA9LjOHc
wf5AAbutNLgHOFFoYhJV8zc6Q9dbUerBrhuYQr4bmdqJeldYd7hzc1qmP3gSDLwZ+8VuI69I30U2
+SUidnMLXvSldFvCgYhFsL6Yh/1gRXc21YKi3c/qs5ivqQnzZAzyUoB2kSJ+T8kDT7RdND6D4eRa
hXWVxRZgdaSk6h8xY2E2OCFvVFBFZe9OkYYZkA2ZQRttjHTG0Gfcj0nmV/JpAqZSQX0B4L4yEaQL
X7smb55Ypb1ZYwMR98tkIClNL1ajbmyktrVrtoLrDeZm88Zu2IoDHB84wszG3dSJkMGLBot8Y5Sw
SIAct4lO+szA21kjqDro6KmFB6eTPdooy6K68zVylVQi4A7zpWyPinCsslviPCvydSNNhJUSmVtj
BtzI7xeSU1q1YaPQcnELC5cctMb2tZa7SWLskU67tRMwrHux0eUYDp0FRqV50J35ulHGA+nvDcu4
KdLiI0LWe0KEL4xpNUAuG8efLQabpEo8uHNsxhr4cAHjBGEjJKk5VdXRSNpj1uEMcnrPGik8TuBA
AGi+HWCXMroy60O9ROapBN14VCsxHyMnCfTpoPL5thUlJP/0zowfJV+Aq9ZNIUVXvPdqmoRpa2E4
MM1BoVe7mD4m1jFPJvCuYjcpQJzLNYTSt6XLI+JF6XWvpah3c1hStj7GVHcdIXfTSIB0i1WGQape
mNvBLFatfZNa+BrGj7p9Yvqt3lS72pYexxLmeb2i0FOPVrNLKCYGxnPT6Z7IaGD02SqzJJZE4Vn8
pHG1AsUHPkP7GOwpc8I8uQBdtQQLu3+DbUGec0DeL7KGavsE44A9FM5eNdpg2UPuwuG0V1Y++FkE
AyyDthh/AdZKXmb7hhrvIz8WeLsVgHcx0H2HUamIfxENX34LjYyNrRTK5sxqg6h87eCDUObNyiAt
SBzbpoIAudJ9RfA42Wtv0I2MoCnqR0w4Xmtskiq+a7ObunwkMFPhnQpM47On/YbUtxN4eYIBrAdf
z9EbT9gw988eh+qEEa1b5Aqz/hcyvfc9bsJ5TLuXWMKILP9MQfsDF2GeAtGd5rqBz8q1Ayl2TnZz
k7l9am0A8Fek9kcG152BY1ideD1+TRQbnmaADaazTaMaXyLOuAbbMCutA8ceWfJ4VTfE1yq2bVPs
6tgwayNzWTx5GgSEceNgJBffAFzDsnmb2k9DLvOrZI20AE+Q+6gX19PEdh1d/rL83mSJn0GlnVft
Ssd9LIx8UrzPM24EMzYqH7EH+1ZTrqKp9Jyq9eZcbtvCCbWodfMauwfscCLgOg3k5yWGLOO4Hwrt
2pzINmtv+54cwGM5xm2y0smtE4MlIDzDeYbRvAvPzDW8QF+HdPK4/phG6xl/4ZC+dX27JdhXJgF7
lwlKCAbBhAWugwN1czlIGE5QTA1/KThaSXIP45Gx17a1lWMXwQunkIw1qNQSdYXtbKuN6j0m9DTE
FQT43ehWswa+5gCluzjmpp14OGpvTWSdEtaElsLRBIpCTLtAIXnevs+sjUwTNwc1kxLd49ZL1ihY
ieZ7R8I3MaWrTiLiFwEQcfys1V0A/6aZqquoxORUV5i9DRhXUfuO1DdaccV7yyXcDHPehsshBmez
jbYMdvaZ/UCr3RApN3NOpr0uMZnN2/4tt4ZANMjV6O9Q97o4MIM4QXLU/BQPlm9hITLsaemS9ZBh
O6yMoEt2eH2+Xf8Xdeex3TiWbdsvQg140yVB0IiUlyKkDobCwXuPr78Tyqx3KYhPyHrVep1sRI6I
Q7hj9l5rrhuvNU4xVgY52YpGuDKGHzJyNS9F6a5otGYqoryZ8s2YiaQ/RYa585BxeM1LCH6HLLOV
Z2V4jbBQRi3H9CulQc9gVdyyZ8tDpN9eWf0vdTR3XRZtp9ujZi08I4S4eWyrbuwkbnQ1VsOOxXSd
JfLGo/HWuI4f7NU0eBGCQ1N8y1Dz9OQPJbdFeeibeCVmuypuHToCe78bVpnnb3r13tcgnzw2Ihh9
aVgZ/jeDH2JBFqrzcmXAkBC1ybkxjj+IHkL89LMELqGPz9l7e/Cbi0p0AvTKGFDAwdGeevSEl0z6
XY0POYssN2/V0HnO6X4XwqqxcL8UPqLkP4SYr+IMztH9YFZOG/0WaVaOCit2csuGZ+XRy7eUbKPS
5h0BbWiZ92TSZhhH0B4AkTrfXXE49sbXSaNhjLI9qM/meF/0B1M5ZhGAEmk41S6ikLy0A0u9TmtI
/rE7df/sSNJXFeyowTLJFiLZ2YU7UxxzHAF4blZZ9jtour1p3A0MEJOyIgwIQWJ9n+d/KH+sqLIz
BZR0xiKbLrhdZfk2p9dbWRReaqqx1k7qX7P4yVDpJiXeFuk76pLym+IxFSfjJjCR1cQPUvAsdAZQ
pH5cKwkt/NxFOBbs5DLfCZG1Ax1mh0a6N5RvqkavW5hAK681DT/ZK49uQynfBDjW3bGSBO21mr+4
QWVTgFmP4EoEN7wzqDf1pbpuSnWj9ac8ZRckvrbyQ+B914IWU1KySRraNmK7qQN+Cu/SEMpsxX5G
WbFyLWBKxSYj6kwxOPp20Q5b7trocAA1J0EU2FlU7IbLvatFzvj+TVdO5qsb3bjyhnveHRXhRY1a
rozeKmZsiwfr42nKh28WM2UgBVdVhjRZyU91GLBfKZya11Vuf4colYMIx0rr2THApRiSSzGJQtPt
aEUoF8rbMpIdxYrWfpJeDeFLBs/DUH8GrngU9OBNtOgyKPcJvdwCDQtePLtvkrUWEjZm/vm6OnBJ
7i9rooQRXsIBAyXx47HPKENdG3W9fi/SpvAF2ELf6ZSDs6uFkT474DEUnI00qyMauZk2MnkOVLmT
69QODgC/9uIGjMiNb4u/+PM9Uw/Kh2V6/4WzrWxQKyURzJAxdc7Otk0qYg5IUTZPZ9vkAEHIqfbL
BbgLVdkPw8wKjK4bu2KLHdDWaToqvMTIzFjKFDbkbiMvlDMvWJdwgCPLBY0AhfQTpJhiqdjlCuvt
5BP2drktH6zb2kFTueswRtdX5YZOqB1t843sIKDiOL98yZcO2h9+xaxIxkwii43Kr3BPU/L7lAsm
3iB1XLG13P2DFsaFgiPjERszddk1RZy9RSM+CDUXeYv84+gEO/E5d6YxITq1B1Rrgw0t8BW0prJw
uy+2kc4Hnt6xs/qIlGgJK/c0cPegS/tw3IsieBflJY4eLYhEgRIfROEmGY4gCPYKJhUZapjiLHxF
C9c/l9DnmSQAquJnDHQkUSSNP9xf/p/0GsTfVjiKx8TOT/HTcL8w7IWP9/y2v9fWz66+bfKQ+Yhh
4331pjm9021ovz8E2HClNbtqAm3qa7Tgy/yIixeMIQG/NLRK6jkf73uYeWLeT13g8Dis2yPixgdM
rMCNHVaI53KlXgWOnuAR/PqKL3zLdCIQURtTys0nM4RGdKsc9tigTORosdDbMbv3WEWNA5ivB/D1
9XAXymLnw80fa4NiBI8ti144PNewB9lvelpgfz3IhWozVkcZBu7ES4V+8vFWFmmatGrjU21GLqZa
LEvK29cjXLwMA+SRQjNCM94/orPXpOpSdMcqI4gxSKrAzjmudeK4UBi9NAqaMdhwPCFdm5s22yBq
AXlhvZCF25g9cm98tyjMfH0pF7p8tMPPRplezLNrISk4CjuZ6msiclT3SQ7rnoL8gC4Wxt5NLr35
mnodasJ9jVAyidyDnJUHV0hsIyR0p4vWSeLe6TFCpsDaDW58KrLvX//Ed0vcrObIYwTAhAsSw7o2
+zbkWCt1DQm9PUgv3KYdJYFNlGUbD11Ie80clKlEzvW3YwAiNTEgpOm2rgibHL9z1jJVsEi5OvhO
L94s/DTxQkvgw2+bLYadWLelmIS17feO2R2DLmCf1W0wOee9vB/ScqWlxqTLrtJbQ7ip63zdkhmb
52+x8NPz3U2pPoDaX6fCfdmyh09RN+cpZUrOX4O4zaWffcuX6FmY5Q0kweDtItwKoDvNZB32v81O
2ZvVc5uIGxkvmZkCgDdqzpXprWyh+wlAd5h3UfiKQBurIY3cjAqHf9OV/RpKmW1oOURImcP4Q+7f
EO9WgKT1jxoLeUcpQKb+FQePmvE6pClczue6lKgQPQ1CcWX6/pUB8VOS8lUh5HaZUAVWQLGNv4u+
sIfxeSCITqueu+55wAEW4vbVhWKtgdsrsooaCKBWCeeCTAnNMsQVlWwMG/k1nsOVHBHGgQVxiK2V
0PQAQ2PqrvR9Fe86qEp2oNUeAObS13DxmzM5mk2TIY6n2avWtEVklXKLPoTbmwTFSi/HTdumV2rl
7vXK+tYX6VUyvg7JT7k9GfqpFtnMmd8NI35zW/wFPRttUWycIfrRjwFb33KrmsMqdMWVDpnP5Sz6
9Sv43vj5/HX870+evYFtjWwL1iZv4D7dK6viR2lzZpbsSY7n7txftDo416/6H96JjZq17tfGod42
35Kr5jglIFj2BCnK79xNtmudYvf1z7uwJ+X7+N9fN93ws+klyMYhMAwmsaTPNmY2uVgzKo+7kArZ
VGbOqcKLXXH470adT2qN1OK6p+EY9unG6H6OVA9yNJjFRHBAfB1oP9WoWHgSl5bw80udnTF0jViA
wKKR6ou85NWDprFJFI9KsHDEuLS+nY3zLmY7u6U5x9lB0KcGP/JdQd7jl7a/vn1LI8x2n01SKlo1
MgL0xL701z0zydcjXH5r6frp4iT0QzXw8b3wpFYs5WmDN4VIcFC+828nCVGxbW+mzMcpqCMX7eJ3
u7PWU+5YZvPW3vsHko131gssju84ha7jTfokXi3lG1/aBWLS/vdvM2a9ZNHSa3eg3Wo3wKAqCqRo
DDLEzRJzonHjKeX265txeYE7G3DW9TfrQByEmgH7eG3caI7/fRLEaYiAHXdfOfkV8+IaerW68l8L
gJ8Ls94l+SOFbeWd2a+j+ZnNeoYVBwJQzklRkbx5O8WunrxN8BSslW2/KVd4ja78Q3xaVOPJPOTZ
1EU4C6dVScVfqnw6sJZB3fgCi2e1mYRa0cYHDbFqnGKv7rQXZb9wm6fL+Gq42UypjYo3Vmnxl3Bk
eCNJA3Ulpaa97qj/IC714m2FuccuEU8WOqrZhOAqMqb6SHp/x/+8xr+myHbzFgN3BkDB33lrjlKr
8GmxoX7pOs/HnX2+Fiheqy2pbZmnfA8yk/KqLdzHV8oh3bQ0X21t6c5eepDnI86+5jGf9HgVI05i
R8Oh1uqvvBOgDydzIrjC918/yfdyzfxJno03V3uEjeib8cB44VF46G0JnsmU+9DfeVsLtDcgtdMk
jwBWsQZQlG44MBIA2d256134e2mJuzDvq+c/Zvb1VigzpGaaLfGi0dCL0gb/Yrnq2uevr/pSEeLD
QLO7rCWRZ/ZUyymFyAd5PSmETVIgpgQY82rYLX0v0z/3xU2eCxubSqgpjnotNTPN+Usq8U90hpdq
cyo6TfItJ/ExOuyPS4HQ4wJXyGRBz0jCFnCcxqGzsMY4tLAXubC5+zDQ7LuIh8xqg5QFGouW3fGK
NnCSh/o/X54/jDJ7SgbVzrYcghac1XOoQjXCBvT/8CJwKgQRhnkF/NpsiJro0aYKxL9oLQmE/5Vw
b2zUVf5sHZIbX11JC9rFCQL36V04G3EugGtSNTHcbKDmd2o2wa7YCliawCdNQpOOgvh/eYXa7Jsi
t6FqAgwNrEitHd03MGmnqbrYa2uVetti2Wt6x+bv+vn1Tdd/tqdysQmHgct4xWYgWrw4RIfQZs+4
EZ2B/XNyC3XAznZL2ruLn/T5uLONaiqqeglzrmXz3m2mxJx6chwcpu8M9qy9KFZeeo6zb01JrL4T
MsYTheTYdu7GV8DXK/to+J1QwDeLaF2Or2Lrr4eGZgmikfdX9z/CMP7/ltgkTTXp/zth8fCWvM0S
m97/xt98RUP7F2dXNldUVSe6IpPS33hFw/wXrgsT3B9bILBcKsP8O7HJ/JeGOA0jimTC7VJE/ta/
8Yr6vyYFINard/i2hQjxP8Arznb6Kl0VfgNEQzIATcJ+5t+Z3hSuVonuBg6WU5aoFrpm4VueLY+f
hph9WnlMxA1BpS5hEPFhTMzDkNz37U2Le/jstt/+9bV+kVv0PhBC8amEKgNynevVO9FIhCTiWtpU
2LU9HTO8pqabLMzvs1Xk0zCzVURVOleppJHr8W7b1ILoI60j9fXra5lPDNMoBpagiT2uiKKmzkbp
q9DwSw/PsHCV7stfQAvt9AotkJODYwVDu3Dv5Jnc8328d0I0sBdNBoHycQLUldaNpdwCDu10z8Dq
6HLYoe3SQVxLW/V2CpBvn2XgS9CbPTvbUPb4+orlC+8JIn+sqhMJ+/MhRJCFoo1NZBPhforBzN8Z
feUP5C2O/hxxHgT5zsnAwAemHTJ72BWkFNdbwZYXRNgXHvCHHzJ9M2drQdKxH+nNwndgbyDOOOXm
naH0C1/FXMU+3fAPo0y/4nyUNu6rQeFyJxcHAvYTtJJyM9JlSGz/jriHp8XgwqULmy02Qmt2KYhq
39FP05mbZIbuOtvqHIKAQtzrV93DsoVjvnP46zpR8GpghXVJnYe0CUaA9C2HWzmp9SeCf7Fud8Z6
8kHl22rh25w7zKbRsFPqIp8OZDfmtI93VRA0pXfNhAbNJroGvQTgMNuGt83ddAKKOM9Gt6Id2ek2
umkezR2x8AvP9cKESvsG2wzxVCZCg9ljraAeDghSAlRLj013VysL4LoLz5B4PQVcPE1BVE2z2TTJ
4I01oRk4kUjXtXvs+zedlJKvv8WLgwD1nRi4UPi02SApur9coPXgaF37EgnCRszlyYIsL5TpPt8s
pFBMdLwZrHaf9rFWVxp1HJWhIxbCVSwz0aTUxr++lgtjsJAqIg0uXcOsPJvYcpBLptLLoRP41pUc
IdOrNaNfGOTCW26A8gOoizYaCtf7e3n2NWdxrIWejPrHeC9fcQB2yiusmw5O6Kcl6NfnxzMNZoJk
5sjEnZtt4kY9jiwhIJjJt36W6HoqPuP299e37fNszGogkZv3nu7x6T3ulUzrZc0NIXK8BhFhafWD
qfyJan3hzs023nywjPMegKCqKt+M8vGD7YnAGVO9Cx0vB7Be/Sh6IojIE80ezOjx60u6sKYylkGp
CcAydad5H6mqa9MnKyZ00KmaW/zVdr9qIBBzsPDvdQfJVr5wdRdmedpVYKvpRhqwdeZ7Erp3VTEm
esjs17+HRFLY3COrW1nbiWSW0sxeuMhL7/v5iLMZUJMHI0XtQmrXAZYFOtEX8lmRDrRImACZpYd/
MMfPKgXvD/F8zNl5FCuAngN2hKwgKrgANP2bYfjbfMxt3wTTUY8qQss6uxoM3THK1gnlASgCoX22
iPgwjfRmnaXtIz6kbRyp94Rn3VuV3yxtMRZuzdwi6/tNUFo9t8Z9F6XCtVwyCF36MgkrwJOJRQK2
4PT/z6aBibiN9YcbAWfDX6uIe23hR0RgjLHJjtWxeKwtNm9LvupL3yoGECQybJzokc5uf6APxBiC
N3bc0lj7gJ6ZH2BZ95vO8+2vX68LC+wkw8HcQHNMtoz5dOpbesZiLkxXmB+Vh+C6dtxXHAdr0sUc
9whByduqKzZowWoKLZ+Mx0tL7Lz699frdvYb5I93OYtV3wVLjiR77+0Ee0K0m1ug2Dm0Wtb5dbCu
jt3RekbEjoDZmT43fpeBUyq9E26lxeLBNEedFQ8+/Z7ZHObh0EANx++pv5t3k4Fe2MS4Y6fdasYm
Z6locPE1Prv86f+fvWR6rQ4qMBimTJTFWQZRnJbu14/54np2/phnL/KgFXEwDu+32Dyghd57CGDc
FQl9drxexC9MD+yrGzjbmMqeVChqlkZ/z5Jw35Dn4djWDvouulGXwM9LN3C2fsoqaVyWGUROIZ0y
/1koFw5vF44yhsbxDa2CjHmaBefjE0qs0JNK3PhOvIf4VNFYBeyHqqfcq2tiIdFVbuH3lYTRGNin
j9Im3Awr8RtSdLBny3Exl+aH858zu71WLoeZNT1MBfiNq9VOXhUHMY0PtbAU2XVxwTsfa3ZvoTEV
pulP38LP6QiJmgCQLyAC9Mtwvlf47++XAukvTbrnQ85WvCaqyqIBpuIYBJGJcIkEFxwNKLqvv4kL
R+TpqVLMmeJogA7PLq0tMrISVMYBRXyAiGc16/7YXOdOjEd39CY+9p5Q4WqfIi934oNlL800czHk
+0xz/hNml1qLiZEnEJmcK39v3fS2AF9B3Ew7Gd9WJz/oipaov1pN1AfUOQ5u4YW7MBcI8hOAZRui
IRINon5eAPJJmNjU4vStikB/YDiifLZr6gOwEp12i/16vdTvufBWASUBACBKpsoOe77CqX4feK6q
Rk5pjw4CFDtETJteVbZEWxTy43apyDOV0xYmpdm9loSCSJJQYQdcdZNVrU22eiJHV2mKHD3Ku6MS
ak/IcKmV+EQ0diMxgH3PfW8Qd5tdmBIvXe2suh/WZQ+QY3RtvaP3IKe7nCA/Vc2+W5EnrVqFkKGU
96fVVBjPKHuCgFAzmdwqIx5/N7V3wHV8IpF9k2o9iFKh2deUjNecddD4mPCkw/ImVdrADgzcbdCb
T8Wgb9PMfJU0f1iHQb9L5PIhNkbdtvLwm5j0191ovfZ+f6f1PfmYCZxbI/UdL0FV3qTlngLXTqy0
tVAGIOd9BZZ1aI+DAtNKXVVadGvkerGKXB/YpQrvrhSHdYaDcS3WUK1TofqulQoubOkhbDxejrD8
kagt5C4lfq7RRViJ/mwWENmE8Xvk4wMQLBlWW5p4xPSafFrenw4H0bqQMwRMRiLbHWRIvQZx5GlJ
vsciX6G7UXetL2+0rLuR/U5yKg3OqlGpaKea5DrqtEMR48buTUyZZB7ZVowTxOqOoxbsa8O7k2N4
vthcCWxOe3x+pGqGqrkZ3fE1jNJyHQCciDP/B4ewDv3IIEJqGt21hYkOtijX3444bzqBypzrPQie
8NTl/m/Jk3/SndEJIm3WnWAgl09dckaMLfr+zdBKzwOKiJUC8rGD7ShWZA5LmXuyMvDGSb3XwoAu
GFznddyKB2y4oFQLOI5DIDiDJd1UWv0jSrDaxH16HBMR1KnJDt/o79xcSDY+mZjsqdmIh25vrnuh
wrPUSRhLh8I6+pH1VMk4qMCQnkqleNG0wF27hrAxJ1SqlTd3fVL/SUX/RQ/cKWSz36VirNpwF13C
i8mr7SMqhBneSmtIY+i46iPSP8yTquskMlm7UrAN0+yYqbVsN5p/Lfkh4ElfefPNtj5FskQKrPEj
D0efAOT2IRlrzSGcetgPBVEjfap+j+romWwoiJOBm28pH0U7y+92VaP+aS2CChPLyjaB26ORKCa4
nBHciEO794RxS5T7YRjFFzHL/4w6h8lMFHddw0OY+Bt7ORXxQCrGVenl1wJ/ThxLt66qCEz8gK+0
/6mHWOgEVSF9JSGQxeSoUAZCtPO9spssjY/aGP3yysChb0nGW6UT95JXoO2G8J5E6++wZ2DvWNFT
aKp27GpbYdAQ7GEo4ii45wqLLY8EZV0tYvvqoZKacrpt9A6IoKzvx0wcn2q/J9PJ6DeZSGoH4baC
vkZEhckiCMqVAoTC4bsQb5Ka2kwjNXwnAf9p/FLeEZrJ9nMAb1jGSJy0WqhXgd6nzthIwlPmIUYr
xWx0hinVGZrBi1Q38j4eI7xktXFIQ0V4VPqywMAqF9u8EnsC4LNq28T4mfSIgBZX1w5WnxQnX+1I
9BaFt9oLYPuGPrhUXLSChLPQBaa3S+EPIh+/xoVKEqn70uVMDnCmngY4pkkJJ6RUX+DevSQ+AX0R
ewR17MjiTQdiClHb6KL5G0tqtG8M7QEfJKJ3j34/FBPZb2v85TmimLpHYKBOE4MQnHoNoIpvhYA8
RSk4lLgHHG8sPNvNw3ydma57HEzYQ51q4RBUnl0/z3iJOJ+GadyvKxeDutLV476MtGQfDFP+ul/J
m6onj1qkuke8QD46kdXluyIGlCVGp66Lj0Fq7UxkillcEvWrOlOGs5gXr7oWbrS0e4tM40/e5W9F
XIAiDk+BO9VtFBpvxNGuMi393frh0RiEbxq2ssqt7oIpL3o0UlJSdLDDQegdi0T5oU74R0YW13Jk
brBxe9FaYF5ZVSgNPUjWYpRfSdV4Y47mjauON2WGGVo3xZUk1Sd/KDZST36RoAX3WWSdQqnZWV1w
L+rNXSHlWCOHVSR4P+JRvO3j6IG5aI/l/2R41U7sMJhXyZABTsxetMa7QQV9rVsj+mfzui2qYdX5
0lpttPsAeyV0RpxLQlS0q15RWA0j/Xs+yD26pmBbttJrl7hPZp68aGW30+N0ZwkxwbUewnOpUkI7
qMjjEDXtOhURHefJE3BtYxVI0fXoE5RplY8xZEzXLG8tL7opfCjDsVc/qHm3wfP4pPYR+nnMzCu1
qDDRYs5SvK5hIQOI2vXCfozCH2lcHWQsT2qd36gNG7ZYKda6C1Ch5qbaYVft2xjERuo/hIN2o5XU
iBoBRmUIBs/wwcYyC2Uya0794iv9vQ6mnSfhV+BIGyQgkTjejIoQX6lq3Ry0SEkceEb+JtchlHpV
eVv72YsV4L+KSg467CwOvmaiqW76H5Zr3nYYQe1OJmwmG6vOkTD2IQ82qpXfpq+hLNhGIN/5Yn9d
5/odd65aDwFyn66H/pxpYI1hJz9lg4QEN3cCvYFvLKrDnR/xwuQJwU0KSPsKnKmubQx4wFlqtrbM
eXblGf2WL8tpsuwbCY9rRUfZ7ccQ1VtzNwjyd1HKdoPRboj2a7dDjeWsrLuDaoaHXlee8sH/MTBF
bQqJA0CnZvdRnRNmHOO6D83+Sa7UetWXoWoD37TWXghbOYy8nS8nNwr8whC/awLXmcjtP6lR3XZC
j/KPDImNX8AiNyXHGnXSOdwS+m3DNB6PZLX3cR/u8i6t150pPmqhdTWY6WNrgUgNG0ytpn4aA/dG
EoaffPL9yTWarQRIyxeGreTFO1nNd3Isbl2O2Hjv8ghjLE/XL/NfbgHXOpCTX7FWkE8dEK4Vq8Ee
ai6Wt2KbyVj+qV4/E4u8VwvvNh9geGoeGg3ZG9mGE1LOUqw8ibr7VrbVNa2YdlNlHAP51yGzVpmj
jEyIfvXWBOPDGIwnbWSBKZLuphwVSMgtoYzayJE4lIQ1Nke0eaQYHPqMFUIVyvtSqW/HwXtWXbJf
FL38HiXlravybkSo9QvZ/aYnmkb2e/kcq2TeZ/2Eb6jHNw33d9JAn1XHpHCKViE8vKOx2SbWXdbq
j6Kn/ooE2KqaG7G0pNY20cGxB91NNoKRsHLFtfFxV6uBTHMU7H23cZmpCp00JLEdclDyDeXOAMx6
LHfcPK9K7drIvF1YosqnnHQr6u2d3MmbTrdAK4OiHEdWFBGAgDS9fK6qsAOQWcSpLR5TPfiu6167
ItrsdxVkd57imUc8oFvQ0r9GqtqAf8tbQOaAQrTfmh5VW2VA/LfKQosVMYyvpTzRYF6KyWboBZgG
SkjOTFQN1VMddTn2XzjYVjqQUNbJT7Xunljp8oOoB8/ZNEl5MRa+QvRYqqj7H8WxFXe+0AXXXl9K
kGiFB7k21nEyXpV9+PJ+H/PqKEbmmxvldtQjgPdKTcbcymVHEhHHYbQPAv+xSpO7PvKefKUJ1umE
FtAw2Ubij2GkjupJOujjFCyUUmNIFup7zxggIitZ7TRl0vGWubfssu9UMf5hDASru3l2A/AYwkUQ
34pReQ0lUFpbIBChEseK7RYEuAjBgyumgu2OAk5lCQiAEZevYiAUtlhWb4M34Asu43wdd7jfLPlK
Ild+pYrZo1s0NzVJgI0ZPcEOltdlzjZEN9D0FwG7gcaKjkGoO25VPpeqf5cUXUt1v38AWN2vUja9
9BWUes2GplyFQkt4z8DeQqi9tVJMMUTulSwZ4Ei0u2BQdmPNMuJB7G+G8kQE/SmErNzF5SnDe++N
6tEXoh+uIVYrszc4TVTGraDEAdsf/8B7yMQExrXM9oMwOvqovpZKg6uZOXo9jNiExDjCsWxQThQr
GSFEdeorg4iCrAVyQ+igKchvij/eNPgeqt7tVqoUseMZq4fKVPd5DQEj9UR13eb9USnCY53qN1Fg
/epagVdmsEiQkG03EQyyz7LnvFFUW2xjAuQz8M31SPNBC4k9Sl38bkjIJTiwbY5TPoUZEDrjWB67
ugFoYKIg9ZFcCWb0e5SEVS5lV1EDvACGUr0uQW8/jWCD9tWgPzDDWOu6UJK1MJSv/MQrTDG7UnGf
xjp/rFs2h27aXNHtVteqqyiFHSkyYD9DNjeamDG/Dex7uoF9Tx2OK0OLTxE4omlNbe3BNF51oU/X
RiPyzQ8WzS/dGI9F3L825iDsYmW8TfLUwLNcQNE1ADpgzv1GIIf1TRZkb2tEoPP1lkK18cq2y9j0
bgCtUkijI8TrUHcDx8MpsC7Kqtynbluui1aOVn6Yn+RE0eFaYGFPsT1rSfgAA0xjipbj4yjWjpGz
1RsgqebqWvFF9tQsXgLp0KtxgCTU9O1u8PNkrwzDU2gR+pJA0nFlYpQTU1gVCWGAQYltO3nz/REt
hFkWPDz5XvKyjJmyEHeiC3Y/ipuf+pBw8E3Hhl+s/m7yYNPE+SlMsu+pbG2KXCAnzcg2ldD5G/A6
6lpPhn7b6oGI8zwNvrW11duFMZb4xj3g2exNBYXCQ5LwVEIQ6tsk1auNVVBdyrNCgqrO0tNkSfzc
6OKDUHZ3YikaWw+P306E85BbwY0iAWcSoiw+yVJjrsOpClAM4i3bnHDNOxJQq9KLkxmXRFlo5Uuj
17ktFFjuq0QgTSQFg2FpiczyqbjOqMXGYxaTJ5nl+lUmsSB5ZpgQuCB6zXWre7Cr8wj5eJHC3ckG
42cZ9goYHYV9dtjpz6xagAhqVrSSKtY2EvmnkjZqHJ8pbisXYePoeGdsDu0Kuev1fdWHgL9rIbLd
yFVY6YU/pSre9GUCj1f1TqUHaYqTwqkp4nKV9MUbEvr6KPd9Zn9d+JtnQ/9d31eB406iDVRZH8u5
gap4oYpdH20McQHwBrMnIi63HgL56piSDGS9IHO2l3G1F+t9CqWvv0eeJ9GPAVWfqmFk6QGkg3+r
ODIx34h08APAKV/p+wibN9TVvfLq3si2uOOQShl5SeB9scF39jtmTfSSaoYrTlXd93hAJLoEnSBR
XGpkXezQTthWxHJ05dE5fLzTCmdSqPpUqenolDi8aaVcaxtpK34vHv9J7PelGp/KOBLeB4wo80RK
zw1Nv2GNBkRQ7qqQZ5ssGdgv1C6RHpyNMetWudjkOEXR3Aj3o2+7MSXbKXOz3hiJHdwi5lr/A3rf
pY7KWU18XjCtfE/n0M0DqzbDRl9TG0fGykszgdkTog0fv/5ELt3Hs+Hmvl5qj6HiJgyXVx0MpuvR
+P7fDTB7AROBY0swtS8M+T4W70LTWuh4LTQR3htiZ021rqE+4U09kjpkH6WzMfG/18HP/+4qZq93
y3wnjFOnIs3zlaxxDtUW5EEXv6DzJzE9qbPrEJuxTBJlGuIY3E+gAp/aPPoGEGArmF72kndoobc0
t0KP0TQ3FjQjteBVlb8ZBJrkBpUS3fn61s09Un+3Pv5PT+09M+7swlKLbChJ4sIU8qluCLE6wn3d
CNfl1Uq1+Zi2YwfhmWzhTbrYcX33/c8blOd3ddb6gQ7Pjgt4IXd12CBGx6IwwR8m4+SSSWHpU5q1
Hbyxj72wY6guCY+uS9EvLUF+fX03L7bQzy9otqTllsxOq+R7EnYW4Zm7luqI8xq6KwLWD6797dtI
M6ezla11HZE8sra2Jnw6ZQ3/ACG88uvrn7PwEr133s6erVr3tRZMt1etOwfqKHwczx4tfyUuSDuX
BppNI9Qx89ZtGagtvsucXWP1pscAXXQL41yUSZzd37kerBIK1zUhuDmxuqEu5moIat+h6JupWWi8
G+sU1J4j7jrgd6g+JzHQksFu8WfMJhyXzAyT7RxfJ/AU/5d3RT92E5zqFSS9g7uP1u2BDAi73vob
zzGO5mlp47Awrb5vcM6ebGx4qlTm3IdWj3dq/71NgHxJCzLC6ev7+HWaqgIphexE0gW0OSyF8llQ
mpofOxTAV2GzS6znSD4OkLOWwA+f90H0H2U0pvKkiqQH+nF2DU1aRLDeY/ZB9R4wFfugfxKUcKnJ
ivASjQeSQoRqc6WaabQeUmg1dkDifg/35hb8i6PcA8+zEO2+773otS0Z2S4sHgB2CJEhoBuMkGzO
ZgWJPG6zFfSY3i4Atnyl7ARcRdQd19Jm/C0sLh6f3w5zYhWBRdfQfCN0/3g7G5ljOg1StJmtt+lA
kPV9bqswKL6eXi7dTp1LUsiTphzJhX0cZxT1KKmnObV3iudhU94EG2Kc2A5Vj7ID1e8fcIY/T+Mm
0QMTukdU0YPNd5a953mGEXUJyIxdq74V6ePX1/T5TZxo8ppFM1w3rE//fmX4StQVXepMkR0p4ajS
dkKfL5G7L6x81NVEMCoW6m0E1dMjPPuAu6KJaAu5jPD8nk1yMu6n2UN35G9Lu/8LlzSpM3n/uGl8
yrOhMhLNzKKBCqxX7CAketVqfd0S/hynD71c7QJds6N4YWP5eUXg+lA0oGbggX2+j2Yi0iRomahL
cIUWPVUaNEGykYWFgT5PUtNABrknFhQTspk/3sjMMLMCoWPolHKwlXRj5elHzuQrQ6e+Li2oQD99
WHy98G/4qEiB5PAxvZ1nT61M5dr3VCFzMkN0/DbaFnV43wiu/fVLeGEYRQKSgZoWQTKcro/DAMVN
rSb1C8ci8DrL7FhPbVdaggZ9ei9MRjgbZfb1ZkJIzWPQgLPilJgmXdiTvOr/8cYLcBrDiKwfE8Dt
fXI8u2dyn0N61f6Hu/NoimRJs/ZfGet9tIUWi9mESA0kqoDahAEFobWOXz9P1B37LiR8lbe309aL
rkXjGcr99dfPeQ6M2EFe1wLIQ+Ushe6b+wXDRlEVvljpq3A7oXce10YMSIVEmHS7AA8QZOWO5pFN
4k77ijhs51wR8HUDyoXJNLMX3SZhv6ffVSSJU45EIkc8s3zCBGqagKWY193i2K/TdeGdcw5/nXBP
hly+ug/3si46tSrTfpmd9PfwSNNiZ10KPxbTh7hR9zqqzXOq0C/fF0MutiGI67oGdf1k9hDJ7gjj
fI5WcSxnBF1EMQGjQIVrg2BFXwJDOlcPf379v8zxLNDEdhEkbqEA+cIlqnV68d0YlquqO8jdXZm9
/PnvnzqjEcSL6Gw1/H6sWawiJ3OG1FoYXRoGiLekya5In0NS2q4BLp5ZIb95MT8OdEq8KKOmESMf
I8ZUXebzS5MdmvaMhfjrzZJkmdx1aQk/gU94Unrj8DDbNNKKlZZobmWCkzynjvvmdmG8RGtv0S4T
mWhPhgjmrmo4hUCQt0VFsze36hUYVwc69pkH8/V24ePElIkOEMeadqoE1MsMB5DBvOeXP3LxBgS2
rP+1kf+/bZRdbOH/f6PsxXPdRnlUdW//+q+3vI3aafvrv//FlMs/n5v2v/8l6OK/WYcRF+o8PbiH
SwLf/5pldenf5LIt+C9LxdrFN/G3WVb9t8nKitQNtKe2ZLf/bZZV/w1XgP+PxipIX1H5j8yyv5tA
HzYawN7I7+Gp8+g1TkBOZ1IzHYmNFoKchBtARpt5E6yVdY/MfXGHn5vQTuftL6OdTKLaVE1KGxJY
3njiu3RYLKD+KlovpvvAMR+WMPoPj+O8gXYZ0FKWxCxdEi3ti2x5MKu2lXoOizVO6fXgISsICwzO
emJOZuovw5xcV9VmiuUrDFM+ko/wOjzPdw1px2tOkTdJ6AnXxm72utvwJ43KP1/g6Qbny9AnBUui
BmgzguUBOjM+V9ULduKWBHV72NLHX50Tyyq8rx93pl/GOyldjL4PeL+41AVtId01TrEet8IKRTvn
jfE63k4/oJS7/b58iU104ZVrrP1HwnqdcWdA+QCfkq6jWwIaz75dJ4XvXz+N0vA3L/arL04lOd6y
Gm7FEpLmAxkCPhB4ghNsjfVCvvb8/ZIpVmz+/Ai+HZatHjsxpk4gtZ8rA6sjxj2dGDZPVdDI86qc
EEtmK101zoz03fdj4ZUEPqYrGv9dZvEPRYg0M434y1BsoHed5XQ/l+sDYninh67i1ZBb5+HMG3ay
Mvy+qx/HPH23R4to3ohvNmlelfKhm/aJdffnO/jtEDqeRtod7BNOd5ZEQjdqVBa5W+uvyJED876I
n/48xGn99tdlfBhjea8/3LpGQGQeioyhXDU/Cky0oKg866Lf5XtppxBrJz0Jqz+PeVIf/DWkQS4P
V2WIpNp8HrJC7SXESOwJshFgoaMAyP0zD+fbz9/6MMbJ51ghomIzyxh/ufFSyOBwtha4lg9gFZnD
OavO6fb5y1WdVHCKYOlZ3zFi40mrHLbVRbtp3MlFQyTvzzXbTjZKp4OdQlpM+LFZNzPYpFdXxhSS
YP6iQCcoa+ChPbmaSLHmsvP+/OCWm3ayKFp8Zzo5IfhsvxR2ymyq/TC1uSuPyuVkBLz6oNuJsW3J
3DDalXIuJO3by/ww4MnLWZd9KXZDvXzX7fav/MN/grk+dfFwO+F2qLBXl64iTreTZyf08SAVbUZc
+0p7XNJCzcoeAbQs53fy1t9W8KWGQ2mSzkZKA6Z93FibobVLFy1G1Jwp0b95efk5eArZxNGE1E4/
EMHiiL9vS8hFrF2qQ659uDE51ENJ7rQXAFjP9WNOz71/3wDKM92Q8NSb1GSfP0khEgW1rGae7KBv
CTlb5XQfif20NWRtSggUCmSMlnRrBch/QhQG2Rt2iIxJI14p0xMY+s2V1RDnvv3zK/f7sOfzO7dg
sf/+ZSevgIUybuprfpl2NWVkyQKmXg450cg/gihFYngz/liWzvHMJubr6vV53JN+utbEaVAWyx0h
aCHXyVcM0RLrMOTA6J+5xq9l0jIWYhomLFpwp0e4WSGJsq9OXKMNrfI6AczHFvBh2bmHlxoqC4eb
7f0DNx7198kH/Wng08Nc05fyVGhEphGl2xYdoQt5sBIQKgXZU4IYSh3Ep8nadNoZ29yZC/49l35Y
dLI4tJoyZ9xh+DlqQB8JO1GFX0NHREZyjnv8TS3/+SpPXiHDKkyzGHmUEZka5fQo9j+7LLRLS7B9
o0LT/97EECCJkjBi1Sl7c33m+X5dx/kBC6mfOZPdxCnGsxsiDP4o2vieBy/+DQesLvoXYI/X/pWP
I3oVrFTjzCp7ukf+65s2CUKg0Q8h4xTHIeqF1qkDo2pKctWG+4T8LV2QV2P7po2BlwaZp1VEZSA/
O3O9X9cJrvfDyEsB8OHxSmoaBPCncjK2pdX0vpyj+sSk2fHKdFW7HX57ubrjgPvHRbr959F/t3++
zBimSb62Tqi4fnq0MfvZGPgy/cnGmxERIPa0Za++ja8yr+Npv0n7zHldtlZI+vRNTe4ZQoYNgMaN
cTzXkfta6ix34v/9Fmv5AD/ciaAzAiJo+C0lb1g5dKu4KN0/X++3N5tYRQ6PcOmRCPF5CL1qS3ZZ
ak5wUnWhzsE6xRTUVFe5Tr5Hf5MWZ96r7y4JxgtVOqMtptfP46HCncVkZjzR3Cs03HjUZ96f76be
3/0Whf8ApTi5osDE9pQHJpV1cC2KhAEp6mXqG7tCas/cu2+vZens/O9IJ1ViM0ZxyVpL7Hx1tIgz
S+Jzc/vvg63TtxF1k6QsqCVUZSfrSC1CWgotLkYqrlIdv1BWsLCWbtGkd8Ziy8BcZhYv/tztO2ih
U9JemRi9g+g60pJtgPeLdqctmAcxyHbFeCnVb4Hx0mvN1hSuFeSmYZPclZq5HVJ5HSmEQipnJutv
H8eHK1hu4od3GFdjNsQ9XzM4f1KVdNtPSRDK78asOVNfnhtpmUc/jNQERawMtc+OsX9oUtlG9+gZ
ZrlTipc/fzPfTcgyB8lsitl/fOnqCR2Kg8kMCzcv74b+IIwWes74zMslL4/2y6P/MMrJ2yVOMWAL
hVHkNUkmdrLJ3fQKKxw+NotD3vqFiqLdABAnyERfZauwvudlOB+EugBjvvwUClvAm6wDIvy50/Zy
3+RxK2dsVhupXUck4DVC4OIas1s0vQWZBhEwtUJAaC8za3bZqlM7W4ruObLlBfN6hKOljqH9aDVX
8nyFqM9OqsYmY9A2mwheUAl/HoNaPG0RMm60Klrr0GAtP7zFFelN0q5Oun1eRkcttZxmfqzE0InJ
YpqM5DlGlp3E0oUlvYikckkGfpHEXFXztShoqxIVuIFXJemHiz4q3SpS9vJ4q5SjrWBK5Yr50e2N
zJLWL5F78mtaXjUMXocHH3HJoD35seaZDS+taG10fGk8a3vW3hPhUMNPn/TUHXrSBgOkUybWxzDy
d34y7ede95TkvtMbcgdNr0jyVaxJl107AM5/zrPBnoq3QBBvZ+FaVp40vbvqM1AmcWrtqtLYQAW2
y162K79wJoEDaVG5LLCZaaVC5GfpZNOvJZqyR/Ojt49am27jcGskqpPN42rSfeLOgMDNuifW6aYU
dU5zqn1jamszSX/WIxJ6Y1qJVDBqPq0j0qFiH+YWg47DndrcCTDxUmB8XV/sBRr+vaHSxY7sVERy
2ePS0hLizkjTKSp3tEh+M4N1KQoeJpxd2yV2hMMzkSuHHZ+TqbotAAMtyZYCGZe1nV3rpI4aqJlr
3pi4wBdn2GFQehh89pgZb2RVWEfR6I5D4SojPu6cuMhuxH2p7tp8N7a/Em3cmPm8DXGpIZbHUkaw
FXaMIPthCGy40iUu0ySj5B00v6tjSWMPB4Sv2M3TbQ1uoWtfG3agdJO9HpW8ZQQHPTKcokbWrsqr
KlG2Xaa7idnj3/2lKKENknYVBP4mn0dSubgATHEisuhQ5kjTv2vb6XZq0PrqsNmIRqkU87kWGifq
VC8PaVniyW7uw7x8G+fskI4QH9LQLeYXs2eezl6FMl2JORWsitGnmIizjEPHkuETpvJKGLAlG4h/
8Dy0ieTEc3MZkBoXD5Hdl491gzupq7a64d902eQW8pHjvM1MnOawHKIElasz4IC7SO03QReucmWT
JuG+K2W3gLEfDLM9ygoBePpKyVE7oNwWA+w4xtUIeHuSw1ul6t253IjjaKtpQyz90a8jFpfWThWJ
f97OMonWWn8UJy4tPoYSfaHW3w4anq0AN2I3w7KAEp+p9koyLtP4UUAQr+iEouAEKf3RDbG3jxN+
WAnpk9ptcy1wJ1j8sVBxO9NDXr2oOTVpG7mN8tq3vcep/G4QJjfTw1VTJStrxMin1D91M/E4DsZY
ZNiaUbtJASiejI9MJFjQlJdo2U1nYN6tbmiUEWiqEFlUuVnw7uN1ANNlC+ODKmyrmmxAq70Y+9iV
xdrVY3kXR41XqofKKHCSY5kqGu7olao9yULsVaZ+NLobIJOo6m9b47YNkcoHETaieAMo2U3Zd5bJ
nSm1B30y1/XSGigx0GMSQgHW+u3B9JH+W7ichNe5TJ1KStezQKhVSI6l3rhqrBOLVztm/SKYO4g+
h0DU3ZKd5Wz80pmGIf84Alm9YQSPILQIQPXXwvii+d2WWcQpBLz7zNp5FzhBSJgkoZUzqWpWIxC0
/JIEvj1Q3kujte7ryJ3lgZRVdTNgdI81MOHRz3F4rIJ2PVSXansfaE+iOjvcdEcup8UCs8oF7cZs
btM+JhVTtYUQz3CCtVtfz+J77PdeQzB02siredKI9sRAb4juMI3eJD5UfcUNRh9AKHaS+qsyGJ3S
XEO6swcKxmQJQcTCJ2DeV8clkwQHRe9jDJ3cOEAJSfCnJJKEVRnrrlQx62NJwSMmwVOpgltmZjcl
eE8S9kVdPxqJtCHyyPOHW0LKDmV7FxdPfnkYenGdEfcoyi2+u8ITxNmriyO0FttPZFJqZzfGmKuX
4/OIA1FAENnm2ZqgbydtCVrRDlkKlVcd3TZDBOqHyDdE7GmanWmvWvdGBbEGf7KH0MOnQb5m1zpF
j18kIwXRrzYG247EJA3OgNdBtAp8gdEId+NUe8VkulOwjStIAwYAfKyiRvOoyni3BAIC9YwOi0C4
Izko+SRdCpmIJwUISUygXx085qrhliaJH1lka1bs9TSglmDtSbogZNo2VXz4huY2TFbjqHtm/8Pv
SDEMXiMr201chISvJuHt6U0mRAwXY8RbRfvOjJEvZjeU2WuCazxsqkasHONEfMuYu5XmLViMemtZ
ZRZswfZYD6Bkr/ALesEM/s7CBC5stdq8FGosQCZkCyIVOznCGYpXk3ksanddkm5pPzGjVnZfvXc+
PbcqveDsaWNIwqVZ9rtAAQGa4re1PByBXmIqWP1xuiqckmAsVALI75j7UHbQeXryG8trfVBkYrCq
iIzsVKInKze10B8gLx1jydWKX4O8aq0rUrodK5qvgu5FtyT0Aqkr6GupHb0Rq5ZgYgsliXfQhJ2E
4wQ/FMY+jpWjehMIpECH6b7Bf0TsolAWtincRBHPtZEBTeRrP+scCZhRKL4Zgf4USddaiLF1eGn8
dE+MzTozhP1s3eS66cxx7nYhqaV175r+rdq8S0Wyavxoo5dbJVJdcr/XafSj1x9ERd2MA8wOmjNy
KZH8qV6q4y8/bT1LUlfmHF2FZOlUmeaSoj4Y+kap6y3edJY0AlB4CHkaO6pmuolsbHR5l+YUNR3x
PN1LOVVOlcqk8sr7JlKZJLHql4FbaU8cPex0Wd0EC6PP4hsERlCNZKJKw0WmTStDT9EnmhijqCFE
faXL+cXQW4csiPdD5W/Mxl/1pNvObHvlCgOg/mb40VomYVqpuTxx1wEm8OfbTrLcyKzX4cDHmM9v
VvBcqOW1ThpmIZKAqcbETeL5ja+rqdlM4/2cTE7U/CJKnTjSxGnrbNPx5AXdFpV9rmGfxwaYFs9S
C7X34NM9C2C6zHlla2PvtKNkB3i+4bE6SN3AlxD63fEC98qmCl50iq1+fLV63hPhSeNP140NOpGI
vPSo9aRi+j+z4W3IS2fqH6ocTENpXE7mq9BEe2IhNmOjPXbKsc4fq7rf6dNEvD0FjTE4SmPP4CJi
DGmAXyZMqHVFn97MnttOveVesYzUV1Mr0FDH+1BLW0t+6pvAbtNrikdXIz86Ym6pq2Oavk4hUmKl
fRkpcIvG2Ck4ErFsUVLXK1/B3zsqrhkNN8bUshT6gF8DcT1ZdDGzfpPMipOyqIixv42JyBn1H910
b5oDBVXM8cGq4MKiVrTFuvNmkqFrSAvWIFDi40yKOEsJ5+cevGZd9C9JFO8aqo9i6LxuLFmC31qB
5AkDD3ikjk4esKL7TzlsAFF8x/jsyBHG0fS589dd6ztmr7m6UdzRevMmmiMTrsAWcFUsZvus5ark
8aCV8nrMpOdG9+87WeSPPyZJgG23sNXgNVWR1gl7WdGYWclyT3/p+cGoIeMsBJ19RTsTKpbd8uJZ
PhERabhPFx7NRLBsJm9FLccrW2yiLH/Vo/QmFi+1WV03QHhiTHmpEXGn8b3uR2UkB11yQfzYUsXd
Gfp9YFHdVL9UCLR6vo7i+A69EorCaNeIBflD+yIkgMnU7KIed0UhetniQ2+LdRQqkEC62pmm4CjI
xoU5JI8qTYCsWVbFW1/NuWT5OmLF5eW6qUP9OazmjSFyoizX5LSkiaco5Y+umu0Z5EvCakUo88q0
wHiYMuykdD2Zz9IIF08lk4k9e65WD3ld7cIg2LMvZe3D22waFV/4SJvZdMuOnNTUeI+E6ZCnAxmE
asl6X7sFezujSu/KwXoIpBus+k6nKm46mntV4ahL1z05GZ9Lli5fLdwuE7xavwZFw6cUEMwLHTCW
bMSPd0P+nIcPead4uDe9oSaHNt8pUYBz9zXwsQGSMT8ehOLGIiM7nor1QISgmF4JQrtqgXvI5uts
UBipRndp+OWd6JN1bfErSRyX+2Y9BzFP9AaqUGCLLenxwbS3xOmHqVYHIpVvRNHE+SAKk+MXkFxS
qtWyqffcxRszpExJxptyaB+KJqe8F1cZ1nVZwGopsCmdS5lCJX/RkTXlaUR7KrqWdZgSbaIQY8bF
+gqgt5Jpp0s5RjX7vVwZFE86TU69YstzQx+KsyXALEM421L21PEjBOr3tE94AetNmilbLZWfQEte
hMw9lj89j5XhZS2NHvZgonxvDqMrGQQG94OTSsmx0xVvTIR1XZbsqwbH5x1PMLr3yjsCds8YKBGT
ZK2pjduBiUC6Jmb0v6mJ45js4Lc2ZeGKHqvsylRHr2rfmedeEEQ5I2nX+DYJmCcXzSRreDZutUF0
yrzbZb65UnRhO/gF65C/a2kXFGryMkzRzcAexwDxWqbrJn1U+2cBYgu+XFuKDSfPFdvsI8gA4IMs
8yo00PGrAr0GcSuL/Z1FXeBnj0O3T0QFylV5iJXem9hy5IbnJw/jeDsYNM4KHKaRbfFtz4gsxIcC
NFW8BMIoOp3tjcg6Ku61YV9Mz6DiTOEu7i4UdQY+Rd83R4vA+0F2x3oubuZqa/rJSkPVytrhhgE9
zab2JjgVpXYpaOmKkDjB953S/wHg+jCTNx3JmidUv4z8IFIwG8o1W9fCv4868hHJ6MjU1PE7lpjW
XMczG/QmXlfNs0yB6x+MhRxnao7c3pcp2ejruT5WbG1AbynBPu/u0kJ0zXTgpVAhgpiXoyhcTDOt
akXfWywcQV15S/cFxog91QU4Oit3Kv8oxAEtGWXwEvqLVQOCT33Dr01k9x3l3kNrHFojsTOWvblK
XE1/0IvdULCx0lo761bY1CmXeF3TfN10hy4+NpAIZP5mwBhpK8Hz8dc4pJ2AOcqoJ08QEsdnBS2s
O5WdjdbljjzRDapghNKxmboA1AIrVGfdTTwlczfXP2sO8Bo/ID8cFAavcR7/ouIlsf0xiDQPQ4Lm
hysZ2k/Q32rCpg57VxcPsuTJFcmPrFaCotLaeZTNqyYQ7WHi8arMYXo7rgR2XxLHSE3qRAXqj5lU
P8n/BevDkbq7cNrnxb1ZYE4Or/LqpgEy5DdoLNOLTPwRzQKp4T6bg2J5k+0iPEJKYQfrGerTDB/J
pCUB4IMK+CgPD+w07YI5lAh4vvjEtoBHwBRTh11uqhw5bOaKPd194D9NXUpXJr7otMqWu+2sXAfi
L1G/4WBzI0iq29PQaefWacy7FCxc1mZerRTuOPetXanttiVNL49RkFcsLM2yewnva0Oyo7neRRSR
LXVxrZh7w0RdJGH8KzjIoK3V0MWqtJ/SqDvqQJAuT7gVQQDh/JGRsZn3U/Su+w/1+Au+jyN3kWdC
Bep6/xD78PfDkK6Of9HXR7pbTQTLQxGcjldkYskTfPbNcn5nCo84FxxZ2FsDzz4ZbAwnF1msOHox
7n21sVv6Ycmkua2SuXKi71WO4AI1t0dqERi2F3LLjl05mpVOxwBmACGTEytn119Ws+wJpbCTJ9Uz
E/CHvIR5esRtcTXS66rnZJX487bltCPOkVaxLhakuhTVY6fpnhaR614YEMUaoqpTsqEKp5aVK0KV
HF3GTl6Zq8zic42fzTzaKc1wbXTKjSEUW5otfqjve+B0PmVlZAB+0x4Mie+A27DsflrpqZRIqWeb
VzQ6QeyQnzjBHOJXPbjp1V3d0li1AtgBKrCw1msgqzVCsy6EZ5HGUKsLe44d7Hq8rebY6bJhG6Vr
ARyW1dzR4vIMA/UvfZMC6pAc0ZSMCnCBS3B6vZGJHE1CMLeF5uUJzUXdcgHMgHLaSmLpauq9KP3Q
GnPjZw8ipwc6DzUw5ZWUJI6h4XhINf5NHRlhFQU5Yg7tFo0RgBoiVtXnGorO2KoOSIFNv+SOzs+Z
/6Yavj1SV1h+xp4ruwyFJ0N4zhE/tGyDwWcp0U0wPVVNYc9DxaZqXPlhcB8ksjNU5SVUNVcK6NP2
/jrtr2qJjiwEpm4bTlhzsn1a1Jsw3XYQAIoR5Vxe3s5xxXbgoDKtN+lxGAJPSiXgdjpnA9Gu6no7
BdfWAGJD/W2x1c34vKb6Ne6alcVmWYvv5OhmAq5WHitocIl5Jc4PSmRtobFwGicehBKQGclGglI6
LW/lUABoNJGJTRldZdBa+Dg8VQw3I/mjNB1oC7NC5Z42xCzmF6oRgIzBpx/DrCguenajATkAxs/S
Is5UfBOsy2xG+de8Zz59zBEWCZVk1T9E9eRGwV4LYUdQxZdpscnoxaVtue/jHeQHvr/qtp4UL2+r
q4ItRJ9GTqt0FwBUdiVcHialCxneRd/PB8v00NkB87pJGvIxQtbyGsikJdJuMbwhvTIz9UlIewe4
CM2lmmlj2CTdvIqreRf38lMzQmRklpOZyCxzcgQZcokS76M63DbivEsEuBB6s5b4vVAG7TbDNUrR
ZYXk2zXFQ5vV2yFJ6TimO1JTr/wEA2lCxl/dudFMVNs0rxeHj49oxFdWNcwa4o5nNxFJhUnTbhc0
sl3gVwny4GrSC6goNeb8KrlIk0NNq11gXdaQDUY6ahQldYRW2AAhXyhJlG5PtfomWz8K8umzciB8
lRWpSZA1+nbfjvBQsluagxu/bFZ5fj8H78s6Fko60gYqlLG3i/y6pYcctsxdCeSXpS6g1uu1dR9a
tjHNS7/KTauNGlIy6dJFAiODuDRHJpUhTghfjd4GsEh1facpvySKL4tM3sktrW0PsyZWb4M0hHpS
0d6jWW4qFzkfei5Q8aZXUHmdoI2AnrxD3nemHJ9q60VcXcaJlPhalrdW/obimQxgza4MvHljQu8k
XPeU6m12R0/U69W3XriR2wP7UScDiSN0xbYs7/3uuZAv5HmbUd3JSzWA/I19YsxXCb3MyVkkzD5m
kqtdSWdGXYQuPLlMkHeFCMrSkuFc7Tp2kLI/XLOQsKFzc6FcaRwayW3hZOFPRXj3E9CUexmZa0j7
ahT3rTY4EsC88iBb2rZWnwfRK6TCM0IY9fQZlEh2J+vSLyjzjjqHQLnFIa+pkC99UdRPVXgh9HcD
lXlkRczt7CEBl7a6Zedj51l9iVwkvkwF5vxBWULdOu0RuxU1Ff3vSXLqvPHU4JCK25G+hkJdqIGd
AWIToe7K6c1z3t/lx6o8FrDTSG7ZqrXstPHktWZCkvh9Hq3FVFoX+VEIOqdqyMNRf6UKxln2N1YR
IYYi5rfJnBrVtJo9GuHsGMw5YfoUFiuD2kow1vHo6epNyMmNNXVOguu3ciESQXa6U8LIMUC9Vnsd
CYo1JnfpPD37RrBSBnNlhSUclHRjDlRWspqt5qJYTVkPogWeIz3TkC6Xksi/hqzZ1iOoMt6adky9
VAu92qQvRBZ6zaIVpO9gX+8ziZhinmFD78VUJw4QejrvZDnPx2LplzUPcxofYS7Ypv8icIYg8B3R
x7kuGtJBy2zVp8qdjMSwpQcqy7wntKME+nVSflMJT4JBSml6LShPOlrihmO0nLavGpMrT5sB/pqt
Dc1KqRQakb4j0QaY4Zs0cb6uJhzgg8HyXzkCNNcqGLwR3FRYEW1Ma6cEF6Vz2MQbBwsHCmjdrooF
6BjeaDRaLUGzW8KqQ2R4of/QFiNoNRBJucGtoxXfdNN1XvJkOul6EH7mVBZV8Ix3qmBmCI9Bbzp+
3gPoKQGlaWT3BR68htuxbX6UYkqDWLE74QKBlKNF7zlbUzUpPVOpVlrbvPSxeD0nuluwjItW7xrp
JUjjQ83xSeX3z//pabX+Sd18IiEgc2JICxNpea0rO847t/K0b5tzgQaLxO/zafXnUU6O+RMhbhN5
QEOtd2gNe6KXgpuBKhf5Ae1FkyOXcSXTGEvZweWJdCbO5xsd8iIF/vtI/kRWUuIkEhoYiWikRpdt
0N1iXyuc/KVMbYlcTxYAeIubP9/Z5Y9+vmY81yKGEh1glKIZp4POsl8rKfrSv03e/yT38ju5G75G
jXN5vETkw/EzPugaclQceSFWBQcBoR2B8mI1irVdHs000aszsoPvtA2KrOEXw3CNqPBERKF3RgWx
NaGv3j0WyY+JxqNPZPufb9y3mjoFXTrWEdVUsNWeXFJjDH6UB8vjGrz2WC2Par+AwX3iSc8Jxk/h
Br+lbIS4IGNSdA35wok8tWPvNciAE1352p8cibYfVgoNlJqdHYKD5S05DOw1FxNF8zJw4OPRuj7r
Yf/2HVUI8EOOuThHT39GBVR6iExhkSP32+at3yYejAVU5bSAIgJol7w0OqhnbvVX7QYvqWGoeHWw
PZET+PlWF6rUD3TmUA/uzPXsVtfZz3FfvflI6dCUXQo0J46+p515wt99Gio2PgkoFWb63xrlD+9s
w7meTqm1XKtPLESyHncsN2djvL6xbtCyhD8AHoCEI67x89VNwRDUdYS6aAgdDkg32S5ZKyKmGPlx
IRjNR2t7LlTp7JgnglBesga0J2POll0fko2yLxzT5RSF7dR2sXhFZ2H6300BHy/z5HuZtKJuxhLF
q9ZRCarL6e6jIItuI79Mme6ceWW+HQ0vOFJTPF7m6YQzD01bVgN4tAWuZbdbZUM3Pufow8NuhIw8
v9Gc/p5aoq/ssxyBc4OfyJ40rZ0HS0XxlipwjDmQzHPbMC4Qvq16U7GbVts1uvxaV5dj1XhBoO/S
Mr0Y43cD7UdnckR9Ni9yWbtO53lVAWlAmI1BfNHJnJhlc5Go43L3zXKdcC5Q0qQ5c8+Xl+brGFhS
FdwRTPYnT9ii7wt7YC6QnQ4Uz4sPGvZLfClhP/oHQUzfDreoMLksDgFP3VVlAC17VpGtZO/qtU6Y
cr8xD8G2/jHBeDn7TJcf/+XiQFBgFmRJYTL6/JVqXF2l5XFBzvhij+BcdQMRfQVl3Y6987SQ3wLw
P4138sAMNRNMX2P20S/qbbce94nzCrvz0K7PlQDL23g6EnsLHb88nhbx1KzcRpJftTIL2QR7jio0
h30ea6WXF6/ZXKEMEc9xu75boFmeAQxSEVis0Z/vJTrTKCs0XhQkYbVsa6Rf9pvidd5Ju+iOMvyf
0bu+NVJ8HHZZZj5M6FI8wbz3+Sz1n/r18C5csTPSfgea8CQfc/7n5XSQCdr883fx3eoFkUUEQ7rE
m55ORdnQ+0Okcn/HgQPTB0lVyEiIIV+e8+N9J7dcyh5ZWlTDFMwnK0kqlFLXWtFi4kFx/pMDFS97
Sx+mK3PL9vIndHgyqqY957FIIF3DtTbDhgSt//hyP/2I5bP9cJezLppGpeRDaae9TyPTr48yHXNl
uPnzON+p3BlIIUlREYkXPVW5c2RGOlSDZWmJsU5u0NT4GE+bZxZs13SD7VTYKQFd4SpyeiAa1jWJ
LReQCdfjuQLlm/d5Ma1IOnktRDxay3rw4ZITYUwjsvZYTQknDH5Jwartz6VUfbOmMAZ1EIOwRzgN
CVdQ0Ys43ni2SI4CgcOKgoOrY6Vm3NrizDP8/oL+HuzkGWojCGkyaihJOAKdyhtLRZDlP/35Af4u
oE4mnk+XdLJeqOqQ9p1ITbuk6wT79BZXgraePdpS62FzzojwXcHO56dZhHzqBmmlJ8N1qhr7ZcXn
H27L7cLTA8cNSg835OY8iOSbO8hUCiwG+6+uKqeL0yQYpRJ2bOY6Vqf4re7vh/Tc/fvGu/RpjJOn
lIlal2QW2v1WejOQiCll5fYGvdk5I/+kcCSp2UWAxtNIds48umUmOXl0n4Y+uZfDIKplGYjs59bp
EW/Ltlt1h4URGLn/w915LDdytWn6Vv7ofVakNxHTs0Ai4QkSNEVUbTIImvTe59X3c6hfoSKlFluz
mpkILSSRRBqccz73muqruvgvzk8IgLxEGATi+P50qmkqKjJUWuUSuKuXNbCWHqIZ//hmjfPVIv9e
MwPAhGI1fckx/atyh5yculiQIpHJ+VQda9gKIREAJqPyuPTRWJm02Csg682S5ttwaG85Tx/p+Ly/
3v/P9TDYAn+jh1Gg3vta10/tRz0M/uh3PQz1m1BMseHKi90JU+QPPQz1m8pPbIevwlS0d+na383j
zW84D6MMA/HdRg1HrI4/zONNakaCLpJXJKQI7P4D83go55/WPKkf0jTIahDJBYvt0ykv90yuOi0e
l8jlrfSgW6lm7A5RdiUl1ksI1A1U4bpxYuC2mHHY+dZX7TsNhL4bmf1dOzTrWBOOvKnhGrAHfIz5
XDPWHgN8RNRg2HWKD/ZHzQ5mlW6GkXbhmP5Ehvqqnuf1bAqwZf7QJ/pqwCJoroFPW2hyd2ZwxEzE
WJaGs6+w5Epse+v05omTYVdP9jEIFEZS8zoGtYynxiKSZA9oMm3j615WmAQHD0VZLiMpD5mcMrZD
2h99WOCae2PcjjLKBf6PNt87fQsCFR+/yaQ9RQN3QKV+JD70XbOwotep8Nf9QCe/7eAxpOtenzYt
08BBAvoFWjWVMcK2mOBWlWs1PoYh3eRasBRGFVBEhf7FgJeobEmYpRYLwFOrMLmbGVw2Ub8uwiFY
KIl8BOf7mgfpybTnpa4UtmtG474HRZRL8rqHqitXzBP9DlBNtA+iYhsbzOKzoNv3QfxSatNraeT6
ogiqk9PWW3g9tMwzaT/o5bME3NHKQETMGLqg/39UEvGUQL7kQkxSFIYSVHIYQ1wCx3iBcvRFM+49
Qfv1WBVLDMaezYnDXiCb+JhIDPirRErPiD96olnPeG1V2a6BWEX5CFLVCtEpxVQQRWwPe5FVsrJ+
fCWL8p6N/vkWRKGuQ8X9U+EchMj2qiO3MAJFdyPktffzZvjBktaEz96SdjZrGMrgMnxt/m1W+Y8O
vqvouS6a4q39X+LPnotyqqMgbN+37h//dV2+5ndt/fraXj2Vn3/zwx82//v9x8FrsXxqnz78B/ND
hHlO3Ws93b42XfrbRf79m//TH/5b3ud+Kl//8z+eiy5vxaextPJfTzpYVn93PN5wD23xr9voufjT
X/1+PhqIAhEC0VKjEYh6G3FyeP1NSsj6hlCQie6HpYoUUaQ+v5+P9jd+lQ4lUmEyruDCJP7389H6
Bi8TLTuOMhkCoGn9o/PxU0/JoBlow4iESKigoCjE/z4u3hxdyz5lKOTZlbWIp3GRgcefCgk8iLmq
q2qrJPbWKMq7pGMSViuLJpyuecyFBL6haYJVruLlkpYbkoFtEwFYDMiczM4/VN1tNk171e+Wg6kv
5hAAYMlI2rZWfd/tpsJcKvLoGVnumVYPugJnlqpc67W8TIdV15SHUCZRwSAYINmUFDeI1qGCrq+L
IYMnM3lza21TA69CMPCAYnbOnG8gYa7wPtmpsCMss7gx1eRgDpLnK+A6JvTFYYQMBhP5FgOl0D5a
nb6myX0Tqs6NPvg3CZ4x7XxltvZh7LLDEMb3UpDe9La5zRPfyxsfElGzUgYv04VIWHxU0/QQh/Pe
t/V1141rKpbOODbZuMfRXWbgmswm/PSbOhVgBw7F9M2ByzL0xd04xYDMrJU2dcvcSg/ZiLuA2u74
8g951jG1GVaONFzrt0M4Hrsq8/JB2+RBfxUX/a6Lyi9qXu1jbmrQaKIkQ9fKQaIMGTT9UwtsKHUl
8hW0JacIjz+wamMK4Yysu9NWIwg1H5S1ITOT41ccgYQrEreBMiXDyeHeU42RnVItUn49dfINDIkN
aDPVPvkK3LgJQhLzMTHvVPV5UUrWMq9o+2Bv9MsuvPnt3PtX3mUMOslP/vM/PvZGxGOgzC/U1dDa
Iin5LMQ9D6HUZlMOsa7CryGwjWXvp0fVyn+OSFoOvbBUAWX+9xf9mPD++aKfEo3OGefI9tMAKGJ5
2+nn0ZoXVVxNmB04939/qU8U+d+uxROitSHOAkLOx03bdlqUhy2Tv1yugHwF2dIfwF2DeYQaWRkj
+G4pfqvKs6lKl7+/9qd2xfu1qd/hakLINE3L+PScZljizVdmmFr70g42WZjKu6TwWpmSfQ7E5tvP
ZemWgb73I2ONM8bOqBy3r7uHulE8vD2ua8AKUIHuM/VSIEwYwhmW6gNWbTd/f6+fKoF/36sQJ0SD
iA6q/InGbha9gpsoKB4nKQ6jnS/oBKxRXzzNhn0fjsIas77jUBJg/b3VOGcFTHzV7tvauZfH5ItX
99e3YxMFEIFkRvE5F42MWWtmHNSWOHWtUCBsFkUVXUJBZZ3qcymTs9Ai8FPr2gc9nKbZW1NKXhtk
B6OL33qzuvvi/aDW/CE9fn9DKEMaNnk2zS7Kpo8rSctHCbSXH3kRJOmg+l4a1THNoKVpgfHYqg+6
Gb9lRXdfGKtZN4EZzBjDJqZxoo/bgDEDjOSzzgrc8Ab9cS6vijj5Drb6DTunQ6kyVQoyeGzybN83
tn4KMxk2U+8ajSMcDtPXAcwdpLNdq6SXMDbulcA62SBk7dK4FJqnxNmhiowTOgIrJ7jYkolTIzNx
6bvc6EcNPkPbz6dxiYLRfTEh1VCE1cXQmuWoKWD0lJUR5kdg3gc4M5dcCt+yuNw6SvUD01V4CQpq
MWWNp5R2p6jKiyGigyoNgFDrM53Ow+Rrp1lLGBzP0R0uYoskMo+Jb74/S1Ebp66wMKQa9BOwKgi3
p3FMD0EMOKWZ/GXXNfs6N45hah4LTHgB5Bw7PXkTtz60wFnFkzVKsB8F7I7jHw8kszO3cqa+NJAu
yxEyzmRulZw4F/L1FNVlhgJpFtbRaox1OmWXvig0QIHMto0U98pZvZIcmD1Ro/Vu6BvblnuzK9R1
FRMI7YRja29bW5yCHm17BLLY9YDJc7hyxr0ZOyfE/C7S1J790JqhAwBMipEl0+vCxuyQVQGP8TDV
GezlYhU3bKhpkICQx/qVkgQvOK4eBiV5i3B9z1VrrWO0DXXOBhRjbcdEP3WZsVfL6jqZkN+RCJgJ
dctSnTdt3wJAS+78OThYbenKQO/tDpRdNYNdlIeu9SYp+Cmj9ePSlU1hTLjj0CduTtfEn2P4F+2T
VLQqZn/msdLIEGbD/IH/EW67ibztRgcynrhXWx29vqjWUCewImwbx5Vl+ZBZPwLd2ElZGLtGAm28
w21uUQ3VdYAgLcWW6hfxgnrnYqbWcextCNEZFlrWdZO+ZSXLaFKh41LQLgupOElWiFWsc53F/CRt
WDiAQECEdVuLFayyNRLst8BxOaChw0wDgudo0CFiN5zw2MJmeqFLpuSp1iKPcvwOZeuoGHzJQzYe
HGvYwvsagcVppzLJ3nfFMDyPdf3CJy6Kgv0CMa90AiwUNee+B5Xu29NtVIpvsEA0YAyMn0PiLEJL
2og95QMIj1usQy3AIq6s8uG+FL11ju+lsQWICYpj0vMskhZeuvHW8ZtzX+pIr4c8td7MfKRYiHKr
uqVkYqcJchyKRoE/g7Mz++Sp1aofRRTA9muk13m8CyQl8ayGI1CctROZ3BCkl0kP3jIH6Gtnd7eK
Jd2IPVbl6ZsdWUdy6S3kjssAJYDnCt1WwLYG68Uv2HD4Sdssz3QrycJePT+Ie5xydpnWG26g5D91
YQWsTK9GrJ0IF/fg5I6NLfBD5HIcHXLF50q8iSpW1rnkb0nYtDq+ccL2TN7HSoZ2Mjjjj8KuGypW
gRIuogc98D0EILgtjrgwfQMGcCVZ9q2BKTBppgmyRtxa7acXrdeuZ6Xd+8JbDnhVvbA76zCn3Vmc
KbjTsIxgOlutkoAePc66dqqq9A0a/UHkvGpobd9feJ9KEbTdYWtlxU7mdJACSulu4PaHE4pBT3Qs
CBs0gqdyhTXrvdEBCzSsrWxaR3AAF8nJoP9MD/IsOOSk1H5pbkef7wwP6JvKBKHMPDsYYGRw1Mtx
8uaY41VXmxJvE4ZaK9Doc4y5X+Z2Mm8DCibUUTa5Ut3E6vAsO9BK81ZT2bZy7w6k0mUw9+6k2vfi
iyk06zDGx0REmlJ12LE2b8SKTmWBlNKckQfXK6XhhsQClo2IyQvoOTSPvGSyI7dQ+MI6szpHBR8Q
Ql3ALvZNMZo7p26visGAzzh/F1FVI9rEaX6sJP3UBpI32pBJBgmvQAulH6B6kKpjnHGj4LpxYHil
jnKqIkjesXLd+/ox6nkLyP6B7SqzQ95ml0j372creJuJaWW9y614L3fVmS418YHXFcuppym5Vxjx
eurB2gsxgq6+xz78Ptfrcxrz0AHqA5yxAajdBOYK+yCd+ejaPIaDciU/iX+rZOe+7PrnMscE9+g0
UMdmg7OpD7PnqkLPQT+JdzdywIonpel5n3XGSXzRka8KPGV7FeOcF57LbgTdKO+VuF0pvXir4tiw
zaOmtufAZ2NrCTjnNneOyqSd3u9QNYOLA0MUtQb+QI4ytF4SN/WJjGpx0KXyLEm0qdWe3aQe7NB3
+xjkmzxUgKdb7aXKpp1vBjSFcqLA5EDpyYy7vum+F03TUvaxNacZ/SrTua6dap+iyo7RI1Rh4nEb
12c5CC+5ppyCDMqvhlqfeNA6qm4cwWNHeOG+w1N8Hqks+IEWFG9jrP2UH+LSXza2coew1X02FOe5
e7JwtxehW6RbwQDKPUBPok3trQj0MXQ1VsxR/H7VGkfDDk5l37n5UN6OprKnMiOvwKhw8l+V2vfi
vDkPOXJnJ9B+REj+vEJmnrybBZo6400VH7PIWtQBC7WU9cpFMEHUqpNYegi8csrH5ERFpdzCCgCY
LnGwV/AL4KEUMzeiASRpMJ6vWs/W0w6lvqT2zEFoF7U4EpZj66FxRpGzUEr1px7w/VDiQ+KQ7oyG
KqAPhrUdwOXTw4shOZ46EDqkEHaBqpyHlK3Wl+lFZOdxLL0mswUKliXKb78f/UJ+I5P5cswfSk7I
FGl91rOgDFnBezAE4tjoGBsNh9SoHVQ/wm3ESxhD/YTtsjj3Xb3pQP2b29oKL70GoGuQTnFwSt+1
2nSyEMvkDYQifbRDbk6DHjyD4c2vNIs+hELW+R6PpJJzWrLvx8i5j+BhOvawTvP8MEVEm6qXPCzO
8ZRfFUpwJk2F0qewaETUDUu+FolvxM/M7RAHPyv4iIR/Nsk4JW/gT45tgNVZDXJ0qCFJGEgFQfkQ
j1knz3NuvTbNAGlJ5LlFxo1mY72xsGhcVAooZ7vGLl2GzeujUOPWZntCyuNNHvzEQ7kHHLO+tebC
rWiXygnY7SyK3lLHfx1HVDYH+3tAclYa2tpO47eyJhkAiA47F0aUgg8DAifjTWOPG19WT2lChlDL
ZuqpdC2qYV3UWuuZXXBJh+iSpvp6RDCBPffkI9gE146t7BtT4jXlaQ7CYp1nKZ5ujWPBA54M10Gi
qNeNayVSbiKLwFYGmJv46N28L1mlFUaqEnjnVJoXZojjrhHjfUv6CDi4Kgf0PnqoYL0euVrF7+qh
cRvY9tVQW4mX292LVev4PueYHBtKhLpTFL8ZZdss62moyQ+Q+qqlpwwL8ZUcHfSEikKD0eq2uXFW
lW4dWGSwqS95ONnwIrCvyepzGMWXVn4wm/qIiicNHRk3+rRAkWZW02VQdF6Q0eXU/aZcab5xMmoQ
6TiV0zqvHE8pZm0b6iLBcepVJEx2namwqFJbXq0TrGtTETQAe2UGOLoiRwLiu5RhhBAiQM3sTRwy
zQJ+7VzKIay/rdFyquU9Wxwkxk0S1ztsafFvF0sOS85xITf2oir0nWbMNjh1yIVxG+/1TDsVkzGC
GiYc+lEKlREmkDyitSMZgdf2EE4zdRZziYbV6cvIAFeYMaeoKaB+cysVKRtbRblEN8w7ozaeHEdJ
6KpnzVLx0/s+gAXQ9CVKTVh1Y3eBV5zcN16RwstqRgjEoJcCWIg6PpdVGK4VyR7XClaGcsxAlZHN
Env0H/KoTFvUhQrYt9Q0NLau0sG5TA38p37wn5yGaKeETAiKJrvpIfZaHZkt+Oz3n8ykDEqBmCv4
JS9teNT3/00/NHTVej2ps5dX7XWssK9Q46CS7NMHMs37xFROWsUCTnMjcjn0o6i+rXugQj6g+rrj
7LLHZGcVFXNFq2tQVtERwjBIoU06eS2GhREodzRWiLG9f4Ka4OUBBYPq84IQVgKpHijtWTXtV6MA
Jp/BZfF7E8+iOL2I8q0ieVyYJRG5wngXmht5Hlanby3sRdXyr8u+Pr9Xb/SgTizkI/9jOYycIFBF
flCgXEGh5qmy/m1AdFQcZROEGqVzIH/nB3GJzDaOThtfqtjYJjWZSBsc9Lk9Ay9b9L2985Xm3GCj
jKW6cRQrptKixxZ6nBFfRGoL12WdpsVOsCA4pK5FcSHaFVMWbOqB03xmbc7iGMD65G1skrde4ilE
BBxwmXc1fySTDXzXaE0SyTy+WGPyXdMrLx17cxluylNWhMumql7MEAGU8BQV2XMkIU0dy6sphlRX
l+uWDm1fzjSOJS9Ea8nuVUa8/rPc2vc5VL1hzHeBM+uLhiZcLnMkDj+7EnUgM/Tihqf2403RVhs5
smChaNvcSvbJJNGcmwk6zQiNhbUFj3uiXdDDK+llDlomXnRgF4HjkF0nvKMuosxpRHYnWcRzc2FK
uO1Vw2MW0nQ05eq271AIkNMHesIcjtNjVKKcI3flahotIgjftJ/dZXlw6PL+qVPMjaGsmiB7JLBu
1aS/63Xlkb7C/Rj6wNgPUE+hfCCT0owxSpyd/BL2dNzqCkLhQKKqT8TngnlWWT4D5O8Zl5FkJdK9
3RNKVJqlC5+t2Q3FTe2Hl7RnDyRBdmPV1i4oIUkPlF8dAW8qw0sUECeTOnqLTaY6qT9urKq7Kzt5
874GZZ9r5Up9nszkgjnkqsIGmx1FjqGW/snvlW3tvEZ4rn/RORIdxj8GTqJvhOYwiYjJEFcYH36C
EmgZk4l8nEOvHGJP7uRhaVrSvWgAVGG/9eFtSIa+DgrXQoVkiCCqzJEFK2akxpFgIH11O3+6H4Bw
IJwNePACavy5j4VfedPRSiHsWP11XEBvcts23EV9vZJCw9vEgXwtzdK1Y1e7JC53gHKWHY2HjC2n
CDbfzjYvNUJGgwlZP2HBAvlUoNaZJdxDijKdVD/WIQ028u3QSOtm5qDPGusxGZJbUampXXCwjfga
opkbyRmic4e8q1ZyvTbja8WEZpzYy7kJ1i3CJkSaZe7PsNvYbj/tVFoSmxRORJEVDxCtQ9QE/VZ+
lqLpiCDEncyEugvgo8bQIaVgyxofHEwJak43H0KPvO8mkONGVCyq0diFEi2LMqML06HyAmtOTTmg
C4pBE5N3f6WqvdslHSzowXPE/UyVhw/5pYPv1VnRcoCwaJjUCUa4Y7S4DxuR5NI5gM8x0Liz9nF2
TnRWLqGUgFeYx35sdtZo38yUeIlibNGr3mo5vR9mCUqCl0FEq0yLfK+kc2LESGNyGlZhdOkV465K
p1Xkoz4uxR2NEH9YBaVz1bTJdc0WldHrWbR6jg1gQQDggRDbMe4CY50JXSBDZ19VjrN2Jv3VkctN
pZfbsp6uegkv9uqIipuroFJEDbsp6HYtzFE/TEpwSGJpKfvaFbPTL/z+/jSBAHOAmQzOO+AkTQbk
H9uqRWnRawFyvzRV2jh9mpWkQubWCn8ERvwYl6Rp4lj+YhcYH/FL7Eoua5FLcGlFmJB86s2rnQb3
EpnLZS5SjMKfgC1nXnRUQyqz94YzwnqQiDukO9HemLiFdqypUN8iipqOzqDoTU4Vqygjrex9NJEo
jifYge8xxRjasyjIu7h/rPgURXSD31sUA40EsQsytb9SzMukJZdEYkxHh7MenXuM1c99bm+nCEHE
sDljHHBKBDQhs7ID/bNtVVKqY6fphwzQoe+cu1k/iU7NaIswRiMqKKklRXtGE9WMqEE7EdQKvz/3
VMJmTYfIaLxkdq5FSwsX26Oo8MQzCtrjTFItGrWdU531/KWhO0aPhdCRGZnb9P05J0G3/JHAKi+n
sTpPlbW1CmPN/rov8uJM+/0s1nam2acs9aokuqhRdW4l+dTzmWmhs/6s+4HhnD4jQlSeG3q/MJMc
ApoNF7U6v58ZQY2PSETtZolB2qjmrlZC7xRNAaIw0oRy7CYiLwoyUA1BWMZ4x9YxiWbgkxcDaHQb
ykC3NvQTLIRlJ8n3hD4mcKlz7Sgq+DhN3gYyqZvUksI6DTValJDhyBOF4mRKj5LZHnonOPl5sVNb
vsIorr+nEzVynzZLGt6Xmkne1JO6BdKr6IhoPKloXQZFebZ6al2Thl1BTzVPM1R7ool2Kw+KdAiy
gpfYaR5DEpLfTvl/hDO4LzL++Qwd+AA5+J9BEdavxfEpe20+f9T/lSgE9vF/D9K6e2IK+q991LbN
v57yl38dX1FO+4hH4O9/xyOo3wwNMCWyy1jvwUkikP6OR1C/CQV9mR8JbC7/+gcewfoGkgtVfyar
JtQp6wMeAdCXgq+ZwqeCXnb+GR7h40DK1hywWsA9cdzUEbk1PvN3YFVbRmQP81I129VgGyvJco42
zl/ovvxsyprapoKnnKyx9dtrWhTRMq02aalu7b5d1zWKdn62sdN+r5KMtDPG9Hq1H83WZWMDGgJ0
XCg3ufPThmOpd8pNi2iUEiKDqEJ3rsFfdvNNA8EDBy3Uf3QySCYMUrMLZdsDanYJzP5oq9oPFFLD
xYC59EIb87VUoWA4T8fYolDs0/FOd6xlN94ro41OWbL0pfRusuWr2YiWWgAdfbqFHrGhH7gkci3G
st70vrKmb7VgyH6bz/021wuIq2VwEw2OsawNAzXUHi3K5zmMn8OABAK1tDYcl7UzLNtA2cpTtZW0
7NqwJrcIrJ0dX/rhHsz+QjMjHIt1h4lPGaGN1U6zW9f+YgpUKkuHDLlBaFDZSEMArKDaOxWqspbz
OBfNrq/pTaraxo/Y2gwLKasQzJVzxGnojwcYA0oOQzQGmgXSdahcdGOxceh/oaZJEdx7o1A5oUcT
1xBfG3udFOPyl/X+F/P+z87bvy0amIPYmYph5mdnvSbV5j5u5Rne0IQW4BrhEtdfPgsDjOYgucJW
vn6HuUL2/gp79THm/rZgFcwLge7DyMQc5mOoRx+wKOPUn6nxt9R2UwSY/Ks5tviMP7LtP19DZL+/
QNUplX2zdpx5ad2FN8aKVpabbygPt8jLLKLVV85LMOL/6oLgduFh4d/6JzxZ3JaMEf1AXmpxeifU
+PwwdQfNXPtaxJxydJ2AKtG0vbHAKcZEaKkVhO56UyGxlSSt6zvJqi4ZLk4Xs3yzYmlTgB+KO/TM
smmTt8sZ/Q+bDofEtKe0kJHJpTVPuaz8ymsx2yr88RY3vu9JcVt3Z8n+ISOAPMuohGSu3BX7gSlh
M1mebD0U0UtmGA8oboGiFs3qgpRYUeqlqmMur1erOsqeElWlX6esSkCSyqRviwiTWKCfg9ztI0de
Jn53V2fFHf2rhxjKeVkhSVFUrOAfXYCuzhBXP8PG9GaitprSm3KgaXBMOH69TuoBcj8yLJJZH4wa
tUhEn4aEMjRkeKGiyNNFhzpmnuQ3NqLokQ00Re8e2rF/kafkNs3bdGn5Mvuo0Q+p+b3IRqSa0rUs
qc1iNAmJsb9C8cKzgK1I+Xg303gcVDQ+++hnVcZeYYbMmcI3YIrXtRo8IUD5Cky/RZEzq92xUdwJ
CWqOrkM8oYTZltdFbV/n4Y9UuWtiatZkuEEv8B7I2dLvUFaLefqWnJ+/QHvhwJsW3WQKXH1Fcg/D
PEcSC6hjNbgmGltVNWwDVaO+mWWU7IIbeovrJskX4TQc+hE6n2YcpyFcJhYzW2zNs1H1OlNyVZux
NFR2U7r2kYgoEUxx0LJJwYbWyEWIIy1MeuSsy33LJLqPEJwyNKzsBvqrJupilj88RJW6mUImLhMn
Yl/UKyfPVxaqoGWJGYgZGrTA8p+VWh386npon9Q4o4qakmiRh/pEn8c3joHurKdAvq+sbC3lyHoM
1c4RHSzdstHAHEp0fHOeFd0z6H46PV/Ap6tKk26lAGEPzrgK0Q8nsVDDKJ90ZogLm7NIZrn5Q7KI
EY6V1cwdZg5MhFWQXkOcBeHtHFGHkPPKiO7k0mSo9oAyoxYew5yELQ6WupBaCLud0dPv5BfkXjn7
BmPW3uYuQN4e22hakcmu42lY1iViDJTXjryq/MwNcNHoERE3GIiV0fe0P2RT9zDQl44mddk6qDKh
ATWiOqDX+jKQnbtEY1JAQxXVwtEvfw5zygjjRopuAotZVTggyYn8dJiGSFVHqoM68+jNiua1Bqph
Cuq2yF2EFLqF/B02zWtHB7nTs72jBWvF6ZiLKZtJbe8GHaHQslnInbWW4uRGtqwFk7vlwOWtLCN0
hXdJ3O7zmJmXry0m0GXvMeMfJZP/z8FRRWD77xNBhl959PL08p4F3heXp+AjLFX89e9poPxNBw+P
05iApIof/JEEygrGiiZudDhdA9//IwlUvmmgWIXNNvhTUr4/MKnyN8GFVn6B8/8TzP7naGeDRDIx
BsHBEj9g0Igfo50y5n2n0qh3MQ43YaQqG3+Z4zeA5PZyPBLuvF/e0l+kDx+Re8BeP15P+YQSA1fg
aGHD9WxiR80MIFYewsLZKP7r31/oz35d4kqqqhNXsa93PgPALEMKbTzCHRcF0Gyfb8eD/JS+TFec
w0uUQbwekdGF/gw4Y1neKq5+jYmVh8LuBlWpr4zf+I4/5BTvT/3LvYgWxi85hRUMmd5P3Eub33dV
unSil8Qf3b9/4k+Qt9/eLf04C3oxDkI4p368Cvo9UanOluOaP7Vnc6d6ppuuABR70zNw3+/jOll9
9WB/wuOLJ/v1mp+eLKHbgdou1+xCt4ACRPPC01bFd+d5PljvBCQeenJj7EqxxdqOVxy1X9FH2Sl/
fr/oLVhQHREcxkfyE7B67Mt4rNMY+cVkBHPSHzQ1kJHWVndJnV6FU3OCOfPUlRPYEBvOlzprx0hT
34K2TQ6J0nVIqHVr3THnNRoxdLJRJk1ns1uGtnrup+Z7HUIX7aI7tHO9TkWgprMsqC1O/7Of84D2
noRiVD4OILUtAg7yYaqDkm+bNw8pULKl0vBhQYoaN46QNBky56HIwMaq5OeyZEI0TaYrqbGvNFXa
yI6ycibjh97Q6SvsbWcjfBO2FyB0puuA/wbiTB6RyYiRMoWMF/3ciTBpPzQdjyL79t6hNZELJIbW
mLiT0ZFKK4y2zQQnBEiw9Pf1WzTUr/SiewzwA+oFYpyC4Zqs8U2X4zfZSPel6fxoE+kU+vVLZdYI
H+Q++gBy8WyZ1apR5FXXOdtR195s2X+W9HQDpugxjJu1ZXYrjd6sbEp34ZQygbOH66oqBE+ERqGl
xlejFa2yqdkrCUtDia+SomXSj9opncYwrI59JUTj7O+OTf+XFIisJT+pTuvNUvxYp9Bm44qBvpki
qqTg0mHYk7MMFSTry2jvdNNaL2UVqcE0W9S5GLDoCJjZdKvdUAgQRR2Y9GZa2xPmTnhyBaukHI9S
opMpxD9zY9oqaqUs8LtAAU07VkpOzTUgtyu1DGaanW3R8+lH8zrL69e4zra+Nb6oFgdMjc58khzh
saCv7aSPiWMid5TeKsheB7l6GnzSsETGaMtWM9AXVvpTSxNyKbu8iU0gTLrloCk7LH2DsUiYrWI7
2+qtfusYTEC0fWpmom7GMgLRHRyBtaU81JbXVRPuvHSq24DsNBm3WSN7Xc3Qs9BTr9XTVcl0Oiib
W7S5cfZKmx3Gq57aMOjBpvFVs0BG9TMAQAOdVjMrZBJOQFialDwh50cvIG0uqMDfK/60iiXlJZK7
74oSeWrebsM2DjyjobldJNnLlOr9stQiYxmZ2i04mMfGSG0wq+RCTi/fI97erEMN+fQ6C+2vxhNi
r/9av3EivR/84H5NjRHFp7OgDvIql/rSd38TJcEGYwvxE9vvYdN9ca33WvfztbBfpBMDGQmhG3Hu
/3Kuy1VlJaMNIk+9ou99RjSi/aGfgiPqBwvt0u9rL76tPRRoHmB2eWWyk1fhRt7HV1/56Iqi9PON
mLJNX0iVRUvnU2E8V3XfW1g5uGTog//cInTzRXD5qyMWYQe45AY0GUTsPj4q71qbkbv13RaDxXpb
36Agn3vWat5wwFwnW/vZ2WnfKVPQf9l8ce3PFbL4Sn+9tvj5r695znLbB1/oYn0t2F5CNmPc2Y5w
c3en/VddBlUkIZ/epg6PEnUkerjybzzHX64X5CW29TWFrVAJsMelvVYOiIwJTnR3BfTeCzmvEdaJ
tqOnGweGxV81Wf4iLcNyikTPMA3YmZ/TshQpbMuyUnRI0bYwXYiH9o9yM+/674h5rLo9RLt//o5/
veKfEjPg2U1kckWYff4aZX06BK7wNMVJ5Dq/kg7/J9fDYpzMk++WZfXxOyUelirgYt8dkPSZl40b
L/sN5hXbfk2Hb/XF1f7yff5xNeNT2mkFUwfKNMEdaN0vtRWmMQ8SttrZwVm36+Hxy+v9RZpromiB
GBXpEQTbT7vFd7KptoJCPF10ZHzt75INDlIP2dpysy0wyf+i7rx241bPvX8r+wYYsJdTzpBT1Isl
WyeELNvsvfPqvx+1km9JnIGYZB9tBDACeMHPkHzLU/6lu9P34apl+4Jh9p4Cfoq72CmtZA6GHr7H
7R3RKdzkRj80jrHDFHYTHEGjryWdZ94sEVFAnE8FnniRdAJgGia8Q+a9yTgdEY29d5h7gEwI/zSI
JClr/bkzh8GngIuM06ePWrR/BZS4J3eqgwuvrdtV7Q7X8vNacnlC9+TwoUAzTUou5j0nZ3wQZwDe
ktrbJPTTWlK9/bx+AldziufhLnhVuOZru7rOKB7WgstnznWGA3jToLBlmCeXmUKt3gCi9DbyndDQ
obH99h5JTuFNe/OO1YP6w9pYV0W5icGo0ZUg9TTQ5uNomhDDQz738J/vI5Qh5rcAwRvlqMXXxulR
jyAUYi91Z3pOc0k3ahO4uDhNHIV87vUVfe5zf4y4+NyCZchTEyILifZXcDs3m9Odf4ng3+Cgxb4e
79zO/RhvcS61KPFCFSReigb4aAvfVYfm40YGaWoDD3elp+mbcEAje+1APPOpUS/RZI19BLpimbeU
VpVZtPzmS8fb5ZDGkTLksin28WHcVvfh9wg0x6+V73mmMDUwc6bvrBoMe5aCVEaadU3vKd4GkfoN
QtQAbm39h3qoXRYU9GlSTu3HmmzcyQiBLWVIPOV8PvK/5dypjgSBTMLwNv4TdDoUX3uHOBeYru5i
BggMi8wb42VuQVQbYbsmc3LumRGimZmLjL5Obh6I8syqZbT6FRzymgtVxF1AuP/6xZ6NYaimRcPD
hLg3n5ofMoiwsuLMaonhtz+t7KCXj56wovpxbr1IH0LMf/8hhBkbk6lEAiFoQ9d/+lWS5VqARXKr
mcNkTjrPEGiR69f1rpVfv35LZ/aagQcwIlcGRyxv6/MjqJ0Rek3hC5sCN3HBwoa3Q6ZaaGEgW/bX
oc4+jAV3h1EsjbhlggwQrKhjusczgvRSsPwXXe0fvg5xKkhGnwlPWqRsTAlL2mWKrAviQI3LF4kO
8ibYTLTSQB7skBJfT4nPXLufYs3H5oevLydh0EZzrJpTWNrOKan5y+DeVTEJNW6Fx5VnO3MMf4q3
WNCIefgW4eb0n2t+y43zO9zMpqTVzt+mz19HO7MuPgVbLO1xgIg1vD8cxhnicO/L3xPaLan+9HWc
U32lxRdbLHEdwbMKKXFAXVsFFWfEsPbSPrzCAUNXEcSqduXz2jl/ZiF+erb52T98OG8QRARCCSlT
XIctTp/+76+f6lyEeQ2C60FmkOThc4SO2jca20Bgku7fWdiHFc2aOua5D/QxxOJSjkSjS0aJEC06
wFqrI4nubVoU8dpx5SA9/zBk7hraCaRgi6XQ5CB+B4yJEDQPXdoNm0xasS4+V+2Zs8Dvv0IsFoGF
V0tYixGnUC4fdN+68CuMXLMEUX/vTqjKP5Os/Wwz7yIYu62nR646dD8qi5ZCYz1VGQSpurhKtGg/
9vKhyNM9khq7rz/pggj+ntfPvryIU3BfKpq4+KYN6DnJ7HOB7df/8Wfd2k1f2bPsYXqlgXmzJ6e5
eK9L0e6sD+WN4gD8XfkVZw84BZUpmuoId52O39WukLBtFdguhi1yxNVXFemJ7or7tZpfnpfQogY3
lVmxQ+SWRvV58eHTxKjVLOeJ9aS+Mkpoys2AIk1gvXLwwhRTHyN5cMU+YPRZgP1L0osobgvaaDp0
DeQPjCn4rg7okeM4BfGnkenuobIhwgWboS2D0SZuKTJCVX31m2eEN6Pi7RNjvBNRG/36850Kq3HO
fHyYxRKrtDHN67IUNsml9TbLfpqX2l2/1Tbxdr19ca4bjpu8QskgihCplsmHmpUGNke8OnmHf94f
aTtLEGv30bN0J70rEAvbfFtsvPv058pzzstw+dHALNEiRKXXYrF+PnomUeqk0qxAgXw3dx0T4E14
gZqcK92XW21XHuRtd6XAaV8tlM5VaTNa6l+RrUWBn1t+orcDkQeBKWoo0DwfD+gnXOOztgt76W5K
W4PFUT9UYLJgDGj4NEbQ5KQ3WRTfgii/jYvsEMgY9Ky8lDPdpE8/bdELYODVGkM5vxRXcjGYRoVV
2fX/hkzp2WX2rn1N24iu5DLJMeMimFq/hTqA4DZWRRv/DqaaLbqZ069Kv53doXTIgLUBp52nTp8/
dp3KGBtFRBuE8hs9X9weMx1L5km9heUobRAS/RGaxR4m3j5O8yuvVHdB5B17Iz3w+y8beAHAOPun
TDD/CEG2w5ksu/Qy/34w+rtRyQ4YN9Ejnponuo+vSBn8BpACHCYWNiuf6NxhQ13LiFaFYETL7/Oj
hOpYwTXveJTv1iVoD8f6LjvpEaMB80dDNU1hXV3DuvgZumsNFIZIy02jMhamEOGL8YeyFB5mCJAq
ekcnrKgTCdmX3HsuY9Q7wkHW7Myr+mhjVJq/83wsRLC7L9xuNPvXVmnfVABjVz0QG1tpse5iliFi
USpAbbLAA3WdOFxMoYTlcCxhypPrePYIkriZFKX70ZfZi5EbOD13KSMLP+iQQQzHY5HPTqXx9A2B
IMRpvAoUSG5i1hwbOPeNUvlg6swu+c9m4tiwb7saPxw/shwV7AT+4/rgIEj2NuDqusllRdsxCon3
cgQ8odHqzIFD5jGb63eNVSZ3nRhR5lUiFk892KegFSFilmpywPAH6mWgvVS6h69eZqg3lo9VRdwN
+MrTaue6hF2WD/YAvS9hwtZhOIZFMjJ00jZjeLZvKvVG8YMfuuwjuj4xbW5i4DiV0FeiDR3dwnMD
s96+KfFa7SYNTn3zVIwy/mbt8FqXkTN5uYj+vgS/zJhk8VBKhYrGoZkYT4oHxd1Cm9PKo1tRH38k
ZjdivMEPqsP8NeraG9xSLkOQ2vhlKsmtIAX4S6D936vbMEsgdzVZo7tWS3u5wRU2lsRxO+TQSfQY
0Td9spqjl406vAmcnj2laW9r4Ew0wKGyPFopFuJlMhgbDUdKYFgqnqctEhNd3GGV3sXlvsZiqOvC
32mEtFBcG9BMcfDNIwwZ1ck/pPFwmavqr7yK3nx9uEfSdNwJU/lLg1JhD4lIfmrqo92UbQDUj6Fn
KPho6gUZquB4oDYhbQMLByDk6hSlPNQK8wdVL54ZTjpmq1xrZfJgyaXvGoIoHPyheDA68Xs8ZNd6
lF1rs0lbquIYVZQyAHpTqDa4wlmIHg1Yiar9be13WA4ChFaA5gjeQ5B0PxMr4GepNSuWeV9egA/P
o+spL4B5SkXJWohATanKRS/3T5D4b00zfGUKiGRyEz2GTYKtcD/joOLuWpNbtPUk9kcxRPQcKvkh
stTnNMXuGX0cWa1bBzNlHJPbV1JQb+av0vZntkYbFBwXXmSpJz7qRXgwKjZBBxgdJKbxFOT6TaRR
G42AivxGfwYaxUg27zcc0cjEGWDkzRG2+izabYeDJTmDCrnINyiwukzJbrPsFzXseJewIreYK75U
EREDIWYnaDxmMkWYuCgpXckKZFGc9jcB9rSqxvaKxvssz7JNIPdXcB2RP7HuB3U2GjaafadVLuc5
4oWZdlOP6o8YNBP2v1iuaMqjNXZM6ZXuOhfivZoAxTMQusjFHBcuDzPd2e0HYo+iekf+kWsJJ+Qk
8F5jVp9dDvRvQvEy9iVHz7Id7Ux8mqQIY+bwNtdRztfjQzV0u7qSroIp+iOo8VWoNyyCtMcnPBVe
ZeRUbNlIn8zIpylTM2XGHXH2v+ofqhG/Pz3zMSqHcAfq3TrKHjB4IVXfcKNhlC6ol3GQMagEIrhp
YuTTDGu6Tui0XYkZvFR0nPZeP14Oo/UsDfJ9qngPnT8BxvBuUONyoqSFTAOJR8XgGOxXdYyHcmf1
02sVtL8qbbgTjfJHhNrGtuqbBygSWJqNF5MQ9i4gGiB/rQcFuuc0nir9KZ1gh5lNvBP9xG3TCgAh
HnC1aT1oYX+detF1ZRWQcuS9PgWXcoenYEQ2d5UL5jVy0Fid65cx5ntCRo9KMZ/T3ghwLwvz45SN
IGCF4Zpdh0b/1I6uXmB5JMoc/0rd4/ElxwpCChXnKSakdjcilSE1uOx17bPQqAzOcll3y9B0Qxki
+ExaCqQ/RmmKm64pXytYm3YtNyNaXkJ0MJMxOXo48jE+xkjUmE14oqJ81SDD76tGvPNC8SY1rJ1i
1UcvxRbTR5TG6Cb5UOsKzJUc1x9LqcsN7EDAC1X1bRC5XGxJjvwrdNpmMZf8J5eRPZXys2cYl1Wh
71JtkiE/mvu4xh3aGOofQT/O8iFO0hpu0oy/BEO6wYvjRjWwUjWU6basdGecEORkOA2GtkJhdASU
Xqn4KzdgDCYMvdownI6TZNx2qU82Vsvs5Gi8VSPpKq/Dl1ZEwVbKh/uqGmlKhuaPIbEOvlay6QLj
qTebY+zliPfnLW5uYnIHRRGR9BKDNTwEt1EEDU+bTZwhTW5EVXr1Wd0XpRVk8qYutHfsamdLCpuz
Gv3uKlGwmMymXnoYe6/a1gb+krBBjvhYJW7dcxIrHuBJPTIeSoWetOYh3d9M4bNcZx4Obfm0N6sh
3KVytZ/VOmQ1+w2m/1dR+UdByp6SJD4q7QChrb2M1dptrezGrCdejIHvQt6XYBD8ts73xgj2YKwA
m6M4sgvF5kXvUgVFC85aRcS6EbaQbAvVMDyEKOdclUOE97woNFsrA20i6fU3taluVTEYn3PTs2xI
hNjFqex8OYDz/nXKNieXnyoNZk2IBWnsXr4ws4hFxganOJ5ScGTqrGi+i3fTcXblWStDT9oPcxjk
RtHpo1t8AnY3kj6pJtqJG167XUySg/TuWvI5J5cnj/IhxqIjNEKMCKM5Ru1ILjU1WtHhpbDD+fhi
rW9zOh9cPM+ijxBiBjzQXwCTtcV79Zo56IZrfYP61hZm4TZ8WAOInfYMFhEXraLClwYOyPcP1RyM
i2ArbOZKEJ3946oO9tmvBRZDxkRDpEexqEj8DkeelDSbp5NcwEHaHo6Fv9N2sovI0/PYgBmi3Le/
Xorvo/GTD4iQOUJ9mP6IqCh/aukVAHc5anRwdwUtbCHaUAIfNDR/2wkmiISiilRfz9aRQr1myHVS
O8xv90PoRZckNORUJDEnkbXp890mW/TujtBGwJyw7dzoIjuOe21tBLsWddHOyOsp9OOBB54333RQ
TDtxgZtv6P9thV1/qB+60u73a3Ojs3ueMQEKg4gxngzVm05CQlvnYSE77+Oj5TTOvOdX21xnl9GH
OIuzRTFjpc1Q4aZ/kj+NTrbF2LewQcVuPbu5C7cwKPdfL6FTsOr7d/z70RZLCKrN2BUGIc0r81vj
YsijUSq4mQtC6xbM3ndpVzBOaIGmbuttiuaQXdnTVXBUDsLt6ol0Ug4vfs1iVUVj3ZaBwq9pttVl
c0jc+KoGugDDFStaBJ+3kiPuEQZA3Zt55dp87qSJNEfHbg1UtMk2XiJDQjniIzcC/sL0Gjd9Co/E
LPddIL72fvhjGsy7r1/+2c/9d7wlNiRDF3VKDfyMo+wxQKtoMp++DjBvh5Pz4UOARXdBLoSwLhUC
+IjBjOX3obzt85UW40kMmghMnaARmUjEq8ZiAY3ImGlROjCfiV9S/VbuL9Lm4evHeJdyPXmOD3fu
4jnQ9sz1nuwRT0RjL6DcY1sChGb4KJBTwvxPWvbOaMHwnX3F/Qhz4El4nczwoq+EkNoaZ8xBnG6p
rzf/zS/78IYXOxa2PY6KATOIeTql4CD6Y3gMHbrlNq6eHb2b/pC79G5WkpDzb+RD3MVbV+RJ7oSR
parZ1k14kcAXa3czXAAqox0/BnvU7NcxCqfTgM87RFvszxB14r6NeFwsCYE629kvcBE7MKDb7qnh
sWMHBjJzii3+4j/qwi4f4ptatNdGWe8X28mC+PD4i3ugbitPLTQWNpyjne7UIL/Lo3HpX3u76lY7
MNxqbQYWtCLxFUu/adcNK+CoVbawM93qTv41+4whU3vzb7yjs2cY8DIcEYAnnbDqGtxz6fvzjirc
6XADrJD85w+4reF1d9mpm3Sv7CFyvamMaJunEC7MH+kJdlT3Kv2pDwiBbOuVif3JHn3/bH//pEUq
FEthLCnzKh3Mn5idKZ1BJ2PtJpmX3Ok3sTScQGABnNiYoc0R9GlMkDmbzCc7v9YB5htoZV4HG98x
t+qD2ALqq4C/6bZPsXFZ3Imrlk7nDlVQHijdyuCV5WVONHF/ZFOFUF0PbAW2lp2Z/zFghtf5McRi
FySejCCLxJOaVwn0qz0e22CRzC0S6Njw8oDrDn2nFItFzMWKV42mZLbKhp/fLr7P2j5yvS09x+/e
d7zc9/FDdLWWHJxNocEXzwA0BYjvEnSVxhHyQiXsBo0kjyoSZIF8GGnqF7vVWCfDivkBP8RarNHE
Ujy10onVbCGZ7qMbw+lAAhU747ByZs9n8nKhSiollQbCFmHtxassehx58xmSGR2C2xlvSpl5xOfD
LjbrZkNnC5+P0RZFlpmI3I7mOwC0ClHZYzgSUYq8NaDKrmdvnOJqFal4LpGRmI3gWWHq8gnMCe+h
qBkGYMvWg7kTHdVR9omLjit3A2agT9PTbPqXX/xTugHdBXwXbv96hR8V2U9R6fM3/BB3sTGiiYa7
OMcdj+m1jz2VM7i941/MqEXlWqEXsqu3o6s8BQ4Ej12yO8a3iSOsY0PPHQKAXzkDjFnN4P2HfsA6
RFM9InpIk7J2vF2BEcBT5mJBiCIKgPzhJd5GaK+uHIBntyhottlqAQodh//naixpihKvMZ4+utSP
9X2/izgTpl27zQ/i1ruIt9Z2ddecf9C/Yy7yD4Ty6iaUZ4A6BqU5o3FpiyYcxVi4Uc3duM3dwFnL
0s9VQ6oGxU1EvwHDnUWxOwhVGtGhmZMAfz93QHr3v66GZrMh2dQV2iDLkxzvnTboZ+D/PBcjpzvE
x/BKtXsqPeTywOcFa+aH564whDNmooFMOrvksWUtfFvJygHocd51HWjXEIcVw8lzQJ8+jSjnn4nc
f0RQ/fekTP7v0VhZF1/QWNsq/kvJZPOKs0r9P4c6Qdek/iRpMi+tf3JZDekf9FCYU+IrCGDmI5vV
kP/BaT7DHUXlX0TXf1qsyNI/cO1RZazJqOow7+Ef/KfFCn/FhcbpqIJDlWcqwH8iabLESyPDNIO0
kVRh+RgcPYvN71GLCErYGI6AVkg7PSKsYUPN33gAehO/3o11RnP+cSr3PRZSWfg4IPlW9W8TWly6
0H1TlMe2pv82+XsPvVnPKrb19LvsnpRgtc2wWOYnv3VxaAitBHg0r5FVOIoJRkb+MQa8E11bRx9c
SLiKe12i3U4Czj/ow3HM69LypCQgSgpvPVBBJ3J10qUOG5dNus02azQWeX7dH+74vyLCY+FjcOec
lPJAFKQurXvDabZMmMQ/zffgsTrUOysnZ0JDc9Mf+pvpGF17b3TOtrzwzYfVfOYuPP/Mf/+CZXFv
dogSllZnOGkaOlPAvUvTv9cfh/pR9fZNo2+78rIJKny7fhthtEvF/L/6CaxuLKNpSsIV+/zahzqP
Kx9Il6NVR41qTEW3AFePWdOwsvOmfvLz5nmqBFtQrftYvxrHQkNcvF7pQiyykfdvwVhBRxefqeJJ
viVWOo6o+sTWSBAsMMlHcPliVGv7iB3G/apOzFq8RcaFnIagoj3Kt3cnV3ToxTKWeQnxCJ85PsIs
DgNz9crfrn3zRZn114Oqljlfi0Agl3iKsQIoESSa4ajlr3GWsP9TqQ9fL6v5bl2ua+lDiMWzCaEM
oMXXDcdCXi0Xd2mGsgXGPH07y23+VqNZ5ixxvw6qL3Lzvx4Mh3tkIPGjOsF1TVIixhPEY6fq2n3C
GLIu4fkpY/OSqDMEAHHvunopp9YZMtOJA/GQJXgmPCuooMmhuqmKHn3Q0K09pDzyR69/HAb1SZhg
K2MDFtp1OxkAGNp2UzdUVFqdvgGMOQjocPSq+q1r3ibJcyeZXigmM4PqmlTTolThW5AexPGZQXff
D2jzlpjDmeZF1TEwCiXlvh+rW3GKBVueuptJEF5EAyK4ULwKQXDXq+YePIITl6bd9fG+jf2H3g/+
hBpSGY1qrrTMz55J5DEoO1uUpieg87BvpjwvZcMpzem6L2MnNl+Q8OMXN04QC4d+8uw+wM61DW6K
cHT8qt53fXoD3fgQVapqD/6jETZ3MYiXUr6PZaYKRbryrd+zt+UKk1m9wC350DBtPh8atEB9cPOc
1aVcbMpZRR0zZMR797qCgAiz4ja+tXxxsr38uqjqTSP/kSboQcpbimRcKr2oFQrmk7YZqoecp5Ca
8Vg3kzvIWPrVw0UStt+6EbRB6bm+ClKhs79eree2P961ECWB1mqyvijvAkuNhVpqDcjQD1L/S2qu
dJMfBH0eC5SvQy2Lu/eN8THWYjsmnZrWWkus7k08VjjZw8/cjK1tXHUOOlnwfv2fKyHnf3L5fcCK
zd1Qykrs5hbfpw+BDsmsIubbitvv0AXfzp7n6e+5rRJr7w2I4motaXivXk7jMgBBBA6q0BJhKUnD
0ASQsxx/qFxDvQ68GO0CDvEp3OPh4hp4Bw5YIKMKEBffpOgeiutlpepHs34xMXSxxkvduqqUK8bC
uvIz0Bn8MRSvEySx6+YQZcUer5GtJgcbk22M5c1lI6soMXkz2PabEqDUKuwMNDbDEUvMwNpNvQms
goIajdbWwABSTh1d/KZM4oU8ZhtmYMj71wE9wBDn3V5EGDWQr8yisIEl/ZnC0ZZoSGUFYrWQYeeb
6EJP8ekdphYRcuk/LA/ntYKmnoXkHUQrPNgWt7GspA2yDa1FEsSM8CLdt/lmegZfDndC2YwHhSk2
Y46V3fBunbz4bjDmdCRgYPOegvw6s2wwgxAtpN9xSOG6AAB2X/uMe8ESqHKNNUhZviE5cJuk/EVG
3lqWKOMq0xaJ7otY2ivIRVZ42EUar1i6ypoCl6Y3M0N9jZGmj+y9JIZoCWn7UEMwyrKcrEsTW+lb
R/Dx5ESXICyLu3oEtseAXxK9y7ZHC6zz8UZKvmlW8WeCzh+2Ny3/aRfepEASTQtfif6YZQMod2Ub
qpmjFg8h+BiuF1us7oSiOFZG6DRpcjv0CjLy0gGDAcSmH2uN+g0TyJVXucTrq8w3ZA5wAzIApzii
H5+3XmeNkSmi/edoyEpspOKxAAaPfm6u2hYjyPTSpxtIPitf5v4ObOFO2CYrJ86i3p9/Ar0Fmhqi
zPl2UnuDvpLrKPd8d5BgBUqPg9StRFhied/XKbqRSFTrABnV5QUQqP1otYrkObP1N3AfGzBqZze2
tcu38c1qzX0mt0A5AEE/uLWI0y6TJiA9baC0k+foDfhsxOcKC+GqELcAUXuIpMeoCO4so70QtG6l
j/s+rVhujY+hF6d3gxWX1GeBBXkkOqpWcm9MGfkwZjNW2N1Z4580Nn6YQ/Potfl1FeQHo4j2SRAe
vOGVrH6vFCz3WLLbRtn6o+gOjXWBod7OS7J9MtEEVo391Ilbv9YOIRSObowRbD/GFrCt/kaKx8OU
pLs2UR1o/06g5r9GlbGWj8OA0IF6UxT8sXJa6aZZXOHBtPcaf6813TGNkp02cBImBkDNaptU91n7
1As3er0bEC5buXLOJJ3yXEBAXVTIPZdHvzIEJqocoufIer0JxnQrKZkzWO1OHqtNgpWlIKl7NeiO
CHTapfcgioAeTQGPKpFyIneUCpkbb3KAiV3G+eos7Eyth+KdidQ0qqYyvKPP21KQzdZqZNwi/Awr
Dh9lFA25aM3vbew/5GnYl1N+o5bjdWtcgcFfma2cuY8/RV8sojz2AIW0RCcRygcnLl6q4C4TVm6P
k33P5QGVA6i2yOQBGsznZxyHIlf7QPccLyzuSvM3xqIrc9xzHxn8+TzB5ZYAePQ5Qgx7sYlS1XTm
rp6y/1dXr115kGWX9P14+RhH/hynL3q5883Oc3LsRcJnT9FwQai3oB23aqW5Sf4bn6VN1R4a61KU
Bjcau4uifRvQGv16WZ+p1jjjYOMqjKtOWwS5hf5yI0yAOTCgaL1fYtDadbn7OsiZZPRjkGUXQAkL
NZcAVEP9Mbb4Ito4UaAF+ycMX5tu5dWeWyNz21mmmqafpS/WiDcMBZ1UtmkS3WfZdy1ZyyWW/f2/
vt3fEYz5LP/Qx0mLYRjTwOeVMaNBcoEBH0ngtOHNzTONuTfb3OcHCGGb4glrwT2z3/AXthW2Fm3X
ejxnH9fAnoDL0DxVBCglodNyKgkH5o87I0PzeKViO3sVKnM2DdvERJFlsSeaLB1EbBctrkIu/L+a
3fpDnzNEwOjvv+kfcKv/HW6xNdpOnHRUvSwnTqbNKAj7Cr6CLLXu12vy3MLnIKcrhK0sBf2iwgNp
XWMN13Ht8Qnj+qUWfgJBXNldkrgWxvy8WFo5gW46VpaD6jwCsFeTeC3q3QN8qQdwG3el1W5kD5C/
9oydhTsA9a6iyVZUcn89cfu032kq+mUQ6oIo2Zrcp0kuXeGF5k7t7LT0PdFk24/LZ6PvLzotM2yl
8SLgvtkzqs4uchHGRuz6nVejjVw2zd3YKiWCx+abDhNFRm/A0J8VqbwJmeRCkcAham6ooHnZQw23
URdB05Qsy9S0jehL5M3iwQqmZwVkrFQIGDn4WBHmyL/Km0hJt0jXX1RWctD1N3H8Pva5qymItoaV
8GAYCOBpgRP4MryCYtt4FXiqLNsKhrAbW0Zgks/AXAuP0DWQP5Wu40DblEXrpBk4q7i7KGEmiKNw
UwzBNcLdwIP9y6mQcLtS9wBr3SonD0XZFhsE9XcABYPGKLpX+1D9LXhvJlaDWBLY0oCYM3j8wuBx
muSgYiOWGNPt1+vr3JmnkadSfqOLdyLuXTVF3af+SJPCrO8isL19TUXMkq50PJOrh6+jnbu3OJJo
qSC7NUuEfF5mXoaabo7egxPg86UhmT9hlhz0v3wk9aNp16Nv3f34OuTZlQ3yV2GEzNhhOV0M6KvW
ohFgFG68hcbzkDwEtD6+jrHkUr6ftciv6FRuSKTP44lPZ22u+IwFCm6OUIzqjSBomEpAgG+oWhGy
U0g7dRGjTRUiieW5ij8+xiOkTigaqf6nkY5G9hNvKz53tJIozPt2mTXPEw6GqxixyMunnyzwTvwM
y0mMb2nwvVMZdHbmRWJNiK8jWa6svIlzH9gwkMdmmD3/uXgRlCKmXszLqVcLW8ZwPMyFb5P4iM3y
ZtTV+2HCgkQQVpbVuduFzIAlpc1Nz2Wtp0cI26p+bUEpoNXY8AUYr379id8HmMs3aXIKizLmJSio
LZZu1kYhVBNidCocTe+uLeGHxi+duvciOEc1FiL7MEWQuIwptNVZxLGcBAxJsa+vDl3W1ZBwBsEe
YKjruak4UvmnFtFv9oJD6rcXrR45QmXgBHIvZaPbZS34zp7qOXhpSUV6g85rqKzUj0yBzywQ8tS5
AY5MCMo8n1duXKqVHNaS5QwhPo1CcTV28e+p8/C9zrVvFnYf/TQ1bjXUz3SALRs1afMGAEpu42N3
kSkoHlUl7JywZUQW9eZW8rKdOUWHQdYfDOTIe+slz+JvsP6uE3zq4lzdRPJI5hojPG+0fgzecXIi
EwRYmf3yE+y3pAv8ujpsdPQHlP/93jx4pod8ZY/LXejoY4wtVPO7loYHE/e9zuhRZcTmfsCCS++3
nMxPQ1aAx82lI6xHR4x+5t6hbpGB9O7kxtxjkzQzulpYWt6kuVrfXIfRdJmG+POVerrtkr5w1LSH
DgdbKjf41UHqwLja+oK1rQRod4oxYcR6mXUvgyJvI09ObT3lDDOQuauzHXj2baSGrjyVmOjwEozp
mMj9YUJaPeDinKrqokrbjRj0sMrEjSG3D6MyOULO0hkohvxYdYW6ugoFVK1LaGI/+9Y7+LVyEeJ+
NBaqbU6vEaKUA8tQjoFpwTnrRexrYUc2yV0RgiOtEd6P1Vu57Gs7y67lUcT4t1ZcIa2EXakat+oY
Pwh++JZOHphlEYn3FtOrUICWAjw96Z76PLsLi+oZPYN2k1s3Q2s+N1MAVqtnRJUY2XUot09jmk5u
I7Tixu/H75rl8X9i+ZcUiS+5SdJZTcpPAID5NmkxT8M71x51TBslETVRHSe/yuOKayX9eyelbirX
LzC5vH1t0NUouxuxjx7LPHH1GstEPGQj/Im1bQnhdSsn1NW54clkA3W2GVrtCsupTZFEuDaprhHU
uHTTuc66e3UYvzfGgHc4QB5SFWNIyTNwSEyqS6+1ruEM77LQ3xdx5qroxdd6eNXpyiUAimJLVnkR
KcjOWcOdJLV3VV49Bbr0A3/B21DoXTiNKDkaGDLG44DFk9Iepzj4YRpJ5JaNv5LpnjtjGZ+b8zkE
O0ZZpISVVxWqJ9Lz8a9ngHt10buSo16sQWSUc82ej3EWOWE4Dp0UVcRpCwoH5a7IlD9S3PIGaDeW
UcyoFhYSAq+7wfSOZXNlto96lT+XdfMsyf5FNyj3cTPcS5182/njVlUfiry9j0frZSos7n+/uG/S
7EedosQ+zh5co68ixiobboyX98oBfiYPUGg8IBGBy6lxAjUMIgW3eLHn/A7uVSQH+v5aUq6/viTO
xlDmkm4WVz7RYxSUsVTqYaCoG6Irta/xX9Y2idFuvw5z5rpTJOpgIukGPb/Fh6nNNJzKwcAkG8pX
q92Toa68rCVkeU5oPoVYXAt6VArgQwXT6Vz4BZzskdvdyKWNkN62c1LPbiun+pZCk31YG8yeWd4f
Q5uLutXPhgS4Q+9xG2Z4UHzzO0x4y6z7kQ3Zt0zzjhrWDHIzJf/LZ142VZrKSgcMXiyoi3sGG6Mz
g7PYzfuefQ058w0vAGcGwsn3/6vvacqf72AtTyUlyejmyHAcp+qybp+/DnCuNv70TpXPEYrSMLCF
yqki8Z6YVN0Jk1+mgqNF/FYbHPeB25vHcOgPXQrntF+pYVfDzwv6QytiFExtQMiIscZVc7Au4rvA
jZGFgoJNmrGKYHnvIS5StU9Pu0hCw0JJWlitHh6zDKGLYhOb2cOkSdvaFPcV7j0TDBlGEY6SUdpJ
DdNGptkapgjhFN+m5AVa592EQsw9Rd3LzRKkzZ0oYEva5N/TKcJ6V73Rw/vYl/exnB2kKtn7XnRj
9smFNDyXlrkRzfhWHeK3aDIgeLaRyL3/oLX+bWWg7oJkg4XHEIYiUGM6hA2MrVEOK8ndOVTLp/ew
6HbqmiCNWquYTqMObib9nEpkbPApRjQbA/YjNreuLnr2EDL/rW8a77pupJWj6vyJ+P+PKnNxV0lq
7Gvp/CmweNpVRUH27LkpBtpfL/DzYWZhDJmxzwlqRZWagsY3zZgGeYBB3dWoaVfCn6+DzK/rZFmp
MneuLGmoqy82UfX/2DuP3sixNU3/lYves0FvgJlZRJDhQyEvpTZESqmk956/fh5mXXRJVFxF357t
oBaJgjJ1eMhjPvOa2nTNsuotRywlx0dYqVBKx4CskPeX7t65UM1f5y+qhygo00H6oj5YNbrf42BL
Ff9o3E1Cu55TCBuUR5a9Q+rwe8J+xWtcgy/VA86PrE+ZFEkjMlKzw8hsyiHoqLA52mlybQrt4Ih1
55VGtzxCOmIp0TWjvlEg8XBhvZ59v1hssfJpgnKHfj4lDFx06iajbD5m6dVYrhtVWFntjx57oe8/
5NnziDQdWw0QMsBVZ7eb6WU+GECNauSo2SMbRFHfceJZUmxzOmVYWj1E8RBmpvikJK+S9f79+NQE
ziylDw8wr80q6mCOVafwANmiqsgSh8S4H2XpoOTmiQqbraRonwfai+DRiYr3QTM6eYPojFDcACKn
ViJdVb1+jAf1garSHu9NDEXNbVorJyntMflFo8PtbR08D3rcp0AP7vRRPkpKdCpqxECihzTCurQT
tjHn/wD7H1GJBT5we7p7y7Rt79FTPQjxfRWMd11QXymxZYMjRhZfexvb9KW1rodIvYFOv/RqNOpS
K1mYGBqZJRXmliC4DFQ8efN7q1N3ho4iRRrVvyLPYVUXdmChH90mYrXQkekZFAj7qR7Rfa5IBqRN
41ZrIR5u2hpzkTJ+9mvdkYVh5aoIjWD8niwMTXp1EalASRFaPOSdRr2LhjcRCk+j9cdSrzZyntmD
RvKcL5uh2FWZ24EfyK4kuXbEurULWDWRDATbv2vyNyGlJeWGa00sD+OgLzUQG12r2WoS3kje1pV3
PbPvrNKRxGidijkpWnIzWsIVxk93EBSv8qy4S6p6Cpdjuw+v4w6pFZzV07o8RvnG6CkT++XS8K2F
pPEjc9wBQjuJ9XDjQjiuE2NRC6jyty5CC5kFWy6NaCOqrr9ByAZfThkPrKJAT9fDwDnBOyI+BMEh
hFUv1Ml1XGV3VjZg+PhDwUwrTKzfZS3T7gydMNHufFNbYHVgF+JwXWXSQx0O6aoae6cfH0y5ofiv
rrgsbkzDewWKuU9NbOFSf1W72DHgMI/D0BiekCGAuStxfmcN9lMCojy1ZN7VXRLuKMrGi1A3EMSV
ejtLdXhToVMHT9NU8kB3yjG5R9xD7cxFlJ0Q9DxWww8x8RdlmDtuCu+q3IvU0EYRQmvlLvTgWhje
iwDkY+YU4x/LuiXFQux98XhGB8Pf562wy4pwg7oLCnADCJW0uBsbHAw0H7xVuA6rwYllvpas5FMl
2x6l0O4q86oPPKBw7nWnmT9NwAFYF3gSLuahvPS8ZqGhIegNv0qBbgWUhLL1X4R8zSLfJ8oTNiKH
qIiWbvSzgJ8mYEHPNSoEgFe0vZuLTibXdpLBFwl/ou9xCJJaw1xdezb8+gfqRFdxnTiCTqXah3Ze
yGRGOq7kzVbI77KU162+dVG5i3HYIp1/agvhnYr6g4DXE/fVIS8fc+QoBFlHlCS9LgIerErx7xgf
NJwp8Fa/px7h6Fr9FnF8CFF4LY3aAn1WEnBUqjT9iG4DHDu9cMxYW1dKtRjJretoJXTKrjLzyWYN
jaH+pKT3YgzADt2SB78TV5mENVyI0Ii7yilRN27kuCb+Vto95PaC2LWCumr566HX73ptvCu94XYY
YFimGcLfBf4cniHve1fdRnpgA2xYJbzHInruKukF55ujNrTLXqMsmo7Xo9viOwvhFl0iJbSuQXJu
ayN6KsbQIb90ZC3cd4N7I8p4tbt0C6TcDuvIt1mNh6auf+A0fIssxlr3ISRIhb6Iw+i5EOI1yiW7
0G2dKERrjAsnERD4C6gRK356rQXlTVJoO6GmNo1y06k21YdeeOuqaI8gWYJZZLErBukpLr0nvQyv
QgQ0pUZZm0k3WXtdo858Uvp26Ze+k0gYeJXYwA+Yy3b3eiy8t4FyHaqqI0UvGa2PWKeUFuguFTQt
W7jGsfbCx0zr1p6SXWn+eE1Re1Xq7SpUpEUr6PvIyn7psbUu/WpjGQ993AAWbknRJ7d1oZn8Zl7g
2L6ZMWl1RG2MYDdX9oph2J6C6Ew3bsepelPQ3B+Kbl94zUav3Y3ecRI3kx+m/wvS3Bb0IuI6OE1m
IES7dFE2GEhm+sLvhz116hJHeIV0vY1AFxaBrVrlShlix0MPRQpf+pxilGXiK+Yl28i8lz2THUre
2Jf0SuDe0lrNZXZWmd+JUrpRreewcPeyOUEp1RvBC5+D6i01yps6lZHdkrZa9domxZ2fClvFD/DD
6xeE77YQosOVeT/amFsoTHXbwJQasRgHoIrjieQZcUjbxmcz0pDqFeS0fkkEwAXuvmPlOkWi8hqA
d3XFD1eJDlIfPUxFtdLNVhXGdO6w890HPUYefyzsQRxWfmuSjyL6DaAO80WUI+/SkOOjhjdlQdwy
sKqTlacGj9EmH+wqQnctyLcc7nbQFccgfYhwIsbXxJeBmCAvVo+VE+OI6h5bD/2lQbElMWcpjbtU
Me+yqH9np46JsgksZeUmym1opMKFCPpc8IVap6XACZ28SmY5UyKV+IbohESu9BLjDT9Y5U7IcZUI
xtX30c+56gVMPjTsVGVqlczCaLcUsrAOVMFJ9HsqhMMlGc0zFW3l4++fJZtmhdHq2JLrut1tUQN4
rthW7qMxJE6XX8KznEs8Pg42e22CGHtGGDEZ3yR3vi/Hk36psX3pfU1f7kPy3I2GkQwumJXQfBWa
u6q51AT4MsAf9wnDnDBkU4N+Fg1jGDREjcAAmobbhYIvun8h4P3aH/s8hDWr6XAEdXKWMESL5Edb
GHtPRIhO8BongmoTK0RtkoBeFgKkOseHrixyqgU5+tsY7iYNxYpEvis7/VEVhEtp8h+i2Ke8bvZw
s84OcaraqzTwOHiyt7AJ7zWxix2XuNmuhUzYxK1Cu1ap7smLlvVkRGr0D27bryKMtjPJ3WixtM3d
/AhvAiNTEfjUTgTXL4XtXqvMpazHXJomMHq4M+OLj6BSIyKGV59qSwVlyS/ND2OhLYKkw+T9YI0/
9OiqBoYLM/0Y4CvqjXdhhHqCpC0MTpAWFyEVpxlTExatFmCQV/20Cnmym6GeovxWkNET+n7RGj5C
HAgMoLDV7aamu197q1zp7JRSXl0+doQ2Y9dsVMofhYw84S859vEo3xrt0us53frW4Y5yxipbZ51h
t4D8CnElGxh5qEGxDUcZPHBuW320pjt3Eq2+XnRdtKw8LH8EdSVXyI/5BWwHBbHIHhRwi1Ol4fhl
v4wHAh5JdP7N04X8f/LiMWTQ5MYXXI1YDKoUh9PpEt2Z2j1ClJeSx7MnJTVuWYEkA5Vttpa7Jsd6
XefmcJsHQUgeek+/wm5tgWI3dSMVqMGV2uL/mmcvlIiX7qBTRoJmHkQAc9MNrAz7+yl/3V0UawGc
/dcTzRZwahay1TXUg4vf/j0ZEOKp6+7oOZPARO2EV8mP7uCeBhtJsO33Q589/kChafiX0/1WZyO3
mudbvkGxQCorKljRQime1Gi48Mr/yHR92qF/Jvj3MLPKQNopJeqWXE4eYdQflrTx1G4RezYQLsB5
Y5fgB5Emdnaf4r39KC+I5i6WFf/Fa/77KWYXV5roep64YJjIXbUTzcuVtLfIi+6GhjIx9rVrmXwL
a1dqM65jZhdW9pzg/6cmBGLyv1727GIzAJCi2c7FNuymitDkZ9MvtV29vkyEP9f7YUn9Pdb04T9c
OmkWS9jTMVbvgvmXjKQ4Sn33hBHgfetdx5PCo4ESXtO8hEq/zaX4JRelZysFfix3TWc3BmG3NCxV
CumIhd7LZbG1zMBfRFhiaXq+8bThociqOymp7/MwfFSbfmG2MBWUtlrIoX9pj1xaqbNbVIvF1igH
Pp6w8RACXRAbblJEGdzVcEoOxm8ZBPil3XGOcUKPBvY1QlTG1F7//BZb3RXGpiPB0CILlY3N6OW7
1MqbieRwwnd0WRfyvgn2GveHF+xV71Ws1EcPRsX32/TMDT/VLJEeA6OC2MesCqtEoyiXKkB0A0N2
VKt2SpZfesHT6v+0R9ET+jjGrCmF9LzZ5zWdBHWt79Rle5ee6s0kvVWvix/CRUDhly7RbLhZ0JJp
2aB3WuCvwi0GhvDalfV/h9f+JZj8PMwfst2HfSBnHk3ciFlZA65Ooq84WtatsEZ8wkXEtpLyQnAs
fWm6zgacnahVrOSxMvCpgsZay2Jnm6yZts+P+oiMj6atDTU41MJbDEz7/2mRfCm/xlojWy1TNb1u
2chXkfX6/QBf+xHT3GRQkwpVV+jds2VoGE2kd3GEExQAUM8/YZm6tEprFU1Yl+wHrtJOnxwST3NE
t6YQOKxi7OL/Jw9BRVY2VFIQS5wdBN2A3rDVME3lhAr2wn8u1hMYdlwKv9MdjgkX3uqXc2ea84fh
ZnMWywaUgcdwcFwXmpkCxHjyW+3CDXl22QCNRkQEMA9dg+kE+LBO0RWlwIVF96putUOqYiCbV8ss
q/aVFziifueXBVTFmoi28y4s2XOHC7xkKJJMk37TbIZWhiK+oNYC0NF3UzrxVy5M7g9efn60aDjk
TSIw4EHmoLK0wknHCDxvxY21qHPBMesXASlsiYBDDNujGihrq8Eiqm0OhF2wmBRumSyuT24Sj5uo
TpZKVa9rAcQzwDczBgpk+bVT1O4284jjcX8vrF+idxV44y0SJZiqDjuCyCM0upVGGTGnf1dg2SuK
P/P2pfN/Nubvqk7wAEFVeeygakWPUZQ7cj9F6R4cD3PvmaPdk8+rhvdCH+6C/MXZty6jYUmNBVuk
ufVjXytYyALZQdu1XmrFQW1+XdgoF0b4s+Q+LCmt0xs/bxiB5kBClOU56g/dVm4wwF7KC3njnaR/
N5pkr2hoQ4jaxGb94qHXog6T+71EIkrRemwx/FKjrVXkF9bT1xbXbJzZEZAOUi6NIutJW8g7w8cB
MXLGvYf7qroIr9pH2GxP4U23uWS/+rXvNBt4tlWS2tK9Ng0pmCrapu5MWK/DMWhjNNCobqfvWhOv
RQE2tA6q3AWOm13Yq+dOo49veHZJW34WhJIceCsVOOoI7zqMc9ut3y8snXOX88dhZpdz05ay16k+
8YbePviRuC6sepUHlS0atH2oJ6f1Y6uNmEy3WK0kt2KRbuPmJGkdubW21AZhXZMWG+GrWl403ZTP
BCofHm7O8pD8OM2Vga9fOea6/GWgyI0YXrcaHYre2eliEDh91C+nF1QsA7zOGadhdN/RZ+5jb4XY
/Qqvmt9hwAuJkmdjMI/FiGRnWW5IZLNFmvxO2uda9tYotTvUPfd5iiRGBMKwi+6//0ZnVwL5MWob
5LDmnHhd+KofVCW7W6oBsMYLN1zF7u/vx/iqszKt9w+DzDaaB9guMtue5baO0DiaRI9QmbrX32Nb
uCoAEk20a20tQdAQN+ktkn94GO4uczUQ9j33ET48yWznNdrQNbFOAQpyPF05+YiyxmNT+i/Y0jtR
mR4MIbOL5raLxYNnCOay78Pbiq5b0dYrRYUZEOJXUdxVY7YRdKjjg/fmm/WxGW6N6L2DbSsO2dJs
9KPbu5yYfrsSRPkuQE4kSYMfaTmCPg0a3LaUeK/DESiH5Nag91V36arXRLvFTkJXgl0s5YtRQB/K
5Kqr6ZTWV3mSOCncfqvS140QrnwU0KusWqY4pYyWezW0yQoK7FKsqEIji+ro+KF5/KVC6DdGZaTL
HDP5CGujwJSOcanAxACFvzRrEWsoacwc4L4Rwjdmscbc4S6ukJKPjXoR6UjDFzHdDi//VfUBSFns
dwGf2ZZixHYJerwcV2YwrJWMX5pl3rLqM4til+/fG0J9L0n1TdIAwBktZAnwHllaRv4Yhz7cjJu8
1td+kf/kgdLFMLY1lvTGa2Qagp2MuLpkxsmq46usaK97YYA8LpVQTjNIJvpGFPt1FLYHgE2b1nuH
2+AkvvyuGd4yFsoryRJ2SsxbMhI7GF9zmI7g1W0VhG3WRFT10iUM5Ccp1X6EceV4sQVQn9KVGmb1
AlqnowBW1fT4EIqek3EaSzRhizzbeIn4roJmqRpgcC7N7PpnHgSvWaeveoQ0hFC3fT9+tsrXCac6
BjQp5R+hIa3VWHtRc8+25JwSY7KoQmWhqbGdAwRv+uLYJLcJX7ty+3VSN1BNTVzoBzDN3Zbm68Js
iqPhak4dtUdDgGgDGaiTq3VevCWWdpPwKDUWY5Rjdn3lOSR8dDD16z7L76JUWfmqtNB6DTQd7iph
3wWLQbLWxPoLo8ZtKiydPi5eE7eH13un0sbVk2ehNxZu+2twG1otwtpNgKoLtClBhuuquQV/eC0V
mZNN6jS9cIKPtZf94SiVVrEYcqQVoaroY4UAMMeZT/VSE6OVFym3LlhC+iJ3FVw0sQiWrjG8pe1I
P7Lp7y34NUBQViJA0qVe4Idei8vK9X7LEizWUHhUhfEN3tUPkw5JCfAXcTB7jBVbE15la9gZhYgl
a0UzLVnlurDvMnkjm+EKfN2KdsYyltAJ1nZIm0dBuHERQBnK7E5RhMPQ6SfNKpa9569ELbcHyyTk
g9iTBDYKhItcHra5Lq9yKVzW1QgcXN4lfo+SbrrJKwF+d7EQs9FO6mPRwcaO+iuMMe0kkdaiiish
qyYefjfwnHJ/YAP5ZAPeJvH1vUovs1Luc6W8N9rsuVKSg5zoD1D3nisruROKZusXsIYCvGy1ZBMT
0Ucx0W8+LoaI6jm8+iSiYl5lS06T56h6lvpgiR2OjbTKNi46muZ4ycik4mg4SJWwNAoOB3hZaG+s
RoUN23QYn/zO1V9BHj/KsXJABWsnUpJGKGiht9Fy5OM1tAfGmq5f08Pf6bBIyGiIhmtul7fQ5FMB
QEiA8o/VLTrJwFaw8/FE7ED6V1XD4kTgDdUwjNwUxGGNs5iAqGunOaH/bijxLlKoDRfxSu0efEnG
osV0xDywByG7afvSaRPzaOVU4+vwSgPGkhc3DTXw2lPA8lrG2kpNVCVGX1xmabsM9XLb1e26FdCK
ELJdEbarth1Wcljd+JF1iivxGPcnIwPlExeaM5ZAW/Te9isTYCvnENyN2x5Y2QJM6KERR0Dl9YVg
7GtBDzVmcRKZgbjy508urQ8Rdg2fzZICrsdJsdPbF0fzn06glK6d76/iM8H8p6GmoOjDULgCyUph
kPsZ3nWFRowZFvb3I3wtds1mMxWIPgwxRL2cFj6zcR/SAHP4HLF3yxEeBIfjxZEP0erfR8nNhpxm
/XFIIY60oJW81RiON2He7FrzXQ36KzWNARUgZyNsxHx4bIe3TkCzN/Q8jCGNQyjByTIyp9fAoBqX
KFDncvFP73oKvT48VVMNpZfWvIhuV6MyE67qTbcSdvHuklLwxZFm8ZXfCnFjuS2JMflqJ5t2SUeq
dlVknWUwE8QyVQlgYAh2YDwuJGvT756FtZ9mOYuosjqZOjHMUlEeRRRELD6DlBZOzt3z/co6E6p+
GmmWtIhAO0tcZpilhfu0cJvmv1ztEvr7zHTQJcTTAuYwPKY5hazPo5oCBBukh6IzQvUJo5vUpTzt
Xtj15yLRqRgsYqRtoQo0Xx3QNzgMmU1laSjhiGAPhWdT+mVkhVNpyjEsrQulAuXs3D4MOf38w4Ik
ihuGXp2GTD3ELJJXNfWvM+WHV7uRrYvtlevBvRSLTVS6K1OYNopwLQCjCz1lKYrvQVwKG1UCrBE9
6kp43YjlLxVOY6UCTiziG82s7D5RHjtRu+p1FULnsbOSlVsD+nPHpVY3+xoN1xFzlCyTb1pDuyAO
cm4jqOhHoZpDkjWp53yeYVhUrmGFzHAIm/vUS22Sjp3nYf+ePYbdW0wQ4w4AtuTuwrs9l+madM4l
EWag9kXqoTLaKs8kBo6ibYKPR6Uf4FV2ULpE+b3WrwTR33y/G86c5OSSE4cedLD1xYu9VUOj9qb1
M4w9QrKPw6Uy7bnV8nGA2aEahpIpxOPIStGNtXSvqM+w+fTUvLCrz725j8PM9kEWynS//5wfYvwm
tJItVMfKDNYABs0meGqlfIlV2Pfvbm5GOSnyfHp5s52gdRHgcY+5uX7+0BXCr1LHh8qVFnkp/Wz1
ZDcChexTA/QeBqQC2heLEa+5Oq+vSiqIoxdulIIUIege9ZFme1lXThteu9KwGmSUcLTsGhHclYIh
pVLuQADtAunt+zl8bc3N5jA7eAUF+KLVswByq3Wa9jeafetMaDeBgpdnPTYLxL7QsATAl15Zcb8Q
DCC/kJ6NnexHtoGQh6ff0IVeauajxU2tLYUOQW30tzrZw0YK1pJpXjdKBHoXCBekedTTV99P4tIi
nh3pXanjTjgwhyrckdJitmfZ349w5tL49KVnJaheAGYelVxPmQurnyMdaGwmv34/yL+I4CyKKDq+
y1/QBlGlRr3WcwFXzuAgWviUbwAcbfVNh6X7hRmdeWdcg/811hwzHmgJsUzPDZWV16lrLF3Au99P
R56Oya93+t9DzJpPWhjEWR8yhLgTnrur7CVdBS9KuNReLWMRIQcO2HtZ3bn7cjk8ieZKfk1vhP9J
y0SfZDNNTZSRQJmDChq0DD0o7bTA/KOgnlB6C9rr72f6VdhGhcH9YYxZPOyrlisoGSGLuh7k3SDc
pXa4yo0FjYBDiIlrtZqsHS63g85FyZ8Gnt1UmPoVsTLt3kGvdn0Wb7UBHl34W4+GVeJbz9qQQsgp
0kXl/vBltAKi7EZU443I8XjhHZxZUJ8eZfr5h7AgRCxFjHMOQ7DPbrLGWdJfShu6K4fcsAPMLTbl
sttfovediX8+jTo7983U0IwyY9RinPw680OMQ6c/gAgtuNCGoVwjFHOJ/Hluo9I5UsA0YAcnqfN2
Sea1YulV06jAwe1xmz2Q064r2KaPmBZc2KlfZTmn1fX3aPPWiaAFWK5OoxmIJSoeeKsk3WNv9gYf
5dkAXo/ECnDB8QayI4jYzCbVT01tF0EplzR/5+7aTvpJW2pZUy9I3eE+K9Ipl132SXIaiuAnNFfL
xnb2qg+RCRZLe8Aj9sL6OHOEfprF7DTAZVPplWl9BI/uur+X3/XUiVfJul2KBsKyC6FY+C+Wrfy6
MO6ZFjjjgplAy0H5Knnjt3mIcyG12jHA5MHVucwUilTaQocikmi1XajhalKE1IGofT/22S2hGyIV
LEtT8YP5vCWyMISNZckeGF93kxpXmSJdOGMvjTA7eIbegEqPXsjKKJDWxatUDZbfz+FM/AZp7O85
zE6YYlQaPwiYQzeE63qsN3lnLMN8WJr6y/cjnetnfRpqmuyHEwQrXB1KA0O5x+hnsCnWwdpHoxw5
xdCJ15dsCc++OgMpVZDIAN7mKBY0yeXeHHl1AO408ynq3Atf/+yCZ8lNWkuwwv70DT9MJw0zFZNF
1VsBpK8QjqqSFze6cOqiqfP1kuVX/z3KLPYJET4ewOGSMuha7hS6YReRsUiFEtNSbalakWPiXlCL
PzOIb77Rv7clfYJx7I8W2p4ETWSNq8LA7i28q1rhVtAwQ84fPP/FiNBslYNDj+5yXAh4Q/+OQenH
7a0k/Aoq04ZzRx3zvXKDk2eK1/mQowYbTsa5SzPXV6rSHWJq5kso1+883S83fgY3BU01OJmhdTIS
YT9m7VItvc2Y4iWIVsKYVhtP/ymVssPQNM37Y5KYvm3kQXLqEHywxyCJ7dT3+ecnpbMcc3RXGlpS
aqrcFyFK+iZ4UOVX68UwuWJegrAIsnyLQ+hyMPx956P9JOdIAgiLUgYoEryK+WEo4FaI5ZVWP4ml
uojKn6FmLCiN3+ajvy0Gc6UK7UmXa1APsYkEKQoqlhs7Ul1vFB3eTqjgXauEz61g3iBusnWxqI6t
SAbvqoWO62pPfZRBvlKdaPB0G7/IpdeID0GFBEpS/xyykRKTEr1I5UHupIXcyld95WdObOnPTRAq
q4Rf9qMf+9+ikuuOL7f6ArIKPmiCuQWN8ahU3kkL6n1qCbedJstLggKctN8MNJZzo11YCOfW5p3c
dlT6GbRsro1SujZwYa+AyEUQY4yw21h9vy00xLUwdEc3yt9PEjSDWSSOjyqImIgb7FYpsRY/3SR5
hQt06HVlK8fyTW9eQ6J/0YZ8WZnyWjXaexNayECts5HMjYbSbjiA8W3Rc2mKjavpV1CN7KysHCGK
D0V+F1buSxxBHGpfPbO3RQ92Ko6uiYjpUfboVah04US31AyEOPOp6TGcKqRIoupgRSfLD1cpH2Fo
KscI2nXTB04nj/uYdGBM/SOdartUMVQnrzLRoPf69NB34s1gwt1Qir2ePShJshz9eKOOfGYD6Z/C
p0uW7fMh2Ka5ZZukZdroLbs42GJEt/JH98rtnhK2Vz7eeqK7H8Wjr47LQLpuDFwqw9MANUVHb6Wr
MfRFVqFHqjjr8xzk9KRP3C5rJHwq9EK00dzX3sGqt2XELNIMteTAznQIfKGoH2uVfob2U8meQsld
i1F50xfBqg6xazTcfTUUi4q+N8CnvZwVp06MKkSURWmh6DhTp/4z9obaMtf7jQaXroKdUsNkadN7
JIGcHNNHHWCJJmjXZROwahDhcc1Jn0G7FnAtV8sRt2wEg6T8jdY6RXzc0HUNsCgO6oZ/ZQivVMxp
MRY0DrSnXBAXabcL6a3lYvUyWJD6DPEKJOFSplsHSafvkpUquQfDe6w8wR7S61pTt6X3VsOJ1Kpq
GY2BiGg8rHbxaWoZiHWxKHFMcL1F7Xe7TN3kzU8v7BYxsWaAT72On7CIGBu1oic/ow3ZsnfkqloB
pLSLbi3790gRFP2tGATbvqOiSeSMM+pBrOh8+PVCtrTXyOOqEdtdiIWcbOZbetioyKBH1KBqLewE
X1vVkcc5xTvS62GpR4qthIDh/ZzTYKMm+kuk5EgTXRVNv5ToumqRshrRlPn+njyXV3068mfJaNsK
QtrlgPribb3Nt5LdHP2Vfu85voQJKxLJzQrdIpsKFeClZOXdNdhdNU+X4lL1DBQB8TXw2FB5CIPn
Rc7Sk/3UKMh6RHiBrpEdSfQ9Hcs/5TTmz2UC8qYXN5iI2Z7v27ok7Qc6SEVhHrKW71v8zmmjiPpJ
DaRVY7ASlfQh8GCEl+hii/i6ig+0/BYgwuiU3ij5jREab2Gh6cALYD8Zrg5kO+Oru5n26Mb4ufdN
k+wyt3YQHT4UOoK6rYSsEvJSqlBciwiQmLm5cOVhEUnjhc/yB7w5S3fRoJ2KvgTrxBTTTf3hvm9A
KveRAoZUHSwes1iNXa8v6oKrtXQPqnxsmus2gZeaIw8ooRnl00MTzdSO1Ca3ieNP46CJb3ASfdsr
we4omXdUcnGPhu1SUe/Qht1EFEK1ciOI3qT8hc8BWmhXtyott3BtSEiI5cZ902hHlc6vJffbDtHb
pZxoKbbnwv0g+IvJqb1o0p8QjRbZ+MsUaMwbuwQ7DsAKsJAhOo16hNK7IdqxFP6SpCDY9Fw/lG65
3OO6XGEfgr4xzOH46c/K/v+OSP8hq8Rl/9oR6e5nkNb/eAzSt3f+xAvpH7X//o91+Z7+/AXOsfrk
jDT9qn86I+kYGU1OAOw+vF4mF9b/+Ef3XtX/+z8EfjQZaGHbgYiFLFHO/o9//NMZSVL+E51f/sVk
kaYD1iFr+KczkiT/J7BL/t3E3KMCziL+P//rkwlcNfv/j6Zw84ie+jn4TGxf0EnUoJTMyXl0CuI2
FMrQTvVuCeH2qc7ITkedEIEyjOBtasjHg7qru3ibCdm6s6z1h/d4/df2+/QIs0Pqr0eYZgQ6l0r+
XGgvqQ0vtKomtM1je4ic+wiFSPtNPQnHwX7QluXasuW19OPCqFNW9OEs+GtUVTdA6+KnROr5+SwI
VTS8G4pf9uREKjuI2O+SdYBIDRopr95FMsnZSWK9iVEjeFLU0T8Ph/h4U1fmABedsCXwwlNdIq0h
iCv1D4Wr+Pcym79m92G4Wd27cfUcOjjDDflVAQ/MzNAW9S5ZnM8ymy+jTJP+cJ6Ona6l3jQKolVY
hkhLiw6QHF66xmYJ7pdhZglUhKtOFUNPszO4TiK1olqK4cIF6BWUzvfL4vxQ9OpgNkBxMqZV82FG
eljlQ4qOvx0H2Uqq/D2hJgbQ8k4Uf30/0rS+vqw/BuBkMBENn+v8qoVrpMm0IP7y6WtpGfub/5Fr
ORv8wzizlxf2AmQQkZeXiMkp8nPHSpBhIucysnzVKdl9jdq3G4gbj/Kykuh2Zt4AYXRG/RLt9PxZ
g0MRscjk7jnvhLpJ2xm5J2KAeFRWiDMd641xlJblIr2J15fEZebkg79WjaHKIv9RWp63CMvQTEKk
JQHCZdf5dnISRYTgADc4wmTS6baI/l5YPPMi85chZ+URrQxblEcmwYll51ia8xdnS7mxjsUWgMvk
3ra/xDf4F2/173nOThYxlqFZEQewkJSVCc0Sblq8N9YwV5r/hl3c2XX74bXOTpa6jU0rahku3E5K
9OY22gpreaNtv98e8wLul3c5O1uiGCK+MDCOuDNWhEA+ppk9VizSQ3S6ZJ9zaU6zPeKjkKOZ01IR
d95G+qe6frK6hAw+P4yhI+BPo+ML7xryZN2a4p8vBRBsF63HHeHl5tIwyqxu9terA1U/FVMJHeZ2
BEmfoRxjMI7fKi+C+m7U1JWhXhu5eBvL+s5S/i9l57HkOJZt2V951nOUQQuz7h5AEBRO0rWawDxc
QGuNr+/FzFdWEQx/wc5BlVmqAAkC9557zt5rp7upItIqLv0qexm6ZIfg7dVoq3UncLLMB4BIs9dZ
6cpSFruejO2sv2sp2Sk1mV9mvQsj41qWqHCN1m9TwV0YIeWC6lgcvEZRJ4bivrLEC3ua9O3iDBX9
FN4NKkQ6eyRy2i19QLfGjR97D2AR2r07aR2taKrB3kXbjpEQ1VGxT3/8+WH8azE+X6y5j4CGCdk4
lSq/bguSACknCrijs3zTW5Jdisgq54T4A+KPWEezKPoBhBRsxWdi1DCONCfIUj8KOAFk4vRDwDyu
kQZGNLqvl1cm2teMjhjKVqcKUkdQ32N6FCXZVFUqb8rpR9CbUGSqKzkpr7UhZdGu3rsaO3nYOTKZ
PjISi8EkEkF+FBTzvh9HN8kiz9Brek3i3gxOcSDaOpyiEzjVjhSEzeaMz2C4MYxo34KvUUk8bBgH
L9pTyJmFJslGn3nPSthjYKJCzbwy+nktpSo/Jy3G2A5F694kWERJB+54ZTemcGeG8X2EJHSJ6Jkl
khsPi22N4oWT27ne469H+qcf4HzAgtZVGHgoEnepFMcSr8VwOyzZysD0NOovxtQfZTD0qqxeuvB3
ZeJfdi4L2w0l6tmAIG+XQYpUXGkcXUnyylboIOVroFBYYrrP0L2ILT2tNWePGivEKdwN7BzI17Pl
XDbKoRs7LhicoCm8Y6q5W5jRJ9a9go0sxSXz54f7vFlxurf4xwjiZO3Rsbif1TySFeiFMXJF2ReO
vQ7mxIa6NcYAgW3jOV3X++BK8sFbD3icQQAh7F2XH6eQamKBLmyh3yxdv3yWsx20MKOlhR3Ai6b0
tkqImZJeQLZ+f4UTId2CVo756NdXWcyCQo4znQpPfpxTQKf1panCdzsyX+I/l5B/vUQWSlIhnS6h
+oGvOqmX74NV62pbdZ3tlUsb5TdP6C9XO/v5KkUStOh0NdEfXJGao/4MH2qXJordHoWXixvzN6vw
L9c7+4nMOcv6iCx4jmuQpe1GdKcds9Xt9Gi9yiTGpq6wSZ/y7sJj+s0B6pfLnr0XExKBpB657EKK
gBGx1jXxKghoo+qFn2cXpjbnTpa/XwrNxBFP7cjR/OyuZkBCS/z3hGl6e+19WEmbeneKK0ckcQM4
GpCcnT9UXoxGghzvD2zee/n2zy/mX0bK35aC00oANRgT5Hn3LtKttiP1k6/M8UqIdk39MpvExufp
PQNFN0nSIweWrYb+RPTxHyC8+8qkeZ1pjatHdzlzlnrsN0Mr3nbRQLM8sWNac0PdOz3CzYiTaBJK
thDgpqwgMhdQHmnToj2nZh5uO2gjSdj5Ypc6VQx+IQzcP3/D02/2+xcktBBUNuXQ+ck/FZYmo6fL
TVZvBgIz+3E31suFi3z/Op6iEf/7Kmev4yB1GRlgZuLqN81G24XeKS9tXlWH0xJ2SaIsf/uc/nS1
swcnHppKnAu+k14/DuOjxshi7GUajB0tQEJ5dBN61Zp77DdJTqCSta1QYYno+adoclEeYoZ8wy+9
ThLLD0F9JforejwRVMxYJc4UBa6sPouZdOH9+q7ghpP9n9t09l4PXThnJVmMbkNDJA/tU4Fq7dsN
JLDLbI3ztL6/36+frnb2OstyUC6Cxo/SE2rc2/Ft8THdpevhKj+lT29OCnKGGmLmYIhfjdAl/UtF
/3enNfIILNGQdE1Uxb/mtj+d9WUtD6Qy4AsHr6MXQ8x3Y09wWre/WrYA3YgK5Edw/vETDwYL4hbV
F+7A82UlHPTIyvo2dRewiSe8ZkhmqxhfAqh888wrJ/v0SXFMuPpvuStGJeilOkUZp7RuAz4x9BjB
2MpW8hgPXVY5/f4iI7RheT6hxCQ0AGcPvcoyJUkh9XGf3TVMmpQMXIJ24Qn9vTL69SJnD6gMJ9wS
dGrAMepvkYfbU8YIPX2VqfrSRvNNVpB/+mtxRTLKT+oDirHzWqFT8UOHEleMSFUWFKKSTWzhiKD/
fBnIPb8thPAJ1BN7Hwo7hv6zk40YKvI0tzJdWNXw9cHckgr62MXaKg7TY6zKTjVZqwgWY5qyq48B
OqoWYik2cxRcCfPTBjtfMa0Ydh1MJphpbrqLBtZJuzETBoetvIJu7RHQsK6h5tWIRMrmaam/9OR+
KZk6HMp2dGDAuyVq8NAwVlbNBQKZtJIPNX/sVSyzceYV6KlbVXTVanTk8k4lB6Qh76EwKYYZlzQA
r3qmgYyT/bkwnUH5HEUSm4LKD0c+VYY9JPuqgNhbgDNRPuwIXWU4mjGQ3dX4f4KwI3Edzl+mgeCW
XM0a1qZcu4ms+6L1CjHHbtPeHc3b2gRZp70t00PRogMIECy11ZdVLvdkERG7CNpQ+tGoYB/DmnCW
Ym+lwUeQd6u5Kr2ZuLp+0Hw1Ig7SWtYdT7ZdCdWPnnlVFrMiBdf4RfwoItZKAO7TSpu5zd1l0R/N
IWJADC15EbwLj8G3T4FGL17Ev0jD6uwpCOVxCgaB4rd6Hj1Sg7m+bboDCbQNe5W4u7QCfvdCoW5i
ISI1WGH49GudSgOya+aO8/TpUKXVgFOlH/PpoZPIvCTOJ5zmS8Xq77sjqx6hNLqq/EXuPjtId0so
BKPKQhGXlo/85SjmqRcLtwAC3TiAu65yt7vIrcLaVfDttc2xLyp/VvAtFO9dWbhZpV2476dr/lqF
nD4TDTQRngaHzLPPVNZBblkht33sryrmb8nylHag0WPbDEWO0V9T/fDnX/qbfsLPl0TgdHbnZXJA
6dwkrqJIrmGBf661DaaDtczG2y7vRGKWMnw6hudlHztWWDpJsx66mzKZd42mOmSGYR7Jt5IyuBV6
lzp8MlO2zJqht6i6ViraRoOgIO5dIfxYJCb0rBpibzxV2S3SFLeF0oy0apcFWO+XjWoQZmQdu0om
25c46Klx6/BNnaO71tT82Gi91sDJz8QxJas7DvJd2cgrekxbozdXIO+ZVGY4L1QQnRj+8uYmErN7
ARdo0N/RDHOU2HCmYvYr5COc2gHnmo5S5H4kYveMIbIaUFFheI7aSgpUh565X2oA+9v5wmJ72iX+
51+bNvSvt97Il7prVG49qiw74naHxYWzw/dXoNxEIn6Srp02y5/riiKM5brgeSK62cGzHCWX9qVz
MhnV0+n5+c8lzpqw/QI2ZTb4Ep1rIrsjUJmTX5Os0i2Gd0TbhPUmO9nOXi+LtX8//nFpBS8KlJvT
jOTsbZlieWrH08GoNDBnxXcdmLtA+1Sltz+/Ixeuc65+L1I8FaPO4aeaD9pMABPqv76vVwxO1n++
EkK/b56J0xhQRRnASPX8O3U50apaUqRuzTI0heSAyoKPk4kVEMd72z3HQnelhrJn1oRtt58l+O7I
oOEIn3EMnkPtGeqwLWOzFFNz16rPuQCocZmdPJMcka7eotJZLjs8iiQKN4ErdTtJf0+Tys2JJYrA
a6uFtjoZTPKMs0K9orW7DeObHoVNgOUkrBevqDAzno5xWnlVWrXbAzDQQtHt+x9LVdiqjlhYRDIT
tq48VUSEf6hs+anWHvpkXEkL2xcs4zpGEk1gjaR1dgivwHhSjPdeeJ6M26y6G6R5M8GoHCEwh6aE
x6/xogn7P7BuqaoPIT1EkdxjZSIB7UVoM2dmPtYzXJzw+lcKUQkiklCo+stJ2qghVcqGtdEDzc0G
Gax0CKSIv6taXwMh54iN3ytF2PGhfA0LZ5RIq0BDvyMX62XuHksZxk9crsU6WanLC/05iK7jYYLv
E8bdum0ix7KuYkzDoQgBIUBsJWrelCbHNE2cSlVdPYFLidPFmKLrSlY2LUCExixrOykTFCeFl0bx
g2Go11kX4DDexdNzW45uqN12cBVC5JM9OAVt1jd9ItjzGLnY3R2xVewwVJFIhdsmNyEOd27YJdsQ
u7WM91xt/Ym7VJxicaeg30bGR9Y+pTPM6hNkVMuX5z8/wt8tOT89wOcvi5CP0iBLeeq22vNcvJnW
pVfku1Lh5wucrZp9H46KFXMBHNiaRX/QAYuaXCtu6+R+l+DSXOmNa96N7gmGKLim8+cveFozz1ft
n69/doZfVEZcwcT1reLYomGCKiv3FzqDf80P/nSRs3rIFMfYkgou0oRMQsTWLSYNpwLyd3gSekyu
WbeRuluVskwKUz9vHiYDLip7NRmfkyy7xqVg6e/OcZwLsKgivcAYc94hGYdxnOqWj5Rpn0J71IkO
TBI/zyFLp1cMBdyk+grUbckC2cUX7od6uqm/3Y+fLn520/talzLNylI3muR1t0h2Z9aHTIF+Vc+E
g5H/wLRoEnlH8mgTN40rdoUrCpHX6/NqlIiMxcczWKovhsuhiBHwst0qaPmKvl8TImgbdbQpisbJ
awRoU7xtRt2NDYnlx1oRgbvqVMPJQRVM049qrQoqvmPqGrCrmdr50lA5SbyXL+rpv3uZmDEx47Qg
AQN9/XX/HqU6TsuuwQ1UgnPXGG30F57mC1c4f11L2L5s4FxBgQpRZTP/+/HP3xcN8+NpzigRRnH2
HTJJHosooEDQS3ILBdPO9IrKrrzwRb6ZHaDL/891ztlKihaZJWLiUzMYxqbqqG+nkEUcwZqTb4c1
BisCtTfdgWGYiC71qtp3D/1VR+Ptn4tE+CR8WT6NhdrxPPi0hw+HYZcphiIR6Bi/FW25jpHBzfqF
8u777/zTlc6Lr0Sfp4g0BHfezk5Y+uyNcWYDa9xI6+ZHRcShRQS1uS4e23f9qvMCm63gNWAruORe
+XbFYoxBAipYYu23ibKsty1ZRGWK4CDA7+GHO+2KRGa3WTP43QfH5VFz5HXhWx9/fry+K0CpbTk7
Wid/LSqWX9+RVstqKY24sP5gUbx8tbQLhVsqwnm0idX5glziiva87kVbz+1Lmgf6Sr8vTVAlTZzY
fAAsg6c37KcaW60oUPURtI9kdZ6pdGtTQ/gfPOvWtak3vlDfI8Sy0/DYSy14JNTEEKIlo7W1KvZP
dVGgWs6UiE7cFds4LZyUA1WV0WiB6i31AhVKu6VQRDj1KEmTFwqDvfREdLQEtMoV3YN2FwTZjpjD
k4gdx5KKqHZ2WjncCmLgB1XokVLLSPpF0Yr7bpzAZCt20vnqHIDorp9kubyehnI7VDoIn8qeht0I
huqUXqbOC5BBxRc5hUmttomSVyN+V3uqu6CrVlJX2ga0IQZZQIxqtwGQQrvRLo36OAVbIw+2qth6
k57s60x4mMrwoGi5awm9Y6nBl0h7KUnlVSmTlhI2N0Ez412u9bUkpcSPNJtoRnyrgOpcYuMNz+B1
IdYfHaMSpgfdvZbKn8tofZFSjv6ar5zV/S5oJ8i/qDRCozpmmfIVzdmnVRdeFRmuGcc7iXsnm9dq
SZJPiQWOA22QfDVqSeiKyghHcmb+9jDVzmDotqXlnMJ3xfSxhD+0EUL5AvrGpJ7mRSPHFXG+6VbC
rtOQt3elFwIbSNrOo7oHd1OToxvbinIdSscRg4DZNhvTYrqQ93vR5MBXLRujZQ83qkMkJ3AbH0PM
mIpCpz54XOTKydTYjbSHuTadIHqPiY8eQw2ThHKdosAttc4riCRS02urQvcgfer9uBl70+7KEVZS
YkeV5TCv4sweOaagXwsqg2L9Sh1VUDPUwgNuXjLEbys4qEtp3ZS5+ZFTODYph3DpKgQjFceUUqkC
VZz+2fTZ6M8y4UlSHq667kslHj0as9c45UcB0HDIefxQb4zWNeihfSC3PECmeRsmoh8X6CkXCcSQ
tPh6jQFtulLLyhnj2k1FIEpdth20YJWcbhqxLWs9Xw55P1y1KOuZsdvypHpE4JFOxE6tiqjGJZp8
X0tOX63bjhTeXX87S7tAJQhouBN5lrsZByQHmths3Ja93aDZU8n6JuNIES5g5aN7pb5V8mENNZaT
wct8ivJIQs+MrlKzgnKFtIhGZNqQoBPDdiBdOLGcWvNTpQDEJLnF+Aazw06n3VTUzilPoAX8buWd
L+u6XcyjJzYjCPYBvTW2ZZKy0mZwhPTkkfpI2KNC41E19ka+S2YRXBLYIY4+aZTsZV1w5Amf6OnW
8pYZFv2M2NhiqrMLEMA6/0wpLIxahy4w3GbR12FzV07BLlpqj0CrFaYkm8ClBVH2iHrG4DYm7xJe
19hCwBR/ZZweSpYIo0EvAvtumd3EMNGLwdvQb5WovBFAcDfp10JDpAChF9GLq1rDrXTr9oSIC1GT
mCQqD91bJ9eAt7ZS/ZnB9BuMwtV7FjkFVNJbwAhjeadU8nakvUBsITxFHWHB8Q1zFOxa8G6AATHu
m+YQhhpdUpZT41E0qpXFxEWdJ5qjgVvQWVg4xiLHF5kONiegVf4+KtE+GgY7jBtbyG8xtXD26nlz
n8RiV41ExUq3YvlSyVeJ2u+UivyW2NzI3TNzAnBagz3Pj+l8t0TviDFpZ79Qedsj0tEYcOLCrpoM
9zgDHFnxZeMFbBO/Pl5pxmG4nhYwJrm2nlTaWtpRwiXKhBTjCUUwGSBhmHhtNuPeOZKn5VpVtdLF
FyHKkenHdqoWmw5Zd45aybyOFNOBJkagDQ/68h4I5WMjVraFOMcoZU/u4h3UTHcyomMrIJDmmevL
rxaveiDzDGjZlmHIQxTfjQnVHMUiYu5nOe79CFjXlBLPrH403VfUBVcDES6LkV6owL4Z25GDLjO+
MilYmfecdZsaK40X1LEZg+oBgUrupdvQnwkILo/9pVPgN6ewX651Vvl0zMSbPudaHHd1O15nK9ON
nrTa71+AEK4avyW5iFal/+dq45tWEFs8wywmJIxjjLNiNk1kMcENxNOZtY44wImLVErn+0hKL3zD
777gT1cyz/qyZI5NbXG6kp5ul9PLr9zjF/rzt/n2FxN1Gu6iQWFumWe/GHlJshaNc4o8JI8dZW0d
3henvO+vL3Mwv70W0cQSRTEIGfl8MBfqw9CbRZy5J+LYsKkdBoEeAE6v2V/6lb5p7Ss/X+qsJEui
CbNQxaVocIHhKRAD3laC6mYp+5VwoQj/bmJGb1zkyTdV1OXyWUMi1nXGY4pBx8NDB6atWr9b9++D
x1gVWvEa9t7fL9o/cr4cq8/ijsXhs9u/Vf/79J++l9XcxGHU/d9f/xIPxn//ye5b9/bLX4DujLv5
pv9s5tvPts/4T/+2b5z+zf/ff/hfuFD4U+7n6vP//K/3sj9Nam4/KQyKX4wop/PY/+xpsZu4i9sI
V0sTxsV/bdoMX0v72x/wbyeL+i8UcPQgZMoowj9OJ6x/O1nUf8HuQDzGaAdtq3EalP7byWL+yyBc
ipRP89QN/+sf/dvJYv4L9QpYIybUYD/gw/8TJwtT7bMzgUWEKKMUw0KnCez9/AQ4121WjEOOOVrS
mQh2dmwdRrYnqujseSLYkH7t5Ou0NvWapjw20XoXZAdJPzbmNqVkGgmpEY0nXburG+zV26zaisIX
/jlOzhhypWeZxBWEGs0wwTb8YYAq0a8TpjdNSrj9/N5bj5V6pLSGu7cWo9ibcPvGljtZ7AXTY4q9
lHDH1clJqbCIkT05fOYTxQ+5wz254RAPCmyktfyUmIeMgEVty2isn7eLddN0d1JyTIidr9PewTfg
CDm5ksWz6Wqe3h6LfMNElIFK3/m5fNVnjkDOWLqfMRbQL/6MP8vZJ7IzOVrQd0gChT5oHeLXaJV1
zvQDhnslutJy1RylZLWJjrXm6pyCRvudsFL+ZDbF2l22yj72w8+yo/tsIziKH1RhHYR8zE89Mmw1
z+3ceCR7CO+xnUu7mNqz0vbl0rrgyBifV65Q4SnSydo0ORKZx8npSRmhOgdmTx0mk7f02bc3qvFj
pIdQMW/XKAzU0Nez13Y+1CaRk6W+mkWFcTUW5BcqmifjkHboojS0yxqwy+KrYiBFc/ovccUirIdi
HcS+0lg7PSJAnerETH9EzU6uX2sBShgHqrp+xYen16NX5EhsSfOTxcdE3TfpPhV8xtwVJE3B68yD
Zt3FJLxVoOdPEZUt6lpaWfFYwffUXdj4th4+MNLu1ds6fS2EJxH6JN3morsusccOGJGpxYbMshXL
LcjQE7eFifzWKwkxnO80dPWtWxX4ANOHmEiIwQ9aUtnssEfpdaifQbI6za36XHjCJhb8xBvmrdxA
dFGPVXlrhi9Zcl2ByEU2U3mpZDmlsAswkJvLDGjmA4xqxgNnaXcCGWnBbV5tK/UpjCM3KRcbnnFV
/DgZB4x9xVsS30njTWrdL+kh1Ah08ZTaFjYV40O3W67H3FdiweMkm+E50N6tYCsTFT/L90W9l7Xn
Rr3tE4Kyvbhkv3ab+Hrsrs3ZnXcWjfLWGfIfMKyK5/yLuQjlvy56MUk+It/FRwcmDivdvBmFl3m5
kgEtaaTsjM6CKMJOvZJXxyOp8LT0p2/WS2qPjFu2jeUrd2JxqK3rtng0u4eo2QAHrsa7EeWu2Nx2
1meBRTinVS90yJUPpXUfgbHL1hmbx9aMj6p8DKxrmayBNN4M0bZfK8qtqu3y8TU3XrTyQU6O+vSu
bWb1dazJ6LiWqEuF4MMobtvkSJ4Yabql+NYNN+PCwVTaacp11MEv3hi9M4uqbeaHKliX/cNSa5CB
txEQ2yj4aNigFS/nPk8+widHbFa5HbQ/6uGtGO/EdM+cIuwOIV3UuXhcrFvBeAyHj1F9zkYyC29L
nRTGh8BpLXdc9lF5lPUbJiqzegzHz5msVeAzYfMUSw9DCkquJ1qwo+ExOTKxYLPWwcn2xfVkPRaC
Ysfd6KSMr1psK6RlrucwvdLr+Lpf8lt8wqVwX/AhY8Ysgl9HumeNvobeUNvTSbGt9B0goN1VAkdC
2KBiasd0FWbpzaBDZzQ99iJ5JdYT5oLbn7aw67/b0z/bCdlxvtkHLKLRZMRyJkO9s9JgJE+zkiLw
z5yStkPwNi7HKvLJ6mxwnxcrFei4J2anEAC61Q80TgIfUPsIGdcVAjtDXeKR7O7Kd8IBtcuCLowl
OEtecFnZOfklDsoRY3aDwelDVKhMJG8KyZeSNXmiEStGfddjUEh2cbTOx7UcPZojJ7I3huC8YGW7
6vkjs6v2MdosK1X2jeRK9NqbUzOHFpYPI5h/QVk3a9YQPXkUtLXaX5nLWhngD3h0+ciqHjifoNcY
3MWNEA4KlHVlspsSCXvcPdiHxnrpk0NRrMPkqgicIV7lWJJYzzsqW6+tblGcTYOtsQxvq+XAn+I0
HAp1HtPdzCNUrBJCoUc3vl88cuVIBAaILAAlmBzhY7kGVj1j9ptvYpX2CuYqHSrhxspc85m0uFI6
QDGe6kcp3EsIx1/axoMKXD+ELi4EFipSokQvoVaDAzLRMFlzltMLe9GfEj/9Gou1Prvw1NLsRpm2
wCvMdjfHq7C3xfvOW7z4na0mOOWh3hCV1zb+OK5UIvey/pVZfqEf1uMT+gOknbjvVUdfHHV862il
Qd0HSgxdRHHVAt4FKxO72HiTJ8eKUWyAN45tgzuQ34TuJQzWbxXrqTyh2JcR45GHQ27Kry3LXlcy
uZtMk16t7kurRrKlzlYO+YZM3CNwzXF98ZLfvgk/XfKsJK+7ZcwVuqhucpXrNmzqtbyN151pY+4n
A+dD87l2ZMd4zycXXO2F09RfZ8+fB0jnX/nspFOoeqjkHEzolCu9s7glXZ6NtDLfAJGXtMxn23zV
rrt3670+mE7nCu/1DuaV9WE+lI/9W7rLD8VH5JQ3ZB72NzQIjcBujsyK9vodbcOTsoscH+XR8PKH
HONW4Nau5Yv3EiJ4OvB2fa/5gUvnz2V8vmtGl0AYSwOAOO3JKm8bQOLM7+2oQS3BuGdVer1Hrvqm
eLU2wn2/FY71UX3iWOad4HCkym7TI+1051I/WzktSX+6UWcH6wC3QgaxwOTstMrumbfvIJM86k68
NW6pGjHuFq5CK51l+WpyDMoHRHdOBHNjy4FnfA6O7Lqb3E1e6W9e0qyeQzSV85/xVHj/1GwPwXYm
dcOnE+5GkHHyA/Pzbqf9CD/T0IlYGz6Dq5RUPvlkwpqv2iNtIogrSARf+9IlOGZFivYP7WIGEqKx
b++bibOeGQjTn7MHrKotPR+q01JPuT+12wGHmqMWfjk7teWqtY8Oqlux7rfGLufTVzsd5DYSqtwh
lJ79lRZ1fYAv45T78KCNNnYesC+xHd1YWMCtO8RmKgw0fpjVcB9OriW59LeSYCuRsai7IBGJXOol
j/+OvrFMPzA+qPmGvVSkLwbyH5/kSRXrdqpnrY3YlytvEezwbtj399M+XkX+iadDZ8wJtqTIr9kt
yRhT6ZF2Plq0UfK6VZ9zUU+g5LRbnaBUG4bmWrvTTae6Vm9np7ninzGK/8pbW/xa7th4D4zaHPGJ
YKJnJEAO+y0d8cHJAeXKDnks07pCYZ2RJ42k1F3WU3iVT5uSUMMOKMqwYn8gtVSVV8G14JjsdPVG
t9vIq8A4lashgEXjSNl9oWIYM1+XaqOnj133NEJVhH004BckR2Ld1oc26px0bJwSfClBF/lVitng
VP0lk4tPkNAM/i+wnjuemRjrGLozki+q64Ycgx/gWTekXNnmY456TN8E6KmCgDY7kukNyub6hlAn
gVIbDk1/k6JNsQ4z26MRbOEhhfjdTKeZduLsASNJSDSKVnG670VfIY2bubIIsJ7iNPeydGUcpyti
kNtbCzWLjOrccEZOJBvCFBC4OPIbyQVy8SWMuyrYF+gPStPp0ztNh7f00EqewjFqPsyQ1zRHUg4m
qMF+urLkQzI6k+HTsl0Q6qYRKriVLDqWsGHVf062bHQ6hC87flS/sisEtDg70kN94KHFOWgPkp0M
G8pMKDlU2+ZDKIERuaKVuxDvoKwRsDtxszOkJ/BZyUtqIWKPJ7uCq+QS7TrcG5Kr9H4vrSX1oVXZ
N9lpNJcToCoRAOMkyTq/GrxQOWFoXCQ4sV3GK0tYS6Uz3Eyji1uaRIZRu27Hjdo8FPk9xVK++Ea7
Dys/WPzS2FXWRi78CnaCumJ3D/x0jS5EczmLMbdJ/FU17OTmOiVpOjxUvBySdD1Ge0nYlvJ2TDZp
urbIKlW8egAR9TTSIPak0AsKtKDXp/GGvi3CWyrMxJ8Mr41XBgcU+uwfinKYzfsi3cnZfa/5GY52
uvdPp3xMxn6Row9uFuz1cK/KLyQI2iOvkX4bpoSaR944Uxe/YT4YBLTVLpGtgI162dOte93YivHq
NDZ8CT57dcVvWIt29mBgXccpMBIpQ8QBmkcv4uBjvpkNx2RPz1yGnYotClcLYojyWub8IKGikklC
d5v9R+JkGOhyNzRc7TM8Zk5S2hXri7AVxTXl4U3aXzUfBTMTG+Eb4zSdJQJMGb7PCC7Oh5ndGf20
VZtVyggrwfvIHMc6iEysIC2VTv0UXfUenk8x95BrLCI6Mq8I9iXdTGNTCCuWLEHccQInRkLByAhI
GCzTDxEOast27NEtqSVPjlenKCJSXD5jt19z6Dty7wBVUT6J6SZYNoS29+veiWSX6e/4Q/cGyxYs
rCoBVRsCVtTSrH3Mo6trK3wz4X/hmFSup4IJQYGSGeJe53Qv8pO5I2yDo078Rrj98pKgIfJrnSMd
NTMx9iWKd4pxDnyEVvSVM7jCM+eSNiKAzZNWjPdbB7KB857MIM/gPt0i91rn+uoUtEKxnsP9X/Pb
ptoqXGtr8aS1W+XJ2qTCtrXlWnQ64lYc5Or8qsn10vu6I9nmy8TX3Var4MWw7OmdXcVp7XbPw7q0
G7HwOQHzwZA5kQziGoxZXv5Gx0ZXEV8ld4t201N1Oq0TbFKaMp4yu+bgFT/0x5ZSfdgJTv2uM4+h
m20br8uAGNUFPOeBFdp3yM/mVSL5/Hc9zRcSldPWIycDBd88+Hnv1ZKNRbtJN8pJ9GY3WLWTtay4
acyxctdJPCrI8t2uRuW36W//ukFMnr6kwJEq5Aq9Pc2QgzyaBHRpGRWGzJDWEr8pqDmU/LmdQktt
m/UoH5biMMyTEx3KyE3DXZet494zNS9Nr/rIwxawYAUVfUu4Si27Y9ir6vYU7sXlENWPRu6n6FNL
l+ukqd/p+xFmdm6Xha+i7HOEyq0+FgU3ms9rQuzc4LYTHus9j1gX3bbaKsIzXR/inZA7IjizfL8o
DxXurZdB39YKoYfY0Y9mY9nUe0zr8+hW2cvX2r54zBpWcZ94BJ5EDAeV6Vh7Q94Iuot7asH5NiFM
UUvknbbxxlSdqCfCag2/8jW3eU2fc4l1+Zq9iCFUUjklOyNjpsVGEsgMTbTs8Vp4NXtnaOzRFYm1
6vVN6mKhk8I1mgxH0hwRwGu/avDTdjpR0TfLQQMT375MM9XBpowPrI6ooTT+HVIEzcNykFmGhz3t
IGaCubBZmt2g34hkoZAVfg+a31ovj3njQuknPkdNfKlfcc57N/Y6PfDCE7t1GviCtipFPvm2ng+G
4jfFusYtnd2ow17juG6uOrsGOAvXVXeD0Z9fgsQWN4zeyvpZE/0puQuEVcnvlrtCzpHI4d+uWKQ3
JqLTl2ZX0KLRHc6psFLRZ4Exlm2+aezWhKf0NEJPnUGSN8Y9QEIL7oW14WDaseK0btC7kuxFH6fT
j7k+od/KXRHuJBX9ynHAhcBq7ILMzZ1kWU2qQxKarK3+H2Fntts4lq3pd+nrJiDO5EXfcBQ1W/J8
Q9gOm6M4T+LT98codJ8sRyANFBKnTlamHRK591r/qLArPCRYmOpPlGHGi75O3DAotn3Ibqqts4a4
STvakauGoWzU6PywaBY6cu1b2UZ7Ewyuo9xL9su2EDMCufMG1efDLaIJLOhg/lgO+WtPvMQ1pa/O
kl54LaCnVxezwQ4BMGppPMIo0cpHeO2C8priPNM7yY/rjk0FFWvNkotpv72LDoRlolfetQ8RG4uO
pd9uQWFoDKICaMbgxjDDwYY4XLLlHdAL0ZNKwJJGSjBjJl+Ktq4/JtOpdaA1RPbgWn7SPSga8cIO
GiPRVl1JcTt507ANSyiAbShkqo+sPrV4/WfT+dArm1rVCqzjmZfFVnp7iWxjOP5on6u1aQ9PVLJq
9eutfUkaFneyHS31tfmaHrV345n2S5yHiWwXbxlRiAddc4BPDsWX0gdK96IXa06QGDwRwcoXH6W9
IqbTKp8F96N34vN0zqJ1mbpjjyjd7pMPFBRTf9DdMuBjqFxOOIbsNeECL3i20Npix5Qczelc6uAY
Uq3J5e4D5yTlMnPpTw8P7an5jP08CAmfI4rOWvLX1fv+HShzCWuSL2lpf8262yRb6pGAE2XlZEy7
MLUR9kB4dxKyXAgRu28DgXmgXSPlzhk+maU1v0COgmR6hWHCVlUva51EZvp1KTntUNMDgqxeBd2Z
RB9SPcLsEPu6YacZb6gV7YwXDLJfws3FSm6sEWPx5xrf01cTuS9/UC7zs7SXT/krUd8l1/JDJNkC
JfEUEcqnJH1TQkv80l2iW87LeSNtc85BkXxIe7wArT7C7Guiw1vWkvBY2/2pM+12kTy5XAMT6Z2o
FSJLuvC/CC0kzV7/3qRWI1j0HXHHImSgaoQiaMT6fBZkP7YL8GKL4xr8JFp5Wr+5SU4h7gtS0KtD
2PvCF+mMQD5t5NdwysTIaOeGg4ng1cv8AE9RFvsmsiUI97Ma3cl8P/wZ26AQ2U5Hh8cio4e+9SYu
qMbRb0cOhSbfME4KlW0Wh4ywRsUbx6fVL4HrAFSJZev3dz7u4GeGTZHaEsFcL9oxn3j0agYqa74r
eFhCULdLFGP1csjRrjuH0zI2PTSHCLz8KWOd4EvmREafinJInImqcMRF9c1p5oyNE89U1trEIyMZ
yB6o3/JxoTwOPHrcr2vVGe66zKl6hwa76wpzzfZ69WQGtvLQRXuAvuXbkM8wGDfFjRf1gEP5h3zu
ka4XVFwRhsgtsIHeTV/6x3zHic99aQnPrD+cgeHgdp0l3BzhEQb9VM8HNDEd40HjUlAk8Z0Va+FB
XkQVzlBgNmCKC3oY/efbh/bBKUWXGx9mZAQ01XHGR/MJO7fJ7E/fIlOLbMfb7JiTR+pUoqeiU+fl
6k4J9/qVeVHY0mYtlF4RBQb6W9r+MlYRGrNsedxXo0syux/uxSB9rV5bUtFu/jSxB3SHpQigsRNH
fTBbb1gdu0MJEnNuoSNCq3SKV4RW5VPtjm7YYjM/X9+Uu+m4qp4uWXTSM1opuFj92860+0Ntsz8m
99NG3kTtXsgpTyCfUzhW8p0YXjKTxddWxzcepPitZ+H+IEWFSaN/ns9I4Ph3mYf8iT/Wc3LCI1wH
o3dzZNfY0viUcy2+90+L0XCj5Ha7U+1hH/L/3Dbnye/B/m53am1xveOIcMn4LcznmDpC7ZLsueFd
+BRLe29lN3Hap5zuAx13lMV/RpnoDU6k8oWwk+ihcecvc6GaYfFFm5RcFSEv12BhGywmkifwVv4C
bZKZhhlLJAvfprTjJ4O1NWd0QDfFriXH4EYAZSVEIHxOniUUtLK9W4kODFVnkw4qwWgtsETCykQq
HqNKY+2MixxZcYYIyzbtcI1cjgStZcN2eHBzyVP4hyo3fQAe0h4GR/u63cUlcp4dQs0ZvPPHwCHw
y7/hMHTTLMFGBA6J3xAiY1IFom7AYdhGQzxrT5g7JkZnh6zdW+GQTAuuoVxdHYmX5jQMjhxjjV3c
rxD8JPCRWFItWtwiZD5AMRPte4DiBjrilSese14Zt2OwgboihvOQ2GVwfUG2iFXEFG14HdNNH4k0
k+l2sMy3EdmzyN3sYnMzlw/4dp/CT1hYWhXkm2bArBLdk4ATcxRaIRnF0BBW9rpAhVQ+e+amcHmV
3RbDyi9hdiVPQhzk8D2QxCMlDga5CoaZmYBiGKtFVxbZAwXVPtM8GBzwxRg0P/WYS9/V+KBwOh+v
QuSjjupV/YYfXyPTbNMOFA50RrMgSu/7CSraw56jGG7Hy02CEK9j91Y6MwAdv6oSyINbAtFklvaD
OeA/2bHfMMv/+n2+gct9KxtXhIzgaSafpE0JdlK4M0vIHWBYGjD46bGDKJz4ZJoC17lyzNVjFn5p
3Uvce8rkJ+phjr24csiTB4oj8tXUeV7jX6KTOzHNuQywpxKmtUFu6dxWx1RCyGhhPevfGTARqV5d
5eqHn6boRUB98rrP9hGgunYN8t0NB+1cbwqSVxpbbJk1baAThCg4Lleb+LTksrAyYl9KRvKt99fP
GkDlAGyHGGAKpkttX+1bH+jJUz+fEmnXJIGubFmJMn4cvrvJQ3m46MLaTaat4YG07DWF/RydEJFo
G59n0a/vwbf6j9FRmNPdWoGwPBk8dtwn8dp4X0X0DiGcteXsUoYbxqIXnipd8QTxbkpocmSuA++K
+i1A4eTPxj7LLiniMvMY5g6/xnbEFeIW+3hNhzToDQni2CgF5ntXTS0WmepOHS8ygMBE0ALVj26Y
7iEoe3Ldp7uk2JMJXihbGo+Ae2CMw/Quy57RFHNjVaE1n6Srhf/l6mWGtVRjuiRRs+/WXECcmVA0
KBkJEHHo1zPsGi6b6av7SeqzyLv+eNDwYRhE69PS8N2PcZsbifhiHvx4V+xCH4No4lSeyrAfyH4N
ZyZZBXjnsBdO/ZPyA52I0+ZvP574FVXVFtXW9+ROSm+1ImyWs+22TkEPeMhJ7jStgiy61WcF7ti8
16pniPd86s3kqWAmQIbzumb4xtsKouoOvzQi1/I75LXLtCsdaanMv9hXBsMT0T5zgr2xcbHmSb/w
1Myii9gaLH3yNA3JsK0Wax3iNzvQyjVL7zz0XoQWZdwXo9dMJ1mwBdXvLqO+HX2k2NCt1LzK1QaJ
9wDm8UjKfOvBdCSnG4uruWHlLNhoI/WU9XsR+s+JdiqSx4ozFrebxT5rgX7RJBvOXk5vt5UvlBiu
vGgDOjSyHOeaXQPLlZ6h+OBhSwL0cAA0q0d8jC4xNZ3omR11cdBtnqw6tUSOOb5uWM5drnvLCKxY
VyCUyY6c8t1M/P4nq+/3vOeFuNCpj/j/X903WiWngJsCdL461nSnfwOUa3aa4ILN9F/aK1eSNpHa
zoDK1kkr/OgAoJfA8MKBul85209bThMCzw+rS/pOnnjTeO1zm+4kkDQUx4iLl8S56esmeAJ6U6go
WxXXaeHMD9I7qC79wQSVMjWtDGt8WraAnD3suSapR+Xrsf6d+RbNv14RKsFWIjcxAqlvV0Q4h6HQ
j6HhiEc4DJTZojctJ4L6HL4CSyWPSLzHt2zl6kv1Tw6yzbnAFR2DJqlsr/ZSjVTbCaT0kfNcAHve
cVbu4nu4aq7Xo+E2v1GvhjC0GgjsnLBZE8OHsNA8l75Gp9KV/06iAH94Jnry4FzqHAijWA8BCzzq
/8O0Nd0bVaF8sjs4BY/j3E+PPLLlg+II++suXIsb9a65btVX/UH+T266dkqC+P1EuUVGTsWjsEdl
b+xmm30nsios0LAdVnE2feCZ8KM4g2hs+/d4HT+Z++t9xMBA6KeNcOZwu78GrSMfyF2p2HsB3ksK
vIit8m5PlZ/uaQ3zhEDaolJGJmmsYUp/exrhE73UvX5cT2nDUWmt1vJkdZy8udtva5d9xdeD8JDF
ln6qbG07rnkojstQLARQIpvUpylAohe4YzKx6/Xt6ae6FPF7DdF/nnedNNlF76mp3ylmoR8URV9F
VPSAyn7Bg4GomMiqcZxwbryAl93wKTJzqufBfKvXwguEFbdhB+gXSK5g4EJhT2NETaCdQsDQ2m9+
IZy7TQ/EEVDyDNkifACK5iftDcFYddI/OD1GC7lSzlrcQs+OubXoGVaqA4RtYwk54TngX0npO+/a
MjHNb1Nk1/cNzkUn5qCghbxyr53DsZfzagg7wZ/3aeXpJRqEdfQypWv2QdTlvaNwUi2D8e2eQTp7
Sd9vAEngNbELLAcA/Ga+AQOyTAndGwhX1DyLK1vQGRDVO/Nu2IT3UnCr9vMChRAE0tabLroo7RMv
a/YO31BE60E5RCYK+P2qtU1Hv//hJf09C3+/zkReTk1Csb3SvmdJxmGHNDiHqEl3hK84U+CVB1UB
PXnTchoE9yhE8m6jICdhcei9sjg0/V3dHQTdDe3Va4mPO3Kv3CwTG0H0S2REqcG/cJI7NE8keTDq
rPB8+GzIaFQ0iEdoA3oMK5thZLrCnxza8By3WxowCmXdRgHN0dfn5IrZhUvdaZSgTH1GMzLCcFih
EET3MgScETWWZidKAUC9/B1SMHZxUFHy7UisHxfuYfAzKi1QGrucjEtw96hbHYJJVB6xO5nuzHk5
ejpz6zkt/IhXcAtywZ5zT7xgz7h4dSbJV9/aY/KiPGseCxu0hnmv79p18VplVr7/SSQhLXPqH98H
6lVKEgh7Q17O3/94OydF1P6f/yX+79ksDVUTcmSjy9JxTk1L2iyxfay3XKt2sV1OmSwYXxRGOxZA
mCf1cfVz4O1fB42lH/r//SKLmuMfv4h+M9pVbvBgkMMIk+hWXuphqOeyIissJqWqRO0CYsqTq7pF
thM/okdUQzOJeOuauR8Jvl0dWWL4zN0FKXgFlbzawPlcXaWElc0aX9gTKNkqN2GwCiLmdE9wwTvx
6ajqwke0LwYL8Gf0CrhJWoCGUZ4Gact8QC8mOVh9cdQop+79tk89JKGaZYD6swej+LF4QVvghzdI
Y1AGzhE+L2aH5CM9a9vcFytLFtlkLQX1TmtXB+N4cyQ289iVf8EaNjIYgVVtblbIoCk/Q1Ng4clq
N6nWKpsglR5Q0YxMwBW//8nbtr5wzotL3sWbTEJY/4N+RfpuPFjmh39+I9+MB/lYV5Wk82iQwLBa
j2890M+XPrDQIMeCtGXEPrdecq9dBtfclF7us+esha8Wwu99ISF/ODv+dr+z+GmkbEk0Sn3PBh16
WiWajiek2M0OIxjdbJGv+9S42ELwk6FWXcQTf74Y//PTvk1PalddE7ngp1GUw8APHoVr17TCTfOy
rE/jeSp4OvInEQSMqzWyRZx8fueWPts07AJGUBAcBqyNeWg/AX7IpFRtsr65/lXugu3VHsjblx+v
6Ld2qXvbwuQj71SDkisKHP7l3z++v27Q//z4vr3pTR2FCeWjyx/oejYv/eN4hmOs7scDBnvpxKAi
vUgXBEI85+qDApTormo/ztyfPtrfBu8/PlpUK9wD5sqkEeC/X/U0CdNRvvFg5bJNhNeAhk9EOmKZ
z6HiVYv0z9Egu2NzrzQIaazOSe8XDjJ3cNfgqxWJ37AKzVJ4L5zqvZuxfTmoI8wP6qVplIkCFcv3
y+pLdLB8LAY0MnytHAwDxjN0dL6BlZOgOfkQmXhZhT+Uj9k1I1Zka/gibFJjRrBWsbuU8lIsbud0
Rpl3NL6E5g8PtfS9IfP31CJp2LzosiAcz/j2ltV6J2LLFAynzLmwnAWxWtLa6UcYHJPDgXDREskm
vxk6NeQxJhQtIUMR3hnYEFJyFyUJRjVUKUXikEKd0KqSHcBF2HACnsd7ZUt8Nf438CUP+ABgLH2T
H/MvxPG3X3ye+mul+lF+UvJHkEjlM36G8rzlvmRszWY/J4toQOnPWf2IhnDqfNxoQ+pKfoP3OIUP
X6vRWwZOZOcrT+SvHKrGTvowTrcjlk9B9tTaqynstcWNwmxzEEjJhqmBOXzRz0hiPjObV+dLT5nE
1mALPSBxSAoF5/gqQUFr9+Z6kPyWt4vhuvVIlFmxSDDFoEybnEZ3hM+JL1OO7avpIyWPi/XYp3aJ
gw93H8d0ijsLwNBXOL6h1LjD4gfCwDNHvb9UmS8yxM7e/KZ0rnT1mgMhv6S8cbOHaN/IbMmNh9Cn
kg3Fzn0aDA5CVoSVgNSe5kt2dl3AghGt8idXNMiAgOz3PbSj9952eldu8KVJDzNXFYq7cHO77Vf9
Y90fxPIcKW9F9hG2l4nmq3hT3kNbRwE4WmdjQ1wp64QdpLIZqIFVJ5/LOcNj4fz7wYBl6C9HHZga
ienIyKQ/oiCjsE7pA+MRRKqBUNjEJUUKpmmTRoYRohsAuUH/tPKsaghMUeWUVrTGQc5BJxu/VvDL
3Qz8jD1hm0jPNNJZYnZD6r1iZnKNYT0PNsl8Wr869PqBLjRpWhPr1YCkFL/w0q0r/uZVtzDVOwTt
NXzeMGoVXKQU+TJ+5ytNYzcYkNjjsGVfOwM47nFhlOmhFM7YJgEyLzVfUIWHAhOkFYobxkE6TVYk
HFfg82gK4YkemQ2qZR5wI9FZ2LbcpaUpQAO63HE6K95LfbWGV4LfnXaDqkdA+22v1vFnfQLBhg7G
8E3C7KzbgKaIx7rYWrW4BiwstRD7QhlkjN7gojBMqWfkBxjLBVhdBQTMXu+xrESEzRuIgI1HIX4B
fVM4Xnt0xwudYt5caVgQJVAD2tNG3uCVE9XLI0EID1oFQEPBnjI/qYK0PHOAWuXvEiqjIZJo030W
OQYCL2zu5nIrcVFhQShOYf2coqBDEIzBInVTJGygwsDL0a+I8E/cHrmNP6MTwTCtJMDMjx8HLRSw
CzwcRvrNhNuGyN/MlcH6dQ/3ab6cNlA+K3Gb9UeTHSgE/3OviNplCxtoCfw378cIwimI2Fmq15DP
M3Rl/sHhIxG8aXXH6pva+hXm3Rp6r0aOUMJ+Es5JdMLKygjJKO0JxsDRKVSrXP1Xkni4lhpyaHQb
1mTgEzX8Ho+Ef9ODjDuah6NZ3cfVZRw3xSXz1T3EUF08RMO60TbatLnJVvHV7iTUOCu/rPdZva84
k4bLoHvLHb5cz/gPWDUGnVg+mzhgO0LFhjysV44lhGzsKeVGZUWq3VI9hte9Njsd+z6qMni/jgEB
ld4Cp/NwROQJqI7cuUq309CEKJ6ZOMi7uxlOGdn9QuUq6I6mo7LiQMXKz5v3eS3RPhJk5BOUMFS8
SF5SBC2/m+wVm/kzKgMRxWKySRwUTN0nCJdHXi30AUCkugZzFgc7BFgQ1+oKFP/2as6nTMcxsU41
xOBW46QAYQRB1qeITs6ZAHlcO243+Qvi5S9qpPCu+pXShwZVkRJWgyf5zuDurKzVZvWGzokfEtto
mfo7dPjkQhri3RhSauhgXSGhRkIVURIGZNEuuQQXEvbvx7uUufHqgsZACMPrUOeLYtRU3BFhRbFF
lflrkJD7ORUJSomnveJpB4DBnW4QvsN0JNp5/iigEmPxRV2X0FloT3xhg9tivtaVC7DbyN5UFyU8
FSlV2sopu/tbs1EqCNy8vRGcauFkRyU3129kjVHXmLwQCUZxGIoT9NSZrYeP8nRXTWvyDtLSV4XT
qlmnSe+17EAIaXof1SiL0vUEFVh6/e2r1Xwu3fsY3JmhYhkavGLaEDZYPQwEhnJADsRT2+3qTspd
PmdWMKdKTj+c4H+bVYnr+R3bg59Q/oZ8SUaTkz+B106UXQnxLwI/UoKQdvOd7eurI3PwfMVgnSJM
U9Cgr2o3KOWcCHY3s1bjnr3XXDgqUp4ocQMTCi/1va5YFCVMSOdbWAQnHx6WXZCzBmnjlwoiDO83
vcj9b0zs3/9E8mI1/j4isn7wZ9KJJyCa/79HxEk1SiVJmb4Hr8erQlwq8Qo3S7h099V95tYcDKhg
hu38lJSsqXx7RMPRdD3bIGJkNvenzMtRI/0yTz/tIfwKf/nlCKqlEVLVlojhbyPbTPx4HqfMr+Er
wn5mVz5ftdskbOzVbOvSDskpZTRvmmZHpDivApFMievCFE3I6wiLaayOR9e0AKjk9jmFyOjPTXTq
4+cUPfl+EaRZt8+QwU8UEfwKL4P4QVEvF+4LQrK8edIEltUhuCbVLu3QZY+tFY0vpvwmFEHfOxLp
bhdZ2wAsNUVgjjtUYPHNBe6bXGhiRBCie/WMd+lJxWcFnbohfPYcQZVtOGTQ/rwU6K6bvTA+UEeP
+G4QNxK7T29fB79snAG6w/BXH2bhlJnX8soK62g3bPPmoqgndfhaIBKYm7W6m9cJCy9EPeEQFkJ2
oDZ92xXP3VP8Rb8g/sjkKKmAYwwZ4Xqcn42Q8kwvSlAJuFFzb4Bc5hfwKrnG8+mKczCO25qe1mxf
yMFVWN/40dK2ICE72q0qr+mtDgUzO1RKdCzy1Ow8yh5XVDE9IszSRl+RPumBms3TVfQQTrUceJNX
UueQPQgTJqXPHuUkP95nDWD+EjVPpK+ptHNbPAmstgjdaxtLJwkIOjcLyhqaqzjoCe7jRGGguDq8
LT33OQrcZxMHIrCzgxkD+eGuXydfmk8WTctQxw59AWGSPI1b4UUaPP41gEUy3jz+x0TbGAgF3ZIT
gxsJuQqflmCZtI/gS2s2ha9hGykC1GLNrosfoRvym98iBjmOhMcg69pQaJ94Q3bi6kqvZ1252QJH
IRIKL+s8whiwgKkft03oov7ZdR5fqVtubo+jO3hsHE624a8d5YrcXARCWM1p2Gk+bsSvaocK+rF0
sa94SLtH7hs7uUgrcIoAcvJdllH2LtpB7EnPwyN0ApxOgNZjBOagDoJRQ/WHt8Q3TosRd/bNPTz1
jglgYVOU7dLVhU2AjYv/Ouk7/T7e6Ufpq3SLh3gvbIeP+pGwlNJJl9yHydH5yOmdwc+1qFWRg+Dw
nc6IIIV9v+N4YBTUXR2/z+jgl/wcTpoPBxmYQRzUj5OzNFWZnrZBgoIEeMuVWtvGnXhMzuqlChb8
v8cZgc/UUo/lmjaSQIfF5HdSP+L9Y+eBJO5jbuJF/Y2YpXTyu+5LfEPx1mxJNyBAiYG1rkhZcXnx
B2dhJPhttbuYd1Xxuedbw4q4Zez6C410WF9GqJcO57LkDlz3s5XnjkQvH0DoDeZv/hDHpdGOPI/G
V2++ZnrJC/d32fq5DLiEZUEr9l11FkArfzr/xOV4+342L8nghIVSscTO8N9ns5RU5tzHPJaKX13p
wrVWb8ZbdxTX8xqVKzB1B9Ni84VTFe2xuPywr8h/JbZkbgXNVACR/5Mn/g+oUDA7Q79eaTxuXbV1
FVwOnnOzq2wXSi+RiurbrlEX8vYtEk6vvm5CNGD6qczxrwdReJAQJ+ceBUVXF6MGkTDkqQiLag6e
gJGTOVV2leRuhTkNAXJsz5iVDV+/EMsdvcEQFeZHF221keTogXZeTpzZYx4q2AZxykvNQ47fBPQU
MjunWpYxyia2W50d0MmrlT+CGqaNhbsUZ/ZMuUa0a5N1s/K66pjQ6JS/jdjau7Uie3r4rjGExd0+
n7hjelsIj+KMStJNKwsZeh5uigDfrF+nBxF+p7ObgehwL+VacgzsGp7MSr+q0XlgC6JlOtov+nhS
Uq6+Gj8huGqAOGydG4E9LVMPw6/ckVlg53ynaIRbDmiLsucowT9jEmIDjtm5mcQDd6lM6xZudYjw
xoNBIZTIQYXAfcbngPnXSj9Wh4ljxGTnvgt9PkXDWrTYaXoH/6V5ALAVSEFc0NnawmWh25Vip41P
SCgXbbc9uym72pfkmapD2Xlm092BFDELqEUIGTZz9OK3katfvdm0NNWEJ8LEHRZJPPHnRx2NoiNm
/BngB/INYpllxEd41Nk0dglrQbnXzI/GvgGxOhpsMpp5V572FC4DZLLyLKTYpBxSvCJkYc7MeaaI
LQBfRKBX2wT5YXlUw4NivpHbFUHANRWGF3w+p7x0s9sBySiwNCjala84n1ANBzgV+ONk7/Pnlfz2
9kLKQLoZhLUqnBP9biCpJ35BcjeAl4Sww8eR5CFt9dioHkxf5wFD4dRR0AS71DJOPKhCv55xXogk
R7MZQabvRG2dgEh3gKJQ3GgcumRDTFfMCEcQ/k7pnrPVRTF99omoQQ2CueZ+AaJHwUk0d8TsD/1X
LmfmhQIOguEsoyd8FzmdW6A5tKWbN+ebhMpq05O0Y5WhYrn0a3g2kA+COVfwyVyzKOHdeM3ZZRRB
gW3uhoMa9SiCtMaPxwCfXqERuk7Ql2Nc7ZgDFgB7e6v9Dke8jmJ6OUWvxQ+QNt2zfz27/ufoWP7+
P44OU7wapThydOBUOCz2WFt/hytijUyd6b2e/TTz6rPyiFczNoI0gVRIvcTXGY0EO/+AHHeFtxgV
K+JstNg5izqaaqwOamtrL4mdoXXbyUw5WBXc5XFfMF7lhYylgW8Ub5Ktg0Q5Cw3osq6DMMifkEVM
ZhqGLGgFw5H3C2CFrrC7Q6HD04jUrzd5wwEuzsxhcGUOlXaRY3RfM4EA7D2V03MDoMkEPujJp7IA
UdR977RXLOpWyuLh4D7u94uRKuDO6Xkt+GJhO1EmOrfopeGz9pMZESuPkaOffrJ4/lap/HFnKBqJ
P/IyM3+Xb4Wq2GuZXkD7ESXylR0WBEn75KTGQWP41YmSDvDffM/pQ0UNmC6huvcVPdHdsc4OK2nb
tBd9jKyGc0+EJSl3bUpfbfxWQ7WsLOWleF90kLnLuolMbdVtxyBFGsSSnGNjZ/WbP0s8+p9DZE+I
jq4YQiBzwo+kskhmLgmSVta6+ThjDjK8PAVHPvIe9SZhyD8oeqS/2F1hL/7ns/j2DMZR3K6klmcQ
ZHBjPJjHKsB+x07d70NqHq+75q335ANeAXu8b/yfejqV35qdP74M0mokU6IkhVq//34JulkvhdZg
XeTL6JxM8yKdcR34zCMHLceAxyhydcLVS2G4Ez5WJKAOe38VA8PZ4KEZLtfrvjfvqhuAQefBXTs9
o6S+V+LncmUTs5e1BFkEheHP7UbRF/lWMexbObdVDWOhx6DapATlOgY2K4+6DmSSM7kaxIgT6z36
VbIDaeuxCKx4JK6T3QlO0ywWIcEedXc18KCDGRf7xGXXYc5DcVFLv/s/QcU5J0eQDnbXm6dzWYD6
lztF8bOnRbmBBB/V28qNuyDC3pHHzhA5oKowHei8INoQPCtOKqz5pVFbANoiIfFQbIKESPtrc2Bf
y4C/FijQaymMswBpoY6v2GBpL8KsasUu6VlAqOimJaZ4igidKNovs2oKnrxFalGSkLhuCrSfXgHc
U/LTqahd0D6Q+nh8MwX3+gz3ILrEuCFtu0Hik8Lt9m/xcwXYkGKH5Z3G98kNCGQLiVH4RoHG15cn
b6DdsmDP92/quvIZzyP2p26Bf1LqQzjIZix3ZETi/abtCKaTk1DAtzituXC6wSZHTzmMKk7X/VXe
zOwfvhRfpPiTHy16NSGSK/43IIJIt5fsmRipt7CL0Gk3+wGFUeQ2cmKPKMwDBPrcz/yfqfnCxTCp
V87OfX893vr7sXwgqmGgUgRFPyb1sdzrZJFEmxQQPLNH2cFpUJPVlW+u4V7iCGtI5TwSSlOi/u69
VCB51C54ZiuXNXBqn/TVR3XbwaVo7wIGmZnvx5Vn26jvZnUr3PbiuEO/eEs/JhG4VQlIIJ2LTXrd
c6xzExv2pPizj6i92k62AfNTHoUUmyfC+7XUHuZyp053Yr4VxzfsD7CudpU/onhTN4LIE+HebsRj
EObprLR95GF4xCWYusbN4ZJviyAeSIh3u5oYRVdDRxPSZGETLzHVHsuiKm9q4cjIKFFee/4wVfZp
TLzAs8Zaz57M8lCG+6HxDNkVWL3o/Rz2DRYGBcYkuGb+ULv6u849yqpYb6rQiQde3iHovfxNdIXK
k8c1ro7bctP7HZa4fpfnLIx4PbpAMQMFgzMSnshXW24SVyB/iZlLyb2a9JbIJykTFfcitGTCB76o
dmpE6J3eHeP0Y+wOE4hS5zMKpq1TDg4nQGbYhu4lktuAzXPPoHvH5cF/sIUQbRj8O2b0N6M+28hK
pGxpYYd/64P+cbf385QQoQfB2d7Q/zTBuDeP8Z73445WAfOZCT31os8R5O9t2cfnV6QmT/Kd8aF4
9fFqWP32p1VJ/hswR98t9ZIrE03Sd2AOTqXpRRGkqP7Snw1Otw3z5xGGAo7tEaoSQ2AcEvDEGggC
g+dopORgkdonrZN23mKTwT4FkYcDhVSId+GleeCEHMs1Tl1I4p/u6d8aqT+uhn/8wt/uJrnqxlpI
SREDF7KT9bhnH4FIVOlTBnn/uTpL/NsnpEjqivI1Ag7/0M5HrdabWt6ZhCpeyWfrffFJZ355TO5X
TKXFp0GBu/VTWN9fx8B//tRvYpNVMSrqqPBTo8duNwSoQsASIx+P5Rdiz81ibf33h/OPyOhFTKHQ
aIrCVjI0YN7/vnPF6yodlIR5givzlTP0rB9JaXVvD8krUMUdzga4zgjg2kqOP23MovLHyEH5nyqr
ioZ0gp//veTnOlHbmzbaMnIUeJ1ajIcY3tRzYwRJdgnpgUIhxRnNeTGxBHmwcRjsAd25pYT+LsLj
yUX1C24D3ztGr3P1HqZ+U256oDOcBsKvOj01uG+zZ4mQuX4vdKeeXBLCkUaQIJ8RrZ+ACja/4Tk4
B6vCTtIvsorJQXUHE7YkmrjsebwCsYhzlD5grzgoawHjvM21aT/deN492ts/CNau3JWFWYrwMod/
+oCWahy2ScPBB0TJ7Kw+Vq9ldj+um4f6aH7BKGbhJqzXXWXr/WMRbhmSNSs/MIBSrA0JlzoqLIO0
lu+VM3rVRN1RsdG1H6urp41eJXmTYPXUGjsZiV84WLHrpb4wbdgkQ5AQQi8WJtgBHUAk0oduvxm3
Teaz5RR3nICj4mPM+/dnSlr9oYj5/bVS4gdwKtI8t7xc/zjx6izSZqkT4VJeGcwQu/Y+9R0I2Psl
s8DS/GWqVNfJmfWY8mTCirDNItLcgIfSjdSPLv7LCrvfdUMUCOq7hD28RQnh3M4U7uIQZixHatHQ
e2SJ4TFv1y2XHCRs46bjhgw7Urbleh0bvkhfEqrbqIW5f56xJvFUYKK7sds5APf1ASCT/C281FhW
ThnZTSqSWE0+yNzj0L5oZgCBY4/+56D0I/yupQ1dOVH/NXqLvOb6IB5y4mdRuxuW9MziCCiMgWVW
LUPdwWNm8yle7YXroWl3rUNhZEfup3GZ5rUUISR4nbKvFJrNHD6KGU6KjASnedRf8fOKfHj4EwBY
yL/w2xP/spnxW/C1I/48Yr2Qn5lIOF8UCTDSKZOHCrddeQLsN8nJUD8MJ7coeBBugRmehhvmvY2s
4432OoYyIsWz4KZzha8ziHBr+ES8WdJjif6Mg2BxZ+HJUf8ve+exJDl6Ztl36T1o0GIxvXA4ANfh
IsJDbGAhobXG089BTtO6KotTtF6O2XBBI1nMdAXg/8S95+5k5WhgooZhSLAwM6jxlne2WtoK8GpA
Dqy7sBkwXaGGTpn0eH7V2bj30Y2z/wXCMvAMxWMqv6t7hIYNc043+5g+lNymwkSW//cXH7JqLq4/
HRXLxafJuoqKR1c5ef988XVZHBXVwDOFVI4GGFuKGXk/DPKaCWYy4Az+kBm7IIfHKMCPq25xOaYP
9YOa7sEsbsxXfV2th5fJxe4X/8BaTAJcZJWTDm4OjBERxOLgXXO1DdmW+YKqvPgsIf0WOoBbqie/
d0l0wHg73PDfsRyxHksmelZxSAesBk+FeiS1mhkNO7F8jz+xWgbDMt7sbag4Q+rpFDczQtL3KTzq
kU2Pn6ob5bkik02U3WH0xOyQ0b4Mz6UBcNkWeQoNNNvsR8KNOO7AdEsydwetyauc3XLEaJjQxDuP
UKJ4Vh2l/koqVoqL1NwV4QbwjOld7aN9kPG5PluSg4bYx85VOMPRH1gAnxv1VMhuzSwa3QGO0XGv
3w2Ldfmq779qikt5Czax149oUTADRp7+OFp7ymJN3eMHlfWzCjYSuRPCYzQ8445NBwz6GbhH8aRd
6EykLdn2euIKw4PBzT16cmubXME8bKGdcJFN5ILxkK2pV+26C1cV9SsN3nSP11teInzuELxyJRoH
i38qnru2WuV7xbjg7Memt6nMbSeti/wA9UAeH9lm8ZRGjj54omILHupXIzklL2XGtmKl1YcsemNY
pszH8Wd2em+evJialoz3bkl/c8J0qzOF9RGIMa0tL5HpYb6O6JnWcofiyB47SC+bEX7ltudqQ4ej
NAepe6rit5zBVnQa+CiJu9iWqNfzTQTcJSSO3p75UVHsCkeG8tlJKK4dD5pxRWRSW90HhLkhlHsa
GJY9Iear9wHZIQuVbgtIU0u9iehh8ZKgdJAXC/7olBbDlmsHp4ABhuwFnxAMyJ8IHyA32TLj4NDm
fQ54bOkRobaH8arRdjwkxY4BKq33lo1/zl3ubprQ5cnZ1hxAO9NyAkA9NAP+d9jzF+x4RAQj1FbP
MkDsoRjremMVp0+yvrd8V9QfDd81m/PEg3U6K+xhlO5VHL6EfquYh/iitFj8WKthbTZ5BhNyuUbJ
jO9VQF+xNdlRQ14q+KJiHB843bEk0traE5EKjqqtDdQeso1ANv8qm4ty0L+j0TFoPfQjJBgGYtmt
Pit7zj2max331OP40n/OjKtEmw/bWzvpC/zzSlqOTy9+GyO7MTfdY2CtotqZNJaaaFWA3E8xAdPK
UzFiwUZhXVZb32gvUXX7t86BX+fk748yXddFlrpgev+SdFokQpfPYuyv03rT/YLHZD75fAfdWJ6w
SudMNPUCIKz01jFZMECY+BvlYXmsrlgyM9emdmdHFm7L7aygzLhLSAPmi14c8nLDwSsKqIyJ3UDY
wepwnwGRQjhSOWV7I6paWTS1IoBvCVrAJgGiBIoRLZvTFxvU4ej9TA5ah1EgIYTqNl0adCaFWyhI
mOZZ8iY2jEGwUAhohsqZQu4a4up1t/22psVgx3YziN9aVmwMO+pVvUBf1+padAcIn8QcbCYqmEXK
7pImyrjHfKlXEBSYQoMTW4mspqwvMicAfxBuCr1jEVdw85I2A4jtLrs0gqxaUNMxtpb5kxSOESBO
9mDaMsdt4z14W049dP7oSzsLpdRZQVKM7AOTw7TF0R9Me3mtkAMgbCoaNT5IiyaRfZ3cbgxmRvsK
wC5HvYwAIVpPphspG5ipE0/W6d8cbdJfhM+cbH+8HJay6w9lVaaKEOsLZjwje2g7h0+wHtGOqMCc
UAat0j1ue2THQoL1jEiV1d+frPKvk/OvlyMRLoYp6gS2/tYrmHqTq37P66tHPvK4BkByWHZWZIXi
BsZ8J918VrSxzYxzRQw8+y+GUa4Kv49H4hP2t0VU586HwWsPEInQ63EORXuK5F31Lu58gCKO9aCx
mQqdFMUjz5D67F+49qgUczfZIPXbEO1za5/RLLgsvW1IIjttA7KTWTd5R+dptvttvYVFQq1ho5XZ
Yzteozo44X64jvY12g2n6GJ8jHtOcmzFptuRr3sDkrKlolp4Bdql3GTbAPv37ChO6XUfy/B8xMvi
Kdfk8DnvGYZ7qgtwBc0mczHKGhQoLtqojMEEo7Jn8+wzNNtSIy7/i+AMTxGn0UOIngxahLjNtjBk
njVHQ7jDMMe1LljSe7yzr+bWsvNnfMwey+md+rD8tcaO4TBFqrgOV98xAEVCx93inDHowQ1l4zO/
pEcZeuV0OqIMKL1X/WAdky2m883ifgN95OW4NL55x6/iRvhqc3ZNxnrYBQ/JR+UkJwBQ6/xibZFJ
LamVaFTdaYMAIwBLM9jTdX79+2tJQv3ze5m2NJ4qGWqmRtQ3S9vfL+ZySqWot9ZJ7eakq3DD8FTL
PDPa5ihVcHNb4r3PH3piWOV1LArrst2Qb8B+byg9hEsxcwaZUI+u+Zi7CpzXve5srfUQvQjVxeA0
GxxlKfryRy0FnbWeHACUp+IO4kQAdIoBa20AKEYyd6f0YJ9SvbEZR+DFlU2JvGVMeJnXrK35f7x1
6AvSYM8cc3wZJjv6SRkYIXgQ62cGVYC+mKLw+vy7itZTAHrIsNF8mFEUCPWO90RnIa2tdlHUxRdr
AZ76vJ337D37QeG16NtQaiXViS1mKiIQmNwIz1bLI/hO/4ZbtblObwzzZgf4beNBKl83eP+s6miE
1+SUftUH7SaTFzKtiGvfxDx5oTCcpAbY2VlFnE3iuCegew4cVd+Lu45nV1c5zaEvAS9CT+CW1e6q
uUF5+dF8mLZ+FLZ8xeODeVWvTJ3P88MC5ZWYgH9Rfr0uhKXxon4SsdSQb7kSYZE/wfpEomijBXmk
4kb2pGVrKtRN7NFsM2eEXYKtBV/qLnuoNggNQGlnSFzQ2q5Rnyz78R/d2Ms/7RfNuO+x9nDmZ0Zk
4RqnMYryiEfyvj1bOlNhRHqraGduM8OJb632XvseEhh+afQ1VskwczOyHJXZd1WwvZPGJfuGGX2x
YvXL/nxdfOOVYNJP1YNMEZn7Gv03Xstd6HXP5Xp2p/tyoLHRoWbI3QJiOoo57hDq9zWbtGUzYi7S
+PCMmB9dHxJCB5oW/LZoO1GE4YtiX4Rk+2DtksWhdJ7JJCEFZDJXJfKb5d5lG0Q7DvziFfvdMptF
q3FC/LaTTzk70+Ez77y+cWi+RBEt5HOBSItfBVEwvswD9Qh7eIWvHgPjR8jG2cUdByi4IQ74vIhO
xhurhmJaIf+jS5uMRcBDLGpNLx26SBprYSPjOwZ0j8iRP83eCSkdWPBPdDs4mtCeg9pkYYdUZz2t
pfdBJxujx2ki7VoroY1Ac8RaBn6n+TTsY4etLvxqzMbO6HbixpeOgcTyih5DW2FvXQc7fEkX2mtI
P0xF2DxG7Ck4T8/0MTyVGmglDBFdTLpI6pTHFnZZsGk8UE9A3nJEqkRJXBc43XIv2OAx22aPUvgX
RQuNskeDgHv5zKrtDOeCXfuKKtZOLzqylPUGZ7PoNg3C6wbnC8O8TVdsjQJ34d2YbnxijqtvmP6E
wDo8sbGbsPsqAM8gDSIFwGZJd16IVQmoSLt6MrcpYh4+wRdm8++pJYhzPrSgisNNU7yDqKabq07W
l8zMA1WGvqPXcxGWYVpSbpNtKfcIHxnPL07UJL1VySblSYWIfOHcKUs5Zd0BqdoC2whzEYfPJ2qk
hE9oBt4c0Yvk8DVKt0HmjAoViiGYPwdUR8W1+mPcFnLDooDwvRzRg8qaDJ/KVkEnVWMimD5CtjOL
yY9Exyt69eiN4qf0MtAICPwZ8KyYASCVIcEtqDY8MXZt66WNs6zWhmgjmDsonCQKIvYVwXfvaRvx
DEcfDZ7s8i5/JNnRH/GCvDMzxbeJaaZXWOrRhmZ3TQCW5Gk16wxQv+UBzCVly0oESRzIGy5TAzf6
IrFH3b3MIKn8GFBwqHMn+TGaLRRLHA298MRDRQIfjJqG/aljjj9a4tRPsUMIsC2z1pKiTRGcQ4uB
/6G1HLlc4yzKt3K7Kj6g1LGoYqDUS3udgc56AOy45LJEhcc6a3mRrvxBDZI8S9/10UDfUFGQwri0
1su421b42vsfgXhviXD2dr/cUP33HH366p6GiQ1ZyPD0JtMI2wUBD/JTnjiwsibABZi+K867eltj
kN7JNsWPKyA0qxZ6uOZfEm0VvxbKrhPO7PG6ZeuyKo0tJrxs2iTPaf/IGNNmwy4bu0i+ytI14tQH
lGPxLg9MYJ6xOFM5IHjf6znbREc07bcm23T9NaQPMmwSedEtK/qZ9He0yJGxThBk0kvwHPCIrX3j
/IWmWUOyYzDM00ZxxuAMD5BbHtZ5Mxz6p/5KdAAj3BQdcgetV34VFlA5KY+0rS58w45VDl6Eg148
DMrhl2ZZSHYy6g5UGZlXKPtxQ1ML+qg5IDizw3QNOCloNm3uAHIhS84vVvI5+kb3RSV0CHuXpFdd
Xcnptp9dRJzsK9G78nuZ3UkLNmHsiZ76toyOt5yw+3gr2lAE+Lo5c48hz1hCDE7Lgzw51Y/tIT+3
EPG446V9vyl29ZbdaqA8Rpvcbb5nepNFndgfkFbmHPZIvb1gZ3BCPI8bAyFFfopJpWa0cmvfMXl6
hoMT512oj7yZDVj7HbLnCT6leQq7h3K4TPJ28Y4pIXcL2zthlXFjMnimjyDFl0E4FNZ7hvWd7nRJ
0aLR0RTG44wuz9iMJb7jC0KkNRafWXNg8g0ivmi3Dj0FPwb5etzonSdGm8x4LumOCtCeGk+Vk+Ri
cEFEGP3I7JMJs3iY5SOzTFS3HfRRlw0YEh3/fUbOw2+dPI2BB6d3/uSbNZh9sI4EplO5sGrHfpHY
odrSmCMlqNN6UAXOwBatczgdFLbcgr2Yv2YiLNAY7xvBnYoHJKLUVWjznYDrAtaDsh6z7dRvEz4S
xx7QTSe5osDizzAJj6+wONjAx18Zk5FN+THJb5F/8BVW4AOHRMUvwpXaX8XqpGkI5OxapgRZt8IO
0OwMDCrS9yySBwXWQ3PtKcQQ532io0ooeT40su4YiEGl048gLu8Q0R+B1vA00LbBw8jIq3T7Eegy
67BbXUJpL8NViDc29epPvXsP8m8VZ9xwGFDV8Ul6aVUUnsWEHjVb9S0bL354pCYYXxcFDWqakMkL
uGvm9HYmvoAKsajdWcLjnmfLQceiPM94GiZKGEw0PObOGdGSFDsRQDybeEsB3vjsyeiAUhQFkWMS
cEbYnHCf4j1ZMiFLVCSh7yAFtIE6FLFz8RE/zBvkD9wvUbJimLCXP1tyBbzmtVsbO/0rgUpM/Hkr
LR0Ta3seMSSHwdSDLsr0uZP2+PfJN55exoQmq0xBNiodxbb0xBdTnAgJ4CDvLrjYpea9wx45PicK
rkEyAJ4Bs1neTMIEKh/iDTiQreo0RXDVOPIREcGRxqdFCKA3B9+awOj9p092eKN5H8zANUcykZTb
Mg1eu8stWMCt5faTxizmNQRUVHnsdFSwcpXwPdB4Fi8x6C44QNTm7E6+S2i/DibrHtkMWyw8dGGO
e3QLpA/9nFpuotklEUaggvDBGE3bVPT4/qkcyfJLx3sX04MSbGIHmFxWqM1RAxoxKSMAI7dmtNeN
B040jWgUSLXDPZ2/RIqFBrzPPnWx2zTRfixvxWcU0E7h0DPyN4MU2shp6CIjBz6lhJ1vjSicPm48
/HLnImdm1YdCcQoPfor+8t7KjHVPC8+W/kFDzN8eMjxMJUYhWyrWZKHCFki2SY9ODvqPMtgQids8
X3QJCZsvhUj19WICwJWdO2ZKQLQdSa5QUd0uDKVRfjDlU4ho00T2wsIctNtGKHaCv7a4kxNbOPHe
qRLesM15ox1LW52Bv2lPKDU+K7x3mwQyH0Zhk8UD0UeOyXBiQmOxna394G+0+DKLTOH6RzV/FPD5
tCD/eEdrWm7O8h52mEdQbYcsuaIPRfyKKsUAdvDcfjTN00BYQEuLz3naXwhhyk3Qeq5lz6LXI+gT
mj2YAqbJLGwwLRUbRdv125BIV76sZUYFkZG8xJXPfojxIXXXybgyjEIDfQ86R6293gS+CJ+XMI1N
8JKxg8HhrxwkvqzZZfLrM/HPiWNhrD+5LXB0wKO2/rCYdXqnbrFarsd0bY2HWfPImcIdy8GAIoha
M6TsuKNWHKiTePFoO9ASsT3m1pJzNOAj7w0TDnfRK91FUewivPi5v2l0LDlQYtQLlBI0k895fjUM
Z2j3CVskfUkZt02mUOmpxPtpXguE+4b4FgunHIS8ti+gZmCvihl9exVXAjbhbhuVbAypB0PtjbsH
uNJpAt8SoFLhRePMEXynUNZGeqaCD/sHzt2aX2Vwh+UY9szeM4Ud6Umlf5Pk1zx+9jU4JO6vIVwp
vSgI88GDJhr+gz1S8EE6w91hbVXYorADVX1vur0xvAbZBX7ATE1EpfO96C4o0et61WzKxQbODP4Q
HqzFeI62fbFMJm8RAFeRR87Kv6iX4JnSRT51O/0CbJZ3zviPYBFWS6TeppdRu6mDW5MeaRrfZX8w
xZNOOFQj7Hp9nxiMIHlYt3K+NpuXqbrgyrRu6Gx0fVs3pwAyMPBmCebJ0fCi0NPFs9Je9fqoCkeh
Plf4dSOX/J2ueCkRe6HoYvIHJME4A2GE7UTCF9qlN8RcxK07Ac9j2X/ocOqC+S5d1I2WSLvrDQs7
GtWLW4FaZqLIZaK7mUT5cgmsbcvgcnpoG1cpTykaNsvOaM0Lz//sf7rFfRLNJyCzuX8qlB+/eGWT
TLTWlL8O7D2GDqT9mnJCvfFYGxC3YjDFf8UOBtQLQZ4vIt1vw71woVCrIm5Qun7zO7eeU/ESJLg5
4pcs9rpglw3H2H8MGQkvOF0qeeQWvnY1p2f1EalOQd4ynz80id06WHy65WfbtAF/7001tm1zjaXH
LHHlzslYpw7OND6aONSwkhyhLzNSZYha8CNP8SGKD9YgIL1dJUxwUcC1h2XJAbAidY38zIYF1xsY
S731eEg85q1K77vhCDPWXLgoXAWPXwJXDEX7wDTZQ94CqQ37QX6CxELjQjHVt6+xftABcQTSU8nu
bdOicC8QNq4AzkXr0pPOwbNxE9EUpPEbyhJEmYzWgHig3HEC+tldw9Ac+0y8S5VTiL6A34v4rWzP
5UWSGAO9PNuTM4uieGHCBfSRB9wa2p2WDGFbrn0YxWVJOBCcRjzKyPtFNHYQqVhJ9wfNJZItKe/Y
Jixe3D8us6nuSO1vRW+T6BHD0lLOQWbFoGMYXvDOhNWWWUTHz/XwnMMIrfltr36FTMepl2f8ti0v
9PsBAgX2J4vWEPdWLKx6zuZh31/zK9KSc3ykGH/AwI6x44lvHegupSMxIcxuU7dwug8K0flJAspt
vhFEtiy/CTteDyVxyIw13RwyIxosLcE13Lvl8BiCfoo+MZJ0wb+ZRUvmXyQGy/hQX0aIqqQasvib
ES+S577zVcwe0MPanVBvpRS22TpoEI3uI/1l7GwGCGzdhmJtMVhAq4FLglrcsHOdQAeid3aaeR9p
5ruvsHlgES2iB2TlUVlrvbxhrlTMY8OQJiuYdqxLzGQEBf5MS3CVAKzFaKiT/PcgeJmKMyRQpONI
G5QX2fGFe+DkSK/JpFgxSNEfCGQRHFGi+nvRdjDGaJYXzUiQ4QSDnGR8mwHiDXcmQYBaC343q1zl
K8THwunOf+7Wi6csvwLOr1VXYqyORKU7al70lXaIYpzI8+kuSMIluwhJ/kPi8WoGw3dHeqoYTkA+
/GSKIp7E5JDOiLqtB/LvSs2F7oOhVO524bLLZAiIfxTNJygaJvOyU13a5xGfHGSD3EaWJMxrdDRC
iOnYxefXy06in3jDIulpQC9uOjfKunaQsQF9xYhPM0TmtLHOkY3Obo0nl0KMFOHSs7jtMbYiHscv
v4AZFwYrl1JF3wv2l43TbcLkTWA908ht5gLxczU+7XpW1+hF/34crfwrW+cfr6blavvjZmXSW0Ec
uZradaXvdfow/Fazo94nxjSH9Fbvs4N2im/5M4Ay/1AdkR06UK/yn3la0X+s+icmAWi4ZX+t/JtZ
uaL/y2sdvCjKaFHjcv9NTmO1SRBXixatr9YoXZUvWvIzEuSn4g2NEuJltq2cgcmziXTDju50edhN
pI/0NdccxL6k3FSgS/gqr+mRfBTWNRhXWeYtVvINnS8NEloYbHgmzdxr8abARFNfTYNeXLhZpH40
aNAB62yZPAYxiaWrgHUDO8YrOgPyPLGMmtSTbCjDM9EL5hairFG/iBLGvXjwFM58YzdqnjV+qvVJ
am9SQ5I7rHCOYQJpeJ15Y/R3FnzJPV46pRSTFNPRlsHytOo6eJJMSn1aAM1WTU8ghWFcxz+LP5O9
LBKgX5jYAG0ootm1LBP6veac+TW9ZweKAcdm/+IXrjxuucLVBzF30YI9MGxbjxQEuK56lrrxGpgU
c3FcQ0fuGpOAe1v5ZoKNuEYHTzdQF/GGGEeBKd8wxY1dFWUpZn7+W7hYjGLTTagMZyCTOWE9VOZY
VALErMqLmn6W6WvZtMw13mb405yjxd7od/xSxbbf8NFgG/DsD0Ey4ul2NGWTRWdIlTkyJGQCMbRS
CmanU9YzYoWUpdIigUxjJj7t/JRE11h47iKSck48vZnvAMhhMFaEEKidGukJ3vEtzniMosMC7Er9
jYnNlPUUO+RuVbITMhwE4Fg0oXv3nrhnbtV/5ztyTrb5xTypz/F38KnuS9TRhLiz1JU/tMj2PySw
+Ujb7PqJhhCBzWq+URhRQ0KpR6C7HBR4tssTQA5s8f2yE1AYNCBRccRwEfKG4iv+ECyp5EHQl8Xv
KH35C0hSki/wojFlbZbJnl2/kb1Lw4izWUB5p8P4jVcVvxNX9sScLrnUeHoYigzLBwnwX7AlYH0t
2YrgNvlP3FBCovBLF9hjTeUd7EIsHPI+7h5k+ambDmmI1pmhi13m60mgrtP5ogLbVDc5rBn4Dit4
KFlNxAZ7peQcUAhWB7Dd8khdIj3hKiIEh161K7cLwGdBX3sTuRCsU5YRZuaWnmkLG6bsf/8EM/7V
bliTUFgqCI1VRf7NO6FGYyGqMvEE4EtQd2f0PnC+gCcNeIZztlBleBXLO2Z6urCIDQxDfkpiX1vN
n3hm6W/Ndc9O8ytsTxH9hnqaEiAphaueAw+h2ljSKNlmHrAIkLmXtgJf0AL5Ut1iq3mM61qkSt5E
nAeB5xJuSz71k16tGYfYEk+MxaOv79XyqANt9oN1tvi2V1MBf4RiZC/pdF4EzLI6o/f2AlNxWziC
AMb//ov6a+GwyMOoJ8wl/1gS9d8KBz0b9SZK58Wk6RsnJs61tZvEHWugcMl2OpuTDZmXqKQjDORl
xlfwRrfGdSC9JcdXeE4ETmBqNXtE47+HevltnEQ4IcIqvi2+quLQbj7z+3QgwiLami9Bsx2aF6t7
F6gKaQqR+tnVsb0V3jI67O/M048LnxKNE0Zhajhb+dJP3TML/IUGhHYdekKUnxt8MUfjkFIn219k
PNEc5Qe1+TcE6b8eNsv3w1LWAoRo6dLv34+oxJNmtNqitIZuRcwfOxTK86XfXoVfzP/X4yH9jLGH
4G9xjc+FiDeyoAd9tqnx27wPT9l1pBgHLghs1268Ut1OywVBzU2rWSDXRqy2wqHGqJN63GXpdCZj
wWEyhP3k1F/gzChMo3Euvg03jGLstOfsg9vyfyx+/u2z/nbsD8AgNSnjs3a76MSD4mBSlaSO8ozo
xAZgOV+XJbryhAgLXOi/+ab/KvZeXl35b/HzbxtwsR76aEZowasTq1WzYtvDtDrx3dAUZiCdPXmN
JDY//P0doP6lnPjtdX8TmYdJ0lq1gF4P8ANKqkl6TIEmL+zgDcOldGu4S+SRuNU+ZIfQDvyQwCDf
+mdzp2xkYcPZKVxxgdcu8yTJ0/QLJeoII/llfGe2S+xnhdefYw9vGwHcX7/e/X/FsuN1noIiJ6f9
jynuv/3X/zxGn3XRFD/tn9Pd//yH/vP/uVh4gx/qb2Lhi/w9qr//lAO//Inv96b9X/8h6OY/ALWp
uiZSllmiLlMk/jMH3vyHKouWLCkykj5Fs5Bi/DMHXv6HIvEPLI4OcG6KxbXwzxx4+R9g7Q04cLpG
jwXi+3+SAy8bv+k9VP5uTfpVw5ooc4lb/XOJXaqqUAtaxpERMEQV65KbvEMqGQf4trRhP0mmAaGI
JVk0SvvGHHlKdjoLHVO5VQb2t5Zl50hX3mK4k/r3gupEhjSAbZHMK/b4GMoNDOq6+lmR7CjVJFJH
0UvC+kuNoc81iCYHbVfL9CEQ2eRmvAy68GRI8bUtGGqXCEyCeDeXpldnMmOD/WwS/9WVqy6VL6B5
VDZ1UQrZP4SGYQlQbD0rBBWVaFtZQ+ebheVTUQMSnlM6ybyefwwkUZ2S/tQFObj+NFLrqX7DOpHJ
wdivReGmYHCLusjV2VqILBxjKGZjWXo9hIKcqGs5eGoBx0RJsh8k2R4A8k98JknxRGT7IVwANUAO
2FfUy5N66RlAFfEx6rrHfvZfo8lH7SqhRWKYjTZpFN5Hiccc+/4yX/xGCuZdA8lpC18qDw+Vci+V
9wgpbNZIn9ognoa8ogiT5J9ZY5sr0ObKGd+7ZbLGMvmpFE0755LkhgP56Ua3LxSUZxX4DmtQT60i
ebPakts8sPCcsVCQ8G2kjyo7jyjAaD7LhyJCDNtN0VaXDVcZoxcD+XndyMt69DWK22dfj7y0oJSr
JLQ5yk8X7RqTVb8Z6OSJvvg6MqkCQaog78bE2ukN9Gg8FN1AbJ4pIM9BKF9jG2kr08nEhmgh6t8i
61YK24rRFLxw9q/xgMV0Rq5AwZ+PqCgruDVExg8guYJ4eLDwMPhZtKuS1FM7FLDVdA01uNqs6xQo
GMGYrUtFcScdISs/ZTlGh6T3z2TFmyHwEaHY62W6i03kJEny05nMGAJ+d/YzEBwDYA3C2SBopkur
zzIUz3VmkcbCvYLsyVEH4CNCdDCbFo5rJe6m+iaG/stU95yyaXfSywXADdUtqsHfDdJWG8P9FEwX
PyDdZZQPVobeWSoReY2zjqdY9UQBkkTIpy1TFk9yNP0oYQXneQZQyf77OgR0Of6pC/GDcwWAMIfj
EzvS2L5LVveS4OZZDUmM6CdNH3SZqNNuW5JyJzRvZsoiU6mYL73EBqrSXLA7OX9UrPjbz8OHZG4g
UlfylxkYJDpgsJ+at6nGbDaMzUsYqSnyyQWIPhgvasSjwSr0Fz3Vz0bIjxaY1rMfU2sHI9N7oamI
rpZKbZVn2c0U5kcRFM8fHrL/ddz8Mbicx+Yf3QT/57GFQ45hE1glhk5/fmwFg6QUxlgD7ZNf/Yha
LQLBkr78/Yv8q2ejLCoyr8FzWlR+K94Lqa/VsORFQracRcFmarj//Sv8qv//oN389TkgRnE8AKD/
qyVnTgOz0XtFwg0tX2JdOI5jfNIq7RDP5qbQLCetErL2LNy5tbpSa+tak6pmtcherDx5N3KV5QJq
vpUxEnecstYWrC+tRCAmGMUuT8sfBVXdrzf9/8/6/5ANfuL/+1lPys7753vx57OeP/HfZ73OcUoH
A2dGIVIAIe4/z3rrH5IuY3wxFVP5VQj86ay35CUMiO4Qw+lylf3zrJf+Qd63whRVloyFUG/8T876
3wvb5VozREJxeCOigrrzt8u5rIZaV1p0eAkrNWMub23K4Vzk/UtUDGcJhGgqR2s1QNfgU3AmxNhl
oGPVWfnRekT+f/jq/sUdbEm/uQx/vR+Ft6Ea/GtBt/35HjatKo6CGV1FHylo38ktVMAyBkXxaWXW
UwwSJBHagxS0L/rMWDyO9iWGgQwvVFZXO0kcb2rCYB/BglnEbxLZW0YxEtZLh4vI3agar/Kxf4j9
oSHNtU1PVk+GKDZaIQsh3+4bxj2FH0EosyA9CXG07idBgKqP3FToiptMKF5BdaM1EydXguQ2OvcD
il9liNDRtXPhilH/pijRWy8YSB0St2BwJ47DVuiEXalYB5N4PoxFQv0UxO1e0DmjsX3H8U/QDeC5
PxN6/QGXin+II7pbEV7n+BOgJhKzN39kTM8Onmyilnlerf6U6jsHM18EdrGTBA2uwQ6Wm6+9iPrH
OofFMWPZ1KJaDMAPEtACBJzizNoHgHX9BHVNzUyBiksT0RNoz026TdECyUh9S9EgeG3bIfHpUl5M
CEg9u1f+c5o/zlgkDY6pvsGQX6GHEwX2QsNKm579CJekucpZfYtCsm/YnPfIVGSiPTAtpTSSNXtr
xR0jlumk0I5LEBGjBB1cjlSw0GWOI+lMG/QRcT/lWBMFO0mqH5po2uTEH+vTtkiCpVYkza74Esyv
IQa1NmcTCBrtUBOlYDWXOjY8qbrL88Ual68rg4QcWNRyfR04mhBvQ6yMCpM/HYt0CEBlju5FxK+v
UDRwiPqafAlhtoWg1iftEdWAXgGPD+umIS+svJZq+lybxUD6m5yup1l5h+l3FCuGR6XanEt1vKRN
8hoJDJSsDsmgEEg3QzIOvjV9WwNj12wuFVtVn4sKIXAz1wz9Gq6kZBg52eURxVo3IRzqmk+zZPZn
FMOqqEWywjNUl4HPDiJ9pPDjf7P5OnMZnWVKsQckCu0FIUbzTvXNh3ZJf9J+qu517MDfDzeDm6oY
wfEEMVqoq4/fNUk/4mVHMnTeIGVbv0Fbb6KI5H0MH8r0GWrXgfPdYGgdoHQW28kdQTcODSMpsV0N
LQp9xIFTqng+/tYOsa+GzArMVNr5dknmhWW+t82xmpvzCN+ihHZV8JMlh0xq7lk2XOTsU/XVbZdg
WqGaU2Yomugw6bgjvv8xnx8Sg1yHoWuZlIb6obCkI/m6solfMULIlqhwyLubkrHaGT6mlG9UNT6C
+irnLAH9nWmGoJAgKIlvElwss0HjD5kyYN+pEICdTdwPj751I4Ntk6lfSvLUzkejvZQhptZ6qwfL
hXBWlZ2RQcMgZ07SfyKu9AoIgPhsNPi5ZunbCI4wMGKg0ipzeV96iwTlHHfym5gfhlK0Jf7SbkJG
ok+oAMxDWoRvKtw7QWeCodfCRxrUfFi43QpQFMO89QtGRPefop5/hiO3xEuTKzhnqF5986qwGVCm
JzHALBX4uxbcFw3UU8++WETe6Zc3vWsea7l/a0MsHdwzc8ywLhtfrbI/hnHFKovymgBsUCgx+N20
vie4YXsgwgN5cWlS8AtL/ckUKmZqcfuhzZPjw9DSLBagxUfbK7dCkVpiY8OnLAOGhQYVzUDSb+eU
Gb3Ue8szKTPfNUSxmvHV5V/6uJ2iu2+8+kg4zBDjocwSC2edyXkC4DkBOSFOpD+Zp6lH/UKWKxxn
LYLS1SbIBZFLD2ctGldmdexgdItU+doU4VnUVlP1Iuvvgr6Q7RZr4HlSv3yfJ06kwHo8WQ2L4b49
RsFIW4VYDPSSSHpjXmv/m73zWI4cyaLsr4zNHm3QYjGb0AhBEdTcwCihtcbXzwGruzISyWZMT6/G
bKw2VZmV6QTgcLi/d++59Mg0TLOCRPh1sEhQspY5od5VscgoQJvZWy2/BNgLnI4auYeqpsKiR288
x59bevAWi9a9yyUVhMkocpMuezx+me/vkopAHLd4EVSIJNCLuihtZl6HFNQnS7AU94N+1VJOjPQL
PtJU1sN7K6jWVo/ItHB3Yl4gyIK13I7naQFIYEuj18hezdaCcIL83U9AblvQsQbwOGZ37FRvF/j+
q0l3oPPF66iw9kNffei9fwFUe51S6s7KfcKUjDk1J2RvomH2tbVQvJeGuM9Evgq+qNpuG2PH6RLa
VWz1qwirXj4OtWm6ywQkrp7zzvsSp0cs1YYBnEoubQeFrg7LV3Ozo1U7dybvSxZjOAj5GztIYpGZ
7eSYzMXh3aSDE9XW1v8qIW6z4lZVBgCVzEMqzZx6IwudCWIwgZUrc3skq28RSrBmfNrOMa39Rdmr
67KKNzlSMEHVbaMCg9bttSBZiTgUssqFdeKth/zo569iLbBnt9DRagoe9UijOO4hGaKVkZQBraSq
PfYkpliNumgIHR6/kvFdREu8z0k0RVfq0NuQVKjSYbtSDG9ulsg3yEmM2KTEMtVVjwI89MismKsI
toQCpV13U6cvGdScLMvRppIhKRsLsYgAkd6pMhAZzoqsvHSKAuAFEad8TKJYOkdNG4xyiEOtZndq
ucrheud4KdlEkW8p7HO/WjaUXXyL2Mvu6FjrwqfQnOZ24ilrU+GXfEKYgKB65Nbo/btf8NVLo1lX
vaq19mjhKvQKyCbSR1Me5ZQYJ40OpDisTZbgBqRkEIiQbhCPUbTReMs7VLBN96TTl8hqYJYhZQXv
xittU34purFqId/1/pM/gBhMEU41lH+qpzhz59pgIRcc+/ssusJrlUbM8Lsyi1eSeOl38TrgXRJN
W1f7i8Tls8GsLNDSKHjsq8/cPFr4kTX5oCNLF8qH2ATkzr3yY8QdKj0l6TmyEKGGgMd9kDMFZWiL
nzleV/F9GDwrNPElVHwRXJ5cxOul3WnNg0KXqyRWradqGpnYwX0k50xA31nmzWWiF+TAO0sPQS1/
bi4o4AU17TbtiruU5S5qUXmyscw61mNBsEMStVQB849Y7CkGeUF1qdMYiD1wAgaZgN1GkPe1dEyF
q5hj8eDSntSyOyG/Sps73yQqwO4CIrWf5FR8UF2kyy4wWSEQbd94H0a8mKyQvalvNP/Kz/R3n3JA
qfNyjsStQfgM1Hei/2Y+6G5W55sqSPlejWfCgW5k61NLsua6hha53rogWcXw0ioI0pVXA9/nTCku
CpfEcEztlvHQsLzWHfuhgY2tu3Z9C7lTabN9WdcYckX0cU5kbLJGWLlyvlRlb+NH5TrhW80ZYaWz
USoa8Oo5ZSRfvhK4D3UTXvRUC2Q0Jx2t0gJoPOUnUJsosgxy+FjegGMhK6LYjW1quMv7SxOOZNEw
Kb1dJ+D8N4nuwIzu0/9hEWCbh3U2Y38gjOKkV6sU1g0bisqQ5mrUXVpgSJKKeiM9vCZFaynnWzWE
OOH7S41DctffO9HWDPEUUe7JB8qYxFSW6rM4qrKip7zfWMKlgPghrl/L/MYhZtNKcIzjURsGeEkc
HTIFrmFLsACaeAk/VwXWii1uTvfOjGRcTSQA1uJBjcW5I5HAI7nzQUc11NwYyauuvIVKgvwXgWBd
Ifjmmsu1L9/rsr+MAQcYmb8IcMjG2rsyBLsu2IZUzETsfjUOJpCQaOqDdYp8u7CsjcWfsoRR9RXh
d889SnFJLa7kSKK4UyW2ptaH2MOu1FOPzbBXB8F4tsJlVjobC+iE1dNFLcy7HkSHJcfHXIjfHeFZ
q4RPM5NuQq26cqgfoM9XiKrCR11pMAnPnAH/rOIYiinppEVaHAD1SfE5FN3MbyoZH6HtoulH9b0W
1vLmHL/nm2KRoSoKhXhF5ARsToaRSz0UDAnps863iVYnldSK5/jztZwbhB7AqValiSun1XsGUTLM
3eqLRbpprl3+PIg0nokn9aLfLmVyhpcqDABpgsZcg1llfubX/rNFrLFojU5pNiN0pgwaV96Hca49
dWbgsVZ2IsXpJMHVs5rL6zI4/rcWK8OZSxtv0B+XZkkcS01dlhWKHb+NUJuVVQ6+q9ABJmcRRxq7
wNFQJazjVfugnIHgT7HEX9UHfK5/DzdptyVaKiYy5zmUaiNu1kdYP6tK2u1wPxYG0E2sVjgO0ZMi
dJ4P54b/drqcDD8xbfu1LqidwfDCZkQ7gcC4Zl9uLkK72aKLYOEYkZ1/Ve5oyrkf6Tc1lyk+a3rR
6ii4OnmKYisqZRhxj1uA/tg01ukA331RL3TavXq5w36Sl5iQz+XGSWcerjp5BdNYHeq2YuDRwjXG
caH/wdhtrBOSrDT7zFQa34LpVBqz4ZAgUm5Tp6MZvjg0nEmUBYVyBY0oXgEwlHPyAe1oWX3Uu3Mg
tLGN9+OIk7e/dbvIaWJeD9S7t+hLbe3RWLX3sCiWyqt7p9poNOf5lbKsMZkr6+iYgBF2V+nuzJVP
9CZfD/j0yifrg1zpjUny9fhzQF8aWQAAG8wZhvsl/FLcBJiCnmD+PQzvZ0b+7gmfjjxZIJyu6Rqh
ZmRhh3NnVa+dhXRRr3pk5v3mHKLs3GWOj+NkHntW57PaM1jX7kw2vBFefyd41fRmfeayvukBUJ3/
NZXGn+RkpKyia6lkPFhUdrb1kI/i6oUDSozIgmWIzov20VJb/JejTtZCvSqjrhy/WOhfJICvCloz
EzO7wiGGiQSGDNPQSgpmZ8Y99xAni2Ijqm3amF/TmIbkAoKEyvLw1xqsCWQNnhnvu8+ZBlVWETnv
GvoUXeEZplFXQqwQqzrszXReHqzjSJFEFrzTLhQyZVFr31E1sc58zv5YkFRR1BnVsiwkNZomTtZf
z9ONiGIqfgOM4iOlIv0AiTmHsLMjjPb2zHVOF6TJaNJk3U0oeQRFW6A6fhy/bcrOu7GW1iEHFYEV
+3huOfqjtP41nqSYBDKqoixPF0AnrKlGSYxHMsN9vORoNIOnd6VuEM6fmzPTpe9rLMWw+GRrpPRN
FQRyRUfayptxyemX6TEhrTh7SB7e4DjNiguqG9gBzr0f4/06XeDHMVUSVQwR9S3/Onn/zTjyq1Ds
eSv3+rZdhwfioY54gRfl5syTm77/k5H0yYIq6F5Xq4bISkNS1qy4BV1hrapXB4IHwjke5Z1gEyz0
Ner/77DRYeMG//sO283L68vv7TX+93+115R/yKOnwFLAo5q0Y9lD/Ku9xm9pJh0kgExf/TV+619S
GuMfiG9kg3Ycf0SXTttr/JYE1tNC8GH+1Xn70ir92kv9pXD69d+nHemvd/hkTqLI0Uwd6SLpB4qu
/tEtdlS3c5TalFHoIbre+Fs0XCt95RGWc3JLvtvFTebkP0eiZWbwc4vG2LQ8/SYVld5Fbs/eEeEw
m7iBbNPwkC9i22dz0fhz7cO/OfvFFce1/8/r+3tUczJqL5dDR4wHaB3r0OR2X787d2F9hxbRGwkp
GGXrfKab6YVfHwt5rwEn87KDnFzk6QVAFyiMu3YXHdKlf1HLa0AL8F22zp10VS7L++SJLgE1nk/x
2JNCtEqIUudIuHCv4SZswVnAbV8p3hGqlhrf0J+QAHoeKxsQi7bHD26H9wVcVkTqtoTadXZEiLxN
rzNS24db9V5MbtRtfkH2B0rr6B31cRuP+fXRraKxP4m20VUNgKY9pK/pRrocM42LfXSFLXm0ptNe
Dy88d20RH1yusYzY1N68Fbzp/rkb4SfLagchIL3XCxIX+yWBjh/9RXYroR1cBtZKR74I0LLD973M
74bK1gAWoCJxRspJiNeyuCHuKw1sFZQHlOXbiFrzwX3QZqMnaEEFgn/U+QET+pKT/SrcStBOuhWI
K/aX3QZVB0Z6Y2UUBxKWDmTs0baFuta90vKB2k2p/a6+x+yu42k+Rjam3PvsFr6LnWzqJ3Ia8Drh
iqVFt6rJI7aDVwRc1YbziDSeyu12wOuELnbZUQOe61cYRLpl12/iCrgcARXQQqvX7liZc3J+m3mO
W3WUjNfKjSMcM+iDPoGcc3gnKBudtflBA+uR1iPWHuW2feHRfKLrZZMelPN2ne1hQC+rhxK5EzQd
Hqkwx39ygBAwTw+CMdPeugUTQMERcF3BeyRePbLxMDdv1p4K3rO8yV+LNSClW+cYP0Rrcg+xiuU0
1YhdJwME+hDxfrAGugVPEALqvH4Jd5cQn1cIZlbqmuKm+qnOnZRAd5AtN9IGtNaiP+SHaOU+Jytl
T8EGLnO3IRdqMf7g5EbhjoDrs00uxydAt3HcONlKtMwe5MvRPDgrF+6tcWhfsCWsCViHIbqP7WFd
7gU0mtE8uggJU6zW/FfuHAhSpNEVCPueM307w9MX0wZc+NLeOBpsHEpMe9S29vGz+uRey+/CkRg/
FwDcSElEPSb0WBBB8zgr9SrALoIzHP773NyAarStZbWRL/VbXNBQNi90e2QZR9YtbW+wkskDpg6I
X2RSUWq+IVe14B0izJswRih/d8rROmLETh+xMMLyVZ+gO+rtXEPGjtNIwo640dKte0jJKRlRiY+Q
Y2E6qtFrIi+FuXGHLggUjJs+FbjK0R1mc4CppJ+UdCpWvbmxAntI1hELRAdbkolFcA5z1T1S5MjC
jURrrtio6jJVl1/UVJiM0AHn9YegLembGKiELapblPlXSrxs+LEDWyKqcFh9WT9Bp+DeTw5a/uLJ
l0O8jaO9gA9AoTmMS2Q7wP45+jDwiRMcbhrzsZSvWnWfVFiKrbdBfJazJ6SQ6AEJuZIOVWgn6rVe
3oZiPvMskCnZQd2Zq+zoPKp7aOydBQZx70O9jdZZtDb0WYkvbZPoq56WKV7QcDQoobMHKS6AHGs2
QbtMQQpnCwWAEthd0EKp+0TCQAR0Kdgl/g7Qy17YJAGZYeRXXIxgPrx0mA8xF1T63uzJUdko3bos
r6r6YJWXarck1VEJVwOKb2NF+zlL65kE3Eo5FrXdklCaLkrh8T/fxvy/Jvfl2HjyNV68VC//4yOp
/Kq/eIk//tf/vHqJXurTHcrX///XDgUlyz8Q0EoSql35N/2PpEj/kOAxY4w0NGWUAf+9P0EfTGSh
ZSmmRm0SFRCf3X/Kf+R/WLrFhoLEwFG1Y2r/kdR3eiZAYGxopqVruirjZfuDWmkpspNIdTPsnNp9
kDOL6LQB1Jry0qeII1yMHlJ1J2c1WUyKfp+mzrmS1+RwyQ9gily8KUGfBiz+VUM5OUrnltQmWheo
OwPIr5oX6yxjbUuiljBQZSs5CjoX4nQs98ZKe1sQCQZmU6WfO6+MpabTfcz4Y6jiWG0mwxjE3eRs
XeqpiMgzU3c6UhERULIhe3dmyMiDgqzfmosVAAq6acmYQUST+GS+fLN7G48mp8OzO0QbjdoP0SJW
jq+0lZO7oJuy51Rxne+izJkHRfzSqO2yKM8eOSdHJGLQyIwRCWk2vzjy09R0lYzwULLiZNdCSIqh
/ig1ISYeVkVVvRpC50CT2TZEDwVY/R/fY13UZHVMi1HQZqrM+t93qH0zcALViHmWg76cGWrF5yhe
Zrv0UZfIEynai0gB1JwWSwc8xH94gyVx3PAr4w3mzZnKyjJXyyJVDwrc5OKikWFmj+hesT8zj/54
jpNhxu3yyXP0azHykIyTpWi90tRkrwuq6FzV/dwgkyqFVcklCqGw2LfarqAHOkjgKLozCUNfwr/f
puR4KfAeVVIwOCFNhYGV0qVdZTgZuJyvWgiARRO6GjYSdgyY08+8AdQgpu/AOKD1NUlUqj5fXY6T
e5eQbi+GjpjT1nbvCAecxwQaxEW7DkxhZQb6vISfrXgfsQYMNGquu+Sxgb8looyuc2iBWbyMROGy
VzzwJxEwCnigiI+SDh8gdMQYxE7bwxpQM4wwiUlvOB7msc7utAJFryTdTvGjSw3CvKOoK1UuZzo7
Spg1CUcYLAcbi/5uQCM0B7Q+tAbNfYcY7fa5BBMRytlsGI5pr28j0r2N3t3LNd16E8PuQB0rRENN
D1IiPSbapCW4byJlaiiZMpGsvvipyWC5PDBgNawV8aXAjhuV0mfuDp9OQHNFyl4QNh9ECClu4TwO
dBNDUhlrxUDWjSysthUPLulL59a0Iok8B0Bq8e99UM0T7b4UnnIV8C9/xAfwpXvkU0HGF0YhmZNi
sX+veoNjBrF06JYSsDluGNiBouxYmOiAABQa8oPYBJshGB5GWb4l3RVGtrW8Fiqsgt5L6ML7RDR3
kaJwIMixmZV5Sq89vBQjUFRG9tDXBAjwUihd8dgH4WWURhgwUMd4HE5K67VvjFvTBEzt35VVvyhk
tlRvqW/OU+lzIGK1qZFp5DSN60fRtbZNB3W/GpWHxKbVd05TLXUMyanwHJL8kOC4bk070fG8idGZ
XoI6HmunL4fCQqKgmVU13pLf33MxGltIuQIHr8Q6FesktYaSu3Xre5WNtCWs6hgIu/fY1ulTDgxZ
rGtbJWRW+2g1+BNS+FZWjxqaTNrCszyB2ocOcVRT5GyYe2AbmSPPNWQdXkIhC6Ao3THseUiPYtrW
eQ0ono29O/CQqS2U/TFWBpvVdE6p48KVg53eAz0xhvpGLoXjz0vpVDJMvUTUaNDKCs4BNPDTBm1X
8DK0KBv20MfWvkNUhsvhTFgWS86JBIPj0xxJzkgcfh74mwXC4rNlsnRoFHa+CNwnC4THhqlHLNfs
EzyWWPDculn8PMI3K+tvI0zq+lZVZG0YpvVeoptvFsms7B9EPOM/jzLpU4z3z9LYv40fIta5P6LT
OrWvWiOq94EhrATsyrr8HjRPFdqqnweadvb+GGm8oyd3DEeuY8ouI2kz49JZO/dkD85FW7iW1oBG
iJU0roQzNfTvbuHpxY2/fzKk1Tq4txS/3vfUKyokOGINYfTcJ/D7W6iqtIVNEafcuJ07GUWXkrIK
2qQGQsM7lL6C4qj9l5IohjN38I8N09ez+jWQ/PtARquXeaPG9T6no1Nbzq0oXxgicS+oW32YDSTw
CijG+9Y/M9mnTf1/PrtfI49L0Mkl9iVbwLjmEtW19QbnU6AgA2ANWegMxD1UKvIXbFJmIKifbRh+
+xA5rxgmr/iYOvT72IUgaHomcdUICqhm4NBjqR2Zj0m/BKy1wFqzDqDHnnvDpw2Yvy76ZODJ/glF
rlb5IQOTY22L7rxWSf0ANYm7Nm1Xwtk+xXghk3V8tFP+faGTrZQeVqbapwGzVX8UIDuQHtBQc/Aq
qmfB/Zm5NP5l/34wRRzn2skTdcJcc4eai0s/E3eZ4+O/Jwdhjs6r2oxcMetaLZYGmd5vUIhX1uJc
A/Hc+JOXxldMy8uCr5vrbhRyltuVtwlX/6Gw5q9nKEvUvQ1ML+qU9uPJRifFMffUKwFkAJBXCZoN
zxiy5W9fzJNRJi9mVlqtNTRYQWDY4+QH3qMtixs4KRdsKsZtan4LT0qdpyP7Irx05sAjf36e332O
tJOfYPKCikmetzFxXPuY2ARtDACNrn8e4fvX4WSIyfqtVTVnuS6s2YO3y+ipXMfrUTIQX+WXyMLO
rHXfrqkng01WbrY6ZRN4XE+Z0Gul/TpEDz4ppqF25mjBefa7N+FkqPFHOXkTjHxIPcXju9RaJoG/
LXJJWPDmqxe9Sv6LOyZbsveJgmOiSAehwc/R8nbGZOnIQrlp2cbOtIxqZ5EtKlnFB0E+dfiusjoH
W98DSyC/aY2MuJq6GkCEkopl4c6D3NvESIY9dZdKT0P/zqu/DMJjgsC56h/7On1tR1E0cMSuJbPa
3+FGumjF94pwizQh5axeK2FrpzCN2shcOb60DAz11tCkmRV24FkA15o7tRcXlXRlkS89IJkVVXC+
rQhjUl6nZfMsx80hkctL1xCeXLJWsPHMhw41HbIU37ukQf2QlNGN1FZzoy22Wa4tImwzsu4SEEJm
jkj0R0wOg2PZjWssVXbBUfpuarcyIRMtNs8MsFlQ3Xrl48A5JvJe01EU2734uZ3FZKxoWJYVeR2H
w67sQrJRDhL10K5LSLncdQAxy/7Z57CSAwLxwv4g5HzAg0dZuM8I66nr9zJ4yotjJHCANgP8EM08
ptoqRPlKqzvSckLQI+my0pJ9is1BZz21QnEj9cnc7KVN3o59hA4sS+varTa8j49VC2Nwn70xa9Q3
y4CO+GiCeCHhq0pa26l8zhHZVY9dwArILMfRgeVDmBk51hOpmfdxGi3SeISc4DEfU0iIUHcr6dLM
hr3bQbRzhw+IUbDq9FWkw2xVXq0K3I4qXmX0oQ3Px2ly142YE41OzZAvXJjnFrktBSxaU7hTO2nl
9yNVHGaKnj5XufMZEl+hk0mjpRJRSiaBLC6eUIKecmTBXUkPKhOxywAn1xXShBoHnmO6TIiYRZm7
p4i1aGDnuW6L5pY4DrG8DB3t4Kb6Rsa2LXt0U1Bgq8jpPZBKslGti56wG6GcdfrzEPGFauEuW/06
alRqu66zhMC26lxq236xS9N4mwR0CoQgXzVNva+UYltXz7VGOdlJnmWpuxfd6wRtKUZ/Z5bq3rHO
mMQVnYHIDqkGC7guauKHzAaEiqYvY9znPnhlFyC2lW0a6yPPVzXmMqXoHgJvDD/3lz2gcWcj6YB9
9FvY6pnykPn5LimOEqYMNX3OPe8QZSTiwBOrC3VecGstBbx5E89byN9O+mmJ8rVLKIeXUUevdLJm
ohX65HWF217TtG1bws5vErT5YEpi8UPMb2XxrRLJ6OjKed4Rmd7PRYfHzm4J2KNo2J2obSP/yuHo
nroAkUm5LppoHdPuiEyNr66ArrnflMqLmT7o0aVJ71Ed2ZyBbwfBNifuJCverUHEX5Nfl4ZqN61J
LhsxqVGzKZyILNrhXpBw64AWaC3aIOTFdpu+hMqCOSRAdRxReuqyT1NBJQz7SGTKS9FaDK61UF5i
JhM0TrDSNcTxUA4IaTpW/tXAWqz42UU2kFIMldkdUzbKmvgKaz5CZ2XSeJRcu1KtO9SsFDqW+jHb
J2/5sA9UCJTBEyTpoHrrg+aiIrLXEKNDITSPag0ixhJEtMn9XhGwDFKdvYnKzI4zbxXgk49UB9o/
p+7wMUnJECc/SCCxqfQiJgSEU8K/MiuzEyt5asruosOqokbFnQXWHC+TmER4Lt4dI9/mafFq1Cqc
Qwi0OAsHXVjn6Z0Xh9dJ+dnyqx3J9oYTQ3bMZ3lGZgobBz2DipdZOyGWbqzIwISYbEYQg1uzHurV
fePhwRyuOzi0AvQ3mVdYqojTozwbGPD9GqfeyWlGpnr83LkEUTjuPq3g5Un0LJnIrndRQpcKiSeq
CMYdCI8u8nXsZreaZK0tSDp44TQwgkF/GzZ08yx4bUlwifmQ99PbJSTnRXG1iUh9TOKHWDpGFGBc
ndUKHxwsr0EBEhnSiYFj4DMLBv8mVNiwX0eo01h8as5g9aeqHzTq3a1MwIG1dSG3lcqxTPEI2NHw
mTaRHdQAeftLBdOm27tXYXtbgQIEcEfuqypj/yrCpVA5tiK+OCbvcUNwfELLmbYsxQfLuCaJaBbH
4rJWX4FfVcaLFvlYSWi9J+qqzfJ5Lr/55W0dX9NaZP3Hw2BrzdFRY7gOBw1zi1fERPGyEGLxCfJi
VWfC0pB4haPSRl7eqy9R48w5Fc6j5kmUX6XgzfAMgIHhsksPfWmylNoGbx+sVVySMkH0qe1QgjPG
Jjqqe7V/zvvOrp2nLNn7uh0Q2BEAdh9TC/1FqJlIs99LgFNWhPgdVYGe3dcO+Ul8+Opgl/f37hiA
o90LY1Bw6u7AGCqJs0wg3eXkE/WYVA0PWJPP4sk99c3yWVMSHly7GkTtUalA4Mhgab19JwTAoo2N
DEc8FG/9xIS8nq7KKH9WHHCGJDiojbiNPDr85Q7P11LybCEc0+0AaxYOE1eZh+7HWEcHux9WHX1G
9yIqtVthrHpbbwqz25D3GLw3GadXGbuyJF3FCIkiFY/ai1LAiFYpWI6cKRbUfOMX1e0whERzZgsJ
lnCEHjjD91FgCWo7+Cy3UmMuLA+6SA0IvLswhF0qOtsxM9jcJuQws0Ctq/CjYFrL0QBFDllUQnUp
vnBDvhfFiwrtOA04cyQJBL1m1apoCYhVjF+UgM1HS3edw8nACqa57l7IAEPxlge+Q6wElhMyBjz/
qiPAXar5kQknoG6HMtGFmQ7mxdXpoBJkyIOUBfjNiE9RgXTFm9eSdEEbooUgHfripshIwRZM2yxv
+OgI6Ep6Wp4qDm/4MGsFPkzSg3rsngqYsxlUKg9zUgq5yq8vurTfdFG1itrwWBl3qlOTuEU/M4q2
Uo9BlIYyJo0bowxXGZWyvM4Xikg/3OivG6qEGjyFNHE3QRbcEXi/U0zBxmq9LIBySFK98OgbFyWR
bup9kxKz0nlvpqHvA92cNdZjWobr3hvAixM6rkreIq6NdeOpxTzSiQzvuZsmAR+4Oluto4eMnQ5s
jFB0Vz6X7TaCLcsOXZc2WXpj1xnlXGqAZEc1Ejy5JLklRKnTktwrfcD6h4dENEgtA9VslNcOsggp
woSKD3j49KkZRD6w53AuMucTE2RaCpCWWmvybMJ9NYObeiDEgGQZKyFQjZsjR+nCRNdOFomCO65o
xTOHiz+EUF9Fr5Mt/6SkkOiSL7fF11GGRXxXHhBCrNE935wV531bvDgZaVJDUMoCv0DMMVclkQiF
97NLYM/SXYpXLcm/xVpJV8nhnBLqu6KodXoanFQSNCUlH6vn+pJ9cZsD3dx4c2mH4KNhezQL3xum
7ly7+vmAOF7KHxWFX5c6VZCaWWNltToegpMnRHBzcZRdsB+R0QSjSAhkZ/vzgLD3vh2SXpo88qGM
EWdxenQLjN7ohFyvsLnme79AzckeweKAEgG/r0u4Dd26B0nvM2eLMfZeWDTYC8O3zMVrRpSbT3B0
cp+7l7135biPhWnDVpsl+n1v3tTCZ+eZ7053q2v3sXahO8YST15WPg3hg6hdiAFrVtlfixVNh57c
Dv++1j57F/qoBRydw1phHfT8yJlk1crDwc1wV9LdLLUE6+IIC6xQmLGDcCV4zhUnNzbgUr6SCcOi
vlbUGyP57NkSRIO0Sjl6eBjHCsrydeusy/bB8y/rFhtyu68H0geZWH526M2C3TdJZC0vebuNeNcb
7Sp12IMgoYgl90A9e+4aY5QloFNyQEqPtLPipmkUiFkDb3jCV+DehyofRa+Wc9FpVwr7TnNQ1054
kAFN6A4CNr3i8ObMU23TGHwCK0y+R68fcz2pzplvTioest5uk6vYaB6EsF8VCOECsVsnSW7nOZYW
jmZjwHIeX3RtvUlbcqWUbZrkXB8HOC2wMz+GZQTdkFVMbK8Nb1dDHG3KeF5iUyurD5jnETIlnWiG
PgoXmnCtGN1Og7vvkBJQt+VnGAPBDpNDTGijyAEnAodfG/tUwqFHkqxcId6u5Bm1aejVn7kg7xSo
xbHz4CsouiOYCYA2iAwoOmfuq2wXUbOYamjniQ87V1vIFXleqbgvRnJmBEJaaTdScS2Wn7VjzEz9
nJT5++Xk7wlvTKp2jUCOYjto1V7v/GUrvWvmo+o8/fxafV9KQqtqojyQRqTLby/V4LZK1akm77HI
MUFPaDcefx5B+b6682uIyaqYaXpaSeN7i+RkUaHeitJnTjKq+IjCRxIuA0fA8X9fEqqVOnjEa1sf
+nkOhd0vyZ2tBFga2dozHiVO4JpINsiXS/5N59jmJBijmltvDPsSLY5dvAjyI0TxWGiX7CTuhm4M
9+NlwNj683V93+IAEPqvWzdZj1QPDAzdwGpfLhH/6dlVeRFuAYK8EXgngv5djFmi7tli2b9Z7/8e
d2qaylrTsfKOaA+EeoRBES/nzgnQQQFe3fdkUDNmf+YZnpklU/0+DvDMVyVWe5HWisy5uj6XWvr9
XP91UePif1KXa1tVLT3JqfZV288ddlnykydIszOPbCyM/vnV+jXKpHCa+n6fSzrX4RwyW1qIH/HB
wtJHCvFF93G+xv9vqqi/xptUUVU1DLTB5+36l6tjNJmNSTfRMlnnm5+v7twtHH//9BZKYeAlIhdn
RSSW+xsdWVMdn6mgfifOYLfx65ImBdRs8BJX17iksTDskpwbQQHVr5R1SCbeCmb9uBSe2cKdu7LJ
IiWEtdxm1fjYyvtcIQukuNIJ+v759p19WJN1iuJaloclo5QOjk9oE1vcybSCFqktL6rD2d3iuD78
NBkn64fsd4KlZ0x57dI9skrd+Am5nWPOYUnS96jYzbE6ka8EvYgw42IJdPqMP+/M0qxNvjC1VPqp
241LmFNe5PKj1MjHcIAEnbz8fHO/fYLkU4+pwGMLejI3wbSaTpKxR/WYlGAiZg46fcH7/O9GmcxN
09GtsGwYpR6e3fSIoQocyjlQ2PdvwMm1TGZjbzqhbqWMIm590kbnymZUXpNF1LOMQCO+O9fW+n7F
PxlxMjNDV80lqaOvRYrF3twiwceIANKEXlNzkV1H63M7j+9bwCcjTuZmIquVmgIO+XrLZXKYUZnw
OgBznmnbiuQGfMpo2s+OOzYC/3gnfo07PVaIaR0mrFs0vZfUUedwCHfGMbT7fXx59q6On5Sfxpo0
JSHPBVEwnguZimRuRm/uczwm31DuQm/dQS1bnFuizz3JrzXoZI123aE1NZn2E2kn9/6FsRo2Y8ps
9QnuypbxUP7fnQ5P7ujkk1e7uiL3OldZLuMXYRbuyBdZRK+o++/ZBq/Lh+jcYj3+jT/d18lHz+tL
dL2mR91fbRHDi0uJY2imfCSCvJSTnR68h+5j4tQbqsv7KBQ2IQWvNj8WY50JK0NAcVp2NqmTkLIi
qo9VE669jhRj6NGmQQ9BehkFbgPxAn1DwZ3KEr1tcuSgSkeEs+QPIfvl0gA1ZIFChfth4szVW3Ks
qESoZTgLNfGu7S4y9yEQL8r44LIJzbZukSDKq+Y5qrYMqVp/9tt5bsZNVkFZKSqrH9en0WI08tBF
QueA0iCH+T/wuH+7aTt58pPVUAXRnjYVo2k3eA38ZYLfACElVUX5keRAtAYWIn3t9uc1+PvP6Mmw
k+UxymupjqQv5c+wgge3wO9D0iUGZTzmq3OxJ2c+LNJkaUwKOajSmMnWKulSr8WF0EhrlfTvM1d1
bmGaLIjKIGie2o4tavYGwqxeR5fu2libq/9+uf8SIJwsEmVSlbXbjg8OOEFwJS/rbm4ddVIUZEKh
w2ruHM8uE9/2xX89talrNnKyJq/jf44p7cNtuA5tuDxr79wG8vuXgAIlpFy0g1/c+ZOry+nGDoHE
Ewvs+iVbxevhQufTma8IHNmdc3R/Pz1+DTZZ/bwQSFcYMphOKcNUMT1pHPXxop2ZHuOk/nPN+zXO
ZM0rHJmG83hRDgGhHqktO8VZDP+btOvqkdxmtr9IgDKlV6WO05PTvgizE5Rz1q+/h2PcbZkjNw1/
L8bCA3SJZFWxWOGc7gS2DDt5AOaOUz5G4h2GDNJfZMcRvm7oZ+GMW2lTjQCfCcIp6rgTbaUtsPkM
BxhPlFMFHZ47lK951ydvZxnv0mOsIekAKXZUW7QTifuhvQaCpPc/Lo1xJlPaTRnyWN1xfO/etO1s
JZ8oAB7Dk+rp2+QesTknIqZ2/OMgMSqA1j4TQMvsHH4yl4Li08AHU1/HBMNj0U7YAJuV81Zb95Jn
OWygo4SGOgIam9q4vqFeEjHkgdJPUgAShacha6siGNrBAIQBiH42ywNkb1mdjBDIe3rwG6l2pB1P
I7Dkasx8lgVGP/snYDu37RsCMKuRwEicYBaFlsqn1huVxB3mHP9W0EzdcfzBmh5hXl03FUwB/Zw/
Cc1eFrRUrdEtUT4nwXU2Gp89r2nz+xpgj3UphdFWddZnMe60GnHXCLByFJusjGbn29IWHnULyXk4
n/bKz6wemLhO/n5Zj+XvDrsfHyARlZJqGEizMYqsy72eBH3ZHFGuAcD6i5QAchWYpiRDlRKM4yjr
or2a1lEaeI4iBlpJ9YHJETtsnkQJL8Aox/nUlhSI3px2hlUCQa+tQCEQ9aicy8CtxUunQF3L8HFa
OCmwBZcmAHxaFJ1qDI/2Dbb3o5qABt+Ipxa3spA8a910nRJx4yvjXsnFXRK9oYtmOyXJDijuG+Cm
5aDEqoL7yt+J0leAhoQ5JeBJ9h25QKNFLd0k87xBt8cNKYpXOX4aWmC+y7rjA1y4TYDpHBxjNFCO
PZpOpOxO6TFkrXdHUoHMJmxmD13kGyABUuivRATua+fVmOBV5+RODQByi9pq8FLWyAmLqBOlyjYX
DKfuBLcL3s30URwAvAsWbhE5/6gFd4NYotqvb8ImvjFksCgjJS4U+VUrIshuPttS2jYSkHQ10Af0
d3U4QANQBG5SV50B34qpHKN8FWRyNSIlHoYf6DuwjeEdUGauL4GgFBllXT0pqbGXUS/TxitAnyqR
CqaJX/IAbGpTvSICWLyjT5gXeMrIJgbZiYaGpRQ0KH6kWZ0JTFz0sEzAzB1E1E5R7kzGQ4p5ziE6
VH5tB0pkJ6DQw3S/IykvZgIOt/Ew6gBbAf+pBKo8CdB2I1CwQTCqY2sKEO9qUXYIMCSmCuntMICI
D5S8iUDHM1CgAwuYjNJ1Bn1TetMiCKY7Udnl4ks8AfKueFPjwQP400vXPClhcyiTlzl98LWHASOa
ALi2sqRwOrU4qbUOzD8FBJYZBnCfmkC1DSOyzQY4fdDHLgbuqjGgqQbEvBJ41hDxa03PacCkId0P
U1IxsyahFKTrJg0wFgHEkESzAX6J5ljSyhZGXyP/qTZFpx6Ouv8QDRzblahvuCSPiSFmI5KNOI6a
I7kHYdgN6A9dIz8CM5KyUotO7NZoIBMBkW1xu5LXbnayWCobViCMxi2VwGvAovL+poTdXfZMq9kM
YCf+cUxMAI3ZTxXdbXBM6CPw8htywHSH9d45yUdx/S/QWVZXtBBHb6rF4RnpHOlI5zdILADVAKx2
eAAfkqNhAanXiW9zm9dbunrTgvkTEPgyIPcIi81iysJgJCUkCtvOFUFDFfxSTqpV7Aov/sWD+lq9
zRbC2HumxkCrOFXNUfRPFShdJRQbFd5E4eoeLoQwd8mgCEoUtDkMAGS5ja/bvnnL0QreOhit6EH+
1AYiNg00y2+tQ9Ecor18A79o5ydKtDlwx/B4q2I0I43NuUWesDnq5cEn133wyVnTahB03jY22elX
ahsOgOHHEw7UlyCjOrY3uDMjt3vsf4uv2a55KJxxU/9SkgNfDzk7qjHZplEVhGLKsaPiABLQQ2aM
rgby3ctrXHVViyUyrjEW2krA/YM4bz51U2xnYEbutJ0i6LwHz/pyCMxJAv+bymJY4uaO/b6TqVUB
6gKQ3Rtcc62VbNB24JpA7LeUz8jhPVPXdeQslVkfmYukVdu5OYZCvCVKbwmIbi5v4bq7l88yGHfv
h4bgj0RqkJZvnuYerW9ATaGYH/EJACmH6n6u8KqqN7wHFW9t9O8Lzyink1qAcKI5KmC7ENAMVwe8
Foq1pzdZLI0e6kJEjNE2uY5waI1LrOJuuqK+HuHIabjn559W16NIkgEAAhCJsFhqqPaTWava5jip
ezGI0QXB84Prd9dZBGvR5ZSavpA19DIxNqoNNFvJxub1ABczN+0mTzYd5922amALiYwVG3HZT52C
ReXJMSLgIG0LNHGezIgT46xr4UIQo+m9mKBrRYMgEB+i4dKisDMiUk7ZDlzPwGWJvPAquOZelmtp
ILIQyyi/Pmt+ThrsqCJhGBmjCCY6CbMagG1Abvdlydbl0FUK4aHrOHYnr7rnhWhG/0O9qDEN0FPl
HB1gDwN85zP26m2wB844sJqRKgeItGQdezfcoolxm15Nd/kVZhgPNfpcuLSPqx5u8T2MsZhSENWJ
ietCz0CE9RT3X+gu4LlRup8/YsuFEKpvC4uUZDXS8g6LpiBdGtChug5zkpFtWODn3oMmgJt4WMtU
LU+YCR7ETCcdCQa6zdrL6AHr3Cmvo18CSEqzY3oCaPststGvvEqjzHEHGhNRoNE/7vMRCq3XRy16
07QE7Lyjk4HApAE7eVN+6O2vCZk50eyPQvVEQC0gqILb9gAjR1a+l/DQwjCpcJPEIEjAK7MDiOqQ
iJuZhBwr530rE4pkRTX2kVrTb/3ozCcAQlqXLxmOAJ2pu/axWKZzj82IintMP4Qaz33wBDB+KiS+
hHll6j4Qu8mAk5Q7SnCNgiEGpQ/is/DKu5o5ekUhZZaaXEdSKCTUF6sB6KJNVJmGX+X4lka3BdiC
Lm/fauvNQolZFESxRFeabmB54W72srv2pryOr6Mr/Zi+lad6j+lidCNy9pTjD3S65QtTBTsLiXIf
pmpohwzo/YZ212dPlxfGOzbG54AqpDfR7QwZ3Z2W3MrGr8u/z1sD426CVh2FOqDuBpRbcnAfFNcm
bw28W1lnPIyJRu4i1HE48U54qV9p8ATktj0CAae6Lh95isfbM8axCEmCmT4wFWGW5C0pHqcx4Ggb
TwDjDaZ4bMHJh0OZQDGgY8pDqXze5cexHrbVr4uJHCQNFtE6g6sVVncHfBFQT7sGumwmFzRQQEz7
BI6ZiwTUdUtLt3sFKPon8UEAZ/rGdy8rikQdxIWLiTAOJMhaEHWiqRIPQH0/nP46RCCwgIeaF1Ot
v9DPlyBhXIcUg0HJz+E6SqdzaffyvNVvIlvZG1sa5lxeGccEWLDKVpRaI1AgDAML6P18AhYuxlFe
LguhOvdz91RdwhgJ8g7f7RULX5GAyk2JRrxTFBB5oOAt+x8YhbwdOlCN+fLBnEzOeVHDvSSQMYIY
ZxXX5tgcu+TZqL8kJH9bCenDjOd617fvvDLGGPS6NYpchqCp+BLQym8mE0Brdpe3b7Vlnyh/pLAV
0FTsq7wn2D+02FDUTfcv7FJ523DKPf9wk5wlMXpe65qZAHqjOaa75g2DMMYeY2MbIO672iZvrOyh
egUECue06CZdOC2ZUXhNG2KQ/34bF+YENnQcno4H8F6Uq108y21kovkKaWuM/OGwwG4VPI8FCh/z
bjas2AHiI6iRrHmP9rLwkDmAqby7fIbrXvO8sfTvCxNQoswXzAjPWRmIlmHzPpH/FkSdJVBVXUiI
lQLDnDUus47ITo6MdORz+5HW4/OzDPbCrHs51yPsIFjNbNEFrKZgBRvgsXm0uReN9ipn2ziGLDOX
pyZ34zhO2LZ49A9dABopgraypjw0xsPlA1rFMUA9EIg6wJ3DABSzf5lR9wCuz+ja0NjrJiC++cYO
VU6NJ74gwoG7d8VD9VxtwU7GiabW1eMsnN1YsIt2iY7MtoYpDXTOx4Cwvby+fzDtswhmK5VCm1vM
YMJV7etdfzNaD0BFe+oRAys2JgtvQavkcUSuX+NnkYwbbgu/AK9eilXdT+D/xYaCMgsJCTt4AJbV
CdhEOxtDrLyVrl/WZ7GMU56ySvLDHitVN5p3RR0KRgW978r/5QV+e6afnuuPpG94hYXNBXEFgmCk
XI76FZAQKdEQOtAbDDlJuLpnYA/HHnp99irAcIHW6tWn5oYP88HZZZPx2Xk+FI2q4SNIcT0LhxZ0
Ymjby8qd36ucrV297lQMIJsiIEVQOf+7j6mHRCapCDUNfdQw5WsFHIRSyYnKV21+IYRxlSBfLOo6
RqYhNiQ77AerM45Cam5EKXEun996WLcQxdh8mIkmeMKgoKTdh2PvajHwd2PFDoS7rMRk0zg6hnzd
AlKuriVe+nH13BbCGZtXi1itGhkp8PCovAcgO/swD9Vn9qnvyi8fQW1xIz0i5RE4Osep8k6R8QQB
6XsNvIWAQhBPY4uCKKQOX5ytpZf2D9NYrI61/d7HhPuMrZ3z2GsnjMTFxI7936b8iMexHY+AxEuP
uVRZGJDd6Qqv73L93bX4AMYL1DqROiHEKsFedScBFBp8rhhuwAQm7T8KuMn49RzlWSCbxWg7NTU7
vPmP6m2NGoOTXxd29Cminn1sn0CcZbWPYXn0bXN7eas59qIz9t+bYqyJE3ZaMR7H8WvK3jIMmosK
h9xqPWW1WB898YWzE7tJqlQV65v24Y3yjqFV6T24U+3SS26zx3ILTIOr9g0oCRsZvdjNrt5jxDVw
eAdLFeeCYrHJjtiPAI9KK7RyDhoqNX3yh40OMsgmy5Esm90o5ix8tUsZxF3/7/XYVEcRjcRoqCaN
L92b5GS347PhTNcIr2iYii4C4ZVXOOUtknFMupKYfUwva0N/Gcrci4ZXs3jy4zdwJ9sBaBAvqxDP
WHTGFwHpuGl0Gn9M++Yt/0id0CO4paMP2QHPH5cgaN0D/elZMBjblMTY6EgLcWYp2QWG1YUhd5Jc
4lxXLO/TNwLWsmGASSwCPWOqUe6mMV14Uz+QQ4Jc8heFqAfC/Ccd1PE9sgHu50sH9gDb3KOnRUVD
iIWUGe+u4ayZvaZ9KQSPfIojpYhq2rHfSZaEbv78AF4xlPvHx0LgdiX+g+r+2WiKnr202VnBRHpA
fYO8mVEzQCzUOeQ0gsNM2Oe/8kf1lPGekKuh7KJJg1Elv6i6gFRYJ60ryy50F4iUwAI5AQXW7rb/
Ymdp1PHTI5wXydxnc2KibZ4GQI3YHqf8WMahXWuoRGmAktPtIc3doBRsCUPAZN6Y2WsKeJ3LBrS6
6O/arwkM7x+oxqImzKkYIGElRHdy/GGgc+6yAJYQ7y9VXkhg7tM0MPIGVL8wGVSYjU27SyULOkQL
9r5Tu6Jn3qZ3wle9zwGE6Kic98l6CmIhnrHYME4CsS4QlNEMOkUNiPBK173imte+u/4OO0tir9Fm
TgA7iMgI0buJfCmQbpCSKtD5DcwelLzwUI/sMACZEMYkZlCPvEmaE3m8h+e6R1x8BnOrmmIKBO/v
RiDP34As7hdlvZhPyUPlqa0Vf3JrjRwVYisGYhO1o1LRsDeydEQQYDy+7eKNaUe70a1uqnt0Lc+v
l7WKJ5OJ5zFmGmYabT+SzMRChslKRZGnuKvhyWIj6TcswgaADopxPkNG74HEAyCAr4mbff6FeoiF
feiqjVbB4TfP4a7624VcxvUJwJzSCYwG1bNdg+e7GAMLoVKcyzvIk8J4u7pNxaYtkA0PZNpN+Gn2
iZVD0mUpPPNjiwgTAtkwDL43Mb4B7MBWucX4mw2+Xg5qLE8jGDfT6SIJQh9aqHSxE87fhN8eZzGr
/npxMowv8etRIdMIGTPQ1oAjATLRtrWUU7QbHFCQv4jc/nLOqth6QiUlVSNWyHLPASoiBwzCX14S
RwvY8gDQyAbkOqAFLZmB/XEPagOwy3LvAN4y5L+bUizLY5/FWIZida6/kV3yHHoYAAAdanYDtAZQ
ELqXF8aTyDgItFoP7YDY8Cjpv5MQREI6r9bDc7SUgWzpH5TZTACTAW2ovoqT8SQ/VjYtzZJNGiCr
GDm80JorkB7mwiEhIgJFSAmBFE+fztwAq9Ru99GN7MjbiM/qynGAhHERRNS0rqQmFe/qB/O5ABHR
r/F3/Lt6124rTDkW1+1nVG/Q73757NYfpGc7Y5vsa8kYwrlF5XEobbTNu2jdyu+FDH3JlnkFMH7f
6m+JaomHwFFuLstWeBbB+BEtj/04NiEbc92uOgEx8KmRN7EM3Moit9vkzYw1EBQJdijrFkgK3wIw
oMdgm5AAo9kY90lVPlFolHCYnSz8CtNDqYQvIQAKtM8WPeKK0bhz+Z76mF9ArOgqUeIkAG3Tc92t
KMiU8tTL6ebyqniLYhxX5CdZYAjwwsa8TQLdKXQXgFWcUJL+yI9o9nxqBvNmQd9AJQg0DpgyTE7l
gm0omjW2sVPOgjVpT5EBpnAAhF1eGk9Z2A5GLUk7ktKkEOWJ1DK7fq3voz0YoVBgjW6kt/kqvQ0B
3crZUp41fsMcLaxxENpazemeAijoCZ2mqG7RAjmdDkDLD7/lev0MNUAmAfZdAb/g360/MiVZKyN4
NLTLb+u2tQEh6c0JL0vxD/t5lsNYvdamcdISGIC6ARYqoLtBvDljnqbYCnbjACfpVI6ABHUrqD1H
g9ZffdpZNvMgquuuNXIf15GGFn3BUnNMyKN1CJuKCRPZqq+GA1cmb18Zgzf1OiRJSJ2NPXsJYEQe
IiBhtFbrgm5ucoZ70cL0yn+rSC2WypjkHOV9Acwe5GbeMY9ha9sucZF2Q6IPSKy+JYsWV2PX78Q/
u6swBgrM2MgYNWjQ6MnJdn7HU8wTXDxKUDek3LjDQ8mvXa7HTIauAzMCjCwsVUGDwl4vBIhm413v
oMrgJm54re/06+k4PvI7H9fXeBbHXMp1GwF1zEfntBhPW7+RHLV85jgc3ooYQ0yz3jdHWjsB2Xlq
VbpFqyX1Qe2swclP8SG9/Y8nd14VY5OAbY2KSMGq1A2asGTQGRLJ7n8TuzgOTvY63QP+tOXl1tYN
4yyUMUYFebxOKXBywaxv6rKyegWjUKLsXt5Pal8/r42zGMb+qilptWmAGN/XdwPuWU3KvRlXfRGV
wCPW7BCBx2WRPCVhbM8HpZkPXpXmmAimFUu/9OHjsoC1yMkQdYIhQUKg+IyKiEVDAjWrAHQjAfGr
eFPS+xqIzGZvcFayWhxdSmI0w+xkU5DqHOmjPQKKbLbqG0rdCaqF+gtsAN50X2O4asPLMvAWyOhG
MKlmL7YQG9WxVRMQy3QvfYyizNPljeSuj9GOAhjovZBAEO0mHk59cAS6rw7KcJAzgkLSHV1chGAI
yF54DUarl9FyaxktaZJCqUMNoukFr3/Dw4APEn1bluxh5iixkCvjvf1Xe6jAzYfZDw2h1A/OLJGU
ALsdoDkKsMJD6SgmmBVFfVaSn5IQyKJPLfDux+E2xnM9ingFg7UC9FI64z0lNZZrfWha4BzHr+mg
2EbRbYGuYs2ATawl3MjA8UtbgMEDglTyPzmHveZZl+IZs0GvbgUUECy+C9ElP8ZgpipfwT64KUEU
2hR7XzwS7aXKr9L5JshB3dtwNoAKYH3R8gMYa+rBNahJfgHoreCu11DcuwsJ54GxmhHB5LBOWdE0
DczOf4/jGtMcx7SMsMgRMPakKe8HMGxp0UOciEc9Mt04JNtEU71W591c9IL/ubyzaOYZHmWtWBM1
BQrQZnjqNuOWRlbpnbrltQKu7+NZED3oRWxcYLDZyI0EEJ8yfHoBOPDgJZg4GZ91A13sJKOtfpXP
fQbg5KM2A4TKf4uMBxH9sFKgecGouYJaHpTgMwE9m+HftXVzCgAwGpW8cvi61lKSTXQWqPjP3xer
Vkkl5hH8hLqZXOF36hV2sumR2lBs/3d0H27+k5X8kcdOy2gkSycQ9rXHWZeOgdps1fox1dqtAd7s
tnelGazHPV7MMjgwyIsADImBhyO4fr7nT2B0mET9oHZiBjtpd003OKS+IWngXF4oTwijrRIpW3Cj
wRiFSLRn/7XAyHOra5wblJ7OT5s4L4VRVeB65xqoHdujNOYHzJ06UjRboY/msOy+Rok0nhLXH2fv
8tpWiwWGdBbL6G4FdhJBNGCKtNgE0qnyRolAo2DTqsEj8P68/ASU8SmzJ29yUnc4dFvdvfwNvP2l
f18Y6ZgaE8k7fILYA0V2jm3fF2yz4FkpDQUubTDjUyd/NJXQpNfoUFkpuIFLZE978ViZtUVBnaoE
UMdSthU1oPVL4LZOrRyxbNV8VT7SP6ZiNSPvmzgmy5LvaSqG4H2Cb8r9N0E8ZhK4Q50eIOy06Fa4
pvRQZhiHJ51lmi+NkXB2nrclTFAjB5g/iwSYDzqObZK1V+FoWGn7NObQNwi+fM6rzUJLXWMcVJGB
tFYeIG7QNdeswfstDE+KtNWzQ2VQ9opnpQO0sPE+CtzTp3p84fTZohgx/XEcJMiecKUXI0D0lc9R
l7y0B1d06jslmj6G1AJlnt1MxTPIILdgO9z0Q7G7vAurHyJDiXQVndw/uEH7MTH1JlLbY12BsD7G
TC2Q1S+LWL+QFjKYc1Wi2JSjQqYk2vWxfwDWngvm83ZLH9fVxwBaFC7SHm9ZzNkqrSAVSYhlhdW1
3t+L4ev/tia2hbuOQOsi5FJ7RAt6BtoRR3SbjdGDoB3AyTcD2Ffs+DbhRSoa/e4fenPeShbHinRm
EiQlyuJAEbmPpis9Ad5JmdixJth6iI7BR1MDHUC/J9NW0j6LHl3sxBYB0kEwcZEDUriZgYyBhmkR
r9a8Ut0BvE2tcq/Igj0qTx3w1DWyAdGYNRiUdX2y1BSQJonhZH3phEkFdJJHMYb3ERvH1FOnrCtb
SsHPpPZernfbFL9dAgTG1/cCgvTGRAPlGLhBZu7CUEbuSvNiddxF4A0aFHC8qJZJ0DNaSfYoRIcs
zF0ZjjDrWrtN8f8QuFSgwFDn1AErA7AwQGqaIaU4HGcQeZIc9f8uARA8asqAxrQM6d7Aox8ESJq8
L9L3Vv/05cAWpxusxm8CNN8gDTmc4lndDSqwsJvEznz8QKPas5DfFvpTKjyDytnKI7QPNgOaQEHR
Qm5HI36eK09UFICsn4pka3TXxeQkPVhglduhQu5PEr0Uc82ZmllFU9ljA54hAPGI6JMA24Q5YFPa
sniUSeZWaI43KgEoWo2VKrPTIFKrkeUOyxLEHgBtB/dp1D/E8WSJRbnJtd8C2rNIU1madl+ASFar
nkvpF4g0W0tq7mXltYwUC+wIwHfJrvKgBjAo0I2K0hvE0G1oI2uq2p15OxjBb1Hd+Y3hDKO8kaTf
cgRE5bhwOPaxeosuFJWJUko9KMsigH3UDlDFH0ovdTI7wvh8fAq37QbN5SduynL1/ljIZGKWepYV
0A3BOMBF3LnZnfEZjLb0TAonAdUh7YvWw01tt1cB3oolJ2DieJzvbrtF2BDpcwNkeixYrkCkjhR/
XsqcTeXtKROZpE2SNL6mIH0Cfo5aBlppPYGKTeWsZD25sNhHJjSJ6wId9SmcZ+P2hQW0PLcqbHDp
kAbZ3/wE0jI7BDiryvXa6wtUAMCsqkQkbMu+mCSC1A6AUiftjhDJDVRYNED0L+vmupqcpTDL64VK
9NsCuPNgxYZG7NJ8svSmtEn6PnKh83hLoh+zUAtDi9NwUrGkQswtMmHC1yCumXBezzwpzA2LN0EW
ag2kmPITnGucf5Lg/vKu0Z/4efOcd425USfwKcx+A1j2uAHbsmILEzqwZLQogZgIZECqH7mXBa4b
1B+BbC9+JJUBGSoIVMubvn7OTE5b+npOST4LYF5r05SWKUZEqJpPLi01BHuAxIESNXfF37yn/2pd
zFhIYxxiArgrrY1xRJVLcXpoG137HGyKXWADTQq6wXEWvO1jnGHQznIrG3T7KgBZoWJV89oXeBLo
3xeqPYWiYRRUQkNp2rtrHZfZZRXgqDXb7YjkOC7CEns2FZ9K8iDkT0JCODL+wdud1YBxB3MJloxe
hJBIFKzYyN3KzB1dV3YziQ+N+j6CR73ViZcAMiLy7wo8fsH3utUD38tKHqDnP8TK569h/EXaKwBz
khArt47kjTtQSKVXrdWAmcgqT+DX2YC5cAq9/22fGfcRaWpAfBkeMRt+K2qKmv0jAV3lZSE8dWEc
SD2T2qw0CFERkepKaOc8Kg7OURrfKIULjewkMe/aDkcp1q0TpaE1gV+vaDqrQ0zYYSCwUf3NINZW
DhqfZMjsfN5iiMozUciVh/9New2Wrrcpa11vcywYHG4HFY1KMjph8vA/bSsFvlRBAQIsmr9bYSVh
WKCWB+RN59cMFIKz0f8n7ThLYOy87QMZXRmQUNaNk4h4q4pXUhZx1vE9+vfzgjmLoc5gcXjz2AFk
Z+qh+d5kqxiMHUMrDq0eoCyxpaCvmmLEAOJhr3qxm26KQ3/VPNQb05k2xPER4/Ga9Na9z/mDGMfQ
NGWsFfqI8zM+hwhgqV1i1SOvB+UfLP4shrH4Qmn9FGUjPFV34n50ogPtLKCTLRXAmRBq8fmI17Ns
imjIqmKqBORaf99qUCwVMokQSNYAJ7Ek0xLt+GbcUbQ645W41Tu5LV7C0+yOQFW8DrzgPzWRGosv
YG5DnxAyxy2+oMifU9UT5o+51ywRgyYC0HAA8jgFzz2qWhW5Blg07Bi0cmWwjfx3s9efLjumdbex
+BjGhORSGLU4wMc0ACp1ItHNQAIlecknxfUG1zXg201QaAK+npdrXO0qWe4DY1tFEWICd4bo3lPQ
XC/llglitStx17rIjdy0toEoH3QSd7zH0qpyL9bMWFsVl3Va05yMWr3PaKhP2xYwubvLO8sTwlgQ
er7koTAhJADRdEiuy6wBSySnOLU6FLLcQ8aAxirq+mzAs6+a0ock2ofttZLHdqwAJRrXZq3Um9x4
zwYgaCRWrHxkpQwWbuQR5tkbwhicgTWSHMhYFPONb7RXxP9UwDPX670FqBxgjc6FfXlf1oPBxe4z
F24AIlcxqbAx/lWT7pOtdhBAwWmDWXSQrexDekRbAbdbgu72Dwe7EMpcwGZnSENSfgud3NB+qDYm
fZVfle7kVQ/95jEHDyQvuqIKfEEo21wzhNJUlzmETmgj0p9UitOjuZ0jYg4pux4+pi2vBr/uUM/r
VBjvpqtxkpsTRJadXe6GqxqWu0/A/2wlYK7XwH5tg6Z1yzlS3kIZj1Ypoj4BjqDFUJkzA0Jf2kqH
zCZutjO88ZHPJcKxLYVxWnk+13oxYpUEVJyR9OJrsgXUQt750Z+5dH6Mg0pV0sYmFaPcT19o7z62
qMRs8JZAZsWeAGe15bUoc8+PcU1abxhVRG+nylXeFQ/MpwfhJJ2gM98DKsE176m0XglQQQ8HCFVd
Bk733+/DWRCRqwJ+Ji6A0VGO4CS2wbS9rzwQOnBe6uurW8hiTT+dTG3IIUtGLTJ0JvDpemDzPaiO
MG/ryZ0c8FjweVLoEn6c40IsY/x6FUmdWtOkx3t/hN2jkVC3k31xhb7lo+ImjumgzCXwp2iptV0Q
zDoAAK22vR5jvQGyLPvMpc3ZIdKaXksH+J3LVvhNDndJGmP7RduEskFTZLk8O3Gs7M3WuBrl6NZP
w+cBWNhVja7wLjiZoJKrtc4myVsatHYQHfsQo4Kirz3JdfEMsErAz5YPofwlxqEbDfk28V99bTtI
X34gu4MIGlnthrS/xbm1qjbFD+ENgXS51JQnQ3yUq24DptotWOrRIf2RVznPMlcdwPlEFcbh+KqI
HkIQukBpg7vJlVF/AGH279QSbsE1ixPNN9orZ3t5h8k4nRJtNw2Y3ik7GrH8vXbot9NVsUGy9YCv
2Oob/wvDQBuynbeCBRYnl2Z8QddLKejuNLu47l2EtLcIpFD6MbblBsPwz7nN6yL9DmAvqQHjtcI8
N9pahhoYj+peepit7CqxAfvxHl8DXh2snxCfu/lVDmpGWFvzzPuC1dtAxQtUlXXFxLDf3z1Krqly
DxwceGfwnfX5V8qFwFttWllIYI6/FUvQFg54ncQ74Exv+m2KDHe3+xcwO9Qj/dzM81qYQ9dRnCZV
B0nCAczW3zA7/YN2qDHeeg9GKVd/T2KLVLbhpXvhv/FBGouFMmdJGtJHYwnxmPl9MPb9dXkdepQd
rDpqb8bvfzH4v25Z5wUzF5AolGKjj5BI7oPI9m9VQIBE+2KT2O9Dh94vPMvUA3eMhacyTLCs5k1S
zz1UBsTb6W52OsxObIFxBTBvgkvC7mE2PH+5/vRZbC5z85mDoPRJ9L252QyEzmYjuGZjySo6vUdb
R3cbbnhfcjte8nA1GF0IZq5BUA1Nsl9BcKx96NJXOkVWUj6MguZcdlmr1BhL9WEuvqkXy67F1BMN
QF8mzIR7xX5X3o/b8ZZoIOZx44PR2O1G2PE2d/3K/aNG7JBa26ZK6Ist4hhUBXOhs6fiuvMfAvMx
Rirq8jI1au4/jFSTVFVEkQsNtswy9VrT81lG+WmQcqcy8dyqXRM8s0T5MEbfnebZEqOHRk+RVkDu
S5ycHNgoRJvAVnaoy/C5TycJb6V+b6io+ICgUdTirQm++TZEDagenHl8SwwvATexkZaOIRauJMgW
KYASnEn7tnyoRyQslCsZc7zJBPz7arLKanKE8LGsiSurXik8xNLRnEH+IXzloDur0ocuP9TSHcF4
rFRtLu/J+uP6vCds6NH5Q28kNDXWTKgHqnYG6iAEH1/5gfrKADdA7CLi4VUC1193C7mM8wfBRRbU
A+SmO/kLzuM2vhfs7zuwsRqwDnCTxqtB+kIgcxcQQ5D8vsDhT3tjM+4qG4Ma+wKAlDKAD3DFupc3
dtV2F+KYC6EW+lwRoNlHNK2ArsLO05qSiUsDD0Vr3T0tJDG+f9JHqA5BbqzbTzZyY1uCF2vstFvc
5V5pkSfAdXAWtx6gL2Qy3n82UWonJfXDR6zQGwI0cUMiACrhhFHE8w+9amXPl7eU/ugF8/0mmV4k
P6WxELu6xQnGnWTpw+SWylWK4utlKesPHU0Fl5YsSWB/Yty9FAa6nlYVjd8GGERjm4B4c8xN4Qk7
3uGtL+ksi/Hwtakbsd+VCMXV96b7FZh3nRhxFrR6Zy7Ww3i9IlakXGqwnjkBhEIvuWHHi7Mvi5DY
moKmZFMklN8iNAwIvmnob7l8KqsbBSxNsAyAlMtgX/KlkauDWuLsNfOqS98L87FIODmyVahEYyGD
MSSdpOFY+jMNonAgr9ox2gefwBvHYyHeprfkNQeYB58Vgu7/D7VeiGVsKQgB85cLECvuFa9DkFq7
ZN9ueBgT6x5X1yTcTYoiyWypRY3Kyg8HZCkozjjlDI/2vgMk231toT9qxxuqX73ZF+IYf+tn5jyQ
Hs8LZQxdcXxVytaW9Bct8K2qbu3L6rF+dkRTTbRkqLrCkgvHpVYkBcj9cHb1DiNOz82JbNP70Blv
tQ0YAYAOCebJbovWwcuS5dV7ZSGZCUmbIknVEI0FYHEb3OrONxzc761+nX4YT9WV4TSOsJnR3tNY
2qOZuKDEAPIXnrzev3gGrF46i29hXBfBeEADnwK8lPtRttLeLj8oVdFA3MZBH1ZpGVtUKzr0TXm8
XPn6lbCQzbiyOKe5gVGms5CDm6BvXsMlZH6PfaL0Hby3yO/xhK56hYXM/yPtypbjxpHtFzGCJAgS
fOVaVarSLtnyC0OLm/u+8+vvoWamVYLYwoyvoyP84I5KAkgkcj2HM23hpDRJzLD3OvrGlOApbio8
DL+/P+Hti/Mh5X0q4+zdQc5rMEtK1hMewAleOEjv5X4Mw4BButvqQTQ9tGlNz+RxrlEwL7Qhy6pR
4w9zgOoolUBpRRK4u1mNEUNToQGEA8whhSq41pRnwaatP/HFqp0tYr02Z5tWqVLXFjMu5KoOKiZG
JHewlYPkY2D08GeNI2fSONOdF32uKTK2TL2ZHM2uD4kT7GN/Qk6FPqzsl//P1XE2uy/VXu0ybGCy
Ly/jC6CGIBZcCbPAAG4JpQnU/N2HP9tLYiSFUVW41p0zOGCIjy8wpo6JcUQvPout8T64qE4i+O9N
+40BRBVjmQyU7dwBKnM9hcvCMPE7/AhqxZ9LzVGrfgeqXVdeAsH7/g9m9EMcd4KJVCpNOEPcml4G
yMcFOyT3w/38uwzt8heSZChqI/6ltrYzfMXNXCO9kBwRRcU/WLGPz+AOtpkwHc/MYMWn1H1G13Lj
LrhvExwuna3pEUXA0hYFwdu1ZjQ+6RoIOomscTd+6ifFKCNYmMlLrmUwnMo2uPr6y/kh8dCE6plo
YTxEuwzICzbIKSvZrsQ+/aaWnX0EZxRmw0iLuIEBTx+bfX+p/15n2VtvWWvsIF93mof+QpQCFMnk
lEwOlF7HycPUmdOprionK+UjrURokZsuFqOGaZqGrnxp4CeRDCrl1RiVJa6LVNnASfCmorAV6U5G
NZEp/SFt7743Eurma3wmlXsRMQ5ZFr2Ka5uhda1bNDje40XYmrYq/SWH4CLG9MqA3u6JgSlruqul
wuk7+aBI5NKYALA4nrL8yaxBt1Y+DMsPiix5i6nxyEBZqQydSKvsqRf5M6KP5p7UoiaxRCZ8tGH4
RL0uNPQ+JPuCiWantm/ax+7wwwFJJxtNq0PnNR/96rpd/woc+clAV4EFh+kEoIjMF5Ipbuvb34rA
N3VMWUTkFDgGR5Iwqxl/kgHANIYIIJ+8N+F+ef3O7hJnzVRcpJaEuEt5GLiNSSsr1RvPQJNOXkd+
Jut2lgIItgouSonaHWF2SpJDF/m5fBEADMbMZUsfKOhu4sNMdXCYBrvOGK24j0HiWloGGHF0YMCV
SunL6q8i0qxgpjcwobZZqZ6KNnkwbHvMHAtbXWA7F92r0QSdFgCemiCD1RYa4x3NTMDpe9vRN8QM
tmE+yP2vCu9zmvuMXWiS7MlGadGhd8wucoM58lMZsPgKSLTVk55cJhSQKXHldJlbRw+6fBzb0QZN
utWhd3wmi520o9eltS0NsxOh/d4MAHo1g5kgvpnq0Z6S0o2Bp943l3mrWjQC3ngQuf2AUQVDYrtu
Lp2gna8IeYStwBSE37MRe4h6AcXoV+4XCl4CNu7MKHFHRbWXpsD0Yog+ReBgp5FdJk/jct0FPzup
8/LuKo1vUtI6rGW+ov6MF1ypmaHlTbKaunGHVgcDa4OeuHl205XNM53tGbN9FB4FsIparA5VQist
M/SVZxY1u12q0dsiav2YhHZUXWkyBs+kBGPPtWlVWoPChrQPC+UXsCxOM9ij2v6i7WJ7RMek1qXO
gnHLrgPoTPkAOledACd8+FmOB0xL7Ie4uKDLC9hvUV+z6Di4qoIPzK87vduV5otqmg6pfhvg5yIB
Xo3oOa5/NeaIQZXYrthJjkHdSkdLNxDqxZ0fFv0+LPVjR9PDYugWY8dmStykRWsqzAwq2H6gsJ9R
CXCtariKM9NjS7Dvm+WRSIvN0sKOKzgd5SlNir2a6m6sTe5SGgCORy4UuVGzkvxKl51Kaby0ba5D
ycvRz93JF33cWOboThVclggDfFdh8WhIV6aO3oOouexVwyvjzKGl6mRt6bIRI+wNJoQWBQXfU4ur
MM3AzMMAPUUvRlvsI8nct0HizUPm0fJCRY5tQVRV1a9snu1AJoh/bhs8o1lELUn3qxqFTHQsGSVA
DWjt1SEautDC0qY3C6W3KbsMi9KpmWrVUzlaAQZH49r0hh78I5Ufm0B0kq4YFJ2pHZDGUT6zgEKM
3ni200EHaMJChuwhUXQ/ATMAzR9ZVVyQKrDkqPSThlhJeCWp+J/Sp04tEIchExzjNizNQ2feSqFN
5cCryUtYXSlIG9eAH5lre2S/zJC6LXtJxlM1l7Y235mFcpBBV4z6ywHlarvE3VowqdSmzM6Wq5qA
eInulygH4PT1DJG1fJjZM0lfU+WxmLR9U3hqX7oRkHVLyaIyoLAagPUgLiwChDUtswYNV4rq4Owx
AVRgoou9Cq6aChF02MCQqGgcBTiVmWiYgLpK9WidRQfSj+mAMM3OFTAIL85YoWvN8IK4QMB/oGNt
y/pzgIUmLHHDAW0DxXxYuahV7VQHoUfN8DAYrZNor2E/OyB8x7Wxwqm+z3Bb4zC4ztl4MhZ0+8nK
SSluNelHXJpWqSJ9MYMvp1NtYj7OGUOyPbcAmLUzmsahbeHMiWIvM3WMPE9w2YsdtN9rourUqwhK
u9t5yXdqwvzvHYBN+FJ29gpwzqSmzzrysngFjLsBlhH2ypJPscuulR+mi61zWnQxpVf5dY4TE4Pv
boZgZ+K5zERRZckSynCu1rEKOox22CIsRzNXMa1jFr913c0HZKWzUxQ8ExqLgqTVefvuEeSyEdpM
a0Wb/50RWBNOykWErpHaeZ8e+CFKSm/3uJ2tl/O39CoLpV6DvPavtXcLfGAIAhffeMmumovBNi4D
2K/SNjFer3mps47AvajMU19awD0Lgei2d/9vV0PmHCkadHFnLu8ZKRidXeaMo/3aO8Vtg4J+L8qE
rGv7utd/S+NzFGMHiMQ5REA64U6aBnGa4r4HZEyjPEnakzrnohad7cP9EMiFLHiU+1aPsDx2Ml9x
2f3YTR/6p+CKuMND8VtYvtlMWXy4i++DKmcxcB0vsyKlkCcfVNC8hGh5Qv0NQb6tSx49QKkXv/st
SiwQ0b5yAUrQtnkzBdjXLA3szPwVq7Dvi+rCTbbbsL7UOsmKmWwNGDuM437fDeSWFMBLT38l4G5v
s9eMjHtCJN8oOzczOmuG1w9IlN0Uh/slxZQY3HolwkmBIADdR35MgZNW167KrtTwN1VucjnHa0G9
oq4cfVFcgE0Lgm+BV/zuqp/tbVDmwFBa02izOvs5OclAbElJ4QrM4aoS3+koZw4HwNaUGMCCjqaA
/paRDjJ6X1cw8Ky9MOm1Zy9xV8HtekWaWrDCbeSUM/XhbGGS5XLcdlCfybzSDA1V1cwaQahWALC0
6VHxHtFqqSMSjEWiRWEgz/RkZiRUMiz8mGZgbS1/Tuhe1sf7NPoxK08l6S2KLjepV1wSoZPfeCDw
61P45zUZvEGOPMB4W4uEAfzQqsPb3kzgAa7Dv+sgr5tr9SkNFE9wVAK1f8/WnGlExUgjVyO+OTku
HvWACmIv1O9+GG5mTS76LE7FLwq2dt2wpPvvZQuUkZ8RJURtonBBXEgmzwQMVXUaRGN6gnTA+0Ny
tro4a7uQrLYr2a/dHKnfgE5W3BQkWgmnc0u7FNNcrTpXyK5kes1cupomSLSuP/LNpeLbMnOz1ess
h4HSctM2s6vRfByKt6msnD85FlMFjBGgatA9ge8427MIwx1SLoWYwAiuCvKSlMsuMImAmG/7YD6E
cC84uMTrIKmBb9SSp6DqvalHuDMC2wPhboG+fxIjB2c0AuOw/bR8SOVe6iWRpLnOJRA6I9I2+wcC
af+vzePhTTOjqRYSQkKW/mLaaKnBIdBEozjbdQqkLv99RIx7kgvZLHQKgkrUKf5V4MNEPNxMHZi3
1SE5iMoU27OhZ/LUzyrRGlWEYbUIw0jBSV86L4g6cMyGvjkAmaT6K0xTO0D6KKtfw/RZgQ///ab+
QwbpY73c2xwpY67WCeQXx9EdTbu5oy9rRRPJisaimAW0O80SIwyvy/p64z7Erup0dhPiIMm6QsY2
t+57fzAg80x3WisbXuiIrKHgRvDT3u2o1UU7rfloeULQydxqepv72qkkpBSRRjBA6ishofH91m5b
ro8lcpYrBi8MLRRc9qE+SeN1hWxkSEXl9s3mzDP14SxKqQ5hX444voSNtmIuVo/+q275XWOcpAY0
f4KB3GSuPCkXjbOuv/zdCXJmpqMkGsmC6ygjKRQPNxq6XfP0Jcf1ryLRzN6mMFMF8xL2k2HjPqtL
z7JYCgCLe1wAMBKGV1oUurkJNBK4cykTwVNu6suZNO7kGAXS9zxAWtSpwIZKLzP2lC6NVaa3faK7
OtI3OkCqvleXTQN6JpQ7SVNTavS1JRiNbcBR0Z8aLbS/l7CpkGcSuBMjRiQvdYxlAdJrpsjnFJet
KWQL3HRQz6RwDwHrRllqZmik5oc7GdNFMCZQQpDNX8i7IhFcsu1d0xVgOKAqAbJDTjECMGMqE17u
ajioyh2st+BYth8E80PC+gVnlmqi5tCPJWpq5GqtimZO6YenBTw4KxkYcu4CvhTRgjhNz0Izn6UC
4joCVirS2dr4+L0aCFfEqTdpyyRNKpjDoqutUc6BOQYOD3qVmndU25nIGaHl2zaLtyJvD0YJzsdp
dAXfsMr4Yj3OdpXTdhK3ZjZq+AbVsIHxEIHP9/faMr8Wm8ljCiwXgNodSg8z8MIoeFtDP06UuweN
rklBAIiJ90owmHB22p76QHy25F27+36dotPkL0MeZnQGRRYorxWLor9iToWh0eYT8LGVfA3InOMx
6gPIyI6DUww2kvJ3GvpoVpziAlxySMtXO3TTuAhGgeIdXMTi2Ztt0/L3lvIlISPr9VRX1+P0ATWm
eIpDXoAYlI/o7W4eNQ/EWMUh9YTZKsH+8mHhkodzVUi4/lTu9tp40/QHIr02CPzaMbaq4BXmAYhy
b4H+c+iuVGDZVagwKDUsbNVY6tJe14bqJqOBhGazU5uTlOeADLur5kFgR95ZeL7ReD4a7M2G5EmN
LVpQxJRQElGbN2nC+HVL7SagltboVm9UdmnEtlSXXkqH3aKApqgZnJKB+7BL77qgsJqwcsMx3I2t
7FHUQYdZtqcZie7luIDiNg87X2XP2nH9zYZ5CQiQivEuL3+ktYR26fCCojSDbbO0+VCZHSoPryqS
QF0bA8Fav1b60CZKZsVN4SfIsuRZ4i3FyxjfTgtAERVgaza3pFOtvgbPbbZYZYe2FFO+ape/OgTZ
VZjaMzC1vr9H2y/yh35xRhgNqwlyV9g8zW/2hcf2Ky+ruhNOror0mLO+Y9SqZFj1afo5OWVj9w/S
pb7PLtLBUh6nSxTVUHm7LgVW4h8sskk1wgywBfJBx9CX+ij18KUq9KZggG2XH9jTa7pXvfjnfzEp
t3VrTFnXwFWsmAq6Jj8/aaNSs6hfq8Y1nO9usFfA6ulmnbNMn9DxdiNuUdgMc85FcjY3zEFJOCjv
zRmZdFo7x8GsTm8HW0Z7RO+KuW039/RcImd6p3iK02SARABLOvUt3u0HQLReBZip6R6ykyh3vNnx
jM00MBWhAXmcN4F6r7EiG977i0Y3Di16kfq9Nzw3vwpb9IRtvZ7nstbo6swnUdNA06oSsszhbixf
tLB0Q/T3yKbg2onkcN5VAIAumsxrH4OsOKraW1V7TXTDZZMIwkQkibvgWpjM2hjh4pmAyjJyHXOS
lRVQNJqIhjU2KxzvURmwnxnReOzRLCy1IpdR4egMY59JTwqyMJ1eH6L6xxL2VqQFFrjg91ptoDgJ
o1yhEGxpdWMFxmMQHumAbDnRbCKTXSlVl3I+282EBvfx2RwvlFzeQxEEj8fGeAL6wQnYxWWGkRum
c3ZJYWTMA73uj+UMq2sMvomJUlAdO8DjtQsU/buyvkyT2NYMPIOjlVHlIW6eZJICRbF9+94Yb1wt
fI1u4HZRYOub7/9+pn5odaNzK83DUfbhbKzd/SgS3TduchsAycD5LzrKVkX7/Hh+lsipR1+meTyW
CwqAaLuuLyPQgUeO6dZOudeO0l44Y78pjykgZNQw0vWv1pSzFRppCPQ0cxrgtw0HMANZmnEs+8qr
y9LLSXZolZcxC2wMfloytnthwMutFudP9vnsK9ZLc/YVowwW9FgZejiqzF+3ubSHH4OVWeW+dJIb
/VYg76tjjF0+k8e9C2pZVAuaDkaYzKW0VBdgBvZwqI/KSewyrif25UTPZHEPQpXUysBGrC3pdtEQ
odND1Ba38easy6Ey0zXKdIMHLFIDMGgMBQ6xccyrZr9qafh75UytbruTyNP/6jl8FsZpaBoHSjCm
w3is6FHKd2Z8avP9H53Px4I4KzB1aUXMPBnQ4Rj4+SHySHs52JO7onVlsag4uZ721xP6kMZpXxyF
bDJqbN+KWteE2TvNCrmtHdWT01vQLGFkM3b6N/Gw6NZeYsICs4U6mg2/MC2FSISECPX7IyWPrXQr
IYVWCnT963sDZEk4WjpFU67xhRVnScI+zhntj7N8r9YXSguUsOINffCiO7y1i+eCOL3o8yBKuwqC
RluL7NnV7d64Ng1rrbui3Tm+j+BCOzkDx9ER7RvCEcGte3Yun9OZcBhBoqlBfnEsMOs7g40UnHWY
Siz39f10KgBpJdBSkUROb0rWE6WLIXGdIsmfI9lrbZRsg3352quWnnu5J4129CAQu600HyfKGS82
5eVUNvoqthpAm/UuNHHA+LautrgkLhB4/xvGkK31qgrVKdHAKQFt+mylpQbw3vGMt8mZPDmzKm/a
Deh0XhB/WzIYdd8EPMlbqqsiVEUDAjUZoNg+yxtaUNeBFnU4Si2QUvs7OTDR7weCyjfBjq5eJG8A
zgTx7RASTUggK+p4NCOwjbR950SR4ZRy44K/x2a5+rtYW7HQ/anFqt+hp5uVosBvA2cDZCygVtMQ
FuHPl5m1oKozNen642SMaIQcLNCj2ST6FU/XqgSIhVDaIf99L6ujo6EZrJ1AHgDLMeOzadE7Tbc4
AYm9rjh08W8AfVn6XDtz9YA2eZTQdaBJoxWyIFd5jpchZegINHy5B7tamu50oDawMgH/c482tdJK
WoTawH7OJ7j080Xdyy+CLd/SJbSum4wZQNkjMqdLo8ziIVOb/h2lK25/02MCmk4NCqw8x+3TdBID
mK8PLX/KoLSTEbTIcC/52DPP6BjqQQono/iVJLu0eVjKp3YEHiSgDdHE73+/xK0VavBg4VRhgZR/
lOtaAiwuypKge7jusrtJ+/H97687xC9H01RNNVa7Lr97/2c+ExuqulZi+BU1GgUiM3ZyU0MFbXLa
fHEGIbz+lqMIIhmmE0MBJCLPrjazRDfHEY5554Q6ECCt+qDA1jkIbAH55auon4lKhl9zIYoMwgDF
UHSy6gqnI52esV4lETynfbj7V+G9/W/QODZPCnMrKtFQrJb52ZWaFc2chBNu3tXkDUd6TA/Di/y0
+LJH3CaFmy/y2DbP7kzi+kVnZ1fFStxKxYLbqw0WxVBOhSTdYN518PgzYn2vKJtRDHAh/l4f9zIu
daI1RJ77I2oGcHfHS0Cx3w0/lF8KA7xJ7iWoXdgCmaI95d7GKkPsSVWscHkdXcUZrtoJo4XoDMWm
ggBYB4usIkLW2pgKgsKA5B5NB2tygh+MiWPp3y5I8zO5V+3+ZkltBfmtiljlYbhAG7VTarYEk44i
d+4wxVYv4ldJSO266ZCff8j64JydL/rwiWpk8AySo36ovPwU28Q33y9JKJ6l3Hq+zqWtV/dMmmrU
ap/LkBb8Wt2u+mTeIpyB3zP5aPd2BCe7eSvPNpnTXWNKpDROIY2BxnuvgLVzvlR2ud96MRjv9R7z
GOgdd8y3AvmgP9Er2AMCbE+ZgrSMr3CnIwV+QR2Ox+7ngmSFm99EXoF2TWalbxj9uvuTqVHlk0RO
k/uiG6tonOejrjxV6G2eJH3XUVEMsvE4fZLC2TolRNctLY352GSqu/LYgPG32hcqRmMpWpCtEjSF
Cnk263jXkshTMddVdzoSSMtvvVqu1LwBt8y4j4zxWAiZWjcus2KoMrLSQF8yTT7jZ1RJFyYSHDE6
3y0IYaNc1I2yMdOGXT4Twd0Ytoxjo0rZeDRSD6naff3XewvwriyPiCFMG0UdO3Pni+l5fEPNTuwd
bJjkTx/AX6IpkkmjL/Nx6YBFllAXT4JFm/mxK2AlwQciuEYbKQiw7gFe2EAJmX55vsekMfq6B4Rm
to9348M6ETpBi9treVcK/OiNgOGTKE6Dq7zrS1mT5qOU5jZZRyXKCz0UAtBumKFPYjgVNttykduE
zEcNtCZDWZyUcbpgeXURjgWKdJmVZEAMA95VbaKZOpvak1E8C3Z14xuwmwqY+kxFM3SeIY3RVI3U
9D19NjiYSwQ+QuXK3hrBp44oE7IBI6CcS+P50ZYiNbIuhrTO6dB94g+eNgPDrQDXLQP7/L73FJui
6Iw8vEj2hroSqiKcV4E4jEoKFxsVMzOWulGAwFrKVpqMx5k0IBtqwWE6Y/hW1PS2EYqhZEMgB0lZ
qvAWYNDAkm4kTXNkseYY0mDVdKepDSYjRYAqm5JMYqxNDhhv5d1aeWRDkjRdc+yRAGaV4QJT1jKU
yhqFQ+cbZg1ozR+i+HuxtLM8pFiUdpO8keMK9tftVlAhgHQlu8SKnfrH9/r5vk+c0w48qXW4nBrw
onlMqawNzCQZxubYdi8D6N2NArwplP0M2pdcegRBl5v0ZffORNJKwTWVoUYIPY0ldBPMF1esdlMG
1J6gB0jFgEZvyQfD4/9OWraiXmFAXqEaJTrveCMVS4I6m/GV7ppK6f1gr/jKYQU/ih0x+NEGoBjk
KcDOMSjanpBs/+zAaGxq2FQVqzzgF+wrT7cxrAPqiBUNo7Mb+IyNdShSqxVYxq1yAyTjP6KZCDH4
oBsdInOYyVXzDh0K1xATEABZLO1pnd4D5Ssw2TE+4OWtsLL13pn8RRXORHN+lALUhojNWHTSNsd4
XFzDHG7lQN+hA8iuEgTk0nKdVZE1VhjjTk5phCHfJvZSA6AclTzutKJ00eZksx6zZ+FjBAixXr8N
2+4US+mbEebu98q70RW/fu7HZnHHlBvRFKtV3RwnAoQbUDellfYyLc0hNiavZeCNIhKaP9bJSyT9
vhe+4XWuwS6qjWs3IeVzT6ZJpWGYetxV1MVXbMbRk3xxXXzDDfskhkvW93mbxI0yNMdxmX0JI4rL
cljILUsBvFbqv2LMTX6/rm0NPFsYZ8hlCoC+sIPEJnwHYyycNREyACSwf3cIdK/zzetJ5G9u+ATn
C33PRp3FDF1kmFEYYj8xgNujw9itcO1KWwJVngN0xMZanks0qIoCX8H+8hHaEGdBHMYQq1L5elA0
j60dKsOALDHi7LF7WJjgigsUR1s9hrOFBrrRBH2P96QFA6SU9JeZ1J2aEeXCVHuZo8AetItOCEC1
LRXoUysJATG/AAxpS5tVISyobs6OXNzlS4tR3tDO6/sqvMlRcK0bQYfspkgCT9IkRF97Hj4vFGQZ
xAhMbK1EXuqmu2dx+KtJQnuJQYdYqNdaIb3MeLK/19+tN1Q7k8pt71jLHUF40BzDHv1tZehqy8v3
EraCae1cBOeZoz4bStUCEWMT22FOD/qSvIR6bdpMB40lZmU8IL09mmPlzDHG+Aqyn4PAEXzFhr/+
6Ss4c52YRoL0GEx1VYD3jkrdPg9vUok+GJH2gLHyjl2yRnfnuPWLVE8FZmLz3iCRiNy7jBQVnwqX
tblKF4PB9EqBm4TNfY+YMNYxhG8Uzhhrp6F6ECx4yxGDz/cfkXxS3OxCHWhVUnMsRtVvC23XBMmt
ugR2V/5FMPdEMEMc5W9pXvnyOFkmOP4m8N6FBh5q5AOHv/7kezTFRCKeIf7nR0qSukih4/geTHVg
oN68whhh4WRODQ486UE3rfCNAkEAo7Gisb5NHT+TzD0KE9LqJclD9B2ugBxvkSkCWNpoqcGzeiaB
ewSQDjRrXcLa5GTex6rqLO2VlN/UeuCF6V99ZLo5e4zl9rkHTIBgX9cb+sUPoSbK4QpVEdtzYZs0
G6WxGAH8kL321/SmXBihFYMrBfA5uhfiBRT1cW4/eWcSuf3U1WZugJqzvj0LPMxghfOwU80aLIyf
NHtmjfvEbWVhUnLzzUNykBIkMta/PlvIMJS0oWsWaJB5hyH3Bgwac7UTbKdICGcnAhCSh4EJy9/b
gwNyjji3Mg88jRgjBq7r5IKMAu+qMC+2fvuXUzxb2/pZZ8+cEQJ9oIqxtsmrn+XnzAucVSRmPhIL
uOV/lIjTYBv+3kwueJLisFUDHQJbN/DV5+4qdnM7+rFWy6W1IFgAnESgqpv38Ewkp6ktRveZUkNk
tVwyZGeUdvmT1wwRLrwPjak6H1VjoLUE9gKcsdqsrQZcqyr9n2fWcNM/JPAUfGqmqZk+Q0KWFKBL
mZw5mJ0+nF9KkKlnEpAkCrYPNTNyv9fLTbU8k8t5B0NK6zlSEXjG5d1oKJaGKqApdHu2pYDvAaVM
FUEud0JzlGXqskD5l8lw0CQCftQ9oM8EerBtQAC4+h8xnAHpELkGeA/hRd4od7FuzS45Ikh1QAOZ
OYqd7NjPzhe2zG4ayjOpnJGWupJMgwGpxh22cVf7EvDvi+e1kiCuEP3DGtEXgs6QtZ7BXei4jPMa
yErNMVqJSS0KlN50slQJVjLE4LG1opc3PkrFogT/VioWKvohmbvZ4RKqWt0ZuNmz3YJlAMwrMGO4
3QBuf4qpgwTwGiiER3QMoq6xHIAuJriH23r08QmcHoXD1Ix5CnfHqJ4y7UqObw3z8fsLsTEPuN7E
DxmcEhndBI+OQgagf34uDnDybtBp9wyG8HuwG6OdAVzt34sUrYpToEylZMkLSByAZzPtyvih1gXm
ZavWd74qHqA76swmpyVkLK9oh7+eTxnABmUQZjjDI32IDsvT92sSbSNPDTTU4EBXMWWLQn6pW0D6
a9FVbyM1ZZf1CXRnrZW4gUtGXyB3PZ4vD97H8fFcHepS1FndYqGTYiH9qjoyBSK57C7ouB4wBdI7
aGbN0oPqsYvI/UNj8Lf28IkjACSDxIdA/GhjwOEdHhccSPaMinHlR4LFbj58Z2vlfIo+JdUkR3CY
ihBo3RlzB4STgv3cjG/OZHD2Jk3nXAEa8OpeN14HDp0FhSjwRFh6EV9U+V01Ga7W1l41YbSkCr3v
xQuuBg/WXeYZA0yPCbUFpJuUAZncyG2tmwQvx2q6vlMazq6ABKnP9ARi4sXcJ5g5SYHTQVJAeY0i
ZDxt/a3vZHH2RWu1OUBTHh6pnHhkbVUmudMHxCa4E6Fcu5Fh2OX8rLD0UOgguHnu5XQXd4el6y0l
LZ1mVJ06bg99PlmT9lT2N4AI8tXg2BvjLlj/EfhiSzj5+iQ54JO0giy2a2BeDcUpk0q3mie7z6Nd
WNJdP7xJM7Pl8tKsb2WqX8lqg1wn+Oun/NiPg62z12bYfX+oIrXl7F21xIoelDANaRtZhP7Sgsb5
XoLACPBZrFFKaDFhXv6oJYek3kVJ5mpI8ywYD05I7lbltP9eoMi+8lmWOQeMFQB+EakBXwyNDZmz
AA6IWLNX3q8MQei7E9oaweXgU1gEIM2mMeP6S7vZDtGEBqLwXeiCxvC9XUpHC86OCekMBaenkc8R
xZBISqUmkGqwyCY0uWpY//P73dwuh3wYHY0zbNWiTvqoYTez/bjAiGqlveQ2OO30d6oj7a1FD27t
oRMtsib0NuY7GRUIYfVZ9IjxU9faEvV5vPoCKJwBwk/eAe7cDRKXNaCrhJPT2QQwAQ5Kp99vgOhk
OVdLWeRhICpsRJ8dqAYEC2DYKakoeSQ6Sc7qDePcJwBFa8AT0lih8dAT9/tlbKfozs6Rs3Umk8J+
mCFhHeuaHN0u7qoLIKm7GlB3RbGuaDmcWaGAQxoWBZe+zu9607SyLBM9hoJ34ktht+loXi7QS/WE
Vld3vkw8/SkY3cgLvN4J30a8+G5YOSIUZZHvTfkwLVLXbAw2Mtmv6P49SpIyu6iBaDxYo1fvx+gi
c2Pw2R2Gk/QnrCfwiRkBax88m6/N4g1NkURgEK/5xIsr26jd0l8R0LJL3Zt1PwKlp0h3Nu8ABn0Q
bWtg9eJ5vWI6dKES0NWTGt3q3tjlv4uXwc4uib1rgMfoC11WkcQ10DvLlcwyJnpaAxKDyqadXew1
F/j6vVeP1vBDcxZbdnQgyIBXU7DWTbU6WypnUpseLkGpQvBQhTZrnvu2slYg1FjklG86c2eCOLsK
/ChC20HDfTyuvik4iJ1X6sM1PQkHkzej4jNR62afbSaS1cD/CN+PT/GAGoCEpRtRn6oP0vTaWaDv
m1G8DS4aH2P+qmwHZC93F0oJqFhPvhXYIdG6OXsaa82Crtv3jxmc5YjJRAAY9PviRpwA23TvkIlH
QxR4RpA5/bzuRM8wNlXAdA/aS1Dvio65GZNdPb3LAOcqWNeqGF98yQ9hfFTXdq3EtB7CgpNsr/B5
imxpT2urwuICkHbeLaL64KaRPZPIGSJV0nuZpjCyrat4gW6tYD1PHYgH2/v6KXbM0RJjyG87V2dC
uYtphug964BvDY5Bpf0Z7ugxc4BJdF+pT4s7XkWuSHs3LcGZQO5CdujSJGWCVS7IWRrIbQAxz6aU
+oLzE8nh7uPSh1MeNTi/xknuA98ADu2IZtjxifVw4WQn/gkU1dI4iFzHLbng8tEUHTlH3eC7JWO5
HsZoGeFf9MFRQWk3BeVF0ys3f7C+czncvdOnPGFxDDmdo3gJsQoHsIQRQKed6HF0gCfTY1DTqcUp
/c3WkXPJnG8TyouWRwkkq6fiuDjdW+YQ2eqY9S/C9/g+ya30qTpAd0KLiKIB0f5yfk9DWdJK+oDe
y9yf7RrTk4+pG4BqfoAv+xPIHhhZQ3JQlKLbvCjnq+aMTwpIhBnNkrgop9GdnwvkeLDVl//H3Xkt
N45mW/pVOuqefWAIN3G6L+BB7yRKumFISgneESAI4o3mOebF5oO66lSmMqfUZ+5mIioqUiIF+5u9
1157Lf1hlGr5umr/q8VAIflXaE6BXfe5cJJMUDEptJ5poopY1Y2i4l9qCP7yHKqiGLQUi7r6Ge9U
L0mb1yVLt0Sr7cQ05go+GRPr5OrrxFeP4f6rh/jVCT+N2aFXRKAy9kh5ikT05WoqxfGvp8WvtnsV
h6EPLSfpJ8keWcjOQlTcmsWkOtBHbEpybar6DnfIr+LVX43D78/0aX0RVR3l3oQzdZfVJD0IxdXp
Tv1GrV66E5Jqt9cJqhjGk5i/Nbd2RUPgkkoYNDfnr2/4g4XzeZ/6/jrG6/wuGBj026BFxjC26x9F
6bkgj0vJ2wYk+0/Je6/mZmTQKidJTji9FxCcbesTJg75SqOJLKxrCveeUKZWBddLOc/1MrKvuZel
j+Itpe88s0/YXah0PpH0O/3tEPeSfeokM0S0Ox8CHQ12Tb1DCt68otT51zf3y0n3/c19GjBarUzS
puUh51f7tG3xjUrsDup5UXgCEfm/EY6P+91fPc5Pi1uO98R5yAXEQLbCu+bWXg6tXyMbZ5Z/3aj8
yyzu+xv8tJoV2Unrh4rTtW50COeozFuZiW59aJ3/jbv79ZilSwMpEMGQPlN1DWLh3JB6xkpJktMH
aUtVynj64qX9KiLEffyPs3zO5KD8TfVW4CwILWEiX7nJ/uzLM91P119Rcn9Zsvn+XJ9ipqI6K7U0
nmvqYVT5ernr5xP0q8vFKKHVLfvaDN0vt6BfhYbfn/RTzBReQN/TcJz6bvRtail+YquP2pNB8g3n
OTLFr3KLL97b581gGI04ynFVk3JPdKX7wi3D4F92TYjLu2citcLM7r5SAvnYAH6eDH++yU9rXNKq
ohHGPF2xovaVL9RijbabV04vZpPvLrVgl4bdqesQ3nCsn+1YCIpsVC1YpFLt6QV6VJUWunH7WMuK
nQt4RrTlvEiFoNLjII3U2cfQ+4/X/n+Eb+XmX5fW/PM/+fm1rG7nOIzaTz/+cxm/nsumfG//c/yz
//raj3/0z3X1Vuzb89tbu3yuPn/zhz/k+L+f335un3/4wSlQCL9tL2/n2+4NY5f24yRc6fjNf/fD
v719HOVwq97+8dtrSW/LeLQwLovffv8o+PaP3ySNMfEf3x//9w9Xzzl/t4+L9m/OpWmf2/jS/PSH
b89N+4/fJqr0d2OqGPB5ZJX0kd673/52ffvXR/Lf0QARZRQ3FH1qYKr529+K8txG//hN1P6uSKog
0ycrk8PSjPzb35ry8vtHtCUrGrGDruCMJBu//XGJP7ysP1/e3/D52pRcbfOP39SPAtL3482Q4GgL
OqdHOgVizKcYS7u0lSFdRdGukRhLjsLN7y5+Fq9A50+adXrCSnSa0ztamUXjD5klinj64t7CKPPx
MHOU1I3wEwiQllI9joLIaOspE/dGRS66T7aN39rTWe2Eq1rw+oszfhmYHPNtY5lkbgIbZvAFdR7q
SHZaVZejHuEpl9n1fK/mWLks+X87tYgrytOieix3gobzUmyVqn1ZVYdiPFhu9d9y1a6+3bR5ly1S
gGpDXRuIzRQO26YSOVVjD6qDeuF56l97cF6/3edPQnp/QfJ+9KCFO2hHF7ZxS7iiNWYKNbbFTnvM
n/QeWrJ7VnxymfpiX6e2fLOR35UH83ToX2RfXvBwhN7K1t0LFmRTM9NNbafMo3VvUixbTJ6mon1u
LA71OGhu8S5lVoWW19WOjifCk87pT3adeRCylwNi16h6RbOyC1CdaUJ/0piZYJ4TX1xVtD4cwtJK
1sV+ig1n72gvZAFT9mfCb8FpZDMCh8jX0jc1yJeiYML/JKMVy4dJAyjx0CkezOpb6ca3GceJ1KUx
7IgghMK6YDtzcUvFoAFh3w9LCEqGsKxLs4osVN+U0slFVz/5TTirKOwYu+r6zbi8TWDIldCZOieZ
rtVyEadeGc3OpZ9LrhY9xjQFKnarbxsV3UNfuD7e7jT/rOCV9kRrPTRqdFAcrbG6U6Dw2s/Lc2ca
ug/6r+Ff8YBZo1DYffBhOYskdZw5/UFABdUN33rdnD5Hh5szauKheWhpXrrIag5iTUb12ZdsE656
W7THVKU1GxKHugt4YWWAzVFxNE6mccR8okXiZjcE8Ta3Uovnp6buRJxFjTl5118ZCaSTOZ6Nz/Fk
Fl7nmfJgxDjwOC1oxMmqDDu/bS4ddjuuQD2dQdRZZ8NrLzP0XczMOtuYUxEfjmIlk9Hq4IIa0axw
dFv2GETtC50R2NjUd+VKptiBATbSjWsRgNlwMccgFAxUPKBF0eF14uni6/d4D6lbw8SzCN+I8/FE
G85lqfhF7JCgNWb6nj/nrVuWiANi+JDZehAHw0oqcMZTZpcK6WFyf/PsY0tPC9rEDiu3oh2A4g4q
e42JS8g1DE6PxXHYKpE1gXrIuEIbZ+IOW41T0KvCfnQnpWb5hEsRPQQoA9IQ2aJj0zr1q7o+P6ff
2trqM19U3eEtf4XROuntyx7LHAxp8n0n+qVoYjsCA1uQbCoQpS+KfpjuxP5ORAXAqlIsYsy8s9LX
XJ+ltR3y3/Atlaxr8ng7HRS8nXKrUPFyNmi2PW/lzJTf0o281M06qKYzekwujB5m/9We9E59thuW
mtwqeQCFLcT2RPSGbDbkNk5XYujWaCqmCB+Ysj5PkL5tWmt4PlvJ1dGtxsG205POx6FaNMmjoC7z
Drshq59i26Sbor7pbyyP5lV2hMU0tc6rFuDcCNQWynkwJVjpfUVfnGpn/He3VrHMSzf6BHwQqanH
FhM7ZTV0yyjZaIWlnNA1WBoTzU4jfJpSLBTcITxbhrZIJPdWoZK9lpC4tPQXfKCMrRbuT6szR6rY
9a3TUXuTn+m5uboo6pn0zFfWzS9pRNat20sXWrAuncnZ1N3bS0pNby5hMGBJZWAMM22YSeipvXa9
rzbWDfNG+nCqYJDccOpL4kudrK/aVizhyqJ46DS1A03bOmPlcDWvx6wmt7RGooCMGOEW8qrkVa+6
YDWVo3QO+U5T+Teax9pVLD934rxCv0c7FM26KW1p6pUX17gcQnSQmtVUCjSF/g/FCo8IOCTS/lI5
3+3Wv2+F3299P1XDPnY+Ou5p88LUWvnM/L1oRcpvWZvz93F9SZ0ktVoIHQlFgLN1ned/OGT+t2Kl
/9eioI/n8hdR0PMYBpnPhC3/639mb/nt+0Do42//DISQ9EVKDEk9TZp+RDt/BELESHzVQAJFGVuj
xlj7z0DIQH5PQkoRfR/lAy/5MxAio0Lw8KO5VNWJ1v4bgdBPcTejgaNpIuRqpIr44cec/qINMU6E
0A1Gn+v0WVmfPFTJvG5R2PL8lJivWIGNKNfT9FUk/r/6+b73vq76/ZR+f1yHMRUUGsR4SJ8FKIRp
c4knuDbZxl6kQax+6ufJy9QUXNERTFqkvsJOPyRVPwWAJKZ/nvBTwkGMLWVXhLHt1q0C1Uq308SU
NlFlV/v2KB0KOOjPrTPxmKPHYWq3TNqWkMpMX76Yjz85Q32+9TEl+w5WKUaTcyXjSkYwPp4XbjjL
vX6urNJZQ1LJjuBkaPLQqbdFnw7d5nqJNvk6nMvztoK61/rIUgepE5LRT52BX+dLw00dXGLs0FHt
dBm55xfjeWIpL1Wg2GPTH9HIog/kuR4oDiXPAMzD7N9E6uE3WuJSe6Wa/dnCXLDBT+e8KtfXOe1o
z7ldLE87evYAcDbIRvvNvPMiR5HNSUWn4wdwoa7goB4rzwiMGTZvnvDAOvra3YmPamJV9rhB9Dj0
WJk18XVL/aro/hPb/vPj/ATkCFV+k1KUXW2Eu3c35+Kld6NyUv4t+xKAZ5Z8TtDHs8E3B+EYO3CQ
+vrx5V1PrZKB1Y7DyFhX6NvJtvwA68iceoRoG1zsQMeQtz2vL72DC9uFVrNgiovtcPGKt8wapQfV
e+Lf/huax/2+ucNwLz1b0dSKIoJE2qh9daYvoyfdId/XGCTckzNQhU+IEOV5/y0MoWyZ8kOPpCz8
+huG1EOgHWToKrGbeeERoRNrfE0isVi0EtkjbbR6CbjeCqs+qi8hAYk4CrQmzoVdjCD5NXrChsfF
9ZNo2TYmviDCRJXXsmHWz4Zk55UlkGCT4ZzeFVSqJFO2NSRlDUIeR8rM2wrPxPIG+Gedqpl61Dwe
kGrJsNXJlwhke2/UbEWMkykurlE2HmjPbBz97VyaslvP6lm8G4c9TTjicsjwJDT2DZQfibM2s/xd
OTup6BTsv6WtTO1etdDr19nEJ5b2XDzfbFqHUoqVln87WcN6wLsXJ2jVjPcXUzaVB0SFewNhTtNo
LaIL+U17Jy6+P1sZcq4MltCunlCjwfPRHEOCyEyeDFvwJmtpmUfm+Sm7a2Zlvg1tYYftjUGW+CYb
Vr43HlM34+3fbhgqWpP5JFCdzm6es4ulPKTPOfaH9sm77DJsLlP/ulUYDe1GfBV2MfV+fTm411UG
1ZKYfPCKfX2P7Y8tOMZ8+o6RYUKYISlQFmTf2KlvjC3aACar2+ryTG325AaDOVlNaIdnHBaJ2R4Y
V01vqQNKUwsFKjMGp+MxhJspUNFAllS2o33hViyxeEoaZocu1bfJS92b7f50n2FBihTnDVdUO69p
RvKjEKfM9yJ9Uq+2EKFIbcdJEF9t/jFVK0wovBhryHJToVIimglGweNWcbbDglDIJFjPrWu+R+PK
CHQLQZwScnd/MocNqnI87IN+W4uZ1RrmbVs8XHFCot/htsaAVCX3+maIrpy/KNg+n+jvs+tH7f1s
Fk/XF2WWg4ZTGpFWtMNlVpObg5tt5Md6j+sHdm7KJgouhSNKlAFN6Ybtr3OihoN/0YFU83glpo0W
YWefkBHQrIrBla/OZwiS6EYzi6zola8gNxMl4yMKaUrCrddW3Ik79jRj4JpbPKnTybm9RzNauPAg
YRoPwqr/NnnVn6vbnGYGHiR6H7rEBqsdkZwwVjVzuPK7gOX9GNZm9w2qH+JfF0eiV1kKLfWGkT2K
2vTK9G6xeVLJhAnYFHio7kjaPs9HlRSr6exQ8EQfyyj5BQlPabDCeeZ2x8uqILmm4wflgHENvNqI
hr8p2/yA2BnS4BglMvevknku543inOT3ZOIMutXmnoTGC46piGnznILJKrVIitvn0LpVdjIvnsIH
TbUi+qgP51164HtIfsualV+CXjOzxsoGKKbbS+qUvSl2Xpvs0BJoyTUHB4AiIrWSUeUi5bJYu9A5
V66qqSCZe6zfjNDEibZ5G454TO2mZrJ67p/Lm9vhQ3vBq9C6xGZ5UCxSkBJqJLwVbLvEYLjSHHDZ
ZIODjuwk9zrNVtfRKrm/btRDm1iABUKy6rkowBTdkVsctCzpLjGYgJlkl8+jzHxymYfkZo3Z5268
Oxk0b6BNZ2JSOq+d3u1tFtueBC0MZI2Kj9kixNa743PFz1QiQyVBra1TuJsw1TxuY3o4IQpqye/X
zizu09hEb6SrLciiWUOLCyjCQhH9bBdLZvSuSQGkz3Bi3h776Zo09QrPWbGnb2wc0/dO93jdLMGy
G97sLrcGya70IJHsVDUNtHNP4+rKnJJ0WAQNDotZZAqJ3WAZ1prTTU34QL7ORvN4RcGfv4FC/Ypn
wvQt3yUfYAMFeToA57UtPFApr622MTugoRYrNHq3bGQPj92LEqJeY6mHW4KBpKmGjqi4/YScyKTM
075PCFg2IfqQmOGVpkDP6GP5dqW30AK/ntPGrhfUObr3KZk58ADmJwhWieblmcrHvOqwKGaNMXHV
83RmWOFGrHHZ48Ubbd9Bm1bxnG4FLw76mLFd+Bdbu5ndDZ0ti4uMiWTY2zzEiiwyYEQpJfyH/VEb
qlgJgRhZ57N7i+xwCZgH+Y8eOEuW3evVjWh419YGKi2NTbYeg2cUzu1sZ7jMPkSCLxge3q03dg1+
0wpBpNsiB4CIG7rMpkq39WGVpX5PPVyCgbwKiajRVagscZTyW/eCNYmOVWIN6ggUwUZI1gJ7Vs2K
a+yTzfV9spe84jDJrBG9wWOB4C9PnRu5JaZXLHSZefLVw1kxS0RWLl5zsXTZKu6ZBY192Uiv09bu
t5hKroxxEzcZZXivWoKwaniE9SHSrb5cicwKXG0rU6FnoLTk8K2Ay//Y3YvlvOzGedPIVnva3JpZ
Rfdt54jz61LwNLNn4URN0Mzf4mW4GAe52XvD222d3CtPIuDTBO0xPGi7gOZl83S1ytRLErdklzfc
k+5IhhOe7/M5kpl43TZm+/pQEDa4uOqyAXAvs25/Sx09eGVgWrLdLC/e0KJ2C0x6f1kK9+OCdl1G
ttTaN8Xq5tOgw9vqVWQj2Z58ZTtodnJ/YXvPTblyQOR4ugr4X2lJgEu3/lBcXbHyI/ySWH1g19Tj
ntM+TNxoSx+TKWwBZbVXNgWaGii5v47Tw86Xt2Xnt7PG07f17vIEH1hmyL5WGx0lmHFMqleUOePA
oKKWiEyL6L66NzLvNN2FpyUYUgEN2ziAW79GNUj+uI1UtY9jX/ZYz/AwMFbCs3x11alZfZOGWR5a
9NsqL3RMMn3pxgGEWzEaYidRZ1fZzIMbJVaznzH35LMpXcwYw+/4DuL41EkPxXwM5tXILmVbGYB6
zEh9MDhSg59C7ZeX4CrMi3KmFD4gaFJY2ssp8aCKs+dfS6t+K2i5PVPS6k31ShQyPVxs9aElcpLt
/ql/i20lATgFojJZjC+sysW8ho3B6GD/P17YxQy3RFq3NoXpEdNoQzCJQgwkLQFl2cWUBW9kEpq3
j4UJE/TJmSb95SmcFRfTuDDMrY4AU3BaxekjD6O3szarVdZ5yxAdFC1JSnsaIN8Vf1wZpq+dD7jk
cpTkqNaQeO3inSWZgdDhkXgh4MaLjBjAGVXhTkcmr0YrSTaGxCuglmvmqq569jIPzRV8WTV7BOsl
t8nsSxFUmXVqQJqtRrT61NNmoUWdL/Hy98mhvfqT0lJ6O31IzpYGChqbl9hBtLMO55TFe4SlNH9Y
wTsMO2fSm5ilGxYv2h3wEj+bMeGWw1plXX3eE9Mp0bBONyUkuB8EN5pLD7ibJ3tCndxkT63ex2g8
BLH0oBcadulgbDEL1+39KM44kc1+Pd0SKxJ8Uz9ozfSYDvaksIa7eE0kbPM83OZdwgoXO3Ic4S+2
CL4d+ueL3SOtdvJICOjlK5yrT3keVaNixQ6lImDTmzeYGsfC4qjsXlyElbrCi36y1F353q3O3oRX
wovE0P5lWLeaI7JNExJPzHCPqbpR7GLdzCeYSdOu2gQU9A8G6LA/Bak/pi0IqsV1jYFp5sWP07nx
ODwqmOaMCj3jxUs2PuPwG6V54wuzk2CeVvlaC85LMHZbIqec+pRq3oraLH3Q2XuySk9dMclpoyvd
6klfafvrXvAvvm5SR7STmfBitKSy5Xx8Mlx6FNDOOlhNUDgTu5nDxEelx4OLCx9Y4aIn9hUOQL6+
+vFRxupytEIYE1nFrqzCImCyIZcOpjBXHqfL9HmwYZgDwsuEcreZtJr4qXty0vfan9iRJxM6VvZk
Qxv9E+ngOSjvC0aji3/7IWfr3sf3qhO6JA5uESRWDQqLQo16ssY8jKv/4COQmBR39aYiImFMRX65
H5zWux01ggdXcpVR0trPFrE9NghjE6qvWjKJiYks422nBMB8zIdVtlQCxgjiHJuEbBztsNQrKjfC
vmhiXRLMzq3pXnBjup0d0UliX2FajHUI1jCwAhlEnesR1wUMYvjSK26J0E+1ymwbG4emZs6qm3oh
Y/W+0AJpe20nVh4IAN3pPqrvR0nYSpoNO4CGoAgEB3D8Q+TwEs1kAN9thFj8QJkd5MWrb16lzYTR
ViR1hm6jkWXnZo2Y/EReR3KgxYEyBFOwBnTusf+YyTPBRkwHHVy72NJ7W6mwVuYXQmxeaodzvZsn
6+jqjAlifAypRjDiDMWaVHcSRjLpHKiEZY2lypJmEZuJXS3SVb3LSRvijST7tezzpIaapIK1ybse
pg+iU80qolAcqWKCLyD+UB/LIW7l3dZXXozkM3X9igmMd7qPlc31wKvEvHUyO3v0IJCQZ8THb9cy
uKB6+CBSnNBmaRGwAg0bIjHjYHgEzcSbVmlHM2XDebTDQKmN0oAl78mADQT+D6fX8Xa0AJtvMtTq
LiEccAT/ZPWb8ni1zoubf+PuwHqubGl3qWjGbrIcjQsv/lwgdKXxtfBKR2dQ6fPK00h/kZ6N9EUB
3U5BIYJxI+F7YmYoDvdzun8o7zRWteJJ2JNZ7lbAGzgTorCEBOckCN/PT/Fas3UQpHFNIWC1Ck/K
zeKBbCp9GbWnEpxLzXjDc5sZQWUDBlz81tVXUUDnTcT6iiat9QX+JoxI32ckEOM1jUZcFYK8+gkC
vVaTyaXqgHCmnvbQHXjn4TvKZHFjhev0OGrUn5zawVgaQcx8Fw44HpkqXY/N7PRk+MoDNANKrsf4
ZYRmJIfUbDvMFeANNEpBcEgDnJrUniTNV614pjid/6rvuyB6jZ1+Hu9kW5gSc5BUYh0mhyZSCQ7p
QOnRgUy5bOxEhqUDoZRU9iHbGw5p1gIvE6JhHfaO4LdWFS5LHXEz9mo3YdV+aDbqQFpvtdsrgo5f
2snLn2kiH7AX6seSjHi3anx8/h1mKZd6ptQdNazGGdzOVWc1dSh3stZ4WqqFYOhMtusn8McxWGf6
ounohUEZyCxW2qw1rGQ+3LFgK7Ox4eErcPcnrs7ny/v0SoubkLWThvzI2GffUM2zjR3ww4c52riQ
nVGYFL/iVH/mA34+5yd+lTrt6DdueCQslizccAKesn07Ty1l2TkI9SzxSfbS4xejd7yTnwbvdy/i
E/4oq0OeRjfu9GpVwYdSPTjw2CPbzToE1iS3ZPqNbWtfTBvpl7dryCplCzSV1c+qblojX9UrRSb7
NlPvkkX3AFV1sGLNJX+uvZZXjqDZ0/QBz0Rq4s+SMXpFY62cOVfq0iVRz1fqU/+HS0I/Fg0ZURI+
d+32dSxdjJMs2RM/x1sFeG4nOdmmC3ISxmweB+oagWsrm2V3RIQEFToBAlhB8BW//qNq8tNbMf68
kk/FhVOE/U+Ie7Wd34vucBg152QJpCazDRfLF3dqC/c5zTeQiWflUiKdEUzdjpnT11flHSBjC1ny
tQx0l7irNuVvCrXzSTAhRqjdaBbdZYubpToNE7tY4K0WxHbGElPvmUtfvOifeIMf4/q7e/lUntCH
6JqI0XQcYdGhDYD17OrFWBrsc+n+/27mfne2T+h9XrbnUh6f3Mg1H+MoZFzG/V/zbovErLyMPePL
WxwnyefXNQ5kzN6pp/2kfl7oYRgmBVM3e0jv8d17RMsrZcq2wKmg2ggQYe+lWfQwEshl0738xdox
Fb64gE/jJb1MolOEXqYtPY0RbfIo4Ub/DQ5LRKYHCiL6xsNl1VgpMtvb6iV5j+4HS3nX18LrzS7d
/k5/7VSTBAREyydBq1FKJlqnXCUG1d1X3OqPHfGvntenIVFUiohW5Xi5Xoc+FbRE7UGgt/K+2jTW
5a5d57vbsnkzULUATwLo05xyTpzH61Qlt1qPfHbYPelCf0hW5I3TzdlnrXpQFyI0/i23ZCtLeSs8
TN2pX099rbRi8tGJSS6lbQdHOLR3SWmFckBFQQfpRy2rmeu7KVoAX/PjUVL/xetBg18S6WFTJPFz
kUc9V0VOOZ0I4WaBG3cudB10nIni24W67RfCHUgtyOA5QK4EhPMsmXwNyFw+zep8zB+vRKrvp9Cc
uOUzIF68GhbRZowJcC6k3kkHbCBvsmXkKZlVC+bFEl9Rfq0daTZdRks0H+kyGGdEz1arwzVz49ng
xv6YMyUb2Gh+TGxBXwRKKQgTdUG7+LCz2uc+BCxvGkDmGkEzqzBFUnp2wsVpHS+ilcbv2xnJlafM
y7vzHIhsMYzgBBZNc3VszyEYEewbmTZCLCQTuX2bF6AeIyVUIDMr7yo/Xyqr83osN5ZgdsQqh+vi
uoZc5UcrZOlnxCdbjdhkXGxBOj151lmn4OQjmr4dMzTE8R39YQw3JwoYF9aMRAkikTG+l+S1friE
uYJqJ3TP0Ne/wbxpbIOoqrOSMXPAIVN38z2JjZ05+UbzpnYehEHxLHUeSEX5CKB6saeQG8B+Eyt5
mpDe+NFCsC/cWOGke5bYziNsb7/cJlH5/tXY0TQdTwoipZ8Ub89a3MbNDdGviHoTLgqwcVaNQw0i
pGUA+5p7HaTvPQRTJCDu3Vw8EF5SJ+n7+cjx0r1w1dnZY3QAvnOBR2/30QZ2OmHfhITOeCX86iBF
wfby0vm5o9LjXBAKQL3lG8aPPRVHH+TaBn1HvaNkT4ZpJpndnmIB4FNam8NqsuoSK7vH84l1pR23
HycO4ObBs2LhhQ5A52ZHytdgaf6kkFUNaLQtilWy0kG8fcWLbAp0wclVPJWAFS1otvqxq5quKyYF
GMjFTRkTqO6u9ED2+4Xid/PG7YE/WsYSrZjmLUhWg8caFnqTmTDvOIDkg9qAZUIIlMBxLiNZnXcN
pkvRIo29aCc+w13SCZNjZ4quZfucv8rP7TZy1BVVulFcVj/ZTUH6fjHhhd1PibIBcqY2zJtza/91
KKb9ahHXMB4RMT0RxyZbRsJ3MbGIPqJyRWHIlrYRibZhxrvKlnYlMPTS2I+Mv/wpXd7ulTMBR9m5
w7fuQaBHdSxI5bt6RnF/cz6qpBaPFFCSF3WvmslOp6r+lhwnKKMKpvhCYAXUdXvM6KAYpbimx/pF
eClW511lxXv9pbgXgX3jh3NvTvkqFTFjJm5HeCkHq8i/CD/lX+VO392zPD6T7+65LuKhudbcc8to
yUwd/1crnWdr1hw0IVDwH5efMc3vneabtLk9VZvL821Fq9qdujd22p0SLsPH0wsrOO0jWux9qUc3
/VBP/Lxb4ScgGRCRIR6rn97LRekNVSmoWo/8CmkH9dTLNlcHqsv25lx3qidZa9guOEtRed62m2qd
k7B1frjrWEXRrlvmz/E8jWeg8sRulW+sxCOEi/v4hZLsIfGmnjrr1iOtojHlufigudpjAiYkuxnC
1u+xq1vQhbOn6O70XJWm+K05Uo4q1mPJt5m1brqSQLcnqyy4+Pm8WBhryQH4jXeiLfp6UK6w6+HQ
+azaiDBTgf4LJxScwpUH8Ol2XuCBfjFHMleBuv5YZUEix8v9ERtJLUroPH9ld9bM5uFETorU/p7a
891Yf8eF3jGc16tb3Q8eXRoOxbcKsK0WYaEw41lns7W2qm1lxidUJECzFYH2u8qfrAwEcQS7uqf2
80z1ceywBp9QWIdlp7jnGo606fLMQMk9dV0ciV7iN1ZvQN/b1Lxsoz2cgXQ5pWnxqDkqslfaLF4m
bux1s8ny8npbU1SsnDIY8Q4ZHtKZvYrqk4yI7pgbs8pbRBHs+VslsczTgr684V176s6EalNXB940
p/tzYk2eRp0JUK4ghRrIyoSSpd2BY8/Vdc9qhfZ17nYUbk6mwFZ5XdQLlLfB4E5v56eGsiJeq9xB
fUAh20WfYrgfL1Z2tO15JS4rL1yfEye/V14n+K2cnPw4zZyalCM4HzIARXBtX1qcPd25zkZwEEzr
FRJGbobPRAcwkO2x4PVM+Vgd/ZOt7rW9mlPNhM3qgAAuooOxAFACGtEtlAPodnaAq1HW5Vw3H47F
sA9X6epi3l6yJ2mwAblgPz8bhAyqeX0YATB9PlAaghlgZs+yEz6OoeJDV5viOwiQm7zR+l8ueGQv
IDJwfkborPXEbWp4ZWzHMDzukULj7l+n82RW1cCJpQ/5woxm+g4Q6lvJ5q0Eglc4PNOVvO8edCB1
EOGvYk/5VwmvDmMNlzIJBfOPz79bcdKhUtuO1iJbWpYQQhbiYrrMAsMf4cWOKZcEN2cyV73Y146J
q2kmBbRwptqFn70o23DZK9g9uww/OwK1q/GIYfevT1b+hTLxx3L/07IDdw/Bc+h1tBr/uDTK0Ukt
pcuJbHRf2VcyNThBsy6oJAuzHG0nr8Kn06FeTqyhZCCxN296wjz9vG+tmBcrbMP1VwbNv8wzkC3+
r2v6lGeoOh02TUfpvbVhewA+d3DyA5n0tJtLe+rQ0MYidvrpupj3h9GcVCUMOB2aB9INS6UBtVzH
B1yFeN1TgP9wLzwpj18KdPwiH9MNXeOZsWKLmvqp1WrIRGMoKy7zSjA7gNwQs7gJNTkkuMY1RvOu
AbWK7i4B+4pmX40x6Rcx2w/n/9R11V0aI6oazi/drGgzUuknTr2NnW4uwK5Y16w72azbRn5ChWBE
/79Mg3+BrvxwBZ8GTyIYE9Q3P15UdBgZJnQysP9PbWjX1nUtOtAFHF37cnqJv5heP5z40wgpruc8
LcZbH5elENqR5BT7coZCSiA/XYmXs1n6QC3nqzv+1bz+4cSfcsq8O3WyVnPi6gFRIjdP2ZnKZW3L
s9Tr/bHYCktJcCCUWNMNGnRQaeAsjRHq+Z1yp8EeQUxEbQYGkLpLmzmR4TLcUcti3fyI9P6/5jMj
LD2m8X/BaB4JzctnGM1vP7SD/f6Hf9KZDQMJGQxpDXEMckE5/6Azy38XkUNHXhWjB0Jgg1n1B51Z
/7ugygbdVrLB55LElfxBZ+YjgU4vjDqI0UZrl/8OnflXYBUtZyhISwKBHi6WPy66Jy3J005ooA84
+WrEG2riT31hbBNfOH7lvPMr0vIPZ/s0WTR6M6v/zd157DiOZWH6VWY5sxBAI4nklt7IuzAbIixF
SjSiEUk9/Xw3Chhk5SQqMdtBNyqrq6NCFHl57zm/O+PIpzFVluwuX4hVNIcOdjFCF6bu3zammdh4
fjtTmGBHjI5QmhLo/NvGqEzIRW2TFmydk+8uUzuIejb2igA6gvp5jZoQlAAhm0fipSPGDvWu6k+B
GmtG5bSgLMUqD2CK+H+uJ0iwlWi/JBuKHNIhhTvkyldiIC5K0xBTw9/kudofdjZWjiqCAJjLQYL+
v5/QZTbei7jtxBMyTMPMCedpnBJJ68jxPQDdpqsoXxv2yJQxyLu9cVDNpfzcckrBpKzMNBJ5NyrF
ydfZFV+xQRkEU2mrDQg/9SQ9qGAaxLcVAyeBkJ7LjWhAEB2Bw9ch9hShSmzdyUv0Sf0VXi0w8r+F
nMry/I9fVZF0vIxYAFTpty1N6qdj+hjvKrPLrU7xELlQFBZxOB+XeuUosnOFhBZ61351l+zp2xX9
6psUkj03RScaoN+CEhUKvp4+DyYU1CgzY2j6kDFhXs18u+B+KN/mrwgXCuR7yiGXlw3TiUCpRpNc
V2E+qw3fSBYj/sJPJDzYGpVXSOReF/2Waqpr/gm926V2UeMM0H/fQFizTy5Ais7eAKPQ+OjJEt1G
kPycCrFY04NKnCuCCM3+tX8EQ+sh2kDw20vBqIZT2gJEtKSEFuaIih5ljTVzVYZfIaUlcnzZX/Za
H01f4Q1Bk2D4JIZ0wl2PaxW9BDjziiLEnq3a8BJgA6TpqDbISeg/Hk/CM+cbzuV4Cav1Y3HfxKGg
dxTnsorD/njjx5zKmaz4+fzYfc03iMnQXPaWSmfSoksuE1fmlxso2oJ422n2/baVO6s6AJr0XvzC
MMPnLlRCCaClq1ZJ8Q1NvYP0xW2GbvS7hr3tvm8wHbqdP6x64s6JQ4Ek/UbvO0fg+9TSxETcuPgS
6jEDp9947pcBXad1hwti+PnNHEq7yWyGSCUkf03dR+3mlKiXVT33qioweveS+0wAvleBRPuZC/ks
QE4dv0MigDTePzEKAjeOOKdMJbd7bu8kNAhnqk5nwI+rrcm2Ru9doeRxEwSHtoyA8O3CC4YAFz36
jfHzBA3tmK9HA4cd8WFhrxudvF20jZ8UXgu1IG3Q30wI4kcydUNSIJlGLlqqM+uqtCTDKlS7g7Pv
N3q/TPIVZoRLy4P2r82y0SI0lZpsEiWksk1pH9x1jV62WjFYIMGK5advomGQwsQvtz8xVlBlA3Jx
M1ncfWWPW/T+nUMA29qyOA1Oj7df/AD9C/w62j4DDe++ZvyXsaS1FQ6mMkBTmDIK1yR9e9jftuWy
W45fEC0EmxHokOCI7I7nvQj/MxHt2pMVOjWEkn6/zI/VevDplkWpt5SOmYvezM8AMm4D4w6AcIRg
nWxG1NeFS1Ly3EywDH9OWTTzNKxn3Vt7A2+rwWxa5bWY6e7sEo5upxAyqBzu0rJ1KPsz7Gy4Suko
cV1kqSXjaUt8ZpGfP+upaurZKtYc9QbC20TVwx5u3sA/ZEoWHLGt0mUZLwiFZ8Mi/TqPC31zfxBS
QU/+8Aezjqqo0Ez9gL5I2mS1qezPp/FqlShWFsUJJvm5sVtnZHVZtPshiN9H92EcO6T80Gkmws3x
k19Aw4wzFpSpJderZE7TNF0hZ606N0PoxozPyXIWQkghi94hp0JFwGjlkFbqskENgL1Acd/uS2wI
c1/3Q4VJPoiInPMOhwjbQW2erz7tZ30qCe5dSQAayAxy5hx56dmLk3cFm+o4vexnyugBPjKL45Q2
KlJwthOhR3lcvBqZOCprY5XrXtdHl+qQGOu5/sZywftJTEiyKbpjjlew27M5eSW8QB12h+Kt8JUN
U7hk1KPPI4rI6c0Z26e7SpBhNbWvy5ufPxUfaJIyv/ayI0oNJGL73PCni26fbUEEdsoqWYMu9u+9
xl+yIZCehOI/O1wJyr7bl1UfdY1f2leRpnd3J7dl2UYa9C9oJ55OIR2qn6twRld+NRwJWn/mVVI4
I4wD3dVXkx8mATbaKF+oKI90Y5u3T8Or4jNL0GnfphmLENk9stVd79aJ2d0DZXMraGW9x+MDt0sE
uOZVfmz3Ixh5786KYGIAbAuDl2rDac3tEWeESYnglvoiwWfBTo3V248Z+/QqTtci3vByWOP6oTNn
PfUaBGlzV97u4KGcHJvGoVyceUF0O9snX9f15Qh6yf9q7CHCQcCpe+Z8sZPBLFyyjMUYYbzKOL2H
KHfazfg1Wc1t4qQd1InuzEkO+rO+viyaqVNnAYE67D9IzDKvtS9vWWreRob74TiBtH2a2fHrsL61
hMKYN8QliLaPZ2/06yUZMncwG+TRTOzT2QeAjmPD7DuhYmeoy1BZWbxRPQ1Y5K2A2TDQ51xsjeje
7a3YCpKD12NkF6GVeEU2fI5QqU28+VPmqfvhJf/WEtWs9VN+8ySkNNhCaEp1Jxusy1rMfZVsEV9q
AJnNIDoAdi3GcE/ssXf1YnnDX3E5XfbofuxrcGekeiQQgck+VrbT3r7OEB3iQQYBqsws42Wcs0oB
8SeEAvhXGRBq8jlkq3oMb/tLZtaNqWnRSOeOvbt3pwSLorPHqY9BnxgilH+aoz/IJCCu2y7xGejB
HfFcZAAIT7exl0YkAMiHcoVcfLpMV/e7x/kRc/dnbjxapG3fiNrqPbRxmFtvRNETgJeGzNTVUzeZ
2PObE+tuOV3r9dM+tjowNfRwQNUv6A3cMzgrGreJOYn96qhuQBlgN5I34jwzeVMEtf4uEwuTdV5d
+/N6N839S+FLGVyQEaj8oLxvuI8zS3rCWmxC6VlU2Ophzkb1onFCPOwLx/C4GPksYmUYUW3Kp2vh
dIpJc/ylvaGvx68gwsnQa4rru3otJBu+kNdJ4dSSk9sSNxl3G2LxxNUHEzfB+B47QiUHqupQpWF8
QCnKDvShWGgIQkT3KrZx3a6w3HMMfupzF3/XHcFV6iqdfeOU0JekLw+VT+HVbfWTPD11SqjqwWSK
YIitBI07VAQSIhTVol+Q3Yl5oaI9T5ZV4ulhH68Y1H5rFg0SgMs+11cJKRBqu+wnz8p8e1WftPOH
VIYQr4t28MoNXIDZzNDBAvXxBiBY5LytapDl2r5gY04WoHf3093r3wXLdz/Vp/P0UMsOS8fTA3Hg
5d7HFI59hvIfoXxxgu0mqhacAYf6VkPA7N2i2r6nwtOcoV5bU8IdqlCIJ/S7SSpCVtrMwcrWWCUc
7ankPQOq4UwrXjCisIddw+Gr8OZOL3Zvc6rseqjA2iseDKm4fEnuRIskX+NI5Ws8dvKEtyaSnh9s
S0818srzsqbEIs07eDhFJ2/OSN4xSCN8popXCQ9oFmhCG8jYJc/v5ZcmePNPb/WrXfpPBlk6LQaj
yzhxFQCpf/crVafMp/lEQU0NWyZcP8UBqPbCYWyKqMZHVL2gzs6Z04vsHM+Al6B4Hc0zBWRhTt/7
J4BcvfkHgfhX+MyvV/UnE7dBjhpcE302sw1/awQNo4l1LZv/dFFTB9GviDSeWGcgTuObHIZV62nB
X+6EEDD93nz++pm/oWLJ3dAHGm/VJsXkhrj5wX7rFiPTz0wJM0G9vrGYcEfp34/qxJ4rYHPs+/Fp
qnsDL1xd7cT7deHEy82/in/Ec/j96qa4rJnZSsIc4TP/fk5cGnPEco2SlPd2dXevuSsxZRg9whJq
x63moUbt+GgXObPTzNKNV6nNBG10jWhp/trl/ilfxpjqYtDMXIyJk3/TsST67NFf4ynLhiUjopvw
MjqzlYEC2UEAQKIGQmuSuDa0VR/6SR8suBWkrUJeA9Tm9zs5ItoE9IKiS4LM+4b2n+yZBRnlryW+
ofCaUY+TcOvcc7eHOm8Cvji4duX2pykhCrx7ObDYrhtez32UMT7cUKnX3rV7NBvcEoQZoek83U7u
Vo5MNtde8tLusBeorw+MTZlTlG5589KMCr6nwkx8pQhGiXQCVIZ39wYS+QXkho8G5w0vJLmMxHxQ
65c6Ub+qeV10IaIQbV+Ra2wJIendrRDje/WmztyudwaA93mIdqRgqEO8MRz1Chper+VJxChhNMYO
lfycfYUPhzPpqzfOLEhzT9ThnTe5+Qkuy+08nDrjHEn8xdLf4pAzbHTw69GhHJEOO7hYCiyItYlS
oAyEpP35DlGJfiCPJlJ4WaYhASBn2dT8rrAfFDgzrxCqaoQ0lgSvrVji0NyPh5w8fjpdUyYzGeIK
s4OKECFp1lOWeh/Mbu4MG4jVGEvNIjJldBHBIuJF7TKlIpva6cxS6UQetVUuksy+TFElXjARWJfF
xJlpbnbxG8CccySVrdcs4wDGrNpyjBFYU15KQvV6xC6nc+cbcJCVnRMGFtsGUZyztbaDjhttHAM6
7RZ6hwz6106mKDjOT/yRG+aMfTkLksODvBjYcjqgg7R+RIRo/fTIygHrn2E3bk32VwVnOFiFFMxm
bpcj1kTjb8ufeJPkD+zLxEdPvQGfpT/flhElRJJ72iZzMFn5d+e2EfNV1OCKG9AstlBL2dejRyHt
jlM/voXqNJTf+gXNMwANI7NsxRcjsyS0XWfMwVY1mMOSAhBHBEV4UpjYy3sMb/gWMg43zKtZtb4G
iqDApMvyXizORynC0nTmvZBqez7bpVe3ehfIVhNko5my6nzNUbRFDe6V013Yimo+dtyRGy5Z1NEO
/pWO/sQv9peb234mfsanB8YZDJl1G0zeVcOdLXjf5pBFanTjErH1cWr2mzaa7FDtxi4dq2HBbU4y
ZtbFLgcph6jT7KsQz6NXMd/XP68rd8bC+MgqMz6By8wt3GALenoZURC91bOYPDQN8q9ZbCN2OXeb
FFSO+l2EWEvdSyE7remg4hltWuRn45hqTifbKFzaM+FA46fh8CbRo43uLI+u2VM+REW8z67PGFBu
r3Nv5rZ7EnA4uYl7CR+JEF1bSe3S62DNF/bydrIU5rtpsu0KV7/DYJ+hjxGkqTea+5XEF4AOTM/W
UJkyGnA85j8bwjwq19nXNewJS1oU2F3esSwgYnpQP74n++pI4PiWlsa5LjntMQYDA9nnoLZ+xDte
sSBbFib4OS3tueSkZVhirE5XlRzlMf+1GiSSOcwTJXaA4TphRpFs3nEYlO4VP5HC1zhT6s3JUGZX
OcwNW37Jpff0wqxV2kEQMvuOW+Eazf3mMz0ovdnwDgSNm0P3auHMOm8RLHljJEHwQHW2ZKFMDmOE
owC+WPCiZGZZLEHMCwuxth4O6v49MFoGRf8JL+WJwhxp0eXdoLE4qvS94gTsI5Zu61ErTV1BB6uZ
+X3nfaIrDcQPzr6H5YyP6HxKjNaVP4oPOvLyKd7RbtjUcsk7o7waxDTPipe+kwhz7jBRBpfLOpwk
QXLzDcWbnZq99JR9lYyZ7d5n33NK7htJm3a9HX0sclSdfpHhCSFPz5lDQ59LM4Yn31cLSvNqIXld
VPrjVluPYC3puso+rn1AgIASVcsRDhg7jWSRb7Qi+qqiivOz8ALjDFcYQ0XFzsyUP/KncQExFTb/
cKn/fxMusiZx6P8H4fITIbOEcEmL//E/3fqt+Pj6X7/GyKj//IZfmBeN4dAaJYUKlzKFbPiFeZmh
idWMfyof9V/Mi0w2LXH/hOYxWZOa7RfihbhfnQJS06QZv/n/iXj5U/lFIo1IDpoLhkLwir/Q8lp9
SZOkoCEVOf9gkxW0wxkMAfEsFSk4rx878l8q0j9xhiIG5/986G+S+8nQ148u50PxjYTyeo7RCrzy
+R7cF5iY3AQdyXxNI7y5vhs7oWCMfdKerM6tb1YvsCJec3u2AYXcgUbyZ/n+yxP9Q/cw+9ttMf59
Wx7nepiXd65QG1aYvPRKCP6+tXUeCbMIGR5uG+UT9DSqL0PYwHFYuogTpJLWKBPGTeoNT4bDkSLv
hN0D0pseLTloZJzi7SUdRwvVI9gRBS0VN12tsBy5NW170G//+8tof+CGud24GDRyVWeG/luJPW0G
Pa4KSaViLgLFUpya4JzymDuMyzVSEW5QrvqViCTGD0jZ0thxOE0tVFVv2nqG8OnZ+KAsr1+0p2ZL
VJ2lJ/ajxjuLmaV2ZdR9CE9IJsN4rnlnH3f1qlkQHCe5XaA/T7b5p/6s2MQYAq+gz/GHpUIZndAh
hkSpYa0S7rr6S9HMSWvrq9TtI2Px3/dAlgQ/9Xuf8etN+K2w7+dyk00KuqCeXI1AkbyZsTaeh0Pz
et73XovXiaCVZzD/yc0uQJH0B2WEM7T0S+YELAMyrvHavUAZKpeYBhHuzdPWP6ks6SGJe/tKggeS
XOVDC6Gv8HrjHLiCZ40Ts4qm4pRYjxyU/hBdsBg11vB0farfY5cqx9T94g1eaTXZMh+t3GhvjyPI
UxVOQUwqM9/cT5oSiuQ5ze5m+JxU3I1fGD5XUkSu6/3Y29r3zVXwElt87OUl4wW5Hv8muFcEMfr7
TWR3k5EOMikWLvnfr8W1upWPfuQmns/2NX2TSPe4k0BnCqFOTXlTrEbDlKsNY0B5xH62nYRK1MOp
VoS6/XX+2p9eUvK02D4RecPT/UZJSvfJvRoZqkHx05xoJ2guLmG+7JczAM19jMn3aSAOIbbizwtq
6M28tbS7razl8HIgMBGUeTFXSDoCqj2Ige71ske7HVtT6tMOOx24yXyF3Gt6c5snjVfz8JdFie3m
Tzf0l6/wOxMtD7PEwKyFAKpDiF+/J+VGQko8i5TMV4v1mU7dIMXu6gEwWloG2ZNPMQr2J2p6Y4Ly
VieXZaabyv09pT6kySL9ofNE07mGflKfwRhkUNi7iQSRDISD7EpWHcTemqwh/wEVuARo84hHkMFJ
dgiVh0W5gv87x/xwjU5j0S60NTEsVtoyMcCNH6aarnTnVoZNjHvQEnViZuWaGX9xeVUtmwqBR9Vz
/l1+D8+Uh8/QVnNvgC6ev2bB4zleQm3NK6t9jo93Ji1sRhjwA7+gjG5Rz9gMXLNd1BF2tUnGxflr
OhDVbubGi1LaJHoBIhJ4hIjt5pUPe9pECrQLTgUtW92gYuTz582RE1+aridU5uwoU2gbJDekWPUm
cVzxssiOscrV4HYKcwifFOKnhwA6Z0xJrIc3A2IIDLXrPscTsYDlm/wxD431/aPD0iv+yvwdBH5N
dCod9cUISofEm0CHG9O3s5f0e45RTTDVxAYspyuhhZrDkzfhxTXsxyYLKaGf8CJAlAt0XyPR0mcU
28ih0IE2M6+dnfIqppZhkZ6POGnQH3Id2nOPgfHqCOvl8fbeCM/m7IscpJ3qtPjWv3Gp0gsIP/H1
9bqsj3MqcrIgIDOAdIUTkqo+j2ayGNQ9Q9y4pn+5BhWWN1YZyRHmQBSIPcLeI2uEkdVFjMElagtU
XOlr/QK6GjD1jlxTAkv7AVhDRL5V+2TbLCF/znuScY5axSnI3+ao5pk4kb7+HJZNBLV38dTogZqU
pJKHL0eTMsBvuSi3s/fxeF3ziewk9323PBOvNYfoqw7oQt17YDyPITXsg8SbkMSeH5klMAhyfNnF
RrUTMonq5fzJnJe3mnwHhjtfdt3utip/SMpysLQI9RG93xMZKa8yUW0kH7zWfs3W6WvHkZAn0rKc
x6oR9mJbEQc7hAmtLkk58317qp3hWyJ5EQaa70WIaCm+pKuKc2FuaRhx30nBeIMBT0WUbIvjh+YD
z/QRSnRqw7zefRgcruRyhGIh5WHZeNwRYwerbFC/X6IYOLm1JJjUgTS4+Oo/DL9jf4VgaGy92twx
76biCZG7RCTJ8zTUYPi/Z1fXiImfup4dtQ5wKUBHCHHgx+Nzlq6klfE5CSqveJWPMXvHoQnuWDvu
ryODDkUW3DnQSM20zqmNgosVQKIpKR/s3reVlJIIFZ2vi/vdjL/bRX1gl3pWvpP7Tgqr1qkmIdid
KVVkCMEpGbsZXON3r3s10HtIGaAz9tDuqXbWJNnI6ZoRRDUOhJTwlJLBThtZUKW7qbZoDKYOAO6j
/JpiAAgHaJB0tK6zddeBvpCqTAgqYZf3ldQv6zXJFLDf6mNxndhp/lFxLBuvrUooq/VYiMljaCV4
UbDT2PkKncqezZS2dilgOZHAFi/7U+oP+4FJrAgQOIulN2H2vQfl65VnkpjXNflGqs0XJ2XT1SLl
pJK1JJh8vFqCcecOI/4vPkeDRcq6CLM1b4n6ztJIjvI7aRpYcQQDJ4dVTR0YB+WX6scbYb8v2cK2
OC+oAq8TS7quoPcJsWWI3lJnbtDbZadhzl10q9mM4CtwKrNun4faZgCo3IZYUR7E/KwYlIkDAZMz
hNJnYvfBcJz7w2rqgh0GRCN6bB5gpAV1lVD4pvjHX9hXkwblkfw5AMKfhmc0JLcTeR1TgI6PhtTf
E5snA/0YVx4TuYp8Z3TEaxPM/GrPclUu1D7AgpAYeFb2gEe+4ghuEbuRtnuA1dz92BXqnfgglNbT
jTDfyZZKViEKTD6oR+eRudPeIryknwr4Lg1BDF4Jo33TTy16drYJwjoqu3tVGmLceLnFqd6vUqeC
hJXsydP1444BqnqWCcWt/BYC8PUe1EGieDeRzhQ8SPoX8gcByUKP+NeX9IRU38odeYHPHsFJtcad
KCSIQp0jUow7d7IVJXrjcrkOxwUg0W66H58JC0KGFn8qwRDKqs/DTEoLC5wCK8yR0qxTvvnUM4ZF
zLpBwH4uIulj0MlUyR1dXxqwexDyhGvX/t1HHClUujJOquZAvb+WsQs6vLmn0QadudS2SuzQnKxx
x2jM8Qutif04qD4IX5Qsm+UFf0Pq5QGRZUGBxwAB/5osMCyyqRnvi7cMSOy7XFwWIx+XHPOFgUvn
7Ar5WLMo9jyCqQ0H5o2b5EsJ+JI9Mgr8LodiJefmBzOPXjCy2GcZ1DvGyic81/m64KwnpJgz18eZ
1bYnsKy384pkh2d9P3XxgZGNCCUcYyUgAzFAWCAIWnxkEVF/bKBUJ/Zd8ZhQQ7yKdJhGNwCjRLGG
40COxKtxIdmZPI8C3AyfZLJQR0/iFx5LouGYwtR459cObsm6LkU3eiGBbYHdhBPypVnfeCUFaiXf
zMkLTOxmGnVaQPcVwlDugQlRyAG1h8RHGYS4g64ETM5CoOIJ5gVlBps3GK3WhYXdrOITyw5SjVid
YxzoNo8P6ZS8m7/IbHgbhKsP7o/maafucNnwRWPWHSp7Cyx9BCMzViXOQZK1XovorpnnNSaMHUlq
GZqBPfsWZpQ7VQEFc/qp4rvLsGqVR37jLjtplubkyN9kPD9U0ugtVo8bvoif/urK1JUjhouHzFU/
3i9h51WbC9sO+iDwTIE+ctKwKMRqbn4ofSKXV+L3N2SgDE+QN1xm5tOJvAxA/ibg9+oBduhqeALR
xSzz14aBhrNdwu9GcUN+UMVrS2aBN6G2cznDKibG7XnY+Q2bs4FFYV8YFsIQaSFfvVuKyMVKXgQi
NxIgWHj345XJ76YiBqG9kOSMk2PzCNMNrYtjvBRbQV589OgtKWGi6649qewbH1ziYy0C4TIE/xP8
ScRm+fNoEp4RFyebS2pfNnO0ARhCttOPGXPkhOqREk/7PAfT0Fgk+zEqtvdXLGbqW3oPlTEaKItn
pInPzgOsI6QtuyHk3+y677LjdfKUKjYBOTdCWKduTxFLmn6j7rR8lUyC2rDz6aatI9w0KVZe0eyj
c9u3fk2szn7m3rz5ZvA17jXr+DU5iqdKmiUQAdXTw++1RUX4608qVLklKLN1pO+OCMH702DY08Tp
Pq5vGkQKWvlvqPCMpJ6Vsle38xeRm0bGJeFFFShjYWqnC4IMAurWA5mcwPPs/bWrT3fJyDvoc8pK
E2x1tJiXoFqJlUE2tDDKUFf4IKnGYg7f6k/8KyUoGTwUqYlkEgUTR9UO5Y/No4ryJwKuN8SjOCKB
Jt9cne7AA/IbFnwSjC5/t1D4D2ZSXnHpAJg79x9H7U1+k8NpvK7wB0JexHt4m+Jbgad/2AQ9rZF4
Zd/ZE7ECJMdkp0bECyh02fZI9MZbR41bogNVGKD7DRkrgWd/T7pjcrhihGtzvz883pjH9lkZxBk5
nbpIDW8u21gLy6AhKpfdmwNVxFVQMuBONKw0aN/vFvHHMDUf7LjGqnI0Eaw1CReLDCMSO/sa/kAs
4M4yeAtTsXVV4DW4FccFDirouh9wHZZOpE1FPaXUzcfvuULbh4HgeqyO5V6YmYqv+yrdwDWtaVUm
IbvSD0QVO1djNYitQYTu0Ji7HYweOr18f7XYWOh9+PRooOJvXq8WVkkcrUlw/2pndrrWWXE9Uhls
kRlU11Yg2ZPPco8mwkufb5/yl0LC33uxRCKRAlUzHsFR5XV8pbeCTryD6TOA3eXe3lGH8F2QfhVn
Qi9t9U6CQR20IcFVTJy20EOZj+/kE+EmeDkDMU7ksCYfzcUqON9IdJGeaG8gWiZ+m4eX+Q7U3VGt
OJIW5MdkWpRfFjw/0ulO94pJVuy6hZmQcofVnVFCYb+WYOWYjFGukkVJCMo4dQTnPN+rl9B4ZbMj
REtaT3gGZ5sdJkWGeY84dpSLC9h0zR1S4yxd+Mrk8MbkyJZZAyHcR5TajyWXAk0FqQakj5QARJuZ
l4Y9zDaTw+yQPMDjCT2Nv4qAV5e2ZfWIaLSxYThdaYnmB3kkzhrJkhPKpokvQH72neInU7n40t97
w616J1t21tRDdKrUrphTA1jJoeAOkUzy+pRhD75gi3n/BKtLqU4hRqCsdW2fhRpYIv0f4q1xqjMV
J/QHZFu/F5RorqGfTn2jcZLoDj/ao5eBB0JqwQuq06aOkejpVC9tApyjtx8uZeY1FHVIOSZw9Cy3
loTFasf6QMwkHLvJBucaPF1v3w5sqdu7sxIPeqRGlPwpYwasLNQ2RzEIkMdK4f9DKN3d7ziDOrij
zEqs9Fms2XzDYmezqFdnnd9druvbKtF3qLW01pWMYCIFku5PHlZ3jngs4FCtVdLaciYbDpR9jgcJ
NRSjMGpi6uZIVxAdkNB3tslaPMZ2FemfKmcljV++ZOfY90dCVkXp0yxTn7MopCCM1X39RGgn76tw
ge0Lsn5fJtRBkDNRvimcOYdLK3IvfxLZ+DqyM4/QyF4dWmsCAHzoLqdmcfMV/HZ5AXQG78u8xgfW
kEgKaklfiCZR/k1wVLrOn+ic+63o3nsHts242UwwR+FyQhnIeAJpywTcjaFY2ksXQl6RKZYDEdHQ
w2d1ZC4LeinMlsI8OHlhcvWFiuhM/DDDE3KXWkb41jHa/cW8Jgv9yO8AHRYKWVLmjOIh2/rfAN0j
K5IkTdCXZAC9wkXByeSooYrf8Ob/Bb0SupH/+qzfdCV9eskNI+WzWvvhzkAC8K0u54FGFpyIOvnv
T1P++GkyUzMZdQj58buep5+c1eGSAWI3gFqoWPAdJDvkc5C/KBGxLdNmQNz1HF23AD3a5q/f908I
svLLFfyGIGeXTKmq+UNcgSRMIz/nPISia2CfJPdt9d/f+Gegw/91f3/5vN+oGSOfTIrHmW98d/NV
5+UEMWlhC2r0Nw3OXz/pNz7mrBjpWZ3yzYrFSJP88AvGhJOiGv1tsquKLegPi4aVyfJkMhgJRP9e
oChWmnZgTBSyXaeGdM+TpXaGYSh93kWHvv0OdbrpGldxtGheu7Pzrs8CSAiwqpZ2c9mcbthHP9SX
XnMfgHscfWRnxhvs+qXQBJWSlxBXO91p2sXsSJW92drEbT9IH39XRgEevZCRptk9wd6tneJjYCCM
7lR28/05eXngCr69Txh3KXZmLSIJfqU4CM9tMnErbDppRDAbKOZHvQAyA7Kyu/By6h26585ro/m3
vEY31IUAm3cags92QRae1+9EpkDVW/qrPjpgFLIrYoTwVGegQngVhQU8xrSJ7LuD4P2oI2Awt0eS
5iqhHk7ekZm47fuMCxLppSgNXueb2M0BKc0HqB40g/wUlCJzwVjx9Hbj/GeLRc7vglfEW2X1IJaH
TAoaLfTiFrAPwb2XcPAZ0xN75arGfzQ75KfrQXobATTBfSCXz4fSoep1ptjdOfv2fSQHZKSriHwS
p3oS/6pymjydXYNdvXrTFWuMmQsE4uHejsl2DuIxWCuegnenNze1IzZeGqYY1bAattRj+hie3XsW
9h+PgyirR7h9rKoaxStNQJAeQPBvS5FFIP2c/hby+Gj4bho/Z6Gcyf6w51SgiTNu4iBBMESfj03q
E6QFuYNjkNpg5qn54LjGiM4ovH17EXwEcaLbuVsfsyNO0Kgnm5JBR3SvY1RdfY4R0DJWMH8ckODQ
zoO+30eSSDnpZhHijUkenWfPdeZfe+JIsqtPaAZRGsyDF6UfmtpB0OwU6dfSmT0cXd70h/KFibso
n2GXKJcrGDcLPXMGKT+6/wR+ZctsN+OuYKaxqxWHla9Z6fLhgY79FJRM3Qrj3d9oHfVPO5uqTDVD
m6PEQ4f375cya9Iymfc/qkTZhSZ068MZ/Shp6GRfrAzIrvLrsmSbDaXght0c6woG3tEn2MIZjmf/
Ds/DMTsJ/hbyN//Trv/rlf1+xiTJuXncUAeS1On0q4QZbhpEAq/PLo0ANENxiYDJO6hVulWVu0V+
O8QOPQEdGHl1ELUyPcEU/vEjOeqLAaqqd292txBjLygZhbgaWP+5BNZnW9hOd/Uz0Z+Mf7q4/fvf
rID6H410UwNlIbPwjDmOwH/f7CbTMuOWGaptT55bOiCvLtb14F4bMgTAHjSUO23h3oqnQnuQKRRm
Kmlkws3cMx1kZjB34uIzWEFn9pijYj2hZdUEA4PeO7FRRLYfSbtoxtekf5spZncEk0Sg283Zqqh5
bQSe/Vfuuy0NGMHp8WZo6WpvO5UdafaRrKfLepvCd+H9Mc+Ih+gCXW3TAcTrVn4Skw/QMjbm6+N5
9qwuZoRZhR2YTBAbT/Jt22SBBHFMQ/DGrEeeF0M3gweGSroEkGzmkqDQRhm0ExOFJxvdmi7ljy5E
eQh/zkZfES1d2xPsISghryJf+lwLO1K2kAODoUzvSWWXAOhs7dm6QjiUkxTQIICUrrRHROj44+7m
j8A6GQGwvNVEN9m6KP6wejTvTJkkJx7BmrL0J5lDO/aeMSWn9hD7kqqQuEhxLMMv32sGG2B/2xiL
23v2evOvSwF/IZvC9UafTJj8HUZsuu0c2gHJQttT2dohXvU+WvfuiVhWqvaM2R3lekrguyPFS4XQ
DaSMiwHxuvfwgN7+2ZFIg9jNZx6Gq2qpbS5PhEpB8aLSU0jkINOHGlwJMY5xcPQ9g3fFIcmmfOKD
hLSuNwnrJAfYUt5jtHgUoO/ishuyg9oAkVAA79c4Nz9bSjSLq5EcU/J6g/ORWM7SV/couxm1MXm5
PHHvIp40+JNV+splybwNwknuPL54qS3Y0vgXB5e4K6ddDh4zz5Z9FDuixYm9pmEhIx1EDNbzxBmP
9jynflD8qzes/zd3X7YcOY4s+0Uc4w7y8eTO1JZaS6oXmqQqEeBOgvvXX4d6picLLZDn6vFYWVtb
pXUDxBIBIMLDHeRXOozL3dsfJe7D0VP3XKP2b+/B0ixsLfOIkGygf+4CYydyPghfb0GVdBw/pg3A
neDvd0fk3gB/xUUoDcTbW8SmffA1gpUQ1rtDoHrNryqQoyB9hWzXG5Dv4IZBcu0mRCIORLBwToBk
4crY7i0Ultz6qB48VeSCHQDxPfp4808eHMaIEPGx8QBDyev77o3eiHhtv7kWr11653n7zNki5opK
Fe8+HbdliPLbR4aMDbjMvBvb+DHgbDHTOx08Wc6xgvocJMisoAZW8RH0MwjAIWmC90618axrYGdR
Dmjsit+fDNNBy8y1l7xNOPYFnNBE/DDaQpIB1Nz4KwK2ELawf1jWISvuSlAue5dQKoQcY0IPmh2A
qXsSypaoxlq7T6aLggVBVdVP2AvtB+5QHdxo+HtcA8jcYAGSI7KAv4q3cgMUTYvKkZX17r+T5/SE
2zwwzu/stn+k4YsDEC8oxodVB05cEKEDPomiyw176V7BMxJ0H+Y7AtDuJYoPMMrf0DS8sLeg0DHw
9qjBrJ9BFBrFQDskf+gTTn9IL26mY3hjXYuYpECUlhciLo7o/wXKf7eIZ6PQ5ZMheNu+uCdUYKJI
TVAEI+ogeE+QlZuOKBUpX+338ZlsAbzeIxB9X/yKbFgLApIuEKzuCoHNXfrKToL4Orzzj2296S8R
MiLHHF+KZcKa3xnHPsgFmxaq436YAdjYI8jymc8GeNcuyW3xTK7smyLIP8bn2LkAfw4uP6CyP7VI
k6DojghOdWhElNtaFN3gLYhLKUH1xovHnkAsj5R0+DIaF7S+N6o9pS9I+mTDHlnA5NG6BroTcJoT
qkoTgDEDUHAjlQzFmhOAr9ct8jrwi5dAF0MLfYe3LyJbb+WBXDl3zQffVUESNBdQ4sHVEeVheOsT
gBcRD9sljwKFJG4iqPnFWEWB5CctEEq3PvqdqK/pd+a9/mKJ8kaBoqWvGWBOgOdAhRlQw511R5/e
p4NIkjR4AOP2BDQTmCNPBDoGqLTyLgBXQG2QCBDcjxvUCVxqd+IjEJ4IPCBXKAhncHikV+wtDNfO
Q3sAluKY7i3Aw3FHAzP4U3Ey6webbrX+tX51Ue14AglR9KsagJaB4PjKOhruBS5vLLmsnLv8owaP
BdKJCAEYJ808+hBzSH+U12MwDACB4tEOxjBcH5G/e2xRaAZVLMGQPt65PylSYS0kNAB7xQKBj6eG
1oezAsADrDwcwXCUwEDsdIvffdAsaxcgZ9aQIUOlzgV4CjlZWfApB1ALTwhjmY/+C4YGT1lgdUuE
dh9NQfdZJ3tEijRv2yMKs6vEJsRpiwpc+I/8o8tRkImyvzVIHk/tYfiN09U4ZW+6vjZvNVCSzz8f
BRRHfj1CpRfcdRaxUM8gPbSIWTt1AUoIsCPXAVJoiB9p+3rfLkUBvmBPgyLwf/uRECzeOFqTwXCd
ESc9lM0QcxIq1/rBWkANel9hZc57kmBsHe36siUYkXgPZwd2fPbApe9svJ8RBw7Af7ae66C+TH+1
uDhs/OcSKZb2qRL0jrj6HMhFGWgCkQCgULnLUD8Q/dZPSH+hovY6/fB3xoWHrCyySz/TD8HgJu65
ILcG394egPCjDfoFsHMFIIe9qVeAuxnbAgA3VDohAgddlUN1r4PCCYVqArjCEbtrntoAYfm/Zvz/
NKhWxKnUiNr/qaFWAjTt6zmKVvwv/4bQOta/wCdkY2ldgLwg24a9/m8ILbH+BVYkAGXBSGGbYPDD
pvg3eYlmGv8i4C6BSDTYwcFtAunp/4BoNccBs4lhm55OdN0F08P/lyz1n0A0dAQCWhclVhKL3uRx
ZldET7cWkkbMgThNjIQjtGjOZuP0l9GeV40pmsc3/oHNHYnWDqGV4oaqjcek4I95b79lfFqAoQkL
/a+n+PvrP0M1Z9DfoiM07TiyA5wAwF5nJtD7GdCG8x+val165tiR13cVdXEDTkGN1rokBZlBRRdw
narWpVhcmoxlCcQrWIX0ZDj1lIU/rZgBPTP/8X+6nP9OjeRqhqyOEjJgahynuSLeY+1dpeA45cNw
Nd+B6vvF72dz33csM81IgHbMD9faNcRbmHbVnpHcfhwPWjxqJg7VnDznMa6HOtNwDWBG/80epCd5
jlpC38srvIfMPt4auvNuWdB3qAeym58bsb2/2pdSNKKp+0hrNcBxh+g1gmYWtLlyamxGP94OoG/w
DB44dRrMd/ZnXPK/Ky2ZcDpaej/YDl6OlYt3gf3UcXPcjLbrr6nFHysNaKYo4fpmvjvFutuSSbvE
rGLKUKTHW5uvInu89Upn/722xRDP9pTTdW03eFj6QocYYdL/ribNXVh0VzFPtmTObTmVltnrFO84
MJjfAjeCf494D4JeA0AkIXeIykAkssSfBNV+azxXt+JHVNuicCVE7RnO3tWwem+RpsWVHjdLCISB
JwSQgWaLh64ACuGfv/6M+DuUqkAiqQFS/tfv/Qavhc3x9nvTJbmQ0HXDgcRmii2Mx6uVvdgamFDn
21ZYoS35D79qco9SQPZIWW38DnRJ7UufDX/dBJTVxKrWJedhhA6pJgsWKGpqVwxMPyUrPzi1n+a/
XrVJJR/iNMRu6xHONYTKuhkhK20Z35wYyXkUQJUXbQtzm4jzllJEWT0NVzBXN2/mv90XLX3hPeRY
pllHbaSPGUXYutuQT4RXtvr5hofFgZ7MpxD5xBGM5mx1FwSbq6e3t2wPXftLMDGdiiM4KwTdEYSU
BXIKbNd4nyJKjKShh3D06+NrvXrtADf5Na7uX431sV+9eqv9yyPQu6vLfHW8vXxMcPVnGwRzEIZk
0HH4AEPF8brYvIyrw0K2T0KP/+20bMlpDbZFGtDO4DG8BxkGeG0o8mA3CXRXAYFc/RXYiz8RqkCe
rDvU+oqabpChfsKK8W7e02O0i3bJLrn5mJ93xZ4Ud61z5zPGlsNsE5+UJqDj6Wi9zzrjtcmSJQ+k
6kDybqlnNrqVN3SbePxkkGHakp5el1rOt/MjMP980fw9q5bk4uzUToai4wBY71EsunqIRZoaOCkQ
VAOQVa7ue1S/P6EQr124ZSjs7HN5zxw2or15PGkjKsoTfuWleNh2nb1gB6q2xTSetT1wm9eZAR9R
OwilGdNPl8TfNGJL8j9kpKS33QHsmnaF9BMc2zrKm9deT5byhcIHf2HEnwmLs68nVcG0YcBuYubV
iHiIZbXv3AANgMYWDkvVdpIcUZIluBtZNd3mxlRDNC2re9Tgs6RiF6TPmqWpUg1EusuwjifcLkiy
ZWV1M2nNLQpZou1g+3e44yxR1ynOZktyB66FLLE/2aCbSvgPpF1PJg3JOuGOfQRHVHw7EPqk2fr3
dpZMl146NG47MoEEKuvfIMF0GTpltWARUkb6bxsUNJXn23bKsqmP+ASoRgHockbsjcO9rW54WySO
d21joVDbfDApUqhTS8uFbhXGYkqWH3rgrGIxLD80GTiSPRdFBsjxzfsVxRYwxe9nezmLUlwfBzgu
Tqz+Km2ni8bi7c6q2x9eqy2MQLGdTcnck3Skds1h7vbrmEBqeVPbp/nPV7UsGXutZ6PhUBjK2CUo
UWE9ivOtGvqRNkprvteF9ecMRbqeaHEEXJTuOzu/6RCh61axNy5clwyFfXxCS85WQK+9afB8rEAL
+rxh83T1cBetECVcvf8oVx/66nXhRqlaacnY68wDyWdEUFVNqzuzMl9aI+uuqeW3m2Yo0uP8bCme
R5/H19loSNVXvZvmKKA0O7KmhN1ajrErWXyqu+oO9cbxhpcFctWetoBIUZiHIZ3tqe/WXeyjDKmt
JlETNOybSLMWdq5icT4X7Ww4ud23nHLsL+YNQefeuNapSrTD0N6O/UUPkP38rCnWxpBMPG+mWEup
x7ZeqW+yofwZ9/qhqgFggNzmfBeqaZIMvYj1eBg9AyKHSQnE6wSkN+IU/v1866oBSBaOk7YIi5AC
9U76rRc3B9fUdoPuBmb7NN+D6vvF72cr0TomvO+Iu3nCUWnqgqWtdZMlrIGqcdnGiz7vk0pQB1bx
ph8OjVls5z9bNTHSSR7mFWMwMbaNDHql6dDz1iOAkkcN5RSkb4aFDaTwgyI8eT47hBRNSRsE4yjK
tDwNBB0ArbrdQuuq6ZGOcB4X9ai7NN6inhPZEqvVtq4/Ps7PkOLTRfj0/NON1NbqmiPYFNP+jpNw
15uQbeXO6/eal87s1In0xm6xM0FdaqE6TQPte5UsXQkUM6NLhpt6iFy1GT5eT7FlvKh54pHvLR0N
Yvt9cdEUzA/nU9OEfmhkvo4yuAT1klp38CwQoA39pjPsx5zxu2ww3qpsQuyv5zdTRncGSS8KO/5e
HFMXS3Zmc6Ex9hUtXRpUyXTld6jjy+nP+WVRTZz4/axpr4qTknk2iiKou/L5q+bu5htWbSfJlGnv
e/3oOTRwNQ71Op/+LirvahiWwD+qD5cMeqBRxkvx4RqDRjoKM7Lqx/e+XLLhsOTN5DaY7bq/j6MN
MrmgsJtvWmzHrzaSZMC2ZVFN0ysWkMHd4UK8H0ug5ki+DaHybnbZw3w3X8898SVTbky7moamZmDM
zXdxamzwQ6DjMTzf/Ne+FHHcP/cMs8q4qVDRGeTQ+RqTw0j9xyFsM7AVP8/3IFr65zwBcfZnD3mh
pYbRtSDcApvt2L55zUtTWxDdvUC01SBP8718HutfdSPZdR+mIHIrDRYIjVOgqa7Mp0+2hg3IcoFG
XAu0GnC0wP/t53uUKBL+83KBKO2fA2sbY+h5obOgLvSLKcl2dnvjWVctxNKARzG0S0ND+V52MsF5
xGskQ4wHMiUggRv3k4EK5fGlZwF1tyUIjgyAEUdUGoOIbuWawfwXfr1DQZrw5wcW5jARz9VYECPy
PKGIVEtRt2eAkb7YZkaxnu9FtUEl56AbI6vdisYBBf93nf7Mw25tFAuTrHgeks+g35lPm3JiNHWc
xoE3ocrVpmBCcFYO2PR6sDh4/paigLDQoMa9FKJRDUfyGJzp3BhrdJhn0A4xk1VTv5H8fn6uhNF+
tUlln4HbYo3/MA76ugKFHJS/IXeU3XSoqE4zAxDSR9demDnF4svEHQ5PfV5W6KoGb4SOmiUA44Ya
JTj0FLs/5oejcB6e5Dxo5reabqKPyjh2KBvOavC6gPHE0zbzHagGIX4/W/26NZJI76s4aFxoaSWA
XvATBxTSKpFvQJnkfC9fHz8wiT97yb0EEXVG4oBZx5qfevNxvl2F55NZeDyTp3gfesA4tsNV2V7b
+X0TP/uRIK+Azma1ne9G9fmSmdeFFprh5AIzb34wsLI13zNsTzLsMXEc7mY+2tUADU5E2bMFgvXd
975aOvOzIkIczsFXV8CuMa9ZkWRh0ygs2JMseIQ668Apvpu4jyHqgTlwcY5+mP9sVeOSBefmFBWs
x5pq8HYsO7o1kmNsYU5U3o5Ih72j+QUdvCgJosF8KlAT745kbTEfGOF4H9pQcK8ssDuDq3Op9kSx
ecAt9oeFeV7k5YY2aYdQuwSh4pgu3EVV57EMeq45iZ04RMP5pf4kau5FNlBoozPk9zIkTGqg3QEO
Xdisn6GJL1wrkYx40qrIHCyUK/a3DRKSzYNxaN6yY7b3kXK0UMcMjkpAlFDDGq7Zgv9TGLiAopy7
J9LVDeGVpuFl/hBmdzGAaLrwTi3oaG4n+mt+y6mWSPx+5gRjx9J0J42ioLTeqHsR60uADTE1X02Z
bOAFcVurpFFQ5y/JcNnQ6wx4OcfbzH+3qnnJwhtqtTXHyzzQtS0IhNrylfPn0ly4fisMkUhWrhVa
ArlrhlmBIojxMwYjUryE1VB9uWzkU+u2ro6JqcyHxr/l7NHKd2QJgKBoXVa51KKiyeNaFNaWD1r/
i8V7DzwvNRDu8/P+GaD4Yl0/M/pnGwZs3Y3FHFQVm3shGRcd+c5dgSQc1aBk4WppKKbflU7m2AtJ
XTZtBH3b+lKQ/lZrDcBVFKteiqrTHKjvJXyjqisxj2fDGSqUViQMXYEepSYPoGdNOrY0V6rGxe9n
jWdm2425gbmCEKS7Jzt2pBsUaYEcIz8Yt7oPMGcKzKHGF4xC4gX/+9XgStZMEEQP+cCjAKJNqKwY
AVwUftHfQhu0AEH4Doqc+2opCGoIY/tqL0g2Phm+q+cdJg9FlDt+K+ghoCcFsi8Q9moPS7KFn2TZ
X3Uj2XpSJ0k12uiG3LhH0IwbG/uvGjoIj0Kr0wU3q/D2ZGkWVTYkWX9DurDiBMuGOYSg0E/g+6E/
tPaCFkz2/NL2IW2qX/4vOlTNo+QS0qIAnaCODqebZlMHfB9uhKwH4Co7Qca7YLliVb6YRhn/54Sd
P2phBT4AlNmJekG/BjeE4PMAoB0VLqs6XzovxUx91ZV08NteGrGyH0VX7A54fYiOkb3Ajwt624Xh
KFbJkZxEXqZ13DgDLBfyQjcdCDzAnOkF/MW/Ahf2xQTJGUFb6C1kLVSb3ZE8RV1VSZuL/kRJJupg
AGanP6z9tM122kZbCOApPIYjeQxArVqui4nrtcsauhApqkmXDjWVd3Ak71A6vmPmHkYAFQ2AmoGh
+hRZTz/iJ4jB7TLUci5q4ykeo47kGoTjY1mHvlB2ZX5oQN9nYEwSdDL2ynvPr70d0OtCUMbbxaAN
JgvzJ4by1caTXAVIaTXS+rAko4H/Q8DPq/YL+01lPpJXIDk0D4fC11CD1r9m0Ee9e0+CKuD3gndv
vg/V10t+IKygK2+2JAosqJlrGts5hC2dqQofI0MFI9Z2emWEOLdRtSxque61daEBgm7vrN8liAvm
h6C6H9iS6euUpFNeo5/JB0aK78Fpf+XfjhtwWX3blcnwwbwhJWOpFwUeuOoEZ462BtV9C7ote6eD
1Gl4WRiNatYko9dZmRd2gdFkH0LZEdxRG/dX8QzVYNz3mb6a70a4rC927T/wfWmflmWkQ68w++jY
Vm9eJuPBRtXHeDffgcKtCNLo84sIy6ndsDqhASVgKbxNyTNKBOebVuxZuTAkySvT68yaBlb8aKKc
kX+zXbEiZ3en2Cgp95oCn2zR9ei9kmTBElQfLNnxVPXIjTn44Ji8ccT49EX+A4XPk3F0EHwbXD6g
5dpf4ZWGEwk8A2vjwt/WJcpABGcP6PR6lKuX4ihcvLAoVlcGy6VtAUHnKqcIYX5QsOV45GCAsXV+
fVWnhiUZ9OjpNYtJg1FtGhAZgetzZxzqCzD/ePdgtLxIIKC59OZVrI2MmSNVFsdd3GPR/TebPPbN
wntO1a5kxo1F63IYO7Sbg48SJFjx4vQojgVLOrFDAvisa6JpgFoFLdBe1EW7Gw7us1twPuG+vVS5
pBqE+P3MItLWCs3UxjLn1ltuPWjsfX6FVe2KkZ21G7UDhbHBmbaFAdYv7znNp4XjWLUzJSPOszbv
PeE+8/E6BukUlNMad6Ftxf3Pkuy4K4p8jBDPCmIPlNkGKGOrQxftKhCezs+LpO/792tKBsJ1GemK
uvFxylSoDDa3Qs8qdLfOAGoAFOvtQLjDtvN9KdZARsHpIw09FmOixlRU2bbaS9hqC0eyqm3JgBtz
pE1GMFEZ+OBFgHtYum0plkAGujlZZWhFbEeBNmigGrNHe4D2GUEtbNK4P5om1BYCfqohSPYb103c
FCgXCAgIzlz6M6k28/OuWmMZ6RbnPI+ayUL2GXWr16BFAVNlcokK1eLZ39OL/8XFSOz5Lw75z0zf
mZmZ0My2rM6jeCyDZ/jzrWI/4DK8cnFlgUjf/IDEon7Vi2TMVdRzHHA+nASoREftvnYvvO7K0aAW
6l0Q68d8L6rHkIyBi5ljRzTLcCg8k5s6gEJMkEIKBsxcAJLtjNN8Nwr3YUomTgee5a6R0iCLdmZ4
4GwLsNh806oYk4x7awqbM5MLv32TB+AKhpojuCkcVI2/Rut7toE42aivli6SipHImDfN7ikxGMdI
tDbbkglKyV3SF/vudmE4CguRcW86Q0ZlIBUN9Ftw+nr7EiX+5Vt50aRC61WQM8arcemdohoN+fPE
6OqKmiPq/QLHe61HyO3YYPlLFh7aqsYlW594VjkOoyyI9KDsP8zpOrNe52dJ1bT4/cwEtSiHVtsU
Ae5QnJLiEoJ0WrQAo1TNv/j9rGnUI9qlZQOwYYbuQW/yB7zkdt/7asmkoUJhu/0w0KAbQYavgTP9
guVLiHJVcO3Tws8+HFJkpI5z2AFiXa91AFCBCyXt8JL8dLFz2gAF+SXUTJHknx+NyuN+PhzPOnTd
uKmj8rNDVoHcRUS7XNEd+JUQgoAa1HxHYjN+4Qk/02Bn/VheCggowKDB1HBw4BBQchYZlHQb7yor
o4OWkYXzVbGrZDxcQ6jpAB1IgzF02wCgAtAd6K61L22rX3izKA5aXTrC25YBfFKXNGAQh2+nY2k/
4w1H2wUM/qfT+2KuZFRcPxVp3hLAaCB2hlANuKDDjXHRXXQokOPPoDEVlBdgXIWq1XgnhKTml0g1
c5Kpa52ZFbRAt5Z3k4YPNX9L4oUhqfy7DIVjXen6VZQz7Gso05lrEGMiaGy+gO14DfI1CMRZoOCp
lhARqmeSLjkA3hCtb2nBAjDHtccIBOHOjrwle3IV8YNwwDnIQOenTYFAJ7JSid2myK7h/ApA1cSE
Iq55dMCZj+qsZwj6VZv4yfwFoguQrx6gvrdw5qv2oHSXd0T+sywbTKh1adqnrLyJpqtsyQ+pWpeO
+rTLoywnQKJpItreQ6zkuplu+vybNipF1qhHGZ00gAwti4O2vGQ3dplcVGP6trAkX/t/V0bScb8M
486IWVB9gESoXpUgyegO/QlqgEKKR/CXL+leKUJsrgyrSypTrwo3xTF221w6Bw1MxNmDkI4TSrjz
4/naMqEb9udx5kdTheqYDLg684mAWbuDmIq9cJlXXB5dXzL7hhl+UxE0LrRMBK8oLt3gqgFH7Zbe
LtV8fX0RdmUAnaOB3qMLYSOoMIe6w3VKjr4JbvXeXIflRqPfiiy4MgzOSgavzs2QBaz44FUQhvv5
BVB9vnToA5XZ+iZqowKTN6sk/LChAOXnh0EHS6MN4izLWThaVBtXMuuQuaOdt2UctClEXhzQyuqL
sEnVICSjZl082ppeJIHHodlLdqNGul+QajO17eDZXgkV1CZOfejU2CBGtBivnzgS78a0Krw0BvGv
V+VOuPf9clo7WukBMOdmBh93WTE17GYaR+Oxb3v70Edeay2s6NeeyPUlVwE0bD+1bVkESf+zAsO5
U4GXCNCFFsye82urMC4ZPeeZzjhq0ViCdwAS6lDVNLxVSO7mG1fAfFwZNxeZuVO1VC9xf4Zq6rUJ
cs/0vQItcYxkEu+e++La0pIFP6HyRZ7kKFjNAG6LugrRQQh3vrS4zCGRPkLjssaDaqkXsev/eT9x
ZRBdwsYosl0beK5yDbgYYjHsCFGLdYJULHSOkt0S7la1NOL3s0tjmPoDbQx0ZHKwCSQ3RvM4Ng/z
K6OwBk+6IfQodnNAuRIHdvU+RKdxOFYQyute0gnKEN3LfCcKc5ZxdUk2sTSmUD92LWs/VuO6sH7P
t6yaGslR8MIpWd1qAo95q4FNARZrbuebVpicDKqznTG3agY/UUBAHUGqMtsPoOR2uoX2FW8O15Ns
2rD00C2jPg36I8hxt5DMA5+ZAzyEoH8LQdE4Pw4FLs2VIXaNltcx0wqk8LfjtjlBbByKNpCFgpTD
ejo6HzGQH7flHiznC0FQYWZfGIaMsIt5PI1eBqkma7zOwDcBpgJwCbaroQU7Ogjy5selWB8ZbpeS
wktIaNaB7kSbDPiRsmsfS9DEd3QpmiuRx/4n2OrKELui5JMBmggoSnmoWTrFxDOhjo0kqMs3tZEO
IKfsGxZ22yZreUXXuWV20yUPdXPMV25vgMhoVdmaQe/jZHLyXW3wrM/Bshs7NN/ZXWYyiGmRpveL
i3Jwc9e6yusBkFZPp1MH1t60MvpwTYD7Ik7gj3XWVxCbzgaErQeU8KRPAIkPwJHmXahBraz0YtRn
gJ0s8cvE3eZ86BnZMNSZttkVnn7WHnxRelGdqsoPy3BhJRRGKKOvpmksaodFHWCzP5u0Wo9gpa5b
vuBnVa1Lztxtmyz3yxZC16Ak9cNoM1TXLtQU5nfR1+kx15WufZNut0CPOV2g9+Edy63A9yDEbZh6
wBIf2tXmh9WYG8fNF0iRFLvWFaM88+VmGHYZm6wuaHoIKTvDhKBrWfysBv0tK9jd/KBUnUhO3cha
o/B8DKrrC8irQ78CQgTl9cCevte+OBHPBjEmUYk6MrTvkENSZ7sU1udGL3z54SouY1+4kE/O5LMe
IkCOPZpGfRAl6SsKy+9Sv2w2Vlh/RIz8iEOg1MboKbbGV3AN1cAj6+/zQ1N5S1e6Ho7FkGuN6XcB
gvr8uoZYb3EFKlP+3m2HV/CWC8mKT0TtuDIWjkdFWMB1pZNgdCm18x59oqQZJ00egPb9kIKVMlp5
v7p1+eTu4iMoHZcUYxX7QwZdVaab2mmpdcHQWdDvsXGq2VBZDF2Qe9bpEipTcerL3Gs8L4yK+1jD
IX8x+G9nKcGjWiIZZFWX6aBxl2JzfKRgN73h09qEKkmxzy8yY9Og2AABfyHrke/pgtkqnJCMs+qS
gbejgS7job1Oh+GydIqrYlgyWNVUSV5BL33aOHANQdU/Os0rK78VAHZlcBXXCC+mwYW8JJgHkvCX
by+hQ1R7VsZSlVXUxjTFHqpToXy6ETIVoMt/C/VNgUjWLkcgK3kD0fe8XSruqY75p8uJkrykrMr7
QOfmujBARIwA2oR4UgvmqQlGyhci/aqlkOy/1uuYRxH05dPMv56QvvXDJRoA1bvEkeyc09aPpxSD
EBzSAqY83pB9A5xjBH7n+XlSbFQZUZXBhqlRx31AM75xoJWZU/IReUuYHcXsyEAqu+5ZqjHMjuel
z9yPTxmESOe/XOGUZPhUOkXU7/IE7gJkWWYM7Db113WdrJIla1D0IBcvMFbEfcGiJmDtY9McUgs6
p8nlMCwYm2LqiZizszMrs1piVC1HtN27AgF8c2qb7fzUqDyerCji4rKQGenUIi8IknCh6JjeZHv7
5F5mQX7XbIX6oPsGgbqlN4NqLJK5tbGTcxoOLaJhoMI/QBwkXpmn/gQd9I1Au7ObRoOW8fzwVO8F
yeS8ybS70RzbYLCq67j1L0at3Tke+KLBPwCqx4X1UYX4iGR+ed2ESeKYbcAFJKZEaJrtQRTwDl0K
EIUtzZ3qRil+P9sG+uhGtdUbLYjOx8e260GOHoIbFOJWFQH3v3WZtPaeOEu1FYqVssVmP+vOzRIE
TmJYZFTxa24eq9Z/KpO3+ZVRNS5+P2vcnmhCcxs2SX0bhBBkNeUX8ZK9qI4QGQAYE1er+n5A6xZD
aaM5hF64ShI2/chAG/ZgkTLWD2Vjry0HIgEdNAiY1kbHeoyr2zYl4zWzETBfORBRdTTve6X/rowd
dA3XoBwxkYBDc2c8arW5bqHp+b0JlexKszyeU73oA8Z0eqyTBirZBelXU2Hnu/kuVC5asqZ8mmib
UnShd4+hD2Vqyr758ZL9TDxlvQGOk2AAXseNyCqKX9144YalCofIgMFOZ3FfGRmOlkfo3UCgswBP
tR5kl4J5miEgMj89ikNARg4a45B7aVHiDK6cVe1CJyKBvnWOXGJsfO8MlgGDSeFarhOSCno5Wbiy
HC3baATv/V4f6MIiK4r/0OCfltn3VZp5toOaagB3jHt3r2/HR2tT7ck2hdIuotQQ4NmPlzGU2xZj
xKoLjIwrLO1Y05oEl6I4iH+5ayhib+375kPgjsMlsJBi/8rMezrTyWjZWnWY7PfQi6DGF8yvvMr/
y4x74zQSverx9Q2urGBMKB6hTR1ArVO8F6J8tZRBVo1ANnKjNMxezBJBAUjFHzLjdX4EioNSRhdm
PrEabFdoHmrDTRu6/WqkzmWogUqsL5DSXTARxQkmQwzzEWzWeY0VqHMozBg47xMIWowQJ/KvRo9D
bOsSJAQLxqIYkwwyLJqhdnIDk1UYLzaET9sXYtirLtnrAA3PT5viFJMJ9/yi6umIAN3BDlOIUvSH
PPauB7tYWBXVvpIRh1VXGWUWNvzQH90jtEchWRZB8GPaCrWepbJlZS+Sxbtuz8DjhV5qFPtOG8GD
6gXJpSgtjnZLZW2KpZeRh0MF89N6dGJC6YB/Kiqgju2wlP9UrYSwmLP7BNFYZut1CYlQ8Cc1kBNL
HX3d2EuGp/DtpvVn82ObJFanQzeNOfkBLDiQJdH4j6EdjyEf+wXrUI1Bsu6pM3zKeozBoxD5pe5J
s50bZ/jmfU6GF+pJxnWqQ8G5G3cUaiuZgxo473tMU64MMLRHy6O9C/BHCMmB1dSVD92YLfhXhduT
4YSp5WsocqL1IQSQXTfrk9aQ+3kLVjUtogJn+4a3BY9qFIsczPKpLCDsMvyab1jhfT4fXGcN+zYw
GO0oPGr4IzRApczfugnyqpWxmmL6Pf/ziXI76yRPkrKD5EN9YFN+6Exnk1TaDYOq4/wYVJMjXdJj
M+8h2mnWB70TGmhvub7wYFLs9E9U0dl3p7rFkhrUsYfaeq+qnTbcVUsJYdU3S5YamZqd1KFegyMP
AerfbvvduZasc3Rq1kKTsz440d0AaFX0nmtP8/Osmg7pYg2gRuGyHvNsuxeT9Urbu3rpCFE1Ld2s
K3t0QfuPHVJZqM6h73FxGunL/GcrnKKMBJziJEwjH2239rGqm1XmXeIOvCbQsp7vQIH8cmUgIOWp
SXmjc9wKwz1Q5GHgMtBarhG+hi74RpSbOGzfaSu6135lC0EDxQ6S0YFxGBMNvhgamQ1SaCimWQ9J
7y8MSbEeMmWeEUf+CHQj3CSUtFieHDJw3NNiXHjrqJZEdHtmWC7lWpcQNF863tZKp71hHjPnWA8L
nljVvpizs/abxk1Lv3D4QSNBQsFTEL2Ylb5tkL6YX3LV/EjmO+jEcRvPxY3Hjo4dza4bP9+k0bif
b15119ElK06GfjC9WrQP+qt3UUMNLtAKkmHNFmX8V5Cwmu9INVGSSUNqZ2RhWaOfcDuODxEYKUp3
F+aLSBTxwV/ksXTJsK24s0ObpbgsoCZUAEQiaFQJDQiBvVt60n69Gs4/YH5NMxppkfFDOzyO7YPR
P7L29/wEfR12d2RU3xAPWZ9OaDrC1dmMbov2qmDZWnPb9VCxTZoku/mOvl4JR8b2JQjgWIYZ84Pr
3ft8M2W/pnzLnAWDUwRQIRj2p0Vk3Mx1g02YomMMYUAGzYR8M1zgon4VXSKL4N8C571huEkvIVO/
9k+oYv+zxzrLNEfr0aMN2tZyxNOApAvRWQUy2pHxfd40maGXom32UbZrdj1tNFBBiDp2SOrdooi+
XNnAyVeBfVnvEdlccLmfB/8/d7PjS2ZvVpyhXhH9NrsoAydEts32+knIGUItEpKhYFJY6ku1pyUP
4I9pbMV85AcdfFaZ95SNkIT8Mb/XVG1LVu/GeVYmJYah2XceTiQeuO1pvmlFhARSH38ue4Na0f/H
2Zf0yK0zQf4iApKo9aqlSlW9r7b7Itjt19pILdSuXz8hDwboj26WBr48+PWBLFLMZDIzMmJoq3mT
bgaXQQOJzSa23rYU1j7zk+JoyVC9uucddxrctzZBf2eqkbjT9H/bGxmoB5ESNyl1D5+4g/YNMgzt
AuH35Pny9khK9/8PUGPJyLxqSnher2kfb1q49Rw6uQ9F7NDDwdXPw7VznAN64x2tQEAd1biZ/PFm
jwRAtWuSC8hbwtyibvpYT174AlFHzdu5RRTnSWa9KwnrhqTAyI11XfeATmpHi+1x3SnuQktG6IFD
3yMNmIdiEIudwDFzBl746BxTtG2TXWi1anMkyy60zDYKs+zjnGvX4DELxZjs+F7V0JIld7WbcOHg
yWkU4o302ncu9tjIVRsvGfJQtix1kgGivqM4rAmeEtZju0dNp7iRZHgeI/NKPR2D13lzglyDT6hz
zMgSVT3bMQfF7Soj86bCIisj1RjP/eQDfBuu4B8pG+iZQj7ddJDE3T2jqjtDBuXpszckVdqOcc3Z
rWhc30mhvw52ncyAzFm6HIbcDXso2AmoSUIyuLbODJJgq62F+Ujuqqn3rR4604AFd9C9JdbeAf/6
CW79hePT3bKnjhhjb60exyYLa8u+aop703rX+R4zm2qnJePPBjqUlsDql2m9gXDVaWXDt6L/bRRg
6KU3WVf5lz2c4kjKNWanSbf1YCLWfV+rtwp5rnzeu1wUR1KuMFc6cOlga8XgtT8foEXWg4Qsgwo8
pDxtH6rD6T2CpkMSpb8ur0bxtLPkwrM+mZ1GvBJNI8EUiRxCTNpN+8Yhkxw3cXqaP/SggCgoAJ5p
GexlCRXtf5YjuYwEXEPaRjUYj4f6dfhJ49IOeFAhlPK1Ezoygv5YPtE+zHeWqdpXyY8YSa25JsrD
sZ5fD831UBB/tUJQHu0cCkWl05Irz7WVsiHnbR+nr5sQeHdcgCeGXJd+gOzvCRKrV+z7kh2Sn//2
2WTCPTqPaC0yMB+k6EGotPzsgjror7QfAJ+iMLQ1tSzxTHzyo3gRZGeVCkcvw0BL4EsH6HX0scbu
E3E3F3uUbqqBN8/x6TnrVQvQ/F2BrHEFusnsxWoOl/fp62y3JYM/tSLjk8mRykUCwwtdJ39aVu3o
tM0j8oI8mNrTYlVXqBdGl+dTnDMZ/NkDarrq0LCJu6xsIUEBZeWyboFTQ28CJL92wnTVLNs2ftqu
xtR0MPojhGtqoPvcNHvwsowdaGqcynbv6lU4VFsKGJYCWmXNFsjlTnevdcn3yXzmnMfJxKJ64K/V
XueLwqHKSFCCV0BTmskar3B6Wu9Fa31l0T1yQsXlY0uWz0BWrKFNTosLMYEUFLdwkx90HRrK/Y+R
72VoVfb/F8Az7dBfxDCNeUyOOfojo+wJAhKh7Y+vzsdyAqD0caY7dqiopFsyvBPUhCizZK0Wz+/s
uU59GmcHtKVcEyeE0B8C63/LwVkywnMyCntdJ72N7fGur37Xxb81XloywrMm+bRAIRXcKcwFiTtk
h33InLyuRvtc5fZOlkxxhGVMZ8aWqp86JuJm1l6dnMeZICDyMBbcbm79nKb5m1dOD5dNX+HDZA69
ycMNUy+FiOdZP3U2eyoHslcxVxi8jPIkIreyxUN1hGqPjqFHo2hCKl44S3b6llUTSMZeJWxBwp6L
uKyP0EH3xxaNWw2IAJfw8u4ojFxGd4JbVVjA/omYQ9ommTUIlNk92qH3JCVUuy+ZeVFldHHqGqWp
muh+RcT3uS2eLv92VYwkozrnNXX7aukE0t9pDAa7xK9+WNebvOYMoVe0d9ZhdR7u+zfj2791hFky
yrM1BnAm2gJT1jzuVqDSXe0w7YJtVW9OGeZpZ1riehWWZB7rWx5tT3QedOAXGm/5wdmxP0VToCUj
Pqk+Q4Z1arZZ+O1wRH/VuT0VqJnv0nFuWZcvElYyOI5mnE25hZJN5dn9t3EuB/yrLH2C8Mi3nCk5
QjHgjetkguLpMs1XTrbrhhVGI/PnLYBRDETH3KtJbpKyozjPTWCvA4p0+V6TmirfJGPoLJckIKu3
RDzZ3a1X1VGhi8xHPuhhFPbB60DdKooffWqFqDe4QTaBIm3n3KsWKHkFaiakNQAPiQHCB9tOWITG
y3bRaHebrPFQgZ8BXKeHveK+KvtoGv8b19hZY4oVqNSjdva+26/skIVgx6kW3wbVeXZVPeDa1nZQ
4Kob25Q8Bh/NQncEJtPBfouiXIaXVv6SXJthnvub0iw7p6Gze2Ur4hCZpc9Mk6TwlgLTLW2gz3j9
IwPAkgq6D1Ngb0IW/LZMvjlork8fMzRR1ufe+NDsY+o+TbudgtuX+8JcZAje5CTpRBh+RZPc5XiR
dMjpkqOeHmww99XJm06/LwBmpyCG4iz2uredk6Rw/zImz+55Zndmnhw3tDHKhMGKjIif1XEVu3c0
4k/OfNQblA8vz/cHS/HVOqUHhWWuNG11zOel4w/qmpGZgQdxyX4Pdh6hd9h31unYLW3uT8VynDUj
IJT4ee59bxGxd1noNMuxGtdo4OS6H1jUiSFkwLLsRHCq/dgs7lME77geIh1LQ6iIZhzTfpn4Q7eL
hlKEPTKGr607r5wXAbZl8G+1HShQ13fkRgNh/KhQ5E//u7zJf66/rzZZeoZ0tUBOtNGT42y9Enok
67tTlsda6L65ggHZvibpz3w5b2+6OgWHDIw3Yb6+4KE6Zud5hezWwv3ZNAJOr1oXSQ7to4D2TYIw
1qX3FXS726I5omsmaqfDWpqB0xxAwHcym/d+7UI6HoeChu56SoyXkbw1IP0tphd9eq7W+3Xugp6l
wZL9KhMatVXhg4IJv2yvsqj6hJJzRIRnjGVr4xO63wf+mE0vg/uPOSYqOcJltlO7JeAgGFrHfUlG
YgW0aZI3VyzuTguvKl0oQw2ddW06Vjj4/Vw/cg8CSuzYrE9QE4ZE0AOlb56e35Tts2cNfu3cDfg+
VXubtW8deRbJ0+iRcOEfVfJ6+TT9wR5+dZr+qqs4eoNOJqy5BG/jfdGGS3/buqHbpX5uH5zUjBjD
GUmW27bxfDYcNrbRbvxWo19rvSvBj8612R+SH6Nz6lnE7F80vcrtt9K7taZTDzQzRmu9H5d/r8LI
/kI1roXZO0ZKjgUyukMy+8scjyOL2+VDq15bsChfnkdxzGRoo6AJa1KXkaPZNv+RwtLPeVt/AKRJ
/nECyVWWRm1Ayawmx6U0fJrdNexp3vuomzv74pvKqsErOguGhmLsyb01tDfoHvlkeJyMn5f3RjX8
tmefvCjEWGhO2pZANas1gnF1PzoHTFXcRCtDMu0FCoqnhcygWJp2Xy7JBFqjB/Ocx+2RAYDlw5ds
JRoRpE/W/W5IqYgSZHxjOuj2ZEFh5jhUdkgtI2p747FlXlw4wFKiOWvHd6tCLZlJkVtlZhM2kqPl
j2Ee1w/ZEzicCNQ0gjGyD9l5JPFu96tqVVKoVUFHU0tJR47uDSjzr8uYbWS1k99cTYeNDIG/g0QI
+P89jKvKZiRXUpS5R8wagU0J6YvpDRCcqd/ZOMWRkyGQYIApU3SBYd+q5mhyOxYrjdO1Dgoo4l0+
1Soow59n6Kdj3WZzqdUMP78PtaBcQYxWHOwQOncGroFbEw1aRgg2tOHQ/vKed+ZUrUvyAp0Dadu+
M8mxSqMKpf6PNcwCcDleodN/YAH7SXDYmyCF3ODlGRX+U4ZM9vnU2YPAhNRJfDe717InXv7K0s63
6bUtdjKlqnP+J/r/tJcZH5s126bR7+h7IqDWAHaHaH5A31nzujH/TfFek5vi1P35CZ+mGofKzJin
4ZTPz4VG/Ww+oRlh5y2mcEJ/MoGfB2cVuP40nAnwMPgFdf11DyuhSJH/yRB8HrmpmOcMFCN3Q9zR
5Bnv1wWYtfGnV6aP5jSDAQpNNMM0R5e/vOqoSd4ANGLg72iwFJudDfTmaXfr2J/1vD9eHl+V25Ap
GDXT0qohw4rGw9aEWxxQEzF9xP8RyM9/7/KhKVIPMuzSEaXZgpkGrqBFb9H4w2sRefzo9EOK7BbR
H/p68LNi7yArdk2GYHZ8SDtTw2zJzXrtHtcwvXKu2gAdjpCjMXigXWvIq+yxWCqOm4y9TEGUthZr
AhfUf2/Yg9bv+BnVuNvqPh22pZh64gAKdrR1fvBS94UTb8+jqMbe7PLT2KJd65kjV3IEfVagGd8G
aw9yrBp5+/unkVGQxfOvxm50wyMbEY7SvbqB6qtKj4iUouu3WPo0Tgco3mcTXSDAV4mHMdX4kdXd
XsOPwjfJcMt8cKnQVpHGG0jdHdpjVfZhU/Idk1Yl+jTJph2vw1tzHdIYFGN9UNdJcZ91UGdl3lCG
wsl0X4ypedZSJz9UZm3fU+B09vrKVZ9Huu7TQdQzQf8AsuP5EUDl8+I2O1H+10ObMvBS18DfmIs5
jefE8AevxAqMh8tu6utPYsrAS72ptaG2caiMdPHZ8ljo3xMI1vzb4NJ1Xrmtt9AEfY/GbAX2/B3J
kHApd/A+ql8uGzFd2h4QtTTu8/w1Ma1jP7JHPa93Au6vo0VTxlVqDhOsaytw5YIXeHo3tVNvpGhJ
+08X5s72KApopoyv5KC16K2FpcjokzsD6W/7vrnSj+VpOLFz9tLt9FcoriJTxlNmbG3Q0TemSICn
8XSTHXhA36YDigZhc2z3iOpUO2b8r38yU7KKBiqecdsN/iqycwM9ReKB5ni+afceW8q1SDbeCw3A
R8vGmXqYIgiMQIvSC5bvGyp0icHcdPnkqixOMubMyYcWRFn4MtUNQepBd/ZI97/2teZfoEqelWgS
09PYo97ZmENOq6OBroJueb/807+OpEwZWWktDukG04WzKI0TJIT9qipvUX8GjymIAfQFL7hcFPeE
1TtuV7FXMtYSiumm00BiIV4pcjFI2ebLTripyI6bMvWhmwo9qdoFQ7+T7yVw534dOI/e6jOfoyPR
jV0N5JH+Hg2BIk4HH7p0hGeW9qaGizA7lT8tsHO7YRNZR37axGs2IH14+RspkEemDLacJrtENy0m
mu8IKkR3jIOjuQu2sgYySNM7+xijOsyiPaiTwjZlZsSelxzMomS74Y1AH55qzfKJAyWe6oHvUduq
5pDsP8/MHIcLNqNlAlSztyVLwyr/ZlIzmNJpxzBVPlOmS6w8pxjLtM7i+bDp3tbH5HfrROvjHLh+
FZFT199f/kaq5UguIB8Hpy0bTNROHPqR576t43l5SSAsaaPj6PIkqhMnQzOFvQxrAaH3mN6J6+RM
4+QH3+S8zLvNo7E3EPDR0+W5FBemjMykvBRj02MqXvTnZjYPzgo1v3avqqMaftvHT+Fp6hLbNNBe
FjtzEVujCeyZcWpwL1/+9YrP8RdFYjF0RQomrDjrBxv0jiOoREke1h1ffLdDOOyCF/HyVAqHJmMr
3bShjSfmLJ7qKKWtD2bLnZFVdi8jK0HXMjbEm7I4a5ZoEuNtYXlBK9J7ZpV3+YrGUANPxVaP29qL
OoOenWn5iTZ53/KA0l3XF4+InfOtSPCYMuayGklOcjpkQD8Or8i2aG8W0mBnZPvg9lzjtgHz3Id2
/f+jXafaWdlFJN7cGA2mbLKjMy4+HfeCD9XIUliARjpGXDJmgLylUV5ajz2D0uzl86A62ZInWN3c
Y7TSstis7oUWksG57ie2UwFRDC5DKIcUiA67x+AzOQ/F1dDeGOVObK/YExkomTV2upqmngFuSt7F
al8jMcR3TrLqZ0vWPi09uvxQPI5TT9zMUzsEzIWoqq3txUmqCaTwfgbpas1rM4s5GQ9TqsXa/Hup
eXj5k6rCSBki2VCIunUOfr95/COffi5v2LctPbNpKA71zjRfpxdB0iz5xJY2OTGsLB7gSmwju/Ny
O6jmuDAsHyTnYZrsfGpF0CfDJNNsNC3BMdF42PgU0Pdy2BayhwNSnSTJbmdu8dwDaT0eQ8iWQZvG
7tJ/wnyZMjIypbnoqxlDL1oVeyQNJ3c9NjhX+i7oYfMBf9d/IIP6v1+BI+1f6kaJoon+gPQYy9nZ
tkJCTya46xwbEWv6PuYjasU7X0NxdmVgZDYUpTU1Nrx8kvscxCYuv2v5XrOn4iaU0ZCNzhKRuEUe
95MdiI4gszH4gztHc/Xh1TtuSRV6y9BIXW91PIGwaRubM9eCtvShjPOsHzcUzPgwQ/EM5afdxiBV
ICSjJGct0zmAvgXewuJ5S5emLwiDupA8bAlTAyHY1R4uQ/V5tr9/ilSm3BwJr70cZjj+dtspnIBY
0lJ7D1WqMEYZJ2lUeC06hYsP5BgP2djEg67/Xhh5BepjblDmRh2yn+b3y65MtRr6v6sZcKc6Wulg
NagwFakA468VNX23EzUqTF+GTNossdxKw2Kq6qEur+29y0n1szdj/fQROPhBTMfO8L21+3mAGEZz
P9V7JqIaXLL40XHbeh6THGDuIeaLdiSuFbF0j69b8Yb/CxZZcNvJGwxfLtBwSo2r2kNLbLt7OanG
366TT3tj5bWezHVe4FFQPBsRPxehW/goW2cf1oN56IPiIX/C660vdiIcxUeWEZKgynfGMVnzOAWv
uQspop4Ze6xIqqtWBkcOdukagMOC3fFjiKr75SV/GX70i9/cGrFzb/2+bAaqJUhGTee5AqjSzuMm
ZyFQq+/2ov26PLTKF8rgx7YuqJgHOAz7Lb/Voor63XG+Yr/W4yYvBwr2/pE97BEwqRYi2bNGKVuy
FpN13RCR9loMzb/FbDKwEZAnu3BNbBG04HzgbgPhXHnT884mqX63ZNCZ59JiJhidPhnn5bXzi5Af
9dvxTM9FjOzJ8d/6TkwZwzhSd3XF5pGs6UnQaERJsCnBid//4z7J8ETwQcx5gxoBKupz0BJ0hBlV
WOn/BqM3/0IhMiuBTgKMrW/vWvfJtI2oTvKAVDtXt8L5ybSAc+Oiu6jH+Ky6ayHXSmg49Hs0aqrB
pbB8oJCgIX0Bt+1mJ32eAB18E0hhXT5EqtElIx7hVCeH8wJY8/NcPHRerGk/Lw+teu7KfH/r5Jop
H/HL3Rvre0bDBGdyDDhkYW7SCOjp4/hRjY8M3XID0MR73eCqFUnWjEZbbx69BK6ci/uBuCcjnx41
c+92ViUUZIyeYzc6cGheEZOrPiTvRtA9lA9oY0mvbZ8/d88i0K7Yyx7nrMLGZbRetZIZPpaX6NoH
Zcr7sJezVo0r39dVb/XpsjRxlVmBYaA5mE87xQ9FtCwj5BZmT46TOED48rNZEx/v7XhwP+ykOeXI
v14+XIqvLMPjHEdDeNeyLNLayvCtaXiwy87y3WSPuF01gfTcHku9b9pcsGhEh6IPKU8SiCqnQb1m
e82jqikky3aMeujHdciivl6udY8fOEoGYk/HU/GFZcI/yh261JBpj+q0an4amtVfazN6rXYcx5/P
+cUbT4bHgRvK5hlps2g8tJHlrwf2nKBAVPvOoYT0YRK6IQns0ASI/xt41/wfa9Tfits10sDev1cJ
UW2hZOx2qi+rbQ2glm1qwIj/m7WbfA9NpjrHxv/GhJ4txixZOpAYZzqoHyDu5i8Lu7aQIwnYbECq
i/yjSqkpcwMyQPMTUowTBLnD5E0AKpdGbmiIyH3aCPfzg3V/2W5U2XyZJ9DaKDmHKl1P1fc+BOgW
zTleB1KZOehOxpUXGjvVXMWXkQFzWWLbdKVkOWlLZNPbbnyqvHnn7KnGlqL1aTFhNRxraBfiO8CR
p8uVtuxhMxRtX+af++zTY2Cpy5Y3c7b+EQz04j7kt82BPA7E1x/Ja3nSIy3e6rgsmPba5BTG+uey
+TRlW0M1fW369cQ0MfsZBbBwbrud8ETRSmTKYDhujSPcZbueCu+G/ZEgMU+Tft1HFFpmewUv1RK2
v39aAp8rXmxR0CnXYqv+xqfXyydWNa5k4sTRSAmcL378/GqTEPCuy+MqP7Nk31ndWAJNYuvJvrFf
+oO4biFoFW0FLvt3Cg78UxUlfh+B7HU3q6cKHv58oU+bVEI+qndAk3JazjOonfTYu22aCKxYQN/q
QR2S0xUo0Pofl5eo8GAyIK6pmjXpbawwX8ezXhmHzqnuW+755QTuIq6Fl6dRrUpGxI32WA19jnl0
EW0SN+nZuk3yqPg1Db59t5Hwg2sFzLD+boZR8V6XUXGTMCt3TMb11HUormvBgja/Mj8S7/HyklTj
S7e/nYxOP1bTeuqh5VQ1fidcf0zuu+n98viKQy3TEFazkZVkwvjdphZWj0dnl1ZI9dM3p/npiOkt
WzQwoqyn0oVG233HuT+tZYDnVfBvv10ydG0GQVnZzrCbkUaOnj/xcS90VP12ydb1dRa9WLEtI6hJ
reOa1mE53Dr039gfTRkOh8eI2RuMrifqzaHXQ8eGtL90jgvw8tYoLiYZDpd7FnW0zFhPmjcz360W
60QTAoLO1cqeLk+hKHDIvIN9543F6mEJGeptPkPrWsA0836lyZVlpLe1l+Aptydr/fUxpX/B4FBq
YqLAenRgKtkAaCIoLi6vQ5F+pjIOrvNqU9MMfT0Zx+J5OYvrNO6OJCKvJgXBNmjbD3tleEU+jMoU
hCvxiLuWmMp8cMHchpww2GZsXw/EmYR7XI1fn10qExHWiVYsKCuuJ4fN/01FGRVj1/lgTL7Xh2kX
vfD1CaMySE6fc2AJBJaSgU7Wgu4ziOjQwW3QqDsUr9udBUrW38uOG1R9f8nUa7vxCogRINBa66jz
2pd+GXeCkq/vJioj5NC7TFhSWPCAAxyUiacbG3zkC4J+/S7sLLx8ylQLkO/4mZsdNzAL2l99ewG/
0F65RvW5peQbyB7QX0BhGm2XPGYa0umtCFtbv1mT+nD5x6u+tfRGH0DEQpcBU+Ts2DfHHg+q4eHy
0IpfL2PiGDgqqNPhsA5WeZi16tC30+g3kNAVhb0HzFaZuAyMYwYbtCYZNZj4Bshf43I+gx+JXW0d
VE2wfLP60LOjy0v62jFSGRTH0fiZcU3ToCHevjsge62Kyh97eu41+lp75suS7rH9KD6MDJLr18H2
cgqAaktzN6DEQQtxt/UZUncXdfV1SYvKwLi6g/DobFHt9H/5ZddYNJF2n7+07+114gt/62BxI+0h
gwyIRXfMReUpZZRcorE1WUrMqg/wLcMxCyGl1U4+PdqH/sb6Yew4FkXISGV4HC2TweoGA27YCZzB
nyLiN3dFCF6rH1uGH0JzxmE+om9jZ2UKd+NKjqBe9drQbKKdHOekmbdL9Zs7Voh8/7RbJVauSXIJ
qTlWFu8wx3A2z82hxe5VvxDgX6HpaI42z1x/Wx73oJMK1yazGFq2k/Zl6mmQszskw8Oy995SnQEZ
IKcnIu3GKddPbUSe0liP4Xdm38IJQE92sHe1/Ok4/Dt/RGVw3DKba+l0mKY7j9/5lkDSoiEYUPuG
BtrT8mNCO/mdfibH+to4bHobLNiT0lNsnUxM6OTpKgyBqYE0n/jPXUJ2hV+QEXNNNQpPqwr91OSP
fXWiK3hcd/qAVD95m/JTVD940NLIWwxNSZitN7tdYKpDK+PjekoYG4v8T0CxHjxQNOj+eFWek3AM
Fg8COn2QRe2vPa4P1RZJEb63bghjsSIU67UDtJD9Vv/l1nsKX6pdkqw84cvqmBWuNdsYorJ9c/n4
T48eaDr87/57lZ5bPcPvXpNz6mV+rb9cvrZUP1m65AsvScqpwMATf5rB29DtDawQkqIyzi3zqG02
k92fxgP6+pDWyNawma9r5xr/FfSuDfEyR5VwmK9ZhRgMpW8nEjuxi8Lfyki4quBeU5lmf0rEeDaJ
P7Pb1bH8DISFe+hnxVGypTf6zMtkSmsL6CvQV+YNPenjzxZsKpe/i2oBW+T0yeBoVS8dsTF6M4mY
m2OwIsHYlcYRWU0frHs750rlbWVY3AImjY6NXX8qTlbtQyw+7qGtkHW44jf10N1YbDOBL9ytDIwj
BTqjs7HvT+DYeTejGhLxpm/UoPJpgn3CeuWhk+zbNJ0lYQLT9NAyyqtQuwHpGkPx++RExl0Czhdw
y4PPwPdw1O+zaA8vp8jmUZlNUBNtZY9gRTqJsDmhV7Z7NAboVUDt+zSA3mq7QEBkKh7Ma6Q8dz6e
gkuDylA6SFnbSWeLbbUZwKTrHc0gzbpxX2+0nCRCM+iHg8uffUOVB+wyG2/Av1I7Uxllp1Xm1A+A
sp6s9ZvO/+v3NEsUjwMZTFdPEJycW4xbwk3zM0tqv14PpbWH7lVE6jKczmDmNCbD3J88MhwL8mKP
p8xeQlH9oqCEJ8XrZQtW+AcZT+cWPOXQ1oILKp/G6s1GR7u5Rzun2CJZcM7RaneaBTFj0IA9JjX9
5ggOfJ6V6NGcJztBssIFyZVmAIIERTuzGVeTFVf9QzfSkDdpQHQIAu1skqk6w9a2xE+OrqicrkIB
sjnNE+XtXQXuNl6eaovlVYdGdtq1erC2a6ff56bRmfdgWCMaOj/ymWfAI66GiYe7RZuk/lWCC3Gy
r5JuLFnYLGM+G8GclMnIDqwqZjzuaeNkhRFRz+xbKBqMjre+aLkxNB9osKyNn2nhUg2tRj3+5zl1
htTyjpOpl/lw6HBi2BRkNS9K7VSNmVX8TpJk0m5YOa75L81b+TQcxopMTR1ZwzwRpJEK2+IQBLbK
riLhzCG3mwRG0Zv5dTkPjg0KTTF0cLzDaJTLS5HU7rD6I8uTjPlOWTnM9htwodW/hE644D6aItz5
d7IhDCDN64mscO+r1MpMO8zrXuT9oaRoyynAL6UH/cxpaED/51ANU26vAXKnRn2bJhbkzPyR5n13
D1LuAfRSwjadpL0mPWTOmrBMnbG78UxdJLerMEeQ9teDZtuB7U4lvTFtMEyCw9z8XdTZJjOzJHYw
6glZr728CzNnmV7qxEaLW4+E5BWx22brQSOWNT6B9Z/adqhpTivmgIs2T6abwR1NindK0VbUeJyd
2aHjfes0s3XXc7ZM4thrYvGayDAaoBN9jzHeVzEQ6cxbDiiWpdTw3ZpV1gOtHG8GgT1L06m7bpOe
WIbPq44MN64mKruMPCcVw3vaUxv6pXRo7bU4a6SbwAxgeLpT5Vd5SmoiQgOaquZ1nk99dbeWghc/
NJQu+bOTs2ZpH4DXaxY9aPD9RHHqmJnpOAW24EKE2JF5nALHzfn0H6V8KWqfk5L2XbCaqWO9ghs9
W5IIkHcPvVO6YbtZC9U01ntGmJeUOQettTKv8V3QV2qDz0vXajPfmNqyODajBTaQJ1u0lFsPHrOL
FOzxFqjl+rz02SpWrQrWLEtddK4uqOon3cnsxOzpARRKO3Btsk4fvfLGSEH0xK9WQRq6PIIFZqz0
I+Clq/gwRE0487M1oy2/L2yRsyw2dEJHNyh1J3P477FnzB0jS7Oc7IMMc5aC1Z04zjD6fJpEf+xF
asxZ1LgmM8o6ytHEZXzjtTF0BLH9gvD7ashyl1wTnpnm74YMWZb7DW61tXyqOmTL79uqAZLwUDd4
2z60RB+t38xxua77dal5AEgOdmuP18QYbTaGXtcaKYBVWiN6y7cLNPU0seiZsy5XvEevuOGXa95O
Jwp2/1Ic9LK2dHBcLrQuwC7dk65NT1mecrSRrw2EXcKGj2RgR4H4DixftmM2FLRUtpdZXgi13WGC
ekKyesLwDRj0gN5BvbS13Df6jDT6j4KmhGnnfK1z+lsUy1Qm923e4ghEYundeYhqt3LADyJaRp36
SOwltQWq8Pmsl4ce2dvlSZizGAd/7hZ89AfKxFyCG6NYuQHmNoYu9Cl5XHNSEoibDxUbisYXHa0X
et01jg21EGOl0N8Bp1fVDTdaUQqh36aTtojWT0Dtgd+etDZDw15nQqH+1URXPVBkbr16JjvMrC/K
W9HOLojqkpK2FvtgXmks7QFqDkn2jFZQWoENOl8Xezwww6ronaFrkN0Jk5I0BZ7tVk9XqDG2ZW5R
bE29VEPp10yb667xx7RJAJhv13nJu4AWoD16ZqmxjMyfcyD/5hDOzajAEO/QztUiq7BwzQVszFr3
mpOiXwEggqz46AQrGlTq9krLrF5P/aVIm7YNloGCHwVqI8SswGbfW26tQcxuFb847AhkOnnhdkaQ
zWwCJ56jG5Q9aWB17WE6JhJsWlA0xbRWvmHQPt0IBWZR/5cVjWb+msVUC3QTCJFBT7ZNAcIefHSR
d2itT/sCpuPn6ewObwauoqoOPVqwDip9KSiALT/PIExfhMDhJP2L0yT/h7MvWY5bZ5p9IkaABDht
OXa3ZA2WLUveMI4nzgTn6elv0v9d6OAIjS+0cci9AIihCkBVZSbepl5S0zJboiGva1x7nG2a2Iie
qwbf1hvcnb7W+VCPGebGrrRTZet6hZv6kDL6SNaUpxPYWkdtGkEB71bsBs+ybbF9vOyGpsROwBPV
8JZ+GcwX0GHM2dfasPtk8RLXTbGrlo4U9Hc61Os9/E+yGoGdGY79u07YPs4eGFRIeqOX7tj5TpFO
U0DbKhlGf3JQPQL5ELtykGswR3c0Ss/dtR72bOW5Nf6qed/xHw0Yv8DT52x2TbhXAj++/2MiD856
H3VUGma5yM1kar0l4wn0YbCOqIKC5uMIz+tVq9Xov4zOSae7Ym74GuZGq+3PS1u3uPPOJSLKYGpr
moOobXcLXj3knAzttynp+22GtERR7b+KpktQL4d/K/5VBzkjh9qtNvUG9ZrSWtKXJWkW/auz2LBn
r9iIM77mwwapmqLuSoCPU3do2HnMWQUnYOXFivygVhmkAt9TPU/j2bJ0t5i9FVV6fRfYpVXuXwez
bQrTg4BDXzaYqBIkZZC+bZP6t1GRFOEOTatr08/1rMgMALa71n52crNbMJHaXvCIZkmdvAzWtmML
rRnqq0BByLLUq5bEZbFVrjnk5Jo6HYd43tutP9tDwYoyKBOD5JOHy8K63NeZDtlIHzPVu4f70Dmn
Htx664KAabKM/CUrndl+HKwms1nAZr2dHHAjmTm5bGOWLShSmNekeBzrvWpPrTXM/OvasKk661wb
nEdgW60OnH0Vr9zHtS6OvdLQxsKxPVtkTohHq7IfOV5lXad/SSbXTn7pjd1Yn7vSRNGTT0i5u9ha
Zj6uD1PN3LkPt3Xf3Se3JKxiIXbDQlPP0jK3w+bfSVZlfuKWrXaQaO7J/OQ4lgGE6ELGUr9rZ8jY
/1rTpMDezHCpIz2ef8U4/Opas5nch5askOHzujrNhk+ErzqUDDrdTBqK8zLZpofadPshQzS/7Svb
G7g59TEibat2z50SO9sf+9YefyebY7LbzcxXZg5+u1u7rj3WxVS77mMHjKcRfOxlcbw43lyZ22Fo
Wzx0+Xll9GLpNAeReQL+Ya7CVkqeFyKehVRrz4ytbs9uX5M7h2xbhKgW8sjw++fWhfu5PhBZhsYU
nuttTskwYR+dt8cpTE9NpIWO+3kIVmDhNcRu/IOos1X1Jnv4HbGJt/NmaKSvCvQ2hGuAIrogaXy3
9trac8cH5xd2HmrdmthxA94AyByAIVcxzqOHd6IfphC+s+u0pAP72zPoUcM6Nu/6Q8NS948OG1PR
jySYJxKGZ9CgOa5t7dl2ziwngZOqMjOSlkUAjJbiYkUcDICDHFDTPjdrqvhmyV4TGcFnxLbaGrKS
qLl44RZKI4z2Zurtc1KrCikl9WdUBLsMTTIBYPF39vWoDtNwMv3ZXwKOIrpalX+XRbKZ8JC1cgph
lBS96E+gdziXnw9m5yyy8ej0ZwIlnSU4FtudwuubSrKbRRpwPW3msjWc+lyS9rZf8LxMvGVwX+Cq
FmSyKxzzhoJHWRLKEOEwWtaVvT039dnSLzqecju0H+b68/VxSEpCKROcwJxWQ+XsaH3x/7/+OPOO
6KAb86j95D6owmWSlKaIhqElaZZ5s2oUv4Gz6TSCBXI697EqBCgzEcHGk41Y40rRfAGfktLRt5Qc
GLKmhSA9jpu+KuvGPBm4FCTadjuZLLo++5KlFaEvRVFtc7p05ilx91vc+Pw97WOq5Gp+3++JyBd9
WEdcbFvzxAjzWvszB9nniM1z/dtlwWsR+NImCOs04FqBcj3UiI7KyYfkdCC6exTHqhKdEgdFBbuu
V9NFHWPCTqO1gd53hyLJUi3eaBDbs+2PlYZRkTwbEgGg9zRcdrJNPNnwZEcxB953+zQG1ydLsodE
NEySl3zS+9Q8mcOQnyESzu7BlLYq8oOySRI2f5XQvGtHxAo5mI/xVnie9/6Sj13tt2P25WMjEKyg
W3uCpDP6WDTNDC13thHYUVEGS+xARI0sELAniOZpJ2hHcpSm0t2f+o9hqKiIFsHtPVvbbNVO9l69
GobR3YHjvQloNRJFqa3MiRpCNgrxqVLrdZadi8mnL/xz9aSFs9/8Uz3nDyToY1WZtSQoLFIruwOe
XwPgcmdAO7ys5cFKca6tYNbN7nQQUF5fagkAk4rokQoxi70buwyZDeLbUddG5o/0Yr2W/uoflRkW
WPzLmKk8icQ4RDAJRwzJ7hckSXgd22y739ZWQVona1k43NrOoRXnA8KkTYcYZUuiogWH8/VpkjVu
/PtCmzVVsqeLUwJO2MUt9AV8RKh6ReMSkxYxIXtN8i5nVhECeRJ1DU4HsoALvQXLirOOKuC2rBfB
qI0E9baNzavQ7OrGm5h2u/N+8ux+5sGi6S/XJ0p2ORPhIImu20OVY6b2iPn7TYW47Q2bvuTsgT25
cXZx7hb7y2rdgvS9Ut3GZceTSKjMwU+DwAvqY6BjsgfgSmtvy9hCfzwi403jq55r0o4E40/BPA3C
SHQ0hOPtHhyKzQg/PHbnKtQCJXTn8OXvPGL+zu2b5xPCtcyBkMfRyxZCLzbMIHXwl0CljxcVgYrM
kYlgETxfMn2EKHh0ZHATxA6iGSlpx8sZRF+QRL1XlWRJroN/36RvhoNI17CPtlZFLEaq8eKGSwQJ
+FhZYHxY+HvTJVh+0Zq6BXhHHc0vS2hH+2n2MI77HRIv/0sW9q+Peq8fwQmU2tQmZUeraLk48Xz+
P93O1SevZrwEx/9WROSgQl6Fywl6AeChCQ5C7VlFJSBdMeHstwHhNKsBH3DsvjrcT84XpMsafwSk
pEGnpI2vW7GsZksElCAc3nJkO4+9cVTswe99+ll5bdQ0nuZ3ARJDlzlOgwxwGkwy/lLtFdkTUoSY
FHR0KoRwGkwy8sY/uF/6B+HO9JQrCVEkzlzElFRLv9mDbrlhXp2S5PcKNanr0yZrWPAOELqjGTxE
ErpQCgQGxnF9e08V55vk3iQiSSwoQZrpViXhMH5eytHLXdzwbUWRtuSJS45O35joCMoQiqxKEvIS
ORIyr/fF2n5rWPfZ7ocbhxsvRfoxHT1Kjtl709e6jNk6jkUS6rhVGMYvo/xyffolNyYi+AFuDuaU
I2Ye9rZ2S4nzZTjyEKX93O2ODx67f653I1tlwQ1s01ykyBK4IeF50APAV7WKu71siQX7XjN7H9YW
9HR990mzer8ybzau9PfH973jvkRAyYYIs7UVDoR3nxEGvONfc79m4YGOOHyHEuEoKdAxRCwJ6gxs
u3O6IW4O1sWb/AIRzrkDX8UUgaIdBTotFHyQf/HIN/vhYyhUQwSZZCPhyBOg05kazM9chOFThgwM
AsSfry/7+4tjiNiSrp3Wymz5ELvg74ZAfI600dBvf2p3Nv9c7+L9nWWIyBJnMiy3y9sh5rRHUUHr
WKE1c0sB15e1Lth4kmFV5qIZ4sIeL1kxeO2mmhvJyYTX879tWltGPaN2PcSH4vknpGT2AGpyoFzd
mzs7NgJyGlRFRbJ1EKy8IYs7zdkxjBoljfYUAOkVA6EeXl8DyRXPcAXzLjaUGzoahlJNvvnTudQX
LcxhitHBGtrGqhiZdMoEYy/ntUV5FPrJE+O2ci3UQzFvHIq7gbq3E3J8dvVnmY0wa8hvJHPuDUQU
1mGMrg9TNovCayBZE9YmrBrijJu3Gw8hRfkln9n5eut/7wn/9TWGCDspu5m1ELYc4m6rL036YyaQ
E9QpD/Sy8zhqNGjD/KnjQUI0FbeTZEgiCMXJaLXQHn0WxuivSxpwEpn04fqI3n89IRP77w3u6ABH
FUMJcqJ5vSlqPTDLC6NrTNxFsSKyjSeCTVCKTJYyxcY+7lwWkib9HuSfjssP7sq6TxUBDIkbEPEm
ZlFWa0XNOSbm7M3Gee4+OEWCD9iBHwTSI13iDCUhQ/9ggB7T4oNf1r3CNt9/SBgilmS2piEH3VgS
rWkxfHJGDUzOk2vduIOVvhKr2cMVdDxnx0II17NJoiuWRrb4gksA4SArElZokbaC23nqPLP5uSd3
mET/+u6SrYngC7LaYGDbRQeGuSLH2OJi1CXIyH2sdcHWUSmVFpmD1hEe3rrvW6UKpUqIfwwRQdKV
0zYziApFa7RVnvtSn+Y2gE6Scx698rZ5pj4IO0YUJkRuoCLKkZi5CCfZp2Tpe4Y+t/G2Wn5p+/3s
PF+fKFnTgpGPjUumpUjTuDaSab8U04RqN+5oxhItujl/6P5oiAXMWYuiDb1ekkhfGIfAndv/glRv
pUr1SvaSWKrcuZNFoQmZREOXJIExF5a3D+zx+gxJLEGsRNZSlo8cpYHRTnS/cxoatYz+WXf+ajhm
e7reiexoFOuSs7Lo02TFEJyvm48oCzkyyIHx5W99t3EoiSkcimSuxAJlsna5pet1EqHaj/5seQEw
HFVHDWX76ZjFNy8dxNio7ULnK2qLrwvIhfSl9hpbxYUpWQv76PVN6zQfUMjT6FpE9FebVSBSTzzO
wamd/Lq+DpLZERFDRsdZ6hwd1PxJ118XlbKirF3hBteXulkWMyy4svRv627e741Kj0M2J4KnhuqU
U1GCT0b5SOQYmW9WRtzy/cITJ7g+K5IIhSEihOYMeqeOcaxq3vpO862YqWehZtFdUUKc3OjpS7lk
Xgt5CHtTRFXff54btuDBmcVnPRvQJbdf3AFFjEwPXPsyDs5lZjdQZ1GMTbJhRSQRanGnKa82rPiS
IdNHth9Vv7B7B1X7ipPu/Tc6qm3/vWnrBBltSPVq0ZjunQdoZujgBekVKWs87uJ4rWv7QwETQ4QN
gWap4eOOrixU1XTGd9S9ncdV4aMke9gSTLt3momuOmYKlZU8KlIClDPEUxQntmyWBNMeV2ukeblq
0dBDgxbCPqhpN5Z6bz1KeIUqwJXYR53kOH0o8mCIoCGny7ch3xcsS0b8ulo9W+Nnm5Hwus3IZkuw
eKpvqbNyokV75341Fv4FatnxR5omIpDZyKrUpDtzIzZu3zRifUp2+/PHmha+us1LPbU0y42Sdvo5
kEF7GVEA+Od64+8vMRFxyjM4VTWU0btROpg3zEq+OL17Tjm/3br0wd7J8KGpJ6KoB83n1qg4daPd
cZIvKLisn8D1rkoqyUYhOKZ5XAc8hjAKpzRuUGx8KZbytWD2c0nK2dOJYnu+f/En4j3T0lIHFHet
Gy2sY1/a1llu+x4U3aupkyhrNah8u6jExWNyOPVupn3IyIl41UQ1yFhyjm7HfvmnT7pwHpliRO9b
BBGRyWm56Z07Hk0PJNQr/TQbH5M9ICI4mdWo2SwzNI1Mtcf7u7kDWEJxd33/gCDinWMlZW/N4NGJ
GB0tDxQS+ZktRf/o5CjXvW4Yspk5fn9zrYHEUp9wE58/maibnVqD+3OlQrzJvl8waWJnlOIV6UbG
OD5n2f4KtphHu1dFIWXfLlw/IK1tZKScYNST+U9LzBdjrKLr0yL7cuGJmDLAB+YeX24XU0CgVugx
Z3uCdEAbfKwDwZRHhoLmrR/sSEtQ9eoDd+I0ftqN1uepadtSMYzjfPxvYIiIN4yuSpLKMfoDdeMD
QbLetAgWe61LE3/fN4XPk8yVeMkgmlu7FAqXwIgZd6Tr9ku6WZpf1fxjNT6ohvn3Jm1A+5Mh1AQG
tIUEgHb82TmYDa4vhGQTiVcLzlYt0xq0DSGNQE/rb02Zq0oNJP5aBCGTeZu5axR4WW0285N9XlCM
nYXlTE8Z45+gx5Ir1kDWk2DG+9g4awdsRZTM2QQ8NQsm+o0RaApuLZhhQBx/fbZkay1YNIQ7V8ZZ
lUSoOvQKgCFSLUpLVehEtl0Fg27TPgO/KkfEaUup15nt4NkWbvfJuJR+geiHwvhk/QjWDTCSMQGJ
mURHNYadu18sOoAWI3WjvCkVgT9ZH4KBMyMvxzlvkshY+qBwjC4EJqMInXTMfWOcv1xfD8lRLb7d
NXOBFlqNCEFen7biUm+PQ367Dqs3LbFup35uqA4KyQ4TH+9a0pQ2bBtz1uP+kQEckztbmBpAvRDr
cd0tFaReYpAivrhcOiChFkxcA8SVNk9RWxeqDSZr+1isN6fdavN20sDNjbatFaBTuj1Sc8sfri+G
xDjM4/c3rduT0Zh8wPbNmuRGy8mXPu3/cASdrjcv2VEiesGwijwzWIZQE529dB7vc75Gdt5dFqZi
pJfNj2Deq6V3k2aVSVQ2QNIWowH9NtYost6y6RGt21oIs1ZYXT3Xl5nYv60KNF9z/e369MiaF4ya
DRXQ44drqoCM1dM+1Iw4bTX/euvvxwSICEGACkpmQEQGH5+UEUrTQI2RLM/DUtyUvf4p2bpv/eYo
nKxkFURQwoJnxTqiYiKakf/sSv2nYavogSSTJKISulZL9V6z4ei25IUlhzQ9TRE+2Ybn6/Mk6+Bw
H29sADDEtdx6fPs6kxvKdyhRDdvNuqjal7ghEY3gaMwakC9yo35kB0XjuN92C9J5uLTWQVqVhkdy
JMGuD0a2EMcg3wxmsHcD1ctYdLNPfejRX4C0VhiDbBxHl2+aNgAQ35JSTyIrSYHzvDWgxeEa/yzF
9xxA/uufL0kYEBGB0KS2O/bGhoCrv21hmfsZoPL+Pnq1n4MZt0kjMvlHojUPUN6iKtuTzZpg5zNv
h1Yr4ETygTo+K0BxZSHGcX1MssYFK+fbbIMqQMf+6hGPCdngtHW0zWY2KzqQbWDh3J5IXjEOcF5k
2+mPyXRmr7DW8wzOAEUHkiNbRCbse6kNg0HwKOrYD213X50Gdb8dig/yHuigFuJeuCtmTLHRJOMR
oQrQcLeWbUZ3SFBskT6x5yIZq1OxEksxIMm59B+0Atd33YYIcFSjPKDtyc8uge66u6xQt8ybl+vr
LhuGcHK7M86hboXdu/2rOTxQ52ZYfn2s6aPLN6bYwQuO9oimLd2MMlePm/1+U95pZR8uGLrGj/K6
Bg4RAcsTZuafLekeXV6pSrxl7QtHNjSR+37E4x0iqDsAf07xNI3jy2qp5EolBieypSx9S/uKwh7q
vH3uTPZMGf/8sYkXbDlPmrXrADaOnP14s/Tnvr4zrSy63rpsWwqG7LBtHFsDrTdJGYNU4Tbd95jq
7ikvJ8VBLZl7EVyRks5hbou1nej8AtzMQ7ks56JaFXcOWfPHXeTNxnTrlfA5x8ak7j8DEDk52ILr
WZW5lLUunNS0n51Kz/HxNZ0/od7Rc+fsDtfK8EPTLwIqFr5DSLdD81qBCwaFKiyn1isgKF9N+4Nh
PRFNsQD5xnWQQERTY22e0ebfOB7y179f4qZF6IRTmp0xEux7kNcAg38EHxLzppmN3zsUTLx6cIkP
MgjPNLXgeo+yBREsOU14Vbkp/GiHIEowWTp2LP9qb7nq9SPJ9JK/9cdvNlRm8kTTyY6j55MV7wEL
9ZPmUxS9kGCOs1BVVSxxGSLCIieoD4f5uRE3X6f5ZhwbxUkjgc+Qv2RLbwYASByYmh20XJyRqAbH
xi3owPz1M/N0SKEQAxXoaVR9DPlIRHCFPY65rdWYrqS0PXNLA5aqWHVlSyFiKGwwWkwbGFbeLIUT
VDdmTH3rpF4KiRMUNTfwMuTcqmCFqOA5yIqAu7sAthNRroLryno4fn+7JCAsctPccaMs+6yN581Y
fG0JTdCzXbcKycNLxE10G08MOqF9UoHwQit8ljensjbPZqY/te0aaqZKqVeyb0XkBBiP6DJbhzs3
SeBW+9dlHhTXF0kam/zdB2+maa8dCO9Z8OUOBANB+/5sldZtw/pHl5FPndm9gJPlkqXU9ECmA0bE
YT9dnz/ZoIx/rw+kodbNqeDHwJb0uCX9P7atKt6UOKy/Y30zpsJK2507cL+QjEnLOxMsMtD1URx+
kqJGIoIiNrpo67hhxrLeAQW4abx2ZPnTH3pLlTl51KI/O2P4vib50wINrOuzJXmW/QcP4WzU6o7n
K99n8C39TIwnF2UkHJoAaaPCGkrmTUREDKTJ9OF4ww7F9C1xYSqsB6CeNl+vD0JydBHhZN95t049
d7GPWW34blbdWc70h5b2XaG1NyaZvlBXR6lPRsPrHUroKYmIlpiQXAM1DIie8gTK6yMNre5Bt/R4
KvGcMbVz2t+6Wnm75CeW/NH3Je71LdB169CA8kcDDDzmQ9uD1nLOVDFe2SQfv7/ZnL1rWsj6pSBC
2j855TMCZ948K3aJzHuLoIp6GZOmz1o7zs7aPWCcYP2cffY0h0ZQRomvZHiQGK+IsVjspaiSFP3g
RQJlGz04qMMPxs8xPEhm/4f6aFlPgptAWqLgk9bZcR9s4fxQP2bBTwZ6bXBEB+X9cqMKDkioUYio
5WGkCzVWg9vx/x3hBGRdge03z4l3cIkmofaguoZIwJHgqP/3Fih2vR5Bk2jH5tMezWd646SX/YcG
ZITr+EZQhOkTq73M8pmC3Pb9fUFcEYxRoQhGKw30OITtuQn0G6innY17Hdi44rH4pCnupu/ubXQj
PAxAVZFz0LLacVJmngVFjxZCrrMiiv2+MaN1wX3wMiWpOezHIJwYKoDGRbuvmM/8Q33up2l6jHv6
5h1yItO5jD5020K3wkUida1lqTfbilvz89x+s03Vohxb+D9JUDQseIKyLMEgOThWrIEvNz6ogJPb
AnRHwUFcsoEFVHFTeX9ro6PDtt64HOqCigACBhYmLv2sBzn4cJLbIVpB3GCC7Xs67YoleveUQkfC
SwGEdL2p5yvu8NlXMMtB2MyByOE5sb/byFRf9+myPSY4BBQNTpzrlRXn7UNbfjHIQz0pVkTWtPDu
r5ENHQZWW/GMJOLgPIAPK+qgVnD9w99HRGF2BLMHXalZG81uxuC5as811luzHnHlvWQ35ERf6ZPj
/6nCxp9OuuI8eNd5ElfEX7TMWZBOL1m8lecWAFSuq+QgJVMloiympp/SivdJrK134AW0werYp7+u
T5SsbcHOi9Wy2NahbdqCD67+VPPUt/Of1xt//6mGORHMmRc29JNQXBIn352veeWxy6FUsoOgzvbm
S/pgBPPv9GMgU/R2jPGN6bk7OCSrskniLJsfnNYOAFIOro9EtrjH72+a1nOna7OmTOLWyZ6JVT/w
RYWheR+Egs8WDLlalwlFXY4bd3/68+AXAXvV4+6MEkcA3FVHrsRbiLVvtEuXaRjRye4iOwKtQt1a
79tiPeeghm0dVfnW+8ctBiOYdTXqXefuCWgHzqz08ufsyx7oXhc7SOX/1ABSOR/c6/8DKfqxld5x
7KJUB+oDihxZFMweanQRo8m9g/zsoNOwWq9+oY+6X5zSFw20UZ+v7wWZixdL48hIl45rXRKvIB68
N3zL13+wVxYQ3UueDiWP4vemiuxKhifWw+X73nJ9ggWRFMRqOsrNM/4AKsM4N1XPHYkLEOvi3K4p
l/FwAbsL/sPqPBiICvWKojvZ9wseIG1S0hjVmMRNf9mhW2imBrgNDQB4F4Vpyj5fsHqS6esGlQLM
UHUZi3uN3+276sF+3KXe2VxiOf7Oaa7TEW1XL80ZRYMnFrLnDCZa/k41r3qGrOSDdWpwwas9VVRI
Nh7BHbjdttmLRd2YLk9J/ss2obS0qIjcJG7AFg70JusGjSJeHbt6DqCuD9Q8Kptnv+tDc50UKyJb
c8EHpBt102GxwC6+GQGqRD+ZkOWMwPHceiuZmH/dDCUuWSzQ3811zDeWOfE4nvL207R/0LzFejlu
2xBKbHKo2QWbv4XgSX7KAKuFYA6g1HWUhdqX6yOQLIZYM5dWW0EtEyOo9LutbYJuxP2Q3NLeDqzs
9XofkrUQq+bSJQETc9U5Mc1veXWTIs4wzrdupjrhJasgVs5BEWZPQDeanuaoh16e+2PqvPVkI7FM
kFKeIQb4w1HcGGUPK7GSbl2QHNXZkB5MH+TSfNEDOHoAhTkoL8NDSkf1aJQN6vj9zWlfocAX9Uzo
qNRm8Ed/0QoVn4is5f8aN+pfMkxXtrqelYweYnLXF1rWsmDZIJVKuimjOjDUWQAstZ8SqvDh74aS
iCvC26CaDELeCk0XZwjCxOPpIJMpoTt7/cvfD4uifeGujqhfW1YTS0/kAq5qv/wOoUKvPoNt9tQp
hiAxA7FEzu5Xak4DunAKSKZYld9Yedjtz4ltKMpEJG5bLI1rG00b2WBCaDNZgnnK/MW5N6wyuD5H
ktUV6+G6SnMGmuP7s/q7DTXS+vl6u7J5OX5/s9ONQl91Nlr46kYP2/ShdplP+tYjSli67MuF4xnF
M3VTFPbhIJY/2cNyVwXcB4NrQF7ci/usDh1IdqlYGQdWM5L0DEMh3XNF7/LtEzN1rxhsz3EhHJCC
+GT4c33WZGstWHG1g8UJGuZTbDHTT8qQccyYrnjXy9ycKVgyBblC0UCcMkbRYJ35zdkIuziPTVB6
WEF9PtTRk927PhLZ+gtH9Va4VZvN9hw3I+5PsZVBPMj5trJBsW9l7YumvSDhQaCvASkaJ9zd7mSU
34fpZmlVYXRJB2KZXFk09VDSeopXoGOd6ibXOr80+pAowYeSO6BYLdc4UODeGgwhc36UdPcg1BJY
M70BbXAIhloPWhOKG43kPiBS+a5GnyRZ2kxxSbcgGyFdsPVeO0z+bDd+psqpSDavWDyHVGZjJC5m
rNqivCJBA1EWeyEKZy4xd5G4NykhsWIuaL3Ry7gHdxpT1VnI3skiUW/BuNWXHabneOkhpHNo88Ky
UVwIQu00yuLrJiEbgWDcS1nYml1jBMx6akHVvs0q6LNs5gXDrnWIXEEYpIu1HDjDsdAdSBOY3akY
qCobJ3GCTLDnZh2Q4WHoYigRgjIa5wKK+tJDGi1q1un3ZOa4YVbgnXSG6GPTJVi4C1QPQB5GF/fL
HU8Nv9ubj7Us1siN/dYUdKVdDMEFr2Y/t1xXeCXJEovlcNvszmRMrS4ulj6NoeizhMasuojJQo9i
KZwGHEEJcaEuXnziHzmH5uk8fuv0oIRwAyotUTQfuF/oOXO9RRUmkBmHSOSbQS8AVPYtjCOcQhJW
URLQz3rMoho8EB89mkQiX9fONswWejkSRHpQBFDX6H+UPhiBwJiive6a4lyS5R9ERt/J6qmdDugp
f14D+1y7QXVGjg2Mf6T1cBTW5/nUb8HqOx5F/L5UUXZJbPQ/4mNDn6UAMU9/367aAnKCGi8LcOlf
txbJcSUW0iELUVu8RfMz/QNj9fZmh5LVHtLJVECwZdcHKrgAY9KgFFaji0NWJoRU+lP/A7xswV89
wjJYbhhRDEZ2caeC7a/AfY7pgK5YTME9P0ML7HLoG4xxFRe54uouOX//U1/XrawF4hWnoovHdzk9
ajXgJub0CQqcqefyLCJJ+fv68khWX+QyNjoIj/C6Ql/6BbVxHgH4z9pc1XxJDniRx3jekmWrjRzi
UaAbOsKUBf1KQduyhCtI4d2vZqyHEN9gnUeZkt5R1umxFd9c8ZuR0cyZ0enU3JgoonB0C9Tet332
uDqqm4ss0C8W4WnMZEXPIM6y+BgMiDLTcIN+FUS0IU/qs58InATQ2HITxTVDtikOz/5mUHulQYmo
mkA8lfzMoTqwrQW0wnnINM2bsi2Yhg/RWxPXEK4DHOp2ICHdcL7102VeFt+c61ugo8OP7TjhTkBX
6AP3FM1Dqc9by/tiX33Nfb7euMTbiDV4CC7VZZvrOEHtf/QhpvR7wX9T4+l667KNJVj/3JnjAD01
3DXaX7tdx7pxGuunLBmCQf/neheyUPvf4+HtOtfJIWODERyqJhD/gsTcKfll+6/DLQ3br8h8qzLP
shNULMZze8eBKgy6Mr05sCPzWxYcarG6r39qY3q+PiCJgxFL8TKykj21GZbbcs8Jcnnbd0gVRtcb
l86WYOoUUnu9Cbx+jGq4OYA48UMezonPRn8IzD/I+9xowcg+dokSa/LclhpbVqIzy7DOKd2jPVdV
JcvOsL8DfLPsVUmtflvMLgY2aQ3MaPo+/+iC9nkL6tfRh9a7wo3IlkMw7qnTssaqMIbRBRnKtlBP
G+wTAB8KbRFZOuzvZnszEGcltVOhijjWJs/5jusg+KvLS7lC7NCbQfYOrqunFVjQk+o9LO1RPP6T
wqhyEzoXZh+CIizM/GyEWu7sg5QqnT3Ic4U96JzU4seHub+TIxFL9BZLH2wHspOxriVe1wHMNA8+
24GNI3dZ8ttxH2cHbFK0UOw7maGK5XkgNbEabbO7OPm0c8+M8sshqHIIoPplkAcqtkjJI0Es0HMb
ak9Fj26q9XfP7xqs2HUz/Vuo/M6MiaV5ZdssOUNGGYflHHR3QMiA8j/gl31G7jK/2KH7WD5A+4y9
ACCSB2DZ0FTxGJlliUV6QDCiYrPWMHnFkxMfzN1TARHCiP0kt13U+v9D5dVxhL03zMPo3uz9uS3r
vWN4BxVnPaIBkmev5Lz6w7m6TDf76/XJlBxxYhGenXM+GUjGxszGuTNB1OvnArizPagsWOIixOo7
291MvU0Oe8KxcISnWyO0zjuYgvGYs6LtZBR+R7z9gxkCIlwIJlCuOCXgQTEvcCEwQBhsq0r/ZUMR
XEPJVt6sJZpGue553or71sGCGNrD9aX4e4i9t+DChYBadm+vkAWMkd8dA6Pzx1vml6gXg4P7qT3q
LXSisPph9VWVznz/GuiIpXYa7mtFC1qIGNLGXrcWJysrIeD0qxyeFmZB0k31LHzfGThisR3Apbs2
6OhoZjwwi/xkpq0Cm/f+NcoRK+1yqoG1oUfTq5ue2PDV0VyfF58d8/b/cfYlS5KrTLNPhJnQhLSV
lMrMGrqqeqw6G1mPCM3z9PTXdf67qOYkyWdpvcu2AhEQQQAe7qOO3U/19VJeINZs471fdEfAVcPF
eoL8mCaWXXY/T4bVtTkMIyzTjSkISC3zZI8PKNgXqaFpX/Xl++/vYohv23a3ErSPm/3AXNYDpMGj
68tV1bS099M1E7zqHDc2IK49PlprH15vWDWhkgcbrDayLHfdODfGIcyMFNqyfOjjueH+I3QyJyiM
1/ZNGYznSz5dplXrJtgR48XMn3BDevKW6mXMwIR322Akn24FFBBqc3VjsnpWNDR7mmTk5zJLPk9j
8rOFXN71jhTTIcPnxm5q19xibjyAV7HKHytHt5FfDnueDJ9jBe06j3gA5rCt3B8GhqgDFV44QwY6
vu3j96XwbpnSbJwTliZunEEsM2gHcl4THfe96vMl5/UcWjjO0rsxwOzJfWL7yX3LuRuLcdLVvKi6
2H9/9/lubdKB5phkntvr57LzzX/WcmrOXe4umulVRGqZM87LG9yttFinW86sl8XKnvLc/5L2XZwO
M6RWcZQIwSL5+fp8qAYk+XbvshQ8chvCBh/rA9SWmoCb2xMbvVwDRlAtV8nJW0jJs2yAyYQAbzg0
Hk+lsG60leTT1gDVUO6g7TUnIYSDn/2h38K8yj47cPBu9H/XxqQr3FaZSnJwZoCqYTUdJ+YmKHe6
Xbx8OthUd+elCIYyVg5kiqArMU0HtOBpuKT2o++MYbFBodAQYZP+uj7fiptIT4bJDbxc+6rFKCiD
pPBwcjMzWpN/lnYMQE4aMH7e/F9e+ceYNPOv2Phk0FxuQ6g7x/NvXJedFxQQkbyng7/FPt7r7iG5
q1MQUEyPzCxnbjW4u0bXiV3+Uk2/xXiH0qTgutVUbe+/v3P7tS3Hysk9J+7GJeYpP/QF/QbxZI0T
KlxEBs/Rmnl0KvDpTrfcG3b50lOhueRWWV/275WQfuvRtJ/3YSV+uBDw8IoKFUefbjON5N5mD70x
ujAnJpYbtHX2FerJh3rOdXmTyvSSi9vl6PGkA9VAPRaBW35tmyxqjNfrH69IxD0ZGjdwiy3geMGi
eewexKl95ODoWo+4dkg+i/PwFQqxj+YPkNplX6iOnk3h6DJqrqqS1e4HOPpcZYHh3dPFjav5l0m+
VAAWaAammHcZMeczv4WcGgbGPnUP6TOLQWZMw37ES7AIV1QpTb+d+ZDl2ltBxTzJ8LliK7HMfMOJ
rfnbMD+Dfy7grmYRqywmbexbtpSTAW59rDErDVYPEhRLG6+WfWyz6luXppp+VEaT3JwyEEdC2BAz
s6QffeB8TCRxfMnDpMk0Waiqiz0EvIsk0wiBTBBXOzFKFe54sn43VvYhSfvf+YR4fH3yFeHElXw+
Ez2bOfeduEj7LcgYbaB3rrtUUqQnMkE8EIzmOq27vzfJ85IkzwNzH7JlO+Z5FQ2k/ubQURNaVOOQ
XL/jdCGrC1sNuRd0eAQmtu5mSTUN0l5OktntsoSg6QVatGyrHjxoZmyL941y3YPFZYQBbgr+nurV
aRPamYmDGmYxx4nfbYFYEUk2497zlpiS4lB7lRf0ValZvwo/+Q+yjjZd007o0Uzd3ybEY3PHOgLJ
HGcGCFrmlmu2dFU/++/vFjFqsxszG5FZ2/Z0Rz1gWMtP3nKkkxkmxo+bFrEj+bzgyZgsFTauoTT9
oNuMh1WQb7e1Lfk5z+jQt/6eKhTbT0jd3JXc0/i3Ys3K2Lp2YsKxZmQ7jV1+aCZcshTu/HT9sy+a
nZoytJELAxLmOQHRsHM/5OUbxwNS45J/aPXV7XUPlBc9A51IdvfsanRSE51s3vKYjXhh9RqULybz
cK5bUxOhVJ1IE5C5lVs6K0qukwqK79w8Gmv+AGrBDzTp4uvGurgfYRxSoF0glT1Zu7E20CE2uR/2
IKPrbh2AFGJdNpcWwgcYkoFNiISV/Sms+nsKYeWgobpN/OJawhCk1Ko1VyE6FOzEheFnoTFVX/ma
6yh7L4Nv0LoUXaHp0qwzQev7dW33PMRTtL+5NJ8A/g2Ts/HJiKuDzyxgcHRocdWcSFG3b1rIc0w7
qwO1XxcBqtIt915mP9EJBl/cnKgpYxybfJ5sVoBktbL+4A73jDtP3Kg2S1gUoLsru2/2qhWuUXij
jHYkc5HUboq+Zi8iGTtay/Y2Z9+NOv1Si1zzCqpYAjLQEZLjhj+SBE9FY8OjOTOsqGnXmypLYS7Z
1+uk75qFJHFmV/d9lr+4tn3cXB3fkMLL/4NwnKnrDGUK4aAhfZ6q8Zn64gnXDFHS3HQ1iRFIXm5M
nitWC/ZJnAqF+FChDPDCdtPhCa1LXi7K2jWIEATkdvVrOrmfQHEEauuUQAOR6wpwVVMsefkkisz1
m4bEFvmRJ9/F/OemACgDHDO8JTKIQ5E4n74v5eP+fp5qNjmFH9uSH9OqtJc0R9MbyaBJc5r9L7ia
Cm/6bhnMuOIU3zdeTeKWlDwYam4Ajg7mU79PNT0oPFcGNfLMqwaKjRQcc+kHg0x3KZs+G6k5hqJy
QsEzzRakmFkZ3ui3Pmn8tYQAFVuD2asPfsY1TyGKGZBBjEnqjI5rFWgarwkibw9O/WeoeHR9ClQf
vvf6Lr/jrp8wCm4GMKJARtdODmOqy49Utt+7fNe0Z3qQNFoxu2UhHp3tMRmmsC6qgOZfdU9dKttI
XmuOxkzm/euF3fX49GEIMmd2H3gF6M11A13Gj1BTRif6NcSxht3+u6oz7tJOTnUCA86jFxgRqEHx
tJYF9Nf1zlSzIW3UE3emPu3QVzYlx9XPDkaVHW5rWnJkzxACBOVQ+3Ituzqla5NEIx11DG2KD/8P
HtGdKR+onYCYdw4GzuegqmehcWLFLMsARKuzN2YmiEFlXTyuHb9jyfbBzsrbQpwMQHT81uz253Jo
znx3RIqb8SYSdNN8vCJPkdn+CtbjQgPYjDhHobfZ7HnQzqxiIJO0QtL0UAzRvPpfhjFQ3B//7XDz
ZufcqYckXl+WeCex649etH0YDtAjPIpYl9op9nqZ/2+Yi8npRuTY5uw+8qF9q6duCNbK+0cIWzMW
ReyQAYYkzUszazEUwzjRejrkRRfQ8k8Bepqq1UJ1VQtL2o99My23ZADpeXYWJyHuxIGEPRS/YwtS
xOaJRajWz5oHHZpO5SSSd3vTmJd9CTBQbuGy0aPHfNAd5VSrTPJuNhFKUzHCu2sezNYUmGUSbO7B
GlhAUfTQtbqiO9Uqk9GHPnOrCqoWeBd5co9muK+yJFpedqrENtavMoWxZOQhio074jOsMqTxr2To
PhlFrtlRlUPYV927namumV1uFSZiedodBacuVAasT9b/SDGo7Gf3oHf9EAECgTzHGOin/3PInVVy
+zDH2+F/oTJUOIsMOlx4IazGg0zhXNOXdUxCslohQL9RzYp4ykqN2RTeIuMPfU5bCmQrlu8E7puk
esbZPnKbSlMrqhqFtJfjXWRmNIVGAKMPTRWXLQDM9FVsJJoKdri+CV6GyVFThh4WFd9SUKNC5iDH
IXiJ/Pvd58s8rs/r2YDHX+9HNRbJ0x2rMKGrhG587596vquHL/14Gto0wDulZigq/5A8vqHpaq49
YtdkLd9LoKM9X2i+XjHRMpbQtLe+8mpIpozT9yp5me2fs6GDTuw3ov+BQ1FTBhBuhpHVdgMNCxxZ
DsCxFKGf5OfRgaCFMR5EPX/3Peip8tbS3D8ppkLGFSa94EQwiB/wNu4g+IxSnfuuPNN2OmfZLZek
GJTk57wW5jrYMBhgmGFFUeK//u6zKQa8KES6cn1NXa7+QS/7dL2LJrnhCog/I8ZndOSnua5oQL3p
e27ZON34fdBCeyR0CfEBRgE3hrBdlIznHruH8ucW4m/c0MlxcJiMNEEFj99GuPerDg4pve8Jbod+
Xv/OywuTMsmPHeZVPTF3OdC8ePGc7mOX6aShLmceVCbqqK0Uiu9Li1yKj/Ga5aGxAU/nOAe70Rj5
8tKnsqamEO0EjckJWo3+lp1Lk4nA86wUd686Tah/IcCXPGC327tpXEwIiHSgSYyLYn2Ymle76qN6
qt9E4geOyKNthWPQCdkou+1mSUZrcmrNm+tiG8qX5aOZ88dpsD5dn2xVQJWRmdW2tPO4wJ/dqQxM
vz4Y/RoU3T2qXjrzya+P2/DFSl9MDplInUL55UkyZaJECmVCXvrosx6KYJlxD+u/jZkusConSIqs
05As27LvETWI94J1MSJrJBCqckNSATWxrFPAcuvDPPS/kcy93GRIKqM2J3B4gMkIkyTvTM5dAV4J
XQ6qyEmoDNqs7HwGAB/Lb/u0Q3ehaYz6wfj/NI2zNWyOuj3wMvyEUhnDmXq8Aic70hKohwHqnCHt
/cTCOUrv0zvfvG0BUpkcscf6M40MvVTl0wwbRqvpvVmQ2w0Lt+pP2wDJ2N7fWGD3Lig61oQcZx9l
RWQ0N90To9KoUmhmrb26GUjW4vllzyr+v1B0/+aCC/J/MqoiuMpEitiYfZHuQtHEt57crDp6VBcl
FMFVpk6E4K4vjA4bpZfiBnEBcvjQdm2U6HQqVJ8uHbaqvhL9tu/8Pvgzuy9k+nij50jJVkL8fs4J
tOT8k3tczvTkRvnDhsKHMtJTxV0+YFGZOhGgWAbROki3NMmLYXpht5qHFSSNxtgEoIcNe6K7kVPs
8/S/oM/GSWvwa+EYv3PR+/1+DN2rVkCLjFJfsLovhyJAiW/oiP8hMijmR0aEzqM/OrXR8iPeH+KW
8qeiczX5karpPTd7t+XZeZt2y4KqcsEX1Fo15772b9uwZTJFp08ohRgUP6I+IG5W41wbuJFLPM0z
u2IzoDJ94jgIf/I8zo8L/TpCJaNaQDYnItwgn0rcx25iiWxRHMxGhz9T7KhUBoXO0CXE6ytGtN7R
eOdktR7dYOcAzqMi1FZE7dnYf7MQKvMrNrxyrdZDL+QkvLD/bv+7DYgwGY47bdT/wJ+8+/elniS/
T8HGytsRPc1gbVmidO8oMp7XGFjwT7rxqFaYFAMcC9kSmdHJMLeAPr01hlZZ4fKJhcpcihBpTW3f
QtPVQ9vj0IhDr3lcXo0DWCmfmnuBmi4abQ3IvXjoc1jO0aRtql1FhokW5kLAeD/xf+s8d9bcDgRW
XwSIBfaKaIcddDyYyp72qPfOQcvFGaBxgp6y83RGeeS3lp9wZxm40XQABdIRGkBBKzTYBtUKl2Gi
DsfD4MLRW/dvYiAOPRYh7LePykXJso5XQNmRdC6zoQtM3Wzm4H8AmQX4H2rIfgZjtNNRzl6sO2Iq
9gZZjNgWSdo0BbqZqDMFTv07KV/TioS0GYMyWQ/FyL5d3+suH2YBUvt7nuaG8qTwzf1sNbx0ppkG
Y2I/tFv5O1+3E6SadFVRqrgnoyVnAU2/tN4PQiMEZMpMfMwX91RmzmE20q9TWaNSf+KRsT6MudDt
5Lu3XggVMlwSJ+gFh1Eb76ON0wSA53WHzs9BJeUN2NnxsI+sDdDQDMDQwLOBEHMa/tImc6+J9oqJ
lJGUSTHMRuswEvu970SE259Kxh8bZoIxa8iDoZtP4+p9vT6XipAloygHDgBXslpQiUX1S3KcN8fl
AKS62uvty8ckKrMQ+nWZ1ckIazp40qa0vetJ8swKocm8Vd8v5bzAAZorr10S96zf6J0v1mELNj83
dGWZqg6kxd73SznM3CdxVwHbyIrloZhzzXFLkezKuEmnSVlSevj4LKvjdswCIR4EteO+P16fXVUH
0q6XT0s+tQSeCu3hMxiYIfvWGa9Vbb1tM9ggb+tE2vVY15eDO644nNLBDZx0Xk4D7oCDckvzuOe5
jnhGNRPSiTibKLWMDXRJdUtfitZ9ScT0dn0IikUqIyfp5s9O1WAIWct43INhMhaeR47cLQqNVyum
QoZKigyKS8aKR1WHDI8mtX9C6fYO2LdX5mvjpcJCMl6vssTm2x5e+TwGhqxK+MuL0Se34UaoDNQD
IM9M2f4sPHvGFOXU/ZEl1a/rE6D6csmNoXHa2NMA5ELZuvaB4Fbx2E2TjqdG1fr++7vEIkv6rRop
7NLxovuKdKb5OGRDrXEy1eLZk9t3rafZ2AJRm+33gTQm+Re//OU6OsphxV4rQ/JwqVDMyQLoCLRO
52Cv40+T+WfhdXnY2OvJ6ovT9RlQjULyYkFMu+Qcs+t7xl1vE9TobAdikMP15hX5q6zPa/o4TAJU
CKBcahysdT1TszvhxuJcLV4I2MpnYszRohUXVOyhMi4PgYIUTbLPySwo9BfatyLj4cI3a3+XjFq/
eBsGW3P6U7i2DMyzs3G1UIAC2JnxNkADUHhL2I7iSDod64ZiAf8HlSda6Fb06KHr6U+/Ja+kMcPr
E6Nqeh/Uu9Wb1Ubn1RSQs4UNPJxBVBYAq6RpXLF6ZUDeVHvTQAUDWq71mo9giWsO6VazqKQbeSwL
awlBdq0rBFesYBmaRxczA0QGpXJ5vkRuO55IlgbOYmhW8GX6DkplcF7m8B6AaCA0jLt2iazX3AUl
e2BFFVQf28CO+gef3X/vpxA175rQolpZ0v498s0VpoWw6OV4z9n89ZfV4t5XgGmH6TCHqgUgOX4r
SJlsAsOCz3AUyA4iLmmaaI6PqtblTduah4laaL0j48PcgYi6KjXsY6rzogzcc63G9B0fYb3p2/Mw
kxeP1R/thH33F/KRD9OpBkeYV/l3qVs/9vlwEIbzlLW+ZkdXDE1G9VWrUYChFUNbqPstTf3nLL9x
3mUgn+FNSQeZY+Adk/QOOoRhmj/yApp6mKHrbq9YWTKeD25hNASM87Frt2bUmexpGtxDm5fuwduq
59s62T31XWyZ/KzoRopOQBFQ5AFGhfRnm/PDjPNVkDO30JwCFK4vUxLSueSuYSI+Uqv6DP2C+9xm
35nLNTOtal7e4dt1qWwDC80mxZGQ8sgW9pnUTnzdTKo3ChncZ4yWQJkk2k8y680wi9OQby/9Rr74
VQ9J6PV1HLOwSeYuwJkzicCMqXEh1SqQfF9srjF6LuwG1YwQghaQYPvSLlaUJ5rEWrEByDSExOwa
UnZYyI23fCoX/we3q8etdCI8PaLIRuhyMIUvysi/wq7sxnKw0sY+qwLoQrYoLtZVoCmmX0b+9WSq
EEkGEkNstArskRxrELlTUuuonlVfv1vvnZ9ALqra5sHBzgVsVkC8+dmpdMy2ikxIRv6lw0rXYRcy
pWSeDs7KXsa+/mISdp6oF9bl+DgmRCd8pupMcngvQdXysED/NbHEwUrABIpnsQDdP7Z59Xn1Wzs0
a506j2padmu+s1qToyS+8AYU3MzOaWKl87tJx5NFl1R366pwDxn/V1XbNnnOguFQO3CBJCVe7JjN
HUl+X/d8RVYsC/5avhh7I8fklJSBlXH4ltHykIsuRqnKgVjlUVTpwet0JW6q8UjubrRmPdkuxsPH
jyPpgqQGdytAGmTQkcKo5kTa7klpFa4psAB6/uIAktwu9zWKua5bS3WTKoP+8g1lUDZF6ynu7e+q
ODlXoJ2zD24AtZd4PjHdqUsxDBn2J5xuKqsJHWWJHZKyCjLyUNXbQTOO3RoXbhhlqkHqVDZzd53n
ITV2YVGP3LVQ3g57M23D1WyLF8hcvFCaR0PHvjqVLs4oovG/me07jxH1tCReDjrloYYevZ8FedYf
SPF1BC6C6SQpFMFMxgG2c48TpItONgGSw7K8s6zk+3XDKdxFxv5V4P+tgT3Ct6fQ3fYh+3ru/a+O
+LaakK4aXpJBk7ioDCVt+Iu5OkVt7R21ryVbcRbO7qe6CMzxe959uz4YlZ2k3J74ebetDezUeO6z
kdEny6l/Xm9a9fmSn+dJUlDDQNNjuQZGB0ZoKz3PxUfcpodi/Xi9E9X3S64+ZpnZ+TsLr2l0jwnn
H0ihO1Armpahf6swq7pqYP7CTwK3mQHa+XP9oxWWkYF/VUvmgU2dH08kD5KpDlxaBnk3nylpY7vQ
QTFUA9i7f+doa2l5RjXANm37q1iyYBx0D7OKyCSD/CzTELA5WmYFMJ3ICoHlx72ZJsIqNggZ3DfX
Y5P0BcxjkeSQWPxoFVNUuM2Heu40724q0+y/vzNN6o+iyyvMrU+fGxBfV4lmahW5h4wvq8GuX1g9
Gl7z+ufqk/OWkYA57CmZirNXz+A8tjNN3vxvMLsQwWXAmZEzPni9j1FU/5SteSwbO3QH82jhhmNM
i081dJOtmUdko+dlQz2wY97nQ/cw0uaN2/2k2UlUy1ly9NJ0OMCT+Iy+H1g8rhQQYodsJ8sG3seZ
cwhsdmIJr/uOauYkh5+nrm46hs7AlR0M3ues04Sry2saiqB/LwleuOuauSgMrocGYWp44A4kCq1V
gxi/vDAgfPh382ve+F3HUZgNYMlB0Oo3NNEPm9WEyTZHKNZ+YBbejK7bSJGiGDLcrGiKaXNzjIXc
Nw/8VMW7PlkB8b5dWyDW8aZd3gihy/T3kBZqMDbhOBU37dk017hY/3Dn6yqe67IMp/U0li/Xx3N5
zg2ZRDCrUjMp/RlU6/VX6uBIbWsMpZoUKQy4LkSm/T21XqvnoshAq/h7A3tSm370Nj9Y6Ov171d1
I23kzJrWOmuQyLG0/AnKmA/lVN1vY/nMXfcutbt/HDvVhebLzgh+y78nZeiX2U59ZHUGX7oUVJQk
e7OgtfdW8LGpgspwsyTsDIdp5kblNpLzp37fduaG/rxmOBELaVxhvYxVWmimSNW+5O8TKFzSRRjI
tsWADHjZvnR1y0O8DWscU7G4ZIgZ+CZKpy0wOTNwMnQQwaq7dlBMu4wicxprzdYBLj9O+TcEaiTx
jfErR7Ft6XY/q4w+246OS0vl8p602W+oSZ7txcJSdgz32FqrFfW4izoUUBw+uIwkZ9bY+RkALXH2
Vt99gmp8FyHzw3KvtkpzR6VYfTIETQyGPVv/Hr17K/b5GNWJEzoGhM7T9Wm+iZWbGjIQTTiZVbEO
a2JqcefdVemrJ4zjAKjpdX+9uCTQvOSvonHWbCYgi2sFBAon7t5XOW7xb2tcctA+Jd3qDWASakT1
Yan9e2C1NBvxxcQJ3y35Yu8m81S2aLosy39Q0Rou23znpW4bGNw8Xf98VR+SP3Y26Tx3AYmMnVrj
0RpIEbDJAwt71j5vkNm83stFrzegN/p3FFs3Y2TjhBnYGP809JAD9vGS4urIGVXN7x77Lv2jW2/U
Q4/mm9V1gtmeHtrc/ETrMb7++RfdAJ//H2esS0Z3tkHid6d23T4D7hv2bfqLNMODYfrH692ohiFt
wLinJU2ZgviIJ5l7tI3MPHVmsz3US0lv7GLv+p2lwLJvb+mGLqgHlSigcuhkR6vLNM5wMUTCUNIG
nEFMxypzrCbA1Q+sG59dgI1s2h14Oz0tABP2zvzpurEUTi0/nG3gynFQsImFu5QP08aRTKTR9aZV
8yC5dLZYtDJLNN2APrnsh99LPZwaRm78csmtfdJZW+ljNU0s68I67b/4RvZ226dL7jy241I0O/fb
VGTP21ZGVjIDRqaDAyosIz+OVdy2FpaAF2rDkTGY6PCBT9ArLpybODkMT37+MowuWUy2guhx2Nog
KVl1GGmShoJB4uImE8nPYGJ0l8UTmN282B7XdbqfoZZbkuLXbc1LTuzmo4OzB2a3o9kzSYuvrJ5f
0szSOLBi2cuKXNs6id5yBEjLqNF8Icg8BGpAFoBYr3++qv3993cBYhotSMXNhRv3UxGyLLehxNbr
2A5UjUsbcT41BiS2EX3WqfpEi+xt5Ovz9e9WrUzJZyd3ztbV25uesx/gwvzAuvywEOfj9eZVXy75
7DSlQ20WYNpjBk6RvYESveLH9aYVMVN+zcpXu3FIhab99nOf/WwzO/KwC1fGFGBiQ+BBr/ejsJD8
mlVvGWeNiX5420V1Wb9gSzvUqa3Z4i/XdhigQPl75WRWS5oqA51eRpbyNwORQoi79TSc2tqLViNp
QuCiX7KswHXhuP3eGgAH6950or7u5mMpqLEvNUiG96DjmYoWsOlmGsOmKJeDmKgfXTeDYiZlSgy8
VsyWUcCBltIOVv69XHWZ4GU6FVhAcn1w16c2BGnd2P2n/WrFzimN+JfxzfnQHcx4OK5GQH5dH8Te
4n9uitDTPsfvvFSghAbcHpjLwvvZtfaDbfOArBkYDHXl5IpVKTNhLCIfQaGFHrIcQIHhQzP+qNs5
8gRIejAQc9ad11TLUooJNbBCA1/RkQGepGX5s44QYS9er9tJ1bgUFfDq0YA9Co3PjhHQ5tWaBbju
NDFBNQlSTEh4DfWLHNOdbhBcqop7pwXKuawR+XU4YVUX0nZegjHY3HbjtBZFfXftHO1hues761TU
/Mt1Gyn6kN+/aONQDw+pbjwy/qGt5gdcNJw8zy4DFP5pDuWKeZCfvpJhHeZ531VmO4toA/U7cTRG
W7MnXiYBNFAX+Lc7lCgpShrsunF/aNvQuxsf29/sm7inQfLsh9nX4Wv30X5wf5hJdBOYBl3u1nzn
gcSeMj4vOcotGoJH6eloL909KuaOvW1ojHYZG4Y+dmu+68NmdsLZgD5QXmQG/JQfCEpIWCBC92mv
ZBLxeN8+pf+Ymlo2hVAR6Av/7rApFy8rWebG5jhX92PXpfE0ghnS97wmNNLRiYaqXkNzAhnV4ljT
fc9Jfmi9tguzDk/wDnG3Y015eTTsJTm4M8lPxG+9eBaeFa5b15x5PemOS4oQJddKW5njdmMJ5/AI
QKwrhWcX4D7D60URmoLHhrBu2zMMyQ2nNiVWX2PPyNqXvUzO4po4vhv2v3Ec19x/G7ynRcGzFg33
1XDCkvq2GZsm9Kma3q32bvGsSysykaNpvtg/NrMag57Sw/WQsfvVpc+W/C1v0tzPISwVV+3nhb0w
yMuU43jYDAFAiE7aWDUAycPEthp83DAAc+3OTrIeoaesSYUuv7QYTL6BZoJk7ZKi7eSL9cq/d2co
gD6icO/Jf5yjJJg/Gaf+dN1Wl0Mfk8uaTR+vXqhMQUUgteKBkiD1v1mJ7jBzOXgzubLZxrNQzxa0
biS9d+QFHh79tWVRz6smhHqLToxb4Wv/oiXfraakqQCGyhFhXfqyUcj/VCfGXxfjVSw0MDLdE+dl
Y3n/3oa+66Z1GtsssxKLFtiYZADJ/9AG4AUJr8/F5SUFjr6/fcJohV0tNdbt3LA/CSWnpKWa9FfV
tBQihJVvYvawi9pd+nl0AA8FVPT6VyuMIj9c03KnkJxglDFtPiyVcyra9c3vdc0rvlx+vcZ5u+JQ
PMBORp3PRZb9Kobb1j5ob/62N+nMvsh2F14BoB7S6UmsHIzet54n5Xdrw7JYRg2ctesl/2KO7H7z
jONtRt8n4/1KJLzqQdmNU1nCHknXH0tIibj95uhC0GXP9WQhu6JtrHEqd1p470h3pq777cdy8g9j
ZIJk549/NCMwOdxGWmx48kN23vvUz0ecj4GbC0H4e1etbkSRjV03l2oRSYn2OLco99uFGtoOpFCj
Q/NHRswtvt66IsFj8isYAc6aZBPunSY8fYRGk5ths4LyngjIdUw9+0nz4a0hGQ+AMsf/zcAAgMfN
Dtdyrg8zSjWCyh6ePTwKx15rv/ENxUbdBlDs9Q9UbYhSYFlmUG9tkIiJBTHOuVf9WBfrOS2guuzQ
e2dMdInI5WchbFxSmLFW0k4L2W89TU+8CGOcIhye1giFnG2cuvkPrzYKkLr0wzmd+XwYoeAer3xI
whUowC/XR3t56TL5iQ2iZF2+cCiplRDRfbBG2wTtgW8tb1nfJcesTEddjdXlbYfJT25zJZJh3lrk
AIU5fujy3DvnZdd9aOi2xiCG+j02lv/IIGV10w4BHdO/3Z4zh6Y5QYclW6oxdJ3EYSFlhi0O122n
mkH5SW0ixTZBfNaN28MW06iIHQA5DsPBjs1TEeY/rnejWJDyk9qUd8wFSB63HGQ++u5PlghIsg5R
6tn3TkE0QVJx48FkQgdGnbESK7rpoD9sh1UElCz9QcIp9MaQh0Ywn0rd5n15G2QyrQPwAuawLNin
hImSWci+QDUz8LkuJ7wcwZgnRbA671nN/T0lHIDYGrJ5CI2q/XV9OlSNS/GhX8RUOfaepjGBUihm
3m9Nr3tSv4z0N5hM42DBCBv9t/W75Ah6waN4YHddWOHfTTVXwIFIB5VxQ/39OGEAvOOBVb4aM7ig
R1Rf9M5pa2673Gayqlfh5PDpcc907L58qgdiPdKVW7f5tszNkA1955oEC6jIvuPyDrjL3zfNrqzZ
NVtO22/7sbm28MD5KWE6qLhi2cjsCyxzfBB/4AKgss3fVtN1wZKkOrTZvvYuHOJkwoWlqW1fNEjp
SwihfLBsWh2WvnWjlc3fhcVoxLsahaFrtUWiHyAltbpbZC0kPV+3msKfZTK9IqtTUk4+rGbXP4zO
Bia2+5iO7tfrzV8u5MKSlRwagkEVFcv+ENOe19C9yx2oycM3wjn9uBzAkK5lDd6d4JIlJe9e5qSu
7f152D7yU3/Mj3Nsx/p6PVM1U9Kmz1FtXxEGHAA3jVczqx9N8TXjoEi0Byhv+QiGRpTnLCiE8VRP
LWApVmS5IGh0wa60if/H2Zct2Y0jyf7KWL2zhwsAktem54HLWfLkpi0l5QtNqZJAEiTBffv661T3
vZOFEg7HssvautSpBIglAoGAh3t+gqRw1LSlE+BxBw+Oa5RP06di3NMk1aT+XZXcoqHjbFkMmRgU
yyRH6JM4YWqafYAU9RRR0roRctXDTcZKWB30LL3qa5qtB3NObxdqv2deUQe+P2cYEaCWzByd0JOD
F6N2cNhLpm3L/ptFUgkw+i51/aSEB8vR+A00uEMe94HHow1El8Z71HCa2EilvrBKwx04UDKHZEhJ
LPyEHQfUQgamO0Fsfu73MC06p69SYNSeIzyQOCIkPjgHNgfWiR9NHo+xHdXHYi/NqbMitlnvq3tQ
ighTjkOK9AXLvZCT2YjtsqVYUIb3GqdoAqOdjKgfUmNDpRShMyDtNncgyZwNSY6J7PagcBozY5uX
fPUp9SokWJORby+G6SVbyw/bO1NZ2J9FPj35bnEcJQfdqv/5ugPRxJ4qjwYfDJ7PGUZewrxYBeit
m19A6PAV++hj2hWPBm/i611pMr2uKkeW1pCh4Mb2duYVLyijysM2QRLVzu+Syr3NPH6P4vPzatG7
wsdD0rDEfZbe4xH+Nhn6W2M2UZNcZXvHjm4PK/6MtUQARgdTIUMS4b83kPQ8GmUW2X2/k2rWnGxM
cWmzX/NxhtwsFGjl3Uryo5nvpap0QanKu0HBS9TmW6wyOHMXMJFBM4feZAAxBu7gxDaHFm3Xf5lF
f7OY5SExp8/wQGFlVDf53O7kgzS5dFel5uBeQ1uzk8iYJexU5TJCaWyElYeugicf2xScWjkHB7s5
h21jfnbtBeXl8pAU7bcy826ytvnB8dAGnQkYF5OBBbVtJpadWEhz+KqkHpKIuu44AncwIt/hMz8X
+F+RzV+ub2jN8v6N1aOtgBPhLTs4oiYxdTIazeueFKvu2xWX5JZL0dc+blCebE7zyi8lxBpZvwd/
1zWvuBnDqVAvuaL52cJDwlj4x9IfDq3f7QUmuslx/urHugLHEEFJ26FtJxHYuS9CyxAv2dBfckeG
rGzfgTH1TO38TH2UUa/W0eNF2BsdQpdm5yt0H6FERxsxB+D9GGVh1ezW7X5dc+3ucH39NR5ERS6u
Nnckp9he0BdpUDOwsFjiIetdJWwWQZLibSKkiHP+OpXI5k5DJtGPJchP10dNUtI+2Q2egyw79Jj7
NmtR4Ysitfw2Y8gKeGX/3miHr3ZfH3Pg2oLr06VzWSrZhzWYkJFr0QFI0JaAFuZTkYEfce6jMhtv
WVsdGEXtppV8sQ3vC0QeQxQjn5fOiF3uf7v+EZqUgQpyBCKkIsytcQYV87dqTlPc86olGBjJ47Tv
zryfdrJlmr2nCnYxA7LjA8HJilKvm2HcuMFY/XJ9FBrrVclB8LAj3GnaMBimxYK8qq1AUBbaYi8X
qetAcQ8ztC7LcotCuL/ec6e7zR0nQyS0p4mkiXJUXOMwmCNietyB/cGMUwcwtWUIq4KFgDsGA/eO
iaiP1lzvrIUujiSKI4CKNrG8GuMx5yFw/TIg0Lc218s03PHpxuxJQNZLNv+JGoOd3a6bQSW8mLJi
aEpjuy2Ywy3AoqDkrW9ArLPje3TBlKrrVckeBQDgbkBk3J8tissfpDx+UXOK0GdRd5Y8EhGPcr4z
h5r9rKIihcgHhtOdHgD9e+yG9OJ4b+N5NFG1+1cPlxoyz2SCYMa1oThXzGfZ0ctSdo+96d4vlTwP
WY+kA4sMNwWln33HfWcnhNENa3MUr+JtvFwOBklhpnxKvwhSpEFuuR+um6lml6tMIWCTtGRvY1hV
7nyZLPGYVMYDm/w7zx0ALO0LkNLKy2QUj9f70xxIKmzSbvye9SDEOODtLOR+ca67IUwHM1zkniXp
pktxDJaVj665vaPxMr0Ta36q8+zr9a/XNa1EDG1DUTGz4Q8StnxF8dGxIevT9aY1xqiyhKBKzUjq
cURuwXgc5RfoOYcWZ9H1xnWzrlh6Oko3kT0aZ8sAbFcWtO0DoT1CmZ2v1x2cKnjSas1UFqhnRwLa
OrCwOPjTn364ZdNxaIlgGA9zHpGdS4tmOCqCMkmzKUeO0j2Y1rgGrdux95OcTEA15/EoOSl2wg2N
cahISgjb+4JCjf7QmuTQpMl7hyZ418/cO+TsDk5DbyZEJEE+ybehfl0VFOl4Q7nmpuUeCvHsrcfc
26Nu0AQVKiQSNK6u4aLA89CTNOBtcWx8HjAKBJMDnm+2Yx+aTazCIZOBCwCTsDCo1XViJusaPEBj
HyXIQp2vb2VdF4p1b2jLvOfoYrWeHCPqjGcqjteb1m0rxbpL6RUt6SaEQ15ympfpuzXZeOUo3CIA
F+6bKFtMV2UFgfA8eHvpiIMEz7S3Nohswnpun6i91Ae/cKxAup0XCLs2dnaxbsYU4yfDNPcTEMCg
AUqG2KYL5AM4XgbtydgrHtZ1oYT/1ZAII1kwWUSQ+iKpO8UW9ZbL2M57qRnN4qjoyIRnUIYC1TIc
ixVkgNmbybkdzvW0E69u5/hv0pIqMtLNIMaK+jdcxI2l/9INRJzKIUcStWJWxKjkh7GDXMskBu8t
xIKmq4Ila3BiVjxt3EOKK4QQkHwGeHhevaBn7U4XmnVRwZGWszZ1AxgSqoyGWxTfPaS9d8jextGD
EWzdvgpMPJFCeUyieURdN5nhn12jeF6w067bo+7rFVN3iwbcPwmaB81YYDbsVExFuOZ7T2m65hVz
rzf6n5p1OEXEuWo+zJCsrnaS3Jo4QYVPOXlar8VcYWnF8mGo+zIYrN2K1O37frdTFXsWndObllG6
UBTszyLOnu0pFBthe9iHdh90ZrBHlKMbhmLWYy7lRCcMw0uQ2ETJyBe3Wt7mbFUwlcNQxtujruhQ
MAiqplPQJHf++LCiTu367tE98Kt4KgQE6eRApfUwH/AaG6UHhwf+J/dYxdVRvJg7sYhmF6nQqgoU
hX0NsO6hIcM5ISB3ainoSPciN13eX4VWtQ5LDUHQ/vohe/KONWiRSHas4zXMT/aledkjfNH4V5Uc
hDkLmWYL/VjlCB7+DJKzEPVc6pAiLXZ9RTTbSUVa2SPF8zUqIw5CHk3vqeU/39auYsgTydzMM7DQ
5jifG2FGftZ8ud60dvqVW7k7S9mQbfpx604/tufq4D3O7wUyAfc0FFF+tzf/mlhTBVF7VDpglZXY
rRRIqrqJvKYEtpuC1vYWsjbHhD8vqbVz89d1phh2XTQ8Gwx0NpUDtHjauO76S9f4oM9dD9I0AzGl
B1OyvSfu328upsKry0JQGwcs0tDD8jx8c7II+p4BvJ0HZoD01CJeAJA/cnpgx6fusZ6626ruzrZw
z+n6oynmHWPVLCdT2ULwki5rd0WIBzYKN2jP2/NjEn2foGf3v3p91Hak3NmLFYrRS4WOuniOrGjT
I+Gf+oAF5EBO/LDuXKd/b1JMpQqxHGdpxhrdOCQLSPUJALDrG//3OwTVwX892slkNYXpDQi36vkD
3kLAUD2EbgusIlB0YGRbIHNoel4az/nYvsk/MBWhXRE+Jr1EZLzMxSPIwMCPau5khjSHAVPx2YVT
l1VrYTzLkR35xTq5sbidIh62YRbtEbfotrniLPqpAgYvx2tL6/XPU7leisF/GR0rD0xn+H59YTQ3
beYrx7+dg7dDlki1pxmI3SSuD3myfl695laaycbJRy5552eBKMt7sK2c4NRj0ECHXjk9i2Uvwvm9
eIfJVADk4HogJwJhwSFPhzGAwLsVCleIg5WVbWBIPPhZY2uGuW+II6r1l5hBW3InrNXsehX3CIql
1uc5dr0oaRoWOZXRUFnJTuu/vyozFetYdaQDRT1GNksjEh2PSorcNXuyqqdC7LEd/v66wVR8Y7m2
uetW2Osta39YhYwcEOc6bnUBNIMHQ2GFwzj9uL5ldNO1bddXYbqV51bCIVJ3yFZZnczMk4fUn/fE
xzWbXkU4Nm7fgckazxVVNcUbQ9E8jOduKqPSa3as9/cxFlPRjX5VFhQSDgz0nMZDkw3nsvfCaXTe
X58f3QiU+AEPLg0MFZl+OZtnbuTx2nUPwh3eVfNeoY6uC8UzjA4V/ZphBP7cfbbEcCvrHFja+cJs
9/n6KHQ7SvELoJDPGZ/QhS3GMwRSw4kN31xefsrL6YSL1ENb7l1BdF0p4cNKub2SBE/q0H9F6XJX
t6fE928hH8EC6FGPAajau6BKuz6+Pjadt1FhjxBtZsA5b8dRAR83JpCjFd3GvAcBZ9s5Ay68gTRO
Jc0fR6d6ut6rBjrA/gaDXM2Oc4LXQGP14kUudxMUGkSVfwPp3F3RilPas89dbd7MnfnRc/2IO+3t
3CbP2dDeUsjlWinHy/t6P3gF0pTF2R47uTcl2+78+zWQqSjKdaEdKCs2uzN/EmhCIUYFXxhNzr3/
mWdHysqgqL/70wFJP1ok0fU50WxkFWI5ew6hnY2lrzOgv/Pktraqm5HIoyUgznq9D13wpMItl4yZ
oluRR+iycx95NyhrKnB/a6Khefevess9lJimAI2p4MtJdinzhwVWc8eOz88stE7Z0XnHAhNVH1EW
7YGmNT5YBVkuVQqcVop+aL5EwlmfS6fqd+ZL4x5VgCX1powtDaYr6ewoodYYZLP3yXTyD9fXQ3Mg
qoLFLQV7BjWRGiNjZlyGsl9uDArZd8OsSORbQ4U7Syd3GCR1kZqqCpbaXpHhMoQQ3bDLY2+RmDhO
uMru6CXTRS7g66UT+9IV7ksy486QIchY+Z5VbS7sN1alIig7CZ7TOUEms/ZI8WFc7RcvA7FgkUjx
rvMkDVO7euZkxUu24VhHUhdyZxV1u14FRrqZBGLKNeFtLuxoh2nYHfuT824Nl6gNjd2dqInsVWAk
Q+EvnyvsFsdNPEiVj4fRAvF52401hIg5CEczEfeedUPJHuBbs4FUiORY47bXNxjZaPCLYVlRan1I
ZP2hdFgIjbw37VIVIEnbCkItGRLEI15jmsQ8oAAcPPHSObZJF1uusXMz0hx+Kvqx5WuJ6k4MpshB
M7Ba1nKE0mAaTnaNQ8ji7olmcr7xZmMvb6JbMSU+MYrK7nyGWHEwu8uyDE9+S94TyVDy272DMN/B
YP6Zpsvn6xOpO2xVEGTRp14JaXmcLE1ahL5vfcEj8cUf/HDCKS8gwTHP3U3qZG5gsL2oWzetSvgC
d++LBDqe2I32j66q8Hrrxl6a3GR46KFZdajH7k3ZWaZiHidbOKM5YnwyS06sBa2G0e4kGDQ7XYU8
9gDvJ1mPy1k70XNb4IJmpfSuqcCpujjFYfLdHUyA7uD6G6zRTeo6aXHXHA8gIo1QL1BEMgRVTRPN
8Bh9SNyb4mj9eX1PaLagClNkqTPZ/VaOBepb82KAHzBIDe/rmoKFkIw3NZIDQpp3eCvbkzD59Qzy
G0+sQhcla9dGFJhKIVcILq23doa3a3c6GC27cYv8AsBesJHRgyYvJosVVSswOT65cUQRSsv8ikKl
j6Nj7pxLmsCHbofvq0vUmudZAxgW4DkjjRv5s6/Sc47ot/fetivpFjm86sDHMetOmwEMZX4LpYUD
2D93XJYmQFB5F+norfno4768ltnnuTaPNlko3rHrnU/Xta/cbvxiLvOhRfs9ZReA4p76KjuRtXx5
2+ZTXEParaPJZpxYQ5uuYeIhl0/SpzTxfraOcWz7Khozpw+la+5kAHTjUe43Q5kNPC9wIRSl+wnK
U+felU+T0ewshy7EUWGMcrQqxjaaFEpccIV25Rx4/ngShfMh7YxzV9Em6Kcy7NoJUvN+YPTMAXnu
nm6kxtWqIEfHNRG64BNQj7re1Bmgf2BIq6r0Zm6XL/4KFJ3T9t+ur51mKlUw4wyQnFtnGKrTuCVq
F8QEUFHOz05j7SlUaqdzM9lXljNnBpdtA+dUWVF9tmN5dJMLjc1DFY9TzKM9iURdhKZiGqG2SIzF
wMTlyNgEQmSHZLV+soQ8IBX2ASXBm8KW+zhXJSqcq/PSuw9l5b6f6r00psYNq7SO1rJKC2SgKIUw
wSHSg1EkkO360bdyAFEdI/BdHlZifp8kTrWzWTUnmgqDJKa3WKWDyfXWMfkoc/oyViio6SrHg7AU
6DfXbNkr/dRgIJmKgaymgixiQ5TLynYefE6TCzLRPG4M5DOYy/oTHSwSmQnI183UrQNmW5+lY/Hv
13erxsmrICx7yoiJIHIbLErHzBxSvNmJddknOJqdjL3GIBzFmY3pWvZdD4Pg7fLiEGSYmGF6n6Zy
nN9fH4QmfqNqepSs1eKaVo5Z9Fj/o6Lte+BK84Bn9Wcy8+q2X7Ik4H1RhQ5z7kxWuztj01qiMrgE
pYm+3BJD9VS+jD0l57zyDobngUekPzoJ+8StuQKzHOrMrNSUAen4PShSdvaqdv8ojpu0vlfRATED
QAh3SBndudy9STt+Ye18YJ08WyU7iswOE27g5anfiQ00l3sVd+pP0DoUOcySjV0s3Pk+9dqv1xdT
t102H/7Kt6VGDfXgEeaX+MbPTlQR4f3ZW51P15vXzZhKwtk4VeEiM4VPtwELLB33NBnLHZKfd8bi
P1h59m5BlrJy5Ueztc/wtNH1jnVTpvjs3LEy1JHjiK3ZGPvMe6obuRMaazyWCjFdSNZDKwHbf/Hr
JPLSdT00rCYRK4wsRC6BnBBZ7diari8laCOAj1hVjWFYS3vK8egxt7fp/Mnxm8Asd8ajO3Yc5f43
2kPR9hvLU13Rj8O43HDTgkxDEQ1ivkVpbZT57pd0WiK5ugfeu8esy2Pf3pPG1G1BxaiQA/E6sYG7
Zt/4bkJFzqgfF3uPrlITjKhYTh9KVW6aILizUz+0ximYeB2O7p+p9ZV7ZcT2RH80rl3FclpDWSZT
ims7EllV5BHxqUnYO+GAu8Tz9lgrNFOlwjfHpsPlY8vyITllgWBgHoF4n/fejDQ2o2I4s5XIvJrg
3UDoAmqRNfD2iuR0t0kVuDmjKJmzCk3neEa+WSMSWyfkJ41vPAvokYeomjtZqOapg+vmr6kNYCqt
pTeahVlIXF/XD2sRekfnUIGCY35BZcAcrDftNxqOn/xzHu70p5s7xYZcdzVny0F/fdTeejcg8ceL
fP1CMDrjxgxyEbg7h5CuJ/uvHttoLJbRDD3V/Z0v7upiL82ra1g5XO2ZG4Y14CggXSfCcqFfG+NN
sl4m+/UC8uqY8QWAx06Bj3Z8K27Yt9aYd1ZaY3cqbjNDLZMBcAsWugdFiJucndEC47mXkghI1OP1
5dXYnQreBDUU65oaB7CHZERWyLjm6RHJiOh68z6W7jepCBWpOVDoDlvjFpbmBqr9jQRM287ihlDc
qkJXyhYVhFUSVR5/tpKx3RmU5mxRwZtj1jTeNGBQFL5wkuRdzeeIkAHcLuAWIdPetUa3Qtukvlp7
KF4CigGwz2HxxDsBaaWmXXAz7UUAFvCdsegWaNvTr/roxDp4eYL9RWUeeT1ETd4V8x6bta5x1bad
QdSFjcar+YOxvs/ZRbxJIcdkvwLdV99t+CwtGRJOh8l6oM0lQYx0fUtpjPlXPPaq4Rx3/NLnmPSB
m8v9L7A0YajIuN66bkmVI7utp2Fetjd51uIGDM4YeUeZaA9Ta4OfmMg9AiodGEVFccKlGk4GspKD
84B+ohRwKvc9B7DGARg1i/YduIZ7g6loTiMDI33moqf83J7zL0jtQ9QWMIkNCbkRHIkD/PgXE08l
xXF99OvAnYI9+jzNYqkYz4agbIYCgAzByAeCF+Z8J7LTLJOK7dwUThuygHquGJcSTB1wjKxBtQHY
YMjRSUn/NutTsZ0ocZ4gBGyihHFix9JOT7mw8O9zfH236a59KrCzlB2BniZKJGmwhGvUBU24MeiV
ZzsSD95OLxp3qBLnVbItcWFI4UKa5Ji4UF9zTMTzNXlO+uYwdyjNvz4cXUfKAU7ypqKyRUdE/HSd
NbJL81zgpdOZ+qMrnq53ovFZKtxTAri09CjwOnQJVr5Iz8xxv3TyrW/CKlPuOorVkAJ3hqnin4rW
e8p9jIJaO9dSDREgVRGdazpOuYOH+kM6OA/V5HwqChKneBSeOXmcEnZbby4+dY5Nu8beQp5TB4Xg
dh+jQPwAJrvTmCAxII17mll7hS6/v0pQFdwpKieTdg2qyJwXAamnNLQ7ZBmZWGVgpA3sSpCnYm52
rEpzL4PIyV8PtcL2R/ANwXwhw3TeGOS8aHqElHCASwYo5OjH61vl9/uRqhjPsjW6wvNAMJPX2U0O
VPZQTaHbrUVQFNmdUY17qm0ab05V0Cdd/NZ0C/AnURQ43/3St4vc93l7YIEX8LC0gvq4F1NpnAZV
0Z595nlVXv+brMn4zGMR0iNIz0NxmC5vjPupivsUGa3SnIDfZKWkxn5w43nkh2Yhn1w/zYLZsEGo
kvdBkqUvpKZ5yBPPDSvqnUmxxI1od7yXJtECvoi/bpbRhuRhmuFDBry+R32Th8Qf31tJHdG+u2tb
vF8t4EAacIRK63tqLj/etnuUW8NgpF03DlsCfvkx5LhbFe+cdI6a4TLbH6538ftjjKpQ0BpFkmCc
RhKE5vz76PTv5klcstw4cXMPuK2xARWTmUMOrx+34ni7Iy+olY0KazoaKz8XZh2lkp2uj+T3Bz1V
UZlJDbXPfqOjrlbpHo1kmuKl5XuXXl3r2/y9ivmI6J2u355sq2oRt3nu/aTCm3a80e8PFKrCMJd1
rrLcwqcTuwdvrWGZeIvI58jrujm6Pju6RdjG9er7G3PmklToomig3DtJENZkYwyW6PxQiuRmrJw3
LoMS0CPjyHuoz2G1G8Ss1deiqt7YsmKFTdnhVpghkvNNy7vN67U9NBOYPq5PkM6BeoqxTUNGvL5H
3F1kgf+FxJkIiuTCaigFTJEVmydgFYvhjVzCVOWbBKnRnBYbeVDlV8a5Ht0f3LfbAxy7tzMijWmr
uMt+AK8zODMBxgKhS5CWqTyTpW6Ofi/4zThYb9xaKtKSCo7/+AhXPH9+aqfyo1vlt6gafmeZZWiw
PcUvnRdWQZOlGEx3aHGTJ8f5120lPWRH94iluaQ7hqixchUhmRoTiEG310iHtrGbCLA1uNMexahu
PTbrf2WClpyqatwSHQKEfmAzvXUy4/vK3WffXna8ucaRqIjIZMk5MJ74fghZ3oMaK2bc+kgKf2dH
aYI0FQjppgMWYQPYOb79KGY/pnn3UyIzX4ouJiUS10Wyc/TpVkIx9jLh5ehmCzZvPRys2ruRQ7WD
ENCtg2LoZPAWEF6BeXlZQol8smU1t4ObxAZKt3d8ye+TTlTFQUKjArm+Fl2UT9UYrFH/OH8obzwj
yECdCVHg+/Q0HnFtBA3dS34nd0q1NHOm4h9RjeCaZo50/OqVftCOpDrTjLyN4p6qEMexsqDOAj2j
A9BeKFCRwdJ93pmubVH/nqOjKqzRSbm3mi2a5t/G7rwlIlIPfM4m5E4iyw/ro7cD8fpVqP+7npRj
fDIcPqM0eUsle8cM+hRdPEZdB1JT2ErUxybw74ERkoggat4SEtNlL2jW2KaKcZRwXvOcOmk8OjN7
D/j1A+fAboLZju94L83GVtGNNe9Nr5EEdV3UHsFDxD2ziD2noI+LWGoegFI0696UpaIqseMIIgRo
nDd5nNM8IHwBwNeJvJWEzmrE17eFbjiKCyjkMljcBHGWXaDGph9NRI7QCw1Gd/44FrsgF53VKO6g
Mkwf0FMwgzmX/KG5K++au+RxvIib9qU/pQ/+vX8v7zL8I379U53+9e/lXXuxz+TcBtCPf3DPw2fj
sbuwe3bfXPxH95E/+I/GrXfv3ad37J7i/2H3/mN6V+BP1+dHt6GURGFuEbOv8jKJaorX39GE1FQW
2OOf11vX+HoVDVkPrl0lIoEyUTNeWtBQxGNrlFErcCsnjvUF1AT3yVLs1UprFluFRE4DKJ/8GdYh
LNj+lIDoRCITRaqnrtijmNJMmAqEXCuvp/VgpTGDxJz4ahlkweG+8LSanriTl3SPnEszGBWkBXgN
UoEVFTGf86OQJKpm80/uZe+LpDlcXx7dWLauXwUTvc9435d9Gqe2A0pDav1MxNKEzgRqmLf1sPX8
uofR7Ze29bJYTPymdGDm3pRHedO/cQSbPb5qH9JEPWlmR8T2AJuRzQeW2Sfpvo3Djqq4ScsGsXM6
YkPNQ0aDLBcTgKib0EVW7pFQaDwHVRxUw7b72eTABzImnhuIafCwwxZ7vL4AuuYVx2RzYuVLU6Qx
qv7myKmqr+4CQsHrjev2j+I8igQ6kwJo1ZgCnVAcCVmH6ZzOvtnG+er2e5hqnSVsAdKrRW6XxJ8a
X6Yx3pDej50D3fPbsv2SDsaP6+PQ3GtVjKKAEVjQOUIHuclDMtYCsAMzKGbzIFG1FxQmyDKvd6WZ
MpVx0V1Wy06qwY0zOroRbbkZ2mBoPbNyyXdsQrPkfwMpOp6sOzCmxu3k5n+u6TCdutz2z9cHoFuM
rddXi4E3vGS0cQ+MW8MjgQHdZCHKh8I3QR7nfbnehw7ApmIOmT2ABkuuRTyLQ/6xPiArbrkHG8pp
5+LG3hMT1w1FMT3ZdbwURMD0cGe/lIP5w3WmL1ZCh7D3/X/LnP7n9/n/8B/y8V+BYfff/4U/f5f1
0mYcXJx//eN/32XfW9kBG/5f26/9/7+m/K2H+kf1oW9//OjvvtXq3/zLL6L9f/cffeu//eUPcdVn
/fJu+NEu7390Q9H/6gRfuv3N/+0P/+PHr1Y+LvWPf/7xHbejfmuNZ7L6498/Ov/5zz82HMp/vm7+
3z+7/1bi1wJZZGP2Tf2FH9+6/p9/oEzsH4TamE3LIr5v2g720/Tj14+Y/w9GLNQ1epQRQp0tcYxH
nj7Fr+FHzPMdH7lGQiGwvL2Nd3L49TPb/ofnQzbCZ9RxbHP7vf/3cX9Zpf9Ztf+ohvJRZlXf/fMP
IK6xo/8nzAcGlVroHFQRJj4TciRbcPNqx3vT2NoTMNPxOLQzj3PoflQsTNKEDXcVz+zpo2GLxURJ
Am4GAWjwoM7QSossLxSn0wvndeI+9xZAz3HnG0YP0CVb8qAHbwybQ3ORznNvs/IlmTpQEJl1LQbU
YOU+5YFpmBYqSPx8Nu6bwuv9cJ3raQ1oC6WL27rLWxekvpx47bsBf/izTt1BnoBAQP1c3KQZ0OUh
1FzHEqp0W5IgdcvEP9VkAZF5QMwO2TvmmA6/eKtBysNiGAwUOSUUUqIOcU4VmiyZ6tNYdGNzgmqN
D7TUxFF1cps6SDt9SlxhVdBoYakLXUzf5tT8kxS9QSPel9QI+2FOKvt+qdlk3fX9YGR3lTmV4jx2
dtmEbW5ICkLCMXVzH+9ro+Utw50Hhjr26C6978k472wgWQM+NHPWfc8kMKX5ibtDh+RBSrgxcR5M
oEPKoMVK6yqSXVHgquewNY97p+38R+gwWS1UGQbbv7RrKsdA0iyvQyvHYgcAOHZ2KHrsv9DJ1sEK
Wdbj3gMiO7frYlknhdE9OWIZu8geEt6BcGEAj4FIctEEc7ECU1pZArqnQVetvDfirjHm9WROjU0B
6odcB0nQ9tTwFhl4gFKzpOluJ9BmNw+gz6LrGkix+C9+2iQna7TS9dguw1Q+QiUBhdQc8jt16E5W
vwQdKQFbQz9pnn/EVKMeSzg2NNy8aUrAhzaDUin2xAT5wcFBESh3l+QBdGX42eSIHI/Lwmrxw3Zs
AbxdbIknl7GXeSB9yHceEcLOH7tG1MsxQQLfCG0+Dl44OB4BeHhpgGn8DAXFMjsbqYFzq2Jo8zzL
1THCGTyY5XEyRruTXrCW3gJ5YiexyURDJwVAoLjBhbXOU5DnrrlwUERtiuwrr0kmonJonPRo+2a+
fBxlY9cBgHp1eirrQYjLKpP0s8yGxjh2S+2W8SwX0sSsYu3XppzmNKhHa3ymU+6vARTlLSvoWEbu
RrpAapN2ifG1JtzOYh8psjSagC5/3/V2CoWyqnK9S0v72QlG4thjtMxZf258UczHYhqX4mvVjmt6
xOVOphCi8jsW4jFO1hGUtZeX1HJIHmZFtXYB/vJsHYthSJ7XxFig6Y3iyk9LPfD2W7pmrXHrl8bw
DWLOY3+sFzcZsXbe7B1BnJ3+wMOeeJ/UTV1GbrKFHmM726h+S3A9O+aQWPqGSvQqL4KGUaw3CuEX
O3DX0voJ+EUyhctcwpWUJdYonJKV+ofapgCToCzYgy9JMvC3DN2C5a1MIAtc2g92aIzLOt7miV99
60iTV4FfzL4bmHRmbgR12WEKoJKxBEiruA9m64A3ckY070cFc7shmGphTv+XvetajhzHsr+yse+c
AEGQAF9p0shkpqSSyrwwytKToAPN1++heoySmSuGel93omN6YjqqbwIELq4595w7lWehQF14gDhQ
kNui3XZRP2WYFI6yX2aYxCGkKizklBOQKMzRydDau1FrQJEL8TjNmYjefBcSLaQnK6LWsM9G0YVO
qZtt7CnF9GA7TF1S/0lyPLqepTAT5kN7TmhuYQ8pd3NeNMLLQ5CcP1doeIyOVUR25mhEi0fX1jCn
4OA7V4Fr96HJt1Bo6HIHPPi1caNyVk2+DcUYuptCUoR+1ARwHNDUphDcSXtOncA0bc2baKAhFFH5
YPk8GUFLowEPEruAINjQuS2iQG40dPSjXVlnQegEJdOemoJan+0+gECMCJpBQHRgtKB2mbbSDWIF
7iMs0wqPKTLkaI8uRBFiANdOtf0wsYZtbWiLt5DQG9GArRML3MyBSYvJR8WktTeGpqWx2wAcPiCE
7IvaCwNV/OhoiBuo0rxhDo3HdIIgLBfBTa1LVXr9kKSgaGiyModcSJ7HdxOGD6LbsO9ZdbDaLIeq
ONezX9UIqq77ikGn/gab3sdOg67JcNPnwupu2jGNIEmUazh4tyEaqhoE2ijUFPoJQ2XbBnyW9Z6R
ooCDtfSK+xn0v2OHqw7iCgC3BJpTdmH/J7RDkBkr2qoMA7pjH/jTBFIUr5WRHvvgw8dWponBFfAe
GJqAYynseh6EUoOXBtVwHOKJfgoB7PdUXZfHvNTVo4nzjioyxF7u4sYaiC8xv9K5KqgZhF+KQZGf
JQXLhyvqkMf4f8Ym+T2YIZj9YybDX6UiXYJBQ/DlQFFrCt3MDuMUTwgGIB1a4+UEqyJUmUaIW0T3
cZ5j/CXRIc/0SSt0CU7dscZkxZhXA3WJ7I3ImXhda24ng1TheShpfd9KpBT7QWLgxGnzIG/uhlYE
3e8Mvyh9lgUl8haSU3rj1sbQQmBFdrm4Y9zI8+8Ntnd0+ACvBCmozhw+pXEPsYoRWxdDuMCupFdH
QwT6B0X7B6qDdgCqUkGZeaGUCpLMIBoO/ZCZsvUTnrPyOLaUtDe9nuu/aysHdUs5WqHtD1HRVNvW
1ktoCgsI2073lDA76p9YmkqRHSYwr5FTnHDSuawcgs5jndG2D0UV4/2RfTwWvrR4nztQbrDrWw0a
gsKFl2L5Hmo1yNt5JDn3krwriqe4sjUUM1NVG7VXRMT4ntRxFrmkV0S6OYhlycNQ8k46lNZGAHYL
k7cOhCWH4R4PaTzcxIYq0nskJSS5DZXI/7Rs4tCvzc3hqQXait2KbIbY1LRAI74ugaf1WV2pwgHy
Zswap4PbRsWoLAwMXIwcVxRimlXmDhEiGB/KdJjUScvcbu/brpB0w0vZZo+VCvnnKC2L4AlECMhZ
4oxO4CXSwbL2BRSfUK2YwhQgA63oQuaStoRcsx4mWrRN2mIIJ6frM5k1flyPKb9L7DwP3YgFA5Sz
rRZ8oCHtsdzR7HLitKQX/WOYj4gXGoRz9KeQVdJs0KRroGkSTQEmbjhes+FeYkY4fBKK8hxy3GUb
gVUWITVCQt4UuEelgpvLEAw2x1ATUrh8UN30wuJOiD8p1OzA6NGCakpsqsko6i91z4Y/eh+oyAUV
K1xeM1W1dSjllESPTc8IWlKZJLavzCziLojKOXPLCi1vv28CPbntpwZCyFnSxF9wuidQuBoqc5JK
z7gbIQFX4DIZ0uwna0kufcywAVSLihRrfeS0JKDO1JBO/0K5rfRNkemDfhJjOS++K7ImczEmUWUH
yYbB9APJ+xZsWGOq7xoRZKlbSwPfuwhqAIPAKAoFWUzcJtWjgTBV/DKToGhcKnioeawP0HJhrG9R
sAqZYb/YmAIddzoIIAK/6eM0Uy7TetPeT+3QtV94LTri4ePGxo6i+Nj5EPYS8WbA65hnHklDXr30
dU8E1lBgSnwG2BBuvZRQBMO7KvtsuguzjHRPpKnwB2UXp7cRvuy0a3UTwJskABfNPrVaS/fHoEox
6D0atHVUDyUbiMdQ43Ov4Q+41qC1uCFwX3SbkRatD8xkh6XbNpOR/7MN+f9J7X/rMx7pf89qT99l
9/2/Dr/7/9p2cfH7LL19/aN/5be6af+D2RRRAPp3yERRBvoru0Xg9g+B7BateIYBPTFPcv4ruSX/
4Agq0GYjOqXk9c/9J7vV9X9YJgODooEIztJNanwku12gaS38Kyg1iUUY/sZsc4mq5eCSVVUyyVN/
wyDLJ9zcRJqyASL1lW9n6D28fLhSPvlJ263yZwxDsjXWEDELwMS/fofNkF/jioll05zKSiW5gd9R
p+BBq7vuLicTUFlmFjrg7TMdOQB5D9rn2hmB4rPw/nXkkQ2WOPaNpo6A+Nk++u79St10UYL664cJ
ggqARfC04XueZ//IrChpzE6euB0Cx6hcbvfSAUChiehusGxvaG9C6Eyqia90YM9LhBeWlywVESVl
m9NenkDACsw/0E+uTMYa4m49XSngLkocr6fgzSKtRZW4GMfeqMQgTyXiM3DcHczmU9BishatvmSN
JOC8n/2vdQkG0WST4uwvym5RLkedT1Ke9PROotY2IW/LyurG7piXSHrH+xJhFlvpZy6Aqv80a9iG
oYNpW0eccv4hS/S0x3EK5Wkm5CR+4ypkyLe5H/u5y93Bt6gzbKs9dSK/271xDf+sKZ3VkM4rSH9t
7xvT85d+U0EKNF1GeZbIU2UfikzbWDwEU9kacey8gDd1qgsrc5nzjZU2EGEYG1iggcpRXbVOgYjj
/YVcvabizUrmg/TGRmqMiVJ2JE9tCMgr80s3dxXIRqRrf7O3tZN63W0abd63eu0i2CgPUkPHw4h6
1LnRxI5TzHQiu0jbx4CoOygAOHYUev83K4vzoXehUmkSlCfonXhVZO2GMEYgkKxs4YJL7vUcglwB
MqhguCaULj1dpiXliCxsPoc6OG3c+lQ+aAd67E/yM1AqmGUoI6d4Tp+0u+G5cNeAsFdOyZn5xRcM
7KRL4yqWp7CwnA4KQ2Zq+h/eyTMTi4JpT2RORYhDYg+fi+KhxXxfU60xAV45FAYjeCUNgzOCsPX8
UERmYsVhZ5anTpOIpZ56M/eisVs5FNd2662VxZ3KbDU1doRDAXCaY4B0IB7WHNO8G4tre7aQxQcB
pxkZwLRbnmh9mtrezZP7ELrgBUCDBufu2CMBeP/7zD/6PYuL7wNCEQHyOa08xVxB2IJ5onyeZOkS
m6zwwVzdPgQ5HANy0GZfTpWKNM0qkRmoC5gPA5LWJlkjd79qAURkXMdBsMkSTSbTnplWRspTzp/G
8Fcxfoyv76/ryjizBShaLZsuqUebqe6rSKjyhHKPM+hod3VrmMerLuGtjcVZxsAJ6kBVV56gM7hh
pVsNDhLbie2q36nLnN6jHvthQ1QHE3m35Af7UTNnTVf26qHgAnGgMJF4LOmNcJtGtFOa8tQYD2C1
dIWJ+rpyhrFeCWvWDC2uVNRVtdK6CqevbdEE+RYwcx+XX2Nhr4RuV+IMA/Hkv1e0uFhJB4Kg0W7x
5W4w+HRj+7MYdHKztnFX7+8bM4vbpAF1ELBW4nVSEIHGfEHSHQxaOl0weLamg5twzSlde4UNk6Ki
ZjEkDgjczn3fkIjelFaGb+WjE+PWx/gh8Fon3NvQNsiFk62+GvNeLV3GW4uLmI2VbWnbUV6epLI9
0Qduwm9t+Tw1hgPNsBX/tBhC/+vOzU1BTIWbYm69na/PEnoaWzruXOP3fgT3bjmz7AEgonvjpvrU
78cnMO+svFoLON+F1SXekmEEw2RDP1sNtiko1ZgLYqlPqOK1J+t3tRXA8/We+m6+WI3XPaHsuj4M
c+1VwzUzkBDCY5pLxTxeoHomLZzZjFGwXKJYoDpUd9fiuKtmLJigqNOATnmxwRoYEJoRgr8nm2C8
X73k2kOHfX7/mVmMRSG1xcM8e33dMiiCxuVnTGUMpcRkGk8YsTkGUK6IfYzc+9o9KFwfNG8tslme
UZjDjulzpxZJxcWtIKi31rZk1bEATWK9C0OuT56c+mpWWQ8xS1mEspb7Oui7j8nrvK70zPTietTt
1Ma9CuTRMNrahV7EjTmygxKrMq5LZzOvER/MIMSmOmXLQXTkoePAiCmPUW1uy0kot9NMULsPrekk
GrTQYqr9bPo2W4mDLtLgV8Pc1DnFQ4g0eBGDtxzSd1wqeWTQG/DIVKNYOvTMhsujJP2cBGN105U1
exZmWBFM202mjx5UvHZJZ9f21hHhd1DEEejKU4IS+ZLaiLeGRGdWjqcqz8Gp3KAe5pW6UT1y0mR4
NmWamq6wEwiPjVOvcs+087HeTjmTGC8rgjFANb6YvuQNKYXXGIk5wL3YwX2uNCvzy74zuo0Faufc
FU3WmC5GyzHj3wxRuzYKvwxdXpcywxoAKyC2tSQNUhBnMtuqGE5NVaGgWo7NLbo58kMA9dejCZQa
cBI6YhfTXHIDl2XKCGCY6XGwUdp0rHhCUdeyi/ogxh4ErykNAOZ5/+Yv3QtWhjqOjQ9EdHBJLFnK
DN1uowBQ5ZMyXwiUdtRNP/5838Qr6mJxEFA/Q57BUcISF7d9okaEiV/Vn+w81npXN0ByuFVwCze9
lpJiU+RS+5KlUas/JEBWcM3L6zQxf6EBECLdt3UggZs6qDrEIF32pTW6TmDqi6aNq409sTeoKEOV
MicxbTxk0uFLRcupA2lUlT5lEpOLThqL7BOQv8g8EtXj1INvqD3WQRS+RCbgGCv+9Mquivlt4JbF
uI5H8PxVLM2aQ+ig6E4DfcxttHWjPZrpf8MIuME4cnwLt33G1bxN8A3ANWo0XbqTgSqT4UI7rv1d
G5F6toCfrle8ypUbIACpoajJQGbUWGLNx24s63Bs2lNbaceySz+BXXwlA7n2CJ3ZmHf1TcUiyIqR
KJ50iK2NjWrd+R2PQx9MvR6ufo1xVr7mpJYRLo6/jda/xSmxMFW//FBsYjr64XZwAIwNkmhNNH0a
uy4eZjpdGvks4/L5/duwDHWXFhfvT1eGuVZW2MhkH+/0Xb1rfUwIbdboDy5PINBYnOH5ga4MRex5
vpeZEXdombPgUEINvRrpgbaJp8vy8/ureT1k53cbDXzO4RUNGDNfi9ZvvlkYoklfZkoici8+YZzj
rjm81um2pm9BAC5z+j1wTT/WiAWuLc82IQ0DFng4zosJykhkDZ+K4NAKurNx2s36BVqiH75hFsf3
QpyC6v0lnCztdMDYyjI4INarHTn2N2NuH9DkXtvFy6cShgBaE8DPYWBrWdQt4foUAPbtqRHgWNK6
h14OD7Qm+8HqAP5KvhGo3zmGbBwoHPiDFmzf/4yXt9sS6Cygdg5ZRoSBi8TIxJgFhokoFhrWd+DL
dHsIT75v4jIcQvCqE4zYQwOZICo4P5BjwZDhcdTSpoE9p7x4MVPyeUqmzdSHnxod3JRlvnnf5OWq
uMnQ8aMGCng4I3MU+uZsqoyqCiik4NCgNxjX+zr99b6By1MIAxbwZhjSRAtoOeJTgw+hLcI0PFrt
3dAdyHAL2ca/YYKjmIr2EcdHWrwklUVrXgA/edAY6k32LcaRnTH5/r6RSy+ILhYzTMuaQZP4QOcb
hS8zxjkACycJBARLf6dEd8vywYxXJlcufR/sACgKYCZCYr4kMIRUKzEEVJ5PUfM1CYeNqsBVZtC7
mmSO0b6UXPsC6uAVo1cWB9eOz49mlY0mxgL5zpFChN2kZ6dYjxtPTelNqAUnGYsXoxrXRFUXxiz8
WgtYVmQYiN/QM1mc8qTK5NACEHqM9D8ReYniyqnbl1rt3/9g88l943UvzMwH8+3JLvCe1ckojgkx
bpKWFQ68io5YMcLpyPh+qOga+dHirC9NLkWjIwBXM+h+B8cRKI1qIv5olsDFrdHJrplZnHcETXZD
mB6doIRkOZo+3Qy0QlfeJmuJ9cI7XCxosYdT0xArawNEMwAPyan5Bpzh2nD5tdXMoTwkt5Dm6kuO
WkAFK9ZMKT8y0EYnYF0BEbwb9GtVyTUzi6XEZaSZOaBpRwB+fwX1wdSsbZSPz+8fumtnG0BuxEp8
LmgtQwpWkjFmuNZHZJ6A1jYvmZU7tGDPAbE/NGVovX6bt6YWnjuVRWkWZRKdMso2fT3srVjeFJ2+
G3pQw3x8WbYBLRz4HotdOHERWHmStiM/ZtV9kh37Wr+pbOoUlrnyyF77Sm8NLR7ZnFbAScsMRzsd
/S4Mb7qq2uDwrTjzK+caeAROEBVZ6MItC/lG1NG8B//ysUjr35VI7lnernBgLat+8/c5s7FYit4A
QqfljX1k2/gRquq9T3xzV90DUu1NoxOe6gYkXx8s3/5lVUe6owsdofoySooMaOZImoWnicBk800M
NaCtideok2ZPLs0e3j8ZC+aB12OIBOs/BhfevDPNQZQFljmr925SP90aW7pxKWAV71u64s8RxzKC
aAUHEcHKuT+vS6h4TJUujmVGjD0DGtuDfrL9KY/j3JU5ZEOCSQ4fCy1et/ON0WW5Ie67KkoB3z7F
Ak0L1Kn9ySx/xbQON++vbpkkXFha7CNvI4lLxrRj6/W+/BoCNj6pk8H26rbyyCaDXte+4vcxSRy7
d9c298q9Q5EDsykCSCpU/xdPis3KsCFBJo6Mjrd2EHsmIScAwh7fX+WamcUiS5Kh3ABVoGPYy8a1
wuGWB91tHWRr3I9rhmY//ebxr8JRR6xeRadEK/ZIJXdaJzeKrI3wLeuI81cTAH4QgYEZdL+XpSFq
FzQumZyOGAY5ahgDBm2Q31qWq/TSART0jlrPgFSe5sGyD2+lYBzDOSiecEtfEkFpSthRVPf0yPTB
NVqUhrN8a/Lxb5hB/I4qDdwkkp7FrWtJFlbVIMxjlhI3xqilTD9ndK3WfemPjbnnPRdjKbOtZQSv
mRg0rgBfPhYgt65jddTjZE19bc3G4uzFJA5srkX2EQ83+NKlO6UrrcArLh9RLboQcwsfnLPLSknY
qShOgmQ6AvnVOqwvfQ0Ce1P4OIQUE/sgkwpRyC++JupHgBi7SiHqVKdur/3kxppm6+UNmCNsoODw
gzjXl9k/ePmLqLZM62iD28juG6dmJZDDa7Qn183gHdVRRTEvRooZa2hc9MP4egypNTq9vV/loV92
CHHNsBi81Bbqo2iKLw97LSKBinMSngZw24yHYg+xeLDTtf03zKdr28SRbv95rVX+mpqeZxDnVhdO
pBjGPi24FZ5QO9KC+0QWQ73PgP/gTtvFEdkKwVrlZ1HznCd9GtwVjFN55Bkfej+vIBO2zTVrbLft
BEU+THiAuOFXRZjxFQNkAuMsrdWnbqCRynBsTJZhAAvYxchPdNlUn0U6DOW2z8EYhLC4qIBiDBNR
bAfAllM/iKjUPcPWePsCUHBwnAYbUknYvfRXjvmnGEIatcRbgRf1G/gss26PqcT4yAezItwJUTPF
kINMLO0mtquy34A0bvjc6bVtOwPYl0oHo0cppkYwMvAcWVoZHpMenOx+avbxdIiLtNVv8SQneI96
VACNPY0jCKQWnUyGn1Cqx9RGNWmD7eVGMOVuHjBZbmhpl9AX0YBkzvo8Du47XUjwGlStFiUvJkqL
Yje0SPLv7K6bmPdRl4m7ibLK6yOH/7XwZXHUI7vmih3N6bOAElhQh27c9R/2mLBiEgOYV2OesTTO
n56kFNEwSkqPFTkGaerYRuHQcqUNcuXaAdkgUGYG6spAsndupJgrCBK9hGMyDYh7gDAcD3aV7d7f
sGsObb55QFAgLsB/L9YS2T1VMm8mPG1O8KBv4l0KgCH9yt1+M5ZOtBvuo5s1oqnLQA9dgdmJ2hwd
Omzh+dpiJXEcMrypNURp0NZ1w7rzyynyJpmB0+P3+2u8zNjgVlAc4paBwp5Y4ij7FsMdma5GjAzU
G7sDHbZih44aj2SVIurKR8P8r41mOPJcHUHD+cKgQI4pIRAZHwdcjoR3bowCfmh9e39BV9459Izx
nOKEzxnIYvsg5YppbokOxFCicsQeQ33y37cw/xsWfhFNcB3tMEtHKL7MnuxhUDwV+nCM+I9M+zHp
NfjJG69inyGkC/mBxs+KjweoABDMc9OoZAN7tbxVZEwKjlEQ7WjY22oejLX+dLW1kuZeWxg2DdU9
XCnMgS5uVdbhhHSg0jlmFoZLMQ0R0X5bh6Uj5Kc+Gr1pegBF+oq/eFXIWWwnn8FeuGkY/0aB+fxY
dPE4wtUP+REvhheZgblt21RTDu/Go9UoX6tib4ISeW0CpBoKjHCkMnKijpzAgftlxAip1rMH3sUb
VMC/oAiuHMyRx47K9E2W8skF+e8GI2i+EWaPI3gZiqYAk1/wqQGTYlnEe+DaXK0d+MrCrhx3bjD0
PHT8Bw3I+Z+/icEtkA6jqZJPx76YEA9nTooZrn6tYnDluHMEH7rNUUxE6rKwkkWYd1WmkR+NYrht
k+pZNs3X98/7lYXM8G5oLxHg5tkSXtKWnWU0XTwdK3qvsW+kP0T6Suh41YTAEadoNRMEbed7VcYi
DUdlj8cCeCcA/wT/GU4/31/G671cHDT0TuBZsU+Yg196htRSQoP0bY6KRLsvb+IbqKvciE/kyPaB
B+TuruYOhvd9iCm5qSceU7CO7cgtoNdasZLuXq4XB33OKpDOA5+5dCGTkVZEWe10zOQns31q1XOa
raTuVx4v2JgjcYzH46MtK/YIWRvRTzh/do0B4LDaDgPoK2256QwwfUzarkXHFE4FV6nbpGlxylW+
q5qvTW54KiL793f/SoIPRghUu1GaYWgfLH8O5ttSC1wyDZqaCig3TC+mXtK43Ub5kz/u2efkXkxO
sV1LBF5BNOefHR8baaIwATqfU4Lzs8XHLKozEiUnGllOVBGXa0Aqll/yMXR5OjFM16qfWmuMXi9s
D9N1rpm1JzDZBYztMBcHDrMhBeO09sGJEET15z9sEV/bpWjBvJomJ9lVToPJyKjN/SgRHw77ZjMY
xNF1tOYvng69ADcDN7PkFFhfOBm8vuUepsnWYqX59b7c5v+YmR3VG3cnwKw02n2RnETyxDL53Bm5
Y4KBxM1mJp6o3YMc4D6nv/JW3Ef18A2SxL9ZopC5RIwAHdtsAc2FPnTnNms3/zKiwg7YM3AZCPP5
6T7/aU1eNC1XOAGTEfUOR5miVpWXieKnFDiP8dpWXN7uc3v03F4EsbvAImFyyjK3rffkDzj03XKr
uUGwkSOEDGcx8rpaBf1evgXndhfhaoPZ+bLF1MMJrzQO7dzMN1aqkFeWxtC+guPCZZrxgOdLA4sJ
pr0HLT5ZMt6ZVutzU92I0Fx5O698sTMzi1CRtyYdqxQ7GPLsVhjjrra2pk5fJogHghVuJe5ZW9Qc
F705uqXe2KMSRnpUQ1JEIO7OtHFr9CNtj2M5qGTlfFwxJ5AaY7gY5Xe01BfmVDxSkFu29UnqRuTl
I6UbKD5KAETteOVdvVI5QLqHQcA5JEaEsAQAhQAzW9OI+RC16f2Z0778rT3arnXUXeok38DgVv2N
1cG7v+KakAIu6e0ph35jGmJIAFw33jAEu6JoPQXSgPffk2ubOP/b0ToDvgPl2PNv1oghNwNeYGHt
LmjFNip+FSxc6QtfNYJny0aFAxWWZWgqBighlGlZnSLjDjwW24ySO+g9/o3zJ+w3Zhb+QsPob2By
BTNqGxmlGxKoqurxygt85U7hwM1+kJqIS1+hVW9OOUoW49B1pDrFxiifqxxGMLqktl076bdTzbQD
aXK6YvSKSwJeC1ahtUMtgPvOP5Md0EqlAnMIULeuEq+XYeAaDYG+6fvHAXOyF88PsgcUghEIA3y5
TC7pVA+6lcblqfaiTwKja4/Uj2/iHSTufJAu+jjzTyArsEcnuq23/Q5k5I7mrdbMrvwKDGcTjIKh
MIECxflygzZOSZQm1SmX+inXoyez6TepiLaFXa5A4a7srD2vF0OXNgH4e+HsVau4BLV9dULoLP4Y
igUgTyhUY338op3ZWbzrik9RUTKgtzQcDipuo+LQm2sKn1fOps2xiBn2gb+Wz0oAUhSEcLV2bKzk
91w9c8BtcRMFUeqNBMpYII35+MFEfWUuQ1AUPi4Kt3FOSRQXcX1CB+N7okLTgZzky/uH8koIDrTM
GyOLvQMVDZWy7KtT78YHY4OSY7VV0u9PM8eLO3xvXY2BPT5eG7G8FvPi0iHiQwoAPNWSmJkOZo9u
Guaohp9d5tAMVR3HBHMtZhLBvrUnm/Gu/xR/kakTHtcC7vlKLwLBM9uL5y1OqZkJDtsS9asE95Dj
ztUv4xrn/5XWKyA7yBgx9YC/LgYSSBdrcZDoeGnouLVzdkcKLNauLVCSxsjoQukRDF4VhXlIuJ06
rVZ8fv8Dz0u5WCrahshY8ULAx51f91GZUgUxXOqQ5rofCwwjuEMTGJOT1FrBHIgw0l9NGX7Xphhp
hUjUl/d/wNW9xhOI8VNOEd4uXkGRKp0VIpmZejTQgX0xo8lppsKvzGnFwV67obYOwAWOM4CcS6Z9
AnatyIzgXxnq8WmvnHrs3dZ6kHRbJerx/WVdeXfx5s6YvDlxw/N+vq9R0mFgRoMuqZ5lNzLUD4XC
6GS3psB61QzCBzQx52HkZWbYNhkhZt5D/lQGjtRuewSX41pRbc3I4gUMeat1FCxOJ6Pd1kW9S5F1
m2zt0l17DQB2/fdS5s/35nGfRKwICPLLk6A3JP9uhr8/+kUA+aRocqHfC5TkEprJQxIZdjwERzpo
3zLJDpCR8LlqVh61y806NzP/8zfLwFMG7HhbB8coesQoRQJSmVD/8XeWgjeGzbMGF5EjOK6auO+n
9Mi6/AuZxvuSdDvbTlfO8KVvwFIA64IJ8HuwZWs8tOWkg/cmPQbBAAZ5yKAfy0CJ25CFOeYww2Rf
VYa2BePSJgwbuRb4zzf/3DXNGF3LnAE++rzS852UYUl7BpjPCbRiz8jMvT7Ob8AvuAkbEE+gbVjr
8FI2CCGGzv8bG/zG9OIsFkQmHddwrQZQCYLE2+ky8BzVf963cnniMSzO52o4VkiBXz9f4DilE4qr
GHsuIrkDdPg7eHVWWgmX3hUmZt5RHBV4hyU0z4zAP0daG+PiKnhkWf8U0PxrYfI/AB9u31/NtYNv
zISkxjwBilmb89UkICyOoV+EScFK/A57ZIMWxYi6rHrv44YAY2PEfn03l5EB1E0tFaFSgG3jm7Hu
nCCjGwgjrTwXVx5njmL+f+wsooAuMmoVkCo4sK3ad8/QtXAQhbjZLnpYA/pfOwmMAhyFY3AFvCNY
AF6GXoApg2bdnS67ZiNKQ24+vnEmoMF4K9CGuSjZFnE5xPUA1g+8r8wVEy+dWkaNpwXByqMurlxd
63WKZj53F8Fw32o90TuchaizoQkOtjHDuJm0rxNGJao+uxGkXKkVXzt9iKXQg8GMEOYBF85iSgvw
gfYDZmW1ZkeGgrpDnmNkPTL/hu99a2jhGrAY/AAjSY6K2WSDMLLelNGoeTZXay3ia5cXLhCdJdSb
Mee48A8Mg5S6KREd8noAi+XDlIPTMXgq1xRKlpxLKOMCVfDG0OLNohOiwLgFAtDKdAh5pLdtGHyK
pl9JEDhtChV3bUCJediYrHaD5Bvtyk0UVH8MG0l+nW4lBVWD8Qt3BZPY0Y3GBlf1axwR1z4wnxsN
8zgMyMMWgWpO055qIHA8ybC7Vaj5F0I6Ul+7I9du4lsz9NyLiSjJSZlmxWmcQEWSG+qOofjsvH8R
rxpBhxwOED3YC/3EyUxkNwWJeWi7lrnNqIW3XZL/jfYJCnRI4TH0gOEvcEWcr8UEZqVlo5Wfmszr
XfDH9S+W223FfnrIGx9B0KHwi+2aAOe1DwVYA9DTc0yKRvm5VUFCwkejZ4cB9DXPKpfxaYit+Aet
G2v//j5eAe9hhYh/UIQELxngsue22jqOQAZpmQfbMI1b2tSi3IqEdq1j2KMIfFYr3m5AmWwRd4oi
S4ERuKkrX2NhtYaCv/JRMfiDeiFQ46grLwsnedeBNFYG7IBMHWSvx2JNNOraas8sLL4nMgg8sjPn
Qaoo9cYg4Rs9jbpbAL41N4qS9Davq9CTQBr5YWFnM0/XtPLKL8QxZ7Qw9hktMCRrgE5etFLxZSti
B4NxQD7a+GRAjwSqo3/ycojcBhfUAdEQuKvS2Sek/GkAMsPtOAn2mGTmK/foVap9ESJinhdMCUi0
kEUvsY00ExA7AWfkwXSUxzfGrf2jLZxywFCsEySe5iqXbkro5d7LAc1rR/u6hmoQV5w0Rit1hrwC
jSlkL+dHkA0TIZoc0iMQOJy4mBsRD3rVNYBEgU4CyD0gryPplWHQBn5QqTK+sxpOa1AkW0m7BY1l
bHg9EyX6K+AZ5wkOaloiqKkrrfOALLPHO1UMpdrGY60MFAN6FGJ/MHRGKcS2+lhsGAQ0Yjc0g3h0
qiZLQYSL/iXU7Z2pioafJa/JXL4TFHLYvaF/FnEt3KRgWu5brYapc7NE/O5ZgIGku0QLbXIIJOva
HS84z+5DiJoUnpFPKeQPEvRUfGuoQASrEdlWTs+rKXtOYq1Sfj5qhHsyarvuJaWIbzdhZYLsW8Qp
z3wwnwKaxq221xyjsmLM68M72t4UcShPBFk7QDTZoHXqRFYofyQlapG3gWwma28TpcL7fsy7rNhU
cZSpI5hS43ajg5u9yJ3/4exMetxGli38iwhwHrYkVVJNKpVdHjeEXd3mPM/89e+jL3CvRBHisxfd
iy6gQ5mMjIyMOHFO0eauX1tZ/5ZMJnSotiQ3P+DkbFBM1hr/mR5C+5NudSJ8TMes6Hongbc9tyf+
J9lXKy5MRI+CUW3eYr+j4uXAjaqVX5uqS41dLeVZ/00Zkhr0Rmj1g+3VitLtcqU05Kc6q6Glvx3X
VkPoWVhbZJ4S1A1K7snZSe8/1cGDJD6P8Ua+tBKtiJw6LJA0IADKzH8/e6Z2elpKRt1lJy3sRbtW
h4Pkt++3l7Ecdf6dV5wbWeQVLUSgQMUb7uyv2nt0Ug7ps3xf7cI3ySlP21wla2uibyPN55GO0XK+
QC8VP881uEp0bRjvlChoT4LvpxvAvbVXMSeMJEGmdk3p7HLnGOZPvRDe55PcI44OR+VMbM1534Xl
RzH7yi9z5GwLpLu6tDOji4uuC7JRG2H2gfZLmNxUGB7hbd8aXl0JZbyp/reyhdsp0EnXHpoFp5LL
UWNqsTVju4TkVt6C7K0uhwFCrkpFM8luL/ewbbxWHVOyLKDkz+GguKjHbkzvzJ9hcTVAdMB9BbMi
D+Blr6iW/VgcOliQ/NxyQiO5j+Q3M7dsHTy3MIobN9Hq1p1ZWxynwhjiiVCencLhRTDgv9flnSiX
Tt792jhTK5a4f+eiD1ht2qHK5dYJrSp0QTyZL1DnNgxwnQBTQ7cU7xt7cDRpP+2GZ2i5kufq7rbl
laB0YXixxK4I9c6SyG9aY/ymBYhNxK32heGCrVG1Fee4uFEXK/RaDR2wHoLTbpSaJ8+Krfu2lqWN
3HFtOef39mI5YTEoUPFIKV+ssSO4htQGzBQ7envXVqIFY808rvhHmceOLz+XlFH+ifwsfqlNzdGi
9rXye1tCAgCBExvmZwQU/slQXbhtdcX5gQ7zFmaon9bQsrLUp8UU9jmBV5O6z2Qbn8rMehJ771ER
mr2U1hshcWUv8UWyQrAz1gyNulxkkzXyAA8+kjb6WxVVhxaZKujbb69pxfFnh+epKtGQgmnn0kim
xnkHGz2vmZ7HffgtjgcnSMBSln/IazJfW5RJqKbTkpmJrxauMZZ9BQd6l5x042PZPY3KqfRPtxcz
/9hFdJqjBekzg/tgVReLScIp5MrIktNQaJnN8O+DlI2ffakenaDXMxvhhs7tBEvfcIyVs0WPZeZq
+Q0IXzpGmcgBsw1BemqoodI6d/rQcG8vbcXjCUvSzHlFMfDK4z0TsiIVAMpJmf7hteIICMj7vncn
ThkCqN94ND40YrsR7dc8kNybHZ2h2QBxL51Dr5u6gpA5Ba9Evlk3ss/ExSTagaAIGyd67QWEG2KK
Nx7MN0u8eYAsiJh5jJ7SKYO3Fx0XNFf2DRjABsjNJtPdCuwQ2MuZvUUI6bqyHti85KQ+yw+DKz3V
drkXjsUhvJcczpwbu8nzFgxgfUOhvwbuLtLAWjxrgqk28y4mPIKrdYKi2lkCBNzNRnl6JU5pcNP8
HoHDY5bTCYmmhh440vQUJ8FrUFcvVaq/q8FwL43JkdbzVl1/raZLp5FPN9+e1A0WVaQuCceglkk8
4hwabzVxOj9/AeJHFBldj3RnFKfHvFAekrFwmCq+fTSWlM+/Iwu1EQCtUGCZprEwb46TYpaqGYMg
be7D3fBYvUhPaDU/eu7wqu21B4XbOzRtPXK25inXtvrc9OKDwuBhTlKAjBMX6l3kFwjJ5AO9k1F6
6DTtKZWbZiMQrCC3DMIo9RnScXMmVbo8lIrp91rIlNBJ3St3ufzCjGj+bLoDWtG9C6tw8VV+3GK2
Xrslzm0uYncsSYRWffCOvuC/WWFqh5n6II4oio5b1AqrpqjNwvtG0VldzhqItIjMTOviU24da6W7
G0WdMT1v1qxwbvvNiqUZrajMbbiZbm5xvyJ2UqdjG3tHqs2FU/vyIfDrXR1mP2WPrOW2sbUyE+U0
WjgmuQlsLAsnLWvB4hEQZae6hk2M6aQyFz7lfvgo+P1Dlku7XKxpz6I+Mm2ByleuRcCEmISnB8jf
8uad59DlvDHTU68W+Edz6P37Mo+eixQ5Zmq+qv56e7Er9yFjMNRgCeMUSZc7G9WR14yMyLLWf0fD
3GVauXEKVgIpM4/MrEFsCS3QMl+XSMOMhjuRVEx4KpIhxyPRzQoEdEZur2XlhEPgNE/WzMAtKp6X
x62RzGwygwIyrNBL3KxvdkjbBXd+5D14pvwIc//X2wZXl3ZmcHbbsxpCHhTQu2fMFarm1zSM7CR8
9ihQ3TaytipFlxQY9dCDuEJtKOPYxYnupyel+CaXn8K+PvgA0zRGGlCGuG1rJXXRFWIzHFGg36gj
XC6oBkWmNg2vOFDI2nMoNdUDI47hSwsl2L2YDpLdmlTuqkFSGAYO/gLFCywBOO38rqNrtoQotE0K
wQ0V1ZMXeTtgQ8jsAfuLwg2XXHP6czMLR4FBsO54+ySnPPvSl4WDfPTu9kau5SwXK1m4BnWELPKm
FjqiX5qtJ8jSq7u5HmvRSEKGx5lglU9df5NydQWvNm8hVQxyXBr4y6dIzq1vRaA/Xro74av64IuH
8AAm/xD9yhKbmVrrQTch7dhKeteOAqwwc7yEXtK0Zi8+Owp6ZoaZmA3pyS8/Z9Vez99K5dPGns7e
t3gzMBP6PxuLN4PPn4qoq+Y9Rbos/2EgieLdo/Vl6O7k1PcMUG1d4VvLWlw8U6NHhoyA3IlaZDM9
Bum/VbdRiLxt4go2gEYVXJYJIT+VUOWCHQ6Ky6l91qZA/xu3JxuBwBkUEKCWy2+kMvbcMvMInsRI
97o+7NVm2Mhn11IeojxhHvguXLBL6Hgc113QQdQJXDJ4q96ql3wf7/WP3efKznaxC4fa7rZXrJ7l
M4MLx2syLRMSSKtOMIPswvHeqjdnQVb97szEwu+ULNGKOJ3fH6RxzQvaTifr++QID7DquigpbNE8
rEX88z1cOB1ki2PM+El6Yo58N/Ep3TKpHlupf0NQ5FfLTPrGFbO2h3wx5tjmASto+y4doxo0tRob
T3tJJ9RMNW06tr75V0ZkoN30v+b+4GJVuRVaXVAp1ouSiE7UgfDokMDbuMDWDhOMrJKpgyXhiy8w
OG2kyUMd4uITYNGq2nvy5876c4AbY0ikuzMjuHlFW2JFcYXOoMXguhLaYXKfev/SZtr4JGuPbPjs
GOKdwc3kTwunS8dBziHAyEATRcekHfaB+TzE7T7ohIdW1R8DKfoYtup9HQkIT1qOOv5FP5dfALPt
zAPCQ3iRDACUSg301JJTl9MpqrP4UOTK59undy3h4NULqSjkGEynLjwvUkajL6iGH3UlR8PJ8D5E
sfBUe+XrOHoPdYaKjejDNV9p2UYwXPOUc8uLC9pKh8QY9To+GfHoP+VJZiH12XljYsOIUXy5vcz5
f7a4uaBT0xRKT+DUmSu4PGCGRw2gYYDvNKUR6sgQN1RSAvk1ei8NOL7bxlbCBycMmW0IpoDjL0/z
CFHmxChKfLIizwFWuM9TAcnj3BlD49HcTILXnksX9hY7qcTiqJjtFJ8gau2ROEoPXhsfpsi/gxTJ
jaKG8cDgCW4PmqdbDfD5FCw3FmCQNTONUj9ZPkH9KmgAwVXxqfFGe6aO7gv9c2lQ/vc9u+r9vTht
MUqsfcuZMEn5z9lcbq8U6Z5JYhef6FHClWQ4Qm0+hnGBUu0Wx/uqKRLhubA8V6EWD1Gjs/ypQ1zt
FFbSLm2Zt3wTJH2fNBspyEr8Z/6ccEm+SLtyWafoh9AYpsaCHx9ZM72QPvSZvlHvXTluFJQh8QUM
DjBu2Zr0TbOapq6LTkbx2vfMM3PPBIc/dvxzG0u5CC44b4hkbNTNe+qZTjP+7KcvsQW5+OYdvfJp
LmwtPo1iVB7BAlsI0OzkeNjFOgLyKmqvW9DI34+uhY9fmJIvg0eEoLlcNZiK7gfZbo8kvS4jJ/va
s2VbtH13q1K2MnoCH8H/PtYy8qteQI+ZoclT9TV4a+4zt3S6n5mHmOceDSRAhU5wMH8y6jvEO+2f
2x9x1VHwQ4PQBY/rsrvstWaiDuT5Jxm+uKJu9v00PKpMgO9u21n1+TM7i/vV8nmGdmXJrqIA6zRT
GN0DIE83XHItHwb9STcFZjX4F5a1pMrSC6+XWwbEE0ffW5UrvSV38Ch5zqg4RejIbogmjb31HFu5
A6ghIdYyVx5JVea/nz3HwpZbs0c0mTIvYKDUU94tT3uvLeFJjXrhThSDLTK31f08s7jYz8LjNeAn
dXTq+5+T/mh6b7e/19qKdCrl4PhAGhFILleUpYhXp3UQnqhSpbaaT7veh8SpFL9VCPSaYrhVql5z
RIN4CJcwBGTaMs6rY4RCcKwFjN16++i9dNLcUanCZQ5MAsmPyqYO8q/qPep/SPg/18jNc8OL+3Rq
fZoBuRycdCDxjupJ4z5T6mObNVsDQaveeW5q4SYdeEHG6NXgFH8WTcf7RaNqZ+2yXx38wu+mLT6J
B090bn/I9X1l1As6+flLzo505pqCAJMb47IB7NCDHYhQgs+0Wl2JuvxtQ2shmgcoZrg9YQtZ5K9K
LAzeb8Y1OUVGWmF4q8/shOqHNHX7PzU1j8dCl/VbIom+yuWatKEqGjOgSZrlY2EHcps+lWE/PnlG
Ot11fv1+29z1FtJ0gliKciDdhStNIt/LwLaJeXXy9dzO/CcLtnBOwUYeeX2iEbcg0MMDDIr7SltA
p8DHxEtanOI4div1qzVtFQuuz/Rsgelv+P3mOLV4EiZogYu+HHkQhg5oOzHj+6/yAfmYsHcgmN2l
ruAGz6NvB/6u2YKYrTywwAXzUKQbRXPmCqYLOt4fPTPzoJIpf1jQyMzTDWP4mzhmWwpp5ZMxYMhU
8Sy/AuZs4YyDD2n5mE/FqQ+y1OmT+gGcoo8g+yZI9trtWdeZpcX5MmBbJ1VmXa3T7sZdAOAZIHfg
xk4DbUV6ogzzkjyXG8NKa5+S+oEOyppcXFyO2ad91lJfMOD9R6fbSUcpfUqmKrU98Mcu7f2Ip/hg
hRsuugLcZ7FnZhe5US8GUmIWeFDv/IcbIVbtsXEN+d4wkMy1+7tpJx/aL5Ziyx/CyFEkeyoRabch
Frt9Jldi6eVPWXzhmEKhXNHOfVFemtBW0LczXR4ig+gMjuTMQPOBH+Fv7MC6G5/twOJzT8iYmDpd
HM6QdKc74U4/hXtQUI5+V+ylLd7231MGl8koq2TuCAJtGKuugDVqmed1O1jWSycIov4ITDQanBp8
aLAzAw9CoqyB0D1j7FuwGVGbYpC4o/xFr6yoOSgyytZ2FlpNZ+t9j4g8g/aVuEsHDUy6X/N03qHx
0wYfhIxcwPX7qlQcwWMO5FsnZVLnUtqMyl1aC6W/SwNlGpwyDPm4QeMrP/u8K9TnpKnV0QnFUXrt
1d4P7UABhbGRHazFRgpZc4uO8darMqeQd1PrMRx90pt3zXj1xy3Y1Np5+s0RTVzgUlnO/tEhyzXV
CNKTrPaJ9Cmtxkx8iscyFF8GRa+yz5OpNz+rRu3Qz7rtyVehitojU6gQEpikPnTtLi+zAu5kL6/j
9CVRyIxrpQ9cSw0FcNx9unFoVkzxaKfRYzAHAqBkcQEMaafIQhpPL+boo8IDSpxuaxHnu9sruu7G
MIpEg5PvBa091haHJOc/tW3Kkpp3iFebXV7bOmw+qFv/8GzlM8IyEf/lbjzo9cZmrpvmlkY8BO4M
hvkvdzOHj62ANW18Mfyd7Aih3aJS+DPKbOP4rtt9aBdHD7a7eAfP0Jay8dVVMC/7zPbikdoXzFwW
cTK9aPVr5iPdg44DXLeur08b2LTrD3lpaRGHxbqCvMLnQ3rTd63+6OsfdGMjW1g1QZ96FqaCU3P5
KGXOO0pbK59efFWwO3G0ZWDnY/x221WuC5I0/cmp5io1/PNLYG7TBaiyhZH54oECTnS7KzwnDXNH
Dz55XrEfW8mZlH7DSa6WRnMXOhfyRowyo7o4Bv4oxLTJQfZBJOSmbbdnjBvRd3/jtK3EFIs6Lqyr
dFivSQDNCLpJMxPik6YFtpnnFMdMO+++ecNHXdjsBM333eVNAS/HjPsEuDHXsRfOpwsA76F+8o5I
6H5tX0snQBBVtxmAVHaVI8CZ8adfjpYT9QKdwww/4BKwFcMXEZNXeccBeWjm8sQwtKNIBQ0nml4S
3zFgWoS7RlM5/Eo9d1dyb5Mhb/bzi0XPJw7+k3nok+UvFy0O4dgLjI2/CJX5oRSYGmmpn0Qdjmo4
tW64MOzs4kTcNzU6A17gCLFy/4f7sPgJi6Oowg+eSEIJZ6CoO/6MdUqye5Q23Cz+ajXKnec3d3qb
fb1t9cq3ZqtQ3uLHjL1dEWJlZgX+NdLGF4tRLNng3jAkm+vFFREkq2T5T3swYGT0mV+CijqFlWW6
mQg0S0c5oAcTm4dGLl0f4v+uyTey2rlocfE5MYMBdMGgS5tHrC6DN3zvXmFFnfZipdTQGUJSPyV5
qhANRIRqRimqvzWMKT8bgRV/ub2hV7Eb0yg2cv0z4TdTIl2a1tQiM/3UKo+eWSg7pRVOgSA89KQF
ruahLXrb2tpCeVOCBGIka2Y1u7Q2CdOotONYHZXEj+AgGnxb0ut7aUoY5UvGexlKaFuf5I3C81Xg
mxcJrEuZx+oAdy0ux0puJ6UQOsxWPTrQ6jwhZlnZwejDLXqi+Ypffkpzho/NNUXlCpUb+pPi8wRT
XkpwnEP2j1V/vr2Fqx9MmyeJoHMivi7i3TTEmRYMnvpiZgUiCjkjmHH8IypzHbpCPdiIdqvLmWei
594AWKeFZ5YcL672SXsxMss1lORHMM+s3F7Rlo3FiyYbJKGHPll9EcvGZSzZDczicNvEqgPQS+Xz
Q1yNnPul3xVWLFa1VFRH38812witSHS6VhCgeCw9rXZuW1tdEG0OiPbJa+l0X1rLxFRXQ3UEiJkE
8hNMONF7JfXd3W0rq2eJforCjLZGu3v++1mBS1eGTiyssDrGg++Kcqjahtj9bLzu11BVX6N2+Ayl
30bQX1sZ5HbQYDEQQ7BYuAOSZ6PObV4eYzmqfupjpdFqtP64MslxPbey2L+uTBBvT2X1JQnU53Sw
PiiVSdfU28rX144ShTv273fkXZZeJVhua1Vpy2Ndw6/fSR9Qt9xFYf5eCtZW2vAb9bIMDPOMA3kl
YwjQ9lx+rkqL4EdrKvWluUs/e/vsLnKT2hm6u/Bf40jryFHf8/f8fuYTjpDMs1XQ54fyZ/riu+nP
256z+hVn+gu8hlC1hN/JjZ4Zfa+x7tL4lCr+fszGLWDBlo3572feKaWC7EcTNqoCEFU4RYcmiDau
zbVTbYELJhmAsveKt6EeU99ve3lex4xaEEoVGhS9fGAqId1w/Ovu8+yTZ7bm33K2HqU2EVSCwOOY
WKnbeczsSVSdpq+UmE8oSrtGJp0mw7iT+40U5CrjoYTNAPj8GGHIkYvl0nCSQ5801Kg2CxGv/3DQ
n7zI/2D602lStdfCE77ddo45FC78lEcycyv0UMHXLZ/laWZYgT7pALun8UAq5shR66jCd+aa3TDL
bWVQ9mORbASzlaNICZgyAMKCXDXi4sgH4Zh4k1qVRyMKRAdIivrY+Zb6w5RJIysjkf74zcq24jm8
UlgDMNTFtpqRWYp80vI4DiKd1WksX9V4SpksVb9rpRb/aSFnNgdpOamoqCGBtAicdddAmd2pBM4u
ku7oBBV3UmpszYetHDoLRBxeAsEcKdYixgRdkkexgZXCi92Yipn65xcpVXrwJXPfdgbjL45BScaf
DnlbHfUoryA/0E5x3//TJtMWnPva7WmmMI0651GUAJcOISWjVhdVrr74+b9KiHwLAtyo15btF5qg
G/f1qi2dAi8p1cpQU5igRW0kMR/H483q22LxQRshASzAeiSKe/t8XQctFsbLZU5FaNcun26dUY0B
0Bn1pcqfxaE+VPJ38E7720auHYHwPrPQUjrF1m8K1LNoFaW9KXWeVRxH/yUF8RSEWxXatWXw8pwL
CjxZwBxdhiXdKHQVZpXiqIixI00f9EqCMWGriXdd7f6NSPmfmcU10nhyTX1YKY7dXXVv5jzurZ3g
CN8lcM2+ZFuu9aT9xQc6X9nCxQU4h5K6MopjP5ku6slOpu4DfUtRe83nkPGkZQ/HjsUr/nL/0s6X
xTTpqcpBNXKnVHrpxk3kCXbtmeloJ9GAkt0QbWlArJol3ZnlcmH3vYoQcQidXBwzDgWBhDBkT9HU
PLRSuO/gyPCq/HDbD1euTRBFZ/aWy2xFONcKjtY4KqihtSDR2/w9UIu7bGhO4Cjv9RpFplR7aqY/
j7kXtpcas+JYR2neRuVRDcNDOKIpmSZfb69v7ZydLW9JljRpauk1McszkNRIwSPoRbpBLH19M16u
YnlzyBX8HmFfHrtRNfZhmA12a4X6sStqdeenobS7vaRVe9yINLKBdVxxJvWh15G/puUxCoODEEC3
MMaO7GduE22NnKzGkDNTs7OeRakglCpY6JP5uoq+SlbyS/WH51jeEozcWtHiVkzSIQR7WeAHQ3ZI
Dauk/VrxbFbiHyW1643LZH1RlFlpmtOnX86W5DQIytKaCIxCq+0RkTFdITHae6lorI1PtW4Kni7G
LwiCy3quovhTPmRZeVR4Yh6MOqe5FUvJQ1dbwUYWumFqeZYyxcwFYEfekYlcO5Vb14L7SSU4/oXz
kR2Rk1HNvWKqZmo+COlte8cy975WU/aYBbT2hCzYQ0azEefnz36Z6HKwGM8hPlEcMpe1PTDi9dBG
eN8Q/aiVj0Ih2dHwNEoIe/jvebSRVq9GCgpspNZkTYyiX/p6nSa61CsBkUL4WVav5vD59s5dN4Dm
m/LMwPwDzg6TVXp+anjk7b0jfUVGzngMd90h+6m89neSo3wufCdzvA9budN1Y5i6EPVRMJ2zcgAx
49JuS6ch0du6oP7OBJBTl7Y0UoHv3bnPJalut7GRawu9MDgf97OF+qIWNVLUFMfGFZ14stFZe02d
KnGrdDc5BcAK0NwnH/jg5rTVXFtbuMyF6UXAiuUZyidUxbHezU3w6G6MbGnf7WS3QJLEvv1FVzwG
XjcuaiTXKFwtIX2+r/aGnxXFURYFe1LutXiLf+Ga1otvx9OS2hEfEDmvRV1ULRIv1WQhP1pT0uuy
PahypdhJkYpoHQa+JABk8mSlPgxJo6i7NDJSR+xr0Wn7LnaGWPXvKn1oS9+uUmn8JYERoHwrtdwU
Wd+bTD3XIvQ2otxU6V3ih3H4enuPrsOSNbNUUJsE10/hfLGAHqTLGEAzfdTN0NhVqUYbok+0HSij
9O62qetbhFcpeNGZAXou6i1MjRKU3FXkpQDkaGdp9cgse5J/9Yb2uU36rfLJ2sLQRARfA1Xp9ceH
P3RuQmrpsax/psM3Jq2h+9rK4a+TQZaE5BNKcVDXEZUuT5JMTA1MnSWJQSc6hTW9aV77NgnmKSmU
d73ZyGTW1gSIhqF8mFp0mNAvzeWTkqdtpKfHpn6I/TcTFYI2v7/9la4PDf0hsml6NVSrr6iUozJq
Q6+R0yNFOMk2qxwmFkQ8bxtZcwV2a9bkglAYXvnLhQya6Sl6pqTHKND2bYpuuKl2pxLYqB0S4W8b
W901hrRnkUwA7cuPFIZDBbQcFzeZOivraN9o/de2ajdO0uqazsws7qeu68MS+D9memTyCOgHs9Yp
3NX6FwXi69trWnM8XvfUEXgFz/2gyw30xBYWO6FOj7kvfwDElX2oKu0JYRuEjtQc/acs2tJNnh8a
l6F7ppgBZQhjCnaX5dcu91pZaES0FcwEXirhNS8+993PqXjI5DcpT78LZr7hJismWdrMkUtJZkah
Xq6yiMbCL8cxhNfYPyiP8T6+l3a0n/a3N3Pljcz8DY1v2uDQgKLbdWkHTkJLjc0s/H0riTG4U7dG
QSp0utRVnIr3qy1F7tZA5PW8AE3+c7OLtLqRNd+X0jwk4eh32bcWlK1rUcf2FGD7xOFnrdjY0E2T
846fXf1a0E4T78d5pYPbvlqN3R1UO3wTZbtxAqAtmyDp62MBSAneCfCbINGuOofC0GZy60FzUcWp
E8Waa02vgvJmBJtfcb4/Lh10tkS5a3ZS8riFt6SDYRWCOqkvELkJ8EW38l2dKAexaR7EunkekMG2
8yQ9ppbwNgThRof0Om5inQGCuUFK8r2sMoPv6uS2rfqXoAqtx7JWvHtf3arXr20mpKZ4KGkNNa7F
Eseq7luqwPkxLz/7IcNpBkgsWIt4w7i3z8R10JxJXwwYPChN8YZdOErpFwHdljY/6oW0lzoLDs3v
QbRVQ161glwcBHsM3NHauXRHZMfGPFOz/JhF4b1WNLsxi1wlsu5vL+Y6WrIYGqC0LWleX5Xa1ERs
m05Nc9ociIYz5Cx4rtHU9lTINgCRw21rK4sCsQGfMXSv7N6yUp2LvThpoCCPUd/QT4FFKkFszA6V
8MPfGEINRabUMMvPXO6ePpqlnFgehtKhcUcjS1ytrhUnM5t4I0SurYnhUgiBkbO65oFOzDGq2sDP
jrJa8y6Quh9q1z7Iw7TRkFp7DNFQpMhPg5TkYOkRPtQ0ipXl+fwIuwscVM1+drZqi3fZrvq0hYVe
ObMXxhZpiNzNpjzcD62NQv4hZT9vf6CVi4Ua8tlqFue1n7K4NLzZ8XbQqVh2c4p3gau7ret31F+5
WZytNulKiJ9tWnMEpIRypbwK04kn8wDJf7/u8Lt6H9xBqH03d0ar7/6mDNfqJyMoAZmHC2SuO1y6
ocR1Av+hkEFtXDzlxwKEfvrVQ/RuvlGmrZCxaW7x0frBDIm1Znb0fwyuYCdu7sjftL0EH9X/g6Vj
pcZh0W1iRJeBJsrMizPm571ipJAMYa3AEXmeH/XS9r83j8Uuvy8h+vkafUCo7rl61r5tCVVch/uL
x9kyCEMZrbetOaXHvgULOiLgiuayYDhd+em2o14f74tMZLnKTkvLspWL8GgAD/dDOMUoO2xG+7V0
jjHneTQM5wSUfekohQbaQlDS8NjWU/lsTX7FVGKuiz/FWslL2zCh/nITucr+SaFOkZjgqhXd+YuV
AvcgoZTR6V0qFWRKY1h9LgTHppw024tVBqj66dXP29OfG7KAlXATzADV5fRUnUsMucLnftSa6h9T
qZ4nbcqdQfbCu9uGVpyE1zvPQh44UDQunwJGMIZDKGEorSOExD9aNcoVcuyY/ha174qXzHgp8iuR
J+IVlElU0C00NT89DrrnP3tagvaVd5Amqd+Im6uGgP5QldVAgS8JNE2pDxolYElDJsaHPoh+GGb9
qiphuuENvxOmy5xxrjLDoknWOMvhzTfEWT4sV02TlmLoH0cnuZcdxQVy9hg7qh0/lB9qm1OHmKHy
qPwsS5vuvWMFjsdQ4Y64DYvUHnaHnZU5zXv1uq1veJ21XP62eZfOfhuApyBMUGk6xmkcOVZfMhFn
MtX+2sbNcJjYuQDUcxp9ue1PKxfIpd3Z4c7sJk2jC5rBnqj7/rN2yJ3YUV5NqoKyTXC423pXXhMh
wb55/g3mfTizJ6GdF44D6xwfqtCWfwHCLe7KZ/jlO4fKYLMjU5PtYr/5YLi+/i8NL95fuVhZ2eRH
/lF/9fblQ+7MwjmIzLyObsXV5TnFRlK9ubWLCDjoQQwxPkudy5/pIdzljvemvnSf561N9tn7xqfc
cCFrcXvRV6slNWaF9WgPLjM7rv+gIgeeO81BGp05JSADbugCix82TF9fnBebay2yAhIfrR/U2fRO
dGYx3HSXPdVHZN73KWNPAzWExNYPeJS72TNdCYkMK5KAQ1fCxba8zmisx1E3Bf7R/M4k0oP+Ywrs
dLAhsTwEP+K37jNM4dGulxx4nG4ve+WKu7C8WPUAzW9vGb5/zONGMNyxGYL6ra/yrPu3yVsYj9q8
0jo7tobA+0TwkwNH1mo53t3+GauOhkYTCSBZC8DkRezomqmDJZoz7D2jzzpnSXNYGxwGJRQnYs83
uxhrh+nc4iJqjHqWWr3Bnk8vwx0k1Zkb7uTIlU9z8l6e/NYeoRrZ2O6Vi2LWS/3vMheho9HFLFIz
jAbBPo6ggC9f5C1KmM29XIQJNZEaTc7ZS/PTdCd+rveRmzrFoYGl7R482SZD229q4+WldL6qRZTw
80xrMl5bVJWdyZ0nXqUjsqK1UzrNY3Yon1MnsX3Z7T5nu/HgVY7y8T8zuNr9hhvJhN7rX8JVjzAP
Kb6x+KhBE0hyO3rCs/4q3WlPpSM473C3/yLRcI0NY+vf8n+2Ft9yFINx7HVLeG7oZQ9p/+/gNe91
p328vabV2MB9T2uUmj30nZe3zRAlsE6ZsvCcJ8YnvQ8/KpXnUklnHHX6Y1I6bjbKDf+1tYgGugTJ
JG0h4bkIfZ5gfvJdKqN/CrP+5/aaVreOpsoMjGUs4LcHn92gIzE+VQaijmcdFe2lbB5iaSuer57v
Mxvz389stE0kSkWEjVnApnuSd/W+eyxdbe/ZyWGWd956nK+fuzOLiximDXVU6SIWxdd5ZJjmslt9
SeA0KY7JQ+Zs9XJW2qJ8rTN7C2cfgP2NJSXZ47inTBR0KBYETuw74TP4LI1+bPIhe6hP4mHzyT77
3NUxm2fZqFuiArHMQrsBNjcjxk8Ck4fXlNEkNAPIM1p5fG1E4BxJjjzrED4Ho76vLGP6mzAKVhUw
J08IBnYvv203VFZleqrw3KvjndFzTcxU7+FGbWfVgywQifMjRVfMxffsvMyQwoqTJzWvzfDeTFtT
A+tf8MzC4gsKOYPtAUKfz+YnfS870337Grnhp8xAcCJ9m1l41J8CZPV/s31nZheRC27lMm90SXiO
y8chj50g+5wOf3XVnRlZ3EJe2Xuy4LM2rXnoom9DcfTVT7fDyFq2CKssPRB8kMC1cIPQig0pTzDR
Ddr0qGZK5DB00d0XgVY8SCmQek8RzI0cdS12AaRntpgmAXCfxeb5usCRaEa8Qhsbx68Zobaknx7j
o7cXt2qHReHmzKZedcw4fH5r1p3w7MWHvPoe9T/U5t/bJtauFhAkAKIBul8XfvXGGEalbNg/0HiM
hJHidiAuh8zfDVYv7m5bWztObA39BkZs4QldbFxUpYxi5blAYYGmkZzZ2iZp27oJeGj1eSDrakCm
Rcmi9dqKKzlGg1rMnar6dHsRa18FuuT/Wli4XC5orWbWtfAc9qSLvX9q8uST2FK++Bs7DHeDPZjl
zRaRIQuaVO6KjM2So4OSaF8K+pZx0MV/EQpoP7FhIKPg113c+GGvRJNV97iA/yNqKjtpYtvUNlx5
+VkY1AWYzDtjHo+Dz2bx5b2ykcYu1YdjFnSOAaNlEf5ze7uWnvzbAp+cWQIDRqXlMqjoln7nSwMg
gHcpfcv61g7KRyX7Q0zcbGZGhFAPpJ50PSlBZj15VT3wPEXgWk/seOrvU3UjsbxKJP5jhlyPmrgJ
h8HiowRVNkWCng/HMLHVB/gEvvsP/Wl4KJGKPkCc5DTfbm/f0quXBuXL+1TqNYGLthyOuviNmGpn
8jdz2oibV9AjjECbCucP/6Z1vcQ/61lDHyDQuiNk3/kv8UHJoUpI3OSF5qf51L8XpWNUdnBAju9u
LmX8qSwR9pmdwxHRzwQNfXWdN4ORdHHWAUye7Loz7bIpbGMLrHa9lSD5QeLPZUemNZdwa6PK5dLX
q+bo93FqRwW6fFbFYzIbvR9/+tFmcAhsTb8p7a5ohqANZoZWVClRKM3/cXYly5HjSvKLaMZ9uZLM
VcpkSipVSXWh1dLFfScBgl8/Ds2815kgLTmqvvShzBQJMBAIRHi4t4PXkxyzbJKqcAqUCJmof9+c
eNmiYQI+KK53DbwN7iXt1kcys83Aq6Jh9Cp6i7rv1a8OVBMUaUPy7b6h+Q6iNozGBXrjoAkBFu7W
kA7NEGh8DTWmHBND8rJyygq/zdUw9juAd5VPRloMH6GPC1VtzNFgfkYE3RndSKMRyCvUvY9T13vQ
gXDTai3lmnWBYIYX1jX4BeRUQbt/uyoM8Ma0Ylp51p+mrbVtdtbGOQGlieG/ZJ2rnf+16wRdtCYc
6NoOo6ik3NrOPNZbsm83ZMPzSdja3f9c/HOIpqDlDUgeGBlQu+HB/+qdVeltO9bJgG5arSnZkena
qIJbRo/roJsK0zyOssxGV62qyt4Yjaq1h2RwQm17/2fMbwBsLKeFANoa0y9iASljqT7GemycaNcE
jJSJXyZgxIU8Zec5hlKveM181RimQGMeJF8YKsPs1e2qS5zKpESWgxnEwAoJEnUpOZajg45X7bK6
AvvFtJticMPdX+aSXQwZo8Wnocgx4yrhjYEsiTvllPQ/R4l6SRKeTNX04/wlSlCni6NTKjf7vzCK
5iwcl2NVxMjZ6ZNWGDnBYtU/mZxsC2ajCdV5xlD7mcTcOtcOcfL1vtEPJslbx8LctsrHs6Dvhv6X
+IDo7ZFUJrNOeqNtbWk4QD1lz8pkU5aGr0jyb7VSnus839pT9V1VmkOvmX6DgNTp2S+WmBf85P0Q
fxZZgJsLinNg00Ami8tMbF+1DbZdtiLzBAcAERWoGyFKSMhap2eeMwEKjOIIgMBAeKFTdutgLCkU
UEFU5kmH5iyjOp4ya8/4eaDFMJoMzCSetkCoi3OfYwYVIXNQjJPexW9KrO2dscCZ7Vayv/nFwWfe
8LyA0y4cldpOnc6oLONEIO81bEyZFemOJZEVP2SkiLo9adiACS/ZaM3PZrecZRDEcbyyD20qMeVA
yJFCktRQXw81ErR9DcQftWMl9aKiDF/uO6y4nfw1iIlhBVhDZIgziZNepdqQm6kZZDZCADJ1HY+Q
fFXDcckMOLR4fx9ajjMZDiip5EkjKUagxfG2CzW/SfWN5kgr1/2iGT4rAdJ7SIWKyC3aO0OEZqMR
dFruJ5izHqsXtVw7TKJv8D3j3LUA1aq4GUVOXmM0wXhdowQ4YEantp8a82dRB1R/JcNasWXJFN4e
fPIOPgGPuD1QilVOgGZiQb30nXFrqe1q5Dy0zZZlzcpttLR7ELvBsQL5BBD3gjFSdo7BLBjLK9uL
GPNRpguI0b3ed7k5Xgf7d21HuHz1wcCdRzoDmixT6+uTV26rgbM4u6DKg17p6EMKZruuDr64Pg3s
OEgIwfskBkEzifS26FojGH8hwe0fMTO+UfahP53pr8Evz8PvbNutlOPWbAo5DaTjKuhfw2bTfG3Y
uyy3brqmmidG3Y+KDlRukKAhLBoiOV5rFWEckhyHywBU3fhHn37e/2JLXoiC5X8N8H+/ypbkxJZU
qJAbQYvOfNfK1iOrkXDaFBLqZju+gdpyBU0+e03+b5WK45xQM4LsgtBAyK2kk4oJ9DG9Tzc6eBzD
g3PmhFnSDiMar2vMRqv2hNRIATmNQjHJH4RoZiZ7Ze9syFHbgfTX5428NczRqj3BL6R8UECghvU5
+2kbwV75rTG86NHZcWpMGZMqa5X3jymZ69RE3FLheMthAwAqKpIBPdIN6Ju2Kfq1p1h26+GsHwyI
FLkAWu2lCwgkW8OzNFf+Ka3UIhbPPqBJ//2uwtm3u3SISIt1d5v6YDxmGxy/534/YPYL3eKnEFSk
KydwQeORFzz/NcmP6JX3SujSliUibFAaNoYBidIFadGVsqthbPRHXQEwpEVy4BdTmv6jS8x5pzpp
VvKJWRzghGDI8zHFBzYTxNjbH8HCrpVMvZwCxgZXHg1PQyUB8l7e/ZPK08ubbyyYEdJPkkYTQWY5
gazyt528taiTV9FzrZzSNAEOq/lsqiKYE169BeZvqdmmU9BUvw3wtsvyRSdrM0YfM4c3i/qoWP/7
Afkr6uoDDoaE1nQs8VhAwIsMgB7bjT9DzdVRCtlA2R3SYflJfoDf9ltkaftiG286Gbw09zd3jqHB
8wXXB7+QwbiOosztD4kyU826knHnNY/sGO46T9uDx29fb3B/gL0efWr1+b7RheAO3h+oa4AkAexg
YhnSSAZt0Hoop9ms2Eh56MarsXbNhOA00NYG4D6GZlQM9OwLuPm3MXqA9YYNYOrlY4rr/M+LW3m9
LMFz2qa1MZVumoEW+e2jvAGPRR6Eh3ZPf7Vf6WN3qQL6sKYdoYoVBoTAq82ciYvJnUzRgITV9FB/
oV4uuXwoJANNL7d+QQngi/mivknH/kl9yF4gNL5yYJa2GsOSqCtjTArvJOFaQ+rVZmNeceVOc4/p
64coBqDi8x4DriHME8AOXhBCqNFx6CczqqF9DGAfDn7WfMklfU1YdXEliGkcEs/FwIRDKfdRZBmx
5Zzz4jEDn2Q10ZXjNguZ+FjqlQVhHUOfUErxAjxrTuIVGc4cvcRKcri/W0tWUH8HrpqzhKPIe3um
TXtQMOPhmIGiT37U/lM2GM+R10Cd/LcKIQw1SEDtUcYFrYr4pktR1ckV2oILWyrlw5Q60ra0s/5n
k2nmA9Xr+OiATvDH/aXxTyAa5aqLGFRHSwbDz7dLq8JxZJSA3w0gxvIxTkn80Axhvslb1CM6R1uj
/V9wCa7ohGohyHd4E/XWXmYqU6WnthI4pIq3oWwgjc8bunLFzValA4ABEAbm0/FwRX331gpAsbit
a5MFJvRgszje4zVx0ifJYx2EDT65g9wW1sMfLHwIUAj4qtp3Vg7y6WDsnsw+zryMPAxG/VBQ59t9
S7O9Eyypt6vqp6YqGbWyYIrT3u+7wsKIYVyv5UL8z9y4BDeDiRkw0KLMP8OwjDUdu8xOWWC3Vjd5
oJyrBzdtks7yWrlO+z+ZE2U1dVMV7D+pS6vCKDbdZPfT1sGEBd2MjOjRc16O9qf5bPDTUIBA/QgY
KLx1heMOslQ7CQdUPBT9txKBm76tt3rVrHjP7LhzKxqGriD8iGK92HMzzBpyETSnwVhM/R5skbbb
FzrZNGppbu9/0vkdB3QkAF0cMYThyhlzA9HsZBhpaQe9Wh5KQx+9IY/duJoeO+V9yvVtzKA9k36j
41lq7HPVjYEpF8BuohPoZ/pKBioWYeWPX4PCHC5zYGDEDkVaNyArtDI7yEbTz/LuxMhDHe76MgGe
nTyCOHuDNGNlu+f5vg5iWlTS8GktkAmKoJum7rJKM3IFigScigAIyX22i079hkOd+TSHtLbrszue
W4RmDEQ6UDzD4b09SaBOr5OmJEqAf3tTGuOLWdtbdGYuJJW3GTQYOou5ld2yLWqYuxFcePc/+9zD
4F2c7AljrpjF/MhBrrJVWZUkxI1CCTLzYcjPdf+cZCufctGECjY43tKFJwtHxaiUOrJDvMfT8Gc/
XIj+ZXC+3F8Fz/luAwVWcWVCyAlHx5KsTEphIg6Bexi3iZ4Hbau6YNIG25hylsNPM9Jwon2QSKCd
hcE0tJFvP1yGhuBkZjoY/XmRhHZuaD478tv9dS04JFIKGy19xBl0dGdkNEMd17I0TEHfyHs8+wM4
00Fngy9rzYPRF1BfGB6a3HKlWHUnefBIb2yLMn61mLy//1vmnxGULqjIQ1iAs6CJES/OO0ia55Ic
1BBLG2oolxmmp/aX+1bUecxHkxCfEtcX53kVi/IqaH4yIyzKoKCqtmEqiteyjJmqIkqcZzBVGwcl
TDU/7Eu1cKfWMg/WNH4ZoVzihi09gknkvemnrxF0eXclwQiRXcXqthhi56iBONZnWagfQPjkgPkO
fEX3f/3sXgQehpOm4xZGSRfdulunwGBGqmVKjAetguQPHDvdp1NybgEPcuTKEDGc9YkmKwTmi3VT
UFbEBUeIz0AhfH8Rsw/NTQCqouP/cHFTu10E+CukWsrxKlfJ5FYMpDdS44ZxtBJsl8x89EaQegEb
JX5oACIKCwqiDJGncgmB9ApSvDAcV8zM7zVcICAi4n0Y9HoQg26XkzCVmlOl5pAKgkyW0mFKZgNu
9U27l57G4TlNPMMju78Y1eF20RvhhFWgZRBHfltaEqMxExxdVfLLtjhJBPKk3bSnxug62ZrrzXJ2
wZzw1SgkvAEvm1iQtunzMEhfe5s0rtOBcaR1jSlc0YyYNdv50Nf18vhRuLo4jEkBv1gusyA+mEdr
P+75mIy6lf3/V7N9bXXcma6s5YNNcyfCwWr9kHnD1/AYe9VT9eo8Y/L4qL5BAaR/1h8Sv/p5/zDw
+/fmZvlYJihiAclAYqQL93NiGYQqQ8cCA/PTpHwztHfTeI2HfuUeXnZTgKv+Y0i4JYkM9YNShrtQ
b/R9zOhaD6lPoDevHYv38rgvvbUhq3mJVVibcDJ0kuZ5YVCGSlV56M40wijIbqr2WuFaGHdTt9XW
Tj3p0gTFL9QiIxCx2K6+UjufhwHuR/+uWyitjFLbDiNWHqjJtw6qD3H7a5hW6rgrNgyhjlEWxE4n
kheBwiAZaTuVG1PzVerblQfLPPzztdic2QLp4wwgkebj1CqtxIJBgq6tW1kdc3wjh4TRircsLQjM
YDpAChhYBTpXOA6NFCYpNA4DXWuix4aOxJcju92VCRQqPn8AgPbDgpCEAPMiPCpRAdKSSdamIKun
k1zRY5ixk2GyvRorf/GZcOfguQzYn4Ns53ZVCClNAggrQgox3iMl/gWx9KeiG1fut6WvBFFuS0ex
CXChWcXJSZqURuoYTCGlrjSmv8umXEmWlm0gXQKlO9JDsd6U5BOQMtCYCvKsg0CpWX/NbV1a+TSL
XoAyEHpoENOYvVYmDczxkzXCiHypezBY4nhqmK/6Cwe4ssJ/xVXorcBWYBaGgouleZrM5qGlbF+y
3rXol/uGlpfDLxUkHehVC5/fwUTVVGsMYksONFalDrTczmPfVP/cN7MYaTlLEi/6QFlSTDxyKwOX
GoumoPsDaXQ1wSxv6CMItq72R4fsjNsDHWm8y38R6FAjxsQUoM1g5BYCPNLqlnVZXAQAeqWuM4H/
dqy/tcRe09Vb9L0rQ0JYLyhkkCqe8ITVxZbQm2Pv93dw8UNdGRBCtiTVJfjhW2RuU0882YZqZkWR
7WZVtBJQ+U8Vb9+rPRML0JrdxZCK6QswcfTfoaVibqq4PdKm2jJwqdIy3Q8axKTuL29x/7gkOQ/h
KD4JH4pWelWmABIGNDQCFvaeU7OVdS3u4JUJ4RO1tMkHtQ3zAOIFhzgeLswY9pOypqm9mKQhOvx3
KcKXSkIQDcpaiaV4spe+Dyfjmb7Zrgr52/pVf76/b4uLMrnyA/DbOMPCogBlUcaol6dgkrIglPPA
CMcDSvlv980sZWRAsciAs6BkMVMdCelQkUJzWCAp2a4nxtchmd4qXT6OHfmbI4siO9aEOtSMTIeG
RUv6hoxBpmPsEBOCEIMZExe1uDUKiiWfg4SeAQoMELQCvHobZDFPCZZIIx8DJ4dwSlu3+s86l7V8
xbWXPhEgsuC9Q4qC/oF4mRdRicCrE5QT2otKuseppaCQJC+f/0QcUqfgisVbVURuSqyTk8KWSCDJ
sUvDt6mOvVz+TpM17rLFbUNWjrwcARUbKGxbbJYsQmk4QN3bJZZ6jJtwxQeW3I2XXkCEiScP3pC3
JuCDiZS1NgtY/SfOK1yyR2r0m2GNynbRDtyMiwCA9lVECgJwOaWZpqDl7hBXgrQg6X9K8QFyNH/h
A9yf/2NICG+JnUihTWsWjI2e7SQbIiJMM9OLVtNyc98Pltzt2pQQESbFZrmVKogEcrolWlu6CY23
edz//rwdTpnPCZuRFIvF4kJFGLXziAYNiQ5hH++YFL9iTvmzhUy8l8BpDFw+6Db5fNqtK4B0h0o2
M2lQO5Xl2oUxHuLBqjwSq2x3f0VzinduC/1zZN4f8DPB7eI00ZOubbKgtqOH1JIfpLCpDqBlxTxA
WftJRZ6qydxa0RikVvgXkRycylgmwPQY8xK+W4ryj1wAQhUkEN2eKPFLDfgps/XvL5Lvl3C7o7aP
0VbsJQSXxGhkl1FLizxHUTMbDNc0y38mErcrT6WFcwUjKNNqtgI8uZhVTmgukMiIYIQVLpEq105b
T1VagFT7/f31LLg70gWcXQxIQYRVTCw70NU3eFRi23L7nVXDMxTvS1+S2pXay+K+XdkR/FClE8a9
BosEHZn+gXpOgmGUKF05u4tGAAFC7QpXwqwxMAI1nIaDQoLEAfYIHI1Nrf/Np7kyod6eJ8jSZdBc
rKFonf7Q62FDHPNN0rvfUqr6978Mj2mip2GYFMz7GD5BVVPYsSgyhkGN4QRJZro6kz09Tt24/kXb
d4As/sINADHAwxK5I0RWhKNrjFQq+4mlQZHDrXtMAnsJ05gvVck/95fFz+FsWSbn4OPNiNn8KigL
gdGqGvlCSbLNWOKHWnikfbzJqtBrKrBlMce7b3Lu42gX8Q4zj4K44IXFDVSbpqhyRph8JAZ00CGc
9PRpE6CYhBELOSQIuYQLSqGdHlogjg26FExLmrMjlPnRuPaZZsMP4KZT0VFB6AEnNFQZhCiHNrHm
pJNZAV5jbNXKmx60BNDeAPqjmTeglllspXSXFaeXOt6vAVIWUnNYh9IpEObA18ziUgy8aJdLBoBD
wPRwmFjXuPqh3TSH/DjI7lqxbx4GUdOHuBwPg4ATi7GpwlgXpHEJCwg1fGoQDyp6Lkbv3aZYkwBY
eGCjhoP8EtgKvLPhn7fnmhfbnGnE+zB+TM4AS52HVw7e9NQD1BR3/XObufH3tRmpOXAS7WueOqEs
hhc2NvfWatOUdoKwmAcDWF49Ukmqaw7vFhQcq7HaG9OPYfqZlaBSnyBwquXm632vncdLQNAxmPBB
ZK7OmAzGRo5NaH5OAQBqX/q+f2VOfbhvYn72uAn0HNEXQz9Q/IaplatpQnJkbpqxp2gCVrW0oela
1ra4EpXPePG5jlnkp7WhRVqLTDRir1kPwC1ozO8vZB6OsRDMUfFKKdBJ4vugHDMpGmr0KvrwB5iv
UB9TNhazPESFTUR/3ze2uBxMH2I+WsZIgthCHSozVpoiRCYVqqk7deGhtPo1mM/ip7HwWRwM6eEx
IjjfpA9gsrdJGYxouuR4I5Io9qJVUo7FjcOHRzsJXeEZj2cFGv5RytEGKbU/GqOeNWAGAZAIqqCd
qa6xCcxh3zhSeFfZGPFBmQDN+9sjZfaVkdUOXqXQqtvZO32TcKbSx+pgb2Wwu/xFjEISj7o20BAY
7hXzwU6WpEkpDALB3ncphAiEFfpt86emuX/fJZa+1rUhIfEo07ZtJRvPYLOyjw6btoopPaSdsblv
Rl36XADS4EWCCjoe9sJNVoc1w0VmppgjCj20Dh6yOq624dQrB1MfQEci18QrrOZr0XV+xqCuTRzm
akXzk7bO4EbO9FXt6l+y5HxpZbRf+rjbV12SY7RruvQylHftfqOU5baV9a1KiA2acFnbmFqxktIs
3B64I/9diHBV9m2nFGA3SBESEi+h3zL92JPEM61PS9XguQE9dShoyLgWUde+9bhJ7sASGltpMKhP
UbtvaHZqi19T4nx+QWieAGlvYDAVNSu+4KuidpIDPaBG9XSpaLLPY81Tk+/apG3rwViJdQvhB7PW
QAOgFAI5TZFHZyAtG9OunC6O/ELojyldqU8s3baoG2EsDgJSgKGowlK6qacDIxq7qLv+Uf7RIY8h
ezS1n6yj7OfHJMh3awd1YU0ovSFlAsMItyhc8IVNRgIwSnohkPdRo9yHbuHKEV04Oh9oNDzagHyR
xYzd1CN10gxKLp3yJE0vZpT4uvw1tm037dZ6r/NwgHTWAc4Vr0Tg7Az+71fOgMs8tinG+S8MOJO2
fYG2vEvKNUKlObLF4GENQ/eADWLwSZziVpwmy+MUT3r2hHbdJntQ3IhunF+cfDFGq9dMNiMg7KXt
c7naYa/0Xplt1iZSF/wFPwNFRqBR8RwyRURqRvMiNiWWYSxgSzdqBx7A52qHUuqG+WYJEjfpsJab
8fBw+06BSb61eKbgP01w0ZZSgJZbSNJlofOzyjKXGBl0b5I/qvazDS3f0brd/dC7kF7fmhRCb9yj
GdFbH6sEj6e17bDCEb10Hdo6fv26tsL5iYA54KNwxhHsZ3HLdGgYtYlSXBycPjq5vbTW1ZmHYBB3
c8Jpft6cWXU9tSsjj0taXKLmIlmtb2qJqzUSADpriPw1S0IMphIb62rMwmAMww1UvTdjXzyMVHMd
PJzvf6aFbcNFz8mRwPGHIRXhK5Gyj5y6sKqLY5LsYslNfkTEqVfu4WUrSCiQmWGsV4TqGQOx5E5X
qotpdsdKJbuoIytv1pkJ1J4xIqEAPGtxZL6wZ2FJzDaf7PwyVmbnWi07AsS2ou/C/8bNKbq18VEy
vApT+pRVakvy8mIytmvL/NiE3dG0QI+d9D50WAYXUkqPyOJWztKaXSELDFO71VlXRkFZRLs0aR8h
0OMbBIlK/8sazTMqidsoWZOqXbCKJzneOaBZB6+ReMd0Q5blwHWH53FMpK1NaeyHtvpSMnZsYlBb
msNe6pTcMxz2ct8p56BLE5WiK9PCgkk3ah1m142Pp/l44KLimWd5posAua1Pzmriy91c+LJoe5vA
HEP3AqsVvCe2ptiSW2oGUTnp2sZmcZl6mQwg4VZH6sD2tlY3ZG+3dkwO9xc7u/uwVghh8EY4iD3Q
lr69+xRmpJjuNDFNZXduAfxNbmAO3TBWmg7zejbaTvjrSIXQSEMxVru1Y0bZYMdqaIMtZXzU9lxh
ZvLooV1ncJ5dNoIlflSvj0lV0SZSYCl/ZM/kF6h6IP/qxVv5PXkNt/rg5j9wy3tV7A771Zk7/nIQ
viQqDxZuekwz2Yb4sm2AN+mMAsYJxmQ7L3sK/WQHLVg/3te7ZI1XZ17CAn8PNDEw3A9QqArk0e1a
s7jLnLLNu0vYo8KzaRvV2LRGaKenmhP3eWrmdF9YxsIDNWMLQ2sRS1/sUQk7V0ogJ9hcYpY3oKSr
3KlpTlqdb+q+b5q1AMxPzO22/B/GnIPoME0rvB8iBqFG05q6S2daR6NkG2Bv94Zd/EBLJZBCc5uQ
boPIeXbG/m0AZz0y3Ud09kAlUVobOTVM3KjjU5FIm6ifHnpD3kus/zKCQ8ixukeznv5YWbQFb7dv
4PFNQQrf1d/B4QKywscejM5DFn6NiOQ75FdZv1Ip8eqKPaKQf0HNaONExWNlrcXNhTvh6lQD0ix8
HCXM5EIPs4sJNtmetjvTTFbuz3mag+OLxBXvCxSBgWgSM6uiTJW26sKzmbn1ATIbG4gbO6ACbg7m
vhxWmYiWPO7GoHBjDw5hIz4kF8QcfUhieRUmS305PVsomfLR1iSDgIneP4Semq+40VKs+tA9hlAD
sDtiOULSSUQlNckuspQoik+dqP0eTlNrumNOtE+XwfjWImtF6QjVRNSqbj+fzsCqEptGfulj6R0D
DBfKPst1B5D7jQnhooHCYZVaOMOXuoHqlpNlkAZS09ZVQ7bSupzldDzMKwCJYQQa+aPYBUNFaYi0
NAnPavpNyQJMR20i9bkp13AM4idCAqTiFQVtFLAkIRkS/DEmIaCcmjOeOqtIXNmSXlgvvdSDskaq
Li7owxBY2cCQi7k69CJuvw5UxPVEl5TxhGLvDnMJLzgl2zScXtKqefvcFfm/plCix81lgiuIr/nq
QslZbNa1No2npv9pyL+y5ovJ1qbGF/cNTf//2BD3TRrDfELifQpT4jfSCIJI6k1Jsbm/FDHR+FgK
pumQbH/MlQhm+imNs7KHGcdMTFz3I/VJXBBPHWJwDRTWpUrVtdf1sk00ODhIAy1l4T5uyoqpqIKM
J6WQdzSt0TDKTmbIK9jS89iu6QMu7iS4Z1BO460OEXZfN91Y1RTmMOz/vaLhdyNlnatPw/v9rVyy
w2m8OZ2djNkC4ez2vUYHdSjHk27nD7RvD0oWusMwrGBil3YPBViUC3h4nwGD8jZPIFZp0hPUm9w+
O+lQeGPkpRg6PwU07f6axBuLuwdw7niPQWUAlH1CHprI1kSmyqHwwsiV+kcm/7pvYGnTUPRHCgBR
KKCQBP9TuxydvdbCanT7lIdfrE5+NKXPjmbxZVxbEe4ofUwnqyIGPWXlA94uqKgU3iB/9kH+YQVd
XsyA8vk5EbCjSL00RGE+nuQCqkh5nP3WWLFjlfoUrnyWxV3DN7Eh6obqkRjrnLRPBlol4yk3QFUc
ST2St3CjTNqPT38dkFmiTc7lcTG1LHydCV2HTlIraGalUIwLgRHzUzZAryHRI/9zptCzBpc04jZC
KlrJH0+wq5gadnoT62oGJd6sBSdyWtnWezXJEXVZZZn/fN4Y3v4YxwIPM5f/uA3gTZ0n7dib+Zkk
WkRcixS95alVPb4il++b3X1r4vuDt+NxrXNEywdLorCLlc2oEqtxcc6JMYF7EmDjdA/IrFz8tKam
Tn8MNnPagzZVHQ6ZpqFttIIPEf0FFy/PkFAQBmU3Gjfa7XrLXtdCQ6+ys9yZu45Ob22NeZIBDJMr
r7qZISxVxTnmGrAACn1kp1dfsSljyBKHeY6BYGWEfOLYqrrPEptOnmTCnVbOAf9O168IvrO4RQw8
IQD5w2v1dl1OrkdQIhyzc5fVqZumzHTtWAYt/QB1w9QLu6EMpsZKX3upmypXV6eVjeWfTvwBOCE8
3eZzkOJBJOjZGOGkZueqbnUVNYgoTLy0h3joJqeoY237pDeN75/3Jx0EqgD8APY6S/FNanZWDd6N
M1GqVsc4SdxDpTLt0vQbNGob5NlAAL0hH7KUB2OSab2SOi7tOnI5uBKKjgo6M7e7DqiUjN1t2DmB
UDfyU+cLhuqfdKf3KgyCplY1uUbSBhEgmNv7K1/abgsIEHDwWmCCFm8LMFwpalVg3jzX0ggjlU6O
IaShMZ39WBR6f8ytqfjsfCX3sWubwt0RN0kEsbRhPJOqci1jcCWVrLjx0qmxUScGoBSXOpz5dkPN
GmKm5ajTM8Nwco26VkKo39rR4fO7h8IOz/aAjJw1adB6r8wa5NnnQscuxRiRdKlUvZgG2oSaXa+x
qYu5AzYOw8HoEmN4FCMvYo0fehVKQlOZnsFD/jObCoyOptpaR3XNiPB1xryMMEej0jMmhL7Uvab4
GmgnV+6mBbe7WYng8Hi5ZHFYK/Q81gCU6m5r2n8optaTZlWUanE9IGjC0YLawQw2gHkxGXdTSz8E
VMoQB8mNZA96oNsEz2mK5i7YBbfd/r5nLDggGoUA5gIsg3aCWA8f46LCttn9ucqddNMZSnWIJ6d4
oWplrpha2EvggGAF2QtmKURGyJxlrUQ7oz/3ebUdhmgrxzSAD7lKvNa24J9FCM58kBjKTwjRqBcL
tzzyPQnhYuzPvLel1ea3spmeGgecQlX2FfQxD6Y5rZzkFZNiRZ52klFXHevPKmF74rTf5B59/srZ
dlH7ZCWnlHz5/Je7WuMHBurqwu1iFa8bDMScmyHZahTMELG00dnaupa+2rUZ4XE9Qj/LanSYibt4
W8idF5WFq439K97iKw6ycAIg/vLB74KwC/TMbTAcWtYqaQtTCuJtM8U/kn5a2bRlE7iv0esE5M4Q
0galiqwotnqsxilcxt6aZK2nOt8vBxOf6FPD65DPigeKZJYUtw5tzypkNx+7KpT8DvIl7igV8eAW
ljRG2/uOMOtRoMXE81nMPKChikKLcIlM6MDnIGZuUWi2j8NpejAvuvbBL4cWxS581iTXWtnHWbFR
tMk3+sr7UFWQiVHDZrdp0RUJD+QhOo1HeWtu2d5c6w3ODxcSSwyqoGcHxt8Z/ynagGFXgYf3DEK9
11qVT05Y/4pM+i615ySKem8YIXNxf1vnrnJrU3D8ojE1iZCoObe6zVwZb4OCpWsQWu7St4GKG8Eg
AWh5OQBFcHlU6q2yrLPmHMZUOmhdbPsxSieRb0U62neJ/AbWaHV1qm3BST+EBRxEfRgVERWl0aRx
rTr1WWnHfyzw2IZU3aWK4ecs2oMmyVXqZF8DajslTaCpPxC3t11Cn7owf0JH6tBWVpAliW9G8jnU
sufWzLw8s9zJ/DW2yaFvNJ/p4xc1yy44hn9you/CDmoJdr4jtg6KlNwv5MgbMZVIS0aeq45AJiwn
v8MpC+Qu2yUVhO2YWRwLjZBzYyTT1ma9DZURvNmM7vkvPjVeoJCnRi0MdPaCM9saMEC1WZ+bpOi9
tkiR6kHxzb9vZX7V8tfRv1aEI2P1LEmr3qjPxaRtKqbvUUk6An22Eg6W/BYuAkOAM+HtJ9SqQ9L2
o91Cz0GK5eeYUwaBcuj355dioNKBDg5vbGnCUkbF7CXNzGtcdimDUKdUbvMmbvxwtD9b8ECgAXIY
4Y13DJH6C8upMKufJVFVn0HAClnBXjtlUvgtK8Ov95e0tG0garEwC64iURblkkI5SjHLFddnWS9/
yqyM3TJR1lxg0QgvPuDQo8Eqdi1I2uUE3Yzq3EqD6mtK023SQdJW6oRLpxvBEqVwXKKQtBHc2VLZ
oEWtDivFdDCL3m/CcM+1Pezw/f6mLbn0tSXBD6RiQIkwhiULiPItieNwY0tht9VUkO3cN7W0KF6y
wbgBXjEz7JxtdY1dMqM6m5FReib03fPO3hZG+DDU5Ndf2DIBNeM0fUAfChuoToxmZjNW5zAz+3wT
T8rYek6Z1y8dGVXdUyDiZa58tNkVxws1aHyi4qpBHUpEOwI7rw9WUmTnwnRSYBA1mjRenCBPdmMU
h4jcbDLUHFS/wk9Yu+vm73rcPVgozyMwhTDzmLYgMQY9yjOKss4FnzR9rcbW/ietUujd5OxZwnyg
GxpglnGzNpJfPr/f0FYEghDcBZBuF9J1TFVGhirJ5TnW5deWyYknQ2QeGO2zUemfhZUioADJDAEa
6IqhQiE+Q8ZeaszCmiCgEhqY7W/b6hglvfY1DA3VV/vVADb7sII94YyMsROSqsTiuiL+Pkwg3ae4
YPVsfLXl8qDFfeQmarGmt7sQabBKaBvzLwp6dcFqWBNkEd1YnpMUQHVPKawBr3BI/q4BqpayzxtL
PEZcZYKtYoR4QkOQRn6yAgCCLsZe2jT+CCa0H8zPoQhu+PfdZQYg+fiEeEQCZozeBCDptybzsGn6
JC1KFHGzapMMFZjHq04+pjob9xAFAsVxq4ADDAV45CVTTo45MbMVsO1sh3FgUSCHB2GqZQ7zs6S8
niCylZ5VNcUkGW2RUnkliO4//QLDHCvK7YAUAqSJq1C4AUlWNA0u4/KMbE77nXc4/fIQ/WQQs9zL
mAH4cn93F9aFexC0KxhbhOKK+JpADS77H86+rLlRHer2F1ElZngFjO0MdpLupIcXqkcEkhjEzK+/
S/nuvV+MKVN93k6drsq2hLS1h7XXamWd8BP41Kawndhnz6m/3LZx9W5gbgxj5wrlB0oHjBRefkA9
T22Iq8NGYRh/mNW7xc9krvL+ZUYq+o+dDFTA0f9DK1pH2RRjQQtblGaYxbBGfgK3MAiiCv2T2boP
PRru4e1FXTlRGIKMAUZl1fS5sRwuaXJjrKSX85OiFDEDcNbZPGgNm2YxGu5mH5WWB+FYCTK4MdCq
3DHCmkEhbSP+u3ooL3+GuTgu9YwoM/EE9lbYc1T1EM8JdOYnVpDWXfF9Tq16/Ne3GQw6yHcVgS7U
865YHXUnK7jjSXaaNP1FNwbGdswe2inuvRrqc44h/afbe/3ef7pInHD7MBWIOTaA89D5XyROogD8
Q3dZfmrH2Nm7cXYntENZxvppvtP2zbk8F48GCKsemo26/8rRvTCs3P0Hdzd3xeR6wG6fKOl5ZCH7
3NWFIqGl7F+h9ap3g0lOUMS8X8UlOtsrk8GCVnwOchP7aRT5oRr5xkW8zuPVp3OhoIPBR6SEyz7K
5Bs9ZZOWo1JmEjzxVUc/6aRuvok6BR2ON06YjtUN5nWh0/rcjBPpl19ZMydfeyfVndB0s0JsUKKs
uCAw6aK9gR+HsqS1SL21qkdfzvbwcVsaoeDxlvgY1r59glZuK/I9X/XsTbBGmAu3UGQYAeCYvDzJ
0SGQQ9Kb0g5HUAcMaKZrQuw6Z9TBeVtb8nfrVn0aCIRFG75p5a6Cvxv5N0IvXNvllFM6ZNAuE1Kc
QEKZAwZPtKmLm0Y6Y8AZYKcA6XEyR7dXfqUMiQYOiCmxZBcEZQg2F0uvMGtfw8dnJxl5j6MZgqq4
8vd2uicQ7daAbh2sXTPe63Ysf5i7fFeEW9oyV9Cx5U9YfGHOOsusTPwEemz+ShoJJ6jHSI943B6s
c0Z3XNuRMmiO7b7a+79vb8D18cL6cbmgGILaMOh9L69w6lGREb3MTooz00jGIKf+8baJ6w97aWLh
JZpK+prHYCLjkFbwZazZPBRTs7fwDtw2tXqQUcRBYwydZsQHl6vR25Im4AQTJ1H7oK2SeX8YqjoN
JzpXx64dkr1vpNpDVVjABVqO0DbioPehooUrRtaMgY736hxItC5/AMsYAHeaLU6Qwym/wNlkYe0M
6SsRxAh4Uw+7ada+NQ4Vwdimd7JgZZgZHgvykZxk4fx1DZmHtpO+6NwbIzZTpDsSkyEjKe6476J+
WkZmgsVBNE0cPVWAavKxDamlHW7v5Tttx/VagAtAg0LhRhbnskB5teS1DiwCb6ZgdKCzoJP8c5IB
NwTyYhlPyBbvulRL7hzp1SCP8Kuo1dK7ZNYOQw1FcQMjLNL8BUJgGhhCfNGSIpopvxuNBMPHdhND
rSdk2KConcgZ0kSvhg7xJiZ+9IZ+h8bantgVjQw7OeJFvWt9yPd2/qmn2eOgDbGfajHYd49G3h/L
RjuCxOeO1+Tks46Eoxg3zvH1a4dz7KPqilhbURItvq3UrcmhM89O5sS0QHqyD8YGmcRszVvicerW
XW49wNJqHgpIQTDO+otzrGmpU4GrFE6/KcH6N5bAJeeVhc88OmDoNQEXGgJoDWy01JcrRNyCeSQg
d9AYVctcOMOuzZX0mp6cUlvzj9TJ+zDteLKrp9LfuClLvwMoDRS8VFsUSrWgp1mUFdQT0FvZnJxQ
KvviFgdznF5vn9/rxVxaUL/gQ3BimiM4kJiBxQDGGhQd5jJtSP+Fti03+dGXee37aiBIhpYD2odX
XlSyluH7DsVTD6xl4BuIEkLPvAeuWQeHnh/KnXunZZ/q9ii/ZxEPjY3dXFsrtOWQziGPuFZt7qir
+b0s8jO6YG+kLX6bYv6s6/m/bynOBhIvFG/RU1zOnkB+fOxbNii4eh4agkRTPwS2ePnnDwfuB5Tr
oIwLqOLyaIw18yQqFskp83JM7Wad0M2wsxKeg7sj31TUunp/8fH+h+j9/4LwF0/gkGjMNzCcgPaN
HusRJv9a6+A3oQbs9hClv8sKdOkh3ZWQ0cG8y8aTtXwd361jxAQ5Eg4QimyXx1SCEGVMTKxW1o1/
qHNSRkAZQrwnoXNAAejeiCdXjooitf9/9paupfPMhNe2mZwq74hwe0e5A6e6ValeuRC64g+B4qGa
lV92/uqkkH3rac1TPeR3ff5SMXqERldc5TXwSG1oSWujZriyLhMZrSJNAkEK3PTlPk4mJtkQ3oon
obu7IuMPtEieh3QL9bPit9QgNooQNsakr1Qj2y4zNK/xxBM6zQgWv07zxvdZOQ8oVqiTjwuganOX
6+AWnY2ppeUTLYo/okNrNtVmDm9SWjGxm62Iad0cqPUU1/C1zFCvgcwRypTiySRvtSXuKllFbtLt
RB/fvtVrG4d4CBRugPaAh0T9kA/uOB2RMVBpiSebgvEEl0xsYSfXloIqmMJioUJ0BaguaAFUz+z4
J+SsY2j0RItaq+g+93rahczRho1K7fXEMMooHw2qI/lhSajFlY2wIQNFjcDb01APxB/FkFNBFKN9
MwIlubWF5rhKUuEvLowu9tFhCaPTAKOKHye7Nw/Zfoi1fY7RLTBP7G9/tJVrfGFscakSSO4lHe+S
EweaL+6KT7Qn3WuPcdyYzFmx09yqe+hKOW5cgpXLrAZf0bUDHBojPItLkEpvFA5A6iddL7zAQaAX
dhm58/Xpz+0FXpVP1XZ+sLR0hyJp0Iey0MLVISXYm0lAxJmZXWSbYGgUb3X91WEAUtrFP4daOq4b
wMQgesEIxrLMr01zaniY5Xwqq+oPTTg0G5rq1bf5hltc+YLofKJFpIgWCHKfyzPa4zC1ek+cc0HI
S2p5X0oh7jq/eiCQfgjqbK4U1jbZ3d7WlcuOOjfSaoXhAlJhcTN4CsGYtmDiqew7N57Qz/xeuab1
7baVax4WGAHyFfH4u1LVckizm6e6AKeSh2MSVL+Ko7GbD44ZlL/Gv80RMV9oH29bXHExoP7BUAOA
p5jkWeqCd6KskjH13NPs6/2rnbriG80G+dCD+/eRGzXZWuHKRroYusV0FzIPdfMvP59oOITfutY9
kc6M09kOOVDhlfOXMFBU6Zr+zDVoF2Y92PQEmFTmkNlpG7TS3OMHxrcXf9XdwCglMluVDUI10UWp
8fLHJDqfdB8yIUDllW/lC9sBLDmX0RhqdsB+GwHdEUgopsFts9e+QFlVIyXYbzWofmlVT4a5V7CN
U98eZ+Mss0M7bNQxryqoamWoiOPBBYD5un9BisHvrDK1TgXkhJ2wAB9eNP4U4fyiPU7RuOdpmKBP
JYIt8ut1y4pN0obcuqJSvVxdV7mgpMbtPclf2NMf6T2IEd3APmEotUS9L8whg5lF9rdua1BsbVvx
FTHkDNINyJksUszBhkpX0TDzlA96oA9/O0rCAqIftz+eOhIfE1lsrA45MBQukctCM2+xvMpuiqr1
C/009r4BoQjbr/Tv/jB3Tjh6foPMqPQzH4JsqjV/2/T1XYVFxHwgzEMP2VpWjDMLAAzPqMipqd7m
+i7vfhTmvrY2XsjrC6qs4EZggALh4LKDylt/mqy0ICfHeHbtM503qqLX9G3YQRT2AcTBOpBdLp5C
PHkjBo/d+YQ6C3o26US6b5IV1Xe7IHUwEZJoAWpGvX1sLGE+mDW1/RCpN4ZUJMn8LfHN6/UqQUpE
wAZGr1CQV//+IebJM/TGi9KcT7MEz5oAGDffmom//nAwgXOpdhMd2+WTNVU99MvNfD7Ropv1oE86
ygP8EmZDZ0OndNdn7SZMe+UtUXzJKEYoUvDrggQa8hi4ccbpNP8CNZ6xS7rI0kB4ONMQVeFvxAsw
Nb3VmV75uopoCY04/x2jtCTn82emGVU2Tac2qo5CBNW5PQyxezf8Ng72Rp/o+i6qkhIwg4DYoyW3
BNzUGpdoAhf5k99/YfTZFdCAGr7q1rPYpIq/di5gTkC1DCgGKJhc4bftAXhPjDDSJzkNQZ3KqPaS
oJnyjTDx+qQoxS30vXQIB1zPGgqKzIhjDvXJb92oNUSYAHzlWsV+S+j7+tTDECCseBqwsKtpwwSM
S43X1vQpn2JPlF+yoXu97a3WLeAVQJ8ZmPdlPGiWbupprKBPeAkfrCkPsk7feL9XPgoAfQp2h9o4
DsLCF2P0gvgdKMef5mE8yFQ8FoS9FJhovL2SlY9yYUb9+wcPkbmGllZAwD1ZdR70zg8M6QRkemrF
P5O2ozT6cT2LcAS6uI3WQgjuibJXvQeTv/Vgs61RrpUH+tLKIgIru8SdTQdW7MD81fwwo3pf/QT6
MjmiI3iuP9cQeTiDYXYL5rv6tTCZjmwZDwAi+MttzAWreiPh9Alkxhg6lNbjMGrPFbfm3e3vtXLy
fLTcwM0B5QCAwRcLtDoNjXddS1GqsSKe9z+9yvp828SK51HgS6WbC8waTF2uZRwNrnh60yetst9A
u3HXgRQu6JF2ha1Bq0hKuIjbJldX9cHk4hTmwuI2SI3TJ2jLfi+9+dXmW1o2K/EwjoZCLypCcMwi
Lw4gy6HKnOokfTLP/Ct7m960L+xVHrxPkNyed96BxVuv7/WhwFlArAqkCJpbV9Fib1stnyYyn8Y6
eZp76H+Y6X7sug2/er15mHOGEozCvyGNI4uQu0YGkI7cLJ6SwpmC1h53ciy2ICIrlYzL7VscvKpo
BypGbB8A0ftpNzz2UGBHMfIkQ3JwNzK3tSOIHArTASD0QcS7OA+EibRCeyN9SngV9UNygHkQkaZx
pmkBTdv97eO36jY+2lucjRIVsFFvO7U4M+ZdMFdRV8VFH5MjD/x9cj8izTDipopS+JKNK73mglHk
xRFB4A1s36KPIx0hZJ6POJhzEYrxW5PmQdHzcDaHDWd/fVKQmipKfhVRoGa5yCLsLOsmx2DpEyip
2pBn+TdnzjfiltXVAEyEWhAqGFf9gKaWrewYT5+MfAbZlZkj4U0fhqp8kMbGKVkzBfgHcCaAfaEC
u6iW2LNHBgvqWudsFDszmSNBk6DGLAAdt9r+11cZTl1ROaqFIbhYHEiwPk2d05fpU+FBO75O+z7Q
uQElz3SDHm3NECa/AO9ESwWx++IwdCnIvDlUIJ7m6jl3H33Q4lrORgK9drvQF0ISDX1yHITFvqG9
7jQAIeK0s+436gRFWKa6vKMdO4HxEay4frKFBFw7eehEKQZ+VRRY7h/TxibRR5w8mw/1vh9zPQQU
cmu0Wvmgy/wVje/3CQIQnFx3Z5oebGts9mClHI4pNz4Pbh2kxYvhgh+SQtq633LxKp+7YXFZkBzB
/I8WI55jSyOhTtgnfSoPUqsAzthrEDHLSB+Bp+nvbX91/QFB9a6kb9CCUoy8i0NS+dL2qW1rZ4yt
34NYDoI+ZYqFovug52hnlsXv2wZXCq/AHCtIpRrIh+FFXuulrssbAJDP3pjEAgCDzqsDmnRvoNQL
nUSL7WyM+EwCUskNp3V9y1VrHYEwPIrKG9TR+hChTo5DtX6o/HMGpYWD7c67sTTTwAdzNLQJt2p4
a9aUd0TAjWoEtA8urXEIshdEs31IP1VI2FPnsdITUBMn8tj6Od94ulc+JJaE4TekeeCaX1bO3dLU
ea3W5kqkd1UTOCMJwL8eNv7PZFOHfW1t2EA8NejpXM9S55mB4TPK/fMwS2SwVIqIJuBuRQMLM7tp
uVFNWmnVqtEXrEzRHVz7Ms6NxPFGx4NmbfvQP2FyCiRy/af5wO/7uymyQ0IC5x6M0FszftdO9NLw
wsGBZWQSbQPD0vqVjWUACFOkt0N0+1Jc+zRlBZVOfD1EyUuOHkcriTZOCdIKXmTRNJb+53nK+Ebr
YdUKhuwAklIo6vfQ5cPx75khm9xm/tnr2y62eGUcqeFt0Rut7RhAlACToLENUN/ikmHuCmgZQbxz
qTV92NeF9auZsjZMQGW3VTFaWxEoFBURDC71lfhGWZbgLqgn75z05I9bdl9ErkW3P83qctRDjXKf
4jVaOEgiUw655BomrAJcE/6d6Ip9p/PDbTOrK3GAXccsIiC9y2/TGIlsirbwzqkJoZSRVuauFtX4
7baV1cWgooHmGuSugBu5dEm0y9tk6qh3Rl8LD4qI/Vk/AALxH/wsyq8gVkPdEmXMxaWp6ZRWSpTn
3NX2H8vR4CEaW0al9iKNdo5vr2mlG4vxLuD+0GBGxHvFfJb5Rd9YZgYy5bSL+yp7K5n7Kon+mHjd
Yz88dPQ7yHpjh/WBqecFpG7LnZ/rZ445047+e2CMX4P7hV8CamuyHGa1uomUU6p+jfbJguatjYnQ
2wteOyofLSzSp4JTblNQ4J+njJw4ps1GoFNum1hz7zgemDHDvqro7vKc6MasOX0BE1aLrkuR70Av
cW+NkM8e97ctrUQ9QGf8ryV1Yj/4JF9La6dC6eAMLuV76fw07GPZ/RRVuWNDAq9ufKqLLSbdtVsA
R6voZTFKeZVMT2MnvBzAqXM+fWKuH2Ttc0Z+3l7X+qn8YGTx+ut55belDiPi7xhDnfsXjZr0DpM4
AX3JvomoAKWdCIatItxKGID6PPIluHd4xOWgh1eh8dM2g3e2R3StmqF8zXALkCuGeqWdeqfO/91x
QTEW/E6QQVLSvoujMjYgFDMK+MeRNV3QJkm9qxLvX4mGgLDDmlAMUxpSzhUrQgFqw0nPXPeciJOZ
/EypDMGKGllb3ELvxKuLKPyduQAwN4WVWqJVGidLjUlPMMQVVw+oTQBpIZ55xFmY7e29E3cQPDyy
qPgDltgtRNjKxb6wvfDOfVv65YSNPk+d5YMIR1O8Tr9un8s1G4C7OSBlQP6OZsvlfbMnrSzSMUcg
JXWMqgv7ziuhlXLbyIr7wIQq/j50ClReuAjxLWvShN947tmQP3sgBVPMh2iuu9PMLS3m1eUAp4xu
AACsVzSeOgJdY3Rr98xT+7Hw+GM7lT9uL2bFW6ggXlX6gGgDg+Jixwbqjk3j2WeLYmKJki+t7YWi
tY63zays5MLMwl9YLGm0rNTsc+PheWLOMynQCr5t4731uTjdQHXD4YKNDVX/pV/PXLOvwDBvn516
AEw2cHgjxnD2CWQU68Gg5d73yql8bo2qdI5dooO+xUNm8ZhrReYUmEidxjrKqsKgB8dqmz9DgQJA
zFFw/UzrQpAnXpV5/ogd02uAZzpBA8xGZlNUzn5dAFjjJ/g/tZ3q+7TIBih71p2T043na+WTvQuY
qfoAqFeXvdmakdazMWN+rjq0h5wBBOkkbqstAYuVT4Yjh4idqIk3ANwuTwaY6iBZphH7zIjzWAjr
09BuVS9XV4IePcYDEa1hTuPShDf3kACoe/vs50m9x4vGzsjGksgycvLvBxD9T3Ql0QdFp3BZ1M70
1KzmTPehTfqLTj/17j8kOajaONCCwJgzcuKF6/ETY3Iao/PPemsMLTjqhPcrb5m3cchXGrrgwIX8
i6uokTH0u/A+CQ4UGW1kwtZ+2M2ReRD7Lnb3U0Sg5QFA5cZhWylnX9hbck0ARmwCHwN7Q+js+2P3
SgH8tvf6bnzNNpnxr+aW4Os+rm45NUqBg24Fa3yolfi/Gh44Mu6zwLuzQvt+Psh7VoLP3cb8xRQU
L905jbYQvivO/eIHGJdHUi8QGBZp7Z9L1gSFxcLcd/aa3gWWl0S3/dXK6YfLNdDugzA9UslF7mWU
bDYthoQVCiKRmT1LWgcD+feCoiJCQgoB3KZiXjIvF9QjWfHbhnuI2BN4ijRqpf/1nxdyYWJxjR1Q
zNYl4O1n2yrACS48GTjJjLZ1lWzc4pX4D5YQkMHBgwh/2dQz3NIQc6a5596aI1v2O9Ouf9WZXYYo
s7HAsapvt5e2chwccKCAJleFm7B8uXtllfZd0XQqaPmhNc+Q+twhhgp1c2PSQd3axdOFBg5gIZBd
w9j0ElheQgHCkggMEWf2INYp2WMzTF91Nt3bRPuUsy7WKZoslfN8e30rTh52gWZQCgZoYi7eZSZM
kwPEjgJQ6/R3qWfTZ0Z67dNtKyt4EOT+JjhS4eXxQi+ZNL1aaEabIWRSNPIG1C/nQ3Xv7jEFEdON
vsBK+xK2ULhDiw+VBhCkXH4yknNag7sQ4VmLxkqYeYLVQTLUVhL6UMS8y/yKBUIrrICwge36oaBA
jeqmdrA8CKaHjGrGlwm4dH1vsWLcamItjzCGEtGAxCOhGO3dKyC8zcVoO30tTu3cUD2wh7Qt7kYr
pXkIPofm0yyzt6lNmn/lL363i444wRjBe2HzcluELt0B7FbiBC4eaO9iqA0Cc2Pbhk7HRwwFVzzZ
eKrWVqogH4iRwfmG5u7CIvQQJ1bb/GTUSWYGWtebc5SWKYhHdGDnAlRNqtdW5Fus08szjVKWqoG/
400IHOzCrzKND9LK0KPRBHnJ7Po38aqNa3N1oNVuojCH3gnmkwy0rS/XBjVVkra5yU9+q/+ac8s4
AvznH12kbXelX4gYFN/+g+Ylrghcr+R7RjLnKzD+7pfbV2t1k5EdQIZS5XNLMTOZG9DUHgk/WZrp
agEkZtuvVet6X+3UQ0UjG60sCdzcm7ZEPlYNI91G4xngMtDKXO7AaPmZjsEE7EDPyNeEt/YdLxrv
2Mt6uvcoaFw1XNKft1e7dMdq21E/BjoBF9jDE3BpVLoZGSD1yk98AigQr033OW2Jd1cVQr76mCDf
aAC+d/g++uV3g7irFqqvoMFa6h8DfOWNvsB3BsVEecjn2o2kYX22XO3ga2YTyRTEuH5i3oHAigWz
n4nA6FCoG1ERDzAKOIbEQ3e3B9dZI7Uzc4Zu78umQd7gAg8r6j9z48ejqR+ZnzFg8QQmR61RBHbq
OHFSat8rTp5lLZ1Q2FmJv+anQVLqAn/FrXZw2PBtRPpxPtXTo293Xah7/W4o5F9fF39NieFqNj04
vf6KXDZCzvSH80LboR/H9hVJxqh0eBpJpj+ljn9vpf0zRo2fTGqfOJPPQ5V5gV6zIWioFkMkfNz5
DfhYBiG7Y+llGMbr0He17AE027L6bOUdtI0Fuoj54NU7y07/UK99o81EAJIdvECUZMTFdzmcbVnE
4G32goxUQ2w306+Z8S+zxneMYGPBfSw6sJMwp/tdFxh1KcvqTtD6Xvp9ZE+EhVZK3qSu8107dVu9
tGVspr478hLAI5WiMYKNy4OGlNHsoE/OTx3rWMCE9tYR8krpuFVMUGnB8oAB+aKUC3AdrkROskbr
uS1nXCNwmOxkk0KuzDCb34UwtdDXM3AkVUYa61n/z4TBaomIpBwMbKAUunRhNdGVXg2WaOfMe3Iz
3p1LChHjotD7zynuYXz77l61RtWeKg4RlLLRBUJN7XJPe+kUdVd3/NSaRVYG1CZlcV9Y6ilw3bR6
03sx0kiWUD47FO7wlkgZJbyr2o3ZkbVvC8QWvup779tbBAhmAug2TgzYU0xPvKbSMerAaXvDC9Em
aTa6UmseC9sLFXq4EOW1Lhc9cdZLMoIzXQ7E+gxosP1Ix6781KZQJh6qTYjqMpB832QcWvBCofCM
kbFLe2C+IqkswVBjZrTbTUOhxbkB5sXSa/zfOiIOOJWpPJJSJneV20NV+vZXvn588ZHBiI9sA3hM
wIEu7QPwOXCnwXrrYcZlKV1ZvrrVCFjQbTtXSKT3hX4wtMi3HW+g1OhgyNpnBzHuUvdTdueHSlKz
9yLZBKkdel8Yhnnv542kYHWNKIxgVhLsW1dNMzHZGP8csMdaX+wypAQ1af5D7ITqC4oJKMpdI3P7
RlPSvjABnpZChv3kuCxMaJtggHaaB9D8tcVnig721niB+j6X/gioJ8VSjowU/mHp+IC1pyNCDXoa
J25EhXRUiOpbXx1MIN7liUHCzKWJsbHctR39uFz17x/6JKU3gG2+0tgJQjbTLpdptkcrUR5vn5m1
i68ad+CnQPfuqj84Ww2YYlyXnfJc4mXRsq7ngVmz6gW0D/UW4mXt5uNNxSQl2HdwVhapo2exuvYL
Bs/uYeA7MMxZRg12fE+ypEa42OQbWdbq8vCOIBZTaMAlY2ei59z3KyVX4KOtH1LPbb91VVfaQc2a
QkS3N3Pt4VIU5gCugV0O8eflJ6PM4KU3IsouNXRAqUiekmZ6oXnypawTTBuleJNbo3m7bXV1UzGm
bGCZYDJaujcyCaO1s4SdUKURLKzkZPg7T3g820HaGdryXt94+cbpvKqBKV+DlhpGo9ECcvAfl2st
OhTH595kJ6/WjYijVfOI6u7wDQqt9EB9Djk5Di51WlKgtXzWHAaNdI+61XShR9otOfO1PcBEBxJI
xZOJt/Ty11Aj84daYOenovFBOUMhMBLjW7RFJAa8pJFvtOaWQPPa54biqYGaC8I5x1+4W4NbkLyp
G8hSNDy7R2/J2Zt1hmDWIWCQ8zrUA1sXr7oUDtvI6NfOtY9mi46JCDWtsIjFJjE2kLFiDAT99Tfe
JE9m2WrR0GA88Pbhuqqtqu/8wdKSiFZjupf5LYfiCCgTkjTMf6U7P3TORpyGnRaRw5aPWHutQTqh
aHUwUwKne/kpwXzDdW+E2AcUytP70cyD0e6duNbJEFmUVl3QzV1+R3SZHDjKz/HtBa+epA/mFx+1
rg2Wi6pgJ4g5tEer74YgE5qIK/VriDF2h9v2lE+4fFzU/oJORNWvURJY3COIQmYisSg7AZgflIYB
orytMsfqOf1gQi35w0syT/bYShC1nfya61EGObp4RPwbu3VVQPXdsoMK8JRQL/N+oyawuplQxECp
FROtqKldWraxc645Vew0VBRqB1nPBfCGSC2erHJM9rYhtI3Pt7qdKCGpkiiGEJctB9vAw1wnKYR/
dKg2NyfCiv/wYsK1/38Li6tXp8jefAYLkmrsvvYHPzY8Wr6I2dskGV255mqOywRO+Z3nYFG2cac+
p1lO2KmN+VEvA/big/Iv+W02Aeq8YXd27smXreGxVaMggwZGA4REV2AJTHm70nZmBv5xm2DeCphl
v62bmJpFt799+LdMLU5m09lWldl4RLROFF8MZnu7ScKbAigB4t/btlbOInA6IENRvIIo7arf8uEW
6HXXQyOzRjxFzPsEGOzCtmPBXjAPs/E2rngwBa9VHHOgLb3iUZ4mk426luSn0dEjeyAQ9C7xLHOl
kAZQxhQM9t++3CL4XTn5kBgBwxKQoOjFL/sAusc7UhKsL5cz6CCFnT8AdWtuPDyGce2vLswsjj+b
cjIxBmUt4DKPRRoVwxg4Nnjvg/ys7dqgieoHK8aAwI7lMYgTneLRnPe+FbB4q2y8dnpQcISzBhgM
efsimrQmY8w7F09TCXi2TrqYjiyuqy242drGIndUaQ0oHNAnvTw4lcapAQFUMHRZxYOtmfvWyv7d
p+Cr4U+jo4Jwe/nmoeFeU0pVauOiyhBMhjeCEW70y28t0CHJRrK/8h4gTMIgh6px4F1YeBXM0Ul4
TwSMnkbZSzIVhgXI19xYceKOQkYY2ja/aWUCGffezN3X2/fwOptC+xzlYQCWVEq8zAHQFJZKcBP3
sEf/LwBBxUhR38u7HOCUbGBxV1tuF5SW1NyN0uXKwkFRYaCZBNw0HoDFl3Rqc+YJuGNOk5einKbr
Dd/jEcx0YLUblf0UTfPT1vOmURI2f2+ve9U4kDGKJAmDfssQFUKZIJ8SeAsNyfLPc+pJA/pQU3tf
Z+YcO1WS/KqKGUURWm400q5iOHSQUZEG7Y+iFoU/WoRUud7SukZnCK0mEqpWU2ZDzr2XgKYNkbmb
DnSLeuqqGbA0qXbjo7e1qcOH2QJM55gdik8ibIMpNncsyuIt5prl/VSm3ouSiIPx7C+/qnBm08gq
zTlX3IMoAw3mfkP/belo/seCakqj5K3k6S8XU+RDm9Qed89N6gSguAyHOY/df2exwzrw3JroSKla
1eIxhAGGMw8g38jTx06Mb2h4vYl/fnPfF/PBzOIwUDKD7FUbvbMBeWIh56AvwCUybQWdqycAAF3Q
3oDVB+Ogi01Le8uppGoTQzflOH3PIy20ELXUGHffOgFr3wcoQfgyHHI8foudY5Yus9zK3LPAOPRu
RMj07OsYqk5nx4tv3+I1lKeKK/ESWBhFR8H08ixI25K8Bd/5GePVOg/b3OA0bArE05ih8dPfyFzE
F5cUCNNME3MtrLKzb0ndjV3kN9OEiUSdCfFIOpAGmtqcNGGna6TcCKzW7sTHX7n4yO6IaSbRu845
k0N69Iay3fV0Is8bm6EW+zF5UWcJAaqPhiK+M8pHl5vhuJXPpTY5EMsJJ7Sx0egI2R/5bb73QY6l
6vYhCcBVFd62u/a9AcvDYwylVnByLGKQAiyoUtS9cxamFTTWcwm1ioJUG2HcVXH+fXUANQIJiOFz
TExfrs5ik1u2k3QwCNBBPnCif0jz50/jsIekJvssl3YAcYM/2eBtIZqWbwUsg1sWT4ViqblmbLFM
4JlS4M3Po1PH5H08yz84OiTlS9BUGF1IZvH59p6unBiAeVGVR1Bgo1ah9vyDw3bznKZuMbpnwp+k
+zkxt5gztwwsLg5al7VezxNgI9SMZS+AP9iCwlwVpd73DYGUCm/wzC0d9WCNSeUkjXuud97ejPKY
FCHkWGMvrh6t0/Rye8tWv9IHaypU/rBlk0xTbjWwloHXxkH6jtxjZ7ZzkNk/EoBg7fT3bYPq1i6u
G6YrgKPDeD06CksiH5vW2eDKCiJUOrIJ1EwjxgE4m8u3eSZ7KvnG/V65Zxf2FtfbRYzYOw60UBLo
AqXzXSP6wLc2opM1IyBFg/I7KnfXtNQtFBetXK+d82Te0YkfZN6FiFa2LvPa3qGhB7UX6OaiWKqO
54ePRdFvtSVG8hADzTEvA/2rKCJEQt+T3+nDGNIXM8wGjIcHcr9V0Vpb4UfTi6slc1Sn4UDlyRK6
iEFcoYduoZPYtkCPefuErDhkVU1CBRoDiNdJruhR6ddl7pwd+jWdmhDfrkhBwGjJDUNrzvHC0uI6
V6Q17J7W2knIbDe3A9gxflADTM2zBkixFZG8izxmR0O2VeJZiywuTC8etz4vRy+b8Snzo3jJ7vNI
RZddJH5b/yWygClgHVBmxfO2jC0h5FDVRmrYZxt6uE5bZwGx20+kRLJw+8OteEfUJiDqArQCaDOX
KP0SepNjMwAMLjNydjQa51nx71GsB/5jMC0h+0A2uxjgRxcEj7lnyVOCB4WaMjTrez70GxdtdSGg
5gRQAD26K/JPW5hO16D6cC488ztrm1c/bz7d3quV+4SF/K+JxfevG5r2cnTGsyXekMRodhnkxpd/
t4FcCY8hepkO+saX7sIRzGTMYUB6V2kwtdNvnhf/h7TvWo4c15b9IkbQm1eSZSUVZbrV5oXRFgRJ
0Dvw609C+97dVShG8UgnpuepJ2YVQGBhmVyZR9DKr8zwLtxXxE//zEiRTA1yb+iXZnbUJvOdYo0v
2tCEHJVtSuLdB1akI/0TNGlgwpReq7m3RstWsKJBce+tGSItedk92oX+gWk14L/+GTIut64bIHLT
Yxg8Kmcof7b1Tsn49vZalg7ZuQnJmdfqaNuDU7Ynr3C97+PkNORYZhBdWdmzpYDiYi2S686arhtn
PuP++0PYnvod9BkiNLR8fV88rOLKxQ2U3ndYAyewSC8Ete3lzhld37pKTtnJzuaAUG1bVHxTueND
27b7XsEgmTFjpNzbsLlf2dEliChsA0Cv4jyKGZ5L23FjVxAmxlxNfzSP4w4ZCj0NwbSxQIeNKev0
Idk5NLz9GRcCKES4oHEGeg0hgByuVQpkLlvFa06poX7LqvnTMNJHMDA90tz9qk7Ki9oxvuKfFm8c
WAhQCkY/2JBhtwrkiobKdrqTNdQBa7vsHoOPGdBoRvqTpWyNVEp8sqtPitkH0ZsEjllOFwutRjU2
j6cIJHe0IJum/wNq+q0zxQE1V3A1S34RGF/sowfYI+ZhLj9hC3xRY5duc7JLcm+SCbGMwPlyVtor
92JxE5Hc47MhaIOxS0umMhKCJViRk/Fg5GAvbyY/STuMb2YrZ2RxUQCCIeAFZkB9u6FncVujATqj
2rjqQxK/UNP93Q0ldKzNNXTbUmIP+MM/Q5LbGsUEdhvz5pR/nbZkn35V4jDFl0IiO71CYWTcgBe+
DdaGK5buABDPwH/hX6BIpDs/Ab4/DLw1ohTK5zrggCqC7AEEdx36gLZd+U22xqa2dCbPTUpvm8dm
M60LxKO9ST2f29VfJXce6mn8NKb9d3eYX99/zdG/QoVeoAWuUB8VRrXTVimVk6LP4dy5Aa3IvdaS
A6F5OJB5q5Xt5rbJpVNjIgwWgCsQBsvFpxoKDWZb9kYE0ERo1981avuutTbCv2xFoH0taDFcceFo
NerVhI9WNNHxs50aTxbArVNefOAKgJjmv2akk1nGpOuIUxtRjwn3jEIe84HYa45KRBqyozIBclLf
6OGvpi3UlmEwq3XNSHOP0zTd90w9KDHZJGTyVYUGpgZcrkNXHMniUTyzKsU/Xgup0cambTQCSAux
8OI5KeN9O9IvRkUDYHdXtnLJnugLa6IU7l15fz3lGMUABd1pQBI2qPcG575J+aYbotZYC4QWjXkY
pkc3BaQIMp1xUqcktecE8t2sqra5l+mfXJrRye8YBf9ezSfqj3NHPhAeA5CDGy66kMh4L52zV7m5
YUyuHbmTGTYFecGKn12y1s8Qr4l8YEC9gDKoBQDrlaAoL3GGWrSHImW2APOhj2lfvpsODMrueKch
5oBK3xU4bexnlRV1aeOZ2XbAbGkFJpzm0je7aeVcLN1kLAGz5kD+QlJCLPbslalSbo4jSLcjpYVe
U1YyDE417S6mbbESfyxtG6BhgNWY8IVXJ9ChE+aOFcx39q6ZA0KOqdl8LowV/7fU8sE8NkAXCJNh
RcZB9MAHYS6zwxgpUc1jbaYAr7c9C1mmJc+j2rphEbcgO+NztZ1bSAvHbIzDIZ7jnV2qFaZ3tX6l
7biwchSKgZcClafAGkp3vcX4ZzPPOWJpqJnnKWYmZ3fFnSyZADIDtAHAaqJuK31GxxodRxltE8mn
/qfztD+jCerbdz8toIXHtUbvElKoch6l5+MUD9Q0o8ohf+xa/2SUaKEVyrfbZhaX8oaAAmYZMbkU
YrVW747AwJsRiHyfR66dCnct31g49BjLxXCpACUDuiuZQKtsciHvY0aoNX/ujPRR52rup5StfPjr
pwVfHD167BaMYfMuL1cOwVUyoMcdEb38zRrTCYrMuit1zJxZiv7NcpJ95g1H21C+3t5DsYBLFwXi
A3DfAPwpCBrlnMbVFHgXdH2jit6r9d0Up/cjRPayD3h6/N8xpousQpTe5KPdeQqeSoXpUVE/2TYB
Nf+Jq49p8QWqzivH7/pRgSnM8CGeQsp0VQNuR8itlTY1IiPGcA0bfT3/mdS/kv5nQddoT6/P4KUt
qf4b6948tgZsmd38e2rs7ZTMn25/oiUTeKxA7CcGcQH3k85GHVuFQg0DbDB/VfoTFdLwtoGlw+fA
2bwx7kPbTloDYRppO5u0p7FBEAPwTZz/KoyDnvRhDbmPJH6FXuptk0trQhQFrg0cBXRU9Ms1GYai
Zg38b5R2SpDWz3r/9/0G4H0QUwslzytCPVA5uRSTvkbEyjkNcr384zrx/raNa+cghJdBmQPyNdO8
im2rpGX13NZm5KTlwfVAW16luzjpV574ZTPITN/K1VfaBE4RNzTrCB4FDEHFg+sLhUR1WAPTLxRy
3nSk/2tHOgb6WFse5q9MDNELwc12N0FNxwQ9axkq39YK/gt3FHvnQk8H1OiYlBaLPosmXDp2Fijd
mpPH2WuDBT50jN3zzMHwfplDwaNSnm9/ressUizvn0XJlU82yheT2TQnCsU7VIcC7t5ZvR4Uk+IX
vPNjY6XWsOBaoWEGo5gnRmtUBkUVmZo5Vd03pxZBU+22vxTV2XtovfkQA/v5/sWhNIVZMBD0oH0j
3afS4U7sOF0TlTaES0daHSYHor3MMXd5wnoQilA1NNv3yvGK5WmAIQP1AVwWSFUvvyJTWqq0PQoC
c2aXc5D2NZu30Gs0yQosaeEOYM4d60PEgnFVeerMbqsu87LBjHLzNyja/M62AsNbeYSXbgBmnDEC
9eZmr3r1U1rHmqI0ZuS9NAdjP+1Z0G9VoLiHBxL2/u1PtrAk9JDFNBlkAYB1Ejfk7AZkVlbng+vO
0TTNyV3ezzTUckO7H1NnjRBowRQiJMR7guIGL6N0s/tKa8GbyqeoSeZBCcGho+1AoKK4fm+32Vr5
cNGaGATCIBI8u4x46FXuQnK0mqJ6IpsiRvDcN0HhlNvb+7fgQVAOwtS2qJlgXlzaP6+0e1C4Z3qU
VmBW4K/oQvl1Fanpt858vwe+MCVVg2I6adwycj3KjUfa7Yx8n4wrj/ziagTxMVIb0MHIyQg4BUBr
hYcyUsrRAKFHQ4wimCut+j3ZXdUHCeEaeNRNEtOV/srV50ILSgVbD2wCIGTKc40EekmorpkalFWV
sDbUPSPthq2NRF85Q5w6wXMjCEsWeJeBVVa8SlXUKCvGXV+6L446b0qzGtEtrFZWdGUL829IUAEi
FADGqwMInGjDOjJpEch6D2qVBzEnwB/9cPS1vVsIYzCTijo55lXEd5P8X2InVuU6PSz17oFX+sbM
zZVjfvV5sBiQ9sBBQAUWc1NS9Me0dBwZcCHRDCq4Bw+pDvXntK7viK4M739FoB2FtUCJDeGMLmUh
CaCsmE9stSjNjWg0e913SjTBCCUPtpG/Ok7yNW/M7v2OEFTcGCmGrwCzotxH5KVrkGZstKjyqgqV
yJH6g2t0gRUnKwdDF5slZTui4oPmLob5IBogPZNe32vFZMSq4OWrrXDSicZ8jFLnKmrI1aRA1K8s
Kcg/rHreDpCAqAKX1tAhKdzSKY7cqXW+0bPeKn8nWmt2u0wx+xdwcmcYFXHZNB/ttk/vkWsx9c4d
ihJDTqk2znsak9Ib/QasHRivrQtIqN72hldnHjLbAK8i5RY4kSvMnZNQjc52qUXDxF4NYuzLuPlR
Vsl+Wp3VXTMlOV5o0XoEHQYNXKE/Cm/2zdT1s35vuX9vL+nqcoklibTbxrmwcckuH0jbq9sq6akW
oexlHpyY5QdM9K9BJa5W8zYsi8YJ8h88JfIVrhpUYroEV9hJP3vIFQvje8y+Z9x87wcSdnB/BbMJ
BNxM6R4bJmSrkrLToqLojwRE+p4S34/eFFpm/P5gCaYEkAdrAg2RcClnkcVoIerUHFxjtyZ+Px1r
+znP1m7tAsRELOifFbGxZ1ZAE8ImEM5ob33fbN/+ERATZ1ds0u9r4NWrb4STIADpIlnAkZBLj/qE
QpxX1Xg8rArMrmVsBJ2afeMj7XyFdWtjMFf5sDCH2hVQsrB4hQLhJO+bGDTlUTpAv88pnAfeAiDH
BygSs+aJuuQHyO/KY5eT59tHfmmhby08NF4x0ORI70lKeZJRw+Jg9Cx/gTHyIVXzfYz0KaB6teLs
l67XmS35emVodXtx7/Eoa9w7bhR/4KHfexCxkajPYXAPqYl6lYSnVd733qjxSJ0jNfk9t6+2s729
Y9cgK9gQMseif4wKiXw21GrgWYKBm0itHvsc5Cj270b9ZYytH0MckjNn1zbQhVyjy136UudmpTuW
GwADNOnMozlm6U9uUwC4xwwMKR4rEAXU5dPKOq8CRLFOKHz+h0H0emLKBK93PXIedSGkCR8n1FR9
Lcy3dEcOmRaOX8FuDy6/KP9D1oZ4l07KuWnx92c3PavaeognbHE50yBOP1vlB44ixGjQKhFy1VfI
rta2oDvrMI4mRpY/a23hfbV03nxZ2cKrUAqAYXS2gGhAvoDjIj0onNo9KXJjjLpf6tE9egIW99CV
4YD+deO3EfKIfPfuCrJkVMq90E3hZZ7xMYpd1ecpUHj27/+FMNfa2qTIprbHwmwYzAC3WeZ+vKu2
5Ekd/fRLvJ+h2Td/Brfy/4Ln8fpsXO6p9KyliePNXJnHKC39+etw3/w2N/WO7pKT2e/gpoUM88pL
ql1fhUub0nmsVLUra1A6RWBPf+VY7N9+p30BjCP9mby6fnFyXofP3ef8s/fp9gm63mQkFB5mB5Em
vb3mlxehgrqe2w+AjmashDXb24xdy3wMMexuG1p4gf7TlwQcBuUOuTYQQzCpo16vnGx2x3CxJyM5
Unc+EJf7YHY/dCXEEW1rpf5xva/w0aIb+v+sSmluWQGX0AxFe8rqMojnbGNwG7K63XOtnTwkpbfX
eF1tQfkDfgwtONBdgJ9b+oz5ZA4xkBQWMKrVp2o77AVC1TmiNRCi17ZyaBY+nQ68pS6kJUHXIYOM
EpplzVwUPPLa0rhv82a+m52GvyQOaT7y8ZBUg+pFSCfJBHYDoCNKPBA8rHpvPbu1m9xzL1d2o1rT
Q0KnYmM58Z/R0oudUtjd6+1tvb6Q2FUUe3A+UUuAt7s8o1pVmpwr5hTZRhqolYJSWX64bWJxL89M
SB+uUmnvQsNlApOwtSfE2FaOCgKLZnPbzNpKxM84e3b0KWcF6opT5FLzC+ftFgx9Kyf+GtEkzuDZ
UsQzf2Yjc5uyVVLslqh5m0F5JFlY7lyoOPMQuD7o7QyrsnXL60LbA2OOYDOQyeHNrBpj7ulT1M3T
VyvtjlPCVgKvpagI4ZaG+A4vqpCAuFyXOsYtchF3iiYV4q12EvU0eUjz6mttTr/iwmsCZzK/9pyE
tpd+aFMFNhMvOlgO5ZJFlxmu4sU4H+1G/QvkWx3MKK9/sp60QPdBfo0m2R8arRHFL/uTM7PSsSSk
s8HCgfMCniMMXvd/krDzxy1S4D/r1duF+E+gBtAYxhJB8CcZayube55gJo+TZHhW2Z5kLjvmtsW/
jSRuVkbKl26cgFi/8fMATCJdBR4rcduAAy+KK8gZs2EPvGSoFGvc3UuL8hCw49yIrydXYpqsyXRn
BhKTOpPzp9JttT2aHqPgpRyUNN+AQTrX3u2YLwuDUuAChlkX1CnI8rMhf4wz7XNrTfcxfb8zuTQj
ucUJw2RuX6LyMwxl/WBA/2E/Yd5k5d7JVxuQFVFZAucMSPkEy/rlteuNKoUMCWgNWJ4gF2iNyTcF
HO22Y5Tf6TcrwK4CvQf1RrQeL60kA/PUIsW0fUrdQC/VcODszjZ/FkX7OKfdykzE4prOrElnz5ky
9BRMrCmxgTRW+jRqev7eFrRYEjD+gJuh7Ai6JMnIiClvTNyDp6DPYwP0NSjrfnMwd37oaswVDsRK
gKFS55emUJON4zBzJb2SL9ibfbgqweex0I50GFMEugmEHjyPZ392MT4Wumhk/EZfRl9LHq+gR2/m
wEOKwhUAMigfX35BtU1UbsR2Ci4m1fxRj01u+X1H1Lu4yOfRH4bEcXx1BsNIoKipWQe2w5HRJprG
9oaSgSOU6zwPVQJ54ZWwTG6Tip8GZQeMq6oCjy239GIjQ2bb8fSUE304qYndvmQFq+5t7tBn0+Xp
vTXG9MBQ7F+Zcls6aIgEUbJH1QChi3QG+rbKDBR+05PWGcpmmJuX2aBsc/vurBmRHvwG9HStlarp
yWlYmmxaLTMzsO6n6rDiCpb2UTDhAVn2BluWVqOUeW1SQwfDyYxxvU0Z5zwLgEhof5XNrP8a4tx+
rDA2/2kqmLamabF0nFFlFP0CTMpfgW1ayMJpdQ4PUZUM5fTJq0l5SEtT/cyLjPUrS122BoZddEAw
U2dJeQPqMnqDOCA9ufNEw9JAv7nV4jHwRuSc/7fPJ1zjWbymdpy1lYVdzbVC9Y22e0xn4/dtG0vu
FYTqoA5DpnDd1Knhciw11dJTzLtXxGjgFPKyIkT/D9Ulcy43E8umjxxLTMuj/iygsLKgGpqz9eB1
A47loKd/09hSNj018pXITH7f3+42lAlNdPmAAZSt5JVS6dSGFU3p622ZVmOI4Di+pyZTX91sdZ75
Kgx9MwjYEhrPSIaumletTh017+v0ZPdIKRMQREItDow/mtGR0KirLoB3VX1wqiBC06GXxEtL+8jp
FKEohNfQIJGfli6tm4a7ZXqaTd23M+d+qrTd2Kkf+YJnZiTHwlPM46ljlYLHawJWOvdZtqa6t7yd
YtYdVHpCZ1KqJZllUiLpY+mpBY14ZHNiBCq3FB/U7B7undceUZRE1uLUTerD0Q2BU/E1qMni9Tj7
EVLAhoZXraJllp48j4/NoUB761SD4ELz9WSYvBA+EU21hNjJGmJiibwVAGT8wVcEPFYehiL10AHW
B+ddg3YxEGS04VxUziYDYU04MA1AddRk/Yn1zgkYVxXM/a56n1dGA73YjIZ5N5FTq8wYG0FIAW4Z
2/lz23csusKzzZECQE9p4P0oDlupfHG6pynuQ6Vdk+FdfMMEXlQQmgNTKUUPtMZsXF8p9MQnzXvp
2MCOejc1z7eX8tbtPW+Wvl1ejMKiAIV49op4uarsvLe7FIFfM1aHnFnjY6MN46kAw8ihsBvTd/rB
9GNMsA7+mE9I8ohDZwttfU4sH5mEclfaGqFBCj474LoGjO2p6az+1K2izwIwKJMTvJx6KvS8WHsC
lzbp/KxIx7TEoBLxIG148hzwE3bF+NIk7OX2Fi19bSRlACYBgY/+nvgNZ68R4WDTGrMZrqUFx51v
UJu5u1RXoMaim0VZ7G6bW/wioE3Fow7QARjvpKzeU6tSkP6CZiucQuM+YZ8of0rroxWHUBcZVN95
rkNwGgcpOI2zx9R6IfYuHw9rYhmL6z77HZIf4mDTr1MHrzBkA44Nj6MUraMkn1YyjyUzYhb7/x9A
Ka6A6muhdx6FGZq/IG58bm0nKpm9ub2tSw4NISfCJDGBBfdy+RU7pzImLSfpSS3qfF+p4xR49VCG
RV5OAiU/+Z5F3Y8cHTGAooPeCxUE6blQXG0u1KIDz5adl78Jxtot8GLE9R+zbRI7vL3CpY1EtQn0
xRBRgd+QHEbKC0q10kxP1sx54Tc5dbg/9Wr9kGW0XUtPxf9N9hsijgEZFOboNUu6FZxVpoIqLCLf
jmM4yh7HY1PV9hYyq90O/z1/KjDcs3Gazkr9rsM83ftXCw/ooDiD9jf+XH7PEv1vhNkIOlDx/dmD
vYlP03Zs+Uq6srSp52akZQ5eit10YAbCjifVyg9u1v5JlDq4vZqrEqVww+d2xO84czIq1Qmge7DT
00PPg+Kgb/Kt/Q3AC/0lzf26CTUwCdJwrZ62uD6M+wAzCNDlVRWvrLL+P4/t2AxqEriKUuUhRDTh
a4zCfC8e+G2ViEpBeAekmC4TBZfQLCqYjvCp6nDBASCkL46Bs+Nz3rlPijYaD6gPrGGelwJiDFwg
WkA1xbuiLS8gZjCWQ4OLARajT12r6wc7hfPMMW8UukOvJx+4iUjH0OjE1AUeDeljuow3GTDO6YmS
JJjdwid6gtnBtSR+8dudmZG8S9O4Lgh6ESjSJvMVTKzMI/MHaIDcPptrZoRnPTuaPcNAvFoj2skU
xH1DF/Zz7BeOt/2AGSTRwDWbIMqVufnimA7gh27Tk14Sowy0mBj3tM31kz0QbVq5b0t5uwV+J7hL
gRaXfSVJKqazHDmSm3rJFnU8kCOZihIwsL5HKiPaU8OGNoDak7pieWk3weUMfjvAWgEqlHbTaNMa
kRMuetWbGGhOYheT4201Q90EA2ruykkU7kn20gge8bZi0g7wDOmITCjkaWXV0tM0an5LQRJW7t//
2c4tSOuZ6t6wG2ugJ3CAB5SngZ6AUIOukWYtbRsESSCGAgAXXIcU6KHTYdlwUfTE9HpfN1PQq6CG
WeWOXazZgUAVaG009jCmJT2iU1rOk4tJhVP1tQuNbb9LQv3bEHSb/r4M+X4Nl7a8rP+a86RYrzXi
DtgZYa4k4A/Qgyyz7onzgbrn2aI8KZIzEz0ZtRJWAEj6rDck5DYLwaa28lYuHTYQBEF4FPM4Kgq8
l46C1eWEghD80cTZ+OxAcDmoK2ONJ3xpy8SYOXIVHS0MXT7SZq1MtIE3b0oQm/XZ0daLiA9rIhuL
L/K5Helgj6U+gaoYF9Xckb3mMwArXtiDt2k2rt/45h1z/Zj5a7CHxT0Eoxk4wLCNQNZf7uFE3Uad
C4ueMgik+XPd3tFK//P+K4tu4X9tSHep5SX21nXoqeTa3QS64CzlYdytyQcufqgzM1KEVs1plUwp
zMC5bQeMn6Jdjkn2tZLMohnAfcEajPEb6Glc7hjS0gwZGRJYndtYCtoGR68fLKjWWdnhAxsHTj1x
6lC9lht0aW4WIA6K6anV+a9M0f7aLoGmF6oAt+0sHoIzO9IRH+tYUbvCgx1venb65vcM2eqVd2jp
BUR1BQQAIKKAmot0vN0sn+ouN3HQOL8DQyegUYP3mpv9q2IXlm/X3V0JLaaVWGJpZZhKhjgeBqbQ
upbORAvFvYERm56AYHD3LYu/GE6yFtOuGRF/fxawaAorisHCHYKCqufbxnyHLOLz+z/R+ULEqTyz
AZQvH0AgS0/NDJU1Fk+pX6sfqRefG5HOAUqqORo4+EYIZNKga+tNrrprJChL9weIQwHxRVQOSujL
lag5htcS3UCIACGCMh58MxejlMb29oYtlvXO7UiezVFpW2qujkBhp3h+zgKwlSWVr/lp6IZtyJNN
UmzaQ3yXvRuLIdKOc9OSw0vNtlag8U1PpNHvQCPOcNYntnKhFk/d2T5KR1vhWtYUHowgWwy05ldB
k49cHjQSER/rJp4G6cqW9VxBYwl0VF7n2WHr2V9K0qyRvS4v458RqRxjto5H9XHC42Cn2RcwMfMN
Va21tHrNihRm9epkUFQp6CkxGL5KcygzvgY9E9txHfsK6JlA8eE1vTzYbCzLYczy5CFhkP8FG/oD
b/ojWmY1Glf5N8egazwnizHDeTAsnYFhTpq0zhFuJ02o5GAuCyYd+N1so2zqcNCPSrOdNzqIgN8L
fHs74WdxvuTy6hY94thChKel1Z6OR2jbmtBvvH2FFz/amRFpQwcl6fN2Rgw+e91fhZsvCVuDNF07
IzAHoIRlYETIxgsonb4sTVSLGsg1e53Gf1vWe+A/a82B3hGzUZt35y4AVmASSmgWAQkjZ0fd7HaC
pB5nfZj1BgNBNEYWVhrPfFCceXN7966PI7jkoCyIvALTjFeToFoRgyh0hsQH5hHoV+a57UNqxfku
6VPzng0qvxtzs1wrkF+X6bBCDEJBOxDDoWiPXV4CCw1CTIBCD6qY0bsZ43nU0d6kHWrXo2UyH72L
2gtSpB7qzhvVaTjEBchPVjyXeKguryLY0TDbgyFwkL1gbO/yV5QaaJu8GXWfskyePQ/T7cmY/3By
0gSxwlcKytfHVFCxCa4LDOyJUZJLY2nXQ2GWIA2Jkyb+3bnEUl/LzLHyz7c/6FWuiAgQhnSE6TYg
LdBwuDSkcMIAyC6mSCWKw0LHGLv6S5cmne3nlTZZKKHZGTlQy0t0v2u1qtrkoMZT7tqJWvo+I6hu
bFSbltov8JuBp+j275M3HT8PvSOAvKBCLGYzJGdUtDphLI2HSC+hVl10PrO6u05/yPrxnU+fsITM
HMPhaACjJCsdMmUeGuhWeH2k0xotUd3qwiGn2jtvq7CC4hDkk0TFF6pGl9vNGajtk8LsIwy0WA6Y
g8uq35Ku6asgg6bEmobd0vZhLag3iMrolSw5HkEnKzsV0kJKnAd9BeogP4ca+n7MWzUkqjNtb3+v
qwgJNdGLyQXJv2bxxHlPMLkwHsvTEFl7NDn3BvO1fkuDOZg3LCySowvKrpXruWwZMFJ0t0B9fiVE
Wpldwng8jZH6ZLSb/FGUPQbHnwLyqD7Ox/x52qUbElmfVlYsDsa5X8CKBdpRFGcBoMEduvykKVMx
zmDWYzRsjW0XpWEL6WTMaYilJqjxrOlIyT5YticdIaMuJhNzZlinC+3iVFOihBRbQ4EqoFeVXmjp
vbPi9t84Li7XKLwEJnrQ/sFy5WvI7QqsBhZAusW9HvQnJ9K20En4Xu+8jaNtfGVj+gX+0UOokGRh
9m3YVcF4V72ffPvNW/37HcJtnmUsmWIBi5Z4U6RXrwX7apCvw9qwvn69v5drlb7nmHsVwT6CkHgH
5pIkUL7Me+vZDsA//1n7Ahqx0NroX63XfJM8Q3Z2C5iw9Tk5eiHoCfq7VSTB8s9B5VPoogj+4ssl
d32RW3GDrZ/Jxt5Z2zxMQshnZ5nf7Ynui1CMPqrYeC+s1nziVSwId4Xv/s+45BQdbsd92sM4qrzs
Z7cVyPP6exxyxW+/2T4IZV9p4a/lvmKH5dMmBChU6Oza17QM2VholTtjagaIZdTQq+3oJAGv1vC8
1yy5WB3kmaDRgiI2gNHSI1vZUM+bm3zEl26AC3itn8XmirvrEohdZCFZnQhacMhQhAGWXgQQJp61
y685Mt6i6Yf3TNMG7rudbhwqD81bELkVD722Wu2R4wjx3sAWAkQQvIh3/tKehilxKNvBWYygY9Qh
s1u3ml+PHVnz++IYSt9MsJFgdhLJCrRLpYe67sE3OZt1j6E/xyd3/c49mNAj4odmtzZju3A8LkxJ
e6iXBfWoVvWR5n1HfW5j5/eDpu5W3Lr4wbcWJLkBMsXZ6KZNH5FX/Uj2zl352X10Ez95rr8Bn7Oj
P28bXLjnkCVDXI0hVCj1ybw4PZuhQ+R5XYQMpUF460FLvirBHtsbGyd3dF8fHDO8bXPhNIJDBuEI
auY2aFCknRyUvCLeyBCNkOYR445hmuUPSebtLOUDdxoTCGA4E8TJCOUlT5IxmClAKRCltntfW5W9
odDbAM3wvFZhWNhIjDIJZDDiRYHQvTzy+YzUrMqxkdSpd1pGd43l/Op19qesxsPoruHBF24YnJQq
puXBrYVK16U5UJAWhafYXeTwR6d94l7s3/5IC0OEoKf5Z+ENa3f26GkuWkWxBwtC8GsOUWza2ofy
af4Sh/HWjWJ/PJhfvG/lWhl/4Z4hKwAfFAJw8dHERp/ZzS1WmNmcYHBYAEumVwfeWDV+3F7dghEE
FGAFtdBixgy7dM24CX6tGUSVJ433rd+OOPt5l/7MY8yf/t8sSXGTXk4E0n9jDcr8bdrfWYAHjHhb
bhtZOHwXy5H2rOnGisV2XJ6cvPnZQlnUH+zK3Fsz/WkU7T0Ya/nKHV4aJhIhmS40i5FRyMOJTlMP
vWI0Y2RMWWAe9U26JQC8bawsFg90UO3W7vLCkYeSDKICfDLLNuQkJgeZe5Px0ozqoXJc353NZN/P
rF85Gku5KUaggW7G6RDCkNLZILHVTR6in1NlgpFcRZ0DTVltU0x6aBF349JuQ0btoOjenoB4aIy9
bc3Ylmfd+4ea8ENQf8MOg4xUrvjPXANGgZb1SWvsb7qhPFVM21Wr8ytLdwFygiA3ApElhv0kd1yr
GLeLq8qMkKQOAWqjdtDMY+F7tbXmJJc+ITYUAD0AAgHSld1xwVSeuHWNNmfrW8mT824iKmRiQpgH
VBhCcUsekTAROZpaBs5uMj7P6lPqbFGOvX3XlrYLc0WYAQPhkKHJxxAal67bZrOBqUum7UUkGYw4
LZhMcdYaqQsPJbg8VHQXALgAwlR6UxoLWo4M1LDRVKqB6n7uNABVXAyNx2sfRgRkUthxYUkK91t1
aKZxqoxIbcgcqnqSbmdQ626NNFa2je7y733P3U/TrK6J4S1tpyOQcKCmAGxTPuQ6daEJnOKLTZbt
Z3EdJN7gz2tE04uXWuASMNkMKowr4uBCj00Q1YOGdNiCnThon6Y7+9D5M8ZY6S9+p7xzkAABMICS
mOtAtQXJq6zCEbPGimeSGhFVnUBx86BNv0MnmA3d5vZpXKg/IF9B6xdVX6gWXo0jgYo6ya1M0yP+
xH7Q/birH1B+AKR63gFavZt2+l69M4kPme4Vy+KySmdGcFIIyjKhoicPQqVcb5nuKBrIAN2dDlID
JWg25BMJUA5eBdtds+mgGnlmTYb29vpgtNCnxxgke6mybG/3HaB9mGB1U5CUf6Vm4jcFTtAwhdRc
7U4s3I8L69L9KOrMM7uC6BH96z7xv9p9/ZR9956VH9k9HOWueh6euz9/+/1aMLT0ecEgCZldKJ8L
cV/pZW87B6I7NpZdfTWfvIidwG0QVVBSezIP81FVjvyQHJ1H7XD74y7cyguzUgJHKgApyjnWMEMB
gvH+G0+fDWiq3TaytKkANAqUPh6Eqx4CVBw0x2QDiPW0R6PrgsH5pLS/eP1i9y/FGhPd4gE6tybt
pAsNFb2oGy3K+wBTGVty9AIzx/3voE6zFqssJfmIy/+tTdrAKgX0dxScbQ3YaGaIxA3lATN7wRiW
ZtD4TUC2+pr+ztJHO7cp5QRAA9QaV8HUhXJOhJwKIYkauGssMQuxJlYGkS+USBCGyTM2qtoYIIgr
tIjM+acyqX1Kf1uxuq2T8tA6K1DlhYDhwpgUMKjMIpjlBZVaX/5SY+JjsOL2GVwzIBUQkg6fUDfB
HqhU3xyv9jHRvpIArO2XFF4VTMnd0sN+dWUbWvHP0vtstK3vVlHtsBVbb5sv+2Twv+IZQEUa2bU4
ImfJk1kQghIWhsULc1Md2IZslEAvtlUZtlvrKd6Tz8Xe2Olbc9/fZdWmrgKq+mu4RnHObv0IKeVh
bWOQzsKPSA9kX4C3hB4UPEPt/vanW0pBUGJ646TDpDAQ9dJilVhp09JTI8RiOzPIcaWrTfWj8bGq
1RLaW81KXpWAfoFEEIHflWBs11EL3QxTfeOX0ga/2CYv1IfgDtvzP+Qp29EjBXGnH/sEyY+7iU8G
Wuc/nWP3pmBLt+zLB9YPaLaKErlQF5QjURNSciBh0zCyb9uYjmaBmlmbzqjAKYv2h/E/pH1Xj+Q4
0u0vEiBvXuXSVWaW6+rqfiHaTMt7Q0m//jusBbYzmbrJW7NYoHeAwXQkqWAwGHHinARFzNTrxq9t
+WLm82NWl4IsZ+3woPQA6sGP8go/bkbibOkGfZLPavMnx+z7EIskDddKwaDb/GuCDwB5L/VRBxNN
oIKSCmqUfoHy/wcj1YlF7twzfMG+rqTdVza5mACidyjYl7BpHzHbOpiu6UWBc2q3+cE40l+q5jUh
PVR1oAmC0VoAx9NCBn0zo8PmM6pct8GQFnXyWWp2SfdYI90fC9H0yVoqjCowEylBEGfs7NfHZkyL
KpLMSAb7COunaIdlS1B+1t1mhwbKF1PwXlr9hID9aYAkaHhe8gWdEXJi3eBIy7kPyZMRaoc4TI5L
5OaHMYAIHjqD4N1qRQj/lfseDyZwwjEpdPSQ+OaRWvVpltm1fkqMPrTbL2BT37RS4pNs8touwWDk
Sy4XIVgmPd3Y3HehWw+6ts3FfH0aKAGSAbe/07sOSE5T+amCekSXiGazRJa4gD9Cr1AzMgsXZPpV
Jg8qFtctb/P4+QciWxFGzVAXASM33w8yUkwsgWoalJnWS202h1THp2tLkMKDLcd6RMQXJIerC2OP
NXT/MDXMV2HopA4g+raRZsxJEC/fo+ytSwdXzQVFllU7F+zO3GlgMygzRGDwrogLv7b2tgaEXYfz
3nSfjpZgWEEZhxFPgYr2pmRLM6uPeks+V6D8cWLTVT//lr6ywJdshzwlxMnA4bLMZHyII11+K+Mi
2jb2/HnKQ5hiUnOoogKRyn+enKrK0mE0/RwX3+3szcFE8/0jdHu3MANwNwxYIanl6wI9XpZdOoIP
u5ADqmN2NLYEHrZS4b42wZ1SCcPBRt/DBBiw610dTluQhTTU06DAvRmDHq24/B9rV32F8vH0+L8t
jzu3CwKzhJot7hhJ9pqMQTqf71u4zTuxOvRZ2Mg9WOb5NiPFfDltGZUzgCWPFfQiobx9lOJsU3Ry
66Lx8+W+vdvLi9nDiQRuBvkRD7Hsks5OzEnDtRK3blrL7qJpmxrkO/fNrPkF2jko5TBxdsAurm+v
Lu7nUa9sJH36P85IXDEadSWvhFQS9K7g3ODduylJyaksj1ops5xjCOQgZjmHJ79A5yMEI114fz1r
24YaH2IcMnY2ZHe9Hn2AaJk0z/IZY+L+EKkeMX472st9IyvPUSzprxUeqTxBosvW5kVGy81PfsyB
6WV7+xHQmM0Ue8XjdAQ4JhDYZKnZdcJ8bZOLrNOoWhmBqPwH//G4a/ZRAIQ0Sm7tqT9agtRp7bq/
WiGXKEKrMasnGdbmfb/L9pKXeSAbD/HQ9mPB7b6S0QAVje+F8TfciWBUu/5mGpmiNCfmggwqenZQ
I/HYuFO2UV+czM12ZuVqQboX1RQ/BrX4DcVglYJ6G8ptGIu+NttFCwjtdIuZVcJ+ZxRe1Xrt4NLM
RZqRfEeKemiDMcifI0gjfI+b0EIJ8NHZCasbrPDM/RKw50B7jukxYLyfi5x9JXdNoWADcqdbEndA
buUrVq99gYbfEjidbQVlHGmHKU0kL6+aaF+YtiQgq185OVc/gvsKk1XIuZQ7y1krz1FUeUb/MDYi
IMxKuIHgBKocKPdjpu2DceDiQZ3EuTIYnbKchx7cvllcv2hGLaryra4EL0u0teBTN8XpaXEItKTa
BeniT2XJXK2OQMTy/vnzyKpDCDJo9WgoSnPuU5SEyJk2Q515CJJts2HeMviaVwBxIkJVr+wbAidj
K2a41dvbx0IHLSoHaJw4cYKJQ6Q8NvkpWNFtAVG5NMJHtTrOqEKaEUSR4RLKmPqG5CJ4Hvqvjgdm
61D2U2hs118k6uZfROFtJW8EOArYAvRnWCzgDqMtdfPQzpCMKdUHSsfNpBLM0Ju+oonA+CsPNhxr
BswFwTguPYf9lAsfnC0jIZNqgLq473d9pwbJ8qVNYh/CQq4Cihtdy160Foy0DpQvoJc+TfqhzRTB
cVuLsEyHBzMUgDqiZstF2CEpGjWOsNt627njXL7b+vNUKqGBl7/Vo+Pb6G4Uvc+Z6SmZqI2+lqxZ
eHeoyAlVCJbx2XPRx3mmpul0zh8IqivxjtVw09DBfGmzM3dtwGS4ILXs3/exlaN5CSzlr+cybsY2
X0AbbVanhH5rBxAKRN/u21g5K1dQTpbJXXzfvkkNcGQCylnYznudG48JehqfN8EgqoyJBQOm/DK0
OZ2zqnbGM1Q2vCbOD6nSCvxj5UAwjVUTvVc8D1Edvl5FpraOHjt0PKMv/yNLk4eRNLs4k052Xwje
bGsbdmmKO3sZKOXNvJ7HM4SfXad7rkUMGatrwc2GMhC4B294Pols19ReLCbo62xJM3lG2n3X9Ggz
tJPgVbiSptss9ENrnam78DiKGCh4MDso+DKQzbQyj8b2izSo32lv72Iif5YaiREHsgT9Pw8rzDVc
fyWrasE8W2b6edR+N8m2tUTakivRCtSETJYE4CGkRnzTWpqHGlpGigLc0OQvfu5T3ZW8/7Ra6yf5
p6gMfHtCmSIUEiK81kBHx0+WEmjQRM5sAk5ZKYEEaA04mQL8F8H9E6TcXjYYGMTUNHgbwdBlfQB4
L06pOXcjMBQKyPFB6hC7S4umqNv0A8ByU1oqdkglxUqfY9uqpOfGkJ33viU/pJrsloTG2dYqWyXe
NNSoqkNqoUK0zTKKya1pJNqXaYyT2neGpn26/7NvjwoAafgSmEoG0yHgVNffGyLwUKDRJ3JK5kxz
u8VMXGyXd9/IyicAIOKDKIHh+gzOqaa8K2RqjuRkd8o2nqvjvDyUXf0/WuECjE2iBaQDHQFzmeWT
sXJzC5eO1Lr3F3N79qHrJKM4h8QFn5ofTZHBnxRrUzqAb9eiLshdCzc3NAB1yfBqZrkmWNVKhxeY
QbzTGToXSRlf9EWBdyygKkXPIF2rH8YHa5vtdepJdZDh1FQ72S+MbRKSQH6+v9AV17g0zHfUW4hw
SKDQgDKB/k80Up+gS3TfwtqZuTLBOUbTRjQD2RvWtjNRu6eNO746ofTcHsotDbsHJWg99QAoO+Dc
muBWXQtE2FnG8Y56OhQmuVuCghQF7b0KB9ange6VYfOPE3Q+E3son/5NQoiJOAxMQocHiHmTF+wE
/Zs0ZpI9nonzdUY5XTsN+gNmgu9v6UoUQiUd4CnMw0Eag1+UMc0ggJnk8QxoKOKOE6SogTR9eZCN
7eBEXqT8um9w5WyraHpCOIuRHGk8UTqg44O8qOp4LgrC2hHxn7gyJbfWRdDnNXe8NMT7ilzRJqH6
eJ7zX+r8tbff7i9kpayDKUIkJ4zZU8Zq2MG/COBjWbZTJSEHot6Ii6kIFDf2662xgRcKnwcsrl6/
kK+NcTmdVcxObcdA3IMef99tenRd4628Fb1CVkoRQNejHIBmDrud+GaOUmMErpCHAXZoUD2z/hjx
Acj8QDb1XnMuPdFrde1DXZrk4rCS6qC302FSVr9L1e9qSgQ+LlwUd3KzTgLIYBqHcwG2kE3/YGyL
L5iPCKPXwae+ChkfSag2uhb2L1fFVn3hHbVUOs6UUYT9ZTdA3nnJXTo9OraIEkq0e+y8XdiJQB4x
GzPWFvU/p1Z1VaG4/FqIuFwJ5+d5ksaLNeD7xNLRIpXflmQjGUrQLYo/SHrQSaKW4gdxDO/tlyY5
b6d5mqIEAJMYXkpcc2O9mBvT9hKAXHJXPmbBhNk0kK1uIPKBvhHo8vfZg7Hp2CARU8D5/Kvt+lSw
LbrYZMkE6YcKbS1AWqF+Mz9FuurO5uZ+QPl48N5bNZdbKWPbWuMCK+SYPBsPgC76497+ZgXqWX/X
XQPgm92vTRJkG3lnAhfA2tWOrx7rDabYC9cOIABhuKWo87kWeoBcBnQY3Nq3E8N9Vc6ylXx8jGjb
oSxJQz0Uz8OsOvJfMzx5zAwV1CLX+uFc9hAPxRBvlAly15WqNT7jhQnuSujqIa2nHia6gJWsUbGy
w94dA82zD/KWePNTIqwzrN13lza56Jaj2tdCKBpx4I/+VKPKoOEJQyCUYStu+fafIoPoCXPDW4xX
2dVCuYBHJD0twIuLMZUd2RjbcdsGE+uNb0VDTKuX4OXyuDCXOFYZxRUsjWF2Yi0vvF4wqspiqnjs
TLSXXKyTBhOSEhgqPzvGczycbO33JP2+fwjXtw7YYaalLN8+/9oawyJTmw1n2x73Dql/G0rzz4xm
imsayVfdyW0vBUS7mIpXKRENOq976IV1LtYaqkycqcF8EcBOKkTFhg3DFUtvc+MXOwNqLuUXSfPv
L3n14F3Y5IJt14206Qys2NQGl+FeFdDo3Dex8uHwftehKwqIn45M5jp+kkFJyiHK27PWxwHN7Eds
416Rpp/3zazcuShEY5oDHokpQR5UoCfTMBGgFjHR0fzRqujFJu0XJSWBNAAEft/W2pJQ9Eb/BE1R
JIBcsO5bObdpKzVnpYjPpbW8lgp5Bz3pj/tmlJXoC2Fl1BfYnCXa/dzXGTI8U+W2q8/yBtCIjROC
nQ40PbUL2hkfamEeOSR+fJR29CxGSa8sEo8CzPkzligGB7/+bvEcOa1TxgP6MsPDNPQHtcwO2iDv
7i9y5btdmeGCCFFKxUnbCOe6iQ+ONT0ZVetOMSBumogpYsXZr0xxnihnXWyZJEFkNGLP0t/LRXTJ
3PayQO54sWfcEYauSlTpcT6cm0I7KlG2i5vytYO4myPTx1luDRcao7t5sV/w8BE45Vr8QHlZRXGG
qVDdpO9pAqlWmkr9WX/S9/ljc0oOWRCH5VbZZK8YiOiPnaBMu1JIZ2SWf02q1z4C5d3GJgbpz+om
340PCrDJ2R4AsKAOpOMUyA+tJ2+HbRve95lV17wwy7nmbJf5oKv4kCQ6xvKzI1UuCsSC0MgOF5eR
Xa2Nc0xplrK5beH/LYik0qoKB5JszHbamL0ddI6oJihaE+eceDNItKvw9abCeJU7a18l8XYuRZMW
olVxHtpnkzINCczMhnPU5jGo+mrXLE04V12oOqNgE9dXhTjJ2ncAJHARLDWSssOZ63FrJ4Cl/K6T
NyUXhMlVGwy6ixxVxZ+cjWGSnBJUJeCtaJ4Gu3LVrHK7WnSNrQVjjMWgmsfa1PpNbXjW5K5qcsyw
6k+oRT9ULt0roR5QKJ85nrJZMPV5ireRV73URxGYc62wh0IxGxsBgvxWJoXVpbVxnHuMAMze9EA3
2pbBsce9saG+gSmZeA9RcEFoXouXF0b5rHxQuiQapak/K6hLG82vOBGohazuKRs2gqwCBu7BKnAd
P0yCOjfmqiGvcVx+oU75QL3+QT5Wx8kOye/4K3mZ3sbn+mnepkddxIa0tjx0L8A6BXj7bTkbLE1U
T4yyP8d57XXFtzkSDBysdDlV6JP91wLfU27UfoxGq+4Z+Be0E8ne3GEjN0CSHIXFGxZq+XB1aYt7
3+R1qRPACbCa3eSjpnYuPMejIWZN92JBvtXAf2mNC/yyjIb14sBa/yvHMyM66F+SAOQCD/EfcAj6
41P9PToPWxFbpsoiO79K9NBQGAWKD61H7qzLSkcwqJXDbmhuyt0cACpztLbQ7KKuE0hv0nF4SLfp
NgsdP/pp+PjzRfQjVuINMkwHvU98XSSbXPa3kFkdJAysne0+dS37tYse9UTE/7dqBPRryJtBV4ai
8/XJiGaIDIMhqIPaw6MNCmwz3hSof3z6HmVaGv81wl0GmdYvDfqC3dkCxG5OwZ1JfqItJrCyQr2D
CVoGQsdYKCZ++dTcIZkcJRAJZ10Jc2PvTY8eq+dlp2ylk+6XfxYPz1M3DtAdQTr7Nn+Q85VP4AES
3EYrJ/7qh3BeG+m5XC0UP0SxnpPpheiCzrjKDhnnnjDgAFEAom+sl3PPuVkqEIn1HV7E9S46tGf6
h4lDd5s0LDyytTbRt/Gk7eNtCUwXVIS297/nWrHzyj5Xq7L1EbOFS9fheFhncz/uiqdMx8HQNs2D
sTe8qXHzjf4ssLryTLmyyh2IRqkIhR5SB2ql6UGfPNQ4vi3bAh0nsKf41lsZyIf0OLv5kzgSrZwT
cOphu00FvAE3r8vUcog+DmZ7ljTT1ZfRVajlLaXopKx1n9ASBn7SBC0HGhjcl4VsZjE6ydycddpv
imbxIgBkBrAYQeUIHGipvwxArDgHyYAMODXcOf9DFzWMis6Xe0wFVPVLWR8KYQZ+W6DV0IBnsxDo
lkLRnYsT5ugsTjob1bl9nzGKOGykyDU6r8JcS/q2ePY7pECCeTt8bX4qAtjxSv0Hth0NkGoEQnSr
uDQ8wu2m5bZSoVJrhFnQfCkqMKRRXwnkrZEGsqjcvdKFuzbIzvdFKbazAAdJFRhkXTiwjvsQSGWX
HHHBU/Zk7Yzf9z2bxb/r48zsgSgCMnHQUzM5e/VEk5q0sBe3jSun2RONfkPR9HsmjMQrJ5cBsnCt
wZMZXJg7Q7WC+kVnk/o8b6zGH4JoC8YSVu5NdmSbF/7yZqLl04gCxu19CqojaNCyHjX+n/+Eg75A
uklSK/SxlND0kmA6EN/yOl8PizA665+f37m2x+2okioysVOtOhvn6qR72jYObdRDs52xZ2RzjJVI
BIpe29qrNXJHhDRzTcDVxdZIg/a3mrkYLw+Mp+w13uoP7YYE9Kuor7WSsLOFolsMlkQ2as6lY2ls
VWVdyNVZNlwa2PvyW3/WDtkXDNJtql31mkYuWlLnRvQiX/2gKig48OQCfopPkIpe7vu8oRVuIOuX
FTabZGOAK58dyn5TboTwZfbBuCMCriwT2ByMmek2DwTNjFkhUjIwe3DazgWgELPQQzhACBPMLQUy
MGGqe3vfYG+BpWdkAUzvkzsraBj2RVJV1bnbS7Gb75RQcosg28cgFZpazzhmOzlk1AG1p1FXNCp5
e+PAOlCamBvAswFECddBKBlIXhqtWZ7b/r1Mz3P71Kuir7gS1a9scMck7yw5tSPYAGuKhpYQAA8n
8KkYh+lgnOaz/dK/TT/m0SvCJBTpja18UVDCg0QDMDL8j49EVjMtiTExMQfF8vqldBtH1ONbeRiB
8wRFKvyBnbyhtGj1SOq7vCpxc0RbByxQI0JAui2RIAhPIkvqOA8F5BqIJczaKsqNlAjuZqpS8Eui
RqX+ybbRHlfU+wAdJ9DjhdLr/Rtj7YqCTDSOAwB/GJnmvcMeofKBs1IAWmpu4kcGje63lqdtFq/5
LaZUX4szV/Y4T+nnaSigI16grYVuqRP7Gaakl6352IXWpqhdK3crX93+G1A2mN6YcA8kMmzcINzb
IZ9ymlaWisrOUhdeqUT5tozjWpBb3jojrOC0gUmR8cXxnGsWxSPdjsf+PKilQ/2ljsfXSovzRHAR
3t70TOETNMUAz2JBFvcyaJoUqrOG1p3byDaDsupOZjTstVY/pvOge/edhI9fQNEBdAzOIqg+oObB
3w1N1Kc2tOCY5m2MA44evrwnibE8yIXTBFJqdoEZmTJyS0k1HmW9Xl7u/wA+hP3nB5iYe8I0NDI3
LpmNx9aK5hmalhR4a0+nM3VNCWSORjrP7r8wpbOVYraPSdRdR8t6GpRGG2hyaoypBRupIXlL3U0b
O7JFM3i8rwAdxjDlSKKwvxZemtemVGg+R2XfFycN5L2Kj3GhWcewbm+LcK98dIYh0G0CsY8RDvwT
f+cBB6CDBHPOTlk2+TmhYQni2jb91qgvlKoBbT87DscMgv0YkwHA9RoY6rheWdqpvVRHanHKrbmN
A3VW5sSFJpYJDIA5qkIe4rUFMgVdzGSC5Qif7tqeNE+pbC4kP7X+BIojI6TjA2ONbfzkVdtgJBQP
9rEJy31ydgQBlD+IbKmXprm7vdBTizQZTI8UQzSuRuj4J+msdFO1yvSMdlz/dt9Bbw2a4CKTsak6
6+jxAoql3OexRNrsZGcTyPvsjdVlbm19xdaE9y3dtJcRYK5McWehyLLKUvDXn5IRClPG9xGHoc5+
Qbq06EvYHH9o5uRNqahdcjPs9bGpQDaDlVMB5PijmnfxbiJ4NVlZbuSndIehD2OrYsCpxOtCAraL
+tpJDjVQ0YUyBJU66GuNpqc1gEWJXhu3boWHFJiXgEvFvYHfc+1WupXow0j6/JRBACQEKHF8sToM
v7hG2fqQTlfdoSnAY5J2WSX4yrcRj73hENeBJLeZRPa16dpJTdJNZnYajbgIC3NIHF/v5/ZZy81K
1CpYNcYopth0FPoe3GVS0irLzcjKTsAIjoqrZb3zZ+jkbjNj5q7z73vViv8yjgdmBxkO3hzXK8Ow
V2m3KYH6oJLnrk6dxfSbyYQoV9UXPT1i5D0XmFxbH7p++Ihot7DxnWuTTjcag2Uw1b7G+oNrOd9r
htRZIPI2815gS8ffdZm94czgk+F9qqBFgJYf5zNTP3YV6bP0VA71OELvekzfFciOiWAzq3Y09srH
VaWDAOZ6TfqsoxtgxrAjm/Wus2PQj5W59slhk4/VYG6ORQLMO+qcZwxKBEEN6DafCiOW9rZEx+ep
G3tBoFlbC+MEUPAEZKUx1qW+OO4YLjSYLGZyGrtRGly5rWRwXBddFnze9RAwkeWivgshRc4OBL/Q
btMhhEOizFMxeHjStQhX0pRMh1jOyea+uTW3g8+htqqCcASsjNfLSuwC6s8lZELGriuLAM3brnFr
g3axa42VrglWxzyL8zwmggkyY9zyMujDrs3NRl3GlObQMDdTw4MPxrvRsgAhtaeSWVwsV6m7UlBU
uz3ONuNrQTUNIEe8kDgPKeXW7LXekY4LaGs9bRz2UEsNehIN2xohcnd/S1etgRaByW/iQfvxmrnw
lLQ3JAiW6tIxL60aGHAyzgez0PrvnZYrj3VnUcE3vHVN3O4Y5ET+hGsIRPzXm9osUJIpwVp+ynuH
Jr6O+37e2ArtqCDvvP16SFww1syyejBr8gKSeTtTLaHIOyEF9OyMw0bRJYj4TmbkUmfeTcsksnjr
nrCIFzOucAt/8lG/IUbRWFUPKbKaTgckopKvUrsKpmIRzXms7SLjt8T4JnhwwJJwvYtqk3aNyWSb
FmfonmIFgxGu4Sz009HKge+DUg/D8MDE8bl735dNNFRDcgKs5a2SJMjUOOqv+x64thSgtTAEhZAk
W3x8z6FN2OkEikk1Wtz7TKrIMbLtSvDiWvOGSytc6IhKEiHvhJUl+a7WfezOVXsY1LdBbmq3niRB
6FhbFNIXJvYK1gfUxq+/j9xMQz1BUe/UZG3dbWW1tAnItRdopX5+9wCqQ/IKQiRohnDrSpXCmuNW
jk+S1HUnu45Ii/noEZJun7eDBArjDriLWSfvekFVZU600rT4NA3oe4JCUv3WLUUlKHvdRiOw2YD7
U0OmhsyC7xNKkYk5G2CzTipuR9eR7IDK8bbVksZNB1Xg3GvHFbg2G48c9EDheddLQgaI3CzD1kUR
al2QXoEchVR0kT9VySCwtbowBHUMy0LjEUOt17ZG9BikdlhiyIINi2d0UQaEp2kHs6FJQEwtU/J6
/3utGETVBMUFDOeze4S7mfvFmrRsHuLTQExU2fGKcvVBQqMqHmt/mjDnfd/eymayuG6yaxkk/DL7
PRf3yJzYwyzjLKNIOYIetkjDpoxlD7sq6ouvHC2EWQOni40sQfLi2lKV0CyCtig8sRxBt9lG6dkg
4/j5a4pp1clwdsiz4vK/tqK1CgXPEYlOi9mnQYtSha1mn2WfwZDplRHOK+q0aGppcSJUYcwSk0QJ
7TB4I1GaCb7O2p45eIsAyInc6Qa5lE29nUBaKD5VdmYX/tAkmRo6Y6oI8C5rXoAgxF5aKOriGrze
tQwkQWPtmNEpqk5LQV02EKws7593NWhP43X1UXb8aMFfuFo1pvYkt0N0qgHftFvlLbba0HLGT+dh
kCtk5wcBglVeuPBAnGU2RruJTlOfDShZtYOXEtnM/bzrQZMS9TN9+xcLu7DInSEoMC56NrbRCeS4
+8wufcfq5w1yiSL8pCHUHkEBATSZpQNewrNNlGa5pGZFpaOBPrU+OdIuNedjNdFccIrYL77KoJE4
W9AjwwuByfrxn6prS2ip59Q5WnK+Z/z/YW8kL2aVRf5iRKPAy9ldx1nD8x6wC6wL7Bb8sgACwMeM
qXUcB0P2x7j4Rrt632p0T4wREwk56oCRLBJjvPF5lDHYECDg7ZjRxnvr2ucnsAaUnTzD6lI0R+Dg
IfWjOk1YVUAhfvq7wRQiOngXGKkjF5QSKa0bI5msIwTrvJGE6KG40STo0N7Eio/1/DXCBSVUaWVM
gcJIKvfevIB+1Pj2vy2DyyVw3rpoiGBh6V6dcpssL4shOLxrHwVVYKTHEN1DV50zUUR9oYwLTKhJ
vzU1TNx0tq8N/fbzK7k0w/byIhT1ZTEkdIAZ6MW5Sl67mvJaEfVffPZLK5yHFXS0cidl+zXED/ZQ
v1XyBA54LRes5gY/jlF1MC3gZoVSJTAuvH+NnSn3QwJXpl72Y35THnLoLB2To3EcA9nvSBgHolbu
+of6a5LztsLIFb2KYRLdHS9KE1dNOm9ZPl2w+lgZIMIogIK/gH8MIiWzmhoF5WPrOCleShoYWJRn
os6izsDqenAy0dr5mA7hbsCloQqo6zrriKf2wcrP9lwH85D69/3uBowEmBMEotG8QceKQRs4M3MM
RlAjr6Rj7zPW1WI/AgpsnHPjTKjnBBMAZs3LmAUd4F+1TzFvJqIHvw0T17+ABeML119mrcdbA7+g
zjE3pGGIbiECf1w1gTFxUFDD1q2spzKP1CS5dCyU+p/ByM5OKZpgWzGBbAgpObBjMMMTWhAyl1Ji
G+RYZfSUKvHXeDF+3P9WAhM8BDiHFkrqVDCRWr/sdHQH+vtfGEDXEtoQuEHh3tdfYurrKWkGQo5D
HG1pC+2cYv50woBrHK8ydq+irca3CxMUIcy6N8lxLEfXhIJpPfRuWqSCQHcDKoZbX9nhnUrpJA10
jOS4TD2Au7VxiMapgliJFOazBcB9m+96hRx0q3/X9PrVLJMHMwISWFJ9xzn3SreNJ+utd4pf9/f4
9liD8wENW7RPUPIG6OR6jzNaqRUiFTnKUA10zNwz51NKdMH6RVaYK12cqaaRlagjKtAetuwa4+9e
ArTfmv5HK+xXXFhJnDSpUVIgR6d7ItqLET05scAlb0AQ7ENe7tdNKpuqjT7A6aVG/e20XTgR2TUr
YwNST0/Nox3tjU2z2J41lfu4otu+jkPLHv+F317+DD5MSnVS5hI2VFmKbZWR0DSbI5GK4L533Ka5
16vl3XaORibNSI5k+tIMXVCNRxOo2z6ZBRFxLe5f7SvXHFWmrMOcpkaO8374AQYNesr9aqN/U07J
bgrqxOvf4gODvttfqAjFvRbIILJnoIHIKk4yF2ekugS71CKRY54tj5EdbYuhE3yv/8f6/trg0oEJ
oPt+1iLp6Gytc2S6TX2IDqXfeBj5D3R//LOUmw6t55P9VfJFsP7VBQIJCWg/4Ao3JNG21UmNNcFp
i0WePHtU/CajIjjE+tHAMBQrdyI35SsLi2pQrVtkgiRL9ij4Y/xoT2uXyetUfjn9f5BRrK/rr0Vu
U5eM6g2ZYXHuf0Mg2p2pSFrqBmH5cd51BiNliLEbYigC2bZJywdyZFhHyBkAB+hgHNw46W7+pv1R
jvU/RShiaWXH6vq9h2P31yh/s9JqrBdijwhk5MdMFMwvvJhO7XZj6aZ9/NhKqsA9V8/5hUHuBFAU
qnNVxiozq362h3Kfq41nE+0p6qhgkGAlF79eHPfRuqIf66GGLUZ8poA1gI2CZx6b+dW8HKMRloA6
TrQ47oojCTrG0LfEFeekIPWbXRIfEgfZJO28++Fy1R8vtpH9+4sLqCnA8DGlEzn2SIe0Ate6Jgwk
IhvcJTcTXY10pyfH9pdSuZKrPShb67l3rWOXuP2p8KVvIpoQkUm2wRfLShWqADoGd5x683EwoX6W
DJ9+1jKnALQJRwx5Md+RVLNCWqYMJhTMgTvyQ13XoWl/+nl+bYS7zQa07qJooaAhWTQwgKIoji1b
qIjab/30/l0Ld5X1+QyKigH+Nmmxq1c/ofjjKcZTSU6q/b1PTP++062bQ38OnWq03vlGCUlqCb3a
lhz1vHC2bdIBltGVD2Bb2IN7ZBtX0HCtZ1oKqimrp4ohbvDwBJSKL0QQpSihYdlhlRU5xIBQGQ/G
HO2S7LPCQB8R+MIQd6iKNpdJN2N9fR/7SaP7hQKZVeNl7qmbGKJc4IOp+Cb2XpjjzheVE9AjkAbn
yzfOYM9T/0ydX0VuqQFVhB/gzaGdh+jdQLBur/2RfX0rCv8sebv3E7jzNs4qQC8LjnjUvSmQH0oh
VFqQXd5hFjwTqQzfAJb5/eVSSSfWE8w3w1qePaCy52XZz7jA3V1DR/OFjq1bmr+GPkG5u9nc99zV
uHKx1dx57FBX0nsKF0oJzmL2VCQ/7xsQro07ikBimjRaYIGlJNWzdQCIGIDl7rU6iz7aeob3dzU8
ZARv7QmQC3aHvi2h+lZEboexWBvciF8zb/hFKzf73Xv21/IfkGUpImDjus+gxoXyjA4lF/4G15RO
L+MS7xIrcatTikzIzr9Xy0uZi4aLVx+z6FP91xZ3g4+pOqq9hXY25MBerPdpV5+zY0E/rvDxlD+r
fu0hm90WgibqeupwYZi7yaulTaQSPF1HdTMECqjpwMiwwxwRBrOyxzJIXoRzYOy03x7Fv0vlgg9g
qHGhKAVKEPt8V++gnuWnpas/Fg/VLt4Wobx1diKtmvWc82KZXAjKoqRHdwHLVM4dhiyZtEISEHDw
Ne/ze3mCqtJ2+Tf374VJLuQsaAcptVrjhVDPbqa+O/k/kfMvY+vf3eRCDcHr3Kwd7CZTjIi2ugci
cvQv5KP0boXZ3goQ4QpQkEFrEGpHPd3lmyq4HxLWY87fn8DFHDBjZ4lcwHf7/l0iD/kimPsX/f1c
xOlKWZVqFX+/VEETq9NdNRWxd9wMRrCIDYiig5IYMFw3A3XWPFvyMGMbu8B4zx8d8Hubj8mm3zOZ
ViiZHuoj3YqSwFWvBLk6nsdARoI2k9s5p+uz0oEWCyqzjBfSCXM/yVw2Cmviiw0v6lfxJMba8bu0
ye1m39TtEkuwOfe9S9pTEQWJIeohC4zwr61lioelHlO8ttR6ow32D+q0r+kkVHVey5guFsPT/1Yy
NIlTMyfHGPO1JbhrLRmztsXoEkPENLz+sVgTXmH4vhvpjVTWIaOY6eBBcUe/eEZbl0GitY21jx6X
wASJQOSLhDdW13dhk4sh9Zh1UZOozjFXT1USuZU2ubn5opi7+0d41f/B2PffxXFhZOzkXsLEtIMw
Uu+mh2IrITRiKjjaNSou2XmXB/lTPfii3ttqhePSMHcE8pzkUwI+qeOAdGLyO5cxpLCnK/WnEwaD
BQu90VJkB53xHQFmxcBqfHG2ts1WMYfFOcrsvoN0Q2K49lsfP5BlYyee/qWFmELmpj7UK19paIa9
R42d8iV7T8E3EH+vZQ9ct+1G9MNWT8zF7+JuxRTKLspiT84xqYZQo5AUHvHE+T/SrmvHcVzbfpEA
5fCqYNmusly5u+tF6OpA5UBlff1drAOcsSnBOjV3XgaYAWqbQeTm3iskoXt7odfO0svhs59x8e40
C1MK5V7C8LPSmfW7erOxvv6dXIyE27NUhywdvIMtHGqDlz91QffIGLTU047l72xf7qZtP86t2eO2
r57Gqt72k3WKDtlhdukDuAIfTLmVrSAM5YHbYzrWt+eSnZR8IsMQGApo32AS8Zw2UwnNCs9dtJy0
Ob1L1Th8agtDvBdbzfo+mvQswVYxdpKxK380HdgM9u34y7VEP+9Tw076RFFxaxnKiTwUXSmd4n62
q/6tr9/+TQDWmmQdr0UjgzRNRWBvI50sA3Ym0evUbzx4lxk2QBAwi8XVB7VQkHSvd2NfSyH8tFTx
FM6iK2XvemI4gw7lXUNyp616yPIshRvZp7aUgmte5REfI+loK5WVeDJqvD5j8w6gs51SS3swItIv
L811LO5rjjtYEVR1KZ7GfNyLBn1spGQjc1/OHbQLWZUAvV3QHU3uxRDpsLiZobp3agHknB+tYSr7
g0LmGuKaYCk1z7oqaPk9cKyNvlGTW4YGZhnNLUj6AMQHBNf1suUZVFumSMZM5oKl2VYHIXngpCM9
dDvwkmKvqlpZs41kBKX0q1sSJze4V9DHR9a0MKSJRzo1VpmwiVVBQMryzDa6LWTp8sNGDOwUEBXw
XS9Q9WXO8ISmOJ8ykT6JZQh1fL09mmXvkxZ6ABTNm4S53+iF+uW6Kmgr4K0CrMa8Hj4rKRfHc59Y
U2r0+nBKAcC/GyVxPkZmje5QWnWnriabCgvLpcT6Ab+Btyeighh0vZRzXEQtgZMxqxxDB+2vslP2
gtfFvmR8GqahfOzlZ+Gh6r0tpYWVMxuoU5C6mXGLBm73dehUHdEgHibzpCo/+gmGxdpbqj/e3i4r
w2P8QEiw4RkEGBu3U9VhVIceGItTEfupGt3lE9232QN0Fu1BHjeCrZzH4JICHSyCNMYsL64H1FG1
jrXQNE5Ket+bhS2oW6SB5RGmX0VgG/diexSRHFtaZRgnsSduQV/6wXzR271QKP7teVupR1xF+iQn
XkSKobMWgW0HaAqSXXJXHw0YQvwxnqpv7G0CaB46a251Kgt7s+iz/PoQWgUOC8BDpGh8zwsqa4k6
UdU4ZaWtnS0of2g7+bV+b15h5+10bhh5xU8KcW1Q1eMd2So1L7clblWQGEAykLE3eUGDGXjrsjYm
6aSQVzG19aqAPODh9vSuxsDRAlwl4GYm/9WJYR1DRWWQTlR7mpDWt3DRgiTZ7SD8ZgFeU8FMGrAx
Be8Yl8X1ZqlLYDkzpYdDudyPdhlnsY3n0veYoPRJta0XND+kz2jY/Wj3yqzlwG1NFb7VszTMNJAJ
sLySkT/1bZrbtNQ3gR+s7naZd32GgpIAKMcaLiG+Oq9RsMXg9iSf0XRl5qlMUdGs3RF67pG39Ub/
rPJdRwP9jf0jQXkQNw83jSopxqFQqgiSJclD55nvJIgelPsutcHrilz9oD7nh/SleEp/1DtMdLzb
ajWv6B5e/wS20hcfYxTSMK9D/ITp2N93XmqTwta99j69a3y83k/iQSVuiSca9clui+q4ott0HZ27
IqxUivVaR3QmiKM6Et5Gpqt5BjxJ492mdCV/iCKfRq8bXx6s7hlElrsVsGHVKjTLCNKVpj+7ugPY
ansmnu5qfnRnVvjk/4Xmx3VMLlvTo76bSgUxmT1H+dT5PTwzoMbl9JDL38ral58lCwZXEwVfJs44
rqoMeenEVHManTsrSM0axTnlQYd1oNxXGzySRd+FzaXFeDgMEQdRZm7lasDuU2NkK4dKq+5Xh3S2
R1dUQdKH8tdTmzjSe/QW/ppUp6zsZ3RxvdtH0NpiXv4A7kbUx1qsFbZx26ay5aqyibbV+uZveH6M
3Lkzla1CCPs8Zd/06Uttw2Wu2IVoKpX34rQbIRN1jCM7fNpSB1weeGxyGd0Y3GZc+ty50E2ZNmQ5
No1qVHaklE6pP8UQWrg9g4vCzH/G908Y7tsnpjVoAsX4VOjDkDttr33Ej0agnfIDDLXqHZrTD4aC
4+DfxGXsKlQLYEXFs6tIN7aM38SOPREF8yH49JiAYr/+vfKYXlLqpuctgO+iG/E52ouo3KMmjioi
zVMUna1nsm/P4BBO0q4DHQmmMqKb7qLpCNnHrztiYykvonJnDtwjBStXMda6H+5DUdilW36hn156
/C1yGYI7YjQ1JZC7iSMI76D78JruZ+RUeCghnUJmfURC5cUvzaHGkdrtyz29R/Hk26bgI5u+xa+A
qTlLCmAwyB+uuTF0KhVTqNDfy94Jvddd7Bu+7AbVl+tZnyuJBypomgCHL8yyK1pOXT4hFCpBtkVl
Z5p+d9Km0OLqiP4Jw4sO52ZToJ6dRGflXByMXXxUXR2CI0zOK97EfK1+8hfBuKO7UPEykwUE661j
U3pF+r3SNyoifPLLTRvPBR2sMq8GihAqlE+ZeRNzUPkfzDjYluZ2Am4E5GmKipfXAhzSwvZ3IBa2
fHSwztZ3JsU+7ovK63aWn3nq7Eavtw+UlavAYvafeN4CLbfgyEUCezXFlJwJiIWiEDnV9HI7wlqi
gvo1jkpITELBi/cLIyogQhLwomcptqB9E9u0kvB5deVzms92qMRAen1ocuX2Yh+gdXA3VNZGUWZl
h4AEjcQegwGhkn/TjpiAbqwScobagF22Kvp+1J429R9XLj2E0aGQi8YRCBjcaSIXWjnlpSUEg2LC
8D5xNO1sSFCOnWVbEomzMbGrowKUFObfoHtAgO06/7TqlsZGiG/5Pxlg7tWpXfq627nk4T9avENr
/wutQGYeCXMClELwEOPrdV3WyxkVNSFoPKXx0NeBCE0CKQVHeC8jd8xdFJeon71WWw+MZYbGWB+o
RsKBRIJOKlc0gGkIresq1s6DaiI9w+xW1NWr71r4dHtil98E40dDBhFFXEb95s6TRDOhmWA02jkX
xZ1cTw5UtTZywOVO0UH4QAKItYOODb9TgBG30rQ16qAtQ8mDh6VrkXG0oSQm263SvYSY368PCi6E
7OnJ5Ht4U8nSgje00MaQ9y2LkxgJ33TgVm+HWO5HpLSoj+F9C0nthbRHkcgjRN6KOjDm8I4Wwq+4
lsDjkyX7dpyVyWMqQEwwGBUBSL1d7/uuySRRADb9PJaG3xToydLSVvUn6ELYfSVttLlXUj0MC08f
7HhW1+XxJrEp9GPcKepZ2Nd/hV/SfYfXXQt7Raf7MTqWPx0gk5465cftUa7MJvTsYRSAmibmk+fh
DmJC2jjpATiJyMECOUIpwBZMtlCWK5sdiF9WT0WJDBueS7Jmi7bgQhTVuUxyT9GJJ4ft49dHgg8K
OwOwc4yJewu0SUPnOSfVWZa+D3RwBekFoi8by7QyXRD/A4cTxi0aeiPcOADZ6ro5VctzpdhErGyp
EHZFNG68a9jL6Pp+ZsQRFZvPZDJUPInG0qMGlPi+PE+DeRSb0elgcx4LwGMXsm/lfytp65Rfnnoo
qEMklVnBQqqUd4OWwezNC3OuA6WyimAUjD9CppZ70Qr3XV7Kh9tLteLbdx2Ou1OEJiLDgGdroFrC
C2AyHircNq1ho05nt+zJaxWiG9wqO914SEMLjsUPVp6dTPIbLWO7lalDxjbohcKNpMqVw5dx6hxC
3k1YwqlEdOoeD3g6+7d/9nLx2a/GNwpEGIjK/A7TSKUMDaV1oNfdS9Ym0H7rw/uExr9ux1mePIjD
zJMBScENwbtgkWykBNz48QwxiqCbpkMsVPcmVR+7FijoRNsiEy3E5iDqg6IrUglGlmdaxNdHnQiL
VRqppAqsITSg7AihiYQWg13W44kSAroNyA11Sf7EffXb7GFReXvAq7vvIr58HX8wVajhRDE9o6Nz
iEnmFDGKMVHvyf2wvx1qeRCxoULIEs7HaCPxjyAtTrtGorJ6NnNgJJUOjvQx3djeiyb453yiPYcE
AmcruGDX49FpI/cguZeB9Dw5oZ97cxa5qGzbAnyALT+t7MwbM9VNhtMWTXFtjzKUAxh++IqRQl2H
nuM5wpselthpLte2qk57sYZddaZmG82qtYm8DMTtmayosxgVrOEshK1gpxSSw+JQbByEa1/CZRBu
YxSGnkqyAOvtxmq/0TJ3oiovbLMglk2U8IdSjxvJxWpACMqAO4+FW0i79YlRQW9Lkc4FPZRGoOAJ
kQHx0RsSAm5JG6+u1UUwbpsMfWgkomUNeLIMo9NKk+FMTQl1c60bvdvbfuV5xC55JmED6qqM7uL1
viCj2RHZTMMgH5RdAm0tsEtF2A0QnxDtsYqTp6LU0H9v40M1jwe51o9F0m98fKsDZiozsKlm6QDb
Uxel7FrLCJoVOfzaR90tS0psMzL9MVYfbo92NQ5SUDCCWQPE5G7pcTDoVIYkDGpR+BM3+ouiZi+x
sAVf2grDDafSZKEvcoTplAovzEBtH3tryxZ+Kwj7/xdzJqdwj8y7CGPJx6eURu4AmnOjVLvbU7b6
OSMxg/ILhD6gCH8dxupo3OWSYAUleTSzn5Lw9/bfX71jIAsGWh5kvPGQ5DZ7nWaWVUpxGAwQcmg1
NSAwD1fSIrazLikddS5etEhMUC0C17MEXnfjjlmbx8v4XDV6TgWxMmcslir9SJAmDPK3ud5Sa147
Pi6DcDloHlPNDOcEO6IdvgujjArmFO7npr5TdTh/N1uKIstEkWld/3dSee2m2ZKS0uyzMCgsFXQ2
iA3g2sxdyIe9JRaapZ32TR3LLXzLxlQq3NFvEZKC/sI+r6J0BBN+ZsN71HTe7R2zFYU7+2GnKVRl
hx1Zyy8Jg98Nz4qUb+yK1QVj9CiAuCByw4NZ6lpooW5vWgEdatdQ5tobldKdW+FVaLrRbufxq5Q2
lhtoGkxjGfIJGtRs2Bffcwq9fq3DyyKg1quU/56V59vTtrolLv4+d9CnUWSVhRyyaStcYG79TIaP
RBAN5wp2M4NKN27MtYPjcjzcdy1EutSKM8YjjvFdBGk5W56ln7fHxH7z9Xvoes74b7dIp2auEEMZ
WicxqEPlfai9jrOyvx1odTCflz8k1ZAecie6mo+1jMePFeST9WiS9CEKp42xbIXg1h/Sp4KEZ50V
qPWvDsSVLHz7/42B2wDZUDR4pGCyBHrS9Ecp+nP77y/QIZ87+GKSuBWfOxBpB7QYgvyv/ii+VTvl
YxTt7JvhVJldH+T76ti+Cq71Im3k1atTB49bpm+O5wpfHi/pICfVqFnBqNN90kKiZZw3strVQ+ci
BJc5pLk6AzGk4uuETPvcR7ZV/2m2sIgrQSC/CAwDdhhQIJ+52sURkHXjAHUw0wxCuYTP01yp7tRH
ppt1cfvlkjRK4UybjGlpI2/lxgMZScuqM8UMID7kSHkD/QsgZ6wtOf2V6hUDxcNCBusCgxc+TtHD
WcvUOzMgb8y9sHxM4bOH9o/HXAXzZxq0DiC4G0fPCjTiOir3udKyjaBsj6iqH+8h2yraFhTBs1P6
mqB2+0p85Sh55S57RIVa6R8bzd+C0C0Q5fgYrgbOfc7tVHa1LOMnQNLBl9/V4/DXeh7dEeW7aCc9
NSfzodpbJ/LAjK4ivw7tcAcmv9M6ol34W3iVtZ1lAZvJqnlICzTuzmw6PN1FnZpBEdGHrlJ8fUDq
QbSNYxK9ouWJzPgCKLUx1dyFRjrR0BUI2XrjZ7T1MQ2LLvUqKRzR4knHAv6t2ijCiIMo4nHoZ/1U
TQIkx80i6ZRjNlpGtqOj1OfPtRHJOv57QfRzk0viueh0AFcFOGSbjtmimuwaWRR1e9IZUH8HAFQQ
XfyiWDpPVqpM9hCZgu410GBoMzsV9am9j1NDDP0i67vKEYRYnZxhFOiuUGuhcIo27vudJCeD6iWV
CbUj3czkYpf3RtQ44MJR8piVaiPh4pQyrxWbopXsvFcixQ0NQNt3VmcK5K+WzMUdnfQi34N3WSaH
0CAkd6jSJ+UeXhmNcp+gRVTvmkoShl9mZlDLqdqiFx5KU8vynVopWn6qKJnhSqk2+ribB6JK95ZW
SNqe9HGXOWAtwSQC/Ce9dZSxan4A1xUBgSeOwuTAk0fW9yDiT9auyrX0RxwNojcpQ/0xJnUoOa3Z
qeNOHonRQ164JolfmemU7qUh60VHgGMx9DE0QZYfWoCMfF2PC+NZF0j4p5rUjux1/OfZl5DsPcsy
EaVTTtvc2vX5CIP2tBLpDvi9Prwz80QHU6qN2tZVQ0mQT7lVpDLUb4qy3NeR2rZYhyLqH4uyj1Dd
gYkJgPpEtLLKnfGO03K7L7JSfpMnmkhOlosKJBTbquydtgnV+WlUi7n01ApFMMgBJkbvDxNRYY2Y
KQaIbcWowkNOjVGh9yy8Y4ydqGRgoqFNJlQurYTQtLPGopE9ZGo67aopmxuI3zYGe04ZcRZYJeOW
pxq11IOAROljsJKqd/D0gmZVm87C4FTUGnv8KrnGms51pXrSRPCHQ2Dq9D0sUlLrmEDnf3brAaDa
I7TK6uau6AuQuiBEKmuuFlHoCo6dQXFGWs0021KYmL0NfRF18jQjpzTQwjKVnIiWyej3sKB8Gqe5
lV/EmMboJRpjL6IRkUn5mNlCqdUpGDpiOHgFdjjqhRGAy8cCLTvBx1JByXqeCzW/16Uu+sjNSrYe
mr5Ryp8RobHuJMC+1yBDp3Wxm/R+pPu8xcvLgZEdSIO9WMbzTkrHBp31KAFISae0fYdKZAe4cE1z
WBcXSgerxlwWqVeaGZkdvYwS6iUDCTVfksIi9soRHRs/F3slc2STZMMukXA2PMxlkykPAMzGrpJN
maMW0zA/9B20QR6bMBLLQ6Ka9C9uFeSx0YzZ3DVxIhtuFOvx1jNgrWKHNymuY8i+MdsULmnqhzpV
xEk3gtLrvzdwQNsBWViz/stvkbjNoTiWFrRytmBEK8k6k9DDl8pQpwtjJIJUUy5awwhMq4L/JbF6
u8/VfSdCnqsy3oawhBhlt6V1tJJOsz4THFvQjwfIlnulanQWxBx9lIBo3wvDb1NoJkunbt5qpa7c
Rgwqj0QH7xyAiLhE0QQbQCghAhxAYditu/RBiId9JETe7YR0dThotwOeiQIGeGrXLyp1EOSKKrMR
JHNQZ786629Yfs+yj9tRVqCgmCvg6BQJWFDcMNwWUSASEutNagbCftzpf2VPugNCqfYbh+xRL99Z
cEIUfLH1yhfZTbzMT7egimvzefkLuPnMCBY0rYgZ1FO8wwHoRwPxVI36t0e6FYZ7bUkxJLVLAwPV
tNJtC8uWxtCFYvPGsq01ga4mlNuGCgqeYqeyOLZ4bH6Su+ZkmY+Co9/HJ+opMHmsd9S3HuK/iWO5
mTf/7E/0FD83+69ymJHEQQVW1VAGQHcSAJXrHQTqWNuMQmIGlBTWW0OK+Y/azd1GurqSM6HqCY8I
AEDBMuZLsFpUCdOEBkuQGOIR3Itn3P0bhc+1PBwxIPKOIi/g0TxwD+dJFhmjaQSdo/r1Wxk0DnSH
3FwAiA5XlZ3YPXPr2TrHVod2cXxyEzjVEHBTIKobWNKDILa2NVQbk7fwJfpco4sQXNEJGYmGpA8h
9Pf+u/S9v1dfhW/laJsP8LBx80Pz0vxWd4yOy6gBlV/fbQHo1r6LyzuCS65n9CFq0HNwWM/TvpD0
n202PsxW83T78/ushHLVjqu7iHuzKdqMNi/IOgHT2GhfZMew8zvTS97hiOwAg34cApgexEfAz13x
rPnmd2S+5Ut0V5+3PZO3VpY7XON5mnDt48eYA3UH+Q1ILvv2eLcisGm/eA13khy1RoppDc27pEdL
oKo39s767X5xQ3AhBAAwW7y5jQC2LNCQyuz5Pj3Gp/x78lPeCUdAK5zC2bJXXb3bL4Jy9wWeNX0z
UlxLqj750mT5cy97rWIgtW8SmC9lPxpoJ7u3J5NdAfzeQXUETVz0qVHG587uWTf6LB2xXKpRfqRW
f68M1rc2rl9yrTjKVff2L8KBwsLegiDC8h3xnOpCTbLWCCApEDmJUrwTaXo3On2vdNajrP6LjhmQ
Kv+Nx7sV9WEKIAmLl1vigxgWgk0E/VlLko1xrX3qjJYG10OUmyAEdb0n84TM8iCjAdgRKPLm1qR4
4LIYjmqm/de3P4omcPBBuwo2qnySJJvwCOpMSw+sWLCL8q9RbcnLrHxgcBeGZAGQTCBs8hVnvJMG
VclNPVCs7r6fmoMER6Tb+2ArBLfXi0QhI401PcCWw7sEfOFhq3+z9hGDgwPfYMi1f8Jwr9dEC8E/
QuNXCxizXMW11rzmvulSj5VTZDvxilf5y2g25K7Y26hoyRYDLl2HlEMBBkSdogW9Xol2VFbVPYCS
2cZmWzkowFEE0lDVwCTAv66j1F09dEBYaEFG84+mGX9YmfaNhNlzZKWvKBiccrChNo7ElQ1uwMab
kezA7lb5JwBM4JUOj20tqOKfZvwgdU99spGLrO0JqGij9Mg4Egu/mXgmVKqrRgsUsYuhNoCWb1I3
W8yz1SgmhCTRrocYN5+VT5VklkYkYiBZ2Np1KPyFf/dXBU2QewDDji4HPB8VQCq5m39IiDTkqIUF
uWh+C8PxLheTU5K1X0+8mRELIMQg7rFA1xtBL5OMJiRXA6E5qjF1YQ0IRZgtZuDa0l9G4QYjmMms
JAWiSMLZ6v9W9E3fhCizD4O7hoBvAZQMC4K3Eo9CiSKx6WPg5IIELg54wQKvkeBS0HQBF5K+tTxr
veWrcNzEJRGscmaoOAblfFCHU61F53l8MrP7eTpl9Ss+MKDYin/xCV2OkZvHeh6LWqsiNWiSgzo+
zvVHrG6JkK2sFQ4fZmFjKoAI82glSU1THYAlOQghmJdjb6tvRvnlhhQTl8VzATKzElof7Ddc5F9T
EYXDlEftecyHgxGOD5LRubevh2VWAtdUJAkwZ2YOeTwRW4xBnK+NgZ6ntApAvT5bTfySaMl9GMVv
UQ0g1u14y2nDwgDogqYu8HqYwOshlZluDuhE0rPWAc3aogxli0QxvAoknd3tUMudboFBb8ATFl0W
ZYFTF7K0gRRIR89mKh9NjRh+pNQYmJZ/lER8uR2MvYivPytgM8EcxLBYsYg/tU2tnjKqhPUZtmRe
SX+bOcXAqnsh6t0sxo1oURf1ya/PJqZQhckWYNe4ftkRfLFB6jAR64HW9IzHQPw2j6LxRNLwRyGO
0sYntYJSwmrhRoL3CZpjGv8Qlyw4voogE4PP1x6ED+JZTmZbj9Fe3GevW8zataW7DMbtEqVFBliy
YMaUBHjlQB1SdMLahApR3G4g8Vd2JLMWxKsNagTLPhwQ8arSljJeaGrhkvxXJ8BqS97Sx1jJkaBg
hlwCdoYWVoxP9QapM8CGrOuzZnde3AAp6xpweO9tNGQexQ6gF1tFTeXLfoaMUHYZl031xRZJ5CaB
LBvilqhSK8IPXAp2rL7e3v0rxY3rKOyYuYiSS6FEyhhR5vPgiZ60h6Bee9fBpcNjriOZV4EQ0oN/
vtF3/uxe8t/d5fC450Bt1jEVZwRmqae2y3bES50GrL3Za/1uv0WDXuY01+PkCmN6hV5FF1b1mdGY
SFeDefC8MZXLnPMqBA8cYhitQUcnA0yzXnbbl8Gv/fQ0G7Z533ryTnbpI31NXqU/hbNVxVyEBgDX
AnEDGFy8rhbfeCqBcSkqSXkOq3if6P2B6mSHZ5AXqrVT9uhu1fpXTzBgH3Gq4AmEExqkFG7jzGoT
SXIJPL1ITgV5p/A8rLoNqOqS5MkF4TZJJtGm6/KhBMkTOtJa4+VvLYiWcOvun2snd6SnmTE9mUrB
IbFhwiE5mPnTcLfZFlf4a4L7Jdz+KXQFEif15y+JHppgPKTe/C31G3cCzsAR76KNw22xX6/iQQHl
+ruESpTSGTC+gKkMtS35UYm/ToRmIWR0SqALAOwUnwjNdRMORteV5+g+OUg71dH23R801lI/vIei
rryD04do1x/Wxo27ZNF/BsYDBuUNi3ncX4+trhNhRNG9hCJB/Zb8Vlzpjuzrn7Nb7MCfdVqvgvUA
RM1yUOFc6m9x6JcnOosPrgljTqKZwhNOYmPMWpUIxZlKLpOsg6Da+4B+zWfsXjpp2E/bfanliceF
5e58hYSKFJdWAYao6MiO7lgf4YPlwOvAHl5axN94+iwyRMRD6skgcawpxZMM5TyP4sycivNshABd
weO9zJXnbpgkL1RCP0mzzXoCy8+vDnWEZAHZW4j5X3N3Vtmi3RbOWFnrWQIINYGgY39XefDM+q38
AX3Y++qRi3g6MOVQt8FqLiAyOcz5Ei0GRF71Jw9IhsKeP8LWDV+kAAhK1DByNzlO37pvMCbQLfd2
9LVP9DI4t55lUc4SfAKKc4HLK8Yxn2w9K1cjoDoD4Rz0qxelQD1WZ3Sn6uI8qfp90aeuhSPw9iDW
diWwmPj7wI9DOJXP67XU0IbZUvIz5IPfWGKju73T3M8eY3wL7tZNtVC7BnkDDyLkNugLwZ6Qf5DD
2T3RB1PKQX0VnXSfnVNHtQ0/2xd+vb89tkUy+ml1jXqJrkL7ZGHYZ8BYOO6NKj9TUwiqyie/FaBX
RmPLGH2JmUIglQnuoWSL4s/nHF8kUXGq1ALUTvIz+akei9CGtLYvnyYnhfJJ5P6yepeaTn2Qfqp3
8faMruySq+jcPpTmUQ2VAtG79Ji+VYfcCw/qSzHZ5jnTbcVJ7NTd1LDZCsqS84shF1WcM0/THMIH
SWiLP80/GTRCKg8gh9FTPGA4kuNW0K2Y3OlC5KQdBDbNDfnW0/tyCjdymrUNY4CHiEwN8mYAe10P
SqVa1baDnp3ntvFnpYGePrUFrX/u66fbW5NND3dQQuzvn0gs3biYPtxAykxVRBoaOP016D9prQOD
pttR1m66qzDc1iBpk3Zw5cygOZJmR1HwZEf1mpN+KC27NR3tr9i4xWPhbD0D11bqcnjc7pB6a4S+
EQz44ADvgEBql+IGqHRzaNxmMBKtSSQBM4jX0fhdP0pu+9ycWmA7fOGUzjsFL5fQ26perx5fMElD
so06HIo7fNpbxIacCVqGGwdgrj8EgsUqlHWVn/Jds4EzXZ/Ef0Jxya+kNGAWZhhh2fzWwgeS/Li9
O9byMOyOfwJwOa2ojxFAcwiQ/tVxf8o/B794Tp4BXalLh+47V3HIL/lO+AHPYqDN3K3G2lKcBufm
xQ/ga1iKmseJNmObyI9S480UItCQUfJqd4ZWfrOfITW0Lf61/un9d9Q8KZygcpbOCkaNYr2rxN39
oNGXdEg/bs/u8mXNDY47TNpC781I+9wpys6oXFV3Zpvlt0yJ3BFqW9+3r7lpb52SW+PjjhYkE5Vq
1phURQSvT8nHv9OQ3M3WVmV9WVhiAwToAuVACQgeXg6vacUhCy0MsN2J1AZgB+IqwggrLazbbrjb
0nNe/RwuwnEfPNTehw7XeXa20JtwIqs27bEbIuf2sm1F4b7vZoqAHqPYHVDBspO5BLx0ixq8FYL7
roHZ7AGyRogoN1yx6m2kSfbtUSwvMvQHtM8EC2Y7KG9y10ulG7GYKOm5RW+1MrrkVza0u1nO0wBQ
iK0S2XLHQV4BDEQo2CKxQ1v0Olo0lWZtqm161gr6CjL5K5SSfjZS/nZ7UJ+VtutL8yoOL01UkVro
MtKlqAYou7qx54O2l76FeGW8d6/Wjtl0/ef7svz892sf5NDyMiWnVvdbR/PK3mc/xcLmZ8SjhT05
qeSWgDiDCYbPANP6KR3rSQUPGWLcd1sSRssNgygikks8rtBf5FN0dAF0M9bE5CwI7TPN24dWb9zb
c7u2hIBqgUkImUAdveDrJQzDeNL0sU3wlmkcuXpCOdlukz//vyDcF9zLxpRaaZecaVo5UdRDL2Xa
xUq7sfnXxoJzicnAMF9W/oUxZkY9W4UUQzLoY4oeU4pEfBOHuZJ/oAWLLBGwMLiPLwCf8myKgCQL
QkDd8ZdwThubGaCYbn+Ekmr0VB80J91tPXiX1AjIMV1E5W0gWiPOwW9B1MYb3eJH/kT2TPHwMTlb
TzaEZDtb/mEeut3gynYOPbnoCKs6xU6hzivgBt+SXlwp0F3/Hq6Uk3dJq2thKIAtEk527uX+h56D
rGLchQfDKQ8UDCbLVzyWS2TwvqEnKAD9D5nEyppfzQt32SpFmSUSWw2WllU7C+pJLnn9Fh8Ev/Wj
1A5ze7MkyM5p7ji6isldtGoplQXpEBP6CntElD4IhESjvfD0a4THieLN0C79nrrhkxmBh7CxyxdW
Tqh6XIVnp8bFE6IGVLEv688hwwk0gwL7k/6HPo+Q9G09yCZKk90cut9NZWt/qL+1E1fevNfhuROj
beBTp1ufK6/soEtbv9evyBy7V1hhO8pxuI/25j47Qur6IPXe1uSv5K7X4bmzJFSLEmJrGP3k6H6u
4wnwLjsAte/0wpn6veYNLrWrRyDrxD1owmT72c2Wd7H80LyA6AUUkyBtdT3/Zl9Bi6nFBISnCdiZ
2MtPliecJjexxbtuv1k4YVv4VjxuxBptehQ5EA/yf2Sf7XK/uis0ewIZTNybwbRZzFu5dtAwZEYM
uHK0RRtWizpwHie2wkPz1oTv+qi5wOu4TQ9HHfMxiT8U8bsKtCQjY8jEabSd1qUvt++M5Y+A5TXK
mEAKAcWDn3I9y9mg62kztEIgF3MKxot+qOdwK4FZDaIw3Tfg+5aAF2iJhbEcVkKgFBkEPlAgyitw
Nv7FSC6CcDmZMpSd1LUYiVb/gMqIHUK/5F9EAFcQVx5UCEEcvJ4rvYmplQsYBhLkY550XoPR3A7B
Ntn1JlSQiaBgqEHvApgxri0BVF9f9USE4oCU/E4L4Q743YMSg4RnVr9uh1oe6SwUehMSZgNACv77
glhZVQ1DGEjkjvZvReWrykZ/aW00EB5iVBGGduIr5HpedqEIg8hAm0Y7CX+ZZAKmJrVHcyvnZ1PP
z9tlJO7j7UjRmnoOUYGcCM4YjU48WNDnR3JKz93WsFa2M0pYCrAnBvo6wFFc74NUbvJI6DGsdKif
IzL9ACN/K8laGxAcE1AzBnTCQPHzOgZthFEASwsxDLl+jDUzOpbp3D+h6dBCibKm7iyR8csVESjH
4UxixBd0HHlgmgA8RokqIKQZ4pTsdNhW7EgebiU1K1cbC2OA8A/9Ntyy3NgaKOZWvQi6P1PMNn/O
+2oPN0/THR3J0RxUOFltKXHAsmqADt886Nd2JQrJzOP7k9PA5RVNQdo0G8CXln1WT24Pg6/sRwAO
RkeF8uv/kfZtzZHiyta/iAjul1dBVblsY7vt9vWFcF8GCRBIgBDw679Fn4gzNlVhvp7zsmP29Mxk
SaRSqcyVax300b4wtiu6p/cZVv3B7OJVH/KJzBRca2teVr1IHss49yDZ1CWLNIGQJLrbKv+cc6GP
BlcH3A/GVve9iXWO77mz3B8+hAEUxsMNzKQOfx9+cRYC7w8frAc+0c/L45BxEZELinC/HO2jHY78
QrjdvPs6aJ0ePVBgLYyDEKuAjfVTrQLpVtiVo38zMJfUQU2s/Pm/WIjQZcC5g4FlVz9+JksJ0THl
32CKIB7DB8DhN2L86RoWzBUYtoAkAPnrui9sVLXXYXoAAPQKyplucVs5bKP0eCa2fzKx8rW8aUu7
sqrgpnL8GHAGjF9e9+Ph6506U17EQlykaBHQn4Cbrg5S6HB/bgdYcSFP2RpJLUEyjMkdFy0KD6Jj
xxxsTRgM3bK7fIJVsEfkxYP9DyEwbq/Pn6j3G8xwtvkybGLtjZdwjguwk6E9Yh7nS+9SZcR5b/Yt
YApbdfczoQOWEfUBf0eLe808Wfe6qJsi829sQyVu8TOkb9hpkg2/Nrb29O2DrQX5KQgQFnbg9ZDC
wHgdMcwJYGv74/TI3ywDNLKcePf2Q7+zYms3pl5zL+yr0IIg3KF5/voHnProcrjQYUbnF6wV4erT
FoV0S9uwQREAXIhlvRtiA6Z++g0hWQmO3IXRGa2gNSwQ01dd3w8Yxtem90KVH/eC7aCmBehc8+7V
zfHr9Zxpw6KU9GdWYeERj9Z3zjyZVPbUCW6sIvjmA9DGs4jMlvwtAj8GKJh4Po+D7qkGpo5pD5P4
V5mzNbJ7ZldRaQLWDTkkWBLXZCC+pTH/LzBc6jJxtKsBL6ktBthTD11KZv+aWH24klFLcYl1Ntat
zcykcCsyGXiqinqDVvRMAf6zqVWQ8Ufuu8i5sZp03vuXTiJu8294zRy7RF3b1+6FSLObrdv79GDA
KCI/wC24vE9owLnBilq3PLixzaG9CdhQX2k6Nog9nSaZCOrDWEwg6/L5FmnQuZ0FhQvalqCWwKtt
dZ32pWuwcKIBBits9rtGRfZ9hqkdmAD6uJYCTM8bPnvOXRBnsEygwDDJsar7Cgg/zplugxvzkl10
9MHp4uFKJgOCa9kdqm9FHosm3oTvLE++z+EVLYd/za7LwCE3JK9nmC2OpU8W4n8/0XvxHl3ahO42
Cx1LtP7K3Cqay6bBwAeDuarjP9r6V6OAW6jbu97wE6uA8jgYeiJ9ybMq6adgw4nPuBNecriKl14j
AtHKeFObKGxJfFRaNxBTADhLv04tj2UtIN3dzEkVFP8lhflgctn+DwnGMskezSELbibIuLseCEbK
l68d5/T2h39iVne5pPCQXL9Tw6EoOrPB5SFoHlN2a+W3zK428r3zO/evkeXPPyzDAAeGl2eYARva
F3CTxpn+rvhr5lLSjXdcDcn/bU2rs2CBgiw0umVNA94/VJPAf6aFu2HlzK20IMbRZlmEVv31g7UZ
PWdwah9WHDXHQ+n8jlqAnqxO2Zhzqx551r39h3WBDg/sNxB4PUkG/TycMgU1ChSB3kA9c/T1sI86
ueFzZ2LXIpWHJ91C1X2CCGzrgtMczKE3MnoOum9G6F36bR13cqu9d9YrMMMJrD9wVSciGpADBEAN
ioE3bVCi76ZJ6RuvOZAehrzDxT7mzo+v9+/sF/vX4DpYuWXNGQ2QkVXidaRBAqH2Flwz7nUj5gPQ
e4evzZ0JySDd+9/1rVmHGw4l6shE6ml7epdJ7x7itPuvTZz9VphZ8PAEX/q/y4o/HCzPlQo0I5hL
NEvzoXQ8Imbj4IFYp2inDXc/awqj/SZG/D0Ptj6b6ruCFYGEKadVF22GyVQZgYP6MpfPX69pHZGQ
KyObBFsygHZ4JP5JJT6sSQyLPF9VDWmhwnJXVo13X2d+fydMV/5l8FtM2RhOxQWGvcPs5ec1WT3E
h9xAD6nXj12SFW4Wdxa4PKB/0Wxs35lV4SmK4jTGTBZKqdWXon6dKT7aQ4rtjR0Q5ADsQfx5w8PP
W0H1DCQJmNdb18FrK6N+XllDCtLKen6S7j+5ef/15/kzFPrxDsamYWgYSCUIlKL4uK4FFqbTRFzC
hmFg6BuwM+tuHicdl0wXu7Cfysusb9ureuL5UVQVSHAxz+FC2Bu00Agr0MK0OGc7p5/9n76J7iNm
xps97Vx+qA1T7n1Q7+xZi2daaZT2y8RG97WGynBSUP/7LGQVt0iNDy4KXsfMmRsy+GCRGefWiFVY
g6PE6cUlM9yc+E1vfuuEsK5b9CY3tvqk6fhnHxD+lybtAmlcHQgD8/YDRtewDxDDvDWI2PPL8So8
gnH4GB2My/YNdO//wYvgIP9rc+WwgmWN02vYhGOTaHgKlwDWjuTrT7z8V06+8JJKohiLQ7H2Vd4I
z5PdMKQjzcZ9OQXGdY5q+cYza/H4EytLWRnqja6HyPL58EmQl9c262FFe0nm2te567/0VsuT3BVV
zJqt6/Pssv41uB6uZyOou3qzHVIL0/Vx0Krfhgo3hoLPHUBQAmEa0MOqMHP4eVGg1PR1IyUiij2m
Q4d+W2MVBJiMDcjdOhr/cT6gXP9cnosG3mc7UZthHCOHHXueCWQdid18M1pGfLE1s3ZuRVA8Xvo+
gCScBK4KZJiW1wYqBT+IG7dlYe0o7dDGxsTh7u/9DqVeWEKKjQtglWB7gjHPHWCKNWgTR3xCDYN6
D//FCJBXCxcWZtXszzs3DI7hd56j0qAzStRVvflHVwEguXGGzm0bEsOlJhItfZNVdAjCfBwaoH3S
3hh2qgt/FLazH80tDOQ5P/hoZhUQ1BhM4cRgZpgdbzfj4bMTTiV/62bqLquIdxtdmrPLAvodgumY
eD8JDVbdGgV0X7GsYhyvrBykRk3Y7D3Q4m2Eh5Oh58XFUbn7X1OrR0OkZKHRklJpzsvy4PM5zbIq
5aMlSDBNvzO/KL8NfZYnJZuAQQuN+j+44yLAA9DWwii/vkydPKrnop9UKmf1Hg7y52AF+6+dcYlx
6xiIGiFYUpcHBBLhz85YtqIuxtJUaeNF8lqPDb+yO+CceRAISGwxsENHtURdz+vb9yxAoPza/rkY
jIVZy5joQqG6ClddUZkVTrdKqS3nnRYqSAoQxCYQuMHZi/p5VxZUbxg960MfjK4+LBgnq0bqDhEF
+kzHNquawyDllIRdn22YOik7I5YsGpZgvQMvCDKi1QZzezAGW2fw18QHqja230FntjP7ZKRxjimr
eH5ke9A6/uW2rqy6nz+rUQ6jOdQGRM2nirQaA7fju13nSUStuO225DhO9tPBwCHyMAA/UWoK1lls
Z+TN2LGhT4O8bK510w0H0UXz9SDd6ufXCztjCsxMyJjhNC74D1afDmO5I4XOYZdOBd40zLLEAbgP
NKkKw7/42tRJFRafzo0QpnHv4M1xotFZjk0xcGZ0KWgO9s6e74oHHpsPwUHu7R/Z5tjmSSSFHQeX
j4scFA+PNWmxIYtagvpXpiGr3CH2uKFT3eZUxCygQUPsaDC3arxntnPh34E1kKXj0bPyTnswtXLQ
7Ev7rj9ShiGAdtzJvD58vZUnSLXlRgVkA2mCg8sIyclnf1RGixrdLEQ6Qhy3yBdsJqCSESmvZOrd
hHcsHnb6utmDvfC6+q3ANIxhrTLJ99ZDFkfHLcDQma1eBmNRpERCAeKeVftvaDLdFVkp0gAvf7Wn
dTChQed5wkyosDvwKulGx1/vwQlK9M8eLHU7NOrQElwnF8LPs8Aa3QZ7UN6LfXkwjwthHHiKL7b7
xmdXuBAmILlF3FnzrIdGFkkMejap50ip42guHOPCKJuSkY6Gxc9sHINx9/UKT2L5MsAJcy66TUAb
r8+mmPvKCAzdpGwqjmPppv3I7ufCusic/BdTxlZieLpGdCWQuC+ghuVNsnIqTU0OJmRPp2UHAaBe
x6op0hkkyJncKuidCeOwBdcFAyZ6XCfpLsstoAprpdP8qb1WN1XyP61D71I8ebFJtsVQzxwZCyqb
6P/gzJxR6m5HQ4KuBhaNqxHRRx2y5JAfsl+Bia9JoneOK4QT9y6rY62J+CGBN6521UgilMoC0hbE
Mo49ffr6G59w54E4D4kXCo4Q6cJfrz+yFrUK+9IAvI0Fv+pBXRdBuMsoGKkaWr2PpqFIYWNWd5zq
tGkbSUa/uG94eOl32TevqlXSjt0B8eiKi84m6CzfBkAAkyGvLpSP8cmguqduNr62Q9vc5g43iRU4
b1pP9kZQOmkJ/c9SAvT0lioZHuCfg5LMA79vByxFvOT3bjzcZS5xnsWVS4p3SOla720M6mP6exNS
chp1lz381/DqdvYqkKYwC4YBCeh2YDQ/FElrEv3qvPkYH8pjLDxx/pbq5s9ylxYtHjY4nutBa0E7
r+PK56mJacCytZMqFLEvoo13x/LjP2WUcBDQK4F0H4tE/XZ1KplQXkdpxtPJDp6GwAN1ebbxBjhn
AtcV6lg2TiRYDj5/OD2C8Tga8jp1+c/aQf/DtTZC2VkLi2qoB1qDhVRkZcHuIzoEIU+7CvBlLS4z
tdW5Oo1eINrDGx2ZBUBMJ9V7K+ys2ZgDnvpNae6oFjjcXnCPNmVxyGW59VlOEn18FmDgHVx2mB0A
PcjnFZXSRMLkujyF2HkPCTi/SaDme+RGcDcwBv71GuTdTLr1jkbQUfs6apxb60fjq5MG8vW80YXD
U2AeMR0xmm+Ci4I4U1nvxmhLP+Pcx0PiFoCuDBwt4Pn6vNRKlOAmR8M3pb75PYt6O1aZscV4cc7I
0p3AbDtgYZBQ+2zEMQtrNJTFUf8Q47HSYgTf+7CFFDxrBYVhoAWBVjoZpmmF2euo6xBtzemfesoV
GZE9ff1xNmysmxJi1kwCfcXTXHLS6SFuRbmRSp+aWG4KeB4mvHF3rDtVvicCs5QFT1nX1yP4C63m
WGtW3n+9kiX5/xx6PptZ3PBD4V4Lsw0kZTi1CsN10YBMFgBe5hDfpmCRN8G+/vy1xdNThScPalOL
pBfe6euObGE2k8Z5KdMpenbskUBgnAyaEptDQ6Gvj4VnX9Nq2ugDnyZamEa2kIf8T6BdJ3eqmEqn
x3sh7VU+X4dP9RDouM7dVxCFZGB4scOtq3JJiD/v7NKQW15C0AkKTtQoIiF7Ly9Nmko7a+6KcOrj
iobufpit9jDjt4L3xI0ODPzPO0FLGc8Tdf/aiQArwFPlT7EbFAWrY63AeZ+3ELFMW9u5pUNhEbDM
1xuR6nRrPxtZPPmDC4VTJarIghE7M3XSM5UTY1CPYM5IancKSGfh73ztQ6dei/cQbgGkl2h/n/A6
jHnJ/CpnNB1cn7ig95SdvQuzf0rnWpr7zt4aBzz1WdjDt8SLD9cPuAo+LzG33KFxlaCptmpzD/aT
AOxVdchjn4b+DrOiXiKtCehLGr643hYm8jT3WawvRHUor51CqeSYQwKClzQNjPyCOkBP0Hdriyro
jJEFMAsySSQ9KIGuXCWCqqlnjiFNrVKJy8oUXqLdkid2bjR/iUJeWmo4Ey6A6SZ6CGuM5wSCW7dy
PYpRpuiim01SWtNGqf00en42YX/+YAF1IozkwQRGmmqisuCyaqHG+7UXnnF8gErA/gOGPvzPutaY
GVVBQTFO09GsY4M138VMjwHG6Q1RtsR33r82d/YLAbKHSw25Iqp5n9ekJ9Zz05hpymy+w6VziLxF
fqL9+5iBxj5ahcivwHj3p4X24Ti70VxTu/OxqnkaL9qcF/uy77dkKs+c4E9WVvcOi1xuOAIfyOrk
UeTDbacMJHFQnReZl5qQizvoLXL/M+UEeEUIEXg0dAEwW4MeDdZNQaVtildWlkxQMe+YebRZh9Bx
O8np26gu5snCLM7j0FAiqo0+01l/+WB+FUWaAknmFMFfTHDq2DXYdsqjPd950F+KmLf72lvOhKxP
a1286cNnnORoF6DwpCltxh9tbkAGJahvst5XidHx/dTQmQwq2Dttv9XwPHv4wKgCF0IFEICUz6at
qK7G2YOjRj2UspvhGze3XgLnzgJoby3crX+G6Fdbabh6MDwMgacsDx6tQHxD8/+pCJuNrOHcSj6a
WW0ib4PWhzgzTe0piu4DQIcuDZ8OW7MgW6tZHYZMC8o6s6Vp5+ffy6Z5FwYYvTZP9rkzB2zsMtcO
0rKTkRPDnZR2ogGrQYkoAdA/Ee5jA1UZk+0Kv+pjLY3d1154zuVRD0blDpgg9CGXP//ghTbNbUWl
xsUpfrYtphnZQ157R1sMxK9fvrZ1dhdRDsb8GcAJoFT4bKu0G2soJknTqaniPJti5YARzfzbWbfl
9gJuxwNoepFdj1beXSBHmBaO3RSVkLdxlE89g2TV10s5ffx9trG6vkyuOKsYHKIOJxLZcl8MYEAs
60ffefza0lkPR4Xjz74BILKEkQ8fyHA0ho+Niqa9sG8cOb9G+bhFkL9hY61nWve0DMq2xmEN+gMA
kdeFlW98+7N+9u8y1o8KtMoYpOIbXCcMFGb6BdOYZClvZpzv+3wLKXxmQThDuPrRAMQzdj1Gxesi
m31UbFI25n5sDrzZZ/Pc7f/603yysjo7A8aJJPOzPJVW9suNgMxl6u+37U9iG+ERCADX+sgoVoSo
KEY0NcwmaTn/5VpvqDcQcPfi2Twdvl7QGa8G9BKpi438Arn06oBaNdBoXYcXUQ2iWS1ANAmKYK/u
yZzdf23pTCiAJVy1EJ05A6xWwdD1csT1MCm2d4b5oKDrHHLxXxaEgtcC9oWi1BrJ50xdYeA1R1NH
Q9AGgFKFCY5qNkjPt8Qsz8Ru4AXRw0NRwwaf/7LiD+dUyjbTQ7jcqVON8UBgl+uZ1CBNmPuSdPlb
HmxZPLuHqOdBwQpYO/SZP1v08oZDgb1DnKP+nk6YlnbdxDP4xdef6kxJ2UMTHeQn6E0uI8orO03X
L4TYSFQU5s1t0vgkh2DelTz4ybSP7Mvgn2giAMQnYNnafW377KaCFMQ3bYz8nDDC+8acqV4ilGfj
reFaSdaKHyLkhHP3zeq64wQWgK8tnoscqCQDo4ULEc+f1eUhPQ61MIpwa8z/eP4bQHHJ1wbOLQno
VxOJF4ihgA/4/NUKn/kgBsHLuEYtJ5qjK5051V77oBGDsWeoTV6j2GRtfMRzvmKD7R5yBIsYwbpY
Ffil23U0ylMdPHTtTc1/+XojeT4XPDAmhfbcwtaCQ/B5YZD4GYYumtgih2VC2L6EFuC0qzMDYo10
wy/O3CYoKyzlw8UrAWf5bMssiwmKk9jEzJrfO2NKUKWThIXdd1TlWKxk2Wz4xTmLC5gVOlzYPhyD
zxYr7WHusfbyVAjgwnTkdkQM7k3PpiYeZPvSK75xu5xCdZZpVdR6UVLHc/IURmKbuWo0rhdDh/eR
5PsIMDTc/mkfOruxbA/2TJMJughT7Ww46QkJHHKoT7ZXGywDN1fOmNO0bGNz8t6naNh3Vv3ksCjO
oz6G2AhQqf5eh/z+/4N65rQ0h1wUZVXcEWjtnIDYuSxMc0JV6Vq4jGRBnUjP3PdDc1FJm4TQjcSY
UZIz+zDl7fevz+fpswy4SeCSHIjegI1oTUts8MnPpSualFvBd49VwQGjMH0MwK0EuqWtzCQMGkUq
q7M2PvjpAUIkR+RxUEQCHmQNAa463Zpll6HFaKUNpoUhN0oEtOvVX49yLNBgUF5AkwRNe7SCVs4M
ZdO5rAOTA/uVW9+zOesyYlTceXQBL/Y2Ts6ZZaFihccMzilenGtoYCSF301Tw1NMFKsLBjXWvZ3J
8TDNsxlrj2YPX3/A01C3cHUDRoPAAPzrOverOhviygiywIQPr21oGkS1lCXQ5d1SkTld2WdLS8z4
cOV3gQhaVJdp2jrXFf/m0ieDXRrZ7//belZHsdFhGfYSdb9xfKh7XMFTT1S/ddOeXUvoRYg20Go4
uWnn0Z+8rkX6ArcBgWYefK+1eXTR740B0dko/p0xtgAd4erouKM8vPK/sJgG9DTw3shU5OP5VNWk
aae3uq9zMnKs7+sdXHboU6EfQ1jw84XGAZnEiRSFGIzJaloRXgMsb/1jMt97Kb1QfUe3wXqekNFd
sSYonkAk6P9teQKWMQQG3g1UWXB5LBvxwUPa0rNk02XBtdBWw0leceO329bmhpkTl4cZPKoxq4KM
AoCnlSPycSwQTmCmFOG+aw2o4fX7qKBbE8NgHDzZSiwD2QsSMsQpK1p+yYcF8TbU44wzfuu7VZjY
0vjlQ8rQCdA7yTxcURDBBC1V3vxyuYIQbVskQplP3LSeUHq99iuPx2GpXitTJp0z35utOcVVSH8Z
Qr+5gv9jzyMkLsbGi4FBDeDr9s6VxZUMm4OhxAvzhyvkGPedrx792rm23e5BzNkzxjaCmFY9WIO0
wWKX0iZWA7WSPOIHXvfXNAqu+BQuqUH1w9XFm6cnlTAokzC/vK1y/J88MPeBxb7XfVORQUgHc9CY
EXb7i2zwXlqFekVe6NQtwbSlKO4gao9gC5pA9FZ6eCJZ4WUOlSfiQ9dlXwZg8s8NJ9G19zvkdrYT
apwSnoeXFh4ksYfkgVCBR12GEQtCA0whgpJ3JqWojlXNnyft6su6sK47Rd8cZ9nfwu92UvEQP3uu
n8IMwK5AZDTH8HsJmsXRQE7e0PDRqPrpumxlmTBd9fumz4PnRvMwHru50rHHRPRgdtR5pKBdNSNN
X0ASkqXA5g3zRVCNEL9RZQ/loNIr7pUXXgSNkyW5P4hb0AdnsQznb8oXUwx2070dDPcikypuQOV/
0UWFJkrnDtDzY743xuG9HViVDL0vMQeZixgTKHI30noEuYg+9m71GprsdcR5jAsaok8kqqcmb2YS
sPFHUCjoRy/SVgXykN42LkAMdIHM/SALJvbCsifiD5UNMrDSwINVvAq7urMt/Ei7BVGnFHN4IZUJ
zUspDrqYLw0ejUmfh1CbhkxbGnltEyUtLYpfsnQVOmG0vXNC1j0VY289dxTMTDtfG8ET15V+aGln
3aMT6EJt3GKYD0MWNsezcCTwWa7bPfW6sXLidlF4QUfoYZMhgmreLIz5GHVenxpdI5qEdfNcEvxk
UKRaNTAxts9AMjVUdD+FRXMV5T17B3ii31u+UT/iyNs3JSS59zn4SF/6DM2ZBPM370Fh/+YWvaBu
9JMb2TdLRtWlw+SwY4XoEgdsMklXBlGS1x0EvnXZxUHB7djxdcqW76PCMSDejE6nasUDhORBTQJe
h6TOpRXXfQ+C+7CunlxTGrGXy/xQugAe6M6sCZVmTtCjeHKBASRgGSp3ooRMpvCGIzpLitSFWybG
lEHUgps//TZiF6jO0tuqnoIENc47p2JOTIuK71hfNXGRKT/hPmC26C3XMS/Nb67VYqI86iHVYoJZ
fLIrUrpArAbjXeVYmvAx/KXr/NckkZHqqM0PjsBX9xrrF6OY3Gi8PFa8/z7WoiFMLS8f+903C+Da
VXTUpQuJ1Eh/t3L3wcmKh4DSg0l1cFGa/L016zfP8P/RQcDRbxgMYvkQOimqEOTnQQ/iADQL9r1Z
gurCwsZGnWOmUcvUhczg3JXd0lg6DbY3AOjbzr0IDH0z1C4zPJZd6v20Kq73Eavfxqp88gfpoFXp
N3dDPhb3s80M6Jv3WWwqq49dqHOScZgr4nvtz8aeGlIPjo8vN/1UCLgoL2A6vW9vCh2BBtGthr2l
mYVawJgqF6yFha/6RI2cH+aA9fj79Ws1upKIevQQi3mbKPSTAuK2BmZ7O6Mtn23GvaPD0SsDGgAc
bADy7q28FrtFNDKdITifTBYFQ+NUgBc6yso4q3t+RXPKAI6avR1q/9C0rx0jBu+mn7g0i66cgmW7
2hqbm9AcrB3GvN4GRRuINUT+TxFJ75BFZrdfKCBjjGg3hwKxbF/nNkuCKSiSSo78ug6K/mEaR2iw
WozuoeD33AV4nrSdri9DiNyTzLee+w6PUN8anIYoNzS+d/1gH13Gqoto7v9BHfzRarMyVV5V3pbU
+G1RH7RV9WgQfwQFBgvqx4y1LC6UesaQHShs0YtJPCV/A/HbkHaw1M6by/4uGuVMvGp29iGwMjEb
qjzmteLEKYIn0cKDA8TdGBxdGelczLLXJgYOIF7PE3PxaAzr5o9jPQcXwtYY053cSE1E5b04olf2
jTedIJFhPg1Rn8O+rX/72uq/+9wLEy/3s4fZZe9osIB4vxBQ9SjNNh5bVSaNbuwrYH3Goy64m3Cg
QLEuI6tuomqsDmy0rL3NqP3N9gZvL7n90k5eSXqjpKTFGCqZUGHdQ0mQAwKxEK6AVmhnzQ492m2L
f8YENhbcB5HqGKIGlHnmqsScISTPbPxHGOgncgTHINLvtkMRNkzMRTxrFQX7NmoYAsU0ELcM7hV0
3gjqJb9cR9UE5FrevnDhr5G27MvZDbqEmYC6oEL0WmL0J7amzrqyQ6qurSnHtTjrjOR+h3t+GB+V
TbuHwTaqh9n2JFnIcWLlQVva5iBOBxFK+MKH9i0f/HCH+PaunEBeml5PyYRiYTJXmXUhjAqfofGz
mFHU8BpZPGvoVFzycIBMVcRk0lqgLmGZbK4Y775JBxGXIp5eNhL0VW7vsDs3Zz9DpfuYVbK+rnoE
+Rp87jsRTfoC+eIzqzpc+UC8NKmUnXzMrdZPuszlF1Xvl6Sq5VgRFfgHm2MdRl4PpOyjlrA+t4gy
pxAu6g33rUH1nqNxmEhQDhFhmtVezIXc5ZMrL12ntkgz1phqnPsWU7h62BkIgseMIqqNwF7FiHd9
UjYIIjn3+71QETCbmb7C2Jv5SOeseXGLyEwsw8a/oPPmembhW42qZBzZ7dOYzQ/gOgFaEe/JnUsN
ftCdP+60C6aMEbNiZKgj3NzcLonnjdY7mwH9L0IG7/LGF/DYdrGlvSbOe4UzPjBw8mo+HFq3VwRw
BwcXE16JBij+E8CwisMMadULioTrKLOpvw2a6JtXc7A1ttmjr3OTzMJSxAT2Pa4CA6zuYePGVdGq
uABmDjSaIW69qfqlRPZT+L4GkqqEHNfIb/AnP9pigORZFjokQGcpbqJiOIBzsNhloxURnXclnsn0
zRvad5CyTWS0Ck5Qgn01G6aJRoKxxwuj2vl2Zu0k9b0LQzF5H3Ifcj8l7UmfV1U8qS54woNYt9B7
YpT0YwG8vJP/BiFb8NKOTvnd6wccb9ME8JzkzCku2n6qEtAbI4hIJ5vfWjXjbkGPQ4pYdVk3XlZ5
K68cCZSyq3tnJszGVOEV9M/vJeiBB/27dyxilqimEo2+9g3G2/jeg6bHd8/psmQI6/pKuvglFTqN
V0PogVUVNyiZu666GQfqpQ44SS5ZU0jQ39YG3tdDBCpSWQaVSGa3EDfKnoFLk6M/IJcfxiGO6oYm
ivtiPwS2cQh9Ch1t0Gbv/LGlPO6cGldZ0I1AejUiA6UqyNlAYwEJE1DP+r9FreWVTYvySch89sDx
q6f9hLsMH6RnZkmK0QTq152bfW84/F1oAXXf0oeWdIt6v8VsxAgMNO+c2WExi0Ycn3Z4d3hTHpVX
YrTYnPI9wkkFJidkZC2zx9iG6A2Rvevt27rPDtLVZbwQmqdehy9ushKHc2wBpzbrYe9NyPHc0RuS
0p7YZSFVdClaRyAbMQC0nsFOaUtUB4D/+pUb2ZGCUvYo+6FNnNn65TbOm21ESP8BRUvmoX3EBKVL
rMofwHxRLPSJhkNaqEnf9cU8Ha1Cz5wI5jl3jW2Pr6AvoGLXuCBdsFqRISljuDNVq4wXX9sK494B
3xfj3HzThWftfZdaN2WV+QDUM0x5F6a+xKxYfaVqlt120YD9yQoPAHwUNdltI+gUe2ZVxiUfsrtC
cJb0ANQm6O8enaG4DdDOO3JKnVjb9oW/8GMNtb4ruvmnn9VDbOtmILVdPTiVeW95NSQChh2Qyc9d
AwrZUMbt0L1Lp7j1y+iBmfVTqdpH22tehQNm+swOoBs11w+i6erY9xhyf8kIV+6Nw7xXEWWXUIU5
zH4j43LM0rFR14BTfMfLQO5YZF933WSQylO3kcZnFUC8kU6JB1QbXyv0ty7DUUvcyO0VmBZ/+hN4
3aGySIxyug8DYD+61h8JlxO6K+ZhtNQjZY4gjWCvEPexyczNi8kaNZFeeNtl1Nzx1nwD/QDoGyqM
ixQdhgaYGaGVyi9maEAkkfKKGFfZSJARHlES+1U62ffB1yUJuQMNVRsioM6U6LAG3brj/TMGMyNh
bk+xNFCyt4N3Vf8/jq5rSXIUi36RIuRBrzLpszLLmxdFuwEBQsiDvn5P7rz17EZPVaYE9x5LPbwp
05150OI87E8l6nJx3nAUPRCWVchgqvBfSM7x1NU5X/hQaA1BdNqTvLa49+KxtG78R2VkoelEyOkA
KDmUv7xIIc/J+xpakfde8xbN6qcn21OQCaQ3QM6k0vA8JfHOpAbhq+pPgHeLx11T6KE78V4FufHS
exfLO+AN7Ft1GBZ1NIbF1NT3QEy7xIv3s+6CfLHN14xhrLbqr44JEMHkKpH4V86S/XTT/G/d5psI
sz8RU/8kD39nXr8UdWrxqwUOUeCpf/MW73MUbmfhxS06Kt4dSfucNvS+6e5NBsOrseMPWZ3YLdMW
5IqnEIJrr8TKeIr7heabCr7ibazcau5WdXdF6rIh3Vcbb7TAkxOV4wKbIfQ56V3L4B8dEp1PFEhO
GH6gt+SCjN6LVXTARrvu6IrEBGd8VBHUyam14s8Y82Mvsl9KTyceTRHyGMRfki5X7IZ46Lu57EMc
dkLoBC9ZP5fo6sVmAeSlwJK+7znvy9nNiOOU/bX1hggROBhXQKGjdMyxcrLRigt5ornm65Vu2523
5plq+scpfsBs+9JkQuV4R1uckNGxm1PMufXRn2iDmyz6G9jt79DpP3wTF4lYgjIR5HuIG1EssaEV
VHI//dh6+aZDAHP9+xZHX9Cjbbs5GxFTPKfPMWBJzCMr3TEi71ovtzSAsKNz/hnny4goY/7c+eaG
AGb8oRZr6XEVlI1YsmojQVtCoR3iNoaVe4PvPReennF7uA/49U4RsAo0WDa3PsMuurQLq6I2K3WG
9Ylpd+g29abBnvGuvYz9+OnsgGGDSrGjk/6utf+L2PrGAwwZEybopMGunbT62q7iJteg2fGGxHnb
DaQy4XLs1XrqNnajbXZF7Ueak55+zRu2l0hKeXGq/eeW5jfuTw7o348Kq9zz1EGhE/Sewi3Jsddr
CJ5OIUWJPVZKfPZZG+zVgkc8WFwQ59iKg4rFuAPr1kaHYYOHLfUWUpgVCOQoqlmurBBsvHTh1Jfo
B77yGSWXCXnrx+RLbD4v4FRq88lnYTHMDfZYVEhnGgSzEIlXxiuTe4AX4Y4LiynR2ClfjUcL2Xtr
AfoE+XoxIq9sL6AxnqRTJyOh9uj0EpzCeKh3NUnG7SUmUtii3VLk2kdhXWyJNbeeuRZ/XcSWvmqN
Ed+LmyM8Spgw2kq62EBhiaf3aMREnshCrcnDOrYnZ1HtVmSkDu6yTuzn5lbkKXK4JyuxmvoGISD7
Y1nXXblc008YqMRScrGsJ/gH8K2ruUHLHukEEv5n+P9BgSX44Bimw2IiY1skyDG8yj5KvqVDXXdo
ArePkjY4zHFc582STv/mYOmeJ2f5s4YDrC+8QPAodzqmpxHypwFTo4LgCaYH8m7rlV56Z1MoDf30
xWdNWzENV3zm8+ZljU0EZ9zgeS+P4sVPQG0MmDX35V4nM/9ceww/kGSGXd5NuBCyKQvsfpzhWjz0
TesBxNcrKZWF6rtSfihVEchG7QfDODboeK5ABvr4D1r1qXq2JIWxAYC8aZz/8cELU2yeusciyhke
6Ki33QuSvafdAMsrVKAs/Y8OTVT1vfUQWb5u40mHnhuLGKKHKJ9mGqki61MIGsN20T9DF81+HtWQ
t+fLOPhgNlObvaL2HLYx2fR446wLw9tol7UrYhsM3xayPlHgJfOzMgi38RaZufRbvvonP7Zzit+b
zbyETBqsWURmBP90gmdRPkuAmKNclxIl1e5C9DBWE/f4CAN37L/PKvMuK4nrD2/zsAHVYTp/kWyy
d56l/IfOer15QKbfM6rTEx2FPkhph1NPrbfjdEb4H4y/6BAN+2iAlXEm4X6ow+mguaduOp3MJc6E
h7vSIoxxCxYvw0IU+ENpstTby0AkD8DXVe3SBdUajrTAu0mxGMeidGjyRTZH1+2HQGbHRMj5vKZA
OdBNM8AA1KlKZjY7ZUQs135ladWiZgdZS4iKHjTCV2qTdCXUPOw+LEj1UR0w4HUbGuAKCHn4nBLZ
7GmIj/2CuKTklxLt+LbRgKliwsoDhEe0/W4ag/FgmGom9PZ4QZobZB/tlyTqD12jR0zzrp/yJQyX
YS8NRD4A8ij96cKuecWobk/dzLBQjEO3lqOQHnoqHuMDFkFPvy1B7O2omae978/LR0c2G0L3Tdrj
1CfBvrdBWmGjFyKn2bz9DeEK+d10dtLggnHEbTC15YlQcDFYKEWA0RTjoLPcJnOL/crfTgANyAWY
iy2YsXHZQCpw8kgknoRV/SuLLR+w+DvE7y8BzRByFMBJKDUUXHjOp/XS6l5Av+PR/0wwqXIAzfcc
NmZ7G1q74noUAxodcTJ9eW5Kj9Ri3/yKtoX5ReT39IxVFiBC3/3SUU3yyDeADTgkSD8dc92xYyz8
cDNdnjA+sX2rLN8TTYJyAXCJbEmBQl5hG/Pk12HSFF3Nh72JNu2OoYf44Di44E6Vhc1SHMZejZkY
axPdxUHbX1M52Rw1Z0GU48f9gehRPluHtiq2Zc1tk5BRk4iFeb+uaKbGul7VylqoCZO1WHyy5U7E
zW60D8eUzth+1KAh+oR/QaK/ern26v+YVGjndDHdJ3aFuZz7b9wM4W5MHBpCwxr/qkPQqZb41aXB
XLwo7Pm+xQ8m1jbY8ZZvZ2o0kAbqzvMGNAUHnS3SwaZAk0bAVCNGkFln/5xq/pgGCxDbFnJJCRX5
KJE5GBvc1a2cCy9JfvEh2p5kCJsHqQUeSUr0DijTWPqNFYVo6xaxtkv/gV8gxU4fAfvy4iMOMSw+
SvVVT8LnaG7+LKaTGLUxiAHhzyCrelSTa2i42Bheet7+SfxxwY9V4zTf1qc2jjZkz1NgrUFi910X
/kIP/QuFXuQdvm2yh0N1zKGLdvhm6qassZbmobIEiJ3XHJoIcE9kpdvH6cCKuMcaUE+9qFwLOS5i
ek9dMMalYG69eCODAx1towMyj2jIDjqY2t289frJeM2/jHg87xt+2sh28bv2HTq+5GisrMtaZes+
AQR36KBdPsxz0DzHzsXn2Uv8X+nKo+9eAcc12cYKXBBw+rV2vLCI6yN4xv67thncLXqN7WuqUkSE
UegRepkevYlwrKPduj4lDI7kIrM0ETlKPTluaBpXnYc90/GVlnwJb8MqTTmrWR7JZrDwBLN3Mmbr
Six+caFlB1ObTgPIDPl0chPKKRB3kOTt4nm5yFazi8wU5d0icUTjNqgc7jN8h1bnjjV1saZ49pZh
5QQXG7CuZkTxUkNxz8Gy6z93qBmsBJ0wn6bLMOIpYjXbB2CDqiQdINoUk3jWBJdeYQibxxzGH6ar
ZWyh/5rHbY0K2O/ab4RqpLCJo9lpzGs2qF8DBTidB1RE9JCtzboQMFKLHvdQJcvl78TXEHyT5r/X
uld+nuimiUo4fFtR+oJt9BXRH9S/gBxLgqOUnQcpH8w2I8A63+w0fvGlbLDZTV2ezYt8VivhzXMN
DO5dxWEjTxCWmAm4vz/eHGgSRGM3ZIcLar2MtmcVn1d7Hjqgg7kYG7z38xyDUImjlv3BKc5+soCl
59gzEyb3LJG31TTyabFJcOracVG12flaA68/mUA3Jo+90EfSTR0eWlJviDLv3B+BbL/CZb1feYvq
f9xqsdbFIbtJO0dfSq3qiCSg5CydAZILsqTHUNjzstu0ftu8MLmLyPkIzOHJKWvQbtOhcQGoXIBp
wcdM3+bEV+bSxoqdsq2e7o8OvZfY9nWRhmN26miKSqreYUDEx0ALzizQV4stmPptMuRTvC0GRRSC
crSPkuYB5PVn4En2yWvJdg0wz96MtfHT4CI8UIi2of9CnSFT3E8lvBkzFIiL2CoPaoaSj+1w2hKE
G9I+cweMHl2ZdGz8vTg7jQDotvliVMxeuIeVD3a0MPmIeybfrEqj30lHIN+AyvqwMPiUkSujZmZX
cuyXRDxF+EZfEAPSA8DW2wgIXuCfkoOs/uZdQP/LNjyp1YB6iLTADANIXPFQvLYElrAcIidA1Ijl
av+4niGgfYwbEF4MUYVvWTOmOK3q0El4OGvPnZauA2oaGvXseC1VSWlDXkTG3QNsJuFlaoL1B5lG
rSzS2ok7Xuf4Oa4RyQ+YHbAXeIJAF6zzVVIImAmmkvgM/rtOMOHyPgvqZTd7WYcGt7AN7B1QbpOU
bBkf+4zg8gkc6FLv9dBPB9M58VqbdpBnH2h3OW5YvQ0EFAv2U6bbgoeL0TvM1Ko7KvsAkBfmEcxU
HQHQOWed+9rqOv23ch1v5dZHbC6GRI2AOkeNU3Rzwr+qrF9AefnTUW1rgAhpzF4XKAsAl9MFqC9i
C2GqfvUS12w5AmQ8nItRpwKQ0BgDERKhUc4BZrz3gBUtaeLfdW1hZmzowoBXtv5/MGwoFASDu3sB
7osRAZTUsJYq1QxpFwGRf6S3pm2uVZPglWFJ60oMZ4B7bcrsIZsnB0oG88CROd98krAdX8cRVcv9
EpKXHixMVuAlBrlAAC4PpbQkeqYiMe+NiYcWx6OyKQiupHtmmUchoEMS1C4xirNzWC84YTrbhWUs
TfYiqUjrHH2iwpw2SBjk3WIFmf/hWp0AMrUzG8D9Z/Gw7/GdAx40fftfB+6lFAvb+1uMqU0jOcT2
zS17KMjCJuiqFl/vGT9G/BahK7GKl/6lx2b4TDy4x9AsTssazrVKm9nbPei39SlaUmGKhPD5JRuS
utQaXLFJDK5ip/6kiMCsJWbfTYwvzNVDX7QtLCP1wpJTAANcVcdgzS0oujyMLa5tIiODSzSS4VbE
SDcrWm9qb2oBPpFyCBpyOU/rTkZjlAssfYCy6JjJUnQcV8m4tBWk1e+LFXMxqfV5MTVuq2magndc
pVFQkF70hTLrEUK9HjSGlu/rCtg+B7kMQnrg9qRNf65r/E2yEbeJ6luXbhgNiK76rE12ZlBPxsfS
EJMdT9Kpsn16wFz+pnlQ7/wpPrRb9grSc0/d9gv7vi24iUD8qr8sxgCQLT/Y+wAq9U0NGAP7WOrj
ifT7tlqoD8APbsq8HcOfNMbSbuulK5IUIQx+zYOjwwJYWY+iZDrZmuE8pAN+7MnjbQmRU7Rjo1nu
SeO3FU/6/juJuF9OSIS5jn2jMAb43duMkp9c4qTNLfLjjMDCTTfaV5mI+go4KstVrdRhalmc9zq5
91anuRc2xyGTb307IY8svPkOFAMaA8IS5xwY4RoITeavTwxhcZvC312zHk85RCgpxFsvkQhQPkjA
fyOz80BIc0K8Ci1qVxNsT+sT6C3cFWQ8yKappqDdC8wTSTK9TJBv1Gl4CTHEmwHTeZi+Jg38n5JX
q0sBFcl1RwiIjnXYI9R0NyNFVi1IMlPAFBhWUm+ccJCSv4NJL33nYZ4kz6jOrJArdQVKffYR04Vx
60xhKN0277I9Foe5PwRRfa/T+sUbhHy42e+uNayse/p73MaLv8EOHWbvaO5A5vj0tKphV9c1pCMd
NCimAJdx9QJWBfPwk7Kw6iO9iy3uE75AP5FBWIM8bIblwM2+LmeNUAgvBUk929sDEguW7aq42iHD
LDwG4ZpDDEWKRqx7zzkA7030FKNMYm01+gS9rUxDd225O0b1dF6GBN9gV/IJq6tM5qJVHgLooUlV
yfTLqehEgVvmhNvjrLwG2w1/HZsphUxgmvELtPK0JOoD0FL1MA+lKFpo1nonZZjDGd+DEBqPsp7v
o+Lg8l/8djmMbj0R/BFQ5dWSD9DIO1uj4p2r33SlhzjK9hgEvpifll6gUEVXY9V1Yu7LNMFvYAbI
DnQzyH3f+aKopTvX3O2lQ9UDSe91Mz+Yg6uXfIXkKxEDsGR8udMqX4ee3P0Yhdo8QawbRYIXlqlt
XgvALfeoJ2+UYKTFMTeEyEEwB9OOx61Rx2Ejb2HfFmYRMwzg6iDdFf1H+IXZ/lFSnBsgD2u87CWg
u5zQ5W1r5FE2IVQO4oI34tOE2YGM/zqKbQYkDi6t1ftFlmgpOJQruVTTDbgKHF/9fcyGZ+L4QY7N
ndZgFgYMOyDe2qPo8O1u3YGbTxngpcxIDvyk7sKD1a+zQEv5ag8UQA1uZW1KBsz9wZT1mzsgvOqq
Fa8AGDzzcOcM0jQtlmoWfSEyqnIeTgC/O0LbCgwYzELgdUDtFlw8WZXVIPdq1Lnjz6qHnUaMz7Rt
jhjtgHM9UGqAg4eW4zmKOHAz7AlE608tNCA++9ubEDzQIRbA2FvMhzPNxh3HUppHzVJp98iicwYU
Ocv9ITwAYYP4e961tfeBJe/EwYWkLTAbsGEnUdOPLtBfUx9c5ym7a5zbZdigyxjsBVQRtYBoAEKY
AR+p0FshByBSdMwRIVqGHj8kgt7Wlj23kv2nVgtZzID+TzmP2IqbSzD2+bLxA8amy6OlT4ASyOmQ
JZXPHYRUGGzy0AALVRR1NJt6wh5YaumBGN66n4wl1WApgrzr8M+qAZsYtpPp/Elrt5Rs1DE+gfgD
lP13SxubWzCreejTexgNe9vrQ+L1YHWi+t2m7SvAq+8m8t9N1rzhwXjCHQs5Xz2ZcgASVXiM3RFm
z8DuhH/mOP2yXdrkU8NVEWn5VRPvvPH1GfjmU9htEDA1239LmuFOlP50Mm4e9r6xcxGt8C3JPnzB
FSOgJEInImM8n9tBnHTbfsgGzF+WophMQPjVjGU7NZ9+ZK7zsg4XlBAdMJd/AnzeN9v26nfpBw/9
L4joqkikpYrbd1TJApgJfyVUvNW+X+L+B3yQlWbN3qPUPyUB9C/xgASdZuJlK3Fv95n1S5dkGkDb
Q9+EsDKwu/tt8KtN6RI//X7VfN+E/osWdAchThVGgNm1/aFRXTk/fuF+e5ON3mvTPkmgNEEmr3x7
GKfCGq52e3PCfLQmBplIupKE49dEpjNmuHJa+x+0Gf4ILi4ryCYyQis2CAtJxLiBWZz+SR8PTjR2
x2Tzz5vPfhtuvjCr/a3Z9mvtEIc10DPgTLCrIzSJ6V+Ak78DSALR0pL+G1d5B+xWYO0E2/4TUh9d
LkPpk2kHUPMy0Kvg+MzFBnFRALGQD4rZDO4pcP6H1NIVZnud6VqxrX0NgSZE6w8PkgPWXGBr3T6t
1ZfwUHkmfqXxWZKh7LCwygkghzFlMKub88xB6lc+pe+gQj/I9NKD6Hbh3frJjmRN5dNhH9l3YC6f
agj2kUJcGfvFTAoK3/9c5U9CMf2N+KQ8DX3iS2DTF9f5FbFNCckjUn2OGi1vTa2wY4rl9wbcpo/u
s/Fzhr8nwqsYhnnQvz6kMAZiIjHD5BXvt/hMI0hF+BMkZec0yYo54Dtp6ZVmvzqCeYSL7h2YywE6
80PkoesMa+YbGdMLHvEoH5fhjxdDxmICDykZnXj1MwaQBWvvkcC2fYIN5omw5m9EkXIzMxnl9aBf
/dX7mPrwLQzZVDZ8q5bUu8hUXIiDTCHooO5ocfY14c1BAl6M4OeLEdzJHlwwK7d2fQ4MtEVkorSC
LHgovDA6jWm4T7zkPygv3hK/bvYhQJknYtGOGKXbmyeCvWymg7PzETG1sqCWfzUecODUjEmBydav
JhC52fwrMwdEMhQyZoWag9Jfrk32y+tw3o8nkjyjr7Kg2YdaeNEu6OaBTqdOviBnuTSNLG2wYGUD
j0QRB76BHx9xVleN++cNB44h1t++t+RFmaOKIMObWAXtRki8vBfHZdQAlm3O7K8h1J8qi6/UgRKG
rsPrd9GowUmHL52ZiwSnJAH31qX6KRRd5QMnF9gSe7LAaoLXZGCvOvnriy/tvWx22rUrzH36NDP/
hIz4way3CQIfHysAS9WLhzgvDvJZq/8sSMwQH1vtzmv37tr2lK6fj4NOZWWjX4YN+JT4E/lv1KID
JY6Pnf8vVt2FeAZ5beOu0WrX97+h2qjAGReQ4OdBsEAWGxd9GJ0nP6qAEcQNNCf8NOC3q9NxH6j/
hu6/JUj3jvgn6sm9R1DqTaELwVczsatbUYgLlYend6tCoA97MevngLF7CIBdQNLyjWigv2ZTDTQ0
0QZW2z5F8YQfjvNd0KdVwPCAzQyjY7Lz1oznW2dPadTuajpjVdJVtDb3NOlLaH4KCo1PazusPG8j
qEPwLVdSk7ON3Cvp+lexkGfoLKoO/6+F7ZIxOQJ9fIC0RUheOyjXwxAjToubDUautoNULIsKD8Af
qD+EXLRb3jZbsdbegay2ZAAaixVsegy6VG9x8dAUbb05pKGC1I8DeeqPdeBjIW7K3lsgYSSnvoOQ
rKt6SvHR3jQzOLdbiJkWKEuQ/xot6MDJ8hap6rod8lldIW8pInDQFGL4pP6dQH8maJVAVeB1r2ym
VURHgIqgztyfhj1WwCmHupa3/zXK+5y7/78KO3Bp8DhCOYaPs8dIP+v0O6P1e+aS80TYmRBeitCt
pUn8G7rBdrMA/iSXnU7ErodKcMvsDt+e3+Cv+owJr+LwrzXrftLiAgj9dcAHmj5oBvvVCXERg3/O
QHQhZKAIWf9M2qaA9qfy6INhhb7Yip0W090yW2KB93KyGlkIgpZS3biyDlU1Pq6jIfL3Yo7gO2Av
4PgRz7HOEIMsJ5mNuMQkzqYNLHgPeODgUqRkeS/zkH2BXTnXzt6mYN7VgShTH1EzWC3oeG3o79pA
8h/2l3785QJ3CCGRq9kzyhmuYPtO9ejQDGCrGBOAStFwjfJcLD1N+tdb/rH+dSAPTLF7a7Zrh+Am
w1+IYXe/fh6C5tC37DrVbod+hlOAGFbt7VZfFQu7u43t5/ZD0T9R+NENGIOb8eTo9OLMv+Tx/bYk
T1NyJg7O3h6u7xEY52yvBqidoB6YqKFqYqD6w8FsBJq55ppg+Rn7rGgnemr8LQ+Gee9BdzYNDSRr
0NQ0aUkmqKbS/0i4C90x1d+Cni0kfTO4fA9vEyMoF03lXgl1a1OQ3ulQIPc476Tc9Y+hyJDjuGZV
OCiMfbvW+5uhM04vV7iKcMFv+ZS6I1u2Am6vgwAf2YDE7cBdDWDkMyIv3fxvxsVqxxOsopgtbelp
JPWRb+CouHz+kYzv+gmkBCCGZnlZHeDrUCBrI4XixvvI1HIY0AOErKximv3nelkLKPYKbsWp3Yan
1T01cfDPC8eDbUJAmPFhoPWL8c0Jas4SHNKXTjGJdew8td2VWnWGcaaygj6PGYS9aXKJxLALXFJ0
LLnCgJCvtK7YGH3F+gehlj+UZ5dlgQMgq989EAFzG+38Jb2JFmFs3AcqAFd5GhaWNaWm8tpuKF0c
lgVywo7vRfQYl+dKPCRN6AUoPbqCNIFNZLFQfs6tPKYsOcQ9BD2CfUDzBneIRImIjP2Pbe7uGsma
uUY5TA5jgSziDE9osmK7a2QrD2Ez3wXLEMsTJr9Z4CDaCxE23I3tf5lyc86SlJemY+o+1NE7JAYE
z9mDEqfR3yyqsbNpJHiTkRc+XbDkQG4yNduJCF71SVK1eFQtlKGxnB76J0CN/EkzXm6WH3XcY6gL
jjSBmQPB3BvQmdzW+rgRJvIhm3IDZnjh/BYmc4lb5ri1XuGRBWcnAmdFl3Pn/5Hr78X8hjLuM1Pf
xovf676pFo8evc7bOx9HNi0JsLNm/q5ZXbaQ7KwIpI0nVlhoLHNv4F9eIk4E4lQn8T/w4HnD9bNJ
rHvS5HOzVrP2nk0At06HDoHa9jYfe5w+cfQ0EQsRC/FANlEjAFFgo13TAPAHGl9u4E3iXUZwEbZx
+IP5XeQCQVmwYvDgINCOCHol8c5uWdxtUPbVg15872f4rMKE/wjX/kZeyPfcMxhh9LMDF9/P/jnR
YABWP0dKwqn143OGKZLXwSlY0Uw4QXU26IM1KSbz7CQaXsYAFyCLPejkfZ6726gNytjmHD0FVY8L
KclcyaHQ2VCQ3Q7Z1YeeNoLbq2bykPTYjSAl0Frfw3rNR8z0bgtf66XJhyE5gJ8vUNzzWUO5t63y
tsyPF927WCD0WNle/Ckt51CKXC6wcScUVph6P6cg4/CKcsyrjYLIDcBSGwqc4kCQHK6zKRZFTECr
qyU4NNS7QmlzxBZ/Qs7ffeJgA5f4s+2mJY/WuIhZ8B/iugoS4a5s1M4FpkAiE0whiKtrg0q37zPk
T3j03jDoYJjUgCr/ChW/q8ViOtPF4sEYFvDczlkZzaQSLsBR8VgmHmLy8BtlZTD6gGSKH5LabueF
8/eSWqzubHh0LeDrxTCXZeJee2sO4R/FwuIubQv5aSPUTkX2HzbcnWxBVnLw5Su5+SDP42YogLIW
Eh3xi6FFx5/7dT7XK4aCNahIzfBcq3OM6T/k8r9+647WpfvkkY8LnL+lDqMGgoUUhgIzPqfRCtXg
b6hEry2xpb+mxWDXwxDrU6bGF0RqXIUbgGLpE5/EYZkwjc2w2LeGf4RpDIcGRHUCB3At9qvK7vE8
F2byCzWYUmkKI1yYiwH1WcgAnFyLh51++8ZUsdlwOo8FRfPQ2nnQDiMMHhIuHs7FWIc/dTyfArCl
xhdlIPmB+VAWd0M1trHJgYmTUB4fmt145cUC8yAMKkUam2cPN/4MJF+CKdDKlWk6fyzKHVQtToij
vdmwfjNjhqtZ4ln3i5G5MzKPIhCWrcJA0mS7JNFvs+8fosgrl7UvDXP3blj3qZeUDuDEsNybBmt3
cw62zxksP1LLSoGjAeb4y+rUEXHPRTvixlj/g/Wk5H5y9cj0HXAK3mE8ZQM2ijq5zfO7yMY9UR+Y
XqtQbRDJ+mUCJ5sEMkiBLMoty4MIWggBxpbCySKAKM3+LjB/QjzVjeElxNI5/DZAvMwuG+BlaIbd
4ouzTF7MJF4h+CjdCoeWFMA2AH53iYBdA28vnEtnIcl1DP7H0XnsOI4sUfSLCNCbrSSS8q58bYhy
TW+TTJqvn6PZPOANZrqrJDIzIu65NziZFL2/9GobUkOhTSwZR4y+Nanyur7fiQRP58TjrWjNlkAV
ODMD6ZthBHrpH7GKVYCR8ipSUvAXxp92e7CbBRo58h5GKL0O2Br4NHgLKbxufwZtZ76GSnMpZZm8
tBwJiCnwcabbWtwhTtCWGpw3utY25Q9axw+3nJgYxci4WTA6Nb4yp/jxPSXz1dzas4nimC4C3MVF
TQY/73bgvnJV4x1buazegIt3S98yCmcn9VjdMmtKAlcz3nCqvi4VViqKEnPt0k2s544BFaPZN6X1
0lWrAY3G3VDDeSzPjVPnW2FS2+fWolxA398Z8xp/yNNcvjk/oVfGv3Ff+3VkPIuyvUx28dsb0b+0
zH3UiM1o6/xI2GxKW/cNtpmuktFCqZB7x/my8lrbkPO7rcqBf27ehTCoI5GMDT0UM+yl4Y0HvY2/
+sj+iBfDWFcebH8fPy9y3FgtzJam0PTGYT8NIXsrbm5UvbQcmoPFxdewaH3UgjKLuC/4G4rmYtpy
Verw6roMWzvdVeorEPltWpKnOZ5WnYVC2eEGYaiRKU7oIvtYjrBWCVkjq7iJTygtK0NRrmUzcqXR
Fkh2zsby6tUUKB1jak6STR9Zt94d1mY1+VFE8qLmYm7iMFDYACyHFrdNehvoR5lpbeB69i38rWF1
awmxtNKrooXDTx4fxSWX1jn2CPSdsuIW5/kTW/UC18OcVrVHfcjCeRT7cfHeZJdvJ5aZTl57cYfh
yC3pj10dOpHFG83lN7pYXFHuk157ZcMb5p1kwoeU/5U8c2amviNS4M6170vME8y/sYlpGSDfuI9r
ts3pFdn8ReDW9cZrolUlinWVtemag/uGh4OpBrxbrKNPze0WLXlXuTgiygrT3+JH5fzlTtWzGMY3
aTdXxXADdXL28C4kDmZfrgJbG9lWODS8Ci3YcQnmvYBxq43YWkV0bEYYUWtyU7+ZGe6k5W+nsSOz
iyN7VYguaNmGsFJU5ZU5+31ZuP7L0rskwzKDJlEL1KcIzzwXs7LSU6RjZ2c4JGbX/ccUfzr1S+LQ
CI4sPmS8GeqknKBTbpKueGsQDOw63dhG/d2nqAlGu3cbrBVz/WFNBraddK2rHA6pcxjaEtZOeU3l
yLP0NjvpdiqvhtpvtYYiQC1+6tnSVzMtgZHL+6LZ98fXn8xWkMbW8fFq9IhtMRcWWSF+1hUHy0U7
SYXzzxi0b69Pw85OzlZnrbXFHzQ6xxwHl1aB/U1X6brTeuhPFiORrlfCga+bVOgd3t0gM8zvyHOv
bq/vjXSEWPdAM4qQHIG9kWS8Wa89rL6Olqbj4/KSdt9kIRvr1k5fB1WrbJdUUAl3K32Zg5iZIjuh
wX13icvoMVGYsy3+nMXnNCdWA54FnVMaud9Hv4Iw5SSn2xmfRhuF4uF8SZjV6+eZzrarqdiVEFw3
yJLuUlH/yUasVXiepviXjtqqU/ujy8+1SO9SwTKVAJ0rLW86v1yUt67VrpzQ7wvNZF1WV7dRsN2p
z/W03ArL/R5ntHKvv9cqHti+ehq5wYA8g8mh1Sea8zfpqSpAvipXO8W40syx6vyuVLnAmVN4asp6
BC59FlVqarUbymbXq38YaDZmwYik2Do0tpokqbNzKD+v7B8fV1rkOHCG0XEE4yy8KGiV4Sym6jwo
8hEoXdBd50dFbXhD0n1iwb4kZUQv+yLG6JDI5bcY7Dn0cpGtrVqyDWJynUfFFgX9yBrvRG3bjePY
C9M5vCtF7JUXVWvqwKkiQTXXcLBn/bQpy8intqRmNDyUhTkcourVSeMnNa1fIJkuXVm/2Iv4TDMA
P0+9DJayj7mWEYi+uumSLTzs2H2tfllrzANEDSlAjinTYdGcENhOAyFtpNTQ8GBx1yYMGFnNrnNn
+ZBWussIct+Igjouq3TtWc/UZyaWd3UZmABlrXuOnWaXlGl9HfvSWsMckF3fD/rW6vDGG1Ie4Ca3
41ItLwX4tirre6Gycq/upnW6dD9jmkiSH/S7Vkb6Sli8h7YEEsrtaoupn8M+rX8GUYSWOhwn1h6u
ZK7eZ2vpV16rROvBmH+KWoV7KP+VhAswfsSASbo+YxoWjNfpzsgERrX010ryeBNDa6+S/uHuawWL
bbT5oFn23mFc2hXOJ7IXe8k918dw4xdNUoW2Jm6wEJClc6SGjc2wGaB5444znI6WfFXSw3qImbd0
t7DuR6MXG2nSCpSKLyz7QuN1J4zzRdHK2O+Fe9Lt6Ktt2Pkw+XNtsTKpirhuyuODjhdaem+E4Uur
PSrEtJRuz3A2/yX3A4IBfTY39yh4HyrJDNEiTqMLN6Gq3xgW1mMu4ZbfdBrqDmIHTyCd8hwkOf4I
NuhFj7YxQoVODrXBxZIUm1b9S4AVVk3yjnndR8UJNa9Ftks3XlafEZeOAp+mN50nDZiFr35t9F7w
f6w7S7BXKh26cKw7b0PYzFoYwVFB7HDZ1HD+KYEBU8tTg7GXcKZg0MyPLC4vo6ndBl4FdoditP4a
W41V3TvLWhuLvU7K4ol19FA6G9M9Wn3odEzB6ZMVCmTL77PnUQnSCVqNdWGrkW6LFaOTdUJnYUMs
hvR/MfVFPN6SNLnqCw6bqnv2pHuT03KOIgxBCVVVuvdweREXyh2QmuRu0MHEciAigQsW0d+WkW8P
1zg+q24aNs1bkb1L672q/jUm28UF2iMdwAa4nbLIms96lGB550/2ip1pNH7OzF1tnbDkYvH0c83f
EfcRfT7+2UXxO5c9ZJncpjXxHj0IzcrqYCvykUyGXMCFvbC65eTGT5m1p1O1xK1iNsWoXL9M/I7i
pM4MQEZ0z2qHK30NQ0qhlx9ibHxp8zfZj++Nx3dK9kDoq0EfgFq/CorGCK57PDmWF060uPh5ViVz
xY7AcTGdcnAVspSoswqHI8K+Ipi4KvbvyQggPke2yJSl7Wf1d4Q/pYTjRKHTe/SEiv2M7jXv7P08
vnrkdliaGZiMjxrru3C6LSAL3kYKXW88eRHd3kuatmfF7T5oso5Tb7wDbG9NUnFXsxNfO3P+TBWY
QHnTxL6N3/NyWmn4ofr8ZVKzoKjns4jlycspPehHzMoIx+RP1u+WgU1AvNp6zAkAoahkZNLaTNSe
VONi1UaoyZs9X9rqCQ6/ov+DKzAxf4BZLGZ+V6whhLTYKry7Cn1QK/JdokHlp8YBfedURymmA3Pd
MLS02viCkYOkhYbXtQycuQ4FGL9Zi33KOLJiLhAP9rOsyJiQ5niW45hQJgLHwp3rcHMy9i79Uiur
silO8ayEdXTz9PSSZdraHTM9xOV1ay3jnxL37xmcXIcoHLv6um21b9k2AXwcrS8G1lRLmXeovkxr
vgqj/8vIA1sPmbmFaO1W7VB9s6T36kQ/DrGEpqG8160dRHhG/HxR972rPUsMX0o0b1DO9wYEWcrl
OXYAHc5jIUnhXmaZPWvKdHElUTeV0ezSKf2u0vii9u+VwFW8dFqQtUQhgVoF6ZK5z5qUaFm6/Ji9
OIiSyD1GpiH3UW5JX83Y7ls67RueY4fEBnsJLWt8YePtp8z7e4bXcTUpGJPk3OPxsPLfVDM2fAKh
ULjNinz5osnb6pqzlV2/5Q/Z1qWKU9UNSmz69VI/23jpGMYxzkG/mAF2jxg01jly8dBHN9NDC82K
7N8Y6/Uev1CyXdBcR5DzBm9EkYi74qY25Ab83WrSveg6JvlvrTvzCgsK4D81qBkp9AZ9f2pzGiPP
SUPGcauYL3gxRxH0jtL+m5spxQBmguwZsXo3Gf2o9QPGYSrQIgmP8k0rWibMpsumjNnXI+NTw93I
JT36vaqe8dRgqhDZRc/4bniclTw7TbF7Js5iSwIp0HtE/avfrWr4gJDZzVUbRnm6Rynneck2DwN+
xJ+VP1j1ausm6lNt6M/ZpJ+XhC2rKduBmmSHVffc6t66N/NPm/KZPEO2GXfpbhysQ1V0WJ7n8hJB
jWGDxnmifsRq/lU9XBdWxBqZZbTWA3FB8Dz+2P9GoBLTuJtNnWnnsQNkcKoYAcJ5KfX0YAkdh5/c
6mxz0HVQC1y1KUcwNpFbVOQ3IarnAoNeTv5ERhQPmR/r2mk2KWmTWNfPUgPubOPndLao27Xnnl0j
UWuf0eP3jPv/wa4Ba1ThkugbYdAPwtmnLHjED7galB8Ws/mN0l7AoS8JRiH2v7ZUWEWYFVow2nj7
rDL7beSQbHn7AJp5DlLxSwgIlLAdYY5Mkydr7j22joLDDEy9RQ8glW0mI6H56C8E3G8iT+xrK30i
8WdNND2vvquiRlFHdm2ojH8lAkOjTcFM0G+ZH3qqPCvPaM5itsBUJ2HLh2AVOlTySV4+jUgFafkw
5zK/bhqPzn/Y9pax68w67DUD+pXLyaEHmBuENDGjUA+cLCczLj4no/OVmCECvaJa9KvWpuefXwcz
XzsOhuilWkfsnOi6OPCMQ+62bxE/ToK/jlQBxS81yydEYTNoc1gnCXoCJAKyJ9mSpza720KBNiDu
dDE2U7qd0WAES2hhd5ZQYaP3UOXh5Kn0M86plsrzQxa2CDKCQtu0aRDL7PGbkkTzVSsPsN7aul59
KyflfQL84bTC75gwBuTNZlZBM3DNquKz9j6Gh5w+Ic0yQ3jgx5su+5eatq9kf6Ujdm47PnwOAT4r
UJB61XYWLLMIu3yGHdCx9iL6Zn+iR92JEhaP2R+tJn4Wqf52j2yvN8tF5MrQwReMrfZwL1IG8orF
vm0sygHpw+v4MV713FdtNL/awVopItn32VvSfkxdvTPFvVCSt7aPPhMYYZV3sIB4mSM9oGfbkhJw
jAyOWDwOd5qitfrwHiKT5Kum/xURA586uU8iJ6dmWyTO0W7LP6fu3sHgH5PI1yYx/m8Cod9BqiaO
ptfJ1FjWTTwYHt3YSpjVEEmJ+em0mN1+JhGhEKyyE8Vm5p1YHnMg60rJv4ohRz1cQ8Oy4HVAmYZW
TzDdjBxtFSyWNc9XoPl1RrRQzKWmliSVTM1aouOUDFKstjk8vnO9Z5pTKeeGAa4uzEMcNe+JGu/I
jjma08NlRSZgW5TrMim3tfGi9jj9x+ropTWSWvbcxO4G3/L/GSIroqvetMUC81SesQFdhGluM8ZZ
aTpfdbh8bYTCK2x2uerZaYyc90ZFUqCoUUvULFRzci3IbXnRGzM0WL3a946/WGW6Uvgw9IeWyE75
g+uMoYxahHgaP0CkHDZTV+Js3TP9FDRvclY+a5NcacOa+NAwH7ZV84fDyNeT7kjsjl9YFabHjF/K
2qraNdb1FD/isXC0fx6DJKNAs4+1I3kdQPyQMyMMxujMBGZZH2QffdEt+uPYfzqM/IwoOsUpJxoO
51dSXD/LaNwRRcWY/doVGATnn4iHqGkvaYZNfnSP3cMgNE/HXHNfYQqtNSnW+7Rtb6K/2m177fXY
Lxk8azn+q1ySNJRGw4/C/MRTyLLxPLhVVKFmye+6fFHT/jAMcO+1vETauB8L5cT+x2MydJjgvbXn
KdvaEk+i1J6SFDicDdoKYqhGMn6seler+cIepq3yEd25I8dkzQol5imKcWPEKoMM8xIfIDEzXY5Z
RZ+HL0dQkHee9FxiUNToWMGtHQvLdC6pNTnB4oq30lUDPnXmbFp2qeq3XsIHxvMt7bg9F1XdP4i4
rrv2sanw603eSpiIuoRmAaGl+ZvXuKuxJCGime5EwBxREHaMs1kXNTO6wqCx71xx61T3w8vJbcAL
TwrNGH0qVf8LlxwuxnBN5uldxvLYx/FR2uKHeTBre0zltR0z+MM60BbvMgDrCtKipolutKFrSqb0
oqkJxYH8qVSeBjdfan8QlLWuY7vgKJkf98oJhpjwu+ETBR4ckzcNBxv224fNp37HMfoAUTD3OfJh
uadrztuKDEFmH+qCnlUzNchCL0W/TBKAtwgtY3TO0ewh/7nJV9pXF9VOmjBOCTUs1fpswODlmve2
xPOTkU+71MEpLaNNYiT33Li3xRz2lLo2xlN9FhcrBqlecIHZ7l5v5B1x/iU1mwfp2wYwxa/AEgzT
Ly3FNtEFPk8ugyROFFJhQjM30AyHvwiNQhkhjbsvGM5tGudX5plbuxgOHulnUgjCD+hbFc3cl2B0
GroPiSLjzWiB29LlITjZ2s7GMz6NCKnmNF0mhzGpOvWvnqi+8zjf2B0BU8WXoEltoTWn0dNWiT3c
4GJuTLgOnUiCunKvY1XcOgMq0zTzwMJgBK3YXr1e26uoty1OPZcJi8c/6znPbVL/GcJtCpUMnDob
Ds2cX2dwvlJDnXYZWEIHXksndRhjLivTAmJcyjX4OBFJPKOzEYXS7iDghDnuSsbN6aDtUwuJ3Sye
VbOAhUs5duHvWqpxBnUOVP8wNgSYDFvV+SlcbasOJIjNHXFz0YGxCD9o+Sqt+KwVTL8fgYPZ4Ia5
URIs5j0lFpkzWKUvppMeOFm2mLtfbSf/S9wljAeMbWV6keKngo18TN90iHYMr4EijZCCZusMiGDM
SVT+52HMS6SOGjmb/4j5efbKBpcBdZa0vNcp5l9yMHXoaHPRUr/bET5Lr5Q7wzB2cTzsvWyy/FF2
r2ypZuYpz/jCto2YQpCvHXTsJZv7rWuKo5eXH0ZBwUpMzrzqJcViUX/n+nAfB/jHvkBXivvxtdOt
E+JvSYVu4FubTqhz20LVbk3kXHUR35cHy0mjkwrloHbmqVFqRoVkvoCEOBEzmtrEU1EMYLOD+8r3
BktkadQFPRLFAodgtqrwqXKY0gwMUF1y5HX9E7YUFtmGLPMSl6CGjrJ0EI3+2KQoMwidasx2meLF
BT8mIR0e0+s7xfd7t8z6dkylNlHFZNSaZIKvMSDHnzO6w66VXedjTrnJkk99GixU+kKA8CbMbLDB
lyi6TLx9k31Kf+XoFH4Si+hbqBCcgaBBWSfsN9tITlnXdHEuSsEIZHmf2mRb2eWZa5N0lrw5eATP
PHwc0hwA3efBF9HCfGvJdjR7mw64Fv8re6Gn6oQXIHBquspGb1/qieG50/K6yM5lw+2CYz8d7B8U
+6DINHQQ+dlowLVi1N9gwr9S4QXmQu4hSa97Y4l3wkAdIY/9u4OP6jg2jSJ97pIIYCeCtUgHniUG
E2zAehvSbs9cT9zniURrs6MYZY/gW5aY54lwga0ddVtDHeIzgZXpRlHyfaagxpKteaJxORk9Zv7E
6iB8HwAcWYq3eEibUKE5BXkLsiFn0jV2Gs6+JvQKaJ7Iu80d0XitUkHoJHiUNM3Z8Na8qdOn2vMd
9N3Xwy5XCg7CmsF13zdXg3ftsdt9H9eQ044jfqsG41i1tM8oTa8EEhYb4vqeE7F8o+Rg+5bdEw65
MKprF6VI8R2PoIIkPYqxdlCMZp0bcPzAQKUES80mJY0V6MyCiaNGwsbLrnNKesqrlhcvjWT0sMIe
pmEg4i+yaVZXosBuzCz/UXNIcp3muxd3O3Uwd7BcuEKyKChLhkEY7fSgJuQpUCz9Xet166AvoLbG
RPuzYPVdkT5AlBkp3/7Ig4CdBsnRGqNnu+G5h994r/CIgpbo9iY2YnNdk7yIxETelP03WPKdQGWs
LfSKPM8ugtUyxH7vxfg7vmr6e9t+qU1vCMacm1ZToi60qxY/HMkwFSZJxnKO387OuNeJlgvGipsG
nhZ3uWoCAjF8dHQ+ucr6oKrexjJ+dwr5UtbKpZxi5HZKOkXz5yUNXBC0jqlYqstAr7N7ZSQ3a5BB
hL+MBXs/5Vhf2M0Da5K9RWQfYK75JKRhbzgY5HXgmEp5c3roCUM9Lrb+niq88f2y6fJqTwgF2gFH
HAOaZH4mQoM8F0Iy7Ii+3GH1RK1XQc7b4RYk8BNpeex6L1vPWrRRe+8eG9bJ7tiTSUmmRuV7VLy2
U4dbgKyvsQNmrD9cR75adHtNbOxUEu+oIAgDYprvNNcR6Eh1jVO0qGeeW17iBEmFQ8hVjZ2YjWPd
Rj7ZJPchkfc4WvzOiJ8I+NhI7rKB3t6I6Gv0+V9rMqXoc+FuOSFe41F+LVr8WrmEZlU1+bB12CrW
Wj6AGGfYERKw1hhyipFKIKYIZtTeJPWmZKKcWys7Xr5NSmmVCK1B6Z9aPK2NzWxtLEIHaSKb08O0
RE+KYj1pRAeP44DDYtrpKP2Cwajg6PPI8Bw756QuC5FZg0/y50ZZiIYQT95gv9h0ucuYhI060COI
pzzvDwWeRgRHauts9G6MmkxSf5BI4VB3rkqApNI8sPmPaIkR/RNxnWS5t8pHe4rqocbZXo2KC7sU
9oLwUzRv+AhJcVUz76oOPabZPEba1sZN1vzqxbf2sD+zN28g8NZF+W0Z/sHFe8WdCjZbLYOrrWwu
lYVKXh3q46D/83gbTEff2I1CjgZSi0ooZ2SeBq3amMPk92m7ZdvjsXKNu5ckfurARhJKNqQTB1n2
pjjDp9HqD6CX5C+vRXifgL7FUY8GPoiaGoA46WHFFwThSkLF3jHLZtMoMx9g+a5b9d6uJ+REscW0
usll+uGUeThaDIalsstSvDHwcsioDHXVyL0mCxxtbVXvaqE9aclAzCmaTI1uvOklBZWGmXVKa78z
YfUduSkVcJFMOYHehA80qZr7Q+Yc4ta42/SJDT6bmbHzODIMQb1zFrGOc3fVt7wbaXrzFuyagHmG
gxuIkQPbVAIiQ30nLna2A2FLqVFkj2ZV9KEWe6Ht5jvKRfJdnOU5KXhw7BwO8EFxsQ6BQo/0HYAe
WLu1ZKqtU/lazPQzhXhZsz55mO5GkRwNr+OdJIXazsoPXLiUXp3cwtWQAp6GsQuVTVYrNvLPuEy3
7qyRFG2fm0kGDx9UXJbHvBjfMQVutIxvVx+5wAvhpw3NkVneBiIymsZ9q+p/lvVSxw7PpIeb3rUu
aqE+20bzinGqX01G/5zQytUKWYoSk2WPElrKJ5KcNpOqreFa79iX/ZyDqF/i9+5xcdu8PSIlzRU+
mljuMAdMXlj97n4Xah801SvBX4HnvRV1B/ZCypJOGQ/xOg8zdjXFb0gwZjEwKIx2oz4LGFqGvf4y
KnPIcHbdja8uyoQniGRojvnCbMWh3TVw4ngA9jmbU5IBuEENu7LbCvlZMv6sMORJAzaYcwt7yxZ5
/Qso9N/sJkwyqsAArMIP++4o0b0l1rV17J0aK5u6/Ot5hnP4PpzXu6h3Q31irARlW9LcuN18IRCb
sFH5S8v73bnagZX0cOD69E9689nmaJs9mBpV1YOUMWvewPlqcHM6g4MSf3YxfQ9u82ua7pXYN6QJ
Vq8bPLhZWwexvjznSRkKFtf1k9h27LOw8Tu6qRaWTYsmQivilaghXagLYqa6ZPfQBPKcnG+N0CGb
GK543op2erIV7Tbn2TaqzfMoyvOoKPt+sE4jpjUrTcNl9DYub7erk3/JJ57MTFJUcXAjgpq4z2iW
kSZGXzfp2knHxGDoDynPVjZ9mLFLh2EySX/xkiWwhixoOttnQwDZIKwbITw0WdxdzE4sz/koCuLA
+L8WBVidaoeIQXNXxdtZLEcIrz3mkwPe3VNN+6pP5RN/MsNcdzPTK8+w9yVwms2ZQ+zZKcrjZ6K5
t30joDsE3BXcyBPmxZtWlxh3nfViOn49xocB31YgM/Vg995lcVyMglEgpPE+aASKOl1QM1NNmmav
oyEgj4zG31BbgR1nwWTvCr05cZITzkHwoGdh+sI0V07XzEpCgJ29Ui2/USJ80ESio4mYkTyLVVcF
/VL6TWEf8YYf2qo7L834Q0TILSO0ubG7QwK4XD1Qz9i4Tjjh3Qgl0kIf0CfsyZlv1nnQafHWqbR1
jEjkLe7BslwqRIsa90/VhsMi81AabPpkiBGxEIy/7mAk86X38teErqDDn2DharYGr7wujWWdKcjm
DcWEiUDJ6Kd37VAVaJezp37Ogv/KQcxM4/GPkdvaFQRHMpRJaqbj5fJRKcN3LylvycQjz+MoVEFy
QYN+JqP3RVH8XHeeC0PZy2j2I0CLPJ9fdaq6ySLwhLluWGtRtjNxo9hlLFedQZaSaAANMQytvGZ8
jkrDt2cMVW5eGiuJ9FuQbRM5eJGTwdogs1E6ROizysZJP3Vz8b3GxrSjnuXDwW2qSSCNKBip7Ko4
C6sK/YfuZDDFWSXc2mEHdbGoVyuXjyzCnaPlMA83aXB1woZXvXx30BYXUYVFmd3cor+m4lNdcpKl
qn6NnfVfzjo8a6jPk8HD1TKcYfPAXxbF7/SnR6YekEeG9qX3/TdR7D+apr8YAv8DlA5pZXzVqx7b
/SqnLjcTjubMYs1B+XiS2nVTLk+uYtLtTEFWTCEPSRg785Xoik3Mr08OUvRZ830MsiRnNNHfHG8+
WJr3bS+MptV6uTudfuT+Q+sG2FXIlnXbbxHjyVeKICd3eNGGTV8YH4Cw75rH4gHFpvZd8JJ3ocJ6
IDznnKXZs7MArtuVsS3TZjP3/WUws4+utTeZ5ZC9nY8+uQHn0TTuFk6Duow3gkoo08t/srFcXjZg
l1xP9oaev5sgwexaDiHvd/gDQtKxcHouW11xvnPVW8VQLAxwCWPUaH8cIyeVMTnEiN/N4r2LYn4q
6votwQs4EfHNUB5zRAVUZhwrbhOqg6udu/4D9yPBOZyNxO/Hn4FsQnf2Xoqi+CzNaruQ6eJI9hzQ
dGdKE2hMf4lY3VuRAGbEjwEoYC4/avmZi6+MJEYkO/K52RBdk0o73AfqNEYQftKxro2nfgAp05M7
/ejGMpu9nDg6yaCkRtmzy+EHt+mhgHzSae1cwwkT1mkYiRnWrF3CerFLWmNHPA09DwYi8AQp2vUw
prtBcziN+KsEBC/BkbKLjqSiX+apDJRuPDqOjrVwYL1G+RBOyAEJgDS2c02dTtgoyRb+omk7KyeX
evo/fKv+8jLOc7eKVqrbf8wZo5WEW68nFHpBpyVIbkrHbYEr1hU6SJRzpVI9FlHvE5u8lyVDOjS2
nnpY69F4PGczeQgvbDpEIS+DPi8fDqFzj5VAIXiC34KnWyfgwZJHA5pSuI8iITqRAvdp9wbpSWw7
8D4Ax1+WhFlzzhAPp3+1PE9NyUCdVPLY/ilIaSL++qBM852oMAgnMHuMRbGKrDtjzNeIK2TLPWNN
W/KoEiTY2hiZo5+exRpZUR5MIwuy3ggUsEKtjS5NK85Kn700tXKIpsSvjexdIQyx4DWg4XsYKYcg
c8sXpCwKmWblkuk2L6afTfNbaurEV+Tr0Wih5osLaMvG1nCy6TPO0zll8aexjx95bgRTU5a6gD11
YDfmprWurvMzEeMce2ogsZSWKWNSLGdpWh0zJlNORKPjUoGlx6Z74UUD7fyTrcQEApdEeIIZI8S1
rwYRfw/KkjmeixV1XhogClhnJwnGbsIYTeyanqR+jvBBguRWAs2wg+u6TCowYLmG00hWfPfFWje+
EHFxZHBH1lCHElitbGzkFjj3jOoMaXBsd9lIrJijh54HUfZYyKEwbcqsF3ZfAQ/gctN/mGizr73Y
Cju7KKCgfbNqk08KC6IX+zP7xXkeplBtcQeSTCZxswmVzk/WGdhSwsYCcWBQ4D7nRQGCPivvrDM6
eoQeQGKcZmJBhyiCcLX4y5mS3Dg6XlW7A5T1fjPDCKqqJ2VFI5Vb8w4zzQlF49aV7UuRe1tbXcK5
GQ9E4ZaruShIF7H4NFxOoMF+KIkM2yRBTbpZrAvF2aFBcU5OQF/NchgbwAuCc+qNatZPZsmpBG5x
SfNq1/B+5iXad2Z806lv9SLZaQWkaTKAx4EBaTiO3HavFB7fEBWEwQYTYsfwRi7HcmGssDRbj9V+
urDeCEPM4JmqU8RtrGDmgTG7Ka3BAu+PR6RdbgyBELDRKY73iGdiKbd9nYajJFIKdcpiJpB06K/A
SMvCvgQeAMulIfEKgjjijZYsHwrByFbTX7SuINqwRKx3fNv6HNR4P076xSuGzRRrJ80g5/Q/0s5r
yXEkWdOvMjbXC1sERAA4tmcvkppMMrWqG1hWZRa01nj6/dBrZyaTRSNtZu7aurrLGQjl4f4LX5vR
QgJ7Ee/gl60qs10aZrbS1V+pLbedXy5ErNzmereX0r4aWuOucZxrWnk43qSrIbQgL7C3vaWujps6
RcsSrsKguXNLyopT5A7fhkUmgluhDEsLur8/UPgqJJWOhLNChxouef8ItFfoB19D7aCx2w50R+p5
Ue6oVs3NYFjUvCp8n+MYKojuDvfga3ehztWXzdQqPLgefOcoQpqlw8QDGJFpGiUS5f1sHMyDr6V3
fjHdsdnSlvEeZPJtiKS6h8TTkCY3WThuUlKTyHvrakDlWjnTHLR5dcTx4ep3RoTGDfJo6bwqr8vE
XZr9Q20i0qK0dJDZ4HG6YVGjN5s+8jRaioin1XVY4C1RuGugmAs13VZe/5DF406Bsjg0lBUlqrEA
M1SwIFUxPgNQ2pQBJZVW3OIvxqeDedx0e53HdehuJRXzEW5a1Y1r2vj3XY060dDeJLykYNPcNNqm
DiUqST9qOu1Ng0BuR4U+KD4acukqF6xA+9rBG4LeM6+RbpWDHRbA0zKonl2GHgntKFdP1q4x7hAo
mdODWmhAkUP5kgqfqiJSRF6z7vWD6lcrs5yyOJIMY++r8SLhOeEWLUvuM6gPlkX92NjFENfqHOtv
NKZIpCPea0LHwIQVGaPHOSG/61UNikpDDXL03mKOCxs9LG+IF0NvrMym+6EC1Gq5MwtQ+7/TllqJ
gPeQ9GstvVeK+zo9OJ4zi1N9743eGmekpQn7Ki/A+Db99i/HoZEV1dyZaO7mxm90TKj0Ru8oKm41
v/jpU4cuEw2hAE4HqD8VdBQP0IiHTJJHgQci7lxUqM5zF02K/HoXLbBeWnbVI/LvzB5VizJWl12m
fhRq8SPuJCQzCsDUM9tlHmk3lEIR1vCUDzWMEZJGlEYYIU/p9hmRT6RbR4ENTZDfB1X3g/VC2Vev
3UWvNwutKdFgql48R/ulyWFXyehAD+uZLqANPL+inj1yJcU8I2Bp5Ya1qiCfGlY8h4LFZy4n6Rfg
gYmA18txNEp7FccwtKw+eoDs/6KXkycS+FqMBmEUKd7G9OUTpf2Xeggd3pvNXCkAtbfYa4zUiYBd
gkYtfcRBg0jeFxaNfV3wVjXuACtgX3rwEOPKHZ5ADe/hES31gf4+inXsGMPMd0GBSQIg45VqBL8z
OKe6XrwNdDNZZfkj1AUUXIye7+FGKTxKcD9qXdG9LUcJ2zJd64WLGs8AlYpT6C1yRpQYcJ2itsJp
iuYkVED0T6RVvTC3ezfx31oMxGhDdQiMm0q8ysbRf3MaHrZt0oPfQt53gYy1i+wWdbfcipNDVnTm
NaXa5BV/D/CxLQzrJGvtbdhmNapr3DJhNlrUO9zXysUbQKTVs6+AhePJibkCDE5UvBNj7QVhvcVt
CU1Lkuab2KqUnIqVNeyxTphOAZE2wH8aVV+j7LurajwqMlj9KZXbyKTOjD8ByrHbtuMl0ybhUygh
MIbhu14juqs3zrUxnaV5Tt2jZAfRAHr1gxqeIC88mspUikeVBaJhczaGSElGVoAhZ9B/6ClqsV1i
POh+lC0NT0EsQe9Awvclveba7Q5CqP16KPXhkIV29JAhW7iQUgVmJ5V5n/SAIIDPOOYIRMc2vbsu
r6M1YhtXRc3lobdvWJVXV4k+tWloLjZ+g+VH6WDiAW/RYa/VQQr9gpIvIBrfgHeP3HiHvGIi3J2N
7KmnJNsgRxk2pW5SZGujzlFZxd4Gdl+k2neUhUGmaYBzQJ+CRoPBr2DDVmgFT3szcedZyiFqJIjl
uLLYwBZklSuk0LQ/U96bVoDgJZRYqwVVa7juXYz+mDoEe3RJljkXbyMrurzFllLAr2BMSA/9Ygmv
sJr3hkICoZExtg0YPLvHXMTPXAysbXPDx26uDF/dJ8lUZ80dwMH5L6BxO+EnOh0yN1n7XfMQBJQi
Y6kAH0zuMdu79SnGBD7dfNliRETrqzbvW1V/iBPKoYrRPg1ZBwYgvR00e68WyT7M89u2CuCM16ha
1P2qLXnwesGDqbXXiJ7DDgQO3+s3iZo8CcRncohj4IuhTAw9Fe7MEweVclphGTNrhCwNxauxjL02
FNyOykTySGoK9BA7UYnimnblq1mQFvGK0gqUhxOsFyy0IFLD+RQKuuOObqI4KKJwwXqX6x4Xlzly
unjI1SBXnZJ0Cv7zFZaI0VIiiLvSgt55LgUgxxFRtY/CiIFFd7Y5rHUpxF2axEtOd2fhdvoH5ynq
OGh80Ja5M6Py4Da8b9uM2jrMcVqzrjczywDOftvJdRoAx9bDVeLaeJjrKAwlMUUfT6iMC41qtU6R
K/W4tvVVNcQ7BDoXowNKKgUBuIaIiOrh0HvXZkaDBLTUyqora560mOo0/s6Kmjt0mcHt4OlhUd3R
baDPKpxJNMNsGkEu8yfjhWmkj15WUXtCpRytlRgxrVKlmgdehlkwzUcdweeqVMwVpccA6zmEyQoe
Klf50P5MAIsh6WOhJlS9WGjswKrNoMvkgFadCaLY5Lyr+5/qmNzpY4N3WOWqV6XpbbXakXCA9Lll
Ig0SRO2qg8NXofSZJ+UeR7/bGu+RylHoPFrkFQo1oFJVHhrN+GkJ762IFHhjwBw1XaeNCCKi8JZ2
XADPS5+9SBySSkHBiSJpIt5Ltf40KuS7tIluA6j7jjo1pJrhEBbpPDTqZZWAMcSyHhGyNXpboIfU
ck9RaIaIECz6THul5rZWOz6M7afbWrH43/xs2XsYGVIyhtMUNHe4SGfzmo7EQnEDY93mjVjauvE2
OjBkqV6hnBuqaFzALY1ZI1vsFcD36Ih0QbntNqBxm21ciBLMsaHtkG8YgKaJxnymX2qTH44/gulV
OWoJ8rtxadMwyLaAXva4GO0qrJC6OF2FdgqLgiwqxa8TdWWKQ2jT/BxKH+HrmOtcyYa7VhUkPoGL
PNywbCaoYegcUIAOSPySW7q6cO/hjZV2e63ZZTuXHX6eGbkfH8yblUX80BYq0Ch7+ktbIExdIaed
qFU3yiSz7eXBR6OgdigBgrWjPTmZPA+y/llQUZl1Fhg6msKNU3+EkT4rq0ouDaO+jgeaF7ypX+I2
BRAPCNSX6QYg6Qb8rL1GH5d2qa9fWxyLfdNBcplAj2oJmcYyqqUzVI9CQ06Vi/MpldZ75HS3dur8
alXrAQWjpaVm17U92YHWP6PMBcvvwN80W2CylOev2oA1k8ENzXnqNwg3XqH+8Njr8gnDqL2ofgca
fA3fbB+0Gq2DFJkVAF097clq7WC65vhISipdvIFV3c2oS20LTb4quf/YwvS8ymKgjJblA7dPgGMh
SaJbqJRRpGqAIFc8C7segS+5jfk2jgxW8E5WfW1QMWsPdYlBQCzNaXsOrzIb9qKzDzAnKReMAXY5
xiI34nwFg/BqRPnB0LFS8SzoTDLKXiIpFBqYQOfpMS1JAm6BHC/lgMCdSDbUbVdxKjnUlbu6FfQo
4ESG9NySetOEuNB1vMfaYth6RS4Ak+H7KVX0lY1W0vK2sMnLvObDtvqPwqGWalYbitVQ/Xuw6HpD
LzILTHx/kMelLYGmDK3YkKT6qjGUzzygRYBJw3g1UoVCQcHaqahMz4FxImuVI6rJV5jh4wZRr2u6
hSIRV8ZcatM0SH81aXVVZiUICO/V48WmjwHS3VmKI6uT/TQa/2DrEvFSkwYc701czmTZURMOxcIV
Ml9xQNf4AoBSAMQ4KaqMo7YQfVK/KLiJv5OkdrsR90/DRWoeBqhMH13m/zPTK/Meq7pwB2SypWBg
cZVDHmu2td9KcEwZlMwiqD/rqDNec2tSjmkgHV11MW/SGvGQeTrwtivHrFqYZus9lmVjgm6HrSMn
3hbz2/rdHpdQ6osJdC4hoh2+lxuUjVcFKg1qaHA5ZdtOoB81RE+qGqxiFdhbX1AMtja0obZe2JRo
9TibDAgmr7qdNzbasozidyB8jxa2qCiDU3ZP4BNhg5ANAwQRj2tSTGk/2I2VKpSfsW7ZOBCLRdv2
j7oTqqBv0EUVhmDH0TMaO+OHYgMo1bOpYpdq2NaMtyhkfJi2dWfX7c9h6nqYQPFsDeM3MQZIIzXY
0LT+rcyyV+DHIO7qFHv2MJ4VlVJAB3QVENV4rxUpLFgl5M0VQOYFthsBncWRRjF+x1628AvcpKre
uq4rBzD3dF3mN5o9LAGjr20P4bC6ptYojWIbS+ND1bIH/M2ee4sktEBz1DLa9s4qoMKIRMO1QH6C
yppUxMEhGialh6EfRoymcIQ1BWgSbZDRrE4FCox1/cl2uDW18t7IlGvuLsQgJE0fihvLOkY2IsEg
JKBx3Bnxk964CobDiVyKrN7kKBLBvEgySmjVY5Yqv5yS3zBoJcBlhFiMgtTMy7xtZXl3AASuhaI9
GkqOoY23rEyJrtxQ7ntHv4uTCpi8b3GdezgujDZQlKwTnAzpK43eceYLHjxhuqUy+wgbcjeM/VxT
9V0f59vKcZqFkIO36nLQIaGgYwNiQsMVIk7c8homuHsVC/vGa8Cw+qDDO4zEwm7XCvVxJM/GusWh
KKrlCHSjhd6bwCFIcN+lE4ImtumOoxma4hUR/IwcispWS9G3GED8ByrIpyFBfqAcTGRwcYKY89jL
F82IRgPlmTt8jh+tqO8QA/IXVdfPcFZdhpCzWknvAkvgTEPcNd3mhrod1XyBI/wAODJGbSx0bw2D
Rm/vrf1Iua4j78GCVJejD5aqkxY+qkYpwhKqNYODCffDmJd9OTcssitWWk25dfTbdVYnLyYlnm7w
t5EPuat5aLj5E9ObD2U6FxZCcBqVXoD1oTLMKyjNLujUK7pFWIyl9wiAj6igZ6+K8RSU9dz3+SBD
pW1t2iwlTgR8j/6Ot/RcJfnBVGhlJNmcLTZvwNbrq5RsJUMNDJUmzsJnTAB2Ob6KNKyuJxZhh29U
Nraoz+ZoE7pwzzQaogAwEvOXnZioUSAkyjPKgRYaaupebagBk3GMZkGpubwJYACS1C0Eds91i9mr
SHZDt8uMYT+IYp0b7kYTv7G/XrAdllhYcvtTB0MhwPJRkYaboiTvNMuWFaLTDepegf2I18eql7Tb
QKhbYf9Ms/datj2Jj0bmH7+FGYXGxli0njGvcJgL/fYBTaqD7LjVLWNjpL8K34Dv4e6N5sbn05gB
tFo5L3Ayy6xklxf+UpIF17l519Gv9WPAETL33mSG445fvDeFe23boGHVEK1Ep7ktxvdasw8CuGwZ
Pvjqc9d4myjvMSjj3W5PTWfcbgNeYdVkJBLNfBZ9Dmcrd/trtOWWLcA69Q0R+Z1S4QyIMktg27Mm
NW6j8Qmldk72gmjNyqF1YtK0w0JEQ7Vs5NiG4r4U3a1afGoavRXzzcWAqSySFy3/GSr+RuujBSCn
XgNe5X8o9UYo47IcbjskCdRRmwuKORTPlhP42a9+GLALhHgdWHmabuzREL/rynrn4UbjZW9QeK/S
7CFD5djKi6UH2IhCgdJZs2xEtdoMr3t1L6t9IvsfLc6EckCsxaahaSubAHpLbkNwHNUHAH8rUtYl
ojNoQ1LxZbnqufkCc3TIHsPmZwG6KR/SNx8zJQMvxtREQa3+HSiPQrc3DtcAfReeuzsvgm4f76X9
wBv7KkawpuXvQisVA5BwrbX2Y9pT+1KbB0wz8dxONmTfkInzvWNAFjGp37afIRjnSQyj1dS1ENW8
FPGmsmGaVREUeY8Ko5nPBJBn7nwKRz46hqhww/WvkXLAndIenrG5Wvuuj/xxMnOVJxmP2FJD+U9f
ezQJINOWNDslsI8OAlBG386P3r3uFseQxyjDhCuJ4aS6CAKF96La44W9yEO5KSWcFCeK6SmOM5nT
qeCx4EM5G1UTcbDxCs9sQKWsWhNMN03eIEQ6gjddYJkPSFH8oFg5ljcN/V0XyJpMUfiEYpZXCMgj
nkiLmJc8JH44sD2ZUFaVSIpZe97g86zBOzGjZFrqN5PkX5siQaiTu5oFlB907+pIe0n95FdRyhrY
WPRsm8UqF/TMqFvAyVFNyLfJ76q2bzOmGq2PlcDXwjHlXlM/66FZAv2mToHOSIgkmeVx7ka3yE5t
85a7yx6SV07rK8OpFx2lh6G0nysESUp3FwWjc9sO7iGoMG5PFOOjGtVNX2nwwnv91anrLV6bRHVv
y97dGol6o/ngJQScX89d93XIy07eWrUDZia9if3k3VS56WsUarjH0Voo4gJkLg99O6L0XJTpa+lk
P5qRTVE4wGtU58aM4oM9DVIref0CCgAVUGnhwgpB2ilgzlOD0jhUsWbd6MGtiU27rSS7plM3o1rM
FT2861JMklM01N1wp1c9hSuUw3E4BPWo2htbgFwR2aHLwjsfV/d4RLDcR37Tq+4ivHNih1q2adyC
Zr/uA3Pno0e+SSbBlzYCyNgNv/UQWfBJ+H/lh3UMmYxEuMtsqvp+DlIbJnLmPnhB9AjqtSBm9zAI
Y5+CTYm1YttG7jXCBz+gKT/Z/cQw7BHZLqX7WXXkdKkWpjurobjVZ2WG+ka5oUwJ/rSi358Dcm3o
EKp28ZFZGHYq447ze+5j8c4NvSMXFVRJWtqx9vUA8replWs10PRF1Xq/sxbwQKrbqzJ1P9y+fELE
bJ8ZBohGTbnREo8sqRjZO/67ldNwTiaNO6sz3yH9gWScsK0qEucUBA9mqt7Cxn21nPG+xcEBQCBU
Vptkg5/pXOFcye/Pgy2PgfdGI0qS/QwLHDbVDHJHMjgbH/sjcOkxxjU24B7feoogmcwk2K9FibXq
zCuLQwo8xULU0zaiDzu33wMExCmKBctuoNXl8ihBlMhpwXD4+Qy8wsoKh88SkEaPOA42afT5I8Nd
+0J/rzr9BZ0CrNBqf4uMJ2ULBV262nxh4jEKbMrnpJFrelqboTI2HpCQ3OeIAzDMtZmY78LTX7CD
L2c61yx8NW+G9tFytBBeZ/HeiKzYxLiAG9lgzTz6HPqgvzVFinZ2c5Mn+bYcR7otXnnXx8mDriBt
4NPStJJ+6eA+kXhjgswk1abcGNdd3ywsqSxT9GvR4cA4vnWevFa7qXMPp1Lkvw27edONnhqy6Twa
EyokR09F04M7rVHvJWaxjTcuog68pJYDnA6kyXNdz3+qfXpjgn8Gfk9dM0ne+Yo3vjugVGo9Andb
APP9JXz/E3TDtZH5n8grrFzRQH7MeLbbKAIqNH+AUyI0QMO6L+NrECjKLLbRKAzVn9KQ+cZGiIrC
JTqFVHvfVQONBzR/oMxiuZ7baXeF13JwBfXOxKYh4/S0bdiGKi6SzjaLXbBOfgtGzVhomvG7brKd
OuaAaKW2VfDrar2BqTAeW2SNEO5HFK1F+SaYXAx+BNmzl4p6X7jF7zCnpCowrIci2gSUNGr4SDwY
CqQX00JbStH8CkjavSI4ZJH3hN/DSyFRWVbJYjG2fZU1H6TUwRAHcS2ptfkbFT4NIoEWvFI/+WF3
xpZoSHTQWQirJJpUne+MGLbRYIID+Pvf/vf//T+/+v/yPrNbTCS8LP0bxpG3uMTV1X//3fz73/L/
/283H//9dxsummFLzXEEoijS1h2LP//1fh+kHv+x+F8IQSX4AOf+rdmp6MQ7FjeGbs+7wtmdDyQu
RbK/R0pd3DQLh0jRczuvN9aua+b2W/jT2ZtbcpvPSYHg1rk+H1XTvo2PGr9t6KaqScNSBQYX9vSr
voxPlR5iu24rD/Emu+8W2Y58pFp3s3aO9uSs2oNBcjfWzFrJJZaEK+wBgqU1P/8jjD9/g2mYhmbT
7FM1TXW+/wa3r3pEAgQmEF4BWe7ZQkXofIRplv45i3+N0jRsW+qODVPAto8ipAG18sYs9AN6JrMw
wEqJBwpSjJGFtEb0/q8HM1UT2JFlWjCep0/+5ZM6AadGkMX6IUeZiuNjwHcwwr3t0HV2uYD2mz/o
vQm/4XxY+ecYpYAZLbBCdzShHY0xS1NFJr6tHUyI2Enwy5fT4fAAv+N8nBOz9TWOrn4fXuZqUerC
8zh4FPqT+NqiwHo+wtFWmKbLNKSJFZXB1lZVW3wPoVbgvuvatQ80DGftBljoi7wdbpEQOugLQNI1
rKer8ML3E38OzDR1Q4LXtTWpy+OozWDksWpo1qFdApW4J4VfKDNrVi/SQ3Hr34WfFyP+uSwBLrDg
DVUzVZbK0eFC/QxeEEa6B3/DQ2ajLRDG39GuX4tVdg0VfknjfOfei82F73syrslucBzbEYZ5FLfE
EceRRmxR0kdVOnl2B0TI6+spN/HbEmoBjyjfiNegEq7i7j2LQLdN6CN/sgAeDVTgMDKgn15fOAi+
H4F/zbuUOoeArhocuGJa4l92jqLF2Si9wDqUNPypfM1jBMFD+a+fBua3MEfDB0JbRJrjW4eikNet
aQO7mTydsia/b0b4QZVaX1jRf+5N09JMaXO8WY7Ujs8fDK78oq3IgiOjxawIHe5wIq0hSP1xfmqn
S+L7QWdaHKTSsB1LGNI5OntCI0etNKuMAx6stwJBJD1JDr77kHnpTqUgUVrDhW0zHSvfI5JdaKpg
HQu8SY/nzM6GwO+x6DgkSgk0ePwlWB+Uzr37CgqQmaBz2kvaCKGWPp0fq5hOmj9CG4Zw2D+2hXXd
9+UydnEwaoMiDmaBiJ6rYXusp/sxG382UfWG3NiyRkHCHgJks6g0nY9+ctxfguvfgzdlmuHqFKLJ
1CpPGi9nUm1nboVYENVluvFs882TYhm45bg6H1lMf/Uf4zaFyhFpSUPTj47HqIbtiZasOPiNQ5U+
LO+kMrwnefDuFRlwS9zxYgSbwKtKqyUzMpFrimJeB23xcOGn/HlmkjnoOjxI3WB1y6PLwDQbXfqh
Lg7lHIj/wp8FC2+L8MtVekX/ZI1V3PpCxFOD/xrxaPBWF7bJGBOxp1F1k8TmZxHQEKEdFc3Urjwk
XazN8wCrAwygEHNtJ9exWm8XYVL+xg3nwmT8ubPZaypb27AcR7Wcow+Ado8dS98UB69CcwIRCHjW
OTgQ5PEvLLhTn9qePMi4KTQHKbnvCy5U1UhrjUFQ/tMQv4PDO8bi39lS8OYslQzCkty934NkSato
IjMYzmjAph/cFcp8KMTRNL1CofKTurGc1SGOh44Zb2KRtBeugFPfk7SJ7Am5Cp3i5PcfMABs1VQk
Ug7Id3KKYNUBRXN0r2vl8/xCmg754030NdD0ub/cNRVGmamKwfihTJKfLQ0QPeiBQd2p8Q8fMZ3z
wU7NnWUJnWtekqKp08X3JZjSCTsdGBk503BDxWkHY/7CpT79FX+M50uI4+URcDiP0HoOQf9EG3qq
bswMFG/PD+TkV/sSZfrzLwOJjaBrot7XDhg5zyLAnWzFax1W+FDB2Chn56NdGtPRkwjTbKPAp4Qx
QWXWvUkI9blRmgtRTt4j1nR62VTsSNyPFn3ih6LIcykORpFcU3o+mAFWDNw64OwGlDuycds5dNfK
4bUfu+BC+JNrw5kuMejqaKgerfixtNDsU1wBwchGyCJYCtt6Of8dT24qx9RRALEsk239fdbQMzSH
xuSQ0tp3m3RHGfuZ1rw4xu35OCdXx5c4R2czJgqpbE1LHCpJS45a2lPSNA+JLx4TD6AKgMLz8f7M
drh9vsQ7SgBEWRqmpItzIJ+65dmF+0IdfGSByiO9sJ5VpUfqq4mf/52oti00G/VB1sv3rxnCI5e5
xfWLnNqiMMxdoqDTERUqwgT5ZxBSlsh17cJDXUxj+WN/83z9n6hTPvJl52U1Gi+tyhyag33f1BG+
bLiV9s17JgwPgm2zRTiumAVOvcUstZs25rJvUNo4P/hTW5JuvjY9kkyN5OP7z3DLzHE95FuRR+s2
AQRgCE23kW4/ng9zalN8DTP9+ZfRBjJqYGhyy6dpgfRW9IjliHphKKdj/OPqto/m0W0xswErKThd
6uvOjrdgol/PD0ObdtbxrH1JD44T/yHQgLNN4/BxXZt7rtjTXaE7IGrEPSZEoa8gI2TiUmoBpfY1
PLHM4ocXw4kBJPWWxRF4MKTN/zIoHOXWUZstnJ5+FtHgvXAQnZxagZW4tAxpmdrR2W51QaPgjks7
fATnFmfoNgMxRU9P+Tj/VU4dE6zjfwQ6+vCNAs9vqIQ4tCxPB4CXirlR7RxEdz/SxvnPgh3tG3CJ
IGpzEgoLzo8NAk2v3h2QSYa1H4cL031yYBbdcqoEZDDG0cAAEPmi9blIghCXit4Jr8vUX/CIHeeo
yHNYJJfeAqcjWjYvIMOR5vHry4E+2akaSWFlje9lZcEWgt/ZoU5YQiMSLkpf5z/nqauES+QfAY8W
yeA1dTUCLj7koHl7Rdt1PhJY4cyny30+0vSx/tg6LBNLarRnOfiOjgBfDaRBV/9glPFeFfo6gITs
2ZOIJDppUC4qaGj/Tshp4gR1NF6130OqKemtP7Rcxb0FGcCHkqoN7r06OjQ4kd31NTSCaLlfuFBO
flMG+D9hj0bqIxVUIJDGEnW9X+akvSbjX66CDikk/fMjPLleeDzYhkDch+vk+wjHvh2hstbiECYd
eUDYL6mQ09nvIhqyinLTokZ04Vg5ObovIY82YIWpg1GbJZtCG/UraPrXao/XZqmta8xfzw/v5BHm
UGVRqUXY+vEbya1QagzLCkRrAS8DMnP+WacXPuHp8fwzxtEOgC+s4IrHeDIB1jxvx+eydV6URN93
DT6c/9mAjuarR4iqCIHjHpIaM0DwbzBnBKjQ/yzK0RRpIg7tMmdIg8JdDkIPg/Kb8yFOfzWbfIyn
pbS0ozUOTj9XJCp/hxYKGM3vR6sNfmWiNCAuhBdaKacW+fRA1k1H0tGQR7FSQxszCN8s8sBAQhcl
Ze2jganZgOEZvAtnxqkl9zWY9n1HRSq0e7vLxaGGyAK1q/00+uoROsqFZXc6DiUGAe6ewt7RHNmy
r1NnDMQB0eNbwCg3Sldfu8K7kGeeDEM1x3JsSpbq8fu7dAxriFW+Xd/ACNaafoMX4EHNSQTOL4iT
gXSpmcJWDbQJj8ZTyLJvyzJkzdGKd5S3GpZji4fU+Sgnlp2pSbADgkWn0lT4Pjs4yxcdm0g9BEgT
S1G+Ok133aTisXPzzflQJwZEzuTYBl00G+eVo4XQOVaPNF+uHozMOggdhRKBZplmrc+HOTmiL2H0
7yPCzSJVOr9WD6ppzvJO/ix7nRSyF5N4ovXzfLBLY5pS6C9pONKwEbZ6JfIMAddFidpdM5T3cZ4/
no9zqqRparY+vaikprP8vgdy6wYmUF2ovFAlfroKWDy0G8rSWnputq1RJQ6Essb9gEtrkG9+Z+H0
ggMHOvnb8z/l5JC//JKjExcyaZmpfaYecHWr41eBJa4ddBcW/8lJ/BLkaPEDXlBaDETUQyPuWmtv
8H4czUmgePEfDcY4SmiMpmEkDoNBGUMfBiiR7w1Pj/NB/koyjzK1r5NnHJ23EG6GCarN5K2MrZjD
IHRB/i36tbd39sO8BqSDjvQWOrW8ML6LoY82Xaw4me7SQqODBgUnf0zWyV2wdefGXP0FGx61xBkg
BKqyF64YMS2Dc2M+2oaFXzSKjtTaoVog833frJIVso3JU3kTLnGGXsI9CNfJjZ2jcHIlLtRZpm13
LvjRtgwcNGn+Cj6a14n2gp/IpSm9FGHaJV82vlNlVoExh3oIN+UGIUo09Pb2BvhaAOzoqrxLHtLP
SzCAi5M57ZovQashF2bv8E3rZbPo56jiPWDfVb+07izY+PfoOs7DO4xK7eX5BXxqsLo63Q4qzcc/
2rCtZnQuWjVcEq6DXaMvqqu4Tn+eD3KivUy/huo9KBLLYL8c7RJEeBRBH2o8oBdmI5q79tZijdnk
FaAjc1go23jhPVxaKSdOM0vY9LINKbk0jqEVWmnUwsyi8cADchaCRq6UGoDPpSPgxHn2NcxfFdYv
M0eJ1s6iIIEZbXyUdMDMEs1eCQOyS1fnP+PJATl056UkwwM28n2NeJg8q37ij4dR12+iMlt4ggVZ
ueJCnFPTZZGeqLg36DqmD0c3EiSuEsFJb0AOd8ZZlswgv83tOVLg2jw+qHNkPucXd8B0anzf2Jaq
4WqowjKzecQcBS0TAdm3ZLp0dwTOXCGJg0Y4HnXK4C6Flz8H/TNo0pusaHc5+lNV2s07BFDOf+MT
BfHvP+PoDoQHm9YiYjp9FHTcAHPBVN9q+gHNwbU6pAtTIDQjlzYomguR/1xI3yMfXYyx5zlRavIB
wBVeBffWMrztVu4m38mr+nd6AFm/Tff6hcztxGH+Lerxu19GtRYaHVFNbHGu7N/JGkoPhh3pT+fJ
P9Rb7xGU/Ty6iSUcxyvr4/yg/1zS36MfHQxJ05pNXvK1g6qeV2D9Nd+knuJcSBxPhaEoRdXNpoNA
jvV95yBZWTm2jIZDl+MojUZO/OSZ+399KF9jHF1MNs0ZCl3EcBBkJU0zbVg+F4r+f57WFqA1OjVo
wIEYO25RFkCtwfHkw8FG9bkchjXyhhdCnPpUX0MczUgvfWQP63Q4TAKEMsYboEYY2Lg7/7EuDeQo
d+EqSqH/EUUJAbNrebuOWzHOzweZTozjE+XrUI5mHQJKDyMSm6OWLoER6os6gZZbPOLIsxDNpZL6
qe1rm44NAtdxTA6w72ssSurRT3Xm3/Sf6hrjd3/dGBa+rr/Oj+rkp/sS5+jTeVEVjwbmJYcISzkL
Uxs71C4cRSfWAJe1iuIHuMg/G9HSaTF05SVwsMleW+0p8Zur5FKb40QQjcOeYiNoDvopR8ddaYou
QZO5OwCFdpFTEMHrYFyovJyMoSMjB+xR8nw/WgFRWGYpOnHtYSzeKoxLZP3SBxcS0hPzrjlgjnjO
Ohr/NP2GL/f/WNopjW+1xcr4MbR+G+6ngdRMAmn4/LyfGIvOlgdmwbRMZZDvcfqxCIzBsluqE4D6
H2ttj67S+RAnlpZOGmioUkhD/yMZrIWmFPBtGQoycUnF1evVF3KLkyF45gIrBgqmHjeFylrLZOgE
7cExP/y+R/fC/He+0z8jHDd8VXVQTAWx5gOU9pmj6Ne+jlb7pZP41GwI0M7UV3RAYMfJ5TBUWB2H
ojk4wbtsbuLiOYQMeX46phk9Or90QJA61Qyhas5xGmYmMhtjr2sOafMqgIE2PzTvPa4RDgKaPvfF
6/lwp4ak8Q4wNd0mRz8+wBL61Jqr9s3BRx3c/X+knddu3EywrZ+IAHO4HXKCEpVsy/YN4cicM59+
fzTOPr+GQwxhb0C6EqBid1dXV1wLWM5C5pdZwOtiLqNHuvRkuj5Zm2RJ4sLBAhOnnLKg6txZEXZh
WpMYN+vHUBRuNXKxjI1LKdVbWbSvy125p5RsDRXVMzFry3sqG3KL4bRa10sSt28TONXAfy1/SMw7
XJe08u5gDOZOZBKWNAguVlhbHrgCBeemitKjl0FBIgsM2UdafkdoeVcLg7GxtpVbRecjfY8yDd6o
48IGgXindkk9ti5UVXflZHwmntx4dla0Q5VB4FaBA9QVYoNz8+PlU5AXZt2CajpCVAQ8RllDVrXl
f69qxzsxi5WARCTHSVu1rq9Gt0Gk3tVTB2gHJEqSnjGbqIe/Jq9/uX5gf2KLxU07W9ysO+9seCby
qpoRSE8pA8KmHYkgG3zVldp882VP/l7pvqfeWmnURjctbUDSsRAyCPxKhoEsZ4rAjT+GSmDGu1Eo
WmYXgfIdQCT3YuYh4V4zn5NE2rxIawpNsRpLLRNRg1h0/tE+wEyV0oatCwsziBXfkvIJDHEmbf7l
TFTi9rm7XjOVZYKyM2Dho57WuHRA2OZMIdc8Ft7bOMAHPj2X/c+N05Av7Z5KukBRTLp557To+cLa
dGqj0KwbQpIYGvgT0GxH6VkI7NFJne3I80/9ZXH685gLISdpWImFnstjynvM4JRXXOWx34en6QQ4
lBw+CeJ+ciESuAEF8q7+rpdHBdRdcGZt5UMKzOTh+rJXjvPsKxY6qHpmoGVaoLip9ZR/CtJHqM/t
Ded+xTLpPCdYClkhkDAXlxjOGCUsKk92ZaEyQO2y7tvmMOb0DHlJ8Ag65IZDIc1Htdza9wIXWxvq
cB2YpSWTS2tuxId5qoCpV7t5qY7RhmexYqAwfRrz+fTP08S5FCUVA5AArC2vYmWXMBoMwClwxWr8
/fpBrWzimaDFQQli1Yuph6BBDDInYSftNva+1ILyCEzH9yKTf18XuJKPMc4kzl/0zjxFTZGUc12M
Xay/mZPdvQLTYSdvg907Hug6EDo63saTsmYTz4QuXjEtDEyQJAXZlX5M4U5xQI79As2YQb+xXZS2
ZgPzbeyKj6atPCpfrq945RUwdYpXGtEHTpa8OMuJYdfYS5nnEety70O+FwlvCfCmIaA1STnYkqDu
r0tc1Z53EheHCitZajW9zhZrwkFvGDfWj1WgbHgGa+uCF3i2MeRbKfacHyQlvz6OJQYGfNDNZlIy
YB0TQJ4E4QTc8qPkjdQPtl63+dMXd/DscVtoTwo7jJ4JTetqPFBq/Gs0IAKFXsbbLO2suiHvHu+F
yoS9ppcw1bZuJ4M1G/rgsG7FDyvnpCrEcxYVbmz10ie2lFIfsyFu3WJqHgYlO6S6YAsaYObX9WFt
097LWSwlDpNMHP0Mb3G8sZrnOP3uqb8gGNsQs7Zj78UsFALsRHLXYtK6U6LBcp+/Cr60EQOvrgSv
kMaXP7Oci+P3cvjpRCNq3SZ48SufGgY8E2lgC+rb9S1bPRpOBieb3lBaT8+VO7QGpW+At3Cz/KsJ
uHjqgUbS5hs7tiLFfHeFlmU9olKzriqukOUB+MHEgWmlrrk5USitBF/0eqFl85wLUwHK+WqkjHFr
GKplN7j3P9XM8DwZh3QfOZ6j32Sn4TZwu0/BiXz4re9sDcetHBktUbQ7qJRkWO3893f2Pk3BLm07
Os0Zc7fVNhMdaVCBjgleOnCitgz9ykqteeLgj4IwEDvv+DtpcM4NpV/TR9c4/V5yEgZ5wJS3m+8a
oHM3gFCQAZ4z/p5b+Sflacg2PmDlRBmdUvU5VoJ4eTmRV1QZnOUzhKMv3xY6eJpjudeEaP/X2nkm
ZXGhGRuKIecSRHegOdBIv6pGtp8AJv6/SVncZ1gi+3SapRTByzjjW4O7O3mfrguZb+zCoFuKDGyk
CGihQgLi/MAKRTSEohLhtE4Z/QLoLy1dMY1cU/pOm93purAVXbQAU7OoAtFOflELKkwB4H+mOF15
Em7N8QMvsyPMYIDGh78XREDMLDYqQF/MYuusSlfSUOtEl0bcV3IUO3BOgdYx9r6+YRHXFI6giaQj
iQgKXAsvOLSiPsq0CEk+s7QxkyOg9JYvVlnFG8ZqxbxbqqKTT2OCnvBisSZfApLK6pJ5TY9AHsaQ
E13ftLW7ywwW/5k5LDrgF5ZCVH3AMhJtYgoge2h5cnd67sPAo/w0WvmpH0Hzayfz8wiP7XXBl3to
sirMBlDENBsumykTK6iqQg9EN4aqqhaBBugKhVDCLzesw8pA9Lmk5R6qHdCDkGe6+W/1dtwrTrwn
CnXqg/zDf6IWefT2W6HY5bEhEj6aOf9t8pzJ5xcMrFpiwnyc3A6sdg3qmq0QYkvA4gZnGch3wiBP
aCCET/kANOQABcA/HBGVIi6nhs+5tOtdwthEb/bUv0vTsfRPhSo9GaO6EeKtKgJJgdknM62LueXI
yA0wDMrJNaEUl1IdIKHqY1mWG1n2lRkQzoQYnQ4z6vkkKc/PRJGD1JyaHE2fBwRABg/30+hXB7lu
xYcoNz8YclU/SCkENHXlT2CIDMKhHAnl8zGInq9v7dr5GSJ1RCaO8Q7k+e/vnszS0gb4bgUK5H3k
OThYUEbF2u/rQtZ2FpurqNxusolLV7eI4qCVCnZ2zD811aPoZ4z4/LXPZkoKHibxpYV1X3btU2uo
+6xXR2DsvYd+FH73OfwkUI1fX8rli4UY4CDmzgUsoTYv9d1+1UBCGWYwUn+txg96JSaO3PvHpEzo
0/dNokjF3zAbKyd0JnFhGENwsqQ07EY3K+EGUgvp41C036+vak3GjB2iUZMxMBcLl0KrUy8qfcpk
fdNL0PuNv+LS+HFdxkpyCjCNP30zc7nhIm0dVgwzDTSsu+UeSP9955i3IJ7Voa3bPtSru/JXc9L2
6c2g77TjtE86R7gJjtc/Yl7IucNBQ4ZFyIpfr102FUdeESedIHQMGFvV50ESIbjpY4lGRe1rA+jU
Q6uDujeM4taE8coOk24mUcVTTRpgWWUpc1Ezcg31lLKkd0o17U/Q3XsblfuVJ4aQnJ55WgMUnNBl
UcooDasMgVR3k3vrcXCKL3AG7ow93FPftFvfBk3U+ftqHm3MlAXn8IJ5ueXl9sWUn1RuXOiR7JoM
9/jBMD5dP7ZLAzLLUFRuMa7vxeXWEyCU6mhqXFDm4TRKTpRAZjbajRdgbfsUFR8QGAIqOpRCz2+3
6mVZxYxaDXjIcAhf/FNzAwvJAe4OlIKkLaRxws1Wd9el58PUKBdiHkaQ6TheCKUBttTFOqxd8XZu
JouPCjA921nFS8tlqRJFPpw3GGCNpYMV+KmhAZIPBZ5UHiZlH1KE8AEa0CHz9voNX3vlwNAHFQQW
TaQHahlB5zJcaHmqlfRdwaQUfLfK/kBR57pWXPYbzxVkMqVAoMy3anmpEo9+NSk2w8feBi/yQHb9
Y/EGa6ZNmHeEnnYrmr2wHsgDfAhnG6AEvPt5i98Zf4XWRhI2UKQLQPVrJbTltWtlFqhlP+DMOQ5J
5vzDCnF6mPMhjOY6LySqGTRppZWEj8OQ7AtZvVEsD5hz4yFJmpugC+w++5bDfA0uliNocK8bQb1T
8o8bnzG7JGdmk4Xz5uGAKewzAxnnCw9Iulmh1QWPsU9US2G1H4obYwaSjIJin8v6WxeQuoUoPMCb
AcABUOif179hFrH4hHm2G5WSaXwSl2ftU2nNoYHwHy1eqNb61IBk0O7qdss7mx3WpRwKNqTdGW/B
rC1yP3Hmk3s3Kv+x3jf36qfmMbcFGyROyNV304OwmZ2+uCmWyJgmuaY/qEU464utNa0Z7AX0oGmq
PqpC5ip5/7kC5vX69l0mwXnZ8aAZaiDMoVthoUkpeONda9UWPXmxW7rVTwY2+mP/MT1ygDfDJ4ph
0Z3/OXvYbLJeOTnydThn0KHSEblsWZNakPaGRNTd8JPwWt0o98nBf/Y+TC/TbeS2N95dcFu/iVu2
4eLBnVsyQPWQuT08HUvH1mytGG85N90ZR5kExJdsoByawYxUgHAC9p2WMciWNT9RZ7svosNQ/hbE
jh5NcX996y9PeO49mpupyPPieyxCJCsLilwmdnUb+b4fvwzGlwl87usyLld7LmP++zvLxLTqoI7l
aPIINztVexFgebou4TJsIfAi9Jdo2ZmN0fKZ0tO6tExwlv4k1+R9QiMtFFA3xjHjTdS2ruHKgqQZ
Q0rWee7p31psWsZ0bjopHF8G5eFBBJNmuoN4+UY8AHprUzw9mBvHtC6RkAwLM0/GLi5+58mAAUeB
6XqCtY+z+xFY3etbePl84PhyzxWSTzTCLKvPUTFMYFMKhqtUn+W8uAk7qCkotyn9m9b+KBVj48gu
L965vPl73ikFVCmTCYqASUq+OAlJDRkonE69chA3cZRWdByHWqZfA2QU9SLPG+h6J6d5Y7hQ3YOX
pAQg6B9hQO/yw2iWgn+4vpOXdUR68MHImzHmiFkuIkpCIa0LADZ1CwdS4PvkSdpFzmyntcBWUA/h
7zPZSJTpJQfMBgtqLHMQvaePUuVZhit238bpecbDF8JbE9D860tb2Ul672ZARzJ6l63xYmUAG18j
R07SGw1IzZDxx1r5eF3KimrgSVsqPq6MuAun3a8tIp1edzOvt9lNO2t+08Gwa6NowxO88G6x/Pi3
c2skUEAX0JTjAHqVKNS6m7YvgpQd+7a9aQKG+KFiSSRIwzP6soN0y/zP9uH8Gac0yfaRzJn9haXR
7eRc6GsgaJnsKW7oKPEd7U45NSfmJg55e5JP9dYDu2I/ziTOf3932/CRxFozWWh04/2GVsY6eDe6
oxz9n+O9tP9jsTZU5XLUhmCPeZAZ5wmDxSj4uUhfBX1biWWNl1X6bN7Gpxpk4p385B28x/hpvG9s
6APofd7Y3BUVfS9WE8/FJmE/hrUhaa4Qkx9Ld2kDhZWf7K+r6IrHQuMZaXSTzmfwDZfBWFeBBq6b
peaqz8V9+y08WQfYEPOjFdmWXTtQHcIyuoOIYfstuIiV2Nh5ygcHglGfC3+36nMlhDlIc7uo26nw
s8DSobbfwTg9taO/kcRfU5z3whaeWYjv0MC2qrkQhe+K5PfUp1uKcum/n69n+RJoelRKZaoBP107
sMvbULDhrvtPKQ0mfVwePerBcSbYkspcGAjunWRufMMfh2t5I98vc6GseSo0OexfGr1Joq3aUmzD
DSQSThRObkeP8Fc43b5yXc23IwgGXpOvsIQND4WdPGzFces7jidG3wK3ZjlarncJnWBKoLlecWcw
mzMGlnNdef8g6Fyu9j8R84m8swa9oKl11YSaaz6YRwh24LbaScU+PA4noL6dCYMwJ2OyW/kuOXp2
fzd8SY7/tk7cYCh/SGwvXTaqd37XwUQEJdCzYjyHo7/hYVxuJHUFwiRGpomJL3Deyrqr6jqzJLcn
i2AUb1X4+fo+rgkAwo72U8bELmOHdvLGQKxE5ssBkVOlX03+cl3ApS2b0Vn/EzB/wLtzMg0zAYlx
RqrLvnhA/LbeQ02T0HUhK4mKcynzV7yTUosF9KwCUurb0VY+k6owd9A5w+R5bJ6hmHvccmZXHCTA
g2eYAdxN8rpLdyVv1CxI1BxgvM/WY/AlOwwn8cvwLD/GH2C62vdUC982FjkbkXOV56XVqWzQkcd0
0vJWZXk/+bASiK73UH7z79RvfuIA+nuCMuwmvhn2UIw8SzmEeM542gSUnO/TQjhYhwS4gHv/iTbP
dxgY+1yTUqp41mu/V4GvJLFrxx9gbrO3uxpWlEYG8mCGeTNwapZQc3Cl1nGoMes1zH1I5bda+ZHD
876xn2tLwgMEA4VYQdKWYBudr8uNCVYkABi76iZMdw0M7Eft62R7kLs7xfHvBxepnIAJNo9lAKp4
4avFgp6njJ70pD+9Wx8oAnk/j7a2jkKPDXkf23K2kp/y7CwsDm42HcyBkL9TL1pya6Npp0hIqQpU
oJ0d6t8y9QAouQ+Gy5jiY+sUL95n6GI79IcxcIcBqI19vvRQmd+g3sd9UfmAZX7CqhqYXlqvc/1P
3lfpIDnlkXEB7fv4y3MsMNPTJ98G3qpzC3t7avHSEcfZJ0dB1zGpUrKK53pLU7YJxR4zN6ann/xp
eitnOK2g8F4aX/94faVrsmaAdh2YRNz+ZSOQTvelCsRc65Y5TC6wYdEeXritqn1JVCnZ8PtX7sic
65gViQDt4o5I7ZBVQ0jOt2wtY9/DDAn2o1R+gvJlC2300vBgcJBBWUdnJHKZ6ukzCzaehKJHlk4W
pOd17N0IwqgNR1+g4+MmykZYPRvS1PETjChwZl/f10tvkWLxnw8gOpxHw8/PMK1zPzajqAS+K7UL
6yv5d1uv+11SwzrrDRvSLvu50NW5B4McNMpKMuFcHO6Z5fdqoRFolN8gw5B2+UfjRXwCUCj51O1l
zKt0A9UYs1v+YTxtttNe2qVz+bOavXvMwjyCwFhGfs14P9yDB8jtDHskMdMc27dgo6R16QGcS1t4
x12V1bIlIM2PDXjR7n0o6a4f35aExfElEvXAZkBCR27dnEw7Z87luojLWezFmS2c3yjI4Qf1Zhkg
xBeHyIFt82DcNkfj5rqky2tHqlP8Y0mIXSjHnR9OP4Ah00e156KUsiOmp2gyh0ezHPKNqOXSmOBY
aKI1I5STh1mmy8ai0qdalGQXLLBd4wmQ4P0IIZYY82rjfFaWBJQxDU5zgZoswsJEduA6aJGezmQr
Adw63Sg5CjwQttTEW7q9sij6I+kfZJrTApd7cbWkIotKuS7hSccSK572U+nSR68EuGsmXL1+UmtW
i5d9to0gNNPOdn5SSqk2HcTl2mPOHj9PZggccw8XzEdoW71Hsw+iBOLeWJpRUAGn3v+19LPjmy/5
u0ts0Xsuau0kg1dbOmIwOHlXPcTD6xCEzpQHgFuergtcMZK4FfSZMJ5OTXGZ0BXkIAw8owHT3reO
E/BhRfK5YrI81fS9t+lxrxwkhVySrPiCCijUyvnyTN9vdc0H82qKNbtTpX0d3aeR4oSFtXGMW5IW
AQS0uKMa1TWS6lf4KB0lfS2/UBfdOK/L0vRs6t+taKGaRZFnUpg3ChbEd/8ME9XH+AgfYgigS32T
3IavhrOF5DD/03PnbH5fQFWZGWYIIhbWZPBkAwqtHMwIaKJCDbMFgTzMKxvmcVUM0SPzuki6iBwY
oRdy4EoVdyx/BGJJo1pkK7CbX9fAlZiI1bwTs9D5cSw6oS/YwsLpnMHR7RyWRqfBvx2d6NQcg+et
TNmqcryTuFBDiDCVpgc5lMlw2GWzb9Cg27lC2sP7cH1tK2/Y2dIWWih5rVK3BYIY5rUH9bOwNXqx
LgBMWYwRFfAlHU4XjW2XKqniRsm3xIQIbyN9ur5T//3/xU61XagXMcOK0Fw8hkb+JZKrg9rJO6uY
/rbfc75IzCL870oWW1UFXiO22bwS/aYR8l0TvDbpt+vHsWbs3stYXNZpyCMjKpEBL6u5t/RohDJ9
yuAgtNrHRlfM79Cl5xtp2dUjmtFuJMZ15wGgc5uX+gVAfz1CDRhHM7+4yYRhw4ivntLc0UwvAMAQ
y0ffszTg70cGxuix65rX1Ptpwt+ubAGrrdkDAhWFtgfefbqbz1dSQEBChS5UXLmB6i55LqnqeFXw
D1YHHBVKSEyTMPe+MG5GknaZKRgMSqXasdUNRx2kndxtUYxc4tKgcNT35zEIwA4urFuVyHll1cx5
VBid3q1uknvzGNjt0b/N7rSH5JtwjE7Fc/YQfLyuhWsKQWSrQ4Q0o9QtFygEg9FUYiW7pfdZjD92
5t+iTLIwCw+QDgb8lwttmCyF6aiwkN24tWyrTg5p88xM04aUtVUwiUVyYJ7ml5aVHP4hMx0RxFtC
9pD0wPk02oYirGg1ekYTETkIMgBLCULd62ZOHcmtYVU1AYopJaYt/d7p6i1RK5oNJsWMssBcPX7z
wumbwzrqNQznKeWHyfsSCK9h+nz91FcS7VwcwEioxkqwQy3hNYy2HBtBqWUK9STaS1v9Ld9WDMTI
+/I4k747k30v3itHJi534C+Yu/I1dDb7WlZynmefYSzcdjkVNQ6Oz6j31Y2n74rXYZfa8U1wqh/7
n8F+M+W54lCz7jkYgW6MaYjFfZ56qY38HnVUj+N+BPpJ37VHEu9H3dEfmYzwvwxu/jreGSRAj5pz
fdfXovIz6fPXvXOoJ6nxgt5nuXPCn9mjg/DSfMgcf286dA4e2pvUKR5827zL/iHNP+80zDWkyFVC
pYW5zCtDLy0R0QOuRaRGnHGx5Tutb+5/MuY79G55nVcJRqqyuflePg6Hghqn/O1/l9d8iiY7eqFw
s7duNlO7K4/p2fIW52pFGG8lxABUTlA5NO30t/rz7L7NDSiJZ2sMgMq2eMjo2oD18J/O9b+FL87V
k6aiCUo2twdAjrLVTjfv8wftpf5hPEskBRnlpY4zPNV3kn+7mZGd7cHCAT9b+yJv4CdyD54K0tWj
9Tk9zb1oNL7Z3Tf1tJU5WHOP38tawv9JZi4Iss5z4X+bh1MaplH30xE05JfgLj6Ej97LVk1wU+TC
HAaW0gYJPMkENamr2iCLPMJTuQdu8zjjKMaP3n7jONcMMCnsuZMY5+LC1reDlPd6k88b6p+s75Qg
04/hsWP8XHTMU/4afG1Pwt+/YHSM/CdzfuHe3R0pM0pNGZGZgJ1CJmZnZVsp0JVWAOVMxsIG4ND2
OWRm4CEckxvhxwB5sa2dhju4tffqDynbzwGO/7rVT78pd2EXpDyYFLH8f/vpUSQI6OOP6SmE1/zF
+FS+ym/Jg/S0NZ244hTA1TVzH1LXpLNxES4kDICnRTfgFCjljSFMb4Vv/byuKqsi6D8APkqeSSwX
Oyr3au2NEiJMJT3IemBXhe9cF7FiVOltmNNagJ/MHuK5YlhC1uud1jEdO2p3SWY4U/azzPudouZ7
VU924rgFxLS2KNq05vwgIkFbOZeYmaUhZQPHNQzKr8CDu6RI/afrq1q5YgSIZNPnWAT3Y2Gvo3HI
m2mCCqnwRjDBP4hxakva63Uhqwt5J2SxEEvNwV4Ci9WlzO5IMUwg4eG6hBWv8GwZC9Mb+lHheyYS
+oEuJelFaZW9H31Psq0m77X9got1pj+kCkbS9vxMJE8Vh0ZAkChFP6dAK+1Grz+2FjR011e0JWix
IqVqaPfIEKRZ485Lf/RhthvVrUnRNaWmnDfPoDCFQpXifDng7XngR0KsZEzZEfZyaXwZFP9GVr+W
MJir1UbiYE0RGN1Emcn2XYJwDXCZ+MNEad231G9apb1lgbgVj64l30AQ+U/IYudkQNiYTITFJEvs
6cfgeLf1V1PYDc/CV8B8mP0SD/lBuBG2mDDWnOj3gpdvcuLrVHpkVjdz6OYv5Mb8fQyOMoCxPwHu
cdSX6yqysZt/UHDePVWJKledN9MTiumtXGYQjW/1pKwqISMEczhHjn1Z1a6haooYxoV4o/hV59Cg
N6GdC1swYmtS6DWfR7yYOySqWighFD5MhkBwVRcScNfhrhw1Z2i/Xt+tdSlkRhFFj/IycPS407UR
QoEU1R8G46tOxS3qvvyDDCoE+A8kYi8ixrzttS4CZ96F1hgyNkbkY4ioq3LDNqyq+DzhDfLjXPtf
nosegiyYlHCUBPKvrt7Xn6QfxRNoyY/FnTU9lEQWMui5grMVtq1pHHiWEKLBfcRk1+Jq+WXUQRNP
iaVOdTD61V2gvf31DlJgoRYNcrZqECAudCHMVNg9U8mFAHUXqB9VOI+0aMu4rvmyZ2IWnpA3Rrpg
CgkL2XvHjHbT4WTe+MfakUAYAn3UutmifV/ZOgJdtJywb65XLSytX0t5DTcc6qd+0mF8N5OtsG/F
luMok6+YUTopsi9i+CoRrV7U6SKS+jfB+yAK4qNqBQfTuol1/VEe2o03d+VCnclbOERtKJSJ0kHD
UhZPQZUcNFpftqkOVqXQ6UHDAANxFy9UrtUesx/sW528EV8B0cgwoSZt3KjV08HLoj5KO/dF2s9Q
y6ioPcBAlOq5Hmq7l1T7HxR7nhqk75he52V7Xy/xmFcAULiVeh+Ccqkkd7m8Ofex4gcByYASzKNf
3M+FKZWGomkzOrzd6F549G6zx+ak/mx2ze14mGOK0Eke0rv89A9LI5FDug+8n4vGQr8LocbtNdHN
jB8JKVkoznel+vfmG7tKUW12vQEmXRgGSiY9WNcIiafu1vIqW+qUhy7cKt2tKQK9YlxVDdt6MatQ
ZlE9idMguuX4oChf/fzvgSXYfoBo50FLpiEvbHfY1GFXhAqUC455FD9Zd9Kd+mRmh/aQ34j3xYOn
HpWnrYzX5bLOhcrnZnUs0kGtaJ+GDf0uE7+Y+rRxgS6v6SyAF49ZCJOZo8XL4EmjkHoJ4DB6JO9K
houV+vuo/33tESmANM6jqhS2lu6qLPphI5BWc6cxGhy1Niy7LAsmgEwh3P+tUs+iAIKbwW6YhltY
t1JqGmVQJwBo4mE3xc+N+JjpWw/56q79oTACPIc63WLXJDn1gzhHFxL13ijfhuLOiz5cX8dKZz4L
IUtNQXoGXViahDhTErktxplXJDzVyl18O9yZN52t7xS7/FI+SeBs75KP1s/CuS55fXH/CV6ESkoz
0hmnI9ichN2UPUfD1wDgm+tCLg0eq2NCGmhfRqX15eyyF05JQ4qIY6pf6u5rOEHDrN6m+kYdcu3+
4NPxsFLyhthqXus7V7vS5bGq0W9AT7ODZw2ONm352msrmaflWQeGgerJuQgh1FG5XIcRof8MqSy4
raX0lsr/coVIw+CDMF16iSHSFtmoJKY2uskY7GNNscUJac0Wls3a4b8Xs1iN3IRNxLw3EApBtqu6
YhdN46mt9Y3jX0lpMTVEDXUuzxDF/hmEfHcwViKFbZUpHTHX4MgkJYvYNuN9ejTA+xwd7VfyrHpO
f9o6rZUJy3PBC3+uaZrO8mMEZ/fmuJP308nYj5+7vW8Xt+Fhq9dpxWGltkpMi5IDygJC7bl2aGlU
CYOu9a62G+3oqaEvLfnTmVY6vaN3u+a4lUyfbc95Nvtc4sI2mQVjWXGm9oTRoFaB3Wemwi6i+Vk+
aXk9vdQtCFA7tUlAeQDtYUh3nli08f76/b50aqm94fzNoHSGgSE7X3eo6tnoxW0PU8d3jc4jUwse
K/FUlkzEWDtF8I7X5a3oLazgc6O4qIhMwCwcKFlr0iJPc/qLLX8ASA1nauflIaQsrTomr38vTAJc
/09PmXHxaJb0jXWiFcMTELWO2kSfQkt9qCN9I+uyYlkg4wPiDORdhrqXL4CeDFo1ikHnimH/kEJI
Yoci5IIAAEm2l8OdfX1VK9Ep6CLv5C101VOnSrJSHzz/W/+b8Gje9m5tTztr74Eb95q8VC/iaavz
dH2NAMWAnAUSwNJAe1LapmNitq6kNzslLfZVqMwklLJgbPHxrrwFXH3yzAyisMqlEyK2qUZ2QYZL
oMh3MjN8m1gZa0rILDWp5lkpSDifKz23aOzpqMCoaXpPtb4xlJ9yUzSZM9ZNtdWjvLYeusaAz4QU
krd0IU0DJmlKLJDx9QycCHE85sKWSqwsiOgNID9UHXDJZZXbL6TJb4OhcRUpaR04jCcHf9HaVXm5
FZWuGOaZ65Spd41GzdmPP9+8OOolvay9GRamc8DdsJNgJ1BYUW6p/z2rG308Kw8Q4uYRDBADAIRZ
+olhJkJ2CZoHpeTOAWNjuClAU92ZjvqYfaNF+aC/FR99Z5NAaX5fzs3zuVz5fJmeqRVxkek1E3rF
jbqX3ig/DM/SrWI3Nsm6k7+RmFnpjDkXuHjw+qGeUnBja3dqLHDjWlepPwG6tsvC7tCWNZwG6i4a
S3tSK2oi0SsZbIgjjZ1vgmocxw+R4juJKdzSZbV1BrMvfm0vZg1/5wQIdanDnGdw5PVzI1cn0CPt
tPoWyqatKhBbWvkdQddOraET04vnDXN3aXrmjZkh40kpETIsnoxStKqomeTazT7Lgd10u55ae/Rq
7cdqr+86ejoO+ol2f3WXbxj2Fd8e0fMUAzeXu7W0elrkpwLDxrVb6/FbnCqHWkofm0o7WdYRzgKn
avz71JgOvvBJtWJ7bBSn86fbNuNR6y2gLn8ZZbu/vh+Xd/38mxbmpFPrbvAkLkSrBySFJDF16nyE
/CrYjKUvLde5qMXOD77VVLQT124Fadj40yq+X1/K+uWeR1XoqIVXY9kHbQGursoAMcyMdJ7xx7/0
92p36sRd8VYyApu9TIM9tI5v7jbbCVb16p3whVb7gRTohT+wkdXOe4Y76j5xpDvjhVrxsex2GUSb
sZPYWxAwl9BvQL8Qyv//RS8MaNmLY9f242xAp3wnKY7yWt2nJ0XcecpuAoo9Zr5r2kd3BWjEM9co
4AqbQGXrR/vfRyy0yExaiAwlFt9LJ1P6GYRbgeOsGxc2490qF7qj65Un1Hlfu82UOwrkInr6UnjN
Ie9udfnbdT1auRLEJgytUXng/btIakM21hkFapQov7roS1bGuzDaSv9uCVnsmFKCTp/KCAHNvaw+
Ds3LP/gl9Ca+W8diz/LcB/zB475ZYkVpI7QTmFYzfytEXVH8MzEL/3ECsqQYS8RoZbHj0dkPSex4
iWaLWwBSq3tGzyUjMVQbLipPddoak++rLGh6UotvBZn/Rni5fvgrZUF27Z2QxXL8zFfbQkJIVDW/
JSN0rF62A3rcqlgDQ/nrVFq71AL5L6aDWhYPimzcyvQ6X/+MraUuwrm0TCoznm1l3eEgJ+WuyV6j
YisNuHJteW/ocmIeh/TCMomhtnKVDhFSEi3Z54H1WQ6DrZu7ph6A8dM5zdy/hOd6/tpXll7VzJnX
7pglxk5LxQ9h2os7pZ5g7kk2ntjVBeGyyoZO2p7O03NhYxtrsemXuFmyBtoqkK56Vr1dP5rVBc3Q
BjAczRHawpXzw3zI0zSq3XSUTkYaUbcL2wdPVu+HxNiabtsStnDjhjDLs1pPatevol2i3TSxv4vz
51T6eH1Ra/pG+pQhzzlKspYlSiOXvKnUvMoVhI+FSa+f/k3sPv3fZCw2TrMyuDureS1yWIa2qs5Q
c11Xp7swl3BJr0tb3bl3K1rsnJppahb6+vA4KdatqCRO2Ogfwin8KIrV8bqoP4nfxetEs9HMjkwy
kATn4rZOTKUWljRpANvpe8LM4Sm7mT60x8SZO1VLMFh1pz+QwD3AEruDmu0QnLq9tuf3D27oljOy
dpozot8MvU2iehnzFpFvdn2Y4wjRJlQ2X83WcHLAOK4ve9VUvhezuG21lZIuCaEZrpzmXjtop/JB
/hLa1lF2wsfm41YX5fxeLXd55rijoj2T9yxjNyGXpqpNOdFiUlKnDCNhZ9VmfErlzPjg+Z5+a+VF
9Xp9katb+U7oQmkz+rh4L0CXLxlcj6OvnvwxSjfS1SvpQp32e/rKZ2A9wuDFSy0JcUURWm2obyuf
LRgobZEfYac7VULen4emdYze3kpTrlnL92IXT10Q9kk0WEbzONbRbtS83QB8zT9s34xgQifeDD6/
WFmkKrHSCGB5it5bHfy2pA/muAUBMn/mhV68k7FYhtaHSuxLtfaoQ6PmNKOV43qYMGHovwqBuH4s
ip2YmxsVznXtJ6AA0JyR/4ue+FggpPeNGJ/XFiTHyHfBPC9ufmkSp8j2Qbqrjskv9V+ebGrrKvUA
liwt8TE6zxjSiu7bx6krjtJAI1sVR7nzD6dGEY0nlBzTRTWtMvKMplezcktVfhhy7zXydGeszH9w
tOlWYvcYp5iBQc9fa0AP25LkbuUOZfrdCHMmuUAxm2iy3HgLVi3HO0ELDfGVvtWjCkHhUD8ncQqi
ndZ+USTYSzLpKRmmv++hnfnXTeBhQJiCXX7xIMSByso6dEOXatWZDKU7en5iHK4f00Xqls7GGUFL
IntGnwo4zucb2HuilwIGkQJv3H9LbrTDDNUXPuTH2O55Ykxzt13bWO4l1xhXjqYfWgeofS3Z4QaY
JCLmJGK3t+rpKZsq9WTq/v+Q9l3LkSPXtr+imHfowJsbR3qAK0OC3nW/IDgkG94m/NfflTVzNFVZ
uJWXcxRSR7TY3RuZuXPntmvpG8zCiz+McDHvMdfEe2HPUieUYkFF7ZB21kqALKM5paOckdygdSUB
klEwg+rQqcD/6A0TEBAnS95mWrWvxPhNUhAA15h51mvpZewjpPPC4aUXhvuo1xdXLgfTzsTUcsa0
VnlHwdpS+oFoqYAXjTOBT828hUAdH5pMbbRArivHiNuHfDQNR57Ta0xw1Q4K+hjl161pK5N2r8+6
3wzLTsdA/GaW0XEmkC7ZXtaO84PCFwGEkDY54pMMZsv6MtEWtU61wEhaxPyx8QvdRostSsMt2g87
pyTq/M17dtiEI5HMYznWUh9n4GcJzC68Nks5KMdpqxABo9ummTs1GNY5EtnnmZXIeHndIFS6UUOi
ik3O+9rW9LexzDn28CxLTcUgwU+JLZFXOuM1bWLEASQ11SAPfxfm9GeryX5m9bItSYUCqO9ed+Ru
/CproI9Kw7PWN6IdqTUnc8q6tIevACo3aibgqAdy0eklWAhaPs0WRSfQw/lDinKeAR3v30j2XThV
SEIfBeDFcb8Bm364jkfXrcU1HCyp1YKU5J4sLnbdtTZsmSv2zVW9GHbfLZzQjX3F/xCJBg40dAHd
ho1FZb1CmW8etYDUqU3IZ5un2zTWvUmt9zMQ3mCpn799Qei7A0wm5GKxUuaC1HOOblmEeEAlux2E
3xd53CYYc0ql3G3jnOMIrdgHpOgwg4+uDvSusrfRNMDd0iPpHsTKohGnnAVdty2zFjluyZmOoFsW
2WUYSnSRANiDXpijk5P1NBuBRKUFenUjib+DPtkrAO0IY8lZ0JnTCthRQF5jh5DlQBGWdcfzWCln
PYKk7CUsvHgBulPum7Vd5Y78JjmS7suY3+KN/Z+5XRCLlg5K/4TnB6tkTk2Yu16K5FkN0msDNAxx
aveZ3S1ukSOsgo392cuexaNkpA/psYt5EEphUtAJhtIRO6JfyFOUDSJRA0uY7zUpdhNLvm76QKhN
f9byH1OyDUfeHMaZAacrRZWK7jEaCdhKn9lJVWt2EDpF2nOc9ts2N/dTNW6yOnabWP7uewFxaAVD
kgaNbqiNMM6EKGC4YCwGNVimVwntriVQw/ryh5417qRy5lgO7zW7oUfC2Ob7MNK7PpE7rM2nHb0p
Oh/7t3hb+JY7/bh8zdcU9XhhrO8wqFlUgTxODToMiS+grotdMcWaNtE1nWxMbsvBS0yOQ7B2eECY
g32BV0Dn4E/voYLWJlHrIHRsky14bPxKJP48pF41Yj595vWrnruC9PQAEAh+DUrcy1rsTB9lPaIa
Slukm32KLhNvAF1Dt6WJh3Enb6PQrX6/vLVnRg1CKcYnkocw22e1aGMyzLnsWyxSr+0EBcaJ1wl5
VsekN+9YBN3nI3sWNcqSJB1ELKL13Erlu55XXj1S7ObqGqAwjjyNmV2ExG+zL3Wy7vs+/WFMtWco
szOlmpdSMEhN9WI1fvj+6uEFIzBHJhA7z1iidLZqtQph0rOl23Ta6EdFw3E81jb4WASjRc1chz0x
ajWQ6tCZS9M258/LiziDz6IbDPRPzBNRhiJUzk43eEgEEVmUUQ3MocUIUeFGTWTPBI6iNTtDNHiC
LjoLQC1j/uQz/XzWCtCOTUobBJhllvEJrmJlZiJMDr2Z/U3i0QlVA+mj/Odo87Idq3bgWBp9Oo9U
qVUXcBTMB2miI3rERrdeuEPDxr18nfj91fDMa8o6D1vo5h4tkNHeThMXVSmwucUvc6OCrcWWCgfm
zgXSWgLczuoOsaiSIyVYBzyq67Ox+cPJHglnot5irkfQvEN4OiEelGTHFMRtX4ybBPWzIbluMvC7
LvejgDkKJE4Az4FxqzzIjNgxpDlAb9VOMwUX4YML+k2OZh9asy6dPfPc1FkpgbkHX0c8Op/cPiaW
EzvFT/CJDjsCNIV2O/uoW3rls+aYvyugrWqd6lZ7r4E6WnCcz3MH//Sg2GmMvE1bMgLZNZDxEsRy
C9Ks20mcd7ImPE6h6GnVe57cCyM6RrIdJp13nFvIuQmsM9UZWhRpykE3y11U2NZrBPMNIIlr0tMg
3rssb82uIHzH7AEYS87T/fmkksqUIK6QQifVfsgKr+xz5s7TDUUBBh1EaPY9S4lHgE3q5RrHmxVI
QWe9X0LphKXd1EK+ka3f51TgoBmehYKQSOHa8RDBmmFm4/R612GLXEkKx3BQfqVN5aYS0K9HXjvZ
in99IoWJwVQ5JEpm4l0P5/qhKBc7NaTtMLWukvCmPVdEAe4XKSS8LmDeY2n3EL8ncJEgKs2N5LnH
K/zSEtH6qJQ6vRfmweK4LCsbSNF0kLxAXgmd08xLUGEaUuwxAhHMUbzvpOTTmjBdlS0cf2xNDFqZ
aYgHOEDEQ6fnNIui0cYoWwehNgSDALTd1vQ1gePNrmg4aJXQmY1pbFQMWLhBve/zpe9DMejy+GvW
dV9IG07afkXFT0Qw78mSyJVYIPMcJJp51xEYrlQBakYqOYYm3EQh2WV9/3z54q5snowqKh1Kwf/Q
ZHu6edWQZWgsxrUS0gdT+NTz63D4uixixXOlKQ40Z4NbjIKDn4ooMQCpDRI8Lr36lOJrvRZdTd7F
ZulW1cJ5BVZV/EgWsxwkbUw1t+C1zuL9oDVB1JeelBjbTlY44erqxh2AiJG3RFjMSAq72mgx4glX
w9gYUX5d6tIdCYuHy3u3th5wj+qggKM0pxaj24i9l7zBT4IQU7LVlqDl/EOTpgSlowxIK6AgiERe
cntNDQHkJcP5R64eudHT8+o6JDYbrZEDdLruzRIsru3c2uoCVt8YaYxuMF5K0K9yTm7NtUEqSsMb
goQnAJYZQxgvVSooRiUH4j7Z5m7xTBzFbQD6B0LrZCehrxGtvX0H1BjebObKJkMyaCtQlqMFa2bB
1jJWWU4gOc47YzsqFPmjNe7SpnMwg/R5+UTX/GNM+uAs6dwKxWs83V5M5/ZAWQhhrnpAOsCuRXZu
CLYqC26htFsLcAw2Wv2/jCV02pZLvL5mx8AwAEw2TKNaZ6VceVr6JsQPg1bWHSXs7VDiVYtXRSBx
jXEcekHO2uYUdFr2yCUF03LX6S86wKsv7+GaAICFUvJHWgJkhwHVUTHBWSgrQYdGJCl8K+PHywLW
NALRp4iBCzRGo5399IyyDLWRecSEYQtIQNWYnQrZdot8ALzavyxpVR1QpaUjgeBFREb4VFRMMT4M
MilBKQHS1i7g3N8joWf50lIkwPFsDAxZ6EnniFOdBNYsKQ4S/DxY7BVrhqATLz52E3i6bIvatAgq
ycBJGIzNhzSgJURP7ILXbrWyqydC6M+P4iUQnesGWagQNFqFFboJk8yV0gq8yk+Xd3VFQU4kMcY5
n/RGKKsWGhg+D+m+NjjpprWVHODnMdCNVJDBrCTpC1EeAfUQdFH92CnyfZmBTbtvwUdrJsD7v7ya
VWngFsBgA9DnkU473TfFxORZqY9SAEdrL3Uo3MeZ3G46GeTdglzwoAJXNg/VP9Dg4VfLPKsIS6QR
kyG2pCDLRcMupHZCI3e+ubymFYWjJUZwm0Lr6dzb6ZokAHgswJyQArW2nDl8mTBAVE28+bBVKcAr
wDw0qK0wAHkqRVd6UpLOlIJceZFQTE+arUk4ukB1iYk7wWuG4XFw+ML9ZImdSFynah7LUmAs4n7p
QZJTIkDp3+pEcLSWk41feZuPhbF0ToskR1KKHGFQREGsp741jU7bx3alo3VxUjaJ5H3/nOg7gXKf
jIeZteWimFv9JPbQvUJ1FAEgvOJdpPA6f9bOCTNX4F0E4LQKRT89p7iMW7mrcimoR3N2zGEBdOSc
vce5zLlKa7oNLx4RF1qcKaPaqaCoa0zD6E0xKMai3aF+CuRidRwFzvuxsh4MxCO9DyRKFIJY7FUj
75tlDGcxkNVoN5ein0W9J/Xz9w8Hs05g56bITWhQpKs9MqhZpAmVIlRioBPyMWjICw/lz1rWOMmE
FfsDcwA5NBUM3E1m09S+nYV2SURkZafbgTSOJAChWyhekeLg9d6s5WcPAC2YIqeVedYNXIQ5NNM6
xpoCMIm9JNvGSf1sU3212wEwBtovTLhsikf9gZcykVdSJigWUrEAgoDjyzigrSzmaUHkBeGxEwb5
TtzQLKLqzM/lLYAp76SH8S65Dh+tnxQlRH+NM/u7OGbIsOET4OpjlgNFGp050GmMjYKgfSSoS+06
j1AXioHM833v6UQIVd4jrdGVGbip/bIEJIdTk+V+P2ffv2aUIgUWEX2xNIY4FaFWQ1WGFiLZQlCc
qgJ5ychJzqzo5F8S4EQzXnSyEKXOTUhoUlAYJd2NmWLYSE2qX4NWfrcjHcdyIox5RpoGw0WDJYhB
HAbL/CJiyGfRH+vw17dt7YkYJuE0S+mA6CSRgioe3FlKPH3unFFr/Mti1vK4J3IYRa8ygA8mciwF
2uPsaD7qf9nV8HtY2x+5LTmRMyFBmrkicdTCjkruZAs9fObBhHgDngVag0GpwCxTnAuNYJpJDKQm
xKCmFqY2/NsHkmq7PlVRmydfdZMRe4x5GJYrZhlevUppr+jQFEv+MqJzbBxogqUR6vcMTN1ykr1h
M+4vb/CqbtJEB6rKAHNm815Jo4Y9+j7EgMSCI8aip0wD2hRzH6DvnIfmbETpoJpHspjLnBponJAX
bKa4MRDLOaNT7xR32YZuiAFYewLFzPTFZ1hdeUfpuD0l94axAtbV6QUHymlrTIOGJXa1r03qTTgU
HL9q7bBoto2+PODdYBsPNIKRtx5cdUHYAEp1ium0t6OM33/b0OsGqlhExCi9iczblvRSLmgFEQMM
Q9xNo/SFVgeAIU77qfjuLAE9KmCc4YXBMBlaRBijmA1dZgLGTwx6S9i0Q7qRm4VztdeOBVkbuKO0
A0U/VCWOTPtYtsh/CeMSaHF71SbqxyJh6Pqydq81TKBD9ZDMg9d7lkGIYkuMpS5fAv2n4seOpDxX
IPksekfYVCBKjJvnv1FdoOVQsFOBUgaZZMZgpWNtmnWozQHYIG2SfMkDL/5dubInEpiHt9EyCalw
SAi73DbCXZPIjhSmjlHwgrmVIzqRxNycuBBIrkeQlJY/wXAuAWL28vms3JsTAXSpRzqghJYMDh4I
EPW3HFPB+vIqV5xMNU8GE183mFmyMJw+Bw1ciDSZHC1ZvJrwRtPPTwUlGKD9IFOG1jFkj0+X0rWN
2KUSlhLPr72SXOcq2Uvlcq2ln9/dMyrIQkMVBnjRLs+sR01SIgilghql+Cl0qmOBalWKeE0/KynO
Q4YRzTfoeEUqnLEAiz5nkdWGczAmr7k6YU5a3YDpza6Wfleh+jM8Ggi2GwWg583si/noKRE6khQk
QPvWb8ED2y5vl1e+8oCcfNOB8+9IXQRxsvQhM/FNzuC2O9lTfy0u2aTuUtggs07s6q51ZMnhVZMP
aeRTNwCCEZQju4aaIQjJTw9XmKQlawm9coIu3QITffGaqFseqmU0UL4mc/8591r0o9A6M3QngD9d
V5nYoI5v5PomRLZ4s/SkvesjNb8TBavYV8tsvAmRUCV23Bf1vWw1lelEc98/Fvo4/YoXsXhqhCm8
kSZUH/Im7dQNxlgky7aqKb1ZrHH0VbFLYtvoMhkd/8AVBgFSK2XkqSNL/APQ43CISrHR3BhFr8+0
I2icLAYhRUOcllyl5jTuO0Gq9qAp0MEqh4Gh+3pEX7EepqB/GyYRk/J6NP2uYf1PAMHv/XAusjd1
tpTKVtH8UnlN3Kuja1pD/4J2GO2qU3VEqXpnFu+jIaaTnaAv56YbQ/XHMorjVkbT2EufWdktEQUp
tYu8LywMTFpdEshmAfxTtK9cjdIyz07exT1+RX7/xlAbQbcFPElbJTYa5a5tBU2+WoCABpB2YFPd
zlqtpn5oDFHlY+pCBH9RVBm9g7e/1Haq2Q0P2rIY77kWig96Srq3jrRGkOhJONrSoBU34FGLDbsy
Sc7Nm57bUagPSs2YmkPmFJQTp+qjgdU6xArnoAMEh9p6rfxgAXgBbGrVvO8a3S+0X+O46aYdZvNd
zdqU8Rfn6lDf4EyD//oEtudsmdFKg3Q+vTrWbaPb0UO2Xexpi4nYvAPN3uD1O3Wbb6LRFgGGwEEq
P6MtRkIQOKaIFtHugvImmzluQmKR2IL4VnF6T/QAJbcF7miWeq3X7MLrbEcZVeOfBnBsdi2YXX31
WrTnLS/dv2pCjj+EeXH0NG4TK8NR9PI9yYH5H98m06+seymkH1EVxN1e72+zwbC7ubofFOK0AxCL
rBQjr9/FzGb3hDHkgxRqrTVgT+JUuRpDYld97nOO/Tzhd7rvjMtYK8B9TmIsV5Bs8UV1Eg+YRAeQ
kS2Nn2TZlilr7+/ylmcz13Qes2ogiUZYjReRCXrFNstlohdTgFqc7vXgWb6K4jDlhNZr6wPjEtp9
RYA5mmxlcxwHATyrzRRgxKrBMKU+Pg3LrQoAi4jL57hS/gDVDsosFPGMBn3ME99YZSg2Yg5he8B3
2fkt7dJRPOAgepxjW3MmjiUx7w06SnJSzpCk2QO6NgHyaV5P2qbIriyPAr9GTvHY9i4opvnEFHQV
rKU4ls04sMo8oKVF+VP2sJNeof82XWf2+Ld05GhDqQ4dvefoKxZUKYWoIbHcfiSOWHUcBeEeGnUP
j2RAOYpJ69IpKKNyB74PYtfN6MhpemdmyPeIyVUetXtV0O5nPf92cI0wCrBLhgZ9oTBTp7KFBH0R
5WiOgTwBED8vHYTbnhoDKUD9frPkqSjmomd5NAt9oUJUpNtyoWxqcJpc1sq1Gw2CLvnQVEKRx05X
kyUNyMaHbAkGkP/oPSDDMRdxWcS5r453Ak1ZuMgmeKJZ+oUhHSxjFqc5AGslkgKaLeQj4HG+i/gH
y4vdAryFAS4BGcXZ05UAsGqOhhghwdClb3ppLa/FVO6Sbq6fLq9nZctQcoOjDrhR0BCyCeK5moAk
o/Uwv81TFLY2KXkQ8iuWAi6pglUAJRFYX8xtlY2+XeIsm9FEYjiYwbJFUJAIpmeQaHN5LdRJYewC
4EAQegBsDSl2dt5uyoRSrqgTQ8E5k32yKXaSV294zB9rKgANwGgKELHQvcQY2UrqimgSNJg+zOTq
xmtTAZCRfF5ey0rLIwo3+C8MOUr/Z3wVFlDlSImwBu7Q6BULCJ2yoLOLnbDBtAGXbmdtTcfSGP8v
7ntdwADdFCgJTI0koOuzUxySGbLDWdeKm0dntSjwLCZYZdbTjMwmK0x6SEAUu04/lWvjSkDMho5S
eadsCtBI3yieupU7O30uXi8LX1FFhL9oAMJjj6k71tphoFpQZiuaA3R/OWP82rc/qwazBkn7xyr/
62P6P9FXdfeH0pF//zd+/1HVc5tEccf89t9B8tFWpPrV/Tf9a//5Y6d/6d+39Vf52LVfX13wXrN/
8uQv4t//U7773r2f/MYrgQA63/df7fzwRfq8OwjBl9I/+f/7w398Hf6Vp7n++tdvH1VfdvRfA15G
+dufP9p9/us3ml/+r+N//s+f3bwX+Gt2+74kOfvnv95J96/fBNn8JwA5dEw8Un8IyAdQjfHr8CND
+SfNe1KlQG+WgRzlb/9AR0EX/+s37Z+oIqGlDglFIJEjFwP7Qaqe/khQlH8aqOwgjY+cJrw4VKT/
59NOzuivM/tH2Rd3VVJ25F+/MZ43hkEwKoBcHzLNoPRDdyxzsXu0EM1LIt3TGzfqGBgHH8kVJZ1S
fXKt+oCpcvKg5zwozH3AZCUlasDEHmUOwdQUNdBHr39oKSBb6TB52Ze/ZPE5Iu9SR0DGDZiq8F5X
ec4GfQKPbCRlXMY9hhmmm4YObkbcGBWmYDYVsdHU55SD3e5UsCWRL+Fmimw8Z93L/FTuk1ugZj8d
acKf2328veeS6XOJ0wc1MTaX7R6YJSmd8hyShfJWUnahBKxH9BGqBgr7EQ8umTlLVCPQKYUcFx5q
eMRQG+bVMcxEVocW2xoG2lv3JIF59qX62TgA0AHGmNfd58D5MO1yw4vfDimeox2GZKgw+v3wEKFm
hzbN0wNNy3YutVi6T697z3BHp7uOtjEY20yMNhWBfpfsrP14q8BD5jeOM2b8IBvDPoBgwoVB4o3x
sSJVUGJhxB7n3dJgil7I7QHkbFmx8Di8Wa+ViqLlXegRxuBw9ZhlWtmSl1mMDFGoF86yiKKDpG9v
G5OVAjM435FafEEaxm4W+SozufEHEwOoKDNAm/AIg7oC/RQqI97AfEJcT1hpB37H+kexH7ZCIOwx
/+ty0YmZZwMI6VAm7Cp+AUqSzibMR7lM53jUWwfUvN4QfYWC4esxOpQyC1O3qg1QOzvMkeaJDa/I
pp3alpuSADe52dblV6/w5rjpHT3SsD+/B0YSTju9y/SmHZmMpVg6Q40toPYrALqqPtuBw3B/+Bcu
SWD0aIIV7YcMvADippbtvLKLF62yDT93s0D72RNP/SieTD/DWA5vtxkn7mxxjCfSylLTiQUWByJj
jK3qTtlaN1kXu21jelEMjADZ8seh8y5bJ9ZgsHIP1/poU9Gz2tcLXbL0mL1bH+EC65/fGjfyY2s6
AEVRATGGByDy8Ucui2YM40EyXDx0kB56xtmGEAF9k6D5bYkTC7mfiZE9YeRIUt+6dLbFggf5ws52
noljNjizCg2pjoY4RCZXY1X/yEgj2fFoC+PkGCKqD3V0rQvFzSKIsa0J/fZ/tVyLSbuUZk0MvcJy
ZXP0WnOxiRg7izbYafilRJzSCjtV9sdqMXACvA8EbJhpOL0reaYQrWh0bO4OrCqzlyCtJ3jIVYAD
9kN26w3/RV+7nmDn+49I5onV5xGPoAiRLbRXUn8mMc9nYI0vXRW6NGT8B4M0eGwYEUuUpfk8m0hH
zEPtdqo57FtNzDdmrfZ+j7Ga9xkMvjZZAE8HOj1PmxaRkzlgnprDJ6CjEcliCiiO6dbTjQVRWy0N
YopVqi9mekOyZ5XX4boqAp3JWKiCoJsNFcohLkg4wRR0g+qZNeh7UbPuqvfL+sjO5h5WQjELgdtA
95RVyFzTUtpmShztMX5KP4XEVrboojDd/gdxm90Q+anXb7NXjljG8ftTLIw4BkUMlP2ZFyxrJVkQ
lxiBCAjOxhfJTX3Bya4SL3vWAYaa3SGfhckyXQRn72XRKwqKpj24CFgu6Fk0xs8F7jCunYQFG5P4
LM8YJgcmH6e1kq1r/7E8ilqI4B+PIHvxgASJ0RQzQdsL6EZnR3bmYNouN4sT2tGbuOWRaa3pCmLl
/4hjbgSJq9myBqhj3GRXcLl/dLK+SZHXuLx1q2Iwa6CBexMdG2e6UuViLaoQU6GBsyKW3eTP6fz2
fSFwHi0dnbw0FqL+yNFTBDZnIPt0KnGmWH4UI7w8AEav7FlqOaq/pggALqD4WJTNnA146lGo1Uzv
iJNY4YPUDldjMvmX18ITwWh5nBKJzDJEwIwke3AWSrts7nilbbbP8aBtsBDI4qMjCd0tjEtk6R0m
4tC36XSuYaMeEt6roJk3U7vZYOImmP3srr0BlreTZNza6+oS0RON1mtQNp1NNsYxSB8J6fGgZpME
hWhfBLnd/Y1tPJLBWNsKFD5VJGEEuI4RVSw/45rH4ram2Qiu/7MK5gJl0qSIcQ8JlpL64lLb42K4
CRqFLi9kzf1AgxPwAfF2YSKU7bI1ih7xaT8TZwgl32jUWzKE+2ye4FwNaWiHkfgUStYrqWpvxAxl
VhccmJ7V48IkqgqvnvLeM9avHPR6mssFb2d9JwhvhcGzfGuGHQ1JNKcKjH4ESKfXlyzdok8hHmfz
Zynb8Jslt9moIEhUtzQlqXjTyxLEV5Fkk9fwgYdks3aOIHhGVUtGUwQGbk6lm8iqpBaGT5xa+wz1
yB0WEI30AucY16XgzsL3QGWLbfEwUR/H/4s1wsz7QvzDQjikqb37N5RFwZ3+HzF0q48s4aJItZbl
ENO5Ip4QmN3naJPelN685XEPrAR56GGnTWsa0GMttnYwINs7ZwWe417ZGxOxk+RFKAAtHfGgpdeC
qxNJzKIsI9GGOsbzO32UT3XvlbKDmFl3xbfufdpUHYrMpl9vKPMNL7haOzYaM4LSA6h0GBc53c8R
VBiNNJZ4JdXmRihbz9CS26jUvcvnxuZADuYYMIhI2iFcRhaEfsfRuSkq6Pl6cDQeHn9la97Rzm9I
dY2H2itfAW5wrTi5l09OjHFme7znyKfrYOJXzNvgOJHlRZKCveOhUlmkKLBOBHMvgyvYhSeFdulm
+8iTf9CUXrGJNhVAIR/kax2URiK3L3dVn44+gXn4Zn0CfEKNT1CjIIrBOpz2u7h9r6WQE+LwBDEX
XiKmOIOICvOdy80YP/bKa9Lekok3SvD/ONO/9pR5IOSq1vKaykl35l7eqw8Dwqn+JvOEm8TpvPQ2
Fe3OA/BaDW4IgEDwdHf9A/BsYKjFhHU9+PFHSpUuYzFZFXwvebP4HXqrcIO25VXxbDmTU7/LoG2q
kc5rkRCStzx0W7Y/5KDSQONGoACEN1TW6TEcSS/aPNfGcGod4rWAtrJsKPRG/aFtZw/ZPd90i2vJ
0/YRer3nXbtp/HHb+pfVeu2kjz+BeVgiHQwUKAy2jgH66sR4atALbQ1OMnF6hWWeIMZCJWMWA5wQ
a6VjG/TqVpmNrlQPcxvuRInAnOmh80aX3uH5qncmnx53fW3tuIe+9lpTwCRgLBhwchTGYpUZwtxu
QQtbvBP84S15aB6Q73Pra5346nNy3+1yF4iOXnWtY5STbAXTwbClvLXueO3ua19iUSweMKdivJSd
UgQZqFJk1tIiPyJ7ABZytIH3drOoKwclO5bBnLAZ1bqWtCKQfjbpnbEb3lT0cRQeSHfMFzx+jvlD
2iQb7V5FRu4z92Iv9JRd7E1e7iUuL5O96qodfw2jBmW1TEMD/qlDhAoUen/YqrftjQjcOB75yrnG
oTBBRwuBjUcbyJmFT7k2ia2kA/YSNQlD2+vhjTb/LPrXyzfowOx2+jBQOSjeAvgVh8h6R00HqNwE
0YLT+uZmutbfg37beCKGsNzMk71kD6qhR7wMu/DRtCNHtGXRlijJuea0G4tv084fKprERSkZVK/o
WWFL1qg4xZUSRgMOvN31v8on6brfNE4F0LVsW/uAXHKBzbI4SulVfqfDrHJzSedbf/IJCpOPi9Ez
oZr0E8oedS+0Vb7RG5+74Y66JPnkij5cEq/iHQV9l06P4lQuc7OBKY8/nsTgzrw3dsZt/hQ7mafv
zWeAs7vyM8YUELn9HEGJQgpnmu0SuX4HlW9O499KhvD0O5iH2hSBLjSbWL+s2UCoDaIt2YQuALU0
X7dVn2Le8Ybj1rfcFBF8iED1Yr3nwoTzvAjJ4GTWdDshHeNZRu0KYlo7SjVwQ65zy0VX+Jc45h5T
oqlQBUIi7rG5Sbba67TFhAF6IzIX8cGGr1O89TEp5lRt27E008EZunFnjLEPnPFNbik7s+M8VdQu
sEqkWxaNszRUNNky0BDHBfqBG+xkNOwqK3VjpJsy1R5LcQOw0svWY20fUbpEjHAY1GGNx5TPsFPo
0wV4ZmYr82PV8XqkVpURNLkKEp6o7OjsczchOzkiaKZH1bXu9Ja9t0DbAqClIwt+9oTG6Q3Xs6EX
nN1D2qyP0AdDXJiTPPVsuhYZlb7UBgeU4/NDpzjGh/UheqUbeRbYkfTHJnfIm/xWfFLE0NzhvfFr
23osn7H9SyS2g572kN83fra0nvlN6CQ8q6BQOVohcwHGMQNRQGIOTpuJt+gz/qi6CK1OaF7nhMUr
sd2pJEbzZRM9aFmGvQQfdeHpvwxgr8SuvhvQR4Cut7f2fX4kj4nPe6vPA7sTuSpjxLOuBs6KBL1p
MC7fzjCVxa+6+Lis/+tC4P2YlnUYMjhVFHmEkVnqARZ7aW6zub0aJt0NY+vpfyeG0ccxbeeUVNhD
RULNrSVurkTPgCHk5IFWKn7YMzokL1NIMlQxTpcDpsY8U0M40DEy/h8tSGArZ0LHt2pnznQPmD0B
bCDiqzHa0zcbq/9QyCPRzBKlxdJBtqwPjtYZkR+NmeRKfef+jX00aV0RdS+AkTC6OFmhVhYE5kqL
y1dT1DdC2pp2Z8YcdL5VtfhLDpsTn+ccGQdkjx11BuRKmCdeHo0/k/L7hUOgnlE8IzrCJANY5fS8
BnUy27khkNMhEIlKR7U+UzQfCBLCP5zh5d074BQxZhEumYbsOEVrwGDNqbgxGYZMViAO1LjAKnWF
t34TeRS6X78WnHET3cujHW2IC8pn5UsTbHIFEqDLH7FSm8Kajz6C0VE4sEqiafgIUjslmCkbgPTY
4eewlz8Up3LjfehEt832stSV5xtCURFA9kQTQcN5unK11QdwjcM9iSppkwmfs2A5OtkNwq/Lclay
9hTHDvNogCfAROLZg1ouZdGkeL3ptFS02JoF4EsbPAnb7ip+JR/SXvZV3/StFyBLcjyHlQIVhGNS
FWUPYKib7KxqJANJs60hnHhVCbcoR/mtcUnvhLcyPN464NnolegOEpGRBVQU6pkoETP7Ks6xUWnY
V+FRwqhnfSv5opffqj/MT+M5eVZvE6d3JS96K4M2MHa0SDbvNXfwzRveEa89VCffwhiHuTLiphFg
HNLdcD2i7duxEjtD+DM4OdKrbo6G+tktXH5YuWIuaMIYmLYIxGiR/HQXwiYRo7Ip8UQ2wjad69+H
WfSnilepW/EqdCThAYAC6BC64adiLNUcl6XKB6cOd5GOcm79eFl7V9dxJICJG1JVS2OQe0B/ljC3
m7r8pVXzS2HUPE4ZniAmwbdkQwgkN2xYrlsvYyVcIUeW2eMU8ozNiiOILQP6Pc1xoWrLWLwFaZhs
iGtYvGtzX+3DnbTBVGBQcpmN1rXvSBJj1vKltvIlRuxHPEzsCj2GvQjGHh7Ri1vYBIDYLlpgoh+R
09wmLvf1Xd/Qv9bJaOCIUKhvBkivxbtivE+NK0PivIkrcQm20sA8GRoLqIE71b5BSttBmSoqgpT2
KHV+kxpe3mrXyWz+VJIp5xzeSn4SxoV2yQLwHwMdOuMBJujsbMdGgZZcI/+5sW7B10uTGqGr3Cw3
0n2yKzC0tpPfSq8MTGd4+0Rn/PcDpJNvYO7c1MlkWjp4oSMQ92uSvctFxsl2r11rII4jE0j7/s6q
d4QkUwa6OLxNYr8To3xvJOTH5YvNtt5T7wwdC3/JYG52ZBrpZNILNyLPbfjNpt0u90BbdjLf2PE6
VdeU8VgYc7vLqjcFpYOmALVjo9BbkBVe2HMR6KnGse7MoaeAjkigAYI5G2lCQ+fSQj+APpk+NV7v
RdseiY7ySvBUW9tosw0qMyAOgDDRubyhq0tEHQicJSCxRPWXuQxagus+I/wKMQCtt+j0X15mMnKk
0BfrbIGYyUFvOcANwEJ1KqW2xKpPc4SRJVw6Z6hGIEBmQuzNnZxfoXeidXWtku7NTu8eepII939j
kUfimUVGiGItuUBwFEr/l7Tv2pEjB7L9ogTSm9d05dqorVp6Scim955ffw/77qqzWNzijOZFGEwB
HRlkMBgMc86XArjGRfymCJ8sXOt3kDcClQwlDmQ8V2s0ZJ4ihIPd2xSqv4eD6ZHPgHJaAZaO7cuC
+F70OudtHiRpFL0RU7EWo9dag23VGtXR6yrtV68pr5XZHIGs/+368tEvZ3cPESAIzdAPRWntz3dv
KPQ2KzIyenl913Z3TZm6s7OfRVAL3IAaHbPo5KXUSxgpOJeTG0ne6CvkANEWFNR45H3P/MlNPeJ1
d/ONihZPUYKFZ5hbkcymqT2GIOdYGd+Lof0u32k7JSjDf4tm/+62tnKY95GZVGB8MKAa7bga7gEM
nB6HkwXNlsA+gd16l/py41d/k8BBVuxjTZnLThswuIHZ+dFzUHqxabdwI/D6XJe8FcGEqwBrMLuF
6mY9kZA+EPRDfBh92S9DcYTKfRp8SMNT89xIhrXvtKaHQtUN3n3u+GtBSkB3u1czzLF+1vN12+cF
C2AAQzcl1hAtlYxyi+bELQ1KPCuTgwyT3HqCcQWQZEQAZS+S39elcV9dG3Fsp/OQ16NiZDQd3Lmo
GetodEamL+i/1jsnGILyk16EqHmofpe7ki/ieeD5k6105h7KnWzppxW5YRWpW8ywz3g96/X3IqtW
X6Ao/VOsT9mKYu5xYNEqaj3ivSUfQUceljuag4veMjf3RYdPpBVzi+cjkbOihygAktihprZH3UEA
AbZjYTafd5ED2BnIivgXI0vMaTN7jD6jsWr02kAJ7W9S5ZKQINBLwq501Zc4kFCNV8OlDbudqHOU
q+ZGNmOp3UDx3AH56K0LcWPTcfvihWSv1/eNG8puNGRhOYd5nmv0HI94HSihCUSAISy/0TI7+BPv
AdjhraED+0Qy2vIMmqNzxd0GvJuWjmQhHU57j3XGaUurNec6BpY9R209awVu21AJQnbuYm5EMP7a
soe4TXUUnsopD4rRBMcrYAgWUX2LfunFKdiIYexFkwujAk7S6A1vxSEmQfWTTiOZh/SgHe3On37L
PqrrgSjo49602xVkbMWZ07ToZsjVH/AgCdCBs09CSrSswzBpauEvfcuHqqzhdNksSSraMT10dLsZ
JA2tS0T45vS7r6wn2z09SHYyaBmEUEZPbT/sDVzn2VF01LiX0Gb9WESfZrASM6X7ZiFPpPn1zgrI
znQpdHsSWMJOC4HBs/3amJyeawBhIAAb0WAyqV66CiyRb++o8ONxijiPBb9t6myObRKNHnKaAKyW
XDJ9G4R5W5EUquemT6dBjttZC0jRhzT1Mk3t9qU1WXeAQhNhAXCXDC1ueCnikQ8WuHNRrRXnSavi
KkuMn2sBjwQCoeuukHt20WYONgk6mMq2B2BctUORCpkKA6g0mJlee6QD299WPAoeT7zCI3KhfySx
XQBZrQ1IhkJSdsCrYue4xRe0APhT7I6+Glq/uheRgXM3aiORCQTSMa6mkUDiUH1JZx1Nqo9/U7E6
04qJANoBb0WjxLWMpMEeUIRV34QaSJmv75JIE+by15NKVzqJdlAksy/1QGMvKncQrRfX2jbrxRg2
Kjww7QrrZfa5a2YZpmKer+vBLXlsjYAqujk7ageMH8WBiOSgrpisVMIy6F/0o+ZX9/ahCfQ32Z/v
h9/AwUQMhUBVdGmIVpK5deUsH5RewUquBjCYqsKt5jpYFdEAJfc5gWkRCpVOZ28sZi2XaZBrraNO
Yme9zbfRoXDJcQo6tBBWt6KIl3thbIQxq9pXA3E6EC7hwlhu6PtvOUo7dW+L6pn8xftQilk8M82q
JaJmSMOmIQ0q2q9VhR2CwexUNm4Z/i5ubTm4bjS8MirO2IdYxgv2oHOOa4O69SfnB+1W075XaB5S
dvqPCEFaewDZwqn9fl3qu+e7uIVt2oiJPn5MzTNPtEmGWxxT+F46rA/ij1C6T/ex+V480ncR2NzQ
HXrKjyCTPOiuDOC9UAmUl/JTctc89vfz/u92+eODGHeWmMOageyQvmuqsFmth8ke/WFOA6v7paK+
K0tkJysv15eBm0hHO+qfZWAcXFbURibN9On4VLtfdS8/qkEe2F8cvAH6g/GSHZ9iX8j6yHdFH1JZ
h9e2DnJt9A23A7TyN4yb/8/jKtkbx+U2RpOIQE/6Fy+228EcIBBSwXTANnQbg64mBs2n9wECWX84
VKEUyJo7hs6xRPepXP6NT98IZBZ20NMhlleaTk+NfdpFujuZAzz7qAm2kOsdNoKYtazkoZvsHD6X
NA/58LVunsflkFSfnBYAuictFV1W/PO6Ecj4vkKPACNF7119V97VslciSaSsnnk/+5iHfaCxpXKQ
DqLaAKepmGIFqBg/ALoeej0ZP4HCQGGa4D/w1qMWyg/L2xyAkhjNu/nu/b9CtIn52i4GKnzySHPt
uGPCf9TXyjMmPP3hs4ARgRIC8yVZp6p9CTI1ugKPfurSPnLzqXhEYiCMPFGCnzOsC8U34pgHWJZb
1boa7+KKT5i1Cyjpa/2cHUVLzN1apAQsTFDZJlaa8UF6Eq2DLGmjZ9/qR0t1y327A4Vm74JlfmeG
/X3xUL2MJxEgEl0v9nBa6FijAEIgJn5vut2EDVNja8OQ4AbI026XSLukXRACoZY3/lijfz95hNXc
CGOeleaC8KDLIKzLtLc2r75MefOiWZPgscI7lhsxbDyMEmucqgastbrRQtRJDmOI7PBe1NPCjURo
mRADWwbq4Ww2J0G8A4wppIoMF69kkI8qJ9rtR9HsigdRloob5dMEO94sKroLLebWTJamrUiD6wKM
DM/2cf1Vv+SedTv7643yDaS9fi64p1l0/Pek9FYiY5IRRYGNaZUcDY1+UXpa2ISIXzO/9HR/xASB
/NwgC+iqYR2mobCBhmuaG4UZNx7pmZE0BQomlvUd+GBAc1VdzJHslrUMSiQ5r19TvHtxqyzjy9V4
Bk33CGkVsOek6auU7K8L4DvRjT6M867VPukrFQ8a9UF5o2vZHeJHdGuH06l5yl8AhXhKPW3XHubD
hFXejzcYSAmjx+xrL6hwcw8IKIdw3Ol8NwuE10/lui4TvkSasrchRyJkRVtj2hI3r9FfbDq+msth
p4qWgH9iNoKZJRi6bskGGRVgzCHt9AAAsTcmal+A00E38988SKyNMBpzb1wbhctOEgc7OvXD73JR
dbecKzBHZQLEFa7loE8PrYhAzrbeRzE2ciTQkLcgH5hA75H9QLVtV2WKwHZEIpij0AMeuZxKrJuU
f1WlA9EFNRruUbORCQFWPmAh2AYEEEE4a9NCharNgOg2ZZqNUWwgfXzpSV39NMyhMg8zkKVFrzmu
YhvBjIvJMbvQOwoEJ+SUAKK9av/izgEpBFD60SZKgcaYOycxomg2ywRtUqO+l8AKNYzEq0pL9JSi
X8pcpMCUxJMGES6wuUzG2nKzWqbFSkFChXHX+lE5pbc0udjfi/PbnOEemNlGFvNadHorX3QZOumY
g2nwVMxv2kPpJ4G4wfu99H5NLybg0uJBU0YFsqZwUPFWmxC+l7tmX+6M2+LJCdJfFJVL8ZL9gCEb
59mpcRuA5mZ33XtyDOVMZSYQq0e9iMcSywtwxReULAMbvDPXRdAdutQUcCiYb8fABQvdIBslWdos
Kd1lAWr3RNKTRaTOTfus8K9L4lVJKADpH1HMoiblONeWDm2yG/NY+RXFTK72DpjL0UVoZV60nwJM
LXnjd8ydh+ZjhBm+Ex2QvP4dvBv+7DuYVc0zLZfwEsc73Ise4j2eE98LP32cdwRYxyBUdzHdspse
p9btn6QsED1GeSsOYj2AnVEUQMAXnHvoZjb1WNIJQFhHUCCajVsnu8gKryspEsIcTHmy+gHXGeZn
yuSRyMtXpW9+VfEqEEPPHGs9W12YM2k1Ne72BSDRs90D7DsrlD2A7+0nUBMm3yMZdB3X1eIdCIDV
of8VwClIMjPxypCpdZLWGvza8t3uIw+D44Ijx1u4rQRmd0ZlbRWUSyAh20v1AU3hbl4oAjWopbPL
hlgdLcsGSAMvKHZBtYmwSIEQAgCtiFifjXkc3IYYYW4C6FMj6ffr68bVCi2SJtqMgJlx0URil1nR
yRBYmgtMonBrvfKAuyfQixNiwag/xDDmMKZlnEiaQV00HUrDO/m9diZyizyr24phHAk636c8caDN
hGdIH3+ulNqd0KCYSoKQUSSI8RTD2mYpuupLd6hjTBRrHThj3QG05o2flWb5WCIQS7z/tlXM1U3K
2K5JA+UioJsNyUkpjSdHiwW51+sGARyacydE7LGZpBVStA551u6lXp8i49tfaILJWCQ7Ad+ps0YX
96AoiBIdRynf1/GTOcpuIYsQN7iKbIQwJgeWXDlTAdLtyVWNdtXFNyOAismCPlHugd1IYSyur+0W
ICmQMoDH3AA9pQ5epWzMjo4WxrogtOZa3UYYY3VZDGYUFCNnz5id6T6VlSIox7j1Ug0jPrLe9Yf/
tk+MxcUGGszUAvfeYn2PavBWpM0pKSvRtXt9pxB2n5tcujhlpc5Yw7gM8juUa0/A1wiHvaq45ujO
aI2aduu+FRxh3s6BLwG4VAiIMVPE2Mfa1KM8ASbIq/TYBT+mO+hfSVODczb1NWEjLk/HrTTGTmZZ
q+t1pZH9oXYxiHzbemhuQUXSfKPdH+J5bK5AjEECHhfxG+YGzhdVb7QhnkoJudGSeEoGPr8lPhSD
KHa7EINcmYpOR7QZ4/rGtXUuRtWmuodPqtxsBUB9kqguWnqehBjiF5sFMRiXQv7IoHwQFwQXhV4b
dQRLtPPeue269Jhlc/Ujnaz8ti1X/WvuGF0suLR4ukEnnCiYB0YJmCWM86UkRT0gDG3aBQ2cCvFH
k3RubpupwI1cdrJBwa0sxj6iAV1XFciIkO/sbnRPOZgIQOsjzYGArC1Au9e9szO8fxD08rVEI4MB
Il/rAkhHKlv8vwmSkwOKpN/yvYKRahBKnVBIBJ2p9oI0uujEU0d1Fua8a/shUz23GmMZ23pdIHM+
YkpKDeiYvoGeGsvTjh1GdtAXchejB3jei7IgF3EiI5mJE8c6HyZE4Li459UIqy5CUrmOprfrjvMy
swMxCHgwkQnSMFrpPldQjfsFCEwaaDLLVjGAIqPXoSRNs1spverqrUWC3uqQxAPrW7VfJSJXb0tW
t0CeqodwmvpyEEQPPMWRlAFaGSUuQBP0+Rc1pKry2sRMip4sEyBg0zBOgKt5XW/eMXWA/UC5zwEu
zHZYVw09SVJZoYc7b15TawH6QGV2eDqN2bOWmmPplmtrv1yXyrFg9MqjFR7Qs4CLZmk1+25oAIYB
/i0SO485SEemyT6CUujfXhj4eLSqI0VoAHIDSO7nKzgMK9h92hgTmgaw1JVPizK40QDUnhzYWvq/
Hnml0tApY4EBB1UCtmcKQ8uKvCpQKrMzALW0NqhY+yL1I8MRjepz1w9EWej+sfEEYIHU18GcTXCl
AUy8M9y6PtXZTikdgf3xhICvAM9a4MhhWpH+vkkLyitoJjBZBqR0qQzVZHnpi+pucrqHf28LWzGM
z05bpzWVCcsGOCEMX5WAZ5+LVg26YYrC66Iu807Yoq0sxmf3GQpFDliXvCoiL0a8/Jys9TEbqoeu
Gr7IixoSooaxQ8JGs45K86+zoIx4Jhq09M5ZwUAH8QBIn5vYG20Roopo05gAMG+mOUKxE5ah/7KM
29z6ka2CXOvlVQB/gSkvih2DCWXWU85N26UmwLiAmdyPwdTZ6W6eLMc15j4/VW1shK2cGo8LgOZe
ru8fNYXzS+hcMnMVkHlZVZBRy54u17dzKd8hqf2mTfPXvGsFSl6uI0RR3GbUxgBQys7QLUUkK3Nt
yl5c9CBQTrSnXmu/gDh6f12ly6oY6sBbQcyGzXWWgaHULl0pmYENp0nKXo2G7zY8lztGih0oxfK1
S9VTpM+7ptfxXM2zbl9oS4rWP8zNNpIjuOwv74SzT2LbWwxLSpy2wyclhpeYX1erc2et9HX7ezWJ
Sp28dcYSgzEASHnIW9LfN06mVaMqqa159Ua13sXNLY6/r2U/ri8yTwjSR8CJBoCWBYK9cyFrPEjE
1trVA3KWm9RfqzJxS0MUfF7e1xSoHyVwDYOXDuKIcynyaMyV1kyAG3YMTy6+200j8Mg8+99KYBbL
alZHmldIUKSvmnSvpc+w/1k0isuVgkgA1XRKYsFCHfSrkhRj26ErA31c03BraWNQmM9RJ7idueu1
kcN4w7WXFLKkYLKU2u57HJWfV0vUHMDd+I0I5nD1CmakK2tYvWZKwqh4VRTUuMksOC8CKe89GBsb
jhRNKo0aC9aXvdtlz1X01MWH6ybMiU9hXZhO0wDajakANrqwsUhza/WrR+EKaINZ/WtyW9/Z1WH1
Ilo3zkV5Lo3xtHVdAtijgqVRhj31VXFjMFrVN8m++CqaUOOawUYx5tgoeR43swYziPrvWX+nNwIP
+x4ns7cGWi1B1YuTqRgsTJMTl1MDjuvV69C/1XrEJ882+gGs2u18Etot1jLzo59IXAAfHAPht3jN
PFZoTNJ21V31aKE/AJOpjl8H17eUr/jHdzFrjKirUqYKxjkXSlgpqt9G/zq0orv4IYFZWvDDluYo
QUJiWbtmJjsAkx5qefmPitDzsbF/IwU3L8Lp1VurJ1v72VWP1xeK65A2atDfN39ft6XJAME6cFDA
wGEuL9hkd7JscC4LMqmXKJ+4jJFeAh4HSHscsCOdS0KVtQUyGg5ZuwbNDWh+FR+UoP6PXvFN3wQ0
hwQ+AJhJ/UndtwqAgIXvbN7du/0CRtcVDXJJpOE+1O7n38mnCY277yMzpZd6U+fab91pDpPKH3ai
/hzuKqOGAeUNZDZY6qAolvoxbyF5GiSfdPmptZxj0SlBpAl8GX+Zwf5uY46MhsSMW9a1OWnaGt4l
OVh6QBL04oF54LY5qff1DxAZr4GOJ/e+8EbXecpAVSRaZrqPFy7h4wPYp3U7kBWhHz7AkjBdJZfD
wzA4MeZC0tfrpsvdToQCFFsS1VKZySpUCSa+FxsGVZuZh9lqX3Ve8/ZZnp2wLEUZKfrHLrRCORQI
Jyq6rFgcSwk00i3p0vqdloiiKOoSRZPypN2wkzRXNJz93qp4TR5zgWd6kxmjpK4oEaWPEuBzbnq0
Mxb3ie941e/iTnmtw+Qk70XdP1xL3ejJmE9WqHmszrDURk08BA4ATyT+Op30fnd997ge2kLnhQl2
HOT6GA+dLpazRgBs95yi2du5fMJbXCCCe6+D/NICAwiQv4HIeO5yRgLSU0uDc5uP9k7D1HSkuUYQ
3WPaNwQO6c/rGvHscSONzcqqdt8CBxRLV6iKD60Ad/owpJ07rZrbDwJ3yjtlSCkBB5v2Tl9Ux8dm
BH1hqa2e3Dr3pQIYwU69IZbIcdEVYs0Qk7agnUfvCuCqmFsutRK9ryasoDMir7PUy+Nc6ZM7Z+TQ
GlGImP330qkNKO0kwcXEs4+tZOa60OM20dTVwN41kdsqQKE3P13fL64EQGagMwt8Hw5lLdxefegu
UuM4tRG76D87+zEdRdlVbqSHRP0fCYz9Gc6glMSxEOndAwZrX/nTd+fF2gGo5Zeo1itQhm3SagxA
SEQ6Nqp2onDI+ls1XwQmx31Ob9RhkUYWvJbLxIDNzZ7ypoTGDdknfnxDju/A0S9p+K9bQBAybAUy
Hl4tK9Cfp7CBkgDWd1aOhSL7tfE3+QgMDL2TOiCOZd/JyVpJttQBryg2ZT+LbU/F7VUDLeu6vfFc
61YM/X0TajUFMj7LKq8e0a37roweDDsPl0UKzL4TiPo/LO9DJeqrNrJAVEUSkpp4NgXjK52QJ+i/
p3zr4oYzvuV9iGKO0TxVTWXYsLyhvy2yt6YRpd0uB47fzeBDAnOMhtIgtd6834XOvn1dnounZq+7
tmsF9n3/qfOAbCOyda5/NTCKD/hUyuHJmF4/K+aaEep+gBAIGDD6jjExKRc/K17ndt7qZuBh/Isc
BNJqeFTDH6EGy9yJaNwbS5RSVi8mqeOOSX4oo+KYNJHhjuTpujVyFQRSCsXoo5xjzKI2k5boegtr
BH193b1II/pCdMHz8LKFjO7chxD29W6OmaaTGq8XfTfdNHgR5gRkDRlimN6XwPeBWjYgwTq3Df9i
ZpyRzSSm5DyuutFAYkozflXN51q9KxZBIpPvETf6MVYyrQ5J5g76RbcxhjFuumc6W2v6vV9GbnKK
TgCW8q/vGzfA364pYyQrHnNxg/ILZrT0I9K1r/m36YA2ImB9UNBK7WgUbhRaKI9G38UsqNzTvtGY
/r5xLOVIlBRQXVjV0nadgbgEjD8CDemqXQQdADujSIIAS36fZt3IiGwkh7MGGvZB8qkAUov8mhwo
FgY5ACgCjAz0mVjdWS/RvawDvh08boJP4B4OJOENeADUP98BHzdfoIPhzCo7+LQ1/4xG9wo9mJGo
fYUbLm5kMH5zzfu1awGJ6xWT4hZF6+dW7o4ULDMGCamoFkn/GrumGNLSwdWuArGLBTcYNacfHIJM
kNJ2L5WZn1CRDXubPAz58GUc1EPUV4LTwVvErUjmcKBDIbXJhKtU0mu/RQNYo906lWCch3epboUw
pwGFwbKRCrgxkHm7HTH8OSq8tsTkl4j4jmf5YJdSHYwp6Uh2M/slj1YL6CAM1C1N9pCb3aM9i1ZM
JILxyXEiz/2awOwWgO5Gg+FGlmBPrku4AEDSMj2ZYqDten00P0Rr+9W2pFpweEQyGMeLekQL3mtc
nflAglzND5mTCFq/uI4Xo3cUVgmlX3Rrnrshq1Umo6yx7YZbHCRApO3jX8BbOfQHcLR41S7CNOl1
r8TVCu1DMi5nUGO+P9g3LmHOhmW2wG/mjQWytive/quIeplryxsRjIWBh4dkC1imvcbR0U47Dvus
te+0pE280Vh+X9eHG1WhoPJHIcbY1KZNpcYE/SBtQjX2077Ssps5RHfNA72MYwgNZC/KE4EJigSz
MFVlSvqosBHlGE/53XxHJxkN2bMTVwM9RwY8M8k3DrYoI8z1Rh/qspdKl8o9QANxqSzYu0nXfDOf
3HVWg79ZVvQs6xTxC6EjY/2q3snZQt3EEOo780h8a59iWN2403bEGw92WAoRj7mmuRHJHIYkN9qs
UaHaCvqYlTybfeZf10okgfGyUSNHdqbBlQPrJXWnYvD0XHn+bzLoN2wO2JhHiiEZuKHKDHANfeGa
5dt1CdzztVknaiIbCdKwRKVux7Xr6MD5nuOdVP/SxsqVRMORXFtDfzfq+DADUM8yguypb+IRG6KM
s6ui2IxRUE9WicAl8fVBWzyuc5R42SilJnrekhrXxdgObhdVbjujuSi6iawvf7NwH4IYxyTrCZlS
Wh9zEt1Ns7cRucGxf0iFWVaRRoxPciaQ+MkGNLJvrXtw1nwL8yA+Op71Fc0c6IZD7Xc/iYxbIJRN
WDeAn0+dAZ49KUAThJRnqTzNZrOr4ISvryPfLv6sI1srX9BYuLQyJNnlLz19G3NUxOrv/00GY3t9
1ZRVJ+GoxvE90U8kvU1S0eOYHveLYBJdcwjOHQVclIyP65PK0TsLAHVm4XcY+UrCdNrT4sKuDGm3
RSZ8GfOCZXSe/pHIaBU5tVVnNpyDU6IZ0ya+Mvwy9NWP8pcJY1jXl/CSTApPR4wDAooPfXR0au/8
/I6jgkedhYRD/K051IGD6dMp1I+LjyHY+YWOcSvoRTXBKGUA8Kyjg7iBdtQeVh/MUnsRJArX+W6+
htrvxm3N8qLUcZXBVgygf9Q/rLnYXVeYnt/L/fzQl8kW6UU1SGmE/ZyauHVVQGS6ZTbPrq23YR01
t81o3MnpInDH3NOgwztqOnj/Lhrd+w4nvaCPZ6lARln92qIabI+izeSHihsxjLHOhl0OKKQgB/GA
93JAOaCmo3HX+qZLIUasT0SQV76ciqTms5HIGGtbGdJqUolAJj5a9+M38mP9bbwRH0kkEL758uii
Ozt7BVll42ovS1D7aagdqp3oGUvd5cW+YuZYR80KFMYsDXQ3r2v8/pBej9Oh3cUYOtUCeS/saODJ
AXEjmsLxNnIu8NIGq5THsUfE3wdS4aHb9D4+gevMI2gsPtEqmeLFmk/BpRpKdCZSk2dIW/HM9aS0
5WzNKa2FEKK5i97tyl6y3VSuwuvnhHcSt4KY66k1BhKbtDhmrqavtBqAHQeB7+HrYgA4AljJqGsy
IiKpl+U8gS7RFPl28430ltt3lSBy4CtigyqZBg+ox5+7FCNTB9zoeD5ZwI439Dey7K+vFDfIp6X+
/5XARHMYPzCtkjaGoJP+OcfVUHiUiSMCsmf2qlr79QYssbtS0PbEX70PqfT3jatsDD2224k+LdK4
c0etuMnK7Eslifpe+Ab/IYdxyYZdx+pS44LQdwNovKRA2/UHVXiwROowfjkaFbNqIhiDOQ0YozJd
W11c9McJrIF3uW73ij0/tlFPNWBtXbknP/UMbhgTHr+bHGRodgpKTqkzBBJF9sdYedm3xGwVPJIy
TcHYG14tovYcXlC30YnNPKeLMWPIEhae9K1M6cFCA4j8nuxke3kWcRdw90mB00elDxbPItRXukmm
Yob/k0n0s5WVm2ZpwrgUsS9zdVKAa6SjNACSdeZMRfUs10VBzUHFeOUU7WpZDasZYJhIPgvOL91z
9upAYuWPLOYkdZJklsSCLGlvIj+QnubX/ITsq5/fRnsCVt7icb0x90mgiwC6uLaBGRHUTVG5x/j3
+Rluk5zYXYVqnOEA4DZoEhm4WZHez+YXgY4iSYzdr3IC9Ad6ikEU9G1+tUKydygL1I//D1MV+3+3
gR+qMWaf2GObrBKS531nuZ10jzSPNzvfq0aQFOXaI7hxVBXAQxZukvMlXBLZaFDMx+YR9VuvKftI
nTQ3ykX1We4CouPWwMgbOmMMZqswuDSbAMBCMaCQ4eFT18kFDp0rAV0TgElFeRatPueaSA2cz+QA
obmcpRzhqX6HjjhBQoq7WuhIMzFyJoOxlTH1YRxbu8lxehvlk5qBH7T7tYgQOLlRKCVGAskk/kEK
/lyRuMjSvJUidL+BoKO8U4PCnz4TpITiL6qbvD8xBNbNU2srkdmcqo6ndYkl2u22jDvVUylOs6+7
yjG9se/R2/8qhhHndtxshTJHKhvKIQMnAvFmJYr9OJoMV+pWwyvmYo/TLAdAvd0lRnlsJet2kdJj
ocmJqwrBsXl2g9EdvE3hwkArx4Tg4CGy5KoHD3yXjvLwqc60ovcmZZX/NQ4C7RpA87tBR3nAqsYY
jw7Cv6RLatB2JwArGsDPiMCji35e30yO54cUW0V3ggN92Jng2piXpCSYJJszG8wgurVXquywjtHq
JnZlCm7nS7g5qhQw38DsggwxAsRzY5XGXFXqJiNAIKHsFr8TYNtFfhSubwq46cgx/zT8A3JZjsFC
KmYJMC5nWI7GnHV7VZq1JpAakQaDcg+p2gTtKlhJjmGcCWH2Sxo0+KkIK6nMYwoECenZNEdBfoS7
W/AjyCEg4QyClfPlG9CDWTfdSvBYTw9WN58yJbnLjHjXGpnA04tEMedtks2ocYDC5KI1x5fTT8Vo
IUBc3bnIBUZBP5oJCLBwH0oxNpGrTZHJUobBcKJgSHx19azyU8z/FiUwfkDwd93iufuE+UUMT4I+
EP+er2E26krddgrxHB25xkFx0/LhugT6wRcKbSQwLiLHbM9Y9rCEZhoqv0mkBi/GHEQnA7S6A8C9
c3TQGxIkRNd2aYlFvS6fu3Ub+dq5hqlTqWWRdcRLpvE4ZQNsXfK15WFQ2r+RZKgoZOOKBggZY/MN
JvtVqejRWl3tVu1zaZ+k8tTXf/GoBJQ5OiA1TIOC+JGxEKnIa2V1bCgk3dbzszk8XV8w3h26FWAw
Q7sSumJwqmScq9B+MCYXiUck773iN4UbNF7VfS+7onYL7i6hRwZNvyrGTm3mLNsZkXs5qolHahug
AaAZkV/tVPaGVEQJynV/NmZbkUIxNVSOzu3Bbms0PE44ynHd+RoZfL3UPBtIHddXkXuwNmJYj4Hn
XdRnEBP1Gkj6MIZ4aCO12l2XIlKGsQWi1CjLj8BaaOcXsvxI02+yiFyHqwiSJNgTHSSjbA5jUWtN
zzUdScsISQx9ir7Msi5wr1w1NjLoN2zyCXa9GEWxor48LMu3QU9e1txs3coSjWuJ5NDfN3KGuAK3
WQNdtGzW/KZSksCoE5QgZrU6XN8ZnttTFHR8gSRLo73D56LGGR0iVWqCO6pXgJrZOq5eJgSRe/lJ
yorP6VSXbmVbgT6X++uSeUpuJTOWB942pyxmHF+KdyVNv0j55AhZdHhWQROeCMUAoWaybeUzEvpW
lDQEYIgY69ABDy4LbEIkgbEJTK+WilS0xLOtt1w5LSKkOV4MrW9VYI0BDx7SrxBQ3Qw3mk/2zV45
IoPqgSl4J0I352/Kx3pR/7exPM3GEw5dFhWQema/dbIHo0124IwQ7D3f6j7EMFaHQmVvDgDs8Upp
CJ34zrAH14l2c5f4lfmczg44qQQuiP5J9n5XVICgIYrF61FnIghnaltQAQwEOc42x/sxm1xksL+1
DlgyTVzz8SgJLIO7lhuJTETRqwQxUYXGf+CHgMRZaT7FiqR75tI9Xz9JvL5KQwUOIV4eCJcvhm6X
uTMq0N7jJvTnwEIuyHMGt/ZwJe7te4J6AjkSMNGtWGTfETLK8CzUAFIzoBgoqyxwTc+NBknJPFq0
XPbyV8BRI22SA5TQ2kHwP+jj5NzAEIYBZhXRiw1MlnNh9aKrjT0uiF5qDC1J42FtBgzaNcGS5IJA
iWMyZ6KYo51YkjEkOay0MCLXGmZ3pFM+y7GckxtHWGbkmAuk2fDEiJfQK8KYy6inZa91hey1zY9m
3Ndq4q62ILfBX7wPGcziKfa82FYOn1vHpa8YL6oFlj3lkEkiQhuRMszSmUQjRkywS70lHypNdpU6
96c6vG74InXoV2y81dguWdG0EqiETWSchia/KSY0R8+RtTeXeBaYg0ga/X0jTRkTHEEL77jSfNOG
5R3PSVXuJhJ719XieMczS2C8YzdUstZqGnYpMvfp2gaqc+MQ4MYkxzJHt3Rnh5gZvC6Tq5yOxhE8
CDD4zNbwx4jIiTEiWo8cIJB03/Qs3dn676KM/euC+N4CeIoGkrrvEFzny7iORl/pgw5n9aa9DQcA
KgXagw6ae5CQh6KZG64dfghjm8valDh6jDqgNxTar0pq3Xo1fLMQ4Ya+1w+Y2wXzUH+UYtvJNLtM
I5JCTkNAKb8YfqWgrUz53JbdKZE+5Wbh2iQLHOnn9dXk6gdkMUoqCXjP95thY5NFNi/LJLeN2wMi
y1X7sfrcO7l9kyCXLLAQemQvVLSRRbMAjIwhS8Z3rPkozY0EqyydCayVnzXj6bouIgH0940uOMxz
qppAp+mjLpzAelQ62r+G2kTuAC/fP0owHkOxqhHtDBZBpY5y9Pxvpe4vxq/OxDCuYqlaNOXTG3HK
Sg9THK6mCXbjvZvrYjswnWRrCNzxGmW2IzEq1ekyA4F7uKSu/ohRxnvpfnlLF5/SbZQ7+QnwwEfd
X8MoBHqpi16Ut7JE3PhObepf3ztegZcOb9L8oE2pTZnwCm9xNS+cDLU1P3tOdK98NL3mPnkajqO/
4gnjK/8kv0z/6tkiwF0h1QqmORVxBwoD5yZTLOuKDu01hu4dhgHy47QfgIlIZ8ZFW3qp4bksti9s
6XA3qzZkATTTQ/E1Sh6KHxSosPVn31Z9zEE6yv7/kXYlzXHzyPIXMYIrCF5BsjeptcuWfGF45b7v
/PUvoW9m3I3ma4w9Jx8U4WqAhUKhKiuz2VJfsrW8jnFlkSJMbEmqJK2WOmTzAUODYPDWthiWQZdA
tsSPaHhhCcry0N3h4n0iDZU+QLw2cDDdwPNIR/ciSkCyMfrZi71p2bJTfE42rbnOp2LJjnruQkZL
qjJ8eUFgo6HYrBEwo2sYxhQ8W7MDsNBNZcSGzewH8VHJIXek+Fzfqovf/osvu+ZFpwaFwGNOJIOi
DQy2frDNDK/fDjtIyflJ6ctn/y9n8TgZO25YB5AgvEypEIJANNhW9Wi/mdv0ydgRSJJxul99Jx9b
uQiogiUhCpkNabuut99KrUiZ2sSfQcYjG4S/uIDObYgUl5GTVCHpsg57N/pz7BJ0lFo3x9uDn/u2
YqbK5ggknrKX6kWSJBgWFleaABzmDQwHICb35iLv9zHaLwm4sdATQWuv22lxqN0HxhIcq0IZNpJj
yfPxs8PCf4Bp48HFUS2QdTmPPWqojFMzp93HYQkOAHNt4m12Yx2qQ7gpP0usXfioYE1Yrh0tFmol
sBbd/iOMTV/SPV6VeGHJ8FOXB1CwJeSfwdjWQHzAFtdcC+lNtZl28e28SYNt+BZ7MrwY/+kXG4ko
Dg4kglAuspMHxRKQ2bbfLKPZUeVuUG0/GCNv0Q33+iau+uqJIeGca9msGW3rvKX1L2I+FNYLTR+v
W5AtRfCJwunHBQM1bxQwLT3eqXRiKnkyQhn/lcyO4A2WVU9FsthvoPD2Jrt0mw79uKhkkSKzdHXP
AH4VLAWt2c+BjZ5Oszw4BM5uQ4W5k3i3zIjgcOg+WhGYlDsWzxCXMlC/t1vfpLEsSbm6bViMUHJc
2hK9fZ03qDb9p6ICq94GCExzP2HqdLizqZu+o9sCjpSRhZIlrsbif/seTAuZiukoSw5K9I6Z3acp
a1kcy0b6LhMUfmzRd0Zjx8AVLuruWq2DVkEEljKcWh1MS72JbsiHFDoz/NxLnwNfGipWo/CJTeFI
KbNjZVNK35Jb8xBBngj0oiDK1bx2m2/BouNHN/W+f1kgFSiL/6sb+tuyKfjMNMyY+DKwoYrWsKWY
oTL8fv0wr8fBExOCu4wh2KIGMNZ8xEHOA7Z8Iw+119+Wm/lGlwGdRHNEUzFIhpcJbhMkQBeaIlGW
1MqYBW/Z7T+KeXjp3zlfkPSguS67T/hPP4m5F7aE3TMUlWqhGrx1wFpXwYbGll+oL51tsTp+sZpX
yU4KH+vCnLCTGKvX6jIP3tRDe1c+xv7YedWv0QswOV+AMafY9rN33aTMonDeDAXKuY0evFmpySby
rvxpuU5YEngBzq//UrHbUimCtwg98DDYmfd9vbu+BOFsXVjgKcHJe7htg9AZrOAt2SO7gCqEsY12
8uxXiL0fVjgxMNQGEGeJ2A02ptIg6aS8KbTz+/6okpal86/rKxHi7oUN4RLpyoyUUa+8pUbl2t0+
qxpmUkzEy2YJ19fCmaUBVLFBJXq+Y7lWLM2ohu9RXSTDZgI97RMeOoAXtRWRsWkKJwgsx2DT0vFf
aMC5g4xI+DqVmVtJkdZ4WTcT+bmUWep1QEjemnkZG5wRZ94rk6q5Q1DLVFKFZf5jGpgcoEvx0sZU
+vky8RRsu8CA6bGcWd99avqvBgY1rn8zmRHhm5HUHludtJOboGvW9Tex8dNatv+bDSEKRW0/jGHQ
TW7d3mr2k5I800VSJxFc72KvhMgDWEUe5QGWESkDshfD3oGz/rWNsm2jyLrcHzWXk6h6YUwIOmUy
z6YW9ZOb3aIcw/hF2EN02vRRJggZ8fi8RXYXPGsuB/ll27Bj/8X7eX3JIAvGGx4tErEdM+pN6NSo
CwJbaN/TLXG1XXyMQSoZfaWMk770N81WRhS2gsbAeTD+bdUR42Gah/mkEoivzIf51+wbqEGlNTOZ
9ag81i+QcdgYlcRF/5/9/m1TOIOIwFZt4xn2QdRZgxAUZnapn2+ze8U378uXFlKvW9Z69b70VAZ5
xJpBxEIGChHumn999t8/g78UTwJ1WhDdDGO+4V0IWGocj/qzZirNX52W32aE6JY6GOAhM7yrAzME
Ub8Y1qFHifFvjiQ6AKA/RVXNFIxQmqCI3DXgzXYG384fc424LX3634zwDT3ZsCwhwQjVDXw3aMXl
89to/pxGye25Hr9+L0QIksAj6SAdgA29Sp4bE5CGOv+i0UnyUVYPG2ZtIXTJaf1VwUxPuwjIWsTi
ZrG/Qs/gNi/coqMFi8xaYmp1RSemhIjcBGURqQTRMtOanRprEavz4nNi1hI2hXU7wEpApBKEkeIt
SlAqWxQeldOe3qBb5Ja0f6jJ4v+FE5i/zQhOkCvJqMYpPK2kKkMfDzVyk0WTbLZkhToRgQmhkJPk
oJhoCF9ogWZEVS44nb2FUo3WgNGXh4jvOUrjD5M7/Bpvx3u0Zt572dt51Teggq2aHP6G4YVzN5/m
ybEzExs5VjOb0nel/K7aT1r08/pGrsmjACf2HzvicAuFzEwWjwiDnBwH75St9o2W7vQ5u6lvNTfb
Tcf5xn7IQlcu+bjqK2Cmh9QweO0AIjpfYqO3iaPoHKU2aD3raHk/1RGSniz8cn2RMkNCqmBHcWSF
FeQESl31MsDhFlC4a9rfZAsE4BAdDTXwcQvZQhLEodLw5QAN7eaBsrVHZaPl6c/UfL2+HvG1xy8N
il4U3upIIjHYJ9xdCR1I3+twy9affcxHHmLffgp2uCw3+mdHdlWuZKvQnDUgAoIiG8hRhbBe0zhT
shFCAuC5d0D1Cuhi7NVmN5Qsq9vpyxT1FoEcYVB9HgFjLiQ39QpCBbAUA0h1FdEDlEPCaoNQtwMA
kzGwvUv2ebsJd8ZNClVQ82XwiyfKOpU5kLOMdtVj3zEZFafwkvrY61PrwgUNhJvaVGaF+bJ9DIE9
iChsop26k3VqVnyUH3SorfLUXLvwnoQC690piDTlgzqbbEbzr6sWyV6uZBtnVoSokpFoCfIyx3SZ
bfvpEPmGDPcisSDGE6JXCok1fCyjcQrX0MpPaUgll8xHR1zIlanhQIIL+hZ4g4kEOqBa6VQwvoID
eZM8tJ+hRPIhK9q66WNcsylkig8M0z7ZxRVTd7/+QgOMo5JPfoBw1p1QtXqwEGN8rkhzQHuA6MB0
5bEcDEm2s+Z9QPChOQgNVwfCC+cxsq/UnHb8ArLrvb3o6MRAsqY6xMm3rIlZnSVu0crKH2vn/dSm
cN4heqK1Cr96jChnJPqpmOnOGhdGs5p1zlfM9O+vxzMef8XPeWpQuM2JvtgFNNGRNABsScKXYugx
nvrVwHB7OEgGKtb889QWP4cn6WOpWPFS1guEV5Z6r07zsZ8cCVDqspgK7zDR3wHWAQf64iybU+uU
ToaPlkL182vzMB9DX2mhXpzdVTdQB38p/BRYY5kCtdSucLqbsmiiRsV7tXubMza88BlLxzWZGrN4
r25CoGRQS/Wvf7yVROV0seKBtxKnbIYQuTKZW1BzZ+2nYs59ChphO4skH2/9NPBnKV6n5GJCKgos
mk2KPblxZlEl9jV9UgKXWIVT/shIZajHsFKCwpsxhTztkMArkZdHFdS/rq95LVibOoD8mNKFcpU4
FJl3RV1mOT5wjtGBKrpz9BKCVY/Xjax66okRwVPn0ol0E8mnm+BdGEZPVDa1svbsBuX572UICdgC
UE6a5+rkhp+Ue2szH8vX7ia7mQ7OFhN9rvKefr6+pNV9A9rUQkILsKeoWBPaaKMVMz8Yo82K/mfT
f1si2fDD6r5ZwDRh+gEd8o8e+skJ7+xW7YC0xynIhk2vosIlY6VbX8ZvC0JQLisE6gn9OTfvYsj8
bPrR9vJkc32vVoMi9LxU1EXwEhWRG7o6VzTiUbhvDQbYJSuHl46OXh/dkPD9uq21BQGAhvcY8g8o
yggL6luzrbLewIPG1LeJjopPhCqUqUru7bXja2H0FoN51gem/jz2JqmVOmlaYzSBOp1vxRneGyRo
tkafj7jHejCqTDmG6htCAZtVsqfrq1xzDBQ8wV7CMUYI0efmY3Bz2qGSge0024flqzHKSPfWthGZ
P7+u8QjAfMK5gSEApIBqeL+n/ati3motRjiTH9cXsfYkpXgzQfMH47+85XNupMHH6hqa8Nxn9I1N
sQkUxokjwtfppvIxEeFNoRtNzHmXjZyv7R+0AE1caWAIw8vj3LJiZm2MigVY/pDE7ky0pHwQCpkS
X5RZEXwxAMg4GXUMtit94ptN7dXW/voWrlqAvhxwXxg4h9zD+TpK01ga2uUlWwKoSihF+dIHlmw2
amXwFQoPNgZeAa3HUREL7WEOlsCYtJwRoNjnT/rXGtK73yOu/TnellCqCe7+C0bftduYUNCwfJT6
cDWdr41q8wTZWGTGo1t5+rbY28/NLQX94uRFrnEzgbon3aa3xmE61HvlC5D93uDrnhx5trrJAOki
BKO+cIFwyQerGW0HlMnNkrqz+lPa4VozAK1IqKAADYUTJ1xe4FVXswzSv+44LSAZadxepn+ydpxP
LQgnre5mrYaIG/hzkoBpmbVrFf2hDk1JoP/ApInp76kd4TGhFCPEK2jEaR7RkyGHflu6ZG8dk4xx
2agQfE7XD4DBveDSIoc/gkQAc+3iGVtwyjHYBG4bJwPx0EuJjC1u73jhIlFbL4t7iByBNWPo9n3p
m22+UYYHXVEZTbJd3b72drQx6mVTm8Z9p1fItICiXO6r4OcEubum+Ybq6U1JMBTWv9DxvR7JcxTF
DFP7AKDfR33K5uKhSD/PTY/r7Xnpvl9f4Lpv/F6f8IIJosxC4y0F/6OSvNpZ9do7mSQ7W3UOVAQh
WAqu/YuiiB4bBYQucLwDE7ql05cw+5rL5uvWHmLAM3I9LEijQkzs/DCbY4XJGQpWs0Axaq8by12j
AWmYqs0hmI37ytC/t43sElvduxOjwrmy59aZy7gp2eAU0InJAhAuVYpMsmV1+06sCGdLSWlr6pzW
cuoVbwQhnVP9WJTddTdYM0KxdSDeA9kyShrn+5dlLWnR9Jjd2K5YRX5E03eMprnXjazt16kR4fQO
FXDzi82p54qB5eA5iueYXTex5genJoSg3nUj7ZoO65jxReKhckvwKoGMgsXag2WC6+3P+ak1FGT/
s3Gi/IyaaaABLWEQs3AbsHk/jY6053eBTIbrntoQbmG71p1em1soZVhDlvr2kOGZWqEx/rWK7Ghk
Y56omWsVnQ7qKNPOvkIxPHpp8U3/QsCZcn4gvOWg0g1eyHM3CUwzJBDtAGmL8SvP75Ze1nNfu5Tx
E9ETw6MErXfhHCu6XtSU8z0v9rdC/alNoOpp/FZSdlj19hMrwsEN7CZNRxWOWDcps4P3sntTCxlk
l0dO8eY4XYpwpOJaG0E+A0pQDnemNctTFoFDH7Uid35uMXX2V4XRU4vC+cr0zprDCcsq6zsgL6f4
qMtGplcLJ6c2hAO2KFW+jCFscPhb6qDHkzwPu4zlew1EnMluOUa+KsO/rZ7q39/LEUBAXC1AC2cY
jaKvg9UyZ/rlxLWLmS2WTI/G+HI9iKy5B5Tc8C4BhQ00gYU1zjlVCq3gZ7p60ad3rfpkaG/XTayF
whMTIqlC3Rn/Okg0f64Qa1spAefqIlDwBRUymPohNXJ+VB0ABQbLxK3beIOXVPfxTtsNrGPVp6bw
jZmpYFCNPVmPXmZVCBCZE89lYPGTpb/0eDVq0yu1JfnEWoxAwvKflQkpGQVZu5IFWBk4b7PKBYqa
2c6txMjlQqCEgUYzqgm4D/GKPN8+05mVAOB2lP8b1JSmNtkYxlAwW+s21z1hpUPFLUH4HKMYeI2I
qYsWjRO418CHNi0a3VpRlKBfP8X7os7B+9P02tZRSHQDxV/FAzRdvQd7X/0yDMQ8Dokle7nyqHQe
tdCQRv3831LYwgekalLQoQLDx2T0U+NnWRRzfYyKHzXMWVOmkTKHMF47V38OvACwBe8/noMAov5R
gzupRqGJW+uljnQqHKtFA1e40aXDWxGhraF7PVWb/P361q9RxuLdRzTbsgnU8MSHZ6zlrWYs4MuI
bns/aJgR+cND5oGva48nKAiHk08zCIDBKO6CEg8kqtHW8Zaf/U6Gsl3zNpQoVBOszhzdI+x6WQyj
EqO47w4GCtBT9KDS8F4H3c/1Ba+aMVTLANPpxz/nTk2qYCFDgtnC0bScrRLl+XtcKCgoheUsa4Wu
2rLA24pxMfDyipSqaqLXkV3z0eRhYYOWMt3ARFcpI0j6KJoLDquBQxkNBAxU2USkigkXoxssGyhz
VBccw5srcDJtCyfIx8OghUu0oZlJ+kPdxbTyUeFdygfLrmcnZEYQWjJ0+GVcB0EApO2APIdMhi5y
WINXLc6dGvO9ipUcp7i9KRZHwnewckJ1R0UxHQUDlEss4cVWZs0SdqRSXdI8zfaACtqMC7Hb2mjy
gkXkjz3GUDF4A+e0bAsMy+cek+lVFCocexsX9usUaLvSyt5na5aUO1e27cyMEG1JHDdGZhuq246m
pwcA8UFL5vpK1hyFYzcsqF7a6EeKvP1R2CK1hG6AGzfdo15mR3sECHeErBJrogV1hDx+TBojd8cg
3xhhIQk2q+eBE5WCDor/AiEdBENF2kIhcHER4XdRlj7bk+G3Yf3H0ApU607MCDngUs0OKTJEElUZ
2RwSN8ODLlFaN0r+vHsAU3iYIkHCci7pjDurJc4IxhQwG30buvypKua95KPxu1w43Tqo90BPh1I7
TriQiqlKUUDxA/A7wBlq19q0W+otW/17cWe5FfRmrptb+Uan1sSmSwfikink4+VmXu2b8S1Nh40N
TuvrVlZyaASJ34sSOVIIBG3TKsMdm/SLjkGHkFSmBz6yefSSzFr2gLa2hy5UkeKMVRh8nqpsOQ5R
Xy5eitmnp8TQp4TV5jwf+j7PH4OgqmUvvcuUGwWTk9Mi+FE+zM2UgHMMnM6znxHIfQ2IAlNbgl5C
Td14Utye0pfrO3OZ2XGjqAKbH6RflHvDSQYAmqKhKRIC/Zsc76OwQMGydp3yV2DZkm+waolDIjjV
LpJ8IeAYSYpND7A82tnAEE5snh6TJdlWgymxtILJwaJ0ihI61E4B2BVCqF3lWTZEMDUe8jsgESYP
ILx2W3jlNgUWJzwQL/ukbqKQOT+7V+PhL7b0xLqw0KDSmiauEfUyTfM6GrOFYkIdA6MxBOuum1o5
PQYoOYH4BFDfAvro/OtFZglWAb7QoXsj+bexf4tTyT3xIQp6GQ8cMMOB+NPCRXtuQ6/pnBU6eLTK
X91ttodIJOS6juSD3RVVe/R4hh00jbCdu7LZN2ghgB2HK0nEf6NWh1P8+6cIzjq1RZ9YE5gBcgea
fPre6fBOGCXPkBU/PTMiOE9cOI6idWCSsQcH19RdWLReh1tY9qZawQnxmPR7NYKfJHTRbKUGLU7j
ASf3NY3d7N2+gfpmwmKUSTyQvU1c/NofmcH0w/RTDnLkJi6+rQlZCqQbIBsQc6cY1NtZmmeghqSh
Bb36JtznpW5JYrzMiuClqWFFZKAx6C/mIUYnP42zcIOB1UXGgbGCGcCWIknDBDpcVTOEEBqFeDyF
DbJtA6UEquh+qIf7Kol4EdfNombbLAeaP1TBp3JSbzIoOgZxz8o+kJzLlf7a+Q8RLtFZJ2WbJDg0
Fhs8rocBjI1PFaYsGBzQ3Oqu28bekPjWyx8HhNMNEK/TRVmMcTbhUwrYYJb8rRsrL66lL4DVL/p7
n8XrtI0iKCXlWN7oxos7f2oZNDmPEJwaQUTM6Cbxk6NM8mBlJgJ7epLoC6e/rLS2CCYwnDjPdJvs
B4hs/ABdqp++qs8xgvzO9sE44BX+AGmXTebHXrurXmXlltXwcPIrhPAwDWGtIxrjV+SJ12gYw1AN
N9YcAL2/Xf+Wq5t8Yon//eRqNkgUptMMSxbp+ruwSqkPwh+Z1MdKyx7PXwKoDeYz0W4WG86YXo/t
OMJnjGwbYA57JnHASKgkOjNM/AJXy7WmRcM7VmI2Rg3J3DFJ58SN9HSGiGeggxxBBYdnepOVOg23
EWiV39Sor+Zbxa6VxA1qEj5d3xuxLfkxeOcg67ZQQgBeQuRH0XpDKdpIewyO2ibf1eBlAFGDlzwB
hMj+WPr5H2soWaBcgDIYirHnn6J3aqXNY+etWiymOq9qPkoCxsfvPYnE/7KAehTE1BCNxVefoveR
o2I9tU+3ut9+tUBhbt+h2Xp0niAkvBkYVB+P2taCNFj3Om3z+xy91+Udl+xW3cmcXMgr+K/Bew34
MUhAojx2MShRa0VUYojWiZ8cTBtlXzJZwVdw7gsLgnOPoHJu2iV4s02/BVQ7WGRPJSGbBnXQR3nJ
wKSPCVEgEWtQQ8lPN+KesCoeNsGyNaxviWkwOpPDSBt3IJIagRie/mWQ2pyNHZScIiSKgFCgWsqW
sB6S6mzZgO7u0L5+69B38yN8P/1++AXBv+wTl0HKHjmTT3ScG9mbm98sZ470se7fP0OIkq1dghBy
xM/Qy+cag/JZP+wxRIGuXMPKVHfDhLKCZFvUHA/LOGyd1tnEmFNJDehiVyYg7J/t6WtSVSyvC0ku
Kd7P/+wRwJGoohCkrbbw43TM2xRx3hFmHsOMqZGb3zkbmjCzYqPmoXC1170M/SHJm1aI2RdmhZgd
LtQexwi+kEHgfIjfHdv0Sv3bEsreOKtOd7I+wasbhKRGN7C+pN0HKC2TjMubIhVpFVcFZ76eygLH
ytIAp7E53sqGgrQl5FZOS2ulc3qbJbj1QBzNSq3xx+Umcz5dj7hCDYzvIYpS+Ga8Dob5OWEPi7nW
7L7EjplLEz4NKLq5dZJ4lhbGzM6y5FltZdr0FzECJi2CoRVO5s0ha+dRN1bmoYzBeYM+P0brk7tu
IpJFXX4vAAt1VL+BYUD5WxwoBSUUUJ9GTqACh6dvkVi7HvTKJVkOLRleY53uhjTdXd/Iy1XBJiei
AisMCAnF2SmrN/p4GjPCCrCZLk7uVrJh8ctPdWZBBD0P/O4NI6yqtfTXpIY0WxQfE0U9xLS+U2n6
4/qCLi4LtBBUiH0Y0DHHRSzyedsdnIbUtcWSih6JnQyMglux6JXMu25oZeegMQA0C/CRnJBSuIXD
yaIFZN4s0Ojpr6UJliBD1myVmeAOc5JzpWRoOKGDxRC/RpaSZdNH2ffry7g8skDLcMkaFXcFBd/r
uQ3QKoM6V88sRqNQ9WIj8ADFu0WfAjRrC6YK/tAaHu0ERXaAqUC1jlN0bi1UCR37pNcZqcc7jIVE
qJOXW2UYa59rREisGTyCn10/mHfR4dqmhfWhF8Gd5WQD49EwyhqUm6B0I9tqb7rGDvTUSM9iv9gA
VrVJH5278rDs6K3xSBl4Mh7njYGpcf2meNXvQi9WIHQv43+7+KzCrxKiJABWke5Eqsr6HrSC9aec
GpKFXxwCCzM3GEDDQCS+LCZJz9dtV0Pfj42msnJZWJpmT1r+A0wkX69/zMt14GmBriX4GdAYcMSu
fJ7mikMyWCDN97LOmU4myTouIqKF+hyHdWOeDdOCIpFQbU81BdFDg94OeZj6dpOEfYUeGTlAmfQF
h/qmrfVJkrRcbh6Hq4PsE6geJAUixkVpU8OJaQwJ4eXLFLwTbQKQKJSs7OLYWWARRUcFLRzM6eG6
PP9Cc0+VKiIYiRjDbGcAw1MCIWK331D59a5/JbHaDDgcanFImzGXyxHl4uNENRU0dGcDpjD5RQ/T
Pj4Mn7td5dP7gOmsOSYTayXXysoentoUSRzrunFSk9uMtT2OoBvONz1GwK6vTKxZ/bMyFFegQ0Ac
YNWF4x02URRWSTEyCOagTftd/5pDbak8pkfyw/4C5G5/O9/O++FV/5xtAZOSfcSL7JbvLExrOvSl
kKYJ8bkODQDcHW4f847WTbdL92Sj38jixeUpAKEV4WSR4Czi7J/nvlIoRqGNnA12qYr42Aeh/Qn9
vuhI0m5+aEwl2aK1ZD5Qs5FJFH4INp0HUJiGJi+o2R0ojYolXVOZQWGkwE3nbe9bvLqqovXvBgaL
vzhu630IE/n9rXLoHtVdcgQFqxV7Mg/m2dzFr0D0BuUpxP5s8bBEetmj/EAGRo7LhgtqDcx2GwD4
OZnxf0HMJ+DtPvwKwPz/2BO+az4aaZ4S2LMYZgdwXsJtjrdAtZVR8omVuQ9LGLtBCwIsleZFEmGE
QYasHPvbeXRbLgxjmT5oUzaqA3oLZm3tA92MN9X3XAY4WIs/p4aFJU6ZTQa7huHGjNgC2oaIog+i
vqD6Ivl6a6GAg+yRYCKKoz5y7r2h1VrYzRDhdJiXL04Q2HvMsreeGgyl5GUlQmn+2U4QaiBH52y1
Yo7ezkar9VC7YPU89reUhHbHaBmAmGQh1pMOZgfMgdLBN1q13oD7VPNtvAHv4qKi7kJj6e9Z22XM
3gHGyKVskIWcrz0ZFDtfCqRSzcZ6po8gI3X5aIPtk55VoFNzzQ0aa970fj0wXtajEJhO7fIDdZL3
aOlclgqBXQ7SW0ARk3jUg1WA5DM/3PyhAsPHtp+a44nCiTmbVIuq5jCXql8U676dPqOSL7kwL1/r
wpqEYK/PZWPXFYwUtwCFhpgvp15hIxCg/wzSZYxKFVtZ5WndqApUCcejAvjKb4CTlRl2VC71iFyA
orfzffKsTb8ND7afzDic4UOyiw7lTvLx+G6J0Q4PmH/bFBHFhZnmmqnBJq/WOyUDMYwb7Csf1Wx9
w8nbIS2xvW5z7SIDaQda0uSDMlfwl6HTuzwJkIWA3OAQZIUX2OmLkudbLbF/UaV7tLLBmwDnkXzU
1aWe2BUcp+nrrKItT7WcdDOhSTlHMmZ62dIEtzEXpV/yGksrWpMwdNYPE1IlNinVbdtXqDKZ5Vtj
hpj/zWRva57DXXzIk9UJ93amjaOZhDBtWDMGOn4OAWiahjcHvXu1a/zrn3D9zGuAt0B7xbbA6nzu
qm3dKVoMIaN/nfncTzzF5Zyb/MwreyKZL14L68iP/2NO+HRzn0dtS/DpnKnwaRJ4xMKyikiyrHUP
+W1G+HxFrjptlWBVU5jeLFH3RYfKgMQL10/5yVqED2Xm/TJ0FowMm2IfP5l+6GuBa/kqoIhu44IB
pd3JBotkCxMeAHWMuc8hh81k+ZwaT6327X/0B+GGN+I5Tw2wirPuY/gx86ab+AiBKVbv803xKrsD
pJsohMra6ZN2tuEQjUcfJ8/wQr+7qW5qr0Tq1LjzTpMgG2QWbQHhHJQUR4lghWDTRP3W1bz4YOWA
OGdMc9sX/UZBz+36rq57PQqANjCa0DcSNhUEQAmghlikMiebOX4EdZ9vFc/XjYhEQxf3qeCP/VTO
kcbThh5KQ9rGdPWaORAfQNGi3NL9uJmRIG7JJt1kx1GWGa6+F09vc8EzbTN1+vojeWhYehdAaYjn
D1AP2Wa1W+OF0wAEO0tuIKlVYWfHoAbRN7/e50feox63KgDH3sBqb/plHKJd5s87GV/NaoA2qaMD
tcKxJILLqkMex0WO1DQJSOjRIPPB/ba1jOodYMSIZZUl0+tZPfW/LX4oA5zkE1UDvkenV4CLVwj0
gPqJ3joxShnXHWjVS0+sCCl3XpcLtRqsy6ge7VBlllkyVfv+F0agn4M+JNiVgDk8v2/CMcA0aRyg
FQg6NjR28sEdBpP4NZ1GySWweoefmBK+U9DkCaEtTFUWOklQaIi6iBHynZrwkfFbWT1j7E5yKazu
4W+bYnBJzdbS0ho2oXfIamDDQ9SBlj8VzvvnqBMIU0PWBlVYsYSRWFWq1ijQsNmYN0ub3jp99ekv
PtSJCSGakKXB4N0CE+1k31kJPaQg7gfY3L1uZj0cn9gR4kathhmYRmEnu2024R05QCh0Q34MLsGV
o97K+8L/j0V0b7FzloqYde6CQ1xnRYrWIUQRmr36uuxKN96Gt2g17JvH1HOArJR4hdSksJn90lZT
k36YNDaGB23vDY9Rnc+b/ZWLMtOjZFtXHREl3H8vUthWVR9BZ15+bKv2puNqy10H2m8EYnM90HwA
+t4O20ouhyKzK5zvObLsps253Rh4LxV3D+rojt9v7G27N4Cq4xssK4isGKUYPUDZjDMnANN//kWN
aLZno9ZmRvtoS4iyqzJzV5rhr+ubuhKGAVeGog+CPu8PCI6TQEJqwjjADE3RXNN906mWyjfDcHYk
Q4DcHYQngIPCB2pnGEnGVIvw8YBKyicbyBQGqq+8fqgda9a2I0YWzOOshEn4XYvzWCYkvrKJKH1A
JBCsyWgjikB3JVaskWBEDzpVmdto3zO1cY1E9mZctQJBDowGYFoI5f/zTxWkS6CXQT0zu5+pq+i1
5Ztzpfi2oy+b659r5Z4GFgVkGkDRAWcuvsJB9WXZqJRhZi2qMf4KjO1buUT9lkLOADjWoN1N+kC2
142ufboPJwQcCUV6EUER25OmFVUOo9O8XWrDncJ8H6roRahv1y2tla04+ZWBXv2HKf18Ky3U4Bwn
Bbe+rUA0So9+Wn16CNrmFa8E8Jf1x7hOPg/QCmGqPfipFhUuiE1kvKdrh+L0VwgPyMpUFaryXSZT
ckgJeHomTRI+V03gU6KijAkvVfRMDMv3aWbh3CXzzwGoEK2TTdOtW6DgzAGtEdglBa80QCxZThMs
mEgTQtRQFbzkrn+uNceHAh3YINCp54ik868VZ9lUqhq+Vh18TsqjHeqsq2WNUpkRwSXSPlDorMD7
oO/IbP1VKTETo367vpK1c8X75IZOHKi1qXwzT7JRVa/7wq6MifFZBE27wwQOa5Uf9tLjXnH868bW
VoTePM4xavgwyf9+Yizrq3pRR7hXAOGrmDosan7E418E9lMj/FCfGGnREjUoNwLuRowM5t5Y/dno
OE/YOMUUGoMYqUU3TTglfWnYiWrAwhS1rqU1rDP7vY5n5/XdWvNj1LExB4+8Bq0lwcm6ygJ2NkVD
VYuDA4gtNoUqAzCsfRATVwQ6xTgrEMo636tuCZtEbSCdY0TpPY3nQxmEgM6SkXjX13JpCHzNMGJj
7lDHoRQMZV3aRYOJLdNH675Q+9ckb49ZYzz/hRkUiS2wpiGO6ULCQpcwaCGhM7Muyg4g99nVFE/k
PJNA61ZXc2JGWI0dE+BIHZhp6uYHNZER0f6RJLYEncZ/7XnmgE1DkQE3OWBHpgh6jNR6ICq/ftou
eovt5BMxoh9hX2+sFISIhoM8zPxjvIl1blOIB3MYDVPV4UNV9QxUXJQtLEyJ5ABd3qswArI2DFab
IIsVDxCNmnZOMuQNQYfkFdzyh6lpN402PRnEqf44VsMYhDSB0wHbmCFeOJglSqw8QawGWRebMssL
lsgPekkl6vKwwgomtz/U/JChCC5RxWpK+gU9gQl1xHun6vKbZepHSUKyUuFF9OHZKlgU6WXoweuw
G5TJGPHcKYHD3sQHxwWX5Pf+1oDYpOLJ7qCVZcEe19xwQGGGJO88QOjhEip1qKM6jzmaYu43HKp6
/cyuNED5mn7bEAI2DcPWKSrYMNDs6G41D4O8sR940JDwp4wh67pr3HAj03xZcUKYBVARVxEaH5YQ
K5SqM6CxaqI4mn4p6M//I+06muTGmeUvYgS9udK2G280mgtDGkn03vPXv8TsroaNwdfY1TvopIjJ
LrBQKBSqMpPeDGrpRp/D/WX7mDhguCMai+jVppNIbVhWqUEktzNQjWpWZ2vNQ1SHjlVGnCDL/Fgb
JCphGOVSi/oUSBiGOOUgh41m3lPK53QB3wrzxiBxMtGNQAtfiXNiiYsWzba89IE8a/d5oXlN0vqd
1LhGmfmX1+79tZYKgWd4xOTNYV63S2u2Efj5FqjHo/1hmBJJcRMM05lXdTXHybU+rk8R2qlsVe+e
rawHDZgRjhghznKhNDnfkrHCOFcMzCZgokdG0fD85wwF2HBLsh1KZEwRGLuqktfRwigv6LKE6y84
t+CU4ns/xtbkNRUqQxQnWw0wy9a4667/kmBIUHSVn3ioJwWGijMwzMSErCuaK8iTI25Z53aBixac
ZOZCwgqmF6AU5ReBirfpDnWVPYiT3OUL9131c4cFmFU2mFTEVGdTm1sNmGrQ74tD5WQOkV0qbni3
VJ51dMUVDA+qUaUrse71r7fw2AUD23Xnknex/CePqubdDSiv3ZpGu0mmpEoCMUzymCS94e3lKAby
IdmlYJWITusxdJebTHVbTwjAJFjY6Sv3XYSkoJ9+AdjWSFMJKgD02FUqTOkoTu8flIgUk0eDAo/l
ua0dxiB54GqTktDyCQ/kuOg5BJ0/rujnDjRZVVEWwoQgl9v1o+SCmOcVxOIgOkLdfoQOzB9sRNkE
TyRhuSfNh+d4aqyq45rDvqaUu31WJBNaAq2Bk4CxPOcs/FDHX24sBtGXnvGgKvmiZ+ySuyzosTEk
JzzKR2vP69pkuc4ZInUYyplWVqkMxPlNeMN8E6RH5vJqzpxJI69p78N61iHdlbNn9js5tqGiKB6b
LwInJDAi3dnvoD5o2USlnhDLVbOylQHAGqcuxkiigWCSd2pywaHL3g2aj8BJDwQ9rKGM0DhGixm2
mpfBsNOLDQ61ognOBlEagKMMyC9Amus0T9VsE93h5tR/S3eV314hpu44Rxf7qPywj1rBuRaiPCX2
dWATFeza100vxmxnoLuDu3rLfr7ClAukQmp+zwpjO6KzFC3puKSiREGPh3UJyNaXBU2d2BbuvAdB
lwtlZ4d0sOV3A8dSEqipvU9ODjTVK4BEc+L5XpSLZg1RJSHRjjDrZpB8ID1NfxLGtzh0Q+m4dEXd
dsB5l8x+Sb+2XxMPFAT+iEAKHk4+KyujKod058M0OnfDdOccov2ZQI7vWu/9dwP5NnpwIAYsfb3s
McwNAbJ2qHeg1fNz59osYHQxJWDmm7a+jeD9VPXXyxjshGoDQuWIohpWhZkDRA2S3XIVu4gsGJQv
7/6FOhrJhj47xodBVJCe1Wiexiokqyc69Q8FouZ4QL5v7/gSpcxIDfZv8IPIOH5AeH/uhGU5julU
mWhfusofdYy7yZhyS33L6cFQt5c8JDHc6X/GgzU6bTag1BaH9pQIGkGAkh47DU0PvzAcW7p48nLN
G72903AnS5+4EY21u0HGg9kJmUwS6tSGK0ZMQ9atQWBFR3Zih8jF97YRyK6449E/M+PnBo1+BVXz
Pi/UDmjhFaacUzv+KnvKrgrCRx1C1RKOIdQnwK3Aq7FygalkO8prDOY1AFYgraf4KOaSBKq30+e1
tWeP6NylQfnEe39ixe33aVDU48mjNvVRM1WuyyYGc4613grzW67GjliWQWUecoxOcrYjI09DrxYq
B3+DUYl31UpjiO5qXNn2Gh5qED5DV7qWbzTM1faOeOQ1r7CO9S0e5Tqgh8yURMKWrE0wcllfMMLu
ckxihbENxCd/EYRFDUNAzOODjtHhzAv3SmGv980bWl4he7u46GD8r6yDiNOk6+33StJjRYqZQaVe
IisZh04foZ060e1x4gn2MAPoFocKoFphCEU4wrxOs+t94VWBdB8/jxihRVXJ46wl4450ZhQVQWu5
ydthQrQGu8A+fyicNw09P3wOAeZBt7WK+M3m0gkJogwFP1i1qH69r/3KMd1+2UEDDO+8iV/yWis4
fmgQJ9rgWWa9rmkKvEiJvHrANHBe8haP7B36+NnaRB0Js/jP4vWuO7vpV5wHDym0MQs0uduLhMvJ
7CloKYpAjGU988IXbxtQYURd6yEDxy0O2qJ+1OvqWzSsd2UDwVqOj7BO2a2ZVAjRFkMFeyQcfzis
vuE3QXiKr4ncM//AIyt2aUWp6BHPQpM2Ob5aK6LdRnKnonOH0PTAmMVpLWX7h4qxL3SxashWz/2j
UedqyBPUfWTtRZcSu1Q5AOyzG+RPmOIFizGIBc4RpHaRR4mEKQzjB9mxvZGO4y6C8rPoy65+lHfT
Fx5rH3v5PiAphwwXTMqlKW4ErVDYI5QhujVyprxw4mh/2SnYy/eBRDkflKhEtY/J3WoJ/brqIS86
upchaJqOvwPuBwbld1E3DWINSVi7Vhz90NmgvNAd4T76qd6i2L68hLZoxwcldVcc28H/E5zyxCWT
h3yyAC7d4PWqjLzkmvQoRq8GdndvNy9gyi7xfuGTzIRbuuJ8SHrqEQPuWrUkWN7RX9GfuYfq71MU
gCO2gzwESHWDyNf2EILkLTkz8fvwWZoiNBFUjNaTJSdChhI6MsHMJO5HT/XFXfOFWxVkJye/v7BF
HXWlnhYhpCDJLXLyxG8VOIR90+1wea0U9HnbgssLmuycb2Mhte+tGD61yrDQfE3Q13FNhmXQ7/po
OW/NC1pefWiBPXBTXHYI/TCUbKfNaVQPRjTGK1DJMVv6qRu6b4uv+9UNL/9iGwjtIBR330euqV2j
60W7KuTK0Hj5HmoE1X3nVA669O3lTXyLr2U380WDd0Yw84gNKrVdIgSapolxGMX7EbUI3MSulcA6
FD6vLscOqx9I9OSKOFtCbRD7MDX3zjMF6uD8xnRVzB2l9hM4/UouAxIz2m0wqYsC1OOMWIuBKVh4
YJYEJ4t4TLY8CGorVKNVZBlZwGm6j9LvFlQFOBGNh0B5/jo2EUqoMKJ1J89IcHstAlL2n07pLsVp
njvceyT56p+O8826UW5vYqAbIw/EKOxvS7wuZVc5rbvMqUHffgqz0wxOsNyRg+k57P8FiRE5hS7h
U0fwCGKYKOuBj7amFO/Z0VuVgxRfKvRA6MadVvMOYHaVYGMxdQL3hh6pEvFO8SA7RK3dutZLv/Nn
j1zV4wYns52/cL4sM4xuQKnDuE3kdc5T4p7dIQxQBwRJyb1+qkBedepfmxhxlPcCwQszJhVm8npG
36YKzBmUgXhSjd8ScP5YeGHpOo9E0eXYfe92A8eLeR5FxZlZMAUrHwE7+uQuO+4mn7xxcEuBzIPw
Y0npA7isJcEqBOCowQxWMBBoWk6BYe/Ima/4lQiacfKvVAcC7SrRT8IVk/qC8pyXU5UAroOEWHc3
78j5K3aIo+F7/ax/Vn5pmBIiyqlyMOzMm2HfXhHKSY4rse3++CHUZ0UbMGblyvf1VfzYGZ4ir3DU
B9mv/E60eacx8wqzMZv6mv1SKFZNamqhfmwM8Gd2X9PkB8ckdtz7xyRU087P3lnoehH6Nn9VdUvw
TeZ+5JGipGZCnI30NPQT7zi8vIwQaT7HzNZ/vufkQN4OBbQc753tzggUL7vh5qrM7OL3MqLlkUJr
x3kCm8RkQ0dv1z5Aa86ZD8M+PVh73hdjJqZERQzD1iCApnunJWHMlWohaXGsuL3lWuOVZHh1xhuX
Y+HgGRwtL5hbB+8z5RlC00LytsoxDaF0dqHe4YXFD8fIMYT7y+7B8g7S94u+afRogP3tfO0GNe0N
OcFDRmnslGJ1W5W3pzgIOuV/YT5qvT5lQOjqAH39bjxwq3ys5dpYQXOxROmsJskCDPIURB5HY9OW
BXsd/PyIhmISORAykXaiJsertLAKVjKIXdD4hM+F+zSVWLRW0qpThX4CwlAxPoD308n20Cn68i+q
8CT+UCc6sMCuhJEgVDRNCmstU6NRjIWM4w0e2VhqfEjuwKcm4Vr2XQpUX96Zhi30biZ7BT+7Zmzs
M3zysTeJvDYYSlMPeHjPYWtC7iu6i5ug5Mj2JEC7wXq87J6MD4vZAQlNmipaywy6byJRUzNFDRl4
Y/SmmaG3CPdG2P+oxoLzWso60QGFYQX02aOFVaNMq1K9HloFrSfj2LitaNxbJQh9xFGyRSXbl7Ky
M638ayvlX81E2+lp+phn+UuXYQQYbfKDqV5P6vjzsvmMvQPdEgzeoG8d3DJ0q0oMhfu2GWB+vcz+
NIWvICF/uwzB6nhDSxMK5OgbRVcnLR48x40Ips/35g3ceU8SnjoMEdclvMF78lEMHd5ULitJBCK+
KWQ4QABEV5JXMbaU0ez+Gr5fTyGIBdA6od0lj+uzfKr8Mpj/4HqBAURQdIMxB6RD9EzpoIG8tl4B
KcoQspmeZAz5cNaR+a02EFQkTdMhTqBWR5L9ct/u+9sEqUPtFXsFC6nv/qggD8ohNEiDoA+bkn4H
kKxGiS3IWtrd+A0Cxl/aqnbbcN5x7GJcIsCdhEIhoDBSQA9wggkHnbj9iK8VuQPSsmSXo2UKMc4Z
vcWdBjQRrl7qTd951RhGdrQFpruKIM0rrMsM4Lqpbkara2y9BjtCCPkWTtrHQ6LSFVHMwYQ7ACmt
u5tczP0ulX/kluxfXkpW78mZRVSiMo81BFH7gbhIexJOcoCOSBRDjOsMw51QjfJMNGO2Dqb4DpU7
7aT9fxSuIHn22Q+gjg896fM61WHooInuOKF5oczcVX6JeWkFO6p8eM27KtDmoBDXqFCjBkik4S12
ugAnxa3uzo6Bokis2twLGetk2rgpPfpgds0gN3jLwY0FmbtkQ5PmRw0HxY0Fg92uxYsotOTAp7Uk
R9fGQhCYWcVaw8LxBcU7byCw4LzLAjLJrT9OvnJYXNnuZI//8s+MNZvVpe5LqZSHfTzB2Hm9hXIh
mDZ4Q9TsIL2BoG5CsdKEBTjuiK+SN/DOyR/wYgXSf1vfgaSJc/qyDQL3C5jaDBz29M5QJNAKwSHt
bK5rW6r0+6ZtHy9vv//hk2hmA/UcBLFpliRjCkU9JT4Z71efyJwUzqLhpCNl7DYIQavFQ2THzg9E
yixxMtY6hF3YBWFQHKLj9Dqodr0rgtER/eLrcgLfv7vslpgTaljvjdjpH8jUTu/UZBLm6m/kEqQN
uQRSxsGVvDYwem4b+3s/IJ2YbvHIB97sBmVowmwagbfegD7MKSJ0mI87SPRKx3lHWMyaU21rTnoY
jsrP9kpzxH9TlSFWXfoVJNBvfoVqjnFYrPgVLUb87OEa9ScHRNABOrXR5M4vXLAPjo9VpmLAsIhr
p5EjahVLJ+t/mH0SgKmU47dMLyI9plBVQmJKM/6Kw5xUsaBgRgC8jKj5xi91bA93GE3w0BN+pxwk
r79TIjzEmN5laB4yFWfMCqww5QLkqBKv87rxu0q+GcJSc9ul9zOhCi7jMbeogkF98H6AaxCVoPMP
aApD35Y9uBumVet82WoXUBvHehCrYuQXVlx4+hiFt001d3ZqDrqL1LUf7HIawt1QtaVj6R2XL5/1
lTc/ir7Bprm+WmGEH0Wa1Kp78FdDyKqBAAICIk6YTsLdB80Jf5L/IO2HaCFI63SVHk9TrEpvrSVG
4UZ8GJbcrdByNSY81nRW5N2iUCFKywYhiyqgqEKNvune6K7GpOSy97PX8MMYKh6VcQyNlRgw+lXz
HO2mqwHa3g8znmmdiZzRP42fy3fjx2V3YtpmENJKkERCHY8qPSjhqJnVECEczOXRlOMYFOk5bwHZ
PmtiDaHUJIOhlZi+CTpKL8ZL1BXYJN+EtygCv2DktcfRKe1q343/gtuWRBU6yikbQCrqVGYPrswR
gGOKG5v1OnbPfZ65Y31/efmY3wz2EN4MsGXT/aD5kGZmE6eTbUSBoYOCtnnERIX9JyCoP+GaC7mh
99XdrF6ngXNEJ/4nCKYrTO1Omg3B7gZF5gAxnYHIxPwNRP5/AyR1k7QWhAU2q+Ng7YVTp1cPl21h
u8IGg3IFRMZa0UdgdF60K1E1N+5NUGUs/rCPD9q+5fke0xM2eJQnFFOvd4iKWDw5suV+3jfzIUeq
m4cDp12dhYSxXoyvgMAaw8XU/h1aSNerxoxb4KC4mSq6eRKejOF7U/NEdVleh5ZgSCpgspzMsJ9/
p2UYtVELUY/Qp8Kua92JssqHoIjP+Vassw2jDQrGy2UF2sbUUaPqZRW1mYbg8FI852ALSuwOTRZ3
iae70xvUmAjzx7P1nEF1g/fyz/JFaJWhdRxzx1D/oM7VeoAKh9lgNK6Qiz3I26/mceFk1Myy5BaD
Wsc8bIdszoBBHh9VdM0SilUtMP34jndS8cyhljI3ms6K3+fiOt1RumcJ+h5/8rU+VozWci5NTa/n
BpkIuTov4k4K7brHs0LoGniYSr8RWWy9C/rr/orXfs9bSfreEEV6gfiKlVRQdF28zs4O6i3pEwSt
My8BIl+Fju2br0azmUKStwPLOqqQ6l0G7oYX/YBuArdB07/u9gfhLr/PHvP73CsDXm2A8xFpydMl
LnMpk4mVZWM34zGVOCGEtbG3plEBuBn6pE4tmBYtzU6fu12CF/BRNTgwzKvPFocKwjjI1kGaYUh0
rf4iND4JHruEFrePzI1czb3smbxlo0LwqCZRX6VAU+vIXtvMrlLOkBRv3ahg0SRJXeoFXB+D1nao
Kk4Fd+dRGbJAMF4CWiBE3M/j1RhNLJe4Q3zXoQhVCrKjJlCIzHjkJEwYDLJgwhNx7xP3kKllQqvo
uOfPU3NVpk2gCM1LFcne5Y/CLOYb6FfGaA5yF4XmBKqyZO5WC4VzNWj3lq8dh8Y23Rp01iXao+dg
OWLAn98WwKzwbXGpoNsWtZqJwjtuca1gJKiwC0gfjFAqI1za4qm8hjLkbtpl7nCrH/+sKLz9AVQo
1ue4sPBmgV2sNPtSNVxdGL0o47VZsbzewOoSSWjTRMXm/JCO4UdrVQAGhO1PulI/yFrNO6DJ36BD
IRh68SZBJjHA0HCOMQ5FLRUz4gVGHrNvyKd8fZ/sYzAAgNJZPU47nt6cxLbqA5Hay7IO1hmpAKJ2
g3LN/XBPBMotr/eK0FY8wo7IOzmZwWprJL25zULXlBKQ5UnyJVc7xn6GktTkdrd9wPtqXAMp91za
tlcSGWjCLryLv9ZoZiYGTl9RGHLWDu2kxRfOTmQdaFsDKYcc53GQB0I+IOxIYSg7jqVdzE56U5Z2
CPV3K9CeETkx4YLteGV2nMTh/ZLyv70I+rDnXqRKBeRmJ+CPfv6YPIRO7eJcOMyn+USGsGvPSB19
DwK9t86dd2DwdipsUkzhgMMb/p2ieqvec9ZEvujZmNE+/01CYqyi2uA3kdoq0YrUeptoplgYMAJ9
Oq9nkBl0f28kKAycw4khGgZnspE0JYIeChJaHTSuyKAum0Vc9dJKUzFhkK0wF8gDqtU3WaAVJVRN
qxwMc/ngFu+3BvnHZURabvy9Bv/hXCiOnVsG4ol+KkZAiocOuhQY/TxV+/FO4A6/cHYOqKnOkZaw
7KYSPIG2HIRXIQbqh/suiHBVWA/9t6K2M24TNO+rUcGoL8CsMZJgJGi5r2np9diP+6iX/jvVDhoX
/ol5yLDPDSu1MlNEEoD66PsqI30pILS7cl9LLgdzPFdSMIgCaDvGhiKdXdNrTzZ/bw+u7JvHFlQP
/NlBHiIVeLKhzxrsBaQaL/KBCFq0xzUAtSlmZ1MP9brgsi+Sz/HJ+8kpZWK4FPRIlPerHeQ2C3Ii
rtOXAbyAkvVFEwJVbpzLOOwTYwNE+byUF5ZSVQCSbpS3dj8EsR/6IOXAjKn3Z0VIY4NG+f1YiHMr
TkBT0Y8+T7fojXNXlZcWMg/eDQrl6yY02IQ0BkoUWXaUQsOQyzXLg6D8vC7TYSih8WLnbW3LaLdV
lR3ny/AgKB/P4ipOLfJl0DTpdteEHb64wmPPftqrXxLcPXiPnjyfo1y8iSJZ6yMAzjL6meXSBnOK
G2bxLhJ5pKzMY/zjC9G1QDxNZI22oMlJScRgKW5bqbcrcz+mkV2Wna0XFuc0+R9+jmYcVcEMLipP
VMSoU2EeFLQ6tf7sK37mYaanPQ6+FVT+9J03osCMtiBP+weNcg9LU/u0VXH/KZtCtdVqbh/rxDDt
0lS4yiE8LMpPZBESQ6IMyzDPf+qhD4XHY2k3gy/BvLF+jdfNDWR+OOGJ5Zsm4QMz0T5mQanqfDXD
tBzQSFRjNdGnpQ+1XXGfqVgB18T7rQbWELAy0Dxga1aYWUX6UVSQwEhufiMKthTZxQtKhEZQQh/B
nDiHF6s0Y0CJEH13Ovi6PqlDDZNQrLhqEhWh0ZUdye6eSJspyPCfeG9hDIc0CB0l6pIgZAXXGZVG
CXEmd1ULjiQMtN0Z/nqEpOiJPF6QHlre1v78vQCGNjQdnGfg0KWHpA2znbpCBlgvpFeRgOuI8Z9V
HKGOBp0nBdVcPIeDPvfcJXR5TVVr1AFhvoX1a1kfc7Xh7OLPYQMYBgqdIMoBCD0EOFtTnaorvk+5
Sq46JR5UKHxzBdHeTSadJn3PCcHkN5+fwud4VNBIpnlY5g54ECM81H64jzC9RboTkc67vMlQsmcu
gVExo+mmJgpbgKXoO1Z2hJcDpNjcZvzP4eLcJipcVHOtDS2xKeuN67BtPLDIxpiO5olIMV0O6mfY
wmBTBpvauT+MQypk6DxFJTxKnkdJ/CGE0tPl78OGILJJBiFPed/OmzcYZUL+qi94kAu7H7FZO1X2
8v8DoHwa7OuxvhoAGCTd1YvKrsu3ywjMrwH+bLg17htYrvNVEhK5FrsQCGqfOGvoty3EntPavYzy
aaHQaIdnAR3PzmiSFN/rTJuFghhbn8+JljqplgXZDOl1VfMuQ3wyhIKgDEms/m+IRbyKkl9K/SNU
vl2GIBvgbIMQCIRLFYR27zJ952tlgtu8XxcrdRarcwwxsXvjrp51t8x+TP3tZSymORbWCtRxoJCj
8++h6DMxiiTMh4yr3VuJK+JNZ6lLTvr9KeUiJm1gyIfbfJgy10EtuABGX2dnnKBnrV5bGabBRR6X
Lw+JGLxB6kepH4wKSAryYVl4XhXNkdAlOHec+jLT1zYmUTGzEdR5xXNc6mRhd5fJxV0c8ygoeR+H
ipRj35iKZImp03WJO1nGESXg/Vxq/mUfYFmi4ihDRUWCIDL9lpwIwtCkBiwpUFGS09de4wy1f67v
4vNvEajPLyliNkuVkjpi0IHZXvPi2BV/Yb7FLYIIT1O/klvrV3pNBlCSWxFj7onLe6dhrSUokaFj
gcSADLme+4UIXldLLGFk0yauVEr2UplO00kcR/8sSwlTsW3xFgC2H9Wib+xpqJhqEiapMznFt/Q0
3643aiA6il+AcSQ6tLv+AGm4IXfCBxV0TSY6vm54tn7O76gfQaWtE8h/1jhOEUEO6S1YMwLL0W8g
dmRnrn5/2Xk+vxmcY9Ei2nE4rkkmwODyJOw0t/Omb9Uh+mmhz3k6Ca+r1zslV52S9TXRWa0gzQPh
J5Kx86/ZtHGG5vseYUt/6csXddadJVFcjmkkltOBeItCue0iJBre7IGCaf7A8KurKABlQUAGY/4g
dcUEFkQowREtoWnJoh+3k0FLFqNqMmdQOw83DdGcefYwYuMZBJWqTLUpgAa7zZwl6N3yUXWqVzm1
1xi0gcQmMniDybMjly6GfA1qHc9wKXfEFMWiVWkHojcQYPnZsbkaQRiYfiO3gB6zvNznAfJhLgDS
z96RFelmL8FQAJpSQJpWs8B4nX9BkASaL/V9j2nIy87C8EhUAQmHuIgJI7yWnntkojSxmg8gRBRU
lKbbn2D3tBvtP+tnECfBBQddRXAVkebPlDOjqoxwyZxe/lGMvd3GvZvnvAz987T8OwzCF25RuMO/
3+k2h6g8h4owrTCm+oV5qYLMhgWCMzrg7R180K/u37VtOXdt1grCLBm7GW3GkJs4X0H014+WoBW5
Y83TF63uj30kfksUlROhP19IYRwub2AFRaKIhknq4O4UOQXDq5w51gM6PLx1p6Ia/dcOKB2eK7KO
PnCdgi0d1U3wxtB+0StDLUq9njkimFaLazJlR/gyjTvjGB3Ux9kRgvUKejX7amfc8lttWVteBZnM
u4wvBnioEJbUayOlGGR1xkUOYu25lL/V4Xiwop+X3Z+JgxlkLCsSPeg2nH88U64kUc6BU/SmK0eS
U6S5A7Wvw6pHnA/I8hPCBg8xBQN8hHRf71BCmH0cBETlRHlZi3BXy0tQdQUvWvJwKH+ELFudC3qY
OvNL+ih62THu3xntyDOjONrF2/yUuNxyCVkoOnRtraNitGmmybygeuGk+/gx2a1HSIvhEZyEysrn
Uyd9nsfAboCQNoijcQEAby21G5YsznEZyclWtyS3309XlYPZ7ccWZVGvmpzeHr3wBQPIUMbInPKV
98rGCtVbfGqVuwLRzJiBH0fPkXJqrLvLjsnKT84MpBa0GNp0nRUAqKEHzjyUHI7m3ngNBTLv7CyV
PSO+eeVd5Ku8V9TPjY1kcaEYhRqOhHlLugVK12alnaIYDNI36gEd6E73JNyrtnmDTf80cYl4mGuJ
S7aJijMGz2i4rrWsXM7SDNIFSaCB7WhIeOQczE1hQZAU/94nLM/3uTYnaIRp8fgr1F9n86ss37YG
pzrJtGIDQd2wlVQbk2wCRD8I7pqozjzz6l2saEUs+McKKlql+tSWI5QrkLO2e8nF+x1hbFXxEGAr
B+FgHlFJdlqf1ylBfPnT3t7AEss3x2okCVpShnrq5Mm91bmxKdtLeJNlr1nOfTlkY4GzlQznkln4
cywFFKfLoKCIoNZoZEQGhNiVHTQwQyRODwI9qDQ8qyUeYHmD6+QP00biSoAS6ftZTjOe6sgbMFRm
krsHaT4BedleCNCUwelXe9dM+YSjQrIHejeyjn6lcwPTGiURSa/ACuOCl+UoH9JAsfVAvUO+Mvuz
29xbx+wgeOGu/BY+9ESRLgH5KlpSHJA1/YuWNtZuVzQUABULLWGfu6fktkD3l6Khbw5XvwUT9eAe
S342b4Ob9lDHFlxumwZjq5whUrGtBbW4lsQ6aAq751g/DiPn4s7Y7Wd/n3KiNVn6ONVgkdk9o83R
ntDt2468lluGx6BWT6bVsWyfX0DiDA9Wa7wC5WnASCDh1gpTe8RkvhU6IuafrkfcUBQH78+qq/Vu
xXs1+MwZh4m9d8U9KEggg9Gpjbl0rTxEvZg4Ze683/QCPIDLj7Zc4vwjIu6yXd0kbp1yHyw+T4AB
GvwRCjJRzCIjMz134xi9nWUlGomj4prSHAgh9gxK984pHwTHPBVX7dF4ytGoW7iF4MRX0I0sHhRO
FZARD/FUiKTbUhG+kb+d/4hVa6toKoTEQVfZTshrDwqLntRBoix54xzHLJfC9YiolGHniiLlUko0
RuDNgL3GDU5jNcfcB+E1W6/lvWzZhB9yVv8Fgxtrp2xg6SpFrcsqBGrMxFnEwW7qq7rlnFocu+j6
kqRP6hyJAGjMBwW9Bc1tCnqQy4vH/ky/146+lplFlOt5BoxcBfVkujiz+DWNH/um5ADxjKGcEtdY
PUsUAEFj10kldCR1ltugwfmyPe/jzFQMJ0/U/zjDe/vQ5kAs2zWT+g44hmSL90WBKT1tFz+2t2A2
2Jc3hJNeCZTnSbbz79bV5GrgUZKu+MT0PHvJ/29+x1o3ktLK+B2p0dmjGNpTuNjayoszPCekcu2x
joU1HADTa7o9RMiwpXvOisr4pZdWlEqnkWmb6kK+nHJjnXp/ALGL7mi464JM1i93gmYXj3NQQjTp
usAEbbdT79InHt0P204i2KKCmAoCTefLWSsolKwpjiWxVGz4K15jOXbyECgHFfI5LMQVB1NRfc+k
27Z+uryOrCIBPPPDBPIDNh6hL6UkJTlM0O8sW3WM3kbHJ0pHs7delXe8DlOeOZT/mYpWNw1ZsLn+
WiaL07aRe9kgtod/2EO5nrz2Y4tzKHHG9KSEiVtZYLabePMmTDsMfF7ycE2Ey89XTanbWZFaFft5
lexoEG3QofqXDWHGwA0EdX6Y1lxpE3iLHGlETgCx7X54E/qvkcgbEmO7wAcSPb86Npo5yQaQ1CDa
1TfrESXEpxo3cd1fjvrC+UDsWLiBo87gyNTzscXbAZja6r14KO5Vj1COCZ7mTUGDofvEafEmX9wi
iY3txq+hPcaPhIxrA9r+f39BulujGK00HBP4yYwUTAlPmBF1yupXZORO3/HIJZlOuQGjdvEkLSg/
WDB56E9dfp1Drqv/ctldWLnl1h7isZt9vHRdrYkY60dSFe1IFVgD2VPLfY9gZpAmCMeghkjEN9+r
EBucErWiZOjfnUXxr0oXsqiFHQXzgWSP5SG50e+JXhWvtP7O5vIp3m9wqXjfW1Kh1SEiR+f1J8Ut
b9qT6IlPVZA50l16H96IINOAJsjt8PAvilXszfhhNbXf537pezQS4UB7I50jQyBcl0ftdfnavpM5
1kFRcbYJ+YuX7KW2/9KrrSWQTanF2bGqxFNnNTulT906hqZ6I+NDc5Wy2R8XV2k4+3tLHbU1dTUV
o3ZAejw4g2cGxTfzQLJWUhHHrRJSaA6oh1Gc412lmfsDdSOoh1hE55DCjYt2iZoYh3mXFMHUDXY0
qp5Uys7lPcK0D8rUmFjGYCd5xKA3STkrZU3ykpfpsKC1XjwsHkYSj4K33KIpd36OnPEKPEb2ZWCW
+2xxKecdaqh6jgLuAqNpelWKR5m1ceZyQoPIr8tIrJXcIlGOqgxZsWYk8+o00Jp3j5gLcwqLI2LD
BEG5BWtogW+Cnu4BzZIC9XTQLBn5qUsxHHua15fLdjAPJVSQgICHT7zNUJ8K7fT5apKbKnnZCqYg
erUIPUmOG+q/ogZhxU8LTTuYMVcxaU73ua8QKZVGDTbN0F9oT8n9cD3dr6jrCB6eTRztFxnSlt2l
tOsrXi2clU1ssamP1pX9qo2Etmqpjuv6XV/fOItJhljoYLIFoIJJOKn1GMYIJsuh3ys7fZ/tTZsM
mvHyO2ZpaINEXz9BtVu3TUnC1s2IML1isI1gEaYjUoriXTTYnvj7q9GXUUili2MqYOXUKrbb5Wet
oqULI2CX14+JAq1xC3MQYCCiE6RcEsIQ88uJEy8aRulvNHnAoOWfbCoVl0QTfbhoHqO+0Vh3Arq6
SELSgro7etWT0bayhGMKe199wNCN2mBezesKxTTcdgVHtkwnbBoc3P30VDW6vZbr/bqksW2ky12s
a34GEWRb12dOmGJ6/OZXUAFf63ojbSX8irqrTpqQ7tGDyqm28SDk81gfy+VkhaRImWZPhnKTN/eX
nYL396mcLoHEzV8XjS5N7Eh8qFNO4ZfpdRo6iVWDMN3Qz8RyPeigD8JB3+nrCX2xwRDLD0IoeH9g
h4bCOdigoMVLc6OWwjwpCUkcI2v4Fibicz6Yd5chmMffBoL6FEonlWg6x/6J6l/FDLqw9FnMsFGj
hbNk7PCzQaI+ypD2bZRNMCYslecsXLxeWA+Riur8EIO1L65AxTMeISl5b+F4sRMlvS7a0GnjqOcs
K/vrfSwrcZ9Nnlw1izQsWFmn1n9hARw9R7e7wJNp4aGQ/9+ghN2gC9AzQGIho46TN7a2fJuWzL38
/Vh3JQwu/XYR6izGRbTRUxEo2hLbU4TSMbpp9PwqVU8jCG3+AMxET6sJnWOw8lALN8lNoxlViGCr
I7nWVFfCjbeVH9NcvulrXmbGXMANGrWAha7U0toDLc9OYoWMRldto/x+2aTPc4iofUNW8LdN1AKu
VtWvkEMmV15CQF8Ea9Ds+4BP/Mczh0o0wSbSz7MGc+Q6QneVoU9l6BggtUvssFyScX/ZMMZdHm+L
iBkK2K5hIT3TEfUhGh5js8FLkPQS/hqCpnJK9Dw9N85jiJsCBuokp/mxuMb/kXZlS3LjSPKLaMab
xCuvzKzKui9JLzQdXbzvC+TXr6O0O8oEuQlVz/RY24x1myJBABGBCA93qKll3qS4BvREguiJ/Lr8
S9ipOM9wzn8Il0Jl3ZA0RYQfQswfDSHOSHvBudx4gZ6b4AJ0lTUNI1vFWq8SzOI+2VeM9769+1Hc
wN88jVduynRpje/pQ36TvF1e39qFMuMEIxm2YTGV3/OL3o9jMmTERMNoGqC0i3ngvHMl675Kny8b
2oBEKeiNaKYK9KgORjnOWaczrReDSA1wPOSL+X2+ScBjxuh+p+PwPN6Y+3+jOoNJXUuXCXq4MG7w
0yxL0oFdlVYtHvezbwHEZh+iXXhgVpl8AR687iQWwF5fFgRXFV7GBtEOUEtcEjLn9dgr85gjV8WZ
hfIG9A2BSgwslD9BtVpGfzG1u5F/MaNoVMOzoYhicZ83AqlQWZUytAahydkfovkmDzBhDx3HVr9O
r0QJ+fpewJypYZXoujG++PNzky+GxfI9iJdItbOAdnFOvl4+MJtf8cQC59tqfUFXj+Ir4qUY0Pha
lap9IokaNesBa3DQs56lAcwhAaKN+240lEil2wnBTHx5sAz0DVEKeRtbp3yFYt7VUDrpjUiDeWUU
/RqYxcVDhReNd37GcF6mwVoyaG4W7913qQiGhzyw7+vWUWYn+Wq8Lt/axhHOUvLhlllFdQ0wGgZt
AfnU+Z5lAKRYpMM4RDYMd7S10aElqkun8ilXljuln3ef20FAVokMGQE0Z3Hv8fo4tzeAYEqjS1I4
udkFpWV9w+jHvd5G+8tmtqsvkL6Fl8QO4lie28kUkCQuQFC79s38yljwysA+MA34BbIoKFYCaywF
TMLjst31AQV8FEKtDA2pKGh1nJstJisbrRLFF3kx2VjOqz1AqEzWZEGA2LjaMKQhEwdHvGpiSOrc
ULdomC8wkXxOV9BLxdu3vmZ4NjQWMVwm4hXa6qefWePCkaLUpE9ivG9+83d1bmveQNkm8euniPpV
5iA2AX7pDwG00p3ccqHsU2ZOSBMHpO3kX4QNhv2CZCumeYCy4wLUPOEH5Wpcoh+XPfbD9fRPdkNc
8q0CV+ex8KbOHU0XeoKiwdX17oIA/8Quc4AnGXBJyjHWZDB7tirECovSK4qXqheRA248LBjPPvDI
AH2yKMUdorq0w7nRsbzObxoXAAbAhHWnOEoP8Z4J4YrgtGu/rSgY6wOgltUq10RIyOmH1I4KV55l
Z5JvpbIQHNcNC7oOFLwpo7iGtx+XKkbDqGRzh3QMimimP4ZDGNhNpnufvXwA+cN74nUJTWiA9c63
JwylSe5r5C1yg2ZPV0ILZXiYCLhkLtvZSLFhCAVJrAUVlBWXp5lRKH4qGvYmtg9ZPl2lKroQdA6M
FOTzVvNrkqerCNNydRIJnrfsXvO556lpLo8YjcpKgNuC/qI0+9J0S7r3GmwI0MN2wvClJCIGxI2w
BG4sQK9sqLJgStLmYmEREhBvhjR36i/D+/Sd0YrboD7K36bAukq+ZJBlvvx1+bMCKL6GyijDWqI3
gAB8votDNRozxl9yULNViyOP87eWDofLNviL/NsGYWFPgVgPT8QDZjktrXPY0DHKOsVP9YCWurjZ
uQ6ubCl/zHCbldZaS9sFZrqr3kvvR9VpbuMv0y3Q6kCpp7NjP5W3oe1guMEQgI9EK+S2rc2lXo2Y
6aQbzV/TEEUHouTQ5ytQehEEve0d+7NM3h2rxqjGOmz12tFq3hTz7b/bLWb/xO3a09w1YYI/fwEo
QTto8U2Wf7KAxx8IznU0Ya3EUwMTFhOUjlXHWv7Vsf7zkTinboyorGkts2ChvSWZw13TJYJjLTpv
7J+ffKgmrwbasY2Qyq9jqh41WjqDDmnxAqiY+LONNP6b8SkIOmkp8CK4qHYW6PXRAE9p1Ao5ZniP
x5vh/AFa2YssSzNIZY7qleyDFBWg/cyhTgIlzRGQW9mzfyDY2z8i6BdePnmCk813GMJKhrjPCNt6
vfhZZjsxsDeXTQiWx3cVxqqxRyPCVzRpCDtR9FbFoAlYxrd27HdUi6ChXraCG7XC73Mf9SO9PDkp
NSbwikXHwiZAM5POgawtcLUkAgX24ubgUEGGnF5FQlE7gVv6SH1O7PZh0VbxjNXKfXej1JmTkcLL
KkGQ3LQCeRGAIcHHQfin1EgHS8otWFEU6C9Po0eN0gHNw+Wd27ZCkGwAY0tWOhFaqFZW1TGwZfww
0mOVpW6oi3wrcwun8f5jo4w/RjjfGjZLPGDgKneMMe1v6dzu+rTaY16/OyidcnV5RZtnEbwsCoaq
oCunczd6MnO1iyhWpEQgQ4+X0ZEH9O7U1tGT0pdJctNmogfhaqz2Y4UnRrn73bSkytuRGSUpOcRD
L9cu7e3cN+racJQFuNKpVE2/NuXoAMYICWN6cnKwZTruLy//o/W/+th/fgo/4ViOU6VLA36KvMMc
c31YjiQAXAgPiWB6kSBwUH+PnlMbhbcPyXUvng7SJxGv3Nfg60QR9AbwrMR+QzriOkl3daG7SN0F
Tmf7/p+slEsPZprNdt1ipb0XPU7v5CfAF452XbnGrf2U3sIDWK9i4p+tGwO6GrwDQOkhA5V+Hp/A
JGFbaY5cMsvq6zEB+VWXmXub1iLwxaYhYDxQuwQRD5hBzw018pBCnwHuLR1K3w4LF3Rbu7wVNTi3
Lic6Ff8xw8VbS0HD0tSwHhnSU1oa+2MeOU34kqPvdPlobgWiU0vczUQxShkGSJOC58r8NkvqvWLn
/8KdnZrg7qE22aGBThIyxroFrbSiBXU7Gk5X5v7ltaxqM+yMn1jipRBKgAxpWMFS78Wjk9/Dmo9R
MuW6cIk/fyFGUN2nPvGy1lEfL9sWfEcek28puTWNGYt7xHpLQPwQ0/TlsyYQD2yiYloZKmWrCldV
LBqKvTkgTHEtP0It5aHr7fjrZSMbFxhWCCoEtgrWdrAYn5/wioRKpJmw0noBeDul8KsOyklwalJo
WKSz+kilJ8ONfQkPG4HzWH/Dc9PcWRz7ZKiakC2QjIsvj03t49VtBYIVssfRuTMG3se2QV9oayrc
BWemV81KHSQDhaSjfQWQkQJSo9anvjq66l40aL4Rhc6tcaffRFd6wr8Rgy/PvmoVeHyoAO4U36Cg
axIVXFbVO/AasTE50BXjfOgg8jrfPXDuN1ZDYA2qZx49LmALw+q0XbwvIg+Sa96/+ZYn9riHqBGW
kR1bsMdkQemHLGgHlt3xURWSu619IsZdmEKNqeMGoB5zvrTMLGx0cEEKlVhSiJn9ijia0tT7Hv/Z
lUNai9rwPN6IfUsUzmWiQpUIpGjsuJ6klIk9yAtpYBB8rw8VBUyy6hWvtuJjJUEMEOgPxNLQH5Vk
j4ed4N244cug34Uaua5j4ALpJndu6nhcFkqBmI4PXba3llvgAKJ9HlAHssY/m2e9uqur69ljlMKi
iQCRcV51UbIaGio9jEPmOwapvPGohHdN+AQojd9DjrvAREQzNk4c34w5xoB0MQZrHWnZ+tEoAWoE
n4HXz2yBTp/iiAIxDiV7m74wXhQLLCX0tegAZStvIY6EcUhBCPmYQ+Scw5lZLn9pF9VaRjKxlVNc
oIoAB1yM35kPND0Q/BX6G6Z5CkjfVgfUAW+LILtfXktlnyTei5inYlWyxSHE74FsMc49qmQ8pWE1
6aFtjmPsAE7lsUGz1IufGB+HBYZI+U00p7nlQE7t8SixZc7QIR5gr/fsHcHcEvr8qM57dQfMYu2K
Onui9fHAHV3vSjVVYM+8Mb5grjb3Ym90qi/2T/Wo75NASLbD4td6g//zQVeQ+XaQrTaCQRzt9/6Y
7K19clWAHTvc44F6m+6bp+JJEoJnt+LA2Yfl3ls2WZQcALUYosLFIxu0/bm49e24+zyckDsy/Hjk
KC2TrTewVMW0dKUyvQ8j5SZvMVR02fuzQLn6lKCggnKSrmCKnQs2YB7u46LCFV3wIAjCMHsGMf9P
qYDHCsvW67MWwnS5/ekCJG7EiVUu5AyqWpUpdByciaaopxEVEkfODNEHNxozEWhI20gWzqxx/qCL
h8wYC6wR2JBgWQIwmSpGGug+mExxC/Pvmg8urL0aUPq9OoA//1EGeauuOvZ+OiZfUYw7NEFSO3/B
c7/905AQoisO2he+WZWTcm4LSGQi9raHAkKEjQcVBLcISlcEMNo+vQBP/Z8tLhaCLyUZy3iInSw9
MPBPHABeb+/koHfFUy0fXZv1wfpjjQv10wICxcrCyho/a1w9e1MGV6u+dvU9AfGp5ma3pKkdID0h
0xuwSa/eAec1AIxAQFSxP2PyN6tHlwVHcVNr20UCxYLGJSAJ6CVweQHJwYCtNOxITP5AvQJnofbD
O6Q9C0KSaGhkI+9B8+yPOS4RsLN4bnKrZee9/UJHxSegCei070YuGljddsZ/TPF8RVY5dWTKYErf
FXiqe3VA94y/nC5udV954LsRhNsPIsnVTp9Y5C6z1vZDpc+wyMKNJd1RILvtn3bxFuFJuliPlhUD
ewgMS4GnHCNDmIP6Nt+P6o2EJsfehPhI4qEeNz/R8Ue9gDfQGU3HghoZyBrwmKWe8Z58kTqAH+7H
B11HTBEPRmynSyer4JwE+ljdEKdYBdMBbif5UX9lvxbd6mOvf7XyfWHqwagcAAEEbde/u5wn5rnQ
kg5hP6tgtMK25feFHx6GAAzZbI5JCENYAas+ggt7GjJOKxQnOVvzBJR/QmGrRVpWYywx1lDE84uP
3Kwu3hTtIUudXNn3QorY7Yt3YptzQp2xlCNpPy6eEpjS0/8dzw7Pe+1K/OLYaFEi1JwY5PxQsphx
XiwwyHJQSX/9nYNCZ7XztPf+UTMdMRGushlVT4wyf3Dy7Cjx4oXW0scX7o9Ud4tZc/JO8u3vQJRB
TqB08sc6P5jSS6XSXXcnTiCEm8zVAFqSzh0aLlCS3E2vOSQT0uG665ALRj4BC09rYlrUOMbz3yS8
m/kZU8Zj3I9QxeG+eSXngxnaGIQYg+q2xHFWIInqWvvwAOxLUJYeRMM96V0Xvi+3b/GJZe7DL8VA
NeQSbLdHDxXMie1BfpRNLJwiuMqBXI+Oujyx4R1xS+j/Od5/Vs59dblp+rKUYD89DND5YK7XdIz3
9GPmRFRrWUENfl/kP9a4KAaCzcqK4vq3rx92xW4IyluW4ova7tuniWgqwGcqxEr4mqkUMYWKCpZo
EO6+ze3r78cURpEW9t/fmClRZWIrasIcCGfQpcEECOcr2h4qxRZ6HM5gx82bTZXWWxpqXA2k0X17
6VJBJNvMkKCGrgOiBQ6pFTOIYaa6FoZJ7Gj5c00hclQ8VwrkqMfhKaowZjlZ92bZu7r2algivt6t
O3Nqm1vsMik5WM5hO0+Pi634k3SnVMdUfpgXIsj5WbZxFrAxMacxoDSkKzWgerhjo2b1lM2l8a7v
+kNxxWoBgA7thTRjqxVhaA7DIgZevjg2Nn9mQtp0jTKiwmCObWCWzV2l2k9yrl4BbIjxtXKvJ+rX
ctZvk+E5KmRwNx4aGQSL0b2pF44+WV4IUERZPikggiOp37ehYxTHOHvMrb2KzLFSMIlHvhWTDHLr
GDQgu1BWkHEYLhO5HSUI0MU6oBtPiUV3ciz5RLvrO1CudZprxvc2EGG0sL1Cow6ZH3LVENRC194A
SCDgelHowgnWAWs8DwNR1oKjzB6aj4cHuHeDOb1GoutrLqhlMpdaogPMIvf5zp4Z5F/+kj2GdmLB
IIWGFLBO7JZixtRHKfYvpxVXD5jzJfJv/7HLpDpjS8RhAnQZOPTaB4TBRotYzDK6cgicMS5HC4tK
7ZoMJ0pbQJNXQKdBep3j8Zj3snf5WbxOozlTXI40tXYdUgPr6j3qpZrXGz7LHHTPRMkS6HqCN5Oo
cCU0yvmAMgeOpSYfRidMA6OO0vgWVEOZLkD2pIC1R+AJ1k1NLBP9CAOjE8CkYrTm/ITWqlZnhTGC
+/ZqWjBsPbvFIwS8XTP1cT7R7mdalLTEkxRZL6atR695u/ylP2D8/Jk9/QncJWnoGMtmiJ8wudLd
VAEY7lJPdztwWTqmNwcEGBLdlfzOM2aI2817BQipvxCrZknJhd/B3x2g+YBNjCeQX01PKgJAaryo
RH+/vNrNLT5ZLX9f9C5v6Cx9rJZ6iWSgCrHs2TKLhQRMoQMA3YPA5soRq6B2RXwGTy74SFEGP9/k
TtaBmJuzHp3r6X241u6nq8mnxw47XdxgwQDlx49/09Jl5/Xsk6KXq2GOgvW8FNQ+ufM8G3NlRBSG
gTVyw0py0kkEwln7WEDOEWGIDAJGGLK4EyzNzWhDfux9cts8qO+7Xdk7eEuC1wIuT1zsXJ0SSDyi
gQHO1d86LpwLGuO0sGlmv49G4pghcQz6LS0twbVcN/A0hrDAdAbERwFVIdyHm0g8UmplkYPU1W2y
Q/8Moomn5KXe4y2N0XOUr+fn8QXCf4LC3GrHYBhbBZQsBAgxKsYtDyRMhZIQGG4xq6rf5f2L4Cyy
P+DsSOignQPwHnyZEPixeAhDk7URo7CAAfhVO3e0fY8cGX4GDd8dOXz+Xf3xCDEAXgYk1wbN9/nZ
r+dBl2cT9lKUbA1gGMC0CjbZ+i+aW+t0nLPFfbwENJqSAZ0rxML2YEBLVdsxkuO/eNSuTiFniYtO
cTfLKcqaUKPE04r0+wE0K2xGqb+VVWfctTfDnZi4du2pOavcqRy1EkhIgvXRQAl0NJSRrGIX0WEg
/SEPsh2EKf0+ukv98Kfm5vs+czDsIAYBr9/07Ifg2oONGOPY8Gvnm4rU3Ur78H+Xz9QUSYHxDRRq
Hpn/rPzlSyqCj6/fBrCpKSbKtEjkAHrm/AycdmgC4s82t7htrirgC3vHdppnVdxv3tpeTdVAkIjo
zDg9z9dXxXJL53iKHPNhYvSMfuLHAfCMV3i+MlbCO3FvY5Va4Spi7BozfWCdUNAMODcp0xTvqS5M
kNxI4DcfQdBbBLGoFL9yLxAuA+YZ71b2wFop92j6kBopBZYabQ3HROjRhBOu7OifORiLeS/cdjQe
oQ6kc+lER8dMLrMY4EG8/l/hNr36qdiBNsZLUXcI/qJ0t9qtc4t8v97syNzaJSySJxB2HFRf84Yb
1nEbfZhswUEkHq9dP8g5o5xfGxYD3FXgOXai7za8jYrstLxjFf3/NVq7iLiisCRaKefgFmtSewlC
EE72OvmMxrcOFOgAM6OYRm1d2cldUYD/4Fe5sKEG5+u6TFmS1o4yp60gZdAeomvUk/aoanrpYQm8
6tYIGHHOtAxu+BDukv10o4BFtDyAHenW2BsFPgX+txFoXo0vZKECFYYFJLahz+fVN3ko7ZioMKMF
keRvkEpDiXd5eVGPNWC9v8tEwqi0cQ9ODyl/22YzDpV8wodMDybqvSTIruiefcYFPRAHei2uaPaM
HfvVV4SMAcq9NjgCeUhQ2mlmE5v4ioxabdj1iE3STjzluXaT7Fye2OHcpJya9lJosDO5lrMccy/1
2n11jPf1TjTFsBo8Uzlb3FW3ZuBHoga24uMCrjFlPy7o713X++ZoBvI+CgYXCKcCNFGW1wcUk1/t
boLWhul/Nqk5/yG8B5D0ecbcDX6I4SCxPrD+NxvKUq40v96J5F9Wo+7csvkUSiEhpoUrWGM1TgWi
zCnKyaE33SzIpcK9DSJdE11EZhuoDLQrWLSY3MTYJU+iEt3qWIEmBlKUQNZAl4kljudhYzKVBUls
M4Oxr7it0REfguS+34lqSavoBDNIHDH1A9J8QggXEKGSFE6hBaYOOQKZZijHGMMYnjFo98rGVwVu
buXlOGPcmpRyzCRtoDOYxkDk1u8tjIPn6a/LZ4b9IWf38cMIhtpZnm/iwpx/uGWq0IChVeUk/Sj5
qqbL7kjnn/i3f0STErozCKxpn3uXra5egpxVLmoUTU0kHezHDogWS9Mp+oH+WEgHjaa0kuofRVjH
T/2UgYfnst2Vv+PscoFjqhsyFAZmsdPEPo6q4ufhIHhZb+4a5tDAZm2CDdzgjohRtfLUxYgRI4CV
VR8GVpVBiiwSPJBW5AsqW8qJHe50LHGZh9bUgTEUqW8CWq7hO2ujLR7KJruxgIqoehc/am4TVE9J
QEU16u1lagaGQDEziVfU+bmpk0JVawvmu+pXXB9KC7CEQQD23bpthiLjngG0hvlh7mxCy6eaITI7
u1n5KwMwoyG/UtRlskYwUbA+FWyyHI8yNoiBbeNOBQbOaNXoGXTkJ+M4N9IBSOZP32XMrhqgxCVw
HqCX5ZKHqtTN3pKsxTXp4DYhxLK6h16SPn2tYAXQLo1NlCOD5qxMdm/2U5mD21+TF6+K29clKqGU
RemTEucPemyIqFLXxwBzsuaHzAzSdqisnR8DIzXkRmp7zDfpX5Xp1ag6pxURh69dFLi/oBRlQqXQ
MlYchXZI5hkT5qBaHI1nc0RI1xpPH5LdXL50Vu9ZYfb53UI/AsUidPAg7sn3Da2p1Oy50jOnzot/
ynipvHFuRzeSdFFDa+Po4fHIRnOwa3j6cI6wWaQpoyrJnLEs6rtG1qaHIZuJaH5rvU2QC1RAYaID
jM3YA8+3icgzuIMiFKtTo/DC+nHqIOEhmtfYNKIisUOnwWCc/udGGip3iC9wPWg5t1dybRaFY5Qt
5mMBPBQRyK4jCGTjGY88649h+pxzs8lUJuGsx4VDLbN3taJ5iXP1sTenpyGuJ6A2AOq6HDs2LTLh
OcbWgDof9w3rUJ2SCH7PSapfy4KnYxm5YbuPjF2piujRBbZ4NFxhFCXOIGzREJCoLn/NEvNtBnCl
C5Vrq7F/XF7a1s5hReiPMSFQZFLnOzcY2mTNVVo4REmDiu6tJvEkDFb9GysszwAAlaDHeG6lSRdp
sKUOH5D0syu3IGNYpPEpCtN0f9nS+lbZbDrbRmEGM/ZI1s4tjVhioUgV+DvsKvpRyBE0m5BiPF62
svXVTq1wETg0jbg0RliZ9PzaBunLt8qeyDVkjT6rBop6CJJarAVuEDgGXtGlxcMzlEB+7Ua0AGBc
Olg5fQBsXxA+thZkY5ABRVH8tSq6kqis0mmEGct4pMmz3B1SkcLPygSrj2MWBE7oY8CG+2ZlNpQY
1lfhIwzdhfbNValNfhSru09uDWeGO2qLMiVyKsOM3ho+Hd7TqHHTKAn+Kyv8iJAdTmkyqbCyJPYd
iB0wF1gfYkV5+bQZFMHBfoGNR1TnoxElTVOlSVs48xw99Hl2mFX6lM1C/BwuxdlLAILmcG1QAUEK
oSt88lBNvYUjrRVOW+ZPaNXcKpItLDiweLY2YsvIGBipLI/EbxIEXdOucWfaAoinoUHlnejRVa9F
XlemQSFJiVNZbliXNLB1ii6bHJmfdQ9YKUgkVQB/UQBEZ+PcPYQ1sZH3W4VT2xjULujPKpoF6fnG
OYcJfEiQ3iAYGuq5CWqoMYRRCQJu39yU2cs4zc+TiA9gFSXYOgzGtv+RQfByhngJt5GOwUGn0jo8
3aRdNeDpn9aH2qYHEgmy5K0lfTBOwTVAsYano+jmeQhpDG7zYq7/UetkBDt8Ae43ORG5u1Xej3Uh
lbQIsj3AFfhA0SdyAspDVBNMhUhvRVbnzwlaxh2mitv+mz5aiim4yVtfkslgA42CCI+q+vl21Ysp
xXaZUTBDy57eh36yQCtG/SeWya4xGoG1da+QLVDDHTN05H144Zyb6xcNPbXZLEBjlS53Q6s3r3Ne
WsFYlOjwF6N8nejxHMitkb4tiMw3i3xDVVyVUG4/7ylPfwqfabS5ScZcwU+x529zDAWg9yL8+nn/
hUgMXD/uu40e6flqrVZtKSQ1SkeS5czw1MbQFyeckxY43bmrFkHyvrmXJ+a4vTTURMragbCwvCjg
QZbC5CvGbDMFrCJjbTukq8zYXfCEElHurNIOtq3gagFZPHSmCX/p9VgyykQOJ5dYzbXeGXskrofL
33LbBApcrK8AT8nFT0vrulBfIuqWtvZtCse7WRPVSDZvH+gHGcoOulR8hbYYDWtOS0rd3vqxhIdp
8HvgCCtL4E7WnQP2tdCHAb+NDVanD5W3E2yqOstlp0TwXpMkjS+ynNd7U+uhtKEU9g7QMFQKzRCM
zC1w3KUx4TVGzTlyyyY3wfmom+5YjaEPnEEUaFMvEpPf9HYERWqcA8AVCBcj4r61m3IpIFkPGBz5
OeDlbOVC4CRLrPlwiIzOVsF7iIjIJ975YID4gcAKVZzhfUGTiO7Vg9Y5wxc16DHPI2Il21oWlD4Z
x5UO3iKNuxx2MhZ6bpfUBYoSyLS7aUHHQbi1rDCzXtYfK9wpVeKqQMMbfC6DTdqvozzqngrKAG+U
aeuHLSTYaal0h1hCpCczfUmzZBIcry0vYCC64y/kGSr/sO4nJW0VqUQpZGmfeiqZTpzJBSTgy9Bv
pvan0Qzh0+W7uenWT21yQd+oosG2h5q68aE+MAgaQITo7kQuBFuESP0tT3BqjH+zqVrWanKFknvV
x3cY4tUf27RVXy6vafO8KJoCX4D6y4qHtCm6GDOlNZh5KhX3LJlqv+n12DPzPBVExa0FwW2ixoMt
Q3OWv3FZr/dKrU9urCnAqvfHVhWNa2+bYFOgjMQSGcZ5JCqHJIvbBZm03YaTl5h44prUECgnrlEB
cGzoy//HCnf6M8x5gkAZzyjzpjzIrxjT/ujCRM/VgcHXQMImiHjrTgyzCDA0w7iyaWZuXShhZbUy
mHgffle+gHydevk9WsDQAGPKN6rPZPYsV4EI7U9Tc5P7dK9fx754omPrtCDwQbQEw/CMtvb8+2oL
VapaQwVISUZl3w3kFTc831laJSAg2dpIvCGRTyDMIkXkDGVSL6EgjBgPkWvoJsZG55r6+Pb5s49X
MLBqHxgrfvbRSsZmjEwDz7tqUFywVmXB0EAZPaRDLniRrOcFsIOQ6GYibSrwY3yBTqsTHUoHeC90
foQ2TP+jAGAFA2nER1R05sHNl28x9dQj66KpghO7uW2MNw9EEBreRNzxQUpRZNlACyfUUOSMyV4B
p0uZqt6/+J5QMNHx5GIiqWxTTwJ+qE2TqUmAVOd1orpDYRb/pLpC9nEdiiQZ18A1fE/cQAVaKcjq
kZCd20JT286qWUZFi7Tg+VWQOPtzXBPMPjeSfBMZi4Wpe2Lcx1SeDMdskh5IUxKqfizN6S82Ri9d
WVavv3ZJ3ly3mIm6wxBAImJO2jrIp7+T+yY9aKU1KZvx6Yfv5nQzownx6Y8OCkhIUQNxibYD3xjN
5cqspBmCgy0m4zB/XkXxIe8pmZxynj/d1kOj5tQY966hTaRpVROXYGcZHruBHqpMd2i0eB2p/WxY
BAdq4+MBlYTxMRk4mzUFeA3i2XEo8MngAMuHYUzN2xrcdgLvumUFuTY+H6g0GRHG+VEq9dSyQoJk
xtTDY0Kl3klDagqMrPEK+HRIylS0iAyUyPgB3MJUwzHTIL0uQRoC1ZHlthkAvFryyq0LTCDY8y3A
ZkEUYlhVHs23aEgELBEbeT+AXvDbugG1H40HexUFhRRhT0DTaSGCGNSPdcxKMUIKe/x8qEcvAuz4
mEfQgGDlPukcY4jSCqFd2sWTi/KtI42V4INu+DSmZgcUKZoRsMVlE+CSlKNStbGaOnmNklBxSj17
JXUnyuE3DaEvhSwT0kxAfJ0fj0hK+zRMsXHNDGo8re6v2y4ECXe3fD7moRSGZxl6RfA/fKttolMU
GX1RObjk0X622clQUlHnYeu0o2SFjhsSChCscQ2pSOsjQhYAKfA0dPv0abG/XHZILPvh3gZoAICh
GKGOoMrIfS+9w+HXE/THrQSjx80/bUE8tYpg632MC29odpftsbPE20Mp20SxBZIqq85rUwFJXJk6
Jg3bCgPevXRTLbdJhbfA1E4YFknzWRTMN74hghwK3Ky+CKUuzg0SakpdXY7wud7szn7pDS94iLAU
jEkC1ldm54qAKVtflVH0IF9B39fkj3tOerMJ1a508PIbnHhi+NB0vNKs8BhbsupVVfHWZ8pnKZNV
0KSjBYd3CJjSEWu5MGvZaVpWcL5OBrU6z06q99is3y9v4IZf0lEEBBYUbQO8DDhnYeWogEpaPbvp
dJ1g+NrQvsn6azsJ3N/mFzwxw/75SXZS4HZXYYt7XLCBUdlo9mg1f4cg5h4xFD37Qv6aZ9COu7y4
LauohrMHD0jCUXo8t4rbXg0FAxT1Zmu5VqOWAX6H5Gt2/k9uy+FjVDWSX8WLiDJ5w23hoWVC/wBd
BdQ92Rk+Wa5kT6A3SwAuAlvMQerLO9CduXgyC57hG+sDlhddK7wSWRmc27witLuqleLFLaLFL23q
TcW+x+EE37VfEIwuwUNf/qLscnH3HWUrTVFhEj0znh6yRg89zTITqKnyV2/9BJO3lX3BVVA02bPG
H30iSJ43/MuZPe6yDxXqxgTYflcbu8qRFnqoB+nHXMy3Rlvf2XIhOKdbjz0ktziOGmDguHfckQEs
oVEkScXO3cTP+S8dbzwrqK4aQO+nYFdhjhLlJF8/pvvWbe6LoH+APKV/+SOvx4dQEjv9EdzxUVoi
R9BUBxDuKv1VHuzvaSBTTKVhApJ6TRAFpbQXmNxoHbFHEvMBaFWjSXl+YpWqjCPwBVRAjko/h13k
F264h2jQg5izasOBn5nifIGC+KQV0zK7Vf2Og+aYmOr8L1fDHZtam7K6Y6th3FDha+PGnnyoDtPz
vNcfBbY27jpB9ENfXwbFCBAg51+uyOW5kGyg3qrZD3cFCBbKN6Zm3DrmnRr8ngkXdvrYH8rdwzOj
3AnpWj3slALHlAbNq+rON+O14aMK96gHhZd4mqDhtvXiQwDC+oDPwN0wuLyiqqMJRUc4tMmtj5gh
jPaaB2UllwAAW7/aP5dXupv3kiCT3fy0J1ZZ8Dpxoxkwzm0nR5UztK9N+pNGDzq82+X9Uzci4NnS
Vie/DfEwnGeXAW1BhmTWrv0gPelXugv5owPqWfUP+li+kh2mJIExHo5NgiGcEBBu/N/D5V+zdTcw
DWZjXBvMeYDnna8470fapFrE0Fg2EM9hdR+2ssi9bK0YA2fAiSAuYtyFy0JzQ8GDZ9TYZsrugAnr
K0bZUBwkN0EOpbmaX9wNP0TY9PVmoitsg1jYBFcEtC25IztkSQnyE/QdMdx8KKGRVxTTL9XIP581
wQ4KIYAS69AVtrnVadJcjFIay64Vfden57R8u7xFm+s4+fPV8y1S7XSAfDDYpDUN6KG28yxqv+md
IPCJrHBeRTeqZJyJjsd+0t8P2XI1g/9YDdMvlxezjq/nH4vblLlqNC2L5MXtwrfeAj8YmoeJzdLA
QAlFGK/14VZUQF/QeIaACnwJZ4zmtWmPJZnRXstQfwYrFxHJIK7zE5gASh0ivkAerFFyUbTocgJh
tPSAvhaQ6q0PKTghUn1zJcSSMfYPFlvktednoAtNXaqtvnSWsQEzhnavpqJMZMsE0FVASiIYg1+F
C2GkDLN8tFAYMUp539ryMS6az28+HqL/McFrs45hbec6xSoGmu7Qor9ZcGs6mgZLqHpa1wgAxxtn
jVUlmMwimhArVQ8VFCY9cMC4OLK6J6PiJOWjZIe3s45pcEsS+HWWRZxHSMh7/7HGw5tDA4xAJJ8X
4HOTQNJfWoDv8vlXE0c3edy7vdF5n75KGtNOBXQcsBT87fxMtHkD5m5Q/7qqHUN7c7Dua5m8Aqj5
3ChRurNi0Ut446yfGeTyqKrPc8XoyeLqefpTRo0nQg8CYRJsDQ6huZsBP6lI7//dKrljqXaGPoZR
Dm6ErHP1/ps5PCdp6lolceM4Cy4b23CCSKpsgGpNGUJI/FMfxOfj/5B2ZrtxI0u3fiICnIdbkjVI
1mjJ8nBD2G4353nm05+P2ht/V7GI4lFvA0YD7ouozAxGRkasWEsTQjjNDLN6LdrgLR/MO12r3q6b
WcluaMLNYCUqPwwTmvPvOMkzAkqThCuwEuqBunz+0/r2LkO/Gxy9deTfxZvoRrttDuDLe/jc7Pz/
T8wC0qstZSzn5TWfxCayeQq5sVzu1U3wxKoprFEZQjWTgfNzU/6odb5aT5NjzcUgtN6COtx1ykFj
jOj6Zq6dGTO0sPDPIDBYuc4t1X0t5tNYgMUXBVtNZEcY8oM4ZvvrZlbCI31TwiKkltS0xIUZo00H
P5Ex0ytGstcbo3HSunq+buSSU5J7ngg5g6CZYwdbeb6YnC9LACEoMgZCTW1wA2dAfQuNEQX+Cu/Q
3QSwvM6qAL1r3UqfGHlV7vzb5FP/LX+dfhSOcOM3jGj+i1SKn0XtlaI5jcClZm3nKUkTJllhW1Vh
/paKoaV83uRfimbcmkRZ2WfQE/S3Naqv1JIX+6xkSltYPVwojVjZafdV7z6e6FCSpzHGmAv52rK7
Wgpq3xaqyZOifMuDm8nrnBSVuesHubKKMyOLUKkMeRAqMug6v+y/wZn+M9TALPwLG5R2UW/EM6k5
nftK59ek7CoXtjAZP6W6c0df3LhBV+40aj0UIHmGURJf1iHjqW+qvphHaUYj+1tuVIZerTh4i/I8
c7gMMieUxOqoZZG2cbmtxA8sz7Kl9C/msuT54qphktLWAmVWc7mYsX8X958kf3Arb4uTZyV+nFla
xOIhDS19ErDUyto+MBV3jKu/ZMPfXT+tVTOAVyjzkDEC+VosqIt1KapJRjIraG/iCiCWZ/Xec9qm
/kZNafXUyBFFoEEMDi0jYlfoTNwHrMhrvFGHqSoRj9PYJ/twkKWDGELmIDUyc8mGFm04zNqxEbwA
B84zXrC/n69SEHopFlpMi0WsOV6t/zEidV/L075Io62QvJLfzbVIxFIpX5GFzz/m5DrzTLR8m5Qt
VcVS+tYEhfHWS2nR7JqxYoBtSEyhcuDBpSN8/SxXEqEzw4svD7FiSFf5BGxJMXi7UqDcQx/VHeMx
hoe77NODIASF3Sk6CjZpO21EsLXzfWfdARY5f5SLENlWYdMP9MNswfAMEJARI0dOOsnyD8kbhx9y
YGV/h6ZUPpeyFmxdt+vGafmj4TorHi4+TATFY1/WaQorpabvJ8ZMGgRCtAQqxqZInFz0UQNtw3Rf
i+Xr9W1fNW3yzgZGPE9ZLWoVnY/kYQ2YkQejGrwlhT8cpwgK1U5gYq0W+ui10AcIWfox/3zd8ppb
481c/BosHRdU64yMJXX1HgejL3r4Rwi+TsLLGFsbfrVmRuNmos8JicXF15NKae3LrcXtn0FTnMu2
LFFT9yLb639fX9D75bB4rYAz5zVGFR8avfdE5OTbyawiD6OMC0ruwuOkl6qjA42MFfk1UBBIMZIu
cjorEu1ADI51l//lmYAYU4gNMkY3E1P6VdTV7zyV3wprytBUiQQqB2PjWK2o7ZTcMxAr5eXN0Cu8
u5MkuaOgUzccu8c02BIwWgsEQGgBTc2tJVDf54EgZ0hSKkd8sini4U5uKIwOIAafYyWnkC+woY05
bFW1Zke/2EGYYsiIKC9dTGfSnQRGIHA36pKRO/SE+h0TAsnN9YNauzb0GVEKkJ2kZdkmDqMyGRjQ
o2xWRPbYf9aCr6WRbPjdqpF5+Bf0BfrFS/YwbhCtT3w+rCjN99xegDwaZ9xq3a5tGM8azon5dIbG
5s/7xOX0ANJL0iAQwkarf5JBIH4umFI//osNo98N9IG/F+ingKE+GlOa6CSy7kjD7076rjebdNjy
yuEzwMNQFmMGlGQWHhcNaVO3BaLcsdCJTsroxr2mBu1TEpXAY1LhGzA3GHHrEaDCJMKUINWwsZmR
vM9Ks/9+fcmXG8stiAzGTEXFFMwyLsIS0+uRxgAMiPwucKpZKWVnRFYSbDjjZXzCEOoxNIs09FbE
+YecnGDXjX0d5yZBo/RcK2k/BX36msCsnw/6X/9iTSemFhtsaH1rVgw5OmHpfx2S/PuoS7uPm+C1
hTuCWgcSvvBHKc1jkeEQ0RFa7xClo63m5saHdRmY5jYpj3wK0e/jQ+cbVnOl5MU09/GN1HDMYFD3
Uea1PXxIbWbmX5rWHwqHnc6NjRxw7aigSaZxAlUeqdjswCdHNSUJPfyOkBgEgWKHMfAFn8TWaf38
ZqyGjYxksU7SWdIQujTwvwIWpZlwbq2QGTQkYa9tRk/aO03z9B+Jl0OvSNPokJoGeixh1LjXz29J
HDZjgYDZA5CAXgp1r+WARqs2llIMnuY0+9HpBIQ6Z7IE78l7jWCIh2MyfWmcr/ITMn+OdZvuhe9b
vbjFLr//grmvIb433YnQ5+uemj5RcsPK7T6eRMsVrXaSbKOsgtSGdbPsbbPQpq25zpXqEV7F1Bbw
Tq475B3OrbZ+Kmmtn0iOeGh32St6ge7w1f/yO73Jn2BKc+JHy7U24EqXude5zcXHksmTmrUKwTtO
RhkOGk3xH7wyCF8Ucxp2MBXoKOXaued/XKuRKVmAn4D1Zhn0i2GuIGkaJU5hQehHEX0HODh+IIke
fEZ9OtLjbld7kfe1jlDBA3tkQc4oFqorDf6HX/SEVhnkIHgtAuhy7ClTplwwFe5IpfDSn8GsOe5q
SRxtVXUXd/F/PyXqEjzeVJAGi41uZM1XJy1O3NCEDKvz/84qiapq9vP6x7P+xf6fmffhh5P4YJkE
805rU9cY5Z+N2R8VX2CMZFIeQw9eK7XON6LtEhNNDRAgNANIQHjnCcdlDannjVBUkxe5yuMsV5Tt
jeym0W/N9Fd8rxxGF/HN/qaKD8l4SLX7rQb24o78r3VgaiS7fDJL/QotDhO1apPU1az7wryXCUkf
3NB5eXP6BPAH0ltxDhUnG5oOMqhjXUCDKcYpTQuGWc3obRrZkq3GyN1q/rghQ3bhKu8mITGnwQmA
0Fy07KIks0p0XlKX3iQtldfa+BX7P64va83G3N7i+sIjcf3zZdUxfqHXQ+KqU7gvku9Cr+y6+M/H
jTD8xoAa4/CUexZGslaVG8nSY1cJo/7YCOLPUpaCQ6XrG5nS2mpODS0SGHglBpoVVuF6SJzq6e8q
RhGk2urwr1mZnwVMjViM3i8Lc5qaSmrqyZVrFm+SeuMVr3nzL44eyCYI0hkETj59fizGNDZZnFqx
Wzcob0+/IqTYBuXr9WNZzvS9fzSnVhbnojYx2OJSYIxtb/029plLCf9Tdaz3tO4PlZ3sii/WRt4n
r20egC8QQaSZc057vrLYb9MoAp/tMjrxebgLnPw5g+3N+Joe/EMcQrJa2e9aRq4IMmmueCf3FfyL
+cYOXwRIPq7T37FwlUwOJiOlwOrGUgfkRBlvtcR0rEqSofHPfpsJ7NHXt3tt5VQ6mfohrbkcpg/i
fhiqckjdUn5ssrdGvimC39dNLIFe7ydqMSoPqgYynAsAn1/CypX2YcLuKvAbRvv4j/UwC3dwngfT
sLdY5RZpA/boY8HPAe6D1yuv8/PTFNJoygvTrGj/UMawKqXf5xJAk8HyD5JUx042Dp8nYSsYX27l
qdmLySUj0EQvVyDg5wUXhb+kUW2LP0mPgO2LzPCw/uf6tl6Y4wFOTsD3PnNhg4I/X6Wf9Lo45aC/
lMH4CXM8c2itcBO23sb7a8mrPuebTNrwumVbgRws52C0pNTaoe1Up9ujL+W0O/M2+s4xMpEWOqH9
KuyqHYXP3RA62e14NDc89OISXZhffBNUfDLCtKY4nYnsmT+mb2j0bdhYjl3+Z41Mab2PnkD8MW/2
yUXa+HotqWORM6NcjYLr5zxJ7xnTLiRnastatSuhLABO6UZdMVg8oXXV6UPdOYEXhq1dUDHJdmqm
i7+uH/KFK9P9mofBiQsgo6FmPP9dw5ClnTEJsuOZED3rCQWzl+SXCYLBnyDt3qrQrfgUeFdI4eDh
Ane+BGZVPAyjwYsVxxPHUHgNB8MKPlUmdEi/el+1xg0XvnSt9y8V1rSZMUQiTztfnhQbAhgj0jPv
h/DY/oR0kZa0aXefEtGeDr2rOUVse7+4nhF2sse71M0Om4yXi0nj/4aLf37E4uxRNTX0wepSVz1A
rQrV9czh3d6k+y3t3UtPpmtAJ4bSFjzIFHLOV5t3tKb7jMO0lMYJasNWPliUwY1JZ2SmGmds7/xC
PLcQxb6Q6zrnlzYonDMYI9cbN9Tl4/PcwmINcdnFYehXstOrDEK8ShBX6+FPxd9SHH93tZNK58VS
FuGN0EZ1Q1WoJXQ+vMMMyDwrTfBWDoF+yFUFZXq/TSgkV39xc/cHhMC84/Vv7/LeOt/N5degjrLc
lVmi0Bf37r3nEFZW0+2cYbRFFzbNzRncpdTWf9asAh2bz1C6aNfJUVO1xZgqQBZnteRiX91Zdn+Y
5fxKhDOQaXZmRLb1fWv6d80zgUv8n+HFO0Jl5IhwgGFo16jAv1j9RovuIrGZt/LEwNIxpWD0/Z74
GpVxONqNlHT+rhYHzjeP86phikstYQtO6zzaKCJcxrRz0wuP7a26CARl3lQSY++1ZvrJbLeQw3PN
5dxb+d7mOV/45IDyLPv7ft4AlxwHmOLvZjlKCJDvrENk05XaHNq//ALPTS3Wo6lDVYRakNOniZPc
jmsdjBJtcanZk3JIf7J0Vkq7/ilc7iEpANS43Awwb108+vRwqgYxllSH8UUl/hFQ9vWBSV83cumE
3L6M9pIoMjWGEvp58PI82h61AA56MOXxpukhcC+t5IOd9/mm5+6GqAe8IZ2H5TvJo8Mlck+jY6e+
VuXXur4xN9HWKys5s7E4InAYyqjpk+oo8Z2VobKYf/nwVp0ZWARHVZ/ZoilE0uyGd9t7as2NmZvL
wsn5Ni3L+0YS0kLo5hM/GO0hcOJdnYOEr47CF+FnQeBFaVWUnOaPGjlbMIy1bOx0ecsK5+DVYpU2
GO+Rz5kLrMLnxm6gwYDOZL/15lr5njBGL21mLqbisCynJsXEqA/GBuktTYpPI2CxwO9cJF3d66f2
3jdbRImZagsAEA9o8AMLU2rf6XkbcWzdXr/t3PbYOlbijG/DTXmwfFv70QKwin6OvDF38n5G3h+N
jd+w5pqnP2Hxhk9aQRDHEddUx3RXeb7jF9+ur3JlP8luLPQKGF8kmVyE+lpUi1aKO80xo5egPcZt
7YRExXALE7ASk2glg43j2OZX82IzK7X3vRBpSts0wkc6BMdKj24DM9jYsMubC3KhudxO1J3rwYvl
QFTWRia4UztDy2pqGe4PcldWa7vvv41ZuREDV3IOzM0JOFOfM7vhwhyTEVXlBYPGZJbx2Bpu9Y7v
Du9EdVffie62vufKNp4ZXMQqBulqqakbHVbh9M430SWwms9y8nrdKbasLAIWQ/ZBAUe4BuGS9UMq
269ZgKaDJm9s34p3sxiuYZp00CQv66Gjn5Aj+hVNGMCCnqw4Qvj39YXMP3TxCZ9ZWJyP7NWjrgPu
IS42NzXzcsohOFaHLR36tVABpxW4eEISY6vLvnUtBvokJrXmDL+lPTpJv5vAlZ3Aaf94hT0PAQuH
YhdQsiQXjV0i174/FpsNmHf8/cVyT37G4tyyHvKSNmG54Vt0kA8BvZ/uTjgCcNhb+/DB+pa5ylHY
eXsRKUJbffTsyka75qHbefYsbbypoLGy/XBs82Z7fxYvqeatXg71MoZ3KgtII0GsTDaD2bvBz9KN
734ljFE/+sfSIrwUXRP7qIFpTsLwS+s3n41GeY6iMndqNd8iAFjy/cxZyZm1RVhuzFDIqFbxfezr
W+sxekqPCYQ7oZNXrnCYRc23yiqrHga/LYk5vUwmXRfAJlWb+gCQG5HmufwZvI67/lB/mQVJ8vtZ
hSRCpOd3/y15yJ/6x8Bwsl10u8VcvRYVTnupiz2GAwe68V5hjj9hHG3s94al3AziFmnwWlSgfAJY
j17x5bPKyMQQpKmPsor1Uzb/xN1G9r+2DIjKqLvDMA+QanF4wyj1cW4YDLKaRnRXmhQreikM91o8
KPvr4WfNK3Xo7ua/1OSWnZEYoSw5SGKW4pP0C5NrdeoNAB5HD62366ZWV3Viat7Vk5IY9C6WMRaY
qopXKq5wVT/q4xZR4Hy7LOML5Dr0eID7sqhFzl/B8QSx+Iyum3KIifL4yfdk7wloQW+nReT9sJJC
ezSLMj9eX93aRp4aXqyuFqZc6otAdiQvGvbFmIduDTOGgyDe4HZGm3z4FQpcixF5UQf8hpjs4t7w
Na8T6rCXKODpB71DbCsad1Kw1QWS5k/mYkNP7Cyu80GrYiFWBuz0aIfFv/Jc2o0yfNmG8mCZAGiq
6d7r1H0h5oes2BpHWvMZXr8cJmK58sUTTvWrVKg7Q3La5GsyA07C+6Z/vX5yq0sEkEksmHW+NHPx
ufnloPoWNWBbpABkTalb6TKlfvF26IWvXtHaeZg6IvBJW6vFh5ai8fUfsJYCQLnKcCdFGl7Fi6PU
xiYJezAXpADm7X9SADSjDx+vFjI/emJmcZJqFY/aMMmSM4jpEbAtLcrscH0law8tJj4IJAwR8rRf
TpECsUzBCukSbIPhg7GXjv7Be5mHY6Od5W7dOGuXnEmrAvgMDWt6lIsbp2+SiA7rkFF/SXfIRu2H
UAfaIMETJBr1J2OofwhgNtMMrLjeWu6A7jvFgEG4EYLuk2TWn68vf8Vb54sPNQ2mvbmCFzGgUySv
b3IUZORUh520i4pPVmToX6FfbTY62qtrn4EALB0eGbpT59E0zzx/ioRCxmlmZdrhTqGv6X+ZHoAM
Ia0kPAkbn8nshYtAQIeW25VLB9DOUpBEyNRGD71Sduq4QW9s8F4URsDtMh8aO9CE1lX9LY9ddSfY
mGZxI0viqBcbypStGqkpQVW/H9zJlZBUNB5+T07x8P+hG7m2wFNj8+me3E9lKKflpHjSe7G0udEd
f4ewLhwI8WEu4Hs2upGPyf3WVNK8huW+QrCnzsxDvAuXHAGpBrpsiCjit/DI9OaXxNjIJtYNzK8/
lF6QwlgkRVFUx9MoUsOvTYDQxV+ltnH1rZTWZ9wa1BszZoRbafEdxkwRhLz64LUapuaQVGb1LJul
tfOjJN93Sc3AdwhEtmhqbZ+GcvbJpKO68VJbuX/PfsNilZlYsb0W7pn6vYOyyEFmfiNOmDBLtoDG
a44CL45JUY9uKY557ihJ6SlTgz4AYrPCjRg9Z6Vo523+qOogBLUNCOTa6YH0AeMO3Geug5wbo37u
T+bAeEhimN2hT5L2vrWKZCM3W7sDwR++A4veEdoLM3qWUiwF/Ug4sb7NHQIq6G7416wSHGysaC1K
nphaekvYC6PV11y3bZzGnzI/Q5HY6IobfzS2CmRLkOH8DGJZJr1zlgYmfHFUtZXF5lA3kjPeNvvs
Tv4bOrT41trpL9ODdJicuJj5KB61jU9ufYn/mF3sJuxQplA2LNGrNEQZY625g2BMPYS1Pj5fv3PW
Cqt44lx+BkXJnbPIXkShjn2q3DKz+3RwPf8e6DZUAba1G/fyvvqcdrafvqtnf5hb9X17AbhQeoQz
ABzGMtsOJMuvcmzXjfU8idPBlHX07dtsI9ld+whAX8zkHqQVF2lglRS9ls0XfSvDg2lKd2zmRh9y
7ciAPiCgxwyujALr+Xc2epau1MIgO6Jg7UK9Za6su62L3L1+XFtmFp7h56KX+eD+nbYrUEEruvxW
ia1wBz/GVkRcM0W+B0wemQ4aSYuIqAhaEvhoBTtxj2sIxV4tkaca443K/lo0PDWz8D/UZipiJddm
HHp2Ld0IQuFmmueUGiFkC08wn8Lysjw1tnA4T+9jPVZxONAqe0jXbSO9T427eCx2ZgWLcPx6/bjW
vi5ce1Z8YJaJiel5k0+SgmQU66GPadnOpC98WXZ42/0q9tFe/S6/NrtZcXiUHIOplq2X18q+ApDh
g4E/eWYmXCyVw2JAbCaLzJVMvp2U4Ztc5Z91s5R3ltnuDFnyDhuLXdldNIGpbHBTgrZfVtqDKpsY
R6GzOVZ24TZ3rPcgudGj7hr34769q13PNvcVxOH6BvT+nZFycbAAWsV3lWXmGJbADTMtY7+aSfsk
va/diq7CvhCoTIaMwdhd0KMvgxBjppaxWxZaZ5sZtV5joLyTqF28D4wi2ntlbjmCr76ZqLY8TYbn
20WfM+4tadFtK/ouWkIGj9cxdZsQMKgOOzXTh8ajWaeIW7RfYBF/EYoKbq3MH+xJ9vaC4f9NUT4+
0KFkJD0WfNcAGDvl5lsa6t8ZiplsKc6kY5OpoPVDv7st1IjCTaa1Nk//X1FbvER5/4svtHX7mtpK
leawhKT3yaB86YbA6Q39Po2ap1BJ/9QJardZDNU+iYysTbhbJD63QfUU19rXpugQjFX+xauFCA6t
Ee8ICkDLdCYo1aE3Bw+yUPE5nfSD5DNUGzUb+dllNAIABMkH3YgZgbRsxqowD3RaMJNSJYHdSb3j
hU9W/kG9oPnNhe/QMIdkhjx0OdHUWl4Y6TUHMCooeToI2PF0V4NcaTfi+EpmQS13nunmSwFHv8zL
JnGQ/X7IaMk+Bofmd3ajwmhOz6257Zl0lGztMGvMKt+VjYi0so8qdHO0+ygQKhcFu643w8aKeWNa
3VD8ocjLuJYu5E9kiRQMrweE+TI6/yhZIzk9dBFgfxgWXgQ/S0TjqTMVR81RYtaT33WphHbqwXVF
ni8U2ss0eZqdxt1GJNoyvHjcgvlUs6SirykV5s3ki69FEB2lXnnoo/wuSxHSNuHfaWLx5vqCVzeX
CMiVaUJGs3xvkirKVqLQzBz6l9jYt+HdZH44z2BPmbxgFFKjdLEkZ8l9HmrTOHPsmaa3n5pmxxjM
DRKg2e7ja5nrZghNGBRHlqlv5g1D4reweGpiD0/4lEpf26YBwwo4bcMn3wfiF45CSosSAzWY99GE
c0dhSK9sBiqA1DymMHYmYQh9W/SGZsebSN8Fipw+DH1uuEYQBXRwh+IJlEn5OnVZcyhyTYA+OmT2
1pv06DnyleRzbDGC5fHHsCk3KU9JXjDbdn2H1Ev3ZnCXWRjudWpIy+sOCghvkAYYStJ0NHadJQzH
pK7Fjc25vFRJWU+sLBJL6vyNXwCfswNhbrqZP6jpvhU+aqGj9NVKC88epi0hyvWVkTvQbpnJcha5
QzMKk5mIKW3LNnHapmSO6/f1vVtJjGh+MLVF5Qk6pYt4XlVa1mpGaDqa3bnGi/DInNxX/zZ2ql32
EDz0bnCU7ex+C25w+czHLE1MxHmYp7qYo2q9UJHblkvdS7mo5EOZf6kbzQ6TrWnslQIb8z1zi56a
F4OPS1xPINeK0mi0K2YyTKuzy+f6S7CP31HmNQ20H9sENSv1rnObC18pq7CshYRJvKHsxtHO6/aX
qgWKKwLjQymKfyEw2uRoga1DkvAaGbSm206LILGatogKVrb6bAMWTxWuvqRK5g1o4i8yDyKF53nZ
QXJqTBsf4splerbuZUlgrDgAQ59NuVFny870av2KBFf6FR7Sm+Yh0WzpCxNI2+50+aGcG168kaY2
HtQwwjABlEQ7/iZ73saXsmVi8T7quiqQAi+i7RUlO3KXm7YIt4rBlzHmfBmL710Yy6CoFZahHvxj
fts98SJ3wp3pappd73t3lngp7tXPzf1W4n45XcMYHLNwUG1T+UPTaJEjmKEWjsTyApiHXd3lDzMF
WPjHP6hkQLQBjt2zeNxi+l3ZUrIf3JzyN9KT77Hp5FHmCykQfrFBdKD8qx8qGxXNDY+8fHzN+dU/
FhYfolSNceNXjMqkEfInycOoPRWK5lhZY8fSlhDyUjadrBVNQQp8TLjNNOnvxbmT9eijJQL2HE1G
YfPEhmk7/mzZOjyqN92n7jZ8LR7IlXf9vnlrb+TjZpV95UOfmR9IzrV56m/JTl0npaz4sUQofxl3
+UOxz+9TR341nucxXPjbblzh5uMAYaadZx0UJuXeyVDOMwZPyaMpUjnCskOQShdtUd1ACK+An89N
LM6wMTRvqpggcioGq2fYX78bbsJd4GbH6M20vaPwnO2yQ/lpK0VfSYfOLS8iZ5tlvtKnbGjjio56
rz6rn3tnfiHEse3/QD5nV0Kunti+076E7tYVuea7J1urLarxqdclShdhPZaROXvVxCfdP5rmY2Nu
Mb1cpsusU2K4xZwVgAHonR+irPRt1SlcTW2eyLt4aKJnOHKjvVx5W0JcKzi2M1tLXdsyzSpxkvlG
mr1+GHcB4a076hDwGgf1rjhsXf+r38Tcdpqzdf47h6CTTxK9Ywn0eV/YmfK3ppGJNqgdvUZRsxFo
Vu1Q4eHtjZQ8hETndgbEUhOrVU1nioWdpn2JJePQNsck+qCoz3uMAcYG6p6chkr4wlA8ZIEwRES0
Ev4xj3pZssVxubYUKKzAOCHSQVK+2DKllIYWXQs0vcaHMDl4Qcig4U+52aitr7QqqDcTnAlUvPbl
5dToqGFD8gkd3V7ZwxwV3np36Y0MBSQyVFvduZWPaR7nNVGEYWyeZPr8fJSmN4bQrAu7EKB/hOqM
p0qUl3DMNF9gH6psqlrD/npufflZ4Qwq01KQ4sHStKw5yl0/CUque46Z/5ayb60muJQ6P/w8nI3A
mc2ioB1bsgrD69qLWWl48HZQ1OtzlJ6gXs+ED2c/mOG1C//5XEdYwlS03EM+FrpaZ5jaEGJL8bsI
z9D1/bpMB85tLAJ93ilWMqCHRFEYGGNAId0cNsnxt4wsYh1su0wa5CykrAu3m/oXOZuO19dx+QGx
DsjQ3mFEFCEWyWghgxvXw6yEkE0Xf6A+3R6rMGLGX5qgbHDKsZO2cIKrqzoxuUhO5d43eimxPCcZ
94mhu1m9Jb+1buEdEkhMuMCydXTgRCWmHxCneHTu58ZB6lrpw2F03rp/rCw+0yypZbVLVA/5Z0t2
lLFR7Ii9cxqtgjdlErakEtY+Ue5Y5kRBn8ykoudhwRADLR1FXC5ro6d4EMBBVKi/6nonbDj3qqVZ
mBw2NZFu5iJut1WdiK0WCk41Kj/QWvrdZNEvCjE/r/ve2jHN0A7qswpy5+rsmyf3nSGGkkRw4ztN
BIrZ5R7Bme//m4nFShD5ErXewoQhRp+FKUIZXNnYrK1VLI5lQqDb6OVAIBIw8JnH0WuehDf/2zKW
gQCAxVQPvuBk7FQs9fusEP+3w1hmcILfKIGaYyIMKsvOUutZCNWtjgsHel6yo9r/z4EvyY7CMghg
IcXGWFYMAkd7Bbg+GkZT//w/7deS3yj1K1NFhE9wPDm4V7NasVPaQO51I5fX9LwaUBJwGjMksoR9
akWDnJoeCY4aFSUD7PmjpOQPhiDdGmpwHxX/4oY+NTf74cnXEuRamiIzxUdZ5d90yXfR1vpZlh9k
6yFnO1/VHBtOzKSKCll+OpQwJzZvUTTtm7rY8ObV8IIsKrxeDL6A7zo3kaW+peeJWNrNkLv59MUy
y6Oib2nrrVmhWAeAhTxqJmxcWJnqLqGbISBC7tlxxqyrQplHjTc+/5VHAiH5HzvLOhJzJ3pdSzWr
cQc6TQNICE20i4bRRjeAvMaJ3ZT2abFx+6ykpNgFQQpemzlpmpjn69N7IReDloMq9MKAV8qSM8UW
Uk98Ur20/KxVUvMrRxgvclIv1Ss7T7L4U9wUSNyHmhVtvctWAFkzbBx8EgRO5K7LGSOLtAulBUFw
xNv3p9KtejPu9b34aQtwv1KxPLe0WPlA97BpB5+26EsR2rOyb3rQ7/pv1i0MXvtNcysB/mxhC0fK
O2uSC5GF+T/lv8efNRg93c3veEsbt76jHoVNkOllUjbTVgLKZTicGuSSyzwsIKiRrBhyCoA0ufQr
sH6Hcm1H04dj/qkd2pfnLqS0TVSJoxK62cTqMv8p9eu/rwfJy807NyGdm/ByrYnKVA3dMZT2pVi/
BV795V+YQKCeWiADdBfleWOoRMsrxchV+3DfCd59W+kbDbSViiMerSkzqQbVI54V58sQUzEtDbEP
XYRzdYamjOP4J3kM9vVet63ASZ/0Y7BLxY1v/DKEnVtdZJieiu8FMlbFsXAN71sJI2y5RS660nQ4
t7IIx2ZtNfVgYCW4oWOUv39Qvs2wag3I122ccL9ViJu/mPM8AItwPOj05KkNLEdjqXLq1G811nUb
HpVPzTG9gdh7v0XzsOJ78L7OzHcSxsCXnB8apdbBaGRImEYqf7uEx68zKMruo95HGJ7VSwD9zVjJ
hYPD+ztORRUATzH7JzBr99HoXrewUlQ8N7FwvskqpsIrQ99VsscMz9vBYvOofTVv1EedAviDdR88
mIGd3qnBrtmc4rsMRufWF06oCTXtoWgs7VbSQ1cup86J2uBzndSf/SreSj/Wr9OT/Vx4Y2yOejeN
7Gdn3JR/t2/AW3f5IXSAoPSu7Aa7zfg+b9+5N54vcP4KTzKekaeJ1s4n2DvhQ0kzYfikv/7Ob3I3
+bGFQ730fK6umcGXFQIrXHYu1CzOokZjM2vp1e9KBLXD0nJr/th9nQ1uakqjDYFW6QIZLDZc9TKc
zMYh/KGWNYMOF65aiQnIjYqMoW/7ZxR3foqD8DvLm40i+OVnd25m4a5AfSfGBCZS4pyF9qN5X07T
9+vfxCXpzswNK0EpBLaHkQ9xcWhxGcwU754ARq7fCaEduf5z81K8BPvGvrvLO5vxD7tRbW/XHnO8
Zkv9beVGOP8B82dz6jVxb1ZGRlbQ31ov0avv27PAiLWTDtHP5o1hARsE+kYkWD3Ak0UvXrNqDHmy
3rBo6uvS1DuK8qpuVrbWws3Z1i7SqxpqTT2qsBLTZa9eJ8/23tLbINr3g1PfV8dxL6K8d4wbJ0Ib
e7fVaFtfJKpMUOSTVi9nEzqR6pMR4z49Qd3OmrJ1hsK/Qxn783Ufuny/UWElYUUtZmYCXKrcZSIM
tIFlhm45tbZavWjmL9Msna5Lbd3cajdfrmo2NheqqYTz5llE0TEph6oeuWTT9lccgEab4II2n6+v
6DK6YAR8psmaEPteTo7TAkpyq+9CSKCq/851T7vtqZXLD/zczMINhXSGctaYKUH4vIWwee+R9sk3
8NerOwZJ44wCA3y21BMvR/DdRWmwmGZi9mfsj2PD/dZ6G6MBK/4+L+cfQ4svOfC8Qew6lsPD5a3o
bC1wlW/aPgRXksGO/LfHG44xQBMx+C/Jn3Ijtby8XrGOMsJ8aHCRL59NShNbbTOfmd9Wrk9TWa5u
s+QlCv9c942VQyNvZZVQAQMuWd48WRgKRVrpodtbLwgyIOW6sZCVjjI9ZXryJukWc43iMt0aojGK
dFYyC4/63kMnu/Ku/5Lsh0+WE99JlQ1Yq2wZFBs/6aitbueVKy5z+gven6gnMVlQYjFUWn5BPtGj
KSbj1WpKNzeGnx/fS+B6qC0ZkHRxE53H/tIog77occ1J7x1EfZQtbfi1wzo1sIgWzZBFsZWzEK3O
pF2QB/5uiPyPV5Qo9pwsY/4VJ9tlpXrcKw1WzOyv0X/MlcCxtqL5Sl/63Mh8ZidGcl5tQYlUhtvf
1oldl2h/2UnLEwoNevc30sKm3d+lwU76u9JtHbaFLf7itfcNcBHgsjRVERFaAixhGh+40/gFzH/3
O68EpoLAAJiqQLebnxGQMWGzH76SHrBsWp4QagGDZMjpfNl9laGjUYQFdKFmMGu3TswRzlCuhKlR
27Sbz6lbT5utw1XHOTG7uLv7ZErEKpRDty1/Z7Fvq5sIh9n1zrNlhpt4C0MtDnYE8uTzhYUJn0Tj
/T/Srmy3jSTZflEBtS+vtZKURK2WbL0ULNmufd/r6+9JznS7mMzL7PYMBtMDNKBgZkVGRkacOAdv
t9aVfPP7dFfHduhmzuBKzohFzg7PhVhrQteVKF9g2ggc1OcWq2iRtcHC1Tlmk9tUT30+u9fPM9kV
ek1bC9QNAFkpxGfQ47hr8VKOd1F66FITo/S6E9alMybBdXOM0p0JQCESAbR3DSyLsgdCkr5T1KQ6
kTUWO6LgPfjpEwbA+Xnq5esGE5gKLjjgpdDqpxVeih78Kw3kwhGVT8MkTvk83xhAMDR+CtotztJY
34r0pxQ8h9HQoeUZ16xJgZVXK6DSqxfs6dc44YEKWEF+a4LavCYzJkFV2xwVpTYwMLJeowDXSc71
b8RYiAFaJuRshL0fcePc6coMmn19p2YuVFftMFTQHxW8PzChgNDDQkmJkNafmzAzsIanmYbhEsyc
tPOnidGL6xYYW0UwVn9boILQSIRjEjR3XVkuDlFSHeL2Ni04aTQrviJtQbcQ/OB4kNFllk4zxVBK
29rVQE9vHqYArCtP+kPi1K9gnXSABBZ+XF8X8+NgtBZmwS0AAoXzncumtYvnNa7dCi4w5fUtHgj7
6yZYARzFRKAUkLGj20rDmQWQjEEGBrN4ndcLB9CdglhAf9DvTTC4xisZwvIjn0cax/pgSJ4wYkHQ
v4Abny+sNiMlAgF16ooiBIuNOyj92MPyk7M0RgjHoxnPHoJkAY6abO/mSo6MIbasBVYWaMSA/PdU
8YvB0xPrN/Guv8sd44VjkrmwjUlqYYllQukwg0mQPUq+4hJQmuaaL6glJU7kiFDqRCO9+/iTyx9T
aZjiBGuOaQGJdL7WaUklJWnjxu1dTI0Q9tPCCf3WM1EgEPGQjbl8QOTYUpfJ1iKdhNbQ+LNGLSrc
ofxZCglIj1/TdnXGhQcTYh48iMSC0w3DTcRpzteGW2sa0kRF4TvoCP0eaANAX2VX+25PtpQPTGKd
O+CSCL08RvWAwz83OKbm3BSYbnLTXrqrF9To2sW/7imMJyygKPBKIk6DuQ7qaM8gygP8D7v3nyes
4A2+EPCfsMzjDUow3IiYVCAwofOlSCVId5NRAWnzl9VfvHFf31vHRHOgEZ/b4Gn2ckA4ex7dH6O6
SfiOfpuldrDXqhVUHjA7OfHLDHqHAL9gHwWQ1jjGmr3sYs6FzF4oDjoUeLHWC2DXIMS52qyIzgSm
Hc776NDvQn88QBbaycDq6ZiYC8Y0qfvvvyNJFC0wrp+mWM/3dw6tDqViKXWlNrxZgYzq2tHtwViK
z+4MYbmrVyGztZCntM1oQ2KHDbB3AABGpH6oHW6Uae7aFZOW+X52VUfakTak9A94v5jHD7ZQayFU
MDiE50uMkeaIY4pv2fvj1/5W9qrHCPD32VFMkM9kLrgBneubyoqiRBgDU5PgIb6QJ7XifhLjVkuh
GraLIE5V60cCF/3fjFAnA5x9fdHmUuWm4Z0hpXYFmkgtM/7IiglAJdrz4P2nPtOSmc0iCV3jdvWI
ahiQ2XY1QV0mbVvOpp0mBumADCZFIKaQiSB0UXdPBnWZVDSnAmfODHTQq/waDmagfp8aDFc3TrQb
7sJvlpPsjcMcoOGqauCcQgStMXPMu49YEXT7W6icr9QziDhE8Jmo6z4VqfBLo+LMxrPqWSAIQWUT
3CSIbzQmNiwygKSTU4yRD9GuFFxwUdQ77UmDSvo02pgjwnwWytPdDYbgNM5VT3LKi93eWKd2OxlT
TRwFGZdS2jpp8UNODJvogHTKe23w2JYZbQCUmkBhdSqrEtzq+Rk0THDJ4XkDdCR4evarqzvV3YrS
gvxQoGcEufYDRhhEvwMR/vSWOjw2qNM1cbHajX0qBizTbCLajLULWskXorkCQbFdvR+OGITZ97Zw
N3tKa69oyw33tZMH1R/MpaByiJ4AYLWo/GLK83wH8EAV1mkKUVyDQxkvocyDazLgFrCAkTuZ1E9E
0FqfW1jrPOzHEGgENVCgZLPeKA32tsOwXRvICpfclxHkzsxRDmS1TR7Jcp66IF1wrEZyJ1zDC55J
18McY/4LywJ6C3ph0D1FjeZ8WZhVLKEChWCa7iPwVEaQdQFF6Zuu2Oqzbqt+4ecB6jfFx3W7jAhA
SKUQvlE/wX5SZkfQLlVgNUpduXzQq87TCh5/LOtiggnEAPwHaBw64OkFBJZFkhdqsZ3LdhTfVcch
gMjybd75YniQ/QpvF4GTuTH9BBYx0AO0P+YzqZXVfZENlowhU0xS3lVLeCdO31QDGGLCObwuttHk
xyTsvTJaduL8kdad9++3FukwuoEnKQ4aNiMPRalbZY7nLsJbBa+JZU6Nm7G1GEEkzzPkNRCco6kr
zSbOoHKC2HqqfjXAFttgiAn3gqMExkEOg5O4Bwc2ychpYBVlHGhFotyM1PvcVSGHgYmAHq8nOSDE
/NBz2hNifmhY7f7tDp4bom7lNZklSMXj7GXV9FXqoI8GvYHrJhhuQmyAwQDPMRDGnv795vWZZOo6
YtgWvdLeMezVVb3Ia99AkmcFc1AH/74iBXMW0XkjEkA4d+d7V4mzUYDLG+J5CepfrWLn3HFE8iY5
vwTOTVCXQBlJtdIXMBHetXtpJzxVgj2fGPGWXcYj82HuH3YNAQuvJKJ2fb4gEBAITTXiG5EZYYhH
Fo9Z0HqLG+Jmv+NnLJfhGP0i1LBRPYcOIdzv3FxphnVqVXLuQq4yMOTGlbr5VzF2BSchJPcUtYln
dqh7TC5WsEIY4CkpagJqqYpPKY0kr22mIFMnTqy6fGViUaasgMQeNGcQADxfVJ3GEhYLUBV5FEm7
LJj8eMf3PeJbF2tCrRJ0iYqFOUfq3Gb1CH3tAVKRiSHashW7KxQvWv1QlfFO0HlEmKwvBeIeVKtO
MEwa9FxrU6uovVa7gvJqAopqdZ+r9PX66WXZIPNBoK9B5wgYrvONy5c6760cl2bXojQ6TJ4iiAjw
PGLbUwmK3jl8b5hRCAvd6R29DRJ9hbxxRdkmfJcqlG2gogDBmkP8Eu1A1e0YSD88+b6Art1+9VLb
QXPgGHs8ZhfG4xmvrc3PoFIfwZokTJLgZxDCgelVcrN3oqw0OhMIrRUv9xK/eru+w4wSAfABOHBI
6hCzwONwvsXiaA2VKa545C129JTs6vvUT+5Gp8Sw+EP6D1AljJMHpSxc2QZUUxFWqBJZkpnaCHRC
7qba57jKQM2I0N38Pljfrq+M4Tsg8cSJgxAsqnF0Ka6vWmm1FnQisuUxy3LwFd0NA6/kzQqPWyt0
+U1D6U0zhBbJz339AlL1HWFPWNBWx3XJZ0+4zOZQCvu9plOnZ+OnhTxbGQrUiRvOphv360snNjyH
YNtAkQGZBSa06JyjDAszqwo9caX77lXFCyN+NgAzIuz5kQMxEZdbMyJxiTp9WNVvi5QL1ivwa0YK
6oVFGIM1PqrZV1WR3dL4mIEzDAvBNtJnDUTv4Kt7nurdn/jJb+vUjVM0sS70MfZ0aBZbiQzXzFTb
xPqvm2G8Hcm3+22HunEKVY6yKfpvZwx4GVtD9VQDYb15q+bO7BEeysjNXmS3dYp7M7LN9+Tfj+JC
5wFYCZRv0WpAZef8sKtVbayDmsaulGY36iof21q0JaM4yFHuXV8v62QANY62o44GHfCwlK14ipvQ
EHAL5YldfVcx6l/9lJ50G6jYDgXPP0i8wGuIRicg7Kjk0m0hPc+6ERybAJdnJrjx0YtO/mRFGxMn
RMrm9A31nOuKABO9CxbtZLfudFd5TF40UD9jaJLjl4xzuF3QyZ821gyr15chhDW9Nw9VOoAUjgf4
vvxGgKMRWDR2jaDE6F63ETUgGTQ7IEss3Dhq42g7KI06tWcQUllo6fC+0mUv+mQREDjkxqTNRRXc
xRKp5tKJuED96XXAJAURKcJTBrJfvNcFe3VoeoPTGUNGGHE/93YBdYQsgtynm0MR5kUC018RyC/L
4msHjMnw13Zxs5G1bezRcUwv+kmTYC95rV4xmHMsfcxUHCVMwOwHEJTMwfhe3/H85JKm6GQWc1TI
MIFHogsmkRBOVQnm+FPWgIsueq33eLWpII60pSfVxltYR3mhnO2Uy+zMWjLQGYSfG4PcaKGcbzF0
RPC6imF7SKBsjTH1YnENEQQpM6/MeJFDY5XgKCDaRWjsQWrz3NJapZVUVuV/gAV36+fqy55kzx/k
vk3uSFjRXiGlav/itRZInDq7nYjhU0ghE2RoAJ8bTmupM8q5wH04aDtDbd1MX30rnDkPksvkD3YI
5RNgqFDvvugyN2kTa9mSwlu/lnvJNW7QPbQjL0PuCaPRqcLP6+mx1qZKgIZLYPgjPH/na1v0cM5i
GWtT8g690tnuwzf0uK/fBDwj1LGw8kTLgF1G0jKBpH7QtVvUFvbV2lmc0jszuKgAg4IrHmP4WNb5
ctalAClYX2ML9+tt5sX3SSC8r47ux4fwXyNsyefa2CKr3oRnzdJHpTaxdSjdvPSR6fbtdD9YS8FZ
FHv3fq+JShtAsF+aMfiU3KX/kKx3OeztyOS1R9jOd6q7grIG5JJUUl6kWaMXHZIeoqKpOqVbNHb0
Uzn2ti65DcrZqCUbdsYrqDMX99sszXgyYhqhqkSY1cK7WjNsY3wHPsa77n+sGAUmQrBb6MD1ogR7
/qU6qTKrMURYLiPTnlGkBAgbeyj4ffPzuiUSCuhQsbFEz2b2TR5OSwhPr5QKMHLd2Il9iww2np1m
BJZDSp+uG7zIEeCEZMAZgAOcYGiRni8t1K1U00osra6+qeVTO3H+/uXrkDJAPcDNNmvBqgjvAxvn
CHmCLliBT3KVQIcChF3cR1xIIcslMDOCp6gGZArQaudLKtdogXQ20h6pfgHFilT9qGNOZsV0iI0J
8h7ZHF3Q6vYdWhzAFA5CWXiY5TOt1qkKiOcM9loBwebP8tTwOE+YHwvwKMQNMImBhODcLLwjhlw2
7spYKt+Sor0rmjnl3CLM3dvYoCKgOpqduUQtHEL5Nc2Pi/YUTZzyMNsE/A2zzmh50xVOHQQH8mQ1
MJF+6dvDGkO9zODd9hc1TuJ3GKT7ywjld9XYN1WKtiKe1dkT5LWC/Ea3a8BY/wF2lmQOF6d2Y4uK
D0IomF2U9aCO3ye7Du8UfQ9eN0/mThKzdg4hiIyHYzzapIeIQLzapeAhTt1GuxGTnYnhzhgcr9dD
wmXPAFu3tUJdGEm8pn1jptWpZ9DZQB/fdOjGzA44nb8XruDy5h55y6KCUDNDpgnQbpxYY3Xl6kNf
Sk8PeThM1unB8DnyLxwfQP+o/K8uDX1SGhxaJXqoQV/br5b3BzsHLBVIVlBwxPACFXoEDMw0i4gX
uvE8u2gENva4U4IQga66hVqRUwbzw3WTzEVtLFKRCLBtK2lELAoCSd4UQS22FXjzJiSs0O69XRUV
dlKIDpQWQeSSoiIhTVTeCqe3wSkGxYT4wCPdYHnD1hwVgSooTMZNhSt9EUQ/7IEoLOvlSdZ5HFms
u3Zrh/yOTRAP00yRahnLStHiUwM1ex4K2e118EDyJgxZS9peSdQO4kEyC2Y645GTP2eCcRjmMJg1
w7/uCzwr1MZhhFEK1RlWRGmWIPM0PM6LJWDY0OQ4Hc8QtXOFMsdCYSFpENSfef41kR+slHNHsPx6
u2NUDBIBdxuHASFVa1dXEN9Xq3Su7xY7M9lc4lTUqYwhMlty0+mPZhDd5G7lZI5qY3KKiHvywYjM
asJ2TdSVpCMLt5ISYQ6DkJ+LV7rRYcHMJw4S3A5sacH1BbK/kgl2C5SwUbWjglGMlmW0TNjCai7s
ZTJtafio5l/XjTDzfkIE/pcVKgDlbYqHYSuRkGc+Kn7hoXk+7lR79CC4HDQvpCjJWxnzhgKvAW5C
5K4Yy6d2cowquWsq7OT6ObrC1xjzMYXz2f4iAlTtAUMJ7vVVMr0RNS6wcMLaxZSAavXV0BWoOSnS
bOfZXSM+XzfAdsaNBcrfFa3PJn2GhdYdftX75X29IRycwOah7xD/A2jsZY+eJEgbi5T7h1NWG8D9
kqQFKBl/3EmBgB49FBk5yTKr7rI1RH2sdUgXfYmxNPEAuMFh3LXeP5Im430kKguTtB6iuTrCn7w4
kurV+wLNFOlJw6T6J0RQxNsWXbfq4/qH4xil35/pEEZzH6L+mbXfQ5KOpSrH95jH+Pd3oofg06iD
vkqEA9bGLeZf1OQeVZgbq404QZ14GH3Lbz6TRR3kohczPOHxbKrj8VFZb8DxnNf5HVJ4TuDlGaIv
wySe06ZLkMT2oa+U66tapJ5ch24vW5yRXN7XIf9+c8WrgjANTQvXq5XZbpvPnmdA5iUR1LmtolUt
qjqv3PEz+k6iOtRIvHCPrhepn2LKzDe89cbwzPvoAaPNaFuER8BgnuU3y628675IDhL9BbcJDXWi
BU3D5Jk8pW5ch6ltVtZ4kyx9hsEMHPbHopSG/QAZZwyqo1tlcL4qy03B6QQsFaqPIujxzrdaNpbE
0Etor0ztmPv9ANmJKB1KQMS7PA7/4EwAPQiotkmI+OgyySIkGZxnTl0j0pxlArAfQ5OR3fTcWSFW
8Npaoi7R0pR6ZST9UoIlXDFg/Sx4hQcJYMEDc2tQuU1pt19yiEUDnBFxiWcuQX+I0mhzgx4UHTDQ
tdCPlhVaEQ04+hA8FX++ldzcFSRvzO/IPOjiVm5YH0odDwugx657E/ODbixTKxcqczGTAZbl1k/A
uL1Imi1MhX/dyiX4l1ogFXbEtRgiiMfnbnmLsSi36mzDJwQqtacc8qc+iI8S5m2InBLvUmfFoe3W
Uh4L0sgZKhPALaAn49YgwxREYx/20m0bV9w3NfljF2dzs5tUJGratVaarM/dUei91RocXan9Pgzd
bnkEhbJDdrjLwfs2jYERjo7aoYIw1DzQEjNcbX4G+eibgNibkSp1Mj5q2Oh79DuP1bA+ovPiVCo2
PVa/cL4ub9lUeIygTaxGIpYN7BcgDd66I4Qjs1OD1lu/4dN6MzPD7UelYiBuMKgbtafzMu7lDBzi
Tvazfms92ZfupJ8iZFgrR+KR0/POCpXi6Ks2RSg8pO6sZ3sUWx2h/yiNP7igt0uj8psoHOQw7bCX
5Wq5i4VEdIi8KdPsSOSJdzLT0Y0tOsAqqSUl2YoFjX62QjeXCBZYuMzGAupmpATE6yMxH0dbi1S4
MZPM0CtMv7kzppt0J/WL0RsBiCcCUdq3jtevYH4xjKUAyACtFEzznR+EUagNsGhggWCycDCXZo9N
gk4FJztku+PGDOX/EGFJpLnB9SEHBkD+nkT8/3H5HL3WbvzyUN7xRm5YKQ+Zt/lrYfQBWNayVnRE
tbQAUYFIxjF5kCVm4NyYoLy9FzK1XMhsJF5+dpJk3iq9DBbgKFPnXI8fvK9Eubw5taI8kRJNuzyb
JQivrMxN5JVTK+ZsGZ3Dz5ZVmXGB9awVWuzGt6h7ub4MngHKt8dcksw81wFPan9U5bdZ/Hr97/Pc
jM7dG1mZo7QQ8B6+r16778YOOag7gmPeFj8xSgZZcR4zOm9J1OUJXPkyGB2+jFLdQ8PbKQSeqj3z
qvrtZTQLRp0MaWpW2DSzfRLzh1H/qBTL7tsf/cgpcHL8mcawjEU/1Prc4chU5i26gLdRrr1b/fRe
hdwJd96+UQGhmxOoWWU4nn39tc5C0EWJf3RmdBEs2ISslh4T0ZZQN0MVX6Yofq5yC3jyXok5VxF7
FeD7BDEPRPborj8QbzMwDDgxOV4XgKXZZs05k8y6EngA/jZBfsImUzEGvYsnDMKdUOPTk+FP3upO
QeO0H527uG3pVs/xlz86R7+NUrdCInRm3qv4OuGXyUOu7YOIu7dNycboJwGIVL6wX+rgulXms22z
UsolNCPPW20qccGWilPn94vZ4R+Tb6o/+uYml/zr5tje/nuN1AURQ5IzOg3TV/XqxaGyK9Xk0WzF
b5o1vV43xQ7fv01RF0VnNcKkChW2s2jfTbX8yEOkLZVoPF23czkxSR4Rmy2k7gkD/PyzWmILNVv5
1L+Ydy3qqv/xGECZSMuiCsYbsbZVW/2MXztIX7Yuqry+5fIYES75g85+CwY4zx1XjNQ6Ukb8FrkI
5q/6YQhipE7VbRijCWQAQBao9nCr75adYvPG+65vOMbszm0v/QDd5q4GFBuhxTI/p1EOpvHn9d1m
p2p/7zaUP86tlGh8FZqFU9J5kk9StXEnTnbikLFlcRdy6URZ0QbcDxCDRP0VUiHUXSMvRhiPPdhu
1EBK7P4+dQuncdNjfkS1F7OhE38InXX5YDALFqHcA7ICynOFJLRGYUUxbPStz9WNv84viScA1gj5
ZkixFy8kB5Z+xAcedxAz7gG5AGw70FRAo1IhKDIxzTySJkH2mhxn1/AXcEJC2Eq18+/5cTwWvvCt
eLv+RVluA0vQBAcz/KUAvC5WwqjG4DbvjJsKTJvKwcwe/8CEDtoYMP+D2Yr2zLyuhUZPF9xK4jrZ
FkQUfCsNZU9TR57SCdM/Maj9ty3KP4dZMWdJJmxFj5NnnHjxwFZ0JFWEf/BwYcVTsHVA2AlTMyDF
oWJPLC2t0Iz4YGqgH+TvhVdCdBUEcoQ0a/6OBqkXYarxwBUkI3+Xrihs7BpUnFHTxjS6CHbTxDYi
D7qHgmRbn5Fuaz4hDMuceHIXydUKTwUq/KH0Ip9Hk8I8mcgxgBwlfAL0Vy26OOrLWawwIVEkttJm
4Ig0FE56dol7R0QFEwqaWFDRNEHXdR5v6jXV+5TU4Dqok2l++6xUtgAmiuoO2gKegFkoDbzmY1A8
pN5ip194uS7reFiyiHF8MIig00VFVb1M/pvr6moVNMV6NMfsfhxnXhWBefbBCw4JJVQ1AYUlrrbJ
eaIklqNUwkJPg/8Q7+pXNycMKatDNNQxJJo8587Ig/ywvuLWLJURiH0CQkvCkCZBztcoiwdLMJ6v
H//LuXPyDTdLowKqoVXzMo6ok09O9dpj6DAMpgNBGaduCVpyoARthNb4uLiynT+aN3yOeuZXhMYs
BrRA0orPeL65YTgZbd6gOp4ko1uUH6YCteTi+/V1Mo0g8ECwTwJmnFZyMo08qqfSQGGrGh0NZBSq
1gIKv7tuhdl1wHze32ao3UTXwQxHkuP3LkhK9uRJ6WJVTQDCvsf4GQofLqo2nnxbHqEw4GI45GF4
SN+7wR7u83f8LM7vYcVAvDWAXCQkTRiUPd/bsWsTNTKREZS3/T58ne6an+D89cJ70V1tBQIT1Zfi
zvCsxwVunJMUELpk7X5qPMH9kwLI5rfQr/nUEtfMOu1NOzzIkDdK1Ozb9fWysoOtCSogiFGdjqA1
wXN7LZ2l/F7mt036mmSiI1Uz5znH7ABsjVG3Wae0S5iV2FtLgnZohP4SUN3JO4ZnCxusMVoNWBYY
SneRFgwR58My3Zkk1uCrhgSlQn1XfSmM1QhhW9ZvxOwoqaOtG7zaODP84A0J3DC470Etd+487TLW
yaTAyGBIdirfFeBXuf69mBkBQDZ/m6ACa6GWqgSVe8JitIBDpbPXG8Ct7cU/VRf3162Rw0dfzFtj
VDidpqgzB4WEuqZTUNjHayPq85tpmn9G1XCTSPLrWMmcS5LZR9lapUIC+s7DLCXooxCQFlkiIfRI
nzHBkQTqM0FjQD70QxLsxss+ri+YeRyAjcBIDr4gUBLnH1As5x4KbKgGiNNqx9DvXvaj4pvJjSbz
uH6YvrIxRaUCUiZoaURKdZlUO2uNIZUq96+vhmECRJeEER5sehhJoXw+FGRBqgVMJU+S8A7RgMNU
zT+umyB/gvKQrQm6qVfW4SpWYlm7lh475iRjVLaCXsAIqtnBruLvQxfdyXrJWRgrjwLNlAJOUhMU
kRBOOv9OitiHlWkmLcb+oXtqR8fJS27IC45UC+ed5fQe6bWZ99lD95D4vMcpK70Bzw44EJElE/wl
dTCqVWjzugdDIaHA71GeBAm+dpxxUbW2uuv2zT8Ag5+w+fReE5QQIErgVLgge5yMdYnMOgZ5rSc6
hj/odtTas999X08yt/KDEpDcmDwMCle+n0GUmPmgVXoYQVEAxAg3Z2acFozL/f2D6I8f6xCubCZC
gpdNciCoa/c8mCUkWsO+TGythkyQNmJ67rrLsbx6a5W6sjJRzqWlwDZERv9qLLguLJ5/MeIeFqbi
v6DBFyGbee5ejQHxTzVNwV8tWns5Vr4k+XScxfQFVwtEWdZ6QvWWxyDPXBcY6qCSDKbdi/lDSS11
0AaDXEKFYJU0/JJ1Xi+M+b02Fqi7I5RiqdKWMXfF6lOBvGnfR7ZVA6Y1HsuFpybCuHDBjPh7OdQe
tq0SC9pECqt54ej1d6tK7RG8VNedgZVTnJmhLos6baP4pNekBuNtJ96JjgJzM8jnDC8+VqrTiruh
cIRD4fN0KHgrpMKrIE4DKOHM1i7TpxzjQF242L0Qc9ydNdK4WSEuJsoZpVBLWwkUJ8vi5GB0/9qD
L3SHHneD+3B2ogecsLS/Jfkovwt93SlBd3luHCJ0vWhV+IpDEtlpd5xCHmUS6wYBJxP4a8FzQmZT
zy10ptQkTXRi0lR8EEyANEwIWi4XDStxwgQ2IUgCt4OM8dBzO4qAe0yYQR8U77tX2WsC+SHHa3S5
/SO1EFBIINMl4pq6gecN5RpGpxeF1YPIT6w/RXO051F3m+jfQ8IwEgQKa9Sh8L+nS2rzxq7luBWX
VQChXdqLt+piGbsRei0c/2N4AKwgDGogBIHaErVvEaJtFUphBiqAZ+D2PB3TFNfPMAk71L1GuM2g
g4u8i8gXnH8ZS4pL1BCwjrp/q8Xcy8aXvMudrFs5aQMrWJxZImvd7JgQqmAjMovSVe6L1xGnCEOl
74Y3HyZXQc0XbAMBGPk5IYq5gZvlUbkK+PHVQlGwPKBHEW5/JrwcjBHWz1ZFh/VwrEejMTM3FWav
ThJHhjRfvMo3Yv+1nb/9bx+LOq7aqqVraCqNa1avWkVk7V/aePYW3m3IagSfrYoK7GB1EpZV1Ah7
MPhfjtOXGEz34TMYk53CL+5Dh9fuOEWACz/UwQ1HJOBBGUT5odkWZttGBuY9F3v4lf+w/BWsghGK
5crdANKZJNAwAIPBdeDVqpf/ILl4DxDW4wfguN8/gnLRNczLFiozmQu6otlPnrpjZ4+QLpABWxGc
zxWKknb0rX+SM2e54eHIGLH4zDjlqpDrDltLHU7KCYcuMDH7hVkfrqwZ80Rs1kg5rLJAV7uy0A+v
EvAD6D9WLtqC7T1AtyM1Bx8+Sp7nJ31YWr2ee2AsBMAZkaPHTvsMWC5wMXb4vLg5smSevhjzGG5M
UldlrGQhaBMheRcBvylYH4b4pTTRp7OCJeRw4TEj5sYU9UytojJMex0bOOa1Y7aDPbYfQ14iv+JN
mrGyD7jE742kDoU+tyrmuLMWj47kaQVDq1M8lh/KDYYUoFkCogEnhkJQBFBjxVkk68Y+M00dBcyR
R2qcY0PFYPAWYFUBRA7SN6IO137hDe4xffIkCIG+EV5XlOvX1izqYokoLSg/xWW2w+XpeuBkZItg
nNRU4EBIUkwPPKZaHKVdaWSuAa3KaRDsdWj9ulk5SQHTDCgoUFDFWIlKr6OfY33RG3DAGsZH2d5P
aFnP1uv1pbDcT8KjG8ocyCcwX3l+uBIwC8t6LEFcd35Xopsp0vdriIPVx5yrk+l9oNTQISGM3BP/
79xSlJlKL3WYEtU1W1/sfLS7Y1qcOrVwwBFxerTLbK/9QjTmp4zEt+kLYWudjlMxIX9SsgJk/ZjN
sXWnCUJXdz+b/RiUAS9+sJCK8tYcdbVGs5aGI5jkMH+UHDWfGFPt+aCgI9TjfPGqyyxP2ZqjLlgC
4rW6Ms7ctk+lRxG0ghABWrL2Nk9b3uAMy2PAOiaisSgS3gHqO8axaa5gBm/dcjmWhJW3nV1tXm2L
q+zBisJbS9Q3S0upj6sqzl1AQx5NaVcPvzCTG8hR6CgCr6h8yZUHcKIigQoFw/kKGodUIJataoEI
EaCko6/4uuXUqV99yd4JxhSdCxudAigdQIvra4v2fj6/jF9I2hC/89jymPu7+R1UlDYqtZXGGOek
DdOndHk1sLdj3wZgAeEcSbYlqKaBWgpEMKd+ziaF1hKiW7w2patpH5p6a7UAfOvAmxo8um72cUAZ
5i9LlH8Kk9CAbybN0Y2eXnUD2XoTmK78rAUtGsOv8o73nj9BIS7O+8YiFdfWBO1+KyYnwp0g9Jp5
2dHyLbvEZF7ypPnAIh7AVZ7Y+Ruo2MBBtbfA1VQHuRe568/8C282kHUlKWAqxgA2GEA1kfqoORiS
DS3FR12MxhvwJcc02V2P5MwYsDFBXbGJOsdda4bAC0pQJSoHr5F6T1xX738zQx3/aYlnISomNMyi
fJ9P5SFVrD2AKQ/Xzfw/LvN7x6jD3+khUbA10GAa7Ca3ra/SLQH1CE5vZzJmajxMJOyv22SfB7Cf
g+NWAgsE5TNzOsexZsFn9Fx17qvM7/WbUuLIurLqzYgzf1uhmRUNjDplZYGbqK1AymEj1hAgmAOX
cKp9jlIookpyz3sOsFrdZ2aplDaLxRY0DTArP4pQsT+2vozZHTKQiNTPlt7anXBXkhoKeSBJXvjB
n1dle+jvlVMRNtJyOYqktHDr+mXVctuMn3Lj7fo3ZNqA6jvoFHDW4D7nWQbGOkkAxSnQcs1Wxe5H
3q23SVdyUjPmeSZc7oicONcGvRT006deh5ksOyxT6khgjr++ELafoGINvJckaWBkOl+JroV9ZWQ6
wbMVx8pypmDeJYTswotvyuO0L4gcr3vdKPPG3dikYkgvxbPchghTXasIDrCRaBKusg/ms5vWGOCd
vLjIXSUVTiJ9VrQph1v2iNNmhunY6KC+5HZduOZgz155AISpcrmEMsQPLu6HzUqp8KJo7QI4m9pi
zpjgPvrdBJjgPxDIITfbpR0V03JAzeH5StnpCzUR1lrI8PBJR7tIHPOXvH7JPMHrce0YNUadbP3D
em0gYvPA5+5jHgeEsr/MU3noBGL+JosjyCmMymENK1ufak/iEQ8xn+iQ4wGVsQp6dZCBUr4adWHT
LcjUzC8QYAO3+rxbIVkWIqadht+d+k6P/eu+yozWIFC18ABDxkbz7YrJksfdiCMYTnezcNP0rpUF
i8abTWOedMLTLEO4AYz41DGsi1lapA6pS9qBKUwuu9KWx38tk4e/jB6VSvqBBqgDqFOQisUqKnnS
uIm0vIZK8ZrOCic9YJ00qEEROR8dQk0XKQjwv8U44QSjzwlESGJLrrJToK3hyCBx7F+rb7Jo507B
e/kzQgoo+MDdTVjCpQuF8WGZwwygNCJ74SqxO1b30a4LBK/5NDTy5NO/RioqD4TagvcqYi4ZOwvW
PDxiiVjEuVuOUhkm4xqRlF52oJl0T3qtK6iMw53wWD+B+t/nIWUZB44wDv5tksp0ixgKOfkIZm85
Q+GhBytNcWy5NTG2FZJJqoCYX8BxS7mAUI+yQh9SNW/LKHlZO+GmbnlDG6xzDSrrk64H+OlA1ne+
gZNWj1IliLkLae/ie7LT3jJobA3fRs94JNVE7YGrAsAIzGcmqZu1xZtvDWu0W3o3fVFjZ5bhqdZb
diA8KImTf2/cCTnS1HsIMF94KSAr7YR5vA1kA+Qk4DOjVryGcWOVEnAWjgaINVQY3didI/ChdLel
BwpensMw4suZQerKlaewV9UGwmIoWNmpdhi5zzyeBSq41AIUxAop62wheWrSTxWZ1/VIzN006pIb
82hRk4HQ2QN6H0UA+sa+BKZie3JxyjQ7PvASFeYB2Hwm6mQvELgDgx+UNToRDPJt+Fgo7VPSd8/X
V8Y0Y0HeEWke8MQa5Q1m1YxZXUA0Z0yjYzzn36Vweu2AhfjfzFA+MMxTmFdiBvUcnLPEODa16dTV
yvlMjFQEHPwYg8D0ErDu9PRsijmypWsUTOqCArnJ92o9QD3yTQnf4u5XpL1fXxPT6zbWqNCRal2W
m0bVuEKtFzaKgq+FEvLuNOblsjFCBQuhTPJELyEsgIHgY3+rnM6r/i0DzH30LFQS9R2ITN0luL42
tlv83knKLZpOSONW7qGuOKb7qSsyW8wgUZmWyc/rhhg5jkroh1UVXSykVdRrZurLaI4WdJBapHBp
/7hOq6MKKJWKPHkq1pI2lmgaurRM5Tz7P9Kua8duHdl+kQDl8KqwU+dku/0i2G2bilSk0tffxTbm
WJutuznHgxngPDTg2iUWi2TVqrUGFaoX2vXQP0D82p/z5//JG1cICZaOCS0cD1eBZQpoQwM7eTOy
MVBG2ckv80aIixah3caAkoSsLYK+jg9Zkft5I61p89aTcLtfr4/YUGd1q7Fixr2tAEmE4ucn+2js
uaCXbK5iazeBJZCTK+KGiJ7G+bFkWqWVlBZaGuVsvNp1d41buKwCuv3R/tgQs5BZG0U/wEaLCdrG
d+aRndKyqPfanMlu1Vu9UXw5SGnalg3ZMLEbEKMEUzOl59IxmOPvfPdblvkN8UFOyHV4lojjD4mf
1r76jCrrSXrQ82D7uHR/foBwZtVQFYtrG7DD7Aj+J3AyLZCCaMGJWAdSW1tpau2scFqVygC9l3ii
qL30uj/gvakDdYahAjOMfwynIbJ39R5Z0jX3XuYvspnlzfMZFDxAy2CCCzV7wX5NizpxGJ9S/6RB
nY3uSOQ8Ou8oiey/AFNtXOEAzTEwpAbGaqhFicE62T1gdXjTF5CE6/b9gdOOyns6G8nxzIwQr6Nr
sLRlvHQwZTexdtewJGwygCmZhPVv6/udWeI7Z1Uo94wMchAO7+aAR3fXH/PTO077S3PNlbnTnYx2
YmMnntkTYnOazXLOMzynu+reXJ7jeIqK4S9YDM6MCEGRLbo5qx0+nzvWAPa9ZmXn54ks9jYSF6zg
zmHjDvVRINhO7AK1ugrbDOC9STWOvWbJQOY8mwtbGcKNICDmFKpcoPd8eSxHX0rSAlU37NSgXHy+
m1Fd+WL8grLQk+yFwv+1S9aEF15ez/PoFeBymVXFH9uXlCo+mcCua34ykul4+cjcioS1a8IFAHgt
XNf5UKtSjD6YE0NHf168VjLWvrVIKytiSTpjZYFnF9CPs45qVEz8lsqIuLbe4utFeue4X+0hR0+a
OR2xSNZ8a7FAD5LArH731p6tvWG8/laKlW2lrcFnNOrRccacHlSgxPpNT00yVRa+YGEEeE7yUb3/
5L/yWP4wXL8EqxMQtID28cK7tMK5+XExiOkC24cKvNgvzdxu8CgX4gSqNeR13MlPwvaKAxaTxbd+
0tyXCyptvdzh9h+rQgqx1bKwxxRWeV3V5mpH3nOevc335VENmzvXOHTFjZVKujZb4YpKGeSVAHPl
utHnOxFJYDRiUtah1VCoz7noWjrAzehS9t+Ntwwmg/8YEnK/4rVWDV5FCJt5yjAGeeM5DDR2MZ6h
b33jpHt9oHFCgoxYZv0V1bVZNvMhc5X/fRXP7oBB4ZYo0Hdmnp8pe9ccAyrjgJEZEVaxAH97qqB+
jOD9pPSQF9LuSPZwOcVs5bP1pxSyZ4H6tK1zNWxr8vwYT8MuzgLC7lTiRa4qU2ragoGcrZyQPllS
urODqhK2Ax38DGXvKQTP55UdVtfFY7OrjgOaHJhTLO9kl2jZ1xSSqZ1rQ4P6HFSGQas2m6dkoT6x
Xy5/zk0jIPjnk/JcsFB4eizlBFZlBxjoOnskU3eInc7HgNn+spWtpGJhcpWPd2seTr3z6Mu9pHbN
Gnd1av3qKAs6awj/vQUUMgF9BpIXCZT7uYpvDeocABEjX2Or+RmUJQD72F02sYUKw+1fAySNWwIB
3LmNqSxopZaoDdNr91S/k73y2l4LjbkiKILL1rYWZm1MWBiCifh2MmCsNSO7NA9A+B0rWSVnC5Z8
5pKQAZk5QK3LwvJzpKLCWeojHWqD30FEpe0tYAyyiNxNNChl1GFbEcF7hcARgPhYfx+zWq1Xkjka
Ciw459D1V2KMTCiL5C7Ck4148VlbED5gphKaTHMKrrWmCIBZRL3jp95DvCCRvUS3fOEyN+B+8KDH
/X6XWPmiVuheFJxTrra0oNGToDFlNUu+10VnHN4m5hvVwUlyHnodBVVQwl/uXLq023PpUl7Qlp7+
W3fTlR2x6BaDY2sA/CZ/ny4z0enP8cANUH87mgclNF4vx/jmse+g0whCAg19iPeXzOrL6W2b9ybH
yqonhlJRlJ4miAMDWMpQi+VdFnrTfB49Sa7Y2lprq3w9V1b7Pum6NEWT07U7N1Ct5d5yMitIp/pN
4t9WDGK1MMhuo78PsfZzSy3w8a1poGygnrIysHT/KzC6kR2yMHvsv0Gf0sKD7K/EW9A6+2NWOLRU
l9QQhQW7U5MXN3NsvUydu7O7SfIdt2YhUd/hJCH4D5+HPHevN2eaqzm60mwOqgODMjHXCKFZoJ+q
2zLiN1XlIfb7IEuBIwSHR9hKcvLWUq5/gbDJIUdBPEdDtZEYTlQV+aOimz6hkwQ/sfkcWNsR8mRb
pqWlGyQPvaf8dgnBm3WT3jDAJOuD+6ThcvzSfe+ljAD8XxV2PU4aSDWA7wNjQ+II1JAzCzycAC/p
D9puCfMHIzTQrZg+x8cyUI/V9au+GzkfE2jpo3yHueS5x2MouBzFG+kNBS/OGQKNMqgmC77bc6E2
U4HmhZne5EMZTCgFXbaw9XlhArkTxTUPyiyCid6ttaYuAbVBxeK38FWS+JxO3QlYOH2Lr/gukaFe
Ny7lZ0aFNODUNlNmG9Hr5Ml3CyVqWisRehvfui4LavuKxM+X3dwI1jOD/O+rvJMWuTekGYLVKule
s76mJttniSxqZFZ4Tlpb6XSlmZy4CPO49l3rtoVaPeufLruykdjOXBESW2KwzrYH8H/VkxUWiROO
41VvgE/GkxEbbJ0RZ6aEZJa0qEZipI2DMYdrcGUWuyrwUDIxwx7z+GMfqAdD8i7kv/7DvluFo3Da
6g7DnIyJA6KuUStnI1BFeO5zljeV+rUlg4ZsrhiA5lBF4ARsIpR3VmhMW4ZGQ0XA3QxoVrKUvsqk
EK3NRVvZEXZZOuB5lndIJ/R6gLAO27vwbAq6l3TP2QCtwLGD4Wexx4zx5WjZqmoAvPTHQ2GraUud
WkUJsPK0i/cUetpKFtgO2JWqFwdTl7zc6tyjlwjg1L62g79oWp+ZFzZeC1EXfeSdHEyM/2BKek9J
K7vQbsYMdCmBiwF7iy6yt9g9Hc16Qn2Slnin5Z17p+b9SbHcJOyU+thR7Sj5qBKLIkeLO85GoyyA
YPKayXKsj9o1DbO7fJ+4mI4x0ExMIuWHci9rZsvsCqe+6bikbAHNCVvHjVTtQGzP15QBIPNvsyn7
rDwyPmzFP59VJGVFQ5FmTY/eZZF2FrhuzPJWpfEk3Rsyp4S9YZUuIQqHhHFaBU4QX9QncLmx1/LI
Ea6cSSndtcPBg8pwIFlI/m+LPgKKBmQMmBVswFfOM3ZZdZrTu7zRuO/Bp7B8L9IdeKIxGKr76V1h
B7lMcXjrq64tCmfEVLHGnSeglcekvMobfeeWL5ed2sppawv8e69OIWs2ZrRnAYtsPQwxllrY9t/d
uD9ctiLzQzgbRoMNednjy7VTG9/3gGY+WmXXSxbofWTv0gIJ54FNSA5GWJhRcMlVI7pbVD/Vd63q
98bRIj4vAamY4G1UvzX9GmPR0DD5WVe7/8lbk7d3V99UU6Ax6fAs2tJnp8YxUchkUrbKXegN/ROK
pri3FxtawiZMzIBZ76A5+pXjzyDte19Ey56FLi7zLcTnFYlrW4UIGOYC2B4AEh8umVZFldZyAGbv
IuXOAlW6U0f1YYDafX+bRcXewgBLEcgmPbZ2/dqqcC5Rd1p0UuHeyepb2mKuNQU5rXtfNm0QJ5bk
FNw6ftfGhG0+Av3ZGTFSWVKyE+3ywKiaU1/loVGz6HKkyEzxv68ipcjMsR8XPFfi4cUgJ4qiHlm0
QK1lZ9B26vqzbOI2T7ucNG2PwWVgp57ZngAn3Hyx/enXEqGOJO9NbxQozuJE2PH2aM9Zx+Nk2NHn
EiIxb4VfPbcwRUJZdGznsD/OCdu+bLN6mnljWFNv9eF1Ue41T3bwbGewf2yIh3g9Tc3odDhMlaQ8
OFbzZbKmH5eDQeKGWLZs9HKxyiwtQqbnO8tO9l7Xv3ma7HWzVR7F0kBRE6LLeMmJ6LPCabpRqxAL
+sOAdyrdJbuJ+OSo7MsdMsZfefXHmrB1oaTW6sTCgT0Z14r+0tbIDo6sDfhxHyEXaSj18lepZ4gF
DiOuHLtVLBI24ELWx+umiGoo79YYhLm8Rh/DAIZM2NAcsF2A7OJ8w6qJXuf97DW+bQAZ1k9RqeRS
AreP8B/ouHLCDlTxNBdo3HMjWTooHV69jW+Zi2MGrjE+5nR4MbMleRwH270n9QwGVIyQgDzSdosl
0KZ+qP/1mX3+K4TcxOxiysdmIICTKH5vTg+ksb/9+69pYi4K9WV4C4Wjc0dbvLPquFpQbjLTz0li
BvpUSHrQGyULuPHHxodKaekuOC0s6EAhT6BIalv1zayp1ZNn5tX1aBnKN7t0qi9KUk03xKTqozl3
9R3DqHeUZzVSYzyZB52V3k1TePTx8hf4uOcNsBxwwLXJm7gGz9urA6BzU2+q7Byk2QrAplV143kQ
v/bi18tmtsIWfVu8d1CzcQ1HiCignx2tHnJwgbUAsD3MIF7C2GJWs0YCmtg0BPYcjEgBWogAPvcH
KpNsmlqKWdbYVEgEibrsEbQDQ7G/7NDmd0Pn2zMBOLXBXHduJ5nNImWz2wCy6AR920apbqGKKntC
ycwIp1hZeWpDNadByckN6DztaGpHmUOOl73ZSl9IxqCkdvn6iLrkaZbpjWIqYGtieoVubPJZGfJP
mWF97e0mvGzr41UKAFMDQwuOhRcMenznX65q8zrLFBBE6SgDueTUlj+7rtgz7YdbDj/+whZEJPX3
h/aHhsuQjbilql4C9rf6RQGjb1P/aDBRExsj5zN8uWxtK/awmWwLrRcdk8dCNpnwKyYDlEfh3O9U
7YeiycojW8vE6aE8qJEDiiCeMnVhg3DNNhP05kFih2tTTapk31WjQW4HsGD0p6YCd7QkOLZi0EbR
np9rGOcRRw+1HBPwtcbdqrPjTPtdN1h+rUiyvcSKyIaiUdrEhWYn4ejU13nWPLKGXsXd/PQ3a/SP
M2I7MVMUU6vRIgurMf9G7WmOHC+tJDl/0xdohuNqA5qJD2NjGBnqrMm0EOLWlWH3gW7m13qxSDbS
xlMIO8lFNww9Mdw9RCZQR21B19TWCfCI6CNmdJd7YXeTo0bnvgHIB0bF/rFrDtSSioxuNHTOTQub
2Mq82lb7DBsLbUa6iz9RFFtb+4TfsAeFNjrRQH5ifjRDn/047fsb91HGWbX5kVfe8924OrksraCa
Ug9JmBhNwAoMeZHaT0ge/fuAAecKNhxg6uAXEzKwN9odAFgELOG2+3l03K9GrEgWcmtbg4iNCx/w
lCieWbrnUpo2cRIy5hFfTyH9TpKrfCQvnuo2En+20i+aw5jJA5sZxvKEA1LPvXGI9QT07lr9SIbe
p62Rgw2cJUFqDVEGzPLlD7hRKsAIJbIsRo/QaYSAzflCNeaI1tsM9+yvCoTam8fmASQFtwvxUS54
5hyPt8WJy9yrkrvNxkPj3LKwdlneEd0isFxi0P7N2mmH4YA6/W9+9/+CcpVH/Xn5531YFPyHqH1g
plLwtAbXTad0oFesv4CO5do4JOHb8gAUIJqacjTtRsPj3JzgHmuZbXQxzBHoRSr3tRXpURrl+/za
IDdaDo5XblZ2JdmMVjw9/uOkcMqlJaPJUMGqVlbXlt09UP1no94SaSuV/0MfvyZEAHDU8eFRYYM7
6QLcvsN3XuDunbsp5HQXJZqqeUSiFGnGAuwRBPZotci93MoujuVqoFnHU0sTt4nTVM7CXHipshJg
qgoYfuqD4EC2OTa/pq3ZmAvAyf6BhVHDw8kcNYSo/jAH/C0cv6Yv9RXnzHwtDnl4iB+LL5INufW8
w/Cjg6sPLskfNKtA16h3Li1bKNPa4OPtFuWoLgkm1PvEAEKtB1PWmCvBkGSAuIM+8lM5qfn+8o/g
iycuLt4BIA4B0gs3T/08KehuPHmjtuC4B8t5pdl+Tw5/YcEEzwAutoYLYp9zCxmririkRet3U3e/
VBMeU5kkl26wsRgYPP5jQ0imPebQMbhSoXMDrQyDw2BaCNQe09LXnlFwuKJ3ShBfZ9+cUx9UTxMk
v41oMqF4P+2nl/yJff/3A0LnP0j4rH2sdoW54ActPb0Zq8daS3dFLQNTbLTpzs0Ix/9AJ5s0IGYK
MzOC2AG0laA2fiqe7MxXsF1+qk+2b35ZbL8K6/8i821tzvVnFzJDrpuTqae4+Ay4iao5CYlXguH2
7XIAbR5cazP8Z6xuGFlRjYPKvSyO2T0EVcsm4GfI3INHGzKWoYHK+hTq4XxQah9QgMvmZU7yzLGy
3lbVDNhvgx1S1w8MFSzfM+MdpG1NSQ6SGRJOLbVMSdGmiJnJKG9yByx5bXvTUuv+sj9bmW79NYXT
iiaq0mLwLwn7xQktDEDlFd0bzpd8KSW5ReaQcEJBlTsHxQ4Pjzj3y/x7nn7Lx1Ty1TYT2D9bXxMp
j72C9CPz8NVspoaKUgbuLIm/zQ+Gxx4ktzmPnViaqSCZYsUUd+xpMqNmKHeeO/Z+PxmvKik/XV6c
TW9WtoQdBY5DzUtmLE47ZNFkqL6eP162sOkNJGdRKoHMF0Yyz8NZK9UmT2ccqF6fRJPy2hazn0+N
35WNZGW2sxPAQUCMOhjUEisMhLUGSNHLJDT84qj/qnfGVXtHwLo/v/an/NkA9fx8tdzgCvxdSgi5
dWnBPITDOXpMKGAIOYNxJuxlwqL1IdV9QDOaK3429NDeKffVcHCfa7zLwEY2PkH2ejzIXkV8s4rn
6to+X4ZV1hhG3DUUD491StR9bL5SS/XnOexczHEWx8tLunm/XhsTM0fCGktncLY4Ij06u2qfQyqu
GoBWBABOylK8FUJrc0IGKaEVEeM6hrc7JKm8KfHNbvAJa0Kb/nsgiMHHWv5ZRiGFcNrsjM3wzItf
ivJnrfy6/Ok2UhTq99gFnLsKJJhCmKRL2aXe0JEwjVXfZF7kGNRnNtldNrMRDWdmhGiYjH6c894j
4eB2O0oPhvKc6p+BWQ/HXgbylLkkBEOd4LKptnCJ6IufTWzXNok/xJPkWrcRBGcuCUGglwQjg73e
+OB++NyjpO1DbOaR0ToPvInKpgU2nQKqDKhKML1gMuF8O3klsawxaUjYZa2vgFZcsW/nTjZvvZF9
HbD9/GNFyL6TXqSZNcAKBn9a9gOoMklKlBkQwi03iizRS6yNnjw5oEMcsTyXI032oYRI0+daz5wa
Lih5F4A1x2dpHOiWDOWzbQbQeWwctG3EUklcm/NEbaMBV1Ge79XMhFJsQSq/Tp00+guPHAxSuyj6
WB9qx7HXGTqjqPDX8U3fQ+5Jh/DeIJOg2AxnqLOg0wTxUgwynweYhfhawJOA7lA9QGev6IKFWKHC
cD8aJ9kW3QyDlTFhkcgwlIli9miAO2VQ0mtmy1qHm+sDAn4D/D2cW0rYL+VoVkmfotk1jxAnnFAK
JO1LQjxJl2crryGb8KVB90X/SIBUTRO0O0kIKKmJobhxcpQpXLrF0EigNbQfWJB2Y6vh1Bt6PMwu
h8bWwQcmHfiJBjaIikRGxcXMht6dMzCDF4Ah18AXgBjpPvtW4nIh5yLfipGVNfHq1DadlU8LCiHd
sPhkMPDUGX1URiNXXyTZdStC1qaEBy1qAaPZ2agO4r7mM/2nbu8vfzqZL/p5vLM4n3IoaaRhkUFd
jfgoPARN9ZCAOOCyoa3q2HqNRKg4ppmdjnVwRcV8avusAO/ut5+hcxFYp+o1i8bPskuDLCzef9Lq
8uXaBbUdBSYTgCr1Z17OKffFlVL9GMPqv6A13PYRRUANdRyA4j88EYbGKuoy58qEzhu9ViNeGku6
wHw2fYgR7lkcyiZ/NhdwZVI4q2hVO33sFGnY6OoxV4wjJHvemFeY/mA0skXc2udAef3jn5AdiaE2
jgEunLDz5mjp8VQAKoD5bWur/mKXc0hlMwwy9/jfV0tYmibyF4PFSRlCx/5p5wicKgaDgCzzb5UX
QP2Pg4VfBNF2FUw5Jukzs+lTIHpQPtF2ZZTmfvO1P+AUnQKgBk/tg3ooAuuIEqRkc2x8WJfT73A8
Ecry4jNlyqwpc70GHJSA4GSAJd55T1y9l2Pm+6sBLDaBtQQQCZBTvmxQpKAct7It+D3nTbMoCmwr
V6ikvMV71M2g46BXgfWZC2j0Ebuee4ypoAYpi96N/HZmm3+X1fIqjCWJVuObd12OM+oO7HCSs2Ej
gM4sCPdTw0lttVFHCAVrzQ7k0NAJBuzaQg+u73aSVdw4bc9sCa+UzOi8yjHwJUdgMM0As+8/43B4
BwS3mHaoUJmqJAfEe9oUHphrmx8IlWJQ6RBuk3f+oNsHnspwIH6V+nx+C3REsxbJSmFbee7MqHAs
aeacYGyXO3qy9xAID9jNOxVG6O3ZEXSHoYzaZnsV0cIHQxV63+KkRTXlQNCCRicc02S/gKNicZ4M
TQ/T5d9P4fDd8MeScGNq+jz3oLgOko8WJbGkDZxqBn+yGl6Ole3A/2NGSNvNoENZtIXEOoBER68v
77oukXS9ZSaEZK0pzBnYiL3l5WCApv2t0TkSE3zzfAy+P14IqUNhoxMTYiJ1dH1/18VVGuRV3AVj
M6tX5aB7vypGyLXisOz7//b9hMThJo3TFy0CIosLn2i8biW5075f4y45J2SOYnRZynjMuYVxQ9P0
Sa3J5zyOrwwCKB401h8g5m4ESZcmARBnny87uIFdPw9EIZmMZm6Rgqq4+j3ZN0qxG3Yz7tCQ/n4f
wwHj7dyfwCk/71C8KsPshMk0SYX4/fV24QuIF12jL0ELUTUYMsdYKNsPh+FU33J0sHzydeuutt53
4kvS60zI4HYMcnRP+onz9qNTs9O/8OLgX8nWn33c91+zOndYTuta9bA3xiDBeCsms0vMpo3TrkDX
bz+jH1QHNEhuCmV/eVmlfgr5JU5V1jcUUcXLkJwwpRyP+ivbLREWsd7Nsg7UFirl7MMKmUYlI4CA
Y4edcgQxnfNcHJdQS0PrM5gzC8e39uBAe+JA8N3fHe7/ZId3JObqI9tpofd9jyXVO8PX3ZuxlnDc
b8FeznwT8k/nTAWEJbBH8k/1sbmdg3aHYWZQnw3v7Gf2sY3y+/4WXQHNxUQC1A53Mgmw7TP/j5NC
IkJLo/Bm1AeAARuPWkL2XRPvq1SmhiIzIyQjAgEsZisI2CWZnzRz/EItNN8t2VyA5Mz4gC2z225U
F3hTOWpA48Z3mYSomX+PCzlFxJWROHXjhMLC4M33MZiJ5saIzL6/R5Hgy7i0khwm+W4ivizPW3PK
ugUvMpwTZuyFvT4FGpHVwST3k3dVhFWoD/WYenmCTKmVDiDCZsZUzD0PZVkFiT4sKfDCail7NWz6
5qERpXJ0Cypw55fnqSsHlumI/sFM/NJCt/elow+X89VmQKxsCNkjJeCVyqc2g9g7u4Www8lSZ9lB
y2sMH0JiZYP7ufp4JoR5My9HSqx+qcFvJj/9iYUdpAfSnR39bw4JKcO0K0ys50iAhUkg7QYmSEUS
4e/fXfQH7QpgjsBNCKiMcHKbtjJ1VB2Q9x4S8A5B3hkqrLoPTKD9LY2Gq5n5xglM6ACZ7NRrb180
GPskaNEAdSt7WG7FyOq3iKgL1uve0Kb4LeCsq64gxualvhFWe4jSHFUG6W3f+qXYvn6QJazNNwJY
IFFGhS4xio/CG2HB7datfh+xXBmnC4q7ygQN/BDA46gESOjJOv7F2v65u4sbwrWmtB4ZNoSqnzT0
o+xFVk+VZS9xO5RWW0wZQtXo9G9moweTl+5mi1xXin5sR/p02aHNj7h6jYjl6KLGCarz0+W9sMko
JlyzXRlAlJDeQYA0onvlmXy+bFTmo7BDuHKs7U4ImaWrrpMSClWeEY2eFtnxyQKG9LK17bLLatH4
z1nt/iTpCjXvYA6MP8WzyUVivntBB/Z1e+c9OJGztwL9UOxliWBrZ6w/rXCi4kLvDBkvPZSQozGn
ITCM52b4edm7zfS5ck5IBVVaK2W9TPz4geJpTCzlaCNEd5etyC6V4kxLr1aNUxKEZR+21+Mn52q6
Qoj4xq/xTq7v/P8UjP658oikYLaNmQG1wJdLWFD94jA5tje/QYc5qA/Oy7hzv6jXbuX/5Rjh2cVd
pD0DCjKN++n9NhufqtJPIzfksYJKPB9vleVPyfqJBV1F/c/+00FWV1dHh1WS+N8QTDr3SEgpJJk8
3LrwNfHO26cHBs2ByI4oiJ7NAHQ1KP8RLknQfVF3SYlS6zsTbCrjy9vcDaszWICDsCGeG88mgIeX
jWZfeXPegUuVuJlxNS4WsWVnJP/3xDNSXdkTTodmShs97xGxluYbXB2q3iWhG86e3w1RR3dT4Prq
NXiksC1996XcIT/IfN5c3NVv4PeSVeYxjDkHfyS/CtTdt7nInlNPdi/c+qwAdmIIBRKe4FkS9j8m
zCpX61B97IHCANrGX/TnYZQJ7G0WAaFM43H5ThgS2+KL07nDxM1k19U3K32ng3ND7SG+647uQT3I
tAO3joi1PSFmXTOfTDX3cAyiXls1YCRvD3P8WvVfsrmWbJDNByxm1IC60jHLo4sobigjZGOv4grf
hsvO/tQE8X0avZ+Bd7Gv+/0+vSNSHbOt2FgbFU4HkG0mBMOO6DtMT+oAm9A0upy0N0Nj5ZYQGnOZ
2XbuYAeQJOE0d37TPHRA/V+2spleDAx96qBYVEGMbJwHubJgWg2ElNg+n/rKd7W9xwLtzXnzyL5N
I646me7jp7IM2vw4o5pFHswUetn9zXj1V0c9GtGg2wO8mqsAnP+WRbOzJusHzslp7Oaf6Qnc68hw
SqDecbqxFvJN2R5UoLJG4NbrbG1X+NR1Q6d+4T0AZ7YDoqg7qluHZrKf1JbuL3/vrZ2xMiWWzKo5
GSuA2HGrGAfme0Ux7/G6mQA1m+2bKbHe9EWTwZ43j3/+AsT/Lc/6wD2MS68ZV4XLq1lj1D1y2SMT
x/8SQUb06t+zm3LVUnCKqaphGOA4O1/EYmmSZZqh3WZ79059zI03O329/BG3Nt/ahHA49EtnNlPs
0rCYAUR31SDx/qKveOaFkPtnSutlNrD75lQ5MQAX/ZQW13ZT3mml9NWwtdXX/gh7kJZJTUBzS9Ee
xbVouLXyJzITST75f6Lgz8IISVmdKsVtWjDecuEt1Pj8Jij3VqTujGg+NIfLSyRzif99dXZ6XqZ7
WYk4d+xHJX3um6ucHi+bkEWB8A5xsjn9rdBU6UXhK2NxMNpJUt6QuSE8PlgZ12WxmNg53nSnacmR
Tizxizb+etkXmR0h8ymZi4HKFJ9rqV/VrAXYpwz08edlI1uj7WdBLeS51psbmmcpF5VCvQETEKF1
IJEXvdlv7PjOeCsnHt1OeP9EnVjPa5a6yysHSLw+bD7NkXWtgXY8/mHeGafiVg3Ng3d0wiaSxZ8k
OMS6noGBlVYhcNXSKCYc9PEHKouSs5MvinhHXW1bsahnJkOjxjqOq8X+gTsIhhkfCT0VKt25qhL2
TDbDLvNJSBNkcRuAKJCT4i7zYyf3nb+AuUKXD8gUjE6CNdoREiuGyCZozmKxWDZmoBcYs0h1evtQ
D3X65W+CcWVLyLCmyuoxMwy0zygUYKsR4m6TjSfiMELyTE8JyMwJu0J1w7n3FGe8NtsRoii9ZUSu
4saRU9XtA0u1JQDJpCN5MG8219YfQvjUWdqTOU0ZOvInULChKrZLT5hF3Jc3ZXLgPXvvgWPHrDFS
r+LSBzuaTN5h806y+jxCtu5jYhIzR0aozGfSsaieD61FfU3NwssLITMkZGoCej+DdjBkUTTyKCiV
6c4mVaRLR8ZllvjfV2cCjoMuKRrcDPL6DfPyftp00eA4UZu6Ep90mSkhbxOEcd1TrF8X5QsKEN6O
HDDeSX0X0DJMzp6UaEBRVdlXzzpACVZQnGg03VR3SthInrKbqd2F+gwkFxzHM4SkWy01ihKQXw37
MTuYxD3paf/LpMvj5WXcTA5/zIgcYhlIsYfZxZOL9mTYdSDVgygjtSQdNZkVIUGUYzoNXQ1nGO2u
bC+OPGpI7imbJsCYYHh4QaI8LMRjVU/atABFFk6xFoLg8cVbVJlowmbmXtkQIhFALjvvxxiMRtby
A9omSKf1HMSu89nquhp0WvpbL1Wx3IzJlVEhJuMucaa6TaEA0raFg7pFMd/MU65c66wnxzodetnM
0/aVb2VSuFbEVWJ26oCgIE3Ae+b8VZyAVwvaG5x7rYr+IgZX5oRQH+dqdFqPgU5PT32uLu8Vo+TM
3bxO/DHxoV9RE6XTcgTg4BDfMR6bjvkOoTujuS6BSPuf/BGHij3oM0DpDsZaVwvVQsfEvQyEs5kd
Vv4Ip6AHSXCWVDCBcIiYNkfe+NZb2stlRzaL6ObKjHCe1UxXCnBR4x4bR9OX+mhGuISFWr1vQHUN
5Ove3JmHWQuc0ZcBDGQe8v2+yvqlGrdL4sL0Et9lauZP/Utq9OFlB4W9xVlw0EkDCZ9uoqGEIbJz
I5nVFHSsdS1I+iQHZkMZ07tB0efrEsJ41yXRZcN+QpaCQQg9eeAP40rJoHUQMog5VGq7KJhkIKS8
cxSKyiT59W994iZcA+0BiLaBRf/cJ+h3mDUdFOrT5BYCwl9Np7pbFD3qIf182ZKwRO9fT1ddF7rP
Oob9RCLwYaq1iSkD8NZNVe88RuedZ+ifzFqGmfr41QC6Q9eTawXjf6IIkpKnNavynvoxhTRAWXzx
lvT7ZV+EBPHbF4AAMYXJyVwMIcvaEBOjtJyhjq3F5lcMG8eHdmB1CA7j+VXPJv0hx8NUdqC8VzVW
b4EPZoVMqzDdLXu+MgB9az+xpJVvELA914OlRlaqefuOTHk46QamrJxKp8d80Z3osu9iO/D3rwBl
h2Y5mE7xHGGv9ROq1VlpaEF2NE9c9cO5IiiFDuBd6PHYKk6yLu7WvtMt8GlheBMHtkgLsOiFZ9GB
Ud8m7bw3zAmQy9ghd0rM2J3ldJ7MQ37B+PCdVwaFROZWnTnkBkYDdAYRZLBu/qowLHWTYeIvBsz9
re376les2ilUGzX1ALF0EhSuySQnw6bfNnjooMeLmSNRWnCJFSQIB36Pdu4e+s5uQSFQTQsulRO6
2EZKRgmUkp+dHxzH1JlnASsI/U0hrr22yzrGoEaZsqS7MsqE7mlC6qCfKje0mIZmaKJ3/pA53UNZ
9Pr95dD6uK3Ok5Fw8cu8eTQtTgKfU+vBKYop6Nl8gDz8U2OBaYNWs8Rf8cj6HcsuBrXBQKNisFOw
CN/yCtQletC0PouS1/ETAPcRuam+DKCHLyGT0l0T/PdvQhqHCMSGbLCCWbrwoYe5sWhsFJVvKp37
WnSTDaA0WE+SQJnypQhdxfDi3eWvu5WAQQkFRyHvwSU3zlN9kiQtNGI8PVhQABzmJYjzF01a09zK
vqANNDGhDmNIwudW0E1gEODUqF8oajn6jaVh9KXMY6hQXXZHBIa+rx2nR8GkF7oKH5BHSqx3E+Qt
jEAFVNP6/n7tvLV3GDKWkpZvOYX9h/RtYK2Qhs6dyrsSqoElpnGRfRfw04GZ1KlNGVO02EF794gL
O+Jc0eGZOKNutDVUjViOJ/8dPbqn8kAeUtAnl7zDlIdyvOuGWzoEA8AcDjI8x37P9KtbExvM6f9I
O68dubGlWT8RAXpzS7JsO6lb/oaQGdF7z6f/P+rgzFSxiSJaW1czEKCsZZgrTWTEKCRoBeZ65ipl
sffNr7cPadUCjC4q6nUwyJiL22CWQtlYbUFLx4zsXHuntp9vG1iWG+c949+m3YD4gYjMyeJNjLpR
jpn/hE3JbXdyYs8i9sLOcPq9clYcZZfs+mNwuG10ZVXA3eDIhKvfmr3l9XXQJ2SvdNoBtln7u7KN
XlIF93TbxsrXSnoqE5zx7ilIO1zbiLzGUtPZF2p1dfbN7j7Lsxesvtw2s/Ka06+hXWPNTn8m+7y2
kxgDPBWMTTsaQ4t6Ys/KZMA2nohyjxDIw9S2FauvOF1MwlRIj1hUZtXGa5NylvCQW7XkeA/xo7jD
41L2Su6kQ3maB+IYEcYuMIqN5/T1jsLMYaALDEmVjgdcnJrVdMEkB6bkmPlL2T406lnc0oGfD+X6
/cTn8SajFzETRC3duqokuN45mvZaTVBp67QtPK71pNm+UKCKBrpB7/adaHj6xuJeX0ksIwAw7yyT
1Mv+9JiPteAPMnwBk+7dF6I8uAqFz+Pt27KyPvhw+eCo2kLkqy5OLtXFJBcMM7OH0iyiu0qETelQ
+QxQOUGXZR+tbhB2/ZRlb9Tv5Ssnyv4jeatTH35F+wVlG7sqqIRCZncHZSxcRpHiM0gMfeftJa4E
2bxe3BDa1Xhgkq/r24l6qaCPlKfRAcxn9QHP7yElYUIsBSWcSe+mTux/B/7kSbbexxETVpLapodQ
NcMtH7ByqMi6kMtY4DYIFBbfZlCn9Yg4MrwWTevZpuY/a1VTuRsLnj3k4tJixSK31XnhqIkuFhzL
uSQoRjbzMzR3QSQqj0qiVvskHgeQmvFwqIKhdaZp/GIEjeRYldUcNCsabVEbLWfSK9UdlElxxjLR
z706/g4D37wLYYPcENJa+YLZDBE5K75jQotFtCZDER7Uqp7ZnSD9QOTbgN+ygcpENDbu+bzk5ZZA
1AIhuS6ZzMYvnK/MnL/ZCTwqUxV9sOZOyChXj+U0RnYSVVsVtNVlqSpcnRpzZfy5PoAR4mIPpEdu
S16GpNwMS9rViTkkNmPRWw5/y9jitIUSnqDE4F0Jci0n5rT2qdi8iHL18fa12rKz2MKsNqIos7Cj
MnYf57od6KMbogd828zaJwL9LIQ+f3ikjUU1UKhTIRCrNIdIuxUMl7m5Nj8EzD++kfTjjwdCVVmc
IyWVe7EwpCJqbIRekNtaIql26yNKJ9fTYDeGtQU2WvOyF6aMRU0GLmZfF0I+yLyOd0rYfy2L6LvA
fxcGDj62tI3mwdoeEjzJJj7WhLl68VkNOLD/VwOKU+tgGdp7c0g/3D6mtdtwaUK+vuJm06pjo/Mw
Ard7qMaIsd7AupumZKN1sLZ1FAngZgX0burLU2I0PK88GTua/85DTcUTDNvIAttXvteNtP+bRf1r
bHlOhWLGam9yxeWuGQ79WDRunfXD+6A1lY3nfX3/CF7wRyRwy4JTXkpNGo6YqqpgR4hjG/JwCrek
0besLGLpUZ0kLe68zBalMdsZhajZFpEF9DPRFkRpzcPC30nODS5fVpZhZ9oMxRQmHFQBlvbQNoH0
UClidCgTI7ubtKQ7vf2sSHNoOuPUyUsX7sgfLCkdR3xsifS5N36R5cHW4i2h1bVVzXS9UJn/IWeb
N/gioVLVJO6aolUdv6bYbtb2VLxQA7Bnv3F7PUv88x9/BD0o+wfYEiWBhT8yI01MG4rU5IrSXt75
342f/lE6CjsFcolcBnc17HynfHkzHHlpeYm9mnqx9gqNqARip+6k5ml7mGo9erm9wD/gieUbzAUB
r8qbDy3xYoEjDJ6hok+qM57TT3rp8OzCq7hDUeihscNT7Kh29GiAmt97NmOD9nZ6vPY5MOwNmg1N
DZL+hV8UqNso7LzqWH2iffHL1LIF6LWdMOuD59urXT1OKvw0JEXuDkKZi5ujlA3jDp3qdD9nBTH1
jFjnkcTSmSH0w64lOIAvWP/su8rGl7FuGmdJDkjuAEvPtekxGhtRGDGtvhcdcadIro4o9bMArN16
hgyozgl/d5JTPDeOcMo/31752idjyTQG5Jlixlg+PqJI/NiGVKTUsXuJYbVMDKGz9TFnotpstp7W
tSO9tLZ4h5BEVSMTyURC93KneeW5r9hZLdgoZK4uSiVVUWmpULxdOFKayVFe9kQlNUMsTuU19LCn
NrirYRJxu1YNNqbXVl5w8DRo6cL4QnVv2ZnyqsAr+xGpEs0XHciYWd7j7WNatTBXhU3e1bnidn1J
lNIoGKXPaTgg/AIllfy78sKNm7hyOAgkUBFAxZLv7tWorimFk2VhIw/bvRkGj2Y/HKwg+Iul4MSQ
etcJEl4BVZvAQ2hCyFSnyeHDZrqpcrmaW9wKa4vhwWEhaDrqOOrrDfMkMxgMIGm2GaknJRY/q2Z5
ajPx5+1zWTND8XOmMpaAfSwRGYoeoc5Q8vkolXBUK/+LmosHPy7f/29mFsdvmZ5U1QpHI5VytB/C
5EMuGrKLQGWz/wtLENFTxSAb1ZavS6q2uZe2ZQ4zU372RghBvUm13FiLf9w2tHajZ1EmKPyBzPCt
Xh+QUtUeXPB8/gwzf4HllhdkjLduwUo8Cr7kPyML3xoIRjXKE/tWJMPRN7/4am+L4b3mDafijQDz
+V3GFhtHn0DS8KXXC1JDWUFFi50boFvOZMh6yJSbINsX3j+3t2710l1YWri3ZFLSPJuK3NZ1cXA9
tXQ7JMIbceg2opwVP3q1pEUMQHEmj3SNByhoxbtqyB4GdTpTJpIdNZj+Ig2n2Y74AZ+rwlzA4m2w
iiAeNJkLUSnW79AQPpZm9TNTrC2M9MrFw4nO/EoUxuc/1+cU+52npTkvupFZU+IQ6GTC3pzUIXFv
H9PK5Zt1v+FR10RaiMu6gteaiZVE+AZh0qCszw/RdOcrwoOoDrZRfvwLY6i3zt1wip/Ld5wmXS0n
NXcij86tof5SveKZ2v++k6DlLGBcv21ubRN5hv41tzwsZs7VqGFt1SiMtRskkQQ91ti09dsfJeoy
JAy0fhg4WKIJJCRNLJj9cjuTEFYTshb6q8CzdnVbbgQNq0vSeFrp/sDBtRzzizsuwqTz/fbQ7Tth
HHzVqvDXX2ybTsZFVXH+4Yu71yWyrw8DqxHN9KnN8/e1Nv2+bWLlm0WK+j8Ti5PJDCuuLJnrXaYF
8Xl2X/jl3mzC70aebuQIK34IUyabJaMZwJz79ZfUJ4JP14lLUCuGE6XCfrLABxje4W9W9J+ZxYom
q5l9KyuCC/Yg1Hcg6+zBkPeevqUYuHoFLha0eJM0LZyLc4xI+QNsJVqFLVN+vr2arU2bf8NFjhrW
SdAJac+HWldfKJ96TpLKvwGSy85tQ6uLIUWdJ0vprC9hG0HVmp3PK24TH7lGl+7iTHL/NxOL/aq1
VqzGcg5LatSnvH0OKuV/s7DYLWbFssxT50V4Uj4L4TxqWbnF+rf2ySC9QUuFNhx/FsuYD8EqNS6Y
hcyqP5hPPrCHWPc+tbmw9fr8UdZZ5NUmSmsi6QLcEK/EIulo6kM3cseCUQgHG+KYL3WjfqlRH7fh
67UcX++Fz3VK70Mo0ue5BG2HyWABMEpKu9IjutFpICKXZg5nWB2kPQpF3Y6GF2mqmZv7XOtMx9cg
lPBbr9mXZTa6Rml8myZJtuuiVhwvh6oR9P8XRgIhDRH9szpIwKMrRbczJcv3CSxXDoXWE/kSnUkR
4SOhPfq18k9heXehbz60lfW7NInXWm3w7wo5Ne8Sr/iCnODXxA9LCJWQ3fPFUXMGUU4fspmst1bj
M9MpcNCKle+IE2OjZS2O9u0bs/Z9KSRjtMdAu/HCX39fZjqY9OBwsVGgeaegN0TTpvtdfCrDCM7I
vzCGQB/lJqRi0M9bGEuoBUqJSi4D1F1iaqiUGFYWfr7dCtQuJLS42VmS5tpKqnkKGDcio9iKE8eI
hpegjHcltYSN5axFLPTVTRk1OwK/ZR5LANFUU4lvMqMMrhBRzV7mKQm3TGXryfDjwbGYht8AAa0c
GHV9cIlgOmeEx6LcLnaJEg1FojmtyqVLA3sYTnolbyzttRWN36viD3USgleaPpWaGSgqappTtGfd
Hw9JegSQs3/rQUFyYpBwwraClWVVlVmkPpY9T4M1KT7IteC29fuw23jg11YCSTd3mw4cXbLFbeil
Ui8bLdYcyRjcIRvsHoHorN0oafyRWb32Uxp1bsKhmdGZJtziaudGaVlhV+uOeuh33ll4Co/5s7DP
oNgKnPj9TAqKpp0Nqa6tn0o3/jDtcsplj/m+cCy3cLcKVXNSs/w9fAQSSFxiaWSKFh9BRues63HS
U56iDasbv5J2uDdF/8WvC8GpUGGGeevNDxzqihdGF5nW6EdqI88k4KOoxbYamw+6GB7efmlQYqOl
ZdE2oXp0vTBrDDW16XgQusY4GdFDgYpvNXV/cTUvrSweUqnsK6o+MrdGqW3JLw9FZu6Ddsv7zv/M
q1OSZZB10ICTCi8WA+N7TRDIYqbpV6C8r6qNGcoV1JkG8wwtaMIaiQu6uP1+DZamoRRCaS/InU5W
5NhWwG8fZzTPqQmb8NjXJMKjpDSHOA144CZZZrq+baMtQPraYnV2jTtpqCZUz9cnV07KME4Zn3sp
Fq6vp26R/nj73aC7MKNZ0KOgKnNtYeoMsyBc1BywIHYFP4DQVk5YvrzdCpT6M4SLxwVY0LUVKZm0
aswNkjnR+kD5N3GGJG9tzze+3Da0tmEA6We0GOTY6A5fG/LD2GggnideDFr9FOp5bfdi4Lm3raxA
SEgVKcWgYoaOGZnjtZkiFtNOqQKd1oV+bh+QmZ+c+J183CKkfb0cSvb4YJ6vuQK4XI4AOac1mlqO
uHjmmoV4ztT6+fZaXjv7axPLpahVXQUFJlpDb1o4Vdk+m2C/iRyVp26jNLtlbV7wRW5itlU51TPL
hVj86gfYyJJvCsRgf7EknhSwZ39QiQsjdK0KGt0YMasfkfJDgs1G23ITrx8LInmKBsBpSLLBZV0v
pLKYBmgbbnRu1lC8laWK0FDaFQSFRnrKxbHdpziRp6qd3kh4SSqMaejRZ2FSkfu3cFBarjWylqhg
O/xHcSqgfoud2xv4OkrDwvwq4RAArSzTFXmMLbZPoKhpmgx5p9n7JJ+eLCWq9nUT3xWhtAFQWLsW
VBRot83aWqztejejJqk7X2Taoa/6/WhJtq8+65vzuOtWFAtBF1z7qyZKKIRVAGCVt7aUEcgDlD3z
XGZuZAhbKvaz27x+pdhBXlqLsB29xWWnQypqSpC9zhlJn9S0fmyr/snon9K3DxBd21m4b6lrxriI
56sOnsqGHDRz1L55c/x8bWRxOqQE6SA1LGbSxM5uCu8JtPTXTNhSxF09H51iAXx+VO2XM66zrnFn
TThvq5TcLvqsjN9NfatosZxm/PP5UEDmntE8N1+xGGlyMor57ILUwfuVRcNPj6xoR7Pi2RKEF22Y
7kczfVAGRbOTQPo45dmjqlcbQLe1L+zyRyxclKqP5tT5Ce5CE3vIcWSvdYegC04e8zjKoxdXk/Sp
7C3t4+0ve+1BMWgiohvNY/yq2NlH8qD1A5+AZsjHgv6rrWXtFmRr7fIbYEgB8c312z8ncOHkY1J3
+M1ZnN8on8eKyYfCR7JRS5UPU7Q1pL26ogtji/dLGbtUEsOgsNOuH+6DLOxdyerMjXfr9ZJQfJnf
O94UYphXuQr6Rk1cIM/TGfEpM9uPgelPVL31k9wUv956RtgiT8UBA2PW/uRNF9sXweGXFh4rojVx
p43GMerLLRzL6/uHDZAIjAChW/+q22uBdkxVXIdd1HnnTGFj2gwo7UujdAt8Yyg2WwDfPy/itUuk
98/CqKFC6qct4+ouqv1Qm5c149DDoxq7UfYw9g9RBl0n6qh7+T6obD12pNat4t0Y7vsfWyrGrz0M
v0FH25c2EDir5TuT9OGU+AHLzvvC3BuC3jtj0Qp2WW9Rz72+lljiG5uzdIkMb+EzwyAZZPj9C9IU
pbUHLfgSDNmn2xdFWQHa40RAz9DNQhiLqsr1u9lDEupFFZ9zrd2FMD+qh1GoHea5YIXi/03DydPP
WfElVcpd3/zyCiA2aKcLfmOXhqtaTmsBeZkgjo2fEvQchEp22hTduHOC+kFdw+IqfKi49tPUwJzp
lP43vxIp3ohOS9E/Tp7b6Z2Zi/tq6Fwxi3eeucuNXaLu4IxWYLzIm8xJuicZZZGwlfZ9vRfDYzx4
Tqo/NtKw99LQqWrt3qwZyrLuIc1SrO+dqbkZmgi9PlAnR7bRD3YjJYHpbEJNH0ieXaXlrtAbOxmC
xvbM5L5vo/KcBsNXAVSlL3wzrVMSVo7kRZQsv/m5aVdo0oVTfvRb7bOWf+ybvREcgb6B5JP+yEfd
x81plJ7MVrUTT3UnGcHGSHZyCAGV5L06fvDMBzH6GEjHgILfqH2S2n7npx/VjvpEc6zT9/3wIRH3
EZoxhfzctoWjGOc+ZmyyVOxyetLFJ49ZP0N6jPPfah7Z7fCxEtw8qM6N4O8yVXYNUpXA8vem93MC
k6zovyvzMCmPsXicKplsGrGIPnQodU7FT22IQVt+j9tn3WTgG5BUXNod8tiNWDp59rmxyrMKHdQU
x09lGNqS2dpT/NAVsd2me8QT5dbpVGPXDRMX9Bwr0BN9rTUT7Gt5GjKB4RcqxG1nR/JRVrxzKxzU
ZB+3zFdE96Xh6Nk+8B4Dr34ckkPfB9DzPfSlK0bky3ns5v5HjcP3nqTpqRdf+vJOzRzR+pHnD+hK
y3nkhF17DmK4J7s7uXjvN8e2Y/Ixfx5U09G7d1538K1m57fIagoMFsn7PGiZp/sqT/SBPsmV4Yjx
S9h/H/Sd4H0Vk6NkHNL+H3/6mDf3suVOCJIB22zOevzsRzsteS/H+y4z0I0b7DrM93X5bSDHr6If
FbOgZaPjCcMd7KkdEqWZcUqr41TUtmHdZfUEOS6sJt1joZ6MJHYCrXFN6jbMujhRNcIp801rH+Pe
TrPgGFqyPYxfJ+ufvKPA+ZLEyJVAXTVEO8l7MpNvWqLtiiw8m3rhaJrwEcqunRAbdqVZoBaHszwk
x4LZJhJyL2LmqY32hX7urPdByRZ03l6gZ84UgzPBbS4k7TEU012jarsKXdoEbHSjv4vFxu5S82Eo
Iv6Kinmm7qOOU9J3lveErl0uIMRl2bLwQ/aGd2Xb7aTqmEl8n5AaR8L+trda84i0qOciw5ybL0u/
qiZEM31sYStIwTJGw669kaqc0A53COaHCHKebjUWTjcfE61NhYyXc8q/iHgvY/paG+LX2wt5nfph
hQl0GKdNlWBg4XSF3pej3ieAhKXCFUers01lfOx0/TSk9X3XTDvRKDbij9XNAzBFwkdoQFhw7egF
MM9R4jNwnsvheO8LsYXfKKONNGx1ZUSGyF7Oc9jWIqnViikKM4nnJE3y4lRZQ3Q0mkFyiySrvo9B
ojpxFXWe3ffhVqVrZTSSXYUHgUrwPAu9XOGgRX5dVeyqNGj3aoAAlqo4qlo/5Koyh11NDDO0Gv8y
PXiwg7o27N4LPkxwMthdXHYbGfBaoHB5k+aduojBlMnqo3i+rJyHHcYAoerBSZKN4tvqqc4FMeoI
XKhlwiPEZqd0CVb88EEyv47G330QlKhMMjiKSItrUytq14l5Xtih1+PANU84FmnGuK5Xb2FR1nYM
jQBT1WVULYlJrneMVthAtZKAx2uYYcjVnDcpnKHzMQ3o2x/gCnIYhPyFrXlfL07HMtNpiOPYdJQ0
/J1GFGCF7zKNq3Fs3VL+1Rjferlwy9h0e7VwYRaw54GEYAgdCaegq09RVfygXH2WPNHpM4YJvK1I
c+1oL3/ivF0XP7EmWKuSsjecUHiRkx/dpq9b+1ZpKc9CpcZMvb842ipPcuIowulg1B5JkxNbG8rS
1r2ptuM2OpdVfi6b/nh762cPsAziad/p0LziJV5htusmg3U0wMNqZXBEw/QnifZBLZWjJaRHpW/t
QBZGuxbVjXx5Lf+izEY8De6N4ZzF7fLD0ByUCv9Xt8Ij2cqBUtuJaa1fQAk3UDprtws4+DzeDqyB
p2ThBadUiHqNkTMnQa8b8ZzgZB5gAHSH/eTyf5Id7SGzPWbo2Y92+Yty+Yu08RtWhnap+ko6z6SF
WN8rRudGC0dY3QG9zFyr0VclZGyX+NXRDt6XFjZiJ9htwSVXtpiCOVnuDLSRX7XjxEoNDC9mi9U2
1Ak11f6FEUz93TAUIzJ2cbYRD6zZozbGkc4p2SuHH3fwYitmWdhjCChevY+AyllMW7amsFEPXrdE
q5GloXK9jDzI0Lwsn4stg6x+0pr8Xp/G3Sh3z7jmjXd6xQui7E2vhj+s6RXmNBwzcZALvGAYljb9
b9XtwhylxyQudrc/xRUHcGVq4QTLTmrzqWFVnfxORvKzkK29qb5MbfKAqBc0ZO9v21vbRWqz9CHI
Ngm0Fp+gGRYMqsQ1n6BewJNa7gVrYJSxPBmVtuHg13aR+iheDaVf6RVpx6AkotnqeJm0T3d9nd+F
XoKT79rft5f0Z+hi4c5YyTxsCphDY9Tm2ksnIcJRQxaaTj3upL3u1B9n5ZDmJB31yI6e9A+t295r
D2hgOMb34uAxQ599HHP39s9Y2VkZfpLZ28A2YGiLXyHAcSSHcEPY2tg0+1TPxoMohV8iYbCcXO2s
jc9hZXdlalkUsuZZglf0SaVqFFYnjabTMrjUR7/NEQbXYAtsu/IAYsUE5Sgx+Up4c721ZujVw5Q3
vE9DBbAkGAfrfkiYj3/7XaGWCwpwLucS4cjXdkpPaqqcW0tSHB0H33DFWDhNgXi6fUbzc7q4KZhB
GJKOH45kGaqBZFe1aqLbUqXS/RQkNOvhlpncAbjdMdeH7D5PqEXcNroWFDMFrTNlMJeRAH5cL64L
1UztaFXzDFAHcGsn/Sc8qHb6IduNd9X+7QBzQ5bYQuQvLRpAyypnmqZiX0cyT4De2WKs7AWNen8I
U4Tebyxt7XrM0zMgYeeBqOX1GKYoILgZMOU/yJAlRtRgNjZv7cgYZWHKgAEzLvrCYdFyTvvM58jy
avTPYVtOp8HIigNCU6GDNiuAt6SuD1YZVyeABsUhEb34GeFevv3J8qkL6SqOXBNDXA9lgHLUYkcf
BHV/+4euff6EU3wmfJUzec/1Iesm7zx4u8Ju4tYmvTmE8Y+h8vapEO9uW1r78i8tzb/kIiiNg7EN
qgxLdUoMAcuDOH2WrS01k9V9v1jPIjIlPdbrQecWZUpuaM40DOLXHoTbR5EBuNQe/Jxh8bQKAvFv
7tSF4UXSJmeSEUsqBx52/se2b49WWW+0wtbPCl4YhO6ZxVlCaQjUrMHypcI2s8euzucc4xR0T7CJ
/cWbINFC/P+G5u/n4qg63ELkiSMNojrYRbK3q9OIelNlp1uP4Pql+M/S4vopE2G1WLNrg3wfy6Zb
ogKaDr9v37yVrhuu5WI9i6un5LqcIobJJe+yg2XK74O+00nH9DtDjw+kLmcrnn5MZenttDw9lFRf
S/XtI/4GrRuZg4NLhYmvhUcII4oPXchSoedyPL91TCO0TXkjR1rZUKyQpsgKJFyoslwfnSQIhToE
FC0sI/uQGB/yvH3IrI2EaMvI4tnz6i6u9VArbJJxOy6+jwDowk0oMb908ehdrWSxX20/ggNA/pH9
0p0mqN120FyoUze+29W18MBRB6Gow7Zdb9joo4cezA5Drx4BXR2zsnCtbksXZOXFmTVr/rWy+KKy
arKE0sOKZjUvPWa0Vvl0+5ZvLWT++4uP1psaryKnIDxuw89hX8Z0UrJjUFPUvW1obS1c3zkPNwgO
l3MRpGpxGDfzwRQVmPV3EWQVty2sLeXSwuJ+RWbmFWVssJQh/yKE2beyGo5SpW5UHFfeCqBnrIII
xwA/t9ixQAuLiktFnU18SNLRyYPfk/5BifND1X+4vaLVPbswtfBAeY80BjJNfJad8Wuqg6PZyls6
OEsVobkCrVNsg4eAOR+SzcXbN/RZZ/k5YUNNPiFOdkyb5Huy113Vlpzpk4e7iR2TFt2mhtjKgdHS
FWfELuNFryoGnY4Eo5RheShN/OrgZl51KnN/w7mt7OLcnaY6wiC79WrkLKs9wqqEA5OCrLKnMLqX
4y3x1pWlsIUEYAwj0ygWFwX23gOkUFPeBpLmv8efo6A5TW6mqPHGZ7SSQl8ZWnjqLg+ttm6KknAv
aT4GSSA/dJoE36mnWwcSw34faEGw1zLKbLcv49oSqRLw0NGsoE+8sOwnYw1RWU+JoI5aO4qF2B67
+ns2TlvsTysHxvwrukwzCSZByyK5NKYoVgUrpZMXe8kOqr6G/tG0dWQrO8lIINCIGdbPtV+sR+uS
UC0qhUa+5/W07zP1k9klj1LFXQeflu/GdmwcbyqC3e2NXFke9QGKBACtKFot8zLV8sfGs9rSTsvx
aQiQgu9KbeOwVpwUM6Mk6DO9CAW5hS8U4gw28kahuVpL5guSPuq7dBgqR/f94a40agktl8DTNlY2
+6PF42sB84dCj2AFsMbiVZzgKBJKgWBFUozGmaT+S5jpn8lGdnFvbjxcW7bmXb54uAZBVmpNJtrs
fJ1+opaLtqb2FDu0VHYEREdvH9rK7afUwRjpHCExDLJYGoQKk9hmPMWU6T+EpvLLFyXarGLr3raz
djnALSNGAhSPeYbFrVQoMWalh8uX0+lX7OEcQZhtPJRbNhaXQ4NPp+9iHOJgBtlR8ippZ1S+v7Fj
W1YWOxZLLQ5xXoAaoaYuV9V92Iwv/9tuzb/h4hJkkEcOaYsNv0mcHoyDr8uH2ybWDl6Zp6L5WCFm
+INnuTABPLGpxoLN8gfDkYVPNSxEyRbj+ZaR2VddGOm0VugFHyNFnD0K0rvKmu7TcQtkvHoiF0tZ
+tVeIXIZsRJWv03ve5c/396qtU/yYquW0J7U0uMsUPn3NQa65TZ0lMBrQGBWtTttTpmtxS14bgIH
2LepcS3hzHHR9XU579kEKv+9uBP/SZBOLkFmiU8tECHNHv/IZMqRE6nu7ZWuvR0XtpcrjceSprCH
bb1XUqdvpCexV9wRVI6tDPRgoni8U+two1K/en7/rXgZQg+5F6ZmTik7UdqPVqM8Cl26BYRcs8H4
BuxGhDH4oYX/Mb0GlF2BjXz8LgHYFr2N8HnLwML55GEdoGbA1lXm99IIXEJc+/bhrH1Ml0tYOB4h
6FNBF+aLkeZ2qN7BT2l35ffbRtYe2Esj8zIvvljEr2IjCee2gkh0HDaOUv0wmeCc/A9htEEgt74g
KNcRsqBmvIy8wDFbXVayIC8AahjnL42oOWqzdb3WSrdQR80Y21mY+VV7qxHaUc7nNQX1rvxd3c88
+tHecjrtzjrkbnZ4O2cxc2tECjO+hsL7MgTzs8zyotFnghfIXg8gyU93t49p7bZRHKa0wcgII8YL
lxe09dDGAxZ8HFCVSU7dp+5tE2unc2FCW4T+bTkWkRBYvNhVcVdP4t4bw0PRtRvP6aoZYKD0VhV6
nkuWhLbRlWaMOBymuXYZE87wc+6GVvyL546Q+F8zi8/TmCxPVUvMmJXxoVayh1CZXK3bapetPRWX
ZhbfqCpNilGlbJofeKde9vhufKdKxxNKGRsOZz7iZVBKgA96QaIPAgH89ZcaTYVuFeADbUNLPw5t
+iAk9ecWrnu3EhWQc8ZXhnsNt1DVjc92dY0Xhhdb6fuxGeUZOaE1jSXG4rPcSsckLRlL0bcacmsv
EigkAGRzUsMk4PUqJUVQIt0nL1S0sj5U6RA8ll4k3XmFBWdboAuPURYaR6/+i9o5aRoUhgziQexC
wnFtORUEUxcmwXNaA9rbenKmXLNb85CYqaPUW4IBrzcVa2DKQBhAQAwF3sLalA+eFymeo0CtapuB
lbrN2MHmEnr3yVhuzbKvmcM5QaoO+z2J1PwMXLj5CG6S2M/I1XLFOsVwPUsj43mBeMiELVqm164K
5vYLU4sYMJiKRO0STPV5iliVrHwu/frNX/dsg+kexlVmjYelO/QFPQyIzubM+g6cdViiiSDqG2PS
K1AQBl0pERi03Cn4qbMvu9i1PIlGK484lXqnnvXkGCIiu/Nc/aVFAc/WZTsBTr/fwlitwPWvzc6H
eWFWqzoJR8AOqofoHXxCKrQKuXLnA6SKrfv0ACU00ncDYdNTP93XWoOISeJkztYPWTtJQKMQhs11
tVct0FqjfSTGIsgmYMrAxG2vzPdvfXTmUWK+OdjjyUiXn4HaRFOdDyPRrudVTpTPPAhhEDEFqWwJ
Aq8E2rMtywLbQ/4Dmul6W2Upi/Mm9wSn3in7vDjkyU77nDoxyJ6+s43E9u601m1iNzhvdXdfR1mY
Nud5AY3BnFcYKqowZRWW7GRixb0remWya0rovQRxZgaXP/itXr75OZ9NKrTnNXJwcADXq02nLi38
GBy2XpmoqwnlXR8kuZNGyRaNy/ri/rO0+Er8utHUtNeoA/XamdQBRecgecfMyTNwtWdTSDbSh9dP
BCsDIktxgUEyik/XKzNRbhfCUi3tZvLEO7MZq5NXPZqCFDzCT9s+DXWrO6liJLvbd3WlkQatoQQj
EjzpwB2WuL8+nYQoNxpOMTbkRyUcfceSyuBcV3XtDkWQ73otCb8paTc6uGHTiXx0TJTBqN28b7Kt
nzOv8yogoGVDZw/oDB8nuOTFfW4svSnNOg0Q3213w339OP4z3FXHlEI3+u7qUf4RvrwZWznbpD6s
UkVgykZbOHdpagte57iyzWFqz3ETp44UhsVGh23N8Vxu9MIKwEY/kPS6tKVCiZxaFHYZZauN9GrL
yGL7NBPi5aYyBUfLfbCy/VmJ2brbV+bVEVH6vVjIksU6nZQYalJujBgfI+urr/+Mm61O4QprwrWR
RSgRaIXG5DO7Ve+Mn+ouP6Rfqk+NE+8TJz/eXs9SlpXYE1vgOhA1EOcZ/0WQhBafAXjX993wk/ZT
C+zRGWYt6lPV2arD7PCOxO5x4nWq3w2pXe2gpT8UsCVbv6tNZeq1mIZeBbjJWSkG0My1H4iFLIok
Oq/MC0Fo2+nBvZ9pX9XY+jYl3obP2bI1H/TFk4xUgdCPGdwkCdFaFXkvYm+889TQckzn9haveVNo
vZgyl2Y5kGU5aBolodY9iRfRt751sfFUVdbd/3F2Xstx49oafiJWMYdbhk7KshWsG5ZsSwRBEERk
evrzt6t2baulI5X33dSMx2giLCys8P0LsnilHdpLFM5+saQfjocb/lgC86da7O2X2bVfW/QFYPe0
Bj0ycnZRltOCTd6Yrdv2vS7pbKJ/ro6HHcH2wWsWVXdgyZ+4+dOIiqvRQdMhWNvqekjDtlj9mpWx
9bvtP07on6EgpYeuQxgu98SbYpAwosEwk5IirraQ3zLy93F7R8Jxs6TtF/7M+8N4NJBwGbF+wPhA
9+PtdGY0hqp9iPyc9PSUWx5MRas4rZp1Dnf9LNHS1QIHXWuvuYnWdZ7QbhU5+QQ5ui820jvb80fx
ArSWOEOxONhFb38JYqQuCxLRlL58UYwXnXe5DF8NcrTEJ3cQZDX+O8iJPZi6TDM/w92PDALuHB5c
ypk/xPH0Wtt2gsJJ+j1KRPqvZvXPp6FkAYUkYA2f1uaxMWhR9odR9RiOaK6bDjrie1zcX1YBHn//
++/770gnmyc04BBmC05jCgoM0fxeh+tFNGSXrEZTzDLuBsX8cpj9zVRHpWfdPRPqi4f/xwv5399w
PMF/2R5OnIayEDkwcK42AkT4jOlD5H0lI/7hMPAk4O5DYC46zVaGcm2V8XVTJoKiYQ3+MfrbPFiB
z4/ju2v3uHY49mibQMzsHYbMm/zW6WN8DZL151lqvvlU/nOC4DgGQiRIGgLe/65eOlAdm5nI8CnK
6y6cxHO2Tuu9/g8fgrchLAoyaniPvl0WL+KB6MZY5tGQFsxDDGil5uXzMY4+yLvtB9OFKAFCmWh6
ezvGMutRzjHeDUrFzVZ62965787AH86VzcRlYzK0QaSh8wWI6cOt8NewJ65RPbX1Cle2wWNIIBNA
vG/tgJ7YOcm+MpdHO///fyAe828/UApr19rH99S1fx/JmZ5r4etbdWbFMu05K+FA+UXS+aoSMJF5
NrlQvCFQpvYD2Xz/fLY/+mzEjUHqghQIHoknB00Eg6Kti9keUKMppKk8DX4C/cqofDwMPGjU2UdH
luvbb3aGMQ1IgvfLSqK7KZqLaOoqf05uPv+a99ELnAIEdEFUQwL2vexBr61towiEP/dAfh9j4Pou
u9QlfyY7/e3IcfP2n494NIaniwk8dnqsgsED+zQMPnlKdDL0GvRHhgUNwKgc5m1Yd3m//vx8pA+n
8K+RTqawRmWHk6oVI6VR4ZPXIf651l95Yh9P4F+jnDgpqwi80QsxgS3Lw758ip/XHchW+7Evw012
QB3v3T9rlx7XDFBpYAtixApOayrE1PLVSRPUO3THSO8ERfkFpVMonBpeZgfhws/n8cMVQ69HiHjn
EXpxcvyIDBuDPE0DxrN71gViVy/QanXq3P1K3e4js38ksP5npBNvpJ+ydvGnBbhJc970c4HwxBff
8gfs8277ISAIhUC4zu/ocVQ7LVhdNfiBvzrg2r5DOrnLk9v4PL6C3Ffw7Ob9N178c23jccUy9M9G
KHIAceW4Vf+6nYlcoV2yUpWPY2yKZPb2xrOy+h/WCdH07OjDHgGJbwdpA9ciptsQgMhqOu6DIeDz
E7oJ/KxFgagT+OgI8hFZ+nzU96w1EAuRb0CyDs5s9E6ur2kGL42nQeXUrfVGL4Paq2Tsfg1xQM+6
mI6ljVpeQPwHcbPY57uJ0+zu8x/xwVHHbzh+OCJZWNbTK3CUyrQaIAItp41QtJiNzsPIfGG7vhrm
5MoTlgNvC0Bp6degYwS5mPfWe/78Uz44begHRmPVMeyP6+XkDNgpVjzhLi0ZUkZ5Q13Q453oCa5J
YR32RfD6gwOHwZAsPDYaobH85IMYB/4zkBhsnKDw0C7AHQ1fuHLH+/DkwCEtFKAjH9mSoyb8210J
iijWRc+iNG2ESjqZPkOyfcPnYdePwyN6g/gXG/L9IqGtD0IcuM3QS/iOyDuQRq3W9Wlp6jvr/I7T
nzWYI58v0gdWH3Xj6An704IaQoLo7VcJ0XlNSGta0n2789Icjr6cvyNjfVRFAtgFrK/10K6/5Bdu
/vsFO46LpjsYFGyO7MQWD8HaOeiJ60uZ+T+adTQ5ZeqLXf7BGIgtQF0e1baItkcn9yav6RQmQGiU
XKC6hTc7J/Grz+fv4yHA4UW3IizxqROFims/AMG4K8PY3FHqPrgcQf3Px/hgH6D8Gomso+eNN+DJ
EtVacEstpqppe7eIPVV/zwLi71tTr78/H+oDG4jVQGEvDBBKRnGi3m4HCf2qxQXqB15UuzNQu6uy
ot+bS7CM/5kuCLoEgiIQtTn6+yA2vR0qAzbDjgpDtUvNII4638mo/f7F97w3QsdBEDjGbjv2c59s
gdhXXbNGf7b3WobVEQAcVvMOwF9WrEWa84o+2bOvAocfxEXeDntyg6HISbAWetg4VWavro6E4WNd
9rKnh/qLHfg+f3acxwwKs4A7gKR42muSglGACiOBjGqJDm5QT0g+rTksoS6y536fbvCWl+VaBIWP
tFYRorDqK1/kuCvemkaERWAbEZ1HnAsT/XYp03lGQ9RxllWWx4e+6pHZBUb2CU5dVLkbkKq3eveq
r+OdW0OO+avxP1rkv4c/2bRRn2Vd6/V9OY0MhCSUCGSA3FFVpOM/N/ZgsnEQj6HKY7P8qfhfgiCN
6zU+SuPGoOinG4EoHt5r5f+wbf+kCY8VcuC/nGxbunhTbEPdl/zRP4QFKYaXsL91gVUq1opX/bdm
s0JlqC7A1/p86KMxOV3Kv0c+2bmEx2yBd6DLNqOHpkcno4x3nw/xkT3LQCyDjYF6DdA2b3fLgo7M
iARwveMWBELrQN46XNywos38lQTUR1/z91DHnfOXu+pzqx0QlzTIRROC18HqoQsr6r+6Z46Tcjpp
R0TPH8cYnsHJBgwGoDPqAPsfRY2mXDde2VXH5ICC/h7b/KckK7nVF0ewg3wOq7ZyAHxoK1LGpS7Z
Zbphld6nu/7KL0NAv3K2pTtVqIuvXfgPjdNfvzY9MbxL4vHF9DBO3b2LH0HLmubtNjiAtLkNfvzz
Wh/b3hGWSpC3gzDs2wVgCQHCxSGmRHls59xmwSELvn0+hHc8DCez//cYp9T90Q4SSToA24bE7k0C
phRBDBZs9Rs04OR0gnCDx763y7pXwL6l8S39qlflfaII9A4XMSu0qyD+BmLT2880aUdCSG/A6G7U
PtlFm+Rnfd0d0hI19NgJ/n4uFtwBc+Fs1U0Hak0JpwSqk4XZBNefT8cHp+vNTzlxu7MRmY+1wepy
kmxiHZQdcYs6+YqG+eEwxwcuqNHQvzt1uAW0kuEnxwrx6G0WXeGShxbGP8Mjj9P630FOi8CyCdBP
M3lzSeuj3sdcBFB/irsnR96tiFJ/PnEfucIYDUcVNF20cwcnRrdWTk3dFYsY36ADPk9M3t9BbmYb
VO7ObNXF1xfXB+bpzYgnxlbzEciCFAEWlOzBml957IvNcDQ8/z0aeKEj5oynJGQcwmN7+mkhJXNo
N1gdP4W1Rll3cLMEW+kmm8HzcxQb5SHyMnmSflWN/Pal9G7U09pKjma7lM/xE2nOYjZso3TNSecU
ddaCmHr/+aq9vfuhpIWUGtxuuJF/embSEwNj3Va7JslUrlWwpgXCPsD60kWlDE9Ajubeef1H2cd3
Y56+XbKYqCghEmg/j5rrDtq537NMjF9ck283x39GAYUNQVp45KdRkNE6tu8YtmOHmvypxtXCfZQl
fj59/lejHP/7Xzdk0DeOtQPMhSm9jWxye7f+DB7ENUENcVzOu2A3FEdq6lj55XjhA+OLfxYbZ/9v
tRbYnLCbqDQB6gBFHvAMTn5IskSeaMIaAbmR0UdGUJLLLfkqBP/WbL0f5cQhQMMkdL0biTyC6OJo
u6RUuofYX5ruEJlRmC/W8MQ5/894QCGgQRvRo1P5VnRzCS003oe4GM7hnFudN5DC/imfoN6ah/Dn
AF5EiCe7X3g+v3xdwnJy27//BSe+iW9j5ITF8T5IyNYdz0L3hkKHCTmenI/XrM1y3Bcb3ODFLP7N
/fozNnJSQJaAC5eiVPxkTeeeN3HaYE2XWVzXbfcds/RVT7cHN+LE4Bz3zptxTlY1U8oIMnWySnqt
xqmgiY65vYqGGugEFO80iTsVdgl6YTejaqLOFrqzYbrlzF8stIh0i8q0LBXDWNW29jS5rHncB/xS
LtL0+g46fWsK/Xe2eD25dPys6R34lCKLxwMWfhBBMSrOQRNfHKSFydZOACle8zjUY463mRK2WNa0
G3PWhMgd5z7UCQzeJ0bWty180+8r2tjweFoiSAO6kfLwVEyZy0tQu0enDHkE5Ko3E+9HGyrVPgwI
CUxlMrko1+wN8BdVwByFvzcyKLJDrAO0wnYaYHH9xWFrMa6U94XLjGB7MY3G5MvSjc8TuhdAsxtq
usVFkT4Fix2wIQK9vGSsa59QVLe41ZGxrHZzN0b1WRha+cudPB4cGj9Y3RuPdPIZNWAIdtecJ+4O
eeLZcwuqh7CBzUp7D189BzXLId8VJiVfmXnI6mUcdrFYUnkeO317v8SJzCAk14jvom5SdUdRDqdz
ptkK9yVj0mysEIpsQYrRwTdviAeJYEtm4x1BIXhU1lL0SRVSbxTncok1AhZqpWFf9OnoN9Wk0mbK
u2gJpyKZmO9voFGvwUAlQ5iWaUYTcRUSUOfKOY54BIhqMPpFQxACLzzHa4di0ERMe2hrzq9ZH0kP
TSprY8vJuGsAwnTtBQdHQtanpIIE834wINQBtT6sdTECfY6sKeQMb4UR3oOTzMjuCS01KepoOHat
uuk6l6rnXrORNSIzJanRX5b7eJAZ2AgVuyXoRuuQ146Wd3EtXAcIPqQ5ihUQdFY0jk+SqhEBS69m
AHv7HC0761DZVTcg4S6Os02MXbOyj0wGPOu8OuzGmUNH7vFd7dxVa4DsyFlYO8rexbNV7lxNWSN+
WhT4OxUiOJBqzh10u6Rj2fhtoy6DOTLnC6VclrTXiZ93wGkC0Zxyv91TVIKxUk4MQWwf/OjxpbVN
gyRWYgTu8lxr4hrUpNQ98u9yhTeygMfh58MMRMg3yNJG2c8xJAEuIqhq+UXkT0IVC2ST2pwMymmL
0PI0RrlwJ9EQEE/2ASccl3/bjd29b6xRJeEuxF9k3TkvYYSO/3qhXQe9LD7usLy9UFvUB0wqzq0v
mfewYPaXFZjnhEx3q/auwKKLDomEgOZF5jQdELpQSeu6GSrmIiC89Mk8ZucoPekcAKy9wYfWHBOM
sLOABa55zlwH4fE71PFTHIWIcaZk7jr9yB4k793wuSfBOutNGK7GyL1jBzT6lR51lvWA9hT0cqyZ
ivH/tANaJR1gu7JufEiSPohe4RlHs1uYzvG8OU9Xky4HOXdpd9MZGKgDzaYwyxUUYvkGvM/Znlvl
MNLlrO0k91BOmrVOWoqOyWDMLXhB7AckSqPgpQnHIP4JvcBk/o0aUD9BUnzIFpS3x9PscsSIg1G3
TbVi4PAZen6RuBj1qmpZetGsBc2X1DjrdTuEPciXMRo1erAwhlk8uB0KKuv8KHgSQVE4zFSD+k01
UZBDJQ+zOSlj9Pz0P7pQT7TJ20AS++IkPbIiaDpxtftbDTIJaY7tiZ+Ui6Q18odlktubOBznbO+E
NFQPNYw4yNxJ49evCTjAyxWM3Lw8IhCugwONh9oU2iSNKldso2jX8FFBZAfc8ra0aIh074csG5ez
OCTtUCHjgGIbvehQbVDBtcgqQEXc8CPSEul7loyzqBYzh03VW5dr3ORx0uy4QWvqpZZSAXgNGBqr
kNmpgwOXaZNs/WZxfqBzK/0hcH1YlJsHVLQg8IAYMZcuQdo5KfrGy3p3j5oHIVPM18D1tK2FkzIQ
Rpnb2Vd8sowrLntAxiM89V6ta+34oubMAaoD0g+j+tFD4wHw4HBO3D7NNegh7Z3j2nGBVRQCy+EK
ET+mWc1mlKi17Sr3xswu+gghmbwG34dgIL916s/ybObhfAsbYIPtIiDdc5XFykfAb6i5QAN3EDhq
KQQKK/sk5+3i4RpCkc24qiOiEFGlZgDP+Ae4AAu0UQSiJY4/5VBKmfIB0B4GwLE7NGCdJcgShbZJ
lrN6aPzkW9MhbFPicndfzEAXcwsxbL/dGpkFEujzLuhfl25YsmKlTA6FjCOnr3OdjBoCxbRm7SWV
/ugUorFesAkTTT2cDX+hZ+kiPNSpQSzckT9Fn/J2M7joCTxzZKSiUs3gob/KcYBCXaBqN7rPGjwS
f6HqZrxI1KpQTN+2UwC+T9jg27YLyN5hKVU/8tuo88WAiuWWCecljUia3sfuPMP9apyoBqHciNX9
1kzjCry5O1pyzpCQITuvodapgrXF+8WubDTPK/6r85hwunKc4HVE+4Bj3R53Uwodytca5JfuG7yd
td2lsW1mv1jg0gFMX69McOT0J4Zacc0it89pn5jgezf1KnpCe/QM1GdtguQ8RZRg/B4NSywq0hkb
xrhCqRRPXgu8LAhnZAZb30hdzFiS38wjugHKzOJFsEwdpSWQDPYVVerzL5Slkt00eN4j1yqbNton
/m5mZAr3mUrTsxUM5gNExuEato2se3gLKA68ZvUw44areXpJ5oZdwkZGt/Mg/cesbdnjhKbkGp7b
SO7xcDbbuJFsw1IboRRdL90C7VbpHBEJjkOL1IJomHdjm15OKVpKdYbyeRR5D+kWehRtfwXssvhJ
dRo8qqEL0tzRSfIiwK7f8MiVNxENu9sg7YYnAoWRnXLUHOTgKHdB5Yx1VgKXp3dGuGF96UEFVe+H
hkyQZrLp/E24mRMWQ5rWOl+ydmaFJXwGGJ+gzqHgbaN/Ia4BhHuQDkAvxn0dbOwMSYS2XvSllLaF
OnDH0pvYiHH9bpgabulE+MsEWKspzRjSKG/TYdXlBHW4Qz9rAj0BLq+I5ygw6utH+F4/AknvBUql
C62DrgDsqMl5CBfCm6bzZtVbL7b3Ub9OOTwNJCjiTFfwJdOij5wHFx364E7ED22W2HPFl37T+PBf
hzG5Zuhoy/kw80MTm2e43HzjDmtyV0dG/QqWvsFCsqmCKNrzlGRXf5SunWxar5NkgP7qQldQdRmH
dn2gnmqC45BCQaBmIQqpqXDKiNZ1MY9yRY3ZEG6b2oNEjVF6p8TkXOP14rqFS92JXSZd7V2IeAg2
JrTqzATCvZ7HcY/yWHYTjU3yc4FA8b2USy9voTwaomehHr19anCgimCW/UUf1H0DDjmASiXoYNnt
AkbFwcQ2sODyUdR1Bxyt8KQJ9EPLJ5OLwby0ZojLVYu0XIA42eKXv45cOBuaZWsep5AcGOKjf8A7
veGC+4XGnO7nWMMypOqcpNE+7lUHhE7Atg7UBJrFdofQKI7htAxyDwTtYhBoxkOfXAaWf/gQKaWq
hAfRBXLgBC5LxK/RhcGLKZD3vnT83E2G9Uz5dXNrUN64d0HfRMwguDDMP3MzlkFpIPAL0aP5fSZx
iKKv7AZxtHO4MmHe1QmMVzav99amUwkjC5B/7W0Gq+CzzQn4wHTA4QyzHg+RMC4ANbpe1xau8hiF
Rdarq1B1UT7EPfT9VqXymQUplDv6uOiSRF40EdQ2hE38s9FG1/BBnh0Grwi6cwl2ZL8Wi21MFXXw
8vykH89G5GDyKFoRInU9zCqFuxZM8TYVkPYxnDcHOQYHe5TciHXHC4UnbD2yvlpTsqU40whNQrk3
4657mIc13kRCrfgTUCGSzmwLmXFkinBrFBNO6CWoUcluZB0petw9OnBv5mxlmCOcW/TdYW6iddy7
pu028ezqvPeDs6GFe+qvXo2br18rgWAfQFztY2aMB5UHa6o05UPBiPw1eeJZ8GQ+d7rwe6jRJNNR
fW/jNUDHB4mKxQ/RN+C5HdCRVJa4ZEzZNcKA0bhEZ07NnW3qjtNdEgo8VR0TVu6cnCHRCGeDQ7hB
djCfBHxLhZu4EHKCJw0VSaSUh61V0U4SVWbzEFUr7bvrhrQHCEzasm2Q5DUjxTo7Y1CtsfcEmT44
fH4qc8IxwUD+QHIwZGxPGdIn4XBsgmngjSA4tV3CrgGBeDwHl2AFMhv+O/HVOcKNoJaCurzHrnKg
6wbPqCP0wR8h6xUeb+lm/U7mTpQhM+hodL4B9l0uInmkATgwZop3ca0QJ0nItYhQ/RCuslgncVsP
4SOBx77BCwyvs1CON80AiBumf7ymGZ02zPpB6SqvrGfUXU0Zf4CdDaqhhW1uu4hXGaeiWCIO4ERj
mn2z+Lzy8O/yeoGcTdt2YdHbCPjDIVE5W7oXC0p42SEogY76JCiJSX7Vvr3y2uUH6rUfhZA/lFVX
vkovW2KvRJZsOPzg3Kj2EEO77L5tvKs+QRJqSvlSBTo9zK69Rxr/lqCXeZOs3pU3QnZmbPX8Okx9
ug1AKzP53LsUfw0cFODBO+ZWcLvpPlSQTbJ+vAKXw3ooQfwRYIeowUUSdggpTC62ReqslTVBtFkM
dSvj9Hw7GN3e8rjTYPIH7Iw2zXJds2W8dcVQ3/NMr3cqDMdbiv6BzQh0wYVIM7MFcZaez+PxcTnw
YYE2gdNHacUnKpcbF8EttY0nr53LLOZyF4nkzova0OTp4mcUMj+xGcp65d6RHQgJ00K6+kJHwbZB
dSxop11dQULMXHazdO6NGy+btHWRfCT2V+NGeP8nKqmWaSVQSgGf2JJpPRhXLkXXJnU+DKOpBrwB
yjiyEBSKsGnjpSWFRxWBPkCKKuWs9ndZ1pzN9fA4pV1XtJk3P/RIEVcTWo/3GSS9KuvG6qzre7/s
OlJCvYdtWttfh4G67KI5LCOzqk1ig+U6CaOwqh1v2lBEC5tVLJvGM/u2bnZwu1B3lKIbAg/qdrsg
GAIyaW92zoTm2Sjrnz3gxS6tbWDXhC4gdThCOxwKQkviZAe375oL3WFaMKveXgMbUcLQRHeNgsgL
py6qgH1yRTp7yUWIvkqH4tyNKsjRP3YTrjNwlw2iObWU+Avj8xH5qIJDWLyY5YT4FFCBBRVzUHIs
1wuzut8i5vBtzQK7HYJEleB3qb3HoDwsjFslC/oKB68FgGEQFPdcdwnvexOaCa+uCJXY9SR20ezl
c232nTuuedalT9qMv4RGwTIUNtwtdVJbpqR5MS25aCXdCwa1D6bQoMm7c7TDXq09OlEjCcGPBKY+
d4c0yxOoquXGnZvKTEfrOY2X0TpB6yfLChV0t4i+HWCjS0v8X1SLBzZOZc30em0BJStEZOH/y+FH
0otw0w3Rize3UPlKwl+cYAutVrpQaICBjqzc+yzYoKydgm0uz2k9fW9qkqE8WQIBhyjclBNCHiCD
iUz7kWSfC87uReR981KoMMHLvXL1spyjSvChm/Su9/EUX6z7a3K7Kh3YuMli2dyjnoblvYMeBqis
opHTsJ2Z2Vni9c7BHWEYiDNA+zpk6jylqGuEhPgNrtgz00xLwTtzzlLnwAM4uHwRfZ6pI5lJ1wfW
riXw8E/Y0cWYsAt/WYplTq9cWt97y3Rt2bzzwxVFtcR7DthioEYG8q9mpN107UTQ+4CCEEpRLxoS
GudkUvidA0ccMrIUcloEO583Ttl6QKjikUNzNyZJ3jHot0aJSe7mpEEezkIv5QCXesoRCIbmk5IX
wNUig0aGtux4h7vAT877xNvO6GUtlQgcvN/xSyCtca+nVOVZqoEc6tcwJ6PIynhoabHi3vZojxfT
euZHGvh+7wheG19bf8U9PsRe3lE2Foj8kPNaLFc13FWEmryblaWICDGvlAKSgCqcn1XDEJfTJkT5
lH2pM5FcLW5v86wenxdunrrebwo/GhwUVOAVqqR/g7abm4apLakJ8MVT9q11KcIYUfoyjQkFNgFB
tzbuEVe2E8WaGrgtrX6c8YpsNf0dkzAoET6EyDgEwXA1+keOPWI4VvuggTBZjYmINlPWH7rYmkPq
AIEZ1B40fXxpzxAlbHLFwteBCJJDOvVOQJ4GXycLl/BX7tOtR6ML0UE2tdXpWtYN2dmFHPAEvRJz
c6UBZVl1gGLWZHpKSX2r8FKsVtn+5vDQwQDke7WOULhidb5K8BgiFPLmnmoQFIx/pw6/1GNyjlzN
69wAacWs8zzJdA87eGih8r1h1L2YSQeYCSRNEFtHrQIR20aqn01a3/JRwBNcA3WbrJCKS7NfAWmz
wigoiaVD+CAjeh2w7mLOxuYMrXg/2nZucjSzP1KExwrd4g0fD+uP4cgFD+p0B+BMfzMu07yxkAQt
3FQfTN+eo+CH39BYBRcpXr6ji1y/H89nZuBLiX1c9o09o1nDcjRWbda53SobsBKmCfPCg9+uP1Sd
y5wtaQC6LOJ4Cc/Y7P5G/gA1idypcGdB+YdcD8Hy6PKosK6rypA45sbBnytc226pz/bJTM/Mys+G
zmjQxmL3uumzPXcMQqI+BNH4CJ9DTBm0hsaoyV0EvKoRvDjcifRAJ7MPkZEtWS9YoZP4ltQDbn8/
fam76RsZki1M41XtOeigD+dXKxnIiqB67MBCeFb4nngCUAp3VRV04wuu4UtusrbKGHxDsEgvUfNf
stC5jRsIHrKB3ySGG3g/0waft5Fj/ZTAQUDeDTuQOgMs6LT3xvo1diTdofEIYmVk2K1HPb466tNC
OrVf9qt5IRLtqN4sn4wD+RIZ3pO2v22Vf+XU9h5+zkUi45+WCjyFJ8S4lRMnOeJjzjmf6h6BW7I1
dZ9sqUjbbYrvqCUEdEbQ7apWGn0xQX8d7ha96NzgEDV+CZrAL28OHhuO93INdeezGL8FsmK0aBBi
zW3t+IXCgxyGE7GrcTBlgghQjgp8AFIXhBCF332nJLwZa+/Gr4XORYjKAuZh+yIBWamBBjmBYxYz
t+h51O4JTc021bA+YY9nX2PuSZjsHIsgZ9Owvdend5kznDkqhICVc94pfx/Vddn1KVxfEm3RIwJB
th6FPZBB85lJd+ka/1jG5jFb9BZqbTiSZL+0GWyz7cdcO+sGMZC4VCb7lsaUlPOfGn+oFePBu2sH
3y9o5pw1cAWKIXBsbjOEwVR0jrRFOSMQgdAh/TUMHiLjDt1z1avcnUd3bwTfdnYC35929CJlCInH
lgAgrL8jmiPzWfvILcRnOu7A3YIqfTo4+0BDGm46xxGoosCtVPwTQkA3vgE22cy/WCDPnNTgyPmX
2u9vR8R0MzNuhb8+thlyLkFSzXxd80gv37h1yoDBqlHfPkWQrEQapj1MoS2zPnS3eFDfgM+2RUBq
KwdaqawuBPI2Tufna7BWk2yKFmU9Mk7Ko45EE7QH9idLheKuGrktXL3fh3R+9OrJFOMcfTOR3WrI
NbBWbsb1werlYjDyUq7oaR4ybDvZV34yv6KCfUQD8EiKhq53nC4PS+p/iwSFdi3ULkMvc7bTwG8X
7KLCts5ucCXCDSAfjXF0hRq2G4f0F0hctUVKoPRowqeUJz8jEz0uqCYsohCbRUamysJ4B11qgiyX
lIgXu/3OtP1e9YiBG6U2vohfkV/EkdaHfoKFQvczX5NcqvEuZRzqrOEZYukXLeI4RPWXEL0qexNv
dQuoq27igyQg6XiesyPIoBWRw689G/IK/PFjb+p0lS31mfH4ntbReSCHEZG2BWnCWD1F9VT02Xjg
DaL7bL5EZE7nwao3FDvWMTbIORluOVf3/8fReS21jmxh+IlUpRxuLcnZYEzacNMFDCi21Mrh6c/n
czc1aYMtda/1R2XRl2hg659kcVxXoeJmolh1sPKdHOZrMtSMLf4rRqxYmQ/eOu5L34ln0ke4rAH0
4ZtcKzu3+ngQmXfiK7+krfdk9eiAAy0e5uTK4Cz5KP2nVA07zVRh4ic5l0OA7X2mCFGrnDdtLpPQ
yRK+I2a+Ws4PczBvl1lswW5LzrKaUDcskxEH/2ORaIdODyTQR/7jdTxU5bwxSRgMunlXMelRUnaZ
KgMHzfifKvRPd0nOli3fNH28Oeu8xKPvaZGR1IfVm54tZ9h2IweELf9pRRMB5MeLNTOj99RGWgYb
tWFZe9mPYauSeHTHeHHtSADibHRfXK0G+nVV1JPSTTqK6YsOuBdgXDZieVKmPMLrHNteC6fF/9PZ
4jbmatsIXMRmWMaHnsyVsJLeg+4h37Ncjs3kUzPtv3nsn91a1RtrdN8BKp3Q0rO/NeOIbH2jOoIm
l1Hio4ypmjGuO+vUdpJhx/GOVu80sbTsQ4O3V3nFdlmd90UVIQEytJDOD2CpH4kj0Jxnx5RDRjZg
hY4Hag1q4S/+ZmrnL11Z9EmKkOdjm2nrn4Gdnk3/bDBRtIhkp8x6TEz2h8kdt2M2HnN9+dOQFqNB
yi+ZD6VqJcTJfU9Zvulk3W2zvj8IOd0W89kty3fsVozVfuSm/X50Ybtr/ep0q0M+nPhUjQ5PNZ2o
8NrSIppwjnYvCFCfwOkoqc2Ho72WcSrBc6YZUEokirqTVnlh2yxTqMQ4s9MMXTQKeQD++s7xQuBE
TUNSkZ5tE3Ok1k1bT6xXArDfyJeZqH9U+2TW/jPyamYNq26BLs6+jkm6b5JXp2ADlEu57VMVuavL
IDe6F39ZvxbXuQYFIAkAxVbyDIQw4d5mntZ+A58HGFHZR88YDwWLszNUO7OiHHYWrCmlBOcDmqhc
BUiOlJAmVEbDGx1l+NroKCQOfjM7l3Q1v1RifCf1GC1Bv0Vce3+Cd5lbdhw3dGANur0r4KM634j9
OdiVDu+7rB9LF1kfL+cZ74RPamoX9fn4kyp5q3vnIVfMr8NEcaspIgJiom7u3mpTUoUzYAubUywK
AxFOMEj7eWi+2xrvZ0JxWzu4OtaqJJ7N7kEfqrPfZGerv41dDwq4mofUXU5B7jwhB/icFjduApjR
3H90kn+zbHHBqJPs/di6/6KuvU0mgvukva8bPzI8CtWz8qgpsuPH5DLPtMS6iAXVaN+QzUepTS/e
4msHxuEmnKagD5FX86JKvdh2Vr7t17ceHtSQ4uTDoseTLP+ywn9x0WYh1ZQIAcd82Zq+qEPWgiqs
axAxR/1maVZsemVC81TMby58C+htG87UjG1MsTyjswjdMi/irCpo/LWhEWCkf33lP6wBVMnqPdk9
Z0xZGE+TCE7eqn4Hjyq2qjjqpDjRsOtvLD/lVn7HGBctzXhthsvINrKo5HXKzI986GAtRvoJy1HG
Hvw7VG0HUWjGKbtiwDqw8Nlr67NmdNfOqCOilstNMog/fUr3JaUYumq2qQ+M4zuvvPixTN9Vou9K
099nNk+TzzaVTTsQybDxgrhcS4PC2B7AjEVW5t+mpe0HZaJk9ClucCc4CUGvPWqUKJnsPrKqKX3o
Vs/ZNuQX74bKcOErWdgMe+ShNcT8OKbo6on5YQ6rvPrSJBmaDwQ6p2bprZ3vdt22qav8qVN1ApUy
/pAhraJuqJLQwJcYlrpefXkyS3eJ7BFet1indCcfLjoNibGmgz6JGrYnTarQkEms2/Kv1Oojg96e
wzn2pu9ZTZ9t5u7Gav1tcyP0QDMSuYMopqQUFQ5KgVKAvFbYDDi/DY8C7Jkm3tw8LjQRVw18N0ge
mPkF9QMvJ9Uf3WzuR+UdFJU0BW4rinw7Jum22zml2gZG/7BkI23ZbMkGYsmxjh1v4YHVr5XuxIL3
XUh1uetyXMuLiByOLX+46v9fP8dLT2xBZ1dRWlRRoalTVcyhZ0xdpOXlgXT7TW7RN5T0X0oXBH+p
33uh1Coq8GsXBVP2Uk2sg32an528+xdU7oWXYwtNvRHDP9OrNwr5gbSSY9Jnp0So0Gfh0n7GSefQ
tUMtMS58WOdMmnt1b1NmNcitfO/T80ze9rtM7J/AaC5V3lC73TDmuzU2EasofqqpHkIY55xO7y4u
KJXLR3Nvzy3flxHhG96y2IaYB4+NmZ1nOBjTLp6q5MpPhe0O/mKZ7D8tNw6etMO+Hy62zsGZ8INp
4q1JYNOAe7yuiCb1VDrzrijBjwB/Ale85Zp7rcrXenqpp58gr3Ki+M19V6LmBNFq5IuVzf8KdwyH
6rfLvJcEF8RQe4/G3L+6eb8lMeA36cethcLcGbN4HJTN7ZN+ziKDhx23GjDDyPkms5tbV7vBoLWy
L8mdRZdaGQVDHQ+xGj6y5FLp2W7gZiH09Met+4sDAIpMbKPDYYetU9NsVOk7tF6X4F5O57NQBN4R
nuQwFMNu9F/5vaO6WG6jBaNEv9oyfA3eEvc8yM2QnfxWPXi1PNUJG5rMnqs1uQTDfOwn6xTo/rle
l4tTIMxPGRWBukEx+3sSsqefZVLzdU7WkYnvUU+yePb9SFdQHen87BRuWC75UQXcl6TzpfZyKgAl
UN4Ym7L1LrMN1K2tJ7Rz32XibhKscYGW7bWAmKtZfyFT+CSMP30tD+bqngbmagUIWCyI5hpvBjVR
HIHe+MlL8BuQG1OltFOb8rFcDoN7hcZ8Tk15EU13Qesbqmq5LlYLuXwMAE78lcCmO7cozF0GR7AE
oHCTsiBqUeF73dVqrVfTY0+6A6X+5H1XffajSuEA9LsVaEB1kI5xLgb5XfrqhYMpmsthWwcJUqVu
a4K6lUDhXaZ/3TnSQZQnI0+fl2wpSb67H8HlP7cu383Cx/KaZ5dSZBwL2nOQkTCU8cUs61YN3GDE
DGzvvEo9oA9lIkHSl5yymQjX1X2ARmX3qHcGVElR1KdaiIOjisjvBsA6eKSUT7PKznw9Vx6fczkv
f6Vb2rBcOkCo/lal6c0z2r8EAcRGW8kDVOmnyaCTlcPzBD6PtnLf30Wxk7e+CId7KzXVgrzsvbnD
eU73YiDaKcYhLppun5mID+zB3ClHXzYys4jvXkIkMreh056sZr6Ws4xz23jyiHSy8SvVdaj3zpub
+ZxzATIYKioby+F09cH7wEP4ZAO2/n7qoy5f6s3UpW8sMwfpT1vZ3sRQfKlchJ56mnSLd6M8GiAo
nQV82i6RJojLWIxI0pcoYV1dMW1dlZ4sKz8O/nHIDdaXRjzMDbqssdt7VvVa5NZx8US4ZFwqwbDV
VH0vjXjUaCVAE81Q/NqI6bH1NBrjut7fjELfQpA2hvZfxbEALBL6bfY72/Z1zqez3ryPmM+IHeVL
zK56Vx6nFn4gXx80fd3j/38YF/URLBa6Thrg0VawdKCUgeBhaQhKKywSht8cIHjsgJ2L8md0agUs
3hwGOITB6n4Y847SZr5AvHzyMvudxIZda/bHotWedHM9NGn15vbzhhgRFuVHW6viGVmT2XhPHq06
aTWh/joM4upwUiacJ6MZt+vfWkoEouu2RXuqKneXrgyz5ame37gojlwSf2LCxKI0coFeMz/YZ6M8
tws7RNttgyZ49bm4WJyjPFj62M3Nt2IedykF77nVH9yhoESepLSZWwI+22f6MMYXxDqXNHOiYvSf
bOCP2YaFb79yqg4zEfBE+xfml4NDKEkixtiW2RezGJYFLbSKYGP3wUYBmjVMgkWlRRUKRkcZ29QI
dnqZR8bCmqcI/xd68Npr+i+iEJR/DMiugsYki/dklsE2TYDOm+mKoO1MryPibPQ1ncbibdkxB1/U
koLqzWMLmqmdazt47+vgMqT1PxCW/+Y6OdvDGgFPH3KtQmSS8wCYjRavzrEo4BlbPU6DqzbZ/6ws
Pw3+sLOscpN52tYzUTPKNqyTYAvXEdUGoSXDL1sB93e1MzrrbxzEqQXy1LRXvyL52FTT1ZbLkfCi
TQ3UVpkOmpI8f5i88dy76qnN7Tjti3NeIzGurf/uVEg2m9fJNt5no9pXRroza2u3dgNkfR7SZx67
c3dAgBwXEi8suWurkxyNTB478SXm4oELDpoPsaWqGBqdp8AwtpZbxfza75ad3QAtP7SJQIgE/Wc5
C86jyo5L1v9mllsv6UIxvS6Si8mxRs4zFBhT/j3DX9eLOplNFt0rAjsx2gwcbYKwriaiMNsUqOiS
1YYUHsIKRAUmVELHZLn1Nkv6CSCBIY957MSHquywRO2NtKlN++Ni8gq7L2ZKG26im6GrvJj0pY0p
d5XT7gImUnSWMhL+xYQV6PqLtVyy4qvpOImaKrT8P8vrY5uDyRL1lzmzBE2dEa1GfrTW6TOdgoME
RGf8nR5lZ/2rNZeZDklDCf6V6cu5zv3Qc09SM7dOdx1Mdg39v3LxHrrSjsfF+6tl8+AW3jZDGKmK
Naza/jzZ33aOb7aY43ylpEcInLx/BAPFmtFDhv6xxG38pv3J8nS7CO/szkWodX0ku3uebHopmcb9
4KKz96eVxehbOkA4/ZnWzz0gL6GPnHl90R0F+5XvtbsiPwg9Jc6g4ATnzXLM09L9o0kg0lraEEpz
eIHXs4lTmB/G0vp2W+7ldagfmIM/kpJmUM6Ce1QYcbk2I6zbDF8l+Xa2hqRPNSFhDVFhiG+3Qqfm
pA1zkVuHwziEgYPSj5A2S09lmAx5PBnD09wXrzJ3oqG9w9XF1sa5GRtZcqTB6L3hjyYr5HGR6pzw
gU6mGelDfle0gGlwmrU43NrulohvlX1wM4X2ncFzcOCxdCFQwdmy8nOtw7Ij9+L+oS7vc2Z8pkDv
G+J9fp1GRy7rjZAzrrlPE8apXn1V+vJOLdq1cZqPzPA/neEN3FqPzUXscIttpZO+g7p9pqiuq+Kv
X5bXSu46LvaixaWffdjJvDXZhFT2nA3Dhz5V58DoIlEbX30W/NcJ2kOMU8VB0JbiVyOJpnKzb8dr
zZ3eJ5xWCYqUIAnKqKb60RXyV9TFORGMY5W2PIguzW7+vIjP9v5I5qv0Y+ITu23i5rfBEcPOL/36
qVca8QErrIizUCLUrqYeK7RvJ0f59sFUxAAjm4VwLawTiiZh8hakvLoVSowK10HU2L1id2avX3Sz
jHQLO0Lh9VT4lE1yWnTS6YKqb3BaEoSE+G1Bret/TTMhQksBfROoT8/ke5PGPbHGrG+yqYut8Jav
iWw39F+QgNpsgajMnr0ha/Z1aKiCrbRhvFOzl3V2h11jg352eU93hzWfUgxSB4fOpBB0od5qHld3
31S4H9b5OhlQ3t5QIoyv4CZchsnRybaIBvjfSEgsZI+P4+LfqGn0QFAlPieviYWJLj8dDLpAlsrc
+el6dgENOWQb0l/qcTd27hchpx3DZn+tvUSy0KOY67wEWLD6JocgGqgGxRtAt6VSewnXtDET42oW
wdPogFs77r5Q0FsEIaeb3oVR94dnvxr2SuePAE9Vmbl1/Taa++owucmXD0biAYXknbhqGqzp0jY3
5GnnoB3unJX2UjJLrg1h+A7jo+7130gX4Y/GMC1NEJ1p49nVA/9rZOt8pomg5H1QTntY+vW7mHlX
2jWd41Wy1k4GcY2pT+TDSu+UI/QrxsIDX89/llm7uyzXDjjEn6Zc7UZveQIiq+LWS/PIckglReAB
sFqorWOWZ68GE4PRfJnQNDrF/J51YA1znyEQ1noUcv5wkNkaQMIqZsHA/W7H1b1Kee+EEm29HUcv
Cfu8IPF0oLypOARWffJ1BtYu7f4TOWd6yvocrnb5YvTFb7bOl7zk0Xf622Dqz7pf/2evy/0GAhKj
HBA7xah+XEtDL1+lB8wBkWrtT+G7IrQd7WjjAtkMhC0jDZa/RuYaSAQnb9PVDAV1BZpsIyOsWvdL
2LgW3GA9mOmCdqDs58OcNY/KTS9I2f9bifM4spF+87n+GLSehmvp7fibVyRyn3dcq75PJFV+h55a
7A8dcm7bzUK82WEwQHNgVxE4kqC3p3RKwzSfPo1+fe9kdpnX9auwVxMUadg2JKJFgRAPdV1cyBqc
NiwwpCTJrNwSNlegpUy2nWjwsmoB65Ux51sz7xaU+mkT2rxam7yvv3phPpPstKl4sfkW1yzsTV7G
lM7tw2CBA08I9aEB0b1VthjQt+u/Ep16vOBhJbujfgtU522QkKEQzOttwK4b9yaodbG2D8YS+OD3
OEAqFDbN5DWh1mePhteU0SjRVuSls+/k/MvyP+3bztQ2Vj4+Fb67h+RmMyoOVMCvYaqmqLvDm3ap
gcsjCZGNdoTz+iptP1b8xSafUK1MM5OnrcFRlMsl9aS+wSaLRmTUmbrvdP5kGmcHl060VuPEoWAO
e4Ol2cs5a61C20LsbNNR52IunVPukAopFvVSz+WXH9TAIcrY3Z1UhJkzW47Jg9WwvFnUwU0DH11i
SNa9Yty6Qryui/vYV+5PNQTcT3VUltV1bNVn0yN7rGk4VRIZYpaz3pjms0JNFgU8atHUOcRqp0JD
tl+fGikeEN2f29k85a2xt+zBA1X+IKNC35aL++zb8+voo7lA9XOrluGnGNLHZegPVe5d8hx0RyJy
Z2LZ26lxvaez88eVu0wNj71hf3YyeV+n8c1ozHcgfUZQ3TpBkm71XgNeDv4zl9E6pBNtj4sJwkvB
7bBffRTw5bqzUv0XNgu/7boLKufQuiWvzESTE07LyBI9EsUuuSJeZ6ThsBT2cOgUceJIBT9YwKxI
c7wOdKv5UgW8k55zTkKIPcyTvOX5fTJcUZ7qpn73dPFw5E77WBW+3BKoGWZmpUeFx42jIS7Q/fyh
YAvbeFJS/EWWFru6HdxvgX8psukNuRMfZuKnHCr+zek7ufG8PuEAH71t0jYSM5zVxG06HXhOyfWb
+ufG9NE8gKM6GIRiWtiaTS0WXul70nWLUmBJrhxERwrNv/2uOM8FBoAOAS9CmQBDYVOJbaqQO+sm
uh1zPmWm9Wj46m/VweUXjxl11Jif6ERODiJZLh3/fOygPDrrIJS77LWx5+fE+MZD1myWO5G25jkg
Ug6krlX9aSkDFWVO9zi5/dFK5sPKG48OZyeCKYN8HE/ScmU8GzUenbx9YKuAldX8W16b/xlWRwzF
EHB75xoTqLjDTtAE+97ljq5Hztml6DmcMCGGYK5ZPDjeLU05Z5o1IembZ7KD7RGIfZBLMRbOY5x2
wUenOe+eQdNAJi54lvZepj8FMjs6GgRDrZUwuTVqXNa6Wyey09QhQBgXllTlllHZ10+eNEFz7kZr
bEUIpLLPBunFyrKtJcm3PmZZOJucWCDbaDDNAwM4JOw8ZM+9T8p56VX/KgkguiRBTEpEJO/63GUY
wWlKIFg2w9xdtE26jPlWp4k0TIn333dBiifSrNtzgr3yMChEOaOHRsyZhHdFF+7tW6HOJIo+UYFA
pU/lvga5rx9mXS3R2rvdZjBxsdQZXYNUQOlRL+0c4Td7vaevage7+hcMZqwzlhOd7xdbXIt3Wwdi
u7oB/0B2w2XOSTO1GidZf2vVxOKcvOUgOCp3P9UM1m8Xekxj5BZzKKVtpbxUZfGGhoqvpt1TJbpJ
kY0NBpuRhUQg5cxHAr4u/b73tJfVN6+jZ7/hrt84UP7+qv9bSD0t6qyJleld9GWJGUG2U4s1cByi
RdKj4uZ35bpXwDEW/Ea1eu0seVStARmb6p89BskBPaPVeP+aafnwyLbZuPYAIa/Zr5KQHmoFTWOf
UZiHEiVhkJMLdIhhjbE/mVPYBuo8WuaLm3j3FNj6A57hYQQX3iRQfPE46s9FyoCoXOd1rbvnjqnA
rrqD5mUXFKz7+96Z19mLlmoPY5W8pql7EYHGat+f8BKezfbRWwCfWHAofkLgr+qToVkwps6ubMt1
owBsw87OtnrXbu12vrgVXrlMzl9J/Rzk7asScg+JexzK9VbVHUuOgTjXiEZXA+wFiZM9kCVj1pB6
rzxTbTihQjUxnAF1ievqLP/8riJEXjl/TtNgsWD90sFboST6iO+W7d4OebSTE/rG5i7Qfh3L5HGh
+iWFIhx0FIYLy1CCuGUwX32n/K9Y0q3QJUl+2qYfvop+udg5DtzCfwcNeuzLAMUqdEvf7YfhC/J3
kymdOY5F0V7PoqzHcPR7XKLaGGmm9ghGh1Q2f0fyEZbV5+IVcb8Yr0Tkhpk+neumP7Yefp4akg2P
PhhVFeMJO9ed/i10JDI+l7Bt9S9D7Z6RIsRj78ECMZAG3R8AdDs6B8SVGxE4W9OjLmJFejaX3knj
MFULaoi6ekjG8rRM2VkGNJjpVtjWnctxaxvMlPJNqOHd0txjibQmHbV3ezEj03ceJwYWoFyfd9Vn
PJADcqWqyyMs4mkkbLzRExbLXe+wyVb9LrUAA9r8XaBw6KrqmAaEaPFHYIsLNaF26+Rv/OmzMZwb
trK92Syf4i43QiJ/yFn/Pc3ZB9r8YqPus6svHSDNUAiIEed0xrrGRD9jcEDBLJN9OfKkLAn//hQR
VhhpeGGdtfrn1deAGzehZsC2HcaxnxozKiOwQsS+Zu9jb38BzgAKz/03U8MzxtGoC1DXus6t8/y4
9rxrU3r/YbzYL+1yVKP2y9gaDwJEzfBvUz7vxqHfSjfgC8dSLuZQcgx3UNmxu9oHF+iQrZK5CZlT
UvyZRY2HM0NXCoKxFtPRcxu4s2p6bdijuMu3hjvuDJ8wMxunlqddbUTDpQYfXIzoNfXnsbLuaDAn
hOmzPKFYz4EiNsnoTDslpnNvM2zWi3/pYfPHWn9a2wIvq11AGa9nj5Me3ryImpwnnh9iN5YNE7g1
lJxf6mXtps++cXc2BVYbS1v/4QYBpTX3WqudVZA+TYggEnxjELFLSmouH/40nhbabZe8fU9mhGO6
ZPkY/yzmgdCdkQ40jdynSlwMhGQ4w051UJ/agGZtIXvWcMPx4CwGwhiJ4+BfMKqNZ5L0I4y9b9Ho
Q0xJv2n0PjTaMsRXjaW2b4+V1/I0V3hKlanFyVidZk+DyFr6f0ndvqflwJEzM+E4XrXTSq5FVw7n
1MwPDZO5qgfwTSvMfK5lz0LlboAxVulQxODqbzLTi43rOeEUzOleFosZUyxtnthaXxzDXkMT7Rk3
D2amIkxd5N9UmoVFPX7aVX2dPJr78DkMvvmARLXbmFVFHlXTPqks+FxkMIdjLl4y1zsKxSoQpBc1
4KOzh3HP8f0KIB0JzyFHZjl2o31jbGB51zhWtU0gp4faANKuP0kP4qvIdpM2nUh1P7GrRzVc2aS0
uHa/HQtDlRy5q2ZJaF1bI+krelIDnnX5WmBEzXM/1pz2VLUs+1CXOuqutHjHeEOaHWC2ZvpV7NZs
S1Kv9+PanXy3fw5Qwm0IigXHXtorqE6+QcPGxlaGwcw8BQ7rBty2gaxvgJ31pkf+uaT5qUoXNJh8
RSAGWAKV8y60qcT11p17wzu3TfrKsBoavRWPxvJhMOuiuuRkswJcO2OjLQdkh7sMkftGuikuGWeq
wWSDpwR3iVto7yqXN2OhKGGpzafM0Pda6v4sRnYYW7g2TyQhJPfEKIbyI6Xpauf7bTyogfMNRELN
xm4qML9L79eFyMYeusY2t6kqiuNQMS2Yn/CScdfmAIP/GdIgNbIIRamf56aK66Hm2Wlh0ErvIpwc
6LrVHteGerQAbUok0rmOdHN4dzzrcR1Q5gjPvgYqYBF3NaazXBwdyOUBqW7UG/42mBrO35Wt0H3W
zfRZuiBtqiV9wXONM+ERiglttr/dmZsZPXKUCF4WXK9MwnabMSvWN923UGMbPy0IveVPMV5UmFEs
SzOO87bBll3YDyqv/J0m/Fu5VEnMKHpNS3+nD8iuoAz+SxqsZ5loX1qtoInIbQlfk2mywU/xOI3Z
k3AcGnrzXZ5mTA9owADWup1974Ybeva2TBlh1Y8AI3J5rc3gVy01uwCgU4fOqE5hbxOHn6yO7QCR
upPgIW5PZu08uSC2YV2AnXj2gOQifcEj9pOW5L7lKu6V/WxK7zVgydgQFfpm2e3eHe1H707WsmJy
OpcfgWa8LJ71Pej+w6LNjJbitOIoAxXB3D5h0HDVfDUFiHbvdDSHmQ0Q6Dhds8F5geKDOEhxCkj3
150fMF0UeATwbCgvBV8W+T93dp6a2rqILD9gt4wqF4UhHJE9Tkj2+Rl0433MaDnkoE76O6HRtSxu
fDgmw7KgC61wtLj07a0+uQQZSCtclpVzCRVKFa3SeFErVgNPdDus+Mz3Ikod1onB5T9oP1CBzDxa
H4YtQr/z93Ce9s78f41NkpzT1eBCTECzIWLeK67CzEiPU7McSyFB7s2bZ9c8QDpLT8vsMvvrJa3V
cXbdx87uz0ODyioQ666GDS+H+bflXa7WHE2VoXN76u+dxVUQ+HkFDq8bYVGud/Qf1kB2C07iNNSm
MZq4wnIUwSIdL35mne0p2KN5iAybdhPzXn+j8R67HMQFPDn4+jiC0CAkzIC5M1AA1ghjL1CXpfWw
9a0bJYfHZCQk2zSZXIVnveG5fQQUy8/4xupT0AX/ObO1xzJ/xO2Hy1AUmCPQ2rk/VrPsZuFWvHDW
YWpyBoDiKor0F4kHl7om/o02mkjMJwQIZe37ILrbKv412XIp8vk9Kaeb0ebV1sN/vvU1ec27OTYT
FHWFxZQM3z3p+sltZwl6Vlx0DtDQbszYlGjScQ1EYqnWaFnxSOnBU7tWMZaYeLY9vqkpi+UyPpP6
k0WqamGO7BSRfif/LHe4dYkhdo2YmRuQvWK6koijEeADalF7oK2kHQ3uLVkIkck4+0Hl2MmD1CUP
BNjQqs6J330nJtqxwK/DLvEkSwe/PyR3MPYfzWCURwzhMWv6XjcMuSFzJVZSfmL2YjRsmB55Hp/A
um98EqGfqeNwnzUsGDK/33tGcLrrbafK3NouupTAic2g+tQQwur9cJi65hz02RcY2SGrW/APaC0q
59LI0qbd0tFCYSYHytqACJwbQksj1LH6wrUTLQjS8NsgutB8q2ZeVbvBMvY2SsneUQ+ja3/5U1cT
F9J9DfOhMjGoGCtvaJLMcTKdZ2c8uE79Xi7p+6qtiOYXYoUKmH0QYoQoBo+b126bxt/ramsn+GjN
H0MgDOQXcvYgQH6otc5Jd03oo0lDqJCG7WA/zxOi8F4+JGLaw9S9QOkhovM2OhZaQ5RP47w8rZbz
jKR2p3nFwUuA9RFNDzwqQbmcF1KCNk5m/eLbRRk8PQ6C7ZNjfZvzpOotEsD7OJc7QxCaC1csXzhW
CUerGU3TWK9WTv4UQXlLkpGe5/xAtEyAf7tYGH2c5GvzFRimDLW08oHPO24zVfHBwUabjLIktWwC
GFIoANqoJGd3VnW/DocwnIP5YRqkYHTiFvTJK8vavl+dx/9xdB7LrSNLEP2ijoA3W5IgaEVSEinp
bhCy8N40gK+fg9m9iHdjJJFAd1VW5qk50s+CWNIqy1iAuMgNglDOWi2G92bpQrHWvFkFVh/yVB/x
gKaiZi/QnDANlsxq7GGFW4zC5FenRWmT0PTjkIjTCMQuJ3ekC/utnDLmFmn91ZadJ2O5yYKAi3aI
c0+Kkmw7Ph11ZHQ4uh6w9f0Y1fiwoq9cw0+YsAOpZtrXcfGqtrIObZUCr/JsPfHMmJnHNHfMobH3
mZ0b7oKGaVfKzapUyUmGJIKqZGJxaubNRkALxnXbpHzJUjuDbdgbQGC0KCPqmPbosXV67ASWwMmg
DtRrlDJ9cj5r4kC9MRzxElXYRPqa4MBi6S6KfhXF1daR5ks+uM9qxZkbRnh/3aYUV9dNXIqC5jQ1
/JEE/UrZHHp4PoFSY7H5QbheCwU5O1X/0ZVjwBLkdVi0/Dxq3Tdw7Ib0MDgJMxTvzmi95JWkzmlN
bxqyLdFePHIFTvXE8l0qzBUBc7qmwf4h6nsHpfTI1fYbXnTIIpj2oPXfjY7qa6SRPzOKDwhDagN+
iji2wnWgyb+i+BAzCQTHeSloNwo39fPZPOryJbe5lFRs4kNM/8t+3hP/4JlF6jEEoepqKfJfnzkP
Ap5YhwCM+GY88hzGynuSqpdhtM9OO/xFkuJxSJzyYAbma+VU36NC8rxaZl06n27Ino48io65JFFp
uTuHzqJns2ndMIgpO30bFdojU6pf4rSHVH8yyfMX7hEe0HuBiKB19k8Qi6eCD7kZx4OVGG9jxaHd
pPtA4wuw0YPmmPSBcrXhW/UiP8eSwSo16+y0Gz0ceABRs+Jmo8x3iwm6ouq+0aHVi+MUXViDvVGx
NiYUTK4kchHsIBstJx6BR5tNwMydSrhq1lMWFpeJEWOJ+zTH/jpnO3I5ZMfGbUuuXkbDXgqxCVta
MgzMg8qRNdceUNBXtmYdJIecSps2E4HLUJCLtpxWjHzXetOt+9C4Kej1RZZ4GLNk+DksCa3yrlGL
NHjUkZWf6yE9dBqraqTyUMbkMC+OQZH7qYXhXh/DUx9/mgkTYF6reiYiPbJWR+zsMefCc/zSLM7G
bJwd44fUBd98sspIsU467QpY/cZ+JAwKLBN/XPjjzO7aTOXrlFmfjNwdeKpYiNjUGjAQHVp72zXE
yZ0O/U37Ytq8bI3zUyQNJfwqeg4xV26inHF29zogNU1cgKWwd2lsosqk9CGBn+o87wVFlKJ9Wlwy
fXbkV4uIFjK1QEJ6AKo4F0W1naLPqS23pm1vRx0aBn5uHO3gBXKvReTLDcaWtrvHerEaEb6hna21
ngxvnR8E04isafY14/wSxZdzGTFJ7AdAdQ16Wu+cEuzpKka+zkUaUfjhDNUZ2GFNoRGgNKqKr4KF
G2ZI7BJ1KAy22O5InYZ+I/qDpnyYBUaAWV+VsJFiHRNk+yH0k6USCpwJ+w+vE4mXgcOQpDi15r5k
e8YSBe0Z2ONbQnnPV63a+rWFfcOdnvrykQvC0U7ACrLo1DYGFlr9p5649rhWqhz1XdBdM7WdXrT+
lMmXQu4UAmyu3M39PhnrjSmgVRQB0g3Xjg1KeUi9Mvx2ECNS0CLm/Cx4sBVBk4DvN7UOcEaeHPaN
WZgS3Cj85yjhaSr0PyOj+3ArKkS1WPdavwn7cNdl6quZl0jGjcuePRtrUz/8GJybIcYjZcg8tjlw
rnfTNq9R6UeNCG7TJjs6zpAYYHUATHLSHedq5hPdUkpytPxpmunSjmcBTcccgqNmCW+MxVoDKRYz
sB2nxm+5ew35QnOQ6F8OnGOJCIcQV0mDIkz1JAvgaajhyVDOyprcJYp2zovN5HZeRJ/WXCOcsbTN
ZNbheKjgREuqk4IXwQCOFzarRqgbh1xROeeUFfZu7j47F5XTdPdS3uLuYWLdiFNS6NRLiOlzvVV5
i5w2P7VkQY2nMALFWtPQq519I1m90atLVx8G5VXjXVTjjSG2HDhI8p9J2OyE+taUexGVEIpukvIi
vI7tvUifOkPzDHsZUnzjVFpVzH4c1QuXCYFjeGqHk818JIxiiD6aY7bTJDN59ozAhdnEPasr7KXD
zP2o7LZtaHhzyt+KXTzHCK+AMguZVgAg4nX5NgZIYSmRZPTfJpp8vVeejSJcGfYJVi4tUTqzQTz6
mpu3iu4nnNHlKCHHiE83YZhNQk3gqar3DheEjllf6ttF7FTzf7josvpUTZ8FfumKLNcc/jn/gopI
Z/xU0Iqi+wJXXqlcgqAB4AOtTSAUlmeP/2Ll2AcXRinWuGUUjUxGYs6XDTumdmF9ti0ebZhfCUiy
BmWejtCstrnz2mavVrMZMBpbrVhy3rQJJzP8NQj4AUBft/NmEFhd3CdHm70uHA8mzhdhEIZPi0PJ
TdHl7mZqWWFqjV7j5sdGdzkniOsQPgx1sjxMXlEvvTrirqf+rFxAB7zZmucGP5YZref0CYK+P7Ju
NkewcBhWT+Zi5x24rfKTwVJ264DKTMq/RvUjBKBZb25kHBUt3WHnPbRxXAJ6/i0Tse7K5rcX5jnU
2CATjXWHWY+geJ6rz4tAXeqEJIchigAyzPLLCLN0V4LaXCnzuIXMdHDc8O5qGI1MO7kyvIcdAK4G
XkZM3qMc7V1QNZscbYCyb6PHtG7A2N1dNN26QO5L/dWosN+ROBiK1ay9ZAWmPIXVoVZCut/2KDMP
Uauvlaa72lSSjBzeSpOigAFoEcX7XLk4yipUXzvzGg5nJKiVRg8sWPRmzv9Gxk+9Ic5p+TGoRB7w
AJK+ys34rZ042yt4bFZ1NIcXkQjPwe8IT3DTxfbBwrsIkoyuaSPNd4XEAK4TeEWrnB4NYcVgLY31
7gK7ZLmG2WwKZM2i/OjEW4s5RI3ZnitmnDPkBG1WNdS3UlneMu6L8KWKHqbyrljHJngaZIg4+TSp
/aEjnlcx8tokkPnU6UC9atkM65CCje8UT/YyzyhVjvPxNa8mJgDpvh3crZby7hYouuRbzc7A3PXa
z77hPpeti8qAE4RgnUZSezC+1Xok5PrEkgrN9qcMo/r8IUmu4jfygINtYovPi/4bdbMwnyYsjfHd
dvaZ+uKU7zonv2V5Eoaj5exYW2st+46T/axu8eagOeDgcNR3WLAIFZhJGKIeFp/hYuaV4W4YLwYd
orzH7pPF9JzUittnm7HforGZyVbHuKsz34wJ7XbPbKbCX0YuMTtF9dlIPZCzPk+oJCcbSHtLzuhU
caHChlju6lUGVqHKagQ6c6sm07Nb9mLtppDELJ3Lywmdd1QEyQpA3h+0xyAmooz/lgSte5/14aaU
uacOKHKiO/RNeqglwZTqUuYlbfsLY/lDZs3XHFhNVCrrMZ7XQHvQE6oVUM6VyqLgHOelTQUM2XHZ
7LsxpjNTv17fq/IIo4KphrWKm63ZVSuUAr151ICp2n3bUnCKqzROYf0q28tI7DEDnVtsHS37jiMe
VNGVx1GQvYLmxxh3rWOyDDLdDwhTTtLy4t6xtqmS+gVGeht/vDtgSkzUU5enfw5xiNZkl4ZUDkLB
HkZMnWue0ZO6KxiKSaTwMDs1lTwM7YANFRVOcwiQT90q7VkeV49r/jv7TvkxHGWjxBboK4qgavqZ
deV5KIbH7MRntZ19S6CeDTWnbql/hTaRX4Bec26uDKE2y0ydLEq/7gPOF7udD1C38aIlrL5rfkNR
XfvJU1Epuo+Rwa7lrmKNvH+Hoc4Ip31WExq5BxX10rTppvqijyOst9vSLAOqYdlc4pUCoN+4m3P5
mQiKfySksC08YQ+HtGAG1OVvjjKtpbp1WaHdDhyvctUU/bVNciry2jkD9SMGmyvIfMqmxdXJdPQ9
Fxj7ddPvFZinxu9QHWeqbDs/z7PmW2g6znQSauUN9SUEDiPFJp0JMTCoHhIFy2r7lJFiqvAqaAc3
PohgW9IUppN+wrG6k9WFPDwnCqi1DifUjBcgNuULlvHNEM1e3aG7pcpVtaQP0PgOz+xkYvlSET6k
fScImSXZWtLiatgtTF3cKlc8jJ4JFgVZoEW7FO5XIa8kUH4M4V7LaqREzAGQxOtyDNe6Da1r4mGF
0ULFBEUEx1qwoTh+ZmhK/n9B/0S+HsOTaow9gr3XUsuU6V+PAhm17woVxEiWCWOYGx0M8V4wqGnE
txyLvab8WLoLZSZZCxSJBpZp9SjtmJebMt8IDjK2ThpTYTK0/iSb/Yi8PjicmYiVsVy7trYtFCAM
ReYV/LNoTkBhTNvawNnWd7t8JFrdRPssbF4TA9pzd+6reauFP5xAWL3JVkg8fzNdlUXlnXHPiJNp
GPscTk4/3DouCeWlaOw9777ifCsUg3n33jaP0uS7y/Zpc4/SFk2EpWQBkR0WhQa4fDO8tvghvNSU
mMT7v2JhIMiIEqomCXSacDdl7GBpMgPgqefSl1tVhbgKrLmyNrVOpEp+kNSMtEMTqlxFAqTxeWTD
MuxG7OBvU/SYQ4uKhl4koi/MrxU59BTYVs3XDFPz0ndYD2bs886hpYOJia/FOgHG9JmAHF9P5gUE
JYeBT0qOwUUX5avqPo/mZkrunbYfiolG/SZK2lN22kIy9TBO2aI75xGe3ZzW3dTfAj5qTJ9F8eXY
NwdoX41hoSgvIzNAN3u09Uersc7B4ske32VyaLFPVSMZ4obhuj79YhcnQGBygti75c51kmYHN3zp
uahaVO7udmw2k8TCLOXKhI3G/HWtLAtwiV3FU7utwAl3E6M9kqKpHhHFm5+UWNvldF2BKLcJbnJa
fVopgANOeUydyq8ayw+I5Su6csb1+MotASZOMBSeMHnFe9nrXpoG6x4odhA164Lc1TKnIjyyoQ/F
vHu2e/MWs/ZJxerjmOMu5wUvOYFmiHaz0Lx0NA5DX+1ArJxwE+6VgLKrSh8EjV7inOVQaJfjPGzq
yYX7gu4LESvKSUg33WpwHS/OSF3wtlVa68EN84h+r8vhR6Hc5XLBTNQGezDQmw6nTzITIkjVHXhi
9oW6N8X9ZybxJZqDSyjFrjKt/YIPmXX4BNzwk5HTeypgY5VNTopQT2IQUgGxw2lTh85LYnM2xuBX
4JITDT+RQt1bpKrXNl6ryxww+lULLCyUXVacvA+WjcRh0y3UEKAXjEy46pwMDGGW/tawZYseoOEQ
n1NtvM+4qFK7WJPcv2iEKvM+841e/xQJwZ7i0Zjza5b9NkWIM0u+jVLjPtKfQmLgNWsglSi8SNnu
O9P9C0f3LWIg21QK38lyfVzhpnlh+tzmHJem8sOw5LdTh41jqV4/SR9800FlAr+446lomPk/ihIv
obuoow5FWzsrKBGz36S9h91i4xj5cRj6p7KrH83UIDudUgNyMf4AFzSWaW3r5CjEAJ2lODjoSlE5
vUQoabqh+rat3PoE6A+Fa6sM6L76M/EZH9YaCvZ7lV8Hixm/e+DAxtw0qd5Eat6SrEijbOY8+Upj
fkcOXhBxv0ALLmy5QZnMPEPnSUd7SPg9HEqUbCh2vWOcU3WJD55V6Q7EmTRqZIB24isi/sR7ZX/M
WNc77ZMKKLPsnZ3/TLhrs0RsojG7dxwmkZp8QOLkECQ8ooT2ii1U9AH4erU3vEEIHL+dyXzYzmgk
Y3ox0zr08wNw3v8NzzQSMlTTpyjwMPf+hnz0slfWJpcYMXZAIdTWtpn4DYGqEl5KWajrJP8estfR
oGWy6q1GdE0GFv7Eaq8ajK8c6zxO5aUp2eVWW2QGSdaWzWFuW6CYBkDK0MvG7jGQEyuU4EnOlaei
pXInneAKb+wGfa2KrhqShpOLX6TMh5neE/cnru+JgGAamIeEIz1UJbVuuzHmy1SZBNY60ESQ5wzl
E6a716YY002VlABv+wzP00Q+KHBi2FOzKe1iW9vJrnOTHTfIRs5yO6TDKY61Q9oRoZM3nAt7I7qb
6J3FVPPRxtRn7HQP40uc4R7vCwCG77ECOqAfH2XUwWdYxJ/wJOLeq1MX0452C9N6pyHNL7yhYKAz
msBSEAbWxEE6y+oE/WDGTF2zCKCVS0dNhWbE7bOuUwrQ9EPvNVXKpsLZWtx0Yhp9vU3/Moq8htMr
y6wYQSImIn5Ie/zsVoCDJPTMkDAMQLRzn5lE4lPPrXQ4m+xAo03qTegWaLYma57yG8rXcxp0hAPs
VytbDiEGnPzEGrdaax5MdD3NtXx1Vj6UYKHJmCALgLGIji4/wbiX8it0AuNy3qs3xcwOSt//pnML
x2j4SsnvUU3DLIpGPAxjDjY41VNrNfTTN9TAmzv2T5Lfcp3PGU4NAp6LHZ6CXswLHwLoTZ6b28Zu
Jj6ENHvF/tZeimkKLlFd3h2j3uYq+wltFhAoef2SQbxat1r3r2fDA/dmyxFRBPjyUv11isIfAm4P
EaW/UD8eyBC/7Lqh9lY5PWsJCia28PLZNfVrUqlfsh9pC3SGQ+Uke0+vJSllObdwylPTB6J2nOBd
B3zVVdPjfzabis69zFjvRNYgHi9WlLQEQcSPrqdXi4iQP8ejV1TBc073smn5YNfSKCvSHCFcldS4
a5LDd5KEVAF4qr472ciqi0VaL9ibN/M3P8tQR/5we4JEHBB1q/1VKeG1MNOxqgzyySY+j25pk99Q
LLEeStXFjF69KCjWiyp01SCxrSFK8qiY5kcYT76TBte+yLbhXB66RtlFGqdvob06lJTsrfBZPv5E
fN/eqCrAGivFGG48NzryfcFVaMj6r1QgjofaI4TlSm4+Ah5NPtRUxCFqiteWoneV6/AhCObpUr4p
SQqlJ53uuhLf88awNkVvcZXDIIyhNKQqGyb7GIpph2nR9gtBwDS1w4vpYCVybSC2zEtLhZmgmQtE
cZt4R3oaRHuNJ3mymuHAwGYHr7r0k3x+i0ti4DDtibjZmyEUa8yFW8cZnmWG9BhUmI1NRo31leCY
pyfuVRkRjUbcH7DSg3T8wH5yqsoWBQbnLpIk+9n3RtU82HtwzrrmZqo0pIQrCZsr9kkbZ4aO2nZ0
O69Z+FEcceghd4nkTszluTRYYdMr6q5urJ1kP8YajYL7rK74hPv8xQnD2xDjK2k051i22VcUIxy3
BbxfJIBo/mMW8s+op13J7gwIzm+D2UHO09HSUvOFRbEv08ioDLBGsBJWehIBJ44+39k3p1J/BW8u
yD9dnRCl04uV548hi86yCz8XhpIux1OD/BmMYh+Wc7XV+34baEgBNcPeQvHauV/rsfpUaeEfuivc
rXFvKsa+xSdK5pOdkqNerdqOkiKn0Il6gRSoPKWqwymk7YDIkFPAaFZxv6rw5RpnnzCpzcV4AF21
a6J2AygFF2BHjcoUAb/SSQhy/5l1rx2GD1pKgmlpYyqauHyyL5PG8t0p9lsoAtFE3hubI2PefTCp
hwjZx6kyUOoQkly4jQx/mPoo6fOssYu4An0xfNex/kjlDkuCN1Zk+7j9NEaGmZOtwTsMDbUv1kP0
izO+cj/PSe872sUyu1cgT/txyG8JVCOTKjPs822vimtW/8Z4ydj/wkHrpP7CEY6C4uZM2YWTaafF
/XFUQGswjhGl/ehTsWvKF3t+N0mGKP2roogtmwb+OQIsD+ZxqV0hEz+FOuSBITlKJn0yIUVJS4Dj
fj1P9q3WUy+ycih61aG0cD3M2IESpzrY04TPt1y77mnBVan6vCHks+lskgXUgYUb+5qwKQzZ81D3
3O8Gnj3rFMZf2iLTifqgkxTDcdO6X8WU+ZDYd4AcEe50z54osHgZC5iGicvMzOX3QSwxnueQPonJ
Xum+KYyHGzQDRGie52kbK8ahC4Jz4bBRrQCBwi3aW5WvaGQZgt+8d7djZmxrXfg5aX92VXiFTSrb
0BCNyKO76OCsFwd+hDWOW5J6ny/tT6/Kz0xguuonB7/tWbFZF0IWEDBUMKe7MECbTide7OqP2nHf
qHctL3YspFi1Ft6HyKuz9NRAcVfSz7R4VK26FpPxoY+nicRlSMrJTNiVjcU/whlTSEroGiESIxFX
yxZEHfGZ1xgyeIE5NlbsjcbopWvJICTAQUp23oTIxmAXKw0oV9b0zxpOKkWFc56NB3eKiEqM7M7J
6doajAS4myE1OfrJyT8cFPW2ZAqMswTEQpjd1DnzFdo6fcGSLVtBMolOUlKjQTssYWCMVLlFq20X
p00jOcAJTLAzq+y+reGuovX21ssiNfVOszKVnhSYe2J3xk5XxHp2o2ND3V+SGQkLDvz+u1aPqTQ3
LT49c/62mfOEivqj9VjgkxnJkOlaHTBZ7sCJWPlmUsMvNY2eVVN6RZyc2JFxzmeoeCN3fRPsCzf3
nJBEd/yHvyqR1c0amm8RspSSxaM5y1o1DGA20hSrII6O0/PmphtCgXun0v0Bm95ovxhghQAVsILD
xn8+bgPsWa6a7/HMb23eYjuFL1R99tFb7ox70gWc9jO5/BQeElXLtKADkMEHSlSDMB74G1wAJ2Eo
hzAi2D1wrE7TP46wDTf4ibzzSWFE3c+XUH93FU/IN8imjPrg1CrhdmztR52Mn4VlR9SwBKv1hzpZ
f5yOB3DJkBqUs8whJzGx0vKbKv8s/CohrQw0THLUi7fBbc8uKQV7elGotMrlay3LXTEFHn5PLzNf
A4bV8rkW4XoszuwZQosdVl0FyBZSHI45Tb2PongEjfKldjWBaQIvGCf5S3tCoYr6xjYpLN0uIA8+
LOA4u1Fr/qTQvqFlTMnIaCpCTGUzA4cFqlqSru1iPrRko9FjMnGxHcQsHMkyA2yE+NgKoiec17mC
o6rNdjN798J5PBZg6Scd4geT8Y4kdqLnZwWPmYNHaqgb8kbNJgWOi+97uPfwZCDm/yWGiwW8PjjM
QnjSOx7BvHQfPWkmttbwqD/SmfwvX23MkFvW8RL5ebCnhtcSdZuI3qoI/JD7JYszf4BC4Br3NnvG
uiblmdrQwZ4sjlW4i7tTgrkXUMXs7lK6HAyvGb6O6VzhsAsTr1N2SJdtt+eilvA4LhaMFfddq+/W
/J4POOgw6s7Ge67/moxGnINlXu1S9VBLOL/ibM2yccY1yNtXyI+zgM4FyOtTJWBnbcmMMiQEOQIg
W+Vmt8n7Z7x+WABw1FDOtRLG07htOBV1AoPmVz69Z6gn7S/8mTnx0QHYD9uf9IFdJB7v0oKbb78N
LHqALxndTfSE1nSHF8CCgZfZBGQFrTY7BgbZNWpNP2daF1uRL8PHOFCCRGcbUJcJ2fvF0b9G9ts3
G9V9wum3a+1/OB1I22qQ0HK334fabHp29u4U944LUxSDF4MdY4Jm4vkf/TA86rnfiwPi+SqzvDKp
aAZ9Awbg4ExsiXql8lobEY45gTeGEfc/0dys+K8cb7UJzhLoGjC4p7pfGfmqzmCNrqr2RxBdb9+s
3LeVM2VhPn872WKahLEEFWTwM/0kC4TL6tXE+pXfcAgkgsyKfMgKB7JXmD9xTE90MkG3xKLAuZf6
8RukE8eB27TYheoj9PzG3LNNJnM2xrDV6g+6VwViY1BDUgTfEc9gTx+QFOzy2RYJoGz6lj20UpAH
mLNyXGrAwiC5ewVpxvHPVr3xWtFT2fVTBhFHfSmcz8W5btvnqWH++55h/VSkp5Xb3rlk2qMbfdHc
YbjMJHcw4czyDGuxyj+VZR3G5MVM+DUo2+QjQpoEeNgK0Xw/i51zPoR7S1yHfFuqpFZC44qMyl2z
DgB1rxpYMO61H6ExBzsuT8bsekxl5RfWv9GQfhlCZisPESpFxj/q0IYEA52kM9euHq6lyXzipo7v
mIO6dt9HLyzv4NUigdd8FXIzkJoc/L4mwAbzArD6cLHKO8F8rssSmzKJiZARf7TPsV3z9nRI9u/V
W8EiHpOT9Zsmh6zU04S7JMB9p+8CbPwGqstrm155UmziM65+QXROKkBny9qTbUajY1K3SXh95GJL
VgwhoEee1hyV/E3jt0ujW1r+9sANqDbEFWdhAatnivJtpO0Tue/amxyvhPEOBLhqw2eQMnCJRwNu
/R+InrG900ESQ+dHgz4R93qFQq8t6cZRHnW+dJfiP22XKC3hzZjdA1ipcuAq0PIUPquEwNRG/wYf
JMIDJB11fhqduxjY8rDBYRRdBA6wDIo5Lw4R2Tr19B4KzU4KZ2UX53a66ahfKj1Dk86PUXjBcqyR
ca7yM6FHXJi+SUCEDe7DZzj/sBAljv4YnThi8BSCFC7q47gKWQZ0ndpdjsoLKX15snALbORy7lUP
F29bo1IXan+tFm6iCXMbnpGQWl8ZmTq8EigYpn+6eJM4aUrjV5/3WDmaeFvYXtEv4M2NQxXWhme1
30OCSXEDRnwcPCCpc1XDo1q+5CSfOvBM03dSnBrtBPCOZuEMVLGyvyfUdpsXOnrJ5JbIKj89si6O
+wizrSBtiUwq/1Lef9aB9S8unFMWJzLQ7k85digKLVd/wjHd2nJBdkDfn/DFeSaG2ek82Y9Y7qiV
SmtbDGAlYIccCvMzaz/sajuElzT5MPVtHNBww5J7IS1G2LDJPyeeTMPn/ypZQ54Gt4BIvbOPCgYt
+SY1Dkl0GojaCWM3YleY1XdwC53LIBf0EptunD04d7snTY2mpmjTVizG16H1NNJC+KPmRwGlsFO+
FZJ/7XEyz6bLVPQyTT8y+urYX8DdCaagdP1JW2M8i9jUmRPKZFXBEj3/hx5uZWsSwiW9EqUk5595
cchVsBeFpv9liI91v2Ojn5HQFSFjoFYNkJs5/ubsiqQ1zKfeYHMiI+XvpOuQUtfzx1jjL9vxcobD
Otc9JCu4qXisrZBBOdbAXlzy8JFX71WErsy0ZsjnJzLsdUuEFs2QA9oN/0Xal+K+Fhkkg+U2OqbM
Sd27q7/OkChtb4E6iQgGZrzN8udmfg8ZStliOGlxtAmT27JjKC65boavltYs3KTZfkrOVrhzMh/k
/nbo38nNYpj+yCDMKz+x/pnX+Dno1Nrwras+CCOTIoGSnhUou/h+vDHca60/hu9K+ya0+OBoypqY
H4+dy8B/1O8pNs7G4K8Y+EDK1+iHAXn7nIzy4AwEO6dVO5zy8osSaGOan3P6bjBYxVyUfydRsEEq
AeJ5aUAYauC/a7CtENUD8zJa2pZJogUlHKto9xpBslHHJdz2EQ4f5jB4I7ssu4w4WIR0gsvbJGsA
PqmbXwsOLgKYQBQ5lVmXVOO+YjYo2apmU0BoXgi6v8TLadNENQX+RBMI+xM0rxnfSlbu5HNmaRfG
FqW4FOZWqLiv9LsVTyvbODOx0N9t5TvhOcyI3hU64CDct8CW75HjkYFdOeLLxgIE5kVLXq1816b7
Pru6yd0ILgSHcGZkYH7Uu9VunO6I0dxlJDRwXHIoMt9XMC55ISdvDGWpMbeF+9z3AG30P5WvBkEH
OOhRa18UrI6F+QKkEb+tP4/uqpajserMPz68KLkY7DYyLI+1AVRUH/zc+NSzQxLzjxs8BfktcO+K
fuvMvao+SevaVG+5hN27DfN3Yz43EPA1j+0PI6EIEgcpS71mGvSqPAk4DQ2LAkLG7VzOO23aVPa9
qD5Uis7QVTYOEEuB3sj0WKuID7FuhzsYXNYqsg9D9+TAFUy6PzF8juENcgXmqg3Ybpj8PUwdbzA9
3D4puUjCWGnClFjZTNnNiD3FPcXmm9Gz+aiPtjGlEis08aX9tQyDgXzxOOG/qvkWm72gki5b+ymd
EHMh5bFjellPNdwVcWP+4xaXxeQaIGsvA4dbAdMsVsyz7hhglUn9+IlKCfarYN7L/vU2oCfmcvOX
Kj9dJt+RqftWd3SqNwsJRfHYf1eTIqMBoyAkjIcEY4DVTEbQkMIvyN6URHDInTQYr5NLkOjk9TAH
k58MOc4jbo0Zrfmli961NwAjhsWkgq0WpgZRk8zja9Uyk+9+5/wFFkWXHRqsceg9EdtYEvj7FbHf
nynxZXd2rC+TS6m9yumLgfo6mt6Nae8EXuZShnJPMEIV0yOOGOXQcK6lgNKBrORAFWNp4M7W9v14
VHDoJ/oRF4I7/hXgCzDWt6yUYIwWCOUcsz0DpRoTGct2D+BnJxe8yK5G94+Zqqv47vFjssBVYGie
FDJg07rXH7jJ4mi37KEY0afLlBHtMuNpKnoD8qxyN6nbwLqH6kdO/4qHosd/I9O/vPmayXqqNtwZ
uCEMedGRewGweEBpOhvVVQWVHFlUCzwWM7rJptN+RmCQZg6fJvkn0VVqza85neAlm8B3k11Svzo9
+a/qqFbcmpIKxtjbnE/yjQTBxPqr+Q1ZAIbqgWePkWeh3yLUunpn1f8sqHsuOi/8oA9VJbuy/C9I
J+muSw6xwotRIBZVflN/pgmbnJ4mYztLsuvDB/mExVpGaNWDERyy9antTqy2QNke1zWAr4Aqvitg
lP6U+PT75NSjfjZbTBqricegBQ6Ypk9l8JdQ96lptrWNrV1ddXxRILI5Nv7j6Dx2W8e2IPpFBBgO
01QSqZwt2daEcLrMOfPre7GBN2g83O5rS+Q5O1StMviXdaf3OduhZeP5Y4f+3kTgRR+Eqo4tclrt
aWWfKk0tcr2gfDOVf2pxqW2I78WisQ03LzG2LGtk5Oq7x7wDGwIbPlJc0qtBbovNP7HQzfjPFKce
1PAM4kKfPGHK5Az9FNJBhPmK1WUow5DE0FBwWCaAeRLQ4qQeVOYms57qDJk+Gnz0YfXQhp8UjKT5
jZ4At9XV+oRbZhBWnJyq6c8vqQQqlq7LMHslCFqL5ukHXN/8FDT99tRTP/oriSt8pQT3umO+geHF
7W4FT0C1KhGAtDrOx52vI2MIodCtjPqfqMnz2irqR415WLdRENanOaH5hAdxOas3FXj7UDJ9rnoA
Ya2+HzgaPVoERhZ+ug9hKUz9rzJtJ3UljYeIDCM6HPiW8PH78C8KeGT/5dlPgYSFHK5tLP6s6RX8
6KgjVGmbaC9cXK6eRoQVrXu+tmp+rN+Re1rSTSow8prcKCyRm3vUvTrERMJG3YU3+jiOZ1KxDMPV
sSSZHjlurozUGYYyx4oi/2N1kkhHT9qVElmHd9qQji11NZ3aCMNZcihN2L16sGnLYm1HBMOCHDHw
ddAdKMqfQdwXfwZ/GrtrVLtnA2caDmZrXBs+drCnxhA6M4VjcNzzV3GOglSzp1eCK6sqfkWw75RD
33ormaokTFYhJuQ06I5BsZH5heJ4H4PNm46Q9Np+bxcX2d97LDO8p35DOdf0H4bEvO2RQJ/TRzcL
aLrY0n4JFFEW0jiDoKkmvpe/hMwBrAi63xzTIPMeWH9HH4ErSFT1ST/SQkgwNpbHXHQJ1zDtZhDK
YpBfivEXFTTCrGiWevc0i99Kf9OiLZTApdHuCl5LFfzfXZ9O4ODtiAnvUWEl4AnKkPkr1rh772b3
FYVfBGoEeIC1ztVzF8kZzCFeeZbI5vDsE2AEWzngWHcUa1mYbp8e9WHJLrlm0KdvucQnA78JaBGE
gDGHKU/HmG/pV7H/jfaqrW+6NS7K4TVxP/HpyRzU8REgdI06NmYZa9xp8YhUiRmsqx1jtR2Rqy4s
R5RzCzsgiOWKMJWJrpHup/DkSe9B/il1LpM0Ed+DFJNU9uoS1g93WUbnuCaCADCkiXK1Eq4nLpY4
dYoDgilMrvV4YyXWhZjHm78YcV0HmmucfU0ckFEXEp2yoRLX1VNcH8bmTyniTcXtDsdrNZEamn/N
B2Cc4pwPGeiVz3z2oTPC1Mp56Eljm77M4LtQ4p1RfFuMWAGXsn6ilMjNS0bzggmM4EQ26lxQSDEq
V7IOZcu8b5P2x6h1i4nIBvLZiF9EZdx+gVpAVbaN0r//i7aHYr0FWAYF4+tViiez5sy1OZoM1NPw
tlou7i6nV4+eQsPIdJrJ8j1fTxBgn10EcwjGDynfqIqOxPlq6cbOL7V07jimiU7pOGjGg0oyMEkB
ls5xv1MN8uF2ob4j+bL/BdPTFn+TCkEGMB6EDTSNsMBRIqAAjomqT7fB7zT+mogCWorJtDyoGoLU
gQQm9p0ti1ReWZ7KdZ1fTDrMSP/1mVXLEW7B5xhf4vreZ5taQQ658bRrZqOCwCGeawspApvELRij
c4XZgP4nX3UDSlOCExuEDVjNKnyWf63/oU933e/46eEOzC0eUw0JpJVcywQw+EfgKiHjd1xg9tQd
lSfbpZiXr93NmFkULHQ+mFMNFLssFbLUFX/zvkKzQncGZ3YTWiC4J2+xgT9yKeI9i4QeHDmnc/uh
10eo9cG0JbGusJ5JuwNmjXoJIlVJp5wO0NK1hXzB+cVzYV3YU7bNAd7USBSW1p466Z+pncKn5OGo
weZUIYthFRpBTUhYmRc1d80JGBeBCA7uMxorq+a6W8yYREsjHnmRv5E6CxwuXMYKu5y5wyPLFIUB
wUZAUJKdVYGaMzFnIlCZ/0CtPov0nsuzqw93g9NIn8ZARtA6sOgzAMOPPDTTiuCvDHEB9yQoN8lH
uP1X6o4/7P06QIk7cM84ikGeB07vuxdbOJBgZ38J7V4M65E9AaZAweAauxLKKVSCMoEUOe8FqqTF
eIysN6JJqCFWpKuK8oF6hwCPOnnlWKKAB9UA+WN3SuhAgJGvNRtVt0aHcGppWU9+7DbdFR4I1cyR
vNiCFyi7saeTBh2oNm0IO2nFDYNtwesTjIfAfEXaVyDe6+lnkG52/60WG+a4LWpstpp2C2RcmOxZ
OSOql6Leg8ZjwLRkDcDAD+GtW5d7Q9dxYYClOwu2ZHq4yzDyYvTRSQO2sC2b6t1m/x0WWwYYpKuC
g+H/+KG8kucAADTL+PbXcbiTJ+3eoo5UlBnXXi0w2CxUZZ8Cr0l+c/y4skupraAd35l3E+FPL8ZN
8CN3x7I55WwAvfJPw/nbMSClCZfZHmuIhNe+ePbegrI1Fb98XOuW18mwfgBMRBMO4L5AOX7lEsGn
Pyn7vn1ELRZ4vgB0fWBFms/6K64uYXoa4nM2fQvEDRqbrgK7yi5guGLu9fI62phFuY0jdkIoXbp9
jUaF0YeGxfBSiJtlUZpVG1XfFbXjAQxp2OZ2G7+4dMF3BxW4nCBZtp0DKmttgVnP+l893uDa6CyS
t+VDhB4L+BeJXUww4F5n4VtDUG+S/hPDvpQPQcKnZX+W47YJLfT0GPjPcvFR54UDbQMFvWxxY2xD
3rm835DWDkblEkfrAdFIosCyIOSTH8FOThIMQTofsbUISqYdS26jgnlGP4vfSMlRb17lbtdNpCSm
+5TILq/gjTvEbCjkbTqRd8N1NKjXXrnQzxXxJcTFxRh9adBBqScNLULsmLFGRFS/lOw3vNzYtEDg
5VTh3MmTI3EkFhg7iCKkYgoggqTNM+eUQZaZlv/U3kGYptKBjxzybV07pEsvGtw/ERE+IliioG6I
1kr53egQCDcv0ATH7xRNMntb7/9b3uH9azU2fQrXBbdYPU//C9ZktX5N9VUjW/tg+EqBO3QQhnNq
yRaVX42y+9ENb/A5XJsUFyEvY92BjArj8FfuvnX9LTWvBqpVZG/US8zGqncolVp5YUXSzSC0Jfvo
lvRRMjUmI1wR6L5OYwYVaC1qD+BkcMTPtImJBDbC9MurDnpyT+BMMWauOP+oFj/RruAkD8HOYCGz
iKSjHqo3TLs7aNJcF/4/A+elHeCG9hmfHUmkIT7FnL5rhhWJt1e6f+LXHM+K4RqqU6f4F/hU/mDc
jlArk3gdoTgerxR/GsMW8WZUhzrmaV8bHWv8s1FtFK3HMe00mbqFOkLL6foRhj4k3HkVb2yAkPVU
vaFJglgwhtqKG3Eg8S+quf6qEDctZ/m4jLKvJtrPhUiQUq/3yiJTd330irJ1RBvI6UPKzSiehGbq
s9Jtx49XU7bpYiujgtuStVkDAdCsw/BBEJCuLW39wH7I676t5AKtRjdhPEX32DorxZPlHUJZYZx7
GVIXejF6DL6CvZ1equ6m5mTauayPikRzrO7CgFuz9nzEXniz9FuF6DXA+Do1O1O+SPKp49ZH+MPu
xmJap8Y/vYKZAqUYynG/OPY+5OwIwmp7NupTzJBdqc9hexyheXUMGgiakucziYBWhmjzHbtowi1j
ZsOimkHwAahOIW1M/1T1gqEbxA72HlX8rsA7jY0fFpXoxQgh3BJs6GKnYHFIPBXZt/vcAqrxbNoj
fnugVSxhPgqA2WCmFkLnq71K2sU28aUxgsrFxeiuenL1qRJU9S4+Sv0x9V+EGakkUNLD5LcgeZsX
sx62TPEr/LXXOEH+HSreJtMBHRfv5fAMsltPKh5xhgYN5LYp76PHE+4UNgF0PXbkxRRgbCDQl2aY
JbWEehgFVH/xGGhnztSyyERbkGw9pq/WNVb20njsbQ60Ry2EO1MoKwiQCUX/b2QxdlHcJPtLZO3Y
6My9GP+jhj9E2pxP0zvKBJQfh6UnaJ2tHA1k7taUh6UA+fhvHquo44a9MJanhM+BsyO5mP0tUlaj
fAnFuVAOcMEo5iKyelmupBpyRiIgmmWkfaKK9rRV2UHz+UstN2XoS0nTogwXjHQKHn2leCeHE/zq
tg4OGbV1ALagqsOF8N4M3bGmZY0Gsg4/bE6dcbzq2S/+dL13J6RubEdR1KvFmbV/mQcIy59pTqzQ
2qNG4nyuuTZm584pU77hM+C79FuwQ8fud1LGhW1MO1GQQD77fp/8P5saCkIN+cFAN5GhlsDvjf/d
YpIdfqJP4fmHyml5j8Dey3xB3BYBCI7oXzEfUbzlVfSX5i8+VPbCmf9qGMOBUbFmLUEBjTA9qH9j
zkaWmwjtqIauU2bZ/DDoRj2VbRcrBlxLTB52Jm+YYJp2BRdqjhxXeKGkL57MeFiTRmLiMy43tnGT
GFhW6r4s1zIvXY1nNVc3ePhizI8RwRjxPAo9TN4fhQjcaIZESy3flDGaxhVK7FHi9mPw7ANIaLty
o/W0Tw+z+NFqg+SAX5n5xsAoov/ibYNooYl/7BzKdG9lSB0QafCm7hlc2REM1090I/RrQHEz5n45
kRA7m3UIvrRYRanNcJWMGCK65ZvJLwIdWLHPbctwuiNri5uwc9g9qM+gbva2/VKSx4wxSxS4vla0
HE9BcC7ot6XUZlZWwlVunUo+h1W7Goq/FsGAstLMbQTweELJgKqQKOOlND0j4xkNF4AuduVmUGTq
ZxNRPubXoGEIG+9CAW21eMmsJzKyN4ymOTTYDSP9UJm7oghZK92rmMRcjYZFvpvsjqOnFrzho7Zk
luynWopXpnwuJvRTN6QBdoXj9eLpbjv3GeoFhCgV70EO3waOJsug/xgcUYxrdoIWMLGcrgjZLS3v
e2g+VaZxI5REEgXG3jGjd9k/2VhuyvKvIv2FT4A5gbeHLcC/ZVgcPAArW+pPhnD5EtL9JoxuAR65
tPsw2c94yF2Mp4VOEQkxVkou2JhiJ35J/lUtT6J8WsM1Ht3C2vanKD3SwIAH6UN34n7K/2VoqfJ4
i5eRKWefrtTpmjaU5a0j496BmxzvWG8l9UZ9oDvTjM1krJv8JgYnVWj2nUFjVVAzeEZmmXdfKYoU
P7sThoqj/ZoZZ9ZUjCo7Vhy7bIB8u/KHKzQFddiK9q1vXypE8uBLjU9estGYXPvlo9dtpsXTkovC
0UW9NcRlMN5kIBCy/ZXHmBJucUoxMTj6yPgav8tSkBBKuVb9GyluC+uRFKeYdIdhqw2/qbeZjSn6
aKyUcDMOfza+uxQxKH8DXhv9lA2wzTibyc9R8UnH/jfKC3IWBgOB0ZryV7IRffc3LUHuTrIkzh+t
3mbBNyrY0LzFc3uzBlbgidNAYc0HHEX/qu4bfVWcbec5p58eB+AiTI0C0y0G+m/8pXhFu+ScWW9y
f/X4bFNE/AIpvoOOle0OG55uS+ws/hePfFr92LCai5gpVxDuMcG/GlrTANtDRz6tBAokSC4hKn8w
qiL/sEAWpw48P6tfo7Zvo5vp77H9hcW3ZP7oLLERDLLqFxzXdbgOyJoPlyLaqOI+ThSODfqBNxFi
93Xbz4KIBvUyoCFuUJbI883Wkn7k9v61BJiNSU771WL8VShZGYCjH6FBbJN7HRy7liPEXsnenRmG
MEuCUm8p6pwC65ebhhucjkN96RpvZWen0dCw7f9DC7Wu+wIVV71shb0BuL7qGPVP8c2aJer1S8xe
qZdWzmNbUuJixtee4A7/rdpnYUGBtvj5aWVZ1ixGCnCNAiamikr5aRpZvhNOOxyyijBBhmWffvzZ
U3KU4UUy2aIS6phDB2TwGNA7F8pndVN9lsLP+p5E6JHJiOAlpefk8hOtK8mHdnhJUr7hCqCYlzlU
mjVNM4SRyvtTmSKZy0Y7GRPP96Yy4FG443c4bdSAEn96wVOR2Nv3w7cwHgFkJeIJyOlaWOZZkg7W
8JxTUcZ12DmS7o4AuHGKiPuU75mRjmJT84toP2H/04ErmbO+k37fi8802irjhwd7pBZHXyHO+0Ij
JOGR6rEEoRyznjlCyvI8m7DTf/VnmQ3LCgUYCyy1vWuoQwoeQZquJHQm4yiM06jtYvMjJcA536Dn
Rq6gPZjRehnI7hXODYpYsjAWJpryiffSmkNVnxlbUpPbfrKciefVyIBfsbOCfyKZGAuYCrzH1Zsw
GcJ9TQn4B++flh5kfS8QJmCH7lARBg88YdrwVLV9llCL8giEztxMVxWA7qPOixEbrjV/nb9afqjn
eVy9x0WZBDcNG5hK4TJQ4cQsFkf/NpT3ItYpYL+s9KzkxNXOY9Z13O6QmGD+TYEht/5u0F5KD7ww
XRnfMqJmGCvNeI4wL+bJR5B9R/ZVz3fiw2+WNnBKJsjA2AROWsYBSoqUHJGhyudJYVkNwQJkgm/c
5GaGZqHTSrig6Yw9dd93wa6DGxdx1pJAoyBInJX1s1+x8dtVK29GzZUAmuXPHL3lKK46noAIxb+a
OWm2l3BnQW0QS/VbVTcKbVzinWPkv5l0pm9MUWlLM6fsp2xX7LzHjLoAER+rhrMNgawn15SUVIK/
P+Avma8muCaTTOQXdE10XCCWyJlq+9S1xm7pT/tJPijdbyndiB0O1QMfKwrsdlzj+FhUX9K8/+jQ
zjL4Y7TZ8iBYWNb0cGWVP6nnGD0Vjv8nDU4vfhkeJ56rA3DQFHouOpxA+SlKe2EguWkZQIiPWF2W
AXOFR8IVgfTcxUCgHEUGEOwxamhoiqcpvXcgFhL/ZtUXbGIMIvXuDRhx7T9j02TASQPRbgaUDUoP
pQEXnG+vfP7LyATnM9CRcHJ32pdZ37OWHz05dvERNFiPczzxdlr5D0enIX9b40oQmYvDS21dRSJt
e/L4Jn+H9gyXseueHQzawX4bKMsk9RWqxdpIriNGuwZVbsCPQirEMma0pcy4vVmuyB7TjnDzrGR/
nUeZI6uPxtvMbCjTEdPHyCyzRrfYUr3mh2xwbR17R3pWYcqYG1HtSDfjBN+b8T4QJ/ZGePi+S/LC
Jo01MXEuk3KhAzTEMW+PPenY6S4uVpLh+Hh/5T1eQ5G/agaZsfUI9LvV/gPqUJiXIb8jT+QwKNMD
V3IV8Ro7Y0X5fGlL/h02rdB9CLYF9Lqqy00WHEre8zpNV4F6E2jLAQrOF1ERbMbmnjV39OoQOQ9l
uW2+uFY5hyTtlTdXP6CrWSQKuOUV2pDUvHXDlSG+NUGpv6XqkSuq/zRUVHvvIKiW5Z0VMysNVpgh
d1i+xFVmkWY5282bDaInQfqKeuvyu/JK41vTdsvmPWPTKfOpEvvxqVjcrS3xhnLsKGRzcRyjsg/D
OwqinN+XUQ77cfS91l2nN5vDHWqE2jFuVhV1eQL1KLO1PdY7HuxP4yDb66w8t8jmQ//utVtPWWXm
PmmaC8iyVcjEKPTBIQIQJuyrRcetshheY9UuBQOpyZ11+eOzMn2k1je8zHJC2ePGlcOFVLRO+Ois
7g4kdcVoJpvYrkUneLdw57zuD+5DXRGDEqIbJEhLO0rTVW+Bi6U3ub0OQDa9vZ58xwBPkuEv1y9x
wR3NKKlyLQQ00HdJLq1YiHaXOPj0xo8GCTsH0kcY/FUCkam1B2xXEEtsD6uysNcSpZ/0SYlgzVcl
Fl/wqCmFi8xih1IQP32OxAYzLBvvtHvz+23yDEI0sUIAKLuiPqI5lpDMog8bALyitqn09xFuR4ey
17b/hmw3scWwvN9e/lDV0fFBwRvtJ43yWMDTtJCXQIcK0GIIhlBJyLka7STd6R4GAFJ83MEOhxBD
2yJZcbkXEOxQ/CpM8y2ydZ1++mZcr3e/CoqKgZBtJq2HWNllxqGkPBz0Rx/vR2kz8AWpI2QwhQ1I
rm85ZiY9vsYZY3BlybsHF17jtwua955Yv6ahoDWhQN2FdixYV1VXaTqCM1rSVGMs4RTMAtcA3QJP
iUxvT3Y6PoNZLC2cCC5xXRx55DL2hox9cvMvpcxiigDZqDa4Qvrv2jwPyUmQyNVGBUc3UTnQjNWv
0YSBwvi9QTGXHtViYVJ5jahhkSaUax5wEZ10eevT+xNASVMOPaFcMPOpjZfyCKMfdN2S7ET6UvY/
tOqzjP4E5GOZ8NlpXgCqzbModzbw1uJN5UbG3N/sxXDhS4aoIOzTTDrp2dcTK07DXzKCS5kOV7+F
BqpzryIYgVpub4waPSdiwU0HCgvmobz3dAL1UKPhRUENxWnPfGGWXKD753wpeA+SAelB98Sisqri
e2xMrtERCzI0D9X4xsjmTjpuJBiw/lISN4EOWuTNYpSg7w9I2fizmSrY/vPXMS8PU/Kgh/zDRMxA
UNKltIplDrC6IwSdiJtWl9dCvafVRyRVW7154s2uwk8v07mzUJua1878bEMcnMyktO4+Mo9NKKNb
T1lPyAWU6NTW/0gwdGpEdSqFASrBwR83WiTQYgeXkpTyio/fZnAImTSolxKQigJhoqA8i/VXnG7b
/FJVRx/rQQiGWIuyR4L138Z8Vyqu5F0S9I9a6oQU4DaMnZFI7kQ1mCvN8mZGLeI5wFInznLZA5Qj
134VNOpCwFVpO+IO3ZK9m0wqLDrSDhISljB38v6NZKgFXzY0OFaFbGzrQ0N4VlLfU7IkfE5FS3cH
342Y2UL+XfSsG3E8wEsiLwf9isUeeooM9lgshjD+9cTewvSkf9iQH7XtJuKoPMciNaFkghE1nGH0
OHiblqJHR8GYRSP4yi7j9Sh+Q8Og7FDRv6BbHN1qZFViTDhfmLiscFZmbPnEGKJaxOGPdYoR6gBD
wcADa1P9qIBIoazzCB2xkTkR8q5seCchZjNFtyFkr8rFEaP/wWCAuBrrmKovVQVbPrlnwmzfYIOe
kZnthGYjwEzQt9bfigfvoKrjBeuKKNqmpJ2MtlvPpvyHP/611hWDFe7Kq1dxDrK5hU0msqstfUre
V2od4Cwuh/HReddE+RTlZwU0j+5gOmXZKYheqnotSKn0eeEqbr1xYAXJcoVyBELBCB8r4PxhZliq
KVfuO57pZaS8ycldNK8p+lDsY80abbSeMmodVp4Rq2699JY+iM+Fypxa5XwMuLcIhmR/yMhlmqxT
OpTrgKlXWB9n/30ho+Kq/uLIuo+zSjYgfjENf+yCmhE+YUZXDS1hUSlnmaQZ69on7aLv5xsMrAd4
zrg5B1axJ1vUDj4ixPKqhu5QIosp4L9AbdCl0SZhZtjhEyP3bZkyaFRR9xnYLwpdAywyf6H9U8bT
b3fcM2ruDJLksFeAx80q2miYYNK3lGJDegMXhoJc/KerWJHVjc+JrR3yvmRxW/5rgMyZPBVgyrio
oadrIfiq0inbagOu2wkRKg4dRU3oIc3c6NWxjwQJbfFdqX4i4hsTooeq6r1sfDJ/buSC6M2mH3Ze
VpxDEePVsRYyy6lSo3ntRofEacY5r3z+0ecPo26d0Ta4CzJ24YaNYnVuq4C2hAww1F2h6nwRDUDY
pvuXatGp1pU/CTVT0P8vUFm2zC4l600zzgQVgKLhgoEXomsNwtMBH3W7SlAjMDU1bGx0Ltde0OC+
Y/ERAY1Sw1+cEUA1qZkC9Olboe9VNgdIUj1x9cwPqzuIiOO2X4s62ZcfKrXNxCI5x/TamPrSj19m
979Zi8xuCWzPkWzuEglhV2swjIlliSM3pHLrpWDh0fRMgAHsGlNif09jLohNyjTNsNgXTuQdCYo/
1pqHWpl7w6swLmFvszMGjAdFr1/baGi6dJmKnzz/neQY5/8Ef9Ct2CzXxTdqxpMUfQSoz6VPi5KO
+qyy3BaNL/rP0EdYxFJ0q1Q8ZvuiAQek7eSGkCT1KPtfMvvqApWKvGRIdyk0/Tzq6TNjVUcjIrJd
C+c+QY43KQSGxgc9EHMAwlJGE2hh2zHzH7MY3Xb4B2ImxhxRIVBjHMNefybKaydJrDt5ZxnaPs5M
DFc9lbvGlz2TwYAGUJNZFbTK4aYYP+SxTch7gNfjf6mbbw3dDQm2rOp3QFs0RodDf4/UGcG6aDSG
bzrhvRufxV2A92fFS0CaT/BjjhcKZFV6jyyMRIxALFQxSfcoSkgP8iOPI0Bj1FpwcucoJyYAXnpI
+zdbjTHmUZojRFFXOU9TzZeghB+lxXVCrHmfIZS1IIW6UfKN+Nlvb11xFSXgPn7nZGkhB8Ait2hM
rPBotQUbc+aRK02Bqb/q7Q/kBFGmrTQ2omvfe1gSwEB1JXN+S1bngtleRAy3YKgELCs4smJrlUGh
Craxsg10A+Txc/AQn0HoZGvFOuZX8KyX+BFys3Z1LJIkcfI3jdD6mfwN8d026D57Pq076teKfyq9
jZAv8rhPq93wLwXXZ43SskQuMveybNmU+kJOJeoPcq4OeYYG/TJNSDrYq3lIak40TVG3UTAMdQz+
hpCpQXOK+1+hl4CIMQ7sTZWwaIWf9icv2EvPzLKEirV3K4ZaIh1AxK3AR2KGMnVz4WOeSuTJMa1u
HSvUU+QFpzAGUVPWzghH38MeMFNEOn2D/C1FGujL+dZUHyHS/SHJV/N/JWWYkjf4mKJ7AyHQX5fN
cWx3ksU8aZs+Mum99b9njwH/KxF0aU7l7VJ4WTVYmOlNCl2knD67H41H4IpPxypuZoh2EqR5RX6j
Mq8AQWppQK5UrBwjciRC966YO48eapWc/cfIODqm48388jTF80IXlmk9yi5qKDfAcp/gPSC77muk
CWi6dtvYCS51Zk0Kw9gg2fJOkcGpM6ksL37erhFdJjwaPll6e6a4o1jPYQTA44ig6gHonDEtBZqb
EdQhuyR52fE2GRwjuSTEJfoHGggSHWYhMkZx39qgnGDP1LeErVpoMplhDiudwX0DVPOtLdbwXvR4
Da0J28jIAqbYjKqraug2nhIu97tannN1WeDtyYiP8aIYZs+dK7SdUEV88/d0dfQps331ZXdg0cIO
GN8LygybqOda+85xkRbN2Wi3VXZv0AQMfzW1dlVyGdXvJLct6BbJGUj0OSrjp2PCPlQTtwURHU1+
TFjk1xzYsvk/WnTUPif5XNfsKdS16tsHumkmdIKzYgrWQoSrsprW6NVxN2iDhELmqdICxdH7GHVu
Xl39hC2Svy0I1IrZzkLqTWVvPehUDmdfxbLfc5UMTHXwujY3mbWzIJuYD1DlAxOEdLIZTxkXP4ru
3wTetoYPjuOdPJxTNziNfi8R+TfW05Iryu9L7B+a8GhSB6qSTYF9CLSz3Vx0k/WKvLez52Amq5FO
2ig+NQXCqkyyNuZWnJBlDlox8d0ZujIkx1S7Vtq/gLWEpDyLmWTf72wsj3r6JdqUGVyGgPtINjM5
15FGJ8afqIm8Kr7SgoQ2mAyUSydLvibEsWHfDt/zeENsEVMYhLybMSp2TOkU75Kjh0iwU0nmr80h
MdJMVvW9al0NrDAOEEDmKG6gioFvfItMt639VRbE95zQNuUyhMdg+kQ0ENrzRL3RK4LIxMo3iSi1
P9rx6uunkiochrw7ZRtYLJiZNB2HHlLVWaHn4VtPCZB/n5hxtLx4zNTxUvsEqcaOZDQu6s0OEkHI
FNzLKI7xbqEyU1QkH3Cs1X8KaJqot3BvrpViGwZs531/J4eXoP+JUf2rhUpJEa0tnQ2C9N5wkCtY
Wg1/9nIiBZj502w+2ugsJxS+Lk6zbReeJu9mVXczRqKSofoBC5qfGZhBTUbhSTvbsOL+9sU8R4KZ
jsTjL1RXCZlI3rvRH7sM6RCCIN0GKIZSPRI36cO2jZXtf0Zkdpa8K0JaotMii80Q2DaXJQu/jC1F
sEnNnQl1N1fUvS+xwNZpLHi3o6ulvMUgG6DouI00EejcuEkNtKtSmCEDmESAZzKYVbRqXUYVK7Zf
i0YIl/7CRLTAdx03eFD5wCtcJZgZuJPQ3DqAdgw0qsanAN8TDlvP2JXe+zDsRSn9sT+/Z3XGKtrA
Z88lQuqDTAiqz1FAktrGsDzOF+hfOTJ4iV9axa8tb4P4Vwk/W1Zogzlu236XVT1NaOeSrLnuVPYS
1PIhvouewWBB4ESeQuRu0/oVSSHmJ3uVhJfCtqAN6ibSdCZUitFtLNXezk9v8aqZDRBPjla5YDo2
PWSLxlvuiKZO3yd2w2r81SKsKbDwpKhgREa9gRQj8VC8Ffaf1R2joWVLiIlNCVjh2A7izq+QMZyn
BIdGQ1fmM+DzIP9W3XFqRpQlAPmZiLcYK3ydsDLANJ7NTaUN9b43/u9WCf6jF/M9Y2XSD7YEaElZ
hbgeH0091OsS/Ymh4lPn5u3Y81J2xaL+yGAm4Q8YthYZaKoiwBLg6Bj4MSZjkYhqXUxPgzkv5bL/
NiGLsYkCUlQ415SIyBsj5viaiguOJy3R6h0CmJVZG5twgocE2a5sTPTS82zkEU5gugPT8XWyQ/F/
q92qku/6EDikEdLKPwcef5XpYEcmHMlnjfEHgQFYR3jMYoLPI7Y1adb/wwTHOK327oGXrorBcMc8
wX5ijoRIay8dR2vCJsq6Szkz2WTdYzVNOTxiFPeeDxsTp08zMH8Eb6wh+A8tXm1zSztGdc7aFeOK
x8eMGW5pNhxFdfUhoUmrsIa33s5sv7m3fMQvOQaGJCOqzZSfIfsvoGi4KkxnIu0drblHaK0kims2
aaRIl+84a9Ox+SkNyP5DDs0gx55EoCCiyDj0VlLzNcqANoR28Hk7M2tWD/sk3eMb1FM6Q0wPPLJl
2btBw3yeXUXEdd7x0OQVHnF/2zBD75uvtL2QEnQmPXxJ/vXCxPRtI7PSq/GUGc8ZsiDbhwQdQT95
mHbbpZUgdGtiWE824RICqYdvByeD7YZZ/vAHr22ubeXp1eUYOplPVanbEENn5+MDowFrnWwmGTsh
QiNPYWSJEzmu7L2V7mXwZUZpr9skPJcds7ZUelnVqC46gLXmV8B61MeLmTLAirSlBrJWihDVZ7kb
Y0q3u42RHToUFUO61aJ2ZfEqy9PGR7c95kcJ6YjN8E4F45z1PwWd+4jGRulwegMH5zLndxdOq55h
77lThcGXFAYT2nOVgL7O781/HJ3HcuRGFAS/CBHd8LhyvOcYmuUFQQvvTQP4eiV0U4SkJXcG6H6m
KgvOuz9/vAM/IkGZbo0IOMYO+fi5RJBOXPlT7Il9LDJCZOJFrmf7dGK6glYU/VTRvfAx7Ai2g3HF
ZYK6wJDBRsuOZN4wXoNjXlYTlpiZyNkto1Qeqzq81CPuH2wyHZRO2263UjH9tXJK3vqZNMitPtt5
9fSWOcO2xCBiImosWNzq7c3mevQkzW5Pd1+FJdliGmn0f9mYjk9111+ikOhLGHKe8GjhNjCLll6T
LeksNppBlUQn6rMvorbqO9ZjIZWk9eJjLfQbTtHI7ZeyMo70/48kZFrvQnY4dZCpKaKWHuKHvCsX
Bm2qhqUgI/pm7CDXwnSzDZCwrbvUDJjtGK6ALnXwrQ1D22l0vh0HyKuhNp3ufSmaVJ9nOTbl38Ru
jLuDbau5cHVryc4c881CYOEuDNoDI3mPrfI1pMmULHbbTGdm0a9brDgoL5/6/teB3zdVFM5hBS2C
uX5gX6SKlwOy7xShDgTn9ezMZo63NgLF7pP6QW7abN8V9sqKHw5jfY24xXT8sSLIvMb3WKH7+LRc
cDQdxGsjPnmomjUnfRns4d+onRD2DTraRzclxg2CZL/JRflKogiydqVwMprBdzEmhz7wZn3sMi/L
h+082sKCjNMAxi4CSBgwftqrV7847skxCuRbH15N9tWA5zCA092617JVVwuxt8+V3XAPG2jtutcG
jRVhKAms6+xFOc4hCrxtZjTIAjjVsvESat7PWEWQ85AmD0hi6hDn4r3zMGsW1L3AnUgB1i3kkvps
pboXvcZs29pHrbNVsc8mHWVDBTqOlAfMuyjzW5x6EW2P+QOrdVHEtK6zqIHrEQ61acV0uO+68Z4w
ndKTr85h1B5bvwTJ0j1JwDYsOwNMfVGzTUaC89qQ7NWY/uEiee67DvgC7o4i+JwQ8/pBN7KhqfGX
g0YKy5ueY7nRrCWKEfz8ef7NrHyoCIbMfmrP/faiWcJFYItUS5NlIqsC9rXeqmC4NmJhUw2Kahxo
dqcRMnLpnJrvequh9jV4eQzGFIXKb+kc7OlTrhGq16vXkqOy6jmDL6wxBeu30LiDlK+8Y2lRudQv
Hu6gmO4lPBgdwhjCAAqT+fO/GHu4EfjEj9AHs/2OuoB12Mlz5q32rC9SqJ5/x+qrNkGqBs9ZghhY
YQXmvJ5jMYoRTHUHHoQgIMmkbnDWcO5p92M6XyAaVeSulG7cNfgYEwIqGN3Lnm1thl/N5l72M5Ce
frSd2GaH8/KXB6PhO6tB+olIvPiYAjpdQFVXCHvNbZyDxq6c4xTFe3iFZIrNLzdB3mBfL1lD8IfP
URmjqTdx7AUeiDOuEi/o13KW2CLKYc9u/DZG94RjtPLq1VS4//pkyBhnORsqP1LfEpaskDvJO7Ph
TKNR9azrEDIsYPA7OaiCeBh1jLJDeGvYrvM/8lx+eYPcRS0ccJ5rJrIY5vcuBKK6BXAu3k36wkZf
KtTeVkVQdg47516TQ9JgNSwxIlVtD/fSeSrzr8nC1cp4tzE83G6EopXN2sa74GTQ9d19jANRsh4a
smpd44kWWb0brZiWNVppLLZL/ZCOVz9oDw3ZyVktTgb2DLNIF5l18tNsG5GHDpnvw+jbfeYaQDA6
clD3yRw6Z91KobMKRJfKgEbvsz+NrWIiNG4eaOjZHCN8aHjPKguRF3IkHUeMYuwYJeZWBfmu7tHP
G+MmQzJJZswqod6zkTTqbrQpG8hadfUx9s5bao+ItL4LJpAScK3j64u4/ZeRoRdbrJ85rFKvvZFN
vjTYene1ztpzOgN0e4oYUFQCFoIqzrMqPgGwVzBwAFd3g/hBCM7DtWiSW7aJrVxymZIQbBx0t1uD
FaiL50Hv5syRnzkoeaCercVtiLtnSc2TTw5FXbupPXtH9PaTmVYvbajoK97w7oFeTVcOVUtRVStp
9ruR4sRrfchpr7PUTKMqdMlW1KnuemxrSRnslD0eTOFuyj7fVHPXA7OOcp6EGPIDXN4OduREEccg
1vNEvNNtoUoR6xhhoVDRIwpeg0xeLA8ZMDO9diRh6ZqiBaioD7Px5gticvBQ4XPdeRq4M86ukQMt
xvWX+/qrjs2W/UTUEfTJvkwn95Ukv3WeFGv/f16otaLo5UXvN2aJwsInK3cqLjGDLbNeubxipfbZ
Zc+mHQONZktFmKmKAIPgDBzFuWoYB9bZ35BM65JmqZX+wQujjZvmF1Xn+wo4g8vHHXBAlGCO8vod
xSndQHvjw4/RSJmI5vpuupnFsTcpQdyI3TVFlQaFzG2oFXPv3Ab+yXeSi9O5y3SgbyP+sMLsyrYn
TurNUBnrmHjCVI/XJqJVLxFrXTr7IAKjRhssGAhIbhJM8I7QT8Bmi+ZhUkh4L3GEfdS3kRCR41DS
9NT8mj8sc1w9Wih8+A2yLVaIi6EqLgqnZgCQJ/dJa2Br6JusBiiKHbYbO5vlQVkOaAXx79OuC0cQ
V1Js8mbvomdNMVmVMLMs3O5APqAcb3y4NLYDjyV/C2lQozrhqmdUxP2Ul8nBJZXKqYMThSSKOv8c
YXYx+3wVRuyrtGArR2fbtOWqpC4HtI9ct7m1vvZS475t2QoMGKAnRiVjxlnsdysW/apnFiJCOHNy
5cNPEbniHWYruzL4N0SCLRwj3YYmcxXl70uyjmwbUhO/lG1iJXu1W/IbkH7yGSSSdwTfXYmO3MWM
an771QfxgX78Jpk45IFYeqAYcuBSXrGlMtpE/vTm2WRbhYq7M1sGWL0t46sGFBayzVfikeXLRKDz
g0/Ym9VCTRSHvv08WRojAmJpLOA/KDhmrYgzMuTKwXEZgIg9te4YvPp98K8lVjPJ0DVmNa8CUmfY
ED7wjxphBXKDrTkhZE8pxfDrmHF6sGzvxzC/koKqOtDunmGflBw2yhgwp8vVSOk/hNpD8wilaNtT
6/91408WLVsuxziY6yN5cDwNBtpHY73Ek7cKxK+yfzXLvwn6i3le31R/hq0WATKJIRXMY4195dLn
pPUKBN/SwGkimBNk/FV146rDJR8yNse0kwlHBDZejR0uVDcgex26uAb6MPs+rD9mBVQTaVI9bWmG
HnboYQjDusuUuPFSOnl/mTRAK1w1vTvInXpMo52MTiNOmDIcNqHGYLMy99Jod2UaHiz2qkP9Yjbn
bmDzIxgD+r6JI5s1KnYHG9IQHqszDrytFBrSDe8KKxDGNuZKSnEUDdvM7I8Bu2M3wbMQYZzVXcxE
Ofko/s5B6yEFktEu539Km1Wd1p/TOOwcJituX23sCU2a03Fd8GmP5CoAQgCGfhz76tVx033sTtdA
Z4bmRDsTG3gBgbkXzCun6NCjmxYjuao2SAY72cBh3gzDW+COD4o+JqRilXjQag2kEGYBByKycvQL
KQ50d+/BmhGY3wMsmJ1PdkZRg1kcGAQFqFJZziJI1hMJ9L65jfa5o2dOieQVfv7XQE1/KmLjGrDk
6wguaZh0plO1yUvxnCBx6Dx9MSTfUfDClnzjaNglIDs2VY36d949wJrpbWhyxqHmv9YarKPgxFhz
HlpWLiZnhELkqwYoK6FEUp6cmzJ68NKfxyl8c62Ee0K388UgXyVTeb16Zdi0dQrAqwiiSnZUGWIt
rfopCPwhuXkLuPd3LDfwt9chIr+w/UcnSPUaPFHoYyxCZnpRIaW2YaOIyUEZ4anFZZRCu4+dQyG/
q2BXczfyzB2s0X1Iotdr4NDZwCcwRxnSJfjTdOi94adNGNhjb0vIZgnJpJQBpyT43pG6xbU+2jLa
FGyGxwJn68BiST7NcTiNw22Eni+Mq598ILvTpulKm3Q94jsQDKn7kHqE48cFJiftP8X4SBuDkw8X
oYZ0UEbyLuRM8aSlBhpnmXdkuXhKk4UOZr7t6E7REljog2PxYyH4CoTAallh7YC/ahrPg6g38xQ2
1+1uQ7jt7MYCWxfAvngM7ZvAWxvBA/LHvayodwWXfQm7hc3mMeRNrSrrlWSQF0ScV7/Fm2Nn86Ed
QdOLjjQ6z04MC4/FX2ssHQpVjdAeVmRPUjC30hkZ5Aw3/dDYCE2eBs7jaAQTqZy/KJ9XuPxhFhYI
k7UzsIx/ATOBAWFfbaFvh7wzaushK26Vx3wpHHcx61cPE28W5/vAZDPX1uyas0VLNFiD40Czq10m
SebDYzoqeuvQ+dZz9Vpz3GSaTsFlon8znNe0QuBIfV0kwcx6YQFWHYzglsM5yYP+OZ3MlduE7wFQ
R7dID0PW3Ho2BmJMd1rN0zbnP1ToZYzkhT/m3jif1TScwtphIFQuAOyvCsWr2hI5BY9PH8aVYvuv
zwYhx30zQxrXodzngCKqFHmK4f22qRWhWe2A7Tg3IggjPG3Sz15rjhuiCBCUR9PRTMD68RkWgSD4
K1+Vyjt1eMXE1D9CCu9pxDeVgP8pgeQVa16ZnTME+BbaaUNOPQU7029pi7UwXluTCk4G+A9SHgi7
QS+n1+Itrq8YzbzE3pWqQK9OSZjK9EKKw7Opvsr0VfXToTI5Hyvr6BmCu+drDnOxgPKV5lIOWP7A
OovWO0zDuHPKCpicJ1eqZawUYtkPeo+sAHSKooVKlJ1bKAte6mF7oGyuqrueI2jJo40gYq9JkEa4
zE/b7mA4NldIQJJJR6FG02ChWPX7/FGO9tYWCH5tAESVtQ+zV+EjRZlTRIhC6BzvXoBLqtSIh2Be
9NVYEJlIoeAKDGud6Cc12a9B3W4bwzj3kbsx2DlaebiQotxXzrA26/aQtQUyICRmjCz/Kj87qIrn
cL4EVYN3OF2bhFoZIwsRx16rsn5VyWeQfU0tcJOqWAP45hhiy5T3a2MK9plQuyiZnv2yXHnontkC
MflOFuaE7QtnszEdDWZgfuesuJjRN2WwjYi5lB+tR5C6t3Shk1bCOesNe5JEbDvkKll6inwuk6An
v/eHhwJDD+l5UIyHiRYKOiNR7tzB1jmIwVRCcu8Da6c8WIosYQqIIZV00OYwNhwTnTNW3Vx2/ops
ljCKNjpZS5glTGfuGmaXK6zp/JKFJSsRFoAhabaiULjLvBNImrYvrj7iQe7a+9h0S5VjJ7ACdiOU
vjXAoEn7yuhKdWSYZlAd09DdxLH9HSg0G6LZSnPiQFy58X3uQWLRvNNvsUZIWbZ1KEk+SpRxA2Lv
Sah9GdVIjH+DFkW+g1dzliK0aF9k2V8ygT1FiovhuBurLnFyDfvBArmfhCRBsP3WHHmqPX/nG87K
6pubJm2Mc5A7mKg6Y4Ah7WxrZzG5m06CtfuXy36VlhymKBVTJoa9xFJbbIMGJSwlt1XVX5n6qJFI
596nxWi7K6aHN7HedooN4XGkOKfpR8KNHEYjppwhPISKAW3cftl2eC9Zvy9Tu8Pi47OAN6WabUgJ
BmhhvTr9xS3zU+AliyG7O7OlHlOiGx1Fle4zHMI9GyAgCEzYeNeU4ny07zPpJIfzl8TbonpPp/jg
tFcTgkyUjCfMHpsKT4NnD5c0nrB04gRANG6YCtN3s4gHyr8ZLKDcfyWSAaNTj3HMDo7S7zoxWyIo
X82QGdlgr1r0QE+jgCcI1NVWqCEpLH0rmx3/0y0MJ2Aa2U06FVrG8lerfJZ9ijlR/C2bgvJP8dB1
nQU2Jx7eUdmRhhQwF2oil2GHWfvEUPmbOCJIiTRLB3hFUSYbgRZlqs7VmF8NScYV6pM8zp49HQ6B
c0qCCHxVkxF/l2gUI+axjH6C3KGbRdQXsqWprHTNBG8/4JDsC0AulXwLM6aYYzOrjYFgQLw1E2Lg
WW1Yw09nMk2HVrcSfrcXo830p9wkY4AhHhB4q5+qBr+QVyx9FejoaKjSJu8U5v3NRAIcc7Rpoj0H
rn0tk+jsiHGtJ9ZW5R33Z4fDwiG+5mIVL5P/rI2UM4NzaV2J9R8XQVZe48I4jGGzc3FvTWiMG117
1lwHqySDYaIujb67JBCn6xAmvzd5uzFA1mgAtp5nzmQvJBoWTLopre5OAWTlaKYFAsmDGM1FnR2S
QSzq/t1L201gcUVCj1NOvWhJRYw4hvh5LJkQcYfpYTaiV6WA7KtvqM9nxLfk6Ao2SZftLM06a1zW
Kgh46kk6ByMVZQAlyQiyBjrDWa/OJR8b6HkFg0m0EsNEgRdaiyabteRo54yY8WKLmZ0DXAa7SvyM
hEbo7NXSWOw8KCgJwGL4M6R3G7tOH7eVxh+Z6Zgs0J9Z8C98B2DvGIL+UtfQcYNr0XR/iPC2TWS9
hFXUMF2gF8OUiz5VoXCE2tvpxas7x3rHiDU7ZFTx3AfjXmo9daHyQ2uBuczyOLv4WD9T+rRmdrto
7DVSaX7oWnvsff+hFc0vR8llrK3zGBd/poMqKEebKegV7QmCVMLetCAivnc9nUGPzrCyo2/MuCFA
qYK2dSbubTcyeKG7r2IWYDcZ9kfdtw9dUgLYdXEuhlX4wiB5GRQB3ixgwU/caU9diXEo+ujlez3e
q3La9H7Cno6gVFXs5ugmesonwwjXjjP+tkHNqUepWtUVkZ5Q0WVOdcx90kNCh0SOBqahB5wiwmbi
bCfL9FE7b7rBE1NTPBimA1AZPpIPlclBIjI0JNQqOlfNZRse1e4t0QDl6fG+56waYTs4KjiYqXHO
CNwB02SiZuc3jwDx9UH1byz1V9MjDpt2X8ucXdqaIEhgV/rS2mSutmWAuaDG3lpQqWJXbDQKYcZ7
a6WrR5zr83oPBwOGLk5cLW32UTyywLAZNuXLNmCfmbb3hgXfOuTNz5VajxylAdKDsTHPDUD81ik+
u1btpU2rnVnLKS1PGdw8g+Vvrv35xSMhCo/xLD5tTDp6TszvhMCH2COaLwaGuPlN1J5aC7YRN2ce
4+gs40dHjo9VFIS15vskVFu3+lLU+V0zLfr+blPb0K3gLEf41ia3Ev8WnlRANK9uMbwXE1ogReS5
dafr/Vfg6YukvjGwJmtpybSngXuMuyeAK8l9rc1ABTqsPjoGLVKyeBZ+LBWgTt8kD8xuj01Q3pJY
3e1c3rQc6vBkACUB9yjsx5CqTyvotuW4dbFHVrW2LDtqQIv0Dc3/Vzb2YmI36zJwEAqzJ2OqeJTI
Eka+6VYybUh/Is0lFmn2CYjohyDyWz/iP++k+6LK/qOBW/YUNjMgXR5gcdIqBXCNpty4IZy9OTGS
eG3A0WdRokj0aqVhg69ycW+JjwqHdMoHmOGHLeQA823Cg1OVz42d7CXpRrrjf0OAP7KIh/sb3DzM
IZ3Jt5mra2U4z5VB3AqZRjqiahQiVy6GgUkWEy0N5WuUXTKruEnmevHYaEzK/Y1ZFwcrJ+2zpD0s
kEYjM7E076M20FYL8dBaeXINHGwqaAk4ijYGmpjJMM9m7m6CMN40HlIi5DqWotKK9QcQf0hGsMmY
2JwHwWQztzkcupDdh4ioIWDe6E19jytzLYX7UlQ0Nm0yrOsuoEY0UZWRtZJZHx6KALxdvxHlCfEj
V7sLbUy0I+5nmOtZLC1qBSQsgUbYuw+gOphzh7pIzMnb0EaojWj/ivZFNsGz6fV3RRPKQBP0og4Y
biiQsUNO47PfNECaWgZ39MKXDCGISEKmmM3R46sutWx6GjwC8dygoDtMN7JtVzY1bRNrV6YWRAT2
sIWxAo7qrWjomTGG9zT4kd4DWaLsSywOxTYO6VnUG73mLx0qPiEUZlXJcKyCmI9CnskjM3rHfK1Y
V6T4LtOh+dF7dp86OSrVtBhSlOTBcNTZdWrwi/lwaJaz3RgOazv3VsK08Bg6q9BzCaYGVgFlVtKu
IJJeThAAtE5f2nh/HCivJlIVm3FXFzl31af9MnPnWDC0KqX3XhjgAik77KZh/1R/csPaiyx0d52s
6C9wikeDF+Nfn5HUtMUzSLsJxL1P0eyW9hknHuG3Pn6yAjDGX9PByMrf87akZDOOtTkemtI+lM10
LrP0mvXJxs/gjum1uYuMRwgLyGgRwtoMLpCgm2xjF2OtI1BwdHvLZOS5CY1FMc8ZvfLEwvs3LcHg
OmC3iohkuGzqTig50dhn8bkKQajnBACkmsueCuFrwdm5mhrz7nDOhn6BrLLEM4olGcNdFkOoKlBD
x0590Or22hfNmaC7dUkpATTKeC9T5BJl3LGh15JFUbv4cW34Gvqq6Cv6VCO/24ppqyovTMXO+F0w
CsjXWu8EmiyOdaejdypim14y+2wNuyTjwmVfK6q9pfVvxZh/ebFaTrl9aI3oxoibmRJ4FhImgfsG
a9zv373H2r6tCGNseA0xa/MPDkQEyyne9XLaB13ymwcZYWbaIUGbbpU2j0J0NXuk//xLlhdMpNrG
X0uHUVEWHCxKothFllhpLCBChu8NvkQOSGJGdKhuE1nBTcLCSWBJC0JKWpdSrMCVLSv/q8vyI/r+
bU2OQWAgh9XDX5Go51IH/Fto00YmKJi90XyErv7ZW+AzY+RcI2Va2DuoFKmkQY2PNfMYcqScyfae
ho5JZw4rJre6eOmKaacMRQQ1pjKrYdHgwSfGz+NjVava/Kz75ckesr/E6cn6Bh9bBOUq0VuC/axq
nSvixbR4nxFLzHVT7KlTcTUg/ZDuLqenset/KdrAZgoutYBv7UDCYr4lU1LrU29hOvGjSsSGoF8K
fGjPJmndVVM/WB2udBjehCvhSgrFc8YucTK7pSaRB0n7rAvqy2LEUqJXOz48RGTaSs3OqKRr1oyX
DmrSz36EXIaCtc77ky6MexFx4Gf5KUy8dZaLv0RD11OhBnJtQtb1JsAVXq49aIZIbvCKSnZr1CjK
RUfkoFFlmqUjYkuvFsKyp5F9aOawaGOahwAR7/00PQYHcmATaBjxhbueqK4HhFIyjg6OwzoqYfMn
ZIWgeLhHdXuOvbvU010g+kMUmd/kha0KOz6Uggu5Eie9ZfVtEGTloI8DThmU/mJwy3+hFz6qYESV
Zh0Tjz39yEKd2Fs0JwAKEIeb+XvmTI/5oyoU8DdRrHkNsMdi7WFtlTC6DIIBo23wV/uAFkqtuHRa
fwkxWWoeV0RsnCwoznE/beLQo4PRMb2Ef30Bbls3DQOD30DNhhYnLM6DZj0a9lhax7JEx1k4uJBH
0FA8FWnKrNulT+p19AgUWqDX9MMoxcboUAyNBMCZ3CRha127MeGaApYyiBshvU95by3Zm2/tlJQ2
6uSnnKjOXHYA06liUJD3nXzzPQT67JOJqPbw2uFWgjSc2fVZWAw2CsxuvkV/O1CnY7omSrG1lmGJ
GWWMsmMjMEK3Fuq8tscImc8C2CbcT67zksUE2mHRnD1OiFR2DQ6fWsj3Sg6Pzp6VK4W/Ed606lX/
4dgaPzvcOE54TuHtoluUyxpXF7yem9axfG9s85771bad4G/JYG93zXXicy8sVCkZMOjQDJFofLsW
6KtovFuGS92l5yz20peuZORqe5Rs6pJ6DSdgfu3o1WzAcIaf37sgfgg73I/d9JJNGoso/Ddlcs/A
JhQm8AtW12xhGCmDrRMA74mbw84JgAHriAp2BBPS4MKSQZ/V3yzs/nRdazeYqe7F1o2tlaHSk0Vo
tO4BzROd9+HSg2gc8mFneRDgUGkO6rtx3zgz3qXf3aXLgJiAEEvezcleRAVduNJuHVCkkdLUsuur
i4PJzvV3e/SeQ0ZuGaHgFV0KCoCdXl/BzGKfqFeG+ZKAT+HqgVPFughtoD5q52lATNHzxJSZ8xKx
PLKxpthm9YtE6y10YnybL5bSr7h0fg1O4iK6s60+V7G1swa4/tE/K+X9RA5SWNy8FeRgUx1lhv4l
ypuDNIYTIYa4S19MmbLhjNCXJXZ3jJ055gWVeBCRJ0B6mScYtpuIQIvxq/LZAOFtNaC1aJgC2QA/
DyMPlWMvhuJVsxpcdym9NLi4St/1ur8LtJ8CPmDbFtvRBoqudw3FKhSIqeHbbWG19e5LVbwPCR9R
ML5GPepopqQSEEuRkqCMuXQwGWwVITkjBDeN3OLdhKPOy6ATwQtJckAYoKLnXcP0L4qRe/j2ryU5
K3MAVgmoQAIFAaO7Jm4w8VnTDSs87okaiZ3ujkUCarz1Thgez76yPwyuhVLp726VP9VwHJQbv4zS
JK39W9XFixMAuFYtrEzkwOyKZN5vNHxOTnSUU48DCSuZ4aGASNKCmWm6L6TGiMqb6WKrkmAsNyUQ
xCYcZohPsQAZodViq9kdqEVWGRFBoYMPCWqiUoVLfYlr1GiWG11V0JytAAmp7CzSkTuiOdnBs4NB
1bLRo+YQ4a51zO9pXrbY9gXfBvXZVzXYP4nbXqZiHlOjMEhDy6MjwutUMU9R6ntE3Dw5RJxHmnkt
3Zpt+rj0IUMYrElgTDfsXg28QW0V/TRljlSSr9zrxjOpG+sBuRrT/t2I9LqNSE7gERGt+wYq/l2r
ycXCF1Yg78wsb+H1IFXzhvsiG+3j1KO1bXP2iowLEgbGyzCGAGd2JREAioi/cgAxnWQRZ2EO7gZu
u6Z9pcGI7NDzt87YbUXUHjzBoaxrJEdn03DRhhTUUUOVln1rri2Oecm2zFYYgYscrWgS8Af3XkPe
YIltQzTTeyuMW502u7LDPatT3NbNH4aNW1iyYmXeTsiTh44nrXsiGAoPKUu/wQ6KXyrVf80Rs9ro
aB81anjKPzt7mh8Mlx4HtQOShQGQSN4z2JQGswOOyNuUN0QGOkcEJXgPwuhSzzgxWbH9Eups9uXN
6BizMxIA69Ae1AA1RGX6npuGHmVEQK1sdgxKT84AxxzgEWDbp2z60oryoufurYwZylcVvzPKv2uc
lUc9yLdmSbC101xNK9xr5KhbbfLagGNQ2IgyYtaQBXj/LCZhNeV6ozRgXxE9smtCBU5tG5sZrnty
/eaYBgnvzWj53OMKMsAoyt2UIkDXnAJJvnGKRHb3gurTQyGvHIEhwsBPB4LLBt5FlJZtkBucRjQY
Mv0BQbyckj+34SvV3D1wstug8k8mB8+EQGzjlIu5j7/hIRnrzjGRmgH1Y3/EWJu7xGNJEaXWLubi
flLepwmg2YJSUGPQcqzyxzble5dMe6aQV2soN0EbPkp3Wnv6QJqqxqwr6F2sacE+SQXVkIZLHTwV
QSILP24fVtXcDSu7VAUASipVFCkEFqMaiydi2DEEDGg9PK7ORDc/4j5YVql1j2tUzyNVwggSKk4U
qjpUqYMkN88l91BiD3X16qFH3kuqQ6Z2S+9hCuOFeIdfxZhjaFyoqZAinHAHwONojz0MM7fb15bY
Dbz4QZodg7I+sZZauQKPq6Odle8uXInzXLRbP4J5F3N2U1RjR6WFts331AR00o4Eo3HAl37G8NnC
xI3eTtoRNLwYy7QB/dAvyWLX/G1ShAddJJdRl29JTjRcI9dEH0CjmlGIIFwNhwmwjcSg7Ouz12FS
BR0YyXipnIuEhTgw+7H0OYRB1NfOKzZc9+twsHe1sVeWJYGMpObJltDa8vCZ2Ohx0ZNT1ebdWh9S
8rSYaKJKlSP6Mwv1rRpq8iTGeD0aFuEzzWpIq6ORsPLmr0k6a/jcpXAsfUOsMH4mxHfBt9SHuWvI
WSOUWjd3XykArO4yKRAwszogr7s3u7I+R9W+Gah7Rhkf6wZksWeHCI8EVRO5yBbd31IfIfcl2rTv
a3mz4mmXS1J3RonSpklqIjKt775zz23dPQYJfrXJxb8x9y1IesCIFIpSu8Dr5TUJR2mJ0nuIim2T
T+u6YFGrR9mWPoy5XW1PyywMX1pXx+XG0a7DZvCHl3hMX4yGDBH28xw+rjYTZjidZIOYT8U0YTB+
LxFl+Foqbz1x+tiaybUPwolBRLEqMBQ8NTL5KgL7+/+xvj69RwYhscGk/QWe/SiF16wKDS8puZc7
Nx0O5PKdkmj6dIWPqmVyX9wMc3pbh3sCVTfDaL5y1eF6GsCaFaHz1rnjRzkFV4Z6+P8QfYZ0Zsgo
uztcIx9oqb/s8nyAPA/hSGBRLozyZtrZi5b13N/j8CFbJ93OufJ2hawxqDk6lTt30TEijnZgegWj
mB0LQ9ssybAjihJ13Mypy6dFqfur1lSPIouxicdQIfqWDZOZYx0MM+NG9TsnypX3zLbY0CJcaoxD
pNy3fsTM6CeJmkPUOMlaea+blq8shBpWBvnJTtyzmSprQelAKMegWEuMOGKAaGZVBaaJH8v8lcF2
Zchb6OX1UbngxPnJ38pgi1u59qvds4mUikq1pad/0rziNYM24SnYAc3AByA0rV5Lcli9JCX2WLU/
WobxWuF1AcUDssbtqi/0II9IjOZSqwZ4jfpN69VHHpeovSSdtRmE20AljI3yQx0isIjQs0+kEWaX
zq++TZNiJdHxeHuFOjXS+sej+UU927DiqYAg8avRPPB9Du6I18ACJ1hGzPlgHjwis3POFqJ3nFKp
xkWfAj5zYh/9WAS+SU8dWM2d6IW6ZDKkSh/8kC0hA/MoA4yS55ucuW4UJX89UDmN5K6MtzJ3SAgC
iSlKVkkObGeX1O1TULyS8biyXG/f9F81cwqfES3G2cjnSYk/wNWzV4pZR34Ak7kGJHB7OZ3qxEGr
0ad3XcO6JucxCYJ1XmJWTouT6MZPh6yzxClByXds5P4j7Ux2I1fSLP0qibsuZnGmsVFZC/ks1+iK
kBSxITQFZxppZhyfvj/eympkZBequ9GbBG4qJJfcSZrZf875zn3s2HeTHvd2L++tgpwKTqOUD4yf
8xRr82B3wRVM/FbPGz04j/M8nMNohCf9BiNra68mDeTqxY3e/LS+oSj40BJ/H2gRGLHYbgN6Ja51
5tSHDtcc/aLmXenui+0vWT6P9pWB5Niuz6FS6kw311MXIoSCXhJx350ncpsPg4OVxNeAyJgeYXUA
I67acL6OTFVcurBriQpL3FcVTaXpQ7kAwgXcb1rmstQPhNTE9iumY+KxYsinhBwtMzu+2E1C2le6
v+oFdauE4qFgoICzIl00XzzMZXiyEFF5S28mzi3irl3N9T955tj1oQYto17Dcdt3d2a5c8xqNOG4
EBwLKs5L/EgbAHpDcYgqawezdFMMT8D7MzRzF92k+75Ep0C/euLUSQoWarkTqtkm8k0Cpi+svQsq
e6LzKUqPYCW3TlnvEg0JIN5iER4J/dLl00cPYnzs8SPon+QvUUXQd67a8Zn4KaPG3OwhobX9LfAq
TwJzPy4Ib2tJxkr55xrC2np0SQMgkmbNkzcjleJHXfsQ7urhwPGcdG+J/6NJX1K410mI8/oy6Z3o
IZ5B6VlAKkDukRXpWAyb+R3bw4qTvRfczu1bTooqS2IOlr8sMJNUBzD4+UpJDQ1DvSlw0oVefs8Q
k1uW8z2P0QhFL+by9dJiUygEcYuFwXDvWuauwuAXki3Mec2cQADwE3xrjHcBbL4NqFj0EJobT8El
lqcu5v2AM/0z866N9YImT/mXlZy9RyKiW3RqJu20rCLSb9zoUMM29TP4v8T/0pMEXg7tJn+Zw/A4
KSxnV+5PPh6no+pY7CTWSg5ruN7PEzNwnyUTMY8zlczvV5m/655bOgIyNGj0REk5r2Q3SC0GSHdU
tVPV7HIfHxK7E47Y5FhYbYZ1xLxp8PPa9TP0Zod7gXIyoX5k2TWXcW8OzEjoOAuG62nY4+65Umhl
2ZXFzqhpv9b3Vp/b5iZwVmyWbH80xckzDxoeSE9QI2eWtekmhJB2EzW3Q/WQOdMGt5XzpRjdAjlw
vXvqLOz+fVpwd9zp8bH09r57CFKbLrIDR4or5zPiuB4y/nWio1T7AcdOseo5mJHLu6i5kGiLQQdy
eM0gvDZUW2h+9EuJc8Hk16siT0wVo2wTPHfmMndfbUlsZPpq6TcQHCNiJjuUiCk+wrI9meKOM5gi
gJDEWAyA5gO5bJorn0kLpxsMJvW5mMeLA3FR5tZ1yBGALAzLIDGEs+A3Wp666tzEmEY5IIAJ6vg7
IBFEJIPDF2Lzi39RAprBsybwaO3a+GT1J2U++up+0ZfFOxP0wAjKXZGyV7uAdaI4oWa6ZnVbZ+YZ
nEAZXaAjVt9cqiaAeiAVMici4hOBsXgjxqCzZ/a/68R7OY7+Lk+3k8TafVzMYUrZvwz4sK/G1r4i
jsJ5FGf7YbVgoW9UIWsDV1+TM0HGqOhuXc3U/gLtwYNTPrwlxVMYnWvHJZnoH5sVjuE35F36nUCj
1HdD8cOqqsOy4ved/opKDlwxrv4zwLoW8HLOrq3bFuJTF9+q9fJjchJuHfnLsx9zebGnH6Qha7Kp
eA7Arh14qFPnUWZvZXfsvO9MAAMeJJPPtQQMoHzgv7ZhRNJFYmnkuEaIo7y1c1iw6qZOaFrf2ghI
LWficBD7WOM72Tl4Sa23YEieavfQB/wAwnyzD8qaXQf5OiSmq3y+m5GfOHTtdIZdbgCM3j6RrN12
NlkLH7kop1Uqoq3xEEw/YI7sQQNsBDm3NGADE3JyfFDBo8x3aXwowC0s7qM3nQbmG8vayaa/J/hh
zaJYP4+htcobP1h4s/ItE/tugiTYPmv/WWLlsr7V5cqNIM2wqUV71aUhh953uGf5sC9AfIbmHLLG
rOwyCmRxNnhHWB401bjWzoUE5oKD4KQ45wBVIPGLo5F3ufuSMzlwociU1R0CGF6Sa2uBWmrf9yzI
U0+nlb8dzAdgUN+cp+wWqbqU+JF2/YjVPUeG2Riu0Poxw2HN8ujGn2q6yeZP7b0BR+1w4UpmKuV0
U8nLOLp4aI/FmnmdrrsZrF52N/XqMW1v2nHZ0N12KAuw+VAXk1uTv6TZZ0x6YSp+pNxWPLYGsBJ2
e9O7B7ACQ/Yd545/XwQP9NnE/OXgfmK5d0gSprw/ynvxnF82O5llG3uvHFh9+Nju2Z7uYUjiLqin
/VyRhnkY8f6NPI64xSixnMsXN2UwSMfb9BA17Gl5R8pTxyGK/pBKw6p5UeuCwYyXKehVyfUtkz17
vFNAqVB2bDHjzHfd+N1h8B68W0Sxsp6G0idY91eeWjEFFWiGNn5M9UMz74P+mCUg6iAFe6+aoiak
cOXi6cQuHlyTZ6nVjcLrZ4H6Azvam2NFCLleYh7r15lzNsGHsn5G1mmg+KKgyS7w0Vh2zk9NBsbG
x6hPTv7pAIzp60dLP0eWx/kWRE3A4kGuBZW14a7wqcjMzEnTBGtZ8Us5U6sBFrNYjlEIIJpxLFvn
LN06/nMhIQ5cK6F3o/dcWS42slMTvhr90NJKYr82mGkSDuOKmjXcZwOlOfNKfriZsDuSi29culou
QV5uPTiWYXJtcfNCBeJotvVYYKr+LnFxPzHW4tFS791YHXQDsp4rLr+sJgouTzf1iCAcV2pUD7GR
gR9B9HbEvEyqAaRxfd1xAnezHxSpyeo6Ar1ZFJci/t46+LXs7+6wDqiY02Yx5SqPNjAHBHNIBUcU
Ix68PwO7Apvl4de/Vfm3qX6N4udeIQAdPeQ3wYMsGFl3x58BM/MayD4hDk47LZvK27BqsRr1W+rf
9kaoDbZDngzwK+ebfh7QXdqDKdE993acnrQ372dmtAn79bB/lVyHajoCZz8suj6MzZ3vExP27kQT
HLUF7ts7Gh+LDlj54uhHrytZv4BTh1NMRa9Ome8wKm40vldytwu1iUKiTvYfjrgLCLtgRGe8hD+e
MC/rH1koBd4A4Fkvnqz0zbhks4hcxjmsjYmsrwJFSMZ6tT2F43MEsWnMoqMru4t0sp8J3Tiic7l4
1kgZLiYcAw7mcCGoO0L1TaQkCe9e6T6+Rc+kyGK6tjrryQyMxGNyG9WazMjD/ATh4pDRMefkeIjB
ocDe/YE3l6NfDQnUbgDZyiTg2R1sA1QMm8L3jKWnGqudCtf4GSVXU2i3t1JJFw5lgnMlLr/hBAG5
C/aptt1NHsVHsxqJmix7wp2MQoqrw8vJusbRYYbIQMJcn+0A/Ny0Eg4spOFNl3iHIIkOlUioLkuK
L5xcl1ZyAQlTpac+6L7NHaa2mPnvQx/o5ORmEIDnNKa6vp3qrZX37UthOqJZMxx2bKwze624z9+n
mGAJlilQLHN8M8bRafLalXS4EKUOuAM8nzu6pSlCB0sG970PTmljPURRWh6Tuu+u+wh72qwbLKOB
fSu78EU4zgSciEturFsGamno8BSHVA5bQN8Jft2rcgxfKEVGToxGfx9OQfKMoQEJwTPAUifUV1iH
TGui66WG348jkv3cMt3FFtGcuvU4fdvuwyj9/mxbabeJfIqmopHAfOg6d4x0OU8ttxWphthT7DbG
+Zyz0atql1iMuPdixoYZW6uNq0hOIyEeW0LDprDfPI+8ZM/6gUWAE2q7sZUbbusOSUaic9Q+t6yb
9yMjezgiPXi/kJoUgAKlnK8bAZBzDj6EhSMdLCbLrCEVrjvvMLmBd1SpOk75WkJUXAdBBHIonghR
+Pw9XT3cTV75kjM4IdUrTguHnRkr/ux0qHVkwOaVb8hSq9HCpQAxqfq1taBEjmrhMdphSGMFDQRE
oQTxlBk8fJIVv/Dd0v9LX2sfXFw6N60C5nJugJU19KnNWMeDnuGJ/JH74jLg8ssIG2z1MBxMG301
S/mRdigh/G5oNxOcE229TRlBPh85oDH2mzFrENz6dIv0K/Os7zIAfBKztfes24qGrx5XgHYVaDt5
W/j5yWR84lZ9V4sMiEZG7yTPuMU7GTb2lS+eselgcoybW5QsFy2d7I6pT2QL90PEsVykxwIQcF6Q
nKaDzQ818U197UX64Nn2cz3iisTog80s3xYKhKMhKrGEpEjC5o7DMey3sHisFV3lpfmWa85LOoam
AlvQ0hxg3J9VYhkgKA65c5NEHt3ATgSXwD0MYh7tL+gzE1GMQDfB+G57uR++pSUG1E9n6LseFQ3I
v2fTgVXZVDyORBdgdnpWVSI8NHJo2HTJUDalu0+VL1lJjNUtAJVYnhFhM6+tkLJ0DDSJYQaVKjQj
RmwfSfWlWWu595kUAfhfUydACjde08Q+TZIahgbraaRaXK80yyvGWSxpsmL4tdSr3Vq5fGxXoO0U
5cYEY5WPeLmgQr/POQedXzYeS+oaokW7VEX51pAMrwnfu44GYifto0s3RDVUrrqoUKdw+SY9mwar
nlvxI0tCLAsMwaKsu+esO0AMlUKXPBsicFOrpNPzUfnb0rcMB34wohwaDAoEM5FlcRgHMVVyWVfk
gBR5Hst6aKptF9XByNYjZaN/qz1KvoGyRYPXbnSY0kcxZrF/HZRjUbMKjSgSWy28GuocWbmMdmJs
tA1H0hLjYvVTxwyU501jZ5LxWIlRKXlPAtSHekdszmdyn9MqzMpU93nVR9u0mhJN7VCQYMQF65FS
CyCzZAk6LIHD6B0BTErOA1HS0qSxiQT6X82Fh5ETeoKJQb628yR/LZ3ruD89nFXAdQRXN8d75WLA
BSvXZYGkMzXQY/LcAzoR39JGpC30xyRkvraEU1Fz7EqsgM2VX8mw/wWfX1K4oXt3gJxdG1GCY2ma
1nkyUinmwXbZVeP30mBNwheXOeT1ewz5n3EJQJQmT50Z9yt13G4CVDwUff/iMH1yDw7X1WKtHsYO
YJcYysYtdiBAZxoZlV/2HOT9qbbF+1KEbl+w53AkvNnaShrbua4SW9S/qma0hb+1h4hdgi+6yS0R
alzFJNfmIg9XS7/VUtfmO04jbst+NOIbrvs0wjVqllDEh2wuq9hjcGICiN6BL2QMqjf25ul+ZJXD
4dwYlrMx95JpX3WZSwU98tkUMGEcI+2N38Y0RM26yoJJJK9mKHLCdcKoOf/MI1EQO9Wsrf1HiHuS
UBlPD3OaB2tec6s6Vg4Cmk7ZHe6ijOhGNlJsjxgZkY1kSugOQ6mxZqCM5u7RNETHx+vItSSNWXNW
RCjHvRXmwBZryCulCyneiz06YGztOta+j1s5PQdEN4jNFn5RhmaHeVQybS0HHaLGOiZBbXLnaSkV
nu+mSgYYQ6kZsEhr1BhMiGHrZDt+NyWObrd06ComtFbDTk3SNB3glqzM/RQXFfSdvlGcR0n3SHaM
xqgBfJ7CcI8AFLnx/FwLnWrr3Oi+aKadtsZU6FvbC6o63PZZqjSZnMpb2Z/JXPnt2yD6dMmhOunO
/+HyS+NndWy7thkOwxEs/S03W8oMBAeBGcTOzVXuPmk3SSrwq07pt9VjrFtbBzuLDED/y2Gw39dP
Dm2EmfyaQ7LcVG+4SY1Omtl5wzjBZLmo3vzEL53btMz8jhGvDBpMYGNH1BnQjSN98vyzFdXxWtur
w/45KcfSnQ+lGt14whPSZViM2TEM5mZUyYCfmisaEEIxufjhuY+KZY9ngXI+4fJJfpu8QXKmJWbG
nx7hskU6THXKtVDnRdq9YgjyGzZneAGH2wSjC1YzU+6hukTfUjugDWnykT0fMzujs2JeogYBbnAB
IvMQxaQUz/G6x8x6BoAYxepz0wsM7jjqxPDl+lVArWdEsez0MuuppZQ3NrPLKalfOuX84rZOl1v+
Qi6IYknL/BGgo/RvvMBZxwaARljBC7tYykNW5Y53E0yKdb3jOU6ksAg5EHWGQ9aOAaMobi1frKNA
pWLrZkCEXU7QjA3gQr55flpMXl34oPPinMcqGN4jx52Wky3zChhX5pBNAmoeJo8zk4UI64NxmqO3
9HUMQ8Q0cX/w08oGkFZZnHCjpc6BK7YmCxm4ToXoLtgALICGQjZ2zjRsUd1wxAMZGzC0BRkhUvEo
Hc/aNJoIqdWC1NgxMfWzrW/UImxWEpJwP+OlZXzKhewxZHA9jN2MJOal+BUFdT0SdsrTXD1hAa4Z
Jc6JRVFU6paiex21n7Od5jOyGIaodBmJRlZJgmElbdIxRzjClnCsJ6rMSYvLxcMunLqrlS4ykh0N
zW1BVfAKySKr4boERJM41LcOjMjgOKc6QZKv7HC6jWKG2dfcGm2IeDEoArvssbHwsb2ag/nD6gYK
39PYelaY9PDjFUW/RGfLb0qkJlE2VQElKZ5S7MvTNMO0B78Aqm2X5kmHINqC+/Esa975aHeAK1No
fqJaODbKeG7zDIOISGO4Ih0NFHKK/ERTou5b8Flrlfc5fhA5VJCHKqTQw+QI5O464Fm29yjdig6C
5Ib1PnHvMIYbUcoPpqEQ8MbKJKl7r2a12Io0x6wpmhZmZQSvIrmxYh+Z3LZFn33EBMJ79JdsSA6d
lbrzGf/VoL/TGlKS41JlA0SP1OKEJcpzEx4hFuvzw1zWPpQlh85PpleybHjWtW5Jr3VmPj0u6FtX
d9L5zBqt2GqpwK2Z3nhBb/fwmYSs951vk/uyCkwl6HKcw26XGMLAgx60cM7taI08Nbhmu1PjdZ1/
7tIlaRlzpI6Zv5JEoVB6RRcaVABhcTOpxOh5N+FLq8/Z4Ebc1NyastiMmvUaBIbTj3c8p+fiGp9E
4p2jJorMxZmiNt1qExFmJXzSf1NCDvVbGQkAY5MIcwoF0Xnoue0zySGabWXHwWPhTUb67A3BPwmF
HPchJpuwDPLx2gvYB15NgR9lt3bTIcKMDCSHnRpQ6Pd+YtufRel5zpWieNl/cJKkjB8dpqg8zJYO
Dl3UVgZ/f+1Jj6qkhQcuCCafkpJD7UcRPlR+cR43qhR40hbbzIA5+X0hY2LkiLZjUKj8mNqkv8jr
ucoFWD+XFN+L2LgfWaiGzyBapLlz5iEeb4ZcW0yOXT/raG/icb21zIj4MUdY42hMU1aBpWIsmYiX
oIIY+i0WMzbfgAye8dnT7pPFlO26mKyuonEh0VrZEd69mTnnfBWHMsBxYbyORJhsR7FOOcPizo/q
Kdi0MJxp3jSheS+179Paxjxh2E5zuqQ/RNdjHrPQtJ2Lm7sTpoKwjP3Lki+IpI6Dx+m+hJZy77ZJ
8SOLKmRuv6tnjBcuTS8B9u6fXajmxygR5KKSbAG+O2OLBJW8BCxNnIhAjnDtA8bpJLDshOTru9Ru
WW0mVzb87zzMnxjXI8RhjPHlviA298N2k+AtdiZi9YjBtOGW3ZgT/Eh5tgANcPt3kGG8+VOdYfec
Gf68zkihF9iF3UdetVTgBG2TkXhTucQERgIQ/L1f9FBv8GNSp+uHGfgBa5pyWPpjoKg+i1xIkHAO
nhTUTIrlDJk3mEXw4NZ9NnBLK/D8iomiAJdoqdGatzMPBn6wHmtANl5p6mOjY8lwkEfvvGvqCoQX
myhaYPKOs8hVqmx32Y0jhzHG3w58AXCUAQB4Qg42/7+AfTpnOSqKHguK4kNIDSQQI7sZmLop822y
sDPt6jqq8Xk6TmDtefSG4qYYYnvcFEHaxKcsDcznsqihoY6bDBhR6cjv79MsH8p9mQLGp/8jZc93
xdbCJ47teUVxXp/HBR29Gfg/AoHsNgKbgeV+Hiq7+w7WqDF7w5mofOXCavS9nIcwv4HIUaujsEZL
vYVypLRUzHrMfqq+J6nqQO7OP6sUwt7eMTxEwusBMFb5EIMo43JdcMj6gt3CQGbEKcNOHKGbztVz
jOWpZNlow+HGIB2NpymxZfHB6lXxgS8zQBiMZkPG5okF2Uq4yUKUfIAskRxIKmFsH47sqOflYfLp
t91yxTYL+ZF5RuWNWVHwaMxRWhFwBiWE/qHqzGYXGwFo5sLM9JFN2JB/tknCyb/we79ek2dLfx0l
hUVXbkhRwmYOg6SExasYk1WB3Xv37VwF06EVfnVxVDyHF98zmExTGDHJaUAu8I/V4Ifpd4b+K+q/
KZ00uopyxcIOiESO+WHAmAZRsVfhi445ety3EJAbqMWZrO9whDJmzAkXnlQ1OS23XsQIugXZHz51
o4rMIcfcMR7tqSkzbLJpTZArXR8dSy8bIGBLtNYLVFMp402lvDHZtSwV2UuEmy4m+ObX6JylFbf9
9z4VKRBoxRLCgtimxKyN7yEO/kuS58QSW1yOZJy2PLdQRj+66MnXK2ex33DQYhcj+KVJLZWEkNS6
Rw4wNmQVOr8xTMJVx8kQSdmW0zluGHos5XPH7dTjdqoy3GW4BWJ/2vzxl3/993/7mP5H+iUfZDWn
svlL09cPBFqM/tsfwR9/af/j/z19/u0P4YW250a8JbYThq4dRDFf/3i75E3KP3b+BdshqMKMpqSl
o+UIII227hdvvPr/ehVh//4qDI7rIEW95MRaXVQkZpBQ09HqTfR/eKHof/9zPM9jBxqHPKBE4P7+
QmWRYvcKC2KRRP4yiL9z/MqbebPMPxbr8//5j+K1RGw7f76g7/3+WpFwedKx0BEIM3dsRzlpkwC+
Itzz9d+/kPNffEi/vZL/+yuNYCS6CEz/trrpr6FQLVtSPAd9i/rKnHtTPsyn7Frc/fevuv7Qf7oy
fnvR9Zf6hyujgdbJG1lVzAyONqnJGcLzn6/wr79dfPrPi/FDtrOiG8L803/++23+oaSWv8y/rd/2
v/7Z79/07/ftF+x09fVlbt/af/6Xv30jP//vr799M2+//ceuwYw8P/Zfar586b4y/3mbrP/y//aL
f/n686d8m9uvv/3xIfuG0cHlK2XZ/OPvX1rvq8D5h/d6/fF//9rdW823bSAD1+/52z9/x9ebNn/7
wwrDvwo/5ma0ncgWsfD5ZMavP78knL+KIIjdMHC8EGdXxIfSSGUy7tXgr0Jw/8a+HcUYpATfpWW/
fsny/+q6AEPjUDh27Hj4Kv/4z7/974+I//hY/utHhsvQ5rdrg+l0EPtMhGLhep7Lz1xvw3+4NqKS
TVwVrxpax8jPwWHXYMJBT/Ji2B29FRl87+XYR0+6HUb/mJatDO4cJqXMM9Ph3mm7X8synLxo+FVg
8LMepyBeKayMmvGq6DD/Jab0EBeQchxVkRB17v2Rt2avw6qaLj4zyRAOR2I3pzJtGgZNTe66FQYu
m4Z1CEwl+w3PmIFe6iJFQGLVnhh3jJVWuHydyWWWIcEpksYlCJjz+1FJ4IwMSReRlcXZz0r8pzno
DnVR2ZDi3yb4RHdNMyTe+yDtvv016CZHf/fyknRBVmLCNNYww9iOh7baJbwNVHm1xeIzoStg7Zds
kTeVidlHyYzjEzAai3R9XUW1hiFqsyEcl2JgGEfElyKwJcRbIDFRsgCVWNYYaXf4ZfyymKzV3ZzF
hBmGsDohRSEEZ1jD211SpZK2z6nLmCqlUU/RPNNUG0DPZJWASuZ2oUVNU02YXhfVWBR3hYnnhcwT
89r0w9Z1/DNqVMMqP4QKGaSrrUfoMvSWyUkKi+lCo9/aJMB0wGG4Ac3pZWDIr5RVReInJngiUp2L
3PZTsdtu7KtJ+xPSv26S4hXtKScupYIMdDT7b7ltBrkQ8NIeZtjKz8jEMda11DYBvLe8qNArQLiF
eIm3YQPtCLCXBTKGhRYf/4XwD/Tj2DX28q0f7e4Hw6e1Q1UT60P5sosRHjmDGpwklQ1LOA4M5k1J
sE08ZGU+JJuWdnPr2eq4fearpXPi+FTOuf3LKuFnXHViLKJDPKqYLEFgCuu6q8iu7mrjONZR1vTF
YOl0Zp3f9MYuwbLYeYAhsGJwt/EcCQMgKYr4MERQUI69Vffq5ARrdr7Gx2Mxs8ppUgyHqjBwX5I0
yE7MNEW+Uf4ovTcPPCZReDci6Oxy6pZ0WTlLvvMMm9obH+ReeeIG9cTWUE6MRtqwaWAXNaSOh1CJ
4pTxdZ4XGLEGslzwAjSVGhW5mV0OnHd8L2cs3YynK5s9uceO/iT427J9Lewa+07pV4w8YCim2fdY
FNRXLWk00NLiwS2Lk7Fy3rpcVfEbh+Fi+NYR4JQfS97G3p7t2NpfVir61qJynmFSWpnIaJHMrOpQ
YXyHmS1nchudzUe9zXA20kCoCiiAo5sXzWcgqxiH7mjlNKYqIAgRGBSAKNFVoQNaM1wO/B20FYFf
dxsNVE/uR80Q6OzIhFwfS2OoJs2zh8fOjU0kMWHgI5xk641LN1+3Ofy3vV2D/Eb4X+jBY0sM0iGL
KIVI0mYqT34vEg5bA3Of02yFjB6SPPG9c4HDmbclw7AEnDsby21q4ppSHNpenJPgx5BdMlM744WQ
ubMPFLGtbT4NOSY6pn5+eIxL18uQOxmGfsRTAWI3L3vcBdMg9HITjtwPZxoC5+jcWy0jNqvs0bgz
muW6H35M/g8DWNQV52LKJgwGPkoOGv9k9ipZIvc9tqRY/SoxnmwlvTUwN/lCd1soDWs9AnvlXl3q
pW31R6SE+GZzhIXf1YTpOXUmAKRYm4KXpCKPSATLr3EKNCHvs8PkCC5rpfhM+tC2op2WvuCR27bW
D6azaFkU1gO8cw0oKruOisNQBt0FVy1kB7WQsNgEfkqGsTL0DNCNO7j0OFkVTThtonJMn7rEgp5m
TF/bQZw9l8AKrVlrvStkNYIPFWMe35/fGWqiMDEQp9cK8pzaFpYen5Sfurt5SKYHHa9hx2xsJfYd
pNhEw3dLiDUufeklt12Vof8By2d8xqy+BFhbpka/cR4RwA5dG1ug8n1iQ7krNa0vaBglkGNfRxh8
XHumVDYNixTsSD/DJFZMDOedsKJ2uKbutmqOSRKEP4nxuOlNHWQxpU7JPCp6yrrcmr/rtgJnsjGB
djaqWPV1Y74LlwI3N35I7exi4EJMcQipGsQnthIMx9L9NnXiwgEW1OnAU5CdMN16Pq3uU2BFm1LX
aMBcU0fbt5jJSAyfST0gM/QpuoUMXk0TPOhWgDQ1AHVQ7XLJAcYCmbUdE8gplBlg5GkMQ2HnhiAW
jMuZxkuRNveRdJ5VmT0xZBZXMCa+xnx67BY9bJcACOwQ6q8UZ1u65tA8FqiaOvNsRtR3tIY34Lvi
xh6V/+IBOrsqYUldq6o8cmrNzsJb7EPQeawuFcyVtKNPetRdtvGs8mls4foXeN4cU1KDK5sWio5J
X+FkMt3kM8Grbw5BmUTXVVvHB8eV6SMj4zHdFkBY2Zazdb4fMYbYeycx/sHO2s80wFqVUTlByEu0
u6EM33KLMpts0nIXAfLmJ8flNutrljN7ISgjWnM/Z5yzceffzRN0aA7K+UXmJOAFZDGe+QYAwvRq
zXjlC5AJY11+s/Ks2o181pAskXuTgMZF2Tn3WT0ZqKbkh4GJk2SMZLy3A+V+GVJ090s+/orIYu9j
e4aSV0XXVp1d3KWOSa4Pj4NL8reUjXco+2nmBidCbdr2rZKlf5mzMXtmpamvDWLQVmInp/PVKs/N
IoNDgJh2NKySq2DzPitFfLPtbxaA3FtgqzhE8a5vNIyLq0bZ5bse7NuK4iXhAKxb5vGmIRe1x8kP
3VcG4S6GC5+VKVneBpXCXeAR09txjlJ8ryzq287L5YZGKHkkvbF3+/yBt2688bmm5GjYK3btV82d
cDU67VFhFqdp/lkt7ruErg/5A2inBu4WLDzjYoDsZL2WDhZw6aqCjBAtEFVDiy2tQmn04Rt90vaw
z/BMgEimbYIaG2hQBzfL6jfmFPirsvSzjNgiNFMdHMYJk1PBGRHOJX1VNPQyUERr9+SBosCDiNJN
1mPdKUcBMwyCC5vxpyB1z8nSgo9JOMcmkJdnoc9TkW6qnmcoVghrZ8LAI4nAhCmxYNRZlsctzNR/
uUr9Ojw4jU3BbpwSAkPQpVmo0C+27w5PqWfsr7jJkqd8bpBZJ4+ir6GQ6z44mc113DZO+R28EZul
KCTxLwsO02x3snPsTf5NMrNTHRg3vbFmTd+jnOY8/kn1IIww26YNstvMUMCVVVO7ZycuvlosPEdi
UPAq4Wnf9cjsr4NJ5rtyxmKdOE34K/QFaV4qOLfhzFTkji1p6fPHkvi6Yq5mgGj1+jVOE0WKx2kW
+3YaWsZEaZXMNY+zRWKFKKD47SuoSv2pYTv9rprBA5klUg+9MrTSauereXiiDgPhqR0MJTrchlSi
Dn0V5ly3OTVsHtmz4CfcmogmF0AAJHX16l5hce6/BPPY6NDJqnH8bTej3bTkXZQVbrQTp5SDElJ/
BGrAJw3FDynPLUsx4bWdMBLbY28/9navbptI2c8zIANWgtaHEtCRJwEwIIggFKjU2z7SiXu1tE4+
rPI2+/LFrxVcWN0baFqqp9EIyasDrsbOND5OaO0wYWiMfZdWSH0fJT6+OwGcL9bpm9uOJLhY/vz8
K5ncJ8gi032SJkyEQmf6qsaGokRtwkNXckVjjoKwktbhJghZiGXpxf+TtPNabhzJ1vUTIQLe3JIA
nUhRviTdIEpVJXjv8fT7Q504u0WIQcbujrma7hklM5Fmmd9sEfym2RuG0o7r4Ck2VOiUfVncpd4A
08kbNK5hMUTVXdxmDQhJSafkWSCOHZDfgyNVXupSe1fjXD/KRgbF3pTefTlHjRSgFfqPJRI5WtFt
JEH4Y8EtPmL38TMbjY+urXon6aJhFwY4KREVpUetTtCMzNsEnoClHYhmKx5TP0C5DmACeAKC1RH2
B/FF8jlaMdoBFr2CMAn8FbsScANdUek+H0NtU6uN74RqKTyQVlAQtnDcC0iibjQtoZhmAabneTJ1
OpWtKOxo3NNKp+CV8EBUwlbvFbZiEVbrtIA2oXoqmCTwRYVhwAwy3BJ0qwlnRxUz/8lKRfSNmpzw
cJTAaot6cjBxIuDV6X4XqJ85g9mH6yB1+y0VJcClSg3Q3fSZmLmKp8fC7ZvbRNV+GwUyIIq10TCQ
bQfUmwopePAU5Y80qG/AsR4b7EJg/9EssiIa825rvdXIW8BMQvZwzBoYJQUA2TSR32QFrAASJtgF
l9lON7hlOr8dIU6QaKOsvQG+eNvnym0p1C95XkB9qnwbS4HnMK82bgWcqKn1A42Mn41cvaopQQMM
9KMLItbiH9ZSu01Fc00TnU63NGSbSENbHnYQOt7gWyyB1qmYJONq0BHFGKInCkO/BxEYxNjlB+Ku
QzmI9cEICAHwssRKJFI/KfoHtFYwpCgjFD9kfRtNojtJNCpOq5Q0hhHz11CTy/0KMkCgIbcmPtVe
sG4om0NdbUg8rRoNf8FVF62a/fKlsVjRlEZckEdkaegkinSdrVWoI70VTFZ3kidpS6GHwACK8F0B
XFeifgfcMEAlOi+fA09/riezh2wAoFRnDdiTZK1J4ON0BanMtDdaAGqo9JdcsKjAxvf12KPYWePN
ztvgSKW7yifmdSCEt1abZrwYVo9kYGg5VYoGW54ML3Rs92Jdyk5hCZQ7QayMnRwuyJKeyrq4F/VK
XGfI2CLTi8OhJha/KG7goWoq9yM9RKkXn9TQuiMl3Ml+dVTh0Ptp2KMiGnj3eankeL+l9UYme6X5
K0DqrgpzIUJuuitUQI1VVeKgEcogzeIEhm4cVjp/KQCYLurDPgugq8daSrWmocJPA2rfJib/yBdH
Ss3i7agZRxW4odJjOyiZJcqPQ87zLJo3VqatVEiI6xihkW1J0gz7z99iRzHYo2S8aIWVLVNFaNCe
sR7Qd9m3XnygdSthyaJskDt80dTBEQUUZMAWvlM7OFTa8COe+r+0tBx/FDI7FCEIccAQxq/yjVkG
omMg6E2KC3cT7iwg3Y4YFak6lH9Yi0WhuvQMOKbpIR+oHESx+9RmuDzkSfoM4GifUJa6V8kKt0PD
nyxiHDNxbSztxrOyvSgKOeKmQbEuJBxy2sZoXohV6f4XZUgj1zLLbVm1ebVEJhoZSEvslZU2tlFO
LSdB4ANtKdwrRnAlH8WQtzjB1ZKHkBLKc4uaVuHPuol6KCpeTqMMcA1vopZGrYhlcoFyWxtJwcoK
3PZBCF35Rh0hXQOlpJBJyeopMDlEbjB8Il6LY5iIMrmnqMMx0VVw/0KLu4KB1RJAq1zF9UaNa3TD
22qDAAyALEnQdrVuFttaxCU21qVm7csN508ORoBdtQcNnP8TaRqya0w2b/nMAsi6tSWa0EEbgF1c
M6KbaDsUNRE4j5KoOqiy0LyibFlmcN0lrmzZqND6siRMzgMrsG6o4CDQjHyyh4lcF3GirMgtt2lC
Og3cszqKlSweR9lFJsXXhwD9AkQTETocFWxhVD9mgdNyRzMNiVavF29DiXhmLXQB0gpKqiLoG1Hu
cnQFTpJOOndDANE7ZVD3n75rYBlWSdImGjMMempllGkr1wLXgQH9TAjvNWEc9oGUPBWKPN7ksua9
xEmn2zixBUeakhWG0Khlju0N9YZnuazKbSYTrA7gJle4Rz/5wIX43uTRuvJzCDt5VYD7AiHntVBo
peckCSeQxW2DLtdSaao7taHD02vmtg/lW4B0qyhTnMwQEcyvtN8x3pQSmUELl4IuNdZ4SIGPYEid
UM9+EBAcEbSGLGnS9AWZqtqoh6dLuUgg41cgJWpZ593DRtZToN6Sh8J6Q0SM0PTQBCYRvh6+legg
RoSQUKIgbvFNNvqQQXG2dgIyoUI5eVuZLdbrMWXFBAmiSTUCEkSGJ7zkIa2uUt51zMyF22WSNYTq
CIGoNJQdMKTgaJEXHDVAg7QjKUUtsOtEhb1U+XWqjoe0nmJ6VVhNvMfXnFw3EcVbQQTKCors0FoT
2t3PU5Zlonf7ArTHbN+ASjLH9hEsj+N5+T3IgpTiMorvvYrFBYIhALGFG9mtnpW8VmlOR5Hjgt12
dKHmEoQStc11ZOeAPKB6C7S914U7qx5/VIAJF23vPoUK768q169CKRxDYIeL3MD0plIp/qagfsMA
7FsQ15NfAC8bEgqkFEfqsx9Zy3423FvDT+5BkU3UgLU3ILXSIa6XwD1eJAb3eoP2rtTIH4Ig31Av
RgNHF35KlvkuBfK4xUwPx3GBTDiL7tzB2A86Wt2eiD2x+UMfRkdRg+cqljdUTe1SrraqP0Knnix7
IKqFZrkZqyyEEAOpzDC6w6D6n7JX7ZBFOWDLe19pGgyn8d4QvGfPKD41DaoKFQBPIQDBeuZYyFG6
DkfyksEoP1tEY5ZRMIBR7G0cBQ4Gtc4qr/9kKOVSRf5Rmv69UhgI+6bCVsULXpCEo6fEvye8idBj
Pxxg2AzBmcyYsIXPqymKHdL4a3uMOSGL7MWQNepTUsjaGXtlK1PIV8MMIpT6GAcaugIa/qyUMe+6
VLhVFO/WNJWt2vfwU5A9rPPC5gn+WfnjQ+SS6w0Ebyx1BmYt2AeWhjKN8SNQzPcAaeOFVYDVykHZ
UWP0IDUq4sazDP0okfCRn9Aid136q5UbyevaRemiRVcy8nl0c8mYMGeT2k9GFzcvCSCL/JlVPZph
u2vGZlmb/SbMcLkFFooLRL8L9XhlqvkNfXlHVammEEkGdFYjhB8GzOu5DX4kIuAVL829FT6CDar5
/lYI6R9o2c8q6NYEms+eqazHMPuIh/KWItneixu0UPDQVeX4KQpLp4QaUPbIBpYKYOFg0qdF0JuS
bySEe2LWd+ylMBjCgXqkHpPUP41OExaihs6UKiOGXMvg5bsR/A+ZVdwWx9qn4Y0lRRZBRO3Twtv4
WfknaxFQnsrwhDhIdyQBpc0YLeTe+ugr9wMtqVXh+U9KZf0URKmgFkkMGIn9VvA75KfjH0qeDXj3
KcnK0sBUZ270WFnBmvXtXtxQrw5UUIElCSACInIHWBktX52bzhoRHTXGQnTyVr8bcl12PNc88roh
TWvqdi73fxQ/fLVUt3AoG+GwGtbvLbXuta76wG+rrFqptXmXqqSoYbxtelROYC8scy/BnSzC4CcH
2RMAcuF+hpDRj89S5SJnMEmdaSMO5WZzjE3cvGH431RF/xAhv4zW10prW8iMoxKvOqnPTWwdMhT/
61F6b4LAPQy04qgTj+Kg2S0Z6r0ojhK+kXK5Io5SdtmARZfZj95t6KNkj+pj9EttW2SZyJZf0ZPV
ttiDE/0rQEz3mBwaj3RvJm+lYTwoMWAi2mPsbNU1m0e4PdKWcla/T3Sx/EXvAaZNV+ToElmi267c
RuzfML71NgX5/4019tJbWarlT6orH20xUF0xptpL66NzpGo8534g8l8n7uoQ3JUxGDG/Ep7MVkHG
gWc5M/A1MxRopV3THEwQuBDH86OWi4ifNIO8HEWJpCHR+CxBZ0uCQYE4NCbit/YsuSKXgY7IgAil
F4w+wlbkBvdqNPnXlI90BNmboAMQKY2Uu0BRapTsJuZaUWAiHSGVPRR6j8oWYr1JYQARzNCiyxCv
yGLMIkfzx4BMHjjJ6F2HoorJXo0nZKQtlbwtNqCQf9ARsWMzq0CviP2HHhivg28Kr1qVrWkrlSij
jqCBxQdXkj7KQvntG2B1dfTnFIOCgdpGP4a+B5ynI4IdFoi2gzTh4dGwtdambLQX6gpjdD5f3yrb
uBmfDLSKJ8Hl1zoSsB+UjwhK3KKUNtjsRB3tfDQjU0+qbJ3XfQFWHnZ8MLFq4bhIaX5jWMEmE0Ju
/AIHIFM6Juisgqd9hEIAjLvJPkbggrcSdqySqj5iCYVscEUBv1doDCr6Fu7BDsUuleYBwUziiiVI
IOS9GrWmJzHBxaO2HdYGQu+IHuR36oBVytAjige2UXsXy6nWkBrqqpAT7Q9Q93RvKg3W1X1XTFIk
/qOSA5JFiqXdaaA1l7LZ9Ud0itDyrXNV/qOzkWHameHRo2SIiGoJRI++ppVSI/bDx7aQvVupwTi3
smDqLSpRxhF5VIv4T1L6XAud4IofkGxbyH4QCwd2K6jWorsDxK9RyW5kR0kSD9OcQNnXYBK30og+
3kZP+lxa8QrrtxrF2S1aVerdWOsqWGNJCykDSSQSFX1lhCH8eiq0T54lCvTxKtCJpHwTHyDZnBQg
kbO5pwUHRrscizq/b3yFZxA9N3TDY3GQtn0AubQoSKUSJG8/SyvgNVdSZV8oFYKXfZruwZQbOwXb
gY1lCcmn3CneTYub972LCK+28IMIp8RYStX8MLTIfGtcZU+R6fXbaEwLEHU+itxuASG9tsRnwTOU
GvvSTnpVaB0t47yEBlc1EJ3kTFi7UtttEJWr1pJallj+WCgwo/IMANFKIMfkCL0mxhCiaTN5SIRa
LddLVql5nnCgLzC6801l5ixoq5A1pCOmbI2gBbdtl6t0xuoGZxc9uNHpVXMTFriXJUqbr8yR+DcS
MefQOqnWEWjHX6+FtoQojRFBsM3dePI+Q5lYNpMO/6YOsC0Kf59AhDJQnIDtYIjUFkz52iMox0nR
Qoo6rgZx4U1M7GIkJqPs8yzRtjGXLRDtd6kVfQxS6shJ6D/ktlr4lIbgvPz2TByy4kjR3hWhRKxL
pKoZBygvh0AwiUhD8RAmfUVQa5pEKqp2lEOju0ORKcSYJEd+1xEpga1Q4kHXvNJKrj40CYbyKED0
wdnDkKty6pGaAxbWkdHt5LryNlJfb1I3RpfFTT26lHWL+Z7vlk38oBUF0utuDZF4kiJL/yCtJv12
K6vbNUozvoluLKvLFqWWd5eSxMtQJxBvxVbBC6cdA4SmY8WXFnExhu9SGvXvqS9mGtzQqNZuUJ4U
ePoSq+zRqAo5y/wAsodF2+kV7qKcCerVedkRDSmlxDsBo8p1ul7Rit9x62GJlcLaGG88w+dCKOl/
FVuaFYRRtT8a5Ck+l9U2EjPK+coQBM8mCXsGjzFWQFakPDYOqk+VsJa8wcIUq5EBYhNFEzp1dR2t
46YZ8I9SLDw1IdhSjqu0VJ2gqSnEuQiB93FRDjT5FkWPLM9ytDrkYKrKM1vaZ7L7IYZWkNuJVE2o
1jYjmtJ42N9dKrhIDmmegJ9yHveI4cho0O1GozLu0fkhE2xJeqypPr2hxRuCHiiqGHu3vJEGEvCe
MFzGJka+TxRlTLGZopD8O0sFepUm8vAwPvVmMiBNGiqqmgcpCi38DDCHopdTScodiSQbV4lUfCV5
o+0qhfbmhKKZAhHn1TVpOGlJcdBbzwwOWU9F+KemRbF26DLg/Icq0tK3Kmy6nhnIMV0SiZ82IA6g
tUt0fxHi6GuCo8G1/sjpoH26uptDXKBiWN0wgeTe9FshWVYUjtCSARSByl02Uj8BPoIQWlWb+VoT
a7goletFmSNDiM+3jSXWf1QBCPtSJGwR7dgfn90OPIRm5jRULXXk0qij4FfSo9To5CAGoefEqQI8
JLGs4QGIPPknTM3mJg4CgtWMwvcy8I2mtxvXBZEj6oIprtpWqXCyyGmPjzR4lxC6ChFmtt6gTGAF
VAtqz0paOwbMQ8oYd8hgCgM607anu81Bq0uz2A8y2JbNCJaF3n8UyonNJqdODQQaZm5DSEbcg9A4
8TZoggArhqoYjUf84lTE6bSgPOpwKgRb9+pQg/ANxAOxdpBjDukczxdYYLlesxAGLTNjQmw3IRKT
K4AHKlKpeLrWQt6OWymhVPhI8ztoD7D7WkKbUUB4MtFddiadOPAdnZaa4JR6kawlpmiAAWLg4/DZ
qRZ3sqQTMjhSmxIgt4aAWV0G2sbCLaESfvm5KCr7HNAOxRCpnfxR3SL83Y8GGKVaxzTG1LB16Aq8
11ohi1XEBCIs78noUEuVfFr/pHIWfaZEdC2ALkPXPwIZqjzSsCFEy6SXzfvB6+KPUBsrNLMN3y+e
MHZCUAdKGRm+iEECDBPCN/cl1uU+OUh+FQAv4a/0dND8htca4VLsaPI2Td6w9CQYUgV8DOA2QKuA
1sm//dEKNbbEognUnuJ1WCJaBob/BT19qldCFlbuHaK54++uaFx08GQX/GYtBONrBSQZUQ6zRXdJ
a0psdJOu6ETsNMv2V+GToLkU/zB2SiBfc1d5OVrihSAviX3rCY6hDS0yEwHZ9UJVAlLmjAkYiHXh
p7bE9A0hd7x5QEhrVlXGa082zB8WSHZrV3d1pDsxZp0wYEwDTXm+aEPUNHoBvFdz0KEVKrJWLV26
BAa/V63CZZX3yA8Yuo4aJ405sDOyLrrhZJucTMogJtSjAIC2cddR+XYRtK25aFQib88JEj9Ax1lv
2vtSZD0nB0Prw8tF4aB7wvg4lBRtWD/aIUuoOzL03zqxhEVB1WiCOcA4UvS2XyuDa24DCHWoE0wR
thj2SAcNpsJ7BXFo1Ha5oCE5U7c8brd0xsS7UIuB4xZZisBe3qRUfKqgIOH2VCzzoMJWUg9RUbe8
t1Kp6V0jsoM8jsGvB5BjiQ8iamWgp0e9VR2Vh21q9vgy9mGcC/fR50HBUgypc2PjyirtXEvTEZCA
kzIRZTxrwK9c0l3g2ZGJXVcncLMsi9HtKmRbQ/439L1DdVlayJIsAwo5yT0MwXYPTDzdWckQVWsR
Cbuf9B4hgNdc3zlsDXoZK80LpeA5TgIXX1a1xsxzMF3i4qGMe+4Tc7Tw4+jr4E3RhEC9IS1P7+PG
okReCEZJa2qsswHsecvJJVemd9LL5eAueHZGcfL4rX27TpUqXgtSoz7LcOw9mi5I+axiKAiFIwQD
cLIFmwDfnywxB9IkzulkC4r4mpDoJKtAfojZRwgQJc4trXoLYMTAIIrTUVGGqEYI7ojVWY5ENQQW
n+JXOAEERO2QlXsDGMqoZ6RG3cRYhW/YUwtKGhEsiqmo5s1E55F2PuSFYKnKSR6o/aIANvCcd2VY
bXoMn/olDgfSgDVLg6jfIoaRQVUsVwWAMGFeJrmyhJMAJf0L6vUM9lw+xTUDI9Ul0RRpYeFEoANm
BTX7FUaa6i44IhfwSrvKbqlDLbtl5wT4bd5qm8BpWsc7RFt5hQmJkx5QDIjeKATauJE61ebyT/kG
aOWXWBpMKVXXaJzOceNDrQ69mkXhKunfhPKDbXNlrvoJYtZUFdjLgNJN0RJFJmrNgOmV7ykhvB40
dBscD3zJAwdVT3AwyFfpPTkhzjWXpySdzmk+JDTz09UdUi0WqLjJduGMK2PVrZWb9qZe0NVZSofs
0bObK3M8/ZzfB5wB4kMJXxVOvIwoNPrB+SQmtHXNpyvTmv7KF1z635WEr2DoiqRarOls04Be7GA4
VaFjHrRfAILXYKgW6ee4HOzYGTaGfXm8GaPg23AzgoQf+p2r5UiOJflnSJWQx+QmqDMbEvPeat4u
D/b3m5xOzkJ2U1VFVHJNMN7TN/0CrIa9ivKqoGPHvsTi6alaR+vCxtl9oa/EjXZ3ZbTpt89G40pi
Y+oKy6lOaPKvo1ESxXBHR6MIXySnfqLm3XyimPcTdYMV7pw6dZqFe+zahbZkjwar6ubyD/i+Yayv
45uzDZN6hHx1iF6jOACADl9rSViX45Vz8G0QA1qLKeuSpBogVaQZVj0EHiCDGo0xJv3AQWBZoYfc
ZNGVUb4t5d9RdFE1VGCIwOJPl3IMIXDnXqHY6jrYRLtoPe6Qj14VV1bs25meDTPbH8QYhoKtI9eI
sIuEzwqPksuf5PutMRthticEeijxEDKRysEUaB+BS3VajI7XwsF87W9N8M53db+7POr5b/TP6k23
55dtP3YkxmjfKbYklzFGKBQMBcDVNtLt5sPloc6u4HRtgOiGLSHPbkWz7GNyhEABhUJ5Ff2EKnDz
f7OIJrhrVZF0WZO12WcKFTmA+c6eq23tF+FQeYfTKK+ZdD8xrV5QkbRH4cqg59bw65izD2dRas39
0KQCIr1HVugoys4rTefy6p3bHjphLdAdRZUNtGxOvxQvZ6Z3aCz9vTK6Ww3lHNu3jSVK9ovqCYF0
DFt+XBlzutFPrilDPBlzduN3ZdDTp/Mjh+r+rmyc2I7WzUpYJ7h6r6/NUD5zkk9Gm20QuZaqtGgo
kZnvwMOd+tHd5VuFGO6ZNlK6TW7RunAEZ/gdv7i/kCpZAhq8r/bFk7xPHX0FFGZ7ef5nPqwOPw/W
DsYDkqjNDoch0zEXAXvaMLnt3ocyERyMa2/Bt/iENVZFlWfHoJGrznds6ultYA2xYmfGjZ41Tp6T
LPu/i2q4Mptv7+lsoNk2Vc0RAI8kRo4sPxn5q2s9hPWjX3w2CP7+m3X7Z0qzdaNd6o+DFnHSCxTX
pcBvN4Y8AEsVEWC9PNTZY/H/iFcGz4wxJ0RROy2mwub0bodP7pqC6RFgSMyhcBflEhzim/l/f3B0
UxYR7dameFKftvGXK1OiMwzChNnBPxYfDLxxV5NuAcAgWl+gK1xkJpGJjSTK951WjteCvXMb5sv4
xuwiiHEib0mUMKUYzUcpDV9HKd/C3njQFf/KBXBuy3CzGRC4VUuE3nk6VVMEWg5EQLXlssbRNoB+
oDkxfF0XvrPnXgucz523r8OZp8MlpYttSMlwvvULVMpCG0jdIThd3jJnR1FEjRzM0g3C2dNR+sov
hCFApqoC2V57z4XFvdL2V87AmddON7+MMls6ETMaSpqMguH4UYtkhGuN5/82kdlyhRSWJBV7H7uf
FGyjHsUco8DaMlLIAP7bULM93wSaCNuO2Rj9Hcp+gGsdDbOa/zTInKs8wEOy9GFasvxOdylQoXNI
vP74b0YhWNRUVVVMcdoeX45vGyXIEkSpCt6+oQ/fpm9FQTsgQePsvw0022eAF5pCR+0Qp532Lk6M
VyNsf+KCfOVaP7/R/pnPbKNlrVmMiO1MVUhMlVO6o0myvjwTZXp553GAyXY2IMea8FhnY7iJSxtS
CBNiD3ON+tnDuEJn+EZf5uD9Fs0L1ofFEoUJp1/ia7Kk7oJX+BIj5720hFa4K5fZXXM3ieZc+WVn
r/+vv2x2Bjq36Hy6OJYt34OdtXH53CLz/QPlRwfn8WO8Np4ur8XfrOXSWsyOQgY4TLJq1mLYdRQl
Fx2EGafeBjvdNh9Vu3b8BzdbjAf5xr8y2bMXF9xjiaoNr488i8YQMeRNGQ3LFqnUi4FsIxYGUFB3
rszw2jjTbvhyQmhCUK1C4YsnFbNtsJTpE4ZEN1Mgbe6jrXvE+QZF5yuzk6d369vCfpneLJGrcwhJ
+YjVW7xFPRplCPzp0a88JGvche4nFWVwoAtkmW/qW9Su7GB1bYHPHqUvv2D6918mjmrMWBlQLzF0
8/rbIjLxFPVN89/cC2BlTANCuCprs8OEf27oF0bKBqqAzIoUUbCUaTGKvfwZ/26H7+v5zzizozGW
jRogREacsEQC7cl4BRm9ppO/V395jm7rj8kWpswt9dklHMjPawdFPr+a/4w/OyiA+QV8VIFEqmsT
FtXSWqB8SUEMD1/HfUOKTLttXsVHPLBtbQmo6ZD/Me6QB7kWr135HfosXsrNJvCgPyp21H8ECV4P
CEpeXuq5TARKsVRRIcFTvTcoNKqzN8W0FFCvvmjZ2gJTe7IycxHart0uWwdbBihExQqbb1u6cvVP
O+XbF7Zkcl2RbYTuxul+NenTAenwEH6s/sDJbqN9I+CG85hZ19Q9zq7hl5Fme0kcgFMPCiPV4bNK
dJ0Mvy8v4dk7B/UEXbdQSxDV2WYZvD4OLchaeHSGa8na6Oq4qhC/vTzK9yofH8oidFco9Rn0lGYf
KvFbqdACPpT1mG+xbdpYS2Ud3LnUudHtvRLPnPs8FoAqEkiLtP3bfe3Vuq6hDmjLGADIGr6vyNId
CxRYhVDYdthXXZ7duTWcRCZU9IZNwzRna6jlvhW2BeMl4rDyLBxNsm4NYdi5PMz5RZSo6MmmKuv8
53TbgZkTMmDzCC0cehvK2DE5WEttLTmoS9vhlUWUzqU7FmU9VNRIQURxNqveH2sBnSmqArEN4dUu
dgXsULveYH23TX92e4gI9TOP4sPlaZ7b8l/GlWbXhpS3qPo2Es6jmO0kiOd6WrO6PMTZWIIaMBOj
QErRefai+26AiHrHiz7dG/HviDjpfjh4TruAYHqHVhxLqqLudLW2Pp3X+c1hUZHVKT5rmjw/boVA
5vI3noeVslDMX2E4oA37mWq3cgKgKf03a4kmEB0nqn+6Nbs+Wi+LZN9jZ7pAtySQvYl7f2Upz27+
L0PMtomQGJ4auITBCHCxK4EGpEVOX7G602vjJs1kSP3Bg+XpD1InbqAe3oIZp9HaC3sVU9MBr9kr
l83ZDfS/v8gQZxtIHzMLHguTVgKAUBGt8y0yVtm1PTSFRd8/5f9fW0Oc7aFS9nthBPxiK0d9129p
f9t0ofd81qXynK6vvabS+a3zz3iz018XJe618VQTWKO1X+0gajrY8z2Gj8ot8Jlj0S7SB1psz+7t
tcrHtRWdRYi6FmY8tHzjAO2nEVAWgrBXPpo0Ldf35TR1xUS4BzrA7IVIo7FO8D1EMpsjaX4mTr9x
N+FDc7x+tX3fsrI0NSV1Whfo5oiz5zsGfFrnCUTLLL8zPdBGWN/U6v/5UZAp4CA3pvEMUWOcrVks
R4UW+7hrWRrYZNoW+PCWYM1QrrzWaT0TBp2ONX2/L/GzmESGi5iGRcQJE7tz9CUWXYHj2z4X2ULC
QG4V2Ym1utZDPnOPyrKqKaAXNIWW2rwk15jIC8c55kuoyr1iGYJR0AYq+G7KPxXAPUeLzynfdDfX
XqfvT/zJwPNaXNfUfauFHdbiZf7DtOKJGI93jQrRvIEU1GLke/meO7NnNB3qoaHzLadA5nSJ00ax
6KqVrj1Mzk/xPXybBcW55eVRzkzrZJTZh6ROLY/DwBlHtHxZajd+8hQJq7yrFzriDZfHOhNOyCeD
zU4colmegY6Uyscj81tBVlm72/gm28q2+HEtyzxzvk9Hm1VlPNkFI578Ha21vRvoMBvlHmzxQt4I
T5dndnYVNZ0oSUKIhabN6bfqtCYuo5yhxgQTFQzShNug1FZdSHaAZPXlwb7fjczry2CzJ1aXQewO
eYcGoiWhRHybSR+XB5CmrXV6M56OMHthWwlIHEKidJ22E1fFbh6wvF5HS2+LPLG8QDF1fXnEK1Oa
d7x4kkcZp1JMPqLflnLfBcf/9vdnL6fS9VoNxkZFbAb01TguJmGty0OcSYJPFu1vZe3LldjjLpG6
cgc011+Oq3qrNItxBXZiATIZQvHKfEIpp13iobwZVqJNxiPc66uAnLx9u/xTpOn7XPh+80b5YBkN
0Al/OmfBLRj9dbmVX6aijuGIr5UtLeFw34NHd/CZsa+Mfe5TmjJueaQm3NHa7Nqq/TyvlFoRgLQt
GgcDGARrlgneR5QJ8eXTlngiwkC5VlE+NyxSeQRFBLoiuI7TEwhjthLHQhYwXHwdpD9Sfi0iOXMd
IwzLfSjq9JuBOpwOMEAYKoo8xWsq/xzje0158qXXK2t35tydjCGfjoH2MxYikM0c+T5+omux5tgt
Ibeup6jketZ67jE9GW/2rdw4Qz8NxToHnd094L9j0gPBXMDTcfIN9UAHMefYiR6bG9B+l+d6bTmn
7/nltGCfGHuaCSwmy+5Gd2tiLuddy+vO3Mpfp2fNrjGj6JHeC3EzB1iXOobU3Rhy/EOzykMSDXuz
wS/48qTOPXBfRiSFPZ2Vr7Y4zsSMGO+D22AzbjATXQn37gKhvH+TL/Pg/O+WVOb5QFR5OOIkjIaX
cvYz3QPhXyPYv7UexMfGVlf1u3+DBaxzZZJnjpqpgya0FI0yDsn66SRrXOMaA20ERzqKO3OtL6Od
cAuWeQT0pjj6Tb7+v0e23CMUvUwZQUxS2dnZS1N0lIJRNm3RemzqDNGaX1mZ7i/P6/u0TgeZHT6m
ijS312i225hrw//s/WtNz2sjzI7bSAmPKjEjoH2EkRwm0M3nf5vD7FShVucXustCYUSPXJ+7Guvi
ylN9Zo+frtMsiCsTgJSl2GCkchxX8d1UxFDfsl/qa3kv2OK1cuSZts/pcLMozhr9YQwK5BczdVW9
RBvPwXUFxo0Pm3PZ2ManhX7UbrzyhE5/9fQFPR11tscFXDIsKFym7Y0R0feA6SCCHG9BnbxFnffz
8lc7v6RoKVMRNSiMzgtfRc8p9+MWu+9fEoKf6+DdtePPCaHPa1l9XEtlzsQH1NjIogyFsTTzL2b4
y+XrD3GcgRkW7Nr2HiihLPG3l1fDIV7RnzD3kMad8EVaira8UdpDZF4JYM/O9+v4s29qqkUouB6Z
arcECrmESJPb9JijfevgYoxd6pWj/b2QcTrf2dc0msLCZUaWbSRtNTSwCieM/V3kmiJ+Eoc0R/Xv
2vt27qx/neIsSK+krFDFginWNZpJyOVI9ZXH5vsLejqp2etW9tYoFyIpeAIvuA/e/ALqGtpAl/fm
+VFMbvsJRSH9RXJ92Sp12fe5ESmy3fWyrTb7LDM3mrD9F4PoFh0yqszqN/BJmfS+WrTk1oigoDof
0WtVgFRgWt/WV66vM71Hhco55AeLMolsWbNLGNMfQSxTjed42zm458Xrwmn31C+ihb9C0OIx/KgX
1jp1RiR2SXmuPttnNiNHHdCiJCq68q3sZMFz6MrR5K60Kqf10IQdrIOK2wnk5KWuIYbUVdee7DPX
2cmYswOnqi6WVEOGnte63lNY9580F9fJhQ54Kn+QUhu/i1Gze3VxHbF+5iScjD07fEmLsSgqxAiq
6D+04iUIny5vnjPZKijTLws6O2o+XPyhL/ii8mFYtnsArpvQllH02WTbzAaFfC1bPXd/nYw4O3qS
HyihZjKl/pe4xOHsJqN13S47rB0X5brZXJngFHnMHiOLqxo/L+qUhjLfsiKAlUpDLNh57VfuTqHe
tVD5cMKuXF+b2tmPRb9MQtdfoVkw+1h+NwiNGLJRzPQzat/89OXyXM5tRF4WyQS2S474t+T85TrR
CrxhQozp7AJSpZ7+CKSXhEYIymKXxzk3j6/jzL4QT5/UCfW04d0fzYhECv6H/2mEv/fM15k0CNXo
BjOpKunewlc3gYR5ZYxzwQ+9G76Dzo1FaWk2DXcwuxxpJWSVmiWCWBvISkq9KD/ELRLTT8Rg+dJ7
tH5fntmZA6WKBKI0UCfnCmne447/h7TvWpJbV5b9IkbQm1faNtPjZzTSC2OMRO89v/4met8jsUGe
xpbO04pYipjqIgpAoSorc/LrAJxAgTO6gjtLdinvyPzHBJOg+uhwe76wdB42CsqwSYqDCHJdUemS
RZPNBUaGcF9WDqRVHcFO7a6wJM0MX1V0GTCzbgbFjpkJrV/cl2ZJHC1WsQrBuJk2MkcqJe+SmzgV
iOqt5o1gm6SfqZd8+4dviy+KfrQuYHaRfrOhqgZGNlBi2eTbNmbx0B8hv4KXk2/Ku+hJZfQENoqg
gDUv7JGzZeFgELXc0IOlCdPIEwjacbNOQeWgNW77FcffxF0DXpykxqT0pJlBCdYuExTZvMVwmwTq
5REm88CUyfBYQqJF63iIEUjfK3CAOfG+31eWb4PJ2x/2oQsK0/6QoQBM6H10M8C890v1keJ8Y/0E
4um1n0AtNRSXcSHzmE+ubfVAysFcZqJN+SS6rcd9Lz4YHq9PoEuPqWfS2FdjPApq4GCq1NK90h13
zQCgoxtZs6W64QHlVWZVZb3cOrjoFWAd8WIA26NKXfS52IF6HAmbQ9rMMzL76OC7mifaGErfMzxc
rSlli7oroLoURXIAW2SikDORxdvgMjLc4aRhgEUzy4/O1c0ajA9mYoOY3mTt3lVuSn6ABk0BWRMA
2jdoZ9XSgEapkjgBRj4lBQy7P+K/vrDONmRZJGgSwH2oZYw5wFNUyIw7sz9iTAeEViOGifEmLEXW
91xFDPzACCOOBtz1ZOzucqtCWERrAwi2OxyYwKClsefx/iRg1aFH/KQJ2GREr4HAWiiE6EL9mNty
n+pP0N8yGStLVu5iq5BfoqHJoCHfgEoplVFFIM8QUMVKHNnDe7RCOeFL20UHKMQ5/k6WHTR+Badw
MWhtgAX4b8evYFwWeB7CLIBZyTxlPMAMNVip8MXHAroXHW4GMP+XA+s42PramoQHgK4YUGU6X0iL
g3FusgGKimnqNM5cmBoAQuVOvJsgUu6AxcIL3BoMzt71D8uySQVsB9kHkAa3mSPNroyDV1Rqhltb
K6cRURsdQ7aYjaIKkFxthC1YqkDhz2FPlKXYWEGdnjC3JJn5FHBm1KmM6sUqpcN66bCIiqCGRjo9
4NiCIgXkWfiQMh/sVR5Yfv07qN7BPvHz77/e0hD19aD0xmOYuYOuH2HRHEDklHxdt7A+UOCKAmAa
euh4htKJj8Zhr3MFLAjS66zcNdWpVL9dN7G1QEsTlBOS7pcYdo1TR1U4rx0ywOy0nVZ+CoYzhANj
I28uzcIf8mMWMQ6FWrlB4xrwLSGu3ogO7WHuZMHUA3BTQfmDY7xUtuJ76Ry1dVNpIOKRsAcxH6sQ
apT0P/9vn4/cSQuPgFLTwRaBz5e23EMKJvggu03Fk2Tw91AZZGwmhjsKtZlGEPpJSoRwmLKncPgV
gJbkujcsA1RdOwL1dojCUOqMwrdIvhfLiuHBZkCTtwPqHciw6PdDVARtwA0wkIGAOZIr7M1bws59
3Y11mCFxB+8smW1D6k7j51pCOyHNXOpU2ts4vfmYgwIJPYptfx1esIOaCXJIkQwZi5eLX6milAM6
io5UqxQWD850M/Il57oz5+HUy8vv0op0aSWGFmLXQmjJiUWT5xwZcNHYAl1ZC7F7j3eAaMYoZpg+
jQ4EdVzN6vyTjMFxaEhc/yHrKgO20tJdEj2LWAcnVxj2oKF3qsEOdrnr260JeAHYeezMDh1mgkx2
59pxVKBV0dBVTNRe2gPz0hCA3yXDjTg44zP4dV6iY4rGP8gi7BmNHcCX7BFqJkxSg/U79+zqH9PU
qVgXo56qAcRTWxsD0XbkJCjh+PeaU+yhzwsiVpM18HkOypW3wFPjNaLhgX3OpBdftwDnLhSTYLJJ
n5rczZTvgvFT4kNnrFCt7QmnJljRBUZys96QWNOFVSqEIZkDiYUYNFNFdijQo+azHwpA1tcjh2WE
iuAugNQBsM9IAgALNqWsdbKSf06S6vVf7EDTkvT7JeTIlwEzCeB/xyw7Vk1+hCwqCEif1a5hOLNu
VpDYkP9YobypwMkpl1CAdjqrAXNCu68OsQ1SDw6AgsEGy9UJjCw2b8aH4R9eGJe26S3IQ52B60G3
Jjcd3qvvvgraQk1g7PTt9frjIbXxOikKpEkl37EjOmvmVL+BK4hhZH3XXLpCbTE/x4tUCeAK0D0n
MN5Yuqba1+Nh8x5YrBSVbohyDikVKGg7ou5bYgYWGRSUc7zw+Yo7XTf1v2zfP9+MSjWAjAsHsBJB
hQIP3eDYeP1ucLN7cfcPz9zLD0elHFMwJXUowlL22r3Xz/wvMlwTeZAzcZv94BqeZGV4YisWuxrL
CAw6AYlyaNLyGQbQEryoYwjSVzLEgweVscXO77n1Wfj7Y9IcQdwArsJZgouNA62NCZzwFoji7cDB
+K89YdMNXnBoD5E3uUlv8Tv9FgWMW+2Esb/vmQ2Ve8YpyYhVmimobxIoW8fwWwMPuQ9V72j+ZMQP
OZtWLqs4+fHANNZnlx6nUJnLQUY0WNEtKfxBuOA+NcG26kQ2i11h058/xuhCBdikSqKTDQJGvZKA
uqoiKI6NIYAGjE2+LskgVheG6B0Y84NW69jkQ/igpoBkqLo7hZMpjJGVyCeI51h1wXj/sZyjdqKc
gwB1IGckOm7mlGFWsWXdmts5GZm84sFSgeYBdUICZVsZAxRSUD4cb0D+9hE5BkhgD4XFWTKAJ5IF
+AFIACI79WoLg4ONxYrJdeOQ3EOL30AdoKBkT6B4gd/A7bSn7jX8gqiLDZ44SAkIt9DTeuU88WY+
YbADrHWPGWNLbGeDC/PU0hLccyFoMI8W3j4rLQAK7cbmPOPV/4hsFoxvM5AW1qhFjYJszKYe1sB3
Z83Cq5qCdjN8yYePgq/NUD76BstB4sBqR2qgWkAxhse3pl9bvZhFuEKQtdyINShqTdHKdsUjChiO
/yWhhooWyIGcsg2K5Yx9sxlg0NtF9UIQhTW1UFqFHHi8EcRg0ZtqQF7Bsfizsozb1kz2s4c01Atv
51vFI1Au/ghNW2v8fv1I2gwwPNPEc5CRouZlOgUqw1qpE3yA1uYt0VKtCq5XL4mlWdDxBm2dme1B
UrXjdyJEL0B0z7gG1j0YfPXlD6AWPelDxR95/AARzRdHPsx26SYPIIR8G96qG96GhhYTTbYVaEub
5N8Xabie1hD+m2BT7UoXKorvfjkSKSHpqUGFy4RSzEmokZ/ju7D83bpdMX9IuBtQNsAwwaVpPlVj
QQkquFtDG+WxE76CnhXU5G/QQQ1WLNQxDdK+pcvHIZR6+JBDxQ9MT6kb7aozk5r4mWU4s/4rUODW
cUz4kAxwKSvAo1OLqNWgmOy5JkObg3QAMMx2eA5OpMP0HZRI31kHxYY5DCdImHDWFWBj6bGIOeuU
tp0wIagM3IMWzc4k/JsJDRq6eGdoKk8dvGh/Q3fGh4k6fgzF91r9+0kgiHqTCYv/sUDtvCGLI2ms
8fKN99EuS+3K0+0aIKgcgiAec4RlI/W4sEatUKoNYlg0KDAEavuVRPpTOqXP4RB9ikP7YyrjY8qH
N2XB2aNYeVKl3IDIm8EFth7tojymtp0GnUrUhfAbWpuMaUMRCDRM5KjVvzAj8Ut2aytwxV34k1XV
2Nh0S+fpWlExx3wL1UCc8ursDDEecXF2NLTKZhym23H5e0np5/0w8nUod7Aj4X3gv/R4N4IYvcSe
kH+dEWdAVpdHAaIwYAg1NdT8wUov4nZhRe+6m375qc8X++KEg5jDlE8SPnVTm6oXludhAPkeUCMz
f5fA/8cc+WR9Y+pgk0H2KvQknJEv2IYP/kvDVYOecV2wrJAVWPjVRvUEoUJYSXjFifsAUouA0+WM
h97WzXwRMORnLMxUKdBnCYfPB6HbHjJ2FiRZ7F4ztSPJBCvPcOaD+gnCosmOj/1Ldxc6eDBA1vN6
QG16iwMCKQI6RjrdlZqlHgy1MspFIgdVo+nD6D9ig8WmtRm0hqgAoCZiYPc8IL3wNQcPbd5kMJLq
nxCRMUWDkWNsGQDqDbK6pOSlaFTBuW+mUtNUsvuSeV8hS67biPGhthJVNGP/2CDH38IJ3ch0DKrC
Rn1OY7BGJ8P51DzJie5Ym4vlDxXpFXR0+SnFB5urqrJE8CJBVzZleUQOZOoSBy8Wys7ohQITQzfV
6qAc9B58VfCIu/MPhltZ5/oksP3dTXyUgN3AsCMGef4l6AQRc6MoT6IPTfNXdZEmQbYW7/II06+K
j8KrJkIpS7H/PrbBaww+Lh6T6RDbu1yxFNLpo9jBv9jI7BKUPlmOBj408a6bWc/34yRc2qEunSbO
8ISJYQeiV+YP8ugOzD0gWqj0lg7087yON5mZ/dbG/WMUQ7iXzmk5B4GmvDjXNg7Zu2BnB0AfbwrM
JKG+69xDbSTyWgcoEKuVTcOevGFXQvmOSWBEvFtF0e+vbNDIn4FP5xjEcXhSYTis8VrUq0Kwl7LS
i80tIWkgmTDA9oxBpUt/jRFE2gXYyB2l5vunei7D21HuNef6Wm5uCRmYCEDTCIUutZQdNFzxQCyx
JUoeAIHYHsrZGlreFIbHsfiq2oxxD2wV/ED799siXQvLC230cwMWZS/YDafM6vEyU930wPqADNfo
YpgCAohABP+5M/fCNx4qukasQb8zuPMNyEpEvA0W679GaZGdsXCOOjObTBn6BLoESEDrPYA0buJJ
YNmQd/94pixMUUdmXPkgQeNhSheeDf8hEl/F7Pl6cGw9JHFREuIqwEhknWZYruKEk1UIQCHUJdc4
xq5xq9raj96RLFRnfmq2emLdBFstJNjEXBKeItjvNJ5DqIVObgIgHwYrRxZfjWZofyoPk40ZClez
0wMLKrt50S0tUjut5PxBNzqCtdiHX53XHzt3AmMqmNQPbNQ40z/qjQIsTJ8MMaypP1RvtkUINHKW
/h0DZpjn7JDd2sMu+HZ9IbfOzqWH1MXQKCEycwU2DQ3qeiVwXPI3qCYyrp/NFG9phjpMJHlKIeqJ
cBEfwAJ7g5zuSJ4iyQmlvUN/bFyo5u6HJw60PflJfWRXuxh+0lhesQ46HnJdqLw030P+e53dj9nf
V0kRnkAaod6gYICUuobaBorSrQAf1fInB7ErdH4Z1+vWwb+0QOV2UCoD+UiT4J2hRZ8dhEozOd9f
j4fNG1zRsakFAiiAtcvLBTKXgBWVyLcI0VjaW+2zDjFJB7r2xwQyJeABhNxZ40UuKxPacm5hmE7B
5smX9ZT0pnlIuVUG1I60r+u+kf1DX89oB+gg/yX0PDL5BYu0tYTKjQ6ZM5xZo2Qb+qOefLQVOiDj
SZ9kVka54Q5GalByIEgGsDxTawVR8LpuYxXf8QHlXBdRb4+7GQrRKD1axiE9BO70eN2/rUP5wiZ1
x1QY2lQiaCM54V49KMf4Sb3HBANpehDmxmmngi8b2j6MqFx/VqR8QHWjpMtjvo3GdWutXyQlIXrt
xhyUHTNAlLJ63+mNjbLc904xvOturrfypT1qGSE7r5dZBfqyXAotPf7ViYJVdYxzkYT5ZaxcGiE/
YhEr0gwydZmQHOlVo0MgZH4sekjhqO3PFoLdpl/5Vt8au3AuWItIbueVZSBRwcUlgMaFJgVRa0iD
xz1opFpUMtq9CJ7u+djuFI/cO+oHEyWxZQ/FSxVaCby6Hj1R1KkqxBIsanKJHS9C1RSigmi9z15n
j4QbEioUzAHjrTVcGqXWEA0uJcyB/rRbFyNaoJ+YgcIpPNmGGjnGpEKnvRXN7I51obPMUqsKqebc
4CfCttz4kpV2eBgo02jOesYYR1zP3SNHWTpIZQ5FoijN2BsAlh2CXR2CmKEtHb4zNYydJXcK+J3S
3bTTLShqfVzfHv+LaeDD8aKEZoNG9usidCGANBR6Dq6zxoGU22zX9+oEBk6i+mkWln7fHjqId9pl
b4cPzBxt+wv/MU7lEzlAzUNGOPmCyoIQxkBytPyj+oxfeXf0khsCxQ9CU59shtfkbKO3jYKqzf94
Td1bQjuFuU7wRf4PCG/dzzv5mdBgDHvRLE8sdvv14U5W97cxmty4MjDoDVl0hG/QuvUAGVSpYV0g
5IK44hBNd9ENvaoOOmI1qitIDqXVTdvUruxHd6UElchaAvkAxFEjdfhWt7OlqBzrk26uJXonqCPx
oAo+B9oikPpSI9B79OjTfXU7/FA+4jNAbYREjN+jS1Va/i2rB7tpE6UrUAMSBRcaoVYLSgVVTgRv
xO97vjHz7ElImCQOW1eWsrBC7U5hjnWFCwn3WAb1RLw2G894lE4pb/6HiiM+1iArx0sGI/BM45uR
ujBO7U81qINJnsCB2L/1NmGQAALRTN/Jw+m/YJDYCFUM40A4DIPnoDahAc9BIdX+QE5aDnLLFv9L
tRor88AeVjrCL8lqQDrCyuQ2nk1osgoYLwPIH2Qt9LC7GE58PbXg/2yc6l0G7gLwQlf41Vqh41u1
y9j5Gx4urdH9Bsw4QczlP9YEF+Kx3nz07QDoHcwaQXAnsFnTc2uDOiE2RakYw3OCwpMFXuyLpPU7
w5fHxCm78S3w+QPAHs51p9bph463hAKpChGnjEg3FaMYiZY/FTGqBfp5HLRzhxs2TfPGSl3aoTZC
mAagv5YAWNGkDlqGqh0V0AXrI7uIwG2lNrd63+xHo3VkbnxTjSYHWWzEOmg2nCXD5xIR+sOsz/lH
Lr4npOckSMyene3/f9lM/i+qPhv1pfOQ+287JBNa2OG7QecSRYjwUdv9mSvM+w9XGCvN2AgQOKTr
QJ5KYFfTqLsoa3zIZNb4qhDDy2ooUWbq7np8kHW5vByIK78t0BdQL0OyfRwzAI2wu81JbV57sdln
oeZKut4zrqKt9cENgCgUIcwEhMzld/NroR/HQokdoQuh8y7JnpoHuSkY2ctYpy7gVzc14WEOCu7v
9zZ8XJim0okOA2jxGMgQrgMJjpsXseglAkhUhwgykTW0wjH7os8mCqGvUx5AgBeiEyhh5AAQ6SHR
fx0zr9OYHNFbn59IyKBoD+7v1WRRPtWxHOUqUaTsJ7MJ/Z0YxLkVapPb6hxLkmh9W5GP8McatUnT
ckbezoOXKpg0q1Buw/w2TL9m9dj3jLDatCQAJKPgzASpMlXCgJJ9OnGGFjuqfgt9RBukPHs1fE7C
G19mkR+SpaNCGKVlMKJAvEOEPcpWnvgoWoNv0ZnyUHqFkiMg+F2GKCq5xFJmpT0lQRDfp74hetc3
zzrHIBTOfyxTT3ONK9V8qDDI6E8loGyaKYWncfw/GqEuCUHhjF7s9Njx1dJKDKh48rUzZsX+ui8b
exMsFxqQvOSWQHHjcm/KrRZXPRRYcaaNN42n70nFvGWSBmx9MnBeS4Io4eIDAPHSDPRbVCjFQBe8
UCADXmd2It8EvsZ6NbHMkPhcnNCJmBWC3EEWKwZawf+V2y1nQeBYA6Ve9r388Qty56yzmmWS+oBz
VEApAMgjO2of0+zBl76y5Pn6Gm0UdnWM98tIGsCWB7ZPKtSjtFGVWRUwOduZxlt/n9+FmBHuHcha
GBYZnWXnYFtuQYMT6YmkoRdMk6jGVRwGvQ+TTf8ihMdCg1Ds9PovfqFmh3KaIqJ7SUWFjyKiKgA4
7fCHaJfbzUv2EpxaU/FKZF4NeLxMhfEpyV+kDw3UBkCSIYoAEWrUaoVF2A5RSRTu+MQqu50SfFcC
dDRjhmsbNzhURjFthJEn+Ebf4E0HVWdhgvJc2MZkrh5aSQy+yrUneMaAmBg8twC9YhTxMtRLcZhn
zG6iuG+0rhGIGP1NDz0IjOoueLy+TutYADBNJJEASiikrJSpmY9kJRgCIA3jQ23ssghYz7/3BvO8
BoDWOMjBjk1lPF0J5RLwQvq2XorHWoNcu1A+5o/ZVDMMbfiyNEQn+2kwF1Ajhi/S6PY1BmxOYXp/
/XNtTNjjwfvHGRpYxAEWi4IunFHDU9yqgpkmvd2l8x6joknwUPiZk0egzuDGYzF9XDfO8o+6NkoD
0+BKiFd/k/9S+C/VP4x4a1+3sZH1w0Gi3IgTCduILi3ofpvmApSa0aTrbQnar6HdcGCpD3cYrvjO
SuI2XVpYo1xSgyptAw1sSAGksyUogInqaGbZ23Wn1juWVClQNAXWH4kx3XuPxQGUuR3027V+MDv9
RdRY7ektP/DZkO/hAhRX3X295pQYvP+c3Rw6R0It1spRGd0LD4QNu3sWzSo02Q/4Lb9AFgCmVWCW
SUvm8pxAMRjtVw6sKVnTmtwsmWL/6/qX20Aln6ehicgEEjHQwVyakMVi6qQM3HT+yffASyCAZMxS
BJQJQBGNcqwxozTRnyJ7jlEJDt4iprjGxqeFjyqqTEDSIvWk7v0+nmIuz0rdVmpovStPqvwzmv/6
SMfkOlHAJLRHILWkbAiDkMsJCXoQx6q7jFMTOym6bHf9Y25gAS/NUDeUVvm8nOswQ0AMpWCisnRb
H/Odeof6/VELmFDAja4PsYi0Aj0YBCZ99vKZKGYioaqq7dHm3ysMTfS7yj5zdVootR7Z8MNtmwS2
JKLKY4Bj4TJkfGUoNKHBBPBgCW9Q9ZyfOQxscJaKXvUZ+OzrZuRKjJN5Yy8A9vLbKs0h3UlTz/FG
BS0eGdrvxTGuWI8SEgSX+QW+JeAupIwMyjG6di5mgGC1EmEILdTQLOL+Z9ZlPNLQ/i2s+YcqaFmT
nFu3zYVJKmCgmT7rE+iIETDGG2jaPIzEkhFgIrXWBIyjf2ujLf2j1o3PBBFPV5wmwA85rVbbgQ+k
W/D3j5+Lz0iXJzQh7LVMw2echZsA1E7+J//3KobkoAdSTwSHCY/xLurUautGy0QDCRQfDFZZq2YY
gpECLJ5/v6FlpDQKaqgoGQO3eRnqeFsFeZRkpJ0iuGJjCq3ZA01MJlLLEuNIAUjprpvcWKQLi2Qb
LF5BfKnx3aiO4ErkBlNNY8x2/UjZWQDLDPn3hZkmj3PZ7ytCjDW/Ce74lRIJ4tAVHsnQEWZuKyf1
RhaTwMZjyLjwjiTGC7OoeU6SNqaGrf6A8B3QyxAiBQUqDkxT/pxnp3uCziuucfv6R2Xapc7/DrMv
fJTMhg30KCjiGw3DN6EtPKrmYEPmYYjAGA/dgL9/X8JdgImBogN7yuohVkUFhu5Rj8BiGo4QczZX
ybdxkX+/7t7mYv4xQ1dTwrCqAqEBv2Yw34Xtk9K/c8PDdRObXxBHlQReP1L7phGBityiFcNNZCdE
szVHdjjf+La4H63ZaWdTDk1j2P8LnI1Mbf02S8MChzltSozdBE7eYz6q1U0BMCUp5Lzr7m2lQRd2
qAPFGKp0lkqwh+URxO1kS9kVg6Pd8vvxGL1oL4rH2xhQal+aXYLwOfIf0bfrv2BrDZeOUomyDFBn
BxmDwOGA+8qiLy4H0ExpWBuB+EHdcQTiDnllwuaxYieVh2CoVA1+9tj1w2Nw0KzsZnT6xwgguuse
bQyhkLX7Y4va7GIpC0otwhbh/OMtwa7vgkMDAMwjgKTzQ3GjAQkjxHYrur7FGpXdeucAlkJYUaDl
p4Bd6/KoMboxmSAzEwAP09sKwMj6XkVX+NyDdo1nhq8buQOhNiQUeID9ICu6tDYHGESb24YANxA3
ioNhNyTQ+YBMDOrVJk61+/qQ2L5TsHLOjRW9sCxfWh4VjYNAlY8VdbPb+r540Peg/LPVHucZCzu7
EaQXtqhbY2xmtcg0A2NEfeAGOcQu0VDRtY5x7ZLAoIL0wgwVOGmeAwjJa3hlt5zDxz+iNrC06bkq
GXtu61C7MERWdXEdBUEzJhw6BI6xy/dz5so/CW7cdzsDORgIskNTnW0m6IZs5ZV7eIeQSCENUsqq
oIhVw3WIFWDDetCB+/cynlpqcaYDB6sC42tue6khqz0zRaIMeeklHlizMHKQRu4ObWHW5PEKErrY
AtPoZAW+me6qHMh4/52xJzaXcWGXikzQIEthMMPP2lYAuIF41HfljbC/cI7SmMrk8KItWbyZPLHu
3U2XgWFEAw74BYC5qLxaKGdj6JUGUp2hxR9ka4zAlQj8C2jX8T8lq39gn3ckfaaXFQ1vVUDnmywu
tTkAK5/KvjfCc9uWEFZIXrNn5xRbj0wgTP/YoXYHyUczzMsDJmVr5nzT6ybYUtQbgsxQLAHwHo9V
eN168V2YpCJ2QFEqijKYBI4gvyH3Y/mkxqZBNF+e51tMaLmlx5zJYnpKrWI/jCG2kB4Cjkomphvs
lcDJ0BEg00b/GjWLL0s9kLiojQYAYsAR5LahI6cm6iE27qoyM9VP0KuaYMHLPVaJbDtYUTdVMD2C
IgX9hk98I29LTJs5w+E8x+hUGH8IP4DRAAwle8K4GwukQXbeKlQhMwsqUQkgQxoXMoT6MI0h9Oqi
GozWdWxWHGMyei2XpKM1paNahvc0BuroiksftoXfilp4hqOGlnAM36rb3A1RJDb7I+D7xUnOLcDi
XNEUOUyj1i44cfqXpkcy8A8H0fK3UHEUdKJUiUYeYbZkvJk/43vlJr0rLBFT//5Ttdde9eN0rBgX
M9kTq2+8+ABUMBlDIeZpX4t210Ru02KA0fiqO9SV+VteZ6UfW0ftwkO6yQRRd0UY/IHslMEJvyBQ
C0LaY2uCxeYte1NN3xROiRvM9vUvyzJL5VhBXNeSUYJUKxN2efcwjbxZK4Ups5R+NoDpF9FEC9UO
Pq+C0OV8EkQTxmwBjL2rd9iaRP86fyV7U8VMwb8wl10apu7OAjNtwRySw/aNMOurhOdXt2evd7J7
zEFhjKxizrRtn3t/QoeerzHUuJwhXoFzKACPtAIhenDvapmZWCOosy3ex0OEdWVu3l4Lm9TtJYix
CgZnOJpqnFWEjSnFz011q3f7MBzNNnhuh4SxQ7avlYVN6ibLwGudh6A0BXsC+EBQSWweJTx+oNRw
hykAG1jywcwqQGVZCKvNLwxoPqh0UDJFo5LanFwSto2GphVOp/h53EeHevdJLlBw7lsgwWAcQFuv
SzTgULDCywA1bvowROe+LitijgxM6bIZHflX8V1S9tXPwBvB3VAf8gbPhDbxxsYkk8EfIaOutHHk
4xUNUkU8RMC6Syed/VCNXdphB2mpZhfalw/4zPXDYGs5wUUJNDmGfXgidHOZZ04KxylCpeDmRPU7
UG3QuOGuVn4QsvX5Zfomf0stg4UaIBuQOmYvjFKpCZ932SykPjn5qtf4e4ObJjnFr9VN9dxa5Yln
FVG33pUwiF4neql4Qa9CRy+NIJRhMIR0Ipaz80ZsTKm0RodkB4XD+Krkclo7+NseXdxRgMOFgDe+
qgKi8cmJjuNTd5K+DR4puSd7ITX9zx7a3VbpjUwWZZZx6oCfGx0cDgaMtxiN7t4JY8xzgCeZmb3M
XrQ3UBYpQnMCe9kLa9NshhOaGtg02KOg06eAE03QVbUslpHjv4T3s51AfbY3S/Q0UHMabPlm/BG5
rLfSxqyaoS6NUg4XrdrPqQaj/ENvcyjJax/Jz+4xdYPEDE6l0zsNJOYhuyYGZvizA8A8eWIWTrZi
evkjqFoQPycYaw6KCEUa9UB4giI0deS7/DZ3aostfbtVqLlwmvyexTM4TCW+7+o6wgB8faMfoG+5
C160I0b1DHDhqTa4JURXwqVHCjXMAsamt+i562D+wglFIwxLTu6azg8iZ/xM3gkRaipY2il8x9iS
GT/oATP73Tr9iYjyb4sk6hf+CnKIupUGi5Pshs+8I5jjro4taIYKCnmJu4kr/b04LmBAwFACVCKg
UCTSQAy/yQDOHGAUXTNXxcMCgPMW3GZkyqb6YD0qzn1b+thQQNyDGbQzQIy64XyhASn0jJ3L7Zpf
gitbRoKKNx5tzQ/C+5ea8a0AeSJr2oP8eFcDnc0K442MAg7//gV06bbMhyibeHIya9+gOWIG7UG8
F9FX6IDN5u647oFxUm5dcUuD1N4d0Pzluw4u9y6aC04Obz3OIv2MzE2e9MzE09z7P9qktmrXCkPl
+7DJH7pXwe489T5CR5QU/SyQuJ3YyQRJxFYLe9Yo1aBYAA3Wy+DttBD8+Rw+q8R/zu39pO4znSV4
v5Vvg1OaCKH+xwh1lbcGML5QuI8cqQNZ2nwT1Kby0aOTPR4Ik04EykYgAXLmbM360Cf6q3gx8gCn
oKdNd3lnrfG5HMITJCV0/EOMt+9nB51UQoY3OgIGbqyJ2aZZu0usAomKWjWqRQrN/qID1VN3Q0z2
Zh14sg6OPzBrxW6PHdppO7mzIkATTL+FfhZLNGB9GlHGqZ06CMVQtu3ZZcBxIBlTio5uE7kpxVI6
Gw8M1s5chdClRfpmVXs5g/ghzntoE9lVfxegyln3DLDWuqwBKwggAc1TjERjZOoyUIusHVRNw6u7
NczuVXamwiLIRwAEVbPGhF+Jae+/LmwYIlDZmEOFeClUC2g2kDJqoU0jYUg6DaX8pvAn436KeI2x
61dPewCnzppN4CEAVODs+eL+mHRuyBKk086QFF95H4MmsnTTQnvO2ugQZQXjlb1eLtSJNSLCgDIK
mHeoDzl0vdRiN2IcVXlT2odIT8whZxyeq5c8JhWWNqgNXzdKEU45EFSR7D+mgxGbrap/UzINhG/i
0/VDc3VOU7aolH1KWkxBxZCv1vx3OfswQO503cDGloI3oFgUNJTVSFvmMvTism8gcoJBRP00u80t
6fVC4eqgfwZW7KD57Fy3t7lAC3NUPtFiPGFOU5gbq96SoudKw+fDGXndykbUXThFnRO5nI6QV8Qw
l9IKZqIXpuLy2jtGWYdoZphap8FYIryNgVpG3RcAUuoqTTuxnIMcM3Iy5BP52+Bd/CF8TrhS52/1
MT3Gr9FJ8sDV9aocfLOEMOw/bGRA0jCWDDJ1iWAVL1eQ4yujg5gWJM4xRm+GUnwTaCODJW8dhyCz
hiIIBthx3YBO59JGxc1tYpSIw6JEO0J4jphEKXRqi78LhDSOQLC/ALNMkzX6Xa+rc45xbsUcHP69
GEGlEHjJXo6AkVYUG1kJIxRXoQ+TugyoIDof6ONihpxyKmijItZ1346RhhDSP7N60Rz9SbCafYva
BtMgHfxEywdKqDLQzAIexTQhkT8IYaXEGmfPdxLkEo0CGWbsarez1/5Kb4VX8LPkTLKl1ZwzsWrg
wAKmD+jmVXz4tTTOTT0GYI3vbQOF+rgFpUiEhkRp1o/y02RDNhjSDiJra5wvx2X+RVmm3+Opxgfp
bEyBM7SBIwyB6Reo6VSDFUPKqZUyC4F6DAPuMasZ5yZ9Rp8tg/1GJmKYqD5QD+JibrPC92E562W7
x2M/aSqzGUaQdrMYLLYWFUBaicQsRj9oYZGaCyp+lng89YtfWSV5/ogprFlzr59omw79sWJQDoEy
S4xSA1ba9AUzhkekE6ah3wQN6425aQhHmUE6cwToerkpUAmcNMDfAqeZRWvgAtOYcptrP+I+3V93
iT5Tzmu0sER+ySI1SMsKzdYelpTKOJSh74x1zajkrZ7rgCcakO+A8B+gbxpaOJc2CjWbW30AVKSE
QEpq1jeiJdz4Hpj4LO4xgWw29zA0uwDa0v9FQXx1pIGwDp8RY3kYOVIEmj5LT2MkrPOIYV7V5lOz
MVNb0wCKwyrOTv0I/icv+3b9m66CEVxTMIhk1MBICYDQl/7qddWM7VAkjlrd9tFdXR3TmNGuWh+b
sIHxCJKsYvUAhKZtpH2DHkqCtyOIfGWLT+AYKewpPypUnXiQTDFPTvI2vDhJiE30x1XkrOg60tDr
YgYheaBM/xHzC3ahVYNZfN+CJiI8yvgPIzTXZyZlj/yeRWzOaScnoTxjwKow+8D2H0Rrfm6QG3Fw
F525xKo1G9Swnoralnd9DVf9QKiigCsMCRludBXJBbXXu7n02y7nMAYVl1ZbFWYh7XOxBtqcs/NZ
3o+KamrlQQWTfRtWL+iHurNQIqMOj8h+Hann3T7u9mokWZpxG0FRdpprExpEsciTbJ9xNK32Mfm5
KNegOwEWDfB5XH4rXk4mPUxDVHSDxzEYTC26v/5BVgYwR0eGmDBCio7v6hkP4yUGHsfI5YWDqGo2
Hr7WdQurbaNj7l8HYhpHhYQ7mspK81jpy3LQeJvTHsv+V13Uth6wnkLrjXO2AlY2WcZ7D6fR5YcK
fVkqWt/ggQus951DeM2LU/pNRhRP+/JFZ1DprZ0CXJIgfjEaj0FVg0pveE6JUnnMgCVLfHVX69F4
V8RxYOqxz2JrpfNtyPHi0yGlwdED/2g5qiaPQswlhCJe4D52pto2wn7QJNBwdFxpxmGV7KaKsU1W
UQGbhKJTgaargOoZvWYNH/VzU4l2MaEdhdf5NFSM64Nlgsqsu7LRwrCEiaqZK9CU49xNrYbFCyXS
9wRwVRCZQgKPFAIvS7oZxElJwUvQJgTpm/FZvUKU/CG2I6/+Uv4fZ9+xJbmOJfkrfd6e1dRiTlcv
qFyL0GLDEypBkARAUAHk1495VvV0RuQ7L6pmmekRAQcIXmnXbHdBxo2PT2EMfdrrpkOZl+ZGHqXf
Fed+q4F+/Q6XJ/yLwWNyDiejkJfvMMYXSjM7KaEKT9f9AfPNLCNZkLkjWEIXPyZ9CnKab/OY3zKp
n9/BR6kZ3KsROAG+HDeY78IaAF0QqJ8mOx4wpSGuMQZlbhnsHVQpazQ6+y4VPAFbdHZppoBq1oUG
2TfW/2eM86u3+fJFvkaPSLk93nN8EdNBeVutaVmnAS0Sf8g9asa+H8aNcU/m59EMkkk1uVQ0A799
GjZ25gJcrIPyODk8nZvrRR4dAzINw7xnfZRH/o2i3jc56G/1o69f+IsJLp2m6Cu3/XlyoBdLywTw
ny2FWBmdwIbVJsbmu8LYb/MYX9f84iKbtqh4dzkkOV/MGaB5UdIGqDzKnObf+cQ/3+GFzjIE6gf1
ii/3MyJswVgS3hHnVN6GczycgwfgONdkP6bgoFl6UE3+uxBOEBche7jMIaNEhtGvL6fqDQ1F0sJJ
7vMdLTHaVdeJGIv1X/uer0bm5ypQl0VihlYzdEM/v3lQfRCdWLCKmlhi9A5eryn96yV+Pz2QEoXQ
dbhMa6K++BXjx0atmA0mpNyLybE8B7lcQbo3Dq7s/KIXdqGT/OsVv/oe9CA/LfhlUyamZ1Q7M7C3
dm9KH2oDIh3ty1+v8ftrGl6GqbEtmApUrvwvd6Lg1KHz8FO4SGUR5gqPYGB/Nk7imt1fuGOR/R2c
6wndZtwQ0Mu7OQRLXlswJn4L4L7s55PF+PxVvg7yiLYaSr8VJJ/ycGutL5y1l9bYd2b697uCHSMy
hK8AcuC3QfLOKSiHzHSVu4Y11ekC8sQmLnUbqOybs/1mJfdLrAKtDmAzkLvk1R5a85titWwuYFS2
7T+GMsZwgV776ZTNF7HyCuIkGf7n2B14ApKvv/4qv18lB4PfSDPAcoUs7mdU9YtnqpCHsnLBVRqK
E8Ool7yV83fIiG/W+OmZflljcofBgkIgydv2ioNKsMKEz/gELoDmh+fFF1DGv8Q59Zvjh6tD2fAn
rhCR529bmxx7oUVX5eSlgqw0GIwuGOdwQ/YX5nHzX7hAvyU23pclL8/9l506oVFiLryvcvPK7FBp
c5N+RXzkEVARuDQ70TpqLgM+0DIn6b87l/h18ctj+GVxPtltK5SsckO5/dr26yb1leT/vrX7dKxf
p2S5Q5QzC0ly99Dg5oK+GqNomDB4kGkE1SLnIzBi9/qvb+nXssmXrX21sN2k7KoaWpIX6s4lN0A+
zMFb9Z2q8J/e0/+9MF9JZx1nksHS4q3U/oc5mTErz5J9qwFziZw/GzMPASkkx1FORpryNU+hLbLS
ohQs13kvk+YiiLJkk0B3k63/obU1L0fNUisrHr43pb+lSUDAflr+yxXtnYmV+rJ8dEOtw/xSXrRY
0iEbnFsz/Vfew9+fHZBYl9IzysARbOsXPwIegbIMoK6ew3vmli73rOBbzMpsB9v75pr8Bm8D1Atz
21BYAm8pRMm/tqQrx6cC3LpGJn+0MDR1xtCxtVCJOl/evga6VtYPfm299DflswvA8Te5+u9bxfI/
QWDgtwJw48tWe+4JR3WzkSGyyepxyEm/tT1gz4j+rqd5qVJ8vkUI5ZHn4mkCyoFRxs8vuwtokFtG
zUVW8JJHXHCDHpxi+e+zj+NMEdNAdxUzSmBa/1r0srTP/HkpaL5o603aIrPplRTeAYVZjG34KSNj
SiDB7Xk3S7Ek/Tx/46IuW/m81Qil0gvGLcCrAe3ez1tVhud0+Bjug7x0AIqY0xNSPdAe1HE7fHOu
v5uAz2tdnvAvNrSc/Zn1FGuFAE+oaokdeb0Uwzfx25/tCDwRKJ3CDrjoDn9eRVHeNlIHJB/k1VBg
gGmB5KwGpZb9aND6m0v5J1tC1RKMA8GlFYkVPy/WmyqaejliolbPdnfwxFRdu742vQQEH97/RzCM
ZwEiANQwQfiDHvjn5cKSlVYZwohe0lz4v1ih257SRGzm/QXc0xy8f7OABQjkpaKHUBXvPpAaX4Kp
ohNBUJdmmWOUfs3C14LIb1LWP4nwPy/xxWjabUFNe8QSF86++uhmeu3CZlqrCOIJYET71pd/u+KX
S+8V01wOA1b0g6TdQK8BtdFlpfL6QDYmJESqq++i3z/xDJ83+eXug8ndpMaEJe2rcAVcGHD7FBEL
OxMAiP6FAr6Nm/DlvcZzQ9cT3JLBBRL1+aYsjaeWql7KvNlcRmq81xK64z9ZTM7t6jtG1z955dC9
hTgecM8oeIZf6lnTYPcEuJsyF0GVVNE2cBYwA5sY2X/n7sNfRyu/9UUuN9KFviM8AJQOIVX/eWeA
9giTeZcbGftXJsZ0w4SskcNv2l0P+JD92Mok2JopiBP/p87zn2/6/5APcf7HAfb//V/495to544S
IMQ///O/D/StE734MfzX5df+3499+alT+8Fvhu7jYzi8tF9/8tMv4u//c/30ZXj59I+MD3SYr8aP
br7+6Mdm+LkIvunlJ//VD//j4+dfuZ3bj7//8SZGPlz+GoGv/uOfH23e//6Hj2P8z1///D8/O74w
/Fr2Nr68i+7rL3y89MPf/zAC728oeV3o9i4k+P8YgFcfPz+K7L8BgHlRI0JBAoJSl0ouF91Q/v0P
62+Y1gXVHNpMLtoGF/RGL8bLJ4b3N7RokBmjWBJB2hc0wX/8z1f79Iz+95n9BwDgZ0H50P/9j4v9
+N9XAeNJaEOgto/6BHRnXQC6P18YjeY/nxawO7SLPpTgWBSW/iafv9y5z0ugoItCtY0hA7jyr3eS
RIbfIgsETLq37zpBVsEkQF9SNnc+HVe/nPw/t/frdj7n65ftwLuhTofyMUCmKJN/3k4bzAPOF+Wq
guliO0xQG01COcwvE+QVWNxSt9pUTdlDBqkmvp0B8Wvc//VX+ILfw3cADQFAB+CrdELPAzvR5+9g
9b3hVJ5nAvGgIZy16s5NWj8H1xLjFe4bwQx/Pr863/FK/HbKP1eFR79Q7MEEfNn5oltVFRF2zgPQ
rTulCONKdauwJcdWBOE3kdHvqwHzBdLFEBJr9oX+7vMe50aMhi8HtDv7LZs34aWdJvOafeP+Pmcs
ODyIV8M8I4r3gBiGTfu8TNS0oeFrtOQKHS0pvFJ4XbqV2EkegNLd+mGSqkgsI/xucA0xyqUI+Mut
9RBvAvwJ7ApAmOCd+irQPYRMBoKNGMB2Gr3xnME1Y7MGWibr9MhvlrlZ3jHqEa6EripMk7TeqXNd
XOxFCc9OTKoAbhbNMt2in4GOnlToPsWOiPg9M4t5Tqa26B/6zgbZqNE27+EogzEuxypqYwTFE3IE
zaIiBh0lh9/oHOfVH0h9CwxU8Ub7xVsFzmBfh0gc7ypOrB0XKCIl2rlQHUai7850Jgp8bYxunTHo
H7pCgu4AELsybiwl3oxWFWU8UteFvomEC0uGoStlPCgCFULPqjpok7f8JoxayLF70mneXd3WBH1T
a9kRwxLruVLFsS9a69Xt0dace6d6CdvQvbMrb74eWsfZzW44oJIku+h6dtz6zjcLnknimKvW9a3N
RKl+EBJsmnMRilNvuRiiLUqMtDky/CFnDXn2AgcQmxznnESKFycARcVj2TJ+6Bgx9qrmIuW1hQzW
CturwY2EGxt9iX4V622AZ5dguBqo5u46GHm9t7gKVL5gdTMZuzK8IUKbK9YW1hBDG9h8l43TmTvX
a/tM2ybGHqKyuSrsvjuObjm+9p7H9u5Y803LWXCAfrvcCaNw7sZGzxhCCfo5V07ppdg/dTAuF4ry
ylB2n3gwXnzYBKVc+mS03b6tD3zsrCU167Ln6ghZ8UI/1c4yLRTD4XoYir1dOP4LeLKJ82gT9Mwi
TKcNgZkzGhVgG3FKWSbMEsZ7KcyFx0YlRit1WkreImtsn03DNKaY9o6a47b1vY9hXCSSGd8Ff7D2
QGDfaXrvoKG4xGASlmlTD+gHldEUrX3cm9SGxc4Hs7d2RSPMrGswA9ew0VwvvWMfDNYa28UL+g2Y
CcEzAaqLbdl2GHEtuvoWbF39i1WCXabtjW4bWB1deRKcY9PsQPLas6dt4fvjVTS1wE/IoHssIGay
K4OIMuDj+yIHD2515aCu003zm+sZ/rzRgC48eyGUHZmWrZ0Ek/ZgzpWD0UAaYZsjrYOn0e6tnART
uEO2I7a+NEJQoxNap4ZvTDm3G3tV1WG/Hl095HSO1N5pGrRUAjThR7/lEDM2/HShEXt2yk6s6OCT
9z4a5pu+spEAUmNoaRwqITdsVG266GXIAzo3KUos/sbs2HhbaaHOVOM4mpoW96wubHB2CVQdQQyw
53YoMefXjcvtqKL2VRskBOQhcBt0wOC1a6iCOPNuHgkuuNmayxzP/czyC0JyLZWHIvxsM5C24p7F
Y2sF8WAE7p05Wc5jN/fhXtZh+9rXQdHHy2CUTmzSNtgtXWfdQiYTsi6jmMTtSEJrxQJ/vHP8odoH
nQ1OErwcEHwx++uBLphmdUgznxUX1tpbZHAsy6gnSeOG+sbFg96zSdb7sl/YFm8VLrBLMC5u+tNw
085Df2psq8iCki5bWnJjwQBTDWqOsWh7QCC60njGiHBzmi6r+1MIYe5gAoWIbZVJQXo/Lam21i4z
3AdVV+RJ1v104IY5ezEfKpnZalTbRfrsqZuCDqwVjqemfVE6/s4sJFvj0U4rwQdwHSGiBUYZ/Gxj
XQMBZY282anAsHRskaKd4t4UfR2bYSGu6zrqzDjytPnkLY6zL82Q70tmeLdNUZGNEgbHKHOH8CIK
nWUv8GCuIQdX3Rc1R1WChw3o9YoSY2JBK/lr4zGFZ12IIO+WTm3kot29SU1vLxyKecehJBgucBd6
qzyg27Tu2wNCqv7cgXRoW021mOOJL8ZthxdhxyZN9vXkT3cVa9qc9+ijx9Je5q3h0gKj7CFtbs0G
Pwo/xJ1V5DL/wa3I2XZrqEMSD9I6DRtuxkBh9ryk0Y4qaCVj/4bpxDOzhzXtPDdxLMa2wjH0sA47
olncRxwOwBpGJw8aDYevbJQpw7kMTgVrzXjkxDXixh4jZz2HoZpiozOC59CWxY2le/o6gr5Uxlbj
Wdu2DdX9YHF9ApFe6OANHwaATCKrPfp9CFrxhgfBmxc27Fx1FYVI1WgIZ8Uqj9HEgpJ8WhV9kGs8
mBvah+658JVxNPyxvAoDhZ56q+oChGiFf+KeizdWlmHv7IbWMFaR8qdDWRKJw7DpZvHg5xUPo8Rx
RysveIUZSiDAQXbmlO3BIqZI/LEWx4jqIIcXLq8BBZ22jgpEoiLdZoDuTB8Rt8ab2QKl91RpPynr
mWaBL604kEqcuyJwbqdKkCsysD7ziV2fJCP1PTW6ahOV0gStPG4R02rJKtr3V1M4sNvJxMCzD33l
dEFi7sSLNbQPqELRl6X0wcur/LFLayr1azjMRtLJANyA4GCnY8xrNM+aTlmZVuZB98aee82Lz0JM
O1QxCvRn1zQya4J3tSm639eTayb9FGYqWmN8Kw8rvis9Bw+CAAr/4tfPENdF2AWqPrBjegHE0OjW
HA+tOC2unfDhOkD/ob23ayBSjb1TnUwAnNx91J+1fW82t4Ap9fqsgJqb32t5o83cxwTNuONk20LS
pWBjQoy16z61zh3pP2SbNCANIPOpGM9gBzb4tV+YcWDtPQvDmB4UkgxvpfxXUb3IYFOVrxiETVSv
N6NEXu9jqs0HwTlo8Wvv3Hs/xmrFxMrjcCQ2sFcczRAog7uIIE7KGRLp+KsB7B4VBKxtveYsjC9u
PuVR0GcclumoeucKDJoJlVWG3vyVGcxJCSAeNY81ea4LJ606kOWwIWkctCKGE6i74qFgSc8Tgj42
mTLB7dTU28q2shAQaMj7JraNl7PrcL6PdnPX2CJufGCJ3LWKjmPl4YkAglfDuusxnj0ckzLeloLL
uLU+SkfHcKYftluluHPxOIOg1L5S5WtR38J8Twjh8OfCzDF4HhjefWQ48aimXTFYZwq+HbshuHaP
bYm2Zo2h2qE7aB4k4wzWvYolqs3GscUeXJiog6nqGxaC98xfYhsPqzPZw1zMiW01+9kwofXQHb2+
uY4wyT2o/qqKQHJVqBMsyK7uC/j4Rcc9TnqU8SxHKMAHcc2eGe1vGeseqhC60y5fuSaGAov7rkLT
fNbdnixzossfDSAXHGxBJoK6QFcr0zzahREvtXPTROMqqtDgKstYLyL13C6bo2plg17HEDJv2WvV
nQm7txAfNCCj4OMrotEs9N/HmqAymfUegvhBbYg9f7j1eTZPpQDhwBzh5UWHuem2Y6HjiphxqVQM
ZutN4aH9ZJAjEc0KNdXY4n3eCSd1pyG3Kn3lqLzAZadbC57WK+mGknnjV+WtxUiQVHgbHSrPc+sk
FTeO5rJjxpQuBss5FakAMr4tjJVGqergwjU1xMncvn4rJctHA/X9CjqqOEbZhHEBXlp7cGIana2o
XxVRn/SWTLT1GLRXPceEMisST/tpKDDb6fCsMs1E1DJxO2DURzN2dBj7HmzjOCJIfImQfNROlZg6
iJEdQQ/lJExgael0xleODflA0dY03zVtVtYC/gcicxVCRkw35wleotFqtegiW6L25LRA+vQzmAXL
U+l2kMMy3BXV7YF1UCQm08rTfeJisthx55Q2Y+yoS7hxZxYI2pciISJITRSy/HBaK+Omm1Xc14Ci
VmRtIuDs+S0CqDj0RarE2hiGdWCumlrH3VKuBZoCVresHLg2ugAfDx6moLBwyNu6/Fis4xCJdR2m
tPwx0vsg2LKyjkc8TXvXYtiCkMStH9l83zd3jiry3s8iDhv5RAc3F5WRIXvkF6KPiKg0DMHZMJgj
3qR5Hxhm3vAuVcS+HQKWA70fE72zXRUbE464kBkTU8J9DbgpTAhAxI68j9SVjftWVk3CoJ1Cuis5
Afx5rym0Xb0oA1AiVgVPldvsS9tayw4GsO4TG52JonFzhcAf2UbWTx1Yko3uMLO6yyMTozK2DvPW
7xHW81j2Z9JxSFuOcWV9EHLyA8jdtE08Mi+fkWohvEzm5gdrlzg0d535YIVXEcOszQgUwITb+h6a
+2J8gSCJLw6K7Aw5xla4CiqW+x2QwtB8sDEdbpHUnNalRePCBIzjMWSZsSCtbZAPCvBtBmfEsOuR
PU5OZhXbQt/zqcwsfqXpsxQbXiN6kDRlMqPjI9dGXIsJnZGTjKDEuSYwEkjMa8g8Vv3RlmlY0ZMI
T5V/awOTJc1rs3kSPqgMyx3hN7ODjEJFqQK/BEEMUwcq0T1Jl8DOHMwQGMWQKdAZdDDKUPCOTQ8b
ATNQSIs4sCFPHqFCHHZpicRnhPhX9cQDK4mAAIsAvbQZSXxybBqx8wcK+eQ2YcOYBECnD1Imfhkk
Bb0JylvSXAfWdWOi1PXRV4C9IQPwcDz6IjIIbUoRHQPj3hjg8q1uV1q3ijexwc2TLN+V84FoJWn6
KBYLLMhwCxGAmJM7CWQr2wcTvr2IYlNC2yq6HT26G2CyAuex6e4Le8yr6GA6xtZF1DNJD4AOFUel
nbMlTAbibFoBzbhyjqPuanbLzA/KG3ec8pZ6mW2EWUTeONvpyNsUKDDo5rYZP8ZKZRalN4zuNV5b
3dIk7PmqR/NxUmDG6t8kCROtZsj0mIkH6fpev5etQvr1snQw8uXetY8oWMdqfmPmmhRjLBiPNQRr
uGqS0XwBQDxuYSIEEHlBESUehVKid9d0XhxhSJVFgOQUXYL6emyEZykVOoJW3nN7xRH4Mj+KObXj
ULhn1m8d+PxabQrLTkY8a19VYO770BBbsx5NFW4b2EQBPk+3ScTiZEX4g3ZGLMTd0D664YcqXoVi
CZLx2Kq9tFkOKCxKHd5N1jNaJokyd2q6PEdnTasgNtitJx6cson9dr4MccWTECurQq0VqQXVY1og
r1Dvo/9j8E5LD9aT4kUzXBfUCu0fbfGIWk0yB3JOGLsaR1zEgJzsZs6Ctoat82JDgcaNgK2A3lfh
K3iI0n7EIEQQJhYk80bTTaxpxIPmF5OTGzizRgInQYp9p38QKFxNxm3J5hikX7FrvLviuaiu2XRV
1zVCKzAKO806tLvMXYzUtJacd+/aXVeltZKLl1rO2pBP0qBxpe+GAcNOyFz8HsHr6K8KZzc1SO+C
fHTNtUAgyrw3M3h26X7RJO67OdYRBJAtxEr4OgA26oPNgdCBvV7Mp8B7CztktRE4+WBAbJglWvqZ
AA3Fcm/0ho7Hqk39DvGo7n0VV2PUXQIWK49QWiPyujJR/+mYf3VJwSQyI+mfmQGAlW/kmmCem9w2
PU8BsT7KZUqrNkiUI1LLNu6cWuNCADErnoL+o2vkVdPIeMFYU2V0mwVhC4s2PgbOW7fMCdmX3XXv
XLAFWTO8tjb4yly1rqrrqAFl4zLntRU86OYZTSCg/G+80T5N0YCZY4RUKHNUU5QL8KoWvsgae8mi
CBczqLa8eTTYciDg2HfV/ShPEbVy0/Sz1szK9p1L56EU3ePcbkYcPfcGYCWjxO7ZoTLHVBh7Xd7o
kQBKkqn51hFbgghDNHG0aITuPCZwOtWo4sGqdoROB0JvxgbwpDGI9l705hU61e6Sj0UUq/YYsStj
8daeWDZlde76jQvSxEoGeWOb95GujtMgcuFZR9mIs6XtpPODO1W5sdX7scOK2Bx7BPtjbHc6t2Y7
JgxQfF7kTUlWLBxTNQ9XiOZzYsPG02HXzG4WteD1o/JZezqnoHJNJxPSHXXxZskHFh49GPdieNN8
q/h7sBQryJulro32OeRjn616Q4V6YdGwFWpZobAYQ0fqMBfDplqsnVAeonxarKBunqNEsDZ8f885
aENN+EzwA0k6+ak9QJ27DbaynDYROfOuz7063DsemNOoODaduETjiLrDWy76VeNX69Cyto4o0sad
NwrU6U0ExXRMc5nWPugnfHyR5ppiB9TWGH8AJSRGp90FTBjTuu9eZV3g6dZr4hwAOMkm89gteEY1
3mqjS0yA8AJY05b3W9lDv2lCgGYta69sUg+EbjNKXoiAhYtQuI52DbtGyKkF1JZdEHa7cGENkKRw
yaMESyLJK14SkLzLVEXLEi/j09C++waSlUgwFCAHaMxgfBzktEhhSOcnpnDXC/gIqH02rLd+WAE+
n0M9KJtR/OezD5sLJqdgWVWlSGr4FRcOHZzySe0EK+kh70YpqhPiAshBeRtJmD9lNKAro1qy2YJH
HscTnN+ReW1aDE4OcfaVtP3N4EKAxKn3KFg8uGQ5yxAzv6Vl7c1Z38/Wh9tAMxuyZ1EateMhCOUR
tcwk8J8dQN5AFRm3U3iaBvI+CrVqlHmNoVRYBTwGPeZt9eA3oZcQVd2OCN9gDvsX1rdD7MzGx4KU
MsIDKrrgbmJIHC0yNbHHYY7nIHwgorw1lvcuuK8gL8uHE7WqlRqCDJzvrDPvbAvklA0TbjK6hZUh
jnxBX887hRwzvYEM9Lqelx+V4d9CkDMe+ifDRVfKf2uQJNqz3SSyGz2EY+YFZb7CgP1V2+g46sFk
Vzub2twB0Q4IbnQucUULjW10g9djJLLYzZzeorC5inorjmiAShWo1Adf5ApELwuznzzuvCoO7Q53
SN1+GFKEMmdWetvIqs21YT1jLuiMaZOdXuim93VudgP4IWycf7mc61EjK8GoC4FkMSa9J6vdFlP1
6Lf0yR0QtNEiXaIGlG2eSGd4QkuhxkxoDxoWM5aYQBiddzpInDfB4Gq3xLQbs3JRB681OpTt3ynC
Jm+IwAsm3isQcYj62Q80LpG/lsRMeVccXS0PHTp9Sp177lxVhlxLZ69h8Lqd1grVVeRToLjxQ5bU
0j8O5DWEALot30fX3vvBlNiij91wzCovXJvqRXsLEP8MMt5zDqdyVSKODoyTy+UWMz4vugpjFDI3
kozvrGjXM1IkW3e7qqAHKiEJ25TbcA73kRYdovih3XIxIv6YRpoADQ7gqfI3jcIMMgABBd7MWprT
hvE2jhpvWwegpJ2NJe8C6xSFFsm9EfmvKJ1yFYRqz6tgAzsDhZAp4+68C9FwyA3iP5YmXw8DqkKx
DijqORyyTQ8+469Aq1k3DqguUO9wt7KeVIuSq5RpO5AZMVZ3cgIQOFh6cBJaRi82G6rjMovmfUTh
bF2F7pAYDL0Lvx7ehWfA5ZbdVe8PG2YzJ6k1bdWdzX0n99oJrxlzXFQ0YQ1MZx5XNqEGfr0s79RU
3WEMUH1oj4oRSb8n9uAsc45uVYkbKBdG57E2wie7bsXKXCpviFUUvMjCvh99mQctOxWzmRejhbck
KhC6TrOxMVoELk4zCRSJvIt9DOzj7Db8ISDtcNthSPzYBrTeWW1YJBDOONtUzzGp3CixuLgpXQ8D
h4Mn02Chx44UTyiY4eV2zdpZka4aYmYFLxO69KhYVIkRgh3JqFGfGWpTZ84cCNR6SncPABRmSFx+
O0ueKXeA16uXXcl9nsN88uu5r8F3V+mt56hT7Ye7no5uVqPx89pGl4ITqbd0Cu79ieNtIW2PHlU4
3TQkcu4UQWRil2OfFHICjLeCqwVRe0xRM2ntpt/TppnBO0tR0xB674fjjaO7Z86W936Z/GSphnUd
kAOpxIkGfioqIL/cZZxRiStVEi1mnXqlC6CNX23mpmSpXKr5cWoB/takBFdyXdR4t9Ern/wKGV/U
+rlu4HxqJBoYFAUlhzOKxIElK/wlr6zO3yndIdeb/TY2m+kadHiHGp6zU8UNc/0HJfwjm8HsWLmb
rrKfLKcJc0bgS2V/YY1wwk0TFXc+7811i1Te4M3HZNYVCoxosXQL0n/Tn+9Gw/aycrYxTzQixe76
3eRTmC4rC8bg2Ibt2XQN6I+3Bk2qsO1QFB3gH7S2VkqNIFMbuvd6AE0opd0EBTX2PkjzLgwKyBQS
2aYtTp9VBPBt6Q4rEbmPkot9VOKHI9oEwATSKxARHRqYImqiFDPUZOcG6C4YtHHSkVdqN/Y+qv5z
Zd6EXaV3LDRFbHaTvVlm1p6Ai1DJgCwzBYMCSxcuBKrQl6tToyWM0jkmmJEJonVhQRVSWmjj1LD8
6ObNixNX9kxFJgHyy2vXoiCV5ajqCRbPjiljc+LDmzMuPAMCPw4aZIK6qd61srlYQ5/YvfeiokF9
z7KDK1GqSCZSTPQZkz8YpAiUa2P2t4MyS+74rEfV6/9SdF7bjSJbGH4i1iKHW4EEipYtOd6w3PaY
UORUwNPPp7szZ7o9tgxVe//RToCgtclmSyvN/L9OnS1AjbRob450zeqkNbMRmVLznrUunRp234Sz
pipc6X57DVsCk5aXOERfVTbwMAj/U9+tI9UTMOC5MVWfjEXjj0hqGdVrU+90wGp153STxqmpsgUF
K1cgKNcwmKe+dnl/J9vIjm7+uPUexGH+NVmlCWUOLRbN7mOnltLUAqtzWCBjowimkUkJRuwozGJk
JGvfuqI5LLoVtJW4EdUved7t4dgIjxchFrdlGv/sis6kxdqVwt6v7bydBZdaVlUXs6tOLLYXRcxX
YY8nxWq/G9lcrQQeYq6P8GnE1IwoD40uzGpiTF3nL9f0+5ixGg1t8uEWswUKR0Kj1wFGlN70mbhr
NCnF+6RS3Dzzd/R+a6q/+DB/bQtTdKkroI7pfnASOu1VHXUzTewbjlpCXcCza0dh4SwFalWnOjR9
ca2Tkg3G2FpJt1liudOm6eguf5pVRkLRriInmDw2wQDs4S0fLXmaWn2JKBn7yQfrOxvSd71JuEB6
QIBOP0IfbUyELWnWfw7C/J6H8TD34lIp4/gt8qy4Jos3axvXIStvjMtpU7EniW7+oGew67a94/LV
FKtbeLoHN6LhAWh/wRko9doi3tU6Gsuyy9aqAP6HNctq7bb0jeI3c/VTE6GE9IAvajurX+iet3OT
8QkKrN3M42BePI6pC+J5vdm45trccuAHMOPcUw69RxZO20WzKf7cHBOrp+g7Jc5Oat7bN3CQeqe1
IxVOMaNLYdkc6oBUrm2OWw6LghuoemaIZLBo7uqyhp2rfzlDGygG6SLsGA4sUqO6jFAp3+yo/vMc
mW5EXH4yXV1z11k2utCWvdO6l8Gcw275j/TgIK1HI5Bdc6o672LW02VY0j2Z7nbgqM0UlL0WxDGs
uIgvnuTxHhbn1ir5Uy/xC+jNl4t36FpquSX26cN0oqr9t2KrLTl3Q4OMs0puzaC9JV1MA/qaTEEd
dw0UNIbXvkjmx19av4x86dHlZoCXeTq+V6KJ0lHW+8IS3TYuY2tT5gbEtSeelGnaJXVZPCluOe8w
NAWqC0INL2QH9ILnn2rWg63bwPrm0fDSUvq66J7SWK5vRqmPv53RqPombbBKV/m+do3zTJnWznNm
YhadKB5MmO/iVTL/lPN6lPqzNj5jnfdxL73IZAacM7ZOl18BHqPWcW9qOz5A6ipRo2rtuc3H41xx
bRVaAsyjTI8lAGZnZ0nTuqU0ZmwF6gIuP+QuM0VXgYS23rpcq2ua3RTkDSTTaCg4RMJiqny71ei8
Cjd5nqzqpclaXldz3o1aDGEz7uxZ2/apsZ30AkaJO0+OT4NSf7FZcgyX+xSSuJq/dBCylR2nswFB
x3yv1OWzWb1yQvoyry/JhGwltTJvr+Zx5JmVupky8URo7jEzJ9+c7b03uyGD53MF2rgUUyDL+ZSp
5PWySckJB4VNLF0GlJJ3T33sgV/Vbz32+hRKuCSzqIPEGPSXMW2Oc7kycjbxMcMWpPbDTu3XUz+b
nLQYwKaCYcf6HONpUzYnqwRfaAklJgvJ0nAQe3BN5C3RuRksOGNkHSr2l+qKDw7lXW5DGamz74hX
KfqLCdddvdJVVo41s7C7yxuxWfIFaU2EaYH53g00+e2qn7lHq8570X0O+h36uF03cXHwuLLlsk+k
jj4kGhmPzQYxiC38ocz93pw2Wum7Ofxc96+ulg3Mno/xKCvnJ1G/Tpx4pfefaVuhYNnzlBjBxl72
CGJYVPMHAuJ9TQ1mSQYgw3tynYtjnsYuTMcXTd8r0J+cHbI4NbMbeMYRKssDtku7j9b97NbnKWn9
YQIGm5rtkn703nawutBg1kDVtnHbX70lPm95rtXXmb1SlUTb5dbBrLuDwmfd9SNT0s1b727WBnDc
3G17MTAndt+md7dk5RtAKIOg0yDlZS0ZW4t+K0g5IRLfeMVUxyxMPeFuLG6Wc7DHczvv3RHZb3ul
uztIHqVOUPXsWEU5+4qpkernbOikYFzljbr1mJ/roduo6nYU71J/Gmq5K4zDVMKguKw6+UdMOEUx
/BZMBQa0v9qfmyxSAOVL6Ie645cZV9GyfnvqFZ4mVGaW6T01EBs3PdhQf+Zf7e09kPR++nP6EHFm
VCGc0fhUhLprGSsLXwCIlKoaSFltGxAd95In0+OLk9awF4XvyjYwFZAtoDMGLX65tfylwQ2NwWea
/5tsJnuI4UKcyuL4UCDoFXxAe0+mG5j0pnBBvOHcTAkoOhasPTRwIEBySpoivH7rQIcN/CSACmRt
n+v2s5t5Vz0laIB7jQzQCBBuYil87AtVcRpsHkfxpU/uIasw1C0z/nXgbIoiFyPqbLI53gwlanNY
akhgj3Ytce/tN0NcCmRj9pu7hNXKI8Y0M1fs33x0pd94cmMS6NGP2V8Lsj/wug+Y9cVHtfxbOUQ0
HPJWGxr5YfTC2v7OFKJxVVKtzEiTY6Abr6l5HOntG1K8v+NVKB6OPPhej/LjNOdqfUoN8Z13oddt
G7t8s9ozs89OK1W/IjAwm1TgZgrJm53oDY4BbdMqJK8P/7SWn4zcIDRffml3u6I4x4vYj+4bevQr
mohYvaEn8HPbPHjWZ5PcjUZ7VnXfqhKUxfqln6atVtLerv+oNfUVThXlah4ODuEL7cZAAqejhwyq
YT7jIyF7ZeFQrQqQ63qazmqrH4Z12qb2A5Xt9waDOjLIM4tNsKQyKiS88szR0a71EdPnwZSV3Jdd
e9OV1Lc4cdr68ZKTLp5+MT95i7FPe7pQIC11EeoLMACuPtlGII7KwmTY00odt4GQADqp1pPY4iIo
AQd5DCmY/Rm9oPYX0V3Ltj4UHKKyGsOGFocxxTZPjOaqdVuBSKW3yG5z/z0QcK1/dznFu/6cOPvE
VSNZf4NLHkz3oHOSCUYl3boWWVilqEzUb2f+0mR1MxzyECx91z1kYI9szszZaTFB7UzyWvnp8XCi
NvOLbApSbwg1dyEZBMCAD7fz6LYqeDKLV6t/97z52nAs8OE8CSRZ+pgHc4lSApqhb6AjzHrrSNyj
UPoxYHKsQAMV1nVc/nW9oDIx3qR9H2mZAbMNTzj3l7R5gtPo5HVwnq3i0zWpBm77oHBZpG71AijH
IdsBc2uzt8Hqv6lltQO1CJKy8muaVhv9pA+sJW9SfRaUZrKUbhRzL3oUjibqaSJVjO8+R2qyINKU
XIrqTz9Givi019MMgVbdeBPLYdrXZcLv7n0UbwMVBV5PoUZ2HmCUYlBvsskc79+k/PMe7zfUdP2u
VO7OUkZKXZ8l/PdsvTrz1lzKjWHk17790nQaSDxrB6tD+tcMHj4YZNzOa9A7L2YyblqqPLp9i/ym
KnZ1TfSa8yW197boLjmnbMxJsFzXEhWZ8qVK+AXtniq/RvfXoY7rs9BZnwv2q2Kyo2oGn9Bpo2zr
oKnHQ1/BFbkHRB6B6vxayZ4dEbY/bGHVa5jQAfGf0YbdCHvoXVISdNqXFuDbmn8yhDDde1U4tKhB
S3e/8eoeO1BcyxkChDnsZZta2VU5eHgDBb/CwdwBghEH0n7IeaelfATxeSrcwIGCbdjLNVvsp7Ei
R9QAOjP9DmmzOX62EA22Yh0q9Ui50ia2XuwU8h2u969KEUuUkd6/C/Eca5d0AMsa/rnquwLWFq/e
tSyBrsokjkpbHkp27VrtPwwprjED55zEfsF4gBat8LNa501zIs2wb7YrCX50mBWh8GrxUqX5boEJ
cgsllIsMZKwEwuCUv3XVxTXe0r7cdNSqTNcpO5B+trHbz359dYyXwnobin+oGMz0rD1O3eFrLuZL
In5yp0Qn9GnTCDXIIKeZlLyajc2Www0txakewikGpNQ2cn6VlOW1ZRouMufzfPJWfC+ESI0X4mU2
tubdjaTfIDk9iKFC57BHtOBPjp9yQXfbjN9FryMT19uo9Cx4i4vIrzU1kEa6sUofxxnkT+mvqeEn
qg00ws1cb62828yuHjxmiqZHVO6C30oO9d9KfZuGa2lfpvFpUn5KgY7vP9NbMBs9TY67Vaev1TzX
zYu7vkjoXgBhEx4K+N3Pf1jyfNtdInBNFitOJhpULI6eIVg1Dbr52XYOMes+rab50ewysPbpiqck
6F2a7ZYLg4KWnwondLVdVbR+Xp4bcZjt50lHlbUStaLuRvHrNK+tetAlYGHsV033Vi5fhTLudP0Z
/MOGzOvbY9XlwVgDZMa/SnsWqrPpiQiIlVvTHevR41nTN2sV1Q2ZZI9dmquqt4rIMCFMx+9eLzdz
Nryv0AilcbIaFDzeU2dQriPiIG1JKQWb6POaI+8YZ2VYlWgUlS0WZUQZw0ZjYO49NVxZ9moHt5Se
7+I12+r2/aEW0sJeQ6KLI6FkkC0SAfMbLABpZQpUOfUHqqJYIK5ufp7t374vuFUVP63KbTnqbIgd
I8Kvp8+7GZnS1OxR5DLd3lpA9DEFpsc2jGqQz5BQRRyTxpvpgFTZO929oPDnGMhauGEjbBDlSDcN
B5WN+T3zkn2eTX4XHx24i6o5gMb6CZn5MxXWUHYpnKvaHjqGVjWtyLfhRe6xCKPTTgbuM8SSzUVk
l5YRbbKrSE/wq1ihQb5enGPWllyWw6UHbLW9/agcEv09JiLHPWX89U798qhqHPXXlu1q/WIO79BG
uq+csDlLpj3/YgSdPDLeksMwmkCKN8fZo9BB9unrKHy6lWCGwZ+ROSv1FpfHrnTPOjx7MjFP61ip
2fySNrJzLGwonnm1I7OZwY5uis2KGQe1Sk1A8zEWll/G8ZPd6R+iPq9quR00SipII7Qye6fq26H7
UlpOXGkdrYmvoiCHtOh0RriBBByRMgzftPpDhbSj66oj5oBdqvdRqjBeFON3Xs5HoqOqsFLr0aeN
bFua6nYAarUQH9pASoVh7FVX/rYxAo8lj8Milc9Fg9ZwtTXU2LEXVFleoXqqP2Vl6sykuFUd0OBt
7ln0+Xr9qxWn/AEv3bfdEseB2ZVMFVn7Q80qUfbz+lKWNEHU6R+t7JfZrupnpG9KtFbuKXaKF7sE
RSnjHksIz7te7egPqh6SvZe1Us5LRWlQUb9IoRn7bLUjz+7oPC+ijHcAk37Qr96bXLwT4Kvbc75l
iK3synehuJTUDWEZOKLmHtkVGsq5PCgoFeHL4AglJRxOMOC1r8gTUctjUSjLptXinVNR1TGk3n9O
14e9V+7iYjh3Dzs8NTtZXURgUfue9ySrzXfc4S9WwbvTl1dPYzTzujOs8naxkgupSNu0bYiCmUln
j9eGbctYgtFy7mXGOanzqSN+QWrl/Wf09WFQJUfN+jUI+aJNSgkuOW5W9x/mcn+AXXZ5C/Fs+V4T
pFx/1hSWFdf00yA+rRJhJzH2/B7ikRB0JmGR6xsCqSEB90O6W+bDIougXJNQpnZg1ua3mpcomkj9
to8m+X7ZY5d3kMT6WDEEVWOe6XPCdHmUm1XgUjwPzlfou0LF5wMAvkLabygerh9+hP6+AopLaqVa
0YFiYmAY/rgZ4WmU+VrrWB86Tn/ISvcLNfyEOI9baxkITse/21w7PDd1OMPk5kd2AWUgWEbb6mQS
tZzI9UEj2b7/QuuoLhdkKZb7bVV+mvz17aGUb9nAeXrprfPEuJae5bpHstmKewPSuYQeURVp34YF
CBMqi258KoaPuN+J4cE37UDBhuqQFsznLxXHV/IyTpEev03oG8snOz6rvyVyteVZ6jt0hdKOMvfU
98cUHQ2Bmj11FG7A+dJbzwQS+Hxr7rJh5EkgWBCkrssJeQgE32ofABficpcUzxnja3vsxX6ZXlT5
r20vSe4zD7IUej+FEmTo/m3KArP1t9GQG4uXyXjmkYU91fW7M25HRiHBmznUga4FzRf/VyPCcXiM
oiL/muVrZRzUFNlxKNiA7bZD8MZDzaB/77y9DpQ2BgbTa/euTDdj/DbKnzG9rDVfgEVn2K55YKZa
sPxJ6655r+sUrjYDKuf9qING7W3ET573p5tRXUeVcWNFL0uWqF1Jp+rA9ZB89vqlKf/rekC0z8pD
Aawqvm6irdlX8feINjf/xf5RmLflOS7irZqhGZVXBcUiuZ7et1GFwqXhpPYndd1YKD2tmvCk+c/N
FqTKaAMoqDWsTYbEzjBeTFZbrdXhPCklaba6wVW9zSUyF+RzS+VnCKpLXprirFmIXU9xHvRvaLK8
GYHBdz3tzKEnOjACOdHry5JHq7K3Cv4u+9XMDbzJBXTecPRGzV+SHVJedlIqhhPUH9UvK5RUm0Dr
okLZpdNWbd9XJsjiloIbEA/FJQ7boIovx/G94SJrPZjKr9x46JdpTok09dzKjWh+00zhwIp695cf
S8+flTxoir1d7732y+gvI510fWAV/Kfybd9cneacKWag21+gNO7wgSGjRi6mgFefOy5UqANcfSlH
QdUDChwRIEyrizLvhP4fYEYZn+zqmQsDWga9LrWHfuudYwbw/2AzjgbM61ht3bTbrKoH7nxvU/hT
5gp33ZvlYcw5MvUvcAhMESv9C8t+fdzSzbOlBRopehDd9pMCHGzEh9KpN4r32tufBrhBZx0IhZYj
mpkXfJluh16n2yRsJfKklx8JR9/iHlz4Z3lc1a/Vuq/DU46YA1BOREMZFig0MSVshuJceLfCQKvB
NMc/g5Hk+lnkADFd4KBxRBYyRl4P2qftCjuyzB2srFqcNHFgynHiU4kur85PMciMu6m0IJ3DKv5r
oEgbhPAoUj37Z3JRibOix5/1UoZd0vlD4TePFTEL8uGjbj5zVHVrfNKmfwQMobY5CYRN1vRZalvs
Lw4uusdR4/n28rcmu7Q6V9DHxm/OmjI3+1ql87TbGu4Oe02cDRvAT19vscff0oVHO6t9jJ5g1P/x
2s8djolfk8E87e4zItGhmHAEHAXwcvaZwQADD/TFV+tsoSarx7K6tU5qBWD3VrsN5gVsSeA6wtsY
iPT0aqMj0H6YZNomtGeMBpEZR+g6NIqMEPUDFnXZRzM9OV+1POfDyxg/OYJ2iOaY2SESXMHlUXc3
YWxzmFpn45RnVG40cz/0gt1OMxDFXJr+jOsrEIKwtDIa5N/IU9OeJ5ZPgdfQ7Z1ts/wsPUmGHL6l
UgddsvjmGOkDk8m5x7pDr2faf5mFFQC/WDhL1IVz6pGvZLnvXn6AcrGmU0lzfGKHlnllFzYxsa6h
i4JEolCz9rXFJ6KdUy2aAVLZpB3rPWU+WprIylEcI3WWw1Us/2LURX1cb8Q47uTshaIl2rCcfL4x
dIj1lcqtoC2t586V7ysAWZMX3AM4b5ETTQPA9QQVWlmCP+ygaTa2bmw+0S2X+bFlRG7RHpy8COU8
bpO5CIyuOiweGBgWmx+sOMfCas5emQbWeMS9IpvfHEoZDcMByyviFTRFd/xtUQ/6b8LI1zxzRhsV
trIXnhNvxrXc9uW4S5P43iOg0jXUe1zkWuVBQXVRiSlYLQzYbOZV2PImoy12JmZw1Daw42+6Yf0X
lxQ7LafU8nUkNR4arzHXbkWeblczsaFwQXNzGQwF9+OIQ8A76AD7zaNkJ7F3g1XBjLw7RNxnnH+C
09u1xdlx5AH+cVdVWliJ8WXJP2P1A93XUw7SIhDiy7xhZOmjKlXPNqC1VuwNKdElgL3XL2rcB8KF
GosJqJA+syxy+Q81DpP1oKicw/oMv3BJ7CWoDHeb9NAn9LLF/mr8xxoo+vKYcX6WvOe2VQSJ+qWW
v6vqbi3AxQU57qzcZSY32bii+VuPHW/T6KAMzUWoKvhd7PxfWorQbI7Jo9jH3ZDhyH2jBk0WX+1S
2RDyhOrSQcp6kBpHn97udee/KW9eO9CYZbX3DD5bfVADQ37qnbZdgc0UiZIROlSw82Slb4IyrXod
NSbKHhVWqTAyCmblD17WaDUZrVVgR68tAkVHpJe0w6vd2ds8tV4a031x5+a9d/vDbHWbalTPPY2i
k0MOYXWSPRIU0ziRGrrzsEAIGVpJEuFU3i1N6c+ttWsxlqptdekN8d8Mh5QPDKdSDWt2U0V7sZpi
l8Wntn3OmpdSQ1a/1FA71VOajoFAW7Ta36k7+mv2Zfb2SVQE4OM7wGsettWCl2Hdl2wj3si25E3b
WDyGVjUymtV3Yy+ckVYIYRwL2bH4FDh6tZPQPS765GGI3oymta3bh08E4E9DMczuj4EwhP/z1zW+
GBObWaHl/5RsQoVdhvyBJ2G99akVjT2M4SC3yDMQhlLfKJm+5Z2ny2n+Q2tog1C7LDRaJ1BjqRdv
fHH1H62OEQmwWntpvF9SXiBL28ATM+AlPtpvKrOUbGca5gZCD/f8vGmKkfbPHKET7olUoyUS7Xrb
YuTonM1SwXABUzoshJXyiif4YSAKpcoFqt7JCbh4iCA9TFNVSxOYNoVK/1FN8yXLQ9eFWXC83eIm
vhIjC5mak2KjueMHSySSP+PV7I6LFc2cbJXZRpWJj1iFp5hzQsyU/ypP+5OItxK4IQzBfa5GqgqT
CnDTuB9mG1/Tsohw06PWBXilyMkcYX/s6RI/lPEEZHgebCemrClR36za9l2wIxF/K+1LXbw5Y7fT
4/qQa2Zg9DzhTbfVrXbbspVR5vZZVc5N9+C2JKdZ4nzbtMR2NRN9QpQ7KLfkCBYo6dOp3MqWCg41
CwslPZsGlEjOkiza9K1RzcNjHbWLs6HfjRWUmSvC1CHO4unNWj6zdQgysFwTgGnKkOSfKpnvx4k4
gkd+QRsPkYHo3knteWNlcmvzK8tFE0wMq8Oohav+6mb8O7Jr7qJh6AddkLHYk50SIRgH0ACyrrE5
LK1xlbXxoZoADmhxwnmYoiLlBMHnoCBx79ovfUkPhHNyJ2aYbVsm1SRyUjWYK+ueJHVgVN45zbOd
m/UBKD5xuTLCas3k652LGnZCIipC6UFQxsK/W+AvxN4ete3Cf6ssVJBvWDrbBm8YfHtadmY5gCGk
n7QTIlpzbprtRLbCWe14M39g2swz8N484kQnJqxunqUVI8xRkDzzHcSC3Sv9NAv1I5HxK4kxftZl
e09Lrivh4v7aJu+J2T/11ngqoClcSLCkLc9dY580jpmegOHKQifJb3VJk7Oi5nsJQmTH61kzhlsK
toh5J9TtjFckDfVUexrrOOwRr5m9vs8TCkLX9Dg1MJwps0OffRYur1L5Ew9wVKnLD9uds6q7xE73
EPDeVZcqhZzk6IShYPz08CehAIwsDZrPJRcNim4unY1lEjo7XnO8kXW5nJe8O9h2+ppV2amjlFjr
ZQh+BglVbN0RXlLBxiLWU8nNWY5RN3ApZi8GUeJxVwYj/ndrCVfo3KXj9ZLD1sW9FcsldCYi+qf0
alVxaA7DycLMNlef1BMDzpcMMOVe1VFZePRkQn9U8DJ2vlz446fBFHfN1S+j4Wxqz+LUJxMwnanD
wDRbCcDM5OBUl27MN6kd76pGO2Rrz9ZoogY1JRwCdUZ7Uzj/lGQ4SzTqUFPD3dTGcG2VF7MFN5FW
/6FbSuMvVQUCaGZaqBf8L/AuxAhNhvlxmX6aoaVX06TGEw/q3ygmsaOXAADeRO/gug0SHtTNTmVm
/xn11BwADbWDV1nKTRWL9tw7jwvNAuxH2ngmjH1j1ghPdedsKMq6VSZYTSVbvisD2QwLemP89OrD
kqpab4UonjK1QzHsJUymCoSiHFn2aqyVhdIS9PxIux7H7pPYosu4eBPwH8OF1/x49YLUdXq0I6/q
nxMrqo+1BTfaApGlzKABSiqcwwA5VNST6VcTWKy9IoDRFQbwIZ9cWKz4nzW3P71rR0auXAsmpS4d
D0vnPdLH3fc8FxegOz8dcB872WdSaGEKId7byt2NQXVjh36KQeYvS9ND9+CYdPriJI3Qid+GodnG
1a/RwuVT+o1v3kiSYFK6QFE9njvyIZAGWC1jxJKfpUPEXpl+PR7fZcaTXtsPc0LQUmcz50hpKm9b
5v9Nsx6Ucxd5y11v2qsmxue+/U6du9Bmtgq0DngXHTu7rfz9hjDN2D1Y7WHJgVrsP02PVMSwXhqZ
1leptP5Uj3cdNa9m3XttYYjdpvNftnIAY9wdmlDPJ97VOW39sWcOXFcyY5hFryLroqaR1N7UDXPe
8ofYHejlW7rZrdTOpnkoVSSdTGw1ms3VGI7rBDFc5FvyqUkfuXkejuBsm2BbWVwHA977SHhy173W
3XNM3m/7oaQm/g4028Wx0Il11upNo/rZchDoEGLOop09gGA5BkLBX6/8LrK7yssgkr2SPzjE9mXS
0icoorM+xydj6N/nmZYSfINDEZpatcv4+RXrKc44HvmxLPMjddrt3HehowK6V/JuMgCMmQfLwHUL
jpGq2RnfFE7W52bOv3WOjwJbzyxg+BnBcN8/zx78IkxN3lqbBY/YOt9sZimUzRjzYCUh7sLe/kCL
GswTT/ryRfjhor8m9rfbHi0990WnbFRQobh4W6sVbmOvrUxYbL1xXAfp4LwpRRfmNhZn0MvRAemg
LysdONomG+tpZ6BXvCWS/sBej+YKWiWO7yMWf4fzuiyUo+WBQON1aZJkp8rqtGb2IcML002opDjB
llV5KlkUNGza01FhKk71W6F8xOb79DACPWerDuoL4pH5RYlH2uH7wLn/OLC1uWHW5dfVfi+y+ugQ
QFBnBCH8Ker0E9D6mPRQ+I1aha4iFl4D+zZbcjvgoyKF6HsQ89/sDRjCjD3L0pYvco0RWe/KpQMe
a+L3ZbL/Ce76zWgMf5ItzSlUbsTKENvmQYJb+fqe6vxaL8NI1VSzUE8JJa316pmSRVaO/mlBL9F1
ysFboeoUzLETU5+rIrzHaYd7ePPQllblaRXleajNmwL4MHuPFJqS9PT2PFT1pZz6Ux5P/sgIvyif
CiVbrYCyu0r1v4LTeZr+ExjWy/XNBM0fnbMlrOfBSoJeV/j4ATw3qZmxOolzb2WB1qdgRz86KiIp
GejstIBj7sq7AcZYudjHp3mv4hHi7QsYs3YOw8vEgD+C5+TAlks9HxxWES/RuWCRANVYPvk62dWx
5idy5m6VYcBTguG6NtUZJCyMQx60mnXqauByhqQFWIHH1uzGAyKkQzJ5qKiqXTsgR+AdzWR+JH/1
g/CkjwTeesJooacNkRLOkYSPUOICcFISXvIkjIs0aGvedGRcdZ7y1kSSVaYu1TAp1b0KkFDrAH2N
kM+DmYDfKndszB+zDXipr/BbKGcnYizWD2IK32uvfY47fqTWHt9ah1sENiGFdXPvSGgvTfZYRYwx
3sVWm4c9O+ljpbxYuocj3RM/81p+jLHOcLbeZ1p3+9WWwdiL2l/EaJw1E2OTLLsXe3DfVsW4SKcl
ppAoom0v5CduhofyZudW1X9J1QMzr2CLCmNuESM7SyWsAtlET9QYuaHWgiIZc/NPjIz2U8eyrq3i
RfXm91KaL7P9yCrojFDpunAsxdZQ9PnSzOU1HvC9pob3Nmqqd3Uq+9UU5Y/IgT9KIXvY4/8pO6/e
yJkrDf8iAiwW423n3FIr64aYkTTMOfPX++FnwzvqmZVgwPYatldsksWqc86bgPQlPnxz0T1kTLjZ
4USP/oU5e/MzjPpTXaEVq2NrA0cSgbG/c3UketDxQ0sF4A/Q2j1AaT1gcgudgwG+zoof9hk3A4s7
KduLrvRzD7CMyapq4GoCjlHVG9TfmKyMbG5KzFQhmztN9lLV6cmLf3QMUush3PWOMmNbTMJwYE7v
rgMbASzoSKGY5YxKfhNg5Bw7xrrUGQ7aUYL+ARcPUc0HqN40dTMHEM7RvG2eR8tCC9Yid/ZVqV5S
ZmK53z27TrqqnB9Rix+ZW6N2zbZlCrTODEpqPX+CsoV/X/b4T3Xur7Ec3gJ1PYzJMUVa0tKNSbyQ
+/PAukNpmGqowQj/A+A00IfCUS9nZRNs2uodfnIRsyUn0aKzylWQ6mAlkHuV7iwSBP++qxxs3TmM
1X2MX0YBMbjEbLwN3ceowoHY1wk0w82DVVKnk0eGTT+j7n3kvSnkAoxoUFr58xgXgiDIGAh4+1Y9
C9DzLme8jgMur2PyCzNBi+AdRv1Ah83+3QLr6jni4oeQmU+SaUDvwSxVIxY26DzOVJW8TzJGleIj
UzE9h9elJ2+F0awzt34tnWfcFVZNfYyBf/oJj3EfRxMnBQaXCYCPxr+vGX0a8jYPvV0CWzAoe/TT
/jmymlXLiNvx4GSlMP4MdVtlcDsDSg6/ps56S6BwwJRf1H4J1YW3natH5vlF625alEAZQlFNkqhB
eq7icHLkzlyRqwDCT8giE8K46cCdhAL9myef9+42TdQdc4ILVoPnEqcgA8FWlA9Q/Ywt53yUk4o1
UmfXMFsrD1Qq6c4gnLAk+WV+fTbUowZwM7rOh8OYNJV8mXysIY47dR3ehCiZo+y54+Dttb3eJGdP
BeKW2n4IeqS4BCcVTISNejkk915+USqsRvp6VjRgtfCT7Mba+Zq9sAd3YzDbAxqIvWHfMyAKmQr0
gzUfbJ36hjlbjGceAwqHCp+C+NA29t6qf4n+w6d9yTrO0nQ1QrFPMlwOfI8zGygibee1Eh5UCZyc
VIzMxQ550JMWUOPpFgJjWpI4KukvLmUAAOJZSJML0Bt77FXkhsq2L4tt179X/quLaVmmt3cVq0+t
qztPilXB/97UTpmkTIwByKv2yZ/+HKq+EFmJlRiLcKTl8MS5d9Szl0L8bPJ55GI05tTL1gF6MKIl
seYbgdEYtsScnO5CIla2FLJ0HIaNSrRx0SeYzOYdvMDbhuEkgKeiidUA6UF3u7vSdvBvCGAbPVne
Dx+GpNI8Rqjaa3U+RiDQMKlKHqY2dV/I06IYXyaWqo0bX9XxpjDDwNF2aTEaL3ksMZW+InGTj9wV
EDCPl9Lcv1RaQSHO8MEf5jX2D1WxwlsYrP+jh5EgFLEUVj5zIR/HjCQ0+Bdjp7EDADkCfozBxQLd
KMqTo3j81GEdj92uQ5hjgrukZglScUDi+NMrq4OXtShh5JJMtG1h+8+o9ry5Bi14tB26lgBMr2NG
b9BDLKX7GFPRGmq+qbHN8kaIbpWYS2g7PsONHr+GMVKYhyHk8exfiq5+1EpyMg3tHnvXk9oFl9h2
HxTEiZL5FP7Cc6GLByVIX2LRLOrSnQ+DvlWVtxxlLdod2g8Ax1LvDwYcEZyqcJkKFl3eQBUPh1Xh
M4jwmACHoXE74sCCsh0HmYqCBZECLj9Vt/T0/mIysfdB4ZM22nbqRDs3j/EwOaU5xX0geTYG+l6A
SDdiWhnUu2hQj8akhn2YeJMS4qD9RGIMYsTXOoWupVhLv924aL67/Fdj35XdPWAuVLkKvRC8Zexz
AnFgROhNNAjGqnmwcLNNp91MhNoKCmPYoA9+cbJs3icU9AiTg7PqOMzn/RlmcRRVHMb0ErHQEXw+
8v9Vtz91c+nbwdxhfNeKF2ErEIFoMeHE+c0KGQM8yIPi5ICwr1haLAoNmnFG5EoSHDucA/rwMWsL
uAjU0raN2R6TIAjIOkvUmXvxg2/fWg2bIfxC2DUFRCqHwW/fA6zByjHTbgNbOGfYGdicIHsVkwS2
FwoJtTCWpg5Gaj7F8Y/KPOm8QWhSXn1x+QgLnDMoS4Y3v1sNDUxNT31ASEsO1FsKLd0o4rmpIM6N
1sMQgq3H3N24VvhKbHxRL4HNt5mbM9X2l3kZ3GjJD2YpMt6qHhV1Fu8VurPBlHBFByh4Ow39qvoR
JL9cHo6cfCAIKfKZMI0S/NhK9l2nzOlBl7q4N1x31vqX2tz47kfavqBqGenqhX5io0nHxxBkqFq1
yYuwGFwks7q+N8vHoli6wcXoLmgx2uqC43yNrUJcPqC9cnSObIgQnHQtDWnyq8jWwNqBvbFSKDqM
oZhND/l94j+GLcRWJjZQPHTjx1ixA2wa68CIKcdNGDusySZJjEdV01d9+YBxnjdrY0jYrUsnwdSb
TUflJEM2kMPPK6szss25mmr8OdT43r0Z3yneRXNPAQYr1U8DcXzyYLBptaa3sJoHaS0k72dgRISE
ep7QN0T6WoCtedQhUl0WsEYd8z5BOarDaAV0WvTKDSKYTURZJIZwXfLXhhpyxQvb5SaJnr0SyBBz
hLx9opwzQ1QLlPHNycznEmSkai5R/6oPb+6wbSWc7s0QPDg+VON6lcA2TobLpMLylW3oHmME/t0x
Yg/sN8mIjH3melscp0aHfvcSBXvZ/cA4Qw4X6TxlfJD5wWbzTZRLjNOmerYZvzm4FgdbFZ6GB8qJ
51W86EamCT3tTf4aNM7BhP8XQoAjnMywlbUKURu9P2gRhncI9sOVaZKdAFWVo2wEia8mxpUyS6FV
Gjg8DdvCWPd4zcSA6QPFb3ZSB8yQsLcxoQc+1o6AnYjMbiTtNL9Y3ge6pxLGc8QXDkeNbUula0bk
yiraKdMWDj2yvhPtxUXvisgIU7WuWWLqswXEwTinW/jRk9ssIdFY45veHQt9P8L20nIGLnJObpYb
qiu1YebDWKeGewZZHqunARarhcOtumlor+1O3w7DxtAeDXEY8rs4PuloBMOEdmA1JB8w8J3gMelu
8vLk2TYGIjs5UOpS4uPPOF4a+7WX69GiSNG2SbFLZbZS+l0GA855tobJExX/tPYiGZE07037CwrY
SjIltqHYJahIeVUQJif2QzzTtPBOVsZCFtVDW+pL07cOPZMW2cndxCFhPWTJ+FyaxjnF/gIo+qmU
xhx3h1c8XVE4RPvBnhxd6ps+wMjI5fO54BAI93ShaejcMTKD3Q8CjA5srigKX/2hkN5iCNjGnwcf
KUxDCXg7Mh30YMuV9W3MAG6khk347LJoP6ZTnXIrnQ5Z6U0f3SsUzkEExZcG3yeMCfxbjg86Q7/W
xwxWLL2uw7nsoAATpeNznf9sBcqi8C5D2xiVL377o1K2QWOR9gsaaEwWNOexfVZsNBECq4n8qFGL
4bIKyblfqhY29Nmhzd5TGD/OaC5K/8mJC1r7p3acDVp+ylLWo4Ee275BCWQBTasRHg+HlMPZHzd9
3M1j3tdgPibptvcRRifbsL+v5bPZKLdhjOQHukOjv6YjpzufW6R5q4CyVInwlNpJSKf6h9m9SFdf
MCDDzyqCq31I6x+ex8NFwBW01ZHMNTw6jk0P9rORpQkEiZ3sTeAJ6FwMhO2zD6M1cnQOumdP4zgJ
NNoA2isFAZrKBMKo7wo9X+qgvpp9zmq4EsGwl9NYOeZAf2vrcZ4yHfDztRH088p9se3XMlwH0Z3E
9zlj7KwalwLqb8qbYGK28CLoLUw6lD1CbRpN+jMoTJbzIAcC7OSuAXBMpg6cskZ365lOtmWmNc/A
lYvKQ53Bs8wyZz7otxL2S4KWSMuGnRbBV0SlYMUfZZJv/cI9xH21i7STovxS5akCYTTpTkS2YrJh
uR7/iYNwaZdCRe0mb2agfHVoIRmy2w/I958KZ+Xm3rK0bvoakky9svttLKE3hSvwPyj9D57z3FXY
b+bs4dypo6lzrW8Zszkrf7LGSyHMavVLKK25CNgNu25uIrqvc4oWfBcqdtISZnRsJgszOOd2s2+p
3jGuWo8htYve7Ic8A0zDpYMaqydUUuR32FztvXotbd56CZfcQROOJAthnhMPuHTJLbZQ+x4zP8Wv
l8Ar7LUTrxv6BPrRZV1HNyPM2SH4IQQGF2Q56PbcR+vkKLceektDK44986O8uc2x6mO4KBVjnhnm
Eq/MNOKvQGjLA2cZIelSgHYLqMjduAcoWDR2uZ7KnoTh5siWrSMFEOAk5qSlcVaG8YuiDxcp4s7j
+M71sbHHNScMd0PBHq75B7+JV1IoO1uaS92OFvpkOlWQEjs2G0SwQHojXt1QxIiZGxptVZXKEZuo
ZQHPwG/chatAHYK4qftnIQJIvTCbGvWg1s8pkwI1fAjEVolBaGO2GYYplfGzQ4unV8VSiY6ZxQOT
6KNxtgL+FiNJAug4O/5SZ4XrrMj2TcF5PmjvRdGdseCGWEipHPS3yWDjHoNGzS14PbGytGQ+r/A5
9LpzzNLSPWVLZbQL8DVhu9q4wt7p7gEH3s3gbVHXAgoIXB3rua4MtxqWtnXqzEteXJHQpalelJHU
ba1Nl3rO+alF/ccYMseCohNnAHyBtLB3GiEMBamrXETUg6lIU4Pr67qUcl4ebLsU3MGTjrJXmgAR
ez4wzYy88iWm89uXme2eWkumF0xiwy0SCfcRD7j2p5oVFk6pquWDAfAV52oo5joWiOdkDGIqLp0X
k4xln8J2pHAQkVjlevZUioJyGC+XG3hIFFheOzKyDR+IHRixEK2B+APcUa1Jq4+89YTz0bttjbi3
2vq2jfgClLbCB8mfgP0wDPjLipJE80BxzBP6Mgh0RqCDBSsIvSi4KTaScjDg5ELrqUeo6WFQdrCY
W/feTlXSapvJhisNQ3aPrsyOlpABCJzvzhvZxzD+3WA31EVNBY3Vj6lyujpIHVYyCcKzJzR4bI1i
4yZHUvENs2s4UUGhuJNi3Vn4lqevdcSKL0qjpzBVeoPRTB8Wl0CxV1kRn3JR4CuOLwla1iK/wfl8
L1R/4/iQjjwT5Ub0ywrZ7laVXZuUaBNFIVY9Oaea6E92nregA2lcbSTJH0xCdKTYuTd4GOXQSGAu
OmIVbEjXgNEvvQ0AQ4L9VF0NFw6velVX4FJWyNnVMVjiC2og3yZiwuBy6oGwKtQThRUyCwvyn1Kn
I+SZzN+VRRwchTng3IDKOMVqmQeWhra3wCQpvytSyYsyShjFqWvcctsYAEaYTCEicyYAttW7G7fv
p5Myg3OJ5mPK/G4zYM2wGc03xq1WO7NsnQFziy21zgghasC3WpBCTv8+2IWKitVs5mXefWgwmWVt
gEL+20Etl7SihZ0/oXHxF7lnNpuM9m1dBo568nQLiuigJxdfqW1wjip3OBda4yh9RcFCsmUWGw8h
52Tj1ji01k5V43lje34Lrda3nvooQ8NS5TJZSaNy7xRf1ZcFnlUQTTIH0z9Hrax6NaiO0i49J2Fg
mlm6edB9DaVTm0brUurODQFL6e7riI6r0BOiqExp22SPayqQL//6OVai7cc8G4qQmDYTAXj6WGXj
4usrfI6+Mv64wvQLfkvzyryuQG+VElxRC+akWYLfYim1ZZbhxfu/XmpKoDKNKUFXEpZ2dSnSPBNM
WSbbE+fnxG42OERQ+n0T+PHnIwNWEKYgp1TTbSGnSKXfbgjf2srJR3zR+qg81F5xSJXsm7cipr/x
W+QGD41rmKpFdgtLliP/8zWseujsBl4GOs+0W+ltVS0bU9h7n0nSphmMak2e+682VMU2yQ2YwhC0
2LKinplS1Y3f3PHffo4tuFnLMshuIhf1888Z4kL1+5IIBPgp5aoNNNTamHVtmMyYhwF74YVn9Tpu
ElXzFMRDvGL957suc/wfWhiAE379nrW/vAKbn2NYmmmYqmZexRanHlG/TdJaixDdKgKaHkSGNJTy
MHRudy8C1F5ZbDrHKLXCY6NNNWiE7SePUFmkttbN9cSCP4XMeFVFAh3kYBLXMUDnrAc3POuDCgFd
q6OBMnswILwMOTxLo0WemvPdf7Ns/3I33IhGvouAI8g/Pj9dDDnUUlUNa1FIqghF63IEkVnzzVWu
cmqmJWWZwrGmqCRJlMvVO5S1XWkjwmP44yH87eDUThqnHNbW2Njxd2/oKq7mn6tZqqYZBMazZq7v
SR/xePD1WMBzLyhA29rYadO8OAmZMudDccCynY+z8y+9YL7cmBYAif2CIDWbhWZ378TxHiga8YHb
mZzesJwVB4DHkdVrEERvbtXjlpbQLSDTdW99G56D7+ApMlM1KHFKon6EIm4uXy88of71vjRuSCWj
2yTP+vO70v006wJFWNjVZvjxOYB9yftQafsRM5+FkU/TMOU91NS9lRoz4SBJo7kCl5lhmYKr5auH
jVgA5mRhS2ogJdF7OGjtRUFf52b+Kmjv6+Ypk+6qw/k8aFF7e4yw67fQ2ZsO9Cz8OKb8KP/g9oeI
EWhBJWFZy7LY2/rRJFfNbF/LgXNGLfZKCUyqQ8iECGnCT8kf3X6TacyQ82rb0ocbIFdt4wDF48bT
70A/Hzww6DSw9X3gGtnaGqJ8qdrJx9CJt2jCiXq7uW8N/83LiokVs8iyF7/0EMFxyprMd1KaKyRH
od2cI0aoAqFXSXz8wFlcWiDVsSiPMkcxhS32YSTLwfKbdYjcOiYUI44me45+YVfdoZh68Sg03wkU
Y3LJILjvnhpUv13Y4xDgp5vUy45mTz3l2/AV4cUGtXZbqPEHzcOmD5VvArX+ugv+vuton9+9zLS4
jIIpNqKLbEzm0g77SQonBJ3LwC5uqaUwk+guEe4tUto4Eek6qosUzPObZfiXHePT/jf9978dQYMe
DENnYkTG6MSfa3NAsfnk9w5zbcVkAdnOyr2E3wRmUhfwZ69OJaLIyYPiszY06p/PlwXLtRsbl13W
D+PZBBsu3GGJ7MC8i+85PdbMFQIYx3ag4HqbP2dV9da51p0rw4cySpWlr7jnjEZwlhkMqTuGRXnu
3uK0N/EwVaYDEva7Yq5Fqt/7pC/Eqh0vmyphjJOtx7hbN7IFHYi1i9aBD6sjzufqxUFQxgIainsK
N5ixk3nIUYB+F+ViRK2PgQJrU2ABQGQjs/jE3ucYpmJwO7f0Ag+inS/l2jWApRHT5KK+hMWHtM4x
g6Aw3OQ1jByHYXx8U1orNCYhszejvh3NJzJEmFmBnA7mc8aA2vK22N8cXLvkKw42gwGJQyhHBM14
VOIITd+bJvA7Wn/uwLwgKJFGAhenic9t4hUwNAse/o2ZMtkbPWSlVP+tYe6iZpyrvUsqEkb8sj4F
TsUH2B017NhUJofxGDwp3vCspd7GjbpVVgHpJf4myupL0JbbwZswBdd94w/x2wUCzCa+6OgCV/Q9
6qxzxM+uNg5V7B+aNrpzakQTqq5f4Mgsxx4raVz1mNEYHTb0ZD8rQ/Rojnsl3NROpMzddPzl18pr
ZLyLbusnTw6D2SoZDpOd01gf6maAisP9YNQs6W5LeIGBVm5MNbwxouLVkYzpHRc9IyMYtzqU7jbr
H+m+DZ6lfEBoeUrDiB4/QGk+KI+auwyVxzAxTp1mgWKZT7mL8ReKA+Le+vp5RIc04UUGPoxtjr6r
GI2LwdwrjI1NGbbrXg83gn2vcqtNkGAFQ+6zSfiDsvL05rHELgXu+uD1WNnE9wHC0QpNK8bUjnIa
psxWnKsqqEVubjKEA09AaufGP6LUngUM3UZ3pzS3fnkcrV9afO8Kf60zjTG7hAPC3Jho1D1gMI9J
MfS0rR7opy4onlPZzAsKANM8WQ6Q8kiizWz0fhng77XKj1YejKZflBhzYPI6iUAhJUkMJrCxHSmC
gCws4Kl4cBE+e9usxC+gUlA1PglVX7vVe5g888wwMulWQrymcPA1BpX0hRejSG+bQRxjkhH8acQC
y93DnaAx7w3I70SWAJrOMkDrRtfWnnNJECVhDQjKpO5DYSz7SaqC24Uj3IMRIdWnw+6FOfd86IOG
eVNNk3rl2DKQbqwXxXwPmmCF182yM5dV58ywkVmIRl34mpyPDS5UHg1gHFcf2fiSAGg33n05HCv2
Gog1s5JmcZoZdobxQiHHXPtkGOCUKaUFeJurM42HxWub3t2kxO4wzIud8WRG9lyC+nXWj4RezY/N
uR6DjeBE2Pfvo4iePDrpwDPYPDA8TqKTxPLe9rulO7CQerkk5WiD1PziqnSfULSWA8wYNGnGuoDd
b7rJs2IMJxcEMCQUoW2Yyg/Boh8QSBQMQymI0MMRKaFo+YceVhs9xNo9aPE6HMhbiB2IUZW90vTm
FPrmRzq2h6kRDoej0VYbo/aRp+QPoUAFkgAqddDDeyDECvXbEH1gaI623IOlj6Vw13ms2tx47fIQ
waZJ4A3vNhRY/zTAVlZz5yIngEPd3w8B5mlMsQzdemwx9BKcqPaY7HE09hdph/IvMmE5xIXzTUX6
11Psv8eJuE5gJt6izBqLdEhNhY8OvDHU33WEf7kEsRyagBMjLZsG9/OJNSrZCDOe1MQSgfYyG1G4
Nl6T3H19Hv+ltHY0WiPNtqXUMNr7fJUkdUcra2mP3Boo3e0c7FIYsVGEUp5izLr53y9nU3uSISql
QPz9+XJMmGzp29Qh+MusB1WsTcfLQO+1taoxk/36YgZ/7OrMJ3pVYzBncfAzCP58MZwMe7WQtA0Y
LsOkZXKNHhJmcX//9XX+9gx/u851YR3WbdUYFWMCRQmT266IGxRU2HyVxCTOsyZrvqmhiI396r6c
qxYy07qxTIvJAQGaCgwtn+QY13pwJj/cb5bHN4/QkZ8fYWQlZhoq3Fok4f1SQ+FP52safXz+XSv5
3aWuCsO+g+aEUZwJw9eHtZvzyde41OSCCLOv39d3V7pahEiB8PyseH6JdxviMd8/EPTz9SW+WxJX
Sy+LuwYFIN0OfZ48hkNdkz9DzkxrZ8lRhGDNX1/vnzHG/7/W8Tr7/KJMBXiyJVB6ketVeROmKSxj
qRs1RnqthkdBhys+/v/yV6SoVb+zYw/vHceMybr8+pdo6p8bl62SbepobCeaTsP5+aeA0oQ6VsMW
dj4uBp8j9qXRVvWNO9Oy92KwcHY0NiQpvtWxjw/I8Gh6t06MZyo+sDNDESf6v4XuTfZULVZe3rvU
DGBPOEhpZt10TY2Bo33JAw6jAe6Xrg8bmyj5mSwtkOziZ4XTa1Rlxx67Da/B4FK3MGHUl1UeHBwv
X6bKxGNJKAnrt8DHJcdr1j6KFZw950o6ngPcAlt4jVKBaiigMVDj3vv4GpQd/7fswJVQPnuUOWV1
qbPhoWuf6wYIKnHNnynhI11ZbEcz2EBtYzVr6PDHPnjzEeDzJDAx85mFxRt8Gh9lENIho3yOb2CF
rLVx4jpZN2len5P61IsP7Kx3kR1uCapjYtVtm0rAR6MvFkO0skxcZ8LYBBvVcbA6tVp/B2PmqarA
H0dnHQ4D1GIMKWusNC0zXKpV9E5apT9vWz5k6oo1LecpCawNiQULHN6xHaN2QQDugr1U5YeLf3DM
gFxjVt2iHcbgO4S9oiFFslTmPRViMhhmxKvW6SoqHv3C+uniuS7JTTT9yfgJGoW7yYXyqotwg8bu
3i9GFI04i0Bjw7D4UE5xoT8t3XuZqlvVO2bKMSZFw63J0YpMLIHjpYnGHi3WyoyiO2yD7HDVECSW
mLjY8iTwKur8N9VeE/23QT93IFN1Rkb0XMmeCIh/o67dgu9nSrFnEuBCxHArdaOlwa0CGpJb7RLH
h5p33VQfAyYhnQ6SCP5XWg9C9JuRDNWKs0OjJmy95wTCl0wZZeQPXk2WJbqTiGRSE2CNosShRGys
YdvTtEDOh0Cl5c8ESu1x/Fw7NRHSCQiZ8vz1N8ei++NI+PzNXe03DCCyaBRT4FyHwaFID1kWVuCW
3bpr6UszRM1lBZYktbsg1XZog6B9DkQEnoHF0uER2zsRPee5ekrgrpspwOSARb2j+M81Sgb4rMu0
6rDNK3AbVpdWNf7SmV4G+Y8+vmvoMn0sRWPxg5QYeI3k/JDFJkK4OMmbiQ1vgYQvc7x1IO9TYu09
uFp42GdzKFAbxW8XHroUHd8TZGW7oIy39MRzZawuZmYuC34baaF7VaCC0LM3X51Cbv3hMcrdHxKv
TT+NW9hYGsYQpX+W2fgOTwwoXoWzFuq1wTPBxyIbbaI21AFOykAzZe8RxkX4xPxKkJINY8jXEqxr
Hd2+Za2xs9+JJNuqMFa6Qqz1+DbEMR5z5CUTnOUIENy3CXwEvC8dWhz/qcGV1BAkTxByxxQobVHA
tZB00nZlALFUGNq6RXZmQj1PsuhQxskiyJVlnmkX14NYEMaHlmoB6yL8NAgjzDDU1HBy0crIJ+OC
5jur5gq7FCGimzKy+MCbJYNXKBRYOGC38NhJcWO67qtXvqX9g/Q+ppjHcvBum0iejRrPNv4H3NgL
YxD8ouKEJIbmpYHQGjd4jZoe2gND+WbqOK27/zuWgDEMho1COlJldiukuDpqa0VvO9sJBZ51Q3dD
byghtUEI9hxnq7el8jNKi/ZnUzGjqMtRffz6u/jLSaRBONZVstRVTqKrqZfW1m3LxJ/eLH9BATJZ
4X9z2n2+vwkhsjWpStA3y55u9qpo8Qvbg1drY5kcNvmZhABUOsakWfV0laRkLb4VhSQDKOwreJh5
/r+DLTaVOzitJaWBwOqqFAwQLXph3iAY3OTbaF/MUQhszZk7c/fKwv2mbhJ/2WU0R4WQiaepwJ75
6nlK8tuxdBPaktOxWSKHOI+bcFw4c7SKjBFmFNgrWNffTe/+rHftT5e9esiqmHIMkpxOyC1GKO2M
qRKIjuTnTBYAyU9efLT6euWIP+eFQGQWsjqs7wydAKnPRYyp5UNAeLFYkmq2dGYVFIdZtBwXOuFn
M2+nL9LHbpG91685IYnfTGv/smxxOHZ4vty36ZjTa/h9RGpHkkCAeETlcj/gq8X3+/Xd/eU9/n4B
6+o9mm3VBYNB9xrETwFsGO/oBi9fX+Kf9vTTly/IHFAn3M3SpSQK6PNN6AJ4KxrpHPTefU4tvK6q
sHofmmbrOf3SicuVJVlDuONWdbJKKp8UFlwsCVQkm/RIiYihNQxIkLq6z+9IQ3zscS75+kdeVc1s
T0LoNrCrsHTgSiCmzz9SNuwOg0eHCGmlooDTZU/S9KDtVEst3k3pOWujR55qlLaBXwx9eBXn0cPX
v+Lz8v7jR1w3+oMP5ickJRGzxGzNBSYpi/2OoXuHs56LyFtbfH3Fzwvs31d0VLYME4dN/jkt/t8W
WD9omtAyBBepSmYPhVgtvulHPn8+/7mCsEyAQTpj1b7qGxPFBT/IiF6PA/wOC9toXyEFMEEjX342
wm/Z5SPpUu1odM9f39tf36nz26WvdosedpZUxAjRosH30k2Q60ut3Sgdg2xPXcIPWQyQisgdkP77
N9eePpyrRc+0wTBpN3i+f4LNUZAB5PMqFVUEH7oxiF1ipCEzVb19w7rOhpCaFPumY7Bddlq8tzTg
8QIp//0oPfP49c/5Z5O6/jkaxBFep07UvHa1kSSeonSmHZHbOUIeN4OlkqO9wpnRQ61hmTtDczfE
sWzhD57jEs9SwDZYgTdD9TPwC9iA9bkvqlUDriZyXBnpVKTlLkrMYGpXrF0/Q+p/wgFrFaU713dX
ZoK3STDvKw8nchi5rnmw8x7JcbgY/fGpavWVE0AuN5S9o1RLRQz4+7yHwW2mALwHGh3qsHXIWFSl
cxqw9UuYS4+4keE9sAwk3netMgvTcuXLX4Txzt3a2ddEttFtz31DrIDcwgw3mQIPLxkFAAw1XP1V
GWAdHxLVXhzMEnZ0kOyisjlYWP2avY6Vi3gKNHwlDUwdmefVjXX39Zv44xNnVagmeyEYOUyV60Kk
06Kg6VHQL0ppia3WVe1CNTCxLYIy2zWCJhXW9ndn2Odd/p9vEI+V/77969Pa9rLGtCuSd/EkA3Cu
84NVk0IRqUw+vr69v1zJUhlWTlM9Tmrtaj+JLdhjsg7RcTQJquacifKWegmZTpnavf/N7vV5tvLP
fVnklnCCqPjwWNe715CYoe1GhbVoPCNGaor0kBMFO0cS79yi/mYn+/PepGEbJkwW3YBxZE3//W97
ZZuVLiSjiiOij9qDxCF4latkKXQt+qyvH+OfZya3ZdClGVKXJimQV9fSags/9rBQl2ieyMTq38Sz
WMFAX+PUMif3ZoMelyynZE2sorLT8IufqZevf8MVUszT1VWhGbAHOBXZwK4HSXrpNrhXOOMSSRKe
aICzC3VLAvPc3g+b7JuH+5er8RZZNapt4EVoalf9gRaZ2OHnVOjE4+y0R2tf70kPuscRbhkfk6dv
7u2Pd8lRZGjQqxg8q5ZQp8/0t3fZ1EXfRTHvEh+L9kxIuIbXcO+fC0nytFqMxboNAcQ7ISB1Zhz5
HCWEYxp1z6jQIW+WWGDzHE00f8xAvhtL/rGuDUOHM8WLd3SYNPLqWRBZVTFDoMzl0hfNzi96kOEb
ZSMIKIze+GaxXT0LErTYiRyNIhcaEu/gaq2B3zIu6Rt70VZo2lrpVJgjp/naDaXxTZl1tfv951KG
ZUoWNtTRq2LA63ylihLEODJGxt2b1V1pAkzmUQK7pi8QbWTfVJ/iqsKZLmkbBpiGKpnLcM3Pbxpa
m9E5EePQetEumlPkICycRXNGYUuo3KSswgNexPOv19cVtwtU4+qqV6WHUUC0VEOuCl95Xu1soLOL
8zNc4OuZrupl1UIVn+F9u8puskX86s7lLPuRnbs9qY3f/JSpvP7t6P/np1hSNdmOhaQvvWoMw6qL
ldYyzYWCjHb1Smg4tk5zZd5as3iW/Iu081qOG1nC9BMhAt7cwrQjm04iKekGIQvvPZ5+P2g2dppg
B3HO2ZiLiRij7EJVZVVl/uY44cDm+PYzSQSJPXjLG6trvbH/ia9z+KhcOwBXrG7WERYDyWACRF/S
CEYdHorgGAK55JW9/2R9/ni4f+sI74b7b7j1ayMyh0ZQ4hFU3a31CZU2Gky74rmEXWTjFOVAHU/t
wo3u5buNwNcWGrg0kVci5/u7YndlwV/Q9Nhw+93k6d8hV2KPELvRufYA5C9Sv7tot/UgXj3E/1lo
l1FXB25sgACYSu6ZKMPtk0N5bz5QK0I/xEP8yfZfhXbz8b8+nP6Z0YuRrmYUCv00AtIyXHlv7ikC
57Dq7czzj72DxM0+ey4JrjjSc/E1cxfAuvfxp76SsMx/x6ysD6ZB0ZtCUyKuM/M3n953Dxsk40nx
cZTVw//vp+VBxDjxb+WsMFd5MaxkaOBV4LtyfMKD0/oU7DqHop6r3EoHH8Yx8gNOLH+eXMBwO2Nj
30rLvlwtZIu7DR1ZnkM0fpf1dnFEjW2NZBFlAVJIfowOOJk78nHYIXh+E+83hipvxFoNFekMM+sp
RLBH61sONwc2kaN+xpXGnV43R/Z+p9CVohOr8EACCbTuNPuZ4Yv+DBBQPKUPdGP22R785n48Vcds
F5+jT1sR5ffnDk9cSaWFLkmQurXVtwyAB2bwldgl+cISDx0FTBKPMhdlb0CP4zdtxPwDNZqYN8sk
5ccaHpNMB6SDbtfq9HhABCoigEceQ1P8uaYSIAyfOyTxxxpMIkCjsfrjF69UoDeW4ZWfzo82uFVr
XIu46r5dBlyYMgEZdd2VGlzC4PFlmOpZsLAiLHIbf+sadiWcRXWWs9JcSiHm8u8vVl2A8XIVJDMG
ilw2sZ8+DPtlftATdaafsDzsDD1QO91rG8v9SlKhzEbxkmqixlGxPqfNoEytoQR+Op2Q+HC4YLvV
2YRcavufEaPbKx4UFBwZ7Ok2cwV3M5G+X5Rv46+WSKfkpVYlxEci05ldxW3OMMTs4LPkIHZ0Nr1w
v7HplpvH2w1OoZiqtMbnprr4t3xx8alVEAkpVxbLNT7hnOdJSEki6uhW7uBCmMajATjJ8eOYq4sl
mftNSHl1GRJRdAgahDUhhaHhWJJEf+l4briSVGd3WqUr3z6O9/405p0rM52WzoWWevGSeC7G2Peo
lwxKoXmNkA6NK4SVdpbLWHxYsEJfldpXTVvT8AHFw0YIdrmJgTfQaVU/KY0/uFOqJIDDrMH8iuou
XXNJS1FYKko5+m+/zPJDWQFcgMkTirI60wpx7EoYTjyxROley7Oz0NA6DM5A8bcq9e9WGqFU6qCa
yuHCBK8vZNGsCvFgqF7wMn7BaJmXVeDRXE4cSKg30u/w21b+ezftq4irWUhFS88Utrs3mGAKte+l
tOh5fRfr/45VwpG5mu7V+oLLZeRdqKueUWCEHou8yb9+vKLe36z/hqDXIqtUxVV1NVFDNgvdzMsO
e8Zk3wqPbfY1G9CQw0dOHe71oLaN5jXt/X2ffsWDw86z+CYDb1uIOvjr8EGBBarq1bHlTu5j9Nmb
4LBj9MWT7wq6cx//2veH+PJrddgdJp1aEZD32/U/qiVyQr2mel2WwaUTIL1Vx1oskKzDv62UjlAz
byy12CPtBF87vdmI/y7HrOKvTo8gjIde6yw0ze3ebe7yXX/4aTwKe3qO3Av1jYvZ9eEalmGABaEw
p68mJ5knSy1bmYV2Ko+qV5yD2+LIyuYWuJmwlz/rTfpchvZvLGPVVhBHIW9YCSrlifK40Oa+aLuQ
S1LyG7U6XL9FF6v43/KPllwabF6Cpatf9iJhrGbWAtxam8tQ+131XfaCU+SgImBPLnJQbuB2Gyvp
3Z13Ge1FuNVEovrcqimZ1vP7Yt+3CFKN6k6fgq3z/9pXvUxOqx0sqEliDKm6DGuiXP5pVGys1uya
2Qw8/bioJGGQ5SafRXc+/wfHsLZ8t9W0WvSIOA/hwAF2XJ3DcWsMkNZk3Rv7OsJ5D9EXsWrMu1LR
cs/IwYFWsRV5BV59i2sqGggQj+RjA/oF0REgyd+D5bGr9g326nOYal+kxFQS5MI74Xkum/Jl0jEv
8umDo7SvCDtjxKbSRpFYX2yG6U4ZE4YakWUUMNXT+r6dDOVGansZOTwAM6a4PLb0udwh0zHcaZLV
fR0tFJSzoeChH8jgF5JYOlSCpEP+lpMT+mXxDjEzCW2uOcdsUESvYvlfXBR96uMwqYkTZKg6VnIt
fAvIZl4Z1NbZSgrlVu38ZN+LY3Osx17+IgkZutp90jyrY5C8GPmYPFul4e9kIyrbo+X7aXFnBH0K
3CyIjwjR+KdQhIZ84K2x8Na1GmWrEvAlSqWTb0BpmaYHvaJYShemDQ6tatbVDgFyc+cz8tdBDbtz
2XZSAVzCnG/bQQN8LAtm/JJGbXuXiohVRJGRwG43BqHfJ2OGYCki93htdIloHFU8is+pHyYNllAL
hqGPtS/1+FMJ5fqIzGHEVXxRptLSm6mWsYMbciM7wvOqZTxu5OIFgg5UI5oayL9VUncIMxlWulaM
6FWPXaZh7ERhVkF2C8nCogc3XBtZylnn40SFdX3fQrIgEzuBMgaSF/cBKMkBfs9NFSsZhhDRtGtb
JNKR5hgOhph1x0oOzac6lft9Eczig2aO2qkxpwnNMQvhwxQNTi4seg9aDBe2RgqyX+iYi998OYYL
LxhIF6RFPOxBeCGkPSKf6ISKBLAqWYi85dx294ihQYgdgnk3TXndHgc03qjIjIKOVHjlP3MTFxd+
/QR2ZcYhu0XWA8EnGZK64cRzKFVonVv+axZHIHnGwtjKBEtGeb8RVZE3sGLR/15lgh5F0z6ORc1T
mtPcIYthm3tjt5SwQJMAbknAeVOZPo1ebRf/QWnjyjWJRPBv/FUi0Jvax7mA+MNgeL7xfUT38uPT
cWuEq1evUWHZ7sNDhXcWd4fBp7kVTIhoGBnaD9II709DLtZBXnTaOiiXG9f641J1pnVhUJPT1zVX
0whpipLSvHHX3qoe/ThPhEZnU1736v1QbsS79i0vw60KylUPw7f1CSckUL11GYpVxZ3o48957Ui0
LqOsjsR8LIcmiPAcGJz5ywhAQjlgQ/V1dGDe3BT33dYKvXIEv4m3zO/F4yLCPNmiELTEg2F4TN3i
nOyXmmZ4qPf5eevG8bc6/dGkrW43gtkowLuJp+6zu/QYfwbwsit9W9+LzvA0fce+zFPd7FjftU5z
bG45Ik/+bXKOmFjJCZzMLeDW/IRV6W58+Sun9uWXWN+FVKUUYdPxyxoPl4DBS38tvwUmHWINh+mu
4P1ee0hcmmzY3wE10K0fsDEVxupNA1yiLtS/U4H14e1f9ymbhgLOorawR++idf6Du8LGql6DV8Kh
0jN0F5f5ME/TXexi6v1t4AKGZonre/9BtXVrmKucWFqBb8Tgrzz1EWcMt3qM8dSgjo/CpRt8wYfK
39i41x7Qb2Z2+QYXa7yfpzqRp4G7NB6sbnCgTLXD4JPKROtZp/LP7HFa7zbxXRv5ad3rxEu30oKG
gc4ZOmJImpbNzx4V+BBh70p5TVs4IeFLoP0Z428LBvrj9XztDniRSIxVuuLRPEObIrpViJ7vJ07W
PCrSlynCN2MDGbEGiSxP1jcfeJW0EFo1syohVi5QqC8lr+NCkyDsmdMRE/1jG59VcQQovPlYWo6X
D9LJuns9Z7NvVAiGedqnL+XRL29yt9gXP+lRdPsUjx3vEy5CG1/2fTdmNdxVDvMz3rvVcvD0O3zf
0MmJdtMDhZk9dFIq2odq4wW6sUfX6LneBBfJywanu+yZ/mptSBsjuhpA1XQK5DSYwD++3SCznKW1
JjKgKTkYKiJuNNY+Xo3vW4jLN7sIsdqDoyVbyhTqTJSdH/Em3FcO9p02fr8PrZPsAtd0NiJezTMX
EZelc7Hri0rMajHjJM2/TI55yk54m6Og6cyOsK8f/4Nmw9W1eBFwteN6M2nKwSdg/xO9X1f/HXjG
3dIjJXsfOE6d0Ns6M64Upd581dXGs5QiFRDX0rygUt0x+5OiFawUT5r16//zY66uCTx4Rrn2Nc1L
XpZLSXeOHjMHaxd6gfVT/2xs3CqvXoOWMjbFegaorHMnzi1Y7DatzLVEdIDO45Vy/Knb9HyxxrpH
WWBjtVybO5obADQkRGsNZTW+GG7JHHcU3SoM0g2rfJzE6Yuqalt1S/lKvrqMs0odrTFNkUqhl0uG
tOueIq8/GM8Ifu7RaRDsrRb6teVxEU1dlXcgdxqaL1M5y5Hao0aMA1aR/BKK7r70+93/sEQug62u
L7WfEk9chvbH3Fu7+Sa/GR3kfF2Y8ezwLULn1Sx8GW/51Bf72+hSs8Y0ZSkB8/77DgTBMzwcJsSd
7E6HytjKYO8wAGSwy3irJCk2Jh6/MR9TSbD6ncybSkp+DTO8+wYV1UKXzlLrf1GrCYlD8/P/8nHx
f+IVaVC50VbrUxx6dBTNUPFwA0H17ySeoXQ4AVJztrU3D+jEuB9H/KvLsj5ZlYuIq5Wa90WUoXCi
eBoljUcxbSGWRkVzjEY9vo+6fHD7uIDeM+IH51szXpLQAGenSDt53+Ud+iNTKPRHsy4Hl7uBerBG
s/gyR512U8ht/GLAUH3VohR2c1GkInx7sc3caSjQ9GjRr3kqkeHBOk4cETMf2ichU7Jj0eVaCQm0
rStX6EIkjQ0AqV2i9jcluP0bs6jK5zAsunPatYiSlVr90KKT9htm2kwTGk8qTpq84ohTMvFgCi0y
cGjSlI8NrYsvixv0L3+qs40L0vt9iEgGL1WRDwqmT1stnbKsjDKfZ8lTW7Ri/DQ6DXo00iYRMQGT
BO/jqfsLEHw7dYT726bVqHiCfXu7M6J6EnuNDo3nnysU8hukHu0Oh2EOpcyr9vNBP9agCwD8t57x
tBzBzTH5gqAMtYj+j+KgWBbaWy/Nq9/g4ket0sMgWbgN9T1a45V5nida1VPxI8mQQ96kk1+5j779
AKvUIBldH9AlwwOz+xn0iq1gi9mPsVPHJqqZ2U6bzrPeeJqebpxbyy3moy+/mui+Qby8SAM8EbDT
U62TGmw0A69+RRmSrkHnSzfk1Vc0Z73Sx7mWPSSvD0WN8qA/3MvGeDaN8n8Zy0Wo1UeMO+w8WqmT
vSh8rMVnUd8CaL5/oTBLFwFWH8sP08SqFc74KqNN6D+O/Uvcvsbooltps3HwLvnx7cSQvOGsA5ZQ
UWtSVlvCUHO1Kwq2RNtbSHP8ol7pzDpQwP5ziUOwFe0/3oNX7xMX8VbzVJS6X0+hIXvqaGBoZy0O
Uq3x8nGQq5dqhQYOxBqwmO9keBa/L6wRG5YbnSm0LeSTchuc0le0oMen3uuO2X1z2Ii5zMq7L/n/
Yr7XasgTPzF9YlKg2s0uLgf9DstVrtW+bb3UnbsJrHm/qZi7i4irbwmev/EnpaXC91LYmDrbyqH+
AVjquNyrrePm8+79WtEksGdwLThrAZGu4olZ1sY0CxQPfW+tsyNE1mmKRd7yXpHwg6bnCEVr9von
ijI7lAU//sLKlX1BRRNY+7JWUTBcnbzpolcJkVv2rGHsv1VtHad2Ixn1F80s0F8dGiSLsmL0MY2V
sViyjbHFxD6d5r6jK5HLxzy26p+alXNsYzmCQKze4yieV2XEjUFEuagMradanxAbkvBNuZ8Ug+dJ
ndFnQNbB1Wdd2yPzKu4SKYt+zDXuYPRA07tKwAgMA5bcw41x9uTAXOSKUnxs7LDIFK9s5/55HFrr
pZd1XNk//i7vl8HbdLH8+4v7Xq3EQ8MBgvYK/iVjY1LTbnYfh9jKrsuuvghBfWIcdYu1HedYaped
3esg7zUnw6nt40jvgXGAti6T3/JTLkKl1YRDwqIkE9/WtxUUDY8z6ab61h+gaci2vFM89VVzgi/b
V7srN2cNqW4aA7BqVFhFqwW2MC+bdkgVCueQPAa72SfYM6EYpu7MQ+ihYP3xYK8s6Mt42ir5CnoF
FNssZU/3KwzkTPTAW2eBqaf6pwo0+MfR3qfeN6Nbb98SH/RSrZhEKZW9pig8GqG25U/ux2Guf0XA
/QseGJi5tIz6YgYTs8hDSDTKX7Kocrug/fKbJQv6N9tV06uDAue0CECIcAFXhzGKF/SwmpnawpAd
yvw8dKEXQ675eEzXtph+EWV1IucGSv4V/VYvwb3ljJyTivdOO2+t/eXHvj1CSLD/Jrg1aItCidgG
Q7tU2ikm6PaCqMAzHbhrWMN53XrKXJspKpQg4xQYJ6YlrbZ1Eab8pSNtq93Xx+5buBP+domqh5Hu
++bx8f6dyOiWSwaHMufIGvLaTYGFnJEisy7M/XIem+A3WBPu/ziufyOtcog5KlMPBXRBbwweeh4u
ZTvBSQH6Fa7+Q3/6eHH8/Uzvpg20EG8Y3qGAJt8u+C5FlnlKwcGIe8Lh7AnKbIep5iOKHC/10/zc
nhFx/vpx1GUMHwVdHcbg3rpZy6h9KsavuX3wdfT9f9emvLEmr+wvOOf/jm21v5RYahp5ZGw8nmyp
/pT4z028MZQru4sYi2ouKFkDVuPb71dKhVTDpECUWG92YYvquTKN43+/hS+CvFOuyVuEJZCTweU9
NnaRnKKHGQN4/XhSru+o/zcUMtLboczVpGNymste/nOpRhiHwEucyrIxI/gPYNxXJweYNgQbdHDM
tSyAEopJNMrw36pwuh9lBN04kPeFMm88EpYJeLfWLuKs8kSWVC15T+BMPlZ3yk17GHbC/j/ouV45
DwFQ/zue1b4VurSuRtYwPbfiDhz1zfg58cabaL+UUzHyQvXjkHpI2R8/nrat8a1OLAQUKphCfEcU
cHbdvj/UnnHKdlthriDYyIAX41sVqzpT6ZWUG/3fZwkUf7t6Xmg6oI8/bVUBry0N0KYgY2VEFAD6
vl2IQ1mm/QgY2lu8hSYfVQHt9zD8+vi7bQR51xkWowYHVIKU9J4VHHYSaAtjKW7dKJZds15/F4NZ
N4DRRwZ9oxf/FIfV37Hb3/iH4ljtcBDSNtbC1Um6DLbKeJKWgZweGFR+Gx1Sd4Gn4yZoxwdqp1tv
xmuZz+IRh9a0Zb5nQcbWpAgNkiJcONPPde+IZ3qCtg51mNKwcBrP2+Xha4+4y5CrDAXrWe2CkZAa
bkxT/oJI1tj+EdOGNHUw488fr5Ar/QpAahcjXH3NsUnNsFWX+sIuujN2UB9twxl2y52mdraP/r8g
8/VSuYy3uqk1OMmjaxPoXjRnAlkXijb8HWVSfg1m0DxKgwXWqJqQlq4zzcIve2pBlzXK9Gw1E00i
CH0Q961gRCVaRl1JStLqh9qPGAkVcYEXjArJcBFuatNTUEjZo1QqJZ61bajK+DwVabbR47yyx6hg
QNRF7p6n91/F4Yvb9CwpaTRiUuHlU/N9NoQnHMqejSrf2MpXrhNvwqzyRd8HPkRuVr1cYqaafjeR
GJWEu1kONs7hayviMtKaQ8dkjmZaNprXnZbLmRncp7tk7x8WbMVs3GHet99Yg8saW62JNxFXS76h
DF6KC4Alnu5ysKb5feh2X5P6WBzHPTrQ3sfxrpxib8KtlrySW0qvxrOC9aafPaE0t2gvTdOTppfq
g1WbyVkYBWFj/q4EfbPPlkxzsUz0cOgW/XzyvfpHDX9HuOEIhd1PDYaH0cYUytfOSwvdeq4cC3ZP
X41wQnuta9DqR1wb4awX5ROGd90fOOROcQIc+gyokZzp29K5pg9j0IBabt89D09bdot7hPQ2fpFy
ZYoxcP73F622vTIbEKxHJIPG3fCCe+8uwzbpQTe97BktPIlrWP7DPxqOdcY82S1c8Jq7+lv3Op5R
la1PiRufTdxjMBz/JWzQkq8UI0mBF79tNTUYxWqYhPHbzHPwFN3gbe+ZrvRNfTDOvafv5ENlblza
r9X534RcksrFarA0sYpahQlqs9C/w61U+FnkiN94GQfR0YrCeicjVLfvwJki+C37P5VAk7ZIq6tl
Asf/LQ9+dd2ZwJ9WHKbz31518qSeopva2v9QbueD/HWcHMQRFzZSesL1NoHOurHvVyltCS9BsLRg
JamLNOvqWWbkQtSbwSJzEKauWGqOJiOKF+Y2srpbl4bVqbrEIphOHPwj6D6shprOmewjF03xVx9k
L22xZ+LjJLuhrPzfTVxjj+NjBX0O41je+0EXC44oJD3UiSYrwHZ5enCuDdhHXTY/oZuA3nKN8xm8
k49z0+o04XdCnFApneqygh7CGnfrz1kwm/hKuXNrho8p7lrHXJS6/Wz+133vv7EWiiuGWrpC0FXa
rWc1xWnGEP/S1KXeRghIurE8ZLG9WnRUrAQ3KxrLVrrI9IQEqUBJjWaihuCSsUoDel33WdhhkAYI
WjoJipHuQ/pbGwl+/cr7J8zfSgbtRFVcj0zXqjaII8wFGi84kG0+LWWaf8AKwSfp4eMpuzYmeWFn
8jReaEmrz1iG9djhNSa6ipAZT1Im6qc22xTSer+A0TAA5QSZSGNAa96YGUUq8AfYB/NkFkddFnJP
mnXp1AtWtddbVPfQ5kH/UjGi5PXjAa4T5LJQRJKRTM0VTjIL5m22GlPT7PsERYrSTFFQMqIfXNIQ
Is+k0BkKvzpkJf3goa/uMnVA31wjZ1eBkOE9hYjiFKUU+bnzHT7+WWvS6D8/i6IYHRbOcwAwq59F
tScyepjo2Kp3N13TqDvE4Zfyfq04Zu7np9jIRkcpWuWp4xWG4KwCWrLtf4ehWJ+nOdV3hiZgfRwl
Gfr1gXyaZ7nbJ0M64+sad8OnJmvnjZb6u6SLvMfiYwOfh7SnvJM6ma1c73qcbHHUOnEO4LACGzm+
GWfrIGa5G+FdLk/TRl55t3wWAUbemQArSSuStjpwsr6fK7TMDLfQE+GAEqP50AQ0K8Uij28jqBlO
G0jFoSgFZaM2sbr4/CP9eBF5VTOYBnGOtRBJBlMf9N9zLbW3hVpU6MJOsCFG7I/smjfIxqGuXg+7
POYReLHIcm8XhzKbqE6kFobBNfbNGIy2DXaMyDTCy2m6GlJ92pu3QWlmVIoHumIYKdyWamo+4EKE
WkjQat8KQctee7yYbvQqkr6XxtjjdRvXyDf5wHXMJvPics6+FlKDTE/fhVirA1yS0fdQ5QEFSLFx
0KoVQQ4IqASJ6Sg5+EiHh3yqm1M7oa2udWLNPV6SP6diOXkdDPRMTXZpqg+vM330zB7SuHhAS6r4
lAuaHx/0gdOh481xMHAt3y2OLr9xtugoY6lNsFUwe3dGrxSrVntMEKsuMGvk+wIN71JhrnbZVLT7
pEZKVRQQQ/x4T6/CQVHmMU2aYzdbPKjWibtLgLSoXWm6pqhh8h1BobHbJrUAkiu4d5S9Eu8+jvj+
ubMKudxcL65iyPcXpjLEliuF/vwjWwSew9D4oQta8ylWE9MuR+j/ctOq+3icYzeR8ApT8mrghyEM
kfToHX/8k1Z79Z+PQPvWQD4OadH1gSJhJq9ifWGiIy/DXrTkZyRU7iHq/Ayk4Oc46HeLfdDHMVf3
jv8bk7IK+kt/dS/efgU/LQ29jibfHRLZ1sIUSm3ilamxEeZvb+niArCOs35cyl1k9Tg2+Ag9mack
c5c3CS8SLKDvDMfYq5EtYvjqYKawSdpcZYR3oVdLuRrqOtSm3HTVoQxwlUaobBfHcf1aBRO+xkVY
P5VN+9/3Opb1ZSwvDBMtEdrzb79sX844XiC14BqS1qEEFOPfGwOxwC8+ipA6TlTdEyhv8hoV1NOk
i2lgt2EQflFTLRi8vi2kjUm49iEUxExhUcObe8ft6qZcTEU/ElwR/K3QCz9TEV3jILhNoupm1tUN
5M/qfvT3u1+GWz2vJCk3SlUkXImz+wtSTYIzpnKxcaxe3ccKOgqWRncPav3qO4fWNFSGFlkuaDAv
eeLW5xa/tTv4QDfma3ezhbu9+hFNaTlc8BNEePfttKpjpU59hOMvb/DhnOdi/6wN6XCj4BzlcNaM
T1GQqE8f71Ja9Pyx6/2zVCN5OFFOQFb/bVhhMmMUvkPBTWPt2Pnj/dArt/roJsILCw0PbjtWHuXu
GNfgTQDED/jNCEppz5YdI64cpWdBjNyEPlElHch8xwYRTEohQlvZRfQqyC+iDBvhoZUnx6qPYdQc
5Nm/zWsMlH+IEvqN0w8r+WMWjSvl2X6ua3pBh5rOBoRSuw6Az0aYrcoHbHuAPQZY5Sq3o04+iXZa
fldUtpmGdsPf+/7YI9CeN4Lb5qAo+ZMas7dL5YfQ3qlN6rY917NasWv0VbTmHse6nRL98KlRKNWM
1j1JGcNv2qde1KElMx3bEZC1bhxyHfgLYFrwnWgV7X1oy2kROBXJtNA6ZwjVHeOyUYF7AD7Spz9q
P7TFMXd74E5F9zBh6Zamgm0Gj+Z0q/Sdm884L/MfpQgoikXvxToXqfJGwqd67HblGJ4M3JAGVXGG
BvUObL1b/+vQAS5pbFPR7Mxyc/+IymVVnBTtCVtcR50/YbWFys8hC76WI8Jk1afKuG9MUFfDH12b
bbr0tuJ/M7MSlypsxkL1OVaNp8KEJKsrh04xT2N+9vFRV+a7WYVhpv6I5RirBQW+pnUjxjF+UE4Q
sy46HrDpWcZWa3wURuNQdi/miHG5hkS5eNCnP1lneoZUOpVx7Ktz3eRQDjSU4KCshTJeOk6ouoF+
I2g6QgsYcSmuOVOG1V1F+hVaPuqcwUM+TCBcn8M8sEtUc5BBO41xYncwh5DseAyrb0ld26lxVwg3
UnLowm9qLO6MQrEn81vT4vgsSsdGM57C/Kmc0GwNc3zq/GPZ3Jdl/cyMLO5EqZebj4PV3pjWruaL
mxzCrf7gm4JtIfdl3Fq/kdBEB/+BW6XXxdgdZYbtiwyW0vYcOt34pCJNX75KGU5NarIfWmVnctC3
hSOiVBuAf3yK5Qkl+HuLOnQzCp6pP7fJ66B4PqzG6MUsq1OpKxIg4soLYCJ3gH8xikg0xN8n/ilz
rIc3nQiCvAmOesQ9cEg9Q6k8UEh/8NNxMv0p1feqDCev1m2e6DtVsBw//SoDZpJdkycTBn0SZYiM
eu+E/PTIfonvuSCy3qiYf/IxVAv+mMkOnqqjABY1midr/jqjpiQhsKzYlSm6i8Fxg3O59ktRf2nZ
fESq19bUoxah4t9UdmSUthQANRn8L1bTuCovpLgWmeRj0Gnnoo13ek0OwARNv2lSRPahyQ71Ea+I
yE/QZsYfqoo9RJ53ZrC3ONtgTTXTa9+GGEixY6T7Mv/Vahh9BYd68gJ/Lw4ki3i8L4qTmj+MWG5p
ZmLni+WWldlRHjtZ+XmsPmVp74zy1y6r3B7zuEny75dSae4jxsxq1XIkbCryBvyA5Ds8bRXsr6/c
dUr3BYO1xNg1w3dxOvTNvdSbtoRp3uTWhc7Mp2SdzyAr7Sr/UnDfkTBaE0K3yTA/NG8M/35onnKU
+qVxtBUptLEbsK1+N3SWl0U6BhniXi5/UCjet6LkNgvuEw9DHnXPYfaVsqZs5Vg/G04qt4cQjXSt
xr8qkjDM2wvaSczu41a5HTq0Q3lEy1+N/Gce7AQVt4hXeiNuULMPs/JQKz2h3XrYad1NICc2zwSM
576rJWT68Qa1U0etI6cXTUcKnxWdHC05YbZXpX3Q3k3JsC+M1NXF75P0Q8q5YnXnJLrN85M0Ps45
wlUyC1c6pUJ6qLPqq66GB2tWj+E4fvGrCQyd8RyN9V0qfR6V0QGQ54k+hJYO3NWEgbsa72IL87Ug
BahUO6r1p0H+gCoAT+ddmdxpi5OpxMLFKNEXTQRnMSoji4h3CkbNTf05TM5NL4LD2+fDjax3TjQf
Kn0XCl+nwLCNInGmPvXi7tcU45TCY+BUIpPC7SG4qaJ91+4CVMPDfD8WJCVVd2rxmAlHNbgT5ucy
ineR+qQWX32c9JpqfsA65Rh2rWtN4i4vbvFmqfvwdtLDcwojGgHwnVAGez34Go/pYQEudnZgHOfi
GEx3Q1zsNDk4VUDBpOplFvAoVZ/LMLLD/GhiCdhEmZ0PZ3pZuyA9GMMB0r6jl3cd3P9eootFVbPq
E6D/qSfDwzXjn9mYO5EF2NrH/9sv7TT+JYY3RZCBe6AiryV4eEeuNOCKgcNGG9/7Ekc5ZEw5gIzZ
4o/xJYZqC5nc1hHJwugxTH+aoXxQ9WGfhmxjKXJwVdyJEtLxqmWjSsyefQqaw4joY6H/9DNIf/Ij
9mVOPNS7sUFHX7X2+SSzbVWOISegNDEVnGrwXKWY07WuXWCYVepFxSnonlCTwmOxwV/yd1U9h3Jq
V+FvOaBPOde2nn6Vslc1+CyIf4byYdAf2uSLNIMA604dJjJR/ymdGzsQDsUQui3eqQIabL1/F4ZH
qQVBOJw44vzwF04bffPJaD4DJrMFGNXMFwI0jx2SWYbyM0HIKJNkl/WBxDZVP7suWydNXnuE5UNf
P0SsACqPzxPlqrx67ftnhe89K9Yxhpqs40Yd/FFN3GL/tO1tln4PMRaZEZ3oJA66+DnouJBjxckp
YuA8j5qoN3XDLpMeQxwF/eapKJTPY4qBEGxZxar3mQBhV9A4fL9LUW1PVu2l/oPU+zbuf25a3iEZ
YcuIMQkY5sLYTtPbEFk3OcJRNkJ6Ool3vRIdWw3jzoiXr5gea+lTGpeuT5txtF467LGB23ntqDhZ
Nh0SFfFUFbX6IrMT8abh/hNmALilUxgvaPHPlg7YVhhcZYJIKLOItWx0Z+E1E7u7Sagdyefk1gev
KE+6hoiOioE8b3srf6GoYSNrySXvqetEXiu3nfbTiuOdb9xbOdphyY9Rvmmanj11M0+fdaOxm/ZO
TPHmKdqbNp+PU2juxFRycik6Vonww+8jcvXwfSj6X/Jwm5sCl4tf8GKyebID3PvM4KGWzhEHwjgd
a9Qn1DTHw7BGeMIwfwzY+WZ4uMy/Pr5b/6O+vb5boz0HIVWmqogu/tu7ddEI6Eh1ou92Avwd4ool
lhbojqlIsU1FdMgXmEb+OHKmadN+aj8FQ2yrBhNpVk5X/aSPsfctCNo5b9j2nOAKDXXUloQf+Is7
pBKzvheBySQa8mshsIViKWng6qr/GlIOw7sYtrOJ542E8y5AFNvKWIGy/J2H44sy4VY6qA6eWrag
/dFwJZpua/U8xL+FIPTMxndCkNX1mDghTWjtZtY4vsqhdbIxdcdQwom4cWhSe3l+U8k6brs7c/pu
9a8KhtW1io3T6DuR8qBY/4e081iOG9nS8BMhAt5sYQrlWGTRkxsEneC9x9PPV30j5lIlhip6ZtGb
pqRkJtIc8xu0GSPfaFGlxaamGfD8SW8DeXC0tneB19m8bamDZgrWoLLTJvyeaMoXbK3C9ExeZ3nV
6ADqynwbznuaLF2wrwRhZ9QCtbd0ry6DWy4L3tGgDeKvtLtXTVRpT57TmFytyM2z9CgKV1P0FNf9
ftGAZ5nYPcn8IMA9tbrOok3XNzsaMnYkqg4y4b5hkfFJH5PwXLCDBQLUoBDuiX1dtfswksJLmsHL
itLtJQuXoBIIOgIuWbXW2FxDJdn1ycay+Vxa+bbM45vZejHNBg2hcR30utMpIea70S6fxau2zl1l
KMj8ZKdoHwwJqPtnRbYy6OwX+a4gcC9TcZ3rD61gEopqmBc945qCrEi3mova0QoiPPmomzG8vzu0
xJ2oPZTWAyFtVt8kp5B6QYnoyhSv9Gjbw9TuhMaVhWiFoN5VOx9a45eAEZEibkptHYvPvVh7hvU6
F79yefYik2cW5yqBBqOF95hyaiyS5wU5q1g+WrVGAQt1u+VNUVR/QJS46CZ30DrWaqFiGUBsOehZ
RsQwb+SoONA+4spNj3Nr2Fril+3VkPiDhaHUcZ5qx6xftT702kWABiddCcOd0rw2Ao1b058GT9BX
2ngn1tuYSz/eBsVLMx5m44PMb6RtIS83gbBGuhgT3ehKaqpVi2EWNp4udX/bzLkZe7/JHowFBu3Q
2UZcb1pKrjYuQleJGW77xTqo86+C9A8NyetefZ6bO2Hh2Zo0TxKTK10dtq3xooWZkxbrgWc1DfBV
FgpnbsnjnnrMmztBxwQaoY4ZBwL8ijEcGJa1qkRbmdekNbKrPpZ9ovcVJUrHJJH5+/XzU2KPePCp
L4BJwx9M9jiVs0kpTC6fbCI83bXaYz1fuOJ+qq5+H+OsEpOpeqaJi45QBqUKR82TxOlUBe38uH0y
wvkCMOb0r/1xnX6b0VnLQcdYN2rUysLI8VlrM57S9MKa/VQoJbDD3FNDXVI6L/lMxtgGTaWR9bFJ
ef+T114Wx6dZRN4yVszAy4xeczuK/v+XqSEdT8yIWwwQ+t9fCnR0lrDFk8ItiMV3eiPqfhcAqr8w
vx/2hIYFAJVdCHMIQJ3VmOpRmeNUoqQlTU8CAV5Hg027VDc7VYzOPpNGxR1fkBOGicrZ73MpRsMY
glDCEl4XJLfOVItssX7JmuwWPy1CpPSuxRPZbeVd3/eho1ZJj+uZfgGM8EM9TUNlmYSAzrBMFfr3
XyMOh8FgHwZup5viQaICcSOKtf44QDUBkAby6hDTHbikxQSw/Yf5q/+UvSEngHE+26bJJEeqmmuB
OwilQ8PBaYie6mM9E+uhe6YUrWuMvKnTc9Yj2mbdyOB2JlUjU00JK4VVot6IGLbnZOEFsqW4qSdH
sZSOaqW0njLXO7PB4qY3MU4dSrTeIQvH8mcvFR48ZbtXD7pMDp7cy/F7An4twD5wMrZYxbvjdNT6
1k5a0RGwzTRle0i5FQrMsivKeWS0iBKjJWqrNal40Tk9D1PH3495I8NGPMrE5snMH86qyu+q4V07
mewpEeWFh6EeVyk1BDifuuUJbF7UUGyxoQb/PkZfZLVeqjyp083Y3IfCSygQqBIcmH4f3pUjKTQB
YPuSKlfYFrmlyv9QnMCErYVho7HgQRvMG+H04BStb1nTZmp/CTl1wchA/X7ZG1p9Txhni3Pz0eTJ
VV50qzwrb9SxWWfRMDuK0b7EabkRijdVyzdiqe2mNtqn9GpQXxN3JSFuZ9ylVbTKZvZqmtsDPujt
JHtQzj1w13cR3nhVhx5QWr6kVGkMq98GJZroQu9KC9kzKnxyafpLi3aPpW3lznxoeumlGLJNF6P3
prTOQAw4DzfBpN9WoN+zKMFW+8moTCdO8fUrX+dZIJh/0uXPwEQNqtpYveYkheSVoy+Ub1r7iLbF
rp+KXaYhummN/txEPLIYa1I4mNsYyXaqKwMOG/KEIamMVsRt3k2bUa3ctlsN0oRx57bRSArWQjqR
chLWlfMOox1HCp9n0pMqm/xM0shJ6EpJIDktwcvSe60X7Kjq3Am7BXNodtgAUaQaKfb0PmYPE9UR
CqCyeW3yB0aVOpOMZL1xLQaa3RmJnTcU2QpCWWhI8abUv0Y82amgZd2TMb9LfFyxeUhA6s/jNsFr
3ZKu6tGPUvBTkoX26kc1bKoywbv+ehA25C68aFYIhlNEVXJ5M2r9RpA68p9iNWvX/N6CtstVAHGp
HQ0bQX2a0701f7Q4m85+JXLGEmA6JDtx4pLQVsWdQi1HiY5dSok3ocYEXXrMK69vEEyPS8cwSIHN
1SnGbqNfc8DxGPni98j87dOPPHHGmIohBMOtXsWI4hZ+K90r6lcMsNK8XaioWDL26aLsDLltoYfS
7orAjsINmgJi2rha/NInXog3WyvvMZ0kdBcp/CuFqxZPevWrUn/NmnQdjwoFYf26U0c/FLwJy5A5
2yxC6vcE+pX4MfI00qZ+V2PC5inw6JE9x9QgFpKQJhBtWsZK9Rr3tVtarT2I3f2SJb6RUAuMboZa
oeC1T4NdI95Xkk8WfZd1+8gAwrWdiWF1/c0YocbHvS2PHzLIecOv513de711xBG0Lo+NnjlhvTL4
15cSa0/KbVwjatbbfaM5elLfzRj61ZlJrcHPi2dj8vsM8QroGvJyu5RoE5hEFMHLrDZu1wIXU08G
4pFndQH+q4ZXpThhkGQGL209UxqO7WBaFe2d8DWTMSLzLOWIKsLZtDRYqg0GtHiC3Jw2Sxc/C9M2
wqeFcLo+ztUhIbVSBkftErufNkvzlLb5OkiWo2At+8TYZZnbdKTvGYoTrOgpAfdzdZNGF1rHP4Qf
2veX4xRufescCyl00y6nFZBk2rzKpJoYpAtST1WS2efdODlMiaWrKU2y/nuw+CejCYUZFUvCU2dR
1wiyfh86BkU2zxFthc4VQi/qPNlJ19J6Wn/QHYgtH2VvpDWkC0inn+IRYlMD53ZNMtHu/31UasSJ
1iip5Zr9bVI9kfEo8YXe94UhlDNM4NwIatPXcgBOpZB2Q1j3ditoKKE2qbj5+yL++Pn+OxvlLIjr
6rarMQMEmAKQwi7iZhfO4U0QdV9VUh2xzL4youlfOS6eXCX4bt/GPAVj37bMnArlbI6Z5c5SXztq
abCQJydZMekuqb1fmt5ZQIXkYzdFMR+LAMdGZNq1cNwVqwehOkTdq1gPx//fcp4lFzLwntlqGc8a
650kdIMtLeLVomRvHU8S+BGrpCOwvP191D8l8k4ragKYBC8BTfIf2cZvK5qprTzCRz8BCsJbGLpZ
67aoPMFzUW3zbsGFrFud1M2szSXTqtNuPw+ckQbDyIJPCgDtbP8YAHKXDqd6VzLeltTYhU3tT1K0
NRPrKtOUTb+oe1kKLolP/NTo1r6Pe7aHCkUeuywlFp0gsxNuletMjB+Vpd2UI7569aM+x7YRVK99
1b7FAo3Wws0Gapl/X/kf42aYHNwFsoQ+zNllYOEWrAwngYhSbjK3iGfighHFnMFci+PiVgLv199H
/CGhZOImEEiVcN84b7mLcV1JelngA0EnIcA5sbjk+vLj7fNthNOZ+raZJjmtihnjFXcC6ASgzouo
Cy9R5f59Ij/k4b9N5GzpmkkSU4FijJtgc9rUhSMZ8aqjWzYa44U36hwK+58b579TOlfS0sJEtgQD
nIIRgHIzRdwS8ypLvGCMMk9Q68JTxzrZDQZ4b9CPKbtqSu1YsUKH4lB3AZb3J3nrZBkMIwEEpMYj
dS5XZujh0qCsJLiDPptw+eqCWmsj5H3qT6oU3ZJKl0c0uIO9Lgomut3EUmKehe+WEcsXXtE/P4PM
C2rJsiaDedLOWWuaAJU1rQTL1bN4rWiyHVmjl0/CVVJl/t+/+J8bC6gGguYnvROEMf5JQr9trI5n
PLNOZ1bGfF3EfroyASSY1b+vS2DXiwwcOGsEQM4r2PNCMih1fOymvyOXGugH/H0eP16330c4u+VD
NLSzHN9FN0ec31tMdVgh2hTaQTgu700WCx5QJ8tp+pHIsKnivWQeqY7nn3mVQEcBXU+h1+p8VchE
u4+MS9yeHxZakZDmYZsBWYYs8fsJDoY8noUiBdvU1NezOt7G9PohL/87UCunim3832HOhQCiOosw
bUoEV45TEgqcocYQvMx7ILyT+l/Aa12Y0z9n6tvmMdNihM7GnGIrd9rwK0Omvm4vFSB/OA1MCVA+
O0dSQVH9vnLgoAHSw8lzBaVZt21Fjw7jVSUyd2ohfv59G/04IxVLmJPHIXit08+/zciKgjjA4BhI
WI/7dAdHdt0XoBoSpa0uXIB/Php8qW9Dnab9bah4HEoDowDBtfQE43eNbLO7cCh+XLlvQ5wF43UZ
dHJgMkSeB59SKexFPdx1Qb5NsvnCvrs0m7MHSozHUl7MQnD1ulqxtk7fXqgH/jgZym8nKxycS871
+qpo7IogZ2dHHc1NY7QNK/eqKADAdWndznkF/zlFeD2cgK4EEOc1PzUPlbnqMtoA+KrJhdfFbrbq
0JGZaGHsZPsky3AJt/fjCn4b8/Tzb/thGee6yRYO06gB61lWGvf/3zf3D08uW+7bEGe729QSEovh
n2lJK/mtRZf85I0nPepPgXdJteOH7/Xby3K2I+jOzci88LIIbcRtBNiENs4gDhs1Si6UaP8MeHnE
UFnRND4Z+k5n8+rkYom0loBX3CKSvO3WtLhhx/17oS7p93HOjuw0Qc+QcIVyw0cxAz5iB361Gp6s
hwSsB46wsRtd2PRwwPjsvwfzv3+zszFFXCr/c8dKE6+ZNAB8EGhEjvK0SekfNgQFfX7APBqTma77
audmR4i0HzLd00EPBTDF1JBeVw8gymjAIA7qIdMgIssFEPY+EVt3GGlVFqEKqCpztVDbmnmIHTY+
6NGLmn9ImuEsWo/I9Yeu594YaH5ehq1jpcOHvkhO3MW+Fpa+HrWulTerUSz3UhhDkAaoJDSgPO8T
kR6mfGjoyI7R4LQ9bUBjseMQg4lmZY0yTeWCZm290s37VKudFqjIIIE0AIWzgAJpnmdahpO8eGlG
hSs33S4SnZi+YzssTmHpfiFfDQ3y3+mTeAIdYBwetfFqyp+NQrPVqXXSuqVGhJcBbF4FRZeKdnHy
oVYanc6T1ViyE7CQ05vZVaab2Irocc4r6QRisWp8Peg+pJVul3LvpknuVnQtW+ycTFVYxabg9cGX
ApRvwoYmHxnfnJxh0sGoqI4YhE7HvTVRuKyaVzWaVkaHwUgwbYRlp9G/lbXSHbpr7KMkT2z1vRrg
0GrABORCWMlxucqDwZs1mE1Wgol5k9brJAA7oyheqLfOFOefopJ7srEX6b2KS/NYJmIOPiOg+mXY
yDdRXZVXIV1dCZB+M3cU3Lr8WNTTtSzNfKIUTlKRhxKoneF+ockcvxWDtdaAeFlqvm/J0MusdoNm
ZJrGTS6ad13WvWU97ekidpsh8Xr1NepnJ+IbyzBnu7w/iN2hG7F/0UEgE1hDvoqL5yWhUN3HHuXQ
lcRSESytkllykV0GL0eptEKxSLrNmrXAFkxVPlOFDUue2rp4qU/3Q8p6Ol20ynhYcH7U5d8v3UiY
ezEL+DhmAue/kOfOCxWj9qJUwYF+jhqvilv12RDq+Fc2Rck9sPy8YYIVeiJjFM620knNpUN/qoD8
cebh0JyQ+TTYzhN4BZpnDDJAcEvy142x0p7M0f5oM+fE+mVbXBZr/nkhvg15thAUCmWtQ3zONQBO
oCGloxOL8lEHBHG1eCdrw/ZCSnBxyLM6UKmh6CmEDNm54E1x95TW5uYj3egrdL23lyRUfnxev+V3
Z7GQOmthWqnEQiFevN5idcIVSfV4gVLwU/xIxQUxJ0OU+XZnc5pHTSvxpxHAoGsCld4kBxfatWBV
u0Z8+vtz/tPLANBAP/EKZEquZ3ExllS85wmx6hwtn1o4bRflhPWWtb2sCoCVquZCjfCHFx2ZJR0f
TonxkFv6/bAMcjOnXQw4AsumfaV/BsbgwjyyVZRZ/z61H0eCcCEqNH9BPJ096EtYoTOCmKJbY14E
gHyIKEz2g1020/PfR/pxEb+NdPa8KrmAEtJpW+RzvZbi4bER500rdbvEaj8MfbmwPy5N7GwX5hgz
NaPEyR6KQHWSLH/SR+1+OAGbk6gv/5/LeBaCVSciW/RPirHcqcKXRUUjqVdWdyl0/TFeJkP73+91
tjOsQBxnGPunoyyC3LTBBoXbRMSRbfLKG+SRYlcr/y1n+58o/duo57mumkZJEzZ8O3kIXMobb0Mu
XvheP90aTEvC0BhbeCijv2/5GsEDFRQ7ueci2WL8NqsPf99/P10Y3wc423+LJletmjOAOLqxalJ6
2bYQSf4+yE+77vsgZ7uuN1JTDsQTn8VEOUo9tHXp1RKCF6DV/z7SpfU623FBq+F9NDNS2pfOQrmX
5uiFLOanIfCellSSQITzzo3jq3qRavmUxISpAsLLWG7NQrr/+zR+uBV+SyjOFiy0hNLqNBKKuHtT
LU9qR1tWt9MIaqt6//tQP52d38Y6W7JW1Qdt6k7Ji7+A39j/x+Wa8HK+WRzF6Y7N1yVIyw9L+NuQ
Z8dVHqD/0GWizGveZtmvolgubLifJ2XI+J/wFEp/YHdg1lhThFugq/pL6KuPhYsghZrYe2rvMRlH
igehcyk/+3NadB0Vka2BDCvVzLOzNM5yEaRqbLo5ehurqBUSrzQ6bfX3D/bTKMignPQ2iRoJG3+/
EowQO9VaQJxCKM3mLoJWAOq6My4cJNiOP5za36rAZx1HyLZzDi88cEUIE3mMNHT0kKFTnpByUJIS
UnAD/SZbivte73NHNyAXqdqLDFOkGfttPO6n5bZM6DZRMIl15ToIBteqvrLlFa6nLcyKq4n4LaoC
CG8ZsBjBHnAik52n3knghbJU8IYUzjjEuKEq7Dm8FmLcIq/G1qLXLjsIBjhG+USsCkig2pWiCh8p
sNPc8GodMDDYG1V+jiDtpsgcW/qvlFYCYp5kX8l1FN8HOYkViB0row0X3I6xebOIiyOnqziMyQyh
Z4DnLUtwzKlbg7YI0soGIrgP84e67DxJiBxD2vURJoDZQ197SFuC2gQfMFHWfc7JF6TqVlHvC120
dQ3Faah9EtCeqHVikDZQfaFRLZqjtncW5b76BZyjrRi3mYx7o/42pjhth0+Z/FaPV5leO3KiwIyC
9ac86G1i1zprLN1a40eibkzN7UuvWazVgGho2D5n4THOBwfXSDU1cI/u7HS6D0CpxPV9V33GAemg
kmPLeRsPzxPex7X6OVev8iTiFjS4CESUIVkVU8T5ISs/yhYGw2gXA9TFYZcZ+7qL8HUoPbVci8nW
AJoUNjDzCtWLEFuGzKTLvti9d33hNT2PcdivRZiOyJSp2pGquFS+Kd2roB5q3fDiUbDF7isoF9cA
BQWBxYBH0ygUu5RbcPd+r+e7WFY3KgywITou43hYRBGgzeIubI4J7kOEP1UnmuvxNHOgJAANTIp0
oFs7/j1tAS/CFwuMZ2oRcoSFkDg4YfCOB+DGgAuYBv3bIv2a6vQKwC0bBeSRmcPBM6/kDvVotXdR
ifWkKN0pS+R1ElUNFJDSNMdAsERnNLuXpnw9au1W0/blkMOaA4qcrMQBnoXRuqH82HLXGaCq5O6q
P+GN3oLUVQI0ZcjRy428PJRia6s6Lsjhdq7gZUar1OLnVAz41aIIdK6F1An17prnVPCX/N0YIOzh
htCCALd6W08dZfylTPtQ+4inbVEepYD8f4NEr6NFi4eMjxKtNXUEoC4R0UpuagBq10c7zPciJQVw
Tmq+GVv8+UA/TV3iWcJH0T1LHGOweYg3MFZqJ8MvcVJcOG/2iQoGQAdxZl1/t0r4WTcCwD9zzuFs
kNPD8puRp5L8Xn5X9du09TqNWqZ2nKXVgndF9ZjiLg7iWdEBIe+E0+1S30/ikwGUeggP2gx4MFuu
g/AzoHKkaK03Un4RgvZGYd8KCnD5AHopVEWpRz6efEBePqugsdNR3ITLbai+zUJva/FzFrAKE1tN
SWEkKjcz+nmj5Bji6xzet1L7VOndjQH7ppKXbZi8SlW1qaItmMN49IwBpkks/ooktfPMhg52paY7
OUivaCjhxaouX+zXDGCdAH+0LBs3l6/kOXMXVbk1jeeeuscYoES7T7tbHXyVnm6kck91l86C1d/P
pR+mV9JSOGm718vRKYQOt/WbHnafFC/gzbhTHGodI8jBYC2r753qdpnoN+UIHWI/pb7RrxvE5LEp
GBQnYQN16rvYfWB/ZFiUPwCMhpGDN5id8FfS4W1JWMdmsDMkKpeYew5W1K6a7lSgZqVwN8mlG1cf
WXwbS5WL1JMBVQ577uimK0s7G65RY3J6TAU1mbKUbkcL7OjYbZtPPFydIXSBQZrpx5xuLelQZgdJ
cQpO2mD5dZtTxjgxVFNHYhTBvLKGbYahlnUskUvHRLhHtGNQEe8NruR4bY1f07RtjI2SvqnlWzpf
GfUVbuduRbFffSI+NnVnqQUnhWUczaqvQGnutGfIjX1x22XqBMYes7KWKwosYZfIjhq9DziZjslD
FKq+nmLCY6wV4Xk0JjeiVCcxo7QMeI8qSMdeR1O6Cgu7NIMthAKSQk+day+xXiUZjBe8hoWyvBC4
wTwbvGXH5AQrHHh54sXDx9ei1FZT1LGnQXWloAcDu+lyFpg4Ya7dZOjhIt2o5scpLo6H0yY+LFT8
R+p4aD/qFZi0wW6zlzB+iYVf6P7bSf40W9dFfaNxdTYPMXvldEpTEcwedCvPgBkibtPxY7A2rXVQ
FhCqk1MYpVtAgzCrE717n8S/IBnV0qas98GEtpq8mQ1KXvMhb0MgsxTUZhB+/pxEbq5sgiTwBpmV
6bW3iJpwGn8pPbbY7qj4gVysTUvx8RCyiylcK/MXBJFd3CuUOJPxUWLXSQIcMaj6vNnQ1TNcW8Jm
LUUT5MnFhvC0VGs9HTdz2O1lCCMntnYbwpLs8lUup/tAcJscsjf84+izzx7y7B4qXIDhaBzfxBO0
H+0RyM2uqLPHdMmgNXKGhtBT9Kdwvkvqh4KoqTum6essl74cLh5wfPRfgxW43yXgarYMp9IoKsLp
k8TXHGMb2Fq8ubKHho3Xyfxb5VuVm3AvRK/iArMaWuQQOiskUoJ2gEnWJ7Ylxs9gpWHnhHYzxvDy
4d/NKcI2qBtqQJGjcY9V6y5rN+KwLuK9Yh2D8VOol43UJI4GQU2UE4csw24hEbdZe51GBdO9nQYR
qELLp/vIzIMcv3URe6y/XzTmkbwN4lsbVau6T9fZwNWiR7cB1zrUSCRagKnHt5r5CsjBFUQ+NZDr
W0lzemGVyjdJBVTRLcEeHprInSCXtSvOvWD5Yu822k4qb1po1YZLSb4Z39LqXjEdoULKwK1SzwCu
nYSbagabGnG7ehnVet3J3qP6sTU+Z8GJ1WtYK6m843SHwqEOuGfcUFpNSQfKfh931wVUehCn1bIe
gcK2naNlULifRX0vA0EO3jJxV6R7o1uBM44I4832qUdWrHtejNsw5R09QBqyE2EVjg8VNG5zeCil
jUWNeS7usvRaQxwU+my7aoXHuPR5iYEKlfmNrN7rEvSbLceCmA/SKwbjpyL7grBouTfrtWpuRPFQ
5DRa1JeI8yHeSyWsXubvxOVtbLw3VG5gjIeWL+erGcSrsu1w9OLShVFWQlovEfSLbCN0hOypF7aY
sGfoQzTGcUYRAXU9uhGyWye5I3F/lCP2orPmju2j0rh1vKnqgnv9MAZPSu8H9QFWtTLepICDl5uW
RkSuOz2Ou5Jf6F+y8pJlEHDtiXhH+2JnK+BbFPiv3GEdVW+5cHX9ScEBqBnuUG8CAiOTm2Neb/rA
NQv1ej5o5T1DoqRRcQePETzdTWXeiVVlI4+iTq5Ve2qxkvJVp12Z071lORw/NNChooE5X7oD2hIB
4cGJrIRaxbJOI39U14r61MtrKu4FnOARcYpfEU4s/Rs9C7tBSMO0XkDJQLF66YJtmO+09lhnfgdH
N/EVAAWL3aaPenfV3BjVFQdprvYt8UGzFWRGcKOWsGeXtluKMorwoi8bbmbhKcFovRQ+g9HTlkPQ
vIrzC9RjHWqAsgddrU93UF8D7TDglwmaPd228M2XYytC9HgHqU+QML2Oy52k3CvxthTZT7sqe106
N4Pb+NWzk8roSs+8UiYIP0rDC0ICs4lju1MNxzbZmpKAb7nTqpuFMli3CqC0Rc/piSe4mYliUHll
mLT20ChY1kH6FLJ1s86xxJ3cTvaQPQ6Fw/s4iuu+cWbtzuoOVYd0wH7pH5uTfsLKLJFA+Achzpca
t/Po8qRHIxGTDp3+2TL3WbBXlQ16cLVJO0UbdWglaZS7arrQCUk7EPXWE4d7RFokDXeh7ui9H3IG
dC6nfIW2PcZOWrTXpWcjd4BryviMmPdhfWfGK3qsorSu5t04egKk9WIrysehsOHG9TA+Z9mnuK8u
XlfZ/YN6asF5cyx6XbqWZYIAhDTHbtXox3wcbKv0oswxAtkxM16RvZVVdjw5KeHfUB3QNNHEzZDv
AlpkmYeyBBHi3GySwtbMA/IqM69gvlw30ilnezLjddxhoDTdiYuPakfFr8HHrk2q1TYyCeXV1B6r
mmZLcOwWl2BPXyo3645y4ccabMR9GHq5sC1Gcqhw16qfYLGk4U2Adt1Z753ymBSO1e4Ig0vrZSqP
YZ3YcgbP2Y96PtjmJF2kDnvefDuPtwWpSfFoJA/oZsccxfIapHetYgoeGOgb2MO04yZviePZFqJw
hARu6ldV/VAWVwo5cHbAaMu30s98iBx6g1Z1lcervr2p0+0oXiv10TRvovhLDXwrOyAvmHCOhPtC
JKdMXGmkLxDuE9NLIDJ24xM8FPiSLlc9pO+o2PfDSsc2TjAWgDVKK3i19jT0KxhGWuRBPA9V7gC7
pKNK3p0iHjnugMSTvefNJucI83mT6Eus7+jHtvmj3MCmPYmitN1RB2yervBB4hQQWoz0s3T+Y4PU
3dbs3bB39X4dEfrNlQ0dxy4HbB/XioUEgV/pa830QsMN8nUdPGkh28lTDTgevgmWXtyHko/XUYjK
vorghi0PXvTRKIdSnGnoOX362byMJLZ2197AOp4MZBIQkdtN5hqaTUPdAdJ+th1pPzWPRfZpjbZF
ojHd1ng7WFvecnqmzhT4+nxU1XsaocX8jDSJZDpF/IwshVDQSl6Lyia2HibRk+W9Nr5pqq0DfJJQ
JIDDzNfi0srTqxGTKaQCdPlet4j7b5ZoqyXeILxK6l6LH9Tyjtcjj9cJE+L9aAiO35VFsaPenfp1
JVy38bVWH6l6UEuY59UEFZNYrXEaAiOjd6L+LkaXztS3CZz71smNK6PZVsaVadE+NHZF/qylK7RN
ReUwSgS9fmcioh7bvXjdTD6BmZpuNZ7xBY2UUzErc0rVnqwbVf/oUJSXbkzQ0yYCG4hAqPeG6k0z
4+fvjfU4QrFe/Dz3g2gVqM/DdAcLXJ6Oc+blw9osT/dDKa0ktkxTvFK3aMet2vl8fLU+CCmCTONH
GSEMZM/Te5bvs/lFKt6q+DOeXwnDoeCWp80LgXrbZJBx+i/oXZW6DsSN1F7r/D1NW83NVq2fxtkV
5feclm4Ce7V9hGULc6TUN4m5Qy5loGkdrBcJ4odlh/gZYOBBZEOnfrAIXV6D8MUgP1+eNekuCDwI
cN24jrPaQbcpkt4DeK/kHKNPd1mbUBzdTMKrYtJWX/EbWdVzq+8G/dZAtyP6gN+tqEBHnajzG+lg
yKuR5dG3wPex2rSErcZP+8OiuPLkk4c07020DxNf1Vhgt7mbl2uxcKPpVw8/JIoccbzrtNvcWOkZ
aRqCMuXKKt8GFK6szZwfLO0VJTXCn844NNJzqV/J7UFcqF7A8A7v2erFROMffD90uaK4zbUVDHzq
Eh3VuArNxnWJPjY1opa9IIWv1FKi6DBqrpSVbpejGar6J2EMK5dcQVI3Fvtfb90CSY6yISGFRFb5
C3sv06GJOXqAjMr1KG5HBjGWLaYzpHgvUL/z6SG1VuqAbfquMN578UGZdkb5NnapG1ojDX2EGvxh
ulaBHIjxQ6n/4j4gdFeGlSHnTjnf9eTrhnj9P+ydyXLcSpZtfyXtjh9uoW/KKmsQiACiYTDYS9QE
RkkU+r7H178F5q0UCTIZlW/8Bmlp1yjS0Tjcj59z9tq6TnjxVezKvTb0G08akQufYhO1870sXMh0
Asl4E3zxe6KSnS/d18331L8NiP5l76FMb2GdavJDo9rT4Gj5qbPk1ag81nCDUk2xY4+JWV+y/pv+
eqhsr7iv2+dovBX0LeQFX90206HPUd80q7q/UWn47A9qdBymr1PPZapOK7f2hFqw0F3B2jYaEQVw
/pq5BLwMk2dX7valdNPJj3nkTpm09iPwVY7HMRcjIGwOOHLLvJFS23WIx0kf1YE9wQo1jZ8s9352
qOmwiDq3bZ6T6AYVJsoCGkja5uhNSKm2hb6TRTdKdl5zGIb7Kb4aoodkhCoYXfrFD3XapuJE8+n3
dvgl0VkjlrjPXRTlXUA/TmbXDUAqpH3sBdpOCuEwXSjhIdXBzK5l2U0HR0dWX5I8I4D3OFqfRG3F
zthrlw2tV96qLC765BrNeUMTS2WsUFFhGwU85cZEgBY5fY6ScT3EJyElt0vyxhHC2C7yUxPugxxf
s83cFURafWBecU6p3RDImMcVQ6A4dvqmytA0ivd+ujfaS19hBwJZvdVh4vh3HkACn/bAn1X9NdJ+
hinbx7qF7NwdTOmx9q97siEjdBBO+Enr5OV1mjo5HiRD8Yu+Z47mrg+hoC/307DPo0fODRyCJ8Rr
waHOr8z2yvf3OagnkaOzujaxbySXmz3kSjlnhtZGu9aw9lNVLJtZyOMvJRMfZIx+qEzAbSeC+qjb
FMZ2qtWVH+8LTqBEQOleLFzwEUGD7HXcDq2rR9FK/FZq2yzYp9WdxTwEMzY/qQauGOAcVHlNAE3m
S+8PtxN0DTEHtHrXEAJh8pAkDzM4g2Shctfoe7bLZHQHzAvajc5JRgUn5JiFG4Qu8lhehC/uxpL9
mSzKoRkPlXyltQ6ZGT/Zt1BVioNYOCb5W3wEyRjD/xGuNH/tlRcECWRnMiVnByMZ2GytjriHD+W7
gVlcr10LFQST8nvfoXk9NjjGlxclHvKSE1RbNT80yi4LWE2Ykn0xtyytzAr+HdSRisSeeZwtLUrU
tck9dKW4A76k/wrznCCVs8NWEC5UtbQzeS+bx0raamQSe0fMTuRnCrZKRCib0b9ow11af43TCs7j
3ID+VfIglBXs6Pdpe5HmW1/RHHlC+3sK/eugu2r6PRy5fcQ19O0vkdjJn1y+f5El2SpOZn2RyM6A
WhF1ag3VluNUgccVjXDrqN0nbMA+uVNjX+qX6qCsfO22jRvbKKBfbYroJQ3TR7cJtKOeRGthHkWa
X8TnruXfPZoKFLvmPmtb1hN/VYqH1GPVYK8xBgAN9SojZ12NwEiCX6J0702Xqvg17iX4PPDbzGDt
C+Y6D4ON5Le7Xrxtw1upNdg4ObNEz23ZkHbOL5O2u5ybAarMdKNmM8UtV1+Rll/L0lGJr73yFwEX
NZCgeUSTttLLI3mFKfspw/rRCodMviTujOZHCnTP11nb2oK4m4qOwIblffHrK1G+GbSvinzdNr6N
kfIq4+An1CyT0wldUt86WfjNJ/XmQcRTunsvVI59+LUpjxEMnOY2liBd/WqMmyY7ZuT95P5p0J9H
8/Jle6PpRaWby+q9TaCLdlZUGzG/86tjUv8srScWhhEMlOSRnmR9Nf17MkfKxGCZU0AxUe7UHLOt
QzgiePsuSBdRFbrsZhGs0jbR2OpJCJ1CzugFCEfpmfBigxWLIf+KMAPhjCMo9C6CdAm+ddQGguhK
8ubILd0O2nPeeU9lDTiSHTEfd6IeXMa56hbNvpfJsCbsHqJfw6gjhqGtHfdNRfL4ArraegzGkfNP
KlHTFpv2ux7S7LauZCu9kCh2ki7qDW7cMm1/Ggr23EKzOGeamnFsPV2EyAO2Bo9kaxqvetXnbBS3
2QQOq/8mox53RNrnTGvaBemECU01K+khtDSdtle7L2KdkGYxSD/6aEaj6VkOk2FbG4IJ2so4ea13
a/RZBmDLAHtZBYNLJBrYaifcynJ/aAprWJtzKjPWC0cuZcmOqWjRx+iTD0IS17UHq4ogVnK20m5r
2gqDmLOLYYvZc0D8mDY4dUgVNCGTYz1bm1fRqdCByof62JdfFIh/aEzt/xPpHjdjUF2WtGYV6JtI
23TXU/1kgfc+p6qQ37fK4d9IHwteASYl2SWJYoAuZVrxZKzjgqWzKDTNTdQJ0xDwo0fRa/RDmrLE
iyVHaYP2LMo2ouwSPxluO5ces6zHFMqDg1AUJpyEouY4WwntFvynjGZPbNZRKDW73Kvyi0GphIdS
naQzJeX3TSAqXYigaLkPvAe0ueT8qvVb02VdJ/FrksoQH6U43LbRuKlQtJwpy7+vKMPLBzyOiyLu
FhBdFuMMet+yH9C/PBb7ag5lmrx4zhv1CMvpjKDqw3uC5EuvvggnZFkmH2vgI1kXUms0xJVitXZJ
F6c31Gdu6dwwi+4JD4mLKbQY0Qu6cTKK9CZpOEZY57gqHz05jElnWjIWB8ayIa3z2rJMQxjMY9WT
cRFBP2o8s5VWWck2jxT9zIz4QM7ElGBqK0xr0dSWjUc5uNUm7pRZPWqsZFt8oNwOAaS2pW/6V+uB
bNG4iu57Sq1nHuiHd0ounQ5GQ1b0pZOtHNR82QFKrXY0qmOlFBpwxDiD/RMGVuxQPUrXnzdUfCBL
4F5/D6ktGh30MEx9oFdIt1LiEw+9j+035CnA0qtUeeN8WA2iJZ2kSETmX5r4SEtaCbWkCSiwlZHa
2Z9f0YfP4NX3uOjinDw4T3mRG+vECFj5BGMf1aXEgVJfD7ly++8PJmN0QrUTsd07zEtdtxSv9Rxj
H9hta90Q9pOhaOyMtI9LfaKdeb/vtRI4gSAq1ObuVE1azuQ2GhogmTSYs235kZO0UfKoamB1uwSc
bOcbbID0JpaHKFKrU9CR6/z8ft/3VqkKaCQFazcdpM7yAkJPDyzdGulw70UQYaM1bMRSg8kVzZLk
ZhKaZ60+a7vw0SvVZo9QHC+hEixdSqS4C8TGwCkkzWHlig0uzVJzEye+YLdtp525x49WJaBBom4i
WhNNff75qwV9bPNIFiHbrVHjAOwMErKVBQ1x9N19/jA/GggWt6qZ9IqjMl/0AIc67i9RjAtC5KeP
SqLeJSRy5Di9/nyYj57e62EWG1SVq4pv9sDxNXixEVDJHjqnSqo0RFny+VAftFeh9BOZI3SOGQiq
3z66Xk+zslUhWBUq0MBoBGwtFdm5JUf8aBZiicdLoo8L85rFg4umFDWUT5AyyYI9ER7qsGlLmMSa
tx3JjQR6udP0/rvAB5ib2s7zxoswNa8nfzqhNf0qtaETh+3ealqnzDgbCdFWoybYp9e+ad6ZYuao
3rQvi/ZRG24lIuwwor9Kc2oZIYkK+gVat0qOGWo6amtSPHQcdUToQU/xa3SYyavOqNw2VlxJmlb6
gBrA4njZbXuIn73u1vktdU/OZbeNYVB0pyNFLjZaT1OEfjU35fjjqcMbUtM3qK7WaqJcC+lRkQ4S
EDnRQ0kJXpAjZmCdBgl2HHYj47qKaBGLDnWV0PRAuXGGUz/WyRW+X/aQF5uB84tetDvFO0TkrL0x
WCskaUUO1blIDW6XRvE2LLvCrpDthK1gC3Xi4ixyULpLNjt3oBIrk5MIq+oWB5L7ir4VSxNuO6W7
yIfpzGT6AEdCH6BF64qIKFZ6B8PXglYJJh1QWW/Dl9pGX2cHNcXV9tRhD6njr8+p3j5QNehs2SYO
IQo8SuCAb+evZ46ZIjVUZtTr4oLejlXrUnOM3XiXXvW3tFecm8rvZ/LbARdBnSF4UVmLDIjgeafa
za057gWa3DjupfZglztk7K7QP2rFU//l3OjvFwYGx8lmdu4hCl+6l3UQUWj/NEy4nLHuegNH4L6R
vkeiou3CoPvx+drwfrV7O9pibZDA/gyNbBEn+5ejWkOYIb/RWP925DqPAj0P8wRAcuaiwTMY8gqg
A/fUhqK1FYZpWjcVfT8Jy8iZzfiDPlldFmcLOKwTDGIYZTFbuqozw6I111XhmWR8IyizeBVQRKyg
ljaT1JD/GWhb0UbxJs78fts1cIQ1FaYbdITYsUawyYWhxg+fP+p3YQJuQCKrMC91Ng9dKmDT2KiK
uIIrH/tyjkAhpatCGzofU5RpnPaD1vgnNIfZpWQWqcCp1KOS+vklzKH7GxXUyyUYJggPTVHkZVgY
jaagT9qI73a1E0L6czIq3aTGY0piVlluBGoGn4/47lNajLj4ds05DvE7vPjCqD5W1aMIQF40M86+
gRMm2Zn7Ozfa4sMtRIxTi542DdwxjIa+wGZdRKiFcpuC1ZlV4t2Xw50hkCUaQZiEfGfedV8FJEXh
NXVVlRgMlmQFe4+2XYqOlKI+f4DyHKov3xnNAcSVumyx/M3rxatxDEFJKiPrcDPca3e07zjYUzgQ
xdYYUt2iczfuLTtZiU50MJJV5Z4zbnxZb5bjo9VAsYFTEy4yizdY++yTmghpr7f7TY0TuKytS/ZL
+wf9kPjEkkRnq14b6+ZreDq3GH70Ql8PvnihRmyNkzrJNKw0/qY3pX0/0dUxRpDcClsR/TOb27u1
l3f6erjF2iGkWlPnRahsZN0TjtVIfT9qhJuuUYPTWObSmWVxcUwzwU/zPyTWc0yJGGa5JGh9JYye
wMmwWU9Os6vd7kDKe0Pu//p/sY/Ob+r3m3w/2mLGGmYBH2YkstUB7Z5kxVDuB8o1WyvMAcOlinmv
GE2yKRsVcqVV8NOoaq9KpdKuP5/Tb5ehf1wIzG1ODbI2m9ssHvPQV2mODZ257v2jJ4aOmhZESqua
BigwCk5TeWc+orff6l8D8vEYiFsgSC15F0FV6IWREQFDITEpSI3lha4Uj2p2NskwP8PlMzagfiEs
Zhd6p1bMxNFIO5WsRhW29B/XYTY4+USfWBZChBwCqiadmse0/RWtXWedv6ugEhyaIKRMQzMuGNLW
tHVq69vPn/lHj4BoYr4kSQM7vFhGIk4bperH0hpvA6CaVa1TiyH5WbSExZ8P9fYr+sfTNkhzsFqY
uJotX6/kS2Jelh3dUF7Y3utJHJF3zSPJTgzwGeCtLeOMvPeDETUVXSMcGLKWHMbfrpF0sUaFJXKY
QkKptdWqimXsQb5b4RmB7QdvF5IRLj6qRDBDzu/tOJpSWyH6FTTgbXAlqhn0oLN4gnlJW8wgJilK
XWwNRFM1F2NEplzQrG1KxNeSA1SN1nTwZvlOsqfnzJ2uPn9Xytuo5OVlIbQnJoGJxNnaWoRmiRBK
qOVmDBaspls5ICrovEG4yHWf/n1Ps05eaTXVysuLfhNCQ7YnbOsvutKTr+MSEECG349rlI2xCzLM
LLR8GB0hgpttgZhZqXU1up2qlDvRxz4piEld64LZn7JA9i8EU60Pdd/hoRHEaPIbQ6AqS4uyUsA0
8GcLBrmfhLs+U8tvRWgYF3ldPtc4qNE1MH874zhucIZPzizMyvIlaOSNCSIRxFkWxGRr/ppebbp9
JGihD7xok3nmBqOMvRAycwXA7Emf4ukkXk8xduVjS6uk4eYWZ0PAr7N6l4QwmIV8Y4U03xDgmHTk
FBGQUCv+YQ4xPTdQ0XX9UKCkSeliIUJaWVTNuvxS19LVbBNgAJlgH9p9/qaXi+58S6ZOklrlRcvS
S5zx6pZM5EOGAkGfkpxJLBystYiEPei+VqMT/otK3+TnA77b3VhpRZVMO4gh5J6oyN4+RK3EgsXI
RoHIRd5rzuwsP/6k+LaRt+al4Hw+2nIJWA62mMeBP03M8oA+7iq2q4qqlVSuG6AQNZZUnw+1XEr/
MZSlz1g69u6lIj1QK9FqZSbHEF/USGKM9LZRziUVF6dek33KIqycsVY8Ogte9dunNxieX4WWyNMj
7pqdjUvX29FpaeMndhGelDPT4+x4i+hA8usGWMn8thgPcclxNoqnG8COtsZzSHz3+UNcrjvL21t8
YVWfSjFJGmGjuv62PsI7ceU1LaWbz4dZZP3fP8bFJGxrmaS7zDgNC4xa6hTgcU+jlOqNA+iRYluX
5TGpWKnw6Mnax3jK9pMUuezUbjWRnjn7Ib6IqF+v8MtbX0xVVlOvGMqXWw+36T5Yd6t4pzrp6Zx6
84Wg+tlI85rw6ptvPSst/Jp32jl0aWm7Cm+QtbwpnArp4ZEWx2QdrPsrOk5t0zG/F5dwl6sDjBlb
XPt3WJ7tUBg48hm20Aun87PLmufGq8sS1SAP1XlhEPfDVb0BzORwIY7/jM4DoifV9bvuApHbJnT1
FQKojbbv71AgAYjqbfpNneZycPEDOjMlP1ghwdEDqIK2C7VwyZPrWokWxr7CB56+3TC+7bGl8GjF
otdNGe2OFr8zc3MZkC93mcUnF7Yj/qg9HUYiao4OYyZjTO1GiLRi3/h9gyuoh9pOHzX5V6966kOh
q0a28oek3uYgHm9fLuc/fgz/6T/nV/94AfV//xf//SMvRtKAQbP4z/8+hj+qvM5/Nf81/9o//9nb
X/rvU/Gc3TbV83NzfCqW//LNL/L3/xp//dQ8vfmPTdaEzXjdPlfjzXPdJs3LIFzp/C//tz/82/PL
X7kbi+e///Ejb7Nm/mt+mGd//PWj3c+//2Hw0f/H6z//188un1J+zamesx/B39wWAM/T8teen+rm
738ImvQnsbMhkriBZjmnt//4W//8jx+pfyKbR5dtGKzYxP38KMurJvj7H9qf5JQNDb8KfoWki8EE
qPN2/pH8p4SbKOlMYgvqdLgR/PE/F/jmTf1+c3/L2vQqD0Gb/P2Pt5sfiK651j0HjbiT6iKp0rcf
1Fh3FLyKCXT7rG0NM3pDjql5k5XnNNRvz+MMxEmVrK86uzZju7pEepbUC8dWaUjgdyMNhcH3ZjCe
pERDVYrwVA/Nn6/exF83+vrGFtk8zDB4RCQfCCTIWMnvvsmykVpQwyLLQLIeNxgkZA7NRkZKSOzd
Ci5J2ZlgepaDsdjiKdKy8xoELyJpbo5Li4VTjbSwHrTUoF23cXNRpI8asZj/8PndnRtlsQ4OWhGB
iWKUFjWdGP8cRhGrdOVMuPJ2cvAI397LMvDTpays21maWbTRVasbeziroZ0r3XpqYu/MYMvN7WW0
OXSWsPawSFQvji+iFFNGVgZjFez8LSi3bbnGi8zOnXOb2/vbggY0z3uTQjftHIsSt1j5Qo3dHq/I
Ep6TvryIEzyoZLasMT6XP/horJkcNadq8J5ZPkLfTLukzrmp0Lz09crJh8iR2ng1+zF8PiWWQTPP
j4iPtYYPmZYSgue3n7I0KpADehqxsHJYD3ftfbMdYCSOt+IqO5vcWwRh82A4VgNeoKoiyryyt4NF
kZAYWjyLLnlZyjZ20eJD+TuXQ3w/z98OMz/eV/t9JuVyWpoTXRfCVZFe0yNntGdASi/NL69iine3
sgiqvFj0ezPiVuqN9BJP5JfldXSi4/hGWoeb4aBfiA/g0bbVyVvPSTbJ1mwU6xfprnvIH4MNTd2Q
SbeZjSf8pt+eA/qce9SLFUUEGhqZHdf3Eu+6wqba1Lvz6Vr2jTfpg3fPYbGmVI0XNorAs67W/QaB
GLkXv17Jm9KFdrHGEDZYV9tuq7jFZWdPtreS1+kOCTP1h3VNJcAxz6wIiwT2vP6wY8jUkGSV/yPj
+fbth6ni6cNggfE+lptshwRmWM9G8HN4Vzva3jimd6ajHnxWcd85uyB98OBBXkmARzV2bg7zb4eP
I1GNmgrxzHyu6W/IWtwg1M1tcIG2eUJY8VSuLTc6xOvkeO6lL5LnL/dOEgdaC7GBNTeJvR28qrWk
EwJ6mWkl3sV7hSA2XaFK2qR26xiUTE1xldiBi/sLMpr152vJR3euGeCcJIDXFMMWJ0ivsFDRkoJe
Varq9HWxHtE9K4HvNGm1YXezU7/dm4J8ZtjlSXJ+4crrcZW3Ny3JKc+i4YkrWbQ2sAVn6cSJW4TE
JGz1GmX+C29B2swih74c1lEVXZqwFD6//Q+2orfXsZh43qDodQBkHidVCUvhELvy5DYoi43iJa6S
+Bc+nkRpwKzoz2TVFujzl/dOYYgqJNsF6YJlEi8MqD1aNGy+TDr9Ib3utvFO2IMGOQu5XRTk34+1
eM16YBio6xmr3hQ75Cv5PlrP0wuPu6/Rlh6ETXY8N7XmR7dYbd/c3+IVp81s1TVUmAKhkMThSqjP
UMJeUrafjbB4eaHSlr5gcVcJW9OcPtLWgyNucGLcAMh8Do/+t+LwBcLLTnK905wTQVuD684qcrfz
SvL5XHpB5392OYudMlBrS49J/64QCLuyPV2g2rWjK9WGSWBb9im9VJ9qV1nPB/rIETbaBoCpM37F
ZNCuWWXkVXbUt/7Jchsbu94bzcbB+tw++9GX9+a1LDZas0U9YJYvU8HkKmmD32FzvUKrt2nc81Pv
g32dBDLIYVnX5p7KxV4T0XafdfPMM7XbAlBiljyI6rk0IoeZd5NNo7UWXvmc2td0a7F1hsxwiyQx
bOBBVp456GR4e+MoHlHoPg5jVz4no9cJK90Y4WHVchkc9ESsnMCT5APQF2+f00OPfhC3spLcrTNY
U+4KjdX+ytrQ3DXlgJlvVfuYZw7FsVOE4EejByVd421/9K2uRwk4Gpiok0PCM6ELnjpkNVf+pIqH
hl4ZZ5A8ZISmX6Aeb5JD4qnQOGhNo18nyeMdiB0FU2+xuqi1ieWoTZIDzFP9Rym0tWNpk+IEQE/d
eEgAyvhkn0Bz5wc6gCkU6X6/hkAvXJU+OsxsGOI7RcmzPb5fxneVxvBHwJvKRa1k02WfVcExjzFU
7gLzezYLQuoaNZ6gFbPJWjwzhqRZzwc/F9n/CN4jUrc1NY1D2LXNrmmJoYeGnqoprGV94xcNqmeK
psll1mn6MfOD8dLMrNTF7JQ2GFBYti77sl0aABxoEpxNvXvJKf3Mx5M2Ur/kMEnv8AuxkMrnqfI1
DmLhuqMVwzV8odFtU2qbCxOZHkwtIZb2msUZUuho3VeraHywhLrcmR6+lYPVG/tAJxsnAK/dN6KA
Oq1RxXWAbxDHwqjVfrSGGEO0GCQdyWtXD7g0x+XJ7HlPIJUFcRcYQGzSWh72ZVSVTpf6szZ4opyR
ig0+7mSR134akM+1+uhCDop2g0AKMK9aFTtfLqRrvWwa1+va/E5uR/+S+sgEvzwr+ZjlYSi2aYG7
+CovNf/QzYfInVxO46WRoCST9an5KqfYtIthIjq6laABxAzDMVNFQD8tFTiqYz7qeJ3uBZu8683v
sVINICwGax9Sv9zkapY7YYAZvVIaybe6VZWHuO3AG4ul/EuNBVL7rV7HG3PwJkepm2ojjBqezL2n
ZluhCWiFjeQaj1T884zwTmlphLOHtplFR7lPWzm6PushCwTp3jRS7RKOdHrvxRUq7HzyjqPXC3u5
Dm6GHnFg1UqGea3gqBTZY6q0ONwFbAsYnrdCeYzrAEfjpoqnyg0TNTmZkzReN52M+7Fslj9TkabV
1ahnU7el31JFMBNhd2d7dZZdeVWWPYTxMMBaicZ7E2BZhthYyy/lysvvp0pKDXuUixwPuAkDOM8z
UTglQ1mhm2/q+B7vU7gscTujtbH7i0+6UmI6l/EVWkjDFTNeV7Ua7hJ67WwLABlGM41IJybeqChi
ZNmW1YIu6bH0HibNM47NgLDUi2rXwHVi3fZZ/c3oBukrTDxYbDpkiyzK9X2Vhb8MDjiW7lc/BBNw
UMWT2cc1oMOuxzwirAt9k8cV6KLcpDuy9YZpLVmpcsKES6VgjKKRP7wp0r6hfzlW3VbtcjhF2QUt
vuKl0DYWVnaNfrKqAERSKJ4mxNcNzDFJS2BV53rzyGLy5E0J/uJ1Ve4yK48w2tahMaQ85qAvT1rt
t4jsByynW0nDahehRtTJxZUUo+oS/F7mcqwbZDwlixtaNjOakEXJuLlwXmi0DNELvJYNTViYI5b5
vToEJ7HMn6dRw8NXi68rEqhlaH7xrCDc1y09IoBBrL0BUGhVWyATBKEpbDmxNqk19M9CqHDpGrl3
M95OvvREH5l2pDZSYT/v0YeXJPQJNFN6wQ5nbKwE5oFfGDn+20HtCF4CHpuSmy1PZbONPfHUFIbv
1l0oHfgKdG01AAAoHSkIwyOzDz1rYKhXZFm/SCHIP1USxH2liuNJKMYY7DwekFjh1RejED2FzFHE
aXXzNchaDlZm3l6W9TDZtHAaRxHilaj0l1kwDLvEAI8SjQ2uqboHM8inTaUftQdjxGaxqEI4KEUS
r9MEW+ZEl+K1lrXxpm8bcaOWpexSSMNXcqif8zwwvtGU01ypXlfglxOnttpq024Kc+hmRezoKk7G
SSf7vzo94rWmQ65fTuF0A0H8LinyH34gXme5YNh5Fc+soOkUVXXqWC0fTTn2P/Aluu/ymK17ogBb
6nq4ldR4UCEdjdpjWndGgQN4hz4yNMVrA1PaLRZC16xNYMRCLLmL0Lc2Ju3vbm8agLCAzdkR8cKa
oi9YM6rOuG3GHHiww6GtsIostNHE38VNkovQOLKyakM3K9SgsIcpVGCga1rslhabj6tLnaHbXack
67odcMmcOsT4LHgII9sOqoYWCoplm7Ex7dIMdlVQT7zQ0uyAdGUjETfA+40RNPTj+pU/fM/V1hM2
fqlnTECjbp7oQQluYkZ4rFLdvM6DMBccrZTN/gbJ9/itLPt+gj6R6P5enKwqdyt5DP1NaenKXWeO
1QPJ6IbyRIAL4zbo6AhbpUIIKzCPU8kxYl/fD0aukGyIOnBzaSpAsVcK3MmqFrmmSuXdzaM0jYD7
xvFJxKhaXA/kmtsZp6UGmzjyUcsHouBfohkJXC+ylItG6HSffrZeoDhOMjjHrDLBgXEQynQrGlP+
2JUlMnyp07I18RQCvxi43srIKysHvZP4X5GgUPwqW6WFQ8UcPfKhij9FrUuvTIqS34TOUn9Vfo7I
2Iq9+8aXrNte8empCMOsWkGSLg9BmmC0LiVB+82Uh/FBLU0IBYUJHE8TE4kryYqLVg8NNxqzbF/1
ZgJXiW4fy/Eyi32xT5KbsleLn4pXwzobs/FQ5D4+j0HdVjWYSsM/CqWX7JEvkLwU2jY84KhanEZJ
ry4assIb0t7CPtQSQCplRu2deE1f54YUfx2tqNl1ZW4BfGzaZ7ka9E2WgZWTfcgDZTcQkZOtxu9B
q9eBkdUbXcVGPlYKALHmNPzsx0K/MKHUXahSCTa2tYQMJ/EUgrueSrSwdvldbDb9RVtaJpbqYrhX
BWT1RZsG61g0i21Um7QPmH4EQaGUvneU5xOQDYJ8LWZGhNgcbX0a+Gj6xsHDxd6g64k2/srO2HNt
zTDra71vwqsoLZEmj11MukKYSGIAOD4O8YRJgSpG11JaTte+MNt/RrW3bYJBueMsnX7zE4XVlCb7
Q9nEYB6H0bLljPq/PsXNWqM2dYmrNW4skuRtCk1BxT/kU38ohAH0Yq9loHcyuuLRd2e9eCMppXVU
OlRnmDEgo5tiDYqNL+p3KdaDx0LUp+961MVHhAxSjv18UezTrtKppGWhcO1LuLHGeuVfjGHSbBHM
DKdci6qNTAvyUydFzWPmjQoh3dCsVAnLRJsAGlIAQcullLb+jVWrw2Uz9fleitJpN461hJqQ1vCL
OA8ksJJyPv2C5CBcVSbU0NSqRNsqh+w0ISklz1Kh163y8RKCnX77+enwXc6N5pm5NVMyDRorMNN5
m/CooFzzemvfDqzvZKFWZeXf+N0XtUTZHqf/yC38/zLdHwbnx0/KdE9JnDxlP/+2q+f/q99U6vjN
/6nUGX/SmKGTcaPRzVIUjR/9VanTpT9R9UjafFhFLfXyo78qdXSw/okxkWUgFZ27BF/y7n+V6gRN
/tOa1Z3i3E9uUYNS/51a3SI3JDChOe9purkoWGRqSqCNYsrtMYCGBgrDl6D6e9Kl982olCs00AjP
0d32VvJFMWB4ZP54Lif29iz9z8HnR/06BR/UnixMrIJu44j2uAlwrV7h+EJ7B6HmvnCVMxmwtxWT
3+Mszuqq5qPGQfcLWAJm3eSIIf5lxtZsnVfv/oPC4NvUw++/v8jmVlJOyTCMLFfSqF4/xRrEqDOX
/ja39ftPL5InQyYZ0yBImksUqGa8k/3nl/yv/u4iddROolGx5JpuPV4LPue+7FzN6O368/uKFzky
9JSiP5YxZ2kxl9yuhHVWK9ZOZWssI6A4bfYtr+QvgUCbeO1XTjuY36Kw/hYkCFomLXsYVGw1A7IR
pk8L7ue3u+i8+X1V8xR8Ve2RYkUM6cuhucxuN2PmahRdkDit1ZMorfydf0e1YVPgvr35fMCX0tjv
HN3vARcJUDnowoiUTrztvPhiqCFdBNbdFEfrJGJ3HdRfIzQNxSuvhqTZDI1WrFIFLEgsuH3JSXhM
vEsvjiewaf6FGmeXgqI9aVhqh3iEouJXboVaxLwp2Y5l+m81rv6+5MWOgZmq5pGVYE4E8qGKa0cR
Iad5Y/dcZuqZZsZFDf33IIsFp6rqEi1oZrj1Xt1bTnvffQE7RaPVuM4d8XtyVO4+fwPzIvLBC1i6
mAzNIPSGx92obrNLTqE7OsFWPARnFq9/8QHpizVlEsOpCPzWcI3xEMLFFj3hzBf0r/7yYjURqjHT
UtJdrqaUOBYL8SVWC/6ZD+Ff/fHFelKGwNeDbF5P1Lu62nEM/n972ov1xKjUpg+Yn67qBZeK3N2E
SnLCYHELgeFrE5uPipLd9xyhPh9ukYb95zTS5/t79T3nfhF6HCFJVtEa3NrwYR3/OrU7wzYAr1+B
WrL1m8/H+heru75YOlqaa2r5/3J2XcuR60ryixhBb15pmt0t9ciPzAtCOpqhAz0Jmq/fpG7sXQlH
aMQq5mn0QDSAqkKhkJVZTx7KW5avQjKpdcJWfz3/ccHRxFM1ANszesmse7E19uCPLBCNQWtugINv
zhOZz20O/J0rcI6tja5Zq53uxEvZoFK6eL5J1bvEhERY0f6lGnpJVSsF1abXxW2dXxilZGTR0nHO
rqeJus6rCx6udu9Zh9G7YoXEAgSGvGVUnw0gUa2eZqS0YjbGbPg7pO/nN0R0UvD6k92ozFqHrqd4
Om6P0+0RtGBQlQvW2PXrezAihWMfkF+yV9kPlNI3m2Nx7l4sGm060/LiJbOubTJcJem8oKqvn7B0
EaPmXUftfU3AQzyoTgBiHAgomNdIG1e/KfGy0akKykn2b5R2L1rigCY+JSDx0R4NtfiVzuAeXNz5
di5NFHecqNTaJ31IH1A7OA5mcVjAHlkS0CMnygT8jXKhJjRCC95+0lMLHFXryaAyEXqBsVtc8NFz
unYoPHmxizwsrU4U5SrqXjfG4/m925bsu6XkgpBeJu5sbDG5Ahf0jIpZaulBx1IA11/TLpMYtcjy
uNCjgxUq9XoQQk3LVQudE6V5OP/zuTfi/wY1i4s0E1pSAeNerXie1w7vV+5rPZNblIc3DukR9Fiz
r6RziI6cl7weJIvGgXz+b1QuU7FmlLKGFARaWx8fNNRDtreiPjR3NKKxNNcX7Q0Xg/p8KM1smZxY
MaGpOSLRQvfZ60RAFmPrT1ZlMfAeNmBFA9P0WpIFwo9L3JPyqW468ByxwKDsaCXDE1WrNDi/4KKd
5MLTuHgLIy2efUyGa8+EBnon3Z3/tGgveX4DLW/M1U5mL17zy8F871u8zTZ/3HUICvey6/+uYN9O
1xvJaILVNblsJK9612XZDMt36S4b2F0/sljplCdUsHcWrZ4MUBR2CdhZGbjlK+iWDKBSd//OSRKj
OAlRRvPFqh1JBiPwc3P7lZ8OZxOXShNb6MQJmNE0BuruEWjuZD2Wi3aQzHizzm98nW8dA+O6iwtt
ivi/q5jv7MAOHyQH428SbJhsKWBnW8DvhuFCCi7NaYcD0sbLYH7jqc3FTIyTYlrXbZs/Nsx7ZhZI
/pOpBp/iin5uizYJWG2suyTH40kKNZ8aF5sg7S3crrP5MBVNFZ1fAoH1bhDfz6s8KXaCWlmGaKGB
BrmpxoNOK0k6t03vu2lzkcheSw0UFLgegqhTs+POGe5rJ5HFOdHecREHsqctHpd0K+4jFkIRNCzj
Zg+e0njDA9SS9jjRFLiAM2wNWanakVjTwSM7UvRaxJMqmYLIwrnIoc1Kng2kdmPsJ6g+njOUAbX8
QNZaEpoEA3x0yH1yoYQZFpQz4EJ6cVSNu7Itd6u2r7MxPm88ou9zAYMYW+qA8lJsG8+qB6kOBmCn
mYXVaD6dH0Gw/jzETcuytex7w4onC2zj6HAFadyA7o7zXxfdI41tYp8WCO/FneM5BPfIyDyWtyVQ
JSANP7SXSqwDMOgdZAmaaKW2+X0aqKOmYpXelmjql1kK+RiIYHmQXHg9PxGBFxucF3ulbQNggXm0
YPlL3mmeSSxItP6cCysICKYDjGGsNxcUdPVt/tz0EoCr6Pr10ar4aVHQ+dhlFloQY2gHX5F4jEFm
EEJlpg/1HYunvcyJRYvPObGrqFahgFQxtnsQZ6EHp2NDXGrXwOadX37hTDhP7msgApZFseJiCptD
Gc17lgfuJWSdI7D3Xy1781YykmAufD+wqbglGajmoSBh7KodgVDaDfh7oI8XFvdghI8c8PTngWb4
oD+XjCmwLp1zc92aGzLlWL/8YOzwEnyVhuq1dUI75xGQL4BLca2QDLXZ1TdHxgcG+JNJWCTrGoP2
qB5FS6SFxkUGHOODG4L9GplkCT07SegSzYnzfFXHy7JDUTVmPRQaQF8MNPH5OYh2iHP1pMZLVzUZ
bmxYb7OhRZUFXRjwaHf5LNkQgVPy/BydNg0OIchaHOh89G0ZEBS8oJx0/veLVoZzeWuk/WgllYU3
4Tqo7diShlvRl/WvQbBKCJpJwX8W1/aFZ2JVkMOf/82i64fOubjmmKWO93AQXQEjb4T5DheBN2hC
AR7YxFLzFE2Ac3PFyAp9Qg993ICOdWxp6LZ3kgkIDF/jKhGqOtGp91BSA9/5jaP53QHtQFE7BeA1
GCJAky5AGX9+LEGaz3cAFaxwSJOObjwC0TRVXpAmIGfQ7g31xSadxIpER6vGpe+JN4yMlrCfFMVy
8BSF4HaOsghNmhXgWzhk0/1wArTx/JxEBZePv38KHLOFlwhlwE0J4pBVPEVqNKITwQFSVTklgMIf
dV/1cUWRuKDAEj6Qy5+G88wMmqVb8qmrB9sqfIOkkpkIwsfHen76stWqitXmeGNYQGEB6I5Cn+r8
VjMlR5UgdnycYJ8+r6R0KDOqObE7deA7aO9XkoKDTcbJIVoXzsU9vMURK0Wyj14fCFOavtpILhPC
HeZc3CpBvmssthdXifaYePkxBzOyrpsXqr7aATL1R2vq0XrQVfNxgjYL8bQjGHrfU9fytRy45QbU
GQlzCslGiVaSCwapQYA08GBxyvTYYWCWDmFdyPg/BF/nO3ahO1aDoElxIKTSAzs3gG+hTtN9y0zJ
ASiIAip3qLd4sAW6zkFBmpgH8BnW9SsZoVfSGVDnlGTvoj37IFb8ZG2Z2xWAmeH5pIGAOWrGF3MN
Fr8OHTMlFPtsB3A0I9+nLS64Nc6wTeSHTNVFMVsA9Qx/ADnJocDh5NH5KCGwTp62IVVBY6qWuHCx
fvLX+h8pF6xot7a/f5qn1uRAo626Gxf9LbJAa1x9tvx0EbfZfPp4TtUeCE/4FLRuQgge7UC6aj6T
A/PRe1LjjIMe40GFupMkRHAEKv+t5alcBqCyVbEVZ/FiGMR97zJQCSur5xcpqHTpeAJZK5TWLPJs
afO7DebzTkWWhtocMh71t9E14brQE9SgQs3J0BLTNM9J6b6lq36iuZoGaJr7baFeNoCgyUqA8K3V
92rRHizgZwIbusFAk6IZHmJzKMWG5qBHDjGvkiy5aHTyoJgM3RJTDnmSVXLJF5kFF7TUFW/M8GTA
aZd7iqbbBTze5w1OZBdczJoBJmYsS9xYMR5qJaZVmEOk7Wff5uJPCfXDCtAk4BFAF6OpaVwZfaQA
6Xv+89/HB8vjEpLaarysAIl+TBvUmyBU45bRkO1nBSpD+s8wFaBP/GraFMemCty+E69679t4IUmc
GQB9tFNCO+78PLZP/ftGAQjM1yH0GqwYRQlFYS2HJgx244SeJlyOtAw6BDPUnUCYyOr/H53S/7qO
9SHT/clXoQWcjCkam3C8QozqqdMnyW4LMlyL5+3J53RZh/Sj3DVF0GkM7etqDxEmNLWSQMad9L29
WoADfQk1ZIDHOxYCZJk9LvVFjsPgh/Zq8YxwI1JnMlaLFVftYSXQjgS34CrxMwECyfI4F7bKtl06
o0Do9SH8tc+OSjD4qHuFEMCUFYu/z8wsj3NmVN09bW1AirTRV2EHdrQ5pq5P0aHlj6GKbjSIiSRW
7F0rkkciQV0BfN9f9wO9QKaOJgASqzdL0KHNUgnSR/2ORVqUHkd/eD7vI4Jt57ud0K6gLeAosOLE
KXedApLAyf6H1Mrr+c9zPaP/9QqXc/NhgYJsgmAVdztyAidO3J66C8Px18eNAMy7cU5opI9QJcE7
pEwuQbBbPDHrnDYJZTae8VzyC7ThEMOeLxmDWOVwLZnVdhx+E1ncbeRPvm5XfQY2ONjDgH7k5n2M
ixg3zqO+QwdcCBSQ5HQSeb7LJRdJP7pL34LSyowL27cu1wvIcYMeHP13YLQNZGWej7vyd/PhnD/t
SlJVq2NjHPfIro03cqwOwETcMZTVjWN6C+HVyzmCuFaIngT7V7s/v5Ai6+PSjR5pdAKMLuRriHdB
oahr2PS05r3Eb0Wf50KDo8/gB2tRvapL+ktZ08yvteyxUD2JHYgMjQsLJbBVoEFEETwH8DCHjHXt
PCxkpyMunF8foftwUYCQnDVt7bgxsSEElK6QuVQPlGETCob7dT7daxXEWCZ6OyzZlU2hzENbBzeg
Gv0pCjoTXMqg6EnbO0tHhGp0ycZthvGNwfDIy4XZqWp7rb2JJrUUVOJpLjntBIe2wwUMF/1eE2Af
OIem9FfuoN/To3EWE+fNcH/PY3R+YUW/n0sNACFrFMBivbisl9tat6Bv7Zoy1mbRx7noMGuNWrUr
Xo4oVObV/jk14vO/WmDPzvb3T2FHT41SVejqoPXsblh+l469gwag5OMCY3a4GNAQ2hbgbLbQrnPT
ObfZcl2mryOVYANF28p5urpUrNHQNhl3nY7jGcwmkOfYkd7Zoc9zvzIjopns5UI0E87tTUfHkwiY
NeNV+2MYl6hKhA70JG3J0SzaXs7rF1q6ts5w10OVN6V4lJIpfYjOfIfzdouqc78qgDtNTdD+Rht2
UJ/0a5oGE3rSd1WkHNAMdt6UBJPg0Y2IIDqoU1ISN8P6AHDI7VonveTbomOLxzaqI5trh+J43Eqy
9Hk61cA/QZU0ynHKS/leRFPgfNgBW1iHqiVQAupV4/5aFMmpKzAfm3Pfvl2gY5MCYYpiVjSQ3dol
kT1ftLLvi34358XTRNoqafBil0Gxz06jLjHDn23qNuKn+IDXzDxFrwygYOWfCgyRwMlKorLINHkQ
Y+8sVYl+gy0DbrrQ2EHZPESJlSIdAQ9SmL7IXmdEq885L3iVmxSqKHhYhqy9hU4bPKcZ1XstfTAQ
LT/nvkoG6vMswek5KisU5hv0Jg6zuju/A4LaN6i2vm6BCq7ZytqeY7fMEHz3Ab1KXlDK8KFYG7R3
KJ/IWBxEXsYjGM1parI+RYVBPepBCnU+/z83H/TVPtJYJlixXfq/Oel5OCNKW0tCcwAJttRwS3SN
GBrEsSNJ0QS7waMXU+KBUKAx3TjT7h1rP9tMYrGCs5LHCpamk1mg1CMxqbLQ9shvoqcBWsAl55ko
M7M4L0ZPKc0UDS9xECnE/QwCpiFtohYEQF5Qon0xRlvi3o5K6tMWNiyZlWi5OA/Py8xI0BZvxUP2
alZXpJMc/qLvcsdzr1gTU4ceiBp0a27d4+U4R+ddQmRAnENXiWe1lo77+cYRVe2GPVgQdj8+BXgW
dDw7QHXQQLXcRWafvw26zJO33/ed4XOe7NmJClLAj6qLifcr8J8EdupjvyN17wayLgNRYOVxfrWx
5po+YZiCftQv2niAvLKPR6X6oKO6CyRqI7MeQWzlUX6KuuKWN+CJ3e6zYCrf1KIEWsFBS5YMuSew
Ix65h2xaSSiIe+JkCXrFBmRQpvYh8Gcer4c30mZCKwzQat1epddGf9k1t+ctVJCbmpwrF8PiDCZb
7JhqAEmvJrilGiVaSzTLV3biTzZ9NSAHFp4fTf942P3GsnjgXTJZeb6QCoqwaXul5OP1aEKupKxH
vEww9QIMRPdtATovx6tb33DKPDSm/slm7G8NGhdIk+Pt3867F0iFPiqefVlDSkKxvTu2JCfKukuz
zS9YWvroFAZLXN1cAEZ5ndpoEeoVCCtObL3zBmeDdTM0m2ogsja0U1lBk7TywOs/HKFU+1ulzY5W
YDpMF1SbRojuDh0EBuaR+jYYr9bRuLIh8pw1xT2kuOJs0g9ZgzbXtffeylHdeeW8X6n+WDvFL1d1
X43RjaAHCgXRog/XSfc9EIejJVxDKZBEU4+C4Dg5L1VXxGCGAJFHOBX6y5Q3F1U39IHal3ce7rC+
a5BjPxvgWiVG5DTGsfOqO48MRQCqgcAaq1tHr26WqrsjS/OOuikDbtJVoylxoejNitfaTKFMAL7N
aij0Xal6bwlboQsLIV2g/FS/B0cTLijszUGTRobaS28ZvxNQRpA17/y6mQO7APWZl8R92f/u+jyw
uumUWR3Y9rTy1tLG/TB6EJ3OwBSiJRP6vcsHqqK7GIjW0wKMbdOA9sf0FGhgV/21XU2Or6bjsTan
DHw2yuhXygTSOmi+xE4Kqa4EROvT/NizbkbJ0f5Ve+OltdjXWW3nEHDO90W3XlTQLNXZ9A6+62hR
J1Ajs9BgQA2DjvOly2rc6ebnpWH/NB5B736Hl0UTxLyUjG+FXlOcWeOpME0S1SW6m/syucLz49uq
ZG9mD0nvev49zAUU+NSjsSwM8orzqWrSl34iB7QDXXllt9N68Ga4gKeEGfg5IVjfHSeops6WC227
kkJpGI0JWZPegcwvDYGMDb0M2u+u9zIb9kUK0ougXOiN2ZEK6H4YMJriL4fUA8mOGqOhXAXgGe3m
7mwdknx98FSIdDXuhD3pblyjPOQgHMbrVFdDxFqtfMOqwD9tKjTQJrZXUxXaYpCFgEoeaBHrC7W2
LjGL+6EzLrXWOXh6/aCx+aa0zCJc3eUS3f1XWxvVrC9/u0WTva6IUkSTO2vdJqmrfov4DQ2qA4gV
YvPQvZmN7502Yq3hTxI67+djjSgcc2dvbrOGWhWgTtZ4MVIFqvSuJIoJzy0uja4mu+q8BrBG9biA
gjLd6ddAEXfdR+az7Is3Vbpg28J8Fy+5k9gxmlkrV1wJtDsg3j7QMUmMx/wNGVaHVSyruQuOGB4z
O9oe/GU78RPjphiuahfkQhLAo+jTXFWLFkqTDu3WuQKmJEqMnceWveeNEoSEIMcyuKtwN6BKiJPX
jb22u2yHB1A7BQ6rdkWfgzlKQRba7dPe2J+3qu2r3+wHD511u3pwHYh+x6Rb/GJ6JukLNY7jjD4Z
8vf8EKL02uDOZD2paDIaGKOP6D3b1Xv7tgvZpfKY32kkGJ8B9AgTsPvglUfGri9IA3gkbTbmLHe1
nsTZbJ/cEvLgHeCVfdP6bjk+9NQEvaSs4UJkD1wM8Jhhp9qKjrqNHcz5pzO6QNFktR1BmseDa1NG
CYP+MIlnO9+5LSg2WkgZFsutM8n4ikVBzODcvxm71GBqRj5e3eg75MnNaN0zAHgrdOcwEMX5tZT6
X7RaXACwIL5dkJySOAeCzMUTtFI1im+RPJMk+wKL5qG1c2s4AEatGAC9IBotT5Mz575Ki4spn3ZD
YySBxK4FtwoeUAspE0Zzp1di567/PRzaWEFhzAR7Fx6OlFBGUyuI+zyWVjfSbJxUlcRejQTzzmGS
27ponTaL+1RgqtetxNQBzqCT9ZKCoqyzMwg+98g3mRPVeiY5XQTxjOeL1vXMJLZBFdwZNwExNF7s
MOZeZr2i5dn+/nkaBSRIILarxHnya0yOU3l/fncFEeRDhP7Td5dqnnQlKxIkG/llW5MrCKr4gwV8
hj6A6bpcDnR2JCYrmgN3tA9DUzaaijm0yZ8Mqsyl5DLEMbD+98WWx9O6ZmPq0M9U4g4sZ0FpgYNh
NJ6gPH8JYjoIxlX3uqccgOaJzQItx/ZQDWFv11eomvagtmoukTfLujQ+cM3fHDU8R7mxVq1nFjqJ
q5qhf5HiDay/Mhvlb6EYAVmXi9xsb8noXqYQ0gVxbgf1TWB+V2V9dMzmcpnrxB/aofHrugockJvr
QGiDl6sifuZoT0C2PI4Vu1dkACpBpPo3lrdpDMfUtrK6ExqjvVM36cvMlpy8gk3/OC0/GdhKIOLh
edibvvqTjPeOrBlacGLwiN2OJJpZKh6B+FNUNLdY5GiEYjwERiVxT7QuXODIttbagSXQNiifGdkZ
QP+a7M95rxN9e/v7p0VhrQbWMFSnY5CUAWw1JCBgdGXoYtHHuVABAGOtMw1uZkEqyy7mQE1+ZTLo
t2jZuSzA7dw+d5CXxyt7rLKIAAWlA9Ofr2p8fmlE9sIFicosasWYKgWZAIg+Zi1Ex+PN+U+LfjuX
AICoKLP7HkeBw1roDJU2rq0UEO9VO1HQAO3OjyKaAHfyqz3RNLdLgZ9bxmM6oR8BgWv2z39csLc8
0HZdcT0aGRhTNoI2pXxqndSfjIfzHxesDw+yrVcr2+iyk31LNF9FKQBtJygFg6zTis6PIFgbHmHb
2WaTL9OoxGp2M2GAZqbh+S+Lfvv2908eNc2ZgmWGR4EY1i+Mtg2XYtX9EezB7VrUEuMUjbJty6dR
bCgFzcnaJHvbaJg/kY3xFGA9s6fHdFFlPTmiZxJ1W75Pw+iQdndI2uGwh7JrpAcF8tTsjwmVV+0V
uumSyCyyJc6VO0WH4GDSKIA794dEBabRWpO4VJ3lh8bKubJLO7RUGIMSo5rluyMNiYlWikUmAycy
Js6d7SZLU9AaJ/vFfuzA6tDdnTclQSancg7spDi4+8FJ90UPahVgryEC6Y+gkfQ3ytBujpQ1QWu+
LQEwC9rmoU/wdbcruwZLou6BqafJQqWa945aRb3mvo9rcTk4TxB3OWarF1S2InGW73NiMO9/HdHJ
Qcc80hrytkOOetToU0xuahs/ZVezLllG4by20T9bMSuVKhmx/avRouBYPZUTqBuN4UTdLsaV4q5P
p9GfRnKzoiJ5fu++t2kwm34dc3Kyzit7HNqW0YGStvPNNYOC99P5rwsSTZOHtQJsuPRN3yInuCp+
o6zsPNlBGwx7+heknO1le6h3Vdz+6FHf5OGtWYt+AlaYyb5E4budQR8MunXiV9WtZDabo/87UzV5
jOvilW0GHc/tyrIuuw3puGlxIPZrx+IdcL2d7IH8e081ebxrm/Zg2y5wauVL6xPzHxuJ2vk5fB+Q
Idbzdb+h9WV46YCay5pAhzoHJzeYPNxrDWnJ+QEEsRjKYl9HsIvCY/WoJfv5Sds1O3KdBWDsewL7
QCCXhhaYLQ9pXZy0gxjUSGJz2U/2NVvRQLA7PwFdsEQ8nLUoMz0bgHyLNZoYft03N2nhHubWq8JV
J5FCzT3OfMCbC+Uw9Oo7SZL7csj/GOWshtagXBFSm+GAuy0gc8gmUzCjBe3ggn83YZEKLN8wGe+e
NY+ha7iXNrUjba5l6gNbSPrGRnlgbG8qeJmxUEexqhfPvHKdLEafkT+S+wRgi7bzJM4mMFEeHktB
MdyPG7ou009mDnaNWXaai77M5QzFaDNlYgr6UwhMNEuvs/5n7XHmvxR9vFnF2ZTgqpmoD66RBy0D
Ug0oC0mG8HGZ+m71t8jxKYS7qeusKfQgYvB8hBXzfGL1F2Zn7NT8b7oOv4BHfGm6IQBF+2VprNFK
wUpcWheFjRdaGyiV7DpNi+i8JYuchEsnJuh551O/zRas/ihyemggbwvHh1iFrKNbNAQXTpZ+ttMU
irJx3s870FSDZw0UoUaJ16DzcxCcvDz3aFpO82TMYIqc9fe6fCzwip1UzzWa1KUNWII58DhXfcpK
BeIBHuDrwxMSSLzrNXiySXceZKSjugamzQrkop2i4bhcAoIRTgLtMgXQQuOKVuSmScx46asfIRch
6P7VAlV1LOkARfGYFH8HYFLaQhLYv8/yQPr89cM9LWy9H1H2IN58C6Ls6xVyjYkB5QCn1nxFM190
dY7nrI3O77xonba/f3KlmmU2o2DwA6u7HlZGh0ao4qXw2lZiWYK6E7htvw5Aepa3M3itY49OUBQr
4LQDPeIB+mlwzfu1y249vbokIBsPQIlfgCEbJ1rW4yI8ujdzvkRQv8hDtGjhHO2NY5VPdTCuWuqD
3x7NjsVFmrdr6KltDCVACSTpQ0T5mwDDSzgzowFbHppTY8feayM02ZbIDboQTKq7OvaijSLTi2qA
Ge+0NHD9JAAtt7SHQPBiA5Dt1yXDa6mRVgsoPZp/2G6A0u28ry6UBP1c/nqzBuaOHWukdN4Bz56g
qThvCIJnSKiAfx117vS8KHqYtLc1zkPt71RAAM2KtvaoPEpC2ekgaDOCaurXgUoww6HQRNA0m0Tb
G2T3Nt/YfnmvHOVYJoFZ86DcBNz5hWOg5wdU23T5p3T2VSG5GAmOfh6S6+poTLVNBGO31WcQ9rcv
Fv4DDekjWIgOg1UfykHGFyk4pG0uzBCiJxu/EdKM4sXV/i5tfH6zRcvDRxldqVFQL7DXENZRFGOX
a2ZIIOjws89zQWVSFy2pQKIfL/MS4wbhk9W+6HJZ3i5Kfv9FOcrAf5FbgFxvqGjAe9bBby62OkQS
rH+oKQeGitaJSzRUvQaQRWswEOQ5PihpzHuKVCZc0GEZgBkvprFmhNKkTJAU8xykU8tWK51VFKKW
F5IPOOJ734XMxs8ojkyb83EoCVmsr3C6pBvKx0zf4CeyJEVkq5xb52SaFJIuwGL1tysDg0RRyUKT
4NM8PnfolVEZ3e0RTg/wMg9Oj+QByq7q3QBmIEhdhV4oV1rd9vab2M/DdBXPzV0dADkQLm70QCVS
lOrRiT4gEjvvWsZaLGjrB+H11zDYzui2pAleSpViuSy8/rFd0b5XZ2HiLP2eop3WT1Q1BveYsdNs
Z0AVhF6byqIjCyj/UfrSJ54XQF3w/UdOy8N8F2NA0c2DbYAi29esKWydo0lqSR4g2kIuJIwNAFEj
xapWq9X69arsARGRQEIEXmNtY37KYaCJNBlWOyCHqX7l48FG2aaFEJOUTUQQBXgyUJI1q9uuuAav
tXFTJt6v0iyCrJT13W4b/p3Bcce9XriunhJEy9Sib5MyJyFEtCMgDu7WLAcwWXpTEa0T5/2Gaqd1
mcCN8urZzk5lkoGN76kEK+vPLIiLABp1wZWXLAraMayrdmD7rMv+dpMsQxGYEI/vhQKdqWQEDsOG
vTkeiHd//mcLloXH8najPanKgmVh1dXodb4DqsiSXk2zDBIusB8eyqt14PQsStjn0B+b7ipdD54m
MX2B7fBYXqenk8YmMOCujRf2061RLX6ao/qn/tKHPz9bH851lbXKVuTCJHZnYEXMspiCvsrv7XR9
gmKEF/5sFM6JIahll7aJh1OnAP/pAewX+3w+jFKqFpH1cEe54lAdKmYOgkSWX9qlqce5srS7n/14
zoXRHwqZDoLX5LSq4jFbDoYy/p6m7KEDefTPhuCct4S0jpEXK4qVELGcu5Np4BFMPRFXMgXR+nDO
mxBqQXNAIUBBnAZANZufVbB4KGDeT6jnjia8q36m4CuDLMvPws0HjfensN9ohjoWBBYzomV26Uig
es9lPf/MHnkgYLKWpjlCHwn1yZ213hYaFFiWYwW07/n9FAQFHvo3LSMjzYonAbK0UeGNJ71I95b3
Q4vkUX/myjTIGgJAYxX14uu5C3CR3T4XLuC5ditZI9GdkQf6zRb4qvMJVZZNPHtjJquDTbTb9oF5
iZPwZ4wapsH5LvCQ9TquLkAV9OjkgOjY13pzd34fBHbPQ/wYdV1VNcpkvzYVsDEQhG9SSZ1S9Gne
ZV01B4t4jmeZ9jmv35316Wc/mXNVq2i8xalhmqzMd2rDYnvKJJ8WnCc8fC9xQbVTq4sH4ZFqZ6mX
YKDzmWFCDvSXR27P/3zRGNvF+pPfbirEdpEOyd6hS5CBJX8qNkbs+yZ3Is26Pj+IKL3mgXv9PNeV
Mbt4eT+xp+7S2ul/6gf7enkew/pAnqoV8gFJ2MioZQR7/fHM8WlSjoeOICXJ4M7QCc5GdQXt3MKC
85MRfZw7gcHU3zdNAUNyS/Rf3y/p8/nvCjKfj5rdpx89dp2rWAN2Iidvhg0ZWC3x7R6K3bT/2anC
4/hatPVZ6IdI9kNmBatiRYMmQ+SIfjx35kKDFKK+UFXbUyADErd+LNCbQ/UmdIpKhmsRLTznwd5Q
ZLWmAL7BRuWqb+ihsEh0fu1Fjxg8II+SvCghJpnue9AcKZ55cmh17bXWAUiaIMtA56v3kTXg1WKZ
HkuW3GU5GMpqULga6kG3St9izo5SKaBWsJ484M5AxYwtFUgMS/Zqmq3fV6OvOsiIfwYAM3nInd0B
fzQPG7CDoS3LQvNzqvQncKBJ6TK3CPLNTYoH3zVlVhumBSTVsFOumuv6CJK39cKc8BTeRAuqQ9Bm
Vv3mREp/3BuH8xspOMg/AtAnJyKFN88Wxbqlxm9Lf9WG28WT+KfA/HiCTL1x7aF2ATqz54dWgyb3
KuOpEaDOzY+/f/rVID8eZ0c1kv12ci96PMXskR21l41rGW17dAbPp+ziJloh7viG3oczTR423qyv
zWzvTS+j8/KzxeeCQK+xDLgKBIHGPUzsfrVRyZSELpExcb7fqiOkaF0YkzooF1MDLVgDqt4DGNqt
srwEqv1Bz3XJND6c/jvL5Y50qKRk6uIClDIGoXmzsTZ3eFY4bv+U4B8nfrUC8rQc0KJxK+toEhzD
PGav05tegwwM4icaHRst3+Uemq+7Pu5H//387oisjIfuQUxHUZsOBsx27esmL5BE7jMOmS6awiEY
QVT5q/zZPYPH8Bm5ra91gXYAY4y7IfFT9Fmen4XAfHnCyxZVMZYDKY3GOd3XZ7abFTM00ubvzz6/
DfvJE53Ctedc2ZxcPS25HoxAN26ohfNfF1gxj9kzDUi5dO32dfexsyP0St41c5hlqGeDIHlSB8ki
CUIVT3fJVDYtJAdoxx1b1Z9XNWjY+MMV4pzczky7LirMAc0Me2OcL83B82t3lbR8iX465+j6aoxN
Om/oKRRZVdMLkzGXGKXIdDi3LlDfxXP9duSNTypdIeJ0VWiyJf/egQ0eoOeuDEqnFKhVwl679qhX
SciqITAIiPPRT3zefr7PCiDX/tU661YBi24DtyLW3QJx7RyKiAkaax1vjs+P8P0aGTy3JLpJm6Qy
sbtqP/je/E/V/YZa8flvCxrEDR5452pDskLQHjB/vBSxa/V3FaKc/1aczFA5qZAh1E7oF7tOVN+T
HnffP+EbPBqvdLyJQUMOxx2tn8u1fSy68Q9J8mNJ3cLHOfiUjuyiV2QAlO/t1+ABeatZU1psrjcO
BYBUJtpjZLyfggBu8Fi8wgQzh5ptRzeeQqC9dtOeyPX/ZlO961cn5/78VolmwTl5R8zamW1Yc42O
Yjsb4tptJS+2ok9zDt61dWaZtp7s2TzHpmVfLF4Wnf/VAjSpwePwXAIBjooADWmYrRMl5XrfNCYo
hUvrnQ6DAlKA5WqyO3vHNOVoNv2PQqLBI/MG2mXFoKIEYCXXdLm1ke6SP+enJPB4HpinrJbXkBI1
nX5y7qsBZAKusqMa1LzLTFK1FtSNABv/GlXMhEIfbsBteVOomLPIectT34uGaI1SO7SgPfbDBj6D
R9DNM6OU4AwHdW2zTxf7imWpxK4EkYvnlNQHu1xXkALETpWDkPkWYuq+Yz+e3wYBTALS7l/XCBoJ
RMlncIv/h40V/Y3Rf9hY06OsT1cAHDZcLjM3GlJ5aPXf9gFqmkEWTXiXCzYe1jLMkGuqe+NZk1Rk
BF7ocg7u4WxJ3d5BKYAkezc3odJlS44Q7aMq++/8GUifr4tlrCnTcKH+H87OYzdyZOvWT0SADNqY
kkzv5KXSJCBTCroIhqF/+rvy3ElD/9ER0INudFUDqRTNjm3W/laxDRQ7hqq5EK9+nJvmDPhrPuJ0
rNCYj4wMDkUyfDSuXtdhfzfP0R0J2wKECHwllN3+aFZoT931JV8pp78dYyRjjNALq2YvTYpl3+ka
LdXpUPTVuuB6I+BBmBZhzLGqOxzqDgAC0zZrRkaVq6QrMsvktgrq+4E3IFkM3gtM93gqRjPmDZ3O
ZV9uoQLrU3DBAAZR45h2tT/nHsVYLoFrcT6AyJuyWA5Q/Tm577ODCQFgcidts46Gc9537bnEmmca
uu2L6yRvjpf87ex87p1iBW3imPZ1+1qUzYlTB446wbSvqTrYPrjrNXsOZ76khWjBTQn0B/fhhtcT
s3XUeBCz3nVVGa015Pe9WaA/pbrKGNRurpIXZadHbrt9PdVYkm/pxZ+RhsQwYoxbtcLM6NRo2JS3
wEgUpTYYZ5tPgJ3HDUvqe49P58mLTl6NinApT1ra20a1jzB5bVOp3Ru/qf+6FLKnwb9e4t6O2BoT
K6WDHe8VzxNH3ARtcGz7aGXLAq9eV10C4txicaFNMR65JfO4hiJhTVR/58zL0wB2KZ8K2Pwkrcqr
yqrceuE5NPHKhuPz1Jh7SP6rNHDUpl4U6Ov/rkfgf9dWJX5TtMaF9UBEIR+Zu+EsbQFTnuC3YvWH
oP1dU1W6S8lJeA2o7qmaw7SBcpoDQEV5+FvM/iHafZdUqcarhnZAtLt2DJaH/uTlQI2vcMRBeNPe
1H06b38jsv3w63zXWEWNCKUm2AQRus1iccs6cMCYzZzS/3d57Xdl1YyR+1WDhtZnXe5VPO7nMXnF
qhnEFdMvEfynC3b95f5R2PlOC4NMiGI2Rg0YtP/Rk8xc/zfzlJ8+/fr3//h00PZrn8sSynDA2MeH
Jj7w5eOXo+enz/529JgidKIJ7UaU7eJ8hWf2bxA5bcus3pkyq9LhJLPfmkM/iLn87zxEkDp7OOkC
tRgp0N/gxpUPcfofOPOqzc3f30RjPx0/30qxxB0pNPt4Q5bpAORGOpfLv3uUviublWYjgcEDtu8s
sGZxF+5wED2XMEZb5uI3uf4Pt+Q7zLfVUZs0Eic1IEVRsefVcfpNTv/DlfmuZQ6nxROekTg7yR9H
3gT/TgXof5cyq2IJmiTExqmKPiOLWFQXGY3CX676Txfk2/PfSFWXg4c0NYEV8wCOl3B2Fpii//0K
XBPR/5JPfFctRwPFelqCtJ6hkuaFkw38CNXqqpndLJa//JCfiof/IzOeAn9ZCCo3oEB3V+C+f+ft
QcU7/LbE99NF+pZzOSGJm+7a2qCyylvRrsiVStyx2/99lX4Ysvn/R6/YFY2tfCCmq119NzYpEBMA
7SLjCNIEiCkIoyH1zuvLvz0XvqV5wVjZTlcYTzZo6hssCA49VtAO/Delzg+vwnfmqF/409g1+PzY
gyFBgUSY/atOkP9dwrh4Q9FVFuWt14y5WQC1jHQWj78xLH640d9Fi5HyjBv3qHJk/LYE2dJOqVW/
DDh+OIzD6zvyj5OGzjTCgBxDMNL6Ky+iWTwF56oYX0Tz2zrFTz/i+vf/+BFBOfGyC6EObEcU/vU7
tfAx8N6X5Lc21k/X51u0IGopZx4h+o9NeCPb8uyW8dpG3ssvL8J/b7P63yWIhPekjT307+k2vsiH
DpstdjNtASKShz73s/gp2JLtfGg2v56b1xrtv4So76pEp07mUitAlsbeDhnBvDunCoaJ85iK2d1a
KdycB+1rJZxXT4s73QzrBll2Ose/aYZ+OrvDb/EF3D9Q9F0o2+qnq/7jyuAp4XF0vCK25WY22f++
vD/dvW+vva1cbApiOL2tSmi8ZxiyQ97W/BbErl/2v13Ib5lBo3QnGwftoWATtqnAtkWZefvmDua1
cIb47X798Ih/Vy8SPZlAXCkzCxnebZx8zjhxJyU/Auc3AuoP0eu7kDGSjlcTgyMxnkdkzlG2oMb4
33fgh/Pwu4SR09JVcBjj2566Lzjq0cdc3LUrw51s7LF0yS8/54c7/V3PWCNDGyhAW1vWJPup8+86
GDLQmv4iovvpCn0LAyHyhWYI3HILQDLTWyt+e/9/eBm/g0irumIGDu7Xk3zI1Y24LXKAGNbTimfR
8+8LuT+9cN+Jh1NdGVYMAh52X2oXrr1tkvOdfGMp+jX5b6fsTzfh21sd2I4H81XwKW2cu9F6Al60
dX9T8/90D769zNqpa1Vi1XoLcR2YdycHaeH/fkh/vDrf3uTZ6aD9GDGK9zE/3TVAKc5+CrZ6Pq1E
Dg+m+JcT8af+5XdRoyzrOGGuX2J67mbrertsWf4xrwEp2v7qWPPDdfoub+xmG4HzY/jW5A1JpyN8
i1bVnMLq7f7/h1fvz69LDz/c8f+01f5x/sIsjEa0RwiM/W4V+fGedOreLr+lVT9oXfzvYsdojAuO
rkq5TU4uirx4vezMZTl0W51HF/Li7Je/xT7e/TYL/unX+faaD3BqkU6E8wLO6kcXVFRjm23064nx
08df79g/rtbEe+O4oGJsi8DLSPTYsq9Z/AY1/unDrxHmHx/e9v6ixQh7c0U+DWVpNb6G9LdD6D/Y
t/9y1n1XOxaVZVD4TXzbmhTE1AxhcOMfm5uSp/NTXKbBU2RSkvk51hyzcS3f0IzzdJlG63atNr/t
vvxwFn5HHuq2igqtPTT+hmcyYYmfQPCEwf2/ks34/rcw4I+KY+6HhQo/Bln5DXY+/zu+/PBGfhdH
Bu6EiZ4KkcNr7zOcu2NRtr8cTHDr++HGf+cZ2irx+WAKMIhL7udxFT4VogYlxBtAMW+3s1Q3YZ+8
LmNw57EedNjKcVKArkg6BOY5dqKLjL1jpfotdYo4c1xsdlX1+BaV9GwEcQ4ycF+VWlyQj+m9g7Cb
chLk/dT/lUqtTKBfo6Y9xCq4t5YcF150qUfhtx2Z5oVX3rPDK7JRGgPGqkEDRfLp/qoV3TvgNOs2
vBu857at59SUzoGP6Cc3OnoodLcjQXvyrc7mkUcZpQoiwy5JRVLeamO3aHcf+qD7aCUJcxhNYbNr
2lW9p7DW15qs8jlPpUu87VyED4Btb5pkOWsCOyNA6t1lpumssRSGft7aK851Hc1pGI6XugfWhUeV
yltXoEPf3Cpf3wiR/GlrtqtZcer5fBBOcAP/sX1A5g3AuJeE0SYtF6hEJxWu+0pBx0mDCcipaeu7
UmZJVO7npD+Q0h2zpNWvxh33HZv/aFM9Dtx9X1xx04eDf6AYk2cuGd7QHn9DP7beTIH7wOblKGfA
u/sZe1AuBLepM6LkD3Sf+uQquauAry9JvR1K4mWVjCisIvuD68vV6Mc2Lcfk1PgGC/RuLW/risR5
bIJXbyILnM2qV5UAliR8kSleHHU9frHJzajrbzw1r2giM6ja8fDG97rwLtwBt1yHYqut+8T7eK8a
y2HgxDG3bh99Awp04siPWjpu7i7ADXQdPSdK3Iu2AO2igKMIqYYzT5JM9s6jUmQ/DOMz08tGhO3L
nPh/yQLloo5vGXXeIxHStesl5aq0fEf97r6W8QPTwXuoiwONTJF6i83ZIO8HPWDjW3qnHk0kjDjq
tfCwHe5g+aRanANEMs+TgyWgCODaAPsXG0KJyDoRgTavNwNKyQkTlpK5uZ1blhnhbGWFJ4816hFL
SoeJyK/B5Sfb2ddpANq8jsabYQiWTJtohwEo7DO9GEdv7wE/MtwtZYSTi6gP0NKBvZnNHz/o78JF
5Kysb0YI85Z4vJl6ULghqAV3HCAusFM2TRsV8DUagGQvb0U8vTe+d3Da6sxqIICc0cV8IxFP2H8H
cLuj+yCs9sskv0ovfq5CBacTLl/tDMO1pF3qFP/7nUXTBUTzY9ELmOT1PEzLsD5wGd/6/bCC7ewB
dH/4dKv6xEj8sNAW6DER7oferAUIDOsJGwedwy99YnOvNGPquoPOm3b6GP1+q9SV/FB/eDPT+VLp
dt1VIsi6KfpoLYaDg/GzWYg7apcXMEM+pSnB3w4/qjF6o1F3UVB1ZgCqj9mUzEBFCpXNTfVUCv7I
KXv15AJiS6Q2A+lfg255IlTvAs+XaesAMi6XP6VTBZmKKBCTAp7tUb3VYl6XAi70/bixzgierGYa
WhFHp7AyeKBmwGZ8YDYlhyRhmoHH99ROe+phcmuEITxrwTAeQQ7Yk8bfMrea0nGSfh5W9jHU7IsU
/TFW3bEfAbkMSHnLjLOCwq/JChts9SwvIyk349C7cAugFHR63EtwQmeisFYxTNUh5OQc9TU2Obry
1HvmDXuZbB1yb8tlEuQqktvJ8uNMG0jdhSrSQfnvJeuGNGHeknk+kPGu86q8IsmHsFtVqsBUkpgX
HjUvrjfWW9qF1UpI/Xe2IG5OyXMAjnpXLWff8886LDdTV2+TegFHtOF/isacqvHqXNA0d2Vgvnzo
UZbOO7pudLMIdVOPxaPocXVc49/KeFwNDhd52CyrIakeo2XYdlRtSKBuOZlWME9+WZhCmHecFSub
o+pKAUYWvHJqtPmY0Ad8BZwJE3TJvUEsc6YY/8XL02z6N5Ts96OunlzmZlXUsHSOINGeKvPEFt2m
imLXlWkvBs0A46saPCCP1C+oydfWB2nUWcxWyGLDi+Ykab3ryuVFJhw8Iu+81P5m4uyj1/EJmoJ9
UPr5KLsQP6eA9Wr56BXDGXbY+8ZvN6Zwb8OqbVKYs90pEdksToImlQbWkwa4SE/rLrNduOLSvhSt
hnlIVW4rW8yZgBNEO3UZTYiGAKo71U64n3R1hoPlefCivKvoJwsSIK4JdqvLKHmo1fUhHWAGBtjO
3RB5NBWD/06L8sbYsEwrx9dpkTCRYZ3jzsXthV33cepojDmwsypcft9HwS0vyBYm42HaQtm1MlKt
8Pvd1ybxd0GA+nsCcGiGDdzKjysnNa4oMRseYZgwD24eOzgVcc51TfQwRPGLghtEWbGzoWGXyiDY
Ylh9pDibaNKHKekL92rYsPMkgSy02wPecKqvV5+xrRxiSNPpRz0sX6orznpGn5dQCXhTw/NxGNfR
wvaMOxlW+d5ZTPAkWmQCgpkM8rpnr/Cg7xLNpnX9sxhmC61S6KR+MNYZJO+Pxo2eIouXG9PyPm+K
D+UsmbDD2a0OMHEnaHGxVyfyD0s0f8Vc3wcqeRLAPACCN05Yhq6yJQpvZiwLpTHGuW5ipw24micT
mBwHahajMYomYJ0uU3CqHAadCf2EucaU9m2/d4gpstCdjkRgCthfD5t5ANJJUb6afb0lc5V7Qovt
gvfNjeStCZMeuU6HuFLsy2DKC9tXuaHkrouVm3fMpYcYp2JaolOXlw2uh6mHj7aDp5ExMMrgsroF
mRk/ZyzWwganiE196gXsDOzTDWcM2wzFUZHp6Izh36pVt/Bb3nVJlLmJh6gsYeQlNL2NhvLkVuEr
t9W5ZslJCrVzZ4MgpnU2RkHWmgUPIqvGXQJKm2wWfy0lGCYuPo30p2HBG9E1bpuHfQi5jy+gY8CW
HjHIPfqmeaZkeBxI0WULTqVsLoOjpQjiFpOFdFTszQG8NNNyClLF2m3dh+9CI1DL+oaG9NCqCHlQ
6x4l409FTUUKhvNtMMiHMSIfVZw8UdCbKEsEuEwR1D99tZdR/9GVlchwvt8iEL3BYuJsrGKZUNEu
XuKVKhfQ2JdE552Z93Ycd21oDryXqxD0S03YiwpBJTbBU29BxPPceEt88xyFFillu+ydDtGuMn/Q
QK1wztDj5LKtIEGPVz6YM76UK9+yddkuT0r2Z+xyngolw1yM/CsKmle/5e+lsafAGdFXEIOXaTbf
DUgIQDZy4cdLyUfBMROv65Vkg1olpck7jO3sALvj1uE6DxMSpQVNHitT7wcHqTdkLGnHvfUUstyM
XpLOjobVhG03no22sZ6RSfRivUwz9tyLZ0irD7C5eUk6/uF140vHmptiCC9LLzpQPaY/nRvseeJD
SMIsxsP+wQ5Rloj2AnLUQbn+LdR9D0S1aJLMAD7Pqnt163In6Gje63GuUqCNcqYEzO/6ysvc2RVZ
MrVQYzTDZWivigxnOkDxmw0QX6zROKrSkbN9BcKPSdQNHNzaDCtA3do09WnypvWISJAu3MAtp/D/
yphsnEo/VqLZB664J/14HgZ7TxPk/APha0sYeIkE7nJ1SbBQ270Yzg/AYuP0GD2sToJeQlTWWntq
rfyD/fML1Bwn1zpXB9djweMjV+TEHPdu4f7FG9o9nDxk2gm1KRn1wao1R8nlCvNVcOPhYsOn/jYc
vdeYImoJ9hYakoMVfSwI/5gdSIVgv/0JJVyuu3JM62n4w5tmXpnJHXKnLVkmx+qGC/idjF4a1G5e
hCihmyGpd9aauyry91HInoq5djfUElhYhM0rgW1QukBsia+Ali2+2FpTB8kdUzeVL5YdLNEB+6m2
bq9sOszieYjZwyxCFE+Idshad84ksREUtVu+NI9A8R4qvN6pLrDII+KuycsgeB7b4mGZZx/uRKhk
ltp+eHLuMrfqoXtG0Zh6MXRM8MNJMlH5eN09epajhdGeNg/G924HVb4B7XFOymQXLv15iKbbGMmr
3x8at/wkcb2OO3mZfQWdQJIVTXgEwqJFzWKiXC+wXCcVkNUUqUE82JOtIizUVuc4kuemsPBv9OyN
tID0DdZ7llwvsLks91KYQy+nOPWX4N1JYO2D0PtGxwSRN2xQJLQwPWJfvJnWXuKeJDgZaafpsW6S
LgtlgZoKbr3IgulqZsEZXp0yFZFBJGVF5jjsFLRIr6dGi5VxqkMtggUriY3Je+FuYj1ASdOJs4J3
2BDN2UKck5iiS0z3rakZ7kZ4yz3vK9FmSCeLkOu49SEk4RZP47nX3t/Bq7ZtO+/kIGhKuH+KO7sN
4JuUDT07+WrOnW7xM7/HN3X69q40AM4kvlpXZto5ZQBlk0v3UV191mz4o0v/xYG3ynoh6OEsbndJ
ijArg2ZPQi8rIrKeAhgjGdj+NjSnTfyoqulS4cuV0l8lQxFk5HoELc704Qj+4tPqEbnlofeaJ2+u
H6mFejWmp86SHUAjIk0semjF8lQ7qDR0Vd5F7rJxAlSvZencuUPwMpTsoZ7EumnxrDgx+xMs08Wr
wxWbzJOpxGVe8I/tIMYzN4CMrwskbX1vL4tVe1TkWWXFzTLFMuXRqHAN6ochaKObsHFgrdV3oA1P
jk2JqtcO9/UKlsk0x0V8hanxzVSHXwZhXyT6zcyhTLEu8BH24yqEtfgKhcwjmdyPWfO3KmKf2Oqu
cHbAS627LokszHlT3djlDqNJWnv91zi3RQagsgB/rM2ZCeDllSRbZpGARVVt4GrmHRPdnIveAeZ6
jq8NmiSLdMIypszDBOQhMshbY82RWMMP7tyM6ThymCtZiqjmlXsUCyfeodaXPnvwEuc4JzB+ZotA
TmjmI+wIVrQsdr4fgX3cTxs5JavSuH+70dXZorznsuhveds8OhhXozswnJPQQS3arWiPik74WVeg
MRFDjkqC+ZAkXZcxWdncD9E2mbplyCSJTvE1Y1d98cDx6qTeWOFyEfQD1Dgf/bDbinrKqRd5+Ujl
n67FeB/MUZJiEhTlAYn/IMPD9rGGn0vy2YVkp4th1U3+YYJSJbW+panXuZtwagd0nNqVCdVaFfQA
kzKaYn6/XlwNclJ1UOHQZ908QOIlUMqg8SVodB/I6Wxrr4JUEslUk5yI7/O1bHEyGBSzY+c+wE0B
75/DHlUY4QWOZeaTmmdFEu39wDEwI/X/CtocIEJBFhwX+wkLnVkxqyPK2g/t4vySVNz1xPuqI/HR
x9PDFLln1/YPreG3JIyXFHXc0aUWsdp7qGDkVsTeqq2BnxtZ94bC2MvoVZGpzQ5MUkgoh/CdRsmq
auiBwSf92jx9HZlEDGn8+6SaPgKXPNeR3Cx9kMFDK4xjCEnr8oFdDeV6MeW+mzwwFLU+3thsgPba
Tt1aNc7n2MUaD1HiI+tU98plMOdil2KK/dwNDPS7MrqrRZs3tj9LSY9yCM898kzaDnwdhqinmRC3
KmQ4sauNLwdo9qYS37C98cCWyBrVfNZhtyEmfsYmAPLW5ZPVH51md2WMjiJw0DdEsBqU07LLYBF2
114Lt7LwtzNYfRpveYo6ucq6OnwOpuaYeOa+8qY7qpO7CQ20ZFzW/ozlEaQWl4KNh75sn8KRro3X
b1wIv5kKVr0sDl0c3na9+2wZ+aMDb6ObZe+ZGaU8tpRXhVpOLlrYyFBek2W+VIlZJ7CY4uW89Tly
X9astOIms5ocY6d+R0fj5BP2gIbJKZadj8KVf/iR+1b6Zp94w4x1x+SJOIjw0+A/6shdyUE+sxCY
f6/uHqLefSR19aUU+PyyTtaOs9wknTxwpMipjxJRlN6Za3hNC5e8wqIBMadZY5f24jFWpiRBWRj6
4smWds81aixa6nU4VfhVqudByNt4abBLsTRrgOWAn4+C58k0b21DdlHB1t5k93C3XLHGFqmbQOXq
apTafA0Oc5OiDXjqErmTOv7bxuKlmNHd94rt4BRoivFLGOO9ruoDgYmcuB6y1wqN81tnhP0fSY44
Nh4045dGuO8+bc8Urtm073clax91DQ+iJKyzyIv2sSGvtieot9BdcWmx69CnbhdSw4kO0r1u6dOw
VR+dEBtSm6d2IjcFR7SFQ0U4NquiX3IsQVz8AH57cKCTWDJAFxRhkFNz8hJ6g1x2P0nA1JLRe3fR
fRJooLmoYllBHvjcrjzMtEncnuYESgPL71Q75IuW773xn7Sg21Ywd+2T5Q0Dhsd6iPbosf6Za53H
QXuwIaoYeJ0UY3AJq/7TdYsX6QXbIp73oDTsGseiLVyiWVlsWIX+B6u21m+uOZl87nHmIFy32WCT
rAGTN0Wetx7t8FzRWiMPlPglkTKGTrXjSYM0kcHBMSLO1lKyHpD1UerdLmX/QHl79iaDNBzqcScM
L3itTzwYH9tmSAHAdHOgiv8CTTNnE4zaZOigR+k/lFWTZDZUuWaOyVTnPOqC6gzt/J0oqidPouhi
6G+xucl63Rxt8aQ527Z1e82h4E2qtvAmB9GRT7lq3YOSzZo2aCrg3ILULQfx84BG9SNS5rStk7zy
wu2ii1XvxrmY+/XI/IcFXSc51F/IW/O6afcRei0L/pCNPajNODlPxOvW6K5erlyTcFa53wQd5HPh
7diy7SDctakW5F7eZnFGcOtDfm5DtgbhCs9TcNMxgUNlymSNRGZKPsaE7rtA/IFEfDUmfBXrcJWg
cYUE2eyS2j0FSfwa98Fd5TvPugVZ1G1XOhphZSNzlzRb01Dw83y6mRAPUiY73EO4a8ZD8kp4lyni
7NpGbOBNu6ka+w4g9Wlw4YvYduaAonRYqbE7Yy/pTY3LwbV6N0Opmg5anFsmb7owPlKqMen3k+1I
2+0ipy8h7KZ1yM6o8EPFHXzv4mNTwtOYwTRzroKXWuNbALwMdxjkb0Hb7zyQxeKqfJC0u1QtOpJI
EdnsXvoyyomHKa9gjzEeEtrKA4EccXBqxNglvFEkyDgZjsww0FDtGd03jc6ru+cjXWEs5iNjllse
tvve61+snF8niRSEzLB0jDonpdrbunF4BJ8KTUc04ogdN8Cf3MAn5COpH9HtWFdO+9gIHGhdO2eD
gwDOl31vMIwoHeDDHI1hRAQ7VE8+yhDlsDIuZO3lvvBkZmNk/T0l135ZmVfCVZnCsk9YD1shxhW2
sjZ6WoZdglxPzOU7zBwLWK0iHevIkloegNYc4rgIA4mGKLoLLn1MkvK+7T6Fg0JWsRypzRGAbIwp
eHmeQrMhHYSB6JMlJYJ5D4kg+o2Zo5Iyl0l851n9XETtuyf1V0nIppHWRb+SPFO/2rNuynpJIZRi
uR/XXy4CZKP1zRyzA8UqSa3rOwkrpKrtN328GKRDxXuPG77qnXgXg7GDMjjBozvC6VOFgHyZTaH0
R9k3u95a/KtG2RsF/SoIpnNROLu6dPaRIJsC+UBS9AhLFk0DmcuYH1pmV/Bs2kTVl42acuU2MIWk
oTibOnmBg+fGpYihCb/U9fSkm+i+7dGlF26NNqJJ7qugywYWhdmAggFntEZKEH8yiHJzWvnPURAn
mfLGPOC1j1+kG7IhwII2irUu4gcixDma4p3lRKZoWP7Rw1iuiDPtFq95FI63r0KzHgkiPZmfm8m5
eC5aJzEkvmmdwCq10vw2nguTNrQW16B+WFpzibV9n3nwGs70yCMPdXGJTaMJvnrBNJapT2GjKpPk
rhzslnX9llQ8C9v4KyyK206FTUrjIT4OXnEAliM1DBEAe2kFq3hOSYzeRIjeyuBKOLLG9gwww50Y
fZgdanVC1mpT2pJ7NsFYou7Yp+0aDNoKjYmNHVeywZQ0dNDOT8gpIYHIhNO9DvD9Tb1ygdVvKO/m
0vmYPAtZd3COCpDzUNUhiOq7rp12VoybioaoB0rYZbTReQmW1YjG2FggetJmN1DnWMguyAtV4N1g
0brhIN6EPN6q0b2QvtvhPbldsDBo/XlH7HzstWnXvp2StPSVXC0InjOVTw4t3ywSVT0jN6/GFTpW
D8HYf1jWX5PiYl0lvEstDcpUSYLOfnzXePWliruUFFOUzcXwlRCDnBQ3UExXogGGjqtkwlZqYNHJ
svy2NPWD63fromng+e7egz2GlagW15cU5DYsk7z1yLsc31vSyp1h0cHxOSo5f1ojGm8bUX0oNuF5
D0GXj3BHMHzbeEYTcBmpnyvHTwUOCUxzcn/CWKAfQRqalxpfSFbRTpfdzsfg3vd7XKtiOjhYmFq7
LUaxSRK+8Zpu4JP0vkQLANFO9eloYKFNWKyZHnchK/oscOWtiJY1SqE5ddtpz/H1OjsNl2aEZS39
fxyd13KryBaGn6iroAkNtwKUbcmW8w1lb3vIOfP059O5mZqa2bVty9C91h9X7FtWkE3iecmWbVuO
53yt/VImDxx3z04TIfnmDKnX4hi5Y7Y3nPW/aW6CZpq2g91dDTARY53/VgbXja01gRWbBcMY5FPf
U6EefUk3fFgLfnStMLeTVtrA+t2m71w+LvnmxNr4oEjH32QDuH2jwsc4JeWhwdaVL6Xz0FnE/ZYT
E40+Wfq2zKtzpJeB2Q9vq2N5VULRb8cIlbi5fRy12Jvm5XeS4ezlGsgwpvY8sBMuQbN+GML54tas
D1hR/1rT9udY3y35fT69O66q58qsUm/OenuTFjOdk7J/HvKh2djKaTxzSZ8XnVTBzuC5UnI1A7OI
n/JVp3jCsC7VaB9EtZ5rc9kK/rKmpvi4E8tFTimntgsAZg/lawYX35rGCZtagp9rPjMMXFXb7Nxi
9LuoTz0d5mvOGZykw2raCWMvG97WtMQIAp94T/s2HM0XkTyMQ3Tt2uZdpstrbI5wrGSwAEkbe9Ot
MWMOKBXENsySJOA8/5JzRvBZYW5sTGBeprRz3JvxRrRkGMYLt6ZCUzBZzW4tnT81d2+CWHHPtgDb
hx4n3ijDh7hxoQpEWHrVkj33a32qo3xflbOOb7BcOfwBjlZb0FSHsC1cD2vcHiBqN/00/qbVsgZL
Gp5CB01dmZ14285jG/sWcBNvHBJ6Ye8hDP2xTb7mXBxwQ2+jjGoijlc/5lQOViN6ARm/9gvLwKJ1
j8zJta/pLCGAZi9LIofN7GjAqB21go5reCIS/4qs8PtBHfrM3jfpENhRjdSm3Xczl0xnHhB9fFKw
/Vz1YBS26z4lQ3NxVbPt9PgVtPS/AnzOG2eydIxQaUFT0jtkWeM1hQRAsNFercr8qEEWlmLdV5Py
ZW1/O3EmeEaN56yXr1Ifey+CmdkYdKm2ush8M+3eliQ8gl1+j45NxzScE13gxZ4IsvNQTcKzteFf
UUWdnzUxbeVi3LVjp7gzbpOIr4NebtMVjrVoHmxh+fCop7Ryzd/UWE5jB5lj1h9jP/xn8ls3evj8
bKW/xBWPq0wC0xovtdmcU6d61ET9NHOYLRaqcyrlL/lC/6o7wqMtqFDsvn7QnOecCkfa7bcmpQJB
MQ/Jwzqt57S1v6qirXa5u6RBXupHWI690hvLc9zY8AajeTeW9JdqCPKjyw63lrYt3Og0Ws4HwhT6
LYsebqmfN0s1x/vEoDRClNW2cMLFs2Oe2jZFwNHHGFG5r0H8BBhtoqwbhjyej8INdFdc9aiz9qnj
ZL47lJk3o+ih0ncVmylFaKnWrQVl58WDIwEb8acSbpMFpi6nY+HYazAXcchGUnwJTZ0GQ3uKliLa
zDPVqssYGJH517i23KxNeCJQJLCa4ThhD4steF+gtU0s5D6NjV+7yR6Msj3G2YBXTws028Dlmnlt
3fQ31icIq545YYqKQGfOzGT/nZkthsyx2rtm/Gk58dvUDQfZMrTMY8rvprJIwdaejDramku5HaXz
tcTTUQzluVWgFHd/raPp17lcPH1cW3a9CDBNVnwDklrwyfipuCfNsNy5YUMHDGOHsXwvnFld/rly
51P9g0O1ddIjqtevvGOCpH/Aj7oBrg97+mBumztlr0ZQpnwUe9DsC3VxcNkQ0Dn7R69Znb/G5lc2
r+TpQo2DXZ/Rm/C9O/Wna0dQDp3t7OOq9GGGOHOAglMhP8auepbhqLxGdX6swsFbR0NtGn3YFMPK
xGOkdJfEUgUI/LUN6qNvPXJ3PHq7dpiOepYzOS++lYTnVe90H/zXD6X2aLrYWBPzuRKF7quFE981
w2029PeWeOezkP1HxdUJIPjprGhy6uxsr9NLrOZfc7WvjkLYELWD32rmdeqSyq/N7Kkv9YtVWR46
Zw5msCiaaptJnVxnvlhy/BrXaWuh6ojq6YXimuvc5BA3cpnxZtGcHssQFrIKGLweLKPUvBDyzGvH
OJh1HYw3JjgmHzPPlO2zNmfHyBDbe8phJIpzU6bPSjhXBa2PQbquvKLg37rFusp4ZZcvtlmbXdaW
oyXvwoM9TbNfKbj15E7ExHm6eG6bw3FVLShNggXbSGESktI5ruZdzUaAlGsSh2NN3S0cm6+wVkcw
0X2UVvB2rAy6Olljmvi93mgHeisI4+uu9WQfEwqAUvIp4XiH16kxTka2pn40qltkz5RjzXyxIYWm
okfYV4P+INbh3yqyw5TB/yx3psXu1dcEOeVww24qsz5GCR1vS7E3nTrfjEb1xIZ9zevhptJmp9R0
GbBko4DjLeltX1+0a9aGTw5DICUr29jQuo0e13sZT/pB07JAJNUucfR9iRX5z1r0R6Plx+LD4j59
rirY/sxtd7WTnUOHiXES9XYu3iLichUC8Mhefmy1Vl5mpbDgq2rRQ5TNpikl+j0T5WFV/QzOWuwH
rVtvHK6Rn91/pWNk7e0M07k+M1wZaJr9tOa67Xidg1mmNbAYLwmJnwgXkV4U/GNQTe7NVuUDcDyh
dvyvgwBYHOQ6hWvYnjWZn2E2Pk7lwoGXf4UacWVm6hyQT7LPaZUHuWegdMsrr1yiP7NL9GBUWugt
Vv6dZkLttRVRwJKwXaJUtJQVuCHg6DJk7tZq2IDGPAq0RN4IUj7rbbGXIGO2SQEZnOIpLXOvEjTb
wz8ivPx2hxpwXNsxN2m+sTobVVvZZqoyy0/LGbrRQVqkId4Yg0nr9laX/GcVMQNPCEdaAEYaRfqg
x+aDSfdwksaBEOLJkNYDwNrZ1V0mQvOG3u8RsHtbamOxT5yQrMCpRK7iXNMKw7oqnc/2Xpbl1OzM
YWJEvlgQ0eg1tynfG8vBlPi11rHMiLr1Mrq01nTymgFvUqG1e2udkEa4OkgOO5ud95ukX8ArBgtM
SmSPOXotpYpfxowhiOz6Yqs6ZOhI+cGm9kATXEbsdFhvFrNuPKKuH4dSe03XLOWqokXYHswfuTYv
+jowMNm4e7MVMjjqAqlCgs4E84zuQB530ckY7dAjtsEI1qkrN6vVPjWmdnPTmlRrFzTOdADO1wvp
Rx5KwT06Nz8xer9ZhIkkMQzsOjvyGM5+Iy/p/TBm1x0RV847WRrdQRtKyOPxUxbxoUD0oMH7SSP5
LXR0z60GE9JZ8Ft8mnUjAlQrxybT0cu23FmN3A6usy1i84f0xnWTq3XfZiBlqQ0EoQ2w9yQUFEzw
RXJuBsWIw0m+IAm8Ton2nw3r6aum/pesAIyudO9jnDq2Me8ADwi/un44tr370xrOfyFxAd1qZ/6A
zWqrLDjK0hkCTei3yJ3OVtc8iM5vWC09bTXjYjMnzA6lxlhLjyyHQpiq79JWF3NcQKqLTZYWty4R
91NG4kcnMDxOW8HdPB6WLj6nuXzAnV08gs18sHRmm5R9RO9TOhi1zqvpUWqzdm87QKMOtY9W/A9A
fWQyR19Y9NVBA1qUDQcEu04DwxMHdYoO1410vobEoLtkEFTVV9GvuqfG+ssV7Ys9087ioPXNq32+
dFuZU2qwmAhCkuhDr2Z74zSlgrhtdpVr7Xp7fhCKIApXVv6aJBBNYX0WFvfqtIxv3M4ymFMLiW57
7ZoBMLvoPd2t3yLDoKoDiDLqsruaYqDeen7NbfGYhvMVZcduMKzdPd2Cfow3s8PuYlTuIW2Re/HQ
n6Fp1bloEAIYK93C2gKwNC7ncq3I9nLOa7ceq447JsV6IsMSgA3tNhz5cDVi1dyQM5YbbUbfI3Qq
tdnnZ29dQo6ouIkOdqlSb8iNcYeVvP4aw37ZxanzGKvoxdSmi0ruqHvGh2FY5TazUf+a69oRbwkP
PKn6aGnDCu7k3jprHv0iao893IuY00sytzyZac9lDD2Xm+0ZCc5msIq3wdJ/4QrkAfIM4Kd5SFrT
Yn+Q1wTuxRMm4rpQ/iam859d1v/0zvgcDe026oxXrEyWn9UmtL39XxYNBSLiRocfN4HQ18fEiQ7W
qH45m2yQ8Pg4WOnWCic+tCXxpV0yMXYDQPRoR3zplHwHB44hRXSTdEhfSARtOv3LKoFvdQN9WyVA
BtdMnodRHIulWtBZVdvVyvaLOR4aSlz3eZntpc71SW7pNrXWbVaVR0Jnnu0ognWyPqMp/heOzmce
ddiBLHUqJqIGSOFm5e3f5y4XG4UIBX6UgqXc3M4g4vMw+qlJcyAf8KZG17CpgDG4Cfc64FNpGw9j
MSJlyX47koQtt8N5tASTtI+ZWm6J4+5jN2SSatQn49qB5qva6yCz5oRoEiezfWG15ourixeIrD8N
ZbFzD3TNQ2TnJtjdsA5eG9sT8OZYMDBmtUeCCN9KDCSV2OELaj9kH1UY+bKL/y2r8GCtTuVSkmpm
gMPVYQhDGenncFGnpNBG9AoAEYVSp7ytS18V2uTXM4dlJpXwIrirmzJa04+0yUb92mlMu3niz5Wb
bnVXphunDT91y71acj2PiXYrxpIJqrumSXdtF3evZ7OBmgxvglbG8Gd3WVlp3CJozqZw/tq4oasl
rohiKv/sNXnqzfpd8nuOpDwZLHLQ/PmzY7vQyemxsop/XSVfJ+ZBHjE7mB3rCSrs0a2N52LV97wL
+AqWdCsnuUULfOhG/YfR5BI6+RF+6rdCbqBNS3RK0tnkTcidbacWQSbQQItPu/hVqD/rLkExOiNi
Itj68rskML9vVkbRXNIyOxT3Ur/EsgIxA91VWa42aXenb8Lub5INqg477TxwDp8NhPMnYt6Bf9az
5XGuw73ItNd4Zq0oeRQJ7bqJsb6063KN2p4jfsJ0OstzUi6vWpIlXm0IkM6+JWeF7jQvTNaD0uZt
VNgvWlOjRjfuGmKQVl0Lb3brPC09r3RqdKDqTLNVE4gxHHdJnG+Ek1AtAzzKcTHtVptRKb3vphkA
bzBl9slkStwCO5YbvdK/FUxAoOvWzXaMRzXzJdBQvnUAExO/YYRjT/EcfWeKm88WNppCwigWw852
PQmyFjEevtZnjDwlSpgYGld0AfHkEZFK6eO0uu89/vfQ6tGWRfhLEDfMqRZEwj6YGZRQ6/wiPUDx
vqbtqZmT3HfvRTi2luzsAfYhLmDOm3BTRyFT012A3I1JgKClunP6qOsI3TusUza9rAyefgK88FFB
jbRV91O5DXrTvtH2rv3nSmvdwJhZgeyMWyyKhzQ2X6VYH+1IvIoMlXvpYs13WuMUNWV215a8OVZf
sJ4Utlc4bNi1Jq2N6mbamGMOvKGY4N8FFayzzuVUlV+FnEJe4gQwrcXOw+i4aRDMnMqQaZA34sNe
xps1Lk92g3a3cOOrRBS6wTfwWCIZ8Zq8ezHo+fPbxEz9RkRnM67cLb4mmnmKYqhw4RiBAjYcHHuT
VG2O3DrdCz4gUXSgO8RURPqqP7XF9JvM2YOW581VJqGxFfPqoAxu/6vijrcDD5EvGgPViGl/QxR+
zvWEDLJxctjC2PZCdG/bgvG3tqDpVbzHGnSJ4IaSJty6NXu4MT8li/6PrOJAa/vK74bwa0ZYhDY+
e13nbgfGBQgAnIJKo5o2zThc6rxSQeKQNi4R8j8SNxUTrlqA9jUM06DjWeTcWMYeLeleNa17LXNI
hESoqzGnO3MlKDV0t27kPsUDD+yq+01d7USMkynRzm6JvLOND3mMI3NUR67vQ5NmzwvDLt0cQV2u
q2fJ+pCRNdmXDVOps7H5UwB3cMoF41LeG9ueallfKuXbQxeEhuS5i81DPsSPaa3v6wTWvi6TF5x3
z4gnwaXU5Dt4DRDlJD81UUKeM9g3x6qdjVigIGurnza0ORIflj8ONYGBWsEH4NBfZeEEKWYHlapg
vqqP2VgeVhTLTRti6DeSNy3vPpNEP9YuqlGFiHEys9M4mQeOv8lHyL53FmwMpXo0OWShkhXx9rk4
J3a+bdJmq7XhKSMDh2AIDX1KcjVQezHmfWRorE1gDK+ftHQnc0cLJvqa/EWPt3lRo/OC0fJcNXzH
unMtrBTtlTqLhWspbtMdB/hvHxM9qRLKWPO7VEacVE4P0zgdsBui0OsL4CKN5coNOgTpgrjKg27X
X2oa1g3zJzekKl5z3EP2mH2igdi7iftklCEIWMviQoMcEk8IvXzZtSVbSr8eEAw8OW72I2cOAqmm
96hOaGaLJTMmRhmbqMfQIug7bcqKN6/zHD15HrvoP+xO/hr2J/4oRrSi3Jf86KEBpq2yWzukI/DA
9KLMufLyMZmCRne/avlljYJvINa9QjFMWfi6oa0ag+g0bTyvZMVx3jC02fwsSbS19X4/dfGu0u2P
SGTIUIqPMVpy+LB5a5Q92aD8YMrWnyhNu82F9iYmdcwKqsGVG77ILPR4YI40S8P+4zijEd3r84kN
QaLjNKcPVAB7PV6Hrb30Z7NrHwuQ+o3WIfAZurOO2WGoqpvm0ABSOwj4SYbg/KCZCcWPrMSz4LpF
AXdAjn5DTvgNxspQvjC4QpGcFid+Tmzs07rja7mGJhw1UojevimHCWZpyjYzAueiRIOpElx08Fwa
kRqekLaxiZtWoX2dTmM1JDD5qCUq9LT8J3c/gWMjft2VpbatAGUXqY1emiqP9SsJStFl/tIjVpzC
jB7dIkM+UPfHZqm/+f9v85w+NhWLIrotv9DncAMmErgpv3kSupnECUl3VvWQ1c5+hIqRScuLhPYF
ODt2tYM5zJLhxHly4n6Lyu+YIlkN467mwVmOXN5w+fYfa6vtOygiCDlQAFS9GWhx8s0HsWy6FBPQ
VBZPrOTGBnzZp5jENzrrFo/Kd4WzL+3+FJsal3BxIdUxwCweFK31r8wi1Dvp8giReeht7SsNoyfm
OMrKQoIv5eRrUWTsKMsh7r1IWaf0bYUddOTEvymJ7s2detq9U14ErIiFP/bxRzgvABvmtO91yp+y
9AhsrTZxGB7lan8QD1IFa+iIA4A1auUiZeAUz8NSvEYiObWae2OVC7RU3FDA3CqdDYbOWb5SXZn7
rpWBKIwbdrHvFovIYIz7KoUUUqvcTKJA1JoTNbN0j6JqDpYymarKAidGsZ5UZ7JAoRry3BpeO+uu
djrDZZuf8zKCekYIq1kqtZlcErAhWFD7leDRcwFsoI0o8cv80EQRnCWXc5VfFz2UGyMfkMgJRKG1
ObW+jqhAD5d+E2b6o904gK1GjqJuDFnFqJrFTcuaAaTaTsY3YsXAbsLPpS//VrV4ou1OtGu+pppz
qcecHiV7NxJ+Xg+sAFzp77Qr88RK470VDb9fgG48TxvsN35f0FeCyB+TyjyLQFTdNpm4OYwxPixu
z1NTUsuydtu5Ig1CTKuXudZNWwBDlpUQaBn2BqGqWhRkZXJZ2nortBVapfiLqYlPuuwMjHnMI/d9
lcaD3VSB2/WHiXxKWlKKLbICvic1bWYr/rZFp+/EAMaLarCDdO2L9GVseYG0EFmYNTwRv+4NUuOJ
Cx9sldCOB/vKgjXk866u7a+5svcVmmZD737qtX/rOsIlVsamkrgrxgKYGZNVtkqNj8TQry4KsTp2
rkvK09zo3S6yq5kq3MZPBLzQyMYqivgdkdVPPdXEp6jUgABdN66hClg7ZBvJPSiq47qrLKSx2WSh
8Yzvrt0eDw2w0BoqzhAr+lsb7cEwspPILQ86EUcU+CweKTaePDsIiwV1nY51KreVycLpoAmAyDjE
jf28VByCK33chWSC0JJl0ww4W9vePMscSYmJNblDOD7Uw0uCcQW7T7rhJzlkNfGUafq6pIgKFeU0
Osu8p9uj5071Y5K2d4ynb1mXmkd9qi66sxy0PuWSnNe7ORJDU1N7Torbx2xHP2ysY5abvs1g0DtA
4ob7lpfjiPMTAcmQEERKLd8Rs89DH5Yv+aS726pGiH73OC3DczmZO123g5rwAtmJV2uWiG+hYNHq
2IfSbVkWE+dYaj3eKXlO3fxVkZ24cVtzWzkOmc13mWpcP+Gse3NK8alp5heuEsQz/Wc1Ld9aBDxH
a9lRJ+gbhZu5y+0S342StGaU0YCyXHNxlZFOVlufNWAwaPG3sJa9GTY/44A+IhLAV6PBdj+18akl
xDOYanEKp+bU1yUbcMpWFv0OYRpIrTjocfy3RACvS/q4CGv1pq6/1WiN08J5Z+MMqjL9z4FjtvQV
J0jhyVx/zhL7yxhyFnnCLTuVn1Ckwlyo45xPhpdL8W7wDnV8n5s5yt/FgEPEdpZzE3aoSert2JgB
GXRX6lUPcgIQ7nKYXdH81xTaaVHqtyyQGlcTnZF1iLg2MqBSe3kxNIWiIvqYdExEY8oTlihyIu36
cYJhS1ITyVAj/xwTdK6WNQMGawGIP9I/Qma0rPNM0z04smEBXp7qKQxEC5YTJcUP6ayedNENjBb7
da6eMidE3zYm2xgbrqfpKbNA1efUTYhLZGSBU+Uv4aBbPtHhmPeQ2uLQsCRG/AFdInbEKizOXcMi
wJUJjiEx1qUJZusI3xTsijyEJonUTuf8yxNmHw6ubzFgkMp7PPDZM9gp0NHwrNXmUc7Do5LiscwR
F8f61c6MoLbkERTwOLGgejGYsteZ8aVTw7kvpi+qQuGokELgfgpaaV2k4O4Mq2s8w1IMXfkcask7
TlHynmsL0wmc3oAvrTPk1tSMr7ZAkaET91rf+UOh70jPRKLn4GJqW9tTudN5XIuXDnN0a02PVpns
u05/k0n9ICeLHF+mz75IoBXAYFVVvY4x5qHZ7nKmSDjT1jIfl4kemIloukrUMJAs25WNtTjKgg5z
WBmh0UrV+xCLbSSns13yWx3jqvayLG8wmtT72QFAdgfER+3IgWGGqKmqnSabUwiShlUT13cb7zJD
apu+rD+tVm6VFm2dAnnL5PArq8r8v6nFhZysezWEuDn1POOr4NKyUztwNdPXc9hBPRr3CBI8YTV+
SeLwZqKiuc+UucG9cW6W5a921Qc7RIHmoP8RC7PBmGHhRpOULu3dl9ytHgYqH1jEQ0KJMzpHsqf3
amt32Tf4qlebIadwLZ9Vy8g8utY1MwfUQPq4d0R+jDV3AgectyJ2+QzNL+asfTrl32uuEWBLGaTA
2OzdJ685ysASYMmabq+NPIKjjSepZ7BSSMs3mdC9FZvu/aZTG9HMH2k2ap7hVNgeJA9zHh9WLfUs
i/FUlMauNNurFNPO7ssdC/NbG/WnykHxlqXGq9bQv0qVqT/b9Pso9TZyKVFEd9SqHDgh2WtVfQPO
ObARXuCKdmETvWBMxS9bQ1gijlmqDFvx4lzLMT00Es4jzugEKEJr43bMjWGEimq1sMpY+kMV2Yyr
49FFziEQVcMj0Tc9tm+TanZLqAdaJ58rtbw3Q/OT5stZ67Q2KMbxwcUeNqeGDPTe/GidMsAhygOS
LMy3cXiQrv6CSG6+/1C/hVa8pb3aFwazdDhqO2L3sq0R53iO+27YIhlnQXbR0NojxoUu4x/jarDP
CYIwvMVAzej27+gqEozjZFcgubAT/SkUNr74DGXRejcfaC9LXfKo9cYvUdbuxpI8eOv9nbDi5bMh
7t0quZ81Gf5bxhBTgcG12dgFikqVjsdWjy7CoqUkSZqn4m6BG/BOSmgj7iH8K7VV7cxWO9oxqgtH
11+0kiSCe2ApC9E4Vd8txOemWqaTllR4SczihE//XVo2lHWf79qQv7J2gJWmcNvkZuYzX/6ydHMb
4ZgCr53WAM+bcUirOTuUvY5RPxzG92RCmuSQT8wWnyK/WYz9AlvnjkwXdl3vk4U0utWFnXJ0Us2l
uR2c+JLayl8791UtxvPoNGRvj+a/wiZhDnD11PQQgl370azOW9yOGiWT7ia2h/eMumGiMBD/kcyR
UwlGdMEV+tormxpZSU8cVxd9TWLBcmHU70kzACjmEX9zfojpRmdvBMRNKve1SeM/SyDqbbmwqV5D
ZGq8MHdc+7J8l6J5Jr/eCkriOjSDRJVy7iiBYgCS/fJp0w6dRRwpBcbLDSzRS50Rr6ov9nvdUis9
mfMtFcULf/5Z4QWrrDgYE4wCHG0u1ZNMyNNHPtjHYYVnQ71+UEb98H9Dv66TZS7mn3QQxyVC3FqV
P8JVAmTHeK6imRc299cB8yACXB/HkYmS2Tx0k80mk6CX6K1vWRn/sqYhHbpbvtmhyGros4NKNMIr
nK8M4HGTxtErMt9LOFj/Gav1Q6bhK8EinxkKpJwZVR/QvbGhwyM9Wsn0XbdQJ1rPCpK36da2cczg
XiXuJL92ED+1TG96tv6EtTwXGeZdWfiylJ9saD+OEGcpHewD6XvYoiNx8u8CrPpuHn/rNIJV1lK9
pqwiKx4hZ10Zwya8lnPzbJndkbqTq0Ay3YzqYi0zYGd0dBTR4rOYQPnIQdEKIg3aWr3qQvp2mmyX
3HooDPtfPg7vhjXZ/mIYXwIJiwCH5XauHyNMK920fnTW4Hcz3q5FoFSxtB63CWTBSpxEnPUB3XYb
3ARoeVSxj/K75C+l4UN07c00WDfKSh6bJIdyyuVPohQe19gw/THHqpB1iMzBDeB0EN9HeKxKVtrE
RD6JwH3TZOBCk3jC0RNIlC2o1Y9D05R+ryY8mr110RZ7g3j0Y2o7rLysVn3VfwCFf7hzfFpkmWyV
zcVg2ISstSY22e5iJ6B5ydVy5ZOJ4SVd0SGiChez9VCJdW9hTcR/euq1CZmGgohGlQEY38+fVr+8
jGn8ZNdxkLryMDTjP7ccL21JstqKV7i297nBOGGrRtvOKURPnR6UqD7rVX/Oa/Ovk/oLyM23i2hr
tkDckAn8tCJsWWVCid4FSx3L2l+fOOcCzBQCq7mqqD7FBBO42nwQMsk2TglPaAtg/KgTOLfw5LZc
m4PDxxajqBx0bkurQ0mbkcjWOSFK+AlRI9EcuwoggSyMfIPoLeMgD195NFtPOm0GpBheFkI4dErK
hgaztE6CakGCRAC/AllD8hcbg8vm3PeXNTePmtW8LzFCF2QLiL+zQ7bGxMMYn7JmEdV7zsgyeU9z
9o847T+BsT/lAqSmla+aoV/KUF1GS/+pkabry9oEXV3sejXDgcVPhssGFyHjnmPnOJbrK2Kg/8YF
9BYFSB85P1qlzkM0HO7QKEE1h2HFj9Jry9YB+0Nz0NI0Y3Ox1ySGbFSRwdWVzqOKhxcjzB9mLXnW
ouENFnxrJNp3OZTbnCCboA/Xf5mW7e2BDchKCcKw9OTipmWg9f1N1WLrVhNBBt2frjCdx66qN0Zb
/KdzocYWcIfemHgH1X4drNecwBBrUp7UxT4czSOWkS0vsk/z6rcNtFXoAIJ2g3+xIQ5r0WlR0Gzr
VRF41ZMkjB23f7eG8ieWFakkafXVGD0WoYSGA6ctgLzr9beatReB86vne9xDS9ylQ9alGOLFl7iE
tVTlj2vqvPRD9pb8j7Pz2HEci7bsv7xxE6A3gzcRJYpy4f2ECJNJ7z2/vhezJ1nsUAjISQFVKEgh
kvfw3nP2Xjsw8Zj45Z3Q0vWK2Er4TXlXJagRreJLV5TrGPxHjGaBx2raTl1+QHoMUMhg5Ia6RQ1i
HyZPtNOSoLPLMo7XYhvsrCgYWLGlvx/qnNlF2z62qvasp3SyyN+1W9HCbm34MWOc+Iv9+VYvefHJ
Zf9ghTV5DLX4wk5X4RFLbP43G0MMZ/MB2UTl83S3Acpkr6a9YuAzXulZyOYt2leesQlyFUF5ICDi
127bIP1IKiQy9BLvBDKNkBohr/LJjFaksqHZOkR2WqXlXkGzuQfxA3opYhctcFTdxFW3bemx5FKJ
GjNAmjsxzu7L9gGp6cEQEIo1qfckBjiH4Txpg4lUhhZu7MXJmt184PQp2jB9KgxkK9iu6gHh/jA4
I118BB7KDo3KfY9xLOzBd0RTdtQV+VHsERS1Zv3VVbh4huJa0voXKWseVRxeRmXYzDqvc018NdrR
DXRxm/gSpg/pRYBQJyf5tS4NpyhT8Twln/0UB8e0j30eduGplVvcvD1eu+neEAo3SVqZK4bQFS/K
r0Y1NknUPAwM0IrI37cGB0o9ffUsxJxlkL7FiO/JYTNf6lTeZ1Q6zgHcYjV9VkNUfqZPzTUl5TEc
xWOkNnQpgVseeALDbaV4bJ/LrdkV6XGwjGpjImUFvrAexeBUZIAXTKPTeJbKI561bZQjyewt41E0
h5tesJ6NXn8z+zJ0+rDb6Yyo1LjYFlr0wtiPt0Ra3E15fqOY8Zfhc3enCiOplR1b2aLtgA2giQpQ
Lhm7+EAC+pMUPaqWdKunyYMxTHiGVWU1JuOuGaWPpvevFKZFKIbUhgXIcpDpNHeVd4cmwgV34XYq
NrI+O6SYIlaiTn5crNJHSHRcJVPx2SnizrTGddpLT1PVnHSdXbyaphMaAuvLtNKrMceGJ5IhMAXR
vaUlN/Iwq4cs9qOy9CvrJFeasn5WeV2LTXI3/FFE07FHg4zc4gGXFP83JytOGi9WMr6N85BQSR8V
IQptQyi3IUPyVMIYDmYUJ47HLqcV0b+rjPTl+XurmlUfID3i2RVac8/5ecPlcrLJB0AiYHgi+wQt
h1FcD1irVh7zADumixIHyg14okc2dE+9In6Iwnxy68h5T6LoKU4RN3QjJTm6xw1+TcabdqpJqeE8
xymeFtJAZ1g/qWr2y9TS91IFoCAr0o58nTs25ubGHPPrskcjL+jj2tLwjHeN9IHz8jps2IR3RQnD
BxuILUTM5av+aoC4S5cBRW2iIRItzY+BUV8Pk5DDezTQuDPfPDXb5ZzdCyG81gaLYBXTSQrxw2rC
W3FWEffmupjmwbQhoRIr5fvUSDaTah4mlNwCVWPKxBNdMFdWh/ceJII4RscusN702ETZ0t3mCaFQ
apk36xYdkapCHajnwS0jBLwjoSvgkGGCfD3KPsIvrb6LaSdjEfaPZeM/plMtX6XxrL0cxOoUTuWV
EGWVYzHwI7WruR4l/ZadNu9DKm0WM1VLRJnDloehYfReMSbmu04uu5XERuGxLIzrwU8ZIhftVYq7
j6oxPTVBaKwlFX1sXBi/E6ITFGH4ssicSVPjAc44Ba/rjya1v4aYTtwM/VQT0GWHetPLQSaQCpaw
ISp7lO3o7LdVUay9JtyYKYSOETmLSu2bIhnK1fy+8eS1L2uupQm7RsI2TyfkmMTq0dBe8e4DNQHR
PkbRtpaztezXb5o/EaSTuP4YXo2pcaId6ATpl1hk+7IeblgN91XQOVIe3VqMmVPF30u6v+t6PH0T
xyVOE8oRa9LVwChiLQAZdOIyfVD75EGhw2WGwnssWwzYdPVm8sc7vcGa3CZmdKpDD395vCk6JHWl
p9w1yQQ5rRMKMtEQYppNe5vG3LlOoYmuSf2tmdN0U42quK8SNXLGHohNUh16Nd3mOMEpF+NBQMuy
6mo2AV5nVzqepNimrVLTqUerZsr7ZlS9zSSijWqHyfYV3B64Qu8CMbnrPOsu1ww7gaaWVfkvkcnD
qorE574LYSaCDyyN4rbC7dzBS6QEBjcJR9xVXIePokDl5PAzyzbdQA1OHfR1plDycaz4aybcmGLi
OfVQnvwOz/RgAmhLhitLY+3Q+VwheN22Vn/K094OFJPFSZ2TZeFLryS0pD7ViQToIr4FGHTIGlzA
nMfyFGMmk44aBVwpRK7sU/U0U92ljWGbgQ+FxpioiSg/hHgbNeWTpkN5FxQTz6l2PZjkGiJ5uvPS
1jWT/oZfsh0LBIJTqYDRjNyKLk9IrZSYymBbYa7hwcUfISn06IMjS7yVLL3cyhJ/rF7XDlshOgIc
yvrymjfhrRqIW2EKc0SQ5D9Yk7yu2bGgwziWIH6sEJahp+Kdg0RZ0vYsrQ7VU7AVJfNB8Jo1lnT4
A7zzMVCZt1VS34SBkYM87F95Ih/HoHHVvj7UZbjxSuG5iNqHlNJS1c1T5zGvbMfR36Csw0CjSc8C
IC6bHo7AkK62XL3kj1Z1dHkoF0N6zJaVMFcohh3zz4FHC58TG8ytkli0O+VPUzEegYjeiAK6MXl0
NTN9U7J6T0nacuTdmgNcf57QVure67DbGLH+BPHmNZs7gXIUHvt6bsvGPdAFeHIGh/9CKa4Qdn3B
luS7RjSadTm+RbK3Ix3mxbfyX4kwvZUaRkSN536ti9FHMm9qmhTxhFCZlR36yK5NCwFrnM5jShKw
Qt84REl35LI+CYyaPMnAr2NKQD3mohLisCuvFF97knPNwU2099XSyWRxM+rTkcEhprLIsRDyTiC9
YoJtV4EUOmk4OVJljgA9AxrVJuw5eTMl/dMQYaau2y2I6Jte0w55M6ACM6uaJkd4amko9OyFMY3L
JwGZnF1l0wa9wu1oaDva0299kTqM8razVIPzH7P0/iMVklMx6feVJjIZMgDNtcmNp0oPSaefxkKn
uy4+GUP1e9L720Ia31COO70mH4u2dwOaY57GLLaIqr2VDS8KLljJ47WGVp02UXUnNP4JmVO8HpDi
ehIq2dS4kWhijgmUI/rb1yMBbwIewKkVT3MPKTKqO3TnO6tPmW+O+sEiM22FexSclxmeYNIjwSlP
Q2Sc6BTmNgzJX7EfXhfsr9gLvHJgY7lcxzqQUD/cWHF0pOlP0wce7tAPv6VRvZGsCraDot5jc7sz
pJQ9XObWMtl0UX8/YS6x21gdEJvFt3FR7UoDDSoomZPpS8hcdeTOEUN7/pxPbcrus7y7QoHKIWOs
dh1qaWB6xkrzQ1xfliCt4jj+Av0A9s4qvypTuBk7495qJpG7zQSQlLrVZMagNQAGxdVDqxhbBVIE
yDDHlOfyYkjSJjRoEDQ+YARgCgqUE1wF6I3bLmFXYap21FuATPGUJalvwx6wlUh16eH516aGOkdI
shfaZEdsm9c+Y8LBKG0EgYj9fHZriREiVUaquMkiObsD7boPkJspHpac2gcbmpmWb4NjQiQ8uKyn
Z58fvGZ++DFW5nVdm3eTzBlWbXDiKIGjJ9CE8uFY4sQtJoSmnVfBRpUU+B5VcgOD/H7yQnamQYCy
Ei9GD9OPoZ98o+rlq8RUAtwbm4MGq0qBuCWMyqdKsThmSAVCX5+UWI/p7xS9ZBoq5tbDBcnsI+h2
hdHx8zP/nZvynmnju5UGTA/l6zDrOdWihhYTAueK5jOeOA0b9U0xaYcyZ8Cem8azNFnkGnP3glH8
JLEHuZ4YWmtYoOYa7qSTVw0WloljlJcEGr3Z7L5ndrru4vR3Z+hs+ecjGQ+Phd1efRq6kPZCpOJ7
t/KvsUR+W8fB2uh9ZO3mXpKtPTxf5CTWiQnhtaZAwJoYI8h1cQz91DYwjOwMtTsYsMKZX9FFsTRd
3QAvxXyuPGQTIiQDz9kUMl617qrefK6zgL4L3aECqEhBS9kSapW9lOEaSn+qLZ36l+Ert5CH1EZw
15Wi7vqiCBYKI002ot4mzwB84KEvu9+qid6SMgPRsZ9l/8XwECKOtprgTeXEsQYEMB7yOPRWIu1g
CK4odylBseBtBhHGdBywdRhT0Itz/7EM/XZdKPq0GipFuBqN5MMXjZcwNdu1NlkfKYpBfOVXel1s
FAMnDa10S+DBNiEMehWdamIUA5j1Gak6gvjWhcrWhLUlB1q1SUzAZJFnHWgCbepcfAEAtdMADOfZ
5BQpJruuM1dT0O76Gu6ihn17HNkDCJ68a4RgrwzJuh0BjAaqtgFfRTPKQBzQvDVDjjNWSPiPBewU
Dn++2I52OwR7SWWvLsrVtu60XxLy+hINeUC7tiG+kr/BTUXUcEF+q0vCKU55zxqQmvT2JgMd0gY5
vKkImWei3+Uwnxq4TDOYu2wYlGRFA86z2tX0z4MKyIhsrqXIO/Ks7sImThlz09pSRYGXCR1CfRTf
RMyWtimPwUrw65DEpOBAqBWPVcqWbYiOahFlaAiDjZLTYG8rE3yu/pSO2bY0LGLS6l/tKDhD2Nzm
afcgNcoez9MTYLP3SOIUFyPdimONOgKGHvUUK7Y0r7yWNMCyqtB/K9ckTtpJrrZ2aY6PFbKF2pvF
X921pwxsEvzZQQ3yImnSXd8VboF9H20IEzK/fg3M9D4BF5ImykHHWLYqxGItiOMB3sJ90RaEosbq
rREkhFZOuzCWHxA9zWgp48MqhbfAZ488ZMh664Y3WSZvlX7YFD6mHGSIJ7lQOLaG7wWZUvQJu5s+
lSBbJKoblfFNIzGpl0r5bYjKWwu0L73V2uY45kaVQv+XAXBohc9VldyhINnVAxRJmqbZVPBWEhSA
Cflwl8vRg6lKm7bWG3rWzZXQaHeWghnaxFQpV13KNCt4JOX0iu0qLd/KfM5pG6+RKCKdHB6kULI9
GpOWgtSPIPpDM7KVlvrE9meBlZk3p7Qtn7WOg27GdFumiKfGL3mwkPOr1rUpmE6jlx9TonBeQk/a
GY5aTzvEhBjZRyfI9X2vlOtAtmzOphurGHNbn2JOQ/L4LtW8w5EBbKLZ/0MQ6Fwwi7ewCFJGjcUJ
Pm3AGReL89AJ7DSsr1zoPrNBf2kQg9m1VjuwZH+rRravzXgj+wVho+PwVQQ9dnkM2cwtj6i9Domh
HsQ4+IVm6Vhk0Y1RgwEsGm2FFdPFvpMjTRU1ehDTfmzTtZ9JeEU9m9bLmrPZE2EfV2OQ4WmLjA+/
7F57P9hkNQr0IN0wqXMh+1YtnOWE5KPEmBHVGn7LcIeQmco/uWNh3Y0zLwtBJ/prTu7JhBK/GoY3
32PS10zqjTeyVNjXf3K8h7eMUzYNQ6fITBTUY7YS6uRGmA/FgjVrZvJkjfr/Oc7jawlvxMpvOC76
csVWwPR/G6AE0S7KbwhBd/WU3HrsjhVz1tQSYKCJX7jTVo1SHFP6kBkVSUYZotEDCorIRtXEdl3o
BUwXBXho7OpWu7W68RQGBDX4prESQ/3GR+G60qeS1xlPvzBpLmr62z5KX9I5VHbCJ2/XuuYUo7cP
YzFa8y90YdviPZgV9V42yy00iGFhm5G4asTU80Hm5Z9ftbngjtTzArqd71V7zWsJJ442XSXvJs93
JoWu9JDr763nH+Kp7Rwt6g+qgORGgt/F4f9pqEDQxcAekhGVROClB6n03qPSIlQB9ZrfqTdDM/Ba
I8UjDcTHdmhfM192qhBGZWaIq0FCooG1951dY+MIXsB9KVy9VkNHiqs3oY/XvQLdnlEWfjsTRems
rtW7TT0WL2PYwunWpYe8YT/dKr+jTPkFo+WeMTiSWFMq6WTg7o8NZqcQRdxUl0Ed9w9yFIFx0p6L
sMKQkFLOYX/srWlA0mEGiRNFaG0Zp8q2FkOo8iwgGcppMooHzxMRx8g67lwmZyu6brss8B8S09rJ
inE3pqzCJI9vksa/H9phxySlsY1UePANeP1pzA6VkUPk38sdZtMwmJjuDZ/gqAROjVlpM9dGP4Bh
IK7lt9k43Vr6PN3tN6pXfFYlMjFq4qqsrecansggtjMguXcTnBwQLhlgsQum3YIGJRevJ6t6rRO0
V54ovqUpB4VmHv4n0k1RWG7h4UkwdelXRTLNOh+5FBG7OWxfH5WqPsNkBxdce5qtm9ULk2n6v5qF
TCyNn2hO6BSY4T4pcQTqAa0Qo0zvY6QkjKiQ4XIcJ7Ns2oQ5EzbDDPGcRkW3lkAqOhbPut7zh2MN
ZNYbuCNzirXJe9uu20DZj034gN7iKVDrIy0Rztf6eENH54qNgI8rtryqW3oGfqi9xxFkx6qD+u2J
x7q2PlWae+RywTARMSMmPn1/xP0DK6+CzUguYNDxcs119T3yS3pmId53YUSPPAUAaCwLOS+d1lAC
T1dbJ8UwEnhj+rPVNcBKdPGFqr+2svozrUd9IxZ0oSMmCUBL7vB+FatG4rCFCnaGSgZfAH2RAAlI
HyqhPzaDan52mv4a6Mz79QFjTFUJoPUktpoTu9TyJRP9K/aLzPh79TZO2CD3XnSf1kAxkJq8mPIw
OoY/ujNyJvL611FHqMn0gaAPSL1d6QBrfurb8jErtUMPM18Wh/danNBgsHdDMPjZaPw1haAe0zTF
P1bfNV340alod6BrNoCCOEwlcnvSatr9QRDvEyll09QE+6qb1U94DHhBc2gXaWxFN+MYf1a4vX8O
fzmTWSMvUhDN0rS0Hsmpq7M2tN8Y/Fc1L3Vvevr588/Fv8zf+/l+F2Z+/b//I/0fT0pRXxdRhKtg
PA4+CkHLvI3HYfNvHz9/7V8fP+ohOwAliNy2HRGdSEyNS0LSpfXPH38uGmcRiYSQP7KQhYfuSHob
hLdua7JUL1z6c5dmEYnUBPmkAg8LXE+XrnW1OeX44CIz3P7b376IOwPRkTDVbQJX6uwh+ZXwUvr5
g8/93Yuks8IYzLC02oB2bXQqKmlXCJ0rm8WF4MIzmZPyIuYoIyajZvYZuKZH4KrClFR6B6m/gjWy
guUQBhdij6T57/0mNEqy/vvsoDVra8MjrtDsmelP0bCH1Mb+pQcCH3rGaZCbTwryOz0vXqdTdgjy
S7lI0plrKM0//q/nNqtpL9bIagnWG9bTOlmDoZlbNHf42+ksrilftnATNRd+65nn+E+A2V9fFzWR
2Crze7XrIGT03VMJiOLnp+FcOp20WOGZAaduyEpc3RvJCQ/xRt/VL/pKdaqtv57+Lfvqz3X86wdo
htlIY6+yEEEL1OlremmV/Pkzv3sKFkscd1/Uwp/z3YZZLEwe23fBGq470L0rwMGr4QlfoVO7P1+t
M4GT0mLN00zvKylsfU4wMS/6ACFPw9Zn7hTfC/Sufv6Wc0/XYukjouhiCaS/y5lJzt9wu2TtpYzA
eRl+d70Wq98SGn1sWSdu57Cd3abb2il3uiusL4W5nbtEi/Vf9YzElLImHmd8AyEAxqZYJz10zMjc
NtmldHPpzJIQF6s/1wadyC5UlYqJktOqFegN5AyNjfw+qgLBY7x6sRsRw+BGBn2Ergf/nKMgiOf+
HlOrC2X6zM8VF5VA6sRWoMMTuZoofTA+2sclwOUoCm94U9Jq0Ppp/U9PhTj/BX+toV5BuoNSMnI9
v3FTtqkq4gUrazf/9vGLOkB4WikmuNJdURm34hii5Aqx/KkXnulz92t+1v/66z06llFNIDpO7NoO
gD335T9+8qICoKJV5RR3sxtOypF+0x0sjH+85IvlXnqGzgGZhagEB1EItyFSgFEQLpTec5dkscxN
8gAr8NG+20N5n5Pq0gubtj/l6JtFLi4WeVmlFpsTQjot4S2rkn1e/jbK5zZGce3lt4PwFPsZTCRg
mpD/aJh1yYWH6Ow3L1b/aBSqDFPWdwlj2lVf8YaaDCvA1lfCttoyPlJufn5cz7yCZWtRAMRIrwSM
8ZFrvkHDJ0JiLa0ih7QkHbvnSrJ9u7LBOFzY7J2pN7K1WOcq09ipnJLgT7aqbNf25BYflbVW77V9
s7V2DNs76Z+eaNlarHSMrUokS1HsillztEoiPGiE/HzZvi9XNLb/uwwb2fJk2NCxO5T9tT5mbsRg
GuijqxrljWJIl57A759t2Vosd30gabFPAFXBRzS33hbEz2oOH07hBe6jJ9WRgT9fWKVn9gCyNf8R
f9WWTqKrbZmmj4gzoB/gmS9Dbe5aZUYpds3vscCFzDtpQ/cHLXWK80vK32K/cj0jeemy4XacUOoL
1qW/5/t3rGwtysYYZnGBjRk6Z0j9DCP9VygH+G6CXQxcCwBDginJVE596x269B9f7SQL/vcypKaW
C0atMD/HPVTW+SlhYmiUDfI5ic1dDWWc/sMKis91ir7g5wdK/X4bjjngv9+aC6bYxaNAIHA/bON6
PHlVzbQKnl2NX7UvTAy14offxQ+9mf+ONXMA4TgdMoVQLMl8Y6q59c3goHn+K83ma0FWbUQBBvoW
fy9LjHyU2o4aYaRHr1xBLniBl+AiSdABIQ0O4Fvk5+Y2AMja+gOmW/xMArqrsP7dFgP6Akz0VrgG
GbAtyvjq5x99thosylwFp2MqVDWgzEmOsvb3UbEhloEGzWArdr72HdIyhsz5+evmRfP/l3N89/+9
xFOvYDyXIckk8EZSlE6TTOtMv1Sz5+fju49flLYq982apzVxo51sgyyl7eFAnNvirXoLnUv7wnM/
YlHUkJ8YeVGMsHFgqTdILdWE5KPbf7tCi7KmdlZYdA3xpDEpj03/REe1BlP484efOWnK5qKYWVUk
TLjbCDoyrPd48jehN3wqk/SCvw5ZDjlbR8opcllRg/kVRu9NlF1qYcz3+Lubs6htWRty8xHcun4e
Wqvc1z4mC5GBAYcJFY9kJw3zxiGTJYCsUf+vv3hRwSSF5DZDjRJXcNU98SLXTA/38ipeXz4nnHse
FtVqGqTKGDRGFDrTmAz7jTZWTh1nF37C/PB+d90WZakFBg/6Lsd1pZs3eZW/Zu1z4Ws3g9+8VuYL
jqELb9T5Rnz3RYtSYPRiYMom2FHMRWt0m0fd8C7FL3//0cZi3QOfJ++eOFhXMPQ9wblOAV03lqTd
hed6vpvf/OnGYuEzn1dGsY/50x/9q2ldr+pf1lX9KjyODsG6rtT84wvRWKx9NDWArHKuUdLrX7UC
V6nM7urylhCyLZ7+g6KSCIeGBrC7e+G3nXktGYuKgLVMUoyS36Zc49+2k3Vu0391cGwczAuF88wT
bCzKQiwi+wWQSgPKv+aMMIrUAtbhzz/gzLo3Fuu+13V51Hz+fiY3e1i4DdLHFKLZoEH9v2pnjSDJ
Mz9/15m1YixWe8sIw6tSwom9Av65dyOaNxpNtEp4rqFvyhdq9JmFYiwWvDfXJ2iM3jYj1W01DJQz
S790uc7di8Vyz0FsKOSg80KOsivBgB2p0743lAtHtTPnGtlYrHJIeIk0lSbN3sd2U+0UF4MfeHhA
p7a5QtwKimr78804t7fQF6senRJhvn3CbvZ6tEF1O4iYkNUXm26j2dnb9Cu8Nx5+/q4zV01fFICJ
VaL7yC9BK2QuAiW0Td4VMM9L635e398UGH2x7oeMlPJiUEJOAXK8T68+nNIOHPkrfRlsY19+Wftq
G124bmcWjL5Y8EFkNRxluWziXnMUN9w2m/mUcenjz/2UxWKXNFi9+IFDNy9LMieT4m7QJbRvycyn
bU9TO1561M7dlMXKLztLgpnPD6nWhbwaf2tOvTXXMfSmPUnU99VKXgcb48Itmq/Od3dosfRHoTM7
sce0Lsb7WnyRyo9UAYXYXqgs59aNvlj0VQrFehhTEOJPQEKTVWCHG8FuVo1pTxtxFTrehdfw2W9a
VAAfBLMshoQ3IBn+3V6VNlxgG67puEKtt0btcOmL5j/9u0u2KAXAvFsGM8x9lOvJkTfl1nvQVxM/
hwCk7aX7cuZp1hZFIOTd4lXg3N0SEw4GawGJQfzpa+Vn1xSMyIEEuw15QD/XgTMPt7aoA2mvJqDq
qANqLrzpgQV5tPwwJGC6uVyV7NQT5+cvOvNsa4uCMNWDKgVjGLlzuoHePyg4zozq8ecPV+Y78M2d
0RYlAPois2mfi5ZOOYCBIPjQguHDy8bCMUtNtrspfW/Cosc6ipoxT1EsKHWk4ZUe1ojR8TDrEdFh
nY73pyGykIiVTaxG8cZQsZ8lSf+igp/GCCVuukR6n0PjbsnymsUmhAAqPXgEzOQzgmvdXXyznWt0
aYvKk0bGgNWVzVO7bzeKEx8Q8t41h4ZXT/MUuYA5EEhderjP1ANtUXyiSLGEDCaUm73ET8VO3YA0
t6137SRt27XOTAgI8ubSt517GhbFpy0mIkuB52298Isze1+4VXTx0HZmmWqLygPfPYG9zgaqt4GM
bRLHPwHX2LMBdKGYXVg4537BoujIfuXXTc29KXELlMlTWyiw/S/Ngc7djEWlKdPQ7D1NYdo0IZA2
M+mgGCqHSwItUQT/vGjONc/URaVpYGWUZM4IW/MNVg5UOo4azmxgkZI18jMs6NpWd4otSY/G6sJ3
nrk36rLe6MhA6yZFwAPWew+7cp+fcH/a4In6639+uamLauNNpo8lKkNYpnx1szEmoFAHuzx8+Pl3
nNk3q4t6EyR1NzWIQLZ1r281tLBRhGFfdpKoWxOVAh3vwgU785ipixIQBIy0fHl+zNC+GapbzEZd
b/fzrzjX3lAXa17yUL4Ses6aP3bHdDO4uJCf5BUaqosvzXNXarHSQ5/zn6+rHJIAR8zA+sdS667+
RNeMI0lPg0G8ji6Yrxd+0rkHbP7vf3WEfaEtLbFvvK26VX+r/CTQKL/Ll3yXr4VdpVy4LfMS+eZ9
86cl+te3mN6Qj7LAYxylRCObGpIDnK4NJscCcVuQoZTJC9eQEXD+/LvmO/LdFy4Kgtn5sVgP9Frl
TNunWbidiFT/+aP/SBe++WxlUQfiSmmw1nIIbBzQjVuYe3PZxF1nI1tPX6Y9+dXWdhY2QIi8sIDO
nXWURSFoAqut/J5jVfbC9Nzbki7NkMB4VKvNYEs0UgVyIi5cvHPPubIoB0UrkdvOCWdrWaeCcxXc
SYK2j8MGv5FzaeN2Rk9BG/a/j15Rcf/JwBS2mKLeBA3IrknGjRj4CHc1QK6Beqt6yReYlXUbZ7Zu
ZLtyTN5/votnHhBlUSjiHOAq7jl8e1BCElSz8v2/ffCiRoiTkKaixQe3wbD2h3uPLK2fP/nMIlIW
pUGqrThTw4RFtAtdydV3oyNtMBG4P3/8uSuyqAQgPuq809itBxoVpgYMfXGHcWbXrCxe/sQWg+Xz
O8SYtwgku7VqtycMLVfebrxBjITslBb66OpX3T+WtT8b378KjkGqgu+R0rmdtTrKGthMZjf7bqM7
gO/8Vfz88zU79wzLi1oQyWPmyXOCcLLjjr8FDmMHAK3O/5up4if8+XvO3Bt5sfqFilRDnDG+qw/x
ZkTDmRu/fv7kc4VlqYuMdTK1JxLV3cGRf8tPyII2hj3t+/W0UTbZBj7M+sI3ndmkycv1roe6oiIF
chOgCWyYw1vBTtCq48kms+Wp2fauspPfyCja/fyN567aYo376tiLbZNFrqQDNIALLaYv//bJ8zf+
9XglQwJzAvqRK0qEG8i/m/jCNvlc6ZUXi1zTTCJIhhwNwBqO9Rpm3sE/ig6mhK3g/PzHn/2OxUr3
OFZmUobCBEL9RqXj6+2aPSZZx3fyfysm8mLFS9ApkrxkxUuyDI7EslErX9iHn7uri1e7HOBKAD0T
uCIx8ysORacAk/OFhSbLZz5+KZYccavOkToCSYLK7RwHiQoUvzxHR7zr3YmYBDfXCWBU1JNOGl84
Jduy9BiQt/2mhh1Pns4VXMAMdxLZoX3JhDfEJoyALI+dWG63zIDXXlzB0anWYRhsFdEbjmOqov/M
ovcWKprRA1hIUOOLU3hDnHe2qtrks7M8LOIA1rEOgFFtzZPUoxAK1XHjT9VVpFTb3hjXZTUaQPWG
aqUIEOf6uiabu3ye6vbdIM1bloZDmwHrDWETYkOf7CiOt4JgHDWzu4vjEDppchDV7BavqSP4s9Nt
5rEh4JCq+kUAsTSLBHLJeJEUMn2tCLV80Hdk9MXDrSlgYS/95rZI29ehVDBk+h4hnQbXZaxwlDSy
SrJMfBPnqNe7SCGcshn0FRF+oIOSVLDhWJO1boB1xhp4X5ntjQrlTBaVB2EoTrFnMlJUNkHREkwi
Wm+q1dJ1yQnqHZPPP2YbmC2+7NtMx51IzB/Q5zviDHNUxyOmYfLZKv5gVCOMBWTxM+xIv0OUAYPU
n7K1Jsf4oNTPLq3JW2wEp66CcD2qEwggVVqNJUgScJvXTFDJsR+gdzfKNSzjA5SkQ59ET2VpXPf6
4HYk9ypxtinSCixxeEga61XTu1eh8Z6lsX2vO4EohwhFURIjO5igqtVWd5vV01sVG6fQL12l6g60
TI71lD56YAMbZqUrw6zjTWUyQm3T/EVrjKtWBUBMJit81uyG+FC4U/Evoyh/dxNoDTjKsprsISi9
xfocxKJ5n34FfLeRqhUs1jndwMe4GvgvcRTF0CJxlebpUKynod3UUz/nJ7avlKVoHeSio6bTo5WE
X5E2wwdw5ITRbQJfuxfSu7Q0H3uh3OGN8YiabKCUliWhaQZOpKk1V2AUICOGAhYL6C92RFrwUQiE
61TA5tErqr7PivKFEMRTNvWbCDLGBPTMVwVH1tI7SfJfImWISV7kn6vRx0qjDTCIaF3MeOP8NS8b
NwjyvZHUxhpqRcvP6ixXjvNLG+P5xfHNzn8pZvZ1GS9En0M3HKRrxRtu00g75vm0vVCYz7whl+rl
SY7KoDLTiIapDhpwpV17W92OHMHOXOm20djvFVs1XV2q0vP24f9y9h1Nkupat7+ICAQIM8Ul6cr7
CdGmGuGEt7/+W9R7g2qdJLnRk464FedCIrO1tfcyl75HOJF5PkegpKAMCMlOx6ifFq5pW6M/2/sw
noEJ9On6h32lqJdeJJzErWVO5qQD6j5Ahw4MOcuCzWN1k0zQn1XyWx3e2B7EWB9CjT2BVJm5Q6+4
vClOMQ5aN66au4okBrZnaNlS0kbQlunDRcEhOQFO8K6FDAL0bEZEiyBV3bd8bwG9a0Mcrsc/ExAv
rR4ksO49dCqHQj0gRcXAJdDdof92/RsvjyURoWhQzO1zHvZxUFf8aLLBSRgY4lDfbtVTWX5CmOX6
ey6fTzjZ/k495CpWah3WPIHcPdTFazH+/rfnClNEOnk0hxh5oNIrTtWfoF3iXX/ySuEMJLS/f7LF
YZMM0fQ4iEZr3y8XIvjV5WBAQ11HnT8Q1/a9pPvKVDpGB992PYdPQgbPzYmB8j6rNbpt/ASu2VYb
d22fCT8IBDKtN2o9DiaaOyl/NKGHxYy3qN7YyGtxQkziEgjGxQxQe0NhXtj3flOC7SyZ/7QElK/L
yLfsMzKGKY8LLDU2VvueQXiCGe0WSHjllvmVNH57uGSGmaVpYRz0RnuGErbPmQqHeUP7HWEPO1Fm
fVhRCW2/4eH68libDCGfA7cXBp4KVkeoQNwjHNWbsIQqOQnhXjpmd9dfcnl3KiIIHgKk4diAVBbE
+vTLBPcEHolPVo0sALp07gzWqIrq5/V3rXyQCHTPIENn5hYQnX1ruRKHTvkA5WD9VuvijViz9gbj
7w2FhAPMZQ01hsKEzJOBCiSMbKL8vWper3/CWo1LXt78bRXwlBOJM5AfGi96gGft23hKD+1PaGD7
8V1/6FxUpPcZTiN14662dpOWhfhDQVIeYXwOjMgzRA333M/P9bH0kgfIRWy2vteWgbDxjUEB/7jB
PZq15p41xq3eKK/1XByguOlaSvmpW8NGHWglBshCDEhnAtRQqSUBp+1RKhmknqJbxL2NoLr2eOXv
CVKg9FeDwIUJKn/JA2SeXofsfmPy154tXN6MqC2nEXRY2B0DfwIbursKZpBqqt+F8GqIEvPeoBAp
Lwa0Vz8Z7T1rjHbTbLkwbP5tKWzjLry2yoXAEFe41vQ0RL+F3DOrdOHcbc/RPoRQ/fUPXWb9v1kJ
EYHxHZNLyIbiyIvJE6Tjp0ze2J+rJ96y/r5tnyiteVioMcACnCW+YUWPVUZg5irHps96VjvtDBs9
3Ww8WFDvNDn5wIl00ghcoRop2Wvg4ZVDxZzBkDeW4xIaLn2rsBxDllQkJOiFZ/Wi/6C0J4r7ls0T
830erTc6s6frg3p58cBS8O9Pb2QylsY8wbaIR84I0daKPWfpz397uLAy1VyKCqPGyYdjyOnpPiUv
aFVvzZq6tiCEFYdrj6Z16IWCTsYrl06Q7emjHp49MJ+1KzVx9V49zHN80ydTgxlSj1llPBb9DAel
egcBlr2mRpZT1tW02P7i/63psBGb/dyAq/IEhd0Z+r+ZBuFaZhLokYa/4ZxH7ansIOYKvm1CzB/Z
oFh2BBg2INqZb2rqh2yFE/jsVRBD6qJJ1BcrZPecl5lTxpbfU+NHW1R35QBjoSSB3AaDmFrX8d9o
8j/qOuTdC+0N9ZhbqWAaTIoM+I91yc9WMu8HE/LXFoU6O5Qqa1uW+cOs5EEWwpWsmHbQMzkVFvSH
JhOWyCp57zINsqLwL2R989nmIKpGcvGrg/NsqM3nJofJJdGg28O7GYwahvIAfDpsxYw1R4LFScyS
VzMafmEzgNhfjm8STFNdYhqjA3WRhxEYYUiZwW4YihGLvCb0U4ymBckeav+FoUE/JjQhWmk9R5H5
UbUhTHcgdtnNYDHUsIHSX+PEuI0aqMC0We8prfyTxOG+6GUFvuHQWuiNB1PLPCOC6qkRzb85lA87
uXUjJvtJNuqwT54eG0t9iuP8uejxVrRBSocmkm8YUOJIrRuu5IVvVSrMX3R2guTYUcrbH1mTHHhT
w+wq6eD6AQlp8JUa5/qiXynRElOIJuPYhsA3okHf+wogW6AK+epNHZAdC5Sj8Z446cYOWFn/ppBX
TNMo97WK+yAnoAUpKCNs0AAuJ5XEFNIJTZOhVJOWaF1AOTcdvLj8YBDITK1bOAkO3e8c7robg7US
6EQIOtdCTWcJFJRHYjcv/b6+rXbQiH7oD7ODktBB+pB2OdDZ6tZl4ut2fiG0mstofgv2WUj5NA0o
M8sHlaFKFhQ32kJ7OjKX/dQzx+I76w/MOtAO3MKDXM5jiClEcw1if2GRMFg5Dka0jxIYmkIkeDF9
TG5CPVIXde/HNGcbB+VKTDeVv7+wLrimEzw7aAr9IS+hoFkYT2Qy/Y05W55zaQSFsM4tddJHY4Ej
vZg7CHUFlqPupPuvJsomrYIsUfzSW4TorvOU9GqKi4a2q26QX+46fwRQtN3soK0AkIgIQ4/g5QeT
ALQF4J4D6xpIbTwpXreLPPgm+tHv+Q/qnds4zhUgHxFR6WpuKflcgZBeax7Awn64j04t+EC7wcVy
u8caf78+QStxQUSlhxw6gipFopQ3w03VxK9GY20srbXgJsLP4cCOkFMAFd77vWKX7+oRZkgRIFv0
AFtLBDjpbqsDtRKFRBg672E3ptQUWRmJ1X0M+WVbowwHIBigtiGxc2jU9aJ5BmH/IXOvj52ytnmW
X/MtPBQtFI4SGfRLnkPgqkjaE0R0E7C90ZqE1aStjepTUUR3mmVAcwtnnNJX8Jgb4Y1QPCpVu+tD
EkB5xpULSMeFxcM0Jy9TpH1GHDAkDQILsFzqP7UBxgeZ1WyU7FbWsiziuEmfVEO7UCoWeSM/r7+I
Aeh7TGCoQsjYHT8zD/iGjVG6vMJkEcpNNLmF6iXwGlISwcyHql5cy8/XZ+DyBIDF8vcEhMhVcCSA
FJaOCkSVD535qeQf15+9cm0lIvtACrme8Rl7EJ6Q+/we5SSHvxAnsZdwrzxsvOXyJxCRd5C1ZSvT
fJZ26YvxNp98tFxcyzHOxGlOKMQ70j9OBBG5BzIfmTLLKC0kMn0ndX7S863q+epYCWG+amTNmBN8
Rf+mH8b9HKgP0nnAWkLr97h1NKprYyWEeWMeMjS6KiwlyDe6WW8+pQ09hGSs72Fnii4b3HzvQwP6
9aAL+pAzBV1kMWVWrPhkQP0tGoZgCo0U0HV0izI0Y2oQJLSxhN+cCq0kCWhzYhC7GuTxUOvR5LKU
QpoU8kmmmh4GqbuLB/pT1escIh7NG2mLsz7Gt3oh7aHFtZUULoN24TQTd4yWauaANiULIJFefMJC
HhUZuU5wK6ohsAa9KGeqemfKG7+B9JsGg2y9nvYb63Ht5cKWQqup1svMWugKxIfEomdCzcXtXA2Y
UfikX3/LF9b50icK6SitknzgMiC24BS8N0X6Xoy48jQlbAzbN8iWP6qF6qKYtwf177GO4fdOGh8a
fM+pCum9IpHfIsqfRuhNwtKD3E9aiZ5bCu2k3jR9CndLeHjAz1Nuhs+5tnbAWcpuCFai3TSqCTVS
qC3mXAc9uv1FO/mpY9mTNNDPPIZYB8wJoYXbjMmiqI9y9YyTYxxy+UNVoNFkAQ8KDX4QdIn2o5RG
+CHHJ6blPxdhri7Uji1hJykPnwcZCmZl865qsgGHO+lEzP4MAfhgYwgvLxIRngLN1FHGK5FY6RAb
LD7rMfRxc77+8Msxm4iglCiT9I6XWIFaBbVuqfEJ2SKqr+xhEZQSdWiGNhSJ1CJeq2YQuIQgFWMb
h83a04XbCLQpoZCOlmdgzcdMlYHf/TmiU3N9VNbiz1ce8O28z0xtygwLxX81T27S1NrN5vykm+PS
7XLzaYL4+PQ6t5DTGzXw+1isQB+vrF29yu7NUb6lZvRjzsv3JMvOQ2oc+VjvZCX2ocvyKI3ZKVXq
QKMhXLxh4gWVe7RoYWh/5MRE6xeanhClbx1ZJ2ggTm6hwlZWUeRdNMG07voXrgyfyB+qlRIljRSE
0a4xgSuATC6UwTNSbAWXlduAvrz32wBWMHebs0WoKIWa3D73Ej/eyftovyTrqb/FSVw7jfRlWX97
DZWADNIoZQGKL/LkLDjH5V5dNJ7yJrv1rtvYg2sZri5c1spCx/WmbKC/8dz7AGsEzIEtpBcGUN+Y
XLhkb3KU1q44IoloAlaihYNhHCRZBWdSqqPDiWZa0s6hUxXQyeSS+dhmcMZq+rJDiKq2PnJtUQhn
u1oWPYgjLU7djvdOV8JqmdKDrkOaMI7vWlyDy0wF2MuoAhhqV96g5y+G1INXwqDGHsF6h9CtbGkZ
2EvnhpAB0K4YVcaQwyyaA7Nb3zKoncBp0one2wWTu7FQL9enicg8KjopBMIGr7FKWE++piYSVwWg
A+vl+j5bm02RbKTntRqNJV4AbP6Jy/OxghiNbM13OjMdrpZPsVGdRkDo4RG2QaReW6wi7yi3JoiE
wesQnDp+kp35ROzCiXfSxwy5hhStmK2Mf6VOI1KQhikqhrJBCpGEmpOX9AghbkdPIapv2hNXfm+M
4dprhGCSqZIGrA3WZS9J0DPOlf2Uk2Osme8dl3InLmsdJ7jhZ5r+Nnc18Qa0bBIIy6MiagAMVcFv
uIStazjctQ3ZaOAuV7//LlBZZHtKidrpMgxPA72M3bKA/8hQoUd8DwlcwHUa39Rj29xq56y9TDjt
OvioqKZiYWcWKAyNueGHTX6aGT2yyjhXE6KCUQGDqZQb++KL1fHfzyMiNYrA/DrFURQHo4wkSZPC
FE0AA6aEVf1iJbHsjKx4nMbmLk9hFayy+w7qrUojtTaM5n62lf6gp/xdntvjVFj7jtSP1ALSKcwh
ZTKOo9uo/Bzn2o0JZ4gij2EZP5c1dFezyOmUBkQZQ0Z63nY7JeufeAtCaIGGrB0Z9Llu9HNuWDtJ
QTOpgw8i7LtGH4oRqqOO8GDTLBgZaPwZbq5ubNRwWjGNu42luBKWqHAOaI1udH2Jnuro9yddt9vH
yOttdUcPkTMtx8DW0bZk4ZfGfzlYv51svdxChhuxI8gkbQcYQmNb+Xxv6lUHdWGE/ZZrQZfXW6F/
CauXXieEfh6XmlGrqBS0Ye+NFa4CSgljBmO0J+hNNTD3DJt5l8hwikLcuj6Ya7FXCPFGA6uwtNVx
NeD3uv7chX8i7Qe10o3Hr6S2ItXLMiU9b9oJCnJp+54ZxJPy+u36L1979DJp3yYnj3RJMjsDWmak
hO3MB4Ey8fUnr4Q6kcSVo0LQm3B/CjS9+ohKtDXm4bkwyU008GcYmPybLCoRyVxTMkgFPALR4QNg
PEnBFZBcpWAbX/EFtL2wnEQKF9d7aMcv2GrS2VDEkqkve4s6muFBxqFxyxfjz/wHqZNu53coGO62
ds3KkhLJXTMxRiUulqwBBkIhNVEInJ20M099+Xx9gtbeoP499Yqk6BpMXpDYItKMVv/ZQbCamdwt
JHp//RUr2G6iCXsfNhzmoPbgj0mAJpKRqeiZ1biu1taDMuV+whksB8lPudF/xJD+qtWtGjH54u1c
mjghDsDsDJbvMeLArIePYdvfSJNqHUhSIM2lypFDCsBudVMGWqXW7MIib7CDnFBRrMsbSssd3C3u
WtQA7aThi4PM9KBahq3kUGeXqzkPDD2HF8JEE/h8QUArG0zIhs3FrooHCIIX/f2I223bM+7AfNpp
ZtiuxnF/zKzSS9ENtdBLZ4blQGofYqdagUbmDWwWYU8UHw2jeir0GY5BWXSCA01NH8wRyGBI58FV
L61KpzXVuw52gnkO8Ro9gV0MzD9Cprzxki6H0s/JyA85Axl4Jq0dFhRaxHrsUhCjR+jR0IgeQBUP
QgnimrC6hqlvQl1Vbx8Upu70KfoNe4afzcy8xsoau04xXl3fQwoN1HJAk09G2QcdoJr2UMGYsS71
Mwmje5Z1N9ZgvMJb8KkKITwUTXu5kUzIRrVe1lXHqLJ2I8Ty4fz+p5vZjkrybRV3rwnBmKGsaKew
nxmwSurS3Ody9wyXKLg9ZZ/oFe/go3CgyhtMOf0c5olghO1HDrx1YQAYZuFOqVQnowdZyOLgwy7I
5A74bBVGvHACLzI1gNmbPze/dKgK9+1OBcWrVCqIvI8lXGw0D06AT5pF/MJKbpRCfk5S9fH6NlgJ
siK1DNL3PTejAsVr9Kpn/T2mG4fdyjXn69L/LXpXPexx5a6HXUQ0vfVx4qoxu0N7fnf9d6/1Er+Q
Cd+en8JKBSlICUhKmb+ZJVTfYSm9p3WyN2E/Dwcnh1byjpIfZs/83rK8fniWwAmQ+moHA1a31tHF
kOONtu1XzL2wpUXKmU54ORgwaQrGnO4m03gOodQPTzPTN3nC9qAPeEYOCxIYrOZKAlkk2Eg3sww7
RwAGMqq+SA1ACSCcPM4GbG40+tylyfsQ5kCgwAMHmkrvQzp5ZZEcJYjsd+ACNwrQ3bNlURsW1l4+
0xN6aj/qmiFVhUkqXLMglQJPjRD+mZM22TWMDvwZBjkJxTIurBxGZ/EtNCAelFJ7lqdmY0mtBG9V
CKyjPmk6fOkwM/X4TKPToJ1iiNkqsEe6Pvdra1YInxS48mkMe4D6+tCXGum3YskbzZy13y5kSyTp
ZTh9LNr0OpzWEAaU9rel5QewJzZO7ZUfrwlv4NI8EY2PSz4WQa5C9qJmi5KztuWWe823LWENZJZC
A/ANWA7ZYQd+cqzYUvHn+qivXXhFYm3dDpUewtwbXeECysiFHQdzAA++s3E//2n2WpA+bjEsv9hP
l7bTkrl9+xTZxDEcgsgQsKoCmLJii1MfrGenrDjDX8NrmtCFjMYefLydzmdmN6X8UDaAwGg5+z3U
9dEycNPp4in1BtWUDjrF5TmDii9Mk+/GUdlYL5dnE4baf//OYSylqmsLYMyZYoPkVKfaxjpZyU9k
serG1K7sYCXOIBySf9JY+UHGHKKf+LJFOcTU8/uuQ+ISGy+dBGLoMFtbBYeVV+OA+furLAXSIA0B
ygDSIxKcbNlJGZOXJo2eYaX5MmPv2VJuhn4dEnuErS/82jcqUpfHk4ikPpkwbYgGWN5aMu7Dyceo
bMSMr2G7sKIUISrlutrEkjmmQQPAkQc/lENsmsAz9jj10lveDK9VBMf5TmW4GktHOIz8Yl1UwUKy
KVBYl0YnC5UHaBh+ZHl1HGXtgYYNsXWdn3VStF4vqTcKeGm+1um3tYbysmHGsd018zPq1rAWHO/j
MP8dqqhYxD3SE0jWwb0AOEMK4CM2rl/SnsNHyjhlTHUsghywS9QZuDEW+aEGz3GWsI9maJARTuCU
Wd293IR+DKeVZqbPVAIUODKfkKueYliOFWX43rftq0Fn1R215rXIpDNRLRsuKYt3MDZGLMe/xsH6
x6kTonJmNIbeJWgex7gRmLA6ssaNs35tUQgh01gkyiG9kAa1peK8hNxKv9Wf++qTXFgWIokRaoGR
VpbAHDRTfkia+nenWopdlR3+6ZNTKyszbN5ToAkzWjiQtnrLeFzsxhkas8ZU7Hmpnial3ffWfF/I
ZG/lECGvssWCDx5W0WDsi6b+JdP+Fdao8+Kmhgxv8ttEc6+H5ZUTS2Rama1EUm3pASDvtWv5J23u
WqhfzpX1TyGOfCVg30KxKYMZnErwJ4At3Q5O4wc2t/7133654Ea+QMHfHs3yOrMKDu/5rOHHGVZ9
EkUZTNVhEih10n7MpMFFk2cXdVbjXX/l2nAJARsGWSNF554FEVEcI+ZOPcOOmj1P1ev1F6ws1q/T
89s3pTQdNNJAaBuyd+g7O728hY9ZOd6/wE3fnjz2MBof8hSuGmX6goz6xDk7tE29ESHXHi8ESGaE
swauIGgFbDaC3LJuckWDp/umrcHayAgBAr42ylBWOCvD/E9aDzbvN8qoaw2qr7bAt5FhKSMo6VDU
WUD1zPUBFFtuwaA4O/BYOuVl6LRGt1cm5cZMYNZpQo+ujfSNi87KZ4mEGfB8I9yykTKO8IoDf/7E
2mzDo2UFWkREgkw5EpNbJVSCQfjSDouOTpd46NizP7oNnV4oQRRB+DlF9vW1u7IEZCHrGppqTiqg
JQMFzeQWpvVxSXAx32IRrH7Osim/zZPRhhSyuQV8PGrgydCyhMy1Zzy0BFggEFsLu57t5BA+bCFc
1r5n+fu396Ge3U6VAqaMHE6vJegCbajd0XTcSNHWZn75+7fHFwppeT/i8aBn39ZkeoJ73vv1mVhG
/MKxJHJiEhR/Ingbo+WqPeRjDYpkaU9S5mN5acbGO9ZQkbKw48uxBtoeKVdAH3sXQdhnLvJ6oH9V
R/kfZBTXZkHY91aVZzGkuiHQJ58k1U9kr5g2co61RwuZgRRPk2ZCBTjQ04OmPY7TbSj/vD4Dlx8t
i5QXkk+w7kPPJAgtqLz1kl1OQO1gDV1/vHVxgmXR+6EZ4kxvKgCFU/Je8/MUZQ5M41BVtRvwBzn3
aPL7+ptWsnlZ5NuSfoZD5nItXEQsqgfup7v0BN2vW8ndUspcGyxhYzMEDX1Sa2RRsETIZmOvSuUB
/mjuxidc3g6yaP0wWqHcWbiSB4Opn9JR9mkBeZywUGAUPVa36lQBCEpbJ8va82hC8g3lyNYxI/lJ
ZYovTbGnQEei07qT2pPn6z9q7ZuF3d/EMWhrFbqFOW7ECnhRIJbyQd/anMsm/G8EkEXDh2K2eEJj
nGm1G+5Ul/nh07yrPeJAa2anN/b1j7icDskiBym2DIuB1QSdtulRiz5nuEvOxl3WbzIylmbNpc8Q
Nn9Yjh2fkMN9WYEt8kLpDpzSYbCX4nTkwvh9dEav8PlZ62BefMi2BMLXNpgQGtSkZNCFQwWh0Kaj
TohfgSg/TPBWnQo/J4WL0+GoTvFGlryyQkU/hYwtqo05ugmF+jTlI5Q2zKCnUNGEy3a/dT6vlGDk
//Bbep7O06LeCCPzQ3RcBGmhS2Fb9yYUfL9U1DZ23LKIL0ybyG8ByLiVFAUbTq2VnZGEij1LxkZk
XXu2ECyaUsutWcXMgAD5I9PKu5yOG8t5ZdJFSkseMhpZGlZbDDPpwafxcyX9Cc2zmZ5Y+Zh2W4DL
lW0jElnSKG60cEC1dzErThLDt8x6L7E3eYvkuxJcRNoKldsublQAOtGlwUW6PKlwg1WGrbxy7fcv
Qedb5lIip4wVOi27cnRhfQ0j+UOIvmF8GnziUGSW2f2CvPeuR5m1rxGCQIwLctUpBo5phZ3Hlrhz
Hz4YebMBElnJ/2VT2OtU1Y2ED1Bqn2/Ryw3A7wBR3VYeW6iYofe0FSxXFq5IWulSOeRUw6bgMNRu
+YvS/1MiKYv0FAtamXG//P4mfZ1hpmwaW552az9ZzOhbLYlJhEZqxP/U44Om7/5pRkUuiqVXVIpL
/OKejQENM7vTgMjdBICsLBiRf5JC31Cdl1s6iI30bdHwC120R34NrnTgNxTQNO7Md//2KcvQfdsL
WlwmowWX3iBuk31pKTtII3+Qfutg+CpdXgilIiOBTzFL5R7887JS79XRiFyJEgd4vweuz5KdVJDh
7RGs4lZ9bDnfTXBX8/NEvxnnpvBKqS3B++zDwNDKP0Msn+XeDIY6zW1VUX72RQjb85T7sNzY0kxY
G3whOICBCEUjA/rqtK32aL7vlOrMtu7qK/mAIYSCmutT2DOkTOmYPsXwFkcPzIms8DGNYUOtEXqC
Rcw/7isRT6okyThOBEKNCVEgBFYNNbR6t+zbvtxnL0ysCCEF9C9XaQLzxNYdPOJmUAUkkKErdsrz
onXcuN0pfMvf6/vSkfbSRp6xFut0YQDjnIE1DkW9QP8YIQ9J7MhTI4hNaH51y52tm/NK3NDFiDr2
4H0s2acEuEG/uKFbFTBl13fcimaGLOJBUamED42KLUGU5JjWsNU0mcuL4j2EYRrssHc58ug4nKGX
MBdnjYWhXdLBK0qpBi2hudMT2UFZG/L4VnRMU7Sirv+wlcUpwkj7kGVy2qPlUkrwFdDj/rWu4Fc+
8YPc0dlVE+7HTb9xKK6cwSJ+1JJoJOtsaadBRqiFDJ5Z3JYo3sJX/vrXrF38ROAomTJFqY3/r144
u7qzSKEuytvt+R8h27KoJM+nXrKMGUXJjtoyClSuZNNjH8SD0zu66oR2C3blP14zRbhkwawMQvhL
tw3YGCWOnbApoWH1b36isgg77CnsH2cOvcSRaOeirHZAmrgbc6FeTqhF6fg65iyDrAHDJXxRq1w8
KyDrHGg2Fr/Pd2yjiLu2qIToUE/g1BrwP4dXzeBYyB+bvFBcOM3AItCatnBtK+1ZmQrhoRnlMK5y
iFZ2/AaCAkP/rGbOgLbay2JjWe1SZ2h3ph6QeY9/QwOrbvaWmtJWi3LljBJhhymLpr5epC3VqnIL
69TWsZdt4QtWeoWyqCVfSpnZMAVUxSkJJxcixfswD2M7NdXeJkyCKTek9MB9AmtuImPsp8XgSy0a
lhVKwDxJ/qilhJKDlo62AUkHxywI8ECFP8iQVDJH/Mc1ORp6ch8brZNr822OIqU7EA40wFx+Gq1C
HW1ktZ1GxbM2GM9Tlh3VpAAtXg29nk1o4IXlMTaAFyY5xAoz6ECDHxOeCl4AE5XBJXGEjlJd1j/K
BMWCubV2oTHd9xxyEYQUDy0tX6U8az1VlgtPK4bffalbu9YMn7I2+wD4DOrDXWbsown6YwizuMMm
DdQ2CVXmU94DuZWXxZaawooKjCwK3ubxJBs6cBeBSuwFBIfjtLxNd0MHwQ+b/1R3mAUXeAn6rj5t
bMiVC/t/yEewiBvHAcBVhiatN3njnt/G96FLMb5OckNQAk3d4dXajxt55trJLXbVuWIClzHXMFlB
vrCIyfbI/FzdhjLZ2Xrf4pesdDRlsYU+gkPTxlYGp9cdLAPuwDk8DKmN26/q05806M5Uthe7nOhJ
8/mhSZ3WsQ7qc+6HsxuD9fEobQzxymkqdtwlbARjzmFoWUayp1fOlEp2Bv5tjY+WnDr5eX0m1yZS
CHmASyVgmbIUqYpqt2GFq46fqY2rZ1AVCDdLLysB/CsL/HZNGKu56tNcQhMas9fDCMqb4QCA1+B/
Q9/rf6AmrbzpPy1pE/CVyLTSQLmPHqKg2i1leemc7wFa+x8oUCvTI4KgCaZmVidkB3qb7MJoOOsS
ddvMOJqSssjHN2AeyVu2Bmvxejmvvo0e7aE8K0kTGJBhcVdo0rvURH6Xbzlarj1++fu3x2sjhVwr
nDMRsJkNoU5IIEJkhG+ajq09f0mTvz2/aCRaaSWeyU+Fp+/aJ4QIuBhkx+Slc1W4QtfPW6ZgKye4
tqyKb6+CSxNTIqTHgQahNa48ZF1m5wS+c/T1+n5ZfvOFa4uIe7b0aNTqKYuDQj6XMwBT3dYeWfvp
wk5UpYHPBsWtPeNvcGM5juCqRKUNG72NqsMKz0sWwXNz25cSrdHKiG7ym9yDQoGvv+GY3GSqrQyO
6Fgx0bkrclihBHVNd2FWeanUblSp1h697MNvEzvGuFPPeoO4nPxm5nGKN4p5K2tTXeLit+cmxZhO
IUlBMp28SgqsVnMUI/b+abGI8OCcN9DV0BfVfvDBoKF1lGK68ei13738/dvvToeeqXGLPTt3b9kA
DDV7j7LZvf67V5aiiA6OS5MqOeSXoSs6nAFxBbhetalqAONON16xNp/CRsVaBOR2MTSgyJWS7o+W
blzx13678vfAmKoW8q5Y6LZIoJtHvSdunbzgEr5xL1z74cI21ZI6LeoGQC0FYuMjRBGt++uDvpbh
iF4SppLIrCfomdbu5H2JHeznhwx0UsWFQ9ZWGXbtNSJXvwSGQ8dB//8amhL8/xJ3DKLd4sQDH8uN
6V1ZniJnv86oEsG3DSvIQircPqrw5tR4cH2kVqbgK3f7tvaNtByb3gT2L7aAFxmUo0y3ylJroyMC
wkjUp2aYQrtH/6CWDV/RY76bd0Bq0gMEUDYFQlfGR4SF0SzV6qICBVQBzwhya9ZtNfjXR2ft0cvG
+DY6U6GpZQPxpMDIP+YhtGXtVEOl4/rDV0Ao8tffvz+90oeSLZb2yv3sW7Vr7hbDRcNTIi/KUbCo
vhzpoo3sdK3WJeLBuFnTrpNV8CB8vqdudRycCOAdFArRs4Zx6V57lGCQ/kOxmbeVea+uASE2ASxa
Q/YETCB+kn5pn7GXoxwDIOPv7u5/SFSX2/6FTOLr7d9GcuzCuR0jkkOP+AmK0ETz2vqgq27DYYMw
BEYfuqx9vj5tK529rxrXt3ctdWOobuOLFkuf5hzv8r0KSx+2kVmsxFwRQUaSTg1VKufBqKf7hNId
j6obEO39eGy961+w8goRJzb0oZVC5h84MX6rsz1pGpuT22b4df3xa3MuYsX6qh1jM7SSQDt3Hgo/
u/ZIbvIT8QCrdIsNpdmVwCUixFCfNywJlN9gbHayeVsoP67/+rXnClueq6pFUgm7pJqmJ2sq95yR
jQ2/Ek1EuWSYnTbzmCBQjQM/RgbzxyF7yAy6cVqv1S7k5ZO+rUwo2bTNDMXqgMKvyfBz2Oh9KINd
B3VkT75yYgFKF06rueGWnMxaTBHRYWGmaZmhQaNbPoQHlOUVWFEaUBg9EPAxurfojnipK4EZyG1p
U0nx695+YbuLcLHO4oOkDEDrStCLnJ0OBiY+SvVwWZRGu/VY0O7ac/9CGIJo94RYupjkRu6m7+9K
CJCFvCUB/2lSogqJbqz9rKXuCZ4WTxGJ3VGu3hXDPIe0KdywMkCuUyFwKnm0TEFmV7QzqehtBiaf
nS6t20FhM1jwUvRHKvUNAtjaKhMqoooKRwhqAgEVSsk9k9Iekvxp5CT1ltjLxR2iWSIerZ7kDNq1
+Hpq5WepMJ/qvNtf33wXfzseLdxMIH6SF0OP3y5JsxOyT14btpVtOXJdpinj8cIFBWQ4qZIqrBvy
2LpLzwpkQ1BzvC99VhekyCpoXH4zn2Nfj+zN5bKcdf9ZrnitEFIkNYN3So2vGn1SYIvMQRmgJ2GP
HsRyDtul6LWJWUb12/6HyA+aOIaMz7OeE+ifqSgNX5+XywBNfIIQWprWzAhTkE83KFAyB5mcY0AN
p3NxN0DLYAvhv0zEpZESsoXRyI1coyO+ADAZM4c2qnnKtMLmWQML0mjjiL1Yb8LHCNeaRmFhb8Gn
CWJIFdqJRbJPI3ZOOXVKzu5KBgjw/3F2Hk2y4lAW/kWKwArYYtKb8m5DlHkFQhgBAiH9+jnZq4mc
V10TvX3RnZWJubrm3O8s/+k4x9+6ChXt6AaC9Sjje5gcIRlKxaWVTJfUVr/kdT+9M1fvO3rw0RDN
FIMW7SUlo9nsv8Ba5/7f7/wPz9S1mkxbjq8GBcGMGclZTOWpjfQvx+FPH331suf+MHjFONWbgf4p
3Vej/ktJ40XXijFS5I4nbFlvsPgKhQMGGM0vM62fvvHVi1xNAtQugk59a3jiiiGxfxvB/vSCXevF
iOl16FxqJWavL3WAAoj9I0iCWwxz+Gu+tza/lZN/Lztwfa7e5Wpe/LAhY33ZnjwxnaoFZEqJyGcn
03bYBTwd/ntQutaPaRjU8EqEmDX0Dzq6a/h/aTbhV1y9xKySLrzHfL6BT+2HgG9WNLsHk0fpvz/3
fx9e4POvXlw+8oBNLZpkDYqH3i7X9TSuZ4TBlT3wVzVgixmo7dxEdmKs5U1E5pnPOTiEfvnObDHG
oW1uPA9r1RXdYFy85xFAUC3gNoEFO7UK+/X+sKQO8JRUYBOvi/SQNFAXZ//+A34IpddKNAzcWgck
JYCR/PxZU37X5MOuAYeOY4my6M3Tv/+ZvwtBwbu95Ej/69BhfWByWMvzTfE+9cmlgCWo8MYDXJ8u
7ejfcbP/zMP+cjhca9OC0h8aHl7yjpDuC6sABTKag7Sb9Df8PN9h7rjxaollDnt617a+h8z2vbfR
2Q8seLaxHLVgPrfPaA09dsRuL9KOlVcA9VypdWOaGkrZ4ESGYUun6Z317m+w8Ut0+Nv3vso6oNwf
Q6NzvlHLm+ccown+HDNc1H65A//Etb99/lVUUtCN8Zx4cECI7Puwqoc1GdRZUJybpOrXOM8a4DsK
8F6qj7FfQLeG196Sy2e0lfKYhcGqd8pPxwypXzthijHsxwB8auqF7ZTMstwrCjZHXvG7YGoPrmt/
5lN9dq3eifNcm6QECDOuCDYiZTirVJcuoGqRnXZdeeCQGCaw9bqDjmtNQ0zjq2XvyMqHLp5/07zx
Yf1mYfIHk5UCfahkVn2qA/IU5Bgt04jdXHAecQ+8GZgYuUor4250t+y9gd3C9PFOj8UXkfXNUAVJ
N723aCaOy/KC2bAETbQ4jk59ntG31IULvGswxZUyK0r43gCIuO3k8OH77Kvl+Zwwe/goLz51FUcP
jOADw7o45o2HZcPaP7dR9Fmw4U81WGA1aiBJm4nchaPzS47l/KPu+MuNvIY0iiboJbM9ZD9SAQQe
5Tccy7i1sOApGNxHVmnFc499KFF0zy314DNBN0YbuCrKceWB8ANcVndTlb5IwP3AQD7vdmiDxqyV
Lx78x5OxTaJjVLkpVeVJetaauGzl2PMTLATKpAVkMIYE3z0UYzSuCc38/NWG06RrIyFnWV+ijDTz
GBcFSUjhPVQj5OXEwqd6RmDTzRVBaqZGpDTXr8hKgGsL3tpmTGyM63tNU0NnFnuS1Sn21yGTsKxX
3YOE0QjbAgFs+vKUC+t3tSVYpjdaJYFoxthnwS5qujNT4FUOudktFt0bPrzyWpRx62B/ekLKTq03
RenBN86tVQizExZv4btZqHiMsBXbd5twkG82/DWHjiaigfjoYs6OVdlza9e7xtSPiBrPvj+7WaP0
Awu7LA9RHwBu5Gx9IYGXK2aKx11Cf8Heo6h/EzUrtoG9KxoyHwYGcXro5lPSae8Rjo0zPEd85ysS
hcgwcXQPKqgb6La8PeJwtWqpeF00JJRjs3LnZjPkocrCSZynKsxaIp5auzkXlt9vZgr8jRDYHiwQ
PMLQO9gN/Ddq3gAVBtqatnbUmz+WuYE4dSgvxA//222b+dPNbdSdvkKzr2h4ktMLbmdsYbRhgbLi
aDi6A1MwJMFYpFQHIJFCukFL/NZAivsu7LeRg3p+nKfnfpCPvh0EGTQ8mzJkY5obgHcMeoZUBA+9
EqtJ+WeXQP7ZB9G9HYI2AwgqRtSAvOULFIJo+ENU0e8rw79LkSNELCStL7pO7e09DDYhHvXBWw/y
TVcOj2U+hrGnYdDcjR9sGNesDm8ZosUw11sVDUucsxY2xN5Hjb0Rt6vh3Q20Tc7LLg59dgaa5NFp
CxeRqHkIhWJY9SjBbeNh6k4uSBrmjUz9rTNO+8rrD1GYny/TSBzebz7Ns9YODkI6j24zPAnPZB4x
AJUAKL1zhuhlmp1TX1irXLEtJg2rcuqycsbQF1AqiDtZk3khpho+9xVQifbWsbCaH/BpghSAryar
V7Ewxc4i1Y3MnSYWBMFp6HGjEYRvGWNAqwCZPOTqdpk9E4cN99am9/qYafsgnPxT9rM6SQWH9UB8
DUsfIF6SuxEEabenD36UX3BcfPql3/ZPf/Mv0eladmDCyB9D3nWbIBSwdomg9YyiCoF1fqgQexJa
+EvaUhTuxquttYOntet/s9n8ocj5PzLsBQgKY2OXucA1rb0Nbi8Cxi/z0J8O6KuE2JQcrzGHEtgq
yMktQjsOeL51wO+PyfjbiuZPv+CqtJUljhgaQKeeD/ACNyR6mkTvQPAU/FKc/FDVXlPg3c7SXUcv
gjshYkia8fjGBXwmliJlAF3DrHj17ynfD5llcJUZ+0UBNEZooKAY3itzI0hiT00mI4QJ9/Hf/8RP
F+uqphWDVU1NC8GOnPcQ4XJ2WNxfvv3fu9NedA1hd7xlFvDGwNBxALy5jlxQdpmTYQc1HWv1OdJ+
b6Iqkw4shYT1GXrOdwU42y9F70+F3rWzgbGkVnaDhw3IGHSggmd7X64k+rM4j4rkd930j3/oKu1s
3aEzMLTk/3SDrWyMJeI/mlzNts3kEhfpbxC+v3ZDvfD/tLfgAxpYJYBlvqW2FswaShFmY93ufP0J
YirsodEaNuNvll8/FOHXoBuLOAbUNxfla1tklIFCPP/WGPp7OxvPxlUkKGdesVxhqHARxllPYpXL
tL2PkmmFg2hF91aKbjbsuOL28beNpL8rWPE3rwIDr3SHLlHUbMTgH6ySeXHuYFzatfpRVfbajuBm
7UfaT+cuNVyx1IUPdzozgm37AiYHYAzMVH9xToNYA1/eO+LehxA6jaT91hgwt/7TO3m9ZJCHURfw
DlOjsb9hzvPQpqx++feP/umWXkUUe7CdvAL0ddM4O1Z+kf8kMMKlvQojlWlpL/oep0bx3fgby/ml
w/RTDLleG6g6jvzRxXFE36wyGQA8z7fVcyAS/nBZirVv/tN1ud4CsMw4hJHCdanNSrePxW87/f+c
2X85y68V/3l76bRePlh3Jpln34elePts13ie6nl47JG6hX0AaO/00jK7hsWv6OG9HiRVYO8Hjow5
HG55Ya25N505aVKvnNARA7/833+4e+ni/O0LXtW0S4UhJZOm3oxSPPedgJG2bpJ6BmSyyD0Yp4pp
1ZPuBNbU3cKttRhIG7NS7XTA29TK8ye5dFXmR+JkmLOTqlkXY4UsC/8CgzhzpCP2/8Cl3DW1fwzm
8Mvp+lsShcfIzh9DUiG3bJsPNpWgsFq//KofTrXrDQUGsL+KXGiLLX8v9BcsW2LRFem/X7J/5A5/
u2RXsUs5sBwUAHVt6KPazWkFvW17Xp4vs9f2uzzBVyBt8auSX1XEl7fob3/wKnBhczaIfPQeoCfo
TgLeXMW237a7/8ec7aen4PLv/6u3hF3NHGIjp8WqQhCH3/qxhNSRb5en/KP4dZr4Q/Dxr4IPCYMB
yvWx2TBT/Sm1Bca0Hv5bk/J6O6Goe8xjOTZrijY4tG50bzyxk2z4daL1Qy52vX3AIEqRRQ1oVPjG
YSyxdRIYOd7n21zE3kNz6LbFa7gpd8H2tx1FD2f43+/79U5CXaJq830okGZMZyg6m1ZnL/vOGk5W
txxsDfts19zS2t1GpkXo8HYsr1MPNMg65y950GiU5QN2JfAquqMAQSHf9l60tmc7q4vxxlFQvlPv
XBp0afwFIUkPN9RwtAbQ6i2FOJsOrGorrPK4kwRzbq+IA4aG42BB1F3Cyq/y90sZrkcXTPgIOSpQ
rmtqkUsvwX+A3dvJFtO9hkFtIqS+XyDNQx8Blt+qPMphPheOuFFOe3Ko0DFBmR0PFNr0yClSdxxP
0zLtomrYNHm1lzz49BfsnLhOccvMcu6L/MbmNkJNPq0i4M9st7diXrYsRig9eqF/4wvsElSLJomq
9cbuYCimC3lnoY+2HzyzjiazgkPQMyu6jROJt3GmR9p6aUG7Me0XgGiFM6QElkmx41XPdVDaac8d
Hs8O3UJ8nPKgXzVKNjBIq7+aksGDowoD2AyhQvOk/NOM4dtA/FelSZ+qvj+yuXzrxv5e8hDtbRgu
KjFh/VPFvYTDqY8hdlW42chQuDJqUri6+0lhj3cRozsetkVMwtJBU8y8WDnXqyivjjxX0aURMmSz
QGngFyQd8wEKYtfbKYc6CdPyo8HPSkLEdlzl8b2T6kV01n4JwzNr/DFxOnDrhIqaRFeeRne8BEvV
oTTREVnJ2nrzIZJJCKi1aLGsSs8eYlfC0MZzltvR519z753BCdvLrnktGkekgQf7tYXRIi3rcr+A
zIHFtJXooyYVVdCihcXuFS/L2Fn6G1mOjy5tTNx5/s0gqrealnsBx9KFGisZe3kzhyDyKm+ZgOhv
HrwixH9LsUyKDcWji4W0x9KpPwfNX5wZiw3d7MWV23eZ35mHpUa7gkD8mNnOeDeEMKsF1f7eYfY9
G+i6CJ3vXgYPUxftWRE8TgNaIfkAhUWuprduRoeDRSOM78pgDzMjiEv9DccTGMJVonPqteiwfVP1
DpY/PbnmS/voVRzWEG0NQ1d0LWfLwHSmeeeEfCN9fy2j/KMbjA9bLW9Lfd99RAP2NDTDms7N44gN
07gJ4IypOE6VfLojGDYn2HfYgTp0MlKiKM97lnYlTYzbktTDSCMpQw9LccPwwfEkrzA4PABnzDOI
GRNpF1lek9XYyldDIM32x/xV9IDNYP0mNtxfCRKpuG6tUy9NkcyDQFmh8Jty8l25NHM9Zws0AcV4
BaYIcPTA+5DvYaxzIJzd5NQdEkV97ECN/B5LvSTlKOlrOnmJYmMHs5NaJHRp1bGw84zZPombqH+Q
oljZ0lq7FyyIxXZ5DqshSfQDXo5jQOCFShbUvb0bJDYvb8Yo/Gpn96TDZeO2xbvNc4ruRHFUjXjs
I2evhwaucmPwBi36eiiwBmD74Q28d/DELLKMZVGePdE8A3yd5b7Jyt6543lwV1XOGSpt9OXqPBU9
RVJftXEw6zfwWtdK5A9i6u/FxanI6zt44XA9AjmNsXwpYc8iBmxKufnrMvgppDLbibJMhdjUVUpl
F+oUmcJjxRYOcmmrEmzQJdG4PNcGAOrogrMppueytvekbrF5JAao51Xpfy4+s1ZO1ZyjgH5oxfzU
SLWf6vnEZv+V1ANWlcDWxSzAG4vEDexvFqjthOQxJiX0MCi2sWPmqzjIve/FiPMs+9SWE3yF0fPN
B3Wism0OMPHIk6ayUhXxEy2gkNDwhiASz8WArwz4FKJITUG8mCFMVg80cjKMAd7A/P7oHIxOqXPS
tXkYnDAxIt8HUxcHRXkvoi4pSmejbY4gUM0fHWzDVAg3Ubz6ieUoIMtRYhEX3h4VAjpmvE5E0zIq
nxDlM1ZXX1PvZz2eE4wGrdWAdxZY1zXGfqkNgswIn5zBrlaaf7XlmCwVheqwV6ndVIlTksPctrfh
7H3qi6n0bE0wxHbhT0cfaeD0MSmWQ+WBZBqyz76vs0J6d1UQfVjtU4fdPO74p3qeEn+at4HOYYVm
EqDYt9gQTBWCmrAJmnI1YHNWwDO7N3GOUckFEb7G85sMjZ80yrsfkNKfG45NahpkbvUHfu19nAsl
knxSn4LqG1WhB9FaB7ZcQlKtE0OmW3Tp0w6rUuPIEAH9LuZ1u4L1ecLhkhdXxoKkAXtBdXAJvUEm
yiktmIgBnMQydb62LDKlViBX8BW56wldR3zaacI+c1elucyteKH2roN/prHLm9Cd1nOEm0y4+xBU
4WrMnaSewnvPpTvTXxAPZMCAvNvZBAcKvANV7ASWgS+7R7NBAmbalthqkwFLVIgXGue+Cx3GunB9
KLRN0Wz6CY+CiQA89zbuQm6wkJp2GIHosE4HsXxGfZSGbEEb7WTCMfaWP4E/3ebjEcuXK4n6dLTb
ePBx0tjFm4T7C6Hkxurdk+dENw5Rb2ixPzR9kbXYofaFStE5Rb+/XZNSbybigQDgZANxWDo28pFI
SGIDs2mLeu226DqOQXk0dHiSmLcZt/KQPvRvY1Xe1hplju/1KwOaoA4c/O/imSFoIZ73GXGn2zl3
tk0r8IswP5NWdJm0HKgdsdipMc8IQjBu2q/J5n+6aTyUDsFQAkR54x081bwIiWe/FHW6cLXtvGo9
QHgTCmeluvnTtsgxsDBlmoIIvuH6LDGdChrAxZHzrKXwN8yVe9NaH+5Q4lq69F64/jubA2DpnDLh
HpwDgql5cnICI4hOftqlPHu9uAvQ8OczGxN/GYEUHLGzXZEq66boZPVk1VfsjSx0B2Tid1dThfGp
/eqXuNnSiQDLzWM7qNdcW5gTFlhIvXTjlwHbZEisukbftD5fRbX3UsIqaB71Q+VjzBRIEs81uWXO
nEqHYSYB7b41bvy2bdN8Kg+jBdp5acNzJmrR5ifTJ+HD3iqXFWhEmTYsisU87TF+zTeqnMNXDCQ4
fAU6mNtjQgUxRd/cEBdXHpbl6yVqTwuOQhHwe9ZpqMt6tRmVe/BphEl5M9xgQWldAzKdNc64AZ4f
EF0fw6vZBR6ULn2+hqeJB2zrYgNUYJcPXTs3GCvxfQX/9XRu6XBQPn3Lc4npX+F/FLO3G4hyUhFZ
/iXfLNpNW8VROQzPnVJr6S7fniw+tPHajMALbmNpV+0kUWO6ONPNWHnrwLHjcggO5UQfqg6GN5Tr
J5k3G1VDOaUIfAgYnVOYdh492gWPsyFkrxsxfeOfRXyJfnxqYKqKfL8PyrSHF3E1qAcCcHatl+Oo
nYTLcWPMtKm5gEmnzELd7ucmKHatsssVldLPIAFMnFzfT3Pxhp0L6MI4e/by3FnhayDMdBcventC
QFzadInKPwBghWmUYy+fWHSKmcfpRtbNkuCB3JBQYUqCVNzhKxy2T9zVXTKUyGTr4IAS+k9rLMDz
7ZVgDSoU42Szrnaue/Hxij5pFe6Ghm65E8LahLq3LbFOtPK9OCpwvgEje6DcuVzVuPOnFv7E1Qsr
vBQP9bEci8/etTPwlkGslsfWtZ9lUx9LPa3KABNbjOCqJPSGe7rwFcL+Jp+nKqYy8LLa63cgHLxH
YyWzRrj2xzjgljvlNGRua2N6PR4LXT90U/6lgxLIe2SPtSyy0O5QYjl3Y+lnXLvrsXZ2bdf8yV3H
4DuDKT3PJjVgJFuBObXS3IUo10ZG3zpvPA1R66Lc8BYYPLdusph2D7RVBoOnZFmmjT3gxLHbeVPk
BqgjUX+oOdqG7nhmRGdqKb3U1kZk+difeFNECXX6Jhmn9sHxPAizvA8icPWxm76z8mXZUAuuWm6t
1OV6wI/Th3di3j3OJbMyd3HECtEa042p7VNosR60Zc0rrrrENNUDsdgtuywn5SGm+aYeTTw1xbRS
AzieC0i+uK+ZZxXQ6Jj8bAr1MhTs7AbFnE2LesjnoF0jfhxM36pXyb0b2BTU+5ZNcItd6BAXUlwM
DTqzcaRBbcNKTCZC0AV9muoGRhoR62MI5pKmQ8UFKoi9Uq3tJrPRt9JbjjwIZoAi0DaEpr/GIQl4
IF+Qh4cqBsAbDJERiUFXULDaWjg2YHSZKWtOB1fdFG0Y3sD47LH9p44L3+qBsCcLHc6sD8hu7PtV
QaCR7AlIdtR8IV17UGPAV4OBAXHR3KuGrcsWE3xwXLfLwr857896RnoDq60pjI5FiYEwFbhywkAz
DlCTJ4e1LviBe3mKq75vXbmFwHSN4ToUJvZNB0heYTVN4uUwfPS9e6HLPSKxcx4WhH8/QGkJX9su
wlUJoHWlIFCzaleiIx0RljQ2LA1lWJIMGvIuzsv8CV4pO7fkYjdODiQ+LFpWeac+ZsMyN6oT4Mc/
MULGZqFBRRlO4NxAIyFEdyjcYOUQdl+S8JYYZ93gD+cdLKBc7wCz57Wbe5uyAKMRtctzLqZ3BDW2
Ha3Sv0X5Wh4drKnvbKXoHZqEqVVDo2mHWsKpDIpgDxz0RtPYmqcwHRZ4j0MZIAdIzRflZVWXn0FQ
2WgvOgjqf4PXtCnx/okJ4Bi+rEgVfsK/9pbJeeu61nc0OFEGYNuK1c2tUd0tW0hxVNKHNKXr0K1E
jaeaKDSJHqdzHhaQi/Y8RNXqRXB98b9s1Xip4+kNwzA79WpnH9VNuJ5m6q4nxoPNspSA0rjLvan0
USw8w2T8jrDxQqiU7maQYImEJds2tpUB2hw8iAgzhCpapixUKJlCI7dS03fPmDEhHgQQU1VnTVie
mQ73vJrgKy7NGLO6XXMwq/u825pCro0pz4tXf6phejJKbbXHvmqICzVHxV+4AEEI5CXCO13E8XqA
a/PgfrkN2/pjsfcmL+W6ImjkyAo7O3pP/OUDFue3eNBfZJDfVzwAMvHS+eB2l3EodN0+6DI1z1sB
gQaHDEN7SILh+EHTFvbqiRBNjvqzr2Ji46SqnCP0DEMJL+HoJuSwYBftfTO2I1YPxWsNoag/LWA1
61calCevGze2P0M9GvU1vPAg6i/ClDUIH5Gv0UYNyL4hEsCc0XyYYJjjBlIbaGBWxB5WqGNueJDH
RrTbcmEnnGcbQt2nwi3u88VBCUi/esoDDMfkSyCxhxM0xyCwV62nU45wk/g2di4Bi5xwFKADU98O
Ljk18C1PF7/ZWkO5QlH9R7ss85xyD91AkotinY/FbRt5JJ3C7m0GSB6DuTWx7b0f1HvWV88R6R+W
Ip6J9UJYfufDo75HJgN1d9J5zGAwrVeTzV4scClbR95oXcFeMYIEmwdN3C/+uir0GjuhmQWJVzjT
b9DC8B4jbli9dZyC8GVs+mp1cV1pKRwCpCc3PYFNk0cHGMQHKANNFRcDHKJUBGeBobZ7yFrqMan7
ENXAWAFYH/ZgDbr82XJxueECDkHThPtm+zbsLEfyFk52OlFxqoj2D3MYTHgvw2HjUFgAYqucnxZw
4neLV80x5ichHHemdwjUavQ8vKzvSGzBnR3BgKYdV3dIdmF3AJZJBoecVd+Q7TAPKyTga+GUJ0NR
P4qyfiJLr/fN6O+juXifjTyG2ISIK4HOXh/VWKGDcVSsiNrDT+Wg5xZu1EagHWAvmWUwM5S9E8Rl
HbpQh3hwMjc+xr/oKaE8st9dSLfWcoAfOZx6NtBw7W23TfKQbIO+3aGywdSx2qEme8Swr0mmyr4r
YPyJdK7dzmX7FlokQguDrFoepaj7z9OSn2wI7BIj+zZxZmogaeMvPIRDh9TeZrSIxGZOeASjZV2N
lrn1THQD1VK7pQTSgZFBijL37n5CoDqIynwr3jU4CSFAw2VGdWZDa1PP5aGv6/e8616kis6BctMg
gOgVGQvXzT0tnNelrB6nCJfYM20JF5i8zzAFhaWWnhBz5Xqq0Q4dlu4Rd3bXeW2dTS1OUdkF1cqd
OrjI8Vxvx8XuIQGLkI5zzhI6yy621GySVoy3UTce57LY4cs9K09Plz4v3DMK8hrVlY7DHEeNbw9f
Euo0qJWiYKVqe8eWcc8n/rboZlM0RdpfCjXZtDHqb5QrqH1zG6fEaAHRChwYOj3ZYk2fkxUebVFs
JxUdjFcdSIV8aW56EVt6eac2307SSpnJd02PPnUoIWAcqg7+GblBt0+cmCl3PR+eKhfxDl/wUkZP
aC8NBznh5CQ69GISqGOLTrnTaexjdvXJjPJzXkARsdFlFPDxEEAzR+F93aL1E5QmkwV2noL5OLKv
iNtZO1R7uICs2YjnIcK4ZJKJmVAJd0+LHaGNap0spO4tnpCh75PanbZj9OKwG9eCoVNJY8IghCig
qRqK7ex/OkWAtQgM+p7r6KF0YcNK6gx19DoatxRikIW7SQira+LouwVBDIrjheKzwbp1wnHVoi1b
NGHCfKhG0e9lMlq56JU4ber30arDwGKGG+QQouNdwAIbEb6qUu6DKmfRD8Emmk46WDv0RGG7obqM
FPVxImi98vELGNcE5V8Narv3VVY9wgugacR7XwJ004P5s4nyZLY/TPeIRO69dEyqEIQoFh8dYVkp
BC0fs5tDor08YQoR1/W589k71jQ2RJWxdvt0qBEi/OV+8ZeTp+kW7enXotQdpOH2mnj4Zo4A0Mh1
4m6ArYqPJX/N2vtwCR98pjd6Wt4Zh+aYkY1dUIzOZaK4HVfz8NJFToL+LoSYaMzR5b3EonGVv8F+
fuvK6Qi/wPelih698UDbO+Ue0SRbjUv4XFotHtWgPky4zn3fOUk/dPfQ2yeOdJ5wXN5MDV0bbn30
unl0Z/Q6a/9Pi8QPUUi9BVBAdsLEczEdK8LQeulS1IZnh/m31Jrx5EHNjkkFsBlwvG2kSQu04SpE
ybaxM+G8wEAm9m0JF1hMZmm4mx1yN3UkpWN7N4p63S7vpMFccHRx5Ta2/phGvLx4DBEgsgYwEdZW
HzNFXxMLghKHmofXwn2yWR6DHbXCGYOTHg1/ROoGlr/p0njbGv6+0tEPmHutahptJN7ubgzSC1Kf
YC9ekhcbdzZSU1JVFdCoBa7QdOwISRsU+Gzqt7ar1xLjHHRJcb8+RsDC2v6p7NysZs13DnEW+vfJ
hVTqQl6KvGUfoUKZ6VapeQUxkEWsO1m0t16BcwImO3iHuQj3NQDSWkfbFla0aPmGaB2wW4EBhBh0
4rpky6zwBmLVGO5VMcmFlYil/sJrvufluOvtb2C+sqnGtA5GhdPiPHUwmayWIK3LaUml6WB0qEJE
XXYeZnpHJ/kG4PySoOP7Ij37toDWFCBOfiskBmVht6HG0NQedJuNPRTE8KKLnRzGfb39vkCwzZYa
K7/FXTsgMJf+egzIURvNkt5FCxmxfevIz7YavvoAcyInZUJhTOWoRLMcSSyNdY1OFURGGuUD0nw8
PWH9pyJqhY4fCFkfjk3hrX2eigX7pwfN3trwD1tegjxEN3uKe+/UVV4yqfK2ax4LiAwq3EtQ4+LC
2HHoNXjsrIS7dKMNPHBhVDhGry7wM6wdjxHOeSww4wctO9X6p7z8DBxs8gXWfvofjs5suU1lC8NP
RBVjA7cCzbLkObZvKDs7Zh6bBpqnP5/OZVJ7J7EE3Wv9Y33gFgeT5Bpxs1s3/3Hsbbkmr+bi70ax
F6LjkEcaZ7p1NMvndL44Onkt6uqvTtJ9YHWM3+PFkA193Yb6SUwqX7nVqpIMX/m2urxe7l+mw8gF
MQ6S4ZFIe/6NKCbmj2BoNlL92KaIUgrT5aIjkbSRHNxT1QBvjfI6I2FgTAUASmeQ2w+1ukxwDn9a
gTXXjitsLGn4nIjHpEDGeo8hK7ztONc3lgqje3KxoswuJLW1RiEijEBHrvXQSFalrNnaVPa1Cq3q
uHPCUzAuhDmKfwsBPj3h00tJozrjinTtHZcxpYBEy9Q6wpwY+f3Vz/+gGTvUQbVFHbwbSVVTeXJt
HH1ypnRjep/e2v+puMT9/zcSY9H0DoudsLo/Oal17tL+UArjWHoEB6fXeTR53b/X4tUmPLcSZWwZ
tJ755TmzaJ/N6sgDa05L4uzSIeLKfeGA2fWBu0+EvZtAWINWX8I0ZM9iMB1hOPrs3JLKNuHyAH85
+uu4r0ewrYLvTrOnLFuggVgE40Ndf/h8ESRmFBpBs4pLp+bYe1xT77Ep+A59GYn1z5SWFIj9Nhk7
apdR8GrGU/k0g4xA8m2W4d5H/Ul2GBf/81L92vVptd6CrNmNlhv1iiCz9lj33lURG4qWgwnsl7RS
hLhPKUNN0xUbx3vxOLD9+7qwhjz24X420vOqTIa4D5IR4qodd/08bmkcIjnwB1R/Pw/jA7+9nZQf
GTNYdGc/6JyOxdRhVNIwVkuz7WZAGfHhoreGzICRgCRYY8tJL73NmOQkr4sf7DVwpEP+kcfhbTNN
N/5NZ++W+1vyC0Fx+yCsD99CoT41xxF4OQTaEVO4LRsRF/hr4LL4JmB4cM+IPcax7VBPu55Urk75
cc8hU3Rfdk9VZPNucb72/nQagpQEoPeKyz9cOBQcmoLqjRp4L0vQhT78Ny7JYbKnT+B4TNset/U9
obA720vw5cr51ZHGMwZm1jlsVPBNxSbvOT/W9ivULIhNTmqlw+3L7ZaBGVcpdGPacHjRcKnK71ou
/abMS96g1tqULnWy2jmlkBUDJPYaLGcySc8OlISXjXBxahNCBjnFdKg0BaGQD0sQHtfQ3KGYN6Le
rD+JZHWZMhJn205g4Gnw0wdsI+nHOrTfOX2xbapkHJjLIS/NN1UQG1jhV/HFAduL8qo4k+6p0/7W
zYxHKho+yV/cgM3u0mE9V7Xc26282r7+U9dyNyBz7lW4gWXmMapgVb1in67Bt7Dr2Pf6u7Ip21Cz
GNuK8tdiuLUN8vJ0esGT8cPya+6zPtiDE0dlWF29Uva8NWO+xTqP1Kl6LekcGNxgqwrgLFKJRGo+
AAjuhpFkxTncUmR7zFp1dMs+CmT+iufkMQ/c61A0P36f/TeH4Ytw1GeR1vv7lFb0LQegvR+JcFub
YLtObqwwMVBY2z+zhjwGgf9UyHyX8DTJPJ12wUApQQ4KKnV741J5sRkUGqTl9BFHq+3sAn7tj4JB
9yl02zeFFaRoKOWywFtzbuTJ3QtrOovSjVvL48pyX5ref5/cedchV+u97iCY6PXixKpqy2ixnWN1
fwwJ+Z/MNMJZEXkYG1KDdMz6/qy1nqbn/sOUv172X4P2IzBRxrlzhGOlF8G2BhOYCc/aVBLlQGNG
osYxhpaiG6+d0Yw7ItK8zRzeAaP5YzTV9xxCWbXDp+sb9AsFbD3Cy/rTUicwwI7H3eQ+4P1ItxA6
sZg46zw17GziqKhdpkHb5AdBAjPdKmMg6MC23ksTd4gKnTtTyArMGSXli+UnqBt4l06i8b4Qm6ib
WfFAmw2gLNdTj0QFGwjeJtkaZ8/Fo6M9ii6ITE893W5liXTCTbjd0/sDnqnwv9CyITNqT/DsIojI
pPB2fZL9oD84KRZhzXcQT+myWxZzuEyYd0Lb2iVBnUeup+cNKaM6Mi0HyrsYHoceG4rIX2hj4aEn
qYIJF2S7S3MVTxy3+yR0QLUo54khkaLQToK4tGt58+zQ/ZgmfeDTfJtGJj8bPmzB3r6t3Soi2gBR
T8J8Apnfw13ZR921AoWdeoPU8jb0Fu+HoEK7YVkRH4ezcR0dpY577qRDCMCwAgpyqcMti4dV+78O
UBFHTewhAZyl+lysdbeYxd4tyZdwYfQa6xy4fBbS3y2tezZK/2KV5jFdUxENtv23t5YPrQH6B2MX
TPbeJASJwak/GiThbCSMW09ivyOZD4Z8OrqtrfmuNYEA6CKCxIdW6Vmq8jidAJB8y/rpuuBWTeVr
6Q8MoTM+xXQnChvGy9tai8/VCAIe+snzOGkDlHek9s8+tlRZ+wqorehgFqoVlEZO7RyZiYcp0Chb
RBimc51tMEjbQX4k/YDl0rT3PjgLa1/9Kz0u7iJx5KY3E3+X18KN6K6EJOnfRBrsqQL34cnTx8n3
i62s7SsV1Sennw7ZmBVcu+Whq9Zo6eenrMdBNMJJQrvGXCRRHpgnKgze7NR9wjvwNSWj/+YJPIu6
9PcdbrFFCC8Gi1oYizmZMAxd/Z6CcAXjRg4ZbXZj1+PpHMCAmeWmMZWRdkWEfvuZOLftusx8ACiV
B9cDwAYfsROsTpNnp8S7DzifCo/n0PU+g3TdFYaA+FHXesnHmADBSIxqj+N0hedN+riu7CfdMoUJ
T3/yJeabqa38/3ojONt6RIcAvp/iS2nkNqm5H6Tb/WOPiEeFJh4zkQ7R4jXrcWi6q8A5lukgexCT
2DVG8LK0zs9q29eiX/b89HHVW+9BWz+kQaY4ArX5WEwz0YKBgvqimJT8cXn2KopXvOyjsLIbdbhf
JcPUuJhvdo0ZTjLop85/SGhp2gSsmXKNto701Zry6boeN4GeP90EttQs9LPogouTDleBdEUwSSpA
8GG8X1utemiG6REj1s0zJZP+sq0XLkxfnntPnMRQb7xgBOT2YsOuHyx/iNdeHcqsOquhewhy+zA2
w8ka3HjNIFKMYHwp1/ZVSgOwOvky55WKzoVNItTFn2amG28xPrraeyxmnoXGDQ8+P2cSor9fnD9r
mOyTtflTWumuX3+h6XdF5+w7p9sHiA84so6WR9aJni92oaM5zKkfnlgNhd4P5vSy5uJIXPO5GIpP
25wfAGr2FI9lrAsNaTkZs1G70qDp7HptPk+p+UTl+6VJx1d0e+7GNpbbyCrhw3yVqfHPzzDBqZQ+
1FlfEwq/q5KUG+0Wm9VP/jSmfq199qNwdC5Bb720BZxzSamnbxBBZwr3YfaNl7xww6g3ZsZ/gsbC
brzZ1vyKyu+aWuXZVMnRssyj7IenWY2nDInSRgzzP1WWgDp1oNjxyled+SPRZCCDGaffmAR33ER9
mrWBJr1of/Efk/2/Gictg+ehcH7nArMn3Ow7SoW975RfXSKCSPTNxbKcbZKNDxbhnFtnkv/Zs/sa
cgZx660lXGz52nYKUnB2pmOIqX1uxI4IbKravPo0a1KmV2P+ZAiPLFtwkIwkqtTVeRy8B133CDNa
dCxGMb/n1I+WU3BO1v45Bykz1cUSGjIHJkr1e9m8h9MnfL2FoZhQHZExvqTJefLxCw9lRB40b29y
nHPmss4/+kawDQt9yormUPgD8poGgXVu8Bt4YOd0a9d2NDNg6G6NejAMw7rer9+yZhOQD+bqniuS
0O7ajwUFkq3Wt9FWmIDaix0Ez6YrTkMWIqUZoqAA5i94Nl0esNHjC/TZCxJqdqO6bp67RezRZsFH
D1uC6c5LanzoKtsZFUNWh40kHB9wFL5a5vwkajFRszL+18/5xyKSF9YJCsNWSQD3WMayUQiqBGdu
ixhgoNvESBG4zkxR653MTVCp2Fl2M1uSuu1s5G40yzfgT5YFQgpi205vuuSeMJ13t5F/g9q79AAZ
E7xnJLM5jb3OeW4JeiUkXxy6jHvXWS4LtBKoa7DJFcwGOOtNjVPc2tD0jKmR8JNt6nU7qscejCRL
9zk4bmfPb7mpD74c28hyuo96Gp6StNiJYDqFzvBdCfGXhmhvr+5jTQBd0q0QNrm7cNh7zmOaNPbG
Te/34YS8cKrWm0nP3cYGCcCvPb6FwrhKH/DOHh6WBEKrcvqPxhJMbrk8ecF0EB7Nmqv4m9xptM4z
iyjzl8dUrVPUz8gbE8OmkHa6j2G4CMLM0bElsSy5if8Tpu6rsxCEtvI9yI0lFUuosXdGgIPBh0Bq
8n3BRGyyf9Cicied529Q+RzyM4xcw3qw8glIvjeX/JSWiwD6rfJ9x+x/8D3rBs/77awdcEBmxm5e
nfIRbj2rR7TRyLTKrNyZ+RuBmFHSL7uh0E+hvCtmBu09O2G/X9L1zTFbhI3ZykO/vMMGnbuOJ1eH
l0kL0HgW0tJMX6ZAngy/gVo22ZYtgK48SH/qu3eyme6OumS7Ogvfv1g+Mgymac6E4FRsq8uYxyVI
L4mlvIMOWdk2l1duYjJfCQso6+CfXsxTj/qS+ThE6sff6KhLn1vM0EPrA2/R9FwmWyezUA7LCpCB
HHhj/NMFldwkIX5ko+kfrcpleUrCvemOGO39Zmua9U6YXRcVlE7bzhJrp2BVLI13I72HuLSSKpOa
LjpCiOu/ss9u5Qrc6qfiubXCfSb811R2eyYedIvqwRjGve2Veayrjr2dh62yp8Og66s05jdLWTeq
n57CybrNIufWWN68Xh+cLHzUrG8wgtcqAUEM/C42nWY7eCkpfENssjxIshx6b9iYAyZf5KqWRGCH
49yw1J5C6Ai44qMqiVNYy/tttaUq97QY5m4enUdBJZiXil1S1MdOjReP1AqPOC0WSuS8vOQ/VZKd
XFc9S6L85RwM0TgHNwC9sz2hKA9KCyZb8q67/bSrkxkF83DF6dzEfuf/R5Hxw9BxC3dlX8Li63+r
qI51Vhg7cMu3uafdw8vEh7Nw7II7+0mRROYdXAwD9ehmjrlVvvTYKpEotY35Ud2veM6zp6yT13Jw
ChTOCpkLfQSgjRAU5dQu8IIsC3Wz/mm74uhBvZgtGfm6afczHpuNrYyTK8er67YYlqG37G5vpPXf
3DE+8oH//y6xFznAe8l5bCRHHfqMkovmiZ6Wbd6Ht7YDj+VNinpbWqivzMvsWP9Um2Ojdu0GQED+
l0Mdlbl8qIr6p/Bhp8w2uBqTs/fuuIZy0lfPzp+qLPdRO7rVdhLJvva6S2BX1PGCPzMixBzDcePh
amrUEZvURbXdn6Diqynci0zdXaHFX7c2/i2Q74qjE9QZvp9XZ+YQGMlXyariazazh5qDH0XNq8si
vuXv+1tO64U17cAKFlvh+GxTCOmVaj97Lhe53Pn881eNyRvhfKgRiLj+UXE6eBJtwJihnlIpSqPl
/R6n6eTdUQTFI13yePn1bi5giVUIP5NAwkrEngy5ubp563r0i/XJbvTe6sVucdYrfnGC+NNdKswY
pSvg+wjWmWb1Zg2CYxGobVUSQepXCD5Vf0pxtlttd1gT8WQKfbaE+EFnAoSbF2Wc1PMenOkQJvWF
UxQwubDAcb2KUVWv12rMLo6oTrYpX+aAqXHtZdT4gO56Dc5DmCeRAss+IY68IzgTMpt+uRgJwSWB
Y6CQvmtDBiK86wzZdrD6epNhDzBne5flNXYD52synGMdQEaMJLuN6I+Z27Zlh+B4nHZG7rzPuROJ
zHjwZkFiIHIUWadcan2NezKAnDO03W3ymmyKpcmXSC7t11DOOxFOlwoH2MZtSoAf/usQaW3pSugX
k+B1vfze1QydAeHj9V9FWp5G14sWmT+U2j9NmMmlNX4k6/CsdL43GmvvF4gGG+oAZf01JiQtdZOi
DxAtFToi+oQ2k6a3Zllfa53uedIF2hjOGNSzyDOAammlVALyfzhbAWoG721dEMsU8xiHfXNzyjwE
dLFOZqNOqaiuk0XmGODM7BnYOpZNTidLZIXrTvqjvZmTlBHI/pagYZ2t98gitzMcV7y6qGckaj9V
m3HWVM/8uDVcHB+aMIPvGgKjDI0bXXqHkherGd6tob7BGU6xMNd3NvFdlxDnDrIrm+ZF1Msx08l5
8UBTk+U4BXfe2HvAyXHtxvAi+3az3Hdey9sOS/Fn1fYhtPrzkAeIP1DGiX6bwv9NeXmt5H/SA9RS
+I25avqaA3rYVn1yoaA6box0D1gRpz5Je/fKk+J+ilm86ZnAptmoBkmiT/5wzQbsG9u2upenIM9e
HCdqA+Na9RObCDoPB6moNqcTQAP3PsqDbCYNJouDfmAe7tnx+rh3Zr6S1wr6qQ+qyDP57Sng6tJH
irLjELfPdN+J8NXkYfonHxJ2jWHfll91mf+EdXhb2kBtUpVEA3SWcLxXFfjfXp/+c2UBWZvSm9Nt
174jO8s6Yn4itqI+ehUqVuMVbdWPqsxL5c07J7cvYw2lZVVv/gxOphhZGtGezXR+63PukNYuz/S3
bXE5RQ1nSrL+M4P6Seek8zT6Oat9DAP6tepgZJLhdbX0Fp0PbDHpFjNDUkUfRzflx3rixu1xWYXh
IZ3X87AMxym1X5P6MweG7R39byEA3rMTNkuC0pSudmNI1kVS9vwETb+pfGNfedUtQJLZAyBXtb/X
+bQrxmVbGdZtGHgNSLcBQw92drX+joGHqy0cmy0sOUoKpH0MCVSc8z02lJ2FFIg0iIEkIsZRHZxy
eDCgJ2Z2oTt93dnTa9/426n3iX36m1Tdqc7mQ15VH7JFF2v6YWSM32V31xSY3KaU5FScJXa4J2IM
yERGA8BvlhbRoPF/oTLmuN/UdhbrEJRlqj5Xz38gFyQGutsus0axeOc487+pDXa6ONgcIP97NTya
mb0PPLEze+9Y8pGTqMP+iJoWVjODlu1VcBnuimNFnE7bea/OnbHvQ8kX7p0HIR47x8QhXe79Pngw
jH9IzTc+E0YyBj/pSMarIc9OHVBeU3DGsEY0WIfIZEJvuHHc7qmwlifE8xu74Wgf/3rwQUU7rhur
pKKyIgbTWt4c/TKnQb7xZ5KuE0Of/XbYiiT9WrW+LkHFysYcx8PpT/PGGgD8NUtHJzbFAJQ8DwwD
XYRUcldUVry4K0a/dmfY2SXsFg5AhEplEm5zZYAXV8dGkhVLk1k/z481PURZm5xUrfcZP8kcCPBi
AaXb2WdCkVOypdrz4NU+o1fLn7fuTH13KYDLbnAVIVcJb2VBjJpf9Ls5E6Dd3lkBOchWgafLBnm9
3CGC/1obYitIVj9wpfsbZfgIDTUakbQA0yz4gkihWYvPIjS/UHkKALcqTI5UJdICWX42wa9U1gG0
70OU5XG0rT8IqOM8hAa2pmvYoqVlw0eI8p718lhN/bnKncc+7CYcW028+vmTLJYBn0K11chKRmd4
y7nlwGmwUy3jI2zdNhuMU6px8rnZdlR/rEXDXWexNOQM4OD+SkvHXsO8t1anCvko2QGnubL/LNp/
X8tkMzv8MGa5DXhDGFkBjOCc3fapksEpCJfIwVHJOI4eA3kA3/w5M4vHahi3TcklugD8s6Rf57re
uUt/zPz0aKfQgH5fXFCXRXU1P6/DCOZRn1ob69HUH8m+PRTKihorv9eWlRtXJSdhGdtC2irqUgU/
l0KJ4TGam57P0hI/Q2q93qsiehG+pk72rbMaSiffDQwWvmMhA/V3/rocDRyEtm8cG7xoNszRSB4M
cBZk2Qi9PdjUD/vNE/lBG9Euh8IdInd2cGDSOVUC7QbqW5YBWR8gidXC21VyqrED9l4emU9Jh3Bj
UfxF7bEfqWWuSFDzTDgDKqhW9oLFPcsAe3zSupdeyCfLV2f2t4vnJ/uVPAbXRddYQi019b4ADM0N
whuN6eYv0Mf5xF9ADFaA4Mn2T5kktjjjDczsTZ3z33oufAsOtrl6WCGy+mBFroPEtXHmXd+Z2y7s
EKl0zZV3+9TXfb21y+yPdmwsN/nBbCSae+dZo7lDCbQ8Dy7IYNoZWxU0Zy/T8JpiivTU3oIxq2/o
l44loRJZL/ZG3z2i7LtiZ/g1CvndF27D66PhPuv+Upjl1TUCb18P9UMiypfG6X9tibfJq8/Kdh+Q
RjE0Zfpx0PYJG7DP09nGoZM/G8lw1L2FyMObz0wMcSf8fzQ5tyjkGhBm5o8aYcymXeWbUQanWqsP
FILZRqaUtQ86v1amjiYDEgPA8TU3LetOAX8Aue0waR+HVTzUetoC63Ptegn6ZbYAu02/24IcQK+g
S8tEaYxvyAWMlchUOoxyljJ+J3Q4vrVUcbl6/1RvXOqq+FGT82bL7M3GebExeokJB1VKPpZEa3V+
s2sU/toiax/LPr2hfFgOtWv9OqX+1xnmqz1Z5LO3PzWOCGPWX7LKH1cr2K0gf3yToN5NG5cIdjel
5yOFxFFnzGjc6CB6mGbsz4Ld3yp36dw/NxXLeNvq93SWV0QsJthX9k580BtDL4lmHIyeyvB1gvln
Ci1Pu5zyztqPi42S9b6Kjv7Jv4/Clv2uVhmDX7w2ICE2k29XYpA07HeduOt5uptqOxMFaTo/9+OI
gcp55XxKNxke5vuM7JjrwSsRCpg2SH5lIqziMDEScXHWIAJ2jUNFppfWTuRIDSSeRSkCLxNyobaG
FfIPUdL0RRr8dCEzOzaaaqewLdLgVuw9ZT5kCed3mKjblNnntb77EDL2gE4gMRYmGkn1bCzLNkFr
49IUzYKyItTXLTt3+9jclxxNkCJPh45UaMKZhPPLmsjXrLAiCdiz7Xw0mPTfxb5GaTTMNS+FtfcM
r44LXEqbXi+HxShIxKxu5tTt0ZsXf620/QthR5SYXT9hrGb9SVGT6IOQ4kDxnX+cTPcHobqEcYLm
mrpuhxLk2beb/0aNBNEEuCDcfePyEsnV3hWpF8aDQbaA7xWcxi3vZMtVR0Qz/JObG09q/fZmSM+6
4upVRvkytPVLNtPKG45v66C2BpTglCLP8iYOLaQea2psLfQaLJ3lR5hAdghVPIbFBMOphz9u4HxP
nkUbpj5gK32yChG1s7MtxMyPEj5jcvi7zOqhClnwzXY+epP/hmDhp+GZRJmD3H7tPmzHOQ9Te2hM
zoUqxPrtJg+tdHGwYZz3h+G9rMRFVai6gtKhVa00fnwANMn8wyuPvre0s+fZ5qoJ6va6ZCtZqNO7
7qYzgXqxLgVuMOd7ddS2yYlbMwmkc3zkHzIFZQsqTrjRu/YN8I0RQvZ0/nRZK2CYdHhqESpSdS/B
+WpouOC6TCAid4kVfW+EgEjJZFh3vyOV1ptSJO95mn+7usT5Ou0b+MuNHECYqsW5MEZg+O3Cc2+E
qMbC6aM3xmAzC6PaBGV+wnFMa2/Tb9G2v4nZudmkhniIJGTX7BMzORJwS4VemHmQGUy9FFAIKBAP
QjMqU3Ues+BFd+K7Mev/fNeFi3UbzcN8N4e5ZBQQDfKk1+U3qZYXJzCqR8Oa8S4bd+kD9POc2kja
pbM1Sgg539c+e+5QRes6lFzONWWNqkWZT9FVO7xqah0zzrRNOQ4gmEQiGt6utRsRyQ5pFwF8p67j
EnUHwFepiSxYK7Aix7kVAl/SaH8TObnPtQvqhIpZtYgvahfiLWx6UB6FzRsVGm4hSbydQ7HwXQ3E
MMH8ZS2v0jNPowCQDoZ/lmO+QFgiDyzGvSXvmD1DCqZF5IUFR7zr949O0F+7Iv3bFt0bUQ3EG6IB
iLEVLTudEoYUOuhM16p94ZnH7w602pk9rM7qfA2LS/IrIMFaQCAlJYVoSfdq5kgjKwNhS5Y5F1y4
GQTxXdvj6/+WaSBacSx+6hHfcyBxJ7jd8DU1k+CInn+4gUgmVaZDXH65D+izgjgY4jHzZwC38KtG
BbvxbPuMR/lt6nrIVD5nTwPlK346whs/Srpmg87H+JaEX3IhTx6DuOXbeFWKhQWuu3EwnoolvDiT
gRDa2xbZ/AhcFWICWn7zpH2v8uTvIuVfvA5LnKr5WampPDhOiqQS8W+v+rOTjRHNyM+Fi9a5xUku
cv/dS8RZYtRr6ve+1p+rrR8xi8jY7SyOcD9lR8SW2OUmBMUMTzddq9C9YA7E7NCUOwPPZN7YYC6l
PNdJ9bdkJavzoIvXBQUknN9TN1cHPn0Vj6WakbdRF+tgeZecnORsFBcZjB/lTNlD1tZnj0qbOjAu
Zeft/NK5hCMgoW1hlVl4t21FjXrgUeyNyP9aMmNBSRyapMe1Vh98Y8QgtXD+EDE6h10QFS2Gwlm1
J1Td7C/+P9aih9EwMM8BI8z5eQZYlDl6pTI8T21zCJsROa3emYULJGQvMBcptLFxLu7DXukWXylv
XGiGRKXMw6XjeiKfnZNihX6aq+W3pZUU5WofZa5DY02Dtb8p3l2/MCLRIEu/m4jHtMWvWXTMnORM
YhOvt+ucPmWsbGMpzr4fIIIMPQ6ZaY5cP9tLieqlssPnoZviZWHTrO9BB3z9L35RE148BrsZPhbd
U15v5rSE7hInqCwV13n2MtVNEy1p8D4vpEjby7Eo5nhox/d0ynYVNr1DVeXB1bWaGH/kHlgxqlbm
PM+xxb4xA9SB63DxBuMc0D8SdgJLgfI2boZYc0HiuUkl164ywds194ZQt3k0ToGav5Kcf9Tqo4UK
zRdyxi6Lzh/93v9Zue35AwSDgvddDP0p8JK3ebGurkNchs3ME7CWL5XcFQnidgUF7/bm1u6a55GF
aZ39F4gDROHJKxzPU2E0oNP5g0p6VJb1U5F359qDXTKbmxdWj6qsX5Y7vUXB7I5B9bp0OtnYiICw
2Z7dAFJwul/JkkSuEKcLcXsPhQRrGagOx467s6ruMc0UM1d2CAuEcpZtPWI+fjUrE08UBz16733o
gHIRXdBgyNP71dRntw8vJinLuN1wCzTEcVRwu2nC6DEHCES1zCUNEtOXCPn0l3L4Ter6otxhv7Tp
srUtxHjhGNSbFsYvGtbhmHLHb/POHXZWzgnSFVtCbRXUqpiXg7kaFYwq3z1nF8csli2SV4Ii1EdY
QpzkcIg65IpbfYJeyFkGk8gwUxgJ2//yG6zpVSmACDdYdo4nX8akraIg9WPzDuWOBi7/DiUTYzlS
UOPDWOx/Q0FClk8yQDRP9aOdV+Uz9DPgZOPuVYboMRjAdtjg3E0ugOILlwdWNhb27nafLsUp6OrH
Ae7HDMThfom7RLuOI7BQQwdQ1m59cJrCR7HiuuF9kSaHQK0dfcHJ8FesXIZoqOAFkaCaKW9b5j4l
rvmnStnXPO1/oOM52ULt3MZ8C4P6xNLB9tFrLB13rbpazDNJlEVUmhPJgEb7r0KX08qy4GkgZwUo
CyhR7XQwUTQ8c8E6C0CxUT3NcLEBAZlQd2uyqXvsf2nefEz2YO5rVXwmS/rdYP2KB5GfqiW7mLP3
gjXp0XURIlcI9fOl+PU8sfExNERumd46RpuoKPOnmtPYXYsnPyUSox1OdlG9disjft0DK684zZrJ
23p3L6U1X3oTp4oth68CBbyjSMdJBYpjx0iZ88yRB4/xMBfzl90ESxywRJOsk7JGGYI8ljuat+QT
KW3lE/f0Z2vIj2xFjp4OW6PGiTb2/ybwLstnUClGtKP8MeCx1sVa/sfZeSy3rW1b9ItQhRy6JEiC
lKgc3UHZlo2cM77+Deh1dHEF4pZ7p3yqCAHY2GGtOcdMKZCIFLuhZyPQA25S+gClQOFi6N+x43hU
ywFxpL9TJAqMilWSS6AMv+Pe+4UbVtoqWmG3UnkedBEahYpvwQMVkOY4h0sQ/Tu1QPSL7I2/0nvt
s7xnQRn1o+kWVLh0+ifp4N/WLXqxIZVvxXpa0xIMR6XlvTAh3rvIXnQ6ZVtTwEyZgvcWK5/2k9u0
W6OnS9SkPkJYtPo7FSiVzXYdTIUqsqdsn5HYP5iNegMI/lR3ebilTYekd3wRjPEVY/ixj7GQpRGm
eKTpioWSr0ueQMgpu7wYqf2IPyMZo3MdnoayghUdXbdx7Aij9tFjT85VHTERzI0Wf1uAb8ug1RiZ
FVYZdgVsDVAEV8pz7oW3iZTux2r44SrtE6jkX72a/A5ZCnyr/uCwe7BaahJwkjTHQLgqVhoW0Oip
CcZTWcY74l/RvZM6b9QMO/yenu9QrZkclLS/0QRoA1WlNnTPYSkTYkkVCEe+t4k1vzk0XYnAK+uI
JtbsIWheAfnBVoYUvlMCZdraoo5l27qTEIiNETaMHCfixo/6ENWX8Tb2LT09y3vriuiag8Eh1VyS
G7N7EhwPWWX9FjkpbGQjPLBlQ3071k4Zxo9iTnKkr9O3UXlpZjLeWnnRb6QGaoiehD+ocZ9QRN+W
KgOE7u0pICxi6PqTRdN6o8vVTQliuvSsLbs8x8Ra1JCLPfp16ShGH26MPpu+gddWlt5QdB0CFRel
pPdbSeshmaQ/UBOdqhKf49g+NKJuPgIXucu6/mfcp+ey+53CScHZ/zcsvBd6gy8T26Ue27euKj/0
HL6jQmtBZBeHQC9Gg24Cf2LG2BQt0G85yR5bZPtF0ds9h1pDS5wok8RNSVUGCsFtiNhkpJ+vYmzH
vYbmsRyumraJaOnJuM+rJ12V4RmaN5WWY2lVDjosLU5GyQ/DUFjYwncjKOMV+u3ET/yG2afOoLCJ
77qVpZO5UunVqQMTVNTVzreCD7Yvf/8NRKjO2I1MfFnVDFLs9L+pIVanYVv99AkZ9+12M95H/s7/
2e/q/yE/Wlq6qwm4+JUT6PWFrGhG6ozxtrwWd90BuXN01o/+i3CWtsN1/xzdEoDwsHKHC1xCdYZa
hPuvxhF0dsiHyh5rxUGniLcFQuFEe9PYQPO+fKHvybqWOiMsApSpejciINKPkc6LKFQzCCEbLS4Q
6VToWrW9WGE5GSM0SZcv+Zkz+N0ImTEXXbFXslEmPaffew8qwcbVvn35X4KNFyiY6oy3GDRV3Q29
lCKhuCpxjeUvvby//McvoBzVGe91pDHE5lMMHWXAXga4805mp3n5txfG2H/lMYe92wq+mTpBcpVf
5eAC2vPH5Z9egDgqE9H7y/ClXJsmecYTEYX+oUs0kzIWU1JKew1CYaXpK5jdhSc/z2c2jUwtU43r
KC3bRwOkCmCnfmWsSku/PvvslTZIYM2BbKW7eJCtbXXw94huNtIJTKNt/Envg725MkqXrjX9+5cn
lkTICvwBBGVcPcXFoYlpziE4uPw6lqYTZfZ5y3ICUtPgVYv3w6m8Hu3kRPzmyTvXALEQvGyUHXFM
x7UkS2lh2Cqzz1wHC0LGr5Y6/RsahOxveawOaEiHD2q34xZwF6mNyvvlm1t6crPPO/Z1r7aiNnZy
0zqVskaHG4pZKNmXf16avuJvpg9l9nXLYD88UbU4Jh2m4OVw3xqbbj9uMRWc8CBcvoq8dBezD91S
21TsuQ9H9rpDVGW71DIAnGPXIpiREJkMAsIYBve90pGFxpY5Da2rypAPQ033U6fs1OpoQ4bmKumb
7dTNwjWOk1Alo1HjXMEuVcuehNR9bvHw/eOzmadF04PDZUrD2MEv7jnpPiKwEo8L/XCY0cLKHKhN
b/KbNzCPi25l7DfD2BEHNBY3jdsHlDFjCJpC6+/KiqILUD4M5B21C5ocFmklHghA7ICHzMxOtZW+
h5l2yjQ2ilEigl+II4IpShTY0EwRVY7vQdaBI0ruNFX7VdR0fr2ccB21P0Yj9aqsP8u6aiEVyWAo
YDAOBIAhffY7svIrl0azMQTXYhZ9CENp924z7EcDw42qgDLsd0g7n3Oc/KIcnlF67HSk1s2gPGsV
NvmkQNjhSqtf+sIwmodfS7XKh64IkGzre635kLKDjp7s8hhdWC/k2XRYRRG1LbZ5zmhQqyianVTd
ScUkYbIOl6+wMG18fhxfJsEWKaI/SlbqoO2+VmTlEGjjyvwqLQ2i6ZpffltGg4PbK8gcjGM4koND
1hKfpfu+EwrjGdURbPB0L+XaeWx61L/MlVb+6/J9Lc0h8mw+FNClqbrsZw7SFlmG7jcYCsdyIDf6
oGHxaHaaTh2igKJZt82jCKRx5cpLA2J6HF9uGwhaLgsMPfTjuB3KTLsW4PH2aoCWd9Sv/CE8AoC9
N1oA4qL6XBlAascYrmuqu1s/wkWrjveX/5alP2U+kXZq6Y0cXxyX02ibhXuwPCADrJVpYmnR+cxI
/XKrnMtz04hBwOMI2g4vGHJ2mB+vzFvgAwSAx39W8wYXxuln2MKXKymWkmYkaqWfoQrFTtpr194J
tuYtRMZtT9aquzZqF745aXa6KbVgwgPWoSP/wPC6z7ElRluaNPZ03mj/tC/etjx4+3DtegtfyecG
4suduYbr5qFMvkC7Zz63w0eNVtqx3kk70u3/IC66PBSWPojPLdeX68RmT009hrQuQ/49kDyAJg54
ZU/VrS2gzyTNm6ZZtPPie3/s32FmemuXXnp5s4kgauU0HVOVXd0bdc4Xf1sQIpLv4hdxP9iJjcVs
5dtbutDsoxf1RKH3xj02+V0pvqv1Shzy4sObfdO64lOjaIAfThHVsZ0dgoN2UPdQVU7FSh7E0rib
fauqXotCqkyc+kDGlvEiVckOkY3sry0mSw9ntt+BfU6P3EcqPqiiLeXKX5X67sorXvhtcRbgKMWQ
6nSXiSDiY/Ep0eh5vrJCLU0y8yR4pNxxQUM2chDrMVsHP90DmSpH8YP9gSdv4DeSCF+sJFQtvIV5
Inzvlx6ldXJNS7y0MW7QAoDnID8jb1/54Jce1XTlL99hEfhNkiFRdXRh5yEP0KAzXP7EP4H93+za
xGkZ+PLToZy6va/zhpUod4Z4eHWV6MWISornWfPimlnFloh4tzK2+luxh70lyzSIihzlRWYFlEAb
kCmyD6mgRJFR0Tezkx6nY1pOBEnFulMgyPcRUQG4iKmM0+/J2h3N74/WrZxIQnUw+lepWsiHvI10
8srkszs5vzpxJ5Qg2FvLpORLdEbbJee40N7DWB2uKL8jCjCzM7VlKN74zkIzo61Qtqeuj36JjbxX
9G4lTmHpDU/v5ctD0vKyl+s8SR0zfB0GTPePcY3OGCD+5bewOF5nk1Da+1k15hR2aD7vkl1GO2Xj
v1Z7i5WK/jcCOBwvaxdbWOFF+T/vxqJoTawhtTjxoFIfe5f28rbahjYWghtaw5/pqatr1UKNQZxN
Ua7fWeh12Y4OxhUF18J8zaOnMTwXUmtffnhLtzObowar0Og3EQPVqadKQYRhXmEFWHtY0xv47+/D
nIfOazoprem0tAdEy30ex3WkFSGjnVnE20Z2esBcfPlOvh9m5jyFfqjcLFdSnpVEgqRuAYgDwqlV
dtA1+8tX+P5tmNZso2Lhz02UzkycvJpOSzT2pyQBLxyPOo5bSsdroaKfW5/vnttsXlH73kNPU4UO
3J8MJkzyowWy4lfyR+PrsPLRVcU4QumhRVXj1BnO1yC9Lxr4O76fHfxW3lJdPGhQ+S7f+vdzqDlP
km8L05PVjIcbN8mN1w3bRA5WEvCWfnr29WZd5brpFCPVQs7XRMdCKXX5j1amQfzdY5T/81vVS9Dq
QFmmskZyI2zEc3qEJuRzjuaD9W/lo/GA9fOo7vOdxXF+cMKrZJ8fpHfzF1zXQ/HLOsYri9D3RWHT
mn3JngYJr1T5U+LwOvGfJOFp7K6z8W8qXFfGQZBfL9/y0sOcfc7toKqSm4g0uTIQ06K7M4dyJW9x
4XRpzkPlc11WS7P+fJrKvtp2zx7WvuC6OJpXWKPClZf2/YRkmrOyqhZUlaL0nDuiqN/h7jjWtFOj
ZC0MfmGWMGffcAQtuhVFvMbkLp5T03XoBB4kBOddF9z90zswp0t/We9i7EXEuxENK2kPKaVBI/j4
tx+ezQqWGOWmqaSx0/oPon9K1ZXq4sKgMad///IHg1BGLTF93A35r8GtkKyNmKV3Ofu0td4knHbk
XfZF/tio+Ustxb/Nye2QSyjd5exsuMaHUdFBV9p3K1GfZEux7ApTQDwxIwDRvVx+dIuDdzYV0LuA
vaGypzWf1UN5bA7CjoZycJT3yV6wrZU3tFCENs3ZZ45ZKkvEkb1muzfeID7Qvt2qgS09VDYxG5ty
6z4Y+q77lazsnqWFFdb8rw9eLsI+YjsS4pY7jHa1RfBj2sQM4y/ZJOQerp2bF0bJPDI+ds1Bw18T
O0U/SU/hxHfHyy9n4ZucR8SbuajUooffWvPNoy42TyIyZQRLqDjNfO1AubB4G/MPv5FQxzY1nLlz
s5N3kqMfvV1waIF/bPqtSXfAx9q9Cc/i2hUXVh9jNg+w4x0EoaYP6E1BDvlQ2WT3PVVs+yX8oxHm
szHIn6M0u/Iz65+aRaYxmyJ6ufCx1dEsan1146OPJOBr4wd//u1FzSYK03eTfqg5MacJPvPod1cX
nDuPSvZ8+fcX5gtjNl/kwA8h8espbKt6o1DUpemIetBfWVqWJgFjNgkA/Unz3qNlY4mQqT12Tkl9
k9XVdUvADXxf6bEYjQNOWbr6IOZiS7iL4IGsXX7hW51H8PoSGdzBSP/DPyY3ij06nIKIkJW20074
fwjgW/pSZ3OCBRS5gIND1upZAy+MoP3EaQ+ikG3trDPsusbdlIfqn8oo5jyZF2SaWeqiFjoSdnEh
2qb+bZfek5W7vTwoFj7cefRub/hB2lQMCmkk56f/GBEoJeqDmb9DxLAvX2Nh4OmzyUHAV4buloFh
SHeyeJXoD2r+evmn9Wnq/2YTqs+mAUgiQSs3bMlaRKjHUTfdXaJnz/VARB7daEqB97k+PINTDXa1
ANHQKm7bgUKRB50NFHnEYbZSOpSTJnB0lxQHt/4JwgRWMLHiHEF28F/sVAKfV2gtnwv2OLE/lIS9
NUKDNUZ3Eq/DbWPt8ryCdRg4o9dfe2J3MMvGyRrhzZMxv5shMFkAnTBvBeaqNon+4J57yaH1bvWK
CAR2/SAvbMkXcQLrHEEUxleU7GJA3ACJ8h9+xLYqJdYm04+5QvpjpuB2jn8MpbjyCS2MbH16f192
KpkpWYYk8p5G8uWRUV0V2P4uv6ellVSfTW6gY5Exy/SPu/upF57u/X1+Ndz12+L4uUW4/sfrzCa5
0hPNSJSRZJv5liUOPuY+ee6h0jUbd+Nt4/v0WVlruX72Bb4bfLMZz4zUfiwCndo6m57U9k5hvWn2
48a3Zdi2WyRTTD3YpvRs1+4HR1u78NIHNdsH1WGrFp3qIheRRFsZf4PA3mrB38uPcOnHZ/Ob7AVd
WGELh1D/Emm/Sgzm7toa8dny/uaJzUOCgcugg1NMSucYhtiJboE82h2SWEOCMjTgQTSSLd47LAx7
zkMblbwy/CRgsq9qYHWlfwXBzjZhkUrAVQL5Su2S+5bSgIa4JfO0XVDnj6FgkOo0nuIxvmsh3Tb1
seJcevnxLHwk8/zhUFWSEPxb7Ix6hpA4wGz/9G+/PJsmpdqVi2I6xPomeBgzw1ZBSNXh8o9PP/Ld
g5/Nk0CSFBG2O4d1PdwmpbhVyl/AaEL9lzasXGL6qe8uMZs+4gxE2uDhyuB9bgeI773oDPDnemKb
/u0mZpNI36jVoA81OwxzPPgawlz9Jk3vgspF9fnj8jWWZiptNoOErqQCMdci1OaIL0ErZWR5KerB
rxrRrmPD+DCboXDyoiRztM9RDsttcW6rHPBCqAOes+DeXv5bplP5d090Nr/0XRbpQ0fHOfcU5Bh+
eiY94dyqIDNVC4/XiJ1IK1cOO0v1HG02q6SZQUZ0yCrjH837FErtW/rhAcqtd+rf0jvEd+oWm/Yr
dM+f0fW0sZpQ9hwr8IHga7spUDLuABKw1/JXRtSnPuO7BzCbi5CVaqaGR8pJa1NxTH94x4e7U3Er
uAIoJyrdSDei7gctuQdAljcTH7SNtG1Ye9deXDNGpEMIdQhVPDEUuRLYuhUAuITqyAYVsAFaXtZQ
pwfngGXDFiD3gpoxWP2t3eV3uDCdztOIG9JEdcMzIgi4jt/cidgajWZlLlr4qOepw5mPF6IF/ebg
ZezBpwl2bQiQTQJU2dnKNZb+/unaXzYFGISwPAVTz73zbwCA7oUmuYUJ/Y+PZzYv1aC329Kb2sWu
eLLwB6jICMtEerj89Bdma3W6qy9/vSsUnTaYWYYKVtgZwrtohCsb84W8eHOuUMRSXRKEy3HNB3S8
AQiK7aRMfhUiynZU+LfEQrWQPDpbiNiDWMm9HKPxoTAGKZItW26Fj4Yn3XducyrH4YqMDPwPUfsa
x/FqFPbClPzZ0/ly+6bop9R92ChIv6235mbSG1tkzW4aO2czFNmiHdn0xdfEBgvj8XNK/XI5vVDN
jESUzOnK3/5wPZCUIsMwpMmyaQ1hZVJceKWfx88vF3EHnaqrFk7z860FM56Us38aK5/N8i8/rLqm
XuOmYvur/sm1N2mtAKN+Lh3fTGNzbXTpKmIdpymWYei9pe/uZSIDS1W+rzqKcVqlQOhA5y9SVyIm
+x5GL9ivWm8PpG6JxxGI38bVRc/Ow+nkjuL2etTQsTXGyNay/ZEojYWyrbzzuxqmWLaVR+1OqI1b
Fkb8gWpabiXd+2PKyktTkqOsaW+BpT2MRvFQ6OEvoe8gATZEBzSe99xQSd/J5vgs9ulfs5Q7SvrV
vsGjgdlXPVo+UW0cVJ4joUU1GFo/SZU51rmASY0zl1ETY6F2oEysR4/jHvGkKmHU2kMRtpmtxZYt
m4Fp4ym8tSRJ3ggtaExu5IY0qiP7n1cVzsBOtxJz30bxEZ8PDhNo74dCmZANrQoO2OxfzcylqaqY
6oZs7cxuahT0VdFXW1I93lriSFzPP1kVEaWh/yjIOD484K96996P9TkQelJgxo+0K579AiiTDMGQ
UOGf/hA/9wkdfyHOROTywbH3hsYGdwMdvUHwByBPC+H1h4nU2GYyHceb7F5QsqehoslB37gxJCcx
pZ1Yew7eudtW6Aj7TomvK4OURAL5lJjEGcod+1m1fzISwhswub33nSTBRe9KMuLMh8aFKekN8fTE
6UHnAaLAJLvqAnqTYgkiwVA4SRKck0LIqsZTIrcQVUeDmCuSlGqV8mFkAiMaAtKB6jvf6s56PN73
en0Xavor2Tykp0hARwe+fRyxnVY+hHXzS9OVezWt/wqFS7tcan6gecNS6Up3leDu5EGWDwpGhn1e
BHtCS3Dui+0Zkv+5lkphU9EVn06rW7GcgBeN91yreDtKI/2plcEeR/9dk+r3KrmybGsU2/cI+ktJ
sw7JSswlGNxhAz2nqKmlCGQO4IUR5P42KpkYY5RvpAA6aQYbl13gQxMQGp50EeQa6cFyDW1LitQh
D1OgotlvWpV8SlgeiQvi/xR5aKPxVqh4hVeaVnxogfmT6FB/m5fVHy3LJQITcybFxscYnoBwNKEP
8gCELZsiEKOhd2rq+qSEAC9yQjeLoHiTWpAhvfkX6tGNUES0bDr/oZTSG6OTjI2B44bouztSrR5i
vv+tCIkM71V2ak390BFHi90OhtDE+hWwvti+WsebQQY6a03AKqi4gDyvFLE7DTGS2y7UbQuIjl16
6Rv0rWSrNMFbWvmRPVZGigaitLsyPRkCldfAvLbM4NBIPcmWOk7bqNuW0njO3OoxaNVJ5Yu1dqwP
IRT91BqR9qr1R1ylj4VXIUnxtaexL5zRIthvVKMnAk3QS4zxq1Bm75rbvzRNhFq+hGODwgRqnPmQ
MiRzD4l7n8RPYAsdPpg3rSyd0R/fjdacRiS6Mzm98yPjT4/zflNIxkGRMFpNM4rkxdu+Ac8dC+Mf
0h1HZxStqzD3PnCK3gzECmzTrr+JOgGYqDUB2Edcq92jPtZXgUY+FSDqYFuW8oPa4l/tzJzaiwWt
pOzxJzUg7nOprHaCOV73vmIz5V2pXnPM8vR5GKp9J38G7ULZ8vPbUZPf89wgCcf/UFQAMpIS/k1r
/sPVupNl4HWVAXZ7mS3r3Z1e1e81PGZ618TXyPVNI0K5JZraDWM0zVGFgbyGpWRg73Th29scZF+8
YjyHNQVDmJAEqYGAwc68y0Hvb4Ym/UCd9be2SA8lrUi0ZQs/C6ABwlzCiT9Vji/YRKUNFFUiqaLh
1WpcsO8FIHfZV+pNML3EwvUmIuCLXMHZBZ+A94ywDILJ26tSHgge7qFlNPEhCJuIXHKeUiWk1/kI
pVcbCJSzAPn6u1YkMdlsbapRaKLVa62K7owu+aPJ1U9Wmp6xq167un6dwI6ysuAkVtIfgKFHMR8Q
NAOVLUl2NoX2yetB0pYBPd9m+OnrnPRZAPeDNZ4LMht3ZC2QWpVHh0QCsieVJFAx1fzS2NP6pYsJ
lmQOLyL3gYkDEfEhHKEoi/lvSS4fsdo7jaecgsjvCPlrWCxApaXqnnID+IIk3/kjrkkJ2gRQrtSu
GPklyQRtG21aMlXsPk3fRUW8yqfME+Cz3rbT0rdoiGhmu+W5Bti7Um5d2LzM3UtkdkmljLDJKYns
TvPHqFnZRy9V39XZWVFoNKF2p19WbgvxKL5EJ2tXSHb7N/hQr5NHa2WTtNSDm1uV+kpyBWsoMmpe
zBvFuPUcyRG2v0d/2/4c/1L73vwv5faFzv7cvmQMWR0KLa4WEI3Pg5Ydykr+6XvNmyeUqd1mJsuI
9rNF43V5E7j0HOeepkYL5UqqcrKi7utrdTc66lG+Fe61bbQn2nelkLEwDOauozpxSdtiaSDYTXnF
C/CEE3xlhC1s+ZXZgSotRtcXyIR02BScrdQ4uIRNWa64lQJh5Vi++Ixmpyq5VERiVSD+Jqygx3wf
3A/dhkwovDkvuJJvlFWV79KDmv79y56cVAgjt1SZE8XWu8l+9teSg3b593gyDqId7tLzmlBy+tO/
2aLP/UaKCNKJoBncU9Fe9vLnsfFvQpRul0fVwsFImX2clUFEakDDwQERfO69fpuFwCQhOA/EH4Vr
B40FnyI5WP/5tKxaBMFW19PT6nbKnorJsdsLBxVj1uX7WBpcs3qM1EvkaxoiZ16COzdp31/pmfhi
yCz5sbwyuhauMXcE0TC01KKiIkCpeJ/GNV0Q80dkmX9cSfi4fBtLA3juB0J7P9ZlWWaO1enlRiDn
YdOBV7DbllYQiEJbZ2u5VTPJ2/RTomWhOq5Y33cKPaHLf8JCaW9us1Hh+OSqyHhrWPtl715hdQSM
brHkcGbYSd7KG1v4gOaWG83ArC0atKyl6i2vfyrhSrXQnMqh33wwc6dNVwl+Bk0tcsKkfEcCG2+r
lGNaol/3mkycuEoNG30K2YsoQaKsvic7lg2MRKQxgoTdFPVuqCSp6MZ7pADdELziShu8RwHfnSyW
j6lU/MxBeZMzo26iAqbPkEU3A0weD4esCsBqY7bwxz3gKn3+ZhKyN4z6KS0LGBaaf5bS4DpJygcx
hN4z5GwzVW0nZu4xKENCCFT+TAF0W3odV4BTKsV0yDXZ55oB+tKITw3l8k1ZidfWIN2RYfhaBeI1
gajOSM5PrBOP4Sr52YizU0kZPXZ7wttqsvhIz7SUlzJrTnmq7RUThGJdZvtIzqZ0wO4K7pSxG7Tu
3MvSUyrId6050XyVn4Na/NDy7F4ktyrXP+pEti+PtIW553Oy+DKFlkrTknoY8aLK0NYz4blxu/DQ
VvWLW0a/sTavDemFoTYXzbu6GmtWSGcEWu0Dw4NdV393+R4WZue5Zl6UPc/Vc5TggkcuAwidBv6M
Z/6+/OtLf/j05L48IQrfAD5CZEVCvM8p92uUhi//8sKzF2eLMSEPYSBkcuxY9WHwH60iumpIlUhp
Tgbhvxl/TXm6rS9/fgDEtgkVZv1cfQmTe5+Ab3W1xLw4VU7f/5dfT8ykTgC54lTC7IKzn8ZtbWyI
xjsk++HXmt93YZsnzxZIk9K8qXE6dMKj51SH6DCtWxiGVtaUpaaOPFsZ4U1HqtVwF/Bk+99kzu1D
2zyWCHm2wj3lGmfN9rK0Bn+Wi788L2tMhHqoldRJmqHeJwGYBWBSfZ+/CwZH6jAl9Lu4G0wE+hmg
lpXlZGGgzZ1rDYU4txjYJxkd7HolnJJmfQ36bmmbZndDhtTa/njpStOC9uX+9J74BVXAHxo2kFsr
5UfRN7eeFf3NE/Gq9TzYbuEvLwiJLqVsmPk35KI8VXHyrBfiS12Kd3XpwaQhuPvyJ7b0wD9V3l/+
IEHNOChKKFgofv0oZXI3Mvesypp/oOsDpc/MJ4SLcges5h3O0v7yZRfmjM/j0ZerWiQ9Y82tMkel
9NQ2DUnzKze08CnMjW0c9oOM7l7mFKF2CrP3mCTMnMN3YuPw3qI63itc8vJdLM2r079/uQtJAZGE
nB31TFx+5HKKVo66gkrK9eXfX9jLifOpKSotOdSgecuedOf3wKeV4SGMLTwkpn35Ep+WyW82IuJs
ghoMsqLaiKkDUeiG3GLb23HyRYIebSl6PFGe2qQHlnxnbb793KN9d8XZZEU+tZqoFjgQ9QDqGX0J
90eCzU8FKAKM+52xG7cSReRN/8wmIsMQ6NnjXXqWN/kZ3tjKu1sYgXP3SuPRVvykChj5vehSToRf
fvmRakuvbbbNl+GPUdvBlN+W1SEgGNGTdFDNSIzjenTSsANzVEKYpHkk+I/EIhD5An99FOy8xx7S
gvoMYU5lVFyxwKdbCLs7eGverq3EV0nG1lHJ7UNMc8FOLLAe4QgAuKOPtukywiXhV6Pw8DYkAG0F
E4OlMsAfFuDih2TREe6htTSfA/kQkm3WqEDG3THf5kNsww4/iYRs9UNxVYAXFrLg1QApa0XqVa4Q
RxxLh5YwNJ+8HkFwyR2AF5/BLbr84BaKIwD///N7gqSmkzswASEPQ3YzguRFGWjecYyQDiaA1H35
U9+X23XZ8MLybMx9OYEKSdzthf9nS3Aavx03rl2fcMLaU87b2qz//WAz5uac2kPpouZMslOU7Fba
61sqvOTecCx/knaE3lPbPa4Vyb4ffoY1/fuXWalzc+SCUU9PuJJetRb+XdO6V0Oq7PuhW5k2vl/G
DGs283UJcps+R1pRKh+R+tqAl5LSQ0vmhZGsaNGWbmN6ll9uowXpRRAD0AmyMzqx3VqxtK01jfKs
snIT3y8VhjWb+mQrCHIxhHYgtgCRrfoGx3O2CSrlSBKeI5lFv5WH8UEzwna/MsK/P7ca1mzuk/rQ
JAM7ypwX/5qFFeVibaORxCkPnUWUNu0WSCmHIGJiN+l2bXuzNPxm27dxMC3N0FHBdmSKhyNFwG5l
ZC/98myqS3EAEncTg6QoT6r1oTORrzyphdc/N/RIoq6rChVtp953O3mSzmAfCG3v3O1JTPp/K+Oq
U3xpHpgbe1RsjNB+kCKqBzbQ2+IPfa8eBeLkmOx+FWsd/s/3/N9rnzF3+MSJpRVxzPZWCENbleWH
tKb5kmXyGf6xXTXq2czDp6AHZQ+TeJspqrppOmkXxuYu8IMpU8GZUjYq5U1QqitLo68gVGeXLI1Y
UsEWN8qVG4ITlNHKeCTN9dVhVGjJmUH0SlD2wXeJ0pIoamxiMYUPOewNVbkfPeIz/HqgkTUQgRdy
+OxNF65id1Bbgw5EldFf0NzbqE33upe8F71xHglmjWioRFFw04TdRyXBv3ZV9Y2k7D9Jlv0ttOEY
1XQgEp1cEtgFZU5WkTk8dLl3lKbUSgI/C0IlZHMzVH6xDTqZjhNL4OBbZCUB4w2A7ssiVeok+UNM
5B1a66tREsG6tjd6pz5UbnJIJ2Rfo5lPddz/aRXjyrci8NoJ/1gMJLPrNxMX2K8E1bZIp8ulsdlk
PpHql0fqZ43zu3c6m2/bxAAW5zFjqD57pqY4E+X4JEbaXRRkr+aUUEQCBlv2/q8kjOp2UBJ4+dJ9
7huOTrbaoAjDtpiIQlYo7ExcGJ042pRcDpmYmLvC6EK7FglMaONuT7VoW5nlsY7ByLY5kbRWXF2r
GbmSQfhcJPJbJqOAvnxnC5O8OZvkh9wTkDyO2Pgrk4Y0Zmyl1e+9zn0mZfbK7OV+ZSL+rK5/9win
6eXLXN+3oDW9VIgdGVByQW00lPvHKElvPdDzclE46CKB1V1nKTkxZA4NJi1d6xDp1iZzCZvxCoHE
Q5PMzrNuGkRgjSddLm9Cf9x7PSkeMBSkPrkyiMXSCDxIZe/A6CHYKTn5ceu0Aszhjk1HXh0wfdmR
pa7c2dIsNltiCHuIYzmHZdO1MR1RoyEJSPkTyONxEt1ffk1L15itKXJWtznheByZR3eflrTrcvGX
keenFvfO5UtMb/y79zNbQOLMFwFVI38VVHcjqR8aeVWE4vzbj8/WkEI0A0XSmHsJYrIcSSLSQJfY
v1ppnx3/6RJze5gc5UoTV1yiRlwSueoOAKrRaf9kEgbA/Z+jtxULd1QnczcCCDuNIJPpK4/mU+L0
zYOfG8PgKbs+QtrMqXUyw617UT1TeN3SX6Y6XODHKAgRKImBTR5GnTDNkPNaDKM08k91epTH5568
Nk9gH02GEKm0BikPtRHvM+k2yp7V9jlGGasKmpO0PSEMpJGq1G7hagfmPhhf/JY4Cyij4xCeugQA
phJsq+zYdzlpOGTmxPkBUr1dWKvH0WlEfXfDs8k0LIihLRT6hxNDqH5K98mh2Ud3+Wl9078wrc1t
aF2FEXJ08Wmobl+hafHvcineq7rIyUKtX/qalI3Lw26hbmYYs3lNILIpzUXuhtWmDjZTrzfZBluQ
f7xKWDfrN7XAr4Pj+p+DMB3crhMscjW8v95Nec0ZkjaITSgM4AmRYz3l0x1dgPxlfAmuMZj9DJ6w
kW+DVRzEwjQ096+ZgVyYyNEyJ8iCs+xpP5BDww0vz4oBxfzyA128y9lEVPmtp5k934NKJHkqp+dK
Kh81Tb5TUE4SkOJPXYf+rOdWQshe9FI1U4KAvEvHYpdlwq7ShzvWW2fyWZMKIpKHVwEK1wGZx547
+R7IwlbK7CP01NdS8cOVdWB64d8N69kcpwd+Xvg5HTO00zuXeJKhGx8uP5OF5z63uLH9KFtQ+BnP
GiFOJ2abTEZixSoppKh9Ll9kYQGY+9zc/2PvzJbc1tFs/Sod+577AARJkB1ddcFBY6aknG3fMNJ2
mvMAggRAPv1ZylNd7a22nN11fSpiV4RzoFIiiOH/11oftaUyBn+/7wAtjVToJnvlwGT8/urXtt+X
FjeBUL/cKZr6vfOKgkRi3fMEp6/VuG4j+vn3r3LlHlx63fplaSZJIa8tWeKNClio+YNp+sqMcun8
aknhAQmHx7wbAwTojCBrVUBm9vKYVelaAhn7r72Di+lEKW/uBO4w4qCxSwep6Ey9+P2lr72Fi+mj
geSvA2Hv3NJ1ViP5PnbPjShRMtoF+vH3L3FtDNl/naEClRac4NnaMOfGSzdUP7X+8+8vfe0ZuJgW
ysUfAwQaoX5vBQCoFOvB0t/zAvIaW0DG+PsXefco/eIh9i4e4noy7jIjKHbjDBCeKydaTL7RGpri
gG91J+rQxbmqkW1sz+nODMdmXwSwTbo72jld4gOZkvY6JiZ1QCATyFCvGdLTz+QKq1h7UOd0bYlc
W4tC3UW+LMT6rkaGrM3pdvFm1OMtALHzMr/N2/Eomb2unQzbMXAc28qCXa/tQVQlNxLcEWA+XDtG
MvmaG/dWCL2xtFkpLcFU4fU5qB/uKKeJTVDdAwlzExicwyBLPIOmpxA0ie0IjK7SQsQ43X90VLoy
Ai7tax1dUgGAOcZvESAcBnnnCLd3m498fVdGwaW3bHAXgNIcyETAz40scAWH6VmgzNaI7IN98LVX
OD89P59TEP5qMl4g6nbZZwjBBxoAfvl1zdv178fYtcPke035p1egxkoL3Zhuk0KfErpGP00ThjGx
utXYDxA98tfGm16XKbvpHEDV3fYJHLsDZ+NGcPFNDG5EPCfOWfujIrhxagHNVxePKtOgQMqTo3HO
pojNJXLZexM06OjBTwgk0igB9F6348OPZSSAdwRvv39L1276+es/vSMgtgjGHrDsAlmtZ5V67BYf
3I5rl76YDzP06Pg4YjcgmQQOnSX+oAH6tj944N/Ff7944C+9bF7mmxr5/2dWmVwrZzj01I2rId/5
ROFZ1XuL5LHTBqEEsgmeUkC3TKRAwcHhcw7LFuJ4T5FPPmCBh5yKSKfuKp2Ao3cx7F0wesYyfWYC
kVaBLe5BKGHw+QOAzpfyWZ7323gYEY1Ypt9S5oH7qNcqR8EmW4DUqm85+PGQiB7LDJWjEgvaYEN3
TkAN+P2Nu7Yqv8cB/3TnrMXKSVcKtN83U3LuK+PgsVl2DOnRRfxRH4a+q/Z+9SlfTN62UW3jNhpD
XrWQHruoQAledCGB2DOcybAHs+eThPg+BS0hXDqEdHVAstSpBl1lrL+pBonj9hBsFWjiC0DrgLxJ
wOXt1eLCc86yGZSztAFWvPpcWVMClTH6HxxQDKTRfh19CzWC7JlyyJ37QRDwdRH2P1bIPKBlHo31
IOJaWz9c7b+CrowSGyFbu7WxOGbzgWkQfIcGjK/FHRBuBeRd2Az5o2XYPbaqLwiRfgD87dap5n0j
5I0ts89Z1z/4QblnLlxVNXVPQFNAZIOcArhx8oMz+y9WC6IaXYCZPzl5vBzYgpBp5cxfSybRqlrW
OHQmgB8NYTE5q7oH+YdPay9nCFfuyv3idquiVidAyzDZB+mu99C56SH5ZzmMAO8spmytaxUhiRmf
JH8KUCuo6uKN6uBbB6WRL5wj5UyFgcEbMDlc9YN1DzZoBPJOjKbwTeehQWTBYQ+QaE2a3dRNb5oP
+NTYm4O8IjLP+9546xSdpskBnILI5hvQyA/+SG9L0x87EHHJVG2dGaqxPhOfxhHIkdF7LmmPqWk8
IEqMIlkbtZ4ihXHARU4lz/Zenu5oDoall+lY18tKmSlZfDOijPqvCfW4e7HS04EqCwtJt2kkRqM3
TCLsSrUA19yAKg3s3e+fsHeNyS+G/qW7EQdG1yYZOhCtA3YbvCzkhIPCGoebCFyh1TyYyKnnmDcI
oxuXmIsimZ3X0luZZsvLPUXaRFYhNUZiWsVRuboD79yRTUxG9fL7P/HaEfa/mSSRGOVNSwdZUoyQ
t6heBfVt+sjW58Qg58XNdsVHr/TulP3Vp3Gxuo5Oi2LZ4OAEOakmqZx8X59DJKFQfqZ+tddD/Vgp
7Ktl9eQVKGbUnqdCwL8Q8DCz7UwxSFrW1eEkg8SfrGMJpVaIdgvChwj5BmcdaF11noVTCtL7RDuC
iVgkFuBQFiSK2M0x5GHlzgPIH/ueArlBVZqg3fR5McFBwwGDdM4x4bYDzF+5U8IcalS3C8+c3EA8
+QQFbZc4XwZAtQrN8kQUHM+PhRo9IJi49IziaZplYeGjzptLEjql3JLJXVkBvISB7wAar19aMLIc
Fwgiy+3ncG7zUz2nP4gknzIpjpAjH42ErSuw5qfWNPhx/0l7doyP64FaII4HwS2Ma6EeXRTAh/Kh
TflmwE9FIHB8H3wYN+bui3bhFXJ9d2uZ8a5iuY5KYw7MhschZ+rN8tRuVAPi2jUUlXPb3AIehfSm
0r0zE0R5Y4spV/ojj+DNAYbQTNhJliuYfcYIYrmvxCnWRT8f/TR9xLz63KfLGGrRqRsDdE5o1dZT
aoZlS+HIGW25s0dr681DFS4KEujA3vgNiszMxEEG8vPorfw+B6QTsAQ9IDjQfrSFg0L+DCjr8AD6
wI90ng5I+k3kJHba40VS8mFJwNZ4S8fSjkc2DVFugW5UpW1YUqC7mmAEV8l69giiS6UdT2aMVYVN
o+6rIHRajWXE9IeSLuSDOu2VduOlxUArH3usEsk35dbcVLtxc+5kQSr5weXPm55fPT0Xy+gQTF7l
ljiEDjL9IWrQy4hKP7j2lX3vpY0gMK5GsWXuNiiUje6XYsk3bvajluqDbe+1zv+lbcDRFfS8WN+B
W8RzUY3yFuC4W2+APYv3XyFJeqsb64BVbNPa0wMlNDFwdRZ9DS7TuJLciZVcPtiwXnuz56//tO2R
1A1AysMpW3n3uTpM1EULzg41ffpgSj0feH91py52xE4zINvvPKXKxMTvEofP2RrP+xqOsqePtENX
9saXptmAW6RgWY8XCQLUxBDv1n71TPXB3vDaYLsoFwCRrWa3xoAYQKMEMf3Gd8X9Bx/PlWtfOsMt
W5F0Ju8fT/kIml5i60c/PmfUZZEyIenA4Y0+kjZeeSgvrSQBmcGvWgBQODd+GdwRWNnOUesfDOxr
l78cS2hrTIuLu/B++f24cXH5cvfR5a8+NxdDKXeyRWGdgNQI2Kjz6my2SAzBeSVELTDOQIQOuxUU
4H7y+5tzZVRdcmwc5ZVu7qHIq5YhpG0eW54fdshL/NcufzGsJpy3GmbbqP53JHadfV2vMz/9YMxe
+9sv6k/IxbXIkONorcBApk9qvLfZBynS1y59MfcaStp6VqjB5lYV14O683vnnpJx9fuP5V2M+YsZ
4z1z5KcpqVgQD9lXGYr7DDv9ukRSlqnrMMuaG7yrpCToYQzwwwTnrw58/joXiFEqUSVqxJ1CYimM
eMG0zhy01aXyPrhb5/7WL/6qS6vJkOE0BXwnBh/cCLb2VwhWwsbKlgLhmGyje8S6DfIDOdCVWeHS
c2JZ2Hsbjs0hxy7NK/bD9MF8c2W6v7SSKJaVjk/ROLGW6ihAVwzPRu+mIBuWkuaDnf6VeeDSRzJz
OSlhL6ifz6DnuJLfLXn/5Go45mn10toKrspu5wz10wcj5trHdR6pP42YrjO5cGrUwtwHmKcTYsIz
ZUFFMG2LrbnN7+row5jPK6P/UkHvCV671dmepaMpSXfkqULp/nO7x/9/OqvbUCwAsan74DGm197a
xSTRmIYM9QBWZr0tNqRfgZBhLSHiQyJnNaxZt8qrEEmmH7zctTd3MWtQPzUgU8MeANN7WJY9TN90
bXfmg2H9bi771UN0MXU4XZ5V/lka6JE7pOtHbsn3C08TaVcH8MPvAsZDBf0CAMIdnaJKP5TlYyo/
Zfo4W2NECrXq/GnDFrGuBhiKl3IFBvJZ8rfJ7bs8+zEgxKKz+lilDeRsHvYy8EgV7gdT05UcF34p
2F+UcFtQTc+bmbOuUazNHjck2zE0QtZ6XSRNNIZtHaLducIEyU9Lmfx+jF8ZB5eifRiiiZ8x7EGy
sQLuGHD1+aNT75XH9ZIvw+EjQxIAJMrLUCaU+M/SgiYZjnqo4HE4mkKSmSZygPX5YCq99oIXR1+8
kbJDyQNng+aOE2S5IR+ed+vSv/PQLKkf549Wqmvn+fedxE8TA2RQXl8V5638sXo9b3mABVhC9mVe
oV+wR0/po2bVlQfnUoivZ1YjmRHHnQLN79yO6hmA2d58MKFembXfJ4ef3kbPUTZsCmTCmNaPXCRN
CFRCZdGsAi/9oLp8/ux/8WS+f4I/vUQOI7C3SPSrJBIF8gekKiHJ7F6AX2Ym9cF9v/YhXcwuaiQB
acoUnUP1Stttb0Gw+8Hjca18exnIQ+3alcqCqEqDaIFd7u1YjmO8TP46r5eNaIKd5bs3smSwTB4r
an0aeP3w/mj+n2/m37O37vT/PiX59//Av791/Twgqmm8+Offb4tvQycRuPAf51/754/99Zf+fuzf
2odxeHsbb1/7y5/8yy/i+v94/fh1fP3LP5J2LMb5bnob5vs3OdXj+4vgLz3/5P/0m//29n6Vx7l/
+9sf37qpHc9Xy4qu/eMf39p+/9sfOGL+NEudr/+Pbx5eG/zeGikM7et/+4W3Vzn+7Q/L9f50PHAK
fMT32C73z7dMv71/y6N/wtXIHUJswl0anHsObTeM+d/+8P90XfRyAnyP2IjKP2cHyG46f4v+SREt
ev4f8ylY1FB//Odb/8tN+q+b9m/t1Jw6RGfI83t5l/b915h3PeJx5AdR27UDSK9Qe/rr9qEEelrw
YAKomIjxFqmmZeS4rb0LulnfqkZVq3Hs65vBQ6iMrDqnjwYhx/1UF00DXFEu9jivz4laqPM0zGC3
dzDv3bSoeoM8rs7xMjptcKY2o3pw/FnuSqSvxFNuOUnVC343ZFN7kLlfnACSrJ/sijWoQ1UL+94j
zy52+zE4ZTbCcqZ5Rm5S4aT2g66zEgjkcx4TqrWmOg6TlEOYMZXdF9IIhP+41TPaOSPklmiYCsLo
IVhmJ0YYXnVnNW51aJFascPtAVjdKKtEMUigcITixCnIMnUKvAAwFYfrY7+0oBn6da/ds2jWQUpK
RWUbySUjD0gOSje6qeTBTsvskyQoZkO9WyA4ZTE99B8m/y59tzz2QyBWTuU3B2F76iuXPP/kpOAJ
UMJTfQ6roU+0m4aT7dlw2C4K0nBD+OvgTBnOGKhKiNHGet50Jtv6XteFUrvZCcidciMh/V91+Zwd
7a6CulRYFKxswdwTLWlzkwJ9sp5LQL9m0bpfENowx5YvSlSUfZLuEYIQfJZBNhyCDgdYKD/tZe94
MthlhsuVX+bqhiJB5YvVtnxfVrN3jxQhmeBi5plXsJ3UbQrkD7qY9z2U1SOkahoJF8PUPS0tnbZY
tOsXwX30UlKE5fiqhTECVYuNp2n2GWkx063meTeHmbO48cL6+n5U52qgnIJvNQxQCUoQ0gm5J7wV
HMFNsrT1tPFyLXeuXOa1Byb1fTtxcixUFxxmqxPrZoKFFFnrPBazpDyUfCwhYxMBUPVzbalt4JfW
CX2k4hsCKYM4G5oavCNWmzScCot/y9J5CAcxZ0kmNUCb/ULsTdP1gDB2EFarBhvFli3qNKdQBcY6
A6E8hMOKRAHrbHSMKucwNsRLHNcg6I4Gc3kbNGJG5Zc2yNiVVZBv06niJ9+f2BqDIn/MG45j1UJg
0wa5Yf4yjAv6PlIMMl+PgRts7MYW9tYgQw9hL93EImeyWGSroEGKO2JiwtL1Z3jjh2Hl9l699Y0V
3FeOPx7IDK2t8RRy4IhrLfczMe6Tu5DqGUqW6rAog1LLSNogJnXuPtS8Uq+1NbEYtiE7LsuCbRvJ
xu3EquBYIgAiyry23yAmLD2mI6cRQ1LTFhlbwN2mNH8xszdGGMtiVfVOuzIYarshSMf9jGpVzPvG
SdoCJUy3cCFHtC1/o1oKk6mwjTk2xKGA2FrWgyCjva951+8m1S0A6RTT1z6b1SZteoomcN9kaMfZ
xYo5gdhlbVGtjM5l4nJd7ZALxV+QPt+EbVcuq4nKcQ79soVOXbpgQHoM/Lse8+1JNdpF3hCG7KYv
mfpsejt9XbJyhLiY+lB7tNgd5sukbkogKzdLWsKeSqqcIhdn5MWPDL2dE5FWtm24DTScWegcd+Uk
d+3iyR8NschaF0Eft3ycjgrs9PvUnWkEfcjyTYu0ilmr0HUlPsKrZjY+LohUqsMcazqchqm/avtU
Ymk3TfHi2V5wMMMg+iQbYR7z2xKWianMHgc0LPIICRDDegAR+hWfdHo7dF228krUvF1tegLL6yC2
GkawuMgwJI22YYdDv4G/2T4E9ENRiCwqBu2i6eN06TNUNbqP/AAd8CnARG3LG10H00shguqm4RVi
Bjr0EnRZmDCgcxM2+NPLlViaoQ952Q5HnOI0Wndlv/OmNHXBoeyWpM6t4oRbOk+rmiIr3BTWAldi
rx33M4XO9ZTVXu4mKqBiG5C+e+rF6K1rYvlokvlcf6Up0ys51PS5rli6D7hYrKQjOX3Np6E9BGlh
Vks+5hSuAjZBA1xlPOJVX/AwH935YWkrHI5dZN3B1uB1PZK1JnFq2JJZMfSVPcx4w9BjE1iptZmI
3jq+qzykg5Hlm2KTucdbF3cVmguP/uwMZ+5vv7Mbq9iUBS2RFkYMupbCMvVr3cl2TxnO6cDZ2v22
RdglrG55TdDFKKzX3pZo5Noje8Bgw3zdz+xkUBqtYg5x4nauB/T6EJ8N+8hUQooHn/n0hN0vnGV2
i1lLm678ZFdL+QVCEL4u2qC/wTlDJb50YSAY5mBroXZ4h8nAOlBj5P3cKI9HXT86B70wG0saLeQW
8p+ihyek8H8E89TAlNyjUeU6HthstJy/+3ZBaSgHoY/1QOGeR3Dg8OxauSvCbJT+UdpwSEDKkC9D
7LU+w0l9lCrOWDDFMFvRN6zDUiMquFqODK1GH23luu+3tuu3/oqzIXjyAz36sVd5LomKFvFxYa8C
sps7u8j3QTE2bzmAVG1k8r5BTF45t0uEnZ0zrUg6LdO3vsNpbtVqCkggaRXyqBY006ft0ohXiYjg
aOLnvYMnBlEj/pErhh7VwpEDA+IPyk22LsQNR9qkj4l3rmV/QnBkjYA9WWAq99se6GMvs7o9clKp
FYGPV7nwmCzoXqIGX94gg1GE9dJKsFasbgEztK3sIlYw2ejbkpvAPWbU7h4R3oVcg6b3Vb1T0oe6
qGh0zWPjjAHd8aWp/R8+AB0kQeLYgPCxetoK2pTBfefklCHCm7NmlXNj8QenNrhRaJLDTzMJ486r
QdWuOXFlWlpEPnh6GVtZjPkv2eSnjwG6lds+wCqayHkiT6hMoLbvFrMFY0FrIQUY7Ik6Un5K3c+u
k7qh7Wfz8Izu+Vi/SZhXdFimJUal59uwBRlOoKqtAg1YYKkzBhxAwcXrJJhArF8FoRvTpESL0cfN
ytJcHt3Mh+eTt8b+voDy+B1dU1HA32Q1duR5/vSQD9KLs/HsBykze4cnCkHcDg5RCGaTKWYaX0oD
MiH2b+Bj6P6TpXC3wq7u6q9TLs85smI4MUOXZ2rQ8Z38c6ib15XWKm9qshkVkRi0UuMhEaI9ZdKy
9kxM6CmXLSm3gW68je32QWLhXFiFtITgBgtC/0XQXCEQza9uF7ehh5FUYjvPSmwrpEJ/btUgDsay
y13rdWxT0kF9drMhfWrLGpF16RCMia6a9FPvziKGw9d8z2FFfOIeg6fL2DlZN3ycT307tp9QR4Qv
TabWM1MjBDOVP3vbFNueraK+fEL3z5dh5zoAnvK+XKWO4Y+1WyMxiWIaP+atcZ7AtPVuLWe2Vrpy
FFxcpX/rmgBUBC+A8D9rgNREbFzA24Pbkx3Dnvklo02D1S6Dw722tfe5dwo4DOaUr+s0QMN5obz5
RBoNALq1FOtM9wOqna199DyebwkveFSJkeWh14hhE3j9uIWVJ9h4RvI5pJU/hVRP/efMk27IwVv3
0OpR5lOel3A80HwcHkqyIMMOFuGuhCXNT6tkHvo8j85rTRN1OExDcTLZ445zsgDezrsG98ebCKjO
9tQ9LC5VQBy1DWL5HXflKNY/Zi2p3+y6lZ/qoTefpYRsF9zKDHoSazTu90ZZ9GtlZvducWf3trIt
YCiLVK1KgOITRIf0N7Nk0z0KYcGdUbo/1E2X3mU8n5KBmCXRCOHelDlMFwWr8pUN7eWqGQO2bjIf
Lnvp5nFWevhhxIkmmpXTyluUH6csCOImzesoaxGx3SpUaaqKkThNKT+WhqOD7OoFRm4LDaucLg+8
scjGnfm0morajaGqatdNVY4bMim2Qa3KjohYwH0KCImAgEZZdi5+MBzrYoK8rjidfDfEl5adLBsM
+QW5j1GH/WToI+MlbLktv4pZqSdKa7NCJEgdO1Xl39WL771YburtJWY1pLSOfO0jizKaeyhM9eCJ
2Mlrese1DGjI+7S/9eGY2xe27930DPlGprag2GjS+lT0VvmtUH2NmJ0lP0iUJT4zXObGsqvggCBR
D8T2ykPVnGa3RJN8jYTm/nOjxbSbFhgR7dLP70hl6xHhnTMRNdm3TZ8+pzZpnjvKuqRvW39dF9kC
Lqrb7Kk/LetltIIfUJXNP1yRtatBNgMCmWybbRSyFJ/8pm+3tbbTAywBOIemZl4hx7S7lZ773WpJ
9yyyuoJbU8HEBGRCWHmO+VLq0Tuy3pM0hPxx+XreM28Bb4Ax0avRXh5T2RDY2bLg28CKLGlsam3b
1B9uuJOijwOToBJxUwsNH4c9ZbcMww4yipSVSO6b9RtkSvZJZoH34KnCOorcR3IHhcQdsQFlBn2H
gFdvPSgPnoCUV2bVOB5CaDLL3o+940ZLXkCSqVyoZBDNClFFkKtH1RHRrXF2g2dS+lI/0B6LFciN
ULNDlpKtMTMPOFzlZq/m3sLEOOPZK209bSdpkZMmwbAqB8pXOXWrLanRsUKypA/JEqbZuctVMjJv
eLEE3F6h68AKN5QCBxzsHfiDMo0EJrKtzW6uRmQfuwYt/1TliVUVIpmWZbwD8r48wY7QJMLG1qUi
WbnOyEABcqPLC+04JpJZV3uoA8oDnVgetWyo13lZj6CJBF2cF14QKQhoXn1MHGsO6vsRfFpYYm2Y
5896OS+BANs7eIgJ3aaycA5cDNi3NO5Moilo2xX2COxRp6JdV1hzVzh7jYm9jJCA1ksfrO1xHLCW
OlBLwW0S+7nrLLHTFG4N+OfQf8cux7AVNEALZj5MT4mZ5uDg19DxdLrOY1n03qrCaggRYJGuektA
d7qUcDJm3ksBU++ugWv21gdoGRpqaXZ0zv3daKY6brRUoWkQjbYEs/Op5H4PdE4/wPyj6y2FPXKF
/7wdDvzVg2OndKsUgfwFZ94toLzpDYYRj7TM6B41cBs7laBNcKqbYrglGWrtXZB4A87L0gNvR9K6
hVSt657dJsPyMAKbZyGN6FRmDd+4ASyDqA7NX1Gq6ZM+9+Umd6dpA1vvjKxdu0oWk5K4q85zcK9B
1ZualBy6Hik8Cz7ZSJeGvHSj0Q99xRGO6QPR2pf+8OZVeM7Bsugjfs6IXnpHbg16J1j4Iff+hoBk
EuX5YL5ieqgSx7HpJ9KDbjeT3AFwoRoSH97WJuyWdlwLa5SPKIroXVcXxZrl1LJQaKnUM6pjzakH
psZBhLg7HemEpqZyg/4+l02xqqGOxXbcOPdtNRWIxcbJ3qiObljm9UmRZhhOlbOIc4HmDG2BQtQJ
8mnPKOfrti3dKBsg+qXeoFZoF9MkDQqYBgzPYqun7BbJs+jgo9s0AHtUNo9Ojr10iKlbJOOUIQMp
Nfa8HwrXSsaBOUhylnKTBX316nCjHka/QmVhoHLPOpgpkWHrDCvdNNb57rH5a17J6g52W8xQfXWO
SudZFsnan79kUzAeO8QaH0yRtx3aSnW2nQoGQSiAzEBUmKVKfIf1L5UU3bZBWxN7DpntjAdtGu44
opmLCUc9Z+E3NhqE67a2PRYR7KsAeM70mfmkpxMi/+URW3RQd1vJbrBb0xu0JyC5w4Oz6gpWPIpC
ifMu0cFqhnzdkzZN9QAjcLZANDpUPEy7xo3aGoWtqa1l3COZOg09j+K9IDYOpEFnlkeGveqhWBAj
58keMdQsGNDpbYcluMdhYc6wdZbpUQFhiWTo1vlBvKJwQqFGqOLU1O661s5f4KfSbwggrxHThGzN
HREBCp+51FAhFR2Io51V7Cunye9QSUPxabDK00Brf1vQGVmo6Tzf23WaHSg2ro85pBsbgyioxOtr
9X0sKVmPPJv3SiJ6ZJkLtM96q72zBNFvWk3WHiK44MACk79UfdcnfLKHTwgM75NJ2Xi+U8wuOJQU
S6QWg4Q97hcWECMzUj8iBgTK57JDsLh0UOYCFG34hOOIXqHOWOzf3xcy10toLOcZ+ww2iocWVoEX
3sziQbcpwpddh6mTB5RXYrfG++ED4BC6Ote3HcbTQ9DzYPv/mwfj/N488H/bPHiYkGaPNsJf2gfn
X/nP9gH7M+AOCjq+5wUOY2cfzT/aB67/J0Hl3g2YZyNdBPXof7YPvD8JJdg0+tR3bJTKCJoO/2wf
oAyLn0dYEHG5DUHu/6J7gL/kLw0z10NtLLD94NzZ8DzCOP7yn7UHmW0PXomVBpXFcz257/tppaXn
ydC1glJgO5ml265k6V219MPd3HHUWVpGsLxZYox8WkMcbukJ1X3lZ2B5Eo7kWhvEGlkJD6Kg3N6i
QTEdXVdi88hqFWvjmK1gCJiscG7/6pQ0exZYMD876RjgmB9kB3+0x22XptDSBhVCMusZpWAksq6k
L/JVPUgNdxWkILcNRWCYKPrlFvgTHXe+7d+ViEiGOj9wYeDgsi1xDIYFiE+o7nAQzL7YaI3hTK06
IcNq8uVaZIE+lrknot53CM4vAYpDOYqxSVbgOAvIEQ8dM2Ed1bUjY2ZSDwk3sr5hC04OYSsUipS+
nlDIc/R+NjntY9IgixgaG4ni5uziZGM8jrhoM35vMdceOyP8x8Kjzl6RDuEHglhBXGLtWLcT1sgw
K4YiQpkgfyrPW5UYHjClosVqOI9qpNJ99ZVCQRBVjpyuJg+bn20mOUJ8FZlrEY3tuUvipAUyd8fM
nZvEyca0CbXNROKKBVqZifDuAcUcs+5lo77RukSDwkbRACf/NtFlqmLWdCxqF6qRp+kMa8TtkiMI
jXNEVIu1hzMW13M/RkA5w3JOWHY3lXkBkkebvbRDLbd4JUARMrY815PrfC0wMeIgPvVY2iup9wQb
29u8cUSS48iOzzljL8xpWpzdsYqUQw1/VODAnTOjqrbhnQE/IEeQiWipjluWNZtaiwzlQRVMUR6Q
4NZtNbkH9BWOFJXNmPA7CytQ2PmLtRt5BV9GZSGeowTrIQqQ43FAsFez7uwMPQEzB5FAmyRu627Z
5wh+2cmmar8MIhU/tAHcI7fMvEPxf7kLygz6fc1k1NkluyXK0ahSVQUgDB5E40I7xWkUSILlNshR
ju+A18txSG9a7NhC2Zg2sYtxwSdQVtuWCXbH6Fg9p/7SY/3urHptjYR9qdOxSnCoQ49sJMVuaqpg
VfujvslZ4z1kXdXvKqir4b4JLITB/V/2zms5cu3I2k8E/fDmFqYMWUXbZJsbRFt47/H084FHmkOi
OMRIc/tHnAgdRUu9a29sk7ly5VqGNN1ZHWKwKm/vSTXxuETSYnZG+Fhe1s7jLTlafmyDeQbBNA2Q
cpBdm6RecKCEt0e1i9MvqYIz1DQAfeqWkpa22BbBdTNMhJJUyU60QpW3eWgZ17Ugk/3XVpZdCYYR
nDW1qj+Hhpj6cPzz6XrudPVzpefVLx6h9EHIreZYp+P82MAu/xGjrLSzYlN2KwWem5N0PnL3RS94
cmvoewmH1ZMuptJhsoaUbzxIGtxhf3rulAxVFj8Tp+dIEqdHXxjj27CSjNBGm7FTbcsSpW+S1md3
dWTSHTsExtkPo2H0SqFDxmts0uCLkBd+4VJG5FQsdV+XBE7LXZoow12PZvktNZ8YlXxLxX6Cbh+0
pvQ0gJEj9HrA5aEm1xPFrn0kCijzxgF5jSSrWugNHXUputvj4tgAUHwNArG9jeQuueVyIp0UgtnY
xVbIo58oJfedouLVaSSVIe/MJNCvyiSTSMAaUguV0u+pkZLoa9u19AAV2nAQfTEwd0vtyLQNX6if
pz5XPwmqVNVu41OOOhA/G8HVZIUTvoAKNiQ1UKvwGIDTCrteT637yiite5SHza8i8DXuAuMkCB7a
0EhiBIQaaHjJxVMXWdm3jsIRrWRtUjeOjDrA7Mpo3pU/x1aNOSmzGHAG9LGrHzMSvJ3f1/cidT07
yKrsq6xmHVGNVZWPODPpOnqgGvpCNEuFn8oB3LwY9WAvJo3vzGbKPp4QHS4tdDZL1ePJ/E5x7GHw
k8rum9D/TH1JCfh8SumJuS4f+SX170Jc0seQQD0c/e85KjyYiPAj57tJT/ZEagRKaY+zj6DcgN2c
qchczy1mw1MMDoAxQSSUti606E1a2YPQCv6uiNvvcqVbXk40Sv4jPKPh+VXq0sq15jim1aeRdjk7
aIdkxHAv5El9GLnfHzJ5lq9pA35AVlnxMEhRT1JWBLZWJvouBhup7DkndnTyShZuOlWY9myf8KYs
TC68DBQXvL2oq70/WxhtSfM03NFC9U1Pa9/RId57qSVFO7lsyoMwkazWVfETjWnFphqn7vWgHvY1
Ml83Mz1ch7GWkcJXQxwKo3nY+UUJF0o3Ob1BH54syUgP0NnmhCxBObZADsVcH9JxdJsxe55V/4xP
br4XouSkszHGUQZlStKTNktPypSe5WI4B7wEDxLAnstfDLc/TtpTrEwHv2vOKYDgMbRChIxR85m0
U9eFh34yzpOAj2GFQYUK8rSLzPY6SIobo9bDaylaGoR4ql2ZyXtCRO+xVSRuUQt75NiC68H070K5
/pOFw12hxkdT9Se7l8bJSXHGAAs9gdXuVTORvmXtJLgJALytZkIJlMJS25GY1/KzWqR0IZDljEvb
btQTXLRS9rmPKJ8S+lfJtE/lCoHXBiUg/MtGUdxHKepDnO4Z2yEtn5WRh0wKI0fDpAoaqpXNpMpC
W15HpkKZSHupfwBxI8dUd5L4OJlGHu8RtqPIqkplLrn6BHTWxxKmu2k6Np+m1IRgwKXuzVLVAWmq
qB0jbUijCNYipbEzwHkPk1RC1+Or+E/JSwkHE8D0M4Ak9S6h8K1zUjT0k7ABC8/KYlikCtozijmG
v60c2oXdm6J06kdggIQL/C6MfUzSSzVtHtAkEW6GMvILW7Mm7UqLW6T7l1oUT3h8SvNCux3AHr7E
caH8mcLGPHRLIQuThP5PnWMQBSpjLoQDal6FaTaUv0zTuqsXRye1lIKnkjrS0UrpXeSNLSQvW+po
iVHkV3nVYdZGR9l8Yvz0ay3PAoIomR7pjiwpEbzllPiNmsdRVgTrE1BcfK/0Zf1YLfU85aW012bN
cPQDK6N6GioPTaCFuRNpQF/uMMfVnZxoQ7mrxYF6a9G0xblQFfMxwF4dc5lBycFSxi5+DGbLwvS8
Mocd5ML8RiKg+G4OhhXsQHX963qpWYbViHCzqPXfaIIVxJ25lDiNyK+OQrLUPTVdDu8WNFf+KmkS
l/WoZtqhe6mXzqUp3BqFOHvaSz2VWKlEs4ciq5qa6S0YGw4T6UsV1jSmydHRhBSC6RM1/WQXLmXb
fing8mRFZ0kf5Zsq0KniwDuRP0V9Dmk8G9obIw1rtOnaTr8JTEP9LcuR4DtVJoQ3BWeMdoBRPbZC
WongUnLrClMX7Ch2++dqqT2XfYnjfEldxU5kBaWzcuEs6DHB4UvpOkoH68bKtfDzUCtUihmWC2Wp
d89BNiHxT3j3yV/q4XMj05K91Mi5d+ef1lI3N3NfvLMKswYeiGjaXerrMWYIfzDqaa5AcSi/+1UX
XsWWMhy7QLMcoSzyE9FI97ssK4Ts62wcTzmarcdoKem3QdqfiA10nCGLNLfbypyPalsPv7Ws6L+U
JL377oUlYKHSd9db6pjYso688wSNx1a6oXEzjJImu2yV8UAhXrnSEQU75hNGeUqopDtJFXRPXngK
ZhKRJwUawR6gleQVC6OhWrgN7cJyYEuXV1WTyNcQfZKvVhWpFADr/q4X2ilw1FhNjmmEjFO2MCj0
hUsx+VqEOBP8ijafxat44VwAs1U7/L0bfL2G4UteDdGxHwPpUFPbcfNsCO/UaNT2lDYJoDSzvp36
oD+yjBO/uuR3LPyPrJ+r7xmh5acxby23jiOrAQkxspsWovtT0xjR87wwSoa/yCVFBwvlL8YJiAtS
qOkRBKne4cXa0mSo6Vdi0NEGb/SEC0LIoxgV5kmSBFoITKGWT4ofqYgEL3SXhCppuK9eWDARVlef
2bjld/BGQGRpIczMjTCd2pKvpudQxApRRhUBstRvLuTCCcsw+NWI5ngrKVrrn1SSSvoVpvJB6Crh
KoE85Cpqnd+VpD2Hop5bj9KdsdeTaajQyl0i50klpopq2VOVSjvWqk8PuTQbj7M10zz4ijj4T3be
azbeW2roQhE0gQ0XuqAlyqapL3/+ioZaRGluCnpVUBauvmGWYDXaDl7UBn/7LYnaVAz+ctUAAlBN
9CEulKqURknnIcD8kFKhV1Oph2L0/+Gcf8E5UIb/378gkwsu6N3vunsL5fA//yeUo5v/0GF5mhpw
iKoZMB3+G8oxYYJyuYoSjhcWZpgLSfSfTFBB/AdIzgtgYyiqaZgan/OfWI4gmf9QFp6oSZ1bNFVL
/7fQnBVPnAIzf4WygEKaJtGNvub3RwSvCeWN3lP3lPZR471ahMGNzJMczWnPuaNviBu98JL/5p4u
I2oAWJBfRRUsSeL3v9nwJsEIjFFGXKRx+2P1hOGlTZexK3/e7JtbekVej6WbElg7ndkywaTCQr4d
q0oxC8fpeJld96ztxM71ET7v3NkzFoPXfL/VOPfSqvV2RAUvNHmpsfCJdG3F9B86maBDRIAXuUkH
mNyJdyLFDju60lG8kx3jmhqBq1yF18p+OmVH+tVbBwRor97UbnJj8u9bQtGrThpdYersPNkCvlJF
VB2WVXp1xQBe49tlsuK4JfKbclf5UTjinWoXR/Ug3NWbq7DqV7wYcf2Ny7gdrMSqB0+zRSe76Y/5
zj+i1bGHhIpZmGhHbnfYNF14213xr1F1FTlJiYkuJ+r1PGXqbdyCyzydGr0FW7S85ryYZeA66Uy7
8DpukRYOkMRTz9HtVgfRxcZellmzVEQdONCkmqvN1ml9OUYynx5ekTd+as7todvNTvI1vFIfXt0w
7zwabN2Lna1gI4Y2rszVAUywrMWrb9p2GjIfMLo8HLR9I/WguxXTOVSpGz7KsWhZ8F4FIc6u/ZEY
4FcFpSP5qfs6fd7Ub2CcXZGopgklJi0fRRLLRC8Dh0JZ0blJOU+410nUyYIjFLSePhiIBwGyBrU2
6L/CWSCGsHvcH2tWGTLFYq1Id47gFxZknzwceGAIJqYbKZlRkb82MIRoESaGD4a9hV+PlHDiDP/K
HUWOaRCdQW9S49fQiJH5bMFerIBpozRp3AJ+tPYw1EVsPQ9qlmhIIwR5lXyHeRpOfzKtyMwvcPF0
JbeVEpeN0FYDXW1+NCZ4YmmXtMwTrfYDieb9oJR0oN6NcYexzzPMtlIcPUsKhfJLAUM0/BlGRiYP
iC+EZoXyZhr62ZM0iEn8EIRBLJ1HsywKXLjBWjUUkpvQ6G7UOBn8x0YsyIVZBlHKjuog6IJpt0Oc
aSOCXzRlfNYEUZ2egnRQ9M95qBKqnAk40vJP0cDzuevwkW0eKWejWmfQfSQ/FZk8ZsFtGsizHkLQ
BYdGQCEMZaWGY2uN060o1nmN0b0uWcPJVJO5/oa3qC9Sd0+sMf4yAbJ2O6uMcvFJ06mgfY3GsEBs
JPSLGlZ3FUbWDZQbtdlPs9Qv+Yuh5sfJHJruj2QkSvGA0kuhXevTJBu3XW3SWWKTwARVs0v5efo5
NmMfkhQ8REiV6EaMs/YAoVCJdkleiaMBy0H5nYMgQFoKBfgKn6Nxiq3S7lr4aafWaqji2lJJD8Ve
i1oYYTuto2pf7QN/1KTrvG594WsewkTzZrXUwlOccMjc2WrM7kylVgF9pgTcpZQdUhkKdh7L9xTU
gR6SJAenMVvQcy9S0NGFWzgG4bMY+sa4S5D/IaLMKNrK51nNSBXb2oymo94KWetapD8TwbU1oFSk
gwxfBbOSI4+Ka2Z8ovFC0z7hTBtKBzDMzvoOIN5En025HIcnyBml7lbwL7S7HoN4wt+4LIdutBVF
HrvTrPblcMbTdYTWgMJJFKB6EsWKeW1mnThxlo1Bdno/brVrgNeoPo7UENNjoaSCcKvKgoFqRwpt
ioKriBG2kyF0onkFeT48dkCDCdUybUx8dr8+BLeDNAAgNqqoqrdtP6nJiZbhMLxje7TyrRLnkvGt
SkY5PS7ocXuFVrKs/jSLNlT2Smwk/jGv4hTQE8yPAkism516zzue4so2l5S5T0Nl1NpTnCatdKgK
XGWPhoE606e6DsX4JpNjGsOa3MBGwKwKA9aBZdXyN6h2knLXlMzn3swS2X/wS2kyfihWpTXXcmjE
wnnkR9MFPRdCvKMjOS4dlPzb8KpnL6WTnQWC399OhdTHV9Ek98NdF5mBYFfVPA9f53qsUcKrps4w
vkh1lQ0OjLa82ddTrjZe1kDIR9mrNGfxeYAXkzhDaczSTog1XzlHqjVl58Dsw0rGirAgDbP1XrXq
Z/yoh+8G5FH5qhjoljG9nFx+xoy6beMJGV6IOFwspi6X+5kCyYAe2wBD0tTVwOoAcWUo9wPExOSr
WdSS/0sf/Fz7PeGgh/xfK6sxiYsejCkd+E04inpyp+qwvwXca+faqEnEu6JJS0eQSqM8hmKlD7sq
IXV4MPBUQC8sa7UwRmddtMI/cg2rDdsjeGcKM9D7mjdANkJKUjT4RDPNB/2ciLuoaqPiXDaY4j1I
cWeKJ5j2euLp0cDdKUhYIuNgIHVFhRpWCLG+cAwgWpoLTNPgZrETtGAK+KnQK+B8apWOWcSczg16
ybUuGOZNWfqZ8qRlY23e+tTmzJta1VWYxroGE/IT8Jtu9Q6nF5kXEJ/IN88mLMf6cYirvmnOmCfB
CfDSygogQtQRb8DZiACR7rI5m+CJSOVI9mzLLZo233wzC4WDL6DY9mimkUatUlDMYb62Bs1o8JOO
kY9FhIbNmNH0G5TypM2ulStTWzn10MPca9UUhuf9gM8tWo5dIEa5m4zQl2RgnzkIb7m6mZ4d1fMs
fOUuDE1vxNnCgvGjzT6Oxyo9jFNfo28PXzdFbUqrhI6uCyNVFWI/WCYoSlMPhC8pAbnFwsxq5P2g
a06Xce8pdg1JhgbbsSlj7GbU+BCSyOn03CojjKFMsCANOTHq8eJkhxNapZE9WA0aYnHXysGT2ImF
4fLN4PK5TSNX2jXrFhifwWLqULDNfiyDH2PfZzjEmOI0gH8hRtB032BTqGYIGBb2Ja9Ig24yLn6l
/gDda5IPgqHG09GfoHx/r2EHz07VSslwopumGz7VWRdOsNsmlRCEbIb+gtGP+/I5ouDGQZpCQZJ8
NwrFRP3NExz1n7g9RN0t+P/kCJSNmSG2+6gI4ee6hQ6XZS9Oxmwae03u6O7xhLgw+myfGJ1eOzzk
3VkaEn9Kj5CsB0Vw884a9ekQEE2Q2Uy61kI57RR5gk+MJFoe/yJitowT5eAZaw5N1+Og9USrn+PC
4xfDvnM+jtpeWpbfJge6YprUdKylek65/m3QNiHbWIjW1HtLqF89DB5wyxUu6ijvUal1wkN8I7pU
V8+WK2wAANISfV6OrWEFYpIIqGt10zDIm9iQiE6XtKt7gHzFPTXbWJcjH2LPXn4VT3uDm+MvXOBN
i+hrfONtey1JKvEpNju0GpIJE1iu0r0KuVxfDbveg1LoBuClTcBLMtB6KF2l9BBsLPES47+e5tvh
5JdleBUXa+hU1KNGxte65VHbUf5gjR2w2j1aw2Q8n/+98SAM6aSyJgA4PAHC8FW+F2eB3AkR42k2
PuAOguNPkA+xFsm96HEru3yL4ugXg63aNiG1Ihup8g1Tg7cGpoOxpa266vO/HGKVV8RIHbdQOZYk
piXycfRn1Pdc3Ql38WdKlyftYXRG7Fn6b/KPdD/cf7yc706QnlQRAoxl6OJqNQXIDhifs5qReNZA
teFqfzzASw74an/8tYTkZ5JBC6xsiKskLcfOzTLzlvndT7gz57so8crM1vYQMnda7G158kir/X8x
4NLh/mpDVmmWa23IgOqemBT8nmatq9ClbKcGLozIBjAic+MR9VBIgfb/efzVkprCWAnNMuFFwEF+
qpy5cfrrn9nJPMFp3bVOcivckSGhBvfxUr9t3f/nTnq10qvNKkYDZBSzBwNg3qYQe35p2krDK7k1
0irvv1ji1Z7186q0yo4p5qdF8UDH1rk7bos8ra/Qv8bhOtPpmYZguHZraJQCfVYeNz5lexI93gzJ
mXSMpNtD6wX1edTt2BNpG9q0rV9d3n+NbBmmDJKlv2B+bzZRhsNYK4awKoEW0EPYNXtScsgP9R/T
hje1eKbR8xo64tbtvcaOLkZe7ttX25dUX4HDy1ccd/rgSpmTeOHtAhH6FighElSJK9xtQinv3gOv
5rt6KEMjmcpRYKWXW3V2jz/mzxZjKleFe5UDlX28U9+dpA7UCkqoociwBu3EOvDTkXIJoB3MWzwG
jovJqnRjw+z5rjjtfkt4dA2QvSzrgkjKJtiregGCJvwSrkCWVd1jGuOj2WzHbvlDOqA2bQ+uWbtt
tCytK22ZWb4oKa1vQIOHUVZlU9XltRGxqtFj2WsM3dOviXYQH9Str/GQ0m1asPHkowHoMdwZDjjC
5IJftHv/IXYaL7wznclZuojcj9f/na9tirKhyJq1iBGs0cJMUYNK0zm/VlbQy/ZlyjaelfeW+80I
q12Md2fbwVYavIlugU/4L7r05sw/9KO0z20q8lDTbvM9soOb2Os71/+bkVc7Oc073ZgNRgaBRqLJ
dFSH//hqOWXmIRbfnYpdcNvvBXf+CoHy/7auy7q/OrszygOCXrCt86yHTTh7MSIA/+YQxD4SNQTN
NMH0L2DIJszM0FyGoHfYlkC6LWkjcL3YHMsIuiUaqsEeoYjydhKTScOKVnEVZLD6QFl4qI4fz2Hl
jcpLtRpi9VJJqm+YfckQ8bE9ipkrO5grks5eV3vTLckF9uV37Q/dvk8AV8HnjdEvJyjrlIdEKFZU
5y6uAt5Jo7bMl7tORq99sqNDRUJggK3seyKt4TG9bw4fD3rxnhCNQ+NlNQ2dkuNLFePVzhhLWvOD
dvls0nMRHpOceUk/Ph7j8rk0ZV5JXSXXUGTZfImMXg0CH2xW+mFetv7w7APQVbZ0bboLpEzGETj0
yebfIlfb+pwXgcdq3NXnFHCs98VEHDzTeBTnp1n4NrXkel/rvnGnNNn1zYMUnHL566h+8zWLjolz
gqNcHHgfL8CLbfabm3b5IaBqPGSqJSlrA8qZbvYl4WOVXfXK+iKeh9/xL0JpgSqU8sB2Nm2H5jw7
gg+buNbv4dBsuCSvy3sm2SY/wVB4TSyKYRcafqExGJrPNzDP8Z3kDueQbEiVeGKwQb+2XGlL4ery
qiUPsmRqnqpKiM2BfXte+8wMumZZffJMOpvJifIOvTBGRff+0HsYBexKEk1EAz5e7stXfBl52Ww6
JVVdWbuYA6Zm4RzxsM234R0c7F1Ebt07AY42tuZQ+HE3bcwvzu5qyNW7MrWlnwumPnp0J1c06Ry7
+8jz3eBEUyTmdYqTemmwKWZ6mcSshl09KuShshLQ2M5X9RERsXnCdzSEOXTpRs524HtxW6yGW1bh
1UHOs0RVWoiFXoCmT9le++FDMG+ZA10uJTgBdVPo2agcUaZ8OwjsRhoZ8Xr05n6gQvUrMv/9s6CA
Q4iIgnAkzIvUT2g7BPhonXupz6lOuZt+9wfaWHeKB9cKMqfzb29I5JpMjcPHnNCnWB2FsAlgDnYM
uAgBl3dw9tiID72DR4zbwiN1zMzesh69/FaMSZYA0mIS3q2XURLgiY2UAj0x/kUvml3OVyEBzsbM
Lq/Yt6Osrlic1bRYSqCI9zuL/k+8IxYZwKLxKsseMyJJ2Fq76UDwSmlwY+xlc7+9VblJSYMMgmeR
52sFKJlWJXVdGsx/rWqEq3i2V/bMUXGkc4KZ+Fax9Z2HTBdZU9IvRdeWm3y1NevGSowsXUasnq3U
aY8ZEWT9OXGUCdiuuKudtrK3yAuXX/LtqKtTZ6lgS9A9Z09Qn6Pg99TeB+ZGXLx8prdL+XaI1QYV
KEHlRsAQvpK7pjVei5DyMMz0hxupfDbMLSnHdy4u5CJU+E4SVCdq9KtMHXPYwocUC9pIt4UbHZKr
ZI+qFt1tWIEJ247Il/v0zXjSyughVwTKql05e1LyACPBvnkc6g35wMvokYMtUqYg/KXQaqxRga7T
OppcGWPJkBAKa2UkJmw6g3Qn8AwP6B6mnf6TRpLiV35V7jcfoeWRefsV3/6A1WEc9UKrfEOePfUe
wQ+7O4e3pqvtO3RgoVVvHf3LbclomsKlRuoIpLs6DOVcTHWNYo6nZvuGoO5K9VI32c+iN2s26g1O
e1/eD4fx68axf/dTvhp3dRxCipVotjFunzqji0iweU97jVP8rgu36xYAL8LJwI521n90kxtwo0xi
Cz42tK3VnRO2tJXUWih6/c8Zu8X2kYZtItmTadk+bt6F4JiB/R+8H5iNaiINexbnBWzi7b1Dxkzt
RmpF8hLlCx1eyq7bo/VoOShOyeTm5iF57Da28+UzzJgWKR1thzwg65lmJXOtLZ05zo9deDcMwcb9
vTXAKmSiEWsadJzivC6LHFF/aAdxY4R1mYWHj4eBVkjYOCKcp7WvU2j4gTAtQ0id/dIY5/jqbpHi
1z4HnuU0jac0tlHvWg+yitM8+sHmM3y5W9/+hNVuHWEVaFoRSt6U6fagaHagf5NBe/V4Q5L8MurF
2x1dIzhu/KNIyipuikvTmmotkLh+hmdiwekmdjOncuOboHdkW/8xHTa9nJZr882NsxpzdeNIWjRT
mmR26t686vbmEd0DuzvKh6038DJ/WY20ejAStfIV+O6iN/4cnstfqRu6Fvy9pZS08PeczevtIrp4
O+DaCiOuC1MqCkHkMo0/hVDUGdF0X0ZczOK3HV0v34/ViKu7xZrxqwpzFhMVHWc8UahP4GHZxb4E
VV5ul5hwygu9NPlfGBdcpmur0VfHMRZ0ZHJMtg9dhHSZPGcPKvUJ60E8Ehc7/T0Wo8T8Tvj08XW+
fLcPdpC6ekX6DDmGZDkf/S44cKsdFrOU7czl3WE0ao/cnqD262pPFjTSaITMLlZrL6LhUR6/VPr3
LP5mDGcjaJ1peP54YpeXDwVW2qI5jpopMuLqPIYxSH2ABg9nw/o5u93ev2uPWDe4gmN9XwJj/5pW
MRdDnIdsC0q6eJup7AKSERvTOS69dIe/SdT6vowSvE08o/b8e8HGR8M1j+Gj4KSxI2l2c8x2Qutu
PVTysknefk3GVVQgjgXJusisAgUdF6zHJDIrICx/zw6O3ZG4x+O18oEd2UPZLqBGkRqHcB+DakHG
4r9+vPbvTv/Vz1gu5Vd5quWL+tin9AipVo/IDIi2NkIk2IJVL6PYZZlfjbP6xARFsZxMTDc9STuE
H67Fo7GXmFLpBK72709Kl2UZspAGlEZj3ttJxZo0atrEfhoH85x20bdK7aCTzRsC9e/ctNabcVYv
lp/jViWWLJ5wmHfmlXaYD/UP/TS43AJPUWhvPSLvfCyai4gzyAIUmjhXi9iqfT7EA/Pqswxf1/GP
Nqpu0VUbKc5lQdsiShUXCEyVaIJYpxwoycoTsu6oLnpgqwtHZubKkQ7ljwEm1rHqbWw0hdDRKYUK
ruWGV4Hrb26Zi0zr7a9YJyJdlo61qvArloLW8B0lLoyDHwTRLpz+h3QzOhONcA/tbI9PUeJs8QYu
M9hleEMki12gOZoO3m4i36c1PEKkyFMeqeccxSvOhtPsLc84V3BL3QUcKw4fn8Z3d5RGgm5BhKdx
Zx2Z1OkQy2P/L2oE1Tt3PAAD3urEzN2tcPS9jQEvw5Jlln8PuAoWwrLNBxUTXxZ58IxddB/tlavc
K/fNRpD83t59NdBFkIDBx1jKLKdmjR7uxOdEr39rQ3HcmNC745jIbYDeSvRLrD6bonWSSuv0DJYq
7eKfSAvyilQuHp1XS2BQ7jX4W87Hg75/YCxRpyuEpPYiR1fDALxYMUi0dtkNhhLRdXHfg9sj/HoU
dzDYhlN8WCKh/isY1n4zAnvnMdEJ3P81/vqoGCrKllyFJJh76wsiwofWbr3kDocrbtet2b7zXLNn
Xo22WuIxH5Fsa82X7N23FeMwn5SD6aouysk9ulsg5d0Xuk5d/yH0Ns/lcqmuHk5GJ6E2IKMg3bFs
gFcv1tCUid/PLSqCTu9WD915aU/Rb5fqCEgWjJTNgPq91dWBYCgH6Eu/2Wq+GSYA/URzHSPmx+Kh
2ydniOwOqtfftmPbl8dpPT9YPCaECd7Li/LgaGTimGBFTAWkp6wWOuaei3hPwWUvueZeetT32k7a
Se6CYIuPPooAtr+z9oVb7/t9eFAPwwFy7e+tz36RnnEfvvpdawPQEh1V04xUMuv4KYhvZ+sgQCY2
pg3I+b3z+3qY1WJPYq6h1VqIXmA91jgTouJqq9q3jw/su/fs61FWIbzYoa2c1bEI/SV5yGht2mEx
+kva+7dmy+W39Lt8POJ7j9nrAVchSSTSmxy27CEjwJ0mVZ4lIQTNK/s7hLKvayv5FPqq9/GY7z5h
nBDCSxTIDFrq3h6VTNWCKP7rqBB07aVdfzsfMmeGjyY5wh/iyV2yFU+/u01ejbkKKNW4XrTMmGh+
QnUxOWQPDZie5eiPKKR4zZ28o/F0v1nAXLbFxamh6i0rgBfcg6v1ndrUiiqZYZdgobqRXhhN6k69
3ka23ruAlhohPYBIRvF0vl3VbvInZDB5MiuLfmdE4WR161l+cdhaT+fVGNYKhO2QTJaHhunUu/lL
To3qS9nbCw0CLAvNfuplu8g56TYiBk7+kGA+TbbQHAvKhBWNcR/vo3eOJOQXWVvYBDxu6/oIzXmd
lobD7AUonc3RZ2MynBzZ549HeW+3vhlmjZDECPZ0OcOAieIDsFN8uzlbN5VgS/s4c5FyMz8jdeBK
+W5j5CVuXq02IwPeKbiFyIgYvP2iip7iaEUjFfGuuofMgMHFgprMgQ2ziG0LMZ+ye89tv/lyX2bb
YOCvhl4dlzYc6A5bUt8wMe6kon9AsAsyPj1Re5rUcViKjegqlqwdDVhHE4GNEhnSnZQ04G+xAX02
reVDie+9O0hBf10m0yFKy7uxNrZYkfI7R+zNT11lH6KGXkFKXEBkZe4pUbvK3WI3lruRJzgNTYpQ
Ne1oL13BYYeFtZWpvpdCvhl/tT8UxDMyTecr0eGwR9xnZ7qV69/+L0GtrQ+zOuXtgC+DgKwteyK7
wUKSNgJbIH615+vmnEFyUQmxypvCTXYdPid20++2QuatGa9vgaWNQxcUZqzuk2bX8yMWYM36Jn+Z
6FPab906/8MJ/O9zYK3e3jn2FQRVavhtzyZazHb9qXFm23THB+UG9V3ausKDeFCV48fn7/375e9h
V4+xkdEI0/slx6+vnSTXD6a0KCRt9fO/9+i/3kBrbokSD2PZVS9p7eLLBrEGzQ1Hu/ehOrT7Anbx
w8cTewdoXk43zGmTIhfmRatXSVb5fik8ADaRf089+9fCdGjt0alncGb4K8etU/o/7Jm/h1xhEk05
6sip9tyipK2ypxyEG14OsObqTj1scTLfvzj/Hmx1cSIZ7StJw2AGMisA9e0naZSfMslC5Cb7TYpQ
bD0Sy4pdXtV/j7i6L/GdCf0Y43diceS7jhWgmeCIt9VRW7DtvbEB8bzz1r/5gKs7j6bgSqoFdfam
ANV8vF++0Ge58fy8e9NQKaNMDpMWi6m3rw/CxrVs4W/CKW854u0B/ZdDu9/ir62ngoQ5plTYaEnU
5UgvViHFOGUGPY88r/AEBrvFk9zWBZ64jS2/HNbXH+hlGLi6qCPQNn8xG2XufaFEfu4lEFu6IBZa
cHYCqSbs25rTun/cXI+2/JpXyeCUBGWjTMvVAV1EO+WP0X50tKvhSBz0Y2Nm682+jAUbTIN9DKSo
rbEZKW6SgFZ1IlthN+/ASq7wgL9dSBzxd+tKOzenBRSyNtHMi3vrZWCFzip0GQA21oj8ENHDOdLU
6lkHQwIEs3b9YfoaEwm61XE+I2G2+dau05WXIdFRZcvQtSuuEUC6SLsIK6AFRUEkGaHup+ZP+qk/
RlfoEz6m36nQ46X8dT5Prb31DL2Yo6630Av5Bxc2APJ1ho+wu2DBlFkCDYiQ9CHVrhg56aP/8t5j
ssSNnX4XropjfF3bPQUfTD+vU6fYgKzeOzGvf8fqrtFqY0iFIud3EIqKFjKm2fnjPbV++ZZlfj3C
6nrptXYMFFrNPU24bXAslSF0bNxgy4/8aDFXUZOlt7WK9KHoRYHYIO2fU1KQ/PSrEKQauBQa5ff/
wZwkJB0WAQ0TsYW3RzJpJTMUWmn0dOlTpOI+8SDPvz4e4uKRe1m3V2Os3lVDy4QpRI8e4B3DDS+C
KolJyFWwqGTsNp/Ud/fBq9GWP391yWgIqxfaMlrh5UeBpJZ2DiTPD7TX/5mfMcO72qaErt+5lxnK
1MKoxius4+plxfvjv0i7kua4cWb5ixjBfbly7UWt1i7ZF4Ysy9z3nb/+JdrvG3WDjIY9c5iLJ0LV
AAuFQlVWZqDyQT/iUojv/J2x7w7aQ7I1PIiAV+a0Zx26RVGPNkg5e5MKoMIe4Yrgsg0ATgueZRzx
yBotkLYi2cUgi8OjsBRvuS0r3Eir5+BstdQ5wByDCD59FH16lzuCR+pntsl23WHcy98iC2oqG6Th
tvYM5nNbeCi2uZMdQQfvirvKib14hxFMhwyiBK68YV0xy4+PQhxP8EoGGImAlr38+LOkNJnQdKOj
lU9V/iOE9tF1Z141gHsSBX88sRdNnWGedD5NMfsOvJyFUWMQUTBmdZa7iyWcWaBCQDsXmlGPDcru
OPFd+BiBTD3jvv39MjR0jICOR3v8JNJ5fkiaHNwWFXSuHM0HiT6gomP5LzYKdJmA2Cho0y6K7JhQ
BrVq2o5ONIHR9BHSA9dXQOdh4KtV0OqRMWuMXH0BSmtA8hyqSUWOXLsVNhFIcCAjw8xZ1r6GIcoA
RimA+YN259KhOvBU1IKEjQL7oM2DCKQZY6cPUuv6ak5VmcvAj+VIJxYt9PExO31pR0zVcszVecSZ
Sm5BouQ233uErQwCEia4V7ZoDjxnrRW4xoZhec2jzy1T/qb2PVFFw4cCkIjH8A7mll/9Ow4lQB1t
rH40pw0rgqzkSALg6xjMIBKyyqJbF/ExVBAV7KpR2Z0TbNojHgYO+F4+2pcJg42ssLCSeV4apK65
AumgD02TkYxHkXjZ7rVnQpI1Yi6JZWxlQy8WR193uTqBVKWGLVk2I+EF5I9//8mAuEY2Aq4naHSL
1HXDExnLkkQ5FbWV5qGyyMyD4M27wVYs8BbYqsOwuLzgyPS3YKDahr4CPJVyzymRMeelkBnbyUnB
pPqDmOQOpykXMsXHqsAvHuM43xcWyS6fXePJwIHEj6xxnquDr0UOdOYdUYNOC4d6ToY3Q5aDBjx+
miPjfpq1Q4RYAHp+Z+54xpNvJQZc/BRqu4Na4mSAbEZI+BQmdFCAhR6gnPLz+h6zrFBXuqo0RVq1
sFJLdz6/n9pNNDJMLDqf9KZSUaZG7VLNetgAR0u9lQEOcjC7Mm78m85GHRAgU0fYySI6r2jOHYf7
5pVVQl1dJYYgCZOAyPN0d27Iul5oFRwOvtWgvvE5YSawCxhZ9Fp8wdgpkloRwAuV6EFcOE9bdSVY
/MXBkY6zi/7bRt/Wm/JXZ0tO4vpW9Hr9063cRRfmqOgCzlQfkisRuYvIeDbBepHSG7O1ybJDncKo
mYHfFTDr1GLciguAc8jd0AVp80vm5SAhMQnI3Hd0K0WviBW0V50HiC8dU70i4OD0K7OCIqbE6/rg
CMAnx6Tqz1uzrWyq7+1ddg+mGHN8aJ30tvoJJUJQ4IEHmZFTrAYFXMIovwB7RmZ2Lr8rCDiitJXw
XTE9LFnFbYcSq2yr31pUzARrVk02wG7NYU9Eh0AmYdKMvpirpIa44MyBUaTSnqWqfu8MSMsFRvB+
3YfWrigdTVkCccU0qCJR9zC0bqBQOqa/ZzSLexJfob6GwmO8YzJU0jgSEgfObVH7GA7gvEs5xAHS
lU824KHYZNvT1Nr236wKKRqKZeA5AqD78ovxAF0VWYmj0dqQugTyoN2gM4TyJr9nHY+100HGZ/9n
iroxwPgF5moZGwg5aQiqv2r+PR++hBAr8bktyLInmTWps3ytYwZJAfoH7Ju4i0/A17M7SgoNaEMU
Mk7EAH23OraqOtsIUgm6KWYplcQQKkG8sEV9Mr6PfRXMZ4QggbeCPZlpJyBoaSc55YE5cUEugoU1
AAjQM5UBb1KoKy/pwejn1yVG6CGYij4adCTyrexEaA3LTzOmDisJXAWjx+9D77rHsCxT12CdKwOk
LuCabTzfj6UR2S0nHgBG/KGo88YYjH9zVxA86/+WSn7Q2Uc0AohqxqnaO91udqMNNFYt9andTXhO
8BsE0tfr61v1mTNz1DHvKhG6kIOKycb4VYrv1RlFEDzi5WliBcu1Q36+MMpjItAElU2InE0GBGVA
pAT5mzvdiBumt5Dr9Iq30MxLnDqAkTIcfzOwAC66EWoQEs1Wupk2dW5d30CRsYM0mULcJ1BZ8pMT
VYjTbNT7Em8IjEKg1ydtoGK+Dz5JBwXTI25l9076UO5CFB0geMpw1dU042yHVerer0MoJ0h6SHYY
RBO/K1uYwZqt+CHdoF9kM3k8SLi8ttNUOE3aHtz7Grynf5M+9F3jgWDMmnd1iuWSNi4rXVu9cc+X
SAVVPwNfpxbj0ic1G0U0GzMF0a2MOm7209ghzrKn28mfvLZGKvaUcdDkaY5LHrv6MtslwD4gZcEY
IgbMAoJARgZ33aXWPySWiVcVUOUYor2MAQI6x2nM4+rA4IwLFte98SDcTgDs85vwELisUvVKRZQM
r37ZoxyHCHRFpY8gl26rW+UmQEtehttUd+XuXz6lzq1RTqNFdS0FIlbXv/GgQyl2kRMdgkNla17h
Rsf0nnkw1pImHWUf8LGjI4Ay2eV+TmDZTUIJtz7B92iu8gqJJpfgikA3c6u6MkRg96z8lGWTujgy
Xkgn5IeoPRqPYn/k5Q8j+8Hwk6UNUZDQZ9ExHShpEj0JWacRH/bt6RIW3sRfwKHh6c1Dy/lGA/Fz
bLYjEJzMijbxhssDcWmVujLiqoGaU4Q0Q73HoXAKT3OSLRo6J/oc1sN7ARwBhPxijdS1Ad5nGWBu
WFOgprCdb6ZbGaBGEQgS8gGV77lmI8DttV1mT3jilN6//AWEVl4CuR5oUS69p9Yb8C5q2OXG6e38
p/JW4CfkbgG+IlKzIbO06v5b7UDazub3Besjr243umlkJBEcQosn6lx2gd8h95ECpya83rg4o8jM
XwSrsCN28FnGO2w4YH8YawEeB0Qal8vNyqEVkfoTAirSsphvlE3sJmQEcps/EAw0q3tA9m/hT18G
aWyoPGR52sf4wlErmS1IkEDhWUGSrt/6RGskUkzGsVneWhcrpJ/jaeuDbzmAQdFDu8DNjxxQjcZB
JvDfQ/zMcqBlggBzmBlEORXvxEVxW2yxQtDU48kGCWhXMxxJf8sqxuVPDt1iE1FhwMwVBqMhUXT5
1aZhxuxNGQ1OGD6DptOUuw8++Bybu4avLC7ybcYernrlmT3qIs5UowsB7PtNGNY/NR7IOEz9CNZH
zBmxSB9XXRI1dUgYgBFgwdiD8SsZhERIsQq/B1DkRop+XV/OSjEB3+jMAlnuWdaNCCMNYYrty35N
lijeZ9kjQU+XGMOxuU8FuD5LEzwDi9RB+kEGEzG08vfX/uWPoL4hdM/5BAS4OAgv0S2BvsZ25IHF
vXd4W9yAvJDR2mFtK/UNNai1JDxJMwTjWRVeI/8bY1dXT/bZrlL3buGr0twUyCtkL38Kre5QmenW
QNdV/xRM8gAASfVNY48OxshBdcm7BFpcuRkQgf+i0ne5udR9DNGjnI98LDacH1UI5yU3cv95fb0k
Mi7OIKF4Ew1MFwC1delE6Qhq6Ub9p+5GhBCa7R/U3Va/25kd6gI2Jr8WhzBA2SkhHIGzHRIgkxN4
ym3Hubw7v9eHv+8iYPvObFK3wmAMXdaVsMlroHiPoZ5YNAz/X/MW1PHQRJNQkQVg5XL7wkbMB7WJ
0XMaBWMr1AOmgQeIZkKLqcsMD2LV7W3kQ4aIdR+sxTKETVTweOC/4a+XhlWIYqm1gFcMv+M6i2Q0
hlXcYPAGYyhu6LAywzU3AZofo5ugQwWdCmVOg3wXFPESnIoCjwgd01nDvs/v0+FnFmMgGVDCwecY
a1xNo86NUj4j8kOdNyqMzh/aY7GBEOEuewBthgywMmSzUSkVt3NtGh6Q0vVD60HblfF5F0OrJJM7
/wmUC0nDFLeBjp+Q3vR2vTVcdQeGgA0Zdep34l1lh+9kXhbCmcBB8V6D+8S5fkBXno8XP+F0DZyF
+bLgMzHP4GLk+ShhCEZ4JTjgGVQ2uRM7uSfdMSwuaxGXFqmnXBSPQwad8B4WNUChQqs65BvNk5yI
jfhdVlgubVGXWGbUKJbnsBVvg00OnBdhCeA8NkvAqgcLmD4GAaGMrIaK62MPhS7oJ+CiEg/KAFV6
v8PscWpVwS8o6Fn6LJh5k9vXt3IZHjDtDLLQk4YTBq4p94HSX6r4QYFjI8mmnO4L/7s2PVVI/ZOP
65YWM/oG1KDOTGlko8/cJJOUNM+h9OxkJrIBwiB5D0wLnhsYG7Wzb9lxMJk9zWVQJ5gnyCcBL8fr
mHa+tCliqhGM4enodMIx7t6jnpHirBQVCA8QAIBomgIVRAPjIHnW8HGCC7Bx8OyOrAKkyL1JyLEQ
UfvDHzwUl4nvpUXqyk3HQW5bHWkbIHhWBIoeywAfSAqs7xMkLzEWIb8Gulk8sqDvLLtUgB3Eamhq
SB+inBEElVnwb2Pzmc+MWbNVK0i0CS8xxMbodxLEMMuiqeAkRROaFfB3/FNQbSRlYsXNpeNjG78M
0e+jCAR/KsSGSNDCc+WmRZ39QdkLpraJHBSHQ1Rq9LfIk0Ge++6kDrcF2ZlVfo4HCMOyqtPkZF+m
OJe/hQpnwzCUehvDS0Fu3YEWqLmFPkNCSO1rJ3jSCULITL2JWU1ZuTwuDVOxLVDKshgnbILxCH3g
uw59/8wJdjLkFnB/kWqVhILjr+4Y2QPp9mFQ9l+gDvC+OvEQkOFq0ARdHlE1UIasreDP4j1Upqt3
yRUwvhJ5zQdIiysLyvcbRiBaCwrnFqkTxGdQLRpqBFqCc+h/tiUIJX2baGspFtRBledpz5oiX/vC
5yapwxNl4VT3Bkz2BZ4fKDSMs2yPOsuRFleICspEgEYMzMIhCaJPj1yGklqCfh451/wtM1sMq6L/
//nAYd4vsxSndaQJ+Re6EczX5DISwrZ6os6Qwe+96BxnYVZNZQInJr2r+Ofg+VtoOltQhd21HjsO
LnaUmCNEWujYIr+lMa2qBIXksMCOGpAyjlGiMjSzkFiDAItwBLIKEK+QMVsQV4B74dI5W8zH+zxE
SZxpLq2hgTjXtNWH0Z4lpuTDwitBcIohatCeQIpBUxcMGfEIIZMJpuoT3WhjNZBFP6E8Qbl2rD/z
55ABdV6zqBE4GhR50ZFWqKeBPGt6JpCXKt7lQfGeJz//9qBhSRpyf3DkaQAw0RV3zZ/5SdYyUs6Y
3eq2uoc8KGrgKhLi8paUNFjTPYugThmk4lkRa52MWRRQfHKQVO0q30olCRpZ9U3l147KRe71Fa44
4cUC6R2E6OXQG9jBOWsszn9qJsUm0nDXrax+p7NtJP//LHFKkmJIxwDbqLY/KshZ5OiRXLewGDMz
sHFAQAryiV1kAf3ifb2UEgUmanfC8fV3qNIcxz33zLu+mSNgJI9//2xQQd8sYn6DlwHeAUnD5bIk
EZMiHbFJ+gcCaqCAuSSYWjTuRTdG7vQH84qLdwNRYCJWEZ6Ai6XHNpTM54YuhX9oj/nT+BjsoCZ/
0D9Aq7vjWM6/9A1Qpsp4AfOAKENugfINoxEGYZbgG8T56620aR7IVKZsCjvSHiEYdf3h+mdcM0nk
MaGLeKK9o3YUrREI/vngKyo4+bHUfDuDUDXfR//NDJ069aMR+kEIgco+wusu+9Tqzpw71st2ZTEY
jAJ+FJcZmC1oGBA40tsm5uEePBTgeMhD5G1tVT4DZsmwQs9zln5ZS1DdGpyy3cXqsdGPLTKv659l
CeRXEc4N1K504ItAvEh9F2Oe/ERqUrRTfxHGnMxJ7s3xNYeOyG1yQwC4UKUjVCTqw5/wL4o4RxfZ
Jazjajml1IjBdBTW/bCuAhVLTG9U5SQKQdjnQnR20E1mF2KW0Qrm4H/I3wGgB8Hm5bEWIKhXc2KN
71b4ZjIjaS5YdZflR0NjDrkGYMUoyoMk8dKEITSKmPcVklXo+E3GL128EzAMe/2rsYxQUXdOoUDH
V5AQ4vW9WslmqTwqxq/rNlbi7uVKyI84C+2+0JdJO2AlIrp+OuAFUK+0lVuiZZXJFiap7klNnDnL
svaNzjeQyoB7hefn2cc3KiCGGoGZBgMsjJWteR0IUxQg3TBGubhRhCJSupBIKmRd4UH7zZyywOU1
QHpL6LxpT4M/m31wr8SSGQ+JU4wfjB9AnIBye0yJIGlD9VEGSJRK3aoRQ/xjiR9Q29JbBULbLfQI
HOkQv2dPORCif/+sgCncKwJmFlBNWQSsTChODXhcLiEyb+WNcEMETmIZo9m8iS7pNQjf/s0iMVQA
1Rckj7hHL/2HT30xSFOyyMA2MEb2YaADz1m+v1Uf41uQRoGu3r5uc+VcKGgNod4BGCp48qh9bQNU
4xtR6BwOMidVHJlpHphABzEcaNUMQGnIC8AAodCfL46MRvKLAMMrEzSBov0kjmY2vVxfy7ImRb4Z
sIQAKWuEa5wKVro2G3JUVR2Qi3h89jd4/TrtJriPDq1Z/spvqyP/Q83YclbkgC2cE9cBRK0hZb+Y
BOH6KoqaKid2hTfMWN1laPQfDCsDUx059YCDvoICnNGaWpB0Eli/emaWqldLdS0buQCzgyXXpvgS
WsNz8RwKZuJxL/G7YJUP2kv5PUnASOq/X9/r5QwpjAOuTUqNqHAunhslEH9y18F43lnNS/pzOmD0
fjAFwYqe1a0MMpruRjRT1IuNn/F34Lk2hPeVTRazBObgh2CqiHQ+MRO5EMCSoOHcSTN+iP59hLBD
6o4/5K1qBncEz81EGhAXoj/1uTVqz5VBEYokTbpTmju9t3fY7hO1dWoPQJMoz4TsXX3gH+TNHxDB
rh2jc+uUg2MCLJeFOkZlRzENk3sz3GIEW1/03Ni8C67p/rYhHHbW9W/N2mKdqvWKo9FV3YQtrm0i
D5nb457U0gglVuTqLLdeXSQE4fE5MbEPRNJlFOTiPpRDolZPGPPI24UI1UPNzNQ80bxVf7C5o06j
+YuvemaS+qq5XmRDpokoqBzlX8MheQZCzwpKkz3tuMSME3c9M0V9wmous0Adws7pQdPtETS8/nP6
mOzUiY4s1MiaMRXlOLxaMNUO7UIquotSFsWqNrXodvie7Pjb0iFPwD+p4KzEQKTFpK6C2X0wmVHr
6uZRKXODB2VL/RYJs4nJI2SlrxLn/b0zgn4KfUHg4TVwLVDuYcRRmOry2KJhjjVZlefWe8VzdDD1
spKAJeQBeL9zW5RfSAKUZcEXCQXWXfceW60d3epwSMIt79999Bjekt1yV23b29pjvqhXQg2m7QQB
7AB4/4F0/fIcNH0oJmKMjwdQU99sCB9d/YPvkFIC4HEkXIvVFveMm9xxO3b/Slr5oCAmwCHEQCja
2gZJCc+S2bBPMyEwsPbGie+M44i+3HAYbrUNAdDF0O1Jbbx58leiFVm58YZkYb41vwhOi8ZFAPgH
CYBwgj0hpmCR5S2nL1WwrmFzAObHHbTohKtah0qzhJ8X33Sg6/JKgM3S134TeCQWNtvhjTBi/AH/
2rIqdWmYekmkXJL01dC3p/GI/kn7Ue2UfewSoCT6HN+4XzWZxLKRhzMcnxxWKkjB44FilFBiR2ec
cnxVj3QpaGAYpfWHweMeZNt/nE6YQhYT9lrgAMWIgmwGhiCsTtkCE1ViJPr/x2BCMiK8Bh5pyWaP
LIqbteB7YYs6ZCHoRCOt6VoQ2klu5kDBwSWpQ2mxjvOaR+vwZMzqSGQ8mApRagwqk0jFBhrGDyFC
2RwQjWkq7LnLWd+KHA76W+mo3isoduAQ00EqAm5QKlqsSfamF7SZ91DbMMmpyAmTL+t+XrkxIYvw
ZY3awcHQBqRIWNiw65wYSutmlZj+tvoInvJb+QaS7HdxwtSCWUsLMJXEa0jrAS9bcJgkvpILfoRF
8rtgD2lz+6OzBYiHtYdhw6ofrQRDg0f9jVQ+MJdEp/b1iOEorj5tKBHC7DfzTnbjHTPoUu9MfC3g
TRDzUZHAtCOeupdRD0gUrVAH2IGoKaSzUhtAF2dENqC6JaIJC3ZNk5H+tkfoIyESpqJ6St3QfdwL
s0ocpcZERPqt22uPp66dYziVaqmxOf7Ic9O/gUr01kdZKXKVXeEad+KBAOwiG0TmlnQsZ1NkDmdR
x4X8NKCK8cAApBaVO7ouo8ph3Wty3Tqdgcxv/hFVpclzx47Vdae5GBeGqIiqyZk+SlzVnsDuM0hZ
ixm0/4N3yA+6pd+3NzOR/8xN4aGB9GkIjhWreYruJMwrsql+KUf7/WOgjwfUBvgoFvTGqdFmSS4X
J6c+TZ1DxOUPRADoCLuwQ12vkg8VoHzEhw+3uifZ8ybda96f4cPpg7qwRZz+7CpvSq1M5ABfMnsh
3PDjRrYJGj3G8+wPZheo2LewRn3OMAynWeFbkjiQBLc6RF79y9jxiOjAoT8ybkXy184i7cIadWDn
Im5rQcH3ahz9foKQdWr7d8Mdd5hIhx/lNmYrgLqHFxbJuTnbzTRKC8lHdIdFot9Chmu0A+9CM9Vl
YQlOteTF6nADE459cK/SXZUwa/7fG6Vjuu232W1+19/Vj/5OfM4fi+/+VvKMXYEXv10iIPReZCFd
xACq9kvdZy7o2mzGdlP4qd+L//pBdLeg4VJtFvOEXNZANuBhJm4VD3qRUFBgWKLyrN+WEHzQE0Zt
CnDRy21GRhAqQRORyCjuCNMeuP81Mw3N4FMVzMklGSZ4VnzeSt+Uu+vGqQt1YZu6UKesVtS+LvGJ
m4d83gvQcOJERq9iGfaQiCC64voUkGUvrs8Z/84FHIz4BwF5TwTcSrMjxJ/KRt1xZorhDTJSMEJB
282dCDkl4cLk3XCP+QJWCrE4tJc/hiavk0VxBI8Wfoz2qOKFU6GmgClt0P9noL6tGEunK1d4iyIx
ItO3mqih2y9RmdhcCv7cSmDhJ6BnHe+q7AE03KDeAK6hB5Y7iOz5naSA7HrR4la7NE1jANIh1Xi/
VBCbBHxU9VDJkdmm27j/dt2FaAQFvUaZCvBjMUa1nGgN/BdQTvD1uOO+NQEWaV/4J0KkLj4wLC7O
JrU0KsyLiW9kdQ6L+Q0yl1P/VfEgCLJjZS2sPaRibq+1U6QkFUByBeQrmnbizTFCB4DvpDtxzljr
IqftIghS66ICbl7PQx91JT7ZQc+QJkFH8qXBI5QD1jC4G1xtVz9kTzzo2VkvBroAsPiIVBCaaqEW
5CoBRe0LtDFwLETMF0lANOlbgqfqoLGiYaSyPsR/cpMuwhC1cCoMqfHYB8rY1U7ZOUL1PY6cXpVv
syTDkEdgppJscRW0wzGB0eDkDlXidTXUO2rVitSaEfkX9yz1W6gjO81yJwZJALVJPbNKmTcr/+m6
/zJWS18tKpkuaQWxdhqoEIdR7I4DyKEjxflvZqhPqhhBU/oNB3FzEeRMENHOf84NawCQcUIU6ss1
Wh02Sd9zdqZwn3I6p5Y88rrFBaJicn5jMNZEdz5oP1Wor5PlZTGD5JSz+dJKt0q7VWtzcsj8H8Eo
SPNWsNLAHQO0pZlXx6pngIyUiIFARJN+Mg1VXs4GiajkyZQhdXcLi7NazBu3EVIRgA1Nlv4QWc4i
IpyZpCLCBDQGqI8QEUSv3hKtN8njvMxllSZWv+KZGcpV1EEDAsXQa2dUk6OeSFu/5O7btLaDKfP+
hVd+maKdv1U1MGyJDaitxhRqp4EZ8I96zUQGrX4rKIIChEHIWOh2Xw6fhOK4hFwZ0tvQOyUY+MxT
n7q3bMt53ZEtJ7K6h2cWqWtQ9fl4hl4MvAPz9lnGmZMKVUxH5ERGCrMeq88sUddflWNwQSWW8pvT
OwDClKCf+gZygx/yXe10NwDgWiGujNDsNuyF0hXJ32fwzD7Z+7N3QQbg0BBKcoPCIAZDbcluIzOD
YpUKpb4WZVFSLCaKEMycnPVRSWA9MzxBLy8RFZyGwWp0AI5BaPJaWIYleZV4Kg8GR6bNxSOIXAdn
i6VOYBFXUqQruBjJoSctoWBHCoTCH3QxaFzzYmOpY9hFnd8MGmzBYQU3x1vZsIRNaGsPwoaEN8Mj
6XGMyhO3/f3mY9JlrKYgZ8ul4rlYZoNQdvgJKIY/daivIeYIm3ZPit8gOPBAjrMBv9IfhFfWx6Ui
ey23flSlJSao48CUjBLSBe/XQw8NW6H3l0ZNTU1uRIEw1ShFCG/q7iR/g+2VTUACZqt5IsRQTAdi
rIumwldCJZdClcNIOCm0PfXHDoC6xMPtf6ODlur5D9qYqwnG10ekOxoIRWVVFUinxJKMxzstZwt7
35Yeqg8yPjp+hqBTfGW16a8HQBRMqdPJNW0nlT5k3ErB5BPEW7kxC//HoCT29Q+5eiv+sz60RS4t
gftHLKokCJwmqR9TIffSuj4ISbED4fY+58fATNKQtziu/0tMK+VBGA26tCzhQaCFVcfZStLrpghZ
YlMtWCwy5JgvLv2z5RGPOgtzDbCQZT4icUv93lbRnS04/Fd+TFp2KzDRzuQnL62BYQikGCh/0pWX
poUQObCuJJpraNSqVvIdE+Pg3xAxZ5x73eb6t1t/LkLJ/f/t0QlAobQpqFlhb7AmyyhMUqbTQM2b
/CSqH2zE/bIAeYrgXwYpv8xnXq7CFGlbDI2R+vh71Fg3h624Zz2j1t/7Z4ujPDOVtMkYi7Rxkl8C
iN0LFS+oxAsAjyE17fS+f0H30I43CftyXD9+X8ukXDMY+KSLM5geLOPIQTgOJf0D4eAjk9Wia7xU
qCgxCUDWo9uXVcpX22aUSm6EVaNQbK6TTMWvGKedtTDq1uc0ZdK5vkBikzRmXoHeT8m6fVNX3yS5
ShkPDNZ6qOu+ztVGk0UYw4C4OTX3VXp/3f/F9Rv2a8eoS35qFbEQE9xzALUChRYBg2wBJHHDPQYo
LKCuG9vaXthzDujODUy9wGkexEcNzylokAMPiEs4tjJGoWo95Pzzo1TqMwZc3UxjFuEVlWv3SV56
U1l7BV9+HwvtWW/l7fVNWL+gvsxRnzSVOnEMEpjTJJAoKe+hlLiyPpv/zQr1LYemyLtaADUrH8uW
Wn0fZOC0hv8Yz+jyLcT+BiGZ8Jon8wCi1VjKD+5ECSVY3XHasPTJVrdOx2wPCsaYD6X7g0pZJflE
wif0I0xJPYrCY4j8+/rOrT+zv6zQmVLRaELOx4iZsoc7BxJBLuImKVkO9i7ObR5kluxYsnrQz4zS
gTpJ63aSSaCuFW8Y95X8mHVvRVtZ/3F1VJQeCqBtdL0goRIvQwAokeKS/Jp3vyn3ZP47dv5At538
/MVFe7Y8KkC3ZTOlBbiRAWgnHYVk5wPP/rtuybqHVmPMmSnqOGccGGYnssCm5QVrKMvY4sP8F2CM
L4JfHIos3/La9MzY1tXYeWaVOtVJ2CegnKtr6NxmGZgoGoA3YiCI2snq8KBxxkP7yUonGMfBoM54
1TR+WYYNLgcueRai9qAVwxsmuFhRm2WHitpxlVZd0+JeIL2+VkXFCV2aPdh0UP/p7I8Mr1DjgEnY
Owh4TRsCB1K99JCywQjXNxmVqMvkMCxnX640hE7AhkxBfot6xlVw/RRC6OfSgBgiMGdTHDhCDUhr
iSe9H9yL453gP1z3F9ZKqE+XYlxaKiSspMqBZs0iVIJYcYxhgm6/dDH08KpGqZ1aAV4f36V8vb6G
624BBZbLzcKbNW65EgYKdd8r2za+LyFoc93G6t38z7ES6EZOKYRTF1SwwUWzmYh7Q9gaYEMxgrec
C93rtpYddAO3MvS6DTISC8g1FYP1rh+ETJ8bRzmiQ3diP4lQ+yf9+oCph7ISpi6MUXF4RqldCMGk
7qTIdFRhtCR5OwmBGWuP5fR9SljVVBrLTZ5vFwapENwPflOn/CnwA4sAPgcJVZYOJaTbnjezU4Wl
wXzRcMTUvEcGx4E7saYdMzOhuUcWP4Q6xZE6tC1PclrlqHyIlnKT7JAMgbTemCAhB0ThgVW9XjkK
F0unAliET65rKY41jzGB7kkLPq97zspJOP/7dGFeLP1qBEChcjiEe07q3E5LzD5vvetm6KE0snOA
gBHVekij8qjNXZ64tFF6SQXXKF5z0pawV0iK0z9hNgdTx/HLeB9tgdV86A+Y7oiZ/cC173ZuXaLP
ewkOcqVBihJu5R2SSityRpMgItsXgoZkg0zWaoIXFqkDqQl120ctT7qruteBYSF+zJBkVh48VrfF
4wAB+fR78Bi8grYDnsP+CWuP2oufQB1TSMqB1jbvSYWAB7KF8HLPqPpGOzKZBLawI6aEzNBBp45Z
PCN/msqZLkxTBxbCBmNi9CRC3MwueHQ3WgB2sBES7KrL79GJve5dK4fkwhx1LFNUtcG1CnMhH99p
bXWcs8q5bmKten9hgxyks+oOZg9nRfHzxgnAGZGQUZLku5t1kONsACpUMfZtBpib1x3EWyYylOlO
1KUb+QqXYMaE5DGjzYP2qHtHv/4mfiNDvoT4gA+d6g48QQh9gZ2Qhi/rBK8kGBcbQEUirhADzWgQ
+2LJKrcZtMeBa9fMD+7AWalp3J/kCT6DH9f3nenF5DI62/c8z/F5IfXlAEWdvMsWP5uVVXiRp9xD
ER2xH3Ot7yAsGjHBzQJ1rtWgztcsU36cTlzKNTWiL1cYvybQt1p+k9XmPGDSrTdavPPr4D0uldtJ
Eu4aUb6NxHq2r+8AY98XagGqUhvNJNWOoX3MuNL0avL6WDD5WPh53dJpfu/KsaU5k/RgrjDZKFYE
PHUj72IonYFSA5IIqHgIIDGOHLU0GzfXreiu/VVDgc8/4n3gIYhY2tP1H0Pc6dpvoQIoKmJhLisS
9L2ksL7PIFkFFkffkI9FFXJ3VRxksokqRxFa1+2K5JsuDGN+QwaJnQwlceqbi5oBRmxhJK0UAUe5
A32zspksvDodwwWUgVTmuMTEHNlPEVQZgpXZf0B3vBpBz34FFdJCpe0g4QwIi+yhxmSCdMSODgPo
o//Iz1d97MwaFdy0tFbLsoU13Fc3HZ7SQA0GTvyDcDnWmDKCyB0AvKxH4FpeB/Du11ZTUQ3aI4ip
A2Jq7ZY3YHUENrKbQNzXgIE8vBVuxSPpe0DW1erMEpyuzS49FBsWBfNKCnTxK6jAlo46tNlGpEAV
9GPSAFSFABIPoGBmOBbx2CuOJVORTFHzHi0W+XfFiYhi9ePn+FpB4Ty6ScEEPGzzBGAlUw7M9ll/
jXRTA1UEw70Zi6VVGMC9zmnhhMUCLmGJoGGBvnrx/fpK18Mm8HPQA8HEFchssRNnMTsWAfmJUZsE
/IFIPBReuZGgzUiGy5kqZ6u7+mVr0ZcoELJ4pcXLB3W8aBN91xwyyaCjB8Lqsq7VgDG0+8+6aNJh
TeuALC1RNR/Be1i6olNBBiFxkgJTnSF4XuXjTJhlP0lyN9mFWz/7+IAxANQ1ZgFYN/JqhDz7NSSE
nO1yoc+9ooMR0gmyvTC6eX83FoE5y3tMcDN8dzU+nJmiYqLR5bGWCfAavDKdJI6s2pe8OnmZZtYU
EYlri0PyZYmuaBv+zPFBpUJZM7gT8tgEXQZjLYxt06iLJTWUVuK7sXJa4Q6kzvdhhI5Wvw300Kv4
2mMchfX1YAbM0HkZfDdUcOkVf25E8jCfdoC2WxA1AmVuBppcMh6BuMZuXJPPvtzBL4tUmNHkWRLj
HC+PFrjOdjs8/1bpwJDAPXu0ZzWcgH7jf8ujTnopx1KXjDCmRSBVbvC8ATlWEIX29W1cvym+7Jyy
8zNf94tuzHvylqlt1SsBuCbMztVBt6Mb9U5/ROsY+MKbHrU7MgVZ7UEBi0o3K3iuNUERAP5ZLj0N
M6ppJGYdAtv/mgbCJvN+l6BzJ7xnNQ3I7l35lKdXwdmq41g3OEFEvIm3hDW+30QAQbFHKdeqRxfL
oo53VMipoDRYVgwMPzqfz2JppmZ8K6GeLty1rJuQnqj7XQw420Yqualjxe9qCa8Z2dN30j7BrLZu
xhu20tb66+HMEpXYtLUW9IYPVKjsRbd1Zs1PsU2gR61T3TRbXMUAx2JKB0yurDfw+oPxzDSV3BRC
KPOliPBM8sj2rs5NpBYJaPFQadR2GlhXBIvIi2a9q5DZKk96un5o1qseZ7+Aij1ZWyppP9cV5t9w
MTrZc9S0rhjsVFvxJCf/nquW3GNKmZFiMELe6RY981oBddXEIDX3tuytCo+kQmMlGOsx/OscUmEn
GRueK0kdTva6F94S7PbxBM3fEVciEIixMoloJWuql7G000zy2dKaYlI1PUwDZxpyw1KValfFExME
uX7b/rM6WrZN5iLd5zNYIVEmzMBQCV5rf9gS9trBVd2weR5BIIGOMstp1xqI55FAoZy2EkdtyEpc
vwT1xJmZI4tuIrrC7WhxnnBIbGWwBB102iNDe3f92fXlrBp9UiEjmSRqV+GTGh9EoodXTW3ffPp2
jZFb3JnbeFO44c7f5++CU3rhgZ1RnXb2SsDVqOXzcxv2k4IfoR4gi4LnSPNc/0Dh1VG9wukc0SmP
0c64bXM8x2JAzG0dIkn5TsJnEZwCbePwoNi1lWyJcgvmm3RHf5gerh9r5k5Rx5qfej1oZfxIaJnc
dLf8Z6CgCqVa6bHdC57ogvTiUdryN5n9f+x92XLcSJLtr4z180UNgAgAgWvT/QAgN2ZyXyTqBUZR
FPY9sAS+/p6gqrsyI2lEa/r1lrWVtYpKesbm4eF+/Jz2Mrxi6DLvv//uQcDrANQqaA8Cz+IH6KPa
1uOkS/BIDquneBZelT1/Pkr1pCkG1LAehewxaqWBQbuAQFXgNFHwuQX1clUtKHFghpL1ZIBQGZde
iJSovUOr43a5Y1d1VaoZGa4du4ym7KxZIm00x/B5eQN1CK8wXI8MX0JtiarsLEBRrSk3OaiatTSm
uHT0jUy8dlLMssY+nX2wDeDMLFFgqq5KtaecWrO3BkjbABZuQT9+1ZeivWmYMd/okwlt23lYguGo
8aZiz1b2PrPihk8OXGNaFn6Vf09jaHTqC6XUMy+oWFHzYEWWdxqbkXKT5LIy0pyRAqG75LFd4dIm
K76BhGDyY+lB9/4YOHY/ql1l9YYp4ZTMMkPArU1qxeuQgA4lZle1owtP18W6n7M7TsLSq03ymiXx
dTomB+LyA5kgxNeVFxMeaHUWPXx+VhamXXXOUc3QXcMxIXZ9N+mbGqJCw4KJM5SvMniVxKcoI3ty
QeW3Mq7jH8ne+l666/YL9JnW1UN/3yAROHlIun/5j0bGlOPpgjM2w4MJI0O7HQ3jVV0ina79/NzK
WcSrDk4JWNhQhIUZO+XKbKNHOzGQ2OmMrV36Q3yvE/3KnviubsptW7lfF0x/eESheCULwxZKcMoI
J6tIIVIBT9q+gl0Qmoa6FPqUmfPmkN6Nu3QVZ17uLxZt5e8928xHdpXNnNLMDVmMR8Xoh5v2JlsN
W2MTTR6Fo5W9z5KLQdancxBwES8/gKlpIRD9+BwffQV5yRz5Xu6GSWpYcPE8qA+GiTuy2bh3id8c
eqAEZf/1hu2X1drP8kTvq31kV/GKVg/iBqOEFybXMQpg3V0ae2Ya9BvwUl3yC3tnP+s7VDDQuc+R
IgLGwaeXHJjddFusybBITvHh8T36PkpYY468H00BOLlIwUZjZltqNre1Ed19vtUWzKi5DsMSHEwJ
cM5aXHhz1vhTtuu0euHeXtjPaiqgqbS2sWOEqJx1ydrIZ7yuJgu6ilMMtvEoK1efj+rjO/Wv2VNL
11E/unnfDCWyfi6BtIzM9blg3HAYcuP/jojU+TyaUBlH8zVoksHwqGYZuKVr02ymoHhItlUNQt/4
YtY6b2FY5+fz1Ir8+dHhyDSo1YUi56vsiV1oHDRtmk9uGd4VUe+VKBgv2DuPt07tKf5gStwCHaCg
JZDtR+wJMnFgHo/99n7gnrFNNjaSpwU0ie6HxhsBxVowL8/6qTuS5kGNDHAMs1CuPR1uDAAyHdwO
TX8BP7hQHfUrnz43YMXToJbjp9+WW7llpu0zk4r7SY1Wc0D5iwb6/sUQT938taNPuVt6BZ5vo/i+
MEI5gjNzNnhaUK54F/w+HWGtj6ZrTVhQ+LtDDG2QNIiDfF/spk2CxrnFaGXBnholhbaZUcphL3qa
kQvvUAeer9g94G3vKsf6Eu+e2j4O9hmCdnzQSwFACyJeeWyONqxRR8wJ4/cNVCIfliGHQjY6xIeX
2irf4SDqTILG1Qa9lGFI1b9TS1VtDLorChC+rNMbE3CRPEgyr7qQnWT9pfko/1Pz6K4QpG0lm1f0
Nd3a+343N16IDOXwtgyyPUvmyNHjq4DNkjGwDKlAndE0KlPrAaDhwbwub6SwXLvPAWJsr4qg9t3F
ZOdH5/XIoHpg3D5ndlhpMnMt+cSHbb8eMdlL2+gjZ3dsRjkkblWwsO2xqhGP1gQy2WL2tKjyFw7H
x2ZAxg4XAH5g1acOWt2ZdfO+eaAX8dxnHgd5BRIqslhUPLeZx2QXy6LbWbKreFlhmlUdi/BXZXU6
FNtoxUZv2IJF4qcsHWsIC/ZLRbEPAhC5WUDshUZaEG+paHMUOLSkAVoDrgCx5Yasc+BeIdS1B7oX
kCus5l4SNgG8OR4QDO2QWEEJHxoweO/wtyXlh/Mb++TbqKj0yIbeG28wB45o1pZ9jQdNUoR+nz5/
vsgfufijUaste0ZRxGAExKgTkXtd8uJmSy7oozvz2IKymm5axmViw4J9KR+G0Abf49LcFDf/Dq7+
463zr0VUtfSaoigTAyR3q57VPuIAv+RPNo+8zyftLPn/y7H8ZUY5gJM1dFVKMSaZ8nsvq2yA/fZk
iji+XYoClsYkf37kw5OeJhZpQQHC+GvLr0LrLct//8Fzut2UaLfIs7IXOeZNYr4l1A+tanvJz1rt
kBoLXElKGSzdGR+8NU6tKpkJYcw1BLMtJKwgv0CfjK27yhIQownwmYIp5pLh60TrJfnPxdVTqn1h
7GoiLWy5evOa77rsXZNTQtKa53azVJBaHKXyjiWdXlWk+OXOzGC4nrdhwL3pwn6Vo8xQ9waZJsa6
sEfPk2jHkwt5tdNtk0F1kJcNljTd5TfiItr23yTLZ/kl29lr+7rftRvnZplH5oNn+6ldJUcY0jRL
owh2wVmxLkDym+3ibb35N5BmHwVTf3kWor7SRdzWtimfjBIvOkvuUs2XHMbgGvJB/whVwwVnubCU
0K07nVPdzo0IEu6yllmD9OfQuaAAqjZStqkbPAb2Xw+tpHswvT98vppLi6k4nDwdS3PMMdQe3COV
C05NO668ibXEn1ptP8zG0+cGP3c6QB+fjjRN03LuuAuaGvJTZPvUHjxnWlCSW7KhOJ1YTBo0ItCA
X4v2UFn2ZnarW23I1v/ZUBQvw1u30GaklFfJVHh5+JyHNQQNdv+ZEdWnZHRy8VZCd0QJoauHsrg3
uoVyz+LJUhxJNQxzURkpNsE8fOvjMfHDNLp3Uuvg5hkkotgazb+byiguZj3b/kfje/9uR5cQOjNo
V+YoCpfVjOa4eErvRG80h9pt2OZzUx8kD6B2DSJ6kNC/S20p40ysXHRZhQsve6pe/qkHDZKtMXAu
LL+4XrqH5D5Tny5H9mzFU5ahaDRaY15zAlFB3ESUrNEZ+zhOYilwkF/9zBQ4QW0ArHSg+BTnaLaF
RiNqSFB9C2bcEmqw1cbxk9vszYA+FboO3Y3zAgJq3EmRPxYL9pfMK7EYccoReVvMrKzfIJe6E0BH
LtcEz8BsMj6S1Kf/HKbiJ6eKlHWXvq+gzFd0l3wv+/9Qjbxf6v87K+2pthTX2E2xBhplUwLMwtYz
ArInQXWXB9O28MO1u5IUzjJ6AXxoNVzKCzf+Rnafb9kzrI36JRR3mYF/1s4bZE1l9WMq0Eij+8ND
ejMHeuNNXnSZ3DIUZQVaoEuA3Pr3Sz+fkDNaxNvI8X62xRSvKsw8ikVW/YpNKfon8mspUhdet4g2
3hkHl0o/H93Dx6utONima/D4rjB457p5kQA/zYfkFFrx59WUedn10vP3wwDu2KDibN1kyOyWoL3U
vjXW9Tq64B44MwHkh9jV8oR+dE0dW1PckZZUBitMuHaWeaPloQM5vEAm7HF8jn+mP+mr5G7M35bW
ccGq2n6jOzmAEzOsdvGlPjKvrTuv6xdfMgtrR1SHJEgHgGaIRta5z/yk73aQHggc0b0Je3ogbe9b
s/CdEq/uMQPhdTx8rxj0t2bhLL3Al0asOCetzAEtlFjfSssBWwf2ZypXdrqEi/solDpaTrXtb55q
V2MWEvsaj807W6ASbzodYJMutB0PdcexpXqh/y/uz2OryuCiWhh2N6Po63ZOEGf8kmuDF9p/AjX/
+3X6v9FbdfPrnHf/+B/8+bVCWJREMVf++I/L5LWtuuon/x/5sX/9tdMP/eO6fivvefv2xi9favVv
nnwQv/9P+8ELfzn5w6rkCRe3/Vsr7t66PufvRvBN5d/8d3/4X2/vv+VB1G9//9tr1UMlDr8tSqry
b3/+aPfj73+DhOiRT5a//88fXr0U+Nxj20f9izj7xNtLx//+N80if8gEoAOokYmgAgCMv/3X+Pbr
R+wPCllb6HfoptQpdeFQy6rlMT5G9D/Q5IY6oKToB/uc7P7oqv7Xz6w/IK+EDyJj5OgO/v/f/jn6
k3X6a93+q+yLmyopeYfhSJ915LYpfgv+wY2JJBS0uNTU4ZgbY8zGjLzfIAQppwq54WQzyLZ5/Nto
JV4G1HugVgFak92OPvOL7xLfTzxnt1QGVEIiSV2rYzowYwS82Wc84QXtOcmqBHLtFrvvGG6wEI/l
tvUrtvAIUMcNSyYFPhTvfEiRQfQB83IUWApdT0jSYNwOWE6DLLSTm3rU+CaOHFDi6nl736CM7hNm
LoGalYtSjhEUQHLV0VoptUdOLXdxzUe4GgLqqLQJBr1+aFMQxx7twj/X+Xhd1aD9zIpy8ENnals3
Q8Y/FL1ni+96gWZccmnV153mBIakkWkhbZUtPBYUZ3pmVonALFHnGD4WkHNxFUbk0NYC+ur2gp7x
x3MIEU1ojYE7Tm38qWw+UDpq5kqjwp3RpG80UKaG9q7/+TQqTvt9OGCMhhgN9AI+kCwcqk7ULoYj
AJaG8BfVkCgyad5vLNoUD25RaTcFuI8ePjd7dgxQzrAgFkPQb4MHiTq8rsmLVIKqVm1NfJuvNR0n
ADjJMv7xW4bglXQI7EhpVylUD8z76V6s0lavYw4296rO/XjYpx1q//OGawuBqrItzuwou1FrSjKx
Hjzu2dysQnoFlsGV6SbBb4+G6lCReJdVPZfzqUc7b+FBQDxtVEFZVUFI70BE4uWLwp3KAsnxSMFO
NEhbLgRt1EY/N7VR+YHHXRUGkJeT7tFE21rZEzDgC2Oip/5ZWnovDkBnxCXnIhJ5bhQ8BNXmigIU
kYaDz/IlQT314SttQJwQ+kC4UbDPVa3Ash5rcK3N4NYQnvYq6ZHG4XIWAQHoob+HGHOz4XRhXOpb
7cyonOIjBzz1SWkQDUbnVx1cHymUiKpXyICttYDc/Pa+OBmf8lCoaGppLNGnVTJv2bStxNd8OJjO
7edWzve4CYkb6Iw5EKuH2JhylgrwlzRDE0HBqIq9UIu8OLzKFlvTlqwoJ4kYIyI6LZ5X6K38GmPL
eE3svJoo1i/cIOrGc6HMDRk8ij1h45ZUN0WFeivPIP68ihpgNboc0erCFazWSUFBd2KCKGOZirRK
dLyoVpoBWrzviTdtrRUpvMRH+n+91bn3u9lp1aTKJhKbtLFB/YfGs0uALp+kGgDo8lcQRbnv11KZ
xd7LDoMlu5ixs3NsQn4AotbQVUdNU403QsJTNNql80prYyvdpFB+JH7TJ0MOJkU9TB/H0gE5SwTi
mYtoqurvtONdtCpYSZs70BOHne4ZtdG3yCF2JtoSaOf4bIJArJsN9mpkIt/RrAGtqRVpLl87RqHz
i7ajghZeiRNgeiMbpsvaKlHTRB/QTcSd8iEJCbuoeEGDue3ZKsxE/zVJoQCLmqtuR/s0Slj/0jHm
oHeuoZZfa31818dZddWYQvueDgS8Q12jfe3A3VOBMDyOXjqXG/c5xxivigpwui3tGiOoKbevspb9
0EbHgl5INs6Pzdjf9dGwmnPDi5xkHToi0GLhp/Ewep0bTWhltul8ATaP5FuNlOojvjC5SJyxWPWG
k2+ckVe23w4NZcFENZ5vE/nvTZ0lnbvtmqLrH8t2bIDkZSDsdAMNynJPYdOH4bXZ9C2QbVBP9fNx
yL+0U9Q23tAbluZlEoTyQlOO52Y1pLJpqefhrre5fpvgtNCVYzmYg3yGKKZeNt/MnFr35lDZN+lI
2Bo13Wxf2gPWa2pn66dTTAQ06ynl+2yqUfOhEzi+Kje+IQIB2hhXxkojo3XIO9M+QCrO2oKutSq8
OgJVXN2zrvOmNIZXafQZ4UjB9UMq6mo3tRELeloZ2zQb4LABi1+l/ez+iMqpvIq0vPxZ14V9UbpT
sUUyX/erShtA6cG7wOpFfFU5ZbYlPUt2Q5/NiUcbQraN1vVBUw/xWoi8PECAwVh1qRiBqRI6W7ui
F/sG8lhBxxvm00hoXovkz0Y35vyBkxJ5vrFOg9mN2gNEPrrZi9PR1jy90hAOFpnYFA4x/dmMhtpD
OFy9zQMxA8vQ02kVJ0YKWNMwCEgWOT04EkrL6m6GpI1G6oeFkV8W1hheu1mSXGeTbe4FGQhkmO3y
Kqt77bZJDMhY96FVgPRIONMqm3j+QlJiQVbVaev7yIn4KslaAzuJo1sZWmh3lkX0W3CBmzs8xVnu
kbYLA+wb7UseOX1Q6+G47XX0Hns177qLoU77H23awlrZlTc9aacrmuTZT1x8/aFITPFUVG0b5DnP
79whNnC92T3bS3rQjV3qdJ1kpIana2xIq5Q2CSYs+DOljbkpoji+yKrWtIIkJkUXmGGJ5YC32OVZ
PPqozXf7vBXp00zzPBiKxtrCrU0rmg1AvcxFuGGxZe6plaWXRERsNzV1uW4pi1d5UYTXee5E/lCb
+athzNNhCnuxrUut/YF++nhfte7ok5C7N11HKPj8QE5I2wysQXbChJ/XNt0N4Pzc2MIkV6WTmH47
x/NuomZ8Ow82ElMI3K/FUOvfor5mq1HLpqvKEpDkHnSgc9q2HC4ITeg+sbPuQUwkBDMVwT4mkxb5
rGB66XVwp57Q4+aadXO/sSt9WDFXzJc1q8fLOTMl0YGw+Iboghwy7LK9OTrFZiIZ3Y2iLr+IXAcp
WlRH0XVCiBZ7A2P5RddFbNv3VvWl1kpj27ejkft5POeXSMUX2yxExxKyXgR+LUMz7UvXmPy73dhI
LJbTiO/VaC0mBXfwlw6kBPtiaG1vJp1YN5UBzjBTQF5mxExXeu/4I67qy1HYzQNPjPie1wnPvKlh
/BBqw7RCeTbZ5NiJDw7ve39IZ3IRWjXBQnTmRRxTY53WbXE5tRzENE2T3bgZt55SuPsb0XBzn9c4
a0LMdSAEg4u24a+yPgoviJOVF243lheOiPrJCyvXPZgVH9YjSe1dj/xOwJgW/tR5XnsJ4WAPaNLa
p6URPdAOr29jqrYRMdqgNJsCGtIRvUlNPCjndGAXhV67q7a18heEvGzjwGnvRDMbh57XyDZrZU8f
eNOkwTRr4cEIo+ka/GPxwXUnZ0do2h+qUgczLUSzNkmamc+ijfIVMiCCeDSuoThgheaeYHduyiam
fq+b1YaSvtk2TNjXeZ8gOpg1O9zEndF/GURV7EIxJuvGbm5ynfRe5Rb65ViI71mvtzu9qcoVNNWn
dV8ZZuJnvNG2UUzHbRJV5Lplg3Y9obiwjjkBOyin9jWeZ/p9YoZ0k2Vz7fNJH/winjTcd6H+OrIw
9PlIi6DMTNvvgPj6YedafYUS0njtIvX0SI2x3UVNBbfomuO2sYwyKEvd3Yh8KDwtSekzhGu7w5CA
uqMuqmrH9TZfWSIu/NYaCj+lUF+Ajvqw7kg88nVtzdZGmzm/JW6PRpt4KuQN2w4Q7q1p9NjEaT96
bZHMkpHQzXZVl7eY5HQqcTHIZC6uB2D+sNfuNCctrrOQ28+No2lbZrbuVcFz/akoJ/QC1lYvt8BM
Ug9BTfXYkbyvAifh7rccRCqehgPV+uFA8wctQjSwttsZ6uaFqGywl0ei6X3DrejPLmcEDPastdKV
20D7ABBOixarRgiTe26vM+A5EQHEfgZMEIrnjj0PnqGT7m1MZtIHItHYF90aQeE62hG40aOquqjQ
qH1TVKmYfStMssQvBr150UCjxzZDZtlIq1TGYKxdY0BfV6hnbN2BBe0HB7fVm16wLGiN3KUXsxNZ
D2C47i8QX9DrrG0GVC4iEgP3mThDUNjIUXnCjJqLiEWE74oxDonXoggFhnbLKoVv8wmiekhYx/Dt
AJE+OVGjCz/mZXsLULt10Wq2WXmd2UQPIjbz2XfLXps9KowWKHdTB4lxOTLUVHNS1duREODuXdNJ
4A2aIU/9kXbiDmIE7lWOMA5sH23W443h4mT6vdtFD1Zqani11zQDyLnUyxFcb3FyG6VhvkNLfmWt
euoKcB6keN3jsRqC4ElYUGMF+W5DjQAf0dEzF3dN5M9VraPRwdZmtk51Vly2DJzx3sBNF9xtCEOx
xMNUSpIdRp9rxC9g8ynHMvREi0sNQVJd1OuZaeVG0x2oNPSIF20/dCrUwKciLx+6NESE3/M0svZ2
Wye6n5lOy31cOvlagM5jj+Cy1l5pjw7O1YBa7VZoBW6FXqSQYuN5GftGYumQzElTp/c0PiOYj2m6
GxPB1sStkitztLQLN9ezxyY37a/DHGNDID06HyZNWK3nYpvukR9zrifh1kWQtqiMNoNtb/Q6cf2q
HurRr82uvyirzpq8pA7dTRLNhQXGxkl3VjqfM/jFtiqndVcy94pAAHAlNEPnfsr49GY0dD6EpB7x
iEYaU1zOrMOWAYOKZWwzfW5a2GvhVAaN+47mTsMa2BXN8UVCsDzcaGdwRSFX/5zjneDewdGlrS9w
aiQqr8K+pzYDr5VTJQNcgukMFzrX9L0dl+WVkUxmFBBujd6YdThmpW33qYecRfeUIgrSPLPKo/u4
LTnadLIG0seue1s6TbEjpp1sjSgBYid03EA0QLa3RmRvzXlI/XK0yrWR5da9C08A+Y3U5F/QP1x+
nzMD8FqDRV4t+mJtVk7+hRoJvZvLfOaD1xpa0+80MZWdp7uVO6yaPkoundbtr/M6A1VSjDCDYxfa
ZndR5ZPxRGNilp5lRkktNxd/Ji7YrCInHL/MuZVea4XeXGljixYRK+WXbpfPYwAWRx315clB2ydO
y3CH+8X2GtLFMfZ8a7yGXTWDykGrmru4B23L/3HEbMjwylk5oORc13xmu3q0er8pmyVEnfqkRg0A
QQtzGbK/kKJTuTLnpDRzByHxym7m2JvG4mDmyy3JCvYa8eWJFfWJSyuRdFqIl2Zu94eYWg9WZ3/H
tro34vClZ+U11fLCI3X8UEXm5vMcyPkrF7kPJGVtALEhbazCdyAIEzo2L81VlcYIW83mmpbpvoz1
oCrAjBTObCvltj83epZHYCaBlqvpEEOChqkKJq1AdN1MBTVXILaQuMjOM74UPvybC7Y1IJVAN7a0
lCpJImYZsq54zUNtFTla11IS3YUGbpm6D03UTSTUXIq7JpNX3yfgHJadCu8Uk5vsFUrsV+YCtlWl
mDszLjfaUe4MUqss7jiMgzljC2TrrruMg3BDDvnaDqpDvDW3yGGgPQSl6VuCDuyl4cvqyFHV6NcX
oKbN8D/UMGyZpTr6AnODemWBCgoAHRJwjgfGRbczt0vifufJrnftXInvx3ZCavfUTJMkrejtCDmo
6AGVFM9q7nS0g32+fc5zuTACyV/k+akLfXulEqTZ+RxOdUxWNLp0HGRWUkizld/Qh7WU8lSK3r9m
7S9LaqP0PCSx0ciqBULKO+qDmTDoNO8V/ADPfOMG7VKLsXoaXUogB+xCfNhBOID88en0xaRqcQtg
lRBSrmqO3oPCK7THcbC9ib9G9cI5VGk0kFyTpLYGpNRdB2Lz7ynfo13BIl2fe6cgILGQ8JsUQj7N
5XgpeQ+pp92yh1wyAGJTjl9MBJM/Pl9HdbMo1t8BO0fWK6KFukZKVPQiMW2n2govkYkzfNHRYf25
KRUJgpFCo0zWTBkE1MHqqsyslkUEQQaSo9C+ekj2SCsjWc5e5aH//cYE1RpTTptjCAQ0kWZBzQ5K
bNGep+u09NyVezkGNvCgd8Zjce8G8/Nvj9JmBopsFqoZTKa1T/cP9B/S3nQxyl+AZWvPdumTtkEg
4oVXSzJ358t3Ykw9hnk2RXWm1c6q1i7j3vZ491T9KU/0/2EKgCnAbf33P4EAZzCFp7fybe7f8pdT
oAI+80+ggvsH0y1ootsW0ACmIQXt/wQqOOQPGb6il8kC+hA6q1i5P4EKhvUHbnpUj3AScP8akifv
T5yC/gc6IlFblK3MFKqs1GG/g1M43R3YgaAkJq4jy1MouOFEnG7FvqCDiY4qy+dhVXxJGrTRjxAp
+uE4cbI9mpkPSuenNV+YQq3DhqaEjuGYqNArpqLI0q0qDgFzmHNAkLh8Nk5Xwiqg75rNXsT47nOD
8hf+dZm+GwQyBGAPBtYx4upKJSxF+FmEYWtBUI6HX+FbIjR5Q1xvITY7N0MctKPpFL0NIMtUa70C
/YZu5OKBa6Py6qWTuI+bogo+H8vpZQrchoNIzMVukeANhu7N03WKdLvQyxQpeRep9Bn4Breq/N5+
AgLhc0PqhlANKZNGi2IaNQdauGDD8oruZcx1wByWcGofDYfiDY7quGEzFHpPh+PUk402HmSdCcRp
W/2LQb+xLl5H2dffHw1uERwYoAwkoOHUzlAbY4+HEvWpBlruYMzZ+NygRNCvNK2dFyiZlPDx1yKB
DQbtibajM6oqN6I+mSB2z6OAPUJDtD2Ej99maLmnYEuNf9Y/ndXgp1d8tTLXKUin80Vo42lcIu0D
3GTLQr2ObY95PR0twGVdpKEA4Hc1aW4jcPLWhY7ELSCsDRU+16BCNM3T8+dzrO5/adXSERtji1JI
ZMPDHcesqJeJijQTyPxIuQJ34Y3Jl27M800JEwRAL+htY4jvfRxHIQhyx/ZYDwTqJmUC1G1Kd20d
OiDg6BYq2h8ZkgGx1LsmyAAq+3KATCork8LyQTrf7pwuTEcv7y1+H8flEufq+RnAe45JQAO6eRHZ
KUG42QxdR/uM+pMZd9e9lUKqHRJtN9psCL+pxLDgf5fsKVXhkjk1RZqVYhLdGLkXaq0TKwoGnmy7
1FySTv/QGlTmEM0Z8gWgzKSWJChhTjNgNrI40xeXhWFttX7eDE5z//kG/HDRjkzJr3K0O8yqr/uJ
OHDAblRDPtRyJuIhbxyzVYY2yB+fW/tou9tH1pTtblNzTseJypTJXG/xHGd3vbCa9edWPhoTAG0o
eMreCaoqk1uJJXJa4ShXianbKz7W3Fg59Ti+tk4v3v4XxoCVhM47wEq62sVgTwNrzFpQJCgLUM2w
9GdUdKXvJuFSw4IaA0hfAQiiK2MO5BPUt0SsdUjHAcTno0BdB5mbaBtS0O+jRXK/7KPnalxKYsjl
OA4CflkE4QHgWEzaPN0c5eC4rDeholVq+fdQh282tXRVzVbskRKXT5oAggG8GNL5tbUQGXy4iJJq
AcAEE9kbORtHG5NzE+Xo0EamRI/9uLN2hhFd5Iz91kP7l9tHAIeQCjqIgE4pZnLRUHeKRjitEvlL
k2/04tDNKF2yu8/3yUdn+tiQvH+OxqOTNET3L0OxmtuXtCz2k5YA9TwPK8Ndohz54C6zcYWaiHBB
G0tUFj46WXmF4BRk98UPUXwhbROkaYEqOv/KrF3CFxz/B6f6xJwyNK3Uqq7Bd/FnF90Ok3jRI6j1
fT5955vfNZGdRMxvyzDOkt/haPp4C9xCkxrEN/qwiPdWHkJkqQLyCa1QTc9QQ2dD2K3tMU/w3vjX
o+SD0PtsdJhBIDoROYI8wkHx49TyZGSoTk+xFUz6vZOh0h4vQQQ/soDRIcZCfG+g0evUApJ5OVrK
YMHsXqPyeWgePx/B2dbDCCRgCp7XoXj3KHNXj7Fe973J/LRh0TrvcwCqKU61i5bjNUvmJbX2s6Mr
7eFOhjNCLlJX/W+aVtFAcgSoYLtdwz3sUVZFoWUpk6SkWHF23+1go1sIbTAyxT3xooqLKaE00C+q
bMdAdIMqHZgVZYuP7XpgFa4SEKQu0c5/MDyEalSXAQjsOsolZgA0UzdaSfwSYIXKx9OtSHyntYw3
g8eo/ny+eEpaB+4PjyM8aBlesxLuq3YbmrnWwO2FGrTFhqC/ysBRar3T7LSbcbuICcNWO/b4MAYc
GCIPHW8xIDuVcCB1JzwGIDSG8Zg/xpa+0BrdU3GhIRRuoK2zMLYzRwVS66OpVDnbOlECEUYK248P
Q6B52hcD/eA5uQ4PfY00ueEDMntJ4/WECjLQPEtO5cOVNChBVoBBN00lbxurdqpnpNH9zo5ugYUA
0CiLUIqrot+Chr/vVLxATTzZQKGD1LziQ5qa222JbIKfz/Fan8U3MKotdJ6dOUikSkDbg5saDD6A
8ymHfA4FAtEUr7WGp90thNyMwAEC5hC7VrezyswJ9DJaIoH6YAKxP1FvsJGagIdRxhVZLI2cHBMo
8tBL3R962tc3Ccmj2883yrkdJHnwBEUkIAepZiNGwXjca3hagO/KClLToZ6VpN2ha4Xpf27q3BnD
FGI5TCJqVghATp1xO7ZFlM0CcUchkk2paf2WT6a9+tzKRwMCtBkxB559yCAp58yuU+ySkGo+Qz3R
yb+O5NAYSx22HxjBIUZHidRRgCFlKGMbG24R62AYmdsM5ELsMS5mABCz5unz0ZzPGZ6WUI5jkjvK
wEY4nbN+rAmdy476bTaKp7nPkwu9L43fXhkL21uHM5QNQuiGPrWSITzmbGKaH07DNsyiSwCot58P
5HzGLPQiywoaSgYy3XZqwp60MdEMPCtx2URknxZ9VG0m3owQ4LXCeNH/yZv93N3ieYV2OJlEVA5t
aVP0xJgI1KxCzAfuEu1bk9j6bY0vuSYMNEbCbl2/MUyQVfR1epngK22zOY8rP0G8suCP5Qyefx1J
EgVfhHtAuVAN1pphBiIJv3W0NVAqnlMkWyfOfEIWqoUfTzRFsRIbE8dVmWgA8BoLRK/Ed3mRPyaJ
W7FNyA1zfExqi2YLO0f1jfKYATaOHYq2KoRCchmOgsd5yNpsGLE//x9n57UjNxJs2y8iQG9eSZZt
r1bLvRCy9N7z689ia+6dLjZRPHNeZgYjQFHJzIwMs2PvoXiSux9F/aMD4iWIJbix+O76EVra4gWl
00mPS2JLZ9LMS1tdA41haOSqM0aV4jZdXXwKaoHJfU+Vb4w0i55BHoov140uL+DS6GKBnT6OfalG
JjJe8Y9E7ae9l3Rb1AArRni55vI5d5CsbHFYzVSTY4XajjMhFYI0t2vI6e76OpbHgnWgmETBWeVF
Zv5tYUIzOko5HY8Y4J6eflLrHepCLG87s+kP102tnHVSCQrrOt0kpo0WJ7AQGXtsfFYDXu2UMzgF
5Jd/lBIsmtPGUMHqsrhUFJ/pS0tLb59PZW2kpkxAHFjG0axFDwy92T6a6JLtry9r3dS8HgqZ8ruQ
plOHOTYIVUeQk5BKnJ6H59jrp+k4DHJ6um5s5RtywHWDaVBiHE1cPDBF3ZZhXxHoFySW/UmWh88m
AM2o7DY2a2VVbw0tN4tl4LBzkQdmmAzkCEWPbKYvQ09yRw9+lg1/sbIuzWAKjYvM60l58fIOpyFC
q0IuKg7oUGgwcpi+D4U8BbDXq+p3weytDYMrV4vSDpE1acycBy4+ZAX0qUwL6mJjHqjlIzhQA4IP
s/Sk3fUdW/FO81QvdWDGeOcC4+XKkp5RdZiQ8E7j4DtDM5wFcTiNRTfahfxV/6/tHe4zLp7pI5Ge
7dyuuDSn1J1uap0mOCPjsjWM95myv76glZNhElSjiC6rAFOX3HBVYoplFVPdzvLhwAjAB1X8UA/T
xv6sWlFn3VEG6xijWuxPM9UD4KFGc0hYwHp0kdI/F0Pon5UJhPT1FS2Lbnwzc767MysKGJCl0rOW
a8FoZHyzmQisPXTHfl/CT7WVxc4/efHWY8YAtWrRHniX6bVeTUesTAwH4ur4HJltlftuCONQ+7mR
At+7jZN2gEuxJ0UaTm2YgEC5vtDX0ujyJ9DIn9FnRMJ4xsvTQYwTJTLqiG63Tz+ZB/2s/Wxuhy+y
w/jiN8+Vf5kM4DCicEo9O9tF58wJxf8e8VA9mHuQeEX2drmxoP/KrOA+pDpDPnEn7qdUBAanzE+B
128l8/OKlism0eQNBd4D/mVhDhqpQutyTivqCDf0Ze68qbrx4tKwC72I3evf99UrvrP2b+Vg6Z5L
S0z0GNraWQR+T7fCDx6yKPWdbOyPjHDe6W0Fr7RhoO4KkPO68RVHc3G8FkUSE2BnlcW+9fphi/G3
1DcuRFAmSU7XdRu7uHo9yaIkgAAUZZYym/nItIVEAORIymArkQVZdmsTr2+YWb2Zb8wsohNvypsx
4QO6/v3MGFRxM1+Z4zZe1ZXHADlhWDfn14d3bRGZ9K3PnDWIZEeoxpxRKNmYwcXChuNc3SCqw+wv
eSiX4PLymT5XvdDpPMZhkrtTWz0GeabZIL33bSb7TlpMh+tHYnWX3lhcBKliVQ4g/1PF0fQ2qewe
P/uYN9r4XWXOYqMasmBC+ls1I/eF5xf/AkRk4VtGuPCaosCLqt9msa/aYdxaeMg/pffxEQmW3XDO
Izu/lRHoPOUPyd14qB+ywxZ1xNqSJQBZMogsWQRke/mRvcpI/aGliaEXoXkXZMH3VDLanZbq0kba
sWoJZg6JJFKdi0yXligupXUHTMQRw+h5lLxbS0Vbrxz1jTuwZkcxKBFCGwLS0lrYgdFDERj2M52s
U84dKlBp4whDuHE4t6wsblqtSOGkGYzYxHLwGObFA7jno5n+n04JqDmgQgyYU8danBJDo4Jr5LxA
EOJ9KG7hZN1Nx2IPGP2s7Gem28m30dlKd9n3aScf68/BLn4W/2tjb37x376DyuXeTX4YDwnEw05E
FLiTpYZRBmro37I28b8VqRTj0Mxmq9T7zs2QIsCtQraKn0HaYbF2PfbD3sxaDR4jC5UXS2LSohI2
7vyqEcPQKQ1yWnj0LpeGOnwYNCEZQmmVX3QPKrckVv67DeBeM0oJLID6d8r5TXYfqB7zwyXBGRL3
ZonkrJS4/9FzSSIdBhhS+Lf8PlcMBHUwDOpPjsEQour/yWXmKNSNF3P+FBev9WyEUgh+gv3gOF5+
Kp/6mZUU/ewex9Iu6/xzp5df66IRd5UqbJW+328MkFgFf8E0G4PSy4pqJ5qF2jR8tAgJ4qCzR13f
WM/7xgV1NIogLIuAB7DcwlVoguhZaYTuUref0CBL3FiF/K3fy/vm0P/If1zfo/efb7bGe2lQNqIP
Py/4zSnwWzWhzlJqjhabSNLn0IV9R0Ak/lBYkTw4bWD852NHqw6SIvoGWAULfmlQkOow8GWCjp56
gVA3n8x4641+5wb5gmQ2dLiAMZJFLUz0viq2tUm42AvK0RDl4DROYWtHoJw33Pq7XhrQ6AtTi5eq
LULf0iYU/WBzhYyxfRpuivZTvc9PM0sgRA5psQPf8J/2jCSHIQV67nA8KTxa5mLPSt8UJ3jcwBdE
yvjQ00Y+ebHgMYE2yj8UZio32jCLM/LO3vy935yR0c+mVOnB1UiRduCYvCRNeD+l4U/B2BpGWNyv
d6aWW6dGIdVy7lddCfGhTkEN+RCrbdyxBbpde2fGuFyRFjIPn7evKZTwPGrQe9gzzWF6Z70YH4xd
DtLm5D3PrMoBE3yucNQ/XN/CBU/L+1+wODi1L/V6HBW+23zpXP+IoKkTOtLTPOOS7ND1cq/bW1yJ
dwte5BVaZ9ZSlcsUIbUWSGptJCVUUn6QHWtY63fXjW2cl2Uk7vttW1k190/1o87ulP7EAP4Xj0ba
zrK6jR7XazHkzQPA0ujbgWQG9WUiNbKEAXRplmbVFM7BSPDRvMtOc9ha3gXwdlp3DUAbp3oSNhUG
3h9UrM5DGfiRmXBpsX8EVZGnKTw7karCryM+NuHWtXu/Z5QIQUbp8MdZVBoWqQay5bEkeQCXBNN/
HnP/sUrqm8mSvl7frYUC2HwUL+0sl1KWSTTpve/OE0j5Of7GuKLn/GxdJvmd7CljnNdJP183Ol+w
xaYZMnQcogomZZ6hu7yAfjh0uuynswvLbydA2XCUFF/zrMxdXWm/Rp26lYW+P5TUSygVgkqhpAww
/tJiaCq57Bf0jMIC4g2mkZva0QZjV2+FpSsn48LQ4v0uwaLHckdRkuTlSMPoa52Ej9e/3srJsFRA
v5xAWtfvmtatboVWVHEyRGt4AYJzTHr5RWitjad61QyxFQHoTHi4HNkKfanQM5VQN/NbO0TLFhaH
dvp5fS0rn4sJnH+NLD5XmMh9hMCDDhPGvVh5qAtmG95+xdciz/PGxPwT3rxfvhykjFQ1CFMz4cbE
udPZaB+dZ19bOYKbbyTRKyfNmidCRQihCayX7k/Sgj4yS1okiQHJKaQehpq4bY/asOrvr3+8y9LK
a6WDCq7ESM/cR6CTe7kyzZeVwINpA3Y0qbXFKLoJNO2LVve3UZe5tVedwq7cF9KW/sE7u3TfmUQD
hUKV+j3+ug6U0ofpWnCyAWaGWpbrk+Lr4UHofcxKdX/IE0F/UPXUcklJ8931ZV96D5ZNwZ9cmtwI
zwjh4/znbzdUS8uxSgTPyeB/yvexVFmNXY+GHzkWnLNPOclg6IamoOUbAd/laf1/lkEUgQcDgrUc
lgQ+a9aZNyA05D80SXgE83C8vrY1CxQ95k49uln8x+XaqqiXOtRUPAeeDXgRRsvxs7F2rxtZMLb9
XccbK8vOUEIBV+0kBOP/oqOU44yO8mzymvOWDM3igf7HFtcAHAqnlNzpckVqlHVjTXLhVu74qu7L
WDr2Zk0HNJwcuhuOddqSq7v0Xf8YxTvSFDDmFHdxRPScIX21ND3HSDzGPfRSs034DOzIL7ZEjtZ2
TOUsAkzRgRgvdwwyxLoMhlhwxA66lFrrY7vo042bvraemWBeouSOutBySjGPmkzUqhwjafclKtRb
P+0OvbGJln5/s2e5SglkkkoxFfDc5WZZo1IPQ8gBF8/N6W+xlm06blGuLxKneX8oMoLfAKIMZkRa
TpeHjafGTWX6bhbaxUmCrBZ1v3vxcWao9W7ivfW4FfQv4pz3Jme//cZr9EgUMedAQV96zk7BV2sP
jfoByh47+24+M325x2qx4S8Wb88/RpmYA+FDv5cLcGnUquQOSg++Z3Tyj81D5ApO6aINt/v79myJ
fLzfPuog0pzN45nJlBYPQutr/tTQo8Scd8728aHfG+dt9bA5JPw3fPu7KhZDF5KbBVB64aSEKSu0
oIE1Jwj6F0HPvgS++q024POoMw2N0yaAqcI0NsKe9xcNd8jyZsZdS+XtufyWTD33JaRenoNeelDf
G70n5E7ZRaC0rrvH9+/L3LBk8M0iMobzeXEJ/D7J1WRKuGzNmJOMJehsa5Wu+KABrLB2jHjIG0cV
R/X5uuGV7ZPopxFw0c+Gr3F5WkS/ToOwC7h9/jFGsRTmZjp4m+z38wIW+3dhZxHy+1Df+IVXgY7K
YWvMUNbsu10M3f6sDav+wKtsXfhXjsmlyTlHo/IzD28tHXIdcpxak6V1e2Xv32ifxd1cMclQSJO/
Sh+6nXEenFKwMyb23blpWf5I3XA/ZI66Bb9cu5TUDBXiJqrxFFIW+4trivWwBRxW7qSf/rE+QNJ0
rOGMNM6N87+QbJxj2MXameyi6o+vAwC0nIfWhmiSp8ILXP/TrG8fnvWvjR2fpN28wi280crhxRiF
NfqzVMGWcrBJGof92Bu4OYvZPGZQhlaBD98Io5dhGHt9Z5i10Dth3lj6x+vHd82rA/Amn4O/43UK
5vKGDlKUGfJYhq55N7MG5E/Sj2AWqnKUP7N77Y9bA20L7e5XT8TAEkAWYjEAeMut9KQQUkpTgRIp
YZ5+OmkP1kODSKWwC/5UO+sp+iDfls/bwpCXQf5fu9CsE+fjj/R3TBPjlOSmGVq+WyrJ8KSNolLt
c7FGrAK2+/DerxRxowq34v0AXc2TpTB1MMe6uLMwQvqBaQ2BWwza5LkT3LHxXFwxtwAGa7t4YWnh
3UVDrlqla8PXgC39MHk2ruhr7CS2+CXy7bhFsXHr4Vq7kzqIMgzP0GjAPJdHRy/bdtRhBHEDBpo/
xsfkIXWk1NbuJsez64cIpciNLGLR6P+7h/oc6FCCoMiyfE+aTGuLLMxCHsv8vkV+TzrI++K8fVhW
wm0GdJkOpyZN1PPOr+uT7PmeNYRudivt20OK0B/O7hRRI95ytKu2SHdBwszqRyShlx9SHjrFq2Qh
dMezxCTwcPT29a1s/69kNld8DVhNsIdMiUOCv7x9PWSTNJHCyI0/DQ8dwsK1zXdkwuiO9/+P/jCL
fWff+s9bsdyq3ZlweJ5gsUAeX64x9SQlHwbY/cw+dJNScjo1cwI9vClNg2LuZgVhLkctHDgz/f/a
WxYpRkCvlg8F4qT8TvIXQyr3LYN86cTQZwFp6oz9rX4WvrcVPq4YpgskkVdCGD7nhJcLFSKJwXsr
TN0pgUU3t0rfhjP1IHjajoGlmyxPv0WNDu9cUZzb1Hu67s9XXM6F9UU4ohmlWWhDnLqSmD1WY3cH
ieCv6ybWjitcCYQ8gHtmFvbFcWXGaUrhg0vdemBCnjpQ85BJia12hq3XX/Pps672ZyV3KsnYSKlW
7r86w3zgDZtH/t7dSsHXfQtSs9T18ptKe9S0Yy3fmuPHXv2gwVQmJrcTUzzX1/v+k6oUPkHEMS1E
JXCJufElwZomCS2cPkCMR/wcbYqlvo8hLy3Mv+BNmqN6mjCIXZW6s2Jxej+nVuHOuvGJ79Tn4tO0
g5oNhhkFOoCt7s2KE7+0vdhMRgNMJS3SlFKyedDQVeqOKlrJ8SNSnLDp/Ddc2OzAL80tboeRVrRj
FTbQlM5lhIB5M2mdXav99yzvA+f6zs2//dIHYMzU5545UsbvAlg/0ItAjXMOapt8m6Tp3ErhoYyp
8V23s3pC3thZvPNm0EhqFkBlmCsfO2VilGELlrl68IGxIug5pxpQsFweEcoHylBXVCXVw3A7135+
To5wrg5becb7IAnemH/tLOfUhriu9FELEtDG5Rdf68AjRs0tDuxTFXQboxFrn+2trcWTYDZDXyRA
91yjkw+Cxtril+sbs3q65/AEag9gZoD5Lz9bbWplMfWvn038M7mZW76kB1TDKnvaieii6VuDLos+
5d8DDoWLIXFvwIEskybVYGAyM2H7atx+hxTqB2sf7Y0P5Ut1lNkziJ8Pcx2heJEe25ut+Gjti741
vjiIcR4ZYZ3HiZsCBMgk1R6HrabM+3d8roz8u77lQSw7Sug9JuB1t0NywjZxLBh09URFvHCLHW6l
AnRhbjk+YzX+pFGdTt3kFPzyDSd3LAOt4NAJ7oedbGfnIXd60d5qdi0Qu6/bCGiVWIxHRgOfu3hH
2UQpjWSW6dGlseehTXE3QD+dU/SC+f+k3MRozvZuMtkKauAn9Sa525JEX7mLFvgOkNEAl2bBosvD
q9RxBid0SSdi0tCFyZ1cplqTfBzaj9evycqxwRBdKeYAqQwty70KPNWm2mMojBihCO0EruX/bmEe
+5ptYGApqVPIfianTc/BHIVvQRfegIbeig3mw73w9vzNDBUw+8RM1xJWFAhyQw+74nOdjWfg1Sc2
z7VemofAjZ1mV0xOcIxd6mwH7df11a1detIgos3ZOzPYs/BkBmP5oiikyWtakmm7HqEJoGw76Wjs
fNn2H7VP3Z/6a0r9oLmjAobUwsYHXvN0eDmNevbM1AiTxOVh8YQmDht1Stzqy7DvTvWhObZ71YXC
2U1d8bgVN7zSRSy/Nr1ghSBXYnBkWXDL2OcKTonELXLbfKoIXLy74qQepP3kwod8I59QFzzLp/Fn
dpTOIKEcVCj550zRt5VbvH/nuaLsOfh2SuDMvy3WXkaK1VNVgIuf8fsc3mUCtf+mrTV7hJm+iEAC
cgQW9woCexOkdUJEPXHASN+1jih+UuSnMD9dP0ivFYHLr4oRsH0SYS6zHks+HN7bQBhzM6HspJ30
J3AmqW0ASfotiY5UOLotHCi1u8lhPLTeJq3qitebzTM0Q29Ep3Ox8DjekFpVM80fct/czs9luAvv
xLvyDluOcrbOMiEoMNiTdSzOJOFbh/j9Fb60v4gOW5iqobbHfuVK++TQfM1O4g50KiX4/Et6CvYw
Se+k/wWj6spxxjKZKV1zqrjv6n2W0jZiPvWpOzqjkzGW9yt/Sg+l6z1QauQ08Rs8NzzNGu6wJ39k
LLvbiYh+V08BcOuP+fH6QVgIA/5z2v79PUtnBvdHZMnTyNU9xJ+YkKUPh2r9F/MwM1BaN8ke17Yb
HAbD3eJGPNXwldOfoGqY2fqN4G4hTt4/RRefZ4mhH4nUclHAt5pqV+gMwAeG56YNQ5I2kx7xZyH2
yq1ZwvevEjZBMnDz5rnxZR9mMIpOKmAudxv1hSfD1pStnurqeeeNx2eCbKE9vAhmeFM1IUF8jZ5q
dkrv/aNxkwR2/DvtHe8UPlGidPLbEUyZ2NiB7giqm9xtxWwrnpvKz78/YhniFAwhhL7Joddsne0N
HOi/XfNWOs/Cj8HZ2ihKrt0xXBk+bIbr42cunWUICJsHjDULyABVxUszWbDKP4ioFhDb4W02NAkX
XM1/jzLIW9zKTH+Ij740aFVpVAgKBqNTeGwgVPrhudKH8dF4MQ7ap3Q/3ignKogF7qxH2nLjIq2d
IkK4ecaMd0peFvKLtLWUcKJYYaHfoZyAJ1TBARHzrHDGKVJwcU3WfRXLKPadSBn0vLOzwgqsYyD7
FRinQkr7B8jn09hJ5crM91gJulPqF8o3uUum6dfUox5hS10k93br0adh1kLP272fRlnmKnmrRDdl
hlCE67em8vH6+lZ2E1j7TPY9j9zSmr38uGUrNHJS6hBgC5HTBLVjWQDr4w5Y9V2sPJjq9+v2Vj7n
hb2Fh1bSKC4r3ePGiM3PxueYAhTcSKfXbsSFkUXwnfu9rxcdi6p3zW13ylzUEqxdcjPr06WBLTxu
VWDne754dvmI9M7pvUDEtaxkq2ZtWN7EqkoP2iOOJbMecvgry39N3h91uvfIg69/x5WEXsMknDq8
9VSZlwMzNdjuqgysOaE3aft2RGvCQT1uK1mvBEdMCxAdwdlJlL98SWBCEvJ+RFw5EJWbtBQdXyUW
Gz9dX8+6FeqBr1zw78hEaM1V5dRQ9UyF0lZ63VYRLIE0bX/dzErzCCDPv9d5uRqpMS38F2GnT8Vq
tI0vMvFBeTcTIWkHBla1Pz1K3fZcpt/q0q0GZ2wa12wukZADX941cdBDJuMGJJ/2hewae+9P7bzW
6BjcLIlY/iA4v4dI3JU32YpWerHw3r6xPfuBN9EnA2z/2J4J74PDsB+/K6527JAG3mcnOLCZb9zh
BRyLIDGUXckZvpvpnjLecatEtLLVM2kMQIKZqhc6z8ufEnVjE1Yq1a7BsiaFQl6bSG7O2P8331Oy
rYh4xeHMzMgMelFMJ7RfPFeBUWpx2pHXZJYtsWqkR/TGtRzhWxTSdpY/C7+Sl61XYy3cmeuFkFIi
/wpM73KJaTMIcWl2JDckFGr3re0PU1TZVbvBBbvidxgvA+A6cxnR0FrEH/GQFrzCQYYTqEjZ4gMp
2745bLm3lR1jWm4eFwElBHp4sWNTVY1qYFIFExE83DcCPGg5Ad0B/Stld/2CrphiwIFmJ90l8v1l
WphEkUx7NaD/gLo6krlovXwsooKLIgn1ljOY937ptqnHg/t4tbYk0WBEJA3DBKeDbp1+C2JMuhnF
uEA4qBHPWjCIz2bEFGY7yeGuqQv959BmHfIfaAlfX/ViCPM1xiFtYPALcCXQtVlo/O31NIopGxOF
BwRE+2N4TPbxfXGr3zEAuQ/P3dE/ZH+Uc3/KdsFOtxEGdLZdxGIK6Z/fgJNnRgccGKOgl7+hLhvP
zDu+Rr0bdzodBDNzdHfkRKUPQAuUjTWvXEwFyog5qKLOSUfm0lxsKMFklZgbKXrryIaKW3HA6lli
JSQBRKTvUHqISBp+Us+xTRfvGqtzhPJR8DYyrbVl8Pczu6rOwfCSCAlug1ar5oaE1pxrbbRhS9n4
UCvNeVzJGxOLL1UgfttAdME6qr1WnrKTQUlYcCQQZbpbAULgXKCEtuXEVmqns11AUYhPrOB3LH8S
itFjab2Tf2pgWCChPZjudB5vx/1fsYRNTMDq50Q1WwNpi3S2sfCcaGxYsafQyopOzal80qhdOMXR
y+xmFx3jPequbiFt+IEVbw366l+bi7cRXaS8yWIepLR9UZJvaIzuTP0lt7bkdbbsLLz1ZPZ+x/g4
vSux++Ml8llNDRm6xzh2YmGL83H+UEvfZlBnYjwGn0LMsbheUYXEpY+xnAZylAcu+ofupBt7yYgo
Q28xx6/dtbfm5rW/iS+kmuJioZCEWkNGtbQZ4ltE7rKDZ2VbTZnVz/hmZYsjUvVZPVo+pRY4we1G
P2WJupez74bfbaD61wI2BnGpCaOJ8srdd7moqlPlPoeBFo/oHaZTJcGt6Bg33ms9WHTV2+nF/BE/
V9/CzVLaystO53QuLBCszoH3pWmeoqbwUd91xeTPqH7UxmwvKr9rAVRH8bXtBkfUt8hV11LBtyYX
J2YG99O1YLUAm78iLpWD59RpyvQClOGacZIGYTeWxZfrT99qIjMTfEC0Q+3wXe5URWjYM8ow3/j6
fsavprezSEm4/z/EnfQ9/7+h5QDSlPaCn1oY6rxzGnyEp8YOwt/XV7N2Nk3eMwBi+Ey6/pfbhqSa
VgQBCoaCkOxT+k2TGZ9ltbzLJn8DGgs94ZqzfGtt8TD0aKEKfS13ziRGcXIXwSQfnA0jnSTkycL0
kxX18rhPhSky9lXK0MixNbr4S4sI4HAfT1Qo/bj5FkWVoJx6RtqVXVB00fewUJLR7sWyR9hNbcfy
HKJgLbhyqdVfEymXC6cWu1Z98Ho56m5ixYhyW4GajgqIaTTdiyjXvucIjdmEOyXqlfEcQUCc7fXA
rCMAbKWlfSzG5maalDKgPIqC3CmIOy9OwS6WHfYGEBPnScjK4qwUljecDWsqo+MYF22xq40hjFCG
FSfA/UZd/ByzAomyxGwdWY6bdt/GDDEjAKLUpU1bpVL2eSqV7b6Om7JzmqwuZRT4itKwk8yUyGyV
zgzsOh0yqqVJ6Ke3o+rL2WGq9bQ8cP5bz9YR6hRcyyi0j2MrBv1PUQD2fxMnceKd87y1uv0sqTIh
lC1X0y0pR6m7ymBBbVe0KTqeYSWZ+TGtdb2/LUIVUqkuoRG1o6jDWFfD8oDgFpLX3rSNFKKLZ4L5
O4kwuxU3gybNzLkgDqHf9ieK+oUYiOEuLYykvu1rqaHMX3ZKyuARYniEVHn/pe2txLT1ri/LXV1H
ku/bvh4I1ddEUK0/zITqwddRQrf8Pkz9Lnu2ymZneFp/zCRBlM5KPaOf0gT+zVNmUaq6K4C0aW5v
KCj5dWpsZEyJgcVGVHyyUlv2uojdaiNNt60qaYJPkz9kCuwlZpF97BpTLt2mCSPrXsiioTkZQUT4
MlMN+d81SDA/mgXDG+h3UUVzBsusnlu2uLLFBhHKuyYXtG9+IejsU6dq/UGNpQRerroEgR76PqRE
sox69dgNEexHAY+PPcVl0r9IVsPv9S05HG9qLS7MY5UN9bMAzKo6Tej4IihIL17+SITX1Wig9/4o
3kPjlgo3uSmPJgq6ovLSl7UsukTwWXku/Y7AZCjlFOSyNs7orCRLzBNz5/0dYs3xRy0JVXHX1nX9
WPqVdz8EXezZSjpMsaMFefCio9Ds0QQAmBzsQ0EbRpAs4/gcUShE9g1mx88T7bPsODDA3x2lMciA
uVSx39uWXuvPYap3ULWQL6FL3oaN48tqWDxw/9Q7MARV8FwgQtmckHRJxF0YjaV2MJI+KW9Zkkob
YvD95tiXipgcm0ky9FNU8l32WTJGySHtkl53ck6g5qR1qieOlhTpF6MMTTaxl8XCUXoezT9tlVUI
ARtpbhpurYxev68UIMdPeUN7yIH2EZ3nZhTLRLyRYrlvhsNYZRF6F0oZCndpIxUvMMhFP8WsSB8D
0fN2vjlpvTNovUEwHar6c5HF7W8VzcVsNyK0/hR6g+cf8ikv61szMMzUtvpC/F7JtRlDO9ahGu2p
fXcXMEqv27I4hR9KcZh2RZqoqS1penFv1jEjoVJtdgA5pqiu7SL1mHbv8tz6oeqtUd8yFJND2gLE
CI8Bre+L2AcRWIxRbitb9VQEnrvCGIPbrJa65pfaSla5t8Km65zE16pfKOoGxc4M2oBvVSK/5IrS
kBlOonXt6PRUYyyb51wSIVK0xsiVBoBNTlD1ankYaYWLH+raM2u78QOrcsk7cXmxFA/qnr+xBCjb
l8VLhXaCtQvTUg92gqh1X1M9V1BclaMzwtblfS2EwtcphRl7jybC9NM3xzazEVM2LFst2zyxY5Jg
/SjM10LNqjZz5C6NS+YYLV+1Dd0aUdRL2+LFiLT2jxxrQ/soi71Wu2qmZ/JMm9jO4r+N9UuYSkmC
6bvLcJMDkI4njmFOCD8BV9wB3oyyeEciLre2mU3RowbjBULhEKtp3Q+E3xjEYQxO/DkVqviIUoIJ
xHSE4ONDmzaa+lxOcpLufClQjHOpa5511pVG5ahCE8RdHGGCs2tPHOpdNxTyaGuxOn5urKZvD9Uw
8ptM1IBqZEVL1bj1u3r8PhZJUO3EsMCpSgNSvFlVpj8DoZQRnixNq3ISpZEffV6z/kSjx4PH05dr
ze51QTwrUefn+1Yx+aAdhZPHSTDBhCphIXWnIei7/IgSSnLXZeRRdix0/kme5EAsbVP3EJBGgCl8
iflf8AFUeg01ezwN6mlIq0g4tmFZHr1olDRbncKOhm1oxu0ukJTBuEmbMhipJ4XmoeV5Po9o7eIb
kkiMbpRQFuSzxFsu26WvVAkKJUYXfpaK0pIfgr7unmulyH/nRYZC+oSq7uPY6YWJASO9H+Si+WiU
9dT+Qbl1SpHg7JRPg2dOqZPwYyhmyQ1ow3NlajkI1Li1fFvLw8q/V+o21x/MqB+nU4o+QXJuEQtH
ZFYwhEphZxS/Pmt+6wO39qQm39eppPf3aToaxV3Q+HW9K4YkE500hTkJ4Q5Di3d6oZTSfdj7UVrD
xVbn9a0vhj5qy4Jppoo9GlqeuV1XtN/jahQeqJIDjYeeHLXjuAtf4G9OPoRqpz0VhVDJiIoGnAVt
36VtBMou9RWpsI2hlAqk7AtDuJ/kuh3t2hez6izkYVsd1bqq2VUP9i076RnnfUyFAX9jp3Eej/vQ
j63YVa02ik5J3MfSU6V6ln8qAO57H8Jx1DsnhnPhiyGiSgxxh58abjGJffhh7L38PioU8UMQGu1v
X8nFLkKUt1f7T/wRZeKkak0I0ItM7v6Yfpz4X2ANr7JjnOM4jr2WjG6f15NqNwzP89xlKvieJPDR
iY6NhMPeGyFi6UmUI6NNobIuz4IyTcZBDKGbdKqyVbX7bJRE+OQBywbO1EZjYKtZI35OkbIu9gMF
WcOxoJLIP1tarky3UNWkcn7uw9YTaqIWUa50JxV9Id6Leg3ltBRVbWErcue3u9pLTTsf6k67D3ql
Cx/Gklm2j6mS9mGyEzq4QouyRBk+Ea3iZWyrREt4qbvGzjP9Pscz2aMy/pYDmR75EMduazW5o6jB
Yy1EmQsN+r4LILIrhjpy9ChxvKagESjlXEwZBsRa089RErwMunrKFfmE2o1/qHPx6KfySe17cR/K
5m2gNTzKJR4F9A/5TutVu1RNdoWV7lWRnq2oBcq+r4qjbCKAnGRxth/k+k7XuxdCa9WOa/VzinSa
ExXDYymphY0LO+p1dp8L/m8jsfqdF8GOWmXjhz7XY6czum+DF4GVjXLJDtGo1zrYzZHVuqnrouK2
9LtcNO+HyJiQMu+IE0T/6Gk87Wa3V43qXOveaYylO7Son3oj+zSNIGa0AhKVvPpgdTztuVnexnH2
yRrEwY6DGFVG4cVovMeMNuShVbzvZeej5x3WRKnaZ01Eylhpw3PuD781LflgTOHD/zB2HV124tz2
F7EWOUzJN1WOnmhVlW2CJEAiCPj1b+M36PKtWr5fT3rgbnMBIZ1zduoK/jbWVca5K0Jkz/1Uzfy6
NKNMBoaIAYz29mDMZKbbZAhz/wn3vMyWVZUiADsGogPup4skhAUHZ+TO1c5R/duq6e9YIkOMOrtO
1qZywqbEmem103joFb+H98sYo6H4ZVft3lzomgWkNLYNtAqrwEArWmo/htZ4s3sjmWDXgROy/V1I
/8nrghOcsfGfFeaYFEFPkMQ97Xsm+hDMjKR0ADZM9SMUO/hAAOOGytdzg/A3Ns35BDu/yZQpiqAf
AplO2FlPmgfBxozVgY1zCV0NcSDUH93Mr7WHeqXqeVh8808WfAjLYMgSWlePXBwj9wvV7KuiNj8Y
8HCFRjCnCMSOiGmlAyMnZtIIpplPah5yW4rUbed4QXcc1qzA1jLDA8eyaiO0nEZ/XFhTlJEkJnoq
uzSMNmStQAz2BOx2K7vntMN7m323BXaDZOO3zjEojncUGEYvRe7b2g2VfoUWrRmS0sMfKpwBcISB
H0ZZzjsYuYcaNXcG6Y+kHbKu7uPRKhIsvKtO46eFaRlrnQxVSdZpcx/W4/SgXPvGqvhto1YF/vWM
v8lPzc49zsLbA5bIECUVEs+8hniehaPQ/RiL+Io3W22n/ZT++sNg60Ez/HddL37DOj6ya3Zqu/Wh
15pbuKte+9gDxTJGEkWnbZDY5/RWUf33vPrHZaZjXFs2jVB7INaxrGEzS9EcmMOBtWUucUqhJE6F
MB+cVh6V3ya+0N7JZJ2spqrClVR7QxihavF5+NhEAzXrIQLk25jyIQEOkOgrS1cdll/2aEL9j5Nh
qEWFClJmJicvUofLzSyzwcR02Wsfp55cU6KpEPWWCXPN5lkY4o5NIwuJ5KHmzQdCeFYZSLw33BM6
5bwzjRN33Ht9sK+kJg+qRbVCrVdWB6d+Ffk0yAzmoLlSxgGktNyR0xqZen3dFObe8bTcX5essCcQ
xxH7189XQc0OmNHsmk5r0BfwXaOaEiMjDKiqJWoLr4oGXqau8ndmoK6F16ceqQ7oXKMWVh9za8bt
uFIMJYMuRo7aHkfKQ2M2TxhPX3steS5NLSrrJZ6Z/aotPQBhRNhynbxZm4NSwKKybfc2dBRKB19P
99NxMPOVFAdqNio2p+a2LpgGdoG9D5wRlW51avU6m3V7h8f9atbaEFZ9CT4EuohEVM4PJfwbyyN6
6KxqQKHmvKN+vUHBCrEhd29qzajDgbtX0gh2CAm4Jry4N63izi/h0juIK0jPplur8/CtQOY+RnNR
MkSN44H1jsbDibNjrRRKXts+6u3yo6XF3mAj3HSpdlADOIcLAxo6NAiwCRBAxfvqbhqg/YM08TgX
blQg7jF0lOVhQlcngzYIYBmmFjKv3wmv2WnIHc2ayS9glotRhK33J71pg5AQQ8SNrT8O3NLDAVY/
EQWRdhesQMZC0jruHe9cGIpp3BqeO41l2Nf2dkC3OhrjFwtLVrwvWIZYzPP9YouHYvXWRwoI61SP
NGmH9ck11tuZrTw2XQY4DYPZK7m6TT41evXQrCPdj23TPneBtxyNERD4hNfEsLEsA8xL4PmdWyMV
zquAI6+Tsd7Q/JeCalVxjZ7P5nedXS0K8yHTQNNe9GJ6AlBJ0Lo5Sq+b34E9cvXhtGh375DIUNcf
zahJiqVlCOugeEWCV99vh6MUrj8nmh8QK9/sOV8LY8Jw3Cu6oc2KoV+asNSR14IGZXTctxoGiSZ8
WLnRHScNWQxX3K5FeWPMyM2LC2fkLFSVOxkhvCh86P01Il5dveGnFqu2yweLrGu4eZ9KWLZNTXUV
2MvCE1g4oyTkZec4cWWrrgkXAxhIiHbGhsElB5wc+tak8QwQf/sIA0WniQ3R1yqGcZRYknpsZ+3d
84ce2hdLEi3RCYKYUTtWCwRVZNk6Nc7WRxisYb+hkJhxmGHojbazWs3erwYapVekCvL22ZkLpAlp
gEt/+PZg53h8EwvXcfJfu2XCtsslgfHmgD2hrix5OwQa3L54SUCtA3pKQ+LjTYZwA6dXEi+NphZy
Vw8msN4xLv3V7yKjFMiLqwoZBUx/wXiieRq432eCC//B7we2G5XhvU3BbF7jL+jzjhXmW408gCuP
1Os9Kkw0BRUUgzEoS25kLm7zBGt2zC3G2sprm3e7spPyWLVIeR0NOHPEnZpsGfpBU8Glw7Tom9lO
rRE3Kwr8GNgvNOp2o5VLXBF0xPjxqM7GV9OTPiJpTRkyrNog3sasTdR3tijTYeLGS2m4zVGMvMsk
olyiUVhuBqoHexAo6n/0iGfaHhNj1W6dPZiE6YbWHQrL2baAiUaemspXytH0rBLDw1l6zEqBKla/
0UiPUVG58nZBQtMtWTBhjewpELu2meiKG0fgHnxphmA3yr69KhvLeupt8aKvOsfkpFb0HS94gY8e
PjCqBXOO6rl6rArEpZzY5C8kMaTthAsmsNsj84KI9hwwjV13dsKkPZxqJkkoi84oU5uTUkRc88v6
NFPCZG70zNghuMM6KdWW94Qw7Q4C6fl3N5pGE8LNR09MfMyZiUFGDFjUeBzc4WPxfFQ7bd53bC+p
14ZSzFdMGYlA9dr5U+4V2g0ykp4oL5E8PzU36BHuYBwWWUOPjQvwMF3AMiRNgtiX594NPozJMXdr
4SYjCqG5LI8VNa7MsditmAuGEjIENB4f9rA+go59b9UOlL7V5Mawbjz21ZIXS/GsI8IwUli591TT
4wnZjYUO0u7QJU0FhyVMuQ6jXt9WhcqFMVuAflQbTo33Lh1o351Fu3M9/kQ6F1+Bz29a4TTh2NSJ
6IDfmMzywqJRWugtBiaXptVdaaTAHus2xiHgy26p9Ru7CxKd8ZyOw2+tt69src1dSZ8xGEL3VsuD
I52YKQ4RKnLA7r0eJi0YqPmYrAx4YZYjor7ofyP2LSkn/rMu5gOt5XNJ6ptyO4/XZjQjCL7gj7O0
6STkk0u0XAjJkpWSyPLEk+XWqD/mIzi8KYfzxgFKjp8rh6Ck5dU180Dq9tSMwgdLLqym7lZTuMWm
2cM46jdGeykMCNJFW7rQLOc5VJQ+1kCyMLswxI9qbdnJWaHy7soBOjCk/IRs8OKCIsvUYv2tu5SR
j4H+Ad+DmUmzw2/33ZA4+gm3PqHhMr17Q33MCvHCE6TiHMNrjHBCyjHC7XUV5Ktn09j1mIy9sZvD
krWnau4hanCkiNwCVexQuqlliTtR2AfYH53amh09vkS9w3N9XB4XOt9OenvfVt0jDNFg69n+3KZC
PaHQwpMpNWsGXLgtcqaXe+ba+4KLJycgD/4268bXctJb/7rx+ivo849Vh46YSpJVmtuFYjIh7R0H
NzJQNU5uQBI62rh9VhcZugostNmC7chA89qH7TuB2RYn3h1E32nvrm+MymhuZcZn+9TJ+miZTWo4
9VXVoxP3O3lCFHQQViyANeEColkxdT+svh5T4i63sA4SocYgdlCY+6LgQrnjoPrTmx+FwCotNOPO
tOdfLWljozFvpM4fcK49SzQTLR9BVSPmE7aJrAmse2r1Tej3zmlyIWl3jYehnD6I7z8TZHWOJYkC
0bt72WDg6flgkrZyR+sgYr5VR4ItT5gywMG/mrSkbsxhz5r6EVZVz77kBHb4K2DPwKvCcoUmkWIW
lTVovKxYlg4a1dbboAhwd7HdBvi43X6IXFU/Nn2XTb2RCx0yWzLfEkxrMQYGpEgoXeKJoU8W6HTq
ApMUQMfOaei1R80BlAXZuRYaFUGWCNpihh/K6I6V4tVcVBXNHr+zGY7oatUeK0lOSNCyMI5FWY7h
QayKn/b8oxcr+gAvquDIVw566NnqgTH/BTBFTHU3X0Fc1nUerejCtNI82cj0WPsP8PNCUr6Z6I+I
3ezWDkq/ob+F/cuhmEqc0chgmoPHecScWPqJj69vClBPryKqnTbV2mK/ZY1jIYamB5W/bI9NXaWC
IpW4JzAOXqxjZVX5rBYAdl3qW48DnPedoI9sVIJ+Kx5na10SrPkmLCi41EHpQnuknGsMMLsrONf8
Gnz0aoENl0HVJtS1MwRG3wqHJyQYD4Ehn4D8gH/81uh9DDdf9CnghJVa6nYfoutRuui3uqanAcCE
LVzBoqyLSqZibZ6yvrtflbpm/NZwzWicvXB0oNHAN9YhBsFz5t+M3hfVkurk2qrdUzCTqAr0J6JT
qMqWo6nAo7SODvIH9aVGJ1fnmn6am5tOjZlduHG1tRKYd2tzaIr6KJsi05rhRvUvnrrx1bOYl6MV
1FFDbyXvH5Ty05IMB6/BUArw4HbYP2xRsE51h+0UPpI4uq1y7yh1oDrZF9OY+JTkAt2X4bWRP6FY
s9YiX4Fr6HMFsy4/Ax3h3vYpJkwlkoGJg8YXr85Absh4z2o7RZse9pWOY0mPG0ycTK++Ky2RYMS3
N+c21s322mnZFWubvaZrL5277o1+wKQnC4TKrA5CVLFTrMi5M1xb+ocmDuao0mLOWDAfg0rFc78g
UNSJW/ee9ijBtPKppHMEfAO6iGbn+pBqzG/dWiNO3gXHDmEN5ZJPBuYj5Xg3SnE9Uz1bNPcKZPQU
leOhIMVJsG4vicgr2sdoYbISpWJdIAxkQp+sOVe1A/YCXO8Jg0BgdJJOkngyfJzrag+wK6t7lNsC
y6VUbdRYQju6ag69toJbeNnsV/PIF/nAPGCO2yjU0NbUmYdr27FjFy9s7LVMcWEkltl5kT1qU7pg
sHU7Serse5vs9TV4cabm6OqYqhGA0RnXikDHwJxamN4CBgtHr9IzXqCTEK4A/1Z05o4z44YS+8Wq
ULyj//4DpOCAFXjdSB9OS4zYXjk8/fcjNR91towpOgu+ZxMtYs+bedrWvNUjDKalG65IrcuMtpqh
g0Q4wJ52TAKxrTt14+mzDvx6boP+oA+KHMZyBoIrATX/MFYoxON+JgJi0dJY2nAZLAiY9GW6dbGY
UgZPQlDmMaQaQgJ/xh3q98VJQKdE2Td3LfET5vfApy1XpNyXsVZZh04JeqOW1t6RRSw5pVqTmbOy
VNyrbt2hArBiSqW220JpM7tB0ctqNJewTL1eWf8YgK93PYxteTtIX8tnOfO7Yh2xdeJFoFioquXk
BDXN18EKElMT8lR4MBlHsARGpp2P5eYW7TPigXOUMYZ11VFbkP0AVwzt2jQqHROgBSPTJx1eJuZT
B4BqjrEUTRMjaKRouvettwo4kiqi7NjROb/yVo1xsMQxVMYXMBtoeu4Ci3QgFvh6s68w52+xShlL
J7QUYVl6iOezbapfI30FTnqY1GBYtArHzip/ojdr0MEBXZLhrhxaa4xczFqACgKn/Ymv3zi10gLO
j/z3V6h8SQeQIljg67CQwzTy+RXX4K+i1NeT4y7NRntC3+qigpEhTGDqZBrEmnv1jN3QI4W2m6TV
Jp1OXIig6OwdwU5g1ytWwEOwkftNDVmkTqcNPwEfio9qWVdAEY1v3dfe1vKWxjDeS0C3OYa82FoI
vNmqaCw8VJBqoDcUoCaefD1XP5iCOaKnd02ugfnnhhNGtT/BBMBkffWCVNS1XWNoicGbC7hkG04J
vgcw0mW6GHiuALBfc2GuD6IsaOpqzZadN/2unOJ1mI0bH+Sh0HTR4mqVXcel4yrAjKRIZrgypn0N
msgC4P3oq4liUgX6BgIUROKaGoIkBuPDKhRgLto6aG5meIPh0wNzpoxrn5qJO+rYwJoaH+wMNYXs
xw9EMcp8RCUVTYWY9x0ZWVoNpZaV+hwA8PZ2rJ887LPOy+jTJvJBhUNlw6qY9A4EcgU0rT0oF4nJ
SyTM4UtaRtcJWyDbtzaO7zH33Z5WJ5hLY2BuEn+OPItdW7PxGpTLfYmMdSRq8hVLRz80AYdO3tYw
5qyGrV7Fd+8Vvw1Or4N2qrOByz1cgcdo0UA4GoKHuQR00MFbJqoM2JgaOtp1l9yXU9CmasV3LtHE
rhigemh1HLOu4BNioUXi6CgBUdZoTEAl0Yr51WXEjjudi9QyRyR8lxTMsaY41ZAVg3Zu/JTo3mPk
INPIV3CqLFdgJQSDr5BbSCHEpSFJMM1IpxP65K6f89nyXm2dLCe3GHYd7x+1sjMSJurxGXWjBIgF
TBvl1rFDsxzCnBaTF4K2yg3mH7OlvfrIlUR2Y/DLLrQjo2hZ/LVYI2cCsyIIcLYLsvphxYO3pu7I
IQiEnaDZ1A62SUq0hwg7KEVzaMvqNE5EoFdYUZzAhTath+43bGqOq4fS2JlqJwS2+z5PJUaI3vgK
LjGgJGzpaBDUg9WVfqhT4gP3b7HfuRZgGuBUziiHUJeQ93oY8heiOGmDsXed6YeOHK2QTfUHKhpP
j1Ggzn7m+wyFkNT0DsYLJZvtw2JqkBP2Qaxsfo/R0smYTGRbgxcR2tWcIdDyejTkEiMSD7FKINlg
eL3QcMDYwZKQi3XinnVWUfR4ENBzhWO3VBP8V01zR90e0PayCIztRR/1s1anMJAfMLxqx1iXmntL
l1K/16dt9g+esZE1tQ41iZwAUS4lWBN4wHC5g01qBH3xgJ+sXG+nG3r76rlivQ0CDSAnCHYPvjDa
16oxu9vGhUJfOoUcI7F4xj3wIABpk0v2jq5h9tqRfq8AREbgQdb3WlBOz3ALkrd+i/+uHlHWVrw3
P2CyA8XvsuKHLygJoEpiZLpZV0zPUHDTzgNEN5oqcrXB9UPbKYFjWZUNatcALO8xWFYE4hScl5go
qUFFPufsWjYKZ5g3+gJF2LA4IwYyzIKuAe/lVGC3vYJpu/dagaEJa7bZB8GF1jqGcJPBsStMjO2o
7Us/LtugcttQGzT1e54YpD6rXIruGtkh8oiteXpgaBifnU7pzwodEbKqYH513TsOfS3bRcv0VptN
NO1zhUYakrlctatMOoeyPaJZ7WxcK+x9kOKk2johKGRSXRCpwQaa2ZkYeGA3VPoDtYwGosIe/QT+
d8yU0F5cNyZpbwMxVi1gvAk9B4IW3JTxiu2IvZa3EpmHGYAnENyWwQekG8xoDau1v5lhMvghYZl1
hBmCGTc65QdZqOnWQ8X5g+I956MzyUPJqH2zMoeDggIcswp9ox0Oi9XY7w7KsKhyyXzXjFZ5gGS9
fhPAoB99nflTSJo+yIbeUTsbpyrAfQcgLEXk4y8bMyA7FB0Gjr1TgE4/dVoRO5ifRpWCbbIaGaAp
0+4PS1euv3hDRUK0ZXxkMythHY0WvZ4CoMo6Euhdf3wwOsjUJ7QVz2ptMC8uWPlbSBi1E7dSNGo7
i6JOBEcVU/2eYZQZIE31QXJmHguh853ekqUp4dFcr/2BUWO+wr5Db0XA5BRqKDh+Oo2ch4j02Esj
vwGYzoapJeiZBQgZwnaGd7kucKZcLf4SCKDRFh2tl1knFQ6d0aGn1jLqm371kb3nVnJtExCNkHHf
NRqbQHnW2VOwBAQAODYu8BT81jyIXnQHuOFaNwXXAh5NjUFeB3+cINhlRXBk3Vju52rjYPlFVwps
LRpa+KIN3N0Mb+lrOjLMDMa2GBAW7RoSFjBV4XiAmsu2jyzQN46Oh5pN6auDUk2O5pFaNEgXv7Lt
HfBtDLfI5BH74LkdY5EwKaEAUFz6SHnLf5W2VffgoKmZA7qm7YYXFNUagwRH9LRVjJvvXbvUwYPY
Vt5bSZBG+O56k0Q9qOoidRZEVyek8zEzEGOwGPj0O3eYclpzn6alpTnWzpQ+InAn0WMnKlFCNu9g
ZipAy23f66m2EF1HDJ4NQ/GBmDi4VdUUa1IHUw9beHicO20bmmMAjqvypq7MzaEsnKNZQywYW2oS
xl1pesuQwE8DKExLV+68gbSEga3AYWrnyzR5fQ+CjIWJZ1WNSNhbJuu5reAbE5adb5oxrbB3oS2n
I0qy2YGtt6NproGwRb5O8eK3jER0BtHtOBtIZ9RDQ6JtzTsXQExSlYCvDxxEODtulLFWeTfWAJDd
Yu3wRF1vhAB1aDBrD6uWzfKlox0HRQisEwssmMX1AKQvjgFFLyYroC1ilpLOsHmHV6Hyeks9LMYG
pdR1CTqFbGd7iaaO6i8Ms3Sys0tRNJldQjIERBYxY301ButJ8U7BBgEFqDgZRZ3ptvJw2BJ9+IET
12n3laYtxU0Nfu6y+zcv2doEROdyAP8TMflMYGR1VV24/YLOI0dcRqISM5HX83GLG8Iht193dbrF
kbDQiPR4SMYjP5Z5kKEJhuwIrif3blKkl0xAvnGCQ9Iv9HFQlYGYGJzH/Zq0haU+a2F1FKHl/iNj
3YwRsL/n4yUy/7dP4NO1zmQDoLhCF+yCuaYiI3WtPU1IjKG0Sst8ZlmXXby57/j0UFXBFMeBMat1
7iri9RNrR0cTMQ7VNcWBfc/nyL/xYyBlCXiQcRsvR5DMMnqR6v6deuDzpc+o/IaYnBrQ6gBOfZGP
GYieaY9k1EuM+m+VSZ+vc6b6WDDGbRwbt6hnCqKxzVVYHrpDH2vZkAUxYsAurONvbwxmANCLYTWD
HPs3v76DYqIfa2OA4PH/b0wm2H0uSlS/1cL5DppeuHdC1m2eMevrEXV9KeYhdrMaR1J38NI1d5Lq
gWgAO8Pu4qP88zd++UA/XfHsA60LEJk4Qfbn9imY4icY4F5qZi1mkvtq78d9PG82yfjXbx0nBqTC
8WWt97fKed91UYLiphE6dfaRSGcupdZZAxQverTlI1W3w/PmEm2mbUq88NJH8q2CwQW5zIUP0GbN
/Pf7JHohAlobUNgMjN95Li/fdCEvhSR+k0eAfQbWRhCyG67jnJuXB3rZTvq4DjFqwflD7pyc/5pC
F7SXK8yLYKrmDyGDtvLS7X23XDEX3lKKXRsix7PbMzxW+qC5jjCBddLN8ktBTQlqZP7v3f1bDc3n
65y9NgL81dVndDibhb/IMNmDmt1N5UUl8Ldf/OcrbZveJ50XpMD2hATGEctUJf7eTGAQVyQyB9we
w/lLgHUSsQseHN+IajZDIzgvbzYnwF7+vmYzNFJKDeZfq/sewC2tqd2od3ce3LUvPMdv3hdyRhwI
OQPo1Szv7DkaIAwGiGCC1QiLWpKcQF73XqC2jHmEzlF9LNfNu3Fb3OibuS74hRfOqG9OjL8uf/Zw
CRJYvNGwWGwo5t7atocBLGhAsLtdUP3CYSIcepCd7NJ1Lqygbx8x9EpGsPkIf1ELFlJMeqBBJW8X
9HkkCO7sKLI1TdQBKxCFfz/mb2/z08XOvgrfJr1OG9xmBQko2HpWDeLYWqUOiPNQRDgtupCyPASg
yq8XLn3pPs9ecOcJaAC0BQmLkh/hGnBdMi2uveUD8QKXvAe3v+tsR4ePhYN/AtjOQ+r897L1Cbfp
LLGYQNS17sayf0J0AmQqOtQPshAIUq3cZv/vR/uNDBP7DErIzSjP+eKT106wzrVqzCq5+PC6F2V0
GUwVkn9f5LtT4q+rnIkTy7LHcLnHnfUJIo6gUe8z744e/9cku+/KRLgEQzBiWDgrvgTkENYCTFLw
OllKiUHMVFxBTIQ4L807WUScKr28duA5moCLf5JL/Y6gvwt1x5/C4vxlAtsFvIDEURtf6d8v03RU
CSoV1uyWnjMN0Md39/wXdPn5JpWLrUjcIzViF7zWSDIh0aUwv+82JrQlFmwRPKhWnO3PP227OLrA
otnc+baCzsi3gs5I/oeC7rv1g8JKR4EFIzMETf59nQpWjgZzIZlnR7JEw65JtYSqiBux9mNOiqhD
RlG43GK29O8l9c39AcI34YyHCBMUXWffCuN+x4MVvnXwAgFzFC585H2EOVhRYRTfg24zs6S32IXd
4Ev14Zg+DA8MbHs2oo3PRbYgLcgW+hUF38piB/JuOnbT+79v7LtLbDJerBwLjiDnotMZ5EMPsxMV
q+7d5sdm7i48uS9vDPeAjx0JATAfgnXD2ZMbh8puAoiUMJD8Bc5p1IK+4nXpv+/ia3V6dhXz73Xh
d4Hfy3KY/hz7/V2T+juxr2P7FTZgYCjB8BlU22t6rfJ6r/0MjtYlseuXBXL2A85qAOqCJuc3Lq6D
wh/UxpNzQALrEfGSyZjVsXsDRWfUw2ewT619kzSZOAxzXIfkoPLgSP1wev33I/n+uQfmnx3+ayAZ
lLUdUWChxMGoQs0+zPMjCOn/vsbXuvXPXf93kbPPkReyMpBxpmInYGEnkJYoU4R9pzVCDRXwYtD3
kNJ3a4IfrgXtfgK6xcckYM/EVyBg8Atr7asgfvs9gQcmugl/kC/9+kQB6FnTMsGjyM/q3TSFQUph
c7eZBtkv2h7S2+MWpzIeLm2A33xHSH+D/Rvkjlszffb+PS0Y/Rnqh3jeJCXOx0Xj+y+nNZTnny9w
dqZxfwVUTbcLrD1IGRrIURhM7SHfgrNGo6ClubQ1XLritsI+7ekcBnGBi283Vgi9IO5LN16xYQgL
684NLizW758eYjCRSeUY7nkp4iDzYoIeYwL5Tx5H4DngbFy4xNe7gXeq7WEvgk0f8jzOijqmAi+Y
nXGOufPC+uqR46AokAHjCYi8bi98F9t289dp7Px9sbPTGOnEDPpMBdJtxvx8S39tYeHFj6pM+p/I
14kvXO/rx/7X9cyz7W+RJYGr6dRh+zPSFILjRLsiDwLuuG6q5z/HfL7wNP/UE/+4wz+GQZ8WBwXP
RFGM5cGzTORHswMqBxNT91ipiA3hFAGAipsfbr7k/EIT8u2LxJwTczk4GPjnDmnmtGqrzewZiBqs
jx3/aenVFZqDm4Dbz5D4TBce7peSfHuX/13v3PuYGwNgGm/poN+uliEvrFnwxIG23juYKPeMnd4D
e7q0gr70ILiqj4LOhaOV79jnYb6AInsH0koRS+jelI2qEkzZ3ihz3W1TWGolJehv9Rb3LrHPYmyc
cIgbbGQBcOsF5qXInizeSs07DJ6VX1htX79WC03uFuQE6xEgFsHfG0PQlc2yEJQlVhHDpxeDNa5j
RgsBTaSvV5sf82W/ke9W+KdrOttv+rTejMHkUBtKrDdojosSmSOzCCl0dxfubdunz9f1NgqBwzTs
xL5MYpRUxgL/N3Bc4EeLMxthNUYGei+sSrvo8kDru0f56XLn7kxN61GEo6P8KkF/LkEOQhV64Xv5
7sl9vsRZAVZBYOjQaQCHbrlaYQvg6AnKpQvP7cJ9+GevZxS8mEsyd/E6BaHnb0Jq69LhfukaZ+cR
lK/LWkz4EDefVYhvGnsXRPxIb4qocDBiRYPMny9GhV5YEP7ZuSFhs6CqGXeG4VyMLLhYQC0Zi1jF
BZIFAcGGJPn3Gvz209d1WD7pW2CZflZKgCIFQnOLDU4rKhD6JAK8CqcE0aYDD0o7gNCVwwDFvPAG
v9vm/E9XPXuDfgcpAZe46qSx0ASEOdpBKBF5M5mXwti/W5GfLnVu/eTjcZatQ/Aiya2NY5iILrLH
9cK6/zoF2LbQ/+7oT/H6actwYaEP0bKGN6cOG188s5Mi8WMKTBz9MNBPml70Ov7ucPq0bZ/3iV3f
uist8RTxhQFzw5asJ7Dg/aElwdtchIMTrlH1E7xnioDZS4Zo3z7X/84M+6wKgKmE7i01Lk7kO4hz
C+gOoKD+e3F+HbD+fTCdpwVxv0HK8YKL1LslEldlNEDGsveSASyjCI3WfVOAkXHpqt9+E//dmnP2
FY5rV5WmUQPIwQA5eK72yPi8gvARYJwDm/At1Gs6DQj2yYf6wrW30+z8RPj0Ss8hh7IJWABlJySe
2bCzMNrYUhJldgk5+upmhyRG24eDNJKfMMI5r2vctQx8auPBQlzrwuo1UldGjg3uxQddKPRuxUML
y/j5QuP6TQv312XPyxvQhJRQLm6vUG+ONWHUYN/MgMY3+ylnebONX9Aj7gY/aT0/7AInQlbjjRT+
NWrO1AI388L6+uZNwyx0q9QxJUSJsf35p6+2heTToRAXYH1NZsxu3KhOg6vSjP6PtCtbchtXsl/E
CK4g+cpVUqn2xVV+YZRdNvd959fPQd1pFwVxhNuecEe4n5wCmEgkMk+ekwhQxKTCTXpmdXZJfNDr
hB5Pv2krapzYZ5KbMhvbifKIUBVg/XXahwcqj5vuF7vfz/uUm7tvHNq1PbZjWMdBj/3HesErYYN9
2hqC135ReZcnbTwyXrw2wzLBV3JfJjWYtFE4I4feN29+9k677/huvHFc1oZUpgOa07k0AIgwLyC/
AaVtY0b9UBkNYINPY3I/dtFeChvQTwH9hWoQAOR9jvZW9Cgm0jVKww99Vu9EKbonGeHcq7xfxiRC
qIXM/SLSLQB1o3QV+5qv4CDzyGjPL1KIt4GGGvIWAM6dZce40oGNQ7MUhL6CB2aItzmPAEg3MImS
6gtnTRtRA+JPKBCiKolyx5lgnAH0CEjeYW15JIhP9QFPTVuwVUv6vRwoBybaBzxfOr/kTm0yRzSW
pIiygUJa0S1kC0ywQH//VpzWB/mgPSsQZsJUgEWF2/udtr8cH84/Irh30V0nKDZjb9nkCMOek1bO
nQaO6uYzGtOOJb/QfH4qqQ44AXE54jGFf5xGIUM3pQB8ULpjxpimGX/J8u8hVjhrOe8baHQZooGq
hIr6K9vFByIoC7M00XEoDV92ITu8D27D/+6j0cv/NADAFoBj1KIC1UZmRehcG7keFQStXkz52ZC7
fwYIFFX65RdfsOY8VSegfJfRDdHpI4qtKlc6WYagWXQn6l/V8EUef132go3PAx57vI7RawAQQGeO
cpmXQT1LEwQVYoJRSUUeoQepQz+wbX/8hSXcx+g7gi77rGHVz6o4zjlWIuKxm2rSiwzcl5WBj4aT
ZpwfKrB4QpVdoWSossjWp8YMp1zAfDyGw4dXHTyCYLcc7/IRo/1K+JiFC0ecbnMLV/bo71ndsxir
SdsyEXVQxrUuSOfBvQd+hZHXONk2Q2UHgDQS4RCnZoIiKCUBBOQOVDstEXPcHeDjQs5LSzfCAhpf
8Aigzw3ahDo1Y2DCo6gymNGSQbIXzN0DT1lprlnOMXCB8fdCU3zQlL/JWv/z33sI2jRQHEHuBiJU
5rkma1kmGRVMixgx0pRFsKqyvK4pVP6yoa1wocvUDxGPZHTb6F6vPlkfV2CBAl0Eho7BmWQtYPLD
IxHzd2DIEearYTBU9Ip7kHpGbfBz0lPxqVlAjiqk4sITPWFPuIn7zZQQh+GpqMWx2m2GFpnFOIUp
4jCwenZ6JVnLbthN9ugYO+LxBeI/Y8Y6gLEWmSdAFFYNEWSC+VqQ3Xa302PmYOIAWMHqKXvLPEG3
5LvONQErqW5yJzqE9ngLwYRol7jRIb/VP0K+KBmbrLK/iXE7DLerFQJr4mCYBq+hd8EabvND5GHg
ENkV2WmaNUHPCRziV7yaL3uwGNNsnlWnCOch2FudcYldkNodFLO814fk22Wnoyu4sOvsg7YeBzCm
VZRDLH/UMHUxCocRZEuprFypmsnLLNjciS4KDVbcuZBEQDeA8fCuBU9pnER0P6kgIRA1qMFVXrDv
PfmVPvIo07vBsbrlyiujbA2uUUboPBhK6oAOo7QSMXwu9Mm/vI1nz4rPlUGixEBGCM5rVjZTTvQC
wRWcyAaGS6FEq3uhO+zkJ/377MlO5fMqEZuL+rJ3VgtoWxnzNyR1uiW+S4LyJVHGF86a6C3L+gYV
KUdIAhAGoIPTeDSOINtRA0heY/yC5p4QCwH1gN/vkwMPebTl7WtTNLtZhb6uWgD8S3D4p+ZgRN+D
3CMgo7u8ns+exYX1sCJgHSpgStlgNBoT6n5ojLfoI82WnEyKpeUFkEBq9NikcmBnYDsDEsOfwmaP
YZ/HFuS1YDrA9JA4lwAhFuXVAF5US5XKl2hSX4dcvdJmEO+HoYL8vKorzk8/a8dQ91rtj8bsjwEo
UiSgmOwMrxAofJJ2OVLxwEGF9Dr0UZp5yD3BESor/HF5z86QfZ+GgceCYAwV4WEVPuJRCkHfA7n1
4BrqJde5P6DXXj7xH5ZboYF8GWLRymnbYyZbg0MbHWanigwTUUHdQZ00knZzqM+coHBW5/pcGFIK
3G3IX4G0PfW4PptypH4tvW4kT7wG4gRDK4YzejGUoxErSvREbcHjbOfmkVpZpcd65eeqIMUV+GDg
56alALaEvAx6MFbzjlcBF9PLXSMTbjO8ozAXBEIiA1galDs8/QqczSh3xH70nn6M/8Vn3IpLaPL+
2Vb6mVcLLLRE1YoSMWPSftZgF0i7R84WUlc/O8UrC8ydXA7o5UH3hd4ho5u8SVfhNWDtVnsHQTSu
btHW9bhajsI8hftZihe0tVOnhlylol4ny+9JB0/RSygVHI/cPABf62IrOEFLYqkZYAosJ1ZXN2CB
QiN+H4RvnA3cjLVfhtjMQkrGKQlEGBJ9iHE75UP1CBIixZ/cxpJ3IDL3Yu9v7uDVPrJXCYjMQTya
wiZIEUD20YEXweDFSI7rsVeimijp2NCMKdmnN/JB92rfdFFRfi33ogPKL4d7mre8A/k4ICFUKggK
HqfO3i9ml0kYwAUcBYN+VnlI78t7KrEpXJs+ZshuU2+8glyvw/mCWytd2SXsbQDS2hGzVakzeUJ9
3e1T1DCD3YDP90iBUC3ydW7rg5MKs7ub1QYIyjC56YCJBvdMpB+RrytWMWIOe5THnSLI4LFJAl7E
3LaLmoYM9VqITTFJCPiSetEssMdpZhl+imkSKi/Z4CUyO+E1sSh6Hh/3rvJ5fbqtc2JKX5aZUDYn
SyKVvYC7QA4tY7pW6V/F9eVvuelCMmpQCu53vP6YAJOq4OwVQryz6jEBW8rPOP4+tC+VogKiyylH
bQUYc2WKearLUSmiyQ5TS/xd0n6n6g2lIat5HYfNbftjRhHZAjE0IaIUhK9OLoBeO5sFK81MN0jF
n5d3bjMn+lqPIjKeEZiBvGjAizvjoTlKgxWhk0DuYn+6pwg8QBT2ld0cIpcXy+TL30yR6fFc3XFi
M5vtTEIAqx9RavZAPo3pKvEwuyBmwKwTlWfpXye33ctv04HOQWSH6LC4GJa/Ipwqz+VvihmW05+i
STQtLPFTprq+GQLJFwtjV5r1lWCAVenyhm9Gna8Py87KjNocq1kRQUNXHF1MVds1D3nC21gmnmJa
PNeXARZyIfdAvUC13JvmLpVeyu7b5cWceykKOgqRAfpVMZnDOs8SBJ0exhMGDiiGEbPOByXEtRdx
O5vnGZ+GETz8gRYwyiisNGdVZ2a8qAYQ/xhJB2x76ZBldodyXzqgWfrXE3EmiOtW5tjKbJOVslnJ
MBe/AG13VzggUfExU3oAWZebPfPvhY2NPDHIRJV+0gp8prZyxGKxSzyl9LCxQLzCu/PO076ThbFZ
izrEBRgyYActdi/wwTiFogFI1B0K3OE1a88dkRoDMotIGEM7EzcNtD7oDTCeOjr5IcmgfAQQKS0x
pQ/4v5pz4vL2Dv5jzGSfWHoMddyq6irKafsAZBb4chsxs4Yh/vepM5aFNoSM/zT0CJgbrZiHcAox
ne7kn5Lcy444UGB4AsOSFToBJ5/d3MMvY2zJNoS4dphnfeWoZfKBQfiXEXS9khpc14V2TOOGB3A5
K59S1yfQcNKB/ABIl0XTV1NT1VoHXdUQjHOQ42n3oMmVMGUn/EaW9qTO7cOQpN/GrPAKsOEEgu5d
jilbK/76AegRngZjTCth6H0WK4fI0602Ct/AXwGSocm4Al2IE2YgbPv3BulqMSJKJ9PY/LOtQj1t
qQYvyW8o65hqP4nho4L5+8t2NqpbmI9eGWKyFEMJIYegYqxHPMQ7HfrXkMXbJ5biPlLBWJ7nnMG8
6Zdcm2NiShdIIAdpIc0IZqtjeBPc5zfRW2vj5oFhaEOXx+C2fArtnDu4vHUWV5Z1JrMeZ0TPAQoV
TjaPH+0QgZbMgERDwWsNbrnK2o5y6iop6ApBZK5VTk35S/TFvAHN/qEBnwhY+juwDVWcPJO3MCZn
CcJiwHAhFhYVCGENWoLwxgmiUZc9ZcMMSikoFekaWl2EjTBgURtIq0DjLIrewR+SCAPArTzlTo4R
NrIUGMuDGgUa/WjeDiVwwjq48yEIUKreAlWKjnP1bJrTMZOEq0DH7BXjjSIVAagXKBmapT4C+6zT
EaESbGRWOgbZ2+UN3Ci4YVzvyxoLhE0x5TW1KCGiLjUcc9SQw329l3f8Hu7msjAXZCoSbW9pjAsW
nRAa/YxlBck3NfqtgEqrbLnaofRfOa3WfE4f/rHCRI42Egr0EVrgKe34BjTAbgogefhMMVbKr/8C
u3CWpNIRUqptDUi1ieSOrnqVmxeYosgg0DR/dhggNmkloFZ2te+DG75B1M8xnzoepOgsBz81yaZc
UABRoW1Rz44JpiEDhHGCFoKdqrzqjYRzvM7vOHCIAFCAr4aZTkzjMvGpDTQ9MUpMOUCe9Ah9lJ32
3fSpbHfiV//W7RlTjH9oQ57E6QQabEpXKmfQlN+NUD/juPtZIGSsMHGp1SFSNFNAZXasBgtFyvE9
3o1+6Go33WH+mT6psaUewUvrRf5l0/TYnnjmqWWT2UoQn6ezokx0ogtwoV3qp3sVwxQ8uNC5Q558
MZPZRhDKyXXWzL2jySNG1dPoVx0tvFHfTb8AVAJOr2NUHTneqdtngTKbYLOZnCkWVH8GTzVZ6j2E
aB7BZgVCYKPaq5oE8F9tL2Z7l8i8ZW59x/UPYJYpZlOoRxMccxQAn5BqkF2VVpj81nDNJKJmX/52
W5uq6iJmFABDgVIvE1UCeYJolggQX4ZSOqS67LL81+VYuMfaBBP1dTBjCSixzU4bjnbfSzsBIuCo
Wn5bAolzCM4DyIkptkGJolmrQE4EpdgOcoWg94PYGoiNrov+6fK2bRhCXowhLAxnA1rFAgwWEJ+X
KWjvsabIB7uUBx4mKyont5s4c+AcS+zhypq6jdsah6sKwFZaDcoDVA/cIY++L2q8v7wq+rGZg6wq
qkmHhimenq0QNvmsxKaJVRmVftOq3ZOpDLvFMH09R3ulVaX9oEUpxwPPcLWmBCaIlVW6A6uLpoas
ygA/pEQUEFhZjq2PGZ1mZz7TCmx5GzwIR/1uvuIWn7Z2FlM54BEBQAMZFnPBZdXctj0a2E73SkBF
6uZu60Ohws9/qeBNkj0w/Pt0PIu8grDfFt7km8kbdwJq+lycIA0qZxu/+inMFmgQm4UYCWL3J2WM
HdnFY+D8zPfZLr3lFjY2Agza0H/WzfpuXRXFiKkwCEccje/EJ3ggP4nP0S3Zg/YQEw29BeKwA9RH
aM+Jc0DPUiX6rVe2mYXGBAJn4tL0zhTkwKGEcm28LZKYtX7SVDOvrbBlDbENiCryyTPEFFBRpZ37
iU6CJo34XPczqO0m/UXoNF5t6hxyg3WtLTEV1CWHqoOZAhSuYeK0t6TX0bxr00cI4vmzXUXuBG6u
+CDfgZJP3EOEQpld41G7hphQAy2i2RF/am6vuqqXe6GTf7t8rHnbwFxpE6BlDZjqBqgCQOpSjx96
VYZGpMiJidt+RSfkabhXzwqBegchYjpumJlqc0z7Obmqpg69xDgowP5sLFbdjv+6tfDpUF9GmbWZ
iQBetw6HeIB6URK+mcJNPB8v798Zh9RnhCJ/jHzmDKsIhe52rgoKvFb1IR93XfrGsX6lDRPZmXdy
wwmIG1cyzsiXNWZJ8VwBg0NgbW48BdoXNQScLi9oyyFoHVUFPFgBlQFjIUhAVQmNl8nR+voOUmLf
IWNwE8Ym7wW2dZ+s7LCAPxA9z/WYY6CuqZ6E7NbIXEUtHUD49+Do9gnU9HDl2GGi+IGeWoTKtkLa
Rh4zTwaTTCaCSHLpnSbXrb9YPxauAXZOd4FJsagDq0FsTo7SohJZCUBzPlN6t8tWzms98E0Y+WOG
za0a8MOAyn7EQNziVU/FR1NYlF3FsMBA3N1HKb9ovfVliQSckQyWLPWsRg4eGq0pihyqXp5q2LIb
uwHEhUCwb2vo7S+u+QKRx8BVefWz88c21royrFCnXh0REJGHE6SfMS+W1SnkBqTaEjvh9zQnrhGP
IE9VdkGsg9hTwtSTirk9zifdeIMA1I8RYNSZodeu0uC0sq9DFQJUtIOG51y8Sw8pRhbo7BGPn2vr
bK7MEGaZRjEJJJUHjDQuIjiR90pdcLxmy4IuijLYTETQRbBNv0IfhkiaDAS07HtTfpvyH5e9kvPv
s7FsARKohw7v6BQCZIgLqGST75ctfM7Qs9nM6jJkE6suzXu9bPGmCJ7nQ3oj/Ax38VV1G0Frwg48
4zb85BfqfIlYECx22l3myw+Xf8N54fP0QmbLZ+BRaYtFwb1AQUmt4eBaKpzMy5HTybfFe/0ENtfX
5jtedILDK2NsHcL1+hlfLEpSoO9B14/50/F32oGAL052l1e4FVtBAi7KEgbLz4nwwFdrylMMI6IG
Nh2pz+9J2t4aqXGvpvWNYna3uQHl9MtGN1f2ZVRn3H9coBkVFil05RqgqhfJA9s4OuwcyPRnaenM
gWi3CEQ7Mqo09GesDnNZErC0KlibDImJSBy8Wh1vijJ5IGr6ntTzi76kvztTclrBcFC/gu4D5v4N
dTyIEWSuu8D8KMbcqZTkGGvJnZKHP4wegRDH7VYXEXzlqXgXxukgdvL9X+zQ6qczCW4VoZ4mTPjp
IVr2sXolx9Ay0Di96vOGPfXulRXGw8B7Db1oAxc4yaqbeEl3qHTZZix6eRvuBE1z61Z+TpMKIulT
v1vmZdcNuG5Aur/r8RA3jcnTpQhjBnH2N+Hl65exQ3rypC0BoL0DRLX6A1GbGzHi4da23m2rxbOz
QHR7FxMMxg4Z69u5Uajku3EjhPpxyYOWE455xuRTV4wGacmTDnwrgZEmyMi0/iqH/mMoasF+0kve
S3AzOstoQpkapLWJzriPZgImn5r4sFX9tMggKgTN5WUH3crSUXv/x4LBuI42NtCqkGrcYMobEQYU
Y4g9h/NrWatv+cApXmzGC1xlRFNNk46qnu5eMklJki+4zILxXZBKUI7dYeqbE5S29+zLCJNmaVo7
i1OEPRuM6y6SrSyKOXu2mcnpq3UwJSw4WtV0BtZBi8WLA502t7tqPQoXlq3IlTnn+9OFzwPgnyWx
E86yWFRgpcaSFm3xirCGomr6HiX6bQkIqibgqZOmxEnnAhPP5ewBML/vY7Dm9+TBTPIjZKSetUqB
Jmv1ANUQNyPxbZeJV11cc3aG84F1ZmP0qC3MRGtG8C8XnhKBT5cUjqY9XvZZjhWDecej5SJFCZJp
p4gk2dWVMfFUtaztsuh49ICb1+rXl2b5laDoAlFtFaYgUW/1Y2ubyWxHUN9FptAZmFfpOO1EnkEm
wOR6NdRV1IIYTBjcJS6uJ63fk7ncq4l806kHjcju5d3c9mZQ2WIuVJaARWeKFZUW6mMMRSUnQW4B
mphJtIvc9Cconlq1PL5B5/QhTBI3z4H/nFCLkwZPTJL7KOZhEjeP7uqXsIuHhnSeBTSJqSFjWEMk
UU7/JgR9mdCV0xA0tqOCOhA8VGuTmyqIb8awPWRJ9c7ZVLppZ0d2ZYcudZWzQNAXhWdIHTmSmU2D
p4Gz7W6Wlfk1GpX8qgaNwW8RIsi/UQKZ72Sgu2d7hHgg3mZCK/3i/Bi6qLMfAyoGVQIvgGyyUKml
GXMd0i2Q0bOTJ9nNPP1GBskVxGQ8wAz2Y8gJwVuvL2Cy/rHHvv5IUk+YYIcT69BriJfKC0G7a6bf
FrLrgXGlZGiVxBuY3DJqoHMB6iHcZ8hKT3dcCWdon8qfTz464Ez2dMD5v2AQ33LStR3muMh6QKKM
2ukc/Wf2AUqrH8Ous0AT5INdSXkWHN7E2lZMWFlkOTygZxsJlVnhMZ1AyDzIrbKD1sTYgMJqcZT5
OZF4DDD0oLEOs7bIXNSo0yhZ0eBd24KjioAVbRQeTBvkqPCXeXngLXCzXGBIIkZQDczyGuypRL0p
RmkLe0oL3vEuuw392VPc+YpXH9ys3a0tMedyHisygvEPKq/7/KH3c1+71sHY/9nB3vPw5FsX1cqY
wQYbAwQDUH7AhyuHn1Kw/JrU5V7K4rfL53vL86E0o4B3S8XpZtFK6iJgarzDk1YRoFmlmoHuFpES
H0L9mcRzYhsEaUI+x0gT2kLYXTa++e1W1tlHYNAFwO1qOSJqeTuFbyoI9AKURZfMN8x3SZCdKYmd
LA+dy3Y3E1eauSoSSBXO5miRDSlmoaIxC1lbpw6O+XgfGtd1X9iQBLtsaruc/2WLBSKA2YXElYTK
XXZUvAn0PTGB6KfV7I37/D15KzwQpu7jY/lzwAnBtCW4iuajuhtArj99lw7NDX+qa7uqAl4CQmFB
RDKZp4FelmJeJYOCIxPfoM8OiTCMEaYgsBh+G1bwiOzIhVq8rYETB7z4ltpxy4tb7q2vfgITJcBw
qURqSH/CoFpqC0sDJMumgXObbAXctRkaHldXqdoNUiMX1eKUkEMdUJaGpEvLsXFGB0Jr+msj9Iyt
jEDGXiXQ9FKcaA8g5Uu4g3idDT2j6+oq3Qv+4M87XtS7vH0yyz3ZiOYCzhzUSEUxOJbJAPxm+7Do
mn/Zey9vH+onpytLpkwUtBS3h1oN+wCsmhjyf7xsYvss/uOLwIiemuiFEM9UXRgg9vAgVw8RWZ4S
sbSmvvPASmNfNradr/5xO4iwnFqbs1KQIS+M07jXMHgHoaywtAc7e1GhXWTVj5D7GnhBjm4SeyHq
OohpNNBhqGet8LHPzTHQwZ4CGQ83AsHTj24HqhibgiVTp/nFw0lvR9WVQeZ4Q6MJIMkMi9RVCNJG
FfiN0kqDCB0JZfGg5WbtoMBXvuK5AJFogTROGsX/lsGTHor1/cV8V3kg07SUKA5kmKokmW4Zut+S
zg4HToTd/Ka4viACYQBqg4bh6TetQohtyUhrPnsjQPGobum3b40LDTKnuebnAVtnb22PiSmGlAXE
CPvFyZfyKs4KR5BxS7cq57WxdTDWZpioogJymOk9hKbmobfS+mMZWuBQIFAy3Q2ld/lcbGUBK1ts
kaCYpm5CAV9FVxJD1qBb03xK8MPDI22Fk5UZ9olfk0CO24g+8VFisNDlNu0orVLn8mI434d94uPN
UJThAvc3uqORvswQcl1kTtQ6n+L9dO8/Tsc+7odirOcW6aCjgDSBHIiNEsJz7Iuvoa24lLSU14bg
rYqm3atLJuuHqsghC+mEEkQOqgGi9IpTBJl7efOkTVcAGx5qVJS0SKW/Y2XH7MwOc65474Fq0FXf
l32BCcIr0y6PC6j+IxeYVze+hWAN/o+LMd8KlcbKOBO51HGI0OVFhk1bLfKz1oJVC6rc+8KVvw2/
oDvOuw+2ntorgxqz2kqN0SIu8dqE3rVHAwc55vsOigYAi3JsbX7Ar7WxLzEjG5F3FgiIBsB4EkFK
BdIYCYLenA+4uSQk89AXMqAwwrISKG1NFflyzdFvA7BvBvvKLff/odLl3TSbiaSxskW/58pZ1LJs
upZ+r/7QuzTvMfC4FKD5atEXX4ArFeKI8B8/RmtueDXsj+jAS4U2HXb1G5iLptMwB5R3CP8qctXK
Q1vC0w/8pHkzdn2ZYZ+ZRmBkamggqrTZHdS/o5LX6tuCi+Ih9ufDsY8hoQ9VTZDgi52UPEiEOGEX
3Cydtoc887cmD8F1k+WPQasew6AVLGHpjb+JnKtfwJyGQtMjwH4R1Oaq25UtgUj4eJND/PKyi27e
bGCJRaEKoh6ouJx6zRiGRgBhZs0JQ/lgyvW+ksrrWPvIhTeN8F4Am8fuy5jCrCnG7IFaTxOEqFpz
lwrRD7x9dlUFXpDLi9r6fDrN7z6p10AMyNR2xqYCqXSMwr4ggsAEmrV0Mg3ELGF9pYzG1TxkN3Vn
uqDb8fSqvx0C4+flX/A568kkmie/gLkiRPWf1oJ6b96O79W+Pxg+ZU+Ob1AXcYTc2us3xQ5Sypkd
frR3+V3piZDC0LnFi40zefJLmLgQJZCNqhPsBbTY3+Z29iZlul8mciMky3VfljsxElyIyjxzdmAj
9q3sAsNx6lmzAo0sw4D6LKWhMNGchYLzobpTnMT5D0Hj4JoH0Zv3mDt4WH6hHMaLRtTC//0N4N3M
Lxik2qwTeogF6Vi2h0R9F9Hya0sERkPyoP3KSd02DtN6yWyXtFjGUQllmuz3tSVq3py9zMavLP41
jQ+Xd3cjAgJHoqHIjykizIcwH1Wbg3FMqwA4iDaxmiFwRy4SYSutWtkAz9np9hmmWE4l5U2ffeLX
N//h1YQQ+nFwlf+KonEjPJwYZE5tCr3fZgYZrzP18fuQx09LlH0bScFDq259JhQpIUiNRgkm5Ri/
0OSpJfOERklqmq4hFDuh7gIL2o7wRkHekaD+9u+/1sogW0fvha6a+xY7ScggQG5cn7/XeV5yYs4W
4ho9AfR/6LSShPB3+sGWiDRST2LimCHIPBK7dglUP0FQHVlUASbWd5NbOuCm4r2qaTBjDtraMPtk
MVNVqrJRGh3zcfEUD6+wm/kt2Ak+cEB3Ksf1t1ASwHVD5wakEJquss30cpKVQApK4owapols7SeV
waSUc3GP3otngg5bBqWYsI+eBy7P1IaPro2zffZmFudMgJeiXLfou8BXdhHqhIA5ate9E0D+D8PW
0Cl2LzsQzbXZDQZ5JAYiUSQ85/iI2ylNyg63dLfUdm8+VXpstWhKddH9ZUNnMmooFZhrS8y9JXRx
WZESjIoZdMy6x/IexFbQNqlBwonmCN3Zzk9lF5uLxul1/40Xs7eu7vUPYJlNozEsCmnEBpOS6GBS
0DurmEHHRMSPDnP7nlEknU3iuyHsjlFJntqhnTmp1+ZBWm0CO0SmLIGsxC1K4SjH5w7GRAa77IL0
ehhn41BDWc8266ZzU+hkOG0iWJCulpygbJPbpIeYOrArupUKyVPeEVfNSw5uedMZJOiVogtIGVFo
eFsl+pk5NZ3awBl6OfVq5bqMfzba7EAsxbrsDFu+jjrZ/xqC4NypoalLaEEQKWg5Ci9TO1xpGVU7
FzmwiO1PLgPdCn0nFB1ZhPnUAbu4gOAZz9zsrgCYT7ovLAWCI7Gj3V1e0sa9CQjOlylmSeochGNg
qCam3ycg+hWLK1yzuWlfFj4Xu/o6SZfNLXQIcWuW2keSg96wFL9pRcjJ2zkL+eyPrc0ooZJGBYpd
ObhW0FCMrjvoLXEcYCsFwIyoBtktQwLvAlu+iaB3SsIKrpbtS8jBjMRqbSpzpFpj4/R7Sq7NCwAb
l/OJSSYJEOO4lI0GASidb+UMV5c8CXYsV55B7qK45gTWrYLliTnGIcCJbohhDnPzgeopz79KG4Ww
dwP6zY0v7AXO2d1ISb/MAQXMrC7rhmypanSgyuDbkmm2bN5W4MQsxDcxnrwENeDL/n75C8Igs75Z
TgxtIjCoPKL2W0EvcgBDAGTkh99jDIpySmzBLXvQzPDsuvrHbWCUyU6r0JShhom2cx52h8UwXtNA
ehqWSTjOZtPsyhr0/lFjynYfp2AQyKC0cHnZm4cQJWjQciIxOSucoQadZVMBvzUgvFcadxVQm9Py
fNnI5hH8MsJmPVC97JdIFFHaNpVv7dT+HIny67KJrTa3CSiQ9FlAgiATE+vVOVuWdkJKB0k4QJ0/
ej/yOiuWj4IffKt83uHbXNLKHPNmG6EmQ8SM7lsNIsuWIvsGm7Mk+vHPnOPLxid51Cpyha0wyV2L
bVtM67M9h9m89KjulwN4gr3k2eQcuU1fWNlj1hQLWtcKEW3ez80RkzHHsDdAMhT6l9e1bQbEHGDL
pOK+TLl0mtN6MTOdOLr0QsLWyuqXKX+5bGM7WoFB5R8jjDukQRKoxaQjHh9ptNKvliuqqhftUDwA
A8LflMHgfl/2mL0bxDBpU8FAdBxBx44RjBpA+9IExwNInWUUKy6vb6NUsTZ3xlvRjqOo5bjUxDjF
rG9jt8JOTXKoCJWOiV8Qz6OdKhxY+uaF87VGnVkjBFunaBhV4H5kAia2n8OI0sCMlBecj31MOO6/
fcL+7Cjbdkk1IZ50cUFXf9I/YjF4CfqJl09trggwB/BHixB1ZGt6ooifPkWa+UnxMDz1L/kuPAx2
8Nhc/excEEI5xo/kmjeOuH3VrMzSE7I62FMyVlX5j1njENmg6aSPIzpR1z3kt/0VT3d+019WFpkz
J4H6fclnJI60Vdb6A0SX270IJbTLbrn54tS+7LAP6zEWBw3vDjrxNbrDR0O5R5rPV5GxF5vbyRZ8
IbYTt9+Z3HBJL+izcLmyzaxRMAJdbxIURSothkd2EdjDgNjA1IOYVZaqS4XTkyj4oWhxeQSw6FDq
1Q9diHNrLhYeIHDTe1c/hok/uFV1sxU1pC9mmtnA8MVgX+95UW4zlKJnTkTIJkNLm7ESZUZfpRkx
ndk27sV3EH8FzoC3J8gYIejiNzepE4LIhpMz0HN+vtF/rLKcoe2UB0qRIA400uJUIiomgulqZLFG
IbOJlFqyMHGCwfb1jmFFSviOnrnJVKIUHS9KcBbSHtvYHalMuwAERKgcqYYkyHp59jbv3j/2MCN5
ekT7pJQSjB2h6Wv3EC1QaacUEb2zKEpP3vFIy7cPDkYEdIJnISZXmJCwKGrX55VAX3Z5DCW4zJs+
k8/FlsYXw+mhMYVnHmK9+IObhNJU+ux7ftlmSSOyuJG0wcT3XIL0rQmglaXoj+YyHkWhOWCWPT1U
2dC7TVU8FHUDorehfb4cN7Y8ikD4AwkcMSGOwdwsomRAP3jB10UtMgJPt5rZWR2CwGoSPaJExz4K
jxNJ/+bZvjLLlr3zotbMSkWXJSIfwtiit1naZfp6eW1bkWBlhM3iSF4roSASdFALKE4YE5DApcbj
sdrMdyB3BCo+AAQhkkL9eXWllJMUZwIGn1Btg8iGae6oRhBxZk+shZ0GxE7m8/reW8FnbZL5aFWb
jsoMcjOMnSzIPz6W5gP1Kvfy7m16xte6WE3NSKxVuLKOIledHAzQjmCgC2NBUMa5bdv4rpDN0dIU
YCAvm92MNwR4bpR0TEhmsVUDpZ6SPCsW3VGvOyfcFV783L9RpQ7Kra5wai3/x9f7Y41FrC3mZJTm
bACxdv2fjnTg5KOlWoVFAGgJbO3p/7c8hXldT6GRh2MJpwwmyJSisJ90/ZWaF15QClY3LKadhvlj
tQwf4Vzsg2Z6TSXC2+TNkwGiFcjxgHjnjDe/E1PSY15RR0e1eRykQbYCqH1yHIje+mxwIysjjJdO
ZhO2JDLpuO+SWwBB3QtK3VoN0X4tecx5QW2BKs2VNZbYdgYJAwlTWOtA4x3Zyg5F2fC74VQueS1c
PUEl2LzjCZ1t7iO0QlQVb04Fl+Pp2Q/MyIyCGr4KRLRF5F/x9Puyu2ye9C8DLJGckeWGpOJCQAgz
DoPa3WhR9jsReMonHDNsXlFUpjqpGU6BsvQhptgKd6m0qzSSuONsWzceHcnTAL0H+Rn7BK2Cyqw1
rQLNDZR6ycuyo8T/ElSAKp/3cbYjyZctwuRocSCrWTchk/iH2ia/H65oHmF4za+/QfvjAkV5WNHp
VAHbsctRNCNzBV8InvOXwEcVBBTSYwZy29KJ3L+pgqysse26RBTmLOlRoRCT7pCb5bHTuvfLvrd5
fr8WxJLFD0ob5YMhIJHWJhtJkhsZhlXUtWu0vNfg+QMCSnGQp0HEhyTLWVew6EUNHMSy7mi30Z3u
LTvaIJN+N1YC1BivYnDu7FSWDg1p2ptQATo9PbRZk0M7NKPG5GaXDc1uLvJfksoTZeKZoWte5QWT
OEymgRaoE40RLRa4Q6naWcwJEOcf6WQxLIqk6DFr1TUSaPRrvGLrl7r/3k+1F/Oaiup5qDs1xCwn
rNDQrPQFfEFmuQ9VYBTmQXotZBVUTUJit9B70ZfboO5dITlQutDefA5J+jrOIF+oO9ssTbuZlJtO
dmvprpF/mARsGWrrFNK1nqDMGi5W1xuWEv7ocQMr5vswvQ1KbEfzHmrv/iJ+ZPHPnLxqWJuiVIde
r52y7a+mXnbyBnwjVXTo1fn58iHY+IpowKNAockgczpThwimxiz0Ec6iVq0FPLSt59+CnFdx4Vhh
429GRDmoJ/l/SLuuJclxK/srE/MsaknQb6z0QJdMU5lZ3rwwyjU9QQsS/Po9rB6pK1m5xZlVhCIU
PW1QAC/MvfcY7sT8VurfivFZFxd4VmcCBSrpEtymRKRy4K6dhqNsRKGqlEngiOloB51sGYFih/pg
FfTq+yX70PA5vfj1k6GmUPoU+USrgpYMBM1vO7gM/XRP9yx2C69zk2P2BglgT/Li0ErdfFW63a6+
GlzVLvfDarjtnGwfbavAiuo/4aWzsAZzUaAOaJFcHGWcyOXdYGzM4SmeaLby0tP5TJnpZAU+NtOn
FcgUheVVjoanes1txPZ+MOBOhbSy9wwL1u2QwozgTPT9uk/X2ddlx/sbXVAd/myzc63SpAF1UkXD
gTOsCsL3JOHqikrVuq3kdSe1i+nrmTMBH/rXiNN6f5pmJWZy0RaY5nTBTuQ9+SWtLMUR4aiOZL1Y
Bc+xtDDL/2NtgVTFVStBpmD25jKzBHZWSqw7ug7Mz2QQk/aX1a3ugiflaNtk8EHLcr5f2q+uY4Cq
TMXKPwadYy2pNDZ1xqYPKogXNOltjvZ5mEAGRIE1zFDZKuwxFB3KzAbQFTWxhzFfCeBxj51og3pj
d6KxS9vBiyQTLsowYW8BLKPmXU4Gd4SrwPc/7xyVDaYatrmOHHEyfjO+8FbaMauHtsoCiDGZD+ZB
8MUrZYWSkVekdnnfvIbDVnJFP7BrrxGtpeWaxcU0OqBE2oeeOSzn5mcNzCh5xUHzdoYWEnQDXF2G
4i8mbh9j4AKfAl2eFCtmj7uw5RFt5Bz2aRcwDnG6i1ix8sKudvBhb1fZCt6b0lKuf25e0sT3nbKa
SeTqNN7TrlYVpmLMVnpXk6u4/qvFr2lWMOdAI1s3TWKo82Z2wNEESpTYcAbo6ydl7OV9eEwHfl/3
4tYss5tWEZxcLFyxZY+qLPwQgva5TZccSeaUoC8/x+wsadMYr/dppj0gYKaG/Z0UDtFz6OipDqkH
r9aPKbmHvt9f3N5fRp69M0Q4ZfejNn3XFcAiOrOKQwilpD1Yz57mmZCmu44XPUJnF8OXQWeXI6Rj
2iQWElT7Wnbd5olLwngPM/BHIZNvFrbmNIFPx/TPsVAo0uBWDIGkOeZUMKWoyHJTgxnfJM0oqo7g
qq4Om3O1c2A9ubCgs6fFz+GAMkbA4jiApvtpzAq60uS8DQ0HxN3xoi274LkXR/MqIeOw0KWaJ1w/
x0Jb0VB1Y9JPmvbPp/tAYdgzQITruA/MgwgtUY6qnp3a5DXyGbWXFNFmF94fw0E6GEL1OgDUs6n1
dRuzSqp1Z+wlS5p4BJFmjRDkGZrOUnlx9/2XO7P7cdn9Gm5Wz2BKmYVMxXBRI9tph0NUTd++H2IO
M/o5JR2mJSrcg6G9P9t3QW9KfdunxkQNXZWAGY2ral0Dr/eX06CPocBsBMsQKRCQM/PpmCmQni1i
Pq2iIwmbPeHx/VgN6++ndG5rAbo/pXYAg0Hp+TQmaGBCIKdTdUfoK0tNAbRubsoaOn2E/j8iHXnd
z9QO1cPZhFQ16KGriwmpyS4URSs3b6HHvHSzntlPKCng6xBo98IDfPaFoETMAz2JpnaI2tlGbY2O
ZNELw2kcHq5gLgqXOnO99NT6GnsGSvHyBHCCHD50Bk9XsRpCMVKTCuUsRbyNyXgMI7CCvv9S85cV
IuJ0kNn27bIcrudtHUA8bgKtGmADha5gV/2m9xKoDcVO9xIssqG/BsjpqLNLVYrruhyMQnHIqlyn
iPRN6UcPkWfa6mp0ob7PfRNSfUsrOsXd6TGMqMQ7GUxigKxNeXZ4QFlrLFkvK86ADkRarMUygbKS
WqCVNtjiyO6zUb8nueItLPK56QLUrQMiC8waKHOnX7IxBNp2GqZbO0Vmt46JAGLX6HHhnBx0G5UW
L36IvaUn2dnpKhDVIQpSQFgdng6rQesmVlUM+7MNna5kiFSSRavNuXzURwwhzfzXOB8Pi09XgN6b
gx5O40wG4JXmxD+mBCiorA9GiS08cy/w6ZpBrAZImqq0og1dyHTPxvHnn2G2RaGP2VRG3svT4/c1
wqZEnz9OLdMVnvJu85MXsJR8nf2sn+Y9e7aETByEQp4On5bLT5nZyY2lBmO0UWiAShO0/RcK3uc/
KBDAEByVcN9O+LZPC13rQl2PIhZa3Ey4gtpvIeGMF727EK9TPH7ZJ8DJ/Wuc2WJmVJUKlFYmuhzY
Iu0aEAbmGY68qhsPdnirHprkq4Uxz512uGr/PeZsMWt1pKTkH8EKf10dmjCCTR86RwTp3y5WqlPY
S99v3gb+I3B/jTnbl6yvqmYgGJN53OUNqhMQcsX/IWVXvBamI51fPoy3f4JTOs3muxWeHbtlSFR5
nFa4dqBGBT/1mPzhTY8NsvzWPfNK+6DS/Xt1ZwfuMKhhGEiYaftarifGE6w4pacJAYNn0zJeb95i
+7Ky09b5FKk4i+LGBOgG80P+ss6c8Gkq7wqXkS/62e3Sl/x6QZ9Ob3awc4gz0Whazp5fjMQy+7s+
uP0+QJf23uylUfUheqP9R3z+C9MT+cvWz2dnAjMQEI6hyY2D+3ThoKANrU0DOiG6gG4CU9ZCFri0
Df3vZzP9tF/i79cw6uwkQc8/4bTvZEcQHF7VDmsexeKYRDsh34rysCA6tzCpuQKcafRmmkBfCFo6
1GL0IhgSPzMT9/s5nT2ONVjkgSAr6gABnC5dq9ex1EuYE1Oa1mOd0Vs0NZmrhtoFU4aFG+dsPHwa
bRYPUKtQhcbIFUfgR5q5mbATutaWynSFs9Pty8oO+Mv3Ezx7RE5ZwlSOUNFIOJ0g0Su4Z0Oe1yGZ
4RVo2gmD5vxnQ8z2bWsKKChyDmBMDy0BC77uEN0NgnihkrM0k9mnQtch7vsCw8TsaSC3VbSUAZ+P
hV9LNfs6aSWmehFKisPz6+nChDGLJfLKCYvR+37FlkaabdhAoSMUkJniRMpdk477KqKWGZWORB6+
H+j8EweAUFOEjNkkpH/6+QcuMvCtsGjwPSJ4QU4Wodqjmlro1h2FTe70frNkHTtvsf88yD8NOruo
BpP0ilpjITXIx1MrvRs6mz9PJp5pbyUgxjwrnjLxgxcC8eyR8WncWaw3BRH5UCDWo5xuylTx1Irc
5kF18/2ing/EX2s6i/cwjBS0PDG9weRPTB0OmSn63w+xNJNZrNd5TKpWVhXHIANbSV2TAXIVbCGw
Fdn/2UizoG/0IC85x2TkMgEuOXT00eXdj+8HORuGMIcWoYAIwf8vPjYCZ6mWikiipOt4Hx07zeou
R1/fCym67EljQYIm2SyRK88toox/FOkTTKO+drLwjcY0URCGRrmTSyT6CAsYyyys4Llw+DzMLOqy
BCXmuMPc4vwuFZ5aYcl96OwAwHaAMQHzvi+WhAz+V0o+LZ4GuGwPlyN9qYw7b1t87Fj51xDzqz2R
1CotGZaqccMrchG5IGHbzIGSo0Pe9ZfQhcijCnF62O6AsCha/TXB/l0qeZ47FuGOAO4cKlp4ds5i
UeI6T7RJ7yww9EfIqz3LmbBJymC04Gi5/j4kzy3q57FmR3CjUbEb+0Z2NAZ+o9JYpnL9H41gzp5L
2fT6Cww8LSqa+ciqd8aoLRRSFxZs3tQfuNYwLkiGI8mCLXWIDpLuuuFdIUt4nLPLBeIOIMWyJKNu
e3qPKOhvRxFFqmyGamkH2badbFG+X7Av+3WSTERPA1VGoGJwYZ2OAZ8r7CKeAmxmqm5RRnbOEsjn
p+73w3xZtNNh5NmXF4O0TiSRopoCr6HnujDjVciiGOZlI15IikmXgOZfE6lpROTFUBlQFQVit6cT
U9QIRlINmmzBU2PY7RoQDx/minAWHdwPbrdgfT/Fsyv5a8A56CeS8lhvegixRpNGGhRgcX5YCn//
66NgPhNLn6iQBJpl/EPVRbHWY1pmpFgtTKzr8SmOF0L83FQ+DzJ9zU9JYS2qbY1i8+h0cWSX7DXU
3kN+9f1EzkUEHGx1wNYB7/6SP6WGPuasRvkFximWOK4KHY5GbBsbS4iis5HwaaQv5yyaISzosGRj
Z8HMp4CuULgZ99C8+OkFs1ghmQ6Zk5wNofd5wNk36iu54TTPAEtBdWvi9zMrXSd/Igf9ckCcDjR3
nVFJ0gJMxUdHa6obgNXXedgsEUDPx8K/v9Mcga/KNVfMFrFQddKqG+i6G5rDAOXv/ygctFnIxUWO
GGkwjCq/DSaoP/17JaJjPOTO9wOdXTNj8g9BvRzcztmhKkpFoYs92t+mYWYX0F4SHFPR/3LeNH2Z
T6PMjtVKKxpTrzBK0QiuIOWu1C+k6t/PQxZn80DZPsz6BEyTylA2cirued78f77JvycBq5DTY6Cj
Zd+NAoYAjc/qNc9QTdCHNMvsxIWzczqMP+8YlJnQA0W+jIcqAAinxi7kb6AjGUoW9LAehIZvWEqN
HRAW2drABv9vQZQ0XGoYGrC1sC+IujPTctGoatqU3/0Is/sigea9brAocKgO1dz6XmL3Ed/COqbv
rsTolcJ0gTZAlywctedmDlIslIuhJ6qCJX+6xhnjzJQ5zGuTdQ1utbGu3Wade0vd2LksBzDQJhpI
v8aZtvmnIz3hcl0oCRBmWm/6RvsSFi8tTPcCuq3SO4GpliASq47I5TA8R7HqDnppK/pNb1zE5ZMw
PinVrapfDylZCOMvYAb8YEBDQY4FzUE4dH30LD79YCjIy21qwnUyWbM1qp1evNJXxPnLNsHTCpwM
RE5XICZ63OhS1zlGKhl+n4b9cwRWj//98fKloDofRj4dhvMqT2mKDypuYp9E8GnYTO3H0W1tSOtB
H1PorXbp7TE/DOaDTr//aREbAcwXoPo6h7LbIo5cJDR/8Z04G0GZxSnXYY1U8j5wEpj0cvGBGgeq
LPYz5o+C+Sizb5QmIYvBpAVb78FYwX/mXboXrlK78SY97cStN+yW+0vyIXNV73lkzJGHmBqu7JgD
1XI5egSKRxBkWUmOCfRaY6Ol8lJ/SPzGtmYV+8EODslVaEOAf8XXQNHZaMguqYx8aXjMF2L2QYHi
QOmNYSHUa20lIj9MfUBt3NavnHStuqKHkvYmRd1v9RG+//U6/Hf4TlHf5CEtmn/+D379Sktex2HU
zn75z0P5Xly39ft7e/Fc/s/0V//9R/95+kv8zT/+Zee5fT75hVu0ccsvu/eaX703XdZ+jImfYfqT
f/Y3f3v/+FduePn+j99faVe0078WxrT4/Y/fWr/94/dJFPO/Pv/zf/ze/jnHX9tDtTJ6r4vfLp7r
+Ll4/m3dZM/FWzP/F96fm/Yfv0uK9nfo1Ziw+BZh4vz7b/37z/+s/B1kaKhBwBEeuPCJGVFM//A/
fifi31UAeAC40oCfAJYHO6Oh3fRbkvJ3SZoYBwTQgElQS/v9Xz/myZf49WV+Kzro9MFZs8G0sIc/
XVCSjkIOkGc6TjFTxWU8u6C0NO2TAjqxh0QKXFlQrSHkFjClzqfV+WPYz8NIH+JEs4FUCQGGp7mq
wQR0NlBUKPByQ3HzkFaxa8iA71StFtqZDPth8To16AVSbPis5y6tG4uY5bOJXhzrS4sb0qGCFkcJ
mZUKns3AQLqS/iL1Rx7VltYfYsDCA9GwWEZbqxHMdVyWMFTvrFF+lgZYknSyB61prynKnQ6p3xam
UIJAjnqR2xH6LEUUQIRdC9/0PnEyNV/VABSaaecPYXpIaXtPosqFQuQFrxq/i5PcIlTDq7i2k0SA
94C0C3Ayj3IK3VayK3TqcLG0tFp1Y1RapPQxS5GzxX7Yj5YmtbdUCjecQsiesgFaIwY0mhKX8cqu
y+ylVQyf5oCLKn15mZVKYSmEdXZkmiseDY+DoRwBQhScnnUbUWjdpMBy4RKSLY2m2z4Ntkau3vY5
sIS1JG6LAVbhnfhW0s5tuGbp/dUwxK4p5etIQ0lG09bMHPdlNvqy9sTMAGRQYQSPCrOBN5EbVeK+
pM1lED1KhNtsbO7EXAEmEAL2IjvKqWaJgnLBqluYiFh1VjryIK6abDNG6wageSkzHFEOvUARURqE
K4akghsQgBVR2gMBSFaSbw38WbkD5bZcY0i7MODMGkRWq5V+ptNHMYGjsbZt89ilUeaC07sX2xSG
L7olFwQZcfUjLe8Za3ZjQSuLp2CQCC+Mhk7VSPD6AXQ3ikfHyA7gGVq6IVlKcssqHLlR4+uyeoUz
EW2p2A6NccPH66I3dzLTF56908t5Hv8ykYFZU4AjNeYbDa6+Y13RSDp0JRiV4nVixA4XLrkGS6+E
/zxwT87bz9vtzK5WVUWbVLgAywMg+PTmLtSyNJXclIGj3Izp1dD9kPUlYvr88TcdHWDASnD2NbGn
zTmPMtGRJzADwhfGU3A5OMpd+RhEqIgIbg0/cy6743OxRzzJl+YqAzI8XcLzzO+zLz/B7D4jWpu2
eVDKB/Yh7zf6kM6PN/HFJO7Q7ehO36h2ctlvO30hsyAfpLX550R/VoNBBijkUP07XeE0g/xIGnJy
YHJiRVJqj0biKxVbd/Wr3FIPTpwMZH0lgxQBafapqO9BjTk2oEWWIt3RiOI0idxINTxVbX3GNa/N
CrtPuc+y7jJutdusV1eGlnpifzPo2CmysDGbVURhYdNjcc3W5nK8Tc3oSq7IumYc1kfIpWQKFf80
sCRSX8J6y+ub+CapBSsBOyMzf8CHwpcDYZ02xE7ZBr1YKyC6a4rrrocKE5yQpRhG0yGx9EJ3swZq
8mp4VNoatgeFHVZHFXssBa+prRTPUKCf36aAXpqyJ/XJtkpe4jhZlSlUTW+lYq+UEto3wdFUlJUm
x/4wBFYDAnFVVE+NvBkDSGNMLJv8RdIaC8Rcu04lC/1b3WxdOVFXjUpXSvM60AJSf5IDHX8rBlEk
pGxTdzi6IWOX99TWMsXu840yNLZu+rr+3Fc1wPq1VRX+pIU04ijLjWML2L2KGyetd8EIfCVrtkGV
49YxbaFUV1DgtMJguOtaZGtaSSCkrliDcJA7ZuUhTjqj66wgI7bQYX0BTGnUx0ozLD1p/CDJfIWG
Hhwp/doI3HxXZlc1V7yGEMcsI0/Xom00wsavhGZNCdODALKXLcH9VgWvcqO5Oty32yayax3tRCEh
DxluyqjKISc97hsmWq3yYMTRNuMjLsqxdFnavakUPFf0sFa6BLWPno4WPAGOHQ220SBdEiVnFulA
1tJ64pKmfShGlTp9BtXUrnEG4mptBcCE3E1CxGuBBruiCdccQljE4FYgyhb0Uza5YLhUejDFjcLh
u5Fz/I3gipqXuZnueIGHbN/5EZ2g6p3XRqD7aK9psBvj1kem75okPUY97pTqIas1T2E7Gj62wBXx
NVpz9sCzrd6om0LVVjEkRC1YObvQPvBMZOxZTzZR2gz+GAaaDY5pYg0RoS5R68MIJeimAOoj690g
FhOn6Es4DBPF7TREEco0r2rdepUhXZZp5WYsvWIsgK9GDqZ+nnvQ87hIM+V6GKEHY9SvHVxF7KhP
3GqQHoJ2cMMCPAZhvCmMKrNSwtcLj6LpkPh6iIDvToBgxRk6q7ZUxMiGRsYJqqy4m7uRJwqrdjts
Mw+U9AdcUBAWiT25t6sXllhJu/AoO3clmfA3QsX3w4djlr2XMDjKWV7IByilWiF5SMfOIcYFlBqc
Fk+qhcnKU2FnNlu4fWh4ZQLsDIW+2ZHJxaZOZUhXHuKxverVZgPUjiXpcM6dvizK2omKDS3Jx4kT
2HbK7TCYbsUGVy4gQW1CasWo7NSYJCXpZRU0WyGvcV+zLRMTT5RyS+NQsTB0tjGim26sPZg4PgFR
s5LlwJco2/EmdEgA18is3tCmPGpl6QVy+6pozYYP/UqNSruOwskH7UqIxbvKaC7aClp/mfwqx1Dd
49grJVr+eD0KHjOrLQwx3JTdqilbFca47SJ9bTB1U0Gk3TISchBJeQhJUVliJd1VgbquWL1HcfUW
SJjrPjThnwGdD80UdhAh3ysibocuBxW7I3XgZ1n2w4AimG2Oz2aYQec9eamTWPLKlAI5EYNXz41j
Uw0+uvSOUtBdxqXcY3q2VWnqdIN6x2E+OEDJOzO5zXPxqhu4TdXKklXJqUm5qYrWlrXKImObWw1U
pVjc3TTVoRZDJ4y4ww1U0aPBDtPMGUS4PWntqkMtnRXXmXFXlNkmMQe3H7QrlVADTmB421SkvKcs
vQ3EfMXN7DhA6bo0SGEXIwqwQnDXR/WzJim2VjXQytWvdCKgDljbmhFZsLh36iBzcrlwzRKPZzNf
KKVMb4IvUYhERDbAlEKBcxb0pAmCtoyG9iCDfRqP+268Wwj0qZzwZQS8DdAdB7MZwrX4/U9lEwPG
HyyAg+vBuGA72QG42Y32gVVDUKawl95AHwSk2WgwoEeeiDYbpDvmBCW1ZlQPZGM8SIGyrmVLxBmu
0fo6lAY7Vv0+aXcsqOyRmo5kULoS8sgnZCXxjdHvAmDzN8hPD7mGOii2Vh4ILtg4flJld8hxkuQ6
EfgGCZYHUpImyTioYQxYl6HXJ1FuyeKwHiAX0gzvEaQExii8C1poaSiKW9PSKbnsD1mIr5hZeONr
yCu+X+szH/Nk8lPl59NSAwpGRUjZjIeCgNWaXJvR9fcDzAtveGJOHEA82gnyCvxvVqHqCijNDgL0
MCe5+An3P76Y9itdg+C/Wcb8f7TzTr8melZQR4PrgQEE4PzhTidLnxjP+kOlon+vGduRaa7ZCk4k
wQ86hLVmBAFtMthpdpfob2q8E9u7ImXH0oA3GkNSDedYI7tWFPWCUWrnYoXjQlpnI2ycQu4YSbQt
NGMFO4UVQ/t3nFLwctykAq4Z2crCm3qxdjnXLZ7WcNoOKkGpAZz/+TWXlkIgajk1D20QWFrwKFOc
+/GbWBCLBLs0a/1Yzu2ex1YpD1bAai+MTUhSvIc9sRSwK+vhxlRCvJp2ahXadAwsOsZwPezXOdd3
jQRIvdraeiPhtUJAtS2k1ywfrc5IbDkoXRTCrab/EeugPdapT+PyUc771yZoD2mI17B83zfSyoj9
fOj31ZBao3Zlmp1VVeqxVO+qKMP1cZGMqjOExWqi6vG+9cXgPVAgQ10cIm0lRZ2V6Y1dSsypk3KV
yszmXbZuAW3LzdFmpb5OCs3tQ91CD2fdmqkPuckrtZMEwCIrK6AQXAqMZ1I2Lz0NVyCV2ooACqfe
HdtSv2J5v1dBhWt0dQf1mEEEOS479KViRVWzVZvYbXrqqR1s4DVzlRDR6jiKjMOwhtyNo8Z7LQZf
HkY9bfzU6pGv6PVqDO6hYW2r+nMb4DCPD7RbZbHyUCblhnXlPkkaFGavvt9R6tfcFFkpRHslMDBw
tJx2ZaS/EbwyalnKwiNNLqTSAOUP8Ocinl4FO7Hnd1wI7UQInGjcxnwPrX0rrUVH1JtdBjLi1M6R
IBZQioJVKrpFI9QvcwMKidAfldEmTytbxut9CN+15jItDorArYrdaORHnUZ2kBhWUnBL0D0d3zot
nFbbR0Po6oLf4wNLrDsoOWz6+hT6OOi0Zq1tGE9NvBbjRw3WuhEFjT7idkj6C12sLyHKtPBQ+hB4
OTkDIKuKUroK3hkYVCgDnh5qatMXJVWS9DiSqyK/SuTWVkLyQ+5Rm2Wtn6iQ7onu9eCmiPdhnNnd
+MKEm0QNwe8vtkmqOjnFT08NLxG2YXYdGVfQM/DoeDl0t+owbiMkaw3PLKM5FCjadLTzk2xtkmfI
A4jGD2Jc6eZW0S94qe7Gstz2tMetPuAgie2CQvwhPkyBxgf0oFOwWqL1QI+BYtpNkctIpkDiBFpr
4ag/tyyAyUGXAS1QSQTO6XRZEDVaJgskO5bmLcnFNxUvD6GoXw2tkmy9FxyRdy9okTo8eOCBiOfD
I69Rfk8DiEbkECLogaYei42MjEFJ7jjZRfJLCIn8Qe9sGTFBgtSumAlK8bPeokQWH/KksJCZuGMN
FYpjWjyJxnPebXXgEsUWck49c1sOJb7xClYeVt2X73UF826z2edUx3HNn6LGtFEU3LKcAAolPdQD
29dc2uSKvPTsmO66WdhM+DggQwG8gT767GFjhAaRklykR2XVCy4kNyDaV3Ckw+gTDT8IPLngrQJk
r60sdjm/vHiggv556Nk1bEBlQW/YSI/MYx90htHPbeXaXFEv9JQl5ZjpQ88nqqGWDHQRwHpfeu0o
O5Jy7A16BPIifp4ItfkTWhgPKF6Pbg6DhSU0sfSh8Dof0pDQSZ6ohqACzl4BSW2mgiApxVFI494m
ano5hm89pEosrUnwah01CO5vqIjiF9GsGoqXPNq1mWJlmk/bu15gF0Q4RjI8TJPY6kOgRsrLmBxq
gdo4RSwxh7eqjr+FGzGuR2hDd8+gDJsbgwVvbZ3caC2ikGvXHeIrKUMUwwkyEBkFWcNY5zlSc78N
c5eI+pNaDGuIuDlUxmug3DbguJmoKghNYUfaVdvCtTq4LsvK7qW1Une2lLBdkj2inIcaQGChrmwL
SA+K7kJJj7p5QdUjT9ZasqfZRhcK/CEUL8ejWD+hkLwKKghEwq9IGchjJanPoryP6UtSX6YKhLy1
ZsTdgko8z/0k195CCJMSetMkxFNjxGEZKa7A4BoXxVZcCJea2Rz0sTKtINczq0S3uJK2cR95ZXlV
J6NLk84y+o1a3dYVZPCGH319k+u9T8mPIoXfBUOVquOOHN81BhDf+AkSNXKRDdiRwmoraotrs+Re
mXdeLhXr0ZRcPYMNCSDiSXmLK4Y091Q5VNJFW9yOOhBeBXMCFV0Gtkq5MXi5Jm5EIL+C4HGIdL8V
6rWW5S8ccDpDaW1Rv1OE6lIr+kNAybqHZE4CcwghNzaGCvcPehjVzqqLFIUsQC+RsgVrI8WrSM7k
CyauKAqZTMHMjcTpw+hakAurSF+EOnSartuoI14PJXWamGHpep8w5Upjo5clysIlNGclSyDvqjJQ
bgAJ6mc2mZESCQ8IpT7CDdTT7yfB3AnXVF0v67J/qYJMQ5kq6Mhgxn+VqWFtppdFMtY4uCawAvPl
lbCqV0tgBekDknW6i08HmrKJT9kCjNO4gAy4PpqIKJoj1vlrihaSqkE/on4YhgpqfDDnGqKdqt2p
qXCPHxflW2jv95LNtW4tRzAIU7kPqQ2vNMEvRMGSoy7baoGlhL0nolCYwTqrK0M886DewCxuwhxZ
rqyyzO20NB5j0ThWUWFL+m0n5jYHnbiigcWDK9Bvur66iQmzyzqxCyWyQ+GuSJ7MDhdqf1QQtaiq
NtUbzfZ8xEPYMA65UvkMZmJG8CbmSDH5AwsSS9OfwRx2CTopQUBcued+x7huRUi3lfpOHdpNaeqW
oDwo2HkjuVHqp7BHiZWzdSzoFzA9dJRUtyuOnMB8BEqnQSE4rSHSnIqu0HReLQceE+HB2L62/VOR
3ZXCg8h30ahdwPvJR5a4idVXBlArDAwfZABC+BuXNVeDAMogo9YjQeeVoPdXxhdRYdqQBrVFJXWU
/H0IYeiN0nGwonLhqchQDNQi81rDCRi6PFRui45t+lR2pKiy6nhwRYVbbTHuYNLgRDSOrDDC7moD
H+2BPV47qOrA5LaqL0yUnvNy9KX2jtGdVu5H4U5BDSTSqRdrb6gxWuqIV4DuqTUqiZm+Mnluf/8A
Xgr32T3dKZBGJBKicKLldpC5lVd/hkn2NevCtkLKSiQNXGdVmrOdC02tAD9Km6N8XayhyRyD2U3W
jYN24Dr9cHtM3GyluX99dpPCN+p7EtpD8+JH16LCR02jPk5GPRJE3SaO6p/gyc3QkOgvi+hYo+mE
F48GstesdDroPEBJXGLHKobImHYV8J0YXOfGY5mqu1JlLhmrGBI8uJ2hxeMa47hDmtVZYpheCnp4
F3MdlXn5OCbNtkOTOW7r24CX7gDhu3QqYTTXYfCmg7eRSJdV/yPsc98wnwrQN3JQRZXwjmUvyXDb
Vykwxz1y76eoqG2FjdAAuhtqeDvQmzE8lIZ8pNr7qN43zetIQPNMwoWAmiv/fKyFDDgh5MqgUvDF
q37AzdgZI7qxzBt24fUkS6tt4Krli+vWFZ0J6zI5JFEnPCzxdOb2nl/Gnj39qlyojT7A2CAROkAR
3IQ+vwhdKF+VW2YLF1iOy8ACan7T+a1Ht8us/g+Rh5NjHbUFGWRGSDBKgKPNywsUePYkooADNHmE
m7N19UDzQkkCrkaXHToktzjzDx25ZuNhoL3dhGzXixU4bpqfUXMlBIFXFGhC4UT8fjPMQcJYHfxo
YAnKCuD2sGCfRWkI/7ExCOT+GJslzsFul0n74H/ZO4/myI11Tf+VidlDAW82EzFAecMii9VsNjcI
dpOE9x6/fh6wdSSyyMM6und1I0bSQgqqmchEIvMzrzG6deD6t0FD0VgfHxtE/Ws9vJFr/yqyggvf
4zkfZHoEuGKKJfKNQBp/LXC9ufRi0zdarR+66yKPnczlMWDoYM9kGeXMUjj9teIQSdtYpDGTd/tR
dF9CI7ddCSMn2JMq7aIeSD3Wpr4dFAqO1vS2xgRUdb73pPHCXj43qJwed5IqgOQja8hYnbM4EahV
Eo6u/hpMBu8uW4pUKKSyo3qFzFjylAWBjXr0wY1xNfOVjS7fCPW1Hn+n/7aRY2kj5UAFfM2Om+8e
VIpKXBRu+cz3v448SixtG+z62n+68KI/9DbOHnv6+ZtVRuFXV5AK6K/DdbZCgyDDUjOcJU7rIRBv
oo82IvKARtX+L5mHPyFQ1793+hma6uw//88eL62syl7q90iq94is/3EQrAnV+e8hWP83eS6DX4/p
/7p9TLLHt8Cr6c/9Bl4JhPZ/oN2F0/FUg2Rb8WJ+g68EQtw/wDtZ8pQz/wmx+hN9JUj8CJgG+1Cc
mgTi5L7xJ/yKNO8PbdKM54NGBVizrH+Ev3qftVO0B3kFSplU9jWXPc8scZUT4eZHwq3OXhfq3s6A
yca1tRzV729W589t8u8xIX+OxBcFYoOStniOhacDmrajGwi3U3DqewjPV+uGZOLrUc74ga/DULky
NHwsETTjZn7/JZhRGbSdKDUn4zCl5sGDtqWtbSub9irAH0G+bIPxPqD6PaLOK5Lp6ACuOUeWiaHR
TxiV5lTizBAETj/Te2fcWnOi1El7xCap3hYHzguaqRdrA1PS8Pft8+fok6Q2pSlgeudI4wTL9S6K
xfakYvu4aU/prN8iOryqZsayBW9FZ/WyCfr7gsvHQaefvzluJkhfJ1FyOdXoR6jOdNa0K3U2tSWG
75dcHl+n8GGKyNegQvSqiHo2Wi/UqlgrUnvCjAzb4kO2zfcNLhDtLLuKttbPYpNsor27asar9Ir6
FqLtX2+qKST++ACgHcFNGYhXne2psAg0wnzWOO22RXmljqUtX6KKfPoe6b38a4yzE7zrc9rFBZM0
gJQFwbUhrb+exFkr6c+X9maEaR+/eWkuQEFAafm0T6UFfsO00PgwUGadNubB/yYfvx7wk6NFA3T6
rxmdM5QKq8kLKjntyddexJ6GgH8XZVhGqvXq64HOAtAPMzsXeEgKM86lae0mhe82cXT0XlGfe2hB
gwG9Jwysdq5trgh93atL3nVnIejH0c+2ZxtPpNqa3SEvi7s+sDG2nrvo/9CP34PAmon30brYhUdz
ER3CFQixi1qCnx56b5d6Klm+ebUESlYepDzCFAWDlASfM5+C7mKnLpTncBNc9iN87Tx++CgQ3LOQ
s5Jo2J99FIpKwbciEz41BsJL5DllkIAAo5YRyTeyLzllkM5paGWyNleHn7GHGK1V2oOcAoxalw2d
o9x0JC+a68kytcKZ1n7XWrJ88VbOomWl39cxks7NC1bsTo4juh4jB35dpcvSog/QCrPW2Hi6OFO9
fh5I34yh3wcV8jnSTeAJDm0pJxB/RNZWyIiE0ALEIoxW10PsvbTGTx9UQdTlM0P5Now/zcyw0/4J
L5pZFzJ+rc68slskInsXAkn0qCvtrZaRvoXPwChwC5Z+jfpj3ieILYBt6yIZWdZ2iY+m3aSyo+T1
XgseJRfdoBS2uHR0xdPg3o3JgzasK+NaGNcN2SAiFPZYb2vjm5stpW7dUQQNS7pywCiKe4OQV9Ee
AvFkEMdFmbIQzMhBH8MJ22s1ewIET3X3Vkp2UmeCO4q2Af3LtFftoLRQaYfrku5V31uYeGrMc9Yn
d8v5UEur3H0qk0lB+zYV/UVrkpQk3UKxcNFVbqrgFr1bu5ZlO67NZeya88oTjtoY2qrW/9SS67b6
nprSDpu/uUsdhnh2XtS/dFh6JABLLU83QifuScycpN/7GQUUaaWO4nwwH+M23xgt3TXdKB25FJ2I
YXBttZOxQuM0mcljQ4YEeFe0rgcylJ6Fi909WKtjWKwDcRdGx1DaxQFAKiPTVrBk51rgrT0eWYmf
BnyP9WEdm8PC8xTHbD2m1K1qJVlg2QZp7RbEjY26zc6D2SzQ1UarYxH41VpunnKgKCHvKy9Bb1Xa
lZTJO3QS7Dr/lngpNaLToCqLjlzK6liqOt2oYu9YHiZXqQkor5i1lrmrzOhGG559XYdsDvTUaA9S
5y6JESDOdssoSdFlD5ahF8wL8GJRLy2kLN+ZmWYXqrLxW3NGP7jj6n7OjUel/JGLW9kQtqr4U9CO
vX+lttLBzfN1FSXrmKTRCMprwUIDsE6c1P/emvQPIXZJ4x1CCVdSZ1yPinjqq8jx+1ic0Rf95lbV
RsmFudQQIln+vstvm/hKUB4oG89HsbEbD8PmeN0V4iZTkcCIq0U3tHaQAD6KTnXO3hhw2BMSFORc
UNTC3HU3AkU11FvmKYa4bWqtutZfoJWzTHR/lgPbRNhrFenjIuwoV44bV/8me9ZqGL+hEBoVG0GG
D97Gyyj/EZo/UFUCM4RsUxU7VpnYHfofKIrPU/dXXYIZlI8IJM/SSLMRyLSr7DGTTDAFz2Xv34eI
uLfBOPdLcyEh1p7LQPgtCjOWumq9Fmee7qahNwcVb+lTp8m8O4ll12verDZucZW28dOeN/HPcvDA
QlrsGGkeeHyx4EgyFk7PcnCCuA1WDxW5u9r9zGB/yzJnVE+5J8IoRx4WVgGAcRidyNWpWgYLj15g
6YIUk7WtH3pXaXpT0UJ3k2EuBhSBu0dNW4buMKvGHgCCOm/Tfh/TcikpDXcIgdEsKBPVydpbMb4z
RirDpr4js97IPjqQabRKsm7ThuneUsKromtXlt6uUtf3wNpyF7GrenlEKRqlbAXx+8KwZTnnf8Dw
CW8dj86H3AfXtYoVghQ7vndDAnKM6PcM1n5E0WjQoE57EtL//sKPUgBZ95LkOmogLjmiHbG7qeq9
mhziLrXlCEmTjg4le6XsnFjM6M1CUjeucnFjxo++JS4pETpGM9hhBW4BIsEIjyDTwU8HO6V68mLC
BfHJ93J+UOJOSW120QtTxXifArALdPBqMQyFqrQbpbSTnuOXHVqM/nyQjd3gK47Ul44mexsk9+0i
apzp3OhA90c+uLSodQq9vBrwR1eDH/LwXbSQqtA3Zf3UNRmXmWo31ktPW8fEM70fOEQAsVgVpKm4
mEvlNXUh1BszZ4xOinQYjGXRiY6krIthW09n9A85/NEkR2PAqrQ7lbApBhDOoZqA2Ra/R7kFZqlz
IBEuQumY19qaMyWII2ClbHZ5eumHrvfnKrbiWX/ru43TVyFwuR7R2X2nSk5vpfSZTEcd7uv62SW2
aMK5ifRgC5otDg+xaq39FiFNQ11IRTAD6w/3vd5mXrYcDN5IdmJadis/CqAh65BfXOszsaHgIeh2
Hf8IGFqEtKIkHDSt7GTCUy9vov7GqI/KSF1cGu1ePLS0/CdvEKEfAWmfeur4A+0rwZvFJu2qehPz
kU7YgBo/HsSdHC84+vF9ova20LxEFU8VI0XZGU7cgEs296GeAe/eqXQhRC5eQ1fWYhU6Ua/ZlYHY
e62B0QTMHcooJldwakx4DDeyuBv0cJoD6AzMbeWVFkW0I5RD3SXzsXmqaLIMiKcnEULkmuZItbwd
JfW2tqRNVvoLIcQ9IMMS2Jedmnc5pD7nfrmWipPLoeJJxjz1DSpREECWoTgnI8h71xlka6HK3wbV
g6wo2KNn7TsBnE4EYgojdj2mDW+Z9uDL2yH0ncZPluEozfIudErw3LIWbtXQJwSqHHD0czXm1wf5
rIl/iL6xEzHbaNs9d63djHwo2aKNc6fpBjvX2NUCb2a8T1lDy0MOniVthhdyKXaQb2cuwB/JKep7
fAn3KOcvdV2Z0f73h43KnTlC9dF8ZaH4yTxR+aI93HjMBCVwbzZ6eGIibxHzu9IQRmChImdQfzfr
F9BeYP1DbIJkKeCQxwc7Dmf6qK7MpOb9pYtahASVccnrL0pQY2cczQe+0U7Y+bFhmwk6KT1llb8K
MJ+UGD6Pg9/EpGdJFN9XFeam1568u3St4sgkzV6lBq9w1nNi8qrFJXKn/Glu+GbIs6xKkt3EHZK2
PimtuVMFYZsksR3qL1my1c1rC5nXMhcWoqE6mpsvBNBdftPtunxcS5mPSj20DA7vXVCAObegh4WP
ufUUCfWiIXx2PeVCfeS15PtF2P7KqnmTKgTWIAhNIzYn/SFdp7tuPmWCxrbax9e+E81d3KuiZYsQ
LuHAUrbrpfCjW1tLelSbS8X7S6/rNfF/8yyZW8UVNwW1i2W7q9fWIl7Q6N26i4krLWXOf6C5+Wma
/ffrOicNiZIQF0gbt6fOCa5S1zYWwWaS/a122elVdPNycjYlX1+t+PRIb2YZuaObe0LUMCS34XVy
o68znCy5kuGDA3W9UML+PM9/M8Vpx74Zrx28qguj6rUeNac4s+i3+lqfIX+5TBbC2nr6+qN7fUtf
ze+sBaObhV4AvG5O4iY9GYsGAOhm+vaKb8lmMqSqZvIimYUbTC2tu2gWmXZxQQxRmvAvXz3Ch1y0
MVpBJxdFm27dkXXXNohfp74SV8WlYsOlHXR2xrRlYoFW5nXGO4ESo4p7Z7vFZGg+zruDaKfLi5/J
9Bs/zE6nhkydFurC+WdSJmXh6oZbn4DvAFHAg/kqe4Cs8UM99U4303DKsvNNum+22aXJSp8eb2/G
PituRCO6P5Nn/KlEgX6kCV/r10IsEgieVOlkjL9qkPJGm82a6C7VX1I5ux8ayFK5L53qlAQMDpQ8
VhsxyK86z4SiadwFwqkMRHyQ05s2UG9cbdxA5tpYebYllZzFKrkUjNQxD3aJqK6ikQMh97eKkoHH
GeIHV6qwYBpfklZbBGJ6O5LP1D5xc/liJPIqjspVxz/SvdA8mfEDCNZKWw9BZiucc/4qI3aNXMKj
xjRA7wGZkOpoVmcqbh6W9yNQ++0oRjd9mv9yG1DrMmwQqcKA6uhFCjysnz5Up1SRtmPiX3sQe0z5
WcmrhZ/fhvERyMKqayCbSqk94WaSrLW9MgaDrgG8ucrzn7h6zrxE3JbN81A9R4rkmMRYtZXDakoW
kektIGBde1VWO7Fa2EkUrU2xtM06ODa+Pw+b0BnDhqjEe4jKmr7h2D2PApAG+old2JG61RZcFXcJ
+e3C2fJpqfvNbjirM2l+SEocU1yfvjMOzvlkkBEtqgvb7vOSmj4BB7Dr09GseX+ExXpo5l1U1Kf6
3kUxIRvsljLzuIa5javiq6d1uUp2BIrX/TfMjeTV5dby54fK3w9xrrpmBOk4WviInag+0EkgZnTE
9WSakS79CwXmf/OZ/TXhc/k1twfb6up5ferv6XvO9Y3OeP3WOCIhdTcdn+XzpaL2WXP4z7rlm/md
fdqJXgHNHtPmVMy7efiUbXzflh6ytbsNDvL2Upn0863z9wzPto6Yj2VrhqxmuJ4UvaPlJAnzH3Rj
Pj2e38zq/LYdMNuTBPn1toURpNmTnytezhv94IKtPU1W2Zc6FJ8XoN8MenblaqIHAg8jgxOApIWx
Ko7DPp4JjvBs8iXeAQqaxxhE+WvrdJmB8/nt8PfCnl2/o4qwQxxyO8j7wcIhAvp/a6WHoSiuYr2Y
96TnX1/402X68Tr6e8CzyzbKhywGbFCfuLDWKnDHKDk2Rj0fSDyU9ubrwT6PZt4s7TT9N9GM1bkQ
L31r2jfRUXUqZ5LyFvaAGemqCdeXJvfpVzFxA0zSILq35zBm2cRbtfKDhCOOe+jVGNKp5wEFK/Qq
/4P+3bTvz1fz7Xhnr08YtDoSCrMmOsS2C4JPfOB6mig+6Tw6XJLnfEVdfRgOv0u8IGR4MedeEI1E
FtsoRnJyVRK9pIpPhljfVp2KqXygPRqqe2v1+rx007kn4nKI/4eb1jPdzTaxWK8iM9lTr9kaet7b
IepmC80QjqqAJKo2AGjMb3TtoMdYKAVcDOEtHSDbt6i+SPUVHOm9l23MHqueQnWGXF3EFfNu3bXu
9xdQ2mfyN79PN/PNRM/OAfzaZKVK++SUGj8jwXSCvK7BH4Yga1unjrtZH5v5LFTDeY8wsx9Y1Deb
p7oQ9039o9X1Xcqy2sFQr12UMJVOX2rtsMwCaR9ozV1YePe61VIf1W9AYM8HKbi3ZEgJRUA5n9La
f+EreDubswNGNhNDGwNeW4WhISca2svClb7O59k6nteZc+lyeG1af7VPzrZlYgl5U4ZmcppwdA86
WJjETjbKd2ub36YYCjq/lI0yd+/1lbHkwCls4RqFjfQZ3ufhNpxf9sP79CAAoSsh+Qsognb3+4Og
ERJw99POra1vprQ1+6NWwIyuHXe0dq6pzWDLVmK3Ko3C9jrFqdrnCy/h/OBD9Rzpa5lmF3Cmj5g/
s615w0Nr3PaafG3FUBZzpdgOHi4G8bDqUhmbMuVWN9C8jVBTcS35PnfbjaQn816ID2WsVPYgGSvf
DH7HD/8fg/O/p+/6rxLQpLL0TgbpNouzJEs/Uz+a/uBvEA78vz/QRMS5UUcxhNL6vyA4cJv+oAw2
WaJZOOMAgvlL/0jQ/kDpWZWg0NLfBBE2FQr+QuDIf0DchUMGqA7UOGbm/0QB6Qwoi60TGCBias2Q
cXdCAPVsY5dNrbmGnhi3WtE6EpyBFhKfDwOtpJuHLJJt6cekUqcGn6NRpY+Ub3W0URKEsTx3GXnq
/M0SXv/+yN8Cdc7LMr8fCM1kMHCoq3zAcypS4odZFxm305UkOz7IQaBkufGaU9PBftDgv10Sezu/
eKHlAwziq5LB7mLweU6MDhs1GMpCkG8pJoCe00gxw2WhqVvRgn9B9bayHvrAndfUURvRgPPVXJr4
tNJvDr3pEYB3mIaOxyeU5tcj6E2sMZZDp3p4s94qlhvMoo6UEWSrtvTGXoQTPzwiIAVUlw2zIpyl
itq3N9juXXLFOq+oaHBVJfC0CsAxNi1uk++PuqIrYjQD8ug2Tcz4FMRmMA/jju4LTUgBH78Vjfec
bjrpqBhldzSLntEJiGcwhUEbBRac23AqOGrwpH0dEogSk3ZmImJRI56VQg43fBwuaD6+Nvzfrt7r
U+MAqiG6DAPsPHLqsSoWYj+KbimAyk6LIG16my0tB6boTHJwCCBXLJ0B4M7X+/Uss/i9Wm/GPbuq
pDFMZDFiXEyCNlOsLy0nrOOlpNQ6i9R+jzOdI1iAMknzLO71tUIfqqSIbvsJFBAMWgA1Z5jTGaT1
EWEgXLVqafedksw8Q/0eqUI2zyP5CpmL2kZgJ91JtApXQkzPVUWm0hFdDWJxqJTzTIchEdNqXuu5
iytjH93KRf3SCfkvL0Icgw5YgyZVmWFtSjbY1Le5Xq/yojxVXUunCInLWdUnB9eHmaOVIfJhFoF5
JknRQvLVeub7IgzjorueJLOdQBZXah+WayMUlb08iE7eWLddFd6QR1yNxEUoQdxFE4shRBhFG+t+
JSRF6ihicjBy+IpFoR6tlP0XKeneh8Bd5axJ02NDErLDstb/QdC+8RuzdTy/waxWBdowNjR+O3Jq
e2i0pZsEYEeU0PHbvJ5pMHWd2hPuBUFM7UYXqeCoygtE2JPBejhZqlWzxsPADM50uhwaumx+WIfz
xtUPviRR6Q/Lb33luwvOtG+1O1YXjocP+8wwDUVBkEtUgXIar/vjzenAdLMBjJZyM/GE4DbDE/pP
iBNnulaQ/KZx0OMj0jAQVTjn4KNCDNTCU+Qb0EwBaH9b3zRL5HdAyHxPltWCV1ys8yNSIBCiwjm6
IKevP6jzUOv1CQyVDA/WBjfj+U4XMzVVOr6EG1Ht07nZ1d/80TK3hpopdAzbZNhQb+qWGQ6ZMOva
2lbFBtZKmAhzy+30B6nrvfuvn2n6iN8dLoCMKIxNHgxoZ3zgdQzumLNsvnqsKT7GruCY4qKP0oWX
3vzjgVDrpahnsGcm9+X3Z281JDJKJZpyTGJ1FXjJIZXiR2R0V5npvfzDoZAkIMaYeCSkmrzz90N5
Ug1ASC3C22AUllIm2mPQLQqEBiZVpq+H4io9X8DpJieCBdXO37pCFPQ2j1bwqCpAiYHjGaqMM0IP
bB9E4KwMtFMZDmyvMEOVBr8dvb219Pi2Sztjb8TqXK1ooRYFR5cnKvUS9jFMTdU7FpEEfqR+DpRy
kXXmjV/oIKe8g1lXD0GYHrTAfRH0bKdW/rcoiZ5Hw/9ZaHDoFck4pAgttrVw8APhZWgEDMsBr2io
REh17i4TLTpWKLh5QrVUR21rtWGGeG8K1qiLnzvXmlqPBuWqLs7mYt6ivZhrP1WX46Wn9QzUEW9D
w78LYSnamunSVfXgIoNzXoYmUVZWqfd6NCKSGKarohJaB3b3NzMon+I6v8pRfnE4SAan6sTW9n1y
jl54sKrk6Gvm7eCnz2VWPkRGvh/B/lSIN7bubR9nku2p0S4p08fRCBdFio7qCG2g6DR8ZMQI8Z94
31fui6SVp9wteKBR3JkSqIuuqn8EMrlWUoNEU4prxR8QRCzpKeTSjzHzYP025S6X613WwThyZVAV
ogDgThb1jHenP5iK8ViY+POIqVsslbpdsR2+m2mjYP/e/fTMAX5dqb4YtfzU1+U2l9O1kQvV7MJO
Oy8xcHqIGOPiUsCeBoCtn+00IVehqhqmeZNBxeLF9OOyjjpjVwp6C48DTJAZ5uKMPwp9uCtq/DJ6
HP1U2du1HvX/Mh0qhOkEkKmJLt9lyLMjdjEojtwVwb5zS2VntAUs4bapFojsxIjo6rV1Tf2CDDTI
R/BxupvsS732UAdDHF/U0ytjKPNl0UYK2DTV72ctgjE/B67EI8y+6Ebu/KieCZHU7vugKNdi71mw
iFoPMHwJkMCNzAME/3hXa6G2CUY5fx5UdUSkQ1CMgyq2xR3yAMbMrTWclfHbBLdh/NKk/NHAagpR
kTHaVF1gzgcBIIXlVze1Wn9PkwQ13kiM54HiBcu476yZDm7WqYSiXUiiIC4NS2pts+l3gtrjhSoG
21Js8B3OunqGJrOyGNm2a6VLGqerx2SuyuU3M4T/W4MJTDokNHI6GnNRDCUnIv1Y+pUho/WGQLzZ
4CPhi4BZeOpFPhr3VlFidWQINfd68agGjb8Iub6XQd+kO9wf9ZlR9Bt/8MYbpODB9GRRvkwLMCVm
F0P6l61wM/hWCf6uwhdZlR7KQZxImzm+2gE6Ka7gt3upuKmEwQLyUqdOK2XlKQ1jD4GIDm6yp45o
kUoypGU9cgZVek6EOkPJFPSFy0ubd1KrzuKgQ8M0VfuZ5epIp6tuuxBF17ptwprruUnQdM+C5EaQ
/Z/oPRVreVSaTZIk7Q299fxCBDrVkt5fTqSVJjxlQzUwQDu/M3SN0DCMfONIO2vS0/MPbiDdfv1d
fTYGjA9TgaRsgro9uyzSwQwlcTD0o5BzpAy5hDQLWnX/vUHOiq2FFyd0Xcg3W2q8JGDJowtz8+sx
PqSXk1gU1zjLJMJX+CDAUsWRjM+5ph8RX9HAou8QlZwFy5wMD5NrNBJtdCj/oaMXUdU0qqbRT7Ko
fBLlvr//2mSUJTFsdNTOuA3K3k5gWSagB7+e3cfcjXHIDkBzTuVV9ZwNGHSSZY5CrR8VoadEbQFm
8wo4vW5ZTPK830Wd+Bjd/FUQVeohCrRgrvTJ3NMQEgpIB/ysAcgZ73Gn+CZpnUfQrAq22aKo6aM2
ZEve+Pj1I0/n8fnuffvEZy8dbHAoADDUj2B20Tq2Qa31ZPhfD/IhvZ/WX0dQmsVhUT74dmVKpPYI
DzMKKIgB1AnAnEOwHBb00x4ucu0/hovvRzvLCY107P2qZzTtkFyFP1Aorm1UKOvtL+9UP6KpI9ro
poY3lwb+uJY6JEcKlBBxRAooZ7usl5FCMNBIPgqpsCaxX4lj/BTl0a+vV/NDKkI0TLkIXKBInvBa
0nobzOV9G3ay4qpH2ZPcmamXe8D3MIOBLqa1+KuQpRm7K0YbQJp/PfJnE6REg+AKvA48bqYk+U0S
lNWh1dWYcxxT7cXqnl33oAnlhb3y8aibZmfpMOPApH1wpI8qX+OmZAw1kJwkxBForC6c2NOefr/n
3w8hv59G3Ijj2NUM0UaAmovBhiMLmG1JOcWWADOL8s//yrr9PaezdcPnrxn6QFePLmLgVcgFDk4m
MS8kLx8zt9eN8fcw09K+eT0otnJFkHSQnNv+aXhMbtxr8zTeEGqZv8KVv3GzCxvijP48HawsJX9N
jrG4N722tt8MWShdq8Py1Y5NGrQ7f2jklVrDQRilvpq58tjMXX/4BUiosaNWGHYyXqxrI+rcU1nK
YHV1FW2wkhgnl+/FMlx2sbgYArSy/vkL4Ip+TX4meauzvM7UXNetCkM9KiqpqirZvjxil91f2LvT
NXy2sSB6oowvo35g8Y28fwF8dZUX94NyrHJlp6RiaQeV+RM1Gajhg3SjCN3x63l9spNV0VSoIJOv
Ig50trFEIag83auVI8j5wRaVxEPLQ1sqo+87QKIWBLYDDJYuvfDeP/lI3417ttNUN5dJhgrlGGjG
FbyulTKkv76e2sSbPV/Md2NMh9GbraXHsRtJWqMc1QHCTEG+6HA4PJA4lzPqBO0yKySEezTzgeK+
t8qTZHPhCT457niCCYLCQatByH3/BA0bWSqRqD26D8noiHNpRgN6DnmDqsyh2iVP8bxbed8vjPrJ
8f521Nd1eTNvOVe1KGxZW7kdAQqalQm/oUnvAqm4r7h67K5XEjtshd5RPFOxA6vUVnVaGicrr/ah
pTwrFeQXbUCEqMetzMbeBEU9b60jVPL1s36sK9CKe7NC53FVJCddb5qJwr0+aW+lJ2U2rvQZumfb
4jlxAsdYTrUqCAwJSLVo5s30C1/A5zvxr3f0Gnm8WS1UchOtTXPlqBehnY57WVt9PccLm+C8LSBI
hSaB8WWry9KLGuOiMIje0pO1YfH1QJ9ueBpSEyN7Us4/Dx57q/YaNQ45PeJEOSAjYkCJCF15o8cQ
psMuuGrFpH5IRyNeyah9z5EfFq+/fohPTjCVOhtqmXS/kF46C2FMlcyxVTv5aFIWSQ14TAEODPFi
GglI1Ozr0T6dMpe9PLU8lN/uJG+/cV8qKs8dkRqs5HZVCu1Pv1Ze3Dp4joR+FuhU+HR5W1fagylk
lzoW09l4dljTZUHl1KAIx7+cTTWLmkKO01Z+3bv9WvmJAaHTzNDKhTHZbS8COT87z0hA8F61qMbA
hXt/mhjVKCWyETFenaNvbKxieVwaGH68lryhEIhWcZUGg51d8iX8bAtTy1QRxAf78aE3M/aKW3q5
Lh0ldz364SpV2U7tPwXPvOoSTMGhSAsI5zP9LEnV+6bvvLEQj7VyJ2UDkvga/bp8PfRXVqycUEel
sjFwQXV2lcAVb9v1P99OumjSUqV9STL+itR6cxgE9Mny1Ow0rnng7PkdCCg/bmxZig9SIa18Kqtu
3s5FdLa+HvkcMTHNnWIXsgOUApBsMM8u4kTuFNPrM+0Y6CQXcbAMLO0xFj00eXrEGWmPVNKdGy3x
6YLBQVO1whbQ1G2goPPEH6+iGjIQvA8fmdg2NPaKHC0m3Uxh+FG1L7L+nCGP2WH+Eo/VndaLuV30
ivP1JD6LH6fAWFE4AgCOnVf+NcitdRoG2lFsv/VyhKrgzy5VIzsQt4m7VocQqiScq77YlOFLLtTr
Gh2jr5/hk8uPR9Dor0t4h3yQHwWe3/mtTm5T0zFCTDpEPbr2t2GBHBmA4gwdvdR9/npM+ZM7hG1L
YEzHW0cf/uyep32h4Z5ukXJYkp3KBgLgRxMCjpoaiJ1WEFizx9RAjTN58d1fXRAs9NJC9D+B7AXP
W54EYb1jCn25Hst9MqhOjm6YbiEVHHY7BJIuwJsuPO85NtVEolUyYkU9Dgbc0DtFeLmwIK+B6ruz
0VIQHBJJZqe4EuzR+7PKi4xaA4fLiijqU9J1FKBruQd5UP3Ik8Bcqz7Gdh4uOqYvrZUc1wux8+Rl
NLb7dlB1Rw7LwY4rqNpSMKJIl+I3hIAG6vneqNhWEdy0CQwBN9mIo7W24vG5lsxnLxT2CDL2Nqqq
x1jLv+sj2qeenPxManP6goy7MIa914skCHjGDgfRpXgS4zCYNOZMzK3n2B+eUsW9t3JUmOqWoEQS
QGCmxb2Ja7KrNc+J2V83kpTbWQ4fLUWUGKTTdV00I6KVFJbhnOEBklrLJqKkr5rtLAn0Aw+/QpVl
r2ftupKjF3hbP7tBOsiZ4ehp/SvS45LfmGEwVS9T17sZqTyXbXMqi+YZpvjCU351ibmrJX9ppcEG
m5OVUY7fu0B+NsN6j3N6tS7FuNyqQ4RNTyByPjSpuawL1Kxcz3jyTZw8GusYenDWCn9v+g3888Y/
or37opXFQZCHuS/XS0lQb6wELX43tRZSCog8jE0kl9OZVUZO6AMSGNuF1mKkxKWMHUjjF45oaRuj
F29it/gVZsKu9NJrw69xqtA3eSP9SsZwnZgStiaSPhvr5raQs2UQsTDQK20UqLZy7F7XWS3xS7t1
7IsH2fApfY/aZgjzaz9lZwj9oqexbWXGda1VxO/pbZvEjRPp2reorK4rD6SlVv0/0s5rt3FkbddX
RKCYyVNlyUlybPuEsLtt5px59fthr41/2bRgYmYNMCfTgy5VscIX3kBnxmwKyCO+Z2ziQqmXeqLD
aQy9B/D1HmcqFHs5we4kR3kBRmoMv6WznhD11BaJF5+swXo1M7ciBkYx2+QFAH2MWF9rj4z9+nIw
tMvaQ2radNsLOcPVw4j9PbR3e+k3YGwas7+IPelRCIp4qhIg0IwSquanR0gNhyC24lVjiBCyPnjI
0N+1ojsA3aHpZL1lgXJCV/mQZAgj4x9Bs8w/BOlw0Kp0n5v1RtW7vRMmSI2n7q00kuvaDtMcUdjW
OnCokhuWctdpiCUUff9sDc69WmfmKQ2CndTWyiJIxdHREX2zKzk9aIN1GZrFYyScQ5gjFJnXdbFo
fMTH/dQ1VpoSwz+zSQBrGPl3jdweJNXpVq2qwd3u1kk63Aeyqm2z3FIPuh4ja6zrt42srDSrOBWR
/EKY8ibU+r0plWcttx4gPXjr0ke/PZbVbOnL3WsbVv0qirR2J8wKWIocFJd65DRX4TCop9yXUYQb
MDstioIehaovSydPUXew0BvAuQVfjSq9QLsHT7O+nrnMvgU/41U2ilmzhamYTZWbTRoUKK0K9dbN
5a2cyHQhoo3B1fzznTlFgZPvqxTlCCVlQCIWvnlfr0w6LEnDrafcYn/UrW0tbJDsS5F/N4qFzUUn
2942af3NEBRAUSXlxB2eXvoiT5eqb/DKRfSHQg2zN1eYv3yp8FdG7qFhh3L8TJD/rUxNDZykFgws
ia0Yy5Vff2tu4ttm1oM4ZfqfwQa6kaRXtWrcF5ia7LIITiLa0yjPLzK3WLmpuG9D72OERTcq1hzK
a+Vpi6JKj60DNdSw2alXUtLPxFTfIUWsKGuKG4HQBeJZk4C5S+xc9KlKLnKVYKTa3NRYCuzCNQjw
h/iyvBQrtBRQOJKW+lwg+S03ANtHIxN1R4TgiNgn4RwqAVXbGiqhrCxfD0qv0vge+UchI6sEX5Wb
AY3Wu5IOWeKvBzRRGwFnPPHdl0wv5/y+Db7H1+eYLNsS6OepfDK0Lb9+r37MYpwm728T73aoIBrZ
C4MHohzamZLHt3rS6MQIyhbzx1ECbzpvt+0KWZWkDocc8xr7sI0cj224gccwQjVY2Un+LINwOrlx
M+KHYmNygb20MUWOaa0mfIos2gkJq234iIDWEvoEbdJ1sddplIxwY2PRr8R9vzPvvd2oBBxu7JVy
MYd7nvsl459/Sh8Cl2Ph5qZxaqwHSUIWReERjh+LWSvU8Xx9/p7TKU/Cq7KFtV0GqXVqD9m+unEP
9ca9H9aY8UEVmavRsl1nhhu/+qd5CWSoRU0R8laRUm9lp1qxS/vmNYt0b6HE9nMUFQ99YK1kV2xd
Qm08LPxHtRCPluzxBGDsUarZpVAUNGC89jL3S54Y1wTnP5QCIezsSZaVp67GO0iCW7dwQoPToZno
Mfj4l/btReRaD0mMIRcU/UgNH0q4Rwg3pDcCDTijwFcRFe80zu8sLbhq9fh34nXJyom69eA2t4Xv
vaA/gsGGqz17kvURKOk1vPy1aQfECqZK1TPRrnQcLBqluJLtZmO0KH7KKMHX0EHVHG4KSLsFsg5H
20YbKG+7J9tXtk3gv7Q4fNLYtVb1IJ9aTIPWkZc4Szp1J57RnSel7wjpQdcPpDWX1IkZHiVFu7Aw
VSRwQFlbihIMjKzysrCrZhNHabKzW40WeFhg+WiWJ1vztqkevIGGSBdaTkrVFRmyrTLi3lXRHEOR
vMW5dyrrctfiOQZEzEWZBX2YKNeuG5vudyfsbd+L50BVbvrCu5DT9LcWtzZ+YkBiURrc+ZWOPnpH
1c/HxG9htEN7lcnd8JRLhQx8or7vK3ebqxiF2G1EfFB1JyuuD4ViXxepdRFU0lvlRh+OqZ4kt+53
RmkayyrMMUrXejRBLOvDLXC/6AdMFg1wChGNzAoLEtpRF3FY3bJTrrI6BGpgVehUYI1w8vz8scjd
ZBVq/D2gjzw8UvtLJK3vLMNJloRROzkvwg2N/Ne6ym5aiUDcStxjgbp1KNLX1rKvQ81yV5SxN16K
To7ld6hDxIq7VEsFLKaHWnvQI25UmFikYNRCNLKoe+m61gvkH8L+xrObJwd/iqWhIpbvJOFwFUPi
XcheAMC6qB5q8B8Ay2RE0g1zAV8Fomhp4TSaKb8Ri7jwXYAdQxkjGZXL6OOQ//zKMiM7SJ6p7PIh
DddKhyqG3l6ZaYi+iOlh92LL71WsfDQeWh62AX6TFw1KtuveuHbOD+/k69YfPhK7QzmnotoX+Zhc
yFVdopmF6RvK0nemwmWfVZq80iVEk1StPhiD+oSVDOaArWONpkkxODypXma641NQ8LKF2lFxLWsr
XThqhxOtXZ3wrqXaEHjI4grT2aLHfauULlF17BHjJsbN0DZvbksuG1gpiqv5kB2yfqioRjWXWeqA
5RHhe5ijo6B1HVxTE8X/qq/VJTdGv+i4ChZSotjLRA+KVVQF6aXSKKituP5HAuNmk0khewjC7V62
cSxsa/na5/MWjb4uFV8lhW7SV6kM64MTlm+yXODXVdXGo5Jl+tIxuvfAMvxVaRKSl6ppPGIV4C/k
Qrw7o8cqwv4VSPXWuyybEs2rKNrWGCquA7DB/CT3WopbCNQAWbCpeJGLSkHOIn4UbvLhW7G09Dv0
s1zrF1OId7Ivl6MvKoiVIB7WNtWrdaOE15aExAwZ7AOiSBCITfSFErDqu5DDuNCS2lx0Q6hA/M2N
hTzygTozfwwDQ17UTXTr2HBVywxBFAU6N2G+PSzCXLpEP/faDtJd5fkPvQmMt8QnUjL9k1N2v2Ly
rEWG1RxCGy8QYB70PhoFPHQNGS+zuBDxcJsZ8TWiPjtbCsRGVNgrml6BbZqBwnmqSVcFinC1Xb3U
o9+IKBB+6L1rQ0ivLQYGDTpSnGYm4GlIikRuA8jKx1XUHkggc7xt5H6L6yRGeDIXuh2WB1uuLsMM
Qd/SHnaSkd+n+HeCTnlKgjhfBqZNAdv8PfjWe+6J59LINnUq/6kadIjU0H72+vym77sPr8a2xE2k
jaU6uDFa9VIMFXbyPVJBeVkdSFDRo5BsfanY2DHqzpM0wAWmQLTlK125oQNusBeIyo38iKEz0VVT
31TJexn64FWhEomZcLVHnLri4XApIAXJuzxID7QmjxakbEoOB7nW7ozMFhyU7FZEwYA6MTIspU37
ok4/olB6caCJLVuWDmzkvujUDVBHFK0qv1sGUXlVDD0r1q10F7OIxEO9qNJwYTHugoI7QKgNy42i
lFoY14ERIsFd91eCBh0KT8ghu1W6BbsNQl4275pO/WUXtrdopPgid8GCxlJ6Qap86+pkfnFSmkC/
TBCBbMre2/pt/gCt9hkvpxdCevJ5tf0oghobEs+9ddUBNyokpo1AXIDWS5ddld9E1fAL8zisCo3+
Le/Ebx9OPkCdi7FnpObt9RAoV6GlInAV2+9hUm3Cwf1l5ektzYJdHpXB/XhvLCOMPnwjhdykdxe+
bQBAi4OLRoGHIKqHWOvdZeUXv9uwvahSxND8gDxBARCxKFCaA8DpPEdB+u5m0l2UaL893E0R7kl+
Swr20laOhrEwwAflVnCV5BkLEOC7LHH8WFmrFL+JwHdN5ZJFpgGVFy3B74OGAQcnIk8olmz2YePz
pI9icyr+CQH+gm2/aQfwc42KO22V5Ys2zo9KPNDSK3tMBxoCo0jBD1LGl9XOFGKW7FF1W2Rb3JI6
qKKTxusHz3L2RSToNzUtAoaBimRXqjjLsmwv+hxbJrzFWT75V2nh+CT07FqR/NG/0LyLCgBIHNxV
mibyrlObS71BQ6my2mah1QleH+h+AXXs11ZHW7w10GEq2hb1aa05RgonRi7rV4wklpabHZ1Ivovk
YqfGHeB39SQnuAy40YAnbHgt8v4kFeFFSLBkxAOmD7K4iVvtBcYT6m4g8Qz5WrGKF8mVkbeTUEAc
/EOeDRet7O6KINzUpfbkAbJvsG5f6j61+1QCixpX+mWZx6+V6F9CDckkdAdeSsfzVnLvb8gjb1Td
3aMJde86xaUbd9eiSy+9wNhLnQ9wXUXeyijxZs7b4NC4cQhrxbrRHH1tKWwhMSCfpQhMu+vbxDDv
ozDZjaAuVB+xNOuCW4TkTp4WPNnYLelQTqA7dLukgWxKEe+hMPNjCVob0FOA3gS06yYDdWyiAR9g
MhEVxV6pot3gj+a0eAZi3oWGRwFTryyzBTYdOGXE0juOQjtcQ+4tv/ntyuUBvPDGdPqj3LTPwCMz
1PxqlIyN+Hdju83Si5pfSl7Cd7GUW1TF6CJF6KyVRr4teLcWSaurC/gVS5HLH6loVpRTN5JuX8tS
D4mx1y6NWlWXbWp9OJH2EEfKASL7L+rkiLnJEbshKfcgwh6q2Lsw+ujV7DMDRoQ0rAuUKBaZ1azt
oH/TgGVXVfkk29pat+z7NqaHl5cn0v1tnjYfKsoZtW6u8j691Pvh1PryS2KUt3LgfMQYSnsV+lZu
ypUJQHdfNdljVFGdSgfxhknqug+MgycaTI9qP1yXsDLwR5XSjVl16iIRvBszVZVp9eY/lQq0rm3a
ORoqx19TF5k4CpfY0r/NIyhXndWWlHmdYEeOTecbIOS6bYhNMyexVlqeFKvWDyivDLTXpB77tAj+
OOBTcgdAyHMGkN8qFP/5df9XR5mmrm1RsIFy6q0ovKGYZ9+Yv7pLKtJr3MhQQlkYORfDotyPvlDq
88zSTPuJ08En2WoUeCqBMHlztHf+P/MJ55qltzZnqiFj5WqarX6qFonJN2glTaOOp2snBeoLF/7O
RRJK280NM609TOczyVIh+WVdlLn6ycRD2dXEsVKjRW4S/avdlS6RikT+XMfrXGb8aWrTwookXFly
x7p3uTZ/jW6pMpjEv+pMm3mthnGdfljHKZIA5amEPmEqTo6MymkH4cnPVzL27Kpz0ojyf94fM1/t
LxD3U9I/NECg3dY3TjFAIKxv1YMFXMZ0gmWKc5Y7SMssyR64JGfWdOIiCtx5Ulwcj/SngV2pk7LB
K43TEJGQxo6vvQRdT20T4sYSp0nEBWv56AA4VyBVrXwqq5TAvXuv5yKGeS5fyY7/HNfGvdYVD4qk
bWkt8L8FMBhgJcEuoFhaISgYWv6wG+iuDVDg4EOQjotSj5cxMNpVozgPhRX2oL0Kk45v78F87A+N
085VjWarqZOD2CXVYCaugANziYf4DnZ6cJ1Vi/qBdkO+Rc91Y3mr4QEB+lVTrYg6XAH1ZBnNLPzZ
Ms/nzTw5p2FVBXktw8VJLvPXUbsCahbZ7cJdoua6mqtJTpuQ0888Oa5+0tHLSk1mHWZLo/DWbjd3
+88dmHGLf9pJYcUVnsaGfUpSDSIPcU7l7QkallGpHyvPmLnn5hbwmzoeOYSvOYN/65lkzcioOCK6
VzqElEKpf9eN9DjW/g9qX9w1qnWQeu29Ugx/9/PBnVnYv9vt06w1wkm8ZHL0noL2aFg7OXJm+sdT
waHpEf0L6/o0RFi0SjOCNf7CsbmAuNOV5wY1MbEydtIq59+5a2F2cScldVGqhdkmTKtco068wtIb
YTpEPxGmK7bKnPnNzO33t+X/aYYBEXGoFow2+lwlG2v/H7rmHC1Y+f5oWSAH4BmNHsN0fyZnzu2K
OqkKHmFpl3+4r/+R1kfgCDXn5Sh/V63jeCM2hAcL+b7cSvChRzXK8ljfFe/t2xx5U/seL339PZNT
2WUNgLWAy1cxmquMpAMD1z1v91VP7tibyV0esPoVtRUjei9a9NuL6MJXwn0K7UmlTpjQpPcg74I+
B5S7d/HrCam0yo3YCam88Dv65W12ocQNfm31Mk4vEYxeSmG4ClAmkHGoc0JOhvOmOvoB6fjVUJs0
naOLBFfBwOgRhgf4hNiU2iPYnOekbc3c9v7+8b8uwuTeaKKhCyHm6yf4F+S1/V7TlKUjik0eDge/
TNeep++MxsB9zTr2qgMQoX5xNEx68nIbacHW0cSVMSrjOk0N0SroTz8f8b9xxddQ4Msv1MfY7tP2
LIGjgJ7NJNjE8fUYUoVLf5/vA1za55oN368TmJ8AaSDIYjVjTZVTrAqGm68p2skNfhXSU6u+/jyX
ub9/DLE+TaUYMlUlNmexiytLfQIcMRPInLmtvs5gcnN4mfCE7tvmaQSZavnS3ozrBVZfXyOyvkjW
AhbhfvZoj021yTf6snDjxD9NzJDzPLOMVDp5e3GA6b9BIXljbHFVVPA8ie7stbpt62V9qW/FSn/N
ZqUfv90tUESgfNH8BH1sIA/y9Qd4qlyjTQgvH3SCs4hF5VyI0l6XguqkVFKxG6LuaBiIZ//8Rb/d
IYxLHxAUKDBFeoCT9W7SQgp6IwxPnhU/wGts9oh1vw9BZa9/Huj7mzCOxCimrdC1+kYGy/ww0RXu
Dpa4fSToP4zKnTixUyRA/nXuCfq2U/+OhsQK8qhYFE/VrwoRlFQ1IsQdtTdXuqr7PzPTGRfmy47R
hCYAeI6qHVBc9ckH05RAAjhlZWxU99o76ht5R2963VLLWtE6nX1Tv8VH43imALIG3ZZ5TR6fAv0G
HeqzfwLRt9H0pwCpeqm6bbxyoQDZ+nl2c4NNXharMEGoiMA/tdohokli5NQboz8KSr2SOgNQOLMD
NRm2BrQGaEDWlO5oBYaVUOXxT3FS3wwRsWVRPGoUKH+e0jfAIxaVX8aZzKlvZRU4leafRKh8xBom
n55XkpJQd1cc6gtW90op5KIeuk1eAzyrA4tCq7iskWyf+SljkjDdO3hWcgj4SQaYjK+H3aaBQmW/
SE6OhnWyC3xo56e4fKC+sZaJSbdUaJobvxmMBSU3OquIiywMS7avUFJN1pnRWFs1xW0jszmnvu1W
tz//wnPfBCSNTplXEEBOJQTyohNuG0T+ydeaQ10BaHKTJ93RZmDZZ4cZ+V/AHUDuTNVvClGKOnIl
D3jMY2/c6dJohXH381S+kVDH7w6y5P8GmVztWEaKLJJV/xQhn7I1N9mdR4hWrJt1fJTXxXLeMecb
UWo65DjvT69JmRiRkvgMSTnxWv1VXlPPwAvnYAI510ZNj5j3f1SFxudhZpufufeYLZkhNnTQlKdK
E0mZ2p2JhfixbaILKZZ+1zrN25+X9FvINa4oRCQa5RzYbzf50OqAFwPPP7mY8KJ6L38w0KVIrH3p
ugcpCC5DL7lvcjmeiQ7O7hckOzR0oyxoxZNzE9lUXxH5Sk8m0tKtZ630KkLQRp+Z35m3WOPRsMGQ
AW3nkv/6+eLECRXbsaSjpIYHWFUEASZQZLu/cJrm7ZC79vM/X1DN0BFRGTcqb+TXAd3GyXPF0aSj
It31aJcaLWLtQBh0arQ0DNweEQPkK34eVDl3yesqMx21T5BRnKzmIPuF0laqdLS1YdO5w0Kt6Pym
Xr6odcQudOM97/CL1sPqqgsi1HhpaqtNsnMd6ZKH7z7AzsBWipcsEfs4c3ZKKG871O4VSVw70Dkq
ql9RU74pSvhsI7Blg3X9eQrfQ2t2oj4KulEzJqqY1mRzO0i4pwwHM0wlX45Bhb9Ut9WruEdmYmZX
nH1AYIYRTRgjtXkqW1YkSTyiM9JT+IEqSbdSDDx+l95d+xw8pvradpcxVigzN/G5s6YDHgAvBaYR
QZyvW0OWbJqFaeue5AARQnRXldpdJYRNBdCO1BpASlTLOjXmJnvuiSLaUECFa7xU9iSt6lMtoAtl
eqfg0jj1W9rpB/PC2ZtX4VW2rl5lvOTmJX3Pne9ReEmjDY6H7d+E99O9meiep9VyHp6CsF1LA524
aFgb5uz7Oy7a9P39PM6kiBf6rdXGXiod9UWyd7bqSt0FiPjSWF6mf8Bq73/epuenBSNehvb0HdEX
N0WbGBXDISkagxf0ADM4YTATVZwdhZCU4JD7354iKB2Tbp5nYuSjl8ayLyiiDWAUxJzqy9mN8WkY
ZbIhkyRrZD2Wjk134SrByg2qbSbERivmeDbn7idorigwKVyJ6Eh8HUmRqyCSy9A51rW/hGgB/bNc
Jd2A/1SBlXK5/fkrnXs54fPbCoaiIHutyXDcfQLsSolATN0EtHLSawnuyup/G2Sy83qMwBHZLcIT
PQ+uWbyhO7ebO7zn7ozPM5k8J56rSyjBteGp7ej99y72F1ZwHyI1hvn4cMo872Db8Z3Tgcv+eXpn
70gUFaFoopmJKslk6MbI/C4AOXt0Ew33H8u89h/06lFq1CNAq/ehV4xtng97N+yuZFGCMfHabh1W
Yg6ifeY0kM6OsFZOA99pcm+WwjEoTCX20Qn3XldvhgSzCly0fp7vmT3zZZTxzz9dWENf8X7GZJn6
kOHMECBPizfeP98z3PsqQiNQK9igk3da803VDzEOOA3aKKGnI/dUeO8/T+TMlhkjANjyloL2zDSb
dRIpwGrNQSbDrt7UKC4xAsS9yE5sBcoa/oVFGT1lqhgxpPK/mB/iqqTSdLjtb0y0XJhRgMlDcMo1
EtlM5MOyFMrLzxM8c5kwwf8OMsn+NMA6geNXzpHW0SKM3Ye+83aSrm5jNLn0UPs3c6ISZzGixRaZ
fDPkOa2KOHlcz2ZkQTTb0PTTf37jo0iLAMEY/YDjmQySGo1dEMQ5x1y+j9pjPELOZn1BzryVXwaZ
3PdSWA2RozMIZaFq0DaBVO3sRFoBdVtUurtxFOIBvV5XmnZXA5mLuDNNILI/f74zx3lMRylpagjy
gtL/etASxOP470VwSuTiQdVx70x7wZttS0//20CT6ZZxFQcef/VJ1qJn+J8HELxQhuQ5I4GzE6KY
g1SRCX11GrnGILfChI0P/Jy6QwmYQq6kZoHw3czG/15RHctGo5AlFTGLGuMkkvMryXH6wQ1OpryQ
dhlN/fQBY40Au/jyUl+mK3HhruaUWuUzYYKpUncjgBQ2KlaTD+YYooUyFzhHr8OIFFX2tPZ3ucdz
hEitB5xKioNVYtFwqFBBSoed4z4MRrIb5HbNbbiOhTdDdziz4vwiipxIupqoak2eJg07PqIhKqxt
Zu50B7PwQuzKMv83w1A2UVVcBajFjT/j05OQa/Q7el/jwzbBpvfaU2b4d3qg3v28T8eXZRLCwpex
xzzVMiBSTN43nHKqRG4N/xRIxrAAa0W8p4r1z4N8o+xTyPgyyvgrPk1GdG1jWg2noQt6/Q7GJxhm
iAGdbfxKExOgml4fw1oz13mPgGkw4Kz58y+Ym+ZkNdu8tCqlperpIQMHk6pdJ0nkz1wu50rTpkYm
rAhzlKSeXqTCC/I4TYXPCyRtMXTFYgOhZc9TV3b0nuTHtoaBgON7g2BnK2ameOZlIspFKIAElsr/
3zT90xpboaZEuUv9U1EBGveuDm6tU6ylYRQHvfWe7Bzk9j9fVU3DwH6kruHrOdk8CEeJbsg7joIo
r1UV42Tb8GbGOHvvwC8XiEWjjwZV7uve0Uqr5dy3QJuL352OTRgqVYWItz06TElzaxp3lZ4vLDSl
NOlOsl+9EP/VMF3nlr38ebrnolIKOQgi8Fu4s6dSAYoHz9iRXCyl/7aj/TU6a+CEl8O62trH4Gr2
9juzbW2ZBwsPef6ByPV17nJVyp0RJdTP0VWHPR1u4/es2Wh7aMkL5C13jfQxl1p8v3Gpols21WR6
SEi1TNY7cuzBMgDRH1W3OFr2CD2pmnqdDoaOI2tz+fOafr9NqbaQz46Zuj5yIb/OkLMkS3AX1KNu
7Xw1wPTqaaii7c+DfF/GcRAE2lFhPqNOjP+rObRqqh59QNCKHx8Q9ZzpH5+bB+1Zqok2UcW3wKJx
JQg2Xa0dldzaoH28zbGhMuyZifxdjq/XNfV+qHbo4VljRXFyj8Wy1yGrrZhH56FZ9WttDUx3CdI3
fZeW4k8g2IywCj+MTbWFCnpryBBDZw7k9xD/60+YpJ5ar7hYQlLTN2jlRxHi4tjHQ9MQwtvl1g16
rGus0uaO3vfb7euo459/ut1yr6hLScRU33EXkZ5g4Hdv9nW2c9DURrZ8lZxAEV902sq7+nnvfC/i
jgOP4t1Q9SF3TjZok6TUQLqBlyOi6oI1sK890YVft+VzEdFcDuYATGceS0Ycu+7UBrEV+Nahk4zI
q5HUOEWXxb6+svbu3jwUy2xen541+7aZKHoiAoaCEMIZX9cUNk4E8iMMTkXe3uvQ1lIPzFRtU1ay
shQGciOuk8i+QvhjTrDvzCVDVkNFkFcBpYgpZ7RTksyLNN8/mXRTCgVQRbVS8voQyjNdwbMDGZoG
aoSP+E2UoqvhTNK48U8410KTiyE7NcGulo0nKvYzp/PsHqWMaFN8Rxpo+hwqrtHEhevzHKJqswXi
HUMK6L3R4/YxCfsI9oZ7//Pu/LsZpt8Q+iu+IkIg1z0Vc3NqFLnznoUcX4joT7nU3xDTelav3b20
5VVapbvag+62mHsmzgQ7KFbSPuEmMlF/mta5mi6p6R3X5AP5Krxut/E225WgMjf2Nt0gszDTZjhz
DtknTFFwKkbpuq+b1QuUNuKKpe1qBtlSt9KVm6l7EoZ7TVZfAsv55fgwI39e3jO7B8Mr5W9aTGI8
lQBsUrvN7RJXXnMQhyrSYQ08hU2yRehlZqQz78fnkabgnlyVXABGTM+p0qushKjXG+qvuOv/xylN
KzS6JvW+51jGscCAEm0wlJo9KFZiVQNG/3n1zs+JbgOdRJTBpj0Hx+qyIi25yOxBWbeuu69KfyG1
1Uz35szrztL9d5jxzz89DVpd9I7VO/4pbI2VpAnkLObcYr/B5omriexpU5KIWSTBX4fo/b7TC4o0
R60xtq1+30DDUwqMd3S/WkfZ6EZP7ls0f8w8n7lUzi6ixhKSBtrEnpN93/hNoGh/DzisQtdFA8Sq
dH/R4uz9L77Wp4GUr3OM7LSBKkQmmKKu048OVJCN+i6cmc+ZIJq15N5HcwsSFS/A13EIHZRB8l3/
VG3oTm7idbDBBGJZb8pLY9fv0rlvd3Z7jLoVXFIUJqddWIQ1kNUIkuDkSMpzquU3Em118Imxtu2K
lLJFGUkLrZI+3Mq8iTIIdCOZxsoBuSdkONcopcxFM2e/6aefNCki1pHvmFkQ0vhusUgyePoiZ6kg
tPPzFz17e43eROh1jC2/8Wd8Ohh1aZathXjYMdPa5SDT2OzLVdibmJA9/YuRyABVwmsEeI3J+XBq
q3BFyhFsA0wGAn8Rae7a6d+bOlr9TyOZExBkRa0/7hCwP/lJcxH2wd6q5EfDa28Bls+8OBTGWaDJ
44qHMhJ44CARa5tG273W23kWK/6pRwFugYApvjpR9yS1wUsGPegCDneyNVr/dhDI1Cn2sYTLiOFO
UF7FIinFoh3yeAtAoDlEVUzzoApWamZfpIZbLpouCK4G1bwcmrY+wW8elqB1LgY9Chdcqe9cNToc
Nv+PnA/JxnOyN7Q03sqgNRZUhc3tYKiPelv3a6cTL6FdbmWnRj2zKZ1FXdU9Mk/9vrckHBO45JPO
u81F8Tuvy2Ub2ns3E5eDWqwUtxFLq+6bVRO79sYSkHGbQULCLXhADuvgAC6SrdTYV5Lx4Kr1h+LY
GFvl1X0sO87STfVqF3fWzpKMlYi9llAjMl7TfNCQw8pxTEeDEf6I0uNlH+9qo4XpLKph52bKpXA8
hCs627qs1TxaJ6rZQrmzjkbZXegmUZRdIjlI3rjEPIEGeVbfuU59hQyOc5CbMliWMPd6CCubwTRv
WhiMmk9XtPTl+1F2SMGowZfN5yB2NlFuPhj18GLATY5yHJCVZHilwIY3zZDqq7jMgx2E3l9Zb3VA
lfsSxxGxQSj3T1jrztrU4mKpk30sHIibK9eIPwzfSk61pGMPUij3wkmgapb2L93wn4N2bieeCSyp
NlD/RzYZh7VpLbCOJcQrUt07KUOCeA66VMsiCi8Tw30BYRZuejnVZq7Nc+HWiFFH/HFsnU5LHakF
yLLBfe3Y2HTom3Rpm1dOniy0/JSo6kYp7n4+19+kkEgGlE8DTnkUlZboplUb3iknnF2gooJRQ5XD
e5eJXwuRlQvfNNcdRYm17qd3hjbcKLFWQ6GX9oVs14AYMehGoOhPU9pIRwgov8aoRhSb/yZW+/xT
J0+ybNZ5biP5cvSdln5Fe+Vq2bov/3lpf1wRXRuFdUCGTgNsI1NCmJmg2kaXEoI2aNyPJhHUv1r4
/w4zviKfXomgyMwWXzHjWK3EMhwW3p9m/xdnFmDhNzIP4nhZ76tt85A/+5u5NOJcRQP1S8QbqWog
oGSNe//T8AZfTTOz1DjKd959dIyx6g5u/KvkCeEAbVWt88vodkTC+jftLnzCuuqfF6AUnmICLKps
9Bkm4YimSKiJaYV6jNpwX7vRrzqO9mEV/vl5mc+9xcja2aidAwn4locq0PZC0/StY52HCwcQZK/t
+1xal+Y/1dv/e5AMqmn2GLBS8fq6oLk8FJbc+eoxbsxF01wb+tgcmXnwz76MwJeAtoHG/gbraRAY
7OBks2rYq+t6saRJs2i82VrIz+Mwn6+TaRoQ7JoXq8d8bd+JJTSQFd26tbksV6hMHN2l+Me2H3/X
D8VbglMqbaChvw5JncDqheoox1q9D/NuCdh8IaBt/7wfzpS1Od0jQZkCL1HpVCfc6QBbSTV4hmqF
ThBiHGg6JZvR/bDeRI/53lfZ9HO0w7PL+d9B/5aePh02zfLTrkYK5ojfCKnS3lT6Q+2n/yJGQ92I
RgQwbEqhkxWM0oonvM5JMQcgUXF+Em1404Pky4Uyk/udO1Zoj5EcCfTAxBSshGCP6qsdqxih0T/o
9dJ2X1LHWYh+rh937kG0R8QoHjT0AKZ5syKSIBuCjJHSZ2cgjCjR3yAzcGRUGfW91Bv/vKJMK/6/
A07ysTiuG7cPW7Z+k8KaN9ca0pijgefMRjxTzx39B4yxv6qTIU0u4GooXSt0OWJg8/SFWLq3Yg25
72Ix0otuyytMrXDHdJAZXjvrn8c+tx1RIqAuhzsyam6ThzQHXJQI7C2OfhtTysmapR9Y28EFNfrz
QGfA2zTGPo00WUwg8NV/QG1lgC9m1cJQU/LY2iCXuqv72j/U/4+0K2tuVFe3v4gq5uEV8Bw7duKM
L1Q63S0QAgESYvj1d9HnntoJccW3933qh1S1jMZvWIORPQ6B/jO3HeiL2BuweO4TzYr8pAELb2RX
Xp1LRV78INw1NjT6cJHOnh1i8BY3NW5pGHhuu32xgngCLjSY5W2+//RL6e/Hgaa/fzjyqmlrCzhP
64gMQAvIIm2u4Your+I/nzI77twZ/vcmc/sXzltodTzDS+7KNrUulWA+fscsTMH65eXo4PxJoZa1
o/1WDnYly88Z7I06G9xeCkkL0AzfYHf72AkCGSlV9ks6GMdUH+jattlPzeD3g2Mc8tZ1ViyHTvQ4
9mfRDUdYvN3qZQch3IbG8KzZSurutJEtOFS3IyS4gOn27pWL0rx4fcE3eYoJbAf1ic+L4/UKwJvc
NI+uphXRWAY8djLnpfM5xgT2GcUBC1rQ3cGQyMsIFHi7MU4hjgwgSJQG+UIznVvYeLShlYiFkZZP
hMClCCHlrTMpxrEBJM3AqSNfWpCdUmXMNfX2/Qa7vPz/fMPsaJGu4aARGDakf7V1ovePXJdFaNri
SoZwKQkKPszV7MQEWVbxHJKPR8ifLlLIrgWJBb/aJBqlfED/7Qr+4sLSoCs5RQGoun3F0pc0twrI
j7lHm8t1I7SboIdaGTp8WdiiI3tle1+qpn8ablYS8iFO4OqEIN9a8kO2M3bBooCYZJzcWotqRa8F
AhduBbyYSC6QU0J+fl7Z6DqpIGqEU5O09i9XVxAmt69dcRdn8MMYsxPrQGaEWqy3jgAMwaRxjMsX
A2BiGH0IK7RDH7JFsYd0O3K66FpacWFTwiAVTXr4qkHLcR6CgCAGRlBtmce6e6sz5BH8vpXutUW7
9IUAWgAAgaHQIZw9nbjgLYgLVvaRPFrvKu5jyMDt7u5gXx1MedMRtbCreqMXjgEw7f+MOdsoiVsx
IkuBYwCt6hZI5lycfR2+lDRMsr+PrgDiRJtnEugw7HnPRYcmZEIMfF9ZiNuyTjZZ4m5a8KMh63f8
/ha5FA9PZoWAHKCD7n8hxctM0+FOMGLFfneLHNKYkTQXFGz40gmT23HhTCynERqO10KDCw8LOjwG
eEjoIUC+araIJPAA8LWEeUz2UKV6yFcTfF8dmtW1M/dHP+BzOfEPxgHFWOS7CHpmtz3pQZXTsGfA
MtFZCOE8ekZCs5RrhdDr3HbRFHF5Tsg3qEqvKUAtkbkHvXDvHa+dj687FxhgGE9APReACGzfzw9P
0vFKr8DbOFrQJUf0FbneAHOxDNr13pUJvjQUniOQMaAVhjh9Nr9GUTNI0EMP1yd7aPSHUtFQNYe0
1a8M9PXMw4IGR/EPCRB1slnim7nE0Hts5SMba0QGUOrUoeElruAgL4wyJdYw2UbWAVjS7HOgBDck
Ke7UI2/ZQbOhgWmSjSOvyW18HQbMu8kQEMBfNGXmvBmIv6vMFVig3NUehs49+IXzyAg/fX/svt4m
E2cbNi/Yk6hMzN8BL8cB7zzmHjUCcY2aRkW3F3ANUSVqt+4VKMXXR2caDD42QJ9PhLHZC17VbtCl
SA6PVYNKgSTdc8nFy/cfdOGQfR5kFu9WpiNgJFAgouufiEBXCQo/Wt7FTuVsLDiCoMeM4qkRE2gB
AO56W7R0AQ42HAho5BF50wbZqjdI3GovUNuLvKK4d2s4csr3IrMj+ALUV16Ri7Nig9RjItfDP7Nb
wSnh/WvSBE9x4j6iwQcZYGZeGeNr8opJsUFhB6jEgkvK7GiQseSagQ11NCFpKcaXPB02vQnWaA9B
fggtavxaandxY/0zoj8r3KQOWudFGzhHmr31xAi5GuIhYeHYdaCqVPH3q/71jvn0ffObFXZersX0
zjlCqDWq0UDJfIgfyJOtHr8f6OJiTVg8FGXxdfOWNnfMAoUMxzlq2mTMrK0L9xq++PIOxr0MFQUo
ObjzBqkhUIGCC8RwbL3ECR1ox4eNBn1g5NCg7WWchq0Pz76c8MnL21QLre7rMPE0MJB9Xsa+6sdQ
CVvgQDs/sxyev4gZztLoDkj2Qb73fsLh7we0S5bo0eaR25r9lav40uqDhe9P9VyAi+brAXo89Dc9
ZR+7SYkNrA+GNhTMP7TmQWb/Ykk+jmV+fsp6BTlKw+X20WkwH6yPeJBd2V6XVv3jELOLiw6jRREB
2kerL3d9ztcldCm/31gX7/sPiz79hA9pelnASiNLEf9b8tkjCiUlsGby9//fINOP+DhIStK8cHHV
UJn9DkZ75eb+euzc3/+/YabT+mGYtFJpJUnpHsGAWBR+fscT9SCG8UqL6tKqQM8VEFWQ8vGuzF5i
3eFFIyieE+bIaOhbxDFs+S++5A+2ChgggHBnC+/hOtHBmcK90qABWeYRZ2VoZNc0IacJ+RwY4voC
3RIBxQSVmWM8DNk3adCWztGrrcjI61gDH9033BCaP4vvv+jyUJgvoJcNgLZmL0Elqwqi1tQ9Dom+
bCguZajdEgjJClKuvh/q0iWAKvB/h3JnT4BDOyTLiECPZQ/PS6tCn+DVad/Qk44y7e+jTEwhdG+A
gHcdcH5nW9tHpRQAVJyfwRcLBRAQh/Z2a/JYsPrH99918ah+GGq2vRVU13OoxTvgu6dhTX/2aR9K
+Hv8m1GAWdYNa3KFnW09Iivd6fTRPupExZ01RKmuhahUXhnm4iLhCP13mNm9o3x7kL5EmaNG4kET
EtachN5wU+nFtvfTf3Oe8LIhzZq6H3P7RJhdu3mqp+4RHSqIa02WHWKRGMOVj7q4yZFIgYEL1IY1
zwQ6py4Ka2hREzTgRMJ/NPWT6f9g9Nq7cHkcID5Rwp0wmLPDBA23XgCmYR8r2GRAnqyxIVuWbRW7
xu24GL+BCPufgbx5Gwxq8KrWW1zcuouTqj2myo5M2AJUtYxrCsG2kV1J/S9tcgPaHxPbCwCAeYLo
tmiYFiZWCvykXSW6R+lrZ094V4pEl7bfx2FmZ8kZM9V7vuYcUaZeNi6070gVsvypgHyxl/36+yMF
QpXrovozQWWnH/PhXRrQGVVdhUrlZLLcwmsNvZ6ooteaDZfepY/DzCo0fqOJsiWI37ohW/CW5MBb
BW38/bdcHATAbXRf0aLEBfH5W0zYHdYJeJRHBhcyLzcOjeY+fj/EhZIM2DYfxpgtDqwASC9JYR/7
d+dZngNI3vR6aL/Y5+Y3OfpLA2DxMR5fvh/20qH6OOpslfK8VHYtC+QqonjtHfc2Y9o9JHCXLf37
RiU+8J8wdZ4WsZJJtEQ6+zg0FWS8S+gDVDV1Ik02z0ViXUl/Lx6pf0abp0TQyZcshWvGcfCqO2aL
l1JL13rCV9/P33TpfAomABoB5HmioAEt+kXcJi+qRmuKYjzJ3lyhOxuNcEngfQNLqv3QSFh8O4sU
BjTfj/rlIM9GNT/vR20oe9FINp5Uny55wO8qSn4E1PuFOdbDCv6CVw7Atc+cvY+uVlGvEMOkZE3W
+TZb5RtjASLm+vvv+gqwn33YdBA/XBoZq1xOR8OG2rOxFCIsFtkrjyhoX9sJ6D4JtJH7RIbXxXK/
Ni1nQ8/OuEHSXppZNw0NQ5wNtihD8dyLhiXE481Q7bX4r/14kdN+2j2zMz8KR68aUDf+8Amwirfp
MofeqhGpu+YqAeWr7s5stNlZpwPY31qFLyRvk4WXtSbwbgq9lbWAzMLVpfxyZ85Gm13MKRiDsvIT
qE7eK3CFw2Jdr/K9/hOYqqlWn8flr+LHle3z5eWejTkLEapRyNpQjneq3rvJC35FXq218cS38ISP
ig1cHlB2Da2H/4PO0JeL9PPQc0oBT82S+waB2PIG9i1nI84X+Sk42HFxA/upbY8xydK5ciy/XHKz
QefVrL5zbYgE+6d81MJiMpFJJoHuayyGK9eNM7tu0ixHFVbq3om0cMRITqZisco2Y8PWxHy4soZX
9s08C8ztpgYv2kig1Z2eh4U8imhqTEDKcBI/blZsdbUpMd1e31zizuzW0bMAJ9EckhNqNzf+trnt
IcwNgvvvSe2VxNeIvF/hCLNlm181o2UKy4C2rLly4QvQr42VC4LpdTjCV/j/bKTZBWMNujk4Qa79
uU+TrRvRpXryFt7KjH09RN31Si5waUNOTUCgrKFaAKjQ5/sbVkgdIllln3p41+r06GdwvrrWm742
yGy5EqqGoTRb+9TC2cTLgAqimDx6peDxtUmMufv4LbNVypTfWLS2HSgAyw2LBTpEsbd3363FsBM7
eSUQu/ZRs5UqxqC1E7N1TsrKY+YehgJWrlr0/eH6irGffdPsCYD0QAMtfJxk2MlutJBvvfXEeRyf
/I1fhtkGLOcY5MdIO6YPVgjrkJDfNvvrQq+X4omPczt7HOxM402i8Dv89kYZvwUEXaqorcIMVVXy
YI1/Cy+YffbsXajBDwg6AhcQ340zCCol6MERo944aHFemeEvDc7PQ82R1ei/NYBLBBruEv/Um3Gy
7VZ1RBZhthLLpz4qzuObE9m7ScX9mtgdsHhfbzIL5KUAyoCQ2PsirRcodP9E7YwnKynYQnLvh2bB
DSQDqlv1MF6AWbZEdcheB0X2VnHHjZIaOCJZAIks1F1eNBIiZ0SsMlNfuTx9Rbu/C1MrGFZ8KmEC
RHU0HPANWC5h6QcsSiisYsF8/UbI8RerkludmxEJ6gXnmgg5GBMlyVBT7+pfdqJg0CqHYtlkYmcL
/TB4/SrzzL0SUMjtcgNVd2OJzvQOXlAHSeirJtOD8uWu4sWDRp2dN0IIVLpLOwDbsiyOQU3jQC+f
83E4uqa7b+FK5JpFrNfVIVc2oEvQ3TOMhUfJXihnT4V3HBx8rdmZ98EQvICZf6eS5kXC0YSxuoRD
VMGX1NPSSVn8zEX501Fkj5bqu6rSNWAAiEur4MnuQVJIK9hLd1X5G3YhfQi50n3lGV1Yu/6itdk+
New8FnArh8eN9ZsO4hnmQTGxQT2SuvFEYSQcwPNyq8Awdyx5Q5D0G6X+Sgu5dbvqnTblWTeS26Gq
17zMb/S2XDYqeyNDe2/XdNU1dAFu8yrXmwOIV9Wac2tYDR2HN2xw2xtsq6sehrymu8n7ctOOXQFj
cC2AKRrAf55Z/+ozZ4nHHTRdMeixEt595+RvqTDfWisDTtB6GevSXLau7oWdlp8E9c94KUWY6NWt
Zclj5pQLk43PujHcFCPMx0F/eYQyZcTScatVwRaWl2fCm6UFl95qCODXKDBsGdgxGi/bJOl2QjRs
WYPDC/BqPy41Y4wZrI+gWmWEWatDpD8LlqKgd13VHO3EXgSOQKdZcw5Zw2HerYwTdVzoUdj0pvAQ
adHmqCznISjZbU9yEo00XbNULGsrhZV6H/DITYqTA3BRjKbwuz02VQy6OQzQIXQj/eCJZkm6kLnx
Q4KvBAcn24q48qF2AZwd7VO27coWxBCdbQuiPToq2OoB3CisQTmRbqdu1JLxKa3MFXG13aSO1Sfq
sSqzY8DN5Zjn941DoDtW1o/cFociaF74aN8TVgXQSnH0aMjyUyv8X7qCnVMLs0jalnuv6GCkpGA4
lvt7CEWw0ErJG8+yl4rkr5TU75aOxhQMFp/01GwXJNWhP6o7q0Qkv3BZlBsLHmJD6619WW0AKVn5
IzpXWmpuhjYJVlUPgmXG7Ff4O764g7FqtL6+haMUwjCZw2uOtdvRHndWSdIb/G74/epuG3pkeG1K
x10z3Ugb+MPBUQWq6GWkRAlnypzXIEk1ZuR1HOZf4E31ugW7RKkiWADYC9nJBdTjfwBrloBv2cHU
Eb+U1PLOpPlbC9VYzIbMwp7rG8uUOzbmaTQUJX+CGPN73rsPSBnvSwVDkNFcOV6x6ChOl8gOuujX
lMo943WcJcY5NdNlbd8Jt4hRhrs1nOEGViJnlRkbURtZjCJmGgtpjTENujvNqqOWomXn+GLT2OaT
VkNEMyn3lsMPozTjlFSL1quQ28ttwKoXwuljP5BNnw9x0qZr6kMzZYC8XB6456DxznkTrLyWPbrC
jzQf7mP6VGHRybgifXEDOs67bfXIcylN4QZKzFBC8yaS0nsdeGrcZiiKRng01cqW2drVh72dy5Nj
tQ+F1iNZ5feaJuElo6NmlNceuLKNs06qYI0mx32uKg12dv4i0wsLUFzMPmRf10p078Sqsls/lV7s
W5A+CnwqlrCA5RHMtcGoo8YOGkIvtIc1Tg7AjgmsEPTZt92ktAhDzyZGJaw8trJUm07PAUvENpes
3DMggMLONK2D8iQeXFvUaIUzb2Mk/iPE//Kw8bXHLNHUwpDFTeokwKoYxv1QGscxr+4D2W4oxHTC
wqsfmaiaVV/aENWtyROYwEBO5zRWAbx6pAHL1aDaE58EYQl+SdS48BGVZQ+bIQNHOxCQUlapH4RW
0ZGFnmXewrXcw6i8U6E7S5fkD0HNvF099Ld6VtOwk4UT9k7phkFhrjrO7yA8ycOOGWXo9c6h7oY2
JmxaI1q2P4MWZra24cEBkwO0aDrq0QvGbV5MN6c0t1wr1YJRdlsPqb3ptIwBTMriwmtjaP3UYd1r
4DwMGVzQVLAx0IGOCcETVQptLTvInQZGnGSGFmpotgxWhlpEVuEmT7H5IUMUq4E9Uvw96qQ00NAq
YKpH+5uqYcWa+EUQZrq6LXsVWRg2RIQAD+LBhaa1WcPgKgFb1fY4mGCp/IXn0Yn9XoWtq93X1gAJ
YWnB/qNHHGih5IOSblh6ZhOahMB8Nq/fZTaBfX2rv3OMUQ9L4lYLAsI2pNGJA1yQx3dZEZDdCC41
VOi0nUbyd3Mo7tWonhhcDELogvJl4oHjn/NgC3jtNuC5A4ZXsk6rAnagSb6gKTTqiJtbkaaEXHhN
QxaCZUYsUWCATTIuNdhHLS072ZUtDOe9MmVx2fK3oOJ3uZ6dZcdlPLrdrRKNH3kC1uHMAvtwTOm7
2yEEgpWkEcJDDzZ7Y72um9RdQq1bWxBPl6s26doVg5gj9M+6YwIm4MqroaiVDfltlcP3PhllTJTX
QKnTVksl+0cxKe15peZEfhlY0N7qi6csyJrIZggZJF5I2EweTEgbamS8GYfspunEKW26Z0gd0m0D
aG8UZO2vbChQOReu+QihxHsPb5qmg5nQdmYDq94axb6eq4VlgE41jhzbw18CUXRQThr7HmVxChJU
Rr21Lr09EXIf2PXC64yoyM0bDzXfSMuyfRJYLJIe2bQajy24sdQEq1p71q4c6pWQ5n3h+Y+4TU9D
UGzgQ75Ja7mwbFzplpuVy5aAO6vaQ2GgQWJlT61GHrJM3jfeRNTECQ4Dm/7AO3CrtzyG8/Qa1dJ1
0svF1DIqWn2vWn2rLAN+xtrOodm96XM4KxpHQo0bDg0m4dQ3nI0yUq0BYBa54bl+JqZ30hneJrtQ
Y6z1cNmrzCUV5bY0YF5OkvyZlfltLZwqauBrGuWl6UPvzDPDJhmbuGUdDMvTbltIeJ/15Z3OW2C2
ET/DRN084Wkow9y171LcGJqVrFjDVqAr7Xw/QVarrJ2b6CCKGENE4D0QNXVxE2Dj7DNrxGcb8MEm
RYmLOgNafIT3Sq9gzewZybkzujaEFNOJZ04PsBOELDtoV8c8lQ18drthB3AfBNsqli1z0wp9yw+H
ChojrbbLYLP+IuyqjJoyCd6CVLvt3QTVrcCC9LgGtq0xmUabpZ5HOkIUNeQPTW5sAgD6j00TKDAG
0mYF8rAZ232yCZByFniCIq/tVlWHF1hx+Jd6fHhFAxEW2XoJ3+oR1gpJDZJgjw2Fd3yA5KfDvJ8t
qPT4j/U11EAOI+59rW9Welf+VIZ8GAhECitYZetd5990WvAzCVISSy/FmYUiKfSMtHNqFUMMi6Ya
9o/aq++QFSrtaA9ow11uQT1O7+03RlWoJ7SHYh4sdCH7ttaIuSqKyYod8yTz7hRonOFWAhw/63It
ClL5k0C4mfb5uaLDneU1Ly1VSxaki14aq6ylK9MGybKjv/qOrXAKJrVi8ixsWD4lfMnAkn7StVot
c1fWSz0z7mum/co5s/ArmltqWtusdA6mQCFTWmvLoMuqI0ee4aUImvGXski6gMreniTlyR+tbVtO
NHG/vx8a99aubEBQRZxSPaZtdU81WOzJ1H82qJShapOHOnAffNouU4vsy8Rci7K5zXF6pIaMx87X
3cjPvpkuMruFIQsJ4qZvDzjyG8uWXgQX9U1ZyU1GAhriRdn5evZM9WwpmnRjF+kKHhJwctGHt1H4
cF4aDeTelf1qUvXA7CLmo/fAXPobOcrWK+Ca5/ssTD39VvZ8Z+p0n0wvl0bzrRzgYgVD4rJ0UaLD
sgxusy6QqQRCbBnk/iEAXS1sirgKTrw6TlqROzsbirshQhqgb7TXvkboVbsg2RP3ZMsxrriCFn2y
EFTsSlWJCDheBN2BHjp6i3QIYJ2RrlxSA89Ok3eqYWNmhXHWEdU2Obi7NStJOPmNB2YH5w2iXhWB
yAvCVh4h1Vg2PqyqqdzqfR57lQETk/Rp7JvlJFMxuI6CtzZM1p2Hkiukko2xJk3/zAwN+R9ctaQs
XoBfwd4my3IYYssme1BxznSSaFbtfeqOgDJSC1lmkTW7fCzjok13zoCLsBNJ24XwAQd8yu25Aat4
iOt8X4O4UIr+VASYlZK0BBKX+jSXrqriricrYF5vqhTPMew6vx/qQtXq01CzehJBnu22duWdYDhc
l3c1zLyH9++H+CMyMavOfhpjViviVaYPNpwqcSGXb4EG96pK6i+OqN2wzhlcoIV+loHmbZQrF5yw
c9UQuDRr0oxsI3tpSrbFtRLb3HsCMWel48EybXaLRw/CLkW+hjQ6JDQstEJyVhsICdpYkGwJpZD7
TMPN47kYhCJMjBINQXNRP1YOf5YjNGFy+Nfr2fBIeXJObX7oCmBeg9YwI93Ai25WuBN0siaor0Sa
Vm28XrwluvBWsrfK0IUT+kL0UL0IM+76MFsWb6XX3g+d8wjv9CcLfuW17G4NNYxxZ8L212uqPmr9
7tmEagNptEjQ8Wg12XvZ1/ejGtwIBQgtKnwnXwxlIjffL8WljRW4EPeCtjAgmXMxVn0cSeAi+j31
efcI9Pk96DwrBF3LZECe/f1Yl/px6LcbkPe0DZBbvVlvA9bjvSarfEBvrFs0Zzca195dFrmhEflr
durW16pnX0URoKwJxC6oAgGauea8eC2Lgo/El/8ZsYbp29R3qPdyzVdT/0GHfQP4M8FRPzT7a3SF
r+3/2eCzorbq81HnEKk7AcAJ82lzay4mf0JFIwMlAnTp2FrtrxfskVp9LRl++upZmdsYSRoUaEec
QDJ/Y0Uz/CSB/44Ts5XE1O6kSrceN+uwByurMoc72G8KqJzYETXw8rQlXo7E6fx1m8lza0Jr1rVy
6I+0j12tUPj03LVwlYnXRd7kJoGACtWf7U6tcGJDMaVUftUtdQh7b5CPvur9cN+55nKQ6SqDcLXM
ddhLsQO44ZtRtFtpIpvspLmrWvsWshB3rm5viV8dmjZZpab1gOhlp9pijxTq1RJ8iPq8POkVffNa
ZzPq/dFx+psuZ+seDBsE0JtShzy2Vewsg5w6ogqEHq2I27bewenotXKNtcPVEg7cm8KjIPdPtaO0
PrbQNGGKoe7EyvcRdkWIcctt1hpL0jWbRho3uWpe+4FHo62auGrU2TH7g2pAmdTxmHpjXYe8GMao
7cd3GzJJuCHwKJqVe4Bn9G1dwh5Er2sKq3T/p5Dts6FSa1X60MYBimQttW6X6C46VED+LTJqtRto
d0BLUDg3qS5/AAOvkMoZey0NTllgpAcP3MTIzUcY8Uo4ugeOh7uKmXwBOZspakQFntjtGhW/H5DU
tCLLH295VRyHfNznthEFdrJl8PNtqvFAh3KtM4YwAsVAAC0WvaZuaFmvKEpJbdGfKmU+QfiXhJga
eJ/rqB+4bFMl7t2QqXWFeU+b5NS6JtwcdX2dEvQv7RXW50Dbkw2esErTLBpwx1Oe7kTns9iA207Y
5/1D4rbDquLwUEsS/xdkBpF+m9qeQeUw9A126xRiZ9Xeyq21tSf0Z29AxG+34HS28uwbThWW9XgA
uq9GMuAOsefazw4Q5ly4i6AcbpLOYfDgaH8JGtyhIAsbv9y8r/JgDa4LQeJIm9AogcVxkcE5+X3u
CKTFuY6Dm4glDdDNC4xN3ljPsgvehKxuvc4SC5okb8SYlojj8Qe5K4euGBx6vEA2y7GqYckT3Ntd
kIZ5g8BOVQhtGbjE6yCHxHBGhhsC7Yd1DUJkWOXZL9NBJ6NKx5VOgIwXVtxksP3Csi9s7P9B2o+1
YH1oQP4oknb/MzeGteWigAPzeHfHzGbcpg0/c1N7lU7hot5gFNHA9LXG8oMMUj8yynQSZhAMxSjb
jfKUkQ2y3J9maxIkTBPgKtFhPGTyR2uA9pFtZwvXRlE2IQBrkq5HTu+O49ZpggcjHe8ptfGcBsg6
e4Vmj021DEbw0DKyg6eqhDpXzdONFM2r3fZ7azB20i8fKs87oIBWhmXKzR3U9G6mKysUdrvEMV5C
/OgRltLG0sC2W195gy40vj/djbNIyslbJekwwCjb8xfoxrxr+XhMO0oXzohniXdH3SM7RdjvttXv
ClOsTCK8qNARRsBRAtksqpsjMpby7+Mu0JQMCLlAmRZ6KrPHUQktqDW3sk80uyvQVPBTNMebv7Yk
md6kD6PM+v6VMqA52QQBuoX+VqwU1F/FBqnIlWn+qkpjQgwG2hU2mEoQXg5mTxDV86Jt3do+DbC0
tVDFtmp9B1H/VZLyNWMgY6TqjioN0fYrDM6gkSMi1xCPkHB8RgFqWaE6bLQvFuMLXjuxTSAdiSzg
+81w8VdatmdAqGSSCArmvW2FOnaTacPJUfQ4BvD2s2qALmz0VDhIT9VaJ+e+zM51sAffLyztzQgD
ggEo34wC+Zh0oV4k58RRC5XaKz7+BJq2uRI1Xf2RszDijxulzlwben9s473na7GHtzqLyD7/FUQs
rG9qFnVLiPgu27WsY55E11CmF3IC7+M8zVbTdRM2+ECqnzLrRBJgP4OHsRyvrMYlDMWnUWZHE95o
iaPz1DuVZbvtdGfXJVYdJw3RFrkavBACxrfcRTW+UZ5ABc+5/3472F+DYUCEAfwDtxQE5y8OmAEg
KiQ13eGkOLvvvHSvEOV44CInCP21/IGxZ5MNYcNNEIUe6jGLi/rnQJ85hUBck8ZJR5ZmUq7KSfM7
k5HB7EVOb+pAi6hHI6Wx05Alj05DN6WLUOO3HNjBTdI4q/xNHgQAvKJA3SVrBzUdCBLsLdlESVZv
guIN5eoYt3xc1cU96bUQhpAYfbySZ35d6M8zMEvMvDyoLScRzklvR5i/v1s0CQft4ft5Nq7N86x3
3+Rt3wRD7p3cV7YZ0wlK5u1o7Md2mGNqT/qyf+xX1eqaBK453W6f886Pn4dG8GcsC7rBoFA3lndq
Dd4sUCByI9cc9VNSUy92uD6gt1OfxFhNvmClOkHt6qYcEMiYtn5D+2IvNBS1DZXLsBhJjcgOZtIs
/50qfso6gKLBOv1hafwKyPvLfIEuG6ChB9w1LIEgefT5Z6NSEQDIOAwngfY9zWErJhvU7yuLr9LG
vnIMp+vk0xxZOmSiJrXGAAxneFp8HoyhbDlQsx5OgK6EQ/8k2fv3y/9lj00DQDkBPFY/gDPJ7NLl
fd07sqmGE6jTqzb1osS0NwYasf9iGEhrwR0TZjUQavj8HSDQ+o3rYhhHLDzjLgtuLZi7/IsxMEsA
Z6C69oWmJ8aiz0TSDCfb3im+J8ZN7V3hEXzFe03T9WGMaU9/wM+mVR9IERTDSVvbW1i3rOQ6WU6A
UpQZFyS+9nJfXH5Un6HYAYLxF+qHCPxMsr4cTrV/TP3zwMsr79ml5cdUgQCKXQYZ6tnyM18ZlS8w
Z5VgW02qp0x5K4jeX8EHXfoOA5EOKB+Ql4A2wedpE6nqeligDaegH1BJH0JBX/5+8eH5MsU4k1Tc
XLNVgKaN9wILIzu2oHVzLuAMqZLk4fthLn7IP8PMBVtroZlAnVg9BNjZ2XaH+5Jfk6m4OMQkzY9D
gWBrzuvgOkxdINuMIUCbKwVSocy4sup/5nt+rcDWBUwL+88lNisrOk6RuUpijMlPnqMSw1f2Vn8z
F2yZxAp+vAEM3Uv4gAxrtGS3epwvrxVkLlyjOKUGVBuwNBAjn90ITNSpsqBXdCKATZX/Q9p37UgO
I9l+kQB58yopbTll+e4XodrJUoYylPT196hmdzuTKYi3eoDZwSwaqEhSwWAw4sQ5EQZd+71hZtuc
CuL1NeYdZxYCcaDUxmwOBPg457MGTU0j1D1O9h1e7MfuXnqbJA+85PvswPzuMD5pv+0f7KYWAByv
Cj+gwJm5ATDoNB8ufm4rq5Flgx5iPKXA9P8nu4/3YiKOa0wa7GCUyoIZHcS+/BR3GDc1qaqWnYhm
Pbdd9BDraH85rfEjL/R9x9q7SipfTQtQxEJ50qj0D4EXs74YIFccTEdfKS9kTTYOrFXYiU49Ru4A
/HPtVL0NQR0sCPELZwM+ixFChETZQFJ4GUckW9ZUFIdxygFwwIwkuCfZP5mA4J+Dtxn40bmjoSYW
+K2iHEXKhnroguLlsftyDJkP3v9Z4NK6nPSAsUOI4wTlNt+UB4h/nf7Bggb6BYyrAivMhxASdzF+
eTOC0vcJGnV6JyDzu84Z4XIoVMNn8CkAzuCOVN1ZSadbcO1+ax6n2/JY3tG3aSfdQal9o99A/+7e
8rXDl1eF5SgmeEdBGAQE5uXHL4oiGZ0RRhWAmgwm7SDE+7RuYilWnNvg4zu6CnWPSbER4PhhO22N
bfEwpNu5Tp3fgFD1FqiFmwmY9Yf4604BBRwV9yMG+nDj825HLWOgioPCHsrgjlG6+ZeZBbRZZvev
Bc7ttLZVkyiDhbFAldX8kWuCeLe4efg8iLAYLkco4EK6HUmAK45w7ORVeQeSBf0fA0rZN8mGgAi0
8VHoa+t7bRMjUzI3619u/tvcjWae256vm7PEbIidpJebOY9NQ88AeUQHbq48N/1/MIOnCjTJHIAT
5avkv9NjoARwcWLYEnfKnTo5vqMmAlefXflqNWdmuDSzCOWxrSmymUouHqsQQLXYRH8aUxR71iiv
pFF+aQWw1bhieoEjzm7Am1ZnaiNoGcz6JNwpSwstwygK3GQyMacxSSg2ymWQNqbktROVN3EE+IRZ
KJJoWEtg+LMgcfYF9UI2YlJZA8o/wCrQxqXJN4ybuuMo+aMGzpru9/q3vB5AwIk4W+rnxXpmsQUU
zCilsMcFDVfVbud+kIXkx37vob8kan8teei5Ne6btiiSO6TCxubaq9MHUvXTHn6tr+h6/IBbEReX
Syk2gSiFjfCl2+ie6eVb7aY+tomfQ5YCXOPHAaRc0LUBPMo19+kJbZUR9DLuL1E8u+63ff4Uy8DA
NSZVrvK7AWxFtO9qfM6H9na4tbbpe7IJUVTo/HRy2bPqVzsRD9jS8wxf9K9RLgoACckk8GT1p6Zx
TpUp/TCG2rrtpDuNBEOZHpW6lT0CMuKeOFslb9+KdDjJRWEJkoglX4ZCB84PiDYMYBUuo1E/yJNU
gvr9hOK259B3dTi1Vu6jhp33jxH7s/7ZF1Jp3MMqojuOLAjDuK+uj5PVJWk1nEy1wYj29960Id4b
uxoqI+uWrpvGKMiBQhLpLDJq8Mtx0cFkk6kYOR1OtaHtclZPwNJaYwCBlSCEfIWaV+ioVod8DG+0
Kn9um4q4laVJdxYFAD5CX239By0cKvweB5IW8DINpe3LjZYdCFqYIK4/hRh7BAwKU0S2Cy0Kb93M
Qt6J4fSZwBgJIbSF559xFiliI0sdCyiukx3mN6bafR+cWHB2r10GedonIShqFyqUWC9NmNDkkCV0
Mk9D/07s5gjw+MYZckhGEK+0LdzYolmyhSMKk7iokXGANQ+sdpcmE5R4kxKCQ8imXecnoCW7yQ0B
hnQrFJV9jCrd5ptoO4gy7OtvBrN48oF1Djt6VXKaRwG7hkz0VEpBVZwaXXGJ0Qou6nm7Lq+x2Yip
gUYbVq7mxqlsDao0qfQ0KXTTQH/dbWj0HQoo9/Jot14NZZN1F1le1V+DXHhHqVq3S6Wgp0je13rk
2XKPyQgRsdLSNwN/Bdo5GngzEF+4b4bhma5SrIp+Dhz++ByiLr3wlm2HjbkNbyrMlmnf1ld2HV7m
VACeAkI3qNzxJDskzCTdahV0+Xv7GBNU09lbV9sHdCMFH21hD88t8Rw7jTPGISVDcZpG1rpxUh30
3Aq0mGzWV7S0iwaSbBAeQvQDtTXusOkl+PHi1CCf9Q/72B8aoF+A1fRwU+Bm/P8a3byOITMd56y+
CDCfJfMFD0kPoyrvFOR0VHa1/E7LRNu3tCzII2E5EHicKaQ454gls46LGiZav/erX32Q+9FG8nov
vS8ezb36VuyEQWS+XLiDdmGTu3JtHGUwNqsoURbWfc4IpmmsHup15c7o6baT0DTW0Kp/IODzc3Pa
/1TC8h4Kjocm0Uqhpu2Cr4L6XcfdhJN4/TDVM1sdOnmad4DeZo+ATB870+sxbkw3/Wb0gVNQN+RB
VKdd2nm8SHEn4vbFJ+bvIaBaqVTlxVxQ6zbjRgLhq7KP8WyU7tQtppb2kZDqdeHCsBFCET9NsMEj
yF1Gbz1kJsbduuFEWZ56er9Pmz9WDqJeRl21w3SZLAuuqAUPPrf4SWp+dgvaY5yD2AZ5BkayXKU8
dEr99SAK5kiwoKGeBXUzXq3CBqw4LWTUu2X5rstuVOMnNYL1s7+0iHMTnL/mapvVZMIjtZT3RtVD
Un0SRJeFq+diEVxwsWIlKqQJj7cRZbiy2ung5KHh4EWANEyJaNh9IWbagJuijGtZc/LHvUh1tQJz
zhChQ9SRDdAl3zEdees0VPC4XzhYMANhbBP1+/k2uPQ2INhYk5n4Mrl0HIFjSRUdmH8AoaNhu/6B
rmGCkG04NzU7/pmb1Uge23rEirSRzK6cf+h1yTw8PBWgEkZQPM4jt50Eva+ypx6QZD8rWcLkjWZj
BqfLIO+lmd2ejcUhnCcwWribn9TaHwrcjiAhXtoWDGfOzNwoSaJNc/lbJVUHD+z8iHCszI3G3Ksb
5qrqC5scgaWl72yiXo7/Q8MGpfNLSxnii9THiDBl+Uqc2zB6LGrRzi+dDVSI0D+FjK2M6+rSRlkD
NitDQAnRk3xkEQha0if7uR9dxYu8cpv4DoZvBY61uC6wm1tQ3zFmTaFLm11ME2o1DgMo7Ued3ujT
PTXe1j3qutMMj0LZcBaTd3D38s4LYrNMKzG6carn+QilhTZclbSpK6uJekwTQz/oCWqY9C5Uqve4
lifM9kS2j3ToRu/rYVsDLLdNI5RrAVcq9qGBLlZP+thlmsUwZCYHaVk81ZPyZfg3uLx1KH2g5Iwc
1vh8jp0dBXlkBEp7eXGKoO4x2cqhcKpngCZ26xu08G6+tDN/pDM7YNI08B+dnGhl1vucRPf4YCpO
Wx7itY75qdi5L5LkqWmkwIrSW2UcN3Qyf0+DCJa86A5nn4o7/KQaoEqfti2IC4onHaMMG8XJAFKs
MT27vuhFZ8dsn4mmCYZ/+M53n7Cm7mKzOVkMgKj+tcDU87qFxUgGdV8gBeADkMDmzpMOCvIuBdDx
ND1pD4NfBPZO8TGdDnI94BWKfXLA9MwHVM0VUOs3b5nA75eyEhuqVjOjP24GgNkuP6tpA5ufKCY7
QQoneVQ99Tfkukov24V7M/c0r/5Fvfy7LHotLxSCcd5QzgJgATDYq9pPZmMMCqw5eJVbHgaUs0er
8xQfZWCvd+nojvpGOtnvZYDmirBLsOhAc3wEhS0yQF7cNtPBXFJnsK3YP8wU6mRW6tb9n/Uvu2gE
9VnohCAkoyN0ubFI9lhnEoOdUOECTLW1MeDPHo0y/Vi3oywleRg8/D9D8/1zdjCh4SwBf9y3UE/P
AwPysuX3rvOHGal/Gz9qGwAfq5P5Q/Kbm0Hw7Judg0vs0ej+a5pznrGsrWoYcRnkyGHrj1GKn1Dz
Ry2R+kojiwhCF1pKc/v+rznu4BdRrXRhBV9ND4OfBqrXJpt659wD4lWXLhTE3pvMA1eQqKS1GAbO
7HL3T4kB82aMEiyzAWbgxjREn3A+5Nf7aM5FM2jyoUl6+QmbsIozmqUUTwMZE+autqc3syhD+QtI
T8FlupSOoC4wi7xAnMHm+6PMpiUmuEJ60sDNEVuo5Iy/R5beZY4A0LF0AM4MORx2iyZxY5UyDOUG
5Hg0zINPYDmzvw5PgYIXgicetXh5IMu63LuuAt+WPVnNyelvmvGZAQxNtFLw6FjyAMgSKJiGQX6A
19SlkbyNtLZQ0S1VZx4N/XnMvkwjhht8Bt+aSKxUaDZzywhZwRRz0AfMH6cBWjsPJAVw3E7rl/Vw
sbiSMztctJDkLKodCJWfGtqlrtrgGq/t3bqNxS9/ZoMLC3E71FqZITunJdp8WeznjrZLInb478xw
4WCMiZoXaVSdnOohd57N7t1IBC9B0Uq4k18gG9VCkHWclOHNwYxZ/xIpIsDCUvw++/I2d05ii2UY
6JqbrkpzQk0eQla54UtaDPK8uN0OypRtyDyrtr57y46ArFGGGhsAa5xL21afqYzOXYeuOKm5cSjT
4WndxPLu/TWhXp6aWGEjXmr4QJL+O7GBUpIfJOHjVrQO7nmlMQOKeiPwnIUkeWbyK0rVzX+3jPkX
nF2wTCtacLg15YkhMWHJHx183oMu2CvRMua9PDOS0jrRoOEwnIYoxQv1D8YZt+vLWAz8gPYjz0Tx
CZjpSwskUyYISbflKZUGv3J+yulNpv6WNCKws+jPf+3w/mxNqD3rGfBvGKucx1BMstEbDBBnrdP4
Uqlovl1Y9RYc9/9yWD9hTuim2QpfPVXMUcUjEQsME8wMZkiEhgl636Lnx+L6kDlCGBNyhjYv9aD1
GCS2G7hDqoEGXYp3rXFHwJY/TM868g8nEgWIT74yPj2wzizy58iJqW1ikA4F/ezeBoPgULgQDX4C
rbw3HauPyp022qZ82Fc7jblfh00gP8daMeGCdBkyp5d+07O+LGQV1bBxQC2HAXAYsWPdCz7egv/P
qC15blkoeH5z3pm3ltZRFcgduR5djAkzQzSSvRCNAKlCJ1CDkADSBc6C5vRhU7K6PDnqnxLsEKD5
niYRiPlaywSam7jEATEGygXPGy6sprj48qQb0AasHcdHQ/AbG6y3gahbvd5asQ0ZggiMCqV2B8qn
7yCMOCIhuzOpGbrUlD7KRtHduC2A5ogLEGEMzbYbh42qN5tGNsG8j0m+3BwjVxr1L5PI46cDbDkr
IyHXuXqS0bCR7KjH+ZlkfVMPtou+KTikPkxZVJA0Z4/lPPrCFJeFjF2bg3unK0+1Jd2UJThFq+LA
DAWTaf2mizAk/p52QaHKR2KrtzRUfCss33sKFoMYIEYbZBe2mrhq3Ohbp6jljVmqby0YYJy+3zgU
wqIgUkqY/VhLRbFNrB6cTxDLLOr2IabSQ/c56Xlicv/Wg9CHjsw3cd2OZnVToV/Wq+BX0F0NpEUZ
aKlytd9CzwU/oa1cqoLeJM3ATQZeQUv6SPsaXYzyxqqtTaOBW6+xX0oHM//4PCrpH5vhZx7FD3qk
b7pc3ZWjKDosubWCnBE4u09lZf7+iwbVMBL0nZMI8QBcGxGxjpPl+Ou3h8gMdwmWKm0t1gKrMRgY
Xq1euvjDFvrFUhA4Xwt3CWZzQ7Pvk+Gkps6pmKzvFdgt1tfx+Za6dr2/+8W5HinypiMERVLqj56y
LQL5rvk+HKz3/yCb5V8GiKdeI7AtBcQf9/XbKKp9LK5yJmgFWB9Veb78UE5TDbyW2sP5sz+YSHlk
DokEn2vRhjaPA6BMjuENLtgBcoaqKdjswU7+FoP5bvgqtfvsbH//Pt+GpQ48LgcLwiktSpdmmKsz
f1eZ4E5YKo5dWOGCKShEajtU4+GkKW5xAJneeBed1F/JXeIhTBxQFzuirOKZN/HGCQyRUPR8sV15
ytkauWu3J+pEDB17CPokw2cNJCjqKf/RteDjAs508FposHjr7rlYZkUdzkYdYP5y/P3RDZKJ0Rog
H9ID+9BncFbpp1ARw/wIxc3rgWRGFEFmX7hc5ywh+Nckt866gyIO2EPpiWKmE+Ienh29VWZ6G8de
3P7M2bFLJYF7Xm2tiVsSQ3s2mhWACfEVfXWyYvCS0S7QpQQ8PuxJndiwKaGVdo+3vG9X0MZ013f2
KoDBJOYZMFkCrRzgMrk4WcqFNCQW+DLB3PMwRWEwDXEwDoUgviya0RUUjYFxhcoM57JRJmtdYddd
oI57gI9dW0dtcfy9vpar0z2vBZUwNPENAND5mofJWKVGctwFRv1NCXUXrFaCD7S4DFQ6bIgqLLRc
BoIi6dhYbVD2P8fWB+mg10o/11exZEODbogCyNRC6buxqT2ACrkNotx0O4y1gyOsNETjuEt7hSFB
wJfQk7wWxi1Sx4iIgr1SEwjXY1bfB0X8n/WVLLkzRs+BrrOhqwqhlcsUOexZTPvQaYLWMF2Szujs
aKsYZCMXv8bx17qxpW2DfD2AZhbwbBg/uDQmT5lT6Z3VBMDMeUX8vcZEYVL9iwM4KqA2GAHCqPVn
3+DsPRoXOmnNSW8Ck1mQB7lRpPcxFKk0Ln2bcyPcXVzQ0IEOtNIEXZcB993dymYoGMcTmeBeLxrR
mmkkWMcotVs1SW7syRBMDy1+fYChdaT9kETmh4cGpHtMToYmaGTyIJNyHzH2jmEfNEd7iGePciSq
3Sy6wJnFedFnH6fvWxOlLxn+1r+X8ntDQY48/UO8dJBvAWOhAC7Dgw0da2gNbaBNgITPKxLJB93B
Jin36848f+GLuweRzMEQOcIYWkGo7l+uxEoyMpR52QRpB95x3QEs0zTpq8JsayulYOBcN3ftDSh+
ADyJ/5p19BwuOqdaE0ppmsLcBN51kPS6LcTcBXf4shFIzuOywQ7y40EjaEikKA1pMIy/Ia56JJKo
0nHtcXMNB/K1mN+Z38pcvBkrB+gUcOMHkZKDagHnf/zQuns8WHwcp5f1Pbt2NhhDjw5BAF/oasg+
Y+Po2IjLwdRTMFAPO5Mi3cuS53Uzi7t2ZmYuu5z5dFUp5oQYToN0sA5do7i2qn45FlyuhHM2lIfa
caZODfJm2nYT2L5Qo/76KoAuB6xsnsxEreFyFXFiahRoVZhQq58VmIdQvhXh6ZZ2CvBf5DC6PSdR
3DI6MmVJr3bYKRWCaJ3qG2bx1fTeBPB2JvwC9cqnkctl6GMGkbWopUGiZRv4OJj6f6v1tFvfrGsC
CZjRbDSdlRkcg2fKpRlLgrpwLk1tEFY3ZW59Ay3jfmrux+nJnFAP0eV9K4N7pyOCE7rk0nM6AKdG
x8i+eoGNiU1GvWsDTELWYNFtxtqNI/mwvrxFK8hs0DkEAB1Z1OXq2oThb5fIb9LK3IBb20l/adKX
4XDYQgRPTBFgstO6QheRHLm0NRZtYNfAYQ+JO1WOVzUv/7KUv1Zmlzw7nFbDoozGeRuASt9twvI4
Rq+5Jm/WrSyFNYjKAomN0U0U6bjoXNVlLY1R1gbaeF/F9zkIVi16WzSvY1z766YWv82ZKe7NA75X
ItE8agMVj0fTulUZqCSJYAZSZIQLBuOUjDk1YcSQHkKQi/b6MUdJfH0l1zcoHABvRYDLAB9Bpfby
09A4Jmmbh01gZ86vBqz5uXSv9qabF7YIDnNV+Z59bS6eKhZepldvUx3E3EwJtQYS7aWbgNRSS+TG
NYCSSuz22NH2zpBSgU8sLA+zDjIiBNh+8MG45eVIrI14wo2t0ENbQr2hAvFygOV+eRdBcwjQPIoy
iEh8TGVmp7WpntGgHaA7EKZQoX4nBr1l+fuXDKEWg8RgnrK0MNmONsXsM2cnKQF4iaYsmQIygbBl
1D1S2K6i3Lbt93VD3C1xZYjLrUOmAGhtg5uSjtrRTNvnemICKAHn31cm5vN8thZcdTlrHITvMXPe
pt66a6XhRWKZKFxzPnBlh0sNVEjQ63kEOyxV3dp4a9lto0euaQjRWMub5mAiDXg6PHr4FUlAT3al
PAXh724DMNQHxA+GvfyUfqAG72q6W90JB9JmDz5LgT9XZ6C1gtlUlA1UHtCc1g3BW16GkMdrQf1p
O25Mr3iY9u1ePmg7YNrAtmjsMHMACROvuZG2636ytLkYioLjAw+CthkXpHSLmnKYDFMwaHSjlNoN
qGv8NkQXQJf+rJtaXOmZKe4WkRNK6KBWUzCrOXW7bKft4r26F9FG8Dih/+zo3AK00NoGCxW/pNDq
B82apmAcH+xd7Cmuyg6xr/vO6Kkq6O7cEkP1AJZ9MTP7NIxhd3S8MZ2ADJ0znMi1k3YKht2k0NzW
GJwE24HgzC15KMoyYIXDRiJz4eIhSceymqg+QCX5PQmdbavG+/WvtHSqwZxlQRgC+d8Vn1AUOY3W
DN0YJJ3q0TEDKWQMbQVBXL9eB7j7lblbi5YfSkzcSXOSKY6j3G6DQQllt4YqlsvKQmCELyDjg8AK
DjLkVWfgO1/0U506G2NTnwLmURjIXWPbfCeRl1levFW/hZEPPfCn4nsMBsXYtX4nD6LjzeU0//kF
+FYgT4JUt8XDLBSM6zUJVafALuOdree3dtczMCemN1pfPMZa8Xv96/EF5CuDXGYzRiFYTRkMgkbb
C/842+iYePJPZ6dsQJP+Ilrftbdgh0EHj3InylEAOl7eAXLaaE6JfniQ9+E3DVJEutY8O7WI8WbR
jIVXFehSoPHKw6Ms1jUJKFwQpdIXpTMfiqj0ijQTxEKRlTlWnl1oowGiTeDbp0DCrEAbPg8mBiuh
1bH+idQ5DFxGfOzZ2WK4PYPggAFGdcRBM8pLv27DYpOEKcaviyn1K6tFAl/UKohRGZIr+WdfpwfQ
tRwAOvBaUzqq0BN3zWmsILSjPaUJVZ6kJo08fIpNU2c7PAfx7wNkzZV6aLz1Hy/aIu4uTjrJmnSC
D5EbtybIRe3hT1oICmoiG1yMS2PSlyD6bYN4dLadHYPQNPZI1Qi+9mII+vsZeKAKuAJ7mlMEBxVC
KxXzJ2Jt1jdr8fCDxxoIcrTgMKx06U86Ghph5jAc/loCryvGb7y4b0AfDlJkSMnkB/AoCO4HHtD9
n/N/ZpO7ZJHfognc4AONxx6tuUN3AldtvK32dFPd2xBxcMkTc0U9zeurHS4NqLEMoDzeuwb3dKNF
0yjtfOUy1NSGJnwyQzvaEM1+qejwm3XgVuyLl1k7a32HP8cb+LMETiEDdWpgF1Bxu9ziTq1bo2Hl
HOFVIMy22U3+EPvmM2Z9ao8e0Rj01a896z53GP1/tOhQgrVslTu+cRpD1sZAZq2Wv40UOhInfRAx
nX4SS/DrQqdqLo/MhFQ8q1+Tqq2czS2enloPJE+J22nlY1fVd+VUQifDqr7pILlxwf7xbFrJXYzZ
QsHefg7r8b8BlE2YSgZnFJCv3DmUs5qVBAxcQVRMXpS8gxVmm9oggNZzD4h2v3Qesz53c8gBGONB
QTO0htKaVaPg8RYWFej+dW+i1k3XdJuSnvD/uqOZ7RjwwE3T7cr4R8fo3pYeIMTqMivbSxU9rPvH
Uig5WwI/j8iMXqKMICNT5GHr9NBtqp7UvBZYWYok51Y47zc6x6xHVRqDIp6C0qk7N6n1f/C6cxvc
vW6nykQbDQ/HjDQu5I/cWmk9Ngjewcv75aBCjlkr1K65T96BG0NTCGRqGCS/2qcRcn2JLtitRRtA
R6GFCcLCq+p1qlltXlOcn7oMpOHVkd56Jshh51voynPPTHBBsC9s1nQOqgS12k8gCs8eEHJzP1eA
3s1jKItUWd64oIzx191t3p41u/PSzxKIjhgkVEYF70em3VLlTwrEkNW8Uaq5LfK/TG29bBS8qkTb
ySUt4GSuDcZgc+hvDFzKxi1EOdeXNf+JtWVxES+yWGVUhgN9T6DTSGa5Axl8K0u8phPVmBZNYSJJ
Ri0LWHg+Y3eI1BYh+IMCMIcc8lSHTlSU39UEY5lNCEWZ9YUtHtwza5yfREVVYqQEvVTDzjKo5BSj
S9pKBOpY/EJnVjivYECpEbXD9sVk3GhQSK3LrcQEnQeREc4NGjbJuZRLTYCy+bMNuaskaz5iyf4v
d4xzhdwsQKLayAioAIuE6Gzq+ss/fJP5FQ2wJtJkfk4+Z9ChiGk9Bqn+R4aOOm5/wRoWt+qvBV2+
PKUVM+1Gm/IxcKzWK0visj71oVS2vo5lK7NMC1YBtOP872exIKEtBR8jyOqJYvpOu2XQyZVzEaxl
MQFCiqAZqFui8cQP8KFJqHdKkoyBAe0DXMaAm5yKh3Zvx+4IwcRb9tw8QTVPffz66s7Ncu+AKOtj
pjlYndy8mvq9Vf1W1Y91E0uh4NwEdxfJ5uB09oDWBjS3vBQUgmYfQKX1UBXdZt2SaBP5p8BgEWRW
Gm2DfrD3VSa1rl4rm24ioc8y68Uoy7cx1KA2IPlRIZ/iIgdbkQ4hBaN8pcNkChx0oYIFkr+58QZ0
xCfD+aXvQBRPUpNOG5DEV4fwGN1km8/RSG/cmu/SsfQzHxR2gstr6dI8N8p9UqeQVGByTVTX4+kt
o2wnx0HPtG1XG24HVY2keF7f9uUPDFbpmRDUuJp9hW6YNOEsjgHt4m1YfrdMSOv2R4MJMFlLzzC8
D5DIIoeFmBHnSA6ElGVWh0jPstRzjN8M3NWNrABO9xDJomHBpWMP1W/cYOCUxYAdlwvWSTiNJutR
d0edB2zKbtbeSZCyXt86kRX10kGKBAqNigErRfOeNd8t9Zma/3Dpny+Ee1mV4LaHXkyE+EUyX4IQ
Sln23pg96urL+loWP8/ZjnGXsFFYFi30EqVAtYg2cWE9Welwj3dJDUg8aBkiqRB4+vwX+XzG0ADB
Rb5ioug97+5ZaLaI3qoGUcdgiIZdT+yjVdVP64taPMLnNrj7WG07FVPqeHlQP3vtb6ObmTF/eIvu
NFTiRjzJ96lb7UQMiYt7ebYy7npOW3DTRjWsTlAPhb6Ma09g+MO9IINROyMCmMDiPs5D1Kjjzugn
bh/bGkS7tlKOARK2ziMUmvVjVApcfTFKWECJor4I9CafEfaFPHaj2eCCa3cW7Wdovwd0ha9DUmP9
my0eqjNLnCPmvT2FEAMYIS9L3/VWeradfEsYlA3X7YhWxG2bStoQwx8E6XRqgPsvoQHUJg8MKcmm
levdurFFj5gp3DAeO0/wcMHP6JTaGCAlike55tnJuwJ5UhP/M4nvJ8Cq140tli0+YZBADQINyUe/
aAI9RgNJLXh970vvbDfsp1372j1IuLDWbS1eV7MMjKHPcEi+gxBCRLJiJfxitLKtMVTfahCQuTYl
e0hAP2d9824Z2j/ExJmh639tclckAANTGCnZGJD+YzL2umP4qvUgOaKh5qWDhcA002KCo+6KxLrU
qWwC24W1NRhTiIhHRaP7S74O8gNcvJhmRj+J80HIXBsQLIRbZNJbUj02uomC5Ov6F1ry81mjcMbw
z8zfnI0MoqcF5GBHwGIJ1NceMijRROrgMoOK/G6+jPiIDiIJYJY0GdyLfMuPkjyS7QIbVpNNcShl
L9n0N9aGUL8kIKbJfEz/iBi9+Lm8z0LguVEuXqTS1Bd6jSxN3UV7iNJapQsV4GwjbXoPUlx57hau
5pFtflftMjQhb6o70W/gIVT/8xvAz6iBlMfGxNnlVRZ1BGSbKPMHiQpWFmsw3BpdPbeRwtfEHoBv
hDKaq3TtW9blj20Jse/1b8wPvPE/gK+wEZKXEevwkdNDF99p7yB/quINyY+G5snHmdU+20GWbXRc
dC1C6mt/NOfeGt083zfPkM7b2pv1X7QU8AAU+d8d0bgELE+1KEMdCx3S/qU3bnWI4AE2kOc3uQjA
vujfZ5bUy72PIeSWoTk2BH38CBFsd2TNvs2pRyIRCmYxHpy9B2b3P0tYYquycnkahiCRyt4lsY4k
WXta3zeRDc6bS4d1lQFIfgABHbe33p3sx7qBxZTo/IHBxYNUiy3IC+C8JK/ZfRFot+UpOxIwzegP
tls+y8/mG2S3D+tWlz/S36fU/O9nWzdMmd4WA0MpEJzmWoKgndxLdnrs/6nbYwLJMT/FEYJMLveq
lL6OuhovcYu9leohBa1NXKCQ+g1Ksf76ouadugp3Z6au7qG8ZSUkFYKmAlSpLrwKupKtaCadJ+n5
z9nG9Qr0FZrXqDFc7p3ckXCQ52toAIc//aXdNqfiKX5Idt22PGAu89jfUcxUiKPafEav1/fXMPfR
pla2m05WoRTq9n6yL78TjDpD9v6QHmNBDru8lX9NcV8tVIYaGXMzBERqvLwlfhu1ntGLMEyL2crZ
VnJfrEho7hCwPARVWrhOWbs1JFj7tyb/Tro3fRRh0JfP2pk97l4Y5DbEhAA+XQ9AEYpC1RZarK0r
bXTfxKWkbfJNae4SIeWkYDv52lqEF0+PZAJn3HgGrzaxHltRoFoM8H+XxkMqrBCY6FapMZnQ99uE
GlstB2ui2nvKMPr9ICgeLIbFM2tckCdjOWXTKNWBocS3OTZ0ktKX9dO8fImf2eDCe2TRuK6HeUWK
ehoz9VjRaav05puV6dtBDXtXlZTAGSCumiTq+7r1pQCJEgwEMzDqMfcbLw95OeqJQhSk7GX7mBgn
Oflupo9VLzhmi1YAgtaRbSKB5imOUF7TqUKAKmqhZtIBjGMV5lYFp7OentbXs+SBn0+deZB9Hva7
XA+4jKAXO7WYjxrqOwL1cUsvT3HXieiolu040GlB3xmdMu6jZWYvTzXkOAIzqRSX6faupQZGsPNG
EuRYIkvczUzCqYVeCzKafIh9mwzu1Nl+IVfev2zc3wVxG6dTCcAyCZmcrpJjNDStZxsQ+B3K5Pd/
Z4iL7ugK1sPURGPQqYOng59Mp5WLt9y/bBsehmA6RrPe5KFyEId3yhxy10HiDIc46R8VlTwM4b+8
CSFX/j9mMDF16W9ETZO2luY34fQtGfTj1H4A5O4WEnv8h20Ds6o2i+Qhr+S+T5ZmBamJNQSaLYEW
SN+pdbGT5Gi3bmYh4Bko5WCSEXO5GPjh/LoGKV+VMrhBRvQcTwczds1C1LZYCAczklxDjRTUxEAb
Xm4axOtVPbOQCrbgmNAjJ3fBjOCrDvsRyapowHnh/IDKGySHwK8D5M0DNrIibyWqIJtgKDAPvelW
CYWssyzwt8U1nZnhrni0ARxGOsibSyrdyGDXAlfU3jQ/DCJwBJEh7m7vYq1J8noagk7+NuZvtpkc
zeyxT3RBlrlw0Z7vG/+0k8KkTwFbRhZWPPTKT2Lct/K3HMJGkqjeIfhC/JutNVC8Zw3yWS18SXIA
47Ub1v1Z92uRDfXS5bSpMTta9Pg82isQQ26lnSQiwswsGplvUcxIzG+O+d/PXhsQy24tO+6GIFK1
e73qj8SwdgZtBEkJ+Ofxh7gM+eIAcc7WxWEnSYnDApu1v/IQtHraAMK4KCZoFCUK2HiN9rFKsvcx
bgD5SkGTDYmXoUPkqCMUosNY85qI3Sbyrmqto1rX+wiXfkfKCRwmDSDnprxrIxBwxni3gyfumCry
EczYD6aqPtp1+s3u0l+VVLzYWviRtcM3KcqPPQjrx6R7ldAC8RRqd27RMW+I0/5QxAAFMfRzc6vd
DKDF8IwMVAYZUQ5Tx46Y/j2MYXbQsvoOlLk3QAf/SnRUQ5VwfCBysU/NSPVQQYIwVZhsa0s7gPaS
eIwNrwU4Jw1Avr0RmDovz5LE7Yp8JzvTDQhEDs3U3DgOPbKC7Fidf+8nZ9floKiUmy3I0R9Cq3Dw
Y9ITOFsY0PaT6g1VegNl61uJVZZnpPT+/5F2Zc2R8lj2FxEhdnhlycXpLb2W64Uou2xAAkmAWMSv
n5PVM902lWHi6+mHfujqsFJCurq69yxF5V34vtjPc3soLS/Nw2BKM2NiEbXk3TRChFLlWerTEb5E
0403hOkYNODNnlI3LObwm0t7Y5vqOm/w9p2mNLD5VjTjEcpu6WhUKbwOr1gBGaeSRMMAZ/va/DXZ
5t4esr3Imo1rjD8Me9wMDUtpDzIA648MX04HkkRTKF/HicUtL/Yj6y5DItJKmHgSlgfDzDeF6f6w
Gd2TrkhJ61yV8MG14dzuQt2CDtkmK/Hter5hcK7vwPXnDokK1kTmCOAlfn/Qj3BRLsvTbd1GVlVe
DEOPOp6HGFcnXvsQ1F0C2/nLwbOf6xZiuXNxzWqriAVQ4JFl99vKa+O8JkiU/GRC/AXFIBJeECsl
N6jJHx2jua7dMppKNyJNsENVMfanIRK2ndTOGCvbTZVpbH2vSy1gQstyOnDp7IIAwbazd32rr9uS
7sX0bkJzwWm8WDrDIVMmvL+f+tZJhipLIUqJQqDdxBnSUBJmMiFFhurqlWxJTPs+avEKtAcw+M1j
QeuEWK+KytjLwm0LB3HsPyRecyRh8DYJ+Wh6MEs0o8wtr03w7sz5pc2tFHylaJj3vevA9rs5uGOW
4Gxf9Q4U/TiHHEQYTXkOeTJ4pNuwl4SiTiV72E2XF64lUiXgZ16F91rRVFB1L73b2qWxlaOT01wp
C8b2BQw9nOJS8JeKFrEUxh2lTsL6YFO6cwROdzr5ZGtl4S1EN2PK832nfnTk3UQFdhhRrGqSErbj
A7o2EulqFV4N5Zs2frnsvS3wWGzqqKnxLZouqdofzLzS+mCBhzJmKiYcxurVax2+B07qwdtcN2mA
YnteJNJxY4/fyWDXmYc5v7SnywyeEsyNs7E4ZLWRWEWAuPCzhL8DRDpxhoh9ZOLCwrqabZdMYTTO
lxJGm8F+lI8hnaLBPJplEA9hYufHAEQpf46C4HepAOAvnFS4Joz+zMesHw8ddyNaO8kILWFVyJjI
6yH8nbdvislY5+9WeHCaEHv4TTm7U9eKpKJOgh5B+uCbm8yIm+aBQZY9r6+4ue3wXvZ4Hfcl9M0v
cLs65Z0yPqT/AM7FzMtI0nvffulhrUDplFbTg5xS1wZoO7ys6guTv5RVudHNRxuqKChk1Eg78YIs
ZcEuNzeea6RGe7Cym2q6AgmVwUVnhuMxaTajetDdc2Y++vJh5o9MX/ol2nfQnQn5z4HheLvYqHD6
1hfcSz24MpuPrHgyIb9r0Bg/XcEJaB4E9GqcjZtd5lWsh9sZgmLTBC9qBsI4bSJpfpjtmFiDjLJ6
Q/s7imISfCRSV5exdJMepcYJpQMoHsQa0CtrhkgDhLADD9GprSPbZHcjsxM9PJkNPLnHPM2Fitzq
Wk2HFo4GHTSwxgw6fP7boK2DHpwmqgB2R16RuL48NCFA11BDm72fjenBfR2SPupHY9wo1sezf02r
IeLdVvVXBgiHhmqh9TXGTgCxvbqoj36lHsoh205GtnW4eXRc/12KZsvqsUmg8rTzqX0DDaRDqHUV
+Y15yBnyc8AbXzJXXCuzhxE8gpzTlXxDrXozEAkeMKNl6pOqj1RXv0KOCmY2Ln21uT6MZlVCxNKF
MpqB/7maT3FiaA7hiP4+lCy8aAj5o+uMB29kiRy8a+n4TzULrmdiArA5lO+zA7akAnebOwNgr8W+
mf0nrjPQ3T3vMiuAzwZlJq76+WKm4iks/SOVYR27YtrbNnslNiQNB7eK6n60wMLv79xSpIVj7ysk
ZSygLi4G1K/sdk2z7XzCEf4xTDr1YhdJpxpkPRkz727R04kCgDWax+/zs7PZpvnvAZZ6wePIVTYF
SJ8r8I0q/qA0KOD8ybDmyJqclbfu2RT61E1GqRam5u4iT8N7beLAU+Hxrm+GEgEdqYpRWZEI1xx3
zo+EbgTaM5aP0vDXjNDQvTTCAmnnHLZ3vu4iMEy2lWmnI1+pdP/RSPwrJ4SiGND/oMlgWl+HCsiY
52rESzT04dLeiO08KL63x8ZIcDt1sQsIWmSV6FT1U+8npRJZZHriGrc+HDuU6Uddbh3c1hU7v4cM
GsUdj6sbSZpn7Fob2droGR/EZ78KlddR7oxXg9ccpxEZO0enMeoV1wkd/Cqy4a+x6RxZpQ7lc+J0
9Kk9CdUYtZvw1nzKrCppTwdZZcHLybB4J0uvevTGQGwmUt5kvCqiIQNlQGL8Wg/hFmaXMK4qeziE
aq/cgQ6dxbbbbjLa+JEIBLIg6LoBWe5bm7Al7kYq9J26vLztGX+Cu8rvSlXoFDtAxnWNm+Oq6N9K
6V85s/0OIhkynWquoyHvGGSC4FJH9LwNqb0FSv+HNjJ7O2eZSGCFjoyCtWFSGuz9+yNw2nV/fcBP
r4fTXvr0ehBWbWMBQO7rAau3oIWigSEqIIv4/xtm8fi2EMRJr7AlLf7e21APrbMICk8ro5zd+J8m
s3ihjP7YtrA/xZtuPLD6th2deNKPY2CtHOVT4Plu0RaByeitAWI1Ll6pfROp4A7XVWT07/x0W84P
JTex6X59v4Bnp/bpoC2ekpWNna1zfKdStjHN3gxqJlMBbPe4BhU5uyNOShWnQIVjvZgcuNvMw4HF
jhC343CT05+KvX0/mXOMITzz/z3GUsuvMduGKuTDt74ZNU/2xkQzzoHLHxTowZ2NszKqE/qzf10D
cJxfxf+MuwhXYghzmKyh4ciQQZLWiKgHXVs6JuN89/0UV1bxjxzpp3PFcdkaRlCgEmiVOymyI57J
O+oOK7y1s1fkp4VchPqCokCvfWwLGvTbKTSuod+2Qu9aW7PTT/g0k7ysivzkVI/98FvlPPXURT09
Fe0/Fg8Au+n/zq4JqYevwwgVZAr1pOm2KftN2egrCq7Gf/FNPg2x+Po9MfzWHjGTrLSvQktdNCPQ
5GSaV0olZz/Kp3EWZ5XP1gjJTwQ75nRXQMNsPEjafT+VpUvwqU8KeRdQjFFf9E/29l+XK/d8WtLu
9OH3dpEM+/mABPpj+gDN/DlP1gAO53AnX4Y7bZJPm8Cpm5kSEFhurczs8YSU+7KZXopueDZrVcUS
he+I0/bSNfILZwRQuJ5TRulmcsBDad1RRjb84CJbTy9w371ubII3PLqFSGbzcOUWOLv8n5Zmcdcw
q3R825KIzkEXjeEv7azE4nMcbxSrUWuD/QN8r8ji1I2FzA0lafdHVWC4CUkEO7/Gibwxyq+6JNzq
yxMAKLgbn+WYZma6RoH+U6z+6wb69AsWhxLISOR1Q4Gi35P+AEIRCkZXzZXrR/rFPDYQcHhS1/MV
eW5URP6rC+LT2IutV8CfiNLRgVJTJmGHaSSB+6HxyF7Z4WfjzqdhFlvOLLMayodGe+tcjR/kyXvS
9qb8GezJrfxof3V20t+378W0av21Nu5i+xAOOZVCz/J2oI88uCA5XtLkkq06PZ29IT7Nb5GsOEFN
/IYhShTscejuUS1p1943pz/x3S5ZXOVmQQVrS2uEu4cf2dkPMb7koUhcFAbC7FYY5n+BEf98MP50
nT+FiXA0BcwYHXkL0fDLkGorNmzyQVu5Iqt2bu3QKDo5TLp4TS17ORRm2p2HCvCt0Tyo4R3OYPNa
y/9cFPk8xOLzhJnBSQkPw9vGgQD6zOwhFqrtV3b52kQWX4hZvd+RGVCQyf2gKHYM4n5snr8/SSsz
+RPbP32UEiX1wQr88bYx51/BTIfE1Ci2fj/ImYlAoAmsXQdmjFBYXYREosJeSAa4GMDLaAlAOJjD
1RS2vN8Pc+ZwfhlmEfeKzuU0MHBouhqK+iKqxkudlMXabNaGOc3205L5pOxdbiK8DiGLjBkm3hnc
D9RTacj9/29CiyiXa5ApNT9dVgBNhnIf5jL1WRvZYZF8P9KZbfBl6RZxrQ37ucg4+kSFLja1hgwO
WgPfD7G2CRZnppJubZuiRj0FYha6UpFAoZKRNQDo2kwWh2boVBk6BM+8ILvGOwhSYOU/P5af12oJ
KWpg+AwPPtw9xNEojD9Wmm6LMP1+tc6lEV9GWeSjs13THnSuCch16Iz/mu71Izs27+qZH9xjA2IS
0GcsoaiTRMbveU1rfOVjOYss1dee8JTAfhjtozdCCPHBJT++n+HKMVqKUSgduoOlqulWZMNVrcpX
PxRpC31Hs8jX3v4rm8I5/funIzuMqDI5/TzellweDD2noIn8s7OKTP2rAv0ixuWiF3PowSsAvaRu
vlHVjeO8afry/aItvstfoywmYrUwndNTBhc/AQt6eAUWyoD03dt/MYoDp2YorAJAsOwaVw3XYNFg
lAAABVaUiTIyWE/M/+wg/Wsyn4ZZhLdpmrKpHsLxaGSPfBQ7YtCIFmzlJC2+/V+jLEJbjRr7v9wV
vROlut9RuhLYTn/gUyL1vwPYYBZA2ulEX/i6uWTfjlbfY7VqOUNr5KGzwd414AGIcvyUZ8n33+bc
dOARCY1SAi7vXyIYqPKYrSc7IF/t167ZM89fuUWX9RfMB2ABcBcgGAvNMmiUf53PxNmc0/aPI8W8
gZGpfwNI4668yjb0KTx2D2JDL9yV0/P3Gp4ACifsGsTEAOxdjOnP7lAZLZwVSn6wu3tphqg1HszR
jnTZrmyIReJ7mh/kJAjIzgH0G6FR+nV+UMCkHE5q7dGbxdUENRwVZjelb74EwDEForyVAoJF33+1
v8/t1zEXW72Hz6bZnbY6eClJVr6bVpfCNHrlQP29NyzIfkPAHtODuPxSO2+WRqftqodv4whuGglS
3wjuv5/I2hCnf/8USXsSMKAAAn7MvCm20XrpgrUNeGatTuLlJ9CX7ztI4L8OYbRzKIYOQyiDRe34
ZuY3ffDw/TTO2K6clgqPdLjRAPC11PHECxWi2LZujwZ6ynVR3g9+/xbgdmhl9V6XdQJnpvu+9l71
rBSawM3Wg6sycdSNnHwr6eGzDL3iLsqrGcRsBsGdbvLv2km89Lw0k+9/7bkVgZeyg1LxSS58Sd0P
XcP38r6FR+ZcXqClkiiWXxrmWjFvmXOcTob9eZzFLlV2NmH7NC3MtM1N8D6jeXrJjsWmjP3tmEhA
XW5VXG6Kd/+yvF9905/O+Nc4+nX0RaDuoebKjByj00tvOzyYUZ66qbgUe9gxYdS18c7tZOg0QbQQ
oFyY0C3CgIUKs5sJ2R6zNvCTrhd7yuEN9/2XWxtksaJE5qbb2hhkzD8Gecj13fd//+zOgOT2yaYT
FibLJIoaYgwFBP2O2B4wQ+viDvWeYo16fSY629h8kD8ByhNXw+JEqi4bHTUazTEnPPIn4C6goMSY
iChvN0EzrQTLs4cTcisQYgSN0oIU99cIwICW0g4NsPXm8Tkj5k+3cMASAIIj8CCWQ9lJTGKyZepO
WbUzLOpscrvmUavyI7PJAOog7B25Q7eK2tVu6vg1koArA4g7sK7AiJIoj63E3rNfAv5qMA7AE/cv
pikz3QLW3yE/zmj7EGrFHTqAwVpmdtovf52RT6NYX1fGrepQzaxoj1pVEZClG9O/V2jhu7RZ2bnL
IvK/ggG01CECi6c7WKZfh1JTKMzGGnuYAI+pfmrvYSUfDfGY0DxS2zXi4Lnlcy2IL0G3EUnNskQg
XbtDzcviR2bW+2GQSRa2W+MfIlX/zOnzKKfj+un28rsJHPixgM+bA7SX+WOCwE5DLkNnpZlwJsVA
DgO3HQjtnVFLo7pWRsWzGgAhiN7lBEq9VU/tpDD9PrIncW1XNo9hYFBsvo8H5+LN54EX8SYXbp3P
TdYcaQABuqrdaFKtDHF2Y3weY7ExCCSWqSI1kHp7dufvsv2JfUWSPJaxkawJ+Z2xE4cE8aelXJQN
YMJgB0PW90eBwnIEincTCR7EfYbWeiUec8O4tft6D0hGcXLI+0VyP/ZnAmSRe4IbAczdPCrmPw/+
czOtNNjOxcXPv21Ra7BGLzTsRvdH3Y+XDcAMarQhEX8fmPWRd3pl4c8ekf+shL9ogg1QUyr9uumP
RVUkozjWxSW8apLvN5D9hyeyDDGfJuUvgr3mBR5l2Sn9zyHd1VYZDgqkLxoPWVLEiwZFL0sZYQzz
EhTyGthJ+KPVbcOaPlGWvQxQ17vuqnJXUAI0/YzXMB9olE3tHorwL44BbH1Q+UBjUeANu9GEALJf
PsuWXZGsz9/asc8BegJsDfjYC2Oan2xz2NWKQS2layMmp19ePoWxQcFydtkm9No6mXuZ7/scWAyL
Vh8KzNrBN3eQPDpafvsCwP01UMNHrx63gyyr2ANEuAKUdqsFXusGHzEHQrfMq08OJrgd1CWfNRQQ
ggu3muPKgZo8QJNUDm/Ux99gZeoZM1Az7XaSxs7JxifDMH73pbhkXpbyzvhRh+7VYAKi2Eq6C4Rx
7UAmApJlP40w3PIwe3PCPPHDKh5sfVOMYx1BKwvCuAoe8s7kNmmtKHm12sqIlMpYTGEaCcxLZ8a2
jfpZnU97UxdQlRwLchOUlXzqRN9uZD/RpDVH97KYPCh9iBHfqWnjhmiWMhdS6EHWtJE7skfXA/AG
wiNVSpnKf7kBBd8QHCYdwV+t2vte4MQ9RC0iEH1ZlM9jkUDyscJ/0bdOOO9Br5or0y7VL6H9zIvt
IKMbu+umgwFse5R7Qu+J4XQXQKLJpAlIB44rhHVCs0EgJIaRBq2Ct2Gn3jrHLwG+zV+h7PHBJlZc
luUwPGujGLaTJcJNVfhmaoalsc8CPcQ+cpHYE/Own4qhveeFF247Twa3QmatiDXKs3FDseCOXQ8H
O6Bh2jhsOPTGoCJWFTJxdfVUUXr0cncDQ+unWXG5szPT20K/O99prb0aKHMY/mhdvrtj7b1hd/wW
aGFc+Ox093YT0LBFeSmkUyZwW+qjQWPaIhvrpLVD9DTJfDcEJfQkK7GxGHc3tSLzruXk1eOWTHVh
GxBONNXGJtgfdpUDCwjb5U1NxxtIYYNbhx5lmo/0etQjgdxcP8ccUts4L3mV1JzfZUo7SefBnCav
yl8dKApVCUQtzIpeaRFmm076idUGOlYc+MreN95gEfOUhfIqd8SNqdSdO/tNNDIJ79LSsKBA6LMI
hxduYdJ7pK5dx2x2rviIFMOs7BH12hHeIYaxNVvDRCB23Xii80GA5AboLI+Jn+PvDV4bASYCJE+P
OTI3awGDcnhkliOPC0kvYL4C3DFHgcST5LnUoCbDWi6IsFV/tFJtDNLf5qr8QYwTI6v2piRgYErj
QEYMIhfwZBomOBHO1zyUF9Iq7cjFugNiir+hR2FHTWcSVK4gqhS46sYh8iUgJppbGVRJswGGjXxM
+3K6Vq6VSK/JI5/6LEb2+8RCqBsb7XPQ0m04OXcVMe6DunyYZoVukv9RWNlPUQ4PfsWOIZ8ALTPm
Lq3nTG4dfD3Ibao+1gghG9mAHwlXkn7LJ/AhPF9jVWj5YJrAULvOk/YgkiyLaefz4GNqxo/Qqpzt
pBsjmggzEpePRlSb/BpI57cTPbEqiNr4c17EWaOzveu1cICsS5I4AwoWkwdr6dmomsiSvsQeRK5r
6Sc51nXSNfW+hzEY1gwd0hxGJmVm/dQWOfqF9SKMjqUw8DMiHK4jwiFAyN2tNBODb1xVQbU3654n
0t4xk1oqoj5vEmaBq1KZDQDzAE6kc4nl85uMpUL5uwl7s/WrYG/YEGF1p9KCFgXBVikkvwrmwL+R
ch5Sv6Ydmie2eRFmbpEQq8hmNNPc9l73vHkpW2Z3sRc0BfYKK2GwIOH71oR3FKhZ0QfNSwM+1/3U
cwZU34BbWDcDhC3UtQTEcRf4ub0FAaH+yV1qgnFhGg/EEPbN0A/B2xw0fBPknCbBWKpkamob4BWs
JZGD2Ar0Q6KwAcJedODOQf9vvhhHY456q7yD5Er5z0Ahp7wUxgCom8BCCw/wP+zpT3lp0w+8G4hd
A7tIf86nsso0r7VF/7yaFhe7B/06FCmB3ELNY5GtzFDP5TPLwCuJSTwn4ELk8R/LboCq2JverUny
nclFP4/nLvIVXZpo99KeHnMm4s6/M9y1ht+5VPTLEItcRdl1IUXH2FEL625osh5mCpDTVwVqJF3Q
PePl+ku6GdDWXo/wk4ND6tbO1kXt9Pu0aS1N9RcPswr4VwGD5+GoeY2dOj4aFktyfTMSnbqVQrGP
JKisXAx4SY3NhZ+5P1sBjZv5ykUftBDvSEze4Wu+8rvWcsbFS9oeR90h0VLHpmGgrqC17wAPAtXZ
76e/NsziXYXkO1REBOqYBTRuWw7mE7gK3Zq51FJF4M/7Da9rwKeIA1fwZak9y/RMA4XnzbBxPuxN
N0fGM7vAoz8u9+R+SOF6P+344z/UZPgz7CnfORWLTNj0LVaxKGUeKlkNR4Zva3RT5J+YCcX7yiKe
eU644LjCrN2CLbzvnFb5UxTAbU1LXjNx1LKFj7BpXHST56WFV/7om+FXGVTXpJ7vrTG38Ai370FF
UrGfO0+NiwynhKT11JCPfC4f4U5+MZniaHewQXaRXI0qv7EZoaABQ5/bdmVqT8Uj6eersdKvU1Ye
JS02lRrapOJ02s5l3sSaZu8oqdQJg7xmMqLwGeE+7rBpaRExzrZW7vMkp9ASKnOQsWRIj0rUaZ+x
KSprH1qptvMr6LKjyNnPqpIP+L9uhDfvJ/yUGAFCXxiVhEQRt0KkvpW9UpM5s6AnAyXLBwcQ7Mfl
dtEqd7sajuhHoA+irH91/Z+wXo0634vImmrgUmrstEl8E06+J1ffk8HHIhYRlVOiw7A5utG8UXs8
E3ZvfcLv1mslZ4dCjQTcBxSwwSBeDGU7urAsenrl792NuslTFp8smY2L6rhmXnNuCT8PtYhrI2x3
G8y5OYYeEHrmGNeOCcJIgRzcwgfv778/A+fiKCSzoFDroJ4Jh63FGbAcyGSHbdAc1Vt+bdx4H911
+2LuYEGROm/+BTRzpg+SWDsjWYXNnaayuB+/DL2ondglDzoDnm9H74rv8525M+LqAN5L2sbGfnW0
MyWiL6OdFv7TYXeCsgh5jdEGbJZin22hBrSjGyP1EnM7x9YGPtspdJmTtS96Lg/AyD4w3LAw81E8
/jryUJfjbJf4pBJP3T3eYjwCRJ3ci0sQNGN11b2GK3US6/zS/nvIJXNbyA4F2QIbFhN1I4hOJzRR
JKo2OI39Y7BvD25a7sOjGVtJ3W351tyDJVxsVzbXKeP46wujQgvqiwOT56X2oF03ZR1WHaqnkAWM
XHjtdbCK78W94+i4DoJrMsg8ssUW6JeVusr5Vf/P2MvqjVVRr2CtRiwq3F8DeW+656Zm8eSaMZhZ
kW7Nx2Bw75gR3BlFtenFj3JNwPhc3HAhZA6VPfDBTw3rr1++JS0zjUHzoy7nPoXX8gGvo03L+4Mm
1pstsAoCzi3gWvpQxZPyVz6Qt++/wZlt/+UnLMp53Bwyim5WfVT5tNPCriOGx1JU2OwXsmONh2yV
Dq5a87g5k6Cc3Gmx7X34geD1/HXmZDQ1XEj8+lj4+4LlW2JDxzVY2V9n5/ZpkGWsROjKcli6HgUR
b9kE8vZ4ervUtXFPSrgkVJN1EQq1Anc8k2ZDqse2zT/9EnAyvk6NZ9hCos3ReKD0Vo3uSZwRlKHv
P9sp9i1ODixNbA/wViQof/kRcpp7BcTKQHLstnMzbOaAoYqRHXrZ/hefCi6vUGeE2jqOKVl8Kks7
lTZLjx4H24yNYUhJWCeDS1cO5JmPBe03Dz6V6DX7+M/XZRusiYx6ZvzI2yYJfRpNFg5eGJGh2XTV
jTe/fr+C5wIABkRa98fNwlxmd/40MlEUgTxW6G9ERTxH2X6I5xjkSSuScb7q/naaweKbfXlULrLW
GoSJ0QLq7og+NQep1YWXLYQUFB9RCDtmpHhemeGZTQJDe2BG0P1CIrRUyodkW2AVFBdLm4ypuykh
MFxszMNJKw0BLulv1eN4WG0QnKaxmObnUZdwPMEmStrqdG2DupuF1b7lB6s4KlPEqDLEmVEntots
uI9wGNOmg338atX8zFJ/+Q2LPVsFPndzi6NBakIZogkiJUGOVwDq8U2ZrXBuIJK7MuVFoBlcc5QW
qTFlnv0GmaGNZjVvRF1tSsNFC7jfqoHeuab+FersmQeFG/eznxZZDcZjVw5705rTsOT389RfU169
8LCElvZU76mb3zuzvrdtvRmK/hpF2UeZu49Wr4EEQ1s26iyTRUgLSdyp6rq0SysxIYmdkhzSFNIa
HAR0GxJKDazEwKdxEris7/1wPgoxp8M4V2Bd4FsMbq2jwjCOoEu4SatDM2n8FifDLKFVkEOP01Uf
Y1U9ML+BHx9qRhv0KaH/kw1d5LcNCoZFl4Cg9sr86dpw/EtDE4DURF5A9BR0c0chnWJoG8P1Vl2g
ssNgGl0+gxG+gRw6KuJ9c+9VznWd9T+qObwGPglOUSEo8yQo7BcqgtQxWRgjhKc1MS4nZf5UEwsi
WoJdDZ/j16EFTXrw7etplBfgi/Gdzoo21W57Y3nNQ2+P735r3U1Nuyc9SeHo8aAzd4iR4h64GdyL
zngzwv4N6LHbQuo95GAuzc5+QHnZjORAf/c+vWmVfDK9/LKoxk0HwQKvdC9pmwOtz7clWNwppe1t
YWc3zPXA7ODOQ2G0aa7EzRTkULqYSyQ7aI2VAr/a6MbXofcOkBTsoiAjhzCb9kFj/qadJaN8JDeM
TzezRzZBNo6oyMNOpQvGCwOlb8Ooj44l8Hoa+5uMVODlNkNsO3nSZSVcdyl0CopSXOnM/5ELsoOQ
4aUn1BT72pGb7yPNmSvvy3FbRLa8tuVsE9UeQ8G3dgtN9n4Fj7Y2wunfP2XnIuzgR87hOgoROpfA
c1L++H4K1vmXzn+i5fI+EGNZOp0XymPmhnPkiQbkRs4Pc6ibGKakl6LxcNoaZ4+n9Za3bBeMfp2G
c/bkhf6DdgzQ8oEXitCRQ+eTOxccm2fPdP/unFKPph8/YGX5u5b5k5c5qMA5NWRvW5dvBiPz96wJ
erzdIVou0URJy1w396BNnMIWUu+5bX9YIXKxolG3oNo8BbK4BK8IIiWduJ6s/uAr8tiBtwXVFXZw
Zgs9KabqWNHauzCruo5tJS8CMJx3XdPshWAcVCDtQKOa3VEPgh8hA4qZFu7BlLNGY7eXV8MU/na0
tR2d+cPU6omN+irjYeJJB96YOmUlOcpeJ6HIU8tAQW3K0YHkV2Fb30hVZKk2UL+e2iHV9nygbvFr
Ku29N6ElPA7mJbF1KrX/0bvsIcTKuQLFMNev9p4F4N9U3XPH3JIZ0JFZ0N+4Jx+Hiu7g9bsxaXHJ
wuwpH6E1odr2hhcK9gAg6hsVAkthQ9mDaXfbF/2DPqnGZB18nmhlb3uX3lLsIKj2kCN8qr3Idaff
QNFZ21njPUvET6Q7EwzL6pe8yY7EH37kOUl4DgJ0zY0rzeZdZvUima38uoG+eETb6c0jHKxwASkc
G8EwymV15YIUIA0KExC7qVJ06PZWwPe9xu6FkAFmK909qZ1b6YmfmexJJEl+0bTdpucWoDNMvOf1
8I6tAoURBqcPTZ/MzL1sW/CJe5DenUAm5lCgRynRyIDUzV1G0fPo+npbNeaFOZCfQ2XdO63+LUQX
o0CyDSBGF9k5tK5rgp0SZnQ/+7WIhlKnarauIQNlYROb75BMf+SNtynKbpuXbhk3Nnsk3ezHLYR8
HLiZJS0spSI+QpeGGeZW++QCBvA/uqp4MRn5XbiljEhhH7KsM5MhA+pCBQDiCGHcSlVBKkXjo7Rj
AckAAu43hxa2Ll69odARF9UrF2LT5cZWTe2M1mV5S9R0KQf5MTvBSzaFLxL2qDFC6t6cuitooT93
dr2K+V+710///inqhI2syzkw5FFtxJP3YV76O6RPW2j3PrVP4YW+t3bjzvwf0s5sN24kWcNPRID7
ckuyVpWkKu3SDWHLNvd959Ofj56DGYmqo0LPQQONBgx3VCYzIzMj/uUCVuVsUHxMuZHOCu9LfT2x
HGQgzHSzBPSApEi/quYmoADFEUURDGe+z3tf36Bz8RZkF6qBFmDX5SUx9YI4EbpQ4MjznUC+83Tg
Wpm1L6X7QWjudFAyzVSvZTXkgX7h5nQ2q38Y6iKrp4bstSEdyhM6Ji4qzLaV5hdCLLVT/5YB0Zb4
93QunmO6FEi+kXNyqJv8hly7fdc2wkbe1hcCXfpsi7WCTJc3FKaVn4BN31u1dxWKJnKzhRY4WVr1
F95/5yB5xsdhLZ5LKjZkutZUxaletdpaPIU3dFXymgKOKz1IV4KTbWtXOI3WpiidLr+SVs1buL5Y
NZtvtl8u+x9m90v5oFHjovOKUzE2O6VByj3HETDLN0V7Q9+uyZ5SRV5XhXDTCLMwaZCvvl+/ZwoJ
zAPMQv6htLxsokUior4SCqunrtJsleMG2R5MVMcLYc69Fj/GWTbPimBGDJhJcSonUnsz4stb55i/
F+mhLf1mhSk8zZx+oI+XoAIkh7pj5ulz6uHQlCX/kNX7v4v636Ne2qma5ehbUqRFp4oqcOaLNiKa
3BHEC8nhwuRqi3dNKRdyNeBReEKGYYUr3UnLUNJL9QuXu/NXr/98xCXbwKMsQEOE4ZjX3im9ibfx
atpGEk0k/1pbRU+im7qhaYs/223z+v36+T/yw3+mcpGDGqQe6I9QBtDsfuVfKdvZdr66uZwgzr5J
PwxynuwPh8nYtz0PhHnH4k1tKT+LpqWwIbi5OLpp9+f7YZ3NrAa+sHh4qAqNss/BhkAZGqPM2RZ6
fqsCSq3V/6YwZGDP+e8Yi72veyg+TQjhnJASdyT9LZcyuGKXREbP77wPYRbl8dBAlZVaYs7isG6z
o2QDqNoiPte7aFmtss3FAsbZTG7ODT+ZLjEnx+e5g5/UJFln5icRg/QN8mSb5Gd4Cty5JA4kxine
ojdvdQn+fm55cBQbErK3s0rB4ov1+Zh2gWZUJ1GFQWYF6yn/LVelg1Y2Jk3/vOpL8V+hXwXDAGGE
xZzyopYyGcWmU9oVd55nPhcxl/UElFtU36V5ux2F4kIuObciP4Rcss3b0WuU1qDW37ZmaI9dx0XP
8i/5PZ+pIhq6BuEGLS0atsteiiEbTSerHgPThas2QTmxsgSDVCxdqUa8ifDZdKcAYM73222er8Ux
aHL6zD0Mqpfi8hRKzCw0PUxraR6Ze2WbbsKdula3l0DZ6pnhmSaUNsAxLJEvZLNhyoE11NSWi3Bo
bG+MrwMJeL0yie+K3vloA44PfppWaNah0hNLuQYpMeG1JSDBpcqKb6fdsBqnyvX0ejdV+TqgLAOu
ZiNUhVON6slShp+WmD4GPYAzM4xMUBrJQdZqHalWynhSgnmOARnHCSvPmerhXtb1taLq4JBk7Web
CDdgwX5FlfWaVfV151kHeqO3QejdDiHuz7I6yK4egxSIjHqLzjcgp1k99PvvcebgQtMbY+qZNEc5
eVGQUBIDSB8VLy5jO/DlDkwNdy6efB/la6KgM0p/WWaIOqXdxZY1ayXxvD6SEaAspU0UJzsI+5Ob
y51io/F7KTGdC4eAArwjHERmruHnvOSXItARYZBo/VpXbTX8rFPcg6f2hNn3P1Pj536BQ4mFpNRc
OoZDucgPmtq1QcJ6PyW94maJ/KtVrX1cR8chuUDWPDsorKRxedS0+XT8PKgipTMGdU06VWnImxXF
U+Ot9AX0Lk7ff6yv+RUjOsOYHzv0z+ldfQ6UYiZpakVK/mlw4qn3pfmSxJqtmcjaxJeS3VLyhQn8
HG0e9ofDPpOGhN8CD0jYTmtl3fzK99Eatdl1uOtdaTW9qdvQTZx8+/0gz9ykIAShNsQ4Fd00ltNp
4jtjTHVSUfIvdulT8GCss/t0Izjam/6gnZQ/s9RNXTvjRl99H/prCvwceTHiwvdDSvtE7qpdbvhO
0ofYJ14ZyWZKwyslDFdSe2GVnmHGEhORRlFXpL9v2M+z3EyDT12HWa6qHV5W9U2678w1fkHv8rrf
hb/UA2mpty8JLH1ds5/DLq6MoyiVZS5E1akufucTrCLvTqlonNM2/n5Ov6YxAtGfQmsf5hUylJ/H
V8ZG0WWZTyBFdL1xXPVoDXfpRWrRpTiLbxf5UYFq7zyP8Ayrne6MJfpu9Vq3aYbvh1XjFJv8+fux
fT3KPo9tkTxVoRcUvQCCEBZPfvqkJ8OTWm4rcQeaaqXJySXIw1esAfHIm7KMAxNbZHGrk7LeTHhi
VKdyhfLVut10tdNlfy+T9Yu4jrax22/FQ7r21/mVmdqX9sf5xfrhByweU3KtqUU/8QMqV92joucS
3d/HTsykY0GXnQQ3uI4vzPIZhB53WMo6KmYKIkpTi2GLRpi2wMJybiadyy7ZaVvteQYoHZ7RGPfs
aG+5v77/smdoq8RU6RhjNw0/Zvk6HbWoC3NzKk/iJn6ScnsEDL0bH0NwejfNvnvy7tsD7qPb+ra8
D07q3YXw51bzx/CLiYbRYrUIsc0vus6dsS20yLeBG9P07F1zm9/7F1lR5zKCqcskI9r+lCIW56WS
UmwWe2YZBjvdICefuBuhGqxywnw/ujODA9UGP9pSUThXl14VXtQ3I4ih7GRRfw9FGmvZoKwz1buk
DvX1vq7z6ILMReV9NsFd7M+o7GNPl5v8JLfqKRPTfZhfwp58mTW03ee7LJcZVbO4tXxObyLCs0U1
gCwoUy9xRwW+RWPKthxIiGbn7vcTJ/0Lhvfplk48TkduaohccDwu9sLYVB2M5zA+pfNNGNmgQxqH
/UbyJXxwZxAuYh7zg8G4owMz2DU+UjZTfTRy9bWqY6g6/oMc0XIr/fgXdhS3omEhmGtof0SrXsX4
FzmDFP3ypA4KheCOXosIrjxszB5piEiwdRGVtzxSADwOj71erf2kP44wOJykAhXQN/ddIW59DZ5F
p6y7JkY+GvCdI0/BnQdi64CJYGOXKFvZYlPcekWxl2PVXJUR98G8P055Zzpyqt7VqQmRB+EIu7Qa
xORhW291T9zgp03bv6g2kZUX66HyX5XSpIEhlj8quZ8tFOiI1vYUXUOVgXZ1tPCdrTLsS5HatuxU
N1IbNbmN3ISHeKywhBgob+XijVUllS2PlInF6r214nu6NteeFd7ISvAnFHQJ3U6rc/GNWTEr696o
brJIFm2vaHqavNOrEkYPVo+faeUfdaWeCbQKCIyu2EWmB02EujRGqkU33shYk7oINm91Iz7VUu0Y
Imvf04bHNAtXXkunIQz8e02J7w0YL7OohsOlObXFFgnfJBv20gzp8tQHC4c8lyrGNPe2dSdSkUUs
g1G1o7xOdpGU/mqbMFrjDd7ZZSlJblwr7boYo+xmKiNUzMDR256eoLWeRCshD+p1RAt56OVoZYmt
4IJvgL8AXycXQm2jeIlpd7x6bDHLbxXPe8eqVHXSzLySs6lzrHoobSAiudNWQrQrYGFu9RIOmaUl
0Lc0yERJcpf3RUqBNR7vAdOkqW0YzWGIUW4yDL5YLG2zuZUU1fE+7Idr0Lbhahiso65NL9bQIKAe
mIjfF23n1JYorKdIw3RA6y0bpeZ4PWi0kqbSot3eHOU8eusDlWwmQVCRjFmuRQGepmS7IZlu8WYH
gsDHOyZdg3wYLHE7H3X5SlQqYZUIYr+hi52w+sZsPRjeLDzvoU9B3csW/PRojcLEI3ISjwgPjRtP
tn77ulI5no96n5QrhynBjbHu2rdeFPdCqfyEEoe1QMB9QbAatzHh5yV6cxd4+rWuvmd1EzmNgWvY
ZG7C0oLeNcZrz0Qq2Qu1eh/3WFFoJW9/sx1bu1DLh6EzbmpFeQcOfaXXxiqZDA+WEuicLMyjVVMX
fNsWrLJkFTdBPrarTmSCrLlIoqMGTlv1xgyiY+ebdzT5kM/y0s5VR3x96qx+FzTzMexptJaNLDpw
UdGiyIJ1Vc86GhlMN8GYnhIcVsQe3w1liJ57rNTLRHk32tFwwib7JXoeXZE+qneBjkq/maHEPfX4
NQiq99PPsl0oGD/QaVC3mRBsAaN1K4v/gh6Ik0rq+3dFQmutyaUTKks0J/3kjx9n72FRQlzKEWpH
5wVLjfG1syaKP5HpRkGfAUyAW6r52qvo4W495kVh8965GbAvsrWu2xlg4ZFIVx1DsI7t0Oyaytr7
Ht4Z2diRddSAjhWZSVF61MEzpbLzAovZ3JpYe+qtUuOXUYbhbyGMfXeykOsT8uQxFMLftPV6p+UW
54aqdYA44qaYmyFyHdwNRV7YkAN/AN67Nfvu0PjxNmnglfZMca9dx4No7SqzuPfj6CmXpl9Cj5BM
nG4HM7xGwKu0u8D4jQzvJkuLH9gt/tHqKl5HqbIXlLxZZY0MAzAlcylt6aiJf1WAnocZvvGM/Icw
U77qiN+ggdjJA1pxZm7uygxrhrbckiWf+UFuMjdTNV9fUaQyrpuW/1OVBs+aBxBGkbqfuRLvxrCz
1m2SdraKYYztD8Iq65QQ2fzMlfSYCtVDwvoTZER+rPxQI6VglP1NGqe/gZXoEIDxO5AguKwaaJ2A
EoZqxZFmrSK/N52wI/uXXmDanlFiI9KNz2YfIRplJMlh0qJDOSTpdkKVopKTe4PktIo8MXcaBayS
L1EpCSa3Cq3XWC03CeAsp9HBAIT1Yz7UV1WjppyK016NkbyqTQF/oGhtNjFdnnw/xeEDnMMXyMnr
ykv8TRb2ypXQei8dB4seppKTFXQyoddFbihlyb1QRzjjhZZpC2MBUwwCIEPBU0wOfluW39pcBUC5
D/1rrdFxblUPS3Q14EOp8WOjYKAj1eJ9qgHJGaebqEzwqvYaJGCC+17JQ5J58ah26VoL+l+D7Cur
dmwcXctrDp/WcJrU24ZFugqn6DmWxbUikuvMcHgMMdCj8DqsrbF76YPMYrcnGQlPfLEagUxOza1J
xHdjjA27a8zcjUd512GwE+RwPksE/AAjYEZS1hMGSQXasmFgDA7Hya9C6QtbEM3HhiRmD4on29U0
RrYQd+qxhBW8LQTttrY4MKwupFwxGadQh83qtTRiaqvcyNqwqgLZNfrgQaix+wvzHOskRdiYrXAQ
cu4JVdY/eEN0paTmrrG0Q+fjctEEwWOWFY/ZVNzo8bCuh9hbc4RddUWwsULxLQoxyfTFUeJQAwfc
5YbBjy9hrpCLQ11wlDhIMeOTX9Ne/JmOijtlzQZLClkR9pma3+FCvKkqf2PV6mGyEMzP+8Yli72l
svmQJ2bPqjR2lpZdt52wTWcOlG6R7fJOupfl4GryMu5gQzlbKh11uXvzAyxrTJyUXSUc3ytdOXAB
L20kSHatngqOL2i272FKVPfCc9vXk9s3rCZfj46tMN6ajXJS8/Bk+uaLqHRuOg33VVzeZSkMYK+R
NlJbPppRCVezTNcTUG2b/cGmFbQ/8hiIuOVMd5JkJq4oQBQbenPfZcKVZlVrsWQlAZoJ8JTBa+bJ
SkMnbKWdVzeAPqaVN1D0EPw/0jDthDQ/aL3/OBWZ22FlFxjAWqLxvjEtF6HHTav8bIN4xwX02ET6
Vk8kbLpAhQEG2UxqsW+9Nwk1nGHy7tQp2OjN9FirzbYdhM3EeaUM4spXX5u4u2nb1hE1HrAKYBos
itTOQwDvCQbiD9V7EGvZkcNqk3F4t0LBJVfHkWHatKK0bxHoLWhOyWLogEJDmA8ywmTechC7qvdc
AvLTTfjQ9EXS+k4Y8VwJIzcP9F99GrA1ke6vfHOVFc0GXZRt4kGe6IeVVXm2Gf8JcI0pvT9pBH9z
qA+JBvEtAwiZD7Y638JRH+iSbj80Phz8X7XeY5nO+CVvhYf5CoswJ6nldez5TgljvlMDZwCFkxfm
jWqlttoavaPHGdK5Jm4/Wr3LNIusWm6CEVZveK9gstMnKVtf4Q7xogCyDDxb1It3kV7HrFYhllA8
UtlVJMnmwQOR2luL0fSUWeLt2ACD7HHh0rAis8at6IlrMfe3BQkqVhV76r23wvABQE5regGupTMH
IKOy8jgmL4IfbMG/3kva3cQtKh0hYevt2s+VFmLpSTduqOxztKWrxsiuaTPP8jlOVWqHIvLAWoOz
LINgr4jlfcZNlsvRpuhDt5zElR7LjiSEh1CyRlvMqwO34XtaWzeWjJsZTPSmiF0dWenCmNUduG1L
UJTIFZTgD7pv2FJXbvMZrNMOVyLidX3vO0qnPwSTtUq0GamIn649FeO14WFNJJDGQqjCXf97SqA6
5S8pahLBvK1x8vFSiSRUbFJxgNJvrHuN975luJb6KiHMK8EeT+rUNbzaGToOh54TJ/3d+unJqqut
V4qOKraujO8I3Ih3RaZfEd/KdVXwSKjukPHmpGqROfN4McW7uGs2ao4J0FDUWyW9mT1B+HCog0m9
XQfpmtKZbYwIfpv9yeMvBm3uRPrwLhY1FGzQrUUMemJah2AlE9JTFZUvojwCoEU6hHKFPghOI52y
wd8Y4eByR9rWcoYopu9o3rMVhNswxaylalx50G2r0m/oB9DMHdy0Cm/GFqN02KdOD50+KrIr+A6O
yI4s1GYFFf61hsvnaKRP9BJ24SDv5ECHUdVt1Rxl4b5576Zpa+mz+4zOC0d3pzreymGJePu4NToI
gYpnl0b809ebFbXCN6Vu9nmIeIZX7Xr151h520HlDqgZ94P+s83TG0HrV4k6OGNOiU9M/K0YW7bZ
SI4kIoc+hGsLY6MgiNzR17coW7wYef1LVIAC1sM+5UirEmHVo6UR1+VoF5lpB12CxQo7yLivfMUZ
hGpj+U9gnmFbGB36EO9SLpJoxXdsjP9EaNra1AQOEX9F9+PbZEKLoPO3aV3t9fEpA1YbZFSnFfVO
LoK9X6EjXifrqRE3kk7mLtrrAl++NoqpK6f3XV5wnRkOk+i7BdnNRMgdSCBv5zsm1FYqaz11L2En
rGFyHjJTXGV5eBCUcNVXPPpRXE8Tnd0toQmAv7yQrzIZW6sOdju5dFdXw4tsmGuj6JWdZWr9OlJV
hAKEx0mQ33WNEl6J1IDTTPmPQGD3dFPykCObwgO9ei9mQsbonYakf48UQLlGLz5Nsnc16OojBYWH
oce/BX64tuaITWHn05wT6E7aumfKKwljFEDslBuiZKtjwMK9eFzrlbTD02SvhOWt1k3PRZ3/mqz6
ephS2nESzlaoMyii54ZZFG0lnRN4lLWTnAh7ufDNddyrr8DMMdhrfWRykc7zzFMqeLzRAtqxvoTJ
xpS3Bw3NWVBn6WMSoP2ShtUPqnqHNmdLtSYX9ra2yM4x222WBVnFGFfhycWCtIZ5xarjKUcP3pY0
4Z472+2o6zxP0ju1wUOr6Xt3EPU3X02e/ArCBa281waKVaCAW42FeGv400auhBJvsOG1Sjl5piJ4
7/LoYJm0U4T2WgwK0TYaZTNF1mOFq5FrNMZzrfaF09f6Ty9s1I3nF6ODNv1VPQkdZQ3ZzbVkW5h9
7nZR9wezIOMq8upHIVCexsx8HYSOLqgg//B8be9n+lXXqKtMUq8A9nI7N5QXKEPCIVfr1YCUfu+1
V2miHhC6eRjybiv5QC9bEXehhC6I1bDLklM1qGu8u26bHFEmhRXtd6fEJOH46JSu3smcRxEfPprZ
+ioUyuem8/YIvgq2VGoPUZ1dN4G1rUeOa8Uf5+qUaiFqggDQIAQ7a2ivvKh75VKM3dyovEd6+KMY
LM/N4nI7hT1MLrP3t1VY3yRpfZ0l7fugc/PoqvLVV7XeKTPjqc/z6CYfsdyUBDbNKDa1O00ehZBq
vLXqLIfOoG/B/Kfc0T36HXnx7MspR3+Yv+lt+SNp9UdFLyO3DWrB7iP1mTPzuhnqd1CzeCaa4U6Z
4mqvkUnhsam7XlK7teULuypCYxZczDXKddQ1BvjcgyHssglrJkUdfmaFQK9aHrmUIZOyqSYV6/Hi
RW2LjWmNpyyFi6TXweOQGvmKxv4LRagbLKkk3+5qzbxLWvSCKtaBa/X5izomuitiTrqyPP0586Jo
M9bCL0pMmuP3veYKI3YMauzX7DmefdFgYDCZp3j64RkxxS3PEk0eV0kaH1NRv5KUmDu55+0G+stR
XOxLXnrVJPNAwnzOVbKB86rE96rzjggg6PE+V8SbTtdupWL84cVI/VTTD69VDMfy6xtJGrfQ4n5Z
PUV61Deuh2hIuDOJe7MurLVfxh7t/KF1+kQ+mKm5kePpZEyhRY1qxPGzllnkNZA7K2htrGCuo5wF
kIXjzwSLU1XUEYwM25sJQ9NVJ2lvrVj9MdPqLuiEnMSfQCMbp8TBDWdOizwL+9CKfn5fhv1SVp5r
sKBOmCcUA754kEFcD9Vy8KOTWBl/8qD6OemXJLO+lMgJ8VdvlVq8Do5n/vMPvddO7VOhMM3wVEqv
ISiyQGh3Zu9dKMR/xSXNYdA+gBsHVPcLbVcPmhAbHD+mnzO4qlM7M1k43Kh2uUvX4Vp4+H7i5nr7
snj9IdySshuOrQkdTkK9A1xlmsf45E5I+fBonDUCyh/fRzs7hzQYYP7NBMqlwkKUy6UlW0J4kkdx
J3odlUHhSezDu/9fmHm1fPhUuZVT6jGs8ARQ6VmWurt+Gh3DjFbfhzm36HQA0jTlWXJAgxZhWkPx
waAymonboD72T6iiNReCfBU/mRcEswJLkoSu6Qt8RtQLyMao4YxilPfhtqTrrh+0jeg2m9C91IP+
0j6lhWFYsoomOKgjoBifh1QoReFxmEWnxDBXfkfV1ROumggB6hyjMQQOD2V2SWlwMY3IYFhIKqCn
QDcapvoSXAW8V5Dbsq+OciRjcQfZgirh919KOhtDnfctYBDeG4vNGxlW2gxRXh37ffZXTEG56rb6
rnSblbDp7qpH6fVCxPmzfNhY/xoV4GGEh3UFINBiJpGrqDwBYAj+QOZGXBUzRHxwQEm52f4yCfTs
+AAkiaB4MENZ9qCAuQaZ0ejl0VJXbatylE8XpvBMBFWDNkCbkFVoLVeG1FUYgaKYdUzVfRneZBe/
0d/tspixTxHkz2vP15QQLBARoh31lLt+g3BR3rq1yl3WRWZneuaN0mzjg7gWNvVx2PBIjk7xvWfY
yBRLjsoz4zX9+f13XGSs+TN++lGL3ZeLRkJtZR42V4dEtTYWGmkWRJXvwywb6n/joGqJsKyJyylH
2efBQ5cYqrobIPkV067qqdql+UM//mjK2JEq40k27yqg4FML0XCw80Fy+qlYJeaVNNaOx5Pm+99z
btgff868Gj5kUGVQc5hx7MkpOKAYI0nb+JKq5rkF9THEYksCfUNiuG/YIAOFODm0jeICOGOBHfoy
pwv8iVRRi5csIvCvax3Oglb470mcv4+JdRiVgKJNZQ9t4Xw/d0uU1t+44Gvo3IOWYqcszgUqUpUU
FiHJBknd5tjc1o+T5zZXxso/DI6wqTY5Bs3P8Icvin7MWWW5hzCEAx+B9oUGuf7zd1O1yZKb1K+O
ya7ZWZMbA3TX7XqX7AWukpvvB3pmfqmJkg5UEQOJL432ti0sBJbl8phnKRq7tdMGf+jhuurUOEFt
riOpXElGtf4+6pl1gxHwfH4DAQFjvphdPy7BbWVFeUz6aV0gnWgl/oXdeGb1fwoxn5IfVn9qxq0P
4bA8tv51ob8F7UFRLwAUz2144OXzgQRMAa2SxfL3szrNrTgtj+IeYRh87m/bx+g2vK7X43o8yIf+
Hg0+Cx/WCx9tCRiaV+enwItdYVRRkk1awvwdgqP4ZGypSCEURUnK7lbtrm8c9ap/poH+/WebP8ti
ZX4Ku/hsgqg1opbHLBbtFfqHE9e3ShK7irLu8+nCGM8ukQ9zu/h+WdlUdaJG5TGV/L0JnFVP2/9i
iWBxZejopcv4/y2Od1lH7NWPQg5c7CM9DbxTHT8qYnchl5wbCTcxZHy4RdCeXKwSCcy5AsezPBYq
VReEIn3tkgz7uQ/DqaPS+BfRYlpiO6mCpoOW5+Wxr7xDOFZXPV6oKtWTxiycIP/x/TI4OyBNMuEX
oPQpLyHUIqIvyTCyteb6TDP8qPLH7wMs0D9/lzfY4hllDALIXGLmG56rtNX88ljrGk1Bau4CauaT
hArB7/8iEkNgO8GwgNLxOUsIpS4K6AEUx4E66uQ9eMaTpd8k4SUr7+UL4O+QuHZhPEPKE8GDfQ5k
lHURdf6UH8VNetNvknvrTjwqJ2VvrkWI1hdW9pkvhBy/jqEs6wEk2CKaXAZhUFDwOua99Ef2APpU
g3wh+83/j0UywFePg4Nr8Cw7tkgGkNaTgZdGf5T1eC3F/e+4LraUHv5pGIW7PiY64Fzx10a/7PPE
WVGUTvIgZ8dA/T1ahx6N09y44Fn7d/Y/jYVLt8ytGwAYjChxGSQrvLRV4xQ81y1lFeu2/JHfGIip
HoYXdY8a8Kp04k18KOST92KnD/q7Z/9LQ729kGG/rhN+CYIsGJ2AR7X4gp+Hq2sRfHVVSY7BwbgN
t/Fe30XIPLvqutoAHLxAKP7yDYmm097DdxbbdzCKn6OpEMxbq63SI7q+V/jQblT8OH1J/Off8FOY
ebl+OIubJu9br67To5JV+2Lg/KjTLc66F0Df50ZjQrrgPJbmvLRY9XmOizsgteSoaFNmN3JBL8jw
n/MoEy6k9C8JShF1VYVEQgGEqVueHL0s5h33m/hoSLoTqxQkvX6l1gWtoUtyTmcGpasAdC1jNtr5
8rIOlQAtiWmKj4n2BAsMZtQ9jc7V92nwQpBlBWkYk7rNKjE+dsWtZLwpw49Yu6B9dXbKQHSi6WUx
c/ry4yhdblnVGB9b8a0crBXARzP9oauX7kaX4sx//mGt+ZWQigESMsdpyJxWjhyxfRW4ugfa/fdz
dinQIv8pKNtHqHrHx0B+ShILvc3TpCDFvPs+zLlPo1MQNeeSmyUuD460MtUyVUEslPkfKbJsqT3Q
6bqQds6MBXYhHwWI8kztWdyEFFnzvdz0WWTIkejFo18i7B8M9AOFCyvtfCRT5HQChfvl1DANLdZy
z4pwlqX3K6Wboc4drWptUbyk43c2FD0PnlAGnf3lE65OU1/xUZQ/ioX2Q5ea0akm8znL+3tDBXfz
/We6FGxxXe3iLKP36SHr1pkvniX8oZnoWp56Lxp4AHwf68ySoNbGa03TOBdVc5G1Y+DXWJOjVqL4
3dEKJ0pFqnbTFPX793G+PjNgRHEYQZ0ny1lM4ee9hK1BGOtZGR3jcNIdPZNaV4jD56jXnhF42moG
YKy8sOClmrdNqjugm3rHj40YnFb9J86pbmTxJZPAc6OHrMBVGpknvu385x82uCFmGbi7PjoWcf0g
iN7Wb5q3ofunRHpKwmRwKAq4mskiOPTFLMvNVFIra6KjPObv7Wj+rBMPl62iu3A4frmrLeIsDsdh
NFGkDiq+5lCvMQ3YIMn++v2HPDtl0AIh9OoKx+MiVWl9FvuZmUZHIXor5HcVPYgqulSfPbcDYA3/
O8hiB6QKyA4Bx4Cjotb09aoV2CenT2/z/NIzdEnM/9en4ePDDKCWybf5vAQkQcojdYyjY1JkG8SX
gXlIBipnXRq4HfpFdjn+1d/qdSpwArTerrzE2Tn71XiikF0kSgDKYhXKlQECpGdK2yjcsndAeXVP
33+1cyFQeZFmajQvhyXZPJkEP8/GJDya1R8ovDYQt+8D/N2/i2svVOj/RJA/z2Mo85CLKyJEgRtu
k3Xggviz4LHLNsBW50K0c6twLouqs6TMV2syUD1CGTdydKTLuInq+nbM7+VxHwObnXCXteX2XfOg
LKjdIaKOCB8js8VqBk9Ka6Oy/vllEVvJ//yaxdhzMLFaX4jRsfavrfQ0au+99fD9iM8M2EQ7R1J4
Jv29vC2nN5SapPGA7WWzUJO8luQA0JVw4Tj48vinmWnivmgZOLCRsxa7oRNAMFijMh89gdt41VYG
0yU0YNl0EcmRC+nqXDQOVYpes5WdubzHNX45RK08kkuAoLaWalfjT14RAKNeVO30/QR+3QFceXiY
oHqgkvGX+qKG1tQ0FEj1cnUc2iMmxxembp6azxtgPkNkOi6QpmjzLHJ8E1tang3kLI2yvQtu9K2U
WmxUAzw9okk0b2XeRFFkvWc4VFzYD19XB7GhHGHuSRKj0Pt5dVSaOQqRQhLTLIAThla5OfJlWZT/
/H4Sz8ahrc5TndYEFfnPcSYdgLLQIzhrae227OLrADxvJXuP34dZ8otJyowHSzgerhrF5GVG7JTe
kzOfODBm7ttIK9xi6q8EL3f0Kb7Wh3JVoEAoARpV5PIqN8xHdn0AmlQcVqkGJEYtpmkdxQAoWlNd
B3ARvv+F5yaCYgJPQwrPJuWezxMRRUYYBp0XHpXEGh3Byt6QHcBfuqzX3wda9v//TgW0Y3qVLCy0
medf8uGKklhx0OeBFWIInu2KY21L22FbusNq+JHQOLzE/pfnX75cxsr/kHZevZEzxxr+RQSYw+1w
8khaSlptuiE2iTln/vrzcP0de0QRQ3h9YxheQzUd2F1d9QYKFxIW0LjYzRPCTg9zVY6D0EFTyNzI
elltAoOECP7w1yiKz26odRt0OZG/M/MH8NrV1vClbYgdCyAgXjC5/tst6284ct1ppfUDVO+4kZCu
lDoYaEEGviwKK3Xbc60fb8/V4qKY1DooW0L3m9c7IHlkLkWZwJEAa0rRkyCpG9dcqe9QCl2YIVAs
NFXQUDHeq5qUUS6ipsNNNwhgllpgBYoX7o0G6F2NpoAwtNSwS1C8Yv2YWS5At1JD/S4rnjwQ7baY
Z8cCqMAmsYKvXt5428CAA6cO32nibIUw3KYSgAtFrfH1tPKXrFQ+uoVKh6or7aasHXBk3SYfcXsa
O2CKZr7npEFwukeda8yfJGjWmwKpRRehgo2WlpOCvymANUJ2vfaD70FvjHYoDcbWqLTStszgM8Lg
qZ1l+XMeNZcu0I+xr16SNt2lqrnNBBhgfgV3w2rNLWHuMOtKSNn7M7/pK+iljyjAHpuCZ1FbCF/8
WvqlSDSEvUi6b5UWUpyCOGl5NMru4gbDF1EKf3RpgH6IJD+J0bBnLb+VrXfnyq13bvXqXJbUUNH6
/Nl6CG0ZmfQRw92T66N5iBFYlkAOlAf0J/WPntlf3HF4lfH3sjtj6v+02UOj6uO3BqAWoEg7dlXQ
hE1/jiXP2+FolAF6lpw+H397NMh2hp7fSTQerFFw9MD92MT1JRNACZsjLSXRHV6rzrqLmuZYJu1T
oJT1LrR6fycE6ikekrNbwk+MJECho6zcg2xADVUi1dc/R64Sb3NFfm21XgDxpX+KdTrxdVE8VEb9
HNXVzgBFu/GM8Wsz9PTqk6pF6VBkAbvoO1g3wNJx9T2XJzqK5lkXgPWfrIInp5WMCmas2prm10L9
Em0gbXLOkHAJJAt/e+DUFqCyAEafowQ6YoiFrIP7MSPgu+6dWMoKuOh4r0eBa8ud/lPmZnuOjeoC
HTa3a9KrKIRIpbojHcb27Hbuva9UZ12C8T5aiJXn+1xXHrquRXk4UJA5MlN15SZeuOoZAToGHF8G
tfjZkan0gqyWCbchXeS9ahV7JVwrDy4dk29iTC+Y62M58EaVRx3H5KD+8MTgZ2R28s5s4e/Wlf4M
ly35VVGltzMfbeYwGtRzPuYddByEbaDvpOAm4HhIcVTsZFdqPnMeV3ehokZnJFDB64tBsEncXnea
3p9Irt5K42XhsOT4koFwUBI3jXm5dhTwQ5UgnnJgf9DqB62+69SVMt3iOlyFmP79ao4sOGtCZHik
XP0wbKw8ToBXKn+z2FdBZovdCoafCRGpQlEF6OFCv5fd3e175T1aiPPxeq5mi92onIZtCwOzs8d9
8x2ns4thQ6U9qHtlx8ZehV3NnTOmW/9NxFmiJZdRScZMxNzawH0+NQ/RLjgP0RZs573xpHwbiBxt
m891scn2EHelHVJyK/fpQs3m7a+YPcOLoPYCHQNWp9j1+/gjwAnMudVTdAd5Yu8f4x267ofbcz1N
5Sz9eDPw+ekTtaZQhGzLFia45D/03OFj+ctYFXVZuMWvA5mTkMfV5oxkpZHrelrTs0ol/Etvbeo7
yNe7/iJ/xWjafAYMgr9eucEHZjXNWvk05vgsUPlp0TTsWj2JncxrH/qg/ouZpOfDg47C3tRhfTtA
r449t3UH3+m16E7wHiIpOIWWcMlwcLq9ZktHiSGiFDYBTGRtLmldWIUrFCWRkB9vhq9W8TNfA4ou
rRYyQ+qEC6Tt+WenXq2WYrVKxbvEd3jfwSeKv5VudI9H5StknQ+uhootYmy3R7XQPvvTllYAY6Aw
whS+ncDYciNZDUffkV3ho6+pSG2WGW6oUn0YJenUhYK/yyREuMIOsWU3KC+G2Lb4fgQrnbWlb4J+
rwHChUcyTfm3P8Q0M8MX8FB1VGvsNkacOGbffR5H6VLQ17496sW1RPFNo0c01TRmu4YEKpA6v2ct
gZNWL3F9h9z/7RBLe9/AhmZCunCqzmGypVooaZLkPml6gmWCN/7SRBwkbwd5Pw7eAdRbuf95Gb+H
W3bQ3w2XAhH12G1Zt7YUfSmaYAUWN83G29NqikLda0LI0oCYzVatB60XJBR+ykpBHSKPka/Trc9M
4odhciRUc+P37XFJirwUU6cFQdEeqIk6i2ngAVyrVhs6g2VCWCu0hyLIf5mJ+8u0movo9Y9DVyEa
IASvveF/zcf4uU6UI/+oTDLtTya5x6CG2EJoL5mi7sKR//dgaL/8mnyvKct6k8rSc6txCBZR8wlG
+289raxLHii5nev+natHTzUKFtu4K2C4ham2QWSJbD5GagFqkm8XsPLtPjIufhdqZzkZ2qccgNPG
L1FqyCIViQd3pAr5q5LUe6MMHFRsCjxBoQVkrnf2eM+gXq5luyD1vrl+Cm9Q5D/MuvuYZfwX/F8z
WCS8Z3wVPqAedPdyWTlQojSY/819qQr72i/v6yT93oP37qMRUJOpf8iN/j5ockh2LXwTTxBzcjMI
yHXn3w0xToIwfnUEEPTWQGMgsHC442VF1SbZinFXndpSdWSoKvhXjM95akGWKmAkgds6FmJ0EjXE
htJhsAczvBsbQd0EOtycqvc3hmUc0FLm/KhRN1Cz6JLX7m9VqpAESZsPXQEBtpKLQxIk9TarKua0
lT4p/OVdWccHVRjvklr6nouDbwtVizusfGzy8dGXwX50gJc712DezTtdwKnDC/ofWZOTjQfes1h3
T3kwSluPAs6mGsbM9hT9ewRXcUNraI2ysPTpAXSkeGgiKUa17e1x5ZE1hPD2pg3q2mKRYCz9LePg
uv0hLH16WAVRb5vw6XwPb6MYcq5kQ4hWoKk0gLZrDUvaMvvhBf7vvAZ+nwvK9nbEhQtBhhD4n5DT
l3l1CUVCLqJLTxcHXtYfKoa3s57yXXHq79FnP92Otjw+ytucLrzE5rilVko4V6SUEhgdlj6D75Fr
PG2rTa4VH8Z2raK+tGg0Uf99qsxSPQsTAvRR+tDhLWNrwVccYBDOj1bqlO+Pfs5LoLCgfCag47yN
6jWdoCEETxtVa499m9ynSvTp9ry9zxQIQSeP4gy5CMiNt4tUaWPQwCAJHUNo4DOrZmy7FczQJnh1
c4QaRjw2yjXmx/sbmp0hokamk6NAY5ltRnNwOUlxFXYynWvNU84UT8962h6qKv1ye3wLtVFigZaT
TOqPeEFOK3m1CzlRgRVCyeAxoh+0D91OttO9/2ziwHOm9WLjDu9hvPxq/tCM3Zqc3tICXgefJuIq
eG5GndhmBC+ExE4D31ablexgaSMqiLrBqEJAi63/NoJe+Fh+uELgBNkAHRtWtIBawFqVYzEKCC1d
ooMpUeh4G8XwDUw2JDNwEjN7EGLrY+SDppeL5nB7tRbn6z9x1Nkro1eN3EtqI3AKVDFcH2+FcE2a
fjkEuo20bESwh7P94CECEyPfQAjzSyF/CruV5tbi3+cdoShYCBJjVurug0AuFIylwHMEZ66LU+yt
IRoXV+MqxPQTrnaVWmpeKvMcwrOj35tNaJtiuUvg995ejMUj9epimo2k1RDPkRQ6NG7ne5sgKHZt
Ij4bdCulyUJqDXW8GG5qUP7rBNdma9+gXCR1ZsZJ5AuYSqnbSCA9HGXbHS9j+f322Ban8CrY7LOp
kLvxq45gshL+sPSOeiQvEzNvP/5vcWZ3YNu4cuVZIAzSCEVbCKCNRE2W/Pp2mKVTfGp2gOrh4+Tx
83ZH8PBykZTjnEHNftuPSJZlnYaMjP9UYGLUuFOJsRTWWnjLN/xV2NnxJnshe2Tqo01MjYlsCRY+
OmBadMCSVdj8t74WlHk4G6aEArgo5cp5nwvBiErIUilwapo7tZOnmx7PWxqgdhJuxKPy9fasvicZ
zOLNxidy5QJRVgNncF3U5gY5x7yLXHK07vHUOmtNdDCAH8Hxbb6X4XDyjOR7ETYUd+XfUmZ8HQbp
dzogP3X7dy1tXnWSt/7DBKU9O1ttxK01bK8CR/Y+Zu2p9B7V9vf/FmK2b7WB4oWHiK9TiN/Q890o
UWcrax/H0lE5yYAj+kja+x6dHxu5paMr52DovRlgZA9rJKnFmcLMlJOYLu87ZfZ81Efk7JmpSH6E
/m8NH+Ls6fZM/QGczh+1gF65e0EKAjiYrYaea6hmxBEdRxmFxFrrI9RNjK0p+S3SWtWdIci4YQ28
YnjYHfiVwT63um0kj1+RVTkbYiPDR1df5bTcCoJ5EtrwDn79By9PHotAqFaOisVNTb+CtIRSP8Cy
2bHupqOgdKhDwKz0jgWKcz+q+ykRarao6Xmb8b5E286BF7hbmailAx4axjRTiCfzDb/dtmJcq2Vs
UO6p0rA4DmZ5qlpzJ5XmCVPhs9mrPyKtdyTNHzZC7x2lKNkLLiweZAd2uQ68zSriOykSL0WDv4op
1f1miKNJP0bHNrHgBVpM1mVGX+/9RJRsMMnaVq/d6pQ1wUpbcymDRYTcmGBdE49ltuijUXdlLALf
qYUcZJorv4ahfNHy6NHL1hxDlzYxKBNCSWAlKGu9nbc6H7CqrZvAwXn4oibBBy2sKUmkK+2H6c/M
9zFcKgkFPGsq300/4yqrqDJLbuRKDBxR8LRNlPjSxojckw736mgNKO1RztuEeoIwZ7Di0rQ0wj8W
GzJDhOY0m820EesSu0lGqLv7cECkRpOil74rxJWUZmnZDK4O2BNwcd8BP8ZeEktFoYCiKRpik0P6
zResn4En/VDaaOVgWLqTJ30QqHAwHN6BMjREBnssISnWtOKlN5KnMc5R9kDYqMWeLez0na+j6nb7
I1scIGeIxdMKNsM8ux01JWyiCtyTgPFSh5JY7TUHnpC2tCpFvBhKh79ASWGq+c4+ZyPDeKInjXIq
6mrlIG9aEzUNxJU8ZWVnLt0TdNw4W0EUk7jPPgA1qqRaH9geZonop4xamLGGwl4JMW9vaJYg91VX
B46nsfFM6dwJxQqddnGT/2cU83vCTZN4bOWK2w6hvfgu6L+00spjd20Us1u7CH0ZSQ1GoSUI4Tb6
k5KXp9sbbPH6uFqMOeDFUkc3EgZOI6XZoNGVblNc6t1TYOcGQIyddBhtfY/jYf2wtkaLG256xaPu
oWjU298eUHEP/ljq+XiVPPltKX6y9fPunpz4IHh5uXJSLF1WgFX+HWz6uq9OQ9+rtUJTC1bLHSkW
9l9Vs9RRgU3irdf7WBsYxUrE5eFhDAXCmhrWfGLLSSxeAv7jNMPO6zCb1CL5JZXNx64PV0ItbkXO
v/8PNe2jq8F1CN6GmcjR1KchDIB+GwBF8f30eHuvLIUxFVSfOYrgeM7T9brPWcdW4YTQ8icdmU+k
hAYEQfVPt+MsnLSGBCto4hLSnp+Tj2TBDdxUMnzHSBS7Gl88C2hBDXWxRbIYp8o+Ebf/W8RpLa8m
MDEb2hWVRtsHwLWAe2tcgdztBzAuwnY0chITceUQXJjMCUM4pRsT+WmOiTerIK+MgU4TtfxNJTyZ
+KcmarySHS5swjdRZjuDB4uWeS5RQkG1dbQku8bYNp5jml9vz+DicLgVISXB9CctfDuDronakBdU
dAtbfesX0SGphl2WDI+3wyyOxwKuzgODMuo8szAaPzCmfoLjF9rJyMuPQ8XzrGzxUG3y//6rAt02
MaymUb2jC3WBYvWlkTCkNOcJ2O4To97FHPW3h7Q0c9AiAOqQEQLbmx2DFcJUdTRGvqMgiYYuJJbU
pvoE/ukvTgn4Fwq9XJwqjHcQYHfIfNUvfd/x+t4OaW+1ITKAw1opfQEugu8HTAJY4HCQqF683Qpa
EjaSXAY+sIlmh07sQx3ZLnB47VCdarvCNNNeg20unO4wtkGGU4CbpIFmGUVZlH4/CUGCSXzoq4+e
ioCAdE4RybbS77eXawHpj5aEqogIWWD0867CDk2xVXuqAI57L+3VXX90j8ZB3uZ2sAqTgDXNXF0l
8bCSKAFjC4H0raxJ79hkoYteXCULmqMF1cfOEO9CMzr1Sb+vxeYZ7g4KyXVzH2E9OPjKiylov9CF
OwotuoAD9b2y+hQVFYWwxPsmm4BmI4TIxUq6+G50qcXuR6AhES70ydY1C3kbqvKzlFT7VjUObtY/
JSI2vK3wrYGaV6TtLouUzxkQRQnE/7ZE/huIBer345Pnmw9hEuzwb97nraJsNNX7IAbo/ypIurpS
/SKlwWPfKFslaQ+G7qk2qkZnChLbXGrvcqs9yXqD+0D6LCDdOfjVbuzNo9J7dxjVnOMxPqLSGeAX
TuXL89tvucuzqUWhd7LTNhr1JVRFD3Roceis/DMP0mSXxMWZirbtBWWMKuF4wmP7SaoqtNURTzx0
jV5sErgniDJbry6Iv02m6I8d/ggbtFBfyqE7y15/NxTFcyWOd4gAlrta0X9iI47LgPQxEUwZrdv+
IU+aBzXsMakfj2rVg7XU8os48G0lvWX3nXqf5t0TD4tD3OWHAgn8TSv2F8noK1tUvLPbigcjxOMC
jY3v7ZA8GDJykqYVHJEgKJGA8k6hiLiNJiCt1zV2FY5H5POx9zPh8XtB+9wAOhYtb5c0472EsYVv
jZ91Kfghdmg1pnRWm/55rGkq0yXV7MKHXTv4VIFQn30sjfHODDBeD4JfvhJ3m4FrYp+jxY7rAupT
JDaAc6P7IddRpG5w4kaAdF9NetNWGp57K78bAj3fqAqWngMa24EQHQAWfVNQddQr996KQeAarX/p
mh4DgyYxbb1GP9JPkPlA1PJnncY035uXYgBa3eOCgI13valD6zBkJaK4pv6lVeu9q8nfjDK21UjF
5MtQSVjzk19H370u39fdaHujvBOSIdqImXmfytZzm0gfujL5BH79eWCIfl8cdbk4ShZ68zJq+/TJ
zknvHqCfnoLR+GZoWNho2r0WZB/QVXRS1UdOHo/KpO2OfVI8B5WcbRIB2rqfHAwxJEdA0zEYEupE
SXEQE3LLGuHmMB5+hXr+kTOfwSRH18h3cpVdutz/msEXoJP6nYW6d0fvBKD4qRn0Q1sKd8ZYf9H0
5OImFWZ+yHtPFmqi8Rlo8Z1iBkcSza861+ymkpO9mreOkAUPAsLWGUKDwEDiTdVgkGCha112zXMr
Vnfo596DC/9ZtNVzVOIdQLPkqIza91qo7hrEozvFvei18BlTUQV9xgHxXlE6yVF9tBIXJ3UWRZb6
i58jxhKlD6Va+vaoWl9S1fiEiiTdWXESmI592plWUW4BCSNIKuahXeQqAJcGLSNZ909DmvwqjHab
9fJdHMQHrel3raCe5Ta9B5J9Ntv6FAv5EXQHjgliiRXoCBiDXXNmVQ9hrXyM/d6YVDZPwGefdPLq
Ia0+m2H7UOp4t3TRNvGNZz0fnLoRxC2Q5OAcimHGGYMssVcWj+AKkf+Vd4hrsbAuA4/Ec2C2WCfp
7vcxFtGYLBJ76GGcCqV1FLX0yQ38l4D0r/EHJNB5tUKEPwZ1U2/iOnhusvoubPoTWIiTNkgvoaLs
tDK4S8T2XlOqT42rSNvRo5qlgHCv4/Exbcxvqp7/tODUboS8fQQXDUxch1GQ5J9E0T2NDQYVqTau
Pbhmt+S7y0R+ezHrpts1njyqTmCK+3ZM8dgY8JX1u+cy63dj6K70Muel1HcBZ0lhg8It2iO16oQS
+BhD9UGaTPPrlcqpRU53J1bel7TGbk2qpOehke7SDIlV2XMBlFXtkzk2r1ro8r/0HrJn3jjBUxS0
sSvr1c8U2bYEa+U3z7Kxdz95ljB7le8ng2H2TpA+y7GCF8CjYWb72znELIv9VxDKVbCVQGdRVHq7
EByTeWl1iuKgGXU3qGBbMRtVduzgn7cDTXnPu/ThKtD0Q67eNdLgpUY06r3DB38EmbKpohaZL3qx
9Y9RQko62WbtyuDktdHNElqTuz9qG7l3hNqOPiEGH32Sz2C9t/HW3we2rtjiKbiHkRHZvS3ZMoIc
bAx9Pwk4Wtti5dE6z9f+Ndn0F9HkwI8MFvLbORBSQZYKuVccUe0e+ij3jlWhopE3Jl+FRKVAlGM0
5N1LfapgAYEXjYijyO1lWNxUVz9htgx5qmII5HGRjp47bNTa/D3K0S4UgsPtONPmfLfcV3FmM59a
ldsDv1cctY1Insp9Vrgrz9Y5Ieuf6cSQlbfrpKo2S7WVOgkkr9cUp9NzO0qrXeGHnyTferTinxhU
CMWxxah6u1W8l0LPf9we4OLWYg3/CT7vKQsF6jU8aXunNl+C4dj5OqSYC049K6NcnkjeEgBMeMvM
IacRzICSl1rvTHUA36NQnusYldwezGIQUHeonpgTmXx2OhoCJ2/qZboDkG87GTYkSD/fDrG48a5C
zE6zSGgy+gOS6uShuI/581XwVMrR2ie2Fmb2iYmUmgxXV3pHPtCGsovHwvY/RHa+61/xPtz4O4Tb
1pDyi7MHQ4/mOKg0XptvP2strVJqQYmOOMlnQH5h8OX21C1elld/f3ZZxgWmFInG3w8FdJIgln0Q
xPB3QwXRbKWtusphnbMN/vVhXQWcbYfQHNUwDDiR6i8gtxD8fEAaAol74J6fzE3+lJ9Rp3AftNPt
ca7N42yL8IMSYazLgcLovm4jvDmM3f8WYbY7sFOoYg/tbqfJMOWMUFbXlL5e2emLD2V0l1DZUNB9
nTP8wy5sxa6MVAfhIhvmQ3SHXbe5HfQw3YluYu1coMH7VAmrlflbPJKuAs/2SYbLhuKpQk+vq9qZ
Y3bSXBxR8hJfDDezVoItfmhXwWZ7JJazSmiGWHVMLbG74JmLa+fCYby9YMtRTItq7nQ4zDGEeihE
oLYG1dHEB0/iWT28Wmug/rUY03peZSZyDUC8zRmJKH8NDMcsHiVjBcu/uDK0WQ1MyrENn0t1uIrX
lWom9Y6PV2gRf9IohIz+YxWvnBTLX+5VoNlYMEEwjEaLB0ecPO9RXj8CsUD7vdt1nuoICaDkGhct
Y/xGRydCYjXSoMQPx74oPkaxfu6FcQ2sK0/oqnkqANqFYuykicIV83Z+Mywp3URnDTu73ZrnYYfb
wyXaRbv2s/nR+lbc1d/DY2mnLzT4/N/myg5amvrr6NO/X61u5xtmV9SR7mSDtvtjWUizQNPSrflf
9iT+dWpezf0sHcnMMNOKMtAdLW/O+hhzfil7uk0rTIelAaGaB+eRrJ3jY3bbeLrfxDFUI6euTHti
hitooTS9U61W7Bc/DDDdiLkyg9pc/jvP6k5UGhYObYhNVLxoXYCtzdpTcCmKTDpMOweQOjoibxco
JkvU5KTg9gy6bS54tl8+JNUKDGBxE15HmX0YRtCkityK2p9NWD0IP3ByCc2N6EiP2cndyJuc7B9+
2Uk+xgx0k638gDmg7c/ukFUAECRYEpnC7CtAWalGBEHSnUJpL5bv/fC0hBqUbtlCY5QbN/K/JV07
mXh+TJTymEhY2EHjWAO6LeUS1z9j9jmMol80ad5r6BIVdh14P1S0Uu28jCBRY2fV1t7K0be4vFfj
ni1vqYuDOYSklhYGhyYiRViKURwL6jXo2lL2QCtGA6DPGQOE7+0+8syoVFqTD53u2WNdx0+63h1u
30bzDvU/i8j5LaJ3hwDM7BOXi6SH0sPxihD6SQAbeOic6IXKqp1/h9Ax2tgz7YWT1TzeDrw8if+O
a80ArKJZt6MHC9zBfeZYUsBE1+885MrK0bK4OfjaRdS/0f+ci5dYgZHGsp4xPL2k2lzCvbe2Fqpx
WKI86ljv3R7V0kk2HS7/hNNno+pHP+sDvdN4dbyKBt9cc28oX3OgkH8Th5sXBU7jvUpr3wxZnbuS
5lh+9hr3xV4NFOrYyYdO6dcu4On0nV92EC//HWv2fenZ9MDScz7z4F4tUOqhDK3u5PAy0brbjalR
Ula/e0j+3R7j4u6/ijv7zOSwS/U8kfmuJWWbUcZK9L9I+K5HNjtBcTTGn2l6I+KWbMvwAMaytCXf
3N4eyOJWn3pZbEG6Z/NmNCiMNMadcXDKAHp+on7MM+vYu2v8l8Uw00GMqj+m9fNbFBWH0jURFnV0
/IKsWsk2PqaaY4Ph9V+M5yrQLCkv5E4ecOfWnHIsaFBlO6FUf1qjf/ybMEDrALmzy+e8Fz/OsO9S
OP2SlM/VT3ZtZ9hqsuZ5slhHJRf4d5zZcNpSxImtq3UHL9OtewABhiI1ZkYojGxcdBY2yoGMxJY3
4c7bY+PY4Nd9WpNoXzw4LF2kXKlOijyzFEjJhDTzNT6ySBPtsH4s8Wnr2JWW/zdvOfqrYN5QS4Q+
MPus8qrCczkPdadFJVAeX0Y/AWv7wfXwXt+lkNJvr+LiBcOTUQG1PFFi5snQpMzVVQHTW+30c+kM
9+MxOaSXZo91sGdP/Hcdy9vNWtN66Wug6oOcL9wPyM2zYSa5YZVl3JOiV6OtdPVD3XT7eFyToVi6
X65z8VmYMZeF0TK4XwZMs4WdqAtHxKFTW6/Mh8zVpJXZXByVIiL+DAoA8vFsmyCeExuZ1U6v/fF+
0AFNJ3Jxist2BbG7Fmf2TZCMGGpeFPQWyq9y3dJJuRi1+VeDmeoJE9YE/6m36Y2RppGVGdRkxvib
MPxsmi9p8XJ79y2Og9ODHYA8IYCJtyE0C53K2qLUqHjN1oiKbdQ9V9IaQ29Om/uTRJE74YIxCVuB
On4bBu8dnLTykDfqOXno77qH9jk698f0h3I/2tpZ2QX78F7L7OjDWqFu6dwA2DIJtnPDIAH6NrKU
WPIoZanqVAOAu+BRSqSDJz+BF/qLxSKtAagDQJdH2myI3MQINAYBxU4Xy9kipY/UbLijV8Isjec6
zOxK9nrDhEalKk5Ru1S5/V3nWrYOGiNd891YSi/A1nMk6WSh7yQsSpqCiAwTSYhQ5AzpS4pP//3m
Q2QKDC6eXXwys/QdYDVNEdOiN5K/ls1rMz7L3ZqY6eIormJM/35VC8hyUchKWi5O2/TfvSC7K+Nk
JX2ZVnae/6nwZ1Se5yZIrdkLIYcYUbYwqRxBhCX+s6m16pxnyifc4y9ygPf2X8zaf8K9k/gu4zou
U1ogQfEpGaUD2suE9VcS9aWD4WpQ8+RCybuugVGjOn7/uUA8QEgsWhH+ym5efCKrICBoy8HZwaHr
7fKICTIKmkfhNE/l/WCoG6N7NQbUBYu7Eo5bCfJnTHdj/VuJT1LyF/uPzgdGZ9TnICrMPtkhbUJ6
pMykFg62lgl7t+ougfQXRywXO18KSiYc4rMoUWMZmMpLstPFLr6n+FL2GHenxV8sGBKUqMDQjZhg
sm9nsjBi0UOOW4UbeNeA3pONEBmz19t7b+lrQrcOmhX5CmWN2RcrW2OZYIOsOHr5W6fBatX1X+zu
6wiz77VuSrnsMj4mg4raEGQHSYsv+VAcbg9k6Zu9DjObraZWQ780uBZqd9xmuHoGwYMP3KZyq40Z
pivvqMVS1HW46VS/OoVkERu/OGHexHP1oOUn6ZjcW7v6HJ0CR93XE3jvBbW0o/elvfee15rQS9/y
dfTZDrSYSsXqZJqmlrkx+xy11wkTtUaHWdwcForwChmcCHb17SDduJMN5NLAFaTBs+F3lyyO1tTl
loYy6aySDsGBwaXwbQxQeAYgGFIiVRY2ctDYAvAuUV5TnF8MAycUCSeaEBBg3obJzYbSKlxDRy2D
jTjUe6F/KUpjZRMupv7crNTJUUtApny2C4F4d6qQcPqFd82r8SU6NtEmu68v7j455YGt7vuDfOku
a84KS5sfdVeJCZyMX+ZcGxDHyFskruLErffTrL6pyk5s0wOPAc7dlTN22tnzy/E61ux7zoMBl+GR
TktS12iZUoAdN1UnbYJWXrlLlKX9h3AtAAleUhrUs7eLNkRJ7MtlzTYfseHLWiyQQzVxukKT0bas
nhoX8Zo2034WXQdUTRodwRK7g68LyTZVxpTaaL4T5WJbjT6yoWlZbPRWu0MJBi9yLXvW4jzZWKGv
HcMuOVVJcFd7wyUVpZ9mhkNJJUfPoaVt9ELiqizAnVVm6D9nehAd03RN0n9ph1LGgHvGoW+9o2Zh
cVMmveTKjgHGEb/f+qmJH2+fkUvzeR1idmgJtYEdVRxxPQ71ztS8e+xKXm+HWNod1yFmJ1MWoTPc
FJ7iDKax78bwoEvNxYiCB73R97dDLU3Y9e6Q3+4OFXNqr51OfC14kcPMxs7BbpTvt4Ms4lOuo8wv
SL1uqsbj4JAxGo2O3X32Ul7K3WjDZXqBb7nydS0t0XW42dfl+lJhSA0HSBGrtuz+9KTn2wNavLkM
pEh5HaI6Df3p7bTpRp6pUeirjvEcn/JT8aBsCxuVPsc8BS/5sdyJXF8tDnIocNnCfns7/PIJeRV+
NsDWa1B0y7hT8i/FTgT9+7F2Kjt+VpINbZyKShQA7wto77Ua3tLOJM+ZROgQf6Nk/XbcXmqVYo2P
NTpp2caofHuAIaPGB3/tgFxcQty9eOxw27yrwxiJ7hnDQCBTvo9QAvB+357C5b9PLYsLxqDeM1tA
sY9Ut4I65VTFqz7i9LayQ5b/PjfYxA/g6J19wlzx3eCaJBc8szZSSGUnUP/m050sIv4JMXvzKp1g
9gG4C0cdPpRQuBPxofK/3p6m6W+8u6euYsxu/LBIZTmpGUaNrlks0sQ909k+GUmx6dL4XEvW7nbA
xUv4PwHnz7ixCSyhbOjQ0+b5IfTFR1Hp7Vitj7Ip2Gr5X7qv/anATC4X/8zh/D3X8w2Z6D8pmHr8
QuXfhhe90cZue3tQfzpu76ZxIoxge0wpZE7EkuIceYYBbGn0qj+ah/auP0EXOGTZRts9+T+rQ3Jw
99WdDqh2q1/KQ3qvOWtlhcUdyVml6rwq3+tBNYOlCUpBsm0Ww4ZXyqaW/2ZDXkWY3yWRq6c1hVXH
a34kdbpp81c5WNmQi/cViS5OebxQ5Tl+JMoKtSnGmAUbP3vII+Xa1z74eXu5FtGpk5Th/weZfVmy
Umd563E41MlLbQl7IQh2sv8571VES9EUpLLZjiJJE/ZAYrWSsK2NcPbJ1clYBMpUyADWtol8wzZc
p9G9lbWa/sq7HfnvISrirOMY5qC0pYYdqUblpm1+e4yHFx4vvaPkn/zyS+3KK5/2yrRiw/X28qjG
qlbMlB3oJgfNFTZ9nG4kYP51wC2p/O7aR7nvNhYpop+umYgs7/7/X1IaGW9jF+AEBykidosLtxIC
fA9+3941t9cN37y3EaQismRvYNO4+nMZPufJWQHN8L/FmEZ59WCGfjSh94FNe5rxyWz0ZkPSvy3+
j7Tr7JEbV7a/SICoSH1V6jRBPeMJ9hfBUTlRWb/+Hc3eu+7hCM1nXywWWKwBV5MqFotVp86BwLHA
kGi71sVeGFJAVzdMqB4HY605evdgLoKUULRba6JxYaAqmjqtZwn+J39qtJMZEXtsRdxJ26uAFM8q
Wv6Rlo5UU6j0QO4EoW7chhmUwsNYcI42cWZgIPvXBrcQCKdI8dhjIa1HfMPRT/njUu2pC32oh/ik
7HVw/eN/H647wua9fGGVSy/qOSx1CnQvFGRDH6yXdlT8qpbIQc/YaYblYCx/yE73dlNevkm4mFha
Bqg+5QoJDaTQzfR1MF/TYX99VVtOgUKJDOjwG60b53VJFmPagtao4eqNp4M8JCEgov5DYZr/rOS3
Fe6LAXAzTnmV4gqxOtuMTpKaOGDl/YsTdLkW7gsttElrI+ymQKOdr7PeWQpBirnZPro0wX2SGJXT
CIgOHFJQwNPj9AmiRfemv+xxt+eufo4fqM9uwTua3jYiENd6P/D3B6hU0VCEtjquYW55q5jeQNdo
103hiVmz4mhTqLtqN7olVY9ZqByHQj9IfYLpUun5up9sXV4Uo77o0L3xkHLGQymtq0kqMbqBe6pN
Xbn5Ug2NPZWWnRvnRi7cqBDBJLZ3+8Iov9tqpGtKgXQ7e26fSWLr/ni7NB4wpXbv68fpuT8Yod3e
Z+64rwQH461N9mG7L4xzSUFYqMZY46UEQXQ6261hD5ojPzVP0ZfsVju0IINrEtd8TjHmfxTFms1T
CRUptFrfeO+43QZlstxIJT61wr4bBJPw6rNk6ILjsh66jwv8bYTb3ZL1ltoB/ByYvfwcm9OpNxS3
mNnPtCr9697Dz8L/EwAuFsRtZlViWLNZVt910X13oP4Rg1FvJedaPLpnT/1eBL0VbOFbOeHitmvy
NOkHg62ZcXHAU8AH0c6uav+Q3ZFfGN/mb5LRipYBt7apSD6tFTeea9TwmJsMR7kmzv+2j2+CERer
msahHbIYTolTmNj913G3nCRoUDDTTe9QPD2BOVsQdwRuwkMbC12VzKFAWWDOMSuKQkuDsn383IML
+/riNuE9GO//r9crXKpVx4lVxhCDCZZ7ems90p1kqzfs8YAxfRc5eXGaHKAcV4kLzNFYkPj7fP0H
bB95Fb35Ff6C+5DzUtZDFVmaEW/Go3nf3azwgOpITsMe47rRp/hhLYMDOP/CRL30TWdFHwvUwesz
kZ/NK9RQllZ2oABD6j2ISPVXi3rXFycysX7mC88pY9qmzfoWbSxoEen7GcKBJiBT161sOsuKrUBP
BM0EvgPdp6o5Z52qIIfonHIpPg2s25Vm7+YJFTwZNxf02xRfttAxMhzlDbDnWpce1LJxGzX1BlRu
r69IZIZ7QaFvUaDY1E6BGd0pbHZBUKLNmuBcr/H8Qyi+WIvy/uPITbxU0oABYSm+mXTFJg0IDSKM
SA7I0ctY4Arbfn5hTn1vjuZtg1o+1tRDecihu7WSGssPA+RsVJBM2Ko3P8bn6hvA6Ifru7mZu7+B
b/5xkLfWyYUbqtCELpEOYmLAmz3iJl4PFvojPZAdcSJHMpxxHwshe1uPkkuj6ze+MKpjRDqzJgVY
rKn+2Tbdqzkmf8Ze8889cLGl3PEaioKmdWYoQdtl9pz2To+xhTL/Q53mD2a4xMCIoHQ9T6jFMOQk
FLwuXU08kwoWswmGuNwwLjUw8zltFoqvpJzbX9EexOJu5qBWB1lFN/ZEYwGiz8OFXc1K22ka8Z7r
w2g36MWhAifHdb8TnGKegLvNNbSM+mYKoob6Bki4iQWGMCKSG3krXl45yDw4tOqHpM5rnKzRAVTp
LmaeVqGa5DZgGhrQGzuF477IduBpP7T+6EaOrrtMs9MniDj6igySE0cKnyfFx6gWjW7Yk+WKRl4E
IVrjYk0M/d9OD9cQbWILwh0IY+yBfY8VQd4g2nIuyCD/kuJFgVDGANrmOfqZsE+JIZL9EhnhUoZE
g95nDc3TYEhlD5zefitF96XWutfdR3QgeKaCpFGXOmc1BqFVAJvXDBaN46MSaPaU7YfWxlPIFIRK
0XfiIoosFw2Juw7vj5Q8R/rgKRjMtwpQ2aa47QTnQ2SMiyshWp9tnLSA0xTMhnCei3ljp4WgWCUc
FhCZ4mJLQqFyWEHFNkjkLzFwnn0/2KOl2FUrSnkEtyqfztHCkkDqOABYXGAeoi+9eCa34wrVmJfH
1qwF7AaChfFD+VU2TOiiAODXj9GhNHK7BjnOKH2tY8GkzHai/Puy4VuCiaxgHHUtdMhH3ddfSHmr
ACGQee0XciqczoaSpjvcFvfm6OW510ITtHPmFxHxsSBs61wg0ZtISlERQwM2nE9Ulj1TawUXkcgE
F0MUq5KHZsAjLgmT703PTs3Enq8f7dXdrkRsnYsgC6N9AmymEkDSxS5DH884ZkFbB3UGksa2nPxV
rn/x8bhkBETv0qTTBketBz/Y3NqK9VQBHn59WYLAqK/OepHyyIMJzu0OFx5aGsSRixsM2KJck4gQ
XevdfG37uMBRtRmlJVS0MZQW7mof8q8ozOTHv8vCLYBNVQzmAKj7fjmZ1Cq9qmM54/wlX2K/qStf
LV/+Zs/+NcIPuhWUqaRpJeRw9NXoC0cxnokkAppuu/RvI9x7oolmSCkmuLH6brYLAkRGKwteE5td
H4x6/3e3LO5kllWWypkCvMysyXYUygc2ga0BrZ6XvIydcPycGTfjbLlxIcpPRavjDiwjgMzNE1Zn
mT/LHhW7QnH/t4/EndehZo1GGoSExfo2DUGk4T4U6sLw6rf/5NlAsELSDcOckJ54729S0hh6gomE
IPw5H5Vj+3V2Mlv6BN6GY+2nruQkxFdG28C7pfMWT76Z7or7+dTvDe/6crcfTBe/hLsuqyUzpIYB
IteCxtCVnb4Ef1DkrZxBCFOVghySfYlc4+G63c34ATEjsLJCD8rkR9SKmLUp1CGwzXHqgYfY00co
cM7y/rqZzTvzwgznqUsVKb0hI/Uf0eSlDPFWNjy1eVjU4Loh0Xo4x9SiqNFwgQD3CuZEQr9HJogK
Z8F1tZlwQO9sLZSvpN5clGrLeOymDF6j57I9RuFe0zNbkVMvTQ6mkGB0e+/+a03n+8kLwSBJkgMY
nwN6NHTnFIz9aXJeOgEJ0GaI/3dVH5Dx6CdkjBZ400Ta9BCn+kHvoQOdqOCSy43uvks+x+UvIKUF
UWz7i/1eHucaCguXEoRxSLlRcFypObV8RrAUjE9d/2RAJr0/6C1maFIaIT7O817R0dgbIfUifZl7
cNxVliB2bUbHi53kYpdFF/AzFijzgFHqcUznHVTARWMmom1b//zi4keTLZOGEgdXr9odC9MDK9IF
xHHZ9OffB5wJ+KWrrpHxYcCtlqDrTIx6DOYGqW7D7iBu/ZokeKRcP7kbmwbmVwqcP2aaMEzHHaqk
jBm4m8sxaGtIptO7iIlGwTct4MxaFtqgmC/lLBh5BloePRsDJjN7eSPXFrTeN5JMgvkOkGip4IQm
/HUC1EBVLWQZgnYp7Q7q6K0k4YkA1eiospee7uawE8SirSIf2nWQJQETMP7hedfzeJFM8DbJQXwT
fa2We+kenI+euof0hRsS10C74n547gPlFAseQhsuuAoIUh2MYShafxjopFHWS4o0BIN1AAuqk6Vf
smXx/twtTIzFKlA2VlYW9vd+PpdzXNUl3MIwBjseoO0ChfrrJra30AJYDZTD0FXjxx77ycqzXK3g
GO6qAxU7RvQICqXYh+y3pzoF86DzjuK2fDIDUdtlq2UG2W2C5ENe0a48Ti7GKK6V6/FaSkKrJ/48
PSbe9KL8mIDvXlkCI8cSAta2vtylTS7mRgX43UmCJ2ylqn4Djr4oB5GPaAhl4+LCyjTEDWwqKMW5
5CpplKoyyxnTpKBwuosJ9FF1qfohDQPAeQYVXF/b1nC8AU5XQKPPBcS+ScNV8Ab9q8608xkF9a7d
z/lT3/6hAPaaNGJdvy2tv+Qi9MrSpC1VV5IgKls7RB29rh5pJXj8bwUrmECHas3vNZXz+0kFA8iS
LIDbx1XnGEMDSRTt9brjb7rBhY31N1wspEw7qSAd8hijRHudmeCJ/amasuAEi6xwH6aaphV6Oo4Y
iGTfcjn0RjNz6BgLvr/IDPdVlhwEHIPMlCCXiic1mXxZy+5rlf1F0Lv8LpxTZ23bmBRjPEGuBKVh
YqrjZRIhqDdd+eK78G+BpKm7tEezOTOonckDpnsBdAkxEJukgsRc5GbcnTil8tzizgcv6ATi4FmX
v1dQdrnuZhu513pa/uvKfFHeUubcSHuk+uEqZlExr7QgZX6X1VB9rDtBurK9INxJFBgu3BncgubM
AkEdVhRAEInMnSv1sn99OZsWAGsH7/5bLsF5gGy12aTH8RhEy5NBJ1sSl6FFJngHUAsTMmDIuSY/
3I3Anu0LZzq37kru4mcuUBRfim/XV7U1SALQ0e9lcRsXzeNQEwU2mUv83PBKFHkGB5ijB9BR9I9i
tv9NL8eMvoJp75WLhYtwcqe0wCaGSB/MGYjpyhmlymHxwTJLgU9sDXUQ9LmQksMn8ILi1lYQo9cT
GUlEXNmTP7nZPqyc3EXp55BVtmETZ37E8HziSwJf2WoooM2/juhjSBZ05VzwUyO5QmrzllpM7hsl
MAj9d5Mj7fIjRUlDsNLNPb0wt/75RUSfImosNGVjoOg9NDO15X5M69Auyioou1iUm20ebN3AWx26
xBjG4L5gX5hNO+r5CKRz/hrV6SlpRnDH54fUap/6sD5fd9HNCH9hbj01F4sLs2k0MVw/BkUYPiwy
u6ctOL0VK3Sv21lPF1frXJXMqUkN6HoglHB25kWus8kcglC6qyNlZ9DW1btAVhvAm3+UkJO5bm/z
tCM9wkwdJEJ1HhWCh+lMM63ANpbPBoiwZlIJVrS1c+A8wJtnVePG9Pn7FXXJkFZDgsdikir2RG+X
ApWEVvD4uWoEsHce916iJzeOmJwKrTvT6mHntRs/Xd8qkQ3u0yRFpeggrl7rSMMBX99HSf9kNZbg
kt9y7H/3C0vh8uOGWrXa5DH4lAy2H/PnfgqPuozqW2y5SSniO9o6tJfWuGNUN1MLaT2ggvqBulY/
OrPZumo5uFMmfOqsv5z37Utbqy9enCFtSnptXDk2jDzyp5za7VQ7mlq39qRWwHaq+AHVjaamflRV
JwAcHrsad9z/9hXXr3zxI+IeTPmGioqWbj50db9LJcAsRxEj29axulwqHwvjtvmHhbzDntpWbtyT
WRG8vkWfjssFTKPF03TUSEDkCQO8Z2IkezNOXA3qk9f3jGzAglFQsEzA7fEW/kAmxgaWz5oO+qS5
pMc0RoUTPCy1VLtRnLuGFtqV3jkMjKBMNLSzuZFgzoSI0vqK458iLRj7IWxdToHe6s95OKAa3f/F
awfUrf+a4NwSQoz1wBIVRSajPk7dcsK4igCnsNUtIZc2OK9T5B6SFHFN8NAePfUGr+y96c2+6mkv
rSCr3qwoXNrifI+xsJtn8AAFo8xqp4+Me1WeoWxN3LGw9k0nH3OIu45G59R1ebAmSBQ0+IwZmxsb
akZ+0qZ7lTVuZfZP1/1I9DE5j01kFHlZ1BFIoslOnFmOIn/73yxwyWuWgnG9r5QRragnI2e3EubW
r1vYvAUuvIW/ziRaaEOIF6XcQ9hoyM6jWTxZf/XUu/iI/Lsl14w4amQyBkkN2BqgxU02emEnUODY
vGt+L4aHEq2KFR2roVKiKdY+jYKJgfJTN3erogyrBV//DTj8If5fWFvvh4vQW1sTRnN7HILWm1zZ
y4H4Cj+BKKHp72XVHk5o/oBfVLHb2oXG144+pJUNboNCFZyQzcB58Tu4O6+tuwptICSqg4bgHEON
aoiomxRoVgrpaDfcRZExiwzKJxBzfeDWmGIL9fcRD7ZGO6Igb2JSfvp+3SM3TtWlCd5VIACSDgjb
Y1A2ip9q4BlFFUlEd7JVKnxnhct+aiaNDG14lMi90TOcxKPgtgvUneyyY3rGNIrlgmvlz1emIm4a
CM4YRuEJeNIsgSJYlILDeDQT24yVX/XUCrxy6wOBzBQkQhA3QEuNW1dlmhLoFklypuSzxXaSdJNI
u+vLwN/0MfNZk1K8xlAfxHuFC3wtTSIUodTkDNhOb7eqPPjDIEV4vmuTA42D1B2acKWglkCUXFfx
qsqWOY1p4HAU9PvUVAZGmmIUoOXWSeb0NlfKzsY7wh3D8rMyGvsmq2s7rfUXZWy/NSWRPJOBftzs
fhbL9K2IrNmxQLJSziCANof7MAajDCYBH2UQFmNsOGnsrFrABjTioTHWOvqXbTsCHwytrE7FwKqu
neQyZx4oK8ByHkm3Vhg9KrWKUUUJwnIm1Vwrk24IYbMdx9Vj0RMvb4bPZTRCvB2XNoY/k8lti5mc
qRUeowzcklRb9mgrtHaMUHfOy2Y6SbPWP0uQZ9zRhTV2GHXMSfSWOaoyfFmy5kU1aZBJ7NiV1mM0
FYnDdAmcWRLU1Dqivcb13NmQn6pdKVRDO4Z4nc1Y+kTD9NYc0C41Y+O5hfBTRvJTaNZ3dareaSh2
4g6UAblrJdD0qvJLXLIfSqz5UZEsjplCsbaR1lpE26Ba2VXeqNMRYYNApy0sQ9dQ29ktouaZzsqB
1FF4liIpGBioV8xQGr05Ss6dpd40uhyAn7H0rnvYRgh451/ctZdUCcuaMoN/FZqDp6UbxiJA90bQ
BGeZAd8GS56l8pNhKGoW9Ujl9GxUQJvKN4us2QRibInoTto4KxqoegimgogM6lPugl3aKaPxlKbn
xTIAOytze8yyR62RRHjE9S/iriOQaRsoIKBEAsJy7lCOai1ZGUS/zyMJX3ti9k7YthlOYpLY9Yzn
iTonoU2bvgGaVxf1abeqM+/M899sASfXokYwDxjv4rZO5FG39WW/8hNfNGm2uakXa+U3tarCcJjn
FI+EFmOeklsnkoOpe0HA3jKDi3Wtk4AvAi2P9zd8pow5KJi09DyZzQ9Nr92UOH07zAIz69bwX+7S
DLd1NB/ApYgJwbM5QBoRwrvfEikHK/BIJzet23M2hamrpYlomm1reRaID6HUAYG/D+R2YCe1eojH
0UADP2C2DPaUYmine/njw6xBRkPFCtHqwdX3fhPzSJoidKmTM7Kz3VTGT5gMebhuYuuNAO4yyGLj
H1xJfHtM75TOKjrJxG2+jjc3u/pbRD2ASWxqx3vFzvx5H3oY2+9NwbfbNA0RBLDMyDp6+jx1n1oW
XVUlMYVk7eKzQ5PZ9Dm/717KU9HvrAUcwIlLPcN06IPoFGydOYgM/7bNP41ADqwmzEjOmLfcrSO1
plfdEIfZGC0VKspueKllQcMC71Zk8tjm999xkgAmKHsrOUNy9WEEO5Y9WfO0N9hcOIRk8UGCGp0l
zYKcfsNJLQsMOLKGGLomHO/NzmzptFKJcEsW08MoGT5mlh2dloIy1UZNAMVs0IsrwG/hvcajWsIk
SpZ+Zsm51fyk+zLmL8l4bGlAlK9JlLqNBFVNQab7Rt/z/uCj1Avq0ZUQDwrOvH7zSIzFjNImPTOk
IS5kS6nTTXNtG3nFnuTO2g+zikyejqFjjC3UHVEhthltAxZWkd/JYYqb2BjdNFUbj+bLDCZxpT6W
GsTPmxgTt0WaO1lvYhpWacyDmpU/24qcwIj002K625P2Zqmt71MWfVlKjWEypgFJGqFPZZdnJ6bl
jaP1auJ1edPslBSaL0t+C+CHQ6Si9ToF0xZabnoDcAAncyCDrxmheZKHGmp8Rt37yiSj2RIr5MBC
eXGtaTbtyRyJk8atqFm1cRDBcqUTa43T6ErxEIpl1tis9AmS93N5M7j641TZstei4cP20+xIX9Pn
9gCY7U/RlPl6C3Bf8Z1hLnyrsw4lYWilnqUhdpWE2AxsU6pVeXqZ2HkqcNSPudH7ZXJXH+2yHLRa
XXJOrP5rWhWFrZuTCAr9MTuCEXRZNAggIXfhkSKQPRnjMEcCliXHulW+G7PkaVYVQcC3dq/H7q3d
M02M5+NmWNs7/Hpy04LMLWQKIMQd5FDgSWjp1qm5s8zQn2kqaG1v9OZ0YHz+tcfPQHY0GdB0JCb0
ChS/LUdIrSaKq0jK3WCEzmTMt63e4nWhrm8IqqKGVJEOg0X6eQZBq+j2WC8/znfAHiavVM3KyiPG
ZRhGm1qRobcKOoXspnjAhIy3nDJHswev/aHsRZjwjRsDVsAmZgJUjL4uXyEZyqox67wBny0Kd/Jz
dqqgrz44uKagr7oT1u4+Bu/35pT3wTscp2SA3q0CcXWfQWvlHPuaahfoE/7InqLD5GFkq/Ekl84C
r9o4Je/WySUdbChaDTq7SiApzJuH0qHSp+t+u1H+0eW1sbVOPgNtxLealLYZKpMuyTk+KCBG76Aw
M9yrIFYJD5bXVIgCduMuTn/QTlbpgPms3OmB6PRsbPC7H8FlAEZnWHoOjbqgKjFpHkeONlp2gcfj
9cVumgEzsQJ6UXR9eR46MupzYcq9FSwgO22fGkg3F3/OmQUo6Ur1jpMAFBxfuWBZ21hUqsHy3k9+
BdnmYbQOVi2C5m4dAbyRMDaO9qCCOMAlFHk5tKrSI1eU9sZO95sddVfKVvVNrUFEqbAVbpBVwD+I
okHtiB+oQrxc0rHGzun24q9Na5L4eBe5k5fuq9KOXEWUkX58B8KYvnK+43grH8CfgL/FWbY+ng28
/YumdDPIM0rQ5m7pF0n/zsIWMIjBue4gW+sEMAVtDbBL60CccXUnqLNkQMQTNN4sjBaQMXklaXRK
wMWqDbf16ObEKb/OpTTbmEEPGGrZMmsWgZtuVPXWoAb8pGIgvn3QezLK0ZioFaGnifDWDVDymX+m
bizbHQJq8kPHVOXeFKFtNw4Hetx4JSpIxZGMczfYOJRFpqoaSCAhsBPT24b+CjHreH2DN25kBV8V
bW0F6OGP9QpoKrIUuNWglYz9kBZ7raseUqU4mEMtuCI3TVG0x1DgxSQDjx6uoChVtzPuJKN4nBvy
UGbHOFY96Mbvrq9pI0hD2kwzwUgDyt8P7DzyAEGfJR8hngINHAZor2El3nUTG99GgQgL1L9MAv0Z
nqRZw0Eo+wH6LMnyVcvkwCqtA2l1gfdvHDkFLxSoZWO3ALDlbhsjZmoC0aD4nGFQ7dDHVmwnLb1P
5PZ7nEvoBXTZNxarZpCPYfU3K7ywvW7yZRciV/rY1JA/ldlTOAIaDaa8bhAknZvbeGFk/fMLIxGa
9tQMsQBVbpyQZf5gZr4VidAiW+cXaRAeRTgvG+jhwYA0b0bwxqxi0LRk7Us6K3Y5PfTUAut+Z48j
2ZkhMrNmIm41Nz4IHJ0hhfy3JQnenRtMSqhtI2AbIBTCPcG3aquISFGTTGqgFjKG30dddWWpUe1m
1ndxV7yWenqDabAn2ZIeLFaf5R4iTnV/wGPovjdU/CRzb6X9rUXab8syPvy5YwNdjec/VCugTMDF
21YtAQKekciV0AWsoeNqxHeL9TdR59KK8v67t1mZRMSEFVnJH1qrfZ5memK18knSosP1BW0FA/Bx
rQcIQusfEM5V1lVtWSHqqC3idRmnn9u28q/b2HhrrKTpaIwAQ41UhjunkzmrcjHBhqyeVbM7Q55g
r5fR3jTwvGmrP6cnxHMGVQt4simDMI77RrSVMLmSAxM89WaAud9HtSICN9jYNVTKLbxowPMMd+VM
ZCAf7tZJz0BSf5XxZ6a+Xt+xzb8ftWvsGcLnB8xdtZSmCuoTJQjN0gWOUrXHpv8L0rL3zwQuhqmF
YfRopirBfOxzUJaVbqHZyWT3ld8BUji6FaBCtvxiGk7kV55InkzZuPHWlhwFATIwGR/ThiKXGMak
FVBtKbPXaV59oL9aZtc34S47zc+al7vdvv2untOvc4LYDiaz4VdI0OBNahQXRc+0jXCL32OZoBfU
UFR8G7W8CLepOdYkS7AfE82dOX0e5sKbapFax8dVm9ClxQ2MeIuBCT5ly5UiwsVcIKWorZ0Foom9
NragsyHN55hYwvrM6orvn7rISRGo1vYn0rO3+s3FouQoSWuqYFHxgtFI4yVMXilIVIn2lEavZfV9
TNGEbUtnbAfBFfnRidEvRrsauT7sf4CsloVMSowZqdD7upVqkKpmItm5jx/snYW34uLF2iymhmxK
8NysMyg5hnhLpL2fVn8+KvzeDHfaY6NTJYaaYNA0td/oC9T7rPjH9RO/4RWKaoCwEHNXBGBi7qpn
+AW1aWAQugAr22wSW0HjNDY+Z+Hn64Y2Lnv8XReW1l9ysWmzkbdF2KZqQFQMBIfjd7mndwMtMxc1
wsZNSzl30RM+zVnuYmgrceelPGm0AUx8KhZ7jifBYOMGXz5+ESojyHRkC8Nn3P7mVbaoy4Bp9hnK
1+EvoqCAmHnV7Tw6LdrEQHAze7zX9ihYeANAA5AkFqTEW4607j0KwiBr/ZB0qArgN9BaA0FEXZ8p
2p52qPV3uLJEM49bn1kDaxuF6Nn6qflHizGB1YNiqY1e2RK0x1n2uDS/+kyUQnzMjTEoRNGQxJwg
gsyHO3chNSjFGQnyQ7RXT91+9jVfOYk2bnM9Fjgi0AJFec/kPt3IMsagEkEATPlcwTuKhdrKjE5B
n/1xLowFXVjicqIhiXSlzhA2m8Qy7HYsITdSoeuEds/1AyJaEpetaKNRx5EFQ2FNj4P2uuRP89jv
61yAmd6Ac7xfEXf9hjOGbyDCJ6NGMbjsk2QbYBQDot9CL8uG7NV35ljpTnTrbjrGxT5ygQa8L1oV
FiYJtF2073cd5CisIxPWIDdP1IUZLsoM6rSYlSkBVmpQj6GHCmlxW80WAepyM5pdusWae15Es4Hg
cVBXmB2dj/QIGYIeZAPESxxAitACHxuvHD1xU27raru0yvUesl7pCKidMaLTMeBt7rVckACKto+L
E1SKJ/A74lyRfk7tUi1nJ596L9aN0v6f3J1ymPdhpnhsoDQYyCzJ3KasvpaU/FzBRTaNSSJ4sr+1
MLh05PIY89kPZIYao8lA3Tw60r10MnayV8IxTtFZj+zitXVlP3tVXsD15/yK35rIKNwJfoRgcykX
SnD75nKF2mEQloGq3+jF/P8g5tg83phjAdBlLeBCpvm9Z6Kxl4e4agn4ZqBfdmp20ym6NXG2bwBZ
slWv3pGgEmm0oWL7Md/DW15RKbgekXvxwBc1SUkYN3BN0ofUbqrxZjb73p6X7I7W05nUSuaUFM1E
s4m9WUqJPQ0DurvhN6uv97ouAe6kT37U98+5qdzH8ziiFBCBQCFsbDANU3sKgS+bC6D7TVAshzKG
s+P+h1xT07NiTD7N2lrwizM/UdFpKCaGDEL7lGqps3TmLqPTD32AJLIBNi0jGfegL3ketfChmCA9
0Uv0NSmzR8NoP415i1knZencyULORcnwk6URVGWU6LGUi09kSL5rCeiOe8jelVoJkpNuMHxwP7hp
wc5Skxn2Yvbn1mDybVeYD2kxvVKa+8NMjrK+6pzD4QY1coaeULtsIanQ5flRHTovnxP5Lk9T5kt0
rmwQ0IEktEweQmNywqU+Upa/ah0GQUvTXvLhB81kFE7yV8YwZVYP9BArZmW3ifEtHOitmlW1Pa5H
alnye71T/bkvvyhx6fbqqNsK689NAuVkA2geh9bkU4iUE6sG3100d8Sdqzmy0V6q7cSYGSrKdN5L
g2m5OfosThHJbVDQQXIISx4jaDH7KnrNNssz2V8M4jTReMeY9aPrp8G9Hj22vBzPJWRvbzzfQKe+
93JLkuQsNSq8ZjwDvCiznQ/gTG52ljP6rHHSh/oO2DllL2JM27ilUSRC5RWTnRsv5AhcRNYcleC1
W3QMu0PX1QDqpL1b5EGQD2zEerwGoWiHvA1Fbj5iSWOTpqaEWVm2/BwaBQss/OubuN5RXEx8Z4GL
R7mid60eYqKFUIDoMZFNp3afD08Dg14f/YsU9J01Li6hfwGg6mxh9hvKDdJiW1Ppp1TyrL+Q913f
0RroMFY15o9TaLQvJzlGJrUYv2JlxPxRuzfDSHCBbe/ebyvc7hlTI1MGKaIgI+XelJrbKMzcOOt2
86DfVZJIK0Rkjts+jcVpxFbHM8bCbrSXGMqkUZZ5Q5o5ZI4EV9Wm861oSSTxgAHxz0LSp1aGEWE8
Czv9ZMzWA9Gql+vet3Eb4nn+2wSXqZXoE6fyREAr11XOlOl2VmNcG3nNdTOilaz7epGoycU454oS
oXKqhKdaXz6RHMJ/122sadeHgwQo2qrNjn/5fmlVkLIYjXXqvCEpQGeveuN3mEnIwh+G/NJMIo3u
rSCkX9hb13yxprwbpZKtX8eKn5ZCdsZxRNdLcXsz319f2abXXVhaP+KFJYtkilUCixx0+E87r3TE
IQVJYRtXT2UbMhu91T9PQYFDARHMSpCCliYX2WNdMuRhRgZfl+MBnDduOJnAKS+JiIl7a21gu4B7
r2JbKBm9Xxv0IZAfhHiRLBpx8vxrT6zbstH2YUYd5Pd/EWyRGwEWjDEwE9Oq7601pKaNtAbbNj8O
YHlNjcKe5E+F4bWRiD5k62hd2uL8o58UMDmsAmLh+BVoJaBbTgUVJfAbo+FQSb9YEe8bKmjF8xgr
ym/+M6ANIfVD7+fPowt+7H3qGLf/D9WJjYckzJrgT0fbGUV97kB3aoXAxFDeG53JVZzWyc4hGLA8
EHy2t8WT6bWu4uf76WdZA7zgiOgct87epfk1FlycCI0tI8o22NtBU49pMgMdz2K3KgDwNhQUzK+f
v7e0mQ8tl+a402CWRUIq9JuDAXwG+Q9Vc1DtWD5VX4qd5iYH9ahCHs7NkObdDz8jIRXyVmQDz4AO
aUUgKDDG8n61faxVzSR3cqCND7EFDooSsAbtdTR/NhX0b8koeFdvea6lQGMcQAYETB6nXyNaRzIL
SSAtUFqOXzq8pEnWC263rexxbTxiY2UYAc70/bLaEKO6FptQPvJ6D3U/zaFQSAEDtW+4o19CdaPw
mZNOthwKTG8sUAVABGsESsTCnr63TCm6/lpYy0Gmmz6VdLeQeqclpiBub3jpOzNcBKiNKhmKZsQ+
mnujlE4peUKHzItpLvhgW9erBS5iXUOOCpYpbj11UsdlJackKIh2qtXoqMTSH88sYvReR28E3DBo
u/OguUXFdH7R9SQwM2ov6f+R9l1LbsPKtl/EKhAkGF4ZlDXS5PDCmmTmDCZ8/V30PWdbQ7PE2j5+
ddVAIBpAo3sFBq87kd1BR2jpGp+7EBALkGRA90CFSeXPtZFl0fC+Qsbt+/U20rKV2mg3NAOQKw2d
UE4er+/t2U93MdxkjcyesyKQc1haDOZjIHEIm2tmuhBvS3OaRHqe4hxVRjHQinuKFRLT9aV4Hw9S
AVe9aNW16d31Wc1EHmQdsbsAGtdlBPnPjwgZ8IwOQoF4tSLtQZM6ZUqsrpRESuzCa72F83FmO2E0
ht4ZTEmAjZ8smZ7A/zlMDTwDYaqbGCkUIDSr9Crn+qRml+pimMlS6UEdsBBMnLOftE6MMDSXqrLz
EwE9g1BMA42zn5+tTzo0OCTYFkDTfKOCNKjm/b7vlpxMZ2DT2EyI7v8dZ1y+y+urEELNFHQcShc6
Ty58Lb67NRov2xz3CR7OuE4g5hI0ztIunuu2sPFBZgBVSEE/mVwlZtnVgQ+9e9xk/ap78n7xc/ce
uzAGg0MxPVVP3ktXO5BSdcxDs196t8/sg8vRp+XGAnd22jQIywJATSb0cKf68lYrtAKyeH1vy7kR
/vdn8I8hJz0K6PqN52WIyeVnqTAsienIxF5JVqyvR+dM7PwYiP5cU683tbJL0dxB4QKFq9jGg8fh
9dILdC7h+zHOZLOZEWppqo8VZPe8WcsIn9j1d12/9pGH9K54l7+rdfC21OuZ2Xw/hp1sPuTuTQhe
Bdp0qu8MfmpLywnB+IkmadaPMSbbr41TRfJ6TC3tim2eo9MToLvlgGOmW4UUP3Wc3YCN7zS0vPN6
8o04zmGwVJcLx/VvSfhrP2S6P9GjYzUQq2fvsVCf4uQzof4+pfw7kEtHl4s1vAg9Szfjz7SUXnhV
3dHKNzdUKzdh6rtFrOwA3VpnobQdev4sCf2tT70tDAvhHlPjyqwqeY2qBZ7a1HyiXtrbrVA2nEWB
Awe72qlZe6hN6dhk0U6q+Q4GjpWV1NWKJcZNLaGsqbQr1mHTmhJuZPZlxvEKgt2/GqBAV9lYCCGa
8SoJMUowxE5ieMxm2P1Wplf5QuTPpKeXy2ZOQsMvkpa0IUJDb81HIIA7iyQFh6VA7BRyZNhByySX
BZpYWCZ4cS8EzHjeXJyjcGorPbhMoPpTJ57tleRL8+SVClBgJ+sg5wxboyH9qmLNrkEWIarqHOE/
1Bh61HXMB9vT+buXxvtMtFu5VBy5jlwP1zPvyQfIUW8plC2t2tcPXaK/amZQOEk24nGk4kXqvINv
hjt58FaE5K9hQu/VhGRWQ+g6zdhGg55tlwuHyLCp0EDbCeK10Id9JTIgBuHOEZdsLfsgeLBIR5un
jVur7k2YxTe54ZQ13cc5s1WUfPNQuuFEX/WZuqo6ipQ/EAcjbVdSGjhVE33QoFpVbfGYeOo+MAmk
yMrOt+IsOKJc/aZ40qnQo+xGZa0BW91iL5fq1jCNk6fh7duimdqkhQ6CV3hq+84NO3/Xt6nniCR5
7uNurwzdbSZgvBvR+l2RyRt+9TmU+VpNfeB9pcEWnbQmte8IWtcWfGUSywT/2i1Uc4XiQutIOYMF
okEcX7A1p/0LiUGQCrTmBr50e7kCOrQxyLHk2bnqB6AOWABWn9ngMhR7AE19yGT1+4rSY682ewGz
edtEH8PK4iC0Yfa8D0pyFxJ/5bHIAThrg5fFrxitHUWW1pAt2RYl2ytJF23bsKstlkgbpYs/gzxx
wgSQ6MrwX3GyggmewP46bwrPHTSILbd0jUNPgKGsn6gZB5aWqsdeVmHtqEcfJjhihHVwwsU5VIz4
CAWOVRBkbt/gTbLhsf+QhfKD4Wu+laQRxuXiIwBU1eJ69dpSMMYMxt8jU7klQ5TbLZGx+lWyVlrp
FEfmR1gVPSj8wK8qap47atX6W1XBY9vQHoOh0qwwr496UK5TFeI5TZ3uuR9uDQ1CrGbcFXbQsCdP
DV19UHd4w0e2WpMHVTJe8654LYVyI/r+bLZCrP20Q5tIIc7QjvtEOmocLRVPBUhYpfxA+ug99cR3
5XVPoAFzuyQ+Wi8K5GcIP1IY2COY0S4KXuTKeyOpsSml6AD71ANF7cKKNf5W1vWXrHahHXpogVU+
NMmItwvzdBsUjGMFDLR6fGJHJDvhjbEhRZtZWQSZwr5B2RDgcqncEg/yHqHqKp3Xrq7f3zMcBSiY
/UmNjPGYuzhMJCnX4Z/TjYA0BKwFkQQ3t/muPmTucgFl6eSa5GECQJAO8C+cmd2z1h2hJtt0CxCD
hWRrahNBwwwaCC0uMRkcXEPy1jWHjFR/C3EWGzCk//4NcPn1zEmepdUijViq4+s1zEm6/qC3YD8k
5v9xmEmWVShyIEelCVeoqPgoCPv0/GRkSeYL48w8oH5MZ5Jl9QN8ZAc24K1BjkEj2yZ76dSPobq/
HnSzawQtXl3Be9fQpi8nXzUh3FGAq6VXzY7LPS6Jsd5BeqccBlfP+ZKS3mwadzHg5K7Ga7ckrYQg
j0ofNxvHGUJE+A9dGQZs43+mNUnkRC9L0dCjgNRJ9zh54Q34gW4xchxqG8EST2ruNYXRRjQrgG0g
1U9CDxwA0KSBJD7XVHorSulDBPlWDDVgBCEvcfeEfBdSGu9Kpfw2E9DRw7qDR1Xmw9NvSN4TtQXy
NSCHvDHqLQS7FxZ5dq+bQHzJYMegmjbJUiTO1MjLdHIuEv8rFMVGKWtbK7P367E0G7IXw0zOL5Gx
hgapBDBMzDfGANkutLPTXrPUf3nqyBBxQ9kOYGtA936elIbX4AlioLWnwUFKYbHdhIXddvLC021u
YcHyg2obiNpgGU/ZxVUBT3tkd5A7OSQP3Q0/laqlvXoHb0NW/KZf0w398O/zZ+Zc/5IzC/Zj3MmX
DNUBTuM0kfFmfIp8ELlzxabdUvq6NMrkK+aFzhW5xSidEFaNInldPxTkH3qIl3OZ3gJKN2SJZGCU
xs9Wg9e7/X8vJ45GCggbkLdHpwgtnJ/RwIbYV4WM4qPo0LKR9sIAtENaanTMHFw/RpkcXHkWNZWP
cu6Zh7DXoMFtYZIFDtbsglxMZPz/iwRAzwo16BTArgQ1Lbmhli4TqwUL5h+i62KYyePSyBoZ/ueY
iajgehQkyF+BxfH+QSrz57pMjp0+Lk2WM/CvagF3ILUwbTxkHmQxHoYw1K1E+EIr2ZEHdEv7qoFb
chO4ShJ+XJ/u/MIBjTQef3jOTsKDq8JP8gSb2Bhai1U3ZbKADaXz6/ZnhGloCKFVfj5uJKjgUDuD
7RBLLaxd+aZwS9kohxqE69geXjpgfN7l9/J+2Kh3WX5g2yV5kNnfgp4pPEDGFvR0toqgypDFhODo
gNBkpEDbJQ4726dIr//hu16MNJk1I1LTkHJAGBF4hIKutOWhsbB2M1cK5vFnNpMdwYeKpZxn5JyF
j735WeWfVfndsoVEdTZCABDRER5QNp+2t1gh1a0KY8xzn9Uwq5cl24sWNbRnF+bPIFMJgi4lEq4t
g5x9s0qsKCGNzdVUs4BDWGppLw01yUf6hnQ42T1cxCM7TUrXcs5uEylwrgfAeAtNilQg3IIEq0IV
DsWIyf3RKSKqhI9zJIgi0wYcYQs9EbDjvF+DiQur9dNDAauKhVbT/OT+d1TkyD8PyVpK8xyAJXIu
+2InIcUD13otS9LC5OagvdrYoMO80OA2pozxllJJQ2UPpxf62KvUjVH1sP18BY4CUlansiXHU9dL
jcG5gEdRXmGj4QfIQJOlS41U4SUUHM8cb/NeEk5R+5ueDmsRDAt6rnNRjwwKioQgqlHIKP38kCjO
QJkwqchZ0UKIQD1U0a/r8SGPf2EaINhNo3A8hgAQ9ecIIUHVkNGWQMQ1OKbMY1Yu5aojovKJseq1
LosdGjofnTCOodx+KUFv2td/wuznvPgF4ze4uFFRXfDUOsYiNslz0hh4th90CVUIOVhfH2h+riBx
gIkAggXoFT9HgiciG4LSE/Dy0XZQFPpI1XxXBRwPqRgpcFxHD0FchVaGskStGEcvK7Wle2gM/b++
9wh5w68AZHCaCGmxKhVDpAqgIYttBg7tgwzD8vQYw4mncKun4KQ6rauugn12GwLk717/BjNvSYz8
Z/jJx+7jVGuaEMvN/WDfqNqTbmRbrVbefW68Rz55uz7c7NoiAxqJ8SORb3L8QPEgiWWlE2c5bm+H
Dh4IUji+8fTwxGiytL5jrP71bf+MNj2+c85ZH3sYLdrCD0CF9jGU02zzttziO+9wFixE7uzbAwzP
UaeQgkY6PX+6Nqh6L5XHATPABABSj5zwke/Uk7lOXIjShKt+jeL8dmnkGY0TiDZAtG3U5VHhnDOe
wBebpvX8VNKCjpzh6Qk2W/QgYLxQQtpP3ElucIoyy3TRKrPLs0hgp1GtzbN+XtxQsx98BJ2ApoKn
3pSrFMMxTQsLsM9FDU0Hz4S8SRqnxCIDvL81DVTwKlYR1b6k2HB7QaVVydeZYX5zARk91sbVQnjP
nZd4XDAIXQADA5GEn58l8JgsZRKA21TCKWJ293WoLlV9fh+J0zAzFQV0SYyCZ+ckZ67pwIy0TBls
9viTp6knqvTZifRVtiKFX6ySEnJraqdsSeLDFU1T6z1sL/eeqDZaVz5f32FzaH48qigKG0CpwHxj
8mtEFKHtAxulM8pb3lqzs3v1W7qr9qoTb0NbRxT0Lgyp78P77NZ3YrJoxzEOMP0clz9g8hBu/c6T
wmzQz4MUb3z0RaK4gjGcgG9Bbe7Vvnm9PuO5M4VCmQ2ANrSn/kJbZyRTB783hjODU6mXrPzkJjE7
Bza0C9t7dmLYXqAdw3Hub2Rt0eShbuA4GTpqh0IHyASegA+Svi+8p3+YE3wHDexlKIlMAY4SRs8l
hWMRzZNaYktXvQ19XzdPlx6WczuE6vAII8gJx6Tw5w4Jta7tC4gBnqV2bZRo6uhLBB6ZziWdFCxJ
BjGfUXpmcjjJDM0NrUNIqr7nZkx7l5P+O0jhQpN3/NPMFG2lFlAqCiRlx1iDXtxwX6vJGonGY6qw
XR7Ih6rrd2bd+pC/NFaF6J7AAV37kb4pSPAFyY5NVERHIwlbi9fkaSCQ9w578D7jrnJBxf0Iu+ER
hIkCPhMhbNmKZzhJ3iS+f9N7fmcJs/KcUgOEWfTkrTbMwTIj/kGy8h6IV7wH++a9yrr7QYNWN5dP
MoAxjcb3IsLBlpDwpfXy2zQOXZOh76HQ5wJ2mwQdTLlsvoeofK7rBtJWeUr2UdKgGds9xWqdWJ5c
7QsqVrViulRSBrRIgMzVZKjSaFW7rdQK0r9Muwn76Mak6a+q0m8KzyysoU833dialbOd0TIGAWXJ
7Xse2UNNXnszPUDOGX4xqm/npfpA+uKFoFKxjWhrrmNdvMLt5Qg3vH2qNBDa4e+0RheyK0G74Mad
KhGHtfhjlaYGEGjWKcpZ2oPno9Wk5exoluLTz1h46I3W7hUG7o8OtjYIuS5Tg9KNq0KyJErdpIF0
s8+lu1CWvw3IRlpVXd4jSj58Ft3oVbkd4NcDEgjamEZgnLJySfFlDjCoXQbfeHxc3IyaLkthxxHg
pctzyzhW29RNj5JrPNQr863elqfhmW2vb98xoP86Ai8CfnIGgyk2AAqdi3MYA9gqSfdt67tdp62u
DzM7N7wEGBBvoO6y3/9/MTejbLM69xRsLANKwp6kOkxqYyvylEclMh/j1IDEvJaUztCEUJYeEotC
iMImerJitfmeZBW3ZBZ+X/9Zc7OHWaCq4Q2Gh8rv0svlrxoIdJQbHF5RlDg5CeyAbtvs7vogdO7g
Amxx1LoZCeDTokkHh2DBUl+cqUjOaTE8A3tKLB0AjC2rdflQkPAebevcksP2yKC9wiNwjXMr1SH2
DS8KU/KidQIxoFUYgTaOhK6wjATtWK/QUqetYS5Sy94ng7FTJMXu9V//9ycy8E5VUNmCwIn6lw2Y
BgMVSL+jui+x2pL7wOo0tMD5QrY9Pwp0jgBWQhr811uuBO+tiqXmrBDmSJlXgKyW7r0yWxhnJgMa
p/NnoMkrogQo8f/zkgdJ8h0/lH9lBOz/jgzZdtCrxK2jrFx1iuwogczsMpVSi7Zhv40ZjBBaNRFL
z6q5TPQyOia/SNZjobZyIWAmp6zIe7yr9sOrbjdOvQ7RD3C4SxxjQ/e6092qa2BdHquj+XV9kecj
FIx6BswecobJYyep+5AoEn5DAgc2b7gflPfrA8xlPr/5bMj7VciZTY4ZbsBgkARMAEMTbRK/tzuS
NND2N92W6wuVhxmVJR05NMhz/zPYJK0DP6ZvjRizCQG5sjImfKi+dO3OiKPe7bTsOSHqt69xt5eM
2lIkA7WyhhaOB4GNtBHu2EtLlFH0UGFfBmevYRksHLu/H8vTcxctH2BXdRRT/6puMVRoIExqaGDz
hKENlyXfKlvxrHAU7qK2VWzCaQE/hwEC/7VyrKK2XskZv+ESeaFFvxIEIBYlgetz+ZgSdVPLRWQl
ov1UFVGs0hB0J+RRzxHp0oWEbw6hBzk+CNPhLY4NO8VYVlnLGrNBFtvs2CnbSlaxao7+Lra9TQ8U
1025Ivt6s2TEO5eZMWZC8QEaFpCRHbfRxVEd1ZpRgjOrncH22ggmXnE/rKsw3cKCYKfX6mCFxcLR
N5dFXw452Zk8NWpKc3M4x9EvD4mL0n6asJIV8ipeKETPlgNH5a1RPhJluWl9J4CIpSRJ6nD2n6QT
+BfNOliRLR+s7D19yECnDr7/QSsBLht/hpw8OEnUpXpd9hrYtfWuzFvVlj19HZj8uQPftx6CnTCM
I+RvFhUVZ5fyYuTpUuaeDkwO185RQrlbszxyK5Xc5UIL3RT46tNodX5TsiFcoV75PsTZGiqe+0Dp
njRuSKtqyDxXDgm1zK5MPmiovHVRrS9c23//ypESMzp3Q94LeObp6hdFqg001s6c54lNyuCcMvS2
YdoRmkpsSbzWLY0lCy+3vy9CaF1efJvJqCkvEz2Va+1sesfa/9a0uya+vX4Wz4Y1RFNwmyvj7Cbv
KDxdZD/VEWvpQJ/8lu1U0z82QbKOu/gtMICsuz7e7JRQbNDGsg+l06IDqOdaJhdY7qaN3TjIbLhg
Aq61dOrPXTHsYpjJqZ+XmpJoBQooxAx9t6lS4jZe7GcWADUoFKayb2W0NGzdI9FNJqtOZACNXRQR
su3IXPtx7qRlfPLG5mEo90umenM/D5YEaGXA9gGim5OvTjPfBG5NsLNH1gZAvpBjt6n3WCpLCpgz
KQ4UUy9GmmxszYCTaOsLbK+tuhvh001phd86BJmJ04E997EkVv73TsGAYFOiPA0i718eRGGoeIEo
ZRzNaf2c58ZdLbNjKg9vPSCTlcme9UJbuoTmitFj6Q43wSjLOr2Ekg72AFxOcH/CxymKMytMdyI9
PIRN4jTgTqjYonoaL4Ty7LeFmhsSVNQ6KGQ0ft5CEksUGomxgnOqn+KN2KCZt0kPnYPXvhOelmre
s2VavM6gBkBANEea+HO8rJcb3VeV4Zy78VNxkFfhht+PrmDVxg8t7eSf6YFuur28UKlS5tb0cuBJ
EOkEyIogHN8sqdnbaeGt+gAGU2mJNINpebfSI1nYowqxXSvBvYosyka5fD2MskVx/dGXYA0Lcoja
orS6QW+BzJZdhVUb0bR4bFe7boAkRaXxk14OgR2Fyg36OPARGr4GhZ/biH4VfbzSSfxOCFspQ5uC
+9iukmi4y1r9WQq1G40O3er6YfX34YiyD4NxgooVRrdl8sFHEkCclZJyhqmB23QonxwjjaGX+kr/
exkcDIUHPxnPRORS47l5kdFIVV4i3wHtmbLwVAt1n/A2sgaJL1DbZoJoHEhDNgyiPSBak/u25DHz
Gq73Z9RzPxrF3PLCuzXi7JRWPICQLNvXSvMiK2IlOIRqRE+BKY6hzRg3O1STwalqkmKlc7wzmTF4
L9e/+Nz1oEN6wsDhgQrBFG0VmV3II4LrYdCq+442e7lFaIcoV14fZ7w5pxn3xThTpBBJqEBtiiLF
kk998ADK+dLh8Hfs6Cgk/Gcmf12sYNCi34KLVV0rn5Jp+bWVnflXex7l92Fi1t8Hm3IF+f9gt0QY
nj+YLsae7Ne6hIl1m4XauU8jN+4lNEMLFPVMRQS2KbUbM032bWecjFiyWxU2uX38pfSkdpLAX3pj
L32HSbz5poGA8yrt3O3yp/o9ei1WAbX7Z//Y7mpAt3f1GeZkQLd/ywtQi9lYYgword/kwGksgYhL
osYctDODXQav71NAgntE0/VIWhhlGklF7/UqixUGaMqXEe47vjUAur8+xly6AEdoPA2BMh31Z34e
DqDWVkCJeOyMgDt65h0IMA7QzjC0210faOZ0QNT+GWnaeuxblhYhR8ZJb/mh3bKNspE3EAmEb1u/
g2XGLnP5sXo0t/8gcj6OjMKbhoMJEOHJAVjrihr6Roqdz1Qrqnp4xQR4rpcLn3J+b4wqjJBiBSdw
+i0Nz89JMV7a2rHYdutyHQAt1dtgJlgFnJSW6PRzBw06qroCfip6ML97+RfnujcoRSwEPmged+sm
KFCpl7V/AeGgjQSBudEh6i/QLfgUVZ6XSCcBvll7qA7pylrujIVPNxfpULDFMAR9HHWqJ2FEYZmW
ZoOpJMXZr9udYuS3arNE25w7MHDy45kFaRMGldqfwV7qatRTjaOiEPBNGd4q6Fs0YyMYJjRw6HX+
IeLH7g5ueYb3HRl/zsUCSQM14JHSs7O05y90sACiuCOP4iN8NN9xXKYP5bk8QabtUV6o+sxGIi66
UQpkdC6btpfCoo6gGdQMgPIF0s7flLsEzg2QH4n9dQQ1Cd+Rs4UH5VwihzYgZFfRZSXgxP6cLNGg
bQYTxgH4xGxTkuFOUf1fQ0nsipifIIRo1rKX82zY4D2gQZccGfoUEV7lZhFo0cDOSfyoFgeF3yXs
/voi6nMPAICY/jPGOO+LRfTlKghoUaB3qxr3ga7zlSz7Hx3zGycRlXdU1Bru82jnKpEXWWYIS0bW
oCpG8nJwGp4Otl8wxRKtsAvwcZ7YwBWc4xzMz9Z8a6W+P8aJtIcwPdvCaji1BO0+eNImkDnDX/Wr
TFh6XrZryeygAVnHAAUoh4jzd/zZjyLMXkGEbE5NXoRWUEfQiVPpTSNVDwTCy1oqDvUQr5mX3ADm
6Ca5coAg2kaE1TpkwboPIQ0dDfvSjEDeasA3g5UJGoLZUDpGXUSglA2P6LrCU0jK0bGAG3CA4q0O
xmXMaGCXeuH2tbpvq3hfcQ7tiaooNgDB1lbbheYqZKTaXF+QmaorMkskPxR9KpznUymxiolO74yk
A/Xa34wmGcqzH4PzXa/qg7SrdukquB0823SQ1C/t6L8DDmMDQzA2WFA+myLpRZQCCJTmoKr9hsgG
tgQ1CiBHYHpEV7lDPpRhzfJVtLC3loadxGCQ+7UhKQQcLlkbLM3r9qRM7uW6XfANmL1RLmJ9cj6q
6FnwkvtIa8K7VLk3otfra/f3PEYSAhDMAGEYcG2cPHrQf+0b9HRROuF3cXcs4ue8WZjCHDP/xxj0
537lCauCglD2Ww3F2PUPmWzJMOh1EMRwNvJOwSZziRU6cmeLc+CiTPRxfZazp++oiQI/N1gY4d/P
nxAHcJGLQ0yzGAJiD32bHGS9kDZ65LlcYJ93cHpT9WIrqmAV4jnidEO8F5r6pVVL0uWzn/zit4z5
3+XxVRp12NTIkWEfuJJasW4SCAqJaqG7ND/MH1TRZGUrBeta5Tq+Or9r2H2Rn+t/Cp4LTNFkEzRt
Iyp4nuGwp5nNu6++uYN58D8kIpfApckOSIqWtnCKZOd6UDcFCJMw7cjI4C5EyBiEkzeiMVLVYL81
as1MZU2NINRDOWNQdZfhMq0co/REKwjH6ZlliAfFuAFAyEq7AATPyA2DJcm1mX0OAhVs0FG/owyd
4p9BAcfRahCRrpwZUAfeLxVU6OsTnHlVGHiDyujeqHA4n5Ziyzpog3ioegCQZDsPXkQJ/Wwk3XXN
Fz7lTEr3Y6RJVAywOjGpz9VzroX7QCucmjKHsnXigQn66/qs5j7bWFiF+wbQjJCk+/nZGtEroinL
/kyNYocClUOKJW/3pSHG/7/YriSlamRGhYp9BHe76qVP//uXK/LrP3MYN/LFAKKgHjJgAumQBmKs
zRMlX6qxKK6xNI3JqQPdKypIYirgALNPM7Rqy6wh7Gd9cjc9S+Bbr7TIXrol50LhcmqTdLvVjab2
GIJOaQL0mGKrLt788B6ePA7I8AtxtzTDSdwVfujlvZb2ZxG+e9LXIJYe5ksDTPZonUeQz207eh6Q
UaKz8dEL/+F6PM+kUhDnAaUFry5tFA+bnNqi0nQpixDQ/SrMXAU0eqjP/qIuErcdXOvtyiUvZb0N
v2TNSlf6dmH4cb9MT8HL4cdT8iIWKeRPis7HgtWu/jJaEFNX3nhftdM5GDBeLcnmzDGcfsx3soEB
mMu4McDqQqig3csNtBD6okctdPAryBG04To3wFOMWpSOVL6DZ5mTyd7GLyMg1bzg4CX6N1zp7rqW
QOKg8uVjJRL1qPf9S2BK2yTJNoFUHHjWb1NS+vs4rRaLDPNR/mfNxri5+GhGX7ael7SYQ8fWZW7u
ZC139LThjpnKqdO39W0p08iSPQrPGRUaDdC6LLh608f0YewwdoXihODVWYUvra+v6Hh4TBYUL10T
6MzfBMapEp0nB1xK4VJzDmCFJAarDj4k7/v6GDNXC7rXJjT8FLCUASv/Of9BVoIGftnqGdJca/jx
WdqgOym0N0wtWF0fauZT/xhq8qlBujCg8gRNSGm4l3tqtW0PqyXobcSRRSNt4URZmtj4cS8X1oxb
iKskPcjeFUCJUK+q92Ws3CbZx/VpzZwsP6Y1OZyr1B9CiHD05yApbEitWJAsvz4C4DxzkYBECuU2
GcYW2uQsrhqO9KYyYECGxsp32JQqpFaRz5RFdy/Bx8qKRX0D++camurFmijxsZEAdcda2sI0z16r
ujRLb8D3u2vSxrNjP+YP/ohKS4W/CZV2k1L/rJRNapEq4TBqhsw3BaA6GkZ91bhSdkAajaR8He7l
cbRiiroBKRWspwHQsmowV5lqPMA9zS2HFmpDwGbBsMItzOSxD7JzSY11HgJd7KEWRbzvnCdO51Wb
1iN3vnIXZOUhAKCTxGHpeAxuzVWZvwLU5qCxccMr+bNthl1MkvdcbiF8ANQfVHt9ByjAU8+qQ0D0
9iBH5koP4872ZEgvDTK0TWtffutJRe0gJzudlo8Ni129T+Ep1bhaEJ+UXn9XS/WWxFC5Lqh0yjwh
g2CbNk5jRgZe3bKbiGijCrO0ItK8FrlyUmPjM2HM6ZjY5LXxoTD/mOXdCZhwYXESnJUKbWjV6HKU
heqVT4o7TRtu6ri+ib32paHQF+v8ZyOiO9CQNhUl+9SUKhuuyiaaN917KQowfYEQB9IKKXmpxuuo
ThUAdpmTpXijCwhwD9BnWomUrj0RvUlmscqG7D1u5UPA21tG/PdciGHVZORNGwCnQgv7i1dSCNGT
8KBCqn7d992BCnlPow4qg8KzKg4NgsbIkSon+TZl2kOY0wYFZYhKQ9dUtQKD2Qls7RIzOPY8PBqx
4lZR+tFXAP4NJPo2mu4tzgQ4arxIEIrmnRISxBBk1WQJWvJgSx/9Dno7TIpvIU+DLjOxm4hAeSUf
Homet1auglXAW8RPlaeHIQu3cVPGdhRDLso0IP7S9L5bi+iZ530INT+lgglFvw6K8knKKMSnSDuW
bLZQ3z4OQjoGIzArTeAbEByVgH9kxrCXFKBWaRPdJUOfOVlgrGTP+Mwi8Qnhz3ez17+VBlTcnFA4
ppNjFvauVgo3o/0Wteq7xmh21CSBZUrFZzMoO0EbOwZ62YzIvdl6pzqqoc0zELfScndIA2SGZrlR
JL7PG/oqhspVw1I4AKLfDrLUuF4WbOFy+yhH7DnySGP5EfSdqqSDb3hhvAui5Jbud3hg+0ZgCWwg
q6ujRwFAujUU/qPRZl/E9yULbWfYnKcicwaj4W7RCABzCa7/2t9lgSdZWYpG4TD+vDyJdkaQroiI
fuEde6CldCvl5qbLgx2eM5s4lr8KT8msxMscWCgfy6a4zYKGWk1bnwY9e4T0WesUJV3zND4kHDhH
nqzr0LytEv9GH42ePc8OSHqncXoX+P2Rtp6DP7lpTBgUt2n7q2p1u0WBAW4P4l5UvLZEDak/GXm6
3+9Vr1ubKodzfYzmWwIJXTxHhrD5BMBOTjd9pH2aRvpYReIEqB0UYVn62jdAoksw76AxXLNDf9UC
F2152QCcyP8j7Uqa4+aR5S9iBPflyqUXqVtia7OlC0O2bHBfwAUkf/1L6sU37oY4jRnPyT6pGmCh
UKiqzFRxwmVyS0qrQbciTYAZkrdg9PyBycoHqBk8kKT53ljZPpuS2S+q0meKfcxL81g1ZaiO1T5u
k0Bh2b4Y+8JT8/iuHku3yhqwekzbiMmbuIsxTa9gDhjo0cItVOM5I4or9+2PCOg/d6bM2jV6halg
aP3qkIfYqXGm+GPXgDjAQd3VLu+7CCoxEXkwa7TOrYGi0D0Au1RQDTJGZNhkPSgsM3186juwTDm2
g4HMVH7NZ0x8yTnbdzod/bGxTc+QZ/By07i9RbPqwWnLPnAa9c6MJWUHSMFHkmsBiBcByRizdtMU
Q+/ZAwrrcgHyjEnVvlcM7Nc2eL88Mys+Cq35DdrCrdkQ27XKuPWbZr6RZFD/ojLz0BQkPg5N2t4O
8vIFDOttqsoHjHva+94u8veaxuhSF4trSyjVd5KnVvqDU1Qy+vTQ2oCwha03p6aDZmqvJCguWTEY
u1TzqFfGq0SmbZuBznhAWCFqNvsE7CquxoYtJUl5GEpd8sySJEHfDycq9dRtiHqY5Gg/EfMNc8AP
MWMbSa4Tb6BKtlVo8cORMas3akq6jWWV+lY+Oz703csDgIMYHuvLadMOFpI86IS5djmCmptKikvl
6Vsm278UI21AtK+NXq5Xv5Q0lpdOi+nRSdpGbXITRfWtaoOoq5LBpwYpXfib8kAlHNUkm45RlT/i
WtbAJzghh7bAZWVt0iaDX82WP2jlr2SkB8lgz3Xs3I9aAnZDcrAxrpHk7Teajl47FHdMBTkxGaNN
LGs71Nbt76xnXjWZD4iQANjC93PpibD8m1Fa9/ZYHhQM4xmFo/lMMzPPAYGpO3VFF+h9sYNsANZn
prlXKZBFGPL2BJYYKMQYTPLSijxD1/bDoVhTDjhM47T9sZKzxu0qLQlonH/EtvyimNnbMOYj9EEG
v7echzweX5yudFwNcFi3y5iJyS5worGR7jVSHuc+eSpsiIHF6fPwSQE0RXepBnGhhbzD1I4dQH35
QEF4V297owxm3bkp9Pi5U9DvjPQBwmW4HNUI65HKZje26kYlU+aaRAnGfjb8Bq9Y4JmHyY3kIRgT
55gr4D8z4uQoQ9loU3aW7CLjeAapNvCLMljJEBsw/qLifZKWN7HMvjE7vjWmZt/ZINcu8w5BYt45
U7MrYxrMg7bDWGPlE7nZoIazqXT52xg1r22kvMQV8MVDGhf3eS9XaI7lJ6g6vgy6lQPFUqSeqrIt
VewbsrAezdWgBXKuPY2yDCmnvgmoNT5IkXVPdfKjUeMt5PFuxnoCLVoOWRjmzxFiTjbgHhyMh7xq
DtAb/cbq7reUFgfDajGnAwyTMuyTLNkbVbQzJoJ7MbVzP27tD0nu9kXZBsMw90jLjdpDnXPfSTM6
HtM9GB0eK0e61ZPhLTezba7NiWsj+2hzdTvguVTamafqetDG800DBlPciyjoq9ZB7ZVT3uFWL0Fj
RFL2i7QQV4rLrVbUdVBWzjvIk4hfVTGUkrUj8AwekO0bYMeZm1pgbJTUBHEyyZ+yfoEvQM7HVew2
dBauQmPUAjW3dBfPydJtZ8V4UMsI1Aaa9d5HGGGqSe7iGAOLoTUei+29DHkHsBoiFcO4pNubyaM2
K4PXlt13pxmRf+knPIW+1ajyeYmV/gSJo98U7cOQoZBIKjTS7RZXsowLZOqmfT6MsJZrv3E1xltn
NGW3iDHSNibkdlBkJHijh8L1e97QJ1Waa78riqeilHcxSf26wmQA2L4DrTQGtzCcB1yuT2ZbfswZ
m6DfBYHTWTemB0lagj9wjXMNCuMxqXB+SGbjhk+eTdaD+D0tez+bkwqZH6o0rBg734QEBGag8ChI
29o6phl8hEggEsSjqPX7PkpCYugA+I8yC2QbGbEzqN9iM27vMVK/G+zuNOLVLtfjb51hI6r0dpij
XTXm0Pzqq1DtTMWvoSjq5WTCS2GwmZeDJdVtVJLASQBEGroKtUpjHPf11IEcvrJHt5UZ+paFKoFl
dzpKg+zcQEWMbNCOfBwkortMnVGyrXL5Pi+QanSxiBTUWApJX97UZy8prtCUQFUpJsDqhpA/etY1
hrnO7kbOnMrVozQA2Q6UTwfPRDxEzqn4WEryq7fNys2zHFgaDMPl/RxGFYWyU26FNFEPUmwGdS4v
RGm1SyPMrkxSv9UY8vfKUhKg/pxN1UVvaCvs7AyCozh7hZt27cmqqOKiKnVPoggkeHm7sap2b1Fz
E2l4SNrzFNQxXhCtCr5xe8xw5pOPyGQdeLrsvYb+D1L1+JA4+aksa0Dep53Tqi5keaMHRob41nbm
ZFfmtLxx+hSK9A26N53SVIJRta9vbVvW0D1Ey3ipUstccU0uiinuC0cO5cLZyvmrmSExAdFZz4jg
Kfwpn3r5/WBKxYQ3dDIwdsBT00H9qpvrLurDLMptP47UX00c/Ugaim4uiC3zQundomfAadH4qerN
/5qMCeaB1AKYAbAqtN4uqwqFEplR7Wh9aLdF59Y5/WaCMtVy2klQ8l/hfby0xFXzItqkMWtnTKEp
URi36HJ12rZywJTVDHcsl4IZGtbQPYMUFzC34K9U2jeKl+j10sPXEtTyKzCHoJkAeFk8/i/FhEnU
GGBvc9QDpg73VN2iEymoc63QZFxa4UooCljhR1x6A0afZx/Td4+S97PYN5vsXtRy/lqDgiUM0EPL
HRgeaJBefr/Z6OqEaeUAJbrxaColngQ/51wJykbZxrmgefq1agNjmAFDU8rQZahWXBqjU1riieMs
zlLvdWUC28748d9/H8wZG5gRAcsGOsGXJuQYVMMsxXGYDMNLtFtm6R6YiwTOuAZ7wiDKn/oTtxIp
HYp4bAr9U6BTRd6Jri+4734V2wbcIZ2HDHjM/Ow+PaXPzlMc4N1R3SeP6VFEQ/F1S1EP/fNDPsdL
zqp63YxyJaPxGBbtzyTDuHIhWKrIALehSpNJ0wBUcwhBgiCRMI4O1xRNIq5EsctlcId7bhwrxry/
HlqY3sWsGTKAbnm+gLHIS6VxL3cAMlsJXhcmKV+sMhJyicMvLsPo5Q/gzgHI96CyiOgajsOtYRxM
41CKWmNrgLOLb7Vs9dm3YlZXmWyG03T+QoDWgihilDy06D1rqwXVY/8Yn/pbkYd8jVjLyjDQCxF3
W/8CW0lQGDSMGKXSJoXqw3BTokZvzafrx27NS0yEVQuvTxXQL+48FM2AK9mYlTAbfshaua1ptb9u
4euVuiAz/rGA/11uXjYqc53brRLSlrmUPEtm5HXASiQ/r9tZ265zO5y/G2Np53RGHlQV7LtE2jfD
qrbILL5dN/M5rM47HNTeFeAhMGnk8MN7hkPyOBqgbzqo1rsVDR8qlX/1cf+e5PXengffsKnlKQV4
WKHfBNa/3HlGa+VDoca2miqI51pMdTNtJrfgUZ3AdCDtFUNvUBMjG1PSv5WO5lpN9V6PmEhF2a7C
jJWd3RnTiFkQ0t7R2Jo3lIx3cayAukZGCZXUKKxdX+dKD/BypInzDEUmSLmqmiFSVnfmy3Tsj9rs
s3in0W2xHbwhMLxoQp8Yr9Z9KWzafnUbmDcdyO0YJkBb/Cw7bSutq+WZhUhej/iq5ZhuG/QlIntz
faFfTwA0XBSM8QHYiaKnzLdXEsi9dUPGwt5xTpVMfqJfLDgC6ybQDIFgLN5ePBVZrUAREihbTIfZ
35v+FVASwcdaewvAFzGtjcENXKFcV6XrUyuDRAALG5QqrBQm0m5fVuUtNaU73aHPljSIQv/XReFc
n9nk3h9kHgs4ccFCw6SHIqJ3RRe/X/80awNTDmazTcCsNB3ZDreuEuQyVpfABoTqff2lhNb0Btwd
HrgxHjrLq7eirGp1UWcGuUXNcVS2ZowZQr36jZeOl0NzULCm1W91ZoI7V5DszW1I17GwcG9ZgBmI
kW3utR+FtxBuKV7y2ie+ucs20R06VwLby2XIxy4LEF90SCF2hgGfy1hsRaPUJyP2sw1Gv65R8nXj
Ted2AQgcehfCnjftTmDy6zkGmHQRAZOR7GCgnjteWi8nLMth0nkc8w1IJfBAVZ/xGT3UKwZXMzB5
BxY581byRXMfax8T6DzcnvYCFze41CDSJ6Wt0EfDa/e91p9KXZAVry7t7O8v9s/SgpHEVV1AvxGE
cOhMoMxq1u8RuU3FPrNqCdFJURFBLMhBXlqKJCVXapSdPsXsM8Aj2OjOkldtF1DlHEQQJz4mj+2P
v9rBM7vcCgvKlD4n2EHwD7ta91yzXHAcvn4jYBnBnygvHI02SuiXK9OyUafJ3PfA26We1JSHvJi2
AhdcTtSl11/a4HJUpTBns3WmPuyk8VFvIYpdSNt0jP1Bnr/3+AXuIKchaB63BuvkrdpJOgrExW1d
a3d6pt5JJpmhHNw8ZnhyQQ8Hd1IvVL4VbQT3iYeeQk+vUfqwzYajQ9s7Pelywfn/GnqwEbjhFtV0
HAz+zYiaJcM51fswp3jUEOll1uYbnZbbZqh3sY0quC6JQvjauoAvXCjWkC6hMnT5gaGdYyYQMu7h
usl7+mF6zMCUiSfXLlSckEKgf1EBLSsMdet2MaCPW30Zy+OuDtpDW7HMUzV0xo2D/vx3/abeVJ7k
ZQ7a4qfsiXhi3WyRUe76yOps0XSNl0esigEUsz+NWSUaRV1zZwg+/2tl3AUi6WCMU7IMbcl9glDg
BGxjbrKNSJBq5dUDvmBoEoKfGGPZkMe9/HJUMlHZBWN3ON1Yrm17NiRWUQD3QQwRQj7S9o1y23nq
bfNN218/sV9TeVgGQSDgIiaUB/jaVCXZzZwguQgzdkBlE42ph1wREbd/jamLEVArmAg8C1rvcnmQ
j1PKeVwKKICbYpIrwEAPSlLRbi56EVhqcTY+Ap3bWvzm7KbQCS10GUMVoSqn+zZtwCChfCN5feMo
9XsD9crr+7eSN31et7hw8U5ZBJsv7UUoPqc9pN9CpR5BW2YGszF+Bwge3o+Z2CCWeuM2yhi6CsBX
AaYuaz4oJyWvrSDwWtW28+P6D1rh3FywYmh74KMCMcYDcjJCorQE81RoWrVbmHelnt73M8BVcQd8
ZPwyxeUO8NQa0omKDO70cqnog/MNXeY8kV7Y9IvV31RkLJa26QioEyYK6q7ydP1nrvjdxa/kjq/G
8k7qlxoUw9ZUSYzxDcubEpH8wYrnXZjhvg7EI+fBsEEcr09veon5EIwfTehEU0Wki7lWj4QD6LYK
cBuSBx7v1YKWViFSrEBp6R3SZm99onhTP/kDcNejAR7dPNppDkDtZrLP0aG6vp8rbo/0SMMzAX0P
BcC6SzeUCeZpMggXhWh/P9qGHQAx5BLIWkWQUib/PXOJfWGNu+Zp2/T9pADRMPbayVRbv5rTu6Iv
BS2C9UWBAAbpykKVw8UNLR1qk8lAAqg9NG1nEOGP0CEDGV+q3sdpJ9jCNV9ZOPn+scZFDkzuzGmV
JVgUdLMIO8TE8kugqHqt869/rDXnP7fEJer1iDmzeGhAxzNYLjEeDYhGyhiYvm5FtHvLes8iYUON
mGEABLuX4ahT4gGAZoLVMbEwAxjXgt1buY8xjY93IyLOEno4B2yQ/WfJbBph0YRt82ylv66vZnXP
zv4+53K9WRspyPPMkCJlNFHs6aoXhsrndSure2agNo4rEcKi/GSrDCW4SdEzI+yYukEB4H4obkrI
F1UVQPYoOP1v1jiPk9tWh/xHCgKgAhI3oEBWjPeGOuir/hgBh71ubO0DWQqgyg6WBw5X7jD10DmP
xwlsF4pKD9B22NadFVw3sRoD0WVDyisjiflCG271LJ2nsTbDlqTtweiVCK/OKXW7JBrcqYkbL9MW
yEade1Kv1GjOq/eJ3AjCxpqrnLM5cSuta+okfTHroUbyx7lEJV7vkpuh10Vw+sXnuFwD6RrqxSZw
7V/LxlUys6HN0gXiO/qzD8ajxnWANpe2xcZ5FdF3rnxA5PQqsMw2xru/EvdpxCJofOuhnOh3hWm4
EqsEt/LKq+XcBM8PEFuTWs4xqu+DhpkYjHcyibgdZLxU1avY6KuFIH1a+VRg1pHR51rEOb6ghwsI
Ow9xXMJgV27TTt+OEwkI6zfXHXPdDDCJeJCBbu+TF+E8FEaWM1RZrkPG4h2jPm5hD8FUiwLu6gfC
l/nHCpfTGDVp2qZEF8HpbjqM3mu1iE5tJTxhu/5Y4NIZ4mC+FM9lHZJnkD/FUJyDEo9BUBc2pU05
yIJt++zUcg4OtgbLQGSHjjlw7JdXyNB00I8CKVEIDaR5g8kGaCOClsJbSBW6IAkhFouhv52o2rP6
uc7McrGeaQPrSzBghHPX7Wlt+GZmHzHF/jfOd2aGixO5IuFsF+hndfR7V303MT2R1oJYtPa0u9hC
LsYzJUlZIsGIvAW76/f2bnhUbiMfI6ffJx9XJdqfzl5UTFp7BFxYXXb4zOF1p8y0LM3+v42WQULU
w9TpAtJ2rQdyIPvWL/blXb/Xd9k921l78yGBCO/H9VO3klABG27ZwOohqnxhoKdVYqSsS9AWVYGi
NB4JPdnpHam/XzezeijOzPDHzpnnjMwLkLORn5sGo3LqMG7Ucd46TbNx4tm/bm/tmC+k4aA3RsUc
2gaXe6vJeWXQDKgwZZliko5J8nrdwNqCzg1wiZsCEsS5V2s9ZEDsKeOEseHe0+UyKLvZM4b9dWtr
X+nc2vJrzlxFpXasO6zSw4J0GD0DJgksuNJ7N4uarCJD3HcyTa2R2w7gGkX7Eaflvuqe41bbkGYQ
+J3oA3FREhTupEELHJq3JPZaMwJIQ0BAKFgKzwpUqQaxFEh2h6P2ATEF19GHPVSxgyb9iwesevZ1
+N6cVvUShC6B4oxk6W6RKXHriB670YtUIVnnWtg9t8WFXZPF6pQhcQR547uaALvZ7mb5Lw7ruQ0u
5mLibMa494idm40Dhg19Xc6P8n6CqLI2QHrjL3wb9G4gf0FVFP9e+nbeQryzShcAp3RnkNefZv/Y
iQB3a96mItsFg5yxcDhxd2RHK1Uri9jEvBW6SHpcnuzB/AuPBscxagugs0Zqy53RPEKt2VbwUEgo
u0kL5UQqJnDptaADjkVdB1gMjzg+qoE4pWV0YGYo6aDBltsKXGKJIfktbR8w4b6fUE4Krn+dNX9D
1RN8t58fh2dkp7ZRTFGOmoVd/QKGCtOSpksbkbjc2sIANHKge6MA588D7ZFeUlMrej2EPvUTMZPC
BcbvJzWcwdPrXgqGJrK9/35hGiq5QPaaqgEJpUu3U0HQZmsgLwzTufSUND1ps/USdy/XrawsDFOF
aOTgjl0URbl7CCh1nSQZ7r3OARmJg8H4qQmKDpe6rSaeWmaCVYnsLUHx7KLIDTZWtZKOkElzXAfj
uTI4qOT6fswtgFtF9bQV59Cwh2BnsBf1Gp3bw6qwO0BwkjHMtFcJvJIZ4HVs+P0XW3hmZDnbZ0tK
jakaWY+IB1Jmz1Ierb7f9pW0m+grrd6v2xItiPtcYPGyp3QEaDiqp10KKI9kA7Q2ih6lIjPcV+qK
RVpCAWB20kF7hol8xgzMUJeCt+9K1Lv4PIuznO1clssQf8G0R9iz6HsRx7b7CSn937aMyxjUNjIV
wnBZ0Bk6Ht1JNUfURv77bOtiJVy2YA2ACdhojoaxRHaY3nd1yw4mKw5s8kZ7EWeB4PMY3IiW5YxQ
kk9nLazq6D1OVcB8pvoQ6aIX7/KZuZfb+ar4chyMZNByaPWwATrDKt+olQSW8ZqpolqmyBCXNOAF
pY3zqCL7VqOtAwI8SzW8FvovNTKI6+6wGoD+nFY+rBapNBulhld87LSoBccGALNgM3L1EQPOKTm0
o8jLV+Q8MBqFFB/hdSES4rs7clmj2RqbUA1Vxo3dliOwd8q4q9vxbcLwklfZub3pgR11B6UKRke/
r1rjlmKaCgKF9QbtBhtoM7J1VP1taM3RTQwZmpYdcUkRnwatPyUWqbd0ovnGjFUB0chyPr46wb9+
vc05GzNVk7YyWhLybG6V2CJB06qTF7Mc4FgpSTByC92LOocI0PUvtR4d/hjmcqJoljFUZlElNGJg
Josuu5f0KrhuY/0k/bHBOR7Y7Ft9TCYlzNtdysAqDLxFBO6261ZEK+GuodxKSrtcFKGdKXmy+pa4
8VyLSFTXvhNIejA0jyqL+eVFyfoKSGAFc0rmERKhLJj9fuso3nibHJUH5xjdZ2F3Z952v6RQJLWw
Ont4bpu7L3JzyAh1FDlM+h4Si1BQ0iY/LozdWCT3mMs6xFoPRPj87EAGq23skKTxbTb3fgWY9RRZ
txB1k4E5B5hhlEr9L7YfTLcQn8B8rm7xR15P+rmSWYO5Hyk3AYuUQSOtDyKSiRXCMlxVSOCRHcog
4eJfWY2lmpKzDPUxgNi85MHZAOP2mB3prnMHCviXB2F43/o97QH3gYTdRtSGX/8MGBRDzoh+Mmpt
l/dpk4FeuyjxC4DNB6ff3bCXj+l9BJjnN/NxhjaNB9i8J//Ifzkfwqmd5ajwcQKZKvqGNqiwvow/
08joVap/Lp8FEpiCslO0qPJtwdL2Q8hzvizlqzUHTO6fQw887TaqYZnloCUOXnX0fvUT3ZebYqs/
Rb4BMNzR/Ehf1E3n6VCszdzkXn24fqLXOvYaXAnTFhaor+BZl1styRNjjkMW8kK6b1323C/SOzTQ
ULH16MkJgVO9blJdosSXJf/LpMUPZhM9UVlmYqgsJQGmQyGxpm1Kv8HDFxSTkzvcOBhxryCKtl1m
9QDl9vO3olt0gQWBWbD4L9IEkzRhAp0tfrYMCWmbfgsaj37//7T2hT/9MDRfsPjlluEXD6JXHF74
mIYBpMv9bjCkO1npMtn2qD2C84Z+B4I0jX37hh2zU/XL8dR7q9iyaUNi37oBNPQokgBdc7nzn8AF
OZXSXgbhMAvl7EaZfufThqZHDGYZ0wuYLD0NFMjXF726z+cWufy4nQZJkSaEdOYpm6U1hKV5w67f
qJtikz9LG4G9tSN8bo9LlfuJplrhYJMXVkzgobz5mxGYbuTau2knUoZfS8TOjXEnaCh6SXU+Fwfy
D6U2XEtmWwOAlIlWN3oheniu3cFn5vic2XSYBQAPvh4pb6bqNICS9fruiQxw6YpRWGammYgIUa0F
qdVlQTVrfzF+ufAd/3MMjOULnr2YaFJGVm4oQzgUpRuPP6mwwCpaBperGFqTgZIG87+NGf8cC+u5
sQaRY69lXeerWH7D2Srqobdqo0UkKzsIYO5oDXaDYhRFKdFKuJAxtZmVyBO82T5OL8kO3rwrvMSL
HheN5OFZPL8s8GiDCxCkG6c415Zx07anoTwYsleOxqMTdx9pAoVko1QjAUpStEYuQihm78SGha+V
5uRnHWfvTpUJosLyq79GXnDkogRqYuCX28YaCHqdtTBhqZDKjGI/UU03roFL15+vnyCRJW7/asCj
62m54Ow23au9/SOe2uccjA0tCJyum1p+9LVFcfvWAk5MoNoG3ABVAqLlmdvLzmaOio/rdlaXhHEg
1FuRKQA9fOnpYFwiKZgQWEi13xYG5QDq2mQphBul+PG6pTXYLmrHf0xxwduqir63lvwr3Zu2VxA3
CSLfeR+9yQfXEKihdwKDSyT4sodnBrkAPjaUqkRDRB02+s14KE7Gne4We2kL5oj/wJ5gKz/T77Og
EU/FZGTgjQ1z+U6h9bYuir1WmTsdJCLXV7Z2ji1k8Ci6AgcHLtzLj1bVgzHXIxZmgugBXHguWNBA
G3hjKQSvc9Ezd21d59Y4r0+BLqlK4H1CKzFAf2YB5PGtHrQHYtiCYPHpbfwXOzfFeWOExhwUpZ0B
9zsErn5LhdduSSC/ktGNDs2hP/Qf6m5UAWURpRZr5+3cMuecNmhEUQCBhjulT52j+8p41MDdcf27
rU0aoK3x58NxHmm2alJRDVvZBJMHQY/+IUHKNODVNbyDBsSrPeKLOgNrvflzoyZXHynHRE/BLsjC
+vu4ye7i13mfg8LRtQ/qfXVQPFAPsUe2E1UcRR+TfwH1U2da+ZKEjz+l++bOtv3iFG+sQFmkQEGA
4ddvNPPnY+KLQFcrIGKwDv/ZZ5PLQnK7rkuwZ2EgVk5ftCHSAwMqMj7oPCpwbPY7plh+Vs0PFBHi
jlRjIWgzrca68x+whKazWAA2kFxNC+x5Gyjgp/Dp/YIUaH3kxX2g7oSj9QL3NbmExWKSlTsOIgIK
XyyA+sIJ5ITJs768vDwQTzxhkyVXuM9rERZveehO6KgXf2HIl5EexzYG60NUpgafQMkLp3UIpJdm
P5xY5qFjI4BI/Zsj9Mck92l1qM2riD7A91CwfrFS8ZyZ3heqs3eq4X5O48mtJeshbyBZhPcvrs0W
tOxm97PLZlczK7D2jaLZjBWxS/gb+MQ0zKvJ9hc6g1hHHboqIzk0Hss9MOrPSdBYh/7njLtNOQ6/
qtlXqSCYrGVWNlB3CgYQbQAbuEuAqlLfGH0zhFSlTwxQfF+OhDjQtVlHiMOhcIvcAOKKDmfF0Sqi
2gMc2cxbkHHdxbO06bWDkQBEjJo7Se4S48XeCSWmV7f03DB36xRRm0+ailBJN32gbea9cZtkfnG0
PBKyg/EMvBQQMdfj89oD+twmd/0ME87QEJnDJ5eDtht2bBPv/oPTuvgof82d2+EuG92JyqTNP6MD
C/LX5GTj2Vzsp/3wDOZOgZ8Id5K7dFqroKXdwtp8D4opz36BGJJvBdXB+G14FOUXUVhYC0Z/lqfz
dSBrGgC/7nS8Aevc12b7iVbdNlWJIBSs1pvO7XAP2graJmO1LMxwQQYGStCP6UQP4Inzi236zZSQ
M1RHEzNgthvvhm31WN6QTe1f9xnRYrl4RNvJqWWGH+GQuwkMRo0MjH1cBtetrOVg50vl7hM4ZqwS
e8KWgp8z6iu31E4VvU0sAYnPelD557iDMvvy3mq7zCQGw7MjB0JxMGsvl35dX4kgoug8PB5SUuDr
nwnu5mSAYmmueXiJKxsl7buX2VJLN83N7jCjegowEchhpEIH4WcqYj1frV2dbykXYPoeqk3gJ4b3
2D+1tnEb81sC0EUpH7v8xcK4Z5JujZSgsSV7g5G6DENj17fiergBxzS32YWaymAOYiHiqqU+VyBC
ZFPr9dIxlyCxBRRIQkXTu6v35/myudhDFCijOUuRsA2iLWgA28xnbwvzCNv0qqse0pMdeWA1FKYo
IhfmwtCy0GyQowG4bXurQNbntr7P7+P75JRti337JI1+C77NW1FmL1rxZ7J4lou1ndUqSYybZNjY
N/NBecK7M0yO3Y2z1Q/VI/3FhEwrgpj7RTHNAAm+NOm4ScaNtsl/GrvslBwTz3QnvzvNpld6oqAr
XCYXiECCbVZ29XmpkAfd68LiJr5fck7mt0/DQwr9GZHKmeCTfh6xs53FA9CJuuW+VFKQtKGDTP0B
bu5qyXDbVIUg3q+9es8893PPz6wVk0bsssWBhVC2N+IBM44/OoarE/p6afd6/WwKAuHnbp8ZQwjU
S8gpzyGT38byBVODgsMv/F5c/EGbSo+bGt9LfYPmdr0HoaIX7bU7+9F2UNFeahT/wWNQtIl8zJlr
pkny5/EnO4ehAwjcZOpHT+ONmrjQZfckw4vBjYvIAC0jQS4iuCw/+4NnuwrFlAQyDPiEOaCZ8d3M
3sj0+/qHEy2QCzMVqaW+yC2cvOTNAecwyheeZJe+PWmYqnn6n4zxJR8wpUGmRW1lUGJFj9pIXbXa
mqYBQsniVDIRg45g93iyjbgqQYwO2aBQcn5gLsRPQHndgW/5+ppEjvk5dX/2kQgeOnOxBJL4oCNf
lANMHTzSne72fvxAPOCahRnjaq3g7Gx/pnpnNjEWUEndAg2n/gheFtvwqeSB9TJ+HNzlCbu0LOd4
F0GJbdMLFrzceP8+G8dw6OU1LNXA1pYJ1mtYz4azi0HKimEWn+m/MFRNW1GzX3Q38A83vTMxsT9+
3kfVHcZON8NOal1li4GEW/2W+KAuELWyRJ7DxZqsGh0Id+DcTYCXdkbtOr9kS9T/FRnhQksW60oB
+ngWauiREQ0TBjMBK6tIjHS1tnLuK1wGY816g4kyYwhBF/SkQh5jIzndtJ3q5Hdp0dwHi/GTRbXb
aNZeszZPvbyyd3lf/2+pMq/B2lrDHMsKUnJC2Z1NeozGTzvBURQEMx6phkGVxqC1jRMPtvn96A9P
eAfLbrU1AtDXt4G6sTf1TRz03zRBZBN8TB4T5WhTNLEJlViL5Htztu9r0MDnlgggL3oNaHzWAlmK
pDRx8IfNFCAdJTc26qHTRgsaW5iDrl7qQK2Df8I2FYuvSJK6S01IeeJuoK+GfHQywSSa6O9zi1Ew
ztvQpcPa4T1qd2/zLIpV68H5bAncQ7A25N5RU5jQt92egdMYuc+mxrPTrw4j6CZn3c3unVdZNCG2
6g9ndrkgmdK0bRNrhj/UatBj3M1iH4Whbv/G4RUQkIJNBq0N/lCZy/jwAFRrSMvBbbJj18W3RQcV
56k7JrS7X3RZiJO9Qcw9aCrJH5P5Z9e3gdRrUF9JMMg/9SdGZ9HvWkoJX+6IP7+LP4hOQ6CdEIHe
eIohTDCiJdd0u0xNnztmPZhO5YHb/TfLRmgd/DQJ8QXbsppon5nnKh1RT80yS6M5lG/sG7pXg3Tj
4n5MXPNxCLQAxO/uGNp/k2+fGeW82WCKWlo5yH1mlt8khX5rmNAeKZvuI6nVkx3Pgmi37mL/+vY8
jCXpYtKME8pGNfEza9jJWXpj6fHD9b0UWeEc2dQg44AJBjxDi1favM4d2cu5Ikgp1gPBn6UsP+Is
nYE691BAg3xGXgimoEHbDLVgGf8mEPwxwV3pnQwJCxrjFoQ21b65k4/aDsWuFDNevS/7ae3R53wr
wmmt9pJAivHP+eRJkLrJbkZi0DlsMn2LmvgtZARvY7X7nUqW25r5oba7cLTBv4QZRo2S72VkPthk
eIGMnV/O6HSZIpaO9Xzg7Ddx+QDI2k2bMvDuoOKPeTOIbdcBSGC8dg91lFTI6Cc6i9wDI7EnYG2y
dA5LBHklQuEWohz6/5H2Zb2x4lzXvwjJDDZwC0XNSSrzcINyJgYzGgM2v/5b1f3p7YSUgrqfmyP1
Oa3s2Njbe1h7LbDBu0vOfsGSM2vcnVO1LlZkAJUquwNQZMsUeZR2ehvb/vP3t2LhwM7Hu2wC4aQh
xR4KdG1yzVc9+R8tzLyJi11KnQL3rm/KHVNN5HUP/9saZk+jn3mTcJSNOk+bP6SFczQntuCilrbp
/O8f7rXBoI4y5HBRtgY6p/lVIwP7fhEXQbofbtgcR1hZZgpMhjWd+rx5cjowR1USQ0G80WsDYhA6
a6Cs1f7oJzDD9AMgIW290pM86ClbKZNBLEXfeI27pYm5RjdjXY7tDiDmYaHDubQTM/fDKNjeaqXw
IqGaGALJVIYmLRbHyhfeXcf9vOGQqbKZBv/EKTZ0HhI3XoNU5rY2gJZyu21J4m1VJj+LEnXiwr1H
xJ+vhp6gyWFnG629n27R7aBLeyyTYmvGZ6FFswNVXHwUjh/6FCQJeHV+u6R5qbLsmkigwnkmndVA
Rj9kxdAEhg31cd3UgMRQD/o4MoVKUPs7TwXEY7L7HqJZvQllJNu7KcHqoAswgtiQdjP4lutmOJSG
+dRjcCxojXLTj9BFFiqHGLQqjdDBEG+QdMWuJ+PaG10ow2U1tMXRN49UnFJ4UOmFEEvfYxY76Kzy
ffDqZ9mqKAcUKSiSATI0KttA5RkaZ+P15BcSIhJIkolzRLvyVJ27wF4PCvyk2mlp7NzWOrZ63MZ+
s0f4cuPV1lrF3VM/evfZQN4Gzk8Z1VD9UusmJzdNAjFrWw7JioBUZ6Xt+FUI40/ryZdxaMD65G8N
WR9z23mjrXOFcQ8Lwx9Nu9f9uB4wQzLkzQgGLg3VObqxaoi3TN41MZsDt9t90UGcyMF00OgSVL2s
dFUmLQRb+TapikhM1b4Dq39l+je5rO+IV2DQOeUn2raPQoDmp1FW4EOmJrPMaJDWrsztMOZo8Zf6
BfIlZ+G9W+kaeVCkNYTahunFyjHbkNsoK+jxzRH2urEolNj6PVTgD2Y97Vgvt9lA7/lg7TA0d8gc
70ba3rHr3GgAaQ3VXtT3Tgg90TwwUioDV7leQBsaQUdp59F84aFfiFec2evGehN6hR1CiWzCuCN/
Qj64diC/8b3bWbIye9QgIcdyPYAgLxmgLgAa6EClxZ++zeuFyGjB0BzlKonnlDHFm+YCj9FIvjNk
d2U1SwHYwtM5Hwwb2swCPx7eMyMGK5TqQO2iAwcN47FbcISXyzn/hB9zxCsruWdkHXg2RyAvWiDt
N/EOci1r78VZkwCInpsl3ovzx/gmGZmPizA6lMxBlxUMLGPg9K9igsSM++BJHrb+PnX2db/E4XT5
WULb1gf/n8s8NotoC11hKl+grEr22da3otQK26v45LyWAPN3K0wN3cYBBQOmhmLjA8Rol/obf8mX
fFn1h99g9uJQN1WVScHsVPrWk+ihDQb+INCoNlD2QSYJvZfsLFIEidZGFqESTR+1rLuriBe5mXNs
p9Les5zSewheTyFn/rVZJdcY8Ty1FXi8AMyKHwY2NpCu8ra8NZ0gllDmg2b1qmf+vrKVXGc9xavK
HCeYfDwGrIUIXNco6Ky5INDNimKfe7EJybHxyQclSogOI2QOhb6XU3vt6voAbYNbmydGALnAq25o
qrAfMOXnGLqMxioBjxMIYZnL8pVdepsKwqyO0fyoJh8TOmkGfZySHQZ+GD0K5kXaWrdgWkxWWsh8
pZvCidIiayBKjrVXA49DvCQiagvrtoNAZ1/X+VWpmmuIe0yBq/MlIp2LdxsYXMJ8Cvrd+fw+T3rd
1mZNThyKGw2mmTsbndUlttLLF+6DmZlHLGIlBUldNJBvM7LF1MEBIMENkOxgOzqCjAjYzkWA1dLS
Zv4RAtIN5i/74eRZ5Xq072Uu4EqWMuCLXuuflc0nGTMmVammHPDA/kccV+E4QbsRKrId1KS+9/fn
uOm7yzSLq2SFWTx+nk7KaXnnmfJgifGt9bO9CxXJwUQk8r29i/v34fLOvhmDAmJlZyhkCpT1QN8W
CNavfGchx7icFJ/Z3V1g0SjwSp/DRTMpvalLUB2jwRi56z4J025zJrXuV92OPo33dQWh3tVSb/vi
d/tgdp4WiHFMuELMzly96hBqVH0JwqpbIKT+yztt+R6zwfGFmzYrBFW68Grq4xxOENtTEhFZSR9M
6Sw8ahej+w9mZsmaX9O+sWJ0mpwJoy/+A4hLFhZyufALZgdwuUOLwWezGyWzWhqtiwSiKuqgtIsN
hNJ3buo/QQ4Xoux10KfVXTukz+jCBoxM0fcH8uIKoUVvA0FtYyR1dgFoXskCksOIQ3r2LHx1Qyux
/t7ExTP/wcTszJvSSKaGgKjaYOyn7Ionpc0/bVwsHPqLh++DmdlGEq0HxnuFJryHAkEXMikOzI6j
xlwS217Ys3k9Iq9i2noO4g6eQWRZXdtkWHBLF7fsHwc4J/uoR21mpdcNp86EbJJAqO2nIfFev/8w
F9fxwcp5Rz9m8X06Up9znG7gyoV8nny6sI4FC97smkpNKw8Kb+bJq/q1af6IsyVKwYtfnRKgbqFQ
f0Zofl6D303C0j6+uhrAkEQS9yFjOlnFwPdswXq/xHt60dyZvJB5JhLHvxzvhy0b/NpNoEyOLevA
5ZrTyAVdYlsenGphBODizn0wNPs2CN0shOv4NlS6RSBd+WOqigXvtrSY2d3HEFTjTGVJTnWNCjpX
q9b6nTdOmKklQOnSamYuAKRMGeS7kYZ4XUzDOiNnZc//lLt5Dk4Bgxv4OtYNDn5SVA05qfI4yWvD
O2T9QmPr4r1ECuxCcAaQ43n0r1gKSdVCw4Qih8bueTBk9GZw6//AtwJxjf+zM/v6EIluVJYCG+jx
+MrL6Lrq6ILjX1rK7OPHXlFVngUTBgNdn4lB3eGoEGt972KWrMw+vPQzZzRqWNG0CZV5XU3JCjfz
fzMy8wGG9hLe5l5/6tGBdpP2dkCNNTTl8pzvpTIcgO2QcoboCeL783I/XH8wudMGhH3kVOzkDtPM
oQzoZtw1Ybb2Fr7PeWfmkelHU7MjwCQqPOosKeHx+pUNJSK53rsZPH5rt+ZBavkqePXj+428mN1+
NDo7FF6iS6IMCHp4bxB9jdwDmikb8ioOzqpbRV6QhMW+2IowWaOxulTmv+QkEAHBr2Js1oSS5OfN
RY/f7HC7yMkcQX7YDJHollQKLw7EfLQxC+gwycxSv8ZR6TwS5mjjJaBlMsgPQ0B7d3rQeQvvBPZ8
/z88tRCCQzZog3ABLDKf12Zr0kyxkcLVgp17ahkIwP+DM/9oYXZeuGdOhmcYKEQTHlkOEKVmkQG6
DCJw8OEupDHnc/DlcILnE4wK2E13Xo7GeABEVBiM2fI5LiZgdH/a4w0dhyA12wVbl14p32GotZjs
POUxy2Ucq2snHBe0X+tXXMyVNHkwWWVUN0uruuSskLGDdBmQZ+bMSfFQOTcyqiCZw1gJ/PNPrxgC
Z/r1/R27uHUfjMy+U981tRSOPCuZkGBKngrih1xXUYL8ts6XlvQ1vWCg+fDBF4hihO9CAvTzwStk
XPi1EMBJGGO25QUHi1Gl0BZBpQU1M+8H6WLnWKD6uHfq7F2ClKGqlvAgXz7h7JeYuRXidkZha/wS
hV/e1m2/wUz5yq3j29qX999v79cbPrM1e3HKZvLGtOyg3mw9eEkbZJgD5dmfNBl2lrhh3gO6eigo
LPGcQDfy0p348GFni9TQ0KNGh9OD8nwPqrfiyUjoRkBfMvNpBMKBPyJzAWc/K5dnZn3wfbBtJ53c
JlzcpEmzz1i/YRO5SqYRnKyNBtTISCMcVTDh1fdmZ9xQad7XHtn5XG8K5wyTp9Z2msReK4i7x2ny
mFMFfedpJWh7zSsjHIdiT3t63UBHAtoD5V2JupprKAY8KOAy4xi0Y7nXPInApI3hLJ7cu8D8HoeM
oSLt3mRjTnY1a6OsNe/o6L1RiJNbnl6hbnLL8hwiyvn0C2pWz6qyUC3EOKGn117qjmGa8juuXR7Q
wV2rrD+wM/0UlclVor0fWje33mgMKEoLEnFjwGBB6cu1pPW2svwHYqgfbQyl5sIAsxjIpa5UXf4x
2nbYFKwkkPYA6gv/D7zeY99gphNEXJ4kK66AnG/sHS0hSjRBITWdnokJnI5nEBfWDaDBCyD7G0v+
nLSOA+azNkzrrFr7vdRBDM+2ogYEzXui1qgqvA4pP0LxpQmqUqH5lU6RzpxIGfhIZWW9+Dy9TWt5
0071VSdQSIW2ukhTthmgxgC1d7CcDokArpFM+6ltds0ob5CvXFWD+T5kxc41xys8DhjNaTOyUqX5
VlI7TAvVhLoyDuD4j1JTOAGaLzIYhbieKpC2TG1RRlZVFSFVIAVPYxqBhHIV8ww9mNp4zKszZ1rV
3DsGGJITx2ugCdFEZe0+G9J7JgYI5VGwfUDE521Ny9zlWRz6wgIXqCS3sY8oo8LkcTVxEOOhAyTV
i3LH+zRPN0Y3/q5p88Z99YCmFgmopw5epV5b6Z2l4I+gUZOQ3S6jmJS//RKE/MTAUS+tegfdMyhQ
t2jj2aC2Ndo88FH/CGpnwJSNqU62yh6InV+5BIoVTJTo9PhuULrtbdFmNOjr8cGceB7mo3tdjNWW
2ONr6dbvuaJDMLnu3egbOkrY+DMRJgbj5GgEbCofTdkf08K418q7qZTXBTaEy4Ju6JFV2VExGMcm
Ng66AQWROaCqnROwhPpudu/xTJztr8s2vRqxYbaRgYLOM976ztjrQv7wXUixU3CqyQ7aOpIxHRYt
sB6o95aeVYWiql6sknqr1qx1ZFn2GIrWzYJ6aPJA2/4EunMQdY8OShaNJDdIwn/kQ4+XtMGvaNXW
FUYq/VD7mVjVUo5r4aKcZ8ZQGBxs8953eIJmICFBMbgn5hk7KTqA7gwTQj/NsCbJeJvJPgR/+D6v
oV2ZOzdxZv9EMQocAF32qojcQIT3MTPyR1wKVCUrpYLBhQ5QP8kxzEYM4+X4HGoiYCco8seEqofK
E0c1AlRSyoMpKn0sB65D0UmM7YzizoizLDQ1eSl8eSpML4UaSXJKmbRWohueBlbZYTPhBYpjAVdU
xWEZ91vwWjzEGb/CAMWBCSfs8upald0ESbl8D0XuDY9T0HNNznszONAZzzZuxx/HbLqf0mJtJWUX
1qDVA8+d7oK28+4qK4uBalLwJkyFflVuavRPVWwPoSVA8xULiCMZ/RuklcCUQRQH1qo2V4PfPli5
uNYqux1GDz6SsHjH6+aYCtDd1HX3yzLbLMiGMy8/MzaDtosAIt9geiFooyT1I1G1GcSDg/6DL5Ek
VIa7a5NWB11aFXsyJHGQ55CopB36N1Ah/NG240qbBYnAltCv2prcJnx6cXIjLBzzJXeZtfWVg3YS
Ovlhq53fJAXdNfO7NiRlduSkbSJFTLlOeI/ovB6coEDRce368gYaCEe7acygyBVEonL2XMcKWp+t
n0SuTLYiK1F6ZGxjWb21m9DCP7Wq3WVEPeUcbRVCk52vbXyosUcnu29VWGTT3rLKUzo6BSq83TWr
nDsscAjHHpPtqvyNqHNlZGDo60EIsfYt/htYEb7hZ/JQEd+2jTgkQ1UGKev1zk3Gax8Tg6AswaiC
yif6DvHadA/SVKhSjLjcqACtJBTHEGo6MqpH9zcFZXuAoYMWOlfNa8epDJVCOyIFJxWmy80aakiY
9cbYM8StvPFHY1jXpXB/NKkLlby6t1EzLsc1t/wNlWc97W4KK9H8AUUxFOyL+hfUFp7NLn+k45l6
0urus9i+KbN23Tt8CN2xe8pl/BtT81Ogc9xCIED60G/1qzUYoDaO9VYKyww0SeWGC/locrgDmhug
qWjr3QSmyYBaCtQfRIB+T73mjjokjWkHNZ2epEvTVeHa8Voa3i8u2NtQtxtWVPWhBhvTC/y1v+Yu
U2vHgSJz59+lHnCQ+nyIGTQc9pR6XSht7oSq85DnFNAKhdj1CI0WDNcFjXKu/Ap3wBgKK7BauGtP
qvvEaQ4FdTQOMnvTHYGTNN031PQhIpTw+3pq4oAUGWbLUa7GbdO7KZMPBSXA18i9l6oXk3VHyy9u
Y0ddZQzgh/F8KEw7D3jfwHXW4yOj7THRxbswKnXleYMR0ql6BaL3qhftL4coEspq0Oe+JI9ilx6a
gmxECo5qyatNl8b3Fpx5ZNMREVAM+ggAMkkwyOw+qftNUov71PLGlVMxEpqeuK7M9pha9VXV1ydr
Snac6iq0kehuqhhSJ4kTl9iGFAPWjftkeQ74KPzcDB0nKTBfGp9qy3voeeOvWxOD/Lb/mGZWi4mI
yV9b3AXbSGavO5X9BCRuC37RDUA2fxLL3AO4sXYdYFP6fLgfOnvLzQ4y7rracxkDqozJXENX27I0
V0le3Iwl31ZJeaPdeC+03KSkwNxAQcYgTeQ7htpXE+MIJI0rW3pF0PrxPXK2AyQP3otsOKZ9tRsR
d2ir9oOBpnCh4xsR8aEcoRZCdRsmtn3VWngSK6bepQkWPo9GZNRbjuy3p9m1meYrNGNXlqarIsnW
fmOD/pBe5TWgLaAYgPcRa1PkJBxVugPTNziGnBbElawVV2zESz64dG2yeO/F1ktbeEdhtNcsdq/x
Ph/KVryMGP8HTeq2SaZyJax2U7j11dixUydkFyjbfM2M6WAavhGIHI6zH+wkmHp5o+ngXKMgcyod
AR5qho+U9h5A3tWDY5k3YmAPhmmvLQs9cTGs3RxTXFROR6lkjLwqveV5jv2XO1fG+8ZuIyPzt6ae
4C9ATWM4mO2hyZ8hwZAtIi0V+VUKmVLokaQQSOA0vrat/jF30ea2u9vRtQ50sPYMY0+hIfqfwDSt
hQl+w6RgcEqdXBtTfgVmDUiV83JCCJxfNXl8V/UT4pqmOTaJ8WxzUgXGVN7XjVqXZqnh6WqwErp6
BxjFVc4gCuVYPapzBX9hbnscmsaF9mWz62VjQagnvck7sm6pgTZ+Xt3YWXzoMvXqmv611B0YLA10
yrknn8tev3dF/cin5FYW3XNb1yqQlWdu4qG/anzzCY2tA+1Ui9GwcuvW/XbI2s1k+CIsJnGVkPjX
YOj7zBT3Rq4ebeCX4EVumpQeLBsi1TkyF+SWkbL4lS9TiB5CeidroJ1u0epQE/ULIcYvU7EHaIat
kWDeNR1fD3n9mgoJIfKahZ7VFSH+67nr6L7M2DvT9o1tl5Ht8oPV1A+d5b+6rLplVcxXtZNFtSPX
g9GVkRTTH79w/mCy9sFJMdUDVq8I4tbXTRmvu1Rux0KJcIQgmuzTFiAofT3WaPkC/pS6mB4wBuss
kdZHZj8dDZ+sQWUZnV+4LOU7q7A2UmZ2OBn8wMCUOhW0gChx90CSCh6cuiu3wgyRYSEwLLl/Y7Xy
qD3nd5rofSnSQ9rC0ZtutZ2s6rflY/AILPg/U26MQWG6N8WUjHikQN0We9576gBQIiTCuVwUh8bL
Nu1IX3raWQE6Djub4osWE4Wwrk0ih4o7j7WYUGySNABicmmm/yIh8seKyCyZnnhhWFVPAbpyBzMY
M7MCsfDgh3Zyphv37RR/15U7a2r9qE70wRvNk+BDAVgYieypvTeqfjPVzs+hqOExB3WlMDOQMdZC
oLIBlgR0q6XIkoACebUhFYpj35cDvlQe0A7wKZihzoUjMMvOSsNo4HhNPIj+lLM0BFxyQ/zHCSkZ
6caFSvf5J30pif1jaQ7oalqnn9RZPNbZlHf2lu3GtT4Wy7LfF0vQDD0ORmwHPLmzSqLZxaNdc3Q5
GpvdZz4yA7w+eVZFubQfxsy6jTENIntoGmb5IxjolxgYLhbJ0C8mFkEhHIw3nwtK1dArH+V2AsRE
FRaxe3RqsChp8V/KmR/MnIvFHyrtRJR2kibYzsbPIYLycMZ5Diqq4yT6/oR8rZCdj8gHS7MNdRAY
eZ1bmyflJoEJxfSyIic/TrOgAWA0IelOFGw10mJbgrqp5/0SuNe7WDn68BvManTTwOpOTIZ5MpMJ
PcwK45YGBxlc12x1bpD1WSIoyMrioIBhDUuH3tXxkO/IkHkr22iu2CSihE4sqAS00pXtXk29SQJO
kmeeapyQRtiR29l9ALmXe1EK7GjrJDda282qbvDD+2K6V6ocQj8XtznzrhWz6pAlwxQ5df+Ky/kE
iZ1VSfzNlMdbAiFhCBrY95qmkOpMLONATABaiGtUYc3NOhCqq1ZOpsw1Si7Zyqsgj8rt5sZmFZ55
w3GjHg/pKq30Xcm8W4iBvtRj+lignRvUsXMzFMOqHdrNWJUHKDAdBit7EmraM8bfeQZ+vrRIrjAb
FUE5XKDtm/QBgNCRKTT8OzDZwWji7rndta8QdNqU7+24LEKvHFcN0/dGEYNu2NsP4FBzBMUmiKjh
oOV18ai39N1I0zfPLI9IUK6rdFqDKgJ0a+YOESmA17XYnMsFMnXWrhqPLoH39SdE4TyhmCrFKJoN
Ie6x8XcNHh4kH86qtvq146c/YpTKVh6xQwR8R9AU7BMfr1rTwd9T/VoZfmQX9nPdu+8eGkDoLJdP
mWNnIdz8KXdRHTCmI5deZNfNLa+cfaeTbd/lDwbFjKllmEcvw9BHjs/mqFNB9d5SSReWRDw2pf2z
GSC8Y4yqOJolb1ZsNFGDZm1ePlpprK8xsX0mdeUvwH/jiRsxW1baMc78yA4VTl3jW79KO1WrarAw
2RpDMRCw4MdaOnSjiomH1BryyE7xj04sNoYwt8x27+SEWH2adhpSAUpkPwiNf7oVHREWa3XgfpYD
nDyJVQIecog4YWNon9bB0FvP/dBvRrd4yXGANoUFBZLvL/+FlhMaeQ54ihn6GGjqffYyrjojCmy0
ZZqpQmEr3zRonHxv4sILBBMurje2D2rfM3+plYmULGao9wsRdiNfx1kX2jaPerXQWfha+sYD99HU
zGcOKuXtGIOrwertwEOxoDxPOaMa5HhXHoYxp2YFjAzKv9nCNl5cI8g9iM/w2oLV/PM2diWqbX3r
9ydF2tAkTmjEfjRlIiyhhvz9dtoX+qLgbkdmYuPDgaBn9qJDFLm3AA/E+2OscYoqJNoAhdZNNoQd
bf0wwdScOcbo5iW/2DTRLegMyy2l2cZydIR8vl9nCb3J2oFHQ9U3K9QTf/pWm4Z9rp6q6jZLxXBw
dUM3BU+flASIclJHlYJeEqVXXMXWJdGoHTvsq6xf9S6gYa7V7vqq7VZtrm+Y0Ona9hLU63pEwN+v
/8tWn9sb6ObYzCOOQ+Z4rY57sVG6KHhn/mlAuehcds8K1A7llC6Ff1+e+lkrZXY7Bkl6jLWhbTNB
7LyZ5CqOOW51H32/pEtm0HT2GbQuQR03byYqw3KTTKFjI2oFII0GAq7+47FswcyXu85Mh1DbAh0i
KNnBGPf5kHq9N2SEp+PJVdYvViR16I2Dsfp+LUtGZk+5HEvM4ENc4AQGp8Clb2j7LMSZFw4AlgHe
HEjRQnr3S5e8oniJh/PolRRN0A4g8kNx0wiyyd31Vt8smLu8oH/MWZ93TdqlYtkAwCo00CGS4yNl
LVLGt99v24Uj4BCgOB1oMoCnf36qc6f1UAQAzjJGI6CWKK2mVdDFS1xXX3zH+QhA1gX7BrzlF9Wz
MTEMFwIsoCqw9mrK9gavV6DQBkGDEzq9uTLVAo5nyeDsOBSg09BQ/BlOFYe2Y1WGuf/WoUuuUdqH
QAsmQcmCf/jSXmYY6ceb5VpwwwDIz9yj4/hdA+wQ2p/9e5vdg3MaYcEbmX7B+/9vptzZWObguVIa
A7DTGelD5Xb39sQDnYBeE7oH06QXEHEXDv4ZAgDNOmgKAa46e2QgHYyfmeP+ar/eFcD9S8SZuT0U
bzHp+PP3B/IvnbhP6dx5H+Fk/3JKtjsH+tlMxm7bgNIJw10rGGL74SE7tLdqC7x9tabRmcPUDp2D
7G/67RLr9YVb98n67NzkGpM0OoN1R71X+k3nC0HJhfv26efP9rLt+xxvCIamTaT1gzNOQBbzgA34
4/t9vLgQx3YBFQGRAaKTz+6jMYpSy8HG/FE5oQSj3RV6DYtMPV9y4vPH+mDl/Ft8SBZ9M5HexM/u
40pHzVpt4227y4Mz1dfSzNHSgmaviD1SYosBc1usQ22sd+p1ncXF+t/vGqp0SK59B5s2fxGdrIZy
kw9QNqkhtpe6ZsQ7w1kwcuk+QWCS2WcOEB9yiZ83zbCK0rISYIxToY8ebRPoKRGxAlLgjvTEW32/
pEsn7qO12TvCJyF8lpbAs5r1aoox9+hYGxc19/9gBny2tg82Xsi+zM7bFI+TaDmApq7HA7+8Kuo8
6PVSvHvpELjwDJRCU8vBFn7euh6SXnIqOADgKP/dknriK3tUi2Yu7pnrnJ8qqIF+0TP1QNrjFoC1
n2z2s1BpQDgwlPzHv98xD5oBEAr0zK/E98CA2j0VQMRNFTAIlR8o0wq9JenFS0uB2BXalH+RA8+B
k1PpZCjpIAtKfR1Q/0Hiu2TWf/A2EP60fOC3LGRa83tjN6glCpABn1xnbENVt+jsLgk5XLg2sMGg
EgDogf9FXL4zxmLyBCCSVLwSUuzaGFX4x9py/31I9MnOObT44NNcrlXiJ6RHUci/FkncB7QfNyMx
F27MV9oI3H4CB41tQ58bAcJnQ2XGlamF+ntuc1pVq+JGbumGrfMzn8p/WdU/xuZVUuC9RG/5Y3+q
2lt0DVDwRxazcKJnX4gRC682VFKhJOYDpj1P6mP05Agpe3VKyj8uPtKI6SdMi2dP31+cmRP42wyg
MaD7BrQODufzvgk7ByZEGeIUiyzAKRD69nsD5x/wIQT5YmB2AjhGI2O7kOqkKHnFKPIf2xVlAGog
MIpY9V2n08fvDc4u6ReDs5NgQhwjixMBydfOfqmq9tGp46fcIQtn4OL3+b+N+0KL3KphRJ8SGzea
rwlifTR8ANO6jZdA9N/vnzOfEUuMpPeVGtVJZOh8gY2TyFXvP9bxT9/8lwM7f2+dhSFYKEeauEOz
rbPJZNetkahT3z4Z6asontP67vuvc/4RX46D5QN27p7zF/v89T44BJo1pW6BFjv5BvgAdH5Ed+9E
egdlidRJ1hWqtRFkWvOHxGr/pWTS/1/eP7bPn/SD7QIY0QQAOqToDTCBMrmPASP8fnkXD9+H5c2u
kwUyZCbgWU8amDOj5scGyBP0ExfInC7e2g9mZpcKtKkO9weFKkDx0FfqJ/Kl4r+sBAo8NgjW2PmJ
+LxZAp2o2m4mdRrSd7Mwgb5LA1UvQdkv3iKH0XPe7NnEnR0HoszGngDVOlHL3aiEX9kFQBr12D1z
oES//zZLtmaf32514jexpU5dc8r7+xh4NZI8jf3SmNBFOwhE8AyB69qaA7D91mwKP7YgN6XMUFuv
lBfrzn7y44WrtGRnth5tgN1HNK06ZdwKSJ4GQ9mGQwFsGaBN32/dXOrx76vzYU2zc11bHUjTpqw7
aR2yW3NNIrqlP8wfZSgO9G0Ki+txCOs1GMY3zn856y6heNjP6dc8wgdLQKkb1oPANHvt0kfGl6Z7
Ll4m18GDi5CbkDkRawExFdvzcJmYudXECnDyl7ZvyYT1+TLVjiV6GdcIE9buS/MLQp0rhgF36If8
OjMDLyd487H6vz/Yh0XNgnvwHSepNLBr9D6542CQRt/r0XvgO7o39t6BHJbkCi96vg8Gz1vwwbm2
Q5dzq5yAYba7oCdR5qvAXpKPv7yPmFtDmozP9eVqGXGhR1OrU5ve5uLeA5Hm9wf98ir+MTC7U0h/
chOZlzpN7ZUoQYt3p5ZewItrOOdBzLYIRQTxeaMS4U1m2Q3jyalRkoZuqlgaz79owUdEh7OM8qA/
+/Yx5ul9NVFUvDkq+x00ZNqFiuB8xOrv4/XBxOxrx3VsOwagayfTWPN3FES8TXEEZZoT4tkDm2nv
bYZxVblQBrLDPBC3fHG0bGmVs6dD+BOQzAVqhI1OAocfvaVppzk93l+LNFFXONf0McdIZvtYGTiE
hoNYhQbDyurWdrk+l2XObHQD/X+kfVlz6ziS9V+pqHf2cF8mpueBqyRLtuTt2veFYfva3EESBBfw
13+Hrvq6ZZohTlXXS8UN20oBSACJzJPn+GrrVHZS2bkHyVPuXvbDxf17bns2wZWlNyLjkB/r/Frw
pNBunP59gGixkyGNB0SVa1U+OOB/Xba7NKmfnUMyWryAyp9FgEkMWGki4j0Deckg1aodcJnbyyaW
p3XqTvrDxjzjmuWjik8W6s9prZC33gCLNjipb4F6xtjJqhNeDYfqsNaLuLS3z8Y2j2iAthtjCiAi
eLQ2JH8xjMrp5YeVwS2F6xL6anE4qSgizp9tMhN0IetQBmq8apuFnhmo3qSMJ1UBAI3AZ2/yk+XK
B3WV1GReOP3DXZHHQeshFJzQevj1YFEtsesKEbrTU1tne0DxEG2dslveNCtPn0UnOTM0iz5pI+U6
qsE4X4SDSHJk3NjKMbwYb+Cl9q+xzPyQaiOvQJfXH4VN40ECy0e1GY05dtl58WvzZgQ4VTxQgUWj
Oz4nryuLuPRIObP+efqd3WWF1GYAaFuICE6mMxFBqU53p2ZuM6B4CoZeE32k3DUShzcBdEbctfTs
oqf+e/TzK6Ife70VTNiXlNuG/NB6fAfSuyujnIKO+VPsfJTTz89G2WeGyQDahILsIQzMx8RDMQKs
8Dq66DfRfzym2WEKOqNuzOOKHiW0jUgKBOs69AE0a5W+xaVD5I2aoiGBfmzmOKmo5bmYm8BFVnpk
W1kRQvyAExsOK/uVXJ2aNoSyz7AxSLymh7B8sv3b+DwvNFqpYaCADpCCC5I7IHavCy8FQMUGlNXW
fpZb5UW2M/D9BpeXctFfpvGCBFtFS/9s5xcll9GzgtuYdfG+zTWAnoB1rvVIX9mX087+5jIoOqsK
ZN8txONfXabWKrWQKUoURrYXVXnP0REF7SKQKbkytoPQr1XnFkeGJJgEfhz0Ssw5vvvUErOiUvpj
wYotGN+uY0F0Win5G28MFTU5ywAkEDjLmXOqYEvNkhzHTZ8ygOWgV9A+X16iT4TMfOpUpNtRRYK4
HLIfX6cOTSdGB0VMnM4qbobKj/1wr0v2cBocFfLauBNu/0OL0zF+tr95kup/aJhLd5PmWhvErvjc
7XR79HLPOq55/9JSqSYU8yw8eSek6ldzNQUXoJkLIGytsqCvskk4wItrYOkuj2vp9jm3Mzu2upyk
kTSCu46oH6rwszFWYtvFu+fcwGyl2k4r0UkFsACA2a7iZ17R/Ix0Z6wDc8+8wZM8dZNpNwCnlpLT
QXpt5XpdnkhdUTVZsyYkwdeJ1LDNB3lA2VSKHjVTQEcpuMPWqPqXzkkVtTkUS9DOb80BXWXZAmz0
SRn2yQHBNmAJ9dSrtVBhKUeBJIipgOFKhLbh7MCIk7HpeY0aYMeeBjr6WsiOaBF9TtAacdktlmbt
3NLs5UZIKkZaNNEZjf1eJeVhGCVUzeJ47dqcln++kc8NzZYH1CmNmYMk4FMMlKE/Dh2Iu2hnOVog
7KRhm/hrZIlLHn9ucRZvGaFqZHkCdqCqs2yt5w7aXbeXZ29eP/kMHiHwNB2CCFrhFl+dTiZlyTsD
CwX+rjK36Zb4oatvdcmddAhi72+N6czebEy8tkZZHWBPr0enzUGtuapQPR043xYKdAFTARrn7hzj
namMlxYpu08qT9XJkQAZAysofXJYUyVb2k3amanZUVsR3jHaUyAdgmjTBDj/fNWnwdo9P0d5/7FK
Z3Zm2ynJTVTtmxq1VEn1rQTs8Fy1CWliJ4uS3Ebnl46OmHQ3lBq+gdAFRFRXjsdFZzz7CrN9FsZp
Ad5sfAUJ7ZY6fTDaNVLZJQs6ipMicFTKlPj76opSZjZKkaIuDenCrRgpT2q1ehuv2JirKHOeSMWA
Bsgj2N5bj3t9Y+sqJMzRrMV/MS+9hdBNFzloDljZZ0sH4tng5gGNkLW0KUaU9tMtCW00QJkfxS71
5efEEd+q0UFCgTkF4GkODy6bXhyyJIqAW0qGBlLFr9M6ZLpMTBIDA8cNTw9rCGm1A/UuG1kMc1Cu
/JeV2b42aCexUoYVtJGLL22QePRVdbXYMXaTILbgohn7ssmlgx8EivoUHgJSOEfdDTrXQYCJ0n9v
lr8qPRXsRk0ewhqUZpcNfYZo8wMF1zICHFTlUfGb7T5uWtZoFgAI632IDshO+sko1N2Q339sRONR
t8JfOUjDTR0dVZRXL5zo94kAoJyJjMMQgSBiQE1azXeCUt82sXyjj/WzBVCBXaMrVhJBZi3Q6yJF
07U55nvesD36EYIihxtSMAOjU+pHGaFZN7N+ZH9QX09wpCoMaI1mgS4ufhahXl4NBNQScVMJdgTG
GTtHX5bNsxZOHosQsvGpKoHWoC7zDc87cHPUeeYmZR7axCxPRdddD+LgaP0YNKzfClTLbakXfqYJ
vWra6Am9T2jmE+J9NyjXXCD3RimU12VIQYgQolebl8RyQf2leyNa9DdZZhxKIl5zKTqhy2EN/zOH
uH0eiVh0TTbx3JOVecYKqNGi5hMyfTp6ezAfXJnH9g2r4KpIt4yebPMrzcl84R78dmulniXrU/SE
hxdqWLo1x2pQhfeaynDwCxv9RLaSm7vjRnwnN7FfXfW+3CL9Kbv1XXxqrlYD/AmaOPNHAyEVuA8V
CxtgvqNLS5TCNhNASVnHPouSExj8K7ukzUkYex+KL+gKAcsEBz9wVNQrJHKfEcE368hhI4YUNeBm
Z2FyLtLErMD2gjC58UYfHRwnPGd+mG60bYEqjDelyw79Zi2iVBbOMSQm8Z8pokotzsUtRHHQNDEG
k5L5U3riHgP6DyzdBRRT0JzxwG766wiYNr8IkEw8SQ5YrK9KaKjg8e3xu+qnvqHX3XV9AzITGqyl
GJfeDkAfmYipUTWdjqSvh2wyamHcI3uD4JCbTgWGFTd2tB/4Ms9J0PrF0aA2fem3/xeh5s9ger4i
58ZnLyPQaoi8QAYCAU/xYm1aPqmM3VgQaAWLTJBfpR9G52bUHa8mWZniPnIyN7yF6lqgr7ynl+dB
BrwVsDIwbM1hJRpLw7TrsEj5fnii2/KlR7LsEN9I18KhvKcgrHZEH0IOLgnqlefTkn/IeIKi/gra
YCzC1yXQw5zGbd5hCUpPjRJ09609AdYszEMgqQbdTwH4j1zl6E4ZXa1Z8/LFCVREESVX1B4AlZjt
LtZBFI8yEGxRV/wwbiaVqHGbnAQv9CGn5mgvyocMOnrLbVduuaWXAJIgiBAm88CfzVw45kZpsh6W
8z25t3z0NjlKkN6ixdWHSsrK5b1U5/hibeazspyIkEOAtfCh/egf0cDuxr54jLbdx+jVfrxbi6EX
woUvBmcTW9Oc1cVksJC4X5PYscHEtAJMnoKc+UaEriZgNLKOPTBPJ+mgZIoBqhiPutyhdylt0IE5
FG9yCD77rOp+1XV4FTK+8oZbeISgpUYzUCmXwLlpzRYOLYI6SIuk8diZ28xInT5/66zKzhQNbZc/
C32n5qfLEdHSRji3OFs8EVQYIY/i8Vgrz3oDfU/6N171GBO62jTU4aZa5tfNXJA2ZyZao44lA7WH
iBY8Da+OtXEsBOXnVuavgT7TmTAIoXjEXgS9zLMwKpiyh0GV1jbXkvfhUJr2NRr2tPm5WElqVqV4
meKIJrINwRLcU+qvbHAypwIcQN4rJWgpk7V+ijWzs6i8LwrWSUk+ggFcuc5J7fetcBMOo3vZHz7F
ZOeObwKDqaATakJ+z5ZLqKhJEGmOxyzLr7UIna+QEnJ1wkF42GqtbSr9K5PTR71OUvBlGY9M1J6i
XDbBgCK/RgQ9l9Be2KRWk9mDxTclGW9lk5YOTcaXgkEZoKijlR7thaw90rHYNzKAHXi5zOmda7T7
tWGU1Fh9OwLgFjm/YqP8qHXHuGa7+Dpv7OJ5+JndaSsb9vuqwLAJozIw2N8Tfay39KEFJumIVj2B
+9l4n+Rr9ZDvWxRLgR5DREt4ScPe1w1UqznjIJCoIHUAjE4GfpHC6ta8+rsRNPPJUxQONDm6dWbL
HnViLIKZaURFNwy90UXJ8/SpIwI6s9yG2i+YZddujsU9C1J79GsC/o8N9XVgGilyFUxa47EYzKtU
uB+UZtep93X8fNmnF8cGZvup3Q6vvjlgUW2zBOSA2XgUFDzLx7z/qUnhyi343REwf/ho7bMV9Fvj
mCH2RCwKjCUt8x2oxe4Vsb5RlWrF3xaHcmZmdgpwjXJDzGHGrLWdEckbXexXNtOaiZknqAZoKWgG
TwCHhJ0o16LwcHk5Fp8dZ3Olzvq1zLLM5FgtYUEQ7nVjALJpkIEzoemt1QKBNoJ9Q5Tqg1iyq7EZ
PDnWBoeOMXMblJmcUIbki6RTkNYVj+hCXdkKSytpgSEXTwALLLnfMAaEpUMOksRjVaTOmN5r8i4b
VoLrRRugkkWNf0pCGLM5rnIhqzVSTYf5TavegQYvTo0Vj1yMAie+2j+NzMVL0kQHPqKHkeFJ/dD2
EYrD4p3+1B6nHM5atLs4oqkbDhE7KnDzNjWQxY2SXmBNC0N0Fav3CvEt11cYKhZc0wS02bImZmZg
embhkd4oYZmnuANN0LT1o7Qx62atXLlmYxYQpW2okj7FYdGAm0lEcaBn95f9fyG0/DKKWfiqdaZc
UcjKHPvq0ZpoIki2VdkTqDfs3OptU/t52d7CMWtCUm8q+EoS+o5nzpYOPAxR74CUWAIyxK5UwCPY
gq0KQa8To/Rx2dqCI4Au3rKQxxFBcjUvfQkKCPUJmBmPgnVjlJtW/CAweNnG0gxOuGbgugwVF/7s
4qhLWsntkPKjpDXg4XtSoShjyc5EAMUl4AQeL5tbGhIicoR6E+Tpm0q1UBE8hmOcCDUKhmJF3GoA
F2iZrW3YyX1noZdp4pqHLbDgopXj630YJ21lgiWIIw9mUbcNigfxDlm82pFtVG/WHH1pVHjBYJkl
4DAB5PpqTRYQwTFTpce2/CWZEEoU92OUrqzUohHsVrykpkHNj4VIN0HCNJDxmAPz1jLmaogE5Wot
kljKWaMShSkzIR+D9Pj0Pc4K5VkMELURq81RVVLRFgW+4YMCEjGEbU5kqG8y8E6OiagZOR/fAmmC
A7iFE2n6XokAdr3sL59lqa8LiRI6HvzIqGngJZ9nmWW5D9WW9dUx3qPz56Z+aUE+5yQeeEJP4L3o
PClQ76Wg3Df7+l7e65vYywNpLbv3fZd8/RbTuXA2JwmwOnnNuuqIrWEe4vv0mGyIL/0QbuNXGWSa
b1aQbsaH5A66nSsxxIJpwLzRMopw1fre0mmpCiV45iHBpyWlDdLeCmG5ARbihgx2ZcqNSyq5cAxr
TcVoKcFvQmYOmWR0XUHxbHZFFKzq8ArM+FFmGlCzigEOmzz1IlO9a4XwXs6K1NMFAhJUBqnPxgyf
pFbzW9M6gahOc0IJVIdiL6U7qhWxb3ay9soV2SszMEl2qL4+SGIcbvu6KR+SfgSH+aCBqJQrTqbW
IH0bysSta7DJIIc3eugNJXuJhb8EUh1iiIi6OUiPoN9kbSWz3oRU+WiTTgcRYX6UmBgGYGu9y0xU
5EISgUhD1G0pM55Di3gVUQ4kjH2Qm91mNH5pIxXEBDRBZlpSHyFnyuyYRbdNqezyKt/yARgVQQOR
VEfrINWtxyaKQ5f0leAkSnSvcOVXbdEHxTDcBoIrZZqCOY5KrwYVQJ8rj4cmRxvC5X3x/TBAOhuN
l8DcQg4RHcVfHVIToI9HOa6GSSYxNkHxnKooGn/8Z1ZmHqDwtFQLiTRHBXyf4F2xIYLgR5axEotM
t+Z8j58PRv46mD4WkCCCGvTRYP2rkQjP4N6W3FiMfCutrkMhuQZ8/HHUqqfLw5vutu92EZlOKSJV
n7fbKJEmxxGZgI2CZpcNOAstuwJZRcUehPgv9rHiBseKQWIIdBpIeXw7vlWxyLtRBSpNqhVH6cA9
NRj+5fFMp9C38Vio7U8PT7StzZaroF0eVRaaCy2K2CdLbS3sHF28S7uVsOt7YIexnBmaLRgLRW4J
Dbr98BIEQ69UHlorers8mEUPP7Mxu1O1rgZHoalQKP8IUB5+VLPUbeu/SMrwx6qcWZlGenawh3I4
qg1FP6HJbkV+H7VrocHyVKHxf3oww8lna5LQJiliBVg6gW3a9DUDv/HleVozMFsLkct9K7fAcSva
rcXq2ypUTpctLK/Ev4cwWwldSmITrXxAHaqlrQnPnQ5C8ezxspG1YcwWQuNiWqYJ2sSKgWw4ifcs
/hsOhUqUhpt02uxzAExCDKOJocNwHKGQwAVUQq2tiQfz5XEsTda5ldk41KIVmC5hshIagYsKBCrx
Bn3twWUrn8HefKsD1QLCRqTpdDDffPVbIdbzOoxAeAraZoDqnRSc1EBeBVCxclhuT6o+GQNp/apU
7dJZjQgXIagIswh6vxoeS60B82CPfp2g2zdBt1GCZsuCtTfw0lGmKBKub8D3UTabjS+rwgHMpAU9
Yk85Q/rcIAlc0OcB8IHLM7nkd2eG5u0XxOzKIdcrdJYkLyAiBAPz82UDSw6B56KOp7wBcrM5tDBm
TVNSoeiPg/KLTRoBig4mpJUkyOKqTPI24EPV8JqfbVHOQEuMPM5wlGj4kYLm2KiHWwHp5WxieFbG
9pENkKMoZWntubC4UGeWZ/5OgDZDmsIcjkzlIxgT4YhQ2bAptOnbUlyhC/q+WLg+DbBngA8CxHTz
XE+NdpyxaAp+ZPEtHd71+PWvrhU+HyowU8sI1msO+4PGL4AVoNc8FmKL5gocc3ilggd7xee+h/Rf
zUw/P7t0hr7oRTxQm2kYYITxAEMKIs2ycVkEMh5XhpVs/87AJgdEpIO00uSkZxaFFDItTYwmI4PQ
2yKtbhqzuRt7uuKGC+uDTgO0SqFFGqszr/TlZp72oHzmk567b5bdZqyiFcDd97n7Evgqs4MhyhOg
WatkOMIXHDXsEYwXABeQxjNrJdpejeVad/mnsO7srP3yApvdsKpENKvSCjCQNO21lDUPEIyEhgvf
pqzcoXq6J1VU2T0vdkMGCmID4giOXpguFJpKT9JCYqsi02zFakBfJCcgQc3V2zgXdUcJgUpqmH5M
qvoBj1w/qccHiItQJ2yqJ6PRgZHKRdfUq8hOWPlERPbMFAP1sQ7JmcsuMueFnkIh4AMMMKmhiIkq
zCxS6cbYTCITxUUxmCrsqie+g/JuYx7jt75zpzYfyOLt+19QmnCTZ/21/TU8CM9rSFh5YYG/fI3Z
bKdZjhMzATBaDXBaJtm2uebXwGy4g6+gVcaVoVfnx27mqLbs13vrI6WO3jpQZnFb2W5xFe7yYO2U
WyjMf52c2QGbVY0JURt8K+oOLlRMnPA4NihTNu501dZ3SDYK95cXxFo4WiXk5JCHQQ1xypd93bRi
1raWWWjsqLctc0IBJ4RJQESbWQQtj632q7PI9dgOuzzR34wyGyARwmWgPAYUGfEaV0toPlQqmOS1
vHjQWxDZVqX5U+kl0WaQO7C7RtpDumpfsLL2s9jMnaitrV3Gx6dwLLa5PjZ2mom70UC3hNh2jjTR
jPYtdJ0gzII6usx8FVpMKpMehLa5aZrhsa+QAomzj4GLj9yiGQRzoEUpUFDZKkV0TcVBd63EkHag
DHzTSvpTgnOBoP510IsgS8FBHFpQ+OpFxWd6fgfipxbcwnVli0MKsRnoIqUS6tEEbGrYHLXo0L6G
KBAxXmjEbwQQ/zoaVDQ4iyAIVAugzI5H9SQmXQUcadTZRpeoNh2KIqjiei9wNcIpwqJtDuiJO4BM
8EZtpUn+hGtBWQ8/K0jnuKkeXvEsVh0a5dxRMgltmrnxIiCNBh7ruHap3qNMGoIfuabRTd6La/He
5PXzM2hipwKAAhK133qaiFoWg5GbDEiq5nECVQvXmQMNDpffy6ugsoWQRTJ0VFOQDgZ0Yt6mwKkm
i6j2g8RftFyLMkw5yuO/Lrv3kndbMnq+ERshwz3v0sojyRgYiEePYmXutLp9TpXsLZFif5BWE+mL
toDNQ00WNV91biuTMlBU9TjBC8Hws/SxjK5aHMttrbiXB/X9AgQ448zQ7GZvBmBOygiGIATlmG1v
N9FKrmRpbc4tzO4/SmsW9iEshNLGIjtSbGi7EmUtzhagjKaBQjzu8pmJtpRang8GfM0Cy1KXXHf9
A9OvBetvzda/Dc1j70bmY52puHGI0vpNHTpJ1P71tyt48KbXHqoAeCrNnisZF3jWxNg3AzRHrAQi
KuquSNdO6u+bU0aS2tTAtYUt8w2WI6e6USWEHTkoflz0A5zCgW47Vd9aavXKK/AWUu1EhPLHZW+T
zQV/O7f8DapTRkacVwUDcH+40qxO3gzUeJchPlhpvWELrXow0ng7yOFVkuPEHqr0lI0lsY2xzRyR
AOg/pHpny7zod/FYgTk80n6pcj9ulXa4Jly7ppaC1vo8PHYtiAtVrQuwkdqN0Yw3YaPlVwWwGlaF
fG3UvkFHJ4fEGqxn7S6LgTwtKH9TVemKgAzDMQWztqGrZdqWMUD8ZoA4k5zfabxIocFH3q0yhSxg
hW2jiryHQkv50ST5c9yz0ItE/q7xCvoaTXJVpACStY2EJTXVF2TC3qxYPDShntvQDrkHv3PQlyRA
JfWY9OF1Ogy7wQTRfCkC5imkXpkbD6Yav+WVeM8aQ/f6iD902XBHZXIlppPCW8ZPgoBW5xis5XWr
gnGabdCveGPy8gV6DUFk5KdEEZ/QgTo6es9wB1DAOiTj0AnKPivYrimYrxnFfS5BGK3s08eukxli
e+sNgpCbrsd1AiWczsuFGDTvpnBMWu0+LMr3rhugPKaQZ/AtPPTAlHtgp7vSmO7pY+Vpae7pZazh
CoQ2VJuQm2QMnweZXdOkv4WwcBAX1ZbJ8jYkwBgNYz3aQxexvahkjWdxEAoVNQMwulZOxQgZk6iN
HhgkPcQ+BfO+TH289qBXlcq+AEZzaA72HqsScNvWiLB65YkT6qepNjqGPO5YUr2CoNxV2vi9I6Nr
tmiYbnXjXYkBuZXloIaWjGOB1sysLNGpR4QkbYRcetHIJ6blL/LQ3w+5eRQtfCezMA8CG11wnsfO
KELEKqyHjVpmm1ItO1sIzZNcZXeGFT0RQ7+v2vK5Msy3tM4REurWNh6B6E3oMesEtN+WkBRAF9dg
S0b9YZYqNNO0u6attANrIQWo1uarnGc/mTBCREGLDr0SImtS9UCSSoOFS5+/W2Z1D6j+obB0BwTk
OyUX0Z9VGfe4+t9KNfthiYnDwjpQ1fwdWAzJMZUw4KV5nXONXvcET+Ehb18oyw9xogSlpu6VIpEg
3BgmNjHED6ZYWwjY/UK+E9QBZZPuBEp9kqghympx5PQF+kVaHhjDuC0TqGCBaVUd6teS93dKW1Wu
lIKCuMuEwdVM8kgV4yEuq1cUdd8NGcJ9Wh+YEr/PQlV0iIXAJU2NHzVNf8VWArW3+lFVhCtTGe8V
MiROJYU7HAqnzhKuOt4Fjdw8xeGYOqqYaX6m1+8JnkqOBM4/8JvoD52VplA/zRKX4ru7taz2jkY1
xafQ3HXbWHw2TIsEUdgzBwWiysVLlO9Dmec7IxN/4rCh4GjS9Gs1qZ4Bck9dNVJzt1EhnFThnWez
3Hq6fGgu3G44Mg1k4yeu+W/PHMHiVifqODJJu1OzzA7pjSnfCulfZwxDVUFEAIWQDS3b5uwWzbhG
BoUkeMfUb3o5ycmBHapbgzJO99csLkSGBWVBlPBRgJ2XRyEH3TEBmhjH1HoxtMdQwJMkuu261xLH
0uWJW2DUQI0XLWif6FMAEmZJhBoSs4VagPUKOPq9tBG8Ny2QPHpYwyQvVKC/GpqW8CxbwSCjmVtG
DEP77LYUvWKXBVOsKzKP31OHX62B5BeCqqlxZOJLRSXpGxhGa/NyEIWQIuBljixUcArRlvJ4ZQaX
bmsQ/04tZxMMep60zVvAsbTIohCsA76xSJ61slmJd5a8G+GOjkKDNTVezLzOanuijX2HygwON6J5
IFrBdWYng+5f9oYVQ5/OcrZGJnTEsjLvKdoSgYWXfso4Oaz6A/hK97KhJQ+fcP/ANsLLv+G7CiJR
zRooOHiEmCJ1UtyWXMWzDmwr+KMbdJTVKxaXvEE3obsxpbgBgZjNYVLzNKd9TqFdIG+bstkbaMpF
TXllBpWlKTSQwcdSKSgNzjEqStGYnTIOqHCZwlva6oo/lhHSCULzkKf0jUfjSy0luygvT71s/pCV
cMcU4bWT+E5HPrnvZdXmaFDWjDjgEp7q7YvZMn9MJL8sokMeRa5cVg8mFOhskVb7UewPNKNBJHEv
DpW3nEWym8q6dDXqceorXN8oKWBnA7gfVkAM36YU3RPQ9rDAWoFy9bduSxFLZ+l5UR7jECRlTCQ3
I4Ggdj82d5/e8l9vw39H7+Xxj6Ov+d//wb/fyopDRgwJ9K///N9D8kbLpvxg/zP92b9+bfZbN9U7
uWP0/Z0dXqr5b375Q3z+n/bdF/by5R8eYQnjp/ad8tv3Buj7TyP4ptNv/l9/+Nv756fc8+r9n7+/
lS1h06dFSUl+//NH21///H1SmPqv84//82fXLwX+zKfv5C3+bZog8t4kL/O/fH9p2D9/h1qi+o9P
IgURve2KiS7B33/r3//4kab+A5eVMjW5gKkJTvn7b6SkLMafGf+YeNM+U7o4tmRZhys3Zfv5M9n4
B2gCIUY/IWTwf838/f9/yy/L9e/l+420xRHi26z55+9fj0gNaHnsdUOUFGw74IvnIKcqKXnUUqU4
glPJNtB/zJJfZ/Pyp8VzC7NdB+IyoLQstAdCZg2omnmRHFCXKizFWj6h5xoSMhHEanE+smIjrba/
fR0MSv0zU7NUZpRBY5MJJeTbDr3mm7upnYdtqDdye+C2EJSucFzLn8522jebs0RlTdWw6momn1J0
1ZBeRs08GIHjvzyJ8y6BP82AB3XKEABpNzsjawZylwoqsyfmQo9133tTr2fkRQf5RnIip/DZe+Su
AcNnqeFPo/A1oKEAPpj6er7GBQDkIBNuRPqJi88i1wOFlpCm/2hEvIqgkmxqK7WGeT/rN4OzBcwi
ScujzsTbfU+3wy8IH6W+cJ375lFw0JPlkdvwByQf1R/Cc2+vQRPm8dY367OlHPKCNDU1tBNkVNy+
6f0EEIiSon+wFTdVGjvQJ3PaUvAHma+s75IXnc/05Nlnt7s4hHVuRZjpBLX+IimdeCy8iK4VwtAK
8zV+/TbG6YucGaqJFBGhErRTHHUJRDTzTYhbrW0b21T8HFydlgRa2ieAk49JQfxR4Q6068Gxlp8K
o9upEKNTxUOCbquxFvZ9D1BpWuxALdoYgz9W44aMhyGKt2IXOlGReHKY3IFwwA3LemcZnYfHHRSC
I68SkIVuxx1XFMeoMhvazJHw+Qp2Gfjc1IzfNKK1t/BIIx9RrG2N2LJJfaXoyQ23sm1kQUi5ReIA
7/ogLRS3D99DvbbN3thVlmJbYbHtoVUFRkFoAMabLH+loKhIs+feCl1atW4ODQXIsdahn0he1MpO
LT/o1Q+t3UWQi1Xq8srk0qFWlAeTEE9Hao5lSHdk+g+C2riBt1IsXRcA/BCeQzkQBLGabMv4LJED
qQg5arnntpXeGBKkx4UTA6ugpECQ/knsA0oru9K5jVjFFVrrMSzxIqY18gzVqaylHRu4Y2ivMT5Z
r3AmCzcpdN9K3VVbeW9Updup1E6s6BARpOaBOxIlp4pHm4AiDopvUQGh9uggiIaDTJTTCC+k1m8V
eq2BFTPS3+T8VI5PsRBURPBHcmBqva9TFlRGujG6jzAfPKJjWiNIzxodoHoEWaupakDA9hHbiOV8
XcvsrBoh364dRaAVFWyZkkE1TEWtQ2GbcSid3nrRQYJjmCgRVPjYlnhUCXpwXoxG7IgSxOs6/UFq
PyQN9MEqirG11blGWCLLVCCJINg6OMa1ge6iZnCUiuwhCI2VjSBdTuF/mC+wUPakuxWhyB0Zv+L2
sU1vG0WASErhg7jAL2UZTAlhYKSnQYh+5lRwqtHwQDQJfdtNFkIoqYOKPEAdRNyUsuLwEN+A+ZDX
OwAIbg9FgrSLAL8pnXSEBlABhIdsPIzQmMyqyKHxO8kz6LCmG8Ug1y2yLTi9bY4MVJrfc2tX9a0D
gSKXcSRIOvEnNGp/cByjiHexcFAEiwWvQ2MIKUjQYr/XguxGEg0KIXSbottHmLQBXBJIGu4EqDSO
YuHUSHePWGj+FnPNMWJjO5ofRGAHCf33hOwgGRwwU3NTynw55Y9EGdwGoR+UKZSTJfdwXrBvUNGv
+tCBdKBdq/0PaHsHWs22cdxtBnBChPwBqsV2oRmOXI6bhBPQaES20b/QNHeIWHtFWTlpdqVlDzhP
3HGIAov/xf6xP44rPCvwvELmQJw/gYlm9IOSStpJTHVfToBNrf+ibNafJvAYBWPtFHTNjl4a9j2J
cAeeUvVRL1+q9pZGHyu391JgAkr7f9mYn7odayImTzeLI/n5kfgRGtTC/eBER3Bn26Fhr/Ehzzto
vg1rCsvODnqrLlKV11w75RC093Twm1avFmq47JF4JFjLjC8EeWiCkyfWfghnfeNvktIk1kuh006m
juwl+1ECMl+OtaNW3uWpXJhJGEINC8Ev4P9zYIUeA9tbVqp2kpBsTMUbI3m7bOCzwfwswzNN3BcL
s4lTuogXYw0L5kHdTVIew482MLeFVx7y1+YQPlt+7iYIllMnAcnDRPEAxkP2oF7Fmds9xKd2o94K
Pk63y19sIUT48r1mlZUa9WQprrAV6gx7H1gZUf8Ykee6bGXO8QQQqwLaNyBX0NYIXOs8jUZrg2aJ
ypUTj39oHLxzcR6w/0fale1GjivLLxJA7dKr1lotl5e23S+C292tjdqp9etvyHMxXUXXlM6cAwzm
xUBnkSIzk5kZETpg5KbsCuLoDkXqpCZBYVF2VUVY+bxXzEPfSkbfCI8GMEjzCOUYMy6ZUhD5tChA
526/qZ0wAIkJUCTlyhtZ+nJoxUtbXPOQ4PGTFlopnyQ/wsTD7LR+uEVh267t0kbY80abONqmsD6U
zwG/Yic4sV+7/3L2Dlt++Tu43B6JH24NJLFORp1arLtTzR+1yKBvuiawsfxDF0f7whBKLZc+IWlA
wmT0TD4BhoInWOUpemTL+SugLi4EcTdicx/nsr9yom5vs0i4V0Q/p7oyZql8QjyJrRgY01Fk2zz5
LYoQq8+Fj1GK3bCfHEiFOtXQ3ldjeKyEzjXLKbT6bD/Ig3P7N325S9xGcO+MVBT0CFN08kmHrISU
/9Dk39Pw+7YNfoSF+6wiD1ICwlWqZKGXT5BU9kRH3dcYYtHd2Z4c5tNN4ctrqJkvzpFb1vL3M5+v
Z4mkRCmWlR4MH3F9eSFmtmaR1/hBBYte5K1hVr6+SzmTy06fmzTbWG8K3KHk2+RCrn4TYnJJQJxR
d8yttws7ObXXbu7aiVr+fma0Meoy1+VRPokhs5robiwqP4K0dgahkNsfUV9Owq0rw3ldtQSdS9U3
WJ/aLWPxsx1nb1mjWkZKBhvjWxswTzzm5pggoVeObZ59azT2vdOhZwTCqLc+QabGiNnYZSU/yU1r
j6EIHgFgZEShj62kk9/Nab4ry+GpzCJnrpGKTiAHKh5jCSlXO23EMLVFpd8o9fSq51Vt1ROKzLUs
IeUFEzXajWbToNtF7Vb6EJLYHtVHjVA3NKnH5B7POcWhI6jelB/GsJd7BcLSqIaMk98juYuNxmnS
HYmrTdslz3k9BHleWT0Y6OYRFfmcIu0uMNMkqdUJ9D9eLZkvqYShrFly4vxH16R3Ol0Jwmv3k/PM
QzJKZlHjIDMVdNBm62YJSPLqeuXrrpnhHG+bKwrLtFk+qWAsg+gsxBtrsBiaK2Z40DjvCfjafULC
ki0FWxRv4ifJsEnu4Ou1QNXprnDU2A5z/uK3haagsP8lL+4X25z3lcJIgwgQvJDBfiTs+zC9NGwF
pLsStJGpX95HMwsLDaAUGXU3Ag0G6pT2Qj8G9bN/y5/zZTlLfePs6jNo2Bttg+V0qMdoFK/fOHcM
YzUN+lIn+fRrqFZiwBt6HzyNU5Jk8sBa469624xaW4nJOhuPQVDaF5n1H1ARcX2X/1/ZH4ucUxvC
sNNaDHB9Om/RMV8IxJVR9/ooZjtEkY/ZzXP4oG67fOV48moaXyxzPk7oE1EsNVhu3fi+u5Mai7jg
Oolswaa/G906YDrCy534VOG7niLH/HnbyV6/hn9Wzt12sTXQty9M6ZTkv9p2xmxGgfZP6/5vVrjL
LmoV3tzY4FMtlN4sYqbXSFCXWLkL10Pw32vhR6z0TG/EXAphRTzh7e1VSbSyjjUL3IWuxgZV2VFB
PX2QLSh9O5D+9m5vFd8Q5k/EZ1Q8u2XDWNQZLQUJ79XRWU5/e4RcleH0NoroHopN/750f3nfeDq/
FG2qqEhgMfvWubqX7MA8Pau+ct95SJfsPt7p4LF/Wlnn2l4ufz9bZ9ohuEcMX6t163fJRr/AA13+
Qk8HctQdFODWhQhWrjmPgeynTmzlBiYnEPu0U24bJUjss9o28TnBuLZyWv4hQftzIDm3EgNabk4M
G1u7qEeGPhgAGn/cgwWgt0FP4ojP7FgKdreRt7c3d+VW82QKoI0u2CDCMGC9KtN/NSWzkEQ937ay
elQ55zFQJZWGAmYaR/Q0xJ5+dvp9cvyLAjmWPGMFc7Fs2NeM8M+Gcn5EYlNXY0gMd4P+rkzUS8dD
HvfLbLZze2krG8hzoISZmiqlAIe1SFZQHRMtEtj718oK//BM+Xs9fH9O6ATSpRMiXe/ld93dDEZi
1DHQVPKXl0oONFPmx9/X3rxr53Lptp5fvYZAxxrAoL+CTnun7lFkrn+NDFEW/QgwZoaSW42WuV2b
PVm5gAaXQZhCXUDEEhewLzCdngYqO0TzK1GfU/nx9gf8bJ7eOCqf06QX7gVosCLH1ipj9w6lQ3eY
hV+Ndmg6VJYrwTO6O9PsXNRcbCgKoHmgvajJfNQ0asvoCNz+NWthni+dYawj0mYoA+JDa27jhD7o
kbP9U/iWH7V7ZlELvQE7PSnd3eOwX2slrn5vzg91AuSLiYG9mHbJnbFTXP1FG7ahY9qdI7o9hPv2
zTF015p6y/W/9Qm43IYmZpqDqks6Udp7rVQ5ePdbQiw7XT44oV6BreRfF5QvQ5nBeSTMNc1G1CKd
ko1tOLzVSuxm6r8k0/orQkPgESVXDM0Agnh5fRLaS1Fk4F0qJ4YFjWsnC9cOzNcS8rKQPzb4XAbN
FpqGQHmd9MDwRSfDKKytOMl2OBS7YTOueqLlN3/5Vmf2uMym1BKwZssTHF5WekaLlphSb4bEuI8K
4jQUcjJapj5AXHfXF/EIUuEBY6TTy0Arv8jbTaxM9zMVn+WYbGeK162pvN6+QjwtKr/rfF40dUwv
tBmfljkGGqP+ImvS/0CTeNdvejs5dE6DvpIVvqyrMFw9yGebw7mteJYzlRWidNL69zElDtUfDIy0
KlHkisnWGNqV6LP69bncSC/Rj2aQSUB1dHAltwb0eLqX/UVYQL1fSxaWf+zWp19i4Zmn1EiUxiN2
Ftf0OTQUe2ikNfe3nJ5bJjgHlGgRKRdBROS0i6JWhjUZPnG7E/XK41/YnkO86e7lyD4lzlqhbG2B
nB8yjTIeFYEgvwWRCubwS7ig24dzzQLndsIJTKthAgsj21J0EVOWe7ctXI2cZ0eQ8zmGEs0yK3D6
hRlQSioAirWdlxkNpD6kJe5ta1fTnz/W+PRHbWcAOhJdOnX6YyNmtspakCOFK8fikyKdOxbLbJKO
7hWgzhr/0J+GMYsLURNOtUruc7S9LYDkwUUvx7lNO1CDykYzunMppzbFpLWVM90aDAWknHPk5ulS
gchSQPOy+E7qgJLQpaV3H2v7VM1zd9TwbBll5T4DFEGadrk+gfRGs/TsCYRciPI/MbPvmmEoWqo0
TRZAd0ejMFBgKBRbbOoAYrqQX+xAV5pViQXyus6KKpDehMrQWYnIjl2StY4EdJVjFtlk52nz1KXl
vz9bF5vE3R0jV8YQ6xFOeQ1QS8PCu0ogK6zFPHvr4lwvjHBXRKS0rUWJCafRo0/IEKA4ad61d/I+
2WuKVfqmPX6+WAQDoAHsh50eM/zPv33sruXDwFsgFQF1gAGs3HLPzlyRmbdVOUQlDYB/9brpWD1m
fuN2B1D2URQMIPzXgfBz5Rh+nT3C4s+tcg7QDIc+FsyUBrEC1E+BaQSRgjWDESw095IkDnRdO4gZ
xdlaaRtciSwXprmPKxZaldGhoEGmd1uQl2MYW3d1I3erCaTHfetocrNynq4Flwub3LfGOc5R4YVN
MWAHQUElNHSmYF7UWic0KsI1X7K2Rs45qmWZ5lkZ02AwiE1nwRHkTaU8kNDcVGTe5pgzScvuTQTI
CG9yLy4hy91F04siTrqlMkwtAkUVMMF8m7PCnRvEkFz53aF0Zrcp3RUi+SWk+zA8TlK0T+XW60i6
BRrCyqhw1xUQ46CPrabbMkm9GmgfNsYOhEMsNe0xOqPaiTZ/6zWA1omAX5D3HxNUOIou24Ri8V0x
kjsxlj8GVXZxBxu9dsoCwzPUQELUWZqWOFKNg2kWGwNjIyv3QfoaNy8+Fef1e1agW5zgUw07wx+3
AKgfNLRDZXcREVh7Jnztvl/eAz7nZCKIzecWt0/QsqAe33SNeSHTnAguMGwwYqa0XmMqTss6W419
lUJlAOfHxCSPKef2zCYb6pkgB4BQJr5anUf23McoCnwAJmqHaNqr+XbqUeo3Y9+I2PeKBUb3Ks9r
wfJKMnu+bTyZWwjsmYkbHZ4QXGxNgEZFxY4UwPmpU605/SVmkz+ZdLPyta5EzQuzy9c8814Kopgh
NDkNehnUeeCVdmNVsfopcmogwjNkrZQ9IJO02rawhkHxaHkvNW/Ckm3/FxH84rdwKWvTZaOeCzg5
9bAACTKgHmunwpDeyppXTqjOeewSgMlMqpcTisxOh1Yr6OBstiu3oz9s1uTxrjU7LlbFeeoqSUkl
6djhBh9W0JAJMQ2qmqBhyeiGwW1m/UdbPc0oZMsxhm9uL1ZeevR8vnIWKHTOW+tJ3aYxxHOCdBui
C7kDDMFpXtjjvFFdPfelQD7qGHSufOYvTYquscxH+dUMKvRhG0s4AUC0qjuydtY5b16zpq5acQmZ
5g5dSsD9ZZtJozWIr9XCCjuhAmh0a9WV5fh83QlFllR0nBRJ4qxKRhxWpCwFJPTErjBUFXsZUgTd
jzeNb25XKSmWnb1lj4shvVATo9aNcOnnA+AhP1UxqqkLNXHrUA1DXBuB7gzP2Ff+WhPvH+Lln7Vy
ThhiJmCBSnHolgEywer81MlxxNUdxlN8cXv7jH0dw/50wn9b+zyDZ04EM7sgdNQyGijfibgbx0eV
esSlTridghocIbldgAFUcfMY8nzDE4SsN2tj9deP1J+fwNUCegjKyizDZjfgVe8kb4bIXIvJUQZm
4xBgVYLeeR+93F744ihufGGZc57lEKpguMG6R2bYSNUxwvbztoVrFQR4jz/r4nyVppYEvDNY1zLH
HxY+VFUaO9rkOloPybHfEU+X/GmLCWQATCt/LRFaWyHnvIxMVadIWlaoaFYFShI6rKRay627tYec
f8ITWy/lDhaaqbCTGiG43/Z9Z0dCIAgPt3dz7ZBwHoCM0gBGeWxmlU6uLnaeWGR+hGnX3uiOaVm7
UZHaubLyUFnxAzLnB5Q6TgrMw9NgihBwBsxE54bXCZisXek0rH0s7tKXCs2gdoatzGX4mXaCwPFa
unClKHJ+HHla06ozqyQhWEsPBS19H+1GaQvQp9MGw6bo1vzKisfmtbPaXkORZ7FmjJovNC8tfe96
EYPE1GrBBquJjSUxlGJSxcnqnST/juZx5Xj+w0Pr7wuocHfciPRWmCT8hm5XbfNNtCv25Tbdr6ey
/5Ao/LHEpT/h3OZUFPD54kOxZfe1HTvzne539+typv/waP1ji3MrGKgDLQ7QHIE0uiAdKK08tzD9
s+kiaMVL1JvdRUV1tWR79bIrigZ9XRlgQx5gawox0cYISyxGddNrkTUrnY1QbVVAQM3VWkX66n3/
Y46PS3HYhdJYwpyoB4Cv2Fq0C5WPmYBHYYZa5oRngsj+m0t4ZpMLREKIwe1CAYCj0UOrBS93ma4W
vq/mdGc2uDOpNnpvGovPXKK7uR83ZFtujf8ksl+9gUC+AtQF/hTws8B7n0V2HZJJWSiURQCkvN83
81YK5ccadQ1T7H7VgA8IIiSIAIcAsa0DMmo3l1Vn7Klz23FfPTdA0RMDvYtFBfryZ1SMydGcZEUg
iN8iUXOg+GhNeO02o/QwgVXstrWr+QzmZ0GrDZZr8cvQeALSbRZpQx5Ur0ltU9A3NA6IU8BvhadC
7teOIO4wRiQ3VvZEDpWN8Tr/f/wJXFgkKN+VIMEqgrp/HqJoa1a5LUuJnZWt2+HxpadsX0BfXgSK
HE9YE48l+qRDh2iO5wMYSzyFPWogu5tLYeWnLSGfD9jnm8N9C61rqVkn2JwoHJ8z3bBqWXmue3Xl
I1wLZudmuKgZGQKVWEUL+P5NFytOJf43UysLMhJ1RHDnguOKi5cDeF9IqSs5gpmyk1zwlUEyXfSX
/iJ6Ftu18Pz573E7d26Pd0elkkSVmA9zMEYKoNUzElLVytLhWHY1kOBkM4uJI6rvQy9ipkk9xCSG
QBG1yvjXqP0ClQeoIwDpqoGHgvZqPT0r8V1RfC8wpzEXxDIVwQ+ZcQf4bgACKmaBEHzl21+bnrhY
Aufd4gj59BSreYDUmm4bUL5YmSu4igOJ1tHFzNeq8vbns+zWrnHOTizTSBJaKQ9Kl+y0nbkVNvmL
bEnLF9sRgDstLTD92NOeIrfZmHfVpzZ85rUvxXPyY+VaLof71o/h/GEMaL6q1P0cpMLsy2zcDOL0
XGnmMxUnqydvC+RNaMPDoDegrfsx97iBGkE9pb0X59GGg9tQgJ9u/yp57Vdx0bzXTGGBoORBqxFH
ige7ovNWY9/GprdzGV1P4z6Uo100VWA9zsBJ4FetacXxvY4pkUJRN7PZu2DwuatrqKNWb80g+Omg
OQwDFXR4zo1kN+XjR6zVrmzWlmCC4WmcPTHCeP4EfVIQIGCsd1PQal8xzYd61MoK1xbIPUOAQCHy
GOLYgTwIANLBb8X+oaw2sRHEYOi8vZ1X8nUDGmQAsyDmgZVs+TFnMU9OtIYoLM8DIkVuR3p/AmUS
yDktpsb/RT59YYvzcsWgTWoiNXPQGMavsWl9cxkNMtm+b9t9XoNMEehwnaDWdpi6X7fX+Umo/eUw
ny2U83/IDvMKysdFoEBAuZigVkEmC4qsbislXim3GwGwU02uLGqIKPBj2INofkPkuzAM4rHbyvo+
LyqrEe56vXXyDARcKiQIuoOaSSsH4NpozNlGIR+5/ChD1ilamcF3Vjo7gkDlNOEaTXNpi0BdFovg
SbxR6AMDI4FUvk6DCIIsfdehsATt99v7dq24cvFbOCeYMHWoJhH7xrwBYuyZiwQMtN4mSmgAaaw9
ghb/9s9fSSac/wMldCZC/R1Roy18cC97Ym7sUj3bsgEKGa3dE6/p8NYbweelJd9DcW2u7PZ9QOZ+
ufUKjdBaLbHcUC6tVnqlcHMMYLp+5TJcydYvtpXzYmFlUmQ2Yx7QLdvWvrZVfc0jmzWk45X85cIM
50skBtSlWeIkTSrElYXnUpbAC8hWnMiaFS5/E2cSdWUDK2FWB8K0z1rjYJKV4eFrierFWjhXVRCp
LQq5LvAQ6DF3G9uCt2weuJ/s2llGz9GY81Fb/Q86L+bimm6dS851tUqcFdLcFEETxXvWfJ9DTPzG
AGAZmFPF5LeiJ+4M0ZPaREhMKrs2lI3ZAE5/j3I06ARl0J6DMQ8pT66JvlYB/B5/12Z9w2oVLbSA
0J3Z7EXz2FQCcOCalbJgWnIflrp59xZNpTWFJh6r+YMhgs2aogFcvqhqa1X1Rs4KcNntdAJdpEx4
LOUK5IAFMuelVxdZ6OFbZfFDIIjSIIw1+/cevyfPm40Abtt+kuyxOYyj7JVVZSnGt2kGWLNFFy5z
ZiV7K7rE0TSAM4Rf4/iuZam9EIiBwd01mGiXWbzNWe4M2VvSqj7NyGMxMkcajqMSuYoquNoEVTdw
NuRbaa49oCtdvQayN809OnXWJBoADYmntAIGB5sngttPCMV9S9YkT655VRNRbmF0AesMqOkvr7bQ
z3TMDIUGzAF1JNgKggmQrJlhdLtxMyhugxZufTRp1Sx3OXrQIItMlWkQTW6l2lplg0lwGaeufcEl
5g7vzMkBibWzViW+cmYv1svdl5YoudoNOg0IEawc6HMQg7uNotq1tq2gO69EzYpTu5YxX5jkrslY
KiC8ELHWeDv8Vr3lak73op++K/Btoa0+3Q5OV5zohTkupjcoIGkagbnCHJ26jI+saNxWlryWQuY+
zo/mSLx6ZO5tszxX1jKMYYJNGUOpgFkrGg8D1gBgk7MeBJd6+r1L78URehcG80yQxqaltsn60m2T
E5BiIIpW9ac0K54LQ37tWv0tByWZFDcAlwKqAlUorx2FozF2CdgUmu+MoXo/leFTRUubNMq3rHqs
o/4DczD7POxsku3m4a0rfqrpR10d5+x+aqKVj8gdG3DZgG8dg5OmCmAPCJC4CFg2uibKnSY9jKw8
gOz0IJqnWDOcCYwOwgjp4GotFvI5xheTXDDMAW5Ipa4Tg9YdHdEBwjhzTTSOAKzx4tGOn29/v7UY
zx2bIotkQRdIHsRh77K5hddqrSlS7SXPv23qetqpyQuvtAixFx7f22VyMZVmkwdFL/kg3bhXTUwj
Srr4QDWUVqTkaciGkzRQG1MPFojwH2rCXjOi1hjfnDdSA37wev6ZtuVbQrN9B6TVOLVorcYO2C4d
NVuDj165U4Zx9oO5DEzJEi2bWIw82V+YvTN/mWpMd2uYlmut2gs73DFLdToMNM7ngIE4t1KYJQiN
G87Jj2LUj0P4uwSxK4PcW9wXoMs1QXrKVF/o4leVQqOxgsafNsVOh2JV0g02G/Ies19A3WcAhwPB
/JhMGJhBayAuf5RqbgEvDrk6EIeDzV0s7dtfmbsyiz+4WAt3frOxGoQ8K+ZAmAs7yopdSV7HVET/
o9zJYFPRwTp62+LyL37JR86+EhfLQjVjSiwuFqnXG+ROCOOVRs4nf9UtE3zcKuOM0onNQLz6skJ2
mEC1hBQT25jSmDq7Q1YigvkAteVONAMjXUZOdKse3slo+HgxWfqUHxIzfKsn6WeOunCIEP+/7QIX
4Uglz82kJDlSpdCaMxBrvN02sGzjrT3g4tkcpwMTinIOsvm5S8dtSQ8Y+FmhWrgWNS+OD+ePci3s
Shpip5UjykxbEC04qtt6mrXkBetFpmu9l3N7POJW65TREHusapkNwDwQBEn9zmveu/v/IP25Ur6/
MMa9Hw2jn4x6OUaLP5mOkKGy5p3iFSd9+z99q88gc1bJIGUuNhMBA3WTHXQV6Q2r8VYunNtWrrXI
sB7oqKNcbiyyPJdZpNbrpVIrGtK5KgXOHc0AM32cptIxB2hUgPSkB510fE+NNXoyUb1+6f+Y5lxz
lsniMI+ofKm96hjiu6KDoUjIv0/ym5Fp9tAbzkzMpyImYEXH2A1t7KFjXtduDIDn0QLwu+xXaMZO
YfrGyLxGCEp9S6U7FdD2cGPSp06YHPAF2FqfuIjIG5O99VlxjKCdKegoDA1jvisiwRrb9J6W7btK
YrtRlN9JKT1oI90nUrslMXWVMrW0FMzcRAS+P70Hx+GjGXZOguYleNXxdFLdOZP8tH0b1Yc0nPem
AXytYv5o+m8RBqi12vDLprYrcKilFTRDemonYr0VjGyjlugECa1d6EB8Ya6nGu5qcK1XKcYt8Fwa
zG6TNBMWiQtkTneElNtkfI2r2dHy712uO7WWPghjbxli6IOG1Bm60dfC0GUJOZLkp15IPtEhgBSr
HkuKbW6IXiEkO7UlTpXVLujGA1J2fplIfmaC7U9+lEagI4vCM1j1KCjSMYp0u6PfpEE9yjJYEYiE
P6fbKpk91Lq3Q6JtWwC5aI4hacHuRxPs98yP4ww84R+pvJ+jIxnA7KZ7cv4TYWAhn7R1od6Q7G1M
X0i17TC3R+TJypLCjQbJEgYZs44gVw9NiIz0AVjDXPDHfxshI4i+f0ebl7CLd5NRfRuT0KtzPC5v
34zF2Z75yi9JHBeS9FrT465Z2KvF2TMmFNTqxJ4wY1DjrqyWHEQuiftijgtPpi5EFHms9FC2zBqA
dy/Bcj9gR+NFlDYtWq/NiVPnb3Xy3sSvptl7FDqXtWSkllxEO11Zo8O46sdNAgFUXCXw8/CNu7RP
e9Vs8OCSfGNXOEC+QJMH09EOZq7sxFnL1FbtcdEpyoHUg/Jq/ldB5FA482a0gAVAJakOEsy33f7A
3I5/Zjnny+PClNYTMHpMWN7UHZDgUCNzU/ZQhOWKqMg1LB74W//ex8+/n3nyGS9XrRlNGsxwNZA2
DyJjBMUdaWKnMdLh56D+ZMSYHCUTfpjzDqoDBKXj+yr7oCAhrMp4KSkQkJCHslMQvMFoBV2rteSD
f7Xw+/GZQJ39zBwPsqJJDAzz0ICyJLJYhWM+5pisDYFBmtTcyTBhONWlPwqK2+alZlGlWKvgX62L
nW8XFxamKQQrKiQtUEpMRvSjLfJu7rvnHHRmmxFE5e1T82D+lt+rHTSIH1ebt9dyJKjIgisX6jyg
+ebu/dBFZm1Gc45Tr4OyqN1ou+o+czEx70udlW0xEFf2qBavxftrYx1oWKN5AQJWTQFA5TISp2ke
TlKB/Y9lFARHFAS75x7ay7vRFm1yyJzIUdamdq9v9h+jJlea1+epMIoUZ5OAAg3RD8Nb9TvQKFYE
EXDohR5yySrRQXlN7lPQcsUrajhXN/vMPJd9pCAgi8se5vEgARGkAKzMNqbSyk2/Noh3vrUmd6SK
URzBI4KtxfnV8N/vhSw43Kp36H2esDzzZKLeyuzKNh66aCWQXL9YZ4vknoZCH8pk6D79qOIDlI/Z
VfKWHAS/2EWeuNLgWNtR7u2mloYgajF2VGt+1FEwSImVNu+3Pee1xO3spJr8FUkkNWYmFgQ6JgbO
kGqV/+56LDjbMy4c9oxFkVxgGcwZ3NkZfOrETnhgrmjPx+q42qhZ2zbu6TXXpGRMwwkZxYMeLNX4
xIUmX+1JQfxOPAw52ev0EGtGuYAHHZJKbtA5CVr2Y6qfR4C+2nTl3btmg/MqhCgSgG34Vn37SsqH
0sCYwePt43D9Y4HTHNTioNyHjMCl55qTCRSlPSrRw65zo00GfA84le9Rs/SkTeiaKwH1uqc8s8ft
G5uhWl61WFO6BUrlY3lilrZpIw0EvelWchJvbZT2WtUbqrx/lshtY96Ys9GnKhyVL7wWDn0cChtq
RK5sN3alWNRGkva/7SovPyXFeD+oCVapBvqr7s2bzK5cI5A8FPYc01mrYK0tUeN8sUp6ZQZCHAOb
R021OkQBzJ37YN6sNjOGzzsMTmaBuuKu+Lz3r6zjz8ZqnGsmCPRD2+D9CRwkSDgXOiIw2e0SX0fi
Jz1i4P/A/MhZmy68doYuau3cajN5Hkq8iZHLfxsddN1iqz6CSvheC7InGcxHsTutJZzXdvjCJrdW
2ZBTWqu4JxBiCjrNAsn4y7jBY+kDZdNDd6/sI6/+L6oxF0a56NNNYyEz6P4EwgYJ1WaBdhuH8hXt
K4yc5y/tGq37lQLJhT0uAIV6o49qiI1l7YlQ6BsyGm+lFlxraFCBOU+QimeiRIfYXOPNvxKWztsY
fC6jhjESqzAaHlIRcJRWtDT679OVCwvcodEis6XlFA8P8kDdRj91cWHJ5Y/bF/8TwnT28sSVUAkk
S9DVMwB1ITz9f1wLZh/VBn0YWt1mGLRtmtoD4e5r1qc/zTFaBOZSyUJPB5QAubTXOuIo8U+oN9ut
kn5QUrxL8oSmKmjD0dyQk2wzRjm4E1FlluZynxHDz4n4ltbdewdJUasGW0+L+0dQidfAfgjUViTf
DblkR9ET7aHhRO+gGo8H/j2m37xUqPZl2z5jxA2uPkkgflbfgXYjcxQ2nzC+IVrVLFF3SLE70MSO
xnpHp+xY9so2gbypKlYbvVF+mUBYS/1PqRn2idH4iQxu66p+MITiiSaFN7Dm1KQvFIpBRhx7Lak7
TPSw2Y5mw1YTdHAi2ZYTthIwPzG/Z9u/vMQlEUEMilhoHIi86pMQTyBOAVV9kDWS3Yf5cUyTbzUd
bKrIQZOUEPaiGHguJ83VM2Aj0XymLcoC6ksSPbRojxfgqhDbxO6E1IJThQYGscGWnA1vcdk4WjRb
WgGWNWJCrhxQ1PpepmgXTB9ifd+o71PjTtG9MRxrHC5a/RhlapmkP6rSaFdq9YR2Fprdo11D62VI
78J2qwxvBSbDzBFShM9RCJJB6Q4h0kfDxdPpwh0e3UFT2soHPOBnTEiqr00cbpIYvCxtbkEuaiV0
8ejuv7YQzMpoJhL9q1BSOUHzVh0lOZAn4N4hAYLBsijMNkwmxzCSHBW/DMrwFi2pJ0q2PJSO3vtK
mD1BocTu5F96vszBtXcT5hHiIfwwwRmfFdvbF41PzPmfyReO1UaUYy3CzxT6fbHVQdRtupAqUFDr
91U781bflot/+HK0/uzLZyX77InNUiaokBuWg0E3j6lhYvBp3xullcWlHcaAq9a/teoQ05e4XXtW
f3q/W7a54ENZEYkJbeWg0KVXCF04fX6Qh9iBVJwtJdlurKvaiZvhzRCzjQLxYKsbMaFUteRDmp6M
YS4wowV17FGYEmdKwX4QQSzbygjYbjPMq+bdE3ghdtP0GJEQfNVPOWm8vmp+lPVDLFC3qg/5VNql
OAAZS2YrhaC5I4nDRtB90u1oivlntZwP8AYDPVRDdkyjBzI/Ull/FFKkIa0OrW8xf5oGSbdC8PnN
wlYfftCuRAHsWzn8Gtv7vi48RTv10/e4lCyxf9KbQ5p/Q/W1iJ9od1zaapPeWanyqgIey+CNmAlV
KKOzmNJbaghnO+Pa4dYM6E+nTLIL6AP20KKsmxIzv91hVCtLjcGKJ2F6LndTEbKeYe7ePppXio/Q
MltCAJgCTLihy4yayF1bhDKkIOgY+lX3a5wqh1DRawt1m42Kf9san5gsF+HCHBez1SEdszJFgIbA
epA+1e8odS4s8rorffQFGqYLvnSVFYyL11+sLk+Xs9vQYYwmSYRSCGQTA7hC86RWsqOGhzoGJglS
FpUM6HfG7ElTHbVBSxv6DGWvbqQp9m5vwLXtVoEVUEQRHRD8sMtfolRhn8sK1t9rGhg47iFYyqDe
SiGDI4TpyrflWy6f6z63xr1tS40yo51hTS57b+5bS4I4qAwSX3VGG2FK3bjd11LqpfGwkm1/2XEd
ZwqVYKg0o8KFbb1cp06VErqfjRI0SuPSprEZWUv/1kzwbkbVSMoglISHkvq6UItqb/9H2nUtx21s
2y9CFUIjvSJOIsFMSS8oUgE5NHLj6+8CzznmuDWe9rWrXH6QqtSDDjuuvRZa/n6zX30ZSXT5LIIF
/b6d3Edxb2VYp66o9WTahqTDyo/3yR6awFirF4TS2y34kwXlFuJeyThTdZmankSlVCImk/aygelr
aFFfv4yiHeQuo9JaEk0XVY0qg+3SQQnVRuT4REtwN7Cd1k6xSkXFlknLMR5OG7ZpE4wwkPqUr9JB
dZBDC75rS5GvbR9XJRimuZ96A4uSsLzr0aPVwvZ2CIVmZTvva+tw1QFSNCSXi8SIaK8F1HyszMOC
3ilAfnkLSEb8A4Rid73+ktfvVn20m7frx/ebLeFuCVcpAPfQQjowwkWjBBNGtyBPg5QSQnXpbtAE
hosvvUBw/fxFQ1X+zy96jkkygSB9RJ0MbtwFzfRhOW6U7HZYQ/nGEVUJtpvx15v7G/7HYHG+jCAy
idRpCGWS7RI9dhqbHqdRgI+9fl0ID53WTch6FxNeGzFbt5nVh9WevVEDj6H8Ytangn6VhDOHvztC
bKeKaoQKOiCMqvGqkbaUMSkFrxYy9BgDYrKfoZqVBmiDuEONsUpQCNK/ExheMi3n63KmpQbBdaJn
I4t0Z/JmA/9TXbDNHTN3k2Zlnon2dyA6Sx448XF5zlflLM1Y1TkyEWyxnkl+tkqHVVaiJot9K94t
+ej1S+XKY7bPsgrPRxE8FJ4p/bflOSukgYC9ylpTjxboS+XxftBzjOFMoN5Kkd99N433DWwkD4U3
pN9So3caIz7SGaKc5go2zyFsKhF7u+gcOBvV9ImmWUPNorFOnBLMU22KscFKJF/8e+bB3TPORqlt
qi+rtrKo85oX2a+9aXDod9QuMZA470S4Ur7Y9dtOczYpTWM11RiuNSrM0C+dThWYODF2hRzVs+V9
XAFs4XbCQchLbubzfqm8cQLHESV2h90cOjR4flZC1WTRAlw8E89KPq1op0WGAfhDcTQMkarwJSt0
/glcOJOWbAVPFNGjUf2qQQOLyPET8udFjpEA3OejjNxApNyiiT6Li2jGSjEXs7YUmD7iaMMYDjVq
OUZOYqdUcnbbYDQGpHEghSsJMhaLpY/90n4blw4UUoM/TLE312BnKcpb0s+bzAxKCaSYIX/SUEeH
fkRvOY1uv6ZD8QR1Wr9vVdhZ1n+Ty+oO+jSuos0YJmrdDDLekIxZFYHfuuQkz7eVszx9PEwGHTU7
GpdsV29IGmai2LQHjCs0JRH2T/DcoDzMeclOVmItYwz5Dabz99TN7rNwI7Yqd00kyvKv2xBV5mwI
2vedRiC1Go3Vr2m+64sJ3Eu/rgcZAtupypwBwWziamfjxKLlS5bjo8Ci7mfPyJLhL0Ci3mGgE1wL
3t9gOthuPB8BnB8dZ0vGrmgotVQ9AtTV6/Z1AC81I+CYMXkr71AIE3zp9iVX1uOLNFSzIBIq6/jS
IAYl2fQ43ragbAyqkBSB+r24G1zMGd3nP2fZEUX8gmvK12tYTzqA8AA/0qXRNTLLb3LNUZClDSq7
0WNRAVtwcz6u8VlC3E5srUejQCYDZzeozUcFMRW9PYE3QKjz59eQghczWfUBZhkxY/tDgQhWcWjf
v284gw+35/x/sQ2cAwKP8Z+XVFiVINQYjUirUAK118Jrk8rDuCJ43sB8WMiB3djhaN8PGyEwkAb2
o6VHgI4712/TZcuqQ4MZ/8k63+OqFwZp9RqfPjaA/AJS0q1frq9w+Qw/V+AcRtWTgg4TstG+OJig
/pZ7TDEqz9cX+QuD9rkKd4RG1dM8zmMNYfh70Xd7Kcf8T/nUqEmAMQs31RVPniuwBM4+kOI5lCYl
AVXG7zXejxDm8ydwR6p1+jIoI4LHjYgtOYLLwgpnyy1jR/EyjJVPCB3dvPKSJzmYXqBkqTqFV7si
+3D5iX7+jO08zt6MYozxbPTwJDpbgllKHB3qrslghXreHibUya/vvOh4OU9iS2o7oymrRbmN0G2d
3Am1e7b8f/vN/30wn5/FORFaSqZmxMoYqWxX74mv9G4VoijnZKBlRvsBKtAYsRJtpujrOK8C8aWU
annPookh7AX6CxzKXg1JqeubeDmo+vw4zoUMLJ/btUA3ZZ6LFx2Qf7aM/lApnqZQnwz9m2FA47cr
BLUpwePn6SabRF/rpMONXXV1lxaFV+kityxaggtIWzCIdvGwPYoOgXaaO91T7266bBvpkbP45vo3
wmzBqfFE5TLLV7Sp4KVM8IjqtHRjekiaRWA6L66i6XAOKkR8f+NOHnLMMdNsNaJ43a8kGumXSohB
vPiYz9bgXtcIMQRwC0oj3EQPbOQ3syudrPwyxugiZ7vrl/DiUZ2txb0woOvbCgSLJIKhdBQNQZom
WGF7Lb9FLmcrcK8JbK7GLI+LEfU9NB6M2m/Rypuzb20LJWsy30pAsV//psuu/WxJ7mWZ9VAUctYb
UTppXoX6j47523le9ln7NqF+IrPZQbNLXl7NFR2g9lkhRwsjaYKfIfhy/qWBzARoYrjCCDo0vlo6
uu6DnGLDBW0KhdlT+tAZQfMDMPxNB00EebhoXj43gR9pqBnT0pZlU5TIDMS/J2ua/WmxbgsoQFgV
c2MA4E1FxKEvuE/8KwRwOU6Iirs7YHgC48vr2vjXt/Wyyz37MM7rx+aiQmob6S7EzWvVWQP2YkDJ
FENhnpY4GXgUvBQP5i5xZZSL2D7/NnzLApGT4CE7//FNZz9j24kzl9sTJVnlVEqhwpM+0fKAai40
VCW/92oMegMUTCGl2oWlK9L3EF1vc7NRZysTKAxB9nIwtjrG+AKupA/xuS336G7lYGP+ESVz6mZy
rjxinoLVqtN6RqVQBXvV4mQASEDnyLHQWMxh2FnuZRKiHwyNtboB9gzL10qIb2pvtHy0EzuQId9r
5Y0PSmqoPKYe6d/tXgpo2T/YebLrKsyCdLXuJ0KeMU1gS03Ovsl9l1WU5Nk9hWz9jF9Z99p9LbXx
QQLBKIbSGSDVbK/o+j2pAE2wTu2g/up1NaxrZTdjglceUYeTZqdPi0DR7cdFxUfED4mGCkhyaqEP
3JtJaMj6vbGwQ7Oia7WWX+Su2o1r9lL1FehyY+mgkeQB5IY2uF9i0zFa0YCvwDGZnJnt5Ubqsp6p
US89Lknpl0XnQOpLZFov5r1nt54zrR34nprCSjMwwmZQWUXNLg3a1qfeJny6jdGE11/7B8znys2z
uNJ+YSqS1snUiPKZ+POim15XgQ187WMAP4rCiSWjdTLT+LqOthaCyy2GficF83i6p/AsRmwf+3ly
Cv0HIz1knBGQQzY1zYiXU2Dpx1fJtlGZqB2rBW1C+l0f0fwxT1r1XQYBw5DX6M5Dw+BWV34uUu2u
+fBmJ1II1IynVNOuydZnoARuLE3CsC+zH2JI+zl0XHejUmko20LJNKkwqhrHQibLy0duQ15YBfMB
6Aj/bAeKWO5miLNAfhu8jgTkX+jDe5ZHnEyCtBGY0gP5OJkC88tj5f9r9z5X5eye3Q+maliKEaG7
6tQNpNwVJJFWcjNRMDBDo2CyHlKtU1Cefu/J9yEDnFHFUX3VgCnPCAZMTQ0jV0rj0/zp+mW5/Ng/
fxoXOKmyrqqkas1o1GvPQlumMdMoL6HpWBf3DUb4ri93Of9E//h/B8AZl8SUWAfinhSPQYMQW3Yg
szM4hiOFFYBajqinxw/v/rb13BvPWWUQFiOUmtIH8H/fDVRrHfAXRawzvaH+ssyYSmPWkwLuEoWU
+xGaKLQHPaUMm6VVzzBQDkJkRy+grmb/7PXpJ4Sod9d3ZTv/3x/s56ZwFiJT05YaAyJkgw5OMoJf
bRVkMPwgA78PhLMJvYoxojzDvg8YEFlOi9fdlSCHlnrsfewsYDdcXSto3fiWic78L6KPPz6PJ3RN
6qYpzLQm0TQcSunYgqxlBAYGwAUMhCPGgxXBMKZTyfu6ureTh7m8mzVpZwz3a039dXxeptM4obOc
fsuVL1Mp0vy8HHR+/j6u8rIYwGhnrWxEg/EdSuM3kir/kOU0yG19L2vVUTGFI6zbdl85ccLZoQEK
OXoGlpDIgnWt1vt4eELP2Ygb1+ieqgIaqmFpvvyrW0Y4K2Spc5fV6mBGIENyUnnwoC4kiN8F5pVs
f38WZgHoUCr4CBKltu1S+aD0TZjbgu8Q3mXOZqW2zNRJxyq59oPlO4MG/ylj27fJzfKQxnd29mre
b7KVKCIJpw23f/3a0XEWbFnNLAEVGEE6C5XM5FZKrKDvDhV7uH5colvJWa6smqH9ac1qlKmbsvdD
U4BzcW4hugjIWV97jUT+pXHm8cPTXBB5wEtDK3dxyAJJ9rJ2QYTsNvSlhXYGRnZLd5xfmpF4qXLX
Sal3/ZsF90fnrFRjbgNPmCyPKvvW7qDrCABy8f36GpeTvD9eu85VWhJlqiH3l5Cozk+tlLmYlw9j
eTpK7EffKAdlym3HLkXgYFX0aZyRyWYL7Bu9hN4HFOyCrF7fJQWRACursFmhHpPLh1gaH/OmTm6U
Mps8a1Vfs1n61dgt8K4MDnJIweEDX1TNyGIagJwzi4Ryq/yIU3JTS+kPbU5iR7eG2UWfWOBBVIGT
0jmThTiS2MzWU0gztvut8G9sxE0YfJBuVajh5v7WE5a9JRwSpObQaLxZvs6I5CJRGinaSc6OyaRX
5T7fHmALBTZESGDm8wZD1NG/CA/boG7/DVV0zpjN+bDW8wSvTMJhrx2HXelMfrqTd6Kyg2hnOXuW
5eW0kB7hYdFM3kjRUM9zwdMWGC1+0Cqd4nwEXYAZNbIFUjPNrckmLLN6KDtcf16i0+HM1gA9WjoU
CDRYcr9AcX21KjcFec/1VURbxkVMCFnVoWngAmiMDHqifs9ENGmiF8uPUfVGQnKd4VhM7VfMRj9f
0sYfaupKMkhvO3AmlCCGdeJUOsaJ7qfzlPi1zR6SDuJfzeRSqnnNOH6XigFJHuiw6ln+Rda6AY0q
ACIdGzG4zUBYpwQVzZ7+1Qb91q9Sl3lZNx+5bZBedZBCuru+giBz4OevVhnksqk6g4Z3wtiGBOF5
KfMkIHBqo/AhLre/vtxlzNHnc+SRzbUBVE1BzBRappU75tXRKCp/HGMkpyFR99OKsaTZ9FujCFJk
m9dXF30sZ3PokkHmVEGImJLCbWRgwTFcAPk/4hHEp2ojOj6B8+f1Btt0ZfpAETLPm6KgCqo0ybMg
kjPhNC166HJR5VVgIAzOBhlNPBXU0I2o6Ts31ip4mvxGNlBlhd7g9b0UvF2DC6CI1JaACeBqthCl
ZWPtziLtDdHucTaosOtKMQhcVVFhTlolwZjd9FIWSjJ4fVI7NIrWv/5NgqCCF9pVlGGy9LhikTlu
NFCJqxZFICXb0LjkJu3GX2n6LBNpAojSW75e3jcpgeytpkbrCGVZW/an6metNJ48vVJoSmrZq9X8
sqs70iZOQqdfmfba1pYzQ5nSyMC0CJ1GyOl6q9X26PuCIxPQMsHW/EXt9Q8/ylfVJ+A+c/s//d6h
cQzoR4NOLfYyF8Iy+W36ACCGEMsr8EJ8TT1W0qFnBs6jZnc4/DSWIPwmGrQlAqvAMwT2GqhrlxH1
7IaMbz39mbJyl9TpzbTWh3GtHrWy32XGdIxnTIQrd1nymCoYwiMT3enJckRP5VGPpX3DzG1ETr7R
rOKbnmTeAKQVXfWT0XT3S4y+Q5J/x0U6YP5sXw/9jxEXidUNSMYlV5sgijAXO5obJ6uWtGM+Ad0K
zg31OK7anVKAunvQ1txlCHlbhJ5snL5j9EVxMrQ0QK9a/KP+vgkySANsFOA25wJstZsya4IaRpSf
NuQNAEbLDrLtmNIZJMAVXfWZrSGYfr3BJwHtDtpzbt1Ny00bikgiLhq1s1/Cxdx6NlNbsg0twoTj
qSV2WAAv2tWFB5lSgVG7/BLP1uLCY8KquMTwnxmlkL56GJ5A8o/K4l5PsMXOGq7obOQZZMfAp+1A
0AnFpdnBxfkHkwbq2a/g/JRGckOiMRo9q/xr7Q5G+ZZoAr8v2tTt6Z3l+N0gK21VMzOScsuZlDpo
yRdoCTojlASvG9XL/aKzr+GckqwZ7WjOOD85tKOlcezv4Owab5WdhbujYLwIgmNe7kuesGYv+kjO
R8XdVEGRsUD4ZB0lFEJrUFjJj7r2XLfAxpXIwGXmtmN2ywx2Uvs+0PJHuXib2eSlQnSXcB84f8ba
VUZ3e9QA8l6D/nY5KejbnTapILS3fQV0r+5G8iLqml10amfbzwXZcdHPY21SNSrAuqyu70sCxaDy
S0buIVQCjc0ECutC9afLfbPPVflh7BTebKQ1pmjjCkuOxHQ6a7QxJlxKnsKYS6juQ+PzYVyUbp9X
3euyGkFm5B7+gDpUB95/HgHxa250LTGcPlnfRhrf2rPx1rJFdsFY/U7UZnFZr+gOXekSyoOUh7Ki
uUYlQ6P5aZjQJjWkXcpyCbElg62sC3dIM18322+L1v/Q4rUKa+i+7uqelV4d2w/SuDxMY3urdDWG
0CAdOhfQZtXQ2LgD1sgrqXQkdHDHoXpbEiNU5Qkys3CCybyfLMzY5t1R0kavkoZvMobfe6Bn7bd2
nn27qt1auqvMft/2yW42bqz4sEq/MBHqWtNdOwZ0PLL2KQXmPYt/tvqrXt+tBZjkvjIUc61xNxeR
XYZNEWnKkzadmm502t4KtOxDM2YClaqqPuSs8Dqldqax2q8yhjjnHxVGlFIGQdTcdEzIR9gniT1k
2aOVVEFVPErsqbRBzQjniuFMp8TmJvBeaxLUw20Km0df5y73ShhACJ9R4z0GHl7PciUAQklQnrjo
8P+4Nb9JFmVqw/S1guEztR9q+2BBhqmqvly3RwIbD27gP5u+dSVAOXV4h/nJCJV+V07g43M03Tfc
BqWQxa2eOgOBlWMzp7a8igBt1bng+/Cu/5DLIN6zr+VscNtlSSJvMImU3mDisq4bDLiqXvOw8dR2
vkHqvRqB9a/9msAyiLFzF0P4s/U5w6yZNhljCn0tbTlqBeplQjkO0XlyBnhJlDxJITEdpRXIfSeA
ooo0HPtQsJEX6/BnH8JZVhPEalWRx0a0pOUhmaZ9CoX6YrYfuqUI5MkOBjC2r+XrjI+8vrToAznj
2q9I0K0YW9ixowqGSDB8uARylddXERwUzyBXd0vXdnFGI7Nbn8k4+Ck4D68vcXGS7Czm4GdD01Sa
kqXGMDwJpxPo3e432Jr+zQ6bgL2LCZMFrpmn5NKqNOtgn2hEu2oPqv9ATvrXLrvPRQwz109I5ke6
RiapC6F4ZIqqHUE84vWJ8kQtATOI4C3LNmdUqD7Vi0YnDXpU6i8wA68nVd6x2xVjlSzoVj9fnV73
0f4Fc6KolHq5qPLH/QfV+Z8tWoN+rCGVgxrR1oJHt9xJQZFZ0nyqtC7Yr0G0AIra7DVW4NHAQCe4
nqLIxuYMSZbFcpzasKjSDp790D4VwK8/oSkf2BhH6KA1CQO6KRRfv7OiO8RZly6hSj1LphnZgD9B
CRswZ7R4MbtfIyq/vpS6mZDf+kVnW8yZGKpNxmRIkhaxXD2aFPX72IgnJ83Kk5Vq+yHuUQBBzYWc
BrYvsrAc7gb9qYEjzVLQBgIqqRanKiucbErdVi48dUABrDYtt1dfV/0rk5AAMsjsGg8YeBTkE6KN
4qwUyKw7mhXERh3qMFn3WpscQdegtLbItQoMMT/x1RhzB/WAcktRTQUqZyvGJSTAZSbpa2fNQR43
N32/3lfFDTbfISDYVnTzRSda5iQmgJG3BX0z9O9lVrqlViO3NQXnKLiq6Ar8+anUDcvBrIAIA8gF
zR2BpKbHwk98w5v8cvGA4qL9HoF4IIavCaw4P9EKpcV5ZjGg6l2JQfgWEt1USGu15ad/fU0VXu9H
sRbFXiam4fOSDKIc8w24tNDRKSbg71sEMf/uDSoyZ/ca+L/SbHKkWHmHcBRwt+SZzouz2kIAgmj/
OCsH5nyJTUNOP4Zki92se6hYY6TEPKgE8lendWe6AAyDMMxdErdcD4V1aH/aajBaTvdc/xShUq57
FpSN/3yVVhBYqxnIFiK736vzVo77SWECrhse4YXljBxYeowGzenNsVigZnKgaAnWxT3oObwNclnG
j5tG0N+AeW7/8LWrxFm8iQ2xLRkoAHWeFTKfQOPV0yWEyLZ7qsHlvnwrFEe2wBQgylhFB82ZK0nV
l1xt4M4sTH0xVF0x/SjYVcES/FRZUdutlcp4J+WpeotD4rKb7IDk0Lc6b3NWiSeiPxBsJz9LNiaD
1BsLAp5uyn1V+16Q3m/7JkAS8Bz3huDabFt05fD4UbIha8pcossWzYHc7mj7c2AEnbBA+5ErXVnn
I9c6KyPZDbg+zBoyWRtPJ9JSwAvWHfFGT3MxbmoXRxmMPjfCyXXB8X1glc6WBdfkmhot2XBQspvt
etCRO8s7qMcxLZ+4zWP3UxP1XkVLbpb3bMlmWuiaaYjBKxPcSPWAUnSsvV2/lgKL8tG8P1vDBCuM
PuYoyqX287KCgKZ6rFZRMvGRLVw7M86OakuXy8kKFqrOa09DBvCCM+z72znU3oGZ/3AXgO0CyJ3d
NYHkGQ/Z+/XPFN4aznLaaUwUfYAThijor+IInskPybPmh+rIjjfuri8nOjnOgo4aaJ2aBRkA9GT3
JqZGy+z++gqXsUx/RIfKR/R4dnCkYRibMnVsKXSzIbk4Q29ZP1L6yGJAQV/T9WlG4VOjmMVeadio
E0iNfkjwlgOUrbsEFGjmF8yjCKyc6DpxdtSUmrLSFZicSmdglZC9tV5dpCm+4OvV68aG18ZVVUTH
dpOhVbDP76Alu0Pdy5tPINBAOVMY4ohW4yI4AnGUFSKSGhQcjQM9NG7lojTvLj6m4w8iFPb1yFnR
th9zdrB5bbRyjn51lJvfrdx4ViTL1ajp/7NW8ecN4iHNBFoflFjwect6ZyNF6DDNLeduvKSnZJ7d
LhUBIwSX44OE4OzLLDqoMwDJJuZVgoTF7tjfG6OQVF4Qj2qcrSk7rV1HQini0fFFkW/rr9TdmoYj
pD12bQKXJDoxgZ/9EDs7+y6id7ZdQFAwSoaHtF8e4667aYfyHjhVTyPC0pNoOc649IlOe1lCULqp
OBIQ8FBjRnPKAY+BOyHfr+8zBbott2AxaWpH9LECN69xMVpmtqNNW92Cm9/ascNua8apO5G/FVhQ
jTMkClWGmWyxS7x8g3x7AP4VQYYqcgk8stmMV5Ac9EAuQM3Nxcy9M7H2PlGgBKn5DQTi2pO+3s56
VI0nUDuZ6otWyJ7AjgmeBI9wnhQb4zFb203+1mUOFG+gBHOE6J+fvmapL0NA9alzmdO8/st1OSNT
DN3aQtDXjpTHJdhmNIirbTPUYFWwgSw6QZsS1MBiSyo4Vh6+nMjQu6lWBInbCLfkGK7yvtlSjP7E
zpYtzo7I8180pxYGNlRbswjhoakF5JPQX7DMqFeegLwylXKnd4k3WC+CLb34aZ8L8RBU0MLkJnjU
tjyY+eybUmAK10ZpX3HTIw2m5W9Uoy7enrMlOb/Uy2ttTQbCjMK0HNXU/Swp97qIe//iiz9bhbsr
OVWMmSiY9Pjfi9fDbe5N9OIvlxTP1uHC3Sxvp2ZgyP42SUqH9OWxL5pTab7mFXWsajzM8SElj2z+
scjdXnB6F8tIZ4tvp3tmwwsplhcMG9NIscugSsibggmCODMhJ3QH8l1PbRnIx1KMeFgC2IPwuzmH
ZUmlbXV1A/A0hnaV5JtsQGWdItvuWxfsovvSPCjxawwVKYkpgu7XZSN49t1cXLw2BIoA44QRi2A4
MTWcnrbucOYWe/Il+0HAyC4eM7sUu50tyfkvIzGmOUtGEtmgvpTZF6moBGZV9C44HzUl+ZIsOcpe
cnIjrQ9lc2wNAZjh8jzS2VdwDqo2jTyO1y1xqptDgSS0oHQ3TprTAMfRpiPafGzXNNYOvO9+lxJH
KkRF8A/v8Fta9fkbeKDpail5MRhxG1mmgmFUUjjG9FwpxQsIc2+tKWzL97F4t6wdpC18FbBRvfmV
Qj3LtrId6fRTnTW3IytOSxP248+0D1hXYk65cSHp6VZQ61Ms3PxEc7L5ltEysOfqmPZ3djntqsUM
zOwgx0rY0WaHxi5IqDfKgcJZ6yrMV13Q7hCYVx6XuhSqrc89wH9KNzkV3VM2CwoYH5H1te3kDJ2U
6HamaimNtHx+gPbsrWT+lFppl9f3qdLvRxA3dc9afTfbBKipZW9LMsiF77thdCQj8zT1fop/YTvn
8l6RwbScf8ukxKcFQrPinZkUXJcq+LAK1zZua/ZjUGRXVgeBORH4Ox7tOgPsv9pEsaLefqSATi01
mhMjWr3l6ghspsAxfNCan9lMmkA9OIaMJpy57A7WTmYOua/3etCH0LWkBkLD2Blc3XDnH03QhqJu
tuCZ81jXQq+UgdQwJFLyZsoPkl47xkoEt0K0CGcgO2LkkJ2CgZRm0xvZYWhz8OB/F2yl6NQ4myi1
WquvBSxW76soUKynIapulLB9gT64lx7Mw0YEKaoPijyPwdnJvivKGAAhM2rVAcNqubPKmdM1aG3p
Zu+q8d5K0Xz6OtV2oNWiUoHoQXMG1JKkfFI2oLnSl4dqlgPDqEWyLduLvfKieZRrRiWK4latRUre
uqlhuzWGg7yFkFe7fWmNTdLRt+R3TVYDRcmh0k7Uf5RlfNpoHsTaGu2q1TOMCorph+y4SX4Qrzhh
XggxlA0AGhXE9oJ95RGsQOMUZl8gc7KNPgCBMFAJgeC2ipbgIrWkWOO5MEBkkvwq9wvQkcf80fKg
Khx/TIMC7BWUibuIOqKXO95ne7n9rjODk1NdyrsSnwbE0i4voEpT2bu0Vlwlbm/kuH/JNRK2qJse
iFmNzoIRyRwFMLtc3ya9To+r3ICxAtNUjppST7Ap22O5dte4MA7/IuuoZbeoS09e/5AheoWk2Tai
HEftERILHtsP+KMgef1Hc0Bn+8LZqFRtp7GmyHEGGfU9kNa3q6jcKHpJnIFqacnKei3Qz703QoCG
n+OneAcafaAokygNr++lwOby/ApLm5Om2oDAA17kIc4YEASF4LxEa3DmZ1Y1jE6ZiRU1IELVWlQx
6NeYCoXut6dw5VbwlAr2YGWTjIZFVLXMmSoIUuTP+RBY/VthBg1ALt0j5A1dedb22rwrsjkkC3Rc
+xvVCEdQBK3x4ltqkKYPenMySz3EYKw0vQAJ4FhUd3S0u2clQYw3xEB/3wGV7dT5xtTwdP1IBA6K
x2aXRmus84Byc7XSiCTWna2sP/r519TKAuuyPeJrO8ZFYSyZG7U3N4fbto6x7Fu7Fbh0UdJjcfaL
KmOKxMdqUT1W0bHWFaiMlkf1a+dPvhWwnSJB50Sw6OUeyOcjtbbvPjNeg7LSibJWi9q4D3IjCaa0
bx9T1kDyZYDqzvQOBhcNJIEA7UInnKTHvu58PRkifbb9dV731thBqZY5lbUZNQhkzkonalOKdp+z
Yu2iK3TqSpDbgXFel3QwzHy9fpNEmZPFWasxyWpjZe3Gyp7syPMG+iKoptO7JhJXnETfw9mtuCwr
WV0Zhs3WDsS2z8qyE3yOwJBYXBClQBSYFctoRgyYgDGDXm2NSF9d78Fe9i1fZU9GYMUWFLyml6GX
wz6VvzPpTk8PK2DH//LHcFatYL2edhj8RUhe3PZ+HLKb+XZ1Yg+6Fmi7eQS+4d/G4TzwOlY6vZtz
wL3n6W3ufsZgZ9FRRbz+aep2UlfsAo8WhDTwOMs6yiSdt2gu2O2rB8yyh6avhEakhD/Hn9Y2WFw8
F27mYlRrN0sQsXWaqLuvIsnT99d/z2XiduiOEdnSbVvnx5rN0W7VLF8wTfw8Qor72YTQWOr9B4EG
b6K9JHEoP4lFDS6PF58tzBmSVC/JMFhaC6WWFFvxniTtIVtfc+NugFATHTE2q0GJQFin2u7Obwdw
ti5nGkAjsJoIqQhocY36l9Q4H5VqtFGHX9oBs1i3alCuwJZ9oBn+Bnb5Yghytj73lKt1StJew8wf
7jb4lHeY4QB2HPGVeWBP8k6UXV68b2fLce+6M0EnJFcYU5VQi2O1dDtBYCuRIRrOYBUbYZNRtB73
dPsK9EJjivuEENYO+woQmPig2u4mjLuNPC3yDpMrwIjnO3UnalhfDF4/P5avJHUGZGp0VW+jTkao
orOdXox3sY7hvzrHkF0ZaLbI01yG/56tyVWvB1snuQS1MpwnSNQ3BeDmhtwZoFaTwuH2bxSYN7d+
5QL/NngMnTWEytjhDTmyeCCT+bkNwigHIyDvYtcjeC98JYb0PTHXWmlB5H5YYYzg1l10Ch2aZD5j
t3JuewnCgOtm6XIR62xXOeswLfJUVhpOcbDA11p/B5LL6TV6l7Ut+FtiyYXYwMuA+Rbb0l0FYNBN
/X1SJF9tftbFXaK8jcm9JS1uSZ+WlAV0HRx1PCnL6I0qNCsz40tq+ylrd1tOHbOHOnvItS8EnDzX
v0S0fZy5qdN80RE5k4j1lV8Xb7pmOvIStaNvEoxI6I2naKJhvItR7tnmcaGJlKykmlSYmHw49CC7
MVG4QkPQ/nn90y7Pg5ytw5ky1SJJZkqYvpVDEhqdYx3Kp+zWbqDPmXtFuB4sp99nT/Fj8jS8WX+j
ZS18fJx1m2S5yesMc+kMXKRq/NKbz9RuoQt1oGMPtrBXTAy5JnQ64v7AyOLrkyxw6Bcjs7M94Ozd
Rlo/dRnc2MQWn5l7alqCtyBYga/+zP0ct2Zstoi426DMb6Sq9q4f5OUK2udH8NUdsypQQgMr3gdA
dOtnLjt1LweaX4d09y/X4hIjvQeSeGgBotr6/u0daPB3W9zcPogRDZcrLWfftZnSs2SlbkwlIRMe
Aglr1Hce5PGkeXmwReq5HtCTfoARm27lGgrtluBiXM6UzhbnTFgOkdL/I+3KeiPnje0vEiCJoiS+
auvNdnsZ2+N5ETz2WBu17/r198i5ybTpTjNIHgIEML6pJlUsFqtOnVMtc75meu2HNgezv2pjJ3/S
h+a5c5Idu7P28aseNHeZB8FL5f3yRsvcRgg8aqe2Q1fp1TGhVgDZAYdByvayifWfuHATfaP4DJXR
7HC9HifkFiDwQ58v6GIm8xjZSoQwM3e8HMYRXX6gea7MPfFAQRI5imu55Y74FRoDUnC2LgnbYu0m
qise0tVzCCSFrJ/mx5DADHjibv8xj7H2CqbBqd4NX6+RQtYb22s9w96Fb9PT8mpsC1eWWsm2QYg0
lLddkfW495so2lB+nceymsX5isJflxXLPJYBX7ETA08gt87x1HLH3NP9leZocgf1GqSYzR6aEZKe
mCRlFIsyjUqqOWrQNYiWXa1CHhPM8BZUc2M889Lm12WflRkTwk9RjTYHtRSyiOG3Pb4sJaoYyc7s
tk2oSo7Hed7Lk+0Uwk9Wx8mkU5wPdb8qjNXZprOd6WB6bRD9KG5yTCfGvvViXJe+hZKNJABJTqdY
qTGNTNFSisSU0bc8BnFtgf/Vr5e38zzK/mSNQpgZ9VTnioqDoq3wzW2Caa1PgH20AcW/j/mtpvD/
MwEDWXQXKzDJrBZmaONATEGzUyfPNIN+uF9hlKvpiF/VuZu8JP3uv67InKxbCEqZaig905AWoyfC
M2tDKtkouOz7CbmNGpd1lak4FloJP4Fo8WxAhOq/UYvTT9YhRJWJJIahzJ9X5HRV4TImm+xW38pG
PmShRayu8Awsq1WOity8J9CDPdZAnypPC3BFQEwfEo95iiRvkpoUXmY81Bc7VJCarcE62fYmBrkd
I8UYBiI1stGkO8TAp0iOncwtxQFNzuJJjeOEHauf2ZO+DzfDrgpwZfn6jg4eSnj74To59ttFguWQ
3A/ivGZKM9WC/CWDCM4Ook1O28kGiWQW1r+fpFMDn1OUVXHgrIj50XTXRDL0lMyCEE3sVo2yxMap
ovY2GkonMmVoE0n8FycuByVuwrHGGhT0MOc30A2P9n5K7ovoQxIZJSkEEyIEo7lahhbA3V0PwJ5R
ehk6QJ2qeCWv/SabMBZ0HEBqkKv7onsZNRQrsl1WoLQ5ADemLp6m9j+4kfzuK1nR4nwV8u+pZ0Js
maFEZYwxLvqO4PHrh9UtBvpqDBYCNoUgjqKU7VXo3wSgWUc2AxVHug9/Dpan3Rk/O3K3zk0BLiI5
sZKIx4RYZC4sK4y1Z5Kid6+iChihGlm2D5c/zDcfW2XqLUY1lYJzGgnNVy+O0AEyMgLwph6P0Mds
HEv7ednC996AYEJYSBb1mjJXq4mNvTFwIfHD4obOet1zV3bPf38Ef7UmZm2hNbZTyWCNE3dhzkrs
HQemlxCXXSvX0KC+lqGnJVsoZmzFgoLGWGAILFU1zOSCFJ35l7dQZkFI06qitYshWsgx6nO/UR9J
Jx1oXbOvL68XYdvWv59Es0XRlCUyRoL0wU4B94GQL4a9iidI+Wo+95GZeZfX9C0gCAbXNZ8Y7JOp
UtQUa+K7ZKttkw3dgG99K2s7f4twghkhhoLRHEowKtwBFC5B0UAR+4dl71Vr2SRgvbq8JJmnf8vB
WK/TVscmdqhjuStmCtxETmevQhaACsuwPuvZvPTNhJjak3xsoxFbGHaVl5RQNl3uINLozG3AS2jF
NDLFJVNiUAgWo6ro0ACFp+ca4OVWBCI7iFKwtzR9+x93UogZuWlFDe3w2bpAeyMB2YYeaA/eZq9z
CylmSpc4v5iOdWUXqrkJa0A7Lj/ZA008iGBqgQ49gPyPsUt2Y+l0Hw11MFwVP1VP8TYHBUN0lEYv
yUkXG2IN0+hSQ5fzmEFqY7DuTYh1KnTxCJjyOGn8pIAwQf1Tzbd1hsQxg6ZxBqLdUJG8ZL5dPjg2
uBeIaq4Qe1MXjk2ZmFZi2/DktrphYAafiQlZCBntyff3kmBmdbiTIMCXIbGMaP3MqN4z6vMKo2yb
Kpi2kBHkix8ZV6VXZd4s7QSd2+jTBQpnp2znxSoVLLAAlBPcvpDplYA2z53OUwvCYZmTKdUiiAgd
hwL1X3RfZtOfaH2vNuqhgpBdMstgjWfvvlOTwqnJeMPifg3ikNWsr7P72F3HpGqvra+BNXGNrVSR
8Vx4PbEozuyBXlAb+gYfMN2x5SZpnTAKqofQYxBoAu7QbHeN7ZW6o2G4vNoMiizinotIp/aFVw2r
aojSrhF3dMnb+GQArQqIw3bFH7wZzGkU6JfyO4AtJbeX5Hx8dmxOHHeuu6YzY3xcQiEFYXYOM6mb
ZLLehcRLxXG+3kxGrH710qpEjyl31EoyLCCzsP79ZCFqx8c50WChnBoXnFae3f+5HMtlWyWEkozz
tIwpLHQ9hF3oM2sth5QyT5CtQ4gkQ12PtYWh1OOYTF4O5rYFsmWXF/K9MfA1WhEhZoBVbKDdCBtJ
vfi9qYPc656Hd2W2OCPGm1He6Xpt09fpQUpB+G2UZTUNEWBD103LZOJzdrRzvaI9gEboAe40p3Sj
63Vih++lpYmzJ/rEkuAQOsMAQqKChKfr88Sd1MIfGcbYOHkrwCdGh2ttOTSYYiFK59gEZNfI4TuQ
0JUm+net4YLdJgDLpnt57z/FIsRcx7ZVzHrphkFMceSL5YZuAoxZHGlxZJbpKvnijVEGEkDtWm9v
Z63y7OK+qXeUNj4rd2BVtSFiM2aHrGlca34Cv88cK+CH5ttl2Odl4nQhHpe+2Ud+Azy0mTl2Mb80
w/hsgoR7VnmwtNyJ29bBWIgPupc9gLeuinGd1iqurZQesgqcvmEJChZwu+K1kS6JCzFxVOMHdXt5
/Z99bGH9lGrUNtC0tzQouHw9pwbDyLCpzsrRjIoAEt4Pibq8QnbJM6CRlReIP6/dfK8WI0jwoeiW
6JCXUjdhAmmxNgJLUOXbpQHkme6DF9ap+RA0ZbHXQOHDl2xvZ9wLQfK01Jmj4IENfdsZZO3hEbwh
uyYLP6hS34R14Zn0rjZeQv21mR+67NDpTwv7saj6pp5+51z3UohJu1OfPabANEKu646N5HcMkXqf
xHCQygxM7UXRrk3rDm9bJ5prh037ODyGbMPaYxHFNw1N7y5v3ve5epyeE+cRx/gA12z7RuuKI6i1
3DL9U8XRset+lEV5k8STp6GwD0rvbQY8RMySIOvKAEJMPpSUVUzflNsl7wIyvZBxc/mHfU4RC1/1
yw8Trq9msosEyO4CAzDQE7ennW0VhddNYbEr2/iuquv3GCwAYc0w5gOC7JLWQVgoDyiEHLpUgcD6
dRPXTh/1BwX0NIgPcfHA7RsoHe3qNg4MMjmYr/HJaDk9wUSv8bsCoYZWosXIk9sq7F1VLQ59cUfj
3Lct5L+XV3hu64lKUftltk1sSH5+9duYNSZVKhtd8T2qcLXp2U9pD4bJIIaII93MV4Xlms8qCLde
IX/HH2VvpDO3zxf7wr2Qdnwoa7jH0VS3S/rSdqAr3V1e45lE74sJ4Why0+oxNmOiT5RFfhReNcN9
ocC308atk8FRl1IWDLFngtd8MShkluVkZj3VLPB8Z/fF+ATFKslX+5zEvmRBSCRLtU4x/h6RI4Mn
MnSEdXqjD6Oz1KWT9p3TtC8pb3daMmyKEkvNX6D246TwssR+Jmkwzb+i5aHXr4c0B7okdnukht2c
7Vu9CXLlCpyuTscxMTGpflOzfayh453HvwAU9of2jxGDG7pvt0OKS0YfE7eCvlymx7K4cCZpON1I
8d0XDRmG6CoFmn++sTdyDwW2zI8909P2Q+2Wt+hvSokFDIm7iE+8yGDQjzBC/dgb6p0ZjZs6M7ap
jrY3Bq0mE1IQoIPW0YQvwelREK8weoe3msuaQzjc6CGD4DmHCuJbmCHLsUExVL7OCnG5FnpmvC+G
ezD7oQYVFNqOk99pfKe0D3Z9lwDmxljntSnzbU13Lbqq3PAOE+LZPU+tbY2spmOq26h3U/EWdkBR
4eKvAG+WuNeZFOPLtutfY0IPCBoh0MA+5qC7y6cffQcYvdYEs/Un7z8uH06ZrfXpf5rfhlGc1QMO
Z9ruBkhncvUtaY6Yh4Jm4dNlU7JYJ5I36mrctGqCL7u+Zrtb8MHdq36YAWOxtsN1DAhAgyre9oBE
y8LcGsYuHFiRupG1dtmYEBZEsRigNAAQVp2gxehAAmBJos/ZiAo6d0h6MhC6i2+SWEkargyTfqww
Dj9SCqFWpIcghb68m9+F4gC/VU/sCIloMS9gKyHABo+8LIOyuW3t2Y20G6hup+kfWkO2DGxU6T4D
U0bY5G7T6o9L+z5DBASVTJeo2x5Q4aLa0BLwemgbdL2kVX/uvf3lJwqXmxW1nBg9LpfW5z86SMAQ
Xztkm/Vbj+pD48Z3slrz9zaesCvCfaZVXQLlPhC8lB8RQupu+sG9yLfAhBL2m8ZZNc5kvnU2Sp58
COF+m4wyi+wIHzxuUrcJb/mS/48uJVxoodVnuM5gYcHbYUGXw04dvDQuO5R064RLraJgqqgVbN3K
9jXk7tqK6BzjoffWMa4SeHLZY+rsqfy7cyIbycysgdDe0FC3rzQnLTs31rWjRgukmr1kDy3JZxJp
R6qEtJPJ8e833fgjM8ImCDGCup/monKByrN80LzsrQbTRphRHu3+ELVgFqfoRTtN9tppBKkuyEqm
QWWO1ZFHs84fo+6nGb2TCMRs3aEPX/V2CJ2yI1ClwH+LefEHC2T/dYrhu9G6jwrzdYZgXAtZ7qE1
X+oCBOV68t6M0/scEY/xsXXatPAV9d6YjtE4+EUM/na8mzxrHjZ9mQapHrrmHB7mES+VxAqaITO3
/Qz1wBWcbqN5rXTXA6323CY7aDI5C+TPAOgetEfMEeKnEPAsoF9mgzuy/qgYshH1pjXuGR7QYM56
pDzelNOfy661es636HvynYULjfU8wn706/QLKNDAup3sVv4c2XiC7AsLd1mY6WNIW+TS/XzNyW7G
TMrldZxrYJwGNEOIucPUZhOEMiAzCM77q2ZXBKFnv/dB8g42w03oS8ytz5tL+ybET9xPHPyQOPf2
dbUbN8oNLN2ufF+I6JLjIds7IW52ahXp2QDntOzBm0BX13Y/L6/muybe19D8KRBzkmpQyKqBD0/R
jj3Ykvf2PjpQlIjcNFDfU3Qw5l+g2nRXasG6xaMc6niNCwLXa3ltW/oZhXhK+spMFSXRPxGs5b22
HT75ozV/eJSjA8+nPSfeL8TVup9TaBe08P7iTzHe8uih6LtdH6pQMxucVvM6lOI0UrqzDv1nqNXw
ZnbUAXOQ2V4tiRdm130kG9FeXeeCa4lP/hm5ELM7BHt7em3ozZg9aNGTDTT2ZN2jPOVAEsjp9Due
RA4vbgvroSK2o0BR5LJTyC4dKrzwk66roCyO0NCCFsVZ+6q4eLzpDrMfoPXKAutFBrmReDoVglHS
NhD5HiFkbiMOLs39PJiSMPEJlru0uUIgagteFjUe/Ueu93dWZ71mJe432rx00ztoxFAXfevtwU/q
x2l6LI1n0r7lRu2AkeC+tesndJZ8NaGulRy16nYGwGNeAzlB8X7AsFMaOwqeiVOxn9vXqH5KNQ79
CerE8w+z3yaF5ds9GEkQooYIBTr9Lu1vCNgwWPVe99dDA9UOeq/MH532UudvNVf8RsOEja57o43/
T8NgBOmXHaGjxa4zu4Xcpr412/6BTf1jqD/p/Ga2WofYL3V9GFtUe1OvnqogJwzlwNnJyt8E88VW
fquwxY81fmDVbcR/Zx11yjl2rYIA2zDMIXJ/KEJQhkbpSDR/LGvZpX+uJH0asKkQsK181MyixJhe
HA3B0Kd+WIROypHsKrNfjNi48L2sbbexD6kp7Vaefcr+PfmiKKaZj0o3d1RD9yW8A+Sxulq85h2f
0FXczsGzIMYPAIfrACadQIaOkp1wIaKz4Z93lWX9DkfVKc17HUpKkvMrsyIkv3yucqQlC1LT4/ih
/DTBnOyF3mI5/DAhlFuJi+ns5CjrL0kyRypE8GXWy1pl6824oGwdQVfyQ1dWp5cSQ5+7gzVVJSgu
o6+gi0zmpGN2ruSafozAQ59Dd8KumZ9qZNPNL1GS7biOMg/omYmPcVDJpXxuc09tC6GqQllnoage
H4v4l4nyX4pkMrNlUPHvw5W4mE/NiOGqJ8RuY0zmRDWo9YsJWtc/bTxcM0xIzZW6p+0baHJdqraS
6H8uFGtg9KYM9XkDNQ9cUicZARmr2spKPGHD4iNrfpJxJ/HOdYPEQHxqQDgDRrRgltVYVY7QvrCS
0LUjawdFRZRTmeXrNvoY1Sopvu+mV2hV7xs2SQ7I+SUaKCkZJkVvSjgfjNclBKB77Uji+9pizphL
GULWz/N9kX9NCGehmkJaQllvjTKjTzy+NnrW4clPshWoDYGpSuKXZxMoKPr8a1VCSlNZVYfaO0w2
nhaYGFRRRwS03ltN8sfl5fJnPHsM/loTIWtlzheiDrCGMT8kRtup/FPbslqnZBdFlFo66U3c2pV2
nO/sXzYwFmmg35Y/x2AdG5m3MvTiJ/Gr8NXgEqptokxEbfUTGHzi+31jqBiqxaJqaEal9suIJLAc
o01lG89KZDW7MY1ul6H0C9THJ/ZgmseEXXMKoROtdtpYuRv0+Do2em+kv6LywIoRo4I92G+qwJgK
pwDpmTOMrWs1oNJ7VAzNQZcmK6372OQ0sNLlyiDLj8tf6hxg5cuqBF/EiE85RSpWBdve5xgDOpFO
9aDcFL9XWhgjyANFO8iugzMX7Rezgj9OmDgFox7RoDh7n+VPBnRDMMrl0phv+/xHPbSSU30urzg1
KEoFtYo9lmxd54oW/1znY7RZZ+Cqa1mR5NMTLnjK52Dliad0gzUNqEf843yv3Lfh4FMDsmNO9kfx
l422X3w8piEcFv+R3Q3noF9fFipcQX24sDqeYXxl+FmNF7ofRS4rdmSdYupA8cN9IwlQjhgyn3mZ
o/3sASfBjNp/8UT98lOEa6pIrf/3rRAosxlw6Oz3Ze89E2e+GFhj+clGR9mkZ4au6mBVwzxR8sKi
60wars9cCF+MCHceGuuRaVSoeZV55lSr6NviXV7G6uyX/EW49PpCoYOyXjngRQXEcsWpGkCOSkut
ZzKjLysRrraMFBxs7LCDpxtG2VuQ/zmVzzbcT44ytifZpxHiSqgsagfyXhQHrc4p13vUfi8h73N5
58491b8sSYgjPfvnsVb3kDsYfeDuB3CYoTuhQZ0uRM6uOkil1d/NPoaza7vL9j/5M759OgswDvwK
A8PowpYqJK/Am9YpYKJhH5oZ/a4H9maWH1oE5bzpWC862oKza2mGU2Qz2l4g3GV422A/lhAyRyE6
3ptS/dnGr5P62OLFyCi4lKdnQ9Gd2cI4q15ueW0HismvY0vzQ57sK83wk1xx4uEVggSKEbDmRxbf
A+TiDNb7gEgOtfDWttEWhxrrUHtmMe+5oXrDxLyOYJSaaF6Uq3hY4d2ajX94NEhQWN91LimlxsnG
CN9/apvSHtJeQQ95n8895OLvSYppYLZ45ci8GYJjoPsPug5YlgwMlTrojbjpaOnoULtyhuat1K/7
EoTL0K5qpylAP1UP9ym97yN9o+nVVvIlz95IJz9Y8KQiSahRjZlyTCFF6fWKfl3WDGAC1WWG8t6U
PVRQeFLexXrxU9WWMjAodpkWau3PE0/3+G4bJSFepE6Zw1V9P8R2kPcoiynjhqVPGRt9WtMtxIOP
5tDt6wFU0g0jbhUWbly9Zaa2K83eieLCiUoAy6AuZ5SOBm3jqcF7KdRX1862bZUGscWPVK3c1GLN
NrH1LgBD988a/KrOspD3OuIFVHc4Oq+Jp7bZIbazO1M5JjlUtG10cVCxDkvbYXXrS3bxXCT7u4nm
ivo6CchKaFossnAcQJMctJPlddWhmzaXjXxidS8cOpFlNY2UxKhZDt/Syxt1TP8MSb+djTc9L/xW
2Wr5rToAWD1dsW5x+97yKR22Q87dLrHdVIlQxvvQSOagEA/sqmMW6B3Xgd2hJDy/KKPkKJyNhCd7
Il7IQzgYCsOeZB24MnOMUi9JQND1vrwrZ7OOU0CVcOLaqGDjpK8nzo1/xO+AcUbb2OUoeK9ic9mu
3sWALrzIOWjOXZCnhoWTE0YtZESqQTkaQ+nWeu2ms2QLv9MYIZqcmPh8EJ/41URDskQMaxuCase7
bXT4BwH05FrdFUjmwNtKb4kkuEvW9ZlSnhhFjc00NAVGk4UEIMAONBmi+mz2fbouwTdaylAMW9dV
XGU35geY5g/LbpV9qfzoNp1QUu8wZkFl0u5ns+FTu0Jmhgwx69MOn2xUE78MH7PiOdSvDOgPmzzx
Ki3xtawOSoOhMCSrkZyrIONjMh2wP0xp6aKufK3kIMFtcCA6r9ih54uc53OmWN2tU1TERGlNmvqc
/5Z/ba5/P/mW3ZL3Ckr6yhET29ulaY9RbAZ5esPU5yw8FPNzCM05I1IbJxrTW4zlBm2TgFxWins9
l4NRsEDbVLV0sMEICUM+pCxqqgo7D/6+jtROWb+r+e8ub585mn6K4VCzembF4pt1J6sCnN2FE+NC
iJiMMRuztIBHl/OxYz3e5rnDOtWPVHMDNkunCnfZkj2hQ44YWbhdB4XlGogJZ6xkSlzfhxTXM02I
qkMczyTWJ0D25JNAuX7sSJUqR1vHJGjbbaEx72TTlmAOJARyxwZ0k5ia11RoM43TdZFU3jSPj3qR
bM3mT96UbpUdm7Q9UBZeQcnxwRyy65q0TmGsGtWFb8YgSKzU8F0fPi4H23Mx3WQG1TTMGFqq2Jqe
MsXgrZ3EwN0ovhoVblvvCM8lPZ8zNVOUMP9aEaKDnVpzG1dZfFzy0hlBQJ+rP230uzP17fJyzpWH
vlgS4kHYKSxvsibGC2TlmiweBidx8x3iqjtKVVPORp/TdQmHMaeK1fQJj4+rhEI4ZAEN50CxQ0Bq
bX+YfX1Cg/xgR7eK9XR5obIdXb/ric8BjJ6SpipBGL20PmSgfGhTBVoLPSYqw4RJ93T9LSe2YsWq
9HHB12tB42WYzj+pcJSP7g7wAO/yymQeKcSVKY2mMl19pZwnN82ijTlUrtZ1kin09Z8RU6/TTydE
EHWal5q3+HRjexXNdjDMVypXN5b1XJeyS39170u2hLyCDyZLUaKPj6qaPZdaHpjkOeEM9TUAG1Pw
xJjhzhi1A4XCe8ntDaouzuVNlaxW7LlWOnTCRtuOjiEnL/NE8PzPwLIHrg8t/aXmpeQbnq3dnOyu
2FuFVO/S1wQfcS3GxS8gsdVwEA/1Pg2gaRnowfKrHFztGlXV6gnYxo19j5lPOUDqbC55+kOEyDPP
YWh2PASo3IPvolKQxVvFchjzavA6uQvmP0GpnF+zXWLuZY9q2a4LwagndoL8HcG1X4A4hGY0XyIv
a/Eoq7dgXpBdius/d8HNxI5jkrbAbmpFfCToR9nWLxXjPCqs9i0Ck7pv0gRv0NwrsH4yX9XhcTZi
iatLwpLYdtTHArPKCzxdUR7N/C4rN6SPoAU0yChrJFGCCjEpCU1lybo4PqKLAwj0eGWwGlcoVI76
bK9TKDCHtc9AAk0rDQTD4VVNkZ+F1O1MCuQhk+HkZJ96/ftJjKzjchwSPUU8HtpDnr8t0+yM3eiM
OvcjKhudPptun7q1EL3SnC6arq3Ry4Wkse4t8aYgDlO84piD0AYzBODsSzZ9fJCnoOfgn6d3LBXC
WWVTk9A1Qq9dH5M70256Vx/7m/LGwCtN8WvP2gw3GsYMda/ZV277+78gwUXKdbIB4vucTwSUaeF6
8yqtqwKlpk1XhHcSdz4HI/1iZk2CTz6rDkrmKVnNrDVo1QRP9NU/bj/QMxpuGe74XsYNakpc6XPe
6MTmMmoTxntxhkqV7tX0CXgNb0jDbT0P2yZutpUSozh82zKyqwmYIWLAaef9Amnxlt6FI98MyIWh
9eCb0143DdSrgXpF2YCSvaWGYJgs/TVA5Px3nROgA+udkTSbMa+82NyjXBWDB7s3s40+b3SlA7z3
pq5KzAI0DouKTcQB7iCG25EMWD5WBkMauVWBRhLhLmsHDFxpXmFC3JA8NNltO5aebo1uVWXoDUEd
wQaIlGaQCigAkHeSangD9POKRGBAbEHtwUZkMYAngH1WMvQr/ZZCNA6zkk55jpRpTWPM1/Iu2eeb
xLU2uqcr/4G+siREiXoto2JnpEEV6Uga4mbUdnluuICiScL+uafQ6UkQMsFs4jWJCS6ZZay9VWwh
lO2cbCFCrFVjG7XaCLFtGZONNTRgax+uwBEhyVFkeebnwThx/DKa1YWWyN0zJA3qE2A9mw7UnLPX
PiieDIslW5QQQeMc9c6ixNdpQpSh33gMLbxhkuRBMiNCpDS7LKMAbq5Z+nYgGA+py0COhJF4gEi8
aYE0jZgLghRvrusq3Uxpub2cPkrWIfJuGqNlx92Qx0d9Lv0egJMe2IUmTCXbJYl8opbK0BQtNylO
KCTRHas5ZJTvSPmnZS8oRPj/25KEaKDEIe1iwB+P6JQ7JoRpCGapFN4Hl82crRGZzGKGZTGVArfw
9QbRkpBGCm+i47i3Ju2KWKEfo4tZztWmTNiOEgzo8qDB1A8EvQNdZRuaYlZVEiT+TcLwr58hlgBr
U9W02sKl8hn8nqIDiur9Jt9UflFDWRduiTwYw6rSetW6j9+T0r+GhQRcV7txnhQYps7or+1qCHkP
zqrnGzrmlr3Ino/nBuRwZf81KHzYLDY6I+0tZPwYG4PaZ+Kmy61R/+lXEmaeu8Oob3gCfFh8C9LB
1jUj8sIT6Kllron7MG0sZ8QHKqznPrPAeYFLap4ca/LwWoPay+i0teoxnfp6VEA2EbSTuMdIjWJN
GCvwoMqbddVPwsdByZ5RUY4dwqk/56+mrDX1b8oPf5e6BoaTgBlH4Jkp171Nd+becLN9cyAYPZ+u
5eza34lGkXBZhFoGoah0GmJ/sOK8r7W6io4RA8xuqbw1sadtP2/HCJOEncnna83KUicnJD5gSjpG
UXAMgOx29DreDv30O+mt+zDnGMyeupsoj71mmhzbtPSgagbI3DASelFqHqJ6vjMGZI4623Vq6CZK
FWT5IAkAZ/OB0xUJN0AzQmJ60BHURpe+8R8rADjDkxCk+sTNvf/uxjm1J0SCDjPsC9HXXStzF8No
GNSA/Jc+bCQRZz1R4ok7sSOmxstI9bEpWzy7oIyaAuEK5C2YJtlmyfexvpXDPc9e3KcWhSy5VbPF
TrJPiyEmoiMHCIlt4+tBPuzLfitv1JyNqqcWhaiS9poB9qgOURXvHx1c9or+exVkXiGtFMPK852c
0+lTa/nSxgqRhevoajYz3tdhvqCDCfDs+IehjJCEip+Gz2Zzq41XDNNKiDQJOcSAckz9n7nnmLGF
8Fj1Yalv9cw3fL7vSxDo3OfqcZxuclB71JZxIBbEaOwPs8o3OaawK7RJNY0EkVk+MCTTOW/BDqDG
z5n2MJYysOC5G/50Q4VQYvFIVcJmjI6c/e7SbmdA7ssCNfll3zxXHji1ImSSBmVDUff4bHqsO+1C
kUNARBDgyFLRJKbOdtpObQkvcj3u+8bMh+hY/FwC9Or34L9htlNvzNvVNRHE7eggHyI+e9Oe2hXC
Sq2MYZ4b2MkhiLY137QLphc6J52CcBVMYf4cqB61nsk4e3LuNulZFKKMkhYTNNv+/ywq5sd4be9a
7/Pw4yjKqwFnK2wn6xWzz2nJQFMDtjM8kUe/jBz7Q31MdczWYAQ1WHzMXT7m0E8q/4MXlmyvxbw0
HhcdQ8Sfi508rt3MyU+j+Vhf6Oqu3EXxoTMO2pAB7O4lgSzTOJetni5ciEFVMy99kc8ReD/yjZKG
oKa8tqYXK8RQXyFtt53Lo06tCcEnTdM8T0y4c0XN2xqzMfFwb8Wgg9dqL6tfq+pAodtcYV5b02en
IYVjgZ768vGVXZmfg44nCQfp+souLJxfdT9cGa5VbVMQOHY+elxpUOOVJgMBSi2ucevEotoUDeUT
Lk1jQwJWeciRVxjA4mKUZVtCo9mTjb5JYpRIFl8VidGjqxNB0wew0Szzid45c9I7fS9D4spMCSFK
SSCWaYZwX0ZTZFBIihGgjLb2EyZbFTkf4BkIRQ3LBKW/sJFRQdWpUFp+VGvw1XLDei279mCgMVWa
7SYOW4+Gw3VZJY85sX9pJgpcC9+Yyi8jNJ0W4CHFaretFbsN+HlUu8Z7qdw0BQBPg78q8wI65Ooo
RWkFB/HNjW3Gjm6CoAjkWLW+y8xHEAtc57V13xb942W3lC1NuFXQVgWCi6z1iRaoJCPBsPcLsSTi
pt9lEj4T4L8bKHysOIQc00A13CcG9dL5CeDomzRXyD5Nx4BE8cZK54MymW/LWKHZ2HHwESqKi+zY
ZRh5NfsFcqip14Z+mcfuNNN1psK9vBOfrebvKcrfHylcPnw2M6tPBo5rvD7kCcBT+TYEFaGuH/o5
9EgclMrk1cNzQpIgLx+pPXsAN3hhcTVCl29K7yCQ5+SgMhwxoW/jZl4/MWOti4lQN4ZW0qy74OrM
mitFN91i6p0Umf68MF+Nu40BioMMBdkQTyOrj9yoT65a82qcuM+VagtSCQww51kQZVbhmrT+cXn5
MkcQ7r55KfqhzeEIdgWi7kFBORF09WAkv2zm3wSlf+2ySK2nK21fxzleDtObDpzFtsdc8bIB1vVN
D6iLyUFJXWRNvr59VYMZ9v+Rdl1LkSvL9osUIVMqSa+ybYBu/MCLAhhG3nt9/V3qs++mKXqrjnmb
GAhS5bKyMleupSmGLhqnt9mZE0xJFVTBkoALaenFoAWZ2v8iwaN9WWBHRGk6j/KIzU26eIcSihcq
3VaVecINFx3emRnmoVA3SE/LE8qQKuis49ruInqjRpKVkpyT7eVZYi5nGjVzlaP7+yCrGkjEoLK0
ATuq3dc86rkTU8DK4vwg3ZAD9JdreXrolStpEq6mBj33ggwclGCIzuQXdwsVhakn7UPThB9knA+q
1qRWmOvIhBThUaFdZ9ZGbitZZ00zCFeGZ4PGbkbLt7BCToa2rScHZBOBTwIs3TraRMb2XZbK2yCu
HvVJbqxuwou1u6b++IekoYNjjcaO6FPV65tIyF8TQeZsyZ9HjVI0FoE7StQM3WDRP2PX+CVa14pj
aMBPhKGpQY5xHHh0Rxdg0d/tsA4tncPYmKXiKKnvht64bQcCfmJYoK02ZfQwK3hZZcPbML0TGqDY
2JjAhN7XzScy/a6S5m4+E+CmeZHQ4km+LToU2gxN1SAhTxWis5oVo1LnRVlnaIxA1nCgO3/2tEYx
hfkdT14IbBOD49p+hrqMxWVBznwAekxiFT05Ep4Vilu+xO1157VQJNLB2GXr4z6w5A1AJ7Elc8g5
fjifk2FDQgeioikyS+9HoH5aN5TGh3J+ItCo4DJp/txKyCydOYXlA85GFtczUfPFu50SdnQrNhIA
bO8cn70c+G8rtlzfZ1aY+UvUwW+mEvn+JZBsejvaBR4x4Xo2cY9kDzfhejFeP7PHBCVZN+DYxLiJ
W1tvAWA+ETYgsQvGqPIJCVc7R1vgljNInlEmRill9CqQCYMMrzAoU5cOKYooxOydMNsBRp++8lqE
eH6WOZ9a1fyViOl9FIL92JVSda+JmitqnH14OQA7m1HmdpcK0SCViox9r8x4QANJ0h9zIi2RZ2q2
eRM6kpQ6sdJsi1yPzEiq92U7OpW/9F1KnZkJdC8ryU4Z6EMZKuZYfWrkeX0FONPB0spUWdNOEsEC
tPVGDFHPjD80WbfnnnNf/ziU33czC9tr1KmZpxS7S+vyfWqg/Es5+CjOqSTMBRpm7RDkBMAZTW/t
Tp2sxs/QfhHytixvxph3bUb8OEEFGCEB6mPtBB3KQL4e5w5cFGJ0TcThrholgCCPHc08uf0E3f5+
DKS9H0NFoJCrq7jmClbzvonxSGhsmGLdwDO3cSTXfxoCSwLBY2KXM5gRU9PwCpuKd8ngRly/wZt2
xk2NDU2DMMLrc3nFN61Xy1sj4VI/XsLunjlDskzAmcsVZQEdoBKio6jMtsVwG4vPM6KWTIXINbIG
cXus0z80QeIqHx/XT8jiglb8MEvFkvmgEApL7KtExtsBbQxG/4iUpxVC36J9Wbd1OVD/chknwr+z
cUbj2NX5jHFmmj1BNQTwlCVSbwozf6u2izjI/xiqs7elqI1B26TCUvTv7FABbiL8vT4ozg5hoXyq
XoxRneDo631pz+RpgLRFXP5ZN3LRv6CoKivA0eDBwVwkM9KIOags08NEwZdjEC8lHEjwJU4ewISQ
i0A+QgOrMfMWKCep6ONqTA91nz1RsXwGZ0VlSngDXeVTsaOtCElv8LKT+CoeUYkrBd+3QykCgBhC
zGo8OjVNnqZcvsmRpxYpBJqK6Hcp0pu6nHb47f2giFfy0N2tT80lbCNVEPuqIkEyBaS/3w9PaQh6
ZoRRdghiqMqDzbHxVc3yxfAup/EDEhFIwRXtvmr126xJvWh8yankBYn0GEXo9SfNLhYUwe3LdhMb
CzlGdARzFjLT6J9C4NNDzjuTntY/+lJiAB+t6zolKoI4tsfcAM8CdBTa7FANKkDyw9Uo0fukyDxN
1J1IJPupJG+gm9iD4/fQRJuKZr+1WX5S+uSt6rudUUOuxSCQoKyexAIdJJK4S9SbiAamJlzhLWJP
yeTNAmTVKAxM1Z8UyZgEyjVUJ3Y3yGYll/Dr4Cabh+yXgI7dShltIwz2UdB7kzG5Y4MGQUE8Cj35
JegAy2Ll12fhgl+HfjhCWQKUvobOhe8rN4UkMAaxwyQYAOA2OrgHRUdL8G06D4z5c3trhixB+Jco
BNVSMOx+txUayJkpmRCBG7F1Id9yO+noPMhn5TXo74pRtQyIEQ/1IyG1ScPKHsGj2jQZ0imR1dAe
ySHtqRWX/oareJgmUw5TlIUmMxfv1Oo9ijtnfW5+uBXme5k7r9eRtx5rOTpOk2ZK0Ytel5A14nGa
/MQOMmaYJcjjiIhBl4THste3tSQ5XeUa0o7UN2VCrvwQfJVgVzFlTX7voUVaTYkX0NzpewSxaBTV
ygndlSA0inu3k4OHZp4fMMmOoFfu+nz88IDMhy576ezqKBRwrQmVnhwrUTd9/QMEdesGLqguft8h
jB/RW99PR12Oj/FWhuialdu1DIpb9NU2jm4qVm1FdgJxK/w/eNdyi4dO5q04E7pXiijqQyLFR1p8
hv5LmWxSPjE/bxqZoD0u9MCPcxIfFxVdFYQdLXTFoGw3WhOiSbODWiBXQORnDez72rHkwZo6AJ+R
YmSDJbkg/1yQZD1qw1mwXwr7Ik9vjreULHFwGPXoe1dxeADHfCresrtptAevuNVEs9907qxb/Vv3
ML/Gidne8ot+P59GzICZYF1Wo7ky1CY6tr96O7lbuu9UNN86AhQEVe+jfIZ/OT057eoQ3vJinp9J
GsY84+vI0NeqEATpUfbKbXNT7JrrIEGlNbMW4g3wI4Oy0Kmvp2djS531U8TZxCyxbytUWdVIBpTU
0XPt58NtG87eJM0cMz9uDmaEy2eceQOwQouqlqvxsUxVqyKBpdcH9KSYI/V5kOMfATJjinE8mkiL
DPCZ5Ei8a9UVRysYneYRtT3fXh7yePS0loGb173nriNvlIxHKua0S0AqHR4XkFhxl2zQUulFgAr/
tY7iA30HcS7nYc9bQsYPUblWBqhKASucx2ZSP/UtgUzIr/V9whsa44fqIFS7rPOTYyQ/6PK14Jfb
Onho88lbt/MTmfJt+QyRaRxvwZseFBJcQaSTxtSn2m0U4DZwf6HXzlSHX0mMMm1m2JoAzSq1Ts1o
SBKzzj+ahPL20o+kF/MxTIyt1hTYNVxlpwWVbCSDrqHkZFZbUOHYwsP60NfX0RAZJxSLk6LrNW7M
ZgCYUQFUnDzqCi+wWhbq2/uRGRLja9DGUbVjJkbHGXEz1CnR9Ct4gZZ7OqpdiezfDg1Yy3kwzvVr
zBCXn5+d/0gOBr0Pi+Qo5IU59SBdo7P1v00f42LqIY99FcQmx0TfG+jIGuPPBKd+3QjnpoKy5veB
tG0EdVu9SI+trZmvBVSIs8HprqPC6s0lmaxY7TVKDlJn559c3hbOPfVDKkXLdXQI5CmEe4VnHbyr
iXqcSG8mw1Up/+6a0DTE7ai+TiBkG38P2kcHsHmE2jg4EsyMvtfDoQTKoA3s9VlZdw6GyHigNlJ8
OewxKYJ41beWkoC0pitNX+GVDX5m8Zndy7ghMUU5tZzyBIECWpUWCWptJ9yhKO5m4CUuXFySewGp
Sc1ZHyHnbLK0A4OmZoNKMcIxmawc9Al6g7d2yvV+nJlkYcZGXxm64mMT1+iXCTaKXR+EO4ikzndg
4KydhcomQcsjmOF4ro43Qsb7tFlYVoaUJbA8IvWd25BRzo3bzKvsalvvAoR9YK0yuA35Jw6sFYd0
ykGduYYEKO7GiDG16qF6CwJzeg2BFcF1/WLc/Cv8mRszODZbivUtX3G4hg2a0dfXlxPygtLw+7mm
dSZno4yvIB5QZ7eFlVgg6jGFXXvN5xXmeMMT9O5syFHSgSYOV9cxh5Bc0O2GgTuexY2vzSrjp8RW
iyCsliwbqUtNgKzB+NW400KJZ6Fh0+XyCnLuFTarE5TEb4oOEzinVrqNj4tAX2h/5H+A7bRDG6Ge
ld41h+QAJkeO5+d5hVN8fTafjTSAKUhK06N0QPOvWz3623qvXi+hM6h1wJshb9A7wknA/QRIfvdF
p6vizGoytBmU8uL0GG5TaOE4nddv4mfQ/Tau4YHhd4Nzmrg8INLiS1cW9nRFnFmVqnzOiwFWMzVA
FedVzUPTj5+U7lGK/jQND+XNWVaWwU4QoikV87/OxcL/vjCSZS6vDMZbwlPe42xYkzpIqhaEGNaf
FlxH7kIFEjnhfb3RXvXD+BTvoSJjF5w15F2op1zlmdm+TMU2kTC81g7u/Nt6C4jArvLmK4jAunQr
H8Y/6Z3y1nrpp2GLHIzF+ksF6m/ffU7UD5I/ox/wSILrnB4ogTMAl3Ss7Npi4lzRvN3K4tcUaYgU
6BKlCGVrEPlnXv7cxOaUW2AZC0AJBITRdR07JOddLJwr7cQPdjbFZTiWrShG8O9oYJntxhIC07jJ
7yfJXRptFRxRpE0mZZNwo4Xlzlo7K8x7TEabhRBCxA7RwmgrV+DCWl5isyWhc37a0zvOHcK5QmUm
DBKyQDZiist7CU76re+BdAnJGuEmAYNGvImAsue24V3eQ2SBJRIdrBXLN53NLhKOsSbNCpJQclGY
XQGsYShuS3gEJKOsPKC899nlOf0yyFwslZhQBJBzhOUETejTdL1Q/xNTdNU3qNdwrF2+KL+MMQs4
NSAngoJvcmwRdtXSJqY8YWueBWbNBsnIJL2ChcS/B5DIJPwnw+Wr+GsQTMwqq3MqzrkY4+T5Hpjk
cmTTkNP6A2IyS/qMXC50gjMmFowG7mmI1ok0OS4I+sbsPiOIJiFjuESP2b0gmN3+P+4GPd2Ff49R
YR7KRZKnURtiGjsFwg8UFYFs3HU+r8X1Z+2IsbPszrPtnkeDmHUi7BCP/Glu5q1QbLvqKruFJrC3
HLNwPz9GslUdxlcD4mq74tB+Ci+86+rEw/DTs3yNd1nzs+8Yxm7hjIbOYK5+6NFHWxNg5K+KojaF
OvGIf5MF2U03OuXwYKjb1riep1s13xfxfUHlRxAEKvloJpDQS0t9F2mo3UIyeY4TN+0MswtjM6p7
pLOB+5duyQSeOuQ5FFAFNN17Hc8oNIMZSdCtZlA8Q/Q9MZZR9QqByolSdNU099OgezQPLCFPN0FZ
OnMbwb9WllK0RznS7vs0vG6S2FKq9jiEnSM2rbPuDU+F6LUpWnbp+RTJoGeMmtE/tGgYpB1aCoR7
UEq54Zw9t31+M4K2KZ+DK7w7kCO7b+lW6ND3k3eAzUqOKrwYxfzU99D4MA5tMuwXyZ1QPTTpH22u
7C4jtwKIkDWKPvttOhtmPg5W09f7WOuuCeogjQiRPfnWIOGeysNubsPHRi03BuIlIsSvaVBDpqRE
A0uhVEAXKrsEb5wRqN31ebh8KXztFMZBgz66pnOG7JxmfORBciiLeBdPDScE5llhvHI2ZWGrC1N8
HKM3hBJS8QcAi/WBnCL4tQVlnHELv1IVAtxKA/U31SVOfsAbEW145uQaO/FKR6OauPdvQk5+8x/e
Zl9TyPjoYtSxNIIfHNNt+ZC/RI5vL+14dWOCtdbigcAuR7xf1hh3PdCyUDQdGXGVvldJvMt6NP/4
pWsUkgN11U1XvAqa9MKZ3CWtuTK5LPBJCvUetV0k/8i0kTQfAwtie1R2YRFsZtXYZIV85ff+RuER
Yf1D5P33eFkolCE06LKnGC9gSqCm2FaeYKX75Joc0aL+REGoqBzRocsLvS+/Y77MMp5cQ1NKO9Z4
A6egpYUqcRT/7koAheQHrXjbrM/uP+QYvowx7rruwpOsC9b0vrdnG29TeD8zdBG5HDRrfk9wO8pI
L9D36CBsm3fCifS5k8w4QzrERT75mOQBj+PKWXI7jbccHdULvA7tZcAzev85y8332/IEajhzwV1M
BnDL47ZsnMFZwDut6snEjjz5YXD9A1QpHKgm17EtGvb6jHMOEQuQIr6ej7kPywIwKcGQ2tVjOfbb
JruVoNwyCuAZz9/WTV6uHBCEwZqyyIizKP8whcZAi86942Q8N2iiFYwaYAogGeWUeIUumoDOg0kZ
hbUmsyS/NFVZc3MSQRZkHjj++Ge79zL1Xx/DxmBDH3R+1osJfFa7He5kzLWNJCyQl91jjPr7c1t7
qootsKhmKZb+jNJmlKAs5kF7muwLRKL76BDc+zc8qbWLV8XZlzGhGoFQRixPJDnO6p8AzPNx/GsU
eHfFxUffmRHmdKsRXiN5MQGZE7Y2xauknZAzzSkodvVjpufWOL+VA7XDBvFJBwZozQlR7K2K0irH
20BSOWjMiyHx2fcwDkAsGiWF0iwGbRALHYAWMRIOOIY3r8wRN3KUNfUWW36UjkHyVAs3NbnnbHHe
tDLBxISdq9Y5bCyRvZyYcGLp/fiMHvXSGcARi8iXLBznEHHnHGieZTbACCK8pJc3BUh4TDrrHzS/
FQK3SDpe6pI3j0yYAfHDwRgFLFWjdGYZEqf2RSejr+tTydsQTEyRQHcxUGLMZO4fyvoZYK71v3/x
ejvbcEwUgYa6EV1HgFBkkG6UoBRX15ndyyBzQB9Ylgp2WvAeJZchU1822RhCLogOqiTESQvZVmdY
+q6hZgdkDMT6ksLJouv8N3FSu4SMmNU6tLP69kOG1kbhQZSZ/xDlzDEbWaRaLQljCR8YqBNoDdRN
GU/u+jT/pPD47mdZmLU0GWIdin4EENB8Vdwuva2TCwqPf0cNcHESP2K0s/llnAgpwpmCyic+YtZ2
S0NC9Cg/BNvWWTKi8WPFiVq4Y2M8SiqntA/jMjiCn3cR39TtTjGTrYh0tn4ncNzX5QTh2egY3xLM
sh+qhrw8rYPNSJ3mNXASS/HUXX0z3jQHvJJAxepw1o83p4xfkZJsCtOpDY7g3LBQ2jTb8WaoejuG
svcwDRB5xpDlziVhb6K/7rmZtjWUvNa/guNyWEx1LueSrFIMvRNKS+yVzZhEdl3lHB/KOw+Mz+mi
bobYzZQcJRkKjfGdL//H+iHMaWC8DnKdTRRp8DpdvGmCB7mkdqGGdl7dyEjzGpAGN8Kn9bnjDIqF
UwclKKeaZsbLM0aLSLtLDI6n5iwOS4UaBdpQzSpunrxNtqX4PhuCo3Af0LxhMAFLoisk1lVlCVgT
K5eOUSJytjpvHKz36IMi0SPEXf20nwN1k7XQ1ZY5/nC5HFdcFEthqo8q7YF+wmMODKnBJ0k3gqLe
Ix24m4XP9YXnmVrGe/a4kCJREcmw7GbhsUqaXYYoj84QhY3bO4pM6ro13uwxfiIjipKUoCw9ijUK
bAFE2eRkowLRum7mcpLjywuyNE0plCzpRDGB8RbMryOeisq+PqbIcWu4QM0hAsJDtvvP9JGXQr34
ZDqzzHgHpWupGEdwQouATbIzHMWjLvIpzvoIf+qxfPcRLPuoEeJhEkSIr9Kt5ILRF12QKHVB5VJ0
lP103Ydmcgs68/fI6iHjWu7mz3p0wlvlxXjhZqo5e4ilWpKNWR6MBqu6qEuj7J+9Fo/0KG/nnQEe
rtZDL/XReAkfyd36JHB2E6sboirpaKQ+zqJEnXoGQM/YqDIXK7T4jJXDyBKRwjFGY0xhpT1J7TXe
AiiNrhb02LCnnBSDzJtLxr8YcixDEQYRLcjMQD/gQAhacTuvIWZ7HyIs6i3yi94XV0BDHslhtmoT
n/FcvMs3vjVteLuZ9zWLvz3zDmFfSUvmE167szDJ42yDLHKvhdtY7nmRCyeGoIwnCmgrhIF0mud8
KzqNFTjtJvOWMnx3yD2Zs3k4oT1lXFHedVKVoTPlWJJ6I0uQAosMV0dnL3kMNfQqjJm9vlt5c7n8
/Gwufb/t2iTCyvqgw0eLeKscAu03CUuHl6y+nKf6ckKUcUKtUEyG78P9LRXT9GW8jxzDWjwB1Il2
vQNdHCu3quf18XHuXspELaBw0dXSbwEd6X61TbhTYoFT51+WZOUkshxLBVATbYClOtI2AgVOaVaa
cpyVDg/m/w4W8jWFbF9WGAIEIy75lXjr7zKnz80FTCQeJE+yVLQ5mXg1OzyRNV7yi6X+lCP0IhSo
EmHhTqqGaLcE4HnBT+lmc0zs1OPlkS5jJ9DChR439ANprARs089zBHjscmH12w6Ms5/6tGsqkySQ
EnPS0NTtj4WlUnyokakoN+PUm/Unr0T8Dzf212cwxxH0zUIUGFJwHH/pIGiGiOq4X2TfRFfYiWbo
jF59V9j1Nc/w5V37ZZc5lapYBHocDsmx6F/JMNiCJm7Wz8VlsOnZDDOnseyrsfdjbNt422/b2NWR
ox7NbLQaFZAq/6GG0nphk9nOWiigeEJyM3H1OS83J5x9BHM6k1GbwV6MZY6vyitfdfVdeVQAa9Cc
7gO08HY+meGN7lJQYO95h4m3x1jcZas0etrMPfxRbeqeeLsgSBL0qUOFm+AbFpBethU88i5eldD1
4wVL//AE/3uRTz8/c71QP4h8SFeGCFAoDvO4KR3R9c3W44MCubaWcOLMljJSqS3bPMB5Ut3uNoDn
Na7B/Pn5b7CRLknenw7xa1xMsNCWWUtSMCljXMMTGJa6u5RYwX56BDuAORw1L72jmTXPTu8Bd7XV
toDo8FKKnAPEQi4DaLlnzYAD5EeB43f3KBabnAN02e9/DZOJDKYE1fYozqMlX3o3gbK8fqDWvFFv
Blfw6H52ggFREK+CeDm6/LLKeKQ0CGbq19i0dAbZ1aEZ9xGXzoRng/E+IAwNa5Egb7KASshb/NER
9H+jWypC/ktxhGGTdYAb8SJ2nlnGI81Z1Y9p1yXHqbpR/GYrRrk9KYW1vm48K4zLGdpRM/wkRx9N
V1sZZB/z6o/Om0KOERZIKaOcLcXooz0ucG5JPUSDZCr9y/pIOHuchU8GIKQKFaNJjhmEr+VDAY4w
jgGeBcZrkKrxg3rC9Vehb3oWqhsk6R9SY94Rf9zXolw7eZ+/1oQegky6y0swH9YpvW0KICwFiMr0
g0CtrABCRRqujQp0IIaWoiAYmtlUQfFjV2qu4INyrBXNcgDOFck50viHdBTd3DdcOahc5Gi8aRLA
8py1n0ZNOpDcNR+kSHa0RhrRkHdF37+XKc3sasQHdHLdWeFwy5mKdZ/GYjn9cvb9McLeBJoc5Bcg
ZStrDpiRt2eWxThz0X0EagK9aaOjQDcqPeT6TSS//2+jWD7hzITUAEs1gXPzqFVI0/eGk/UDJxo+
3Zor3p+FZM6aIna06lEoyAIvHP+ECYK1qdnodW9l7eugzyCU1SxFUni7lbNEjNeq8yTpCw0uPxgO
tHsBCwvHwE/GCrhd6StaYTGYmq6OCUmE4NTGMOh2CS5TDGo72fWN8clvHeXd2mzVWcrbDMi3NDwm
kI7I6acxIvJtwfUytr4dheNGi3DNgJrfrKJ2S4en9e3C2ZFsnbkGnUuGbBvwi61mJtVno2ie6t+t
G+HNKgvv6ztJSP2qCfG6kNz6d3sIbXgOAArRfJTuApeXPeCNinFqRTaHbaO1y6ie6sG/zeXgSFVO
Ypl3DFjmubZQWjDniMsdqgDOVHnyb/9+Abzos7k+gRwnrTB+I5qFkYj+4prI1aT1LiB3nLcCzwLj
NsasSXQtQZRetY8kkS2gL9z1MfB2usKENTU4O9I6msNjDSF5KUV/V3iX5e9aUpuh9IF0tlps1Pbd
KDnADt7QGKcxlmEfC1MXAGsp7rs4cAAPeF4f2/InVhziibn8zOmKFUkzJUIuO2uvZhWUgL6lzu9S
n9vlwGNH4r1pTgIMZ8YqMs+jX+vdIRpl1Uym8n1MejyUodyB69G3p7kww5LeliR46mtpG1TiTsjn
1tTr0PVH+twBwxJqCGDBMZ4KoHaJm8gsOo5nuQy7+3KlbDl5gIzlWKmY9+XQC6qT4PnTmsiZ9BbK
xWBO5vluzqln68WiGvmNMnYLC4BotdulDQ3tGE6+/xfPXHHgP4Q4e4stH/uQlgADIi4kdQi3uvZJ
I94r5x/qqn+/Bojy/UJXcyrKmUz+dSMpIId1cpAUD5ZuA22XAju5dEBMqpeJHKfDSx8QxutQZGAn
qTwlaOYr8okE9+g/VNoxRor/BNnvb7r78jUGH2Z2HY/WsOc9F5bnAHuuoDJLNWi76prKhr/UoJlc
FUZ4jGVqliPaPBpIRoWBSYnxqM673P+9fpAvzva5RebmMApt1jIRbYwLzaMeWP298Ry7BuAOk52W
VvBB9vxX0aVddG6UWeLIiEQ/DoAGV6P6wwcFdJ9xHNTy4lmbSGYpIW0zDUqOTRRvqxtpX29U1Efq
a26+Y5meNTvMNQJhZKIGFHaWFhYoojj6Fok7q0HJInAbTjTNGxRzoQxVqYuyUUbHMBrf00K9V7oa
DK3iXkJDlKxraE0foNrOKZRc8jLni8VcJ8Dk6JqhVKjKBI09i5KbjVC2nHkd7xdP37kd5qmska4P
hDFevFlwpx1A/2Rp70gg3Qc7AbAKZdehWaFwoTXPl+28CHg9N868oCsqVQg3kqVLxzhoham5Bep8
kCyy8xv5XnUhM2hBKtkmhVkgv1MPZqfx3A/n8LOhKTJMeTgYNUrqG3qbvam/pif5ydhX1+V++qiF
o3AbWMiGH4Srnie5yzmQbLwaz/Ps9xTP7jC5GhHNlWC6XXc0y95cOSgK42diEgZ5JGB1S8M30ZNv
giVTFj+afuAY4mxXNkiNM0kKmwmzqDS7UX1rsWJJ8rA+mItX/dl2YePTQYiLCJRfAbzm5Cj2ohGg
nHJktRfYMycnchGndm6NcTJabCSlmCMrB+ImaEzTyYvAOwqGSCQQbvrd6KjWSMxFtE53FmAVPJ0l
NlY9onTCAyCdFmptIRkn1EdxiQelHB7HNAPxekw2Qe+7Cv5dqehPTDVv8KGsO1SWkMxO0cavc6Nt
EiO77ubhkRjhLkWalCq/x+xBjZ+TEYdK/l0L/nvrC3sQKt/Ikf4etokZ6Lf5QDYTUi3y9UQhbirI
ErdZ4lIoez65jHtrhjDrmgpbn3iTU+3K33A4yyNY3g4fg61a8j6+rWW3a/nsubxTx3o8qvvzOMKz
Il79AOeoByVCUFV19mRnL2Djcrkdl7zBMm5OINPg1xoOB/GiTS873fgwvge7Bc6/VEawFuheKO6C
ewQ9nGiVcy7Z6NgfwzYvZ5iWRaDUqO7qEgH/v+BxjibPDgPXVgehzqUMh2VhhIAnP5Fe2Pmzcd1s
5Y1s1t6/oRrCcd1sWKyW4FNcnpSL6/Z8D/QBVvAqtaf22cHNenNprE/ujaN6VLacAV8qTZxtYDZe
VmibjzQ6hTrRnYJ27Malv2oTXcrc5lmOE2cD5CLJ1KwNC1zR8os2h+6oZdve0FypT23OqJYQcMXN
sK0YoSEPiaj/FVgJZmh1CTrMK1upT0x14jsEHdZN8jYO49gGPSlHLUYIUGq+SaBrk/rHQVF4A1su
urWBMf4mE4w4Fn0MbPwlWkvEWDyiEonN2X/ya2SXPYyB5lWQqoIUkjnvhapXHdYLHD+jAuJPwULw
+N/M2t8WWOo7iHhRlF3RJt/7jzqJbSn5lMeIc6dfrFnLxpcV5lDjVkmGKMgWdo7JWVj9Uty5KJcv
DC8i2oIzO7ANW+Wt1WV3+WWWCVrCBh2Wk4DpW3iZFXt6LA8qIjAngo9WrOkB/N778Na/4b2BL7bt
no+XeSAFYqRmaHxcaBb0W8UVTELMAoz74W6RJEqsCMUrZ7bkyGxfl9teRyVLd+bEHqDlk5vcVsZL
3Xbn37Pss7MUDPHVTtaChVWxv0vrYT8R7UpERxAoM82+zGwlUJBBSyEI0Nyt7y/u0jPBj0ziGGKN
EeK5RNjGYQuiGzk6JGG8K+fWFpTMqobU0WgGyp3C0tEfCzVnv9vqebgZlMSkjb+NeFBz3sZgfEVW
q2qoVcAN99WtPmumXGqOPqvQuI4d6FZy7jTudmB9RpWmqtDHy7WtuPMW7Vqj9RAbt/Nziy4EtOGB
OMWi5nKFL0Wp4TaFojHoJytn4CLQOS7FYIKWwae+X2cBKppxvIN2rknknnOlXfbEX8eO8VqjGJXt
MPvxMYF+kdiXVqSMZi9EnOf0+iL+YM7LaFAUZSaAY1G4lrCBDRFN/01jJtJHk2f/1Sv6/8dkiIwH
yzXomUMiJj5KY21OqbyoGVvxePs/nZYfnHihJNcg9QVOYVDRQuaW24WKNH0OBJRYnOrq7SZ1LHFD
A0CCOT56fdEgEPndRYySkPnSiAHO1UM8PIWKanUB7/bkGWH8EJh3BYqu7RTl9A9a5hup8W2RBhyA
5PoWh4ry96FIEJyeixp3WiDc5/otCTiFFN4oGO9RN8WgYbZiVNK7jUBeJX1PxphTtLwcq31tOMZn
JLT20y4E2+8U/JrHGwm0vrRKd0LJmSzeYBh/kDVBASA2rmaaEwsqVU41SFYnP65vbN6SMC4hm/s5
MBYiv3wY9rGxV9N8s27hcgj/93yxyCmjyzRRlMA6opLY6UeCLlffIvn7qNVuqlKzN4SXdYvLN/+M
BL8sMi6h7Y3RmKQQiTXpGOcQKusHu2lwf0mmBD5GYqRuD8XDdaOcbXHKbJzd5LkxIQ/TLRxKemmm
besEUF3wtRnKUO/rljhLxvLUaR2Nx0HEKYqy4VUKwodROqxbuFhm/QpLfpDQxUoiK5WGvbfwxy7Q
fGmzFFprZ+kPLx8bzpHixCLGKZl+NnlqondyaLTxUbmf0VDaedW1GkNjVbBalLLRm+7j2VV6xkvF
TQ5yLqsTEPnMtAylxqbUR5DipPYc2OlWcxdeh7GG6VmzkghUvbItApdOOUePt2MYR9J0WkwqiKYc
FyXtLCb20HYmLn+rT8en9QXlDJKFGIUxxAGMBcuh6OkLTbJdJ5AtWMtdIWtNINY5dzJnh7LVFqmR
83qqOzBtTX9QQa/MzNd5mdV/SBX+fcpZojYIXuZBtaRcTvxPSN8VjxmKSRp2aMRnVObNIHMLKyVY
A+IOWHs/XUgTGrN8aV6hQde+iwqS2ZIFxfn5DQikl9rj9dPyjiPLz5bqkzBXJVAIlVNfLcxlFfr1
yba3im3uZPfczMfy/FpxoCyXlwLQlRormNpFCfj/SPuy3sh1pNlfJIDaSOlVW+2uKu/tF8Ftd0vU
Ru3br78hD/CdsspTujOD83YacBapZDKZGRkhOxmIDKexDbbKXNDSLOGXl7Z2OicXJ7Dx20ZRpvmt
JPzN5NjhBcat69AKUc9qICXxvx2F2akTfZeUNEJFSSHruAR2WA6BUDTuxn4XiSW4xY9QhYtAOkcB
KaCLTomGzqc0pY5B6YhxcCkP17XPTkWyNySvj6DCG0Nm0+8XLoofsfiX1meXu2GabZN28Jva07b9
nu/A5L7y97rLH6M1xHDNzWLrfMF15r2WQOgaAQBwOpWDPUkhpG++88EwQbYsWbZ0LubdlWHglWRO
TXOTvxvmL9zxnfjdSvkdRGWsJKpXpIC2cAJotthwY1eF2ea2M31BTW6clHn3JVW1TEciMwHj+Zq9
FGf5pfUd2q7z0BpfQDCodZb60h36tbHx9yC09waUvsVDGEMyE0N1kE3IC6tDDfykO8rKsAPJpoBA
W0sN8IWcaN69CcdczsSESVS0wQGb0CrlGpKitdnGayGDqpRxC02B/+0lOG/n9CXXO41PgQtl/pRz
t8kzJwCzlhmWTsIWB7AWcmZ1+veLUDJmLFLHQU9Ppk4ei3Qd6EdGuZUrQJT3UOip0MUx/TvSlTtV
j1YVye4qgAEy1bRS0i3RRS1kvnOckpRhlVKppUDEvpBGhloPsSB3d8dF7phDt9Zy/4l3rSuEboG+
dcWa5lgUFJjXc5o/BxARikvDI+O4EAIXrmd1FgLBXZjl4dikJ7V57YZXEEFYt4/FkoFpYy4+A0Rx
wqwZivQUGu9hiWd59XjbwFfcvHXuZpEtMAOobfv40NpKRxvA0XeYLHyNHnsnJnbJwckPjnzDKd3g
0/zTpN4AqBAqKmvJ6RzF8XfDphX20j294H3zTszQmj6Upcf05GNSBiLZou/voiVhwoWaFXSrvm+u
P4LacwxIisu5d5r74UAKi0KJ4GEanuVbcYBKExhYlF3ypO2DX3TNOy9/WmpXLq11ugcuPzGtR5/S
AT7Uv7RB8FsqUHIHmf/t77wQteYtmAG4XKR4sCL7v2lrHkgC2qoOE15FZ2US85oEZWquLR3cJbOT
f18sTsn8ZqgzJT2VRegKBbTnfdyvEiP+1Y2vrT44ih5ueDoc+oq9tdlogRHAaQK2VTEYVSmtC8VF
r5QV1EjzQxUuVbGX9n4W5URpdDnIk+D8uWI3OlkHUmmLaOlyWzjFc+osjs9qBhncWamG37L8FnNz
4VmyZGEWiNIMsl0Smyy0ZWCpkgBNVrc0sL9kZB6MfA1d9RYfMw2obfihpXPVXXDT22V8cy4WSJmu
xWzEF2EyZmGbHAR247odMhUsIuK1iMl7KPrf46icE8MIwS3X//XTrrIo9zUrGZhxoBXmnjK9O6ek
35lh1Tk1hdChHxpWTvLMSlB1svTkzoSoZhWP3Bobwwa0xBoTYQGZuuE8s3HdpVlgEfU56Q5pz22d
jl5bVc9j9sbi0GFG4lV0BKtzhT5qGj6mpLRLyXAbTfdKzd9pLSgbCVkNxosa5g4kPVfQTHaMaljH
avHeygHEmkvlbZDCcyiAGRTPAzL0og8sLj6g/WaxANoH+clP7wbW7DsFylelaRV9ZinsqRkji+Sw
IDwxQqQetCpR/hnLn4FOfkVcf+9Yesiq5jlUwjud8jW0HFDP7Vddqe3VKNyKJlxoTv7IQoAHDZxA
ljUCurbvZ51rTciLDJVP5UwB/oAoYerWxhMfbQnIgcFKwaSK98gmddWXaWy+BTTjLS3X+d8Y2gD1
gMnH/x/5yZ/O+OXPmoUgTeF9LFN0yDRUInKaYmMB/AB4/7bn/nQ4Ls3MQkmvpY3cyjBD88/GeI+W
iphLf3/2tiuDQde0FEzUjbEj6oOMi+r2An6cCr1cwSyGNJmvEjDk/IvrOvpVnRvM+B5whqBniPdx
eU/X5Vv6EJ7NX0t34I/gtkvbs9CSmJjDaTXgTKKN7uUPoHo9V4c8d+TKNiPMWqNytYVeVg9KWCvp
7WzFjxWgPQsuPK1wngtd/opZLmTkXEnidnrRNgMCT7ttlZWcdGez243KQqXu5vdEJJgC4cXNyJW8
+hfYRKQMPcGPqDVWtz/oT3fv/60GFmbpzSD03CwkzOBHCnCK3ZZnqP0F6UekN+99waAXH1tyuUQC
evO4weosnZHGtEyicSrvZJCkN8CqVZl2JIULF8WPydvl6mbRhmRtb3Q9aA20Ve9UFtmiFj1JVCQO
w9QMRN7ACO/6EMcQDhqyxUldQcFmvYiunTbx37oMljuLLmOpRmqRf9GdpPfNSnJjkIFAoQIgu6Xr
d+l7ziJMUQUKkINYMdlCRmZNNx1Y0ZLtUhHpR7z15c7OIg3V5UatK5SsCzfZCLd2JrXA8NhElnJk
52kXw6fFQtn0R2/t4yz49G1f1IWB3GIafuWpFW8hixpsjKMCIjbglAHxnuBmSzM2X7Qwt+zOAo8G
afga7Nkp2KFip8SMF4SgrDzufoE8Zsu60tMSFNBYK3kVwVTGAPYHkoHFN7G7kYCs0UvIZ5C9qdAr
63oZFA0T/zcFFOgz0v8W+L+5hlu9IfuUQNsZMotmc2qD37x+9xnEVlXwhoZnonRWlAL0RbibCwmX
9cngjznn0NWC8u8pS0KHjv1jklC71HQ7GPvV2IOGFc3GV02PTFutmdvS5qHo+z2KYk+5Vq2irLfD
AXPfYCpFCceugiVK2B/LYpeuMguYBZiVe3B5pSfjoDv/chQUbFxlM3Hv6ugzLCXsC1Fz3gLrGC0q
QfCMIarYpM2jbpb/RcVdlRVDh9QnQONzHiGIr9cZSo3wfoRLPfEt0Onejss/3jIXFmYRsvObNu4S
hAy1fSnCFyjb7rtatgbyESrNwi0zue+Ve1/YmkVJta2Y3wjEjNSstqaxrQ2ARQ3QRxrptoOmV5WN
3u3V/fiFLizOAiJXWlUYLW4dCNG7kg+19nrhXvs59F+YmAVCao4axApRDdIf+Dv5i74kcsxgDX0X
cCIpDwC54G0SS1a6N9/BHPlcrzhwhrSy5CUk91dd9Gp/dUIhZ4wLFlnv91u8l8YaENmqvosCvtX6
1JUBMJMkNkk739O2e0MvblvVw5ErRFim38d3aaLFljAbHNz4Hi5osbiw06L36jTK7ZL1GwzjCZBn
c3vq9VQJKP5YWNsEAqoE92mAjuVKpfrfxsgKW1BWefGgRAvZ4BfubrYyjSmGqprU1BVCZ5ssFTyk
gVr3x5b+Hjl06DKMqEnsI4uTLfUxNS6ibtt2D2a+Nhrgv8YCD5fSZmH5QcDymqjAQ4bNh6rdt0X5
0fQFSJnl0hshyYqSnW8VEOfpE4ICRL+Oeu7UtfglVd3fWs9ioE/yddKO0M159XWMNbDw3Sd7koKQ
KbOHaDw1uf834/kpHP3K7tPiqQ7Z65i0v/SMrLLeR624Cx0peW/jHNys6S4ZoHYmJs1o6jXop7FE
/jXUBVTRwsDhWeY1YXqftDpEKBMerfJaemnMFMgt1XgZs8YZJcLsMBNbjZNNSJXCzpLmSLPqMQoo
XyVh8wygIdR78whM1HkxriEBUULAW7prK7DM6SbdxJr8kdX1vpGgajyGshtnqmOEfu0adYyBuC7Z
3D6LP5X1ISVv6kxWDRkS57NQY8SRFNSx2R2xVx0U5tRHRmS7MnQ7ZInNWv2IbwSZi9aVKLGiNt/6
QfWHyPX69g/5IXXRGEbQCVN1HZjY2THJSaOSXB8xIU4re4zzdUh7S9LQ70vewatkaWF0NsXTbaM/
pBSXRuc0lkpR+6BQ0rqjEhyK4TzS1wiNFG0hGk3n4Oqc/LO0OZcljQcWBR2syDq3ZKOx1AJSH2G+
cB5/atJ+W83sU1Zhxyk0lbvjBLDD4w+AOqC3McvlSqvErcRmicJraftmgbyK86Y0ExhU1LPfPRLi
cTzfl0capx9+awNngabG3EgdJdhAkTbHipSBg5C0LULVJfSpk35rPNw1cWBYo9bb3I/3eqI4/5un
TFtx8RYLs1b3u2rojqyfqpSSy7JyZRS/2X9TJdAYgqoMInqqm/rsPtaqQtFMGaKdbZi4Cv3TASl7
ey0/O8qFidl3CyBlGhW4eo5tFu5i5VV0jZ30lVNivEAP7Iyc8zh1chUt2iIenaJ0b/+AH9Kbb0uc
fc9ImFBG6uvu2CWV1Q0cTCSYhgPYL0TyTPOlstMPGc43c7Nvp4okz4hWwVzxe8jA11Bkdo0CPjvU
SEBaeSGh+jGSXezutPoLV0lIn0MRrMepSAPLH6JNog2QeOuskps2QxNSZNlB6pl3e1N/jDIGqp9g
LSaaOseBCCmSeYwYfswg76aNFXQ8OydZ5Nr48cxfmJkFGR3DjapRwHey3vP/isB3yvFNVZc4Q5ZW
MzsFo5/GrNOwiW2brgHB3JQ9hAGjpUfl5OlXkeViNbOTIGRKuVkW3VEKdk37oIDp9fZX+dnV//kq
M1cflErrEg3bZdY6Hnf3bWk3pTu053pYmvw2rwoNOqWKauqyjplrA9y43x2PNgoJgjhrjmSIX8iI
olwiFxBXGob7pJE6t1fAAV8HmrYNi2PM8j9qQHZBSn1PU5PNYFb3mqQRq9QZANFhNKBvV4AqS6/o
UWmEM5TVirR8GyY1FGpzEDL3qhFvdTNadVFfANGv/ym0XrXLtNoqWfxpRADXE8pcKBUXankHrjxL
qKNVm50XFtRL83atGv5RQdZmthWkO0Y3Nh6iTn4UZ5rj+lLH0yg3HoE8TMlWUNe6r0SmWCQu3lX5
fkzbvc8iiIq00o4h36KRfg6y1o1l5cjzJMTLO+vei2zi944Buc8QrGMtg7AU3w0CswapVkFWSyO5
M/LgmQ/UImF5l0YxagvCfOhKjOoTo3WTUn+tMuNo4jGmNRzc/jEKDgbqR2XjtuV4FwBKU0CBq1H8
JUjylQfNvurMRQFBnrr6+Kp68kuSe8soiDOKj37InSzKndvuenXsJmOaaSiqBv/R593qOMU7Rg1E
g+nhXxE9DMlb0i0kej+u58LEFK0vwmM0hnoWMaynA0oUg1Bhn3kKeeEtt0j06/ZyrkLxbDmzpDJm
UVUIDcupS9MJRtVSiv4xQA3ZjJRVK/XHPG9LC0dmwe7CNs6b0w1E8XrDmLZRwWsFZ99T9KfbS7su
rHxf27w1HesZq1LAO47KOdsTG5D/iQLXtHOIf7fWsK+ffJf9pzDpmc1Z8O+UPElUE+sy2WD56e8x
UkAlttARvrphZkZmYSwy+q6Nwrw5loVhxxUIAZrOCshfqV5A3i59pdnJyrVGyRSK1YyQypDTQ96P
ltDeb3+nJSPTv1+4O/QVCryhYQTTldAyuEsR1roliMaSkVmGw7RojBUBXxjQComMs4E4UekL2zVt
x7e7cvZdZnlNCRkM0UyxgXZPvHiS2MvtnVr6+7PAkIg24pWPv68ruRtgMrwInm5bWNqmWTjI2Gim
pYJtmlIk2kc20A5WKb/etrLgv/NHJQi/wgH8oYAXYWpfFsJh6gG1Absax6VE/sf4Bg3YSdlTVa5y
PsZEFDVK3h9T2jkizHcdhEqsoUtfqWjfC3P8xFgj8FnFS0nzZyPP7oeEPyXV8Asdzhc+SOs+LNbC
NDpLEdJvw2wWfOa6awenAfRRUaZbBe/62ZYX8pDC/7UMlUzTkxvJ9TMDmsoDKyArr55YGOz8Vnf0
8iMp9gVIG4rhWA1/RHjO1QepZE4WNGIikHlpcrAs+DlblWiW3/5iXzXhuWtjMEqHdoGCIt28L933
WZCXGc1OqV97Rmtsh2a0msFYyaBuDIb0CTzIbpHLd1W0VB+8Jt/GDpm6JpsGYaZhstkOxVpUpoah
iFNHxO+iNrZdkz3EcXJfoDgvYrBCkdRC+rYNCrCvDcpTNr53/ujJQbkasw8fUmYLu/GTV138ImPW
dwSNHUkjPojTkAZ7Tc7tXsWkfcjdUU+hHY1difxXbq7xJHfKDl2N8V5m3U5iAJ/pBrgiU0dCLaCW
wKgQKgu/7hoFCmIhmRFKkaHIFP99D6igA8Metkl+ikvV5UF+MJpksIjif6aD1DrqMG6yMnfNSDqU
4QhGiR6wD4kC5KHLwtaKCFRW3XMb+V4Ta3sw7Lh+qtUYVKHOwEpH5W91Ij2GCrP1/o1NaFGd78Dk
5mCI89CVbl13kE2KiN0pzVZKitICEtIWYgk7fQ1n/lqoNnUMia7pc45BVgWJVupZfuqNYF369Dfo
PF2ShyspelVGAxKqbBNAB8nqq3A1lsPCNXxNZTPZNzSNGKoCzqb5c6IRQ1S3cpyfNL4ptMyKJIxn
NHxV+Mytwr+p8uSXEMjscUkztzRLm9JNK6tuUiUQQdPdXpePJX8wa9O97aD6dQrJCCrPVNUVw2DG
vKSOybYpg62aE+11V6qFRdMiRSeGnUHQ8Bqr0rbJi0dgx/YqXgHAIAGyk2t162RZ5uYyWCEJsQkK
4hzkI2YMZmfR2EE/2giEblFiHlX1CH8caGwpHYamxBmiipapRjiPmRsMgBrXmXgCDwXafoY1FBDb
iXOnEqnNVL6v2uEOgjxeYgirLPXYYrK0K+XSKYLiDRzMtsQCSBxlzpgBLdi+JRyCbhm5J3m/E7i5
a8m0WpY9h2O0FOiuKmk6ds5QzKk+AJal+exPNvJR9XnZnEYorG2mZrTm0IfgkW0h+rFa6hNf3+jf
rc3SEkOUQ4/2W3PKCv251vx7U3+47Qo/RM/vJmZJSREqvoocvjnhfEfGBjs3ggs+9JgdNCtDdjDa
PQlggwNssdn+wwH5bnuWsPDULGkl8eYUKNJKRM8xPmtSdC7pCm/wUy+RjqMPwUdJcUKh2dH4QWTf
ittzRxFOfTtNcxAB1k5J9YUgeZ2CfP9l8zsFzRe/yXFAAvGnl+i2HD98OBgL4oWjuLQH82En8Nyx
xiewVP01xo2f23g0lpa/St3Ig4JEaOutA0XOTsOgP/XqJ6CFl3xavcpLvy12XvhqSMNYXOMniLy7
I3mzzRVM1oYnEqWu4E+jfsor9sh9bpdVZpnB86Cvb3vhNbnj92M1H4/KDPBBdWrUnPp6JUrPWDEv
8tCxB6u6F66N2BOv/bryMKNoZVvgotVft3/AwkH7aodePDKkARKUYYstyCJ0ihXoDgaLReMlG9O/
X9jQE6HkIsNJ84f1+KltQQ/zVO6kg89W8lbzYgfEH6vby1r0rimhv7DZsmhQNY51tR+Z7kag9EWM
fqWrTnLb1oLqFGDnvR1VXqPu5fyOojS0XvKvhbM0p03G47PnEYRdT7ginUzeZvGx6UDflixmgtd5
13dHnsWyhIO+tZpWq53Riidb2Wts/zChIcc1AGDH3qVOUJyJJxzwcC6d5Gkvv+fA363PotnQDI0/
BrDe2armqhQsPBOqv3IGYemg8E684FeAaRq2uf2Rvwbcrg1TlZnINtCznyV0XSvSXA7r5lSknwXb
YUzT9fXQ7k1vUANnMPZsVPcMMEPaWoxUVhiEdkj/6G2AguoD654C5Tga9b3kMycIZdBr7gL26lcP
la96t3/r1R5RWUZ2KeNBozIVdfbv/oh6WSeJ0YiOsi+4ZUCQzM+Cz67VHm/buUpwZnZmW0Jo7xMu
wc6AaVV0u/ec76KJ1zolG9NfZIj5OYL+8wVmZR0Mw9VxQRIcM9SpoA4mW+FEFgpsENhYtwAaeEuH
6t+c7H9MTj/p4mT3eZsNlfTlbZjw3MlrySZud5jgGcbRsMAz5YFlyhbeMm/nz8fsH9OzQDYyOWgl
DavtvRL6mvGq8zSv/C+Tn3/MzGIX3rzpoE03o+hKh425w8XSyZnc4NbJmedXBviLdR0mpqlc0Tuy
sAJqVaNrYnwcs6sUBUE82XI3uQ/InVzY5f0AicvVUuy4OhZf198/S50FrlrTdAZV9+YkFcEhqmpL
CdpVlCQLvZRFp5mFKDmusiwsBJINl/xtNRtFj4Ksmzt5HaxG8JKPPgDi7D0ka7wMFVtapA77N+nm
PyudfOvCbYGPLY16wI5rKzzUXWBDHGHzp/RPa4HbaJO4wwutrf941un7/s7pqXw5akDeAKuDGd7R
5ENhxn3enW/HnB+KINMF8H9r+2ovXawtGiPfDGPE4cpt9xWGVzUL9PWgm1tazvVA2Ww9s3gTxwXT
quloyA/ZZnS6VdJsqXyY9IUmetLR7Ty6wbSFnazRrqW77L611W1f2OG68P4rKt/ZD5pFo1wzAWzP
Gzwo42ojh76rBwuFsCXPMWdRJ9FLdSxSmOi2upNtZLxSyhPAWTboeoC1s8FKAPqvJb7Ca8T+bGWz
KNT4ZjfUCj5qWxVWEjOvI9uYGWcTPTgfLNRgQsC1v1HzyApjgFLN9l6k2SEZdXtIcJci0yr6wlWh
+XHb3a75QPHLqIoLnxJ9ql/OfhkRciCi6RHvkZV5VMWkjcug3fdM3PoTT7gvTWcCOcMcjSHFEq09
bJItiDftyF7I33+6ES5/yiyOJmHsR3Ul1afBeDB9UA1hJypjU1F0U5qJLldyAil1b2/A9MHnwfvS
6CxoohZYAXyE9Vc1BHrReK6DpXmNpXXN4qXOsiSRQqxrEnf+3266y5XMgmLBirgnCS5Uw++ctkqs
Xl/Ih36M/Bcm5qDeEqqzDMCf5kTOjRtAKFUA4+cASIlC30p42UF8ic4Jb/KPSlnwj4VP9VWpu4iM
fAh7pkzPOzlH4g94HFni7blK+L4fhi/EzoWFUG+oYhI8MgJdQ5H3b1p0kFj7xHy1Exr/VfJ1uZuz
cFeI1hfA36AK9CrTyiqKuyJZUxBdmBiKIOpet/lHIG25aqn+w1Q8Wb5JF1zzq7t5seDcqOXQpNNP
kHon6t+Gsl5PyK1I/5XEd6R5X+wFfz3Cbxy4ee0rzKtYyUa/hsZO4Sgm2xZAS1icmPfqRAlBpT8k
q9Z1ho3IBjeWVEzExNaoSxbeZGBVQfeYKxgtQjuCpomlKAxM1kUFkK7vlniO3g4P1yCtmUvMglKT
tgXEFuHyEMEDB6wXg0C8+RVvgK+w04elKYefXZxB7xyNJFNjM5cIuzSmMoMDcim3GLjRq6xYiPj/
ZkX/2Jh+w8U3N82hTMMQNip3cKvSngZUNChVkj1AZ8tvjKUlzS4YmfXJyEoEWN6Z51jIh1pbQHot
rmj2jRK/0nOkhM2pKWTXkGWnTw5Uw/QdCfcSAaEjGhIRS6HhUT5BQdYtjSWxu6VFzm6RgYuIhuEU
GINzGJ8pW2B5W/r7syskAUokbIOwOSUV+MExc8r5kl98EUV8O5gUoHS0GXQTihGGMVeCVUcWAzQX
DkcMuZyzAVwpOTPeZImgaAcI3dCA34NxtoUCymFk6a4Pzb9hqElrWfdDoIjQ3+kjHXDzHgTFVSq7
SiM1ds3kCOpL8mMoF2sweX+WXH0RVX1gSmM4sW84QTdiKJjuSkX6pQo0NShIUTEqoCaR02YY4enF
whH4ws/MlwqAnkpkNC8w/zr7XIXat1rL+/TYDOEhrhK7HyN3BLuSXQblS6J2q37A3GLffQag61b9
0hNq7NQht4NOcXgEUSnl1aCFo/tAR8nAYUnF71qOMO2rnMvgLPpXOfkcvlC4Jw5mVTRxbDmV9nkb
2ybQwLJBzi0aGWGf211Md72q/70duK4HHmbFi1l270diCLOUREdMIK9UX1ulY2MpWb2mNN3rTbOS
q27HBMAWVdBkTpIk9xPxtB2VYeiZjboS9C2qIzdiiWXyxE51cQfAEKAgxbrUAmKjDAOWGZ7gUYAB
bZOpIJPnqxFHsEzJH5YJV8mWMKRfAfD7l0PpxwCVCZNBQazORcv7uBpkSU7ko1arXpSQlcjRCcPd
lf5V0+DQ1Hs9W0u5vq3YE1d3JDc8ieb2qB5x0W6Vst9mWWVX4LzNGlDa5380+ZmLdx88r2N2ippm
m+lPSiy2I7TYtUJblygwFp3uEJ/YZhDYkYzhaGNwOcSMVUmySKVaXQTmtCxxUjXxGBkdKPk5OoQZ
W1xWIUbBFalxEXcOQdTZBaoDEZdeiF+tG55C5j4AQ70vw0cUydLJvS9xYilRwSyegCtFvVfAuWxl
5fjZoxrYCHC1Ef7cYigBpJWDhQmU9w4lKkx6HJR+XHrsXwUeBAUdbwNN1+HHV2MzhiELP1Pa/FjX
Wz+e+rJLVYtrIrzvJuZJpZSYytCLIT9Ka23bsvuqPKm6m3tZZuHV4yjeCB1l9imR41SGWprVnO6G
7w71bYHzpFKuoCZR5bCOjwIN7M+8U91QzSx9icRkuuduGZqdx1xNqYaPlB+DjttS/yzA2pLShW7x
kpHpc17c7ej/0yyQ8bk63tmx6ts5O8vQPbgdW66yxtkXm13poWgA2ONYShQ9ZbSwSfdeak9EelOS
BizKjZX5S4Tq10+Pmc3ZHa+qPKoaCIIdu+3oSeYmk46CuFzeZDkQdz6eqa1LysOoPcag26zdNEAn
dSlln67ZW99wdm+kLRWMMTiLDw5tjOG7hfap0xVmpjyfvkfSn9v7/AUevGVvdu13GU/MBMs+GnHn
8RrVAT6w5zKDLJCW0z0mz9ZKa5zbAhMtflgMoPZu0IGP5BVSVi/uo/tWE25YD04Q+wcTCpDghTI2
JNQezVYB1cbwKZXlJiTFKiBiG1cVdw0BfE8EGTSAOtZD0oETdzxy3bf8SWO0kDfN4K/qirhh+x5i
+mJIM3uaBquVBZTjda1m9slnD1qTliZp6x486UBT9bnmCciRlD6eCJmjAI8eJ5INjppYy10ZeOcx
PuuVvArNkxyCmoC3C8ReC14/77EC0YLhrRIfX6W5C4J/m4PlkQ6RmwFJVQdeOxSAyOfubR+4LtB8
7YKpGbJOdBnu9f1IA3XWqokEs22f2W034BZq7Ur0dhv0lkzAmT5kjhQ/9sNLVzYvIaVeAQLzmg65
lQ/dS2Z0ds/qQ6HmmHkrd5CpfUONQ3riRm1jUNL16y61b//o64x89qNnjptUMfVrJDfHcM/v+XpE
X6G1+78BHk3ThOdta9d8JpSYMkoPGKBTKEXu9H2LilwQvZOr9MjD0S2476Yl2Yd6t+k6sZOT0sUV
4HRSf5cFWmKFZvAoR8UfUNC8szBe8To5gg4ksaoqdE0flKgaaNL8yEsl/9ACnA+G/Bpjim1JLaBT
4H+yvuBaP4RtUwZhDir0BtTX5mCqJk1DcOTk5FiIP60JbRG2pukSt5H5gwN/szK7gShLWKWPJTkq
OXgQlTs12Zv8tzIeR5EiHRrsOI/dQkVVX7qrJXnlt8ZeF7/HWLekLrV68SCTTzO7i1vD5uB1CyhI
opQB2nLcAVbNBpuNNaRAZKWg/vALK4QiahohvQQuazCOg4ihdGXoB6V9LGPVrlVQBantlOfbMoPK
0Hgs0SYx5DOF7qMU/FJaZlXpuznuTL4mNdlLeW/l4A4UEQPN3QAeS3WP0Y67BJA3LdDPvTRNaQ5n
BsU2SzWR1Yax9l7H8bnsm00JpXNFAk6uyDasRFXb6DcK7fclWCcMOuw0zg9glnylRkyhCxD4VoNx
IXfEEVPQF7WavvqtFtrKrAFEa81jPoyHlkarIOw/hNDAEiRCp1a1VxmQVl6loEYY6TtGNcDJ3e9Q
unJbcdTHduEx81Uw+X5JoHirTcq78jSzOY9LkpJJTY/tuatcA/uQuaZma3wNolu38foUb6xVC1kn
3MyLJ+/ab7+bnjVIfR8E0CVryZ2fZF7URGtNArVgl/7Ho+r0u52Z5xYSk/yqr8idjnjWF2dF9C+3
Y8j1zf7dwqzwYqaIpiTuYEEt936QeGnHV5Xy2aqKk9L3pv+4be8LT3rrq80ytXCQh7Bl+Goa6v/g
K7Uo3LWIX4nqNZL+XKo1wGhorYsUxH6GQ/RslUpx6oXKo9w8+hjxBoezVQp9m7ZbCiyIuqLKo6Sc
2yjCaBtkPcbU7WviJh0DA2vvYVrJafPRZvGH1jyx8lHgZZOLY95nL2gr1OGHCYgBL0ILpDCfBUpP
wnATszk0eLGQDq/gXYQDqTeY0P6gernXa2lj+J/KoLk5ZrVT+THgyAY+wQjokPHNGPclmInoZmhA
EgQAZxAFdpg0D1x7MpLkGCgAkAjD6XLJNiBJTiPjXWOPoq92StrsTMxN3d7yazYCXBOqSk0M1OjU
UL7wjBfJMcvH/0falTTHzSPLX8QIElxx5dqLWq3NLckXhi3JBPcNXH/9S2rijVtUT+OLmYsPkkMg
tqpCVVbmzKWlMbcy2U1m+brUOnl7pLLp6vW7LqHHCrGMRGEicigeFWRbxbKvwljmINSM42yfJIdE
JTdtjIgjbpzJqO5pc8c1IQaFLF796/H4+q0rB1qgWU0inTocQ9Jt4dZ+K9pNPQAn2TXZrTki7QCB
nN9VN//J8uSAIsZjvqRRmRX+JrGxSWjyPjbQHhoavPoROULASiF/5D7/QUm8783QzxvlllvTptDT
J9mEAiENLWdMi41hvhY37Zi6KTrOO5NvOoYiYCT7LYCvHZMcvcY7UPodA5ep55PHtV9mqXhTddON
eDptLByjMHuwZHR5ybs+fJ7DwOofdQVQhtGAgcKD7s9QQxIU4g4aIM0SKp2p9qOUcscC4DuB7kOh
W17YE4dnGqRZzMztaIN+q+StHCO3HWBsZkWxi7jfQGTjR9eP9pBKByltnHBIXN5lYNbD/8/6yk1a
SK6GRvPRopG+1FRwNXA7RQWB6Kc4e+tr1Y/rY8l2CGRto4ESqwJma6DdLQnUbvl9092A89EB8t+m
5Uc731NgBY043ir8XtbvkozYcYorh1bdzjqpyKcY6WjrxuRaKtqgyR7UA25VgS2uUEBVBajK3Tg9
pXrySOVuX40iJYALebwFHaObBvDCKqjqVkYZiV9NmrRSOU4FR+dpsZtUsGfjOlnpFGiZ4dKk8UCF
sWNTBCL001QfaTE7bX9QTG43Vev23XOcDcdaVW9k7dEYgdY1FJd15sEoUPFRjimcmxY+Y+chpuQZ
RmhTju1vaeeoEuWONfXPRihCOV7wNl8mtvICRhmhBT3GxGJIsZH6R58Z9kRfr1uJ7wmPr6u3cgR1
nRSlURfKsZw6N2Sym/WZqAi9fOjXy72M8Re/tBpDpRpyhaMhH1nuw5U5pk6RNY3dGNLXMnjTVE3f
JPLbxGB5ODiBqCR6VXznm1hlB1fuxzKyNFOLKD1qFpyq8gQ1ACc1UOfNDQg/NVCdzu6K6VGT3Cq+
CVOUVqzeub7Swm9Y9vvcHoehZUWtKR9n7U9hxQhaAOQ2GEJTwFOzexMYe9MM4lB3aHWTynfMkL3r
n/Ddyn7diFVSoUhAAwFqkeSoZeapU3Kn7EC4MZo3SaH449CJhvuGFFqt+uotF0KTQNI5Dlc4FpsO
oAoTVQlEmdCGRiYvqf2sPrKOgS/ipVQnR2/x2mvwbKMebW5Mk9kddKTz7ndGMieDKA5PooNCfpDq
tq5reGi8Y54qBfyJT6hm+0q1M8CLV8rosVD9BvI2vQHkLSQQFiZKUy48iSmuRbM9yehtUv4sFhMt
RdgI7kwMD9y6c/Sc2VHEYTljW6OyE4Gxp+93c1XZdMKvTG9Jv6ro/ZjAAh5avd21kls0IC6YThw5
14x4bdTfa0AO6qERgDnsaWCdaoOQigtO1GUD8fderZzmxPU2GxtsJ9ph9jkBkVaBD+7vrh8a0Sir
tESpd8j2W0pyjKhsqzEJoC4VNLGgqHXZDv17LutEN/jJNYiPhQmSH5CNARgCHDXX5/G9Evv1NK5f
naMsz1MUI3e8KJ70ud9mQYjWa83mN4o7sS3ebTE6WQd/XoA4egN2M1e2Kx0AmUywcxfC73OLaKxM
uyQjByx3NDnm/a8caznV8hY6qseqZsGYvoX84/rcBRffWJk/5Pm7fjBJchx6w5WG2cfr3p+j+5BB
dZDWgtl9f3h/MTNrhibISgx6h+T6MZIBVcvMyK5NY1vwgw6LJyO1Zs6GCYndzr0+S9EZWpk3Fg1K
yWsTJ7WNUZKT9gh7BCRs35FNq0O0MmlpW/ZRFsKRGJN+HHh9jJSN3rVQzfsNcRuP5bKb97Gjmg0y
c5WfxfNmkguo6CVPRgzIEZo1IPznVUm3vT550aKvjIFkGqNUdrlyzEBUqu/5ZukBIHsRblq76Mz/
VqTWRDHMmGZjYkQ+5jlKQSFB/FdBR7lTH6Q47GyprEcUkCjbyHGECmhWgg+4CG8T3XiJpcFA+0l7
0xonov4awcRVyh8LFqTI3vuwfU6jQwv1JqXZjvWNWaQbCpxlU/wknwnfSbZc1WLvpWZ1DilB9mrs
c9AS08HcWeA1nApjD/q6B6Ub7ioreSVxKzAhl1342eRX96hPDVB0ZSnKcQHfgvps3kO7sHZ7T/Ug
/vvO0K4lyApfPNNnIy7W+SxoqI2pGPsKBcCmfeWL4oSIN2a5FN+Cs7MBVpemDmu5yDkGMJrEbgB0
R/efbXZL17ioD+yiJzkbanV3OOC6ib7MBeTUH0oF4gCGTBYdBTfhQiId9udsnNVVGMpBjbmBXYI2
9LjXnC6YN9TT7OkFL7sw9WW/9tNj5Fqi+Oo7O8JiHc5GXi7p2W7p49SScinX8ix3ZnM3IYrgClpU
jF+c3obFa2yigQRdLMjBaSYwULS+QRLvuiW4dEqBpwGlmYU+SgtZ4q9fgWzIPLFMlY96nrncAttR
MiHOU8BVPG6ULnEghKMAOpRYALr+VNHaiV4pwTdcOFbn32CuctRtl3ZlR+AD9G6nGcSpK80JU2lw
KjIhxkb7avamFAtR6dFU38L5NFPogJnpvgsjZwAhueB7Ltyj86zhunmzMMM5rpesIXdlZ0I/Tx+k
Xh50Pp670T7ZNECbiVibL27EWapyXeptJSOqtCXptYgsaQAY3yZu6IJZBh36jsz/AQ0pAB3f7/P5
RNcFXqmH+hFpkDskeQkhhRc1BoxFOiTDfUm2OTLKCg0StDzMXTDgxUHT0cvDeT/K1B86qNLGsALh
76o/hs1p0H9xM4hgdviMrFaU5y/gxzlIVNlqSu73lURsaklAihlzGxigiQv0irAN02Ywu4493Xda
9QIgsGpbKiRITAN5Uy4bx35GvrydTekUhoiurdIiyGZY1Aag5I2rEdAz/DcwO3dyp59Uow+sGBk9
WgBLUOePWh9uGFhn9ZgBFTdbftHlQLKkfsSknx1L/KjlO3A7JiY4gdPQzTtyW6eLzFzrpKDGV3Rn
tkIcx1MPKQJFh6xXhO7BFjXO6ZlECbSEgEaTVM8ABWMz/KmBfElS7YRKfY1aaPighBbeFMiozW+9
ecIuI7EIbkgQMUKHcBsqhcubxJ0NCZ3AluxCas+RWdwhyf+Y5vMGXTa3ldH97A1wj8k60kbwkaA2
jHR4bYCCtOIwxN3NZDpqXfzuVd20NR3kfWrUbbO6cCfkMO2oRwW2kFMXtLA3sZU5WqXdFEbv5zog
Lkp8G8XkXoeMbcvIJsvNZ6M3t9UQ7uJYd2OMJvN8Qt7mmaatV6fdDU/Lexkv4VYvuB2raAMj5o3F
UcsyPMnUAxIrttT0t0Uspd6QLSmRqvLqXj9Z4GCyzYI9KEzB6+A0WZGjj7HPQC/ZzuPm+lW+ZFnO
L9UqdjbTZID2LFLXhmz+4YhnIynd9s2pCE//20DLTTsz5jJLGxw5DMQZ9dIZ2Bd4fF3mwSCZwfWh
LhQQv+Tj18BUK+ynQiaNfDs4aCyPN3VguYoJdnnLNvxpYwhVyxb7u3L7X8zEKq5AHwTOQt7Jt42C
9KN8SIqnqoagjIJQtk1cNm1b6W4IX6/P81Ms69qwq2hDlWOZDROsk6ymnmk1LpgQUPRKNyR6AFTW
HlGwoua9ZN0lwOZ31lsou0geBApYAJoy3tIGNrsONOl2YjeVvK8hBSAVz4P1DKnAoDERkc7HrNQd
o3ntYXZMRdloZPCvT0No2FeRDNGLJi4kGHZ5p4ILu7XJaMee5KkBSNB7B930/03H8deq0OfT5Pw8
GuZg6T2qT3Fe3/Qc0hXRL/Byd9FBKmDHQQU25kAzg+kve9bJC0N17Pq0L1QUvp7SVWARaVVu5Mvu
pcDIsU/FjMSlD+24U9GF5XAoyic21TD5boOGD8gYotaRC4XORLdlLV44MER46PzC4YWkPRSRvNyZ
gFEGEi8AH7sgM3F5NIDCdEjYoqCyRiRMJerF9bTYgbq86Wrg4KLRL2SIeiWT2yZHVs6/m2SvRE9g
jKP68/VFX47StxtzNvoqmC2NcU4lGaOjbwOJHrKdjXsp/sMy/ZdVKqIw6cLrDhP9O9fVDssoK4M/
AaMBvcqAnEE+v5wf9JnaLCRPOup2vWw4BVjg8un9x/800zWsQa0nUtAOYxccPZLqeBjSD15SR0Mu
nmWCZb0Aw8NZ/jvTddkg6qsm7jlGM3N623GQDqevZlM6c9m5pX7IhlujPUqg/aMgbIsLkODEN+P4
Q40rB8kNe56C67O/gPj6+kErvyZ1QGtIMz5oSh/R8n5QRs2TU9MmmmEn0W+uAhVZI4Xadg5Do3ZU
l04FvmRLe8l1hjh6l6PulFBgDERfdtHjni3V2hFGsDvxcgFA7v1a4P2kS14yb3XUfcL6RZU0yFy+
RLkGVY3JNcOHsuRuHINwGKpacibSs/mMYK/cCGsJ9c/sIFrm2rRYbgSTlN9p9dDwyEsyGtT61gLH
BZv7/QzSf/2hywSP8QsP2C9nZuU0Wa7QRF0WYjbSbayFfjETRGOlYJjL7uVswVdeEqTmDdIsGKcr
5uepAUl3huvvSfS+kLmtEcAeZPOodDdkgb+BNpOLFNCFp3ExS2eLrEFl0Yw1fEI5/oy5/CGV421D
H1W6U+SNNZrvcbWJRiB4mzcyH+Q8Ar/XpuWPJjCJ0eyUubShRMTMIFr/lS2cdF1rBxUfpQ/0B/JC
tFF+Cmk1LgNMzlZ/ZQOtac7zxtDTYyoZf+ioHjuUEwjw3mnSORYan+2Ua4eo0J9mAq2T9qkeJAfE
sYHST56ZFiKbvCz1lfP+rQ93ABBfXs67hEQiSQeHzqlTG+UDAyG9IiE2VdhNj591IwUsskJnVfKu
9LpTT6Az7zdz2G+ILjAKnzCba1+1KrsmUiZnVYJoZNrJjpa7xk5zhgdK/chrnhd9wv6knEgKGXh7
A1sgbrRZNvvaB6zsJY2LWgO/lnybqPKrgTOnMlBkhYM/lO9t9jMVSQaKtmFlBXkeDRlfngMs7VAY
Rn0ZzkFXoq3UG0E0CBLNF486lReEHFF07VuIE8tZaGiIz7PpuR4O5vSzKh+ue5yLKZGzIVZWhnda
JufLEGNZ203+SEEIdX2EywHj2RArK9LO9Vg1C8yoKogfgfDWyrc1ahwdkAsNyU6xVm1y6Rclsl1Y
1iPkDpwx2zZgs10UJkqe2VEY2yZ/TaRHQgGlHPZkfswHEVbmsrk7+9CVZamRXwiHdFkLaNODszv2
0g8DJC+Vjaa0Tvl8hFne5JhvONKRL4J0Xkocgu3s73avbA449OWizLFQbU3vY75n0S+VQ1GiPYBL
2zbGCnzB+Q8CFiHrUarvNGUKaK9srm/XRT//9yPUVc6OosBHBgVXumrzjTQkd6ExunMNXkBL0N91
2cOdDbWyHkM7tKxdnp+D07salN2J5TFQN+EWO6SwAbsQYdmXFfxmLs5GXJkLRQZBXJHXuFDNq4WG
uDFJNj2BkVQ1JCfvQPXv6LMsspKiJV0ZjaqkZCGWxaij8jz2qqP2TxQJGZYfZR1NOAUST6p+pxg+
5fsqYu7Yg5UNiGcdIj8dWrOtwvRCaHAQDTXvgwLKTBBEbjLTeE1SyA9MxV7VcmF24KKtO1usVYhl
SnRoa4bPblTHCrpboBzRJA/WiaDy9Mauuaf/AlwI+OZAjLK87IApsteKCXJMaB19jT1UlgyNrmP0
welMl5lvOgsWlmEJnAVpetNH9wkHdco/4FZb/vL3Q/J35NW8acwUIGFxDXV7fpkbV/fbYIFyd5lP
d9wR8x9ddGJnU11FlJbSQZoxwYA0Ke4bQwFK934CkxbRSzfSAEsQ8z1dAGXA1Pyd48rsD12WmHR5
+KCbGCJL/XZhwVlEXtxOcyCeLbgClx3Z3+FWLmDk5SCRZYZEQ641e+lAVziAdfu66bpU8/kyq5UB
18GEaTYUZ2Yp7gMN7HKwq88uGLucwW3sEk06geFVqVs+C0a+7Eb/TnBlupUJBO71Ep4pVQ9CzmHT
kPtKCgET/yibXRq3HywLwOQFJssK5dGnsL3PIt0TfMVivv7zyYXm09c7k+pWLc3Lwx01cE9B0rXQ
P5JO2Urgg8themjhDv285RFwtqwOGIkFzkO7fpSttaqjEi5ydXzEK1H1oOLlljnfjcnP0ar2LRjw
gcaHD3NZmzqT1u2bniOffdNBBkt+N9i7Zfyp53pPeenIiQ7RisxV+sYl4PocCXETStAbn7kjXpj1
AM4u5T6tHxLgVA0g8onV/6jHGxkA1xjSzSNYkHnSOlDgcORGchpMPIM+09Lxpt/UqFLTiO+arAkM
BByCjbhuQqy1zKQeoe9gLLEMc1/7aPrdlNHr2OXuhAlG6H5tyl0NEhQII0RAJIHU00nQIHf9I64f
SUtevvHs8WZKnI4JAN63aFsLVFMBzlS9/9+GWFlKaEvoemrCgWvSo6HfISsvutGiSaxMo2IUap8u
tngJEfhT0QfGr/oQuurBeFsE8LZiRinRkCvTWMtsqsiC748AtdTml7AR8Stcdqz/byzAvfx1Z2ZI
whTzYqaw8fctVO1jxjYtpJtHw+2m0/U9upy5/Lept+SVUYzNlmSD9OlIB09xIQj9k+8bj/ilb0LY
UXDqhMOtLGEnKUTujOVMBNqf6TDbSAmDTikEyc4/cNYCe7MuroIH2TLnZXKASNhWmPyOBzRyayB2
kHqv13YSXuuC9bzuy8Cs8HX3ulArGsJwJBvNy3MUknXwq3JEJtWee3O6DbtAdhdKSlElWXBsPlf+
7EKPNEtivhzMMp5sSTXRyQg6rre2iCFb/3Z9lpcD5X8f0c/Q/WwsLkfEkmIYD6gXeRA6CRamAyWZ
jmRGsVFPdvlgbRTo7F0fVjTFlUGZIW3JmgrDNn1yV6PtkaAlioIlmD4TWZBgE9zzzwD0bIoFRFUS
ecRBLZsPqu00PLGuT0Z0NleGhNcsztoQBwVSMsyq901XO204/ZzMo6RClvXp+nCi+aysSpPELJ9G
DJdUoLFSNWgYCEyJ6OSvLMlYkWymE3an1xW0FY7ONJUvOmgSrk/kP7wL/x6+lQnRKz5wdcA4ISQZ
ORrvIo16/fjWDYA+Dch99qZLNQQNyR1MWyB3zO+y/2I1wUmngBVfMSz8+/WWV7zhyKviGzgHigHk
lJQIjsclFCE5H2K1nBDN4manLMuJ3IKqlmjdmBzNQjfOeGIRcSjA+JFyH1UzMNCjfihqtBy05EGD
Iifp5temkLxKb3wQpfw3O3D+aasdaNSojvMMnzYwp4Iut2InrrU1nf6PaTn8QbalV9HT/GL24++Y
dB28Nn2UF9qSJgIO3wcRksNzvHxdDl7F3C3YRssO6EQSzfSSoTsfdWXNQaPd00rGTIuB2jWUA7jl
0CLzIjBqsHuIFYPgAxT/IXsskgw9HndxeJ9P0NdEhM1BcBLRztNMPA8zwWVbrMM6lj//MPL1ALad
3KBbAh+mDsltBdbH5t2Ya7wF463gul261ucjqV9HGmp9YuFi69EzDc5blxO38ssAu934BpIVKPd9
hB46TEUDX4IfnA+8WLQzCxxWpYoee+x4JWX2AgVMalQ1C6+Z9yGkQYYXJY6dsc8F414ylOfDrmJK
dFp0HTS0EaFEDdTq7qjF3OtLesmNnY+wtvy0lFm0GMpZe+vHMUjqysmIZmv5dEvL1rs+2sVnrymb
BtGRPYQ2wWpCUSNprMrkfyHMxu2SJQGzbAmCiN5JnwDlctC4jE4/0av+Yo7GAiUNWsmh/Qam1a8b
CMskK7U0tMdPEtiHOXb136WDGoSvOI1tALaCdjhfSJ6yHP311TgfdmU4FZYoBWVye2zc0Y0iG6rn
m88Y82U8iDvthbNcTMjZMc0TIwO5wNweBwcE+7OncV+rYRAlMNYhrdAgXeOy0Yt9UcB3sTx9NtF1
PwSHszUH+jkyejo2DP1qx+Viho8KUqTjYS4d9tGMNrClIrt4yfycD72yixnJ1Xgg+rLGk0cst3+M
PJS/QcIAEmx/AUoaXrFNj8IztfzhK5u77oqYISqUqgU2dyGObI7MTZ3MHlx+K2/qzfWLo166p+eT
XFm+iUJpL5UUTLJkKGaPbkEfNUCvumifD6/pjOQwUnBLg2w4U1fLUs9CS6hENgSNj2HyQ88bu8oA
Ic6CLv8J3LTD8Qwp9WepAn7LfJ/6Q5Q1QBIkt/2AdOlEnIj/jNtjSUEuOsfAz3AU8apt2hSlwAZp
l6zr+eRW1rVTjI4Nat8eVfOhg1w38DKniETvVv+UJbpDkg9SVpshKTfNFPtGBXrWBPKy8UYdoRFB
IbezaIMA3WJVTyA6c3rrSaFwdPl9zB7CBpny2tenUzQ9tinousvEi4HNYrXmz5IU4OXutepol/NO
RoNNmJzCGqJX6OYOrm/ixarN+TxX1q+NqSrXZGzR0QNyIcAenfoDvRhWZks2oAHB6Fh2sgEfGeDG
qo9qqYi/cLn/107syto31jyRSOrQVA2QxgzBVSjk7FIGZIZeHwdgQMl8goaSYNrL2bw26sr2og+0
nloILxx7XzORGlHsyDM9/qfCYtvGJhaWp8xLfvN8oVdml3AapXqv4bakgNaBN3FsT9MENGSzV5Bn
nE5S+WGgFaMvdiVyclLxMqunpnuUDQacMxSRens0Foodis3BraG/QhgWHVmWrLxlCcrDkacA5xAr
sqMUM3qsQcRLXiH92fEgQ/DLQaAx6rWX1rNX9kVgqYAq934y/Yj5DzD6Op1xl5vMmWVgiOPC1tLM
SQd0G4F0DqK7kLYH8D8Y2ENGf1c0c1Ql9i1NsnMKjfMsdiX87aYtXaPfD2bjhXXhl0axTSwNGA/2
YBUvMuWQMQV3ysQzyzFJfy/Y1eWwXtvVla9RjDgFfwEs0nKYgSpUka/JndjBS2AXO+W28KCSKjrA
F3M2Zzu7xun3i05VF8PY6zZEiFp7EefpfH4Kbes5di2RbxGYeHPlW0x90AvdJP8y8eyldECI4De3
7eM/IKEWXBNzFUaXaZWjsm22x2SbPyh2a0P3NYBNs7kjA6Io9Juiua1cCuTKGCjlYAyKGzR4+XmA
Hhqn3vLgH/ho0dxWFh6Nn7UJMtvFRw9e9aqgcxq5tnxr+c0PeB4hbRz5rpcB9On5QVnZWq3QGpm0
mF2WAPkf34CUYRdWoStBWC+brQ1qxSDu1cPmkIaIdxG0bsYo/wN1S1SVMghY0UGRwarJP3odLWJl
1B9MVhrQtzKnu1Yb3xn4IuU4+RUrY+/KFtiHkhBiWQwSYU4YF695ZMX7POngw3hlbNJQywKrhZjq
IpY1JW/VDNLG1gQoH4wIRYNO4hAdCk86ntO5uVGlE+rbdh2+NRJ1jHFwSIjrjcVT9aCaYAmi904O
7ckq8NZTQQNWRo7BI+DaJztNWhtcc648vqW0CQpo/Kay4kJo2FHSE+jVnTkbHAtNwX0YOsV4Ow3W
LW8YiucwQ6rHq/sEfIpJjsEhjIA6kF7dG9ZOogA4ADrMpPfSfFCyh7SHIlhd+haUu9oxKAAxS/XK
LtCBQWvTY6nk6eB70qBYmGiNV4CdgoEZuFXuE+3VnEC40DMvNXeN+kH096b+QTPZzmBm5WlrQHyW
M1AM9cTWYhoMc7exOsQl1ejk6F9O0v4n+NccRS/ciGSbst/jtroUzFuE2ZZceYV+rzPppOcIBGcQ
JPEdiz54ge6EorGzpbqVd3YNAo6SbqDeVsid3c8miMLaE8kDKd9ZUE9Im9ntUjI6BToyeBSD9ghL
lz6i12QY6+dEoq5BeeWUunpIGFZ0fIR+Fwhr7BFMIAQkynmrRT6N3hv5zjKBz0QHRQ9Gvqzxo+7F
SsgmroGDKmsnbB9SPGGlrLfBb2WnUeJZ+p6VgdpnLkgwgVtrANi1nHzq0Br1o0JFdKYHqboloIzo
dcT542PcbTt0zWjoXG/NooZAzDu42V6mvH1Uo+wlG29rBsK48jbV+G2Z7CS4sRCEqKwPb5lRemhz
v4H05Q6AKXcoDwAPufkc/4AasUOz9y774LV8lDT+JHAnF122SUBzo4EVg37ypZ49XUZtQOtRyPhR
qmEiZjf3UnQVSJ4S4CDXW90Rv86WKOCbBzsbcmVwI67MJIoSDGn2rzPfmz1kI3M0xdSWo4FvKxNp
9l4Mv84GXFlcqCkadWbF/DhQMEkwUL5C70S/00cU6hvtISe3mvxbsK4CN22uQj4rifo6o7Q95mB+
bSleDIQ5efIrgVZ5irScUlWwd6HDYbtq6VcV/SC5CVWuu2kmAmKNSx3tX2zyKhCEAspUFBMCwUl3
2/GnJc82WYjGlSfT3EnIA8ezWxuIytHQFVf7LmWQjzyB1MuJ2tQOxz2rbjIA+VPwI8TslgJmJFit
Zcu/HYm/aQJzFTiW+ZSVaQivoQVKB32yOsgd8rSAA0NiN0HoCca7eOrPxlsFUajFE0mdEKi2nuL3
rVv4/QY9ftBycHM39ofHf9DlJ3hKfsOtR1ozoNVsGVP1c1Tf2W3mL4+P2an7YJH4SSaohdnEJaDi
FTxkBcdxDWNvqnKKphB5mAlavw1/LKTFroiAfKIXpbW62rNSxeBQsdpjCro6QFAzNbSjiaKb/0nK
H434T5SHoJIqnbJnvpxITgELPwybET04GptdWdHgBeE3muewhClPnxTlUJIjEPXZPCC137iSkTrD
BJU6MLJkLD4oXbyb9MYbM+p1WWlLGqIpWM/ZAqFA00tujHi/ljQhFlBwhqyVVTHK0ShM6TPHNHjc
fGAvSyCO1Bao5TDwTbETB3SaIOmyBrWjv9JgWoWADqDdDKBJnyR4RfKbAY8UbdhlMDRlCFW0CJDr
Ds++yJYqBZxNfsWfKzl0oSPjlOMAXkC86SHErj530m9Of4Y1vGP2AnIze2B/ZDzXOZvtIfqj5M9J
uUUno1MunYnKkwTRSoOA3BTkMwwMVHjUEuaqyS5SFFvRjpr1o5Ma9/qFvbjWZxZ8+f2Zl4q4lNDY
gAXvs+JX3RZ7ZsqCIS7WlBAI/NsTriLXIexDMDYsY/hMR+ci2utatNchgzfuZRd0VsL38kXc6/mQ
KyeRSaU2ROPnkMMJb2Ao/P5L6CK9mYlNvBxgx8pD8ztMcWJB7Sz3l6Kx2DiJ1nflIUqdxEmewyX3
RrMxykOl1QKTKzJAq9WdCIfoeAkfpMk/y/TURrOtFoJ67cV62dnjw1qtp14v9Koxbgd301/klHrj
Jp1cRfoEBc470IBDFCN1kHrQFlygMBsrcGPWahkZuIbVKYaVXfLA41MH+TYIpnhS0MKhiB6SIlOw
8pl9VyVUKTFZuf/dGg9pdqeRO0lEuHOxjeZ8TVeu0gBxUIh+32VNR9c4FXBZ6bZ+Ku7FT/GLcdpf
r7zuYNDKokDTDmaUbPlW3Szady3gO8JkhuAFvtYSM/G0a3sKT5xti7vF9b9NvhQs72HRHokqA3Tl
EHN1NvReweq95PbshzuQT27ebAPKZbKb2JUjrJgJjuAaFFtIeizVJTIngyM74R+kOoN+07qK076L
VQQvVmTPDsdaN4yq4AJoR77ENCGwt8URtFYLELbe4kFlPBdO5qDp7LovuGyoz47JypQofWk0TFti
mXsDsWIXJK7pGY+DqwKX+g8aakXHZWVV5rzrC6n6rDfQl38lbNBw/aJtxPkTkQVbgwrMqQfmdkAA
xd3erR/47LMX9tm5agKg2m7HE4eqgw0ytH8w0Ytnx4DcGSj3IXm2Zr4yWE4SCXwjODujW70vNwOZ
MLxTof4Wu+RBsI+i4Zbfnzl1C3wSNQeJGoL+EllLD3xzrnk/uPSP5VfCmP9TafnbG+Nsdqt4Le2k
mKkDnK0WDOEjR7EFytf1KzigoJx7LJ0oKE5ag9YThzQH3dynyl3kfAoHO//jxFfRTG5krOhKeNvl
joKjvoOcIYdRgIBNAz0rQ9AjdLn+cTbz1YXRadtByw0zT7YKQdHG6Y/IPnQGYMZ29bo0pONHnlo7
M2SwG7eVsfxC8MayvNeWf3WLItWc0zTGRyyHCyXZ5XR9ajg+YbcR0ghNr+h4rZxxx5WxkuXP/Zbe
NK8MljJh9Ut2/xGHy0VvfLbGK28MEGrYZQVG63001KcnYynyOIvGab+p3aXkAIr1FnhUO9v9dxXR
s8FXPhpkLB3VwAMKJqPmCUztoDFaZGOXqEMkDHIxjvs71LoQkIdELYmGs1tnj2UR/gbEGuBCJqpd
XQxIz4ZZFQBQWI2LKkr50aQtUrXWph/uZrlzZKLftrwFYYghQ6a+QOKkAoejsdFjGfS+037mg+hh
IDhI6wIBL/tKtRbDkWzDAPrDmxxHacL69gfxC+9ypeVs5iszFVYoooXA3+OeAEtgfBqHHjkCkO3i
DeLq2+vG6DPtcOVemivjQIBwlNCpjaDLMry578HRXvp6qdu0r3xG34fiGNOdLG276CUzXS3lTheh
/0MH6nNRVwe3AcjqmNV6Eh6PsgbixwmSNVG3r1UI/MYgW5cnJ9IVpxheohY49ihy57La6mMaTCXb
IHPtDvLog1fXk4FdSqRAwltIBx2NnHtNlzoWKLCSBLns5YsIvkGqgsQq3aZTNg1oswx6AMAeohcH
2me3UMZ2Iz33NKQaCg1IJYM72l2qe3oC0bxxIQ1njpQ8sFLyLHpTxOYGaW0Q6HAT3DxHMOgAzde4
mQUayzk7kkw+tHP1nqh4E9FYBM0hF4Pes/1e2cUWOjtRDVa7YwM8MugljfKYGq8tVsCSYTzm2K+k
Y5z8+D/Srmy5cVxZfhEjSBDcXrlKsmx5X/oF4Xa3ue87v/4mfc4dy7BGmDP9MC8dMS4BLBQKVVmZ
dQ+SRAuMy6ZvZhNEjEcvJQwqgIZdNwVYePpNnuVuBlGlDoRCueXVmPpKop+5gTmJNrvsJtMOgSMX
HQ9BYOd5L5JE11upgcOu7FVoq/9/YB8eMRT2JImbg6IQxIXaWe8hYAFcBJLOakt2K+vx7xXxT9e8
OncmtAkjT3h/iSISF2NJWSDSdTgn2TaHQtsV+ktuDn1cKGTI/szs4RYD7975w3kStwXJuf/PyPia
YRiyep51OEeyhS7NtPgVxl0DzAAEJWpNK7goUVAH8v7Bek9mvUemuQhMKVNIMmG94RULZjCSSbg+
e3d6JRvRg4wIvihfNhxGCYQq0XqpDOjr9fbSVZs2Hw+putgdld0ZNT2q1FsjfU01MGnVdyAb24yk
grTltdVAN9jY9sbvKkEHa1CCyboZw2GP8UAIcGCofDEjX/BhBN7AF/9UAtUBBk2S/zg9+u4olgXT
BmLmrwpgV+MA0rZ/V7U++iTrjzpKmEstDeupheOvYDqV2CCyX5O32p2gVuOhVYMsXdiKX0/TmfvB
5O4HHSPPqjHi23Tu4semG6Ok+BTu1nxVf0YyFSi5u448lv4/KKgIYgtf0Kn0SQMEGiteM2UkrEDg
lzdsuxZV2sEBdvAfOL7IJpc3SnOharTCp11tyo+kcNdNVgP23C12A01WYap6QswITfPP0uPHHXH0
Yedx0doBZJSH+FGHjl5lj87soOP6C4JBNgRgND/zIzd2CihxZ09G7knLpr7vjc3sAgv7W5hPrkv8
9s0/fw8/4W0YZg9FIWw7XmZorwNjsmx0VwtQG7QVR3OyXeZtxOMrJ13tyCwX2BNj1JZahasp5A1M
uGCdexnGJ6Cbr5WS3M6aIsh9TudaRwa5mN5LSZjMH2VlPwbrpf+fEdcwB3TynzwSToa5T3Mf3ZOj
z1yalKUaWMQPRTw+yvFyoy7343IrCE0nUX1HVrjAbUm5bjSrlbYJ/ckowa41eEX2oBm+NQBYZe5D
2byV9EFUfRUZ5t7zcVWi+0M/vEbf9Sg7KUG9XR+0oiLXyZTpaIVciowq70ygPQL3HGJPVsPtYA2b
DAK21I8xiU41LwRZ4/ltFX07LvYmLI/HwoLNnppPJN41GnnMs8I7b0Vw8CgXbNUqL3u5xgkwSOO1
k+pqRnhXDe1Vku/UShKsSWSNSz1pE05Vv+4jK65mBaVJ8HdNBcUIkump48v5pZ1kgjkKcpSLq9Xc
WbmlwVrjGq1XZpssviXpZtV+/xi/NrdmD8QJcC9eyew688HT9iN2I4EWpGjRfJCpGXDqGbZYqzG2
M+6r0IA0/Hyd1gdARAU7fDJNOPJULsCYWtMv2lrpgdzvD0klj0307/qQnza09VgeRRVoW7KUGNhX
zVbfFnO7buiK65+BEYq8xat2YlKdU5toQdsF8nvUkCHa8dXm0ucZPiXWBeUgb5wCTBx4y2Je1DMY
PkH5ed51tFOH78gcnwZDtRNivL1JrkbwmtARDLkAp1j6e1u/la0UVOZYeQkIBN7zZLbuqTGzZyNn
2abPO8uT5gUDAHNp7VCACkzTBOZGspOpC2ogPxkK1VVnVA5rpN2cNJsokg+DAUCREbmGgllGa+o0
0M4g8wbseQGDUwI2BKmvN7ocX4YMLKhlodzlVS5Bm8f0lHTYgY/NXVpqZzOwvnMJ6FU3UpALSONm
Vt4YgxWlv2BF5VkVVO1LbCBEBPpW207VLQtFukmi7eNuhHDupzSpIW0nA7LUF3bVvtHp9/lvdOru
Pv5E5KtH0EnBIP8aHwGrwKt/9FQzvgujPT5Rpd3X89t5c6IlcVeAVfSGgVFDcmWuamDyPqSYgOvu
/swIF/PBLD+abG3Paglzava6NAGNfp63cbKbcbxx60qPjq/aRP+9WGjQ5MBDfKQhcWChJtoAjtLe
/YNC/6mwdGyTC/yjkUzRBNXIK3qjPYcb3Umgiqe79R7hF8XLfzCZLHIPLvgDl/3fF94ErqCV7rvd
gw5rqmWvkeTrUKHO+W0V+QcX5ZeC1Xm6NrSjdUx4LWRJFxOGos9bOdneO95ILg5GKaXlhMHPq86P
rq3nZc8e85s8WMvpIOfJQptuop2wKiBYHN8nBZ1FY1gZI1dzY6MsUEOF/jL2AO64m5zmEeiT4Sr3
Mc01XZ9friDq833TxSyo1K3AvaUlHoTr3bJVncoimxCyFX3bB+fNCbyU753WEeZ8pBybO7EHTMIC
JCrqEYgscFGEIb638bBaKO5l5B/qw5+tgAsgUBkr2mX1QhpCU2WJ9sp882cWuOgxj3MaSQUsyDTc
tURH1VOwhpM1qCMft7hg0dDkv18dpPyR2y6emjvhReEmhxhUvi3K0n5IMRELVl3RQ3Q9Pvw79Ng0
FzUoBclA93GKa3Dm9KYfj5m30rvLaovirATGs+uoFJVk1wWds8rFDqKUGfSGEfbHWMH8ErBAjRL0
oRwArCMIIIKw+KFNexT8oXfGFHN9+M+k3siFFsiQambla6KOeymKIIgTen/gMIrMz1Ajw4HEJoPL
GyYI7JOHuNr+mQEu2dDUXqZs/WZlmtwxjV7qtQDPet4jsQYu18gtORzKHmtovfRKeg4vtE12N100
6Fa3+3HtVkc/2K3mnl/YepT+1i1glQsWJoskTVlz+ak4kKi6bCrtZgWnn7fywUdyzgwXM3KCsj1k
35B05C8NGh9lfGeCsDOSUOGrFE9Vqd9I5U00WALP+JvLTDVMCgIWC2p6XzORxqqkvEOP/Mq6q18Z
XvC1E7kAYTrsUN73WxCYCAd1T2hUKwQi1X/Z5IJL1qTQjW+xqRBr32dN68ggYVqWApMag0ssYKfC
Oihya9fM75S9a+FFqdwVmGsgRuZ34ejS4ScBf9ZY5T/Uwbd062evG5Bw2IB21KaKNtg1uOAE3+j0
Rfj5q7m41JUJycoIOwU5nEB2JkxhERsRETgU+Q2DAuruP11mURPi9H31aZeLTN1SUStTQ/Uqgiin
BELfaRScXtHKuIQG/t2GUoGVNZikKMPD0lMM/O/SRgXd4PP5bTwdZ/9aDf9w1RpGCroWOwpIsHbW
TTKbT6q6i3tB2nL64H7a4SKSroSqbnawE/XV3UTb3TKDbH4WOIXICheUVKBSE6uHlc4q3s2ZvGZa
UGAw5fye/U3s+1wMF4WaKo5IuWI5pjfpEF7gfRlepDt0hJ5BLvQOveFD+ZL6Isc7iQI8OqcaF5W6
kCjpbM5rURwwtgBC4+gATM70SDei6p5oI7kwlONTNePacGjM8WmhAQput1EsABgITpLGxZ1ByYwK
UiTqVQeJSWX80UV3f/ihuBghySGQcdWaRaCNsA4d/4gfOlsLAPLRHPSbgePFLKkwZTrJCHD8pbgY
UeJ2D+s1NtWzbQbEKV5kr7XDG+NK8zBTdN9jShbNKWmre+dXLAgdGhc62pAN4bzej2ZS+Lp5GWUP
ad9vWHeXNFR0DNY/9v2W/OsY8LwHpJ4m2q1F7tHB3J+ebowwcNexN9VZyTjNba3aoz+7KWS9AP2P
LFCQirJT0VbzeLkKSp/Q2cGK5x3tfq5qLHHQzHa8H12ldmqQW6OEGZQAXoqegILQyVMgSHWndtG0
Wlb0W1lO/B5zg6QxN9Uwu+c/60lI4pFDfShJHeWoZluWqrZgqwc/voXaCkYMinv1uV3n6CNXd2cA
nqCNvAfxOfqP/+6J9vmhucDTdnOf6uslIS0kmDrI3dS3ggUKHJcnR2FFSSKG3j58KX/FCLpFveIe
MyPO2lqN78FnkbR+uSWueBROEOt0Lgwt0LIwwwGrqxblSavZPuk7lCRfz69QEOx0PhTRtNWyNcmy
dB1zMouXifBaIgtc0Enn4f+/Et4wljz7mfFnlzgvVteAoNDS10s8jaurCkNoRDso2dsfbRQPbkuV
yiT9eqxqXLFIrspfNRF18QVb9W20Hc0VKVo/hgx1jqoDmsz8s7uNx6vVljoPzWoh0RQ3Y5mriiSv
TrotVPlAuE4JpZQL9Z2aNKohIQ/VVDA+s61U/Gp7wQV6MsJ/2uCzw55odGzWPo0VZpAADyaC8TDo
KA8QtAHJVhLdGKYQ7HAyrh4Z5VLFlEVzq/XrwjDpa9lgWMNMMKqjpptbGJZyoltU3GwwhFhu/nTe
9wR7qnH5o1yYo2WGMJ0Dhwb5GDQPFrsQHaPTidzRCrn8UcqKKdZzBLsVQwLlJSfcFRtwdnsr7/H5
FYk2kwvdYxgPasEkiOpZeNeV07a3Upti+GyqhOIX6+58yweOlrXu7tElRYsywdsPu5ft20dQYgSG
N+0GTwcPkXhuS/SpuKjd9h2d6zUHl3R2nfW6o+bpI0moYP9O5xdHi+LidtQkphrlWBR7mGevLALZ
SwEnzp9bjMd2dkR23av6mPqgvXPOf7qTzVrryDQX0EkBviGUFNWrpHEbYMbBAb4twW4AUisU/Co7
egTuzQqkHQouuZN5kPJ6Ep5G0T5zYUYfQEFeLfgR1qb3qnvdsej2PxOW+QrRGAL5yUjs8uf5tQN6
c96Z+OQSAqDEhHy7fGCDlmIIVcqhajjqV+Cm+WFNDBC8+WGs31sJBAqvc/pSTb90aAnTLW3dOtqr
8QtGMEtwGqUJJvjG0IvqEJlo4o5LiyFqPHIzm5aXNduCwxrjaSvjDeKMFHlFy/ZlW0NevgN3TOiE
6nsxYI7HitxquVlAEwAkXF6lfht222GI0a3EGUYQztJrM/pBEvRBF8thpm4T5QlMPG4PKgcTwvTL
5VQvdm7g/zq0g2IbNajOpb015eBtyDDtuenZpqv3lbodlet2wB8Ajj1qXtXoUIwHndwphgKOCPAa
Fr0ztBHEF0KQTo5OnfceK3WIoScesyhQug9R0tiJUb6o+TPgw+GM0YbsXtJzwG+xUw912rgRSOwV
46ci3+YJ6nUaZOOXTST9tEzFK9hDCpiZBVpFGus+VVoXz3a7RTlCBfFEiXnIgTiQoLBV+jtqUsfC
kFHVA5mU9ZAAhfLWom/YMF2xyXRYN2bgIUpnjD2HwXlXETgo/wBQlIwZWoU7yiTxBaWhqxPrXipE
s5Mif+SuBgKi01FLcA7KEJP54Z0xHeQSUqXXjQkyDWsWHP6TU11Hh5/P+GllpJKpwZ7+Y/Exn4L+
oGsCXsvu6PPirZOwwvqC4K7gledpneqjtYa6/BEtUBlkj8RVcod6/wGelc0NLfFuDt+SnWg0/mRC
9hnq+PS/pYs5zzJMt6DyJPIEofDteTcRWeDuC0OvpGlcFyfj+zH9gVFB7el06fZoDdxNMYzw+nCE
hfkGh8acbYCihy1G/y40D8Ae5T18wbjchfCziVbGXROGlhgA4cMuqFfuely8axvScMKtsqPP2j94
c4sMcldCOcaFhkkX9arKZW+YQ9dYBNmzaC/5R8Csq6CbMWBiLdxMqH/fr2rMb72rglM7IBjaLB5E
Gylwf/5RUKu6FY0pMopinsB39GNZ3nOFXdNcZOgk5PHobPOPAyNkEc0qrM44NHvDh8qwH12ZOFqN
8w/wu4Ik3uCyTWNokz6UsC7c5VdmTBwNHY00uxrH1FnS+y5EKy8e3EGBjNFmHp5U61WHRIBUWIex
LoFVHINSWbzawNzU+TN5escNjUCBQieQkPmaMNZSJ5mtjOR0mCc7MyK7lHDloqROG5Ee6mmIB/m0
xZ2SJZ8mkK9iQmJqNgkmONzMZVvrQXpVNcBpy1/g9RdEnPXXf0+HPy1yx6QtV/7aAQiBtjb9GtRb
0mi6TRY6FDy6zfJ8fi//JlH9y9xHNnmUfY9V2VcjhblsX0m7GhNbb/Jj5beX8WXj9QSNhCDsPAaS
ZJC9Cstwp2/hT+vcow10ucxi8cfE1IKRk8sOrJmxnd8wF3nDOwRrcHUA0Cus/4nsctdyGeW1lOqw
qyTSpphq9KTCQ5L8Or+5Akf94JA42lskolYRrrN9yVxvzeS3lhE7gpx1awiAkcKvuMbeI0usqdBJ
gwoPVI1QBQt1G6Ox7dW4ShaDpMnRNLu/j6Ogc5bfIN/yzi/zdGD//IjrZh8Z75ey06L1PHYLxN3k
l1IT3JGir8VdwoleVEpI4KM6ab2s/12NhtNNostj/eZnDh7hwkoMxIrZ5/ha0TZeQMiL8o6DvSR2
fr+qYImKSX/zTvvcNi60qKHRxTKGMoHk0nf6Te2Bm+wyaaGVtg4ttP7w3r5g3A2Un1eaQ38q/6Yq
9xnZ+MGFwmR1DywZ6pf1uG0735LaTWM8/ZFr8NMIlVWOhDHsadMQD4Rqrl4LPpvA+XgStGTOKTNi
LGMq5/1I0q2VCywIvE/lLsK07VjdtXDv1LpThmtpeFBmgYnThfrPj6Fy53fBg2gxWSujjj16EupW
UFa5zeodcxsMJuX34Or087viN4Gukyh2iNbHHd90iWRm9OgParYerEo8mq9dhLvsIgcZtRWULrjx
hEbXwH7msKnckW7qdsmkFEZbcD+AB2IdkYkbF/VtL/T/FfzjaHe5kz0xBcoZKk5aindsmwX1AnFA
9mdBSuWOc7eAdalO4CYGBX1gDZpB5vTQuTp/oEQfi8sOVInUeVvA3cmYBCl0FDuz2ZbL7z+ywk+7
xClRVdLACqPTVpkv8qbbmuzmvJG/ydb/CoCUu/ynXtOKioLbWd5B6dYpb5YL003uBnule4dIZGRL
gGW4562un+GM41Hu5pfAmigVKiKShbA3gkuBDNNlXu9iUL1Lmua0TXDe4N+UbT+XycUPtKjURQZD
JpY5P64kMtCrA2fNhAl0EYuRIOGgXBjpJdCNdmx1dAOOPm0lWtkVMKZK+XB+USJDXMzou3COlAHO
vqi/6uZ3Lqk2IFWQuTxvRhQXPzjVjlILNTEGZWGljGm26JfybC4O8m+32hDV7rxoUznRD4x6Y9AO
yanIUwRHjR96GesBL7sKa6RW6Chq4xjFe5QKCD7W0HPOHbmoUc+DnKo6RnWjFCU2GdN6ySVLBz8f
glAEaRUtiIsduSWZONY41UUFGMhY4+2kXMwi5SVRXsN3f9gYL2Oy5lGGGjlJIQfd8DiFik9Aa5u3
D1P/qulg04hv5qy1IRFs29dt4c8AaVpaH2g1WEyS1yGrfwh8SZApaFy4Uaks9YuBcFNC12FbgL1Z
3mY+cztb2S2ehWK86Hkj+Lh8X0iSEgyErW8rWZZsBimlXGk8q/4xdjdL9yJY3hpGzniSxoUZIyJN
VjUV8PnoDqH2AVXFzaq2Cy5AEOMCtCJqNIjexjywKKqbjM0pLNbvZiDH6LonfgoBV0CKmyvyT7RB
RJ+QCzvaWEv5uPIV6JeqZQNARZ31Cw5OvgdrxITk4R9MXIg2lktVxrSrDGWG0SEzt6VV27VSukWc
+6rUbNPEClj7owI0TR8kVKzB0WhC2SwXcTWIls7lMFDEaoZmgS/FrLKT6q0WaWL9Ten4r3tK40IR
ZnKaGEMzqASA8dYbC8gJrrMl5G4loXhFlemHmGTt+21MiKooCmbg9FUHnfugi9ygSVSx5cDUyoZK
kV2l4JbGQFAGNYdGHW2llQUZ1PeN/GqS+5xVv6CFKiHiltF4abXZVQrhsf/5LH61wX0sjcxFLuWw
YRziW7pe+TYFdbuxQ30cQ+jCbptoTdynIyZjc5fCHvhpewc9G/B7YyhIC7pH8EI1oKYSkzSdYH74
ukjuOmkztQjjlX2GKdaBkAvFyHf6stiz0qHNiNoVPmPNBjtOW6icQ5TWCHrAnNJB9ZiCXlIPZvWD
qeqeYm1jBSXaHli7W6kAtWmVgKy4FuWba4D/GiG//OBvj9G2Upf5g0t5F27mS+gogRZjcdaJG1Hk
PxEbv9riLpt+wGCjuVIvQuDa67bQlqnteJcGWqCD7+VfNba/GuTyWkWzJBVcd8uBtqlX4+RA1MKG
SmFw3rUFB/bbY3hsjKrUgN9XmxqCH29JrDpF+HMB6CLs4qAUYm5OpM9fF7b6/lEKWEZ6FKfsg6cQ
fM93K3nKcgN9U5eF9v+eP3+1xYWjdGlywALXIIvuXBFBA5FBx0Ba/DEWdeq+5wZfTXFhKC2g+DUZ
OD253kJXGsB4NaCWvK2M6JLMoirJidGEr+a4iJRBBVEnpG0PevG7MOWdJhuY/1FdRVtsbbxoMQwx
KizQk1TgMCdS+K+WudiEJzAUEQYslAbtK6ITtAkgHb3OLZruEgCKQJ6Nm/Da2GmTK2/yn+f9VRAZ
VS5IyegQNk2eyIe0+rXojdMu+h8Ge/6xDCF2GVqBSINW3kdM4DtjhWtzCVA68VXTs1xROePETf1l
S/mHM5HNvKQqtnRtc4Wma/grpDuzdcuOr9don96JUKuigMa/m1sTwLdUNRe8YkGurF6gRonoWUN2
AwRhjrwx3GEUuI4g1lAuo1WWRZdmCyffnDES0tjAcTgYu3IVnbmY4Z4KIV52DZJnbgj+/TwmapfG
DTZ28MFlL32QpxjeEGEmVIfcu5hZUbRELuDMCmaUSQv3rL3eA0evQ7Q7o/aqQ55C7iUGVZ3q6ekh
JxBqdLMbEYPc92f8V0figpBRhZKZrFd4COWukuxDpjlF3V6mgMydP4ffwp1hUcPUDU0hmkzVj2Gi
oyhezaSsyTiPB22YfK0NQtOydR2npQDqBOiZP7PGRTu5jOPGTOvxYKXMGa3ETYrIbvq3tgqdWFcE
1r7tIrc2LsKVErRNLRCbYW35pux+ZBamGwvZs0xNcCJWd/jin5wlLprRmVVGXADTUzG8rjt7nS7L
wl/nN+87Uf1XK3yeZIbjWBkmOLxYi7dV3NwowOnU6FJMuCsa6K118S4sq4e8q6lNYqiklGXuxRo6
T5hxSu2kAQJIrdim0JqtRnoGYjzaAxpEHgt5uSyVcVfKsd+yCYyaQ946ltRV2ynrr9q0vBsyC6R9
sV3k+V3YLg9pto9Y8t4PzZOUqbaWNu/NeNlp495oqm2DcTeI1Qz4aWZqKnaOubNG6E+CfeebDGGl
dIww+NOYgFSi0DEeDv0D43+tIHP7vkanozNiFVWaDQR+VMs/wK0bmN3GMIl//usKDiKfwCn5FFpV
VY4HAmVxQ0MOJZt2zB7CtL8ss9Q5b01wNPi+RrqENJXZejTq+3iVMdJnJ4pbezSEyu3yibOByUcK
lBnwxQo/AhlXo9aXWTMeCqn1i0rbNgMEl0sQVv5MwTFSxtLdVKK9IosKvKec49gwF0RnK+sB3Otw
XMbXBWCd8IKNj+e38UNrlT/4xza4gDbrMFAvpQrkefZDImAamzrid+xxJsVmSKFLA3BCOcn+GEUH
c4iDSS1vrBAldDnXty3mGlmJeVsFIpF6GECoEf8OHl+5uoQAqlc3r6Uso46hbGmlOybBUQdUZmmD
sc/9MtTWJ/nGiIaN2d1Eip+Z0T6b6LZJ+61p4I4q5ctINi4asPrFanZow3TbFswujekp626HFqIa
XePUJu12pTIFbQcZvhbSiVFxmxXy9aLEua3NiSvYNYFHcHE509tRHrMKp7awHCtc8ZUvAFALbjbR
5+dispxQFZhifH4t6jGO9qZDc0c4WnzqHB19f76maoK8lKTxACNZtZHB0gOaO6fR73O1/Bcn9tgS
93CNtXBgmoRjNHb5Vmt736xeJAXqi5NoHlK0Ji7c9WZhjHONzxOx0FdqX0LfPT3UQLSed4Pv6TLi
6vGSuDyyCRXWJwm+ULIvAGR3IE+AaoyToLM526DV2fSLi5K76DF5KtJC2g6WZQsjLR8Z9VE4nxvg
arI2VQ95ovihrOz0SgvYSIJ8fq9HxRes8vR2fprj3snzMpnAsYfqIaPJMyCZjd2r9xV97dObqXwp
58pJoYlmRNsG0s1ZSwGQA1thPRguwZNMmkPBtn/vA3xs++cPWg/O0frzvEtYQSMVI3bNYMseyK1/
grhAUvByqF3yvA6dRZ71AkbcxJs340+RAvDpk/n5A9YdO/oBxixPtRTH6qFcZKc1D1X/Q8E05/l9
P2mEmoQSmUCl+wOZc2SknaCMJy8GORQMoJEatJbVWyea0TrpSkdGuEimUKUY1UEnHyK0ar2ql6II
XJQA4hngoOoEn+6kKx2Z40IaKWMd4X0mh0a7barneqS7bFDRMhoEm/e9OLD6yKelDx862j3S18nY
J9i9FXeQbsbJkU0vhUOss0kQZAL6PBh/QQRb/hnp1/PT/9zj4+zz0a6tWwNkcipSXdBdgQ+7RBiv
BPfQd+AmZ4WLdAvaB5j+x+fT7FXYQ9kMGwt9EsWZ71Jf9KYT+AoPOluMCqTgmUKg43Wvz0jQp5ux
HVBzmZ05Eqq/CVzlgx716AMWCy71CdLXB+0wgEMaPNe++gSFXT+70gKM0Dqodt+KIuv3aha3oVxo
WUwNyNAJoQVFTlfGhFkl1X4GEb5Qam70CoPEpr4djc62FiJo2J4Oa0cuy0WVknSl1lG4rHoX304+
3elBeVvcoffj91D5KGxjZXzfT57pp74INCbabi4PlGsJMQ0yrgdLBqfHhBpeom1pUzuGVQiCwHpf
fEs5j9bJxZwmSQ3FSNYvO+tQg0VzLxoF7X2RCS7OmK0Vrth6bGW82LF80aKDdj46k281/6+ewr9l
CR1KKSMSwnNzEzXLJi4k0GtJbiXXu4L8stqnzoy8OJ48OlleToKGhV6oJ5vU6hxFYX6Jx25kjHaS
v5bGdToV/vlfuG7jmW3mn5Ys7ZquQsHkAPldRwVuyBjBoCJtZYapGYwS1uOv8wYFF5bKBaNiWoqo
rAg5DCpYEiuoxRajnZeil58gDPHvTHMx4gQ6v6uZ2C7xMi8yxdbDwiaEOnQQLEpkbfW0ozDUhVAW
Ygzym4aR7mk1+/mUXFksDPQZX1YXRXTBMVS5+IORKUwZjJQcmHw5JIlX6eAQj66mtNic/1jfOUM4
/+WiTSRnqVYXWBgNwg16SMtFGCjB/Fy8yz7kNZ3+J3iln2URuZUowqpcoNHyItNYYZHDzACsn/Nk
Z7Xvmq45Rnyj6OOKmvITSbHj+OX8igUxgYfRGZq56GaP8Jrl+i7S7i3hnop8hYs6PfrRoVlr5LCk
pp2rFtThW3BzL04bmg5RDUGOIzjgfHugKksAbBMchGkGGlCLISw93Q+YnNDrUrbzqnQHSdSAFmwi
3yDIMowkWwWCimF0rmRdKAUThC2yholvcUtTdMOwLKqhlPn1xM0sroqur3E9pEUAUYegwht+povd
G/q+DLMbiEw7pqbYKqis9Yi9L9pTK23iMZAonq/qjVar/pgnDm4Zy25WlV01c0YmiXJM4S/ljlBZ
x1bU4hI4SBa7a9LKWdQHuTVQG1IAuU7suYNufAwFilXPtNF8umhugx+3ZNlGUxW8SCuv7y6saV8N
P1H3RGlzsetEVCE/nSUe7Sh35GQABjo9HMghLJbLOMccxFCBiNLKnCG7jKTRG9VoC362J7A8eZOS
BcWQC67Lk3fD0U/g73zJSiBS0CJ3hL5rmFyFBRRni9vzJ/x0TDuywh1AmoxTJINuGkn/6EGUZ2W4
uR2aC72yMfXhrcpd2vUQX7eiUo1oi3n2zUVi+hg3iGqsXDwZEvOTtWzZ1DsY4N/H4Y2cQEdG7cAt
PT/SAeDGUJA9fu9mr/H8c+08D2cXK/GchDGeVjpeweAvMt4G+moZmRNCeWcyNxqk5q86TVT2PR3Q
jwxz136naYu8AIdziIeHxDL9OVHAyQBx1HC8aQx5DeibZoSELES2z39v8jE5cSZW8MKGI1UzgxRS
fwiXGNrFFtAfE/2J0oOTxPvCVABZUTToChNIhkwTtM0aXfXVuUm2GsPVFk7hrtcnyTYbSwdFPAQ7
ukjHXahPv6U8ujApvSuS4jKRFswut/FDasVvVm/m23aInqUkf0mn3gbtagh1YcDhCpotfj4Ptc2o
Ggy5bE/56ErMuEXMOtBK/ZmFGHdaaTjKUH+E1jh0gVPzN275Ky3OMjTpZCg86IhlOpP2kzo9JHS+
TaclweiNVNs0n2s3WUxcK5FD5RECbQt1zRjQFgklSVexhtxLMKpoZ8hRXIPgrIOjcNuY7bXUrRPm
er8nY7fVO1a5SS5dtWG7ycvMo5X8JLOnstX3lWW6mvZepHEQYtxW1w1P6dt7NcfoeQPYn4X/INmk
Wv1N0je3WrJfJN1mPcbi20IP9L50MMh9NXX9lQ6dCPB22aFW7fuog3rRC4Ye9qwxsPeqb4YlNGxZ
gnhk/MTd/K7GQ9CT7NacIWhTlo7SXcT4K60BjTTlsqda6JjtAhb8flVuah9S4KqbodgqUg86Ooge
RbOjWGxbaxkmlNt4k1kdlJCi6wU4YlVJLtFGAgbcKG4nlWzmMv8xFwmUE8Fd6zZjc2VEUQWC9OFh
Rq3LqTIUqNN83rdTfYnB8wtIbpXli6Zo3pSbPvzOW/dbVwtnsUa3hnJ7vHS5TSoIHGVR7YCePLUL
3AgDgY9BLB3dL7tMZNuq3iOa+gV6z3NaPGV5fb9oQIaMULofTbwPmhpDwX3iLh25HUN5Q2hjQ4fR
G0AFKqXj1Qy2pTH1EkKvIXvwmLASo0WTn9e9ZReEuJ3cehYgsXWDzgjBiP57UzzV6ZspzfbYviwl
RuYB9Juzwp76yq2VwusnslFlvHgbBTCqEb4IEG3c+tY0gWMB3IVGd1t3idfK6yjYG43edPkK2L4P
WKLVp3bKgJOcqZsSBThFow2yxHKING6HBpo0JiCjJmThzocAUcjnxUaHqQ9r6JIgjSWy3RmQQ2EA
pM6pEzW73JAPMSU7kMXgHYKmu/4wRsMuTyikrjMQTRMnEpbthFcBl79ova5JhQx98mSLB0oBsGxn
J48WRuTgWncirOxHgf5cCOSSkBz5ptXK+XBIjFDzMAuNiroc/jDTHfhwnah4LzTMXavTRSzNN3LD
HE2XHbVQnGQ9sHIoecDauuVQgMiX+hU4JqicOJMSeWQ0HqclDbp4uM7Nl8I0vS7bE1P7nUGyecKL
q42fu4n+H2lfthw3rkT5RYzgAgLgK7faVFVabEn2C8Oy3dz3nV8/h5qZ6xJUXbh9+9WKcBbARCKR
efIcIDrNeyv6SgOwXRbAouWRoyEiAZ7jL4FiZz3GS5X6r9nSLeRDyuRO8fiXFSsQcGvTZ01Z0lWQ
fA8UqkyY8DO4RLgVhdTH1FM9MWOk5Jq5M6bGDnAlNaCGwMR29sNoJ3vMIRCLrlFr/K4jkHSOrSTz
ud4k4AApGEylXBXfq0YzJmMZW9o7psYEZ4dfboirRU57t6oz8VMsbRC8l+I+OcWFTeHVqpC+h1pR
oAFT0+2U1mlNl22D/aoBAd1JjGP19gyBpgLsreqh3ypPgYNSaDR6srLS51Gc9QNc/BLhNBQNC3jF
8WCA+oxtmUNoY2zPId3oRsZzSWYnSzu3BzUJ7fRtB+IRTv4yks5WIlASpv+YNEP4NcJhKSxzBpMK
9qUN6B1XVDsLCruh82FidLs+F2iZu5IIdfWZdrEDggsWo1kMvca1M+koJsln7aGbNIL3LYSQB+h+
Gj+oVbqJmuOK152pCyCuBKSqdU7S2GOkHtxO44VdKwwxTcqZeLW5ffHrhMR8aReMEKx1P22sncF8
VqPhmESPKdHsyejtCkoKHRQFx/R/qgJeGBZy9RGt5plj+PY8t1+X+bEFhO72xq/7euMMiM9jNoFo
taOsP88YjK7jPRhytlYPdBl9GaEWctvYe/XgljWh3j+a01yhG4RyYAmKgpLZVp27RgK8TqQ50RR4
gFHDz4G9GI6EPuTsNWrCgzofOTh3+nnc8ITdATrJG2270uDk5gubKnsKwS/Wl6jdjT9b3LVEwTxj
N3sFq+4wJYBXTdLtKYlfoGLs6g2GskLFV7kBTTJmk0WWcV99xv35aCJWz0hArE46xLIs+lFlkVso
HEfmH8+sfjylIjyvmKJ0Gga4xvqMwyYQ0CkTh71E7joEMnjR27THleXmZxm6WuYzYtwcedGlFSwz
DYw2bLAZrgayQCh4oV6lKJLYsPr4J6fBradauBgoUQWnSZmZ0oyNOsK06f9fZe1V215G/LBGtVtm
xBdawZaAj5gBbsYIdFOqU4MhK6nB3pzN/u1zIDNlfCzeQA8rDNnUqeck+JonKDSMPxUYNIPtbTvX
n7sXWyd8qaBZGJk6TT0Xd7qDHMOdtulG22dbdfuPuYBWd7wwJVxhfcuKnOcNoJThF2X+GY6RJFJd
z1IuLAjXUqIYRakQLGbqKo+VoCfPmh2EvpblrM942iWktlO9hlb0rwaEXWGn/kzLQgISu+r7Fz9C
uKeMbjaUPu/Vc4QkP0m4YzHEH6rgKsJrbZSpYF0NJRfmhIvHTIkeFjPAzREGc+Jwm5O/Wv4/9dAv
jAiXDGHdUNfqoJ4t/Y6w+yb81iG5ve2Kq6fdOF3v9ZGLDoGeRUBBZaN61tBjqVN/NGXIGclWvZ+F
CwtaDtbENliwVfQXpK4T9Xs2SOQT3t9Jt1YhxIiUDayvKxQl26x7yKEey1NS7TJ9KW1qJD8CNtyB
zLlxx3ru3AyYIWc2oeCszvctjSc/qCKkkHj+2yrek4emwa3HW7w2QnAzOGNhOIGaInIP5CkO60ME
LYaJOLpubc3CeBhzqKL3EEdXZ7uG+JDJ9gnqpVb6RvP2QMvoXh0gOKn/nAh4fyLlmLYozESYLOhD
r6vGXwt6WlmvopaQ232xmzOvAp2kwsKDEcSuDtH1FBy6qd79CuoWkDU936l9e5rjEvGw/Joplj+n
5j4i5R6U5nfAedp5UB5idXZnQ6tA+9ncl4nmgYQzwo0A7YG7Ma7vC5PhAqbPVao+DB3m+KroOLXJ
OeNQeq+qajeazJ5a0OahxlGGsxOgczxP2Z7T8lWLewczISjJhLjmU3suaolnyvxGCMYN0o4Z0ufq
2eA7pSog/ratEi65wyDNIDkAQigGZHJph0pXzyE4dZpF2w0G3xY9dUfKDhY0NA0g5MykeWzXbHLp
a+RGhU2SYacbqqvkr2EJKlUEmKJ55eXTXOyzsrbDInUCVBPU4bxMIPfNQGqHOQ72pKqFHZJD3RxI
l4LHKPRGJPImx389/+obug4PGZlxqDvQNc8oS2TaAy3pIwlaQLRfdfNoLIZL+1MyJt+BJXLMTnGJ
Gp30AMUnuvxQAGJkeLFrBuTP3+bkV5xjbNA8aajnpdXjMHxRUFZLk9EuAfNqopOhPEb1MQUfpjK9
9kPsjDGIgktwKSLh78C1EUFSLtnlLd4a3WAnxt1cvGnN9yXnO1rXntGqYAgoPDT/fYKjUM7AF7Sz
S5mBRWGvKrJK6AX+khQnkvzqx99K9cWcfhfKb4X8imiHIk9ux1phFzF3UrA7xoxt2mq+66HYEAFv
6ehz88gTwCTnRX3uiFG7ZtmzY2R1SHQsCqLKcB/0WOiksy8qwJ6HpLce9CI8RQbZq8XyWBOoq+uz
+XY7fEoyhvcH5EVwm1kV13WBjEExB68zeh8Ep74FVa4c+tm3TcnOg3DNooo3LIWFi7xvfnJq2lwP
UVfUJadOtiDhHu3VtIAW6XqPsremAj2mMntKxkCzWUjWI0uC3kFQF3un07wuEaeQBBnaXc6z1wgi
nfqY2Zht2+FTbcukuA9RmlHy2DWDYHN7P2U3n3C7jlNe8n4dDIfGlFuaP5VUhrCUhBYRxWUoStkR
ZVbPeYyUNcqypwyQlMBQv2Du64En6SlDA7IuJ0lQk3jKO/jjYmPziaSF1sBTTMhExuQx5Uc2v97e
PZkN4ca1tCA3pwy5STMimP0Yuq/NxCUecsWGCVEiXWNU1TVTzBzmUovqklrL2cKt1WhfAv5ozdIK
l8yKsJKiGq1gKGr1XHrJLrkPD/m+PgKQWW1n6LVirgENAU82miwzKlxucTZlSUnM5UytpyDNvRmN
Vi3QvX/8kT5soHC3EcXkjLewkmmtTZPnJDx2Uez/OyPrUi+8jatJqw4FJEbjEOw76JSFzxUou/6d
ESH4hTkQpokFI5lxFyAJbjqMvCRMEvxkX0UIfpWFbg7AVss5BVVcMJROGjOvUHPJjl0rqn74LsLr
ISmsjqZWqJ5nwDt1jEY2TxH4NtCpwBi0urV2MmTglaj+waAQ64KubEuuZniiVbpvNvtg5Bve9ntg
o2VrW4+LkIpfmhKDHoS+spQpCKuNm566nXFY2Ytad3b/GyYRyQf7FOnKMVeYCrcw62NWWaBJeCFU
FsavdWk+LEmIEAEnC94Uazz9fwTzA7fD2l+pBDpPdeGGWg3FXFtOJnDljvpgWQgT01gbk8HBAzFq
lTOi3RVFf90+WDJfFJGqhjWVQWkg/I1OsTP83MOIZfWCXqEDVbbv1bHfykaSJM4okltodY43ESPL
uSq/TQX1wgy9L1A+L/qLZG1XUI4ftm/9JRehKbEMvWuAZTjnmp7bi6lvU21AS3NykU35E5rrQzh5
Kl82i544Ufnjtv1rmNgP9oV4AkEftHVXGo/So9AtIt687FO8SavzsuVusaXnfkdTp4/ulOy+O4aR
TU+lpNZ0JQn58BuEWMPaVpuzvAO2A7OeqJU7Gfig69wAXftX9OrPXfmWF5Ukt5KdSzHe0CEHRRTi
TWYlNovhSXi+1FwmzCgxI6JYCZ+XWk0QRy00jsMudIHSQdGOebe/o8RhRSxqOU3IRMJUPasJCJGM
xYtyc292301FNmEgW5AQaWiBenqRUxwNa8egQdT0j0Gh/fP08NIjPrX0rLbKrQbD1VXY23jWuRq0
whlebLd3bXXuGxeBOONIW04nfVyPeZw7eRx6VfZa6veUJLZRGv/O4UTkqTqYk8pinLSQ9q5pHINo
cMz07faKZF9HCCcz5n6NqYO7aWiNW+PiduHgzsC53jZzDZP04QMJYaNN+7BpDNgp4gFvdsAAQ29h
qB3pilN2O4bHvzrYeS17N0hChYgx5UPWzJkF7+Nat6nazsunQ1X/mPLa1mbuUqxarUNJfJIdLiFU
sFQL1WzBl6un733VO2YMsQfUbAfp/PZtfxQ7apXaLqOi4RSzWIGG0AuGk/zbH07iHyK8NIlYNRsz
rtJEf6bRk4ZCiJbKbk/ZhS12saoKCX2tIOchG8M374qz5Y0++TL76l3+lByjnSIprcuWJSQhAP4x
XR+wcRN9nBl3sur3gvnh23snS7JEjgm8U0CsSXBXt97sBaB4+LHqlQUuiFgwN+KqICr4iteFnGtL
4oDigLS6hH1u8Rg8JUnvZtrkpWDQYUrmlpXsWpSkcyJto2U1BikUvMfiSncVegAgTbKN178VpaZh
MqCPRXb6uogxo5rrCLphbvMInNrBD1o0kgh1PbT/sbKu8yKvasq6s1pQ854XAhVC65ulHmfDS4Hz
ywdZp+X65/lja13xhS0F6sBJ3fYoAvQvYOmZdp0GOvR/rCHNLITcP1bWX3FhBWKA2ZJoKr5MQdzS
uFsiWaVZ9mWEoJ5Y2QRJjgl7tvikwEBftydmI/n8ss0Skr2xM9KBZuNyLoDiTMIQ4+1wA2ioF6El
iduy9Qhx2yRQXYhM7FgDqH6oAw0D2IslG7iQWOErAOTiu5Cap+nMsKCETHZqJG6ZEXtGAn87+sjM
CK1sNpu0oZBlOAfLtozwsCvPg9QD/uZe/4+TcSG7G3ujilpMxZ7TmRB7aazvLDWhjXgyynYXKv2G
GuliVwEoHHvZ6INshUIQV2Kds5BihWlTOp3VuDOYx/NYxsEkiQxciAxWXkJpSsdpzYJjEzxUmFyL
69AplW9JJIPISPdzXfOFcwytOup9hTCUpqmb571DwOXQvsXJnZYTF0faU1bZbS3f3PYWqWEhWrRN
iVSzNdZoMfpNlbh19WYMo1PVvzvIOKlK4LEk9apc8qCUHG8uxJAYAF80uGA3YamtF6UXBB1woYVt
hnR3e43rhxKzd9MC7NTUMMANRZGPe0tqcx5no1nOHcC0NRR+616KLbuC3jIvbQjnAcRZAB5bGWAC
Xf+ljab7qPw+J6UHaoUGZIAmN3ZTNJ+HLpXErmu4vg+WhdNg6IkWUKtezkCK/ohz44uRFQ+WOvlZ
Gn3jBKVfCk20vNGOwKfuygbjzyX1zWR0tNnyqGrY/263hWNTaCzOK6NdzhH4rEj8k+SNZMnXzv/l
XgtnRQPcPh9jWODxq5oCdJJuebP4t5dxzT8vjQjnok67cjAmGMkMatcLJFJAdawAs16Czvi2qWuB
5tKUcBQmzei5Zna4fkag260WOiKFnY6YWB/DrT5azm1z7/LDn88Do8CxILHSRLFWFNIzPV8ilJLQ
0zfm2en6IwHabVFU4FAV0D0qWr/vVPU4djoCgmbNT7jw38pqea3bad7oTTM6ELEZ3AqY0a4kToQG
sMEzv7eMLWkwHFAGk2PM3GviZAOymTrJEDwXl2XlbANAcafw5bFAsz+qIvBCK3dcrdClndJj0HZH
iszLpMxv01UbGr3eMbQ5RoegQ2xX3ToR/RSYqRsU+0T9Qvv2NeQUTetOP1AT0kVDSF6CrHhJQHU2
qN3GABFZhtFUTDc7UzpLIuh1b/zPboqCVBmp2ATpWyRDibJrF74JcuvU6zLyj+v++MeMEMT0NJys
Oo2Xc88gWF4bG0zC+LMOKi7Q5d12kOvx8o8pIZZZ9UQwZYRqRw6Asgmyln6SocZkJoSgVUV9N44o
QZ0peO+i9hGD6N7tRbwzb9/wcibEoSnLczphWvE8TSvGHDSw3RNrVUxM1P6cN0CpHPv2KyYEHBM6
hMDBZ1pkW1zFxA6I5eyljNy+ghhUru9Sah2Zeqcu+J0DOHlalycgps5MmxjfM73Y5WG/ycpgYzQP
YIk5zHjclaYfam9z8aROv7PwR1E1+xDaWQmSWJZE2wFb2irKsdbwPky58aB17Qlz7G8KUwiof9Ya
b9dlXq9hlsSUoUffq4ni5lAVcDpuWYxAYOvjlcgH1nQxrVDNLQ+leQrCyA1A2tvXqkuQkaZl8x0j
MW8pFqPQ+CGaI3vBLNMC3oWeHwJjh/HP7VSmh5yOXqnl9tAPnp5AYnEZXzB7y2zMHQAvOtAY81At
Brz60g+K11aTpBFX39qXKxGcFez6Ear+uNyZFayDRkjcf+fBU9n2XtRWTtA8J1blN9ajFmOEiPyK
VcypF+Y+YLq9ZFRyNV0jIzAhV2YSUAJpoIgQNnZKyDAH42CcwBnjlBFo2kegy+lka3ntWmrgjelb
H4SHEIh6k1Vo1huOVUVf1mEZkPU4FGAWmjVukYErv8+cArNkEZcRiND1Z4jf//JnCruWBEiDjCCF
di0GvN+vAVXfzJwAI8EelaU3nCxIvWIsvoNmJIF+KdsYXWF5aYSgmwL2uIcgW+EYrH9LNNNvFfBH
gB5+0DI3SmafKP1uLkOAdTvXisFFFBoYxMP5ChLLTRHA1Fzx56rGkRh+pd1kM549ATGEecki8yFs
fSh0aILRapuZT80AMV1Ne1at2J0wBqdgehMPDg+sCucu/ZUF00atQCoIQJUKPt9CSRyeljZulU0Z
1l6p/Bg4UG9p/xDl6GyxsJfkl+9KNp92U2cYdTYAlPtEcd7WUT6ybIRqH152cAqvGXCr8afYOiTj
4NYBhAMT4KzuLKUAOOguys5NcD8sB62DB9D+kATxCwNWbjBzvNjnvY5BnLSZ7XnJXNKPnpnfp8XQ
Ot0Y+0gy9+mQOqVufUO7PberCFwIRewGXbBLGlWSLVw9YPxicUIiNFoqHSIKjzbtDu2elbtbeYEE
6KphlW4ab8FQEQEgC3NpYIJhkrvo2u16aV3IjQDLpjMfCihKqi+awY76AvDtosmA7ut9c+sL8o/x
MAdPWakMOA8r3S7/y9zmm94P7zVHt+GLUl2Fa5f55aqEgkPEAg2jlDn0VLN5R9B07elPqikus2Sw
iWsX7YUlsa00Ro3V5GmDg95BrBGXjzZMEve/xvAEXv//uL/YU2q6TE+CsMY3olAym0YA+Ray4bQ7
Mj05R8AfZBpigGLsOLK/VoPyH8g/GxZiJCPy+VRsQC7I6bmTO6/EfUQmlHmycK92+GmrMM+E0zlb
DkjTa0dxgO/eF/mWV4PdQDxDBvWXbbyQ4US1UYW0REzoGQJBC/bv6n+oZV9uu5DgRMBkauqwri2k
r1WbOSwI91P2LMmjbp8MsRsVYyxX4Sj2nhqr3uXlhFGpElOomcyJrj2gL1cjhJlKM+mMQXWcQP1L
aqGklC/uvNxrzX0LaG7bMVzeYDIlkvxB9pmE+FKrjVm0M+KLPiLk4qGQlDIejWtzqB/OhxBc2FjN
/Uxgg2wwA4iIv7EcQKSc5KBN/wUeSxJcRD50SLbkQbt0xkmrj3VVrASzjpUnm2TK3Nu+sW7Ojagp
tqHC1Cp0TLwap3ggrpLUoHyGjGGOQcbO3IzW/zBDcLmPYk8qagqdMSh7nTISuUZcu8281TspAF+y
KCE1SutJ71K1Xb9WvE3f9Rw0T5fOslwbNfmwGiFAcGtIzb7F8Z18ui9biPkEO2L3LqudNR7Jm0OS
WCh2parFiowkgF8YzXFi7NHKxzsF/aHbPiE5UGILKqnx+u7fnT3GeHGh3YV98HTbxHpebrmdECo6
hYy0XtOteUx2Zdvaeg9VoK7YUHANBAqKbJKZDNnOiUFCi7NWtZACNSy2O4gdcwDg5TyTskBBhECR
BKM1ZjFi7eRrvrkcjEO6aV3dV5eDvh23snkZSaAgQhYyhvO86BM83cAkwFTmzmS2u37mu7iSiSxL
TInktlqBTzVW8L0QdccIMIBgDJwJpAtT2fi3veMzFhsqFxeCQ6Kom06HBnpDYLxvGigqTxUoiKDS
YCR+j9H6GhVuNdX8lCwuNX9PyXh/2/znF6BgXviII+C3sRFBSyooFm8BJSOw2bs2LXx9PFBwIq2E
cwHzquVXBj4OPUBVESWWoUYCn4W+YkWuNoAnQsvsoAUBF2N+snQyjclPp1T4keKnx0QZXlvYo8Wq
NrzQMSslOzOfLoePJsRPng8BNSoTTfAQSCNan1saPAJTu49N4iYWJmDiGmOckO5YdjMYxLfZtMQu
aFZxO9IUxNI1UUAYPaPQmELAdjRsDcw9nfVkBMq3FKSvdlBwDEko4NGomzI582pK3KKYHiOLG9+S
bHqcw+YxKsi9ycsfFYqUPdFOOeZQ+jh19eCBBY91ANVVCk4K85c1Ppf9y2i+gN4kHU1Hp9tYi9wS
2WIabsMRHBZvVvE17J8scELOD0PwvZFldJKvIsrXBcZYhlOK9n0zajbe0YARytCzsq8i3G76nNSW
ATqsc2lyG3g+Z0FLSTMMvEmf00hGePUpcAo+INxx05hq0WgVQJuVvxTzh158I8bb7fP26TIQTKx7
etE4m8DaA0lWqBUpCGJZucvayu7apwGdpAkM/pF0VPhTKBMMrmu+MAilajbnHEfHqsChEDZ3QQ1a
S5SdeW24t9cmC2Xm+lsubI2mAiEGBV8rOFqv/QZabc6yqXfzk/yh/fnyEdYlXHJaNra1OWCEpfMH
V/UKv3vRd5Oj+2g93peH2yuTfTUhSDapOTQVyPHObLmfjadQ25fNiRqrpO7sVvooSUpk30wId3lv
US3X4CTlSDcpO0EAxoXmn10EsotOcoSp0OSH1Cet0vWLFUu2XaYtVUzv9tbJLAgVRhqtmPRVGUg1
2Je6J4/SEVTJqX3vH114HWQ9wExXA/bO2SHtv5XWtoufby/iM5z4o7dRITJEGkHNgMMBmp+g1Zrx
3W3Np85yGA7xsVfscBNsR996wBRh54CfaSMLhLJtXP9+sciCxW2u6thGphE/CCrHqitJKvA5xRcW
KYSKrlpYMq14wFU2CkjHn4nLXTAQutNpfFJc2ZKuezmhKjcNTjSRgy03jDnVedGeE/Nxohto9biz
fh9Msgbi9cP7x46wdWFb8H5UYYcQepyrDts3OkhWvIhyVweDzDLOEqf/XGJ938o/NoWtbJlaL1WL
q7H1ql3v0NOAtA4y5o0LXVIv8yOfOSqUlJiDOXkTPZYTiAZ1P3fnl+Jr6oNPyQP2rrJD6Fg9y4qU
a/j48CARfpwQphUFRf6paNpz2qbAozc2yKy2S9hgJjbxgiJzu+W+KwpXcoY+FfEFs0LEDqGsOZAA
2NqoBUtrtzjQc/CBktpZ8QiOejQ8EeISsJ0muBOZiYnT7g6sGo7J3rQctRwwx5HCpkoGlqkZjTGk
4wH/cvtHXo8lf76bEOijIm/7UA9wzMLxa0nrE+lfY4Drblv5m5P2x4wQ4EGGMmlhBDOtN7hA3VaQ
/h0whKSWdncaNnLl6Ot51P83qKtCnG+tZVAAvGjPsZFsMgwFh1Z9asLmFETsvpAmHbe3URchLE02
KFTRSsjBdW/DchfWlpsTWcv0Mxz3g0NB7eBjTFTCEtKcCqw0ryvPO6SdXZZD1nRxFg+0fKBNkzF6
/E2G82cfhXsgmMNxYU0NebJeOS1sD947t1TRccI0tKGcsj5Ec6fzuzB1NCWQZCFroPr7c6urQiAD
VMiErg8+4pAs90N3CLPm4V85JiBIH7e0smZ0zFTErZVBJzxkEG1VnJ9r9Y//FwQptyOzrgqBaGy4
MSYaAlHYYTJBVx19fFiyfTcfg/ncMRlrzmfskeAwQgTieRECJQOHAQUxJlsxdYWGOchS3ClEJau/
K7/F35qNjBvo9j0HRNfHPaWsyfW4hlWl/EYiaBwVipPz35kqA0LIDAlRZbR4rvc6Pt4wUycmhqOX
x56GNulknLGScPKO0rvIRtK2HkYgxtf4NXv0x3COXAU1Ym73X+IvxE+8tRxYe7KdlJ349+N5YZca
QZZkGAY5t2qyqdCRqfPO7nV9E7AChBs/y3JBJ/iAyaSTlUD3esrtov7VGt2/C+D6++vk4ocULZKK
BrU83BNu/0wBl+f34GwAydQPFHG2+EeZRcnhf79SLiwOU2zyvkICOBftQUv2U07saPrF+CMPv8Yo
D1VaY6s0cKxowyG1UyvLtlF6SS1TcnPp71/o4mfMpQqOMmP9Am131zUrP/bsxmQ6ZqrlFui9gwfW
HFIPmAqvKgGVBJ9EvMSvt+OUbDOEMAUyDB4lITZDK437IFHuefTttgXJWXpvM1+sE5zDVctmBHol
99PA8svpoKUbLN3/d3aEkESDoaLQUMQDLGs3rRp6OgXgY0RBXZmO/86UEIc6pTfbuMWmTWq9I9BH
LEHGW1bQvy7Y5rYpSWDXhEhkapVhBBa8xITqnVqghtVax4W/9vHzAucoU+uv2wb/phzwn4tZnH3W
87aZ6ITJOmOpnYhlQPB8VcI3DnYXTfmmctzHBgBDYDI2m2feSgLiVX/UCcCJIJ6Huq7wyK0G2qa5
GnXnwqwPwxzuhlrKFL6maJ9u/wsbQrZTg+dLGzrYqDPzXk0O0Vifh1CBbJ7l0OoHOLFOuf6W1zLB
kutbe2FYyHmUdqwbCtJVBPvuTv2RQzy+95UHzRm+y8eur2aOF8aEHKcykkI3B6wyYRi9jrP9pNxP
4+62t8g+lxA+iryfw2CCEZRjj7QBKSB4g26buJ4pXixkDTAXAQQSGRwVY9TVG9AoQ3vdrtoDMSpP
AxG3lT7QPt4sVbxr8uk+0I3/5ahfGBeiyljOE1MLGFfDEYXrY8QipwNvdgyQm2Sd69e/5ZZCVMlj
lWBoEntJNuMzgW90NrUHr90l6ArKoSjX+xUXSxNCi5EtbZosWNqaoSo28XIKCQu7dapz8s24iz0I
xILqccx9pdhknvoSOIokZn9myV3zyD+/QUx/ktoczWrtmbQe5AKe1WMWbTKU59zEB5zXAaMgkiHV
R023HfCEh+blMNmZF3myl/zVOHvxQ4S40yRt3uQEP8SoQL6q2HG7Ddu/SkyzG9mwC5g0C1m99sbX
FvOeGeQBUWIhFhDM7dtB7WT3oC14f7uinnLSnMoCTiDZy8S+ZQsVYlBPIMgZQ5j3nPLCrSxtQ8G1
xZvBCwOwfeGxV7SexLGvlisu9laIRArQtFq1PpnfNSGeIdG4Ifboms/yF8JnSJLgUEJAshaqhmx8
dyj2k3KncFHtyDexwx7S3AmgyQJBwtAH8YodSkmfrybzFwsVIhUZ42oiVopXmG6CRLI4NuaWUN1L
QiAg62GSbKzMnBCb9EGZSQcZynMIhFXHMdw8J96SoH+o/6ppKDmrklAvMl1BKsaKyIjwpPFmm7ft
hpDtbUeRHQkhIGU8iCHOgW9nIQGn7BEd4r5eIE8oq8+uTnDj7IkpThwR9IlnLKWDGBgH7XNt0QMv
S/f2etbfe8uMEFPiOm7KaYGZqEkPSv6VqM/LEu606WHlsasW6KJNv2+blK1MSG0YING62SOqKGV4
ZOwYG81dA/T5bSsSVxBlCJOiDws6wsrKMT9HT5k5ObctSFxBJHQhBSvnfnW2JlOeNOMIoOHGmHRn
iGUPUJmldUcvsgu6NJBeXpPBuNQezLTbxsF9OiZeKvNuWfanr7/kwlKtdLrWGe+hCY9r5i9bULbd
1eu91jihtCkgCfTvwi0X5uhcj1GY4CO1keLMRuK0bXDIxvRQ6YXbL6DN1GJJNvh5pvBj9NXX33Rh
s+VJkuhrbyUyLJ/wuxIv+SAJAQFVdyR7YNp9ZRxp/y+dXogbIYjPjLzBxsZWe4oa36z0/WC+3PZI
7TMe+uPiRERtVrctMasE/bcF77Cmis6YPnpWSwqE91hneD6U1DGMrZ70MUqZiGHAOAS+GZLODUIS
uxFIRPZVTsmOzwoQ72EPvRqrhGp6oQFC38zUjXN+r04YX+qXRHWiCHgIMPKjyqUkk7fQ2LjLcn7K
qw4WWnUPgRB/Hs99UdmqMdspJiqbqrOzubWtrnEKK/UiTI+iI+Fq4SNEc1ci0K053Zshh8r4sQ4P
EAcGwjLxx+oL5jJtnQfgDAi9KOj3ob7sKUoObh/o6j4NWGAr7ZRsiF4dGJvepuFMeeUv5aYpvy75
dqq7L6wwPU3hThWicEK24IeG+s23BJTJHHkGAY2zPcU/Oxr/LopHXr12SuQV4JjQ57chLkGGWdo1
ki1uVaZdpCAR09rv1Qi9Fh1qOXSVsyiHwQagIwEdy5J7cYWUFWNzmd2Dsdkulu63Fi2nKmt8naS2
pVYuAfCGNbAbsMnLw+g56chDT3uGfRpyW+XKQ1CcAVhWUlW1iRJLrrXrtbY/aYEIk56gXU9CaO+c
O6gb5N6gu8TJXOR6Tmb6DLx5braVNyokQVpEQJd6H0AaBlZnnR61JjvySSb9IgkxIglP1zVVy9d7
VMvUbRjtAuNn03u1lfnNiEq3KpOdlh7Bdc0X8aWOmtZQGTJJ+LOf/QI7PH+ujxjPBtNXdAjvUUCr
XbmYh+SOEKHQ09jmcbeCphKj3wYh1AKSv+pA3+aa7DaS5a/v7dCLFcZ9l4bEXKuCqAe3J/6blfZy
B6fZ1m6k7nQ//Qk2R7d32s6WtZFlHiPkk7mOGcpqfcybs2X3A04ukVwQMocR7oe0zEDDbOTYyPZL
lzXbSjlZxWIDdGDny2FpZCSF19Mhbpg6MQxGqXDlKjqfSF5iRQN4ApEYbTTtOJUSOP7fXOx/rAj7
pmHKCxA23D8EoREyAtp2LeErxcFwkEdEtrR4f71S8MegsI1FStpkafhyHnTwy1SPrHxmRbUdhv1Q
Zg4oiu0w3C2oYBspeJRr0+vB6i25DmW/Qbh0/w9pX9YbKbNs+4uQyEwg4ZWhqCqX59kvqG23GZMh
mfn1d+Gju10b11fss4/UUqtltYOcIiMjYq0FynFudPODWbpdbOubeA/Z671p080cziirafvTW+df
Y16ibVHnzbUa1ddrAWxdYUC0TUWZm3qhfMzKcgP0pLcywjlW/h2+/1hchO/YOnluzW5b89v+T7yt
fOE0YGZzu9wHMXK6Kn3xDxfFj8VF9J7VhJhqCovShXSg5VOPQEy8dgPwIsXfYWKMatD5Ya4ckSXZ
ziRKaspyjkpZuhmVq36YJahWsrr/kMP7GdnCcbcxrSQY6XEQNwnyHHNuqwEMB/jc1cryaS/2Y2oe
8JEHLesi0Jo5oM+L7qY0uku901fm7PR98GNi4VaKRujIXGPOOi29zkV2GbRXSvgH4e/KKVtbnIVn
UbIJQcz8IhZgt7OGyg1Utq+Dh/NbYO1oLdyJ1SW00hpYSaunMoBXNut9NRp+qJW+Nj6F2VpX3tqw
Fr6DFOCSj+bcF+nvJ7ArcDDVN2ugkZV9sGTdCSU3CwsKBXgVxNfqMEBm9en8vK0MY4mlJjxiIzUx
b1qkXqVT7pAhdCuoS543szaQhVdoYm6FRgYzFqpNpZVu9VUWmjUTs7M/OjMx1L+yyIAJXWfXUxkc
WPJ5fhArR2bJqcPioQPXHyyMZbgJ24+0fCVm4Bjj3/N21kYyr9nRSFjftoh1sepZ0B5imu5UoDbO
m1hzZubi+OeWqoVTiLEIZdipbzy8t4w7vIlCfuiN3oEUqDOELyUIBs4bXpvDhTeYGk3l4VwgaAy6
jUjmJRmuwhE1e3F73tLpkMYwiGYS1OH4skbe0I52hYIwNNnxF2gv+bPsU/Axy/euVyJOl8KPrM2L
erRoWlsHFcvgD2oAxx1xB9Vgj9wpb8iSgEjfHbfiv+n/OTK42CVQfSJ6psOgWWaXpdHuqrXu9NMd
MkcmFptkqgB1zeYMVpfUjlqnt5lM7qtGPcQoq6ac7ckk92PGwHMi71vRXxJtpxnVhayhPjcUD+cX
9OTWOfqaxdYB6r7MaYEBA/XzYoo7q99O9Tsa9FZi4fn3/IqZjuwsrhINBBoET6VZm3K6AVa0GvDK
Hz8FVETi4H9NeDYnZI6MLa4R0zRHPZhgLMvY7dg8hZb2WOcrBcCTDuXHyDJXHBixlVQcRppigIgz
ZHArfeW0rUzakjoC0oKToc89GHEr33h+WbZg3ABgw+5HvI3Kr/NbYW1Ai+sE+eEqSw1Y4yBvzDRr
m2grp+vkvXg0ZYvbJMG7gIQMFKy0ujK1YC/Ye8V7//ww1owsfIZAS0yTzV08sV7+abm47SpwBZkr
S/OdsTyzoenCU+hmwOHTQTk3WLsqrewiS10kqHLXpFbqlhMkGyfWhJAaehJF6vBOuoJUBzlTF45o
kDbZphk8cBvFSFoJR49i1wJ1Q2R8gFrBQZHeDYObKrzqdAizZkhYmflqAX1txReuSJZs0NoZOAAS
itajjuGARQJqtOhHDyJ3ri5DHGflrlq7QZbpZzO2SkPOhxPKVASA2sqfO+C7dKu6qRtfr5U1T7+d
jjbdwvOQITaHdPY8M5EDcoLDQ+IG7jxGM7ajrbaK411xqd+aTEeXVqqXJcktRAFZa7lQkLpJqnyj
ZSYkh9byXisOYpl5nhpZpeocL9PJfB3TG9bpf0otuctFcm2svQZWxrXMVsZhCByLQM+IHqtgoXmN
ZQyVJTzqo2Jlj3xXcc4crmWKspwoiIbnWylItr03Bb3TmNtmvAAhgKM+lR2qtxAX2+o+0tysfZ+q
p5BcWcFVC1yl9Q6onmlD1cQ771hWTssyqWlRpIfHuUlnBHatUPt3vtY0s+K6lqTiTW/JKRtgoSDA
6ofv3ARU0bg/P4y1ZVw4LsESZPBiLOOkRw4SmDYAc45avVqUb85bWhvO/CXHB4HHOeRzMRyzkC8C
T/u2ee3rleGcxg39nG82n5EjK0GZoWmhjebzTTaBbpNpM433xLXeTXWbu9HGchovBWE6d1V2SPSH
4XIdSb+2NxZOBrSgY4CKJFZu5E7TtU5orFxraxYWMY0WJLrUVVjoze4eUum3VrQ9v1wrzmTJ3WA0
RqfjhCO0j+hHkPjKEBwqSlzeXWdraK/TW8PSAUoiYFBbvpADgb4PDTVblKPlpzr5SYqu7WntPJ3e
6j9WFhFNHQulMnJYaQvrlnRfioIW9EQ4E38+P3X/cKn9WGKLTdhWLE4CBPXBpbhC7nHfASRhfsy0
DeuZuXmpf3vHH2PzVjna8VVRVQ2lINou4hclSe1Z/RAvWi+ywAGYz1xt0PorH/+PQ1z4jdLKg4Dk
2B61N7gR/U7WiZfJIQ4zL9Ybdk7v959BLpxHLUXSoxUdt+jQvARhfqMVq2Datf2xcB1hnKgKn3kB
ao9swgII/IsYZZUB3UDIRHZOCz3nrc7RBa7tk72xlvs82W5q/Axx4TT6HmwfoWqihRfKO90OzeS4
0ZhX+quYmrXJXDgPHfwlXAtwEIaP5kDcMr9Mvt3i6HIDtEuA8eS+tfLi+4fH+7+GZy0AUVmkj1Uz
9xloPipWFBwS4Af7H7RjJFBivUw3a1f0Pzyuf2wuUvOTwYq0oxho71gYJwKV5gBtFjDtV27Lvlj1
0f9H4tQr/sxaeBrA2uM+SrBbQ5P54L/b6kHzGdGV99M/3HU/w1u4GV2b9FiZQJE85ihud7Gb1s9S
7rj+INAjEArVLbOtBoXLlEWfjdL9DVJANdraVWN9P/LYq9r4zswjBzoszqB1m/M+Ym0WFo4pjiYa
pT1mvzEarzHMw5ipj4rKVi6q1WlYuiLdSFFlhZ1uM3ol5BMP6mMIDtT6iTeehcfUNthVLnRy1Sti
XijVFfj7S3+tM/R0uu/n/FoLF6WnIWsnDZ+RoOREtQcSHGi+73vmQwzGpJ9ZlzmR1trF+HF+nleO
s7XwW2ZD+6YqsNtkHn4Ymf6QZSsX2ux6zlwx1sI1dSUvRSpgYdI+zUm/oILjDZ26RRI/kShzNB78
V+mUn629cFFtk0VmmGIygyx660v1MVrLPqysF1kiNKXJjSKd14uK5EMOX0mVvFopumLi7iZQjXvF
uAlNcArLjzzcnV+x8yeDLNELPKdTV3SYTw3pU3tgYMCn1bWardFrnG6E+NeeBLv5v8cGmm5oDVYP
5Ke9brcmApBJd0JpOcxoPcNyxnhmPIZkuWXZYkBjb5BCO3Hwu0RA4sKC/Pya+IRxci9xy7QApySM
mIvTijKYykqKrA+gJTYCvfuRcmCLe7xAIM/tl2zEHZQq1AlxTdkN2pW6BJK605sERa+hvAOi4GaV
z2Vtk+ZxwoGaQNnSWAb4duEADM2DHOguN5K9luturrMDYwBOtZFrmJNbI11GtcrNW8QtQ/+ijMQJ
wLTTMM/QW9tKr7RAc2SRu2lUOhoLvCDkXi+f9ezegAiRbLnDq8eQFnsJFoq+Km0rmS5qBaLXyQ0l
8lABDtelxdaqpNO1N4LcFNl1pb9ytbRFPrkgJNuVLSSEszXih/mc/zqlRzO7cECZVDWm6og6q6jd
VCWkPMUBEtxejBlTjTUa99OZlCNzC7dDA85BHTlnrl/QrcTGDXgMgO7cKJ70KKpcoyvQY7NWh17b
PgtXJNS618cQp7aU4l22j0E63UYTEG/XwrhroNt8/qSuzenCD03NwAE8nCteTXE9FKXd8j+DTi9J
e+i67Xlbp8OVnxldhki5kXGrnEFNyQ7KwOHk/f8ekeAes5s54iZ0wJm54oxOhr1HVhdBUpDFwchn
AFCkfY5q9gAK3WuGOjLV/fPjO+n1jgwtnFHQluh/nPsvFS17BYDrVmNPSbTG1DqvyJlTsCS5sAaS
yWJux4DSEWQk612ah+D7xe5EjU+Fd8tAeaD4Y0229UDB8XVDgtCxGnSg6qlflpWnScQQQwku+jU9
q7VvW0REoQmJ5Ibg25RYAQs2yMWNbTaF6Pj86vQrBeTZqljT/F3ZwdbC35ZaVOMxilkfa8TbpeJW
WXLgrDzUGdpvn88v8clQ5GiJFy6ozBWUrxQMsArIdTCyvT6uCSWvbdd5vEfPXS0LZNTO61sU/NEI
H0pmPrfBn3AVcj1vx3MbaeFp5CSTkEYwFP7RP8z9zPSYHhLDZo5w12F4p3MGJmMU+iMoK+qLYF7U
A7pVeSDx/Ou97iHfzNzJ6oviJx6248P5dSLGyW1xZG6xFcnQVIDxAlAObRAPNUgnjAe7NVBjYH5c
oee1Ys6o7Y1idDtwVxVGYRvTDbScHZFa6DGJ7LF/S3q/ApqVlFutah0Vb+bERNVSVWb8ncdj6IzS
q1HmKHu8dd0L+sw9OV4p/aeqUyeJJ1vVAL0ZBjsGR7So/0QKni2Fpw+hk9F3Td2z8EnrHtN+a6AG
RRtXlIMbh/dJcT1GsSPoZWs+q8YmSjxruBj0t2Ecbak+pcOBmOBNjp3BCj3e1A7iusjcT8yFB7Ib
+oWKqxOGAhdV4eRV6iAQdGMzhgZL4RHoALQ7TYKMn3N70IjdBlcTqNnVckCz8SszDjK7ViHzIZBT
HBD/DhG347zxJ0CJO3KjkccJfQvpRR3cQ8jWq8lDC+p0ApmVUXZ2IQMX5N27IpYgtYt3Dcp4uvHR
9kpm5+Ut0we7JB0CT6CfyqtiOqhlj7bv27S7iuunegBheEocHupOPgonY+bb0Ei7bQHL64ZLrYVy
bv+qQ3RdDm6nGfssv+vNym4wI4Z0jP4xkD417ysa4r1PN41eOa1sIeTAbRlbt30NlY+JvibocjY7
0w6K5G5Suou6AFENpMUqV4/aV54GnzQptzOc0oyyXc/wKyyIPrlJIO+B2n1iE8NAor/nd+7avl24
szg1hEHnNAJX5bYQ4Og3YdcavV69gYaNe97a6azF0TFZODRdCFxbFcwJJXTKneZFG6AxtBqd53bw
zQv9H/Q5zDfuL89zZHTh4uJm1BN95sRp5LY7yOu5PoXRYqmceLP2bj0ZUB0ZW7i5LFctA+ppeNsN
+cMU/RF4tlaBH3WjjcDAblm6ElKtGVyEVBGaJVu9x+gA6nQFaKn7CII2ZK/jfZzXjyrdrqzhynQu
KdeUCbMp5lRlcEk25WbYBlu+x2o660t3MsT5mUxjEUulZhppdN4uUaNfGU3mqFP1GtL3/+OIFpFU
bRgAerTA3gfkVaqfrPk0itc23g656mSIG4cygw5Obif9WhHndNR/NMLFNcVBRdHyueMHynFKvScb
Bgyu4U66XRC3B08piIDWQQonL/0jq4vbqiosIyzmKjHJX+vijuEANg1EptX/IpWiM8geQfdEhVzA
4uRBqzsZiwIT2xtiT/RuK9rIOb94p4ZybGJx3qY40kXWQMiNaF8BU50U70C9BhiTr+EK1ywtDhqJ
zVSMEmQ/RX6RWhcWSHut4ZGA4//8iE6+W46G9KuFMuqaoBYQwhPGS23pXliGuROp8bglWf1Xz4HK
1vRd0jWNn+YsdpglrtMOeXal3gnlkSEkP/9Fpy6J4w9aHMOwI0HDQyxjwj8FpD5YdmAD1KVf66z1
z5v67uxYOutjW4uzCMBOZQwTiAqrIrsyhAUCnKhyx55e1QVEKaHOYWdR+hhYwk3jG6P85HnhMAUU
muYFrTKvlvpFwCPP0D5qesOi6CqrdW+KmTcimGElmgbStcbak9fa8UcvTrHoBSsIx4rN8BHF5hf8
PXAbW+wGHyp7ubPW5vHd5fB7liALpZoGg6LQ4trulURv8rZAcYMndmhWb0ZxE/VXTUC9rrkNjL3V
+i0Bl07y1lMAoLxJozYkHL0uKx3SAcWlQuWwL2xipQ5UXyFqDCIOSwGlaxR8QjXTUfuHrmabkpRu
yNfSAKeP0s/nzz8/enRAfXbIhxI8tQHXISen2wMUoCw13VRyTTf3pIfV2Y+thQ/SSdKTfqZyAzV0
jogj3OfEyzsQHQzIqRRuYziQPljLq5DTZ+bH7MJbCF0kSkgxxLq8GcCtkAF4Rm660rfkLRejrSuP
LbIuwbThwQiM4YVh+D3Za6AQLLT09fypOnWPHs3Bkhs6p2NrRFLgAGeHIkd5aHoI6O68jfnOOLMl
l2TKhaplec4w4BiqcYYOUkaI9503cXotNXTHmlA/0cwlg3pdakU0jrBRkNiy1TTbVuXgaJnxFCXG
TZZBNg9iREngxKF2azbMCfXhxTDoHhJjK98yr9+v4f58ynJK8UBLhwacOdeijtFQdtPjddQRatfK
tCvK2s0ay2nB0Xl+Bk4enCOrC0/cUs0cgYPArooM20JyI28vAAjaaqDwO2/p5HIeWVr4Yc5Fkg+o
eSGs5F6rDW4er6SWvtsQzk3hwmu2gdDKctbwNHjrcQNCYU1eK3swY11nFISLkAfqZA6dhmICK0mJ
bEHPWlsleF9akfoquSHsnhY5Wr/R2T6ED3Hd3wJPfpET/abOm10MDhtb9mbtBFntIL9qh9BuZzoe
dPuIlLbs4r1JVdcstkZfuQ2y9oMS7eqCeWb/YMrP0lQA/wvvRWZ6VpLe1FXjoaHHq1l+o4TgQ81L
14SaXT71X0XQorJtxk4OZlAdr9c+h2ttma2CnG9CPlwyd8qEHeo1mo+zg9kCssDbg6bwQ6veKpBv
yJpE2GwsazQcNJc9cA6As9HCBtWPuoEz2WXFfRAbtjCAVMrvC/acTjVgxtylRb05v/4nXYYGbS0N
mpWMfvu3IxfNzKEgkDtUwQh1B65Np1U3Vb8SHp4+Qz82FrFbFkR6qPfg+0uQEhmmO0ofhOy9uvO7
EEilDIJFay32pw/Qj8n5k46GJXrJRZ5lOEDow5aR3UbBVUlDqOGutRR9w1N/b+9/mVq2MIPvf0zy
MsIl112PLZDHunAECLDj7rrUgT5vgVxh3U4wc5NALZOC2by4S8Qfa/wYEJBDLRCaatD0M/EISbym
U/cIshO7MxsEuG9ViY9XXxgTO9QmVODVc5tVZEvD/FbhiR9AgIFY+ZySWHH0J1YNVJaaTnX8X6Iv
SS+buG5YVfASwU53YNtuy/xo26y2VZzYgP9mZnFvD0URGpyW1fWYxjZh0i/lhEbFNS/03Vi4WKZ/
s7PYhKwwRYA/Jfroyk2kRjYJvyTjvsy1TcWgXGHViJYSJ9AK+Pm/fSIdCLQ6mdl5aCIMLHM3yw5n
T4nBPaU8CL139OxC7/703UVT+wHYOUm8BTLOLnvuVOMhRVNRhRtCrvaYzZ+6GArO68+OW9wOKO5x
vOpwngz6YLDebrN9iRQg799aYtnSEtvzPuJ0kHNkcHFJSKZFfQr1HvCR9h5xIVD31/gsURVw40MC
luM5wNpYO1Svynalon0ywXs82MXtgSdSEoUFbKdt6eZIrwDi5KLk6SqT8LPhuc5udPKukvtsiB7Y
sNaNcTK+Mw3UODROdGrM2/fIkYx1k8ihHqEPW0FzsQ8PqRXbKr0V5UtHiv/GGR8Zm73akbEw7wOc
a9R0wZrjifSj0u8mVJ7Pr+ZJ13hkZHHgQqnpWM5ZtnsEEWe7o3KyFa2zdez285a+6RN/bdQjU4sz
ByJHRY1MaGi3kj9k5rTJqCZvTQUMYDVJ/2QhitZ6BdIoUys+0l670MV4LZtyFyods+Oo5l4MwK6D
TV67pUorHwJ/jtr+N1AX/eg7F7cF9CurgYlhQpwO/dkut82sAHvQWg7j9F7+sbNEWccjIUM3AO6A
sMAvNzPui/m48v8z3Nd8Ks/MPl+4CWOwIhqHSJkM1bAZ5GWqv5VN4KfWLeeNXYNgG2fLGTjJbU29
Ges1QN1JvpqjaeULt6GmbZ6B0BttFBxKBOF7ljtte12krSchwpnyN0XilQ9Yxsq2WzmzS9A1qI0M
a4ixw/OZmMULMNWRKxyzcWhpo+39SuyIl3j9Rbpp11zl7I7OTfoi5YYwS4lUjiMMYIbf14g9v0nT
+Qzwe4lRntqs8RWcZBo8nuaFi6KhjppBSRFfR8JvistUvhfpNYWuVpvoYHNJ0VjQFE6jiN2I5g07
KEfH6Jq3JMg/jKJkNij27znX3FGLbPAWO0JMrzE12xXvtrYsC+9m8CaoSIupsWSxqSJmT1K6uorH
DSNuQeqVbXDyZXN02BZ+Litbg7Ucu6BWdxEJ7JitQYdP9kIdz/zCv7VZTWlDcJ7nFPnMKTn5AKp8
q8ytMhquDWfho1rWDXpD+HQNInI7BSaq0/5W4SGuPnj0F7VdWw6fvdJuG9p6mVXZbf5FxVpn1Ilg
jR4NeJmyDHSF9NDpma4ZqKfG8k/AUjQ73Z4/v/OsnTlCv9rap1ApR6PGwpUoS/ZbgNEQUOt2Emrb
mH+1KKKeN3gi0v23US38lIXOh0wncP+qDjrM4j2JzUetYw5rILss3pICBUYr884bXVlPcxHXBEGT
dFBqw90YvCjywlwFtv/DbQMtckPTdGYsoTaESFR7Kz6idZhtKjvfdODDrXeqDeqq/730LtCiuvlj
bOH3OpXm4LaBMXPaKTJy0rjy0rCwlThdcSOn8+bQV7c0wFNNvsSq9L02Vmh3G68VvpNoUE5J40sZ
+2H2Anpj3GXcg6qgPcV0m6rsrbKC+7BLL7ruLQzqtWbieW/822ZF6fZIX3WZDgvV0MSTHnKTc/t5
eGG96GDe4Hdp4YXJpfG3Bgship8dGJTwxhMoNFXkqrnrfPV99R5Y+5TFNgbBLS2hf45PueYvIG9C
I08cXyYMlF8Og/JyB7Qe3trW14BW7gKUXzbnF91d6qb32t35zf0be7aYlsXulqwAOR3Eeq9miR6S
3M1xleJBhC+Wjtps8gRawZHLUfdqm+3wZNoCBf4H9sRAyaI90O3avfzr7ll8z2J7RnXSgZMaGqdK
P6CB6RbNaNg3m2CmdVttgfkVA8zGGKEmp5Zh/hIMatVJQ1MH9Ca7TbglqSMGe65FJ1eIOuyAOPlf
0zk/378zprNJTnViQicdl97idshkM7QxuPCuLKnb6YyjVsRFYqbKTqvSGzOsnY5Rd1D43iRIMkTm
RT9IBEVm9SD1YS0IWs42WA2YyTSVqhazcEgXEUkXdyLVuKVe9nMq3qkhEWhXj6DodHu33nU+sm2X
ED+7XzsCmOPFcVxaXsQYCoZtaqUCpuMg3EZMggf0cxJ0Jwk6EOiFXlwb8oALsy0nx8o4NC5wKpo5
C1Nf9iJydHpFM39qKptmlROT0mHkUAUvvdJskwFqFXSyGRmgRBS5PdBC3Zhsa/puVVuzzzInqxmQ
nKmtVFDXip6pOl5URXnDiOZZ0EMcjBqCQW8cXR55YbcTEogZiiLpi0p2KotdpX5uvznzxguaDDNx
12WNwgwxM3si3S6tCp/3jddPiQvanW1UIMWZBk7VCUdDArXvL5kqHa0eHOhNbPMYasFa6KDL1p+U
ByoxGBFuMvWjSg0bsr/7uAZuOqnRx3wYohwtuWgfDqCdnKt+1WjARTwF8a1oWi/Ocpf0ka2q8XcZ
Sel0P6+fQWzjAFvv5Ag/tNj00JHtsvQ1LB+CTnW6rj00WgSMRfjMZI2mGm7XSH+x7skU0pEm+BKH
xOadsus77llgqxl7W8TFoRS3fMw8xLNemOVXJsQrcPl4tGdeHQWuAFNLZmQuyy27LPIribSagqzb
SJTN0D91JAU7IYBHrPYMOm4T09ygNdqlWWdH41+K/qoueG+tr3i8VfpH0Ft6Mit3mZWDZDLwujTa
YlZvWmLsFQPUjbVlp6L2QFt6FaVoXDZTdADyQ4ZWanXMd0mqXbIi8tVCHijKlon1nPMNBLCdRn51
GcQ0w4E4IfJILOOH3Apc0+jtRkucWA1BsiWdmtWAs3+GREeP1Us1fBTiMNBLaQikoF7UvHIgVLDp
9PGSjOOlCD/SCb3mhebyqcYve4lL7LYeYqwjmoiN+5wQ2xpLPLYN7LbOicK7ANtMBg0kAA2fksCr
VX2nMNWr+0d1ktc0qzem+KuFtTuIeAsV0wPyWRuGHPRYlk4KYvAMArPEeKi08pbL2JvK9wYlxbDP
vbC6bkS+7YzS7qOLWJqekhKvTyN3mBQ7iXUvaUp3KC+ocZ1r2aYzbpqY7tEeZBvBu9kHm1x56kri
y/ipqraVBOik7HZ1M2xiJAo6juYw6DiDL8UXClRu1c7u4zuLMptTaJJ1IK40iNNLsaU4lFXV7iG4
5BhGCF0PbvfG3xyVG2zD3SAB0y2aGa2VOkoZ2rGw3BRippwUd6bauRGKZTmyIAVJ91WkIlXtJ+Vj
b91DpwRYbcUxZHAbi7/xlF+nTbchyH21Fsiv89qF6sFlTJp9VpDrqR33MTjhanFRq5+T8inHDH1k
T+d9/q87Fr7OAGMZt4hqWJa69PlBZRZGEGnqJbzAA6BI7VUKinPNDV7xunfFo7xInmv42/ZetTPf
uJOPfBev8+X9en8uvmPJMm910hrD+TtqPLUjp7yXN/1jW9nlfeEbO/U+OAzO4EHFaHDad9Cz5v5q
FXYZTC8/YZHqCBNQ5akBPiFBYoWDLa98D3dgscM7X4XCc+Gxm/OT/ysl+j8WNQqUhcY4Wz5SZN/H
QTMO8+TPcV/t1Jo9qBDTdWZdAeJQu9io4HH1xue1zvNfz86l7WWgx5gmKYoEuF4hReVETvEY+9zv
d+O2WolvT0/szzAXcRyl4JYrqk69jOhBBLmT1mvKnvONfBxAfw8GwTyfYwX1V623YXzSraJQL0cu
NjG51lXLmVrT7ZuHlSU7NRbKUM1AQILg7Bfgqx3rNmnzedrkIdEc7QnPO3cGtlfTZubNWG/g0H4F
Zhge+J2oruOVQA1r2cGhRiIZo2pSL2Ub7zHPyJf33thCJzAmbj6B4LtT7MkoASpkyMd9qCX4a4fE
oTVeDBEcuRKj+RYpZ/Q6MQ2xlKnvp0JuxzLxBfBkAl3Dis6QQe1sLt64OXkqlClVkPOr4mmE4hBK
T80hFqCpLL+soIVMeLcRuHfBpwzJmekuQ2BeV4VdWoYzqKbfxDemieYfy9ir0wOwMR5tUzvNP2Nq
eagz7A3tmYr7Qr8iQvG6+DXG+3wSt4P2ldQBAghoH4ovHbFXVnZ+LksAf59TcwSEEDW/csKlg+i/
BtfwnEMYUXWZXsMs2se4LZQ03VURsKahdIaqskemeIXodhW3LiFEiFYA+GLmqbj7FErQac1tkh7a
UHENVfhhfg8vYCPt49TiPh78MvAZbqgRmS+1e1GTh7QDF7IBDuZ83AjtYZ7gqoLAYxZB3FLdJewK
QT0E8nC3pIMtspepuii5smksANGrdwL2KJ0P9hj/oeqEtsvYVrp7LX8pQANNcB/LHePS6avBaThx
NPxdBigD919pKn28QF5alrxm/bNCtY0e67ZRd3YigXvE1a+iA3nUo42mgJ6/QQtpql+Qur1IwqdA
f9F73FrZNp9Suxf3E/7VM3HJh68aHbZ6ZHmynnxrUDb9DJiq39QmcTLcyrjs6nw/jOjX1g1HQ5aw
7jub5LcBevILEdtGiN5Dg96mFttl0MkalNIuKbDcYINW5gi1j/2AgjVEUtckOtgEBxv0XhcWNl0x
P2bizi41yBVB5rtAiEl7C8Q9BcgwcjfQEUdcauO+R5e8wDMolqozyWfWIosPbTBoiztyGDZKdd2O
clODC0Xouj11UICh9x3KoTKtbjTWOJqGHoFylyTbnAMPOr1lsXEdp4NjTnI3VB8CvU6hKdxOvI/6
38m66Wrcv+SrjeVG5g8zFq628MrUr1gaeLIH13YW22X7zrpPHkKMDaC5QA8vyoHaVpRsZN1sR/Mr
bkeHoj16KkGaPd1HCNY6iztpWjsJQ5wR2dDGsa0QsQQoEIk0fWP6rNuvFqJnA7K92L87Gg2O0ps+
y+/r8bmCDsiQfWjJ6CFzsDPxDui7+6km3iCLGy76TZnn20F8dUjZcn4zVsnNqBmOxCO+JPeADqg6
whkKqap08uE7L4caYAdOvhi7JBzOIpnsMujsIL7oi8TJy+duAg33dMfKq0gZbHAl+RW/7tNbEGHY
uflkhAfUCeYHo2OhZ6jG+homOufR125NDyzQIBiXeJmRu50S2UoZeWqa7wx18KUFZZtEcytjRDqh
1Ledgi7F5irUElviWAVI74NHL69avDAMLP6OYjEBJgheFaOzLfJCW9MR3VfXPyMBZ+sE6ILgNVXQ
jf/VK/u2i+wYZENy6OyK/U359TiW274B2GEXN4jMc90ZCniyvHIJeRqTxguVcEubfVxsZWi68SRv
AqRKo2TaA05g9wrx6+7/cXYey3EDWbp+IkTAmy1sWfqi2yBIiYL3Hk8/X2kiZqQSo+vOXfSmu0PJ
AhKZ5/znNw8Jp98S3a/924KGskwyPAs4STt+mfZL03OvzlEtCBM+tJYnzcRXQdIv6pb++UHquCmw
7OMpaXUJqWuGT3dme9wW0pH0XjsdkE7XUFviwRlLww4X9Vqz/017/dedctnklk0lqaqxHNtuq2eG
k2btZs4G5CAo9KfBLdLUHqLM1sptQZkbTwnxKBhgzdrOTOKtsYpOOORXylHrEhs+33SocBSRa87Q
Df0CgkgMQZhUyVxAnCSsLTq/huWyJJVThea2ySdHCY2DUNwLTBlw5XPl9Fe3vq7r7Jqc9ur0GQkP
HTYRU7/sFP48rTO+psLaprp+L2gcTPrgGMJJYvtraf+4lgM1Al1Fi/aWC6poPpSE4ymZfUPNnC5K
3FCAZR3d9flrvpqONFh7IwMCy9NNE3YAolayHxPJq2UsuhLDVyf1YBo/Fq7PVe1uZIFh82AeB4S+
uS672lLbi3k0jdltltibxTFo1OfEfJ8mRA0Ec+nTvtYtEPnGqYr9GTEQZjGY1kd0dU5UCK7VfVTR
vp0Ht8pe+k5+M+kAnWTUtsQNAwXUpBJ1QRYdW7XdqzQ4CfLQMTKcvBh3UineWROio9p009i4tqcu
MfCLt3c5mrQ0tdLSqhOPIkPhhiQQe33tbrKd6S639bN2n94oDoG/T7p/dv65RnT9Z1L838ufC2md
MTsUcqrEPybfjK9IpalqcJtttBmCKhiOhbfus9NvCxjEY/kOn0oaQlveX6unv924liqqOgwoUVYv
mofMSMUwWcz1yJ7NYjJykeVEb1eKz2+AKdDA/13komav67SZa4z8jzjA+obfBJYXbort2cO8vGrS
/O3jVBSTjHVZky3xN/v6j8cZdVOXshw/SfXPCJza2ONt4o176iZvdqhbUEht2xt9U2f29RDQbypt
48/lLw+oRGxmYV7XoxIXTmu8qdnpPz9OU/vuDDwbz2tYqJqkP1xsGLUhd2+c2/XYlyKaOuhxypk+
pG2QpHq1ZexT8cUcnoXs/VkTPiJYFMNIh8/3Lwyzr9eaX4i6GxZAfwv+VkVpC2sbLOmJsYkTW5IX
DTBPF/lHrp4akOl29ZMqOTQCFzrhyWp7KodfTT04Ra3a7ZIFclj9HLUeCazqy0Lmn/Md9ay1JfMo
TJZPZMab2ZC2mAqSkzU/BxMZvBk5hkiv2GV+tSb+Upp+FA5unenbBEnbsISvvcasNA2fW7HYDtx1
AoDOAsnYkJL7OFNdbNSDpSD/Spw2vZqAdzSbSKX6CB+M0oAyeTeZMSG7hi33i1+DxphS649GfKj7
txrzvgnNciWd2uZDVxq/yYHRlq9u4odlxdFaO3/K1Tfoym6WTkdBUym+fyxp47aT5DZjvQ0jaTOC
7tUqen/dTscfKQ6MZHIFbf2Wlg9y9DmmilcUHLJaCdpOs8CrMuTMWcuHlCt/TEfVDhX5Fl7KW4Wh
cB7JTkMbMXgpD6le/AGqpKrCdQJTC8GictEZ5tUL4Uz2reqP0mOYbzrcwuruqU1NWzIUJzTkPZ6s
jhVZjql3DleXnSSp39N1DP2NVH62lhBYQESVDGFvYERGRSgbCv4In5N1oxur3VHWd+Zg6+Vi9xpU
rl5w1UHyRxPn3KylS1Dq2zDDn3KwvCVWEQqfZRr0V9Xqitnq5THzd3MJyoaFV8sdKdQHtXVTpaRg
yt1aFwMx1N3WFBwNyVhivVSGuhG0p37sKUJXe8qV1SZ3MZIXW8SBIhxwDh/bQBtDbik6NvQvVlQF
iLNRkJq+Cr98aWSmYOwVtdpkiLYz9XUwiaKTB6efMLIY1I0cNnYrr06KbsFEslnEbwaDAaQB9hh+
wba1KWEdw4pZoNwO5qOucAMPzb5Bx6dMfiUdKxlBhkWRyL08DoTeS+lrIcq8mfphaL6SeaWvHSLb
aN9afBuHsf9hQu1Tu8GRLdmp28yPpMUlIMdV157+gWGhvgCWhu66VFtJiPaqep93dDr6Yy0rmFLA
3a3xElDPzdbiGNh7WvVR1e9Wxkvg9ba8lHabUgihj+h6vCM6W5st18g+yvE+G27rpdjEhKkk3K3h
wtMAa+yz3KNHZ8RbkcCY4dSmSRuVxzR3BM/fr6hJTOu1mTg3k9aOrKciOyiCZS9pZRcYuwE0+qpW
OnPJxpzY4FN7KMzOL82XSkpd5KJUmKOnGY8lwrahf1osikjsTAt7FCgN0ptcibZZ9KWISN4kV5se
SH/dWQlHiciXGjdOLQBUiG/9umyqRGRql9KxnpZ1dASUQ8MbyPA2bhtbSQrfKt9ETp1KEt28vGsX
BgomRIsj5PGCTJ45v0eb7Xb1rjkD5yqszqhk7tBS2ui7fiXePH2IY0CtPrcnTXKo7x3GvnafQGXV
T/kYuvO0uloBSTM+FMvrEjHM0/jPONBMdidTfmTKUoUpBlnPkfwa55zNGu28rjlqXbkp4tNoTL1Y
4TuNZ09YOy8S89tClE5Zsek5GywJy5I5d6xK2zaq5unLeyZ9iFmx67v4Vg2lm9nI70uBeU7zpkiM
XQbFs2r1WGNpMmd8WjO/Wes3XTbaM2tgCekI0kkT32l2iXG6kXIO+EZzsTLwtOEk0axY+Y0Mzk2q
vKvn6W3SWKiMIR1Uhbt00c3cZIGS/1L7zpOjyU3FXUXpHy7toaJfTzNqozR1R6nZCaHpIADeFGG4
E6zHspKdti4CQa6Z/YKRFy3gAiycxfQr9bGboMNjaToYxq1S0p7p+CoyZWhm0Zeql1CtvbxEeZA2
0MP5UszY1STSeZT2mC9VsEwGb62zF4HhTiy4K6KMMHubi/RQc3imXf7AIM5duVnCKHGG6CegfDBh
gwyBFbk5UACIiUL0q9J/tSAueti4RnQ+1TiDFdlhUgMlnSm2jML6dsB/QfwRVfsImWQHY3nNK7fT
Ox+d4XNHH51JelAkKRX5w8DHLFaLbzIJmfCEGM+Hb11/zCJJUrn5JnWKLcxfa9Q4vaSjZdVPGuFN
eW79tGD/jZPq5oUR9CN+OnHrKnriFoBJVXsO7P41CNZNFkWBbnV2iYBpTdRAECK7SwY40oVdGLrf
84mfo1zYA5mTxkTLmuRVdSchrCGUWFD6NUcCbpyQGyTzfY59Z71ymna+3LYHLC/2VQgZWM8dDJfd
eHnPufc6M/eU7n41rMDKVIeSz5eYv2jE2+nt0RIOU/cO4dwQM1dNVL7xjuqidisEXEKuk4Fnel35
bi3qvlbX42w9ijr55+ltBsSgCpKf1rJdyiHQQebKguaGnG3KErmFWu5awIM4n+3RAkrH/k1O39Lx
VFkJmy/xcwLPkvZpqSXe+7hv84oB5ux1OjZNgz/JvacUS7CIN+HAWTXEp7b7MqOU8dyNbDEppYow
E8yT+Rej50b+0lfdl8k8m4raSYsg7dmdmehYiOKj5ilNtoQA2Kk2+FJS4RIkoOcf99gN2tM0ecZI
8tYaOZKMrr5Ldy302QwHoaQ274xSPSRRxcxR8ifKp1hlYFE/1fr7bHGrhao9JJ+ySIAXPrQ5rQiT
VqemTGuHzM8j05vkF2Utd9UMUqw6kRKSavs418V2VGcHGaNjQYAQQ6dPXyr8MNdMv9WxM1GU9zS3
nlXZcHRqlJGmLm5xVMgx3DAkd2w5BfXTCvIgyeMeUQQy7ukpYkRcFAd9GjbAXqQllutHg/9lotH6
yz+76p7BpmesgycaNxDOXFE2Hhqd4Vgt+ErR/5za3iuG4W5WQrdsll1XxW5saq5VdZ5QPin8V1bD
C2mJizPByADW+J/thWYsxWxAlm4ybZfk71VTeuU8OhljTzX6hAjgt4B1K45LbWo4rcCz6wc7rgYv
62jhYuN3Udz1yGeEt5DiLJRUNvrNXJ2G9MHsdJrJyEtUwN6CCTJKifWhMX6EDf9+euxWTj9h9iK8
n6JRwNlptEXjrZWwh8p8nCXBGCJnnD8sAV1/n+9CcN3fE+6UoqeMkBgSLay+SoBKUZOCgWGIPb62
xrafl8N5e/fmac0/CyaM8XQL3uzHln1+4FkUDONdlFlOlMtQ6h9S9j3JdGeuqjNityPxbeWhnY/H
Nn9JomFD3txW0x+0TuH8+NHolatZv6byaKUfvfg8YZlVZ4odicumAx+QQHQ7iSlAPyGvPXcoX4Up
UBXWdmLeq+CEUip4A9GByFCdQZodEctHxLl5Vnj6Gvq5udC2G7autrYax24tLOBeNbRWwgrNd54N
A3jswYD2pW5x/3Pv82+nruuGArxKqyzS412QDrVsMQsrGpbfrfI57VdDl3HdOvQf9q5EqfjnOhd4
zkyCsUooFHgOLflZ/wEJwYk38uaq3+S/7eJfK12yCvOoaJai6BcGM7OL0neTuoJzXg1YUrbT++ts
tX9b/r9XvGj51VZQck2O12OIBWQriDexUnh9dpWq9u9w6+91Lrr+SRoWU23K5XgWTnA8K66yOVOR
6c+8EOPvW8wwSPO6Zk7xu7//e6j297oXYzu1zXqSM4uFkazkS26/rd/gzt8NwfoCBQsymoVFav6e
OybUc80RN9jVBNf9B77dqnwvZ2QFZtKlL4DFh9dw7y5HNdB8ZX/2GocCtbvqzPovuMLP/WOdi0+i
qFMzxyFgOcr3oqNCdjPvMmfy480IVnWVifsv9MBqmiIjwNE1A8nx31hVichrlgnlPVa/0ifDD48o
EHehiz+oL3l0MSORkxVeR9fe6jezxL8XvoBVLL2XQmGS56MY6LvCo2ZwpKCZbDokt/TOrv9Xs6R+
Bwn8s5P++LEXOEuXN8kYY0lzpN1pPFzB3S6IdkMAp/F23Yte7s6bJJBvwRZs2RXufxPrN+UuP/Vf
1+hd/zA/fx9J0B0MGJfGmVr295OfS1OZcq2dj9Zm8PrtEISu7taf+BVhoKyBEUa34jV/4W+Pij/W
PB9ef0BpBJ6rRXRes3XrLVYIzvlwYmpqV2ci293Zmvrqfv52h/2x5uUOaxU9n6Ru/v35VjvaXK84
pL7pjvxOAGtEeKOPJdmVYf83sCEb7I91LzYYypvSiBLWVYPkIdorfraXNv1L9l44XMCs3dW2toNs
5JZfemT/f9xrfyx+sdN0UVFhaqXn+6bfZjvLm3yQtM3VTXTeJJc72sQhS0bsykd8SU40jWWMI411
1Pt6az6ncAAa17rPHyInJrv+KjflmzvA0CUKSMmyTIPBzd8byFC0XiPwST5CLbIXCrQwwmTz3CJo
+WYwbizjyTLfheZzZuS/AkhKc4WxXv9lIKwfo/r/Xj7w51gSbZ8h6/+YxhdjIaVhoci842jDtCE4
P+b/h/LhfIVePOa/1rm4+kazi2RwmPM65i/E3Vt6eptS8xxKeM0EnNnHldUuHnIf5aEaoss/DrIK
f6L00wVUrhKDWPnRA7pl6qNlnVLRJOLtaaJSXuh41vm1w/5ZFQmBnW508STDECvgRq4ZHtAYO0f1
BCibudEk0BZRDmovYhPa02raglEEici/NjBXoyEqgC2ZU5MJ4Qp6AlXDgCzZQLDofaUBKGglOtd6
1yYfGCj09tq/plXvSypUDaZfRdnZXScwSCcOWoaSSjSRSZK9mCSfE1TVNa52RfkgoSZKF8U1hNGz
QogGFnomgW47WR8F5JF9RYNDiUylrggL4UYwGoWb0WTGkJPXIu1asqml1suwVavAokd6yIw5/Yqq
ThVhSs1vg0xPXNPdCLIXSz0MjAoMLnVzAZpK/k7t6UNnaCvRLpQRPdU9XBYHrvNt32CifCN2wLFy
thPybN8XEug3jGfhFVeKgE/DjcsM85IJcPZmCGFgZH5fHpb0mCYK3cBiG+lHTguoFJor5etdTL0P
zPiZCvey9bCamgPpLYjxD9F0/H9JvaopYOKnXgqMFO8N+d5UX+b8dqDX1+YfkvCSSZEzCefc6fK+
1OIbbR0cbVmduv+UBAT+RHebq7lPayxSOhkqSuGZkFgUqJcVs7lBxNx3eR3xFVWbxlX7EJzxPZZe
DULI5RUSrG4csx4HeHDzAnXZyl6Qlbuc+aahP83xuyr8SAF2ZfkmhyRRVi0GdWcuPI8FVqsmfzRM
2zogI9VU3GjBO26d6fdDT1qAYg3JJwUvSK0fQhLEdMGxIrhYcUt4bXb4HMjtvdXt0+5uqu9L66BU
z5WS+/18EKxNg5l3MkbBkueBGX4oWgqwM7uSUu/kegLbHu0WLE6bM0xLHkcyNgFBrfIGeg9CDhvw
2Q3bwyQJ9gLdpooJwZXtIr2DSwqQhTpGemjV1wnO6DIyrQcA1LiU9+00O5XygUWx04OmRDFPMf5Y
1k8hK/axNjIqV5zEuq2GdRPpqR0XgyNYGk9vOAiRCTETThQzHaPRsQaAQBDl91QEO4PHtkCqzEOD
9rbzhRJfw56LyXxfrNGbDMjFYEFt/ohxBi+u9IQKyrBB9k150ATNWSZOBALLAeMO8Tx7eA350gRs
BkBZNn5bkc4ZfkbD4CIH2qeLsVtMHM8bcW9hJREaX1lU2Eb4LPMapPCXFKLXhx9egSSU7Cq6NUha
SVDM47ZdOOOy05rVfikNdm28dfVmXgxbiCN3JMS+5t2ZGIuGKiD02Hk9yFXeflQVCb/kUHA5JUXl
SrLupjBQuqgBKn/JE+sodhKQnAkLyZegn5dwKq3xU8kjN0nZ1XnqSDC+qwY/gWqnFu8rSHizvKja
SVKhNRu+Nb4sZ2IVxq0t5xUqOa9QTTuLS7eOZbfrH0QB9JcByjgVr0btyxIWlm27WSFEhWNG/hax
Qa3gQHh1qokJPSQuC4lun97law3uNdsNbJt6bu0RQj3UXQ+Tzk2R3SZl4irte1jy1Qhbiz0Yhydj
OuaDBPoI2NLBChJUZ1p/MobXZ4jjuYBgpHWXYXVr/h+q8CZAZFizhwnrQj2/zSLZlqNTas22bFmw
/J+l5SlWfpndSyd/aOHRLOpglr/6WgksJm6r2Vy5Tr8ryv+65y7qQ6WRLcVkL/0PGXNhmEWPVWEK
tRCMdb2ikL+vKP73Cr8oD5VWksNBZcmenPbqGQfL/im9Q86RU55WjukqQRO76ARcLDJhoPrrc+QU
fv8FyUm4Wq1+UyD/9QAuikYuW1XoFFU+ahPsf8Xax1ECoPh/DZyl9v9rmYvysBqGWcZ7RT5axmds
rngbVVcKUOVSeHi5xEUbuQ6CopUTpZFxazoAP8/aobtR9rqTPik+kgRwiXMERnfQzjP0rXCPlagX
2pb3Y3BBozYw+T8rL8ciUXZbJ7neAH7TT//1DC4gmTLJh77J+QPT7XyYvPIt2yVBEtnn9DctyO4g
WZ3hhAorweuBOddqrEuf7T7BEHkMxf/edqPf7PNt/rN5r7eSS9GOfMSriBjzVg9AsrkzNzr66shV
tv+5TZAvA19+vyWoFDBqLZXI7ovdP0wRgHTRTUccXgLsObZKgS6nWw9IFexkQlahKLdd+rOIu43B
9AqKj2uZeVAA3sfSQa94XlaFmbzIQAuOaKo8/ue/8HeG2z+lL60FmAft1D+exKOVTZKMZTGlL5Oa
LSOF29WNne5DRQu+vkTBvDEcddszmPCyrYom/EyJb506KE88Op+Il6uoxfeP7Y8/6uKcSit9MdOO
P0oOspszLNS75ba8q336WU85Tq7oGvfRXWibmzq42nSd//V/HokB69jQMGrG4+nvJihZFiLmtfV8
SuIg4iebZoeo94yDnUNo1c11iO87/BIamsqT5g0gF71oCfKykjSBohPRDAybnslmhDROpwJKJmT5
WA8vt7KeOOdL7T9vAOnb3uePpS+etUZUhBxHlnSs19g1l8YbmXBk0VOIVXmZPIXzm1nfJ6vlZ926
ubL2t8exqapoygxNEy9/tsmMKxuT5rz5Jk91cje6z4Lq6xwZhArJKdDg2NoVNcQ/PoW/v8k/Fr34
wRlmEmaax+eDKQxKN9llJFIWH90DDM7sPfIsp/UYN3umnW7i++IgObDMMqc8Zq7lau60uUoo+/aU
+OMvujglMjydw2mO5OOya7favt//WB1hd92+6J8I08uffnH9zYYiwOxgodFXfGba4+jnfkG2Ii45
R6xEeA44kpu26Mo2bbY9HdJNf4pc/SEMnZpu4UW68ja+g3EMvjQOH1W1EAVcfGxyssikfyfn3744
iLycFQwY4MoXj9FO4FVgg/3RbaPXxL8mRDV/0zz//tKZSsg66SmKpoviJZGwMiEoVoUkHlV8ReoD
WtBggGjchHmgzhgGaT1k1NHVehiYq6YFKr5LcD5Q601eEq0UfZqxLy2akhlf/+Sz0F7U+skEN5Fj
fYtVFUNKGJ/Ns16tdtX393CZXGvQkKbErxXMAQnFoW48qEQxy/39RDvVz4wtmKottJYTPGYrXxB9
5k5WFG6kzPCvoLJjoNS2lYdP9g7I/sDEF/xg3i/N5Pe4KtXkTAsTiStIHCfUgrWCplUPw6OipJ5O
wyAloRPWH3H9bjAorXLVkaWPNLK8RsbDXMy3JKN4gqg6MS2ilKWegAZb1V9KyNIWgstZBdWd+El0
q6kaO43M25H7jajCRSZkUuwEL2VGLDejo/KYpvVTKupNaYY2jgyehJZwZcbcrLXf4kQ+6TdmK3kd
Fjp1s5UqZnfm4iXdpwXrZyi/ZLrbPvxhwIQXV+b5Mv6ziRVAUDqNKazlEtksrmLAGlkxuQ3jsWZe
N5kOFZ8yL+OPoZUX5Rm+TUs7rvqVpTqVMMGN92fItEtqBKTroRms/GKt3ETM7BhLiuhOXarTUsm7
ZkjPeMfOsmrfRB8g6O9i9yzzXsw+8bUsu41UqOnTo8ooTey7x5kee8xSWN2Rp5WabRbSvssBAqIv
/Nrx5ItQGvavrdBj+y05STEEpIDbiwHBBYUlIZqQv+nB09qtpcatIHVXhH3hfucpUeOVVnMokThh
BPRUarS61S5BchCn1msl3I26sY2qciMZTElPqk4piI2RU/VN0LcPIj0txQDjwxmZYfaYNhGzy/O1
c4+okFCX+hlTC2hS8ATLCHVINsmgLzertfqadR/i2GqF5saYlo+2bqFk6RIBaNahHkEEihpNhFqM
tzyLBpqquOIy0PX7Xo3saEAMYBqOJQjeiv/rOVYqURc23OgQ3gO/zdqsKeHKEZy6tqj3lV56QyM/
NoXol8nsaXLqdO2htyrkQw9CvDqmBKwlQQudPib4eOIxDJ8tC7wb1ig2YI6ifSzlCj4Rb8Ns9Mxs
2jVadtcvScAAVU1+9tYpNr66N21d4ES/hv1nRsBM3TduoXTuOqdek55Jio039c9he1NB6TM1ZMfg
JNOwjaYHNZH2uYGT7RJC1RS3lcBAVe5ctYKRvUyulj4sIjqRRbazJHFIirMW2mU0zg3uK9nwBNhB
l/hWyY+9/LYSqkDGGLSigoghThpJCCIk1SJtvTpq+4LxfRTp22UYHL1GCTTIwfqz161nTfoxweFK
OzT8fEGV/hn30W6uh0DW523JJkqgYTiLGLrqOB5yKrqBN68kcHrM+jCEuWeI/W4O74u8c/s5c/Nl
3me8U0UEC4wZFytxv1UzaavXFmyuFiQiDObexDku2agAwqXFZvyp5vQVK2dGtw/BJPPss4xF2Ac0
IvrqZ9OzGM3Q1PahdT+OcpBoKF1h9nVx61H1OdjGuHA2EXiHjoH7T2ph8rPqx34CqfrQmtspzo+N
2vrzXTUPaE3SjYhduAkFyLKICwCz+pQ0eHtpdz8IptdGxtGklhkm8Q2Fql2ovYcIbVuPHe/nOJV3
PXOwnk1U6mAVWewNOqQODuZaeQvz5VCvz/BZHmsokXMPlkCZXnHM6AXfp9lZN4oJXx/3l3i5j9FU
KLhGDHq6SYxbY86g5qnTYxkayAggKI3oAcK3YYRSOOR+zZ9VtR/LjGLDaLgroKSCQ6pGkBO3sKK5
MvptBcdQgzPcWK9R+twCFUc9p6r8nAmrPcMmEgBwRtbvIc+dDzl5/rLKryh/ss5Cr7PcJ8NPCoJA
0y3QCEq7R2dR16di6AkDU31rnTzyqx9hmOrop0RwLKv+MhbZ7UckjuUQmKjcKmI8ECVuOvC1JI42
4voutSWY1WpjFBakGIrGmNoW0QtJ2E47Io5P91WKvccQ++dYMkpQJ1l3HNYanwLZlLyJdKN1THw1
zYlDCVLqndBbQbp0Rz0bd4hb8Hm7s8I3o/9RnxU+Z6S0kDc1AKwBwY6q+U7BBXEk7r0RIPuz8coq
truqckUus5JYxEkC5RJqN01/JdMczHnkFTHQrCkclHxlactRumg/cFp2svW6SsKBAJ3HJVZs4lbD
XvMrPhpyZeEywerEJLkw6k1s9u9haLh9ojopKNei3BTN4Erjzwj2aAiJTNapluQvFeR+anFL1X5G
ZXaYMb808WvQ2E596Sezuj9Hs7VwvGQpwn8GbEpafhnxfAPbxV3FGFB+OJjpT5wZtiJ7slIILW10
r9LuCl31c9yxC2s3KTdTiYuM+SZgKqPI5yyJu8o6RutHuj6k06tcfqjQVooSc4FXKiQfgasjFS9t
/VJDkaotVNcmBwFdhw4IZljR4ayni+bJbakLk0nwxfSBm9QXZMhwXC/d69zqMHxFZzIKu21pHqlx
xkF0hTHzjJz6obxZ+/4ocWv3Re2Z8XSyhAm+WMu1FbuiKn4hfY2deKHMmz8HufVCQQaQm2+X/i2c
N/mbKQiuIi0OP2wSFKfBR18S7zsjhiLzmsVkS6w6BPVDheAqN+9w9cd4ed5FonqTh/ltjzR00moM
d/bdmWWJNKwQtcDgBlPmcAs+AEbfOHkOJDvyIDn5lxhmrAQU2W16+IPLAE06Rv057WTRtGcj3Irw
5aMEPY8iIbrESX1lWASWucLdXvJlV+ARF5UUEihIFz7HVSqgNh07CydedYTF2aB9gvorTgweJihO
Gh4Rr2J4K0Nvi5pqpyycYfInnUD2ZFSwSmpiragDuvJ2nm4z5SEX3/uluF3CaE/H2Gu5K50/lXZf
0jjGBl4TSMrUdmcpFXDsuNFp3sr8a5xwMVPMnaB2G0lb3HIuHGxmXYR0XmvVTrT80pcZtrIJh3Gf
GZ9zGiPcPP9irCD6BLJXjhFG7cz9cN5nXAx6stUJEQrZ2pMlfQhdoE29byUh4ugEdmvlJTAhVeEk
RuAaFA3y2AKUMjjo6DV1NL2tuivS3JPCeCtKhA4Vjxho+PH6lKi0AAsz+xX4IS29Qgsdea2PWACj
CCig1Z19JG5KzhFNi4La+iXiwSyZoz+OMCYLPs7yITfh4pvNLmvB4AEU1+SpC/E9S5gIZK0voa6o
qcZX0FY8MAJVUW+ITPJDIfKbPnX5xwNZPaXraof6RzVXZ+4WQ48D/EcA79ZtFTLccOroozRY+vIu
rz5NY3BCHdkfz5DcnkBHNEDX4ywabrGMiUZsXKFEeSIPqCyGLS0bGlzQ8cLcN4JqKwb7R4kzL4s5
NqTiSVtFpzO0vQgP0uB60/VfKxOV0bjpM31jhPE+HRHlhqUvayE3JzO+dHAUq/Lj2vDkMzHsbO+g
/2ryW3W6Fvn77/QfTwFaN9TgimiZ5gXK1xYMjNlyUC621qH7xTDcU+gmSSQ89Pt5p9viYT1en9gq
1r8gzV8LXwJ8sa7lyVo081GuKmeoQzuqfurxVpWsjWjKLqxTWyzhS8aq2yLik7XHgTvyTDeXat0T
8pPBiGuONLdf1iCuu6CNepfxyl3CjZRXzLPmF6Vk6tVAl1eGzSj171X5vBYQHoWfpvzUNLEjR69r
8aAR6pRpcVASQ7G0waocKv2oJIIX0ktmWe7o8sdonqIY1jt65jw9CVntzRo35vQlUYeKaRbMEvVh
3ON28jSV/B/Z6dFrpn20aCPXrt3iCOUqKaMnRFA9aGE19yg3ejvkyxUaEy3hnQWvNpPuhfo05DH/
UEY1gf4YhnMfEzOtnDrkhzBuqVYYDdKorKjHZqCN9r9IO6/lyJEki34RzKDFayYSqZnUZPEFVqxi
QWuNr98Drm03C6QRu7MP0zMtpiMBRHhEuPs9lwNHdMy1x8G4C/h3RtETDm+OwYM0v9uBuS7BzzWS
+0z5ASB7lXWDLVc/S+M8mBC/5XU2/vLpMJU4E3oyNiThrwqJf05IHhLqGQF1I7Sr1s+M0qVMJFGL
Hz27hUQHaVpUSN87qPjQatDVSvkr8pu9X6ESx72uk/Zj+9yrgm3K+j6KfyNZ2rh0oI5tukvb+qBA
NxfZhSR3bxn12VNwwKs7JxDHQyJxn1SCK7ZTKm/eDuQYWpJ639IzqhWhrRhUM/vwUPOrYtxKS+/R
k3BgGqDBGM3tUNGdFVys8WhxCDda8K+kTOAWlRXkF47y7si680hOKtdF+ji0ZErGzm6SZhVjoyUF
+SoiRA/4qXmjcmzprDUK6kL5LzAVm4GJ6tHzHcThAW7CJpCfxIAeZix3FZIRFee2ju5hDdvdmLjr
1fldUkXHzGf39F5VYnjV9twZscMQaZSN0FhrIt6o5HIgMmSitg7THbmBXq33KWd8QQLQ07k2yHYI
SY9p5MKXoasezX2aJwhHweDR9IpLKlXcdKPWHJIswTH7e934SbriqNWPSXh2R28r1vLBSrB/UZ1G
drehKtpj+SYXO6IuTfachiM+RNbYVnjxkyelvVZGvMC3RXYJ5fRlbIzHsYTW440IlS4pZ6isG/ey
i69odQVqkAOUMX3E912ioAAIfR8dlYd0jot0QOuLIVBaJQkgkJbr1Svuuk9ueCWrN5G7M3kVfhts
Y3KHaqXtumKwq1D8U8Uv0RBAMHj0q+OYwJDtr7qusgvMYCdSgaw+UrOgM5kDOA/eRY+N9BvT6Z1J
0iNXDSdBjFVm0jqnW9wcHifmVo66pwjGPXNzIysPCXcJ86gUUOzyaFuz8QvudW502xDxHMWQK0/s
1mF55LL5w7eqQ1DfoGNFuY01DOqPCnyG0Xp05tb0ZQCpFngNnPViaV80oCf0nx2aggCQls6mUWXW
SspuRL1elVp8kUW4TFq3yao7uXfEkUpneQyEK1GpV534UHNSMdKHjuK9AFOqz61zLJAFVO56g63l
N50RV1XiPzWB6GiIfqMcfIfFKad9GzCPs4LfqYgyPqdI6v1JlcTJzH3X/R7Gq7H4WY0WeTO6uXVt
lfbpxgzvtfI6VApOtKdafxz9a8As64B7S0Pf+kIS+XP29O+dYJZBTMuwyAs86kjXp5SaooO+t87C
NrtUCy1nn7PVfw806xLyRlGSoiiko89v15V+bEdgCV6wWXiez+1Bfw8zqwX41mi1QcowcA1sYfVS
rf07eT918O38jbCwgS/s3+/b7IeOwVyWBFcs6aLrpjspeccYWVKLVXKjXZQyXig2fC5a/v1os0R3
6AeWJwDLQr38KjXlqkS/CpKM/9DZnAGKo71o4W1+LkNOQxpkmOWpj+5dm/vhATW574U61EfaE6Or
5AodKG1kvjMdUyaizuS4I/1pryKETPYSyPEL8NLfg8+KtEZruDAuo6k3srVHBqRJqXhRXoVblQZc
2Ubnob9mTnpeTKt/PYn+fezZuQwRkuxKMhLu2i5P9M6txx0PvZ66b+vbctEY4Ys0/l9Pqk+L9MNr
TiQ9l31Xm16z5CDGPHIPjs7Blvh6ak6d02/STbdTfgu77pgtrEvpc4/B34PPIoDZuvD2JVZMtYHa
c5Xa2ZmuOWuDoukxP+QP4TbfGteLLc4L71ifxYMhNfS8A4tw7h3q++19sfY203yiRU88sWdsl0b8
OgD981H1WWRozUIefN0Tz6ki78Yys91Y2OWWthBRl17nrECW+nlnVZ3bnTND2OKEZQsSDGWR5PrS
A0nTK5oXYD6sznl/q1zSoBQM1jRtug06WGAK9a5dk+7dDK/uQmRdCAX6rPoV0ITnq64/dQybh0mM
8r8zCfk6pP77lWbNH+4ghFmH48U5D1/M+hdZ7ZXVPGb0RjFjtt+Hty/aa5j6lqTTICyKkvFe7Pyw
7kpyugWA7WmzcG/S+2QX3ERvHCVsFH/ryt5KT8GDTnvNcNKP5da9Mk7WdXE0rouFUu5XUxN6A/bF
JkVs/vD3+tfQeWXDYHbn2vjtateieLWMvn7vPp7Plo+DzBacBYdA0UepO4s3UzjVduEdyWy0N+mt
vhOW2xC+umN+HG+23iKVfrK2Zrz/DmrZDfWch9Tpj0AKNvWT72i34oWGV/j8LSRJ8KA/rJ21X6pT
fvmRP/6O2YL0hyAXy5aXOzH0OHt0L0D8ttZVQDxP7sl3bRHxnae+98YeTvVa+JG+5Nv4rOyBEHw/
4b58JdTrdckQDRi+s1cSN3DO6zgcz0n5UMLuV4yF4PNFP4IBuhwRDmVhCWjkbPloYk0eTvNGCsI+
HR/eAcHu82TluqyO+fph/h1qtj0j/yxVKYcCpHk4DfpvKpnI71+X9NWJ5+PTzPbhVh06xRsGwGJw
zT1KLg/ugZTloX+lJrZq7HGT2Yq3JgnY7f4DacZfr/K9zeZjcNCrODQGZaTcrx/YlHfGzj1Mp57h
WtsiOX4IVwF19UUVwbTYZ+uUXidLklUDsiOUrL+DQZ2Oml+LjXTWgoeBupAgkudMTCca9avERRRO
NwtuD/R+R2szWuL+fxHmkS+gdxIpsJt08Pw9etRaiuFRVOWVT1rAejeJq5aPPF/skn8NMwtGVO68
hly5dC5laLPtoW3+DOJUwvqxMIXe19RfrxOMpKmK5MDQQcjifJMMpVKJ6qBDBNIHEH7r6whpgqeg
8WnGU0zrhKmkO8+iTWMIUMn6ZyNPb8aYdC4V8aDSDiGtyzSsnrouW8u9R1d5h/o+M67betwbQ3it
GrRxGflh5NId57jTQ6kfe+Xg51wV04QbOY20uhhujaQi8Q0ELUpfs87aV4hNxaJ0Blc4Gv54M0zA
ANrqRerlXZKtXcG8bql/5CnNDqXuP8jvIALgHSWdFKm8N4fnkKx4PfZgeo3HUgXiJ5WvscT/t/KQ
6ye7EjZATV28sd4y43aw9E2o81cUkKm+uRok81KDcvN6WDMGnTsk8EfqKFWSraLxT1qld5FlHQJL
3ke6+UsUzd1owHtu0Id21N0i13HB2hiQS+phsFa6IO913BxNgU5BI33UXd2JJSgUo75S4MIoabee
1NZG7z+pJiadxeAURevgD7KuVRcZPOKKXNsIfbbXvN9leMYqd60joZZadeuCmi1Ede8a/SmRgquG
JK9EelmDCO0lwWmkBdirs1WIatg3nw3XInHjbeJBXBtjsOnJvltwHSNxoug0iIwTeQ2pBqd4dF6a
uA49kt29tokwBYS0sfO7/MGNLjq5ygbcN/EWO6r6XjOsk14ntksPdytn7CM1P/v7efseXT5NWzpr
DFHURY3/8fc6TNOwNZpC7Yk+yOKN5+GPdFK0TYqZNOWqZ+0s/+aszC2INEOKrHqzeLr8FAlYOJao
6ejvTM5H87ufkhSZKgbZdC/QD4gByQ8ESHWd7qp4Y/Yoa+vcb6QNSqpfYLIXzMDej5Pz5/84+mx3
GTJMoEUtRXqpm1hxomeF4NIkwpXQooSv/fImab19Ur5p4LaT8YHGrDuDalWqDddp8SOs6aPxIYR2
fHdJshvgHtSeV2bzoquAPfTKnvhETSGudXpoyh7EZHbVSd5158IpgtqRi/51NdR7pbxqujtrAOWT
gB4yzU2SjpSKf48UvAWrdHy/2iuZ+oovoNlTaW4tp6aBQhjrbd++1mxbAPModlpb3QMtow3HqpZ/
grQ51B6qG6nYFMjDBK0+kl/fBMm9h5KmLl6+n1Cf99LZ55ztpZpgeSh7+JwEdlBYN4A0nMnizTpG
N5NSODlVzyQTyPaLT4t76adwr3HA1nQTFRqFDnlu8xpVUq4QQKYzWPZY35O7pPn/3L9S/GEbb+6N
PxUJsMU5/OmIMg1LLyo5DMCmxjvP+sMWLmdeNlSR0p4DZFCTj7gEZfD79zofQuTyoH2wKJnNU92o
oLYr8nAJIHHq0rGuhYVQMH93jKBIFkpY2op0qIuzSFBUjZrLbltcrEBcZXnpgLDEjaDZtMrS5v/p
jjAfa3raDy/McJsy1EU4mIKkHz23dUyqQiVpT6sRnEajgyzQHAruVCk7nA+llUGjXJmCNv0/v9W/
nnmW6hqaKG4ifYA3H0PQM66FLN59P8InNcf8UWf3Wey2pbEOR3i0pdPERFjsZTbTLcDkqFza3YlT
82IO4lPD+HzU2fk8Lro+LLqsuGgh3T34z78EIwhosDJBG+5zo/1R4fGD/AVNj9S9Cl1yciGRDYVj
4XGTlb+j4S0WH5R6V5jgx/U/Q/zsFs9h/Giaj5Xoiqu+eZVgsZl/hAGsjnhRRXfh1X0x5f/6OLMp
n6pe2/sCH6cJu11vxcdEURa+//xCPH9Ns2BF24YbS9PHsUpz3epvru/v8uLh+ymw8Bzz5llfLoXY
CxhEBEIuCnRldZv/3wjy38spF/vSNyJG6GCz6am8CauFZ1gIDuosODSKJ9WB1hWXEuiP0TRbBZpY
k4absV0IdEsjzUKDOupR6vmEIa+GLB4XFDmMQ9NUjtWH9vevbeHrz7ELGKCkqjl9fRNFWFP8Gcds
m7nO94N8SrrO5pg6CwCJh5hQzJriEqYmHMjXRMcStmmfPf3ZpexcWjc6pLUgvDUiaVUV/UEpOILS
NlZEv5BBUb0Dtht6a6vz1gs/bVpBHw8/8582ixKFpzfg+8riUg09bc5xfGgsi65P31FaOo4DDPzq
GoZ3tfKo14UABA1xl9BfBh1NirIfdCvvJ4KSWC8xEqaF990vm639rlZjT0ynGQ3+21avsPa8LpWT
uIk2kxROV0HIr0Jxbz53+wgyxlKmbGmHmp8kyBaMo5LwA+gpxTNOWdenbmvuEXiY+GvS1eIsQmum
t/3NM2uz7HxQZ2NOyw8TZS9Vu9JdtXs4og7lxUt2X9Pw310SdsbTf0AwmE2ET55j0CX/Z+jsKtn0
2LpZW3cVrsTVDjfghai7EBC1WbhKRmk0ounjWlazDazYoRVpYWYvDTGLV3ESBUIdM4RywXPn4h2j
Q4Q2KDdsGsg3IuoQcWHKLgQTbRa3gljRRHcKJmop7YL+OTPgU4/bhef6ehRSmga5Bl2dp026BBCv
gf7nQnnZXyvPmlOh1MvpRYvt+Ke5QqO8T57UJefLTzWy/54g/447+2Rt0wY11mbsYYfuJ5hb71Zd
F4BLoKhpK+8sIlBeyU68oY1i6VC/9MizT+mLYpe109B1m5KIesIQ2/aEpRc7PcDnxffvA84+n9Ca
rhlML7a0VtXjpHLybRjxCI22meM56u33H3Lpoaa//+EAPPqu0uapkF96Fa6r5R9NCF+0jS8coRa/
22zzMbpQG+DVT3G0t2V80/Rul8sbk4R8ydw5IUffJk/uYCvZYoZx6Rlnu8sQyEEvpIydhPl14nn7
Si5wk2sWDgyfUhjzuTnbK2I9GzIacgug+uE5SmU7QL3idYGtu8hX1VR/K5scobxGo8ev1LjI0ZMi
Q+Y4ZWoGCJhe7iCwbi2JlJvYlrsIv43vP/bXwejfuTU7Zepln7shkvtLOlFDs+uwXUr4f/WqqZxr
VM51WdLE2XQqmyyD1hEql57G1UR4LHM4tdrT94/xqQ44veiPo8yeo1UDKnO1lV+SR1q50OSZ17oN
S3mfXJbZVF+dAD4M9i7G/LBC4GkrQR/IxrW6rfcVBUc6Px1xEd6z8ObeCx0fhklqTc7MqCguufjk
pvpOa197SVxYhvJXM+Djw8zCpw6ObvTBql/TmwMnA0mMAf6/MXca7f1Dqu7MvL5VQ20j082hVjQJ
p4mNLSkdXjRlNdrONSp4BOpkC1FewgwCJlzNyH3yPX2Cq64txV/4ze8veB4RP/7mWdwVvUEKW3yE
LqNUnPOqru/MSMdf06p3pl7Q7l2qIM/LqHc0t7MzK1/YUKfQ9N34s4gcgNXvDJkvQ4JrrJ40y7Qr
9SSa+dJZYYpD3w00WzxtklRaPJj5BVp3fy0f1EO759Cwim26sk90biL5Ary98V8Wc5/zGsxsRb33
THyYfVKvKEmDVgFDXQR3q2rr2+BVHGXj3ywdL9WlOTgLx0xz4PNSqlwG0EAj6os0Sn5mY/zsowyx
9DNf8EQSX7OCXVOTeAUF3zUJMG6ILvVeM26zPtlo+nmEWtqG9zSm2Yo/IVXU8qmKzklKlmaUbq0Q
ZG7rrjJwy0F6INEDABaRYt3QJ9VUuCV5XbZRi/s271uaNeHIiM3FKPJ7K5IuYhLd6WJtiwv77Zcb
4cfZPNskxi7FpbFwpzc9tT+zDCcLKuRhbxEmouRMd/m62yXmId0a9wtxc1op302wWdx0xzpwh4K4
KW/NbbdF37cjCfBirnQn34IGWhpv4UvPK4p6oKSSplXTfiOsJzaYPxhOi0tYk3XbpEvWeAh54pad
zxaq6tiplIglqoxCsll48qVfMqvymaMZ+YXE0qpt9TDex7a7p+l8bWwxNV3RrPK/EOkvBHR5Fmq9
LCwgbOecOsrHtuL5ocYjG0Xgk9qgv/GOqa6sMTjzqTFJKBPYNLwrpuZWwhfl++f/8rfQ+IFkWpZF
eDF/n/IktEB1H8T5pdT/uFihKtEdrLjt94N80ou/B5F/RlHE2b0RypShDAOBGsbeDqGft8mfmNl1
vfJuYpqsQdtSMMQj4m3CGg52YlOXCsTpj4iDLACzmR2/DcUWk7KlKvOXsfXDb5tNAHjZMc3QUX4p
vOc4tQ4FNYyA+qi4VxdN17+cbB/Gmn35mhNcbia8B4+CXINRdLA0n99z4J9W8ochZntiJA6caDU/
51qpHtxD7jRnuuK10c7UlYBtovYE0wgLu/W4RjTodL8neEqzAn9k65vJ7fYovYnH4IJ6pHld2k0+
MRPmE2F6QR92E5qyS7eteAHiIdjJdHYTid/AqChP4+t7Cw7IEPQpEf1+zJK1uhuempWCFQ6YmYyI
AFprpf1YAicsTYHZ9lrWapNnmppf0DtsJ1GAVFD1RQawy+QcEGUhHb5fEN+vOkWc3XnMRmroIZfz
i2lOC1yyFTHbaG28sO4+9cDMX/f04B9ed9/qeRnDyia4Td2UyjE7e6eCDuDlT7v0SLPdK/BUPR1D
Lb+ExY/YzPdWcKaIt3DiWxpkFq2aWNXizmf6yGjb8PvZdSOqR8HffP95lt7b/GQPFCwMZdHNLuZL
4MP3aZ9N8Rn2hN2YAOQUGAEgBprmzggWWlC/DBDUuEVJURUILrOJoY1VZLaexcDqjeT1jhcW+++f
DdX893v9O/Low6RAqUI7j9AbQO1YeZ1ibWTKWGUp3IyFsJPx/sghGowK+hb9SaYBo+5B/g7tphBd
bGfIuPWTLtQ8oDH2cISJ10aBJYhZXbX4A0fmCbN2Wr/dI6lb2nX0vYrfTO8+BMiStba9JW25MtsG
K5bMlrPS0XDHy1Bm+B4yvxFJsYdaIXvQRDSb/m3Rnpr2nEc7UNlt/hZILybwRaxdVtDGNyH5/SZ/
KEK00qpuSwNLKXbXPTpbNSwRJwXrwigxK+QfQ5CUpfmV7KJ89i5GBavNPUph4aQ4kSZqdWpQXHWW
6wiJd0EedW82xsYSM6p7Ny4ebYMqO3gVbixUMBk4NkMCfkfrJ9SvUMacSDYd6pDrsikQQlEjR5+t
6Ag0c8XO+fMYi4JRqi4exhe9aOxad9jETbmWqM17Or5nBfU938U8QHWUGn+IbNqI8qOKyU0TIofF
N0apUEJE2wGEiIwJe4KuzJ2slfiYSM2c1MvsAu+kSPyDTbPTYs4UNLinG/uwTPelOiBh9o50c9lJ
gKyzVnBzSbIz2s5N2iHxafWtmyp3Rf9gjRxOasetxS0PscpagAkSA6veW9bgCCVhfqi0sJFNiq+o
aEhfcFnsdhqCFsmFdCSN11WP9rVR9yDGcMwcKiSK7lUlD29hTUKpJXWV1NhX5LZc7KfuLgmapSr/
kdE7JZMhW/aQm4iUpCvEu0mVnZu4MpG51tdj6L3RWMjswGpBSV4pFe86LCdkTXrpMpIrLh3U2MS6
cfwA1OKlxKCEDMc+pFtJFpqji1WGG+RYX0uULhqM6zU4SdXJTOWjWfWPcZBeyZnx4ONfvorUxg4m
lCTlhto9a+GPESO8Ro024XgVdo++8YodxiHCbAIIoe4/Ct0faTDX4qC86oHxo6VcHGvurkZ7mmp/
sg4zKu9ZE/x7PdK3nans1VE6WOlwQzn0FSwJL/uuLXsmTgwsxetfJ/F0p/m7GjWoP1o/gsqFuZOg
0EmzjRR4RzNQVn19SrJt0qKLMwroq+nJDaRDLlgYNHBjC7VtErdXEnIe33iOSSgpfr8KuwjJ7zET
cggEo7jNGuscdumB06IzqvUhG+WTVWHFh9kKi96O1RKN653vFzdT96zvUxZOdQS/JeAQldamZ0G+
SASEYbI/oAdMwkfKqFKnSuBXaj3QBAnBVqpXe8u8KhJabtPS1uXxRct/qWKB9FEXT4WHWFzLjr4f
YubhCncm8qqV2psIBYFmxeleVsDHJN7RjXAPrGhJKsZbUcEEM3LvBb+X4OQRXgx5bXSnQgewaPQr
Svj2EOB4qUh7g/82DX+tTkUT7nuikDqiJrNSos3o5XsZqIgulqc0FpzQo18rxwYdKoIwmViwaKRM
XWtBsm2xjA27t0bimJr+8cqDQUFwkDvwK8LGH7pDlF36yDq0ivvcc95vUv0KCyK7wTYhSMSNm1pO
EybQULJrq8DPEm8UJJWGdlX32IdHT1b8aFWvoEgPZvgzNAxH9Z+87KbAhY3SOCY/ckSbjTnsR6HB
BtZbu1myBqxi+zESKf9H2vD9KIRhNYXu81ZulUtiudc4Tq4tUjySiv2yqHH5lTY1IcooXbvNRWBA
3gEr+VC2I6CWmJFqFaQNIAIxN5Wam8ok2qp3OjYMw8Xwd6lyLxtwNfWrNERtvjGB1liA8pK7HBCK
Kjla9auXnl0FlznNCZ41UH3FncCbFVri4EmuIKQhf0evygykgkS2C08m2Dm27hMwV2LyXCHGRpMs
0EQURcfURx67i3XTnuTyGgY8RoULefpTT7dRfRvovwBeY+WKtty7R7wtiRtVfCJh9JLFKZvRi9+k
eEX91EPcXthqynOAp1jsPsZyt+mMEm5nd4ldnC5MSpvd7y48FSLBV0gOkhfsKo0+qvrKL+5CXGtM
muw6TbkNhKMAuMPFAkWKQxzIwvsC197SUq47y4CLR2FudMMnTD35DViMrE0VIU8kDC0uXkj/CfdO
bIVrQxsgJDcHbQQ9ngOjMEUbttULuaZdGAiHzufCaMQ7OX6Qg6JBePmnccVf8mjuS+pKq2iYyMnh
Zsj9Q2U+cxRzPZiARnBIBRhAQiujLOWOm/in0RrWOXbXZhBusDiKcVKN3OBXL8R34C6cXOnvAlhx
Rr+roHQ3WCqr9JP5WsE3GVZRUqxV3amYxmp1U3Np7vdQgWE71fcd6EEp2Zr5z6bC6JNDWhkAoikM
5X7gQ3cZYNT6EOnaoVHDC81gyIGTeyvmDQrtLR2kdh8OvxOsawWtvB6F5FyWxV63kk0gaNdxGF31
Oa1rnUAsN7aSWtI8RoYyKE5RwLkm0K1dEVqIaCBIRKNtgo9wS9UGtXBSxXJrxS/swltVb99CpYNk
6zmV8uILMTMxdfRccrxG2kHfP3tBsi9a+SXMywOX1UJU4DXoGGPFJz+8VUrDFrtN3Rh2Kf3RcP+p
an0rh/CdUJTGpuD0mr7RO3+ba7d+0OyN4so3To18VQsiNCrkkcPwawCXnXj5m0JhO6i8zYhvtQ9V
xw+MTQfuKMf2rabnUJ86dJFzhkFzloUUw18R677n0lMOSm5gLIS+mfNONN70kbxPWv1igtdqWqyl
QGfUYXfspGdVjJ5GmAou57Q0sRyvekncdh28M7jhNJe/KvzqwgEnatNDI2qucnqG05ojVr0SunLn
af0dF/ptxoLUuvwZveh6mCTJWGubJVGIXyWnJ12NtnEgOHryABcdsAWMA7Y3yldN1W1MoLYy/0I/
oU1DVs5SPsIliDaCN1xzXFmPUmCTlomG9knXtGsWyA745QbRANSVH95kYgmHnPlDqR2yDa3MHStU
Kp5UOrVZOEoTOEKJoarW/8qy4lGKW7vsb6MM9GJ5oKVgo5umYya4LcJ6SbTH0P9VDsh5tPGedodH
ORB/xCJlSyYR0MFV1VurQiMfiJA+SIVzTP9XHVaH1GidqvEPHQj795UX4ENU4C2vBTLxWHV6NL8j
eKlMWVdNYqNT3tLmiHuZuxrk19wUHsIsvtEVvB2RMtYQftEmH8mD2lVJTQwPH4GDUj5BMehkDoP8
RKKIfU+5G7mkt0L/e+y921AM1kDP13L9xw+TTeI1p9hqTq55E+DjJbtwvsXHGvxHZtBIP0mRSW55
Y/MoGZFN556Tds0GzhqUdlZnPnh3tZJvO727i4cbQ0t+1FG/HzLFMVXYQ0ls1zIwCguxtoYlou86
EfQh+jGcSjAeJpSLwNkxYdLJyZ9Ixw9QyW7r8GSKV2HebkXhKSkeatwO62OWHqPMWuddbBdsZ3k9
QHUS8DPcKg03Vx/ktI8fXRxtDWvcifEEtXxLG/DUfbBy6+A82TT6JV+uMG3BSnaahUowXWo+nO6W
nxIr/xaw3gsoH65NNaZJURtSwNLgwflD9QcFy1avf8hR+pBJwz4squuiefr+trZU4pCnG/GHUaG7
KBgUkn7vpu5ukQMrB6iQs34Rv3DIprP3Ma+dofT+k5u2aFjoZhTqFuYsc9B4bVYYLuNmeL1X8BX0
4Vh7vxeebkoKfH6n/44yTxo0lcZyE4xrcTtVa+ypwgB3obuB/LGmqW+VTqxheYXDe3yzxGedHuG7
wWfJhET2fHCkXX5pebQKolix7ypQePWhHaqFNOsnjvB7Jubf92nNMqAGd50u7X3lYoZ3HlKCGBpS
CvyB9unQrrTbKCfiyQAHG86Ssb8K89eG26lxNLlCdpK+4pS8bgeSw56wquJ6nemj3WOLB2FqITn1
ZTuY/OG3zjKibjDivy3E5Kdx2+wFGrSDrTF2x1Lq9lC0MlhCgx5uq+q2MKHYxfkVYDlTA4VH96gf
tHsR7Qz4tOKUuNn2+ymz8NGsWQZVLVUL39K0uPjuwQtuemzIBa+99KnkWG6ysAiWBpvlUnPKlpYP
HOaiIbcI4byoGTw/4Salo0SR/5PUD3byGhQcE93R7K03+IObcUXEy8YHEXQ7bi3/zxFm764tBTMe
JN+4zqJiE4gnDxfR77/Ol+v5wzPMX5jfjJ0YsmvDo1wlOpcHbk259ZoTH2FwOYXuL8yHrwPkhyFn
GWW59fzKywOaMeV7z81vI3WkckWuRZoce3MV/4GUL+dBtrJg+Hz/vF/3G3wYfRaec5oAo5gu8EvQ
0nGUJFs3CCA8thu5e6iKqYCh2EIS7ipKkbEa4hVYVAvJyi+L0P8k/GVrmsQfdghPRRYyiiReBzdf
6cVPozY3tCPbibzYqvPlFvhhqFm49uuenGUm5RetxdXiMRPJ1HTBqu5M8IQyktbq0IwYUrexvs7A
22VhAAtlgG9Uyo5pKHbTZYcmxtwzoe0FTOLC9PuyJRINwj/p09m7KMlPCYWsZxeuYG7j4cb724MB
oyWUPNz7tD413JrE7BhmFolLWvqTpem4lMCdvSJuHJ1omr15XWzowtyom4BOemtTOQVd9PLKv1kC
b3z5+T888mwXK3J9yDVXzS4pTJdyeBRqsn3ClYbB6fdz/fsnU+c1vDJTcj8VsTnG5uaUy1tNbRbi
05fT659H+dQ5iDVp5yupnF2iNj5n1XDRLCFb9b12r3ORV71050b+ePKF7vb7R5tW6aeTwIeBZ4Ex
a5TALA0F0gu3iF6VL3n7KsTSwuN9XeD/MMwsOmZ5g5dbyOz8n063hFZE6ORbkKpUvNfmMXAAx71S
41paGUsfb/r7H4JEZ3rqEDXMEuzR16HROVJvXr5/idPa+u4lzkNhVJlYjU/7F+pG7eRiwjKQAqyy
ciPHC7SZpceZlUkMA86oH1EmGbnyycqTSvZi4Wmmj/Hd48xCiT6qbRmN9XQBKX/FUvvDs0SPIIbh
tTURgSuPrAgJ5ZyS1Nrq+7cYkKBlWrjWlNmPNmxPph/vsvw2Va8VK/4xqvEPsTNt1zrqYra1midZ
R4llXdNPwrUeo1YokoZ6LXnjtQm4y6zR4py9SHJ0/UeSDY/AF0N81fsQvhm8qgBD6UG/MfLgoDV7
TL/tmmpMFx8kQHMl3GDF949FW+5HJXxrUJJyZymdxEoeSEP5digphT3o0lXWDilFruCRq7JSaEdM
zs0VeAb8q/XmOlb9c+1Hj62HdZWs4YBlYIY+RW5uw0l19/1LX4jfqjiLnrKYSz1qp+y9BYYcNf44
JtSLDc0PW5TXE1sX99qlmD0t7+8+9SyEYt9bhVqlGtd08h+GDRnVNVjR68HRneiyNNpCrJmXFqWx
h8Q3HfPoPCqA4wU6+bHE/v5Ffrk+dEx4DIX7m/n+nj8u90zvqyDrzOuQ7LdFQrX0/dX3Q3xSk7/f
aD6MMQspObDyospa1mCY72jhuSRFVOx0tfuTBw9khpjV5eBkY3AK3Pw5AUi2HqOCxDn8MbXWc9DB
qDvzBqslzRseU+zo+7E85qS1VgJg98a8Ccn0dp6CHE16leJo1/kG3uBDhad7k1yjC0G8TJoUbJgj
4snu+xKu59YTgnE7BgdQkjZIc0CbEhrW6lFTOY82FdluY62ozC4YnK477TCK9qypwM0hFCbtVscf
wwDE+f37kr788B/e1yw+6nFjiUHTs7uBROOkWGIK0JRHpbvWqbxwVgxlyqQNDnbx1of2HkinXNzU
RbSgJ176HbPY6SlqAxywNK+tkbQ0pWxgAHAGF6bH1yfjD487i5+iGlRYMihTc6zIxQnBhnSFsaAN
mPcOnfnChF96qFngqKuQXFH4X5ydx3LkupKGn4gRdACJLV15I6/WhiHpqGlAA3rz9PNTd2a6xK4p
3rmbs+iOPiiCiWQizfd3+IID5d12+kZOwQVo/c3tl3jtXOkKFF2A/1Q1zNH+/IzKaIkffeiPnMuS
WMDQgZW4vr3CVTO5XGL2JHFqDD0wj8YZ/NtT70M9mW/jB8mONs0e09ZIgB6Q43UXVr0WRV6uOnOB
OY1bOkLC4Fw75kryiIVQeQW8eoosTG8DvImTag/rpbDkqsO/WFebpUVKhVYdEqIU6yre1PyfnKRj
4aDi40Blcbc4M3XNTnQF+jjQ44EgqDG7ZI/gTI4FFZNVKsFKf0+c3KaQt1I/TQtFFYwvod/xP3zK
P6vO4suCRF0gNQ0+MFu6hRRT4k29TqjYTfsaOYHDF07fVeesq+hIwQiOQsAb/mmoEpQOylHN4ztV
jbeSmnjZOOxDn21rqj/rgDanteL6Bn+UQ7719XRPBXppB0hwaCEEQ0IVjVBRIDBsh7p21tqJrgLT
w2xOhHBaqlgdezNz9pZ2+Z4yvtHE6BriWQsyF/PKkLwH+b94KqNNjKm9KddVtZ1dAazMC+HR1ngc
+u5B7+pt2uNNpJFT1tW7r9NNIMiq0RUH9aipZIMquDQV/YP1iKFyuaDebcO/ag+UUFCCDM3Qzdk+
yWHXZ+Cqx3djsw0qgkoy0uXZ0um61nED5ArQK5QymZHZ6UJzBM+ILKNW2so7DUT3APzo8CU1QS0t
7mSEOFFxqMw9MwHRvf2A7Foce7E2nZ0wNQLFPRjG4dRE1YYHhZUD3iz0YZ/l9KML1NIKTTA7lBDg
VkoA5IeUzeBJkR5sSjQrOmUxNk+BUY5ge6M9RDZQP0TNBNgeqwX7ttSTDcppTk5Lu60wLBQCRY3+
Xb1PnnKzv4P4JVRBBHqEotAeKv8ERKOtB2dwENZj+qnIaEKEtGOFIDjs9w3E/Ap61yWV58fKXkFP
Qp8BhSUKx5zq9gn3hgDpBIBX+Rea4j2GvtEuAC7ipGAGVRWV3QqgLTTpvW/Q5YJicQwmfmFyV0ep
qQ8/deUcoEEBfAY7Q3a1UZ8G814ZjnmNuZzRQfLkE2yVs1a90Wq8q8xwFfu/afVLDXftAFk8otsB
uiQNZTuqqFsZ66Gi4K+C+01qO2vZkulMr2cem16+vpnDggvjChC19Az4wKY8TYrCPTBl6iLk6eqn
DZ1Z6DnTEThqMxs1wXDmNePjSZuUw1Q0XKR3t03xL7ziFDECnfk/S+gzUwQORNINErNzBTENJEea
t2gr1jFkYNGXv8odDAY1a+NRcpZafK8SDi5Xnu2iRk0geeV4PJEcSZLqpRyPXf8mB2DSN9EG+t+o
xNdeBSmhoAZ2PIKUcDFCt+P/n0IhpsqoPHkbHcC9n16Ziq5u5C4aT0aprqiBsZRFlsMUgczs5ccS
k8O7iPyF1HZm2FbmeWroZSA5APoCPfPQ+Uw3DYqXtrwjTrNb3OErjvTHurOocoxwKuIxGNFpqml2
/xqtuRtBLKpb9Xc1tLeAg1HXqLNL7YKDuxYw/Vh5FpMhy9xQTRT/euL8OM1FFl/o1cI5wcwEZDes
SWhwwZSveNUfi86iNAEmqmImPT2zBzTWusH36G7jQFoIncr/hgEvrTc7nSJRG81HauD0/CrbKtq4
x/WKOulGcyNvKaW+YELzGyp8gFqiAx6vkoG1lRSegY6JJgehSkWn4bi0lVccz+VWfvfiXlhsO6Da
Fsj9cAo3PAXjwKZ4g+hDsvPGHiHqZLfHZfrI0qKziCwxIl3IGfYzlZElhhr0SB4XTOTKR//Hc02v
9OK5akbhCA0sIRobX1XQglsZbe0QQwTAlg8L27hw/r494MVqbd+asp+EgM/L1DUz4IzaPYKNhWda
2raZd6nQmizFDbwLOGaoApaY/i9sya23IzvqiTfJ3EvOUnf+0qIz11KAyu+rPR5NwpRbLL8nyXnh
sRZO13fi9mLzCii008SAC8GHyaOr4p5vTSd/JSu0xR2WuYZLDzRzHrXORyh7wDLUoYHyEpIYbOFT
u2QNc3fRJsxsKVYg7IMFnSUlR5G93961BTehzr7mAxPozczhJkbkEYq9UfloqHkqq7dkqJzbS13d
ME1D84WhGxM16+dRqiC3FoocZKmGQJagRXqulxfOz7WbKDEv1pgdV9S2qkRuU/NcggbW74stJOUx
W9kg8wi93ANZsLmrb+hiuemRL0xOyEWEhiK0T6pow2nr0srVL45J29sbdy3w+fFUswNLB66jb8cf
Tm3Wr6VGejGgpDhU8UcI/YrBf1D5P31G0e4WQnRQvIB+52C+4lehGpvbv2TpFc4OcV/kkQQV5+E0
ovrHUwjhoAR3e4mlLZ0FAmWAO68msKUxaJOyFFkjUGdhen97latmf/HiZocXiLU41lV9OBU6hgPH
rzot1rp4DUf0v/KFePHaUPbF6wPB7aeVlLGW4T6Zsik98lpvoK+0aY7pFi37h+BuGsXldr4Hn+tR
cdFSK5xk1f2z/LG8vbHKnOhBSsPvIl/BxlL0AtGjrt9HaCS/va8LpqrIs0POfExTJ3ozOWGOKG6i
6EwShTbDRGC1QcNHs3gvmIzur2D5f98l7po/txfayLWSVNJwylGKKczntDiw8lgMCyaztH+zs86D
SAIxfPq8AI8aJycFGRaFLziUxf2bHfU4rJQsLtMptRWeIVKDjGttKasWwTdEJXfLQel3R8qt7Zud
6Tzse9FGgXlGU8OjXyj3vgb9IIM9xkoMVc3o2c86D3kOLTZ/FVFeTcNAjaOad3Khf8pm5IBE7hjK
aZLGzQ2+Ema00jGps2BY0yG59TNnfkFAbyWLOpzYoWyQwGrRBoyl8jUJcgsKWDuKD0qHhsxEW/gK
X2ukIiawxQR5H9NUjPmLr/OeIDENBsUhKuz+1P1WbcwtHcgHchtr0wF6tv5dP6NBHzLAzlJO/PsL
/NeDXyw/s4jRwJQp0AGTRRCwZ63mvnmbQuv+bnjVYBTcyVaAKTv8QdqoL0sef4ox/l6dgtyMhAJF
KDw7XKhccCF0htX/Ff6WbrVZxid/59xvrTM7xG0bxG1pyNEZCk5WybHDZblPibivMe6fQDwMjeFo
We2j+6neZMTtKq3ZOtNrBwPRnl7k58zs7xXlZIYhRnPQmKsLN+8qiKnmUCE2MEcUDTb4GBvTWDCQ
a3PRMJA/ezQzEHXggdaUkNzyO8NWcvJEOKZQ4vd6hNZuHAhXbjB+P5TbGsDbvl9zXcEowzmvUXvW
/hmjCbv6bHa/g1h6SMLczrqdj1EJPm4L3uzCFhJ+IIIXtbCGIfNun6ul9zuzrkBkoPgnZnSO2hJd
9myFFqtVijpjzSFZGWa7jJgodetLIc1Vp32xZzOv05tD0xKRTHZFPLm3yDQ4vFFPU5YBzfeZ1R4g
KXWIXm4/7vU8w8W6MzfSQG0YuVR/KlVMot1gb/gbcPxXva166Tmw5fXyYPK0h7dsexZs5CWwFB3h
KBwoK7n7VYWfpFu6Xi29x+nvLyLRwe9FyRnFe/TPYTdQKGPZTZms+gYtAOxOqkHajoylHlPl9pPN
+2EJkKa6glzhGcAJDKmnq8rLjlOR6d/gLUye5sYuzq8PTdCrWq/CUjuML6WYujBCfvAFesj9deNj
tM1IJ51j9NIm3BnRagSW/+q29Sxs8neW/mKTQ8ajjioaOxM1dZIKXfEULfy17wjNI/p9EX2ge2Ph
pEzGceuxZ85FijKtI74Sncshgb4ulPuGCJMN51rEXtWRla9K1Lr9mNeDkD+HhM2cQoziqN4M7RTE
dW6ROT5IDghE0lea4Jj0K3x6o8UEwfW728WqM5cQ+mMJErkanYUWWEo/rgpa7ccAPO7qPEiNC1Uv
KzPDYz0kq0A2j8SYpo6XWJ2LP2PmIRJMX4qyxEmqi01Q/B4wYdxVmBFO6KYlygNItRq562QvNvWd
nlT3HV9owVpwF2zmLgzoNw497/EDenT4yKGbMAz8m0tnd8EDz5kho4ayUR/qEbqDoDyubER8LLts
RQKyDiVIQ2BStJVAKVOgqJ0IC0RnR++aLYNuZR4xt23LhbzU7dOFWOOnC8vKERHeCI3n2icvMYOE
drLvBgwZJ8ku6+NVmkMofki928b+zWn5vw8Yaog/lxUDvkJVaLKzdvLvpFf0Zzlo4ztQp98RiLpI
bumS7dTUl3psA3g/c5ZStddNztSJSTSim4RMbvbCr6DgVBpS7kfn1mueR0eFLueXudEtyMU/S4Ed
eUtB5fXP4MWKs3ALw2hZL41ddO613wIK1nm5VTMGkc42e6vQYJ0X6TpHRB0YK1XCH0OR18K9xO5a
Y5Oq5YLF/8VyR02JmBc/Z+ZwINFtBG3DojPpPUR08nrK/6O5xm36HSZApzsQVDonbZ3UUTGotb5t
A1ePwsXyM8+jsYyRDBC4M2mzR2DLNYiIs7swBpmAyr9vr3X9vnWx2My/IMjlVdphsYhVNodyvUR8
YDAkcNa6Hon50W/uhV/+NnN4XExcY9Z6rYGrlMb6HhVgi/pTB1Q6eKHc2mkmXIb+I07SHavy/+g2
evFbZ0eyNKEqDcApxGQV4NHb3DayD1/flrH/MOj+Xk6GtRqYTs+iTRemXoxZeIwiwqMs5Q6v+sSL
HzI7pFKdhjGtBDv7KTgGgwx+cWUr0T+33830Lf3LFfxZZV5lj2hpGiTHcFgIMXXWGzaJv26vcG2C
6NLSv7EeF0cd0/BylXSRdqrc/JluId/kb/X3yoLd75k3rg2INoljCYSssWoxGOaNvQOKrHv7Z1zr
6/rxM2bXukAN0SutYJCJSMU/6J+A9Lfudgm0YKCG0nGUF7X8OVNaKy2eI3x3a5E+3P4JS3s980Ai
kpI8SBV2bsRzwb5Ev3Aru1an/vGIs8AJAgM0raCle6Zxvh5wZsas2BhK4uYEE/iG6mqjvgE9wy5T
jnbGcoUZlFVpoGg8ybJQaNdDTXkpiXT9nnthYjNPZwqAYZRAxtcGld1yw3bFCsCQ1cTqbzfazt9M
VV5gFlSrh3KuXaPSC9KJvE4Ka9jFq0Vc3dWP7sXvmbm+agTYBO+boWu2czGTZkMqMV+VJ6ipIcdQ
OOX7u7hvV+wXbi+5c9sErgF6fryimSsE1C8RMsN3L2ylu1jHT2DDSq1OfgwGNUfbEUl2Q/rEm6dW
WwjlF0/AzLUlbaHXfY2z3m1HD6O9a3VTOdPds4S02H90O7vY5Zn7MmjQxXEMW4xG86WIwDpArwk6
pL1W3ehBsmFT4gIt4bf391tu/YY/M2aJZyXv+trUEuAimqe4Bz8MlI1Uyu3SBw4e5BDOnjO0DhE4
mpa9NeQTg6SOpMpWWI0Y1X2RlQcjJLYUx+ci2vrg1sY1EuSxvsvQ2B5n8juoPTmmvVstBBWkio+B
cddB3brKn2pyn8WPNKgh7ASczgjt9AZzkvWHUR2F/wmRc0uGIDoF+70CeDNrqMMAJsnZu2TWbkH3
pNliuNlWB8haox+t2mJiKWveM/NeVZ6hEWAX4M6Q9cAOZQCN7ea5Cl6LurByvkszwCfCTZ/tKH3I
QJ7IAgbVnKcBgyGKUNYKBr/NST1dUnd5IlZDrLtlI1m5ocgYNGuy7QBCcl3RZ+Gb7+PgL8Te6neH
4q03M4v4AsbBSh4p5gZiBZPAQeH2Ec5et4FSvZe2yf2AOW4D2J2ia+xi2rg4tE0M5ivy3uyQ9Gt1
J2vEQ6OH9xpmSeOUOblAgag190rdnrriE/mis0Q7kB7ExlcfTdE6Zsw24Zg7UvYaQSDLz75SkL2V
3ioAcImhtmvQ2tWMrQTqAMCd3khHL23yFY/TlQyIYdtlO9ZMELp8RXugFrjxK1OAzNDJpuyoJwnT
UvxTM+kKpL816Ch0mKVuferqZbQGhNTW+s80/yp61ARwgy/V0C4ycedVlv8sVn1J9r2ZeDLwUAxz
+So0WQB7WCdGbSUpCcASTPZN1R5NAzNrg1w9VykARGagOp0//DZJuJEl6mX1gHfHoCtfhU5WPjRd
4ka9i4kgCOsJWweBOstNTwW8IY3ltVrkbwOYISKEzbNkrRRQcBwgjAtGkYbsiYDsiB/qp4y80rxz
fURdSWm+p2H0qZV8H0A6LCXMNWn+2JfsVBr8axTaE7oIt6OmfzQxxKx0bU+mscGuexu0AtP9PcYY
JdylANnJZVvCyB1B4YdTY9PJL7lhrBqfeQmXnLBOvmTf3BgMYw1hgRRdhdsBk08+3TGIn8eCf3KJ
/tL8h1I/UeWspUhNBLqXDhwI6AZwgMpKoEamq6ZNwXvKJO2xYyUG9Bu7yd7bwEujdc8DK0QrABme
NPmOV2+KwKgWeBAY0bGD8glCb5A4A1eyQYJzeFKbs95wNytQGKDRClwuO4dClOh4i7WCTQ00q8g2
LcZeTB8cIwAg0dfgg07UnVqjeDDHwgnLwAmMcQti36aGzFB21nrNGlvDFbjfQ7Z94wuugHGgWwpG
UHkE3ggIwTLE7aUPkCU+jDKD7CfJVrXagW8B5kADtHkBiFnZduBFKI9Kg24waXSK/HOsNEsuw02e
dY7i99CHV1dZuVEk8BEAsg7f2ol1DLkaaPeWmySIMfG0QycGqGG5m+Svbbsxuo8MKDH5QwIWyQ/O
Msi2rAHVMNbcjBo7kUMnKzdfC517EsDb6F32fP+pgLpjujUiecMBOhHqBgNDa01A60yBtINRvzDW
bUZg0W77fmOKn255mFmEl3dyD/6UoZ56Bfxx3yuk9JRBgJF/Kb6xr7TkFEuQ60rbZkDNMcThDcZf
jVn3ztBoHLQcAE6aPe3kAxqkjm0ImBhZB1TcoQHPVup4knatpNcyf/O1DQYKLcMYbDYolilGT5Mx
lxDYPB9RqkFrtJy6CQdueIASn092Y4GvX/aKC7/NowzEmmeNH/Pqg5vQ0WLQS04PLVpptXcN5Xtt
1/qHLMS0enVfweLR12+hmgoqHBo45ezZ7J976FiG6NgaArsJntqe2xrwj1oIrfu2XNPeX+emvinl
YCmImIKEW5s8C2KB1NMlYFKmLHb1zt81D6JymRW8Se50ea+P1b7a0HV6Ch6WIoqlG/y8KqXrQqM5
6uPneFOmNuZj0OpIuVM2Ln/juDmPrunH1iCcaLHgOoVlfz+1KauKppqUfaczLu4wdRq1Y6bhBssb
gEQm0UIobO5RMLDDAB3AfS57t435eo4G4p3/s+IsahYcqDqjR7oCfKhjKimALdQGQuRubE6mVshg
f6mfBoJHWqqupL5I/qGU21WtIIejG7tKBZbKTxtMB7T+keKuTA14KKqDuCa1kF4Ep+32L74GcEVo
++cXz0LbWs+HVJKwR6n/AvkxQluXmVsDQ4O2lsg+1ALqBrZudqumYu9Nj67DBHohAOyoJXPk6qUn
1X1MlCfRgLY0prVLSXSUTDxeWmgQyhqtCmy3NKDbBN5W5YcclifhOkNLbmf1uayfVfJ2+6m+3+xf
b56ZmgpBVRnTF7OnUhNfbeW6jZAYVvDR7g6o7E9yJ9CuwKSAheu5vbDi1fvJxYqzML0ZfEMF0hqp
GQUNzU2zKUV7bvX3Nm9dkbb/NB2vLT0B/U0DLA5NUpVGjugyQgrF2BUmqiCVlu4kkO4hBIswgSyE
ctfvERc/cBbacymRS7XElgiF2mrTeQ0mAzB59GvsE+AGWwihlqBJaicmi7UupZuopku3+Wt3aYa3
QYmqYjzBnB2PxqdRkhYwtom90vuw+4m/4uSfAUBArkYcWf03KtNXXdDlsrO7ozCRQ6w6nEp5C0Ln
pIIdbKdRoxYlYhUL+7vlm9TiojMTBEtekiA1N5mgv2rwteKYh0AZL3TMfe1mvWO8F/X635Aumj6Y
c9u/fNqZJSZDK+rYMFF/sltHcYA4ktA0qVv5Rl9Pypvr25Y/bd6t5WZ2FSBuU6sY71Q0hdPnsS3o
QarOOlmcVbtSxEMBlxGMU0EfFf/BL7lw5zQ1GxYiAXLK9sF6shzwvgDtkbblanF88spTXa4170rW
lEqW1WHKdGsAM6atrfqgl+nvfR5itmQ8+TI/qMZ4iNSHaigcwYgb6uJdHvt1VEaPdRh93N7mf/U9
zTb6x0+aXcXGLo/jEdxGRO7BgCtGiStCVwK2FffnJu22QwtRF8Z1IAmNZO+zqrHqtPnFElduu6dQ
4b9L8F0hcO3w8aloQ6gcD04OYhiigzepOaHF3MKMlFXjH3YYPmcKREZS7oJ3BXKYG+v/ZDVuIZHB
wRxMqjXIK3YX1lBGM46yTy2jRkYOTS4BICxxkSDeFK6PC0RjfkiI5+sS7dbZIZzoKGA7TnybUG7A
o2VO6StWgH6oVMYlpvru18vpSVcfQIqyILlgqyLH1W8fmYdIAQREPbPqgaggFfFzFT2JzFEAtEtC
ydbKyisRe4PhO5jrVnuqwNyMWPNYxM1GZFB5VdH8OFb3Zop5BR4cpC7+qDscUOW3wp9idW2qd3XM
EMp/dozZuK1ACtilFBjOmIUnk6Sb2+/1e+Zw/loNtCnBGxJVh57MT6uuG7VDCKqoJ/MAolvvxJqF
K0L/EFcHwDlr9VxsYVN26yZi1zzGUJ5D5kf38l94TSgkK7+hbV3b6k7g2rlYf/kGft36dbPAkTZR
SiIcRkAk0OQNNNYaX1MX+t2+Bf3abehN2Cxjy+4U8DKR/iuczlH36IZZLdU+pm/DrV8yS5N2sHcF
es89OvO26fhqNlsgMW+/i++w4NYas+9TCYS0ETTo6cwwDOAF6/qkvRSBNRXacC5cpDcGp88czH5v
lx7vWugIxec/djD7SMWlMEwzwfPp9FWUxVPa6qBaQXy7R+BowUKsoub3Y995RIyvin/oGULZ+hRr
/xT971jDCJX0S9bUrUnJx9DFFkkMqwEQ6PYeXYmpKdOpJisqJopAv/lprkMqq1kTAFoyJE5UJech
3NTk0MgYNO+XXseVVrrLteZljiyMVai1a+opj8Qx7LbJqY1A9aEQiR3je8DcvKZALnQJjaUsOf/Z
kcQFE3W+AV/QkRunuNKf41Z127F1QMZzQFw5p/HwKI3mMQq2koK2KJ0bjmkWG1IT6AggduuwLbf3
/ap9XHz95peZkmYFERQBpiST5zIEzF/a9OzQoZfUVA2kHwHHhAK2omauCQKKakhOT3zbj32vA9tN
y4DyRCcIS7UV7qCOT8IvmQdoo1q40F+5av74TM3OaVSMZl23uO9VGWqEaHILWZDalEcYPPA3/ohy
BYhkS90nS69sdnJl2vllgZapcz7Up5YkT4ALW60c3PehWIikl5aaHdSUahHGBhAa0PgFlpJBTIUf
KQdNAaPgC6dtaa1ZECmzxC+kIojPXfPBy/dgHA6qDg0hZLtum9eizc+jxlzWQ2hOx+cqeKygeuSr
d3gez++LVSTJhRViWqDTq49g2NGCP9SmehRcdgjB4M8Aim0zLsSV1xJDPwxp5mlyuVGqouXxmbF3
tUp3JkpeA4M4TYokDWpQBLkDNXQqCWTsSUhWDywtxS1zrJF3Ee1bRMghz58UahyUUN5nTbwSOoZt
AkwNGzZA1G4V/Er13paKnQoyda3tC5Z7BrAeVFY2HTIXdtxjCN0ojy3LJzHCYxJoQISM3iDkNz8t
f4c53DJG7I2mdtHv6QJ84tUjVB8p5vrTbaCwvZbUB7O4N7t8JfEBUPc8BXL7XUwp5QaDyohmRqna
yyF19Dj8ygQ3ASRtwSYQwAaz+IkK9rttMW/cpxFBwjgeEEDpkUeK+Kmni2IU0xd9/g288DPzQRtD
InXPavgZfaV5ioAwt/GQeP8NxYm5PZI77i3G29c+K5erzoJbQgA2/ldnCRIj+BQ6OgsPpN0MqbJR
oa2GhITFhbmHpLwvwPIvcXsb3ySqO5EkgV7EN0H5cPtILHnc77+/uG+EYWhgZAaHzzjlO7GHoZ+K
Z+LlPb60YJSD2tMiKBicDuT3reooX+BsL/dVX2vrvjwH35X6i58BQykg1IGfoYRQXqvviI/bM6tX
OnK3VI6f45Lr4PJGKIilFlH0wepofaR0EwFpU35xddxFdb2r9BPkPVa39+jaLffHj5t5exLrfm9M
P26KD3W0m+v8HHqFAyShUyM5atV3MuYCft1edvq/3rLRmbcnOnYkSuGCpTHfmhJ6f1Bqur3EtXAT
EH6mm7KhmsSY+cPMGCWznR5MzlCWMzQry3+Tknu3V9GnUOKvJ/mzjDmrfGohWvUGhtMGVtFaRm1C
JwD4ddUqyok31AzSJbh3oq2tjOtdlIqtCb0FDHyfCw6dw1Q+yKn8NorQ8St0Z4vc6coR3Otgr6Az
ygJA/UT0ba8ArF01ygOJUUPL0/6og5+gkO6Xqr/LpLlHTzXQ9w89ir1SpuGqJa8jefCSgq2AkUX6
D8QFeQleuLDD5uzIF3CEIZWxw3GDOQ7a2FGn2cnwenuHr6UC6cWLNGc3GLOG+hvVRXlKNt0z302x
vHKHkM1TLRQa7KVE4FXTvHihswOh0HAgMkUgEpB8VaCEhxGxhQjrumO6WGMWgfRJpzf19Eg6mu6E
qq5SfB3CVAAYztYCgVYmreJCXoXgYIJPule5sYqbuwD1Ki35ioe1UnNX7oGrqPPIG8DXIL7hDFrv
3t77q2+YaiohjOmgHsz2oqnVkDLRkqPZppZAsSSs63MslQtH9XrscrHO9DsuPCSXtDxUQoJGVKd3
sl8GKO8Phjtp6gGB6QZOttVfoJS8EDJdjc0uVp2/hRwiC93IyTEfT4PxEg/5euzadZPc3d5FNh2E
v3zExUKzIDDtB7/olCm1XAroN1SaJ7rOSiMFjD1MrQ1rAXJXN2gWKXfGUKzz8EESwsqanWH4dkAq
t1bHdSPe1Ehypf5zbDUnBZQnGb9AP5E7qIRAsr7H/IeeoPX/gYy+lQr1xJJXTR5XDLmcrIlcXXRO
NL7SctzXAbeRPt4KAOnRfuaZwQimDMfUC1BK0MZsGMAe2TvjLwrcBx4NOZvQUaE8huw3xJ5GSwue
Ta2FU8omvLjVhndtLh1HgJzzptrlpFypZfzYmBCH2XYjvZcxUBL4jdVoyK5rGSr5wOQnaIKIdyDE
WwxltPdKP9RqZXdJt4qS0c670q7BWvLv4hzlZLZvoBWQV812AD86j/IFK1wy9tkHo+W8EUVh6se+
UKwUPNTUPACMtBCULBndLCjOKqgJJTQhR6naRhRaLskBaMW1bC4Y3cLTzAcm9NQHSTOW9KOAWyEJ
hvzHL+533oJp37bsb8u/OLjqIKRMNjFMZVSha2QbX+kneR8UR6Ud5wmGUBBA5IV7e9WFPZwPaOQM
d+KBx+RYmA969U/ux+D3PcadunBR1KdPy42DOx/D4ESJc5Gjc72uMWro7zNcuYt0E+hvTJ4YEHsK
qA+SWocYAzCVJLZa9CbIQ+ujHoxLzsiTrz5I3xnlkCHsM8wN9shG8Tz7XbYG2gFzdEEKmDKca/OF
VM1zFyDZ29GDjyaMGpcN30DHLgrqbt0U3gDFsM5QXCNO8GcB/H6OXEr8QDXjHh0azv9/ky/yRPP+
0b6I6krC6PKJDed+ZBCXUF1ZxglfyItMx2q+x5frTAHWhQnVCvofawk5IsbJU4wGi5h4vn4ay9Ci
TbPVl7zxkvHMvmlyUvK0Fyk5KvRekspVhspib5aH3F+YMlg6gdPfXzwY5OpI1igNOarRiPqcsvOR
BFfUYsFtXds/+c/HZS4BqKgduubQpXasBtxLk8GGaAcu/wSqUxjYlAX0YsaF8/ddPJm/s8s1Zx80
n8dmIg9MP2bVY96AXA5xlYi4jeRvWXoW/XPbtdtJZeu2SS496sxDx9rQDlFZk6PBZZsz00bc7Sbk
FXlORwfGNpfiBeNcMpaZt+ZhTQsl8PVjg3HkWIXyScTWQ3mQu/H59rNdvT//72s05qP7kYbpLjUq
yTHOTjH7FFEPYR9zIxfbOFzC/d1+KmM+oK9LWe+HPsItXhK3kAgUcli5grzRC1rSF3zo0lqz450D
FNZWIb53FRDBdaZ7ZFA8npV3IdDct7fwWpcv/WOWxnw+H50iiRZp2MNAlZ2cDK5A1QfgZzvsQlse
jzy/V3voV2HotINI1e3Vbx/3v2BdTSYCjTP4lRzaakAFHPOyPCN9vxC0LtnJzKugfMm0zse3bwQu
K1NjpLqSTVsnFjeEW6lsdfupJm/4f5900Cp+OrEad000aeADT2lumd1LWT7dXmBp22auZIxNM83a
anJfwpFS3TNh9XrZL3jJpW2buQ4TOp0IiDDcOBaa3XWPxJTAlhzsQmVWVi815Sw91MxtVHE+9CHv
yLGu0MPZSPZgok3BWLKFBT+MnuGfbwdtPxWq7LC1Oo3PZhe4TaigQwtEf7U6dprqZQWIWOhPicnS
5WnhEb/P4sXXrTNGtanrHL7YoFAz1L2GF6uYf962jsUnnLmPCPKNtRlgGQ1dpkkf2AkiylDRbX2Q
V12qIqLS7ii7E8Xbwsq3PzbGvFyjKLhe57IxdWHIdhBY9QkDEye/Bul7GuGubS7ZKIxjRi95WuLF
Xa3aXniy77nZi931ywqpc4LeE8h32XGFjJKG7FFHmev7THbDMl4RX/ZSTAVTpT9IClv7SKcj5HAy
sI4gemOrmf+qIhWe6LKbKBA7zGWnYWxVDZB4NSFmmw8fPCQLXnDBX3ynGy9+eMokUUjmdJzbJ41r
UIY017dfzHR2bnik71zCxQp5MI5xwZCT8Lv3SknRLVA4QflW8MwqqnBtVqVlAOB9e9HrOdw/n+d5
P1qjFIaSx/DukzWUZ9GdQTclBurnU2Vfcc2Xhtt1siNPPLY6IGgdcwk5tWSQ/0XalS1HqmPbLyIC
hBDwypij05l2eXoh7HKZeR7F19+Fu+8pisqb3OiOOG8+UUoJaWtr7zUsQlgpCqDYU+QiMYx5GZzn
FED8OuE+VHW4Z6qoE6wcgZWY+b0ms5XmYySDZxcodyw4DrClbSXR1ILQKUp0X/Tw5fYSr0xv2bbI
SyjrlFC/uKvEyoAavVnlQITDsrbKniBxvQc/fXN7xGuCJ/N8YWmh1LPI77mK4NLooHH03GLtcRAm
sWJoTgFFHwLXO9aVSZQeiFfBoGJi+8XHOPyMSgBgOwBRoDgspPsi7B34Jygrd/01Md4/fuAi+qVo
d0WVNiCXiItnkbzCHRH+uOkR6kpQK+fHOJAdIpV2wXwYPaOY0kV2ID0kEME3igjk0jC3Wf7Zy/uU
vg28sAcGd1pdPIJhlTY+/tbtvUYHQPsTQBFnqGALqYMARoJq01Von/Wp1Dggc5hRm/1Ie8/uS+YK
Q/wionCZUWLHjAE1gj/oMpQ8wtCUlcEC1QuX668kqE0NZmlErswBovUlGCSVZgtFt2mGDSu3CRPv
knYEwaKEDa5g6hLf8DJyWjVEdD1kdQEtfgU2p6Kpo4Op6aiJdRBbgU84BYlG7du7kEsu3BtPLcR5
S1V7Gbqxt2ppQEygSoXncoSneMsFSy1rzYxSMXTyMuBmlQAKU4P2kSTIo8YRXz0e048OzokN5IiV
WK9XQshKZFx2gWAUi/ZYh5xgks7GdwVn4v32fl5JtZeOg5RHw5B4eB5JNN0U2Vc6QsNH/EX6lUv5
+kwgTS1Bk5KI32Lis7jQKQEtAz8cTqp6kYonvVkjaV8PPL8HmH7AbIC45ak+5BigscbWrAVbC74l
MScQjwwfx9gZNdO/B4p5o1rY9reXcW16U+YzG31UIR/Y4v0FxTbfqjiYY8N/Il6Gg/17hou0Gnq+
vdZFGGO6TiRiydaw0UHIbQ8Ruj9mDI339r+c1iLRVniXsnFaVGkIbAXTqsKH/27hFhfUWNQZj6cR
NJBVvP6xxv67PcL/kQ7+s25LQJE+AuBA1WA4ibtu27pwbnWoA5Pv1S7Q9fT290BTSX+2CVDw6kp1
+kCx+pINn43wrAfR2mxW9jkjfw6iZ4SlqofZFC+6ZFiqbqDyfk4s7RW5rmZ6rQtrXmyFtfTymuzK
fPsx+c+Bx0IUUEzEwL2ZbXvFUVqz2U6Ss7Ullo+iVUEJYm3QlWPFFod6hDM260usaEhLAFpV1E3v
b++Ob5eCv1PD3x9tcXKbrswV2MX1JxXtFa/tNqzf0OatbKE+yMLhSU/FZwUGsVYd+Bc6qgj13+6U
QYcyAViRWigc+uJJCHad9l7zTy8X4Gd56uk762ElpGbHKD70EIYf5exIACcrq3ETcJjVyOjviqBV
ksS9Padr+1ASgadSmSZS9IX//FLAZstqOcXaBGJkYbwP4zc45twe4xqzgM0HWRxcBoRuqijTdshC
tKXAs0hfFcG3Zf4llJWRQArP76Dl7H1bMzTK2jv22taYj794LheDTGpxmiSRGrerCpjcOytTvL2O
fylj9iroX4T5046PIe4SWCDrwZ/amCQxBzBXd5UBthd6GNbtgW9P7S8tTNKHagdJk+HUZtFhDIst
ky63R7iOeZUITK0n/A35JgjNQhVNsqJBmbI9hf5xnHTyJ0GTztTBwD5EF9yX2mF6sEZ7sADtlbGn
QLE8cSphMozKpj0qLk5cn1Kty2jVQmRCcqKfozUFEcnFsECWG4m7SkCZQuJfAzLY6VAGgQh1mXvU
fqC0NXqAp86ptsoh3FGLO/3PAWgVvmFrOdvViqI6G24RtAIpFNvMw/y8o+TIlr/zNglkx1BYN9fi
41Wcw3ysxVp6ahvGvMXUIMj5OclxUmswgQnZ/Wu8NZzD1VOvMhVIYPynQ4D+z9DSEui2w2mG/zM3
hn0yuScj7d+sjnbtAM5HW9x1Y6vqtT5+49BRTin2nriB6ac7JT1jaYbAeoKRGVh0s6YrefWym4+8
uOw69N596MtADXqnGigYucEJpG75jYE4WTrCdnxA02nlXKzNdrFv1I60mSi1EKn3e0v0mx9KL5ht
An38/F7vPkBq3BYealqakUip3fefVDqo6S5pX2//kGvhZz73xZ5iTNWjLgc3AQ6vxwKmf0W1JrB4
rR4zH2KRygKEBAPoBNso2qLZv/lXSrbOilqbyeIiVAs+ZrzETEJd3jZJ5UJI6vZaXUWhzAD830W5
WSDtw8CnLMEQEBVQ0emBSMi/ZIWnCg+SByvRTSi8Q7J+7ZYg0yL9FdZ+cwe+/z4bGl5vXjwF9xPN
70r/WcgzFNxfuwJUIP9V9Ht3DCE9oMju4KPeFClbPznqGrQXkdkUAZ4QKjW1PLUVuHAr9YcyjqPF
SLyF14WrKcOxqlOja9dcyq8erXnvdnG02l6q2nCEWdBkVEVhx+XbOF4WsiYTimLvdNV15lqRaD7g
4lw1XR2iuIGmdKw9EJwckcCOAfSm1vvI1GKn88fbe4Ioa19mue8kWtailLWnPH8QoAyGarc0hoCt
UHkrjzy04FZ16vu+snk/gBSKsrFDJ6fjUg3Ab8rb8pKqDbHB6pNsOWEgE+psMNWqAypRKUQIHovE
pOoIJtAIOENZu2Un/oBwxSVWRLPT4m0Pt72ax0ZbDpcMdT/J//QA8iM6sKrkiWRnf3jvhh2BheJY
UoOquZFmyBaljzARIHuhWHl9EILaGuFh1um7QoNKQo43Uwo5nF3fBIYQwJihARRWwZ2ThaYWS4YX
PCbRifcfaf7C+YcgcHBYwsmSGW08iEcxC71YI8x+AsViDBIkb9vaoWSTRwNYqTB4F99KEVIJNaCH
45NEnbq+C0IAh1IwjiLwkguo1F4gUWUKYWJSuJkqGnx9UvTIo8+BNmYkeWZbyIekhIt9B+axB6On
h7h59BQPyh21xQA5hH2F0YjjSwjgkg9cse/JdpWWCSpdspkGHppWEGTogxaSK9lUoDppMcT3+txA
KmFFfW8rDN6SPCLyHsrfkIN5EeMLvtW2kJ+EcVIKuTB4wvTjg1e30B2DPmNWG2P/UaEnoGELSnFu
ltJoFuM9gfoAhZVZJJZb0RstaXAHRTAzH5JKYwMZlRdFve/EXz6+PR00S82JoXdnCk0Dwj8H8I5T
H5I4Avw369Ek0iMtdJOP8P+Sz3580tkno3gPtr0piRCqkInlBx8sOqbVTqm2Q3rfohGudI0RyhtW
1EaDb6UMz0zZxhI44OVOLO5BF7f9/iep7qrwU0pTU9Cw4p1k4J4wJe/SRAlAJeAWwqh79KF9Q3ZD
+jDKjyR81a1MPbTyjjRs4kpYmipZJf8oxRGE6JMn3HPxWQX9bQTbJlMgPFFhg8hHKh+lAVKPvTmW
BVSUN/3g2506mFWWWX1UGX5+LhKgZBvoPaSiRYbY7mHNFWjQm4Y2mp4MeHwhqECfXyKB0aLU32kg
x7LeGFGqJeIn5TDjCz56cs65bngiKirBhqugIt4rbWHeDgpXMdPzi2LxXsoDpRokqPd8Z73tJXE0
q4GjD3vFyxDMPnETh85a+eZ6Kjq7IhaPJKn2Al2ZLsDOCS/5LnUn4l7+CEGj1VT0avbye6hvxuPs
Nsr9Fuphig5IDmU4GrER0y88gm+v4hQ4b1x58iL9rGuoq0Jllp/kwC5LPC0DaBdMh/9e86zbQ63N
ZxHDtUqTMSekKCl7SSA50kIGGvfIWtJ39TE0W7bFtvCEgrSsx7YQd7CmhMaiObEr/UfBbYDzN3SL
u7fntbYRlyZskd7Crq7BGnYObPJaxSkecZBx/8LNCiyCFgDa4S5eJZVef6r8nild9J2HQBbzlCCZ
r+30DvIY+Zndd+bkZhXYMB1dV21fy83oYrdEgjJAmgK7X9yVSHtKUwZH+ZvViYbGF4HX4/RyCS0I
mq+c9quJ52yui4cLtEszpJtTVjhAebopnJp+3P6MVzPo2QjLLAq861wQVOWkaIMlFyXUger7aEjN
MvEhlIT7mhnJsNZcuv7+g9ezShUCVdTv5tPslIuxxKWKhIDaBXCziDNn9OFmWStOqKAYwrqtILkc
KYdAwYrp06MQspVzeTW3mv2Caelnv0D14ImWyziXevBj1C4xQPBlCeuZy+31vcrRUGfjLF5BZVJS
rwlSeiIyh4EElF7jxJIyfs+9BoJh91350RG0ocpsU+bCppGeSwJP8Tg85up9TdRPTZDdVviEBsUl
qaFUrMLcvIleC+097y6ycO6laKeATKfxN1m5B0TBRN/gi+Bm5an8IWq4pUkLwdL+jlYA7TM9f5Mb
8T3NyX0loAQ1Asdze85XQ95syotXWRUOWqFETAH7VbTFitoqyMS5Ev4nh2M2zCKyCu0Qi10hKyeB
7zufmmOdrOyR6/febIhFVNWF/31fZtqPUY8gQFe+lnEKcU0GzNNol2liMd7vOwlIdPn59jJee2/M
d87i0q0lPUIjAFoGmfwLakMmrSjahvDifij1d77qyrZyJtkSBRiJfSS1kNxFTcZzdQcODiZDTlFu
pxrQamXk9uzAifzz/FHKQiKoET8NDreZGTnNh3SBYcG/dVViS9gmZnAo9+NKpX7aFn/d/f98U7b0
7gnVqhCTAJJhAK2ZXZUbev4aZ3jKxek+Hp5uf8Ord4dOpgoXBemdfhdQZ2FmCCIx9WOBAskjnEYL
T51juIP66GQaqBnQMdpHuw7vpnTlDF67OebjLnYu8N4j1ysF41bg9keZkfWvt6d27eaYj7DYnqEi
dGrj+fQkhJemrWypbA8CtC3Tsd0oUNXIRX/DITt5e9Sru3Q27BKqUbKuyJmEBa3tad+U7pT/Ku6U
+XomWSFLrcxxWaaMSmRq2CsUAuKCKZafg5jAAmEEqkDe15W4GQOANdTVdPtaMjefI/nzbMAB1m/6
itF7RRvdsCqh1psLH0rjGSMr4O2b/KootziksEYmQDQ8r+BIDCChUK/xUq6d0vkvWaQHilLwXpJl
LEAaWeCLQpducHMauAPZJRIIyKJor33gazfzfMzFzQypOc60PkDSM2HsNFZcqhzib1LtA0QLj4CB
I6tU287MclU+h1kEZbz+IZZBcC1HSYCds+gm3o94jB+LgRMz98rBrT0JErCaF0PQZcrA/fKlU6CX
5iMLwXMcb+eqa20B1kiG1p49ZbSECIIdMWyMRc8G11ozU11yx+Sn3lV3fZw+i9LomcAXb1qCZyAe
+xFPYR0L9UN9l4meFXXPBQH9scUhzza8UY0AwLf4GQ9QI/4ae3Cf2B2he1jgXmJxmDjcBkytATR8
HNWPofjVCBByBDSkiFGfHg3UdY5+9iVhRj3nUwe9VvFj+aXxM1MelaOudw4kcyyatK7nSTb0ynda
XtiF1x511jlJe5QI1CeHci+mFSRlJVdIu51AmTs0wU8ZlE+hl37E9ZGHQegGAjcHaCoa6dDIdkpg
a+4zaN8JF1kTX0QUQdOdQh7CHAba1LOJqO6AZzkVjWb70BICVolXW8oa8AH40Ruii9b4BoTOjCKG
sjte4BmgDW3hmVqD6sLK3Xk9TPxWGmGLtCvPfUHIgB4+KUa2bd8LB/quuM7g8A7ZJWsNkHoVGzCv
DU6XzjzMkwhiCwB04YngQeYaXtH73mFOc1y9N6/GhtnEFoFdb9s66H2RnyrQFaeypyQa6h3Es2yI
E7oCVChXbpLVpVwEeg/yVGMMQC/mlnz2rreFYtUTt1IrPq0jRa7ljrOFXIo5e3pZVu2k2oK6J2Bx
lVWiIuWRciV3XPtg6iL9AB4a1FoP4+SEPoxQH+TavuzUXVWi2qQ96sNUDhSQbUeXtfh2Jf+Yz3AR
3MWo8lq4QEMDZxfcUzt3QYM4TJLc/x/gzVosXRwD+EB1CELQ9Y2Zb6ED9pYIBw3vhhREiJV5Xd2Y
vzOdZRuB+mXfDT6lkOcboByXWA1ADegiSiaqahvfIurKxrzauJhfFItD142y1uSIdDgKEGN14k39
Y9j4vyDQ+eLvfgJZp5l4TYZbCTbGwjYylVNr9s/1M72TH1cmT6/mWxNZWZVVRVS1xUJrdSbRDiHz
lCDXKjJyF8j1l8rTu7jmvcH7mllS0Y0HSYXIJRqCncMFj1gj/kUjVFHMLgLIxfajAomuAkFKfVX8
cxe5zNtJ3bH2jil9L9mvUdqXCsCOWQOjkrsyf6zGziDCO0UbMQ47V0o/FPFUMxSuwd/lKHqONvqv
75Ai83KYMUjkkoy9Gcjpi9i10Dyh1Z7XrYt78lFpcjA6wucqudeV1y6/E8UPqnePCcSahlgxAX6C
PFtxqOMz5moGRbrrhE/oS8EvIzNqFfLEmmTjhVSEP2s2OImfmE0lGCKNzRIywlnxJvunIoa4G7wW
/BCRuWseQxAR07iF+DQEQQsgb8UXRp4EVKejBF2DHmqz3VcFLYMMrYUEYiaASuihClkBqBeDh0zz
Hal2KSxFWWB0KYGi3XOQAaDZQoULOZEkvEX5uw7DB0kGWhQPtrLFDdpDCC36EFKgiaMUWNXEGFCD
VvDL8/tepigPH7LsS/YgH4cfGvCHYMTNGaE9URfgBg547uV2jO4xIY0B4rzIYAeW/fT4fQ0VuVpl
th9C/jmEypItd+fb223a2MsnjK4BkcN0DQCIJfJhSAqI06oIIZIYm5XPIfY84lrFFQAvpaRczUen
YHhrvCnKzG43n9CGySWgONSFbLQlPYM+fYzuiFW4UNS7Pberb+755Ban2svjmGQVoAiTKEi4x2m2
so3oyLbwH+muYgl/L+TiMoVGbeF76GXgESp+sR17Qo8o3qj73PXdCj0ne3DF0ABe+SF+geGifXuq
a59xcbHSFK0gLUBDMYvEk97d6XAcCHZZWx+TcK0mczU+/Z7p9304+4RVE6VJCg78SfbwVEohciRU
1u3pXK3Mzlbz+8vOxujDYWjzKVGgLoPVNrGm55lu1lYiHRXBnhzz/rN0aDavxW1aSkkRDDBLxZj0
K3MiRzB/omJ5IdaEk1mrx159Ds1GWzyHED1qHgAsc1JJe+fx3YjWFqt+ZfJmZOyYRD9XVvTq9T0b
b/qqsxWVRkjBg1iKgwfMbNre8fR50M4ouzu1PKBJNcSJ3YWZI6INmhT+fSdHz9CrDw2/h7wiy8Cr
bFe+8jUf0PmZWbJsqhJKaf2/YFcMoBZ6RAEHh9ScOlGQkLdlGz7kb1DKtepf3fNUz1HOKsCkldnv
49rsmpUfdB0IMFukRXSSRKhjBT4+Crqc2wat7M5gJlgHboiE30eZBcLh7pq30MrZXdZ1YN5XSOoE
BpDr3hgUYKjpp5ZfgiY5VsEqFGzqadwIwN/OYrN9oAtaUlZBSk5WGleupEnmAKK1pCZWzAenbY6A
t7or63o1E59lNItlbYHjgPvDQO8pMqjhi4cfLbxlVzb41aRxNsgi2BM57GhAUc2pZDgp6PlBSKFd
hga8wnwYT1S7AHwJVpdbL/b2QgVhkkFT7KogK5O9WuiZ/Y7FRaBHaH4nDPqZHsRmuC6beVQ5gE06
oHYk4V0pPyXBdmXuV2/V2ZiL8O/7LdjRUBdCvvHato1VAzWgJehgSdyKYIqiZHdqlv+K1XIjQ9T9
9uhXvy7cMBiUgGBC+G2qM9tR4Jr40aT3fYo4NyMRHX9amkUorwzzfQ7+2rm/x1lKgTCvGQHd7Oh9
7gcmySEhHKBfVrNNnkQipgpaTdKIB1HX3KKFIx5P3QhLDySAmaAlL4Cho+WAtijDSg713eO99cum
zzNbAVKpvYrGFBrN0Jac6ilIDi1WO+V7D7RVY1fEqGtH23WWCIUpJ3vwj9pJz1wR0I3Mhnt4dCc3
h+ZLDYA+AU/SgCCSu3a/Xb0AZsu3uN761ocyjIrrrcwCo+rvldrRwxMXP/+r3bBsxzVlFrMB0s0n
ku9bT7S96iXL1zrGK1tOp38ueNbzoq7yCOlO3FujhkdbhC6Klmxuz+Uqs06frdn0O2YftsfrIPML
lL6LoLUkv7VBFr4XRbkxi7LagQbgBEywtGp0YxCxBmmw4gn8ExZuItF3DkAk9FPAb1erByr2e6Z4
ttDGK7/yerI0+5WL8JrKsTfqStOeJMHxXByKEeZovq2aiX4nOvDycZSVgHP1ypqNuIi1sImoY13n
9J6BIuNz3MxQfBMh8NAT8ai0K6Ndv5Znwy1CqhKMig+ENr1Ptuwrehy2/k41y0PvVO/JBvZj64Dw
6TDcOtGLgBpoSIWEADdWV0CuLN0K9XMci19q7MF6vNj1wF6Rh5wDwBXEW73rV+6Q2/tbX/bPYGdb
57zH+sqAMClgpYswmk2qbGWY258RWv1/bm8P9XEJErLkxKjg1lD5BnPSYP1TEY92Fa00QK7XWP75
itDq/nO0PNLEUekQgIjrueOhd2u4mJ86K7uvXYDxjM6ztcdwC/rChh7Ynj+XTgFrORCIzhDbun2y
rxmoziWdlcUOVljKvXYq2k3MtazdDZ1BNZPYpYuqvxE+auRQH5QvGaW0jq2+NaYN+/f2wnP73+LV
iw0NldahgWvqhALuDxrGHnFFyEpra8I7LEMcSCTYKxNey/sWO1rKJF2KFdZ+mxYoeyDXDOzcHd2v
Cohf3VXw/YTpicJgTz0larOgCVYW7VLO2akp+9HMiM5R4IHlBJQA9oXqFmplpP5jNN43/WOaQpYN
KUMMzXxSjJaHEnRdvCd++1j50pnUUMknannHeLPrmnYzahyoTl8wQzh1JHEERsgaXfzqPTn7+Yu7
hcJsMlRb+BBMtum0uct0FVZBstVVP1Y+yfQv/bULZiMtbhe1SJOKTY92+uZxu24PMDfAywelqgR9
1h/1NgUZZA2jvfZ1lpeF1nS512Lrca0woiLYZIlwV+ubKnmjZE2h55ure2uKi2NGfC4lYZfBRCHa
VOMTqX5iEzoN1MBGipojcEHBXZSg2RXDOyFq4dWwb4d3YXB7EXU9FVXCSYpUf9L71pACb+rY5Qbz
U4Ohxnf7c6x9jcWZ1IL63+0CwPPPKmDRvbT2+FobYnEGcwa8c1uh+KUD0llrIOu3K4iElc27lHHN
mFBAICZmp7wDihovgAYXs9JoVhFqK+t1PTn6vX2XuqlemQ9RrJEphEpOzhyoGWYpXDjgIwadRiNx
POvnYDbvo+wWucs7Q8HTYLOm2LyyptriVklAhFTBCOEniXQW0QUz7ULjv9oZS+XWKCZRIhdhd2Jj
aMFWyQihtn17iJVTuVQoDZIxrlAS7k4CFQBojwzdOxP0WptyU7Yrgm7Xu3CzD7eIOwPD40n3CQCe
Lje5Df1vVFiiZ9XN7GC35tU+/WM3IoC2iDelR5J+nK66VgcNQBSsotQc6q0drbVhFoFGCse2Uhii
dgz5uKED0hot8qQe1vKGqy/t2dotogRNk4g3A44wXD6J0kJiYpsm1OoBAW+0lzp98epLV4ZGA9zj
7S2ydrQXwaPvWAnflskfpwSKKji1w2smAmukroSQ/6Nq/s/9vXxnQ8mi6kq5j8DHaN/zsLKHOjMU
eTAqQpEqtT9UNX7WcPVqmmpUvFuZ58qXXGpxZkWUdn6NAtWYviVZ7IqAp4VIFW+v5tooi7DRifLg
Nx2K2B7kkcXibQiYmaoryjNrgywyocTvRRgKY7PU5Cxo55o/t3xFLG5lVyxfwm3WU6nuMAQw6KZI
gVzyAsi5wP1DXlO4vN7o/r339Wm6s8ROGQv4G07PBUKCS5ztKh2hsN6JJUhFz4FEzBHoFN37uv2l
1mY4/X02Ktp+gGg3U2gUK0isgMqREYewpzjWV/bE1atEV1H/1QBjBjPiz5GGekjgotuRU9JuOnRp
2FqUv17Cmo2wiB5egNhReWJ0hsz5WX4hu2abOLF7mRAlOtpgyeSqFOzWnuvXKwSzcRexo5S8lOcN
vly0zVKzfZ/suyfKalc7k0qCsCrNcPWj/R5wmYfUdRH1nA1oK0LUuwlaE1fGXuTtHY1i9/b+WPlq
ywSgGvyexX1JTs3okDyz4mTNauj6hTmbzeIct1Lh03rq7X2bTwmnwgkcMJocVm+1zijctRx9bUrT
32dbXm7qMOi0Gu9y2IRAZQi50+01m773X5fybEKLkxywnMVUbqJz2Wuoi1fHoWzMVh3cLo92PFas
Lh1gisxXhr0eQWbjLs6yQBSVCwokvcdaMhuB2mk1mPmAxK3P71voZytNfyfouhFL+cq1QtW1Pbk4
3nVIchK0OHy14N1lcgz7OK3eVazZa60HQJ+EBBWOxOCQJRJI/5n6UKDJxNTsAyKxpkJ/6XwHv1Cr
C6il+ZnTeSqKJoLbdRAqbGLTH0o85KVqU/WdAWGxox9me83Xv9S+OPRtvCtB4YtlINi6ypTr7Ekc
BFcnos1JtBPKH1nXHYqWGl7jb6VEeiwUzwg10GBi4TjGwUYKf8RpbELhwvDyfs+FwimbHnpphREL
kTlk/EyKexK5Urnl4U+RyyipvEtVb/estwLB37QetD3gWM9j9DNRJ7R9DckS/LGViGwV4ps0AR9L
SS85hJ77Pj0QjpQ9VWDkMGzqGpR6Iba8sYE5QzdYqdbbOsRdIlD7rDzQPyKp2QiQN4fYeRXq51TQ
HS9CMYW/DnoBWRhpDyFCh8ewfpCFHzSdsrRceO4FzWjhpR7nzTZVAiep4x9qn5yzCsYdFNdy0T6P
amUzT9hAnksxxhaIit7fdhq4jjFCph8bTIYjNtQN5cbIx8rQoZQKZSIDNk+wchCPJYRPhqpB2QC5
UxM4svBS17IbkXQjxg9DFe5GUTfqxLerfjSCPgSmJbfqCPq8RW90A3qQivzMI9Vp9PuUXESAa7Lq
F2uROEdwTi7Q2mexC4lrQxb0jQRmaZ5SC2oXNhE2Y9kY0Xj2ZPUkDNm9AiGwKpA3aoKnSij2h7RP
X6gInhURdwXvQPSU1CcNL2BKOnv0420N0MoAX+hMhCd6DUOkY1JDnTW3x0LY1Br4g+IhbN5q2IcC
qZNAD0wSDrEWWHnjjjBrS8/Uv3jdj6jYUfUeyovSuGf+GUobgvgT9+ku8rZpHLk0+Fn0NSCtqaOP
j0myKQTMvv0V++AmN08gM7b+3tcA1k0UC/n86D1Eyg7QbbSOX3XxZ1eDhwreJrCRjJwV/hIDVQNE
MYVcWGaHxbEOn0J+GYkpyndB+UJHwEp/cd3muSPA33AYPuFW6kIa9qjqe1RALSGvncGzM93VaA9q
ZeySYdfBP7F/VfhPqA1DK/pFZJuyfh/L/DAGkpXJP9pRNDpynyXn2nNFdSsmOJkNAT3oOaxPcZ/s
OX0EaNdJwXxttNStcrrlkWcVvYRO0kWj+YUqocGSD1mBbYwQG2E19echalR/Cmjskfipx0VQDpbQ
on8zEMMrC4N2j0MPdQQ52fQBXN89CP/LRq4JzlDEsDyo7EQ4j34Az3PwzOjRLzuTdg8yQLB1+Zql
T97QXHSIBeYN9OoAFB5bAHpfUDPZZb1n5Xy0QgBo8f+AR0XkE+kHy6vOjZ9bVZfarCCmABPwbD8q
7A1yJ2aJnKkNQhP0EyMAli05q3wre4UJFLhbxKXdS+MrTA9K/gCRfWzS7MSZdEzEtwjyblyJHomn
foYQpY5obQQ1jH96aHpU3AoRhjTtVyd2exD+rVTXYDb1qst3LM3OMCGA2zIkwPoBoONiEyvYo6os
GI1waSRgTEHmRgnWHiieTaPbyLJBYd3goyQS9B8NL90iLCwx0i0mf8FiHbh0eBnEuq1kvDZjqm14
JFh529lpXDpeWhpeBp/oUrHUurRCQJI93thykMPWCpp+VWiWiuqOkFBuZckZIERapEgmNQgiZP0D
V+NtFMGuBLA7SxkkF+rYu7L/4vFBiD8YTGeGTnoL2tBMs+rQ0mTjgSjVIvJUJdl2ZXT0IvkiBf05
Ie4IS3YifXoKcbmOkJv0l1pHVE3U1xqE37Gu7TALzzk98lHaVpn/xj3FVmvvrhbIfRsrB95tOg6g
gygA07zTCli3dKEt5aE5lONPsRZMqTgHY5JNon9uljzVFNcVzCuEQT54bDQjhgBchG5ZqtCAhDZh
tUq6u/KyAR4f1WumKcAI0EUCkdBMZZVEonP4JAL5Dg0UGAo7xV6x+c9y226znf4qbW8nLWtjLpIH
zolcNfBJPbO82UCD0OKw01DDp9ujXMtR/pjaIk1QmRJ1rJZQvg4jPHcDp0KDVuLPQ64dkjB2G097
iEf9R1GkzsrQV4oLfwy9eB5AGwswVMbxPKjVkw/d+7HVIZcA5/UWyoH9czCCHYvGYxbRDclXlpdc
SQr/GH36+yzrFOoOlS65YSetEy3w7T4E+UVATT5SRsSQYkf0aoc+RQOYI4Rh29QSe/nYqnCMaLgR
wA1OyjQ3CaVL2n6E5L7pQLVsjVJBKPCh55vVZog7thw/Ot0tGAQP/a+V9Zvy8EVaO5+BMvVAZjOI
AzCX46lywRKr/iq2qR09hC4jpnwOLmzjB0aw0tSaNsOtERcdNJkr4HxPm0Xytj20GxrEKhTyjBQy
K96w5mP0La55a7hF1YJleqKxcWQn8QyPXvoFrBY2KTy0wmeoEjiDhbKyG5bGoEOUwc4qQ3gbv5q7
3FnXzPprt+B9LBEyabkpCqVLuS4uslAdx+8npewgGd60Dgjiq267fy3wYpjFUyiEmIUIbmZ0FmUR
qPPy8D+kfVlzpDjU5S9SBALE8sqWe6bTS1XZL0S5bLPvIEC/fg7+ZtpZODuZ6XnsdkQpJaSrq3vP
UoAqo2raNmegpCDxuL2Fvhe1Z+PNAlugZEaIMu9ECZ8EklVX2SEngrnigRwjPPmoa57jNX9v8XhG
u3tRYOrb0282/izISSzXaTZBSXyqHQyDHGJjqczxCav7axfNxphFuEHlpByDJj4bh84F88PNT9lK
uVcd7dRsUrdcmZvk9fa6Tj/71pCzyCZ1na6IHiezHnI3xmXepWCh4sFXyktBdGmoWRiD5GlH+VRw
boCbtnFrto+pU9gTeDR5zECv/2VuMydfFevbU1zYqd/EBIaoavqJjAFSzUGL/2TRvvSRdo7QVtEW
0W7fLsO/v+FcSIDBLnAIK5yLGNaUDt+bXrXKi7XmNB1g5mAmQY3Cd5rX/3d5t9nAsxCklJraaVPj
XBtPlZGdRgWAJvo8qgBJQq4ypIHTQNgm7ry+EZtEV6wRmj+3l3ppB38aHl0Eek30EiMULWadWshw
kX1PTQwoPeKRA1sue/gBPzpbfx7/v6c/i0dCgQctmAtgUlMg+orOlcqjqdd2zpC3a2tT/Yjw9tCw
89qoexz71NWgQHl7+ur1LQ4RcabLpmzMcRuChJD4FN0IEAp7pkX9Rw8Y2AyVR/NmgsRJd2VnqvYY
apVb0fxVrsSDyINXXtbHshrPYBDqbuu3+4Ela1n70OS3OBNWA60fLp2NoPI6wl7qxrdFXKQOdDXP
mkHOI3qJsmS4Pt4MYdPcAU64T9tu05CnCu/CRAxOFUoBHJ/AY9Wz1M6F7/QpkvvGkN6EABmc/hTJ
++3VuHruFJMZpiarmjyv/w1R25eVpOCLiGNA0GWMlK1kVEc+BiswCJe23tJws1qggA6fSDghd/FG
nqDKDuSxtE35E4TOT9XB+sk4Zjun+nl7llfP+8UsZ/uu4mHYS7mqncTIXVXalfCVMslS4XEKw9/C
9MUo06+4OFfy2CSwE9e0k6+hrlm8mCXQyEjyoebF4fNpwH/t9rSu7uSLAae/XwzYk4jUHUfOmRbc
irRjHa8jLcDM7m+Ps7R801e9GEdjaClJia+dguyd6n8K37S1JYL+0lxmd5wJaiHQCTw662G4Jtqb
OQ6gDdWO2S/cNEtfaXbDQW4DqjU5jv9YfkDS447wexF8hF0IUYkdmMgLLabvphGfIf8r3MxCfp52
viGLBH2RTbDuD/KwViSreEKe6XsTSN/s3eSE93d8Vnf/ycp0Nv7syGUAGSZBJY/nMOFWHN710Jf5
D9tD/prh7HTVeqpW+ohPlxKwn/J3PXgIl5xYrm7BizFmZ2vgUPZIc9zYpJbuQyO24ci3roYlsMK/
ZLBfc5kdKd7UYKfRfjxzr/8Bmbc1ccRd5apb3eueiBvZ5CXYGnvxAW+phyWQsfztCTv7VvODlmht
yIZsPDMLiFjqgf52muAFiZ3sBeypYRYMQlSxGTcTtGncJgtx8nuvZvYDZqdQAlKUSeDxnKcEXoA7
mry0u8phW1QYn43j7X3zmdR9C5gXH3V2FENj1NSId9WplEJbAMiUmelGQb1sUwTFe1zrG7OMvJRF
DyGEdhS4ZWst+8mMBFahBnlItMzuqbYKe8PLu3SVEFjktKDGQ3KvGAonlQVKtZ2V+G8BtFal+iNI
AieTfzE+rFOe4mltxKeganeZ2bppDAkrKdwoGXeMPnkOiXEIpCWSzHcc598r/FlAuYilYxOJDBZG
yknSyq0ec0gQ7SMdykHgOJTqj6FtV4DxQcymszts8zYkkPxkikXbDpoPL30VwHYFyInKQJcktvLK
3BjJYYQipRJBlmrAG7Zq7Ljtz7c/1nfM5+yHzx7rAElHZuX3KmTG4DUWrAxYWzqN3VQWXOW9AOaw
m2YPU/NuozwB1b3UgLp2t35tlc+Ne7Fstaqnvga60ynqSggwnqeq6e0JTmfrxmb87AJfjJB0cUeT
DnF6UtgIGUi0kFKLNb4FJsYBP3EhFfpu/zxbz1nUhOZOqqny53pSoN+B1s3d0vZd2MKnFrFSB90U
HL1qlRxKl7sQ51yuD1y9dC9WdRZVQ+Qr6MNV8Tlh3JYI2WTGSSaxpeRLTrTTbL6trqJRpmhgZZtz
pmxdmUZe1O2IajuxQgS3OlkCZl2tqVwMMQvdgZQppdDwAfN9cRyPLbUiF72q2Nbt3IJKC9jax2oD
8oGdPhVQw1jYoVf3z8Xws9jNO13Ws46gaR8W94X2s8+fY3+t8OJPmteb23v1elJxMdgsTgdlm2q5
BnFGKMmufOHGuV3ejeSYlXbkQvkvsOjWhGY4CmpZcGeE+2Xi3Xek07SBL37DLHqLimaGmifBOdPh
Vy6/GmPp+YArF1kEgzKxYrzcUXKnwHkO4ii3F0BeWO15GJUhDwoIKB7SYELLEPTWvQbFmFK1+aMC
QXjTRgPjg26pq67DdeNB5HsDRJsLRRg38ZZQlNevza+lmBNujaGDpICCrQc1ASACy9OkSihWn5jA
xPpv74x/ztI8Fia8rRLSpsapFAOQwHu/FPDLhSBICRlNbeXXSyeLTTnqjdM7j401q+OSiSw4G6G0
ZxVZp7G6hfaTVesvuFNdH9Kdfh1sFKl9UHUQMSHpZY0AmqegwHawgoX4lhXjcsh04uTkMZIh3pq8
sIgf1bHZQlLYKyE5OwjNjQmqEnq70YRhVWW6ztR0xVn5wGUAynU5R0uZeb32zIb7yvS3jJiwSb8j
RPGKXIM4d2yNuex2YC6iZLZlUrQaZTADtLtMg7NKpNpJjR5Ska1hdXEusuY9Dtt1IyYTyOJXEze2
3EvrqN+WBEr4DFlIY9pFchSF71D5XEHgikNXuG8h9qDZUvzkZ6lLoCKc9r0dtRXAAAaqBsNBbRWY
l+VbYN+1AJKwGKUe0UkDjb2KmdOQRxMd93w4l8mr6Es30oNtH/YreDZCVfaQwAJIVZJNwQH9zmuc
cQgQ1dSGR/tTW7SPXCYHENJg8MUODQSCWtk4cqiZcvRTQwF7LBD1+U/VT9yqMJ2wOhRofvvmQx/f
1yXBz3kR1b0aH0S2TdpjwDYZICTpSw51azhUQbg5e5za8n4E8CLl66GGBhzYBsC/Ow3XvLSOoC/u
g8jVub14ZgpSDpEBuFyiRwiRKoBhGK2PhS+2TRS/DAnftsW4cGNfT5e/3r9zrKWO5lqetUBuTMdO
gUyNS3fqVFRwTDvbTKxjajNb/Vk4I9TdAocsvO2uvxYuzv3sDk8rqH2HMcJwLt1RaHaiZyFpO7Nn
T5KZWCb0Q6oO1hvyEzWPQoWfWfrCxLjtGRSypBchAZ4ATerw1Y+XSpwLl+FnDfAim4miWmZCFtF5
gEVG8789kpYlWa8+yy4WYHbnAj6Zj4FcxueueMsnOAzgCm34cTvYfwf+/X3TfP79YjJVPDKfSz5A
ag4MOBDjJSenb3iarFEjsOv7KPEkvpX9DcQKHbRtbw9/vWDwFW5nd60BgUb0okE0CbrwUREHPB7R
wAu9olkZZE+L1e3hvsMNZ7Od3atlrKuETnBD7jW/1R94/0FAePQ+PcGQJC4KPS9slc9NfrG6UdfS
NKihw5ijwRgglkBZZRPD4IjXugXfa0BV/H0ImMnteS4NO3tPULlFsubjpT3VRZqVtmndcC0tMhyu
V7u/tuhnHn4xPSWFEsaYSCNyXMPKA95YaQQNc4jKVWXo1rWxCwKQPbMzlZnN4ujQgnNbn5Rsz+tx
aS9dPy//lFv1WcKdhkEMO45cR8dTX9FGR6ZWWQlbGuZqXv8VGD/BfBdzFkVlRH2kjGcdECuubmQI
EgHbZcpk4Wx87/d/btavCc2y3pTWVQxyaXSmJejr5nhX4iUaxs+qU3bGLtdBV+KDPZJoYff8S/b5
NfDsVOqNSsp+xIMiUYMNIMd1ei4YWsfZPoH2SA45yG5jEAjq9QsjL33C2fHMxlbh0lCMZ7M8mOKj
abZxuyQaev1s/DO5OQBYbhKmJiPGiHE2pvawsiKretWtbx/B65Hta5jZERRy0ObGgP572fWbqoDg
QnFS8t7qhgAUssFr82aBHrGweHN6QpS0ShGhnXka/Z+89xJ0GLpyiZ56/a35z7TMKZu92P1BR1M1
aJrxHHDmGeHotHwJAry0/eZE/c40wi4mGCOE4U0JjV5/Pb0t/2+k4/4ly/iazyzL0Dlovz5DxZpZ
HJZl0OUIraJzoPMlnQY7euPHepXiWgAQfUVP5E1/vL1NrpcqvsLJnLqAilhQJTJCdevJ2+oIUvVP
gFjoq+8AmXmkbrrN32v3fzo4447e5YuY7n+5FL/WYJZoILOGECv5vC3azZjA4NZOgd2ALHJtofQU
WkMLEN/CUf+XZ/bXqLPo1jMV2F54BpwNjMCNNwEzoBIO21HjyQQq4r1iwf92Aqy8yDqWJrwvyC6g
zKr4ioA/WCjQpGh8V4+d25/kX1Kir182C38ocdIyS0Z8Eic6Nr8V1ImIXcL0zZ6s7ML7wIbXwLO+
keuFMsd3IeW/I745i38KaY0oA7j0czfC4gCtY45coVrRezwbLAUsuEw4SBuWSoALIwO68ve5Vtu+
MWnMAdQebX8F0JxhJfCBf02t5BG9Dby34DwQgAlrLRLkvoso/DVrUM//HjuR+qRn+nQEkIJm69RR
KFaanqcHBl59hZce9IXXxfWK6z/HTplT/k2eDzHVxHiuXMD13NwBApOuic0nJI1teBl8y4CRxeNm
qZZ19f7RdcVgiqIB7TGF8YsImqHzK6IYKe+QK+dWfxEgoBfhsU+JG3DwbCB+bpgLl9HVqH0x5uyE
m6gxyGWEMfUM5HbQqkMYbt8+NZ+wqm91jIsxZueZdhqaVdMYkxgtaVz9V/oWFCsl2Y+oCwVwJ7L4
Xkstrtr9UQAPgrRb82D1A2VfgI2Ddi0VVmFu4t9B68ILCUjtwgldAMmWoBLyd7TatOMufuvshKep
UowlBKjPfIDKlBYBP+xvc/kJZ88LqImSHx4DcFDtIXHclYALyHj9B/AfKkGzLXRPNrYq5Cx5PDE5
Bawx8kcwNPaT3VCUw9pJ9DU6kfKap9G2jlWnAMjZHFeAwrqMSwcOwKYRASCup3Yi6h3N2oMALLdn
hgRJFn1VRCg7ogaCkrkF/LjWYSVghF4RZVO3QCyO/raF2Jw/PpjRU2yCG6LF8FxlEITUHX+qsGgE
L+am3gYseBwgf2K2v9T4A2FtxWMVNPenEXDlDrGTlCV0PNaJ9EJYbfNshd++DXSEWTN2+w6qy0q6
00btwdQDL/EBKyEhBZGarzRyb9SHuOl3ZJIDBREya+StXue21Ee2Treyug1VFJjQf4qBv0n2NQxT
pMJ3IyXzBjXcwzTtbhiqbT/8ShMBDLPkmqUGb6bA0mPgS9lDShUQAcyNOsSghKH6SFZKiTIURZc8
zNwkyyxfY05MCGzasm5loigbddJdVCmHWhTOYOZ2UETgzagvCQ3vdVT1DMRtMUKuszF/CpJuVda8
wAYLGO9xqxPpnrTqrwk0CoybXdOXTqAsI+QHMzR2kcnWGZSdWQ2rQ04dXmFTy8DRm3gAwEUrk5jj
T6ZZcuwlJL33Q4nDsF3fCFNsK1EaVtFDy5zp3T3MrhxfpW91QFoPeO/SphzinnXQVU42ssdxkN2y
b71Q8R3gekBoGCzetKc+bg+GinYa5EhjRTsO5mBJ0lFih4gcGhnhchzdzOROqEOHH4QIiH55YQXM
ZamtQWZ5r5o7IcEWUaSbvnnMmm1BEjtj6V7TxvewU/fMKAbg45VzUatPoi02kMZ0VQLV0gq50YiM
QAULMSh/asIHmZO6OYCA6vDqJzLo075VQmVKB78576LnTjVXKLkt5A5XM92v46vMwlnntzWXwxqs
N2Vbo5Vc35n9f6oUXIwxC2dc7wOjNcIJxsb3TeuxnbER99mGCrfcZg/9Wr6/HUAXYrQyi0m5lidJ
U6Lg1pu/TN3T0FO5PcD1PO9iSrPsolBbFo8SXj4hkEE1mGMdXD5iQPvJjrF12mqARgVQeNkQ+GjG
arzqzWxz+zcsXH5zKCJ2D/Z7hUmmm2idbOs1XupIav5b0+BrqnMQIhnjoqAcRfXJNncy3gBbewMj
VFdeA4C8kEx81xL5+zr5tMe5uNJb1ss07bGwjat4/YruUBhwZBvweH/brExXBbTT/8PsegUjIGVL
bej+bgOPeLcX93qr5GLWMzhKXwAhBfY4eISwjYBAu4u6+rH3plkHjvRf9qshGTJVqKRp38T1ilor
hJnzU28eYccKIP6SL8P1xPBriHkNuidyMqTVqKI2iZgijxbzGqTiU8Xf9k/CzbfRsvXWFDy+5TEX
g86y0SaRed03aK5N4iGw34PfMswMAoS/Xedlm+qx8Pp1Bi31pex/aWD578RQCoOWaoYK8YvCrCwi
1ytdqK+k/s3hCnl7p1wNoBdznG2UNKpkSsaSnxRAHiiom0LZQtlrIeBcjWgXo0x/vzgWjUp9WgA+
d4LyRE06XAxLI1zf8RdDzJJpUTCoiatmdAbIJVjTNVSuMwvemY7q1avotESqWJrR7OKJmy6vxsDH
cN3vFnaXfXa+/WGmIH9r881unTjXe8gKMCj91uiChW9J/Ghw2TbpuMnizhn8aCEgL81oduvwIknh
B4+d0BbP48QAA1Pt9pSuXzsX32h27XRxPlRNjEChrtpNVe0NVFI41KT+x8/Ol1+BqQEfcWHU26cJ
5JvZ5quNpgKebdJMnsp8/h37I2tgcVv5a/yjkh3qMrxvQd21l/rntw8X5E3/HrlVWB0h2epOWYt2
uPHYghhZmc8L87u9U/T5A7ZI0CquhYwwte1+qCBCY5Khgz6hUNCdmy6ZwMZrAnpWwJw063Lhqy5N
chZBCKvw7FCocjKNVzXVbXWsYKG7BBmctvu/HwddmnbvRQQBVjytuJ7xkynL8Mh8JDmQZ+0ffYDR
FOMLKd/SjpnHEjGM0KLGPi3QYI+1wg5BqJV/y722EBeX1m4WRRSiFBX32+isDbiideT5tHQCbVGq
fLowvq2eSSmQ+IpMDWkWTDQ1L/yowEZsJp3XSVkjsUGJzLAzYtRyFmtIS+PNYkkciZwSMpC7HFQ8
Gh7lRHvqBnlNqj2Ovx2IGJy7ylbZQYW5rJ8lS/7iV3/AV/7zySO82C6NWed+XqEdVf8CwnLfwMBS
jS14ZNjiNwBeS9CNhWRWmYUYwbMYFQ+F3A3+8FD4zE5lE3KRYXeWCnCtSzXqnJa0J5o74GjD0Bn/
bbYSrnZwq7sBArRQhJKG4QjjS3uAtXHSBuvbYeJ6fftrST4Fgi+WpAwjokgletX9tv8o7vvVhJ7h
2+qJ79RN40wpce5mnrSDVGq6WtoSV4/UxejTB7sYPStIJ2OTB6gqmmtd7Fptm7bZvpefbk/zeh5w
MdA8HBk9L7RqxDThpxA+h0BqASR01FeKC2/pxefF1eB7MdwsLplGlbbG9Fab1HJGF+JT3rSuKpCF
oaNhValND+0hXy2VrpYWdBajxnJU+1hG4coEDiUotR/K0EKLQdgjqg631/Rq7L2IHrNru2+0SOnU
UDrBAm+VBe+ttssG5KUwABNiSXD/epLwNdocc0a0zE/oJDOnrqK1Fj5UNrG1PZQk7HLcRB5XnUXD
j2lP3AiPc2AZOMId/E5CDsunaF0EP//PkJIDGZjQ9W0QWG8v6dWvdzHJ2XFITZqOeYARG3Jn1L9V
/yNGVbSIT7eHWfhyn2t9cepYBTCUzDGMSUNYtJMt9V1fDR0iP8qLVYXroOuLSc3Ogq+bteipBG/y
Qr7Hoxt+Z3m+Zk0HvVRQrnS/stL0p+/DH72HMldurqsgh5RMsip632pH3EpatQ9QTWNKuwrBT5PA
apXkj6Q13RCnlzQqqFMfDU2t2+t0/X158dNnpymEvwEL+CRcB90bM1r7eOV9FiDzM8z2ICPgDdng
JsM2RDiXyycoZFs6Qy934XdMGeGtnThLCPwozpJGoh16xWi+KGvfGaDWArvH+hx5i5nx1eB1MetZ
WjCkIoYsPd6ZjcuhXQtutuxG99TpDxR9LXf0eph1GespSVgGxFzNfS4Gn+UIUelHaSc10TmuHzPN
38VQ05CrfuGgTXvu1oLOYpdQspEQNeUnAWGLnrx1IM/c/mYLI8yBPUamwE9Ax0MNtVo3I6UNefUF
Csd1/MfXWn1C9C7PcWrAEkqN+Ymb3CWy2EVgBtB8mzchAIPMiYqT7uMlBdjN7ckhN7y9gHNgT83g
fDoKE046dHypgwzKU8zYj3L5Lun+vgjZO6wHP+AGG+8lRR5Xql5AUDk1FYv1GbfLdoB/npmfCE0K
S8QKd3QRHbQe7l1QkLjvyOBSqYTSQorWhfbKZGrBQPa19dlT3Ba7RC6gLqHuM/05VAtPyXQLxhVO
kQ1HmaL6Egwrn5Uu63qLkMACjAxyItTuOfH68aGNfxh1aUkoT6OCvk4azQ5QsJHB9MgDExpAP0ZQ
EFq0DPTiXcQJUJnvcJFGfbyOE3uU0e/J7pL4hXcSpG4aezA/aFDZVbwuIZ01vMXKeejWoyLsASJr
ZvVYDb5VQ6Q8rZ5iFR5lEGYCbwboi18ivcf/gXH8e6E85eqeSr2jy8eabtIwtkJ/H4c/Et5DQRiy
E2aGNw51BXvUpMSplR+SasL56r4iv3XMUs4+FPmX1DXWyIDxV6HG7G8U+lGOiiWIguItyvHqIYNN
lgDKtEw3cvceyoET1ABrFq9jcyyz1urj2OvkOznb9T4cVcl9Ex7icKrsPxS4KML+SW3vMvWtjT9k
tCb7UnJL4yNlyA4BI87Lvaqv8KSFjWZuSbHiZN3oFr0GU/NtXL/XKLCqv8NB2Co+el+tVewdUsCh
Dj2iUTetEOo9Rs5sLgcuBftDQEdeNHepD4m1XLUakto03Ri0tXkDFlpjeF0F+Dtx0lTzoApt1fHZ
x7os7Phrd6aiygoFTVgyzXmpkcklo76aSydWHhhabY3+XKR3RfKrGA5G8cYlzWP4Ykp6MqDumCsf
I9ddqJ5aaTigHSaHC4n71Yz28gfNqggN7Xkadnhga2dYDB+CLUEZOTySVeyOP5cS2muJyeVgMsLB
RaSBHtpYsbKRTv6QuWiFAQRTxxs9yJzby/wZsuaB+XKgKSe7GIigLN+XBQZSTsKrw9XYQI3AbiaT
T+igibW6ifbyn+iN4MlWogsIQfZn9FOXRUKuAgAuf8ksbSmFryWQ65FQW+aOIh1H9cz9TQ59AJSm
Oq/aVBSI2wgOhIcAC3JO7aUE9Grb4PInzNIPqAuqhSGlABohjmmjBJWnxtLNU28odqBHdpS9+ZAV
USUoea3BfLGU6qXtdSdp4lWRrDm/CyXTTrt+3dSwXzToa59FP1h6xF3kLny4T+jJrS83y1Hg4ytX
3YCixRBJVtgatgp8SNSlR7VL3HHo170wVylMsjICHXRfspukseQYTd9COev679TYRvo2JE8xSrWa
pDoNlPyGkTlyoUBMEBGihEghSghO62vPqN6tKrldFQaz+gBwEAgraX7iTQY7bHgzgC6d+uy6XHpM
F3CO3sUKZNn7Bn/tAZenMDgGfqCPgber1mULgC/h1X2smA9JfaCJcEKE+d64S5QPPyydRBJe7+d2
DeHDbtQ93qSWXuVbtMw8wUAR0PKzygY7iOi5iohtCE9EidUhgIW1uovkc5JD9gZgBYOUP4qkdQg+
lJJIT2aZ3w9BBS8daEca7wMBgJ5KXiA6T0qSt6blj4Ui4eoytrmquhXcIXWj8nqpetCHcD8UEjwv
5YOJiws2Mlul1fesle1RCQ5Z29zp/bDuGKodGkqZqlOz8ldD1J3qD2fK6m2iSkdFxmaOJjPHFmAu
SAImGRr5zB47yQlQIhwksVGZvOc+XgjiOLa/mrRxDTN/Yvqw1wfijA1kvKrSAusDUAhI5kN3Shox
IvTbZPLSYheG5nMUBRu9qW3N13D36lsDtlITgaWIomMHW0qmVAXcbn9yU9qkQexpfngKh+wQaNBZ
gwG2FEIUTMW+LsQOabkD1JeVUeEUuPkH4btq82yIuyQ/VCRZKf4zGdd1MBwS3kGkU3FYk2zTaLxT
xnTXKD3a98Gp6RqHSltDXZsBDD8T/KOi3zAoEBmZvJEq3a2HxEnjciPqGI5qBlz1okbBxcxgunEs
KnSYT1T7afivfm06kRxte8gF9rVi+03hFaiuQk3CSo3sOZPyvShgvkyUNe+O0KqGVGhi5WxXJX+0
IbADWrpGLLta4QKgkIfASIM64guyKcd0FfjooFEAMILyABjJYwNBgyBod3la70Ihef7IN3Go/ynV
YDcmhZOUdyUso4amRCJTeYEEZIj5p8lN2yix4fXKHtlGJ/wgQxhz1D5yIzjXFP7d/StswH7mVAks
MFissEq8GlZ7etdD0bBy46HY1EZ/n7XhYwBEXpq3EHIbvURRXVOrHmoTvZwsvh9NHH9DmOgcwXBU
9UJfcwEMfZAHgHsUwAelIbWrUXG1qNqUcg0ukopPYRx6EGuYfieD70P9NdOqExi46yoBrz1+CXM4
l0oqrMAfaXpfNplFzcTDVfgSKPJbkoVrHYrft0Pb1TT7MgzP30Ndi1cJ9Lk+DVeidfqAix11o/C8
xC27WuRQII0CCRzI4ChsdvtVRWdGvVxJJxrxvYSa5HjXsqeMPsHUY1I9gTkXc3n2AeYL9ABRtxed
tJDosOtX/ddvmN17QYxyMZkUg1OzXCmD/qqy9jkb4HpPq/D3CAVHPy6p3dTRc5n4ucPjDsquwiys
cizPg9bCWEiB6AqEA8P8mAD+IYhqR5UOelSUWQirmzpt9nXX7DsAbfwwhOE8W2UdR7CJoIC4Dwtl
Bb3AY5k224Y2lqq2TieluaXCYbBrfvJO3uljABkMuPDQEcb3yirMn6WotypwuOLYqRRIRbYfPRss
WmlIFD9E27hhEm9gqeoiabu9Q649mBWmSYyZuqao2qzO2wNs0jYcz/N8hDBACrGA8YGT8MzHDsK8
kWeYS4iCa6/kyxFnyR8exRwdAg0YwQKOzpq+CRvxM4BW3e2JXS1gXzwwZ/vR13tVA/MQzb8p8wZ+
KWk7VGQUt8/RJxg9pEg2Svqb26NeS7Vh6YN99tmW+EyLLnLAmhsxVVI8zhvGf7XdgxGylaR+QCHb
UgEeuz3YdWDrxWizJCvpNDp2qTJVO8oN3eceAaMe9i0AEdiql27JRrsnd4tHfcqY5+nS5SRn6VKQ
pGWSEyk6Q5n5jw4Mu+rkPyZAKzycFzXNpzN7a7BZBCvx+QCbRgmuE8QyomMBpubCMl4fQmWwUpQ0
iWqzrQIUiDoWpI4+kclhA2m2YQ3u9w96NlewDkZ+cFiqll7nAZhfY85CVQKZmhG0b36CeNJWSl/z
+i4c3s0I17zu6KHiGhx26Gi5mHDEXpjv9ZLc19izbVMmktaJYlBPKZRXfUN3x5Ss9RbUVuo00L/U
yEsvQ4dZrdeTCuzt0a8df3ox8dnm0YqB6USbfIwTsiFhYAuurTrp/f9vlPmuqUr0kEE6PTGh2TCK
9DJIdfElWarrp/1rIWcFPyAlCyXg/XgCGKsC3nRAMYJABqTuD7myxMz8l4ru12izwp8k5bnmG/hs
cGfGHoH03GSaJj6SPdvi7DnBaamcej2G/jOiPrscoKbbG6OAMe9YI2dAscM3KlfX8XKUzGJnRng3
snt9PN/+dlfLAxdbRJ/dEKwezCCpuXoyH/ByWQXbxqNb1H/+r1gy13OGf4ojxuww+A1RmD9IykkB
LUCGWk8WbPoi/1kndKmnei1uXiRjxmzrBxrUJYcKZQ/ALjcCfAsV1XC0BDxQAcx9/rSkjbj0CDdm
p2BygitzXShghPK98WN44LEnKreMPR3y2hyYCg44UWDnyM0PDRroT1JjF6ew8nQZbdMlu/RrcfZy
/rPj0ooGfSkYAOLoqyiJvqjGQpP8Wmy5HGB2QpAvDXB1RN0jLJ5VcR7xrJPzBe3Zq8fwMtGdbZg6
ZUUMBRYcCg121aobO74DZe4JCZkeoXMPWoW8UC2/vke/8trZxuEj5YrSobHQdJGT6uqG59QdoexC
uta7ffiu5oMXafz8G6l+nsQtsjM8msOCOYEuO4LFKw69fA63Cr4QqK8Ski6Xc/bN5NJPooqCRTzh
OmExR8xV/qy+Jy+QhZ+Mx7fNm0isLFoty29c34//LOs890W3C01Eo4zOyEgtWRutUdzfXs2FD6fN
Ipk/NgEdgdk/9flD10PGXgF8PN0U8X9R9LtYRW0KPZd5Z6XAsCniElo21VrKMniLduu4IscqDhfS
h2uX3uVQs2xpbCUl0DMcMh0chBZClQyMiESK99A9+pHFoXt7CZc+0vT3i5nFlakLWqKPieaMXZab
SZX99gif19g8xbyc0exEG1lMY1lv0BgPyvUQ6nbTpGfQBh8BYpEsKVf+FNIIgRxhtrapA2kn+VR2
UeJ8yrXkXJbtcxp1nhlwN4HWbpkVq1R50Hr9kbXBCbrmqwyEYtAlfhfpsG+Rv6rDXtN3A6AyRIAK
EryY8kM36LYevnNKrXYqfIjnVOvtrK4tVp0lqPqn6nsdrsOU2y2VvR7MndhnjjS+cP1IG2qVQb4W
KE5MqIle+5WJ+56ivK/uw8b8Jf4Xad/V3DrOBfmLWAVm8pVZwZLlIIcXln0DE5jAzF+/TX9bY12O
RtideZsqzy2IwMHBCX26m8FJlOKoFqMdltExM97a4nEkKC+Fn8Vc3oNHd9tJ6Z02ci74P5TFv2/Z
ynlFUOWIhQGRbu8Vm/rQ3YGeVAMpOKREoOmL3k9vjfbogl8pw/wU1B78uH03hjPlAkyWc7x1zqvn
kKZDUjQlbqNC3kPlXtJ+suT+ti1dnRS7tKWV/9RKUVbFChdRmYVtbChePwMpn4JBHrKbMT2xyRMA
Jaxr+LT+WNdwC5vE8NA7sMTuvjW3Mv46Si8Ew2Np/kTj55SV6NT9gHIuyFXMQBpCNJp6WcU0lumy
RNsQ8mi0jUXU4Pa38JzXyjNrA8WOSdB4LJWnEDN1XY8qvoyYoVY4OcE/NCz+spF1oMnCeprKSAWV
RCp5tYqJK2kIUoqwpKnPJIJQj2LuSXVKYTu02rP4I+kec5Y7cusV8jEhL1nNS1R4D/06DE0jQRTJ
otlK98DXxvbCh7JQKlJozQOuv5Uc8sLVDLvq7r7rMerKRmsFo3GEogDTuOD6B2ORL1qoqrut2xbu
EgFDQ4hXRrh6Ly7WXNvsxEA6hLmrBTSBZlXmlna2Le3kF+Ju4CnLR6pYvFjwagJ8UQZSV9ZlKJke
qyVqF/OwK0N5U0vRdopLtM5l+MH5yFBTzZjqjx0CAugP37Ztziev30tZ0GpNHAENz5tPBgBFFE5W
R37cXuTqBfre13VdgSUiGB90PT4lOgLu+U0EAUxMW2vUuRx2vO9ZvZIziKiYXtDkFO8xoGqp+8xN
fglQdwKf2eSAQBpsLJv/b2kQjAZdHKG2/KiLp7mDUEEYQovqOFQg0ixOxowxT/p0exOvhhsXm7h6
PsbJKBgNcVKglLNi5XNAnz0i1JXHjSm93F7r6tz+5RetbkLSw0XVuSEBNgc5jVTYooFLXN2wxg1A
HO4y16uorhgeomZDTF8FjEh+u/0beCe5uhdtmIInS9HiU0WpU40ChLr3UvrfNnXtbwcZDPGKvswz
N9uMIbWWkn2K2dPGrDdiyrzbn8S762tPqkxdW0UqhmVKFjozeONlAr2MjVygzUIeofrUkrssf446
Tt503ZmaiimaKhENaWWgk0H1ONQBEjeK9p7G9+KUnW9/2nIafwsp1O8VVtbJVMJahcnxCXSCeB7Q
u/Nnl8+3+Q87+L3O6llIO7XRhByYJUnonFLNniIq/WZa7ddmfGTG5PQzsEgQIhUH86MnkX/7M69n
aYhtDV3TJNlYq8uPpVDL4pIqoXnKrLmylmwNjEhOdJo64ILFA8gjEIModvuLK22/bOLfNvli8ZVz
08simsIQ9dkFAL3wtEWQIkW39nE6jDvNgdr1Odt0++h+2jCbPYeH/POLbQHhpGPwJtmut9Qufs3K
qMq51rMihdfThXcZhAagDVIjmtiVCY3C3tWnbLCapLLqvOU8WlfJK+WLpVfWlmtSNpkgpccpiF7/
s/kVO2jUGxtpEwMpbRXWMn1JgqUYqGPET9rK97+VIHnMvAgUL7dN4urduvgtK4uUNUkE0QN+izFD
wwAJdMuFCV2rU19+7sobi2g7x0kCjqio1g8NZhKlMrs3w2oXttC4oK/h8FZmW5OZdyjJcEpJV+m/
Lhdf+WEFnblyIqjtotq6pRB7BMtRZi3DtsbjwgnaMbd650u4Lt90w9bXDE5NGqNfKqDUM44D5O4A
WA3PrPBJDEzDsCdpyylKXq8Rfp+jsSpRDNFoyuZSW1ouV7ZLXBCLmS+pY2wyO9m02/QA1kY3cQwX
Ksc2Q38n9cGXVQe3zenqs3fxM1YFjBYDSnWjw5yyaGEmeAurt0bZ3F6D+63ynwHLWOdlP4RYZLCz
Q2flO8lPcidJbON3vc1PILBwW6D5npZeFgg7egCjAUzCbeKfM+97Vz6NynMMliB4ERbp3kIsJwF2
I8gRx2XwvNW6vK3ooaqAxmr55N5JguY58VXf8MBtwfEH3JVWzskE+E3URICogNr1l6mRfif72b0U
8N4DznOwrmr3bTMzbUFrCVUPOmhwnYIwVNNcRk1erXexuvVtVAjRJVmDQ5PWo/Z1qU/NQlzyxd4D
dFZgQo5K9iVQ6Jj3NecqXoVQXK62ugOaAk0zVJdFzDOFpySo/WXqBrgjX7ZzmCAv77tKz3W53uo6
ZIR2UTykWM+eX+XOrkFgI1mGLzoU1HFkM9vVwfihHcGBjctwBi7XjvijKrw9Xt2E2Jjztp0GWGg0
BElS3tUj2caSao0xJo4A8TWUuwTCKIoaZAZwlNDp/Bdu4XIfVpYriIIsCZjvwykrW/Nx3C98aVEg
BxBYDYAr+xXuB8/c6i4AVzYD+b9V/KJ3vOO45hEuf8XqQc3iRO8k4MdOAop4ZQJiwswxU46NXYtX
LxdZPamSWnWiliyfOnaHkMnAjhV+1FSPLYRpTYAVtBF80LHCu0jXnrXLdVev6SiURl7odDE1ZXJD
AHHZkwpchFv7ppttkFFBQDOoofz7P1vn9ds5m7vWKEwSwwyZgs3NFqLZ+bfYgvN3bDjelrO76uot
TQs6M0JxoXoPGqR+GwzeMqv/r1ztxW5+0W5fJN4gXRUTSQFcc6FALUD43wb5xoDcIE9YhOeS1qiu
AW0nKgr5EvcDcypYWGxrIOJWSrRjMe3JhXvwtnDlDQYTzKBKnImgpmmRUPXYwmYjcdldv1K/G55d
XQzmYgvBxTsUYgevg3K9laOtHetuZgq/u1o4z1X9XIdPrJqgP9xbnfJKwZmlT+zOZPK+6uVAjic3
hRQ2aEo76E5OamMbg+KlVHIKvbcH8FsUUOK67aeuVkkV1BxlUVWXAc2Vv05lJuhyrS7hf3ZIfcmX
ve6rIjnaoo3JV8u8k7zSAc2Nw1mZ46PVldtoDXHqw+VUFkA53nYHTc+N7i489dmRO3u8eLpbZ7Ny
FqVSQaTXwGolJj3wIG1BEo4JVGjonEJP3nbebIugfel2PMzYVUDVxcVadwSjpE4NFiviSTolh2qz
sCOygNaYtwVToYtIENhrzBLbvJDmKuThcuGV5xhrCH4C6SSewueFmCWBYo9wwLyOp3l8uaCrodrl
aqtAo6h1sahzVTzNmNpORgIAwPxuphC+aNycIe4nSATK5Isr6bYlXfXD3yasrK7dpFbaNFQS6iUA
vkO9fMQgRKryot6rr83FKqsHPWvA0EwEXO64ROcCwOBysokIwb0RTOsQSecRVlyPpC4WXL3dSUy7
EeHb4iYxTSnum7somDdVYQku9TQMQKBwKLrjez9CS6I+TjuIDnm8gfTFNf7t2lz8iNUlJd0o60qH
vR2z907/QA/zv53d6loyqUyURoP7kTHx0AZ9AcQrZBpuL3K1xnHh5NYvdTVi5kBVxSVhyT+KfbPV
HcUXPO2u2Jhe6euusQHHwjHzow34D8JgYY/VPLbF6NC/oi27/C2rWzkrRlNNohafGH2uyasCiuPb
X3u1x3S5wuomZk1RVZCi+l9FJyG2/jlaAohYo3tzi9wQ43vcsJ9zBddPes9SwG/ypWTZQgaqeRTY
TxntWM6HLT/8hjGqq3ccbrQ2e7a8VaIMxszJlTCVIaEw2Q4vZkI+U3mXJS9EIluqgkkiPd9e/2rX
+XJjV45G1Ruw/STzYkaDO5xLcBk+Al0SdxamzezBS+5Fl52ye/ncnoCWgFzbv4rnv6/jF1j9IsIY
x7ypsm6KTxOSF9pmNkPXUIS0w+0vvfpYXiyzcj0szgytavGhdQrxa0Ac+5wGAAoIOtrp9fPtxbjb
uvIxNJS7aerwNEO05EC2JYZ2mCODjS3zmVt8aK+TZ7zOv6Uf8hYsny70vNzbv4BnvSsnZKhD2Awy
LkzZVI4pbGXNdNWJU/zjLLIOAxKzkxtQoSI4FGVHRD1XBiq2bF5uf8q1OsaFia7BQUbKiCIt/rTS
oYNmGrZREhdTFFZZ+7dX4rwM626nrpd6PWsjTLF/E+LaGnQehob3LavQtCZEFEsDx9Ib7U5WUETL
KwAFICyVcCnUORavrVxLpnaynKdhfBKG0ctG1YXy8UEdUTDoNWgAN9tBcI0hshEEFFZeFDu56+y2
r1x0axxpUi3giY59kXKOk2c0y98v7vskNFWdLxXMuvw10qeMAi1BuBrMvKNchzZFL9bhBKNBWXqy
ZmfwIZUOfAB5nJE6KwLI3P+jI9OW87j4sDwD4tAQ4GFEcbTwBmI+76HHmNltG72a+H37MW3lWaIs
JDk+DgVgw7AwjQ09bUz2gdy3PAjdUyah4q6XvIyK80ppK28izylLmKEsz+/CkP+/VFp10wOGFAOT
Q6Upcwx33XUlZSZXWYYADcw6brVvqV0hpsnvurcsoB7k+nbaI5Qn3BCdnOrlB0LzbXQn+vSg2hjf
98FQvlnK1uEDBkvvKFdKnXMC6y4taUcxBO9PjNQbaa2PBsAmxrK8XIdzT/TlTC7MKaMyxhGBIzqN
aY4pOhDP41GWqprzLl5Pqb4Nat2yTFgeT5TipkSDs6RypW88xS/JniBFTt+5NZnFw90IePSVVxJV
LTdV7av2oxi2uF/YkiBHjnYpANZL4ZRX0uLFjmtNmBpjjRDFhs9NN6U7gdBTsOSgDehvMCY5KBhv
uCvyjm7lfIYxyxjN4eLoHiV+dw6awSY/FWtwZLfw85fwQHyN08O/2vq+eCb1lftpk0EjbIqXBhUG
rw/iLvO1YwPJpingNaE4r5i+8kGAJE2VquKdHEnstDWmkvMHCAe4AEVzrJOX5ugrzyOmmjCh+B6f
pHeMWzux3TwvBP3aU6Q44CR3CDALVvdab8C67qHERPze0+8Bk/otBNoBk3O3vS/v96z7jp2qSZMW
4fdMW0jLJhZ7Asvu64xZKGAMHpRnMdC9witRZmqtzkkDHbGs2+2LPGBbace7TVdhlBeHvu5KSk1H
x2T+8kUKtcwfX755iwBe/5yhOCpujPPgq0GJEZhsr7xWhoMge9qMGSbALS3oD9n90gUfdvMde0+4
TyLPKI2VExsgKitN6VJh0H4IBTtBR9AF6cdUP7alPwGwjlKzAYr6cODRTHDuoLHyMzMNQ8iqw31q
KQ4K/O1MLV0hPN+2B573XPcNC3Mqx2w5gNED5TquOhAGoA34YrSW72cObJZz8daTMX1NRqMEK/gp
B2tgCX71iRS2oX1oDceb8Co16+ahTqMQI/1wYZI/e6ELAVKMcJQ+RpIhqk69wgHJYVA7oHtwFU+y
Kl/8j5+68jFR25oNqPQRBGCiuFEOMlgKam0HJqTbJ8izk5WDyZVpznt01Y96AoqxfnSgpegkqcpx
ZJxl1twyqKwV3VwhVZINClFpJy0h+zBxIifeIqs6TDSOkEyKscgkv4ViBfaKxEqEt9sbxomszdWV
FqOxFiCTgIsl7WL22cTcYg/HytfaTywzVKNOCALpH6MDAhFw9DosWJ7PBdg7uguJugllltvfxYsT
zJXHqHLwVCkqTL71BpfAyIG/d/oAFMUYElYC9Z7H1c7byeU4LyI8wFeYMgqIc2cpATFe73VZzfko
3hLLVl8s0WpGzypoaJ7ifAkiUWARCuf2vn3FuzciOnMVeFS1SMupR5dNnSAADN6+DHwNSgRql3TC
hU3Zi5SOm2IWXxOpeq0gITIXld+ZzWdBjdCqMd9hGbr4nJPxDO03K6ye20pGLztzACxwaH9Xsjsw
pPbDsyBVmPbHsMlcq54mvAygk6XmZIW6N9H3slhqApLXj8Znmz1IIsi5YsWa2oNS70XTtHQiIPnd
THFud7P5FirGE63lwMgbCK4u5e+nqiCWDl4G0HzBw47NRzhIwI6VjpCBmWEwIN1Cd/X8g6jQ3cWw
SbZMBlPMJWr5MZzAOqPjauu8ivVVBteLZ95cOUMR1CkdzDPF5PXs1Q+QxEXNvMa7tlsQ7xiqO5s1
9OmXl9yqTsMLEjVOQ/y6ISmKpqtoq+lfMLALQzLFYZ7nsUhPy3ZHUMfBMNNtO7oqyKOI30usbHUq
xUyJwStyMmQQmcTDiyhpIpgxjaeqkndhhJlBRXAEHHIq0H1tFFAfrpwOxY24EQ6sq915pA4VaqdU
EN/Muq3GRy33cpDaJ5P6efvn/kNo8/1zV2YvmKJa0yoS8fLH95UXe0WQ3EugE+cTJl53iN9LrY4/
BwfrDB629AQmFCcRA7keAkE+gR6C80phB6+mZ99LrZ7DgVSNQqFZhdnT50T81LXerZrKbUL9x6jJ
jQMUY2qNBkgwq7CZbZXmh4SpNpj3iK0msgHZZynyM3F4pkR005iB8A0wMeUwEv3eKGVPGe6L4gN0
K8hn3wFpQWP4GRMFffU+tq85Auhwtk2wAMkKgmsQAi30TfN7J1PMNkIuw6RuxA5C6DEBmjflfcTe
kuEsiOdZA0iid7T6k0133QyigGM1vZraY248FeaPTgla89lAY6lVTatsf0zRflYewjG2mrnZsM7w
NSm3yfyupCA9QXm4wfiK+qjmH1m3k6pDoRwq/WXuwOvLDhSCOyl0cfvU0pU3WSzOxAxiqPMk4UaF
Wm49hJuZHEbjdwbja2bUKfIfifRBy8gWwBWHqW1U1362Wg2hQd3K1Y9xelGUj6GlCyFgpTUIRY4M
W1BPZ9H8ZaSoq0Yl2NUf1Lpx5DDIFhlJ8Y39TLEPxvg89b8HSbFSygnD/qGS/ZdBKItjuLj4A8MM
WmsYC+nD4EpnNaht9gJBWbu0AXDQbXT33fyn5LX2kj7EIGbhPczXo5rvX7B6Jst0VoQcSmpHJekh
QN4G02g6BNxZty80x/KV1X3WwERL4hrupwNoQ+7jDZlhvBHsrqH/canVfY7FpsvBAZyeIOTkZCKa
n1FkS6ZstSWPo5Tnpv7WxqJjbbbZtHQikAPdF14byH51YHbFxdssvuHvgcBfB7XuZXUCEcuik8UT
GUEOnUJhzS3iUXCJlFc2BZGgoTzrKGaNKZeahLP0mopVZ7Ss8qQ2jrUrPKKTDar5poEsGCC644sK
AAYedDAOfRiocGMY5f+BqGQJe298/Nc9urgnhqiQmFXw0QPDRdGg2ljaaQuKmcmT3fYXT1r26gjO
xWv5lcBdrEdrNZcb2svg1AAJJ4p4xJbSxNM6yRqB8K9Kp1J0EEuLGKlUHpvqLoKapV/Pu0L8GFJh
02m0tkj2HpWxa2QVJ0lYLPjWbsj4+8Wvk5UaJb66No81MdBti/y5zPb1qDqxSoIERUyo1XOaUZz7
u6YUiqdeFhuEc0cNlEwSYsQCgnMRPGlXz5z7+w/Z8V+W/oWauvg8g0QJ6YVKOWJIyh6Lc1W8Rgxi
ESpYq9La6prXqjh1+VKvLXdG+wYNYOg0D51VdKpha4mJHJAlrpLrr3Imvc2gHdzKugh/05Gft93a
4rZuncSybRc/dVZqnXV9JR8nvELhBF0cQuw0M30GmsV00jmncHUe4NIuV2401ooBRSkEiqplnGTo
bnUVEM7tFrVPO3lV8HBZ3e5fBsjfB7LyqJKpl0aVR8pxoBCTZAXCQA+UjTMsb2CiC4HfbV1WZ5LX
AsRLuxcQTvrtLGpWVf0U+7r2urKx+5C4Y75bJqvN8+1T4BnnKqxKTCOLaERnCGVRJytfwmrcgkQx
RApxeyGJc/PWghRZh8+K0hrZGFIFwyfutM0OS1mwvosfW8hXjS4FBGS2jS+JGExE+eDVBUaxQu2d
l+ECcHfb/NbaE5pejWVZp+lp0l/VqvKHbtxMYb6fe7Y1QuqUYenPJA/iCQgHM3ttUs0u0YcE7Zwt
NCWYAiA8a9AAQlVOqEMuFNqosaz7iqbsYmW04nyyZyR6UEXwRx1uN2UIhx6GOJDaFsTQzGVyuMHM
vxMX2n2jmZZc7KDbaXei4aQqhn+KDKlTY1psALkFndAV7bYZBSvieBTne7URgqRhTtOl4Jeeiw1K
RVaigEw5qo+QKyjgYX9PQx7IBsoFKVCfkrqBBtupALO/Oe6j0NzSON+0SnRK9dYH3MEiZQkexzZo
SbQZNfDMqPoulpoHjZ2iVgPb8oPQ7yjtNkmHJmmMXu3nUAODAib9tMPys3mnhaeyfkkrFVRDstUX
+0hnD0MTu/lQ7HJRORa9sg9BzRnOvmCWbt6qmMSBerw5OTTunTRDAJum2xmsolV1VPrnFg913WKm
ZNgyAmpm3KMSlf3JPBrjT62EGjuIMptPXZ0spSxwRsw1BdOjhXmXVZo7U9VDljak8pOaRg4lBBlY
bUttvIzbOSa4Bckwo0PwJLal3ac7pdloqriX5B96icZWpmYbta/xFOV2mUE1T45/ilny3OuxAx3K
B0oTtxrZbi6QGvT/IsQ0CEA0oklUTO6tIxfVNKhmivJ0BBGBBA784qDFnBfxWnnpjzVWYWw/ylD8
7Qq4KLsHkSI5KNB2LqEF2IDXIbSa6IARm0ceMvnK/ftj1ZX71wqtVHUyyke980U8hHqyMSgLbjud
a2OPf6yycvry0ArM6EvlKEQL4zioCn926o9SQ6O47/2RIZiGUjdeaKtUwm1p6js2/DTYK3g/QkU5
MBNcwJyfdOXD9Yt3SF7itYt3L6pBEFkQc0REaB6rDeR3ICMPcudgtJFLQnzRFe5j/z8uugp7opaQ
LNEE+Vi8Nm67ybfRtvqcH2pH8ONd7kROE/A4j/6hA/HX0yevEjS91JCsdAg86abWrIWTj0UW/JNd
OnVhYSCNU6fhbezKjrUwxZyppBpHViOQpqaXdIVrMtXl7CUncFkLvBpMS7JmWhJPlP4ceKLDAm4m
j9Ib2AGAZgzig4xg/t/iOL43dBVLKIAXTxMYMI+TeTAL2RnUX4nGA6lLX3CQG4GZvAoJKgyGylIm
jMcUMWoy3c0jzm440vBFzsCpSmwtem0T05ONDi8BniprYqgTJzjUkgL3kY9J+9vMZOhBGMlWx/9v
Fn7BlNzqtKiyjFqHqIcUNZYQp2+NyB7yGozAkKsGSlxvJatQoqeZkBic2lLrikwT3QhVTar176kW
OYv2rJBMXt5Dq3kowSOQ3k09SJORNogdfVNzZRfq1Jn1PChCsO8MhTuGsZt0GeoTZZCYlTNMdt6b
tjqUlhFCyKWBL6hGH7MDttg0NsSGA3lWoRTxObZolfcQBSQq+log865HG1zQd7LaqnjvW7fo8e9C
4gkAf9I5fw6F0aapbJtKb+flr2T+QaHSEBFQ0KqQW0ZnVqU/pKZ1whQ81eVOl0FMoIM8ZngElR1E
GyarkQ1PQnOQoEQzqYNDRBCU5eEi3owC0SNEaoNB/BDb97yGemocQ443cmNzsGh6pmPsTT1GO2RI
NEqlm85kORAEG/hqVIXIy1haJlSv5fmDCMdZeEDj2NIhwE33mf67jgsXNV1fZ6ad1z5duJn3TLgr
1J8V1axi1C2D+oBkJE8xaFklcbAZ6q5ZdK7m0cs1sEhrk5PpIujFBXfQmZuDm24BieNlTUXMNogo
conQcFFF25R/VsLgNLoAJuUB2WBtQ6vA1oXcBqe8aUKzAv85yzCJIrISSHJre6KjLaxuIPuECAvC
G6hECfm2ZAwkZ8TJlRY0SpjnAFxUEDwWPcmkRCg3OmbyyrLKLmVm1ZBsBTOTrgDSMb6ZIDCaxswl
PdKA7G4094i+AaD3pikoZRBkQcnbgNI5MxWg6xksVwG7u+pLYr0RyhMdqT+R0W5604nTH5nY+nMb
eVUKkeJCshOhhxEWgRIflc5w2llz5AJTleVr3i+W0Hthk+1kJGRFkbgIteTpJ6skDKRvk7n2Elwa
2Ct0igxrWsbJ6sNEXIIdVydwItPOoQZxyuIcFwlKneZ9VRj3uoEQqoQWg4BbhT0aIf4Rgy0J/z5J
B8fsT7X8VGT3Qv0rQRGTJLM1DY01UALaq5D33HG85XpOB3FNHDUTai+LqHL1iCA63pT+IkM2u6Fg
z+Dpx4wVniCP1xn4EqW+4cjWAN6qZ1Tpk3EphIe+Cn/Mnk39PfViG+RNYyD6wl2IB7eyex+kPG7t
hkfZJS8munkSoH/W7CLwMazhKIOl8y6XEJLjx5YvkD3ivClfefmtn7qKUyQyV2o94KeaogW+fCeb
AvNT90gNlUCIwb8u2MDoh/EpYQohfOlPy0Rz8QDZSY+Hz+WVENajQiOwyJpA8FOK194ZAWyZfiVg
KxifKHgSK+wRHnBPuF+IhfIn4vBZ/a7PrH33W9bMQmOh9UohDSIgkpPbKVviykHmD170M2aQ1nT+
H2SnOEWyNWB4zuIS8vNYcpkcJR9LQAYmM4s+QOSKG6jwIqM1cDhMqlRIFKxm3Em2YDU2hFs2yK8c
Zc8fNlzCrBumtcYOK1rBdMhG4zzHbj9Kkj2Cjvx2SLREVreWWEWXpoApayp2OLA0EGKwF9VezXgI
p2t5ymXgvIYNtypJoLSwrOJLv7VzbS/cqxAQPzN3KR0kjvl0+7P+YV7vr4BrzY9UKa3WGSpWXKTT
FYABj5Gb2fpp9pcRysGRLLy01IdU1JE3scc7tVV6RFlatQk6Mie5JlaKhhXhcR9zc6MVKEPKu9lo
SL7QEXdntFDsu6fPJZIFm5ZiEU9ypk9lx0v7uKuu0h+MRbKUJMg2S7fY6K/Tuev3ZeGAs8yvHYzo
kQAyEVrr9j54bDlTzFeKXX9kgys7zUzoz1cjvljrGIRqHlj4NuIlSnPvtuH8Q1v8L8NRyJ85XkxJ
XtEqN0GZGAVUBBgP2hzgstlTC8NrGHdKt0tDVousAI5+U/Ek5niWu+Y9EKHVLqqwn6NxJxxB9GPX
d59qDuYd1FKcGR05hwaod3vdjldZUzjOQFkdMBONiIkV0iMy93cGHbZyU6WbaejccUKsRRVocnRS
uwcAr7CWoaK03BJIbA/mkaIvIVePQjHbmhjth3jyAV+Ajpmnq8K2BQljGcbgSRwtaK8RdhLTk0BQ
0AGJoteOxjamiCWAH2xYTFGcU34VkIuSayDEBsXNSH1QFfmAuppfTJVvEhYIgPDM70zmYBKuvWB/
GNoqU4OKoSHXbCGCsDUGE1iIpbI9PTeJNTloSHIHfK+4iz8WXOVsBUtnKF4gv4dQhJ1OhZUJBseo
r5zr5RLrJ7IeZLFrY5RSWuEDdbxI/V3wyA2u8bv8scbKJYl6OIR6UcooRdVnydbs1Eueaz9UrFYD
jTg6Rg5xSGuD4tXwBHD7JyhdSAdhx8O4c/Zz/WhiSpIMapROxyTtd3nR7XQY3m0nca0B+sfHrrwR
cimlSCPJ+L/SLsXjAs1dAJrpiQfHvRZx/LHW8r0XRSdtiFmq1jg8VfpVM+hNsfk81N2mibRnKJru
mPjUQXYwZlogy1pjg7309fbn8sxn+fvFL6jNRBLiOZSPBrmrwQIVQVeF8vpfXzWlVSTyx3eun03S
xqOy1PuAsrVGZE8klZ4EM4JmKCLrCMEjmJI++8E4p4W5NXUBbWd0VoT2g0GeS8wemx46X9qTqeMK
wd/gXgVGDy1BPFERcs2YMhBcC0EKIUYrG1HmNlTxV98m4ASegWJDPwVT7mOMnoU0bOuGA3rgbeIq
TZC1Kq1mCZvYiSgLJHuooSTN7Py3k1o5rzqTEGRByeYkRx8hAT20WgRCxw3nriSGl0e1HqaZkHhn
UUIXMn22QaF93Kg7KFU/LujdfDM5iYzMK3+kPsjqbn8g53KvB0vAzjroVYiUNDQe51bwspa5t1e4
hlb64+NWdliRTmAYixFPdU0DZVG8LItYs+U60UGJm4M2UYwtKJ/acSu6RAA1R13Np2aMndRs3LDD
s6Q9KunkUjEBOPy+GO7a6iyoKHtF+6RGO1DeaaAUg6IR5/SvpaL46SpmtBeeCvLFPXBxUXO1EsS4
GuajnkN+LfOVGGD9eNIBbYx+A0nhZ9pdjklYUKVA9QDaogYKKFXuQ7TLheZ8ALIRt+oMFJkwy9bJ
0M8MPTM9p2lviRB7S1L0VKC+eXvDr1+M7x+9ejiQOwth1hVgwFVOLOxsCLmDEpbTKVkO7e/O5XuR
VWRjMNL0WZ8px0l6y5oyRfkrP6QgFs9kDvb7H6Lk76VWb4NUIwMG/BRtWbvYyLE774sZLSZrSXoW
YBNITOcP0CuDgbw88h6/JVi49Z3L/bmwgDiPazGeQJql+Kq3hC7/Y8HhLXP9Gn5/4+pFGAva9UkG
Nu+CDk4Rpvac/PpvVrG6hUKUJHNTgQ027Yv7XC42dIYGcMfJKq6xcfxxY1ZeOR87vRIx7nIyM31X
ppXDWOUII/qFQ+2EpmApFWqg7EeRf/6371t5aq0xojGNTLBu6xqKk6Xbwju0PPwK75xWsSWbtWRU
0mUVoKVyehZMHlL7GmbocgfXKKkyFhKaQmrvyJzJ1YCtZ/ZA3AzsXQu43gTQ3QCNH4EOcA19NVfh
xnvXigt//IKVA2mnqIejg7RLcp5scDJhqhO17jBYypRSgERtCHhNOY7P+irEXVyzpECRvVc1+Qip
V0ReojNn27ievNs2wjm9L3DzxSo6lFEpdGQwfSfgtdFSOx+42SbHMa4RTpFUi1rZjzPkagHh+Sk7
kKndDJkrIKAtNwXq5QC3gvicVyQReQuvXIhoDEOXqTo9hTPzBMh6Sz27y9FN0chbKBS2VpwxDBLi
6Wka2a4xf8xEwdJTTACUHfg4udrkHNf5FRdc7DYEJtNUMsB4SjQHVDK/Z6DxD7kLBEd2p7uCa9oh
IC2lldy3D+U9CXgVDp4v+hoTvPgBY8YKpW3V6TiSc0uHh7AHwb5GPAo1C6hw+HRMA0CjCS8y/Zri
vPFofMF/LhaeIqLlXYVHI0nBq53Rfa8WnprX91ANyh/CYYpeh6JDIH1sdIjE6I9qhYnoMbLUCsQJ
/bkqIycvAhYOmBsbrbJsbUINj05PcfLBlj4exp+yMHFJMYCDJPLpIL3obENiX1LfZ41uC+iHl+mh
T0FcgXA1zFtnFM6G+UnoXWViqrDKbeCY7aH60cyP/4e061qO3dayX8QqAMyvjB2kbuX0wpKOjkgw
5/T1s6g7Y7XpPg3XnReXXaoyGiCwsbH3CnJ71MuPESCHuESFLdKclhS+XD7mabqD54WbFJNV6XfZ
dFXwu0SboXQ9WWZzPSb7JvsKGmBeeP6aMObEJVDfLThn4fPUAp2SQchLUv0kljeK+sahc1G1D5dP
tSh2rGIy+p2F0aLBdCw62ULC5kp0J3WJIHaIouIas6W1XZRwE9u5cdFCY07mBlvqF9v2PXldClip
LfLBEUxsDcsqmGFOcQ/QwExrwGTJZmCokwF8dHn9/vAg/iv5WKMwYmXSo65fsNu+9GvBJqDfeWX6
ADPtQjHbVBCEv9myJ4dDjwpajc0ShCFmY2TOIpuItq3TgQoHN9eBuf9Cl3O5si6cyDX+omVc50ko
L8UUnBzA42GK6Gbbyit9oeuF6LOtAvEM4QFtJFp6W6AXqmv5djKV+zwCJAzPuXy808rODQOYEofg
2AIKaRtoDZMkdlsJzXEqgl2Lfs5yb5ysNyxcOj2QsN6leU0fihb6/3ihX95CojFWWV8kAbOXEowh
c8Pu2w6mywBYR1QwjHCnrpI8I5SVKGQ46v9pTbXHwpZAdm225m/JEd6oS2X60qZZBZY8i5ncq+HS
ZOm31Cogn6f7zEmOoj6jKLasa+QBhcZ6T1EjHV8mSLo9LTYp3O+84Bj8om7mhcKeyrJSF+a2Lopr
c89SSBPC9rSvbVD+NvX8MUQfEh6rfeJWQelc3iGC7GRdCU/TqWBTBJvVAFeXjMJbeafpxwjF6svj
fBcsLk1s9VpUekOtJtrNR1L8riXYDyloJvJNULPUnVmI/xgqHX73jACIIoXwcB9gR8XC1gpYrLqs
g7F8O7UMmIdqsMyo4l4oIetuUjuvOjsKN8o4v3O59GC4Zo1oPEN5rJ+ILUHmE9JjdU8PNX8cm4e0
5fDmBb0hJvlvMBttKdHQ8gdstKeNMyujYwRs8d8CFl2BN6oh36rD9TCEV/B9tgmIg8ALODWoRMq8
2JUDbpnjog3Se1K2bqUFQJClug/WVWZVXQRn+V+SgXQveClDPBeqGewvvhsDBilPYkXyaEvtWw8l
GjZrXk6fpkQkVXj+fIJ5qDFTlQmMg/8eayp439FiyLTjAP+wrnuLZcAZ4LteSX6JR20AEE/fvTeA
jSj9gZS1ID6c3dQ/w6+v6ASgyWIwZfWotB+8rr24U2wj7K0slh0FXmOhWgu29bnulkFOhly9lYqg
yjupUJbKXbghtnIbQ2sCoFEYrCwlbGJa9DbbEgePuE0iPMVn79KT0dnf17tpEvwAHSCeaZBRZNoH
3f3l43S++HIywuo46VkaRkarQZ88dAZX91So6SOddwKrvKOHBcEIurcXeiL1EtHMlr+f3FoDYM3j
nGJmPEZ1sJLVQ2iU7uXJfUsYX4oVq0GgwxIUeo1rSwNgLA6gmdCOm6YhV0XMj5WZQ8gE9Z/FukxR
Igbjd5TFYdrVA9rM6rsGjtEoTqrkhXEghKs9HWO7BLOoVb4khqeVWdkNwNrYIE5Uf3EIeM2w6zbN
ry6sYA0Hdmb8xEF2BC9iV5c3dYt8C7CwGbrpVpdMt6ZE7Tmb4LoGwJyS3nWyuRn0zwnCWGEsW2y+
qYoXtXu4vCqiZ9N3U/Nk6VmcSuE8QPMjvWq3yS7zfy01L3Gd4ewn/imuKqvEJOqS1qhClIoI4ER1
AZK5mCp7vrD+V2q75gvClEcFKgxaptmIh3eSz6Y1M/Lc66+oPr+avINnwo4q/pyVhypqa5sqqBwV
hQvP3vdw7p8TDVQYmjiCNV4O5qWdt0pkRh3lX6MPIYwDCVcZQocqYPx1WntN96sxH7p+3Ma1bM26
tK+yxz4XvmZEC7OK1MaEx+U0I+df3NYTCw/NnWzA9gSmIIYDm3eOGhOLrPw23gmzHUEyrq4QAVk8
hDyLZrwAwHTSY9MaZahvm4ndy3iMQ6j3uicPA4hhCRdkB9QQzPs7JJxsbhUGIThn5nSc9eZrYrWj
mwCHdrE1JyX8wg2vDOFq2t9HNNzLTfs0kBAgVJpfZ830PkhDfxVGT8UIJ00N/AcNquu4b+ByiQp4
nt1Ohf4s8xLwm+KZtvdmLWlWMTbocpdhCyZZLD1WHF1avACoRN6lhCHrNyGuLZVdb0+B+Tao/S2Z
kiv4adgALtgyAYAR0FxpBPQNptW8WF70JuJM4RgjzK4yMBjRbNO6YdePryq9j9rJ6Ypfcjx5U2ha
KSzGkKlsKNgyaQi/r8TL2puCThBakG+augXyt3O68atMuC+T3lZhDEqBKZ50xQmkzqbAKMiRtI/h
2Qe7kV0SgrHHTJsld+PY2gpgpjKlVgpl6W7C3gkbi0Z3sKZ08hS1PJhQ67CEbBonAmRY76jVlRhP
Aq2gw0d/0shtpbR2GJlOzeFUQiRHLUDFHvDT0w9NK/1SmewkGb0q4J5ajndxIYM9qVtAfztRIPtD
ezNQZGjtZ45SRxyqtqL+VuhrMaduFHKwZABK0hIvwlHrpmM+ArjUwAemeWw04Bi1wpbrwVJj5gRT
4Cid5GqPuvFOS+IyHRh2dKjyIbHnZQGnyB1uNfIc0s7i6cZQ7KmLIXdQWkTOPTNo7aQKrI6DnAyz
QyY7oZq7xVy43ABAsb2J5t7K8duD4FWJR7crMjsPuRNJ7/koOVqPVcobV1diT55v8dKBmg7E3mJY
F5uDo0fNTdJKL5qCwg1JQYWDeWYNZ/GJbwXxabnW/xGfTq791RtWzqIgSzr8vxXUpaDuYUd24Zt2
46hk0dEDjVz42hINuboOpFJN5wSKFagLgCWLAeXnpWaqWYZV76Kd6Jl+9sl6MsPVkzWWDKmEzgo7
yvJVn1ROww8p6/3L67hE0UvLuArzjRYHdDJRdpBZ/gARVpgNRZbKt3UtOwDF73iYbdQ4E+Q1ojR8
zVroUL6v6xlfD4j0Kylyl5pOvsHDEsVWGThZIaRC8O3W79dYarNCH1Eb64G/txgUtmBxYhVX7dMi
BhR6oob590PiwsKun69hpsNeplj2/v3oUKdFAMQDyAn3QJKXWxAJC8nldz0I5lDbX/atiVx1tnWE
sAJ6Aejbfi6/TFyGP5vU/Gyr9Tt3DPFO6xI8QYL6vYtju5b/C2rP6YtDWWXkcx2AgyxjrVtWIFrc
BhDcneeXyxv37DV5Mo1lmifXpFKrLR4WpXYcqeQAGmJpwMiYr1NcWCqAI5cH+wP6568sTV09Y4Ia
2qgDBGXQm1QdXU3RI5jtlsMVuCc+1H4tOdYhzpHaM2jCZvRLMLygzrNWX0ijYIpbA4loMdENCY6k
HZypuq0N5jaZV/DCHeN7zhOBENgfkHE/014tcl1MEg4OeujlqL/TftizPvVrLXOT2Je1ALfP4zh2
WyMoNwpIqRE0ZVgnWPtv4P8/TtJPFr7mJHQq9BAMRIujOo8gZd/LUgturuyTgN2P8ZS5hdqWyCJy
Y6PHL0HeW4UBC1bDq6LRUQh6kNCTTI3ELtGXiNXW1gno69lnshD41MatW8MLo9cuypwS1YkOvB2z
P5KOOz1IJ20rOdmsO3EN20XQvjtaexVSgEmlm6nRbEmh1jDJXqmPthreFeOnFEqgQA0+7x9nKOrW
sWHRBuAPmNHnMXyoaxRyxs8ZuWsXhILAKgjn64ZSAcXwsutU9cgI0ItMyt2qQDfLjDc4k/bQHYZu
sFppFGStomi37ieFIC4pNGPqsVUNV5olT1ZnV81VqL2EBhwk28qPtV2b1i6sJQn6euVHkt5RA6IR
EwQ22HZOHgf2oWUT8sQ9a0MQl0pPnt5Z2bu1OW+VEEyoZk4faRfiHRYlR7MtRaIDoktilVOQgJBu
yBG4lhr8AmgM0UFJ4Aq2tEW5JwvwYaLSzPp9maVJWsQTSjPp1fCUa665l54T05WYWxJ0ZRdRLuTS
laeabtBu5kcNYqAfopvqfGw7iaSrPEMtOoD9ShRQBojaTofKjrzF90V2o/9KtvdvV8Mq3QgDMMri
sUbUjunrrKdWUDxGzYeZK86gxJY5obgL8aJ0oeurt0b2CP91QQnu+wz8I56czHf1sBzUoDG0bEnj
jOIaNyB38zxiXpoiaEBdygwgM8LQ+1Ry3CmSLXM8r6RyUXGSwC/pRquJMmjPhbbWhV4ob7lGbQpF
uXixJApytwkXTfap3KpJ8CZFQiTq2Zf5z+9fP07zICgYKXCBlwhDqdzjNEGAQjUelQZEyRhloW1t
cLdNtgbUUowmtwW3keDqXb9Q0Y3LpAxoIBjnjS/Ipkq+mAb5gaO62i+AVq+TrbkL9lzIdhKljetr
mDdJ04w8mlDLXPLvZBc4vxbZbLIx/yvB59O9ur504XwXpKTHuVAtiEM4eDRu8BKPvP/gmhfUtlc9
X17a5T69sDX/ISDQjSPpl6SxCuAHOHDY275fHuH8lX6ye1Yxrqu0OVeU73cTH52yt8vP3Bk3y6Sw
cWD6TYTuX+f4DX9bydXDKdc7QABU3A7ktngaHeRqQExu8GCFKYoNFQgFRVoZaiLQSpwlC1Tey3Nm
Z8s5J3NeRThzrJqOLKWk9Ep/IdyGZ1gne+Zz8Va96RJg60ukDayD/nsKvKR7Ht/g7SZIY0Rhds3U
ayc21zqVUuiHmy/FLth2XnIDKx1Qz0UhXbSNVhGOF42BNx10haiO15WBfQo73ctrKhhizS+QcVdm
XFXRLYO+avu1tIf+fwOs2hbKyENSGrgbp3p2ywh4IJ4LiB/LZXPhtK1pA9AAKcY209GMCak3g+Lc
ZxWKS88R7YBFKi1TjkWbQJBhaMvfT14tYF/TyRi+T99cO+DyLh4IC2JOTeAjDaamEM2wnOdLk1w+
5MmIfWISaWT4UPp80Mr3IHxUZkXwrURX6pp6N4YhaaUMobKHfLViZzt0Kug+2MJt7D7bwd3Ykf1+
4dNAayHYkw1Mpq7ZQYWM6mt2FL71RXmVtoo3gdYo1Mym+RjMmQtiiB3P6q8Jbp8bldcd0AzRp1J0
gx0E04wkf+y8ru2oTwwYcgIZlPdXVXjVGA3Y8o0tJ51tkgxsesjeaiBn9zLAyh3EIx7lvEbtMHUU
WYWyz+zIAEPOc2aZyO2LXEXlvnYZkrY6uO/R5FSTyRqhSNBH12N8YyKDYGid1vFnnF/BZsWTaQt9
O8k26SftuFs193OHGuPIAZS7z1AZmPFzVWVyxgGA7Z7tVHWwFA1Zo4bOjV7OLu+hQPuSZ409GLs6
eW7BtNdmBaTyj4XrXqMRTPhWjnNvShoQsa6zyIta5qZ6DdLWQSb5tp5lV4XmAx1kL0kSO5Znx8il
jd7ArxqYqxxfUek8s5/sPJm2kGezFBpYsr7tQEefC90eBhA55qt4vE/QzAj4cz++U4hTZNyv5S/A
uxSjtWc8myTzfRhSO5LQsBtlL29nVzKHYxXm2yCLrMwEop11gr0qyiG+BTVODgTnJNK4hMtoSfK/
xXN87v8nxc+FJh/C0VYJb1v0VTNBPQBJxHdzEv62cFbUfVjjWBG4b5vLUfOcbtfpVbu2WElnZkD0
A7eMXE14FE/1Y67k+6CE5JVe7kdYi9Yxqrt6GH0yfOEwzXSIXg12GxS7JoQZShNZcq1u81J1sqVO
n3aAZ0bGFe0CJwNwOWcpxBwCqm3ypoIuFTS1tHlnZLN/eSZ/uC9Nahom0wyVrBKVBKQmmrYy7Ogb
L5nLY9v20Pyv44XRY5dMulPQ42BRt096c1/psnt5/PNx82f4VQxRA4Xq8YLpl9LS1qYHdX7rFRG3
RZSNrWk1nclqQx1R4423wQ6BqvMrO3+GIL9j/lYLG0IHgu2//OwL18HadcaMgbtUMlyrAGmEZe0x
9Ij4VNlxVQi0///wAf+CWqydZ2L0HTStkuZjLmtuH6BXWI+7NEcubUx2jwqoIWfv9RzvygrSmrz9
/2Uoa97QpIyB1GdI+oZ4BLyj8NDlFuzR83vkZ4aruzVpqWKOHfIsIj9A938vD9xJ28C7vBP/cJ39
31ZU1uYQEHMzmqBC0oBgDvxjx7+plm1rNU58qDeqv4DeZbe5QmMf2eQgSieX9Pife+Zn/NVR6AMa
G4DUsmNHoLySQ1UP5uAK2uFlDqWo5v7ydM+XsH5GWyfrUpEZbFLAz0BxvAyCa7N5TsPr0QCpAGgp
xaTuDLmhy4OeT2d/Bl2F6VlNxikbMMWoakAQuioCUcJ8Hv1Of4ZYJeVZ00d9JgNfplpkR3zDD0Or
uC181Lr6rwnyMkCp6Nv0WtTMFkzNXPWyK7UINRbL5pGHip9khdcKSxLnz8FfUzNXubpu9BlEAik7
Uqgi6jnbxdOmzQXF6G+lrgvb0FzqIicX92BAFi2LSXrbcMBUqXLTKuBY0aQfrDHIXzpNcludjU4f
pIYNscRrlGUh6ZPCl3F2Zd18SaE1lPYHKY/tNpO2Gi3AmGtcpamAYJ+TrTbvFTZfoUragF2bKb0l
zRUECGX1jlJIVLWglKaj7GZG+prWnTUE77Cgci7vxPPsmp99Ysp/n2Yz0cwYJuAeU5SqjcBAv/h3
E1yBOrSPSuWqH5Bm1RGoh6hABJ10lJs3Mxq8KVOfSaZ5rG0OXYYaGjAl3pjogvtjOQiXPsIq5EHZ
Wi6retCOXRlCU6wpLCWESElQ7mqpvVOAJRwkYbdQEIDMZf+dfHmzzJu67PGGSbf9lQJ1hGST3y+F
GLoL7dFdVPhi33iORVQxQSgyV4GvjmrV1EO2VEYXmZ/GkuFLvb8zP4Itu5Fvpyttwzbl74zahi1S
Zjh/Uf+cqVUYLGooQmhKo0CUQi16O5iAc6ibfXAn2G6icVaRTwmUKMqTBHCTEMKcuxz+PEAf+EMJ
1ofdQxgUXF8XHH6wB0QehOfJqydbfRUS0w58Vh7guyp+u4V6UjCgxkaB4uObxWmd3Yx2dBd4EH56
Gbbws90Dvdq+Fh/Nh4jd9YcS1f8tt0pWUZLKvZ4PHD+lhooS+nmJm0EVFq3wwNbt4IFfJVuU4t0o
cRi1O2JRYVX1chAFlffvm3wmMZlIgc22uMvxxlJs7nb/K6MwgJ0IgKbY1e7y11fJKqaWzGAG7xnS
wQKSXmnsD+QtHIELMhvRRlvi1p8jB+jKf58fC7kZRRnuP+N60amK0F/wlsrH6Gp4e0IhS5TqXo4a
KlmHqiJGO2ekQNYl2pYDoFZonxyvfoja2EoYieL25cioktWBHaCZ2BcMIhTDjh/6l84tDotTLwwX
bXCmRhtoebATlY20FW1e0c5ZHeEsTtIZ4R8IWOC4WsXT2kXFThD4RYOszmpGBlbAdg1I1Ibuahh3
dPUVi0WA1z+8l/86h9/Qz9NQHxpToplTipAQbvr7pXQExNFhccY0b0RtfcEO+X7BnAwGJBceKcuR
m+YShl25W0O50GBwFkksfXq5HGn/UIX+mdrqrNVG2Zj9gANAdvV22C0+hNNsMai1P33bZTrtF9lC
0X10QKqAa4nNPlRBx1E04dUZrGNQjoeYsKMJMcIuWWSa0bmhhqWjFwCEg3V5yoI9800qOVnfgFNt
khOcQLXJrjWg6Qz5OsrMzeVRzsOB/7pG1G8t+ZNhYppkapESdIX02CsBhuPqU6/j3poiG6qajmb+
YvD5IOUomJ9wt64SBJIHcgDJcQYQmvYVIbt0Mr+H1Fj1QN9bX6jGJQgx31D4k4lKcPsIBxMPwcFu
Uiu8yw71p/IFm0bIknuJncI3xopMO2qspATfT1RYPSfRiOLSzw5eBRrVyOVyyuUU1sRDARxqHFpB
CLjdENk9UDe1R0hoScGhQZlUS2S/edX0rV4+Naq60Sts6JjYsoqS6ijtwhru2yl8uebNrB9IFx/a
KtklMJbg3J1LzZkDfpPX43saQnGPT74ETdc+167iotkUQ7EJ4EI5EcEtdV7T6GSKqzCHOkGYtwq+
KHyXv4bZZrMNLKv0XN8sYg6/ICfLLfIi2+qj+rWUaXB6kYb3/0LacbmeLtyX31WBk4/NWhCA22gJ
TrAcU0yf5iKR/8vprfodsE5GiJRQqRuKkA722FXjZz7fNlsmbP+JJrKKe4TymTQ5lpQnz0MOg9Vo
cAURQDSTVVzT0R+qZglcDOKzXaZZi2HEvCmBzXSgTQdnsxpef8SarmoksqLO3tkop2qmqWgyBFL/
QSmK9bTWqxFXVhNDuvURCDugrUNRfnF2GX+GWVOHIjOp0qTG4Y+3o3yle+mxhy0MeLfRnVRbitcd
xVMTjbnKSUnfMyVS8QiZGhSrZcA2dC6qgYrGWG0PKOlAa0dm7Gio2rUO6DNF++3y/jinkmqQk7Vb
7Q+tz5JaXcDCYPmXn9IvaMraEaRaQXbJAO53480rXrKSCkoBRGSRifY+d0Th83wCcPIrlpU4PW9p
Mqv10t1v3BlgJm7D7dcO3wzJaj90eFejAXlrePqXak+bpeFkw8NOcFLO3iAnP2HZy6c/gWdUSmSk
Vw2UmXNqAuaeHpNJ8Qbocev56GZM2V5e/LPfVyOKTDTKDMNc5cWNwYH1nczuqMkxrG28BlYbl0c4
ewBPRlhdSxqt1KCkyLwTmPXJ6ltDKzARhA7nZ99KJ8OsroYBZclYaQE+AePCpTpw+pVsRW1kBwYM
ogcdD1g9qZ7UFJQNA9YXir7vGmVrALtoEYp/SBA2h6B6JICtne++/vXDzPXbdWqaYCjDsT8aaFkS
OX6tosahoE4ksmuYrxW8NDNg9xVoppVtZzXwt470ANDVbKv0zM6ScKfA+tIcIV+U3jdRCTMJTxvr
A4EfFPz1ZqvrZycoakhAF/9VCnXy41chRhvbPEuVqkMKxTf6M4zAre+CtgXnJWEt9DyN+WS0VbDp
GYyWlTqF4AZ6HoOmwEmpg7tW/jsgMOWrwOSILRpHtoHK4kRTu452w3BfZYJa5uUda67fwgR+ThJp
qHkEEU+GMj25Jsrj5UNxvt58MtVVtBlNtFX05ruANHowCswyZ5Bc6iyGtL2tFwfT11BjgaC2qAl5
voR5MvQqylAFLlrw4pBRu5K9+jV/zdxpBAfnLoaKwpI1VXgKEIuDoVJt6n8Dtrl8Vk2ySsyhZiJz
5ATdUe/ZO7jWXsXhqq31FqkquyxzmyiuFsBS3fgF0TzfhPxNNWiwqXkK5cAaVFm0zUVffBUFeZSl
c9xI3bEYdGsYx63U5Ye5Ai2ADN3vruk3Q5UCEBB0N1lobE3K9y2PoDA0o4NuxpbGC+fyBrkcl02y
ipotIwwEMcTlrmwAXd93UyiY9NnX5sk2WAVMRBACvB46cH2qWHUGmH5fWRnV3BLRpiIfl+fzLcvx
j4T5Z7h16aDtCoReHYlEC0kvJ7wruE2egHK4mcAevONu4Cx6Hs1dgn/TbeL1d2DB4SgMDnIajVvm
l1rZkgE1+cX/VlSNEkXpdbGBQ62zyXoZ642n/8D8ursfIx/U4eJNyrzuMfHZfXoADA4NeBjcjTA6
g5kxfEU/M3CZUByVHBjfC7FiZzOCk1VbpUaqFhX6tKwalQyokR15UW4y2AGCJNYqiqNLG8FnWiqp
lz7TKi7NIY8L3iIEAw3Ddu0VbBZ1ZsG3w4fqid9uegADO8f41Xn8un/mNvhtFrPa36nbwwMQ4Yo7
heA3nX/HnyzCKmAFJOm7KUC4YH6Gqt28GW4W4jjEeSH1IiKOf2MwLq3AKjhljJRdlZX9kXehm/Z4
EeEiKhdKdQgcpAlBb5W+NUDRoPGxlQCsoRBNxq1cKLd99UyLW616jI0POHJbNfaPPsxeMXFHpchm
NYKNktu8epLqyA6lzkkg02wCRyQVL7P53selNfVAWEMRVTK+ZCW19ObFkAcrDz5TghYHaI0DmK5J
AmFvCRD9LYF6g6ZC+yY07DxuNpk2WEx+ncPSygKQOffN+B6j3FLrYJHy0lEX7WwWw7AlAyIammlf
Ckm9Hk8/G7QNO9SoB6EbYCoEAUB0ua/LIz3v9Ikm+pJKKDu4eWSWerVoaHde+xSA0Ag7CJEVhCCI
frcVTvJpsEtoY1S4ZKNhfAfcwAri+vbygRFOaxVG1RlkLdJic45euy3v0Z1cGGNu7Q4onlitn14X
z5eHFMxqXXqA/lEWqXmNUGUQCPxFdqYLJnVeBOXnxK1rD3M2gHXclHi0Fumu5OQIpXEDUuDDfRty
P8vgcDxPCdg4vFDvNEqTG2aAmatz/iBHzyog5/n8kOueXAPQhFJf+6lEiy2P6ZgbUH2UZFN7UTLY
Y2ZMDmW/o/qpS3IoYKFck9IjrV/KIQV4Trob4B1C2r2uvSgJBZsV7BR4uBhKu9i2lNbARruCSMZE
jCcCZxkKZ8A5+pS7yTYYVJqS4EASPfO1JtyThB7COb8pEuUNCsVXDGxbmJZR1jgS1CkK/tkCZVol
e/yU2zAKkYFelcPkRCZ34KFhzbARCoJOlAkuG+RCvFlLF2qUt0OMhvURLsTdl/IFLYNX8jvyaGjR
feI3zuB0R3UH6RPFWM6I4Hn2jSm6NP7qijFTrRqjrpkWf8Ac1Gpj1N1OmvzSYIE9Mrj/lMpc73r2
kQ/tFYOCUbOn07FODn33FUUh5CcOOTYj7ui0O1KEOJm89IN+MIbf5vRRhwW8/lAQqe9o8JpOj1hr
C5WaLVdTqyE32hRDmyy2GnhdV0R1Akh20INa3MDYO9QfU7CmtdYn0p5I8p5M8HLUPoyqtQNAgPXY
cHj3oE2fHDADPJNzzc7zz5l/1dWTBvmoNgSMVPFjedd223zeVNltMU52ZNbALj5IvaglvTyHLq3l
6vZMaCxTuUIwWDTewCeHD3OPK7L4ZHtDAOD6Fpu8NNbqVszqDPpDA/ZN7QS+8gjpL2hEdi+NrzyB
dOc3Xm7BlfKwWNJBjGRfOkjzRMU1USha3ZUxrATarpLZUQ/To5yx3TgTQZr6fS9cmucqN89GEGd0
Y57wXNFu1fsO5hrxr8pWUJexZjjOjm7ySq8TT/ROEjxS1qQ5TW4blZtIvRKd7xOVbZr2uir2Yyr4
kKKn4LpCaXZQX2yXlKt26qtpeosfwk1kk0f5A9cIil5oWJDD8CmuH5599YBOKcNXXVHIuqdd8Tkr
lARfL1GNvYkHRjITNPHf/ovr6mQU9veilop6fcsZ1lGDq0Sq1F7ZPl0e4fwKngyxCmEQikuGSYm1
oyx9oNhsNdlzWMle1d+VRrivdZhvKqaVtU9yfz2TT3UgThswdO3HyuvryRH8nLNJ+8nPWUUBkktU
YgYxjxLkIXZAbLxxa/6PUddLD0LWE+imyFwhyiBUgjt7IE+GXgWFWR6ZUaKudWxiIMFbeL8OxS/B
9M4+EU7GWB16k1Wc1zKmp/j5QwZpgH5n+sYeJVnB1SSazOrkR2mvmnyJLtGQH9Jo2KXABlyejOgI
LJ/yJEM0eKroUQjd4GmsbTgvQZgdXgfwsb08jHCHrrJEg+U8ms0ULZDFsXl2Oj+H/xEoC5b2K36C
+5ET70yHbi8PK1jA9Ztb0/OWyDOOnpx2e7mAHXj9fnmE8+sHsLWiEoPJa0D7POiJGiTwiMhB+y4H
AICQ+zWa6F49W6uAYdX/DrMGYjOa1EWpL53xeyh+4mGeAJ7CbfYLNOZ383p00X2LURjg96K2wHd7
+h/Xz8nQy5V/skOkhJCpq2q4wVz3TrnNXNAhFtxDb/cuivS34/WwyQTUp7Mp4cmYq5BpQMpPo1M4
HVks7WrUsAHDh8u8z8lzoWUWqx7GROSle36v/Cyx/Pd59pmZ6g0szSCYNoB3Gx6ocCnP3qgn01p+
wslSplhFeSwCFcWMd0PFPNLWCSdIub8FSCOrdnQG+GLKEEwaR9x7xi2c8xzKh4Ohw+jdkJzLe/cP
h/Jnyqtgyaac54s9By7ehWvpN7DmM5klvUD+A2I1k1fWT0r0L3JuwanRVxFUTbORqgPWmijQW9QV
K6SwYUo6QeokGmYVP7FtK1grRP0xTa6YKdtF+RDEkStYxbM578lXXYXQpqmyrjKxiguHBheeO+/Z
dvJkNxFyx0R7dBVFgYTM4BGKoTS59vJwtOmQCjA45zkfP9MxltvvZJOGcTtTaLbC/cLtnsqb2IGS
qq2CH/ftJi2840TxxVjFlzYHG5SC9wZIwzeKFaUdKwK4ULIhy2JHm9TFC6j4EHw0wUoaqwgTcpIm
So+cM95qu/pB3SwcY9WH2vbkFE7px3Yj6IMJF3YVYGZJl7M8X1ITV4XsYb3Nvcgr3Vzba4o7QA7D
E2NyRNNc/n7yMfOuABZmxMcE2+WqTuZdlz5cXsnzKNmT/bIKIlxORyMP4IPXuNl7ZtoG3WiNZ5A3
KfSlZjO9N1Zz3e/LjbyrdxAwIbj+yVvd3/ULD9NaDJiF2MrzRamTH7UKMGXFEmVkmPdiItAcYLrU
Q5Rbs9Rde0icbhPthMF92TEX7slv4byTpZ7CrGXUDJcrWv2lenSzMOkg0C/b/0btSxDajFXQoWNW
9SZH3sEn5rBFOg5N3rG8E3zc86nuXzeEsQo4RQau3gj2Gg7n4M5O6jTwVgS+ypbc3tZe4gOFOXn7
ODynu24jfQYiDJDo0KzpIUC1BEm1+Fr0I2Ar3CFwNzYbXwtbu4nBvYutKg0OaQFpEIb3m/SIc+1f
XoRv6Mr6yzI06RQwbE1TWzewk8LUx0Jn4Ph5g7s4iSBCheUVVf0gttSDeWhh77uvDattbHZTAdPT
QBhd2TOCeoNyHT/yYhvAXjr7gOKwyLblXE5x+uNW4RMQdbz9Chk/DrKL0DekQ+dJeb9potfLy3A2
UJ+OtAqZWVOOMeeFuQTqXfPON/k3fjjwGpQgyrt0U/qi8op2Lu9lpkJ0DepVuvmPOmw3B0nck/KY
okVAdJRCu3mycqPK7LAgBA2FcFurd730ylJ0ZtrbbvwcGOpe2S77H9KurDtOndn+ItYCxPgKNPRk
t6c4Tl5YcRIzCBDz9Ovvxt+9x1jhtL57zlMenNWFpFJVqYa9gZ/UWi8lEqKdcZ7bg5o8YCLHzwEo
ZiQ/jD7BbBPqb+yUxWdWpphYady4fzPCm1CzfK0+hPIDeN93Qxp7kwGE/bIGOHXuaDnFqPIA1EjP
AiMmQBFL894GdXepJ16Zf6XZU0vf8vDbMAExGdm9FF6UAC3NAAoIqOUBoBa190NHUIowAX7U7lmi
77oSk4C3mXU3dragnL/lBNabyB2cboaylukjBvSkfhfKmLtlhS9QjsV5/XlHPg6Kc24KYIKSOZYB
r3IpUS6b/aW5fGmOzunZPi4DGqLaxlaSYb0qzrXpU5PQdoJEdaguiSmDgeUbqupPPTnF9FUBNcv1
JW5Z3LU83s/JcVtlyowXbJ/sevsemO871Rbs49bDZy2E81sJTaN2tmh1sZLwZhijQGbJpWhmv7Hn
S2SMIFukiMgkEVHbJtfhWjAXKiuNPGHgbNnN++kN1wLWpD53QMr5SWc3eWgwdQJSKGch0VzQSKp2
x56szh0x//Vj8pW3/sdcuefkBjbRmQ7Do7i992/sz4eKcS6vU6qGZIBufecuWPB1Mj86AlmgBPn6
/EZ2ZRC9mqLOiHcLc02xOQ84amNl0TGtgEdInVSt9/38mqjm0Qxf7BpACjl6E0Dd4MYUOGqdfugJ
JpEKFEqNOOhgKXRybph8T+qGuqwubkalVoMEpZzr2rnZGbw6QL7/kmKwHmy509J8bYIVaHKm92aa
KELxwVFaUAbZuwacyJpf+fV9dj997W/yX/9Nw+m2R/rrnHjWlbIEB0JTQpUMEANYI3auu8lK8mSV
++trFjgHwtm1eUYreFJn1aXT+6Nshce+/jb194NtHxuUuq4L2xzBWm8wZ+HQf6LRSIIVXd4p0k/r
zdRcWgZNgLlOgKyyJ+V5CANMaMiFUweizkiRHvIELAmIj8dpej9f0GIBP14NqiPmXOipCjAosQt/
ls/RXXcwf5i/oV1dgbBahJy5GVav94CzgTNFp7vZwQaOfv6DAWLyoKAhotwH9GAGDGAhgSisFljd
96nbVVRdlfJQSxmUSS7aO4PcgAnb0SrzVXC4W2/49cI48zcSlSY9WtoBwVQfyH7JTCYHE7zaiScq
q4js2PsYw2pJEUtHJvdQpN4PAwLqFdWrjuMJjPC7ItvPz/J5RlgijKU2297Wa+QtmaLSJl+2svWM
CRDJb8OI9pVz5YI6AwCvM0w5PYz1c6wGGQvMIsh2kd+Juq42m1lWn8FD3YZVDlwmwAriM3rPVMHj
4WKaMUA3lC91Z20vHEsRhCY81K1hdBgOC9F93+yID9xLhCX1Lgr0IMXUVuhGX6/r0nv7wRWPoXFm
yaolcKPEWGB8mF9wSQBlI+2tQPHqx6kCQJvm6Zkn+7I3fy8XgC0U1x+uf4Ig4OMRbqOuji1lxDXN
KnQI5A99LUoSbb0L14fIBV9mn9VjUyJOqRT1S9/epe0LQX+PXtU7oh8tI/PNtkazUPdyfWWiy8Nz
K1Rkmhgq2NqFYYTcpSwAIUww5s5C6tiUTvRkH8cvBQaer8sVmCEeCrOTY/iXGTvaoCNZocBaBRxr
QUU+RnRwnBkqAQvPZqBLQFWHXZ3s6qfSH0Fh3JwTYJyfmkdx+8PmC3t9lFxYFSuhEk4Zmn3lY46K
wi7zpVvzVntvhG1nJz5qIhMgWiVniDqqaZOEsvYlm3VP7+4qOnjXj0sgQedzmARHlCnvLx5rl+rf
w7YRSBCZMR5lkjaaoRjDUMIVKn4BOFQ89IrTwjCqIn3IRF0qohVxRiVOE71NOmgGBQohiwuXFnJw
fdOWg75it3hASVWr7EZmjX2xpu9Al/AT7S6xB1eqvnQkd2tJYKQWXb4mblnxyg1OaqWmaojAOo76
O0UtjkqPTqbGTxIA8lq5QNpmF8VKzXmY5jG123awcYN734puEoAzoNXcQjAB0wGOZ3YXAzzqNkKy
Tsye96f1sN6zRwA7MzSi8vhzatObFkmAcQKkSfAdyG+TpvhxFQmM45+B92cx3OPRjMvM1kc4eCKb
v6zxYJKbMSRf1en3dUXZgE76LIgzU1oVTg1oxZFzggvXXIAEHkO/34E/3heCXCyK/VlNPsvizBPY
w4vSmpIKJjEM0pelT/pn9xLfKjswfjYCM//nLfssjLNMzDB1oP6r9qVBHS4Pf9hEUNjcCA4+SeAL
uTUddQV86Ev0Q28zvJVR68MWIggDDjaY+Ca//oHpmEBGecdRMb8qbFkSKCMPsYWrReeubnF49WEC
tRgYxwKlo6KKtWAreXitsuxoalTIFr5HucgUnBUnxUybhsl8z0RGSPxWEInkXmijEaKquOQwUGj9
0kn7rIifrmu+SMLy95XNkvSGatPUlBc5Tnwje2gl63BdwkZN9rOCLMe3EqFHhhx1dl0iy9Htqtsu
crOLcScfbEAaeP/BY4VDNsqdKMQRSubMB4kUZU6W7ctD7c6MtB2ZjKABKlOTpkFUFHemcjCr0AWo
mFfGzw3e3Zbslki0tdHDZAkU6E9v9HkfOBtTA9s/zXJ8TaSS2zQ8FRSt4zEy6g3xWXNvKdS5vvMb
L+zPEjlLMwA1sFTysrxUtX7U5uE7+lWQQT42iXIqUN8oZy8nvyXMmFE5dMBVtoDAIwN9BwBFpFRn
x0jPZnfXG+zGYggB8tm//oUbMcfnL+TMUydVoVKXUnmxgRE1No92chfnlhPrh7yqPY0W+8icndHC
4FBKAW6aGYJMssDD8LXhpGmSDul4IPeSdN8pmldL01EeFPAu/0tJXFljint9BisqljqB5/Ch1ZpD
RjFMkOv/clP5SnBvZHVNGSzy6KftbiHTrU/9EZQK4BwMwltJsDCBCbE4I2XkoSUNJe63NWunUPaI
HQleEaJD4oyUok5T1yvQksgMjzUBdYsS7jQCXCDaCRYjEsUZK3WKYpA3LvpQZujTsZFYeJrs6LUQ
YrhtZC8+6b61fMrKLsZa37OBLC8wkE/5dvyg1/v3Ejp8SvrcTH58S0CpHe6i2V+mBsVRnOjkOItU
0T5NhmWxEiMv6dCfIqR9r99wgW/mq7ptoU6DFWORehWhxx9N4d2RFSIXI5LCmZHQBM+nnUDK3GGw
iQEkERkYaVec6JmdYcsUd2klE+Vhll+9EsjxldxmAtNmuNgOkmfHFMw+s9TupaF9VuitVWPKtfkZ
EpFRFygoD/0ntRjeB24VSl8aeylkmOwW3e+WvWfotr9+dhsvjE8aygMASkXVtDnwY1ACa1VneUY5
AM65H094ZbSY3XTAQEZc+an+At00BdIFZ8rD8hk2nbPBwPswa+/DIndSlCXRjSCQIrgCNmdaCOaJ
hqiEVTYN4phYJaCeg+vbKBLBmRQF2Z3MSCFCUl+redpFaitqxFku6jVN5EzJrFDMpNulhtFSF4AO
huGZF3Zr4hXPbtQDsR6T2pvRt5ED9UvUCCs6J86IkF7J7NTC08miGaBb0Poi39pWLHhmbCR1Pusi
F8ugaGWGOjUttDflt/Q07y0PDFDjsd9FruxEF1XU873RBvRZIm9Uykoauxl+rfYWjPUuQK4zA/Vn
QO/TAsPVu2zG7PwyXZ3t8kv5BcMY8b0sudKTBGKVOyG+7gbU9PqDCN+1AQZuKwURLLmMGI0JgaFp
6796zX622BHkmSA6woQT2GucSS2Qg42k8xwhodhIs9MwIyhn61deor1jAsVKFh9AIfjQ6VPlK5Wq
OwiO0b94R6POs+MO4EYxGZwa2NRZrwmu3Ebd6fM6uEiotemkt7GNo0QGmTjDMXqYvcKj32FWMtvT
Htu35twccn86heKmtT8LI5+lq5/dbhRiSq0YEBS/D/SgGxCNF2d2mG/EYOTadQ9BeNiBrppTzexg
rJe3saFjM/E2Zg/1QQIctGdfusbv3mQXDFql5mJEJPcJXkXI6WNo0xl+NHhFt3t6SG/1txDgwzaY
LKqfAEpgQALegU0ucfrnDjgmljug3fwWkCpmADi603/BfL9EcX+aGA34hDaxFON9GHwVreiN2gGi
W7dQLHxH0tXPS0MjiESOioFnPSC7BUHfRmJ8OagPiZxpbppct0KkgC6gCkC9Vz3Q06R2JyBoOI1V
OxHrHROTIQqGwpQycsZuwNxh4k3qK2ql3nUb/jeu8ONjOCOejCStQfsGt/tzBu37IQyQVwYImHoH
jbVNNz+gOxbkgfnrKAIC/Jtn7IdszrpXdNSKuMutiw40kxsAkeHZhgkUkJJ68oUBEPaF7ORTuBOh
9W1r74dczrLbaVXVJQVWZQYic2WPyj+US8xWs+28PsRwll3qh15RIotcSst0FEzYFsCpkLv6FM35
vs1IcP0ot/3VhzjOrBuymmEa2i4v+Zyfm1y+B0vEhWmV4CHxN4/vv+TwVcEknaUprZAi1W4IaG2B
Xvw8n20faCCH8iQ/5gwo1Dt2GM7D09JKlLrkcH2h77MgV64sXyacbDSVUdnCBdJ+j/bgUxuhAXlK
mbEbotQfrfQydOZ9n8+CtQu2mK8XxqNlVuaUl5d4OqUEnRoV3WcSEZTs3jlLr62Pe3jOWowx5cks
YUbL2DHUBsgqrPOLZri0ed55WT6BSrl+ldlbo2HGgwJ5ip4nU0dxehh3UeyCScHp1HutcFtWuXPf
uDrQGCRDAUNZ4fWT6Y0Vps3QpNRlIUgQq+4GWAKJQ6fJcvsZkwVlBoCApgB1R1P/HOTxR2QA0dJ+
CpuLWSeCfd3oVvhkEjXOJLJagl/O0xIcPa9zkzy3GIBV429t9nvJ1szNqzG/FnXmsP7W6E8S5sUa
dd5dV6sN2I/PH8GZwjTPJwyp4nSnIfFzTP/ZLfANEhBLF8PvMcY/5UkbJieTf/QxZrcbK6hG09cw
HtLFz/jLWa4lX+2G3aifbPustM0e/3FXD7ekAg5o+abb+kHLMceH4E597luylwADbMU+ABAv11ez
HZx/3FLOtiqmTsxaRX5c6YHYMJwr/fd1ASLPwfPNK02eY0y9hh34btwXh/EMyomABuO92jnkBhC1
GENIPOTepgeB5O2n4sfaOMOatlHWzJZlIdKpigAqepTc8UF7UX0TchXAeFPgsYgmnUSXn7OvQwYI
9UGHegA7Hcwv59J+tKNBcPe3E4fgSQWMjm4bJuF8E9Ixg5E1eJpGz9FDcUePYHH8ssDWojFTSE+/
6aFWwriNbG2LsTKPykuB3GQfaf4YPxFyTNAuSEtFkDFZfuwPq7YSxu1fUxkZuBohLMyeu0726xEA
DBcAwEf9uNNEr7dNHfmQxnspmxqAKyESuwzMdGRcMcP4OZEfUx3tr2ujSBAX9EeaCcpLFjLMbfyQ
UnThsFtdfypDUblh80KvFsSF95kiFXaVYUEzWsdjC01jxT9LsK5kcI5HZWoRt5rJLjqbdgZDDgYQ
mOYUH5X2Se+VR0vOvdwYj1Nqna0SqHSzKnjxb0cXq0/gPEGlFyXeMFjm8orR3MzDwARl4AXwgE4N
4BpnxnE+Tj5IQ8CyGzR7QKibselWwHEVKOzmhV99CucPylwvtbqGwmogP0gtgF0YzFfBuv3vFIiz
1C1peq2we+OSRrlrq4U7ADQ6JxCld4Ld3X6hrpbEWRepAAFLadvsYintF8Jyd0yeamL7zXDfo38+
CX9m/Te1+JLG8ykDT1fUWsDw6dwqQje8/quKQLPbDIJ93r5BFlDCMDmgKzw/U50lUaWYhF0ouoMq
hlqJsZPkcuHi9q5v9faJfkjithqT9VqRNAaMgmKCDPieFDFqZKngQP9mlz/EcLs8G3ZVSZG26DCu
EQbkSHLJGnfCCOl5PLInuiRtI6/0lJ8Dpgt+X1/ktqH4kM4Z9ay1QamqmMZFNavdDPSkqMv86yK2
/caHCM6Uy4M2sERT2UXCiEnijr1y6EO8lNu7shHdQoF28IPheVaUZdNBO0Zrnydo/7AOaF2TOpHD
EGwbj6rWF3McgeIaaVlw42Xl6EFNru/asit/OsC/du3d9a8yDVKrlX2MsvclTs+xrDhy2fqG3ThM
+YLxNwxE9bKoUizaPM6gF5apayRvzQtghU8dCEu7SAoGHXwjRBQ+b5d99I/lcZY7DIvJQN6CXTDh
hunk8i7fTzcZgmlMWtUA0nJmF1zUO1w30PRlvy0tuL69gsv9nnZZbW9emWPGbNw6DNwBv/wX1fd2
LSr7/E189rFKzoRURW0PJoGahE20G4GOnmo3NVoqpacmQs4GoFC5lTg5QHAJ0JtVMEL+u1VytkUy
dCmxgFJ/YeFLbplenp97SgVCRHeBMyFE6etcUXLzUuGFGJHK02MRkrJIBGdCEklWkyJF3qmaL1Zt
nPVOVJcWHRUPPobpMXkuCyjkMjOPHjKvPxngypWC3I885dv1cxFc7ve4ZqV9UjWkc6pC+8DxVFeW
U+ONJ+l+hVZ489IBl5CZmiDy3FR4W7dUFR7dVPguwIjOdS/nRXnppQuee0igpX5etgLvvHlQKync
tZ6iSqdSA1s/GI3XKXd2ogokLNr0h11cSVjWudq6YaZV0Uozu+TWqRuRHScNgBzRTVMUSF1oIBqt
d9cPa/vtuhLJ3WKlsKUMaBkM+WvZBXDxrj40bnMTe+U+OtOz4Sw0IY0M3ERRbLCE6dcWy93fhumF
TZXpI7610oCip18K6qDrhWTRy0KuieNuciMjDGk77G0XvXQl9efhPFu9Y8+illSRMnL3eVJIyaJ8
CQnm2AvBsqA2YFoeQoHOb0YeHwdncO3CfcWSji0ZuCb9mto/I4v5emrsdIY6VmncC9REoJkG97Yj
LJn6clYWl6YF9Tk8Lshl/V4FrnXu0C9LkWxRFJP5zVcRuKdgQ3lO6bAss0zpoCgzoW6UlGc8YKsq
F+UblgjgioL8wSNdlto0SD1D81+0x8T4Tf2afQU5GbiUykBNXfPp+p6KlsWZE9uIa6uoRty8PojV
bK8aF0oNwf0W2Cy+i9do4rRJe5zbPKWnSb7telGLhOBe8cTQTQ2WgCiC7SXqG6ny2xjYj9bce7Md
C3yxSOM5gxGOeQmwf6ylwXi0Mj1n1RxY40nPMIVkq4KNEy2LMxdzq0jMDgcoPMARkhjNDwcWHqri
n/XHre4xZy4SVR7nMl1WhV5ho1r6Tb9oHhq7gVztFMEgwqjeIG5AcvdDIN/Nm5ipNKcUzQpMjh8i
Iu0SrfaINjy1qYoLHe3HYXDiTAf0IBLl6XzXaIDvMx6rkezLdK9kpwoYnEpPzvlYvxIpz11Ffyzb
LLh+P7ajltWHcjbHjlOkGgiOYKGyqy8LuQS5X/p81L15948ePSthi7dauV5WgHIoGmFk+jbaW/F5
xDv/+noEV/EdvnUlAXFRr5cW7rtuaftmvJUTUWfbdhlxtQjOpEhpY48Gg4gFFGl5bgPkoX4FdKeN
OT1gX9+opywgpTOL+ohEa1ts3WptE9ga5lKGEttl47cgxS6af7l7y31dSZDlOi1lG3EKOiCcsARM
ZtX9SxGcfYGHiyIQduHKj4d2br1QeNmXbbjiYkzOqGD6PlKMEEo25LeN1ATAuAUggKCEtIGKvlxw
W9UtXbF1/R2DdLVVrW1SmepwZEviUAGkQV8/EoY+ocJyJHe+DZ80Bw24J5wWXqDEAQUiSFHMC3XC
ndl6uS4c49yeIFh9EqeYGS1nWqMZ8n+HLxoXiKPQzVbZDbo7Hs1jfZvtqd/tgYcS/5ZOHWCpROmT
Daqtz/vCKak6THPPlKy8KBZKMcmvfjrleJtUOtqLGGgTgajNkOVVNOVAMAtFZxBwYcpLBXCBNn6b
yIL6FWHklF4Mw9wpBcbqo/Qoq7WfVQr+G+DlTFTQ0bgq2yVKscAJihK/ZSD7kCz2PNXqwbbSV5pl
QdJlsaN2+TdAHLukaQWecruxYrXf3G3J5FmzZLOFormms8AOwBS8mg9LuHaTH4rdtDdqN6wFz5dt
K/CheNwFMsDWmDcFTtmMikNPv7aWfrhuQ//GJ3yI4G5QVUrEaFQszAjvrPQZYbVn1bEzTNlZNR5i
TQ86tDCGwK0G5nFSS4IVbofBH+I5Z921ltlSs8EKKZii2tlDZd0HFJiTx8CAtw6mWXnXV7wdh/wl
kYdIMIdI7/W0Y5cUmAwDVLDWnMl8lRNT5G6X0/nTOH1I4tytHo+qgQz3ojOy2x/yYwoVRTTS3yxT
3kvCKgxdw/KtB5s4IriXDSiIT5eTx0UwQ8AiZDqkAyLgLdoXfk32dXsrm7u+Cqzupv6aH2N/4Wev
n7N98T3xk9eBHAiAcXKU7QWuYNtQf+zF8lZYmVA7YpkRxkuFsy4dqwtdNr+15PH60YqEcEZx7IpY
w0Qajjb+3nfoVmjv9Un0Gt1OwX+YAsJZPZDyYESmx41pkftZ0LCYqzAPO7pwZJ1MPLi7M9kVQQMO
+NSrWlGPl0iBOVOk9gDX7hmuDKgGPbpPdvS33HpA6js3dwsVhL1XLvKDKAklMEV88VhN0kxXp8UH
FsehHrxZPIOxPLCv3RfOFEkmkcwyx8LK4kYhb7Y6BHVKnKnal8bdgCanrLotU1Fv03aX7Oo8ORNU
mk2o6zHOUwUvH14MIC4IveJ1gSIgOxQGu/2/0lK+fNxno50UBFraxY8kwgiXBng4RRdlg7YOzJRt
3UA/oCIb7626qxsno/pOO8qWoEV2NXeZuzPBbVaB+9NyZI96Ye5YuqgKuHUF11I55aymPKrLiOIK
HtI7sBnte7Kf+t0CI7pM0uyN4pDPHhN0Om+gwMP7rhbLqU5hDyqRaGMt7AFT7bTg6P7VMqDfgEQv
SJBN0UFcg8RK60jfZb97mfx5tzR2i4oii67wKrz+Dk6XWFI0I0KTZfkLKkq714NlRFWEh7LlWVZi
eB9GsoIAWiLF26o+pMOdyeY9q17i4SzphWACb/N6rGVxXmwY+ymJwAV2meLRMYyvffsCOvRDrv+S
QoAZJeDeeAEysTOgtVxrjykTHa5AkXlHVrayjt7VDItlCAbZXarGghu5WV9ar5HzToqekb7robVL
yqDwmhtZv5tTt87uyW1+Tm9VL/eiOgB0Wwvcjn6XN+6/XSXnu1AJ6ZVJrS3w7fzMrcM8Pf3/rc56
idzF1Bo045l4Vl4K69eI9EurfTPQ0HddiED9eSdhGqFZ0gjqn7UBNW9z9b6WkXueHxN56QR8mWbq
XZe45QzXy+IuvlSUBopzNrskWeErLY6JfRnbwR9zoZ8QLY6725KE6ZpOX/QQhHH9BYa0u5MIwcC2
jqaKA3GbSxnkgHDNy6PpGbe090U5FYF15V3HJEsWKXXoaWs9jEbkz/RY9SKqxs23zmpP+R7Yqpl1
lZUwpoOLrKO3JKZNYKvsNY8c0aADZNxpbxPBQYrsDN8AKw3JnCq1AanH/La/MPcdOfUxfcg99Pq6
ouSR4DR5dJwhTwuFKLhvHbOOWvVLIQ+j7KsYtU8M+8iY4hQsFvjk5Q5f8Q58K2o2DnpYMxxfZtWe
ZN+RuPb/1XXggXH0WYrqKcMtN+gQ0GHwlWbajzGSFFMuELX5clyrCWdRTEWWpqQrGCBjEpCiAV03
+j4N6EUF1cuS4U80QZODUDG55/BEe4VYNSTW3gLB+v4IV8AQ6/bKLgEQvbKT91R+FeU5BDZG42xM
1mlFZVo5NrUGBOLNaJa+Qg8EcJ3XD2+zVXm9o5yFAZuEmskM5rP2FEBngohS8dmX4rXcgeD7gLWF
XiiqAWx2vK+E8ig5ipoqwHnB6iYSdMpTlb/q9oNhTC7NvrAhdVO8WpX2/4/Ng4BNwTyWqimaZfOT
ihry0NGQxGhYCRdSNssrJCoICrcVdCVjuY6rCDgfi2wBf7cu+fPsg8YYYPaYB7rXge4iHunbrAKs
V7TY7pW0UjOQHmoiuIfoPDOAUAE8RM5ah6WHpgAXr6YEZvmzipBA7k+xdMvoi1G9tGB3DufWMZVu
N9dWkJV4kfcZEGTvQk3YAbnEMX8YoNWOcFe2T81YKqzkI5Eppa51VzFf+QoWw6DyQDgAIwj7nrnj
hXwDpCq48dxYxK+4aQhX38Fd5CQE6VphYK9kxJRtbbrqEAps7bY/Wcngbi0bIquVMsTIC2i1Cr6K
+BEjiMa58eJ9emRIc7mC67tEwtd2l7u+YxgV49RD3xYKgPBIj+UJE2loGpf3sSAq33wA/N/iQKbM
16qLUCdqt1yf8VSDLZbKQFafTT+PqDNjNkCwsqt6A3HcG6BRpWlQzR7O8tjt9JfyV+Ui3TqRZZIz
cfRneEpd2M6wHNDfbieEcgWkMqZFFC29GyjrEEDltzq4VQz4ZemmMntXnwavMXS3AgxWNOTuBOTJ
IdkN3X0btv5YJU6URG6qibhyNhs8/rro+C7usdDKdcjMCAhZS/6lP0iKO38ND3PkzEF+mHetmx2n
U/Yb+CziPbl6cSCbM2nm0A5hH0nFZVgmZ2R3QH9WFO5B/ack9135XMSPcvdsYPQjtW5sC2DkY3K4
rgwi1ePsXFiRWR6msECzeOmEI7rEMifufpWYZwlBYntd2LZ3Wik6Z7GsoW7kJtVhsezpNEPZuukS
pZ1rRbdE1RyqoqpqoTVUF1zmzUh7JZezUGScE103ccHkFASExA6q6qWK6ifB8jZDi5UYzkiZBZ1m
Ay8m5AuiPUBkb+dAOxSyYwA+XroP39l8ur0iSkFtjoGtdZgzVX0UsqKwwE6Y6vlXUx6gLwqqL8hj
ErM764XkUD069hk79qX6mLSAO5y0XWsFcj7eAyMocypCf6DePYOW0gBxpXonl9PRSKtdrKqnKu7p
oaK57ZQyWKSkMhswx9uFh7iSQKQYkmBomqeQ4SAjQn8OtvSS220Ei1KepCk7KLGOLnwJjK5pIjhY
0fXlm3610rBU0CSwizI+N/SgLrCVtQM7akW/+8IjigkW2siL9ROY6cfa2kX1QYvOiVX6kSZkNrjq
M2yZbw1WgNHZND0aCQe0d0YpMJsT3UHdHNUvkIsqFRCNrV1H5f0EXBOaiQCjBWr+HkKtgpYs7KSy
tAD72KEbUwfFtFzdh4qoa12g5e+ueiVFzyZDJUufCU3rQGKIa2MTr2Rpr2m9wDoJDOR7iL0SNc4p
GwcAaF5yAkRwvNMb4btH4Az5ZuAuGW0tjt+DqP+04A/Fgwk26HeoCJCghyfRs1+0f5wRhGcrmRqh
AS7JviIB4Bhz501V6rWpLNi+7SfWh0F6vz2r/evythksyhbIiPkSv3NByTt0tsAsZW/l83BohcnM
zeybZcimZqvg9LJ4mWPOpoLa43+eddOucYvHYQow6yi1pxyplZsernU+skMf9HPjZqP7j6qg60/g
7LBOVWWmmlFcSm/BBwaSpye5wx3w94BmKBoy3vKga2Gc8ZXyrE2GAetN8vIwZ+AMb5JdnsquketO
Lo6Et2zMSh7frCy1ZdFZtV3gTIE1uDCH6wDvN17GWzHnzpaqrmVxkWJny/NoY+znYqnMYVkHVI9s
p87Dae6E7UyidXEBIqgmuiIygYmhBeNZPzGXuoPfHPobIH38E6+xXtdiFFb3wma62Q8G9nAK4oN6
hEsAlAEg3g7WLzV76F1w7+2GPSZSZ/bleoywZaLXkrmQz9I6zAsXaKKZSOjnMQuYRYNi7oPrYjaT
D2s5y3esVliYaWJ0OVa4oA4vfFhkHx5Sf8GrkH0EQepeVMV4z3fxEf5aJGfX7MYeaMLM4iIbL0wj
vmo2uzr8iSHVA5NMrw53FkDsh5T6tn1Qyt9RVriVGehV7jXNvoqJZ7dfKjQKjGXu2fSYqsCvGgtn
pp07EbSkRAepfWDjuNQoWu2x1E/t8IsUj5TVjjHeqj0gMBSG3/xpVZKrmD465BzYIseQvNoKRVss
UlguqJzsKsKUqoXQef7ayhRwgZdx0AA8G2jZC41VrzMORf8IAASRZJEScfatycp87ELYt/Sg+/QW
fILI55b75Ixxp4D5wytIaQRXRiSSs3JF0erENtB/oNv9l4Zmp9AcvkajJvBYqsDi8LUw5HfCruyw
tB4IGMfZi106Ot2D4kux02JwfH7Fu3HeS27lYYDbbR8S4ml++zz/ACO0N3+7fo02K5ErneZ5L+Sy
GZJMRjVZNpqdWlA/KWiQNea9SqqFvOglUzQ3sRKPqcM5qX8NIN5Vkttx/pmnA4AVIrcDGkpRpL9Q
y9MdpYi/a9KPhH4biajsJTghvrBml+lgmA1K+laICcJQ2s8MmDtatr++JZuZmPWWcLZTUnUSmQw+
QakA56PFASvGhxSLQ3fMTm3n80LgVY8Xmmleknzp2sn0UX/wr3+GSE84O1pqXdeOGi4f7U2nH2O3
RvWbRpGXtZqoCi646HyLCMonwMGP8EYutA79a4avgngZiBvOVJybtHNmu/JIepNGvi0Lsp6iQ+Vs
qjQAdIhRRPRK8qOcKBL/ADSb3q7v5eazfH2knCWTK1Up0vQ9pPgPB099mnzDF9OP/42P0BRLVw1i
Kjz3XIbbFBoa0tOFWqsui57KvNjlBJyQaFlNTKQ/5ty1YEzRh69UJxVuytC+mJYKjcI7Ogb5fLW3
8hsE0Y5pnlVTdoiNybMMNlCunTRh6BYoXVpbxyS5oZPs2riR2fhosGpXTYAPsB8V40cMIp+mqjsn
btJvYaWELqBfX1MpuSjq/Gsq7gtVFt2bbS36a+k8VmJhZ2rYLmjvs6LdJAqG0fWTTs9kjgEI/G0E
bqM17cP5WYRGsTiDP93yh9zlu1aRgJpWRVYlKEMQdI3GZRcYRRdYpeXToT4tHAFpUwus+KIv10Ry
odyQpq3MogWM0jCOKaYdI6YDsv9I4vE+T0Sz2n+jvh8r5CwS5rLrlhRqAS60Doy7r12s76Tire8B
CwNWw/FJDV/SMBF54eVnr62SM0F2PqXduJAHqai0BGHQBSFYVTHMhMTqWQF1lYgdbes1bBkf61yM
xeokx6gxinaAQMAWu+NQennzj8zNhwTO3EzzmEihioOTlOIh/B/Svqw3cptr+hcJoHbqVltvdreX
8TY3gu2ZkSiJ2vdf/5ac78v0MJ0mkOcmQBDEbFJk8fCcOlU5PpyhorSRBhLAWTfAtaUTAGfh1hLx
1csh3dmfdgg1GMSlJhTNIGT4X18xv2clhEsmethiohoF1DtvB3LjdMXerg4x2jmuT0u27YUYCfx+
p9IGnPAKqrkzlEFb6yWv6X7Ovi+mjDd4fQk1sWZA05rZraEWJysdH0stOXUq2ahDt4+n7mjGeHo2
t7ZuukqleCY91Gj7vD7by1fT/19VTawijFahdU296gaVb+gIYKuWNwSOrg+yLtm/bxRNrBrULWsb
zcQs14yqfvhLgI2Hsiat6ydLE4sAam2oWbdq9A7t6MJ+Uk8SSfz8Lw+y38sloEWxwLq2T7AJ8x10
iIJpG/0w0TT3RR1uvPFlgDyXbI9c35CaqJehUJUuNAEwrrWN9WZXD/Dn9e9Q2RjeNTcJRrfcygpn
1+8bjQgYUjeQ27QQm50WgmakONoThEjGpLjgSQbL1DxGMhu3i1Iwv4FRIwKcEDVu+oFiSOiU/sLt
lkK7/W5+7+7UrRLYyI5Q+C263TOSrpMSNNDUYPIHkmyxBZShrB/1YSE4kKzZLGZ/TLXpNSJOYDD4
jY6d26Phe4mi2uWIt9w01mzcizycxtyb6bhXYxLyTPeScUtMGB/1LzXl3pKZHu3BzENpNUpmf25K
b4l3pPbrCILEaPbpjd4b5zLgjeqVhurlEQO9Jyd3ST5vUXAL2wHeSfNLbL0XdbyxFyTjqzxwdAYZ
6tirNQrHx7u8RKVYowHnT4mpBbqFjgitcKN+OZS1vjWLzM/t8eH66b4oMHv+4QTETBEF0lQZV/+9
xYEbo2uYroGWktsJz9rFhx1tiBIo9Q1oC3nTr0nbIz30ai5bTDNgvu1f/z2SrSsWE8pKNyN0JEPO
WieoTekvcTN+i5s3ojS7GhKcTswlI0pAVCwY9DOERos1hmjNw1Sr7lD9UMHQuD6tf3nF/o09Yl2g
VQt1jCZQwJaabxX1YTStna1CNpN/FH274f1bteDaZcc2+wFDOZcNkGOFsHYyTeHYmV4+vhLoT6tT
7RkdtMQ18HCjaKcQS5FEBrIvIIRy9sQLxtb16HT12ID72xvQBck9WkM5A36wioy7IF0bAZcZV/lS
KMDllQdY+MthSr3Obao9jhMEazxoqn2g6cnTA2XH8QRx/GHamBDl6VLJXliB8cpdJ1YiCtxBcdlg
7jmWXSU/bfo9KZ+NQabt9C85lt/bQUDopGOGxRU8wtZO7jH2kpAoaBi+iUtvMDdOFdieuXmxfOe4
NsLZ+/5uuk0Ctjxo6G6JDgYaTiS3o/QrCAhe1AUb+9U/cfQgYpu5jq+71v3yOYProf3kaIuI/AGp
NRfq4WtR3mlc3es2skqqBMO/mkXOIuwWZSZIFuFn2C3dtnBhVyzbTXjxmKd3ufV2/ViuO+va9xbA
b1Y6auARsQ6GrTaMbltkknWVHCexVtAyVEephoMfwTqq7T/jztyyIXF1pIjs7i2TWUZLpiRqm1QL
R/eCAzyv6nZD40c1Grb/06J98bbOvlAJ0Ygk1hDSdPHgEti1l84sISbKJiFgUGLHo2otmASMDTza
fLNSRwLIkqj2q9nrbBLoppyyCCX4E9XJ6zIOfrNwSNajfWzUNpGKm94JSk0i4OBI7hqxhaRiy1jA
QB2cdJSM1I8hgfKmrQbgDrg6rBtIvIMKsYt03VYbIOQ8OpBRx/sBmu+asu2Wu5pBbNt5hwSsW+Em
UCDGYELBqLZvaj32S/UVMnTgyD3OzRNHgoxY1d5gR8NAzQEiqDx+pMu2TjtXR3vpApfl2cYfacAH
dqagT5hnx59DSV8b62MCI7/uetexPirKNmRQ3NaY7mhR3Gj6bWQN7gh05vXdQJ+hZ7v0BM4520zN
vcRU/Tl7bbrvNjrTLPWDdR+Wo7hDNnjcDod430FqfIBUrNE7XulkITGoV6b052BQd2rrh8gZdTdV
1HtbTx9TpgYp3CEHIwqTaN6oo7bXGcr5U79hrYEQuoNUWzNhTi9pHUEWN7MkR/jiV7MNw9HXpJkm
ul0McUZNNuIF1IEjA8vcbq+gi+k/HKqzMTQg1dl+VFqlW3JzQBSSPRqm7unpLBnh4t12NoJwpoa2
HuFlsaAiSz/aog9bMFKb3kGc/HJ9KhcJIfRspPV0n81FtRiznXkuYP3DHhQ3D4s7RDgoJla5S2+6
IHLRUHSrVG4pG/ki2J6NvH7Js5HjKLXzXPmqyoBBvcCveuMEy33v17vOK/ZwOkKvVHYab/KgQEDr
X5+4bIWFSx0KsU1kr16IWdbd5BMeGPUIm3AlaCMZAeRiM+r5Ggu3tW6A1pLmqPStDTYm4GMLzqsz
/hoUL6/84aXb2sEY1jfOpgfDAIqxxNzM9J4QuFy6Aw1kjMbL4cPZ0q+f5mzpdWLkOInYwPA7fYD9
XndD9mNgh9Vj6VFfyQMS0tBGLelODZK96cPUC6xY2SeQwbrwCXBIx9JUAOumXh9s03ZTHeFTc2/C
H1ivdxRtF0Mm4xxdxIe/k4KaJnwLxY7qFs6GFD0Cj0r7OJjUN+MovL65ZA+1L2OOswWOrIq1g4nA
aAgJevKoN6OFY/aiDcm25bFdVVk28QaqLOYGKXg40vceDNvh6OBl/ujKipGyZIomhE5tPmRN7Xz9
nDF3eevCrjKA/MkmfVc2LY4bkVtOS76uWJm0lVwtchMPhVVuJQ+HD2W6iXZsD9/gY3ljhXAKWV+k
SAZ7hfIgnfL18oEmViKTmlecqzrO3PSE6p5f1Kh5qW9W/wMNLuizDXJtWxk1Xv4P17/9RdWUs0e6
WFgswe1ukYVbT7se8iAJI2X304JhiIa20zisP9Bt49ayzN9FNP29r0W3japPUyhq4RNPBvL43UvT
Z0/tHO/zGQSNlLgLKMHXJ3oRQc9GFG4OaN0vc6Qh7jMRDfFi8shwV4+P039whKbkfEGFiwK9z9Pi
9F8L+pcASQKN5iPe25+LZ4TNJoONuSSK+HriX3ls6AI2mUzXBmd9861dYOB/uhA53MIkaUPhMSOz
zZCOJoBSzhuiOigq/r/EY4vR+MYOZrRgs5MMdi9f+WcfTkB/itaKGqxXfDjX2sA/zi8eO1y2t0i3
bbpgwnMxue+eRlgb7K7vmH+phf/9kv4i5p7BYmmVYzurGNnYABaR8vMT3wF5cG1IJjC1kE1VAvZi
x2BT2l2SmKjlFXm1dVAjzVI77LJWUvGWnD2xZRChBIm1FBdZbo6erqdhW720XepGVvRSRFDJyd+v
L6RsQCEAnSzMylydzhT+lMFTgY27NHrSrdnXFdPttDm4Pt7lCOb3lhH7BZEITQhJKnrqqnucRAzx
1OvfaDl5sZEFM/9VzZ/WWPjTjA+6fCpm60YldzlPXTxOUIIHQTR5T+M8UHnsgn39BCs8eN8szyXl
kh8rWxwBl6LFAYtjweJUJfWYWm7GpnCHQt2Y6AjQp7AcN9dXR3LTiW2H3TKMSbKGkpq+cQYjiHWC
BhF2n7V8a1o3M4VMRj1JEGqFhCsAZQgA1epTu9ggFEH+S8Gj7J4qcNypj476PBHJA/9ic9cZAIuG
FHlkGDFpAcDJrtitaWbIEcHy1IXD5QApYI+aKEeuFODGa6BGnLr2Lp33OdJ+1xdahpNiL6LGunYx
MnzaVZBs5SA2KKKF/VdPk/lmSjIAsrDpy6zrDK6KQW3yoQNZfh3OOeRQxjChUtmHeKFs6DE+yXRi
1q155aOK3YiLNk05qxEzzeWvhNQ3vcYkVcivDPm1IQR6Q52MtZOu5tvpZJ9aIzvO8NHNCR75eNDb
JkEhNqxRK5+myp//i83P2UYyBdzKmNLafYOgzFxa9JS0NwovwiFXZSGYBPdFAV+zguHMvKak4uf+
l7U3t4l5YrdRGO/o45qaNl7S7FhLyAAS3DEF3Ol1JZ+ilW7AlPi+Assmiac7hRxiqm+yGTFw8/Rf
jsPvZ5zIDuLRZFpDgixBjbfFyv1je2P3+RWjbBMJyF3Em99jiXQcI3NGdMqiXOe0xW0x3vW54qYF
JHYZ2EGy1P7l++ZsNOHB0uXVODCUek6GaXrmFEPdrXJr1PRI991Z4VwvPGborhEN4VAjMhvRipO0
bqzBRWh8KfCo0lMjoN031Yrvk2L83qKbGE0+Rf+iL1J+9MUb4O+f+w+fxRkvvWymKwsTRRFqwJr8
ZsQ/LS9Jw+iu26/xjR40MCpwrY+5wzReZHTiyyB99huEg10hopsSBuwgQ+/ldRFEzPEX9mlWt52d
42jDnRF9hPkA/1VF8+J68B1abRNV8TMy+FTt3WFBp0E8Iq/Hb6i+cHSzRzD6riXhkmy1BBSoh7LU
FoptW7TUM/nom9E9dKPdIX9sKttbIMeaSO/Li6+Vs+URMmqt0pgsqrB/IU+NQeuwKzrUgZVt2Uq5
C5eknH7ne5BN+TO9gsbFaKzw/D0xh3tVRr0EndC585mhm1hDZjVW72qqhi2XibFexL2zSa7//ezC
Ipoz9ksKlmcy9tvFGnZVXISWKXWPvXhPnY0jBB85SZJ6ycHwLKF3AJk3nMfYmzL1tiE/KO7/qUbG
wyYba35li+Wpo/3NaJBRHkYJ5l7+IbaDPC+MnSxzRa2zCSu6M5sraQNOub+QM3VRdLuOsZe5Evbv
EVbUPxuB1Jyl8YzNuh5tsEntZAPZ6OWQBcaTormo7fnOrVG6Dsp+Rn6ChRAS+HJOlmSiojx3X6Tq
zDpsqYa9l00WZpoVSmZ6edf+PVNRk9ugLUXCBDM1NvHWbH3ePeXWrr6NfMtf9vWuemCpO9wTPG+i
sOw8bZ3nf3mx4VvamkFtFXRUYQdbSWVQvcZDA655L/FKZuiccEaYd32yl5bzfBhxA/d2D1GL2DlB
nzVAZ4LXwkHy+hAXI63zMYS9OTlRMjo4kqeYfy6kBR+kfrE6O8hi6tdt4Y8j/MDIR55bT0q/uz74
JSA4H1vYtb2RJjRniEV4vnwk5CWu4h81bH2vjyKdonBNOyoHd3TCFJsx8dL626ChVEUyfx5vwejx
FAi9lP1bmsOwo4PT8PXRLyH62RxF9kk3dEW5rGQYPW2/TXn/rTE+uxL9yjLOw0XNQ0d1VItQAzZK
tnh3TGptp87gnKDjHFr7+ABf2cnNvg9btjNeLeZqDFWSVRgIdRJFci7/ZZF/j77u5TMEomOmzdFa
bVpG67GvP5z4Jo7YnePAyXHq/ALGvjS2XqCItOlhSX59kb/eduJ74XzuwoFkvUOdhWP0aZm/I0+H
tp0Nz7JbUMdxLkeva24zNX02bJZ4BI6XJf1WOk/EuU/JsFto4bXTDk1xuB36IEObrV6f+vy4tJ8W
jW9pkewzu+o9iA8fCKE9ipyF4Wlp7oR4xuP/4sq9VkQwgum4a6Cq2BY7x7Zdi8MmgNibOG4nNxkW
HQLOOfhzuZU/LEr6YTaOdTsp+S5pZef6MnT8/hwCdIyrFXRUgAeuo6M7XloXznu+ZNHxRa+tuYAc
HMy3ZFm/eBolu3ZS/WWSJJC+EjbXhhAAQuWpnSU0qu5yPu1VE0RUPld6AC7bNmJTMLd6YNrTrVrw
GDV9bd+iGDUCtPIB3mZjnW8iB01ls32D1tWDbmTgR9R6vbWH4cdYDr/SuN6ojQqdaApv8+5moMqB
F/lea6MD7dh7jn63qmt3MeMevFY8vdQQFnXW5LcFD62ZHuFQb3tzrjA4sJrEnVD/9zoWHR0liyV7
/NLD7XyLCyhWDEu2lIPOT4NqufVUoXcKLVLtR5IzFzEOg1/29e97MQOLmMWwqG1ZlkqFWB2afnCB
tEx+strMNRpcQcR+HBn024Y+qHnj2UT1k+J7xPudSuAePRWPCwf5deI7NilhTOwHS61k/NcVx/6x
Kc5+lvYn0oAeknJSTw60XZNv4/twYvD/7Fx+46BE+D06St9Nlx6V5+sgAKvFKb6tuuhIsIyB4dX7
ubrJ6vem8qmPCummhFJ24hrLzfyS3sq8LL4uiGvTFYCVdVnPzXTiUJln+zyZvQob0b5Phvd+BOtU
dTxl+CTN9F9O99kqC4g6FB3r42zgp9GG2UQTzDSWXRmydRUwyiJL3/AWQwxh/o1tx415YN+z21VL
awhMkGTRzzq/2HcyGcdLL7vz7ykAVz01KlHHERelwf00r+Dve5OZz04X6uzdRtupDn7v9bN0EY7P
VlMAMh4XbapBAeeksPcCqzk4mmQ1ZSMI8FDaiLxHFYvpKCc6oENf45vrc7ioO3C2bmJyZTKiHIor
Kj+1uVa5XR3fQr3Wq9LSJZmzsTJUEYGbBdv3xAlhprefl9qlaPHU88xXkMS7/nvWHXjlYIgcmrgo
LGrqAMTWKAOnHA/2xAJFlSnayYYR4CatEpO0Ks6fVfyoyGODDrcikYnIr1v92lwEiLEHFTzJFpIO
ltl6Tmq4eXuAMe9WmSRZjYvJ6fOPKMDJYLTcZGS2T/qp2lXhX9iZu9Pzakop68BQL6bIzocTYEQn
ptbgta+fwJNAux9vPivKf5qNjebuYt4pvPkJcg8CY4MEeW3tjbHGz+iV1ksd+m12uBLOeQkDWJ1B
vynSn4qlNnbMyTTPYajOJQt7jiJ0hGs9qjnW3E9u2qHFX2UG5N2GbGvpZGvVTHdzO4HmF4KBI4sy
AOmSBuAr7RLWPI14ROqpGS4o2eLb+g4vwy5fdiSt9G1NhyVsBvrBeXYTUWNymwyEl2pgP2hc/Bxq
9Z7bsE5OR0/FCyJ2JhcBwWEsMKRRhKzSfVq9AuZ8Y7A3Tm3uuVEf1YRBOTDfLr366bTc0/Jmq2tV
6zFWPFBNsZAkMFGzipVbUg+NbyRs8RXobUCU7bSA9WRM/MBia9+Q8mUq5oO1OF5T4gcsefYy2OTL
zJWjUai9d7r5pdUyv6miIFkgiwBFIGds0Nyjb5HJRyNzdQv1gr3dmvuyYb/g4xDVB25tFr6ZWlSx
7d6FaB4SqbUXIXVpanulybwoa79x9YM322bZd+a+WNNHeu4NteLWBvqk+dEo36KByQoe64n7x2HR
NYcYtkGQWhXAdNLMqeExAs8eZAkAELZxEjqeaYTJ8b8qOTtn44nQ6mTE0lnPIQSQBvX4YeHrZMZT
qlEIBxoSHL/8kPo9mphDaTQWL7EGlIXl2A7yWdFuPlmuFpZhXnrSA3rxDj4bTYjxSAFuhJkaSJjs
6yMUk79zdO1lO2SAoYqXuvn9uE29UeqtLBtWANXabCOy6A0/6W3t2nWJpvqXMXsjaFHgqlRm8OKF
fzZJAV0tC/ZPhqbSU47MFBpy4qV4XjgsXo3EH5sbC454EAR3Owv6EiCo9khG5E+MhubwsH7yIj4t
6ZNVcO/6BXbxyj77WQIU9xPM3rNej44J2LiW8tA70nfxxUfD2RAC/C6ZQhy0TQ/3SlruqdL9iBpD
dStFPTLD/tVRKxhZ6zo4yl5jLyBdsfGuqOv9aI4HSoYnO7mdGBrZpi7otQgCONuGfi+RCEpzcsh7
mCaOk6+ge8Qkp0IfoZ2Av0HeFvMb1jsgEViBiXqMq8kd1NWB6X0okZlsM19NI3RtM4i+a+1eN8fQ
itqHubtP2ujYGoNvk/xoV7Iw7KKM0dlRFr2IFs2JTDrj7TDvldP4XNxkL+D+hv0GHAHkvHartfj0
jLYy9imXH71YqT0fXQASC2bGiZp3/ETu44dob76gO3BcvQRrfwg0H3iv+Prb9U0mOWl0zaee5WV4
W0VJluOkVXriTdNdis5RfbzF89fNxta9Ptjlx8rv/SY+GdGWP6hLZw73c47rMH2D+5cHYY3daCMS
jKFYl3cHVZ8DQjrJ0F/UsX/cCr9DbEd4TaiDZuFSJ/EdxAhzz7QtOLRxK3Z51oHAOHelF5X9qR7G
X7SG0TjNU9Vtqcq9rkc6Dsew3uplom/apsbtamlLqKXGvptstC8v1gcp2k1RASXUpkpuu3iZXYvm
P2BPfc+s9G7hBOy9CZ7pcwomN2wVmY/y8RgqxD7MFX+QLPRFSDub7frZzz7rVC5pqsCcDs2R2l7b
w71t8cwSjMkS+N0FWeSCtjksnuZXoJ2VUs7SRew6G1+4gztbjRNa4kEzWiHXgeEDlXzQizSs89BR
OC2qHvGU1hhiCqMNX3trfTV2c/hIG2G6d3wmS7dfRoe/J/WP7muAX5pZDkJ94ztUQ2/Kff3EUIt8
RMC5G0HfsLbaloXmLkWXokwt9jI4nA0u3MRlrxpwwsVzRoGQpQbPYmWfzuV2qbNtjp6EDr2L9pjt
p+FTI46vxIM/2YarGK1/fWtdpF3/Xvd/dmc7ZWRzhpB99KwNO+rgyTQ+3TR36OLyJjSXFT6IeOi4
DRTncQnSYFt4sjr+xffQbxwROS12XDVQmOKQKHvvISeHyriOQHUcZKT3i8fo9zgilQX6ARpXajM6
zjm5UdTkZkZHpKk9DNNJy9E60uVbRmpJiCe5lE3hS4NcmGZ5WQOSI3gNK1DOL1JfXwPtHsr282M3
yWTYLp7Ws2lqf6IFjwbQU7uZI2JWDtTZYjPtJLtG8sVEMkvDzForDAQzA06r8d56egjhWYe6EUTK
4sP4PQ8VtA+AYZC5xFXf0aXGAMA3zVHbKjspM3YN6f5xG5zNWIitWj7oYzvhoqeDX0AIDi8Xvzjw
V+XW3mvujD19ff6XseNsQCHSojRuG5aSNZmlh92pemuRcweDPn4aYN+lwtbU2KaFD3bFS/4km65s
8df/fnYb6ONI5r42ouOk/sjKX7luw0asg1CoKgEH2etELGVzbvKm6EtApI0MHf9mEFgVRbturuBI
ZrhqHiTsEX7CbivT4biYh/m9wKLlbgqfZxZ1uA7U/rXLHRedm4b2fv0rSoIlS7xV2Ww1NC8c0C/s
MGoiL7VAkpy3hXkEe1YS/l/OjZzNSLhDzTQ2VYXhyHQhhOV9J6T7fFd9IzCbphvDQ9vydlXDh9jN
voXnnh+9LrdZKKPkSPaOJVyzOuR7TV6hm7QaHx37J4kyf0nuR0D89bWVfD9bQD0t6kvQA3C5Tqq5
zTO4sLECbSexhAb65Upw5eTbAtalTW/CZI5Ex2oyAiVOXR1Rgz2lt0NWPaaIW2AsD0eYxIaicFUq
j45mvSR96dtxcwP7mI/JMffVUGytjuXuQEr0bUKcLop/lvGDM5Q/asMir2oF8ZXSNVUI2k3zfBiK
9NEchy3af6Ex7hToDvqVQvyqoKpfjZDkQKWKR3bqUuNjaV/WkzqikzG/hYNwUM1DaNh9oLTajU6s
oCxeIs7ceZNBFO91Km+X6BfPXhJKcNzie2224GTHwojrQWtyL+5Bc63TGzqo+0jnD2jR9DRK3LrV
Nw1XD2r+trTJAUYLQW0YUNMiLk/hSmfYQb/wQ5GppynJH7qyOuBPu1bKQ+5MjZ8q5gzHULzoykY/
DPXiwo+IQ+LKMZjHyBRoDugVtUwD7mJnyvkrSYBuiBW1uhLjTs5JFUzWTWVAUbKZQ204dOZbj1Ip
6rBemmV+horIkGqe1ndeNOHf0T1Cxtfr+/aLrnttQwnIbtTcUJwKxxTFYX+CknpPCrfp2G5J9mqz
g8OK2w9tCKdVN+v0wB6RIaxqKFXCWjYh+4KldzRHe2KEVkUz3rQDgejlKYUO+zjR7018M0eQ355+
2YsNKF02I0yDnOJzTmA5l0ZuUXWeoVkutROfqA/wnwrYYKJkPPukeyKlhcXRXEoY5D36kLfHtP6R
ax1cXWX2P7ITLNwyjaZPSWYDHZXI8YpWc/MqdetZ4uR7ORD+DYu2AMKGXfRoU8DVrT9a9+w43BRI
74E//YqvuxobwREuuP6JZUNSATOGTMvUCTKfp66z/Rxq6lp86uwwm/PPrqFb23T2eveCfI3XzelP
xW59bf7Ok4/rP0MSpVExTeUgGTTpyGuyhm1bvUIrwP86UeFsKZox5irDRAvohEC6tbyDlxqW1/am
CLoovrKxDlkoo0t9de5dOUJUOEKKNqsz4AnpviR67lO+Z+Xi68OdqT4v4+1cwQa5UA9dgze1wiAP
m/nasLGLGx1NHOVwbIs3HY/qrAV/vwJs9pWbTZskee1idHDED1ny0SmgqzbPYDPJIh7J/UiFXd9T
Pmd6gl2f3AyOq6guwtsgPUW7zLNyr31Njs4mcvO9rA1J8kqgwjFYosFKK454x6y0XRo/VYXqEg4C
cfwQK6OXpbUshL1ErTsDXirEIxEkUfO4xOZYKrYZCHoe83xPC/NeMw6dwyDmM+xVVu3gaypZZNnO
F2KQcplJ1UHZ+KTYn7qjB+pYb66fLQl2ibXLuKvMmC4tPy2m5bVo+qG17sVFIzlgsmGEIIfGDVQR
QKg71fBWiGGWkD5AbOj6VC5yqM++kyOglZMkequNWK0ZmR80676PTzEKZ26iBRaKXjvUCvxW8Rxf
3TUeFJQPq4voUabucqkcrJoaCjCWZlmmIfLNyngY0USKXN9q3rOal+bWLdxS7Thkt/om2TYbGy7G
OQoIkm95iZjyx8jrdjp77lRtPurROONIai5uSHzN/vva9vI5eRb6dIPqqXpAKRVNl1IAXddWQLI/
hhaQrLQ0LWID6iV/TRqpCQolqz7UoEKfgIQk2U+XEqp/jPcP9GnINNb41ll1dKx9bsDbvG0CTUc3
tobrPp7x5tq3hYx2cgF9/hhXQJ/BRGQe2zgvA2M7FZr3E0RFEpAnI73xKtQriiaWgMCFs/PHkAL8
MDa0pa0k/NTxCeXMfNc2a81CleyeC1jzxzAC1kRE7buuJc6JFD8zUBUtKbFeskfElHucdNxu6mqt
4Cm6twphWn77yncwvX+Sd49eytedT0jMuesJ1Kr7EekkY1PtOBxqIDXGS683II97k/SuCo34tZ6n
bPSf6V65Q6KJah2smnzzTZa3k3xDMZCychp3xIbqm2o8d9atgkL5LCO7y86EGCdxXW+StrGG+7Vn
HxIqMPCdfc2tNjLhVOlIAtAURalZ2YSRKuOHZpKgi82XpGpd3oFIDBfRZN7Sqjmltcza6ELQ8cc3
FWCmSdH/UUT4pr15cKrtZDiboX5IYybDl3W3X8Gzf0Q3UBhJIBDrYPPk0CX0HYh9nJRA3xgh7WAS
qSNxhUrGrr+DinPiyqTYLz32/piogDOG3aExg0DoIn/VISi5X50v6F3zAX3HxrXvV79IbWs9LDIO
wYVY549xBbApHd0hTQKwAch4Uz2EtHovYJmkkcm1jTpIo+e52RrtIFnwdT7X1ltAH+irTHqR4f6I
CHtLndazaIFIfK9WD8UiY0hJoE4MevS4ja3WRvWXWs6psm+nrH64HovIRhDindmC8zRpUqSyzcSz
HfCvFlnNVoZv/wh3KsvQzBq3fRsYeEbvYrgCahv2vjAXb1+PwxKxR4ECMsPQK/EmWDOF3M8eZVHH
l+bKlU8n2mESwA7rEZbfF0PzROHbWtvQx+iyjxxvkqaofXsqfK0xH7T8pkPFO6UQsyufM7Bm6vo2
a0wPDTph5UTe2Fdel9nuaqelY//VLd3NULkmaGIrswfWcEk/rWTXOQKOwcQT4v4q4+i4chAaQpGz
H2CuUYeIpFyV/vrfNoUAXpk5RlGboG2lUk4JecvTz+t/f/3/r30IISZatYNbvqCM3sOLhJhDWNA3
La8l9ELZ1haQiYIUlsP6DRaCFu7O4qe+SKh4sgEECLKVcmitBWcn0u+7uAjQjhdeX6jrt4gpqkln
DI8cWmWgLkaRNyu1N6rHDv64sOC+PtD1qYAMjS92FpBbi90sS4prv+PfSPLQjz+u//1LteAzuDZF
xegEXoYZtde8xQK+XHfq+Scc4R5z5W3ualcZTF/Lo1vUHCq6t5o6c5tSZtt8fdeZRMjONGobjybL
+akhdwZEbZXxqcKNeH2i1w+qKfZk6nw0HQOaQFCEq5mngs3YQKe9bWZvlcJHso1IkEE2K+Gs4hbs
C01T8pNjVJu4MkPwNUN4XstqHbJxhDOrtGj6mWrsEM43a7GD3OpaUGau+hKBQ7943XPkcqT2Iq/G
lV8dIYNMT0gxg5Qq0xWTrbFwsPO6NWelWcuvpn4qyOi1TeHPehfU4H8pE72//kllMxeO+Qz7knQp
MPNYOXbl3qmf817yEWXnXAwq+nTRFBvV8rSFLNfUuiB6mfxoLR/Xp3KJPHx+DL/i5bNz3i9LBPKw
s75+Jz8u/CqctgzKODUkNQ8xPp5kPMnafVUjz8ZTqm4heY+1w6W+z3AgbmpvtRAz3HoHf0powLmo
gwSSUa+/38yvVTgblS6W0mjZ16h/CazXENNlkFcfd/O23kpGk2DnF/SdjZaYVpGjeruqQFSQ4oQb
UreNtnYLUhjoOyFk8ZHZ2UgGlS3s+qPOBrXxlbtosaGg/opBy2Pitd5wmN/6sHo2XvWg8mJfZlki
A/GvhNLZoJGzOKyeUWmcQshRmqG6LT4gxOKpUHOq7xq5aaHkXHw9Ps4GRBlaNRWCYHuGPNYCPy1z
eraMI/Vbv2JQsVOzIM485duS3slS3v+SHdOpo2kG0amotqSpVjRyjhur8UHaDniA0ttfMlLtbgaL
LIAYq9fLiAD/R9p17UiOa8kvIiBDSeSrTCpNZWWZLvsiVFV3S5T37us31Bc7lVeTk1zMYh4GmMY0
kxR5bJyIy9/1e9Xlap/tWNWJHiYpJmqtId5YBfHSoLgt0xfJ9bmcPX0vs/KFoaKYQ5whdImN2c3B
gKiVGnCMKiqrb9r0TKtjxTAuqVGZQbj8WL4XXt1bpTWV3lCDFKe6kKyBUPaYPVle7xA/9cgbv5Md
qPQ7Lid+dqIiEqi1KggDF62KYl6AoswtPfqlOzEoouz6F0qtITLk60d8+ep+b3TlL4UQUyw4S0/T
dErGHRWa06XvvZANccouzMoZKkQPMHiyFN3qI9Mbt0rfyiSVRDX/8PK/d7PygSI1Q0xlaAxMnvQ3
3dPnFJRqys+FgT0BeMyTmvAl4Px7ivC94MojVrqWDCmxcHyDcVBztsvYgIZ46ZhKfNvR1LHSxAnD
g15Qh0S5xKYvh3Zl9TWqLMJoUmdMuKUGyrWV0tl1Sr2ygmJFnx+YTiWZiib5iGtAWTmA6tcSZgrE
XuAP4EVooL29DQevVB0QEIJxQt3r0FYwX+L32J/8ABUPOzylPuxP99kPslcq2//KCkU9mYGHRYm1
F0DSRS+xkaf2oHYHzsBqU+ep1zDtpWmquzLWN2opHicRexaQ6BkV7z14me3Z4DYK3/71V/WHGv3a
l1kZrq5rCgKCHjR6XUyqRBCt1Vy6NwHHTu+gpQk2+oh4YeY0kEpIl9HO/4Nbkn2tlQ1rRmpW2Yys
rMv9kgybWvNRgPOu7/QSGwCc+F8vwFh+xZndqliombXCU+x08FQX7ZFdhXgtvE8AKSJ+tgkf242J
oE1mMWUff2W5VEHKsFiSzi5Ubku9d4cw8ZqC3+ZJ6phJLHlr/1Cj/d7o8nvONmqlRhpFgYHLDwHJ
4A1i7U4CnfuSZwCvgHuJPrRz4rWpJTNqEl+0HkPCklnNFdwlE6ziTnO7jNKNSGSMe3IPgnEv3EiZ
5Zbree36rsyawsEGrRIYFmUIvbLQHTJMzoDJMMzQgd0GRWKmuBlkUhtiOokmXiiaxhqVZXOyy7We
UWpDK8qDxSmCjls4mNyDOTdCm1Q+dxaANmS2N6Sya1h323gTL9fvtsQ3mqtqQ0EHkAZN8CZ0ANkN
6mgMijeh0TppUkmekWyplSUz6mpoWwJIBnTF7KGEqnX1U9N2Svh5fUsyE26uDFOvd7QCi0V6KppP
XYSOGD9IQlHViHzMn7tNQjep+ZBahaNluVOjylkaflTeN3EBvi5zM9EmtJOYA5BV7liQH0MgZ8bK
hLqGKtwq8kstebj+my+hZs5NjLkyZFNXi6jhoBNqJxNyqXeT+YPx6FiyozUFXqD+DsLI6zpmx9kv
jDW64ApEvC0FaEjsqbmydJjCYGAthwEAyZqreMsIBLQIMiSJzU2OiZrUEdJisGzNlZFLgiYjdMTn
Stt5Mze3DPCIyuokjlS2ysq0lVSfC7Z4q2YCaYvyiALUtsl/XP+M/1DX/suAmqvgDEPdZdU1KA7H
KfEmcc+gb9sOyiYCW06tVI6VjU4864ego3aivRtt5ykZh5G1YILgPrUG4+y1kwJvxrXTpBZuEJif
RVrftfrRaD+WhhklwhWp7NPLXufKHJadTtS0Q5A8Wy1kLYhH4yehPcydrGT0D22qv87IWhKiMycT
k1kzBQClJ9oh+q+MXRGdanN2wK0T7WNzk0ILo6q/OH2uMGZFxPRkFeBj1jQgSN+vfy+J21njaKMA
hOHgp8T0a/6bLE2yTBa/XTxWnWL+RQXrB18zxdZzFIQ5gX1NUU4SY2urvW435b0+SpKc5Wb9zZ2d
LbR6RU2l8pIxNT2VSm0PovfaOICCTXAyWgzaQ5gk4tHmX5ze2ZKrJ2W0g+Ap1+BB09uxi6DOKs1R
ZbtavafULNGdyDICBdHeNe+Zr7vAtG1CT/gAbmwMJ/thgINWPl948Wac7W31HNQmp0xLdPRveefU
6C21iuJfP77lr7jyxdaZjRmOw6BDZgp6h2y/KDcOm+kGQB/JxZAts/Lwll6PRRjgK0E3fNdx1S60
2I2LzGf6Y6/fW+md2srg+JcDye/jW9O+1nUxzX0GdxbXOxZV+xhtvR4V+AH5YUvFoR5qN4zN/dxJ
LPBlR3q28sr5075OOqFSdgLnJGhtTx3Sxrp90VWYNV0AWkUUF9ON/kDElkWZy5XQZ1rlpa2Mr/ly
s/Xspyx37MzQAa8eN4LgDrFjdKMiwASAw5m8+m7cpS4KPc2RQEAteGxuzNc29/geqgx/FBKu37PL
FYOz37Fy6qBCMFhVIoH/D7N95Ohg+MHKsxPY5T45yaAekrdjrEyR0SYQeUxw4ybG7TjeVcr8b5z5
2Y5WlmfIwSBcE52dEMP7RTV4QQLYHGiTrp/cxZjhbJmV9RnjOA0AodSgIGvctaZfJhPiM8mNlXgI
Y2Vpeo7iCoQx2cnSf1YguiBdCkLbg6rIuPskhmCdaHBmTCIMFg9hWH4PhEo3vGFGE/m5alfzbyt8
0xAZXz9Bif1epxedmltgXO0RT3bQu4ojJ7LYZhSm3WISPoTEkdKF2+tLSj6auUozBLxSk4gKZjUN
HAGRilBV7YL//77aOl7vLDUV4Mslpxn2JRs/RV86HcI1xSgkl/ASRFU1vm/hOiYn3Iw7tcwJYnJx
2z03HiaQT/omcuYtkFPuwtdV3QBExU7IlPfBQU7ReblXdfYTVi9aQVmg0ZgI7+bxQKqXzMKAvRI9
gezSBW1KY3KbWtZ9o5ibLoacK6bBr39T2dVdvfdGU5Uij+b0pIJCoqg/FBDI5T3Ec8hTPb2ClNJu
qtm9vublavXZplevv4igFmVlU3oaja9q/tGF1ImgFJVPdzGtDoV4NYJyM3WpN2kAqKiNN2OGuI+5
n/alZBBLdqdXNkIN28KERik56dqvVID4BhjyV8l2L5Z5v7e7Dsu7Uq3aHC3CUz7WNzlm9jJlP0Xl
Ps8x9QkWgLj4jMYc8p5PXf+vkFxna69iFIMXousSAojL+CiUEgNJiInU+C7kT+os2ajkLq1n2iYT
fAKERuEdt7Zq9FZZ02BTHRTYrHpUOusuj3fNIKVNufwFLVM3Vd2w9HVnkgRJGpfWiGZLYQ+e7gJW
EbkQYX5WH1oPKtC2dmgUWzYI/w8hyPeyi6s+C0HCjJMQPXN+6qb0h1mHdlyEx3A0/ZAc0iH32uy9
in732q2WTG+K/mPKQBTXjkfKta1uHYPomczAw5tJ7yWDakfljZFlEK2UYTUuzcLCyH3/0OX8zn6o
6FPo/Rgtzqc+LmB/2mrQExl8PQ8PBCoeBP6CjAGUdX3VLCUu43JKerb6yr6h8JN1cYSvs8i1WQf1
hnrZPn9EDdueNta+x3jZbnyqXq4/ucuFqrNlV2atzoIoMjssq/eHmm9Ny9qziLt59G5Gb134Q4EC
caS9huU9IVDV5b1XlLXd9NwH84id1ZoLxvsZNO+ligFp1p4sdagXZphAzwF+qySe6PKswNnvXVlE
C12FpBzhzeOdioTyzdp0oYOBzhg6Cx6Dps/kGgtltt3FG2AJJMtffrjfV2RlBE2zqmhXwh7/gSpv
El+FkFn9L4HK37v80/c4u4rZFJfzNMLZpOpzoB2jiXlGvSMqauHK/RD97LLgUPbm8/XLINmdtjKB
XFDFTGPC/vRGGz/xdX8GXFeGvPwHr/bXKf6JNs52x1CgUqe4w1U37OQZ/UNP3YIybUc847Z3es/U
bMAkdtc39w/54Peq+n8/77SEjmtM8bx7LdwG5bMZoTsEmVQ9+OJQI2GTuq+t5h4g8XvJyku49/cs
+3vllQVUrULQocV+lyETDs1yP/OpXdxYe/OgHGRQhUtz6Od27M+TPzteK1d6LQoYOxnq75p/xVFs
x8qmpbdJVTi8SRxw04FKwWvCe+gt2Kw8BMYpqGpXyfep2BrR55h84n9MOWZa58J8n/lrMcjMreyy
rexdqwUlGUMgxRfid3Wb+Ia/kL3JJm4uzSr+12msDJwVqnWsdiXYwpOHUH1KakxQsC9DHWwrrlyN
vynGq4gnJ4ZUMY23Rls5CUhY+eCnzTHlM+KBO16DCiEQbgy6VtV6GC1of4zZr4aimlq/qPkBDu6W
xKZsdHY5g2sXZ2XsJkUkpEoXj/06YSQr3RjbeENCO3DRpYFMW3zfJnbuyFp+l9uqZ+ZnZeZURZ86
6A8sZg46uqSwk33iWCBTsxN/dAZXcTGjtItuDac/8rd4L7MQkkhlreJIwarYtHWKkKH4DQLQtPw1
y5rsy5u7crRrpUaKd6BFHd6kYDr4IFKH9smj5N1fhNV8H+NakzHuM8gNkAAP8RRu68d+24KEr3yQ
W1TJPfnDpXX24nUeNDxhCe44htRp+KL33SaBWA2XkoTry3O5dm4rW8YzMIOneoPCSs3v+7n+VMzO
RoHPy4m511oICDLVJ4l1BGpiQ1LTyejsamX7CMk2P1KyTavfdRhXYgVoC4R6E6UgogSvCbindjq0
hon5lQwbJcscDNl7MTx7AHYvZdR9oT9NaQvkxxe0NLWa78H9hlcrfXSyr7YKA9uGxZRUMJ/xLvCX
7HbR3kJhzJd1ISQWcK32ONAYogwMVxDKLTdsTt1u3sTGexdNXlKbhzb4lY7sX2Wxf7miP5/37KbM
ddRDSgnh06zeiewoIDGvDKAgf0iLhSwRFdGAbSTP4HJW973myoppQWRMoDfAPhP9NoNkH/3BTQC+
ykOTfQwVqIctqEHmfKtXmWRt2cNYGbIKfC844MXzwlCCLWPP6bFT75S+l2TH/1Ah+WuTa9FHCF+U
s2JirDze0T17hviXC1mKHoAoXxxrbxlnoQdlE9itz+8sQAXBLS4b4ZXYtDVGsaXFrHcC7iKrvrps
8tuAeNe/pcQw01VhCyqaVl5mOE9taSGJySfAYVlQdr++jORlrIUfxaQUvbbUAQgMi1Z9FmASmA3j
K+uzbY9aQEJAxcJz//qqf+Lbv9k2y6AQcacWR5oM23f2OMyRR6AdNJaXn4xu99H+qPYCSUUFOEQF
Hr6l3UOJy/cwUK5iA332cP0XXDzesx+wOt7AsNSR6Uusoj1HyckqbjVZnilbYhUF93UfzyDqBGMm
1VwTjJwDhfBVkEouCr14F8+2svYTYdF3eYQ5tQ6BpQUeTvKgWW8gBm0JdYIKU3Kjptsx4Ucyqrsx
IbYaP+Q1lE4S64bXzA8ajEEHzmxUdi8AypkaZwr7PeQekqrzOgi9aHPj5bxyRfllBqqdQyQp7NBd
Aa2LMgGgRl6GiflCe6vSuyiPIYh6l5v9nnYAtpZQhrHjJtds0AhI9n45fDrb+/INzu5RPmrWbA74
jBAquWlRbImAV9Y3DWZ4wbOXONEHh+i84QPb4xqVE+9lQa/s8BezePYDRtJU2pBXYEsboYczggJ3
er5+Uy/ncGd7XIXV+dgaDfRnMXa915zFS44K5JFRBV00OWHlANKIKtvIJZZBdn1XvmRI4qKeOyg1
jZaxnQY/iDEsHLcSga/LgKiz3a38hijieRjxOk5GdVQQ18fAQauvqUhddSCfKv8MG45rGTlmI3bo
I9hRgaGC6jnp0k3cHZkybCnVJD7molX8/lHr6mhea4OuFZ31J2Na0vNhQzFPIAtL/riqK2ZwjUjo
kZRlYGpBZsY6L+xM0FNZs44EiIV7Yy5GX6Sj5swCUVw3UaiVCJDGdRDh1plR2kYbDA6po8dk6HY5
hHKGznCTptkEZuJwVO251r1EOXPNpPgxjengTpH6FVUNEKUQBGTQaOG8gaAiD3eWIvr7dGAgtNFa
X2vGDzWq38vZD4LKnsr+wcIDVjF5JLncF8OGs5Neff48yeqULRMj1Nc3uYtpT0AeO1cch81SJy3f
Qfr3yyjkxDoXQ6XvhddUA6Q3LTMCDPEECBwm0n5E0y+F/VAhRakMAj1k0DDSm0A8hvGpSPelMt40
4gCGpd8xFIdZm6KJBgA0tNLa2xr07f+/Y1kzE/QV9IF4Ba2BwhtQLNmpNwAKboSTpjZ5ih7ETXMz
I4WXZYOXY6uzU1m5Rfhrs1AUvMY5EX5sjS6kYpE0tEfaBFutOvT1gWjFSTffkIydaqN28uq5Bs8W
/2hVmFx0DmjMnEYHjHTK7LIen4JExmcos/rron6VNKkS6NC3VU//SdZNMA3/Sh8JBpzIsdqRfcjt
hTgShtKFXOG/keyCht1f4cuawEWz4pxHArP/yj7YF/cFmnLJjm6qx9CVyVFJzLC18u4AFSRVni4O
RhkdBSCydAZ33VZy32SrLH9+5sZU4OOqaKFvnBwMGt42jd34SxK9cF9UN6rDfwnpE5S4TmvlOucc
eOe8xF1jKniS9hXY4K7vSmbFV44zNppQT4c/VrzeLfv5jxXvZId3SWzrv67DylUqVGVJgUGCU6WE
OwW9n52GJqbLaQHIeJh8hBkm0YSFTLucIwXAFMVPqPquaY1Dm/SQTWyTFAxUdnUf3hNj2FUlqN3V
2Rtp/Xsao/mWqYXqDWGloL5oEEfD0MKvzjAsW23GeNO2ozfWZusnZkJcE+dq0yI17IrPhV0pWoPx
LT54TaJrDiJSn6nJK8Z0fa7pscunetMyxc6pcSx57c9x9UotdhcZdGcSYrdZ5PWi8OtmV+gt5rkJ
VLmh/gV+SJKArbTONwmLfC0A8D/2I/aghr9TpLyEbvjiTqoKElcYYFA0e0zzN4BO79VRpx7I1b9K
i29GizzqNNpVpnoP9Xmo/z7XrHruLcstW/EiAobMztLeqAlwrOpM48LKZB27qdso5XiTdUkFpjMR
b2NOAfed0w8rKEGw/Dugcep1LHS6JELCjZ10OUImJnQ3tiJbAKDUAKOgRCi6JRO6c7x5USfrMerr
o9DEw6wa721LZ5xqP7nhONlDj22+l71xh/AZdGYpaC/MgJqOjsIJjMKmFJ3Tab/H6cZqBr9OfsYk
eK3Ur1AAsNKBcW06sOg9zYArLsut0pRePgc3Ioy+LDP+jFnhda16hBZLBJbAUhLQXe66fVsttkpI
eKdodZDBagVH8pVsw/1wl8JMzu9yOdPLPbaztVZmKynqNGc6HFj4ET5r7zmURuJN/kIeqIshEXG3
gJ/kOD6JGVuz5ZmohGmFgLGsRelEQPCjIA09pcfrduVyZ+xscyvLRU3I3vUKlhkc5mfPxibx1M+Z
7jjgXZY3OqPXOuXggRtF1nG4DHg7W3pl09pZtBCjhtFsuc07u0Ul3UldgYIfCtVo20Z+Boq/jSzN
udzSOVt3ZeIyokN+e9StUxYoG1PJPEje2Pi3zS3Vt8TsFEl+OxS5188y5KQuseNrGXQrr0JWMsxM
VFBXjfnDaH4JzGfVaulp41s4QpykdAbqT+w1mx4IAuHJgPxq8pppi3CpG5ZIBIe9WmiwSOEpnxq7
1mMbBs4hyBnVeTz2zTFQP3r1pUHnuYiEUzAI0zUGfaIEf7kxga+ExcrWAh6/eOeFKmG0kH3XNeGM
OhRpwyt8V/1x3DD0aWBUDgxTVRRy3uC+/rdvhTHTYppqWX+6OWcuH0lTUA86WpAmfyHhXdEMtpZI
8qjLUCLrr0XW7YVsbMtJjbBI6/buMl03H7RdtjM3pc93slBpuYN/z6a+F1sVlbpI0URPMJrNmtpv
oQWP0M8EPrpsK2+edxVk8a4bgssl+rPtrcJllhcCjjxjJ4iFPJnmSz/fgSLUNtWfXFUd0NXDRbL3
rCe3itXF7mAED8zoQY40v+QG0jkgjRO0n+2AcA+wY3T7FeLTpnBSpPOtZdwJC6qJuhgclFxCt4cf
3g+KcTuO6W0a16ZTGM2vSKmPRvZI+YEBU5yru5L8vr5P6WdceY6gNrUE0ngQfvkzDh45SQJMaWtb
vu61v2RZyCVGeMRT3x9y5TxGKByZozGTP7PKnXCa+/pncc9vl5F3soeV+4km62226UB+astM3R96
0L9dI8ZVy7CorrF14Z4oRRISFOlPBPAzysAO1+i7cAqhc9OPkDONUrDEmTX1LItmGzRoxFaECTRV
WzB/D3yf6COEkH4bBbGVtnbmsILC5VcIJXWm5c5YPKAx4IIR2DbiXw1rnJRALmGqnLykTjm+ZtFd
DCQt5OVBG4r/mj72DRrZQNVOWWOXVHGNHsOnCSi69V8hosawbtwoe1ATcGTXqR1HhlcS/a6Yg11O
tdsI5NY6NfxqCiEkw6AO9xrzdDMnvRvEphdgjhLMpQhWRoy7/mq0+0m7a9o7vQrdMVfcWHlXRWIX
BQSfxq9ZgCrmieXZB4nmQzZ3t4MVfoYxJLYiaMTxJxMklikfntU8uM0HDLSYgVuHscRcXq4fn32j
lTuK+j6cSFmEd4tdoaBgwE8kXrmpK49gpn1wQ6eJbNyOcAMniTlp8iablL5YuTj7CavKhVkSEmk6
hzS9pbuJ/pgYv8e8cyb24/rju5gmfa+zbnfokWbMyYQaEYAUKnthhoQC5TJg/GyBldlUOqoQUVWw
0VXkiXrwk0w4vL4v6/xGizJoHll2ipESiv4h6SEST9wolVFYyna5sqS8CCMdUDr8iOJexPvI7CW2
+nIZ9WybKxvGSazQTEOzUc/AGzcFtjAQuMWhDeIxBzcZZe1JP5rgpi8KQBHHu6yI7QZsOpOh28Eg
KzHKNrz8+Zn7zRDjJ3RYeESIZQeg0uxqWZh6scR1tuNVUs8g7my1kOUBB0zvim35SDwMewHM0D5J
TfYSd14xmnQVEmtJwEue43TBhvjaeUuhmn+iYyUc4Om/wDTrJi6/izyZtb4cOJ1tchUQD5U5qiLA
M2y8yTd9zcHM0D5/SW1lM9ygArSVtf4uO0NoG6iqhX+0NWVXC2kswqDhetdjeBaEqJsC0J55ntCc
n7gD9aqi2fZC3Woh+6n0oWMln9ctwuX84+wXrB5Lx8wAUkPoCGBe1IZTmHM7eDYrGwSQLvSGXW7a
zakQCBuFK0NzSLe/ekeWNvdaq6bkRJHxF+Il11CTrw/JtE1Iuo+CW9LvBW+9tH/nJL+/vvWLCd7Z
zlevJtAIkvhKRyoAKdRgx/lg5/HP62tIj3f1blSNaLwPsMPkOf4R63Z7EvemG+QYomkKm9ltg+sc
w6m6kSdTWJYuvnpItZGGVhti1ID6zXN/0/7A9C8kOsGAYRsOVB0wOJS5ykH2gC/mWGcHu3pGXQAY
kiiWr1rXbm4+j1XnN0PsQC/WD6xjGVSOiGJPctIXI/azVVduvC11JHIJNmugv2ETNHpca5O6MbP5
x+ywV81tj3trjxbwVpZJXw4hztZe+e+0zLNRxJjE6Qwbk8hu4gGk4XXv6C652t2IZBoFSTBjgmKl
9DXQPcjSlcuO9/sX/Mm5z1xAkBcda42EwHSpGyiD5BuA3R5nBxnLfXCI9rItX7xbEH7VDWZwDFGs
4YqJCEkVEIQSKPRWNYqKvLEnnnduNOupS0zud1TsJy16K/USn2Pe1ewzrh4KEgg7mSkkdJRSd3gw
SyZzL8VS5z9sdekjouo0AMr5NEcPoEiyCwpQAPmhymtgi2lc+6nzlVb3XLDRjIwoDu+o330s0njC
McBVskg4gwDOkdzvxRZeW211v1lEhVXWaDItNFoawlTrE7Atx/LNDfidw41sQdk5ru50nqI6axgR
PxUJMrXC9BQ2ugV741PqXt/an+r8la39LbPnk+jqONdPkCt3wr529K70uKK/tzS0K01sQ10FxazV
35RahWIL8oAxyN8UK/AT8aUIZnhjjmCrYWjVg+AIGJpOOyVhzryqVJ/qCjmQJYISgDS8Q7We32Z9
0Z0slbfGTKkdGsMLeDseWl0DIRmKUpHW3Xcj/kaiaLdzhqEOQ2SZWypWj6SrPujB81B2z7qRH+nQ
oRTLfZr+IAE4FGcSOkNojhsOKLsJdup5ah3TfA9T0L7UQb7RH3lVHfQ6t9O59opqzwvDTsNfJSLm
qkE1YwgfotzctcTaNAU4y+gDaBudfHpXdLyuwthbVYSJOJDei+2gflz/FovTu/YpVgE8Jmv7cCww
BGvhXOYeOIT+x/UVLrnds1ezhlfmQA/rRQVe2lEMLmSOwDgEEcWo8K8vIzNQa3SlMiZzaykwUEXq
teBBVzx92GeNA1jHnPi19hsqVF42FYCvBBBw/BmGz3TBXBTvoDqUPV7ZppdjPzPPyIugGZAjsqzd
yWt/itBeDHTvqJOdPxfgpM82w0sok9KUrbr8+dmqIsyVbDQWQG5c21phbicTVI2gA5EctcQ0rSGR
tVWnAzVT/c8QDE74KXoESvAPGXR7xD2SOR/ZJV0ZXkqNlNEowGx/+hvlkj1ijbvrW5Kd3MrY9pqe
NkEDaG5Af3QQ9xx7QNdoJckjl9957bGtTKwymbHKB1A8VFPghrruzeWXaIEyzKibd0QCj5HsaZ38
V5jMM8C5yk68hNDlCLoMNDS0QqocJnGLazxjY4xhCYU5goZ2ONvDkUH3oPfS2V447OWOUeKn1uDG
3EQZKwwxtdtT4uRKY7MA2pb5xwxw2fVLcTHIOjNda4AjhuGnusBEyilsZjvU8si2GhB6hR8D+0qz
xuPhR958FO0Dy3MILj9HQ/B0/SdcjDTPf8LKkKCJWplaCVfZuvh4H9m2zW31c5nJB/+r23RLjT/7
sYQg5gOdMRaovMuQRherH+e/YbloZ2bFioHXKGuAERtP38BJ3eePYeKC9wU4+RBjGDZV7PSX7NFf
bBudL7sK7Aodc7RVD1w+K9K7pCsOGcSX+BTtBcbQKav9IY59UTZuU3JJjVD2dFYGJwb1pFkFC36t
7G1uvJfoiiv97+vfVmLV/ijgnR2rXtf1FKKIfOpb4gX1CcHK5voKlxKz8xNc2RtMDYITkGOmUwNn
Vc4h6pABBADeZWMEhqso9mZ0EomML+3y4ekWKGxMA4oOi/c425daRzOb+ko/0Zz4NxM7xpFUQONS
eQoV9r/WWD2Lgc2sjzN4OiAmthWQTXXx2VDoRWfQfeWHOP7VTjdht0ul2h2y3a0eQzyAu3ocsPKg
vg30vjdQAJSJ8V3+bt+7W938EHTPnbqE/rSabFwSW6jR11zd6VzsA+WubN9T0C5dvyuXfdP3mqsr
L4xmsCKGSm6D0kwOMjv1VjF+jjqEOzGEdX2tf4jVvhdbudtCQYQurJaf8hsTHSxw9dBf6SZwqQse
p2TXgRz5R7mP9nVsyzRIlrP7uw/+Xnr1JrJJ8LxcUL95OXkkpkdrVretgFBo3UqiwOtXha6FAELQ
stXtEo6p6Aelr2X5W0teJSd52Yj873bouqAY5DoflK7FY4Mqz/QUvkcn/jD72Q2FDhfmepoXU8J7
KltxCQfOnrfQrHIeklo/iZi5Ob8NZll3RHZuKwOSmnQO8rrTT1lxqInmlMEjBwHw9ZOTbWNlQRJh
xSbRcN8H67WlTzEIt64vsNzhf75oVFkZCjIrjVCQA5yCVNuX6I0V02se1z7MI9Kf1u8Ykax4EQ/9
bRUxBvzfnybvGq4SBrtReVZnh8/6Tturrn7ABKXY11vD6ycIGaKAEL4OBxmXz3UDQpWVAUlZUNem
BbNvqTYfX6gAAQYQsXMGmYFQVnIE46HkeFcmZNRSTH/lDTslJjloyNObjhZOTgjmwLIY4DYdpLeN
NrcuNyqoos+p5hRDONptEXcwcNnvdkiUPREcXXLSApAWzcCRBxaKBgyoXo4aghgwWgsXDS6mWN8Z
lEOZmte72CxMWwNuvtAwG2y1v5gZma7FO+ZlLAUIONFf0PxCf77S3krTwGRFXDI3mJrWm2JUQwur
rY4T2Mq2cQY2mNlIe5Qx5h0butmeQF/itXl3k0/zIQlaEHqq00sXJ8JmIDNCv9/Qf3RRNRzSODPt
iTHroJi6xwhorCArvR8BEQQ5gB/SHZSCdlUFMeW0hygg4DbQtdR6xOS1+lnP02NjqpHdkvBIOHIe
YXhZFxQg7sD+snJp2cXZQzeWfkHiU6sHLtOAPOB6DjT4lC0qPMEms34ThXtxB/ounmBkwxi3KQ1n
T4mguaMn6XvQ9245Mn9uaz9U+l2jBFszQDGg4k1gJ6g4AjGjgrihLW87E8QhlVAif8wayIuY7IZ1
0b6AyCJouDz0+X7GGdCAJWuezTKDYHZpZ+PkiNQxBHVjNFHDBF6jjIsjDYxtBiSjaPJXkr7paXI3
9wPQqbrhtBrblTmUnqNMK11Icb2rc3NjsOYJzBvupAXbWisOndoQm5n5jUgiyAHUYJuoQ9NPYn07
6eBfinRPqYrQ5ohEMD05DU4YqYndG/mviZX23DwHtYwA5aJxNCgqsJRZ9G/qMiKrogjgEP3UZ4Vd
j9Q3jZ9z2/6byPFslVVZyOCk/c9oSm98lhPwYVWy6dIPYTgfo/gJFjT3urG8CNsAROyvba28ysD0
VtWWgafBQT0bsDTgUxnz+pdmszQvzM9827mzl3q5nwUu9OGvry/zBuuoQKg5jZpeR6P8buw0G6wv
khUufre/IlZs9L9t86iXRcst4P6C6H9I+47myHGl21/ECBL0W9ryJe82DHW3RG9B/+vfYd13RyWo
uvDFnYnezEYogEAikXnMJ81RNZ4faVneX5/GRejk2Q3AWnfgaEH1GzRjcONUT1SdMnVJB89fT0js
FqQf4kEFfPojo1AqWv8yMzh1/84yA6KpgW5olXxMhPdeoWsVQfP6/HiLKH9fREknBPpGJR405Uev
ZJauv4wtp59wsUl5voZMZiCRIFFSAWtI3QGeOTl0lvut7i7N7+yNCwC/nusrp8f32aIVfSkM2YjK
E/Fl0OAOsle34KDFLtrBVvAbCEkYcCuSMziyO63QWtE58gXXE2LltKXOfsCYwWRdXpKGADda0KIw
mdduV2lb2nAb7pwc4fQuOBsrMmhStQ1yR+B9sLQn6CssqbdoAyzQm9GV3Sa0iWQDbG1WnPRI5mRk
p/TpbHRhkkWSdHh1ALG01lfyVjRcJXWT2oWplGE195F6nGu3H25QYtzHe8URj/0TfFJ80bC0X+Kv
pnNMpDXNaEN3B7dhCx8K89XIrRzgrW3m8+ACF6PSP0FRMZmUCsy9CnVJUz7W0Puu6J2RcaXLLm6/
syGYNKrIjbATu0WTwJF+x6vMg4p56yiJLx/IA9iZp11Hcis4jAv30+HtvstVnrMfwETewRBGs+8N
+diJt3M7r4Gei62sSd1MrOAyLlpgN+wiQbQThVPzvZwu/zM0SAvfo0mXCTGRCN5Oy240Prvb2aEW
lDtQ2NKsCmpbkNWxahSCbZ5A0UWu1Pl1x8QYKmRDCfu2/8BrVIicH+g+TK12JR3C0ho3k9P7dYAK
amXrwGRacWZt+aorl5PosxVg3iipIitmpcDCqg/fDUPAPp9vhyB+V4IAnlmq+a7JudOABZhF77Mc
eSmS+So7NLDrlMP7GsLnE2ArKrjCWr2pgn0kbmLtNkEPvpQ63N/IyqYFYJjY47TRBPCE2xBdtUVB
v4DZ5y6GgmVd7rWstqJRB7GhtqgEp2O01WN1J5E/c3RPIW1VKLs8e9Wi0sl2ZrA3g89JfshLkxMh
LrIczj8L84DSo4AMZqnIJ/CoYFF73LabxWQ69Hi1uRPP68f78GztmcNdF8WIwlWAwC9Gh8l8EuI7
dTzO2h8NRJB0hkwWeQ7p7xEK80ZI120er1rTb5MHZXhMyxx2RvmqNPHAQh0PDy1HwdtGjWtLnGAJ
BltseqjGZ6FAgzHsb5u5XRUdqNtl6A5Qkxjk2tEQCUuSrsPZb7PELrsH3XwEUB0KhQdlfhmKJ9LN
+3Ya10axVTIIfpR+MW9nGDsJz1EKS1BSuqZ2a6qAZ0HcsW9h2EusdvisoNUUw8BaC91+fOty3WsE
KbF0vMhyQvxWgcJCi8q9gCOeJfjNuSKr7vVU4eJVc7a8TGAj6tRPwSThU4ogxIiBb8KiApU7qzFl
X9Ab3ta5mJqcjcfEscmAHXEd6ojVNHfNdrhTRLjq1YtKnjQ4NIdtW2faM+n9RI7duUCOi5ysI3dA
Vhx7NedMnxfc2HwzqoIpSCUE9m4TvM0ecWM3USB3AUHfNV2PfmAtXu2L4xjlRbeLuLqzY/QjCy0L
gUrkxHEZ3II6fQVpBsNZ9Bi0Lfrl/Z6vhsR7QbDZZ2TkqOg1o/zPCyIY4BEfdg7FAf6V7mZwIQDI
gamEoz6Au8bDT3A2wKmZdJZdjKQYR+BE5aNWqJtA0r02E3cxFFSu7+vLHaGvjXZa/LNx+joR9THA
hUldAZJspjWbVrPuQOIxZEu+Czwq2xJs1pLbEijG7LAUAnlZ68Wc8ew3LGtx9huAr+/UoEaczNS7
sd0mcmdH2jNqLJxTdT07UdncFFEwCGZDltFaBFB+E/qTJ7niimfMx/t0TCjWNUWcjKBUjkk0uFoj
WH0N1Jz0P7Xnz1aNCUldVAYVbTAMKJpWE8xW08TWGFLOonEi3+mgnH2cLpOomhUBIpG20D4iG0YT
dh8G1pBVtjCVnFIBZ/FOhOuz4VISUqOiGcydlNyZRn1TkDc95ZlycPJE9XQszoYJQ3A1h4nIR4OA
Chubbl8IXmVkvjzIlhl/GMOvop4B9hk4B46z10+p3PnABN3mJhJQGmhR8Wr37YDaVvpeJbzNflER
EMQRFb6FmkQMVr4ZUmBCjGQcnqUZwIyw+PNwpaNAl7qRox/CBAaKxJP29U22Wazv1Aigs8JGZ48r
LXf53H39EiYPkmZlQuesUY5ppn1IWupNxjGa6lWHMtwMY7XmT6Ry2gqXt9HXkMwZ7Cd1mGhVK0dJ
/tTy9KPow2da8KBnf7kWv4b5cQarahjw5IDLxu3CTQnidjfGvyIlwf0sQNjCuO3pSzEXt0YIHwkY
g9K3TpDsWg1rW4MhoAWVAwDPeJLrp27vz3Tw64cx+UMdB3GYiz1+2IDyk3SrjRUqjvtUGC1AJtP5
phPua9izTXAOFUJIv0JXtS0+ynZyFP1ZT97GsrS1cvKGfjuDAZYGsdsYK7VO/Ty6y8HQadETkMeD
KB314KXVJVugDYrdL7F4lOJDmaRwOwbdiL5AsRRmDAkEGsRq/NNLMCkN27um0pwe+aNNNcimZPPj
9Xvtcunqa/ezuikTFTohSETzKBCEqhmF8BBOOCZ0MFMRXDWkpWFoB7D1wzX7qGXxJlEw2QFe7tWx
MwNH13j4j79ctf98E1ZiJWrKKJ8J9uSwgZrGQXuXPPOo/47+ZNA/vQk3JkAYY3CYjFW0Is6SS/Eq
Jpdj+dcvIN8vWq0tyzEc8Qu0ft7H5XNZm4cMYASQBQXeWJcLX2dfgHkPB7CK1WeC12Bloiebu9DU
s4T3+RY65W625126f4noX3Nj3sAAEwd1IGO4CPwZgwyWKIORXO6ouB6E3o6neF3E5SriXVgnqPKV
o6YvoegsoktpOw7aAvZqiXQoq9oj8NvohMkFM2KjQC1A+JwUNKMlQDbhsUXVeIX2SC03204ufZUW
/tSrG7MRvDZ9NAY80dVtmaAcD+Ef8MlasCnEbF5dPx+824GVvJDNNo3zGFsBuCOKvoMN8Sw8n0dA
XY+zF64634C6k5201u/Znt3wJVn12fNSQeDfD3/J8L++HROt52GALlBcKXAamBq4RMOZXUHNEip6
pTW9GBibLzBzGYd0tj+Z2A3TL1GHWIYJzMq91N6k5lYOA7sMPpUMnTl0+vQUhW5EuT66G7v7QPwg
w3xbljyAy+WM4GvyTKhWurElSZgrR7kFQuFY4rWdCq9pXHIyj788af4Z6IfOkCZQeW7xhu09+QXV
aJj8oUK1aNVkFpDnawVC2sOaeKUzrbjRgDNLVkaooUI09gKyEcUXKPrJttDZmh26LXxMq4XhAFXd
2G73AcrSvLfUKWm8ckQNJu7FOVEjscVlQN36Kb6rbqSHGiIs4Bbua9NCG9VZwIX0F7EiNyy4gNOL
sgFnqRgrd9HTTKCQPoYZlwK7DDPeTuL4NOgloDGZKECJT2gsE4WUQy+V+kqRxxFyzbBnVwUrCBQH
4nbwLxmf1caQbW0qBnRSw7ewmVdlu45K7RF9ElxkinkXF7JTKbD7aW8zDX+cgDVz0OXbdIhBLSnC
26mZb8Uq/zVFxX3fpW6tf7ZptRNMntLzEm6vLTkTjnPMITDHHpDl+UkOl8KMxtnPvBGYuBtPYwkI
KiLYFA4beDj4pJZCzuPnLyW8rzPDpK5tQ/NRNgC6iZCqhPIL6VCOaUY37nQ7AppPo2g8G++hJhzz
nAfw5V2hJ3742dVSiGI8ydIC+cGV5lfeuBJvug7EyeXZCkvE5+uXAi9pMpiQqDR5BKA5Ki10Ll1D
+qP3uiNV6EuMkZOgNAsc3nEWZ1cV3popsUJwyuUatk6IIWXv9Gnycf0HLZ/wxyYyVVlWJB21Y7YI
kvVlo6XTCDpBsDYSHciKR0WLOfvocnQ4G4XZqkkzqHMY4k2i+KMT2SR7CgYXXHS6X4QFcPvZAhCB
GyW14/Atu4WSEv8KvJiZnf0GdjPPbYDYTKB4BfHGIQbK4YjaqV0Z75POYVnzFpXZ0qgWwH00Bdus
EmNLHUZQRJ4S8CWvf7rL1+vZjJg7nUptNSQ1Hn0U/EurUd0Z5Bnizitt8WtIH9V5VVBLBk2UW0+6
+N48G5rZxk1AlBjYJbStp9pT2gMwK3YMWlkMLzRF0QDhiDdzqtvXZ7z81WublbnHzUoPzYniE0ZA
HVIIJQSQFyL6b6P2ZLKRE84Ll1y8Ub9myVZKKJ0CaTJS5Zgn6yJ41bvUnrNuW2tlAw/G3oHOKZot
CdLIeh+Ztavog5dBc3qCSFeyFWO6SgoVTnXbKpOcubjPFMjoNIYVoQLSF61fAmwSAQlzfZUu53pn
P5vFguRz0syliZh2FG2ohG8WIwDDmX15smQI5fEVoC5qW+pnQzLX/6y2UivXLfiV4pvatG6JI9wr
IFrFDw2Exywocq0mcKZ6MuKduIR2JU4TP1CgxK0UfewKwBy1JWTJkcPAL0Co/BQP+VQzHqK5cCut
dkmxcKyUl5EeJQVmoruaHLpm16m7gEbrnOxTES5OCkr1ifZhNh9QMHA6iHjRItrqHc84/OLVeDZh
5ukFyVIKl2GcvayHX6VSOIHE2X3cz8gETW0S1ZTUCJoLY7SjlunJ1QpylM7S5xy0dfUWev9TA/ts
WkyQHOdqVptlWrrRAtOGVuG4ur47OWH4dObOLtwwFSH4kuMMGwuGIL2V62MbF17VrCLh6fpQnDBM
mPgooqES1h0Qo4YBUYQshe8UQLdcYCr3QzHBcEhU3RxbPC8W6YWF+CkCCIK+DQgf62Rb+forL93m
DslEQjLPcW52+E4wuN5pm+GwEJljW7O6HjTm5QXJ6xFxIj5LAU21clRSgt2YrNuTvmK6BrqLa1HB
OVesf8Qc9nE9VdgeEt0YJrgcPS8Z4ewKlt7YpZDe6nuwOKrsgeJNNA2fYyz/T1nt10FiyY0V6SIK
woiCRkjzsFAJWzwABV/b/o884LOhmDiRFkojFZDkPk75DBo7LCpUqOmqMEdPb68fqFM2eOUClpnw
IFGlqGoND4LRQ2YOsaZFrwBvSleiHohFTsht0nGufJa5qNLM1FMAGqB3/jFR8TYStkNSWBXdlpV2
U2qEd3ly7nxWEMpo5H4oE3w46qLZA6vJB8WtjqEr3cGrxo5mK35VVvzslLfvmRhSTXES0UICGTag
uOqg+12Fzr/8ekzQENMJ/yn4esAaovgEuSkndDVcJ3pwCE9Wy1zVA860WEojFZO0EPC8w2oKx0l3
2nUGd6/oqYYWvaVvCNQLuTQ0TqRi6Y2l2KSJKpzqbvk7Ub2uWiS8CofADktZy5BcW0/tC7RyLEge
zzkYcUtKJPHASpfjjKHroqToYIUxWZheqjnJq9NGoqj6OTqQFvN97pZ+a4ECl+4qYzuir84L1Lxx
mVQMKvxKFFUAdVYQw9UT4AhS8BgkLslw+Ts/Y8HX/JgMqJGLHB2GcKm1L2iFzBu3yhrELs1LXO3A
lUpZ/ty14ZgoR7RJqqgB9T3Fzw+SA4VsB9n43WjTNVmpr7xddHnjfs2OiXSk1MW0D6OloQatkAaW
ZjEv1FzOhL6GYF6JmaR2uqiju5wXsSWWIHtEkiOEtSVVEIHkuWdfjmtfozHJ0DBSFWVQjCY2EgQS
d1EBUSyA8eWR8yzl7T8mkhXqWAWGgmyoinurbT7nIHRqaBZzghnvAzHBTI6NPBzb0/GSZZsi97ET
SOdQB2rtaWAF1uhH7r/cFaxw55DO3dC0qKJX+dsQ/55yHtGO85VMNmj0tBqy5VDlmeSpGfVM8tYg
O8nhTstZQM6BMtk4keYa3p64WVEFdcKtZKnPkWPa8Rq22xB5tngMoL8Ugf7ZgSzNVIvDcU6GU0oE
CIXkjJ6CxlEBx9TSXzSP+u6O/kF/DpUgCxcDkgnudbRg9q8EEZMJIoowGLqhI4h06bNuNg7wxY4K
WHpSwrM1vTEJ0Hn3Yf7CWWresEwwGRWqCYOJlHNR1Fyy53Yl++hA8i0geR+ViSltRNCRT1X5KMvD
r5hA4USR5aUGFTmRUnhG0X7Ocgi5WV0+DJkBNTEiWAQmG+X0izPpy5nb1+dmAo5Be0NJe9xD0a5z
tU9kUV7iqHfzswnR5MkpoCa8CSHWCOVJztXLG5mJQH3a9qKUlPKRjDA4mgT1TaontwJJVWlSyel0
KKymsceZL2/pmYCEehASAQOpzuipLzmqcK2VWeV6dIE/R6OZd81ffAIaookOmqgZ+LvMpuqGVMk1
s8D9a9dP0+hAbtdqfsGm2m0NZ1HgQ3WAF3QvpVbnYzLbq0nSrp8SmEsOtmgvL12g8Kv7HB7ZR2g0
m/Z/1LD1zmlhD/GaPMIVgrPKF4HY5z+B2VZzLdJUynCEdTRhsiS0zS4fvGhGDNNKAnOw/k0Zks8i
yW8ERf2VttXsRWj9WsIITyBtkW1tonKy1RwXRSvA8ULIwSHAo2ayIKv/nosGHvF934MjMB6jJBsO
Oqr2VjOMNpF3RC+dJpJ9bYJyRv8StfTXOEe/JxI6sjzaeZh9BKLwpw/vTPSE6nKlqlIDhdg2X3Vx
AI9tWXiZ2tmq+4e4xvGTt3Pe27mqeFOuuaNEvD4ZgL/UwUU0t3pZWkG1EdBvhwuaM8AyUlZ6Dy0Z
SwoNqPmHdhGGGwhd2GHSr+VJ8rPEFaLcy2K8ASFONMI6aJ7W+SStCfCVMcndEOvQ0a1gHtBq2bZC
f0M1TbHybn5MZ2RTtaHbZQb5IxLXyEeSdW3AQdScVwMQg329ItDAzzGVIL2vhj00tC29kbYTWC8F
rG0RQnM9tKheWSZYGLnykot3WnJH6d0wfCriodBWJuTIusEO8gdUaD7x8LEjPPOhyR2W6IaoMJA1
B/mes3MuBeHzjcNEBVgdIuKX2DjJOlzlm9RXLLgZw2WYd9EtB4+9ZM4HYgJBhjdrqPW454RRcIbe
9AgeylX9eX0+nFHYVASiuDgKIo5/JO/kZIAU1A451/UxeIeNTUfMdq6NusOaafvpLgNDjXyADmrn
b8kxuGktYHvSfQ2mE9mZ0PX6iB0N3EoO3elii+5sPdlEZa57RZuSU6DDyXwqvACPuOwQWMpq4Day
ecu6RPmz8qQedVE8g1t4THTomIFYCNUN0EXvri/sEievbBE2D6nzuujK5TEjB1B6Bg5q1B5i4T2K
Pq6Pw7skzGW6Z9OZaUSgoIm3sOKTyarW0SuFp9gpTYZzlIVYwU+yLmXm59+LuSQkpZGVZD69v0V4
K7lgIMvOvAJj2h4/iafDmp575k79/WsrylwLNEmFYZRQP5GlzyzMfKUOd1GY3JUdPNSbUf+gSaN7
RpMehKp6TRJhHwTpSyGOkdd0BI4CTeca2mzYBRlvAsDFJoms6xKw36KyjPHJMDN/DjO7BXxHSP6E
ABCFh1x9gdaOJeUPKuquijTaqbKGkatFBPyv9pRpuiMKr2WxUXW/Ll6ouE8JhETT3Olq9DqLNZE3
cF33a7IvzYcBKBl0P+S5sSRTsurxqKJhhIebpaXvavieZboVyX9S/a7HtaUKT6K4GgdU0AerjQOH
5PNKJP3a7NV9ZzafkvkYxZu6STdjL3deT6Y9HaL1LNFXjVZ+M4rvoSq5nB23vFC+fwgTMrkmHF4U
QwN8innBVNIc1ZMCbdHFlLs7yKvFiYeu5z3f1ODnRvs+FPOCiYpUDGW6CMiBup9lqZ1y3bR/HtTv
QzDhIJrF/z8b2Musun4/kU9xMi015TR7yKWc9fzQMLfTXCQZ7SNgwFVLtPO7rFsRFPPvcrfeS5Vj
1BZOrSuhde5Fq2yVetlj7KkjfG2w1+x5b/RW7/OdQH6uMHj8XzmmyVxlqQI4HbTX5WMhlatk3utR
/D9onhkSUSVFVIgGFMj3AGVAmk5SFRSvVciqTUSyBhSvh1jjbcuLmevZOMzLjwqlNqglXu6QrL6J
D13mLPpc4ary0IWyyX0dw4F7sXIRKzw8ecn6RQTj+TSZOKxIEoyY6cKD9s3fI6ScVQf15R1Aqu9w
NXJDuFdKPk290W7eC0uFrVlzB2Lvql5dP57LON9PJz7o2TIwsbkK5bI0G8TmTs83faC5YT+v1bLw
rg+zRNtrwzDReKxaI1MNrLYB6Gud7aUB7jwzEs6kgLl1xRmNLJvk2nDM4QngOTLJC+h2MQjoYXFd
2xIcFSTVbaf7IV0LFgjaSWSZdgREXmZRAsIs7Oa3g9raPXwWfF6hiLfOzMERjAg9JRW/KKSQl+iD
LfRSHnsuF5czcW3Jec+u9zCqy6AfgXpbCNLKY+gK4KD3rrhr4H4KmULu6+v6QrNOvn2iB2RSBqDs
gJLb5G7khX6/SZ5Glzh8zzjOmdWY+J6NUVXQ9iSVFK5kIBhi2O7xXV0vdLVg0GJq0qKULJqAnX9f
xUbJozwoEYOCx8lecLnhR4pSRYoGbmUVELAwu/X183EhHnwfkpmaWAmRno9IM+uc3FF5WpkhXY1l
Qd20RwUKXFzYcK5jQ/zEmr9PwmfXw16jR/1o8Z+kseBUlb4bSbkWaOCN6Bm1glzYWmK6aYr2b6g/
qomwSWae6tiFbPz7L2cCNmkzE51nLNZyvy+6H+VjjKeUiaJhAOtf+/pCcb8NE7dDkqWAloBlAWNz
MGwyJ1WsFH1upM27Ep4wXIDezyP1fX5MpEZFMMijVDSg7qdbNHqoo/JQqSnwVYZwGOldGIqeUO3k
HrQabaD3rfwM/1BOmP55737/EUyYntrBiIMQxXrAaYIWKo504sXMZYd9j5nfh2BCtIr6uW4u/fxo
Df4AuElu9Aqdwe24Cnf5LllV+42wKdfwmCGeamebmFtNuhC2v/8ENmzPkzmNC4PGeOvswF2Ko8mN
cjsBs4TKiGHNQFHENkBLxj1IcbMtAW8Q3eqcs3gBRvf9ZzCxGl4WU6SmWAkRVSHqhqvBT5wS7qIt
qiq4TFB7wdDiSuKCBDh7jWXQlAlI16OCBVDgAQYP2ufU13bUAQF0E7mmE7xfP0zLrvn5yaECAJ1H
BVkAM9EyLonSGcB6Cq28CUodoh2Bo2bEorCRuz7Uz/vvW97Mwh+gdFYNdHkFVHqyouFkJXm1lrPa
vT7Mzzzj+zBMdIDlpGzSClLyCTSypHK+a7s/wjg4kSy4MUDc10e7dCrPnjYs+qHNtGYSkhL6vO0m
Nz9Snr4ob9GYU2/IdTJEAxYtMOEIqgw+qmBuVsv+9Wlc4PF8XzXm6Ac6TBOTBG40yZoeYOiJhjTE
VA78ShhvwZgDrssFGYi2gDfKwwxZBDF5uD4V3gDMjp7NONTzCF+Ekocxbt20Gp1/NQILYMBCzuMg
Y4Ro3oXVg4EmwvUBOB9dWaZ4lsIVYRlEbYiP0Q1HyMU5KYqnhczD9V3AneOnSrK8UFVFCf++DxOH
AZDlIrhbiq+/yP0mBA1vNW5h+ORrL9W0Lg7CBv7ONk9iavnEbMw5H3e5hs6m1wDBKFYFFG11OJon
tLYFQDuVrnR6Y3KygDpmUXA+2cWAfj4mk6KkQYZFnTAmTCacIIJ0Fj32JLKUChQk2R5xmUEkBh5o
btGpNox7tPiOgAely5xL9iSPdG32zMetyzqTghrEtcpEt13ze/Knb/dTtRMjxaHJ85ykFuAaTiUD
SEWJXU+5k+m1nXSVoxtbNeKZGF7cbaoEhw1Ib8maymwDCOdHoaFDTDWun7oo8alYO7PG09bgjcJ8
dDCgwjgECuCoh4cxTVZ5LNuGFvNyQ94wzHeWxTSIsnzWj7G2nVyQJJ4Ft1iBb4knEHyIn8D7bX1u
unDxzjlbQuabtqM4AaGYLZCmfhetDR/mV8/zavGwmV24YvjVhvwyHZOTEl7e1WfjLqtxdpJm4NCV
giBQLCpnka2u6ODiTbu8+AZHdOLWRtMt2/NS0YsJP+oz/2wZ5laSS6XOOhXQ7tZA30can+sKHtPQ
wXFTBT0m40luDqAGocToB6m2lxMQpa6HyIsx5OwXMPeVpusUZVcBTw5gtogyWHpVrONk+JO3o5Um
5X06xXfXh7xAO0e8PBuTuboirUgEg5jLai+u8+qWqE4jgE0HW48FeaSdpNSreFV9NAK3C3Hx2XM+
PHOxaRrY9X0HR2VNh+uw4sJt+llb1074AEP4I7+Uejkn+JovW0mY9KodkgpnCSb3fuenPvVgTvp/
ADpyPib72B5bYP5brO3RNH6Nfe/KpuSUcW5r5K5KwnXVcNQBL3DCv31JtooQzco8DzJscjL0/cij
Oe+SyLBJuEYnN4FJ/GvtlDsRujNgmtlDDjdx9QCBJLpwkHh1QE7E0piIFWjgt4YlzpIBto4yUF/r
txLECjibdwlBP66ds4/JhCgwxUgmF8vH9Bd3Ps2ubfjQomFXriEpbxU+D+z4l0VW1AXsqMEljzmi
vdZpdWOM+rF56R2g2J7jW8WFHAYKUtTJ3k2Xokuo2uOebIcVmoTqmjPlS28bgnbIf38Ac14VU5wa
3G06yhLg5byLLsRol3OaIbWlD62fH6tbtJh5K80bljmnVBjzrI5xTuffC7HN3AKXiCa/s1itDw/i
FmCB/4Ob8wXOJPY03nAL9kOHLSFzjSOv0FW4kv9HjW7epRvDkX3Jlu1mz+tmXw5FZ2Mxl7kwaU0r
DqAVL5iPft0eI0ewAeuDYpEISi9X9XFZsh+b92w85oxog64GgwLvGH2+MVvqIJVxwZcSW1CXhtEa
UJJROHy9y3fc2ZjMgckjLYsAFFmy42G2iRtu0GAbocpU/8kdCNg+X9+tF8/n2XDMVR7XnU6UFt0A
M3gU9V0q/rn+9y+mKGd/n7myh3HW8nDxUKeoPgNZbhFTeYvnP4MwvKSd++8GY46+FMy0z+CPeyxg
5TAolTUhqZaRBNSGsZPH3rs+3OWb6mxyzElv9bToJR1Geiciig2NQ1/1u7W44mU+F2+qs4GYsx1p
MN+OayjPtObs6Ynu6EFk1fnkBap4XKDBhTl9XJ8cZ+//INl0Be2rAR+uHCsvAnitQZvYDMktlf7E
Q72pBXh+wZ3++qi8I86SbrKC0IYUcXgDpll5YpAuJV2Qcn3FA22fC9HnTZMJKZUoaFpuquGNTiF+
bnpp+5v0r1Kd2WKG/qq6AlKZ02C9nNB9fU22IpW2UwUlbhzx3psXNl2nWRGgEM3zomLbAKJnlNb8
fnKudSrn+gLz5suElwBKTEoWRuFNqOU23KxXNVk3pIUeuQkTcDxXMgqrEE4KezHXOJswE2TC1EyF
rsEi1/Jrrd2rQWIrGS9wXrz/zgZhIo0o9KSKhzFA5w1CbIsIsm71z43qQ+7LNRYY773a79W1zIF4
crcsE3XyKDGKEWZLcAXp9kq1g8j870Aw3ovy99gPK73LrSSD5AMJbaMQf81TLaKlInE+LG/6TCxK
4HkB22UV94aA5KYr3pIMRutqvatTbgd7ORQ/70VDXjrlaIkbTDga8xkC2iBdo5awDkBGUJGuyq0B
ZVDdmxTTqbKnpHjsC8VRaevlYsPLdTg/gEWcKZGshhFtFoHK0VuUhwOnWKVr2Fk5fEbx5d37z2xZ
5FkX6UGSJ2l4IyUi4DHx2ojAsSUt5wNerotpX+MwoQgT0uu6R1jI0RmGi02FXBnSVHZwpOv8t7QJ
QKdMncznvWkvP+fPBmbTHDXvOwk5K/ovzQ4mkm7ty5LbWpolAwCfWZNTepkvlu71UMRbVyYUDRAK
EfVYN4+p/hxK6h41L1hwcE7n5fzja1GZ0JOXVA5nMBBvChFvgUK1oVuxCkdx00+PRPGvz+gvydvX
aEwMihU9N9MAh7Byuk/VoxDW1B4Gb3aNVcVV+L4cyr8GY+KOaEpKb8wKRM/E4kinYUXTjRL2b9IE
pG7yG55yZBB//csZMmGmEao2HNCZADhospeSfe73UDIT/MZOPV7aw5shE2fgC5KYQqKFN8k6hm6A
ts7xaORLeP4lj/vvSv7wxcizbpwMSEIjj+vX2TH2yx0AicBi8ErQ17e8ypa+h9CsQyLhpNXV73r2
q/am5do4LKf178FZFZkw0lMqSNmidPXfrvjy8oWDOL5R7oVeufpXO+KHEnqWj1oTLvdu/yJ5i8iT
nlu6O9uB1d1PXNQQ54ipIhM1miTsphR2Osf2ZXQUG+/NV0gD+JJrPPOpsNydwYQPqdBghRpju8uR
D6y/ncb7DpD+GByoynyKwld4HdO+4ICdL6f7X/uRCSNyTYwuTRG0FOmVhqggg0GtN3g/JQjFwvvA
RUpej5Iq679ExAFiiRr2pZZao0dstGSaG3W1sFV9NbSWBHx8l2EFBF8ibvOdc/GpIhNTSJhFQWks
rTNXxkfVbAD+S184EJx32O3Y5bGvQYvlAjqWrXLtpDDhxSiFyhDqZed61Zq4KWyQoKLfuIvRibBu
HzOfp/7GOf+n7XZWOBeEkmRJZixX/BqkJF9AqJ5LbtdpqblcmRiroS0ogzmLIz4nXFVXwq8FZT14
4Be88cuInDU8HdezGQVxFqmTBIGXsIV6Esw804pD4uSNwGQnRZ9pgTmgSktSxRZJYcWxyIthnJh5
wq6fz6KpmzwBHBE7MPCpXUPZpLdDP11DVMeHE9XD9Zh5/V5TTwnZ2XBdKgvRNCGjbI0EFqHvDfTa
6nDbAd/da6E3zYPd9RonqHDSvB+C2OEcQ9New6hL9WzcoUT4K36Lfd1fyO/ar/SeHz95345JUTTS
qqWUIaUluvYqh8/mWN5dX8qTRsa1vc4Ej3EoJlmHxNCxoZpbyL+hXObM4WM2h4qt6w8Nkfc0Nzon
hz6nkJeLD5hoixNkD9X0COTbJjGHXQDL+FBJ8UaL1+Pc2koItHysgburZ1vViH2YY//OUsUE+xXw
QlLvIExzqN0pF2xZhqPF9Unxlo0JTGoxDoGsygjH+naE1lBd8l6LvIvtxJA924JRMOtSpkD8baEg
dXuYnLvR6v/SZOGEPLY+nAcSUpQO8lxpaLgGRarfINyK0tP1JTvVo67sA1Zq2yj1KcxihAkD3LKq
bG5khazSqXarHtfXAKHHRkteiFTudTG4oQIUNeShhqkIPA5azQfptC/Gd3gG3xVGE1lkSD7GSkWn
oB8tfUo9aEClW0lvtcf/R9p3LUmKa2s/ERHCwy02fWb56r4hutqA8B7E0/8fdc6/O1uTk9pn5m7v
6JhSAtLSMp+BohWmj8t8VCdEo8hUKrczwziN/+WB/QStXX2jOkuqaUiQ/mqhGmT75mj6xjnajH6E
HpG0Nb10m7zcf42CROBTSPZqyUmRu7JhBhxOgRKQ4mCx4186e2DFmUq9UG9RtDfWf79aTTL7pVDX
8DAGcA2MMKdZ9uqjeiRBdVGCHuJB+YsIDi2IvbzoExR4Y7MsbFiA17Yn25mTd9YLpRdIpW7b7jWN
bKcbzX95wShcIFwyqDsqCtqaa1K+msOUT/NmnZdX23JHE0dkg3pD/nUdy/wnhfwkeVy9Wmtc5HpY
nbng/kNPipu4zUv8sy031kEP1z5JfNa3IF3HgfZme6IO0a1mFNzAiIEi1NDVz5bZ1epgpqaj2ZXR
ebGn1aLSzfMORsRv8Edw72/YG7Qy1LlXS62x9GqprAVxSJZyNEkwHSd+EzvD7EDz3lfD8qS/tJkn
vtZugmmuF+U2bjLUcSlDEe7cYebUS5Lb5wNgJSMYspUXa7G3aJc2zr0lLRyinboZTp2x1joZG/0W
JPhcP6lNHN5/FbdujesfxVUNxtyPCcRno7PRpQ5jkSv1WXB/iZu9zus1uH3MpHyWWNut+3j41Z3W
tnX2In81Qwjjwe5UqGF+8566XpC/3sux6dUKUJPVZyveY0y9XYs9bS8C04i2LHfnmnI5xLASk84a
5IKH3FW7J3mpQnN5v/8Kb0XYqwfiL14JKlK0iXA0rP6lip+bpgMr8X1ID4YhAvXeCq/XS3GjWTuv
M5gVSZjt9dk2h2CtlsJ6ohI13gX7jr95S6mce3WwVvg2BCVcuV8V5+C3MgVGYGwokPGIM//uJXI1
gU2rxTK0DL1+2wD1d/Dj6iUmF5mhsx5pouAt+mRciAHxLlbLJLLPbMd+oUnpmexQhBQwcCSI+6qB
s6gR/DfDddGb5cJMVsvdYitNfBmm6WRI0GnKX++/yJvj++s9wgWNRGPpYKR07RaNaKckboIMg8C1
rAxFhK+brZvrtbjgQTqQF2C+gIblZg7MoAmBA8FkBgpD/wUwQfTu+MBRlVXd6chkmN2EVcl2hVn7
91+e6HxxISMyhgRWYViiwS0QRYZrzPDUEDSwBXGJn8PiT0ulOcAFvhk/miWooAbRxa9SLNoIt0rg
q4/DD14bCt6akqI1sW6ENUPBOc6QoNjhGDIgZUTdF8H34bUPk0Wahz7FTRJZ70n9I0v/SfZ8/UBc
jJiXXEbdhyIKDlAQCBlO7ZP8AevqjQILwd1wzoKkckU0uFvZ5fWiXKjI89oqTAMhl/aP6fJrmZew
HH8afeNZ5E2Hf3o0L4IMSBCdeCoAI3C11VpNOvdgNkrxl3oBS2QsdwtsACvJFmzHm8Pr6yfkAkal
jxGbmyI6Kw9I2N0Y5g1ZCAfuXnKhPAySDBQYfWVTRocUz34Upe+ibcPFkHyo4Wu9blNbMl0jCmPo
Itw/1aIw9WkFe5VRWj1aB0r3ibeMIMOeBkaJ7nl3UH2Ymb+Zz4LlRAePiyI6ojzJlmUFkdTPxB/C
ca9B9B2I4RXvkLsiBIAgavE0AkKVtq1GfMB6BNnUDLSMwZehC+8/luAg8Nz7pIY0i7Qg1v+PRmsP
5v1/YyYn2A6a8mf2b3d6F1lVG1+qAdpZQOQBYKT2oh0hehgulBBcklLfItArR1aEwDK66ESicvyk
ZmntbvXWGh+6Z4g3XoaNyLhadEfzvAzFnLRZxlE+j2rmmkPjdUPmLbK2bftkNyYKWL2tt1Tjcc42
q1rQ/S8pesVcEqJIajFGE/ZLDKQI+7DQq7y/wOfVwrdurkKKxoUUXdWNVh+A0Vey1hmzyrEWtOim
gnmQQhrcko4/RmuAX6C8y4d4O+eRN8THegRNou08Swc5L0N5OS6BoU2+msCL1uwPo955UGdyVDX5
oWmxX8uzY5lHTc6dUn+wFswYCrh/GIlIzu6GutwfJanGxSim0YLNJdI2G3JCWlx4PTQvnTofA9oY
IZ2/RXXrMNh+mJXkoHsYthU5mnW61WIl6NqVeaN3DmZcm6o4NGPhgZn37y6NT0exqxgHCpyqFVAh
OkfthxwfjCF90dEny+UXE3pR97/vzcazJtuabVg2UY2/yI+qrWIqBm7i8d1UXfPcB1YI7bOXxnA1
DwojBNKCobIRVXQ350rX6yp/Boe4tbokIti5ydYIGTBBxQOWlPcRmvsLEKrTyrz5L7T9bp+Y38/L
hQspVuiSRgMAI/2zIUFZXhSQ1tz1rwfm9wLrD7j+elKVVAtjwKUaS8Aksu26b1mJDIcunrQU7lwK
hI9u3xm/F+RigFVgPhireKLF/EUG4qryV4lqnmCf3BpbXX8vLg7YRZ4Oo4zvtYqXQ9wJ0H+6TTYE
Pj0iZMENOan1jP5+Iu6MFpIpd3KKrCndGr+q4jOW2489Ll7yBXHDBdrwgL1xTl3dkZ7GrzQQJcCi
d8oVKHEbEWWxu+hMKhlWrPWPBd3ksZgFib1oM3LpBWvaHkxb7BXLqt2UfMvgA3L/u/1NvPvPu+TR
WDBcGqqyRetEQuZJIWkRqt4QVmH9YTx1h6VxV0zjini3Nsq7FhCh1qTgVfIILSUmAA7Z2Dhm/rVE
vOway5FHUZ9jDRd3Th0v/pW2I1OWKY3OlJYmxFnqoIb9cWxCZH91au7GcNLpVkmlzSBbiKXKdMqo
Ftx/2YLPySuXzvOiwU4D5aBpF04FTylIR/27FbjgMpc6aZR5ii+QdMOI5DXHNOT+CqLPxUWTvtOX
WWrQAhvp6KZ1th2yF1Vunu6vIjriNhdOKrWGE8KgrfIQcqC9Kt+6cPFggvXS7uUQI4aAntUdcG4v
xNHRELc9UcND9JxcjNGkrB8Q0uJLAaGXdHnskq9S+v3+U/5NPfb78HFhpIPORmdLGBLpUuXaymg5
llx6aQwtVTV9IfRxGMtTVbRQbiy2Rdmd+/xjSnAipchdQLZXml0LaL5uCeLO32Stv38YF3j02QLp
3ujQUA0hWwHbgSEoT6ul4H8hpnv/5jAJ+fNC7Ke+Hgbox54HuBpm+ltr/piJlm+TDFcIgwdpjVEW
O6Z0N9SyIuo03A8MKDL+XL0o8j5q4EiJu8TatWe0xEFlLqEKuEY9SXAV365F/v9rNXl4V0vkMQbo
z8LMzNp18LVbJc3EfHnB5zMJl8TUY1MTtcc0gRqap2IAPbZdIC9nYn8BAtCJi8NiZo9q9KMsRO/z
/rkxeYhXSWeDtsW4DhmscMUhNWGEd6p8t1YELKSoaiG1SLQkF5IKWR9pv3b/AQfypOQlHyFFoemb
+4f1fvA2CReRYmLqBdgakKKoZKeI9xOkS++v8DfNi9/bg4s5GZmyLp/Aql5zqPxHDYXKFb01fivh
+yxCDt/wFb3OokweuZVVS5bRATuf7PSA6B5Gb9q01eA2k3mJ4pbgBFsPDKPc/SrNCWNPCBnpZ2OJ
HMXcFYFSe9OHqEP0NzOq36+ACzyxpOW1YkDi2jjW2xptZpDaQQFQ/tcWRPQS1jf692mByWO6jDad
FwUKJ+d4rHzdAlqgaZyO2DtKv2Tk311q5uexvUr9Z2u2dZTGEaSd223yLkGB6SX7uXyU57x0LK/x
Zt8K6ocKrpBASgXl0QCP5CxSXxY98xoRr36FnNaykWjYyMqsBmqzbJQcxvcEvrekDTUqknARnBt+
nGxBd7XuDbxi0vxqANBgluDYfE79731ELulpoiIyYKsJvZNjhXGtkwY0hClvvy09bOJHCaKO+yF1
1JB4xHFHFo7H2rU9aa886KlTvd0/xYIYz+PDcglTBV1fZ5Hh/0i0s8/mmZBPucabe0/NxSOqdqDh
reS/ydV2+pn57QBxx8TDpnonQXaxAm2TPYk2j+iA8gxdSKHHZRv1NvbwirbrjpLpQKwUVZcCShkg
CWKt7jULuvekXJYkTwltS0ONL4z1h0QzS3dRDTgGfizRyZRSJ68jpxwWp7NLV4GHuFTJbpscMyv7
QrU4sCHT16fapaL9/1l08o8I+onjuDpJM0Qj4Be91k7REC5V7yNfDKrcFm3wmxkSRAII1JZkkHW5
Cw7m06ms1J+iK8lFcaPX9kceWNvRLbYUCH5Jd7SgDyGbpj/rn/47/6jcvfoB3F4r1ZRVQA8kF2Cn
3cJKPRahyNfM4P7RuRmZrpZZ//3qfQLGTwmpquhcNAwqloU/SDAThUa5RkIpKsP7q32y5P+yr66W
4/YVxFIgfN5CVQWEc6dpNKePJb9DxSQpaMk2xM3jjwwAeTfTm02lx9uUtLt0Hh7aVAb7XIGEQ6dD
S7eUR9uZ5a51CoZsnICNm1TFW0xNtCiV+FcTj+xnMtXAslTW2xC/lLC3GaHSGdkvI432Os2C3ra2
M8v2EczFJ3KpjYNdvhWQcsmKd7bYl7GZq02ZZpe4keEUfLEGPXca+Th0IctKcI5Y0boaucy1ctQ6
5ZLobezHKWqFuUnDBH8rqmq/p33mVgTWw03b0I2q6j7pR+/+e72Zjv3ntWLT/vkVbaVaxmrlSRjx
sYqTYxs/oyW6vb/I7b7k1SrcmSjski3xjNIJ16zXTQdbMVzYeR4m+lRol1qroHLLXmP9WDXnLBvO
8kQDdYB1dCzI6e8/rsnz6RSIU0VqLuOHWJGjjobDss7VmegI3m6I/ueBTb5RE8EgCtZFOINKiIrY
Nfep5cxvLXE+BbGhOFu/gM0neTERhJ/bKK2rlbkSic5RLPV9FV9awOuAsa6hxwDV6e380Pur1K3Y
e0sQCPhuTSyZVaKmq7sxMKAl/WIUEZyMoWENXT3WCO3W1wrzTiDg+zJJpMz2pGDepRadZ0SJT0c5
GEdlS8fU7aSXevgJIrVvlqkAHi/YO7x+O0mTeE6HRjrHy8a0dgoJiv+7iQnuqKuPx52TqSHjkpL1
8qyUvVZVW9o9yLT1LAhZYTO7lcwE++VmAnS1IndZmLZd1F3dSmcyvFjgzlalhIpzZ2ho4WBGFMHs
yK5FPeGbWebVotzV0dFMbeTRBCq/0J0ShgKSLQJ2A4Ip2CfchTEVTa9FmLFckmhnZ4WbxfpDpDYb
zXhTtb3dGRikj/vJgHty8Yimu1tI1JkjmH4V1UaGPbxhQdCjtPezZJ7g4N2Hct/sLGm50IrthoF5
NCd+zb6w5LHM36OWeCmx3y1L2wAv9WSqZGNn9pbk0GtaxlUHD85Y8POoNeoOya+xYU8KnFQig3jZ
QPyyrQ4F07ey2jmZjK4n/COigvnLIKHA0GCcw+jL3L915WYapCdb35dFtUdJ5DaT6ZOyxCzii2XP
sN1606bBUaPHJPXz6CWi37M2sOcECnOmN9jwpezPcR07shV21rZOnuW8dtuK+VQy/LqJnCo7SNmp
6z5AYMddpXoFhB1yJKnK4OaLAZJUCJo5XE2W49hWflFqjq67mrFPa6jMbSxyzpTvOe7F1gWAwKny
3lVh9d33bxn0+dtjbAGXOXhx+2OInZjJfsZ6gMc/Ou3YRG+9/WGkP5heub3ROQoknTPo5JFMcPGJ
9iBXu0owPNe1CfNsqX/oWeTYQJfdv/Xur2DxrbJp6qqy7oG7iQGVtWjrmkUmWOJmsv2fg2Tx/bA0
lyUmGSgrtOa7PCkoipNQrsygbuqfSTME0STCV98P9hbfFMswu9QSKU0u8qh6fVHAggbAiaIL6v4g
E6EBoOgdcr0xC/b1FUwHECk8ApVmGICHCxzLekfdjafaZR+iSu1+kIfSzp/5kInRUMVkMNXi4qkm
80EhsaNkmaC5IEyIuAiYT0a1VBL2xojmQpeHKYTLiTfDZhwiCp1HAhnekeAi/tvb2uIbSfOgMVqt
XewM+jpSBLHdAUxENQqM+TyP/b8qEuAq8OfrrPrBLLsiRWM+kx7zqYeWXOssyNANY/FSXRbcZoLd
yXeIBoJ6TNYkHOrkpbZ/Sjrqa1gUyZMFZW8hfEmwV/gOUbJQUwUeAniwgLnMLz2VQh5hdJttVqMj
vbqcdbvmn5Sxv488TwOcbAZbKX1l39gXM9rGVe106sv9yHX/6rT4LlAyqFE01VZ8UcqnRD5kBtk0
DAR7rQ3vL3S7QXH1NOv5vyoiUZJDuzTr48scqAGr/CF25716WlWYov1sH8QyNDdpbL9zLItv+ZRG
AnePCV9tDMpnsriwe4HGTogCC3YM+5WOmJ8ajwUdGnyKV6Cxp3sANWxKX3PMUAHUWts3Miblonaq
6K1zoQfVSBW3Cm4kbUWktSwkkfxKo+x7k8yCYylaigs/UAS1pCGq4wvN4OfdfFSKL8GPNK4397/v
J+fs75N12FD8+X2HgQIgaeD859AVsJ+skJWfLq5doP4yH9YpA2wFHscwD1cAnuoIO2CiM8oFoLio
jTxepuSSH/qD5o5PBZSPN7U/eSocVMbjiDwkEArvClblqQe6pZnDXNRg5bQwEjJOjFXfMs1wWrKb
51dpBvv7SzaDF9dtdYCntIU4S9kGbS6kkdyvliyeFCh13awZFj4AW1TfqsEUqNVX+JP5OfmqWtnR
jrK3ImNuFgnilCAU81wFhSpgPkqAmtF5cdKh8BYlpNmlZKbLmsK7v88E9bbFE/gMqanNWocmeE6d
KJzClYa1wo++z+7oj6+Yh8AbQ7S5BMkJT+EzjMTO7aRPLo3yRaPfR0OQJdyeq/+Ojp+GElfRMVEx
/2uT9ePBbbl6LDYxGBH9tgGZrLugZsh8yW9R1SuIGfEp20L9BDjg0hcPKUUbmotNY9dHo1H00rlN
PmRk7bO1H2zRfEfQu7B47p41Uq3DpDyC78PokddVk7SCJqnyXh2Y12PEC5/B+xvnfvlr/YW8R+fO
qIoxubD0zSRP6CW6JlNQAVeOERWbLtlnIxUtKnqZXEzSJhBzF4KZDtEaXwWsms22R02RVLIgyPN8
hrqvVMbSAqEvQnquQccRT9ekqQ+je8FrvE3T+71TeU6D0YwpNRZcKAtGDXTTHfs3OXaMS/XSOz1Y
tGjqh9kZA5zJFCwteJk8u0Gf1RhTHHzBuL5U1oWgaF+mwr2/TUTxhReSqxJqtcaIkzgGo7Sr00d4
J3+ySvOTGpplaH76C5HRIRtRWiB6QC5FIkOBO4ygoQc7aDfNF7dIHzoiSAhEi6z/fhVp6LRUCpBx
CGXW+zDCofMjFZl+3R5hX+0RLoaYaU/ioabJpVqMsMMYaDYqt8YIkM3nfA6JdMpy1UmhGsUi0+ug
hjLNYVQtvmRDoFBKJWdpQS4CAFktoUXNrFC1n2ptL2vMrdHZv//Jb7r1XOWJKpcj0URlcyfh+Lz3
sG/WN/BIcXp1Gx2q771fuKY/rODFzbAf3MGPHvN307Mv9XfY9dz/IbeBBlfvjcuhMBcYm0lCwlox
qDL1wFjVBoDoqjPRNzmDISfbEvD+hninLt9qVTTQEu59LlwZdWLTZOgSkOPlYMJl3niQ/IOfs+zG
X4yNuUMmNbtlmAiKA0Fs5ukThh5ZdqaWQIoAzLAAc2sZjqFfcgIM6fITIG9vHa/cf9mCrIUnU8hj
qmcUj3ux8siZiouxDJ7RVhg4oQumifaY6NPypIoxLiD9meFsm41n7MpgQf0BVD7d6rvKq0NR3/Wz
Ir2Tjmvqn8dcb4ZIJTVwcms6Dtsf8M6mQPZXxIpIJVnQmuKpFHDG1orUgqKvlkTfKsXytNZyJNB9
lSjZWbAwJEREB4CbAX7/vefjwlhsWaxN0G67qIn6II3zJtPG0LD1cIpg+DAbhTfTdHA6uLiQSS7c
fDC0TZ1BXL6yvuZWG8oSDaiNnZXW1EGC8kPK+y+T3T4XVIFrgyyF/fBdrsqNkcK1MN3LySNjINyo
RrAk3zS0N8ufpYKmdgfgltE4rIj9YoAinbVX0x+wSHXGFEhABAmIrzo29MdVHNi8iWFClHh6D1l0
lAXmckoxNR7ONTqlhf0QxXsSfe1NGWiXYvZV86I0AbXQNNXQADgSmG04ytwEGpSTJej0p+13vcOf
ySQfDnmbAob3UpI4BsiTGszwSnpSx8EtVnOW8WKCWAY/Dmfon3LlWNZPlS05VlK7pnHSh21JGneW
N6b8U2Y0kOlPNgxu0vdOCTqHkoH7DsZFFPWOvtprGO9JedCBiaHpm55fYM/nyL3s0E7ZJtUzaAI+
QdqYxmEL7TKlS7DQo5x8tySv6SD1bDfOCpEc7Z+GvlH1j2SirlR/RW+4bXSX9LbXj4/WOLvDYDtJ
f17UZxUuXXZ0IclH3ZkemcEgM4+GTN183tQxkNDtQ52GA960nOxybcHI7UXrdXyDoJk0f1QbCCUD
XKxqQR1Tp5kqf9LSzVx9pPjLS3tRaOnE1bsUvcmz7qhgcWRwjwS3C/6rpZPQ3G2VX+C6bHRs8PvR
SFBg8HSdPIsLq5F1IE4XiBAvT4r18O8W4O44tZfQ61mRoxVaDnL3yIRSSGtEuXciucsL2lgRJtho
4DKYeQXE1/d0Z7v2UW8BBdb2VKg1Jmo5aPx1BYnBTG+BS1h1DFa7+ig7LZtiduMHTE8CeIQg3uUP
Ndy5AUTx2sbBfhe1kUUNXp3DybIECpgpxZvt/Oa1fs4gqhj7GPx43fP4GkNvJfZywd11G6D8O1HQ
udHvyKCKCf5TcumDCfQuiAQ2jyDPQVtuXXp2pQfdctnogMb2XxjzClJIfY3NVymkUbd2JMdAEkR5
uQErlg1PdUQFOcFnB/fOfuKtYxVFyfu+RMHbSsyBT+2jlbRuZydOrzxY/esEoMUidbsuaZ/vHxXh
F+Xy8F7VbRgsYCdPrrL77C8QJ3Z+9s4BDCd/BppKiPoUZCM6d50VzQwQgYUpgTwafgXJhcH6UC3Y
AneSUwkFR+8Dlyydy88Hg5V1Gy+rBmjE/tcoqvMg+Z/CUUd0QAShTeciT8qobShNCdFzou2mHEQn
WwQZEi3BhR55yvNKSoDBsNlJmk6aKpoxi3Y8F2mWXmnqYcG0HsNVb9IfwEF34OImuARE+Tfv0iIp
rCv7lKxC7cSFpxpGtpDbRhstUP0skC7pfvXwEuVvgrfHW7aw3qStqaJxqjewUK/rTUf/Efr8d7zi
TVoqqZLadO1C/48Qwipx0xNH00EXdKcL9Jp8ijG6M4sqUdGjcVkw3KfTOa0AApKQpRXabi7+3XAZ
Ail/xsLWHqVGltDKr6uvyHRCHYiD++FIVE0bXGyAQ+5EFngg44IByqh14s14bsJV6ErerdZBygXu
L46pOxmATj70vX4uX6rNsBFVabc5aVdfkQsbUgdB9KFDmQYbjVfpaVVt6Y60cLpQ8pFAuTZzioMC
1RZke8tR7LosCswGF0o0uST5UuNKgDIUcw0Uom7mgwY/QL/SgQ3NL8XDdZsI73hRe9bgAkyu1Bk1
dQTM+FtyaS/zjzENzHoj7ys3/Rje1+mGovjLy/iVPDeX6amenegkCTo36+u9cyEaXBAyeprKaYN5
bjwc4vwVOKj2Uc1EAkeiQZ3J5TMZ7gUq6znglykMKpQcjbwe2EsUU1ZV+Xb3DTOllxkAokaOnDEi
Z6tboGorsrEU9ARMLsXR4OmkdANa7gxjXStuAM1MFmdoRpfmkMztWqhj2fbPqjGIKLsSvOjP2vMq
v1EiVEJWhtoS6hGH6GsJBpKBiIUS6+uMWJw9s0MfdoJjLtrcJherars3aqtFjDQeClQcnb8ag8X+
T5r6RHbSk+yPGQx5RE1H0cNyAazMI21YRmD67Glft6MDyRoc5IdaTb37cUzQJjC5MKaRwlSbHHfo
LF8a8MfmbnTHSHKkBujP/jmNUkHJI3yj66NffceKoNZJK5ZcIjIeO9RyVXpayNcp/5EVxJ0yFRRh
4ukA40Kqw5Zk3x56J0XNif9SsKcE+Z3JRS625Jk1lvgp3VC5EYzQJt2ATsK2MBOnSpvg/qsWJRIm
F69im1VjvZ5hLRwP0hkEYhCHvDTQU3SBpDA5mWguw9ZB/3F/YdE35kKUlQEFVUoj7tuUuMxCZ6SR
nhMZBFG0EtmIOq3JtveXFF2PFhevRrlemiEGSlR34CG+loF090x/gj6cfJff7EcDJu+bZbeOlbJz
Onjq5EKjwkKHXfCNRZGT12SI4IqQmQws33WotWpuy/sizNxVW698ECsmCvaUxZVh2dRZhdGg/B2Y
4mX2kjoQ3XdUija7acGXgQgO8BoJ7tw/Fheg0laalaJEqpNWX8fhh2yIhumCkG+tP+DqvAJTuVJ7
I3QQWuplKoDz4NNWUJSYgQnU4sxNKP5PFCe+YAsJ6iGeyJFatTGSCuX0CGzKTILUizw5BFDKkd0s
db69ZcfRtcM5pBC+nCWHisQnBEHY4iOVoprxTHFu2jp1qyH2+rjcVWXkx8UkeFhRbLC4UJTlUgPX
K9AromP0oFPHHsI+cooN3Rne6A/WhiQ+auvUaUPRGF3UBbe4uJSPQ6VZQwNWb5S7w7KFUdppXMwg
mSvoRHuIHa8j+pVKCyXe2IAJqBkKPvWnbsG9XcyFqCmLpHRO0GmjaeyY5ocFHsJMN5K6t6NvLFfc
Om03WQeQLGmh+4MhVQbwRjy5Tbb8bExEE8gbh8xkbqo0ICa2FbKEOA1g+LSbbPUiA0mLnrQna+qL
rEB3h/7Ky22XRoFeSu5oKTuAjCtJ8WmkewWcoVgxnuZJCweAkqUSjdrGeF7S5kVllVtU87aAW/QS
278kDU6SDNIEjQW1WbbgAqNwJbIgd95EuR8pJgaWxdYoTIfqw1NbLcqxowOiXTsVHquXwzSkbgu0
rTT0cDnVodQ8s/K9VRg6wkruMyV9sazXhUpem6abCgJW3qyyFp58x0l7sruDPi17ZSxfU1Xz7Ej1
0PrKvbqiio95PkY1oaLC3bqAXtmCNwPa+KiObmfV0MDZTPJDnBQgNO4KDXP2kuHH66T8mI1kI3lT
oSJ0jUPpdPoIw6w9QY7HBubSvvAU61kZqU+sye2bgwJCVxfDeDKe3TYjD1ppg3kzuUz9Nk87Oz80
2og30Po0f5bNJdCaL8w+dSNzyxx2xfNWVy5Uh22klrldpzq2wby2Z15aQteoeyAw54EOtd7mbmwP
LkZCbsoGl5bvRdd6FBoAwO07yVx7C76DpZVf0bfpNmNlvPaK7NnysbUyp5EsfxouDDAc04JuLl2e
SNMf1Vjz8j47mYnlFWlzKZoNabv3RTmR+KxGr4DjBVoM693kkNaYXgBCk0D51tRL7AWLyY691C61
Cj9JO4wm90vtsVO5TNhfzJP0dBNFzUmq0TXvXxZAzlMrhV53F85xBCMB9GVtX4vpEX3aS0KWr6zH
TGiCHZvkzabid+Ad2Uz1q7w4TnIaWgq65hjD5YVb5LAhtp9V+4gkxq96JTDbpHGmWtvE5m62pNDs
tb01fSeS6QMes5ggdpZlYDRTEDfEz23PjH+VhUKdEbVa2k2JZ+HFm/J26B+N8YLmiqfk722tuiOZ
8Z2JN3TkrWAStso3c36Myzl1tDbZ2hn9Poxz6ehVdYIQPiYwX6qsDdkA4+8xcZKJ7M2qCKEbCJYW
5hM0YAq4iRBFyofKSYuNKh8U+VIXUCXXkO+9KYrs6lLp9tZHjO6e2vTnHLCQGoVHP2LyoDgTsKxR
27stRhc2xKfA7fKNBAxPLXYibVcMskNmyBAvFYhdihWOTbepxdgEwQVpc6E7nbRySqcUplKtisPz
NrYyjhZIbkzZgfaXuHBOHg9WPD3gtwcm+5qPxCshiJVOj1KpbqaePuZk/mgHTFtIDRDr/ei6pvB3
YqvNhXeMF9hETZQwa+aZvrb1xR4F6d7tK0RVFY2AcGnKfKeUTRLtSh0y0XGZOdlwGmbimKXuyAWF
fQwQfgTTtuhpNBtQWkZfHkeB1eDNtOvqB3B3dRrDf16BVdtlAo4S9phBMii+PKBkm83TAMbE/Xd6
u+tytR730ZW4wyvFhGHtnVUO80ESdMFxgUV1v+lcxAU0gsi7DE+XBt5AqiCj/8QO/eWbXi3PfdM5
Xsa+SdD0+bTxcMy36RthTvnF/k5eyyCHXezoVhR+ZtYG3/1Xif+V+/DN+tHA7wnWJU+G6Ygy7Zv7
7Oo3cXf4XOVTkuf4BKToHIMMrt3IvpGLupZrQnvn0fl2bFVRWa6B+wMcot8iBU0DRG3Z01fCegn8
D8ReRG6rgifje7GJASnrIc+lM7PUrVT2R0LptmsMUWl8Eyz6+w3yDVlrmGaqWBhxrO5czZGGaGx4
qw/YP7Ky0q5W4qoGRuRJjSSslBxKrLXs4Y5yXFzZXwWKRQnmJ/rz3ifjSgg10gBukqfVdIZZruxN
YfeI7g2DGSiuhnhHcWzMX+XrAC/bp+zZCPoXeAV4okrmdil49dTrd74qZap5ssretIBS3VYn6J7U
qByCJOjhOhy1HigfYuDm7YHZ1ZpcYEpMiJ6mNt50Ds3w1eOdbiVIAIoBH6JNykUkCvdLtmQwXoh1
4iU53rL2iyS2908C3+92M8+sLdNBA9dUXeH7DKBiFXoKdIN05xw/SD7UI9aXCUOa6ZB9XwC4/kq9
f2ItdQUM+6wlrr7ioMMxiNiQYonQ7kyAzc/oK1jcgsO47sm/7Nmr5+Tq+G51wzZsEK2S/0fadTXH
rTPLX8QqJjC8Mm0OklaypBeWZMsEc46//jb11T1aw2vi1PGzqoQlQmMw09MtP43jpZG4bNubQHY1
AnMGpwZyo5UBTm9oEJRQT70vuupM2ICqlVYDzJ5q87uWZ1ZRt1aOOQ0Ublr5JuJc/QbmZKpmrxUi
RZmcbuZWZRB2UCqILKAq58K8adNxvWrM2asnZYy7tPm0O/bIHo8NWlghvGlSd1jPDpz4QNhe1aiW
wCS4WBV3Aree+1mBX1pU5jDmlSxSWB+A0KH8zCBJlBkfSNPY5nRuhjtZyI+hgTWItkR5LNJXtBfB
UsRAbtm4ZJl07PDwzc3a8dGvmp8kKKwKxCki2StVGPEQtNR3H1X0mvv3kiQ+oU8InUHwPYE7ryp1
llTsK7QR9+pbkngtrGujwIAuKrXTUXL0tnPgfX2WReODajMzYiA7WJuclaGY7EzJN9r0kooSJzS8
mRm8AicmjMhHLRIJcg8no4/dnJ6GIbBS5RvUOZw8exW54HHzUF2Nx4QIIpLpQ+3DRjxLi/WEDsLI
NKy+lSWrg9KWmd835rGRX0ejWY91ZROkZcMEF3yvOZm4zf2tEoVWOAz7KhwtQYJ2fxjauSHYInmD
GTEH63jYzRZdShEWOiRAlBVtFK+AAai0MlezsBtXwHVGk9825tfEsHWVaajkkBqYmLLoV0I/JzZA
KU2Kp0Q/Cql5KFPFCXRiZ+Ndoz3jHuMdz/l2WPoBDNzBCqlV2jYVIJAzeY2nP8c/q00Kl6Kxt4Ta
qtx6k92ZH/x+SN7Tga2w+IpOYgraINJ8+bFdpSv1YbIrkGRCCBXy7HpuMzCvJpoBvC7yYwPqvRRx
e+9CtNYOtu1LvslnHhIX8zjH67fiylSFkThH6ZUDO42NYhUbzU6c/r49CPfIczjlvgjtDorJfAuK
m8h+9aEM1JmE6vEUw6skUEZPj3snN8BxVU03SyGUZlauqkkbOBdZctJyNhPnlLNlFYSxflA1GFrR
76fxteLpk958cF99GoNa5hDqUgMkgLhHsEY7/e7fCQPOM7R0JBiwCogAVZ0S7xnSPVAQLSnqNAmU
a4eIU2T8ZDUvjMQWS6auSpW6gjVXiVvSDjo62KZ+nwMPSfAC6bz9AM5nqZc4/pOlZflJrNJ1W7bP
UGp1lFFfGwo5dEEMNn6gWX3Q2h0pQXOdAluINhkkneQ63ErghFJUjjuI9uTKUZcji8qNJSOzlSKN
D70+C2ZPXqOb32lT6lYz1feiNMDFa4KZVdAljyKR7eVwkgM7bHGGyJGvxjVeBsUYuT7AXDeJXZqR
LZU/SuV9ebDbSfavjcPWZqTcGKfMxOGvXclDZ2DimdDKLu3ZzAEJRsnWDIQ+id3/p46jq4GZUC+K
qDwi8xqehX4n9GdD/VH0HNFezqFjyzQtiuPFKADAJQQZ9VDY6CixlueP88JgCzKaksdNP9/eaqt4
TXdMUKMdkd/6u1EY4Br1cCqbMQ7P7bwk+g8zo5BX5LK6ONjMFlyUYUAqS8FeQI6o2EBLAYUsuMcW
T+FH4YJmbosOrOOcFELZ3JYi3loxAJZLEG7MGmyHCKTxrvseU4GzVBzsYnWW/KKNC1R7oZ3qb6vs
WdcfwmpbheflpbrNwPna1+xjUDVIIqIrRkCVV3quHDRqNN7gGNvyNTtl7/7ZcFokPK3sGL7MFMbh
X9Beb/cJXf2GuYx49Rys1MZIkxSXbPM9d4277KLLeFPUj3iLxq7vkEOD5aTH0UH++mncE7QxRqvk
I9r+J84GVDEV3KK6KbNiIPmUtOUgYFVH/VkGOT+uXnzzoSUcCa2bkHk1DBOpJckUd6NY4nyUxVFs
oHOAuhZt9mIVw4GHZwl2c6tejcYgV6MFypDCTPbsa8RK0VkRRdl6eRfdjgCvxph/w9UKaiEga0jq
8FwUcA/yyXPfCS9S1a2JD9UaAUWkUrSkEE1XJbWSPMZz6nH5J/DmlHmcNqQJ1aroMadKejLNyYrl
Yi2r6sonuaMLm+XRbuLo1fcyCBenPioiYROCczNYHQBUCOKVaE4cvazb193VOPNXX81rEghlbqiI
k4KnECH1RlmD3tlGLiqZIF6UXrLNDtFr/41clr/v9lv/amAG35ohmiKSZiEoF5IHrcnJSe8+LRSR
qkWq7UTXEZLR5s8edSGujMPtLN/V6EzchiWEaxOogci4ZZfJ0Xf5I7qfLMOqjv+Kq8VZzs9X5NU0
V+pQjmaG8QIjcbQYlVnhTtN4Lxf5ZtT79VmfL5urYQaQ7dEcg5M4qMqHOp40VKrL/tySnaagoCYq
nScQwU7F1s1qpI8E4wdKhojb2iNcuU5BZGvINaE02MrFfVoc2/xezHDBadl9MugbcdIOY1U8NCWK
zmYdrwmhD5x9wZspBroCMQkldA/NRRPlWXISj57G3g7t8AIFcQtvEYgv7tV7zqg378KriWMgbBD7
nPo61uegtxa9VMjCCu4IrYvWNQ898uvy2gRaN1bFa4i7GWNcjcwAm1kPZdc1WLKw8WIT9fjh3kCK
DV7kihMP6d9+KINiQRpNgzjOTJ0CPVwVJNPFYaWokD+MhYOQT49DPq0j+PXYLf4QZfFaNtGS1gT1
i2DI+8iA7hwqKZzpn6f3t8fN1SQwaCcWsMkJBxMMyg7ZtA79DHI6wUqtMK2gRX8YGtsU2SF6vW9K
9Tlo1hkYFa0Y8ch+ZJ7tpR/CwGGtNURIJKzG/PQ3oSmvgZM2+xNTj4D4+G68SNAgsOAeXFrJO9kn
gk1Sq/VmnWnq+hDECfE2GHezhiOcPg/tbrRAPpq7ABzhXALTwAlwelu4dIfsMB2CE5pwkNnkVDp5
1yWr6dKPUdb4CtAVGXg8X+DcCpcuq3dAs15h7Je/XD8GTsPOEIdIxd1YuzO3HISks7yZvbn/5xIX
vnPG4ywTq92iyqLQVyqOK91EZ/UpdPGBRxWCQAp0NYx3fscab0AmgCQ9BGomGdcxTIUsMPe8ekg5
j7PbpNevQ/AZSF+Bd0bCKZETrFntqtsKFNu9irT3XC4efkp2+cNYJ1te+omDe6wmCyizo9iPLe7B
/lsb4nlTazvY0cMZihNocKKnTy7o1cd1ENSoJX3GHZKv0PWDtr77rkWzuEzWgl9xRrtNLb2aSwbm
kkHNhU7Hd40r5TR3bZexC+nyMHaGdWrnh/4jngunZw2OntC9eBzLbfZYIL18zrlqr/PeWMCUTxHM
q083h6HQUw2fPrfQpPewNFx/n+zy0qxaXpTMG4qBr0SD5VuuQbRTD94UtOLHZrItFG20EUHemUb1
TAfDixp53+XdUVBUwV0+mLztxAR1kZigeJJg2ls8+7U2P4fahebbUGh5iMMbiUEc2YgSOS9wWMKn
3oVORW1HnmBLKxj1gNbQO/Cw8QRuw/zt9s2vffXJubhaS60NCJTyADzZPjrP9pRj7BpnyLV701ZY
qXCG1QsLpDiUjbjdXrdLDVeDMyBkKGEtFjm+2T8Y2NLzByur/CKvuR0N8+wtbFlWsEUtJbmX/v8a
RMHNJuDX+nY9bOIEYcM62Q323DrT6CCj06GfbeN4wgucQJCVcyk7IsciitVnU6r2igLGSGsrzfi0
vGN5o8zAf7Wgak+mJAcDCdRowW0CAo0vjS/Wx5tPBo6qqkp0Ve/wLaiBJzMvUrErkALVSjsWOJJJ
1eyrtuZck7dTL1cbZj5EVx8XGE3XTQGyDfBxgOsJdmvqiM1eaLYqLI/w1pulqYIUOY/KsCFIoIxu
mdrFvf9N4PZ8cy4AhYEmVBOkMjEADUP4KPfD3aipr1KgbsJYXBEafiwvK2/CGSDqdbPXIbIPnhGs
WGqoyZHVbLjKE+vghAUKg0JNXQRNDzWScxNnVq+tW4MXFHAiY1ZgpegHGZo8n5GV5KEw5OFZclZR
Cte82X+Xx5vgfBCrrZK2kNyAlCHKJjFatzvRyuJmtbw0t4dQVV1WdUknbDPcQAVTm0AiRh1btknx
VE68TPrtu+GfEX4ryZq9OKTotD+DWHrMavS7BSFGSmzS+JxA+/au/hqKgWRFN8a+H0VQ8stZ8gjU
YQH2jBDcMZ+nQv+2PHO3Fbz0r9HkX89z7octGOGQTm2gAp1FkF4ewyI8CpNqITHlGNOOltVOFi/q
8BYET1KtHakg3lc1VKSj2qqLRrGCDAmy5d/Fm2/m8UwEfYjR/oAeCIiYQQ/IbuguLGu7UTt7eaQ/
3L9fM8DAtdlNBgjvBN43W93D3Usfivf4w4RmAzQyXfTYbZrH6BBpNiSfOF95+6b4GprB8AbEdDpI
IjKQzXaIqdePpVNMPDmR28D1NQoD2SqRNCWCK+W5bN+iKt6cYZOXK5F1TJ2Ox7njfREDyUmpGX0d
oS1VLaBKSFtblRs7gWsjZ9Fulpmvti0DxloWdVFJpvA81QRkbHETSpM1QEMnSyGbD9WmqCW2AuHy
YLpfHlrhbU0GoLWqkuMigVfS3Jev2qC9OjSz4sDO0EfxEB5Cu9w3kIiY+9qNTQzNsMHHQxmCUh74
5MKZPoIOH8uuDA0dL35q7fqbsOGRYm/+SMiNGqJiKrLGshvyyQxGWNthUxtwsCzytyxdy1P7KOic
WsztbO/VSMzxMfAsqtsMK+4/zlTDfIuZaHZQAZRWIABsk3XshA+o4fIQ+Xa292pg9vAofkplQZ7z
rcUlhaUHlJjzVXYyd5GT2pWbHGF+KWwzt/sYd/+p6HI1OHOmBDmDp0BJwrMCHxl01MQ62jwgWiAO
PgcjbiP01VDMkfJlUvR0grkzmEhHstd35WPzbTYiA30EFzY9ZHdzioj3hbep5lfjMkdM6OO0bQts
oTlvpYI/IhieVGyzGNwVlNgu48m8q47pCxysHP8ebIs8vls+ardfJ1c/gTlq8gSNtD4J8SwC2RMU
gbV6ghUjqMISB09uBhBfA7FMCBqKlSHmE3QQ0a9UgXPZjzFnHXlDMNd6LQUE0vwKEItoD7Lc7jVf
/y8luquvkH+9y+GMNBVaDO5opUC2Ln8PyhY+C9C7LpK1lBccRvxNqL8ajb2iRzU2ewP7gzbrKZEs
bQQZBKpdy3vgUzHpt3fj1TAMvuhRBxNbLYetVQfHgW6616D+M8bjikKXL87UzKFpMrm0nS5djFps
k13SbLiYcblVRW0doP8n9Ne+YtpjJL+2GdTTajw4y7FalRF1st7fyuOmkB9KMrvrvaQ03VToXPND
Yo1Vv+6UPa0PpQImpJdEu1G65EppxclG1CBlNvenVald97Cijy+lOLmamG0zsXuRivNAIqcceEQF
3kZicE83tKA32jw6++ily+KDJHEW9nbW8GrKGXAL6kHLpF7FS2c1v3VU13z3DTd5qNZzTFQoXggK
z1blxL0zniwtNINz0LYPJlLjZWl00aaWVUxsactNvVKVxp3GRwqhueW9pfCGZCAuL8quH32cybmn
Q1WtEDhnfoN2lrQeHGqbxTrfzu2/Cahegyu5uYM+j/vkzv+W3UEUzza88LuBhy2xKSjnfNttzi3O
0inCtNPlVMaB1stirY35vZl0m77RvKAYnOW54JxmllKR5W2UqzkuNJEqHoUpdRat0vH+7wZhMFBQ
zQQUlBgA1YTbwo/dntB9U/Wcb+GcENaZCjJhfds1iAxMtJWOdQnqLo+TxBuCAT+jCfywIlF0DoWH
oHolQJTlqeINMP/9Ks9C875pUJJA5l7vrFY37EJrneUheEvOAEmXqKqYJGV0njLhQcjN2QfPgXIA
51bifQmDJiHi06jWEb+EwanIKteoeMTP221pX4DFtkKGhZGoiU6j8+zJW21kF66EB5ivPSfmVijW
g2w3so2erXJ4yVfzy250NKg79sepd6tXSGmaikeSXbWauYhczbPbL8yrn8fATFqbVSgqOFuglNjd
pn6E3UUJFv/acGrHXOXOTDnOBis/Bepa4YQ2t3kJV6MzQVSYVxE6LYLorL0S0youNZiHghvuux7T
AATzeG/A5QX/zSu8RdwId6f5xvYVNDgF9qRzxYnny+D3ywK+BpqiIRvJJpWUcpSUUcXxqNA2b+Vv
UMc/SKk13K1aR/aEO8lN7kwn3fE6V26fma9xmRArQo97UVCcGVrnHlVN2xf0VQXa4/LRvD2FX8Mw
8JILUzYJZhWfK/kIfW6viXjbgvch8y+4wpeqUFOaRGN0FmI0kaNaNXhTzPNn4H0GgzCZosVTl5bx
WY18Z6zhF5YIHBLzH96fX1PFhA0Qb2hbrVZNNIaJP31wlXFfiz9mlWpwKXeooEQ7fvfAfGaWth9z
ojW164QgaOLPh0l5iFdkpXnijldK5e1y5uiiub3qQrGLzmaaONh4dgbTpr6+ZBQcgfBpec/dDjb+
mUhWutQQoiKjCSaSIO6qOrql44k0XtXzWG9/eFl+jcSEAWTSkqrLMVLjJJ0VAJDRflEffLxpISvx
5FvN1rCwfqvsMfb+o1SO8TU8c4bRiTHRWMMZ9iVEVmSVp14IL7ui951IqDj3OOecscKlpj5o8N2a
l/CkZP2jGUencfq5vHJ/uGC+vog5zIE2KnrS4Yqdn+oSWsKrAeLMmQ2dmrv8Up8bmFLpSBbkEHiw
kX3iZZv+kKP4+gHMQRfjwm9byBHAr62H3Uz92V0X21ABpHZ+aS+wBAwgZepQl7+ct4kpV+vJBBjG
QOQMLfhIBO11S/HAqflW7P53sdKtds+Za94xYfBmKnC1Qcc8ws0zONkZAlNuetDdCVtWRLO7CKVF
viLsbXXjq29kAKeh0McGy56elZPyfcQaJ/seNHWneQi3/kve47FkiV6/UXeoVR+aAaq0PGVQ3ocz
YARH+rxr+gZrbEBNe62nJpwjo3WZ/+Xlx3baG7o89IKPW0PSH9X0GzV5mn4c9Gb76iVJK8Z6VOfW
r2bzVcnjSWT+IX31z6lg++rlUVGLUsVWkSNIgEEJWypHK5djSPhFxwLeV/5RhPlMxUmZ8ODg01P7
6m5P+r7qmgDgJp3mzF2BNiIbGQ3z3rTjvYKGnFnubaMe0dQIU4WWE7vw4J1VQc2DPItqNIIh3A2P
8FMwtqKJXHi3Sx4EsC57pzui6VZ6Ki/qGtrsB/2yfEQ5tyYrkSrAs6UoBYDRMOlOHIOwXm9asOLj
fCMFHFYQd64Z8BFR3JT0EHeZujITD/0cpxIXmXLQLMXOnWgrWj2mnNjQHFwvfybnPLL6p+hW8bUw
xHk05GCjVw+xfszUFxhiecvjcII4Vu40LUOhbxMcR4Pqa6oOm0AyOVuG9ykMtPh1Da2LvI7OigT3
xBHyULD1qW3Nf1n+lD9ktv45kWwZt4aat1BAwQR8uFmSb7LQB67ZyOHZzVuAJM46Qmrv2/KgMzQv
xIpsjy0apKI+gM7TWSvBoRq8OpbXQnkQfHJuY8OWqeouD/iHF9/XVzIBjqzJtTQ1OIB5YkH4Ai/O
T4FgKCtDzSoB5RmCpX+3Gdl6UzXAwV5OcOaiTnZnPTQdWlNzwCoWnICKA946E+sYFNFUFw843aDS
Jl63nv3PwFfifBBn17M9tH6pxiWBRtoZViGWnKGjaOD1Y3ziMLMzZFEnugYPb0UyWdpChZdkP1K8
weCYZ1WknqDZWI1WN8YPpgilLyqBaDCq4wEqffCahhJgWdff0WClWqjYR/YwmOalaMj0mrZN5cGn
GvZlKRI5BaiJQYrQOk9A/n7sAwgwFyq41zACUEDEtkr4n2SadJDN6ieicTcj7WuoJm8kaT66PN+R
3o5mDbPS3A9F+JFn+oFEU7aGoAAaPQvtThNQ94/GUkEjCcwNssTO4bKiCuoxCL+ZoQEqAYGpNGQ3
KTyWDcEFKdMOqWgneu1kHeKzSWnwn+RVrQWonkKPIDMEzhreCkuvJ5g97n4bjXmFtpBzv0VcvG9X
9WO+zU7DTt1AFW1f3E+HEtpv33hNEzeC/l/GZR444TSFsqzAOnv0UX2tq00n5N4Amdvlg34DNn8Z
hjnnxCzGoumm+FyPuMYT6PW3CHi1aVfRH8sj8T6IyUdIWthSsTAA0E1lZUEJNxVPJzzbUN4ozNEG
L2kwGmQLz1N5p3YnkQqrPDd5N/Y8+Qunjj3ZCQzrmkxDXBBt+qeZDg31s++iN7+RzMvytHE34LyC
V5GYXJgQjwwznPBDt4/f5sAdxmctBNrvx1NwSY50N8GIBhUGrgAtb3Mw7xQF4oBlXpvRuY6/GUlo
B23visJhirkZmHmbLU3ofAFefWQ0iNQfpiBGvCfakzPnF7u174le6WUrng/yLVGnXzY9EyukrR7I
4djH59KVvqe7Bq+weD26SDHOXVevGeQySoegrYc68vdmtGYST7vj5Thv3bHXP4OtGJddodSQdZo/
une7TeKgeVxDl1m5aeDykh3Q4LK8l25cSL8MyGCKb1QDaIG4LPTyEvaXlDwu//9bsdEvAzBoUtGM
6rWM06dC3gBacqt4m6+0zfxRs3IUbg3/yEsccDYpqyJsNFLRjIMYQTyqddty0yo731ftaFotf9wt
8v4vH8dAi5BGfilmOTKRqxgmjvKjCuOWcKsmxwTUarpOYFJmN2jWk2BUZg2vEnS/w8DW3mfNyAf9
hbt/OFjHNrX7nSxCExL7B9pkbgr7UZhn5hr0+xowhfCGjy1MAp8yeytd+stEMIikDWGgT9UQn8lD
tde2aWDBmAykt081splCnDrJERUJr+AZGvI2MANI6lSaUhFgAw9qb8dy6qTZZnmVJd4QDBKJZdtP
ig6NPuVheK7f6CcSDdtqHb3Bs3HPb/rkDciAEe39oWtH3CW1AI81iBQXCeXQdTlDsIVZWH20Wdmo
uBTbZ5JPyMfGfxkmscpmsjQR6Ghi2hqHQrOD2rPNEdxmwpW0VQ6tQ7bis+jEz3wTD84pYCu1g9Cr
Lclw/gfzbWqwF5O1xnOk5mCMycQusG6KjdpHBhaCpM4o1G6ITv1wNprjypHyPmdey6ubsJkqAkaB
NB9qCbkAdKls80ODAMOw4I6xUpEMgE7k8qa/8R66PtDm/JuuxkQfbUWnOcYVt4Bt0NJhS+jJa14p
ghfKmAxwgB1VwYxPQ+VrI84b5LkHgrox/MV6J0O6dZbUV2s7eUw5FR7e+jG4kRgFqFMiCPFh8lOY
PKPTvSGKLF9/WZ5I3uIx4AE9ItLDVDg+N53gwfTLVsKfRSNxws/51y4ESyaDGO1U+HIgCpjG/kFG
aZ+q/VZTK1ecOsfnZcIWsUMWxZlFe7U3kHjo2oEibBeR6iMa6Nz+fxBq+Np+GIINSxLI8MvgCp6l
+NEQfox4HywvC+8bmLCkKVpJlVJcGxIKF7kMy7WB15vEG4JBiDHQhqBqJyBEMFiNCAVdlUepmn/l
H5cd08QgQzYNQTDWOKUNpAnotGt+hBAJKVGrbuVzs+IJu31api+Nx6BCQgtdLDFjQKIe/bP9akAK
ON80+SZpdn28C+IdAtZZn6DcJNuG4v2e3hkQ531Fct/4HtjoLd4EnszheN2q1fyyXRgUyUxdy32C
qTZSGdrv0rbSTroAuobxs1IutH2ghWrLiX9J6wR9BdPj8mZaDnKxDgyYTKI0JSMFis1MkfmtEt7p
jSW4KhyrJnc4QtpvNfScLbyILBiUQRbo0Jq1LyNKkAvI88snf4B+I4/8eSvt/svUMsiijbKQ+CZC
3GjTpLa0b07FKV41+DDwoKHs9dmsrSD1n9lk078LHJoP5yM/iyFXWOOTVINxKVZWxCEKIQFm6s9a
/Ly8fot3AaRuGLSBx0EjSmSAepKBZlOI+Ir6Ox2Fow7/geWReJ/DwI4iBmmKrQp+xCzz2IZ7H767
datzorvldyS+iMGepAjLtug/35GzX03m9I/UiWEsBU1kiNjytIg5UPcZQV+tUjKR3BhmNG3UYav3
6SYyOftg+YWBL5pn9moIjZS5pEwYYs6xy+U5A3f8hz+BnU893e5cwbArwzGNZxm2dMuLxtseDLoU
/qj39YRFo+ZKyktLhNHGqEFKa2q95ZFu1X2uT9tnuHT1lWk80STIQ7yjACS6RyYn7jdl+Rg/zqKy
k9us0maXxTshsgCrxj0vxcj9AQyoVPmQk6pFWCusW7iD+dvuHH0PdvO10nrVW+lb5Y/cib3E5lGH
eHuIAZpKGQcfLT6AM9QX2j71orTgbSLOGJ9gdzW9ZdnGEQzu5k0EgeCXwkOnPXXmqQUvBMKVr9Ej
rxmLs3k+S/BXQ8ql0kJ2ET0A5qSiOSfZ+Cl0DFNpY3Yq50LgnRFWl0FtmlzSZOweGcRjCeRh2BQi
Cw4SynsNpnHuDMGG3gUPyYFXlObgGqvOUOlh21ENWZ4x/z7W0K4fYZ3H5+fNu28h/mC1GSBgHRpD
CFib453iBTkGCvWS1+KE19BefC43/SYb3BDO5sA6bncO73DIDAb1xGhTvZ7ffMAg9Ul4jqEQrrlz
q2sHVoofrAqkXoNkDnOc/H0ZG3h7l0EhxejqfNZEPydFYFdhaTXj3fIIt3qfrtHnM/y72quqGAhm
NqPPnH0s0WqWvsqabULS4yC4xB22kh3Y3UcK7Z8WgRzvzcn7QgZ7OkPKqrxGFDWNT7WSezKMjDhf
yNunDMg0WV+2XYYuhzKEg33mW0VOLKGH2PVYW0Qpjk1BBKcBY7lNZC+B0YyU38NhaN+SsLX0mOa8
M7ucQ5RFVqhhUiotnWQfTUJhceyG1DLqU9GJj2S6BAWYZGCDptVOBD3PR1lBD2FOVniRSQ5j+lNC
6x8J/VVeeVnfn0UN1nST4SSx6M3mJPpAtnH5Luo7UshHNL/amSCuJcELglPXn4J8PaEkBw8mmPhs
cjX0hpScKimwgyTz1KreGEHttEbkafFlald9OlhanUFcVHRU+BUFFJsDZNxeo/bQrmv/IZXA+4XE
XShBdRRNlOhQDD6GFgoxkeKK4uMo5y9+Wh21yhbVSx1vRYiYkPZHT1yiZbBXEvepf1TCbZsH6yH1
EH9pQWXFiN4FXbVi9K5DldASFM32IRpiRg99lVlNvqJBaLVVaAtl5Mhauk+yu6aDWUv7SOsHuWt3
Re8oBBZ2KlylDPj6QGo2Mnx4Lb0RtdhIEIhFD1BOa6jXKU7WPo6m6Ukh0iuVetT1BDyTinzQGNF9
UtlTPz75Y3OMQ9gtCfBET34oxqoPONcVZ7MqTFjaSibYUX0Rn4XqIifTh6DtsD15PdGcU/ebgsZA
Uyku6/gcw+wml9VTVYQvnGPHwW1WISMKDYGoGt6pcJJP9vW2AZ1+fIR5VHoY0CSz1Vfivn9AtwN0
q+kHjzq0nMDFEZun4ArXBEOFAmuBiZxxTbDQcw1WhmPi+dK5dJe9Zo/cNsd5bRZuKoW5KkiYT2Of
R/8L5ObEp955bf2aSO+a/9StlZXoic70iGexL+ziwlHpS6g8wieLhy+85WWujUwR0Ppd44eoK+Jp
8JgFtyGAotBkE9t/Lw6gpvBeA4vJKEw38xqmEh31pEDKKwoyxyC+RbOfpdla0HEL1NflrcU7I8yd
0STdMGkynqeKWJ1aYauX0JTmtoLwbn5WPqMXzLqXZzegxuvdcN2uUOw/Uyc6xWgJ7pGjNL4Vq+BE
VzxvG074qDK5tjrpM0iEINfm08BVxY2kw/3Ijy2t4SV3OKvG9j7A4EHwDRMVgSyBVwRdZ/G9KrdO
PhiHyaC8zBVvNPnXIwklVpiYRli3OZSirds9zM5HtVeUNrmT7JlMlByilSxyFed4M8o8jbvQz30Y
esXnMN12tfZWah9pL1sNNXmP8NsjQTsXAla6qLDnYAxE2MvoKNO322yTZLa0Fo7Fejz5p+qpRcOx
vBMcevAnzpG/xepFGPc1LnMmqi6q60zGk6Meoe8+VtvPGMIMLAFBjg+nQcfM0GEaxZMND1A3El/o
WJwrWId0Zb6pKvWUxLFnBoaVwAS9iWKvStU7Kvm8q+f2tfD1Q5loTB9AmVXQiXiupxxOHbhY4fQe
D+Y+Q580UZT1vxBwvA0Y/4zJHih1oGrQKKgNzfVo8VE03chRSrRvlY6I7IhUWnAKDB54FwJvWOYu
J0kQ9PpMQolG6hTqe6Vn61ZZL4PhLRml65VXmVMV57JWZgQfN66k70Vnwacz2kDEIBDXsN0O1vEW
4L8hlUchrwTa5RsZIc8jwpyCl7f7Q0r0a56ZY9YkEqpwMq58qdOdPD2S+OBLlwJhYncn5RcB4bRa
4mL0fQeUQ6eS60OU65asc2//+aN/v4q/fglz+1eNrEoKeNJndbZ99QtbqFonHe8y2KQGBILICE8b
eReSj7Y7U4EnGXr7Av4anokExFEepNGQkBtWcofg3BXp0/Ky80aYcegqvAlqQ+yQNMFUo9qTNqtS
9N3lEXi7l7nRK7lNCxppuGXh4zLpyPuDumiOPDIKbxgGuDKzN4OhmQ8JduZwLvrJykWejC13ZzKo
k4PDFIdUwdXzUzjl95BXcfrISqA5GiCNbW5lK+Y2L/6hQvHPLmDboDI5n8S2wS6o3RyyMiipwg8P
pDfBFZ1mFXi8uIGzJz69o672RNzrhVmGGC/pqCuGIH9Uq7/aE4TBGjEipJiSFIslvA3N4ERya5Ux
tyWT9yEMjoR6Dk2eGpBWfRcCZ5RWiofoa13sFHGl946+nf6FDD93ueZfdTV9LW38SqrnQ2sZd5Js
5dvAhfiM+H16q+Hx5/CSn9wBGZSI8hwsWgmppQm8VRk0oqQ4xMkxBoU3ViAwLNzLlWQhoN7W0nfE
oX+3lgyC4HFEeph6oJ1Mlq1OehOkS88j9HGiIcJgCBQ0CkFOUDuEd6s5ZFsBZWoZ3KQOHWV/9zUM
jAR6E0yVjJrRGNfWQCarFc8G4aWS5o23cK0QBkb6umlFUqG7IHiTvOEhgTrQ7PwojBYAZJaZ5IR1
f6BK/AMhbANTQjtqKi3QkWo9fKZ7d+gSV6rrY6fdj1pvybCML6GLpXXPUajiVjWgHWS4BpImChWt
yHwup/flmeasKdvyBIkzWqcdbp4OIa6sr80MuSUwxRsj4uQmOVcD2/QUw1ZBKnJ0AsCUXEOPVZ+J
pyLhcEI48ehvHU5C2CEoxs1AtdI2us7V6qNUHcJEfG2H2hPLmLNTOeDG9jQZCR0JLN6jc06So9qK
9xJajZeXiPdNDLD4gtCPvVKhW6wtXUODIvgQwP8PgnyFfvIj/f9I+7LmOG412b/i8HudqQWoKkzM
ORG3tl5JNjdR0ksFJVG173v9+pugPKM23G44bEf4gW6TaGyJb83cm0MvuRqyWQloYszTlEAFA2+P
ru4HI90S+SMuO3kCmuRGr9vVCC8u3oH+PEGtYeTT2/aFB3VmP3L1l3wfPcrKhGWjCsjCSpIWcWog
fNw81D26F3LqIMDihl358fq2/Uku5+dtF+DFBG1NUXVYRPDZps8RambREsr83qf7tQtY4aPZDaLy
YK2SheH/JNjxf0OL/Q1odIuU1ESQvPfq3Xo0tlZ4SDV3LBzymOzKWyRZ9orXfKnmo4L0kgRTZPaZ
2NlkVZQZaYwOtGG/fu0+cI4wHqxLjvoOnSi8aJh5muQB/JOE+c85C9ZM2+eThWpFPmfe65x70Lsc
X5g/u3qAjnFwJ/uSDb4cIfw5In9fzkwMpqksj7saiMbAZJuUPtX2mWLBUKvdJXuIaeMQhgg1rR0z
pZLHRAKnYruTarMC4lc6kklsOFkjVBFjMJYo3vU5ykYRsAfeu77SEFOMbNVppxMU153aiCQIJ4Eb
S4Abxa6ijiYwXtSx35iN5TWR5F2QzUMAmzhNQU5swgaF3eJbOYQSjKek/4eDCNhSQJagUgtEi/QJ
pf/pfl03RTv613dEes5FWBnKIutSHhv6bu4r0Ck6P2q0EQEDqdEuCWSBD8nuiB0Ni7Yk6Wig462I
0LxKEy/JP0nmJEFlUXav62ebGi22h2zQrHHkvfPmbmx8xcebHSj77tGutpOUnkA2MwEyGrXIk3jF
sHUGFSLzrVH+hu7ZeTjHFiBiDU2m5C2OxLRC+oaN9zkdj0b+YYZy1fU1lC0hn+sZGLVqA2qYxcpO
hf1xUMEtaicfoef8muv/8LaKHQqgXZziNuSOMOfCjwbHyCQX6U9K1v4PWW0BEAxjglk64v2Kw5s5
Hbap/ZT230j81QTShtpHm4Ggr3yx66ceKSc7X4F+N1q6BAn9PNJtnqIgpNsqTHYVZJdPVOnTF71c
ZgLHRN+Mnoq6gcgfncabQSdTBPlmkXjo0vEESGmtodFYiPHGwN6AwGPDkrsEPFUkULdmuYtvZOVD
sishoIudRtoyqTBalnz4MujmY1dJ8j0yu0hsXFA1s4DmJW5dfuwD3himP6PMZdxyUpLuCWJ5d+g7
lSsaSF7rPzQzLIZR2wWGbWEfRBDj27NbXhI/o5pOZoDJAvhi/wKi4aZSU3RO6Js1iFFagkz26HSF
RwMN7F7p92JnLI59pBsboQnQn0S100oJxiSvntjhMLC4NTT+eofFI0kst0QFZqMYwXXkkRwZJiBP
XmRDtixw7KZKdzXEqjv99foIsmsg9jK0MTQ+lpRnn5H+XcG3WTv0MG9x8fwxuYF1J+2SlE1KQKCZ
kNZQepwWA+3SttGh9HsnmRR/Xa6EH0RyuqlgZQHPjkeoJj/bNuisSza8jo2LOMlK2TlQXBtMAJK4
iiNCJhwFk5ieOlq3zOh2TTyAecsIjMnwcxbLLBXZ8ROwZKhjEK4O7zcOlkO7a6FUNTsIZFSps6Ll
FfpJoa/dmWCNCT3J4vKs6p/Pl/yhw4HkXTUgfceLntGECXY/Hz1LYOGR8QFcf3eJ2Ocw04aoU4MA
QDe9hvmygyW7y9vIGagsGclt1GtTEqyVvl2tRauR3h2DaMsO2ktRuRaoZieHtwaGTuqoBxgwpHCS
Wsr6LAlvElWwZPSChmpe4iUa9tZjuBk2sTc6MKQ1sJnI++dkqypgSogy60TLcDeaJd2TKPLLFZIK
beqMM5U4HxJvlaj8GJ9ZTn1mdKViITUCVfR3Pmuq+eG3dkucENfjhrNps10qVcfjC3ZtOwWEaaK1
VKcYw/JCYYQ562De9g4ehI+6l/p/ocPz+nUkYovDRBfVVpo2RwKj36U94KZoHJTPmqfan/0eqWMn
j7fyxOmf9Jz8rzVHxDaHJU/DOTGb/KSCtcLn6slOODkgR3YTZ1bc3Rw765Z4IxIp9ov9pZ0hcRyC
pQ/VTCmatP/CUsiOl4BMdrgW4F8mqCBg6EcfiIP0uVOO5SaLMl+vmgBhm1tLA//L+L1CaVPz2GRP
ZvuhyQyvhs7ldbDSr4MzEVskLK3I5ww1XNgZG0IrrVfualD5chnADjf7RJDYRsl25oJJGJcd5cDs
vTEFXbnoKTfARGxsZQnDyyVXNqOgKbJtSsRqEmuK804130tlq1cl9nBC7+at5aJ9H0xmvJdd+uhe
DpCfjSlAnDZM+ZgW72NOfl/frUcWhJWrd04O9kbwMQRd8Xn9rFSct06yC5eNjLPBBYRDcqMpQVfA
E3wTdAwTvw89/ZPxLuYD/tdGdaQp9osmwNmQAsypdq23ox0mJ3rHL0YaPJlPk3fEXt/JolX8T/0B
bs6GElCOMYPYBfd1E/QahfWzbX67foqlB0YAtG5KWi02MZk54GR72gE5S3JKUKfGvRWsIKPuP940
IbBDaKU3sZZwZ8L8nj7RAHqQXnEcdCfe9gitygaULaNgR5VJ1v5wyPoBvMgWVIXSN8k6yg6FAE5J
o1jRGOJhiHf1roDcpH1c0SjM6SO4oOf10S5jz89zIaa10dlaWD1B2JRTnXfu+jLcjDuyUW/ZE6fQ
IC6aqaL74VMFbMITvOcdgOAb2rabdp/uQ7eWhUwul1OffSPuyJ29x52hVWY0w84hm3bXn8bH8i4B
8/pLse6LzQjnF7XLNnJlngoNScAAj3EfICXyWdY1JIMjMUHerAnMO4tBsA1BdLxS6cfhpngmUBtV
bug+dEpfP9i13z7LevsvW1tnayBg0UJ6NmoJaIwnd0Y7IggLoBndOxY4odPP0hZuyYl7V6o9W3GL
rHEycDmNOaAfCzDfwFX1CrjimTc5Ut/4oml+NjcBidqBTBrVMRryIhBwbW5osyHawayC5GZMXW4I
IOF0AMGGAWXF1dMs8CL6mYwkSYZXVMCrmpVMpzniWOTGMCDYM9wPNzxNkUIw1LH2EURb5PQwF6MQ
Z5MX8GoamB2VvKpjQDl7YEAgNDwqEJTw/ooVLXvSqIBWC9EXOzLg9fXe6MWJt3ZoIxzhN6PVBfV6
0wayBb4EUC7aVmczFOBr7bWsKHl5Xn7UgmRrfAyf7c9cTy7bo3iy3Nmpo+96X3O7HZ9z/BzvrVe6
r4LlUL1c/y4X7aqfX0XMt49WMVSmlqEVbgC/uvYVxODbPEao1zgV65uldpInUPI4iMl0I12XlVTI
exVzFCQJTBjEma5P6bK3cjYnfpfP7mpd1qZhazGPGozoCwWj7j6/i2EbmU5+a/hJMHyRkfHI0EjM
qk+x3abphJedq8oq6CpK9j/QyPDBBr25PkN+A64YKmJGvU4ya2ImHiTagSU+S9wu/VxVH5O1Rawi
kjx/l4ORZ8spgBEECFpTG2D0cY6q6JB7UeaE3rpJIHdqQsWxeVFO2u76DC9HB88GFZDHGFHaUlJM
kdGHBbx33VC7E1E3pHhlRfukTb0P4oGDRW3ouLR3owlRdL10yLBwTejXtZjuS9QyWVrrrNq3NCf3
mi0rbJBuuoBUkK3JE5VHwECGCzO82GTuFDBY/vz9lx6xi97w2ZIISBUqYW+yFU8t7wtUcKgpzG3X
gt2zeNozmmVlxfKXc+RnI4o4tZRmQVZ+zhxb24+VUx/RUYpGwOh5fghLJ/2g3IMkflsMKK6VmV0S
pBAT9PGgQ/uVYrpW/9iuX+LMcq+fsfeO9yvX6A85+Cbp9MTG9vF0eHbowNgFkk8o01R3sqWUIL4l
QJKOEph8aZEgtJpPtTHsu5nd1qrf6M+SOfEtuTYnwSqaFbT/kgju4eQiBgz7a7eAYo3h1saBSt12
a97NryU6Oj9nHtuBwvj6+LJN45+fQW+LojTcCMC7XUPxzGZ+M8m4sGS3zhLwyDQgYxqRdw948ZXe
L9HsA8UjXwO95jd5bvc9tHBtSQUoiglKo0IrxZxYtLf1zrW0fKusoBnItcCuilNNs41mqN5MNMly
Xm5W/XkDLQFh4igraqZiPSc3153023K7NM74hSItsyI2PB30Y/th3Q+7zCtvkpfrmyk7tALgQNTA
XscFXtaawvSgEEi3oPBCx22ZJLK7KBtLgJpZbauR8sgtp38C8f09IhsH7stwMuj4UASxn5SOzOOX
Gbhi4n4Nqyhh829OBDRjURJzgCLFPaTyHHOb3UWeLJIle07FRH4Zh/myKrBO3re0Slz9ledIM3CM
jB/Ur9BKz50ZVuffKuv6eZRsAYJSlSWK1tgobze/1b3p6lkF5qR4VzBZb44EBMSMPioG1o7wOMqg
f6qixzD8cv1c8gt+5ULaAshEE8weJeTPkvE9BD+uYrZBm8pUpC73mZwtmIAzUw9W3W7mzs+mKv1p
OGreGgzq9jNZwTUS+aa3BEURLKB9gz82Dl/QsY7wg8wZlNwMMdE/xyr6EDJAwBAD0xfiTsZDSQZn
1P/ZdRcT92WvjdTilPtxr/jIhjmoA3SSwk9DScuv7HwIuGIVJLPDDgP1YGOexpdQxgxzuTjibOsE
NIkUQzMzFRW0nT96vNBtRFS2caE1S7z+ux4YoCpKXWWr3/aQpZNZLpLzKWbvp85Ip6aF995Fd1X0
VkdPDSJE1++ADEbEXH1kQCAhgZLaab0z9+pN9jl7jm6Wb1OAoN4G6fqHZWvtMskRkb29YtK+Seau
RycOvxPRdtrAF0BxB+Hcnx/ajSljvJIcfTE5X/egtqf89bNvsltYSzOqSZi/3qNxpkbMFB2ULqqV
V+iyyJp0ZGEBMWNvKnE2lQowZnLbIye74sK49hFphQ3SLSeZRyd7iMT0vVUmulaFWNiyciJQFRhO
50ZwcZBds+BQVJpDjn+hY0e2wvzzM3uNWrRnRgmMy48l2kOP8zEkTvfcHywEEcOveIqWp+4x3svi
abIrItg19YxuUgg0IexgvLXLBE7J22FNNtfviAwGmAA0C+naGik9VJ5/t+87P94YDtl3jhYf+cFN
wBRVd45yP34YX0GI0EqZ/aW7KuCQnahFtSZwna3HxS1upw1c5xLHFpyPK1hG0Lmq9s4sa/66jq/0
D4l9A6rW+YJrk0Qf2z52wBUhQR9JAJqKKX1zVtSiSOv8NyUfyLPwbIYObjZwgQf8ZVQQBq/d7FR5
/Rv7lN+39+aX8sZ8uL7FfAf/3BSgqv7789uYuZpXuQIKRfi/Jl0OU6495HoSxKDWL1FdvE4yaJAN
KXhYtt0lS0Lj/MSqpwWCNM2KZssazOR55dAembjQkJQ1XL8sVCRAtDVd1Zs2yrGfs6M1sdujpnWU
aZhJwmZUTPK3SO51XVjlCOWPO2regREF/NUIQp7sLTqGi0cDaqCBjEfh4uSYzohlmbphq8IVGfth
ruoCCGRG9/n0QYvvpfR+HEz+cEh+DiHmjgtW6WFGG4Dc0jq6XXqr/QDHyiXVJwgvS67G5aDJ2WhC
biZh5dBAmiLHozV9n4M2UPdGwNDPh4jgznKt2B0XJ/xY+stWxh8nWcv31/sMzZMwjPvKhOExhKmb
mmVQp7s5MyWwKltO8QIUsTmSiGWnlH4d7a+Esoe263zahU4mI1W5+D6dLaZg6qdGZoQ25aHc7DM1
EaJPkbXsvWpSZA4oR4prh4Sv7dnaWaUFFYgRI+VH3VVQsIvnl4fzSIC39y+k0mUzE15ezRwG3R5x
qclm+NDcWtvI719CrtOOEBSqFjKnKB0mjarx63Rtmnxzz6bZa0xVhgZPIr/k2iGC+iIIg6S1dJfz
gmcbJzy9dQdPZaRQC9I35obnSKEX5NsnC709EP10EK1FkLR0Z0mLi+xsCmhCeFZwtpHO0FPNV1Rw
pLUYcigcNmsb3ZAVXUqGezdAzlbTMNXKJJC0O9Ufwa68KQ1MMsI0h8HR9snTuuecoYhbxG/02/WH
77KB+nOB3wPoZ0O3UZcr5fAeRhi9GrXI3/IAlKW+HiTaowqxMGkAWnJi3/3lsxGX2mA9xGnh1mSP
ybpBralP+8w3UlkCR5eNJCBMP1iM9XbIKf6yh/6pvasfWxtxfCRVwni/IuR/V22IVzqaqz7lexpv
x9EjW/TfVAiGvwwHmRjJRYvqbLEFGNLnyO5WBdGpsvw0MsS6K5k47mV/7mwIAX+GcFGsIeFOIziH
tWOM9msE2AeHiy5Dw92PrM3CX2B5qZcEEt5342xfozmk9oruxdMCFnRj24O3qdule1msTfI4vZfA
nQ2T9mk3UhummtnnbtRph3HRIGKey4D8on12tpAC8jRZodd0xuHhLirxO9RFgI7fQIjN9HqfQLXs
23g/PiN3XlbudJCmaS7m7s/GFyAo0bNw1jvw7CagYVbV1F2UZasNncP0TzoY3BbNvolo76hz713H
BMm1EUn2Wop2Sn2k6EQr97P53Oj6bUyeuCbV9XFkJo7I2VYvZkET04JI/KP5PQatRBB6nJ4WipZB
squ3vELbDupN6BpPkqElN1EkchuaLGcTT533IN2C2wi+F+ieYHTjvtoZBWgmSlfWlC4bU4AjpZ1R
Xc+Br0dlSxnAUZXYjJJnRKRuS+N1seMRFlXSTMEUUaenx56hSCuLt8siib5ddkp/HlBDQBprnYcF
GpO8ZKdAVAVlg7sRFWE5QhuoL7kLXWnIW4IwhmDrGGs/2lGGDvoaHR6WYd1ERoaLmd1ERQTJo2X9
qJsxKt8iRlyjbJ7BzKBWix+pX9si9HUVBJBKZjHUwGd50NAM9DLD8P36ybqccT5bFsEyMqe8qktu
kJXH5rYsg1JzjEMFPsb7Zbk3vnB1mQV0dlr3TFRveNS/kDEob2SxQ9m7bgjwpQzQcVRbwrO8Ntqh
wbiwoQ+IWvpmAELiZ/VvxdjOpi3AVdlFSovEAKK+6L85kn2PejJwcHgK8hHh41KB5D49tBvZPCWv
gchQldlgZARXIkJ7yrFvzL2pF9tEfbi+p7JHVSzQjQ0zHZQUjyqvt+zvlmIbtQ88htjiRTU7EBI6
uuKRMCju/lbTw891FVmqhkxVGUuS/FQYn2LwaMechIws/gzak+uzlMATEeCp0zvcmRTosap4XQhF
H44WXB9CdjkI/w5nj7dp5nEFxSm+kFpAj9NN8jnc0ciZD8qXbM/rjlH5uHhFAJ2Wd9LZXbqRxkgl
7xsRgKsuwnYCI+qPGpuavBO+V5v5nj0Y99xn4uG0FzOV4v/lyMjZXgr4FS11XE4RoIHeVa/2nt9K
VMH5yzfOcNkE+We2o7vrKy67HwIajaw3apYYeMvnymcju8Vd+cqWp+ujXM4vn81MQJtQtUC+WOOU
kg1O6lYH4TK43wfEfj0QhvlwDSNPWfb2F9STp/fJI4g0m+317yDbVQGA5kVXR7sCc5mdPepreJP0
YwD2iY2qSbw1ySsklvE2LW9v5NHgMZiPXOtuCKbj35Jz1dWfSyqSUkGgZsxCxhB91Qpn7rugQPCM
ap81S6YIcjm+fTYUj2mc3cqGxaD4st59hsmHrs96hGb1ZvHtxKX9S865JqGSYr0u4x4OUtJ4chUq
ye5RAXyiAU+yqaAZNjSNxAEN67dcvTOS49A//qNjIhbgrmqvqUhWJKeq0zZRdTdAk7EvWwhCmjLa
zosFqGfLKuBMH2XNMC94gls8warfufNhvYVx5CXgPr0+K1mcRKywjZGWb6sKPenUMTdhualPKEFw
LL/OnTz0u4+TpyFQiIa1mUj5uGR7J2KMXs52yj0lNkNwyzHJfozjDUgcJQ+UbBwRZDJFH2tQypyW
JfQQO3QU9kLz2UkTmfP3/qBfCW+JfFVouqdGV/U5KD+s3TiiN3uCEEhlP2ah6ljTNxSV3Y2qr+QR
BH7DDfQudpYPAUx3V/vaita5YgOCvqAg+1x5Kclrad9WWI+KPuXWp7jR7yFB/9Rki9ONB6Zm3kJn
bzK/EdO+bewYAaBPfVZQJ1vq0E1Y89SsqeR08k25MkOxYBd2RQ3vEZmXmn5bSuJNa7QpUsWhXeRN
vS7ZOpkFJdbr5mljVlYNMQL7hkfxetBsde54MKDBqtzwkux8r+yKMVg/SS4GPxTX5ilgGylzPZ71
MkcMqD52UHY4chbDyLf8cbmLJ48hiogyy7vmMBqOIUvyyFZZgDWrb+w6T9CP17b3VgjedOB4gqay
qCldSLr71ycreZnEel6aJLq5LNjTcY5duuJ0Eby8VR9YaOvMI1BILJO7mPfXR5W5GqaAc6WRhyvE
xxGRiVBClrWfi3l2uz6CHqvpdzP4pepiqybRTVU8tDGaDYfBb8FI+A+/BoePs1eMaPrMoB7yI2AT
Dt665Wol855tIK/xXGWurBhTFr8wBeCzrV4Bpf5vAqLmm9YgaMsT3tp7W4PPO4URno6d4SV+VmVo
KDHXTQENWyVMm4TLewCa/LFY3SyXQITMWhfF0RdISJFoxoryAniCAvgEhOFT5heIJWr79ZbTgOpe
3zjGnrolCA+0Lw39py6eWMCrmKXadgaOF0in/Lqofdtu3ZaqEvtRAhRiFW80NkZnFy1SwPNLlB9Q
o7hdyEmDergeQYUW6dLr51VyWcVS3jDp6pJ1OVp19zQYbuxdsTODdC/trJJYIZYAQeXSU6uxAIDo
kthAf9cvM2PbEAjvEtSH0FNNIq9YFbcM9YCkUkpSCQKK5FkDXZR4CTE8L44uP1W3mpf5aZA983A0
CbLBgTQEtG6lFpFs3gIq9R1Kb5Quy9+F51FYgFgEZP4Q/tClxASXy5l+Wnoiq5Y+z2artwXv9178
CS5tfoB1ssm3aN3dyIqnZAdVQJ2ot5SYVcivQ4YT9vmjHVpeoRVeFiZe0d7nZhxcP6kygLcEqMnD
giQzwVHtv84BxJIOIxJ+7Ca80/zUZ56MjlcWWbT41TlD8nFJQPPAvUllayEDhoamdTvWKLThAWFo
UPjpPXmQzFFiXP6hgreFOjVkhPF2wkRQ93zQNChBFGA9l6/KxtzC5/kkC/JLtlKs4VU1K+pGhgdb
NakbQ6yl7pgHWHDGPNm2NsKVli7ZTNk8BXuoVfNVXXrs5RQjuK7Ufp1MLps+ZloheZAlD5RYvrtW
qRJNJS7FhNY39s1CZ6lkzyQQKhbwFoPRqbRM39kO6h1nOs4f1dQjHh4hPMPdjrqIqXimv7w0B5km
ruyUiuRcoCLNm7LCSoIqdKP7zWboPZ50X468fDd3h70sWSvBUrGEdyFFSboe98JcbyDauQyFq8z3
IciPQ1lrsHR2AsqY/TBUIcPa9kG4WW7SwLCc2XKiXQpKS94e3SKY/HcqztDhYBGDWITaIu0xhCVB
JkuX5BSSTx2dkKqVVUFfrDg7H0LAMowdae2KGFznr4G+utVt6YIGa1MqDrrC9opTehr4f5Ee9dB4
5zfGsRmd5ThuikdZaPfS8T3/KgLMFY0Vt5QznOUgzuk22YYTIOiHv1MjeTaM6OlFmaJktfIeAvxs
sHE3pbmnqrPE97j4Bp4Pw9/jM9C2tWJSmxlhsRa97BrSHKfER/nALkZpJC/4ku3kewBM9OzOBxSQ
LCtXRV0sHJaMtYujxs0xh0CZN6kfU/qdoLZgCZ023OvotOnC6GZsmkfNerDjzB9goPfxbdw2nq2g
wilm3hTfqV13jIdoM0aJn5cjAickaTaTlntTWTtNXLosWtwEjEqkhZA4cmq1PhI/mlFLVBAIVQDD
G20OSopradlINX3rUx39EbOrLi9ReZMnbDOFK/yRCeV9KNdMcNLqOPHpaEmgkRs319ZGMPqIUud1
o6uo6l6Zx2LbtQzqT7VMrkE2jBDOb5PCohYv+zV7etAasMz0+3kpHyU4z7/ttdkIplw12LGuKe/B
La4YDGKYx8L9IdC6PssLGS7aO+cni7+hZ0d5rCHvYxESnaBWhqLt0kuD4obswJqHou2/0D506U0+
H0/AWl7OoHclyntn5TVCUKhUK7ftnzVwm0pW8tKbfD6SgH7dPDXZ2OGSco+uHF292HN3jrO7hetj
6nBgl6W9L/ZHng8q4NzCGlzQCZHssi0PzTznTtYao2OYDyp8DiNv3KGmn0BB1cIGQr6/lEmZStZX
9CBJFa3ZUqJkZA4Lp4cK9zC5etzsZAlqCaCLLiTOqWqZmoF6BjIcJ1zu3O52icocisLw8sHUZken
ZXB9T2WTE2CwncMoGXU0cKhT4aCbw8eX2Bj0CU0x3vWRLnYwnm2k6EoScOgndYhzquldoBvUCXPL
aUzdM1XQmWig56zHIFdR12RI0suScyt6kQpqe7WKpwdIsqCaKTBV4l6fnATKxG5Qmk7zME99ctKL
yDHj3YJqHy15uz6IDFlERzFvh27oQ8yj89tdE6HMr3DjDqQzoaPdLNDKiM2tZEjZ+RDAJSrixCha
YDSBGoiZbcv3tDxzh6B+4QEc9j1W3SKQBcdkOyYgzZDbYViWvMAGvLIUXZBK8U+Po4Ar/Vpldr3q
CaiyYWho9gYU2m5S2ODoWr3RKNxmnSEDR3d2NUveV9lGiu6irhdsbumMoNS+3ul+sked767zNAgF
oiFa3u15yfQ/u3qip9jFpK8HEGq8V6OVrd/ET3GLOAq3UfVgXUGr5gJewH1uzTtUTMkeDo4iV57g
P3Z9zsTKC1z9obptIEC2lGi2iW7mtvIWs/Fp3vpjnbtVnQZVVbhVUf3Y7f/6Ov939FadfozV/ed/
8PPXql7aJIp74cf/3NVv5WPfvr31N6/1//Bf/b//9T+//xG/+dtf9l7719/94Jd9ArXfAf1AD2/d
kPfvY+I78P/zr374y9v7X3la6rd///q1Gsqe/7Uoqcpff/to9+3fv3KX8L/O//xvn92+Fvi1oH0r
v8a/PFZDH7+15S+v5bdf/l/Zv7Zf++TrL0f82Il/7O216//9q2X9y1RVm0DUzWQagVDtr79Mb/wT
qv5Ls1SiQ3mGWYZpcAqqskJvzr9/VQzrX5ZNNFM18SuaYfKAI4g53z8j7F+WxqjBTKIbhsHgSf/v
1/7dzvzcqV/KoThVSdl3//71Xdr552GxDUJsottUMzVKVZOIdVptExpZonbLNtM/0bpePo5QYWbK
uoWmnrktRoaOv4zWW/iY9BBZSnio2pZ6JJqUlzUEPbjtV6M+n1iXfonjGsLVkTp7WQlOmdjSPhC9
hZB13JBdj9qbdLb2uPDpy9le/Dap303i9zfOpqph6iYzDEoxEUsXJ4HsrWHpDagBYTl8thmsIxBi
HqYm8brEzD9Eeeu0K7slFbMCsAgsJ/izB4uZ9VFdyWEqomY7akMB3ctIVdGBZ6R3Y9vA+NdBrJ0M
RrTpjXV4KlZQL0LFwV9yWH0jlKJ8pFK1bdyqu+szIn+YETXgWUM3QGWmpupi8Y3NrCKOoJsU5KQs
96GdWT69Qzhx9RtrNF6sKPf0NDm0CCmiCelUau3GqCsWzKTKnEktkLpeSuTL1B48c6sd/fhvRkPm
k1JYN1C3ibfxiHLjIpqNrREOX/q1o4EBamQHJteI1EET3ehqf6ApN+bNbp/2X5YibT+wXKObQcNS
TEw51mrU+0kfwY9Ko3BbNm0YgD6q3zGcg6BLUDGX6+bsQqxVU5F40Ieg6OlXyXL93uvAAaDE0mEs
EY2BXY6JJaJtEjfl2LZw6BjkSu3wwQDb0svs9QgUOkNqF6clzT6AkXn1q4zVzqyx0svSydwuFoOo
Of0cDdHw2Zz6VwMlI7uJnMp+Dm/rtNVuW2Qd16i7s4dl2o4kzT+oxHT0MhkgNq3s1RJnbRltd0RP
uq5ZKHk0x6PSgku07pJo003E8HvNHNEFRJmDLrrhzihp6vYjURKnS3QofyXd5ySvbNmzKx4jMPxC
oRMqAaZmY13EtsBeyedVjStza5s0mJR6eMji2WGKAoum/D5Blm5ThW9110XHJKqJl41L5K9KWJ2M
vmabbqWYWtiuEBOEQAT+vb5vQiAC/Jn4fjZhRMM/aBqyBcuDNnrbJmQ1t2o+2Z7V1Y8jVUu3pEZ/
q2n25FikLHyKIJBTFja6qzQrTJyyHNL70JTJUotYiG+j2TrDMYIQi21rYk62hmpqr06UbVfkffcm
Ybmr913k5NasB4zGxXMGsW6alaOT5HG5j5u7psjX28zqPkDhwtotS6QFYdOpBxQ4pa4a5snBzIcb
RI6nfVPa48ZObNAH1KAwQfilxDUqKmewFE22sHzhzmCdT4WpeCTY+5S099DamVtsdxO4ZVUj3BZt
MeVOmq6pN1kDfe5VsLeuxMVLNG0mU/e1FowwpZm1LuszXNEYfMZeqK9oP5jo6IRthW6aSF82XZXO
TmtrVFZaLl7e9+9q2ShRZAzXVzyk85hNhhGScMsyPXbXNB+8pe7KfW8MxRNk1o0cnARDdBizmjnx
qFEnwik5aFlVOiOV8a8IvLz8TOo6lo7ijSU6wUH4fUShYxFlUWRGO5azdRNaS+ovyvDWdVPhK+k8
ulXWmU6qroeoThF+6tdsv1jGTlOXFOuTF62jZ6kLbczOJXET7ena689DQX770Qipdgck7vZGAvrm
Wol0vypXhN6SDGoJNWuPM42/XL9pQn74fVaQU7aormt43Jh4IEqd2D/O9swQ2uqzaXFWJc98RZ8g
Vb929aceFem31gxyr+KhjOL2iEeFHqBx8qQO43zHWm1xo6lGMUQPfcI2rQDqZIGapdU9hcuqHnWW
S1v01PcW1N+fZNhHFJaSDaQA4S53Xs5O8hItRrmGvbL98YLYYZnu57VxV33OP2hwGwKVzKADGOHb
zkarHZk1HSrG5hMNl9pDf412DJP4ZOLw7WhKP5irrh01M0mcdo7HXZdF6HjXLeTMzToKUPvy1dBz
toGWDNqOcnVf9L3q1uw+zrPlo7l27jBGsztYLWyJMD8ORZnsJ7u77Y3pK+Hv58RXmBgKVIjV1fBb
5cP/p+7LduTGtS1/5f4ACxookXrpB00xR+RkO9MvQnqiJpKSqPnre0W46l47q/rkPWg0cBuoShTK
GVZoIvdeew1Z38NHFDkqsTssMjV5B+rVmjWbW5WhfeXv7MWzdzowbrjM5RerXB4IuNKPNicpXWGs
5CieclRAh9kyPwrCgp2s3UTohieNAnfMqUAXoU6fDv6iUneReCinYohs4cMBA5FIiTMgFBaLAb1b
M8s7BMt3uohxD72R369n17X8w602IkP5qVnaMp0bRHIvvrsdKGmTPpims2N4HhJPmHsLiohe5ORQ
zNKLLdur4kFm5akc+1c8U+FKu+JBO/SrEejOb8v7kC8fPVaFTuny0+3RYV4epF2WiZQF/QzFjvF3
kw0eFdFGHSDB8kNVj12ofadL1ELcw2LqVE1oWq43GHQHmQoLtC9EX2+xvk6n2s6ROo8oGQAgbair
jh9vx7aCstxOg/3aWFDH/3w8PNFEljTzPsuq+65yC9RWYjl5rP7Gs4XHCpyNjZ2py6T1x9s1W1H2
bKgo3W3uje5GTJUfNmVWb4bafLgVXL4BASFbNoz03mM22dhvr3+TXOA+4OVLXExsikzu03hhA71b
rnmRoG+rFrY8Ye64sXJ8e4eaBOHyGfY/JKUVoch5cRCVmiHuzWGMmYkgpRWgq2byDg1h7RWqAhcb
N21jcNfi1Rl+ZGtTp2Yp5Tbvg6jJH/ve3TCQCe79Ko9l6TZnz5gm7qqPczBOd8HowSrh+vx6JVz6
/WnKcffxPTqvMjvUK/GtGvivKq8p5ZBCVOIjLW7EomcqqzgNGXhFaqSXlpuDPzRsX3FZ7Aphvwor
V0BswGu0dYsayh/wKHWN/1KLjT17WzyU7Rn3eImy2cu6hNGp/siVKBDm3awXu8o/zS0vz3QZo1r4
JmyLGpHf0G+8Stuou6IckDAatOuhVcvwcZUEYgqwQ0QzZg+E2xtW91gU7LHa+pO1hmVWmq3tEvMw
CRo3zLsDUaU4idp2z7cPN1Ogw54NEIeYi6e2vjvkj1bfREYxO6VqCBI1jiYd56aIHVBSQtrUkNJc
b71Q7k4ogxZiKRi2jQIe7zVesLp3nmFVILrpOxhQHwcye/tauzA69FFrjwHcPxv8rtXSKenknG1o
XkM6R/ztbd2eZ3geVAHtYq154i2D82kQClnySpH97ZW6lfiznA7w7P6RC6n33SKtxyXjc6RV9aRM
f+YDcS6IrIp6Z9WfiA3mVWbrYzFM9sa0nbl0lQ4Da8b7gVTv5bX1pkfaym6HwOerw5yPHaOTPTkT
SVkIZ7CPuTOvcCC+tkUYfJY7vTrwJuzr3RDM607QtTvKVUfrtcoj9KwQxcfDW4lZrS2PbxuhxTp9
dhen3zQjXHtYb4afp4S+2t6ZWbOdCDjaHN8/Onbth3Kc7aidu/7BLCPeOsuCW389zwg5GlSs56ZO
uKTzz/suqqrcY74m0q5evEOlM/yYfe+gFjmHNe5qtbL84sEx8raQ5Nb0oWwHHt++oGRiDZ1loGeR
4WHhfROL3hrjWzMGrdhxHpzdaBz3w0jtT6MH3/xhUMPnetcFI6JZBut+GdrxkZUj9vmysKJlnWQW
gh51z8e1P+SE+Ehy6JMmYwOc5VQZF7Yn77C5ROraX3clQpxXT587uJs62RJh7zEXbOtYHY0O9vlS
f7ht2IOXIzbINXIzT7i7oAx8N9czvjUuxrRYBsfMjXuk06STN7sPeXDOWq87Ttb4AX5h627OOrha
myGPOp9UYT/UZLsMvIqpHqu0Wgsn4jqcnNq52IUvorxBAsUkdp2syH0zELax+xbUj+aOcNdLDbJk
d7eXucnmNfHUYFJ74k+eANRYj8Hyecy9uOxH68uaW34qsCM5tFw2KvN5+PNru4s+W4ZHGVDfvSwQ
bQ0KyAurre+3HTSD89ixARM9LDEQOjat3f+8b7crMhMNT2VC6Om2M2fopTNrNTsuHBh1M7mfsj7/
MlUszRp3M3T6MC1Z9jIxH1HuGB3W+fDgTHn2nZIxGfBKtzy7D4rS3g+DKbfMxQs4QsJ3+CwmHWzW
252dM1LFWaHr0+AFe9iadvfBYM7A5N2DXCnfkKhLqA371rbn6iyEhQ67sXegEmMt7TpUkIPkeew4
XYEACrnuyjFw73xFgEIzx/pSUlMduDM+Tg3Lj0TMzkbm5oPfBNkBJM8MrDgYd6pg2U3Wwn+WFh2o
caj14ACPdejOgec9zJSyz9PCmhdCCuj1rfK78r42bLCfqGH2k+nHgzNZVtyUCOZ10WOHmpXB5rZB
3hZUU3Rk32OvBL+hhp+OZY1bN3eK/dx00e03hLQLPDba/QHF8cYaZxUzXujHqQCF7bYXAFv6cnv9
AbhkB1KhATG1Pt1+cNINm5+tskYrAHeytoEP48W5a3pqHUxvbYDtQiWtesGTSSwgkYgq9hsfGWyZ
0NORnpy7Ysnx6nQTYtK4OtSqUXBvUzB6mOKClmxLetKEa6XUHVnrl9tmT3j+pEBBgBE3eKEuabeY
/LUpodVylzV5E68G4lPtz/VpkVOq1jlEwQUrWEdvLHQAO201YPC16jBl+qjtvoirdi5SQH6hNHpK
WxcdIiqxvginurZPpeujzR2A2BDvgrKcJ0o2KCcFLrDOxvleTSW0zM25G2brWFRCh+VC1FEPA+jC
lWHJarEftxfCorI7UKcm8SRzFt4WgHpl3VlK4Z0I+zy5ufe4rKitJgnKu8FwnOMJALswcOLVs+9a
ZIGcZODX4QhadrJU5bhT0/BJOwwNLM9l2qo6Pwa2zBO7WOjeseCFPzliuStBYYYzD3iEwaoeyDi1
L9m6esnyYxBVvrenodkpY59q/N6xMz0a/+vOfCs+64nKtBAVUp/9QsIpDoP+GVcQFww3s7bv+NTk
SS/9JaS4kxFzJEBuls9bazAKBXf/YcTdfbTc/vMy4ENOs8i7ulwB01AZM2ysp/JaH7ZWp+5RGwMa
Z55OssB7rNtl4y3ymRna7qi9PGMEZO+Qs/1c1r17dHrlxd2g0H7SwN7xtfSR3eTbyBVCdzR6+V1p
ceSkTDbk/BAkhJ435CdV5h8JkJO0DUqyKXoOIwwYNSVVW8uNpT/8fGS6anrAKqRR2PCX3grsFP09
B7rY12khwXavBTUpnfNgP2b4Lq1NYm+p+el25RQ8Hk9tLWAIT70Dp/fCcsWpVC6NKLERs4rY2T1f
mzUmYyZeSohNQ6Mm2OOJfI1G8A7Arnf52WkI/OXH8h4FSTg3oz6v8FVgddx07Y8Ca8PD7cfaDwD7
rK2uMHZf0Qgfu+aClxyRlJ1ptmri3kePOlvPrr/OecnPnYVpx+2hQHwYihmssNidy7jkmPGKSoB4
MohpRzsPBoTd1Jyd1lEgEl5fjlzCWKPJVnG6/ZjdlYUonUWYZcyLSlHKr6p3eUJNRlI+LtaD4su+
qqruPC8YLGDDOLTr0h+pbB65b0aIzIKgSyzHn0Jj5LiZi86gr3CqQ+44TdrqJewIZbBGN0XxoYOt
lcrK0COjPLW9ZR2mcUElM7QxHlVn2wHzwXtq8n1WXRc2yJWeW9m/EE/xeCBtkdyww9sPbCLzSXpe
/XFxbLqbPO/7OPhlKpYWVa3O7bANBjuiM8ni3hHdnngZRzWDdTgjgxWBDIAXa9UI9A0zVPwxTIdK
YLmQ8RZ2Pe6IBP+p7tz23u26Max6r982pf/aWWO9Xxb30hU9SDeNIWEDL68NSjUW3p4gVjUP1CPT
yWcw3LlCnJjPdclcT8szzUEBXof8kHPtHUitP2DdM6GTu1aYoW45VFYPj7xs3Fdwlj8ql8DDn7Zj
XPfd8yxKdnbr+jyL6TO9ws8N9DghUYt7Z5TZLJ5ENV9V88FGoylK9aPNx/munIqjXSH2HQe+TB2g
eKrwpk1VsaC2nOFPKfdmgseZWRl97Kf+6I0NIpQEyw91VyU39FogLjNqhItii+fXxA4QqVDWoVsq
hmXbMNjuIcRbH1vfdNshC7p7K6gO13/bWiEMpssfsXRRDwkBvKL0Hr4y98ZuMMazgJv2pFuTnHyb
x6ZD9Z+vh5x1dx6mAks4TF0ekSHzQqpshpoQF/TnQU9QzrEn4db2F98SDeTBgTjV1x8iKJqo1TSI
29vTJ8rrozz8EMpBIwZz84Nt8TWVxrUemOH+zmI1WvfBmbaDA9xusrwhnAY5bieiYJVI+odar2Jv
ZTBs8ftrf9ia6+vm+XsyaYI6fCoiRiu2K+zV2r1IC++MP9E56heJpdQ4IqGSyNDT2XQviGg2bsvp
h0bhEgYA0Uu/8Y4m76/DFeDEpTN04Wiod+TXvrQqLnU5L7EqqUyy66YpOrVniNqKeeEOSUFwnxGb
fH21jTvU8QKOZKoFhaNNnQFz9DPr4dYwqOskQ1+hpmwJMBb3mmedr9XHpRn9qNEw98MrvKXQZm0z
3nmh51trXAeNiYJOYabD8q3OSZkulb9nOuMbGkzXp4Qd5QTniAzdBS6Ifia6KuL62o8gRpodhFHn
xRMo6FD8vgPM3+wyfke1qONwYJ6e44PP9VYLr/EYOboTFfwryLBzZmS9g0+MrqAedpbQZ7izNI9e
/VxOXXbfKb3truiGP7HDbbjTtgEc4adh3rarn/jzaHbi6lGxrHNwmnR/Iu6oT/DTR4fg5XG2QuHj
Vmx4UGaCk9bS3RcSDn31Kg6z5F3y34B1b+rMN6foMpjxOzbQdJ+/ZfwObj9T4Q31joyCxxMZkG7R
NQjla6pqU2DReGA1O9zmiqbzg0hmjkZ4zbzGsz/jv2pCIdO/Njlz+6m1QQ/sbYa4pKUr950s7uyq
QR2Rw5D7VuWLgX+vfFqc12k6Nlm1lbCEPSkupgMlSAsgQ3d0Ssds8mUy4eKNzrHVK7LMwFIRLbZr
tBTuoWKZex4ND4uArdt5gCOE7HW3CRBJF/1XUZr5LIAMFaGRxF6WgzU2C86kzzBnX22MCsiS4Fhl
UvjLT6HPvzVbf9IS//w+Rf99Gv+/TsXXDn3fj/5f/tbmu77Ot83bX/ptXP8/Yz5/zQH9P8/nN8Or
/HUAf/3tnwN4m9I/gEFxzNfBUaZ4GP8awF//BGMx18WkJLAx7cWf/DmAt90/fA+z8ABvJoBx6zqe
/XP+jj9yXIoawWHwLwzgL/pvTN/faPExYgquY/wA80JOGRaV6/zuF3Abk+XSNTOpL9Y9XIkj62M5
hjAyCyIUPmn5BUkWduQ44fqjesm+wGThPa7I74SjP49PfQeLEMgI/CZV/uX4JcnBXlC8vozTozX2
QBp/KJvGZHhHnobZ2O8DqZ9n+suR3kxVGrfpmb8EOBL301lDTWQrOHXy4wTdIw1m4PllqIj1MjoN
YG2IvDuIEl1vC9vYRNdPIwa7EPmGBVgJBLQve0ZQK2AIZ7QvXDY74WHZ1iId1BpZQxcHkxPOmN1J
wH0z5kYyq2MK5DMU4N9TtGBVLmPZdpHbqLtZi0vuiBDD1NBggG5mFtVTjtzsKulWIG6EbGDugQ+z
YGuwQ87eq+P3Vdh6VjpqtTOLvVE29Eoui7p2OHkFfEiJ9g8FXNNGwDpYapPFfRiQJMnQJpnnskEj
IBDjp+JFOgm1zNZBAqQbZMBf8hc4giJob42ruYzqVkRWWW7wGMEYJzhBIgv8e0wrr7+ArpkGDlZ+
mBVtrQwhRsr94Iz8xZX3gI2fFvdltEnUzEEU+K8zMF3RQz/CN0KaRKPAYWrLpN4FPbsXvAaa3OEE
x02jp8ukhrQtmrt14NHsYuUF097J1l3Bdcql2M0uuyA76CAnETswKi89ULv18GmhdVTpOkWc1Y5Y
3RbDyHON2kKWeghbk9+B5B5SoF9LNkZujsvtOU9B66Qt80IkUIZ9TRKbXXL3ITu3P6Ye7Y9Ef2TV
8bD06BCch0Cpk+qhpYLupizNBg2J7yMNFQNK8qCta36v3PZWkyweOhzsrKkv7buR5Du10odB3cF/
5pNrz/u+MTEST1DCuAgvI962avme82aPR+XJmuFxMgy73oxH04KGtyxpz1Q0VUNa1z5ElPUuq9st
BzxbDHpDxk9IgUdt3UeAllJYgqWV06VYZrZ0DC6VX8PFfd67gx12rI/KXm3yfsTvYo65oLGnInTh
PCkArBWejw4T9RnqmYC6sWm+VQtQ5kE9dmUTgsMSu92auuBxZ1kQUlbYIarAuMx2JYqaRdPtUgdR
XfRtaHsWnIgn756Vn5eAht34qYTFFCFrPNAxgu4nVK6HBER9mVm8NBhx38/lGrc6rDbkO8YxJXD5
TfUkPrQicd0FyuAl8uZ6a3x5b28CbbFEZGbj6BXmwz5YH0JHnPIphtcB2ETV+uA0Q7WpDAWmqL0s
6WBS5mf9TgKHCIei+0pKuNyjD2qjNoCQROPlAzMGecgWzGUc66B9NxxbEF7w3PfU3vqrREHTxHLm
ODUIBnOROjkDnQI1cl/OsCa1jhr1P+Db2PabyMuOrD9oESS6MRfWT2lJPzWg/5drg5aojMz8fcUT
Gq4jEPnJ35CGhf30ks+vHLOoHKtRW/BvonXv7Rrk66ndFiuJK9f+WnSA0bz+XE7DA4rqcFyxeusv
rA2Sxgxo3dtPuSlxhNZ5bPS44iVvt7oOttKG8ah0dESq8muvlsu4QrkyilgN42Zi9q7U0zMt1iYU
Phw05+G7z5F5YOVfC+9j5hkIteuos/fEzZ4t/arJRVXss7Sa50pPn0odRNQHUMu/ZxKDwKtfovej
gSy4lwi7nAHaFrVsw1mqvXcdMrROzDU9+MhJluPn0v7AEGmaLyxpffXDzoqjIcP9NPBjzQA1ySK0
8em+O7beh0LsJWnvrYYkrZaJ07txW68xX2ATB8ugpVEQJHuPOXAySe0TRlFJP7JEYrYeNK+TmMIq
A3lGQoLhPdfMjfC6xqZv944qv4l6/NSPmO1Yclu386Vy8be7067Pxg16k8QFiNNBM+4tHy0ypyV7
FQanhUuqoVd1+ljV39Ccb7X31XLWBzfYa1F9pBNMlW0Owbt9nmc0JYEKKx8Ogegzwb875SVNyopH
HSDPevnMvflEOVx8O/6ckTg3NT7BIvji4lMOshN+QCuFpvGzDdeSGKlgF49OjxkPCoD8cruMxxIb
uSq8yMUyObUfMxogXTxe1icuPy/sriI1xklYueYqAThAYFbsT1s699FMXMhQYEVvg0tK272P6cgI
JZkZ5HOLvM28t+/NdSGc1p013ruOuevIuQJENjVWRAe4y6vPnMqr9MwNSwpY1nlAqGvE+RdjECYp
wsAeHsQQxA797i5WrNcSEhH/WHn8Cbp5BIfY5LVkHwTI+BP80RQvY8WDsOvhmuvw/bJ6j0Z+c+jR
bT+riSYUCrRq4sn18nR5HWEEGYNtH+p5CNnCDmZZD501FeAgiN2qDnyYk0p8VgQU5K0lwfuRS2yq
C8Z24QIDioKUCYDehqVcZX3ojs2OBNZOE8wOnIPdL9jO+W1FjTHS2GRTtzf8w+IFadsXGwba3zxO
ZxasSIDwgKYKaOCN9agVSVxu7htPP+U8/4JpN7wa7x3sQUCRXtXMEr1MmA8wjOu7b6uqD7B6xtUv
i+vMKnGUF2GsG4lexy4gi27BmtGdugbAhNOARvmjyulFjZ9XBwg/3M5GxHYz+GlgRFNjoDKMZVoM
cgsbbuBZPGEtujqVxbrKHomLlwLbdoHLK50jaqdD08IA1SF7rhuAUz0MVeyHYh5eSGXF4/o0V196
fIHSxcRejA8Cd106TxQaDmc5Zu59gWyoaRZASm18Y1Q/fnM3KQxSLRfweTew1xpYsaqcFITRiGGW
439v+hZ0pTW1AbsJW6WAL1CTSFRuTrggoXFFpjvX5TvtMbi3v7KX/lYsXovJX8pSa7TaRQu/vqzl
B1bgHUV8TfdeZM0b2eRfxW/gX7mj6ADeikK17ZqizVCSYirg4TkGOhpqCMJZNMUM5mItLnL4vn3S
G3+Vvx/3WpT/cnZjZ5V546Dox8uUoMRLch5ebRrwQoZwL4B6GYlWu/fi9d7Q4P88rOdaAfd9yry/
2TY5orUrP4DtXVJB2V+nEl6oEywO/ZCmAN2D9D31+xuzqr8f8g13x7TWVBLfw3289HHxUGxRrUyR
Sy88hp4pXXZrjTO2QpEGRwO5+GdQEH5pA/+BGnxtoH4BIW5PElzmLW6B00UBf/9+re2eo9N3c3nB
PC5tIR2dj5D/J5U82u+Z6f/TQ3vlU6OXBHEbLeLvh/IAMQGuz+qLQ455s2uCT4o+/uuzeaOj/HlB
fz0GeOG/PjqBw8XMplleXOM85mTBBCOYw4zOO4LpDdwvgIO132n36Lh4ppZvI183HV2hquix73wT
V2CZPwz8zFFujbJItHbSKlhfLTtLWCUxmwAPhzGeADrbNHZ7ztyUBzIEBHZA0ZbUpk8tkoO0c9+N
mJ00Q2hJbAbwY+5ytQNH6hpOO5ysob6AbS1C044RxljLwRskeHSBQGE4fqxz9ySrd5rMf7gBnPPA
AZEQJS19621TwAO89EQPo+gcRa+NlwkJqu67LhnvHebt67t0JJBjLS/21+rspe2m+1Qf+kN9WPcr
PBYmO8re9Th/E0x1u/G/ndsboKCvSiF71yi8vHCfOtdxkKoddZ8X5HOCEHA1rt9U4yPM5HOsXllI
aAi34/fkydf39c3bdL3AeLgtfBsM739//FAeeYFuV3URA8pQVEM1eXjnCf/7EYKr7oFCFQYqqfvm
PAG2U0uTXl7g+RtBEbJZsGDM4/jOsvAPJ/LbYd6gEcjy6JhkCsvCHMQ9Stn3Hc3fO8SbPcx1xg44
hZaXrMTMvG3CpnpHaPdGrHl7KHAW1OIIA8HQ6m16BwgPWncWDoGeCHmP1/CCm83PERTD7b++L/8A
32BdAxs2QLeJeJk3Z5MVzSr71dSXtuUqFFyiKQQwIqcvQ3HoKXShIHHANst+551+yxC/LuB4ozmj
gc9twMhvDmx4NdLMwq51VcGOOz7E8xZWh5slRrN/xQ7eOdH3Dvg2yYuj6ckY4gOwOy8RUqBgBtxt
r1tzvX0/1fcf8Ldfz+5tolfhezmmexzPoTPH7vpR8x8j5o8D3//7tw+yGMBP0El4vnulYP9ScjBE
68JueZQX3vUh/2ytBGzji1+XUYMYm7I7Buvz7Yj/Fk793wOh/39TisFz8peLf1Wi/SYV235/7b79
x87UV43Y9d/T11ir1/qv/2d+xalvf9efSjH3D84gYLmurEBjQdX+C6hmgJwpku0Ql4PMnOAGYf+l
FPMcoNvAjRkAbsu1r5KGv4RinvsH+lRwvhnG/lhTUYf+G1C1+3ciNhjxAaNYmhkLoCl5U3v0IvAR
RyyqPeybV3DkQhmAINy1edqw9t4oMEeHiqwhB8GWXNFUTgsXZrLWiQkMT2CJ70c+iHMzKMhoOBGc
IS0gN315XJq2jgsji1h1EhOtcp8FK17wYUI3Q4B4lAi+gPKKDomDFDhQDf1IVDBoYAgTr1dn63RD
nhBIuDBEugYYcqtKXU9jSo6P1H7tJ9IqxtAguyPpiwDUDMfrY+bVRWR74yVQWm9Guz+0fK2iwnK9
OMM4Pmy5IyPYS4ASa/YLmV8qotNmWJ5gbokZap7DjCfYUQ42t84lvCaCZUhdebAkZves93fgtqio
k1gs2ykDq1lBURIE45lD3AUPQ+jNxyEpQXWolgqyFkDOKOHcL6BaId6WWA+mycvYmmmAqf4Kp95O
hnpBWhuKNpwZWFJjcykh64kWga6xlPd6NXnSTZB7lTNSRam39/h0NXubpthABG77U3DSqv++LtiR
6kZ9Fp0BGR6oY67Oql1RO7Rw67RtiEMc+2UiAs6EygIWIQATQjeEznYAmhSsJikCeeY2Zv8wehc4
+SycrXGCrtR5ldDYbCxAQNEIbV7UCesLNhYYjfjTMxnVvhhimek0yJ5KCNGGZDbAAdVSw/mwO6F8
A6muajGkg+nHCv76MgJoIJgSgFs/PVGQjzB0mxsQbv08ojbWaB/ZajMcaIHhSz8FH2pumo9l2W9l
tm6UZz87LZg3XWF9LdxPukDXiuF2bfxYF5r8PKWcgXwLrKKoweTtZkCDTM3AB+Gs67oireQV9FLJ
jPYfxJq67JJpJYkx1kvFqsjyAb7047ntyGakLQimiBDN0OcvvXnwMKQOHBdavbMiLQB/QChQkgNU
tetPgHVUXHQ+VGY1rPkdslk1/SoafNZqFuBFA4zzG3inYui/z2Y3cggSGKHpchjbelCiAKa/kpQm
aKZ4NoTEXp+DGfdIYNIKggHmm5XkZ5cXYFtMJ0+wexVAGlmCV1ADjY1yN9LaBACl+nM7TDS0HkYP
opSmqr/WNiD6OgOFAwBw4IL2K7bGMeGwmnQAoAo1G64K2TCGdM2yjAM/CcxL5ZmoB2O8mpeodOed
RzAAsVMbIN6oWchB38mRIVH45WOrxMEMjQPIt0bVzj1oOIHl9QTjoWK1v/S4rawzH7yuTkS1niq5
ghuWQVMwGMgbCOD2Fc4sTTDG1qDgYN85W7qumyAr9zr3tobQNRTOWAG0+aaa6c5ey9fMuhKcegaT
ZtI7UTnf4xxN3DrcRXKITCqVIQN1xB+BIcqZdXQD2MYXvYQ6Q0kSWabdexXWuYazNVyvHHXSAIwM
1h+m/TP8+v/BTvp/Mxf+HzjyhSTwX220eFv7wuT/sVPfilf1H5ev3/Hz6XuH/6275bdd9voX/bnL
On/QAJwEqIRt+ybI/s9d1sZglzEXw2JoALlzle3/5y77B/ZPC9NeUEc8zGqve/Nf2yz7A5okfAzV
qYf9+d8cCP/uhMgdz2HccTFcBnHCwsj6Tf9T1dky1VkFD+9IUisa4T9LyhcX/rAMxtdXeZCVf3FJ
F/L6Z8H2m2b/VxG1+6bE/9uh+e81ojdYxNdOaeLeRaBj1m2y2UTWhBdgqU521h7RWmMaC/OEyk3n
DkOm9jN3yTbIs1BAEg6xAVj66EotPxFdA3iwPQcU0zF7va5osbDXCHt8OIxNWq9BuhD7YCx3F6zV
JnO2ghZxwOGPkBcpUJYDXGrB3HdOPfc2efFOZtjbwfvPk70+CVC9Y/b/VuQ3MJPV2JxNzC0dkgxC
T2tIGMRJbf7M3C8e1qIp8KMMmUwlTbmhpw5ALEHo7DLsNdhLUE/QbkjB6n8vq+UfHwHgdKAAMpTq
b+3BR7C4a1dhLomwuFC7y4a4eWTKbzO+00Lqq9ItXm0S+tULfz9j+J+OjvaegTEBPwD7rVmGBK3d
hZeWiT244Hb5Q4n8xLqfACbdO64dukihJpWB64oM6/ZdJzu8R78CDLfbQmGKYFFI36H2e/MMyqLS
azN0BvKWLmqKMe2aYgMC5BOrYHziIVVNr2nh59gQM9jAdbth4UclYDgAdhHojNEvC8o/oIc3yOgX
wOP6fQJ6pYH4jg0S09Wj4de+CbRscLig44ktj2ASgc0kHC9NTn3EfnIS9s706sLltqXwo4PfeZh7
GB3YmeuHbQlacxHEK0zPptX/jpgfDb8PO/SDCjqD4VtNxzXyGrARSmVt/zd1Z7YUObZl2y/SNfXN
qyRvcMABAUHzIgsgQn3f6+triKxrBwQXt3PK6uE+ZJpFpmVKLm3tZq05xxy14srqoHJkTSfbQTbd
GyF/CqdRc+rqLI/l30kdnInzeCbRgAlmYpDZ03Witqs6PydQR/4zpJllB8L0N/URkU31RTJjFtGL
BhCwKhmssPSpJuOXUbZP4ayDz+sZP4HRHXFKDu64KDLa8UloVDDQEvu+lOZTbJkvZGgOtjRL2Gv6
bsRA0B8iQRbsbpxPeYFX9dr3B65pksnJBZcqVaDPDzwNyhLkzgQqIvjtE306tC9CfYk1LzQuo/Je
C+/ownLoeA3uZON1CeYxiagQcAL//Obfs1rWb15bag8K5y1dfy8TfDgx45MpzF4SGYl5eJ2UqsbG
XXxlXjuIsTXbuK5yB/vZru4CkX2a/yrSjcuK1s70B7me3sZa+o37/jYyIkSP0UUYQ8CIXsfBusrT
Bm4Y7IGy1vaLBKZW9OtAuRok8WLA59zpmafgiU/78mjU5nWqtHfgTOzSGgKH3XnvRL7kmrX0RI/o
uWgHTzXlEwWDdXPk/UXouF4lSZQ48KxnIewKk1RrSuMOlWEPurWvm+moBuz8oGEwf2DhmXZ9R+r4
ZDpNfcURaiMF7MLrZvvzq5CX4sT6VRgLm8Sk1KVTyP88JlAxKl0+gg+JLJ/Al9kZgu6l15WrrE2P
ktEiX2i7y0Rsnsa2uyZZZCdkljNntBcCzhx1wTw1l2jrxdGxl3Z/W03s4UOvCWUCp4oTk8Z74MD6
fkFSULKi2ULBZVUgDlPAYnHK0Gn1+gHXIwUWwlxSWd2IpbYVIt1BsH6rZsZLL5JSYM1OJhS3JvZg
GIgTPnw6hA3+K9tSZh8rlEGhC5oh6gm7yLGXiirDfcrRQjbzTTTr97q5ePmwrlpNuZE5Rve5cs7W
aVfI6JSZKsywcbSqvK4KIqwayP11edQz8zmVl06l0DyLbHzhMNwLavSUTtZvnKu34FI3opgxVKvg
emzSXROFI5Jz3PgCnsaQDm2dotEGWo9JxQjvhOwiKPJTBUDx6+tHgCehw1tYBuwAVhVAnDY9h6O+
dasx20RLqXEeNHfsaPEHTKFpHizqHXb8E9bW/BfiS9bJxTUQqVJhX1Z0bNFFS7tOHy76qr7ulORe
Uvh9cfQmpmpiT+w4OHrFPO/qUPQTHIroObTKV7GVU9uQhPNJnp7RYuwiEo9yWh56n++luj7Omv7E
7uhtbMdfLa1qxOYPodze9TtDTXdhdqgM5VxTSrcsuAStkUEcd+3gP5ZSeYddDZt00FzqYeyM7OeQ
lbOvW1Y5w0jPUbZfYQpNbb74S980z8J5OM+k8jpRk/vWqB8UM30rI/Eq8+Je9NRC+ZVLoCiQMEia
GtuFql0hWHW6AEUU6hWfZSOcUk9qhr9Cea2bdD1z5Y8aRo2tVMF9YGlP7ZQQPCTtDWu8amLrmOAW
qc6yRLnGR3kRoP9a/ioJyej5tVGWXQp+f9Pl+olP/r0X+fkTeq9uK6IC4+jrMqAGAAlSkxqN2rW7
bObcaIUBjCM6VHWK3VXpbyfr1hzVN01o7ip9eoiFysCRVRxKpBhBrO70apFPhRmH26Y5sLknX7NW
z0DFQzeylRbTXl6nPaav6mlQijPEERu/8u+FsbxrC6QkvWSjodc6Hd6bWDzFmfWCUP8iMlIHDb+X
DIFpq1pSbBpNOaiLdGnKWhaFUjz6IV3AftyjeYxtucoUNyvqGwYe1QDBwUL0MKhac2LJUj6nUHJ2
4PzBwDV1hTw9CUDU53nS73xJrAokBJTxHvtIZNg1Z2x0BxvVyEboqBWkavzc+3Hohsseq3pTwVNY
+Zmm1Lslp7KV/EtVDq7gO1iCfBmM+Y7v4dFMGwpTfrfL5/7cCNGfTcZr3w1/VbxpthmlV0SvnNqh
r/on//1rNE5UhsQ0uoaxKIIyctSrW3eimJAhSIiLycFdw6QTbzEUToSSkVjqU89WaIFGCuSSgSLg
4P68/Hw5FvFU0eYi5hEZiNr6PkR9LAsfc7ZbW2jUc9WxRjZoCbjR/hVtkBMvsp/+3wxh+edlLmVd
eWl7wFdeLXp5HA0t6K7W7dryWtT648Cv681nFejUYFou4K6zStC3ujBvh/qJpdxNs/IOmNRbJjzm
ubn7+TGsAtH+uSHASuzK9QXXo65uSCPCQqKj25IUciGKlwMlNDmbtqFWu8N4kM3oAGqC/nDt+kGD
D6qCW8DaKlykTXlihV0lKL3fC5tyzu+oNgyJkvjnkR6L9WD2Le+kChAwSOrGCiEUkZoo9Zskrg5D
OcJ+LQ8lUbMjGgNV0G/rKrioyuDWyoJNlt91Qnli0tKX7+vTpKUZrPi6ZDBgTQWgzee7SvxmrpHp
dG7aVDSm9BLJrFFLtjreZE0q24qppXY4bEtLKezRNP9OluRqA9lBg6FWtu7DqoAJqoPxwlHxtx/b
QyaKlS1in2ilnKitvqc8KYVvacb/SdTvx0oJ7F5KFbTG5rGlAKzNbiCEOChqNxxhYiTaiz6JfwiJ
dahmV45KnTi7nIUSS1N+jqhpv5TScnly1dH8gxr+3jcgFObFpEB+3YjWlDthhpWmlrRLScWOqvTa
X02mtq4ElJStS2BMua2ZgcW/OUPIhKsunK6ttEop1kO0SoUzzManWp9fn7UpKbLO9MDXSXdjmT0+
bM+VjPzDoJU6vESqk5XZWQfKVDQQz9pJfyYrGGPKYKcolzAmd6lpbGppcIVEvRmoz1GbPTvxdSwH
wU/vXifaUWX2tXjzMn3Kz/ejRW1uAC2aXdYqh8e0ldmFjKkzm4kdjBuRyTVCd55d5PE+Ne7MBkWu
n9pZ/Ny0j1J1rgRvJ+7oy/z5fkccpCRQghbt9M93pITpNOrg093RuA/9e8qtFiRs0rSDvVlchnVi
JwFy2g2ut+Aiz70Tl//6jaLn0ynzi1Sz0GOsgUNSmqcMfnN2RU6KZt2fjbK1lThlI/UsHTUQB9tP
9MdkFK/1cbr3caZrnYCwd/QAO9wQuXKAXwuML1wc04crGXdummokhga7SYyeQHfvWcR3Q0TZXp1A
EceOH6E5BZoX9hGo1g5Qx+TGeIlzHalzY134Q+wkkeyGJMTUfX3VpsZ9lXVnFI5vQEjsEB7cYGv+
m3aIPjUh2lftFTu2uNTfRL+50lsuDZggyMddkgePlSjdR2wecyV/nuL4fB4egd14CtiOXsod2Zzc
Kux+afJGN+bdIIiXSdw5VXU3DsZdNRhvbVv+LruUM609i9VV7RNejw2iL5JtkRcuTcEO9WhV8U/o
+gydfzMkyW3FnA8hBMRHNJq23NDTEMQHAZ1nNVSHENjh7EfAfitzIxcSLd4W2XWLrLWWpV9DgFKf
YDa3jUvfhpAkOorAllcv+NAFgKx1313NWEGkpvOKdNxp42+q4YdaKp3sWp3A9wTaiZ2L9LXOsgwW
RbUYrAhzqLh8Hqx6nbCdkkLR1RT6grUoFHwrOW2syMnkEcl6CUQtqCZ32d+SARj9NZmBBhN+ah3C
pNZ6DGOtjoHFwBvCoYWTTOgKleQMVnc7Fj1HZMGdigZiFI+qDDL7zu/NaKknXZmCcQiR/htG/RJ3
e0Vq7jpS68ZZejCToHPiTr5NEqzneXsNyCl0e5PWSSerh9GKjvHiz8T4sqEMcyyskd2WmVc22nMi
i1PrUKmL5dmENoF/J/UtBN68KcWv6W+kkStN4yPFVhc2wbkicZJKqfUCvb/QZCRSXeNIeYKWGn2i
GO0HdcJhZmFvjvazIO/wtySBft4WdKyA+h8r/PxWa72hWGdT0o7Hqe5fcNkxNRNCUdwl4oyJoe03
pTaKWHaT50hu8OftuwxpcZpcJPkEe0nmCEoNeBKSXS1MdwBpLFDcpElqWeCyaJGZYXq+Ei9q++oS
hM6fzjpbNiLhQFlKCd3ZD12puEz7W8HiEBnoBysZPTkx3MpK94GOX0Vguw1b5nqJO5t7dV/143mk
w3uKrGujSxQ7lDgeRQDhQGGEJEjzJz1UnzXT2ieBQVGymX4x7226wgKVMu76np/cifdH2uEIao2n
PgbPLuYRfabpcjIGgfakcAGT6EJTgv1UsJS5wpwflaSAFiEgWi/34DmcKPaflHHicpbxJzbrSz+3
7mqjdwz0crHZPYaR+vg+W/4vtHj+P3LsSYvK5P9t2TuP6ujldxt9atQs/8k/jRoBCd+iX0C9IOsQ
cKWlRP8PORdN0P/RZEk3ZdousmZ86NTg6LOWjaHJoZEWirIIav5vo0aS6NRQRaIko1BQoLT37+gh
VlUpHTjgsrDimdOWCqG4BqzrahfUY5NVtxyaHckCJWIhdZxKypONmBiEI+coTlvYcXmmjG5chw81
sjlHj9s/Yqf8Tsb0ykT5a1iTI+MR2Yr5JO+iZkg3VQ7+Z2rF3IUtmG+kJjy1X1kpc5e7p8KnSEg6
RBWynrq0AT7sn6baV6wmleLbWkwcMy8vC8t0NPb3z00wPhXWgm6fxaPO4ddsqJkU6ibXFacfhb8z
b2DbY42lPTBirIvY7XUqAAh9a5X3H4bENwX4VRl2uU+OsuDpRRFKKA2x1cKQQE9ucC4KnpksHf5q
nwBEIvOBOLSyegtl9SknERfYkv4rnAsddAhlDms5YItpstX0dDoqYnEradER5GvrFJGIy0C8jbWh
PU6qylF2hoFC0cS3pI2vC54Mo2Pb4+e/j9Lmb6sX5a7ORLgv+vSnBMmzneSudGojeoHdpdjVmByE
kAyVMjzUxW2EwpbeyEN2GmO+0oC+PwtL5FksD4LvwloKZR/e2TANwaxb6HdBAnjNjPhtntRdY/Im
+mG8oHYunLNn6aqEVlaVCPD0ZGeS63PYRCq+qiJ6i2f9d178Ag9DCbvugJW13U4OzW6jB/62K/Kd
L+R0GyI3muczLA2J21QQl3zSIGNIQBZF66i9m8rXUU8PyjA5BcaTSdyO0rMenmdpep6C4hqIWYlG
Npm3sYw1oX7oOoqRungWZuMWF4YrCg+tcaHTcEgN0CjlddH/leUJHlx8ZcaXS5WknQOnK+TLlPq6
Zt2HA/lsqpfTqDBaTNnmXVhNWz2udoLGk0DqgfNDOg8640zXy4OfZZ6U9yB7/F9wBy58C05NCvPK
GUxjnyYU0FMgTFNNkk8lXdWG7GJ9ZDDcRWBZaG5i2af6WV83vSjgGf2TpdVzUtyTqLBrrPrYGOZN
EVUHtXkGX4thbDjoFHIDs97HU3FtJdCc4DJT/N1BtHfpPOPcwNYEqilN+B/dTvJZyagR2hl7LyEi
eIyk+EKPs1N1lBVqYBk2lP8lCgkiKHFRW8e5Rkqu+0NUWZ4MZs6oYZlIVYKhE30jSE27F61tkE52
WOJG7HqfVlp6nZgNlhcoUY4BBG+r48h0plr9LWgjO12GVRKrgt2bGYu7+KwbNa6jnHiJCdGXEoIL
oWkQ5YYTRK2dFs/DCODLXxRdOFCEhNYvsbI+SS0AtVT2OF00Pg0mj0con/2IPWjiaT2upPBB5E9K
Tg6hoV2m2bOO0Ehm55TFyjY3z/pobHGzGQBjJ+Oo59Nr3Uq3lSxsDPOhH6bebltjH6f9HcqsX5WW
XghN/jxkKvodlGFDrUy2Ij2LhoyKJKdumgC9jR3DqDwxVN2sZfOsHxshWLRoGz2iq02J7E6JmmtM
s8eujtiRLvYzDS+wADiiNaONDlGQov5Nv/QesuwCBPeV1dL9iyouRzRA5SqIlMheZiNVUFxGrBZU
0XU+K2+x1JzH6oD9N+aAaFLiT6NnQ0uuArWD/CNu+mYIYSTDbUwi0KCp1LzGzSJSelHF+XJW0+0Y
NJQaAPfA/LjA7nFDpARto2i+IQTNnWNmO625GpTpLFXDs6YmyE7R/v48ba/TVhlzGs2zd+yDqBn8
6fNUVRVAaEOlkD3dHD3WGjcSB+pT1LklnrNfeixOtoHSVZUzKh+T9lTm0V4E70X56UItK8datGPj
AlQIN//Dm1tqCx/mUZxZlFCtTPbKCuJOUF5O6VsDBs3whXMIY47hl7YV5NuhvS1ElffEaWvAdNai
T0rPUfKRDV3vQvlkiW0pW/2riLB8qehL6J2pHJthDCz7mo83lmtdpBplKHuBqf32zeOgV04DTYeR
9ZwZPkCfxoVC/CYD6tISaVtp3anK2rKGfL4F1VTMpYgMc1eW3xHZH56Nac6SDGbL9PotAJ+3/j0Y
7HV0/Efis7EluSfexdefrJqapPB7DR3Jw1pXriXsoWiyG16zCe/MQ+MUTv6CKsNuPVhy+5+v9lld
8M9M+OFi0qpAR6tO85vGMryi+EtNytbkS6V+/vka3+wLNfRFS5gCqnVDebdhfXiC3VzUaj/Viqc1
gx0Hb12vbKu+cmKKGaSr7ss8P/PF8DlRjgE9TS1IX2MV2FUinJFoiXNrV+oG8D8tOaiYPmwQcIdO
0A5KGm0sPz31MXx9Jp9vd1Um6mQli2OxUnjhFEU9ZclFtoh71QxXcdJ9+pw78Z/h5ueHtLLAvY90
DYGJSeVGhEX9Ls/58JDSjOCRweAhDfhXaECF1uB04pm2lfagYrbieF4k9yDGVHMv70/F7L73rj8P
cn7zv66+bihnzLhtKJSKN+Pxy9jXaEKqbjlA7pSueZirW6RMjyJxCDJwyLZqf2uGvqmhIMhBTqxp
kzyOKkLEHgtMerBG8RWY1q0m+nZZkXqMHDXQe69X0ARMt6WiAE6ACcMSq7HfEdOU9mm+JUJrq2J7
3WvVnU57RY+jOwI/gCs80dYG9xztrYbkoWVZGoWjmFvPYF+3GmVMEEW7Irmo5nea8QPyAJC5Q7PD
VXhjCepWL4dTsoxvR8mHJ7aamZIy9OF9NooHO87JEipMXcvB3Lha5KIBuhJF9LfDRKFKOo8sMpJT
SisLs7MWz+NaPDVLnbqdZVb5MHzgpDa51C/Dh45wfo7mbBO7maPUjq7vpdBBMLMpd5YrbH8et5+r
zv8MW7rQtKM0CXnWeraKi1STK6JcPLF8q5RHS3qSwkerOKEA++7XfbjKepoaNDWLDCqqnhBnwOAO
YXMZiadm3vd+zfoj+HiV9SsliCzDFyt7gybayCGdBBNso5aOEPkButrwALbMga2HWK93URCg+4k3
QTp6YQu3BPjGoEpuN9Zsaao3pVGI4C43iSTsaAgcg16iDkrF2xh6p9EZoBmao2mTDrci3mz+3kKH
6BGRoWqzetGR0uaVlg5Iy9C8Bof9LETF5ue3txL9fXl9a03PRDr5NDaq7GnSW1Z0mPeRkWBRlOFy
yK2dB23LcRzQZGFcxCkSl6TYho0JQ2B2a1m+J56L1MRyB/H4yueQd+L2Tr331fkurpOgUgvee3ym
gt3kvHKNCtnt7RCWpw0CbTuQAeOejOb9uuazWaMBrlsqdpEvHllLm4SoEzvZS9EExDJMtobKcXce
1M+Ipc91q9qocbZp5F8RSM68IlVTj+T/ZEmgnYfyVVlaO+8AoQ/fdI2yMBNr7sK/B26Mj81rdsHG
vNOv+k2892/hlrnhBvTvz0/920/6X5fVVnsCv62NvKXC6xUZaEJPFSDCpV6hlyc6RO9SwS/f24cL
rb43DRYe/g8ulCXjdZ5S6Y+iy0LLd4bEMjtSlO8xRSxNeNmHOdbvCD5whB7wBIQHAC5xgip+mF9K
kEPdGF40Jke1LCFq6ToCVGxFbwA7YbuBL4ozsO7DdOrz+WZ8ftqermbd2dTyBjyf7NUoYQbI+6rh
AJW7ptVDSZ6EhRpgHpBQrRHc3PjjG+KZT4ElbaOrVhdOPM/vPuZPd7P6WtJc1wrRZ7OsoFDF+5BA
XQSNf91Jr039YvQK9XoVhmi9kYQLkOWgiuLnvNpWzQXSuV2ZMXOhMHAz7YRi6XPj7X2WQaQGG4wi
DbXLdTCyEgV91RaG5BXtzOn6uRv//jxkV07+r1dYNRvbuUpRkemSJx6634NXOcIGmfiltRuPsi24
5olm66kftK7BqVJCDY4fVBmPSH9ydisnftAy9lffxsdHtlZ9Bro2Z0GnSV4dNJtKHh3FJPxzlG+N
SqZ5Ap4pjPZjb8Ce1y6tk0Ppmzng0+VXn6YP0LssTF9iD2zuZnc6jnfRBqc844PQRWkDKuM2fD61
Ap96jfrqeyKWyZLmkecq7MW/qHHdeU/K183gxvvaIZjz1Fnr1FNefTGw79vSqhg2YWu8EgKYLA1o
5bI0RNKAhL0KW1o2O4cOo0Dl5MQr/nby+NdXsW7Yd0R1GDniCa91s9/hBb2it85Lt4RBOvqiebA1
R9xrpyaJU292uasPi8pczUId1pbkTQdz1/ClIEhxaAibpa3swNRu8p1U2hKHjxO/d/kEfxrRy419
uDApyPNAeoDkodi7UDrzbOr32fxgJY8S7fCxSi9/fr6nrrf2jZRMR1nC9UrNA/RmaTJwMhhDjd1O
ZHsH9Yll89vrKRIkEQ37hLKuRavjbAjKLDIF0Za0xvS2GTNyYiZb7iZqzpJbR9b+55/47TT04ZLL
v//wSGF1hlD0JcnDyEz4TXroB/E/eWsfLrEaLprlV9DAZS4x6x4BY66RxFt24buNOJe3ELROiKqW
t/J5lICZpIEkWiIUmi/IEGwWaBz7ieHZdldtp8Mmu5OkbJOauO2EYfvzA5S/fg2sRmiT6KNIOh6L
1UTezwNGB3KcvNkgCrSWNpMxbVQYYozH7VDKt00+ny0VbmUad0v+8pgXF4P83IZXxiQ7Ril7U3YV
1hSLdZyFyXg/YskMw8HN5tcCyHemlb+mrK5OvJblvtaP6cN9r/do0ZwAfvU7Jq5eeewtN0znQwcP
uyVFuQI/PEvdRsn0f3vZ+/S0tNWqAN7AGskQALEUg5GDdjXSrv/5jXz3/j/+MPnzkAYQP1IEHSRP
E38ZcnFFbIYrG8VjgcsqKk9J+r9+s/wgGe0ezUqW6zUAiHQ3eYR4zjLngwYLH6yiRz0WVttS/FUT
tUQ4ljuqrV3CJGy0BwxYme1LqW32hqMq5aVV9pcqhMAwORUP/PXT/nxnq0+bHn0STGnMC56144Bj
1zKK/2QMffjxq087xMiMwiSSPDUufwk+4gtyH/0gsOOUIKmg2Bj6MaU28/MLXiE6lq0av4xOMftA
cgWVdfMFhnGHUj9gZzPQT4JP2ssy8S6wP5X7wEdFiYNYRBJMQ2QmKOznq3/T5eXqGmAAVRNl+QsR
R+nZr3dkTHjSVDk6MU5Ty6uEbQ340Bas/lJQKycKVLuaMDkbN6F+j/nQTsjE6od2a1QvEUkzVXlV
iOmvAT3Jz/f37Xf94fZWi2RrDsqYJ6boxXP72CLrHfNjFlALk6jNTtXfpNdIT4tvfr7qNxXaz09l
tVZO5FaUEQVcb1DLw5Sy18oA4uuwDtWXIK42QwmRXFYIPO3JCM2vDSnbZeL1nFMb9ZW9oB5DY6Gb
MkxHgxcKWbz7OwmCkwsnlryvm6blTk1WB7BSgEJWU1CPtaGlOCJ65nil6KpXVdouDdMT68LK6/Pf
g/TDZVbTEF4FzqWCJHo6qSSBdK/MlM/IMSpyjuHdJTGlcPqIO4s7ekaBqw8wU8u3DoLtz2/m22ng
w32sNqhlTV1gkmew71V/natwCOVTzZ9vl0A4KNhJ6Lmy2n2ecfVEHRUx5BJ9p/xph2uliS/ieLqK
4+DE3P7tU0UMSiwxqFN2SqsZZxwxspMgAsVhwzETK/mm2vlwz0aWTw/vjBNt/RO7su/Gy8dLrj4o
qUhFHBW4QQzpr5jJ59hxN3i7Nj+/ppUU/J/x8vEyqw9IoaHezctlfGTW5AsTVp+7eP9J3yJg0E7t
8rdCpOVJNs9388XH6y4L3IcdICagLO/9RvTqtsQZe0UatW2SWdYDvihYqKphp6S/f/6x3y2aH6+5
GjBgHrIuT/it0A2cQjIPsRE91DN25rjx1L4DNtCfGjnfDdIP1zRWNakIYyt2N645W7b8t74WXhDs
chxNLqjCBo70B0KjnZxuxp267mq66dpUU8yB6y6EQM3aReexO9poBRzJS23JKbm6xYVPYcXeK9rr
Dd7HH7yagETI+bjdR9GTiZtSZ5ijAhqCga7HNpyU7ew/yo2wmYvJ+/nlftOHYl1GH0GTGsPplw14
RSNBaGBoeX2TP6hlcx6pNTXrY5mZzHzaWS5ou7EPLtU0fZAKgtkMiuSUC7bKe+k6sRXhVEHy+3nj
wz2tH4ZkFKaBi8iLW4AdT8mIhp5x5k/xGT+GzstjF9D26GK3bsqtn5f7Qowv+/SEcOS7yRgMAtwg
jRMD68/njy0KoTjDv2EQSuFFLE37fD6xEJ+4wnpbLxuJrBMrJnrqcBXDFBXLh59f77fT4b9+wnoH
T7ghZSuqyt4Q5k4WlceknS5Afp6Ydb+dIj5cZvXC8jbx5a6IRY+4JpQCFDQCOqgpafS4v4o2cTpg
qz//sm8EFrzrD9dcLZWWjBKtnxN+GvjwA7j8gqExYS9x0EbtVHcElZ8nt4PsBtekEjuBe6rC8d3Z
5eMdLG/3w2QMEDIVc51fLVcRDdt9QTsVOaDR6LtBO9EROzVSVkupJEBuz0xeZAfiqSyvg/JU6vM3
xbjPD3S1dJKGOYx0dpe5L74DF7yPdgtLjxRsJ3HpgZ8YM+/2hy9T3ocXuFpDq9pU2liKRK8tQWgM
/XUTkA8/QksnGKuV3yT1IgXNJocTETnKIU8sIFDQ3iVQT27VKe8DmhiuylYi9VKb5osp619TWfMy
v3sie1Ikq6ybtyfG3TKWv942yeEGexoy0le3TSt/tPRmuW30Ie0d89CN7hqGY+xkV9y37alx/u2S
ZGENQG+HE1ReLUm6MiUzUXWzJ12J0Piw8lLNglk7ExTuYI62ATFf02Pe/fw7v505Plx29UmTmtuH
HeBULyOCssDBnyHLOsUY+Mczt36aEBwtDjQok6W1tZl4vVYaSUf1quRMXWhGIdFYHfp5i05OzeHU
T8eNQDMsClACycq+nfwNni4I66qwCbL0kKEmyxfMPVx/U4wPoQbUVzgSsGHtyZn7lSyWYq2hH9tu
y/DFaO/1Gtlh0f4KM7q2VX6h+vP90NdnFmyyaZwukY9uIbmQvrdLqnO9wSFeBjE+Q9KBRR0EAAJn
gBm30Wy6cluhotdBYnVJcT5bXe/U862q3vYSOp4QxFoCNoQE1CYeHa0haDbyx/2k9Cj+BnY3jTOq
JmKB/E2Mbhtt2oVpgMHtjzrk1x0+84W9Ls/VPhWvQ/FRrbH+E4dsTTQjo1fD+DMVqEsrcZ9II1nF
KqDs0e4ExSWbnBs983PfjqPqLUWhl+vTvInK/pBK01lm4A8rtPtOfSl642as5PMoS0lBUklXWwK0
lsD5fKfW4VXdpjtLEkQn6egM05Ga7ILuC5LUpL1IKS2j8ZnJxW6gwgNHU/xsdKdqPPa9zmdNPHZP
9yCEZ6Fh8pFmqdkKWYOIRBrvekrPtMsCkCHzgM576BOgMkJ8W/byQ9B3T6Ywio4JsbtRFN+Fm/vQ
Dh0+rhn8Qa2dmJG+7oWWmhDeGyx1CHLwnn6e0AciPIso12rPSBonNTiN1ynZDNZepJ9XEEWa68/t
QByFtldxi8geyzcwX9BngYiESfx3P8Hldiw2Hwj9LR3Z1ufbmUfCOEVhqr1aqhwxSkjN1py+PGW0
/XKmWF1mtYxpcaZHszjXHkFRt4HSbLKqoY6p2UKq3fT901iU5xbBsj/PLyvKKEeo1WVXK9pklEoZ
KkPNcuPvBnDzMg0nsjhcEQ6LOzWOufn5il9mtNUFV+sbkkHVzzse5xx0dgcwP1dVu8tPzmnLKPk0
pa2usxpFsACMpqyV2gu1v6reH0ugfnP9RNYh3neNMSTPdq09BH5/Kde+S5on3L8RrpC2UdDIlkq0
n6pTHJ9v9g9YEbFRU0LRCYFaPW0VoW5EJuns6Z2CdoHo6f5E/+W7M7GhKDLSP/iYkHJXl2i0iKzH
uZ48OLVIfb1gXz8R7UoU8zk5ihuqS9m1vD+laPzusPDpsqvXGqMMtEIq8h4u7E20LxHQpaGd0VXr
0O9ZlR3dKmc/jyT1m6dpYr8mv04S6V+snS9Fqovx6OudF4WFZotK5xDtdD7P41adxdvGhM8g++6k
X7QFePcBNBJ2Lr3Wj3UR32oD/zz1t1EFOVwd7nW1306NDinMd0t/2OOvBNup5GQ9Ctz/Q1L0W8JP
92RFVCPhm0OyC2bDNafrDEMt2e5MUeV+HJJjFTT71Gw3UyTZFmRJyRJuWV6uMkE/tSsxvtkG8Qh0
2l+cjajvrLYl2CgSbU40HJLCMQBRURPKWIZiZIMZ3YzdzG64wTHTixs9lwChm3zg5AfF8KPUFv0M
58rezvAF7asJ/3cY5l5j5DBh6iVoRdzQGL5RarozwgT5BaT/VatGnkGqQwiKkjyIJ0V/0/xrueYZ
LCVbTSMRoxNsLWuko0XEBukZYsIJcfK3VhseJOXy3YDI0RFw22R5U32mykOAheTX1EfBjtAaRyWL
E5HUWay8AnIe5npbg/ky2nY76+WFblDhJAAksc56n6iYONmU7F3V8XXSftfCa54QieqD2rDemgIN
emRMt1gI7HQIfolz4aZxdD0lwZGsma1MbEuXvSQRxgH10FgcsF/62dyPuFDFrhidMCdqZbQwi2yi
XiJ2CqtKp5z3mnSXzOpZxDpUTAQVYavnAE9qrbkdpBcymZao6Es5QjWaA2TVcxdal13H49mskMQi
lq+a1P7uyau2hdJ8mTFF5nlw16nzpgXrVpTZ30KjBTJOG0uMUYgN5/jP7qppfJZSo0TDLxJyDAUM
yhCwWJ/NSOSWLREGQf1g6p2jsEHpJGOvgJlFORdCdikOkS4ynrPjmBb/Rdp57UauJdv2iwjQm1ea
zFTKVspUqV4IlaP3nl9/BrW7URJTVzz7HjQaXdi7UYtkLhMrYsaYF2C0D10iPbQsChUj2ib746fd
VWy+TLl+KdGTM4omzfp4CmWm6UlW3DoyLiYO9PVHK6kxdcLj2tNqKHxSNL+oKYFpX9GTwdl9U1Ux
RhIyTVBRoFwKowLcxazuMyRkea7czH15KbexB591K1W9dcCsknPtFM/hXEr1acJHKA2lh0ITbJki
IxaauyKKBKen+00O2z38Nv6M9wC5FmgG2PO0bitRgSl+moGA3dXkLr+5IQVOPd3oMXypUYVIeCH7
f2ZggiK8XUm/DhGjxfX3yqi8LAlpoG3csuOr9ScBxiiVDVvD4RUDQDsUCmdqE9L15kVVpjssIS7S
ydjF9DRjMVyE/R5P3V3MrqPnD2m+C5If+Ehdxkq/cX86u85wOrJx0DSINgjG3WrfGMq+CYE/1qcR
Ay5T7x3MJY+4AjuytnEgfXQOL4T+BaL2QbMY4AZBaEbiGsEERSPtIbiDK+rvyw6PPPnH50fC63O/
O/UtSRaXrjSZYjYdBKtgDVpvjXNEMXwJrJALSN1+kekppF/mKKrSY5Wasz3OpmnH5AqStDgq1dLT
68vYK9NBk/ZcCILqRlCwmMUWp+zjr30bnCJ1uqhoHv78YVe/AdBPHnNhNcgSvpDyK8bjTeIiy6iw
JqVEzr/9phTfauaWMSh2OXUbx8QqtDwbaBUKSQqVv74Qp9tMGp04Bt8CAMicIdin3QmECaKmyM50
f2PYD9JR786m1d21FTHPETXOJuz08LevHgKcwSWOpAiU76DeqXO1MavPrw4LExVKHMAHecmlrt40
w2Yk1SepO7WKU17NKGhTu3Fm23dVW/6G0re7ah3hWO+37ukfhSK0F6FbXeR2QHreXxJKNa4jNVQ7
hODAjYY/A2Twz2fLeaaNJUtIZ6LQoF+WOu77IUBxZlWiNM0pAsGs5ldJ/BtXorF7LoSnJeGlBvep
/isNNLoHxxsobgerBqyAbl8p6otANK5HGKobD/XR6gZKBIYHHx8Ro9L3D5Vg0kQipmxOhKP3UzTt
mukxA9soRh2eZB1d7IbWePnwM0fpVAgQ/ELa9/3gsTPGPz5RSCV1j+KEl+HnD3b2eyzRP5cbkR/E
oNt6NRFUAeN1MaEyYlpfFYt68lYZ/+OL05sRVseMVclJhqc7tZc9FAHVK0h2FleSEx8wCtwsqL1m
YN5tbMsLAf2l3VbW2ONWG7aljI3SS0FzAkh/J0aYq5BiSDB3LMlUIKUIFWqj6k2R5I41xdf0lWDe
EF7LgBBq+DlhNz2X4ktQtXusZndB0dk9cYEf31i+fuH3GC9Vigsc4UsWFscu+NUoL5//Ih/NlLcv
sNoNCAAFIOJ+fdJGUoa64MWxcU8nlpvWwVMLFebz4c4FD6sPtjoJQq6WqJ0E7tO5fGSmHcH33IsR
OI3km1X9oqjihjkYwSB70sdmvzH6Uhk7+7lYFhbtZEtz0WpdCI1FWkfQuVZL1kWthJc53SAyXuXd
kICBkJ5GLEfZHh9jYBwbY6/m/mKJACkUV2EWpcl/VnO/HCtc7xFG3RHmk8kbSw9flKeyme40s+Vm
UALLDJSrRBAfB0H6WpGpm/TG/5KScVL6TbX26lO8nj6wVOCW4UgFI2s1c6eEFnaEUsJtUQONsnpE
h+oOnpLT9qUr5wXhTuH1JSa72rgRC651J/+cfMvFiOMVivGZs1oaA1ILw/k2D14mi6YFTXsp8xpg
arGXhp9DELlFI7oWkI06l+4lgj+aH11D+d4N2Ln3P6y2xb2z9Uq/AZ6PQOXz32r9U72GAG+ebwkR
3oQAE7KTIc796Vb17+dYspN80yXqw8OfVspFZ6BxcKzWgTqApJR8jSEU/bo3/lgR7rXKzmgGMnpP
EYAUoIVFfS+WX4YBWzR6p9SxAUt6UeieP/6aTRFQYLsRFW491fJh3ry4QutrFlfqdFvW4U7Nv+qp
de0XuHhG5CDbF4Nkb2tZ7udfe2vQ1QlapuEUW4k13QbJCIeLW6k1UDglN0CVZRp3Bf6pWTdsTML1
SfGfSfj3F1j9yALa38bSGLbxJi90Is/A9OGapBeK7nrPPevzt1xXkM7GW61/XxTN1oTmgdWdtAud
1IWwrLujM7my3f72vS0G2seT+O/7rU7CXh3xSOiM6RbT+4s0/hOPWwHs8je82U3P3mi1m/ZTYdTE
/NOtMmoHMdXdzPoVkONHTOcAeY/Df9t+vB5x3QhAS0eqRB2rZmwGO4gjJ7VudWAqcVjQgxTZhZjb
sRF+UZTRMRCpc/K54rA5dZbF+cmLr1V77WwGSHDZH2p38iSkLdiZ0g1AwQnU7HVKxntjQ1orIM5e
XH6/MNsKhWveMXn8TCazIbut1dhapV7NProH/FbE6RCwS4lQxzfm7fJXf/ayq52q9nPCd4mhFx2P
cgh3+rBv3GXWirZxl3Ubl4WNSbVuBCBtwZY5cP0Koq8lQlRJg0CQWjbcKEfp0ecHfz5/wWWdf/Z+
q+1HEjtjMBqFWazitpoIlz7XMDHuXKGJNurUW3vO+m5pdlJcEu5PtxqtI35MnxcJP255okyaaWmq
Dt3Oh/3hH+cx/I7ZzcbHXeeDz+bRahMCqzcZ4syPOak75AAq1oBLy4Pf7MmpnRQPXjcZvY0NXl3+
1rNP/PdK/UrEfnOsVJWaZGMyTcQa3a8oS1pHNZKbEqyZqenfxXq2dVzV8BAQnRiaQgRvRpKjhy7C
ZMlQ5O8EvzdpiZVPHbs+p4HWwIjpQnXXSqBEMYqWRRzXgxxbmD99+1OsW68jZ5noYBgEwbNgLWZ5
A9zk99Dd6Rqsxf6Xr90aqX4bANIITQr6VJC4GR/n8k80/7SS3ssTHSLYsPUtPv8U6x3MkMq80gOZ
6V0+9SkQQKTGn8/nD/f9vx97vTnpsO5UCSv6W4huTlJ+8YMtKMBrPeST33PdmVQAuCvijDBhan8O
SgxfDWFLeSNWuZvUuNbOt9lwERpX2DK7JqxTEXtmaaYCPX5d/LdiKtdS5UNm+VWHfzL/dyTdBOmX
GqK2Wm5oiD/eOd98jtX21WEypSkjWRYFrgwZtRCzYwsB6xwY+6QIHJohr0fobUVTbEQYWz/E8u/f
zHpMhGLfMPXpdsZ1qRvvsSTb+Kk/3CvfvNtq62rL3peUnskUpX/CdMQXJYTlHrgCt3qVrGFVtt7n
k+vjHezNkMsjvXkpPY1CQ2yYXY2nEMXkt9PgwECxhX29VwvX3Iialjf4bKatQgxLnUvKKLyhOD74
MgDDP1W1//yVPgw/6djnQqgsbTarj1iBR0hEhTfyx+9D/CT0sSsYtBWqHHCG5eTpjfxfz6b/p5nO
x1Pj75jLmfTmKyqzEBP995wDEMYbPHMH2Iefv9ZaQfTPVv/mvVZbvdnIDZIlxiCAPwzJ15pfyvQ9
KX4WrfvWfx51/MbhPWqFjcByN0+nKLnOI2r6cgdyCmtL8zaBbgr4nOWs2aUBA6DoocFtXDo+/o3/
fozVlCqDUgvTcORjSD90kEqNcW3p4cbn+GipKEsGkmoc/N11UbJRazkN9Wa6BfXv0THqDXdR8n3i
x+a0cWJ946RfuSXRmYk1DHXe5c6PauLsimsEstyHVJtvrTS+S6W2ty0zPmhG3jut6N9N8GIPwWjd
mmJ6l2IbkJnhpZaE0OGA+zuNWB5ASn4HKfo97uDU19BvIx3qFAmkuS4Oba/d094EZlb/qnUpJJk8
qg66VNa7cVTdphahrvlcF7tLLvrHKRo4OTvtR+OXT8YQTrtooGMr6ojW23pON1btqz3Su2XLYqKy
ADxQlnGdtFZzr2oCErJRVNwbceMkEFjNprixLOGlRYRmYPAICFzBIT6m+tt1me+FIgZz3ULzpONU
jLSbQOogLtQm3UW1M2kXVn0UgVRDfkVqlLp4By6k/wuz0u26F3dVFntFRt0Ndqo1aIfefxLM7BDR
NAKpyzGkYicW81MCOG4BNtA+LGEe2I1IqEr/i290T7NMZX5ObjqhO5ll9hUiHJ8vupRiCB7C7CBe
cjEy9Gp/dLh5eIoBysuafueldFEkMv627dFHnTCOX61cwvel/xZpkhPp6PJ07A/pW2nyaA+aMHQE
a4b1Q7WafzjrsAHj2ZHU7DjIoLmTzKMIfuOXyQWuzrdVHnEv1dDNm42+q/WqtQUxTBwwCbVnQlj7
fNs4C9UoechAMOkDAC4PGfr9zhR0RhDOvqWcKI9cBRYdz7O8p3cUR5v7MJk2wDHKWfD9fri1xjdo
LEHESEQ9Wf58ivNZg9vIhlQ3UUZYhp+vZbwEIcaQMzYcGW6gnb7vI/kylIBfiunByOfLvpkPaTdf
Wlh6j0n0PYPE2FZDiTKuf+h183qSREwvKuwB0mcKbwcjaxCXYHfQWS1xQM63V+7BxcN5FcbQGwS0
uYCRtzSkZwfN8q4g0umww7TAWqd8KPhqQR4KQHIMKOzY40T1b0X1vclqrzXjUm2f5UHY2IfO9tbV
mKsYpFOqecrCUD1NDY4EfNCgfQ7afgNp8NpxsFrv715tdYaawdSa6aAop7aJXSnCSPH76IePJa16
vVmfJNokbS3E/aIIfDsHZqFXMJWj6GESWay+9GcYxENfG8449t/yEWq9VE9fpVa6BizD2h938ASx
PFWczjSANryYJdavquDE7eS28B0Lnf/bLN9M3fyc4BoZaa7g62gTLjX1t4KwKI6T3aiAJ1lYSdzQ
owKEpWzXem8Pc0hXEwzBnptF+2MI1ctYfq4pU9N35UUwm+ASupocXMTjyY9O2QKUiBoP+dKVmp56
KpqVch9WN5oQAsVX3HBIN06v96uSzkBNtJYyFl1C5EyZP+9Xpd/kFc66QklHTXSZ46gktXc4A9hZ
8V1I6v3nW8AanYHi9P1EXUUnUu7rkehHKryD4CCgdpivqHQP5ZUv70BmvqCrOKK109youYeJpy/U
mS0B9NbEXZ0gURz5Vbo8g6H8SormS80pmCbmRhPDh9vPmyW5Cj3Ekj6wGBeoUySKbh7AhvYvKIZc
UCf4Py7E1S8omH05l4hkT7JMg4w1XUxCcOnnycYwa53Z+rdb3y/zTpFi4KOI7YMZNhAUfT3pHgRz
uOyBm2B0MNY3daQjtqsuY6u7yJCg4FbSObMh7bN+Ey+6lBE+2RnWt1GcxNNUhFt4EirFGYXnAVf4
qO2cfhKvJ1/f9XPpWAH/ajFuTqL7z6fyxixaX1T7JBxwqGD7U7XpeoyPsZztKHduhDvvVyex3ut6
wYKGgI8Ac63a6CMBR+meM5MEr1ubui3HtdPiaxt0zU43Hz5/pzXn92y4JWH35vJgZKYAHNpQTmWJ
/VrbYd2z1y35SGbHM/Paq1WKjG3CnUJxe264GkGeGumurnDsVCKqzhcMPXa5ZB1AmXmd7goSFhRl
thHXf7y4/n4W5f1zCn2o1CjBlFPOppmwSScp60x1ND+6+PyTnN9KV7/A6pirfF9ohoxZPzWAOAVg
q1j7JtgshtBpQ6G3kwSCcxzvfR2irDDsjcryNp7h45n+93VXZ2CbjmKjDqpyMvLbjka8pDoqwZ86
t24kDTWb8EulKxhLsouuKjd27K0vvdqwg6pQMstn6EUIP1uXBt09cYAPVbxVq1nLHf6ZfHjNc4mi
iHmmLCjmuVZ15G5QDwiqamw28T15HI2SiL7sHvqy/1GgsO8S4DyyditP87xrw/Km0tuLJLAeUj8n
FCiTO8UYbrU+3lqLa24dD4jtD8omGYc9i7a01cFRwU8pDF2ub+d0ugJWUblto6O5y8O9Cfl/HOoY
UY3xqFbCvsjNS0MUL8MQA75WwEkh0uprqZEusl59RMxC/TFD6e5bwlVfNjfipP3xK+N25AN5aYvf
aSQ0f5QmwlBHgMsZX8C3Q1pLAhlBmyti74AJtulVQzMgY4P/HnDxd4awvSyU8ldvxYDt6Iz4fCae
x5kWN1xenYZFdnpl9QX6PJJTRenLk5gZWAAZu6kqLhH2Y8MDOySbMoxuiFQGddiYhh8MrIg4MZJK
URZPvtXAmaoXYy4p7WnO8OSV0OaNyq8Os04kq7Rt/MpyIO1puxF8frD4sVV6M+zqEGc2JIjlR/9E
vEh7TLM3accIcQOz9BSsqsF1Sz12sOsgnO/6fLjrra228ddXe3/M0Q2ECaGEUQkez2thAYZOmEaL
WXGSOqN2c6vcV1PtzubQ2bIsx27KBgX9G6sNUesu42Y41GPyArn5sQaKROOwjuDUwsNcSKPbBHTb
51Ni9Xz/DSDNRYO3kF3M1V7clEpIX1ZQnXpg0eP4p9Cng1WGj9MQHlq4nepIYge3gUwy8TiWg6tS
pQGnv9WDAT+e9hAMP+N5E2j8KvxafzYN5YzCg4nYXq5mjKwGSSwA04OrV+0rn24WIbocZ+1rJuqY
aaRF6+j9/FsyaA+oAt/aAY2+H9rpF6SqoyGMd34xWGz2JS30nHKy5nOhhmOO/rbNCF1p7OG3yi8N
MojaYB24+lZeOWq3w2KcPUheY6Irr7SE3uX8PhStb8k0X2qT6koVkp5v9Pk6Q4tBZ6265fxApe02
KMZ73UwfhThitWe2HnydazSjM0pzw7oVmguT1nbZwLVr4u83envp0yMP07SUCKt5D2SYa2187CTN
0WfEpAgAxujHUFD4mBX84mCfK6PXD8IhpuJf4BeYTliY0fcFafMqKcbRrsTm2GNyghWANwyah7HR
Ux/C3AnELyrsQDnPPWsKDybYBkeUaeeo65fUh2aCO6ysy0cpKzwZH9Ep6n8qiQDYHstTUzhoesG8
oAXDx+hgp5jdsW3nq0i5i8fgJs7iJz2BTzJm2KahBYimAlkdLf5Re1ME8XVuwqkfng3sQysJSnaC
5HuMcc7s/OFYilhySqiVyw6Db9HHaSnbTbBoC/9iFJ+LlNs7T+brd6Hyu0mjXTlhH4dIKpdy8qRc
6MLsupOo9hYNVfo2uav6ucHur3qcalrPm5yrSpj+nsEP8L/YcGq1/KQazX5JsQg5bmfVeM3XOvhN
v69zvKCk/Agr9npM5b3ZhHvqgCTWXsJquFaU4C41FnMNPbjRJxzrxFjSd6afNnbKfcTrRLBGfW0O
NOPUtDul1ROWQrGrJzR/6eZmS8FZ/pJ2grcrZbXJjVWni1bEShGPIO/nb7LDg+xUsnp00dHMwfXl
SKV0flR/5NfhxsZ+XjZcmhlEXcZQhR1OXOsoNaNtfPhv1amkmQP55p5p6+muQlBpjx67lqsejI2g
7rzK9H5Qa1EwvYlzhbnuGjMPq1N6Fd4hZr9KTpJb3k/X4S3gfju5AML8nN76rr9DIL3jKbAsxdxr
dKyNW9VZfIWGFAg5PnISMjxjnblJ+7yfsfyosIwYsFmO7TKcHG3uvKDaYpycnaGroVaRLB21kUha
skK/GBwUuozxLd9tC2NXEiwOBCIj8CZYRIJS5c+rnddoZauDnVOcDOOXmOGVVVoXTTl7tdJdob1y
cBr+kanzvpOT7ya9j2mnPPvsLNroP/jpH5IetmA+lsVVT3St51sGNNr7+X7+fKv5Did0yFWTA1VO
jZusDe+0Fn1H1OOQTjseylG0UK0JdGyqd3EPQ69WPNMSnMEn2U0vATY5EobFvqZfqHHiLrmn1L9W
KtQ9kurkJpNEN7AYEByddA5JWa4G7INabeDWINKA0roybJZCfywHDdPWpy5w5fRqHr5Uxpcc13Ej
MeA/dgR7Jl4+6glL5BsugfYQ3FWkDqXyJHfBNVrDY9U+lVHsYMGS1AUiL/9aEK1jnGyEfe8n6XLE
L/+li43cu4wn0krQl2QwEsZgEk9UdeyyzvdTJN6ZqX8pqvpWyLU11uoKqmhhqGmDKJ6UexJDSGCy
40LjpbXEKR6Cu8ApAVRupYTOpsTygrRCwwDG5hv7iPf7QajmCuQhBo2zXavJjpmh3JqzL43q3/i+
CdvW2rjYr4Tr/5mFdAPI4LEUhSbD90Nq1pBG9DcxCykOZA5WmJBlMvOO1GLQu8HSau7Nnp+jWziG
3eYbrzRj5+OvLnaZIaNysBiforrX3XAVAfLv0cMGYMkxCBndLZna2S+77Atv3ni1L4Cj78c66oqT
FmUHvRbdQH0alzurvpF6e5+a+e+r6RAFaSbG1m/1aRv0n5mV9WxA+bcxP/rpA8Y+n0e9ZxPm9V3+
DrH6er3cBmbh8y4lxjMZBJEye9RyeOkxUITWK5ot7MbrQfA3nv3PS3H3pPURQssZFEWUFs/LZb4M
PQ41zwh5fne1IwvWbdqjosRgRaqwPyLOAO+AghXBzXSdgdEaA8wGXsIIQv5EuSfbRz569Sx1AoI2
PcNAfTS8nO4nM5+OlRiw5nrpXgqeMrAARl8mNqXeg4KFuFIPF03fdrYhZ/TK3QrCg4EDGV6fzqxi
WmJdl1Z6mGt9T+GPOfQjwZKQthz9MhCk7kr06z2ua1gVdYrqSLP16/PfZDm/1l8IajwUb5wc9bM6
bFmDtGtqKz/NAPRt1T/2TTtsyCI+XDZA0bALwdqeIuRqKwQYMAojxu4nMTV3XImWsPGusF6sRjoI
kUW/X/3NAqVdmqfauKhDYD3R/8edi+lnoSkA7qUokGRWS6mf4tqvEjM/qdfztwBayFO5o76Hg2Bl
p18bd/QwmMTiB8ObYFNztUoE/zMV346+OkBHcWywamH0ls7f4gQkQnHHQ+LUCxnDOFZ3scew4obc
5tXEePX7vhpSo2pGS3FWP4RioWE7qhantlMg9YX3bQYLz/glKb/1/ikMH8IEc2OgBwmt+qFWu0VL
A7imMOczN16M8KLRwc1i2k2UyZywpUwcle1DGRvZftADirZNIbuxdByMdtgnQyIerDiVLgQjXhwc
K1pLaA2VzIuoAWrYp9L3CkIIrqTy7ClK42C5InB1GaXAo9Wz9DIBtEWym+kmbGn201B9CbiYlu0P
tbtOU7ruY4HEeHuNR5ldDRHKS+QRwSMNHjdJHXa2ag41otMO9F4Fmt2chMzRpPCFEuV1vGjT54oH
VirmG/hY16jnC+ye4HjiOBZGiP5jaWgbG1Vge/BbMXQKfZzxxsaNS4gST0PaCjDi2+fLcJVEfp0e
5qI7JwaUSdac3bw1ZV6U6UwPTA78AKstvrMI3TNFNCe2xr2v5ywbsbS5t+E0YR7bSLiJZO0QdIRS
c7ZrtPko6fGXSRBf+qb37QDpNqvOS8P4z+dP+6rOeDer4FOSc6RnSAH1cN5P3UqJ3GI8dMoQog9Q
i3wae9P0wSjni5qmGRWWSDqY3kDbdC48ReW9pQhOTWDrdEn6RS/i5tKa/OGymzkGxkDoUD/KzU6e
fBXqBhymCF9dg6Jzq/7qZt8W8T/OWizMtNAWx9428mejNykY45tb6HB1wBJUuiuVGM2OblKZ0G+v
IrG8aoPyYcr6PcIQ5KrL7FGJS0vSXngBmrVdzfGN4sfHqJS5a2LNJ7c6ZsbdFwohT3LD1WZAFz6S
PTrQjvla9Sb9iMWBAVS/0ihQInxoladc7GhJ/DGl2qPRdg+YrrmcAFAbpo0YaNW7yUxZwi7WtGWC
/jhvcRqythorYQDp43ZYT7JYPeoOtGTKwc44BMfSE3eJuBPAzDc7NfTwVl7iP2GTKPX+anT+IKug
E2Wwrk0mQXluxnZCw3+hPPQQKmQhwGB8OuYERCnGhZ/PvbMDa/X6q6jT1/0EvQzQu1H/OamDLeLb
+38bYXXl64pZr3KLDyyEPzTh25zKGz/h+VmweodVrBVNijXipCWSPFjOgQC/Omrf1d6k/xKH0WNx
NyT8ZjLwrL3vff52m4OvorCwUqJc6Xg9da/tADSJ4AKFZ2Tk7rST3Xo+GtZV+zvdbyUtziLZ1Uuv
jl9VqjVFDXhp/EucINjn3Oz07Mdk/DvW+TIvFwtalVqZznl31lSml0qG3WyGK8gs4Jj9QOrxqPWy
DdB+H2b5gfLX08Y3fV9rOhvyVfT6JjUyTIlEaMuQy71Afur2/WGBwyhP8mGrhfb8pFhej7dawpil
XWs1eeqw7cVeYO+tCvUHO1TjGbAlzflgTf2FoA+lLSQPSWZhjK3HboikKkc2kbUlzs4VKeW2WFys
o8u6lPaiVF2jqYZpnLBWTSuxYX8UGw3cq8TRP1+HegC9uKRrFkO397c2irRjpEVjeiIOtrUkdmS1
2Iv6sxR3Hsn2tI3tJj6mwmMll/YgH8ecXthiF7X+TWDAM6INSTO/y1ZrT1pxG1UgtBqaO0TNpbZE
Za3rNlJdyydcH29vH3gVq2mT70tiOqQnC3F7JPxWdKhy/vPGpFn2x/NRLPytmaqKJq5+SACXSqCN
M5/Fa0CGHeaD+dC4szN7uSduzpvzfZMon2ND02EMEGOs9k3ByKxuorfwpMWmU9BblakvGy+0NcRq
4xyKvAosku/sLMrODG5DwQ3dxMmuiKx9u8OhiALdZs/vR7WUd2+2+o5iIgtQByrezKZ8hzVoicYC
6vEh+214WI26VNoM+XKkCEimcL9FalI++B25YXJ5wmNMgnq3mt5qHKpDaZbJKZKny7H7Noykw40U
b9vFrhXQhj12TbDHUcihMIz3DfQEidxokj2rPi0HXZA/i/pXgM4uPq6dbVbNvlE42kzxrg4tBzQF
4VONc6okRsdITtxZjBRbwvM585O9af7qO5VtXN5IYMnLlFhNUIWYUxU1wEG4PK2ubbm1NO1OXXIy
5+tJielE7W/7GU6HJL30av9Ln40Ss7Ds2MfPeT2CGhvK3LXUnl6DzhGzDv8xHPOGUnJbwUhdLVNb
TzTprBTzcq9WRmJPSbixF3+0P772ceJyQe0PiPv73UYdtLiC8/a6rJ7UfXcM961bXmQYJWIefKoG
ewYVOXqF2z7G3v8KFrn84qsP9+4RVgtBjYUo82O0aIP+LdOwSS6mL4UfOrhMf1Ej1A9miQr361Th
MTjRdagmthGM2DcgaZXa+zka9l1J67mA928Hbgg9MRrQC63sD4XSvRSVelFnnNflTxXd3Oer+PyY
Fnl2ShsU7RcmwOpHNyK5ErtMT09Jhddt9xwbsptMEAOz0vt8pPOcN6RaGq9ZOhAIWMKrhWsNoBFn
X89OpDbuqIPbOiunFYdrabC80LrUCwUtVOQO3bM033bZhQBCKBtCeqJkV4gnrzebu9m8m/rALhLz
8fPH+yBQev94y5d6c6gnM3+vkJrZCRVor12Y488qvegMIqbqMpCBc8BlgLmLGzxhRnEbRzeKcI+W
ZeMxPthelp9DREOBdQtf6/1j9FJoZWagZqfSAlg1GRby5hqb0YCe7PimhHKY6bVXGuS4tS8T+fhg
3CLOfzQnUFcoFiR2+DTrlgxBM7RZLvihZvGOPzpDENtDj99o/6/TnUyJtyOtvrmFv4DaRlZGcHOJ
sIH7nuG1SOKUYSMX+cESRcH5twC/WqINss5ZHSkhKeppbBbD5diWySf3k2GDxNi4Unx0Rr0bbjXV
2yIZDXkp2Kn76oXT3viW1A7u1R72qXfWl5Fs1MP4WP36X8C6P9jFrddbOjJySUZG/n7+KJ0/Jqml
lv/Epg7ppoN5odrTjuIS94sttctKkfQa7TGeqZMWEHHVXYMMwtEAECWjjdWN/uiXynO+cEzTXaJw
QIwxFB0Vcb581/mRrZAjyKziqMstli2yLYWkgtQs+0r2bkdMuttYS+dXVhENkkoi0gQpZJirb5GL
/iDObVESclk/Ua5/w0/HaU0K4y5yO6ymAOOSA8bqtd6T9Am9rS6gZVqtToZ3D7CKLKEwKxBweAB5
7JxBDJxe2lpCW0Ms3+DNttWWGq4hSlqe0kKkkwiZSzNvnBEbQ6wrwWJnRnNv5LwF6R8TNkI4TBtD
fLT7stUsQApdJV+75vgYpW8UeWcupZbwYXTREzhKCynxFW/vgKq7DHZbfTIf3FQkEwMWFBe0AyCm
W80PLYuDSQBtdYq08hgZDwM4XOFOlQ/oV+wcUKSuV96c1we4l26atCJND49zU9zHWXPZqcE1JE1H
5QqtKp4ihK5QFF9VXya7SJ+NJetPUb5xVVmprZbltjwyoY66uMOq67g+SQotaAs2sjH0nVkC1yKO
38P+V9fROjbk39NOtFX6djtRsf0hgacbHjZW1fleyiNwKhg4aKsmycv3My6J6AsvQr5a4fdE35lb
qdQek2a0A/QwCvxEy3yWK7CHhLFOriNUDIv5WuYCpynlARXNvhmUR9WI/v0kgqhC5KrLMnce01qt
BW77BShyngz1j0fBUHExkP5tvfSmozjmJWlAJ8FDdkOecF6m5Df5O6wlrpQSRlOolR+zBcbZ81DE
vxL6dVQZp5rgYVktgoxko6Eka4k9W2C7F+ZjlP+O4anWzUUYtRunz3K4vN903j/O6veZ5DHRk5qv
kMygGYSHWHnOhGZjkFVj7z8T8e1LL3HMm30nLxTTGAS/hCQU2WnP/d2gCTV/GKlwRFl4KdeoRKph
FwvpRoLhfDt6/36riF8bh7BuFjFd0/zwpe+6/O9j4vcDLA/w5tWSCoFZ6vNqetkeVLqlMyuyBVl2
i2lj6my9yipOiMfeEuScmSNM1XWepje9qjgby3WZfZ9Nh1WMJQhCO5cDY0xjsfclvGj1kotY6Yra
zym9bC0UYN2+DYqtWtTGuKvNlbKq3s6CxanhV7ZJHbbOBVx0UyT6SM3G5zkot9b/MufOXpW2x8U/
CPXSenNsc3zKMH0qT5p1XatAx9MGSO29j0yOB6HIWDmVLj0VwhfMLR7Udt64Qn9wijFzqDxzvyGC
F9dboyJI84DmH82UZeuGy7RR6bl6ZTyYIc47FCVmr/mV7bqtTfnDmfRm5NVy1Ltk0uOckTvpWGdO
dawcH9mNnccX4Z8lK1IhY2q27nSbL7xai0vFIs96Jleo5Q95dwPQkIzjMQmFh15QXSUNdko4Hyc5
sOWqt+W+c8YMmHYWHGJ4qBtT/cOd781HWC3ccKgyIxiWncEzafNMd0sYgbAxdBfgcku/KlsVajnm
wsbI51E3PzxovUWCzM+/TgrVUqHigcOWUaLlepqROLnhLkKeookH2tww+NiS43z4rm9GXIWWZtwF
Uqvy5dX6pz5cW3ljm1u2pR/cY96/1upATbhhJHHNgsIMezTNXT1eaj6RbHDskseiCN0hipxhGtxq
lvaWnuy59dyEpDuiSHwe1PmyE7dO29emobNF/vfFXzsQ3uzOXddCK1fYVzIBMRAVYmm6Swrxq9Up
jjGyxYBWEXKqc7ikme3/kHZevXEDTbr+RQSYwy3J4cwoaxRs64aQE3PO/PXnoffg7IgaiLvnuzBs
2LCabHZXV1e94TBbmick84sWR1cLgTiIQBskw70wB0i7Krs0EKGvmkcL9ZFEukf51Q7ybw2sBP0d
hTggjVGN5hls1YQlNKDfWEeMEbuB/H0ETWKN+7IQjjlCqHp1hE/rVIHhQWu1i/AHeDE70Q8xSZk+
JXtB+RFFClhWH8EiLALMigGm7tWX7rTmPRRxE19s7jpbH+SlOnKkQPCysVI31s264JPVKTzYjnUT
Y+oruaKjmzh3oK1bvVg741ac4ac5tS1fm1u782J0PvtwqxCFVmNdKy0fLj4Ktau4wVXkTB5SA//l
gLO1QVY8yv+boZyNt4pNyRwlou8zHnWFDlWsq7i+7eldYyrcuCARXN1FSMnas5bsvnpVnMyNnrZu
gJeTw7OnWMUkqLeJMi0RUn4bnNGlYB0jF4A+tx3c9Jg8I5JuU8SmQGhvlaqX3fnVTlmWwtlOgZSU
hEjBs3txVA8k66ap/qbT7DRR4Rko+5uoVQWC9vM/XGGrhAOsZ2+q0b83Bqw87ZqTcrAyO71ejqH+
b3nHPCMstHH4X2iUf4hV/1SQzt5WbC1fCw0+dwi2MxniY4b1kjYWXtu9WcaTDA5ebmi7BPlRCdJb
iZr0aPwdx9ItB/9Gb8EGCe8ol99N5eiKPLDmnzZmZuOUUNcxGylbsTT4ILXbaZ6IaPiucBYRug5z
+FdU2w5bs/IZi7XcTc6W3yqCt+mArnfBrARqs6OPcCsYPYD9hyR5mYTUmcEc+6G479PIHoW/aZQe
uOdvvPalC+PZM6xVBiZrqJOk5bWnCU1LFWiCfydKi9LnbSfjAIDuBD1+VzSepvBPxgnaZ4E7Zldz
ex8IIepyW9j2f8fxemdYoB6xLgFv+cn3NRj9qA4UnkgaryPYon0wOsIQQIOtrtvOM8LOE8Rv4WRd
xxDgi8iARlTs5fE+qsXHNMqfZ0ADlK/8h1Tonb5XnRGQ+Ij3cTSh0w84GxcfRDeutAIRx+NYgRkt
ELbR79rcfwsUQFjipD5r8WzYVtU8tFqxMemXwvz5G8of9/6oi0maLGGna/V9RKfBSsSnRN9//Wkv
dF+Yw7OJXMVYKhQ0X5a8Jz36tS3+RewjdELJLk5AsxAA2YXYpkwetT/iPBU/NCSyB/PwP6h7rnwv
/ivcI84O6g9Iq/hJ3Li1ijnWZiojSWl6WUlXakp+6Sa64VXv/5lL5T4yI0QfEi8qdRv0Mso/mtfH
yt9a9D2zeqsbwWtlwEaB6vUIfgLFBef7ih2zKwp/dZO/0a4E5PyTpnVC8GGzeijQdUDgwZ4jJNRD
DtH5UVBZLZj4plryqx7RxwDBW42ebM4/zcKAeBbykzt7KgQklczH3oggIXaHKLOcBk+bpnDRzXb6
OXsIudmWCtyh9KemDm6QINOr3pSybCut/+BbvifG6u/CUu+TJcGu+sxL1cRTm8wTyTCkdHgQY/G2
6av9PL4J0PHk6UVG+noqDlJSOrX6LZV+hMVPMW4RQQW/kwX5vlZ7DuTuDw2CG7mMEb6ZKOAOxzK2
bCW3dkmCT8SLaEkeZVw3DOLrRklQTpfpEsyp9nsEPGjF/nU2NfjAZ7eaBKYP0AsGlRP2SIOoHQs4
XQo+NE5TTY9WF79XpOtBIrFCbrLofsgbga8Ay6ku7wWm0uQ3tbHzID2KwOAKYmUW2oIw2kUMd63c
dWXz3gntQzhKL72WU6Q0vQJgbScbAAevEgWWTvAYo1g5icbRGtPB6cX2Tx38/no/LAH8Y1yhl4b8
9YLo4x5irkovihV1qa8W9WkCdSE06UteD9dJ2SNj9SpO5a2vKbuvR/y8zxVTh0QnAQ1bfl/dsq1k
IJtLu3rxKNOLxCuCn4YvbJytW4Oszi2UTEWtz9v6NFSt3dP5zcsBStcmUOpzwvLxZVaHlVwXWT8b
jBO85jfoI+LS80BmWt4vrnIzLHu73PU72YMhh4vMdMi+fT2ZF+47ywMY0HYl8I6fjBJGjOAyTWrq
k/jY7cYbtET02/RpwWnNjgaH1q7ZI0/pbbnfOqg/n5EfR16liUPSFwJc3X/WE44oDdxsGqg02Nuh
/ZWQmWy86RL/1yuVZo2MPpYMYn5dqQhyAnddMl6zG3aKuxgEC7vyoFyN+/xlCwu2PPx6MPDmJkVr
g8r1mp5rjIjEmrTpT7QtnSAFGL+JrlmSyi+GWEOytDCJlNIv2Qe7/Di8t09y4Sztts7zn8bX+Fq/
jq8Iq5uXjK1xVzs+mot0jFpezXiK6VuMx/J+EReG1eriKFc8h9ft7XS9pct3Ia2jvPrfM/qvTXCW
7OJ73rSGWS+fD0O7u+mPDw3Rv1dAEql0SrZQaJcCwPlwq2O+qSSV3gyz23WnMQKeIN6n0VbXdGuQ
1RbAtCmffVblaayfmxA7vhqKwJYT2MZS/FfQOpu4TmhKIZT5Xn4hcDw84Iy0sbOWL/7VSlxdf+a6
QiVO/Lci9CvlEN9Dh3NMWwIcuOUvdgFSsSwDzD0W1QXxEzjQDLTYb2TOG8V/j1OKFG2FJ1FpXoep
+ozsJgRacd4NcoNq3UT0Uspr1WhReunBa8vfBqjR+RDc5WTgciD+1Ad/dvCrrI5fz8m/pvPHOVny
s/9HjpNXc+LDYTfTCe5YhkLmHksF+KPJg3UyHN229p1LxhzsqxvTK6mUGTfF33A/HVTRDm+b+8S1
XM39+oEudK0/PtD62CSljSOeiFs5LkTD34js4iF0aBftG/w1AXk4+lPzq98pO6BLW5DVC82Tj8Ov
DtRC17NEqfG5r9O3qP8jDBWFCHGXza2DMsXO1I4SypQaN8Sv3/tixxP3BVxgFpwX7AMW79nyD1ot
GZsoWSqk+nyQPOV+MJ3pXWK3wWeWdxGgKe1NwrAYSdZn30L2bXf3ckWytUl146z5tFM4fSiWWmiU
qDhZrz5Cq5R6W7esXqGSfo6adSVk8TPAo9C2GiE/tFpst20mOamEUB+38kd58EPoUUxQ1AtONwIp
9iMfyZ1IuVKGiXWdPZZCYXcVTciqTg5j7Zf7vki7K40L34vQYgGD9yPwGV2FKlq8NnFZI60pPIZR
+qPJEk/qohprL+sdJFCyHwYsH4vczaY7KgOnSuw936QXjE7arhiaVzb7S2/V+UHo4BbkuSsoKUzM
RlB2dJ2Xa6B4l8coLWr1fRm0Tpqrf2Of3NiM0KTNuBx16C9RDSnz/hCVCjAng2JQMjyYmAP3/eAK
4205GhnqOfIhzStcVsOnTPJJfnuBe8TwIkXWrT5FJwTSJHtxM2vG6ViLzW8pGrWd3MczygKaaOeK
/prWYeyYClarqEn8GsaHts1/q1JxCNTqT15JuADl+SEsVd8xrTR5Rr2pcHOQh15dze/y1D9UmoFz
ddv9hMSo7JC76ndBMsz7oOLaLoDFsIc0R+atHq4kFdKV2vV70Td/66hQ2a2K2mrZPBcAvXSLY3JG
6QD5bQTdNdsABCaUUbT7esVf2OnYjQD+oC2rA/D6d5KerfhRbeNkjLFDxIpb555my+8VmBgkJ3bm
vbXXnMwrXzF6ud92kdY/HzYfx16daFNNC4yV1p10k2oHQmBZp78NQXsXKsopwbO11rK9VXWCh7/R
r2SYdhysfds8+HLyU8yTY1VALewkiL3oW8hzyAy9D620RHRnzk6xUh/7HJ5XfpvNo21M1UGg5Vqi
g9XMwq0UJnsZRlPdIr5iJAeoDvh8jUc8rX/r/vzQy/7POJHeCxlrxmKA2WJVniyou8nvbvXR+OZn
w02ldTqErvQ+BhVY9I2DFAG/fLAsjfmAMsEPeM8/xCB6FtXu94DodSxOD6bZGhi74XoQbeUiFyqq
H4PnKobl1ajEyhK722DHeZJMNvoyd8NbcJUfUKmPeY/5AIfcjbytLP0C/OLD2Mqq1R92sQpVi4Ms
LNTXHtWUsMt3BrjYQE29oLnLklPoW85U3fdZ7MqDut9Yzp/z9o9LakmizpZzVUTFKI8s5/ymuMs9
//hrdNITQGdne/1eyDIltKaXkwJBUtP4F8DPBhPQPu0yCeMwTEB3uhNdwY0KXvLryZNINM0TIp9f
v97y6T7mCR8HXFWtQi4KEvzC7pQ1p6T+ncc486Stej352g51nkj/WQaHr4e8AHv+OOYqt6X2Ucmd
ri0BorDfIDDufUexZw/Y2gPezxQI93Rup+/q93nXP/q4nG/fIi591fOJXgWKLhhSw695BnWfP8Pe
2C+tw+Fm8XgINolcl5q2Hz7rag0hpZJVec9oLe0flEwcS3KE3SIjrjgFnxZm6OPW1Xrry64ywCFN
xmAMFWzvJMGuxSt/OhqJBv0UO/D5TW9ifCeTjWznwm7l0yLwxIVeYxmvPZ+suM4THFfZLMO3BjcH
NXqrMWzVcTQO5PBJmUQbCqkjVsNBme/Caku4xLz4XUFKSfjAaMuv1W4dG7Rrcqs7dWX4IGI8V6Ql
mZRfINrRFhhYa9l7UOIM57fxO0mNLY/p/aCBfys4Z00ZpcYsh7wRGwVnua7eGGJ0I+b61TBl74Ng
DdiYJX9A+xykliMU1xxfi51ZRiFVybyeMzcXv3eV5UX6k4XEc5wMboiaaqTs/TY6FMXrgBIVZ9RV
boov2ZAdQyX30uyYq7pXWcCodESpNNJAU9zLGYxlzIEO5oSVsai4mc5PoytaFspBk2WEfenwmIM3
Qu00YTo0mvxGxVZyigJcYtrMtlT8kSflIOf7InntANl1IbxPA8D++Nucxu+BENxoFvmWhss2ak12
WSFQOfI3cJZ3lqJsqCBcOqBVHR0WeErIh62boV2qtb6ACBPuwJSpNWpK6SZi71KWez7GKqbFSQ4s
MGYMdW9eVVeogqKeMzvFQ7vf6mtcDthn77OKZd3Q5VOKyTEtVhwXzcmmE30wdks+L7uaE+8sd0vi
eHPMVeyyBh+1m4Axi8nuduQokos09zFBLNitKPW48ZXw/HXMXrbNp2Pi7DVX2wqb1iDpqrCnHtmQ
7FNvThdFkG7rsP1cziV+oOS9GIZb1FZXF5Qq1+bSKLF1NorGjS1ysKDxj3AMpzlwBBqKEQmTKb8a
0UMjPYT6CCYh3RkUfrJYPsrmDw1NrF7ZgnR9XrVsGkpppgIEFAT9KgFKNIubYQDlRaTu3rU9kIFg
o1m/McQa8mtUbS1Lk5gC+T1QXkaBTdsKzv+0cD9+xQ+vsUaO+0WdDSinpfBBUOcIxeKtQ4/ajYoG
MbQ0hLDdTflVaUXZfZok9aMkayVG3RCsxKBGRSL3EcFCAnM3j6CqMauhBVKHz1FZ5SBR8yejzd5b
WhSBQn8/8tud5E85rHAT8ff7Isf/NJOfa02+nsfhEBX3mSbeV4HwOmGT6RXhryQoXmrxRRShV3O7
uCus/LEwxMxJZfxwEN8KRfWnmhouzR83rgK37ZPTrBle1P/0AbYHVn07Rye1AHw13srjk9J0N2Y8
2tCvnMpClGAEgwAaILNEOx6fy2ShDMFQSo3djFF52e4biuBT+03N4LyHpquJnSPBK0MJzlG7xm7z
Zu8r6UtGZTqNE2cA2ac345uYK65p5l4TS3dDad6G6NjL+n1I20mcbuWsIHR3p3iYoivAIGg61Fig
d1MrOaOKGEcs+rdVqN0Wg3nLqUYBPp9/llo92ehzhm9VKTdX4N/mu8yvZSdJaYUaIopAdd/F0OCr
/WIDkDeqJ8flYhMAI+9nZD3kSxu1H+1+8N/9cnClBtmJvH6s+LsYbLwW3MrTa0h5MR3ucz/F+nA6
GIBnMSB0cOt1xfl6ajPM5b/pkw4O50lAARwqwfJfwP/zaVOk96DcwabOUSgwaxWmKXoupfQYGeqL
2CWHsKkPsfB9MKJjpbe73r+RCxMQd2Ocvo5RWztoFfa5ycKYD1ndBh6XIbLLkAI3ttDn8PRxA62i
fTh1gS7mcnqqS+73NIDQ68poBObDPYqP+zjdAsxvvdPy72f3AakIxiwLiQotR8sgPRnlBoDyc2D/
+EarwG6kaScHOQNA5XGy+s9Uyp6WbIT1JWp/FXdWqagZxmi0LkTcIDJ38nzUg8MQh9eT8CNgH329
Ci6+kIYmNfoNKgJWqxNER69RrzRCdSxVAMA1u2mjvT75/+Ewq3qiXKOuyTUmPYXzQwnArc5nRzY2
cNfLvHyat7N3WR07UjiPVa4yCFK6niFl1ylht5He/WQzZ9oY6t/RcbbQkN2qg1RV0hPA5fuSIlSN
2Jif3jTic9L9DOSO+oZq+4heRMrgzM2rGL0hx23H4fjQEOD/o4+4FlGPUzjdxsCqHISHHMuagHJt
pKf/2Tdci6VXrWRWrbgQWQv14CcZet14piEN//XLyOISFlbf0YTnizKTocoWbcePuzhKzUAQIhFV
tRCmXUANvv7dF880thEz0OdvqgxzmZgL0RAg77iX0nehATRrXnXaVTcRl1E4r8W/UWy4PUKAiDuh
qJLKo63lLwJa4zrcHUqHFG+5yZhGQw6USKmdhkuN0IRJM//MJ92Oij+Ykr8rUniPK7pTF/Gtro46
0r3ZvdlSBtVRt+zjtwrl+GDAosWKbb827Eb6WYBAlZLxOQtQvrYw0Nb6+kYYvstRabdx/aoXWYAZ
ifonp75qIPubLz2QwKchorBgij7O7axTAWMgk509GINko42wL5cTQxsmu7CaUwo+YS4Kfg5uDHY6
Bjdh820MwIXpr4L8PvgYa+huym5LNEB9Mi47+lNY//Kr0wTeTq+/C8mPRMyBPXw3NWO/IEdKlnQb
PE0L9MHID/pwV2q/sqB4NkbR0fTR6aPCEUvADXOiA5kDm9kKlZcryT4IvvX6oaGmGs2J3RSPYvC9
Esfvcic+6w3lRYS95Ta/TSWSB+NKBXqn6YmHy/muQ1Q4i/5IqKWa000Y3QfqHxNaA9jkMG+dTi08
OSium2S8j/30rgId28S/QDfcJKnszV3wF4ukN+bsJgumfWORXETCDngdQLrkWAKZMcXoMa6ryIm4
3pKcXo+gTFE3o7uDw8fM2R1SyPSz/q6TtRcdITDbaNI7JdbdqJRtWRxd38rtsfBtPXo1gGuWSXNM
KIK7elHctHp7CgPxKcBEpkf4T0ieuuzdMK6jPHB0RE3S6WWQ6bOpcelOaXzK1WHYZZSWOxr2gfGr
0f3XXBpuURJHwy2EllgjyYIi0DOiPk+K/F3vcpj1W+CMCwUIyoUIPSm0N+CYrdstOopOtdS24skQ
2A7+KQUej88lSrutbYKXwRfWbO5j+dbwrZ0ybXEDP4fRD8P/8405C6ONpc8FNo/iCd79Pp1kOyiK
q0B4zPvHjaDyeSR58VKm2KKj/IbO3seYAgy8API9F/SVhHsZDBgeO9A9io4k7jbSH+jWoDjTuBTa
AQftrR+xveiqWsKJ7LVB0Gm/VSaWL2RHPNLi9a2jxv4JiyNzNVC1mUeShAoYqonCgj4Y+S5ND5XR
Gg7ChynWM/Aa7RleQB/puykz3xvrT62/KuFd0UR21Y5XfoeV/CQhv6z/7tCQTyL5Jk0UL0Nrahf7
QWEnUvVNmNLCK4tk61S4AGtbZhZ+PrTIC45QaiX3UtVHAPmw5RzGaldhc18n9EZ7/woY4yHz6R/l
SfE3mOjYhOTAol7T10ViUUbLKABzXoMmJ6GaLdTOGtkpomqXZOazAO9HTO7wQcItzJ3TdpdVj2bx
PWrMXUIdSgmeygLJ+kFwJUS4cFTbibLphD3gqjkAEF8j4gikit/bYvIC0XDN+fT1yrpQ7ef9+YJc
wTmv9LXsaNDWRmW2U3EavdFtnzPpvsQFx3CQTvqlOJLphrU94n64tX5WostLmZ+BjWXrLtUhdV3q
LzS9rpoa+cpF3gTft9iNs+/h/I9KonvJfal+UxtkLzbSgH8yGx+PZzqQdKpwQ0Qo5rNPVSalWWzQ
orWegsPiDxvd1rvw0O+3Jb0uxCd6wYtyvgWTdNHr+bhtEQ3vlTIpq1Ptzd7sJtexmzndD+Wq8sLH
cIODfwGQz2i0EURu6hfqFioRiE4fo1kV1KSdkjlZBkEnftLd5Gj+whjCaytWp41oOsvNLp6ajfvF
5UcA8gtgbnmO9WpS9YjGelRXi473ITdt8Va5DnbqQ7AH8btv98M3xOi4UR7iXbrfUme8UCpjAs5G
X92fxkLrA5LWisJ776qgvxdXBCAQwn46Jm53Pf7Y2Dyfq+60bRSiICqYaPetO+xR1Bk5dTHQLrej
GyLG54qjjf47SjWE5gRMHXA6l8axTgUjQ7jEIXfTt8jdny9BCqw49I2gq1BFW+fPml4VuZQlzUkL
EaYTQy+f3kYpPn79spfe9XwU+eNanljgVeHHzclavOuHwgnLymmE9EkNT6NfePggYAMjb8SnixAc
dMcWbXaZQ0ZeHuvsjDX8zM+aMaJfldrJHVxYRDW5G1D5GI/W9XwQiFSy4si/5O8tjCRutogSbfUl
P591zDBSvkwyDCtTX92b4R73CRlqg/pmsIe56kjicICKTGnqjywlTpdvHPifKwEfB1zdIRBdS/qp
D5vTiKRDKsnOnGwp/11oUzGGobNekCcm+K+CU2dSyygRbTzNastlr9dvA63HOgE3ubnyRM62fEA7
N/+JXOluqKN3sxbtJAIB19W/hlw7fL2+LrwyyrmSaCwaBbq2/tBTkRkaZFoYlrCCYz0/iFuq65fC
8SLOCxpG01XU3lafESJdWw8NgJhmV3HHAPdpx9+4695gRJF4JigQ5+t3urAz6ezSnRKp46HLs5ri
PufGk4dBfZJluGqzXQgvQ/309RifU8PFzvK/x1gFvUYemihNGKOVwGuHkoMbz05CyRXNRe/roT6H
AFNcUj5TNyiMG+voThm/CuKsm+lX18clTei86rjdZvn8Rh+HWb3R0PpaZiHffAqK2TEL6ag07ZWc
0yIY/9dr7uNIqwVh1aE/TmrPSGJ4UMa3joG+njLjc3vq4xCrnZzFYR/kuLycymkuQeEUvodf/Isy
DMkOV1y4Se2MFlgxxDddpkgHf6okVyipwqcTABaMReYQRmVRnhI1uWUJY17cgN6nr1eWz/PYPVvp
XWcAuH+Q/bsQnJQ5p5AY+oOKFmxT3KDSsucu3AXdtdWoh0ga3xuhjnaioj8JYkN5XEkcoSfx7Cdh
PhaZVDt6FlF6iqy3Ctico4ujv++zkefN7LATd3EifEO6+BGiGxFw2rUNlErz2OikGInoSsMpU2Xb
N09aMJ7iKUCgDEyQHDm6X6JkJ53kon/u1D+jWlGF+G7BVdqYdQ6Fjznex0lflQXVaGBW83Y+tdwL
R1nwMD9wOjE55nHnddVWI/zzNv843HJ8nJ1RqmwUCbf6+aQiX1tUHX6dvxQwdV+/1OcA+XGU1Uk4
VrpgNAK7T0LjyP+W5u9f//wL6HziFE4gmFvp/GHdrR3jypSQu5m4CiDlS23kH83axVuZCtMubzzR
RbXd1R6sYZNeiErlhW+mcZ3URQX6DuoiHyexLa0Oo+x0Oum68DzF6aMhWhw3iYd6+wPuZc8hPbIs
u1OnhRKUU4YPMjQHYvmUVlBSqsa8jiTpr3olUuWj2Ywsyij433RUqfdio3i++FYOqPhmz1Z4t3gW
1xB25ijHA+2+g45ohS/i9CdrNIPrn7wL23nicqfRSx5RiTbwu8BtrLOD6T0Nhd2ATHaQJi+pikxi
clQVONq1jFvrRNEnxcBYH/X7yq8OYgoF1QhcVXwFZNPnN01wSiPtYNEXKvT4XUBguRZeIqXwsrxF
9Le2DcBfUdY9NgMB3VCpBXMrDXA8HDt3kLkqKWJq6xr3bfPWEnN8nVH1gmepFslt1SSHxSzED2S8
OHA5x4l2Dh6DujvoJV0StKYOAd6zI09loU/avvlCvtMUtFJaVFWS8VDW3M175bpUr3Q9vYqK7m40
e5pE8m2FDqPdWv1t3L9y4D3piKCaibATLMouGFG7cn9dGaHTjsqNThHTTBqo3JYjlRFK0X+0vr/W
LHNfjgDPg3u/fLQq5a6r22NNbMiL2u2l2uvo52XEM5m6k9CbLoKhFN/todIPnQEL6b1C+SqWm12W
qwghBrDQG7wEakfDqanI6e11d/EIj2QWkSCjCqe+U0Xwym5wWv3ZMk5NWLozlyMte8W97nGW1Xu4
N8c5ejLxTLCNVr+p0/FFsWJX8xM07BNlh9mk6lgoyny95S6ddGf1q3+Hx1ng6CLNgoPSiDxTbYcD
9dipo7lwlUy/vh7owq33Y6lqlb03SixjKlOJp0BOkZWPvCZ4VLqHVHxUaPOXL0Gv2SWk2Q4TnP+P
oYlc3PFVIG6f2CllLM5JncTSSUmiq5r+jDJoR79EFa61nkV0O0KjfSnnTHQM/Vuabua5nwVaTLRC
lqY9eR8gg9VhIIVNG0xlIZ368Zs54T/xr1quKRoQ4ZTlM8PHI/FM7EAHlZ31w8ZhdOkjU2qg1gAy
XDbXVKAJMLPVjsN0KqTbxgS1GL4J8u2U67uNib50QOgWcrRoM0E5Wg+UKcIga2rPQOW1XwNAFtN9
F4dXtSYt9FQ60PvYfK+QOoxUGfnWYD4GprVvRm5VXz/KpQPx/ElWq42PANWq45Uz2OjUGuJUdcRi
69j93GgEtnv2vsuJcrZ7WiXxSUgZxQru5OGxCN6TqdtlororgnajsnF5binjaMDNSI3Wp5Mi9UU8
zNOpgcY5ZW9h+fL1lF0onbBDVVFfcDcYPq7lO3Xs3K20R0gccMCdqYKcI6baHmAyKhiYsTW2dZUd
kdMDYebqO+X49fiXVun58Ks8lavvMI8Bw+t97srlD4PGQiO/l9H/GhK2vCZy4mjXwKrRVh9tDKem
ijtC3gxiBDkbV+w3sDWXFp+x2JiZJnq12idUbcMF3kCZ8BRyZUhJlCN6asawxc2+PGH/PcxqjeeK
WuJ2T+9Bw3NvkHsv00eG+lZtLb2t91nNmKahwI54PRL9CGoW2nOOSV/WbBQPL9RZlu/y36+zunSF
talo09iLJxRym4VFZHixZzkJLMnfidPcJnv9Sfa4M7vBPXD2wcE64usVuGyhddJ+/gTLPJxt57Se
kyBaniDJXfQCxXqhZu/E/luQiQiJ7vv89PWAFyogH995tebnEnN0oWalVCgk/A1le3QFe3hZlIVU
dYd2DNBKUO5bVYF/sNSv3nR1IgWZMMmtwpsO+W/cVRLDlX75e90p9hb56bV8XFhb4q/GfUhuKap5
4TsqvYpT4zrx/0Gw/DgHq7uLVUsZ5sEjc1Db5LJjYfc3lpd61l2w/6XtG+Eq+B8NfEHa4OPAq4iq
BI2iVc0yCU7vZtfhUd2PLovO7Q9LXc/YFcdv0R6EkWxrTr3nOrVV1btQD/rwCOsWRKbPQokTHyy1
fXtjeIvZR3Y07f+Zv9sFpgyjnZH0Vuvbr/UkK2lEn8rCxlsZ4khjPs3fydHhywT7NLV78aqLbzB5
nQpbdqdDv6WjdSmUQGIHk6DiG/yJz4gYi4kUfy+dcuO3CSza+scQ2qLf/ZOIWq9vXLQkhZsczKD1
YakNwM5Tf5JOnTAdmqY9ZGlbu/7Sle3LWbPVar7R6zudqkBDMxuFwZcyqN1hoiem4FaoPIpt/CQD
nTBS7VBMwW7MR6flvlLF/Vul35RKu+/y2BWH+k6tsleE+v8kTTraoRritxRjSN6bzj9LDAM9bKB8
Ag1rJEFuWjn9XnflK17F7tfR5FL4OnvpdTM4GyZcJPpBOhWRuo9jce8DUa3+SLN/73dgdksDce1N
L7BLye35qEv56Sxoql2ZTonJVPcefPoDVR87t4Ur/Is2SmUXlo6ElR1NrEU/Fgu9jwPNbRD26kj1
YdKLH8nU4nJSucEsHL+exQt51vkw6y0Za73ClZ7KjR5Ih7l60K1svzHChQ/1YYjVlOX6LMqN2MzU
1rUbKy1hGyqOkuuAMyoJMp8SHNSqkG/7PnqYG/FX1fY1d/1JAhI5vwJM1bxStWIHBQ1iRf2mjanh
WPUrkAcbjBpLD6PeWTvI2rTL/Fsfl6sBe816vusEDJjxWJUi8VHMaGRYM4Y+8YB+SJF+D/3ue90g
bJNXXEHT2Ix3giZMu7CevCGVvDBoMYaCu9L3O8t4n3TrGFgytt/6xkq+9A2wWMcRaRFqoBjz8VMP
gtYN7axNp6jJjo3aeNzeNs76C21nejlnY6yOHS1ss6g35Yl1Gxw6LJ8TN35ayMEQQl3tvX1Mr6ZD
Sgdi4zJ2oUdoYlpngBfBQUX6ZBNSqKOUN5ionajJcFmQOXbzp4hzzgNO37h5Yv8P+EeXltz5oKtE
QwyzYdYqfzp11DekR9Yb9ONg3o0yApbQSg/lzge/TAex2c3+g+jRIt1tddwvfdbzh1h9VniyVpVX
vHmqNZ4xiK5BCenrvXWJeP1hdtefdU7ULkYU6GT4xybZjR0qoWEkP+BVaxg/BppZvW5c+76xhdW9
+HKLXwji/jjUr5tZRSHAstGCpWcQ2db8Emy1py7FP+VsgOUBzgLt2HcSfGFhQolTuJ3HaS+hZFjA
FP56BreGWf79bJhYqzIzFsP5lMcYU7xMDSVO+eU/G2O1GlVR1aoUxNQpRkRKr95i83usPn09xrKY
VimAdD5dq8WmpKKRpRHvkQnzTYoglCBO9ly8lrgTLdpeX492eVcjlq0sovyStb7zBVKVqVoYzxgd
UNybIVRV4BtS+SoN8MoJ2gC1kP4Npvy+Ysvnljm6ip6AnNrSyCaIfHxzVVuUw2UJXzkZzSBr3Y33
C0Tp0Uqp7/E8+qn0FrBHGRLrFPs3oiTsw8a8rbP8UUJCz2mVIdqXZT8dcNhqbGgCr6mQ4bwcydz+
de0KdtsfwWxiR6hryigF1HJZjvnPwDyVIvkVVf+HvS9brhvHtvyVinxnNgHOHbcqojmeQWfSaPuF
IckyJ5DgAI5f34ty3kqJcouZt177xREO6QiHILCxsfcaUBRXJWCv6kh6HvQKDkGNugc0/YWixu9I
HOTmsOlxlIR5tRGUftNBHodHoOEWZumPebOZFJxBdbaD08tDW0fxRu1aT0zdKUmyHz1Y/E7cqKVt
8Qo1dwWQEm5Yly6G/WikHGNe7acIHrTSiOr8pBHPmqBUnooCltBWB/u6lntSbXxPZdSXaaudZlvY
MhtvFCJdZE3aqZJ+gKDAQZOASBQpBDvJYMKFfryk/J5O9Nh1IGvfwOsAejMF2NiDNtT21ELhsYkp
QR5dWMAiINAYpRF5oNxDF0btBq9MW8kdIHKv65ADqxO4EbD6MYr4QS9n7ZgQNj+9KFWYerEc6EEO
OyUN8yEP1n0T6k9hZ7lRmH6DjUhud3p0bRrgq6r1RG6aQXRuX6C03yanuJA9gESHbIA+ahew3LjA
jtPRFQHXRMsmylZQgE2V/qWqGT5FPQFDUEJ7iEIDHycp+wwosLqbJs+g43bQpUsDV8e6q/xBSS5y
mJxqXb3vCRqGWXhosmgvy7KLPp0L2wi/1Tpo6FO3KUtb1oU7QBw+7zBLiTfx/DC2pVeVIKCWzc6S
a2dEN5Fk3AFx8seAZl2JRHlo2800ND6MdW7SrLPHMEEH+ST3ybXSh+D1Wx4ovLbUfutTCK+a8hNj
HWiDMCNKxJU1mjbK2F7FCjfjuje7SMJV0W114ZRq+XVSZ6tPjn70ITdBCcmULQcCTibfI3ELsK2b
tpglXBKaHqaPNXxrKKpfkLdHH8VTS5BqQEe3R2AhIsvXTZyQHQt0+WGcakgi1AcrBKO3FAchvjeq
ERCefJUqiMr2AIM2HfYRV2SnLZPt1EDFp8NyZvt5CSn5k6hUV4s7z8SLmczQCyF5psGRHQQgoN87
G8RGm4zprk4PqDOhVwkLiOiqLivfKlQHZAp4r2VuPRBHG/sni9dbgVVK2bBHFhtYI5aVhNqrqQUo
EkGxLYV2gOab6g8kXbARwLqXJqeFzi+Xn8oc1skoqkSW5VTaKea9A6ByEEYPA92C/mZS2Cyh9Yv1
VHTQ0JBeOMMrGh2WZ3YHCe5swlsspX0o30z0tkkhuDqjcbG7zXYnFTvsMSkkTt7uaRMjo4wPPIFT
kpncjCGA/gQ2aYk/6fBxVTbQYdyEmCNSRnumUrcnzG3QK47N5KEP0RlsTNtM+l0hYEZFJocZPoEu
xYQ2q1RfZ/m+6mK3nR4q67puT0XNHK5yt1FuCg5ne00JQFJyLEscoDmHk/RYqeO2LMo9cJDw/DFP
PStt2I5uB8jrgIpwlVjpJgmvEQUdAlN71Cwug3YVyUCn12gvK2yntAiZorvvFMOZuu7I1WKLYr8r
EtykFXRU4Aodb3kMtpb6tWUXdXga22stfGnC3gFYBNgMFU8f+lKrPtW6CKbsojS3wup3kB/uNXVb
sOTUgEQ9NrOZnmXL+d3YDjA2CT0LEK8IWsSTAke+GiC//tLBJVDNrEAoxzDZkXYrD7BOS1DdYbDK
qg6aOnk6m0CuO4uZiGBJTjFu0hFqklJtJyBapNWNzFJnHHehDmnb/iu6ykSy7DyXNnos7eExDoAz
MOO4wFRXAtjS1Artsf02GJqflmpQKzwAJ8BRoUU4GQ9EoKCmpsFYfptasAK7m0zo91auuGN8ziRz
m7e4e0zUjbHyy+Q7KIEwIHOGKETvFJADASghdpt2yMkOjtDw2noMNWxb87G1Grsat1FyGeL7kfRb
pEpwPH5AzTVkkhfHapDksldDeblh37S8fShA1almr9fuq2wwX+WVi5unHcrRDc0g4N4Vt9ZU7pOk
R4+y/lYA3V6b001be6n1GKa+FhkbjgDIy3KjiW9je4459UOauDzEaTbVrhTV6OxKu8Ts7jNluEH7
3KZJ7iVM30wtUGMyeHAwEatBEOSScp2y0qur9GIh8NSwUiuzx777Gs9iajGgQgM5RAxKMFV30tCg
NNPwNBC2TfNrngqQI/uggpajKi7yzE4V09Hks7xWGKZ2Bw40iBWQtDbaA53p+TVWiqbbqXXflnM4
MiGBWl5GeJ+g8MMNQHBnKyqzDQyR7amAAzAtxEbvdLc1wf6rO4Aa+mmrJdBXZt+TGCKnUevXdeSH
WFmAHXuRGLFJVOxqckxIHR26DBYVhVUD0jsBKK5rsPEdj22kniomPZAcFvKaSTjeBDEcTcsBD6l2
vVBDaPwokJAqZLzNEO3kbl/GONuHEXY4SWVOwJan+BYnK37u6kOJNWtC8KnF4dNyt486J+rSAALh
dsLoxYIFjdsMCuqbdYqHKFl7MFoLmU0xfgdg40GPMglWisgVR1MJN2KswLyD9Bz0lGeHg2TSbU3K
xk3d5c+QJpCxAfQjgV12WuMmHQ1Yr1mclz7JAIXENRtfhUmJ16UxrDBTsN4zaBmduW7AMlvkP7Ic
xsKUtmxTNq1yJj2biRS3SILkQAsT0/08TZ1vP2+S4tfUEFoJaH2gDwo85FzMeZPcF5aCFrwo2hPa
WodWH/0sOXeh8KPR2GWy2Idt8+3zERcXzw8jLmodNURAY66F4qQG0Sbfmdvet3byfu1quayk/xwH
mF9jzvnpByWTWK8FdD4wTucbJ+s0uaXPYPzuRlsc0tSHVyqsEv62rseHYen7CcWtWo1iQxKndFtv
JbsJxB6Wd0BzZyjbrz7k4o75YbRFI8akdVkooJyfZngxYBvUi3bCbgBHdYojwqaXvqyV5xfXwT+G
1HCPkGEL/oGKTvhoRvloiZOifhe17mRK4Yi1u9ry9rQcZclGnywBlOiItydED22pwjGUejPre5mQ
iFBn95IarvVoEMjQL6MV6tQnUwpXNseyGv/hWyzWKtL6iaDM2J5wr3KtZvBVLJqqOkZh5daQ20su
fMCpS0BTQGhtIUD5+V751VwjZlgwdJ3VCF5n6c3u1IzEygalak9mgqtFvQlh8lGuXIvXxlhUEcIq
jMF5idtTl1wRCNSXwjHhefj5gyyLa68z+fZJ5m/x5klMNW70IUTilUJ8T6tSR5PQ18HY7pQ32w75
hYCRetgJJ2eqbWjD1pwAw2Dg4tED026iKFppn/9yiYGgpaM2A2QZqjSLryQrOSWlaE8ZUrhhrPyu
3pkQSK+hYFxnIEdw4xDLJ1lMkNidVWDbvQqd688n5lfR0IIQnoK7Obgn2vzzN/PSp4VkdePYnqBJ
HsTSUyn6XZR/ibJvWvWQhM+gIK1UzX8VMt6MuCTalo1ZD2BJtScI1eyaOoZYwrD2UB+eClAVXPTQ
UwdKXjOMxVON8CNMax5lZ0NqvrQgHrpq0kQeDJcjB64ET5naqUdhGJpDqXaqVSXGnbl9pgrsoUmM
EuQUdg88/K6a4U7g6gUHD+S3kJEcsfmRh9fRS04KqMnd1gW0Cy0ZlCB5WwKUnlWFE4OGZgDaTPI6
YP1eT4BXkx6KJnIjq4WWXaLcc1Hs1UKGQIS8QcfPNeDPiCqiw/X7Qv6qF1owVUhcJeFYOfFEiJIw
CKMTIcEQRZ4sPbVUsWc37XjIncbCH52eKS/spFOCJBqPaXLq2utozJ9HnX1Px3KvE7qhE7ntCBS0
y7LFjRd8qgiLXET5caihdcNxOVNqbAVeioeMRRdDB+eKWbiDar04UN5vOmM8aUUWMLn7nk4Q07Go
V4fKcZBNexysaVPNQtoSSxWfxkkGze/mnKXxXYbsHSzNYqVF/yF2zO959qfD6kUGoS7ec9rXDJLY
YXoW1WWaXgrQiKN2BTuxZGWBivVukGWKUrWh1o2xlJ4lyN4F+n1zgH/IU3xPn0073cibdtOuMbKM
lQfTFoFfGuDai02SnXua7LtBBBrnrllA1pE+IBNGlazCcgMiVa42mVDPE7sllO7MuNylBjnnLZLK
WIOUGYd4yFRaL2lJjqTn/gSf2TzNbFmLUBQMcR8I76Hn95KgNeF00nDUObgswrB+FJA/r7Pi0Bv8
YvXqCZeIsHrSQQmscqho1GQ3duplMi5EfuhCyMYn9ygiObMWgNZ/nelzeha7ojlS66mCCL+kErfn
zSUfipdenGR4GZao8rh50YkzEiiEfd18CbPuqu/ML4mcHmmKv8O7LSRATqigXRNDgJZvTMypFIbe
JWcvXDUNh6y5ZiyRHx9e+SKJIomk5AbButJGWMuhcKLFltvFlQ/CpAaq9mbsoa5B0VOtZ3GQ75r1
oo24J+2s+FLLe1EEKsncDnWaXFw+D9hrK2ORcWkEpOcQNbhzbh01APOUFP6i4ZparfGhZLtY9ItT
OaeNOhHYQ591TdlKVHEbKvuSUAPWPPQIVrls+BJaFpZWI5tVn7UcdC5Q4ceocBLNjIJJGWuH1120
NZlu2KxFOUaZyGPVEPXKNNMHtbilKEqkcnZolDyABbAXV5Boycu9lH5RgCkT4Y8C5YARvtB59NTx
3VShQMhwT4EWah1PQV+xpwwLZ0b85rR0UvTOjEMOfdnS1A5CNV3eGwdpJJotaAuHluScqiFMw/hD
Z8ReGaln0oyPXMu+AuTmjWO/YTTe1ylAwwOU9Ee6SRVzC9sDtzPFPjJbMIw1t1DHIwO+tzEnux8A
TWWoVg1W8PmLXqJBPizCRX5As0TvUs1CcPP1QPb4rh8c0HNQH3UgEgz6ky0dQnAWEzdy+121V/dw
el85SX+x2mCOCqaZ8er+uQSKjqEhAIDDQRqSC5qxMJTNnAgZ2sqjzov23S0Qhihvh1n0yPqBajVc
KRDuHALWnD1bqVvHzpkc3QHk6li5xAntYjeDfeSg9/QQjLZVWbFFg2ae8HffYnGaWOFU9u0Eleje
qaB5sGF++LUaApxyLgKlDTN31YYKUpBe1pAESyzycmhzcQ0Os4Y0IU2zswXJ7G0TxCfUXpQA6LKN
lHprV6gPKdj7BzUXp8tkNVPXWhiNhDtzbNwMisefv9GPN5fXIcCjA+CFIr9dLF7AHNkAAbzsLNzs
OAs+NtzJD0CvBODHtO6qDN0C9PFzAiFsixY6cml9mQmUvRXhZNCzM+2ok6QoPoZjtNEm1Au5Oxi5
2xvfyupCqmHlSX85l38OvMwOVKtHQa42szNvnw1YGmXaGnZoSUJZPtsyGRjDaYrVAs8GsEPtE79w
T5Gt9hcL/7oTfGapiUTAFohMqzTPj2WM+UW+eb7FUSjXqT51xMDEBuwWQMgwKP3hAQKRgGfZ0dmo
HLZbL2P8Mu68GXUOGG+uJREZxlBK5lHjwWND5pLqR8qU/0l0ezPK4pCTmBqhpTSPUqV21l70aB9z
//Od8IuD9N38LTYCG4ahTmOsD6Z8rxvM4LkofuTa3eejfLxMLl7T/DXeTFiWqcWYG3gUNYhDW/ZA
JUAnIwNYUNmpHXTtIKf+d6ntHxbmoqM9UsXIAV7Izo2XPSK/z53xjjtYluhYJXcV1iaYO4Mdnka3
uQHLHTLFK4+9tk4WB0cYFW0DwWvM7lZsVVzUvMQZnAH/QrzHAWoxkP7zxbk4JzQolcKdHoMm1X3c
HSF5I+e3Kw+2ElaWt+SGyQrUabFsZgnPQvEap9sMF+jhsSOWqosGZ4auo/f5qPMX/3AMG9YsVEBM
aBUs3mfH1NgYUPI5hwexJZvo0Pu6D1vGlWGWkJg/1s2f4yzeWmxAIykyMI4B4Ra07zb0POs7Z6e1
+uTaAy3eVIyLLq8sDDTXeslGbLQAw6wCAZc41uUDvd4n3uw+ht5pTuF9iI1AfHSUi+2M2oWuBb9L
nPKe4ZZoOvBNkezyoP8P7qeIMP+ezSXQIxMJaSMZg8s7IEkgBbAz9rHflZ6wa88K0j1qhuHaK/z1
+vxz0MWxALO5bIAsADYec8rt7HqOu173Hc508K8YN1W47x/WQOL/j7Poz0EXp8KIPqdsFK/xhj9q
Vwy46MxJ70MfcvGAKBffIj96+HxLrK1VujgjIiygRlYxu/n9rGeR7IoHNNS9/LSWwihz1vV+96kG
JAdmOrkG8colSoYYeTx0XHRnYqK32BvlVdyVN6lZHay0etabEPpNkLqX8m0JtqmSJLfJ2F3BXbqz
ZbmXoVWM/rGmnVEaOisSFE3h4VTYpGJApFhON/Q+TSDP0ABoXMBQKzajoyo/1QluMUzhiNiQlfBG
Net/rpX/9Tz87+iFn38+QvOv/8L/n3kJ1EgUi8V//3VInmve8B/iv+aP/fvX3n/oX6fypbgR9cuL
ODyWy99890H8/T/Gdx/F47v/eIVIxHhpX+rx+qVpmXgdBN90/s2/+sN/vLz+lduxfPnnb8+8BdsR
fy1KePHbHz/afv/nbygwvllN89//44fHxxyfOz+yfKwf//F/BGfsw+deHhvxz98kosu/axD8NRW8
ch1kJ+yk/uWPHym/A7mFCpauUCS22m//AONTxP/8Tf8dOCrUA/HbwPdBwBI/ang7/0j9Hcn2TOqD
ijC+n4Zl9t8T8O5V/fnq/lG0+ZknhWjmJ1ouSggNEhxmqIUSBV9lkVeA+pWNUSxFFx47KmwPoCCT
3WWoidjTsXGRm6FDbK+F7Y+3h8Woi4OoaSh8hhorusS1G20KP/bR075Yl8FDY3ndYuFDjrYYbnEe
6VXYGGqO4ZTIlW6g8Ao5/MYnqRMFs48SLtkb5bEOVs9BvKX3O34x7uJ4Qr8dhD14OV7wlMf+viY2
2c82Xvpz9J3a9EkEUM/62ynT+0GXF5ZcxeZvpzy+QMVScWChKaDkd4l2FvT/Q7s5s8IbdPsvqFut
zPLyGhMLXbFi4LsuDYo3Hkx6IQ7kYZLVmw7tyeYmcUPUnysbDM2VPP9DGrB45MVhlXZNz9QhiS+z
BBMsJbZzBJfX85qV97kk8mmJESopIJ4X/QBsOlDMPAAkCs5sSaAF0m56+Qtkpfm7vzs1Fs+2OJ8M
q5VkKpkRXmfv1ec2yLBmjQBSd85faGqvzeQ8A28SHStECDMLhAO8wy2M2a44ZJl9wIVmhfneNXb1
NXmhD8NL/WKCZ+6+CZ9/RKe/E420RTRiapq0iYUlNPjxuTjnHodtResm53gzG1pH7pr88MfCzGJ6
F5FoNLWaKgwjGmV9nngHGGZu3hGho7r7rdYl3wK+q6gt12xyNB8ANvz8kdc2zSI00dqspCxh8WXG
5xoNsXv5hfVAvURXnw/0scqweNJFMEpkxtRyXrwN7Blh25O2drdpDkkAT6Bb4RSX/Ba5M2qNkbyy
PVfOmOVdB5kkY3pZxmhmtw4wa46inz9/uLURFgUv5E6kCweMECmVJwzZgRP35yOsbP2llG6dNhNk
AxHKlalDIfmWlYYzSmuBbG056osMmOkc8BUFw8z33QGi8x6MmnDT7S75Tbv5/JHmpfVJZNHnSX2z
14dGNGHJMhiztKMbF+G2ryo/JJk9FkBJK8wJy3BlyJXwslSjyrhUjLHB40sqthq/4h2AmoBCAcx3
aKorbuS1XTCxsvzWVr6+iCqZmipD2OBEHGYNpyvg4F2yiV2kHAEJZD9yMlfaypvVLGeOHZ9N8CK2
lH2Ztca8ZhoYiI6wRAWQDTsud4DxuLJ2M7G4f+g3q4toXiSfjbuIKXoXxXBZxk7X0EFEm8EBRWaj
QDBGte5k41uINnCL5jC8q2GlQXLZLfqnz5fW2n5cxJpGCxu07zHjVRx6aM3P7lWfj7CWQi65h2Uv
uDS081FBpC9Qi8HxD6KBnrrMKju4i5H7sNWObVF7WjUAop+WJrrn/UqDemUPLdVMhsroMm3CeTm2
oy+kHqA9+c5o80ND0lszB5QTV46VSL4yuUvej1aZWdTiHV+MtHVhvQg/H/8/nNxFaCB5U5ogVsSX
GfZVngvonnU7E15O1U207tr44WL8/mR6bZa/CURpMVBj4livvQM7Byj9JhfDM4J0E+9WBUPWxlrE
glQ1OqXPXxMc6bkNun3r81tq18gtVjPxtbEW+9/qoW5kqniudAvLk8NgZ062jTclrjhrsWYl1BiL
LS+UhKl5ihvORGHgkuqS01AAOFQXCPNLrXz5D9fHYn9D5zydZOs1KYWU01nZWN5MwhXHv9IrWEmR
lr2zuFWqSGmxGCn5JmepW4f3AOpBMup+5alWJnHZNstDPYGgEqJWpJHQG4beC1XDCx/1MbB06lR0
9BsZvJlWntDClPNHeCKkUM6aHSDzMXf4hGZiBO2XQi6Iu/LlVnb9qy/Ym00yKGUF1y3s+rmF2lhO
WdgTDjF49ZnA49i0nOGfa3fJlZPEXKQjRiyxCgK78+WjcycXAHiAyNCf5lsBpyBn3S597SkXgUeO
S52ZNXKSqSz2/azepSfK9cpU/uqpKKpwBlqXOoFkyvvEpxqMNGsqDCLc3tOmhya+zCUIw5H9TEFH
Y/LWb8cfq38IctAeNQh6psAEvhZi3ry/vFdEnamxfp6MTirN0/wN8F/bsgY4bMjmpBvQ2SYtSsFn
y7QoEO5E5VK8hbmCYu1C2Ur6IKOZBIPajkSKn8jyVHuK3jHNTSDIK4EZAO6dW8S5htu+QdPGBU2t
1gKZRFm0YePYlc5oQfnajhUdyv1s0I3BqRuZtEEBdL60k3WjV/ktkxvL9I2U0nHWuzcrkKbiBngw
2O28vov/Xzv8Dcqgb5blh9rh/WPRPor2XdVw/sTPqiEx5N/RXAOM0oTJIH2Vk/hZNIROLAqAQJ1D
NfC1+kf/XTSUiPL7LCULgW9VB+PbmtPrP6qGMBD9nWpUMS3oA5nQcsL6+ztlw/dbCFK1qGNr0GxS
oJ6jzKpD77fQKNGsratuuJujkeIyN1JthCLqi0Dapoc4eDM3vygMvAaaP1PaP8bTQf+EDgOKqEt+
filD8qGEKPIdahNgmGX0SVWGbdtk3DaswYO45lZm2CsSzAKU7Ip0/T0MPXSnLKcfY4OuTd6cJFBN
a1Uq7arrA7hH3kOl/BuTxtKOQyAfZXrhRf5FiaGgDeZW4+ftDAgkA9B4FbinY9o+dpwEpY6Cmpz0
oZ3V/JhkyUshGcDnoEMDZpn4bhIg5EqjUAPKMhFYnVxC3z7/gsdlkESEqAsRtAqYpN6Elv48VWnq
hGTSHK1JNlM6cIc2AiTSEfTOaSoGm0YyPLqmaHB4Ngf+BEeQGSPp61WI+IZdez9m4RlWDwzuE8SD
5ydYc10LQ2e4IkPXqtjqtHZlZnqaMcCau2SWLRjurkPWtwDlkXOfA2zEDQ4mILXuQwLQNBmeY4Wf
WVM6n7/KRcPl9VX+JE3MmscWhDXeL502VWjcjVp/l1j0nuQKqJilw43RBUZ9z9BCQ8Pjq4X7L+w+
Ph/6/R3+58gQQsbaB57UlJcj60YKViiTujuQX3iU2CY5D9UK+2TBhZ4HURGe4Q4xt1ipqi+SPhWE
LD2C7+Zd0+hg7mkhd7iVIcOsEN4jjV4pdf8VYhwvwM5toIX4Q+mzG/gcQOBKNS7NWPzg1gA9amaZ
9iDK2JHMAdSLFNqSYPw+pYoCUmE5qX41wm9Fl4ZzpscHbVT/Xo6HnYY4Mh9XIJgDfTv3Gd6VB6y6
RwdC4vS2uBKomA+b6ArXDe9VDstfxe/PAePtBv85GgyBXq2BP+hU52TIWd3DPW/WWYanWhKM95BC
buGKB0P2G2Vvnhs/OsOsXc59XsMhYzWHfp9n/vcD//kVFleDpuedTpuS3sYQysFh5w2N8UKH9Lbh
/Obzlbi4vc6rBHLSVEOYpnMkXxZC0iiBe0KZVHfDc+8pV8kOsLvt6I9XM6RhTabnF2vSwHEECT8F
oV8Hs+b9qyyGSCqjzOR3Y0Yin4Rm3NtyG8NbJ1JhAA5z1qoMASOZvJaCKQezdjcy06DpwfDhZe7C
pe0a7phbKc53gynDRR7oyEFEF2us+TaU4mcxAG8JVZgvnaSal7oE1N3oDf1ntvCu0fi2Pvw+O/w5
a5guSH+rFiBgSzHumiMh7LKR36lkRwrmV1HhrbwY7WOQMPA+DLwZC4KS5jJIWNzMAVEVFRwQYT1Y
Z/o5B5/B1tVmQxpgNSNgcVXIlhpjCd5mnTjWYFxDyf+2s9p8Oxl570koY8MV3XgJKRQ+5SlR7USE
HutIY0+V6oWVdaYmAM6xuI4acuESrbdKpXzBvaHdsEn3oQcOIg5EXuuk9qWq3Md19YNirhsoWcKJ
KHKVHDZZo1k8qWoLFfsMRxX0TPc0TPgmGWHcJBWa24bliIMkuei5uJVSGK63GWTvaaMFYSosVEpT
8MkVFeTbujqAUQ+EgdWi3m8mfItq8Vb06i2OsvEw0RwE9QEIIJlZQRxVAe/olTRBoa/sniGvfKcN
KcwYWAKZl/JGCVntJjFmh1bDvcqNO5EPzFFbtKOwy154PwmX8Qra2hBBtcPS3GpRg4vTYJ4lVf+S
NVoJnYFe29SpthslHbRsuD46pcKfDCMJN7EGZPmopv7Ik2EjlRocEXrLcJhghxnPD16kBPsNWFVB
/9qhab3XcnyJDjaZwqLFtaT0R9pKl7Gsjo0hf01H9qC1UbVheC8klDyrALmWCX3c66GpvYDD8RSr
yX1kmS5ASa6lDN+zNrkf6PioFxNAnU19rNF6bwYDh7z0ZZIFO/dpuqm4uE/S7llicIvWWnh8VmQE
15Ske62biFtXw21ISzkwq1kLuZFhK53fk1C9R9KjOjWJta1e6Zeaodnfl0nroIMMneGUvWRUQgVR
h9JHmMDP+POdsAzIiFA4oDWYDEIdGzybxTEN5yVNzmD2dJeiEp3vuk1+1cxF0pUC2gLY9rqnkdBR
az6PFQIx7PexSevVqRVg1SCTNIP8ug+gZ7Ght8hltrkfZ7a+dvv7RRB5N+AizCdpLsPcAgPSoL4a
PbQoN5JHz5CXtke38KCOvQqmee0OvD3dMJlIzGfHEoRhNPQXZ2mfQJOkafXsbsoN+TBFJnpKCU+f
OiF0pCK5gFhbl+1NEVeuGbXbIky/hM2QejDFkKC/wCE5UAB5N0W5A5ulF57m3/SJQvetjpJvsqIe
Rq6dwf2GHKdpCh+iIlLQmRGSKmijKADUS/WV1s/U+g47rFePcEn9AqrQvlVntyx2y+N4V2iGm9D6
Rs7NFhx4ZJDQTcl82kMfXBkkA6oO0EOJrOYClP0s7E+KXVea4g5ywnsWNZOfUS381pD4xkrGrzqT
21tFKNd8UB+Buz+KEbcFLq6wDjyisPsBOty2qSOTbrus8GqlRUG6T2HcS2dReZBUYKE1gYLJZHlT
JPQ6iWAXnuDWvLE4qAqWXD2MXEKJGz38tLuCpmMwDZZbyXl70rtq2xdwUOlk69w0xW1b5dAFqMD+
U6A4yHtwCqTBvKk7PT1BsQ7W5sYdMyA0Klf8itBy1+S532cwgg0byYSKnx7UDbh6vWGOIKTCQWMy
+k0N/zI31iNttiyHFXAPAXP46V4Kql5g00ttg8XXloBcOSQwb3JNglRTKl3LEt9IEdWcpivlsyRD
JEtNQT6LjHF0KjnFJSAtbietBgZDy30jAhvVytWHuEr83FT9EnIuDtNYsSnYLB8ypZNdIV3baKmK
ej8pqJ/FqvgyzWa1mZyXjjDNyRWxUZ1jzXxKKYcDXwl3dBwuVQ4zUVbrl3biYjsqdHKpmtxUKaJS
GpL7DhKO9tgBvmDUSWPTSuEQiIA3MhGQPLJbWKxDnGZEdbjJjxQEQP/zUPSLIxn0VA0KL6AJAfuy
SKlZprGItFZyJ1J+lUKzRGTiqrXIyjCL5ttrKLIgbzI7guF+8CG94KwFmBw2vnfjjjqSTeDPpYI9
rvt/oTf08ZkQV6mOazSCK6hti5Ss66MolTIpupuRi/239i6/Sw7yGYotHjhaG7pp92CEfT6Pv4i1
7wZdKg3mYSTQ4wujOzifBnNzPYP6autrge6XAVSA1pCL70H7rxn1DFCa6xfI2ZBSvY/t8FgsUm3M
ldtGhh4/lTesJmDaQA5F/aKP34XOn/LpShJrdcvl2YXLBDB2xEJyrf6iwCdpzZC1TaLc9jR7KGDM
afbXFpQ3OUQuJmlwyqg8UGtNAfzD9M7DojoBLWuQFGRA/N4/7jT1vSRzldxmoNq55o6hqKhuQx8s
UEeD8MeqoRxV35es/7izgLyDYhGAZOaSFiFD1URrTI3ecjT0YLLyoyRcccyQx3ZeS/5QaqGbtzA0
JyPCOTSodpyGDipOEOpohnvQPQNT0naaNcvl5DEsHAhsA0ynLowCYmLKlYICiQMANnwxInhOKgwF
iD7ehX2ygVsAkNGshIxvjNJB1zYVDGYtBKqOwSBFpZPHOPT2I76FOawfZhBqypmHYsOsLBR7HQ4J
T5PolzRjnMHplfNLnoHvyGEY3qmx5M6YLa9tM2ioVkC7FxmkCg2mfh1E5xdJuJfAVG0UeleOsTqb
dhbH0GBb6JOBZpNvzDg+5BHay7oa3RBFIo4yaRCzhFhW3eYbTe10yKSpN7EOc1SrVVKkn+IYGaAD
1jx+rACadJMiDTqRFTs9Qz4ohKnM5YkD64lTlyY0XiDg5IjGEvtSHjdwEyg2cRl1h/9L2Xksx41k
a/iJEAFvtkB5erEoitwgREmE90AmgKefD5rFFYsVrLmKjl6I3UyYRB73m0avSeb0WcUIQi93bUeW
q9IK8gen/RXTYtqntX4/tkPgOUm3xlXTCXS1ei5SG9+8rIP8m9doLGgm3oqGKbde59I5hqo8941A
qQS3V8AiFmLwgYtc1nOUO8g7KQlP3xjbbWIsbh/F8CuNne7b0JTfxzFGLszB2LGwQnfTmokHC1r9
U8z47lR9cZM5zW1BJPP1ePBW+KZOh6GmhiiyaZUi/96YaFbpvXY083mjKp513YfhFouFx4iC4t6O
jKvSVlPKk4jsga2h9MO4GgcN3FdbVrvaUeLfoZWKg652/daUbhWYhYZ3GShqvbS/jW2vB5pUuyfO
jGKfZbyRVEpzWw/imi39ptnxvE462leylCSHofyBlpLqTwiipKb9s67L5lAmdsh/LUVQaeXPQXOP
U5Y423ZMf5p0CGUPoDlOoh96m6h+Y8ubZER9KpvkNVXtNy1J8kdPTaq7aQQkn1PIRWlCRddtnXnZ
wxretm7jN3VeB6PRqbd44FgI14fXwqxMzuzoYIjyhzVaETIxBHldN24Kk/fd2AggKRrizktKx5gp
qIdEBL3a7cY62epDUt/pg7dXpLFTVZpFXpzyVVg0hBr7pzIVj0WdaIHdpC80nu7GzgIMm6PoUxv7
PKQQyLp3geSQpuDTqyYoA5tmc1129b4JD6p5GyPWYygMIwuxQh4Ot08b1kg9AmvC5KjeM1dGOsrr
MDwDnblRBxNxNXNxp+ws80IkOnts2ZiQOqYLif8UCm1G86yrdsmxNUAdFWTDurfBW/Ep6Z8H8xLb
+kQc4nNn5ySBsEp6jtnIcv1K24SH8fdgreJNhoPewvtr7iDWRwuB5lLb+rTUWJpa9E8Z/CwSOLhh
fAwImZplut652lFVLCoZTaFbTRS8ENXPr8IwACl7zcVw5OMqWtgXkZA21P+NsRH33e2AlkSAtNM6
OxpBip7I+hKf8TR74cZsFYM3IruDocHfJso/w6wcqnRid0S6sMp3pXzXB32fDPqFds8ytP63ajpd
5aRSi6g2FCK8dtQnzskWkGXEVArguyVuqh4Pv/LCgssv/LQgPHpVQ+PSxa3h45MUsk4VFRLzsSkR
imjj5koKHD1LS9tBy75Q+Z59hv8sdvLaaNRpCtLk2rFDYdJ3y2lbJuq1mrrfvt4fZ9exDPqJpCXu
p6xEtCqilEmsHSf9pTNqpO5iSAbthUf3t4Q9fXbI9TiY6noajqQn31g9DAxVqdSOrsRcpp+cN5ta
0kfaQRymzKv8mfZMM40oyDrhYz+Zd6RomzSbsEkpCrQwrPKKFHLVmHMwGVPgoHzhN7I6hHOjrply
DJf0Wc49GFI1rASRqOaal5//s4lHe8jwHPbmo3pAqA2SxXr4466iV3u1gHkBKsdX0Hou5MRnUlOb
Smax4dVor5zyZiPHqCancudj2nacOnnbr1BRe5Toj/k4L5UrZ6gJkOlNj7PV1xvhzNKOpuF8aejU
OHBaPt5vYorJzKuJAL5t6eigwHa9GGZfZA2eOY8cdprrsd8Wd96TddJ2rGRu5NpxbsP64M5yEXVA
DdTKhus6r2BNlTnmE54arzu96FdKaj3JaKJujhGrt1G2iFzx5+t7P/OuIVEgzU92rkICP3nXmZoP
oa7yEWTKtaZgfka2ceHN6meCGmvQL6PRs5gRnZweiTlb1ahnyzmstv5wsCAtxi/2X6eDyI8DNXCx
zNXpN0U38HPmQ/+OSHCxV1fpWlX9S3T3c7eMHBx1M6XsYjzz8XXPNNIrWYr5WLeLzrpfoR47K5eC
z5kSzzGZYUACJ/x4pzXPlLq6JHGdj5GLMm6ZIHVTtcsnDTxctqH0s7g0/ARFeBhP+bvroUzz9as9
obD8je4oABH9dHWhh59WmU5RWZE1u9PRfIB04CN9h/t7MD5k18gLbKYdkt9hd2nR5WWeHHcfFtU/
Pt0sJim327+LApTfIijxY0bCoFhhQnq8cINnwtKioMcRvuQTn2ibs6Zmoczs6RgnRUPbLX/svHHp
VKJvqDpN6VsaY4NoAXRrMRAlUDOZMOZ17IW3TBvf2QrhhobZd0upL4w7z+35fy9tCeH/nKHIOvaa
ozjTUU4jvUXUKeWzXu9z4QSRsv36OZxdS2M0SGEP9+m0iYpxXu1OJdjrvhqvXMe8Y9R0nQ7OjdTC
dyqGS2njmfVoSqOtjkWv7ajmyfccV5qwGykm0g9NR2fYPjrNRKu47l9z5vIrtXP0CxPqM2/aVTmk
eMfU859sCKJca9Fz1KfjrEbuSnZFiS+p0m2sOjogM59d2MXn7pCIgMol5iiaZiw//+ftYaxZdgyM
piNZ/1XaoTHauZg/KhNK2WP2BqlmvrCXz8QgEC18o8hGcFieMmhUS29gCCkjMajfl5t+JzdLDLoE
bT93JnxYZ4lR/9xZ7uGKGNMOP4aIqaxoaj4la+wPW5yzl8+0esnpJOy/3p+f+od8njzJZWcuhtn2
aZ9ydpUosRRnPFq+hP9kB82fZFvsoVi/XVrrXLDB4UU1YO9pDn2fk9PdmzQ76WtrPCKPGq3iGGe/
dEzRSE7RMwxjbVva8bbW1CcKaPSSR/MmDfv3sEjMtca5QAGavs0FXoBRXm1tw4QLN8TTZsz6Hn9b
LduU5nBMOrRcW2CNGNkMtz0Z/pUYlOxZTzpz+/XDO7fzIUGqC9F5sfI7+dg6PZojLbXUIxt/zYjm
e96qR2cuIsCsFzm/Zw5vBrvAQMBI8ec0Q3GEOjRpo6vHsg1Vv4ryP0YZ4TpgdtbBdZBxVhzvN1P/
TWkjWaxNsU0GYz19fccnbOe/cQv/egw5lmpjKd4+7lEhhFZ6faceJ7cCz5Dad1rURVepNseoi8d9
HDQDynMDPR5fFfOw6UahBSkjDH/0DAHBt2xQfE2hvdR66F6K7GfSOKzSQfGizLqUQyc7TCZG3JWA
24/d2sCxqVwlr0UgX8bA/IF/10pZzReNSi4seSrK2ZYF6rkpS0qSJdRGzfW8+4W6qftX6yFbqW+X
KJrGpSVP9l1cod2bhc58FLk73EdsGD8NB/BsvXg26+FZH2PLL8F8bdzc2LRqp9w6dZQGTa38GdRU
u8Kx1g6A+rzQdT5M9XRTtVjIt7qoVrYw7hUXhxVlRs26ztRHw4xeS7aez0TAwDJZfUqbHudfBfrC
jAmMKGgDGqWzEV3+0DjepQL3/N2S+emYwSOXebLlWj2MTKXT5uOk7SbxPIIa+HpT//0NJ3kR3y/f
1DJF0T/NUJx4cLu6mMdjUePxNmRSYvAyOL8j1JMDOFQ7xxqGddKC85qbQWzMzHia5yp7clNGlrHD
+Kxsbc+POmXYqql3jbkuRtpCqjeGPfyszGFTyrLbz2Ncb5QJQCpHk8DLSH/++k5OH5W5HA/gP3BR
BS1JQ/rj1zm3TgSEIh2PTVIFoeL4MVKOXy/xCQV0usZJElmkuIlXYz4eI8t+mk063LO2V+hN1x3O
dBUtKuSMmukZ22L08fvbtpSXvNq5i39f198rwHgasBph65PFFXIF/EQo8hgayd0McBFTV2xCakTv
0nVFsX7hjq3llk4XZDbioQWtkVKdwgoqXcAdkLo8dq5+0wswH0a8CLwPDHUlBdraqJ23ujPw+rAZ
CuhO5h7iGTPlqlSLbUQZcggXF4t4Up7G1tVuzTZkmuwVDFCLamMlzb0ldIx+9MjYoqwkH0cXeW9N
Qw12cLzbfGy0QHWdPJBNeFsmFv0xL6n3atiUN23bpmiPoU6beB7d0khP19ImqmLU/UvV4306QBiR
9i9Cxh0IHDOIzS5c143i3NZWr2FlzSNj8iz8zM33QzF+R+k78ZXOfWoMoa89S7EZbRTlnZNo33sb
MKqdaRiLzcUzWfR3I21jdNKVYpUKWQQi6hGsE2oQNul731XTrjRCZV+72Q8zHRi6Os1dbeiFH4E6
CNym/am20W/LSjbWJB4nq7ZXGHnoB88y3mRdJ8D3i0d9nmd/yntOKt2y1obh/ZiT9LsqpvpHVdIg
8uy6Q28q/5MaykExtBfb4P9ove5Nz4Fpijbf9hK94FCBUpYJtqrC6Afd9arfeGOGfbUzvsu2fin0
Zu30oQEkfXqkILFBMtivlhlOgaEo13M3Eb7s/mZUacBiFPdiSDKTNquvo0rFIbCORSANOrN9UU+I
nPcrfAjKoLL0g5nNdBas36WnvmiJkSzwg3qHc1qyUcv4ube027wb2n3ad9DtvOnGHJIfIddVylTF
+yIdfSWd9n053zrI5m9sZepxB3asfVrF+H2YZWEFquj2wgVN60w5DriK+W6I/s/XX8Ry4p58Dx6w
PAbb7lLenabgMH/nuIldcYwGOwLgq9+gwIG1gJn9/nqhM+cZyY7rkW2onP+n3Z+uT+MRizNx1OOD
yNDDVS+JSZ/wLElhgOV5BkqKdEEMKtWT6CLpAmudZ/THvhlmbELwu5CFfROHJh+ZYTNfUxTxNi2v
1ZnxW3GYlMBENCXqjYsOvyWxAWIshxxvJhGeQdAf44HxEnNwQS59fOQ04DjSHfQIVBPZC37+T20w
RqNX5kIMf7MMY0OavijXrZHZP7ib+KBf6AstJfDpcqg/k0kh2eF9GoJbvdWFDMm7o2IbV4VpV4Ez
iDuBFxOK28qDkBTwcVJfONg/DaNNjN68pVimSNCdTxsrc4ah0iO3oxixt9o1koMMPBbFRcLI1ltd
xJieNoJO1zvpBHQtxwqcm+5YuvabWWcvKS4LCH53QRFrjp+MNaIJrYROqGn9OnOSt16jCx2ltbgK
nYr46sr+UNvIFzuppQRiNOOnShjTqknlz8Ry4gu1Njbsn98M0v08IfRPdDiwJxthcmJLbaayPXqp
HLajQaLR5jEYTbO6RkJc9Q36xhu1Gn+Yg5NuOptCyG16TGbUcE+62PqpKdFMcccnMp7GV5rxZ+Ip
2V3v6JvOkuD91EyuerpuakYSO8fDexUzw5ZZ+A3fpGkVWvZ3q4luyuU+68a1Vk5m1weqkTBowvm9
Ckcm3bFUAjg61lNdJukOKROxi7L6yR6k5ec2bABHT96nEmGPQU/aJ2WMGqyeogPMEnvbdfm7EZb1
Sg3DH+hCYveoaD8G6b6IRpo3fTfttRLDMMsbH4xpulJAeq3nIUrI1LTKj0JbrPIFwjoWGtlYGNbr
bIbD35StEwzpyIOon9uo3Mc6aWzaRz/pWNyHWfaIdPaVK+Z3i43oN4P5jjISnLEmhtSV6jeOXj8z
nb5V01qCZFWPNgjbEI+RiFBNhvDs1SPD70Te5VHv+s1iwWGGNvaB7Wj7WtX9MAS0BdULi62btsla
96IJhyanWZs1dl6TAu1XhjUjY8P+ndXKcxJjlGcWqBs3JtLJudliL6WrCem7Ttpfj3epQQwkrgWl
HZbbZMC9KPcKd5+6U7SxSg/UEQeF2yo8d8Xwy4icLWnwxEwdayWBwPhz3YIqaOS8aUobPte8XDAP
fPTwPuuicBtlmGYNBPTD4IbuL7VT1b2uk/Z+fdyfyS2Z+TCHYcTASfCp420YoxnOxlAz8wSR7NdY
W9t7C72waiPfLn39p20dPn4+BaDltNZ1+rAnyXIKEk6t+XNM9+FB27V/ddj+B9TU5+wR2WJgYNhh
wQWyTnvazOQ7N0Sg/e/RvTCFm62CDJqz1Veovl0aEJ0JFP+udkoxz2Jd1oBDao5QsfJ+4JoZI3v4
3+WM6n9xpv4cpD/c3ymdvBZllw1pWdMek9+XqjsOEGEvw5W5EuvhWPRBmvnFhUrn3Mv756Gezo/1
1C1CBWw9c7BoZ+z6q0VEr99eall9ao8tm+TfdU6O23JIXH1wuDncAOn9zWi7RXvnAGPsYjT61Fv5
71rsSdB1qvEp+lnF6NZDy0bx0LZvV/MxO5QEoSPgKLHGWzsYdnrv58H4cuGz804bWcvKMPPAZEFV
c+B4fMwukCSMI2Vu62OiGsoqN9LXQRNWIO36EWz9j3Ts6M7TaFrBQgNipcc/NBXZi7iokD5OVG9X
2Hof9AV+dd4wP4i2ejQUfPI80ET06BQQrnqGjZNIglaX+yR0tyjxbtUxQi/EPCoOMPd2wpcsCZ2d
0MdHW8uUbdq3v3BB6KBmmNeZdJ70IbydlOlP3tDfripsARNnEcd+MiNChJ569/UECHcW8butZ0+T
N9/3pX4LVeF6RL7by8T3fjRv9cT5Bh71ztOmH9IDYWqG4e9kqjBEsO/MFGHwOjRvwjY1dnFcwrIV
4YNp2t/koF/LeALl65k/0ITflYp6aNq293u1Br7jfI/i8QUK1bdam/cgxN9te/peN31HNyi5Nkuc
gp2sTCHMRpJ7nd/TJNyOI4ltBd7QkNojDL+bYe5ucUQLZDcxXM5/ThLSYG1diQ5ahzG+JW31a7ST
XZpAueoK/OsiCqlZ13+7dWSvXTkqu15D3L6KR4RHawNL7hozpTi3sY2HpdeO6B5XgjQh84h6XXU7
SLwZneWq3Q4QgVoaT3mq/27DxbJqVO5MtX53ushmOqbc5bLPeI2dvc41jeLbIc4q1VXcQyRInXY9
6SQJE1Bnmiakz1ru+BGjZSTT7ZcSW+XA6+RDO+q7MAlLXxTiVedH68z04sDNrad0tL5xhd8NwS8m
9xT4Ws43pWk+qKLhFtLprfdqmMNQGUF6aWCKI73YtEWUrxpv6B6Fowy44IEZzEP8oQFgNH6tON+1
0etX3qg1Qd9GRHc5j/44KN9HAxakW5WU10ZY+XRN83WqxeUTl14jEj/BdbSrKYAkF+8R1AxXdet4
6wqPvSjpiz+GBbJtNPVoXRJvNqgXlMGs5e7O1NtsYwOJ953GdX4Je7zyShubF5G3B3PUxYVh+ZnP
2LJ1DhByJAdK7clhldZdnIJra45mH3u+pc4/TWy5E8/dpirWbxdOjTPn/kLnJRvln8/xU2iudB1I
Ccc5NHdVCyRbK68Tdat3DljF6rExMaQTYQB68JvRNTHe0dmdRJ7WsLpvF67lTNRzAM+q/AtXVy7q
4wE2eVqs9X1UHyeZgMnHebBV6Wc6+xb/I8+tV1Hl4cJnULp1iHKVhxKbt7mufn59HWdfwD+PZEkF
/qnSwrqTM7Sl5mhk2VUy5M+TSiVOaxwelXkh0p+JgB8e/8nLnsd6EonTNsd6es5lHFhzg3ZduQJZ
CyN2J1tzw8h/8/UNfkKlESk+rLpsin/usCmVRkvKpjlmVX3fzNkRPamf1pDtLfM1Mhk8VBmOAAmn
7pyizN/jfYjr49rsy9fa1F4TzfnuuN4FcZlLj/0kfAmjTAdX5aI8bDajGsYzZrr2tjAuVOFndzwV
KjLEFmOYT32PIYldyymbo6Pru0lB0Xa2Hr5+wH9btCeVt0Vhx1xzwUB8Iln2olIzV2YNEwy5hiw7
72W8a0HdPFC5rLTvxmE4VqtpF95WOJnRCTSxstx/fRHntta/17A8739eci1ITyotbY6Q/aiK7H3o
upWvZN4h9tSNqVhwyYfhwVSbC9/PMrv9dPMUqMACDaZqp6lyrCnAjFS7Praq973G0T5z0jc0SGlz
CYfgngRf3+jnRhaqtv+33mmynA+pS1PPIzXvAAKS/PxW237vGfklVOC5ygZZVLrH1tLWoI/88ZGm
3iJXv3w3RmcErSd3VqfeWD0unyEjoyGmwRr5EyjSqleuy3HhD8err2/205iDb5fo4CJHYAFgdU/x
RMhkNKJUwvqYzS0Uo1ZA9jeurUi9E67KMZXIlQK1vS6dB2eSe6m0t4M2vOcYfE5iCoYIiFkrbyda
xEz55N6Msk1tD/ukq/xpUjZVYt7FrbPOp/L715d+Zl8wooZzQioONusUeivrVteJN/Uxj4eVunzd
ar4dvfqaawyi6sKI48yu+LDaySkuBkvLi4RdMSneOtaeOdY2lfr761s6c2YxbLLhNyNLYXyqCiuA
w5DFerYezq/ZIsRDMagyeNIv6dFfWOl0kzdVg7VkQ1Edtfjl5b/RZPEHuv2NdVGY8lwYhqdI+YIx
n0fD8uMuj3WlKDU5V8d2gnAcm5BA65Wo2jU6h7Q1si3GoIGcFHyZEvBVzS7NUl+tLhl9nLljsFXg
jhaTAw6yk9DoNTKOnNHL+ayrbdp0gTF8T7p5P3UXDsozOwXwBPrV7Ep1oV9/vN8y1PqoV6viWIn+
ujS69eL1K0m9v94rnBOfDkagyyY9atoVSDSYJ3dUtYWU1VykIDAhOxidljNdr7AzPyR6udFahDHa
qHjrBNDM3KKHk1QGNaNStNcVvbSinF2/b+Q35LxVtIJcd8fUh1egwIGZih5kifNrHKpwU4az+dIl
6S+UuaxVZkO4EGnpbkU8GsHUe/dWYmETjokW3eqDLoa7okVUyclid+Um2LXWKGRsEtm1gTDFtlTm
2yxmYmuoydNYhzeROe8SRadfmVqP2dSOPt22/cxpxeQC2l/hmK+6xCtZtfi07awXvjVCuR5DWflj
GyJ9jPfgo6VnKI4rOGr3dqOvUkyg1iEt+6B0hugXRIIGdiUF193SQpvjyAuqQn4zZjXfa30KTMKU
d5SBFjbM5ciYazjohXUte50iu543iUYRGzvXozk+a1p4a4qmXbd22FJgYOlkpMJEcnW2EC9X/9BH
+m57MzwUlN57A+cTyCQ++/M1rtVvYxXNiz9UFrgyvHOM8Mqzr1P9GiknH41BgYG1pUy7pO5eQfai
YF2ND8z7Xgoze/t6FzGa+bSLiHZg+82F1AvaeTlm/4nr2LUgJJH21VGVs/RlN9MPsvTXKJyudLVA
ernB9mqaHuMxv0418dpl2k85ThNaXd3P3vGe8nFA275mJlgUj7Pt9Xy80Rwkiiz8Iqkepqr9UQ4Y
F4qwsVc6/vXUd6NGG7a6D1t5DaUhubMKka7hjf+0qaJWegZCQVSdP4RYZfAtY4ickmSk7sZTFJhX
S2Q2reTXXy5oWCAwoyUICghruNdTdEAnxlC9+65H8rEYZrqXvcyv8g6pqNpBst4a+p/z1FwZbhtv
+c0IZsX2W2PAYpEWToLDKL5lxMvrsm466CWZBwSioU7ExBHlej0KTEV5D0WNrI7n3tHk83NNZgFT
oX2ftfZBiMkNvAZZQ1RUHiFqgYYIG8avDUwiIq3qy2l+i8NiH4f2LrbKu1aOCB/obrFDg2daa3n9
QyqxGzQqYjt2bV7Fbrpjv2fritaa3xU6WBp1kfSp4oPawEIzOxleV6byU4nN1hdGo2wwOgxUsHeb
oZroJ0QQpOD1qoA2ohBdBzQM6nAE0Vubybqu5B/bimAYO/26z8HW9wJnOw95mUHDB10fvjUdcCq1
T96c1KgYd4cvZWb0vqe2SPDAQthIA6N46BR/euE8NDiDBP2cdzs9w5M6K7yn0J5B3mTac6JOImCS
HR8MA/PyPKrvpiEu9kJUQxDq2tFSRbINkaXx3dZ4lZ2Dfe6U31tjH6/E1HhrCwU5v83TuwYawEZO
DrKHXozjJDAzv6mkiGFTtaB260zfMbpyAxBjf6BirQsrbtYDKsJXpdR639SNF0fglYsyrmAQHc2+
aFzpm0Pq+O7s3CZpjQ1U0n6b7amEM4j9YGfR2RJdtrPzbDeX9X3U0ysuqmfTSaCdte1z2c8vKFCn
vgvSE4yauFbD+NdYDE+VWcFrlsgfNI1kat447i7tkT6j61wERpMcJkRefY+Jii9ntp+X5OCdYzX1
89K7T9v5ti7FaqiKRwDDa7NNgd1keuCIHj+ZELPu1KrvHNzfMsHYQFHwL1fTfZzYTWCYYryVHY0h
gK5Z3GDDQHE46uYjtpHQ7JTS3TSY2/swrrdt5f6KsKbqgJGpotPgYbe3cebemhZBXC0ZK3kG31Zh
FvO9kBYeT7l5APiyG4Vd7RvLjYkq4+gP4LqYWokN7/vPzLij6LCFcPNsQnjYRjS3VH8V1oJEEq8j
NRAwgywPN51Z01RR+nvPLHS/r3pr08bJtJKW291UdhkF46zee4a5tmIIdr0tmXFg55HRu/VTDYIj
HUqEqrLE3BdO+NtbPFXniMcg6szEa55stutWsYzG675T2oPonFfaeteGFa2NML4m837BNFDbZVnR
FfS8DELoHFvYPE37cVS8myxUTPgd00uiTPtcyR4UlW/KmON8hS+UtUM4k0N/7vQteiHK1knxdhkg
6aUeQrqJvI+8es1c749DHwu6xJUqLIwKFhBBbrQaSXeX/rAhwm/x2FCCfJIYP7WE+x5sa4GdCFIN
fsHgZdf2bb6uVPBacW/kz8kSOVtjM4/eQRugZ8AtnZFeMoxNhkZONHFeGeZr6ZVPFndfdTORWVe2
3syBUipGuQmrSn+PDLdYZWajrWgSX9WW91IwTvPrWYmBeYmHIYW1ZzC82pr2cFciRvGzgrkQlKQB
K0K4s8pDRawB/4kHs9X+FHFd+2YiH+lD7EVeVBgxxV4w6dh9IiCF9ZoW50GSRy+cWTTeUInway3S
V+xqkC9etI9N8C56rl27sB7XyVw+iwEXJ70pkA7sF3BHy2ih9thNk9AfQ6W+bRxarUrBYlpXHyrs
GgNERg7YJh6NFoJZPcScdwtNKnTre6Ob3tTO/K1qhRJMRSpWJhHRz+jCr8omevJmjJZDdAtXMLI9
3i1jYeAiFec8fUvPBLFeJPabqw7rYrLCdYjtJFCk2VgrTWyv9dY11rkOqRniLY6iWXvIZygTjjP8
iHNCb+oNyUppm1dvtLWN5Rb3ZtaFq7JK+PTT9r63rW1kFbsp6+5cg+Mr6ysdgEmfrouhBcCiO88h
BrrRjKqMVt1MsvvRJcjep3Z/aTL311HmpDL/kDqcTMolH6waG111NGJoemG3yWuwPBnV3piYV3Xv
3OAx8DAkxSNKL4FA6pRu/1Zr2AU0mDdzA3QO7aax2hauzeX+4qwOsmT+Vqa0Kh3DvAPmc6G6P1d0
c9GAOqBYgHI+5S01Q8GQsmkqJlPKL3p/2pv54gUJ5GrhY9LOtrvQvfkE4abEdlAsxP8XSDC8ndMM
K+PMEBZVXSqwmU/B+EVMbAx8O3LU8wQqEAanLTIY7BN/0T8aY2XppQfUFtuv070zyBZbRalu6Ybq
GpKHJ9eSg9Kh3V7ndHHQ8vOdX/URjE6Q3QiyPr9JfBxIjYOxrrd5YBy/XvwzfoS10bzSgQepNDxO
1q5g8raxjKnANNP3orfIcCDnPpgFZaf7LQrl5uv1zhZI/y54sj9LV9EjiHH5MRvvJvHm2f2hwZRa
4YhgWA5Pn1M4wg12ntZfr/y5BFzulG4d7FJzIRJ+zKlFOGdtpnjZMQI4BneAcmUM5ra7sMz5t/nP
OkvN+0/uPg1R1iABlgHttH07Ab5rvqiYolnWJh+Y+oiMKU7822msaV3EFCFoLU06olJF412BF/Hz
EW0+tbvQVFpe5Mdz4ePtn7zoKHUawxu4fa99WOY+lorBl/iJ4hjzuPbCQzj3rB0dqiaoLWb3p9gX
dAZDLJfD7AhFGVmpaVXUFSII4lK5fa7aBlZqWKhIwbE8nSZYoBbRr7WyoybLdT9Pe2PIGUuNgQJo
Jn/QQXBM6bOaiws9oTP4J5s2gqOZCO0ta5sfX/Jcz5nXV1p2tCbV9GubAMwZ0qTTtiC/bUfxnBYZ
iiDx3taafZZEgEvFc67WFzpg5z5fBxC9o9Il9D5BI+SEIIitV3T3Ha32lVpdj7VG04jSF1WtPH4d
TH379Xd05ugEbYZiDgJe9MQ+HZ3EzEKYjJ6P2tSutR6tF5GstEhdRY14nY3sRUsRiBvl9diH1yhW
/py98iGaLSA7w4V9dmbqz7WQsy+dUgNU+7IR//nYbEymvVmT6TEMq31kCSqgsbiREg+S1iKvq36B
TCVLiXdKZfjO8PL/fxY0e/BrBM7N9PC03xkWssfHWmbHeC9W07pcoY1c+PAD0c1Ge/Qpf7rEKfjc
GrA/rHjS88wjtQcGKDJCZY/Vr73vsT/6H8Aw7pmtZeoclK4L6xRp5pNOVhkZWptNfFvWFD26xfjg
tNm3Qji3snb2HgK9vpfnQGXNn24SAm+EGkxnutnaQ7hue++QA9iyOiRkG/1qNJLXMatzXwnDX2iG
BbGsD7ZV/k6Ai9FRRzmncIpNOnQxyPRqV5pQ08zhHbn59ywxMAqPw/tOn6/Bmu8LpVnnlnHXa6h3
wZW1rgwhsU2x24dGr14Kd0ZrwXVfQfU9CrXbmoLDp6HBWGrWcyHcbdwjZyP07K6qxXsmu5t2zncY
SL821Nw+SNQY9Q8kdQolkZu2ogOqIMW4QarjsZvI2Myy3Olzx1+PyTd09LAZGRVKMCe+H0GU+YPi
3klzWCRuyrdRJ01Geq32Zdq+e6UXBv8h7cyW20bSbf0qHXWPPpiHE7v7ggDBWRMlWfYNQrZlzPOM
pz8fvPvskkiGWN37piocspwEmEhk/v9a32pg7lLkU6l6QrqcejAzHjC+Mi0fBTm9L6L2RUvae0tO
v3RD+jAocNkgzazTOLiJq/pnFpvfVCH9WoaSQNE2N+/NJD0CpdGcLkuSpV8O9LVHjoE9Z5g8RHJR
6tlPWuOPdFHKtZZoOaWc4EYNrG+VVB8HqftlBQX2+Jch1F4rPdbsPEeVPOUKadZTLbqplbpaCT5q
SvbTqFQvqgzyV+8ndg1muBMDYdO2QQJxMdHsojLrtSKMuzikd9Fb8rjLcSO4nmByLIorbylYwY8s
hrdW4UpZhGl6IwrUoJAM4GgzpZewDysOcZEKAs2MbMND/FGoya84ImGNaWlTs26Ji49uukz6Nk3R
vhcj8tSj9DAGmF/AYt5w0vxRN/FGH4aD0hho8Cwp2lDAfMUBb7piBKd0DIAEad6TalZrVenpgfb5
L1kJX5KgKVk3qsENjWmXS+yFfVl5kXVOqZ0mxK4iaLeB5d9EI4XFXr+tZOtHZg6pGzamvKC893NI
VOvKC+/Sw6+gT8PiP+MxTrleyShKst+Efz78s5jqLzz8czn8ZLNAURJ7N04KWmCn44Q1aKAMTTXy
vtnfiEWGDIaekNX89pqZ8tIlsXDSiZjZhWey7jZlfx4KQcQKOuu25siMetNchVnNL+STK+ItKaOE
V9HCy6fuSZjzzOrMso6Yfxd6RZXgmvvpgiqMAM65W0dThU3J6U2rRPS4uH2Cx8adXHlZrqov1G9m
8K7qzqIw0vgOUHKuvIHO758hG3BgwCmzA+Ir+/gGjKHxNUXjWcdKHjSUXUihkrF25Vrm1JR1RzUp
2VJ64U0gY+8uxeI28mGWGUNjLmuJOr5YUPFW2bkkYaas1dmsVoI5zOZH4vPPev5RZxgGXVxtRt+e
bVa0TO/CMp+so6DDo4gjdizqyOmyV3gSMwRhc/HoqPnotMTKNK/dqfPNIqBcHQu/juPUOOt5DVpR
j1pTGsfA676OUuFKrCMD1ByFfpCZplg050JG3Wyz4fHzK6c+dDb/ULz8t+QFgMPZE5XGChizxNOO
qhxFDrPnOVZQO2VJXsCd9W8lI9jnSbTL6mHtSWFyI0RqdxNOak21dLIgZxqqrVYcW9LB1zjPVzOC
MVlENUu4MZdMveymZ9/t+Ja3Hnv9Oe8H0ylkcZeFkNCSqYf9lO4QLDyYU6wjmbfoyAr+pjTyfRMR
zJWryjdSYH8MZbEs5E6GYC7bjS6XjsiCb2OKEZyxFLtFoSjp2hqijgMzVRNkcz8b+keOhE7YqasR
VZHofQtTytudPD4MMcUqwdNvCqPYpnOlszb9NxWOMVVRX1pGYpEu6sh8legnLXCZKAvMcbWNqUVZ
TLrxjMHnCRTErcWJwomyurHF0nzx0mZZC2y12IVCcFz53tzt1jrd9sPSnQo5eRoS/5tkpjcK6Fyt
BoJuhPpen7ofWeQpy7qKvrY9fMsxEG9maIpaFF9SS1w1kQU+U5ThjOmPWZ+/GqNyh7MREbrEjOF9
Sj1OC5xRbOh4ZOBMr8yW88kyUwFmJbKFtOSMOTF3B/LR0rxjlNiwasr7+oaK8LpBZFI8Z4thmTvy
7ufVpvD5qs+wQFVoktLCpBDxcSmp58AriAvwcyweSFOl9WSSDOAUlhK7ANrwDcvFGy7SbDHK5jrN
jAgnmfVw5eovfwyDVyqbT4mSyMePMfFFtiDrvGO2j+4Kd9hRWLWH5zmi8Vqw0cUbjZuUoyNvoLPK
i1k1YwadzDvGfeGWxXcrmZapol75Pq+NMu+03x1SRKNKUlFOvWMtKZu2lHZTmNy3zTWD8/kJn6/v
3cWcvAm0GWWk07o94nRfaUb4kIoiCll8jIs+kb6y0l5Zz8/fqR8G/O2AeXddhV5SrNYy71jWP6fx
W648fT4Trty309M9LIs+r+geHOnoODJFfL0/Snh5/nejyB+/HXwxbE2jyjsm5vcCFbQIxHyCpfj5
KJfefSxYFP/R9XBgPZnUZWAgt2jYf4hyd/A19RiaHexhU7ijS/Y9VnEF9npzYxpXMRwXzusYwzQk
ORaOY2qMJ5WfOiroleic142jfu+tMkfINuWbtVRWvSM6Vrxs66sP1rmww5jNIYS3zEVWetgfb2pa
5UirCAx/HOiM2qYWrKVB36BFaiib9/6Vm3vxEtF3sGTA+NCJtfk4XNUOY9jVQ/jYT6PraxGlB81R
VPGxMwEhemWxkPp+nbYZnkxyoCV/o6CKp5Vz57fXNC3KPGE+bjVNEYnrzB5kY0td4OOHYYeR1vi+
fTArAqILf2nk+Y0uDc1DaijlxvDryg366aGoxW7n6wbmOcErYV0q2bqpVBnTbJmtBio3TiDo9dc+
6ZpXzbRQgpngAsaGbEuzCKPtUBe53ShFemNMZb7MA6F9IQOejG05a2+QApSHNprDZ7xUfCmkWnvR
mIfFlZt//lXPl8sxGz2RdK6PEoSmkMskCB5jY9iwuYkdyl8/jDwblh3bg397LWU0XWL28J7C4H0y
maXB8PpA5ObKdMIXyM3WQyAjeWyu1nHPt4sfRzpZtdEdj1yw6T96B3OrfTE34Qah7hffuYaYOl/m
5oE0zOUIwmGuzD9/t4ymadgMOjuxR4E9lNxpC7F5FLMra/W1QU6q0gqlioGABP+xHEYnp02vJ4Kj
y6+fr3IX6qIfr+Xk68mmKZb60Q8ek41Ja/gOKrJtLIGzPxcEGPyFWJULraOPI558TbIXDUpaMCFm
PqVhLggonCNQRw6rQrwUruZJXryRKJ9RDs8+nNOGidQNRjHSAH1s5Ls+31d5bneEdly5j+evVk6r
isFxlWPxOVZRsKJAnvrMf5QmJUQq0XArjeRxAuvvaHQfkRp0ld2Yw3MoZNO2G0PKaLxFdiZtNGyK
aeCoZXVNmHrpUTdwGxNBRFWQV8nHmeorfT4YSeQ/5npI0FXtx4vYa3xba4dNJ11FKM4L5elCCsFG
nEuQJBycruq6n3eRVRnCsWcXjGfFjkBeAz7ejw5HgF15Racvnb+juenvxpsX9ncPota3rZnhSTl2
7vSChTMDre2ESzq969axtnhPmuXoTktxX23H9bXhTzL8ZoP7x+FP3htVFsZsRUzhGPGk7oXEotKk
oD1QG1qgig/+TMojAyFH96WqvLu8bWFJmuxYzLbPD1OnvDVGldnp2KtLfwzuqgAZqepbiisTQLKW
mXA+9VJ4FWPd5qQES+m4iZr4oNfmDZwOp/e4tqpMHSsHTp3oVfXi56FwbW5fnEXvbvM899/d5lEM
vICuArf5h0nCvbWb1shphczp7Oy5IOaTDyAsyFXJl58/VdcGPlloha6RGmyCzCcolaAQaO1TDkkV
5d9/I1IAwBlAoWHe7Z08JqMlZmFVeMLRT+PXuq2fQ01MQVwE606oHz+/pvNNv8lY0MDY9iDDPy06
6XWQlgkFyWOfRyj+VJLq8vLRHBuYp+l4zAfrylNyYf2T2EaKCKItUzFP2wLNaHVxZwzCMTCJgk1u
VWrNwdWw1AvrH9paSGecaAwNqOjHOdLmU5tEFpkWvZ2+Ki4yvMhJeZM0S/wN6GKe/kKg7oV9G7Qz
iCSMhwbhbHXLeg0jvi8ctVvZVhGHLrBkzVYOGxxJsRKufHMXZqNEIXduUMz/OeVZ1FpNZs+kc/YM
ixspQ6855UFIPU7Yj0p9LeH10g19P9r8ad49dNjFoQAJnO2VJIBIPb6E0r/Lo2b94oJg3lqqOX9r
J9+ZX6t+LZeKB4xl2KuF4eaxbn8+2y+4mhgDtSApewrBM+bJuWIMJ0Ht5dE7jvf1L3+dbqnCAJEz
6NDg0w5249rao5O99a4MfPH2/TnuKTvMg8HTc3s5W3fqo96Iaxnb7JVl49KT9e7aTvnQ6ah4qTVR
90CK7Q33Y/MimvdX7t+16zh5xRn9pMV+xjRAZoFcVLZ5qTqUCyyd8D1U3Q2+8xT1xZXbd2lf+P57
OzU8iigeZc/je5tzmGZeAJuURbab7GIxrIrVNV/UtVs534Z3s70r5nNKzXACDT0fna6SOZL38PnN
vPAAY9KRTXoWdN/PmNR10loDbSLviKXSVdrdpBRUCD17IFnoPxlJnwHDc1biqXRl8ss8aytGGrIM
zSNeGrJyeJmrgbiVgmvQoAuNDBM5EDwJ+uoipfqT91cxRixbZPYdvUOw11fisl7AJhAQVVCI8++k
ZewSMXcFZHNh88VqTwsIaiEbvtMqhYTsXzHGjie7DF76IX9DuunTQNZvlUmIlmRYvrUB/dsQR/bn
d/fCZIGoyVGS4FqoPacLcRmqvqE1oXcsprtw+GpkiK/lK2/NCxUKzCCUclErzKqRU6Z9LMhZl6PB
OkrHJHD8tcUT0KA4/1o7EeQqB1KkcPWx463MRD/ZQsug3mGvzSIV0HwfH4RUL8xposl3JAg6WeKy
Zlcb57+A3hiOYFlfKEKrNvYMya6bNnDLOhl2ZSZtEpAyi5lRB82szWh9x52txTCAE8l3tDFGRy09
RJNGzTyKV2an90vYspVLw75cFuRBHoZU5t3dp8EytsadqAtPFXxwlKbNMlPih6jOfnWt4tljFnzj
bXxX+8lOV/oXc1R/FrjdhyC7HSHGjFG5S4zY1kJE+vVIoEIePHeNvE+xnaSjuVQ9UrWUrL5VQ/oF
MMZKuv/6rh6HF2sqZTsUcS/VOQ605L5XQpvNkmozCxUoK8OwNYVCOCgjtjpxkL414rD3PeNXOIjB
RgPbCSFXjp1J9Q9G1XVOmdGQ8ftO/krf2f+essqsEASj+wDk81pENZkagfo6JiaVmAxdfQnjlMwq
7cnMe7hy8vDaaMG4qGpgCqJVLOQGJFA0CD/p3vnLJEGZqqn52s813PJZsGnCfqlXKC8zLHerXO06
MnlrYdn5wQ+xEp/CSL0rPIgMqW/ss0aAwpSYkIYKfVtn0e/I4joGiVX7vCRTi/7QJJbbQSr8xdAb
Ky8pOJ7rUNRGiaVSmOSfVlkG25bwm4NMXNomDyx6spqc3hEp+60qy63QcOZgzSNuQskQINTlVxoG
yLvHGuerNky2FMJ/k/02d0xiqNypMl+nhhgcyYwp5KojmYxSHSyzPOk30MmUVSsOP/mY5KxYhzrI
m/ukC2/QLH4dqgR992hSR0u3khisGqPAWtE2NJE42Xwd89KpuuTY5eEjAmtCiHAy23DgxwVyX8eq
qu/DgNC2hzVnjk/xNPluVU4PCl7JRTAgOahL6QdWBDydg3w76QNpl9FXqSKQstT5DtJ8KNY9/G9X
z0kjMxWq6V2Zp8uk5qYnLZQGbRz3BrIv4t9oyGXliJi50qSFL0bIjKf+LYgrdWF4moSxT28XJEen
uyCbpzJAQTdIi5sh4RmpKf0ldUNVJipdjn+ZO0ga3qPI89GVRMpCCRvDA1UkplvkD/GhH7qfHuij
RWZm7UKNu26VNggIrdEcVqUWaW7AU79ouilwMlQ0MPLTVaDF3quv99VdWNXD0kpAhgVlIrmNwiS3
ojFaox7WF7JaWlvcV3SCcRgtUgkthjqM0QrXarNIOzqRnkfQUzVo9boPJE7H+eCZNmDFYZVayKER
qbfrOpJLm35sv2xpdW5yK5scPWBMoWcQpQy0l0n0MicZiYUlabq+bcUwcsn+/OkJFpUc6v/A8SqZ
OynT+AqJKyZRsna8kY9m9L6MPiXvoJ0C68xVk5muDMqiF/Unq5feIjH8Jk9+Zqv+yHEFNK/tDTKO
EakzNxNScxdHjIhwvybobwoowpvyU+sn4aKXnom9ew5b/ymRYJUMqEJcOBvk+6Tmjei1xyQMX3Ol
cQULKdBgmYET9s23zoPjhGduUfXeq1mSMcptsQXLexsyIpsrkBxjhdlS94LHOmhBqUxii2xGbzBE
RVtcVigtgKuMafWMvYLefIw7whyQrwVG3i0blSbpqNC5r0gqVSOBTrqnjW7IAuLIKBAOXZMQYNsX
byKc2EMsttM6MrXyqy804yIJa3MlwaV6Cixr49OSuFPSwXrSeysETRLcRSNxkJIQE2BokCfxQ7L0
FkaB32/InX6KZvNEbaEk0PEdLaKMWytH7V0WCG6lhbdiC17LN/tHZBIdJLI0X4l+Uj5bCMaWvRVB
Yqm2TSvod8boxTdjGpsPaiHDTVHzyk3qAeVUKeBXVIMtUzmnJ0ycegXFcGkKwKNFYbQOMFCmDnxA
N6z7DFPKGOeJXXZ++EWNjHRVigrJUGqdLutexbRkTAuFnOHFiP4XmRl8k5Lvs08IAfcihAdB89zG
pUpWOa6+IO7R8Qssp0RGDELf32Nmd2tRuLMqs0WJzZyUqM+4NL90OsXirvHF2DGyCopaVlxzOF/c
i2EEnwUemEnZlX18gSe+yUtPFsxjMu/EbPFZXtaryEWgD3bb8e3Y+Qsn4QtFBba1fw56sn0uLT1v
ipFB1fv4Vd+2K8+pdtmxWxMYTjTZojtkK2GvfrkW/HPpePdh4JPtCvm32sRZyzzWy/hVnOWUSz2z
B1hOfGFOtZiexh3RD9cAYxd3ZyZbP06uKiaEUzcALZvQ6BB5cTzpl6gCVt2aFft+WFYLaAOOcXet
5n+hbA3+BGUljmR0Vme5OYVQB15d5xT7zFZbAV0RHMuvhq8E8vIahhiElGfE9zuM5BbHDW5BjIKu
No06myr95+c74AuifA7UskzABjpP5Sysxq+s0hRwNh7ZQOzjchpsvTG/mkIXYJFMyGPLXmuj0haq
iJgiHK/RJM934AxPT5QtOE1K/RTwJo6kNuthaxzrObk+0F8krKf2qPbPVdH+LDryfSLLs1apNBb7
MIih7rdITjMfx2usZ9ZRRkT2A2Wscu3cen5eRsMuUepHCgfD8bSmYaRmgPu9M479fbbJKFA6+QHT
FwswrMvcGZ6YHM7nX8a1Ieefvzu7GgCMSF1sjOOkjHvsVutRDa+ctS7d7/dXdfKYkepBhc8fDcRI
lNILnY5jt0avu/r8Si48VvPdY07BeAdzfark6Aln6Rvkwsc2sBG4BjbKXTZHTv6CUqdZQnYSHFSh
1760887dx2FPihxm2LZtL9XGsVF4dcJamv1r0CbHAvBz7U93CacxQtOH11GV7pRGf/r8us8PXYwv
E4OEJ4Hl5FRrOKpFU3EMMY5ab7HHW6Swd3t9moPPr8yVi1+kTgwS5VhkoafFWLFUy1Lm3XFszO8J
77LaeBiml8+v5tK3KHNknWkeZGuc9bN1waz0Ok6MI8eJta+4+YqstG/ebb/H7fk0rusvoMI+H/PC
dQF65M6hk5WoQZxM0KRUxHGqFP1IyhCEPcGuMaCO14VWF561udxAqYNAFES1J+3KYVICc5Ia+Zjy
dvlNDRRIrC3QoHZLhXgfeffvcwopE1LPpsYxVwPOhKgQ6cWhzEbpOGMf5/pb/obvdaMsQ/dahfn8
JSNLXBqMIv5vYnc7KeSYYa3mmjYpx1GqCrsbCF7E3gbsw5zYxQnCF2lcRoJKtRupzW5ojXEj1pHq
iEZz9/kXevZI8AnABSsWCgEqLKctEbRXcJqnDPenZ96REHKrJjJuAEtzlQkF6H8ymGnyPMgXeiI+
jXtzGDLlWHb7iEZlEiO09F086VcWuMtX9T8DKfNC9G6pHssceHmXKkevSA5+1zzGEXRxobsdzPSa
KPCsPjbfQYOyJTgDZCWnTCCzGtIKGa9ynNlLpFoOq5rYHgKQiUovpdrxA4Q2koFtM+keP7+fZ08J
Q6M6ZyLNPZ+zQqeqxqAolF4+qrpHLzFeN9219Djl0q1EkAOxiyeDmXLyJGINJy1EiOSj3k3AD01b
Lnr6rKSDrkWPykSTGg1s9rpZ6EroAatQjNUQvHZpNNp6Pf2ctAHBv/FdELtxOdESW8hh+1Qmw2ZS
IlgiHXAAywuI0y3V773uPY+5pzten752bUJUbsqBrcqwtMtItIss05a12PhrnbCag6CmS0+h6Nrj
pP381p4tdPOtnROSYNtiKD/deGJ/j+S0S+QjAM5j3yg/QqmBlglq8/NxmCvMxQ+VQEZSsU6wEkio
PE9fFVPRCnFZKjJrAZThBj+1jbjhZ98rAwHwENWnstSWVWcKC6PuN93ckMJJ/70ir2TRJdmm7RWd
1MruXjCL2UqlUPcbA1IlMlKQrKx+lHI5WQd9s5PiYV0F0pfAy576bDSdoaumRV77T+gFY7soAg8B
rU8AcV3eGIFEymzfKrYo1m5vqbqNXIy/4Ot3sjcCGc2fjDLc6FkMz1PQGauw7hVqOFOWmBvqMfUC
mCM5vaX2A1caCQmB2ENsEXZZPHxLJ6BFaQzfG5H0YHdiuTdilbQGPf1qcYmV3j1LSXjXR8V9WXfb
upW/gFMP7FJuvxt5r9l1Ke4L1VrFavGQtf3b1JUPtS+Zy6FWY7fqxxWnzsIOEuUxUAtXnopfUdbs
PUPYpGX+FCX1i+aFP6ifOJMiF+swk2jSZ+OrL3ZfTd+CTydqZBKkblNadxzP182UckRXnkujvRut
mRhEIFLUB3d9k216vZDcKcG33oeU1KqqPPqVlkL4MXyOp8JaYqlg+244g1e8WJzvJ848TitAkGiI
XIhUUKCTatwEGAIOsZTHRC2U+XpMCvFugo25aMNI2w4iJS9Kxz0pKyU1XOIHqUSonZNJpt008rad
mm55bZKez1FkEDqx6ujm6AWcvK+I6M7NdMwnjn/Vxtpp3wce903pCKsEYudiKBdXT5wXHosPQ57s
FcdSJ5l6YEgieFaSg2kShN1KuVdddT1+MX5eucL5Ck6ewg/DKR/fGLhwSYo0GI5fevarJ7H80YMU
m5q7DNl8Ghh2PHCwUUdXia6l51xYxj+MPf/83dtKL8mQ9j3G9uVDNdzq/fPnF3cuYJHJXVMB9WEZ
4iB92jcS4jhswEtPR9LgFVuhpkzQid0Ivv/gheHPuh4qiCDGXgJoawrKhNm9LlaDjmTTF90iVcJF
Z/kQVkQ9d5oKrWjSbwdTFTZmGB6yQe/2bWOxjhPIuOqziQTVxqtsosz1ldx4v7B/h88iqJHDEFOY
VoL8yrnpwh0kUottIqF2unKWL+eR85qRhywdxaa1C+M+Ca/hGy6MMCvv5yMTataz86YvaoXYJ5Z4
lFI8ikok+jCMgQZ//k1dGoV9tYI8xUBedvqc5ZFpDZqni8e4eBY1ioL/wY4BHcCfA5w8VSUOEUPq
GKCYtI1aB645eVcEjdeu4eRJgp0uegWb+mMyYvyLRKwimZL9L2/U/CHePTITyCWj0z3xaISvWmjZ
RNFcGeHCBuDDnTo56eR91MDw5E7pfb+vYxlrz5DtQv8qGOT3WeZk6WEkErWh72AVO0V2yp4WEPKo
iSyu5mo6Bhv5l2onTuAUX4ACWa8wvdzcDQbbu7KsX9javR/4FGsY5jrWA8xxx3FcimP6rfOTL2wC
bXG6Qpe9sEVWaQpxlpOpq52lxZaR2YSECWEhC57qRnHT8E30mwW7w4wW4Tjtmsb9/EG6cFMVDUUk
ZkxULzjaTratU9b7klrn7VEv+r2Mf6gtyw5b09DATEkMpyNalR2EEeGXouEz5gPpSRS8915Jz9WA
OcdGN3dhULVbQ4sat/LzxPn8Q8rnXwCkRzbuEgmS1JBPNWKYT7q4pxJzFIz2PjeA2cWYpW2xE3Zt
Z1UIx3F8lV3xTaxyDwNWs7LCcljImbYJfPleSqLveR2t86Ddj1P6HYKazyvK89agvrZmMT0hbt+G
fntXEs+GsBiqIc2nq/698ydeJQaYMhICfySxp/qspsnNwZzS5hiG2vdKrAEeFv6y1ErYSRB/xogU
6FBK72nwHOkmSPQp6I3WEeFRrbJPPe3n5/f14udhnuGOZyU9UwLnEQjphkTMo5ely6G8a/v0yjd3
rkiVueR3Q5yIm70g09uc0xfPLPz5x+glcfJV/c1fWjYhJfb0mi0JfIFVts1W18pov6X0HxcMBkeQ
jvYW0yw83I+LX8KGt+wssT5GI3GxSW1EK5JYvhQhPc9UEvyVCSjQVwpiHcJuTfvW7uSoWYlza1cS
6jnxUnrWikahchM8a1p9UJJVkaprii4QI4sK0hm7HntoZckmJzFw4qK8GXLxTY2LWzlvSCOW1DcC
zHOcrP4q0ItuURfC0Rrj1B58sXJk2RvWxXgtOu98UVZnqAjVGZUzk3w60/RUlOgCl/Wx9Mwd3FJo
WfWKU/bD5xPovLLG1/t+nJPXpODHiTRljDMnUmaPklPapIPanittjS2hwGvr8fMRfz/qp9/p+xFP
3ppmG0SRGBQ1E2pcxuvk9haTvys58ZLtZuBgI6XPoi3nXs90H6+0FQzkbREvg28pptyVcGdeef9d
WEE/3oP5KXv3ik07vxPTlHswJ8moK30rvma8lIgkdIR7VBsOKILbbHWtyn7+rmBYFIsW3CkaH6cy
/nHygqKcovrohZG1nCb9ixAAm6JPi6xqSITF2CsRCUQwa/KIVPnPv4fffYOz74EaMTJhFE9nEqsc
Qtc4xWbF7iUoDhHUV1oaRPzVox9uhtBH5UFyk03HcjmKxdfcQ3bA43g0i3zbAR5WYn8fZIlrBVGy
SEzxB0vjLa+nZyGutaXXKcpK63t5p3lZtcLYedNVVbigN08CHpUTLSlu1LRJnFY0XQQY96gAQtuv
+wexU7ZjLhzivF3DsT1orb+xJmuvStGdFDXPamp854YGCy0Zb5NKGty0qn5MPUafomItktNmWqtj
pmzEsF0rhRdQ/jb8K/fv0pNDWRh2F0+fCTTrZG1qzExsSk+qcLQZ5E4tYlT6IWti8BDfifsOSeG1
CXNxSOhcLAlInyninhxOVVC1HXv/6iiu6mWzJzt4NrdYtrqAe9pu6BO6/xrz//wY/q//lt/994So
//lf/PlHTvJe6AfNyR//eQh/VHmd/2r+a/61//lrH3/pn7fFW3Zsqre35vBanP7ND7/Iv/+v8Z3X
5vXDH5ZZgzDnvn2rxoe3uk2a34PwSee/+Vd/+Le33//K41i8/eOPH3mbNfO/5od59se/frT5+Y8/
ID2+e2Lmf/9fP7x5Tfm9m7f+b9/eXpPX7OfZb7291s0//hAkQ/87zAiUeyJlLYMlvH+bfyDp2t/J
riYiEOXivN/hnZnlsOz4Hdn6Oz9h98CU+R1Jzodgc/b7Z5r8d2LY+RVjzmMHoWP+8f8v/8MX9ecX
97esRfQUZk39jz/4HKxbfz7hnA/Zp/xG488VN2puDPV+XSsRj2mBKYjfqzldMnlrinatAikSe2sz
Evqb4+W+r3BZtPeB7B9NtXisu+ZJmNLnUdE3QmXamWc9e6LxXGxohdjpTfkqasiS+tAOVdouRbMG
drRGSLHqoDxJYbfCBrkK112grDEnOllzP7Y9ih/L/W64SYfWdtPCVh7WIDJWSSuvw27YCF8Kt8fa
Yk7L2DTc6lhQntdH9Z7UsFFRd17Q74UKRk0ARlAeD+KEnjaXXYJVscQEO28UtpOpb/NM3nqr0Zdv
leKWzbcZbRW5vala6aCE8n4SlJ3eyluCMZ0J3VD/gDJlU7QL+bXvmnVQiSuWvJUfhutx1Ndp+SAX
GmqXbJvksHvNRZBIN3HX3LJlnrTwBgzyXeQMAxxJ2hp9rO/lSN8blbqnPE4RB+feszQlT2qiuY3l
OaIaHEfQsytRaw8e7NfGgPDIurH3Nr0HMchJXHksVxQXa66wPNRGsS4EOI4y1HB1oeW1i4yqxqwi
DGsr2yh5u8qUih1NsfLbhE9vA6Sklsrm1xYwakq5Ex+gzqqkD8LgQFu5MjdvqXYXrzwFJRn2guZL
p6vrJp/WBiU4ja1UbFs3ngiuqlFXJtbQKt+OguLEsuw2VBe7xlu2eb+UboKy3y+I7TELtgoJNUIp
dKab+quUdLtqCA7tKJGpntyNIAQ0fQcptd9TMT0QeXlQTeFQJ/AiCEQdOJEMcn3TLZHw4SVZJV8A
stCrLN22IDsH3U49NctCNJacbVwZyJNpoVOjGBt3C1UBdVJZriEkq1BvV8QKIlI0Vn6wDCpvr+nB
oa/D1YioIavrQ5AeIYDsB6VyIf4u9MrboUPZeYtU0daqOLjxJhL7fSqaeyq2U1uueyfdhBqc1Fzb
hIXyki2WsnfrD5b7VduWzbRJH6cStrkV3yYPwj3RFyux81bRqK/QSqxyWV6Fquo2rwm8WhmhWNtl
bGoiX3cbY3RzuXSLzndJ2COrHmqYCj5JNRwuXnRNJVgmZbRSYn2V9KRIbZNl0RT72C8PTZ/vomnV
6tltH6gHaPlWIt71YXhvhuV9eMwovlZh8tLu8mp6Hj3lWftaY/mfvF+WWa8UYm77Uke6NLljl7ng
m6XGzatoHanKupLzjbzmre4buV1SI4OztNIldSXu0ttc9NYAlDeFv6Hz53pYfjK7N0Ib5tNbUNZb
Nb2PAMSDtaR34bXiIRH8m15qbrKuAysy3YT5cKNnTGdQGbDlcbQW/c5KuaDe2FLh34JIDRo2vgtv
qfR2cqiS7+tAXRDec2eU/l1w0NCcavuqsvYa7SdD20eDsYOYsY1LmLvlS9dD5pJI4paMpWlCjjqC
XPTUfd8HN0ChEXbdNs5Ljn3ZoI0Al+eeNGbU7Eeg84koPQO1edYfvKWR6Oso8R0Qt8Sp1V/+H2Hn
tSM3tqXpJyJAb24jgp4Ml5kyeUPI0nvPp58vegaY7jpA14VQUJVUSkWSe6/1WyTyLpF8bl8h0Xl9
hMaJxr6LEGl+PV0z91Jb3eXC1m05VbI5SdZejNnLLNW+1CFjmCMpF8xUl/92N/2/w/+/H/Yoqv/H
YQ+TyxiiUX+rIpknLumfMpEur5uZWNT6+wicvj4ICAo6oeE5XmJzLO2O/F2SlJym2aNZbuPZbqIM
ruli6PljoMVjVrrn2MvPvWF/zlGSGsAVeYx+j8FL5n1Ogk2tgm0NJrUNpCm2FsEW1VCO66W321mz
mSYdfd2d4XIRyj26kKK5KOG+zadmVu1vZqxlglcng6+UGultVSD1MilcP+RcDgjADQbeLx2BlaP9
ou3iKlYCJ6xwbVfjmpbi1Sy7a5XPJyzKBJhX8cE+qLk7UMF4dUx5crukc9UEy68vZakLW+f0B8Hf
h23qvOsvEXDUXzODLMTG8EgA9TKTK0siT1xR7O03c4kD+u86zUUeRb+elyAfqrAT0mj/005S2C+3
shkfSf9Rbjl5NcuzuOjpjjhG9LTh8Bp+KPvKjTZ6x0iC3PDGscoB/AeG1i/oltrqcFy8shpt3Sff
Gtl6xgu4TbPDdeR0nnJNG15Bzrxeektp0jZL4vMBbypfhPOkCdQz5jSYAsmFYbLHlLzm7bNKakfM
FofH92aavKUyvORwSpw+lQK++EW6zjLnItGuiCZkicGU2TxbPiaqzyYNndmieSjI/XrvId+p3Hsv
qOy0jls9Fu/iVLxDyb6VZXVhx5YHLaYgoasdMCm75fBvrcuxl45miM5a527fbe7aARWceaI4hC+v
jtGdrHBL+0aJqWfJjaeUk4eP16NgwhuFoK2Ox1BtD6mcHkNh3fVSPGfCNVGlMyWkhOzxAIh0Kj4H
otnyXvRI4kGv7TRma+/vh5Bg85qcPmkcBmeH2GU3U0zXwo+vVVets7zC3hgI1iO/Z4V5mXJS7avx
MXbyo5zMay7b85Q8qkZ9JM+slwJyNIPxK4FHhR4mJiLUiXalow6rQQ0KlxLXIwlmXoTM1a8j3tbh
WBwaEJeOnpnsi9rz8qCWA/f+FxSTpeKfLzkazFenPMkDMlz4f1g4LP7mhCWVny2x82+SYu+PLxRf
B3I6ht1BkRfGvfqI6XfvpiyaJClqoiTGx3AlyP2Km/ZM77YjSrtD1uFZ+maUWyhNYqgGXO1qzMQX
d7oa57kSN80ca0oRkxY+vdKZqmjylbR3s+8ar516Tj1k1U6KIpl+2ZS0cJQXTlN/UHES0MQE5N4F
aNMxTmyRdPyW7Vf1QTXFlMzafZs7+bg7fVu4cr+7N/Wj062QZtsgJfA5pphsS67L0t/NdnxM9fJ8
l8LcEL115DB2ZD33CxLLRX85JN/aJT/9fOak4iHVpJI7uxHVTyFJai+T8syWO4XN35ap+dYp/dfh
p7V3McHfapTtaTSon/1QOyROFwuCZ2L7RWWEVC7dwjSZp16L5F3oeNJJFzTir7smODvPtfbQKtPR
sa0N5KO/YjOsqWcWJv+PhhOx/S6Y+a3UyxsJFEwLP9ZLtbyq7OubIOQ3wu5POniOKvTXpVLiUS9i
0xgQM4kmGUMYcViT3SI7LpbkT2LnmKlhD2zV1Gg7Zqc6BZa1Vt9s0hxsvS5socSNr13MzoOOPavU
LfYVHhTFHVXV5qSyabQ713UkqJjs+uWyuNdD6y6mA416UToov/4ijb2dCaJtWAJR5LUjtLsjQrtP
bqOLLqWfp1o9UPyWHgJrb0wmb5RWjxh0r+uJ4ZcouUarVPNPkYyvk/VdEXJXzBqb5nMjS5yp1hyB
GEeSHnn6sKsZmaM+k6y+9yQbDgawk9jEM4jB/341Yv78j7fGYDkiIfW/NIAsQv9zDzIhZXDEmM3n
sISCl1Z/6k1Ec5jZ+9rbBgdpEc3nWlPsaepseQK8IAh0z9mRXiVXuaunK0Cj7vZ/M7Hxq/bwSXH2
D730e2SY+4mUeGcHY1Ra6zpE5Q+t4K0aST0T8AANWrjiPzLfmnJ/q5OENtHL0q+3o/4cUiPIADXS
TL1myxxLFxTPvjLSD74FQ5lF9bDEua5fLSm/V8xgTeFYRXeyjPqZ2yWJYvvgzGURKb8IdSs8MnEv
26/hYljlWzGu5GzIqOXFL/s5Nlvt1XPiGYMvIryi28BukjLK7uUOXjFqD73sHnIt3T8tZiIx2rQs
+qzLmgIaMZBtmji59ld/enUKyIdH+0QoGst5GgI66BFJN5PhYhn2BNPw1o0bWJH8RSyDuhmDPCCF
J2iak6B1HC1LLGlr3KZLvIXbV7P7UNLKnk3BMxvd6yXRy/9srQrMX0WqtoWIC6RVclgq3X3EC9WU
HsjzhdCBe2eu3Gx1LOS8WnbiCCJ+oJbXnkGkKCfbWAZXrkWnL3M3jfLzfj+pl5xtgqB92/hYelT1
/eZ8HaGCZwdvU0VN3lp5+dntFNPp1NUxqsrJDP3Srye4PrvmNx4Mlfum28tZLlefxLdgR7nWcRXm
XMKJdOpM4rWO7DocyrVf2htk+qmbIna1Xqs/jk1/bpTAyPLHmiwfQpN+bGh4VzM2xe6NTvgnqr8B
Xnlrg1lZ/R06bCO3JJjOquVN56DrEzttVtah2TY2wy7I4as5E0pqwreDTwgLwdtiRcO55LER0AwV
q05tnOVQHku70GkSCB5IlbjWbMJmw249YkptSLRgxouOVoyUgqkhkqskGE75d0AGOr0Xt61St5b5
4MxLlldAdiK+t8OWmtyhHA4fkuCqbFBEyda66gIgniS8OMeqe206+bus+l1VB2VyBEXQnRMzg+Jp
3QW4/lg9ihLtPcxsIcfdUyrUnJCN5NY7A08ieFhofcniCVkSb2t1T5pZUKrFW09ESnDYiGuArJCE
/DXv7HRqArE465V5rTIrrncjqvsjTNsLzs8TPVhwNp+6xrqqZXbrcSn1C6yC5pSnh7WREsVPoX+c
xuj/haqT/2GleMkt4TFw24PgMaOL/4wOqicaUDZN6D/NXae5T7qmA244gqKaWnhMl3m0blUfK2Ub
ten2SOfsKXK8SEooWVDkgvohpdqHNg8fu72mq1clg0fzHKUspcR+WItuttHqbrF5UYsk25/NIZ1+
HtG8aQFh4W62uvibvENrvdqbKnbmHKNUmnsk9XpmkvuabBfz7B5iFlhyH+R2o9fvqaS/t1n7YTX9
R3bLP4Wqs+fy17x6itrFbX8q59LjG+dRqupZIwACZRT7IbqWsrpTyWWJNZBvjqCtHij4syictT/R
cnWj3Hwx7fd3uemiKpciqhKiqReiNMviMs3ilqzENv3TdIIjPEX+jyJ5JDpYFK7E+RC95mce17MR
jEYbCMviK7PhSeJZIPJ5WGp3r/s4K7xuwbeXjaEgd5FuEs3toJWi+ee+d8LjVEaa1j5UeXhOfxu8
c2v1nABgrEcqbG98rG9QSdi5IihfRuk9UrI+AsKu9PHavgumcrWGJC6HBitcG8laE1ZJ6lfY9Aay
KQvpLFF2oTjTo6C7CpjOxXXnDQJBTvrua2wD6XTWjTWQw0k18BtVnLhzWJDQhyeMLu1oM5cIdVpa
BIuQB4IR5XkDHHKhCMgv/ghK+95xRFpb++yXL/K+houc3s1Kv6fNfi8euST5GkZaMV+emMfW1let
zq+zxtf2ykfC4B+vYzeTPUBGT38aPk0mF5gWBql0hgyp+KjblKgZgXejDX/3CsGB8n7TeZGOfvQo
9VYlN1nB+BvUygeBzda/zb3mfyy3JnIB5Ox8QCry3X8qB9HwpHXXq+NnUt9x0TnUtwX65+SghXHL
ZfeOyVVE6XrMxq2JtFOGTYLH/TBMWyQVLElYVFgDHwZlt9G3LlLYdzd9eBqjvbVJ2CfCK145JOQa
ka5lW1Qv58UjXatTOtf+Jx4QvQ+PIgl0Ke7b/bYV8nVtlVjWF3QSJ7ZY0r8010BEdOrSCnvszzlr
gn4c/cV8FmA4P3+aJuaySbALrcF9d93ojS5D55DaIPli4qxzsrModefacwpLCWqhCAZt8jcKrqQa
p0A4UvymNyoqo4bYy5RviuULmO91nXpwisjkTgiNn+gIH9asP6Skf6q79izeqL3LNma37QTgeYw0
5IR1UT6Mcn6QOXiiXSvYK/HRZPOjtoqHkWz3p/XUQDnQz7gyQFE/kbpJ4OZKLQtOv5GSLTbW6ifl
asUZf7EyPoUzQeTm+zSOb7NwWtvW71aCf2b52s1GJKoCwbJnpqprARyhwCBrPdue/Kyj1UHlaSe4
ug3zbspfMgWn9lo8G8Xya32k0R5rbp6E26BETTOyy9AL+N7p3yLw0G0POcijqv3dajPgnxBrL/GK
7A655VYjtefV6lqPvei8Yek9ix/T2nuId8vsdf6zZ2BtenlAu/tOUl5FL+FEDZ/QBfOrnLE/7u0r
X6agx6yiNfn8w6RKSfjbbrK/d7lPori3vxdz5q5y7qp57lJJyBE7e8MnkELXuri93AIPV6FgnBr8
JaZpTdgdQavRguuOwa660ACVEgFokdbelCl49OwXwT7NblrIbtoZGI4zz6pIgFpbD6vrpU++D3zr
plk79+bkNevo0W/uEZ7MRl142DfdkoqYYeZerk/KsMeVRE3Tcc/m6sb4Erc2hVGnQh2f+tNMT8zy
D6Qg5jFdDuH3YGweQBdAcJsarnpVr00qhUWjBhq12HqTeI28k2iYn0Dsm/NkzsGWoZX0lu+iltvk
QF6+dJd1OHNoO4ju7TyRL1ZuE6Z/+t8ne4JF/2Oyf1EvL45cR/0g/tOaqKmNIQyqtX6u0uwvnRgM
F8ZTp2hyt8C5xp3Jz4z9rmclUM3/neLBBelqjTdFuvZ7zU6m3Gpzo5iWRTeYKW3baavWRxTZl2xD
4l4Pbva74Dm35fmI62SJ23mMKeUIyKIHgorEomePpKle8NWiDvcfVla5aSj+FQb9azE3X3c77cKS
Qku52x7Ct430+trDZejKFspdrXWPCz1zY2r4aVgoxsXMSPeV2khAyGwVBevwMJ2nW/GrM/m9IL/N
ZVf1q2DqbLrdm0VN4Kyat9etmmZvxnTqZCrdgGq7xtuz4aLJP8U89dvP9Y+iTlc0krdlN2JFPG2q
fhPm/E7i1n1IVZtuu3Ml6rfaPbzakL4gQvxCGyWD4U3Aw2oMB6f8dKvS9Db89Atwhuqt6+1pL8Jh
QX3i6/n4sNL+UQvNo5vLYM9+1+546ubOKw/FFcyTftbN9XQju1hbVpIKLLtY3E9kFYogxHmTxAmT
5vRIwIFwgN7Veb6Z+3qVv4zCGg3JEBFxHq7XVoTqmD3p/eeeSfaMQshyRNKsRcpkhL7wUkH0qrbx
M1F3So1iEFpE5/FGYMpV6wmbMYtTXytxNqZxAxyEFbs6ylDNmyA7zypahCQ7FzN1dgmXYW8X1mGP
iWDLBEwkhnYyCJamclEevaaDwwLc05pvS9b7ai36yqH62U5DxZoFvGaX/qNgQeJmFo8QcVhoJgQK
M8oanb2dJgZYE9B7OtaghI0Ru+Ijx8/RdbAh2Ys94KiFkhlCFEkXJS/dP42q3cngv+3fVzNxzaZ3
+wNuhuqZdCKLqHHrAwRQGL0B5ny8TOV63fL5tqX8aaQSUHF6Zlp3Chi1khG8/JQ8SVv8GUClMjH3
/zm8gSrE9nw7ji+FTl5C1nt48T0LmKCQwedWrx8tV6LZQktOUyU6nEpVtbk/i8GiAJKjqYyGfYqb
hM024THtLvnreCto85WKsAJhTa7iNN3AdSSFj0fdR0+sfxpZf1FEIFRg1eMFp4qNYzEl6pMngKiK
LUgI9hbZCJNhCIXXpWQS4mA6Y2Yg007jVUBIUOR3y6quptxGMJAeG3BhcAyPynU6RURL2Cp53Xmy
2cmh27hkiqy7LxLPSMpYPRfP/DCftR9Vo+Qd554YQyN9EzThg7/VF5qY44JQO6XpPuzU3E9CfOq3
EuAV7RmKlk0J06qNeiHzrSbsCP0RSnzdp7tczkEvT+Ex1hFjSwSeU37s+nGbui/TX9QW6SoGSg8M
TlAEDFG4FF1YlV2YwSFlRrhoeWi5fSl6pTR7NHpcJOXRWILbXZvn0I2nq1KdxikJDXkh2oFmytWb
JF/qDvugKXCnFgWezskR+LVAcBLbowy6057xIconq2zPg4J7Z+Pbdx7a2q+y0e+nFZgDLJxGsKJ2
V7N0hQOYbQ40qXCnhnVSA3ytDKfW4crGXySj6XDB+0D7t4YOi4MQ3Gh8L4TuXGF/ki8RiaqelXcw
aYcvSLp/YKagHO/ofSWofnRmFU7Qwfn06MvlAXvI7W3cj5EuzWG9IVSDE8D+3UlJRGx2RLdsmCLM
mrNQqhJvKv/kDbxffc/ZQw05j+qL0Yv37TAfaZ6+8aK+1fvvdBTYCbOPKm0/OmoHcP5futYiVujH
vm6eZKfkvyNtS+Cy+5yNP7f3uXXGGuN+DZqjZrT4TTY5nHZ9gVwPV4EiFcOddzFuauU0s6u3/RUG
9mb+7AFlO1nl15yzY7lOmde9aJNuIepDvZHrdJMOE3mRPFmhMathycOuLP4I4Nx/tXxxor5KSiOl
Gz8knrtSczZhcwpQtYSam12S7CMf7Zw2w8n4wgp6mWYE22yMFNmlm5cD+VCBGaznhMBBQXrZSuBp
Hjhi+/yyB6I5OZWML7bIyZtb42UeIGbr+GEUcO15bO1yhKrxNR/0pl2Tm/I0zM3zxrCwNJgW2Pt3
MnrqqnMt6GWj/yxJ6tc3ycFNIPFVQkSWSNUpWDO2PRbWPc74I+DyxrUPDDMP1glooJz9LJ4+iX4/
q176KznSsNPfRKF+0p2Ut6AaukMi/yMF+5JX5TmgxOB8aImGJ7FOJVhcWgEFFNHb0OPBCoEVt551
0Qxb6yhdrEq31UxH5esS3h91Qc+wQEWLTNbDdB3nPJZlWikUd1A4I8/lmrI2ljR8ngWfzdnbmbPW
n4JvVbBC4hSMWx/U3G9wk5tURdp3C25AJRjre6eAJ/6pFwBxsYpA5MS5uTXNctX3i7odtvFbryCF
WKFP5FCX14rIk2k1wvaQg+OtOqu5/hgAH5eaIuvvI20ASCiSc2kmcb7l8Vac8McY1t8EbqSKlaWK
Zmw1SbOBFf9bhplk/U8Z4guwICMAvgEoA4mx/E/F9pTW5SzN4vFptFvc22NgrIM3WtS42uS04NPX
4zLr/Kb5jvzq3u1OKayPdqueycJo2TZvdd+8HcQ6pTJc13IGHXmOxfxsFT6typMSw80XyV220SVA
1h2pppXJomJXUtfU0b/IanNSojzsBZ0gaSUqvuXy5ECOMDp/k3ftPOc691DrYVHwXkMOJb7+3gIv
qTd9aO/vfZzS3WSmOdGiX7BsOY1S8/K1IQ0Ksp5eM9oonfKPUsgP884FmdVzRFx5ZIxNdFRxNgGV
uHPBXJa5xmj4Jg/8lpW+lUieRk0U1VCuTlgH0P7JhQw2vUHPvem0lWXQHlM4QjkLJjLH7tcJmTN7
D2bTZ/RVTy9fYe9W5coFZC2pL4m7m9UXxHr+3KXnvCVGpq7QNg+BOM7BkSxBpZ+OFKo9W/ze14K8
IM1nK9677bJmNS5vuhm+tO9T3kdpxRVL6g066XAHx6uyPkCTjKwv8aTUAZV0AiDWCXPqSTeL11QS
kT8TS5kZ7p03c4OnZrghu0FachEl9byUQNEMjcdWXo2yvSq8bZX4rZovnIScdO1V2LW4Xo/Qas4P
4P+0CtE7BxNhK2qf+Pu2+INlelI3etPGGlzwAhSoC0njO6ccYns62IcqXMxBvWCEOpvjX+U0QIUW
L/lHUIf4Up3tdgn/zSqP/OqfWwQSPlVVecgxJ4AT/EMndWwoug+p0D+NV2uNlboSiU5N5ux832ri
Hczt2Wj6PavAHbaPVZO/DKimUBizOiiT+jS15Dkp5lMP0icxaN5RiF5GiYpudWdyoog4lJLytqBE
Kl5KJDU6Zndc53PZZu9mK74R/DV2HeE2DMFQn1gFvWrevOaovS41XRrkXRg1txzO2ir4t+V9VbqL
ahInONi45WwSRS+TROBMS7Nui0BEXGziSnGPOuoxOY1T14XbgOuVk8K4iJXNrLyiZWN845AMi3oK
5XQPU4a4tBNORJqvoSzPocJoij0gLGMUOqzua2xerGtrtUFvQNWz7kB8Jp3irXXpASCAFBgO1R7O
L7qFuZHAqZxUM22GTCcdN0crTSdVS3dJB3dFHTAp0aa28aJrToMfEndVLH9TRjNIRmKo2r+iY6tt
FWQaOfO2+q0tuQr+jpGyL+Gu9iESz7CQhEBp5QB5PYFjCXlQ6xnF54kgrlPH23MyT4QkxqN8aVX9
rTWmt2OVn9qiPUReC2EgXGm9Ue91HQ8tUuxzJtV+TXCUfFLk9VJ0571kx7GL144MZZbeeUMxrh39
ep/7/dHikTGG2R8V47lW5Vu19W9KBptVDE7q1GofbUMeLZMagoGHFryxSidjpe3nBA+8gDNEJaD0
S3IWc+t0qegiZwWQZMdSLmZt+KSZ/Ytlifa8/3jYYfcNFCoc6SgE/0mGWe2OC5Yuu09rJqMtvYza
4BuksEmKuxttODKeaokQFaIam2Z7hcoykz2YbeVXE+Vdf8va4j7/HfC9mnIdJGoXHBxPA8QBPZfd
B5hZnShuL2N0VXGOjZI7sUWL/dlI4RSRaORq4Xai5RwXSohDdUCPd/pse1Dd5FQg2hjeKWlDf3DY
y9q4kkaHYjZ63W9J6f/rUph+g6VsZizvVdzlsDv93/oYw0xkvFyv5vyrnmqXtOrLmppBu3yuasUC
cdOExd+s5lbatWE4soharpzcDVVTspuuwIW/1Z0t7NECyjJS+KubX4iZoJvYKm4tjuBl/KIrRCA1
7MGK8tGbyTsaullIwimsOa4UT6DP1Kr6MyleLFSSW+3PFVrzaBFZoWXrc8OW36t983/pFxl/QVFT
d90Eh1ueG4RcKhObMRGnd/h46oOBFLXyJC5wfjov8d+7sMyklSgnqeaCaSRv5KaUV0av+UxEtred
77OCHhCicut7T5b/NGZ1WQv+S8Hh8tJ14KZJ37MrdMCFpaM6WeJ2bilZOpWN6XPRInih9eFo3XRs
XPO4Iuq7SOfyXZLkC4EiZ3TkkTpc1qV4V3mVVlF96rPyeOFkavWxv5ZoS4/HdIwY0fNDipOQg2ZB
JwE0JsWVcZ5kKaBzKcSH7vQ6n4k5O3IGTywedCNy3Eq/pny4CFrlz6Tcpcq16LZbs5b3Am0bup7H
ZspOs4rnORGvfHltYt0tf/X0Yo4sJrG1ATbsrthE47oQImWDRXwymB3AkkR6/+aBlxHj6OfyUK+H
NFx1/u1IFZOMLGAQfkugZYveuFX5M52uilGG8xBquXuhKazeKm8zNrd8qfIP938Hs/7zGuLmIRGH
shJRVgmAVl/X1H+zIUxLrRf0HzU/zCEPJ3mOStOK8XreRrLUBwf3tKPli6MCNGbuNwTgUw9J5S35
TCql4ug1hYIByWXhuJuhYZZRftTRS0hIDQJtW+MXZ1TNr1U1fs2XivCzN8QGHwmNj52qPo++eOhd
cdv81ApfNG9XD9HYZFdz2m7VpQz7MXESjZruwin6wnkxRtIJv79PbXRgrlJgiUWIXTw0EjkU9E/M
5o6lDedxA+5Fe7AhZNj9Thv9sR/8rCx9YUq8fqLvbRw91t8TdSO+fl9C9P4nugc8+SWVxZbwXozh
8XrLLCADk4ZZpjR5dVWEolunOyhAtcyREjaBGZlXZ/NsgYZjfBtqW0p2e0Isqp5OvayHjSj6vF66
gvh0tOtliPTb10m2PFMr/f3bUvjFD9ZzZQxSRUfbyQXT/T6QzGgWOIZ5bwXElaQ8kzj0TSZgM5nX
E02OVy7VrzLB2Upx1bINraByliojEpYiatAslcplKXpoqonck9lrbLFE3NuUN6uGDDIA8Mftqcnp
kypLqcKwPxVflFX/Iv7USgEE0jpJaftIHUI7t3eiOVku70M93te6v+tEFZaddE6ezUeb73ex6u+Q
cPe8h6NlE+sb86p05bVEzVs0PwSq1uibhx3vdTZbQ7tk3XrZbm047KJd8fFp6BOR9ln/cvPge1Vf
g9T/F6QjiFcoGKF5T5VeNTnWP6MmFAyzMgGV6o9tsNceDgMxG2Zq/ZPQUnufuksKYgtOMkGo42qL
0OwtE/oDHq48IsDJkM+dXF/SAfm5FKDe5WifZinq0/VaFMW9TsTH8i2zDndxCoVFZSe8oTe9vF2v
e9n51jL56vSk9csu6uJcTN/G9o8xUWjT/rFSMEICJWNCRbV+vqoAQmK6XMxDu80VABHnnv4ttYoz
6qkMgUfKLSIljjXkLo2qp4bD2jJA1Ai41ABKRBCStvqa/MmHU5uhQ17A//4eMtKJjAIdyNg24Rfe
ZO6gswTNoiIHbJEDLqhGOWy2JkIwS3QjyBUC2D7lFytQ2DaxEQ4mbcck3InPsS0lW0kFW2HI0kgH
ZM5KFM3RlN8Ssfji2rp68nVfkPjIO3JuxT00gAp73OHBWzOmKnJ3RjI165zEBx0FpRiLrKrKNwFm
WUwvBPe2phBK6I3zD2IHHUEXHLUJU3RPMlq+DryoJvtiNBdvANfs3zWJ25dPgnHvVGuCq83k9n6W
DLyiGKsCrJ1pfUnZZ7LqEzmVOAmAn33Y6mHZU/EH0tMXJ20GPZNPhfJXEiAjxTjXzDdlKN51ya1L
BCrzHnEaRnTinROInPU4r3V+ShQ57hvjWjCeWrFWna1CA31h+mZWx9ffRVb+KfaKXSaWLaRwc+e8
fNOLoERNbpjg6Plbf/j5eumld7Ij0arK/ih972aipzla5h+FdeqI1JR30dflJdg5nPgNWpKGx7Q5
+vzD0EoK/tYIYVC1y26xnHSEG/qBiclEMSTYzqpm8ZLNaHDJtgQtnRkVVApb1cFr+RTz6Scm/2dn
Dk+9/ZMb3xbU5tCTzf5miPeJJBozscXODKSucfX2PoPBR23fnlv9W40ItJYwSljYICoIel4CXBwv
R5fS+J2I+LUYfYLIhEa0hfaWG2EHn6D213qK9AIr+8IwMJ7W7netpCixyUxlH1DQnixenyyeeFYq
Z2Aeq5HmCFOodvmJ+srdwc5/Nfbi2Vlumj4MRgE+MmENCz4OeXCWSvNbqQhIzz/pC9jlL235Op8X
HY255qx7F2AqCdVSC49fmrE8tx1T6yBRrUTM7mG8m+6mkHdQRryE6hAJXvMtFdSA7vhw4cknopKv
e3X2Zkdib1x3a7vtTXWvBfHOY5R3v/dxOs3M8oanmntg7nxaCjJZ/zAJNC3H8yw9qNHGdaLd+JOk
tY8RWCHF+JSxACgJF0Z37f+qUiAo0//h6Dx2G0e2MPxEBJjDlmJWsiTnDeFpdzPnzKe/n+7CwMAz
I0sUWVXnj64w+lrzOk+1K6seYnO6ts5rZ1wFbbqZVk9kMpTpQ6nMs5Bul3i79lNno9y8COiBLJS1
RrFcSSnNDmm64OhgMKcO9WNR68CwPzs1u1KqfkX1O+tno6gvs95dmn4BrXAxbAZ7di+Rkc+yrSdn
lX2JVOhivS1oaCdCZBi+VHGyTc5yzFxC2A1EBAJI70YRluReiWfNejpN7DX+iZEskmQIOIZ8h/FR
c02NDrCZdk2+Zzk/z0iDMmMh9oKC4zJQOb0jF/e69NZCe1IVZ4I9k3fKvAdgaOFV3N7E+hHjIzVS
u31ptfd2YZzvLmr/28bmqZOCLMgElw3qrOso0Zc32LWkjLbiQ60hzVAmeG3yc24H1+Jc2/EbWJpN
9I1M9nr9P7HtD7s64TbS/LX+kvc8Gtr3QrqZoo/4DUaCdnAl0fxpr4PeZP64aOaIR6dwqkSLGnYO
cpx02Ni0iZTJribUp7tvPqd9pNTZHmhmGuoqRyHRCscKPas5R8ofK71vVGfLqKjiPfcpH/Fnflow
dtnDnOh3AOIruEv5Oqj9AxXDscx/aJ+7ScadShuStaI1Ew+tgpnamh+l8BNzqN5Y3vttjdqpjwz9
nliFN+5eKdVHuXbTEtncKrE0sSz8aXXeeBUpPc1HRh1QfhmkwO1FqvpzdUjF3FW7hfV2eK266W5s
/YsR+zz/tAGMJcJLqoSQ/QoVZglZP+DdRGyUqwQ4l4eGLaB5b8wWQfdm1yD+ujDcOjlCjE0kZ1Rs
38qsuj3KYbj1mvxyiVt5z8ie1p4i1u3SESWesjjtSvJw2pVpm48853dymN8E6ymQeJ1n7bWUlte0
xEFd4JS6LaZoEw0O/jnoNoXWmIqy6VhXCEl2LFLxqSLxAtF/BWhlEw7nNQYyih1shjqb5486vMO9
arv80HZvFAVHsNPkZVzqC2zHadnwCGFYK/U6FI3PegVfYg3AytZL46fa7R+Wmt9lnCxl/Kp51XRv
ezkEUxCXH/Qx7jjtoVkO0GI152LKWOPXZhIfvZkz7qcHZav9hUlFlingCkftX2rljLzCpUuySz0i
E+XkCaSZA9TMGbSExsU/LIAl4Uou49y9Sm1xVFa8xhIHgpEgd5Xkpp3LArWvfE3DcMz07FhiH9L0
O9ByFFeOKWAnw/UqSJ031kBM9WNBul49BmJsSn65xAUcDw6aSNTt2cgvGZfCxG2EvCe755ors5QI
I/f+oV4tu2gAlO2Y2xqFNj4VlMo21kzWqz/ctbp0G0otQjiT/STonJVNcbKfuLlYpl/HP/LmGnUT
0fAcZQgdlXeTR5oX7nm81ORRVNimqnCR/OlfZ8nnBpyn2q8Z4fp1cTQJLSg5UHH0EkH/herC47qu
aI10/bh+Dv+2+CPLFz/7Sef8IiB2G6OM99BrfcBzaaNEtw14JLLSQmV9TBpN6fNj7uUHfHLGEjie
yv6c3AWrv1u2Zv4ns1vl/WtsgbLptlGkgbJgXWw1fxklHFHYBH+QyYYtVcXVUoUMoIBbUfeEpQse
sh11XS95ysmC0E46Gri2KSzLFvxOdTiItC+ERYKih2oMjJtDJf9UY+JNSExANlAlaQRIxf/65FgB
9snAUMqa+QXsGE7Kbhpf0IWwqqu4WTp0B1tV4frKfBlSk4yJQkBkEdt4A/D7+oblc20ikYeEI+Gp
24ajhKpDHN67Mmzr7xoJ4A5rZUytLVABgBrxUBieqPjfTVneFNkZsuooqGJUcff0dg/JuBcnnBpw
XH5WL75CwCYSqPJjEOZISnyjuWoNuI+uhO0gh+W6sMl/9nrvdv170V2K+9iVD9oM7kA5xW6ri4bo
jiiZCn0b6oZNe4314xI/Mr2K6q6MGq7UWraHRsgPsGhQGOOnNWjveam9lc9LWRPFVq1SMNOznJyF
XYniWYispjhqMKSifOv2bwFpQlB3LTMjxCGncNAioZFDHBBenvHd28j/E6F0ZmU8mORvk3v83Pyk
5itXZBsT/ktnFLe2dzJ8f9Snn1ZLYJB0jfjc5/VZuHKEq2bllErmSbjuHq9v0jM5QIyWnRwmXI6R
VcPCCWgtCwyEo6uoWbGpuGDNp6zoTrOpHJs4O+JZUt/JOwlaXLNpnSLPUP3CAvKliiYGkFnGRz8u
r5rp9+qvqkAoC1uUx9dykT66Jf2UBeVjZIIvrbAf3bhqj13SnulSOXVq48ribl9T5e+ykR6uf46q
u+T5CczlNDb2syyrfnojJ91XhthXU86HPDT/OhHp8eatOuwiQ3Er33czebDWjqnor6LsAxTqfs55
IFfetbi66SlyxiFsMullHQKC9r00LmxNiCTOC6bxid3ZJtw+qJiEtfFt26ZXoIWHmcR0WhOUhHZ6
kzmIxkFLK6r23t3r+K3Wf2vhWpSP3FidPPFr7JdtoEmEfQscze3JHTlXcYrcyxKXyBDN0xqJB0PA
O3XVOaEPn6L0VVETrbOdLRyfume+T4DXhBiZnVu/5Rws/n/dwOknCgucdn7A9xrHWIkE3XvCKi1H
ahQYtpK4C0xpS7vg0nv0D8iQJrlv1ANq5SNeq52xNQdv3n84Wzc7rrNi8BvMRB1LaXxqrf1QEyaY
C99LcYbI8aaEuLx8dDM0UpXlCNmA8Fdx0EOcmg2YmTyblN517NlMc+EWS1EVf3BmMN1FxaozrWcB
bYTgaeZ0y635ztgm6MVJiqdTq0knNdZPXUthhXkyjc2ROVhklXjKWEEy8bvErgVQzm7WVOxmL/uW
v2Z8JflExIZUvsg0fSAYfciKSuH3cFdb66Wj/WRCeI5MtIX01vtLL1s28+uOB65G/DiIp2kg4eYz
IxU/YaddRowdjVsp1BWm9MkkB9ITDm0XmLhXcXDZFc3JBndfpbpNiQVIaDwRlwm8ymYnsB6IUdru
S60rX3xnvkaE5435T71Zlz3TzkO6nlaJR98KruIshsv8jcB8KrWXnGvZ3yodJr92Gz6yMQMpKjcZ
oYZQpYEuYsWtvltNP6hq46tm7Ckgx/rWekMbu+Nv2tq4iHvphVGDSWCyxTLiUEqlRyRPgAIVDTVs
FAmnFclaPuRpe893LobxuZYbJz1EnoOTlXNYiFS2YzJtj7soHrtFi9oli4yUb/UkYTsfTRzZM8nq
Lf3li9O2mlNUmbu0jTtoG5sM9S5ubyLR/u0H68KUaGvjpx5xJCnbay384C3Mut9h8Brm6f9n6FZO
/mryRGK3twX5lBvWq8W43f52ShWtzXWgRmHKt/sASzUnPh7yetUCbh9Opv4CQiJbevAU1UTMPWzb
WkEYlNcysHQaGSD5B+KAnsoZpSV1MYkPSN7sY1z95RGR6DzY7Fn57ZePLC4CtGacnitq6zpEsmjv
B+6rieIY7s1ugaE3/Dxxq9T0lgM7iL80HYOx9ZTvipseZuBuXaFFCXK5Bdc1Z788f1O6wS/QcY4T
YrzaJ73Pj+lHyhXpMEJctA1aE7QKFECHlamEW7KFG2zCis96PHVj5pQW0403FMHabZ/1EGh/JEwW
VXNCW1/m6TF/Kh1+ujFlkraZRjqKn5L5VIAyTIKrCy0PGHDVIYEFzAPl+TN+rpwo+yILzfgiTLKb
xnIgFmGaXCyFPUQJd2kMSWtbNM+wxuMkMVcJL0Pl1MrJ3Ix3WnhsKnSkWbhpn8N0J+vnkcn6HfLR
6ukZbNk4/ylVfNRXXFv5KTd3bxcxdbbvFccldqe1EoJBTMKOkyMHyLZhUkrPtUWa4Vj7NQ8ALUX+
3l7jQjnzps+Q8Sl1FbmiuqkVyIecoCwuktAL7EQigjnUowp9Evvg64vpbc3kJVkHwX7bFSeNbaKl
qir1yQlRx/8SgSaG/ly+CoLpJrRAZNN934RbBtXBOI0uqwiXSbutmeWOkNE8fVZpHKvhfTAdNrFw
GYHjRrcQBncg25aOM4fVGRebS/b8IVFLJ9Ynp+8VB8e/grsoU0GJFbYMaw5JIZhQTNLJjkdZ9AbN
8GIx8YUZCeSKWvFv3CITyh+AzRw4dDH+1PTmM1l/ivtWykeElx335Sf5N2fIxXNioSysjOMaY1np
jrLERQ0U41co36ZL+SvuUjDC/oO7yESncf2akladITTb0YmxRAu4uMT3KYWSYpjWqvdVOD+nDi7L
vsMQEWT0hCCwM4O7JwgaiTCziadoUFjpSYiGXWDDy7XVVo3GXgdHoI7dxJqG53KMClH7VKzyi3dr
K/FPMRuE8/qos4ifgFfL7XI0z2ClzdUgdUA1RLu4SL1TEda6K8aVANmrhuqR8SUhH4KzJvN+xAWQ
MltDgamWH0rxtqxZQFuUX91BR/znItlYh3Lro+5OV2oAIIy2BkxgDBdSFW7Ph5AcXD/b3R5xB64O
vynCYirPY6+dCuCCVk1P4vqzmJ+1cJ7F+mBMB8aLpiqc5kdtECQS20GNTCtgKy+u06I+1kF+cCrf
re4SG+nl+e3oC2kRWHo5+leDrWUl7jsx6LoyMBrRz/FuL6ipW+Dq8s+6EVsF0butwwvAP+NLeja2
6kLRzzgUoWKicBQrb69uWdVGSxrMrbPhoWuHj035qiHehYmkDValdvFnofU3oI6u+jDa67yycQKK
QbFX3+MuOB2dMkMbTopgZ7FJ0AcH/GRyO+5knTu55E4mtovHul34yIxsKSPQVcPOpfS8fzmMow3I
ZJ4/kVkYFsjYWakJ7dNJ3DIPdHXhJLj1PNJ18datmSswphmlpwpkxOvkWOT1TWm/jBhBHEbF9GA2
/wbpnJtBcWEt6HkpVGPW3tt692edqMcJu+27mjLX7OGJqOAFkWL+6prhaIF9JXPiYna251myPzfA
jiWHUm/YvHThQBsod1RD/d5Ghl2eJ2cOWGe44vPUXkwTeI4VyOTnuUTumSexBI1x4SssQXP8xunq
MA+IWGsgMZ2TRWo3/W+3H6phe9/ZPaGG1YGyKY+GtKjT7e6HOgcXTUvWvab0x2JcqTjBwDV2u3Ub
SZgB6lCoH9xTdyB9oE+xMBlhrOTAZaS4aCsw98x60WLmGQ8t58HeG2Zm5qng8dDsHLGl0bFzWGVQ
J2iIaznYtAthpBiGqTvL8cZk+DzjNtzmBpa+DjslC2PMGHJUy28lzMo+FJEwqNj/4LKApHMAcMww
RowNa/uDb/oqC7ZKLSgdb4LaXsZCPMuTfKLd7IgzgowQlN27L9URwUJhUtXHPh1PCLGIQ5YuTVkc
S+uCwhBUtu7iU56iMzAeCrvHrNlC/thJc5wRhCbkjmS2dW+y7GBSBBcrl1Vtj8zIC8vzIs4nYbiU
sRklOKeMLyRC7Q6lYd2ZN9Tr2MS3XLNe+km/msWMf4bil/W3re1n1lf932LCo2iSl3Q/S+GvOtMm
ao78V82aNwx7U1rc8h7O2raGnmkvmDjNiP05ruSzshBCU507iuaeB6/Q2H6nrrLj9VWi5SkduclB
teLX7gChBQJw2iXjnE/rJRe+hP+M8WMZEFXhLK77SJuOs/W9pWFrjk7adUxjzn+VVB008TcpmOTE
wSYnaSoY7v9spZ8Lt/lllz6amOKL0kHGPexfeXW14oEpiHRpzDzjKwO52DwsT/2ZKP9CI7jGgH46
0jw/7jF/CEgdk9dSsYE3OxoJH+JKpHYrH9fcAAReQtlVD5VKNhAuF0k7lWV+Hkz9sk6shDV4I0XY
g6JgbeT+IYyMdnSObZbVE/kekg3lKavuaTE77Z6QmvCzI/IXGozn1XmTDY/auvdeMd/pDjkA7oap
OoTqYkv905dhcdMy2khtsCasxOLiG+nVMP7ow58kAG34lo3qinfnklBEllDAJgoXzesussjt0p7P
M9DeThB92JiO+tyj5PSeM5rhG2CXS89i+bHRfQ3tTwF5zS2X6LWTz/Ac1OD8apSaCYDI9tJbV1FL
bklj3bJGvjfvFsv6mP4IVeM1A9oJKCALjDDJKHdjlmZ4L/HRDaXIQoKvTa5OiJu2kaEdOy1Z4pME
q4QhKAVbJHBySO+jxioKNkMloywd5krzdzYexQybVfdpr/fZWMz5pylkgCxewB2Yb62y8fLUJfcn
6MDUwZ+bJ6mxX9XFGYbyIEPjYVqsARH4TQ9Eqs5I+KvtwhqaGThR1fe6Rp42akex5ysqP9rda8nu
qQuB4BkbqMkUmvcSqqe2DvApzzX3qZiuY9siaUiNONqHRUwME/xYkhiByA/h2ohECNug1d3jbNmK
4+c86R+rM4hXZJEYxFBocCzIOBYk0pXjuvhPy9+Won3TN15USsmffp7JtBdtKI5PKzGHqOeJsRO7
K99u0v0VgRSyfsE5VPnJbHo937J1mHBPCMzoynG00JlrS0hckIq4rcSbY7ONNbMzIFaPVWbRwln+
bVROpwRe8tyvD+FRq8LBeXI9O/eE+vuJ4qvnw6Dhy5EAsjn0iBbl4b9mvA9W6QA3x9IrAtlBT24p
drs9PpPkZY8d3Ao5+6RwszsZV/iqXOpdcD7Q6IlhBLJSRIZpKeyos2XrUkSww0FufmG1iHY9zFl1
qLtbwXsUIyNxKfMMDBSxMS5wk4Ss5JB0iHHuTf13ZVhxBDL1E+mGr2SusTL/VTM1GBYnsR7mincT
9GCcIDXYe9O7rLEIPFET7doR5/Lkr2hYAk0Yld9d/ovczNGJTKnQIQynESp035AO/yToqZEMeASo
2A0jjOrjqJYbNMslUJrfbATrWItrca1CynI4xf5Wttbe8mfQfQ/Xe95R8jRMTZJ1TqHMZt4S7GXH
d5AIlbfUx9EZUp2SvY8CsoMZTd9W9vx3a6XB1UnmtzS9owlvtZWJ8pUIgPx7Q4x2WtvUGxndUlpP
qVhoz1SqOkhG1u2yxjQo5iEsK3C/DBgC7T0SD5yHlvReasxnwFEKm3q0MJn1aE+g1QOVSDH9P6jy
nmFQUP/Qh/Cc9gaoJMvecbw0ADpIzEdI6/a1xDpLl5+j3zjuEvmbNL9ZHmooMYj4TCFecc43x+cf
Kjevzk+IqxTDTX6cKoMN7TXcW3/zreBJfegt30JBS6JFCep2UM2HRADkkJJgZIHcAM3k8ruZB7wN
hIU5KNF2adZvWc+RHJPHcjPrFzkPnt8KUhXeqSi9csVioJVE8qGEilF3BFXwkEw9ucTyhKq8Z8qb
Xgb+zQjd1IAxbRdE2RZ2+c+Oaj96UvVgkTUvxlrGjZDT5anZ65g6BuEbZF1Cx1sjqWunmutC4h5s
s5IgeKdfpDYAIvWg5y9+b9nHoi83wor6zy4bT4MUEdeQLh+8Rtkvdj5qAf2zhDUp2QkNFozVj34m
f2/RlhdWELhH82cTv6x0ONSybDfNe92kHk0jOQG2vTNZHxWCas4LY32la2NcC05fuFBkVxG+FQnk
ybSXSOtJu13lYBKUIHlH+Jr0njHXh+fHyqV3/dui6LFZ9JAX00HGjsL8oZ7LmaNScufkWEj7JRGg
afj/tQcKB+lpsyklt1YO5/3achwyBAL12xuKVoCFRyk5U7F4hCmRB9pw7/HljY37rjcKiLKd8q5S
tMuYOCDb+6Gz0z53j2l7cxBV7hJ7NJ6VP7QZccz9b6FlonO6lc1G4zD1hgwjz77XusWlHDZbUMyC
XfPpxj/Acxqh9jJIj3FQy94ZZUIeTr1yl41Hv7203WddPl+5d8yVwtoXSVcPwrYz67ktJOI0gJct
nlgrbt99IlmRpI9pkh2T3LYP0bgoiPYcY/jSwT+b+j2vSOMpGFI+uuFFisvDk8h05GWI+G9140Ku
R9VvgShGHPfLQ1sfkjpz0lM2b6y2hvv867r5ISvnds0dg7ZZDQvje985ssFJ0aFNySXCuIfi1Ixr
O9WoviMF9WtMjEE0fiUgkhtvTx/fJutljL/1Ib2UAik6TiXe0lOhfubS38T64KNrfbSL7zrEV+fU
UuUM1osi/l3oIp3yaIpmKxqKfzIfnCac4zY7lvhc+HOX5Pt1Zao4r+XXrACf2tJ46Cy4IRQ7esCt
nrwV+eJpwm2i+Phczx9G+dVDT/VYWfh+JO2wX9Fp9V4tr47E7cBvMr4y/uQ6PyReU0dYPNIUAKsM
7kKNZsnRcjuYnMD423xppLssxsMRUqpwT4WuO5MYaRkA60OtXrYemQgutBRnq6+whzLQ1m9xu7pV
8Y+srvR9IyFCPiOlNkEEPghY89oOXibHu6cH08Eom5B8fIvfDbrAQ01TPf+8I+cSj+sS6XxdtSY4
1Ux5j1G6QnqsxP4wiT9L6/OU8+oCJlgKfn+b8e+evnQil+QwTL9ix2pn/k3aDyWMsUgNw4VgK0V6
dMFUz1xqPDmv2X+z1Nlqz9JaHBrMPot+U/m3G+YPs/lYl9ZuoVxyg9WvtHsLgAzHj8XxxgKFBZxg
/BHp5n055vNNmG6Er1eZ5NT1ifblpEkBh8M6e6l0wmEspzumM2Z/eftvmjzrNG60xy0cQHbxQs7N
Ln/0rXaIG7dWX3jxcbEnpJGdfvu/Q3h4Eaw7wnNCmGwp3MgQ2AjlzXDcMA8lkWSCHwj9S7/6mfIu
o1MUm+ZUA7NJYnXS44IMsmBAmFIJ16YQESThhQMWcJW6DGTB8GVx9Q0ONxGYGNWsVwlhvmwhY+3w
22TwNAUXUMleFoJmUSCstIS7TdO/NkP3JhMwqSwBEZDR2LI3Gp4+CF5ZOMX+TA0hyxwLf10M0bZ1
EcpQVf9uVflj6D/Mj7iCR6lnJJngeX+IRSTUwidTy0XrBIQh6m7PwLGNB5LjUAFyws2Psp20yrEd
MA2vAprAzI15zBJkkyLBGWWVPfQpex0m9VUecIBryI4ziLXXEUWyDiNIEAFaJaXgOQl0s3oGjYaQ
UpGk5yHJSm653NX50yBEzuo9k3gBoVlpOBhd4i10mYcmkM5qpzl7S3+UurpGh8YaN5tRe+K8e0WG
DrtofPk4pLbBuxml4pXZwR5yw7F0krPaIMa6w2GinYM+2QKD5NGOwBahmoPpP4nYHgM0UUeuqS5L
EB8qCVePSZPoRH7zU9NM8xIx38TpZMTpFMTcFaLkmlClq2vmLTz1pdJKBzyRM30SIFLJiTYVvvdF
cfIQcwmt18jZ6hZv/Zg8OSCDjE/l6fEvUXjkFncXdj0rJIcGIjOJdH6M1sRNoYTIPPWp9TYLNh1Q
P/9NMiJIMF8nnUVx7uzH0f+BGER8JCOaOQXb5Kmi2Eb5agSWxH94xG0h0ZGXeFqPDxETDvlmWs27
zRy9s8KWi5zn4mFMNfL0qjcUmSsJYFjf4jMFvtda7o5WfG7iRwl1itmLU3ylcaJiv0BkBlqn7RcD
ftrs/6QtV1MiQ0f56n4GqSKgERANwFImhWKr3TjvmSodVR19lMIMa7QV2TEoL+AlzDeyxGT00i9h
iiaJtUrC9HkmN7VpC8a4wPxn6b/lL8XpI6QtYQfa37XaXzIxxfp9lPb+rbmnLJe4DxflNi7gSYrT
WwEuWNF0iv4lnhnw+o3VEU8G8rHnSNXu6Wlo85PWEaNRu0mfn4pJOz5ZvjLmDGmD4+MPpj7KFdoz
QRuvvZC+J/tz+kqE7FG1L+L80zIx9U8DiPwUKw6NBDl5WLEIVlByOhLG0uD8hX5xdj7VbfSROy6y
Hk7CS4dUsVneUuUUy68qCBDCgth006Syk/iStNrN6I2b1So3rehvuvIFEiiXEnL1qJ+tS9VdhlS4
t9BgHXgnZ6MUqqwxNWSVs1vCKvwwQ1LuhVD0oZuOsJVRO2ahIZ500FphIEBCdLoqdpSmdovZocvx
aOoHRtM+V66Tkr8lK2Ngcxdlb6rX65quD0nUHqmTVpYdq6KbEISVyy3BAsnZyA87ts9nGO8quR0x
qCSMh3pLGEtMwMniSynC0kb0jIMshPrM6uUorMvE+5jGu8jo/Az0YG5h5W8oGVuOxer387+R3L25
0F212u1OmVlkdwIlXRgS1Yl7heetCxL+BIEb6LtJbegZRQdEhrPkqPJheaH/zpdiDOVNjk9eCWue
uQKRjxr2yk9XZQdLBDsXvqod0wzZag+jIUieaJQ2OapK+ryv0rTzOSm3vY/fviYkRUK4DSXOHBhJ
sQ2G+Y/M+Ne0SR8kWbuG2DmiYVzUw6LgWCbw652nKyPqsPE1Q/abKiC94r1/qcfXTrpy1nKLQO4L
R1FRzuCNAoJV2fD5mhbECXF1kA+ZsB2VLj0W+Rh1qYocGMpA9uaxJWFq9UtsWZAfQn+mipKcFH9s
oHZxG26SnfWXmQysjnyAanzXQbB2k1o/x4j/W5IOIR1e20veZ2GWN8FTdg+wMulY3azv9FAc29or
+BhAxzyjb7vlt2gYd8zay9zDF75TRNkL0mknZVFUIvxouPSIuDRGVrln68Q7TFwpmyTE5W154jGK
FGU5VgiLNlx1YySuzZEKcNy9UfPdXof0ESefC5+gEoG526dqZFzi4yRkx6w/1AjDemwgWQrl5zyT
DuI0RNY5qagKWDpLYOhODFUeUbQNBoCN6ZevMz4qc78WXWG3KnSw7mttFczWtV8we8EhmitxwMjI
mP0FhNaLuYZPWdF27xLEaDGJlROPYu8AkWi97MVz5hR1e+NcXbeXfpjOu9WfUGqR7iAhyiE/aRxf
zZXmXEk6TpbGiKpCexXX8bFKTTDmWpCVR2SdiYFlWIMgrIiRboOuSwKpxM7P8peZ+UkXUXt5OOVz
lewD/cT0upjXanm3eulN1LvXquDof1dxU2to4CfONQsKps3wdljsZlCdpc3cBjxKNQ470cGpFooK
ezzLE0NrPTg0KRwsYTybhNMYaGkVXbroRNiaEzdwNMRraCKnYX00AYQWwtPVsaL4nrK16rgLegTH
iPwPSGu32Uw1yiKrIfVxXW7j9rzYK8FyM3iDgfQ61chBZw0sUu6p7qAIuy88d0KAFFxzBrLVHvMH
7icZJcoU6a157LLyXD/n4TxKGgJRnxc32CVnzeoXTa9uiJjsRFhe4vj5pOGpBefU03NcSjfUQHNV
PgZRv0/Ndq9gTof23wIQKCpXLITMzSdIQpGl1CpuS7be5lq5VZ12ExJYdFi2/EXXtGvCflVAl20c
R4bThNdVYdRZu5AExbQmCZblHEGZpkoncYhPyxifhik+CRiOcuspXxFcjXiTVUlPFkGR7BZgAZjA
OtBMtIGSSpzxNpxUBHSgrxoe3cIMCwxqGUqRfRXxc3ADz6jo9IjoPPgqBD3aCuwOjJYsZqRXjkjR
YDyh56GNkNgxy++7Klj0OeACrFOOeiMUOq4oipxNeMn/P5APKseixgwIngtjsAM16e0Sb9wM6Gmh
lJOw78744+CBZfh3I04e6Gh4plcs8SRQtbV4lzes0qt8YCjpOJRy36txCnavkDXmGkMQrwr+HaSP
l16TCMY1UAxtfs16Ok8DaoLTAgXVESAumYGakpKx3NfinimKJ1SVp3D/DMSGLqWv/zUGEg5bDo77
jNBH47HF6KHV3qoQQQzQX449xscY7t6zsq8ULc3+Ot1nUfD6Rvax97eQ7+tbZ8JsZoFF5jNmbTTA
2eh9J/1+mPmOlFp8So+HdwAjCg2JjhnHTxQqsrG4XfzCYf+wjPCoeeOB/lkP0pALgulSGXEAF7zj
gieFGhhP30Zb/V+3PhFZWaeOmPV+rqAeQgwF3Kqm0gs8Utp+yUhPJbQBWJAus6me12Y6g4OXEHBd
ygdytLGMiFfvzT/NiufwsDuLoZ853EirFiKBOxJUgMQxORKLFcQEbprf4ybbQ/XRgfHkXkM+O7+A
JGPiUihEgSewvGS2/G74SY3CWR/pQdI4PhB+prpx0TsdB4OkNh2xKgiiHF2M9u5WwszyLR/KJvfY
ojGyT6hQRI+MEI/Mei435mM99eUUNa6fSu3XehSV3EFEf6hbxumUYKFSd9vTuBvXbILifQJTbBMx
eujEHzObsC3ipLKgiUEWMETMzA/ICZf4spAgolh6lJV7JMdtlI8s9coIF1loymnvEEMmsK5aBKoe
DpoUIHXFn6jg01COtbdAGTn99X8cncdy20gURb8IVchhCwIkCGYqUNIGJcsycmzkr5/DWXhmymNb
Mgl2v3DvuYzx0FmXURKoCpzrGp9WEjOQrPc1RlhFXfaCsVVVKqgYobBNrPswYQCV94Z4fouc6m2u
9NesSF/VtnIFf/pzuYrWUlB7NyjiiFnUDE9vy101UTQxKuPclkv8oekd4v1SX6dEDQWrBFR3/oK8
SzTiYEDN7BXIaDpVAPxwpl4jWBvapqjGRVNBxn3K7cC9NFdpEZc2WfHkbuOSL9daOE/AOTtVOLXL
YXzpxhyuLzryYaF+zEnG7V5TRbx1Tfses/gqNVihoJF67btEPLtKdOnzYWZxbUcvyNjF0F6UYmKr
3V5kvbyAlM1AGUcnsiKDoXuPlujomN0xVYKsSl5IrbktrJzGTAuapDs1rTdDMVmHzrdzza+w2+XZ
c/BxRPIkrzcNQU/+izHFQlGkShWKYOGZrL4bBaIALiJH3k0UX+QtuE7W7nDFCmRgysTYjpU26rl4
10B+XKQkyMwJO9kGzf7CHlsZPc25IVXb6Qs6AmIR4Ld2iRaSf57m9c0uplv33OwBlWKnnzlodp6g
Fm9g8TuV/c35cJTORdqT5w8boXgM4r+Q/Ogm2G720S7JkuD5dCZIb2U+sMl3k0jXZQbOhgaMyiCZ
ZdS/7SHXP3uRhmbE4iyq9rXGSt+6U40RXeAi10JRkSF9t2TDq5tDuqSBBnRGI4DEADpjlDoEyM1S
c+/3fMyQ2qQD4zT1S3Y2K2q2QU99GQ/6AMIlTmhDVYrqCXWdQ30qe1iO7H92M1+zfros32juMdvu
hE4HcVPNhRSVihh6dr09sA/Tx5nfKM55jnO4tqgNPdaBDpr/EVvOe0lx42AhK64sB/zcWEA3hqqR
nJje41XaYYlExWL4Zunj42PJgUWLLdeT8ti+40rCXLXvjuiyMTyeOhKZFNTVSAgkfozP9Alp3i9o
1GdeCgNLgUPLtuAOTjcznyyTT1aSaIGMZoJ4XYoKcmw5cIZxC8+TW4E4iQ+2aQ4rGewoCEJTZQlm
rUP4NH6gVzxJtH5qOl9VwjPmmO+rv9ocLBjZvZFnAPFPH13Mor9qM++ctOnnDEXQs/iZoKMnZ6RP
7BFntHV67H1RBBnmT4Z3r/7OSf84D1SMebVbrT/182IlB6CFAOCQBYCjfGCjlyIx6+LpfZry9+ap
LFJO6X0Y/oiYIRb/14DcvkLV6G5Nbl2xFWB2GEIyzIO24c0QPxp7AeHgMxCnNbsP3J39XNFE3NOO
hWl0zKNzVms3pVzJld5XqGMim9OxS8Mv8vX2KPuGd8BDFwKqU8u49NFbaZts/uVza5gnDWGysa3T
9VABIVoXqrjYTUAI0LOQh2IswzFuYFEmpO1IHtRvbGeqT/apX8zMrdgL/emqFPFifi8YtiAxHtEF
GBejg6cABrRe9APaMMCgC2BQ8ZslynEkFyMRD2EyHRcw42ziyvnYmxi0Me7iNsVgtzCgUY2rPN1k
kmHK6clIirarpG2neqtbw4kGUKO7nJ9gDm0vJRfTmXfOMIVtehBEPOgQZEf2KIjkCsBytl+kamAi
BgjtEZ6BxJIuin2Vej9ls4Gft6OL0W0ukv6kmdMJWhD2oIABamAAh22AwzY6bDTzQlF0GaSAMZ4C
+odrJTYPPZ+pu0xfCnNp349/G5jPxERutajGwoD057WAc9JbbAYW+ZL1vyNsnyLDLNyEC5hCAHkh
f5VTbWFS1EConAp3zTaLIu6l7inJhEftTw27SpWuXUZLsSXbG5ZSU6xbpXTl+X/ziodlX0h/Cb7Y
JyU+ID6rDZEroGXR+aPbQB/imsMtSlhLsiIz7TChvjaW8YRTskvAeX4nOqaUaw/Igdy3LcgslvoP
Gev/mGLe0ka/shyEP93WWfaoYzPCMxr2HanyLil3rNLoYuvbUlNaWdd2JlUA8NHIDgy8E1WWmOOt
/Z4YAxegCAdLP6RMKdCQUJ6U51JvLmuP/zdPb9XL4qjnsXbQbBwXsB6dFWaxck7zFUGIfM7i1kNT
5zEpjpSDlCdvjYCca24RrLp7RN37TEXixivR8UooCQEPrxDblcKE5fSpkvTCOySeLxvfmgJUhiUN
s+fNFGPnU8/m8BpbllflK/0SBM0/XZBlCd6BkmHhuTB5Kv2Md6WVfiSG2TxvalMw/IM99T0hLBNY
Dfx8qbfmcak48iLf7he/oTfLDYeGy2UqggRro167GiYdCMCSrJdI8+jlGf1nw3s/3/kakP2dbvYH
p/JbfiPtqCdNNH8BMe03VepuDrtJfne0XhNiDZ7gGjf97Q1qhq4O4hj7KvIeu213g8ABoT+pLW8l
v2hi2i5AuVYbEsMpVTouAz4cMjVv5fYcHy6A+MDm+qavUdv97HgcCLjUK8vtqLTiA7YhVB3bekZ4
PPiRuZc/Kx6bagSdhQ/bEm4lGf56nmKgFOzWHJPJui5f8cgpAjNRvE3L9A3JyHtXxo+V6XIfmPMQ
bHRPhbi6KLRRWqjPTF5Z5sRsoGAYDnt7ksnWOUbsFPriotyHmPUM2A0Z/IhiuF1ZB8rZUGB4MSSr
pp/Wfs/gVilJ56M9w02ve43DfgtdU0gyiWcwxZ0GDuLJXeYz710nvzIxaRWevHmLPwKPuTHJgPgQ
o5PDSTCD7mU1q/F631ttMDOVxnNVmtvUxNJG1QFk0B48h1NrPs+jtp+XvQ7QcHhPeJVHFjO2YW5R
ae8UayOb40WKs2O8XvNKv7dlBh1nM47/Cr2942igc9xG5G/pMXETLeG29qfDNMQYkX3z1Kg8Nc5G
jp8UnDxcCTSSLBvK3rYkkLKVQ71guRNKOYt99B9LhIcHjTrtq0r0Q2qA5H+3MEHnGJJYTPBPwRuw
NDMi7Tkw8MsuLIj657jT4gNUgT/67Wz+hdwyAdk9RO46NaBh2dEsW8zxiIGSrW7+0x120HHvFxo7
I8PwBvA+bX0SA0dHstOGAW3SNQW1aubapoy9pM6xos5+P4LxWFyKns/+vc1ITsNm3bHd0ZnWsOaS
mZd3IyBw8Je642baBJGHc4tpPHHN/vMcncV0nFL7hB8Ee1jHzH64dtF0M8z+PkfpS4ch0PxRiQoZ
KMzpsQhda21otbiERfLtaAvelYWPCv82lp3D5CNBSGCUnp8K7aYpJ5Up+NgNl6hILuUINY9FEzMJ
cJyyuI3rxYFA0stIUPeSCgdSGgOFvZ2VsQCODpxEi5mAsiAZpyFkt9jJKV41RXFV7p1zJCkeNn+8
FYwCu8ajopVZgxVLfXIye5tbVJmTccFsAD1pD3B672SPGBmBPWDifqBd6LL9GhHDhfNkaW82fNTx
cMQ+1AK4GYaAwMnA0pwAbDpw541W4VsdfL3OOLCZQeq2j76oFbXL23NUEtJr7K1FGbwklt/lzZY2
t273gujiilV6C79FIGhwsJE3/2AOJ61A/dpec5LNDBUmf/Pz0MwFt8v3QMfM9w1USnQ0XyonVLaP
emyGuryXls2Y90Gj3swh8SOMLrmpBjlI1Yy2caAzyuRg1RYmY258VTos5+K5IAABiQ3IknbwxLfg
G+MCXS3oRj0udtB1t6ONNEO5lBS6KS5Gxfikga201wFZSS7P1DR5YI4JjvdrhMxHZaZB+Avz4Rob
3zzaB3XqjryOC050Az+c44RtBqzRhvPoFIeaCJcLLycOS14e7bVAxT9bbG5KGujq4TS/ckdIXB69
yvHwEm9MhJ+0tc+R+oWPGrlizlEBvPCso9Zwrf/ByR9hMk5t0PAnju84fwZk0RE/utLZUf/Qu7pu
VfybeqZPOIBalCkzU4TkXtfNixwLBInpm/G/3nUT4eBnILKtvjMCaeyNSXQTsYhd/duK5SMeMBRU
3UfyNJJqn6S5UWgxQUadP75pBnMQ5FSZEoc6vy0hUY9hlJCvC+ZvmfZQLYkBoT2Ue+csgQdePLjm
p35BXQsqKf6wyGE412ImFA1TBD4Su4CAO7rf0qlr3uP2VDccdQsz0eJKwNiVWgn46XwzSuVWCm0z
ZYA5qYvtzLoqyslMfDmLzxHT5+FeNtJ+Ns193qssFEfgLFy48tEeQPaoBCye89fV+JAxqUr2TqxM
0X/+z5jqtK2KDgeHRzJgKj9qX2nPdKCIjp042pm4dDg/WLuzJlgOIiNoDxm5cSmj5ZoxIRyS8aZj
Fi4E4kvtJtP0rZZDO9jcHOtDircq1+Eq8JhnClGSONHRMM8MsbpNhgwenQ+q+Z2FGEzuQN8qGdbA
NqigJvRYsLrinGivTxIM8A4T+nuD5b7P9rxjQ4dKBdEd1A6kxwVd65zdR5RHpd/zh88bEjQkxCjU
OyrhWTM5LuuKq8jEEn8oP1hTe2v2ok/g2NFTMPbznzGE8isfXFeZvqw3jIeLwwzhkcOEXOXb3N15
Dw7thwKtAGR9N5RuJu+q9g9RW4yNaJF7x02PBJAIFtERs95nANOR/pax9rTfVUhhIuF1rKxjMCEc
LmCs3a7wzJVav35Vvrgr6LYqdybAWn5ln4TGFx+Z3jKS/Jn5fTX1FXRgWSKjz143jE8nTysJ3JJ7
n3NI43sfZvM6VYgZIbuqh3HA140ZTN1nFG6lU3sDsBvtJPWrHw/ZtofUURzsrjsKbxlYkL1oXb+7
WsXO4faoMbyt+odrSsC/p4uDKsPxBCKJiZdKO62136nPn9VqXy/w5ePeQ8X2ldv/9PgN0xtqnPKo
Kg9wHkO661FYZORoKiibMUYbbHejg5adlu7ifJvdpdaSrdwGRdlRNG+SPwkERomyCnBfS/6CKWHw
ZYdViXNLnyhbs4vVg6KylVQ3WYn9W93lyhiK3a9nah6vnRr8aNYWtyIF86c+WFvqO5ohIwbysx/Q
QJT8qHnfs+bxrHaJFCJ1Rl7ASXMp96yTlhExu/yv6M+xkYZA2fez9GHLMONlv+f7I2vRVaoklCV6
NYcoS+aW0P86RUfUy5iyITUy2WUPuEl177XpWWOznN06ZPGmeu467KqoWaawghhMrLHcNRubKAJx
mdJz0/+bZIB4fj1inJk7Ph0vRLu6/H7h/NrHESXH8LdNflhj8ucRrZKSQ8K2bjRCqliQ/oTBrNFM
Ba8RkfJYY9c0j+ZfhVJwTrZdYEs/a/r67G/aanC1Oz+56NdJQBQA+ydv+P+15RPMScGccM00D7m8
a2g/YOar0E5skmQPLA/5DDnrz2qeii1D7H1svFT0txDfUmdvzUk4Ijgoc9rVEgUGaT4zpPm4ZGSZ
hrSrZh/MkF0ldAZCcDQRLGLEn06Gqmf8WxXVhrux9zLRn+fmMStcVq+sKOb19NU//coY+fHYfEnw
v2c8HpXJM2F1R6Un88GSwzrT9z1j99x8HRi9Fz9oKv1nxJEcN9hc6HiaaJsrLSOEdTflSGa7bbvZ
qzF6js3qUiXgRdJ6aau1iEISQrzIvELcMWVva5W8KczTyw05PUvPHjkPjfloE4klLfTgKCRUOvOr
TJfVzruIaQyxRcgJgW6q0ym3q5OQ5YAQTWaex7mYDnYOGKmK9s1BL+h0EB2BX8I3QeVQXqXfoom8
RKD7sGc/UxGS7ZjTKs0OrdouadJgNEagcWSe5OJDUYVPT8vj6viD91AmNOGeYkpM1rqjzlamwl9a
Yy41UvWg/LNi6xj/Tev5oG7jzmYVve7FPr+aeD6ij2fGqb6d8Ja18VsFL6FsL2/dIJ2LESWEvhxT
NedOO0rA1ee+9VXjraVhmJxQSl7M14UFd1tt9L2QmO3GNP8dvPHJpY3hkRuSH5mHtoEuwVygeNhR
oDakHWWwG990PpxAPTp2JuNmLBSIQ0+7RUO1nyY9KkY2cH9zfIORF6mPsn5DiAFHQ+WBr1Dfs5Eb
fWExpuEr59i2lrumf9XaY9Z3M5yCJzGjZqzBLVd70zKSpufpGlU08HHy2i1gpsaZ3pXXEKgc1Kbx
HV/Un3J4JrhDFMJyKW2qB1NJKH3uwG+RFM1Vr9GrJnRGsorb0xJLiGRmDotG9KGlsiRF5qifxnWi
ZBu9mtPEItZBRkahnUVJCstEuSuu43zHDDY0XwmGYw7+Uj9w9gHVXdTHaKgbIuSGgQIrJJ8wkSnK
OWnsIzFlAsjqCJbEcndp9NdmAQejoechavDRZm5U3J8nQl2iwxdBvnm+K08dgjTfO8tV5w/1SvRe
6eAO20i8ihVpoa1DaEAdliDanI3tpTE31HN8QgGvbWc0ZWX+J5uZ60WcHZLLiyxlN5g9bg/cTVO+
JxX3qe4BDiaiekYncW07BrSL1zx0glW79gXkGynybM2Zmi6Mg6ugHcHGh1PXUuD96p+R0254Zpv8
JhMyr6ovgiF9lJKhAvzkWzewZ3eQgxPgXTSUKNryCnH5q16gp4M3HP/Nerd78Fk0EZLAOm3s7cih
1qbvhRlqHC9iwCCSntWMiQ5BKeOtV3xGIrFxtdsvExyb4Mm03yvGAfC/zmJ87XlFbCQ8G746p9jw
D3QqWobNKmFatLeO8o3DaKP1V2KDjBGSSraxy7vVvswzsQ+fU/Qvre4FHruJdX56GUYfuw9ZUQ6P
Wgotb055eLg4LrAST8bA7GyzAjbnpNTjv3KUUz2DPES0d5EW+9XixW37S5KyMN1BdCRhBKE7q5I9
+i+JdFt4VyhEYOir1Xsci6tWczR/MjbkD0BN4+vaI3/r/0SZ34jZW1IVqbV2iqdbsvzYvCdNcbqL
aLqnb7xGKtLVBo8XM8KUaaLuNtP7PWoFqVIB7M2+lTa/5cbE2SKPezVTvXtnnBxeO22kE2YASfJI
6Y5YjKkqlOEdTnievU8Rj0y1t6/9QzCxYg9kstZIaKXhcjPHktjWvThkHuepRap1Vtw6qwGpfrFR
wiTMLZ9+hkcbh7iiRJTu0BVlB6E16Azd/pG2AwZVelUtKE/PL4ySfOrEG3+4npHJgSjx6WqsJJe/
HXeCrTCgZdEDJSsSu9k4RWi1PP5dOYhPfhmhTo0SkmHFz9L5QqUtLuOfnByJghRGcWBpMS8kqk4I
vL3sMjVsAp7yyZhySvmj5O3NqgPEfLPUPlbUt2Yz0L2iWov7XdbKj55KsRoYqjT7pk4o7bVgHSei
GgvfyU/cQ7t+6YCNEl9LkQvApCfw/LnbLXAV5oHzpk8Z4aYs/RQRYs+q+/aEwOs8DAa+GPMYKR7r
Xhw+xGS4jVQz49lyh6bpT8SZUI+sd+cda2kuXjZsaM+MBtyIaz63ba3PYMO4Y9jUvW6ZQuuMt+9I
QmvZvCSm/Dr4aGHikGln2CGolaMrATsBjbHa3VFGI95LZ7KE7QMSS5lFASvf44hLu8MR47B1eC7Q
yXQ+6v/ys1Cs9zGd3quOHqcSmzReX6dvqs3ogr7BBXqwz6gF8vvsPd03Vha9q5scTMe6bmdxWzvZ
X0ngi/OejmtBl2AElk63sWg7CwjasYwIrNBAD5YobCTa50B8TVbrbnMfBLnLF3QJRQrQ0rt5ViMh
Zvon/2A19/HD1PBFLCwfvXxaWvieNh2ZFZ+7RDo5JtDSndE+xie7cShhohRv7t7OdvGX1eivM0a7
2usxhN1nBELLdW7TK7EoF6lxDqLe3s1P0bE+rPRjd4hHnj8uRr3SD9ivQml9W5lAL461x1hKZZUe
sR5XzbZAYqndnK+WGOyxEG6EGeVov9gre/RZnPuUCOZGXEb/2KTNQaBnbFHALgbnhOXNJtgwwB8S
QcmoKHpWy/iLnw4kNnHAaXfGYIOsADHICs7AEeP4Meu3dotZaMIqBu4eVvN82tDIOsVdbbXrgg+6
ZWuZxt0pB7hobmqPPQ9MKGux/HpLPqNi7Mfbm0Hwr5l/F8HbknrSjJfAZu0pdtmKI4X0TEYXJ1mx
z7IEvAE7DcddpvGO4tuxP9uI7gK8UWV/aiqRqbggFAcLSP5BBmgSPXnCMLaOmrDuEhZXbnDrWXNT
3l+n6Fda8GL0KIyx+TJmGylFJ265jNtq9Af1pR3hTHKLjnvUQ0P8V2oescluiT/aDDP7lcSSJG7c
WsJ+2LJnYcF2dSgJuAgd5n1s7n6miTLlpozv00CkN5cmZiEmkb5K28SvUNac2ggcf3l3qFJyZmOM
DaJf6oYyDgWh5bqdeE7+YY+vbAfpJCe6HJc7imMzsjkrZ53zmrGca+Li4fyH65wzSSTGi5zOfcTt
xkmspBdlTFBxOSe9+o6TzI0Jez3YaQ89KX217gROuSQsthyTHOoi/i3J1tlGJdmk5LwAPOACscbf
jP+SM6wX8WmeFOrFQLrP0GfZvjrJBb4+seRJ+ZHYiBft1/ytmwgBNfH50hxl0D5gBG1Ae6tUYRzD
XM027P7x0UeffcT9ajz0tj7E/JgbZcMGaqOmPBzVXTSDO8S/k4PZrGbxikVNvA/dVwKygcVUpDGU
IbEwyREEBZw9iFdOxDNoqROa2XqMnOiQth3MIizzhrpXTTsAWLV2G422FJTl5ES++rSPsINPd3zB
kU15Jzb1W7NWl+jTqHM+rFASBzfxgDClFbp6GoBk+o325dus8jragHaaJ//WnR9JobB80dnudSjt
3OhzDvYjN4/NfcacDTrUYw6IpfLve2WgG/yEnMQfyz+75TgjtUgSl/OiTSemPrTDPBWKi9fGi8hI
ToFK27dRbFjrDF7yEpOyBHeFWezjlf/KyRR7paKXpOevZhGAd4jkD3QoLw09WAS4kX58djH0bZ99
Cf+5j0PsuLG/PlrdzV6cTn+Nb/WplQePjxdvDFDKt5jw5N97+lXGtEhcUT4/eUK079en2LfH+M5f
+1KfbGXc3GU2MCwOBbJhc85kIlUBT2V+yeA7u1RCfMRffCVTXj84ZeDhZJeM+yzeIBk4tqm2r9Vt
UrmrS6T4S8q3iqj9Y0Ib0r7VubjxjGac79r3vneGTexTk/Cwprnb/q6TRfS15ZKlZHXnVBs3mI/B
mAowMxoyZdI6f0lYLpAT/RlR6/R2e6xyBvPzrTCLwMDIlX/N/SH1i4tNVhumJF7CdfQaqqlX5Y+c
IfFbqrB+A7pPHmP7ti/nmklzs+dVecRsVws//eJvg9RwzvHyP1+/aiQTxrBcOdO9+sTzwrthLT97
aqi38sQHYq3wZ8LyH3a83awhx4NNrMmE/R3qgcOUjN/XrUe5YXqZxxR7n0kj4ZDASLwyG5EO9NeU
PHr2jp53nX6lMXbpXIsXbfonZRcFKaHYa4h6EkbFhbIeWlCHeYrWiYzW+a9BNIpYFxJ9d7za2QWB
Ca5tOrolRGeM1eZINEn6N+6fNTA8KCZSjH4oz+r7MCIvdWf5bhbNsVt/kil0BjXILLKzfsSsHCYO
OKjWqPIW0tmwGbmlPvlpHG+R68CZXCDcofFhniP8Gk0WbUTCdzLSDHSQdByyamAr5mFjIYq1Nkml
HVTLOU6WFVYGdXfFHtoTw3qcRXlaB/lkRkh4Uew9X9juFMd75THO7/lzukwMlO7uk2mrHBJcGBOK
JyOv9sqfqTjkwjwWuX5qacdmhlPawwaJsu6IcDivenWpE+WCNPaK6suBcPip6em9a/IXFbsESinS
A/e6ji0e0Drajjh5Xzn0JEJ89ec2txuuT2Rd7SJcQwfKU2XnZ9WMr2LRCYj9ouFqiDlbdfKWqZJs
4jryfuG296CF2MG8ZtelyC7DEJ2UXD2qfqSywzN9xupbsMW+Zg1bZSEMDD1QosRBPoyB9VjN1Qey
0j0pCRW8m7oj4HWricdcssm3Oi5vhq73OLP9p5oGt31EEPu2H/sD5rCWbk+8UrWSJgs1RWcGY5Da
Dk7DgfvvQOqXZ3bPN4ZhjjYEZdvtsONLyPvllHzULeDVcBnEXj611rZJIHLp9o7tzYamlcs856ZD
k30eyuQKQOO9LYglj8IYoi+Dhe0CKx1h4fqjYvUdhT9qHXoWFYG7GZgLEmVEhQa4uBFSho6srK0a
5Guuw8JOUWd6DdoQ9Eh5WQR2SAa8JX9U0GNgd2bMKZhoqBsOxmREw81T8Qp370R2y3GOtIMFGcCZ
7b3FKy/nv2zhgALWpXauBHvqdrzHIn7FgQ1opJM+U/ORW9pm/6rD7KuW5NHVnAk6jFATYhR1gqOG
EaOzdNkZ1bBLPJTvpgAdUDDudTuOZHNdfMjQB1uNEISvIfMUywHBWIs31WBLhJwso4GFnKP0oIfX
nYw9OsO2KHkrG8FkjYNIFgG1ltuU/AUhuEPdOZTITgTBYDnKHQ7ZfVaa+Mj0w2qpZLqgSIxA3Ek5
nSq/vsPqPrQhMzdriY+udR8tA1ZVHvaL2GO2moMOQUTGaGVdWFOeFHsKkmwmwxBp3zT86JvZAUfF
PJgqNahHPutsdSXSfNC0T610KAoA35tIEe9O3D0Qz+zKxfEjY/jIGKZYCkuNaMv9yNWSFO07cXGt
dpCefgQ3JnYrdwrCfDbAB0rSdvOs2BSehAGYT3K6MxiKOBlhIz+yTox5CVCfPUBFkrbgaKUy+is9
DDzpI5A5Lu1lRc7q7CS7wDKB73xYETVYnmo8NKoQXl9y4b2o/V6ViGegDVsifZckJTyzpzhRDvFT
y+O1avTGd6kO8T1FDrlfS/0VMk9qshZT1lBU39AjNGO5rPF8jtk0B9IKM6EUKBVvo/JPwdu7inbr
gPoGOLIlMqFU92uehhYq5SfvDo5GSA8dNkDOK9U62PcBGw/uOQv2SsSD8EcH3VURmHy1vNVYr3Jb
XbJqORladHCYxUGcXTqgpvPZrLRthDTT6FXiKvMgehqxe8WVIPNGiJ7nbUuI2zhsphU/MmkgkzPi
2OTrJ2s4pCutG5Lp0AGXJTTSCOVLl0y+bOAkqxt4uxLbibNlKp5NDqa+0XKdcBVQTCnwdbyJcnmq
V4w8bM0qEhGfP/4PErTLQ8c9n+gnaMJ+0+XAjSm2cxN4cEIyUhn2ah8mtuIb2jdrj3D+QwFC107Q
xRip2GCjayTlt7bsr5L5jpLoTI9eiDAl7w0FW4BD36sKHXd6dphK7RhnaHetN8SFoaGbzEIkIlOj
OyRBGNJSvXKG1yf8fCFhNJWunxyI0ZqwT7VsnmKmz8zTRlEf02QhuZr0o+GAQZf5L+YXcpkm4DUt
exvVn8550XIEeMnqhMtX3pn7yeEpSu2D6EzIGVfbSWhHg0wnBt4mA1uGqpiik43vTTbey065y5Nx
pzwbVTSt2neegXmVDuXJLSsNjsa0iyjOeoXlAmXnaGknfVxOa16yHNFB6QeOHfvtEG0UAJhA2RgK
2kGi9oHKPGssjtGaHGaCaZzv1ElCp2ALZJ2jINpymLpl+2FL1kkRyOVigpTpJ7rUn8Nxk8MiYB8I
PnjEYLW4KFF69vMoGcpC9W2WSzKrsEWJmX/Gmzm0Tl1UEP+w7FpWVZ1SBTNdQ4MyPIWP57DVk4fN
YEM8UGESa0c7NiDrAjWYPlXwKWYmHZjFH0BGlxq+UIEGwFAPAKGIkXhOoKiNU308aoN4KZXDbJd7
x4e2tzRIFkoU8vFRcFI0NbcfjKB2hvDh1hBNtlWqhTIfanntDg4VUUay7BJIkuTWkbg7jd9Tu89j
ekckhIVw9/9c6Rk9p6vbVBm3QPa3ECIgy0W6z8i5NdnA1uRyjUUwDt1O+n2+go8oyRCqObdl7F+M
G0a/UVUuTTRdIRgxeC6EF0G6xj2BEUdi/LmGzw1jXLvohVNfuXF8AFZ3+Ojqyq8mxbtJWT25OTlf
bo9pQzMOZqLd8la/W/r4MqBMxBJI+q2yQDYgWKVvmmu9SpcolS9qR8dq7gUJVs05GuYglstgIPHa
JFVS1RxOzG4LRkbXUFhxnAqOXsSlKGS3iEA7jrPSa0LeS7pv7SDWiWZfeLZqneZfWJZbHpcthgs8
AUQDAYEUZrdbV+yZ1rRLsXubp4x3dqzxI5TqbXiw2pxa5SUzrBdpP+5i0zqZRPu0F02MMLQ31Y2w
0b7WIPcnIdJ4T09l35kM38B4kMM3HB0SdcZ0C6dt1bctSJ61/igz+wN0Hrk4FTysyGECnQVtekc4
IY4p9Sfir0/L/OgKSMmMR6nTzxbyJEEeeWKfin9l87UO5a6Fo8BiDrDSCRropdR/xupKscqEPE/b
lzYR4P/Qy6W/uUm9yQlHVrFsXSel3IpuDKXWCVmM8WBJ6w/jPjW/Jiog0ua+0kskFiYItUcVhlEZ
bEPf7cX0WQ0dosjusozNJdfdRRk+WHFooYSTiogrMGnRVpIArVAV8lA7MG8aPy+IvSHUNhnFVk+0
7Rqxe0QAjVa2rrj7yYhd2Ugw8154Zlqv75yQguBgSUz4N33bXo2cFWpiXiPGnE15nv+srEOYUbG+
M6FYpPzQDO4ACAQQtBKvLHrX7PqHpKcf9BJxHObt4DoljJDs0OMV6Or0Ne+Y2fKB4/HOJZn04pbv
+PbEuq+QXy1X5yeb0dykTAfxskxoP0zGHzImVtU5sGoWw7GRptP0S24N6UF4UsRk3/Kkvy9Eohfm
aVrCckU4Qitk1BKNo3kcH3ZFGBINbj9EwXhQonJfm1JAg6Es6SkSlwyZSItWH1ueeh5Yx9I2Eyna
5f2BWqlmu78CqiF8MofRqbCi5E6HezbTwkX6Q49xdGykdjpoFlO0pIB+Z4Vji9BG2k1WGs69sk+H
Yl89OlaX7CWYk2wZOP3H0nntOI5kW/SLCNCbV0mkKFFeSvtCVJahDXr/9Xex5wKTg5lGd1emkow4
Zu+1vVVbaWFOBxhVx/gO2RJTto3yPiOmyMYDms2Dp8mRB97VDXleTBBBq0JSKkEaISJoY9m1YCv0
1qFTHsKwjrTTG3nVcWrXvKlvEpm+TQznkTIJcX9tD9DCy1cJDoPs+a1l6lz1v9cBt9Pc23C4zSzk
QyZmuSZfeOVLVhuAChGGZ6iyRtJIYS8o/Er6grBknT94b0jadg5DcnhqYiM72zmzkiP6tHfwrWVP
3LZoBViHAczUbo0/luYlEcDsZPmEMt4g+Fhj1QuYcDlEBBwPTGWNEpNAf+Jtnb5JfWBEJDEFZS8U
Tpj4gLbKElJs9pMJFEVQaUp1spv6nA7tRW3Lq2DeZezV30WznMuxvBbhCM5C3QlpuSIPP8URlYGV
3dHi3xdCKwbUleMuF52v8WXP3Ak2VEJR+XYY0umzT0BEUcnmvgb/T8qD3V5YQaVlgSkodBdENTyg
BvQkOxiGn0k5FMQo96/U4fJQ2MYiL9eZZuYmFj/ZGwjjHfI/JmK+LEQFMQyIBnl+CJbUPKUo92Jn
gh/GOZAAQ1CQguJbNnXXlncxfJ5UaMBFMy8F2M8cPTQObwWlNcQK8EF5UHCqJiadlj6dHDnDJU/7
qyfMCLDm4q8gHa3KVs3evF9sJBSWO00vzLW2jXiINHo82b4pGvRlW6H7ZKsS78r192XV0kbBtTks
6duQacAlu2CYlbeRxNO6/exNB1kBON7h8IehvY+LgsLwjM+H/e1OZ7BdhfGzi9XzbJzZTstJTyxl
eDBoLrIfyJUkslzCuDu3YbAk/SGsQr8sfD0dN2XiRQr1jlTylW1nQbidBLz/AtoRAE/IUjLHyUcZ
M4R/VPmBSh6PYEcZwgc5hoeUs2iEELaz6rcEMFvdBap9nM3QzWAlCHU7V6lLAfTsistMhNSS19dQ
M28OujHgeZg/R0s6Z+GveNmqtuSx2L1YWEDH2rm0snHRQ+WiIK1oH6LT7r8qkHmsC22JXrO96p5O
MYjXFGCLOuDsznPMyRDh6ftjBo3qQGRPp/qYqm2DhRDu14I+Xew6BQEdbp1M3mVyfOz17liig2PR
cHWUfqfFykEdbJK9c3i4nZ8UW4mbumRIXmkZ623TT4ednk2e2IUfsRHtB33Yt8LAhgrPh1hV+gnT
eFZCemmF+VbM7fsgf6pYn/6N1dGIEtB4MpR0Ei7hOCfyjt5ks8Cy1bo2QOva87P2QrpptCE97SoQ
fhO0BcjGhWe2qQuPEGG3jDDiwKwo3Grp3TE+TSI6LG/rj0eCZep4JSwjwkCkZzZOPuHzvq0SKaiD
w60ZEWbEhbakkhmk/5ge6XP7OsYZxAc0TvHBQklsYlhTrEMO93PWf7EIyDwbd21ZK7tZ6y7ocZaT
kSPAlrNjVpE8DripojKrKz7rnypJNqAm0dSTP8nJCTXRK3hDkq7fS7whLblV2o9uYipf/uRS+YCE
ppTbYhUNwz9ZEK3kzE1JvxMaG6X+kjHJBP2Uo3uTgO8aFxHjX+130pdSv0nK8ikN+ierks2STI+Q
Cb1Mu89EFEiwP+sH0RMNtRnmoxabBKlBMSUqcAx3SP+o1Jor8K6YuXbdbsf8bocy/OBL2yikzOLG
yG4WScx6j3JAfKiZ+Bj95m9mUzg6R61aIB7Lp7jk4yg9Kd0n15AJMMFseK+38sc4/jOlV07JoIHu
zgCIxLgak26rwFIpIH/b1CYF2t/Q2FMA3Z0sGOXfNdmzFGy2eYUacaOjK0DNYVoP7e+WmYjtiNek
tm8RSKUW2cCyn8tPK3/v1O8h4kWybyOX/Qi7X1n2aod2PkfHYs2H+km0QrFyVmGqNqVLBHzXvqtZ
DmXt2naHolGD7iG359ksdwshAnAQCbl1uVhdgk7c1PxKjQJsgUzxwo1VYPElOZU/CIhDEX2whyID
yZ9zEij/Wiz0ZJV+J/nb9k9WVictZMG22JBRlys1Us3CQHetEvK/ZjxtEiUSuEwQez9CtI/kw+lI
X2lVlJCCovG0ZaZ5d8fllqovq/pdAziZIF3Y0E06ABjRK4qBUHyT1sYtwwwAUQZxDLCHTaKIkvmi
/45ZRkX5rp2ednWeJSJS028FtNqAqHl1Re6yNnUXNnzGXGw+yuILP7eVQDIvWIy/EWpHEvIYvzG4
ty82XHe7/uyjnYT0XuFRbY85WsJwJhsF97tlPcXnLOjN8Yj1mFMwIZF+9YEtcbmHvt371fjbKKGU
dn977mBlwlRQ4i3D1TjvFNi6ebdNkks6eMgWVIZGavg3+htKpNdk2n/+ihp/BdT2L935q5vMp0uG
HR0UKRSacuzn4HIW3LKh8dFG28LcjyNrMhXxpi/4u4XGdz1EhA93gcmkpckMSBjP6mp14iyoQKPm
kWTJ02iUp07JCT/PQcEVq1v93UDqEl06aeb8cK6jPfPS91wMIKaSc4dBFgWIr3cdtENQ48JLF+Mw
hYY/mJinEHbXDBuIAJkkSkPVZm9Z+0al+m3+HpU/fH/m8Mgb2HHFXjKAGxQfjC2OnTkeZMx3dEvW
gg9Mlrd1/WgmCU9NT1z5apDGnsepatMcaXMLiuiDdENYLDIagCfKUqgi6Q6U2+wkhzb/3W7lmkF/
fCYZLN7Ohn1cTAeW4HaxETum0Ta1akYT1NkKFelUkrzwJtmUjIzKWRIZvM2tgshp/hspXP8SCYut
BlBf2msWWju7Ig19rRpD7v9hKrlHO182jI3KyL/HU7cgUglSHeOVVp0NlfX/8jC6+Fg7jFxWCwfj
zSL/XGU3A4KVsv8a7XfrQxtxXc9/FL3wTMcKKnLvsnAAKsAZxFkkK+pJnDGd+KQ/+U4K7fRh55m3
1HuFiVauoumGM7QszR5H0KRVB6Fwjw9AaujqjSoIqRooBErpT/UabPtR9wpTn+PqnoGAJsNHFe0f
jM9DOzCiTvj4UcjQxRN5UpT26Ud5hUjUiB5yfxIKKofLst02h7CNX4tjP775nyNxV3r8wEw2IU7o
ftfUe22zuJLFtCq4WpME+AdvfpgfYtM6FOimgbw0ZK1ICdhKGHo8U8UpTxVE1BIYrI2mkaBRNm41
YJrrW/rV8Zgavxisk8wAaMA6NlfxaFo4jmviEE0JwCLObAuxqn7MhAL3vDxYxYysE9nPdKjwhiSj
BUg698TCrRppXjpIGM65x6j0sruauUsInI3JvqULBGlb7UMsOJsmgLOozJMNfBCOOYm9Fsp2Mdf7
FIsioyKulVgavZqdX1agcT/Kw+iKjr+K7U/SHHwxBHVtoBqE79xDbwQg21T72rmGd4F543P6UP6/
J1Kj9iiI2RmPWpMdR+yAouo81FdFviA9yye4yn/mr9KZvMlOGDko7sJeRDundeaifldbuvbZdG0d
pd4/e0Qbo6I0h16p5baH1NG4C1iYGKGfs4HcUHnVRMAMFs+I58ADD5/8PWw9LlXeXwdcmOYgXcfd
yCq/ME5JaZxcTAzSyFYUMAbYsLBJ9toRlxaqbb3BUAAuQ8GFRTiA27hR+k3K1XZMSGJbQw84d2Zs
qXV3GLaxDmZ7vnRjt88dJdBMVoybzleQOzIC22pIOuhVh+7IXNppA8ThKLX2U6kfqs7yR+blq77T
6N6skfyZDoYXWvJd5AzX0FBvWmoQ21TcHHpk6L1/VdQgcr1uv0J0NuGxo1sZLwQrwmQ0NZfkVI1M
3IlsEhOVD6QEpJUo8gTCaTTireEKFwYivFiHflQ6SZVyKaYag6JOghGlfz4Hely9ljZ+mxztLZu2
HE1ivrNhVcUjnZIHa+60YJ4cNne4PjdRR8jc0qsWbfZDN7nSdmAbMGweyZmxy73rzCt07ZNsjNDX
tXObFrvMYiFLkibgDc2AVEKilcXP3eQK4ACEfSpQE2ZXs+5V+HNQ9CeMYvETj/hNetOifzwuWE7g
jQbGIhGvku15brk6sPyoD8IzmvzFT/yWO+V7hoO2E+gAphvBZvs5j86RGG5xn9+SGyg65HrWkYCF
oKqISOvLYxtdohCqdTYe4n9lnbqovnwZYKYyt/jmlhMspw3ixICU5xN72auu8vy9KYzlOndfuX11
14F7Lip3afc0r8hXF+6XrQEeLDLWxKz+5tgh7NsKA0OTiL1qs1H9jpxTFmGyXnkL01Yuf6QfYBOS
TDSYqLY6AsG+1M5lRxSMPQQG8DKNSruPP9TQOo4kaYM6KNAxKRXw1Gnx271TvmaqBEC2Mx7l1k07
NhzND3hdhIHNMV60Y6J+LWQS/Jqt6oRdThNABH/l9UErY1fn5zW0R5WAPia7Om1d+S5jBwE2OjNL
rUhOC5cn4FbIvKlor1oXuxjldtVJilGWxVUg2R19/BywG9PVe2acB/rDCiUG6MPAdmsf4BkgAOYM
tHwR9y+TON/YCds+oo27mU2C1vwD21FJsWIuX0rpeNikKKvCPS+/I+RAZQJqSdIpivhcfqHUaS0U
KZgMs1/VzM3e2n5PtoZWQImEwo+IyRfIrjufY4/Vcep3obVmdmJa875TCTeFkQIpQ1m0K6MXYrgF
ZuL/cCE5hvsVF5LjPO1pRtaKk6SCScS8U8N11MgtL9K94fP/pOI6V9F9UtmegeOJfV2ynjXNl07z
Vdn9u2wo79G9N/rnA1vHWvpn1tYqoXutd65xtmDVEwfdIGdpRn3frCsp0ePIRJUjiFrVVA8Kj9cE
6lfDFbd6U3f27sE+g+MGwENQ5gpdpH2IQ6xlY+XXarHXd9Yg7evfxI8FCj66MpwuncVczZNUjGcN
TfQCz7mATaOrxx6NZNxd23l9IRD14NFWX6jKRU7tEzFmdpWVgJM8TEJc4s7201dNkFSbEzhQHRT2
RBpOft7NErDdZLg6EVo6vhBbxpe3QOyVjugtFBpBlUZQkQnOzUzCsbeaST3cEIbrMcFw1li301D7
UiCddLvaWS8feCyEuUs9qtdAO6RIZ0Nw58OlsOdT/gl5XwwAnqf4rNn8gKV0FYwgGMtttKl4zGUL
f/UpzeZTj872YGJR4Gbjq8zBXDzKX5Kpkg7O8Y7JLopGP2vgkyLMGYj6UlZ/Y/pIANczSSgF82NU
P0QQadApEiKIVEvFtghcGTwCMZzMzFrIyppn6ZhE2LInSPfC99LS1+cHYOJ+uJKchH6JlXERHamd
fmXVfOiS6WibemCyc4Vd4P28IhURcbklyerOqmdTAaMveaisQX91qmsskxsB6Ee0NEMpow2kBLNl
lGnJmVgKuwYPiFO1JFgzzUm+Ql2z7ZQwmAlXGDhHsjY+R/1y0fXoFlf1vc+6R34tKLYVXpPoJFn1
yRGfMJYocIiSbI9p8lUUptunXPSUFXV8mGFIxuhvx+a7V2Q/x3q9SIk/Nuze0ZNizu/BkyerPIsd
Tbr4/WLwVCOEmFCekV+Nf0f6q5CFOlPT1IPHc0sOL1ay94qrlGb2VpYUiPOpbJhXbBK/uM2/CoyE
WbFbBuVsqTNPVxuUWXFsviKWPBPhXO1IAegAiZmWE7b8uTk0bHUVtrq5RPIGzKk+YpXRBEo3Bpa8
7oFK4uiz6pSyF1jsCjoEOB39gq1eTYPsTWLzZhLTsESc5Ip61dBfZxJ2eP2mpC9kqnZvXxeuxKFP
+Oeic1oe7eJkS+OhH+51kZ0xA+kAXnsqPnZLMrDZEbdrSGCMFnU70z4TOKgqjA+5dfp/ofQn1FBo
UVLBsDkuzJcz5sszvqGhu9WqCjWr8pSOxUT8qvtXLQfmCYv82odpFxUU5bQECqM1dXArY4/kKl1H
LCFD5/RSOC8C1T7H5RNZWIEEIZ7+JJmbIe1iGE79l9VvNIi4qVfdWC4ZN+QL9slKqIccnmBm4aDY
kDdsy7HamtgPNKB6C7q+fDrwQBjr3zQeHOTQg7EfELzZ6W7Qfq2qB4PJCPvzQXxGSItiP25BSEgK
jde/2Cu6GK59zsJycW30xNTSpW/R37wcTSBHbx/d+Fezl81k35vpPS7YHBPsQnwHy6lQ8qPRbbqg
kXdzXu5RPi4ZZpkMejeCKhFC0oMe20WGXy0YeEkLqZX8gFBLH7OzUghcGrt418uMIOBjRKQMo7bD
gbtnTMhtchgZaVM3UGSGWDyb+Y+ldbshishBbv6riq1vZnan0WBByU5D4ieTx6+e5DerOi7ibAHL
s08bgkxmxLqzExS0S1J/iZhYjfwpyZfRbjtBLBw2ISe/D+CZsmZi+fqYhotkJ9s+ZUS1I/gstPug
y7Z1XL4TfjKIuwzW26Gi5FDJLqZG2ljq5fZ4bOFn6Pz7Y3OPdEN5dVjRp9JCKFW4gt0LOgluji0t
sbeKoieKCS1XudA0/U3JOcvKLf9xfgRRN208nkzuIHQRuSmCGGqu6nUOQa1JDNsGxzXKQYhG59jT
nJfT6ieQrwX8ZFGhrg9M0DxQQ+n4UNsJg3mR7JWsVPWvGAqPbL/bcL/YTbBP2U9W4lKGLVQJeIda
55+xGmiAW9K1eOT4uu2XaorLaJJoeu7rg4PeASOYbcSHRH9I9U8nA+0Wo1cAPCTNQ9dc+kiXlsp5
GGCl0cFWAvLuEbctskDdw8vk4woL8pgRhBweF1Tu/JKSr7m/1uckRhguAYcbLolDF880MJoB5Q1H
BgFOREavsp06FJVL/uJQH9BYaV1Q74sWzIF57vTFRZcnM4ochss4EVKn+agrqIhSVCFTpG0th81+
ru8c49oQKQ/CDbEA8Q2UESL7s8Apzpj6s5InlCbDfHTT5hFUZpBA/b3W45WQ2q1ignBBwq4VZ6s4
Y1PWaHelD3J5nHSH1i02tuCFsPbzz4sTmoGN4ySbuf2bBQqQhLFdthWzt4FfOS67Htgc9jxHOqAm
0Mb+yXc3sO2mg/DNvPS1Tc26dMSZ0aUeKFzCaynJrWUv/pH3d1jfI9ZFNH78zOwc3sLkjiiVpwuO
FH2UxQGhOh9l0PQ8Kmzn7L/wJDzdpo62tlLaHyvJc8R17GfqNsAeEhcajY9zbXZDdS8HNB4NFJlN
255qa7zZiXH/HEW0mXG/qXztZsuER4Y8DKBgSkI7FKAtERGTQTi25KdxcjCIdCd9gBVsSnAQ5BoQ
vov5wF9JIP2g7vpf4IRnt+ZTk2vdb1QAAijjmxesFDO9KLDG9YLwG3neWgxsNQWmk2UdyjIJFI2R
wK4BQRYt8lZt3mTi9dqhe6FdRUSKhbIVUtDWsGuySyVVF45CfT4iJDt2xlWjI0fJuOo0Uxngnbyh
6U6fhtxdDNLRaDE1X5MCq4kPoUOSHF9j4kDeQ7QBasZIPrPokHzzxlME4OG9h+0a6YegEOpkvJE+
dZCqykTmJcP8WkEkNDU7hYnQmqdYz+5i5C60WCDBv5M4Q3Ytn7phCiJD2tgENucZiYgxu1Y3ZmwF
ztZxQcFhx9qxZlucA/SqCCKGaTYeoOFUh1RwHixlB8EjW0O25tGbDWZkw/o5TqAvHFd90x387lq9
z7Mvk0lWyIqYWVzvyH6KQEiMzWHM4T2EO9TqFyWqL0iQiNujEICJ03bDRWjNpVqSi31onejM7Skk
5Sy6a/LXNkLqpfHZBN2pL3UGUYycF/AmEg0P+fBerkrX2CivelkxSirOEWTfIM9+maC58Xqp1q75
A8e1Murt4qReEr9G8tIHkD64RV0LeJpC0c26hi2nPR3yJD7la0qlC6A1TWjufWwdaAAs3yBYcBVv
KvQXfU0LUTksqFbApCj/O3lTWjlgsCj2cItfbaBHbAKwrZIHhCHgykxxDeMkBdM1ik9jVDcH56eB
K01QmjWZ9zBPQAcx753D7VA0iHSVH6Eun6V567k+heotxBIhMpDY2tP/rIJjKXWl9KXBFDMdGFKR
n2QQJXTyY9gzUgrjZEs5MbuPdPzX6vlVF92HHUnvHaoO48zUmHNz4dw0iijQCwW+5kYNkaGNl0hn
r3ksyFTqwmSbtmhJre4oMTQ0ucAsrsCsQeay/Fbk6bSKlFuNMWDf3wo1vEeDeM6MJRLkwPNWNVuS
RcqzVXWsHBlaxB1huDt9aM550Z1ZFVMe2sZ50XlHOEwbvSP5c7p2unm15pBONblZMPwh93Edu5rB
QNTcGynAFwNfOHlVA9mE2nD5iRZ7A/URWFbJrsix6L5QbTiAvRyZ9d3Eh5/8cSSLkS+qgfBKiPuV
jgX5StAiRqrm31PztB0GxuoawcPkCIJN8xGT7GVoJLPtLfhDznAbUzcX+inUyRTpz4oUnmivNNbM
PboDrfYsth0xL6NFW0F3u1NBL6fKgBLlNZoR6vbCqzjge8uik4aax0KLgfR+HfuxNUnISYqecvGc
wEAoprrPvxRNDuqKmmCuDmojUH52AazMAcFkZM7nUB4ufbSdc4GuY4CwLWhqzE0r8kDKWV+uBiN6
e70HatkHGUgxuwpstBAZAlZ5TWHBTIgMG02ddbBktK6jhdFpY2rRubGMoGtHzoiSc3jYJcl3h7G8
zHtvNdXHOUyFDdeCaxHEJ5U2GphrpAEqTZBCIyEJ62pnz/NOzpikP5mE72S8SD0zkwipaG0eVV0P
9GFhRHbDDJ5Fxq059QVCquqS2fPOJlF3jeFjVtAqa0W6byJAOlK1X/pj2XS3ph2v8KEYF31m7PPD
OT0lMmDuhoGtTMyNgrOKK455Ws0+zxYMJBprbxFC1yNMtTvTL5GVr4PWcv5KNdY5Y+/2e3bEbjey
IZg6eMSTl+NfWpPDaHaTDoOuJ8fY5tlg53wtNQszHHSDxXOoH8ZYPsBAmtZKw9Jujv5t2wRVq/Kl
Gsez2ucnTTUA2tZHFj/Kd81/tX8jGvWe+WqrXUzOfpyEj8JaLmUKyqNdilcGHcWMH1pxy6ETDutk
AabOv2jWrqKWrhiF5gsAdy4mYn6FDvX5zRRfxT8HCcdMbt2wdtW26dtGRi5LjV1xHU/TkF8alBfW
Lq4YzTN0l+75xB9Tvys27FPt1Z+mCc66QEGjf4u6JGOdG147xJD4Z+c9nk3WYztlpgEif1hEwTDx
tFTWYaBvHDYMRH4LU2JiinRxGyGpRjswckLa9D+KO19/Ex92ihRyS+0r/exVjxmf5juyyu/SkD9i
NXxoDWjikoPvUp/Awkdi23Tn+cL3ui8Xfn+tfKhUcjU0rxcpdN5+33Yac5p0P/6tC5CRDQpGRMN9
dnsVrE9aQhWUFhExXz3BCvS7EEwjKuC/Xdr4+FSJpmPvCb1SbhingOSXrdOkf8OfaOVtMrzS8WbQ
MzSIp6ND7kUVeWn6pV7aN1ML3xa6ooh1r81fym5FslyJd2Buz3IsZ9gcKacoM1lkIrJhbJNDhOu7
9iRH2P4zJUjRStp0tIhGERwzozWWeJ+jXLNfmM/xYBmRuIl0uFgRZ5CIIY5tJFH7orpHDlAvc1ek
90Tuz2rxIluWkJCG6QahMDehPQZy15LGgtLCtpgkjHnzWydm1ild9DpZC9NLP4nFDDTyZiSiTn85
uKYV7JJrDAIWbUk+Dg4pQLNvqCvTmqKOiKPxuFLikt7G39gFOq5EIwmPqSYfMxDbtsOK320Ux2Pt
NcgS9UrJR4aOtl1cAi3dUrd3Oqvg/HeWDoHMcnOEv5rk8cWWuLRmluc58aGdfrcQwEQckKlHE5mp
KZTI+IqaoBzPVWsFQElOYfo3TcK93k3XvozuGb+btmD/W2i7HPtQ/kbFL2XqZ1YnX5KafeFb4glA
q4peQBvPqVKdNaXB8fBTNvxSZCsw0zIYDIWMBHaeFIqbPRGWZ7WuthqSH8FwWW5shstJjmWC8KQa
VZWy/2jbI5KLi+FK7y2FNmxhLCO/W6CbdWTslTt28ketyy9C6RYQ1XdnECeLri5e1DeOQWYODP8b
7HV8Lf5hhmURol0nMG9t91m5m4u810J7J0KWZXP/1IutYFxLMFCgPTaGIV1E125n09ohy1IRc+XE
ETll5I5T46pPCyxDmiFyoxGg51r0Nep9Y9QaplEgy/EukQRGTv2cZMVlqUagKOdlq5HrR5ZrzN9a
xWyEFS5W7DSdtvBLqdnsGhjACDMZMsbZ0QszXYY3epLEocMbXS3OdvU96l/ZORxemSFf+9p8STR3
QqA5ZCi2TfUOoSuIXLZdfPLaMB4H60uyIdFyhhABYJD0WtkYwXlo0dgZ32jgZnz5BICNRFSwsMQO
mPO5FtL0JmXzu0wud22zHH3TcGyp+kciuhe/2ec401QqbxXueDPpXna43PkWMme5K2lyYx5n6N/5
NBxqi40xK+evOQnU28yqtGhPM2JTi+2N8nC6v0ZmneH6ncxk57C2aXr4JMTD9DKT6erMPbfXw9In
0oTQO4z/FLqIE8wgxbiTSPQizlkbJwS80bYjNEJfM7P0SwwKUVt+8qQ75810apRf1Y/oxBb8K9Or
zui369HAgPpaGVgMX3LYMIY0DvgzYumE0DGY5F8RoyuHGeV4gxaBc2a1DBYZQRj0q+HXWDnI8PzR
Kt7DJXyz1kVvCTuy3bJffEhu1lTXshgu0zSe46k+TQsR64QpQVbrJQylo4nhZMv8SLIvwupvo9eb
PRu1ogwZ7oHPmNvLNkWUVUe8qIq4aqq4quUmyYc7Rsoojp8ibh9L7txaxqjbNveUrDpk3XjoYOuP
2t8IkaBFogtsC34z+zSUAvBqFnwqbYtsOOXZbhf5farn9wSmKNS6Tjx1/R/JiqyW+utUSxdH7Cg5
/BThG6L6xR0NHcn75BVT5ekFxqPlaXW/wXonMJE2MRFpnLKNTlcQUWZ4xkWFfgKLgveKfSKaoP8u
8Wk8aToug/wUTXtqJB/F+9EBw2a403yeUwt2M2NvTDODoCWCg8ygK50+Cs082uUffd6aanme2S6N
AoMdBltjs+QqZjXTE4RA9i1+lB7tGQGOUfeQosrv4kdFZSEfWwY8qA22uCAWIuN7ZW+wDGApBEpg
ANfXxeRBD2/2DJSYlc5TbQbSDK2pDpLRDnIIfLtigWqx2A+qT6j4I/asnmtiwJRBB5s/k4eaV2+S
7LyZx+8BbJpc9VdLLq8D2DTNK4GuyUXDRNhjZOZqOMzwqniIlLgfCZZLKW8NMshHd9JSNzFITFFa
TFUEltpIaQu3YTWeravxH8VaXFkLHIwOLT9PquqHzLpJTesVCOvkXjmGChBVLx8SrPfiljXZLZnt
K9oqPTrUgno+Yoa051IWZKKw1Vce3mvWN/2bGK7OavQDk67hqJzU+YCp5zBiWbVjaphZOUSuWijY
Is+q05/jUtmGEb4ma7lhJk90aTWbl6uBKfOm2KTrxThR/7IL8xQ34qwn4lhHhwx2G/Mwgg2OEBdw
ivl4icV3b+vXmaKjErgJs/HG3WDl2Et6nVkkbEzjlsXtUWNcM5/kbuX++jMqnWl2Y7SdEd/HDH4F
N5ujXR0iw9QppAkBEFXxnZgVfh7YQ6jwScFxBZtaiVC9elR2QO12BgSiRuwbbc2VAGIdSy7J60Qm
TAxWDAYr46TupdC1lPRo4R+S+oSMM7BXIVJ+0mTG2l/40kzWqWYKQxTH9mLuQ5LB6vqrTZlIUVoO
gRpbKCiBoBchINhbZ0GPMp2DA/0/XGnTRn3Q+6Pzr1Vqb9C/enU6hj1SS7s+iK8BIGw7GnvMkXsd
4hPZCUPyBAN3ieGVkN4m/6PguEWcNJgQFiRSVbfWmn5GZhWsB0LbSYjLCPXIqa8xq9cx1vBftCnl
byYTVrtveYOn3isAGFvEthXmXYVDtn5mTXuDdlTgScGUoJMloIbdTvTaLqmlnYq/qs1RQDODL4lT
Q8llmzYcNTwHXe0JCvXSXDx4ETN53grbU20cgjqfAlvbps3vUx3Lvo0ruuEIlYmRZHbR9Y+mCVK0
KTrR8Oyyt1r6Wclv+BMsMGUOEcvPanjPoj8qSdDOSoLdVSR7pZdKxAfIv3TnfaSzdODo2yzDe7zw
DU9HB9SXWpycFL9f+ZTtTyGIGtV7sDxMsu9m7dw6laAQMe2aBCzgQDD8NSm1TVx9NuYv4doMMBxG
x5Gc+Vk+sxkZtiXiLswZh7GaDoWsH2bGD81e45EP5flMR8n4dIrI2KIRGoeLtuAWhlw/bZP7JM72
SshmzJR8VR6GKX9upwPz0OpqV55goA1zAjUyqA4iwAkmFxnPKlztkqcylw8dYktj0snFY7qbBoIX
tU7oqPAawu/KnIT5brHsdGH6oTX5Lcscvbb3VMajEBvV+ZcCDMpMpqfdjn/7gOQUR1HVnxqavJ4J
sNHprzKGQiUVb3OfvslctYA/ZK8tJT7Yf7WafqTyj2mdUOU9mFtpz4PJW0n7j0WFzOSJ3Lz0tDBd
1Xxb5tOS/mqoEoFzcZRQ+jwMq7pPqbjZbH0wCQ31M/nfwmTCFse4nUuhq46h5UBP5XBf8kM2cd0+
ygQfsYYyQsl2OLtJZJ7YVMRhv0FrtKBOMqSgcO7yYHD102HioNbeZhsWU07vBcxrbwA/EOyY2cdo
TPsXjDh9jvH3pZaPMf5npt1+lolR094wHqDjk3qIlnxqKVMx5278MHnEWKTGfnZUpn+cn0l+m1dB
WvwPf3XBmCJjTGF0nEFclF8OxbQMrMpGSXyPLPs6C/1GupoW/B9J57UbOZJE0S8iQG9eq1jee0kv
hNRS0SS9J79+D2eBbeygWypDJjMjblxjBDbxbfOYEIWFho5GzUCKZxI6TgMsvCpwOoMsRjU2LNT4
OQ5PiH+5k6w85UOuyVagr6rnba0gonOZC9XZh4bJ/a2EAVQCnsRedZPkmZJeEi1ZBtrCMEhc3EUa
yJS2/EmDAD9v9D1ofExyAsyAE/4GoTj/EBWGRjpK1EDeOq8CCUAob020NoDxhLwa8MHFX968omQ+
ZV3r/PGbvdQFiw4EQosYyrYVGYqIMztcvp5B7N3bCu+aqFuoVc25bC9MuTmZRnUo/ebYd805SfHL
UrpFuqwrceOsQoztdVg5tFtRPUMbv9b0NokwfbVGBDKbRJhE2sixuSrzD6CLntg/G2OK9Ai7wg0t
N5mVOjQw31klWMGCvDEig6gnpHWjEUhGIY9RLgIGtyqrA7r9Q0+OlOpkB0mNDiHD/SbCumGwt/Jz
xIycG8FoPOu7ZUZoloJfjMXR3elikeN2nAyuhml6aVHotSQwyYxe62YfauXBapOjrpjoojY5qGDE
jAvRZvbobe1B0skjY7DYMWfMGMxNhWbLgxoTOdPrqwIU0zfn7SQjWIWVOKuNf5ZVnVSx+mR+Tibk
+GT46iEim71SCdwZLZz+xSx9xdDc0/YuN+p+8keHMoWFNnACrnRXM2Cx5YgE8XGLCgWhubZuVV50
r3YoHOmQ51Va4FMfldC7s0O+IKB+LSwGUMm4CaN4m5AhXP7Q2A4WfIV4p+BFWkBsUSxzv48T10qr
Xal+ZrUxM20Pq9az738XZGAnMZ3fAOPTpYcAhHVWDVapVoSIk7ClVkvdOPtTYbpIZBD751wzPrL8
s1Bd3TvpZ8lAmA8pONMw2LXuHvaZfVlv447C5Vpbdx/Dc5g7fTtu5fJEHrA1AIwX2itjSi87KM5K
1PGM2pzUdXQftpG1iGlEdIg4I3uuPzesOYI4v/wwDhNVzyb1iWSyWt1T5iazP1hpTr5i9pt6xdq+
d3QOOLsrMl4dDHj+s4i15trR6Z2VBUv9DBvAHsydbMmHEGFk1HA2q/BkOq4WALC0KIirNgxQR7oF
Y1zGBkl0lrTEbWs1Ualwhos5F5GyyCOzHZLaI85JkPFEAoDzehbdhyeT9MqIokCCNcvu4NxJ8uUN
hJj6xSovQEYCc8nY2PvxMBqBAWTsIvqLhQ+XI54Lh+GYM9Ms0H8YlB7EzTLdepTy2Nv5/PjkplMr
0tUPdMLK87MRnMQqHIBFP6+2mR5T3K/NdC4Lm92tPacvC7K1DAUaHdUwygsOA1J3XnEIBtP82hrR
zoR3WFx9JTrg6Zcu2xlxZMsoqJZh7doZju0IzstG2eifmBRh9oaHyp1PZFnE8rT3gaFpPvVc4hj3
1j7Np/nEvGgu4tAI5Yp1nWnF2wo8EX+9jSVG9FDeyoCMUVZHMar/N2nHndA3dm0YI7QsINy0p554
4+js2cUFcvg19LsrpQ39WNoi38Rm2yZ+NsKTGnrerEVL0zIZIxo4XlZquY/Il1Q0e2fmILSt2PWF
umWHwTtfV7qNYruBSNwuabZ2CxDSmEjzuzmwo+UQ25dizkZdRIW/mJm1fjWgB4Uix4zUxGSvOaXj
Ql1mHguvSVfESsbdU3ZVOLZGqh224wK9UWWsamJf8pKNs2ebcjvMG8ot1g5cNpK6bKqNbhmTBlSd
oyi/Ovg9yN34IMwnwf32EG0nsUg8noZOu8o/gqLAwNKz12jHtLVwWHTroBWoxwmD/PRVYHVtGqJ4
qOzZpLlpMkBGw5bwVfUdYhANmD45qFK9zxR1F1XWNsQQtFLXjdotXaOBjrto02vwsCFLm4i7M7wK
U0bkMZEW1StYqHACZB0fZPFr9MpWL7HTafHYQFMULbE9eiQ3U8ZVko4j+kVNvGuSehcFw47/q3oP
1qW19hi5dWsTQxkjAwTk6SFI3Ap2tmdsVbi80aqHgW1hzt6ThTKurbOPqKvoBsQ58abzFJjCz0Z5
1NB9VHLATXxu0eVP1QPgxkiI5bhV0qWFJx8qUlu21tWrJT4Gral31DKwR3i1/5xPrPayZTW6sRS4
8Pfw+921EauIRT3oLKFDTivMoWgLsHisK8erp61jHJk4R/FHmHtlMC/ML2vMZ8hDZO3bQVFjx+2p
ZCijpxujm/mgcnCy40PHm48Cc316Zb6/YtgMy6Csc+5QmZU5O2wxS4ct2kXS0ahK8G+DmxRDoWb0
xMlgQX62YbPImMt4WFGFLTpMF/duoiQOZo8sC0wGSfBOc55BFM4ZnMqQYtTuWRTdzocwrXVzLolU
kTIBL1SHLmIR9IHE2lp1eGHQSGAe6EjXkHJt7qVov7RuJkX/Rol0tmwdGqdKceaGTxAfrksDnkB8
OvT1NvWmEZ39cvX2cNJqGJDy4aqWt+N1O6Zb/1TKbAo7k88P9gYpfO+xz3XQbByQI/KUUp88KHEv
QU8AdlL5AytZmwCnBLN2FPZxsK0YM3c55m7dWxZ35iYmCnrfQWWRLT0+S6GZpxyOhVe4ZBrPG+07
f/DuGO00sYJZw1JUguB0PEqpItVAXXlTtx6sMozTGu8TyuAq40+Di1XTmBQ4MVoGmlmGkiRcOFH9
Et1zwCFX/IMqwLd80e6DqCzyjnEEKS8maqIvjLtW+IIO2zqI5x6fUOeaSh3UVhtew5up+VvIcAsw
u42oG+hHJOJYytckzeLF+VpVWc+D7nMUR507nU1PjbWpfYZCrBOZC9jghJWSiafA3QKI0Y8tjKhW
HAXEfVytwmVpzmH8PQLUil7/q0M1GxT1iycQzjSIpyMwrhjphWQChBhn5fDkYeoHEKD9AIOljwRl
Bun1Pp+TmMJZbZ5L8awhjkb9PfiCRIrpgD8Er0ppXzKXS49OBT/LAkLeOXELHtO/hDfmG/4u998y
TBWvnA0MzxPtQUI2oDM/CYwdIgkN4SzpXMngr/RpEJNmP9iXpFVxVhBzH6SiIXqGveeW2JyREkZE
9aIO/vJgeIWnmiDqOrt165YmIUMpRqFmrAi4rb4K2gwqQRWSkDIJEfonUiuZpqTBQgqtVNFiX0fI
DNSpyCCyqf/luiFeuJb6jbnaQKPwF2F3PI1cwFFC71OlZWSF0OmoNDOoWORp7jHveD7hGOzi6W8m
4R2MzuQ6cO95z17EHxYV5LqEp6Qmd+mM2RIDnmUocVQt87/ee3L781Wn6aB9/Sbrn8iQ6V8z+uZX
C5QruZlcIOcGLMZwLejv0idvQ3jDrB5Wog+Q9HPY4SfDt+VWMGngH/xrZGbXMNuUf5zKK411WsIK
dS0kFZqyVKZvDfbDGmS1wmbwtUca/GG4YOAxGTn+USg/tn2xhoqH9pf0vblGg8sn7gpmvn8ps34r
DA4qU41iq9UD1TqddcoAFBCVRTZocLlGmA1fPEOhRUB4/0wCdD9iy2XOV753D/qcEdJmPrTYAWxM
bpc4NUayWyPMTn70EV+vr2ksWyUIYq+V/m2UKfxldFp0lV2DtY5+Q8YtqQvSg68xHRu8gObUpFA2
6ew4XmYRjdtoKQySVjg94W+1H1FWpgpes/48zMGvlI+eBlLrEZwFf5Yab0y65vQjh3nVlateUKAY
2Lp/hDCkbLRo1lcE47UfVqGr699mVc9vGi9XYuw27hWIWuhZpwCso5eiXe3WwH48QHj4SCkLmpeG
Cs5PTXdk7SsEujr3MhCvrn/30W+Ic1EOC6MNMQRFEVaQ8xX1cIdwqQnQFitLFTW0bVszG2puM7x1
EzZgYtJXltCGQd+JeyRhMyLUpWkUnnJjjv4hM9OtzdZoMgei3GrCdt50/SyEp4mHl93Ph5tdp2hA
/YUcpK6m+ngdIhODX5SqU2i4Sp4aI7civvS2qxVHspHa9NbUJCoxFlQZ49XF2TbLBeKYVWa85QQT
RZoAI3tFKTE9PEaazyQ8OOMzng4u+gyCpzMLr1FxZ5BoY8pBonQtmRBeV0UP4BI0q1UaOTPLUS7k
PSGsRwTIeiGwNVBcmcgfhBn5DZ+fmay5CVwMqMOMt+yVHfZrKdrWUjuXcmy5nFMDeNyDP4gC55oA
JO4aibVUKGu1AFP3DwmZHY1BJhgAVZuN86HxVinOEQTSKmG8rg0ECuZuNAgkapO1JjBzakPqAGdF
mBx6JzdqjYuWOOejieaS+WHJVfAwN8lOA9UgA7xD4BGWGHwEcD8xVrN7Y59juJMaySIhSDTz3cF/
fKt1i6Zh40x511q3CHprYVeAopjYadj9wVPn/jpxvcIyZcWBBksf9RmaSxqPCFAqHshOl4sb6zQK
h1fdW5T3vw6B1xqeREgRGcJFCPZ19Th09TGg3ojHPRaah7g+QQ2zu9+mezouVcJfBOqP19puKgGc
ttwxflsa1CwDsw/sgGcD1N6hydYV4XF6eYOFD+HPwwA6/K3ZThTIURn1EL7F4e9Ialg+D8pHOJhL
j+e8TX/Mzj6i1jxFln4Kerpnh1I1ZFe05jkhcA4TOKP8ogCiKAAauVrgU4QcJn16wvLsaNRunfwQ
pBAidMyUgrLRrRQwWYsW0xy3eMNMxyW2NHnylGfMXhadKJaSjFECDBsPTGpSIHl3E9MtpMECBYXN
poo7P7AYurT+NuBEEP3qDj1sIm+c0MQDeJ4wxlW7YIt7zybnj4enc4GDqO9mEH0U7VZTGeVDO5VR
pKzMTKhznNUGSKCHg8OamV78pUQc5iNup5MhUM+UBR+TVDzZFxs1XQ6vUZgPYWoP59O3vtJCv4SN
d3HgSKWUYx7eRNY57BDgQ+zI2Oj8+gYxFXYvtmxuiOlzJZqLmqqYdQ6X+JGpC+izHJA+lwwecUeO
Q2C5VfIhZeY6bjUoeOMavfzaqgmgHZdh1yzzhyL6kwqKJlPODmQvh3SETrSI9JuEW0vxlAHi4tVb
hWxbSTuZZkOxT1DATgjLfcioeWTiGQ3LhPOT0qLv4hW1JqcejIkZ3nqfuuS5lNh89BlWDAasFqYP
Bs7a+befT6n1BOJ9ku3p8zRg0cThjicLx3xvKjMyViZj23FVe8+C11Nlb0E501K/VFOJCH84GxAw
8k9yvlULxALRCT9CDLLDk/wyqH5GPOh7mPLcUJovVASvOiAzJvjzErFB5RX0M05wAdDYAcQ428lQ
iMM+mOJDmVU4uwKwN/U3PUPuvi/xN161xcPyoy3z6F3cX3KeoHCZ2wuUtCK1EEPYK1oEnHFyTkOO
bNrO/RAuU3iDuHj0pxwuZn+vundSgahBPrK0Rxn1V6dl2r1IV7FNRihsYrCODFr20jNPsZzMvR+G
pMv+UQ1vNW+vHVWgQwsoY7SEchfeSqlBroG1xGSg89ct6kuTqx3zbW8NTlVVO651w4KkDn/zZPLN
JB7AmNFhJCCWg5hQ2t+aap63BlFNKJ+cmxIlNzlzKUNq2tBmakN/aGqohAu8Bhw4CY2db/hh+o28
0Xc0QjlTxu4ddNXD6C4eTQmUenO8co1N7nsapWtr/JhuoE77EBmvon+3BWEn1dOpvmB4s8xHt3Eu
tnGKI3/LMZ2hKTbiCh5Wt6VaMyyipMHqYxXhvWWtu4KEyUOwyG3gRNJ8ckD6RgZV476pgPQ+f7xB
n6P7pbuHf+vck0y5aT4TNozeFdm5qn1yHfsVD7BgUQTZVcZxhMmKRUZmVvCbmpuqPj4JNujiG2Vg
4mz5dgF1rG3bIEe4WlNq6NYNIMZz1ehUGjF0nHhf0OpQzCVTrZ9jttychbXFV3zZUWNgssrfs4MQ
mjBgRceN58qqSnI3OpLyyH4bPwCFVBj+2ZUqOsO1jh8tBxhm2crjiaRNlZOPcPKsFfMo/waTCaf+
Az4tpJGs2awjzFaGn6mcLXkyuQsQ1Gn7Ihh3DVEHwHU3D4mYROnqeTyzP5wf0x6d9h6f+Pu/J833
zt0uEjsqeh3+qA91OOj4lbVvHvwcwl28gLVDQbyRkeFSoNo0ND19EcZSM1Wlt5+4GIP5zCjZ+nxP
CefInJHPyg5WHux1hzwU3yxRdm1CB3ImHhT5gp2+iDs0JNqKp7PVsX/BmpCHSwOh1SRiurgZ1sb5
DPPqY5xMWjT6cyu9Zk2wdTBFYlCJozSzhE3r4L7of2oSw0VlmVdUTWwkRvbdcm9S6kmc0CFm0tsI
4ySm/nM37AQeY46/TZgg4yoPNUILkbW42HHwtdPsWiED5TNwyTky6Z7Z2Wl5eQmaJrqPEI9TcS5D
3FBAAsL+2WCi+4ml7dTOVByOKaV56T3ZM0s2E19iChrQUPL8YUMAyojD/IXlMHVI3La3wN+yVImX
Ns+0SSbLkj0s1B7T0gINJUmxnaX5dxAwWZPXTvZNT6AjZaE0DZMFrVauLqdWvjehh2Qun9LmGrDT
EVqcfLAeaFwA6460qT0rI+jkqdc0KkwMOwZ7O3r34aXGlxqvRJ+AxuYUwgTCgayHzk5rL/7xbBYc
65LuhnyTdykWJo1FYU4sXwjKbs3LIjRgy2SIhBnww+5/G7o2uk2qiT5Lbg1FMl/elocNGwQv7gmg
HgiM63V4ArjravvI7smHVQQtWXIYlHnCiw8UKj5rK6PPo6Gl56yxkHLaT64q2AnPNTUAXebUafFw
0vqWnY2+9zHs/C548ZvDS+KcRhNBm0uU5loXKnx8ujAfax4EmRwwWAAkqNYIVoGA/RxZRIzbada9
Tfcaw1+pN4+yfQnwQuD9bR+9FMFbkhuebB4nHEcSa5vyj9PZ8gWYknMuTQ/aUJD+CiWr3jU8lxwT
xlEK+kdaPALjFdIB6WOxHRzyWY4NxAAa5fDG4YQFz+g9fdVh9d57xDFSdH4TCTdLH5xo3JTpacnp
d7lEwVcvZGYHB7v7E525ROc3j41gYqLOaBahnk/XIgRdudtQ//4rbbB4BefBpiRhcP7I+4vuqVtB
rxouB3lKo5jzIMTiX0QXSt63WKnmFwui4n76p4onSceNlr49+amRNgFcyKw91pDJVxbcfj5kTiQE
PSjdND1L+qh5pdi/lepSrToUQE920mLaeR8lJ6yNqRsrugYBkD8G2CPEA8j6tNtmbDgyBmUT6Ju6
057MtVF5t8HEJ+bN8pZ2BryWHFwt/QsnPVV/5zswPs0RRMiom1HMkP1Dlzm6k18VXojosVwGk+y0
7IMpmBIgcLtaA8+NfXGTPlnHhXwl4HTkSvBr7BJcGJ6rUhxvZWBPl900v2LDZesedOKSafmlDRcp
BxPJXeqb6Z2ifN83UBpDEr65msR+OtNCnFbhyEPFBY0wLT2B+ET9DLbAJqtuAuI0V29sThEfaeQW
I5lom5PNV86JB+Hh0OGFjv/yPxw2MCRCkYkzNOnBEQL4bk0kOqxK4xre0lXD5jEVUewSpocAlQSm
G/iRvlbtS8NdmpYuJwSP/YCKEoE91DozX184bbvPRBA2MExzGtztCPQ98z1OCVbpITs5+gNpSr3m
6qzZ1hnwGIAz+cFLPopKPmD1WpgHCRbHQmMlcjtS40XdUFhbnK5hoHJtMA/rLwlyFR5Ool4hJwI5
0d2yG04AVkgjQEUowc1eFjwHGvXi9DfcR6JZa2XLbpj/2VxKO/momf23VMXcwPzRIcykAvOjYS6x
YDY5j0wCU4elXzwAKN3hpwXHUilQ2D1UlgpHgsJuoHK5pkvCYcSnw8qnLpIba+UQiyelJCUorz/A
b8SdBN1nruzYeszmiNBvDoj47oetaDXKjV+KzUvARkav3N+m04A7WmIfmLCY88P0fhr3TWaItyxg
pZqck1G64EIi/CbvgLBpjv30w0cf1k8DjZPCM0KcHXfy0wnEIjxBZNzDYuHHJ/wnw9InpUTlEoA7
4h/UshO5Wv4d44jbATul86b/c2BOOPAEAj6byiUdgEzNCO08u+XQ9C4cf9AaFZySJUJGOBB6D3+1
X+p8AwPLF08bF8lkfh9+jt1aBssDNIoblIfGQi5MmJUYqHafWsDSXFKsliiTxn+gLNCJ2DZTrney
SHEqhKmBKOGjAxaFDkOECMYTMdXRAfQGDCZcmjXPA1jx22yCOQ47aIGBNedl/aUiwdVllCPwPLxl
hHNone/xnTKVH4CjQV8PQGlUIenXkA04mSIi//Yke2lSO68FNubi5qcQRKw1m1j64USk0GYmCYgI
G5c3wWDdW7YQRe0zIeMZagxsXb78+Hssdm1Og16dmfP3UsvWae8sRuKmvBcY2Fd+h852VmCG6+WG
26YC+tNTo7bOCJ1wMCatbmmtHursZxDFLsbhGkr4vhTZgZiFuY07Y10fmuqVnAb6a0P2WX6zvgf1
HPemiX11/DSt7YiyBmN7vVikHlZcGi7uPkGI3AcArqhK3clzrHGWXKwYCx+lE6hg03U50BuRnAP9
JSQOtHppebvFDAb/bgwTp2qa85H2QPkpvM8REL+WLbjUa3YwdSqESnKyFiYLk/oyMrchWVyInvEH
b2JzZ0T/OnAEqz2YWnhgUD+rQNtb/8+UcrfTacdKpHm6uuvjjNzyg0fwSom4FClOyzIaY/g5uJKj
TFaPsXqTSnWfGRWX55L2GIlkhYvNogvK48bUvU5/JLatfU1zZm3hx++U5MdccZF9FD72PflirMgw
wiijxicBR+cE/WqyjZnHMqIne9PL/rUJPNelVGPNT+tzVMyHFEWubAI7qfJcFJixaGfcGE1UAir2
mqlyK3BoqW0+Mnne4aUayNvD6ZLRhbaBipbvmOXLyWwcHpF/VxvyO5VTeWyGakWD5qtnUAOpwbUm
POhKtJD3vV0AB2HHfEKwsx5sdVV8oqzzPX0ZR0zGR3TtE9HO9FdFsBcFUV4pYusF/o6Jai7t+paL
0DUsGYG2v/azj87PZhgdqPo2LM0dDdfehA8UbG2eS9UJ3RKoVxJPexRbK2u3bHsqGXpuE2HkjLlP
K/DIwzrb4Cxng7OR7QxsVsHXaJ7ZYBljIGuaKf57OpUUkBGV8QUTAdp0i8LPZB8GRpfjS0T+MjUk
myBFLhViy9QnjncdO1TIcT8tFLIambqSzpGb55hClD9LShr+13HEetStU9WH7E137jnzing6pA9T
mRnkTGbti4xugoIFfTFzl46UN74HtYvNX0111xBfFOq3GMXsWnifVGY9p+0Ig0+M/6gl8HmbyUxo
eMHwNp2rqGEOnvPJ6TvB8zGVStBfKAAcqls8bP56JsP/xxD8M+gFRTyTJkdt5zaNl4Lae/TfBr6l
QF/FRVDRV2V4JycQfIN6s4DYzamSmYfQLt2k6sGZ2c5zFDaYv6MushFgSIjSdDpgROHTGMXixU3b
B1w41LE6J/VyExMbQj2k8OnkMjnealKnHHbGgD3V4TNgw1mSxDMZwgAcQtCSw89I+YhFezCmSoKS
SlRspLG4cR4n/R9ebcycMEuc6D3PoX9aBLWUfxZn48h5Sk8EAilRZ9bijFWGkn9rLQ8N4wDeQKPW
NcLfNtjSZG0FLg+Umjbnc44ZyTDRGjDp7tBm3dQfXoZO+NDm30wX0ELgrfpDtPACpJrz9p6AtjH2
A7CdsQvnDttHtpmOK3ROA68xxjQDDmSxnRqGFKocI664scW3gJ25hYR6wPzYngXBW+PqQQ+oYJw5
vnLC2Vcp9UsMEG24zMhTIl5YnwaXUBvEfS5yrPk6fiXfd/Siwy6EYMq8wS+wORaw/vQGP65hRa+A
xHL6OFOjgGw/h/sd0TfqVMKo5nWCYYqqXsDdWWBOjUdVvM+c0nUQwA2qzSh+wPgOCaT1FaPwRHbW
zz0BeYc2MChI46J8H+l1A3/bMwIJ3lwQFVXkWK3LQ9HBXQd5JdhNQVQKT4yzeiaaBiPgU8tWlHaT
8XYqyPcV5Z4wakaC2IexHBUdGsbSEMXWMCMoJ3QMUNWgp6UYySotKJqCM0g418ffDg9oRHqrFM/M
aeahZvwTKtpa1XCqjDeJMWxKQHIcsXJOSwhWCtADykaN93FwYvbRAU3oK+VMJ2M8VB/AltaJqmy4
/fGiZOwcYOcs4RQySs2NWQyEZAZovk1tDWsfu8yYdemM94IMLzW9dJOB5V8+3gEhqdSliRw6YFSE
V6SaOeBIcz3Vl5LKBjkZnGjLIMA7haOqBNNHWUxei4EVqrMfQyxZYxZp/fKN77F8jJZEUAvcm3Hb
H8Q/6J7//Se1MVL4ujEJmHtFjptD04CzpJQTDNQsg+pdmRsNFhpFBiq5TVea297Q8c5x3LjK6OvW
oZzdPFo4e6uEf6HEYVkW88IJGb7Imx68a3JdGu6FQxEYMl0A9c/tEitJGoIYL72o+KKhCFIV56WE
Rr44m+BE9gQA9/4Kp7pirLdJm24lYh/RJbm9p24q8hUHTSPxXdqrLd7wXgIowM0N8lVGIzdA7i1t
8KJuERvRou0A5py9Zi+yWw0dl0FVfOkkZC/xJsedn0daBqNWZjiZ37oxeOWcHDdZcIYN26mpk2YT
oJOLHZWaiepc5uFnOuhQ/TrdoXy0/oZB3YiFMPE/hqpAMP6Jtg0wt6KTrazCi956QXGsGRwSslIk
l47nBuYQ9U4R3xV/uoQa0zVmcATMUsOsqaW3Wf/OEJPhalHZuJMT8cSiCEtyGD8ScxXK6F/wdE3B
KNfipBO84RPMwn4Q5FdmAPPItucjskmKRB3mDG4LSvSITe+hK3PKon7Ut5p/iy6ifysogr3J1X6c
Y1Sxhkjo+Dc+TMxnQk3qZNc6/eF3LCBZNpY+m/tE8PCj06QxYVPgZk4xSfeRsnfEaa+BcMleRPh0
y5tOFyfHjp69Qo7mhjIcUqrhHwJZQxKv6Hbbc33QgrcSvH2RzwpA0PpRxuc4K6mL8V4d7tzTuUX5
a/fPd8Wtqin1VNwaVXTbwqvX8OnD4QnnKNoSQIXJK6fz2shw7TLUveQ9Ey5kwyi0zpcZA81i4dUB
rREK3vswrfAITPPG7XX6C4W3Ab+XkjgEzuMXIFxhfk3wkjk5eZQQhQqWsa8/+MmQgU39GIZfI/xT
zfQUjuE5Q/jWQBiX2KkV/EQKMe9JK8rjowWsrZZgC7SsLe5p6aykXQupZTHhjeJ/XL1guFSdiRwb
/Rq7kpY6a48thbjBgTCdJtDJD8eiZLg08HgCLENt7iZWbrw49TcPncq+Qinbyf86HW9ZcDAfwnA1
ff60Pdmp2K8R02fKNSBfoWMMwzApwu8li9HCpD8K5TbjI4IPW1acNkCmQzsfwTF4xUl7qLFg6yiw
tIAgrxESKiVFhtgC7gGQg2xKH3ghzijWbCJkNMPVTLaS7CTjBpBNqpRwVdtuLZId964fa3JP4JVG
iDgQ8cg49zMCTxqKdx4tbREhViHPZ5mOKP0AgF6QhSw8Klvs/NuvGMdvMz3g64D1Fr7kAHuN20iu
7Vg4ZtUbX0UbnBF0kpg4ygwr9YV/tGY2O9KzgMZ2OHNQ8r2CixYQxsCf9M9+BYjb4VPZsFyV8oAh
8m4oV2rVHztnZGT/nO4H8L6nty+eK0UspgmEr0xKowY8R2ycLtvQNMskfXD77K5dCGOT2ucEOTRI
DRFatWMcBMyevMVvATxOnVmKWPsB0cmyeenJiW0PjVEf7cw/mWI8yYl/yh+5fzNhpdScITmyG3o5
A/thMZ2+8M2zncHgJnhjJmJC/558VmFsBzXurszeYhx+emo6IGH7C1vU+hkF97jAogv7J+Sug1Ns
BQL3Jr3YyT2jx3z7/0KZNAF8yCgI4Sliu6QVJDxi5kZAxEL5k9SEsdRAH4L9XfhnYBMdcJpyTEAR
Azrgy4f0npzriZaeZBS5oY2KravWyP3x5LhhdJp149opK1ZFscSwzatetSKOJdxmdkVUA6PGgtA2
6vAmAzJICGAY5wbjZAnNsaa1EKHWgdwtsNbHGqkl8Fhd8ywFGJdRLzTdsn2USovBGZE6aXVxNHFl
39GohSB5GH8d36XXlpp5K/GUoGv1w1VKiZDgKjEKl8CsKMOrxzYOdfhXzoshvHO8TrzBCA9e2s1M
PYKDeDWh6D7STZSoOwjD+6IhYhHGe1MPWPQhG8IaiLokHlc5xkBJiSqCeaxXbdg2a/4zS9qrxfQb
TPA1PtJt4lJDj9y68RFhCV0QiMLIPWi+s26nYsSONePVuMj/hl5zudyzxBT7qn9p+LnIsgk7aQYP
QgzksdPYQAXFLTKAM8B5yqg739jxvBEMa4IBouPwwN2vt/CiPuVI/ZhOcvckMHn+H1v5V4sVUHLp
w/pSh/llCBa2U0AW6HeZclbG4Iz94knXmmN2NnX9qlu/YZXPMLcM+/Bhli1BtSSTjep1LOuLP6/u
lL8EAem9ukEMvCn5oKZ61gKMcLD+kEnpLPF6s8SvvI+DdBtV1UaVfnDYge+irHDf7np0dGTBd8ou
S5X9QGiN0n9mojiqPC19yjBylSjTGHgU5yFQVwMDzGAxtfL5tjWbD+kc9e2sJ/KIZ5RBG97xzBbm
cu1sG6fbVohHcupssmtzbKlYBljkz9IvWsZMXOx6pouTYp0VtBRS9Es/ajv9IZDxWKzznRMGWw95
FvwPb40Nt/M0kFdhQTQETOyVjRFJ2zpEJARdVT04QYJgAdkMoXZC8S49xCaUP4NY1+zWNuL5fGQa
9mNRdQrOi8LeZnc18DlbobVAHo+wjcGhY0naQpsnKyG/smxYSNIx9fFH0CPGDAQLEtNI3sJ8jEh9
dz5scW1+Tet3DHFXD47Vr999YLGQlcGpr37H4CJjulJ7w9JPl37HPjjPbWddf5sfsm2tCv05EF8Q
U4fYCDJSsqMJCDVx/B2ySzulN0rwbXGw0pRklWNd5Y8W3l+MrnAE6IH0O0bxi6LE/Y1MonYjt2R7
5PhZZPIy9MUymYBnJo7EjBpTGhfC7WaJleNZ6vOrIo23VOjwI9W1X8iPUEmeRHQ8Pal9OrBpZ3Fw
sOXioMxDHbuV+Jw05TbWeNRi4+HX1b3xyKZn0yqOvvm2Whi78d6uF6PJAG04VQXUsaDCFAMr6Xih
BOE6a27bipIjaOdGni0UA8F9ZS6c8kG9XnvyQlKchcBnuB7qJcbvDsYVA8UHQvhZRfFHw1bQE3He
182Xb/b7sCU8AfWGb+pUwDOMaDdgg5bJiIvRepjc01xmvvcvk93WA9OHaZdcSvOYe80uoXwvcc7D
lYgSKd7Ok6XhTWImattFNv7qFA328Ax9Hr7kToKGpjC2n2nTJm5eBKE/y5bc1eGSfdL46Ht5QCz0
n9gN+7lyBje2yg4m/r6yitBpAYDjZ8QBSeyFEnW6zfGIFYvQ1vX/WDqvJVmRbIn+0MUMGcBrKkTq
LH1esJJorfn6u2gbszkzPdWnKitJiNixt/tyekaRwd03OFkDzIIaWdDeC6oULe3PiFYVgHa9WOzS
RyCam7gnmtQvh/IwkkGXgHc0GyJ3GJ1kCQEfauYk4dtIOW4lH9P8QmSDG0LCa9rcycV0gMNa/uXJ
jOxxszG7ExBUt8JyDD00XQ48Fx2SpsiUnNw2cTUCKu1PSY9Aq6Q1lW9qz6DpfW+rksCz0g8hmCQv
CNIuckdPr8dktRPX0nSbTuOjd+NM8gwxnGNdP+fxo1uupdZtkwuTGDxExZPSq4+0JtuLYdFAwlsK
IxFUwUhaUYchKktOWtmdeg7CI1nRk+RrGqF4MHgHQjELwMItmLVMuc1TQlTEWBCOPtDtMY4VJREL
F6N0RmI2dpV02OsB2S9wqYVGAEZugGYX0PCYvpByDmeV42BICT00G41EgYLGzqEpYAOkkyP3jRv0
kKAwXfW0LsPsWo3lkV7ZMT0YFPUttynNN4PIW+xPTSD58xMT0h37LFSI9NuuH3zG2YjuHFq+vIeA
iVW8qqqjbMi+jLid9ag+90V2MiLE54+G4/b8NBLKU1X5/gWEWDto96jvbnQG1WHTmYwllBCn7p3f
nfuJAXkuH2xdBoNQO4IcC27WyiCPDRE2cDYpdWjpr4JA2ocboDcJfOSCAzi+pAcCMYlF26BqItpw
8SmhxFPEXF3bkY3ravtZvRUR52sEK+SZqzGDbdee22NpTD5f1PQ70LoDoVkHak+9GJlc0ho1Nugg
egWpN8DR4wjSUeYYrGNgAygcvw/LC5AIIX6XhZ+kNL7xman9FjQf3lM+Dm0vbHWTuZWOHkbZ23A2
YuVJKXZt+xy5muYb1WrojJzJJhKB8tEAjJV1r4u1m8zEyWEsN6xRir3J5G0OLw9ypxS9a23EYe+g
zxNGs93wAOiA8TSRq0NE+putOr42nKxhE8UmQS+Ba9PtgNEQh679uwBvGdR/ffMxkY0FQ1jt7hcL
Kv+2Nsh8RhKHcWLhWPGlQ6Wm5wKyXWnPeRCdpksvffGDckpZ9g4AXea00ZSrMn6pSg09BMra0e/o
RNqBDJPzgVhORzyoXBK09tOnRCfJBjKwNl40v03Ui9ZNdxLfroaeXeYnnSBmGgUbVqMa7/FoPayQ
SPQTnvUiQMfaOaxEL1L83nM21H3+m/Qh/kN3WZjSVejbJih2bFIJ90kXPrftDsabEyab6iEOUT6e
jVelX0fsIOJrrzdep+ZnMPQnY/hqUJv0/qwVx/Ua6+DWBuNDrQkq/bNsj+hgfpBSKgeyjILqw9IT
erHzSR8Cwi2HjS7jHNb9ub0bzY+2XbLRZ3JrE/tec411au3hC075to0YNG/G6iMYel+fn1TpM7EK
18LYPXZ7O3w3fG00L301c8miy7QsZ3mg1XleZM7cmT8FTy0jA1XyP+Ry4XSmape0tiE5EkaUUVLi
hjOS4JQH+UUFhx5b8w1NLFjwCZ8Eqv7yYgliA4l/mxvwRG2NYpGOvXi35x7dREvvdfHFLGPrUfaq
+E6tHEaneVKxqZUdbffNlHb0lhzFzI5a1R5jjoV6MP93RHd6/ralvUYSjRfWXVk86vQlJ51ZFNI+
0T66zFeG5cyp4G6kykGWsp+m1FgH42aDjtMAlxUqSJdQjVcW5vjJj7KnpA5OaUSE6VyfaQywDIPR
gQ1wIAtEzV+6QfKbEPgrIVuHbj+1dCt9s+Bu1I5K2J6/y6i9Gqp1axbPlv1RLIyHC88ifMsEvCdC
VzX17ZhwBEgXT43JUCov2RE1gKcIMgd+pEcfhs/A1PeNMsIXoW2E56Y3/d+kW455qfuthslmiD27
5wQLoku2f7TCD5XYj3rSFpCGRcrg5xkzWx4EfWOVRNNAuiEhUknIz9IGTvvbpCBkli2h2T4ss7mN
BuvNh92u9ZRlvuo1h44WqrB2YItWrBgr6uRYJis5kV8dnSAm9TLEPUyABGAHcEITT8APQ6hz7JOA
JjGfkfqKyk+H3ImZQDnx/Nf47QFU9/0z/TeE+7c6cFOYQ7Fj17PHqrvnazNJaSWHAomqBds/Vy9O
OMEqlV+lhi+rp3hSWcEuOPtK7bdpH0RPH3X9W7HfEjPbDdugzN2uIoVmZMnnwEGbQVELUrT4KSqy
JoVlhEABieSWqe5OtdKwqZenMsxOS3Q2WPTB/xrWW1FcVLbNFrY6MIxDaguC3wh5rCfHbqFS4/MM
9Z+2wYv+bc4QwtovrbwVXe1CephjVtO4Os52B88m3NN9h7DJ/DAmhLGh7sCs3Wo0T3ZN8tbLiTv2
PfBEEg2QVitkbpKO7SWcASN9zXr6pbjECxpxoiR82UgMv+A8shn17szk+aqi8RmdYrS3bJIU+G5N
AkFCr1mIaN+iAZg11dPpHWLkyQMG7Ys7SKXXvqPvUVDBVzTZNxHImgbhtyGEa0QV+hbVy+QQ+H7j
tyVlglltDRl1UvtldfYhbfjY7ok8u72huhMDbOb/iMwuUUT/w8SZPChkp85uIzbVpmi/aRbXWYXD
Jn4Tmv0S8Zfqb2Ju3ES8p2W7o1foNq0Ca4h6DCu2ZAzvlQErkVSEjTIC1ozbwOnCszJZx7Bqrx3b
o36S0r/OB7DBLPZE7o0WRp6Sg4mMEZmu7jbNpxN+nEPjhKPoDGdMPOUAa2wLBgT9TxEhpWkk+F/z
TbfzO0EEd+D6Y+fry3S21G6LZzQcWdM4dhuHiRSJcFTpKWOlUNGXhShCWaQC3L7oC88yHtgIZkRh
QRQlWAMPrMqCuF4wDcBLhwc2aN8R7/0TcJb0HqXQqUPpxkgVKxzB24eI8FUt0cnBmXHxkJhTgmlZ
ai+Tes/gTziM3qBrl00CONXQ2QW5j8aug52anjQw+wXstDxGHcs310WJ/7w9t5VxWoerxTlhQVaI
Sp1vsR2DiriLq6oKvwih/FBGjklziyX1BkQj4DOIlWpfhsm9ieybmvDAdsVtikBqIxTqnjoM5OGI
4Xd4gODeDJ+6TJtt7rxSBfPLMmuX1AozN/N2mVCgEnTRleiVq2ED2pTn/CYgexftoxT70HYVYuKH
SrkNSHiygH1uwCXaDidbcXV4nwon3YCJt4IbIe+hj8jbloK1/DMG9VE+G5lxm4JqOyUdyvt6umfN
dKuk/GodjKw6q5uiIdDZKXGR9jpuOazpAznY+tQ7JSPecPIZKJG4mZ1MuJ1j99waE2ogy6lMMkRI
z80mfKl64S9SgAZjPtrkXacV+jjkNTTQ4vRj6OQd9j+v1BWvlz6GyvxoBhQ8HbyV4stI0QDX4mbn
CgolrxdAiUavnVDbMs2N6Ag3+6zKkFlBQiEOj3buwSaWSM/1Q8TQpclrLjtRpMSMGC/RYO77kiYL
yvtquHZnianPbCiHlI6wiZZhQYKTsMGfgXbBUtmyVqydYKY4OCBaw3jqSvWZ72GvD62YTV2/pAMu
E/DcaiTtMsw5dQdunFGyFbFArFbGnLwH7SwhU46IDxTJ8iAijW0TvJfI7o0FFRwAcc+rZfmMgFRu
HJNXgd7wImEUQ0WBBSCKcj8YUl+Wv3LkiGlP7CCu3tV6i7S0S8Dd/BlV90z0xLPdpc/paDyZ5n4g
20av8Nifg4aV2Iop2g/LQCqKnzm5uWyCnjvhnGrZxu1b9CQGK0B6GemN4mhyMzNGTQsYHNFXIFo0
1iz0yDxVo/VCvkduqSZGjnOieg+1+m0YaBHJ57reR/shNzc2ISDtzIRWBdQb1geUNnYjyGdCWVPV
21UQBwnJhdM1rrcILhhUs6IzUfesWxuAqyLFKmVuNDGRsHRU6n9GrR/7NDw2gEusntfbIG8LUCey
luYM3BEphgxR67cskl4hyr9GoniJNfuJrvJpKl+ox26LZV+aQxPj+yezN0XVxoe1twvSIQdAQQ0l
8banG2LbsRO2bNh0Q7i4h6yF9lpa+06u/qGZVGeQktwEUXEa2FPqfa3TQMQvbI0z81hgSz26hzB1
km439ecg472QYbzJ5dGR0YWU7kT/hPV5P9DvEidJ2sm8Vd0kWXnXSQ8K8bNt9edFKB/1WxsP+Fsk
45QtaJCM6dhR1yg3Y/QF9Ia0N10rZZ5aq45J2i8KIcMMXVkmRL7DFyxfelDjPTj9MR/2EQM2gz4G
fPt4ZDIYuhNZqFrjmSXgQpWFvqRy7aIfu8wcwmJRBXQnG6R0CxSoF1dRdZcBg5Rl6TuGcUfCdo9l
UCK7xzFZEZfDeWY3EvpqtgkjgFvrp+N3r1WHNsZfLeEm+J3Nu5ljecA4bukWWJnfsrSPhGDkqOQZ
cquZO4aJS5Nrm8K10A35JPRzT1Acs0kg63m28nM4PesWYV23bFZPpmIeDdhBRnyj8sc0BDAj0QAH
g1hdsutU0lYOfptJdioLS1SpH2Eq+HLJ1RPa81xELI0cbOn7kViOdW+ff4XI/IzeeKR6/Rgi+T6T
SBLa4b7HS0u++4+RQB5dE/Ay1yQpN8lopE/RN/XHdUnZ+glTQv4BGT/PuaBjxEQf1cnqsc7Qeypr
7y9eOuSJlvVcmcqrGbd3xJs5CThxpL8WxBnMb9Ocik0z46BKMXLYo/xnTtYXOkUp9JFXxOhhWgQh
Zjb4xUivbHwewso3AQBltuXVPEoMcVJlWzcG8eSqREgaeCWFiygV2yVXHuTWMgfpda9XEXcWHoBE
nN1BGR5rQF893T009MgSEECSeWXOrBHGxJOGM/U9PKwcAJlQB33hvKBpaN4o/rvpNBLakmoE5pAG
IQ33vglgkc+exLejleBUamwILS0EP/wv0TFtprr1qkXTK9MlVXPdAWmjZGJ04U8dwI0kgmFYEO2O
4DsCmFVIVSt7VneWlHtkeztoxnZy9r6Q3xTaH8WIJLmqn5rEumtBcQsjltZFpCQ+LGemMqelF75W
fEZ16urD61K1/0EKgKhzJQW1oaY4i/UnI3s1YVgKMjGq2aQOlQ+JabzUkAY7OEqBfm46awOoYD8F
D2s/z488xW2m35KqJFoTCzyj0PftaxH1Xqwg/JO3SvqVQJ637F1Iijvxl654NGW/X5VZ6vrg7TAI
gLLpuGPVnKt0GYbMa4+4e8eq2bRAFtTw4z7wncnyMpY73dw0yLRqOhzqp1y/Lcat6ixnriXmHS8s
pMcytn0otuF1ISheFz6Zk3beezWXLl+Bk8KGKx+sPzYP6xcbHhPZpRK388zuUbSYvZTIkedHDdWw
BsCSIIOr07NMOleX9cgpOXzQ+8FDCD5sBEIpg5808tMEXIU4Ai37yJMnJbr1xCGNOm2Jxp/s4jTb
t75kTMN5HullFrsLNEiLBaTZBw22bZQlAGdK2GKSdV3NAK3sgGFnnSbVoEK5q/7Iykz0xrhN9eVC
7Fhlos9ZnZwwnsF32ywvE0kLuRdPNqzdr0HDcKUyLl2UXVn8Btjm3yN2aSrXyBGDcpAO98bcU3Va
r1Z3G4OjtjD0mBEbsPhZMOQz7ULw7m6EwaHBAWKVU2QESK/JcC/7XzUrTsH0qKNm39PvJpqhn/c/
FrgMGdHw+/04l74KDMXaSj80N91Rtp2ADcHCU5OWwCHijfazsJ69Lzw3vflcQsQN/oZI26w3C//T
gbFBN1W/hSvYb/3IJAtUAGFZEp1XpTzoQHAVDonCtyfzQJegPirDM2QuSPL30jjb3GPDgAMo057S
DlKS00/MQoihB7nJEsEXzGTfBPOTVL7kOBlYBJSYUIb6bQ6qXaG/TcklxYu9myI8FQJsT9bssW6C
LKjGZ8ELMoOZJNcNCfVmjdml6DfJ7qTOMkaHNqzjcnfhWZpJ9sFTW2yVBDDx+Jtw8h7QT+Dy57Zt
n0pqDkTWWXrr5Hf85/GhRTWNjQGh3ypBm12gBFr8g9K3CJ/Sg4nIS36z029L+SoQN3ASwzW7Srgz
Z3UfJTiWkIsKKdzzRHEyzMCeu/QogNbSz5NcZQidkR1/zpdDogwHHKCHYZH2SAuUfYhrmP470Vba
iKYYOPZCtF0GdwXo9lYnj0wk2xiTBE7HhawgRsUJBRNadI2HU0+4RT16PLiE7A8FjJoSckRkOzQ8
g+SQtY5aySRc0p7dy0j49YEum/ngZhSCiM3PykgqfOim0w8ygr8ggTL75g5EtxvUUf2VvieRarC3
VmkrZhRp9xRVpwZluAZZBPMRv3mCQqEhOVbFyl22+2h0sXQNFfx2neXxbTU9xE+BURPhizqefZIy
wnCyX2w1ixQdJPs1iD60Clbqquz5Npt/XfqK76BF1r8m0O0DytL/zPv4s2TeOspitDemTSEESBGe
Bcaeq4JAsseYYor+aRT/0PMmxeQRNawDNi36a5vO9yZs7ynZMbbNgeR3KE8WQqJueTdyeOoJ83SA
pvKmBnXzr8/PUSI9L2H5EnJst5DS/SLTb/ruEOO70/Hm2uOzCdV/kP5M8luK3z6qscen3kr9SJ/k
OXAlSt+0O/KOF4aN/docrCDyIjSNi3fscw72PUjmjGen8FaiEi8t26mrBqWS2yjvDYR0BvmZQJ/R
QHuDeKnioiLfROX5hRJx7OE3jeqme1nieAOtD6Qty0B+XsU4yL5RExHz4a8TTH24Lek+W7sR5Var
TrH+ggSNTX9jrr7Gw7gajtkwF4QXOicy5T0xb0G73U5V69eN7QckbOgkEXEsIOtSLIQPJ7scqRnZ
GHxTRVuAYVOz5qnm3GaxT/iJMeDsspwSYZoaG65RfMXB3frS3Sr5Zc6OjJUI1iXCifkOrQsnArs6
JsiQk5xJSG+JHQYI7D+BIo+EZC6G3V1EtVtiX3mZ8viwDo0MyCXMEWIk6Uh6ltd4zlHYEGUOmfVb
R9yFh5r+Z/dErtdGi54MyCqV11Yc9obmM2YA2SBlL3xelwHCjDc4Oun9Uz6Ko2mkZ/RZHQ96S71S
bitfTmWfo74xnSWYcgm5NTM6jPFa/i9/O1W+AzRF4anCq538DiSTyegPIm8pMBif7TzdGyR/pOOF
IfFm/V1HBnW8B+tYFMHObFHk4MULOHZmIY19nG/wapR9XCubkQnPzJ5WkFTakIcGDDP6h2ojbGyG
x2f7d4COBdkd6fq2ZAbGX0W2F8q/0bzNQRBgBhSS8rkw3umbec8IBH8id0aYbMc1UcQklYF4HMBY
I4Ro6Hgf6TBzpqarPxKnUFA1MEim1ndqiwWUIBHFU4znbsq2ZvML3ZFIBpLH9Ils15eBOXNewfHb
keZu5m9ZP92yxcQz8PaiojPVNmU/bEcvTj//E4RbP+quAnOFAw+8DsLrQ8t6PtouraZems7mxOn4
JxB/jEQIwVba1wxuQIx5Dds3pewmSD5zAy8R5D8E5tWAlPE5it+FNuEoyAEF6E5qnCT+Ua0TNjkc
wgNnpmcN3Ac0raKxuXHfajmnCEVLyhif6C4kvndr7ThuwvRTiYe90Mg2fDaq4zYn9kEONvPyJBmJ
I4FCk8bmvTW5zZvMpWuC/AnHjcFgPkiI4CJqKEP4y/XiDlQHkh7FryQvyFSVbZna+6FWkRV+qCf5
RJwjbS4dVTZRefFuKZ625TC5zWUonYbHTQ9bN0ZLL9W/DblnBABWR4HWdrS1YwvC0OKy0F83Fwa7
JVJyr+xjf+pIz2k+1MXmBsKhl3zGMaKOcZsMZGj4PeM8YYOTjJD8Q+zF5aEAszAZNssxr3Qb8rdc
MK3/6OsPIxu3McMPPZp+FNv2GExp9U3RnzvwyQJsR3iwfbNXHLTTBZEX6QvvIYh2usqUiaTpGBTt
Ct+YPqeI3bprmTYoZEIRBhN+kRi0EQdhIVSjN9OcCD5ZXy/vwAu9CKY7SmC7Vit5OpkyTnVRFaLk
AWw0XO9FPibxOaLpVG3Wr5PxsQcIEkaO0ZsvSB7DYVthizD4y6WEYLRiwwf5JhvPEmObOCE66b3h
N9TC6kxjocMIZHYv2/LZtGmELstmq0PAVqAiwbgW0hk2xT3NTvmNz7yDyymxmYsfRbuvc+dpQPtX
wndSKVr5l1B2+QkVpg/wvFHOd3zOO6oCYQs/nfAYwGMbCHGjvsvO8AHM8piHNOXWYcHdAO1Lv2Ej
4nGH4JpJbTdafvwj2AYRg3S8E9pJJcuqvtUxdoLUnKbPIfVi44/W1pK95cQy0i7d1gGzCmdUDeJJ
krvA7NS137xshDla8613g3G5rYE2smAxWgcbbdSSel3qqfzaqXLLRLEb+i+W07QcDh0HZKbSVvFs
dbx5LksuxMasVlomsRzxzjbf9dBRpHYbqQi+MFvajTtpHxU3Kr7a4YVEcTiAGA/4dLUtWkYcwphY
pc+8wQK4MGMvUcPO26YG0fRA07Bc7Q7unADJ+rY0tK5BkL9GtDkbpEs24wSjorKan4pPVa0wIQlO
GahpQAX03b86DvfGKhewFz9FnC6BRuhpHpXME5dYcF+KV116iL5+YlRKJFnglZKKP5MJZcHE6GI/
yPCRoU3oMKNb5kDJRTNYJDjKgijwWuXQaRS8sIU3IO3Qij2EBzPulpSmV5nP/KzRwlhGwoQErn5J
q0NlYJED6KILd2z96CsKVEYBT6WtOy2LKV3RgvVwGufDrEtcDiKoBloyRIX2xNZohAD7iEgkyCBQ
HjWiC+reN/J2U8nqTjaE3wr6yrNE5AkxyG3ulTnsLdlPHsE4nwyybCUHwmPHM/8ZILqNN/4Yf+Z2
t09szcNFAbA78yQfGa8Cc7ubfJuc4TIApz2wK4XjbkHcMGfg76Yj4hgH/RimHm/gwNa4hLu78TNj
HSN1tAgNpdk7ogMiuaiOkr7JFbHJtuZEAZAHwF0gJ6faHcd5qwwZ0wZkUiSJFtGadTA441g42laR
yPgdlbMWBAc5+lri5MiwuIGyHBwjdG6WO8ZcTor7iRNvuct3JbSeifyfUF6cBrU6beOVguJpJGRZ
qGpzYL2rUe/a42co8CjIxygImcaGF+lGfVlD/rLAEtg2vXSkjBlVPidz27jlUX9r39wYWkSnxp5B
+7wg0qcoHnnUoNwatjFaCmOUySupHByWVe0okUHOIFjPAJkDRa+J2luHk/xd7crxFFGC5vK808/z
o7JQEG+TmtSQhvMvAzyFrG9BZkQWDQdTg7LUmpt6CQ5N46XlzAibxs88u6b9ma1b5kX27Uq6hxdx
N5iWhLHtdCphWUw5KgVamHc2OdMP7zKz/oTnPyKVKkYMfSIbWWzyUOJp/p0kHJs5mlXQGYBzVK5B
+83pwnbQgaxM0AEOgMXSlNIGG/Gi1hdLTbeD/A+HhRiRz2kfLf1HNQICtFWb+zSjLSpxlMmXof6J
mISgxxzFI2pewaS3fEfCCIR8XUxptLVmNEeqvLM7ksqD8p5lyh2VcFrKDx0+ROtpfX2tlxInjKsa
Dynfl+I7CcDr3Us1pyS3tqjdt3Yd7IgVUQUVGAWScKVeeFFo0EdE29u7OZyZGtgRCw1P1rS1/5GB
gaDSOuXkTVWOaCenUpFADYITHkhMFpuYw7IJur0iERe/f/3DjL6WzrHR7JP+S3SIKDcmkcGJbKM/
OqxEzvp/RE49wKtm7mjSM+CHiHvJ49irxsTTS7rXiO0yWqaMyz8lOEaYB2kTL4dp3wiVLBIm8RZh
M43ufHOdbcTfz0B59z1Q+piAWL5YhT2yrATjtY5hDcXI4RuW9c42qM/l6JzM0SULpQvB2ZH2XETz
C/PSa669ogJ4LZLujsKqSarXjpeb4+BZcj6qMbppFfQ+mPQdOisFJn1MfJ2MGHA3ntiLCyXfs885
/giNm2cB6aNcV5zYDScpqS/J00LM5VdUxKPCoUwAEp8OthGiWUTZXScuhXB9Hc7gNyNaP0u+nSjL
Rc0KR/gj+vWWU0qVm9upTg8059AYjNKh1x+TTXjBmF+XxctPsqZchjm/RgKLIQNmQ2/3tUrZZ97D
6hqUSEvYK6KHbGrXum+vSyURJzpfBrZQ2NDllYHdoZ+zfYoIpyou9WCdRdljTIjPYX0le5vX1dns
kkdiUCdF8lOhfijBvtdxU7cnqTQvxgxmICLjtUB/GC63hvvQDtiY2qO1yK+p9FmxApExPUl7PFH7
npm7TlgQJLLvOLCPwYCRW/PSyL50SXbjNlKYNatzfQwX7TigfkiwlO2GjhbO2HnyfIjt9BRW5Unw
J1zA6muQ5sdrzDxwKokwa3fBbLhFaIKpwTew7Mkqh4CxsxqvlXmi2StIfkUBwgOKMheNnCFyvxAh
UV+Wl0Wzl9sFyCjbpW7EeG1thPFTV1de95pNEDayOwlot5pMMCI0N2bGYjLslX0mSY6E5UWoOwVx
01ArhwFfEWcAOUCFf+hGhQA0ojq5poZ81FGt9eVZrzwhPoe595S29ZO5PGZKfNpyKuwX+SwiG9sK
pMIJPio8nmp6jRkvmTFR3Qv2KtwfKbgzjrIKmTiV2NKjYDrMvJ4Oe/Oia8E1zdWbOX6kXX5Jm+mS
avEFqw2oC7g0Ob10CAUrIquFgmEHFgpVhCGEGCTfIKRaFpJo5IzC2XnjSlb5jMHp+S/kyLJPrfFM
Bv25Svf5mvxGxEz4ZBIyEwjItQTMyHJ8rlvTY2RbBeiIqN3zZfGxuSaRN5Wtm3SyU3bNYbpyT4AJ
M2wCFrSLNAF0JcesBxVNx0dWXzq67dlIN4qquzLIvwOW27s2PsnNjua4IDdszIhkHPZMaCud5x1L
c4iFjdRzjdTzZmQ/xP8Fg5XojB7jW0eipn5KiEgVaGjKHtl8t2/eJ0YojL72oqgO9rrvTFh1gUnr
0xr5BYj1ZwjOOflJQwROtfiNggUHlL0bR7K74xfyvWAYOgmhtLb5GRt+pNk47HblHnG8sFCobkKV
tIJO5yfu89hj/0pqgoRzBGekCgVjc1ApEB48cVu792h6aXSYd41BestmgtkT30wJchtRzomk7OIC
y3h66Hn4mIAvVFQ4CjvUbeVMe9HGaulyx++QNezYVt/AAIw56ndulx57bBU9ixnoPP6wpd9PNf7+
OTsswZr0uLXEVQNrT6OjDjD0Bbs2OawtRQIfpwifqtcN5W3I0vvYi7sUdg+4qk2s31TZfLSt9tjJ
Qf8gOtKuxCsdnBetn56rwX4gJaI3XGJhM+l1Ntso6jY/gcH+h5MNo6wGDFyKbik19IDAzweE2k3P
ZGBd1P7CBr/ukS/a2L7whKU0uuI8erFvSs+imZGgEjeuRKyTphkO++lET7cNq31UHjJa7gOOJ1jW
w0dBYjD3n6oyFxlhxpoAuP7JA1CK9zTaZihk6voQaTjH6X6r5r5UWITVloB62tBEy2IZP9hVDNET
pZ/xzZ3BhBxnRzIRmwwYptF+Y/VeWlt5ULdjeO54O7ZNmOewt8iXC89ZPB1NSxwDAwr/OVXvNbJz
qpW0+hFySIFwLNgqNLBs1uRB3Q6uCmDDFe8eyijpTlL4SZuyOEW1/oiSl5xjCVEmOed3ZNnVNvgX
Qo0D+ZQ+lYycrMWVYsnt2DmonUIifDon8QohjhnA+UnbRoIjD+VFue4f6VvPrCPCYZFtmGhvWuPA
K+bld72KW6KtJaM1IqPbQrxjInyK7MXNKVgKeI2zBLyrWjwOxOGcPTREsQrJaRXpo+pvgzLPwkut
7Ja55J84YiFpUR8Rn1uHM2cmsodO05ZnsAYvqVgAHKvN0l6TVGFA7VTaZYyfVQbBmg6Wh2TInT5+
x8OP1V7oIis3aTDXKfNWn3Knaqttq5p84DjRa/ytzPvjY2+x5ikZZKt0w8sgFHQNwvaseVeXu5UR
GOi7JX/w/8eSVPWdZIHR4yPGSPAHcZjG8Lxpeyyo3G46v/FDH36AW7fYeMFgXGaLlaGlYRXF0NT/
WgZRCZPvsn5aizsDVglhghPa3i6nVZI6pfWh9WfGJuIxdBaaqsMKYvZytMYpob7GzfCUBIkStfU6
wkj7v2AGmUJ7DkATbdJsQaC0bdnt02afm/eErAY0FHW+I8HmiN4zSePzS1qax8GUOAOiO2SCYBdH
uxgZLpF47xgKKtinJb9trbhne/KIaMSr9AGKKqSnqWA41mTflN2eEqU/EXoSpoxnGwk5+Z6Cxvu0
W90t1NqtKX7aFR2xKQRRQZTASfdaKxzhyHWZTCJJE0YyyYT+OnXV1HChPHo8XfxOjDLoTZXZMQAG
hb9Ua+xzlBP9ZzQXU28urV1dNA4ktWRhE0AWEtTPDT7qxaH5OXbbaiZAeN5LoCNjzj+R3Hixhmt9
VnymaUczPT6pBl1JNlIV/8kkyBJOIJ5oj/zJZOpohyeV6Bb0yUj3y5gHnwN9nviWxMmZVK/VU5Dr
4CvYh10NgUbPkSGQMMIGzWVpgwvafykXZL8w1IP1a5pHqyR1FmJ7bvtWKFa5qW+akmswEZ8IOJou
mRbCTK/OI6PQkfu0Sv0eBYi2JunJL0O+hvhCYMhrtywSCHjCixHq1BPiq5Jm5Lyt2ARNlB2YB4Ti
KDE2Lu77hRMXc+MD/RgjcKSKhB3OAEnry/PXZPEGu1tCNFDbjuf/a0PZVoYxGP6JmTvnuY1JrbJC
T9kx0GFtcADXzbln6KCtodeUjsRxmqQ5M4Adtl9o1FI62tV7oofkleOaE8Cv6Soyd1HtI1OKmuBZ
RRodxv31PzP7qq07owan4jAfCQMHIq6aRyh9jCYAe/r9se0J9IHQNesJJRsEKWBm8XIx/p+v89ix
HD2z7asIGou49KbR6sE59Dw+XGZMiEhH7z2f/q5TtycSLgRUoIRSmjDkb/a399oCZS6pI6ZfVT0T
tcT/s94F4lm5CdnHVf5sIiW4NAnsY2CMVVBT2dUDJxiCeSC4KzECFqmCB3U/HwfllFCMVEf4VXkR
T4jS/9iW2ZCh3s2fOUQUifHxB5nQxUgu9FKimt+1WjjpNHbm71Dy17gkZ+go1lfREmpHmqCPmgUw
Ee6T/sUxXnrT/Qbh9o2z8XEVR3fUMUEg+/8jLfdiMwa1+TS2x8qLXPBDbAeDZKpwMcRjak5XWZHO
gC52glnW/jXVQJBBXpDQKzVADg2K4P9WJpkcDsr195Y+qZuNX7e2VgIUdTbtY4IjIUFwE3A2aKUE
6QRpg01bp4BUHTWI8Y9CRo3jlToO22s5RX0Bptd+JcRsmo5KELRib09J/tXGOauVYCigZWL5DJg2
I/Wy10Enr34gU5zydQDrQ46Ie5ysgldj70iy3CVgeigRSiaGvi8M2SVjjXItjfJ8oyohDiYFtAFj
Rwu6/PNKt1O5mUW18V5t4kkS36Xko+ire1n9NPk0ZnD9y43UKw3jm+ULVueYigWbC2JM36Au7FgI
cGEzS8iWi0wGrak2kGVHzJat//e//Z//+e+f638lv5tbU25JU/+tnqpbk9Xj8M+/S4b197+1/++/
B7/++XceAVOVVdXQdcmQDUNVNf7/n1+PrE6ev/wfZp216tqM1idq07nI0xuTibZegjRvwn4UQ7R3
UhB0kR+HP+mi+Smw4JVCXDKzQYlTu9CUgIIL/rccmF5X9t5Iz6DJrbCgMQZTgSdL55XWtm0DekCL
4Ia6vhN0FelWSUfRQZ/BR5NRa6rbg3ZH8D6oAkBoW101V0sIpcmJH1eQuwRcaISsNKDadQXXqZvD
6Q2tLb7Vk3wvbZEqwzWLX3KOsBwOoXcCln9wsPlRQMOIYYUpJbiF5wcQ4S2r/WYo/B3LCK1V2wJy
aSbVuZMJLma/Eip/eRZLZmd5wWkVma9AK9ySWf8IArqvmMjhYbjNeNxlwKidAHRhjV0Za20FYcyI
Z0/7nM2LIGE2TM1AUvHlbFmEGzooFAPbduYreKuLBR2DfE1PPzhV34X5rRXjbw3KLpf5SzbrH22h
vKvcgXRRfkkAleBnBbvC1ZzpPzn77iTqdWSyJ5azGODE06xIzMEXqOE+7JcMZCuLMLVU8l0t5kdD
GLqBnAXdby3OFa4k6Kxnk3XBmIO8WANDZbogJqwne6QFOdTsY1MvUZxYIcNctU3D0cAZrX6CA7jN
mAiEeoIbw2FhMVxC5+5cH8fOcvD7idu1ttaQAybuVOXGv+Xzf36AFeP5gP7rA6yZmqmrishbIlmq
9K8PcNZXY9xYYv9ldmgY1OzGRXpTjeU+EFjaXSjCyhJpw3YcuPqUWuup+M0XRKHGRL7ko4OFz3xm
D5d0D01vtjXyCwklL9pKwAwD8IxrttER1u8SIpHIye3R8ChUPAoVtg+V5wAV0F9yDJZQyXTLMfPF
bb+RrrpF7oDyBwrCHRk0beEWakA5hfA8Lwr664jrODnzuWXCpcSWXRnSVRON6+I0X8a8UjIHobrm
iCI4lsSQUxsuuPDaP6A/C7bmeaDlBD6FQJV5ib+r5oGTbCUtfAyxXuVr6PT1Lrhij66KVkN3ZSHY
Jvt+LFgPrelf5aJ5o0Q0akk6tl3rldfhbMJLGUXy1kdS9meJTrEi9wf4vOYI1USF1RikV0UyfFJ+
3lxXF3HTzlSdnqWJu6AqHQhN+hZuvpFjI6U3NzJTj5XDIem5gxun69Ud3pq6uTR04bl7pGAJ2P1a
4zOGlRxjNEivWQ4NgYcx63riJSUc3JEJ7L0ROb8NGKW4MBscgftItbhxPxjdZSPoaOg2wahV9P8N
fuvD/sEKREJ6IxTO6PaIC4isct/oniA9neK4w90xzU/FAu1WolF3ko8GF5v68JTn+639IHDe5lhz
xpj+pf24xwkxqOxO27gvyoi1Yko8N7xl6OyT85MNfuVLN5tAmMmTNHX0Id2FOvNXTJs60ywy/Wpx
MiXpxM/sPBQsjXl8XuxWoBYhfWK7rWN1NMkKkZIxadGsBsuhudghE6g92xpVR6IxSaExablZpJQS
+7Y+wMXcWEg4khPiMjrdbnqOM/LkYNHdsFBx+csVA0tm6m4jGjY5iuakGlyRGT5IoaMpGMjJTSwK
/muxC/J8CDKs6BlW9G4z7Cb74mRSZ+/aH2yp76Mlv7VG+cryg4F4N3ukwctsJdxL2LwJf81ZhrnG
INgvMrI3uHMrA0Ufqn7JBfUKQOg2/u7PE49c4cJoERlylwUn8vbE3ZvHP9TZgBPcJ/JQn9pUiOJH
7Cjm8ibE3XFu+kDB0DeU8R1f1ZYnkdrUoYaJjjSor4MQPS4iGYB5CPQSKPCgXacwUxvY86vX1TCQ
1MqeuFfWWnJpp+2cMBtmkTNAqkm33Fvh0lKQaPxiSq3efpVHdViOIiTZ3EvvrXbhxiUJ3ByguoLQ
9zG+OoDeGq7wSTrddRO3fzLdFPw7cnnsxoWOg460SW/rK1c3RfCFdmBETleeQFanFl3xU4YoU34v
DlzX2+N/XiDZ4f8/K6Rl4Z41ZMkCQi0Z/7pC1nmmJ4pm1F/4c4MGmDd4MJxf3WVISpSPo8F2D3Mg
nFclhJQaTYst9X7R/Vy5CE/POjayNcqq+dyj4zuwegJMCgEmceT2TYBpbu/7E8cyUhVXDJFAhkne
lhMTkJbltikWLye2T+UHFctTPxHKfs3wA6PNxL/tveX5opu6fdr9aFhlisTVfAaMN/LYtrvubPy1
Fu2lM2YXjkHWXRFc7sQqb1mGUtQxctXSp4iKWHQ4W9KpVh8K94LHhgkG5UiJylQ7EawRJxwbJ/W+
xE0kV1pUI8biNqFbyDZXytjQfgslvcR9eWl4F1HZLpqYX0ZTPQ9fFIyhQpe0eaw9bv0efDkgJk7r
6p9PVSD7FIM0UKtT0mBLY1WHYCjFXjfzH1UMIzo2m5e6jBlBmD4MZCOubkZnM7S/DvEO979400oY
Cc/0sOB3eOqPOl/O3FDB1L8J14Q6krO6I/gKCHWc1VEkOKPoQMyhbxnVsdItXw3h6RnCWxvE93IU
o1GT8SooB6mbvVS5ZB+7Sbet0Dn2xjVEpWNLhfA+2rtaRHCXNAbGYI7F8qhtTLJl5HOVHyV+h8lh
AccITXgAXXKu5ks1t2dMuIMW7rjbKwWhG8aKatljZ78LDVaQ5qNGDJV21MhVdzBixktic7icjvqw
+aNL5VqAotesnkbNAD89Jqpq6fYJ1CPTEyaE9Xk/FJp+0pX5vDXlZbRZpkzAMFBpi96MuITG4hk3
xCgdOIF/q+XfCQjSn/JKib1TM4SrceblOI/aKVR2JWQKZn6SMk8wKk1Hkc62gkDLIISyBLBp9JBJ
ZAqy1lCQfu9L7uJMXilSHvCr9Uy1N7cmjrSioioMRnUks7QfoDQ7MSQRjQGIM+fbJStoku9L0g/I
NhU7ecqMefQzg2uliBrPH7FAHuO3FPkprsdTW2mnpr01o+Rn+mF7KHzbEhrb26nFsSo5Br6gLT1v
43DJ3tefagxZNDMDwUzfd9XhH+knDPCluO4qyenmMDhTlp/o+w03Zjtzd65m/aypTj9yhb7jAaVf
rx6ZRNrwf6TyuZoq/qKFo6khHkElpffKyhzQP7hTNsekwgZn74RJ8DjROF/HPg19OJXgXOD/0X40
cx7GrRBOxG5oz96n/jTMbwM9m0ImnXF0FOOJKtDom6nI56o2LshWSg0egu+4sBAHUw2veZ98uTbh
5uzMV6jsTsdzL/LyPO3g6003l0upHauPQt2uwK6m7LU2Utt4VgUylNVwF1sygYyY7uLW4iyeEHfh
3X9GTWU5Uh8TwF5tOm9DdpEAdiJXRGjNSFw5RNoj5VJHKNboAkWZMzsoMITXJO4LpBxqOFmc8k8t
JXIvEhSfMN3sWSTSamn0QHGZCaqWEA3vZNR8EwDLAIClw/Uh48wcaqdNb+ugnlmHrpYl3+V9fsnp
hnPawSKahCeUwZUOmgvTFFlq4i2tn+o9tx0QFX+Uhox8M2Ad3L2V2uBMuEn8QtTWGQPeJmnfhmRG
d4qp0BS/7bXw0ZS4RkbxZaA8KW1eCWlbDKjAq9viSgSUYL2mMK+loJnlcxpClWumIv2ciuWktXTc
9FG7kQfpEzuh6aI+VOCUcghw3XFTEfYWX7Fb5cAdCLOrHnSQSo/0jTyUur/Hf7qNzjk2hmPBsBnt
0ZpNP00wOh0TUwnUPyvlvMrVxLPD6nIxzPVcDeIpVcTIMFgh5+QYdzODq5tSYbwbdqw9y52YelAL
rEJdKGnkUyB1NLvo9lA6ivtquRLGOd4+a6eqsuZKCANyh/lv0MiyZiRKbC2qaiKgrXyGnbehACaY
NLnDeHgpKNJecHez1uSegYJB9+amKd7cx97A5ax6ZqirxrVMooe49GROMnCpCyi6MV1A82Gnvp0u
nkK5NUN7U1AUc51EutrAnY9pSDRJ6ptRN8shEN6qoWN1hkFqcTAIdxSIximQ+1IjdvKyc8cXQ1RP
mbaBpt3OzD3N8oowCjSTjm2dUw3HW0u+LDRfaVD907m/yuRIhrS54+fd3/jK87h2859982xBwLo2
4jwAwrWceQTma+3WXGrke5LPL+11L+MXM23eAc8KFMNkgA+Uo3IaaGQiXmsbde6sE4WzEIb5Y5qp
cHMNgK+ou/AbKYlSq+auRHuSvEhk4wZqrLhyNwBREto+GujcMdcFYs1EsItXqPdjclvz+ZqSqJpi
KCt7jzX3jzS/30iNGAiIBsbqLbsJlCnmkhxKjwUJUS8f87p4qTUj2nW+NCSBmmpBRyZY7J/m3dob
t2v+nqEqDtesIGNpJHcCRvdkFO6xXD+GaiWF96Vs6WN+X2KMDk+7vGy9FbX0St/Sy97Urv5dlnCM
QR/SF7cvBrdvaFhyxYHp9ggwshtOfaSwWmDOp+EUnkjIeSsoJWfr8YZyQgfKI7kyLv+eYshMflkR
uH/Dewkr2HtkT8APa0l1l4TyLmBmfvQx9bbix+ybhpP9jmffapVHi5W5aG6JnoMdZURm2c80smRq
EfUaMLVxjaJTqCP24wEvVoHDnG+aUQVxe9Cq/pqt/UW+FfdiGAkS4TDAcbxtZ0Fdzqz5Zy5w53Rj
b3hRFPlqreVbWwdzbwQzo7kO28l0axKsS5BvZGrLKhxtHI21KZKTLYqfTR6EQSgYBiyT5b4KNysv
DI/yc5xiGlQsvKYZX/e2HhicL3rlJODqNohvbYsZlcuPAKMVpgn2BwRvifn+jjnfNnK0DAtrikkp
S8PRM+OAMEbtM9q6Kb4M2HblN1ILM8wcDfgrRURXc/bpMAiG5qRoCTxNGWDZ6C8tDx1Ds8oYPIVb
upeTwJcZNaaUvbCSE4D6PQ8MzJGHcL4DBo6SydaFQ4xVX9FGX+obvyPEpRIQK0hKUtcqUtjI1I2C
IQ02w+yLWO1742zk47ksz1xfwb2ymUjWi+UoJPyVCtE4S6JHmx9F9iiTPmBWJ0HN/MN4MBwDzuP8
u9BuQJOPavdJBVhcMBZ7Zgplyanmu0rfH/ZxkVPUOpTv4MpfS24hDbDMgjnm6opd5WLUQY/R6U2J
sVioODRS7lN4i8YpIreTYQfuUII2NExEvEOXmWdprOi21V+ERXNGTDeywWSk9lUC9OkXAb9+MV67
9YWBAoyumBgdBjoev/U+YoB8AhPPzSCfvDV1YWqRzK0CaiJ25UhCnh4n0mGTmTrK/AsCvpVxBWMs
DiNqnSTXOsaia8rPbGdG7x7Y9/mjI2A+EzCXCZjrBMyNcrnADsdRiGp0BYFmMWhitYCdaHryEu1A
L9D92VYzbxHAqXYgBcjkD6i4BurhYCJahG2XBzAVeB88IabstC7PRWDcBelexlHWjIRjEsJForMa
FUFhJ5aWo2rHTxLUgdtyou5EOgbawKqApEUgD0yNxozk58+SS4POoLHAFlv17/GafVQDA7nOTwxE
xYXliY+WQ0v/1WfcYmgI1rDdpKLure/ScYw1AoUSktDKObpzt1P8bW3X2zKVoSG8NNp0mcaauPUw
UZDO01phlulqoN+1uyqJy0XOKX9kJjemuCZiIdg7tsNppPwCLxqpcjuDMpN1pG4Jl+1HDxGWBiUw
MpyYmmc8M6wjlajUdH6yDvKpO5lpNGms6MzfF7MECF/5uabD2/G7IefunF9iumSrKtg1lMGut3Oz
xWach6DqxH76i0KS3E4GEfitu5uWflPj7L4l9V1N63t9yXbhalR8iZJw3WyuVEFCzsTy8mEEvchJ
hg5qZy2VMyeOc7c0px3STzcxNlQh68t70CY7yZzdL52hp9y2yUOrs3xNY3Wm0SBbyI5lnHDFM2yE
SxgztVGZyHUTf8jgmlIMB1ir5nOaYp6aNttsGlvLsmvD3kmKKZCVrz1f/yocmz7AjVyzTYXx1XLc
vG1WFeiXZtavGyYOMFnHzSjvWtbcmGlm4/AyT+dVTUjUx9d9Ti44lFYrdvAkEjaTwwWsL3u6C+cW
ewDOgoPZH1XEqVqYQPKKoOYGu1wkW24Th1o7FI5rVf02N6h7FBkj1pSINSrzLIKVnJVVvHV4FLz9
G/eYRobuy1B6gYPZLqTVUc5A0Yo/JuoIoiSffKN/G4vMGVdGiPQ9aMRL8nrAUKowGDLC4qUvk1dj
VsMYS06vGC/NwqnQkIm9k0iA8jUHz0JobG4Eq01S9VZktc0ZkIBxlLrNy/Fk5s6+P7XGybPM75LY
nVpO2zvbEYtFRzK7SSaGI2QKBf2AI2YmWncygKRcNYehVqkcDz9LXbdTqr1JEObqN8l4mdGtKOeA
0dyE8MGi04dQS/5YstTgykuq1afjY/sWG3rUVcSBYjhBmnSCLumlhuLp3CYUheVbybl/AHQqd0c1
wYG8VArjQC33MaG1/W0ShWtJcRBG1ss4xOdugzhHtrtOTox0wjA51iAB542TGk+jatK4Ll2hjbtl
/xhiBu8yP1lscCOBmYI0Vj09E2Sxz7JMbObJsd1h+G4H+UkoFNfLCgVTsYg1l25uOTRhCGJz3gBt
4iakjwQpxTQTv+dyt8jyYT5iLQxncwtL7hqyPkap0R5BJrK3pieccicDQBluW9yUkowAZ5+AK5+V
Ij5DtSo4auLb/JJxj5mDyaNw6MuDloony9JP8i57FWp0CQ3kD7eFogPugjFbc2emN8zyvBy7fYZB
XeYdh9Pa1cSBaoIFyMMi45Q//DD328JwGQpAxa4zu/12EHDqFPxqXUD3xWSU9l6BZ1hGr0BEtSAW
ySAnkmUNe2EO2XHCAlt8z0XJ0HOykCDLdvlIJ5rZJmdQIaeCaEQxpFE4vcqyyCVCDHlG/OGX/nxP
CAVMX4k2AW0nYcl/xlOtmQtdhJ8qGJgioYPbgKKGnCmBglnsuZTDSRTDPVlC1PGwyB97WbvZqGHF
Y9XbUXPygACBKoQxD4PydYnVMZgypMD3Zkj9HUl9EQWsVApzhOGZuGPaotE/MK5BZXDYdxSF4x4i
kRh0sHlmdkIUK2IjGJiKNugZmelAUZb5hzWXIYcNGpuot4E9Bcb83dwkRxJLV1REt2TbY9jpb/p8
DNwJ8GLpZTL9NBXBCZqUgXjrAJaXN5pyGY0RNg/kHgIlFwUJvnEGOndM2VxLBDy49RZNwdDyq+0u
UdFoQeiuhfaOJVIYoeDJoJhzO0tESNgNXbSmT1urr1uxl5NIlR5zBctGRmhjZA81AHTwiXmqMw44
gtl1FT2Sr/J11klVCVKYwzLVheIla/LXzcV67pG0JkKtYAHQPGsh+LWyHeIdj0fZMTSXtf612ya/
f5cl0CfjaR+0aC3kSBoHYrJpZPz5MqciKkwUHHbKvvtjkYapme9btFGsuwQDPqE81cYi7cjr6Lwx
eqDllEn4UVvFE5UctdwH5TiErdZHz+6JOR0CCfUMmXGtBBcqbj0t0HMOdBaf2chPnRBgDeXtVlyT
/dFif2x5h3qmNxKlZ5n86J3eaTb6ZqkVH1J65Bb23NFuEFxW6zLrzC6gAldleDpVlh4JVX7qmuZk
xe1JCY8znWcWHymv28LAlGjtuJCrO8MJhX2ZDRnkdDnA/EMTqOHP2FLQz5n44R5xWev7iaFEykup
JL626T4n60AEsNJSRgggBXbInp2aQjphO7+XEHQLygLa7p16SFvIto/MHtTsmwmvXZeraDGsD1Pt
PjRqhdYxVLlbCFj19AePmbkCyliudCJcWPfO5rHzs5kZaaIjCvnj95UBH+dUkJGyU8J76lg7AA+N
c89nLgZL2x0t+hXm1Aq4K4YLtSwEF+2nS9NAU6cQQylpwWAiufNL1CUONgKSxV+YkxiZsqNKAMyJ
bd1SDiskCBOSxua+hNVQhDVGyw7jaUV8I2kaH/cUiScnWX5q5p+xXewiwaA1Pb2HQvgu+APrrFHH
Xk/D8c4MhVs/Zhh+u+HInPFUD1/+Y/qTUs+VWmmE2hwObIkJjmkyrJLDt6MlA4KMUInn3UjOsoCA
p9rsElL39FC1cR+Cbsdt1fn3yjBAy3lNOToDhu9FN8lBwtvDycgdyl7Z/6UXfReizjGoPJcY+VAt
szJotJInYUWxI+VXIZlojp276K9PH41qwuGlD6Uj9FCCozliyMyXo1yNlzjuz5FEihqXGO58CFuS
p3HAaguSOpxxLXviHKPHw1n5RTrL4prQlUX4n+cNsmL++0DWklVFEy1DFA1NU/V/G8hquVSvq7xX
X61lcE8vqeppTlUBSMnBxYhsAbeHBZ/tQsStnSPib66oEj2G8yQhrGJH8BZG4as5ebKyMZBlkF2u
EWGRyFLetSl15T9q2UZFUkUDCnSc8TBYeUhCQxmDfTc5wjJTXx5jttmx0ZDklV2qY9w1ltyrRFDV
hA5kSq4xUbVNNlXj0ObA33Q3UEFMP2nOmImnyp5IYjerkPNQNeB1vGmEldViolEDtB0RL3wZEgVv
lUXJ4ZyymrPKqE+2hRHo1GM0Xm103E49TWY05RWfTFwdWHPUbtU9fJzpOmMwFdP1QcYfjklq+QbX
WG1Z/JpbKDZwcReZIzRHGXOp9aRRAJKo88kb+sTjzXRJtrsmwdAyus2IgruHQWYE8EM/VA+VzZm6
3FkwBOMPdkj9ORBn53HiZRy5thiv6ReE6jqZ7eWbtGOQTTYHTeiaLCKJLyuc/6xsWTPOTUEXAxWX
R3JzMiu5ktfSpfGIh/CjH6gxMl/Qg4Nh4pmaozgmZMRyzoLX7P1pIs9uNGeBD7OozyKCNY/OwRk6
M2hGOUATCuYVGicBR4AX3RXfCP5DEIJWdWICkCumPSXgTcdf8vJtsUbbGGR7rmKC7BiIn5FeJ9vS
wNS3oJDSsBEmqDuLLZeAD6g04c1gN1EOGl07KQlH5QWayUtiLS+iKjyMm7meevhJG/7uNWUj1/ET
Y1OsftRPdWUHrk9ko2RQ0jgYfUHD4I1wpV+pvPr1N1F/YhliP+4hp9DTGksJkXkrmPCezyChZeBF
kGKDRCO1vzlaP/iNCPGYfdV4NbQBycMCAETth7pdrN08VtiE//MLKQE7/Lc3UpZ1WQaOqBlM5fn3
v72R1TIrdVzF6hdRWntnbD0OsF65JnZO7w7mxzgdxu9In175Td5ZCT8bR0sv+hsWp96FrCR45oa5
H3EnS1wFkX1ZYlefRs8u/oh3a34hj9j/TM0lMgnscITm5ov/eYlomTXfliH39kH29AYHIHw8ZmvB
zClx2QNTxLgQc8hN7VxUwp1nrpKzSKOug9EjDzRCKRsSHd79i8I857X5agjFrYTinjjG8mjONjAd
GfBVbycf0vAdmHIKeGJD8zTgrj6JWCuKyVbjakatGiefi4PPDHRmnDnkAXZn9vCOkNxmoB1XGofu
YGfar/0kF+xS79P+XAU1KGL8xMbFzPnLKQhiJsAAOVnYPlKwIYiAjF0Ejuw8B6pH0Y5XFtxHKEBF
jsavTMd18qFL7Ud6G63+IWm/0q2OIM+drOxRViz41JQ8LxMq3TL0rsemw5sDVX7UH4K1vgDmMTm+
Y5U2rqPcOzsI+2HYkUw5g3M2N3q0nckjt8+rRSXSbM/Z9sL4/MXY1Ie1C/etoi7VeGhlHErxj6xm
BKHu5/6WC8215bLClaHGoZFA9sPph0kE+aV6eotABGd5HOT1kdA5riwnlV7Md5GSL6Xugqw97m1Q
UkVDbZPTczytgKkC2yLcMrumQDmJObs858+cLfqdgaUdg9R977FFQ3ylTGjDLKnAN8uceGUwzkfz
e3kbFTD+n5ZiQoevwlH5UQvVo12kF+opp+Y2/a6cFFFx52+tQA9rSepy6lDJx1FkM1C33qeHCU78
W9vNj2xIXhd5eOPZfe+fnShwSiY6LuIn8fjcJc05Vf3yV63nGGBz8nXUAylm2MNevP2oZsmZKvzz
f5mBod5z/Bbxd+G7zahiIQ8jizTNQyWwEp4bwAkMKX1myn/aZ3aau4/lKY3w0k3bY+MmrSscf8f0
arg/KovaMCe+D4ycc6O7tGxxDdHapr6sNocmMsZf2nMgRCBTqUgnZ9A1W5yyHVVUILp7TsWiEIq9
9pzDKMB3rQii0CoWpy52RqM670J1iefqKjOGonXLpMquf7Qn3qtq4bwjv2ZSwhR6gui8eD2OI42P
oV5wSGGZowdmhTVKJo742grWeT01F3Y+Ty2xoEZ6N9obJPtlpWgFpjmNn/KT27O4mslAQuZBtlpH
OdXb4BZ4YFcPDXiVaSzgXIfjNOWSpnBJi8s2EDG36x+Lan6IGq8JmXHqlX16ZAQ9FFgeBNlfrCTM
KXRpb5j5LX157ST5cZUw4fCFbXZJ7tqajbtWCrf6ZjA5r9G4fg3I8mlHyRjJ/IrkyRj/WBXVoYzj
r59oKQu2Cv6KT1/n4SXeq1WdK8KuHlsJy3HpKSXoDlyr2aG262GMEExP9GuI8uzNsorygfkHPqBe
1aDTB1+jAYhkvm+qoh90b92cnfIXrU+ihoZBM+hLKyzxUcOyvOUT83lqv2d/9YUh8QWsiD3vr9Xf
VXO/7fLiqRNcHEW8MI4YC/WkBgqGTPPduHR18iiOgQiBSyTjjNJacvCFmMA/kxF7m1x7O/poAv7N
wjDZ8sMoErcg/CE3CBr9ggPAMcwX63yQF9HpOhXVUAcykgbGmzgxsSy7K0eMnOTmp3Tf7xnZRqI2
IDgydyQyscUcUXhv4FsEcreAmdWDBr+54xQC7DbDr99HPEeA7qSaNnvjjgzQF751P+kGmQyOBnyB
p1Fh8BhmcRGoCcPeyZOWE0BCstTx2rgJR8gkKSLwlqeBGi2WwQVKwjkhT6LCSvneIph8oJ+vmMFK
xUCYILx4rqFtcDtof4h9H+kt50dM6cY2PEdHbFzcVRJ/qcgDg8mDi9HPemAUZqjoSIptbw/MeRGh
849CK4hdAUSjeZb11nISUXRKjvNopQ6tnMzof+kJSLvOblFg8b98z0Vv+P6UYutZthmL4ylD2TMW
ZxsZ1j/ZfURbCbisx6y3l1mHhnXEAeJ16Fb5FwccPb4lhXJPYr75+blvfs9PePMrwfHv6QBRdh+j
7bo/wM/LgQH3Qbe4wnMNrd+7nwZkLPIZdD8eTEzzksxWd5008hGLHhQI2SR7I46RBgBXXlI+jRzZ
R+XgzXXZSXdOA9PqIm8LhF9FfpYoSVz932bSumr+5lCPoyNlIKTs/FnPGNlykuX+pML/bXIjauWZ
b3caJXvHmY2RbWwFGBgwF8gLhcM9Q7q88FMDAx+8GPBqMEvxye1JhJLYkKxmFR+eM14CJHW9udUL
zyuhIfokXs1JO2sX2mq6xFe/41+knWNCQ4U1f5C4A/HDt2CIsE8zjIuzwcn1jM1IscUOKEIFinDB
X63b23XdxECR53A10cSxSujXXSJ38BlntedN30t8rZvqK0kViIxNsTFJA0YKTBAjp+hJpxXoNOgQ
+PgmziT416NwHmOBvPxUyS4lYgmlGRLdE0B+OyYVUl55S3ytcZTC+PGmUyVKH52afeR78W6hnDVm
F7WXfi1vptZQaJATqYhP2+uY1dftxeq5QpjAOOEZ9p8yW0yqDDClDTbSTz0nP9dwy6Y4qhPBiVYk
Lz+zQjiLcgZmI7uQVU+N+USPadnYE/MThYRZ0+5/Jcy6H/RQ0rhAY+NJTklxCUNkm5eGmFba6pd4
V5jJAMTz9cskyhEXBqMPZfFNquHYDO7eWI5kUs37NH4lB45SUNl2t6b7Y/xpt7aqch9C2467Q2NN
pKeEUP80ceLNxXDlHqjmHCcl0mj04ZE8PprN+zf1rgkN5jPJJ6TkVJwVVVGhGEk9jp/yAcMPbhvG
ZJhSeoC7wyvkoteZU+1RLsoXtM/R6XibVO6R8QsMMc5HjvA7XQXvNMuzP1GgkzFbYfwlYu1ZG0qz
eTY70hpcbrwGj4mM8gJcRQHIBAebR2UoGXPwqGyMnLeVQSLBC6UezktjnpmCpFvjGVnPdQwYLq0U
Kxtpxx1VwookBumaOdgsPMgbHKj6GKetIUTsNCX9YhI3SxDYOSYD1LcnA/le7gQpswrs3FFTmXPs
SfB/CTuP5ca1LIv+UCMC9gKYkgQ9aCWS0gQhKSV47/H1tVCjjuhBD1T5KlOiSJiLc8/Ze20nMhd6
h/OmSI99PbhEIZ54vr8UKMnkLSx9CnNUC2eNrfbQvhsDWl92275CPdGv7Fk81cK7CJZjq7D705yn
hve/M8+4cUbdv2NyvvPrphYaGuY9GnLxU4okBh+cthG9I1BMgjQE279SXUXmCLkB3TGb7zjy9syy
qMW5iXsOoJ451fheLbIYoUM67ti+8SMV9W8fkL3C8Lpk77G24c2HGsnw/ribKuXq17hZKH3JWMWC
xR5wW1EjqTEj/x5KR8scPoPcHd4RXSytLWXpIWXbZnqGG8rWSTxlCbPGTMMagLTIlauNtlOxDMrf
xRXZVRBu/Zp9tcr6lYldBR7LE65eoT0lfSsgVJkgOyQuJMTbO3aGe8X29kjKDzJxz1PP7o0OnOAW
EeVxBHNMKF+NTkNvH77lP2Kodw1pacQFFst+9HaFi83oWSwxMus96bihto+whNUdUDXCmyssR2bZ
LmwDZANf0soPx0uZvuJCfvYLVQs2ChtSUVNKQZqpFGoXOld44WRmgCkzQIbQKglXyLaEE36HT9L+
dEH/TyFrjmI6o/VQ/EbF14AwJPn1K/mZmuLVjjT8TiDqvCB9Cr98qKKlIF0q5ni3HEVvXSWtj3qd
HkTs7ep9iuYLzeJQsU20/5lILq3+Jxq8vZCXiLQPMmyNLNlUJmQUCgyaWTwJAokKa52AEe23zRhs
0fjgH/c3crWMvwNAGt2HT0Uj1yt20n49OHZy82QNNxtz9gRdC2Qy+rXsoFYIzzCwsuv+V1NETx9z
G42WvoNG19VZrCYGUaVWYRRfDl58kLBH+5hxSg6NevLXjZm9X+Fbwsvd1d9jRgwBGgkbYKhM7UXT
dyK2rAsviq+Cdku46k0HE7kZdicZzk1t587/mF0appE3Kl+df1QCulf2dRRAcdZeOW3pTnpAqvr/
b8MutP/TQ1N1Yup0oamWOX+ZGjv6/+XKMZthqCytb7/QFfLO2D+BGgnM/pAApEFznqZzBYwmrLgG
5ntoJxu05BsSN1MeJ6O0MRYwtIpMBWkBLJJHb32rMEMU9llGqWCo1pJCvCXaRVNwMsKcihjfIgAJ
WbC9djvd/0nhN5xfp+grJ6gojKHZRMc62heoQwmepxHQ4XiZLLHOVMHlx1SYsrL5EV1wou48s/Vv
wnc5Pfj0Ckp6BbJnbWS9dSL1WP4pYusjJiZzWPUulpv2mLneUeYBYKy3QDxb4zwYJW61c836RQfm
3oFL+KqZr2jAbFCgLoDxL9SALuC0BGAc8CkoSJmLfulUAqXOnUJNrhM2j5qjvKhTdI6/U21nrubL
kv7xpoyktUHl1rQ7ZPdIjeu1CCxyQ9hH66+u25bPxjyWXb3waWpghmVzwqRgvroHD5Bbvo9VfRul
6Bz9n7pskJkya0oGsHSvPrTWyrkPm2NmNy5S9JMmx+dmVQIjTQEwdljbC/XXmOC6GJT/6z79s8k1
LNvuIIPoD6z4qMpujCzU616YUgIcvuMyuLBNIv9iI9pon1j+QVWJsdbFEYFeXjW4OwlXAWmf9mi6
7uTPwizL88SVq8ntVpY5gPa9QheZbwFzrqAuXnNJ/BTQ3qIep6Xmh8u6UnaDaYFDS9CFVJtS1mD5
DGTQxUubJPIei+CXh+49+gYiXpT6wYfDHTAETSBoZeeeCYuJObSpl3mwNrG3ErKkhKRstDsJrjRX
sAieaHezt4Dy2DNPoS62ujJQxBR7mLcIQXpzOtlpfbanaN0gy/YMa5E/JEM5qf1KU/JX0gBGDSjo
mF22wnoOq3m7g1ozpQ6pCyhpgN5GR7sXKDpUoJ2e/OED9eF2PlVZ7BZI0Sd1XIoRQ3cGoAIrEI97
kmcgGfAuGMrbNkKnBE3U1RqMMy3eS22ubP8L7LOnFDckCSY+d6lOtzRwEVkSnWsErih/mEWpueJY
zGPTUZA+I0g20CC/D7iKmPkidzBhlWg8BjnvdIdgqeF8ZEOVK5vi6BXRQmMDJdA3pcrIkUGLoY7A
00fKAVhLM4prxSaUUM43TO85phgAN3M5cpLiFvnqzToVZezGjCbyeiLKRGH/s4jUO/IMFOlQTptH
S1gJ8oDNdKazVfkIE1qo8oCz2GjvsqTdTeGPbl4VJdgmNeLHpVSV4JZJUdc38PgSw3fzHmRiB55K
NXbebwGKN4eu78erjkcGTh6Ez3h3S/NsxclpgPkyYuPIrX0mA1o3FjUjWWu4J2H9Fp7kXtwycmv7
MLpnunULQbeVCCNJiZg8/M5lurWuPTJZW1O35qIdP0c13bcMlaV22GujvG/LBw8JVGsyXB+1fNiU
gh1ignDBA5dNANdEPc1QANJy5A3o143aNZu4xp4PAlhHDsEAOcToMLeOg5kRG+4CdRUU6o5e+0g+
KF3f8jqxIxIhuLbihxVW6p5qdolTB91Gg0VhpMXOY33dszV4kWLReAKiarwZAW2QaC7JAN4LElZ0
p0iGbZTQuhQWbQCaCN5dD4iyGdH8+O84LN57EoRCkGwWI2UT5jPSR9JLw71uspUjM3FcTMZEvAlm
Pi6wzlxEvo3SYZnogzslkO9wLXc/qJDwpvE07djH4PrAYSFfMaGsfT59oZgsBdl2AnwwFNZWZOkO
k25+LouHWrAFwUxnNjdpsm4KpkdYsuPe+8xb8y008wc9RqTIJgoqXJQWMYFDRL/lDTS4wdC38cFn
2dpGQm0QqShMcJbmpMUEyQn2Kzy4SbRg+BazRr+EhdtY77Ct/+J4a2J2iMVhgN2EWHUTGCYMp0Uj
M575G41iH1v1XvAlm8V+qPJ9Ce9mPigmJHLT/CFBK/TRipprG7epSdenmajGR9WZApw6ZGHpEHi1
dX/qUpvvgWutgeDXvW3IHD/M6AQPyj5ZUZpBZfSdrLT3ksGkifRZOb+N8IblyT4GRujKwHiLXDqG
Ko4A5EwoNCbmKetBZSY0VTDUxW4Qzb6qcD9QTraVcmCvHdLdxA00fvowEKGegZ3fgDRgO6MvVcl2
i/khTDuvJUI4b1nnabuohLYWm8nWcRMhGtd/bBo48IfNeK2CShz3ONMOvT4P1c1l0QDNcGTjIHnx
SjDjbNBJ2Hdmalnaov4h983CGFIs1WSlYmJt/b1K+yPSxSHOrH2hLUNrGU/Biapyn5Su2ebnRtPO
mom5naOCfTmW+mtKgtNKjdqzacLPYv3jiRzZX2bhJkxDLLIwsLtayngoeaK1sou8As2D0+Oni1pv
42veGhO8gWw+i2mUI5vvUzh0MdlRqG0BM/Vz9vc5Q21F+NBCICBEjsRnZ1a1SDlYkDJV0jV8tuUi
u5Rgl7HM0NlgEEUdNCmPTp6fGMZ5FVryxeItt38q60YMTSmL25Vsd/sc02fWGgtVQhIUbSy+kjf/
S9byhYIxKB2AfyTyzQQuxEfMmaMmO1JZMI6vB46M/6WWOSmAiOuAhYAb8WCdZLnFzPpmIGrIcApp
fA19ikTlajBhT1j/TN+prJFeaIDp+D0LUaCyOuaDhOMn3HQo/gXmykjftoOPfQQfv4kEFpzmzHkh
EBVKTfROC3Ch9AQ0g0rWppOSf+Q8oWrSqV4pkySgLQEBn/R3WH1g8TFiJpeix4h9xsJCg+oY++4U
vmvhe8maR/kwIt0wfCfkCSQULgOB+h9OWrfosGkwkhdlDBrtd4RTfIv461fvXYaWvqEFenrNqjZg
bsxYJVLHMJoDiKrC/DbmuVoGwQbZwj8kM220rWgwFstWs3AhrGq0FN1rtO5Nx+LNcDJR53KmAeRG
+MJ1NmlxefnSs4dMwEsadBSj/IPlLEuzZ/83mN+T5V3SLxYeLs489N/b3H9KZ1bIge9nbmTZ92yn
2qd2gGpqdu8TA1TpUpf9WkqWoipYDEN4uh32mMR+74t/XKGw6RQ67t1woJFow2wY7HOQfYRMTkcm
SCqSyKjqdwmzS3inVnGc3T++202RG9aJmymRux470oRk7YgLwr8NYfDh09VXUWfwFwUsz9gomeSc
MxRk/itu+5OUfCr1AIJicrlSmJU6lS6dDdM4IVsVYPp8DwWFBPYAXJfq9DIsvYOKUyRrXcsP3eEY
wa01fpvGCSH/aUQtM1XK2FpjM1iXQ0gPBh3NIeUlTBt1dQW9NPhmIiihOfMPQzldQuMNuIQd+RuD
5EIGf+teRx1dP4a3PAeTPG3sCp93RWjU2G5kFy2HBy64W9QWgWo8tHDJBv3Dn1mp5rQyIdF5mk4K
TbjgPWjWjuejpi1NNHu+ghOx5zPw9Or1bFXBoxxba6+XIxxDxpTFOfVfOUDSQV3V+LQ14xx6yrkS
N/WPnIuFwZxZAiZkltex+xpRXEpUTq+opoGk3mzFusFBjxHVQv+cdLwPRJ2yMLTku2m4cMn2Cc0t
HuUB7xrwUbP0lwOQlAkhgYJwFuDrkpU6bqi7y+RCc40N57ie2gjJ7o1mfqAv/S+augyzf7hMfCBf
GR6KPuPiHnbGGU2b7hD2skksRMUsOurv8AM5n91mNW8mF9mEa1BFnqrSWvocUwpVgtCTMbuhab8L
q7kFb/70qaUfCuX3iEWOTVYFKid89Mtmjde0IDlOKmdM+4E6pHiRpIrGClJEw+4Ztgtc5PI1VUzq
jH6F8mqJ1oT6DGmQk/T3Cq1hyX5k4k9RYfwQ3w0ab1ZShTdoxex9Hj3bLSxn6r8V5QJa1FHbZZit
Z0GrQGCv9+bRJvyF1u3QV1sTgFcTVvuof9oqO062rPxYRtWjFsq2Vef4mFUl9PeKPmuFqrWHTvNp
lytDw6xfAYnD+5Sd2DwNTN3yZU5aXzrQVUu36MLYLRGfYS1pecV/KMF5YXdUKYH/kpGSCNLji2kV
vzQUVMK45LriLaaBi0BwzEnfjpxAmrbAIvEmb3On7MFOU00077V9EeapoVsLklXBXC6ojRV1bbwR
NojZnomEppIdCNIGVzz6HXS7UgG1AwVZv69wehd1cPQ+R4LU7EuP18CCa1h42zxaBsCqiAHeKix9
CDfInVgOcDBy4YZpedbEeIkj45oqZBIgq+exozPyWWbGsDKLaw/F/j3tB0z4GQouCviipLggiiI+
63FyoYyeIYm6utcB9uSxd42C+KJpGRD9hWjJ7sPSpnVPm038xI6RjZASXjBOy+zaRJGh4GZf1spb
yeMa9JUF9DASPFigQgi60lrxiUz0FMb08Px4co0d5EqeFZH2q3gBDO5Vaq4ws5NovCeFUTtLSryp
p2ybZR86I2Qm5ckxRIcvjFcY2Jux5WN7+ame83r0u5UEb1Lp0uH1wE2eMqLqSSqeNpH58PsJ7a23
9roRgR/JgKkFK7Td9ViVeZCNMOHDVYICQInqc0tNYkrjVU0dJq0VmB4U6YHn3dV919CyxqkITrGh
pYmlNrOG1WThQsAtAhDsK7LJcQFCrgK7w7CMxlXla7DjjcRXRp/BNp24Zkuv60iUHPpmAip01alO
tQsCqvdsh0t0m5rjNoNG7vvTSg6uWOw2akSKBHGvpN+WJpZvAeTIAA9Qs9mgaz4hgKdiB4/YDTAs
aeRiEyGh2lRkVyOv2s/JqK37Sw0UOVbOpb+GzArAs5TNpa+6tQ0JjAjT0J/hU3is0PHmI3Ql6xBa
OU03ZZ1j1lY9c00wHIgs8EbRuJCjnCuQQJVrRh61pn4P9yhhK2ngaYnjs2jqS4wiKrFM2mDhrg2K
NxUmRCsr7yErQX3nEy125vAIGDkYarOnAopA1FCddQYg9Shji5PAQmNfoBwMUobCkFZ3iq/uYCKk
KzztEYv+XRDpxVo6qDj9Je+waBg/2JhtDDyCKwYut0lVLqZTwOpSJ/+EYMnvobGQht2evKzdyWWF
74Sm7mpksOgHEmssevm2w/TzBsgRLV4E0cXo16ROLFO/QcVoQKIMj+zVPIbS+U+MLwn2EwrCzNFi
KmImWm3EGG5qn42XPvryF0dXkblJoB6nY6b9NQB8KwsKFfIvxUWx4Ra0mYYV2MFdbcs7QTh6wgUx
ZhQER4stVUTh1jJtT6ezrjFD5iI0za0XM9zCJBcBjGBNCgiC7FGkSui1lUzaRi0i5gltQCZJrl7C
Pg+qBblPIymS5kQl+sBn5qQlG/Nw403g7M1409PUJcIafIOJlDbPi10hxbuoxFFeEjthjHAHsGc9
DPnU6MdEsLse4XeGKVZxeW+0IA0bqpOlV/2rT0rPVLoMtkGPUKJyivmpv8rGp50prux1Ljxt15NQ
rIbLaLj3IFVn2zoFcklXrlGhulnUgKrxgj7zoirwY9i0XU9/90NiGmGUBe7jNf7Tk66Pm4rprykH
xIhixOdc81h8o5zDTXkiCfHU2+GZCurMDbnwTQtbUoPfZx28mVl+5JRAGMjKNyTMLC0z2KVCazzB
3DrX0pOgXhpvGLtlB3AvOsB61E5dVp/BHYbsWy3mLxHfXz7mfotkj4skZcvBFgX95wblsyUOiGtm
SjIuT5CBgTtVV5xE24a9VB8yn2u8QxO1UEEtNhQlSsRKBTBV/6MnulSKkVnkeIx6MiajhpQXAk2G
s606hAWc+mq4DQSo+7uuKS825r7UwDO8gKqs7BtCbjVAbjArSAixxuDUF+apj4lOMQcmy9gD0+IC
We9ivJK65ggtMCa9qlYg5fUeMnyYKdEXE/mBSKqH+FBN1R6a1G6On6uW9kA1Jn1L5bmecbBEPBDJ
pGY+FQKMkYJ9/FVDwEEj2kFnnosVaFznGwGlVjAiFhtQhd6OihDox7hLKYJyJ8B1OpKWUeM6pQVI
Rom2jky36tOVDe8jJ+uE9EN1avhbcoCcGgdP0aRu1cmuEirHlGTtkAe2Ok8V1VMJ3bXsxYkPn/kv
3LhPZqnWsosyt7RmQSEQF4+N5z1X4Hztp0o84wFcPs4IlNXnDCl1LpMYVazK6lE09FwkyA02DXIy
FQYqPFFUmyn2N10EfS1J16pTIBbNtIsRfWVadJlyBiRYkXJ5CQVfNc5dL51zQNXdF/jcu4d8dewO
vgkAE7yyXlKNYyi0kILQudBktpY5GQ1ipy5zxlpy8OJaStjtBj1xrBbuuwKFqbXqy3/RUK56Mg4m
7tZIi3lyauwPAbHTU/dOmqqSwdVvJqmgix5tiswkKRoNerc0cBlFteTAQakJTaOs/O7Tu5qoQA5e
gj05FQvvdh4wtsPGRprEFZ7X1TLBtqRR4KLCB+tJZ5VaF+UmouKjJvFYLV3QLkHwRdfkhHHCCmfq
7+gAE6Dzb9P5byuglvsIpxL/pV8rxtUp4qGDMmpnfZLey6F42lP+4nVlgiXse0JjyMANIIPn1CMe
WbiZBO5/DAE6X1W9k0XtmIq60dBRCEq5hM9r9OHGpJ/TIlCrzWptrEGB0R/CyFVvG6/cVVa7LbqD
FUAqNRzLbxyzXmnqox9zp23IVDvH0sXyB7KL6FgE3DZy5q8LFlN21nq8V9CySnQ9WhDrGRsIGXIp
a+N8KMCZRoGTPlQRnhXPta4pqccp9kbGGznNmx5Z1LSpG9JH9kosISmSF0V+1kZk2Pyyhu5mPhTz
sRxHSEIpNmgNfelpTO4F9i22oT06WbYy85mgl6yB37fmZZlBX7cCApA/tDK6EN5KEIW28ngI6LxC
JtJ3E4WKd25Eg3Tio2DF0uhRWAyMR01mrrJKK/CaWG5KIpRVtj3GTyRweG305tZGyO/mUidsrp0J
BQJdEn/witVR5scywCEtQJH4xL9I6AsHhg89Y0aEZ+ynBTBdG4cvNdTcM8lRNRhsm/LArcYnfUuu
cdWy7rRQuO0zgiH84jc3X00M1EdfhEYGTMPJtQ9DiRlplO1Nb2o3xwmUMb0vfnGomfMbCMo3yTsj
leIRNgSOgiQnpuzin+nz580lVzf6X6mXjrJO/SssFpxlFgc3cbCZBuka35l38ttqVdLIgExJaR0u
ykhz+8yRy39ysmgq1zClZbVTxrsiue0jLmycXfGysralRvY3zegHN1PNrzWTz76lFW3+8CpFR7fn
a/5OLwMqmWyn6s3KNtlbJJ/sH6nG/i2au1CZc3c3YGR4BJb2qyC+RPx59GgnIBWMWmYLN0KDI05E
qCrLOLUvGj5J+Vz02aXvboxhDECe2giW9dn31Wowb8zfR0IxUYRKEw7aH5vhOb1plduWbjW78JXR
M/4rP9IRYlyCqhgtTt8sqvIsCKLJx3er+ielwPXJbUFlh45iguZgR7diLKlpXyZJJczULjQ6FYKE
A1KcBeWFuuozlQYMiUw6werJKvk3RV9E9q5teqxGJTEauKbjVy+H2+KSJD7DdSeaYAVUHyVVD4Q/
lOm07CyNKJblxM6nw39ULDygF0q6RS8Eanclh0sPtv7kYUURxBJw0o7JR9j+DMzoe5p70D3pR3Sh
U1aXurporHw2T1gLUxouk9HAN9YddP8MWCkIN8Qh0G89tuKj1w+p5iJiiHIgUzaO82yhTIcMiKxG
zCFjo2rpD6htt9TqtBwSmIya+WuP/UIGdir32cKjw1F1xcLCiju1TBr+gcFaFKB/axKrnIYnR8hZ
CHHNqA3TbW8dDw6pzIucon5Z44OnFB3+JT+R/+OnYpMo0zbvVt4jsmiaQH/NbORhLvc59yn8Y51n
Emcsb6Bc9zyq8B9l6zyclp64WxpWO39jbiPxHg3Typ5+zWgdvbqg371ZD83D9piFa15eW1UwlmCD
rCLlXzh9TP0r4i/G7Ge4jwT4wcioWG6mK1hbWjfIva+ZILDvmUlI9gjy7GnHr1p2x9DUjfjDyED+
Ie5BIukBUxfihMdKL8QuCjj2bAe7DbEdVnkzyXdeFDTZNVi5oVg1YkfZbV2K5KPUXkpwGvlk2Fk4
5IDjjOYtgGzY7mpCQBoUooS8SOxKtP7UGtr2GzTLwtxKE/ku8bJBHej2Rg07xKlwecEzKuKPSHwJ
KKP2IBbokqGU89ZFme4VCS8iqNhPahqcUMBRS5taegBkIcK9JndOXhoEJu1TppqItvRD5V/86i8m
znaw2DygE4i3VeNOdFGuhvjT843n4QGG+pD1eyLo5C9N/EU2+B52YH547Xi6B4RgkcBh08dWPmsS
PJ9qPO5KRGPGwwNIdq3e0hAcwwR9AR0sAy9WBOmuVG8jRsgkQHh7RXO8YPOVLBLvncirfcLerxf6
osMCrOiPnG+MWCD6IMXGXd2F/CmFXy2VKmAqg3nIRLaPQiiQRHg8ml1+xOxJZyh+G2L9BvEvwASJ
DZA8REK5VV9iIrCvPXmXDysGmpOgnqQXN3DfFyf6wcsSJKWWwWLQwiekWFyqy/ZRzJWW8Zt43EKk
UeWHmOd3sNLRtBXnlgmULe193lm7CWnqjY6NxqV5zBA2MBtFvpaaV+TRhr4JonBQX5bG3m9yUBsy
wKFXaQGtzoF+Z8AU+JWm9uhyinVc9hlPBJP24eQImrfIMZXphFAB8UkIUa858E5p/25aCwydDrqH
J5HVfyF+4IcadAZsp63mKNjg14EbnyKAX6X21lNBy4H+tOhpZkjA9RQlenq3Nn4c3Sd2f2ry1qTj
3cj7m5UzHtaCyzR6h0Q4A4h0tJS40+VpXIUQXRU06k17D5gfPlOgxHZ/7GVtrURfgXBUrg//0NVu
qUW7Ou23IObVonfLAg3sltsFDGyNTQ1vjBMV2TXc9ll5HHwm7FG2FwL9lgKVCDG3Z5vAOQlOHqTj
WqK9UcmXsAbQr9NDmOjonxI4YVpnr+Xin65+jEikvXPLHERraFKiVKVlkokfCpEWxKGCbFGqrGVW
gXaorT1rLBIo32bp28jZn8T8EjZmRJ948r6YQJr1PuQo0i5NQxBu/Xv6pYtx5d9cCXhOUF1db9rq
uIZqRhWF9c2UjNlqwR5Rx9ZMLgt9+gJEiyYcLIMIHMSLiilXiacAKBQ/bUYRJQFGQQ8uvYd4pf8b
NFhamHu71TTcZWEsgzeLZA+DStbzmjX3RyRfiuHZUIykZuvYenka/4yGmX+ss+ScUbEWOU8DfvXL
pO0mMVeYAo+HsLfQs2nZaL+EaLRst1U4qnC2zA1kyLEnPZHEToGtIwkwqbudxfdDPB5ldxjXxFOt
MjpNE+cPCOvIZ66qFU14XSSA8jFA0BNDwczbZNfaOmodvIwfSsk6NUAeP2UfoQAONe6RvfJiQ20g
2kt1OutIIDAuQfH/yAIU+wSKQhGbdr3sViXCuelk0uxdiw0a/9lSE02ngWDP1NiNDKgg+wzBDd6G
g46GZjX/f2wlTAPc2d17iJOGYlduSZGO1IXnMzVh4EaHzbQuCerqon516kNCI6mio+afdGORGgCQ
SleKuLEXNbMZKZbpvYUMBaW7wffU9kn1nvwvKfY++CjvuWr1zjXAI9UOkdcLhSPOiCrnkNI85CXN
atj74tWoR6mhEZmSofUOrvno0hP2WnPOH1oWHB3pnjLRKa/0YWPU3APDgJREjP7JGI+gnJh9ctEY
J/yPZ0Unljv743LIJfmi8vQxwXcq1cpcBLpYNLQew3RZxJ8DerCEZLYRFTjREzlRlJizeOAN5U7X
uSgfaAIFU1oZJQjyBYIyKkn8dGwdtKLelGWx1oOlTkABfjgkC7O2ge2Tl04UzpfQ64njWFWxeNoy
XBcZZNq4zDi3Y/EQyjUk7wozUvqXszGxizert55GjN+GC9OOPv0TPalNgelHpVpR/yQGailpYdI8
FmUoN6APqmIoB8zMQz9bm2Xzskay7YG7kVAQkYQM8GcxRcRoF6pj8SO0nxqdG7JfpY84zu6yYXJI
OIUxc0MIWEz+VMQR2njyE8JsanRSAV4fwpYYS2esE4X/5dffWfHmVd8lrf3abHfjkvGhVX0rhrg0
/lePN7BkUKPuEJeEKb7TXD4wqyM4wYxRa0gxf4bvxJlDg4Kd8rTbAJDZnXGkwqDUq2/DdJHMXXac
7Upwcd7h8JVhsZuiekm/fI5JKi4vlYtxoJmf/fKDCa3+gpEf0hzinZmiDuOpUP9Qxx3sem9j1DKz
c8fxkxkg01hS7IVxhkC/t/RuYd81QMFD9KmgiFCyDxh6GjLhnkOpzGI2Lj2TfJn3Qf2NeD5aprfU
tH/zGFqac3CHZQ/yCFWv331VJOx19MsrA8FUD3GYf8l+zXmJ5I4gaIIbJiLNgykw/zlwvStjjINc
JvPzZjMHCRm1iKvnYu86qESESYUr4UtQOOVoD/n0sqozE3d0sHvGXCBefPA0dT8tbP1WEyjP2yT0
pQ2RC2j/6DTNQpqovHqgcbjX5rM5Ij3DsW5SdGI3RhvG5iz7TdS/UY3XMfvlvmarWV4HBNKFBPvR
u3DwrNRf823KCBh9BFrNJDJ68rxj7WkwqUTLdCHvpZpNcPFGdMs4FbfSPlWMuodXFBlHfcN8uGRz
yNq/0LCj8Zk1bgpic7yEkcXXPCaIhuc8pGaZUj4KXnNeEGyuvBgY0JR92P2z8r9KIch9BXfLi8nR
MwtuglPEqsDlokWfMlRsH+9VQ8VTacd+PDccy5FMtIGTwvUrc8p1LktJ/W0ZfXv8sKqbTsXKwh2D
LWGFQEUDNdFwveT5P1zNK7v472i9zC8c4zq/qNxLPfOQlQcw2u5WvlVfIagl47poIsfkEj9IMSNd
Bl+C0biOE46zc876wUV0ardz+E7Emsb77V6COUnY3HTvgokn/VO7AgbOGymoD8/AXHE0sdqAZlX6
g8wV4bIKcXarlnkBH2hg4KOhE0G0xsUWcO2x6rIC8D7JVPH6qwF/u/UrZivftfecONjmzDWkPxgo
bs1CpbPGBs2+p8ego4Tn7m6XbicNjhiXSB4QM3HDmM1GgEEi2iqelWpca6l9bfVxFTVIwfAXzBjT
p8SdzEka2y+dIp2oIb6BfO16Xlnqby6LgjPuh81WaxNnzt1Z9VwNrffkWubjoSXIOHyR8SPSXyU0
jmr7Ja4xl1G+iHhszNfMyJG3UEzEdHxzri+0u/cagHP38lDC1ZHThe8NM0uyMmEZZvg8NcdmfBqb
TJ8czJX6CJZwKbJ/MhQT+C9ra/hsuTv6Kd3PK4RQ3nojRXx4KP94AiGfyesQjcNtfrWAxdMkzC+z
v/TrSzZeYNs8FeZmNQshaCYJzzvls6CCZSjlbBWatKSzafDGIuvd954h/ygzWFOuLfgB3vOK1pnM
7+foqLS+mQF6jbq00t9Ov5Vcm31tklC7s8rqPnBNWwV9hEvSkadtu0a7KAeMPf4NkqpATOHtZ6FM
/+RvKhadjqUjYRzxaeAAUkkq5qGC06nkDlBZt1rlY5LWkvTJqmGgyfposeY3RECzshgvY5H/yQTE
ouzhhgiNV8Qr+vmlwQ0x7vXqW1Ie3mdW43RQ2ccyovKpV9/Uq3ZmZC3LhOmxtnm+QBW6ibMDumLr
M69vwBPOKzqIJWlEaDcNtmNIBRuu4fwNmt8iyT4C+yulDmCiHpgwZtIPf4SxPy4PAJEMunTyVbOk
I8sZJzapXmryB2WGlBCnKSA1HfVoHwfGHu2YDILkK0Q2rcGokJiMy8lfzVGWERCF+BSGeu8P/h7R
lADql+YXjl0UfaZQIWJk/ks6nMaZaf48gRw85miYv+gGVIy0wYrQkIqeBu9Qje9C/+/FNDWoO+M9
91MOwsc8zxdLFKv3qH5JvFk+Q1T3ixeHKkPykyH5qdQ/Kw+3bftlMAJWIh7/rQG65Gig7SoYZBPW
xAWT8diwuGINnmUdS2LPmQnJaHjJnNbpUhpIa7iDrZPGqxiF/Ig49yiNFiW9oXni3PBOJCX4ConP
CRg4ZEBCcUtfNY4KQCi3xVs91OUCfYAXIREorxJB2pw0jZAeIoXIf5hLGCrNeKuU8r7x4f7x1wgh
XJ2JOrI7X3kz5elMS7uIZVTK4ijnD12Id93rNgB+HJRln/pEJPk4Mv7S8QdeRt++/oek81huHMmi
6BchAh7ILQmA3ohGboOQShK89/j6OehZaGK6olUtkUTmM/eeW6sEZWvW6EYhm0/7OfdysAq5CIrw
aPfabk4UadWlv7LOGAgNOpxHjhYvMaQQ8eVVyVmnFtR6ujfIhpdJR5wwjj7OXwHvfNNYgOXw+4mQ
OZbJn7tll1wgkAx036llvOn8qY2FW2DpL636q80NNAGfeZtT1UwPfu5WG51M/mAYdaiit0FuCSlU
BbeEEDwRNGIEVA6azF4pQLuADmAkKXae1F9iS3OAxPZt0v21Hdp7I3hGiDRYjq2lAYVE9a6nLtl9
LOwJvWtADT0igwJ5kq8iowv18xEvelCymOuCu2I+8068ytO484dL1Vyl5GxVMjHqC+5ZOUTYb3Mv
0L8av0RRjk2J7x7SzRygmUBoQIClH+0tYe+CQdmVjF0UOdpJARcAoeFhsAUb5MkJQmubzzTGflqm
ytOIPpSJO1ZsuLa0iE5kfuanvDC8Ngai63e3+Ncu9aNEaGdWCWq95tCX+l4vwv0hwpiRa4h12pMq
f42ygdF13XWsKVQAk2Z5YDOcyT3BroxUNsDWm0/xkbFwUwjNI2A1FsQCWPI5GtELR6Ty6fIxgzXG
VqAyjL2i0q2t1RmIUnasWDzEFiNCDCama6M5x+QAt6B7DfFlaQHBXxsN1+uQa+4kP1IefHhuUgSn
UyZiyp2RgKgIwxPuaHwrGwEHsui5UQ6Wk+KMiyL5JOGMwx1ykA6a5mTtRNNQnVL7S2O5Bl0FYYgB
wXzCatZxiMzDoQGfLE+3FuKlMshQyvjUkJxosa7/GMv6NAI8Nn5UdPQDqBkjHtctoIoa/bK89VHP
d0q/b8VwALSsK8DH+djxsW8GCSvRd/aX81hbkLBHAlrlfQCKeeB8I80Iex19ZuRRxHs9ddTMlTjS
SrXqX0UEqFSgT6qwqDFBfo06L1qCN1MXPrQMm00ryAqeZjjthAMW9TqmAJZQZoOoywiTa5gifXN2
l9otgY9EeIvchCvUwm5CBjKih5lUP30BAt/IBPFMv9pgjEVmKW38moUYj3/KNtsHV5xBIMGaQC2F
83PaL6LBoI6cbgEP0ttYKeinggXwJcb+3dq7SHlw4niaii29fh8psnyLtoACGF/+TpAX16bLt0Uc
z8V+rEB6MTPX80dt5o85/bQiNzN4ISqvtgo0R/GuByxrf6am7VL+RS1MGHDAqTF71GSpbOKUkryC
ZNvYLKHSWKxrGj3fhkm5NWFAajAgBzOHBZlvjTTE4GKuWDLineHWj5jlhdMN1ctcIGoES+sb5S2z
yls+Si+AcHApkDyiao6tFviE86v/l9cdOsLpOEI/U6CflTUKxeBFoplN4WDNTIS0zJN0GI+sarA2
FilmxnXepPdBD28SC5mQ0dmHpaN+1EkZi26hYpy1uTs3X/0o40YrD35r7DHI7BNU/WE6YFFNd8ZI
Pl9sb1r6PtgEMTPJnNF+vS6V0JON9DR9SgPbI52ZmOkw/NZZHko54tMDHkUOEXdRWUvyBpm1YZAX
IweHnMkyu+iT2vtn+mocnT8KeZ5ycjCnaoPyRTtkKFx0ZCed5PlTusmiYhPVxC8nzJtZvJlvM1Q9
gkwBgBNZsirtepPlEJxrasrJ3sTpYzglrtbelXIXJsKLu9UldybVflELvIPupMVPTepeq6Z9a43o
HZ3ROSNCcqyadxCLGo88kWw2keHLtg2rLHHfQfdisFcM9V2YPnTRH+VyPtaSfOSfu2PSNUdQwEer
YQ+OKnPuDrYz2cojnqWbULdatZH4bUPUia4Vdkc7+An1eT3FxUlr5ZOvGcgnyax2wql3xvGniSEA
Eayizu9WrDkaNl0FJO0QEFUEklYlpBo4ejg7dd4/ity4kVu5RoC6US0kEvYvYg7eTluiY5SlnaZt
Gl/fmT2z4XmzhLuuDXxJbw1iElUlTmVvadiiq2NGeCmHdMTxgooxnGdXU55wKs43nimUTD/sTi+m
FV7KroVAjfwjBvCLJ7q9Vr2rUwlWw3ooxVESqKhicZhvZeE7IbEONlQw1qqehGyDEiQFX9AeZp8g
ZPthW0cJX2p3HWT9Ik/pRWjlmQuXJ0o+If1NrfGFBm0k+yBpjloq7Q19Prb5eWLYw3d0H2zQcTOy
Zj1EmAGLwivBmElbqz4E6Tfe2SO5jIeIC6jjoI1wIrJuYIsg15sSM5B57QqgBmp5iElzVXWDbHHw
12ihsis4Wz3UXySA5Hw64euq14C/3ucxr3TMIdiL+55cYyA0jiHFTtoZ7shZpw2TBx0MMhNY7blc
W9l7WBG5NmAMgbNpGYtYMsDy+6hnp4r/KSkRpuEPCJvkrGlbu04e4dDctYQpWa4fbzCgQuxrN7Q8
FwlSgvostPRIbyXPpAAwhxeYjQcXccZrb3NgktmWg4FuL90v4WrgJL2hPOoFvt0Kr6imA/hJ4f5D
3WetzWqv0gUDcOaGWekgMqxC7RyPwSEiUsaE/Y3+hxXJrw1EtM1YxHUzotztRakrPJMdrjuWVhcG
lOZdMZRF3Q9B2FOUm4JjmQwf0Je/FTPhbVJXLmj/ghjMqeG+AudOGsyoje5M/aBRN4/bREGfFf+l
8k9/j1GrYasNGG9LIWpk6dGyaZsABmis0yK5ubK4AReWdYB//a03wxbRo3ujQZOz40MBmKXtare/
2GyNpHKH1aDhXqJcc/LKsUvKHKouXj4Ca5CIcC8vw/S528X6tw4xJUGxME2MvGIHZEmO7KUF5LSR
goaSx2Fnxdb/lQWiYSZw1dZpPrh+P2yUHCMj8SVq5O+0WHDcM3aIk2+ZDJAy/FbF5LH7yh2l7UlT
HfksL3NPaQ+TpOUYD2EPNe2/dFRxEbFM0F4K5dNqg3Vlpw+APCuBEC2Rh8/EZCxdqLQdokSx3cAA
ah4jIgKqV7b56CU6bS8ROI0OrYrBUi1ikDq923+29hHLqTvUryeBFoulc1T+5SyDOvmSaftAMjwb
GGfpsbuIjb/CRgTdOCgxZ5PFlv4AEIYWEv3AiuxqNj5xCMwUV1LmWzDutN2nmeHs/ZamNzgGe4GS
6lPVPtBiNl+lld9Os3mrGixYuEiKQw1lMew3qfWP+JNcp6kgR0UiwNpEDkFtJR/bHpD1ltUQdxfN
EPJCk5QQFtN67X4qCZPbGAvL36z/DhHaVKLODfHsuwH0z3iVivrK6okMBhQEoXzGMr0A8sWh4S9S
xT4OWdpAS/gby3Znjtm+oE6zpM80GA+MqHIcURl4DIWMx5FIZuOM806zuo2pThvEzJsRaxNwZSW2
VxaGfsSmnIlDvFPb8CYLxjhcipm0VXuWO2jN6apylC3SP3n+ZIQ/68pRZ/cuvSQrg/FC2VQ7ci/3
oy6wN7HfXNmZdoSspSjJrq7fE7yzdd7tWyk4THtGqAamBCZK5ngphvCcTeiQ02IgHk8lF/TbNmSa
vt9aCvC+g4hnAVOnXhughGvOsijA5D/78oVgNzr0vFj7027Q8apD9EGMXnJWK/xzhbqV2QwRibbE
DRuUWwZKJrOkgWwaykiTzn3OPmqxkgmLBs+RswtjdIs9aGWsQvN7AO3Q4UAa+ZcHA+lTc/HLf9kM
DNJmFtmEt1B7VZh/deTZy4hnqMNIoqcBDb4i4iiXAThDiAb5Cm3vAFhrJDuvU5GTJlsa3p6hF++V
ZIp9PleHxbevVCu5GI8Z0RzjHvzuyvrJiGUOjXyD/Z4ELObjkVtL/1LxG+gnG6N3GH93WJIBoaCD
wUe1jsV49itxGdVl7rNgE+JbONk3zLr3hHcHbECZDrSOK3JCkYawPv+chvjjvZrijyrZZRncfBOS
mantM6nc5+mRzaFVO63B8gpHvYlLutkSmDyu69CAqcNmAzCxf88aL+JJA+N1GkRMT/lXo7QhrLMY
nlCZ87zwmjilyGQd5J/b0CFEkznZz6IMMnG8ogKNlg/vzkLllTEjUqU3o5dg2oATL/5aU1o3MvnQ
PFioLjH9rvR9fCztTS2beyUWZ3SkK9lGv/LdGIjp171mM3mv6f3glm/6DgU0217bxUiMh4DoDEFu
AiZxTA0agn+dDMREwiu6rGZXLTOKSrcRh0l0J4G4m0BQJA9LICOIelonykedwQKwiyeWKCDMuFSY
cjC/lAmiYpVllC9KQuouYSl98GUIclTEqlFeMIeaeIWYY0bFmZSo9fKbNv0h7MMjGnCFz0Jdy4dZ
/xkY1kU8xdFzojXAZoi3EBcU02CFTComNIb6y8QcD1PNFoXOkI1ADD6ElQKfWhCUPO1s+gz2BMPy
AV+mxzckWslsH9T9FMtgX4aNGmj/uXzVRZtKtDQb0cGNKLpZ+O0jPJyW8WOqH4MYOeHrtcILKzEj
bL+FNaxz1bGqU4jQt8l85MQMigZEI1+sXacGyxWyK8SL78izIF2xGFxSCwWCVdKeRiqQHHo8hviy
Ud1K3imluhvozpHEsATg2xl2rRUcsoMpPbGLzixW2TCN87nzmUQwti5QUmIYZRFq0m/xojOuNycE
EflHjtmeniUf4psdT1R18m0s5VtJ1EOTYa6A0KTtI0HVSrVbIswuewqOv7YeD2HGszgUe1/LV6J5
yVC4focTCszBAKmFm94ArdXhKCkmHFXpDlVDzUABRUmz+OmMSF/xsofsmXXzPZkXZxx2SHUn5QYT
FrFrMdmFy0uF8qwsBTViDRV3YCTHfiVRCPFg+hVsQNmYAwkT0hs28hnrebqt8ali48nm5Gk10dPu
tFUT9rvTPAy7puSWiKErDVwaSCW7cVuXJfJphMAube2Kq4I7e17bewhjsiTvDJHvqJjmmBYR+U6C
WqHOTwXIneBQI75t0XBNd5QQtO5A0VfkVw9oF/jj6NaRmxEavwIlomog5oYAE/r7rkRouIQITIf4
OiV8PsQuLcHjI7Q2qaFj9kMRFFH8Gf7Kbv61u2ArIxmGGrEN+WGh/plo2+ufiUIexRtqgNYNdI5+
DbPs4t1epdhS6u5dKz9kLX3weDvQPqAtErmAU4q5w1VRnYDjjQSo/2oK/tvI3joUqEboJjd78WQ5
5SQ5pCWtiPUJ6rM+PscwW30KkTlm911IbG109DseTdUiN+H1EtO9F99W1jmck7sckEQH/2hWq3XI
v2DmYtN278zNg/6mBi/1/DZb/2yUYsMXP1GefSbSPYVCl9Q/PY0BOhUfYZ6PtJg6ZzxK5cdUSWcD
+tesXGv/CQ4EFPamaf7N2OVHgsQ+lioILR6CZPsUzausYnDGdGK2oUyxOPvr+H2t5JjMGUBzQBOq
vK9tCXo/EkimzEhpYnJdm61sJx4uu8+m11Zpb1O2fM3kOiMMRq7SMaSsk2fEW9d8oXy3sQQVzb+E
v5tfaErfhjJ45sZf1dfrfhHhw5gxSe1uwEQ6opBX9aOGoDaUXqUyOXJa9ud/hXpSeUEhVbfb5Uxv
u33DRtPwL4swR82c90kqDqzv7SpkljpeTz5q8qGwAXVELzJLXQkRlrSpUR7bk0nCGslbv02nkOOl
ECMnb3WJaBNmOPzYNh/McR73/pygyCTtHAmzXvDUBz5OhQ5zkM2heAgxS8n3bo7IddKxmqTeInyb
0d31MulRS+KoL2+bdXcKCm3XGUSVWrLbpZBdAu3AtEb6N9sYTvZF011QMK6sTiD3pzb8banyQrVw
csXYWu/FmLxGZflMY2Mt2EIIFB6gt7T5GhrNKjHfM+VDZ4ZkLhB6ofz/gOfcH0AlQW8o2DCHLIgW
43BJnFvLyozl2Ki+pnPhSEq8TRb/Okm8WjFui8UFEMrbPgLr+y/WtT3nFoa2bp8x0slhTPateygM
xPvkNjFcD5jaxyMRxxieclUi0oVUlOQeAlxT2Ienf135r8rcPriX5dGsxnOlNndj6Ckc+r1cFXcb
H0yJAb6On74m7iy3fN24ioccZudptI6awLGo13vdPyrM4uLoCP8W4N+81cZ8N/BrTxsM4KTo/Vua
TVxiTTBs+n99bm+1HgGDQnf/VuHKUgH20WrsZoB9uOONZMeTuMlAJxMwHfNV4GGGULkLOV4VvlQD
qt9qcO0W+ikiQDJPI360rL/iO20jAx0JbrhquLCgy0n1sXxPa+HjpJ3nUWgWCvIuGuefDD2cAu+a
ITerYE+fLNJngI0KrEnI89rGAnLCsizZz9Mv+UA3s4X+JoOG5x4F8KtzdPmw6l1aNot59oyxJ+uO
CqFAtnTzIyj8YXI0CtJvb0VdXcIQaStlJavhpL1VmJcxV4IMWBES5AZwV7uVT4TR/0UAcjF4FcwU
VQ72gQ5igAR2is9pqamwASrOzB1az+eZQIUMqVnTfnPD9WXsdLlYDyqZJEzqUUwiOJvDr6BGVcYX
+TTHqmbrxsi5TveZ/ihnz/zDDsJ5VYtdEAdHhqkHAZQVBWjQvDZmu5lq/PzKp2SjEV0lrwVqHFIr
fWr9p/+ZldEW1fY2mj616dzgLspMlIOx9qBAsUClMEfSby1la6+qPNVUI4t2AAIjrwuCoAnZZdl1
54yA8dBt4/kF81nE9HLIiD7CsN6RMz/za5AAmTa72KTzwtV7rYmpm3jiyJoQgDJyTLcjCZQWQukg
3VdN8gqq7TXj8P3gacTEvA9E8sLZBq3t4HMqlX7/qistrr5lnWZDqJWZ9I7vHGH9RNoH+03NQvFJ
4TbG4wGIig3dQ0O/Hj9OCWXM8oWLB6rJrQm6m4+oz+LnDFrjRZdc01KfVTA/AKmE+rFT2d4G7+k1
QTVFwvla52NAMG3avC9rZlD1XsfuZx1XpwVowHpPGUg861BbrcawA/PpLtvZDMYTXE0W5fw/qdq1
OJ3fdAOr/axd0Ossi/JaY9EvSNJNNlqZb2rUUrwT4aMm6EHA45Wbc7vYihEaheAEEPRnztjuAxTw
PXWIQIRUVKCbQnnDmbOpDIKpc1cCETg3gAa6Wzej4soYF7R7bnIaAycPqLhZvFug9lCX9g+VKc0o
i1VlfJQ/LZmjqT7sMq61ONwzvgVnRmKKglXRzPnnL/wvsEArL1WBun1x4LFV2UwFeOSJByb3oW4e
i/KmwBTsMfjJw5bYrrHYMaTVjfPYMR4ilNJcjVAsu/dgO7QBFuonZRE1BMl7qnXoU3k9fOX8L3uz
1ZJFiPQheFnKl2J8prDfDGT64Ui+03RnZMBlNPfRJrEdFKVIB3GQkp4TvKOQnx2Nm7dvmH6QNxD/
UEZgXOPSXef+s7MOZuGvqvDU0EkZ+m80uzaEWSb5a/i5xvuCWQ6Q7Zfobs78bkwhx3XcZ1uK6d6/
4EWfQM6AlVf8Sy+eU695lfU+m/+ykgEb6s9lwUfNH9yU6jHzBi3NwQ+9AnLKgv9QNzJKqrEuyevZ
U3UCl8bEDW6iOgm0imZTO1157nBO2PmfjrwPEwjbi5Ca1SSGhkAfSvmB2tR8j2DWVDYpItJpcPv5
3OY2LJ/l88nEPl5+9hOXPC9PVdtemoVbgdW7QqVWNy8F3xv56xQ/RVUc3vv4idtkEpT3dFwB8ygy
xgcLQvnS3Ej5BRW/Y7DM0AHd5CwzyiXHlCk5sD16mYmvkUoahc7gOA0PcLc05ShnIVK139Xr7GUd
nS+3xWlAhySCl+xr0f1NRXMyWJ0AXToa3MtU7Baw6qw4nCwkyGhLEdIJqKZdeq9J/PrUCZOazENf
YV2rG7AzEPHlghxvp5LeJkjgiUgPC+kYe9ewQIllHlGabZlYn5L014tkqJjqYzyI1jHAZhHr4bEZ
yUYBDsuHUffRP0DHl5gdrnMC7aIn4Q5mcIezE0f9NQ6kex9K91j6QgN7su3gZQz7l4ZJQQPcpzvP
8rXlic6VcRWdbYSKxGhh/ck6/a4yrEjDL95R9jFV/hdJroXC6j+sh7c4n/Qse29G/72iNcQGjNxk
BQBmMw4jIcCWlz8KrWWSgUcYToNt+jQkGqTii6DzyaIGlN8toEVHWgOmqIDL1RwKfn9iCUJqbpNP
UvJk86pwDLfcS5PBEgjPDpabcuzOg8sSOlauGCWvPVlHIVc0BS/55o1yCtsFlVFr6GEhBes8+czV
TJqqThc7Chvwu/ZusIjsxNBaZM1ueQ4NV7cCVCU02ENz0HtjLxatqELGNZtiatKrBKYaXhmqEQ+7
j6Vp+y7B4oIa2+opnuyMeJJVvbPVfWqSkehzZxY/Fp/DZqlBsLIa9S2rXgm6OYaqfas1vkxQD11w
8oN0K+PTHKBixdRmZegGRr5V2L1pku0WmNt4qCNWLLx1xMbgwqOTQeW963AKYQayTPuWWOktz+MX
nEahot6T+jcsLW/KOz5RaKSxSjBWaDTwNW4t47bHPj0QDInJpfMqgNpBObpVS1tBza/YblKTBlXq
XgMkmu51zv17Nz38YFfm0DobBRR5h5VWOQgrOM4DUeakQch2f4yn8egPK//DD6VXIzDegkR1dJtl
izE8J5LgEmFvy4C1l1VelbE8q49K6BsddemsYXtOY7CeCKCafUsRarMVzdiYIqiKxrdMO4vxVtNX
QkHI5+zQC2Ov9y8Z71KyHmt9B0dlRzrcNrN57/Nqo2ey16FCaPp7xZ6IMCuK0WNLoEr11f1axmWK
gDd+RlTtlvYs8m9zfJSMvr9RXa8ehr5lZycbTio5JKX1OiL35yytwVVk444xdRt78jNEkSEsbXUx
v5YNYbbW1xejDrd99lxk82l66dgfryexVl8bLBQRuaEH+z95fFZfZdw5FUI8zw7fy+CqvjIkvCyZ
12LBDG25nyuOhXxV3SZWGj2OCiAUTMRlG/8VIUBYpEBp7oco2evLnP+z/6nw6ZBo7/Y4XQfMH0aJ
IyT4TI3Oa0IQUn6I1fJjwXwjSLKtW6MmD8lOn3iFV7ECBh0sSsS0un6Lq31LjkLTkiR0wuDFfiFO
QnxKCwV9FUPYSpDX4GDJjM4RymKQwM4+roNq2hDlpPQtgUPZWQ23um8dNFFhZ1aY+7LPMnif6zdQ
Ig8zVh8tgyRJ2jUSPnPpT7JefH++kpfzzPwYx9biAsOQ/FAS1tARmY7tBZ2Sq+OK18E9VKw1VeQC
lCeKGw1uMVQbttYYpd/VSDr4nQ489lqFzV7cYP5zdQVg1vtLKQfHrvCUPjrDeKTbmH1YlClNuNbc
BjLBWajxeLKYjUDRduUa2tnwUIjFtPB/VPMmkwDja7t2ilH/o7Oq720Of0ewacWlzuERvAv7xQrN
qyLAKWotvc8ZrPerit4jFI9SsR9lEj0C/cxTOjRMvEW7ocVU+nWKrRqPJ62FDXZg76MyD98BzXTt
P57xxiK8VQXdfQv9DeLhaYoOJt6GAbES0t+7lzbiKSXGK+txck5km/QPCwM/X4PPnM4itR4w7rTU
wUG6FOwtsjetgM9UbtMi3KqRvom2kfypSafyCO2Qj643gi2HhB60f8TBsxLLtsVI5k/4Fpk156un
WuuEJIlRAKVEL81Va+uuTCi7v2SlvvSsK1Dj2rFNCJR9sDXCtmb9hCw9cOd/JU0sZxQ8bhLRz7YM
9SyacOSgY+ZVbA+lf/G/YtKCgngg0iTeQC5yCvGmCBBnrbEFgEHoBq04o9Cgz7BPKUdMBsEgLq1x
Sy3xMGtoiJcUwf2MEw6LaypeKiu6oztppl0n1YdE61eJLVyrjM9FjqvQb64RE76FimjB9xJ8EeEH
01/lFlPGdqcAIzgZ71zbBUZPUxQnkQcnM5ePssZqfUm6fw6vWTXdxmM/gn38/14LJ/dlarDeInvA
7s/Ietbso4hxuZ5ammBpmyNMVhUaVvT04oKhN2BYO7CaSCVOyoDARRwCVbbT+cqNfOfX2S4ZY/Bq
4B/o7DBVlxOsOkzGaZCy1CE+ilWDiqRIxmjMVUv3MxY0WklJ56sywNZstgAiOvjjl+jrK8I8nI7+
5/xvkZbD8yajBxGvmqc4IxTEs2h00NYgIfkefP8YA8qpCCorYXgZgxvwMuLg94jbBfiFK7v+tvgY
GQh1YuSDAv12IlMYUKYNeDc6XHtrFPs9GfIzTYdGqUXxPBV0gXL5hjEeT0LwwVtI1QNZccIWX9+H
dOJl9NKrOooXv/uusnnfTZBjOhjPNoBKDfSbxuI2RL0hQ4IjDARumLSi/JIRXpfEcQ2beFix82QL
cZFSYxuhq8pSFx6is+gZmIo8CAOVlxmhPVbbBPhTZ0sbqVooDOOGy28TVYkjoHLZk9c/OEChwQ1f
WdSyH8EXeI6285GhXjjaoC/Gbebn20Y1N16p8O1ztCmG795I1nlfUKOufC52y/K3WQULZrgUbHm1
NlkzyWcyQE8UDGgi7f5QX7lDOgPtUy+70zkip8zGhqnOzPAKAoRY1gO5Dma22QhZWEnj4bsIdClG
m51xS0mD/8Is7NYk462oOPmzR7rU1Exy2brLwbYJgdMAFR5leG0bo4tuzBDWc00qm6VcGVtAMmkI
9kI94YI3OUVJdMSAtDfciQ2cvqyinYFHPkz/LNR+IO5PvcI0BnuFvjW7apfP5k7O6n1N5BVN4HCx
wKy/t1ickuoh8l9BD6x4/bFjEhqCOwhU/U5eBuQmJQ+3mq5uIBpj44g2/BgsvCtvTL6oF1c95wiG
csLiZlbrCWENCsXraQIQlg33rh9fQpbbkj56Bg0OOpwKamuy9rIS5eSzofZB2ec1GSIdm96VfKoQ
lQSQSqVQt3oY7CLoNePNyJK7X1muDBA4loZ79oudH0NAeI/j+abG+gtRg6Q0GOgNp+qzMFOmXLAz
AMGGnta9gn85BKXsxWnqzYj7AoDEwbFccJ4jwCke95FoDplZR/fVN7c5geAroXOMBjobbVPi8OcV
a0C1qgSpcHBuDVIeDY1d8N6O85MofotpERcyxXLs6KePdNfCepo2wUEMMazzEKGutJYna6+ikgmn
dp8ra9WkXoizE2EM/dbq5kNpMw8+VwGxApbvRP4vjdvORu5YWh92e0Id4yJ136r2KUfHamtQF9E3
n3UpIx99hTevbs5qDr7XqF6CSL6Z+Udq4TUbdchwLAg5iCJfRXKD7t1+4dlGDY+yDdkr3PFIDjZd
FG+qZ6pCO8rAGq7ntxDGC0cIVh7XjjfWMB5HxD7wVdr0NY7CJ7m569FYqEY0lfmbTc5Wqx6KFASR
jXXeAlD7g1703KxB9/UOjrV7G4PMbMvNxMSgnAOaDnLutc08NauW3EkFRdYnBjyYWqmjp8WplGF/
aIiGZhgehmOH0d0s8FL2p7bMzpkqbqGjataB/LNes44DutE8MA96jsm38bo48SgMXGmY3YDEYwWK
eKyz0lEde8S6vr36/dpadx/CN9x/OtbdAbixGY5bMhd2JoVs25pOj0BbZmnugyQk+xrDlkh/07+4
h2Zn9KgXNDeheSOLtVosB4RgoHlkBckQU3FCSBVV0nsEqm3ElG/frBPUvpcomM51sq9d/twfn3on
v/bum/DHy9BJFwEmdlsWDIbt6Zwh/RjFOu5+7Y75jvSvlTsvvthycpvm5FbxbpoRIBq2JKolXSeb
KKmENHjS3DPS3JnKkmmh8Qp06luJURhfNa91txV8AdQTRA5M86dafWcr5a7G1lko5QaKEn4aszcu
teFfwxRXEbCuMZFv+PcNOkaM8rRpYitd2kW+SN/YAhyKwOF1g7JlS1SxXVHSRehJQmEMCUzdBmQ2
FxJbhJZnS4bJ4TH/YQMY267UkgS1UVhLGUlwriIyo9mAmYJRqZrgN5v34w7qkahRrn6iF9n5EWNc
tdnoLonlWGTL1JXE7GaS5Krxb1RYXLu6pyvphnh0cyHF5MvxkkA+qctNoPSbQUdfWLEItV96tFTK
NLonqtP3PgTvzZYPRfI2Y7AZI8tMUPgkhVijTieoL9tCfxXlbViyA6ufNLOupBtfWss429p8UmZS
hRNSnYo7yDQS0xZ1Y1PpTpERUYWQaTAmN0EkPBakXfq8AMC5WkyQpaF4gWF5cFARUhCBSwI5+ziW
7JupoaW02ZmN/kWd7IuspJdx5TvBiwhSlzz6rktOUy+OXTofJxli2jN63kAb6/HqppNJAkxb9C/Q
X66mGl6UQD5ZboQShRec2PJZZ+Q1s72JgOn+G/1i1wXRPo6QduqcUMx8TiEBUF1m8cndqH5wCdvq
wuBehyOSfyUPgpv4Q6P2Ydk6xFr6irZXCoPMCWOfZ+p+jOc9FK4Co3awKUdmlFO8DQeyKjARpU5u
RvdBqh96WG5n5uhCFK+wKbMIaqeI3yuCUGcBY29gqOlRslw0UFS6+C4m+9RY8Umq1nrDBc3nY0Dk
aKm2ox99R6jDiWFIrHSvBmAvYxHFqeIeTtXNdEoMzH6cnBvU0XJ2DALACS9arh2FLchCyxjQ5lcc
npntFbh+/Up6+cAtJfnFEzr2a4uSFjM70r7XtkI2DrF+SlyDD4kAcLnCPrClDy3dRm0P1ufIhkcB
/Tmu7XsqhutIvSuF6GPrFWmqNxGu0/rf3GleP/OjXCf8IHZ960R9m4z8ZjTGCzLwgW2opNuHOGFu
rFzBiK5qgFHZjzSnJyII2GCQtQZUBYHAvJZZKST2NylYDtaEdalSI9mo3VgK02hlayX/W6O4nmwk
CnB9SoZ2hAhyGTMnQQtBRF4KcEuU57hInBICkjEQCmLbx9DMjuvqofkTl660jz6AJVnJ+KIHwVmh
K4vil9HSzjITmh9m5UyAqCB2dUczowe7/FbJ8WNUEqgbi7GciKyVgjKxtvpD4TDrhJ1UJir4jeGc
w67KOCGKjxhzFgdBpYolZ9gp1Mr5H0vnsdw4lm3RL0IEvJnSgCTojUhJE4Rc4sJ7+/W9UNGDjPe6
KkuGMPeYvddWF8tYr8/jkB1R4FE4JsJfxJAigvfxTo2BbVH0zFfgy7jxRxkiCLaxM+qlW/DCUVfK
MczVQ77qrm1NMPwf4RYokKU0hl7VrjOCYgzFWfsEcKCVZ1RDANPklhi3gkXeqW7MF0IqjeZA2+VW
uYtams+KA3qVTG9OMGsfR+gZYJXsliw5NvOScnb80wFN5CavsE1k67LyKTAQFMjHBn/JmCKibxG3
F5TZHHZNS3YnTYaz7ZgcwmlbBQ8MiIrFvWM0N5Fm93Iy7+UBk3hEnaLQ0fkj96wImmuW7x2e0YJL
6jN9zKx3p3sr8DCb84H0qWa5ZzHZlQgkTiWQmN8jep8G3M4T5yVWejQws8Wab1wQHNiQ+y2Kk44Q
PqyI8OFPX11Lu3YNz2T2p9An0K+zcN1AvdrkqZvodNzw3GULxbfqSgwUpJicFMVjU6pzQbtzRyRw
bj8bm3sB9OCSkXHTFscmdvaUt3wNlUjsvJi1sHxJBQiSv6qdo1kRMCEzqKybHar6XUX4okb4Yi8j
T4AqYIdnXJuJiO72j6k8mZRE/h6eyaHS8qNJUxUP+xbFtrrQSUZUsOuPCkujfHz2svxk30PfLvVv
BP5aLa5FWj8sH2GR4FcMPV+SGF57wjJ3xj/6KjdC65jiSRpJbgoLEgyEmwCAi4x99q+huwU6Y39V
lYY32nNwL5S4FxR8zUV+Eujq9OKRKZs5ckii2jQBog91uGVIEfkm5qNXjxx9cjpwLQr8nM5VacfV
6BaULN6o6GBNtdMuYcLaod9X2Iv1NED9uJcN42S6MZp0JHmvnJ4CY2oYj56D4pCssAvnPkYuBtIF
c5yHQUnkdM0q9rcXxrn6jqHRPs0RZFRn5N4aS6SK3scoqdBfEfMIC9cl+dRx0p4kREEqq2QgC4c6
O09VdY+4beTxpEefNVPFrDHxjYqtPO9TsVCMMKHRPRNGC6mBeGzn0Svpk5xXcyDYyupfoxa+JNZh
41uheTGYjK4arqPOHnSj30cQHtM8EJHWxBOVJHnyViaKTprtwm3zRvCdGAOiIuamlnwj6Fu7vi1X
Axdair1hZiRSuFArb/MZC8LRTrTpMgyzE3lgxCpNEAOy55T9zT9vAezjSqjLrtIwoOLU63JoEwBm
+J1srK82tvjgIYI5yPko1Qf8mNZ3yUg6ZpnnO181qNg0/2CZq3DvgOuhbiIjnS2QUnHfKDx9kOcg
Cwqm/AW7H6aCZ9L49i1aFtAnEUEGAQqfTHDnoIn8V8dv1ciQf563wlciBGVOP/7TW64+cnGWnKNY
dR1LUo7tltECD3/O4wCRKSr2Gt0iEwlzX7A/lEAH9Pq6hCpWqFdkJmcLzVrILqdmwMYQn5NYD74K
liCCJWLMoLZ6tvgaSVHiCvq4Y3D+unJ5lJGQGXrqBfCwYjBxCqacbq+QsSzmjGXnG2XCQthUkbOu
CJuY9jCFzsUD/do9Algq4RtrAhTw7VMb8epHHd279JHaYo3ZCvoWU1jFp7TuUetTSqpj/qgoilZy
+dkr0aqyH0wvnZtNzMqtHS3XLM1HRQWtVjCo28+sb9ZjRISh8lOhHWdnyS3ttqb1X0nYTyUv3lVo
yDQAxsaynI3V0YHbGGt+LIPZTunK/rOiravl95J81KleYnB0SB2tBcHRqAzGDTyjQMYPMOhAu+Nj
1MpHuMfj6AVkKsWJisZHPgSfla0diXJapdhczU/FKl8dW5+KJX2Ec5b5T5L0hIcz6RSLeMacI3WU
SwZ5booGhJ4fnaECJ2Hw5KDD1rkrgk+ncbwQlXzabB5aCRUQPLJ8l1XeJKg2yXyx/il+De56iZJ1
26vVztrbIcUdew3pkcj9MuWnh7ok8mSdrmM93zWawFmveVWEKlb/Qp7vFiJYyqCcip6+0AyPGqtV
5dvqXOxPqMuXDORhcrXEnixqU18FKu2neJSQbNQMHqsKHGhHyBiioA1NZZqcpp/Rs8htU5WHg4e1
D8AsKXyQqy6nRKiMhwHUNEZlmMvNW/7VNNT71U8urANKprNdjk8dNYDDUipI8aAsyARI1L2vV24+
fKHx9RJl8JBtsRdLKvQHeeaKBCNFIwPUzNb5kC+1mSctg8JUVjHj/ACHgN0hcWFbD3YMxIrurJWV
qZurOH+pLeJ4/qaeBmu5xpGAYHYEVhmrnHfonu/f+ugc9dhflW22qitiDsr+KgjNZnCVYpBKla1J
A9RLrOUYOst04zmWN0GZIMk4BWPNbbpigwo8/WntS+1E2I/e/eKfVvM67g4l5vk28Hc28EMdRrix
ryxaoEoQPYVlgS0JW61FxpdQ0MPkQbmVCoYpTrhLehdfBaN2FTtKq230yCfN7xwyb8HS7Lg9Riiy
bEyB5j9d5Kg+k0dh8+wq+n60kwO1rTTGXqyrh7rf2bEMFsA5VKaFh2mlMWdJZv1RJN4Em+OkbzxI
J3h7GmJM53cstK9tb1EYCqbWHDP2xQj+Q+asLcXZZ6T3ma6Fb0vxH/oI9aEjCTTw2Ad7FV6hsuIK
fcef7PU77j1zjI+aURDi1R2D4O6bmPbMbY/HBMU7olKCMCO3/WvFPyYep0rLzkbencde95Lukoe/
wZoSbkk76HcfGUFsliMfVGMWXMYHM1oT86cOmxvqpRV2GG2EgUyEWqgC29AgWO4C8EUKyWOFlDOr
DtZ1tjSSOcT9BjM8NNSdhtNWtp6GEq56RvSqAJGLtTMPnBN+ymtH1kLsD3hA52PLwlHAFF+FNhzt
/e1QhuRS9m4wmx2pB5EJKpum5ZmUTVaLrOelq9SrbyZrB8e5pwdNk3dCcXZpu7E48hg3yCzkW/7X
Ok4EmwRCLyB/DyrX/E6stWhpLBF3qWm2Me+5Cg2CwNCKlQyyaaJm5B8FGaBE0CCHVFhUnjSkfDq3
VvQ3SDdRErwVhfaYwvJheTb8p0BFGhXve6vZ5xPbAR0S201/hBqmrS8jof79R4y2W+Q/5gd7HGk4
2B9kOzFNr9XqNMe7oWtyckw0DrFamDVwPwaAKX56NkN9Tydyn1L9iX0YqXbzavXoNUbPUT+NTFBt
Rd4Gbb0lxwXJnbvDEHMNDe1iUd0kuk9XdLBZRlUTQ7cu80rpBm/SjBbddGvMcDXhX7OMS1oGl3JI
eESDE97semlVd7uNYRw7CBEd9i3pffShdZWfY37LiTSMx0sUU4fQWgkKFSDfHOoB8cLSsnyzpuFQ
k/TSElXKFjRYat9OZ781/geKTEzO95Qxko6GwKuTgoAD14qQznO4xP1xRJ5luZNDgKz5wGgjNKov
41AyJayIy87ML4G9YxlRoxkFg/z2EFrxUbwH09WGlIHJ+CioOASxErCRx8bNsFoVbiI+e/+QCWQa
Kf3gcDGyo9VcA6zx8bhFqn4ig5HVI2ayT/MvT8IVMdhLW8T8sXZkHUAiW0kOaz227Pa0Mjk//ILn
aWOYAzNfH0WwwCCCVDsoN87/wx/ObZGhbrqGIMV5IerSJaQQsvkTVfkhUfHka7gdtqgQalRzJXEq
TTfgbEcCS6IGe7PG7uGgYr8rkF9BdVNvYdgyIhc3HBLX0GE7nBxmSQoiikPUFhivF9aE9YBfapEN
6Jt+h4Ia2EEgtq2p9ITrGNFaM42VIw6SenJay7W6cBd3CQuuo1n04PbxVIAqiK7q8A1RnRxRHs9J
fKpH65AmzdJQVGIAICmW35TE4Up7yFgWfUhdkNRNZatVHrM1g8emvjTmQeU7IHP+Nf2B3EN7FasE
sTfAnpPYy5OVEqJLl66m+QgmfUtUbZD/yA22irZyA3wMA2JXveaF/pHolxh9LcL5HH93hoee3MQg
X1UBwqoJkwJ6ZO6FKFh1Omnm5odU46GDexOSUIciIOx+Tb1wi5IjkPeiDKipYwPuMzyXroPE1oNf
rp8+amb56RmMf9n9MpHZZNgfHD4Urb3qtb9WAEK2RxXJqcmY0yzcUIIWwJi1Z7eHBjPiGemcmLzK
56iN54GoNLZvJqmpMzfhFL8q1tL+b8FArEDDtoknxZ14w2YBaF6LC/SbtxdyVRAvYbo+5t/a7G/5
VA3QfgZnaFkthm5dfxc+r0fWJkR6kltiGJsqGDeSb7C72NtQ4McRy5dzq5QInxATl4yD/9ibOHy5
+tZwaQjqGBpAFFyFYyMDPDGWTWJuGQKY4z10lGuV28TRMXq19kjVj3kkLnroXINcRyB/A0HcwhRD
DEsO7cuS/JeSau/oJ+vo0nbiojXTzq5+ilA+h4ys8D054pQkwckeSdRbD1K2Kwp0J8gYVDbSgbpt
58ytBMNT0WxA4Wyb5Fxa49Fnr5RHLERCZGupeTGTcKlyJjfoCCIH7XRpkgTgQPcJjzWRUj5kBsd2
7QnifF96JsOXhCDO3rrhkrOVd8mxVxMia8AMVPFI8Ab8tKgrnp05sQ6QGe5BJcAaC02F2Uz3pSIQ
UGv8FdiUS+r3HsNxzJAYVSO03C3TZk07q+X0XucjzGF9rUvILmuMBy8/bvDID90uImg5iEjPDsp1
NKSbqT4RAafeTeIXAET9xOkt7B5O+6Scgp4Wp1xpashu55AK0bbsrHkezUOp8OXiI8HRMEtYMOBK
zj1NATPVXEa2ACaiFJPngciPdHZe6p+zLxcUdqSsNSdkeKit03CfSO9yvzF/Q4QoIobtjlQN6kL7
QPsiJ8hmnT//kRG/4SAZsOMlX+DmpDz6/KlZ3krK0iFK1DARjWjYkHRuDNbg0Top2ACITZgTykQw
cS+BiHgzhltdfJb+NvqessyrRjjMl65vwKq/0/MtTEaQubj8FNsc8UTyJeSvNHtDbJ18jfVHsVW6
n9gHd+RvM3XLWP02AIcsdQ7JjQUkQ7sojbV14P8pd0D/NfmzHYVqfdF3CbOW+cY3eH9TjvM7y9j2
+QyjF2o3SyjoIH9NVQFL/Ggtthfx+9DwCIdkPQczWAKVOPks5oMvxLjGGyA68NOAY7mIYVqKnsVE
CtIvhT9ntbiZeAVJ4VvnMzKTlJ2fROA2CJwdx4GB/E9lLMyRcbqFfZ+lpUpVlKq/DtEByd8mmqy1
OfGjMaGwAHJk+hGnuslJFSvdQZBEKMnrtKi39gFAyjiwVzbZvSMwzVDQuwq/XKxKEFiXabRelAyW
lK+enKLMXi/i+QYiISQx/JXJnPQc4PLDaNasoPsk1sPB1CfpGhTgYZ2UMARA4+A0qw4JRBeJf5D5
a6NC8y/WNmAOtj+McoSOQX4uy+yNWvqbmLhizj9tIyXSEmc3BqN9MnaEk8bnwBwvWez5pN8hBifR
XWnyjWC616O6T4gpUPMj/y3eOBhsBmxoxI4humMDc2VvMDZWAkR0RIQJU941+Ppouivpxfi41U0P
hINrjZ89gpjrFPExgBRnkcCSxVg3GHIZBDCvje8qImwHEXb2rOYBDQOkRaf4N7wbqBgHVogzemtl
QYOeJLbLCGfbpQ6TEnNYjiGrMPZxzV5qH+MGC9PxxFyhjt50jY//jE77YKF1v1YMyPMppVtmJ0d/
L26yTgJOE+KNQBJrMr/U2FSxM4oWxXPic7WVfWMWh3Hit6lgwSPwtNJ1QyaF6FhxWOmbzLspXSV2
uoRHm0BJR9atUilIfufxgvL8H1H+TMDmIiRTAvVMY4wrHVmMuHVgGNuQ2+UeCGR+2U0p1BtE8h6d
bBqQ+y5hctsO2T7szXvCYwC2lAsSC2LbIEgBCaQoFl85UV4TaCLlo1GuufNFuCckK458KjyNkHFH
xUw0aPAkKS5HrAEd61xtPWIx5EoR762A/2KW7DNqVFW4wN2Cd3cDm0Z2K0zCYeuwI5zosJCvTsWa
qsXVfwDIqCyezl35042fefZRQVbQF0XlWnoOJHi4KfAvR1ez1OPk4CdhCkk5degbiTQYnwkwfSKg
05EhUAOlBWSTcSiYEQVptIydjZH/Ft2XeS4l8ZzAwgeEYcRIkefW+BxiUE3QbSb3+eLVeoRS8qXy
z+PuUpC4Rcx3UraPVr5wf9T1ewmTdMD1kHAbaQqpTLyZuVZZ/mepzq7PMHmjNVgP3BeZ369Cjskm
35d4BppngbA1t6ttg/jDDgmHUy5NNKwDcMUm4gHk+On04tgLJGJTzEWESHxm5Sw1GzwNm8kiLhDl
gLiZlx7dQh6MlTncmTQm3Nel9m8gWaslb30YF8HwIl3cZi7J20eC/1YYzKWgc/Eah1F32SylaL4f
EkQ+cvhW8X/4RgHsTKZ8vrUrFF7MFh5QYEHKKmF66zALVHAUd2wNlWgXE8OUAsBlqQMlUk6f0Ulu
PBp46yrQqRrM2CZuiHnxkvPXEFgpMHw0GK3qLBU2/FvtB/d8x7i2YI1NsNbPvMsZ8IOA3dRuSlQf
bfpHyQZaF0MgRpLBwrlm4cw2nvfutGE2Gqleh3qSsR9fOJ3zjmUqRTTHPau5CtEPSKOkRn9dnppp
uyjBM6IcRaZ6JIxt+tCZrPFrfkG7QkTi6J7Nq9x30ouokluvo1Sdm+Bbz+I7hqdXBsHRPEs6qd9M
4VVWDAiXyNF96+GvawiQiRrFHfSWRkw3q2sdKQ+AFxEyHyV456/X+q+iPjISKbG9qSsTZtnc5qE0
LpOTWb8z0M/0cU93zX0MWdbN1YXgrvSHVzNiO+W0j41Ny/hcR6nBxL4ifke1X2C6XonDx5hULH0v
w1rqbG/EmFbTYxrJnR3HMwj6p5ovmme+mwx3+IelayPzhsD8vEFas7GqnxE184BciYwDFfl9rme3
EXRfugqiYhnle8tSnwx3e+2fKQ/HilFu1U3HkcTeMc2OOph/RMWr4dknHSRCfy+vWNMdW9/GjvVW
MJhWh5dp/KQo8JKviQiGCM//R8NWXQ/DnYT5H9UQhpkSDxi2aeTLGBrcssCLuEjQHMm7jhUb2VBq
vU1YAjjovMegA/G5ahLnYg3JpcR7GvtsngQxnygsxNY3/6A1oBPaBMF3aJC3k1Ubg2wQpFFY9dhz
qQGAnvntqJtEBGWIdDjuVeggkRuQ3wcQlj072iLPiVfVNXjHOecaiJlz7Tucc0Wxs/QIzFlUG4SW
IWCRwh1sdDjEBqQjaxdXpqc35l5WZtmrS+xSeE/I4Gt5q08YgHCkohYAHzC1674x11kbu4OPl+QN
ZSYFL++lhWNTiWS42J/T9JXjUCWImE5QRZgTntOVmhA5zHfHnZJOOSuIfmvgXMNQk3ENQm/6pMFx
HCJO1Z1llKxC51r6n8NkH+bJ+GW1B7Ppz52anPyA6OeBA5WkGh0lnTIbWI/VKZRfRoH8uOe1mCKK
GA+WrAAPOBgNkweoR7X5bP3IreGsp4ep8d2l7jO6JzQoJAxRcwcOo4WFc2tySDRFOJc7PzZZMiia
ivanK6Nz2RyFeKDUWfl7RtFMVbj2a3M7Vp5v01vlmC1SDWeBeVB6jqbyEAxu+I68XsPaG2AH9K2F
VRRQc0h9BQGenvCWrbPpGlHUBKv+bALM55PmM/dRNJNkABcwJzCcqB9zNd6n+quZiJWTsfIxKIhI
RKBmJBHB8XpKtrAqMdVzMXgTY/Oz/iS0S24fNYjjnfV8IaeruRU1fNSGB//QM49WP8Nw092YxRYI
t0V98JTAzQzYylgmeLL3oFYGNGwd5tlH2hyB49dFu0em1hOuwNS0NZ++o6y09EI/QygLe5Klin4v
/eHdo+nXAPIHNWjbt8eEJpYVi7zMRqBpwSOwaWylhVQDkGuudtORMM/ZfiaX8NT/cnV0+RWF1yw4
s4VguaCumHEtuYgLI99oX5YYDoHKzEt8FqJcxCPr4PQstmEhow8AakaYRUVkhpO+pJKbhvnxoVMU
srrwSCtQRFNPbnZaB7TKeETk1pXQ5ZjG8MPbqF8cMqRDb83VQ1rMmxeblHLOwTmhIDX/adAaPoIO
6EH10YxfKtpGqVBcba2I976Tdqr0Vi1SGsum4eF2W3bA9r6U+UnqXRhpW63/rm5JuWeCYHwoo7Uw
xFVrobenrTvGqfvlQ5JJgd6VH7lySvjOub1oTO6Ndi3x9wI+MHTsaNKTQ6xGFxLggmVs/iscxpjw
xmv24Fm3MtEMIeKlzIChrwYe670OHUj31bJucuDLsjsn65Z2HkQ8+4ihefq28xyK4JXp6pu4cWwd
KujmY2gTyOlKeCkVE5ggeqXUJziUP3Xx4ecfBP8C+HlNy9aOd7gGd2BdapxMeDMpaX/o43PRkthu
Hgkd71NiWfIPbej2RAiE2BsBnNTITuQO8+64zjPVRTuRGoecdNs4CY5BSp+q03OAk0mGryIXG5W4
Lu6ROvTMAa+AfoWCN1OB29vIbKOZTKYd7UkIYrmoeKamd9uRaTOJWoUPMKdbkibsGNqpMGrA3LxW
hvrozJzCdeHLS6381QQ+rrszhfh5TtXTogolipJLcqwnAzD1x8Tpjh8bGBrCVh95Jo5dxMiRxYSc
t3glsfOx3yeuhwWsA2rypSbuRGIlmbhWGR0aHiPm+evSf8uQDrfqOgz2Vm97vcIKIfpqwiVRMJwJ
y4YSNrKyVWrXCxVrOcwa/PkVLjuxCgeFa4goWTxY1A0WNZG6m2iYtw04n2y2/xMRgY9K6I8uvevE
xUjsNDnvdMALaerW5s8IbTnf642HkvFaWNKbLM2W5oOqiEM3MWxMlzYTJ9DtjCuYlLfVkrgAsMvZ
0UjA7B4LLViF7bskvWqBCByCSHgrmMmQwGpHIGpOBX4S8or6Giam5NVxduS05zNMkI35d/b6nPoK
6hdwOG3H0wxZgb8nsEyJ8ldlfGGRqG5NLWYjUG+ANMgtbYu7hI7aXvaMxY1kvNnAJCic/mubaPxc
gx0h5rSa7Ug1nU3HXss0Fuq7DNaEdKiCk5n/2kYZ6OuU+L2z0FFAgEq1maPPZdq6trb6hEDMuMnV
biRzqjBctuXq08CLyvbcUj4M6IfYfqGS+R6dYsa+dhGj7VAP6aE2pzP/hqY021uA2GNM6vZ4EvQb
taVeIK1dU7x1Qf4R5x8GQYJS9icdjaw5sDGXeNsFfBZ+DbqXrL2Kh89ADlLy/+vllXAseXSl8Rwg
2z34rMBznnadrKsiAhT1ZV1takIcG+BCj8EDPu1C5RHsiMkNyGzQmlsDdKYrfu3oMFdxKb3F2G74
QFQ8gXMlXGp/fZof/OCr5adTQqS0FqPJbEkDjmQlmMtr+kMg0R0O+p3NU7tWab2U7otZB9EN6TkG
e2OWV0gcS1WXljnBJ1gK6ZAs9LIWyhcYr3TZPVr4QIg9ERk9CXYGcPKavX+vccJkgX9sxnXZGcgp
lY0EmV1Wn1r3Jsx9jya75Xgn0YbhSeoWcn41sVQ7Ad4jPwVjpp0oNH+jgm7dru1FgtTdJ/nAao+G
HTIiG1DFtrcABkGx7xPdI+dvZ3WFh2qrJ3aPXIqzPpSETmvngReaioMY5wHMbJ24b1lW0Jsj5QBP
CRTPiwDGJHTDWOZINuXqFACkyHG49Gbw3WHvUMkyMPZa3vx0AnIqKJOx5ZAuHRhZYLjsD4k5CaDI
m9ljhNESDw7arsZ9QlpPBClXDoh8T/6GYhnC/VPl5Wvi5J46T+J4odsrhjMeW0omHKxMQPDtTLmr
/jbOyki7NaPJtZbzW2vdWowLp9d2xXRE0qejV/LzbTPzO2P1XmrOIyWGDOORsM3DtMyn4chOi63F
rsLHYTinWvuHtaKgtwkkT0H9X16bRLnGlXVNC+2qJt1Vd6griw8ceRfca2eUDm2ETQVKrNAwqK/Y
l5J/O0/SAaK4OuiZIPY9eWw9zQk8bWkH2lamC8yIS1eQPhMDaoauX0duRaQStjJetks4BCbF7Fxy
IezPAG8h46yzxbZ10oeVDtj8tjQpA2L8hBf6Dts2WtPqmKX+amDbHlvnLiDThQ8DKOm7HOr7yIE5
wAAGrWjSfSbmh27903Cu476QzDsVVwAg2L69Lb00/zTTHna/S4jjloCtrUBVg1t6a3wZiHgMZ93n
n/O/k9g1oUxGqkF/z1mssx2s5/AV/x75J8IerowvriJMmBzBZbDe6csKSq1Dr2n7lKIHD0+MX/Qj
KX95FufpAOZmUjQZLFF3IE+7hgk8FpkwNf5ovAO6cKtyKEXgWEwOpYlDScUhY82tBbGDAivUzOa+
AzS8tmN2UXTrFBHEXGjHkaNBP+TEeZXxl5wAkVdgW8u9G9soAMk9ISotbQAAldWmZm0dBM9M2Xb4
+3TWZlU07TlgU+MpO9PqayTFvCGhqsNHU/5Tmh8RUA3zHv2oJrYUxCPm+C5h/Z55LPDAlgQ7h1uE
6xs9kVHeVhsBSkFvVbfvlq/aP8IOWGg0/LbOK+CUQLpQIF1o+F5lSBcTpIsGz6tCO9ZT303atYIc
04JS431iVmu205dA6OcxVk8++VMtQmFFSRFPscmxhFfyZqZyRaxwUnH0lNcIt0FggmJwOmJFO+rH
txS2jDocB3xQIFkJofIMD1/I0mgwFGKumdbFAI2lBMaQkSoHE6x+dMNqPKSjgIBlo4EP1tUts/GK
ya+SGjsqnkltvTkgZZrQuSvNeMt/49A4TmwZ1PqsmNPR3wcpVj/D3jiBssXtYCc7AVh1MR5isfH1
AsKN0DeCHkaQ9WYitkAHieuVTZ3rt8gt7HytjcMlYS+niI+Y7XdGfNqXHurn0jZOg1of28HHeYWP
AJFnFk4r3HEQVUd28GzkDvaEDaOg7XfGN0WnS6h3NhQtiX8dqbva/i1JT5Mh3Fp8oq3Yj+bAhIC+
lIl4lBeXWMHc5+CjmqRzBDwoNf6Mf5jxzkYqnyIubhSHR0tCwnjkmz86cc2yFTHDAHJB9FggAGTI
QRl4kgk5iYA8ov3Z8XhqseKPTAtgZ5ysUD4p6cqH+BIBKSydb8nBdFlLuxZTYdVQZAM1CqiirNbY
p/U15h/L/7/flGcAWEeq3U68t5xPWFUUFCD9Midgq5sA7uD/jjO2Hzu5Rk8kb815GKp5TXuwPkne
SCpehsE+BjbYJv7eZHodMPtDi6FriK39O4ndRwresGZuHLwMvXmGYf82TGvZBlSlPXLzbyDnteuV
q29J56LcW8+sv6FtPuQfhMVxDrw39S+1Aa2FqP60tbZ09A+HR7xmAko4SrgdugSaSHVCArJoenXJ
txXNt8I0qjYZVCMJN3lLADNRmCTYDHS0fStaHPzFTmKcV6he3uUeJ+4unkHCSx7lMT8UEhAQawBK
Tb9Js9vyw2jP5amPvjrYFdlgLfr6iuK4Glb66G96tdmlvwrgIcbdSy5WppA5f9RbL7kVs4ccprm6
kvX+kavZMqeIN1iSoFGTGdNIxJhFVAp1sFRqV86gd+GE6kFoHODp0MOT2XJFxi736p0iG6QXSiOZ
i6ohaXyPAU2ogo3HSy3kNY3hxVG9+dcMGCFHw0pmZj9KX+TiAlZD1hoEm3wuqA15NWv9VIyNRml8
mQSwdQhRUT5YmH278jftx6VNBYOK6TKHY8yBWxpsjvjV1MmSj2A5kMYZRNXVKZ9W/ifNMcPFKTeA
QRQYByDPMhWSDXJJKf6ZpY5F/fDHewzuCjNtgATSZ9Jtr7IJQ2x50FnPY0pm0t4wUeJ3o28pOIgM
1LZqsLLgpyTtdyXmESIeV4LjZlX6POlSdyTWL8J02GuTc04K40tuW2j2mkabq0ZuU+Mia5v3mgg1
H2p1qB2QSBF5uki1mBUCtax6LLXuWVB/+eQNTYLnUhrObQBbgR4ZUiZDQsHSxO1ssGwxPhO0KaM9
0S9RiUaUNTCliTfk3NNU/yYiIAbz/K9MLkNmvbWpfEvLR9CWi0AzvfUAYDSd1w6+fEkQ9s/HYi4y
Ps1wl6X3lAakiyCIlaVYBqPo3M5hWNCiSGfq8WI6KwFO5PMgmXS+sNlEKKKybHVt37M4iWqEO/nk
OmUniKThVLA4uiNYO+1Nt8mLDceAYpO4tbwEWFoh+M4rbL8AD9FatTDrCjHDAyBK51b0nkkd6OkU
yAOABKvEwjTPJA15gG8RCUoZ/CvTySTFeLyb1NMNFO/Ev49CnCdG/3R6G7kZADHE0LaesxSXWmqk
UxfKRlX/TPXvFdUa6lDiu3aswr0qvmdGfM1hWPZGcGfsSYFqs+9xcItY2zQc9tNg70X/tubmrkI4
lF3/iNIW6TAD4LNkYYxmoRDl7TlosbavErIBNYwZbIL4acrGa9GhRmxIkMhuFIW9xMgap1zrarZr
8D3Cmo/BH9UMmEBza8Tx1d8lGpASw8beV/9k9d+sgSfIBfWRbh6Ma+lM3EnSphnSs4/MXkJmr5Dv
Rlpplj8D1iZZN26HqH3gsllGzPQLkwM2WLcsIWTQ9wZh27T1ZrJsnHsB/6vprcfoH/uousSSl4NF
5xctIkQKVXIKx9cHuwUN+7B9nqatkV/y4XVg/ZI57c5g25ZzomfExWUbmYuaMhTlfdAW+k2E8j2i
5cGS3cjHAD1emi+gXuA5IWgGCye3k7Sw8l+dEC7lI0pXBsYT/yD5F4kPxqKMnrXt2V9Nh+cgKVdp
7ztaeyrm8kfLL7ga4sTNEhzQVbVEaJrqazg1QFnGA8k1x1QhsmN0GzrD9KArGGMuZY7475Q68xJU
IgijxRIW4AlikE4IS4vKL13rBfL7AftsTVgRoXCk+wjnHjAUrhGApysBxQ/SU37g10lANTU4CviP
dap9gWI7/wFittCONpMmDLk18pOB+WCBpIH9bwYJt8uJClCkbYt0Z6iWyCrxIDrbVPK30xVJINJA
cYyJo2FkureKHxlpXDdBYgM5RfzBsSNr2pEfvvzsFVbaEx/vwxEYuTFKV3hk1YQtoM3rJ512qb3R
1O4os0uRrGVlvCvjkp9b6HTQFTUCMWEolHCEEgSoeDXXJkIIlf6T4H+xGmaBHh5sklJyza2chM+q
GseNNv2PpfNqblTN1vAvooocbiUkQELJCg43lLvdJufMrz8P+0zVeGZPd213G8HHWm9ExI7pp2d/
hHXqNEoG03QVbW1qPUUFTV01mU6tCV/Ka1xydG6QUGWwGnU791aCKF7defxKrbwmGYEUHiiO/TC7
pVFCyypOlI3YcxcOdl59KoeBJE7VeoJ4VK8A51NKyDIAS0olbxacW/Lowv5gZXf+jxXCdIuuDIpm
/gHbxbv5QZ/3XDoo0DG8lQdIljHbWTynEZXOC6hNJHqKHp0GmCiUyPoxob1gADyBJhasM5AHPMnC
r2Gbs+cPotyuxuxK4mNsTT9uXJgqql+2El0lhGCkd2k+Rd03R5sAnxcbgy10yrlPE3bW+paTsRV9
J/iQp5J0MelVfyTS4S/xI+ymmpLTNgZ+RoavGnlslCyqKCX0fF9EhBB1DgrdAPYKNrF1OomUOfL+
Y4/Vta2mU/nRixWMhuHotYeKeo82FEaDvXDZBUrl6Jc0x3hr6W6GkyAMLibHU/YtaKK3wL+3lACL
lUZxCCsLknRiPyfol5KMB+YGXubM6V1cnYUU/w5ZRV/iKsnPLYf0fgK5OhBWypTA1UDAMuEuKJ/8
p+G9T7wo2uiK3CUsA0VCixlejJAzPeoBSUbBDkqWh8gF3B0s4VmOzRPQDeQuLBo6dnYUYXQBWjqm
FIAp+JYW0uHDgOyTNzNiRRx4yDL9GfBNKzB1gcVFDaTU1yAM96x5MbUFPrRRjNySt7k2Ptc3n/6x
lMeFju6KUOGkAG/hnNS2DcDiajmAIgZMW5EYsoBjMvSV+pXO77qsHDOSgFaOHZdChp5PVyjJET94
MzW8JPngtjsD8fNYu9l5huEnO2u9n4tPCWyg5Z4yRzviJLMa1j8nkW6huuvbxqf88pSRXN1gbVfo
MiEvOiaIrcJpX7oBzXu4FHl/9jxjUcSo3I1ex8eW8rEBDa+eCAotBu5lDsbmpvLy1NlqrSRzY+Fb
Xc6aSsL6bzjSYHQeh9FL+YAbiW5yTnHm8ZGsW6b8tvsopGLDM1RBM81niTI5QlFO1OqdmqZCMUdo
HRdO/pRS15S7ew0XydCnbdbRjRdKTrgsCx7vnY10qOj9xDcpYrdAR0RxbIahmRiLzJl7QMAarzpm
b+mfGoOoy9yi+MQ6svwSsvx0rXca1lJOVTV+qlV/QElRLTPfmqqu3i81ybfCU51l954G94SMYC1S
Ttq4nDJh1Z3kMyN5PeKVhi/OqrPJyaMjUsAASPdPQSdETCQ+CIksHohvOQj9H5xs0/Q0ewoK6GBi
wV0XULmZXFPxR4QWK8Ouk0DzZiWRE1pPeOgKSzUCYYlQD5lQj1zb0ZaJBI+R+v8/GYMUKwNcr9+E
2o+4zyQYYiYkcDx6GN6xdpnRW6sqVNYD22X7dbEJTkqM+4wBZgS0q9f8UPoHq4NSS+5iljeTaAco
ScXTnEp+ACLlueZhy87CCJEvOcrzFyNLzVjdGbZ0wANiTHbNiNm4M4e8DsrWdXCcdLSOaXaYR+Oi
ms7wK0jk6VOIo2yCZdpIRCR2IQIaSIAEnQY4sXQbSCQ0uFGwNUbP2k7jcxnxOaPCivWC7vUbTW0A
HbbFJKB1J0W3s1LxIx7RrvEjqTyl4TdOZ5tpeUMTkUbKCRuz8hWj56Js04bjJAck4YkgSQCzGiNv
DbmVQtjjmAMgHsq/7B6epsU700SzaewnDCQL78aAW0rmlmr3KPd3gKe7mtI1XK2EqZHCTQWdsqAk
AUX8pHFqH6KJSd9z5cU3TeN4dWoF8ISmIyJmUSkBR8B6MGIcGOzBOuW1IseDuWmVFx5qHAokAPPN
X6RK8foGk1rreA56SssZGvDxKM31zgxtEwdIMuIfRMDUTiBJ/eqwIqYOP1wG7A5fpNEJLAFypn0P
zdvzuqvgCmKcf2cB08cAWyk4Zugwgx8yM8Hfsk2xgGlN+hLhTdK6tTOxxIdPs4EcemqD5Uc5TOly
CMgTk6PvIYxuZJJeG9J/FNbtaL7nWodH0BYxAUO2zu/dhKqH7CfZ/txpbXsi7uAUsHHrxdvZovHR
mEJ88pU3cfJ0JALpSNxQLUjVTxSduia7UpNopo4Kc5OahqP9j7lJiZHRhxYqnhgZZuLE/GAfDnPK
+Fovk8lEqjfxQiQPevJ8P1uEvvmaEGwLTFU5SqaHadbnRc0vVI0tTXHPYa85wjniCBFH4uitU8SA
mAQGowayoN5ou80QT0TMQAS5LqRnNLtpZdKpjW7tQBL2WkzqPZkFcm66w7YmLyNC4JZxzOCEdDYj
A9HAh7VO8aZqOIoiOEX3BwEDSo2+I3E2lo8WfuPorWiIU1HxeJKIhLuIYANuAqAiiGTTJnFiZMzB
B3Hu+xxzXsHElLsaMGLV/9GXc81PsLB0lJfRZtMaQoNRAo7J+OBabCai8cxNM/zKsQyPPDsa6rh4
8gwr99rgV5ikfTT0+7DlZVuauyzGc7dNo/Koic/esM6MlsMkHCukiYhG+zznbus4nAV3Mu85bVn7
oiJqZq9Hmp+ODA99cs5E5byyCcRoPNUkOuJVlxjhpS59qVn84rMp+/ZSsAW31aXibtQos8AcDJhK
+AcQM/3QVY4PJqLnGpcDJ9lfKfemMXeCQtzr7Wf/mfYPJKk6s3Hee1BO7Sdd3BFGTBNbh4XpX77M
g0SfKPHunB84omcUHhpOVdMfYuOsWVfpq2uveS/5ZYiPNvJz45kI6q2xlvuqjBVCpA8kTnXNYPex
06F/RLKKuY+kR1LIGabqSCZMqHTmTnawrjA4T7yXuSLmiPYV4lf+3cjC18KwTDFDIrRX3jw5XY2J
ie3N+KPROKnQ6SjVGQnTF3EtRXBns3SzJvcbBmnjGRNyrDPEm+rfqMq2raofQxpDBSoVR1aicqBs
hMiNsZc2PL0Kmo41CXRnNuMjSoynGX6b1aPEw16huh7HR/PiB6gr2ZtLDbEySxCwrNkAEVJ+UBI/
zqSWmtQb/AKSYYLf5ek+9GusA2Yo7mbsuyKoT1H9lQ3EGdj2M4Jcw4RANdmLKSVYOeN5uWpfE5ne
scofLDFGIvwQtMGt0WoKHAAaQ7PA6wX1E3/dgHl/qE84aC7LSGLPTb9XM1yL5Es8AmWMaIBGmHUk
5lhUrAOT3cDAHEmrwm0c3y10pjO1xAnLnQHlV0AppAdZy28IpgQicoJ3C0Xqi4VlKF9Bq991hlgZ
PrNVrdfMhemGbxzo1eIZdfaoe4TdJPRLyiVNngUXupSZ4cghFSmnkNDx08xrTvmLVt/3rDz+x6sR
4olesIVhX4T3xMQ9RYI2I7qBK72zzilvw4BY3/w3n5Tjf9BBcNdV69Fl95kHpUXAZmZbtMSwFBil
e0dgYKlSFwQCcouKNHoM9+bqm9WpY4NpZJNoUVBAd4l/R4iu+aO3LnJluhaZxVCWIj3Q8bqwME7h
6SDMMHdzIjum6ucztjoYNUKAOXxagX+WN3XrLpx+QfDNP4mmlzFs4h4WYlptEZBxHb7R6VJTR5Yu
G1W3XFQuZ8Je9N/LrLx01U8D1jQ2NqfoIW9uKy8+Pg1lfigHSqNJxTiFBPWalP9O8GCIuIrx2fHN
eT3O9UluYidKcgc97fTbvDIIfACOQbgqhwKiOKLXHakqgdXbDEgdSAW6OF1lfyMq8Tsx6xtNM6Dm
6VmY3qPid1WzpsKuV3+Qfw7yVmw/WjAc8IOMtxXd2QrdFOUeJIcmaDz40RsyuOQl0mDDjYoZPVgk
n1ie08T9TU9YLVuPgjZbhumchziC/KPUWoTbFYvWnpf6GNNHnyq/K4IijX41MqwIum/xtZmRWtD4
YKcMiz0LCuK4AG9170/jd0qiW8FQAuG/IA3qjggU3Q7fpUk7uo50+i+ugJCxbF6pzOoHhrxjOqMQ
nVJRmh1cnGYVziHG9AJ0GDiJ7Kpl+MaZvVjnof0TIvcJ5F8ZeKipGxZPIFSFumAdx5IBGMvqQOwa
i7qZfOmXaIW2qDiFBjG49TF6bqwTy2lhYVwm1o9FhkASMji140IzYrh02wAbb1pcGuK+GZoagASw
jFx9K4U9Ajmtzzf41dV65AekkKBzWuGran19eI/WAL5Q8xc6Z9uPLh1JLPptq4dKDQkdwZlhq8xd
aEwSao0jMKh17aTw0Z2FCM868tGBT5afTTeJYiivDR3bXW0zx5PlpReJDYfdImDu2j/ob2UGwMaj
lWKbvWr0xyr2emb8TZ70trYQYo8IFPm1UpdIUKiqO+nDtFdzNHA4twtgXRYzppVZBovg9kwf3Ggp
T1RGKnEfDzc9Qy5G4MwaloI8t94m0eAtOETqV4CKogpvxhix2QA3GjGku3hdGNTXU2hWscgS3Y5o
j4lbtfW/svKv5vlCzW/D87Pim7hz+V2B513S1Z+KfOAhpf6ZlzUPgkRXPYb8EB6fXJR/FupRtNZI
BOXfxFxD4OlBDTDYT/W2X7CDznuJdvJY8+CVDsh2/Ugk+oFg7pY+7QawtUP3m9P50xIXSjcwzRuu
fg+NeSMQyz0MwVvCOLmcBmVwNf5V1oAJoCYXLpJ5lmY3yv9RhSbh+Y19hc9f1+lg4u1ofIFRyDjD
q/wfOrxOemTNvt/3lHp+KZKxmywM17EnzGxB70q1gnEDCEdFPlOA/5VcOta7saObqKS7EuWe5kTp
3Yx9YbBX0GTurI3F27m6JfJsa8mB7yxkuzVy1Zg9JtqNOBwHLcPVcCyxXHCH0iQwDT6uhGCkGuor
wH5TKJ7Bq38USagibFKLb1gGC210FylwM7uqcGgks5uEmpssgdvq2/ggaWTs01k8huXTK4f2SRrh
g5bmWvUrUnNbITjy+geLcHF4k0NLWn2EHLtU3IDUsC/Zw9BuCqxqxl5h7Qqb3fKmGBwy0XW8JqSv
WfOuZy0RhnkfKKxWt4HaZ2GGVk+wgliIoYI9YRlsMcE+oHNTAufpQa/qEvmT9a5w9eeE5ovdRL46
W0WQa4/IKF9W1F15zU14APhrCIE3DvQxtLifWdx6FZS3VZjr6tNgyScJODe4pGLtqXwtCSN8+Stb
E+MwUXbrcYCLi0ZhiS2+Ny8NQUYtICXF3vofVWxc6h4v9A43Qr5fuYWUg9RHHtnQtpwDxhACsE94
z2nQRyJ2+X3N7EEfsbo44sUQdd/AJLwjiG1b25LoGMl9mkLbb1z+9qTF3Ypg25FOqffujE95NDS7
kl09M51+anAqGTt5OutCxIh5GGr9ZBQ/o7CPvY5vJZsb8TKsXdVQEZ0jMfHVH9NNHCVurMB2ekne
AEnQdO5YMrFWw1a9xiYPitEjagjfYn24aqutHKQx/25p0cgNbzZeekOp44/4E0ckiN9QQNSzeNHI
XiB9QwALFnfkBYQEGsRk/gQnQ223JMXbwX7gb2R2W77FFGJWVpxw0Y8Gdcz1x8znXzfMlOrfhcSe
KCZ+DYUWw6dAsQrZB0yec/w1s7AIVEi19K1aVMlWv8mo2qSqhagbyp88oR4EwBoZhxydYlE9SVN7
XmLhzNBv5Rr1bfMFNd+mQGa9wOeMtrQIKBTNw8JGGA+kCsHcdjWtmFhhRkTlouS24jtMg0mH7B6v
kB3yysVlQPzVsJ6+NiE9LvNItlxyf0INLwPs8lrHZJEkNHm+TBQEUXVmRC2IqQmszXomK+GhVkBb
CAQylEsG1bysW2HzoMaaGwdMbADVkzKqMAgC84y+YEwrjkXzYxbFrVOiq4QcD49OSqoZaaJaDLwQ
w696PcoeArYRa5JMyiFWJoIr/tUi6cZ/l9dEP6Jy6SlqLX8WiNXCKeYOmRPQ9fqBgC+EJK3BIWfL
lzYJB0uJj5z7lTY7q6vnJ1+RaRTwM/lRCUFDE9K4DGcISrgxsB4hgSUtOgDSWQvdeKAZzOpr/Zig
Ewn3EVkG1w28uiQSoDP2FEVOWEbdFGn+1P8JPkqp88Yo84RG5ShsXaU6VmTR41dfzOnNwI9S1qSJ
ZqsVDa4flBh+0KIAZDsLjB4JaRuG5Dcq4VL5nUnDJJIFkwx6fRQ8MbxbD6wzkMInwX7CVJCyoau7
jm+myA+h/5Z1wPfEF3mjiu1ODr9lcOVq9ErEbabFE8QbGBZKMO9KTg7yDltd2e7CMIBN2wbCCLud
Mh8tZHUnp2W7bk7trgeegzgYWxYofJPlubWgFyCaZiS5hXaM8sTPvmsQuCkbCVJK0AuSIURzgMEV
rgl/H9nVkKT0rZMC9BYanZDCfZXbNtF05VUvaxeSW+cP42YlldfCNmGAKWrafdnngm1NEe7qysCy
YE73DooIgGveL4h+zADhT22Lae5KORIJYa+AyIu8XbQvZbo0RAeEbDxINkpEUvTLp5CMxH6SNNNF
24opp/o1vupcuKFnzDHgSJHy+My7g7DO7KGDsFx+LKDclA8KhBn3BJ3id+cQt9h6UPnhccGsNqHW
DAyiysQNVdJq8jTNlExdzTNQ26SsdBMp8xprXQ3V3C6RPQHXxGrtDd/iCqOgNbLQGo1ojXp5gmkG
ky4DQvdF0j839cgeiXlfDjyNaJJk9kzqLTTk8EEk70Y92MVGgcXAxDhvltZmU9sDxazOTDndQEkg
FlsB1oNbZbJJxo1eKRcjtS7Fr8ZWPDM/t3vUeFdCGrkgMtNFkBi3RGSmUMx7leIWr+OnklTPT4tT
J21O8j4LE5Tm2jlALi63dBXocNHErJmxcRjJkxgPyi4mb3UhKr3FvdyV6Y4C2tn8Zs6hs3TUXVUi
iDwWdzXUpkhHN9Xw2P8Rm6zaTJaJxVduk1r5oiD4JK9hSnkxfNqt8o9hsC2NG54gTrYCgirjfzsG
saAZETEp3px+Va9WNN96Jk+qYEUGbkucXZKEUu5LfkVr3xqewzArrhqOkeUmtsJNNZq3kAS7EMkB
U5srUlTNVM7RF81PjNsvjS2GljDwXUMYd2MuEXnsMaun7J6aA3fahsVJYN7OJh1lmHCqtOhsgF5P
MRn74lc9BU6r/TP/kkvpM7sFNEoJ7SpgzXyynkbsYhQGbVeBsIhrtBI8WAekqJXgZgL9LeKFk4x5
paa4Bn5FA3NEwIRKxkHqHnCbUQQwvKTi3IZ0yU1fkJJ7nuwpTiin56lqPCD6UzXop57NG0uXtnr8
OAv/8wkhVh14YgW+ep5aicND+V0gWOppJqdhdVwd2kU84ko+dgnWWjqiw1HgqtpRQQgrH+roaTr6
f5U8tNQWiZZnO983ZFoa8sATQjsCr2HKIcWWOqILT+gwWvilZ+KZzxVYtLac0L2yh31gk6YxXZQb
V6XWJ08Ft+neJOPcECJtoe5U63ofUbtQ8O7iB+V4zbPkMcrD0+iHY8s5yfYezd2r7gCfmNZlcg/F
WnuRXLbXQgAU8TyoHwCaQ78AD97QothMz9Ad82Go/g68n2fcv0baIcREvwx8wHAkYgCAQdOkW8aL
x+LFQy8ad4N0NAAcdvLHChQs8VFzBBocgq2ifdS6cJqK8fzf+3QNoZyO44c8FW+VeKoxTlpmu4Vk
t0DoIqRfxvA0/xe7FT8UylKm8h/ImaKOa+fnTr5TgEV4cbTXdBu4AQQmhRqPocYLLLlp+xEk2FXw
BgTVI/lehuEohfIxlICLeHXLgn6cMiRZ+NkR80S8wBaSuibRBSRVAL0svns15QcGfT5jP0850pqP
uLH2acHbdg0ZxjzIMNEHOASVYzHkPrJn5FsAlP3QrXkuC77GsaGNnh9Hwc44U024vI92kc1PKLoK
mqgbWTSLz2qAedfMuwzbBB4LgG1Zj4y0lo4dupHU+whPmP4kvXSj8Ws7oaNVyWzCZBRjbWn7/jSh
rE/3NJfurR4XHFWeUf+tWvyIOfVCCc0dpi9QWaSxWCdUQaFJUKly+m+1DNIblkdUe9DmlKHxpaNd
VImHXak08D6EYynIC6cLqk9afvr/5B4xjoIM3NH6Tjjwcw9tCuytCLb2bwKk1vntvtCcVTZWUn8L
mrqtUGoh9O8/ZXnYWXyMjUGkBW3hqJMDkeOXO9ksH8y5JtOwunmHu0pEDF9cd3SHTohfcL3uhCWQ
NE2qM8Ug4GNjjekv+s6xdYpMNaVs+mGl+UjmjCfudl/DlgGsMmBCIK4B2C8TC3epMSRQCTBt1YLS
MItyQahoxgmd2w5dxKAfu91qSY6BN7TFnZCIFASdBPVtIsGLBJuX4oj15GiI9A0o43UUaSDvRFV2
BRXXH2F1DO9r1DRtYj1Y4V2Zo/P6bJbKP/jPlIs6Nl4XoVc1B/R1UBq/WjzdTOXXxCRNXvuty5n1
C3HD6zV00653BUMnpyTxDLP3UkQInM+mdYkw6sogAgaid6g4DcivNIA3+aLjgoAZmjhho6Yvc7wX
JU6lb+3WBvWVCyTDF7DAJvTCQNYXv4IAYtUnB6OnNKGJfBlIUzOCbSQDFREuIt6SFSAF0MPoMHIg
sUPzM7SewO1uQZz0Laq8DLi7fsQQsAI/PB//QgZUVtFNtzZ0MXcwVMIua+ZwStjXexC+8ai1iWde
ECzeFX0g0vjJbIlXormLQ3UvUk/K0QVj8MXnnmEmbXig2SKPGrYayQn04TkB5zX03ZLxpGofVtF8
lMETwKRnrNRb010YU3TJTzLRp6J5jdxrbjSo9aBgAPsINdC7+CRCxl1LUB+Uc47tFvRkTofbtJsC
Ws5+Qz7/xZPBcTYWQ2TXN/fa0q/STL7K/MDVARUiQUljYAHsaT8iOb5MaXY19PSmldYN5eMvkxUp
FNTRkPZSthiPsrc1Nlb9MMRTj92lGpFHJsgNhZNh2PKovhlM52dIVYiTT9OU/LHAr52glIUARRRL
gXM9n+XJhNbyrcy2NN2Pw/4UxcGpQQDSAwEyoMmT+JJpizUNVN2gqjP4bMoVxTwSyQcN4g49v5t9
W3JyiKsSifLK8PZ1idUmOYQwdg35mXR3MLMRGEJiJVfInakeHQHUUqYs1OXpXkEIdmsU6aIxx65m
h/ChwjOF6FMGkg2QX1kxF4iLpHOxkAG4pQ5KPtnw2ArvqkrsXvBVEGL0o03WpWU1ErM3lRK1WF9s
wjluasmsIm+QW/SiciTyIJs5gMUGucopric3Cmu/91PtrcSPJQHY6jh2wIBFY9xO4Fm1/rdHVzfr
6UVE0Kj9JC3C3keEVwxZeUaRM32sAQEV4JgdZFFwCZubgTqgLbOD+lHjc1baAzuIkmq3lKLAFWQN
ZD9TsqN6Gf/WlFZrIFwEt+5FLNoJbLoWwbSi4kei4cQPg1fjhLit4AzzB/Ekk7nQkv1QIR2R8NbI
yEfyVTNCdeeqQZH3zHtJr+wgc/koh92K56LvUbuR9/bk6pHIwjy73YuhJuJ1Awlj3YbfbuqeYaA+
KYF4xpH2lAgPhtbc+gEE1oSIZ+QRal47MhWd1v9kx7yClG3GRmHeW0gIWd4rrSLrcH7hy8HBRSsR
Orc1gZPtfJz9uS399anOVG1nIQ827yn4dakS4w6hbYBjS4fGpP+ymX0dRUOHokQgHyLliG65lZuO
u0/H2UW/PFIlmnVrreYUYVhfVUhV5po6PGqSkbRK1Zv2aB8JOePJ3KGoF49crw0p6SjDHKOAtCZh
BPBxYvwdOBQFHIzrR4ZoYT0QY5JgNQ3Zf+pzLgaU7QkdimoE3uRyTghoESsSCrNNqD9FHQs9ocYh
E722pY3JzuO3FWY3gSQQe2R6dtSBxReOoaLWjh11wil3Ivkrx4W7KUVBClAXBDQvbzPUEkrxK8/F
roEIDzOq4/VjnLSEI1ALK9FAt5ZQPdn71Qmpy7GO3wZSRTuuNs9HnEVuYaCKBGpgGDYH8Skp6ZOA
7M1KpXYwqxNEKycvYceeUlE9+LN+zL0CGsb5EPKo5jyqE+EAEzVpCDSykdAzy0OGsTcHp6WgmXx8
ObBBuNibZtsi+nF1HVMAtF1zvKFjArU+1mhoaLnG3ivY3JV9FzsmX1YeOcMLUida7e3FOzlZ70Tt
mOad7Np7EEX3GX31yu2jEBi1X0m8BCmiOPQ8AigONBZxzHNGCcCNoFuXsEli3o40Shzqh4Q8QBXP
qwic3p05PEYE1eP0kcgmnlIV8WxNOtp2WUEMpT1jIyyXjmAwEw8YOwg1sVSXMdMeO1U4qCyWcXi1
CkQ+fCZmu1MYeCqzPZh/myn5FCzxY+V/cVgo/9PaMHmcBhrQwsiJ8vcO/b5M2EJ4VPGKGGsaD22e
zRl5udkifaP/1CiK/6zE9I6SmKijPAc03EZc6Wgeicxyi+qo6JhcERfPvpVSEkY6v4xK8x0fFEBZ
jJ4sdDfjvlaXvZTeFVXDXbfaBUGhIBKToL11u3exijhgQJp8attJWlDWKYSRtwessljS8Vmt0bVS
prIobdIezymHSoUmTeOr42DpkEatg1lfsbd1mIJ2tM09pHxVU2wlZvwkOzc7yjM7FFz8aTLH2kgY
jcKxFsJO5dCHJQQZ4ctwOfGTsT/nAzbS6soxRboE/pWP/KMTUfga9RWKrhg9NfZ9LAFIxrVo/G98
CpnnQDDsQiXXAPEu9eEOog+nZaSs2mabwyEt7ADoK53RDnh7iSgjO2GnEvOQMyWEPwyn42RcZi5x
6RicsDJxuBHuUAF+P0PyVuI7TtjlJr4Qm4C/GA8SPZfqzil7V0TrJsIVbNBNH9OwP6YL/ZFJcDBo
Jl02q3+gpJcEteEn4fCL+W6o4geUtWW9wqs+GrbhUIkMzDFgKgpLwdOAOj6xTFZIKTfpI19V4zzL
1L/nkXjJH2jq0E0sJhAkE+5mFxIaKHgTjsBFo4eWnO4zvJDYl5eVV9vV05pDKTqEslA2uVbF7NJp
RW+oGCStIhnaExUDPi4iHEShlbiaxFTajI7ygkmz/mhxuI7Bb7TWxlTCiHaOmw5TeLMpr+NUXKNI
v+SheoxZry3FX77OtVRcTSE5m/sE/98sDfiOzF1Tv41DB0Qp7g0FPbrVOMA9jomRJUdJWBRYcDue
Z46aKLBn5VmrBqmcgdsEbMhuLcXnVozPikL20DQBxY7vHQfgKuVZcAgjV6gxf03xk7DEEhChEv0V
KEbVc2CqkKUE4hqOOXUy1rZ1dZvwG1quPN81XNGSOhOc2rn1jA9NMBwePCRJhZO4BgQWymfjygUW
l31q/Eiv9hERLCsgA6ZKYFcGzW44903stSq6ZRWYdttTBjiTnKjrr1CQ9pNK5DaVYqkxuh2RGEoF
04FThKjHgjKt7A2LTzlHuxHDUYkWKKcP2ZQIM+SPUddogeafTEeRbC+JflEKO5imI5P7icS8y9B/
JVpzNCfpjtzQCpqzUE0vMT/Nm4KrigXBxV3sTrPCosFMkrJcjMScsf5lKHLSXXUay/oaVX7M9gow
MFUoqlZzL7PCGlYRDvoOx+A+oqnN+FVVGCxcvdkb0xs9TlxGrA/QmHvYFdn6O5SMt5lHO6HYOsou
YETM8NKSL0FihM73XQwaWMrwQEKIXnHX0ztIIwLXlh7yY1AoB0HjElrSinPuCks7NU7Zdyf84xzQ
0pkk3kt0kzpYN2n2cEcJg3qo+CrQc/JqHJDgEwKPKU4kxz4/0HXB+4Ytd579UWAsLNEurd3G2UeV
du/GNSgXfFj2FE3eHJOV8UnVD3d1d2nGzUyJSrK9TWZka813pVGLVFN9uUvow+0ksCGl35PcuDcT
QrXNjdoJ+2HOnIawaJnqtdNWD+vzNAxnwrfPVbKchc/aqjziwLxim7eFn09kDRWEw5QjukuCIyXn
VvzLI9Qqc+YVpoCpT3fbCNIngvBBPtEpmmPS6B4AMiL2neRLqgQnSSn9Zn+sWnEj16nTmTItMu6c
dceiJBEpOgm2qsSnZbT8GQJPals/Wz4q9Uzy1EkKNH91FiZEc/9EaIrU2vCKgNAfsKfkV585qve5
rBODXxHQRWZbnhP1wUmcRvQqMVXS8aMX0lmuD2mgX/o8uIqDftOK6a1dAmZtzPlye+d1fxUw8Az1
PdwPhfTWzznrS3XrrOGqvt10kXwq6iGao56xcozXwGy2VfpTZEcjCA7pNB5rKyTJoPU1UomlODq1
WnwSPIuYg9FcNu1SXNraPGeLdjKuXXgYSO0Z84fyGVgyYZbVRUh2Ub74al34EtWGeg/xYMVOQ364
QtMDCcSS8t4eJ9E46go9lby4ug4vsIy676W/xSGCiMqk02Wbdij81MNP3DG7hf5E/5ByVpUGWf5u
GLdhJ3lTlyGOn1w8bI54bggZlPC0EhHD6BFpuGJkyekXc9+gQpMuYsZworKb47AwrJOA5DdFqJEV
TGlWcUZ5f2oMvBVFciSDpxkwqJXvDCa++Uy7MyZcOSGVgnt2sXNl8ER58Po/2aAeOwvADIYoJ/62
kGJITlt/QwLPTXzvjPGNn+A4NC2zQeAQAyXJbPA7AtudRDepO0eTR6ABH3yBy65Hi4SGc5Jsk3yN
d0uU3RmPeqxNYApEnkFM7lK8L0oG44b6SaQmUNHeUqikxvyjYvcABMIMRJgOEXtMJnRv/536TYdC
rPkoGkBwaUMYY7BLfGjKifoxHql9afGO1P/YUvSao9KW6D546LtGK87yeSqhJlfB66dJK5VUfEdh
s5fIve6KC0PmuZ4Mv5AmughtueQN4QuSvH8tUbonR4UPI+wHjyzVqEKcjQRyvskQO6r4SIrn2FR2
T6PxKwrf2pzuE+g6JCnv4Z/SJKhDPNIktiFwCl3UsmdB2+OV2JvI07WDtbAFEdiYFgFzU+K+JAZi
aa+GPcoE4xjWyTEx6WiLmRWW/VIobjJrvBFLV6UxNtmWummPMPbqCSLoNM427ZAdtnOBDFhD563+
RmCt9NMP5FMhMLZU0EKLqLKMrAzpEJLTJbsjv6mW71n1JevmAcW2AItOSaChMViAwu6UgL/cRw/P
qpIxn/QIsECZiT9FMTUGOogZgw2T4btVfxEX6NGq50mfNVVkAWnY2JyCABeTynBmZqfcQLCyRnni
Jv9bQCRP4eRxfabwYA71gdZP3o2Y5UhdqmkGnwxXiJ20oIFRoFexxGwMxNedk2FH4wIFDdXNfDM0
8cKFCwo6KeLpPNTzSa2Id9fbo2b+07gWWlV7WUI9B3g8hHZXk2RlwZxSoIhMoLJU8rOxA7MVGhtG
0RD5ncIvdrYGKphB96nc8zokY8bASONesHSbMC1IgIWGeySq3abCHggO5UQF8fNH/D++zmO5cXTN
tq9y4owv4sKbju4eEIagJ0X5CSIlpeA98MM8fS+eO7ndg44KRUZlVWVJJPibb++9Njhdhl4D/PxZ
ML1/XJ/+LNZzEVVXmfdaWK+8EIb0vTI1U8dTqyMdYEvN3u15Eyrj6JkrxGQTBv1romLDLjw1HjwZ
TremcLzAhNJ+JlAjMqJH1bZuTLyhY0CHMjlC/A7vnsyjyCS23cxXoUUQMnmi6uwsJu2CA4g5Pu0B
puCRUFWKTbhDfjOUO+nl7/tSbmMpOucDg5FfKVnOPS4tqqnZQt861PcEUyCmwwpobgMkrmTMrDA3
5cNKlHsT8XpH4YTKtDatB656soI4bTet3HlMhwg1eIv8LHGkKaTglSLauaEqlcnXND9363indIaK
TMu1/VHiD9Zw3DNwVZivYBfD3DCbeE2sIEsPLMZd4Rz7fVuQpnsX4i0qz9YEDQzNQrl05rqN7Dxs
a8R5Fp9lP8/n2TIDPYJfsuwym8kMFa+BiMorTt4nazA5qhv7FNkzEZtFXqgy6t6cRHqjYOF9NR6S
RFiS0eDSvzHJF2LoVAgixoSBMbkbxElyZ96lAGJUvE49Va8VA8qWJ7bpThbkA0KcGLYkkuZqT8sK
pfeFkZ15j45R/z2SSB4cCgH1Z70FLyBrQWb6FujsJQVnv8lNLh6QLkiyo+cnuhMgN88rKfjij6HD
1lCfrKBd/+Doj1/N+hxjqKL7Wov/zLjGVMakwnzS6+q+/I7lEKbEaySrC8ehAKyGEeO6guppPmAu
g/UiCIRRmZgOd7qCkxnzAb5N+LkWDxNwas3Sjw8GzITRJSExZP+x9XcBPm0YdywmGjsYc2oX5x9W
A+UnIhjFMpO3YCPLcUPrbpV95W9ZO3ka0X4OKVxB2EWTNbgBq5fsv4kpeakEDOfD8CST2Aqyjdx7
6GJwPBIIvpb1qme3Iko2K8RNiSe91beZ6ySvGpsmHBLYV22xhvLCRndRlT/0crYkCMsZoe3YJeT2
q1CrOHsZdDecdCvGOLNpG1+lHvLD8mLjM8eGwAbeaG/12wQn0qJdwvkV1R/hYPyo3OSlcRIvUju3
UgGtVTsn/xq7iB91DIbqjzSQ06lfKAjfWfrV8szhWnB6IKaoDKxwkDd5+qeFPSn1V3GLHC9Z340i
v7aKT6di3L5JPzUE5jV6GtNLV/R+AjW3P1TQl9XlSR+n0Hq8ECDZf+aIfg6W0aIz3El5SehGlulT
HnRE+Ba4xZx7Fv/HaPFajTBIMrpeaz+b1k0RqFXlQyJLT2X2QMlRqfZkmlOGfxYVpzRVbh/TbSqI
QMr4g7H1afdecVcF5lpcHIqtViMPinPh6rWXCfIdde42CUu6Ti8Uty1ji7F07T5pK3OTGBjcjqeD
TrvNeDAzLF8onA+W/fVBs2qE2x+xkmAifQwn4zWAw3XPhPo0rajEZXVri+MouC+U2aWykX87ccw1
TIBejQs+vmTku0DkKTbxdkJBvI81jzWuinI0/dIGzj6twcMjtR6MdDrCA20MCjgTmMLpXxCqJBKe
NSV7MYlpOxMgIZU8oM5R+RjndJuOHFuJIgmsMXzRn7ZVsoPjTC9jqT9Li3VXTGln8XA5P5nU/mun
ryxfg1cCE31QGNpybmYf6bRzhOMJ6mBfYIDhAYhjXOkgHAjXLha5V6Hzc5rsEc17X87vatO/Z1TK
NnhLy84fBhMZy7gP0d8mrw+EMeJ8ZNqAxuj8NXj3Jzw8BUc6tX1biy9p6l1ea4s3e2hehuTHcCQP
8yRqjkPLwVsqeoLIoJhTOvYm7jKAfkJG2WNubUeHogniEw5ttAsEJ/FKCt6vJDrjUhEuThpO5brN
Gi40tRwkcR7QU5O2Xz2Bm+Y9hWcSA82fJvZmqn9l1RddzJvbnqIyv6ytjn1M3sXVtDHa9U4pE20f
ulkyOqITq8MCYk9bc1iZ1fDFzUzaTW/T4ZHBoZxNcjxnnKCO0SWXDW9O07+SUvhobOnaJf3VATaF
583uojAnoujeVlvc7KS8YqRzFDCmlGxP3dbBLqt0xMgkzrxtedGVGGFMfyo3p4YJjQJgzA6iT3Xb
m/OFW9RI2Mtg3Eog1davZVRDulFuU+/c8oG2Vwk/TXlnz2H01t1mb6LxcsCyNJfUCfR62Ct0xSqW
h0g9s5JbOLMYH1k0CGu29xV0CzSOaDlJuE4ihxle3996FyA3pKrlRZGIi+Y/NGr4FiXVUkl2UXF2
oiz2MYKg9Xh6ID7hobJiQGSJN1ISVtUFwR9WfyV5Kq4yqAJKg0w0yDWQxlMaeYwfef5zAnfQtt9b
W3Uz7jtltUtiiFE8yA5HVuDdPqhKbIqP4yxB+ewazUe5sl90MYVNgv80r++5Nd8mY1+StLbQF9ny
IsGb0irSk/STpd+DEx1yY7hJ+AGVHw4pFOp1NrpyyJmOntTHMywevbw6TRp0C6SWbyXniI6OsQpa
CXkHIIHKSG6SIOluKuc3SzBJZyRV1lBdN+t9vdrYIZOwFx3BhJguAG0LkDgsyLPxBgrsvwNMFPFe
CBIRUKw6mszni0Z0jZuUDPIstdJLPdG5VeSeEa0Xku7CqJ51uXiWG/k+p4ybayrWKuqzq+I2Wc6l
VCau8K5CzwRELdn6IAQ1E/92uM+JQd4MbFTMh3b2xJwHhr0RAaY5yhy28jJ3Yw640fDX2qkrqcnh
nIjTaDVBjAxoJfQjMXHg6h3V+35QwVyCvZPWHXWpbsP7w/4gpDB1PsLKxDLEwppJv2pJ+4zWhLbC
DVTAHcLhOSZ7ueC8UKVfAG7cqhRhUfMGuKN0UA2LH58LW09C33Tj3BUZjtvas8crH7eIxKJ4iOgK
YYxNkSBNnY049dt+3hSsv3KKnYtThoLes/J4OKMr0p8hvsvGpSxQopK/Sa88kcCUPBGTs6fflq11
1F5kdSW46jszV0vsZ7lKjt2uaX/DnQ+IdGtn3ZPDyrDE4jUaExfpqN0bZeNJA3mRKT6UueUZxnl0
boZVuoU20et0lnv1DgT8npr2UxUP+wLmoKyONNqDsK6uDhXl/aycXuSjaJ2r2vZgEQ0/MYqTZHen
wsK0kh71eTjZfN7mnPtfvV7Ug6n6Sm7TxVBApSCzuVMGTODqUyXvWxBN6nSOJkgo8ZZr+ECRRd5m
gJrYp7nNTvW1qPubo+dPtmY9qYzab07RHK24PsU6gpPEfzPmpyYxyVrPx1zKjpABlvy2AL1tLHTB
JEh0Cc7VFCYzEbAMgzo3osdcl0tZBcLoRwbftEa3pP0zCv25WPsXmisob45eonabJuZe76nvAzC9
ZEQcqCWQ6r39lOlvrPBBN1zWMXKF9FeRrXurSk8i+lXtyGsYglSQ4cqvCaCTrIVrEu+0pd5l3biz
xzPiaEBsBNgwDvJE2/22GeZmu3lvoZ2vMIlHFJQoOgl7PBm9c+xEGI9neYEM3TWXnhXlyqHton2Y
9AQiGTg/5JFgBFN4swieaKoTB885ogZuuspVfmSm/QDLKACm6dx8WZI322GwgqZElm/Qg7I6L02M
b7z24+rAg4d6B/KHPubiNxKewbRgwTU/gp0YzK9pXw9ABCUGAEP2ikuaPEq1mOehjs56Z/MoqOdY
Qq3i7IIfT+jxGbXyJP0kA2KBr30sROoKdySKp7MY97uI+14Rq26/5Bvb13a5tvth36wCb9zMXbxN
nDloeDOtCQCWE4XtGO+ps2kJUSdwfP133SDZ977aME/oD1gIgOh4QpeOmwyjPZTmmhQRU7qNRixI
eLnMSJQvCWWwzlVkrfkQ0a/X4CQbEyxjbiWR9W/P1c9pjngimSzFZcgoiLuSFVx0ddd0kWsyIVAp
rKLM28PkUDJm9Sb5UXjjajj0Y6AJxmAdRvZV5c3AbdhzJW2rFGT4nVCUCxCIEQ294+CLd2u6HDNe
9Hp8iarXLH6ixNZj+h3Q37VRMoGuaDKEBONPqHgBtGfT0vVZ8puPQJu9nTvqejWT9it0Wfz7fbdR
KdZeGSUlJO1gi2huKtVXs67dcvKANS4CULL+nWM/iagyOBrKa811XmfvBoO+e+zhgjA3hYYzfbL2
dpGIaDDSeER++OmQv7KHvu5WCCqG8ju8j2bkSjhUovEFDIRNQPIhyTunNh5C+zPlPxhIEi1XityL
ugGCiP7Mn1T1vs3dv0Bnw9sBy4Hxf3lRaG5RcAb/xK+KfbFr8DGMVPFllsa7hY+Kh77d9eQV0k9+
+kQjK/DZ53AO+/Iyk4Y03onie22sU06JcyPbZ0w+/pUUaYPyN8/v88ihrEdEwer9u4wvckZ9za9O
9Js2jVC7zDQ+x/i1lms0YHwGJgg3GDD8lyHu+qB7Q+DYpzm3w2pq3X7vtAUwmChYiiYwszu3a/NU
tUTJPDGfgdN5LUlC4rHjvsqDybpT69h2TzMZiD67U2Utxs2Y3esKs4WJk51El/icbmXOyV97wqvH
rU2ixnA7WK8rA5qOZ64OW+5/VU/NFuFWbs0r94RqvHUjLYoew7fIITz0ost/VOawenTQs1M7/kjF
CBCZkoxjI30XDtXaDvsjk0B52hTOX/k8U/9CWvEs+LXvDnJ2W2j+sZiCKCHonuZNHn5p/CTjNJw7
sfj8DJ16WKT4tXFwIUiJF0O5YthiW6fF0LnUL/uhLQ6y7BxE7lVN68tOINON2RleUkD2JDKFjByl
2mFW+uOKiWKhB47Dvq181frgSYWDuiyFRPB3RLzcrqXPuMx3sbfq412yk7sEfQykm470VVnbwVGR
QrnoS1usro/1AkKRhJQVhxPg6IOlRvvSUglscaG09lYi9hb3kFIsdAt5smAoGbE69jXHJZgXI3iX
FWqi4QneZVg2jFhtX3L2BOjaHA+KKjYHfnJyr9mjttZheD3B2mC8Wi742UbdS0liDkx835dbQouc
REpar79H2V3rGBeqy9uWlDYJuevoNuaLWZCHsbdAJTjwCfuvw2BISdkw+9+WMbB6nqZkm2f7iZot
aeYUrkwBk1VuHNqIVk1GbGAHjY1gKJ4q/Cq4DGra0ZRDVj1lvEGR+Fu20JUKVsl2KxwOqwppQ0zt
BpvLo+qTkXslQk5r4CMCJb3a3PcFv3SIEcNCX6kZrgzLq8qd6Kwp+Hiqk9uRgolZo1b7IpJrvpjH
Ij3GBUjA+pCky165Fo7hReMrclOYJ3hSuUn88x//9z///Xv+t/gvrCc4MXX1j2os6Reshv4//qlp
9j//0fy/39/9/Mc/HUUFbkG1uImFSTcURbP4599/ntIq5l9X/g/7r1YYU6b+WPV8OiTHSisCiSEg
3u97JwU9KBAtpevoMtPu0MFpWEkUDSRnT3yDxAjF+wI0sHDzV9KCsNSTw/hb1aBLMTbpuGnJCx6T
KD8qnWfr2Z7ZPJ/liIrWEYfE0ht7jR7PTV6u+9Z+T8BUakGjtsGJ2a2+bBogJe9Oj9+DPacvzrGZ
nJcqOjWtclJ5v7PBOFpjfQQ2fdVhEqS4eHqbBQiubsyfu7TNoW7WfZnquyVjNGK+SjBCJiRh/AMK
xuFI0lBEMUvrA8eqkh8WUAuoxQaYZPVIZioXeqpwsqADAsx8XKKQ2ebmON5gBEVgp6s0mGjMRH6e
2igI6r2SPUwM6c75skwl6ARhKLnYOhZXQbFuZwGUmegQH7yFTxxptqEFQmxN280alvLiJ+Yp9ueD
0dkvZTS9CCwv1aVUVcA+5Tkyx1PzFiUtPLVQL5/6OdqrJaS77rwm+lGClx/TUgFO43M9a0ynehit
bAdNl/smXv2kUHynz/2UFkjeTJU3s4WjMZgngbu5qX4tS4Qq9LT2mJTJMz1bz4rrZySIBf0UK+e1
HVS+vUXS0h6ZzPJCySzjxOWjO54NItTkkvDmKTeuvTf9kuD/ZoCmbbu0umsFisnlkXpjyTlhscBk
YRXRETicPlJfb257j67YNjvPVXuZujBl8mte3oaiB3pPZZYkPVPkfcvlwZ3deZ8DEosPSzzzlH3U
pLjjdjl+5DuV5695HXwN3M2iuaBWImrS8m559+Vg6pf3elzeS7PmV+bvfRzExfTaY9kqZFgO8OuG
Wbn1VxmeJ86cWQBKhgBpmf0xic2TmueXeTCgUpTuvW7Gm8ygrMC7NR6aldpSMz6md/0QD2+c798m
p+QJVMPR2GkY5jPVOTop9n15OZUReQKO5yxwcDIKeLoeuMHDrI4HuCTlBn1Sse7UXt7br9sc4/OJ
pe2t53siX5lQm0MWI3KzU8Q0fyzehY3crzCiyYGMGRO1rIHyoVxv8UI9RjOQfCpIddk+f1G4C2CB
AEeN0GFD2zIcL+wQk9RASFkAmG2TIApoY+1FPENCORbYaSDkqOcc9xjj3JZ9ALnnIJ9j7fN/X5MM
Xf6fa5KjyI4j24alKappmsp/X5PGqsgNUZjR1+CMvF/Zlv1Anlq/J3ZXdCR78X0QipjcZU/l074c
00Dq3mOjgAQvDvat2E3t9/vgrYbzmlvaGylW/MVQtkXtiVQNHjoD7lr7E7JDeSpw1fTaQc6jowgQ
cZwT3GFW6radICstW4MzJ3swRF6SQpygmdiIj1mWwtxIw4gEB+JcT18Xslf3PSQvkgPNSMEoSYxW
qanmWNyVBb+tDnZhHFJAPRRvKdWuojaGCfkipP1iFYflVxkomauhN2F/IhDtFp03zPNJiOzcjeO5
VUH3Jz5JHtMyCB9j1SycrUJ2sEwOnw9HRP2xYkDa6HxMElt/EeS8n5pjxMGSTuNKu2WGL8MQIq0L
7+aY094jEQ01BifoHiCFBzgdL3pNeVIkfOXhU3JlJIcZGFUBkhPrUU05Jm7x3eI4YdTqYdwN4YCd
GOHBJrZ309INCK3OZRLfLPLLOGjPcT7dLU26rce+J6bZAJNxXFPZ0WdMlXBxNfr4XJY9lZjLtfRb
SQ6R11OqjeNa28VlubciQoKg5lNqm7JxOnDzqsReNQGk2r5Zs+mo036Vv4SCf+jRtupg5EASEKFG
3Ir+l5o/zHRE0POhlZj/UTisYGBHFdgiO25bV+WQjw2oX+0tkl0zHtXSPD4zRtFHxMe0Z8UfrIuo
Mt+eMSw5/nDHiaKhFpMXA39OVU6yT3EkiJM529zi0uBRAUyJzr8qgLVKXGxHvpj1cCnxLmQHthmz
Ocy56Qvx137kZvtqr3X6Tkett3ImTQ0Kie5eA0O7ONJwpMpYysGzL+u+plhwRuT7vpYIIryUR5HT
MNNd6u/akk/rtnhLZlZvJHq6pHbdBD1ue406gqLyb2K3xBqiLS922MGXMYEQdivm6H7ePwA7+aeJ
mS1+vqp6Ecjo8zDNeb3S7exumkYHIMnBjSMVUlfud+PrAitG/lHzkXNe7Cufyww2unHLd6kjXLky
y5ZAB3GjMri64E3yTFIiCXFp51NYoHNt8cTqLJ0UEgyCUB47h/jNVBIeBp6V376uj6DfJFxpGESd
R9azIp0okdydUzb6ELOGalE0VuA51IxQSSdIbFk4ZCiqsLprWN2YX4k96cLg7+DaIHqOy65/vLm7
xNJ8sxj9EuVPh1WFab3SSaLzgeaez3glIemLHra6lhO7Wwz/jQZR4ahJGqdkVF4YS+ZBwMGsqoLW
DntX4YqdcJ3xcX20CwiqoO6FBW2MWxvaofwoDATWCBE371qvJaWnlNGxMdXTUE5nqCyEnWHLLIri
LgN7H4Q0A+fgAIVKhvJBIo0Tu7H9+OhgYaC2Qrk0jsWiHRVYq8mpUqSNxiszmxN+uZJvSz2oA7gP
hwDWvO9wzHaPAV+4HzVI6YeXCItcq2Pf3tg5it8jog24wmIPJ3FP0M8KE7v3NE4LRU3bUxbv5bDI
6pMrTJfCcG3ZadljKGPuVPwmDc7uNTaxwhg75l88LRRwvjjeUpkuU93hJVq9OOp3nUOzab5VqDbS
CqREczqll3QdzjTxbJmnbVuN2WrJS6GUW0XE2wKeTLxgIsWhSmUrU6lMmreWR6l1cpg4ZFtcPCaZ
9ejNBI9EoarCe7EMBzONjmoy8VGEmQ7ClCkKte6rR2NUgdlsFRSBOaFYx4NYIzL/pFpulocF0Qak
1wXVizIBfftyPkhHo1B4itYf9YgOcCvlmmqeVxm7/VJQKet1DQW4c3yVPIxYr/Wwvg5Gxe0T8SbU
Sh67LadCuLLxnszwNnlZqfzVz/ZT5NeJesP7YGlqMLBPPwScJX83KUYo6I+c6I/s2J8d47jEyuZ/
32sV0zH+22Zr2vyOamqWpTimoxu68tiM/78LAIETDW1+Ur+qjMWvAACsw67WqOWFhIA+2GnrJTVo
Tt+YhadjpNDaed9AnqK10fwS7/SkdgOmETSTJqV30UAQEYcpY7zIZBdo7rKGKP1gf9KiubJNre9Z
8scuIQsT1q8PuH/cB66JcQ0zgMw5Z6w8jEIk1dxnFW1HhN+ILU6CWyYDGwZRuUL1Q9DVKH+dh4m/
9C1SckjlzH2Qa+YM9IM73QrTZPn0+zr11GU34+PBbB8sTCozREPYOWGG4l5oeFTAwkgFIVbpWhY4
4ya2NIk40Mhtdhl2I5bujPTAvv3D6gAOiTkpyOfeCfTpkb7bHLgCOUAgdbncv0eNi5EXtQJ2sgyE
ke7rmQzkTYIRkc7hqlL3d1G3SvxE3GXxRusuDC7aynqOX21zPTqZfcp4GVI9vVTHFKznabBsaCYb
GoCMJtDHiLStAjeKGpUvipyQlxehHvIOg/rFsEgPxcaO4COfhHEZ4F71If+M3qnK4iWIqevj3jko
R8E+kEIasayEtP1MVS4BmdGVu0De0+pik+XwcTBY6LoSicpe83RbgNi6mBXYv7bkStee7LE/M+P/
hBiztZpTSuFhBjeLb7tOopO69GdtMs4T1IGSiBJBjwoabEtW7lmbmJfP43nod4pt7nNN9UxettWY
T+ZUnCJucakFqj2knHNbCIyqj6qwTctNTjuajdhp9ogTXEVl3whH2/SELgl4fqt/Zoq1dCN9HPMY
yXol43FboBvOK4lnaH8JMTyv67rnRrZfFP3P3ImLI1fvSDLprZD1rTQxkM44tpkOTBQJN0TozPNx
zjkZqMWR5PouGrxsWunhyA5irgADvRpNspe4a7R7p2eD4cYvm9E2Aez1I3HtSp/BFZMvsHYAM6QS
8lFUho8xOcD90drPDa3cybjLFD38xiLSGfulxHA1s9pNNCm5HbxKJiqNhyRi93TytBsY47R0+OVN
6LSQrVvqU90o+eU0kzOchtrYkKn3LHGW5I38165ddvwgX4n1XMYt7ulMgdvoKgP6rGccvrLOt2A0
90WKsZkRCwkDwJzJ5kJX1EZc8oMZEfDuaRPZNDSSLJvsG0/1htIsF0hKTW+z24Ja1zzORHMfzOaf
VN6XPkZhau+IpGuBGH04X3BwcOKqOniByuNNLZjcimMmL247fncidjHQTJhcpq+F8nbXqJFdmLft
+u66KmejQdimeC3GLEyeoAQ2B/iQ9hKm59zepmJy1+Wgq2ieZusbyjUlsQDVfkRxptheHEuOrhlZ
MCRDfB2aJ9OJoFnfKYobv0icuZ3dKKcY87A84sixq3BQxrBvBg9J2euZPlhLG+j7fGX7rXTal/AU
RXjGpg0TQnXeGCBmuVPrcEIwzDs2PBniaxl4BnWPv8jh2ao23eQEZXTG9e/Kg3Nb24zzBjNkrwb0
Y4JG4p5jCWWT4GQj2zSWHh8gizyuQppAzUOyXptF/cgG+GPNFdiUmJ7tG86idcwIpvIG96lH/+hm
JtqcUfakjFQdPoBODLPrR7voA7cGTwAo1ZwS/CVlaZHnt7kn7rpBR++F1Zr57ZczyMyJD22F+uA6
njV+aA0UIDD6lZyEa6ZtHZMRD6F47WLbw3Fcm4ODEbmiO7rADojJKtL3Y2cfZO76SwSgiP+1Ba5v
pSwKBxJgc5lrgN/x4xZJuuuOjkPwmzqIBmQNXidWpt3sjTVObe4eXSuFFRVgVYrDY9F8YfwuPmWA
iZtD8WkHlmTNXZZm30/pgV3ebaAv2fN01KABLvTyxOJaOdGV+dFNeD2MIsGRaoYQX1a+GRGL5QQV
URo3zxBUiGGIajt79q/BAXMe53BCWSDJY1LUshLaFxlyQLMpnZbwPsmkuPelvvERORXnFDegFort
M5tciPlq0LODHjMUS6Zjv5WwJ0NYe4rhhKh57fd0o0vOuCka5W5Uyl1q6ntbKk/4wuf0jOeNSZMy
/QTcRxtj3auyFRTZZUFjU3ryxkpgAgcaERENOtBxe5wtkUJpr32ZWfUCBVYaeypj5D1knp494gEz
p9O3mVWvye+JxX0ZmWF1BW0DOClhuGbJbmZcfUhMPOsL8yt3l1aQU5wW6/57o2VH3HvHitNixxUJ
+cVgFcDSaXa7mKFhhcWTOgLmGwOl6ezrJYOp5JfHjejcfJ40yKIcgXO8P7n2YGyJp2gZ7ihSAPy0
Z3VENktvFdOtLfJCmTLy+LsShGjja1GcrB6Fe8UjrTKmMep9DukZ7YdV7FzZH52ewpCfEPHzrYlz
pJQ2V9pv9orod9/T1dJqWqX3hlPvqMbWSiXMOdA7swPpY9ybzOO9lWwSt14v6jCZg21R6XpQOZC0
1KWa3zr+Y2sjOFE6wDGFkRPB+KzSCKMLTzHjANWhggXC60sCXOi7/m6mTwvZgr4Fb2rfUyPaaFF6
bPERLpC7VLBZBVrOt7aEWcm1A/bojWnAN/g3YSp7knw1szKYDltGHBn4C3RFRtya80B2Mbw39vqz
XAWi2baV2xPzw3Bg9Fcq2+caM0USSLVvVqQ5CanyjacSchIH0/P4N8nm+7Lkz1rGjijEs7Quu5HK
J2f6YZJ5LOr6Pur9kwyGqrBvqkFx2JLBJmebhFfk5u4cw71qNULBZ3orA7vi4jJnYUcmGxHWNe/j
d+M4J4KlV7rkpw42yHzmc64gq4jFa3DnWeaHfM1dMjdxiFVAeVjjsViP7T5BM38YmzEGT45N8uBS
TfGxFtFeOcvpYce6OZGwpf3rqc3g3n6UDl6VvyZO4QinsGPsx97xVacMJ+DhCjrEYx8ag4RpmCa9
y9ij5QYMiFX4Ay3zc0mVi9csOM+QBDHYJlHQSVrA9SNobPz5s+fwkhIyqc7zhKyO/4Hmd5VLEv0/
gjtxfxdFdMuFn24L6gRmrG4mV/b6cXMWRUgaYWm2RfE41xhk4WEWxaUb8WmJFXNv9OIQg2Ewtksr
HwwLBYxu7AfzIaVJlAdwtl1DnY7MLwLV/IbGwLWYPqmSuBggfLO1MfdINM64fuuIl/TaOhQtwx9t
CInmDojwGdhn4ifhLCBLFWAOdfY2hQJjvELNkGzLUbCOkCxx22DDVb7RA3TrrZMRUDU9wCWxaA/L
CB1hujPjhjwEEIuSVxdeTR/vIMZhRaG+2VFHf8XSkS/H3mGmlYYz9WEbJuqsCgVfpvJK3+4j4cQH
d7ka6Rtp2orx9GJy8aFhWmVZwFsxam4Uls5pQgjMAx+Tqsc8A0N08tsHk/ZNPQzFcuR6tJNO8aFw
SdfSH/HdINAk7vx0zQevTOBZIO+eHR0N2fTIupZRWDOZ6w5WWQRzCiYMF3AVdGRprpmXKFOo1iK0
pTmU+SbjzydUvjp+F5FEoShpNHl8LZL2BYZmJauXKo8PEF57tTq1RnRoQvBeN5Yco519i7UhlrD0
strK8w7jOqjm2yxMTrBMfpbl0IEnmbmYA8nMOYwwBbeI3UuflF0bt/lxF0KFi2gN5ADuj6DV9e+e
kd7SEVkc0peFCF2Z/jH2zZ9Wyo/0M7QE0im13MY1B0fioKWmbhmCAK8wOfmoHUP8ZWKJLnYLz16c
HzLAuOq4se0/rdKFEd0TtBbQTKDYd4NpImN9EpIK/qV2kLyc8TopX4whhE25L9UtiGq+9GHct323
77uavy/2VLoBEnvEUbOnByJhIK6xsUf7hHcMH0rKtWVjqriIxU3hiZTWyKN1NBf6k9nIT100+tbK
3W5ybg2J70mRLsWT1MPjb9erS/JkUnedmu0okq21wm8SZEu7xnsCpYrQUDRDkwehRWV160vz6JP+
grIkkZiChtjNu6JwdrXW7sWq7zWL+aJRHqQcTIZxXiD5VVBhNqq+HjJoiwlxH81oOVJTBU0FNLTJ
U95INDPp4OtBKYcJqaZiVQl1t0fG9qR1PY3hoeUDcT9pk34xckH9WnSkdXCkPYH2T3l4aQ0I9q5e
IJuEosWkSCZCPVE2cOAIkUTd3jx3Vr+1edx7IhpWUwYPYfurg3B3cI7aIvur1Pix8ciOyR7xisPI
wI/Y+h7z6uKgsjauPkmb4miwTjYnjD3arpzErki5oJzz/IR4YHBZU7xu6b1USdHtqYkoXE0FNNXh
aGhT34F5Z/OpAtqQg+U3D/rt8Lg+Slxo01ezaUNTYVgAq5Jz2K+MXZMs1qcJEpvoe+MqKrziRdpC
4FlKWmk1SMJgKgQ4U6KyTuzLK03jOcioDTn2VmwVywkKqw1m5v/VO2Op3ZS+9bbDeX6DSWA90Waw
ZKGSg0qA5fbmaHR+Q7B+tdGUM6AkH2q2YmRMw3h2oC79F2nntdy4lm3ZX7lR76yGNxHd9wGOTqQo
Uf4FISkleA/CfX0P5K26R8mjFrujH47NTAEEN7ZZa84xPQHCit16D0on0VWuaOvRfYJGRHtDd5Os
9CD50ndusPyoPOoFNQKSfCKqkhmQgwX989H1ydIpPjEwHQUC4EQo+ry5J0Rr4d5QrTaBm2wy9fZO
QpwwVqh67ZfiSoV9p80gCZwqxk3co4O5nnu5CBgQ3ddbkVokrwbBV4n1izr5WjBjKhDlSgrEJfaN
nN6DodRrzGg1mESsGKaBgYZK5YdPz4j6fZgR3XA9GjcjbZD1KofBnp9A5zoLauMI8iJY7NlSABan
4+fYBWRF5vfCW1WDQfTL9dGpi2k2bEXCLZTO6Aiexs3xCaxx7SnatFkdswJg/qc8/+Bd+LJCwBKX
m3FF0augFUOdVRw3YI1uWQ5heiB0Sdco6Op70YDEu1J85l+SdpRVihx6ORjuaLWffhJtYqUE/3d9
CnEWjMKG1bOL1zUMR5If1xKb/rFcrCpTWkXNTcbhrSrKVX7bgdyEjfdoCWnBTi24S0/aLdSIlkNg
QG4dA4KTCiJmN3zN6QnpLA8wE4Wn3mtYQQXat/DjSI2VMFqQSLqqBhWXIi7HmaRKXChQUnr5pOe0
8OPaT0KFTHjzwJ5cEqNDyrEiPOmT/0qsrr/pU+lICtod+jZSO5MN5WwryJtr6Z1wgYAaUaWQ38dG
EU6ejVdMY51E4RNy1uqRv9hQf7MThGoniYsrSlZXLEfqTSs1rj7ai91ieIGeNX+MpA+dPipJOBg4
7BtXuVrs3KFqdiMEM7/aTVASR1BkLudRoDLG1kenlQyVVfDkwAhYLXlxpjBvO5ahT4CS2K+N6diP
yXYcUP/5FXbLeJkiPaZZ3bDtacalItFaSNRVtyu8UT95Xe0jmAO4kN2NUucM95IcczG6nYsKHyk8
2IzfQIFY0ftdQ38zYjOwEK4WjhyDmo234Y1cNq7QeQHNp04lQM4e78aR4zi+HmN13wiZw+Y1hIXB
yxv0ZHcIu8xU9pGpXdeZckjQfojhR0RfehC8cdVW05XQKlfj9h55m5U86QVrwAlDO3lYpxYUCpq+
sSHfN0cd2mNL07NtwqZ4eCiK7DERu8es19fBsfIlO0KI68QKptcGyWNGoOaInS3Z1kNKwY6fy4uk
5SUn3YwDd0pf8uT5t2xIl75bRrqN1VNgs2iyWcxRnqnA/1t2nxFrvp6dXCwkEmnzxHu4g/HZsX0X
FQ7UDXSw0KX2heJWQw2VS/nNKawhTkPB9lWEUg5fynMcwx+gNLDL3jhORVXCAReofKeDSMCIlFmr
CdVfUZFVKT5GLPqPCMpvAv10TSVwKtP1hdKxbp5VjnVT0GRNBwSnSpJuSvKflePRH8txkUv6s0Ed
veLluDoxx/bmoXIdjFg6fdCkCty0h1o2R8/1SGCjBbFL8MHhqzCbGdIuJXqt0zDvgF6eUiJWB3UP
S2A/Zou9Kqh7JrH96HZtsjV9CsKE5YrmWgzSpeCmv3yBFtZ0slV0IkFACs/ALtXrOSSZCisIAsj6
WVLIdMHFqMT0TuRmFVKSK9Jthmyi2FFd2GPXZaNAG/AU2JOur04MEiWMttJUb/1w3OIW3DY46tNU
2yJC8GluhFnhmBWygnX3WMk9pr7aFlAH6XWxKpAGzfm19VpDTbtATTua/hK41kr2AUQ5BXBi3faV
eiM35jqcUprKFE3aYZdEpM+hYVJJ7g7rAxPYJFF83DOREWU3EjYNQxR/8OtgJuTOt5RMyBVxVa28
RbVziwHmZnhQgQgIMPElD6Zsg45ol/2ioHA4Cc01aV5Bfr2AzxdI/jbKCG4gXHjayfd6oTnGNsur
rXQ60fVud9OiBllKl3f81Us+6M3ToY2Mw7iNEwfb6YtvxNdYkveRF3gmteVlvlTT5tDlxQGJXTeL
v3eCgL+yBXWSsJMW0lVZk+SKoVCflWFLDTmXQQToCD2figStC6/19EV8ocUhicrfx6kuybLOyySZ
mqbOv/6lwwHN2S/wLyrPI1ZaBT3DAjdhgyAGgvaLIDwL5IUvAKUBU/S342YyT4fAbG62+ZVJxJHa
z6A4n3RZwC4NMR3+Nch+V3+XT5xzzW5FJXCvE8Bk7+Q032NwIs5zLnCwQ6RSROhLMy02C0rcC5HC
+qneZIaDpb/Kcq/spHVFiGllteuqVAHMFtdiou5EKDaKgJH4jqawp2kdzdEYY7a8yp3TMilVVw8o
V22GWV+EYl5JEyttkmU5fLYV/FCho2KOuN1Ulw1/xaEFKgiUdofSSBq7ZcZfxW7to1nDXOEqcAjy
xVbIi21l0qCpAPL6bmbjqxLr5YiuJM0518/9qZUu9kskUFlwkKRhG4leo6hXdZVtl+J+AMuOurxg
1tN46axlMdR8TonGygvKGRoQrbeMP5UR77Caejr/OSaSBx3RHlihsDARKxXQkJHxPgKir5gbqivQ
nmjJJmOx5d9F2IE0jCY0SSKsSjYgnH+A/gpif8caftQ/A4PZLsUoEKdXG3rZyCnoSXoLRb4CINoP
xSbTKBnL4mqhaUst9peSFZj9XNpbC1q1IVwb03Rxc2TPMqI2KJOrDkxGe9+2L+aU7MJN+jIGym4Y
k70k2kXl0vYgIq27Bv50nSNN49QAKqtgymGZKIN4+dnkydKXQ8YQpMIutKJW8xy1t/Q6vo+r5E4S
FreVMdwQIYNaMJKvVUoSLbM6OOjlz9M2LJK/vQ4SgEtTUSTY3LoqzorAL69DNOrBogSD8qwnSFIy
+aozs/1ESyOGAuXAPCLchhafNEYkWbTbNPOpj0OcKlt6U1ALhUOOnq93RaBXq6SEsNgM2InMvVGb
14OXRhbSm5S3RllWHfGwbMWGmW1D96+C4O/fMEKRuYR3ZqPc+gEy3ldzLK6lcHAnGeYM59R9tk+q
8tDF+oFDyyFMhWs2E3t9MnbIKa2FrEA/kLa6Vyw0dgcNqslmn5TA3eQ38xHMRjbDlxXoSXA6kGNW
dn1MBc2TwVWCGqXAKeRvU6pwDNE8LA5CvhEfT4p1Vxn6Vu9ouwU2ij4LGesChpOob6Y3/h3HXlHL
BCy+p5VmQ39cKuhlVfSyisI/0csOWwJSdbSi/iEPCEGWonUGO0NGKrrI90Uz7iL6uHmOtNeKEGCZ
mCwamXbd7YFYl+xWvGVuaJ38MVIlV2LLQCtI3Wvxm4V1aAJCn6qeduiQnfrITsvpTe98fhCROaIn
CAy/mryvvrvCQbAdryXtHo3/3oqoFtpjL6yEA974oOTnG8a0Lksfoz8mHo1euq3d+erCmU6JEz+q
2KlZch1KJQrF14h0IuQA1rCYkfN8WnTcsnCjEy1w1W1mAKwdf8KRojo95w6QVo5AYkByb+4ex8V0
a+4onYCFKj9HYhIK7Eww5SZISRlobOl9wJMbp6iBKHPp/8IwduiOAmBgdcgWJ0JgxdG2fqUht57w
uxkQ/AT8bsOrLmrLoipXWWigN2mW0lUPCWchRVT0aFg2JwAOxEGP5ABh1KQSQNaum28w2PSndXWt
pAqnK5/AzgwYSO0dY1dCIRSNDzXlQhO1L9F7CE7s6ESWaSUvK9yaHe6hHApCb+cf/FNGsKAhWAg7
8AF+vlzpD7HAiVK9E4x2HQ74tCVxs7of0+u8g6EcbHRdR6GUUszcwui5Uh6R6F8HunY9Iqgw+oBi
r3YQWmvFwr1tC3ErLQJ3kTMCM3ELoMlpoxwYkd1opPARIiKz5UiHkfoVfUqOujFTD4feDDNY0Fqg
+NY+7oqQRRaOJhCZTRiAd+VT+5j66eldh13pRojr6MRfJYun6bTKtmNMqAW1DAXKD0FbxAug45w4
nIcn3cs5nP+el/7HH1Lk5rc0+b0oKU0FYXv2n/+5i97roik+2/85/7H//m1//qH/vC4/8mNbf3y0
u9fy/Hf+8Qf5+f+6vvPavv7xH8Bpona8OX3U4+1Hc0rbf4um59/5f/uL//Hx+6cg4v/4X/94Ryza
zj+Nzkb+j3/90qyxFk02zv8typ5//r9+cf+a8ed2r3UTvqbpf6yb9DX/1fztj368Ni0/RZf+KeqC
aIiSriiiImj/+I/+4/evaMI/dVNHyq2asPw0CYUHCus25A8p/9R0SUfioWiqYOgGd9IAKuKXlH+q
umR8/XP/+Pcj+Jdu/L++ne915ISm/LGqGPNKQnSTrJiGqKgmWpI/V5Uq8E9aVQjBsaHHqqHATLah
U84bZhOyxgKwqLOwFYsotYY9QvERPyuZIxbPssc+LLBD2j+4OANIHnC4VkpA0eSgJAdBfVwghe3H
5zx9ReSsP7aGFSUPKWjjQvIkCRuSjWOCl5fC8UFVqYVMG6FTALg7tekIFAR2GROA2/YoCOxkSXod
NOEoOE7FWjVuRGoIPfACAbHEJqbx7y/WGqZQdq3sFEZ+FK+vrQqWL3oZFQqEWR/SKxB8DQIa7QKr
IGPJQh6iemqxljsPNCTmARA7lmaNjmRViU0XdkpdKMPNcUwQz0L0iJE/LVC4X9U+qkIjtwpCLVem
fOz7DxV56aleR+BSBpTSdk2j9LGaCeZs1cCXZjuqKn2xKjuSXlm1/P5BnJZsLIGy97T642t8fw3K
ih4toZMLTwpG50x4GzrIIhd216L03fduiqZgMjglaR58X3cTsX7KThlWrCOAUpdUYjAcFgZFiywT
4p4oNn55N74xLIh/7l7+Nc6+XI/X4Ov1Qvk0RkXG9bC0eYqdOtOb8UwPyqa86Pq+rTs/X1D+Ux/1
9wueGSTKcjDGRcoF4YnZeLFOW9G8oVtJYwDRCbW3CnWcMlB/cSLrTqTYxWYxfwIRTV5IZ/esoIS0
eqPgBO9DTfF2uqqUNXxyk+8q7G9K8wGb4aXbFufb+svX8e/bVmErogYWVPPscI4GpTOEVgqOLbJR
8rgcYCXEOlZ0yjbEFuFmqGzBWCqEvDoJpUIv7+0LT25+5X+6hbNz18kQK70xeXJsComuxP+Klt5e
VK4o4C7lxdgakhe46AD4FhuYYASOsK32BDuWIWrOslyoGbiB5pyDBMCLmweejEiU5DF35JAJAFDj
5gtCfprptlAubJUvPsOzsW1OpoppQA2Oyk3xQBHijnwwO6S35SLgFFJOIdNDbUdOwQPNLzw98dLT
OxvopsBgUWKFwpRLx8vRPelDbi3fSd9oh11RY/BMR0Z9e0XBrALT8fOXh9Xlwrd3Nu6TRUevRWYA
SfDza2dKvbi8njCsr0ViPggtcEhzRWWjuJA1qmBL+kOQOLKyyrBuUrj2r0TyMdmvRS5I925lIoqW
toPyWhqbxs7VV5LA+X9CwGnrLlzTSC/XmN6JsyUxGn/OQ33Nw3YOaKRmkNCtBGKTDfld6zvCQ5db
U4uJz/YRmqI7tYRdWOC0RNFDKhr6pOkR3x6aRMRGaE0Kpwc3DOeLEfXYvovE81rUZ+wYeJ4FKYXx
eKLi6wY38XsU2YAvUONY+hHbiWjrh/BD1mawn/BGRPaWvqYTP3FCWJSkGQHUsgcrfzvIDML3QgFq
aZGkbV6PN/ovPhTHS1fdKhuoo4iDgKlayEWndym+oxAPEEFiLnjO79Him5Tqr3138EgOzT32tWpn
yajJe1dXdgzxSbyvs20g28z1rB/rSH/LKPvasg25MFVvKo3gnZs4OxBxJA5rVXxKBjKu0Hh7gfIW
6o/N+EBCAVXi2G4m1D7hx6RB/zxM6qM+Pl0YP9/uB8y/5p+zU2a2yAtjFOT55dc25K2FT5HLNprW
5eCOyBMpIl0esxeG7NkeJC1PERtwhiyC1BO8zc5JoaqhS+sH22DNZylnAqduGlmFzNLMChuXXnxh
2tB+fnM04UxRG46+pg8ib65CNvYSo7ayURXQk2BLPJPUE2Y1CfB+eyi3i1sACt1WWeOXulls9Mqq
0UuDgH9K14W7OKgfA5GeACHp96C2IxLA0g/adq6k3k6ucNVcUVqWb9s72dGoKVqxwxFql8CXclqb
M/XK8Io7wSmc4GjcSoJFX0cmT9T9+cuWfp6rqF/zxXwpKaR1IhRGySeermkScmKmTJWtOrQ12uP8
AVcYbjqXfrSdkBEHfcyZOAWNVnG32PTX7WBNL5At9xgQPOP253sTv1+//z0QyWv4897opCSNlHFv
0g3KrOvybu5iM2+gNqHCI1n03Y/xy8VB8Kev8nz9Jf3gz8vKTesrmcJltRdohLxtKzBf1tghzrJx
tdsJg7NypJNTt1uWFJg+0x2GRaSkj6GjyU5juB0AUYW40J6pnlwtF3f2KF2zn+QwNmL78zBLVDDa
hBsc8aO0iV45jc682MgGP5M4gSPmNq7uB0lbJs5pdp8GT8y75gpIUW1x0B83oei1pqWrdgxN0jtt
T5f2h/Pn/D9vAjThbBOQIT8IELWyD4FrYUWrarmwVXeewmQ7cxImvJ+/798bzvMLSgKAAFk1OQ2Z
Z+tW3FXdwhBJYYjXJ1eydY/e6yq3gbY4NQtM6iz2nU110skIHCYakpXAgmDn+BcWcPm7l+LrjZzN
gFE2ZEU+f3JjF1H7PEDbZ3sK5JFe1C1ps+g322vhud0cyHRFI5OsK5rTVBcDj7I6DaUr/WnxjFbI
VgQXsvBq4ejPyTG+n2WYVz8/NXHeTfz01M6mzkJucOkbbHWqT3WWSaLGt9GsKNbAdBWznxenFekQ
0OXvofPuL1z9u0PEX49KP58xM73U6nH+zvKret3v/LVC3IzAGGWOdrSLV/tuTEoiw0Ok+ikY59NV
3ODOVUuDb6a58hFnk5GW06b8NIYlsY2C7CBZJ2QDVBDA+xDxygT7YKfT9rSpwVAWLHAbWfo9kOEZ
3b54kUZPu6YVzf8cVoFqJ3eE8qEw7PB6g1EvPMJRrQoFiYe0iHOwFmAXWZGmxeG1FfD4owSnDe+w
h+o+KxRGb+QfIjkQZiOdCOIOHtXGNB01ofmLQtOQsVBN1HDoOrHDUCgUZ0BPTbZpTGt0VRH3kX3r
zOfPGO7SlYCzzDE5mdGHtN5PToFOsQE/Se17GKwAatZOCcDX0wE/XQdokDkp3sqtxy/S5e8Uwybw
SYQhRvyJvNKmtwUR58Gm7e9O7d4P7wThwmv87TkPdJIqygLlDv33kvNlSVkE+B/Exp+3v71b7YtN
QdshwudUWzASA+fiRPXd6/rlgvLZqt36RRIUqck60Tn95+QkbngsHykh5IUDPevxSl8WTnt/M0Pl
WophFz7w727p+Rv49fpna6jYnVo5739/YF4/dIYj2PAc6T9WDMu/09FGQua4jonUhsHNthFpzosk
2kGzi3lLqrcL7+R3C9jX+zlbN5syMEI14H6o12Gcm6yOHgpb38bONiECOQKJyEpbaM588F444e7n
63+7pzD44pnCZRrM5y8pjNMpmrI8PAqb0+mWMOjEzecIb4eMDOHI6Us4TtS1rUF0u9gutyOhHfZ0
v3BAWSWAXxo0CXZO/wVbNbFRXXlpZftuY/H1Bs8ekCmWZVhkRXhsNiw0qaV70WCVb+M1OhKC4CSQ
3/SC4A1deDDfzF76bI8WADcoABvOFriCUtzC6PXgGE4HvIuDw8loCjiPlbmV4b5xAxGY2hazGmJ/
9rtAOhHiYo0q16UdGu4icuAZ/XxT372uf9zU2WInnsQJKhxTqgDQAQzijsHqX7FsAK4vl/4eku2F
K86P9+x9+eOKZyuW2MWxNkVckXbJevFUekSAYDEljvEG58Sl4/A3x5mvVzPOZof+5KcTgu/gOG7m
Mte4U9/M24gKAMLEo/Zmrv9/P59xNh+k+F6ikV7dkZSUE6Semq1L6Exgfy0Tk1uOlOriyvjNyeWP
T3k2pMl6lhZxyzXZEwqf1b5Zdlv5pQIE7BmOcZxs/6k6QJ6fd5M/f53ypUvPo/7LfI+iKwF+waVV
Crh2thcdfUJF4iqH+jnbdCvhqD2HT4Ta4KbNkY4TjAnuwcqeUEM995AdfZWwRrIDUBu4UH01fAsb
Voq6sqBTxoOtr3++49990h8GoHG2s+1D41/vYfaJkoF5kVPFHapgosRX7Wqu/I2tqz5kPKvh+cK1
v9mu/fFFzXPTl6clJVpaDjJPa/BopIfPuZeSFG2rL/M7h3f/IV3VNp65ix96HufnH1oUCOmgq0Dz
QDm7MLbO9iRLEApJ5lr39wY7NSJmD5nXXBgQ3xXf9K9XOqt/6WN9EvWOcJOaHLKaMosTEz3h5E62
63y7SfGcsCNNEfbN9UtoYRfm2TPZyO8T3B83cDbPCpqaJUbKR+3R7kXW6DaTBZ+KQ7jsELC7jGn0
si5efhW+WVj+uPDZXNqHk0ZofBoeO9gwqCAIoveIaPBrmhM4U5p3v/zMdQ6vsjdXyCBV5qOD1j6j
oiQz6hwsDiIddnUEgQTNR/YwsVivecqDitotdSJiGeJlIl36yuYp6afBcTYlt8jsdDJiWRHdwWnX
qcdq+KR4+Iac6fDzG/DddunrQ1LPJmS5y/KyH8KQ8zUqftw5rWdMdyINHbwdn8U6iK0amYHdg/yd
0+7YwoOOU50hAMp68O1BvjBeLt7R2YSNx3qA6MkdLQYUxBw9/YgG0pLEqZf8kxgcuCOIhS2TiC2r
wf2zmSdTaaU/j6tLy9W3s6koqHT8dIWW4e/l+sv8MMmCcTLniVx4SR6SyA5B1R7T6/CYcwJZuGZC
gLaLcBypT032iXQPR+I62BhUkLz6Ud2dnGaNGm6gIJPmwJEd3IrS6BAZnnQHYISXXjb5+6Hz1w2f
TabiAvq3UcwTGqEbtvRQY+UkuNup7vG1VTCOaatVVtPdGKrdeCdneIBr5KrdutxEmJpXBG/EzHwf
KP4hBiLLQYRwsST/3az79ameTX5GVvqBDsz2iG48cw2OXp9UmlciFRukr52dgM1aE207rhbeheH+
/fMxZVHRRVWDHffnhN+mJQ4xjROyodvqHV78TXnI0XkPmMms4MV3pPW0MayZVqDYDcI+RN+vEF3L
+MJO6Lt+GC/eX3dytkcQ+6GNYPbM1c12Pe6wI2MVFpXruliPmO5PBx0Uho1TXF1iHnMHiJc2LVcg
dS7vXmjaPTG4NFw9Is1V4gx7PLyb/q06hi9wfLc/P7fv2pN/3O3ZtqIUFTmuQr4ymJSrMZkHUYvQ
jIBRr5LcwNHcny8oXfqizgZykVBY0A0eT/c+eQGIyyX9kO60H5/FF87yI7FpcDFpUw7vGhHADot0
SM7Spd3xPNX+fSr+61s6G6pxm0A2T/nceC4g0jk4WgM4BzSfaXHLHY0SG+we9GTOKfHLqYS4ruzz
6j7SNj8/EOX7HcNfd3K2jqNmNQux54EI2BsR3dvl4bSc9JuaUpgQY4n5lHl5e020Egga2USxc7xa
2GO0jAwqLNJsUFpSUqGpdJ/gCpOISN4NFMfHjcxHQk3Xds8mqoChuzONBwnvK8hxaCQG6Jzo0tf7
7RSABEMVNMNUkD7/+R726hRU5FbOS1wavkbJBr8HjA5gNwtXIOPVSaXbVFumeIOlFRbUOn4stNss
cgnsQ4Zuy8QmoU8IQd55F0uf89j625f+182dr4k6HhohOnFzsEp5pmi43rthy3lMnr3+1JpDJ1Ec
tGDT7eLDOJ5CNwrx9pDzNx7rZU1n8dIwvPC41LNpCwuoICsFdyTcgIXj23QTd7HX0NZbmhXvT4f0
Jd9duqr07ZD78hzOpqhQ78UTEs7wiL4U39guKg+NtvUhCto0odzONsFbg7x54nUEZE9We8sm5VIL
4NszsfjlNs7mnhzIfi8v5q8DPNl6guVB74ec1Tvq80S+tl57+ZrfHaO+XvNs+umA5MfGPAREqh4J
QTvbijohW2e7+siIOjkG/ibAcxcuqf+lLqDz9OnnF/7bcxHsG6AdmibL0u+N/Ze9R5ymBNWkZXiE
F5c1M4NuzaIOeUCx50N6hKXnPUDbnqzKW1qTnn534Qbmr/fvr8FfN3C2f9YHE5O1xjMgXDO1gJgs
Ma4uSeBiEgmc9MIY/36v9eXznk0Jqhn0p7JvGG3Y/Vahf6/5x6Q+6EIExGCvN7vTq9qsO7T+dhFt
etNVCJ3ifti1AxvcZacnXVwDXy4qB7my7PgIGEXlJkzXPvkE8xSdObmtwL3cL+QLtfBvbl6XWMyp
hWuY6uTf+7IvXxaA8bgjbzRlPos0NKmtB8XDRuuUoFh9SVPRbiE10yDXuw+5vlIAQjg0T2AVUN7q
5VVjPIcxCY+iG7vaeBU4pVOWOPd9K2ehAwmFyc68QkBeXqAEfvN26ZIoyKagqIQlKb9lzl/uvIan
FeVhl3IEhmODox36CsYPxaJlbhsrYSVeeljfnAj/vOTZyxX60tS0CZfEvrSKydJa/Za04S2mM1KD
xortIPx/H15/XvRsJdf8qIfrwEV7O6o9aROzz8ydLtyLOvqj8Tmr9336QDCKKt4O2U5jmmOvrD+Y
hOxioM6fB9xfv/Lys4YqdR14Ve+7QvqkSPe9dK8or4uS/GYXoBGokv7u0pqkfr8Dk0xTFlSVKWGW
IH4tVYRmmUEEpLMk7YSNf5MefKqR0CiRWUQWYosi2OVrYyPsEgACVnociQJcx+/xCUqAHdBxAgfz
y7+LP0W8srBA9qe1PFgN9gNrvJqVBBah0vvZ2BdRKXcGO7oP1kV8j7+TwzGYm+Sme9QOWL7VvYFT
d0c4q63vELKv2mOxxH//9N6+0c9Reoug2oa/OxDXKvav5bZdUfkq7PjIi2As1rK8bvFxAEZsnSg+
ZPpceu45ahbRAZ8/bRlkjsQLjIZL7CZCQNgZxYfYHXoMwp4CiI9lpyaVDEGLYFPsJ7WQDEdgsCRF
t2ya72gF0xPq4Eru+WkACLR4z/GsUKgkk9YWeTF2UHj5Ml4oAGmj8lgKpp0Ur0P6lBWInz+rE0Oh
eqTTnApcnnPeUNZQ4d5bkjFAFSrLBGwiwZsLYFk2qOyEpE/8cIC+VmW1HHRLA/dXg94gzMWGYxmS
IMHdjkgW3Agz/hVgdxNLl5OTFS5w1ADEGm+Haln6dt7YRs/t5/4WmbrvGM/5VtdtRI/KLzmwVONO
iA4AavrxCbX04lX7xQ0E67iyA0JGLASWvte8L0yb6WOGIXKK2ePFsieud9XyMcDRx24DWXnBd8wz
B2ZrRaaF51/GRH1KA1tUDEfw35vuGMKC1wLDmoSlHrXO6T0u31Ol5CbZ/gAfk3f1tDOAL5fvFTSa
SnzonzCXBqkXKbd17bVINnScnx2WhKDayeoTmZjWQH54g1tfrG9V7Xk0PpjGYeiIOkJ+iwSgUrdG
7T4Or5uWiVG+rqe3/ATF/de8+xamGex4WJTUNuPSSYcHP4Ywat7xbHT019C6BwMe7QAY5trvdmb4
HCqEZzJmsCVR0QGDMm6q5MEflgxKxAAW9oXGPgFs8vQOtB1nUmr+NLkjFy0V0aMfzb3h1NgTbVLb
4Tms6go4/UrtPN1FoOGU8L0iTys3cbiRotJa0DAUzLtigmwUrNCWFuSW5v0u3iDaEVZq9AsHL3Qe
Sy1u9ep+ztaEIInI5VV606XtlOwx7Ksgx/vmmJR0+OXwCIUQXn+yT/QI099NIL8S5ezI8lFWHtvF
LWkuxMt1POkBQVZmj9m2aV/zYZ+Dl8RqE434/jFL3AmyjhqGb9PFLVkRU9e4UjEizX2WO6LLEUyJ
8cLF3L9sysLWFKot8GVQo1u18p5ihR97MhIok0X5tm3CmTIPyUa2qhWKIWHP3jxeyr/MgvN1ttVg
Pp4gkoak7F2LEhIObU02mUacgfkRk10Cp4A81a18KFViiZmHmpK+oNOj5o27dUEaWMK2O2o5KHND
NCnyqyK5KWN36olvcyZkx8BpgMgrWnx14i2TSD5tZv9IbgWca5q38GYaCe62GoE8u1tx2Jj+R5Pc
nKT7kwYrKjrxZjH+Oc5V6q4uXk/VtMRGFkfMZig9IRLdgjuf/A9loCrdkx3zKhqhl3c7jMfUL4ng
UB7VBYcsq1FfTt0DYpLYpCW8KeojBAOEygzY4k3vra6by+tytK+jh9D/0Mpjl73WWCAIDsON/vMW
7vcx6m9bONZ1Q5J1VZW0s0UPrlgtjPEwV/diVC5Oaa5ESychXSIDzCIzJ2whdqJzcxLN6RHdRaBm
yKoY+E4nV5SvpIVrII3LvPLkKq+VbgemiwwwrSCH3hJyjuOMgiATtxPJh0x2i+p6MUZ22XggWSzx
M+iXUXrFZI3Mz1lc2KFK3+5Q1bk0h2BeZpf855qYp13Xd8oUHoHYl5B2BI/+mP/afDLTmJC5oWTA
3rAT1ZZQ5qD5YvCJm5yiKkC2lenIl6qp31YtvtzQ2c5mzLrElHGu0n3pHFLnCOTtoC8ZdvQqoJ9T
hjUsgIU1Y8dtMEWB8rkolhJzyYdx4YT9/fFB03VJk3QsC793rF/2dYugi6qOHAJ2pKJXdFfFfH4B
IWdCFKg2YPWRPixukMCod8bpCFngUivq+29H5wgj0eegenQ2+NSiSZTJMOeH0UMQ9zlD1kQfok11
VANQ6j6zTQJMxI+F9jxvN+NVv7AL+vOoLsYQbLf66+fX4dvqqCzCCDbFGdN5LobIlKnQCnIWeSbl
euQ22O2gAgCOSj4TOere5HWU/VJXC9aUm4wExAG5fXYu2izWGCo1S1/Ct2G7ispDAsx6mzDJJRe1
j9J8tjp/cb/c6bmKoj81agW5mylfhfDvhChe9bndfEodQ3M6Bz2LRhvxgekNCGAee3lyzcAqqPBC
hwZQoKF5YV/4q+UTXjXF0/9FL3d+u/52j7OmAHixpP8t8iAp9UEK1Sw6Rg/KBtvZclqxI3zBhLYC
he4UF2qQ8vzy/HS9s/OoOFVq33Zcr7cFG+Y3cbU8AuAnht2bgGKsORUJ+E62XLwTkTXYMHZipxTe
jNZp2EzO/IINYZHsDVjewYfJRHw8MjctQyqYl17As0SI/+p7YevHzaGjmhTOS80nNB+ZHDL8QU/m
S793AlzHsXd69p9FaCTsWdnAz6qp/p5oN7BI5AFK3XPde2B9wgrSiFMGO9FWgKfJTubJfOzF06KD
Drnqwl9lD7UZgp2d3l9qe0jfVT++3vpZ4UcV0vzUl0F0fNh1DrdZRIjYIKthA4xeWnijBZTrYzft
BFbOBNf7nhfEQSy8wkw4mbuUSDiofwviNH9+gy/e2dmMj00xVDKfh9ojj60h+TRu01wRXD9AkNFJ
G3NH1MCJDesn3mpojh6ytS7uVHkj5uRUOGpgUy4nf4JogEvSp+8kk3jKJMSZoq4jaTnrdIZpFwx1
Ks3TS72uj8p9RG4LquHlbEVl9wJGjdAyIEGuaOf01ZejTFIFBxKbWDCRcz65p1A5TxeaHvJ31cOv
93X24vhaVEhTwVKgS7aRfhSmQ0V46W9O92SykCMOFBlDbQ5mHoXPY9A5UeJUvduMGzALxCE5YnkQ
fIsaCv02AJq0RwFNCFZBQHa1DU87wvjIhRVPF9awb2fBrzd+duYVTuZJW5i/17CJFZ1XN/Owu/ny
jRKjibYKrLLqKoRC1swCr8wNPc3BO/9UPefZRqxCq0vBBewkVHzcsXOpuf5tUf7LDRpn3VOYflkp
JXzjhCo8ECRbmzu5Xpf/m7Pz3G0cy7r2FRFgDn8ZlCUHWQ71h7BdVcxJzLz672EN8Lat1lcaDDCY
GXR1NyWKPGefvdd6lnnqGlciGgvjMexC32ufjdQZvfZBD18HDgRUlIwQUHTrbiEslHgFbQdsWQc7
4bnD6hR6KSMPsOnWQZv4w7X1MO4yKKakTvz9jbq6qn79CpetZY3w7EbjHg/gare1+GPEEpEfy0Kk
0ThDddwR2liy6Ghvn0FOCJAr7P5OpgcQ/RQKy1El9JYLNX/0d4BYeL10HHr63nprjB1crRsf99qm
o6qWauj4NFXrciKrxhYSopGKdkL8W4I0MdUHSlrdsE12gJ7zkgWriTlaETe2SZwafEmvgjbm1Ot4
I1KnqmsdMiuxjQSBog1kjA+rISntVnBMSkShcqb6hxDd6BBeHWh9/eAXpaFf0Gdoznzw8+fsQwpp
6bk1Hk4e54K4BEiBtPILzUOWmuYe/D01oc+K5uas3lhEr7aSMJdCnBFVRMKXneXOkqpB0Oi0Ah30
dEdazUabP9Y/dYvXkGTIv/9o11TRSFz+ueDFAnQGeAmoog2PClFuZ4RJnoaLHGGD4NVupXlZs+kj
u13PXizpRk1+VQAzf03MjrpJX+3iATe0Js/POje+qD4Jt0IEnHcHQlp7+7NWPbzygVMzTQNl7Ywr
UnX//t2vyhm+Xv5iLy1aPawwP3J59NGozlyYQ2cOgJ5MgUvOCOYF3FQmPz8xon4Ly8UFs5qPJxio
eHMJE3DkWzvC1dL864e62EbZ20W1IGn0yJYTvcN7iuhNdA4EPiteNEerZsjk0MULn4l4JdZwGb3S
vaiavbzt6c7euEXXil3VUDQZIaZMiNnFMj8yqS9Huafzz1Bl4mncS4ue1DdOKnFpw9EGhzs5Vr6M
YEtj483/GC35VGJ+Bz/WSeq1fEeChd3sOeRTC974fNeOmaReKRYBX6L4L29urldiOAX8hDMo9k7d
mOkKcFIqONMLGHiagYCvRlcSDoZuM4mZOxJ9vPJ/YVFlTe9vvE3KrY8zb/dfTnaT1AaRqHezopfN
UPYiL3RT4IXJc0TPMtfu9OkVDeuZTHQaIJVdJHNPlv/mr7S/SKVZacvJo4vp5jKqnkDloK/RD3oC
Ov7091t3pdXPafjLrbsoiUz0t0JQzj+tmxzMXzRT9o1dA5zpfzZLglGdmwqPeR29PCV8veLFWkOM
jBzlZ66Yrmm76QddeaJJ2P7wg/WYJDh9llrpgcsd452Kmagh+sZmZKS0d43/bBDaHhkbcgJIzr11
IJ4f44tPZqqKhpFNl8AnXZ4+m3qYonLMZ0fNeQ1ieNUuhOVcNP/9nutX7sDX61yeHekZRlZtZrOi
d7Z2M6ptDoN8kj4I7OleohM81ZCB7Qux3MlpmgAHO8aB1MVucjMCAL3kFNJv/OWXpEVw5LBJcCvG
pfxGZz4Hnq0tfZfnKSSrHA3Y5nycrcc17Hk7XOHBQDK6yjfJIvTayU1J5oCsQsfWpIlLtzSd7IyI
LVojnfHnsbu5mFw5u3z79hfLvTRZ2Vkklu/Pt5+HcMML3U5y26f2vso+NMLtCic8L6OTqtjNyxlJ
l+6OC8lLFln6IEaaawi/ZG0/xFvcq3//aa7tvN8+3MVmEFZ5lukpH26W0dROzcmP+72bnFndh9bi
75e7tsybqg5FAgOIJjKg/L5SjGEjNGavCY+K+ii1oN6afplsMMhk6idCR5w2531Bet3ijNZbNCjv
PWIrAnKwNTdyb/000rWt2OTdlHUT2aum/Pm8X1auajLEgESygNPbrP5myIEpWVsKLOmoaE7AK2TF
nkdETwYgrpK64E5jxAPYM/0ITvFHBnr6bNd03HXWjhc8vJW+kg5R51XNmwTih+6fMtfVGo+ZyrO4
7VtPKZeluMy3TEJqQC7LuQ/oiZgWs4Y4juGx1RzVetTbp55US7SNswBYUhc+qiKYWSS7LyCwhQvr
LX2IzmRmscuIL1Vj83TkaOpAjx6Hz0my8e4IuCPUxwqP9CfVv2i5nYJr2SA5nAA4jNaDBtrQETAs
Z56+R2rbYElFxLSD3y/Z/qlZZC/mQ0sFuiDb1Q294ojztxyXTbEYRoHM1N9/f0KuTH+1b7/IZSEw
1YDsfX6R6Ln1NBwHyXJ6nF2F6oKcT/A1N653Ze/6dr157fryBDDdbEQlZm1CsUYVTFufzctfUfB4
0eJ/Ua19u9pFB1LqY1PyJ74doZlL3UHhXTuz0Fry0NLy3t84nFjXvp0miqap0l/UgMV8/3YNaM+p
833hMRJ2CVOTjsCJ8rOY+b0bcJrgzMzs3so58Llx6oBj4qdGWJarKBJcnWk0XCjBK5SnaALG4qhE
QtR3JuTSBcHC3jxyDU6N/qAzuJzr9bR6nsDHEjQFxDFZMUDThSW6XWAtCaVb74YZfkOOM7tIoIY6
VDC/hWhlVuvSAOwP0w7KvhtD8RoWgbRDrIr8nxFXc2hsFU0fLDz7DE/umOR2a8wnfgYo2k9i/fwH
a1EmTn6vRICJgbPb+XkVxktmHcw4bgmRrlUR5tf7elFF6Gbma3LEfQ3xomLU8eDGMJRbgvr0UKN8
ZsdbFo5rHB4uOdN48AdR8l0snXWjiB2nSuGxAFjhTue9GjnDTtjqS1m3UWD1z8E2eTAex3t5uucn
SGSX3NXfkPEjR+RO9W71NOuCgGAdus4zyb6qVuImWjF96Y4zCIKOGkbmwfMhBDOsurHVaPObe1lt
fPkC+kVrIldEbCiaydp/hPG6k47gg4iUiVncGmJs9Ad25OyjdVTSCVvk8AyFXXhRkhMt5aMuLGLz
WKwlwuC9+t7axy808O90GPY2mRAeX8jG8rgXP+gd7ZheIXlBCm+AQmaQD8/nVtF7rfH39ffQL7Z1
I9UEUxssHgHg106q7EYvIKIM/AltyQfj1drGi9A1fIdjNOm/TEVTu3nocJLNA1vFaZbhYAOMvWmg
uuZPNjVV0zQafpaKPOP7Sw/gs7DaWBYeeS8apGgDI9GV5BJTwsSZKaoFfhSaBcaycIF4wk7eBYth
yMw6Sh5lj7BaXmUCUBLSFSPE9tiT8VVnwYev/2xmRUyJFPvmXnytTPr6qS+WKrVWR2nw4SWK0ToE
layCfdqOXuaB+XBibWFM+9GCiuGTeGKX9H3+vhFcae2BtaMvzqkP57BpXZTpQhuMhagFGXtn9JyH
3jRsLVt9l+yzaUM9j8hIU20GaIY953C44xng1cLIvVFwM9Q3puhw2DIGp1+REGv//cNdqVNQc+GV
nZv49JguWwaN2Gjn1OrTY6RtySnq6hUUQZgAwS6eR2dFdoehW3nqzRVH4tgjNlu7Ife98vp+/wgX
leJUWUpA2n16lA0iCQmLc0fQstmWPDGCZmVAOiIaUJBbxQkqh8pZrnIlDr8EAthWuRkae+wdfM5q
RU93tsX7x5Aw0YgB7mrAyoincanvfDDDj8hTuoBJOYLOeWuMN0IHuotg+Du13iaJg6j8BZjeLW31
H4/T9xXqm2bu8jwUAHbgP+2smTNnTan8Ky3h3KJp38fRssMm3mBjjz/9Abk5ETWnTlu15WMy7NXh
oQhx0/m0k4oduVa28jDL1bIF/PVKhKCjE8+CZBW7UfOS60dNw9kWd5g3ixUnFGKG8cPTchLHG8/1
lYLq25f61+Gr6wa1kvjd0AKR40yfT4CX7ajrhv4pwVoqIpMbBz5ZvVp30Dcx2a8UWTcuqrgyKH3h
PJ2Bn2aIt4oScg7oUD2xTWl+myxnFCo2rVfJV52+e2+UX8qn1jqKeC+poa2lRFGrjoqWHnpCsE/E
1aDsEMeZPbgiRz8Rxaer8yn5ZzoCuSgf4ug9kvZ/PMwJ8jDavtLGIu1Ifq6nxWB589yKLjakIyQ3
n6HG29JGzrn4XVdPxbgYXRiMTc1yKT14WfUgGuu4BtzxB8hylpf8ewJ/TxZpOnqg8Egvj/Hrc1o3
zT383jBeATkP5J2Sx0i77NLfiuFnr90LaExgRTc1DfajHsPD3kDHdDNzp886khLU85Jw3qBcGGhL
ooDMND2zU059w8bMH1N9nyrvgvFQVD+M6kUYPwRkpGZoUNy8dOKHpK5FGJLhT2EgXmiXBL/z/lcJ
7ryZRtuCEc1LIvgm1jbEcondmiiHoGv1z0MrEzD0RAZyydQxgT4V8YW6xdl607r7cFhgcMIGXpAW
3rikkEfavZ7lrpQQ+BI/pdq+ojE34rsKa6BDz328TTS8dMqPuZbVF+WyNSCGx/eJ/oPkQ0AHj2dp
q/pvpvVmmm+lfBSnj4TBZ86hR6LDgYjQbGRbb+/pehLjUbq6+dApxyR7EIr3oj4OtNIVVUJch/0y
X3UQkc2dEvyKsZUKj7H4SjiOnQ2/kxLe/EOAd6g+xuVOqhEzOUJMdsZPy/9pypHTNsRUferxU4H+
sI/uAv3HuefnexLEV2wshnoIpA/TelLVuwaKSgZN9oMshhTdRnLQ0z2w7uBOij9n+t5kAZi474GG
+rAWpBM59H9f9415q/6+IiGtZBtn7VfAvF7qSUbVijujL4RHgpAXmPRXqvWbtCI5OhjahoSkolg0
xoP81lEMN3PfpO6dQDmKuWO1z4r0Pkhksesb5EizkpG9q3+rFBZSO2G6Jyh7Id8IUEnatUamJAbD
DHqTlXyg/xXJxoaBiAVPYRCMBHFTYzqq7wSoX/HcQxx5oqEeG5wWCWqAdHzKlYOerXlUYodZjRYd
OJBa7YqZE7iaeFl2Hk4zi+hVfac9GTdAJ+pcb/3rVlH0iDI9W7bwi3rsPJWan7RzB5kkRmdguJKQ
tL46gx7ztJVBiR68MOEojY2GwksjM2Y3Kj+T0JPDkyU9Qe5QLTw8sp2fgvZeEiK7p7Xqb1vsx8S6
Wo5GNt5yBm9oyTPoWbRchnTT33NtKoOYFnUUKifLZGb7vXjTw0JrtTKbRyEJ56OtxBibiQCikFnu
fs95f3yZGDLxUdk2Krt8TDkW35I2XNk1Zk3vPx/johqS/FZo4xiravB+XgMGedO1HVSU/dwfnJP/
kvrGOOoazunbFS/ON4Y+FKDA+eI9qWayKxBYCsz9oKwgG+9mW4F1kDzpF0TuG4fka66Sr1f+8+df
WgDkqI69kMf/0UjNKEhfO5D2HRt3kOqwGECscZtw3fu4LkhumyOS/4uZw3z8+dfz+88dvyzx+uEc
dfnEHRc3CZ1ODmNoQgw30umYltCD8PhEqHw4BFfnEmYc0c5q8sYT4L//fdG5JtT6dj8uKr2m8cm5
qLkfpBi+UyCcjBf/Tf8p7Jl2dASzzO/AuEKknjX2rdf41mPwZ3r15ceIBtnspYGLz0dTbdo199OK
XC+3eS4P/jaFoqRH/5Mn3aQHSPOfMGZL/COk+HLV9CxqCXGD4bHVbNiZjJnDRZ241qPljQuVJEWb
YNAFA+abbLtrishvl74491QkI3d4AZgfM20jaQYctfI8+XuteFP1Vx9PQvQomPRit1p4CPttNzu/
t1L8Q6pXqOcCXn4AOmW2HYbao40O/FxWH035ech/kYxLFNGKvxQPP6rz2lAXE/LafVLvJRTE6k6O
3PouQnii2P6e8kw70j78++OkXasFv97bixVNEVK5s0zubfepDS/itCIE8lidJmtxvrOQbzzEaO/Q
hxNgdche2XbRlR3l47mEjuuOxomkkRzm351xKs92+0qhkeG5q5wM+O67wug/RPdBNI/NGZ/NihCl
6CV/pSM1Sc/laz53QhXkSh9WvhMf//7dri8drNM6HWRRQwLwfbW22qGQfcUKjhkxYkCOBbwz9IOi
ETsYWbb1Luze29I+I5XvAOWhOf3P6dmoTfvvH+WapobIb55ekyAMVbo8vDTW4EfSPNKe5ZVttxPl
BzHZdNV6pOhXXGmVsWyZO8ToVC1uLO0lsmXI35J3BIYl4G7H6LOuTkxOAvY5xUstTyiIwyNA9gWK
bGju4m6VyDcWG3nur/5r2fvnY18eT4JaiHyzYHZYnImld/zcSwn++9kh2tbts+AqHayqXyCbRYVX
MemWrULmNUEj4lpfBPECzULpEU6Otnn59zt6fSn68tEuflxZS4paNbijBARrNsHzHWG73MiGJEun
RfSz69f/zZLw53R0eU/+yCBEqIYiv+f3p8pP0kHVijPjXXrgQ6ra0fkn3jNShRV5V4nrQiS9Ze7T
WmvzRZP3UeACwO+IB1a9M1mMJHGb8oOU7Expb2melDm5/jsqf2fSGkZisYldn70EbwZcutjkSLWK
SafHKIQGMKODaH6E7W4y3DNxbuiYiY3AcIIepSQr2NPMJduzVa/HakvsQcNkbikM5JltheZRC/YW
Tp/xRVGeTJpHwiA7cXuG92JLBcp0L701wZLn9fFvN+ti/fSHDCtZiikQnEiUe6JX1O8VgIzcYs9k
MEjnCqU89TE0hE0cPBA0hJQJKRQR3TJpTuuOiN0C3rYbhjd5DVefISZLqqZKIgh17WLx88VxTLuM
8w2T+pwdGzCbl7rNqv8caQ5CDn2ayC8Uboo9r3SMYC58ufBFASdIZmooWE6OSbymmQ4T2uvusgEY
u7y2nJApZOU0+EfQawa3m3nXer1fr35RzNVZVwlDhTdcn1cfBmuoH235bRbnTz/Sh9z5X6SOX7/v
ZXd51KY6JYqaK54A1buDjEzDbYS7O0i7PKONuYBoJmU0NZ2eWGRbDAipQIOX/rBQ4jvR7wlXRLG4
sYRc2/u+3IfL/UGVUnNE2QT9YhFEztxbNUj+7N3zf5CotyrZq+/CPz+6Pn+cL2VMVQhFXw3c9lnt
TxIXd6EmjhKv7G8hBKftyCcyH2Pnk6xmZxJXoej5TFa2/ivhKykNkZkVelPQd+0Q+/UmXDSDKsH0
W00DWVB7/tIny5W8Pcx1jk/Ehls0Cx8GMw2p3kvZdXhlfX0Xkc/7GEHDC73cK7Q1ycC5vAxrAHk4
nXQHXws5GJ2K/24Rubd6wdcQ3XSuZDpX4uxRuWSsR5OitYQzg+gKvLN1ioR7nigCMhxFu+t7OyIT
u16M1jLqHFlwK2ut7mZU0c1T2LXN8evnmP/8y++Zx62oF6QZcudEAnsd0Nxu9utMmIJrmY7ChJJV
7Fb9r85Lw79W1C/f/mL7GaRC1kdlDI5Wte5neUJe07WVlqoOhS4+Rdi/Bf2jFA9znQyIhzYEFlbT
K8D9QmpDgOTE6qJpdiPP4JNcL/O5abwU5HXn46gVDNc31o26iBovaJ6YUynh3aASvrUlIVObazkn
qoDB9+WmyB6qdH9r1vBn1f3XN8RtgU/H0qjcLp5Iq5iiYJSbP1Ca2iwdWQQTev7wc8Yd1bpxRafj
s+W8Krs+ke1J9eLMQdJLyOqAIk33wt7zPaVxWFytcIt20/TOrz1/14+GAxMMWOCqrUt3t12j30Lz
9BpNEDFwRGxU/SMdoSnPgRQPU3EYvKp+yLTnqaT757XnZa9gTQMCOgu3bi2T1/ejL9/84omKCBMj
w6cG2rHRFv2vTpxpbILXci6YMxZFIJCiGx1vnbGvDkwN5GqSgtxE0S7NP0lfEObTlmgHJLdxw3vZ
ET7CRedQyhPaNEOtxdub77y5/vtn/ueiF3tgKpRVZhYV9FmYWclCmimXGYlQtvJiAlGgvCS33NYc
dMwxTru7m1C1q8v/l299sQ2qRp6rulCwjnySy+CCcoNi9EdcM+0Fl4H/37ebqzPJL3f5jzr8y3pR
WrlqDDp3GcRsTO4UUXL9XLu2nAB4rRgbk0eC6hxWpDMdjFMqrgev/zm9ixZtQt67Ut1qMEqfbkMz
rsm6SaX5vx/jT//uy2fr2kofhvAMaDEji/wxytx+9EZpo2S8Y3gO77r8Tp9htyNHEzfEJd6jxCCv
bCD6U0RVjXv4mCpPibmWLXtiYvRDiFeJsDdlV43ZBXhbbtGrrnbjvn7oiw11nAJRClXkURLcxGQ1
vCb+sWGO4+Ghvq9ZBIqFvC52/ngUMo/KMszpjSS8uLeWLLTkVx5mSyZZUbbQKmHo+L4XmEVudmTO
Y6qNN2NMqqlXGDaqfpI2rX1yXoSElZDRDtpXP2WQw7M1wYB2NCQ2mWl4PdbSqg1+5X658CnXJUzH
E0HBZkflPzzNCPNA2ebamjV64tar9jmVDgrvZjmP8krSpQb6f2m1yHIMyHq9SnoSK2ma9neKcVdF
D0azqpfNigGomw+pXVd3irTWg8OZAbnnZz8IvszTdVgcDebfmNaCRYOb2GblRcir6KTP2lbuZUgx
SauOPPTvWrOIM4YwZKXaEVCGiVmhGdo6bW4filAJRDdSOXkMJyM7BulunBZ5zdPbrGX/o+o2mnRn
yPtYWZJFbmkLDjuGtijCJck7oUj09rtFsgTCCB/Lw5aMN0aM48tAWAPRto9T7oS9E+orgxfChL4Y
7yVq+IkMMAbCf39vrxbrMDqgl5syB/hLvbGWqcS6TDWuXfgT2k7DtWaxtS/I0EbZMLqK5fWlK/KX
OQveLHfMa2XGl8tbF8oMIRzzSDK4vLpUiKiAy+TQeRtIdZBexXBVziadrX6eGJoda5LOjLvyLYzc
9C17ZE467GrCuc+bkeyOoQufm/BHjbeUYCfFI3iuSImFcdv99CJgK+oW6HMWpOYQ4L4yM75NGm0S
pGb94mwcohRqxHMjbs7aAxGR1rAypvc2il0Jjo+6sYSDbK3BQQiw8AtP5TxlLaHY3U3QAdL7Ejsx
uUrlYwPimUTq4h2+HdLsrlzoWJushdCvIm2lcF69CYW/2jD/eg8vmgWSmGcGEBHhUbPljfVatgjJ
LPZV9XXWA8UP/wuEyPx6wculKagzQc0ZsWJm9WYM4E90tQ5DS7CpfscidKuOv/kVL6qmcyMBJ615
TGYZb3cfV5gHdbgcI0ox2+LJvNkc/f9cElY0Snzejcvjcx+NkWwq/fxk6qYzE3+QLq5bF7baKt7e
VoHcvOBFyUDMSKWV9SA8DqS1CNS7cBIXFqYQgRwuj6VLRlV04+2/urIr/3zJiyohMAZ8ZT5fkiiZ
hf9cPygrWrwHJk604ZoTsyboIM6Ni17Ru2g8P/931csDc13V0pAqfNNZ+duWH5OAONRNP7s7ztG2
In2ytE5Pse6JJ5Itphq1NGbfeyoIMEciSX4ttPkBCf8RlovaeTmrk7GJ2+04bcZwHRqIXnlVmxyU
h57aWeYjMXyL6t9N/iTrRzAwbfyrIsE2UV7L+W8eyIQjmSBaCf7DiAWG7Dh9yZoCgOFcrTK2m2yE
b78TKmJIPts9E22Wk/5UpEtin8VpE6d37FXGC0T1ANHbzC7KHxqwTCjMzqdE+eiawTkL3cL0a1so
UzvJn4SczhD551ZaMDPE4JKwJzbrYt46SRB6p8ks7oaDNQGesFWajdwlasW6f5V6ZqGBbaT3Qb00
wk1RbfI6Z7ljksx8ptwJPRmReyHZ5tGmmUi6ZEuLhKcGEUTlNdPSmDZaekDg6N34aa+Juq1Z84m0
n5QwPF7fSwUhb1vLjBiMz77keaAll4smXvRQspRtdQoSAmsA8mT874N5X/wKHvjxzlCGZcQT0ULW
HZwuDaLNwGIcMpDE5JnKIjMWJo5u2fJE0BSiZ0wLQbizSKAe3mOZfUB/zIV9Vt6X5spYTNsUefFK
QqiUHYTUSQiPyTwFq4H+AOxBAUdFQpSxSLDEvRcHfUmcLzEeRCrVv6CZ+i7i53xyB1AztCt/itIx
fNbURaY46p1BzvHWEFGK16hHAOg0G3PYltVBb4CjP4e5Dk9mZ8qP52TEInwUzqcMc32OVDqHw9NX
nqa5lXoyxUch+tmV72R5iwnFJEaL7jZi/EpXZjb4m3iBJdCCl5WbOMpRO/jhrLGng9yONvCygGp7
pWz99ag54h29R8qwDE3gLUOoOS/KF2egbxe/WNDSOC7NSYzmFkIXAlQ3H/S9aDiouzP0MSS8fpLr
a/RbaCv15izY1sqSHYb/xs7fjxwegIN44Vpaawp/dI5OJbq8eCUdxUPEwXFhPvjLYItzTD1JLADg
TMzZtpH8AgoUE9H1Oz9/MMBRDtpjgMsBG9ewnGAQMXEa7mLroB6bDaSf4VG+K4t7WC9+7bWQdZ+b
g0rNtWCY87PJl8XTuMs96XRKgcPeWoCvHZu4RxB1eWGgsP6Rvn05mkS9L8WNhZRzmIvidT3X+IPd
ygStO+a7IDm65kKDxTBijwEoBlrMpHAtq2bDLK2cHM3RK69EBMe75iFRu9WPuoaJ+PYBL07tY6uW
BAAHf/oVhuoFZkku3jpWEVR4FeOy2gbqkd8LnW1ZC0y5IuORR8l3AsODhES42ODMnflkzVm39UJ5
heyqFd1pcNOHW+IvWID/euQYh2mSpooacaLgtL8vP36gJbKc+MnRrxY1+XrFc1ntg2SdtxtZXp6l
Q27gZ3nTK+AnHLpVR/+FSpB3M15ke4HhFGwOvDsu6LP4zlxjhdoYLNa6B7dnfFKe6beJnZ1zp53q
CCsmuyv36orc+2mri4dqWpjmWhLuLf9FAKOUS2+W+poUT734HKToz/W3WKfJaDwzuXNTkTPA2Dn6
GdZMc5Dz9xB4liWdUN54voW4Re8XQ0b7vFsD7ZL6n2eBTbm9L1DZGDsRNI8uL0BzLXNt351JPqVB
NJhPY8iICERNY2r3o/AratEM9XYK5qnyQ2rZ1Amxkyio/7r6KAe/6+Rz9FlDzy9ps43go4UbQSUy
eF1qd2l9FEGmWemerBdZWAfFSYkfEuVF0eapGJrK/PcE6oLo7d9Kvsl62+pcglFDSA6KLfKbQ2YU
VoX1zFzJMYDlCtqPSHztYD1JWrAzz/pqQirWEIgyZK96vBWDFQBpWSW6ZgXRyv+pRiQhs2FvLWXN
v61EOyV3T+2wqfN3vpP1nqieyN+FQ8kZHs7mUTxa8WvxqgoLhrbn0WW+PsuOkCchval7u37rP9FE
W8bM1ypgMFXY0sf7cuSu2RFhzfpKf9L28uf4iWCU7nQD/U4/8f9RgdGZtQPzVA1H4DnWhCZrow8v
vnUnq7NbWTMdEkMU0nQQ4zMRQq1Q2GKpOKbFsNiTDLfsXUVcjtVrkL213TbWNj02mCQubCVhc7c2
ef6zH+/1aq1p2z7eFcaqQi9lHqPopHUZWisGvN17Js8cMtc6dfKKZewHflnBcEZinOVVIdFUyg8p
3DHT/wxUNxx22WsyHip498wbeqcVUENyOGju+uqHFC5ibS/w8OjdShr6VYkZTIcb4XPCEtEUBuWp
iMbFIE6IBg3cEL984XeGdK9sSdsagM6lxpyXKA3oJ4di5Uv0iOvGaeOfZKQ55wZbHaf5c3KXcsCH
aO5YGcKwFHuTCLBYZgc6WuPPvNqMI8GERroqU7S8AtYhLK8lv/5Ed4b+bqEj05xHKiP445KqhjD5
ZVtwaFwJtLdAITss2rzNAR/U1Qu8qJs6uZP5J6EfnMpqG1XupLnyedkKBB9tIe375xc0T7yajop7
lKGvvG3OuatOn+zVhrzI2u05/wj1lyY5BPmrFfqc67a1OkdChBGrCqy91wxdeO0/EcX7VJaO+TE3
GQzMELtoMr2IjBTjfjR+6P5TktxFi0581fAOZ3sZr8HY3efhb7OblomxB+UujU9iteFTlGnh1elT
VazJQEHxuFYhD6t1RhF4UHmy0+k10paQt2R1X8RPvfFQQS2XFxa4MT/0MBia6hKNYNc/+MNOsp4V
Yxcs+m6B47+vXirjwRK3A2KAJrpXWZbzjRU8Z+1p6LZF/VsyhmVKhGT10Z8NqImETrbvZfAuQavr
ktipupPVLH3zGMY/zgEtG/joY+fKE6A6l4T6oHieMJBN5j5TsKypm570b+t+tF7EfCvS/FQ2uf8R
h8s+eDjX6wa17YjC2X9XqgfLejdph0fdSajWU+CNcE6D/P5MpHM+3qvqtuh3ZXbXKJ+Rsi57uzIP
SbTW9TfC5rGQnTAVSe3+3K0AhVblZmoZS8d3LUf9cGKUvJ0IptKI3lrlyaEMNxH4Dw3a5w91xHff
HTJ6A0oAkmrFr0o88tCqdv6D9odyPvgV5ENWrWM0PCvk2xYLyQf2xtkAaJNcEgr5KCp7ywRtsq7N
Q5EcxXhjQDRIH4PmkAcs0BpepuTBYptYCQLET8/o6Qs0tiQv0BqHc5JAM7wl7daCAz+sUgXhH22L
wGVFcPxmO1G9CuRE72ghNSiZwR8L2wI96IRRnPxSulK45ImeZnAORQc+dIzzU+Fl838V6g9JfhGa
N9AR9lnWwBu4Mqx+NiBkvvAnBSjC3lSc8u5pAuFRJJJbU1LluEWw6sFtpcem/Qhoz/SzGd/EQIwt
kUZAfJg6EUmqbgvGrha2GbW3xq9mM35mVwPLJwFyR6xbvsB7q4fP1njwiVk2WrsqGNpg1parF6Nb
46AKpe1Z+DmaC3ReqJ0JYhLWyDwz401sarTSVOvRvdwzljumfEsrWhrKfQyP3DyafPv2IdUcK/xh
FA9nMtGU2VUoi7cOsf8+Oc+Vhko6OmpJmcHC90qjllWaTl2YHqVjy4QMYy9gXZYiF3LAuzE5MdNt
lqJb9diVKcr3617UY3KrNiLiyPSo7mU2WS/9iXx2sPFkkhnH/sL5hjbizUO7cuv7XlRWkxhiDVMj
rrscPQut0aHGywXkZSm8UqtS/wFZTN8U0dWR2Gf36L7zo2941V7bmmtlGbwJqR3jVOl2MoEKsIes
XzocHQZ6LKSbm/dp7kF9P3x8v08X2oyQDHSzmX8fnEitF6zKOzoqvBIjXSomYys8fDfOvv8+a32/
4kWXXIzHXra0gMPtiASaKbjsIAO2JHQPvF/SMsBUKOL1xwf3dOPS/x6bfr/0xUlLnfQozRW+rKy7
KmImQFqGtvZNb4pobi9xNeJVIPENxTtqtdcY1nK0+B+cid8/xcXZP1AMPUlFPkVDRYaNm4httiHO
e8i++oVYr+KRtBhx3N2q+68MzbkyFAGTmt/C9nHx/ZVW7ENfj//wjA/kPj/VXr7WFtoqORV72fT8
9RxtWImL6v6/GC/90Xf/61n7cvmLL96kPankZcJa8Bm9UJ1sgsf4Z8lCoHtn+R4Oop0U6LfE41l6
iUpKeX9WuFNvsaGc79v2M5AVT+VMMpzfNO05oitR4zAJMZyi/Ir9DdRaUtZW6rTytYUS9m5DVFAP
LrWj0hvpWQPILfxjKWxGBuaFf/CTCfwpAOv+JFqHsTOc/OwGNECAHZN4pDiK/OxroCCDPc4cMdjj
72qG49g8moB7e/ltHGiQt4/KdDCXYYt1BKfDoeHIed7XyIbi3jUD4M6GsvGNrVwdGnWnzY2Y+iHU
dScZT3X1qy63IFkdlGDjc2wwbWUf6fzzo9xSz+N4SdVfbfmzYayfkCP9Qy3/H2dn2tsqlrXtX4TE
PHw1k8c4iTN/QRlOwMyDwcCvfy7SersSH79xqaVWqUs6dcCw2Xute90DtKgosCV5rR1JdvD15jY2
3up4LZo7ZbhW9LkoFTN5/6h1u31+VUTWzNLWVbQ9YowL9ZHqdhI1H6UVbX2prSqUAgbnNSUlBzqQ
oF0/YjVFot7+TwXREIwumwl+v5QXmJHDtVulb+3zeIPVuuwUa3KdBxYymKQnbsdxIe8aYDnK/z91
4JTz/CHGOxOQYRa/0RTUb9Hb8R2FzeGzHbwD80XBSwxyzW1F7Way/BBDZzAHxosaSvvgMeCOrGGW
fVTPEQb27YzagHeHBwc0Iav2VNO3kqVoLgxtVn5OO4fVO/SiNfLUYqvG983AQV7bVXCfwtNul8hz
iuveVynfcVNL58c1MbRxAHKQLjtx3o1uD7XlWbo3ka2ukmdDcBml9aPb0rC8RpgPP2AGSrxYsnc6
i1BZ5P+WLUaODJOnQU2xbiN8m+cCNWsws/iv1U+rvGZ2K4c+fybCvFmfda8yQdEykRU+WcxJ5OcH
T8scc7wq9rf7ZC0hqULf80r4cH2VFiuruDYoLOEGBvW8LFZhHpOmPe+kG1F1oYoB+9k4CBO1fb83
3+pilUebxroXK2Z0CI2IPokXdLRozAphqRtzRKLyHpLmqkPgR7krs0RmVMvxo/yMOR92Ctf9bf2J
/G/MnBrRsVjMgGOhwyUf4mFq7o/NPE+XQ7+LRLy/OprYDyG4Ogg7pX5AMlgmi4CgjcOiJCanWUiN
B4dCazxgwbpFzVQ7krIccxeK05guYQ6FU05HBKrVz2QQ5Tt13GmYT5tOIl83VCqh8SmQwqUQIB5Y
cwVUOmZrqMSHjIFjW2b4Ba/1wK/5Mww2NZxk5WA2KSF+P0O+SLo/NzFAQgTeumIBnZBj+7Ogsfqw
1aLqkO0QFMmZI7qM22qNRHhb23tmd9Ply3yct5pbdL4IU1z3ML3b4ippN5G97x3AIFIgFbwIIy9N
7axGW3ZRMHHGPevnXZ6MnkapEKVWbLJdM5DON1O8RAOP8pmHo4Cv7TFzSx1aBSCTnm00FPjO74/p
4g2c1H1KkdXDMe6yXTvYI1YpXoUxAQWsB2I8mYIP+BlKpkN/iTgXvP9C3SlPr+G313RS/x2HphKP
RZvtgMhHu16Y0aJBbk5Q2dNUZ6DPEWvnoHmBMe9MGAEl4246wWVN9/f4+7O4eC8nNeFerFR96Fky
CrhtPEeX27opZ56ObYKtSESlOSJWyahGHL7AwUGlLBgrzj2ccyA+/n43ZybZqKgxJ1DxQDawYj15
M3FWlbkc5dlOmOdr4X3PJzeXVqRYfYhbGUusYVF4YzWzrrO33698hl/y88on76SIBkQUTcaVV+ED
UdfmJhI85Bxa73VP+9fwNvo4LMLVAUkPoZOLFKgOADz1wJPk/krclQZbwzpckE59Jc+Fa7op/RZT
jN9v80zr8PM2T17XOOzV7qDxgCaafvcx/CG6x7Y2+atFFtIkrMdw8xLrC1+wMwv2+2s5KcTHoEjH
MC2yST8+ig+RtVGt1gn/E0KYUhbJaxxg6tAfgRVKc3EUfQoJUW3dgriAo/pE/SOIa4xtzWER0VEW
jbfHVrELXq3oVjwyXZsgCRVO27WJk6gUBAyOMryZYNQp67TDDd1Pk4ZUsEfkulVGaIzaTlDAPB1E
X+xhFezfR/RW41wI7zURnRsHr7Rs86vWTVDZR0xOEE9ASSxwgKoa7NcGL7XmDxXm73CMDU9isxu3
weG2TXYK3nEtQ4ZWI1wY5WqBclW38llw2PWD6CFswBM960Jmf3cI+WETNZO6H8mBynCmM+cHTbK1
YltwGJaTQTyTdXPRk5NAo1egoclUbBA/jsK1OMAKhMuaf0x5F5KjcpOd8mlIGD0IW971LFMStzcw
/06xrh1f5KRzwvY2bpdKso73twGPS+5eu+hVLq4iih1D+VNnL3HZ2HsS5ffRHYwMDf9Q0h1Lv7GL
/u7QXe1DUhSYk2StX3QqgmQmkQd5JuInRaKkPvnEo5wYMSvaF2sUo0HgQbwNCXQrrw3rsShmZggI
arcfDeL0cp5hehQ8CN0GL/ojlE/RYTa596J7Y62QyAlxV3ytSKqdTPdXobiNxetM8sXA1XEDEBZ7
09NBP43jJu9tM58nWDYWxz8NeZ7wlEq33eMhTCmt263sWgfoAumDad1Y0WfUOQrpbTUhW6bfpPi6
JOtMmcqcAjqV7Mfp8iAuRmMV0c63t+P4wjjIGOd179Sfe/FqMOfWOO8HiKX8aLbach3qtyGVsF1j
gyC1czXFuwJ+DzYt1CzKgyZuMpZlpmP1JD/rR/xicWgN3cBcxMV+VrS+aSDs9qv1CAcU7NGXg80B
J9QjpXNzeArj2w4XDeoKyS/UPxSlUe6P+PoyVx3kXQIkJeKpzGxaEPggkgl4+hM2Twnhh9RJGih4
6GMfochLg5bCbJysr2CnTzx1EhoUTDctkFJXyZyidoe9yMpliaAIl1YHgWnys3B80I8bMbnu0jtc
bvM5TjBkEMFo126P1lKyilmWfAj68oANrrSz+BAGFdYMpFyCQ6uNirm4G2uzuFrF0rxkIi0e/Nra
xeP2qHzucTwQYqDuW2Rjw0Svixt84QQNPNYJkTFFkzvD4T+GKwRJZjbTAIz8iCLV0PVjF2yrkaOY
O/QgQbmRDtRrZHGFmyzYGDjiZr6abw/y3QS1B/mdaPrPWWr33Fwr2yMh4DrShKOXWemsx7JoGHTb
rPkLhzc+B0wyqdsIZ8Yl+x5MrcdiHHe3YSclvkyWiOFd2K+nY+P0qP++c54ACkIIS65G6s5+zc5g
PuReCM2GVnG/Jo53Ak0Y9hvu71f9Ylz9dVVFNiVCBL4S6X7WgR0WXdI+2mNGUj0d2QKbdNaCxmp7
kxJWcariox0XTMyl4y4kWuAgeHJMWfjEXho1rsqGSIw6jiXjhpNQ/FQxRFhj4LksVwFcLAfWK40q
sSqhI90MT/w/1VoK90px3ZLSyQ9MZhGDnCV1fDHrP9XjLo4faZumN1MamBfO0k/0SFAdM7t8GP38
jdCfZX8lLI9rwvPALFMvfhgNe4/ttA6lFPOnvnrbK4iqKyePvEFgnuTg8GyREIjd2+SzKrTzRp6H
gXypWvwbmOHIVXSZwa6CX6Z28gpNYbSs7MDh17PKp2NX4yyp7f2IcwpZPEbhYnbTu6LKsOXLaI6j
7M/F0n66yt+v9J+7OIFHSiMuGkmqMvAHR2t9BFxJ6YIdtxAS5qS9EARTEDWvMjOJll2Jf/UcSX+O
nwK+lCHGN8OwOqI3mAiAnSvm89+X3PnK7dtTOsFPjofaErKpRGhcpCo9QN2R9WGHzMuYKzI6o6TW
Z/Y9oGEBF7G+UBidsaX98Zb0ExJi23D2STrXz1u7hah9HAnVk4ElmXDCNHVMYdbVNpI0uh+NGFiy
GzAByqAqaTaJDYtLTcYZwu3PGzrpxQRr346GXGdfYhrCuYaDF0YLOVoymZZw1vMOTJEG8qldAIHc
Lc1VnK4Eww0B++lnazRI3jS74hy/hPKdIW/9vLeTDqzYV1UrVSymaTmTkZZGa63CKaljsBu9NzkC
0Mc691UKOuF6dNUS98TU1rI1XgzYbqD0ZAJu19YtNGKtdqPuUiM73cAvq/2LI/CNUqEVvWxFBS1i
iCFs4cJQUI+OhJmwQwlRMdhBtHt0C9UpUfurXg65L/XIlgPvmJxOhctN49neGooH6Qcykkoy8X7u
qUoxGLks0CBgMKBzYoMSgREVWwUuY+rAcVNVvFBYaUXsQ5koy12fIhx0SCCTMKACPnKl6E9WODCt
w3zBdzv13Re+wrOF+rebPOliAKRaHXXK1Fkmk+tiL11Rdk1RwGQzTdkR+OzhZCMx5cFC1GnZPGVX
w+jswqZ5tq38/rRO+pR0TLRYVaIMMSf1dXXFCYyTxsZosA9yK8kj5ZNRL4DV5AfmM/PrkMAwG7zc
Uv4N6bPWvz2Sk97lKCoRXMWEO0GsuCixRig5AImAg2AWwcjGVyl7lr+mhGZxEWs4I/H+efmT02M8
6lmGsCIjNQPgU5MncTemYAkTBf2jYEXbzFQYk2fP4rx6UwqauIDIn9/XxfnX8c2d7OQuLGHMAlkU
0p0WojAvdLYV5qs4FYgbaQZCB6W/Mzz8R4tFgBwNq9D34bDCJ8cw3Evt5BmBGMmF9PdIlzSJ0dvJ
2hjkYa8F45juxnfJO3wwZZJWmW22CyvAVC4YAO4gzm5H2RV0v9a2teZ3b0m1yGj87YPuNI6u2NqU
QW4wOC6R6rpi5RbpS0qdk9QLbTllI1jU1esKoaw815ONfriaN+1VbLhB7iQKM9sLn94ZJfrPX3Wy
zsxCSNXDvmd+s1GQ/b1H8X2BxC1HqoSqeja8g1eGoIifZAQl1GLLYUE/RST4BxmAy0tsa/XMDvrj
IZ+88UHKx9YSh3QXA2xT5xFG18NUWTf7zWFcqYcHMaptS55L8n4jCTBXRnoGM/Sb2j28DCsTctEs
Xej7hWSuTTgT/SbEDLYytm27ZJuVpEWcOwCpuUYzQDUESmYY/pGisPbitpv9voDPcFJ5uqZOiAtR
R38Hf5WGcBxlvJ4Q0zPNvztOU9qpaRjd7qWuZhc5feceHzZAxqSVwSVdPVmjRt1U+3haowcqGI5B
x1JJlnIbO2XLpKrwjsfZuF8wxxY9BtrWuEQsIEhACrY4KzeX7ueMqQqmnd/u52R1adWYmlkqTtOx
DNSAgzA6IlBXiFOYIrp9auQuIRpiwTiBte9Ii0HZ/v4OzhhD/ryHkyVVCXqaVcq0pBb7OQ+hwgmy
8w11PmrRDEHW0K9xoCb3Y76vVpzTFKKjtjFzm/ZQyhwmEQh0sN8b1kwqVGGjGEdGNLQMcLaMTXwF
w2oF9iLMm/ju0NNAaBe+UfPMWcBTNDTLIrwB5eZJTZZnkhQb5tcv6C0fRVbNWIcRv6M/tC/NS3TA
IcfWVorDJrLl5DqY2xJXp24n9J6SP9MbNVgctF6O2y/xLNqsiOfGdn+FX4BCZS3aWuT01Z3MNsRk
iIYWdqHiSd2VtX+2Cid/bJ6Orc2gYhTcXocGwd5lG5/plbmdusHuxmSAUDtB5BxNrCHaZTzaDfkr
DK6UW/iwjaf1rnCftVTzoPcz4dMKPSFxYI7ITEmWJfxIWimsnfA5uvDwzlX4sqwQrYvYWiJp46TC
11Um8Xyc2BvmKxBhW+qWwEl23V4JNvQ75T8bgcY5rl2l/iWg+sx8mNWnGFjsaBL/ME9WX52PimmG
8hSyK9ocpWCA02cwyZxkcjd8HPCA4FAq2tnBDgRMEfbNpUdwppv/cQ8nTZhiGFXXR8r0FRbI+TKP
UawnS96gvWk+boIuBJnAVi+FxJwrIsick3AXVRHfSqeweIQFjpAf1HQHPF+b4JQLUNFce6jGZTVt
AEeQk9BtYSUu0u4tF+Ho+iTkOv/CuvhMN/zjVk4qzK4NJKsR9RRrhk3jKjWH6VJu1w3dlgXdtvd7
bdnh92oCUKZM5Cbru4u74dnv+NvzONmdK5ghllZyEwS+MEwfPTGbHxXPMpaFn/brwNwWCx2rilkA
UXFfzo3c+30vPDdC+vEYTvbjvDOCRA+0dIf5OdyhaJOpyxzdiKjMJttqykpY3dr8gPDMv3S2nz0M
pwhC7Hl13dC+euFv3dExK6O0mLgK+gaK8AKE0NZcYTP57/0LadrZRY8xHpmLsKRAIH42PvEoW3Wp
Z9PRCzsNJ8CXcT6ZiQEpOPDcwXO3/9sv/HbNk8crdVmTiArXZImBUM5QnfiGjyMMBZRrXVsX3P/O
723frneyuRRGKeV5BfkkXZQLYYY25I9KKu9CvsaBGddHZ3xQH9UMVHwO/fD3tXRGP8DO9u3ip7uK
phEAZcG5sQ52uihID2+KddGAFRZ/LFunW5CXpvCOIagM2N65wn5BEbanKZZnMgacxrLrFyLVMbtP
dvQgnV/o5s4+ngn7soCPDdMyTh6PYTajnocmRKwUC541tCjOr8DPnQN0WUKpGwdn0725EDB58LP0
Ti7mFwGwM0NT+fs9nDylJJPHwdgbdA3b0cugHmReDHvRblzrndZucGtcunCmJVZXSZawY7JJTn15
yH62FPt+IyfnYBdKURA33AisNEvHt3XZO022hINuZ34fee/6bK996OqXkzssoUtv42yn8e0GTkPa
Dso+MasMa7cCeFXHl1ZnErYS8puEbIhlpl6VEOYxp0lsc5GgYzs8oJRCYKlJc3VdIC4nzNJq/wfI
5vv7Oa2t4rTSGatb09nYSr5Gzdwt89DJUr9X5wgBLG2Z8CFBO2iT+wyNHJAxPuEeCFKAh8sysy6t
2nMb1/fnNNX437bJw0EcFTli1aYL6CnPKZ4ikIhxI2+d7K6eHWFkl+748fvXfMaQz/jxHJSfV80T
VSqikqvCHa4ngtBXmx1ulfmxm++j+QEggHCjg3MgRfzKWI1rFFOR4RIUG9sSsQmRLXn1dQI1ghGU
N/EAwW/GbBM4ivpypNpxZDgL+QpSSvMBgmMo3r7BDX4uwl4IPbREsKEvbwLyuUNXsdDS6so0nD9t
iZqUsVcXgC3pUHkmd33pLro+QhQt6L1XVoDnoVVj/a6TFhlSi1VMdphUwWqiEpEJCT3ObmApJ/2l
zVs7+6K/3dnJaRHpslFrEehG+Z6gH2TOpifzsFs35qpsVy1ymN6GiT56SXRTiCOZYK8DORAdFDNZ
WYr51AkU1VWgPMfjbsAgLXtM2ydCxDunqK47Joo6009CEkY+ebF6aDGPTon5yK+JfK8egny1R1F+
eFJ5daA5Okyo5HBbRRtxbyfp0tBdpHvpC7Fk4XyyvInEmZLeHL68/VG2emoMqYgyH60H7phqZyvJ
3JKWx2JrxHN0ibl51S3l9CUx3CO1JkKmG5JfdWvzPJZXZr2QoS1nqC19pGaQnyw/61cicVBY795T
CKPKjOfYPhaagw3b5AQqTEBl+7nX16axPlh3Zr/UhUWHgST20ECsfpQsJFecl7FvavcoEWAzJWCt
uM/4ab1GhGERGYbxOmwp0QklBshbUoghravqYi/t+vAuTwD36gcVEoSxgqF23GEcQtwEq7O/joIn
rfzM3Wpc5/cxcp1q9/tXeP7E+rYkTk4ss99Tfe5ZrIcnYnKIL2VcRNdu3GbEmNuyd0DETyYQu8+F
C0+f9wlyLX//Sk6OKTM5hm2ZAnzKvgwqbfMdX1uv6ju+z3wG+K1G/oUrXlr9J+fRWO8TSTryUyt4
0U8BuTCxNxSe8Dp58hxw/p3xaoULRcsZpTvb3D8PWDuZt6TtUakwDJsqtIm1mToCTFUf/SyA7uE+
vr+UfXOOoMMFNaKZFTSWxld/+G03l9Ne3xOElu1YWC2weuHUtZNGfmzNW+EqJEJ4FXGqwAfolgRd
44QMRCSgZ2DuyCKFokmIc0KsO5RINyIYPjaf0PNBYlRS3xK3gHH/ApA//3L+e9dfnd23ux76Y6hL
4jQ8lCZnWBwI8NpWEHDtgdskl7DMbNaiULn0ei5d9wTpaKC3pWU4jePQz8mz/m64L/y9XzPaZfUr
bvdvArHO9qnf3tFpHlZ4CBoxU8pprgSxhTkpIZSwZhZ4yscM2wQG9rOvMl6dm5BwP+t3CSnqIwzo
/+mbsBTLlAHv/nLzVpI6b5sOVhuzBwg5dyB2u8wupuQNcB9cHWeWg5zm96ueG/mxRP+5qvzz6KdG
rtRj9P+uGuCJ+oCYSuNFo5T0CiaSoP00ysFi9EX85/CiK/0OU8PyFqkd1unPF2vF84f2P7d0Uo10
USmniskgDfWX0Lg42DcvveZbVIGaO6L2IAsXMb8DN0JKUc92Nsm86Rozv+SpwLgFUTnkqNITkLPa
vz+usz20KmLAQcS0Qj97snHVh/CYZBGTGW1C2crFlNWiX49XCFznk83V+FB5w2r/duGyU796ukN/
u+zpzqWlmpgXCZdNFz0NpYuUvWccRBi0Y6ESJaIU1r72fGk29xWW9fd1qUVEYCyW5MmRBH6WZWHw
9XFg8Uvau1Rs5dGV+zmqyTrdxuRo1Q6B7yRtOPkHwdkQndTeroBzMizp98JMQzTmWN3DYaqvoDZB
GY8Uvxlw8d7f6vK11q572c/qZRb5MFq0il2OKLnVHqLPcLNPtnp6B6H6omzG+Gu7MVVYLibBfDLj
Lt06+W1J21hmsK+S/54G+/1HAT6WHN1R2xYIr1lkso1lRCm77XGhGLD2A7v9c9B9OPUGqGrsqjEz
SfgNhALMdcmTw2XdfRJyBKsMMVTpSMdP8sj8PIvnAuLSqnqla/aTBhxS1a/IBLcPB0yKh+c0fZbD
bTsyi7gKS2N+zJaIMTJlmeBQK1N2vGrb8MHadZTXn2kwO4521D1V6h1Cjhu5dVAXsEWnj0PJ2CbA
fAL3PvKL41do9Zn6QJyxVLGDO7qKHMkddW8sV7qGTk//yHsMQSI/5Yr4ro+z/ROqOLtS56hX2y2s
bwi9A3+07+9j9blDypT3rwafWavprtYAp+7toLnDxK9HTWoZ6Ev8hPNcvCXGUy6XNXBAzgS5wlAh
ibe1ejWGcytedcNS6p7bZpVaDyrK8rFoZ8fuT0C985wcH2JVm+XpmxNWrnn8k5qEhDo4qmTCClAj
e5s8u+DOvOlX7VuZXDXa9nB0cS3vWJtowGBQFY7wPGJbDzwe+6RjRC89Q7oXqJyU9bpoWx/RH4JA
L2wR2l9N/7Su8MVWRf4HHfhkXUmd3iRJqCLBXEJXtNKtEfFBWE+K8KqFbzVauXpkJ6/nQUc64oKM
dxGJ7pXQE0sFQuEItt4uwvLmqEiz/nAVByutuU609zp4pOR2gvReNBrc4Dy4ieXtwDwYaZUcxISd
3OJKlPXeAVML+HV75X5MH9r4WSwWWB9gixZddPq4+GtPasccoaIVJWJCC92RXWCE17m1n6U5xljc
UtaRwXczHub70GtQaVDu67cIjuRsyUbevEZ3Pbs6hNl1OM89NMU4om/yYWaMi+TgHll0Iu1LwKwm
HB8rlQ3FRgtRtUtRc1mVtbnqpfnIR8MUpEQx4rZowSOFrX96x79vwvL5F2tNnueSCqh/Aip2hXk8
BkE3bRjGk5i6cbCoLHGGmPgrTd6MV8TwqD72rAJJdcRMQ7CClTjYxe6yO94XYPpja/5aZv/czUkD
uccaryU4INmRRsVO65QByhNluqu3sHCVqWfPy6WK6NVRwk2AoTUko+DN1PAdKl+lYA11gdb24gl5
bltVJMVSNFOj6j2dlOcV2S7pUeApwbYEzfYFc4afSP3W2XvmTaMH2zN1j3N9vPB+/j6beSLfr3zy
RBRFYgR6MBMOSXZHE1FRju3DIq3cOp9Pye5tBL5Vjjei9AbB9+KJMi310zfy/fonH37Vp6mkCEay
K9zR0zz5tb0B49glyCOOjgHB0wnt2N3v2rnm/L40/240Tn76yVeox6VV5QE/nWS+8bAMDbR0NwKd
cw7a3aWwyyQ2DBE3cHSz1n01RVZDPloM3Q2qLRxdk7mIj8jhSdojppNv6vYtQ4kkbZL9bTY+avZI
LMoU+Pb7fZ/5pDTQWVHFiIZUeOV0sYi9YHV9M8A7QriKn4vlQ+1sESQyoejZRWb7e/1OeYEMzMzx
ZuhmmTXPgoU8z/3k0sr9O6mXBfv9Zk7WT2yZydjKYzkZlweUl5ktvENcXCmPYATP4kf0WYBXo+zA
EwcCQZNuIS/DAL/wMv8Ga0/u42QdSUai9mnclzutncH5kJcTnpYs9zcwSnzgwAWxTXiBMjH9F83f
34t4egh0yVS4RFeeju2aKjPSQ62VnF71YgquxplFClYInSbVBq4x78JnbQ+rkoSpdHNxiDLVzz+/
oZ+Xn3aXb71nkIs9mWlKuYPKgWGUmLshYdaDy5B65OKw6PDbeN7bAz6ZS4XxcnVwadluxEvH+N99
4ddb+OdBnOz2B7knxlyVSma38d2Itq+bVa9R5NTrcY3v2Y7uQ3eyhTjs6isDdwyfr+zCjva1/H97
GicrMuqOUZwwNdwJ1uYo2tiwSp6oLA2gMrywRU9FZOVH6lrE2BjFa2HCHR/t9A6UQRuvRMzHhE1y
OxQrM7yZ5CsIgFi5+q10cPO9X6WrsL7PKbUxdau7K6G9Fmpb3kUmqqq1Af/0blCuCPxYh+1zBQgx
UL+1diduQe601LHCrQYmYUV3lkQIiUjmgPi6J8neFgTcMb8m+nl8TRAK8x6UL+rjGK800DxGU/hb
Cp/74HlPPdvKPcpbZIvJrD9uu4K4zqdxfBXGOwEy1zVJWr/vOsrfBzmLzFQBZRRV54Q6+cCox4i+
NPVyGl71Xr3In0vtj5gtj1fDn/6tnfj2SECHFBckV7dmwksn+coVOACQ7LXiFsTHNI8HEtxJlyOs
KXaSxwt3eO4rhPKBNSpBaDA/lJ+fgRqk+yguuUMZd+DmtYtvmZaoDGxuFXKZZq1ukxmf9h9x56nX
yi2EXAjqiB3I80KeGpER+ypKTvdJcAj9IfsmJA32/7nVukYARHo1NviKdAsp9qtL937uE/5+7yef
cMIAQRY77j3C6c2TFEJUbPjB1LWTU6de4ypS8S+tT97hcIVcemM+a1eNV9czJChwTZQbnJMk/+jg
mTpHLD4+h5JdEIprwpxzmNxeWA/0fH/tOgymQUEshKimJZ+2uSxfS2sPabwbbpTZ0dYMvw9v9Sh6
sgKQ7w2+Kx94+ETkCBFpUUuz5JOatRw88wU1Cx4wNDdDs+7ec2mNM7Gm48raLE3xpj+uROk5t7ag
7KJUe3V11xL9WCFqbUCWr7PDGoUFhbGoz7LajoQbo5wDBPbdtXjcYFOe0zPqx0WSXsOtORizmpoq
5v4mS2v+HHECk4K5InMaOiF2aMerNnVL5BmO8iTbNJYbAWufVXJ/OJIdOMMw5TGbU58TEcc/ybh7
nTK5QZmd9A2/nRFLpkfjCqYyXpWWPKtkX5GnMkonKp7F3iJicRUaw9LradAsDwpxiqmayf3AxnPC
/k6bcoyFz6olhWIkVRtXJsx/XDQurcKM0YbgjymWTpJWNSsojMI5afF7zRkSV5LdcLw58JeFtrkn
PGNYBphwRvgzaZh7fXblQkRqBaMSKzQSnG62cbnoiKaVI3zkdSYi+CPhP4/P+Z3ReVVxW4V/2thv
Y0y9HA2DxnpVx5hALbgDeB4KjkF3PFTiAFl7QY/aeHWYskLtsrKDdz2aWgxE9BJquE9hibbXXFXb
YotbsK1vTIJ6H9CcUOYqlFfXGE5BBQ7sKV5Ybr3wU9HXpb5u8fIMBqfv5kTBRDpaMj+SV728wgTI
UnZCOE920C1uERrJkt1NmYvTgPzALIqgSFKKh0V5BfbJQMTRb1tjqfMhcBBXM11dNOJ7I7s1Xa21
NoBJXfha6Bcc0xZanLbs1K5WDEIcrEBLJ+7n/PX0YTEQGVKiBhaZNDvcW9ca4SQr5PtwAXHh/5O+
DNgCxS50scPzXlugqYWWIkXzYd4+CusKnNRWFvkGDiNKNRvUBPevFSXlRHVgaySL3DOHyZDJvAof
6nCZ25kDwQ5zmOFG8GjjowQzuhlXrMyZKr4PybbZ1n47r9zjCou7EjIW3hX55stSxljsFBcfT5IB
uqeYcmuYq4/mitSAw+ywUQhY+ZMQCky5+NIrKyakJUigegBFUlfdjfWJwG0Ay/QJqb2rruV5M+89
4V3bCevjvNqVPtmNpV94x4U4eh2tqZcssGtk3oWTMSqddN4fPKYgvFoYVIge1oIX/Un/lEvZKz8H
FMbRUrkObpMtQdf9C06pWrIwO+6m8IJ0Ta00EU8nWwNxWIkEaKh2gbo/XjPgwp0Fu0UoOMUyeCBl
0havAyyGr5pF7ibk6nLnoGF8UPCnFliN3fCZI59bW/xlFbP7vc8kILKjOfJFR75N/dLv/WbBmRUn
85FUWOkGp++XkhzNiS7LhUCt8i1xrBBEOBvy18OrhJx0VvvRy+GGT92Rn6JXfMSv+nlF57CS4ALc
YxC2Qw2TLHSn8gPnnYrQ5r0zQlt2bu2Gi9Dv3riXcFK6Jchmgcy02QT4XavVnBxD1+ptJX9IgnWK
fbLJEdVVb5PL94gp6jpwmnsk44v4szn4feYj9yc8jNouhFkoTf6TyKt0bAho6jGiq2bmncEVhplc
z2Eli/jmFwSjZ9dkd3hW7lTvUb5inIunxzF0yof2DgOEWnfC99JPfeFC2Nvf1AZ6L8OUZJkwPfwL
TvGeHsljUUiHmEIRP5JuKd4rRLsw0drStqjA5sKGM1iN3Pq2/YAu+SYGDkN8vsINGbAXzrIztc3P
uznpBOsx7fMxbOIdJ9NIdBcxPPje3RFgat7DdGYg3B9cwAn1j1phTTJjo1QiCh3kbeQWRxhdVF/Y
Yert71IS1EIHyvWitS48ta8j9Wdp+/M+T4B0enVcyQqemhKijnNIxNWXuTKrRv8oe5NFMvF3vZvS
dLJ+FF98vETI+5r9/3IHp8kReLq0odzzpGqSZXzccXYYmDvELbJEktfyPT04yrNxd/COhjM63Yfa
LxjLZ3zkmL/aOEDDEtbXeDrGbvGEz1Fd2RLOCLmL+lMGEcL1xBneOI7ZkDUHkfiFV/3/eYSmhCZh
mkboJ48wroJAbusiBo/C2+2TYCNs2W468giiK8b2dvfCDmPHy0tP7m9B/9eK/++FjZM5qpDuw2Om
ZTFACw6I5qzdSCvBVR3lhlkRFjC1HYzOkF3ohs70xdOS+eeyJ/PBrFOqMmjyqUpLXidrA21dLKV5
5ePkfVWslc9hTdVw2AjP8u3v9fgZnOLnpeWf9fhelfpclnnU+bp4za+1NR9PgvnkNngu59pNfNve
WX9it32Mb9TV/v1f+IqdLVG//fjTjiAapbQceeb4b5CodsOHPDL+mUE0DLHXvh5v2S0pTzHfIVPC
qmZUIxvhAm1Fn37n39/MP6/gpLYnEFIsFNIoWHKjV+VUZSvmUcd0qcAYOjoZrqTSUhzmwWv45QTI
Vmddt28A9ggx+mtt0b8TCUe7qiiTjQg+zEm9Kj6tbb/IzReqyaTHr3Q+/aLjjE3JuNdeKGwkZFBI
91Mm6Pgrk6Ve0tQc/AOIOWVv1T82JjvVig9vn3vs9Bi9pS/t6hJCdBZm+74CTzABMRyKsc5ZgVNe
UvkxMalDPCOGu+PLcN/+qTYyKHw8I5K0adxCWQuoiTE2euo20Yu20DdHIke2/TOPA2MGufTzteGI
F72T1ekt/PaWTmCD1jCjYcSF/kvGKT4YrV1eo1piwH0jD3b4IHaOtY4rYp/jjXKdr01yZ6fX8jV1
Tl21wIBqSk+vOCEIvkagCCm6mHXgUGC3ezKYbZlN81M/uJXuYgClzv9FbtO5tWbSn0uSYRnEjZ48
7D4cjHDQyv3Xr5hy7qXHCYDCl9TNN82F8+hv7RF72qTVsTAjApD8P9LOazdyLNu2X0SA3rwGTVgp
pJDXCyFlSvTe8+vPYOLc21KkkHHOvUCju1BdldxBs/cyc42pn10tayQTV1NSwHhLm3NueT2p9/if
hWGrTY5terTqJrqT4Pk3qXCAr0yuLdSe6ECTwMJ9Cf5N7NwWn3AJOaHvaLFDvQTj+eXdbzUbKpA6
HwoKr5CESxcySF7YBPmXtucfN6uvP+Xs8evl//kp85+iKqPxYFfu26P/aFFcPRnvIS3Zp+k4fhKx
a8V67g4xgbcYrC7smj8+wS/39KzOUgxmn0QN95QqBYRI+oSuyqxR4sQwkrS1Lmym6BG5WN94fr+G
K6oVnhbdDM0+g6G7kAL7l38v6W8J0NljPguP8rIKTSVnSfkzsrDeHtb4qdrpfqaeZktXoXupovlj
n+br0zg7pf1AHhSh44qjN6K/I4gFUoTzH0kxqBMYLbVLzWwJ6x3sG2zMemAM4ORiKz1avKMwXPRR
+Xso6vtNOD+/GfBuDHliSUvPTu4hlTqErIEbE+bAnjUh+cZHPdgWpKjjb71/UdXrYlpHBWEjEVID
HPp9xih1UdNnEJ8Y47+XhG09PUfCPiq2SrAzhnutFFYlmXk3fswaNOeLzm4/lGi/fbPGWUCgZFVd
TRK/Y7Yg+Dnc3oSxNjxi4XtScAJ0oN7DyUuKI54W2PKtlqwbSzL3Ur3u50/OEDVedlqD8nlrMC5y
ULrFnzs64LTgZhPn2Q6eQTRsTQjje0FcV8iLXSl16zXyfHWd5dtK2OOYUZjehZd8+cDP93/zy2rO
NgBKwY2VpKwm3dbM/73NDr4TSuHAE2YSbMdhuvOflox6utgD+ylMYeiCUppmmpp2HpNqkSiPmpQs
r9bgSoBqWjeWcOTE43KcHCnZDcGaCczFpmTpiRLKhN2xVJ1/3wF52Vn+vgP/dxnnb7gR5qPZBn+e
hwj1gnTYS3BPmmmk5CbsYs8oXRnuMK1ke6F1ELdbdvJbYwYNuPmwbqkaSVCf15C6L+7PPx3PX+7R
+WsL46TRO5l71LjtgXKZaj6jRx606560Gpn1uOpeQvnFXIyelr0gBby+NWKHcnPh31Pt+X9q+/Ap
/ee5GctW/qXv0kaJUosCawrhJcTMRjBzHWwtyQ2CXSJ4iBYS8FI5Raii2KFjhMBcQF9Y//u5KT+/
uf95bmdRbtcEWV7D+ebWGPEhMPcm4JtVVp7C/LnKT91wP0HZVF/98SadTmUP9tsThWMICiu6WiaJ
Yoo0eoJ8eVNXjomPT7RPfeLJ2zgiOKzAQrghYaR3qWn3t45u2VOZbcIDgq63cT5u0sh9VyaaEMFl
Vn5pXnbbCztJduB22QAEcPXDAMChgA2GZvKCdcdf40G9agt7pqtwmarw4538sp6zgy4DK6I1abjc
SYTvJPxQDJYqfC2ufHzibcad/cyGS/dndt+6lJv++I5/ufzZqRfEed4yCxYtBAMiqRw3NOu09OAB
e6LxoJ7XPF1ql/09bskzsFDd8CIbyHz/HP5fXuJUKv3Oyo3oDhgJBWtydfoz+3zwKuGDEbtfQuoY
1Hc/0x2GFH6z71Cbp8H2kgHN386fZ+tYbs6XdeT1yOuAFzjM6uYtp7rGd2OLW5W68B/LUWqOCFuu
//3t/Hgafv31ZxFs1E/zIiuNSE6yN73xwtFbdPNNewRupXpw8lHURFSD4ZUtbtQV9b/Bpkh/YR0/
HQFf13F2+vR6EDRSyzqW6AIH39BGAjgMbjvA1m+PonxXmI8BOrXKXPeal5NPuDpL5BtIxHXTU/au
XttkHcd7RrPbdaPtUmETXnJR/+Epoc1CxIlpuKqayp8z/ctT0tNOa1NTLf+ss0dpC7vJJQgjoaNW
aoOshkICa/RCpvFDCMp1DVFSRJ2X9C8202DgUSEptLgDaLsaItv6t/bE8UiOjPlQ6vXrgC3/3w/l
h1rR94uebQeyVJdT0/Bj4WXmW/SEieWEv/7Evqsaw3vBjUhUrbV6WMpVhuhduP7y8n0/kL9f/2w/
iHMhDBtJ/iP0KKCE4l+2Dmgj9B7keoM5kIcAsRfV9nWCgkre/v9dXj+rWOH9UYtTwc9nGl7zBEhu
KAkcBeF/55Qyhi/boXyRnXwdqEcpe7tw9b+/iG8/Xj+LU03gqZOZ88RHr6uoHHqQj03mfVw4SmDa
ORk6kNZOZG2UT2ArhCCasNUvct1+fAaMoZPcMg+Pi8D3bakNAmvSG/QtybTyDQcU6Lwu1mVFWt2R
fszX49v4SulKWPvNzb9vgfLTtS1F0uF76KinzxvaVQ/GYJyaglRwcKfHwvByYz3N67Hc1NwAERN7
JAEU7G+mZ9h7o7xruVNITJkN6tdV5Ggf8K9oabXJja9sKtLrm9ozaD48oeSU/UXtWffuv1dt/bBq
JrYZIWXUEMnAXxLhuWlGpWzLO/MKAINe3FjDPgquOq0ENU4BcNXsAd27+dq0ye6c+h4ZVbipEodW
prFXcyfC8NPpppWA7AJZFo2QZwWs9ao9pscMOTR2ToYbPShqaktm5LTZFW1RHzsgcmF1q4K2VCDt
ZM/ju/mitNdz4fj3UIchCVAVx6HpUDj6e8tAAg4uyod6MN/R7MqRp0y7NnHUp/p2blb6pn1QI49u
GEaD2ePiK9vTDT5KD2A6011zbDpXxhV7pBf3lP0KnmlB4sV0MV9TlujtbBP4djvPNqHE8IvKTPty
YRiL9Ur7pX6OqEAZN0Du9VoR2JpeDOfwpfjVPTeAhKEP1rctexNKAQ997B/w0Z95cRlGx3VNBB95
GTNpL/9+8D9sl7qiiaIpmogwFPnPL/lyNsidr1piL+OqspvSHTRV2MLKRsznVaseJ5IJJtOgQ3mJ
4oZuSpMkwLX9gpDihwYF6SQaFagfoir9pUqIxnI2A6EZT4VG1W1lHSdXYB6wepv4SKeDSmFUZyIi
htOR3HbdMQno8HfyKkVyDX643wQDkyQMz8QFOm9/TaRXMl/ro9Znm/Wgl2OQ8pvsX3FG5boOPgSG
CuQFGYu/FWqduHebYqupq1S7mAT9EKvRKUN7s4C/EV2c3+FCTNo+lsPhNC2jyKtkt5B09RXxPlqG
sN+VXr9RmTdaNMD10sXuZudSbeaHEOD7Is4CtbHqQz2O9B7XyNkbmFlcAQFd074ES2FTEH0qgOhc
qKFLy1nz/Svgosv0vIg+VlXOawWmBl4zDpKBdyu/UfbtBsyqIx/+BwYRfwfh3690HonVYl9XVr28
xdFmuBrfa2zkaEUutbhmZep2sV4K2QNQFrIRUvSKSSMGABgxW3KpZV0abQY63LObF2vQriWRo3FJ
j/XzY/hyR87qhDha53UtRcNJw72kR1/XrUcEu52DMQF4W655Sd33QxD2/dacbUVVqXaRnPMQwm33
qBwqMjQcItftG+Uiev2XrvdDQeL79c7iH70bZK03+JZhIenPYfs8oB0dsPzel/o2KtYdO3J236Mx
k4uDQZc9PAwGnTx1eV457W9/qyVPaLi5IfN0SwbRfVpSdSl2/7tiyzLZ8yyVjiJJ7NmTwHhIUPwM
N6lqvorbHZASeT2lbmVr1r0aYg8w3AfSPjdAjGMHL1013bOGAaTlpNZHpl5BKkKzciF4U/8+NnTF
ZJ+QRJkj2DoXCTfVlGq9LA0n+pzu3G67dIOYcYBkVGygOx8pXIdwmCb84BxLcgTFNnBPxxieBITB
RQ7AAB34qscXL7XpIM32+Ihfx4hdp7oVc5sCLE4jb2OyzX61H6TE1TvNyxYB1oVfsjzk8y9/6Z0R
Aqns7OdBUBOXShH503BS18V1jvxaWZfXi+7lwun14w37cp2zbS2U/TpOY3M4SdhoNZ5ae9QiX/Fy
7LXlowpu0XIm3qXizX+fSN9/IMeixJiYaRqEeucJ+BzlQjyOKS2bfl8bW2X0wi2AcOsO94jms5Sc
QNt37OdIJw8mIG14SDnmSJUq0nwKVym1CrpNZrStA3e8MW7qcBNeRZ9+tFXkD4YicwJ3ZK7i1aSt
cDczr4q3tnX5w3XV64rryLQz9rZ4cXWpKQNvCnGlvmr1RjWQxIWlHSM9xPtEuh3Sz4ILhsKrP4EO
vJnp1JmQKRLrTjO2MWZzMyzqIAtPQ/qRdA/JDMmP0V1jIxaPcdg50my+WtKjUNxr0iEoUd+IL1K1
TcOHIP0wmH6BuMWEQQobtf3Qwyc1+ayljzK1W/k31PJ17e/MbC1nIcgBN31WbgIYITjUxvfBWzYd
uTnFp1/aEt1CYZ8e4trpPhmLJeqc71r8MAFSm8cJgHS1XSqp6NBhR4OtdLtbUwdBrporzd9FrcLw
zHMiYfq8YmAqszzK8HY433BV/5ZQFI11MB15RgFfiFA9+xUgXGMrxk8d4wpZQ+ChrgpFXY0dpgE0
O9v8RYNp3DUHswFrKDCxj/P6p1JchebaMB7E+arHc9K87qR7zTyOtJjmG7ne0/VEwtZhk2ZXlMGZ
wGawGcM+0co8RaIiZWzNXYlHLo1cu75LSvKz5UBKr3HC7MorC2VTt20cf5OtpwdxXPmBvezaqLDR
0WznzwBuCIKbci8w7IKSqXKZb7mmKZ5aTpfbluXqDl03qjD6Fp4nVXkGMrob5ON3wut0U2DLt4FR
4SZecCev3gYPuyMy0wR7GInRvJNCb4FK6FyfKieoN7m2qg6S7ohejNVsQavDBQ49PYMKJ37IY/yJ
1jq/AH43fr4gEI7yfSPu+x3umLSd8LRjs+Ld9PQ7/FYw+QTtfh/dWJ/9NT0T7bN8TB+rZ7pFacGz
AbhvA51Tikf9IN/AIgFAspo36lbDJ3isrjMmPW7Vd9pnhMyplzTbWnhCSjv9an6NI6Pjb7SZePMo
wdd282JioZRfBxDxI/Abq9jp1sudpJ+O/jGO8Z+dT6q+QRCUW47e2hmcBTRWqX/DiTTsre7BPGb3
xm2/GldWu+o33Kvys3dlBzuHO1Tm6eqFag8hssVHBzEvf6mb0+hTA3Lwm5GydT9vyO7ouqHOY0uW
X8Z3/YaaEAec1b5pzWGwVqF0a5XVxhJQfA0lHswxPoTYDqAZ2LD2NDxa/evSi30Qq20yPjeanb9L
1zP13SR2iummqZgAJqI00OzTkImeEgz6GC659aVDZWBKtWoR0r1opjfHNumvPG617iF9K1o3Q/Zp
XQ/1FsR/FL8K0RP6esbuuLoprQago41Lm5+3iqedal6Dr0D9nKCze0RHKxWOgsKrWXrn5YRkdTtI
joiCTgadYeObRBN9nFaYm2bxK7Ziq0YS73XuZFj+CucNMAsDWq/gUi8UqVhgTdm9pQylIJWqmZPx
iufykyKVqNip4bSPSeOEJ7KBJn9JNcNNTGzib/UDkkPzIB7rTwnY1rjXHWONCZYX3FPisjJ34g7j
doHLawD+fsz3JYrW+hlbAElcK82BT2fCTqIB3tf8Miy7m254V0hOldMie+KzRBPA8xoN0OuOUnud
hFGUa+kvuPAWo6e3V325NoNfgXINsBJAuuGKo7gJOQFGxBJCiGnDY57clvlWVO4iLOJugyvhLWNc
mF2bNFXMTqgpUPI1TM7GTg4uT8DzuHdnuA3gPzQmsMdfPXdSaJgfAJcN9BzKP5JO6B9uiq6N/7TX
WtxeBT5qLbTyBLFwqSLlyVKO4rgWckwwr3rzJYhwa+VcrGlXmX5iV0Lqahbe78qTTrlyuDUH6I4+
Q7XbKl5bnEQJVrU5W3f/KGcnRb8VRLdVrwz9lldMHHYY5EZYgeKlUPn9jdGzEc3vyN5wqWRuvXCm
2NFA+fAzTZ9qcMfxcafmzELDgN3gh2TPSDbN6FqPbhr1WmKAIiIlK59wO9Ab35aV5XnjWr/uxjV3
UOl/D/02CmXAMZ2jN5hMX4VIOKX5HS7lqsHmqwQ8XZau+GJ1H2bOfA3TTJ3Hv2t2KNvWMneY8xLn
29gWGbbpGXapevy1tV0x7nLEtvw5EyAmBIGh13GzrX1setwTcmKEL0a2JXkvm/3cUXDfpMlt+iRu
lVuhJzp0CuuTB9cYbtzd6L/93q5QRNR2MQDxXUkGfzC3f9+1jlHv2R3L6IjzM4ViScUP44qfNih3
Ne6p6eIM+sztMqdnP9qbwraKftEL8v1NPB5SwjruBQFh/4hps24RmXY3VX/FBx6TUQDfhmNerjPk
2G4K9rBcDbEDtzOQvEx1+MeFzlOiY9dvKmEl5I6su6Z83ekHzbivkve52NXc1IymvHnb5rkdaNf8
dL6LdFpUqMSUvA9djFwftfyLTxsNi7wKkPVgMxg+xY9yfNPGRy17lsTT2O4lstrf6ZP/21QdcEk8
QZ9/HaWstq3UayO+94u3YcG65f3OqFu74SAYGpz+tDtLr/Efk29UlDoWY+b9jdJfw89YRbBCmvUw
70LxgHtXEuLylT8HuWEX83rGJjOl0Wi2VBuNo17fGOqhD9eZ+mKW+wbrC6Ff99J1224U3BaSwKtW
Y7geFVcAy2N5SedMzCTAnk5JC20ff0dh1wicRmj/KNjoeWNnbHJaeBU02GKbSPVDGz8OW0COIunU
83RyT+UxkW764FkWr5OSKdl2OwkPoQhl2EHBxv7Kf8+0Z5m1EByjc9pxY4SbOdyMwzbQr+B6QkRy
VN+JELbrdqADkYrv1fFQMX1E6z9bFewWkn+qkluaPRVmOIH1IuFJTQCs2+20Nk2vFU6zcNJ59dLk
WhT287TrkN5jYyux3UHdKV/V4JrjZ8FuocTuQ6qS3XYx5h2S+5yqCONT1PswFR/JPfRiUwOCxkRA
8E8SAA8WGQYfZvfJuJNWPizLpSqH7WyD9YywSPBz/gF7nJ/LnpJefJRZZgNbuqJJl8zUqdE1978t
4uKg3Fnj2oj3xfSryLfNdFI0W60QaqwaphramEzRLmWsfnp77m/TlhByX3eZVw63lfhemm7zLvW3
SOaN/DTT9qmJJ5hTzT0hRzN90NlYZJzTmcpNgtxF4E54hIhT3/EPS62jc1AutcXpfZFyaFcRHXwi
mHpYqQADxIdYQJBH9AUTDAqB/JTkGzXbToHGzvbRapMt4PsdXg0j2XW8D+PFYRdmwYHWfxlspmI3
9b9HY8JgnpHHDdeYh1WrN2ve8WhqnSqHPtL/7vFd9Mt1WFEvZHfsCgchFf+Kwnar3hjZKSl2cbxO
jUPcET7CXCXiYsQ1uc2UjaYfqvZTOKTMowXNfjJua6ug2r3CqzCjsBzdpAGTLa7cP1YpTvHvGcUf
9lMgZ37pIk1S2CMUya3Nx7rHkukd4YapDl6rOrqxQi4wDitZdLXuXjgw+5GxW4bWo3kq5pOuHoGS
q/3j3JV2E+HYdB3JC8+gZEYAIV4reUrraP22Vx3ZIPkY8HFko8Iunc0xdhPWSnBk0a4E6oWdEAZV
UXZllA+YLyjjui48inXiddwcLeOx7DdZsUGAyZsx4VHSHJWYb6pEcMRJ6++Lah1VaxExOoZ1kzNE
x6p0fdR/ovHSKdt5XMemi0ax6Dwmc1PlGvxZyuUz03Q0EVWlJjCFNhN/V2j4laPKSyMyUtzG19AN
WbSfrTTNHvrfbcYmiktvhnOAnDwHKU7jaD42NB1Hfi+bL4LIei83n3J89e8kWPm7lEEuahADiDTk
SbfPKi5t27IXin+asNj64JC9pfdp1z4mWgclJ23orqj8ukwXVLOHaTxsBchXlL0U+o+8pC6eCZ0B
R8Fp1LWsHFvzMSwfGHsVERNcaM+pP3TrLYqgFAboXEvSeU1Qquomqk0puuvpl2fljT4duTUw2aVm
Ry6MRGuDu/iiGvJd03LVFuNTpwjtMXm1wDz7v0ZvxqrG1uZFkGrhYkUnUWTsiZk65cYUH7XQW8dE
L+pJt3btvDWs64wqCSC2uiN5dZhdiUuPPbHpf//7QfwkgFt+kqWJkm6ZfzGYczVDJ8RV7pRj52Im
IEjQ5lwBNyjAgLaAv8lKHhhUx2V1T3ihOnOygYKpe8RI0UswQ5i7cLt/apVbgMnRaagKSDDtrBMW
iILYjHIe3eE6BYCizHFWoRqXISeBeJa49Ksr3JcYqKpNJ7n36QQXx8tdWXlp/J3XS5YRTwPfI4wF
zhuDghTJSlxk0V1i0PLDhIsydJoeitbzI7svnTQ+Ru06Ea6Eknkn4yZXPOZwVI+hoovzENJP7+DX
xSwf1JeeB7XHoO50FrOcDothEIc6Vs49whG7tfBo30HPV0PqsQGzODMUsAvlsT+qrPPbQVNAk0Vo
adAAzqqPWVT2gBB5LKwg3/fWdi7JMIObQHlmZNc2hgBtYrtSiMAQb/Ulf6t7TAiyJ4w30ZmtCXCZ
agISotZHQ7/nCIsf+ArWOUbYwWbujkS2rwGa3dgFq7XHyeK52ci3mnEI8xOYP58d3e71jdk/Qp5R
cO/+M+ELLJDhOwsV3UrVbyWMSlVtnVSOSKu+vgoQ1biYmyFGqjmPyfMcLXL+/RH90C5RLcWE1CVT
BbUovX1/OFkhDH1q8XCw9hSvmP0FbujmJS+pE9UOrUDsZicnGFgCsQ8HGjEXIfmFZcg/vSNfl3H2
joysMG+WFzYGpNEt4hEqUuCQlp4mR2UYOPCfYgcM6ITE5JeiQYeUqTJBmBbcCvsQBrGQrxm/kZD9
+w79QG9g+GqZD6GpJJt/ed2MtSihqwuiO4HqBa6oXmbuDcb1g/2Alxu1bFxMHFG/KfJTKe3U8SmZ
7ibEoJ/4JTKeFvgvzaU16UsX4fyF/rom9ftTK9pmsHA1A/kxuW3i9dSaneKRWB1XUB9Wx4vmv0m/
a2ODg3YRXhXzUWB4t8VQGksCuwqu9PwzEJk/tsXRzVXUwzdZ7XHvln4VAVAvAuXChBmZT69sEpKk
+EbPPX3YRcDITLaVjSzcqlSO9GprCDe5uV/4T8MDRXGhOSQ1Adm+fkMGobmQO4k4NGesbzCAVihR
MrJLhsvc4//6SeHqwtarGaKhKH9pRGMttGbTsoq7nGHQtRAw9Yv5FWqIV+xtGBg0U9v/PeIW7Qjq
Pttmv1VmRzFqIENPL7X4f9j1vi3mXCkaznlR1BqLafwbRpPhTejOjCP0QndIxn07OniUggbeWCh1
tYumQ+bftfrv1z/7sLVozqowNIo7gg5q26lxGoKj32DUzvcVlMWVUox3sim4yNhmhlorPraH3rgV
mJW9TlyIJAplMaY+ySXIXRtqCWHkMTVz0tzuyt+ufjHNyYjoo3LN8CSeOeGbRd0zeSgXu+h19ntA
frskBdV+6p3Ed4xgJ/afBJllBebR8oa76AVwzgCsVQUQX75293ro5J+LNTgY2OxKIR1SSeVzQUb3
/JFn7AMTSo4MA/QamRljvON2YTI5wiI7+/fL9EPvkPu3TO0rogpg83z6Ugxm/K1IBu6MoAQUwuS7
tBKLBQzYLWhPCxd6grmry93VH/bC71c+ayFmJcMEybi8Oa4Vk+aOT7F1TLCMq1boS+97xAH3kzs2
V5Z1WzdY2bhT2jO09TnqVwJQ3Kq+TVOOkmFxBbrUjNGXreX71vN9dWfh75xC2xeDsLwDstZR6PGv
CCurt2R6kPr1JG308HaInkFxaRTxHod0G2JNtDGJkqNdV820Da6zV38LGGC/jFkNK0W0e54qKp0T
Q/rMy4crX3FbNphVsK7d8pFRaIygrJv8tU72Adwl/GUQVisa5fKdnN+mFFt8Rs2jHBtAaAH2FDrI
e7ptwXEcMBz+7zfjJ7WJgg+OTi9KW2CSZ0Fe3AqZJsdxeYfqlxBz3nbMzX0CW4hfSEsDwzOemDOD
OOh2lTMherMwuARiT4UCp83mD/sWp5IDmTBcldig+LwaniycaX//e6U/v0lfVnrWpy/zNkpL+c9K
sSfu210j75j8D38nGzhee4vGyasyuXGG3GU1SKt5J+2MnfZRedaOPGUTHnBMvbCmH9+fL2s6i8Xq
qBlDc2RN/bPIwAAgL9DftYM4Y9l2QJ6s53VIYTneib/mT/+ZRGPDDQpfqV1IN8YF0cTf7n/QeL4+
zLOPjaYjXfCS5ZAdC/VSZNAfiNmrZJMJLp99ux3WzYP+YpxQtFFVObZ7/dDXqwLr13FPPwS7Mtmh
+LBWL+hu/8j1z780TSSHETnPcF86e8+aZvaHZLlTU+21nnWYYBTc32p3JRXfnvds37xluqdjNXOY
rvLYq++qncJ8rrEaHqzeQxxMA4D6WsnI9n0z2vy9gi/Es3rKwjgZq8f8Pd/L1pUsPvbiTmmuo8FO
DoPqqnfT71G9WmTV+FkByyB1cjuGzyW7il5UHKbH4VaW3ypskRlYbbAjbgdKHCBkNsS0yS9Inste
5fz73dH+jhIRGLIlg1MxEc/9wa18ySQKqzOErM8Qm2LgimXbXN+rtH2oOObtlR/xtMqtVqFQY1oa
uv1e4xQy1/FbzEwRsc2DAivTniCb9KASvZyuKI20LD/IEAzwZdbu+t8gycGi0MrCkQ+3lBUBaHDQ
pl02P868mFSmdhqVQmrIDdHT1Ldw6fcWNQrbfx+gdV74yT/MJn/7ydaZwDTzB0O2En4y2Tlp++gk
OEdx+FFwcPzD9LsK3IYRWc/f0/VsbFq0l/a7i0s4iyRGNbbaJkkXPXMigLdHV0WPNHXGdym2wYb5
EFZBLshUYmymEJE2Xcqrlb/z2e934Sw9MBrTKKMu4U2mz/7K3Dz5WxEhMPIg2OvTOikPiXlA0QV1
BcsZqXDxxSNvoXGH7/RVdpcZu6C98/eSO8mOBDTelveX5PnK31E5qyRUQIfB5Dx/8T0qR7YgzH1V
lAunT3ImeuYIOHn1fk+MfO7KY3PV4M6mPuTJkdB6fiLBfDJzbz5prybFAmoXIF9sDHWJSt+t5LrQ
tux89VVBgXy4snQbpYHgVJsLX9VPO7JmqX+AtfrCiD5btqbqqTGVJbwCdBOcD63sGJNXpp6muglA
13Btvk0P6XFYByfpF65SjSNMnyFdc4rKlBM2nYwp+inQbsK7Ym22Dkl0K66SK3E7ed2BQjSef0bw
BHo7XWsIYgaMXdcClTEOPwibpkcHgy+oJAoWtpfSgh/P60VtqciiiNpHOztxrGpIrSJGHfoM6ZnC
zCQu8+EzByI9IWfoTxFpUA4hFTa23KyUg7TCz+TeGlfFM03MrqYmSVF7G2WU8jBpXhX3sqc9LGOk
/34SP77mDPowmWxS0VLPZcGqKQ113Q1L5Ad3E+INyJ6PWnHVB+tdYaxXeTA6Xg/hs8Vhgm7JskEL
a6jtWHbKJV0pbwImnt7Wwzarnwr6UhO4HGVT6DtVXf97sT/UulBPfREDnR1PflCgMomQsuLnAIOE
Vs7shd2GQhfeL8N9VJz69NlQXmVEIeE60rdDhaJ1pElUYNxzc8lsQJGWTeD7ecmCZCzZ8DbWJLLA
7+9xpGWZGAEdPxW+ixWUeNMTXMzHhruYiijNGldLoZVoz0X3Zs5XPgbuhX/XCE+SzBSL+jESAfnl
TVB+RMoLWhIF14xiwGAucpkWX7dku3JKX7K+DQQ2PlRg41it+gi4cLL1u1OB+XtgPncWJDoMg4Uy
sDP0NDQV1m1VrqTxyfJ3U4g+GQ3CoC+lDGZiFyFt026TLjsOWHamSb+aBMjjjcG72sFuyvGgIN8o
8AVk/CgYp7UEHLrjFBOUj6z80Bo0GtKN9SzKmG3j9wG5wx7ktR88VwWCCNY5iR1/FzUEDGzMSG2z
eYQ2AAaTjlKQIBhHqa9doaGYcxdVJq7lIqZhy4igqG7r8mSKv4R6pq9rrupxa0IGtoJ7jDei+gWE
t5Du8vAZ9k6RcJLi51fSxJsesph+ENKqbGcVa719RqKAqJk/wEmV24l6X7OoYoBFmRUhsgOix1jT
JSwOKOfIAZBUJMm6e5A/lTtEMiCGlnHqHobv3B4M4SAsHpsOJ4853ZSPDX2fd2WPrgg+TulYLnj7
eREmBC9Qqj5UWv1YUdLz4QLtLkbuLjqJ+T7Ij1XiZeBsDEcqaMci/IkWuUoV4sxOW2yRTKQV/EDx
Voxerea02A8a2wpMZO31/B9VCxGDTh5/XxCAbBUUx/ynUUCCWby0yE+K64w4W0JB9lJihcLWmrud
iU4L90zHjx6YUOlQ8LfPgUlm81qFb8H0lGOqkkRugh+ttNBlU/9awaRWWk/JycS6NLKFcGmRynCg
hDtB59HKeGTv2sllCnXap6Ibl9e6woNo3pMYAy36aebWDE45ijWj+Oil2x4vIF5/eN6N5hLLUrKX
egCFI63Hq5wLSmsZCGS2w/najw8J3jXN1kfRS632xLWo64j+rmaAU/DK9hT2DziJsH32D9AL+MMn
E7Mjr4zuazql+UlSj51xgBwePRTKZ7jR9XXErQ8OAcHkSiwhPeTxWmaeDa3QLhx3fuFe2LH+jiLY
INhfl0oeW6xxdj4HJSj6bOoWraxcr3QULporwi2zUPEcZBKeRYnmKqatexreJC6jH4mA2MxJ3W4j
Xhqb+aGw+H05y7n8JZotJ6UBg89y/HjXM6Jh5xpTsasSSVTqyjAh5kVAgOqI10V+nl3yW33x8YPi
Fvi36FIueTb8cFIuK9JEWTJRkRPCfF/RrPZSWhfTSCHT0VI7hNp+r9L2uau3RfOgVTji9PhKAhLn
E8VhrHEHGFmUKdYiXCL0fO1+OW3wG0yOJtmG4ubJsvPHAT2XYYPQBezgvx+q9EMG933RZ7FhrSlD
V4X9eDLurGecX6jKUjaWGicOnEjC3IJJQd8ryH9+oUEcGORPbAo5omGjA6luZlPbhCR0mdJs/Drx
ouhDUjdy+TZZ1mpagEz8byY+C3b2HN2zV5koWJa4F4EZ9U1bpiyOXEbiop7GTDPFfrq2qZ29G4+J
kyRHorlwl27E+9jFOGKWeyo290OM85c9WfdCf2z6a+Whu6fI8SHgQPE+UrtRbRpnFrVSO0FkkSBK
9eLpjyAaQ03fBd0m3i2Isl8LrZfvnR3qOj4hnUpP6qa0abL6J40sn9clOio3Bi3jVyR8MluGF4kS
Dq3rgXAGipN1sJDmvYWbMtrhyGOCQ0EekfHAKnCkxqV37AfG0/fHdfYRIuUwJivpl9EIXnrMSAJK
h7R47QUiMDNFSrvQcsYLfr3qcvj/FRwYEuU8RiRQe58FB76slXPSqOOpE+9r60j6h3CuOnTg7+j3
1zBgRgyjkGkVDrozkFs8Pc8oPAmj+A+q12mzgsAnlDeL+FEBzIJczh6tVfSGwa3/CREXidMLlagM
kpBOGM+sA/Zu+eI9Wtp9wfDjEF74UT/UKLmXX37UWfGi0JLWF3x+lCStYDpXjwvNJj4azNystFvg
cJKrXjQf/DPO969beZYv1FU6ZVYnjqcguZOIZFAqHqh6MWyQpNtMewlOMKRSHekSh5X1nGsHjJkR
+Og2ik9iDNfYZU65bj+Ut//i7Lx2G8eiLv1EBJjDrRiUHOQcbgiHMnPOfPr56MFMu1Qa68dcNNBA
dxUp8vCcvddeQfQoK1LMBfOnUX2p4ZqsYJLwht6SiwqaDIb96/GKoru4LhA23pVkC9tKhP1geKvZ
5pP2J7lAtGZiSoYeTdVcGW/NWz47Cqtzp8e/3d1fD/s4aXBOmzhscxZuUntT41XYosorAjnpxRW6
ThNmzVoJ9ov4ZVKx8kZ6V21pNEvLlh4kuD8wi8RtfwtT5X8gy1+q7X9eCra+yyxclf8J+ZGiNitT
SVmqcW3cW+IdQAZybN+ehv1kboMDEx2ZtAg2nM1ZkOLcxY+2YCSOrTE1XDxldLeWydtO1zNfdQdZ
o3IgRmFqXi6+mwHM5zPv5aSkjuEc+pIFFfonOUdO51E0Yz6CAXsGpC1MU70lfXaK16O401MvjGzC
UgsHCpZ/BRfm3M8/wQjRFUvESIruXxL/aTDTrtOGtJmXLc26VjzlopVt9U14N2+YWNjNuib5Wrdx
Oje3uM2vi89gZGvZy8iCsLCEYl1gjwqDHwhbglLtFOcay5OlBtIbOBJENss4uPx9sNfSHJWMztgo
cswjXX8NTypXH5pkL6pPU7Cr9AumveV8zZZV3opMpcN4XzK7Ed/nYBtja3IG1zphi8Uzw9Jiic/G
4EI82kRSvc76vvXH2+nGfDWukY7bIxW0TVCU0rpIN8MP5Qnqbt3scUwVP3MaKcNJH6N+VbsqtpMr
/57BlZvuYgxnCCG55MCENXdp3qbw9+C4DPRZtqFxEM9nRMe81H+/NlW0JIOMH7y0Nfno7rGAMYPE
nCndHvAZB/rHwjnadNlubO+RLUjqhQ6te0KwS0vqitTnolqsxfJrIANL5TRQTQp8/pmk17KFzIty
W1RXULjbVdJd68lVgPHtcKMUu3l0jejaRJVs3hTmRTKuZYjk7I0aqImU3VGyG38WrDXxSaVSoaPq
gLybFDTUBAQTVwxNosAJBSA6AmtpUfHthP0DdcHHob3cShnuUIpLKysA3Cn4Tk+rwbopahfHVN9O
tv87XgI3W9Nmu59c3J83yZM1QDgLYG4y8sguKqQEYXCvVF80Ilr70YwSjN9yo+pfOdzu+iXkPNKx
u8VO1wIcOuN98E2sOdr+VAgMkqiKEskw35Xtj1q6M8fC9wV2oAG+HYMYMs5Kp34KXg18qaWLBTS9
R6z4VEB/srvr0BUOvu2/zuOeInu4gvhhTmv8YBX6EFS3afpc0n1O9XVibotgnWG594UvYL+Ztpww
yCHieWWYj0PvpeN6mD7E/o8leVF3ZfU3tfCVUzf+D7Ku/8W/9b9+5VHHUPgzDO0I3aV8CQBeX8i2
sFL2DJPfYSJcMvPC/8Qb9mcR4GU5//Z0j7aPSlY1K1e+oR5iNGrSG0YHYwtJ28TaJnLj6q5PdgLB
zP6abincjf5XrQFVnh3Knqji/noARwMtqZzGxgqX12zY+nqs70vFgZGM3qERtk1xPQPEQLv0NPIO
ZyeEoto/lsPu95bjFPKFbJpwL8ZYsmEet0ldqTRakfM4MObFiBFlsc04K0SMfwEljanLfdVyCiJ+
vkHDn6z6fqPMz0V7pcSPZuiduZuTz+TH3RwdvlJeki0iSMvSx+92SDZjv84VN3UqbM5h9geqm2s7
ZnxQqfVV8RK99DpkGdqPAgZWfOWD/JQdGxT8ZxzEIFH/foOnDui/HtdRxZ8Nwyy3xF4gszQWYJOB
cAqMv4PyGkZbMG+oPIRHUyaPyt3QXZ2t3JYn8M/y/fGEjj4btc/beVye0Oi1MgRXG7PAgOdjW9Ro
TXyV1uMq7zww+KCno6M+Q+RWvKkcOB0aeKembbv7/aFYyzX/uSdFISKOBYS/89EnVUtpR0AD9zRf
41caRCgjbNIyMpzwAlusaPgwjRHi61mBPhuwl2eglTOGTzrVJUEMi5tx3R9CXpsBhZsJ3CCmoJDJ
JkoOUOv0gZAkFFQ4B+vDvdzhbqmt8cFAboF8BxwUu4Fn/bkHjbNgIq8FSvab+g88WwsBQ/iZtavc
QNGABGHTlTuC0GIOn+GPHN9DLybqLF935B/9gRbS9261F6+0rXWYnnh0AabfySEjaiAOoabjBi/e
KvLe5G6W3/XaNvqmAwgwlwq5uVPorf1HyvsxuPM7luMayeK5E/vUElBlCFwS416ZsT2v48f5IIqF
hYEIOyeQhdv3NmKcJThi8EZ3LHDOO0eTONXmInX+74JHay7MCj2rUA9xwfQeq6aR1ueyWptO43Cg
PyYfAqmSZ9kZpzpClaKKlCyGBZZyXJiMfRcIQtwsv9MneO+hb9ZSu7IYh6leONndIa1v/we/9tQe
9OOyytGUMjXHzFQzhPaLOx/ZBerO1OmLoEGMd0sjUDm9G0rXSIXsc9rnU7D/z5/8PVT58Wpzv9N9
4hyWr5vDKdQukB64FU85Sm5bsr/PnoYn1xKBYKYlWdiOHEMJZV1rfm9q/S1cOoqh1DNu/U3vUt2Q
oDyeW7mnfx8cTVETFZjFx3QTdeyKpEvb5ZWOyIZWinE5BXeGhehlfATFh1y7CqTnfsL9pdpl+pUc
7gpiREzwYYkKbSITMkg+RbpokTjtiKowjtDrptMmhuXV5e/6yFyhusgQ8sj9dS8u2tAtMdwF4QPW
Zc+cpEw2/nTQekckRcVO0aOtYuG2tx6btGIA+JBJ70x3GnpiI/6EqzVRF6E2baPNLGFTVj+Mw8Z8
ynVnyJ9HqEAOjHFExzjwAQhfGCZSa8CVYAdTMiH6caKQmfnz3fgllLcJY4oM5vy4TYxLVb+O2KU1
/UlNVVTdVwPBfMO9/w43LXYZuWBjqJAykDhoa0ISN3FDKLZoLSU3Qnfb8TctaoUWF2h8ilHdecnT
71s7PMwTe/vCqv0/b+yoSgnLutCHYOpva5Is8sB9Ds1tKR2qNma6CiCH9jCRXtUMEE9KHocJMSZS
pkm61DMnI5xTRQ8jTmRjll+FemN2CUNjiubuqfQ/RCCmYlQ3eabZgfw6Wh+GX7v1Qan9eyV/FXlB
qYqBT7mPpgdiIS188SKLBpSraYSvpKbkFH270fhTTa6vdIvsMyGzQ1NeFVbj6vQqrToyAz502osM
WzKslN3IyCc3UB0lt5I8ek3DFEYmH6VBtaJJNgJFyMkGDIgJwJLvP7L2WfspF8x89Bd9fov0+zl4
iEgs1O9FPMXn/VQfUvwzx/Bd6J8F/U82pASo+MDdmLNYG5ImN5LQrREveMYwrvsxtwlwTvBPMMzG
m60lNRabS1PAz+hREkCRlMOU7g3/JRedVHsrm3CLHScotdF5CBSM0tYmFwGuNl9ih+vWNnIsYXwh
/seadjJ2Ye60TsuLTHTKESzb4T8Ys62S5JGuIUxC23L0+YMBR73Tn+IKEp6j97uMeZca3w7+tY88
3NzKzSae7TbwLNNu/BVa//ixugQco5miodL+jPCZSOCOPiB+E5mBfw5mYVX6CgWlAn09MKlTrjKq
2HGtvo8YoZtPU2uiVztEiCilJPdU5pg7xW5dA4I5uX+WU/Ectq1q0xMwlr/EYonEgPGhqZDGPyg5
SRoicG5xDfb0Jjd0e1haXfrvApVFsdLeZmUHn5rCtdr2zG/Sq3lcBZ/L3Qe2pa9yGbbwam68Et7s
hLUU8tqGKNR2RxxUPT6U0kbtV33GkEtHsAvpzWVOaICbPkDPDmLP+kPUq9F6UsqJhATJ1eR9eyO8
ylgGYIdT70SKieIpu6M3LG/GL9GZfGKHrzoxxO1gM7R81oCENuAf78Tcd7LjDv5K3XTMjMyn9o0D
lZUVurVwNemu2FOIgzOSrlIccsMZHxlxtVR11TvKtbdxclPkGHc492Z/GA/k1/11+rkARv1Kv1YM
0tjSizbbpHjY4moIJbXD5DJNt/qGgSj/2sW3gf8xqzcdtkJFt1mMf/dhsid6FaOE0dHt6SG3PO3C
ql3EZjksTN5pueenCNVXnLr8rAjBa+kYb/ljuySd9LdpjzmLHae0VQ6MMkS1GHp2IMwk77QPEnWY
hEAadaTO+rerT7B5L3zATysKcd9awM/+TVz1DzwpjQmsC2FfN4m9Whl44q1aTaB43DN6pt7D+6Yq
LrkahFE38T1ol9gtm5iu6qh1HEm6FDFzQmLOwc2jFUlPZnrROGJmK62niFukloiLW/lSIWWq3Tb9
GrElLg6iz1jYzkhgQv9DaB3oKMHZuJ+Mr8EB//KH7i5kVvIWNY68gvnIjQT3LH6Y5eSsIuFdx7Wt
mHsp2vgAQfGtyM5gPDGqmDWHF65bm6rf8QUG/pZhSIW9QdZix+rVgddpbp2uMbozBWhQDlkBTuaA
JjPzwG9RI8jK3HH3GV8ZxR+U9xXLhKFVL7qYQE3VNUl77YxZxD5pN0mHBJ8J66bFZf07zJS5m7ko
UXcxy5B4WL5vQGZ5pX7w1xmEZSUXWPxWjpx6Wb9utM80fNahN1bqI+qb8kUIL5epeCtcFeby13Pl
SXMLcO0D8k/Sk5PMy0e+FuFSwhEE8PLDUr1h2KOrmssW5fRz2f0JEoGCvnbGcsRKSbcrMdr2/LuQ
5rYCBt2r14t2fLQIkEB76h9C1JWdteRpxdp1nl7KaNs5un38ICcKCdwCmanTJYjBtu89cFt9XDF1
prUXGP/g38A0tnupUd6FkENbiH43vfguxo8DjvQxWjDtNrjRlmRhliAOpLNlc+ihIULvRYkho/Mk
PJcpIvFC0x6RsbbtCVgOX0bhDzLDlKAHEZiElOjKVdSnlOmnz94Uoj+uHkJsvgWnTCLcN/6EA0PE
uyUUj5pEeQvF567YMD5Lp10ex0h2ryLW26KCFPw/oDJG1bkqla8RPZrVnYk/Y/dYdjeEuNrlcEMm
lkITlRAOdtMgEdX4S9Z0OWm8N/SLFmHh7yXBCZWNrkJJWYB5UwQ2PGo/hsyP0beU2B+p3sLmBENi
meBYj3KQtijk6RFAmljX3xuiTRnz/1m3/ryJo5ZkEq2h6k0KyaVuVW1pFd3Ue5gm69RFeHUO4T0J
yf283FGHmzezWRsd85IczSvnOjs0QZL0Bx3zmwTp5nUeX6fqpteuSX6rY28xDS1Drwh2fYmU0FEd
WB2LmUrKMlk1lYukVjuA6Eromkd4ly6TyoKkDKcxsWleN8tuj08DTpeYFXjzofjqHTyCVaZIL8mB
L3XJ6DrzZk9MhQC/RJGQWVHFmvwICfbVrGrUiCG++qrjgsDrvF5S7+TPfHI6b8nVLl7mx9QVqEGR
A/5+dfkEo+Hn1Y/ZoUbexKmg80oXzy+81+yKIkZf5/fDmrQlgtewrkKi0dH91esAGuESWsc8+Pfb
OKF1YXn/9xCsI94A2VCGHi63EW+jTeokYCjqlRDfW/kGuSHVFp0RTgza5YjE7SwoeApK+Xn1pV/7
0QBm9awrgsbVzdcsvGT6s3j0UxG2FAWKHXFsuRxnabg754elnCr0wRJw+V1gQPmYcaaYVZTHzDFu
YY7rTAUxLYJAuWrseWMZ97WCSz+K05UGLQJnhf4+jKFcd55kh3uMictddRevpTskwTHqa4LPOvhn
7if2TjhtGLJXQYkcttX7mbd1+nn9d9dHU+Mwl6RU1zoGmY/1fbaBs2BTVeyEy28Opo0xj/v7Fb8B
0WOwy1AlydIW+OWf4WTTG2kc+AtsuwOdV8ztHDrCcyldDZYdDhi4kGFASKWt5kSXYH6wqpmnYFGg
ugHl2IXqpTDWHWNX3mK1thHus/2wKpGvOskHlRSV+HxZXYPoZyvc48Jxfeb2T73mn7d/tMBqYQxy
teeB+chkKwy+L5i16Lv6ZULJlKybCJ38Nk1vyLdo4MnjpFGx2NQ7PdmbyEBiKmvqqHSHDJwAMr4P
/7EkmRIi1Qr6HJXJOF7KDLPSQyK8jAxuyumlUN/C4SVonvhq+nitaUjIntPkQ1Kfzu3UJ/Hsn7/v
6HQqhKKucwvaDwpqlAU5JCPBBb4WnR5RRL4V3J5oS7iLVDf3C51B7Q9du0dpH50FV5ZT4belcnRI
zVPcd+WyOJHxf8javtzmHh4nMsJEShJcsSYyONA0QBX+/S3/P56CijGqJBtMNI4wLFGNTTOsmOk1
bl87oGcYdi5696J7oSWdaJt8aEXZ0rHYdekFXkn31TmdfOZI+cbo/n0E/93I0W5atUGfGAKvwxA8
Eq1Kcz1Ia1rzvmMFpYSW6gdTeyrlh04kz2ZlvaYYY0H0AcUWSq8MthRGXo+ipy73sEcXXWz0dOZh
ncLADL5mUcH22YJL9/eeO2VRq6c9O182E2q57R2Vw4fHlWPgwAEIWUrYCuolkkcbkEEO9ihh4a1F
sCw98xyxT19ezT9PTANywZMBUdax/2Fq9SkG/UwYKm1Vw8kBKk9hw+imrVFOYIosuzLZ0/Q5o1OJ
NsQwaTMuEZRLdYEt+wqcprYZJiMNjezGqS7IB1srrriH94fT1tpfTR/Vh7VukQ1k7+jMvJ4kPGly
/Q/IogvJvU03wzbdLXP88Mz+cxJLNnTsD0ls1gGVj2qMMeQVgPmOt0Qcuzq5vupNUq6HZB302Kde
SfNrwi5IYTmi2cQbZPX7yz4hu9HVH9c/rjKU2A+saIQoD3k+4jdHWywGo0fps3OHx6r1yuwCG+NB
wlPgU8yuSqaQ+5JmxvBk0zFAW/CcAvaaV/2huSle+/fyyd8YN+VbCKmKXhyUiMQ51AdAUKnnf2hf
qUJLuLXUF5wBdDz31IsuL79hlUe6LKv0CszaYPLH8PLP7QMnd/v/nvZxMSPq6ZAPEUvbfE1YMW57
KMaViI3FJ3NPF6cdfD6Dz1zccE4B+6ya626PTfcHntqPEIy9c/qM06v7xw0dHT+GNnV1mLIlxvrG
Gq/UfD/M10w3F549scTJVUXWr3YFFBzOF2XN5G/SDv78nIwvYupmjbewUDQ0tN8qaCwnMQGK/nTz
TShQJVIxZnZiz6GNfY3JHBDhx7ZpN2PgqeTKio6K8qF5UZkDAZe1QMVwOo3oMyZbAOXuujE8/7YO
L1tMQB3DUc9a7J8qV36uvqPTSar8vA38pY+ARZG59TZzA5KWsJ/GvXvoVyz97wzfM4v+VGFvmEsA
pqlAnTnWYiijMhtZOva3BthRcUWZh1ngw2TsJWsDXxBWLny2cQffxm7V18QO5cXeCUsaKpKU/PkJ
OCm3RVJ/y9sUUmhylfcHY/5QfPQCpbAOPYaQYBCeVO5TDM0chT0r0h5mxJfBNmXcJ+GL6/dfJaQq
gHR8K9ckh0r+YzgNRN2ShWlETqYpq1l6pnjEzdh0nVw48/GfbF1x7mXSbUoK/gdHp1FXFEFXFlCH
Fg9lENmhutLmRzN7TwZsyao7rEXkG4mgDYxOuv3YXwtOja1cjHfUmS/z5CTk560cfQh9Lht6paiw
bi7Le5b/2t/iIQ7CQukMuvf7AjhdD/z44UfrLhpG3JK0hTNlbKV6EwqXDNZhKEXu1G90RhgUSyhv
ujW4ZPBiDA5nLWPYEPfZVXU2/+rkrvTjbpav5EeTI3O8zU3Jb09RMOJvuY6MfZZCfjCdbtiZCqba
OrSdbQsAj0bw7GTxZKv58+EftfNlFMy13vM48BgWNx1cO5zPNnCLsJvyPprFDt6aXOQADKz1PV4u
+Qoi83mXh7ML8mi6UghGlykGT0LVHYZgYb82MHlTkBJsfXxaESTKTpd6mJYQ4J0RIjtdmNMjR358
pq05eydHRVCU1taszcx58FGTUlu0Z+heCBwohUgGM29MZ/A0zTPktcZCIaiO4udcwXwiOlSn/VT0
xZ2EEkg6WqZlVqhDtlD7hA3WJAGSkBUwWpzBOWafeUQeLDkVLChMReXwD4dEibkKTg4GvgruZD7M
6tq/UDnT2MfoUlZ0rOaFat4IwpcZVbCdzok5T9a3P+/4aCl3g8q4WDZgMTUXeC8r1g4r0oB0Dmx7
mUtFTjTDmM5uiu5a0XZdfBGTZE6gyp6MO7T/iHLFyNECrBgOg+LIaMuaJ1F4ERgq/r4FaMuGclxX
/rzTozXfp0mOcZ2+EH3g1fjpTreFtltPKAjVDNSyeVCL99ipigvhjwzBld8xXZX1977AfCIcCaCw
cZjVxfc6/RDIY8kh7lGsBe1TLK9lJxiZwJWkoy+BSuLi9VttwZozxBLVBkPjxhM3UPDxOm6p4n10
C+fW8Kl9BWkkimpomMBYR2tYjcIsaHEe4rM20GSh9N5i/scY1p7qZ4UvjN+whvm+dBF5/Tp3Z27g
FHmWkKT/buAIjYj7MKwlbEFp+MiM5NMpyosmXufC3i8uLOVtFPbdcJmq6Url+WzQzbq8fqY94egw
H6vXc+8WzK0iDL+CXaQ8iEzHFpdQR5M86fP3FXHyUPh5t0eluNrMVaUnFskHZAsRWwt4L+9ElHxu
z/zNY2iOFTJ59eJ2MN4R2pnL0MgJ5PPxn6d6nh938n2nPw6EgJDuotdNukRp1fqXpBEq6zn28AHQ
sHJSHSxJsdNXkGnjXO75yMJopafdMH0u+Yi/P5ZTwqGfL/H78PhxM81cK2mo81gEDO+IdWg2M55M
MF5FvG2NSz/c4ShU6vRGxs4gIq0ncYdcAndAfrsmWORm2uT9Jg52sukJlD4Kbk8psHS9FsIblSif
mSbsXMd/qq8y6WxMy1BF7YTctsnrdtC464EoR7JsSQ5CGYNp6JpIyXlxaUODl7VYq3uScqaYUU98
eCZiZBE5ikEb/Y0t/nhkfmbKqaLBSCJiAEMkDu+lnMGaGQ+MVHZnfTdg6Wmbn/h6q/fMhvt7mCbd
AbvhjGnHaKNSMoyV9t6tFyYTTxTKz0peASyGGLfC5RAKeyzsQbtM+0tIXcI3sw1LcPUauxXxzBI4
VR/89XuOvuNJG1MrGaHh9F6w0cgfBYYNQubENyoCph3WQNulSO3eO1RgqY0lJoh+xPdy5sF+H3hH
mzbxZ7gCgkwwbRGPCtbYn4qhqIX+tqI/I847dxcqHTo0O5uvFoe2ED7F+vcP4NSv/+uiR6WpYjbg
dq3V8+s7sDPCl3MPmhnmkCO1v5OQku1KmidmaMRscSMxP+Us6ZwGIt/GOmNqcqpQ/utujmqCqqjD
uCh4F8wKQWZKEiGitbqy1qjwzsKHpzhnf13t6DyvSlGazCVxh/SlEiMiDrNxA00fPicG77QGACbn
juZTtZclL7aPJqnayj/GljGMykwpgyXyogNjEm6Q9JH0hb1u4FKLs9Ug4P4z0h+zJ+LNYuaLne+5
Wuab2Ha82Bj8SLoJrK1TH/9dljdyoEZ+lS6TD95utDMDZp/ugHGyCO3tQ782voZ7E+vrsIRitcIQ
qFPdvrLRlMM7VHB0cmblSW0OY7AThnU4Xi5xhb8vzpMv6OdNHlXMcTAnRjF2CxdRewaEdnsGswem
5HazXWJwamytzhyUJ7/Cn9c8qiuKsq3CTPu+5lIXN3azWHK2K5gA8K9W3VmS+qkzyMLmHA9Drovp
5dEVpxBLOGupxhv8Nu1ioy5oqePjwt0d4uGR7LgVBP9pjYF+Cz/WCR9nu7lvb3V59aBYduavDVxN
EkQURXiN5AXWttVhAoA2/PH3F3KqArZUDH0WqBnR0nHRVXXGnFu1uizemIm/07yWTNl30BcbY0Vd
iKAeXjvB2Zrk4uUdevCEF94oJF1N53VdQECIq3iFgCQJnKoFpvz9Dk8uGUBFOLEWYkmIh3+v61BI
jCYL2UQhfRHW43ZrUk38T2wC1untcpCEr2f30OVbOf6Wfl7z6AQprSaf8hHEJQLPxmeWy4xEWd8y
O9MqYkO2fX2nDrtksOkwr1UvI7LMLSJ4Ra4fvEbBhdDfG+3lLHp6fuZ5GOfu7ajua2BpcaQAgUYN
hSrqB9hDZJhgXToznnDwF3epuUThz4AKI1Lu/MUWP7rOzfsuMmwFq6X+0GrXnfis4Ewg1DUmL9Oq
pqfBa5HJd1IhnnawF7luxK8aXwg4X3Gxn7V9YF7kyhaLe0F9K4dHCQcqVy6utaVbILDtXZvuB/+l
lPeJ+B4Xt1J86BK0bhGK0JnDaPik6Rt2Q7bP0XjJbwJoSbyPgbGniy6+7+MDlt8DcEYm7DP9jFLi
5C7w45WqRzOVuNELsWn7ZeeJbhnN2bFnbtUt+Px2vOLNvfy+bOVlJ/tlCR0rMwT4CENVc/C1Ttxs
COR8IsoFimDh0PhyQKDTCD0EU2sikt38Etf3lPEh7RgSTTRBn2W8+v2OTtWYlkbS44IjSvhGHx3F
dF30uyl3pK7NnQ6XJfaiDVBhAIIpfnAo2BJiV++c5kE99SR+XvfoUDa1UJfUhRVN0ODjlD/BNIEK
jKM4HNT2qiafZtVp70SKUKhjceuZDma3i2kPh7axXmZcKfgJaZGFna/pUDHAbe05B3sK9FVHAM0E
wdabxNUXTE0hxsDB6dO13y/DkjMt4il6Ac/QMNmNZOLfj7WCWUdyd1bTo4o7sfGS0Z2xdOY1htpz
1q4Xoy75QtyU8ZUQXWHU8vsbVJZP+3hN/bj6txbwR6GuBkY6aRVXH73JtTz1bSrWxjPARbDxoNKh
HO9gKsXzRZgQ5LKPs0t1sNEsBhClpXVe7CvZqQ4FU4IOV3jDHftLgdhhHYDGw28dFX5yXQBqcAqf
48afSoezsBPSFnAI7ad5VAuXgT9WGO4tRTm+XT0GWVVMRA/OnRAVatHTEhuyRg9pkEM63zRO+Tbm
dxqNR73Wuut53Ab5QzA8K1Azixx76AATEu/3B/x92v3zgH/c5FHtnI/IyfWYweuCMNMBlaptzV7X
O9zd0toQMOTF8Q5Sba3s1LMUnpM13M+HdPSJ+rnctaIOOWtJQzjIhMCZDvGXMzsVPb7dTGu5RQO0
IYclML8Wtaxxgf1D6umJp95P8CtjqPg2U6muv1LRgcXJQa/3JWDk709KXU7Af5+UuqToWQShqUen
UBon9VgE9IwIz96WokrqPVXa41eN1+eY2JHutMMaRIowjSxd9+24ui8wOdDvDLJwJd9TFtIeXEbd
nSFVzJs8dzVxY7YQwC5ilGoRA1JceioitXR1E3htv03iXYBRDSaj9Z6PnjkuXzgczPfff9sJ8zSd
pWqSW0llpKPi5Lf/+MxkswnzosHGI48vLKjOFbR3fXwzFuse9UbahDjmTmSnhAXEteAJnMMnFc1D
4vrMJr6QRId3Ab8hWHjOuMRbNYfYrSo3ZM/YN9WdcI+4oNF36JIMcdNgoEg3evaDW9bKP2+IGGTM
U2S0XceT6Lk3o04L4CIxhu7L1RIsqD4OV8B73pitJjKP5E0q7DF/SiN2sMlbGNwxil/TC761pL8/
1ZN9qfbjfo6OgUDLjXooqmXrDMWrXr9NElzb4PfL9ZVEPYzJOQCr1rzBGTXW6vxUF0wMUc2I8lsW
3f9+Nye+dOLJZZpyWWIj/6dp00xLCAyLL23YaXd6tiZkpvRm7RqXKptoFjSKXXQ7OaMFYUzkzD4X
zX6CsAXMw+NYhDScx9+F+Y9FlmpCn/RNLN/WHwtVO36pB695hXwkXgZ7c2c81/XNNHMjtvytcA3M
w3cWnHbICFLGkQuYxmQnXHUfJAJBTyTLqoPtx4C7og69mvLnQbyt+zPl54kT8K/7/t7Cfty3EVZ9
oKSVxBYlwy1TLvQKJHoVe7pDaliv3CsEHt5mToM10FnV7YmqiqtzenCEqGBVxzVM3Zt+pQyNeCsS
ObbW9ZX6p4NHTgqH3XEYa1t5uBQJNgpcAVSUsYOjgWDDj2DHtjXTFQByewj1976L//Tva+rE7k3W
L6QyjbxfrN+OyRGdHOfok2Xp1mJUTXAFHAIEjlH5lcxQP+frkRxcdEY76pgnXE6HYY0NToeDJGFi
7fwaVlf1TE/oEVOPrumBfJEg3oydC2DQTc7vNyub/5ZlnMSLbJjUUXOxDvh7l5v9IoqSSpHZwWGk
BDjGVclWF7eBAC3lU0cDof2ZcE6OFYiSC5DkhNlrbZJdeGN0M1L0G708JKOjdOhLHudn7bnB9Y3J
RKfcWIlo5wy8gvpTFl8n8VXQQkKwYFdI26RBqExrfCWqN61sObL8aqRkteDJLIorExOieSeiZhsu
cwKn/zBLi5LHOXwhxj6H+PQp6hcxFaP/FRMkSUpOFT1a/mg3kifgnyPIEPenW414vil5H5iDaAQz
gvPqKA6IChmUVWE8WvK13N0Ts6DdiN2WTk60/kRErWFO5tQTUkHyhvgzkQNKYiGcpjjtJxvmVU0e
HoGIVMmM+yIc9dfFtDfNLa1WguEzwpM/1rCJh2tF9hRGWa/FsEZzYcqwrK/LGaaMLUIFv6jontzQ
2ibippLom5NNU3z6BJ/UePrbjNnn6GKUHIWNkRzEetcHTmbexTDhKtRXmwqdgolXjU9W55POUMcV
EAoEm3Zco+3Oxgu/e6RC7up9qjqkBQVIzqSHoFqTwhOll8Z9Bhger1RlSzrPSDIPs5Xe/xow2uyB
TPttE3lWvE+pJht1uyQ3mdV6oi2bP0Tqw1bed8auI3BzQDMQR3+a+MXUr/GeG+7xlJPeRPN2wqrQ
9vt1gbRAbBW7CV0EB7G5V621cFNcaK55SBbage+U7/NGJ6vS/8hvEfTiD4NkbiNflbsQ5j8qC+FV
uhrBwJdu/4XQwWvBpU449FfL/0fNj0l75m99Ac3MHiWQmYkr45JSsnhAIPGFpQR/Dt+pcl3MT0G/
hiUwSzouirdqgU+eb6DquQlzd2LVKvNrOT4Q7EhuYyxtBh9NwAfCEeyVZ7c7QPn8JKFoO92Gu7Pg
2IJk/H1i//1FLl/sj61VUdO21siQvg0yR3sW3ck4aE/1vnWLe3X2RvbZ3WLYoyz2i+Rf/L4h6EsB
/tvVj3AWAysLKxAj9Tb5yh4rARUE6ix4UHV5rac7dmRHsuKVPDGmvag/cwWACCmbExGdnKww0wTJ
EpTrKV4+Mbm1g0tJ2aIxFkg3Wxn9YuutLUYAnqjYI3syOUWW3WKi64nltr8ZkfsQvYQCB5otvSh1
bAWDgbZvMi8tsNN8pc8O3Uoi2EG1qOTyDgLdinx3UoR+fxQnfNxMDbNrRVZ1TTdgU//9IuSqj5IU
sPd2fGbbM7+KN3Cg5lFrtiOAoZ67cMIW/pVyGTrTA5aSTrE1dA8GEIb3RncbtNtIX6Ri5ydF3zjF
8WvSNIxFRJ1c9X/0G4yjFHkwU/nW7zlw1wRFc86Q6dC0H7J5p68ry0YYuOTCObHvYA+nSyuqA/z8
Ojsb74AfdbpHj5ewFjeIHO/m8kEeLhp/mwxQDxGpQZIkB5Eh64z/j4he7Mzj/ZZB//YTjirBORKE
WTIymWEXMmJIYpZxkwDQ50/FyPh9Je+KbBPnlzjLYrupbyQcEgXUTKtOJbNmVVNj2+0t4Vz43OX6
Qc+2wfhIeIZxbiJ8eiFAw2UmjZ2T9P3N/PgihToYjCAWZTL08B529GTH9AQtI/JZFd1xQqm41F04
eyMUNhAn524JZ36mcfMiD53JBkUJlpIb5G8LNaw9x4nSTn21rNT/e4fy30s1mARjLLHduLVkTAQD
5aZtNik6miUfVeEzPgxfEt6bGQJN5TPL97Q0ZJIx+x84Dx39CxNCxhEDQGZ31UIP8D3NOqgwZiZP
2qVXuvUeqztr3pnqY6aT5niLrZnhGjdoea3yADl+tsUQsxrEdAuCDxvicOZj/Bfv5GM0sBLDMuqE
n06RJIJlRdWyWjBGFzdWuE7+F2nntRs5l2Xpd5nrCYDeXMwNgwxvFAr5G0KpTNF7z6efj+rBdCoU
k9HoQVUBXd39Iyiac/bZe61vJVs/vh9VzHnnJF8K+h31Hq1Yd7YAC2uF5b1bbNqU16vYuoWjYkO9
uzXcu2Kt5roM+tHMbWXtx3BPFRsIOG4p0eCDPJ0sYjyXaLDvY80Bsp2YcxNdry38AVCjvcvjYjAd
qaDzp/e75LE8kufkMgSSH4hDoIhSPxUcQxWuNfZLRWqguJ6JBAEDQl2WoHBCWpRbqncXVkh4Forh
aO1KsQbTCoV1Bm6GmO2KJE9dWBKF0mL8zZaxufXGz7jcxcFJ1p8Nb9d5u+ijwWY5nDxz8wVCZnVA
+ocPfzOLWFAKVnmnTp40GsE3W4Hi1bcVPhlnaw5dP05dUaTXnV70Ev0V8wihZ+sfyXKce6+3eyni
z/MvzwcqAhhmzeC0cLGfNaKa1JrEb5Fp7jsm9Hxavmw5zlCtBBDft6dbV3pc33/yYmxQJmIjuPkg
3U+VLTIQpyU2ZOexQQRzYsagI5DWNLyxrrXbu3YuLFgy1IkS98vFBZ0s6idlIfAN3XJFqVe/ob/u
xUVHQ1VGgE3JKN1XKmwTRwO5iyWVPUuyUhivAMIgk75wuzCWniXoSUjVlWoRp3TtKYssD06AIW9h
U2VLkmuDNxrZTj8H0RYVr4H6B09+tZPsMUMZmmyB75vlYaR2y2J63cUrNmlqZ9nArOBayCxMYpqS
qVSeOTiyST669XFeGRqB4UOmrsOP5SP90Z5qhoqc5K8txl1qDN3bYunRdbennQ/DPQmvQMTGGzvb
teOpqkkiH6aooo+/nKa1QSG0fMDSfcTO7BBpHtgpE2hjJxXkYNpJZPdY7rW50D8kSzA/dH5UBSwa
u4bDlosr2kRPzLaS3Rp//Gwdc0P+urKLV7M1MylKo1GcNDrjSy3ciZmFXt+eHII1kYBMQo9kfJtL
bTGsSAXFLn7Le3V1NwVNOO2ksozY5aKsmrlGw6oZiJN8mvQL6hYfNQToAV4uLMTjadbd9cNTFS1z
c2EeOJ6dJH3VoLX2HSzftXcUgWtqz67IYd+HO75vYOre6Az9P67SUHDH0l/AJfZ9R5UyDveuXIow
RazgqR4PVYmToeacthcV3FI2vCY4R+ELDnnsGr+ieWOLhEDH5zHeYNlu3834uYnuMYTTvkK6Xt6o
1K+kTU7P8j+v8KJ+CtRx5P8YSffpB3vP5CxBc8YGqKYUGDbhGLD+EOmgP205MiG2MVYIl9iasfrf
yn9Tpx+7LOb+vpiLhxrqHr6c2hXu1aMxQnwin60k+wIs910bOMU9W1oa72ivBabt8xUAWQfwO5v6
xdUfNkSiT0baxf0qyBgn29J5ePHv/frJE84TqGFchji/dATtu+GlJ4QneCn38BWQIz13skPgwOwT
SoH70vprBozSm7a9DXu7Aq3kjpsCvEpNhu55uZcYfpYnfemK9zUwAacR1mq16gqcDQh65F8kY9VW
YSsfQmmbQNlxSU2IAqlaCvX2dhMMJte1e24CfWMERbvpa+v7qyx1xaR2C8UX7ukPmWSlJ0vvwNF9
zI59tDOjR63ZaRwHaEYrMZFGHNtSggH1IgQRDfwKsPQqnNlDNm+h7TdTZT0MC2gsIMfJ+PYGzv5r
DDH1wX2OcjtR1tQXoGOxZgrHAkWmOqN/tRcrKq64nffaQws6TR3W4bg23+BSy8lWVbae7hSzwGKY
sszu+mW08JcKDqWlj7CkWFQ7TZoUMgNJHclpIMX9GVVKx1mRMLNor4KRGNazymoIyhQXsWCNAhN/
MoCWKMtZpcZPegf6WzeBjlG1CHdorsmPDwAQ2bJ87F5hMqSffjEfVUthSz3JG2FnLmmfbBU7Whe+
o4CgZ8bklPRiiMpl6bV6004bYD/8DZyfSCeVSPbKkVBPRhXqu9Dhk2ckniwpJCx5iVv/vuFPRGfI
EAvBBN3qtfQhEhhJdJHnZMg8aK3ZmruixJbvixf5hFhi9t4Fh86HdpAuXP9JKWmmAObQ7CJ8a6Hl
0qsS4OOgUAEaUb4Pi2BXdIAP3ulpSOeiIXwOUg5TU1Jwll5wEI6oTLj7VngQ9bmqzwttBXe51xdf
iWwTob97cTVHHOyQ04lqxe9ApIkzO1pyuR1yslgX+smdAdeZk3idu/PSIJf3IJPmky3KP8XR3xov
E5ZVtcLwlAmQ1shEBjUF8qEE+WB4vzlp+tnGHFZtuM51+Axznfp2tnLFRSWzZG9j+XGgcecJJBnN
7itYrgXjtIhi5MWIn3r1URpVOIDvWXLnmU5LDcF7480rxUJxGPxJV+IpfTJe+qV/IulIWqenjpqf
HA9r9jn6axOJobcewMO8td6iX4p/OkbpBMELIDY2kJvPwk6dkcmLUyo/8DoXoI8BkIb3vNcB9jHA
p94BfNOznO9a8jLDpyRbM3mUgHEbixCIeoet8AOnUUxD4i6qWd/u8n6jGA+9Ynu03eq7MduHENYi
4VWrsJThSgkOruCI5n0I7iEJgYgcO55PR+qLH+yicNUZh4jj+0EWCM5GYWM3/pGzG0ValT3l5l4R
HorqThR3tfg58x8ljg06EtG9UT+G4pNakNsNfmAhqVbCSyMH9CZfaPKR0WeE8/SxfywaC9ALNQWr
f56+pyANZrAf1mV9NLuNBG4F+zLKNc329IesOjTDSkq2/Nd6tkzCVVHt2oBHs++yJyn+o3H4Hs1N
KnzO1F3SfSjBQ0/vc0pxbyMmXvRtqvI8cBgdCk4sdk1IO5Hg7kq616WDURMzXN3KcbsyizSI2iRE
AQoatdeXHOuv5VDVQnFsO/bD+kPgsQLuhSqhexMDXA/eC+Gom+ss53RDN973wDV0L8xUwla0zcoe
q4Ly0AgtmWh7HPEY0V5HzNVgVqNVjbTFPLkoFbxhq5T7sbmHuWKSIaCtC/Gjke0Ag4s80nXdJ9pj
pe87zQlPtyQU4hX5P3+ihrVyGjBoP+IQfA7GpgstH0YjllJghl5+ED+CJ7+lNHFmxGeSAYAhrhGX
OIZF6IZivZmyNqM31d30Ay7FJViAWP/lYxpQ0UbIdFYNcImEghCgEfI+qLTpTEu3KA4j6n9XABcQ
vVX1hGlkkoKhzhcXCMasBKp8OQ3FfIfyKDFBCqqSJQl7mcAIcVj0/rsxA6GyJc2oMWzs5hIxWDNv
GTZOsSnm/TZ9Vo70ARX3OHjLWiCpZ4kJoZSWMCLZ6LEQKa+NSaN20+EE6OoXIXxsmuUM4kYubcY5
xOFcepjk5M2cwfEscZLs1WUfS0dqxH2nfpAkUFXrSYjs3yv8nWZJ252JSs590vM7EUotxxD4TycZ
dBHwBCsLd67uEvG7KbJX9vDcdcBB4qAo5jE5HOY+llZ+eOo+tJdOmRt5ZokkerXLAKkzoYHFHvyw
eMq3OpxilE0HFHH0vMk1iWDBy4At98ZZdEInXpYsabeow1d6x5MlSpF0LOM/kyCbHg+0nnflvVAE
Cxm9tWeeB6hNOqGY9a5JHAPBs8ZUA+q9VhEMs0/Gt5ElLaGU4lSmfaIRZqubiYwe4Jw9afLB7ZZE
Afkpbf+7dlyVnN8gB5RrNTvsAhNlDpnMngnTSfdOUevbFY0mjdO2t68U1N/eUncdX7NycUkz3ZNt
w1wgOEO4Y0yo4jH8ZSg3jjnyz6EWoktjAp/TZCBa5aJ4n0WNJmZ5jDovIkPbTgAPFaeWeAzOGi+m
zI5LAIb+Vj8La3pXlbGk0zIm2xFIlcA4brD8Q3JXL4cVqyX5uJLkaBg9RKsjy+iPJDqufPTFrVff
ybdU+PrPQvr7pV9U9UPtV6E2S8vzSDSYcSxF6FvERIEZWxYxlDx2hY5B4Uz7YEhnABYBSzEwGTyp
xBGIyEhFCKnVswmJUXmPOR95p5nIkEW+Jx8IpNogz8WNSGVqWjOaRCcifNRNfA/b0JJewBZP5c99
/jzNWUBRueapGp/cnGiX5YxOfNJuGs1JxXXaP0rlXjLXvN9mvcvFfUFaieJQzy0IMT675VnCMAO9
F9G7BErxxpt+RW493SeY58gzULIZF0IiMQpH0deL8qxVu6ogbBpc7EMz0sakXTxPfxV2UL+Iyacu
voIy+p0tgObd8kB+TQC+n3q+X8RF2zV3pWIsmrI8Cxs2HP0jGteicFcQW14QXN0z25tXbzOHtglq
hpFquvgYtFUApgslhs1wEvGKhoPCudEs/dn0mq5LZ7BL+sIktPp+eB2SRAnzJCjPhUnUM54DrEB2
B/ElQeFp0WQHvdu6dtpSGSP7g6M1zchn7a9yrkfLEhNR1T79+5qu9GKwAqIwllDTGEREXjTiZKqB
OsGXc6aoAV5o0urKFzJyGFvRdt1CWUQ1QETUj4AP//3TVyqD7z/9o+vhqlqhC+WZrsfMs5XwuYRG
WlozFM6QFEfLVB1XWvaEnm21P9lbegYH+ad5qzg2Bwui1bJsF4qIfzeR7oThXH5zEWEjsd3pp/S9
WReL/o+hrBWEFnvUBWJOrfsrTD+8aCFtU0460o0k1q/uw+WLh0WN1Y0qAMfOxc0M4zpN8oyPrF/E
6u984nB4pk2LMfeXOvsfujq9PyfSMgZL6B2L7NwVvyt548JvdKnFiHVTn+phG6bzuFrXeJcnXZvu
MAhVnjh6zBkfxfMQfUnfAKV8zPIKZtqhMtdC/qoZq8AIrNkmJ4qLnkyIaYrpv+hM3dRbPbwruQwT
CNnUZJodaMwuGzF1KBCmJBTVWWFhfk7SpTksRiIzcXShdEPm5vbSvCOnjBaaXrSgK1cZqMK6OKKH
iQ80sDmMUZPOC4+MOSeSi7lL56lUHpRocHL55BZ7sXsMyhORY1W1CuqV4u4b7V7G9Xi7O3wFnsDf
o9MNmWpUtumLhUsxYz0Es12dJ3GhTwaehjkZ+qO0BCNaTV0T767obf7KKqNNGq1BWTFU2o3CIRCO
iq5YQUstVhzZrkc+GQzXwbzHzOMvh/xPkzy3OfoJBET+iYe9EA8cX/pgbgCKdGnJ6hHsCO8wVA85
mrS0egLVbvsi34B7KFUCEbmCILz3oYeMi7x8StxfYb4VKF5wXN426uEv+NHFmO7H5DtTdf2nXKZO
hDDQOrk6N5t0zaijZ64MVrJEKjL0HFOh4qrKE2CFfjUy3Gh3oD6aiaHSb9v8mINAmbIqRvW9mx3c
/DBDBiVRcLj3MSBN/35wD0UDK7beRMk6r5wU0rhGKGuv08oDPM8Gn5KzSeXfgYMZhQrCJ4yh9i6L
PuI6sYm3aMgt6iD3c7rRH8meeOXoXEZTGPF4F5N9XArHTn5KqhelfNE56/tY96C2Z5zdhwcOESoB
i18OWum+iFU7UH5RQE2o+bNq3PXqCXVBt07pkGXeVu14tulzKZ10+LixCNZcWg7ukhMnSRfMPn8X
2F4RNY1bpgZt6nDc99pNGq/L/t1rX3INc5u4ak//LZQ3T8pApYar2xR+IMuHzBOLPIimN7cjJGYL
S2WSEZpsdPQdDG8rkpjFMOvfq/cVqdn3n72oiEp2E94PfnbK5yryz5ghGiKMJelOc/5Y3dYjHuxC
87bS6qYF5NrbiUZfpumHKxPV9fedtBYUgmFCszpHn+MC5/yzgBumtHpb3dXHcPJIn/v5OABHPTYc
fvhGOAmSnHNLtn+l92hyHhRFNnVYAhT33y9EEuuMspALIeJr8i+hPZCZ2Fr5HQ08AeH2XDr7ug0R
iwRbe3IVgryGOYgz07X//USueI6na1E0Pmb+zYDj+7XobiX2M5drgT2GXKp98SqLCTJO6TfzXr6P
vGWGn/JJ3FQPtHJXkYGH/5ZQ5Wo98fdFXNReie931D9chA6+BNRgssLsZs8YeM8b2KehY9zfAvtd
kQR//8MvHkJXVLoyKvwm9Sb8ZiQgMUMLb91FukVrbihW5fCRtocmsksgLdKaWzI3Xmmu/WY+W0k7
HVfeHJZkNk/EOb2IaLSRWcnZLmkBukwrLI1wNz4xeVdnq1t76ZVhKNdPujwNEprY+mXGQyQZwyye
cf24X+INA4PlDBB/yPkNtjLJ1Le3b/nnrPf7T16omcYwiLoycafte6ZDLLC7cY7DYyQVxXBc7B9M
xfCGN6jQHJSa6mArDZGAwm5SERTZqm1tCLfSloXTw+tA+vSf7Ahl+UaNeEWX/P06Lz70qkj9TC25
zto2FSd4N0Xy3OeIFLu3iYmaPtPBbZFL0HKZRuWIM8uvDfGWj9S4VrsjO5oeEzsiNpPvH1emmpIi
84mdcZ0DCMubpUktQqTO+KzWGwIvC8sEwVxsBGIJS8iN0REPe64uJd1R1LucSAedG3vQtF1Kg3pc
M9Y1AD3gnIGLTt8zXDXqVphO++IDo5olB3UtPyROfEwo+zhO8v8mHBIapmz3C9Ph6P4UEuzjFLa6
0ZONKKxiaq2vkZJQ7LPiFH/SofcA8WXCQlbtdIl1XnVhvnP28xh6i+GyntGzlh6VZ3gIFVCagbgN
wMi3DAnXl8m/7t7FZqGbutG7Jncvh1FE8BPkwkX23u8gMsKVzKfpMzSWmo/W4T3jJEweoY/D0v1z
Y438OZzhffrrQtTvj1Edq1lZKFyIyAc97kdvSZCzDraLTpWldCQRkNLgH+lvv3Mqr4sJzq4+ESQQ
fk7kk9gx1xXjT8VOjuGj/PvG1V3d1iC0TOw2alH14m3v8gQrrDCt4HDTwKnPZW05JY6X9gg5HcJh
8ofxQWBR8zN7LUeUSyt1rjc2HTJ2t/9GZB5366/ruTihNZJC+oPO9WCTe2g0q4W7sddXk56HYQMt
tQmeozA0Z1z469ZWcmWSSnIaXSKD8hMjy6UIX1DDug50tzi35UqnUUjvy/ZLh36wfEbDgjtyiwCY
yhwBadfcdVJtQYyP9GWbbeV5gf3jpnRBvfb+6Cp6bF2RGdh/ZV5+vN8HqVf9r/8h/k+jqNpqMIxi
UvvyLue+LZe28DQcuj+iccopccfgVcW22coi0yPMAK1kDcq5hktSLWUcoc1gBYdy5y77h+yUPWp3
fmYr9bwf4HJNAGwAgZi+CZsdZjZg/S5HeumQzVb6HKA2Xfyg5+9RQnjYUwuVEHhSQX6m3aDGbu8M
RlAF0+/uFLdO7X94twbKV2sM/PQa+ZEqTYzLdoEQz1SvZRGh6vsPkHACPn/su7nqc6pFXypHe/Dm
7p7hK9Zkn9xbisDOOLnYckxZvm3wv/bNEBCIHAARGpiOy6pH0IdZlcrlOd5pS31RLMvVuJmi6CYS
zc13clqoLk74kqAx1jVFlEs/NCSdG8beTKeFQ6odMYPjosi2ZfVSDmd10cmL4i3ENlWj6NuN6aaf
NnCOAVKy6IW1Ek+b58Kr5v9eNa6VXJJACNRENxB/aiICtwt7d2orjclrutYXcv/Htwuy2vX1tGaZ
/lohKwkFwI3N+eYPX6zqdVG2bIleyfKQQpCgYxEfOcYTieFZk9sy0ZxkUSAEkdf/nT/ZxNyGc2LS
EV100sJBi6pC4jVkFIbDEj0HNBQ1/9IZxtgh5ubT7Y9fu/bwRQHNksJhy0B+/H3ziKtZVgU5v6os
vRVLswKXwyODflMpgxOQTFM32zR6FQaVg+8qrDNb69cJykK4sLO59MckRJGWGv+72PHJARDYgt/p
7KM/1Fcy9n3ObHP045+ofDl9uqi46JqAlkl2SFbcPESP9FCQJDIoc1yWxKJ3wq6Xt25yGgMmqrWT
dkxyAsdUOyt+k0kqzG0oc2TaqHfx/lbdfW2Blv6+HxdFZNjO9HyYmSyGrIHzkGR5yiAYkiEgnl9d
6wgllh4spMz1Y82a/clYLefdb6JTXIYMQJAZUP/7xbh2FJAkds9p2kJa6GX/2atUeVbO9Kmu1V9m
qhMTrOAzSkbsyTlEtkx4mLTu5+rbONr5zDZFR0Am4tIKnra0IDviYmFKEq4lnBDlYsRVCJu2eyAQ
UzAWabbockA/IV6SW1Laa2/X35d+cXKSpHzml4lBhVntCCWIERE4EadphlaeY36AEQDbDt7MRokB
vgS0IyorBnCMr2bQ9Dha5QTD3PjGrxXgEpQcUzA1gBnkhX1/59u6VaSy54ZOC36qzKWn4hSCpE4H
NEzFY4Swd0p0gMbtKMGif7ytqNGnz+pyzf37Ei6WmSGZ9X0jcglTa65eKwaHyvSIdA8QGHE/xpvL
6OyLitETKPIE1cFp2H6QD4zWjEPu2wx9isS0BtVct046B2xSqO296MD0tEvf+VwDhvJTyOr0ZyX+
PZITgZLew2H4zEhy/ITEQmt+U4bzKaEsP7hbiDHeR/rWKfiJeMssjoxZvM/iF0WWrYKmQzhs8saG
PCGTkNutCu4U0GXNvi3cvXaY+/aMLtalXG/+zzMqHMQU6+zES/4wayzM+BFduU//zn813tGHkjB0
wIZgWtEDhyXYaMKLUS89kvqsYkHs/BpHgXKjKX6tZCBTUReQ+bJs8g59f4PqvI+zzNR4rz/xS7rJ
eXSPVcAJanJphMhSbaiU3QxhyD4B7cdclgCquza6gxtwc/+efuzHu/TXxVy+S0FfdoHPu1R9Ykmz
SqKuQaREuz0NJK5Iyub+QhO2hDJgWnOPSr8I7ginztZ5QO4UFYz97wXritGPqGUSwGAycrjEz/z9
7qhVPRmauSB/FxzMFzIvcoJSk4WJPOW3aBDRtAGRPHWJswlzInu79Axixch3GrmzdJ2pEVEbznPt
TZpZ4oEp6XifhFtc+jLiJ+GoZneBvsI1238iKxoelBypAAdQ7LsP9JKFaq29DAtpDZ2z/KWt7xsC
ISuIDiudiQpN2ZwhmaUjh56ScvJ9Ja9UkFzls//HE4AmzWskYFPCm0TzdgYW3qnl55gpjj685N2D
rJK2ZVomyqwmAGNwX7m2dusNuzJX/nYPL1ZON2/isEm4h+0CyQM+wMDOhR3UY5KULcb52XHSJTyH
v/PFDOGqZtVPMrIhiEZtdJhCV1Fr3diIrqgAKZMFWRU0WNy41C/eerGN/J5s5eqMnY0AzrkhEGDi
+MTYAaT97BxtnKb5noNHRVct+jzvMCoLBl4fWrF2YQYQLjxVb/WyWYnF2rhFqrkih/9+gRdfguwZ
YtALXCBpYLFkSxRucEiT53SRPbbEcdBIQ9RRJIusOA6PnlNbkrjTy6mse/Udz5ZhDtvVQA7fDZnA
1bKC0lrGFy+QVP+joq/IoQtiRjFSbHP+BcFC5SxtZNo7vYPDgsBl1+57JHzkgnWSnXh3jU6kmX+P
48jxHTJ6fPPPv7/TK8JjbtdfF3XxjoleLhLxyEURfQdob97W8zR6jGtqOTbkRdMcZ/gS82o7BE84
uszojA5HsLUteBTBb6xZciaQBuWHrRCKpcKWK5vXNrgxf7+62P59mRevXTQMUif5PFWC6kpUZ/Ny
fEbm2d0nG3qKrwgfE7pVnDIJFyJtZgQuZ4v9RtAX/75fV2go0/2iNqdMxq9/OQoVeqkQeqOtzh79
Mmj0CsnLkMUt4S1fK45PU2u8N84SIWD7abDp7jRmnYFCSN5WaDHo3TEXr5HrNDgX0jdyFBT/dchX
pIY12GReAtu8aRq6YhH/fs0X7Q7RqFxlnK55CkUV65NJpyo+Ak+OnmqDdrbbW5XyXGSLlu65u8nN
80x8QLNhI62wA5ZEaRFrO4yalk+xq+pWSEcJvUXzfHMfu9K/JXwCexNuBoGp5cVzHvGqtklaTpcK
aHYawTBtBbpiEOFpz1Bdkk4QqE4zHLyElRuGnLBSdSdpFvJN3PZ0Wy731L+v5WIlGfN2EHD+T/XZ
V24TzAHfw7sQ+KuRXPhp7lHaXYkD25lsdmVNf+AWyXDqjP3rGi5KoL4aRUEY6um9l9nPyTFb9eQz
LPmTd50dBbZU7pnThV/NYaU4//ttv/rZ0bDTyPKUdGCDF+dRs/KD0I+/bkHjxLVD0w6PGccy8DjV
NoEQl955w7nDDLojGEaElSTECOtn81sFu3j1TvznpVxiiAqpL3L+MxXs4mKsHYUlca7IW5QBDrhS
Uk/rXVTZnjpnFc/W/q2m4dWvSAe0ACyVs7J4+eW7otAqSZxXZzfcTK9l4eOiO8e2OnwI2WOQ06qE
YpawAvrKUqmXerrNceM20ePQIFtDCDt3D3mzBtFm+ttCGaeZSyE91uEvn0TGG0/uWu1AkxEFDMh6
Lvii5er3ri5HQ8g2SCBqvVTz0zBPDvpC/OXudBzME+kqUbBTUTCFlvppEnPDmcdDXTlFpqBd7272
tKTpi/nxNv91URcLkRqBJk0zLsr9UzlISHHiVPOGnEHp1wSARofPVIGEummFt1H+GUeDbFi7hQoZ
rxOY7hppkjdu1E+OsAmn5j9v1MUrHkljYphCTKEKawJ0Iuw9TEoWEz5npi67do9XMIEsm/CtMYfn
RKhV/4XDztWmE4IEXIM0hQ2aw98LZsmLjaxxuY4KHSATX8nJBdLsnaAGbQ9lJMDR8l+YmF09CP/9
u5fNDjPOqjJNWGHy3HKhuBxp/h0UJ1uqZLG/usi4QHVuqNsQvI6OAcTSdARqv5uZ4VdrS5rQPAtD
BCZ6OYuSB5pQQ+JX5ylGrVqCQLyLNumCllJBRxq7v9X+Uji1pDsI7UfKkqh8MI7Aw51upQjvNQRt
3REx8dO2vXGe+TJd/3h1NaYGEDYlXpeL80xudrlbj950bWD1OF8vIdzmxj4XkbU+BBEsykU52ka7
V7WNDgQrxi/GUkUGni7NVXUDFBvDWxJYBZrVhk3N6cxjrduqSuTmhixN6qpceENOjK0lzT5jhv7C
sQTS5M45KJlnKf9QorMqfobISjBDDIITlFsQneJsLYd4OtO5pltmdcwHeKvKoQuPRMTclChc2aG/
VkCqIHyO5uWNKKSg0KoGJeTUODGQEQER1JZV8Zi1r4G0hSuaMMObBihJs1V7C/2tSsvMBbzfPnj1
jc/3mlzj2+Vc1K96xiGRV6Y8N+XCA7G4mGbgXbiU01XuUMPUtGoZAOpr9Zaz8OuAf/FKkBomKDK+
YlmHuPr9i4U9nmS5UOI8mAfxWQqOJNrS71x4xrPW/XK9hZzbKqpVJ16okGRksCgrgwwvaVHLS2Yh
Wb02ywUJt9Kd4d25AgiSNNkKltTegVS5scxdfWxQ3gRJUOWfDMFywDMgcX49k8fdYoNEXTItucpa
J7gajowzzQl/93OGXsk8pqxiHk7q7q3z47VlDiHA/72Oy23ck9M8qXutPGexXZvW12hjnv0JllMh
ykqDqu92h/va0evbr158vQXdhBxVLx1981jQZkjXaFNhuvZPgD0U2xg2aAMmiDhf5jgnR9kU10Gz
IcUXP4o9BQDdONtff2//ug8X723Q6mIJ9q+ksPNWLcg5XluCD/iGp3ilOfm+k/5N7qzx9//fm3Cp
Vm/yWNIDSUWtzlf71Mf3EfYe/yjksK3+w5orC0SZ2CpdRoKwZ9R2ZA647vL2ii8KV2psHoxBlUKB
ydjpokwhfWEMpLAvzxVvI46i+l6MdjOAQBiE2Yz9ubuPDsbo2nFgx42DMNEctkk+Ol0HxspPkNAd
SPygF67Ad6zW6WwvIFSf3ZWY4KEn5b6TFOhL02MSPmefPls7hrnT7CyRMqg65G2sklOOsitadlhB
y2WZ7CNtLsolwOZFH2JkXcBiKvQ1C1hUY2NAP4cgYVNDCDJNB9Mh1jopfcyDB8o+18WHMqHcUjid
KB5Gxy//lPGac0rF/J89vF5oiwg5q6B5cIuCsF161X4gV9zogIuVlT3M3pvxORZXQ70ySCju1522
FGkIiL+IFS+abf3INER9VXC2ivT0UGSQZ4KeVr6Ve/alNvuxwGniFA8gsClf6nfIywolMVHQdcsC
AJqnfvEVv5YF82CVMK+O9nq2EdbFhz5a3Z3/pJ/MZYWh43d4aBbcFva+J1wqzQKnGqbgNSytA4OG
lfZ4MwLvZ6/YFOhLIVGm6WgwIbko4+q2DWGi6wUHxwSzjwSSWF35Z+OOTTh7lx/ylwlbLLbI2EoD
qefSpTkW3OkE4CGxMdOlDi99PE27bTylTNtid6P/83Pp+36Jl0ufXg1qY+ZcotEyVirXpLihYMQH
z9maXsG6eUgwyS7KWz+s/ihxL374YvWbMX/xi1Tmhwme8PtzRXBY4e39qLX6vEMARm1Fjz/Z0gPi
sU3MjyiBTmZYgbbAeA44M6xXU66rGSxCW+qXpsCniN0LDZljoAk4keBVpw4mcXvGiEneBbO9IX3W
6WeH6CYR7gLjV5wo8wYBT/WSgYW05Xc69Hau3CjUforOLv7Yi4V1SImvE0yxOGv74L6d5rZr94E/
4ImusewMYHKdfy+onKYujzXTT4r4Hnjx+B8uFzHSBmZKV/bFmY5wnEFhOWB94iBBZFYRb4TZc5Ao
Kxm3WUaG2pBYcAPdz+D+xZds5VPH1K26i4nb0sxL1amNlSbu4QuKO3VXtDZZaynAIeA6lul0ZOc2
awX7BEirZp5JtvuCxgiGgof1ezib4rLX7UyyCj2xPewBKNH3iCkMRve89WtEvOSuNzJO7c3g2+9Q
xwZjJRrzqLSRc4rBOmvWbfacCduQ1GLsvmK2KWMWKFrlja0t0rf65JOTK62bZIe7VHBPWspX479R
LNSYiz1327r4d6zsuajhJOg3OiI/z5DTzeZf2HB0HdzFxYceZ3KZdxWqAOPRxLyhLFR5nk+hrYtm
meLvUFbpOYJGDrKWNw/MjTHX45XCYXOwJQRm6+gTkONNeteP8/b3y/r6Bv8S0PTDwGLZzYqzWL70
2qpwOdgqi94eMeXbCRZQMJUzu6Ud3m9KLOWexWaQ2OF9ynhdXEkVCuyNj3J+CgnR7v/9iv5sil9c
3cUKEEqICmR6WWcTdxfN92o9pSfO7kkrTYjH8A1LEbaR4bDzt2Q7WeYSb5oIv06303tyaCZ1Rz1b
eQClbsk8fp76Lq7t4oM1qzYnhQa1RcZ2jaNXXwtkMM0cIfMtEWunewwDzsLnAksVPcB0ncor+qvk
TdGPDnaKaHdkrvVs569u8zI0Ly3iZIsZ5a2jjzgV9N/2w4srvWhORpWq14PIM4Y74G6ESRJAEftc
W1G3jeK58jFRXsBJ6u7q389P/FEmff2yScCGpoowQi7KpDwrs9E1osmmdy+228bJ0cMEmyo8+OVS
wFTw0X6qn/pTHcxLgXTWm923r8/q59/+n1dw0bopxz5JKwGPY+DC8EVR2X4MIwuLt6970dLccwew
xJNe5fjN5cGNAdSKhjWFhNPkreUDNfRtgUekRa25nA1neXYccPh4J6H+cElnUopPD4QcqKl63zcb
sV4L6quorjxtMWOkq8/dyCkevVM/ufoLILQFnsF0L3pvefZSm6dsD8Gl6jdoLc/hrwor/omuZC0d
qWRN/lkDosvEdgebbItv/bwgy5hyDfrvE1Fxc+8BFCMMK8gMUvesus/slGQrvvOtzP2TCsUY59aD
R8BU+NwsPWeMTh/62zTI0ra+U1BM9MFvP6otqqVUeOmbo/aM6E0gn0u3CwdIhh/ZrvQ45jtVeCGr
IU1/DdlLeFIOzQwmAGN3BetFBcsts03q3hGPTAMaAMdOadikUViZdo+B2BgXpg58ggXlzaVsDPLj
ZJQFeoHHn3/W39xWKlyvXGQTbquqyzJ6ie8n3bhU+ir/35yd127jWraun4gAc7gVKSo7SI51Q7hc
Zeac+fTnY+2D3basYzUO0FjdK/TiFMOcY/zjDxKdrnxonIK4VNMZD7Nnvjbrj43axV76uu3uvJN/
e+U+XXVGEz9tqVkjiEUVcdXiXcI6bmngwDI7t38MKhzJA7Vc9Y81EcCg3Ey7boHtSO0drK3l34c6
QMtwYpgG/XZY41xaSS//BW/u4rb/aY1nGEAW+L4RT6xxHlUA/6zmtnpYe7FTbnlvoSwt1UVDGHNK
U8cRhdxmybiZjmTLf/FuXNko5o3gp3t2hubVKIpqdX5SzE/26NaK8K0u75ANzP0lPm9bLEU17F7r
TW0e/+Uw/byA7/Oxeaf6dEPOdqpaUFQ5HlmAuhqELaIiEZxrnhvEOHuZ6zJda8+deS+1d4n0Oycf
q+fNnrqVOKwqeG6VPRCiLS8tuwo3+C4DT9ezHe0h4FyS4wej24jJvahuBGk3BwsG3p3sOSEAz7U7
Ob/TP93Jsw2vizVPF5D6ciexNCB8zMFW3tYOWclHP+e/XN1jL27yAMBzWAHF9TlLOtTEMtYzaGfI
yI1bFQs5fQUO/EjRkmGv6CDhta3Sxpce8zYq98XPj+47SDI/OjigCoG/4ncOrC70TWrB8UVe3GdL
KORN4qKQKya3HpwapRri2ajDtb3nyEW67S0NYRkVdy1UC7KXt6K0zLqHnxf1HWQ7W9TZYyjqqgxq
/gjuSqmSq1tD2IK2eURcNXt6vHmCgNjAImGm2QmkdaQ9WV/wDIddJILOguQLvyhYbR//n1RaFMO9
qh9IpvQidGU4Vmm9fXWKeXHn+nQnz2pUEScyWSPkho9A/uCAG0ebzFrtz+T4EQmPgV7BbVn5Wzgp
M+yFKHNwc3BrMtgj2NAP5F0Svg5wiFBvwJkR4iuZR8q1B35x8/rfZRr/+ppPG2w7qEEWqCzzX/5f
LG5inZ3BpQlhpk1ceXojLP7RJuDD0Oi19Rq/DCFa12StY5Jl4z4b05j8F/Kzix/fp5Wd1avNMHl9
F/HUQVyMdWOs2Usmp1KcFH2Ov58ATyJ9la4iD3becdB3TbrMiqdyk6OEN+lKiYAlkPba9F++dsfO
atV0iEiImHc3LHPgJkI0Q8dtPoreCZZwYBtET8w06a5yDf9QWhsr2lbtI6UogcF2EmyyklHywrsa
N6ZeWBivFOxdCzMauqOzc0jvzUpoO27YgNeUoylPCWAa5Uzi+vIqZAwJu5OhrbX0BdcQD2W1wVuj
rRzvfapdWIDp3zQEBNv0Gb4FTlGvx9qla6H3f8YYj/yL4qHy71UMaSFF6vF+ViPVVDGrRr9TPcfC
culKW/1vyWcb8JefdHaUKfMeqTObOqV8O9ai1ndau5KpN3XUPlsEB4OTWNz0QFsnnlNhGtWudO2Y
sklhS+qpDIZXGD5Wdj/j/9eOB/X78fBldWfnnJf53WjV8w131a2P4PlpPmHJkSKYEnnLInVCt7tm
vPt9WDfbwc0UbeZjDB3+Tak+fbGJqAViJXPVTJrx0aJiDs3ODBMGIU28jE7+o2XjFjCkyxJeH2Yy
OF7b0czYlK/uchdqjS+LOfsY8L/v2lFjMfMkCO0Y1C8Jzq7vcHTwXZgTSXtYdAv6FsQo2TWjHSN1
65HMu6MJ9u40q0x2a2k2TXlM8IV7/fns+M5eOLtb52VrlHudKbJAvOoGbVndUWsEoVMvlOfAXcl/
QN/iNScZeAr2X/CjMU7Muivv8XcU9WwV85v06ZnBGfBlBHYVhYRh/G7qewBqYmYwmQu2XsS8oXBI
4dDFYhERUKNu4IAF7phx1J8wNutjV8cAzpsZ9MLSl6GZ7FU34v8J26q/x0NMRuYYb3ylwYmYKISl
2F+BXC6V/wq4Fmwnc7YhPFcljGqXVlXc/M+DRk3Jvgd2+UgeAnrKDf6t8wD2WiDOpb3281X/8TE+
3bfRmKws9Lmq1fyjATGlyptHwqesxLXaVfUAiGkHJyLFfsESUNCuC/pOwfZHh9iOi7zbBNtGdeTm
GqH94l77n9vxD4r+tDA10n21UHmgCZiyVN0bxjFvj2oF8fig4RaB2Y2t/SaGcxmPriK/VvGJcah0
U+P8gIfcyiBsA8Pjp2vS9Uu10pc7dvZBmoEVS1LAHdMWpYm/szbuuhiA5NCGhwxVwLTIu4NKuozI
uLizvaZcMKZgLq0dgzUBU9HNpDmUHQGnVD2nYpKEruWiE4y21G9GJiD85WvbyHdrnfn7+HQ7z75S
s1TTPBa4nQ0Gojh57Ur5EPg7dRnfB07I54FV8F6Brk7MGbv5UD5W4/YqtnPhuJGwGzAYd8gz8ex8
rj1xrnfqpIsncTw01sFQ36XioWm2IvpS+pZi1zSbxnuP+ps4Jf2qpDyi7RDGpz4KF3I0LoTpbwcT
UXvwo4P6JmcnaHalTFaUa1ROWdr8UVbua/j7Bc2ppL8TzoJdRBIdR+HEIH2SbuRg07WnytxO0rtP
Z82fN9h8zn5QGVKkZ3aCJl2IJV6V69x7m23FEgD7kWQGLUT8ikzA28qcPphllcIvo96DDAc4nWlL
KNHCRAnyXIDNxgPatoNQ7Ctz30VOj9sKbM4Y50S70Z/HdhcKq4HwGqSa1QGJF/ZkeFwmIyqNebjV
mTDH55B3ZiZhvyr7VZfsMgOw4tdg7qrsWUieM2UrwxcLVmL8liJD0YVHBFtV6Vr+hkyFPH1pq1Ol
nEJ9q9SFDX2D7MFs2Coh4R3PPx8E34etlmQaBm4uhB5h/nEOn1VRqWTCqGanZi6KGp4XADxO0cWf
8THlxIw3KRqjbp+61wKxrl76rH9p+1Ee40nJwMdQecjtUQiWGkAEAA5slUW4Ef2VpdwTOwXOz8jy
yulz8fomrkwo6Egy/SbsbBLfKqvRyk4qLpqIbeu1bFvuXKhKxqIakX+YeOsDG9pE3NXrn2/8hZZS
wivrP1c/q+H0JJXFaTSyk48Xm38v1+9SeatpGyl05WQ1xbeQERY90PhSWEWGPTBQYggXpGvedzO1
h1+s7Url9l1KxctAZJIlSZJCEtb5VFMPGwvTzwq5gQY9vUIWMN2UvHxELRiuJi4QzyADzvhrlts1
HwSO1uFdi80ZwGImoB3Qbb2+Tciz9Bo7au7Kud2cPoi9x4ElXqHxsJzR8skNIms8xre8uRuFF6Uz
3BjY+ucbrH4vQ+cfw7utiPznmy5MVdDu6VaencSV9BKvp52IpPm5QizJuEuXTn74FIbvuneU5X6R
Q1NSHWs1b6NmTuaGTQCzkjkWXTBkVnHe3qfXqUoc8d7Ex20RNat+PKjpOv5dirwdCO96JxB3xOcJ
C8H9+bcY8/H0teD/+lvOji9N7KxG0bKMQklysTVxqxAYIjlI8pu5aZjyE2NaeRj6yctYjRyl2OJ6
fhCCV0/4O1AOmYJGUhGF9/91JNGj29Bc4DaYg5u8qpg7TOUK3fH0OJ5yWLuP5W1bOFi44hiS3EuP
8NeL++wXo4QMk1sThRyakOZW+NPjqHGsXuoP61aM17gZreJs4nF/BP5Ww3dH7v6uLX8dYL7BWCdU
HOHhGv/swlhTnj3WwGWAh+jvzvqNXkqCXE2y/ORBjQOPovCn6s8Q0Ls9loN81t5/Efxy4XDmsmj2
ZRXHJOlbwxEB/Y5KXudgQgJFlnij2mm4ztS1LqwJqyK2Tthq4y3Me2UJ7E/607Av8jdMXn9+Ob6b
qsE0A5YS5/xTTudzgXbTt70Ul1V5ClU3ow01cEHBMxPJAukFuN3BrlDs8Sl6EfFzVpElLLxisZDv
phs/cQVggnfrIIMkVk63JYGY6RF2y6O0CFpXgkNBLYvQFtaH8AaC4IpMUEOn/8OZOOYboVtO0VMV
rTJ1Nqj9+Zdd6FJkaZZ5S5KO04YmnrXuSVr4EdQsftmHvCV/6UDLTWGm3LTRUv6TzGlyNlPkdf88
9baccfOd8coaLj7mz2s426dNMW+tVEvLky/sC+VvZqxROqlAVf696Sjevu+eR+HeElfdEl0KI8pV
hOGg+fT/dSuggJJULqkYj3xtlabEyJU+jiBxCD2yhLsOP2vEq3Q8H+oSD+GUDoA0Mzfu2Y7l9WzS
fD/JB3EtKlDyrxxe//Q4X/ej+cH8ZzVnjVtFzdkORVCeqhATZze1iFLY5kD4LVa8AzMZp9R3HgL4
SGa6Bfrvp+t2ZZguVdQMAeEqy5wLMw6Rhzi+ZOIK9zg2C4LR7pI2XeCLoOEIymZcyr9j2uCyWqWM
Da5OUi6QY/gl6Oh5u4CISH/8el+1WBoHrTGKU/iUPCR3k383AqRS7Yw7UTqYycJYa7v8sY1WJcSY
2WfAWoUkqCXwp2zhAH1zbyq/jZzEEPp2LMCZOdrh889PX/8O+n1d5VmpZFqJjhxFK07Zi6gthP5Z
nNa5eBjTZawBRNtNt7BeFEd7rlsnJz6Yc9qapTVavpYwh9A2HWJ0kPmXnBicHcjXr/QQotHGABPb
3957s/IbE9PixMVkI9xY0wKB0Eu7z3Q3/EO0kJIslsFO3VHV35ELLkQ7NTmYfIZ2WtvEg9e/rT/h
72t97r/i89tr9unhnIHFZZtNsZHxcDj2KK/f5lgF5olSZBFW7DAA56WRAC4Mvjpy8uQmuFJEXN6B
/rMCdea3fGpos0IJIn1iBT2cNewvcGbBqH4Gqt2yW858t+GWMDQsnunAQv1WQmlok0l2tQmbn/AP
t+JcIUdiNxm5ilWc8CiHzI2ii2sGjuTMpN5/3iyJeBD19fChuwPOP1cVCv+O0e8rIJwScJFh9/lm
rPZKNApNT0w6BhMNZjVbrKujAKLzgyfTvMHzbn4nGvmD/iqs3tXgYKS2JGOOvoqQ/0MZrHcwPDrI
fS17AP0hUmU7ntBsu9WNMeDSDqqzIK60h+nti3eyoNpjtYkSZDXyAtc9LTg0xq7fS8uELle61d59
ApkIpcCt6qQfwwDpJwHmkTMef/7+LpBEZMxPRPF/7C+/aa+CAK/IoZWLk6ru8t4pNk3oNN2qJudR
fSuaG7YJZv+W3as31fikiOOiDp9M45Z9LJNfp6XqbXTjEBPV6PU91QHe19EyvvKyXvxcNNSnwFFU
8N+IfokopFY1tcUp/4AwiY36IkHqR24CcRiRvgPLnsdz+D2zBxPue83y6UJDNd+l/73+OYsv7aqk
8dRq/lxHmpr1NNyxd9rjK8J56xFf8Hnm32No3SGfv9K7XEDiuDh6TEtkSohfx1mtoIWz+LaOC/qp
G1+480l4XfpLc2NxuXRh6BT3UAB4Sa+1kd8nWvOFDRnvY8Aa/Ny+bhGV2QZBqY28G/fefXlT416P
OMOuduIm3KjoU+bMhmTbr+u1f+VcuNBE4kgkwbKnQoGHet69dwXyxSDuaWFXMaH3NlSqqnou9Tt/
uDejOyl+yPNj2B2wyqVyc0r83jEUCl+l6Emd3ucPphF3bXClXbnABmJZOEIT9sTj+BbTl2ntlDM8
m0tj/UMudyjB5De+DlwIcMfhHRwnNq+tInCIXfkILpYmOOPMilh0MhD6vz6Ovi2MRjGb7JR7yxio
r17W8To9Sg9oZGrhrxmtxPJR814zNKXdrR5sRx9/MrtQlsJvtGqPGOjLZN4zXfwnYAwkSH8fZKSO
3iJ8MX+bk9OZS1gKQrceisdRfiz8dZyt8+Ha53zx7MEgUFZoYuf4qrPTL9HEqA2zHsdgW7SJni4t
3NsPYtzAmjik4wuECcgeCMnJP6hWU05d7+0qeYfTJAG0V3bACxWILMpsLYQeUIuff16Z0oF1k4d6
CjZw4Umw8fzDEC4zhmi7ONy1+C7OCu1br1nhulo9zWZMmW1Irmy55QifHrbP5sqa5O9nIoAknkDq
nPxHEPXXRy3KuWApIWsqBmig75b60an7OttO036m4m4hY5vUBQTjYKUODybb5Rs9dSEaETudqSfP
VvMr9+lSu/B5TdpZwTAZldVmGWuKSGR+0fHNzUtwxqOwnMZ1OOwopuTsdU67CRcWrO9x23cfAqzw
BZnwP9+fS5/Cl7WcjYplY8iibh4TqKsx3/Ugj/4uVrYDykxEjnJv8+rD/9JIFL7LnHRVIV+GqMNM
dragnqN+dq0Ha2zREEHqoL0jaRepjs0baFZ2QBpDdFNYS85nDQXe03XPyksn2pdfML8Bn8qvrmwU
MYz4BfWyGnbjsmekQRi3j0lihO3qkYOseDLyvyA2Kkfr09WyS/yOIskyx76i6ybWDpp51h/IuSIF
Zlf8cyxXJWQvXGm27BSRthsvBHnE/O/+sSzuCCOl7x7ZGpRmlahLQmQAiSrkRNLz0G/1ajeNLxZ+
qOOqqH9BEY/8ky8eCztZS0/TocCsSVlMLskIZWXP1Jbut7QTl/J2oNfYD8yZb+DLesZLzUFK2xRv
TPFX8srQjGYvdhTTNW6MG7R03h/QoARrONzjyxE5trkco5X6KgVuNh0RlEzFUqxvM0BO759Kw1qo
DJGp8oEpkP1QJmTLEh/mMt6H4dHUYekSRlBGaF88tKBE78aPRIEELTvotv+D7Z5QuP7tNT7z5W8J
u3FV1w0kMOeT+wIpH8m6JuRxTGyrdQeBHhEC+BoT1ZFDpHjUvb+6vpy954Y3td3WzUNj2DgH4KN3
5WP6fyxGx39Mx9/gW85vo3VKWtWwPNORsHNGIbdZcMS60/wL/cnYJvq2zfdGfZc1e9k1mNMgScVB
qidL5cpSvltr4h8j6v9Zyln3LeTRFMcylFfS0cUPU3WnclOR9jhHWSJOQ6PDFCZeJqQ+OfhERcIy
UbZ5sGr/gCo7+bUx1YX5kEzpMdukgk5A0DqrgLJcCtNeLGaTtNpjXvOQaMe2wJWFhBjrwS/IH0LJ
t4kcnXgTf1tW64Yon+JuWg7SbSCvM5PBVuckv659vhdIAZiJgLEz3ZgxpHNvMN0HHJtKUJNJeioa
i62XFLXiFh/Wch4yLPSTQYRwfhOk0qrRFuJGX5SbtrFbbeNxnNo/b8gX8HWWY8DPpzCxMJM820ya
rPAzLOXmArlO0dw0PbSMk/DsWXu1upH9UzqLz8kzQLJfvnuQlck9651Q2U8cqGzF2Qq4GViktUtv
F3mkm4GHNfkRG7BIOyXM6W0LgSedPpTaZZZd+QGXKvwvP+AMh6BUGXLP5AfETx5xPY6i3xrPSHdt
Q4TMqTF6829y6B1p8KpdDX++UGhzcQ16hwbTFqz362HQalYKrcQrZvkK423ylSRHvScA+q7B7uIk
/wXcJGH+zl/B2xkXELIyat+5REqg7uBEPSebessOODy70n189wnkk1QpOtkX5iHauffPpMljMhD4
cyoxSZUWY73voYDXMZST4dbQMT4oDvSOHvlIKpt3NGx39F/JPnyLyW5KaZLxfgreMxFI0UllV2eT
89cie7EagXw9NvnaGvalR+gTQe8UhJsc34SP9rVYq9keMUrvGttgV4WHAT9yizQlhp/p+IyhEJZ2
I9pbw6mre3jUOZNv5WHchLdSRB6KHf4OrnJxLj0pTVQU+jEZuf43VoQslkosqsVJADCS9uK9eDT2
OD9svW1ouPJjf2gfDfLQ3em3ipfUnj7pne6U+KIg3UIDwOLwUAOiHK428peO808rO2dOJH1oTGrE
ynh9sCv3x6XFsdva+of3YSDPwcjdxSC5WmsHJcXNEGIkgZYaz2gbMvTZZqtrxpYXVDs4udGz/kNw
vhOXoq5XpKboCob8mrkSU0plt12G5Z2C2rh2AhTUCArJiIlsaPf5bureZNzua6Qz9POZQrD5tUHg
xbrr85rO6q6yVMvIM1gT/CUCqhyrW8DvzwrHX5YREYpDflPHex8/EUN1gm6TX/Oq0mdY/Qxt+nJX
zs4UyZA6v5TBMoS1uVJtbZ1Pdphjc/kIhClrTomtn//RdE91iwl/rBBozGNL7xtSokQMR2ZDUiW7
QUDYV7/Chlhrv9kO8XOzjDDPSCBP+4k9yns6u1Lhn7mn5cP5SmeTpSpilKe7s6cEIYp78ximyxzQ
uiqdqi4XXkxINNkcE4mTxpOCl3QdPTCsz4I/QvfQCH+FCI0Xm28UEktv3F89b+e7f35vdCxpsYtW
TIsg1K8bYZrQ69Hnzk9HIChYKWxcloqNbo+aU4xPXsYIu7BekdMXD9q2G7Bi2ie643mPiISc9tqx
dvFU0CHuijKhFDqr+rqeIhLjuhfz4jRg1VyjhA3J7CKQbxUyQz3g3eDdIBbpjwp2kn+vvav/EPpv
d+PT1c8GNEqSRJEUpRwLBiQOpxweVQOhVkLUFdGPYfNmhPsx2uC/ht9ftwuLI4iYQTLPKlJIHnFA
xvRqm9U3YYQ2c2v2O12B/eGkxopJuAmbe0qJJQFsbmxv1v5fJSfNfdhPv+CsLAhCQekzK5p3gLz4
U8Dq3QTvaIhX0gC+b5NbSv/lHbThFtgUYzhkw9BOF7NPnIJNgAfPOOTUBTglqjVa5lccxv5VSWfr
m413LdyWqaS+ZRxpgTdHkWigTJihW29xcG8MO7n7bWi3ar+WUpscQSRIw71bazcFJxVBodrzhCWs
RWkKRHprBC6hsbmxxAFkGvd+t65lRlUbJYMKQ+rjQowcnyBIbZVCWX+IypWsLI3KxbWoSglpuKn0
nR8e1XI2jszK58S4593qNLhItzgcQeF8Md0BfiljD3MpCwiaBN0R1NEeEAOk1S6O2L2ZG2q/Mu8J
9Cm33Ga8tyg860P9h5RSiD7eX69h0xD+Wv7Vt5QC/ftDtgwspBGpMW36ZvSut7Whe+IAHaFgxGrX
KYbJ+PAp5qodl8TjCCm0swMrrmCNC+7MUjNXQO2G72jhoxmfzGid+G9yvffElTUQULTGDVYwVqpE
3FL3DF3SYtszEPwvGFIy/rX42zobFypmB5cugknV+hjjElPlDxLvvbqE8dO+Za/xvdovqnAO9SVi
a7qJyeTyXJlCg1SIcNejUYeCinUhoA6JRpmdzYbP8LgXaj7/UWbfI2XwNcMoUF2khWsALErxvVlg
hU2jvs7fxZaq5YS/Pql31oqKrHPi3i0xLxi25FWm3gzNzkyD5piHTi48TpOtvqhUtNIiJ+c2fpa0
eTYlIQ3C84e5F2mHAZoTjwiB3qVgukUKZkPeGyqX+cJwzFCrM6SxFuZtuElfpi1eBXw+qG6wyIbW
ihJ42g5PYXXQTWjoak1hSPFFItrsmZWnR/KK+5f6tSOjVyRpeFcA2isbLbzlR0fqOg22ZbzTxr00
4LYDXyy9Dweb+ovAr0eUlnRlx9Ra5PvZt0NeJ4/i2lzDhD8WN/Lee5bipSxCUcP4dMG/8tl/wfVZ
e4t01N+VZaNHjp1tfac9Ksmd1R9UzP1ypySkBPs8Rm4ecgnsOg6qtCya2zGHmEH4sHxlzntBgErS
F5oMzcJyaIaav+7sKUVALhP4PSP6y+6Pmdv1XyM5xIfiucGaGn0uRFd2IopaODDmgWgQJz0pf1Ef
30h3PWlVK+P12vl3QfL5dVVn1clEtmUS1Kyqt9FYb/Wn8TCOq/yX+QpPqncQMyO5kaH5OTKi+4ef
m7hLdJMv9+SsMsm8INSHqM5OfKiICGRbtWcpAR/kcnRnt4puAWVQu4bmXWoev1z3rOv3ytGIzbbN
TsaJWqgBXiRqFsNOh3zQ5jesDWVaNNk6fOQYdLvZRxFvkoZ07nbbxLjQJ7a84vm4Ja+uLbjekdw/
Qi9yu8WSjvnANZjiUlnwZcFnZYGWNhMaQBYcP82eXRYZ5QvjKG48UCbbe5+TgSJmpwDHb1ce0fxv
Pj+wPr+2ZyVBZvRxVWlc2X+K7rpboELvD0ljnDbBk7VK1vgPbI1XXfl15boXitYvv/jsIG9LxYoz
k+tCEiO2e7axYDZLgnjk2dpSvdVW/+PIJbVXPlSSCK785LPO3GgVw49Fxh7W/HaYvxofIZotTwu5
siXsqQnSifbUs9tyLeOsFC7CNfk0Dh3zJngTN6SFK4f2BTETKGHwuynsrHVb17pv1aXxqNzMn7q4
QKm5l7bGVr5VjlgE4+PFbsfWnvROTeiSsWwFCl9hzn8fhY38amo2pDvZX+t3BdN5GJXzZsisghEt
JA9/20PzxEyB8eTBMvfMzaecoCyH0C7NvM1ejHYemp201+DecsRV8oD97FLAE2iRvVsPyaN69JIl
FsTTHyDO3bXJ3iWcDbgPkxfQGh1u8FmdrfehnlQzHbJzO0d/khYajiTF4xS4Ir4oZHST2fhhwHiz
TehAjiasaA2weAizjYUK6grsd8ERiEAU4g/g6Wr4alFKfN2Ns8mQBFVPCcUc70zDnrlu/Un07kzt
pTNXlbdl7hnr4oLY01Y8eNOavdGWiRI5aTGCkxnVp3WzUz4BEqa0WWDXqG41LuUXj07ySXhU/3TE
zeL6omzxvMDjiD0l3rd0YEhXbKj6zH1u9Vuknrvmt2U3S/NlfIfgrTqIV3r1rsqdVjkFhKFEHUYD
/QeY1mS55rgygB63VoQ3KIjMytz1m4gOq7gx9F120z4oMSmWLYPqm7olxHrR74u3cj8LgmGSq7ti
uo85J5ludrdx4XiQFZW1FO6w+RH891R8y0cmcMcrn/OFPuvL/T7bRvwQNajscb8pI11Q8ArzF9a5
DPfCyg//G9OnixvIpyd8toFMphiE2nxFgNJsVYrr2pxjpmp1QQ0i80k7Kp5TwG2mY5lL0KwrAJ9y
aQGWqKr0lfM4+9ybXNACpCWilYJy30IxVe91aJtEFzsqHBvKwnE5vnVQ9N+Zro78yVJxUJ3YQeUm
+OKaqyFZtA9MIezxRQKukN9zdamleJcxe19ea/3MeVM73+c/r/asELASVQ5iFX95cJz8wzKhixMC
gLf1QgId3Bcv3t/M2079aZoG0tgfqJzN0U4IUm0J57w3up08HtLwmR+nJis4ZjTyvbeTmsMIEz7V
sPTYM8nBQnhhWIcw2vhtvBwJDDD4AKN1791oUMAwXLWTEpyfv41H1aqhPoWXROI6cZeYFCBFSON9
lt8pFUkgLhYGIJcPsnIc/MM+UF+C8MEQ30xmF+lO6mlism1db/XYDauXLvtTG/FCxlbCswj82krZ
Hy/YCxC3rFVHA1iqbvcvGtu86pN66UixRLQBDFihOJxvf1ZVpEEkGunJ8I9Kdls0W2dsjn38HFkb
ySl/dTtlhX15lKxN5Y+V31XjIgFlHJ7nTf46KHVxO/60HuNstBpPeLPRvuCqPWt4UOPKdrzGMV+w
88JNGAWSWrwMzbUlbXunvPOehU3zKgYumpSsv7IZa5dKDAsgWicAUv4ebN6p1oQ1apue4OP181zS
NG2IeDMXU7D1rnOL8becvmX9PseEzOtfhuamC9yKza4FCb7Thr2g39d80To+jEQi4CtrZS3+0Y6K
YBery9ARzWwht39xnwrnzPe1PnDYberwFvl7YGcHdlPKTXWlo/2CbkLCo+WU0nbolqZ+XQYkXdoO
P//kswI0icRRGU1+sqX+DvYNQvuW0WNhPFrpbVK+yM2b2Dx2+h4acpMcK+WYSae44OXFa7NTI5od
ZDviNqlv6/aPEt5FA840403G+y1U61p4lilp83Jk3AxBv/wTo80dycMDl9X+6DiGtEdL/SsWfw0c
CofitRZvg34ryU64m7XF4gmxs1qva2VvlE8JWcRawDkk3wuEpmlLvbOtjzD9lUy3jC99xpvEvQTK
q6lgVQN5FRuW9yxfEQejMev0j1P/y5geQ+lpNFZWdUzDR2k8hOxm9VuuvOsmmkJ9U0snpSB8dTim
9bZVFqKyTEe6W2aEUbox5HWBoLlYoVrUwxvpiOdSCU8a3gbOvStxIivEUeQdIRPZ489n14WZnAIH
jMm1ZqDo+Fa7tMEgiWVSpXRuSfkgCnvY/4qL1K3/SMZ9096V1pMvuXTpEa4qBfz1NQ5YuJp3rk6Z
5j01za05/NEBQK+OB76D8F/Wdv4hp2ObNnFeppxyktuptg574KHsl+ALHiaxyaGKH8T0KAc3zbKD
+E3Tu9NVXCfRU9tVdGcQdVppttZufr5pxvePegYxiRTD29yESH92/A6jhG4sFduTZR5wUujM3ym2
xjJj8V5VFy9V/2yu/F27Gn73WEQtxMcBzzS7NG504tIzHxnGy+BE7YJCIXrw14nDkAOcSnyDvaoQ
zgJkAZhO1MZag57b3GKVowUPXvikR6uou+nWAAYpsRxoTYq/Qf1OjRYqT4q0tep93D+3vHSpsWzw
GsaG2rWUZw3j+X7cVyTAlOt2puwz/Hlq+xe/3eWiimPIjricn+/SBfXpP6h3TuKFcvZNJRQZhDVU
gd6eGhDIjKHJ1h9/NeYq7R8x0GIrZGAxAKeBmygwqR4IY60JSQtX4C3BISk/wnYdz5qaYGvGh58X
d2FM/3VxZzUbHPlJrEqlPY0AwIm8l9QPvJnLpdltjHqniy5tiEjojAGDpF5QKAz2qCyrVWy+ptH9
z4v5N036Wp98XczZ+8S0N2+HUmtPU7jXSxdYj2F9hhPktMxqRjjEZbNNJYj13bZbQ2m2ZpnVVpNQ
OW4lWycHYXYcJx6nF25ZN5ku6+S6wvMCjfDrOs+ax8zXfKWouGl+fSzTv362ZIYpC3sg2yOenXyZ
y6C9C7slZneq/9SrR/gEiEAEZ+icsVrh0nTlJVMu7BHzPOF/X7Kz3qttktEn3JSXzJm/dnmhTngZ
bIfhGZRTK51/iRy88LdiZg+zSHKHW287uPhtAlZOIJE20YT43NGeEp8pUTCw4G6FJokFR7I74ep2
jXx4+dNQ5jxmBhI6CZZfO7TQnJRCkaz21GWvQr1Om30yktW2QjLSSDdVuTZ+c2RGrmXX1nbAJxXB
P7zYKLRLYYtjISaB0rEjgzd0Q+TuV27q90QT4hbF/yxPO6ugBN/sc7U12hN0h2gOXG/fJlcndmyJ
dxzusqodlGtS0kwAi+U0/J7qI45IEoYS1RInvkJzR15H/RmNduP0ycEvlj9/MZc/308rPAMcey/O
9Vplb5n6XclcKwZlwyowqA8DKTBLBgRRvcuHG4lttXcrSE06/lo1Criqv3K3LmjGv96ts+5C1Iti
iBSzPUmyvJBren+cmp4UtCH+nQqOjLg5A6OQHgNvp1ZLOp0JCljjBLfvg41MqmKTVhy1ukcWfOQc
6ScHeW9prMpJX2B3MvX3eNf8fAMvMF6+Llr5+gYGZp/KksAjrpc9YDg6a4O57T0TAVTO2JSmnLH+
Gq3msPS6kxccdXgwq6DY+9b9/wdBc16MKarkLBiwb872P9/M4kEMhJaDfiTbWHooaF8x0CleE8fb
jAwoamMvWXfW4+zjH9cPsX/jo+Uw1duJ8/3K8X5h0v51OWfbHILQQLBGj2SKTSDNNsg8DQ4JJgBw
tuWIFPt+vMNpSG5W+uhivFdvZNkOtuwTaPfIkiulqxr/y3svO4VkMVxjinb2wMRqEJtc4R6J2Z1I
3YiYQa/d1rT1HiFjpixwRw+cNFoJ0uPAQNu8JafOx3O2PGqYDDnF/+HsvXbb1tZw7SsiwF5ORVLV
kotcYp8QjuOw966r3w/z/1jLZrTDjYV5komZCQ6N+pW3qNxy26Vi0+KwZsF+H/p+1kpBdxZEJ64f
Gm4LxXsfHNWFSlQi2LYZ253Zbo3wltznrJZH5ORizNXpkdISmZABzsLWni7Pv17TLzM1RW9fwKCN
oRejMfrdmeu/KR4v7OtV/Q5v/BJsLtW9pNpWt8ZkyIKiscIMbTDXrOh6wLq7n2QB/nBz8uYwRMfO
5w6Dl7oEOLt+f30Z4yz88FK9zdWRaRs+rGoLTgtHaYve/MRF6FbjLzV0dB5TmuTOuIupycc/F2bp
agxryoYEm9/4213OSNsh6bWw4+Hs3ZLWdQIdZ3D+dMAnDXM8EBG7Q21aOXno6OKn4Yq6i02VgR4N
aQteLNgK58XLwrims/7X6n0Z1+w2HdCAjSs57s7SLfI8+ehK0jPYIK++MccVkhFiTWhhe+OmQ3IB
IDLWaVyqZMDmeQC7tw5/UP7zJHI1J02mstQS3PSKPh/Xw5cRzk6iICiCPDZJd6bs4vwAkdU+X5Tn
FNlJbqcPfdxFmFLr2/YZcrxOn/NIeIs9ZAG7xLA1Of+TEILEijZetDFO6m313ty3Gv4bVIUcH8+o
bm28KneIVS7cbMrfqfn3oc9Pa3UpYrNmcjP4oBT3A43pBSBrZ5zX8j7EZhoEzw6JknPyYlE6Rpyz
3AXBbR5PquzZc1odxWbvtTZqhPTwlDsx2iqyLbfrf28DdWkbzA5xnEsxejxRd1ZWwaMUuEqyDpHK
A2g1vHUTxHvowPq6wCLx/fYuG1M4dUTrstNTeUIdcqsaUH+7wuZXFNoBGaC6+qGegZncwhobAzw/
ERBZodHbn/WfHi7IqHtZN35RuDDaK+K+2A0+8+2/f9YVgtj3BZid+yijVDTG7J3oBtJJWH5cOgtq
4j5/j+vVcA4+yidAKSFI63jtj+vWQsZ6bVYUz5C2W7XWpldt8RHMW1BA4HbThdN3hR01jQ+TFt5h
SfqLS9KOXmKg88qtoDyQhk7vXml32kaubylH6IeJvtjAb1ykAk0//O9j/58Pz3P9WChH0wrSjlYc
SLtil1Ig45FNp0p6s8VACAxbF6+AZCzdxf+XrfbfT89iSTmtgqBP+XRUPObZp3fZmZfbqe3Vk8jE
P+MCuqC+xfeTchxd/gvKvU/RD8N/NqEYWnsDIYQ0ONbPF4dXWJNsaaBmVLz7wzFyzPCgazdx4LTh
A5XeHOvm5l4aUH7Z59KqpSpOuOqM6k7pjvVwk4pPCxvubzjJtwX9oxjx5TGUe7kVdI0fBzOCmEra
aMNZqXa+voofZFeOD720ZstHT167CeMbPD8D9p9jOYu43KW9ZczuTTXWhDoN2FugVZSEko76jHUE
ImIA05Jkpf+o9sVGilb/noHrTy2QWwDBFGH/4mSmaisYXl9153LcdWsk79SBE7dVRlxD6o3gyulN
nt9gewYtv8N37WexCSDCuQvDmHbRXxv8yzBmV29jCYMR1mV31nHkxvtoOPR3+g/Nzm+XNXWVpY/N
bs+oMXOLq6wDae9vIXKUbhE6qrhVIGQFYH0QU1do0qxooKr35p6y+G1wS+uI3EXCRoG8oy23oXTy
Lmcr3omhM8Y0eoFMLUzK1VDty6TMrsM+KJuLoDfd2TTPF/x0xGGHypzk0AlXt0Xyg3Zk/cNqH0Cv
EJwdm8hFuCr+34oIaDNbKgQeTVVnN0AqWEbcxJdpi6y8jeIoP1vEc6RNjgcB8l7cRZg8Y0HU2gZn
iBqV/FqQmeRvuYXmzYvwlAHVbh9Qz0iJtPPCUbodXrejR2l+tby81/PzL+OdxUgK7bfOGnvysuoh
FhBD2kjSjYLt5LCmzK5vwu0FlDe2v9LZyPZVtqUxCAdZk12pWw+scrrLsUWFSB1TtU2dbJMuzunf
PTcuni9jnJ32Xg3TJJG67hwCiJK7J0jfOHXbDKO2IR11FdXuQ9v/hJdOTRMHc/G5ZUfWZMe2QIME
R0b0wTCXhb8lEWq6/SslGhpnjqSse+lDlyMELd+7Zm0FwK0zxMnD5vPf+/P/co7+uzFmhzZJfE/2
9IEfoa1lvHih6KH4psMBeZ5MSVXM3uXq0xOP/QXaUf8OYIbYiYDqrWk//ejUANOaCtOxZ6zi/Kgp
61Q815df/VZ7/PdQryZiFFnxmIF1af3lrna5KGFCJZ8qxK3yEYLCcoziNqIGzMWGmPYGz+ZaWmvG
SqWtoNip0wRb3XhAIF3vNhRoFyKdK2r3KPSC659sHq+wMDqz9JXyUk4FBm/TIsqiZngR7LPqNrYO
gXwSrG2s7nvI0M/dGVwaskSFvhfDQ/2ah7h2vJhsD28LMdKK7yuPUHQ1aKu6diN4Z72DEwqBIMUd
71WvDxUlEgyMKtKUPv2h+OMKQSJJdUBrdv2uzXcZzT2MV+yFSb8WpcI1gUSsSRiY67N7NpCLqBEl
qYPAnF7coqNkY/vSRj3WkQ0OZSfcGi1Ar/8P4nOMQSF85uYm1LfFb8JqZSPEO+O3ul2a/KsVjK/j
mt2rbZcUpXLhQqt8R8aRJN5fqq16OaKwSJHMLjeCPYrrKFgr5QaQppARVq+1CvuwTR1i5t1AOVys
1V7rNaGC9N/ZmmbzSyxS6MpwuURydx6R2GxuNL1e9bQBxOrZC2Be/ZTLbNXJ4sqrHSCZHraEkbHu
SfhkbQuMwShuDARhVi1Pg3qOxv1S5eAKqoE9+2WAs8KPHo5CPvrKtJwXLvrMBSc+jrdGft/JJ1Xc
BBQ0BnmVKve0lCF37zzzuRluMLEKaOEn9UNinfCvyjz+2750ysqx7of31MlvZdn1rMeqvY1QMLbT
pYLyFRGz7yOfHtovU6vqal0npTiFeeEpU29k/YCHTlZtcVAB4ovMAzhfYjtTXg3dvlNc4D6Kseo5
VDCywg2q8eOr/KhSUa5wmlrBzUb3UL2NTmhVe+s0Qhp40jyUk1u92NXlNsdteVffTEoNSwH5Fdzm
JO5NKZBaIJ3zPwXXLz8m6dNAjwe1w6oDU4YXEC599GLuG2A1brctLOcy0ACX93G6VuyA4PE+dIKn
haN97f36OojZ1d8EWin6OoNonAbHFj3cGeM6veyIA4AsjeVdlJEw3g+Aiaem8p3w6U9SpnYcPEvp
J8V6eFfIfpQ3ovBaFD+XDUWuJvNfRzi7fJoh9ENVYbciI+zy9Fs4bn0EoGzzFajCBOp4ei68DUV7
ukHNiX7C+Ma5UqpDk+1VcmCneODhZagApvNfKBgQ68krIT5UPG6bf8/n1Z7p19HOrqQ+MJXsUupT
xSt8sDjFmSO1e8NbqaChkd3UiMDFibA8ahTlnlpurYzk5N7L74rhgHFy1mxzaNGl8ugVd4L+S6ke
44w0BRtENxy2DehUnNGkA/BCQ95l1sFCUiN6Q8F5oFoq7qDiqBIeo0d8WIvn8E56tii/664S2sUJ
+A2vS/TMHYivk9/Zcrdv0SYMMUAqfpS0ecONCnYclGawi4BTROilb0VvI+QbJL+W78opPJqnC1+n
a3ZXtpHVpoagdef+HmRkwsO3FqF4RS9Zs+/A49HoQl2ITqCtltuy3aXBA5wvhEon2YxSdpfW72qX
4+uAZndjeMm8bmjZbdGueKQsANWrGA+SuQ0TBC5u9fTcoHxU2si0RvgQu/WJrpsTHvsPpB4uiaNX
2x491Q1/yX8eyrVuIrh61jk+ixCUq+019HChFKqibhrKbPL8tiqEfLB4/j4ap07PAphmdF4moJyo
rwO0tSltSOx8kKrgM6CAIYpWmHBid+o6/siSjWqtlxf1Tx/jr0X9Mq7ZHA5mK1uXgHFpK6wGzeJX
h+MKwoy7yakXmSptBbegzW5F4dZv/x8Sh6u58NeJmT0TEobsejpNTDZO/pA9r9boZpQrTERhEtxo
Jtm/351wN0Q7xR5ONbKOVMaWUvJrxZ4vw1Dn/UW9atLInOZBfcDIz62qW7wr17n3MBl09M1WG7bE
dsWb7yz2Nq+VQL9+e5brDb4fJ81IT8t/VqnA+QCZN8Ru5TOJyaYYbzwqgiiZ3k8GvMVDL96UxU76
jF+XnWbU69OgAh2m90Xra3aBZxE+BEUqTI92LriWSIGPy6o/92DdFXObov/L7VIefJO1QKJnuG8u
KK9ffunDo2e6l8bO9GMc7PBS8siZJg4a+FtvvPOVT0u+D0qaZJGbXog/5d2kTntvXSI7Kh/yc63f
6tnRK6CxnQrd/3+B4V2rPIF4Ix2RZYUUYJYAjrFXSLHk9+cYtB0qGPRWLBRhVlUNKhBlka3w2Yy3
RfWgNoCNJbRB4mJXqou9Fu1aMeTrQGYveVVE2igMDAS1f9mxrKPevQ3ScymcB1ieyk2AI2qzLbmj
oui1HV5zDNPsifYn3kfjTxrI5rCXy3d/JG7uXuBQpxi7JU4cvBvp54iS9LMFVqza0pl8VChUCK9t
uakgkSXHXjjoTWD7ylOAxoOH/qelnxrl0G+7JbjNFSasQtg0/QP47m9+cJi1EbZC/ExFcRXr6DcP
LVPe2u3vAWzpxQZz02HlWtyptOflfaJgPrhFDQoxVFva+p8mKq+ovz72eFEhoAd0DvO45L5QCYCa
Q5DiDnYq0LSFUtc/ltKh6n51yk6o6Va1kjPxaQJst86Rojqi5sbWz0JHby3RV151L+SHCSz+lN0H
bo3goy2irVtBvy2z3ai9teqtivqsNGyKyPl33HGtVkJSLFrU/wwkrP80wr8Gk8Z4GYZIRYJSoe6w
Uatfl/po+mtDekhEBwpiqt81EBHVUww/Wb8Zom1K4d3nUoDR6Ra6gzJ3l5xy8aFVngSUoXL0Q07q
op3xtA1nj4MOhYBmHD6Y6l/CZL6cW23XtSKPQ4vpA0rKl606sdgm8KdmXz6R0FvIX82lb86CssAM
68qfvukd2RsZWAR5pYQrDZCjvhJ+RB6cwBXvukFbyw4esaFQ9rDgLx+c6S6nWLjJ30u00qdaEprY
6mWf0Ord9k/tU34E33oD0BfNGAgEYautAu88/oigpCpug3tr8SJbFKOybYf3EQS6vee7UnaS6O08
w8xyTRfyvfAov+CZqCFW3O1kdYMmXN4Bj9q1k0+q09aHxrgB25peHAM7h9e2Rl56Zbxi15Fnq/Fw
waHiaUln+dpD/m2tZgFG6w+tqPfMGxKLTojRsLid3CARy5yoham/gScBZuyTRg3iVktH/VqtBxkA
lFQAIWLWO0+QrE6E4KVFfH6dsGdXw1rcZLsLt2p5TJ8ycaUWq47OjbX3d53Lxer0SDGBJP4ljkvn
6wphVfk2mGmPfTlgWZMog6okIuCNKkTAzwbjiLBhxOEngA4cZIkUaZVr0DxWXXu89CsCigirE/4N
10NXSuyUTBSVISTunxTppjRPKL3XcAb8ieET3JQvw6sgOGaCnapbYChe7qRyF9M6wNtVO9C1ZHOZ
b2Ngi9gsNEdcMHvUT4nueFGhnW4mVEu9h6rQwuBVdJe/drGA6r+X0U6gtO0r+SSCXHow0nGcsCt6
ooZ9sMIbcXCVam+mW6Wxy2hLfRiZc4PfhXyS/qgFBx2CKhTcCoguC317KY8X67agIy2NLzo45U65
4R33BFfFcBs4171CJb2BCPSWjntp/BCUXQAG8kb4FG+LcYUeCTa0Wv6bP/TDmsJM13+E2DUiDZgc
S+FBQsWMwi5bXbQBEgflT4+CTW/rdz15KGKRIbpuNjxd/ZFvUuoL6Olj2Ww6dbEy/HvtmXZV9xAg
x2JstOfoEFUnj1qHAoN3hQoK1zS8kcs72WBlHDyc2+ptmK67jMLQyscloZIfLe9Oqm8GaR8xo96x
hhdb7YArUNpK4HCYxNsOdVwVDQTVoMa1KgEXX3YwZnkoJO1QSTgjc8NsS+iFGWmEU1TGatAdHQnq
0S1vTOTsFRGq6mokDB5uk8sRhXteXgNzUFoWCDpTU10LymqMH3Hl8fOlXX0lNIOqDp0BQgOwpDmn
4RLnjepfaH8E4wkM/eDotvEy6s7QHMHoaRCobZ3yIsffjt7lCuKKRziNGw9G6p8JvMGt+iJEi9gW
/UpVAp1EVZNR8JYwS54FVXUqlF5cKZez/NZWCMP9OWmpzb6U1sNNh2voJDgNqlY3b5Rw3asYXtxB
RIZvnWQchmDV8IhB8uRxl3H4CgvKfuegPQ3K1npIo4MvwYF3AjQaCjuqVqxEAcpIAuhBUSjZSc26
1ic7dTh4VnQo02OGrh9RgffQZzsFzY+SbbDC+KQ4+qWrYOr5mruF79T1KUtsGHlxW6/AVJrqfvCX
pBD/JHazN9REYBNFR10E1G7N7uUmLvqhTtqRexndWc7v5CipSQ9Dd9ICF8sgnWrjk2HAT5Z2sXjb
K/RoveqNg5VXbHQbxdFk663icBNUhSMreLY0u657aOz+oPySEV1R3loy1sgxxm7hNZameP+v0aMg
B49QljV+wfebtFOlqsiLEcVrECycl3wzueOm/b0ibib6NMU7/KJHAcHEYYmocoXCDZT9y8dnPaVc
l0OS046P44fl+mjRXt6K4m2kY7MLt0qpOLgJtHcxuPJsq/t7XbPpbIOgUGCui9ljsYkBlIzaU0CL
vN9RF6k2/0u/0JRVKupocePeNT+W/uBlWhVK47lA8OCDl6PB8HtX3dGTTxHuiFzz1wdiicFRgdSx
C9daj4fdvwPKP8Kgf62SoYJVlJWpVjzLof04HQa/iS6kEzQ2KpuaYDwgsBytBVev5VMMZB9NjoB+
i6OuTdERniczpZSqE2LL+hN/QHTLRiMnOYvlOou5JRpM91Rlu1TQvvo204FBiVNi3qiHfN9RUSDq
Q5mEl7Mf7QzoiTSDX/WnDkmxyUUREQ26bDCLACsxVCXZoD3gLkzXlTQQ2pNJDI7xFb2g2ZE0Q6ks
mtIfzyGYA0u+kaW9D9CZbhmCZZT23SzfjXhf+ftBfL2QbXnCh2U+Qq4ZHgDPwqe0Ux2Ll5vizdLx
SrARM2nv4aJnS6nCtSI6IlTIUE1mDX9ztS5CIJadJAzweBHKqdZw81F82hhr6SCcyOcoOr8I7V1l
vZrtq0FGEVlcgvex+ZxX6krMn0pHXGtAGrFtDhFS9xzNJ3N8aXi5ZB59DTvAQL0Ln/vf5tF7QgA+
Ak4XQb1fbExdyXmRilIM0TQns4f5QQkuiiJYPVfJkOM33EO/LIxjurHQBVklwNZG1+gIWHHYsv4k
36NGJL5ZMq+5QgVTTF1Up6aKTDd4vvi+Vw9SKQ/jWTKPOsa+I0bpxBL7qY1bFDC8l8qU13oH3744
K7H5ZuEro8Y1xj4j9gtKKO2IZTr1vaqdeAUNt3bqG4RKuxK/usJewjJfvcS//uTZ9SDUembSMR7P
pZs8qu9CtB6f0CtDdqRylb1P20TbNk/BEp/lSib39Xebs5JayXL7yvS7hQN0VExfHO1GAr8t4rhD
K6Ih8V66Xa5lQd++OXuv6IemXaLw2qob1MWMFVG+jd7w5gOBFJvljejQqQBLY8pSCyXEa626b9+e
PVd1zSJ77PCz5pEDia7h7QYcNLlOJjdVdFkctJ1s7uLIQeJyNF6majQGj7hygSWD74dG2+hgcuug
MD/VzK2d/mTCnlk+BFNMNn8wvuwIcxazdRf1/w9KTHwfoEJnXH2ut+vvJiPQaATHvrgy1yKJr5+c
5WSB2Iw5uOzxbAHnRwk3BJF9eZzsNdXHZBVrLs9SvCgHd/W50XmcMckCaIXZzffn5tIbuSoJ9XiG
5Ogq6/ggbfXX0bwDKzNZCo0nzPtWnraNXA/E7r75XDz+1+L2ryOY/fDB1ywhbBhBt1bWPM6xK7iB
uQ7wf3My7TDVGTtMu+vkR6ouHME/laS/1vnLr589tqmGEp5SNdNxwFQ9/hWgo0CdA+fynZzc0Fj7
nbgoQfDyN1AsvedKeFha+KuVga+/f1bQafUi0HWR349klJqipkJUYqsg87FXsbFQZvOhXDhs+7uG
W6HKnPEHijTGZnkPXmsYAST972aYPfxNmygYmzEdJPOxxA2RJgRGNNAwIETbqSc6csT0ebqvTDBX
WncCpGKhRiOBsjp6NCgSupHTtRU/+9Dhlvv911cMFidvpEWMIs7u6rgUC13Nc3aLsEatQLZ96g7x
nZc/W+qzaldAt5wKOSeaurwUm6y66bpbfHVCD+Xgxc7EtUjJRDZ4ejIVEzru99MTcIdncqRn+OEm
6STDReWkRLDvsT0F9hSC6MBLPVveaRuttMVmF/9q/hexdCRDDGJGRFoVk/7x91FoBc4Tgq5O0hKE
CeYPIVn3+Z0X7bR1vQk3CjUmKIg8Yw6CqWL0hkhWB4SMKhCSd0txzLUA4ttoZufZKnyZJoI2zYkK
qOfg71EJu5Hsdpfh8rNkmPwnLJod4W+fmy3B0Neq1gd8rvpRo1Ig4yOLPzp1j1Vo2P0DdmHRLz3e
RhjA5YeJrPtR5Cv/vQjc9jnCjGQroatUcPekq09U7BBz/0mhYPLL2lFeyfQV3qo0Yn577QoNAgWG
04PsbVBLAQUEn0d1kXrAHRwYBvFvlzvQMsRb4Sjco6iGcoxpR/diuUdoo/4ZmmsjPOBUmwi7f4fs
13A632ZhdomAG2qysGYW0LuggYAdHqiR1o5Su3g00fNWIQBODRxlU8gbqyd7uXOtEmGFZGWuxy2E
f9TEm9d/j0q7crV/G9X8PgmVwcoUNmb8m7alpN6Uyj2tmxz4wuUWVXCs9lxQrQriNbGjoUWKaQy3
nYxo1QruRVu7sb+ZpOsQrC8gyq6GF+MhxsVeWXUr7SidIm096N1KtG7rbI35VJTskcYeUFQjdBt/
9I5QTpxQGSyaed+br317Vyf33vCrZDmzYWU5wgJL708j9K/9SCFq0lgxUJafRVgYKdRS57ESkINa
V3RJINTeHXO31mhePbb6WmoPdbkevKcB1E4qPLfKAU8PnNKbz6FAgbVA0ZJo7JK4pfJUxBsqNjjU
wnlWqQgXTiZTFRz3KGA61nCUTBBPu2hYRH9cP8coElGxRiFOmyNsTYMav1CZyE7Bet/Vb/FnQ6nP
hnE7Sb4IO0Nx/r1drrW6J5fK/3xxFiBmUROGiYlvJqx5ZC9+ThrorrGNzuFG/tBv/Tu67bXxFJwA
BOyXxHrNK/nXt6/PblEzytQgU/l6zybcKGAfuMJREkSK14PnTzGN8fRufBoc+nAkj8HvPDnosTMg
5/FZPujvzVnwwXM4Yv6QmPdV4TZACunUR3jRr1PNqSFBCasWOaV2GyXUKREsxxcZZtQpwvQrsX38
STc6sHpyjgqhk25VJduIKyh16RJn1ao4jOtoC+8Y5a9sbVquVt1ehI2W3VR4lkSHPn5M2ztLu7Py
m4u8FuJTXL9Eb1nyIca31P+WzMbNqyecoiYMUFSFAFV+f3rC2u/q0uMBxOyC8LF9QATkJjxVj16y
veifHdJd+qGACEQYM6LLuUbZilIZ3XIpsyk1WsKkkoiC5D6AIrNJfqnv+f2ItFX+QKnx4h28yFU8
QDSnckDI9aBJrohEdmZ3op3z/0rvxuhADC8/RO1DrXbRA9o9opOlKwIlJEbrzs5Eckbksu/Vre8E
G1pMpbYD2WpdbODK0eBkdLrz24GmSwGmdqxx9u6OI4Z2ws4PsGG2Ua1Yrotdifchhv535mab3W/i
IetattuIdLYYg9RbZQnii8om2DYQTFTkPvO1pi4+0NcQ0tj30G5WcVj521vF74I6ywLWrLfh31sV
hV5AgitNdvLffr1C2LxFT3MSArqA+NaPXnRXdM8BITJ1J+upr3dNtfYDtxDf2l/itjXXKMNoKNaj
17taCo//kGTn9+mX0c6J7YHUV4k3cJ8mEMnkzQShkqSfAxhpF+V0r9tW6Q953KPPhA8UrLGNdESV
ShbueREC+Z2Gi5zdIFVXWY7XQjvHrnQX4acqrT+SamLoo3mHAYoYH5vkZ9Mde3OtrKJ6r3jbHuQ9
daC2W1/kU589a/lTYtwkSD/H3utSHiRPj+FfP1TGfo2TJCnWH1miL0051es01QvlbFJWJwMMXPG9
fQ+31F9ywB7trdfvIe8DUY4Ixr1qG3cbK7Sl8k/bVR53mflsZ9kDiiaLBZIpZPvX0GbRRVA0nWzG
DA20k6P/Vu38svHJC7SN9yPz17hTvizFDtK1m0X+Mh2z2EE1emFMer7Zra0PKhUYTV2ctiMicDUg
41O5giDfCYHerMVis/AULS3GrCbFK+5bkcfX1SPP3ySxu4FxE9uNNKGwG/G1nMRuowOFQ9tUNk36
vjCApSmf5TlicMlqsZoGsImBfCKERK/6KaZAre0r+KuTDNcStuBa/ofZwX+2oD6rSNUixqBDQLw2
1R9702kxNxjuUEYQjF0wHkDzXohYYIRsChDoyi4s3zw0kWJza0ZPCkbqT2H7Qy/v0ROmpGqBt7Ej
YYsCUt1+NoYrpgthrzJdkvONqYhUrRQK5YgRzGZJsOS2qw1xmiXhw4jWbXkXhC53mLIewnVFk8tO
NdvC2Y8sXrmNo+chgQYIO9BBG0p0wh/iNi6gMNyq7V0nwCkXChKIbdJiobBZShevicZYX4Y7v8vS
kSVVzcuUGnmbMDrexofQhfXqx24vrxPrFct4C/quIwubVUInWI5vzAal1xgsuq38knb43asYO2BF
2n2Ki3iWK61KLMAsTDFFdQpgZyHQqMmeUVkIWQcARewLrH+fdxrd5U3AKSRmtWVj6/+aUvwYSzD8
qqPDUkJ3fZK+DGKWPyoVvFKF7c+a1jq5wT77la0rpEE6qOxu8JxGp650/WErsM3AqE0N50DcxTjS
0OadoLQ/WzK/2s7SB0TBwyKmh2Nt/4fz+XWqZmmn4TdNHMlM1XRU2ocqQPolPlp2Mq70D/p+22AP
x+vfH71W/Pi2PrN72EzRW5MuY3aWNybIWDup9kG9oTQZxqcLyWW2HbN1CtW6uhed+kzRDKVugzhR
ALhxu9QquPpi0a/AxImWhcHl8D34y0otl1Ozz8AXd44Cbwl/gAHBARRpMRqTXA0PWap5CBmvyh8q
QLoAb4YBO6zsEwmcCy4mF2fgb8an8uV/mSlTBMtoSiIGu7PlMVVhzEKJoQU7QGREg+zZ13If4B+u
7tCux0l3bNApXw3mZNL15PcEMXdVsC+OS6/ntTatBVr0P2OZrRqsHmHIR8aiP6Eg0yEkWPevRv3i
87IXN4gZtbvgGQUmqV2rE2VchM3jU3TD7YfM4UxMYuXvRnfUCzeLASctVWyuVCBV7lC0ZyeEAus5
PYZfIo/hEldqnzST+uLksE54HpzN1NpVIxy/4T5FQyXamIi3Sq+Q7Cd+eb0ZC0eSR9dM4MJHzxKS
wJg9de6/l9H4OydjZHCAdaTursjipomfxXHN1NVugBfBTtwAOqKJey/Vu0iB84/e/loq91z9abDD
Izi5De8N5OEFmyJg0Z3KT3xhVqP1HLeOYqRkFI9rMwi4MPilxYBa/IMY/lJquyld/N0bvFhQsg7W
xpF6EXoZrWSLP7XOtagqyij3o1oITYMmlYJLwskLcVOnCAql5uijAdid8uxHarxdJuZTulJiTKfP
bUsSUb8k3S17ayFlvvIAThNkGaJk4N4Avuz70inipU96j2soouOPVZzaHStEXOKVBbjsZwAwKu4B
iBPDYBzXNg7MMSA+1qldowWMViqkXXT7tzGBhbobFeQ0IW/qCIZrw30Rf+jLFidXggyGbLCif64O
eV7BDXhgLmLMJRbtxucMjfV+ZzSHiDC833rFTd/vcnotsETWONNBeApuWR7vbmp68ka6GSWRg2hS
XN6k4sMFq0dl2wX7Xv7pO4tM9D/z9z3AgI6AzxiESPafos+uuLADTlDr6BmK4y4xN+Nv4wPkAA5f
5j51S8DZ6FbsxPZWL8kThOc+jnnMoS4kJ8k4hrBZMiw9EZBFraxF6/jXQHZ8qN/CPU5EPBbEsdL7
iAbWOipOWb1WvFMCBbkQzshZqiTsKTUDPXy/lL/86CEb3oPcRXPkotuBcdeLD6G1loStn/0R8u3X
dXYsKGqRnyDp1qzEBzmnj4bnxFtv2B5avuIB3JWk3i2a+lyp3TBRzJRBfAN4Yb6qfq3HoVb3KYiF
kR+1Jr3UpZ1SvvYwhMjNeijMtO7klaw+t8aDWb4qwzHZ5Esx1hUe5TQQzRItEe7LX+AFL5N7y/IU
FCijvb6xEP/UaOx6HZjm59K6SRrb33/UH1lxqi5bId6bHNNdYzfJoZEAN14O+fjpL9JOr6QzDMvQ
MVqAsc57OdtIVAoNpZDM9FxGL6VxMJt1hZzJxENr9qBBQaMLtxnNLw+Hje0y//yKxYAqYk+H7vMU
J4vz0C71Iq32/SleideELJmLSUkBZs9aW4XTI5yyTnLkSwV4kMIL6g6Nfs+lD6Qi3gIIBtSoKo4J
vTNfB/ceQlAuih++Q6oaqqShG5xyC3g7+d7DBGzJefXKC/p98LOQMJC8UZczrgwMPJxhR1Oqfw2t
GwVEXOmfu8Itu3tP2CKene5KkFb3yTt1oq0WPkv+Nu/uWoQFBx9fwrVsrqN+J8pPSzfx1UcUiNFU
VgFkJM+DoTqITaGdLBHy39J6zByj3GOMDrON5NnRJYBot6Xyq4LUlrky2vcp2BqgqoFAAnLWLGD8
PU5A9pLal/p3isTcfRnXrM6UjLUQjh2eFlPHX6Ypce7L1ToMdm0M4nNl5Y7xoD6C8hx/lc2rIu+A
bYp0sdDpbfbjDx9LFbAI4D6EO+1OPCWSY4TYtLqmZVuKExaugfztsIE5YSCQtGiseCXmZfxTpw9o
zORPPzs4ISe9qrx8qgOM6aGjnVUjyl2Tht6J8cl0hCeGqrxjIM/lYu2zkNxz0jlamsgrMJXvA5lN
pCgX8hBKVQZbv2cEorrqRBTSh3JzAe4avfSOJbjl2QC15RkntNWW87O/iwLfhzB77eMyF60sLaek
w9uoE9ZQnjQNcg60g1x3i2CIZOPVqy/EYVci/e8fnh3AvvX13OtYBD3aC80GGWv4IG6yRqEARdGJ
QV+vIqBX99bPQXZz2yL4adehrRo7nCMDVLIhkeTHqCRMWy1Wzv7uwn4f3SzY1y1RqUajmMpTyLKh
FmOrIW0/B50cI3xkj0+q4b5Ce2mPbqODM2IV3AXRRl/yiry6R5AZUyz8oDQEmWYLlGdqblpGRoJ2
T7k7F7e6svY1JEpXlxdaca68jkCw0KammGPt+l/LMv9XAB3qpHT2nyHMlsq02rYfZXwGuCvzVUCR
ULHrmuak3eKoJL3VH+JHwGqxQkBLblSI0Nv+sPQMX1EO+j6M2ZpUudDhK8tMIFbpBuiRpqs/SAIb
YgyF98NkV7eIqJqmdx6tff3ts0xLSdtKoHIwVbbxo3u1zFW5AcDvDG6Y2cXbcup0BTr2/WfOUicL
TdPA9/hiBUCzuIOIY9E0JkVYdUSl/NgKMvJumQZ0NTD9+lNnBcq4Hwl0Mj6MNDW91Yy00v4/nL3X
buTalm37RQTozWvQhQ8pZFMvhKRM0XsX5Nffxty4QK5QIuOcAxSqNqpqraBo5hxzjN5bF4lZk86t
vGtLLIPucgro3GGwo1fSOeTko6tcXCbRCz7tjZx7HV2S3m6f1HolW6S8IZA24FsxbfJN0jpIMe/v
hOXTdmBgidUSq1fIBAI4mearm2G7ANhcWXbMZE/AVfW8RHowOFsl+47IGFn0hcAjuE8P9uF8CMaT
FBBousYB1JTehfpXG9dya9ObuLUX/7XYMtmEOc0uMlrpas+YaquS+kvCzTFg8O/NmXbQqnwLXcvN
90CjOPS3Gv6GFelWOLJvtGn+uuX++fNXO4UlIOHta37eIOBkonUstU7AXFe1WSNZs0tmUg+kjM/p
W9CdYUVrg886nniSyZq5xJ8RY+klCo7E+2rJNRtqO+PUcdkF5mFBhs9rEnBFa62gzXQvCc2wfdAd
k9SNb1Eq/jIV5QX/41ZerWjDpQpyuY/4jrfGQ7M3+L0YPRhgObj4SN7tmc9LITbdETGVyavYxD30
xqGJ14WlHq95cBSCg17uBGFbhUdgQkFpj088f2iK/XifWI8JT4dTBW+hcqfUjPeD86S8yJInB9Kh
MIkNslPmmQvPlWLe7iNXV/ZC/pAJD4sDButvaHfzNoxDe+DwoXKXS/mjzu+jtxHGgNGf0pPEybLb
teLZlD5MAYwo5y/tjqzAi864dzW+5O1OVU9FwSxR8+GH9h+3+izSzRfjam0uRVEuxjZejr657E/z
WyihHdnDhY2aQ9ntA+Gu7vaqdC8JGVQPvl+J7qJcuFhZdJ+oP19v34Tksajdqfb6X/Hwo8bgAQLP
CQp/Fg6Vte79PNwI9mh+Kb4kroXsZx0eL3jOjHWPIoHPeCeU7sW414Lle09eFWXxm2KJ20iwb3Lb
7M9du/Y6BSGaLCB/sThF+VPAXnIu0s2AciN3m/eZFzrbErfKGPvyYVB7fZrhoTV2PG3xWcD/1zpK
9WN2WF6WY46BuJOONtPDIt/W4EjJ4bQuzmh8CuFh1J9GY2PF6wELZelo6b2FEoKQGWHFohXzT23B
gCfzR9Z7KfUHt8XcQL6xajx7OdygZTuRk0eRz0WFmWswiUyV91mrV434qlywR+GjiS2OLrrlWsF6
vmwH8bVfBbdKgG/mVfAnxFhjW2XdwRd6LQkLoibJILWKD4axIUNuBsdJkscXjjfsZh1x0OQ0PXLe
4tBvpwLBZTuIrTJdtBpAJ2lu+c/0B9REs1sSG26PeK6PA9eXd7VFDoWaKqrJ5am+WPiQUKVgdSlW
Ig7qBXmom2wUvkiO9mPypZ/qTbYuT80TqUwAkqX6qZQ+0nA/qk/xaVy3O+lH8jRcyBC6WT8s1/Hn
Vv77OjU0/QbiR3ovV+tOMnVTpF4mccEexJAPFV9rDmiDPMEOxd0yG9Gkg1Q4kUWU702t8jc9Fc1a
USdaHkXu4tr67Vr6oyUqJqSG5apsPkggfffgOl5MF69hC7mGRlvL9LPpjjoj78pF9mWw2j0jFdO9
+FP9mEhO3N3yr36zkf3vimhrIDYkI+6aPBBaRTjF8WA+KKdiL52Mgojx+jg+FyRn/ay0DSVHeFli
zLCTcapnODJdgA1sUNRW+WMz3jUNyDm0LHbT2n2NL+/FiL1Zg5DkIiUqSLskNU7D6bgijjpvlylr
dox2GnS8jkztrzLc15DhVpen5E1/CVgP3nrWGXpUDyR4jMTnPvTiSlMfrGED81MSVhNXF2BIm88D
xuBb2t3rw9DvG0JHhf/S/tLiDys67lOdWg/F6zTZ1nSM0SLwWuBSP4X3E3bLY7azKuzHToqMmYXh
tQ5Wcg7knkBSVCdWvBtuoSuNW1d19X2NQxXUlyGykHVkm5SOF5iOTcYyeqpHRAc+NblKJEtGgUrA
VCr7QUQ2bPwV0lSZweHZBeFf5Oz2oImxz1JJOhWGXOaAZFtfnmpIal5GlN+qImqqY5G1Tc2ZBTsC
Yb7VdmRG29lOur+cyXPojEVFN9YOnJyY+OTeL1HOzKhCA0YKd1PwLpY/5OjcpesOdarTP9TVAr5K
7fIhfWCpvHGM/D1I+O9H/b8m2P//yK6q5VZv0qmUQ+uhF/axcm/QWDDX6E4urIY/YV3Kkl9t0p1O
W5rABLx8MHNd4ZcseAkGkHVtosGvdhpsmpUaHKLaBgzB8C+4I9ZWGh3KJE1w0x+513ck5a2En8Ke
zDCtWunH9iN8IDl0B2la2OQvPZNMmzjDmerz4is3hI/fTj+LHFjUaFbgoYEy91vU8sfykQapZFaD
CADEJVYGez1tIb9ZT6d2n6zhdpH4dv73qATcwPWKefWb18VFNcqKEBvk6/jGQ9qi7SzJXGQ6s0fx
CR3p4lrkjlnHjAX98mBe3vR7yOFi7rSxLXym7/AB4ODFBFZddi2jZ9StTe+TUdxjQuP/i563Bcne
5wMDBBUVizhOhOr3dTlp40pE5piuKlJxk000H8NuPzQOp/GYjHkL5PdqNglN+iJ7DZArGVhG9VgU
J/zfebrOhyepWQ+9r4y7FpCBbD0o891s+lrIWaNdReYGzW5FQBOkK68v77pmo2SIb8u7MF1P6VYK
tkZml/IW0qixyr9gTqM5G+X7AH+2EJ2jDuHgV/OabBKEaHJ5V1I3mHYxvfTzCQq4nmwkgqd0fTeH
fnQnWIt2Ngxf436vK49QUUAUOhpEl2ZTtWsp9MfoAO0liZ0gOlymXS7krKr3BhzUARs3Juza1r8i
1a5CXzUcQNgX/npgPSa6taNmbUAaScEma32Tmh2vd/+recgutFM8rT2Mtde+Zz97n0lNuYW7pe1I
OiOHUVj5HA7C6qB0PweRDXEFH8TPT9FTSuNwjUhtjaI07P3/jcMVA8t1syV5BKBiRpkrOKlwL2Wb
2lobwzlB3RGYH5a8raJD03xKePKBqxT+ot4oveEpH72OL3HbnsbBHuQDiJDQ8nVu9CZaW88107YU
lpzoSPUzBYzcYqBfqF01ut735Nl4ml7bzeXACWvwzVdmHKSkuuqw1s7tDwWf+H64R9SK93SYV1gG
48DXWmbY/iByZ7wY3tgnNBR3cmpHOy5pxH28ml0UmTVRKkz64QlEbryB8vUjVFfBI4UV8+Ug9zKO
E9ZqeE7WJZefrQXOBBGx1tj4Ub2T1zI62cxfMU8czh9Fr/6ZPqJn0+4N//JsEaEa2SYglYrIFBI1
nNZaCQemiMSvnWkm+USCeOUGkZkYumiBSLK6bIN1YkBVoXEaP87P87sMXkMj08QDBsLyJUvQFGzR
E/dAXt8jEE7Drn1tvuLHQlxnGVN8HrBbsRX0K767PsCvsEp58jERrmry1JYr5W1EINr72fhUAIXT
vJzPe1or9+pnA9k99A3yCHJXpwwglJAmxPv8Ht5NLHSfIZCQZ3o+QnifHSfBq57zx/Yuvcs5u8t7
bhX7Q66v0031bB2kt3QzcfU/zMuLWnOSqu/ljDmoox14yEJDIDeXJ7/CFpC+iPjkjbOSF2veJHxr
snUC8mdNp/3wZaQv5WUnANnYT053Pz8ZnNJ83UtcOCCLFSD6dWsRtK4FLNfr7lXXSZUFfa550I8M
B5+zdM832zVQRXzjwurRbKjGzXa/dN7R5cfvMaBkCLVzBKUWZU3E/+RcBniHzam1RFuHCyr5XfqW
MIrU2lcc3knvs6vT56l+1ltp3aX3crzjK8cxpK+X90L8hHaKBqrizP6MXd1rNybUftnP3jM+f6Qi
2VadPIx/q07zGqwykRu981YSK959Fe9494fnOn+rYGtETKRKJPKzS2hJL4Bt+ODwS7pqj7r/S/8c
h1UZOWl5Cgh8Nzf0vmXS8DzjizeeUQ2mZb3alsxSf/57s5G/nSLYayQqcwZJqqQzb2Mv+mN/U8xS
MbNmyB47r362FnjhKvqkm5GsTCc8RF/q8iomX4SaIF5mekDwxMuUHoxbKsFv2LjlgUumopHTY1pw
Va46PYMmhEEk9tmjnn41Hou/+pbtm32wTXfVAy6C1L6cRWk1GzaHy5QlKT+lm9nNXGszsGr4xujP
N27Ot1P+72tC8QHoBSAm2S//vTlTaEhdYnBNlC+Q23Xy+Xa1tlIPhXXC91CWMNQuq7L9rPRNgoeB
kPP4oRB+wATD/qoobxa4hRwFQ3hYSDDF4AwwKuqsYgu8T9uDZrmVtR+zvYYmEosDuOvBHxsXz6b1
Ixd2t/oW5nVb9foPunraVV7EOUim7HEUtxfrNA8vkugJO+TD4l07QuOLdNuSBUdRNKeKXXOMnXD8
SOtfYclnA9Ql4n21jPuctV93MrQJx8F6aYKXgih5EWqd0MpO290DQEusB3MVkDpd2uLqga1jyg7C
uC2ss/zB4CwPz5O8/91VdQaoASaxBq62RNKQWdv/FPDvaDu53bJeCj4IFHmncuxPVomb0XSrni7v
BeBnBxcx0g46Q9nSWrOa57a5BzXlYrAo+Ojf//21fDPd/u/+GfAhMNUvqaL/fSEULTO0ZpS4f/Yl
2dMAQJLUQ9jYxYqXEBimL/HZ5eCnFA+LFpma9d9X8E1zcX0FV7WhpFmx1ltz9jgVx9Glz5NZPiQo
lWlMM3smzsO4i+1c3lK0VbldLjMU4Dgm6jFcmPnSwziWM450NBscSZDYvPCwOvHAdEeDQCr/Hzhi
vwkBry/66jvCEmpUYSP+vm1cwzYt/TB6DGmIal6MVoJHK1hPTIUVZS/XNmc/lfvpJDHZQDXtSvlR
DP1K95T2p0hsYzYQ6oC1uf2VpLvauHGLfytB/nO2YSViHTINDRWVTMv0vw+5FS5VmhYYMCCNBsVR
pVrAf6X+auajZawb8c7UXydbg7FT3aFlIoVvnjxRuJOg8TAtapy5G+EX++ZW2U81McJ2sxZyMNlO
/NgjYvCNwwhr5wt2TbDNalKNbcs6su/G0DwQkpSkeU/st2ZFy2vNB3WpjtVs1+wXhX/B55VTBSCb
3hZnmDdPt+wz32b0Jk4vQ9X576L6l3jp6TJfDFVLkvNASENI2z//KGe3yzzB9DEYTCkdCr81bEpl
vfIuJd6KtelE+QbFJFeraY+j9jMqtmLtCuJra92bxUYkaPJGc/7bPPn3dWoADsGRWOa3PkqkB4My
V0Z8Vk7mPSYa4FAqzji28C/VjREe6YUHd7YBW0WS3jN5ja65ux15/G1UeH0dV4vqRcvnNOxi7le9
EWEXulpuFw4aKCby0hEC06QS78oECfIURXbKXFe5RSX7Nr66voirA3nYZ2Uj6FFyBp9FbYTHSX/+
3Zuke8S0BJvviuKlg0hl3xrS/P2FWWoHQH8LxOZqVawnuZdnI5POs8Sf7cBoMlJvgf8Uzjz9jJSn
Sw6EAciktl0ax3PARMrRKCB7ESyLodnScE/Unkh2AnboHuK4L1U3vupvk6TfN+iPi7z6qse5qEQt
4m2RsTPzTaHWHPCCN5vhhKW22EOAFQ/mikiD1Lv1qn7fN5ZP6o8fv14As2mOpISnExlrq9umkI96
JFVuYXm8K70nk/BE1N8qBXTWu0P1QQoV8IZ/7x3fG4/LVRj0HU1T/4ugypTmLupbSTxjbx63OWSt
V/FL/ZphC7XUv/tL6DeRI0bNcsSvF08snGCgod1nscdfFBCp7tXbYjjqTGXpUn1284HCMDd9Gs7j
5E2Zx/qmFK72ZRWc3DhGWi8iLeXAi54D0siR3b2SYCW8aW+KDx1tnb6qrGVM8k2SJS7bhswefJaI
l8AH1af4FM5OkK/qD+mW3eBbIbTcClOi5WiQTPNNxFWO8ZzGah6fGyeqH6tNN/pp+FLo7lj40BVj
JxMcTBKXx0w4NJzhaJNAgbVpWiU2f0mAMu+3/TqfHwYwy7GrAHZV4F9Yj5RR1Dn/fnTf21BX1yv/
d0+CLtSWfcXQCwoW3zYmAqZJiFKZuiKgWdLcQwaLzKLc3rj/92/rf71XlomPgD76d4hnnKhRFXV8
OdnGeo1Fd3js3/NnvMl0aqT5iLSfHAFBXpXSGpeBIX12l7s22MeUjLMgnCy1WYXFdma8TWxYBBOF
S04WJlrKCG8jS2sl8Epggk/hW/NS7eQH9WSeOOZf6KGqka8xK7xkcFyh5DC7ysazGN6lwec076r4
VYP3ZjR36kynhn8ELLh8F+My1lunkk6XY3MzXOPv6/0f9+PqWQxNA+hUZX8Ei6iSfeYiXq4qUNzH
NPE73BaIhDdj5gGDtzEodhi+7EC+8QZry3r1nyqFN8LE2qFDMEZNZVwt+M1AqniU8wZXr7QLZIcY
ZfpjlB2j+qjinLPIPV8HVMi0JcCrXBxZ9vL8Y+xO1uTgqOMqNZckaOrGC/BfpzQOA7jO0g4FJ+82
M1qS8odiveB2xcsd3xXaQas2JET3zgzB2y6OAvlujJ4ercum+Y2MbgfcoRMz3LV6M6LsWz/g6s+9
Uknk8aSFKjStc+sig4mlkxU5nXisPEvY8QRCxmy0uwzO/No+afYVhv3sVtjs96731UVcmZRyKchy
sejEs2b4YuZUbKz5j/iyl4kj9Qnp/WLoWp4B+M4yUUZZv1WfZYxXmCYqL0F5l3hMzKuH+knkJEPM
L5pHO/3V/2Ck0UAxMx1CHjRiZ3PyAVb5afpItpqdnenHJenaYDo8vmTv0RqUb7xVzZWIIaNYkVlI
S/DCieRG7/u30PHbK4aL0cDFKOvitWAvH6Ykg6YUn5PNBaBqKEIRIeyAmjbPXy7WhxacsmaT9++9
6HeLaqZ15nrLYE99IztvmPbGhUy/g0Rb186qXT7tQgJj0Q/g8ymbQ6D/EtrnBBpOkJzDmlIgZDuc
PwftqCXudGv7+34KWZ6eoVLUiibk1t+b9B+tjnkypc4weIU4+nzpOA+LXae6yX72ZodsixdsyiHS
+3r1q/jQ0cj+1H+oTqR5Oh1Pau47cJ0L09ZwgSzf6nd9A9st5cmfF3f1fqdmIcXyXM9nDtlgbWdH
MVePkmDjjVApJm0r9M1fzHYj73MTkzMibHO82NpR/zGsFrBOaIevjHvoYwd2DexqPMBB63WG7fa/
t4O/FlJ/XunVRxAOhT6ZMQuPcuJjNz6HjYRjSikd9W4ByPcb7bl7S+5v1lB/XfCWVBJMB8QjXo/j
c0UrGsviDo2k1y1hwOHEIGaw9VV+x2TUtjZlfeOI8f20zVOxRH6RWgFP/DXSMoojS+kbXpm8ek6Y
TQsXlcJWthuKtHobsuuqAy54YIx3BuUuI7y7yg1IQKe5rVbrUt+gb6EdPjI7IkcDoYVyb6mPYnBP
7mB2sJjkef9+PNpy2rj+aP+85KsXyUwCFXBFGp9hCugch5yyvitL4L1UYiwzdM95/c3jlK6X+ry4
U7mTeLtMYKoUNv3lOPaHbADcW+7V8T4HCauqDxF9ZJI9u3oLIqFFfpXbwhOhEvxMJ7htb4vQZ4WX
rD5O7SNrX3oqrfsJvKyp5+TcJZzVMaPI7yWLNcjS7BDdWpuVv5RIMnqNBeCjatJyFvlviWQllTL0
kZmea1B7Nc72TShvgcXMwpbJLPVrNe6Gnq3MvsxeomkAcI8R443gQzemdWgF3ltkSLYpjkfxoqxy
ZhZKve7piKgh/+u55wgTOYm+pG+M2FnQKoMTHgJciywcVvIhiMemfbSSs5TtRbd7lL8YGQ/7y6P1
onQkkNmxb/4Ufyr38xcrevqofck000CitV7LMq+sxx9qc9KMozzskv6paHWnJUEoZjoXG5uJ839a
MgO+Zz5Kq55xBs74zjWmFctTde7uc95LjBixcqrbYw/ymW5ud54/+Y/U+rKIgXZVME35RMxWYLbE
Q5UQOUwffSU9cOzC/6u/jTjpg0Nl+s2nCquFaheyCq1Lc0/Jy98u56BbV9qwyae9ACFdc0SLLCtm
YscKWymdNwZo4kmXHYUcw2W8gAodz+7FrpmG0P141+ItiQgt7sILmg97kh3ZeoojP2ITbR1L2XZ4
IuPzOL+Qep4SNMtkCUR14zbKAXgsfxa77mc9+miOLsOZ/3NJWnvhERLTz7ve+Jmo9xr9c9qF9Vrk
nx/2GS86VAYNXSNQ4bWBbr/AoIfwqUFIEGhflQg/okFgOnACAjK80aOzQljwXH7O3dPIzjDGlK+T
g7kPO1PwkwboRXoa4tOU+Jf+rpDseH7Vjb2GGIeEwtJLdbvW7bxeIbHs0Ff2GvrM9h6vxpiupA+C
LthoAvBfT6CMEW7k40F7URIPBY9CCNdwAKnaVQy87tLKnsej0TerwjxIGmnQ60lhGnUazTuBo8C7
3HoC02GC5B64UJlNSzgwYCMAYKh2DSph8dhiOzfPaDuT5pckHGfpzeC0OW3i+EOEj6TtrcBEhzA7
KElb2Z7pwyq7uFpUnYbq8Jqw7KqB4ongYgxXBhcurCqRf/lJ7H5pZm2nxBpywC/sqSL/4EvJ31UU
GWLyGn5Mw2dUsdtOKEts3fCsfhPeWvWM6/LQwhkBmVYzJAb1C539vx//FHSZGc5Cem5e6y/adQ3q
xo4aYhvkW3V+EktfBVXELRS8jo4yXwFdNjjpwioLz0wPLBnfkN1v08qtPo2HWt4Kn+I7sQiEGl82
0Wsmc+Jldr1O2POafoQShfYcbFk9g/Kco3WcfpQXkmu+1GANfRaphomxHxLuPSH1r9F6esjus9Qf
dFsYN4H8kZtMqTHNpn4OxiQ2kLhDI91JwyGQ3Izc3SYEQo7bz4wmW+lOYezh0r4Udvjy7w1Dud4w
rm/dVWPEksJMTuQ4OysP2meLGEWtl2SW/j4enKYAF71CYzRzkdQeFdJiwnm2lcsUtXZKu9xGzme6
MQm5uKu1fdc9ayGt0VV66l/Kj3z372v9dvRiY9MspkOA7VSJdKHrNd6cDKwb6kztoXxeQHJlezDA
PvpHdwlqiO2JEahbuEt+wY2fvj4F89O6KJOlouGr1cXr+ZQgCbOmKFJ81g/Fpjwu8U+xP5PMbktu
44eOcQM/JYnf3+mlby7qEGQ1CFTXyrWoK6QmLiPpPG5pGwVvrM+GxOAf+P3OoJpoNwaT41TcSL2v
YxuROPJML1rMrlseR/lHd9lJxprApTo8TNJ2yv0oOotIliDo+wDyX/odS3w1omxehNx4DzlN5J/l
qd8le15z0PpWhgkDmQgs/UR7GlDhp8R6fUr6tkgRLk17OQRH9xAQ1MyUmkXHKl39wboXYBnDZkMr
gvSJfDhlE8a7xngIYc4Pu6jwdWOdyT6aX9wL6WcO0m/ypXolBhsjuo+7Awzw1PrUw92FdET6pnQx
6b7sLtqjGPlTSEga6XMK8Rhu8Bh48km4r478q8R1feuVW07zf9ZTv5/7H0/hqp7KCiGuy5ZXLtro
WyKjfYAT/pLEjSrpJtHn96n9268tM1CIBLoMF/G/61gVz0FV8VqciTmIelsSPHQx8VeBWORd+VTF
TaGfG4Yko0NEQ/ouIvYP3RgRo/pcPWZs//v4RT70X8WjOEPpoL4bz+1lZb6H1isgmuiH+g4GAheJ
lbO617aEaSRGa+W0B3Qb9qITFXIn7VwNtbA5rM32tW1z0K77KTIQsj9Sw8YkjymPEiDXo3ToH7J1
c2zvzF32Jn7MzRskgLpyJ8uZ/q9PHsujkFT8MKphgju6Po+2ulDow8BWBOPPu2yED5ZJSC40+gGe
3jNEPCMhTqHvoz25UVZ/O59d//ZV00cbBjUsc357UY12gOB/Ra/BlvEPU57RM8RVDjNLXZmo0I6B
h5DErY7jI8d4NC7tqb6L76wlsPjCGLjyl+wECHAxDfCPW934b5OA6yu92gpnNTMKWefMArASLQ/K
7tEpsf8veXXuDPe5OlKaKSkfy63fVpbX8/r1/fMJXe0lQi8mZtJXMU8ougOouA5VJ5fonYpAPkgm
EF/GaF0EsUumLK5w6AikEnhj4xcQxY+Xck/+YdY80UiCYYhDVbgzXVW5car7dlK4vkNX3fhUUcYq
7XiWC0TeMCkEtlq+QShCwQxEMWiZ0Oiq32u3urjLv/hft2fZiv/oQAjdLMmpubzAn7NXPMbrxfNn
Ovkr39K74GcIoNtb65f4twXsz2dy1SiMgkgIipTzev7VT6sa8emh0Gx1Wct+RYEzZ4cBENfgDcGP
PL2DXnMBXyFXe/I1sSEV2WnQNvXlUPdvqYFeK15ru4yYVeWDwCHF3F6oYwFRry+yrXxAaj8rBxPx
zeWFYSWSoUZfMbgtOF4auzKnz7ual3bwCdmYai2TMWM7vwuyr+VOjLUAOwplj7wa9EU9NTLDhoIl
Eg7PxBoiau2a7QO1RTbC82TK/aQgbyMHeirXk9k45iCvOpJd9NKrGz870BRDcUXktfpQCuSBo7Id
D21HLEbzKkd2+iyd0g/gcAHQTEizd+X6/6FoWNwDSEdIC7J+9xf+fOCCVARZlS0rFqPUxJZWodvG
R/54NJzPFVkSffr679/8JqT5/Xb/8ZtX32BIMdEH0PT5TROJJBolux84MaLEHTQ/LT1UhDPeYAhw
ftoTM+UC1GA/42AvwdfpsH2Bt+jvb6dc/PVN/OPKrr67i2VdpChP5zMcDRk/V31cugn3QENrFXyL
N3MiPaqnOISShOppODZv8rQvCGzQTuFDfePhfPN3LDdKNZjwE4+Amf66g17WcikzpJjP4j1vOybf
1WX0RFKtj+M7xCRFc7vBtj6wvP4gAffBVN1JoiK+M2tHQWJGTNvnIuchXRw0VhQ///s5/nWVolVp
ID6SNZMItf8uFkVt5UGZJfN5gc1Il52Kdvd4WRf9rwH9oUZu0gfxL//X0Kbfd+WPn71aoxrIBmKU
8LPDdJw90Q1zmv7AVNTDNN7zPplO/N5stP3vGOsTsx9SmjHsePgpGOj1D5GLcqIU96gVbq3bf3t/
/rwjVytZJwfTiClnpoGreQZZNzZuoCORZqsGA+Su+Pz3E5Cv3cjXt+Kq9FNLZTa1EtODcgKIVO3E
7CFJ902wWfZSIfLC0msBMXsml1F7lekorddreH1ueWi+SR2ur+Tq3COKTHummr9cSz3d513N3CUC
ZcJOtgSJpDZNJRsKSQFVVHLH0Ztu1hXfuBP/uwZDgzjJIUi/rr7mVqvlPucaFvwAARYZo+uAlpZ2
1+jv6kw78fLTfMo2LDcNV8VHDcvUDRJEXoikGjeOKB0ZHOleTSxL6c3GS+pZDHzfBQYLNDW61djf
+Ij++ghB94oQO2jjoiz870eUDqbY680k8so0j3L+bDAygUkjICcc7P613Iwb6al4qzjJ9ruwcYen
+OZC803Luty5Py7CuoLxyVaapXU2iGf1QJOI8rpgr8Pksaw1vsF/zI8Ygbwm8oF3Ysrs8Q9Ss4kb
NUKu+6MocRCuzANiSB976Db6mR9jTuMBY/q1XPgAsNFRLZDwBKn+ZrBW4ZEYOBxhzV1/MOWdRnvJ
lRzkat3j8KitS185Cs955yONydWz1eyz6kFRX43+KVd+5uJdUD+Kudfk64Fc1hbakEu5WISoykEt
b+mGZm/Sxc6jffE2LNYtARG+cDLh6i6Jd0Qosrl80uxrCS/ES/p0eaIsLwEw3er7/LXgXGagTPHR
5MGJ+e/zbepLXUTDIJ0tAN0wCmmokvCTu4FhR9ZhbFajWx7JlNloO+XDUtaz5MKUXsyIoGg1Gx30
nDtoEOQBMOerTHVyYOpMq/NWaQxrmUu5Lv4WgIGEcBAw37UPTsukKKJMmM/SsOsEz+j8LPMK9SdR
wGSBjkxUsXYwIehQ+LuliM1jFej2gALuV7y1DCAeDhc9/Wzc5YOCl+kYDt4xgPhQxpL1+2wv4u+9
lm5Dmvz1odz0G1pQTru2TumzsSfo5r72IgRsazNymnck8pNdZqg2bOVNISesvQMOI0wfc7mdBM0J
8OJq9JKDr6x+GegHjIkrtEdgyKVS0/vemI7WfRnSewscBZqnumKm373w9xHPGi9BZheDEeVq+Fis
TZvZV6t7fnEMnbKH2uvNlEAz+C5EgLb8Q9xYmRt9yA+XxpvuSLmKJW9ubLNYCckDxjxeKZTb6lAh
+P5ldD+tGkdYQEThtre2qyjeBGgI74WvLgNjYosDZhFokQhbSDT00444sk3B/COO3Dl3M1pqxVZS
D1XyKFz2s7CT5V2XnpJ6m6Z+OfnwaA0mF2G0NSoXc2BLLxO3fMmx4K7Stxnvcph8CgGAp/wVXk2m
rqFHDRTRfMFTETqD/NSJOCI+L+VWih+ngU70QZJwHv5i42CGPqXHLvb0RUe7nWuyFxbMnoqCjXZr
VK0SEXlNTAMgXwmSm1aezly5e+OEGYYP+sizWIG8Q+fAr8QjPZjBnmm0xG8VtgQw6RceLoZ5u8B3
gU0iXAFD64cfSArlxxpHTE7DZZUczYfWE73S49uOyrNNfz+oSGHIDuFyiK5W4UfdeMqD8agGdsll
abQ4i02UQp5a0WCnA68PNh0/OdrhNpudUj214ipDUCDY6HSlwW0GN469hG44vg/1gKCHoeSF7jEh
cVC5qxW0MgGkA01zHKwckAmK8XhDOcajm0aN3PF5rjH4mel9BBxYP8yqExabjLjaYbMgfpPVYLgm
BIAL+XDrMVk4z91om0gC5CezXMcgEOZXRVjzS8awrnqTxtTXCGpaEFY0u+46NLKR28kHy8RastLF
VWW6ZWqL+b2Uujqle+Uw8tXxs5NoNEouv9RNr1p/EPR9gZuHfJVuh05JP8YvJlbv6Il+XQgPQGy8
noGIqwM9Uz8z6L+oZgaYX8xX0vyXhS1Ikvad/BMhtnC5q+V1Jz6HwS5LXCxYff6zZ1OU8ndFIAJP
eB261p7jI/pjXgptZT3KJVItwx2qJ8Ri5lmiT1+8mv1dk+zK/qsdnkWGdiNBWbJ6KBeTMuKOhdVd
B3zZ7LxPN+MLvk2Hf+91uGw1+pZkjv0W1/5x4hn60Zxak3bZhL+228i904iLdh91+zZyH0xXIS6A
levfpdpff3aBCinkRYK9ve7OppKemXRn5jNgvN5HhygSt9LaIi8QvMHN6FmwGRCXj/NNHepfC3VE
EmgKVFmEX/v/UXZmy41i2xb9IiLom1cQIMlq3dsvhJs0CETf8/V3kOehMmVHKu45ERWVmVUljGDv
tdeac8yLstSUwrDIRGoMzcbaz/HADob7yDMcVlg/4MhKlXFz7SeG9/XDfvLnx15Up0lhpVNR0+cp
8YQmdw2mxGRdTtCk39KyWgzmtGykaRHJgjPp6TaWIkdgHj37JzbxSL3wpEtrOO5yBsUlcq0qAs+w
qYvCq/NPjSWK4NYS4WzoEyDOf7rF/1ovUQrW8pp2c1rGqKMtbHCZkwa7vL0Vpl2jf2iZ6Jqc3Z9b
eO6puIrOpp0xjR6KhR48mTmq/qDxiIiquAbVU1Gsk8VX4W0LQtpSEovVYqyc6iM24SqsmnwvYuYr
70/SdupKOyepdKQ6kvh7Tf1lUnsPfLeddAi7d3l4QJpM0mRzonxyYPKOgLRRZMGTgKGSA2bX9sXT
cNTyQy+spRps57yOpZJ90vm0BZDIKaeSB+jhC71rnVdYd7CtTTdacaMo64gp4okszxDZn/LSkRTL
tFA89Bh4yvtzwNT1dsKXyTkh/8x242ra1vcCE/R4k5bkmdvoXs370wNxTItsp/hMiTrNVo6xuC3e
1ASlgC0Uj+gHVG5HCDkizm9ExJY5XsbiM+E32rOnyptTR6CoH+H3y75axu182/xRs4532tdgwXYG
9Taks4/Pilfy8NQaS/7DTqc9G9ozYDUMThGzY9tkqVuXkU91Z+K0ZaVmpgxVpRzgMvqChj6J0Lz+
LTXhHkJbemBTDT5k8oOwZiezRXGOXOXstcB/gfoTEnM12q1lnxjT4iEjmaNI7AbBLaygwMXhSzQC
+QfGeTF8FbvudWKPGGzKRxEbFoMNc7SV9KvWPtJVGD/k8iYg/KOEKvlQpD6kg8/mRkixg9OpDon7
m/lgpzuqBI+ggF2wx+43HC3LweaAImxYj97kZvqi9ND1uqXi8Gv8xs/6fjgvVH0lPMxunGCrHCtt
JqXFX8a4FZRnXH0JpdkX1kFjWzwm6D/vK2qHVdrZED0QU2xm7QPdwj09K9T42NPObrA0jjmVZOiy
haZQqlHECH7WfZoC0RBPbf4w5EhEbpJtn3uYJzuM3ErpQ4rpSszk6woS5nmrECN7PjPjpxsRLBJc
30m/VM5blS5XCX7RgPWEorrX2CXhcgxh6ACWDBI3fZXgpN7JLiNygJaO4BDGed71G+XxTN635eQv
CMAHmj05zA3OzNJDVW4SxuoMNnpPQ8EH3W6e2LAN78gXNqWF+Uw6sao6Y7lPC1s4OZF6M5Sbunli
E1WxPgeLUnnrQHT0/FzVnWA+itlSMtyICeAdVSJfbh3Z/ZPwyb6cKKuREdHUvIzBgEL9XicLt6o0
J8igjjtsYSgLxtYzq5uuYZT1jKu7x+Zx2v17s/ixQ0bM6+zqVvB3XCqJaP7KM4kAjYGDi7lLvQHl
1CjmLi0gMVoL1Z186LubvFpO/SIybthrMRISmYXpNTxE+k4K7zTeYGDEzvkhv9KxxVf+w8qO54wB
h860kV3070ON2ocCdodiVjpBHCKBquTO4+IxV8OtEiJrsIEea+oqQ5XTpVuUa1v1fkRReDB75zx9
5C1OQodQjQz1CLkQ9YFa8n5yy3002DwHOKXoQFIdkrDDU8rRfC0j8dC2QPn18DOPuf8Hq/sU+fcm
KKD78aUlcCi+D9UdlT6X0FlzcR+u5lKSXCrCbkZI7M1Cvw/p2j5nb4LpMBVBCrAo412u7uCi8/et
wlq1ngpf1DdTcxiSrTYuavBuhhtDlM4OgUJUijunO3BQq3sneqJzS5b5VjyA/AUEb9yKB5ZM66h8
CceY4x0TeorWlxx6rIbAkpC9cYuefzF9VSShY3N9yN65GUrsTIadPAiaf2KxIxJUsEN/AsDv0PWP
IYi6PalWPacRJMwn3/q02CEcdQ4JQMnlnhDw8AR/YUbP3WzLSHJ64HBwCL/0WyrecqlvMZNqH+Na
3iYcNO2zCtgAruJd/SRlG7X1Yot4oFWb8CYfy2FDLUyVJ3hJvj53y8zYJMmxbQ7ZaVcM3om6UQfL
vyjGZ/bCpGttCI1CuyQeQRRdELACqqTC0V85AAJoonrOtTncnUKdUFvSVBZhcswK/Hq5J/tztEE7
bKR2m1BA5psQsanAWbKKd00N/PCaGeXHdhVIszlsCPsUecF/P8DjyQhTQQbqG87Ws5UYgzmkXSHz
FIM4h9vdChik0ATF0pa97UxiplsNTD8YHl7zPJIg8P11wvQgz5lqKP0BaP59NY2saW1+onHVPM8l
ae1bt9ChtenWqm866z4hiXuscbz25GxvCvG2Rq+WRsvSz5K9mDyyOCzUkTnHulA5+Eyb9HxTD0vV
OAQ9sXiQihWBc2zfcGLfauLCLLwgeUzrhwRmQ2OuxXAlh6ug8IpqreYOYljLS7CtTht1PBbyyGlk
IfXUQohq7gEJBKcvkSn9pLt6+qGONH9Oy3CW+tReVC6tCAN5e1MUK2PaTFhuYM+iBQp19Cbe8Fn0
PnM2fnUGnlFuLG1lUP806b00fk0cUZpc5Qxs3Na1BZkMzjZL7AkFGEHk2ybwEeMXncMO0k8uf6N4
lbWSCdXB0jF6ffGLvK+zRtDXYFfk83Q+v2gQaaXUH550sjFpExsI22FP5mGku129IPKW4DbkI/nW
zDDCBQTf82fSPWdSWbzJ4AzQrbG2ebUKysX5q2PBtzlT+uy1KJiqk5ODe4Req6znModKAcMIv4mT
QPbDzzibf48K1gxMl45Tejh1/KFtBK5wbN5g4z20xoeSkn4s7qcBTjzZAmijAhgXrJALPGojj126
UeWDmUITUCFJ9TthPAooHfLnvvbLF/UJulhbupJxABqe6/4Qf7YJsV6Pk3LTnL4iTnUi1vs7YAZK
z7mbVk3BfKCfJr8Py2143tPyTEn6KOLkq442IWJEiNLUdvsUM9gvuVkyWjtpb2PsiZlmxwYIabB/
VEV1QjMgfJJ0tIqsbTCCVLytpfiRCC9D+ZahqwvRn/ta4k/Z+6n2Jf1Jr52iXRAc1d+IbAsnY90F
jxFWSQA6tZTQTfQV4VbPFzJyJ5V/YogfU3WVP13byn7ayf589bSLzuegqKIYhfS8qjlxusXtGW0B
j7QYKFGkokb0wXQQU0Tfa6aVd65II4lWBPXHlnmfEXqwF5CO/E7QUB2z95TwGLsk3LfXpkHzmnTR
nptDxWfuNf/7dnDtrTHNSp1Vgl2HuIxhUX3Wr6ihOuQFmgO4Tv9srIV6h9z4PnQUF6ZbhKOCcIqW
L3tprK55lL7J7yFEzYo2xOr67Nu6bBjWp6g91Wc8PzXNiZnu1fO52t5MFq3lxoxgg2PQvAIw6KFV
iXPUkzb7k2I3KYfZtNnHCo/PDUpEOZ5pe799KaWwx9Qlm3Y7PDaa6J70bWi8BojOKn2H3K+DINUN
L+302S/F2yuF1/fC5u+f6GJfCMyAWLiO0eR41D7KgZGbV5uLM8066HXpOnR1Ooc2YIRJt+FutNW9
4s6Q6mvP5Q8aib8v5KJtXBppNdViKN6ikAYScW6Wo+YRoiktZTZRRxG3k+zjUrcg7i+uTXN+ULHx
6bqISlmzJJ3//70hDXkgZvFQ8elbgeYrUiJ6UTjx7WCh7FSbmnPZf8qBncZ2eRde3xG/z7X+/vy5
s/BHj6YvYrWStJPIow7OhzUdIhDoB9WhWxS6OPg4ezjYSyJ/etRGe3ib5fXC55WH4fsL9/dVXOhU
UjFJz6WYiLRsYngEyyB8PmP05yB4H0k7ctROa/pG6IM5EzjTlxRtG3Nhqo9p4JukNQXutRfut5r/
7yXg7yu6eDwVNWljocvmKwqO8Qq9f5U56H4LQDkEkpLhx1GrfpTYCqFkTB7x5rLPY5zRWzsVbHTG
B3oqiOFM+nvLHfVdfybM9i2lzdkoDyOclpRQomlD1IvW3iTmISxvTTIQUiJOtbuk3ceZnfwSkcu3
8ER+HyLnp+Em2J+4LaYjrE8fzFlHvxvX1bCK8QAS3XXe6cxlmFvYSWQn06MyrGDg1+aa430pux05
OsL9iKiPPWbUVtVpnU74X5an7H46+2V0kym+ld2J4Y7YJ8jTBh68ln/G0xAArkO2tutCtx9KxL/v
9cUbWKmBhaBynDU4wB6jGdDSAAPXQYZtmIUgjCFCwQHFcwYLZ+vCWmfQ2axSDxHHtVyX32lY//ri
L2beSZ8X0yiUhFDsu2ftwyDghh0d5coL6ZAtqzwZMziXITzQM9E5gPhpYsfweUZfuREfyi0AitvQ
Fx7QzR0Za6yNxxLBrHXM1sa63ICpX4ID2FkrddmuMPDj1XTjdX9TKbZJuJb41JIrK3H8XbTFgrFL
sucUMl5lR3zvGM733CD5WVMQ0f5+/v9875t0rOKTPt0GOls/4rXaUfUbRIXdjA86hjCyGAgySOY4
byvLQCHpoZQJ/BUb19KfJ+hGzSb5TD4tGgzteoDxpmES9jjih950+Pf6oP68Pvx3tRf9zUmJGjOs
MdvVbrHKPk1/8KwlWSjal9HZ0XOBj3HTABeI1oz/9HAlVX5MURY4GYfOj/aDI64MJ4jSwaXN5bT0
GkpbTRmIcu9FZhXGVqfdFzyG4SbRfY0C/SG7nuty7ce4OH10QZtbWcAuTqX5Rb0caF5iUiLOSv/c
b5b0rDSGe+GvkucML8gv4/b8NO2yL3ptLxT3RNQEN/U+34+1UzF1MdZxyCnqV2Nurgos5uf823tA
wSHjoFEkWb94KXulsKJxnpbzgFgD3NNbHC69hui1i4Eee5p8j90kdExzLfUrVHrXcuu0Hx9RQ8Vt
qJo6gMyLTcESNJofKsuCRPqCcNfkL5pCxg9q5wljFT1cAY+Se6K5WJxsk7m9fSoO+rSqlK9TBiEb
OwSpRrSXkrV1q28AaAXZntpHb/yuPrOOeCkysT0ZiLRFFNvId6L50KmJlzJdlCusxPZgLGb+dejp
Eyc7xFBecGusrj3eP0wNeBn/+EkvNpu+N+tkUFoc3a+QJMM5AiDFO8mybxkOawTAt6NJxs+VOvdb
vMvvqpLBjKWrWDq/6djNkxJ39cmaRS1sZGCJ4futjJt63m+rZf1MNMhwh/vFwYKJo+MQXVPx/PyQ
/XcBF9WH2E9xOMa81yoq8Dm/JFuwuNLFYfbLIHFxUh3Ol3PwA638q2vgj7UPtBBKfXLeZeniAROG
tLUa/TzXPvDEJK85nWe3WJ/f4LE8b2rabMGiP8jRmjGtM6nkr5OVUgd+MHrRfLRuXLIiuhu0e3DW
LXeewv974ftBs2JJMjFQ6txCIV3pov2XIPvSukKYhTZ9/hXVW6VeKcGDVuzTMyI+JsQqpEfOzXey
SfO/XqXVfZz73EgfbNaVi/mpZP/zYi5W4VKrU3x81IqzTzbDK7SDKgQ1vH0bPs97zv6Ozknf5hyO
TxnYywp6RPR67Z78MN/7+55crKKGnCmaYFAydx8gJ4GUqQ/tQ4TtI3ocviQnpiv6fFpcX75/rNX/
+PnNixNsOsTpFBbx/LSewuc6WZ1IS2E7RNziRAv1E7ChlaxapPQIux3x6epP/tP+IeMHIJGZ6SKW
/7+LdaWvRbiSiNCs5XklzFcg0681FzUJYDt2gv11os1v1czlPsBRWEd7qMrkeF/c7TTrxlyKFaSH
W7lCz+CP/VtH4wzLPTMP0KIbdcW4A8P2fZDv4zeqU9Gbnz/t3lT9q0LNH5/B/y7HuvgO6OJLUzRv
odEq3KmjrQEpwbRwEx6ZZy70Pdw9qbJJQvB0DxkxOvMt3tprfpwfv4g/ruLi1DaWYZLFJW3DeMWR
qWjc7MTShRCQvrY3l0f6HJ+LnPjKevDjYZXRMkEkbIg60qG/n4D+HMrlWUE+NmT73lgoXkrG0wkQ
ohtJUFTKew2Vz4nR+r9f/R93ij8/d74hf5SLQV/XVXhihwowkIwOXUpz2Ryau9JBzO+0cLiY8Uew
ETFecVLVmZjOhN4rV/FTRfDnVVw+/4IkZdLEVZw3o+ACoPHnZ1/T8P9U6PSvtot/2iD+/LyLs0DR
Rop4Kvm8fFp29VI9P20xm9vszYvgk/pLpR9lM8zsUNZYABFpB1r0DK586T90zljw/vjSLzaBMKG3
rk3DvO5g75LVdVgdJONDLUg12xriZtL3knVs6V1rGPL67YnLU2/Nei2MKxkpAGl0CkO2wQkKN9X2
VbePq8EJh3Qhsqli571WPP4wVfv7ii92CtHSgtoEdHRrRXawNZ6Lg7jNj5hgx5wtla4y9yx1s9uS
tEeWSg6ii2IlbRjT22dm+bTRrz078k+vrIK/USYBdwalXCwcehamQx/w5kTVQkcd6OgPmOSCXyrM
WiSR5QP8xfpWx8Rri5+BJx2rR+ORfFEXVPI1/MSPr/GfF3OxfpTJSSyriotBrxFXKwR10oI3eQ8N
h9P6mXIE2G573z2UT/9+hX5czkk3JHxzphZSWfz9IityWWd5PLGAeJ2whtEji6htN+fphi4i07du
SYLctKAVpC811QvRfay6jG9JaRfMvkpAwaeP0FNv/31dP96RucxnRESLU/rdI/hjgalzqxD0nusK
Z6qC+oWR3EsbqOU7wUXP5qAfCRfh+f7aeV/5qQRVkWLOMam4yS5X1FQ2GwB3zXQbxgQ4x/fTIrVu
GnLa57Yq4UbGvaQ+TPyR4gFdcUeAEzSf1TukCo6Sxzb5jlSG3Zy7aW2oVJmzdcvaYpVAJ1/a105F
bPd8Q5cbMm5XNK4ayYzmb3faH3dqbOaQhXOLVSF7HHQyY0hzJnnacpvMI/9U5Tw/KyDpJOLviu3i
GRBeC0XVusszyRWAsRADLTyhFKZthZ+TGKcUeWPh1LfnF+F5YMqPs5de0ivT1jB7EfWlHqyl5A6g
NIxl5RhuiiVNZ9h1DvmT+hKLD0adFlW8bd4xhu7vGQa5cgMEyknuBl/70nCrjg6yCUkHNrlGU1Es
o72xBCvaD4t03SwRiZj5vb6PlsNWfDr3yxTCbvNl3qF7lBUXGSm815GZMPma5QfxBkvRq1zOacJb
nC84vcHiUl6ZBot3nWFjyx/ZFLGL2Qx7AcaigF33u5pp8PlpPPQeYtBkEd9wsRqQRliibvqMCDDD
0wz/hdxu1IUqUYgvItHTkQEebmUw8qbHow2bpNnz2+d8GdGMOuTxzProcABs0weFODsUEGL+BukR
FehELHHpavlS7Gku43m30ud6XPemW3F8OM42y86NU9gZhO/dd0fM9u0drV7cJFs6FE0PTWllTgsr
9lVliQSS1JssAd+OcW5A/eqhnzN/xzSknQc2T49ZYUklAkMZuxzvFiXNY/CzhKeMerFCkCGcyAH5
UKB/Dxsz2meD3zN9m8zHQnNITvtUJ7uo99Ah/v1+/2Cwob39x1N7sZV2SRio40g7gdD5c3WsOl/E
PdIzVN218WE4vZgRjUvttbEOdYaVBB8JkTmOYmAMO0t2OXwm6TZUZzFotU4QOzstPIIrO+2PFf6f
V3mxOqIDKbPpxCoUnBmxM7DzwLuv+l247ipUFpw2cLDR9ODh+UVUooEE9qqzdf6Mf73fF3tnmydG
EZvcKdVnGcIIkJDhszh7YsyEFFrkTT/NYifPCNcSs2RnUq58V8ZPZY+Bo55zhgI9xbgoMgWZ00dR
1jhMSI4ud0Jn9w8yidHHs+JaT8kx6FwTzZGUWrb2LhSLlstJR09pbgqv3cELqI9dcC/wROo+tkFt
U9+m0lKw3zkmAcaVpYXwKhzpKyeTl4x36Seo+Dyky0Sf1a+lW1N9kFrighCFHFR1JRoVoyCvJMsE
dbXsFbI3alvERhWvEUOBJ32HrDV8z/wGUS22tX8/uj/O3gwL0z3HbwPo3cXtyEmUjs0ZaVlDrkCi
Z9lS/1SNO9z0IY46ClEZCaLTvhLQRpw1FkNcjSgd6DdB2cScQRe1QIO8MEHGPys+Oq5hXaC7YZM3
561eV1BioUzmSzUDB92DGHlae6WEl396rsgvMogx4qf4Jk09DWXbZX0s3QaoH78Iyug+OkBdbLQL
4XaW51u34su0TF+7JfL9lfCKNAjUK+UZLgrJYb24Xgf9UJSBUdBNWowyFL3LFt85KMxRsoi3i07z
TEVobZQzPOyL1O8PSoq3HtvIeX1twCv9tBz99cHzhf2xiWq6IchxPEq3dA1BhIgG8lTiWRz4jpY2
axVMTKfIhclfqGDVlF43PaYktIjRKhZ8ZjoFIAImz+cbg4tnNKQ2r0WiulZ912JbHj8VEB9RuTjJ
OMXeO2TY7SFitEY6mkQcH5KXYIlCqcgXo76ZN07xcVQOuuyY6T5Of52qVWaQHbuQW0Aqs8RSJezC
WuvLdE8gz9J0ICjGoBsUW16Xb0R5PA6Kg2bBQGd8mFB9WnbpGq1bSZ60ykenRCmp7Cx8xfHOKF8x
OmZktZ3GTXI+9qT/LYv0vUs+FHNDjJoIu0/fRsQz4IgC+gT8pdPu4nIj5s9UNeVGCVft+CklN5bp
CuGqGZaW/jSwIQETYrNR/DNns5OL4z2LVsrko2A9D7bxcnr696v5u1q9WCsBPQFwI6BawVZ1UUd3
DW4qZSwl1koBCTGdfROBr00l4839CSwXM4J2hcKDF3N97Zjz03bx18fPpdofT9Gk5FULCoCVwSXC
B0XNwniWnXQp3XQ2Kga7+VI05KiVX19NjtJ+qFv/+uyLVUks6mmo01C6TVI/Ozum4ZSmc5J9BDst
DZFwl6e2RHwawqreSzGNCEtFWWL90At7fOlp23wi3jMCRwL7mPSuQtGPJzp2xBfptf9Az6vvtVdM
IZueSA9o7AwWO/jt6upMDULKw7u1whWC7NM0aY/jVFlr0de5d3FInJ1rQVnqvOt9/6YNmObkfyva
pbC+MKXsVPYDHRdSjIlV+NBgyLqDZFPdGHfDM6Oq0848wmAPd8YzSCo3vqveo/qGLC81/DWdjxYm
ECiuFDs+lWjx1bZohZb1ZkRV0sEBc/t7C/s6rhrMLJInQNzubetQ/LJeEsm92kL6YTlGVwq+TldM
AwzvxaMr50acBQaHeqOjyL2V3f4h8jh8FupK7lYJ8V6+Ou2C0IeiDdjDE6P9lZdn7pZc3FJOw5wh
cKNjk7gcAcppKUfCKUU3xvfVrAm9R/SAKR0wF4gI+Kl34oLGv8hc8t+frP5QYBjsp4gBZ4vGtyOM
IUeKVrTq7JLoFtELQCVwAQ6BxwivG0osiGullw+2/it6YfpbzvSrANaK0thxeWeAnD07xuhOp205
eXmyOYceirvitw2u1Mh714+Bjjh7IyGtbpdyQfP8Sqn4Uz/BAuOMB1ZCvfFtPlZSJpI0F6u3uHgw
/i6U4W5SZ8wK9NuM6MxwFZ+3EwL70XvZMLgrOI09ADCohpdUd02KXXoQ/76vxrc1gTcD86MF9srk
4HiJvWvFQm9PIddUu9EhjvwqWM5bxIyQ1N+Ed5DGTcOWcNDYVNsnBSlQjLoZZGJ0E97+/v4jsYde
trbUfYEykSM/p4LKhcGNTxZ0gF856jttgHiCuIZcH43cWscZ/mximuAfS7aofwkPxMA4v23xsjmO
SIdyYyEf82I5D8RDqmbH3M8K5JC5Eh2gnA2tuW0eNUcYnGH0r465vj3ov2+LReSpBK1JMy5a2FUg
t5oQT/LtABWJpKENqgxXyJYc99A1rkXZ1nnfnHjLAe3f34j8ux/910s2f7ZhGWh8KB6/vea5VRVi
kCnybDou9qhA0x2ySEJPHeXDep6lDVPHambi8aXcYoTD2RhwXIg+gzkk4VS4DqLNWX2ffxHGeC0s
tPFo95hf6/TSphQrC5kB3nklOs0BZWpsbMvzTmvsCKOoRv2sJvTTxl9D17iJ8izRrO1DRPubHEa0
VHgKUT/n1zh8n9INejLdcgKCQU93euYKQOfei4N62o7A/JR1hbVCfwzGh6RrlufkLVSPSjEvF9vY
8JN+z4urABQUUb6koO2KCirom9luWktEf64sxHbTLWQejSj1SGJ0h1GyA9w//FVdVLofwcIxONO0
7xIJYyEsxVy9F2EUIyaVZRVPgc9hBHmqjByUmq34tGYMFQpUedG+hTctcVah1/oWyqnObcMbY3rt
R8Q0TjERwcQoQGd5L/dasEPiC8CPtK1PBbtptJXbYVml6P2AdGbVoSiKXRIiDS/2ZeO+aQmUCuu9
4g/bhvQmpbWbhHaGwqAJkcHZSY1fIiFNJdaIrmNc3PlZBfq3xNr7IUHEhpR3xilPvFQ//qroaOgV
p6p+gJB+x8BZo8RbjQJSzWxR9NZbXj3PR2Creuv1W3GxTspF5pSdh7KzBZhzXoqnReL17/BdeRoq
L0ehZTcPHJrtmT8mcyrzosmHpSWyht9KPolW2IdhqdNgA8o7HnXZtUgKL9062yaRf/oU75vdQJJr
6JKC5SA+tQa3cyW3k58LX1vIhP0k6/G8GJ96Yw2e0RM/aGE42SuuYlLH0f+jYFoIqyjYWOISYhXM
h9ER7gi//W2q6m4Ff7Yg93b3Uu8h3mM8n2Ejc7r0IAAgKukdMf11Yovx2XjT9Q6lsP/v91H61jy7
eB0vKjYhH6RKaXkdZ3AsO89L/9AtKwhNE/37qyuP+m2Tnz+OAfPMFGGz0y42+a4d1DwqexUVGUEM
jTcGbn5DQ9kWTyv5NsLfusCar6Emi1xLhsE6N94mX/Gbd/bB6oU03/ZYGk8ciBzNNTgPhd06TB/S
1NMe4lsRRJdIt85cGEdsPLTeZIfwsMO/b5o8l5Lf1rA/foqLmyYHecOaJMq3RvQQ1t75HkAiXyQK
VOhIu+IdBjg9L8RbQDhJ9b0LcGk8ymw93UPPKeXfV2N+qwQl+hKEpVI9WJbImv530V3n0Wilmajw
FfauKL5WLN+MN4glEZF7RCM8uF99uQO2rXI1bXhUmnXWrlGoE8pi9g8l0Akk99lzEPsslEW2VUGm
J9oRkbvWHPvxLdEQpdt54sf6arJeEeIZ2OBjLAHjuinWo+ThTcFjLnvY1CF4kpN4C2q576PVRDRS
f3suvSbBN4i+bz11GXjMdUbIUv0rzLwoBDmwKD9bvAelM1ZrJjcaHkC4GNEmip8HI/fLGQmhbk7N
saCcN5hEKOuUrrO0YxGZRdtU2NPpyrvxe5J78TWDNTYlixvMXy9b8ARciXQOe/FWP4pndpXKGYJ3
K3iIjVs1rmzLo32jby2Ihz0yQN7Uih5vIzlqpnkhUz8zJua837b1axRFaMew2TCOUjxFcMQJRrnL
RlUStXd+jsjsy2zcbQC3qrs++pUnC7Y1EZN5bgeSLcGSXitv0WnZI4ajTOEAiXoxb25YvMreK9ub
smPt7PY6qihRQ9n1qIsB8rz3rthU2hOObaSOs7L5c3jrW59UQr9/0u4DaS365VMss+uSNPpgqU8p
h4Gx1T1VX9N8OVn3Uo798j5+/f9PGrivOlWISpwQ5pPLeltSG/ptDEBYDESnWxHNrTqC+hAg+Ym0
FSqTAg/KiQZZ64UHJpqvYncYxjWG1DrZYxyWUCLNdPcHkg8mJ7DzBcGawBcX5f767PN3stHl08BM
hIdhloB9U18JQ6u3llYqs9ghvauYBSiwgDXCwh/O401jrpL2NsH3aj0M4oHA1xoupISgHPWr05Qu
ZIS+XMF4kDFCRW4d7BWzcOTq2JN3IwpvZwJig/8xHwv/ah/3h0IYyIsKONGgrfRN2JTraiKGZiNT
CGMAru87YjoAFs1J0/pCyg4Gpv2HWVbUaVeWp28BOPPbw6FAkTmjWsY3vYTW56p0VrL5W05o/Alr
JX01sJWcthRXpf4EeY8t24mh/kYxWQxP+egZ0zJPX2XyGRY8mjT+630FhhsEF3A8DkOdV18T83wj
4HOdwEv5dtmdZun5RVFspohZhiRRb7F2F0wCm/ewf1PzA1ToR2OPVWl7Jg7WtvHg8VCa2kY2VjWm
2+oRo1Y5n/jNwDYlOuJkW/jWIbnGc9F/+BIpmTWDtqslM6u8uEKll+r6NGXyrVDC9rBb0qd8zWNl
jopVHz/mEB9B9QnKXm23Qb6hnaYqd8I7urn4XjHvO/NeeMr9xJHvMP2R/0RZHbSpNyX3pvnIzwSo
fWINYsPFB5+v51GM7nEwU+G/IOXCHLU4x4dJ9jqozMNxbA6ilDtn8TlQOSm8R/FHat5P6pPFQK1W
FFtFb4jtt7p7bFUsS14gXjk3/x7tXbyTqMDIDoJtrHCmmDfqP/pN3VDKdSrH/3usTXHPEW9U11q9
TBPWEi2zG2JYiFnSAAfF2QoPcIoP5LzIZF8NbO2X1Lt66bZYnaCTaHAoDmqzq/INmvPotFXQNTDv
Pvut/e8t2/rhAPbXdV90W01hzPRcSOTbwlixHPAe0mU2j0zV0pmWRrhu62aq6cmtG+EqNxCww8QH
i63ehQxcl4Y7el3u98hM3sfygcToFF+q5svh2nJOgtcpbwYIcoeqH0G1cqOozKtPLxNL+zSBKu+X
bbE5C7QI8DtiSPdRqEVzI6wE/swhqabVswgDO2vnjuV+tl2g4DoiInNOxv15FvdtMFWyNQbqW2WN
TnH25Sidg71DzRebJUqjhQLdBPVuwX0VKOdhX5/kRceeODHZ0jAIR/0xZ9ZmadYiainX506HujOi
w5Bd0SdpP1RsvDQkoc14VHCD8xfyx4MiFIGSFwE3XDR3qvqM9XLGg5VoPuCDYcXPkUcx9BXpEYKH
0cVnS3koG0yD5rHAYpzc5CXcRrF2Ut+oHL3forN50e3gI3oUKV4F+/SLSHqiJrodIhICBTvvHN5J
YKrP9IJ5oM4g5wmSUQwJE/ymy2/j8qHvHqfhWb+WfmP9UNMbaDpksm/A/au/5zd//rCZWo9t2M9v
xehqKvOlVcp+7tC/T7MEkB+j+vy5CR+b8KbM38/W+pxuSnkrw+J2gn7VqBvZKuwTNmDVwVSH+Sbx
EWEo6pIgTzACBcZvoq48DEIiZxq0KwVZsTd6isLM1Ld1CdL9Bq4EjG54Zhv0Z+S7TQgAGFA1tF1t
cqphA/pycSuAiy11TvLc0nKTw+xbkBIUkjxFRJEr1QfOIpPbKRxMMehPb3qpelH8hQqF+VC8TcVd
ACbpvhiYTCoTzxIS2WUgvIjRrkk4WVxr1f1U+xsmabDzisNNvlyEhagN6+4szTf3LJOQxvuIPJgy
FQb9fFgBbjDPMZ70jQhp16Uqgx/Ek3SqeJXXRuxyd/69mnyXirBzMTFCATGHsbOP/f1wh3qe5HJ3
UjASSp7s8JCed+VxhqzwhNragzhtQi/a/vtTf74Rf3zqxRomdXEtj4o83wh8uoQiBSRS+yDlm+hm
6KA8rLHk45RqysMQrU6Cn6cbIXeqXzmI7Ww9LnnE/n1JkvbDUYigGHCQMi+5Zv7OKPrjyc+iXKqF
IOea6Dhq4WP1f5yd13LjWJZFvwgR8OYVjk4SJVL+BaFMSSC8t18/C9kPnaI0yYl5qI6KrK4iCAL3
nnvO3mubb71yUKxrmbltcFta22i+DskZqDuUKBOvbaeQK/cr0J+R9KsrHOw1QT0i1BHaME02elFz
awR3mjjsZtIGsluNCZUFdSqU0FGgxamIlelfVZHMCSRacBfNcVXTP84IwyS80zGWed28GqudgZAp
o4vtQlm7ziheK4adwXBymoVoJFP6Th6dKrBkgpvP9yfISKS7Kh+Lm2smMnB6UcLnZNwBwXZ4YU6T
R+j24lZczySGak6P3lV9xBgh1puhvgaDUjNeO73Nhz8z+il/KYeZns9zDZyChyUGN4HAlZErKxLq
DrfPVmOw4ygCNoPaFWXayZdCmwaRsA1fx8NkMsrw+/GqZB0YTtsx3gvV0ynYWcGVOd1AWVFwwt0h
dX2AHHXU1beyRb4ue21xUEluiNY4cDUZ/9RtK3wM3S2A7PmoAci5E5gXb1TZo7Q/eahkah2mn4ri
w1XK17zdxxLX2W/+/bj8cWycVQ9o/GHOLTE2HObONgVNSut4qlM2ha3mV4rfzFvs5BxDptfpjbcI
bwdickxOxq2srEzc5o1xezqCknysGk9MDwKcAgFiVNl4Zvarq67khh5V6ZGPZ7Ip1jkW9oQOIMjH
66p5sCIf8CN8ESyzFce+m4EOPdM53k9GZnPiSaxe3KJ8uOu1p4D8kiRmGdZXObfdvDLyQ0AWQh8/
Juh0FEJjYhSO+Ym+wr9vjPrDbsmN0RmKm6asfQuMMJI4neP8pBxKwWcYLBgrQ34Umi2SRBfaz/L9
5l/wsu8gnFoPHau3F60pIRBfnzad4mPjv0/NbWRAYwGQ6MfzIwrMHEzXquMMxBRda32JMsJ4E0n2
rksfIsRFYdgPiwEDUNQrkinSajKWXtRfi0EW12VdyNXS2kKee1V2x0JZhWSaSCoh9PmdiZ+fjihf
x9jDvWAyAquHgEbDek61F6W1oCTeahQHKRZA0x2KZ8G1Lk1Nlpr9/BlkkVx0fpT2DP2/XmQ9JlJf
YwU/iK/gmEC0N6R82TpjRQSHIETpbYA6jG1B24okawXrkZmmu4Q6QUsCSqNRFBZrjdhnnHX8IQ/F
/+dp4AinoEJUlnCps+2lKxshw4uasT6GHMtucE7DXGG+aH5qPfIqT1Lh0R3FT7G25c/gs0IEl6xI
dSvJKlRvW8PXWBdoNEw31bBLLbfv33ubUYqf+dHME0+C+V5LSa7pvRzdSAISzLobPxCjOv9+sL+P
x5c9+6+vcrZnhRLo50mPl53SvAu284bDE1gYy0MKbCOjouGFlCld4W4VLpSgFz/7bLUJikqaBoXb
ODhaDXiPiEFfqV3V667rJ8MRrT0KB/P3kDkthfbFDsBPb8MyWMVbRP2inDezaGgESSpY6kFYd97Y
bZXUyTeseU64HTiqtQ5dPMNZRLYBsxPirOILj/pPx1dTsUyQ0qaFsPS8BlczyRLapkiPJph0zKId
NWChAaaxyK0EMQtwb6VED017CMVrVVo1uWdixKzdOvSmeZ0iPytuJAnc87ESr0/KVa+945Ai8KPT
7ZFhyqPwm/ya6RN5lDo7mKQ505i3tPyfCWyY2mdpeBiq6xPjFtX4pTNzGnyTkIKJv6uUdw01Tzjf
1gonnWWHHJ/Mej2NTyeJWcp9s6drP/0qfrHLj8OFV+ynHsmXW7Oc/P9aqoTxFPZGHCrMfwPpRVpm
lJ23EGEoLUPPDNaUKdHkq/dm7JboMkGlhF5lkMtL36uwZYx+sBsDkoZYFuZ+fanH/F0etLw4f/12
Z2vppMUlvZEgPXYYRwHvguK9yl9kNL7AQNFBcEIAs0PLU/CJfYFlFtZrrHqz010RgcGq6xX5Jg7X
ppcbXme5wdu/32zt2wT97AKXx/+vOzinUhPLw4m3Cx9kHD2ozWGa9mHtp4INZjMQIYHZErE41YG2
NhAbHo/uVTfdQNnFOUtZ/FK9Vkz7wnUXrgXkOnh41K0AII1s75ODIilzhtyWGiKxGL/vpHyRI4S3
UnkjKo5FxEyAPhZwlI0E9fRx0X//wz7BRkyjVJFVRTt/fVOcefUcCsvYNFzj3/T+aHZXlxb7n+ZB
vJ90ZKk4GZ2fv6TKUBuNFFj0mNbJo7nNfQMw2b5zdV/mDXQvxWh+Vwzxu/39eWdPftkYstJmgbw4
Ln+Hug12R7abt0XfGbjBWknWiMGQS89eSnFxcXP78cH++/PPHuwBl2FdRPLSnazABJKWmvkdRB/m
q3B/Zv8E2cxRO1I4XfldBlUJU8eJ0ydGhKGj7iaivVBaNPgBWvWI6ujSjrXsSOf1wd/Xd/ZcW0HG
AFjg/gxblCHgbiT7vvtIVsNC7/MmLDb7i2LAH/qMprqoOHTJQll0juAwwVNVSkrHFrYDrTyJ0bIn
MEwoffTei8FoWLJAenOn6Ivo+OJi81NN9Pfnn43X2lqMT5lZqwejuG5PoBnHnaL9Vq3UNSY/+xNX
OLrBdvGolPlGkJGUgHofmaFgEO6LrZj4oMsU0HnU0UfBHfntsKl2t5eu9Mc9XVuwATJqO9QtZ9Wb
WRVZpkamTJyE/AlX1Ts5zCax+OCSRWxDOeaQaGOhzb5w1P3x7PLXJxvLevjXepf3CKL1SkPCgUKp
/E3yNZvjgHFHA8hgB9tqy3AtXNA8S76gvIEtecKzxbCHCIuWyd2r2r4k49ZS9jEQt/vKtfAQRLf1
owCUEhvhNW580Y8gwV3NrH65B/KGCIrbOF7JN6er5hOBDNQDhG1AsR8qIt2eJjpAC26tgvDBmgqe
MJRA9JY2IK1/L/ffHWAsGyyCi+1PAwF0XttLySiQNUwXJmE9DLwc3yeZC9G+zyqnJaRPSSPO9qsK
3qVcXi9fYBle3pWfpr2Yt9NVmV8VGeYVACWOQqjwi0hNa4bmBZziTwqkLxd69v4qYlsMQ9qPByu3
tZDCyxF+4zFB609yVGxtE9BmwdCuxdaXaZ3ccnoaCJahjM+hteOo3pvvpcHAy7feNEY1rwaAsM9u
vMHhqNLrgXYNH9B8EQBvSkwlCKRXNrH0ML0Hiid2CzqwQkM22eazeNXCxos+W9ZRKb3tFxVMypq7
Nzsk7cwxD53k5cGHiXKplHZKAr5006+WxIYTjrgKPJ6w1tDPFn4dbpX8QIs/fPr3D/tHO/51vVsy
iJcMBaLsEAmdvVHlEIZJpqdLhS6SssbsL/cSeZU3a4Gen2Er2qYvNtTsZX/TwhVrnpIcDvdDdjoq
uE8W1e8UIcTiJPWxxBhoJ4cWM4aUCtWtRldxLgjGvOW5FBMkCG59T/7p4OGaJfzL5oTeALezPA1f
BvmUC0/10G+zk6uZzlg/KsztfLN8RpYfpPB51bd03urTO3SyADzn4gVTyI5qKMPao2ReRbRBT1v4
/oC4/32jvruekE+AvaIHpuN+RgT6dQEQgiFRwlJUuVEjmCY7BgFjXYH9MIdNShsqRrZIcIynOYRQ
Ds4iQo3fyeylH3jZFK0tn3b+s9Ff16xFvYn8+OxnC0pLG3ItUQ78uJSuYvVeZRQPpexJv3KyrtVX
udlawtPQbUbjCAIuR5ahfgBY0NYq8A412mkYm7zIW7KSAad+qAT0kR04GTbkzMk7xYilbgIPLIWx
GRjniMZv/YoU54CZxdbQt8WARFPGZYxMO/QVSVyH4Oat8hXN379v/Q9rr4phE0uewhBOZ6v8euvL
1ipLReQUif3BmxHnK/przWKr6rfxjHjdJw1ThZZI79PYovSad+0SZglmaB8n+7pgbHiEnCbHOyb5
jeFV/dF6MPf6ErGgzA7CBsBS7fAQPFcvHI6JT4N8ZDGuu0k1yR7RqZ/UgXioffNEqnPS3VZ0zMgd
R9H1JP6CVrYw3536qmpwcvIoZJsMFm1c8of/vhN/hILnP/tfd+JPVf7XLtThoLAqdRmHu0KwNVUf
WoTV72SUUuaqm2zIUDrq79MD8vsgWykty5V43ch3M+YYLB/XLdBgZVGo17dq6OjcukN9jF41Yj8e
FMg0xARwQlVtnooObD0tdXR3Cea+Nxyz7GkWKvpDpDtSTYJtDFwR/Opu7n2Wzum2UV3cac1wZ3U+
XB+25X16mN9OrCLVVZxBdMrBCT8iDVPHWylcFBLdvhSduPwlWY4OW6Ky89XFJsTyeHy/aSrSEubx
bGJnJWdfaEEviEJ6bLYssdY+u6GB0rzOTyHsa2YgRNPC5XmE/nkUn4KbS0XLn5XhX59/tiXNlphM
mPKyY2vZ+kPyRCSiJ35i0OzuptO6oG8j4wSm3LM1NPSDzY0rribS6FjiWNNUTk4J570LK/93Rz0L
mmVoCIepubVv7YFpnNVTNarpUdwaQDHrJZdveJwmj7SPx9Pz9BF6mpe/gd7KhSN5yIl/8fDzvdjm
Ekwm7IqEkko7b8ahwG4Hior0KK8Q/GjJg4Z0GWksvXGv4HehV0Fz/lIt98P85svHKme1XGD2eZNn
wqJSRpA7+oVutxQsnuBp+bbzG9YD6nAn/rj4KPz4KP73C/8ps/56f4tiFvJAxhuvTw5dT+VKGXet
CmS73Zww89KHu+oWXH9Lxw4viXoYT37OwPRWXZgWS23lTjg8VVyUH/EAD7BC1u1Dff33OvODbPDr
HZK/rrhdOGnKaHGHllZucUiGB+Srcv45eTy2CqwL3CzQkLtnFFM4OHKiyjTX/BCJALlXTUdmoIgq
1BkO02iPv1hd2tOe5zud9qLkxjcTME16v8SG5dfAtlPwdHDmguZpUQbQm9z8++vI3w9Yy9dBq2cR
yPxd+NTkjMz1OtIW0aXqVcKt0DltcjXh3Ngr/vLEUR4eam2x4V+36/ix0xDIb/WKb4dckhblZa38
DyX114s6WxYsgmvKOTtpGFJXkbw1532VbMrbxgmI7Wzt5nByTibSAaiYrjxtI5UB67WR3zD8lu8J
RUUi0jqa5gpLJLrEnLserw30Cr50CaH8v7ww/71/5xuwUkil3IYah3YuJ4M2E/sTEgnCXo3rpcLv
jhDALsnmfxiL/MeLrxNSxNZ/XnKZUTPLSmbIfCxrEnNWtnKpPgbDvVq8IWp3lO6mXQ5dY0OUJHEt
BPRQ+kVPuby8LyjYdFe1fNW4DuVbY1hHrtZt6mEbVMdCBqtQtDcJ/gj2dah/hIljiusfmVnq8rqI
9lHFgPnCBv7TkwhegDKGyTHZIOdm/7wVetFKOMDWHBLc0gSjEwF3XqxwcN3vsZwo6ioR7Dnwhiuo
oyfYTqGr2AikGfVPj9DtLleT3/Ff0nKjzeVMTWb5twZEkdf5JJxodi0ThwYTBYJa6RUvhEd5t/C6
RedSA/GHFiyfuRzVdFUVFahGX5eYWdWivmvU5ceVfJ0At4mmZoT1qcE9aNK07K8Ls7Y7aztuGRN5
HI1eTLoK+bqBxk4iBd76ONxE6iZ2BNHFnBs0O0m9ID2WlG/Fg8bvJKNUo8pmxn1WPFT0RlJ1bBnN
/Y5uovVYrpkPaTfSFulJ65PhQpyU9+/ligyuCx96tjTIpSHMGAB4SijyJieLNyf13UoJ2ipuaAGo
8fpUYMN/VRFuK0SsiQaWChaEayG4lmlhl5Dqqnu1PaRx6YzjLh+PyBGZXwH8dPNwN7S/+pgsSw6o
63zYRY+DB2WS0cyEGConl55znhfDupOgr0ZYF58zw20z+rgbo1onMpZVA3D9q7n6D6nBav25+J0Z
D7Hglbipow0xVfD5ef2MtdZc9aYj5Z+WETuBdCVMe5N/u6vdOFSdAB0n2Ea6eh7HlSmDHyAwqgi9
OedRV5yh3ZJsQjy31r91wbVOcmz8gKfF74RtLK1OjHSLaqPQhIa73WeuIaBaBoKcLYQDELbaEnQF
xfnxVAhOj0COErDL3/qKRC7YfNMKeWPnF/cGKOcGZeGK0N3CTj0SqafIb4c17yk5MOMSkwe8OBYO
FU0M87HGZ+jPNf2fVUdwmR0FO0piYqZ4OnWkpxfjer/XSpRJ7GLLNAf1rnW2BpMeOqqZGCxWT7yS
6Eh5SwmDkTiTgSZhF9Dec+n47yfxh27tUpspvJ7M65dS8etLWhRlNuZ5tkzso3mG7bxDscErSEQh
kSeio66oGzmRDasweUdY6lWhq9qQ+vgtwCImZIgpAv0swirkct0Qz3Fpb/phRf16iWcNbbW0Ikxw
tXJIiSfnCUurOyUG5BOusffAwEAh9KG6hPk40bOg+TOVSZ/ijLlp15is7W5D2LxrXEIY/LBlfr2s
s3VjPqljPJ4WZYzHlFmkre4Jto4KAU2ta7Bv28r4gLd9dfGjvwNl4HQvCypUVf76pj02k37oTgZP
SpWtCDQZJXfSgO8KTyLJjVN1i9pmFK5Vlly67zBYXmOcqAEZMnTqUhC7KOmH8E0rHpvxpv2EGs8w
YloHsx2JNgsvxAME1KYfqxcGlj/fs78u/KzqzLq0kNo5XO4ZXIOcjK73kwMBBw1HRDxwdFge9NPF
U7X246v11+cue8BfVbk66EUmxdEiXIhPrJCZuRuHDSF4+AHRBMRPCoh+vdq1xgO2mTzfC3WMxQ10
0dx4RXOVCbe9CzA4lW/wkCnNbm53pjvfdMHWWCih+W6p+MlZn6vfBSQb8U4ddoP5NkmPXdJTKJPw
PflCQ5jq0AFyv5f9wo0Ed1iXWEycUL6rzLtLA+ofjqU8JpbGcJoBl/7NfRtoWWVGw6JiQz0dHnp3
IKfHnm5kvFanDc9p6NENfO6Zt7l649JOyV+E1keB4OZIjFgATtPzv9cbfXkrvh6Vv17T2cYXNEEJ
4AmiQcw5eJZ5TUlbsCbc0tqhtPZmEDqn6DD7kfpSYN2dbqTogT3Mspsb3SkA7giTk5T31mkA4/E4
yB/adZp+JuHbpPw+lccSJFC8NDY4i6jZIRM2wkc/7qfOlmpfIHEIV03ut/R4iEK8qcKtGvMzFpvx
pr9mgX0ZEWjDBDcGTDXXEclAwfpd1rYtCgMmVljQGbjGd/++Jz8YODVDFVl7mQ7BkThHVAgEtgqy
oHJPNrMLiAbImzPyPhdXKupgwcYzmGKqxzZb2YaIzvxKLlH7oCROqVEIyDy9t6Q5DnZiLrmYwvCo
j43Tngw36vYpTV9tdqsFKL0faIqgVtZQ1g5+mMCexxqEORT+RblvT9eKQVTubV5hZnSmZg2CmezO
Bje/aTf03qZtkF7Try7Y/sarPvgcim07bgtWDetlKLcdRm5GFDTi2k81xqbhEnWOL9pYRARQcmk9
9v1mfhlvI7SU9Zb9per8ClsMo1Drw9QhW5mPLcvo4d+3+IdWyNdbvCwQfy0AcjS13ZBoUBw4dBOQ
eJyyY69vmPSc1iwIAX3t2UluLcoYigNGkYOJe/pSo+p7iB4LN7RhmMeLq4zT4dfLMMVhDMiIkhfG
oaV6kt8Tro2/eWJggk5yO+SOke3ibGXSelweV/vmZUADTKhxSKeEvaRE9GwryQpRcJ9gLriWTo9m
e3OpD/nD1PrLlUpnHZSu1INOAYbISh2sljdvIBkT0fGyUcSr5v9xbOLzFPg3jJ80bs1ZHZIFlhLX
OdO3WIGC5EnBNtZ1nvZbQbwltMFnFIFD0fTEcduXK6HyJyxazyNBIo+FciU2dzUDfMtHRsfrf6FZ
ov10ROCMIBKOtajezs90hhLLsRURf2PhJ6ufZbgAtZtr3qxA80Z1Y7dHtJ0ZqiPlGod665mTz7KP
N4DU1B5V6CjgbVJXFoPV/jgRp96S9MFR50WjHtd2S63wSSyqY7wEEv/DxI/opIRUWtxv+SH5VXXv
MlrsclioheZNIuyqX+zVVnd/4T354Zti+pB0RWS/0KXzfl0cyyezVhqFM5uwn9661biDQbeq4Jsk
v4WLGqofZi6ckv/7eeeNOq0z+t4QKaI6lezS2a0xK2L+7K8Nww/JUCVbiyY1rhOP/TmDY69n193w
iZHDCECa+VV54Wj2R8p/tkF9uaKzU6uaaEKqRwOmNCL++Ob02FFcfhbFJ/q8kCWyfSY8oI/eNG5O
s5aVu1O/6hANgYW5z14FT7phaNVgsh8nwFSLy+R9tJjOcAQKOmbo86sgrZViJVW7sX7HPzpirqc3
5vz7p/zONgdk8vetPau1BkUZ+lGK02N+NTwKrafHH6fRH9v7SmIMQIJiF+6nYkUyU3F67jqiooiZ
mMob6fSmt4k9u2H/q6lvg+LYpi9d8EwLOfH6deerHQycNfZ4iB+bpL6vxBtyLfNpExmfiXAHVJAF
ljEMTyoJA/W2LhREPE91vq2kJ0nx0+xRxe/wekk//1OVhxJPVGCemLrCKerr6jqdwuJUnFizJg5w
NfwgV5Ls/wyyrZvh9FgNd7JwaNCY18dOZ6MdSkdlpFgcBv12bkZ70lwLWkr0MsywDrW9zOhWuGvc
uP4dy9cnaGzqHRZasz0SqpvxYmAGMx9HUtOYfuoAw+jzdCxT8yExAQIUvkYn71c7rYrShUaCTPam
E3aXuwnfayo8tcuiiRURyetZTdVr5hRVrb4gikLS2QDKndzTyUeB+Tv3xB2JD6+sHBcer+Vmnr8n
SJnBexo07kCtfL3ZSp+crLaXpcOI/hoHibGe8fLN823AEY0VXJ/s/N2AQPBKd2Ktyp+Eclb5QxPd
JNXrRPDMEpTNzWqMK6LyTPLhROFdIgiQfM1oZyzC4UU4+tFL/hDaZCDX7d6SdiKDuQdSCZrh03qp
0ucyXOt8bb+8bj+ifVm/wtXRwnXc7Wk7D1BPuw7TyIUv/0M7DVuIxrfnbuvYmM/Ofk3ZznmEW2g5
Na+7FUnLTLvvAUkuPcmF3IfW8xKJ6gdrHk1FuGrqorjlzH72oaWlzpll9P/Zks23yAtuo+xXHe+n
/rqcrjiJoztBnjHjA88ATlDIL8xQpui/TjyCvd81Oz1fg749XZcEpUt++pFqrgb1Bne4fldcBNh8
L/a/XvHZg5m0Jz0yqxF8WbtVmSxkL+WGxgakgXL6Rei62F0PtMKZq/5WN1HvweVfPWCVwA1PVnax
EUtvSSEMdnl76ST6vQH39dLO1grJGOJWGgYuTV8zVm2vaFBi1PQ62HsNI254DQuZV+AOunldXlic
v+OJgLXIHM3UJY/JpNnz9e2pFAl1VcFvWbvk9Tqpq8duuC1hVMarWNtHhSMHn1b4MqjED3+YIrN8
X5pc1EYWxzjJHeDIzY7stoSQLL+gQHsQKidlhqiuOLCkJGgwpYY3t+bsUhikrdwml2xSPxiWSN2m
aFvs5mgnzp9IEbdSlBeifFh63Fp/Yw53YrsncV7hlEK1hqTjTUgZ9VX+sJY2cfWaWS/ji2QdUMPE
0/bSSvhDy5kkD0WR8G5JGmlvZ7dVTLNcl3MCIMU7DInZZwS0LfKiyQuT9VxvlMnvkg3CO+uJiGYM
ub3hz+LKlD/bZKsuZ0TbrskCgzvAROYXC8z636vmT3dMUk30HPhjFOBqZ2Wu2WuNHFhqdJyrJbkQ
QM/v6iCgR0jcmrNfZgfr05vyCRBmfis2GT8nIE5A/+vwGEkXSp0/q9TXJVwHcAGZWBLpO34DIg+R
RvhKmrOE+xOib0hN9rhoM3GOxMSs6kgSmZQ2cHewsSNN+ve9+CNl+P7xCyZShNGFPPHrO2BOai/G
TR0de1IGdXjiPt3pNPVj5WpxjbUkVxJ/5FrWNfkwlcHusepluuEkBLjSfXMNIxRBSPTBmKBB8U+5
hrESUE23KonXqDep4YYEUWKcdprOiTlNEPmcOiMtQnRq4YFoyGXkfU1qqvB+YgZxicH9Q+dSl/7s
kND0ze/muTZPmhOZRdFRWI+Tz6G5sbWn8NV0hbd5vchcCkdw8k90ZcAvCBt0WMI9djIAirFN6qB+
QTv3p5Nwfss5wEA3od/ASets01bnQJyLOIsIDLdrsr3ppUCXLTtnMXXXcJNACNnWL/oDwUB0q5u3
NxCylcmNx0PPmKJ2gbCiXqh+i/64GlGRPFiyLyON1CFWkumNvO7CY/JDs5Ob+Nc1nx3drUmWqkSP
oqNyLDh/EiLPNEFaZfLd9Bk9LonKkMTxFeseelXS33vTjvfGzbTnRweUzOlLS7dwULCnL2Gd1qYH
PcdDRMi56ZZviz3FcrUL+8t3mCDr+pIqtEgqYZ2ckziqmtRbDHIkiPjVW4p+U4s8U9lZ+rUZPMbN
UzXe6zQBpuhWlDRkZVJ7kFtndFRizXNXy1bVgI3cIkQR7dbgLR3lfsIPDcGhcuWejjb9LAwnpoEM
90ZN933iIboPX4yZrFL0sRKN4T72aM+08OvWQ3SJ7ffHzHf+MP39Fc9290gQMLMTYHCMN4nun1qP
EdK0GH006Ia31Vrbl1cjtiQp8grcit3iDLiDx62JT2PrTaMLn0NAawRuGxBMhQkwthN5ExZelLv6
4rS8bnSbsUw4P5TWGquZkfnDAp+kCVHuwuWfQZiyZ/UqDX4RbfeB0Al3h7ybOUjiWaZd9aJuwEax
jHJm0bxafNXS9dDezxEdNW8yDmO2rXWfhWFMt8TY5zVjK8uG/dd2D0qKcdoWn6vN/DheV8negLEX
p7sAIExMA0L6rQ63mnGrxn5mrKrc7+ZdPb3RrxnC27R9bE087sRfrs1mbUKrwZ192VgofyvDlwoC
0YPKhJey8OyN1osy7GphFOnTJOlWEfDi2tJVgx+Qlc7VfObkEpgGJHPq6jcKLyUmsmE9wBciysNW
YJs5p+MSfDh6oWKPqyDgzXgoMpCtJUmJii9sgoemcuh86J0PpeNCJfSnRvj2FP31Bc5eb1Mb9abF
fnnUX4vH7AaFnfnBQ5JHq2m2MQrF4c4Clf8Q3rU7+T6PN/w+UE2I0Q7wxCBiLR1eII7c6rO1BRP6
BLxcIGNWWGfZc/pRifDPnPHS0Pj76YfbLsvLWFtf0LBntXgldqmR9h21+ET/PqVJxjkAazMII+py
FxCdMl8Tc0tWCpuqh/RgA8H33xuoJC735tu9++sqzt5ApRbidBSk6DhSr0rk8h5K801BKlu4Eszf
0auFFVMdaMw4MYqD/shSGTym+3Y3pi7vXIkOuXqK+jvqNRj1RAEDaR7LVQUKBSXbHwKm8QpBj9Eu
DefRGzNWrCWdjQIhbe3oip8BdxJ/oBwqbLvP/BTiO/9HVNTS6zT65MHX+TqlQWk+ztFeUDbhuMJQ
oBuVO1mPHFhOvxiYdKAgruI3QE8sCZBERFehb0KTICE5HEfmqkVKAdHa8DLxHuZwQ35CftVptK2f
TIOsYvdPp8wJkCAOV5xI8ShZ9R7a/CisLK5YWM3KhfLpjyj1292nm7uYnTUwGGe1XF7GbRULXXTk
3ShRyAhXgbpTU0/Q11QuBVle2jM0u77fMX9hRjeYIHmIOyDAerGChyq4BYdo+yn29KsSOUh5Dc5S
S4kh+41MTZBfI3Mf5vux8zXslMtoLMltNt3gSWRIhy6IskLlP7XhtDQYvOf+vx8w5aenHNCQykZF
S5D2wtcKTer7TFfjgfplhERINGyzVfEAkq6OeMCyo8f52XguDv2+eU33KIZzyx8Svu0uSlZ0sxXT
P6Hfiff6rXkvvsfJVnhjDcFJr3kTcSzwrwGFGk9jilcYTNalwcpPxwGoeCrZcyBtECif/UJ9IKdd
W7fR0Tg2zDVPPFwUPdS1kA9vkm3yMLH72mbFFspU2ZFT3zDcDpPDs3nVeqd1yc+2o6ghk20HJ+nS
7V166GcP0JfLOxts15mcF0NB9k8mXJnZKp1u2b2KdUKrcGXRwiEYIP0QjuM9MeSMbMeGhdrQ7gDa
JDBWZk2EAQ+/UthKuLxwdt5LpN/sLo0RpWUL+ddlnj0FGo77zpJIkllGARJhAbuFygHP2Msir3sX
L25qP/1uC9GU5RUhlf7tdBxNxOtIfdUdFgT5iuRrcIDTDSYPK/UJT46YTzYr7BxomEnfNBHGGW4A
Y6rYNRwQMG63DwmnuWETSktrFYNN0FwoS3+QruHm/+81nqeEJdGi40Cufah/W0Sr+vmV1HgCvkWE
h5kjzw7Wsqx28nf1wexc9OsRwwvKMnRXs92hs47X4bX+YjhhBuSmcMuVOfvDPi+cogTCPjyBM5dI
oYCgmdvRyzKLflIvnAd++mmBR8KNhc+lKt8UwtloKLOSlB3t/tN9u6n34Rb37jtK3W25DeHIXDj/
/rSifPnAs0d+moPUKIKwO2h2dAOd7lA+B5rNcqm/pivkXvKjsJ/dvLSJF1kvtJX4MJ/YFRwmdoQd
SLa4734vUGGY4O/zql/MGNcTw5QDc73dpQRx44c39Mvlnj36Ercn7CIwdHSKwzedmNojSzgORuu3
uh2fhav6On9d1Huk4zDC3mCruafn2OYOatqGo2fhEgVVL8hdPDGVPWKowWW3vD/MYx3RlSE8jjey
HwHWLGx6JQX0jofmZbBsvEkFMi04qC05Dk5j2dahwkDjVe7omX77IK8b4lLvtcVEWyao6i8JyH8A
9PGMm9gRpAUr/G3udRrmLgkrnvHy2doLEYwjO9a8IbzrT153gCzio6rt1mDEvcrp1wnbnGOtUGVu
VdmuCJEn49LOfstP3S+e5pgiEzYjeSL/3qZ+6MZ+vcyzErJVs6SoSy6zdTvTyQ6IV13UGavWK9/S
g2z/H3TtP+imvn7m2dbScLTX8ibjyYg5UCSejq5D7h6E/hhEG/jgxOjZ/XBMh52W+PK4T7Rd1s22
PF1X5SomDVSwpc5TYOog0AF2wn+FgIjZMwKWKz+DXGL6jbAu14V2q6surO8+a3di9TAsO4Fdr8Or
vHD7X+wIqAEzOm2O2K005HsTe8RCZSPMOuy9JNzKTBORJTW2/hLdwXF1lvMQxQQxaMO9RbsrZ7hf
OEPtCTWf5SjJZmo24rjTJbepwD/vevGuMFfDsJODbTl5qbSVRx8r3GmM2bD8QtoltKAxFzHtt2xl
8vD5D6FbWq5V+U2wxSeJSZLhtob765ck2vItGRxOQRaJy8BziKCVEDS6qkx/np4rRhfElMwvUnal
dOu5g7yDBZODM9QnBL4X6riLj8/ZmhSa4WmIUx4fjJuBTQhfQkwTXerwWr6PYAXJbgWo/yK5V1v6
W2f76pe362xxmdOsVCuRxZd4hVH1TvcTAO/GU5olWJiwh0pcQ+4Vs61m2slr9Rq+nnqfjlem7ILE
swI3+fhTeJvyk9GwUNgt3Y7fIusEOD7+Ftc3NIdFdF8QNosRP7CbyKtovkPQxfq3+K1jUEgtJoyQ
KvQ+Mi9UOD81wL58xbMDihrmWWTpywKiYDMoVccCMTs59GHFxj8tiVSuCM6TBxHjIxZoCWycTXgP
BaKQbjXQz/NHEroR8kzZD+cLTZo/Fv9//QJn7eImTgTF6k2TwZni99a6ET09dLrREQJHj71Ogqy0
BIPJv1sqrNCPOrv+EP8AeO+masUE/t8rmbz85P/7BSES4Z//JVNJ53E6MctjVcFsJjwrrLe9g1s8
i/jR3HbfPARLk3i4Je2Hhmb6SKTEJh+9KfLk9TKeb7aXxeM/+BhY6yyZcwAmIk4CZ41aqY8idV7K
MUtii3KMIwD26cQPSq1DG0fRPCVzRiqyzo48NLcqmP03iOg6Pp+GvoctAU6GP7fDYnREfayZXgrd
6OFipbosut9u318XujRL/rp9aizr7SlJuz9Ih2qLzFj0ls0AfeHz/3B2XsuNY1mU/SJGwJtXWBoZ
irKpF4SUBt4T9utnQf1QKZKRnJmIjuqMruoiCAL3nnvO3msvoHF1wHNd7v79o13qY3+7PUv9/Nen
kreep5LO7cFgS96HR+ydvnjzANjKpg9+pwKMDgKUMxtUawwnWHxSnyWe15lp5/G1+gEH1ZEPEIlk
0UWcVtK3A4KXeSn3dXSM0Od0MjwJgFCLTQ2ducYmMWLDhXrsyAQbrQG5Vr9pvSWJK13juF4aWvAF
F2wzM/XzXuaUN3ok0mc6BLf/89IcH0OaB/ecun9nrY1cnnkKFMTXYG36cFtjLyQpV7AG8u6vNT0u
nw3+upiTJWVK9bQABd0dJlKhDYzGkU1WwfiLuTovxoPhJ9Di6WolXrhNp+3PUXPi5+CH/owFDPt1
4dtSs+0jrLP+v5+DS/PZb7fpZDUZzHkAJ856PtjSNturN0VvN5VV9o4xuDwAvBnDD6NeF686WR00
WkDTKG6Z28D0HvOnYcOWDM0F3xShdAlNFQvMwpz4KtWwaMWv0rXoiK8Oxen7gsqH/DWBCR6t6u9P
rlC2UT/nBYWTuQ1GlwmMnty0k5uAUJoc+n8RzNtFwYQE0YFQM8FTu5lhdh0t8G1kssEnozgBuo19
XIfiLHpm/JCufP3Q8QUWq7iq7RIdHowjG04zulmK5eDDeOPQ0z4lzFah7v77Z7iwhurwqASsYIKE
lu60I1pWcxaGAx1RxW8ipqtdBwFqC74oLt1c+jGbfm+sVwlVImOOyKvpLB0tGVDhtjHehtW2kW97
9YcAN6r1q+drxapyfqTg8hSZuw1FDZ3VSeEojOloDqswelT8CVNB9LA4r7fhAC4W9iUaY+NPR+Rb
vZf5I5Oi2VvlXrEPwfjHWxJTYsnT2zvliQqMoREoisFb+fHPFSSZGPI1h4/pdtkRiGAw9phurxe/
Fx7071/hpGAagq4Ou1EPH+V7zZ/cfkOKBlx8csohPvClwl3y8yg4oukt7GPYzZzPHqcXzca2/Woi
JxO89Gf+K9k1mQujySJAgvKk0sibuGZAvSAw+36tJ0XWFORzGw1B+Nh7hj9LXM7z/CQ8a5mlfRQC
hYZDsLuHBBbBCZW10vqF+hBJ6+uXcvm2EWKgCfDCz8Wf1dRJSjUL0WPzNobusbOm7fzGflq160R5
YeBBn7tYPce75n7+LIU3baBOlt/1B5VDjXKjpDfE+UWtFf6YUfmgBhydqoI+kFnLeH11cxWPfQEl
xM3774pPRaCqVulDIZkhEx6gESN+nh8m+FOguwwIZStAYtS7hE7UHsM1OfMb/9pE/8IRdLkEpsMc
QOFR6yfLfTXLRrmSk2XINBF6/4bpI8dWnf2skRhw+qSdctMC/X/v74sfKY4ga7gtwOllfvYYkvN8
twQLqZw7c+M2xO3A6ad2uNr/i9/3vJ7/fqkn67+S6QE3M4seGcVoVtX75R0Jv28F6Mr6xqw2o+Ap
po3iNwfAk2JaGX6Q00hC2pfNkvmwF+ZPvAh6+dkSt80vvTJ4Ja7d0gvWX13HDEBNJ6FAkE5/VbFS
x2olmtEjpsvJIiw1AX0tsr47ESt+4vTFTb6jk3GT3rE2keuEHaTaTDQsqi1BOFHixQwkExeFERl/
f6IAKgqoBEh35mShoG4Mp/vVPUqvQ+Cov3Xk7IQJEGEPAnvb+MP6atknnHcodVInwXjR6TWkszVV
nmR5mkoD55bgSxx+EKJJjIWGHWaPFSY3CHlx4cbDRxb6Tf1UrvZasZtFh8ZdNt+pzYZZOAFSTBSL
o1t2N8HKZYzGE1Yc7Rq7zIN5yF5nf57XnKsyHCqaFe85aEfVvv+TE82JqbfzA8pd6MXzHWNyAWgK
p2eUcW6HkU93hswOIeTij141HtDM0EWeX5k7iaMNaESB9IlFVu1wTJceOWPzP3YcQYkY6lnVLSV+
CWvU8e0uXv0e04foVX4gJNHOtsA5jJpYn+om0vay7g7FGv0AG3c+3sTaNilv5phjzO852Y3E5TCM
IQfpmpbjgtWEX4CUNVD60BDPhDfVnGh9XauoK7cg8H0yiNCMp7uYefBgy3eLuQS+1l1MYAsLLaMm
12T8QSyQBQRnhF7OwOZKHXB+GPh2SaeP+RTFeZWZ2oo6gA6c9Md4Dz+aGwXC74u844FQLCyMyevX
capEmLvVvKF2lcBpOS5gsr6281++RyatayYS4hIx+L3aSqNuNZQhF9Qi/MdsyKnJUmEf176CGQUA
8m/AuPhgs/d2N61XT3hNpldxZQX6cpMgGD79+w59jW++l3/cob8u6KRvlvdzs+hJV4ceyg7C5dAn
PrSvn7LqPng4bszdAHkAnOizwFB+6dnc9IqXqvSPvPGg/aTPZw9rlIWfze20CZEA32Xrydlj7UCk
iRTkefarNWIiS3bH2ppvGz/FjkfaLgPSzzVhnsP9CFpwS1d8/++vdmnb0NFfwlpbLHJnk6uhJkAm
EOvoUfBTHYyuBbWssxgMMgjgjPxy2/3JP7rF1eCttPsOv6Vyz/HruI1eaMVm6bpuN/FxQ8IoJLpW
XJB0DR1MF5UFxrArXfELHSj929WebHJHWQ+TXphX6JAdw1/AW1mMW9o1bsKnRYfYpfb/jbRGXAq1
0wfg77t0smO18zwZVQfoaZnsNOFOXy+CpGxn3pY36V590X/z4/jXYA2XPhZpOCA8FbfrOa4l7+Rx
WrXqfOgiewx9tF/MqVfoLJ90D7+BtBbjV8ii/1PmRFeOaRfMHCBbccFjnwSKRVTO99ewb/WjkA3B
8aAIT0lWWmXjCZnzdnzrnQAmPxveMnuQ9vxpEWUxyQZ31ZKuBcxc2xJ4N5JdixlZ307pXYleamJT
MMeXpNz0VkYiUbLuaOFVBFatmOQhws3cItsLgIsMV02dIcUHtY22nb7VzKcVub7mj7l/uhrlceF0
9/2LnnRDxCEZRC3W54O+0Nu8AbxPbcchVnxgwg1BjbXIkAFW2Y2g70xzXXFktlix8Y5FCFuOj7jz
jPY5Rc8QBOsa1jAnUkaiRDQxtQjUzWjeCBOlKED+GDbUAfz7uut2U3gDroEYR9XPIPdfWdfVCw8t
xcuyxzCZoI4+OUCpWjSEmKzmxQ4s4k+Hfjvf59NzpB05gmzknsYLDj6kF9lo2Jr+2pZMJ+IlliLF
8lbX78zgomI99ERp3kSES4T8o4qwwQttTY0OO/ndsMyZjpoMqxGqeidj9rifijdReczlZwUcCtP7
dQMm7nifS+sxBkjoheXdFN3Hwmzr81s10rhfsAqfR7JhPv+9ul18gf6+BScHsGQVHafKMGcGHoO7
khyJybo1bmIgpknGjMEbJNTzwIWuA58vtHQX4vF/t//kQNVlyZRoIZ/dOLGwUao7eL9S45HUuC48
ml5WGmyRCqIBWaHiSiyMEUQmgDqS3MqmIlyBWvH7a3YE5AjnaxnHg6UONIiSoBT8/loPNIZWXcGx
Pw7czl39NGZXtHrCB0OP5Muot9A57ntPsFUvu1dvxvvRW72VTNduW1eQYdo4GdGT7Q9D7+2WBE0S
MTkkloVkd/JuVp9bEkeT5r4MEaUqDxPlsFpRux13q2JjgK7AMO3X6U0jrKX0Lvbx+9CtI+KM+HUA
t5FrZEgUd7LihXg58+Q9UT0Fj1jQQUd3yHHtqaXz254pZ2vspOihaZ8m4Z6JkFk74ItQtEGPwmWQ
bWT20WlbLnL5/s/E+oHSy61CL3zKn1dIIOkl0uYAetzemYI78vci+D2Okr7Tj2vu9HwrhH4q7EWM
4/dGfotn/4Cdv6iZV+YAqcxH9vL0F/mSwFc1gupMq9Np7QJ/k5nGy+sJPWjvSvCKg0NyG81vMY5R
XbuJDTIryxuJHPLuPpSfZVgfq5xlsH1Pg6cjhH/+FOF7W0EmS1OvJlVstKHuH2sLFvQKczbdd6qv
/UI7kPcBFHHk/9faXkBILj0rBjRenmRIf6cq7EQuoPVmkfD1/hz3KRtg/UyYhdtiMmRWJvXrEHK3
RsIcz03yu2NxroFFSZ9a6mbdrp1+CBWn4OJBDPx+Y0g+1OwIvjTxE4S3+FFhSwScknag30ndTzKm
rELCdi6Wlb2EktH4w8npGPmIWnGjA4kKX8T4UOEuF+7kYJt2NwxHkLai4Ft8j4Q4lg7dKjw1/EgY
eJFIgTqXLBPtgLVK7jloCTbwCgOP5ugSmqvO79OArpSOgZi/9s0+L94zZskrFI16/MZR9UOYiaIW
XNlgvoIYPa2sbnopNJTpH3FlWmK02nbDXjEeZvm1BBNT57ep+TCl8Lquuj+Xl/OkEFli1PASADxU
z8o1pR2NldQdF4lJi6WTFQ0/miSskVQY+B0qwgXspbttq/fNpnA6TM6HbLxRetAB8DgVfd02T4K2
BNBasthZ5FRePzhfKuBN8g/gvaOz5OR8svMYTdvk1VQuV0mgnjR8CJI/3kSR37BNuPUBXcDgJx4e
9fd+duOjC40CgF+2Lbs3rKAEOF27cRck/Nw2uGqQhQUimc3TM4XQjYS0c+NIPSG5N/Ar1mAazCD3
4B7JB34wJ4NjUjHN4jh7zS96QVDO5y9tBDItNCg/J7dEq6WjWhjB/3YixZ5u27toXwl73oT2bn4S
ux0dGRGuE7irn2kEbhjiglW8hiVZr67BsrlMDBJqbuhNHYUDx8aGhefajbrUB+T5WlIh6CItwXTf
twcgU3mnpV8XStMjCqxhtqnd+sBLh7U5M32048GuSXzf9A/9s4JsNHGKEWO7R4pKK1z1Z15QiC9P
vIkdEmUdUqKTnw7gbmYUWiVQNtlzu4Y0vMhsUQ9xWHkjCEknPL73tfp3ED4EKtDo+Q4KkqA5y+7G
JubJkIhLdypcaeUqhW+a0Cqwj7MiJA6lyZ8OyoObdttR2hZYO7XkGWsM82TDisIHDUF0lJP/9G6Y
m+u65ItlAk41QRAh/8GfOKmys6ZbIQ4PeTCZE2IdJQNojlApWK2dQXIefgDRIA6GUGY23sbCgb/w
kksvkTqnnZFwMh5x5uCFHo797+pJXure08XGUGUsLxJFJCkh3x+FaBL7qOK8dWjKpxCASsLWaEnb
4xPROtF6SnZtuFGGTTLuuY8VbSOYRk6ZewpuXzImha2MlEJbHxuvSrcqqV3O4iBIUOfQLgIi8u/L
vaA04Tn563JPDoemEo2RFKASNOn4m5uBMbS4XjJCLA+CoWgbEgMwSwZX1clu80C5Y0+2AtiC0SGn
lN3UMedvgHn8/zQ0vl3ZSck1xvFYa0dhZj2U8aNtWpTkhLOKu7D6yFd/lOD3VL9DurIWcIBMwImj
ae8CMtFwLR/ve/UuNrFxH8z8sMK1f+W2XZizmCjbsMWKi8LNOHkAY1Lc0l7ntrWu+saLMRGgN1vE
8OLBKRbVu6PqHm6W3tVxVRDZvW0JY3y4hri70EOnAYHni+Mur8PZcaU20AlGLWf7hYIWUZ21dzL/
nbCpI5dZoOrju7CGFnM1YuLyR0tsDvDHwKKelsRZVRdJHXRslTcwTdLW0iVrug3GB8KFfO0+OiQc
3g5F5hJy0fzObq999wuPLt/9vwv4mpz/NRkXlbFJDRTq2GSptYlywGSZeFROum7ltm6P2+metZeU
i2yHI4SdynhVf4/P6WqZgXalMz8mPp2P/JrL/8tf+X0N4MoMHYMOhL7zxVeIjWTs2Q8W5UfkUOjP
slPJTh/44UG9F99oE+JGgQXHvCNrHURBA/4xBDTvIhf2u31QCrdGLZL65UMa8zizvFrVDqKp3jut
uU2CnUZ8X7+pXsGboVIM+Ayh2tSJVzwT8bUx7+OP+A9OTUb5mU1XioAYlY4P+g689y9kd28obHo3
O2BYeUPdhbb+0Ljhk+KN7yHSO+DIiU3gG6fe4X6Jed4wkv99VKwIel0Jn3ybPSwg9iuv1XlX9fuN
O+kZ9uoQzVVD4T/Y6YeSsleBcip8IdmgCWR6CadDIOas4PctduTYD2Dn6v0c30rqgn+T/yzKs+tr
0QURxvfrOilE9PQ4B0W9Mg9C76AaZgpJ0CIirvQ2+sxvSTOQxxf2eLH3xIBptWWQr3ibvaRPDUzl
t9Vte0Oy9G3eOeFvLXZC0cFB3TDTsrp+0Q0khf+VLe8xtSNLuHhAetnjMdBfQjiSzS4K1pX0+u97
fcH5xncyZXTQpiJKdMy+b1Rpurw8SWAeVNHCSuVEdrlNUI66yS/6szeKPfj/S5Cji9wQkECywNFf
DgK0k1sraTzpTYoc0myYEwtOhF5ir9CWpQgLbSnfhMV6vGYZuCCp+nbNp133oY5SiXzx4EsMEzLu
on36Xj/ntrIHh0KnrM+WwaUEXtZdFL9QTTtGHZ9Xd/nlQTx7w/+7eeLJ+l+NdVLMg2YeBjz6wg9x
b9wyAHaU53irHsrnntXoF2SCx/ag7oK99nRsAIA5cr6pGlzooKv9eC/byspu0WUwtvqcr3nQL1DP
l3tFE1IzsYnSvfj++45DYCRiGwaHWnyQm03f3HbCu0FGEzEk7+AomBN+KujesNuQkHK0u2mrxl4a
2jUvt2FN4g6wSBcT+gnszrxlgdoa686p3zQUAUenV3k+vbqg3biJarv5kHpLxWVX+fPopIzlbcHK
/JEX4Yh63lN/oMsqxs1suLFhjWjWs4fAAPvr1/qWRbhsbVm+6/Tro5oL/e/vN+KkxOlWgloPUxIc
BN2OP9B/O+UzqHHpF18BWfTSCCaVLb3GJ7i8aPz1A5y8YGOfF5TDcXBA4TIioEWj/XHE42BuMoSg
PSR5exgIJSWCctuA1Cc8HrEGEqMGA6KFA3lbPFHPOkzqO5lJqh0DHcQB9aj6/P/vIEkpb4pHMucn
OJ9BvW3ltRR5xCa1nGjTXT6AfnbaV7TA/145Luj6v91Q40RHmE5NHPbqip1/Q88g+qWvo0dGC/d6
7rBU+OZVkM8Fsp8hobnBEEFBQ1F9sv5Svzaz1OXBwbjFTpzQyZ8/Z1SUBCA7i9Z3vFM1e7W5Vh1f
KOa/f+5JK3Tqh6qXIvajGpW94Ie5o7xrd9Gz5g6ceqwvHPwCd2ghGfHOJy/9VlwfdwHblP48QEfY
qr7i0aG3i98ReLVrGXXnrabv13fyjkudWkhNTqGRgv8GnRncLAkpMQsPvA5maSESytDF2iv6i03w
unpTOT/ucAWEFmuCCnngDOmkT4pgNJNhHprRw1xn5y+LyR+nwS2AreoxOKI87HVm5LbUPeXhluzo
0fBa84UAbN2e4A8Mj0RLzx8UJsHKFl4TG7Txatf8Rg7gKfDbiCLPN5K8Eajgri2SF8ht9Bdw11HD
MjWVvoaYf9eQbdkEfcs6Pj8uAW6KGz6kbrgD5rDu11WFyD8iDg0EhvRqbsynf79IxnlXedETLCkc
NFg4LZ78fF2v1fMME+RgZj/KnMngEZgdwbBOY9w38k9OkFH1JBP3nHrHYB0Wv6SMqYLf3NAzIOx1
VG7ND4EYyc6LovvkjyB4ZI7jp1eF5+hI7uNalTeM99vYZ9tpgtfhB4sMbFxNc7Ngkfa3gFqaA3ZN
TaJ5axv9Q1OJdks6Jcp/3eLfpj3JD9N9k1vpZiYCukQflBUog+ygcubMldR1otsVGSqMA0iiDZwJ
ygSBjLOlrkj6QX39mRAthwlAuT3+uHL/zk9h3D9JhhGkgDsxT9sutT4vu1xtHhRgdsZdJ/g5Dcy3
InSBPabBPsd0ungIOAEscwTofFOyLc07lUgSDfmhNXv80jfqOlzTZM2t5m2Z0N1gr/1UFCebHWOF
F9tFWQFThJiZ+wLGQ3gQxe2cbCWNjAHLfG4aL263Ag/4RkfrlVv9diI1SN0ZIxn1O3Qb3eThAuw5
nBV2Kj9Gn3qwzw7JjhIAAnHySv3NQX9LZEharmXRa9kMXsP78JoAXLz0ssoSnTweNpnz4sky2lbT
cTweB/Nw9P4HrkIdCl6OWcLiRsTk+e/f5+vtOamS+H3++7yT5XNsY52Uxt48RNOebLBO99iCj2/V
RvekF4TnyGAKTPXOAqR5LltL2Uo+hRBk2G5LK1rCKbFR3HHdErjMf3o3QamAVKZCrsWemvvqbOFv
DVlZ3eGnSJgXMlMAjGTZQ8oT7WidAZuHxIyx9WO8nTtHBQ9U+0Ll//ubXtyg/v6mJ29yMYmNvopG
8zA9hB/xob1DXZ06AlGl9rI/9QSFgLi2Sa789wdfUE/zCsCi4a8Yqc7mzdqUidpw7MzD+CWjpXMc
bNV11jCmXDqj4E0jb0mi1NYNAxbbfNFHlDELu54WmI1VqL8aRyddKI6X3hc6WYJBUKKc3IxOMKa2
hCZ16HQmFS9zu227D3MFbSL/I1ZP4rxHRoWRnJOdFLiRbCOeYHhcEfDK1KE/IoiYkPdb4g8tJQMS
uVsJE/EHQ7Wfs0fyc2rl66q5rb+YrcVnG6774y79nX3WP3GMT8QarFBV2Hm5hhHKtAkHH/yBDdNz
ufa1Tec1f8yPhgXr+SjQE31WMzdJGN9ugcaa78b9l7FMeMtyd7W6mQCQmYvdDPtcQFG7iJcBRxl3
s4q8ymkxmzQbWNWDaMnR/SDuGv2hKtZBj9KhyV1Jdotml8X3g3xnUAk/kU+ssknXGDUhsRKebbX3
euXVXKkzyq9T52ls1ZOVE6SEnw26UWCbxyf8NW9R+Xzl6Tmfdhs0T5EMAamHa3TaJa5LQ5pUheZi
cgMkF6f54tMs6OyuxcrBSYXCmegntu83KGrHLUbYxf9azb7YLW7xonfnX/GndBVtc2mh+vu6TvsA
eF8lvY/Mw2qH/6DcDQ/IIzbHX+ZnqgI7vAmfud0lGExylQVLH31zsIk2ENarX/++QxdGEN/v0MmS
eSyaeRXM8dJ+fcF4x/F/HVa28cJk7oZj/BawYeXxw06D3+kvI9FhqfxaoeZh72Tf/AO73DNgxmTY
14itnQ9195vuiopUTdnnw89/X+5XIXy64iL/xkWjapp01pfMhaxSk3FlHEpC9oz7Pr6RNdfsCrvJ
7/toD6nAaHa16VAsArpBnDJ7gpsRYMKDeyRw6lc9ern82pWejJU02WdMLbtNB06BTMTVekheqA+C
wQcAKGoOhSWd/iD0y8hXItbiwmp+96BGrw3g9eU2n3wvYiWYrIAxJsPr9EHNukBsy0E3Djq9H5UR
6TpU39R6Ha02Uwl2/0UVUHpz7sf/aAYezWxWFjbzoPC12e0FL6sXBYqp+pHkCvv8Zv5TiTCy3KMA
twvyhCvoPpAnBUtpWt1mqMwo/iaSy7w+cPV2H4ck+vY5VdJrYj7MyvqIQRxQ/WrXV1vM10a0CHqm
DPfZMjAsBJIl/kDrk3GoJm5cu3V2G0nepPpGucaGTUmp9086WWmGJ4KX0JiBXyPLXlqIv921k9eo
nrM57zscaAYYMtTdbyhUViTeE6hVbZn4VnQsfq2ex3m0u2a9dIuNNa919BuYW9D/7JItrcPp6oT8
wqojgzdhzVFlcptOpzeDVgcrKZWMQ/B8xJXQEjdsHXfaRmBGvhiphHUAZuZac1G9sKjIPDzwkmga
M7Y/OY+LoTQcj5VoHMT7WvS7nPPavMf4+RVCMcvrEj1OXn3Mwx8tBHqwFeVNvTqM8CGxIfVW8oef
9kjsw7QkuutbPdvWyc3qOd0EP3vJz0ybNKU8XjgaAy6trQni23xicrZaB50XAtIGLICswqQz7yil
2y5Rxc58ZcHSLtTEf3/LU3KApCphK46ycdCmW7V/XGkbcj/qdB3tl2NN8pRaw67aJrmVbVcbw12C
q2WPDtBiuKKAogZd0tyS0skHq8jdGJOQDuRssd4Ghg/yimNDV9Fog2yu0+NTb1cl0Xj0O9nW+Iem
t6Wa7FMELBAg2cWbzhEwlPPDEovNLbjmjDLOHie2MLDO4K6IiuepOik3Rq2cTHFGbyH5+n3ZeqVw
X4cPkXBXTY/tfC+sXpEBygwrV3doT8v6FymGj/kM38HipUB3EmzDyo9dTg2lY8R7M7Bbbd/EntCv
aeRSKNAWVQOnyp7CFMoUempbhXTJfPNV37GwHKt1CFtrpTuKwHmWYO0VYFCrFJ3gMfyFl+LY7Ass
/qHDi2aSN9TckTq5Ku1eu2uixxEVUItVrzEZ6cNDf+tIR6qcWMH6bU2IrCcgt0jrbmpAIdEzQhaJ
PW+JI7om3j+f6UiKtLSCBeAYVANf9ri/jsOaGclCLw0N0MAbgtyLyYtrG/wwCeJ+6afK3XREstLc
tzxJdBK942iHnjn1V4ao53Krr+uAtYggQlo03997l9GUTEraxc3BbNxK35T50ckKXkHlj5qtmIts
xPYJfYwJxDPajisCDLdq5Su6r09onbcSeg75EQH28NMIXbrrP4psOzXrCi6RtFaD3ajFdrHCV+4G
Q+8rtNtCMl/49W9ohd7JS+vyIcL5jv7NcOdhfRwxS092SbYXim5xvEVnFhYPc3dPrOoc/BGZr1fl
AelxKT3P+YcsPv57Y5fOXuuvO4ICjVR3pBBf3d6/fhlcu4YyTF3DZCS+yzo7VT2zdSdXK336meld
ToTArx72Fih3vb7Jawdaa4Fww/v3hZxziZYLIUMTELAK1+P0DCnkfVErA48IYhn5BfLT/NModiWL
IR6e/1mw6yXclKGVnj2YhhfoLi6Upty2pafXfmJ6jfnEjEQ8qLcFpsSX47aYDsGv1jN94YYZPe0O
p2M2kqEPp2aKNX8l7SJaxzpIsd/N7WpvjgicLNX591eTztoxfDXm9mRrsY4oyulQdyjF0kgKoTmk
gbv00VSw1rMbRXcTWGlPTZ9U+hix3zmGsYlX25FAIS9QNmngNdle2TH6iF/+fUnnWkyyNZZ0DeKj
TCCap1qyGZtfpAVqvTQgCdOW5jVCjdHRaLnYuHxF/NquROac5sWAua4qgM6FLSefv6y9fz12QmlK
WnDk8/PktQNr+SAKJL2rlZsbhCLNnzW4xmXR09m4jf6NvlA1k2fxdFytleR2XjBhB4CsV+7K8vp/
qwZPrupkeUimoVTGUqkPqejPOWtTPawL+T6ctosR1gWg4h/tSd00YNpg+8TenLj/voTz5j4PCBU2
7Cdd5W08da0PsRCbfSY1EBgnV0cIl3WvZn8HpqqR13r3NjV3x+ATk2V6lyHkDB405VHVt4KwcksU
b/1TxoA1V36FOHLz3iUyAwQXF80EAJQXrU+cDCUBumxPRfIpBEiC7xuFYHT0oNJz2D6axAYzH6Yg
UetnBrsxQXZS7R/LKy/8+fhEQsrIl4XCDZEa8O33R2A0xICMZ242w7Ro3/m5Px8kLOQobycH/Jxm
m074+e/be+lVBO0A1FTh6T8PahebQW+aoGmYoKt4+5tbyWbCbyy6nc1sMcA/3pIlLKGB7VEPvsee
olvkYKbOMWX+sLpyD86PVcs9+O9y9JOJh57roS4GmnYYtginhtZTajvDer/RHqR4Y0R2zmqBdxFU
TmEphDVkDvD7CoUuTZdysa9ipeRBBRZADJLkDRAY3JWv7ITulbkZ47K64Ce2q/fpsSemiDgCGLUH
gSO2f82icGGTxyIkGLTlvnJTT9szYz5HWSQirMmgpG2K1lm1toCqOFzjpiKAfvErww3yyTicawJX
nPL1qtH+vPFOIYp4AzowKhoo7yevsGROQYyhEWlfyLgWg0hki7RYQ14YllGvOO664Sn0Ec+QNdzc
QICVRiCRlXtNZySeLybLlaDcw7ZxQfF/7MJOM9JUAOsQbLWR5GZ8u9bMkBJh4XpBV9Z7YjJhd9ao
tt+v1VwXHnU+n94hk1omKGfGLYWoL3nI8kUuTIynFm9EaNsPKC7xjUR7xpVHu+TgOG5JU6IGZy8l
pKiI7fgJfOWWqOlrrub/qYa+ra9QwyVURVwM5QZw4e+v/CqR414P6umhX3lx7pfiFh6fwcQ/bBhs
IV4cdwbdYnRrGfFAa6btxaaKN0L/oPUPBGugYuuw+lc/9OGZHNS2dfVwOR4IsiMgdHAJAKx/0iyn
K4pyqN8creJluqdwHryceUMBywK4BtzmXwRbQqHax0/VH/rtXfkccr5o7tH/K4Ol4gJBjhjZE3KR
xJV1YsnvGsZc0iN0YeBC07CNsluFxB2noXsX+5zrecyPNBFkAvzEiH6ffJ9B6hae9VxkOnA3p7eV
4aFlZjistPeaDLWyuJtA4ZCExer7rOE3hGmPnSf4lSd+ffSL3YJPhMzoJAyUu8cIiKvhKcc9eCFt
+pww+PT9WhMbpyOCqNZlZJOsBtzSoJUshYuJ9NgfElsfsGlS49CXhR/uaMCFpWZYS3S2wDFOpZdm
t8fsoEf7QbltlMhTqtdYf4IMwb8N9yeA+ysl0Xlf++tJMBYIKX3cs8W/mUQzjY7d9LD0Bpu1GNxO
hAcirTyuG+OODnzJ0YoRHunwsf/vPeB84zn57JPuxaDlodAh6H8YjXvSygWQJRs5f0i8JvIwBGvR
R1K6CfpICczQlc9e6przN+C/7336BsSrITBrPrt1Ub72zUb0JPzg9lHZoDqJmFFu5Y8sY6IqM523
rnz60ok4+3SWAw3XK9PJU901aq467YNmous5Q9Nyu3d2kBRSIcPUighF4ild8pwNxu0rji1eVtxc
2/LOe0fL3f/rGk7ufqKlZjPrx+UOlNKPdnxPSBsBIdNuA3WHCghHyPyQj7dy4PTC4jI2UuDotL4j
lP6gmpc4nfT4mPy+tmCf16RcGdLfpe4yvjJJvq9OCivmUUnT5coUBkFYJmCc+ai/5Y3eeytlPZqe
QZu2R3B1W5NVcrvKt2G3k7A2BMNLIH6kzRUZ7flk7eSaTupkdUj0SCm4puB9+nPciGvI62tIaLPL
WfGqNvZ8zzr5uJPdsy1Xop5XX7cgPmh2d0uIdpn8Yu0iWaJ0UnWDLYhZce13rX11Ubj0eMoMm1SU
r7BQThtpmVYcj+LA49lTdlGtOpG5EWK7kV2sExGcdqdxmWy2vZ93Lg1VwFYaU+X5+vHk7FS83If/
ruS02SXHrZIXMhsV00Im5yuMJbgkZUsA7ryudsI94rriT/JZuRpZB0Lgq7UVbfVfV97X5V04fV//
vowTNVhOZu5YHbkhRyf/IOs4tIFGVK8/j64QuVhzYO2zujtXPvXKz2Au/c6/zmaxmhtRlfGpFObG
Q6TSZbbj1ir28ZoTwrt+F6y1x7jzTSSRtCXRFq6vFi9nxdPJD3ByOBC6eJiiFT9ANd0Jtv5GuN6I
St2eNG9Bs9ynDxBGfzD1wMNCIYcdklwreuMdVNJ8X3rDZypaAWF+4/+zNObkyk7WL7mshaORcGXA
hHusTsdfOlLFX3jsfM2h35/NXEK9NzU6WOVau3ZEvfbjnGwgY9Vp+bB8PP42syM4x9L+dHx9N5zs
6SPdhs964TAlEGCMZ9vcCz3Bvzo2ubxO/PV+nCxLZTdpK/3IVSj+kG1H6OuKpeA0d46f3Wgh5ISr
BUmBzCkXQ0SgP1wDsJ8rNr9+BuCegkqZe+ZqKjOhSXOjmh4kQN4MUdtNrS0lrVDd0FU13VD8k6Rr
mbNPKmBC9MzBIpK5gLUy2MTjaI195a05k0ydXNDJLSnk1pB7nQtisFhswHkdJZJKjU34O195nGkB
R6LIvsPMhqLfIebgyudfqixk2AEaNlIEU6d7+//h7Lx6G+eybfuLCDCHVyZly5KcXwiXXWYSKQYx
/voz6AZuV0lG6Zz70A3018BnimHvtdeac8zwRLBaqPP3E7RZBACYIHrtdlvu/gO3cxN9Fbbf2SHg
um6uGdNrd7VS/fHXL76KSG+arh6mrwLBWO2NGt8BfgH95IzzQL6rpTVNpsDOy7WZL5Ag//vHXwN6
p5uvTok+/LeO1e3vJSsvm7LNQjwCWIul2bGdVRhfnNLJTwvBiUR6ft1Tnb/3gRtC8RPWYvfQnbdH
fL3WQ+Qi1UcpM3jYSQHA4kXdQW/ULf+IYFV3jOijUg5x+6QnU/jaR70SEo9Eqn//hB+r0j9+wmUr
QDJyKRNDod9hiFO/JFf8rZzmvc2IdDoqVnsU8+R3qzdYyt+d98sHR64KuXOiDirx8khGKUS7XjD7
nXmEAyg7RemiTKrpXBPAEFPqMHOIhUVtzENh05w2kceJgE8aQjw5DTloSUTSyLYbl2S5graqBnG3
iFdn9f7GDfpp5dM1xHS4s6bQ74vNULJ4yFar97sChzrk7HReQaojdEvdoK8A9cHwQHv7f6njr2OB
LcvPb1p0ftqUpwIaAwYtBgI2/37XhsHMM7WR+l18ukOF2K/kL2ZCx3onV7a5LB3lV4fVNd8L7Vcx
fqQzyApK/UsCJJR0a6nbiJIjD+uao9qNG3S9AnHYp6HLumwYEv6Zvy9MNDIV2SH7NlLWzjOKrfp4
dKtfLIeCg8JEmoWRh5c6XVSzGG00ypTnG1dwfWumdgOWHbxLGNq/211/VA5iVkqKHHyXjxJsGomR
ly1DYlhIkyQzGA+1guuMtunN1e96/fn7L1+svtJRT3JF5C9LBx3BxIpSIdTd+nfxjC++ceLmRbYL
TIqrm02N60pFJrxxOjgwdOZQdVEyB6FFmNg5muqBY2tnEizt0R02DeYBeTG1EXKvyRy8DBON/8ai
f21VAlzEyITVT8UzdhXmYIZhrp9OyvGg79S38KmYdN6wn3YSgQFE3X8SjwXiGtXwpj1UxJNg39Jd
mF3iXQ5tEielIS/rcJW+qvNbNip9KhP/Wlkuru3ikZh9JR6rNFH2EaHt8brTVidEjFZ/B/yyfJUp
nE0k8wFLjIP928mlTYCsGeVHNRfQlBlvOSo8Pf3F5DRsd2rymYTrjpFltmvlXyWjKhIvz9XZa5ve
DVwOihwOCILmNW9NhqbL2lqkom9Cd8s2I+vEyWu+0npVyk7kDSAI4q1WPGo4Bkrxl4K370QvjLh0
c50FKxawf38a15LF77vBWAsVDVnilxiloa/PFNaRMo0WAnTTfIrVrtV/I97vF8fjQ3WI/Jb0ERB1
hML4mW/B0fIrqCdIE6GTDeAe0CBu6POWMGdokhFypZIB7WkN8K0gcpHi9p7yjlSGQG7QFgEui8St
DqFneKeF7JoWun1PUp4rY50kK2akjpDgNzcfYoCHLf2Gk7b896++rhP51SzZk9sadM3V7nIKuzo+
SWl2KF7UmeiInqly+TAt+Ta0HTgWuNCvqR/stYV4Y2e79iF9/21dJiBABV11OV8YjqXeDvUxO2Rf
HclpyzRdkmiS2fr58Wh4o8QY0Wme+odiKz33tPUE/NWcc5aZYNeJbXIfK98KEKXN6YjikMtX1gww
CG8PYpyFaXk3XQFXS8nFFV8UUaLUVrqeGuoeGaMkr/VhMZ5niom3ZymEa4UynvlnftoZjKeJiyIo
qARtOmtUihVmFMVDXzgGvoDJF4kfxkhWo/gCHayI5jGTa6A3def38dd4/iwUTga3fsA1xPTiB1wc
Tkqp7uRc5pMH9MG5fU1/FvoqHzkbInD7xC7NNU6w6T11ekJyltIAYwWX77ZkqkzyLlNZsqrdf7+F
142di8u6WIkyGQ1tmKsqploDnaE5RxI8JXW1a/wEuHxfc9WXOtesXCXwEC43ruScnVRgUYEP6gIO
+fcFXYv/pguSkUfKUGzJ4rnYqdOABqR+slRa82hVE97AfgUxXYroKuizuKPc8tL2MKVeScuwt/HJ
g9ydGdAZlhPTDBC/DRHuRaGDz952JySyo5nrIp3Mn2vkILfwRddl4sUVT4v9Hzv7cI5PhtyZ6r4n
ZyxnfL0w9VVNotl06FOFOeyRQaBRDw2AeVRNPdZMcv/pYeOPd1NS9urnDq7aL+ipgzrXoKbc2gyn
u3a54fx5V5W/rzHRWlPNKl1ltldoXqTvxXTBoTQvl5F/imcV+l4KxamnXi3xvicrkbSQcnkGBO3K
+38/Ysm4qoWmO0YGkQYP3WLMefEtiLEQZW0fafsCESSphNtYwii3OZVPtcJC5BESpvbuSfoPGATn
bvKN8B8jPLXE+iwz+aXRDlW67SLmU+1GFOYJCK9uYwpzHLq96OB1k21AlQkCu8xj2SKAbjr0sMcv
Ju/6+TjPCYcbsYSC5PZ1kmiI5lRgIodu17zqwfx8WppQvYn4sy3ZFqPNucZFE9sJjEOvjpYKuxE9
4cXY0ArmuQY4jwJPL19CYR+ljvoA2ZEPiCGx5B4hA2sOce9hfN8zWTg+SW+mgXUBsUw8+ob2Mgpe
x7+/tIPQzlZ59Fm9gbs8+dDpMJqpp3mob9mB23ZtHOdht1SKkAE35HGSHShsLHv8CjCDwtzdGCou
C08lO2WuhzYU/mQhGDNxZBdHlw9vZhTs4Yy5lCHqEczVutGXJtYW+IWdraZOBUvLs1wOLufuuZDW
HcFVKyn6UMXHGu1ZMz+lLz2NAgRUhi+1HgpLEepZSDAzIx78zXAL9If0CD20X9IZ9YdV+X8/EU5v
0BS2iwNFpMi7OGi0gRHrVRDISHNEZ+K7qfByvYlEmX7mXrIzGU3fem2v6mhkB9DyLabyRKziifv7
GyqPREqU6Sjv+21VzWvqtXIxWToIdXJF8WnA1gIQAYXYrY/3qn1hGJymJvGPwZGTgOq//3BWj0fL
qo7JAb8XvFMCBDoUSA/ogMonVmH1N/1/aGiGN/jJ/PRgdXCHNwwDzBfxJcuc8zv7yOxWca9cLynT
VZkMLWGzaURm/31VociheeyK5FBSMLjkBb+TyXW0JT+et4fcDxYiwHARXm+EB2DXmTOUy8fTalxa
jyOtp8RbRhu9JGhxsoHiYPr3IvPDxvb35V2symNkmENQ5Nw0AIyTAVVaRYfcpAEXzuiMyhge1s1a
dsm9eVYWw057MD4BtN+4ils36eLRGXpnGfAsk0OwwQ78QKRg7Khfw5MFyz5mlQImFjZL0LIuEv+N
vhcWt4ZK1+BM3h6JJyTprLao1C9eW+XYSHIUn2WW/vMC/kEbe1U9O7rQepi6qqLfNUBTSOcm1YbR
MwcAGSnYOpJej+LDGeUJEuUJOJRLvk4djrCmYex5Hzdf6um50zAbs86K1o06wJiez987FpetWZCZ
dB3B8qXtvMq6qMu6QNo3MBtJiZ2xXUTKlwJ1VyQc3Q/PazNdTpSSmHiUE3pPtxQ8OVmI1t1o2ap5
kF7SdCGK5GceJJxB5Ke7LPl+tI1Eu3oWMpuUErHA2yvAK5KWJgx8I/vdZxF2PsdU+JSTN8O8k4jU
DTEzTWG5ixg3UaoS7WS9GyOGKIcHWABPdMsDkXdD6XXPZxAFQ8pJA2uJHRSzWvLMeBvIc7WYabpH
kuO/3zHlaiAzPeA/7tTFh1glQWEZA++YdDgbi0zz6XHQsepfWCByspK+jNC1tiMsqaX+HZ0hPCWG
i2TzzE+tUG5+tsvRsZb9HTxi8073/n1911PN6foI64PVxAEPf9LfC8VRaMJKz+TkcJbc6d3BTFxu
uq9QWYYIgt3Ua1fyQjYWvGstQIHiDpfDuCwX3bqALn3cYEK9cUU/fZV/XtHULfqjYkuaYUpQ4IqS
RfkUbLABSOVOMhfw7/xsE84y3nhobPQrMvf8JD2ht/vOYrlxGT8+uD9uzMWXqSWdNpQ9l6HZQugR
hSyCqWK3fuk2wb18f39P4koD9dFC++see5cAqv+Fm/j6ZPXX47l0lltxQ0pMPiQHE1OpMQ/CTQAL
5ewK/coYDnCgPYRX+XjQFdySLkO2WiO/ZE6uKBmj1bCITCSmKwNfKjbacdGC1K79IlsKvds2a61Y
MeiQy21TbsdwV2UHg1PPeZ/eh85pK7it8BnnC6GflXCZ1Bl69X/f5G9jw9U68t+bfCkwjbLMisug
Sw5ivCg7N+MNizlrOWpKzejo7yQdNKknwtJWFxXOce/0Hq+MZ+iBbuENgz980FAg99Q0HtWD8kaQ
S7tsyKt+AbII1+XkiALUEKJcggkfEuE+vKXMvm5///0BmRdbmU6HTc813hMmSpqfjh7QHWoO1S5M
krZsobLrB3VuLP5955Srnun0Zw1FVdHmwhq6vHOiJYRKMu1dx0V0r/B3tlDxtP5Ab2D8kHcWcwE7
9LE641gARklHYFveafP0EapsGT12oUdQmCHSUJ1rqNrw4FqbEexgSEFvFh75cSZI9hvNpJ/KEhrQ
FCbMyElAvNRKK3J7Tutaiw9nn8ulo1RpYPfHO04WSWJHEl02inhjGTzR85AcAhwRM8FQROClZW5C
EBfgSxSWRG1VIt04XynXtGICULT3t45l1+TbCW/6x8VenL6DvB+MWFbiQ1cQ1wt1AqCkrQoeAltC
s+vzRyY6IaKozpOeCZuR6kNz2kenhSUhonfC3/J995puTpsTx7ffqu6Uj/Ii/wqhS35BualiJ3kC
g5P74ujr7WyIVhFRdYWTbQsGFZwTUpsTHh6JFGqoLUK06J7EAtfc3EJP8H+fRF382ouNwGpTacxq
Mz6QkNfoE1mgAqvstubcsh4t8a4T7loTtCpT4shmoBR085QBD3Tl96OLzazZaACSODaLPjRGxXzB
3koe51vCDl1vwnR6CR8Sy0lW6BlfbzaUf6j//3pYF7vGYIrnU9IY8aE2D7z8BKGbT2cS+uI9Te1m
3UczeLM8lipf0CQT3nRlXZevzejL4l0w+CMNWI77w1wMbrzzP+2wYN9BX1GNc6C+xAolp1QehypK
DjnTDW2KhsZkk0YvVuroT+OLvjwtU1QioyuInvRGbBLcNgbz1W+4nNpjdqh/kQx0Y/X4YXMzZJGU
XlOnertCleFF5vu0Ummf0iREEoK8mPzMrViRxwc925lc5gS+NhjAUJ0ex3U9pSWskCVWPnUxp0hx
Xlak9izkao7f5A6NodtErzc7YDcu9Ft1/kcxUI+NZvZWKYFN84FqK+Ge8nFCM3UUITQMFOl9UopL
mRtEMzGCmuqr89s8yx8aXyDjJQZUaNwVMpwuvo42zLWK0lKaWjTC5owM1lxI5mNWPJEmqUi/4VAE
+Mgx72mtE6WvefpQqFv63OJ5hmWyjx4KhEFuegaakLDKzR1Jgh8xD6wZwwxmk7MbT1i9rtD/uuCL
76EV0uE8DDoi2tPOKl8IPOw8VGDpfX4oo6VYAMZY5My13cRPnRoTF1pPuxRmGrOLgtzUnAh4RAiQ
SLB7Y3KuIPptatFyDN7ek2jX8vuIBvTfV30N0mER+vM2XxRdQW3op2Ne8BXj5FGdmL1rbnF5kxMA
ajEL363z+7Wg8+8/+e0z+uMNE60cC0zMn+x466v76IMTwpS2/KX6LF8z3DX/Hyqti795cSgYAy1V
qy6PD2zNQXAPPY3WvdPPTSrcflaLqzRxPxp39LKpx5QUvoCgVbTN8cYJ+Nb9/j6n//HjC0UPJXO6
34SJASf0TzMoCMv4YSKIE8V5d+sBX1tOp19OrwQWKGrOK5dI3vSKUmd5RD4UKRHsp/xZ5B7yb+VX
rdq0SlLlJaW5DZqw2wx321M/6fHbT0VwYrIiA2BZRwBcfrvql7DPNwr2TJyVHBeZ02JCLXw18QNy
RXhZ9Vml+OfsiVme7aTGBkh8RMtL2IXlPC7nHX0Z/9aC9fMd/eMHXpSDx/MYmal5wsToK74Su8Pj
OJ8MOJiMfxvTCPnWX/xhdsEtpfWFB22yoV2O9atME5UoKci5IlBBdXByhj5WjPMnTO2KfVrcMsy2
TFt/GjbSM0haPvQGUHK7Iek61SosuqjPt6F7S7Wr/tAl4MpM/GPKdIq56iRncW9EhhgfhqW5rF5z
1KbIP6nrLWdAOt78asQ5rW7zSX1sNtljNW84mrjHGvhRfqdEzigtK3plL8NwlzAW/zx/yYAZF3jd
+kWFQ7sm1ZsW8MK4p9N5niTvN9ajb8T0xfkEAy08EWTt4La+t4U/vg89qwZBJtLooG+oV5nBCORn
jF65PG4ZBVKewnqXP5K9LNvVk7nVmc3ttOXJ7dUpfjljv6QQ/PXvRfKawTV9Q/RX+ZD4lFTx4hUT
z0F+LnIjOhzNmVJsaNPXX4nshqNT4kaonGQtLnOIMhqKdARCHiPk8TlhMiTa6kP9Iuy6SeTkWWPD
yXYj0llndYeYf+Pm/bxnmjSIwMGaaOUv2mtRUp+bqhTEvb4r3Oy58svurQCz8Jo2Tyr0l3J+XABW
diP/POzP6easbM/5fPhsPhgaK0saOeU6XYMO6yvAbsaSw8nNd/TH75W3U1RIiIPWdXmOKhq1SaPe
mMDJJUKzqQXltkBPxgkQRvTUzdvy05nXUGn4YRpV8PtfRqz1uqDkJU21fThsU+k1qD4ixwRply0r
cW1GtLCO81F2BRBNa3SJmEsgOms+5wV9WBnKrtH2JnFne1l1EKaV1mOpOHK6hjvMfMiJCVKKFnF2
aE0PR1zfbgxXxhJwq+D+8emy2mBI03BhXoWVI+WzTmI7wEmWpnVc+FCd2ql/Jxml2RyZ0+STflK9
tH+N3E67H4A7o+4byOMkNHvZ6Z6QfIZ+4gTZCnFDqs4jdVd+RvToxFvYpW/h7+VnTBaoQY8LiyJR
kH+3lGC2K6ZQ9eI+B2ig25rfHszGjdstSqvQDYm2gzyu0Zj3GfhS1Zy6AwFRigoQ38HLA+/i5MEM
0g2vFj7DkBOE22szWg8Flx24ORtzWmCUbu6q6rnvva7nDBLZ5hn34dRhyQjctmNs8yu13BlQmoiN
DNyRMAtHXPTIbk9u1M/DbEP/VEX8qM8tmRyV1Db7vam+15U3Ia8F5DD1facsmuQlMp/qaBu2Ptiu
828sYcqjCNF4sFYnDhKJPTz37cJQ7VNk5845/miCFTLvG8eIH+8rdHeDnQejsHl5tDkO2lkaLXD4
cu9ph/4lLR31jkiLybiH+VbwCTJ/6mX7/BCv6EPsokPx3O+MXXRHosBUvf8S4Hw6EpF9x/taWaXj
8qhRQRM/7pQc4dpsk5ESmTIwVO/SblExzynm0RmSEeXqfQLZmD2g9KxV/yDN1WCvKNsK9nLRfgr9
vgvmpzPh6LFnShxcK28cN6i/MehARNV6NxnmZT3DqSxp5I/MK3k1JFsegpasLGllGjtq3AFaqqrA
AM/VdcLAJKFPnSOOws57UuaRsT52jl7b/17hOYn9UL0bloZkkEE7M5yL40ZxlBqxCIvwYMbzTEQ3
wRDgqx43SirC0F/WZuKoTezXp88wqwkDbBzc2/aAbTLTXoruoJxnTMGA1+fdc25tlOgxGzfANc46
d09xz/FbWd+FwjoOgPIcv7TAD1WmQXHiFKrp1fVdLayFU+mWwzzloeZq6WrZey6twApJ58AByxbB
GhdmrTFLyBlBCZOvlMoViOXrY0fRP2MiS4Q4s1FziWS9MTkWtgJIDR0IN/+4NfaS7A4CMYU7EuFR
Fr8HxxWeCbl0UFg1wJXJkDHllTKsZWFftJOJ4kyAW+IgC2Smq7vfSZNIxKQKTtpaJR5XTsE+3qsI
IdIPq/0laaFLvLcjG6OroTAbkYwNkzLGAjQCGl+qMLXRb+yPyWseL/pkzhQvpkVAD3Rww0cOe/q8
z1ajxRY5LORsjSAYqxPAKjZNI1me5QfFnCTCp/5uADgmzo7N0xg/mHyAarQK6iV/SZVcAXF9Nisa
X3kWnI+stUdxM5KIiLDMeCxd4TgzsPcdLbccGenX+yibCYgnhmIzBrjYmNtl55kqvBnSTsdM5Iq+
fjgJjIacFMltQRLHOhU+9fbBtKDPcmQLhM+28ORPDf1t8nIe5pL6YiIQorfG753Mf5ydczdTkBaa
oxt180B7E+PtKPlG+ivMdK/n30R9FTb3pnyj6ftT6xKNJUA0UWT3QIn692osyFImqKoQHQBHWwd5
XCTNrBmABzGWsZVtHoH6XuT3VM4Yb8kMxvdN0FXuQ98t43tZc6T9/TgLUPCCJsrexNYWdDuk7/mY
Fi7EKyDd8vx4gg1w47v8cc+ziN9AGUbH9WrPC3oxNbSSmDvm6Upjy5PR0s1hBpIZ91ZgUictIrXT
t0E5VDQByd21bEH10fNTvxqGSzYJIgUpn2rc/h0dx4rP4ZztNdGXiZawpjjQfy8lP9bgf17y1Cf4
o4LFxKmF1pnQQe2QHH1okL0rUO6zaOx7v3iRfIlkRIy9BnwJFdxuhvv+t5Q4R8DDYPMNVwKTBOp4
sLV0iWCDrYYSpX07b8Rfx8YN8vlKTTfS5+nXmO81xVZuIa6lnzrscG6nHwHVhgC7i927rq00a1qR
3MTzjEmIFHq9OdMJ/slXkjFXVLy0HlMijeIbZ3CEfcDFAKSkPn1b6WAyFViwhmGF6mgUAS1tZ9K4
qpWX2PADaZFiUR1ndT/P+rmq3Unsy2BC4TAa9rgUZgOW9fCuG1cZqo8Y1gPAGoKCJa87uQVqoS1z
kpOjnP0IsKGyHolSqvyWXYdUu4IZcjTvf7P3zsv1OHgn1Tmx3ixPlWvx2ssPR7ocaDGeAGgOL2pF
6hEqFBSnDo5a4iFdkiY6X3ujZyxvu3ujX1e4bwHG7owjGc52QegE1cM0Jwe7QlIO2ZW8UUk4P2Hw
Aj9GKtjp7d9vlP6D4OHPx/E98fzjjbKStC5EgyM8yV9Z5lWspGk672oFhP+6qyehVfCmIjoMlieT
yHIsPhBkGeLYp02FIgiFj+JnldPQyK83Yu/WpgvqXxNYWN2IgkqbQQMw+EJ2pxeUADTOGnJisA7q
qxGpKCASsExMN2TEQDON7PceTz6mDZMeoBeQ94RbpLyLjAkoFGpzBQ8NrYW9pdm6n3jC4nTjQPaD
YBgkHnJN7BtEjV9BA2NqFMMsCX5gu8TadNQ8ROThnf7I1/P7uJOfm5WyaF/orjIqcLVV/IYy6pSS
/bkU8Gd6gT/g0OM3a5uIio5pv+wLx53abAXlUctfQuMeCfFQvLMZknswDZemuX8hLtPK65DZnB9C
9dcxu2vHpRYtiTvMO888cSLck/zW/YpKGwlH30F6vbG8XB+QTSTciACQkhMvyWL+9/IiDoR+JWlV
7TMqfjTboxeeGBSzDC7MzkVnR3y0NEer1c0+Um0fIOWKAqb288HXnmjalrMyfI04Ld84fErXIcXT
lRnoXDggm+aVsyZLC6Evx0rfZ8jnEuVLRqCdh3YkU+rXSAruj83yJBwkfS8HB9xoqs4gxhMhWWi+
DJ/U1Yu9UE17tWWnySIke6FaWDGMi1T1xpz3Ungde8Y+Q213sO9O/EdEGBwuIuFVKNzSJK6QjZtv
eBM/KiYiaYPtgUaQ3AJYD0svBnuI2S+tZ8FzKq4BNbnkBoB2Bnm1MLRDxBurxC99v0jjWdJtz0Bq
TZdmu6qtqxwBg18S/QvCdMbhX2Q6xnJwfJ5aTd1pcwS7bb1E8WbsHhV5hsvAlmN8+T25y+1LKN1X
5sqIl2J3XwaLIwjv7D6JP/Nb5hd1OuT/dfSaHgM+A0Yg9KGuvo2wL8vWFEd9D8S6OR6iGSnYhCM5
0ir1aErFK+I+hrtshzQU1YvTr01p1lqz4yvzmV2o+PHb+Zckz40deYAhKwtI5c6OsvlwKP06mJXk
fe6CX100w1Mb3+SsXw9vvi+fow1LHpin78P8H4tdfIyzDtO1jgI3uzMh2+mcuChVXHSRTF3z3Dd0
/JtYbOcNYWR31tfpvBsAM1TLLvEjg6H7/6K7L33rt65v63+v66IHVOa6Lg2dpe85AsFJPPJuZvmK
NDyr3Bjj3UD4xMD79zK6QbZsARSgas6B8M20eq7I1PZbg9Qwx0r3/CLUVporo26eM0tZkhiR1zC8
3BoVp7huRcZ9xUsk7/XUPUpUtsVoc5q2VaIGR6Z7IsWQ2md+Vhoe+k6tmGKQEKGDxRT9aFyc2Sz7
9CXsPPS16r0kvYdWNs/iNZ7TslTmSl4f0AM5Cggl6lPBLnjIU7ebPXhmOsZ9txo4QrvojR1aVhrd
cWT/BB+W5bOW3InDWsj3JZIVgsZCNu5z8Qigx85k4prKRw1XY2J6beJBPToLEJA+a75zFamSIWA0
wKrWZcTingh9eDq1R79uGX0fH9TgQVOXQbjqdNWTnmhG3Vbp4XG8/jp4qUxOeVMixdUcbjCb5nQ8
nbTvr4PmAnxdXxJ8rXRJLdDvmmcouMkmFO0z8vjID9n4Qrdu3xN6QDBiVF8h/ry4O9FGCzZJ3jpN
LIPLYMCpz8ettjBerYfgMcaDEdwnbJ4ZGTfBJhveVOgtoo6WdSahiWzcVvaMdAq9GDnjHsBLtyq9
WDt6fy3SuYixJdxEwvMZQu99QIeHpgi8uMEuNNvcpg8TyaTBV470ovzAKzPelQvRPe9Ivxw8RLxr
1lBAdA2fKMG+5DH4CJw/hA6Gh0dtI4aY4kmCoyrWLTIDiHUwzSnFvZfITRIP6clGDwzZndhiw89e
TN0bdxqT949moXFi4iiH212z0c9G5kHH1z25+2wU6AjIYrulb1jP5dUpdSzV1V7lG4YN7UqLYdLM
++9TvBxSVjmH3VE4anviDwYOki9Ip9gVUETXsdOhQWuYRDgl9GTUaw8wj2eKO65P71MsQDtvXkX5
WczeB+UOkQ4NZYjKPZIHyLpn96OI/AIu6Qo+p1vcqSt4O+S3FJ6mcGzjYD5xqwfIzR/NZ4oPYS7a
RePS9QEZl0pOcUszafywngNENHUF3Z9ynfQtDYFRAyLUWA34TCbJWPxOWp5AtCpvWfs40Lo1HhEQ
DBj8qVVAE/MmnHyoRijfgmTJXoo6OUhAVM96Y3akRyZ/NigseFCVS5ChePbV/IBFsntLDqSTdjxX
d0TN9DWmSxXERegqpU8cnBKse5F44LnwFH01mjNsecMj7jiyunAWcyiYMhkPp4iiGlQHzGoTa/nz
qD0U5ooYPvCAuEKDfX//7wpZumY5TS8EWmBULkCbryzNVj2KRiUg6A+/EI6FEtackmL9rU6eW1YS
WXq1eGkD5FmoHuUlNJVTuixpMx6qcqPCYS2QxdTyqxK9t6pDh0z7xY6+st6MHYYo+M9r5ThBuOVD
80qVTNg0zh4U5LRWpWzWEK0iuZSUKZBIQJXcMqRBO2GqU2DoAOyHZO2YGolg6ta0S6bAozOOTl3P
EZiKuNZoISj9B8cxmHGtP65M9U421ufGH86gxw6h7sgKAYlQUDnNxM+w/6V8WVrLALYc78Jgs+uR
jnfSIX49Gcn9OWIBWRrac3FGLFoRhwPOXLPPr7JhG/U2iubgMATVRvcgH/3m5fjETsBg0JEe899n
siaKWfqLUpZZu9Ds/v20lKteGw+Lp4ROy9RNGtoXJWxutqe0Qb+xp3SHAp0+hftwlTzwPmrVUt91
pGDIHq5I3dG0DXeiTu/T8FANa5L3JqOf4oU0FaFspPOWzjLxo+yyvT02rmr6FmxKWpcSzA99yXnx
39d+PU69uPaLMkC38vRUcaLes2NQlJxjjo/IAf1MXRoM9aeD6Uqk/MV9dT6Qnlb24BITRHZsc57w
Hj2dv457nrb1JZnu+NVTsi/0Z/LgTqXHE1OB3h7gZHTkBxirlBTdp7G0pccUxZ1s14tiKc5DV1jX
xjSeTsoFuvt//8JrGNj0C2WGSLRbRA5XF24UK6h6Xe/HyXEUWbNUmieiD7fCfBqfKScSO1bdIV63
kKWn2YcCDLSaneBaP+X87616a6n/acPGG6NMCSXMjC712lkcFQa6Z7h3WBvML/qa8EZJ2oxaJ9gc
Vc+K1yMYA8JOkV6Lbk8x0ZHAXOrPEmZOSpp+XAfRQiuXYILS5In0lyP0oJccBY28ig/K43mjUrS1
fp/O4Gi2Ba3nTW0u226bjA+V/EKEMwhWrd0a40wPZkeKFH2WFYuIQRqhJP4tosn1hGx6AoR8wxhH
YSV/7wh/lMCWeS6sUTCnEjiYoVH2ZRWpkjMZdSSPD7P1lVtk6m/dwUV5+9ffvOhaCaEeKnJJeTvM
Jhoz9l/cK/likPB6ljZRPponflh7/DDgfciC9lKiSYwHiQ34fEss9d2PvLwYxq0yuYXYS9j4/j7j
ZtM+WIrcAHrftMsS8ORbnWKah+kENjkyznHTc0n01ftldkM+RvDcDzUiI3QOGXwC1tUrd1TKc6ml
ok64FL0S3irb1Fx4ior0Ifa29H0E/dRiiob6ICVbhlDHZAuOGSPoKSF106GqGKV3gh+TAI3Wpxl+
mqfHzHo6afciqLn2q+4WQeKlqpsa3jF5gPIWiqsOmTWpyi0YCVj5M7N+HeG2ZZR4JDnID3h1xYlZ
Y/rnxxO2BOVzOD2o7SHK70T5Ti3edGE2FjPTnEm0Zwp5N6aHiHJEYi6mVomXcXbFI1gSo/jtS7WP
BhMVzTfF15H4wDIBzUJMWF7s5PJXmcCxpCgN6veY/yO3cOn5xOnoBC0kMUTJ8iUYdwlBKYYnduiY
MEuZneoIw4uRUB3Sd49XVb/U6Ykdx8JmvFMNSzLQ6/saMadiR617GhG9WL4ueXnj1sZSDVyjex0B
y4ZzrKh5N9du1Qk/1Y1sOPBsLUPUpcsBuZTUTaIbGS2KjDJ8bTz8J4OGmB18iLxezBpqlrqXgACO
qYi9JdD48dP+8wIuPjNDOumpKXEB8q5143k5w/YIctBEEZAQ0XVzZnyl5mMpwTIioaAD40Zl9PeX
FPVjK54EejLnIy7V+1H7OArZJtYLJ4I9UDtwQp2qWgmcCVLVdMyHEEK6H9+bWohTzj4ZW+tpfNex
jIdE/wrL8p7kFl+68Vy+RfUXH7yCOBLAsKlCdP6uGP5Y8YQ6PcZ9qmt7RWf0sE4AvJ8Fn0O9x6zE
keZyMhNGt+w8jr3UUaS/r8+iq5FcScpqNT8+NOk8Tio7BGjEDK1cN8jt2k0euNDTcSYedHMW4Dh6
J6RXlW1+SCTPBpXC2eGj5STFCeBkzEtA/JhDHq1dccfYgJNMGNDFc2sqWYR64mPgK7seOWlMEeUb
tN4QPlJV7eVVSn8RPzKo7k1PU2udNna00+u7Xj4EzadhVPZZi/6HszPZilzbzvWreJy+jlUr5GG7
EZKiJoCABJKOBpCguq719PcTe9tJCkxcu7EbuTMhVkhrzTWLvzjTC/wqTk7qHaBSJlVcHuCfb7fh
GknHZlCxn62BUJCCOuITQ2wm/0h03nnM86ZkU16a+KW++hdnMoVp88zeGhfzJGaBxSBTpdlYyewK
TRHcHqYv8C4KR32/EFAa2FVob1nNROw1aS1AQyxUB9+W/mmEVInDd2XJ/cE2m+336/k8LEJKRFIM
lfJAhm03P93giZRUGlmPuB523lNP3+1UXtX0qSppS3WIHdEmZ/Di1A7YDhgkzPMYFpIqFj/bHiZ8
9Su6Re0CrhOG2J7VXIVOXizp7H+/0K+qlT8WOosC7SB0RSyzUPkRCR+sh5o7hihYg3nbQLunTpj0
OjWy4dUEs5WXC5HmiqPWR7O6/H4pn+lwPDODLiEqelDMP4lNyMZQoUMBwgWg5zp8gOFrNLtk8bAQ
t66qLhvhSvKBadg5++umsdr32ULx2t7zfmk6PBiYCqBDjkYwRw6NtyxwpNHJSkeT9wsM3s5s+Xl7
UMIWgGwQ9qeC5bPxCQDBdndHI5fiE7gDdCmBdbzk29DdontsyBDf1dvsRUUV2t+HC1uzNDjm8UE+
RPaw17bZuRc5q83/Xo0KLY9EmWxhdgLkWi9rMxRwUtsmJwQyaXwzRtZ/GogrIOYy0mI+F9LnV8jf
nwkKDQ2rCdM5y89LvdYyT3djDr2frJqjWABQsFU8IX5k29QptZv04mxKOh87/PWpKFAjEzwht+Zs
31KtUswv8+QkXss7Og4HDb3LbhkBG0Ba6VcQ2zJSutg+m6uwsEETpPWGNgDMhcBJftCBIqRP9fOt
BoiGvgu8SS6kixE4XHntP6m3AjO7dpXLDq1G8vgcpgBwP/qVFqDpaFyK3spXnNE7LF69fqNr9lCs
vNZG8TGEp31HXcxRR58D40Am+xTOmJHJ5B74YFDDCgd473TQqIY9hdi0HoS17+4rEkxMkbMfPqiT
ALUZ0hEUu66K1uGfeTiBOcEtbjD7hKsSN0h1U/qbFJCPCM4QbwYrFzZSu63KmzQ9oS6JbV6psJzm
isQmvDaKZQWw24KDniMj3AqvEiSVau8xhBDKR1O5b8BXYh/eUQmP3XXdbrNzfEh9lvP89eZoeDLG
VSVQcLNkWvfqoh7TOD5lb5AhjWqTaj4NkYux3o0oM0aHuPgZKLuRWqbWXhfVS66/yjnSFtWdNBZ2
xLYWEJ/xriZwydgu0UuKYmgLkIeL0qqSo4yoDNTh3uZiBvghhi9Bc6ljXphuFLxiUfhWMF5YjoMV
Q9Ci3IUmGt+koGRpnlgqmAQZJwH5RWtPRr0aHw3/YUT92AD10XDG06TYqdy4CUiMNgE0CCm/0l7R
79sA8Po+HKpfPawJK838hBRRf79iPiQiCuRyb0y0+FQ4izUcHB0NfWxwF/vCWMEyl5OdguR1O/VF
4H0JygFBxQT1URHJKuTObAhViX6FATzqz17KptuOANp6pBa0Z1Rq2fSTrPlwEy12snYZICQc/YrU
58gEQcOdnRhvkvw4tGt5c46fMPdxeN8HZINQnony2DnMOhc0Y9K8DvX4JNGuDTfIwFRv4yq/Mp/7
56msU5I385pp2Oocc26uTPvXJ5MhTCPbySFwFrGCuMlNNTHiU/DmPeVbDuJlfI+ASXzUN9HqnJrU
/Hb99HGzrMiQBL8yikVM+exfTeoA07MFMeIU8l4SgcHRv10pjqRb6ByVxSrSNudB4tp0h39Ijv5e
BfBHbiyakvMivnG9Vqx6M8adAeY1CrnjRuyWwat3Xf3IHs3nBuHJcurihr/wYs5O7WVc2GO6jPEV
Bjq8uJJ/Ylr6hCvq4gqMJJ1Xxo4ofRNS7lF7IpqivZcuhZ/I4HSLZRwfW5Trc7sxccReRpdEqVq3
0AE6M+eddwr++mILRUFB8t3gbRZP2loMG7nm/lHXi12C6cUEMGfGKxU4wVjYEyWWVFrRobWmkTlu
zEgxlBxlbQuY9kw6MAfbzBczp8XLbtaabd3Gp9hzSvmA6rO/2MTaq8wGYwYnOpVotfo6Q8K8dXr6
0eg5XvhavOxkYMeIpxNo+tiOITaTvpP4GfXBM5+Ft1i9JlS14uW7pYMsLvXmTVHtxMC1auG4peU+
NcV9eJYUOCvY3r8Q4hEIYdEbRat0llEIhW72RVfFp+iNNvUWEn7/XMMtbu2E8lAC0b0VgcPGxxGD
YqgY627lLsONhH1ZQ2PryLdwFzsvuQ1/jAoyXWApL/JzGnrzDsm0So3/YGtynBmjzfbAAqlDwxQW
EdkAzjsk0k+KP20AjTniY7t3sTmitKfk2tBxKBcW7EvhjZzAQmqWeRuXP7bZ2J2da928v+/Zqfu4
sDlURit6odYqPzmVNl5JjGDNTSRdoto+aYpFG3gudFNP0UFUrGqFvTIi+BddvnR/FUAH0v5Xn1xI
0jNEQbPeCIql9PdDYo+owi5RuVGBuOy82GlzbHTXwC7qK/RoLgIgQUZzal5MbadK+1O5uNa9SYLc
tcaJMFvdqIxEkURaen627l4prbNIAWpJWxWQ50POUD7jjFglpSScNSYCl3195dWXSXuxSDUc+/iE
/k1Yh7sSq2MdLeOY941q20K9xKJopC5OHwql3UqA8qrqXs11qxUn2iCaT+oPCVmHpEPL6xGLcs9l
vcOuH1CSz5CHI0x4b6m/GeRoKS+W57lXc/bE+2ah1aIBWRZxvpuTUnRoV02dBsDfkJtayc7AYdRs
cjzZW+mYljXgMa8x9lLTaabJvcBzUAVMFxYxQiB6tTHQxbUQhkthbXXXwGyyxUr4VWB7A5bvLH5v
uo3mW0hSSJWAGOlTXfRnUW3WZS7rCTn90PwYS8wIA+AreNThcjReJN6FYD75gP/RKmMv+bDJVoU/
1ZP0D3zE8EnoImFZ5vd1tVebbZfGa/zPQ9R45Os4pvmmQ+UbbTO4ykRarb1wEcL+NA8LbR1xKTEk
Xk4z0+xwLlZK79Cg777ZrOw0BUl1g4YXgTrNxgCz5F6L/tYtrzL5ojPZrPvSAyN7t3iT6MyJOzc+
Fuqeu9MQbV24CVMm9gRPC4+tFF2o9rK7SMb1aEJ33MWL6Z1NrnP9Omgd0z1QGQK8VWjMxzsZRRB0
SQZe7cobVlhtkCpTo5XucTT43askv44L7C0rp5OWA41QoJs9WNQ3xpAdjoUkTvoquzFeY8NKMMvW
tmaP09ImuSl34bV+TEHbIjtg9d2mGO06XMvaOhD2QrtpYfWF9LMeGYzqMVDzY6FP/uDIbeLfEfbX
Svezja60bCXUdl/b0jlzwK9KJ1xMfm+oWfojVron1LobnkRq5cBKCkyInXybr/wVmNVSvQwR5HZv
gWcMzhBjR4/w888S+kK3ihZLTbNkLIKZ2Z0zkJrX/n8dzA8LmyVKqZupdaUsQlKUqeMfrlrG9zoM
L9SOCyGyxOBFrC7BpcIIolnG7naFZXofHcKToTPxtfXRHvHfBfvhFjcqI3RveJ6mjMNqMUzs3EVe
Lsf0CSjImTT93Bmd3ZKNKEVwxLzoBPI0TxCLNJ8ZEhb5KkX8ijYumyZcGxKoeYAmMHaWgkGbYilp
2DtvOZ74pBurENSp5MT3KJ3Vd127LGRmtsDQmWrBIyPC6hlQGpoaIOGv0KkJlMtG+oERoCW4m8o8
k8q8X02fTqcKrE6Upm7CnNoBmKcLI00PT2Tm5UG2jFV2HWdbxfzpd3fIrynuvq6PDQtVTonKUN4x
AGbGS/HWdW0Xr9DmggORw3hZ/AwZ/2tXsmlLlEnymT7bVxngRJQQMSvCe+3TfErpml5XcAI7Teoh
W/RQIUL4O5dyP+Lei7SFFaprFawTBp2T3JZmjf3G6LZNvkvATvFAJX8KqOfW9UU35o91zeLbQmuj
NMd8+DRejg9MZiclgnxlPAvCnrZar4O9mxiEErLQy/IJ+ZgBQQBSbeiZerpl6n3OCXXeoH0/YTiD
TqIhBqX3+99/KCe9qDbKAO7IyX3snOKobDj7rQPyTjnWDjD1HZgNMFjDPbXk6vsz8uW1Cw9QATyC
Ay+EsT/vsbCTFn4sZ8lJQOTjpaW8H7onGfbTQVMtxW7rTfziY82qr3FCVBa3FTp/AeDQjQtWBml2
lGQB1pIUbXyg1XGPLhDbqcEqYQWDISwm7sCZJX91rD8uearOPzwuvZoqjrBITsEd9ATGTNGx/DWk
tp46WbwRQJmAUaYvj85F4MimI+UbzO38cu3apbwR0mPRI4O4G0fkfK9yeR3yowLX1TJtLv3sPWtC
T7vtMIk9c3rn8srvb/rj0mcZsRd2qSCbcXJ6d+CQLkwVg0Kg55hkSrR4l8OxuyjWqF7WiGGl8UX2
MDwo+hLNHCL9Qjw01XWkvWL76W6DfItXxrnWBqZmXyQ2OgRWQ1U1hcn+LLGpC3kQQ7cjaVeRdj30
5k5WH0aJ+QokGDG70scLzXtSE4esdwT1nAB3ov+rTBgfYYLMCMiX06wrbiP3CAlA0VCfRbxkmyQ3
Ghg3IC30iWWMxhE5dGBqAHF0Fjsz+1mAV+p60IWNiGE9dg/NqfMv8vIiNp8zWOlt/KjFj5J6l43Q
zZY9ln6VjcUd/POESXSFf4hlgOYFIuGMp6ZEjXF7jNGPVGwd/qJ6MIwH7U6oT57Vr/O78gSFQrxs
HRrp14oFny3bxm9IA6X5XgNVnMCPfNBlJuvixhhGlvWsoECqgwSeZA/i8qUuXxCZ7vwnsVnLArWM
JFk+kOQr/wSwTrgeZfA9iMu32cBuvPI6yGtbH+9x8hajPKnF1qt39V69RBINijKkFHgFAjyoSVOK
UbI1/FwoTsUgzgrWQnakSsL6ATnneqczs9Es4bpNbROjxhp1/QBIQ+CE6m3K+K26k9k/VwGOPkN3
xrFkjv34axd/2CKzCFr2ZjtKGgfQfWxtAbuDZFXKkGjAKTr+T+2AXAAej8x7g2AZP3XCJfjEGlmd
3NIRVvxx3vbwq2aO9nHTzpKnbqG4YVcRxcJtue3Wyr5/NkLL26U3AiYMy4VPLyfcYF6COVhjl+Ea
u/Dvo9KXQVxHsJ2Bw1eKgbWiD03jsgQN3jcgsnV5heDuhg2zrctlCFXnTWdv7aap+lm1uC8aknz/
//5wYzrUH0JibRaaH0XEFfWCIjJ56o5hs0TDN4jsUN3KpF6x97MrNiOYCNcSb5Rr4VpfqfcwEBI6
2y4Mv8u8vcCudiQnCNfJ/fdPR/06qvxe4GzCrFa9HEhJkkCuXtrBcbQVWwMwkR1k5cYfX7z8VFIu
L5xGfNBRR0VGDKM6BE2MqTWAJzIQwbZiP9k0ZbKfIyAXTjnau4RMusswg41rLX9s3ZMROLVm+e2G
jsb33+Hrq/LDQ561Rt3EHD2/T6lQqT/Nyw77rIqGLR7sSrsSuy36LbK/87T7bnEYUMx0T4L7UPUr
smeyRviqL3C5NHSkVKhA+lUYXqkx7g4pThzHNjk1FFffr/jLPUlaYcD/mDzI5olF7Nd1UohRcspf
2BYGSmNghQunoJrfmz8C5KkR7MGtG14kZQ1ZxvefL0/JwzxZnQBZYHCRj/mkdjr4nem6ZpicFjQi
wev5VrTLBZgC20jeN1CSNYTgth66eKWlgTTOlsf6zrPSa/7nTe6RrP4cQDQOzaobzl3F01X7aW3a
NAMmk6bdMEt8hMqvNL+mzK0xHlm80WWV4YQVu1b9McqOllwYuSMh3RuCTnHywQKn2qgTL6T0rNjb
Gv2uo3L8GWr3GVj1bNX365LS8Mzk9etXSAYNxGsyjZ9fx6WRxLiTkhtC509vJZtpK5IbNPGKtabg
R9lbTBQcN7PHaK9Iq+4c0G+uw/Me7M0PC5gFey00woURUpcqJIiMqRCwwPWddB4e11OxLUAGLesC
89Wz9q9f5XkfP3kW1KVFEWHKxCd31+DHkmO/rV5dFKEnnDr1pNM/Fjf5xTnW2BwfMH1hfQJKcJ9M
2J9517JT1KwRwjI+Ie3YZFeNtpcZM2W3XXivMJ6MoFNFJDHAYsKVPqUI/arSrELYYNKuxE49bori
Ao/BekDJwIkHS9CWpbj187faWynTk9L+DyUNS0ZJwYTtxph5vpfLVgkQWY6nUkvLb8P+JoTUhvZI
QBdvG9vhDSaHYEvejOGxTl+79HJMHB2BLEvfMCqILdjyZ47+FzfSH0uaJemu2S0WXSUyzaEzqhwg
RqjDY1QzVGnoFIzUg5OiR72EQpholuu+FNj8mGQzuSVC9sCnT3f8eC0pK7cmv9loJBT3wu33q/zq
dP2xylk+Xqqe4rIPpimFx/uz5fHHKFgoF7m4Zza4cyeBk+t2CeN02P3vXcv/3mv/9eJgxf15bxdh
4xd1zedDe0F1dqBOd4rHAWGpyaoJQ9kViK8lMO2ejh/I3ge6tU/qJrDh+3z/KOYSkH8thQqQZv1i
0pyd5f2Lsi8ad2gAKaQ/FW6r0L1cdD+q5hDFsOA2TbYX64P41Fz4tnYssBRRncWlNx6hx8vysanX
+niVhD+wx0iDC6jUUbkbsB6w0fF4/n6pX3UWkDBXVSAetBU+Dc3UiAYyKufhqdCWVX6X9vusWgGz
h5sQPoBjhKwqhnC59wBkoE57mgO0Pc+cBEYdWiweE9nl34CLf33p/817za7+ujmq//x3/vyS5UMZ
eH49++N/XgQvZVZlb/W/Tz/23//szx/6z8v8Nb2py9fX+uIpn//LP36Q3//359tP9dMff0DtNcDS
tHkth9Nr1cT1+4ew0ulf/v/+5b+8vv+W2yF//Y9/vGRNWk+/zQuy9B9//9X213/8Q556UP/68ff/
/ZfHp4Sfu82i1/ip+fQTr09V/R//wN5T+qe04PJamID4sR4m8+te//4r+Z8aIyIN46vJ32nK6tOs
rH1+bPFPjQIDiSKG0OQvYP7+8S9V1rz/nflP7MUMEfzflNrAwZP+8V+r++M9/X5v/wLq5CoL0rri
6/yJTwMARv8e+KMh0oLhT9ps42uQD6JQa/qbQdu3cDyXALbRKpRRfVYgFtjKo3YtlTDmrOZQW6l+
zFy7RsD1WUr/d0Hz81Jmd63RmIM6JKjUdJbGUKzahdprWO+k1YgYQDfNcUEOYMVDhsxcwdzETgCg
BiFkrDR9hNjRx4OvR2e4KNdq/CCeq/xmjuyfFzi7kkMkN4wm6t8XKNmoCYH5kpbavRZjGymc6KIw
SLUEhMCWhs/hM3ZitunOgpv+zAw+L2PWkhYXqCiKCssIEdkdEcMGZeKHl6bVoc5X3CJswyQMeLB4
7gVN98HvpPHzB88uWlMS0tSN379/Y97ACISfDPD0nfGQBjbs+u5dZ3hMtz7jVvG536MDRJINyKxH
HS9bid6V0l6eZ8TOKqzPS5tfuGK8kAeVpVWxbeTXiU7/bQPhTQPZiUj2aDHRfoeWVPEqd+9FYafg
CqXZarHMIHFihtGsae9AeEIFwIk6TJ7y6CbKLwbvZKwbOmnI8hWMA8Ejo3gknEc9i9Nr++7pzm5j
QeuqLg85icx3nKg4mp6DqzTsSRn9WjQCxJuid2T5UYpOkGZH/UlFRB5CVrBR/Rsxe85CYv84IlqC
hvG1Vu0Dg0OcXKig3rDrUEjdgaJtYhfDRcs96NmFEO0ygOaaBbCzlVeLk4eFOondjzH7Uf4AmFX/
GIxHOHu5ft9oQIRxeF9Ve5CCt9mVFNxoTA4yC0hFCnjn0t0n7S5moBXClGOkYYtASHcgSHSMv/ca
nBwr77felKT3FzU+K4YdnmpLiRymBeq+/uHug1uxRqgfaCSWQfS1Vv61EVz50RpUfUe1iRDL9kO0
/jsefox/M6vLTxvnvSH4oXeQxoruyurY39TmhRje++Wt5O21JNi1zN7qG1m7SlugscSfPQ5/SxRL
kbezk3GXM4bU/Z0A6ZQUuAdPLIZr0yrR6xEvSk+50BKne7e17rEa8i7bYm8iG+ndq/1dsDiTysl/
dhg+f41Zh6HS1SFeKMROxDWQDnFQOkD5bKlk25C07oHWNbN7vC+xOQ6iSwGzKMSsYfGuv3+cZ9cx
6xL0CyEzxZ5zWNtBtldB+mGjIXRvDW2JHC0nHBOBFvpLsbUG/yD8XAj7pnsj/TOc71cyg4D+/UQU
YJiArhksvLfxPrxYIxyrTopaNM9uwCwiAfOMyKRpxU8MYdMlHBA0m84ESOXLyPzhM2c3GJDFZFG2
fCaQyfCA1lWo0aIPN5G6EgRyQmwW1ori1HazWCnALXAgR35kcjwZlyqGQOl+aLGBGpZOphwXw5Vp
HPvsDnkb7KmX4v4c6EyfLvdPIefDemcXWi8uvHKh5P0NGikJ+lkJ4Hj/3fIove/SVRSADd5o+LMI
sl13axMn5pGu06RDkerbArTVgBkZlYt8Goq9TrZAe8OJLFcBw7AS/Guw/35xMLeuAsvfjnM8CZfa
4piFhxgLX4fWMtvxhlmzWF6k2Z7fFl+KyYOcWP24na6NBWJL3WaRbXIEi1++3yKzBs3nLTK7SOuy
8EypZh6CXwjEdcR7guSV9/NO7vL3RbzX7mFH2DRQFTTpoQ6gFgEwM4LWtqXDDmATxZv4GDvpOgrO
9T6mo/Ldy5ndtr4Q+o2QlP2Nj/EbRkEb4SgdEctiHI4zj3GmrT3r731+GLMbVOjHsh119u4grstg
rSCwLDCdWccV4tDHKt2ji+83a++EV+3E+MIP1KcDUC1+gHLHtMp7KjCH9b3rmBY+mlg2166dBpsU
NdAz1doMWvV5rbOrUkQ7V3RVot3UvfKkbRmcxHCTbrn2I9HB8w3qvkXXKqsglm7zbJ/DROHsLyc9
BxdQB9gMzLzWzebMjjpzoN7n1x+DTuFXsTotDF8Vuw1OwLINxZIUtAne8m2zDnZM4RgZXrp2+NZb
Xe9PDptAGyfXxjMRcDao+PSU3mveD4vxPR/PkoHFGOWDHz+GtzhBaBWNSK12chFZEwFDZ7t08rv4
yczQAd6W4f2IWyajCthm59YzU8z6vJ7Z3aAPtYdmekXeSkO0KO8irMYQ4UEUOELP7yCNjxNr8Ty4
6utL6XeYmxf3KCGklW/wIIpoJwMtyqstSGw6ijfRelGD3LGifuch4GUh5oSyhOqtUQeIX9J1E51p
o89moJ8fwuyK0I0Yje3pVJNFYvDkIRVl6deDQ/u7y/c+4uItPmFPwSHRD1CCFu0ecQq4VcODDrER
ERRiTZoehs4FKr+UjTMT8ZlqxOf1za6EWkmKXlfJQgXF0ZO3QLqV/KfcRYW7g9gS5ftQ+2WU1xh2
dVdNiFjzWpe2k27fQxMeQYTctTBfh/DnqMA+fs6Fm0h4GtzLnMaEgEcP1NQK+QvifpWj89KiVXqi
bqgUJ8W6D9LRoL/00m7E8VfCJO8qHJzWcd8VJFKrK9Yohp45slNc+ybMvouhfDglqdEs4ljmEgj1
DWYayspPLocEcM9aOMo67wWfNOSAnhdoZXCai2VR7wfRHiobnwFUzhISmWVkaxOKWEYLcrzx6nPx
btoU361xdhVkVZsPsVlPpUFebSBieytDudO1h5ARRklcwTIQkt5lFBKM1zWg6QvoewqtvJU+Hnm2
a/XsxO/LxsGHQzW7L6RMCiI951D1K//K3HsOwqgQZ6ub8wd4Bvv5vCln8b4xFcVtSz5LW+L9kV+a
jSX4p/RlsAZHvlOwYFpAGVa3bBtksGpQiPJBXkUv/TGnb4p8FH4mxS8A1zfgatzX/8sOmjoyNHLk
z8aCWu2ro9ukPXL1ykp/6j0Qr6hHs9GvW5QsaZxGCF/hBrF0JXxIdOSRmSSsfYbk6Hmpazej4FlG
OBkZznlOwwxa9/fD+728+XRUDTXDMyoeXsm9TZOwIeHCrEwDO7LzVYxS8kntmuLY9ZdafYXaP/Zl
gXChpGsynWQlqTfm2S7mjGnxeVWzgkUuvVEIQ9INxPoQhYoSxyjt+lfkCMfCdlUH2+pgsY6f0D/b
JM/fv7EZ2eLzh89uoj5WAiVzk+k8uWs68asSmpMNnoD94tlxcC7GTL/v0/n98AqmtOFDjNGDyE+M
nh0ibIInA4Xx/EJFj7kks54iPrhXc59Eq6TbAedVb/A7XNencm1cYYDy/Vf/Oin4sJTZ/dPLlZEl
Jl99Okppy7fvsaLRrnT1Sut+ZYxjaSuX+S86xUiEebhMJE1u68OFj21krd4XwyFX7e8X9XVm8GFR
s0tH8KIWld/3LeojABZjOxGTd5MZGDaS54OdoKB6Duv7Psr67q3M0n9/1PGCNbiKJwWFCfceZCdx
fHDlAvdASzKuQ/fWXxnh9dghwIJBOnTFAGceMPPbTAbxdaeHtz3qSVG6jRmg5DUwKts8k5iffTiz
4D9GmG73JkUaUsOL7YAMLc00uwd6vzIBwwK5xAHK8laVeq6Y/zKb/fBaZiFe8+SkMqaGLFN8/ynz
L1rfEYivwHR4Q8Gja8d7SqLaYZaOjmwXUfKuSsGRmMmmi8O55sJsGPv52M6uAdFQx8CIWQ/zqnGJ
orbsjBsBWhbwIbRqbfleZzh0zjFA+/Km+/0Y3on5H05v0Si1VuTsE+Um32ampdEN9DCt2bXJSiA3
WRxaYxeMIfl0J6yL5laqr9TxoVQ30doTtmpxgfhqMlxNIkiIk+gRIuQg3yRgl4iA2rm0Utp9CsK2
rHdK6Qjiqm8ujO4WYes0OsK8qtfkR2p8CCjBuw3GkueOwgxB9OnJTmOKjwEKL/NENjsSDFpZ6bqC
EtTaSnJRoL8QLU1HQ+GMugX5hXyBEZMj19ucrt/ZBsrZdcwCcxZGQa9icfZ+lVamEzckhNC9/NVi
gaAGBOaF+oKz2rK9HtC4P4U046LnwM3OhMlzh24xi9hV3QeKX0+dER0/iNE2VMucWgFSazMKIYkN
bLTk0+W5Pf51ffBhs83js2pmPIFoegLyGyqUk7SNCoSlvGl0K9XWRrPqAdOkKxCRy+NUMKGuKyHN
G6zC8GgIv8AF5f1Sdq1uH1vfx+mvGyYfFjeL06WYu/1Y83qit3Q6CeAC3UdQ3/JFCwGoOlVrwcHF
WSfJoXUDfjYHymmFqWMg0WeXWKyBPbNQZy+lM3XL1wOAD0ubBXMjaxdjAOiaKz0bLV+/a4OnxSRc
rFyP0NNC0ber8VH1e1C6N55ICz/4QQ4pirsMAXr1qATryakGOa3q3rdfAlh5yMEwPggQh9U08MeB
S7IPrC7JrTYfrQASRo+RLGBDdUNf6NwOnILZN7fTYhb2a3HslUCiLpExsuMrDU4gOsoGFhTHInFQ
nevLQ9c4OqZYWwqT3pbL9YgP5Vl43bn4N7sGfEMQvGqqPrRmGQkOeqMFXiDtujbXTbjR16IT2yAe
ked6IcRJ+VHPf7r6CdEPfEqcM1tw2mLfPZbZHaCNKsOvKZutbQPF1RWiVvRLvVOLMgP2JJcYRVaT
lZ2P3yXazVuEzhvlYET3TOxHp300hbPR8+v+wu+9Z85wDHU3DpKSvd9LIzrTQnRQLXGE1N8/Q0SI
nWTbvYC2pRTDKAUxRSswdhjxnIsdX88nP6xjFsW1RTqqjU7sMJnU4hrWQPe5Rxsg45I0ArQti62/
l36gZH+PgsvZLHc6Yt+8mndfjg/3pN7pox632XSJuOvsmrgVOiYy2/S3o+Za6mGuX/XhZZf/CGC/
TrId2Uo1dmO4R4WO8VR+ga+E1x+a4dQZizM5pnpudfOI3npaarTs4trO7oJkl1WIPhunfLiRED8c
MpgxV2W0Qi/L7Q9FtW+bi6Dal80mNpwerLb86u3cZusmT5G0d4tHYTik8nMVr12V4rt5mG6Fvj30
wKfdG4EAk9Dlqsu7YbyppGPnXRUSI8Szw+Av2xcf3vnsvnAzPUsWAzHNP4wrbZVc+wd9LU/EOwtd
rQZqK9JJigUfp2MAuPn+NM6kAD7lDebsQmjSqIjckSA1FVINMlakD6dafBaVfdseJfFeKm89EP5K
+RAB4hHa6yLdlPiE1svFGn/apYc6qkl81lbT3UENBtTAPfpAxrN6N5SAd59cf98lJ8n42eY3NRLG
Ob/mh+Y9ROiL49djXLnlWtia+qFBYMz79f03PJdzmrN7RQs9MTB16iVGkqscnQ4nXBkxed1q0rif
unGjuIfgdTb+T6nOd6dpFv+T0h21Sn4PdJ1TXgU7FU8ecz2J2zVnb3bjTIw3ZzG+E/U+1ur3EIbj
+0oIcAVYVQurc0ZzO7wxCcp/VVbzOo2OFdSiGluGKlYhDIvHROBZCpdmBAN3iB6bAz1kaVmtg73/
y1h5yj5YJwbTnOAXM0ArXpsb1NU24h4lDIzgnH6dHlH4BGGKXGVz6z6XTBMSovR4OTzTs1GW8gbA
V3RXXkADyiQrbs9dKl8/a2A1UIB0AwkQ3sWHyCVljdRlJsBB/YILNebyKNblaKc3wDyLh8VtRKkD
vhGpH1thaKVKiGteDe3Zlv3/sNt+L2Ra6IeFmFEse1Xh/d3oOkyzOBRXcHjqr0G9bOLHNHJU7BV+
/p92+e/PnQXHFl+f1gi5ORjmIdst32EYIndsdQrhehJZWkpWgJrrwkEbtfPO5DozSNt/hZHfHz8L
Ylmmi0I88rWxwpZs0RKwlGID1e2rYMpW6SKXAMOywx4wdDRqT66W+DYN74Dud+n23BjX+Dr1+r2c
WVRLtCgzjIHeVIVY+a6189so2YjZJNN/NOprwzsU5cFo+qWbraEFUxoAi5BXarTvTKfA+bmPfuQ6
xctWM7dqcDHk+NNvY2gydJD1twWUFf8CV6EJQ8tQvF7qy8Fb47taGlARlkULBRDl+HVp7g1t7TFD
G+mFtI6Ioj42EzdDsxe1A9BgU7oMhSPi+aP+INM+Ql7scuy2gYuedDGgiTW8KsBf3PYhTe4194hG
v4O6v32+cvsfiuTfz2wWJ0N/HPJG4CaAOOb0tSOj3CraI2Z/t1BOs3emjI8iI9KIj0glL6f2k+gI
97hlieq9GoJz7y7ANw9X2O+s9XYZCD8L2eoUpsZXCdK3Bab2S9FW94INp0hCpgKdaSflxm4cuOKd
to36NwW9EtqsZ+oe7dyGmMXiyNdSvwuYXBVv7rouNsqD4NkFBnnX7np4HEFAwZcNs12AdPNiJQOd
o16oUOJZjckhXZzK2hoaO40wF0tNG2oQYDX5trwLQeRIS1FcZs+IUAIvMv3dot3VyUbSVzguN/HK
mCiGyQovpGRb7UrUxTLUpJeqSUDCoHsVBzdoXkzh8kxIOBcTZzdCmBt1kxdT22kaGYpTFd6zUGHJ
CHqwU9GKcTg9c9uq04P8fOn93kWz7H4IRVWVDJ8KDRmDxbqR1xPErt4qzY24uBKTo7R40cuXsNpW
5jHj7qVljFkaD45i1N2k3Z0o7+P+l1s9jvpWlrbSSGIRrRMGBtHOL44yIoV2Ud3oGNzofYXa/NrX
bw0kexUtQ97nSq6vd2OykzfnJHfe9Rm/+W5zPfZFpmleHEzodPwlsycd/V1n4vXdpraHbp0tKNs4
tLAmmLS54K/xP4HgO83kRkYboHsNV5WwFXTDismOqEo9fHvwBi+Q5RrV4yLdJP6qTU+DvzqzFabo
/93KZ9fj6Bm1KtXcDngrTCrHrxJ1TS86w0tBfYPyV6gutXMOS2ef1+wuTP4fae+1HamWpW1fEWPg
zSkEEF42U0qdxJDSEHgCD1f/Pai7KyV2bPH/3Ue1a2dVQizWmmua10CxO19kyokpopS3heXlINhE
6cXEC8JIXjr5rrg8ojGB38bFi1YXIiA8Gqa4fb1X4nUGJbBOmCzfC8VOtNZSsUutTR1vTQkcFL72
W7N0LOV4Mh+Dcen0LESMOay2lTPTLEehoxZCeGSyBkdvEtdqwa6V9Xime4PrE6kEkPHWNYS1KPEq
/8dr9V1+6UM2oQzaKYxqVhBxN3lv5jsNIY16fZJ9LfJEGDPQPYMDfhlO+Cvuj4q0Mcc/AjOfVYsG
yiLE8V8a7v853drsXq2FINfVkSSzodxr/jRQeUZuu4R/xgITViy2eMJTj4R2scYvoYKFim257Jc0
kFL3/DqWNkK/2X25lXfik7UQfP6ljP/7erMrzOxPbVHkZCGVW6NZIvnoplPG+caIqnxsI4z3B+e6
exWcvZsO+0tyWMo8ZoyMfyRCc1pWlJ0tvH05aUzoOlcBQNkwy/Ssiz+amOChFLIWWx/4nlhgbX82
wSytzCXi3FI69o4R+LBvwpOgZ6cwnErl8DhhfZKVpKENNFHYGPWXD0VznAgi7/7nsUv1o6fPhuEu
3bv/0g7++0Vm10FTn0Y9BnH9PqyK10r/Z5Cf0/ZeFlyV5FRwpHCjia7h5+DRji3NhtCz/ndoIyy0
/rs6mENEhbGSlbB4D9yT0vbFB/XW/D6v+v6npaxLgAKia27QUAOvRm7VbZJ8r5Y7pTlwLxPR3QYj
jaWzfb3u//tSs5g86RUG1sBLgV1TBM9gaqf7QwbV/NEcXxT1V78K8WgZNpN8MvVatEdwxsK218B4
Qfmu5T8p1rBNmHwpcq9bzJmWTpM+C9+JmavnuKFwNnu790bsTVs/EvwUyzndH9WNoG3DyK0uG7X3
epdkVq+ekniXlg89nlHCQqfiX+bNf9frHxWOLJaZxnqNN2q1t8xNknoqs9fUxxprvFH41z/xKV0t
oxf+paX/99Hq56LulJz1/KLQosnHdaG67QrYZ7Orsgc1+32C8Z9KB9mZlG7MBsG9lzMW8Hwc1TO7
Y2E8XLTvdYrWgGrL+GIuy1//S9fw7+vNorKktrqljeRc/6OkX07Qn3cj08JH4QVXVSl5AyysuzIp
lL3Y6VhIL/RZ3A1o01/ijE9TuYNbPwJKbzchwngj9koMu4BsLMbZafN9kdHos4S+hsKfnGQeOWGl
k9vU7dfRk0rh0foW9jAL/YV/mSb9XeJZLh3XQSM20zSJsC55upNbbmO6GJYYCAaBer0U+AbSNHEv
S5ob/9Kh+/voWQgNzuNpRKprmifVG+ST8/K10G6C6BjLDyWem6bylKQ3ivAtEp8EVNfUTnZii0BP
/8bXrKfWNbPIGTMGT2+CcpfEf1xZc4Flgc7oKyQq7mUv9wpU2eGFI5Of9jcWugvKQVIeNPmpbVB7
VR/UYJ/5S+ot/4Jl+M9vmyNbyqS5nAXx1D0ID+0K+eqUkvDxchwOIfEEuzCnPDtYN7WCe6nBOY6u
zETiAgK5daN4t9h+Xyhe3ntsH65NJTIL0Ohcm9M+Pv+QMCNG0vuuS/AbtpHTmTwhunUKnVuk5Fd9
3Bm+TtSV6aR8sa2NWczV1VA8CReOMiJfK4aG+L4czig38YEAylavtOxs6MuwQv7gt1Ly7ybpeGzD
G2kT4gyYr2g1Tc29ZlP6Q7HVKDab8+A00pTwLB4LYwotX73vLChjhiiqsc4HvJhTcEQNi16T/hMP
xF7ZD/nkohZ9m1QKowqYw13T3KsWgglPqtMi9hiHv0Xhgpr21kjuEuPlEqHHgvZZFuxrfCWy9thX
T730Jqg3Yn832or0preHBnmFtvujXr4BRUWJoHTk7pCjf1KOP418raZvsGVYohadNGRV7PYNipl2
9hMRkFQc+WfT1mlodBsI8xGGaOscdAQivaZzCfyzsj1TGbuDeVeUwwqqR4vfW3KrGoEXMBDrtHRX
DZTvpleNe1xWkFPAo0NGU3ZCp7W9HwsMlqEHCGcYt/hDWKMfAxIwCz+o73WmSPIK+DeZZ5Ptip8p
gMmzr3a3BdMkYw/KrwK0A6D2XaOQ9iqWRhalJcMmXFEPg3g/aCArb6dGLHJYeuFGLBeivPapfjbQ
XaOlmTNXA+ouuTAkztK6AZlLoRIOezZCN+6Tapj+x20TOh2QBYxQHZOTdt9h26zdCJiOvMnnn2cy
xX53AfOv3CFJtIp5ePcHqEOJzOXXu/46hfFvfmbM7temFPWqnkDX4l38XQp863TQnstf1V33O/0W
Hoix363819Q9ahFKtnvC7m21ExdMeBY38+werXUhuajBSH0/taVAQ9ag2OrXs+KoBbF9O9BNjzbK
TXF66RVbP7TPIZ6eWB/LiCSivOaOmIG3tvoNAZnLt3rXwwWvfebncubp3VbGuQR1IGWNuIYcbCuM
Kg07PEQnB+Sy2NjYzxbZb6B7LXvkGQUfPNuKHaDcAZXcdtJwEywXfvmIkv/JZ5eez3dRjOePE/4w
LV95lbFTQhi8dy44FhEiaPcDaQGqsggdXSiO55YMYasrSS1QHI8M1ohUCsfIKUGjM+JQNpWHJt2v
yUc9Xlm3yD+LKJQt0YOW7sW5Kr1kFap6NskAAOIFIrCqSHcrINheWz4F47ZJvw/SoRwecmMXcs7T
bq0261HaRvW+W1WP+Uq17kwEqstthpR/hJmVc26Op+g2wjFhNeFxa+kHCunQUWmUJcO2Ll9OaKz/
KvrHtr05u0gcnRcoI0sFtjHLM7I+HAuUFKf4j8NExRwDPZjQU/vtyNy77Pdpd6dEwD3Ht/RiR0+a
fwpt/WdxFGMHc14yvSZbN+qhVY8aziaKcL/UVly8s2f5iHRRzoJa8e2hN4a53wBCFPDM3p/ClYWi
h4quRmADrei89vvJtuhD6IdSuDeHe5ZO+F3SPF4sM68moCZEaMswTFS/ZrVULov/PUNVUaBLblGg
U23BLV3pD2ziO+F2aRGup9wfHji7p8XSyPQ0pa6t3H51Aq7ipKkMc0pGN2e4E3KARgidbPLGNfRj
IN/n6HID+P86bl6vrj+8xez2HaUwSjLJ6t6rawN9BeVHWtxO/rGraKVvfiaSH4mb0XyWXqP30mMp
Db8O2vnwBrPILaSXoLykbIYBERq8A13V0dYgG4GT9xsxXEPFzMLXqH/CcIlchaaoF9FFM8hpQvcM
x8jyQxAN7f3pcojBpOGbnt/k1kYTHoZhlymPQUoVUfqJH4He7+9zbfv1Gl6/ez78gnnQvyBJmdBp
fNCrfWb8bCGLjuODVa2ky/bi96dd7IzwqfLbAGBIhMZ/sk/MXW1BXVd65CrX+ZK0z/Ue0odXmpVT
5PtVHk7dm2oQQDhUaERxoRjHEolvhtU01r93QBMSlGuyFsPE8ih3t1M8Ei7mwhZbXJ5ZnRUVcZt1
JVG29aLbRGRs9yQUmy7xQ8yTUy/x8umkTaZtfbMXJErzg9w8BPhv+UvZ5jvL5x/J5od1mQVHZrx1
HafvwRGafoUu2WMu3FI2SDZYhUTEJ/VYiL+lnbrpyrWJnkd1Fw3rMt89Kakfpf4ZTI1bbazzWkYh
oUUHWrCDfBNaHs6n7ZIk7r98RxMfF9irFA6zSKm2p6AK0CJ8AG6cylvZUbAdaAFGXwZfzr+JIF4l
fJChG5Pc1bGLglkVPX69v5de4l1L/ENNk0nlUOCM08HZ2gwKN56j0gLMz2vaXwykVvLpoFt+4FRU
jauiW7bmuD57M/+zDMhdfBqJh8CK2vjEG1QuAooIREwuJ5DLY4aDUKVkTyofNOvOGFXcgbJVK8Yr
Nd+fk7usQRTje64eQ66yQnKb820PfRNvYPObUPwGsDaSYvcgEqODYTHmxUxF0GBOr9XcLSZTb1vM
n3Ta9XRio9tT6LURzB+XQVwhgnC+jINtGoYtj/eF9Bz0vxPYsW8NSLjIvxTO/+JDmBqXE3bMuvIP
xe08DsKokM/iQ+01btT6DQAzxAuCuxHjaRdFGuXP+R47FukJFdLwYZG8N52O+en5+PxZqK4so5SK
NhYn3trg4DiDlGWIfY+AoySqyArlbLIabjRfFeDFC5TjuD4uvcXVpuLHt5iFW6sfzpaR8hYTZP8C
8Qz7QN21qvVAX9rRdv1asVb4HxJrYyyYK1oTZUdfOtUWItvVy/Pjm8yi7FnK46RPQ77HSvuJP3DI
fNpX1jKNhhN2ddVK9bItwLLkqDnR1uicRWexq18EMzjFxDxD+y8z9g9Hk3FFNoqDPjJNqfck6weA
Ky2mvJJdw2LLS0fa1HtqHcubFFWDH236izkiZsbjA3/Wra2Vhg3s5UWRvMWW3pTA/GO3fHi36c8/
vJvQXhIh6Y2R1GKyT+l+537oGHc68LD/D1ppVzus5ofHzTKZrmu7RAxz8cEIX/AATVfIktjj2/ny
pICBNJD/0EEw1VzIdyidu+oOG1bL2JkyzAGIWhPnVQDpdCptpvPqwQgV/+vje5Vp//ENZ8cnNJVY
72veENrVsVone0aU+250rHKtwV+IHhXwENN8RY1vWxoOaEPWl+3ZiyGb7HPI/7ktPTF7xRD9HWmF
OXlhOhMbHJ0M6GQNavlYNIRe/XLGVn6yVEdFmj8QTV/0ukfg+g0Qnrdc2ibb+o+5N+4kp3kEz+TU
fnJYrvGu5dQff/DspOKsoAZ9Zo2cD9EJQQautMqp2h/4Eq0EH4EeCpAl+vXVvPrjQ2eHMhzENi5i
YSQ8oCCP++3ZkQnHVBbrodsUkwKGNTgGWrVOJa4iZRfpCHa4X3/rq93ej28xS3rEoMzlVmTzT31A
Ce2idn36oaUMEHvELyI7eaGf9vUzzWudv4/PnCU3RVtKVSFo0zPD82GczMW4zhr8u+MDr1Ecw+rn
mGQY0L8UOmD8OMCs95iX+VHJC1RMmsttpQS3KnK6VdjtsR11kDb38Li6q6x9olTPOv8XOhyrVkBV
x6Bb5ffZbYyfQ/tN9JTyVoh/FVqBHbAv1C9GcuyUBu1PFEqDl3PwdNJObtfWbhdAhw82JtCMLHio
8X6tZTD1Z9BMN/r43UCqI3G58m3z9AMGNirorFdyK+ROkaKcl94Zxm0qPKZnE8GKcqVjyGF1P84a
0k8kUchth24ZT/013T4VUBp1Wr51bateMvqZb8b60r087eOvIt0sS2vKdIi7/DQy6D9rAGVQXbFQ
cP1hrppnhINw4rVcqutEQ99z9fVHX9ruc7UBocmiMYsIKmpsV6CEMIP7nrqT9oF12Ff7SbbzeXRN
EFNLldtVdZUP+22uLRBAitLqy/vxxqQWF0GcxtGDgPSKFFbgJy5en4vOY0sn613D4uO1kp50MBVc
//1NEdrFo8LholxknmLHm9HVd+eXpVr9asPi4y+d3S1BbMUakuBcmqtsMw1v+thRfxcPk7bV4J3X
2laDg+3Kz9oWlNfa+tX/4IcvdRcXf/rsAqnzMTIvKd+6XmXk3j8ZwOwq/4RrcA/iJShsqA2b8Glh
hy3s7nfBmw8LfpalWrnEJgE1Qd5oI7oITglvZ9mtsFiInYFb1jkna632ou6HuMTNX/zRs3je1cow
mhK7TAWXO+D/iWqUhpcQJvZe6WcM0sh7FjK7mXvmf2EwPn7wWfjuxRbHyiLlVA2bZFOba0Nzq8Dr
aZAcYT0ibxPuMziyI4pbrpTaEqw+LhOwWtFrjibMps5eFz7D9HG/CDLKLLobtXEa9IrPoB+Kjfo6
0csBWzPxhwmHN5uHgM7/+YTPAptUW1kgVay9WTiKV98oEkbIOEMw2XPSW/I4GTXTxacubLj3jtGH
DWfEsRaHAyfchKLut6U79Xlqu3bN0I64t1C3o1UxaS0sLPH0c75Y4nkPUO9xEC7ThBSy3bX47vpW
gyQIhWbJcRd8iJ3qw/SdlWxVnf2mcWFDaqslkOBSXFVnibMyyokaGqw6jkrtyvCUHV0H4eSQvSKd
Jdswfbt6YXKx+NBZiBMxlBjOApXEBMrF9aj1eohmZCvTBL6Md9ZKX9ISXHzmLJ5l6K0Gw5SySzdS
bg/fwUKvtPvkz6T2MTxE2//lyqoympnmpBM8I2kFGDRj1YmKXrIRfqbrymfEZxuH/HHYRC716nph
Q13PyP4+b9a3OCE9XhgZBXsXrWGmKV6c2uUNvqB+bziMh5guInfFrrbVJ+nHwsOnv/yfu/nvw2fb
CD+uLrrIHCPVz4/5tl1LPvLMTrYNVkt9tX8J0n+fNds9pcbvZNtONXl4vLwqk3IKSX6+D26ZVaLn
s3glTxH4q1833zvcxsVgZeKDmP1SD9mm3+S+Bvo6/plrT7r6gBBiztClx3zVAUwbMA3HtuPkJjpY
C+Yxxi1GNNhbHXIQwAojhXyhLby4JrOLS+ykBnxWQDS5kDXQ4W9j2vt55HeoDLk4IUCmYAKLT+Ji
9XE9gv79HLPrq62GQGpKPr1mX3Bh/5OAhEBuqr+nL6MMQLfHF9wwT+6iM81VVQ1cPP9zwma31Kmr
wvp84rOod4nm1iDPTowxJv/w3FacZWWTq5iujw+cXVEnMUnjNOeBNd26O3OLQL0brcJD8iQ9hcjg
SH+MV/YBcs5fH6+rWml/H4xnOhv0wy0Vh5lh6VOKwM6i55ZsdbqHFz8ovWy4LQIflUiohEniiSil
m0zaVoJjorxS3A3GRj3fFwiq9DS+L90urbdNwf02uqjGLnfMFtYI38fPr4rEXXMR9Smb8YVyU73C
J2e6VE9eK8YJvaVJqyFBaWSRK35NkfLjGs3CQnAaumxMqYJVP8IpD8JD4ZkK89AKVa3vrb6tw8ci
22X1XvXkk9fn93HNmoS3J6Zw8d1iWa58HZCxZfi8EvpZ0M5mwI2Dml650hS4aytoBvo9HdXvyY/Y
vXwzmXkG0CRt5U6lNzIgaeGxeSuY4fbE203AhyXfEtrG2JsehLW+Ri1mIRNZfM/pgH/YXHCEpMCY
qjrQ9voRRhROOG7yo4o3zbpxkIQV70U75LlgqDnPoDF8SIkTjWalrwJsewJf6HEjcsudakfppFdw
XgfPZ9ei0bd0FBYOPT4bn992jOoksBTOoHw3eojj+jjNbRRf9ybB3KXIb11PhP8nxGjiLLjpg0Ru
PkX+MGKKFNjy4ExHrPumf08Dau+pBrUcuCrHE/AnPEkz++yNEuZ3yQpd+zP/9QZ6rPNSOZcDVsNm
hxSB2+FrsOPSwJ4Hqr/dHPhnE8BYjATta1faA6rG8TYr+Cvc0FfpuamrqNpBZO5NL8Uh8dKJECO2
6bDt1GhVNogvn39H477pnYKGgINJXazhcLTP8XUKnNMmipxEQLulvFR2+vPsIkAwtPjrXr4Z47Nc
goMSfmcCf3NepMd6pOzAOBjU8UIgk7++STVxFrJLuddkIZ72muj3XklW8lBBu2SwYTpa68OycuA2
OdL2vDthVZvZuemn5kbE6+wVdtdL+5s55jJ4eHFXzSJ7Imeaqk4BNnkGxMTMsn5IDwItTHSBM5bs
/68h9v9Uff/ZWfNB11mU86Q8sxKA0CAmNG+6OyocvMny0XJyHOhZhwZSBM0las/ksIRCuDrbsEQV
S1X8DfFXn8Uno0zGRtFJUGnb4P3zGt0Ox3ALguqtXp9ru3VEbC+jO+FHcYQ5nxEbvr7Vri76xxeY
BR61jA3tlJM5EGU8ZDRX6e9yh/w0Q5T4QbldeNq1cPzxabPAoZmFqg8CPzfa69vTxeaUBt8kf6LR
Y4/m8tSJ4ZA75v3XD34vlufZ48cHz2JIdBLPzXnkwRP2V5Z9w+L8hoRPzc2P8uVXqHvn824iZQ3Z
PciefpKFRYTbr7RffXffHlUQd4z6LVq5Q7EC/BaXiJ2iA3K+rwf78qjTdV/3hpsc0gUhsasCwx/f
fXZeg9NlrFqD+Gc86FsEsZ/anbSvvgcXDBoZLIjuJDEaO9FgT5JIvwCMBXi/rcT9ZZO42utUXJXc
YxoutcNG3HOPLMbod2D/V+s7O7uhrLRapk7veFM+Gzc9GNP8FUUhaHjAYL9npb3p3ABgpYcG3WQ5
jf7YgXLMgxbrE6QH1Wauu0KmubXFsxt/a1OSdFt5MRtUnlQPGsFd4DWmXe3Aaldb2T9NvYLqT4G8
JBzh52kDIS65Eu/gV/lf756rDO2/X0Cfp37nRtOMVKEVQwWhbluEV8jst3SIVqfGF7bEBodLmazi
6+fK75D0f19WXZzVk4VQ/vdFqyJUhhne+y+vAXD7wXFKE4JjsRIe5YN5CN5033h3FzyZbvWtfIhu
DM94StfljbSLYi/e6t8xpd0o8KzwSftR667ojpvLfcaoTqWAaw7m9+6b5A2Wg9hNdc8D8asJ1/VN
/Wg9UVBIeDoPxxhVYkBm7S2xArVxSKKvld+imQwGcRUCtOQdLG84KHuQ58wj7tpH4wny4PpdrZIa
/OLU3JvO4IUbvJ+R/btJKhyGVsoW5pdXOya5ziPF+SbaxTCfM7ve9luGR+hnobWB2CSO80+qhFEg
SnEuNq9wBgggUKLWIO/2JbpVUJR8bO+m5C3KHYUTe3JOx/itegsfsIxvd/oG0PuIvAQyVymikXjl
Hr5hDQDmVrnVuAQ6BpbShVaX3b8VbwoF7cvgjf6kY24dCtc4jPxTtp02nfhk+Mk62uZedCevReRN
hpX4TOlj97/1nfHaw4Q56m+5Vz3QHs++mYHd3wCn1f3+Rj9KTuG+o8TbtcUp8CbUbf6EP/33AtX8
3A288nC6J7jg5wypaNjgr8iog5GLd9r368I1ab0/l641ZfUOMvS4oNdE0tBDWNepdX634HWo+C8k
rFcxIgxfRQmfM2MyLfmcAgqioldyTM+qfJ7QnJd7Cu9Cnvp2+AgDIAePYcfgq5nJuZQc4dK9df0m
+fv8WYkTCFpldKo6zb6Uhm04tk7eE0Ni2oQGORU3StoQEbi8TwjSL+RQ/xKT/z5+VuhEGkiAKJaI
CLVT9mjen9lmbYVF58YMPE39NYibAs74eZeH61yHA445Br5+prAVpAZTE+eSOuXFS+mqn1ZjDwgb
22hVfBgrTxXYWO1Ea6velr7bO8z2nxHl74vPE4646/uT3owPMNk7TBvbhHt/XImI+jEt/jYc8q10
Pl6ccX1u7M43dU+IvHD0kfsgG+bN2V03wv24bg516QIg1FJcn228Y6zazu/QtTwGByAYjVNn2/Gu
x51rCwznJtf96qa5RaPpPr2VvrEzEXRI2dfegBjz98smWkO3LF5KdZLbNVT7rNlWvEL1oKudrnmi
aXPaJdv4xjxqq6/D7FVY8Me9PMuBCuVS1UPWMfCYjOc1FKWsTWVfYjuofzWltUH2PvHa1uugUrw0
z+lLD+qnpG2K5SjzieYbX7A6NuixDcc+Xem4ZHNWkRNGXl/YlRe7YE733DviSmiR4K4uTnfycpme
lFcET6EXA8ldOp/T/v/qO88yrUY+nbo+YIJlrfFQp1g8/QAY7llM6awf/+enzdKrUYizPimJBvF3
0isEGs3H3jFRbki9bPG3mUu/bZYQ5UWem+pAl7VyJaDbxTrAVlvOUS0BLRpmsW2kd0Nf2+ccNH14
J6QvBjeTNnwPoq1Eaz8s9/roR2GLAcCW2U63roJtlyQIWoPUcLE64HrSH2nvvNa3yUNwMO86ZvrK
ztyKPgyomoHQaWXscj/bGcd4T43w57wZvXhXsKG5mehG7WRsdvF+HUlyRzu+sapvUSPe5jm8FgCa
2JdzCO0QkajTXRv19njizpJ+9vKuGFix+OnrPX51bPxxj88StLw34rRuezoz2a+K37QWA+umvGGm
1K4j/Ps2RMsk9utsZVQ/a6iramaszlsm8Qsv8s9WpSHKmmogmyzSkxdnh02QL9TyaT0+nF4kT3Wl
XeogVxU13ng3aTzmXuJ3UBCXsP9XJnyfnzs7EJWQiGppTK2pg+5He5SoHg2v+Tax9KW1vhI3AgW+
xjuonroX/PzH5OO2ONFd+vWzg1JHA0LwIb9eQY3CA8523/i6YOc0EICt/JwSDBKGC/+5WVj36QN/
Dgiff//s0MQmRd6YlFyYZ9onPWIeD8mqile58KcCEIwmvo9U3rHhNqD8dZNuPVTHRUrulYvz82vM
9iFgwljDOHhaAGQ8vX6T3pNbYg/lTg1KUqkHlSLMgmo+4Cai7ieo0pTXCxvTiTbVWnPyDTwMrz0s
AxyuqE98erl5P0BGSvKsGABqUER6x6XHN0Eo28Z4OxU0ZfKDxk4obRLt1wUpu/IGzB3ZqhujzrGq
UMzWXqLqqOrrMgAdAMzavNwMD3T90+g+kjY0ljCJL7ap+NNa7OpcqVE+v/ssIUvEJC+1+PJfAKTo
OSIoXWzhvnxS5DUS5EyC3OgFt+NL+31hZ/2zP/f5yVO4/tC7bNM8NYrLwJNVzxI8E6hwYAsVTSRE
b5DSR5j+Uq0K3N0XtWPlf868Pj97loeVQRrlnciuNr+hBVlvps6NPmmVCYcKEFrpnsge8EfLcHe8
y5wg3AiNG94szcPkhXP9Phv6sAYIShtFYhbT6hPVlO0oG6tHWFYq8hbHS++lG2R/RPADvo68T79K
5MOUI2gg/nr43cCEst/KkrnelaD/eXVmsba9FFURxNUIRBKg/bvPT34nvdXjKnqrYs8oqVXMlhxM
2BhAervl7/PPgcDnN5hFXetiNUUo8wYTItBMV1G6B8CyMpt1q01tipCM8PKAFmD2nZj3XV4jNdbI
SxSppbeYRV0hU6NWL3mL1gPVgBF65jGlKmzAY6glGlRWfwzIz5vc8KPE1xEid8QAhqajLlltyP/M
XT4vyCwMh0E69MLABTCEmzA/IqfawbPUMdGLwhXSetyBq4L7v0T/a21hMhRtTiZmMSoOf4YjdRvR
WLqRxemQfHE1vMOeP2zeRD+XVThyNU4aU9vJXDBwG0pf3D9UXEqQh341a28EE+Gi2blPVrjIdV5+
V0u29Cb3jBotL7rJHozd1Dod3yQv2KmvxhrCIp2A3Nd/nTwCwGvmItzlkOpTwbd+92Rs8xWdqt3U
rcIt52wHD+rLL+B/yNOgJObjFuW0R3kHxGof7eT11JK0Vjl3QbxCxN4X1xn6eDFNw2ZzuYEx+zu9
7Q/nnbwLHqxtwt+8dM6vTNY+fb73fu6HpYr6i6VHCksl38Gbc0WH5nRmh1vl2N91Hj/jNUEaSb1f
CLEL4eU9DH54rB5Zkam2BPfJbSLz6FI2hzx7NdCGTHDJQlkZqm6nQ8ZY2hzTfvxib7zv5w9PLktR
aNSY/Qq4eCr0dVS3vHGt4HkiOuA6z90q3xT3F69XsbeIn8IlfuMV0MjnJZ+F+DTRilHUOLxd4ZR7
JGAQBqQjk8CfIxNAEfywONW+0pb//MxZlQzx4VSrAqSuQqCYv8cG2Gz2mYhLZJFvKuGXNmDstq7E
2+5y6PR7hGsRvwcZNN4POHooCwXqO93lnx/BlOUJxiLqxmwJzNMp6pIyp7xK3udS4TZ1aJBO3gTl
78Vu5/UQ9fdpsx9flt3FLGLuMlnjadONCuJwvLPwR0J4fFlp7x2y+tXPm11TsH1Gs7eyCYokprQl
8y24OwahYME2jT/Sd5Q3ytvZS7lKO6cy3BZ1gpXx5+KdxhWAjtoOufDXmmLzDYolodB/2YB/12N2
h+WtWFeixepPGm6VIz2pnVOuO2/q/rHrg1UtLJ266ynV30fOLizDrMu4lHhkhfOkik7MqaOwrCjf
cy+4SRmSLBmqX2GyT1v+7yNnF1Mftp0sD3wEqVz3K0sGDicAYCLwa+JxiAl2obzVLNRZOtqhwpvS
7NLkZxAfEWAi5ZXgu8vlcxbqWPPuUmXfBI0NSjRDgC2i4XzZDeGKvghfiAUzXL1BztfFYz42jzUq
uwZl4LfStCnU08qL5QwJGr/VnHdb4HO1id/GlxhRI8G2vmsXZvV1iOA7puWFi7RCnZxQe8eZibxK
GO7iatUhLoYyM08c8s0psJslMabFbTGrZIrOyGKzZcEE1iZYT34FjFLfuSa1b62khQLuCpXRkBTN
MHAcEi1Tff/zD5F4MKXupLIZH2rtrXzWuODwBvNAXjnCfUB6lTnVaxu9DBj8jEfOrddXD/0TFIQT
7GnVFbMbxJ/4f9kpgvaS05WgGQt4c2iMLcSra0nOp1edRZAsMWslbDpwfhMvKTr7GS1N0QWx06+Q
n2n8itm6n+CJl99a2bZaGb6OGVHiYjVCH93/+va8whT6vHKz+KK1qlTJVvUOriCpq/7o23E/bqQC
BhlkunZXri8KIjh2Ta+aKjTfJGtAK/DQZZi8Fwx3KUL13bKQ97WC89NCzUKLaZ3TWjsVTF+3Q+q2
ko3lvB8fix/5PUOY/mx3AA+gytPHl9YluPdfiuDw0vk3GQghRV1935jbaH3Zt6cHA0kUu/fzk6dZ
eAmvEXYIVueFxbyCcvu8mLPQVGlZo8UlizkNfAQbjcrentgHkzL2aVfSNF3m6l+5kT4t0yw2iWnW
FIV6mRp+oGJQjb+ZhKc7z9qe6OYt7t/3+3R2IX163uxo16PQtxcTXEDuJnSKEIWm+QeYQ/zdb+Bj
nbblD5Ma7ieDy+pgrKPCTteaaUuP+jba4gx3Nmy6vtWbvh5oL6K8i4TyNgdW/EOlCdDbKswW0Ca6
3WMmAkwMzI8t/JG2OmhKFlL1xLNt/ek2KbtyjewhDAsodJqT3pAkM2wKqCpX3Ub7hkO0q6BSuLgE
2sKSzzHZp0rTL5FcTkueHov9CObpWYu94JijWbKqb4npzFvON0O+l7BrjR1NZFyAp+NxEiklN9kB
w1HGVb8zUJxDGsl0UPqWPUAO2DpBS+t9C2vO1/6Fn4YsOIuyC59LABfP/LyLFwIhVRd30hWxjE+7
d474FqrzSQumUDAZG4ZrbWd267Mn3gbbeEsWHzuC5JiYqTxhm/w9C2DWRVvrVt5pv3m14OESOQaQ
TnOZxXblxv+45eYY8LEIy6BN6wmyF6yVlcwOwUEbKCUK0CDSnPPdJGGzcKfoV+qKT0+dJZbCJRdH
IWQ5IuxuKhvoktB6WeZVhzhxgzvAVBmmKSBS2p16C15va/jGVtDsCqnmzqZQRsedYfA99ELdaXAg
YHQDnM4ethK5sqBuBm2VrmuvpfeA5VvnJT0Nejs5TNMyDCNSty59rbYl0U63llfuBY9LvjxUAtbD
Lt4QdCoWAti1bPPTb55dTi05ToRzDPeoV7EvkQdq7a706j0TbY+2WVfsz0yzQi9/Oa9+t2jSQUNg
zmykfBU7B+ppk1VcTlB9i0O3W4JnSVfcyT/v0dl11ckhuCSV2zNQvUB+BLR4OogmTNYD1N3BM6QV
Cl3DtqRBWvGqzKFOvrzlp3C97/PEr45RZ7d78ET9XgB1jJM8ik1IGKzaic5yBrpQ7wwARvEGhilq
V9BDj5d9lthoO8nnFedPQS8IIp20yo4lNB8Upvbta7Tu9qCYJ8H+fgewOLmQW1GiR6VDJb+vfgrl
NDlpnAaBYP5FC0F6U+/GXXYT9GBTvPNNc+BOO3fb/0fad/W2jqRp/5VF33OWLJLFqsXOXohJ2bJl
y+GGcGTOmb/+e+ju2ZZprTjABwwac+BzXCQrveEJ2TZ66tEIhw8tmKhLyEB89fcjbFxdBdsK/qjf
zhCDHe/Z17AK10qwIJ+qYEhL3Iaoa6LXCKfWm3RXbRwr3LotN0phneWfjS1nr7EFi8XUWMI6Hj5J
YQLQiLyCiGEubGYJ2d9Yxyt3xbcFyVlYVpXV0OCCwmz1CUTXwX2MAwQ9jfeKGREtR72P5DdQgXUH
WIQWLJZCG8wSVZw2eRQzEJrwoUuOh4s2GjqrIpCMyLtIKh+TZLC4o67dptiM3MLcZg08snEFoGOV
SdhhPjUYOEge4uLoVtARiTe6Rp6TykqggSzj7WVogkmdXbNh0YRm05gRLJpWSr8VQhuRTaJTmCBC
dZIsW7qTY2Ai272Hv1TCsUNyAWTcB3qF9QXbssZKezvhFoMcJSyWbtu76BBA5kswO+fGLU6oeIIW
fyrLWwrYqWbkgIaGVp3DFc5UawNiERAf4YGdpboPtz8pteT2Nuw+ve626m3K7h0RrjVWgtDHt3Io
qov36akoV/ErP8K0ft1+dK/FKxbdYA7QcQDDYFSqBf+d1a90l97U21QxFdeU1+K2vPEQnBgD6CXe
El249AhDTr0w/GyvjIrIVgtezV5ck1PhmZJvRxL86hcAT4A8rbpfXgyjvwVkuRZpYXDhkEB6Ap1u
OGx5ZlFAtuuhsgmqmOFTEy0jNV1wf9fIm559JPlnK24l9yjiHEWekvYnCV5A+dKVH2rtHXaHkK9F
Q9Zo4pUifXIN+l3AZ8UQ888XDZIkx5JqI7IFYY60OheUK5PAzRU7mnQyghpiK4gx4S5wSNc48UE8
j9fDsr0LLFA67RJ2QeoDutOtbBa7YMYK+UKv/efhNgnlgrpKe63FU1BqODDbWQDbnMgLyLC4txVU
/ltLlNFr16sPmK/vm62/hNLKbkAE9Dk6O+EGGUwXp0ptlSvZxHTxg7dO1u2Kr/mJNKAR1YgnsEWe
2lVBDaW14nwNrPuMQeOlCtGPW2QSIpZ506o1XI5wX+elBW+sURBDrIwMRunAJ6/6w8D2OAF7A7i0
F9+i4U6AnmE8c4NfADb++J5Tgfk+FTlJR4oo2yG3Qqtqi6/pvYsjtvIR31F9TNeujPJss8H9ERpl
/ifi2ZZNQX3Et2pehs/uBT3qUTDFXVC2QAzfoN+N9XjnRXZmz6WHl1pV59/u21bi7Mhs8yhPVRex
ZQOwWCMb8hK+ZpsxhQBRBQfVq6t761ll9Eu12x/DjiHv2bBO8K+Q9jvECvXiudzxDUEKiPSlMmF9
U9o0By1sFh5xoYj6Y+RJmFWXoVLUOYK7Fq1XdyNCjwKFrXZ0axrjC9Fo7npkAmvgYaC9O/e9L/Vc
fww/iXhSUQsdQUSUV0FtqzkA2DKq1RHLWcNpEsYv626rLrm7AG0KvRBam1G16KDHhwkhFoRMYbDB
AWvbBOvEhnJ9vcm55eA6gAnFHCXzOwC/cp1O5eJ74jk1agdoTvNFsvUOLei3w1KF4CHw8SLMWHSl
XSnQ4tyJz/lOyow+26b6oC2gxmQOr+023yLB2EDO0FurzESwSTaEQDhz0S/dmxAVosFuqI7PHM3W
ysds/dqzT7J5NSiF/puanz11Fto5rfZYidC74hC76uDqDhwiuC5PSBDn19hckUOdHO8IaJsC6gji
0Vv1gLADYGbDUBQ6J/hED91mVHRnkCW1NBPYE9N9ByQFXJfcUpZAWjlvsaDPYstncpqppLyqlknQ
hFh3BZp/yC/0RgEMdBRwSy1g2VFWSfS58Pk7Ubo2CZOD2Q9IjEwKJRXtSNYV7AV6PYHwCrfidZEZ
TmDgLuFYLvGt8JajK5wtxoR1U7Gd99TDbmPUKsExVC4CCCJvXMFGgMWW4NrzNWKS3EylhQqdPnKX
7NSD83q9VDW3/OnYyTw7oxIS1H6qYPk3lgQMwrqH+ncNimUKvwTVGt57qOXBFQxvsUHm1OYLKGiC
BlQGdoOphsGaYlT4L6S0x+YZNNUHqH7a0mfs4x7ypVFxOgE9D+fM2klnSZpzJ80UFSrFddJLHAdd
AM8aWP3IRkiNrkGQY+XAfzNIR0GWTlhABL7yb6pAz0duBUjmz4JHgYGE6zeUaFM4Xbp3fFmpuiyA
tVg9D890H33OHTZkZsN+o9rPvnaVB7WTjah1FRC9byVCXh+rYs2TXUFvfHmtaIZUPPfdDiaswKeY
RWIDoFN9+EDMEFuQNzXyoFQBDD9dhbMWLBfADefn9re+0Nnj9WhBaVUwfs0VcNhInIwRFUOt7nP+
4J1Li+nkklAjRR38EjU2CcL9hTmWtFtImlliZsXclN2T7KxQrsK6Q8o1rLvSQi7YfhQow0MeYl0p
G4i45NUoQxzA3xi0OWEu5pr7HpPEmNFe6RrAPY6+sIULTOXdoU/U1DoH34CYAdFRiYT34aKGqX1b
oREAWFsW7AYPcJRZNZTZrTo57b2grLJB/vNSXyd8ATEwPE64jNcOwOddvW8D28/0nur5WsYNZuD/
wUmPrpxlvNLW9YoulWUGkea1/Enf3BtoQtcbodUhuo/DsQBfvLTlz8pdCc9zbey5XOCbd3C2siiR
BjIkeHYE2cjSkQzANRTq4BoqOsi10IkHdZwYQ3Pjtlb2oCzZ0j8wK9vN3RHqGPpcOa7pJB8IGxIy
Zyztsodo5cDqGuf0AGIOWuviBqmu32xgibWhD3zZAbwBoT/4WQRPw7a1oWi7yHcUwYn1XYGV8NWT
sVyeQKURmTAsVJjRbgFEr3B6bjUUVOkSqSMKjt2L+lnjLXMjvpktCcyUTunkBtLk0C1atAyP0Ra1
G0Vv71CxR5G0B54ts6TNgFquCeUQYB5QRIstQJ7hPOW+wFh0ef06ucDu+pEdaJPrJK5ieJgkeJS/
yp3fMmLjEZIf/w2rnzHEuDKXUy382hHjUOtxnCp2sfLqFdy7i22WLuK9iBPEwcwCMSJ+hmvu6OAT
QgPdbCWjBrLljnursDpGvgtj0H/DMZXMPdok9peFyAfy9zvlYCq6UMTsOLz7jHI3zsYG1JddvsPN
qb45xvtIAvbIMlqj5EqXRF3Vwr/hjKTMLP1pV98XQ6FTBKRuio3j/QhtR43iGtfBTB0RNeQLtmsm
xLx2WPE9M+PbsW7n7rq1i1rEut92iSEhedgOL9Ca8o261JVll5oKtCtXFBI1h3JUFxcsn82aW3xL
Pf2aaspE+DDIuKO+G1tnB0hQ8oKrJQ6QKrv1cqSezSqxmkfQorbAVUHGK9DTz2zra9+3qiaCdG2n
0SFUjdBOUG96H8ya2ly2+vYp845jNWdm6V8sbZ894eRg8bWyJoWGGYd2JeCcAJtCN4p94ERbx090
oa3RpEFHz7w+7AXlKOy4s2Enm79zAiYPNYYdZVWgTlyY3rv8iNrGwfniGdhPUIXbw+3PDO68pf/e
Rjcu/mehsXD9QZRxoCszNG3gBHlakjZDgaLuO5jHWSl4OSgXr6BVaaDo7aN/hdB3dDNIreExT0ch
zRWywV0CsJkeCIY/rFv/PQ8tdkyW1WPr6sMC5ksa6r1j/BaCqBEvOIA4KOwbKrErHXdFCU16V29j
BVrHST1bvL/cffz7835fymfrTnJpUgcMnxfs/NuRrorHYPejDdMoioR98jZnk3oJYno+o9POTKgx
3xddnKHwewBJZ4F8VFyUDyHqKdDNew/2bDlyr75lTw75plbnCyYXEynKAT1mCpGJOAZGZ28t9m2h
eAQnRbsGvUIXd+0u1WPd2ZZgP8bP9I3fX1890uUPrUkK5NFFVeJTIeKIJo1ARtU1ATNat4in7uJw
1TId8RbYa5pnKCZKwqg7d+pNlUEiKi6WRMwWJQQ1pRaFDtRxcdPi6FhU6m5QXqAFKj1Dg5fIH4lz
lN1dIzz23WOXHRqgqOMBXLgkR1c02fmGBL0KHccXfU+GfVPciv0KhXBEdqYHtFVl54qNBAmOBXe9
dOM7+6Szg7Ednd86ylMN57JVXuNSbfbsDemO8tiixQQTXfA0w6N7LG9GVKFgCFuIX2uH5i7HdbBr
oNm3QMsgNYMIXD7nqSfAWy5zumt7QwVyu9fRtSoEdDBRLVGMRjEQBMeqSa2oesnIJo5vW5B6oMAP
OQl7rm91OWb7e0am4PTBLZyIyoiUkKygIQW50yh8FggMvm7bfNMNJ7SUe/XA9eRLtDqIKeZriJhY
IUgrdDd/27OLRa2z55kuSo3wfqBjop3cDFYn7R0w1VFCDpzbPNykBDuhXZBs26Mg6aDMnG/hp6zH
KTqaBEbSeqEZxSMHwMLbRnxdwyqoA/EFviVtYDoc4BRwQttFgqUHh5r2A54l2c6F9Bsk4/2b0NM7
8Fq7W5VuQ8X2oICpbaQejRNllRFAxkxYwkIxnkKBoTiF/AnOu0KImoha6ow49wLNQBKEJX2wVpOD
778I0nPX30juLi6XrntIyI0AHlqHBlcQ7aXw5CrRIoXBTK8se3cbucc6sLxu5ZjIdhfXN9/sTE+C
lZqKpZJqEFeCaIn81ZsOjJmbalXkS0hdGBqBqii08IF4Ar0S3xgGzYnQoG+h+3BjAhLuX+SC/3zv
/sv9TA9/Xhvl//w3/vyeZn3hu141+eP/7Pz3Ii3Tr+q/x3/2v3/t5z/6n5vsM0GG/PlZ7V6z6d/8
8Q/x+/8a33itXn/8wUwqv+pv68+iv/ss66j6HgRPOv7Nf/eH//H5/Vvu++zzn3+8p3VSjb/N9dPk
j79+tPr45x9kjGz+8/z3//XD/WuMf3efJu7rr7//+VpW//xDkDT5H5qsiTiVR7U0ZWwNtp9//Yj+
g4ySYxIOawkegtg8SVpU3vjP1H/gb0ucyyII37KMw75M6+8fEfIPWZVEyiD3rcGSQiR//OvRfkzS
35P2H0kdQ9E8qcp//jGNAERVHUeXucZGA91vLMTZrUGKxk81mfKTL/Y2FzS7zAgu6mGtaaCnxVCQ
L/t1DCjt2Rf66zHOh/3dwJ4M/F1qOBsY2MWM+5ARPA2tt01jBIdq/ACTKhuqmosYddAOAUjllYZb
FzB4iMxo+OpBZM61YSelzkEsPxnEXSvQoDq0x2Kk0y6Rn8OuNrlb7HP4P/WwX/RjbSk3UBSG/hj9
0PJbBTXXPO+XzIv0KgByygv2xdBBKB3HjcAQzA8itH+d5Ik28DsCBb5Scj0njU7V4MH3tNWQ4yJz
3xA5boIG0MPS3fUayKChvxk08F+D+5I34MBmdgasiB+TXdc/RjluvuIlKXeszr76qPpooRYoqD6a
3XxLPTgvRQBLSsj3geCWKVlE/Pu99ZDFhyZJjlKarZCQtwsuxxT1yPwxrot16ISIrkrcJhrqMKyN
BUAVXMhED1AnYVshgAYn79cEvNmYvfCx25V3QInB/cit31iMzprsoLk8JGYPeoPCyhS/GyQLHuyr
srd4Qj+VwoOcvgvtUtDCsoLc96hvFvDxhn0cTk4CDu4hgF1hho59Bh0J398Erm+WVfdCc5iVC++1
WhlphRpq6aOJHN0MWn1Uo+ZLAHCgijk4MC2FeTtn8HUVrCCpbnpXxFGlQow5jsD98hxvlmR4eekT
jTCiaYr4XSw/W4GaX3c+SQNErXp+SgF56CHw8lAiVjSc1SjUrtniFsTjCrIS7WM1N/409/hzA/w9
/CQJcAPk3EWG4ZuhQJS8y9mNFJ+ub7OZV5xusrz2airA6fcx2gIwtCw2rTWY0Xou7Jgmzn++isJk
mYHqL/JJWyGrNS+S2147tQC/OA0o2hku8fq+yTzb65u5s2MaVEyHm2RtcRu2XpQI9NSv1SdUwHm6
EB7DF/FhRP0XJvYzXUANAUXGZo/MZCZ7+wW0nw4/mThSSEJDhFY7SR6o3EBAoOM/GHmmmmFWrNKI
P2jEuXMS7YmS+pm5/dz7T2tHPx9AmiqN8FyhiiNK2gkGogtay0DIol1P6ZsQHxXy4MXPjfvZ5dso
OjquNJMzX59raZpmBGKgRUB4a6eqBzSidBaM1EajQVtCKfd9p91dX8G/ENR4WVVTOO5QWWMUnic/
0xqeC/hBWdETFNmgt3MHJi7YT9QgED8DzcefLQpM86jvAVUZF7esEkVhk5A1kEnXtGmJAdVnrj75
8sP1N6K4oH9m3RiB4t7GoQOCM8aYFIVZLlbAcIv8JDoBKOfUfUs87zPnZbPs4qDV62KAIkkcpcig
YJgRAuoSDB6cx3yjaNUt6MEPDQtXWXsYlHDlFCXsyNpFqD7lFHj2EALQ8d4R13Lkr7y2eGuBagrY
TcgjtHGBFS60t8gFzDKBS7xf6UHXrvqSvlCJrjQGru8g7yXRsWmMMJvg+HbLhyRvP8SidXQvQ2M4
CEqUocL2zpdl2HP5SxcqWgvi9yDGHWnxUmnojOGOuPMlxOaMwGMsX/YEaRPvoGaojpw6qC+qTWyL
mXsXSdDSA4sNVwiUVgrXJgWxo0CyHa0AUyyF2AuIJph7TysXSsg+qham6LEL1GHdQc+/Q1bvh3Yb
PIZSbHKv0xssTbUeTjKqF54Cyx4OYd4heXJdz+qj4jZpWttNm/vKh/ICBf5ZyRdtiyRCCoFIwlUq
gFMQoRDT5HbhdDB0BF5RRiVEKU34CCC3yHTqonfbnwjCaVyVrpOiikZQU06+hPi1altDiDOjbqJj
D0xuljJA8SA4CcMGVYpt3yGHocd9DsGPMICnl48GReluafkkSa45JCkce6R7BxWTLAcumA9PKtBZ
PnoWspianuzoVITETBMu8+w58Z4zfwkl0z6rLOJ/lNk9VyTbh2HXkCJhBuaMtnDsK+7jwtmXSXXQ
3AN1Ersu26eI0UPuK8u66gDSHKKVm5SW7IqmUOVWEDhfTV489CpaWH3y3rch/JCalRS2ludmm5Qr
JnGAGRwRIZUAcZNIVzPZHLzEzEJ+EgTl0deGVdB6dhs7MKP21nEDjd0C0RmrUXEX4n0I/KFcUGhV
+89p4b6kBOjhTF4M8OVRonzjk3oZldWdVgN64OanogFyOIM+a+jtnMJF0FSu3Nw142SUJoBVZd/e
C0G2IoH2EQPm1qveMed3BZIzjrQoht4/nOU8aOfIH0oGqd3wQVHl26y+c0QY/SFYTKM36sGdoTyE
7MkPd/XoEYIeZJfvPWkwA5mD1QbiNJYXTAEp9pejWQNa9pJH9qUY33QCXNAzuIf4t37RY4GgHds7
T02lRkbMUZBSoeBw71VPTIPzELa3/1po6wCexj7fuulHju3hejtXfpXElco7uDMgRougvtezkzd2
QXO2p3KBDbpNOnPoNGivBMDeYcaFm5Y/Jn6zVHwV0iiPInuuPGqLTm73TnoLdneZfrbdiUunQHgW
W01Ps8fIU/VK6cC51ZaV88Dpgxy/KfK2kDZCtRbYiUYrUNYkYLHS7iMX3TX3DnL7PJQhWrVAvNbY
4HCa6hrUvoJsIwzcShhUl6jyPIIR2xY4N1JFzzhh4CbI9HAg7zH59Dn00QE1fJblJ7cHY3Trk9hS
4wOEN2Bn9VE6r34KpVQNbcS+2HfyrudAaUIhBtqtMkS22uq9QnKdte1yyFBUAqA8grhZEX+kgsIW
ocvgxi4YRQU+VMl0Oav0OERV3N1IdPB0pyxjM6aAqBeoA+Wl6aYlPDq1T1IIVoTjq28fCwHOQaCl
DNKKll8d2WXJlrIXlycwDS0XEdmU8YsDsqM0OEbifLUo0ivxR+QetOaekjucIAs5VYBstNpsnebO
pq6KHTLDtwqrXqr8TReADSsmqySEXG3fHyhNkDugcYUjNYFnC2+A+IPtawKTEA2IQ6naUEj1KvJ7
VNhD/SA12zLfytDkC0Bws1IkAaEv6oIH+3dx2bTPWVMbVXbw4lMX7kR5I/d3krx2OEw7ko2Q2ynZ
Ua0AefiJUaCdgUbrALFiVpGDNpWiAQOjjPjWkWoA9m06lNC9As5R2bbekabPA35cRt26qKBJisq+
BAeXmGxVtTDK7ilI1rm/kfN7NXhWxdvIz4B+BYXZQ3kM8rOLWLlDwiVBdjbPLblhpzLuRGAUoDcU
H9ThLZCVR1l5KjBlWpLZTQSxFolvGMuPNSZDgVx2JeYHrR2yRVvu3bipF3Liw4gLBxjOmAMAN0uK
dFAVZZsP7JH1/kg0k2DelQNIPsgxHLtCnLShnJl5CMuoFmurzM0o/YoU0K1VCbdZZroQ39KQ2WWi
8uQVzc5ppCNzxU0QhGapDHouuF9Cq/CF5BTPWtQIS02CFIy8I+Gd7Ptm5nSl7sLcUd/ABUwTUxS0
HPfEGmmFa/lZi4sVYMIQ4O3EvQf8ci1Xt02PTLhNoPlet+p7DWHTJsXq7tGGDQPZ6LzqxuEEbGzt
eRBqCdaudyLU8NJy1EOCUDzwj91zT6EonpLb2KNmAcNUMUYSKammClmB1AGMXTqpKiRnUmJkkLhF
glfngSVFwoaixO81oDPKducVFosgTyw7ZufuIqw/N8iNFnowReFDMhjwcWi+BY5wqDNmZiUMEETu
vIlSDTLKQDudegoMbWv6dD2euhQhUlVDwCSpMmGMyT8jRClIS78TM35qdTiVboDPt2Kd69ErpGah
jZXOxP8Xso8fw43x41naKMte0CrM56c0OanZbYx2PQdSzJEhLQSSMcE1ev0Fx3DwvEkzhovn7zeJ
gAve5kMUu/zkOYVuNZouQJELNjzXR7kQ9qLgBPl7jSiqxPhklFjovKQePH4KwNZ2KQrYtJp5kUuZ
048xJoFv45RaUZKGn8oOQDtVPnaAVfc+cNJgTEvirk/5fdVkKxVl9AiV3utv+AtSOn7I81ecpKmB
mLesKyV+Uuz61Js9FMw8Q7yhUAckIDGMBhLy8/UxLyTgP4acpKquwPo4oSrDkAwAD+DpRyFIe46j
M07OdImcv9kkJe1QxEMpBZOX1ncx+ithDxZl8Hb9XS5utL9H4dO8M3B6kSYJ8hb1ZixFQS8cinVf
FMrxEtQZrWQnH66P+KvI/XPG+DTZjKuiVAjD5xsVUzQrhBAlon6wjA617Zogpzxk5gCfM5S1YHe5
G7uXOp3Z7//HskFnTSYSl8m0TtRQx6njgrMThEFAXOI338QTKEI36X7s7DzVH/0G7ujL6y9/eUP+
PexkTrUs0EjTYdg43vd8V7j+zHacGWBaHGJCUvQNI+yURDecHTug7q6/wS/8+5/T97+v8A0QODsq
kaJ1jaxiWY6YYviuF/D8U/TRBwJRAlrDNoHx5ghtFsHkPkJrZnX9Ab7bXb/3xd8PQH6e1VGnRh2k
5tlJBX9LAGN+wXzIE4zQ/6564jGa7vCCa9oEJVR35ri5vCf/HntyLcGFsSpzn2HrsydF21bCkRXH
mfcbn//a+03uop6IfZSRBFcfnB5ruPjG+jvYkQfIxP2rv/OjvfOjZD/3QuPPz2YzE0I3kmtcfMGq
Nkd0DLRnoM1KF9xW4fF6vJ2rtM0t0Ml1wXw1igcPy0cDhKWh91KkWv+fH3ByJaS1g3OTx/yUQ0NB
NlK7TwBoH+8Db63sh5nzTL50laOO8q+jZGrX5CLb6jsV67EyvEONcEU0AUhzbpUvZ53dR/fBc4HC
TL8gu/g1eUbSZrYPBPSXJYK2JwniZpCW9vUWcLFyhWDKK3Tg2P8N3OKvzv50504OHwYDjQyEtTGm
EvVR/xfpJK7JHOLLsj6aDAgfMzMx82mmUBQZkt9h0zjsxLpFXFgCvKsKYEwSIx0vadRxwmMCLqEB
D9tZmObMyp4CRtq8Sjj6A+xElKcYup0tFCfycibAmnvByVlUiiIRfZWykwieaAlxcAcktAgENyAp
r3/LX/iiyex9g8rOdqpXugwqHZg9BzqJwOgOcIEdsSA+6JVWCvNQxRiALuI22kblDSSllqh9LbS5
Kb34WdHgUIAcESmd9hYFUXTUwEG81YAgoqsQcnR6oNVck26ldTGYEFE3EjufkUK/eGr8Per0WkNq
JMqO1qG6CrkQV9639PP65704kWcDTArEGdeEAsVTduqEYssQcUgxgYSdthBnTTR+4Yq+Z/JsrMmi
icOoLEjf8pMMQz1mg6fgvva3yQpEMsM5SHvJhncuCpNQbo/N5DU8AFw82/GYmcepqEinBKmiOnjh
tAaEorMzpDxpNBdnXV61Z+86TuzZqm09D/0iho6wt3JuiZ4v4NkTQgIERIqXAKiQDNrv2lpZRg/C
ttVRbYvB3pxrZf0igE2/+Pgxzp4ilgQxFSmCXLYTodduIuo0h40Ae49wC0fHL9RG9HkzyV8g3Omw
46I7G1YUI6VPOwyr2OVrDO9KkDNuuD2O1m7mcH9zEzq59TgdKlYjsAZgxTUy8H8rCoa72BrXN8rl
yPlsRifZT0jCoggY5ycOX2NQkYFs9KwMDkw59MDqA6TbDWVO83vcfb9CorMxJzeXFKDo76ioBig2
lB5voIG1gKgyNNO99dxJM7dWpndWEUKjt6oxaSgebQega5bpju81Ex0IU0KzBQJ0nknv5nbKOD1X
XnF6XcEJvtXEEjdJ1Kr3Hm8BkW2gifgV8mYVzX7QMU69NtrkCBIDrnlKIo9hn7fF+bOEk8SObaGt
tUbYNwuOvZxl/j2B08ur9HngSR5ujTH0gGa6Hn+OJOsW9tyJ2S7nSLoze0GZnjpESmPHzxEB8j2J
QA8BFhGYjZlk7heLaLK/lcmxgniqUjW3QixbQK6iALy8DAwXZMW6UYAuUfUBkaeau0uFwnJBwp3s
ptAPb8Ym2JK1X1VPDK1/EJNtAjGNlp4U73ksN8Uw8y5YY4h+YnLKZ3bw3MeZnEq+53u8aWSkvqC+
+o4lCvcFCWYG+T9mnMtoUTO41tNJpqQKaup0PVq8w/uotzK6BGrDIn3SbgFWwJSzZG7Ei4eEDJE8
DaGJJH8fXGenrdriZIJVIGaD7xTl2GQAl1YECM5GtNP4litbkQMmx9i6n2v/Xs5Jz8aefFOaq4kc
JhhbXLP1aHkRglfswRyinllzl++Us5Emx3xauWGTtcX3hWoPK2cl2f23IJ1nzqeH4z75dUycDTY5
6yUWMo0VeK2uWCro4DnurIHhxcDrbIjJ0d6leZXnKd4ne+/etVFySTZiO3irNmJojWYb5TE9iMs5
uP7vYSlMVRRUfxDDKtAjx5ufLRbF8VghkQ6Nt7IDwgp+JaG/HWLXFNWX6xfmhXrXz6GmO0FyHDhE
onGqLsBwvIM+EioVDzAnC3fZBmpemQmvt21iImpeNp+RDr1oQffnMpVxqn5O5c+nGKf67IUFOQzc
QtG0U5Ko+w5mDuAIwPQ93JC2HpkuMMSdyVh+32g/R5ycjlUnxplPE3YqYEzT+GRVKM0p96R1k2WP
WT4X5P1SYh6hmOdTOtmDLYw4hppGHAiiMQeXlxS8OmGRAR8uokdoS7fuPRmtXlYaqKjKLjVBvBvb
C9KzdDPPy/69d34+zmSjql4XankHEGZCiT3IwKU31vWVNTfCZHdqJFQ9Xy7YCQ1tRj465fH67/99
Ufx8g8nWJEquqIqED5pScVEpig75fltwZ060mbeYOvXWAqv7KsRbOPlnkJ1CbWb/zex0PsnsvIgo
SQ+EySnIFbOFiEvps2Xi7gJ/5kUuhAPj99LQtaLAcsraZIu5suCWtYKoI1i5y9CE3NuwzdC4yo7o
jPY7KK541sj+k2DZ0xsQCxoeekibgJUOrvMeugX29fm7UKr9+UCTHRgCcsK0AsW9sVQrqKa0FT8B
WPHgjwRrROgdylD+x3PkhwjeXALEclJvMVuv/R1r/nyKyb6E6n8rlAJaXW4Ij6+wjVcOAb5d8oxc
jGzmCRungZN6ldi8gVJenx8HeWx3ivnMgXR5pXFGgQNDUDLlvsKd2c3TNKanEB1+DZCRdjbfvbhl
CH73CHDTyLfg9tkpK7tJ24LdBxQfnD1CcPcVBjltZBHXZ/ZCEoZvKstUBAidoEU6OVxCYI1CV23o
CXHQ1odkNw0g6NnJ0AqELFYeHnIKfUhtwZy1q74OINMXHtlEuYeG+Exy9ov6P567nDKJSxwvTaeV
BC0tvTb0y/KUKuVt7KIchSM3K/L3NqutPvRNWete6nDYq71kFU4PoyrXaTY+NA6FwPtKGbEaMEgy
IuzLsNsBRqdAtHW4K6CE5TQU/OQGpelaAozsBqeR7YJ6JkMhIPOadcDg9oJuxBLN232f5nstBbu0
Bo7w+gcfj7rp7Xn+jpOtnStl0nVDV54qUbEi5m27sj6UnnyoIw3lNmKKab+o4jnvku9k89q4kx3s
DH0jS0pSnfI4pFYiVtARiRVfFwHgKFmxalMAcmmFtosaiVgA7Z6nDtzSqu5IIfvmJOWho8MikrnV
BTcBrUdrQyixleJJApeICzAj1rxl44a6lqivrVosHTg/JamnexV/47VjujFggwoMziRvm9fVE6gN
r6Qos4XrQ05F9NpnWJfqZQTvr+vffFzDk3dHJK9yGd1/UVPUyRqHag6A8ZFfAZJ7F8NqUUCpOMgO
vofiuPt5fSyVXBwMRDsF1FaIIU8+NJQcUPhLteqUSs06FdwXnzfAQxT7QakM+Ku/pkyENJgEVYQ8
R1EQfbXeKQ0iqreKCr1YJ8v2GWthGSImr7lXGDXobGIBZFrVoPMAeV7Jz7aip+xER1oFhbgqXBc9
EDWCC1y7LgC3KoHviMSXykN00pVGXLOloPKbmrOXqsuhoVFtfAokTw4EXV8MCwnyuqnD70UnNcUQ
tZCc3WVBduMCSRUwwEbCXIOcWv9w/VNdCCQ1ieCSA7lFVZg6Oc7dbOBqpUrAmmXJraj194P24St0
46UKIID1LSqbMwvhQi5JNYky5JEMX4R8W5udnaqg+7iu64T9KZAA1lMB6syGZC0pwDRRBMouiGQq
Fx7aAXo2XnzrC+r/I+3LeuPWuWx/EQENJCW9aqrBLs8uO34REsfWPFPU8Ot7yRe3U5brK6G7gROc
hwBhkSI3N/dew5U1KZuAGSth4IevBmLdPG0LP4Qq2J0LWv3IJ5MICSeVyBpuJph8VBS6iP2E+IT+
p2S/h3gCl0O4nTD/JBlakDmwN6BKAr8UN33otiBLqsD6qeawUiI/c1wspoNeRE0Ka9/lDqaJBfF6
DehVUNe2NfmU0E0i6V+qTJ7Zhiuf5OxglDMFH4PjiC6OS9XzoYmEORyxq2FS/aZHv4ziBosPATG6
MtaZ2GsxCtbUvOZUX7oWa30gx3Zg4zGm7LYUyXUA+k8pyVVCMa9Ry7eqke9V5A6XN/qZxPHbuIv0
lw9hXcfzroODFvzCXvrAclnaOzq0GC+PdH41/3uGy13VZJlORtiCHQewaaQSQ+/qD1c+5fTE62ll
VmeSIIuZEBOnlGlcX8rGgWdhFUldKYDev4j+LoMW9+XJzJ9+Eba/DbDIt1udBWpWxNPRoB80+LCy
fZG+Xx7iTCeTfxtDw284CQhWYKQ86YoBXQVlrzgxsu25mQA2eGlDZxkl6DUk1Q/bS5z8b0Pq34cs
dCqDtMa0OGjPWp67sD7ygb29YpAZTRVAIZqXNiW3jdBBkm/dxFQcaHjaqQpzyuQz7SKHVCtPG3p2
41jgGaI8zBlKbd9/lN4pQcFLxGJjoj7A5JB46l/SDOGvafa9AQFXVjyEBoTSGCivmVK7sXzOh19N
/VRaKFcajTeGs3KO4jcDEvIWOVlqwkd+4n8pIqgQnV8amo+m3yM4hPC/giwxFNVCI4NSP6i2A7vJ
OdvSzrhvKXQVyijYxAaUWmGgyrvwS3JU536aDH9U4LAb6NQmvbSjrttZ7VprYm015r8/2RV6LC2z
qHBgWQ41m/HTVD84hWavte/NYmWXn98PJ0u/eHybYRhHqaLhGpSJ1yY1UNyVW4GnIFjxpmjSp6Z2
z2OoiIyJV4fPJE7v45geZXZsJThzQ2fX04pO0rmL0pprIIapI48By/T7CmiWnukmT4bj8F7tuDNS
qJSbwH/aFZQVgb9VvTW1jXNBEkawePAaBnhi1uJYdLIBN0OphmOaUscIdoAb2iJ8LeNfK0d+PtLL
sGLiwjWQemiY2SKsNGrHoyGxcOPMRqRR7ofybaDiM25gTkJGbxIohJbRI5QLHGsAQjSvV6L0mSIv
t2DXrs9PRyifLOV9kg7k1qps5TFVrZ2eKFsxwHMWuOi4YA9VpW7NkbiyofeJQrzL0z8XVE0NvCWw
jUGNWgrqiT4IilopwX5JoBAFSHYY3qmAMF8e5dyzEjP8N8ziyksDtWg4r4ejBnp8VqLdFRJoXih6
uTNC5SkO4V6KhEu2OYgx86EaWLkJFQlXovwFRPmtSNdu4ZWZL3XxeJDruszw3WX6HMQ3hXLbJCsv
2DMZ7emsl1trNGheoQuuHusOInlgvwjzTQNT3oFcqZ9LOD+zeLey0j+380zz1iAYA04a5eZipbOy
gBa9DEc0xCZfdTNXvEBlHQrHUMXeqCsQpS9QxvfD8220ZY2trgddr7umB+NjLwVWEMo4+oMZE6cG
c5qqwzsR/bZBPp13cPFWFHcKbqpxZ8KZw6h/m3pop+1jJsAQA/Ozkr8CdqXH+WNd/62KP6OJize8
r6173fy8vE4/Q/r3H7449Xk20BSnSR4z/hDnjUPBCDfAyijq0Y+6tUzz/Ggg9VOEUF37um5PLpAK
bGYSshExvbF8ogybAcUcG+R0NxtUD8I6D5dn90MTWQHAnar/BlxcIjKVHDz3WDnSqj1And6rqGaD
KXhTQhDKsHqn7GDIVgcHYsU3BhevYx/B9AG8g0gf/A4q4CWZNmYKvpPSbZMyv62RgmtQbkkoLBvQ
OozgNj0koLyoMHOW8W4YOdSRwTpL2EaQ7E7Dp6XjQxW8pqH6NMEUmtSBN2nwAxgBOTaz7dRqMMYD
3QeUqMIBYPAtF1VnIyWwWf23INvLa/LzvH9fksXBwAsAlcHIQraffFr0LSleIrC3/xdj4AqBRgNe
lZBJ+H5NWjFR25obiCn0oRsOefgQkqfLQ/xMszENDe8HbCYNtbrFTVyBrahZphTHzHqbhveEtyt5
/M+g9X2AxRyGLq8VU054iaKLb0DzQOu3fISt4PhuwjUihl/W5RnNC/8jhpzMaLlX8zgdS4b3JW0g
v64pfpdrDgPPpayhPR/11xrRruRQrXyrs2fyZNjFfmB6ltTQfRiPQfmXJL9GcPuy+IXClTys85U1
Xfloy3dYm1cjgP9IZsLpSc9HuyfDyiKeSRu/fbYvNsVJiOEVqJ5QpxiAZJmdpWtIIzlh6gF8pcFA
AGJ9ELQi+/5RAiAV+3l6f/kjro4/30sn4zMA+6S0auWYpYpdqmB3lu1DrwqfhFDNJ+NDECm7mAf7
jl835msAJAILAsjhh4Nf08bWYFhK0nLlBl5b+EUWqYEkWbZ60h+7CZVqcQN89/9tG329KE/mncEE
ORVqhAakCc+e6CXQTWeyQgcvHLuOqpV0bWXTLqEIkGVJraTkw7GTz9Sidg6xnqThABQivkbpymhn
qlLYVMhJocmHQgnqU98/ah0XJiXAPhwN9t7mMHqg3aeImpeSw1NLfuKBeBUpjc/CJxz4u0ofHCM+
MjI5rRl7nRIfYgXHWBQr7qtnV+HkZy1iYFcp4RC003Qcy78DlLPA6S475Aggv60e3bPhEM0QqJZp
JtoR8w47+b5c1fjI0lJFkSiAgUTnhDAnKUm5JwnMBobgfsjblWX/Ibz9dXufjLlY9mnMUj7JoDuG
OjTUh1RaNq9h6IG3IXHHcNxVdPBjBW4zcXRg1UuCB3lmgB05ctjl0KLzoBQTFOl11dEXMjU7Msag
F0JuY+z5SyeL3B707CEhOqyVJjyYjX0eJluZrrHfvuCzP2I7yobIRwGGYMpi9caI0qk3enGcyPQw
lOU107QUnsWpo9NrLb4RFQTYJWjCKCsn/KqIxJXVH8xC86QFFuEIVBMsfgm/z6cPK36Z+CMtf40B
yK6wetIzSIJCabspvDaDY1kFPt3qiTt7O53MYPEtID0t2tZQu2OSv03gcDuqFl63DDkKhHCSBs6D
SrBnIYzWLgfUM2BeQ+EgEOEEWtYsmPd942lBlhEtHLqj0LRtqgJnpoGinxByXbYYlsGiwW5zoJ1a
sHJVA0JiZqC9BupwUIV8NRK4XaK6vcnM+Jab+Y3WFc8F+oaN6D51ZXi//Gt/vtbnH4ukE69I3KnL
lw6PgZsapNEdO4DURLthcePRYBNxc+Wem5d7uaE4tD1mFSw8b5a9GxqYLS9G1h7b4HEivwRQ21Oc
rqz9GerhPJMv0IdFEUcXa89QFM47OKscOQyppjiATIFpc5FCny0E0fzR0pJNA3izARD12tjauRli
TBCMOTRylm8FQ5nGVodRz1Enna+E1R3Xkw/SlrASE/4At5L0RSN08HQW34JKXhXTyi84F125ifua
K8gx+bIPk6dpnk9GpBxz0LrzbBMr0omyTyV8LnC3/S/2zclY8285ia4DSQNh0QZZC1d8iIihfAUt
Hj36AGrq6fJQZ3fOyVCLNLPNS1E2VTYdw/C+hS00Qf+XrFWtzq8d2hYqBK9nyMb3+RhxWglSm/UR
pH0nCxO3TDUnb3t4Yt3pebVSljPPpTeGoivoj6uolC33KaqSkxJoRnkE39ub6I3eK1cmngaQf0Ef
F2LATqMDEhLmV8mEjFCU19A0QesFmidi10bpnkOjUGOuKON9MxQbVoLmOlaOiGACSLW9ltceBe+7
KKBfmUMuQH0i02iHct8mijtA0Ksdb1iYFWhXbdL6yrT+JmOwxUMLFd7BzkL80/mVio5nGgWOSq1H
BkWGkgQeLgwPkBZnlAbKBLU9CuGV2h0E2u4jrfG7gYHyD9pftRdd6Fsa86z4sbUgtyLpXTHkDvkb
3FeuAf+y6k83i15Dj4wn9Mgr7hGY+Mi0v256y+sNYpttcS0zQF+Hcpeb7VU84ej+z6HPOC8amoh4
mUHZii6xwXGLViI49+KopNUVbyB1D6kpLUIfM4JIQwDma/rGp2yv0W6rFh4dhj0Tgq2c3p+lNtAN
UC+lukmBFeJfifrJkSKhGkrGIvECxzB3eGpu20PkxocC3mxIADQXODW3Vr3Lh+tn4+T7qF+IoZNR
zRqd3SCNxUvrBZsMQXLDd7OGbfMATNQ+2of+Gi3hZ3KKIZFTWArKigBaKouzRgueVLWmZ6h0Sdfw
5034CBV0GPP2tvqm7mfqWfRGcXECN/1irISTHycdr3yMi3wFFR3UqBejN6GVK2M+pMcu1WBr9zYq
0s7kB416L2jF2vL+uF/n0VA/1RXdAt9+OVrYRU3JJpke9Uf1vXkSf9nLLKn/zKFua9ntTj3Ig/In
eFiTKj47y5NxF0Ezg1J301RjeuTRq9FUmzqF2UDxG9T/ncz6lTfk+UmaqGqgBK5AWOB78EQPqIeV
ZpYeIWgDY+fEBjvLT6J7c/Wx+tWzXqYRSKyoxnC5Q3Nr8S5kbVpM0GAej3oD/zWEC8gdZfCP67l5
p4dwTNUnX+soalaRJwP4IUv4PmjJ1gp6ZNuZz3roi3ezoE/icgtFVh0KJ+20b3pQVkzVbTl8ZXlw
nZqQJLQgrhI3L5GV+OPIHAIXXWUMhGN0nQKlqBqKmZBchUx7SvyWJy6Fr2vayLdaN3w+TNe5uQkZ
s7us2ltE9zvrkMNIr7YOCOK5ROmMsjuuHUPYVWglXGU0azOgyNxj36dl/UjkTcnezaB5j+VtM+Wb
UT6k9SGgN8KsnK6/FfwKSIJOJm439xdjsVVQ/Iv7jZ4dUh7NENdieu7id2JddxGFfBFwxhAOmwjg
2+JOjVMHkmT3RvWHjQ9pmcDNjtwXyog692C8t7X1oUrdy9q/EhZPNVwGEfX8uIFjgoFLgjeNV44P
BnRNxEdpZpCc5XZETLuPx7skpHDLg/xLrj92iOIiLZ0U7wajv9XgthTJl3gYd1aZ3KD64IoW5tCs
WDGYO1vaQD4IlTeKbal8BaKT2DYGoRaRpi+BdjQ33WcPJ6TubVaDaH31M4JBssecCAaMqzZbP/PQ
+Uqh1qz5yikDeuj7iUhINOZBZchjYBkAVAXo8gmYqhVQ84Lno6sFb7GEw1o5yYdmpH8zpr9cjus/
j+T3H7A4JzMpQO+BWDoy2t3Bw9iLg/xPD2kkGccrqeAPQwXlK8b9O/7zbzlZZpGPKomzVLxYkJaK
UO+jGbtPVX4wq2xLOACtyWhH42hPye+4g8wbig/aLBlpHGqkqGUP+FlBhA+dHuzAXZ3BJRE2ZGJ6
zHpg+bLYMc3KnwQMlyPuXl6nH4nY4rcvbgNZlwCSWXl6tLQ7Er2sd9DOB+J/i7MIxDiG8ZhFOlSj
AZm25OAWDMLgeGylYwsF8TX1kx9Vj8V8Fg+gLIkNSx2N9BgQAHzL16HHOxsGlkYCh+lcIASQlbzl
505TVcvAkwvtEargtH3/+gNHRpmYIj02OiwzH3VgzfDWs4fg4fKX+tlsxdROB1psMz0ZFdI2ZnpU
EbtR9d2wPPM3FQPzT30TEGaPyt9Fkvorw85H9duNsxh2uUPA5BpUY77cNH7dx4XPTRi3kt7XDHhU
wlFXaNZOqNzN4JnXQGLQisOVTfqzi7/4DYtNFFQxQ40gES/Jjn6Oh9mZDFpcbnWjozsIXbmVEz1/
sktTXmwiKbSwxyWZHY28cwkIgOIj7v/HsKPvc1r60VhhVlltzxJwFVBMbl+Neq3C+x92zFwI0FRU
WJc4ZMhmAWRTxemxFbDMZXPJBxbfPXTacFMFoQK/+mlXtClu92Jl25xfwn9Dz3HnJCb21VjN4P/0
WEKfNodmWQvPRHWtFfITz/+1iP+GWRw+llDAOwKaglNHbvVwA3+hZ0jnIBQ/Tw7bV/t8N3n0Sv6G
ICUsp1YlFc6FG8u0gP2E9PdP75fSGtW65ohuXQsi7Kx9giw+EfC6pV4WIcDpj5eP47l4fTrg4iTk
ACmZdWkkEP3MXB2ew0b88X8bYbH5k6kt2jAYkuOEaqWo3iWSussjnI2Y/xbtC+J9sjeMpO0DbPrk
iDPgZuE7qYGIL97D6NflcVbWakkgDtKuQQo0JoBkPgT0UddWwGY/K53z7juZyCLLETUZy141k+Pc
Gbcg4JhTYhNddRN4/uhtdxjpbPsgN6EBo9D8F9rl1DQdrQWHTxAvpJYzZcGNwdKDVrFNoFkOsdbI
rT881Of05PRXLlIhA9p34ajgKaTXqHlwCIwA0KF246En7C2VcFPKHlMo2w5AqVEwRHvlISqfVPWm
hvdpUidQunwvtQ6tGmj+SThVgTEEuKETF/EvMmZOzgc3zX73wPyb1iFO4OaGupGiQ62+L9A43xEo
dMYK94okcrIiRfseK9X028tf+ycPdDHPRciRTJNMlvjceMF44q68jwCAZPfRdqAw9167I87lNaer
uog88JGt6lhr5mv/bylAYCLAn89KnWp9MHu6uTy5tSMz//3JkYlIGSWysnBZwMgTHosNeNA9rx2V
RCuH8/xde7KpF/d9xHrFaDWc/94Z3ObOegm9FCINpl26EJYKV0PombfC9/25CGntZBQdtgViuAGR
RQOGtGHigJLtRY36OBTiWaGfJSgGg0QaPbbxSqd1bWmX8U5lnaiaKgUrcXAh92wHpe7kYOOwlefY
2bsCTyL8Bw6StQRACFPJpyYtcVd05KpsYOgZ3CWZZqtxDKwp7KnR4b68a34qN8xH4mTIxbdMWNZK
pe+T49jYza59iF7TN+LNEkfxX9UbdzB221abtdr4V73jR/50MuziixJuGWlkIrXps88G5nKG6A49
skOwRXZ5rAweh6d6PUo4X3Tltkh7VDir9jNEP6TkVmuzArVZ8p622S4vIFwWgMhTDa9Nrx6HfjzU
obVXICndUfaYQ3c7pG8m2shtb7nI/u0qyG66EdvHgnMSxYsfHTcKTe2hiG9Jb92zZPSTobwKm/xG
6uPvQgbPfTu5TJhr6z+H1ksLsdhbBKqgZhsgd+5NeB2GN615VSvpwbLyXQsLzCSnzgBV0amAFErZ
eT37rSDAXt4EP0tG3zfBEsMR1Gop9ACpmGEELw3apmEWXokEUijso4Gksm72hwIIMpqOvokX7Cgh
ma2NTtp0HtXKHQ2FM5SjM4W60w1wc+bZRgckymyav8K660s4OldrW/ds/vhvC30FjZOAlwsDz4om
TI854Ph5CeMt5JF1wf83mf7JMMsbXCtwUNUIsafrtiAn7Y1I3LE831/+BmdjzMkwiyt4dvWMJyDA
j0NVzYLebm99VPD7aPo1w6S1dVtcgnSaGiXrkvRILYjv4oldQEAt6Vcyq7Mlj5PAsoRzVAFMRYiK
S4I9Rnfqu3HHYKXXXM+WzOiH+zB47ezqCkxE0wU1zzdupJPdcHiOUdUx7la9PWfQ4+KcaXM3CVIV
GkOhebG+EH+IpmbgyTFIxXU5dA5wHl6Ggh18wK/GlGyBpHEU49OC8kmuKys3yJk1/zb6Ys31LDXQ
zkaUtYw/vSjstvrVJysrvjbG/Pcn58Gs60qHzCLy/qLd9JPhGKAvUCCuL2/UOSBdWshFnhEyJWxk
g7s4gQGtviVe55MNnGFW0pkvDMClcRYXExcRkQSG6Mco6VzI5e7yCelTWniDErk5zI1CDsf2/oMO
6iaMMzdFpw3pnauYwS94uLpwq74G1txLinfK13zTz5zWb99zcX31ous1syDxUWSwE8hVN4gANy1g
PDruLi/3uQv621Dz9zj5rCF8BXlgIDdXc3PH0FwLOJirIagJdbBhAzT14XUxpcJN1NcpfStgJMhK
1NhRSo3vwD1dCYcrM19Cy8ORNN3QojdERsAgCN9p1bSrAgMe5CsR8Quff2EHLIEXMVXgjKiQBKSo
+BXMJZ9L085YCUhN0D9DomBjJsJR1QmuHiFatm3jNVQCRQMMsKWFO1VVbxMh5xI6zO34W51N98Ok
HUL2Yhq/eQ/htJIYW2sECapvnpOKv0CYH/AhywZgDFSc+nYwrb3eadeDZmzYCGAMgClIHKAIXzhd
eK32DX4Q6lmsxeNO31XZ6Cp6/dJ+lWvHTRtCy725l/SmquG5UEQgYewUHrizLHlFGFroljOsvufm
aPJj4WZCAkBd4OUui/oiFai450p8HIffXf84hI+X9+S5PTAjYkApQfHe+EonTrZklZZjGXZdfMzr
q4ZCm63ZkvBJH5SVGHCudjPT7f57oEWsKbBEldm1OGb/r9/7lNzR/QQPAyguQ69+Q9+7yCUb3atv
6UuS2muA5J/tkRkDd/IDFkGo7VQrsTKBldzDp/GmutOvgp35RG3CbNVJbHgv3qQwpF1jzq2t8CK+
SDNr9DLDxNs+9FqUVyCb5Uz1NQs+Ln/Kc5fG6QQX0UWotdaghRAfi/AP0TsfFEFPGMnL5VHOtNDR
5vl3+/JFEpXjC/MhwlGGp4SEnk/kNLCyRLXfYwfptU8R2NcwhVl7ga/cVUs9LSWNdC6z+UqMKrwZ
0wcZhdCoV51oJDYj8DhpyaEvJ//ydM/u29PpLq/7qR9HXQliCLO8NvIu0o6BRB8teZbmXwUGLbUh
7Ryxy4BNieh2ev1rVBIwwUqPD5lnTkAxSHkXQD0G9nHu//HHLfKEMVOgZBSK5Ch8SKKGNnmtfLGD
6duH3L73fngHl72H8FftN4dssyavcgbC8X0nLI40mwBjjEtkn8Zj7zG/Du16AyeOX9wud8WDvKmc
4tn6e3nK5zb56edYnGKaq0jwShS5u/wxG/4S+H/EK0Os7vDFie2kKSwZI8ObGPWD7hlGjbYBL4yY
DY7ZQcwoGh2ZTduCik2bPyWa8TjiSjN6ZeWCXpvs4kQTpShCoKHSo4K6HFVmrQpcQv3H5SU9F6BO
lnTZmiCmEfRRL5Njkz7LpnSNfCegwIVik3d5oJXpGAsyE03AJZvSLoEQTr4p2VMqh42prXC9vqCV
P27Mf/HJWMSnrNdgs0jxANZNWErE3YHDm8gKOPo64Q0QMse4yd9aiaqsHLttk2FJKZ/PTpXtBEDS
tVT9Di5ORZTc6YNxazShM1D4qujRvTC0PQvIk8K0e81E/a+j6GvHmoDEln60WlRPgYZM9fqGCaCY
MqVtXLPKHUrGvcnGl6bJ/VwQh6NgIZrf4KLbCgBhE3SB+hSSZMYmaEtXa/LtOBTXyJNcyj+ammFg
mHNlSBSbQw84W8QKW7P42h298rAyFg8rhvI0jdoC7zygmVFE3ueRifotsWvYlVmi9cPQ9Cy01QP6
VirA2yXHTgNRsnqF1OuOQ5ik6BoTzVAggOuY/YIUC6B3SbPybDHnQ37pEy9icpzXRjSh6n6Eboor
aONxmuzQ7r+PofnS90Bkw1eMCGCt47uWIbeVhVcHEWoZBaovr7y6g/hwIuGibv6pAFRgCupIE/cM
rvljHNrKCLdMlWzMvvWyEJRwrju062wQJvwyDV2UruB5TUHxDv5mHIp1HAkEtD/gGYqHDTEJJDn0
TVlO15LGdxIPHaMRV3ko7Jgnb/FUAk9jBL6e9ptqih04HjujmHZQQPDQ+fw94REvY3OfRtQ1ongz
hcY+Zne5nHY9Gglwk7tCT+hRGaWnROp1qTSbtMgPPWAqfl5AtlXtbFLDIg9uFhKlN3iTTYReNWXj
lwAsqjz8UGjsqa3cAJvX2FZeuPDlsUkc3TTqWlns3KkH5BP2jaqKvvmSIU1x9KRoCuQ/7cdUorgM
7IxRrzRnfmYHGkCEFmjfcI7UoQXw/WUluybth4SExzgNfSHJLYgIOzJAkT5CDcayGAqQGmxs8hXR
kbWnrbEYWNegMDGO7Vw/B3zqVT5FrwHgwU7yyHe9P7ryoHpaZIPSc7PujH4+cgMeBrN6S4OW4/dZ
t9QYRJ/pOK9q7WjVAJ2dFwqsXU2ClUxjbaRFUE0irYqyCSWXEJExy3o3yAIY6pjXebaGTf4PacW/
WS2i0JRRvRdifpDjMaLTj4jA5+0TpBLfqqptYbwNsFHTuHCartyAY7OLcu2KBMNGydbMGs4+GhRI
hfz/FV5EmnJoM95kNQpsB+uRfg7X1Glu83t4sm7EvjpmcIyw68fiee3R8B/Szn8DL/ZV2+e87Blq
iI07OiOgXLHXtDCAIs+jDz2K68oJ3XGDdXAMt99aK4jt1XkvUrspxsM70PIEguGNZoud5U9QvbhH
hDevh330MB3K2kNpwgeEdiW6/4f069/UFyneCAM02me4W8xDcpeGduYTb5YNHN3aj2cteLddO8Xz
9v15ofwbcpHxBbqmDGGCLZfsJre14/3wB91Re/rk/rid1oRB53/t0miLtE7itS9N0EmPYZ9DNoM9
zMo6ulbYEG1C+6N2YZO5cn7PBeGTfbz0D4BFo5qhmhYfTTMH4vKjzEzbWoWgzKfhwsSW1jhGX8V1
LEps2vq2k7/SbrAvZ5B09oi/OMQiEJVFFPQ0yFB9HS037VQ7huC7bjiwasafxEHHDVZyRrFr1PaV
6+FOGuyx0dqndDJvB8Gua1BxlKJxQwAxE1zZVcYeWKnuGWwjCqEAg50FjpXD8FW2W8Mc/FYr3AQS
pomKBAGZfwS1MiN870Asjw2Q3fDe7SBZVlVo9auvShnYI3sEicMu9MhlwIeR/mY0WqfI36K0c/Iq
36iRsGvxXg63GQsPnThYaA2B6m5bkemCmW2rBXKT6hVO2jZRn8GrsEUGr59RcbpJXg018UmW+VoF
o93hTgjjTwyz5g7pYsVVr3gpcFT0Y1iNHmfvMo/vYoU5HHDaILS51RwILXZDUF6XMfVMra5AbQe9
ATSAITaBaMGJ7wFwmUS2b3Nk6vI9GH/R/gmekz7nudMqoL9XyFHS2g0MuDrm010BHbA8zl1BrkUB
rQCw+qKqdZEWOBHc1xMd9p658LI49aIc9qBcs3UwOAaOhn1heJBuS7tpoxkCq1fZZvMuyAM1kism
/pLgcTBUuywhHPOpTZ+NrmyhT2ZPg+ZUwy8T2uZg94Nw8c6SmX6Wb1nQos+V2cF8UTSG3YN72L0r
ObyE0YRUybaVEC3Eh4RX+Y3gB5oNdmukvmbCobAoIBEEExqje7C6D9HWDkR9XCPBEHpH/k4Rh6AT
90aibFQoFqhqXthshHGqFTs1jDYtbJU6clBXc1tNdzQTMD0st9n5dAJ4rTW3df9H1ChlRlsz3Aei
fhpTuNAKHcBg7rdT7zeV8PiYuYEeXRmly+AkxSBTGlS1Hamxb6qj06CFWRPI60HqZYQmwqAhXzQG
rypgf5lRByhsN0phblM+Jgbgl0hWAxRMFFiY1l3hgCb/EOTBTSmk3VVyy5LEK5QXS6VIdv+K9oZS
UKCL0R/1uyop36cu2ckp3zdt6QQhTpDGpAsPyatAGa7i5EabT4KoN138h5AS7yP4pVu15kIR0CvD
5sCG4DpE7iqZsgMUDUXZDG7msKHsKpcNpiuCEUweuKBheSaj3MDpxWOBadeSuLpebqgovITmjmrg
jQpzKLudY1lP9xz00o5gtDKk92XbeQbQ7+UjpD28wcKn77LrGjth6BqAbbGGaUZ23fA3mzd7r9wN
+S+LGlcdNZ97/JyWw43W5I7EcyvJjpWSblq+yZTkPgDJrJokeIqJmyG/LgfiEISSCh0gCeS3LCAK
wGDOmANZm9ToWD+pY7mLudxzyN4NM5qejsVWZTEClWx/w3E+tpsaxiPA53Bo1VXFkzH2+z7BjQ85
yqop7nSICZUKFC0wOTytoFpRSB8ajtsQyiVqo+1aaId29MkCxjzNtD0EV5y0wsqK+Bp44tgMnCno
HS40RwzRttBh7MqNjdHVB0VhfkOK5yQNbiLDdAyUl9kfCM3YohjtNLqySLfN8YbVJ8M1SHRUGrbX
gaw2yHub/tKDal9b4qqDUz2cPB01eku5fDX1tPawiFd9md30YPRnAQwOgmKnWRB0RIndy83aryfl
SSuF5ZLmpuIQzZLRBsJyt9HQA//P51Aor1DL9GPSo09dgDueTpE9WNdBMLvy8nsVQh+h/CXw/44M
AGLpn2kFAB4sJFTbmEpPZOG2oeMexUrY/7Kdlv7By9aBbt9BDaZDBd9gEBP9Kh8wauioEEFP1exB
VSNHC0w3BDWmn7J7mqY7wSCEgNdRnES/U2bNGq1+nwRPodriiRfdppwcymS6RY9jJQtbu7QXiTAM
uju9gJjsMZ90L45xx/R4LHJrpcq0lnB93bknPYCkTAPaxRin21fXwcbYxoNtPMi94muueC72UG1c
yfFWnhNL+cS+1jmsPgCniuIut9Ec3DeldE140bZoCFzOGf5D1+2/k7sv/7KT6ZW6ofRtjFS6B97O
1n2AYP1wr+k2MOIe30bb3AVz+XZV93klzVtqFAO0FY/qhK453cBHNr5i1q42Xe4wYQ9bAzoXiIFQ
mDI+uxamGQ7drv6CeYNcyscWae1U0ZE2KUphjatAMcuWtzAUd+hj9BA6YLF/rD3dztdl/q30IrGN
U96qvMSME+vPTMMC3dpmMDaPESWafE3tbeV4LIGl5L9I+7Lm6JEjyb8i6+eFFlfiGBvNAxJ33Rev
FxiPIu77xq9fB6XpJkEua3ckk9r0NT8WUEBmRoSHh3shCiHnBah+p22TbvwSZsx3v6+dn5gPaHb8
+Y2WpFJVgOZa7AMKzkbJUNqQCkrmVpjmb/pIogPoa6kAar4Kn2y8wk44MhKnNzhWobsnVOOGLTzd
m81LmaZAXJYqODPX4CGBAaTy95Kf2rH65Im+2SI4C7fGYr5bL6Dn9fn2F9kykcI+RbIX3YV3kynd
8Zd4AHHfTMzBng5dApPT2YpkNq8+R3ZxiCaN127DFDdvY3GQcT00+eoMmhsdv26SHRcBZlPAiIUM
+QDNWl9hLD4QDC8ozKw8VSVmHKrQYHjw/QtULFDpAoRWk3GNCTkdWC0NuNsqaLeOweVgbAZyr19O
fnQXQP0qBQFpGFO9Cs8NKGyZgvFUgFfiLAaVR3rEA9iUnny+c4M6uCXU/n9Blf5adovqXxWjAJ1Z
sBRnewbWQCbo8q5g1rTciHtQBg7JUbhLjMCQ97fK7x8LLHGW/0JslCHhhDPl02npxcmYhL2KhrCy
qotLM9yStf5x2/51gWUpmgqNLKfeXN7Pj5hrNHkW3Wf9/9Gx/+k6C3AMyU00jKwU3pVI3aLWoz44
UskY2SAabj3klmoAga9Qfciq3myCU9PCpbwEbxmDsqNPrCxMjd9Pk5/ItjymOf/72QqL7VhC21Fi
Rzzb+bV2CENw1jI6OHNyOP2Dp1vo1Y1XuRwI6ThhimJBjO5YhlCZjOBtqzcK8h9P/E/faL6FT6ul
zZo4SBs8ZH5gNJS/vPcWRzWVmbuEuWXte+tai01Ri2JUyAqLwyyusHCAxDX7sA4tZKVa17X6v/my
FhCY7PNF0s6TEeRUoKVaUmXPOgA+P47I2wzz7wg2jupPT3KBemEzIAR4+HaRE9r1RjaIpZhg695a
gz9mJZ+us8gJ0NYUZbFT5jUYP3drf9Vf1FV4kI+JZvQ6XFj5dXf1dUG71cD/Gdf9dOXFycLDAi1O
Wx6NAJz73nhM+doeisdZsGkYSrMPBVMExhIDggjSiQJNQGfCPwgzohLe0h+4cQotk4fOG2EGIGHh
gjmpiZgSjVGkwp3sxiL6MdH9i76z9MOQmnEamAKIWA9frNRA6hedYHtkz/bsnOHdR4f2Bc0a8/fL
/rzx/yQNLeWMZE/q+dLDk/bLfQk2bXCba/7zMvrrEovNCMmMlGUjXIK1RtpgGQlr9lJanQ29I+jp
aLDUNSo3Pvk6f/z3vtxiX0KQPCCJgPiRFY8h/MNDKblxqN16fMutmDUjM/hIVxQ0O+DUwav271/h
58X318Nb7MGWb5nWE0DqCjvU9Fyrl9DXEPJbCjk/zcjgTPnrOosdxxVdkcsDh07KQ7VunHaTb5L7
Fv0DjNqfyI3G+40VsSSe93yfFzLgKbjLFBumR5PbO3LRPd9v4ZYBSHs4/VsPcckZb2fJrogDc60H
oqIopZ5EqdXLyo04cGMxfDzjTxGu7EcxGnt0QiAHQ6N+0qT+xoO7sRo+soZPV0jlYYxaKUKgAbOJ
Fw9jq2pBdv/70/o5u/1rLXz8/NNVBC4smwBCvqBthRJU2RHSuBWmNNgdNmugc7XGXcObxpc/jaN9
XoIfQeHTZVtxApNmnELYesK1YthGAph2RJjRrraFrUBfQLo1hHjVU5bKGgllTYAuH0Myi41jXZoR
OwU+8F21ypnBafLpUpbHiTu3AdSBpJw2kPypS++pksiVNOMqG0C08rptFA6GB9U2xStMvxR0Pios
dco14hOwjVH5lM3/hBf+6QEvziWMflQDw2D9y4xbBI/KuLop1PxzjvDnfv7o2n1+mJ7XwB4C0UQB
DMuVdiNuMY2uOTW8Zxjo7ff+4++r5iMMfkUQeH42OWGRtKoKWLpf8zsJCipNN/rB3aBsJOk8QTU3
HDuH98i1HXMjTZODpESWNEo6x2AWt8RITwDp4Dl8VxSVk14olY4BUBpJD0kPjGeIKRsnWqsiZMxe
SfVzW5emErGWH+gJvGKa9EUkR4Fvoc087ZlGfhwYdESUzOKwMbhEhPDIPmUE48ZX/bYNkTsq0OpB
J11mMdq/+Ko8y2QFzG+7SwZQNm3AeGka3oAT7pGkg7Dz8sKJPPacJfUVQpprNWX2VVUfp6BacxGQ
+FzITaje6p040Fy4KOQuDsEZnuTuFOfBik3ImvH9lRL157yrtmKfKVAennZDmQ+aCJVtrCAAVMW6
ggujGLwGcQC0H9PNdb3PMKCjtGgKoGcAue6L1BaWNzLAzTPBIqTobuQtPz8LURQIVA5mYsXX154m
TKYMvd9dBkByTNBh2BliMsHb74/8W3L08cT/vMqSeMaRtA0b4LgX/IPWdTrPHzM91sZw/f1C387w
xYUWrzYvSQJiGy4kljnFiUDrIrzBcP9+vi6usajt+ABGuPz8yASWf+aFBhwkVHXQCAuGDgNARzix
mkqf0XGC6yxMEcVMZ7zSKEj2/z8mv7gV4evbQ36EXobItJdkLT+wGMp1ih1kWJhtZg901HMzLrTC
He6iFb8qrt721kTFt2Nqcf35dXw6pkac4qI4YicV3nAaKowgAruGSJU5SD3kclINdgoWOG6/v+Rb
q2le05+uqnpi17YdrhrLrFPWAQhyHjp2hd6SRv/9Ut8q0cUXXBz1RccNSp3iUmTI0QWDz1C+h3uK
HrAymkE38t0f96KMokzgoCOJc/jr92q5KZBlTGRfhlHVsuTQV4U2BTd2yI/LF4pLMHfCJbhvO14e
1ViCpHlz8eCqBnnwTAu96hROIN2ogkC9RAZ5rBksT4EAK1uYCoSitTTlVKh3todCITceMfcBj38J
PVDPhOERpIUwNCDx7OIMisY4yeCtQS5Dh4Z5rElIvJhC58WnulSpD4EdHwkEAFqbk8b3Ogv1JobD
fCtv2aLAFDqrleUaFXykQRwM/WprIhyw9xJU3sjk6vvAxxyq+JZWz2UX0gChK8Ex5IEBABsNa2JW
bDH3nM55gbkOtCwFv0dPXtx1gvAQ1gOt4fLhA8AkAiiH8X4MH3rZ6nIOjkxkA0cZ9DFlu+AQL3Up
mTSBmEwJhS7FNwo+1qMJBeD4hjmg2Yc2QBckjTZ5MlDg5/hy/jbN7jGYQUfVYlIo3QtI0qAmOLyV
bIV2oGfOPtl8wOow0vKhLctpVQ4NjPDcRdG6kw4AM6HIK1GY04y5gkn/ygCmapZyTyvYY7FmJFml
9OIn3CZmpJcWwmBlqaAKRi9CiiHdBEQ7aTB5BTl9UVlPEUb+o6cY0wVcBsnA3hpli8Pk1jC1dJ6g
VOCGMxYA11peyxN0cjn5rvXgmpHZUstRTBDqI+9wbf3aKCWNy/ICd2zHF0v4yEn9qRxrBzaOK75d
D/G+50a990cqdpX1+8794WjCooKIPpxbMTgjL0q7tmRrSDlO5BI5jSPYjU2swP4T8f7fr8N/+Nd8
/89lWv/Xf+LPr3kxVjDDaBZ//K9N+Frldf7e/Of8a3/+ta+/9F+74pqdmup6bTbPxfJvfvlFfP6/
rq8/N89f/mDAAa4ZD+21Go/Xuk2aj4vgTue/+f/6w79dPz7lPBbXf/zxmgO6mz/ND/Psj3/9yHn7
xx9IBj498fnz//XD7XOK3zu33XPSfvuF63Pd/OMPTmH/+Ft//fi/svR3aCJy3JxdKjx0cv/4W5ZX
TfCPPxjyd0nkeUWVBAVywjws7/74W523Hz/j2L9D0UmC+gpMRuEgIPzx31/1y0v56yX9LWvTfR5m
Tf2PP5ZUcYJQDKc4Dip+MhTT1OVqYAqkvP7UjZcGQsXcOkshz6VA9M7wKhOtQjZxS3bHx46Y6uAQ
oIm+j14Dz2yJPmHWFU5ohTETa8DaTawaVUqBmuqYvwap1fo6K9nVsPNkK+p1wkDkU5cqZ2RcEXrI
Z1XSqkNuDpfk0PSbADxK0RGjsx+CPG6nE2aENgr3zO1BGfZvcQsXAQXfGirXCCUKkXgVX//rHvj0
dv/1SD8/wiWkPX+YjBcpQtpVIcJ3170ubhspJtVF2FWdhtiOM9lzRJ3Z1A/NRKdNYAi3PNOFBdTw
7aKL+MvHoycOolhdwl4XWtpzVskYcW5NKjigthBobE4JrEArC8pj6OavC6jKdhe10xPRmmZCjcHu
skQLRDOujQA6eeCAo7KfRSo9zYPMDoJBGOodY0czZUpMtbG4cRItwZlvX+Lra/hf9aTmaPPw1YUH
9mMWkE3YxhTK9C6hFUKAjo7F7++KX6TB3664gJ34gVNzhmWrS0+js/oKPYTaUWIXhYzX6+0WNLeT
JOoxbsUooaNG01dPvE7lGxjwMxR9ayIPCoFIXT6F+G83tAjxfipPNUOwePxEgxtrJNIwdYcJMvJA
+HHiadEjU7NGOcLIVzw39SEqd5HnzALTI28AOKPpiFnMMgf1DN3Y2KfJEFAWDP7JC2k4PmIxItRA
AfIxLSE87jseHm2WF0YTc2tCcppjuKENFX0s8z0ImVMSO3H6MhWGFOpIcGDD3EdrrtKCkKJVr96l
OlLZ8EUQ9giOCrq5GEndexOALgtcFVRspHeQScDQmgFdjH1Qo30Fy54E/nzDOWT0CnvdKK4d6GKk
hDbACokWbhD4bB6ZOYq9Epp1WgYeBNgegokPbOMdqEMT5O0e8fMY85GKprygJ5o98S9yvBcLnRGh
uw91TqPZBE9QivM42sR7/h5uTukpVjSGN/G50wU1Y6oVG3zt4dpckqex0bInqTnlJzgZzRQhLSwc
rjdwHdjd4FMrsJKeJM9qk12XbqXaQiHeDbbHUIGzhy13HU9t4/Q78NMSCH4KBrIFOTuRGlxAX6/I
YeT33KDn/rb1LIjQY/QAyZibO9JuFnND/kzjc4e96Y6gB72xZmN4GsZw3d4BL2/SwMJLjhWtLonR
SNA+1fJzvS9ov0K3wByM6YmDMCpkZRkXaTgtNhzyQTq5g4GK+QibvsmYaLAlFs5oG0y8CupugCn2
SGWjZt0muSa2WrJijtMqpfPoe3sarnKyxdpKCEALPfb0glulL2O1qlfJpn4RCk2+QfJZ6gMvN8Gy
H4pZ/4hjFRxmE3hFBnhpAbggosaVRnLKr52Gx5aIkDTEt2hPMYj3Dzl3+f1kWPab/3kPiAYCRwjU
45YzGrEaM0GiTNUFfo2pTpzakNxmF5mKvIZoKroVox7Z/kO9BoD31Ms38PYly+Lj8pjbQPuTlzlw
7Rf1+cApOa+K9XwwSRWAcJAxaaJ3NnuKUVTpFdjRNsEuseUNGGnevA/RnzI4eIdlVCAwkKFQLbnd
k1u2rP51Y+g6Qe0RbqHLGgS1alTxUMC6QCQWDsUSEDbaK4an96jBKIhhcUbrmKqQEaLh/e8vZWla
9nFxgSgQ/8U0G6csnwphuXhM1bG6yJItIrMwm1pn5qF1/qwyZm73lDzMfcnUAu1VZR48Fv0zLa1t
X3FqxA/fyCudo8JExdII1QMQ5ps9vSW14583qaqQ38cQDbDCRRTzuRzTal5eXWqjV2hZQzCXwueS
f8lUs+hNUK/sungOvdycknNQQyytvVeUfaBsakwkBVupePlAQixOimksjQYDcGLEIUu6vRzDsyt4
bzvVyKpU96IXYTyq/WsnbkgL2f/CrkmsyVDHIObcuITfN4IIwRHlMLoKQquoJxd+g0Jn24RQZnsN
oieP79D438qgUUDPTNzHQPYg/l2aZLBq+TxEe258KJNNIRvwc8Z5ydb6mG4U9XGMz5O6niZLRuZQ
N4icFJ0bGcsAB3mrixAiVCYzbJwm0ysI7YJ7zoUPs3k4yk3e6tI7UH2gvqOxZCeBMJRRljOSJ2i8
ZhBaZjXCm4ANq9jiC1SyFviaUDOCmBn+jQCxZVmT0ocgQUXIvjI37V0/Ut1lKEaxTZB3i/jf8gRg
FYjVq3mIU+i1Eda9rMe1yU8G/8ykZ+gvFJXluyNjd4rZg+e0qkDbVVAixpRJdk26FvuXIH4WppMY
OxMxQJdnxceO3Qdv9SE00g2SrsZVL+QgP8EDhbZwXRt4t8dYcnoPQBUPuaz1YQtArLsWmOjhC41V
Te+lu6aFruYmNlnc0BKTfsJaNFENw1WWKWEuvlKOPCbXCujYaW0N7X4dARBKEniQGjjnjH5L7mpJ
J/xY8SJgYsy0cTD3WUpZVCOOCY/zygs5jbR8nkBWYk2V1RKwc3IYjYKlnOD4eqp3xSa/cSZ8MES+
vSaIQQjQg0AZu3Ru4xqxzjhBLXFSxs8jMTH/mOW7GgkKkm9FF6G4RzNg0DCHxkPItHnuQLRFvDKw
/yinnjhIIiN6O4GwIQh9nREjO3ZjOAbfYhp8THv8dq+LdNNLSNpD9LCcD0802KfA8Ca747XhxNl4
/4yMJWC03rqMdWRv/WjJEQacwpZWJYUSBTKIEWJikV7xJkZwE4KRiTkPil/HF8/4/az9oML8dq+L
TFRU+t6LErxU/snbQKUNCXFRnDOn2NdWKmqwKWr0+kmp4P6Lw02DyXlNvdjqTsJ9oLP7sV91xvBM
Ej1v3F4fypWMdRGatwiWPyYLCEf/ev+ImV/BwIiJqmz08EwbHf6uSJiBHtcDBlgBw1HGqAzZjSMN
cFM3GeMpNtt7wES/Pyvxh7NChMEunBIEAo8bws4F5iekNRPGsO5Sz79UDwNq4bRuacZd+yzS4Bnn
KVtSEU3iHrnKqYR3Ga+6CvQWjHoByKL8woM1X94p/gb8X1jFv/s4/z3IqYzMPYyLwBjfcYnZNW6a
1VpZvCmdgkQ7xnFwYjkr5w9p8yKDgRfWJuNtOt8ahXPerqPk0kqmKGklKJXpnoeFkBT4AM3ciThj
rMvjmyo/dcQJprccgaEcHuvxHCJJlLttSDrK4m+LqA7yYVNbXvYSyagh4x32UCydeExOSFvAdlVt
sePBR4Iuk2dxiu1ifB8YJJV6G7rK/Bt0TAwP+N5gcu0pyQ8lWphDh5gmYoYX3aB3OGyAjw85MG7d
zGLpZjpuSGRWxI5DtwyckJvPxxWTY+ACOvYjYAgZE8kWoxzgbWIWIIpmBGMy10Rxy1zU/ejaAodk
4EwSYEZFLMww8jB4k2gpJ9h5eC1KRF2S7WJEFGjkNbqEpOkoWIxbFzaqiTCFHH2rS+xRmSsigrq4
06tr0u1EWOQV9kxwTaFvr6wb5i6WrAH6nvCJHfAzPXvCjmRRjBwCNPEwgwSp5gNvV7EOVr18rZ5i
Vh9xt6VndrAeCE385qzvA72QYUAgdlvYQ4AjAhYgDCk8vYPvprT3o0dutGIkVoxWlFrhU35c8y/x
KWlh6KkRp4W096QX1yRKYLUN+iBB2eqQVs8w1JUYZNhUgTPhdYUuKibE0bxCAWb0Jz4ypcKpdyM0
e5T7fMeDUkqTA0xH38LH4onXmHc5pJVyzz0jtfODXFNs6Pu0+aZJVgCMC9UoQpuXN5V8z6nroX1K
0ruUOZeSRTC8By33mqcgdUh2yuglJFLvh0v9Ng8AWwhhKOrU3igGG9VWvlOxKjG+ZILF6XTBqYt1
QM/jtRnsAWtREDUWKpy9SQC2z4Pj0AFbq+Uz3MhV/zRbT+IBJ2/MbEGB0s1BSclzsCGbf3HYsp5V
qZQMOpuaVXdEwPRRumCQocURW72IzriHz4oeuayHVCWdqeidRdxGa3WBVi6Zdkxst0hi6HgSkYFD
JIG8gwGh4Q8DRkXW9RrS9s0dQOq1IqxLYqA7yd21quO/lTzEuhWNM2Kz62lipfoQUpebjOSIFC1P
1j251rUzNkb5xoO/g9i9jraFvKqrg4THMmo1r8fCmlNoCijGhZkdZygCZSxmsnHVIHGV02gCaDZU
/AteE03MWXWsA6FH8HV2rWrhM8rWkh5SfEXGSIRzpdC8Q/W8JqkxllD8rB9mXT598jdDthrcyg55
LbOZjW/lD02Faite+xbmnIzUyC2MOlulzr6Ogpa981AnrDTlXLxzh/4BqbeyKx/SdRVQwP+ufIDx
RKuND8QtMRxtZu8C0chTN2r5Q/I+PsRrvIJyTsuN0UYldVOd7jvIMx/OooyhQJzNyrJdJIi5Egap
ChesB5mDwJUhgmserQdFQvfkDLlaUm4GHoTiHosD4pumiD1vQQNDbxG36PTMbdK9PD6xwTHG6Hyb
P/LeJiv2nNXrsivnoZZklrSLJiobzAXfWnDx1MUEH8IcMXtmwELDJbOMMOVgF3L+Pfh86FF9DdT4
egpc+jCKRpDpLLphA0QUmqIo/Avsf6HRcS7vYMIA4yegKDD70DCMhg1BcTyapIQkOK9XVkB0oCzj
feSGN+Vsle9Q5Nf7mV/Hp1hYFWHdFEruX6J1D2Wp0chApbnHnZQxMMN1MF5TnOd+siI1TQe0ZCh+
Rl6aVWVgNQo0sUuneh8O2QnqV3dsZCS71gpM1QidlDORFwmrboXqSdQ5t9Sxls3g/DGifFAR3SAv
aY0PMM2myJBQkCgvkdW72SWJLPbe12NW8y5zDQML85ri5JQZG4cpxO2BOAcGIBoTb4qDkUD86nvn
oFjL7W5kKNgJtm/eYpbDSfEb3gehAhlIsYjmCwD+RZ0fyxnbBmoYXFirC1HwaNw5C9YwfSQveH19
FOK0d/GI4HDfQchNtIXcxrAoE8KFwBjSTcK+qsRifcREsu3KwkpRKLL9xg/dDHEl3fvwK4/xyZ07
pnabOAxyN/CQo3pTD88R8QEx3g3hkav0SVhLxbZidn7qYvysVeEwg4qhQPV2hvYAJgwwKzfGFsxq
yk1o9abqttw9PO7l2mz6I5ef/NhE35FVnuraklQzGJ3mWCRWt03fahwc63lQ3deBNSaH7pCei16P
tq1IldqWHoItpDs6re401hwSLQIiGGzY+NIycBF5xLEdPs6nroLk3iC09gAHWv25e2bX7V60sZq7
I4JMfe7ummeMtCYGgEJxxVjVc0Mx8Gk3z/l+ugIHlKFYdA+JmkKm9R7BwSMOAhNBHx6gYl2gDWlV
VzxECbnqVVFNgTaomTwqIcBCsELqTO+eXSdGRr1jhdy7xWyhVgQ2EJfEjozoEJr9CsCbwdtsvcp3
QD0zZG5airl5RI+eBpOVXGaZADyFGri8hm05g32ZyWO4jLV9oDnqqlglmOujKtHwDbYVzS4ipvAx
lfjQrBkTzV/mPPraeGQCzPTCF0XzKhptsLJrm80Nbt/b2WFEz/FC3MLIXuY0ODNgGhSaPOaZMdgd
GRDlunEUfUevv65mtLA+b31ouskdi6nAS/cKVV+e1lv5ITxm60GHX7peXqAOn/Vv8hE3bHlA0GMz
umDgn5e1ZCu/o3rF/ENhjbdgfvTQftpmYDFJInwZ4Ti22Ga5LOZMyQa4MVXztwNRzwJXGXz63uGp
ohhrwdUXJLspDlAh0LyD5yKPNYfS7VbYeEaDf2Z3tRM7xQqHTDnQCYAvQ+PEQoM8CXBgwFIodTiZ
4mgr9dKZsTc4rcQABxpkOgreLWh8RjiZaC8rjdvkVzICa98Ix+Ydw+PeqTwLbg2hsNQpjHrNGdNh
NFmd3cUOcWe4HZsMRWOl142bMEYezA2J3OFfZUkv14E9WakjUG5TPUMPsn2d3jP0bipdPYw78TWD
g84rMgfpNYO2jQH8RoeExdU/cbeIm3OwWQajmS723w96sQKY2Ocx5OwHAL+g3+lp3anPLQ5d5Vql
I3r9D0BSLJzYZqnzrwKY0UcoQYd6qiMX7HVeJ1aEnk9cQFxIR2audxRYz6ayOWQcIYXjybPqwm7L
7AFpWSLZsLwRuBh9PfWrWzA0+d4V/BCR+fO7LAJry3gNB+p9cKlM3sqNLFxDuqARDT66R4NI5t+H
nmzF5ljKqNa19llFIbyv5qiFphU8u6k4L52t8B5ByGjcsfxaKg+ibDf8Y9UcI0guVQ4GcKAFIMdu
3Fri/F+tLvX+MV3LT4Wdvw6Yg8mO6awp8hJE+u/b9Qc4Yv6CIJJA62zuIS9KfCno5DqrFf/ibdLn
dNIqTwOVYtAVV7x2DpRIEZImvXkD9g6zNNAkfC2GTMQZaShy1/pNepEY0EuR15ZrzKvZt2Zif8B7
v9zgkg4nYLgFUpG4wQrL6YCzxMakHm+Mz8x9igf3NGdpsFo1p2feVE7hNbr318EdUm9yFz4MAMMU
jPk7pXrjwUkzhPt9laMdL6FPLyOr/HrOTSwISJOEcr93o5SiQdEfC6z1c/4cdBRgPXgpbG0q/AYq
UoEtCRqwJmz4+lQ+DWeohKFVdBZWKSqzDpTOCgr4WrbHkDE6DEhACwQz2F5BfBgj7ndhqDHI3pRd
JUGAbTPFTqboBCIKGltCR8kAuCGaPsbwuR1Q3gIH6AVFFfHNojTrbMPEe1SyJAMSd+Mp/NCjgGHm
vHQAcqNJsgQ9MBNYtVyBvJp1g3ElzDmxxm6AwaAfuBnfAGrKT+m523YbbM79uJpiLXwkxuzvyK9x
j7dzT34+xxcvBsQJSQYKCfoURxZbdkrrLCeN5OP4wdpNnOQ8pDTaY4DoyOmJCThQ49472ihUVSjz
3liI4jeCoPxD/vvlHhb5b+gr3hTLuAdpE5y7dfmOXV4bnEDRlxfzFfAZFkEdHnR3cAExfBfQjlM5
/NxR1UanPKMy5U2U33DFpLWdQH5HNEKkJPBHC0Husro11oj6EkEDSIC4/0E2ZMvHtFx1FFs3WckW
r4v38BZmIFingGpkKQ+oCD1V68anHspBoskckeveBSVFC6GAEZJWmt0GxTmKbXi9InDdaOjxP0QF
hQO1BDpkCpLdj9f2qSSQJg+aPoOMg+YSbqHm4GPOHA01zpUwAdStcDaixJ5sdHKq93ItuygXJ+rT
6iPx+v3Qk37IuL/cyyJCNWrMpjAq9EEFVVx0L6c3lILFRkpBcDMDWHK2F9FbezLl62OJLkqv+1vZ
170DAFs0vMpB7zAokFuS7u0SzKpvWBHxOi03/Imwc6ksm5DfG1wc6zms7nrUx0j4ej15R6E+uSHs
N3UfLhDzoc9wFkeBSjkezEWghHJjKao/RLAv33WxHdqSFOEg4LnXRrz1bfEu030DrWe0je3IlR3h
BJxcbTV5h3/lxVrLHRRkYT7GslpM4VgwTNDK5CQMJ5htJhjglvJVviXQuekoFhNwp1VO5zgHbANG
o4BWKP8AvkBLmU2mADRCou4qotGlRi9APkQbwZvEJyOsdPCnit9gJ5muOUt5851hJRtYi6/c+FSN
Gud2MtV8B5OnBe9OsECATE3sQnkD+ARrop1PCzra9YoT9GQNoHyn7gYM6d0i7v68dGdKlIoFDNrl
IkZyUTEUagsL7XSkPVqer1B1hWv8WrzUx9AIdCgX0Bgg0Kvw3hEzwLZzK1oQXdVvm339uI0Iup+E
A13vW6sjGUUuKcUWYYcqlghnCKMEywr6NGQ7QHwk2k+rmS+DFUth9qV0exGQZxMbhUTlx/R+tH7f
Sj90OkUFLFReYCUwUlVlgXqPbedDAlRmzoSvNfDxOx3ySpIGkLo3uMIYwA8ZKgonMKGaUSaBBvKM
lmElGCJHa3HT8DcmTvifDl8eEQD/IYjPywAQwcdbFAbCYBqGxpORhps6sevc13po8RJW99BSVA1W
MeLe6MV9O1hN/+YJegi4x5wg+J28Vb6Tk+co2U+TG41YtfAypbcMAH5+dpgeIeBd4lhctq2GjJc6
n8v8S/OQ38XbaU3s8tLtogLibrOSHgw0cUso3C/dRTETF4rsdm7//gI/8pRluEQGIygS+M2Il4vz
QSglIRZLCeqtEPdBsQDdzpZCEKH0TRmpFk5kS64op8WT1hvgwIZ4oZzevxfndlta06TLKCSRE7+n
cJshpjRtu9iWZb3K9JJDUQRkhzIYkdFu3Pf3c00hIof5G9w2Ht+yxS4zfhH2XuJfAqdY93CBko71
seLmqKgDG3rzN/lD6NtqYGIkyuD13In3bGJ6trKDQzDt1+2OtQOJFvihR2GqAg5w2WjpLTMS6fty
xMaAaSWBCy0PZ/FF3ckSfoCrDh5w8ZCBw5HAhCjbo93hp1q3Zy/BY7TvdtJAhZe61Or+0K2Eo89o
EEhptegZA3zgWLbAExE6GItUaBdoyG5T3+IZs32VfAha2V6CijOmeBXCcXBFE0AVVKMiCniAA/bx
zvh6VhsK0nRO81/akQoozN1KJ3rxGt7j3+NcL0StZbVow9yK/D+9KXDVQaSBehNy5UWm3FYZz3YT
9mP2IFqj0Vtz5+NSTw/FfVdTSTbYx2mLwgoNxLfeAWABR+f2BdtXsIcIsbkNdr+vnR9SRLwSUcYU
j4LWPgi1X3P3PlUh+Z/wWJb9akLFHOgT9Ns0DLND10gLneJOOkGpCe5A29xhRo3XWJh+JTdC8z+v
83XvYfVCm5UD4xbIrbIILBCTkqucH/hzGrktaETqjs+wm4YAxFo9GO9Dwe1yDZkSSc3aPySehyaZ
PsaSprJI0fgccsQOyTVILss5NJN1Tna42gALpNYA6tv1JUSX1uog33QS9UCPFA2UhQxpnmqo3FZU
/w9357XltpZl2V+pH0A1vHmFIegZdOFeMMLCEiQ8ga+vCd3KTolSi1WvnSOHbkpxUwSBg3P2XnsZ
TwiXgbKoGKxlhV0qhDbCCBScj9DawFNJXIu+DjXxFYsEMVRmHC3zK4Wzxt+DqbNdLxQ/aHiGHyEW
JG4wPcv2CRuHdprHk1xYoBeQoB8YNgMBsdsrkk+FoBcvKZNFMq3Qlk8xYQjObtutoNWBn3UBbPtJ
yUXHCwMOU4BSaCQCBrov4YMSzrRwHkVTDYqftNPrKcBhGW5TpnyDU1I7lxdaVsC/In8R26ch2rT0
XVf7VB6LV121K0gz+VayJvHIM3TCqrEVCIsq43gwUeIvqMJeOU5zfONe5WSBFV3fOacv6IBOvdDe
zRBBmqsxhxc8puGZMEfLJG6LaTNNXkH1mieM53blBJb+t1CtzKvh6IMTwDNE3wT2YVd+6MXO6AWv
nOwEAP6re71OwQ3tkcM1ubyXmo8M4LQdZldWXgbhMmU6iyKQ3ne0WbUk5/IiYXv4HjJixLfPOac2
3cEUjz4qO8sroecB+vXLkeWQAmuRxugAeLnW5PxKp+qky2GeHiwm8jqTDOAJzT/1ftI8JMlGvobE
lStOVzDHEEKvj6ZK6VetGxkrVL4yQUaQR+d8h84h3qgHt2DuwahS9XLIAYZdn7zyvOj6SRjvmC0x
NoU4nCxSV5hhu9bYDVHoiSOL9MfrEjST+Voyy8XV8E3hmFhuIPjGeapdl1I7MU/vOLnx4foP+nKP
URNWluYiV1xlWBfKS6Z5wDFB4IXfjQWrKf1QIxIkYUrZInE5/HPCH1+2hrkJtQmvTnNeNG/5p7Vg
6HA6gtOp4OBB8HkWbDwtkaU0501abnEtzzBAMIFQzc9LI9hEtVn4fvN+yMY8KtTUbrXOviame+1b
W2/ChSE+t0ykz6Ml7HVTR99GcvJUSAhC9zIk+szqpgFWiPUwN+v9iQnqMb9OGR6LGaPDbioBBjSu
CKuHjD9aO5i/eFMxU2O023mZM1J5mGxcbaP0UIw06aomAiZ2S30KYZOfFuqsvsco/wOpZ9yf+I+O
jTK13c3OPcT9oJoh+9PwYTyDZC6khfmCeNOPQLRI05unE+vhegc//ANQ++unjgfqT51i2OfDyUz4
VNGPHtIpiQKLeCZPQmecHNzDl+5+2s0eLJhnPQ3bTj40c0Z/DJrGgkG1eTkmDMnuxB/+odr65bv9
6Ex/+m5q2wvS0LTyAZoienbNs/bdNl2rTjGva3s4jKJv3poFW9r4fhWWnQgP4IhzmGYT4ZBOBDd8
Rznpydv4MyCV6bmGCpxy2O/+fkbeStQhdHGlzBIl0nVgwP3oK3+60r6SMeAqK/kQvGJqip5JmTFw
DydknS50n0by7COilL8yxRaVeSrChXayj2FEC3FinGfvyTcEWfY0lAjWLBDXUT0RzouYMXTnnj+z
ebCIXvU7tf+fn+ZPV32jgTipV45aPCAP+Nj51+VoEH3ygVCHx9pv7pTOf6jfuUUmch1+kWGe3VR2
knqNRDVI5YO2Hx9h+9B8xa/RJn/Hj3BWr2G82GPMpAjQPlp+oJdoX/7+lOA43aJdkmgYzDNUCVdg
UJWbV1Su6xLbmkQ9yK/Fd9A74veJ8va6OOVec3IhDCG3M4PMHZAsB8KT2B3TGDkfx54Gj1IpZpL6
bVXDLNF3AXcLLx8DfkU1sdLXmmFB7hsd+sqZZs4yTqtIhlWlPJ5w/8lm5jx/IfVAnYuZXYivgnXs
wmepZI5uV9XkKj50j0m4kE2n1bzLMKmHCYBo8hk9nDmLPiDm5KeR2KwbboPpWsvA7iNkyDVrvMLr
txC9Z4GBNOU7hjn6GXIO4YwJYnZdjhAwncki9vvJ4EVXt7y6quLoz4U6kl5jcwqbADe6rGd40Owk
XCgfkmKtKNurdcJ4l3raF88vyrcsIVD11XRpNs7wbSbL+EGPbfM56Q1n0Bf8Rbm0krASP9vLHkPa
0B8kv2/8zFiApQkwMZA7Xbu3oul4Vf0IdpkCH5MZJb6slgM7I/wMX4S5xdyofsxGIAMLX6vxCFKZ
imrtWMPGEJ5iOEfLkGzwmE5zBL7UD8m7+AC2yuzv6+X3JXuzXG721t7SQx3jHfUAH9gV01mTR356
XsB+kHNSNiaV0xyDi92W+DRvQ6oMYC4dIBK24YhOETB6RyEOY/2PK5hyHFmrCbP7phg/6QSuZX2p
HhhgNuk8lrdasDEsXER9DmeV8Xy1iqXNWXQCfaLooV1vrpULKnUlnQ9RVbFrGtGNk++oeUrbVx3V
UqVtz8NbDu2syfcqp6NQHjCsphp51a6LUv8oqhHoyu1ktCo+KGy/ZMMP9vWzFd4VCPQMzU+6e1WI
hXZbHIj1xyifJNb0YuxO+f6qf2qXl/rUkG6WTVOGcKrhQtKmEi8YJQbV3GQB4Yk3ZK8scy04XpF+
NEtRmtUB0pu1KG6gdId+xkzs7CvNs0SppzRz0QPhbXToVUwSs1lYLKzipats3KFdFRJJN2MAoGso
x6H7TInowK8N34R6Vhmgu3hLM79hrC2XKwNXess5Lcejo4OpFbvGWEMxOuDFuXxJREGGEX7VymOj
fYXBibWQufp1wXeJTvsSljM9CP9dKLHT8YGNE1wXfdfDrFwEstvFdvpSiQw2p2L4fgkn8MuhtnWB
D3EMN/Cc2nZAQuSWIrbiEKJ5S70O4ULlqh9QmondTbbDUYeIkvMGR3iN5vSe1aSTsSDn8I0W1V54
iFbnabTVHmtAQcvukaPIY/vbHEDuIzpiFiaUKsXJIWyhHLyK07p4gMpeDkTRechyTJnK1JHwe4rh
S0OK9K71pF4PkAtoLsTzec5EVLsQPAZJBn6TNL8yWv/m2DovCR7sJuqsFO0vCYrEU7w0fJxR6a1P
+wQJEFrnDRPYhbbJP4YNDbQgIA1yhqsNdY2EEjt9j5/C2lYDB5p6fcYk06s2zQwvyS9uCONKt7Q1
y7t+6Ytsm2TuZUe7X8Pe2iChKAfn/Bk8QU5IXsfEZ+eUOgoyqKdT8hLq/ql6upiefPEUhv9Z610S
L743xZB/g8nHzUJXkTEQoAxOcVMaWd2pg/seqwdpIyAJOlyX3dqYatBnHsZAU9EtX0V3+B43VFue
/g+EJr8XoL9ewa0KSBv0LqoyriCZpbsBq/AVxovQjNOFoS6lahvwrvSx0zz2MLp6gj5cdRuvicr2
IK9cvMuxUDw4EIvEl2bDJo/Z9CRXLux4OsS7lUBW2+xauBEdg4Q1+qwc1lfzvRRWLQy5cCEyiT97
gTQ1jYek/xo65vdSb2vGyR5AVRXl2EXxAu4Nbvd4h09OXzLytteuYjy8VJ/bt2ISmQ/xBw+xY3qH
lrUeFWxdNxEPvWybmpdNTxNxCkO/Q+IaezmMEss1llLm4JTfzYPdBfqj7BWCOxIoL+/XeA5ts0Bg
zpzWat/jC8mh9P3BGBgaTXLzGdtlfiOd8LMoWS7ePa79bWalpvx4JKPpjWTIJhnpv1bnraVd6jHP
5lB5xof+jX8uzsFcDF3ew+VzOIzD0OXwgVVd46H6oLMVHGAebAKCl/iLMPpV+824CoL4CJvHh/AT
9+r0mdcGBmi+NidNO+4d0PffezeYjFD22YVXtEl+MLNOb3QFulse7xHzfx9l3nyxm6MR//xG0s7B
+MUCX1rWEoiY0+6Hp/SIyykWHT4D8Bd426fnYK/N8R9vdKqjaZwzhiCqaKvu7rYLv80yb67p5g3M
WvQWZWIqtAudN0B4MhFaOZRKQJ0vwGiZOkU6g4t99RJ9m3v9g3dR+r485jt01BFG6qNoMtiJbE6f
V3nSTe+Nl35nHo5XaJgQK0WLecQtqybXDC1IUgO2eWZ3bzL+8od2k7nw+hR9nuXTsh9JqmPxuYkW
532QbNR3a5Y55YSBWo+XITlST3eKnD9WFD9d0814T29O5lCRTnVgb6RTcniUxRrooiRpfNYfpSfB
Effqht0dEyZOi7ny2G6xGeolh5PsDsr3uzhhvEMm9D4GNnjH/mgJf2qkOsKvMrNUlcNIm/YV93zd
gjVl0JM38ZyK0mHuKTrKEVJzeQwgmd3p5H6XMd5cwM3CrsJQLS90MixsaSJT+Kybt3DB0HVaes0y
hfH40Mzy+ThJ657uzX3vfv2bJdwZYaVlAl8fGK1wMsxnluhBfP0Tf1IiyTxOEUoRzo+GFunezf99
dMd3p32VLN3Erous2F93q0izgFiFRgF7Hl/rC3u0PpPe01VOOthXvBUgQg1eUc8Sdpx4k/hjcIh7
N39e+9NR+vN13PSlSTskpyzlOvRV8cb8RHRohJyR3irP8heZ6A80Fk7RYVpGYomLy4xd9Ni/TyPN
r+KPRkEVINlkEKj9JIYQ9VKu9DU2xy9Q++F7NLJHORAmG6Pjm2CtZC7iyRWIDiN/Jh7KCq34CQ5g
9m59/v1l+10MOt5hVdQ0AH4FoOjmDuuVJBitobC8ibqDGY7ifJq8t9OAfQkqOXQiIpIu7v9e83Pz
uTd3lKhj0Qh1UTloGwzshqXqJZNob6wZncTHjr7QnF5XZG3618Q1Dne+9B8f509f+uYQPJt6nuUD
H46J/bzyUx/E2G5mIKXTO580vpy/jAhuvubNy1skGHB3jO4OOGz3HvQyaVk52tP1Sahs45guxYlG
3MsPZToxKBSedz5/fD3/9vk3r6+i1mWUwgA6ZMuxADQWZHKUZDJBIL3awyKaAOPzDiMvoSZGdW89
6N7fL0Edt+u/XMJtERgmdWb0LL4DfRV5jwxoolX1Jh0AVyvcCC7q9AKSj01u7zfry+EyQefDTAd+
BmyNFdCCgNiiXCVTRfav63wLZDrYtBSKbseFq6AqEV5aGnh0dp8x4/078y/tT8fRT2/IDwreTweA
1kD8VluNPegD7QFYjBw8MY3Lgvk5ctSLQ3D2qYP764s66PR1P7yr0H+Y2GEBUOLFbXcPl8AJPjHg
G8ML8VbBp1jZxcLu8p4kzoiN5l6WjoJZqYNNuAx+4O7lW4MvgAg7jmkInt4f0Vbp+MZ+W/updOch
/ejS//aQbs5cs9Xj2khZp+XzieRxV19Zm8GVPRFtvvaUhNfJuUc3Be0jPL8LT8Y02TB9Wp+8xA1c
caZjjdJv0mF9pn5k3Nl8XKy15NAXqlPAT2kFfTVhmIlxSnQcpAkjI4l3bq4ykSFv0qXHrw3PMnyY
LMzL2D4Hl7YegTMDtGF/fgrWl3n5ZcxEP65tS1rEuY2ZE7PpUWQV47XARCqxLYZH88FBmXOZ8wPz
PFf7XdTOwN7/vqgl8Tcix68v9q0NeZiolqWOW0jBrKgf0WBoRZm4rlnAChoA8pNLx/ySpoBkLvYc
a+0txJPZHYPXZS+g1+QbXGd5NwkexBeulamCS0dMLlTGA3BSlN575eKqXyd5do1QCU36V+zSYIlD
EnkSV3xCuGslhKQIRqzQK3IfPb3xrD9ak2RSP0Xv5ZNMXuMFs5hDIjJIho8Y8UTDaQitklEWo8lq
NoYwkQHhI089SQ9RsT63fn5Flr7rjJ1MsKsyTk9aFNsqHQtpkAmgympgenIlwnNutF4ZTqXgS6Bv
Kx35fGdh/rH+MFUFQrLGVPc3Cbcq4MBLIqRyqCfGRp2H03iRTwo/cvMF3rL0/PNsGs0zX5jeS4L+
Y/+McdzozKRLpnJLjjyfzCCR5Y5Dv59ir6jK8/NloZqugXsEAkqnnrNLlRrpSFhJYtg60uFh8L8O
AsDrnY38xy7z2wv608XcnJdaol07KRkU5kz2CVaMCPNmfEkgmiaTCrKSPh/UmSxMxcuRmfwQ2sYr
MgSMEV9g5CtH9kwAJ0YAQ+qN9oHAIMzGhSnackm7VzP/8dRBsKXJikJhcSvX6sMmjASxHE+dYEve
REiaUYXRROgh7mmjCayc9elBO6LvUY7F5r7y/wdu/vvt+vcVjJv6T5u2JWfJOTS4gs7JZTvkwFjm
nxSuDiM/sA9jW7R2+6Yuy7te9MbvTR8CBd2CmwBFAf7qTXFRK0WaZtkpPdTtXvQ7gQNvwEeixrfh
DOTZ7YXazxr/HOxTtM3GFMqO8oyOvNMRBLmxsbfOz+pXM4qALjuEr+GVmLrZGXr0eZJhooXPLImV
yfv5eRB9BtQDXW0ju3r8LjfbMcVFjx7Vbq6cW2+MEcQNot1L/ewU7hQTrnuBAvNYNf71vCC6rpT9
UPeKYgrx+MxwqiPwnGRoYIG4XVcxIkRi+aQLmLai2E1BwzyXmpl2j/SljKZpN1UC0j6JJCtVYxDy
212rRCXLzzoovQY37rQYipkez6zaT9RPnLAyIEMfJVVaOCx78AqmJLkwZybRfRvmbGz0MRrXmMct
xMduTNhcJC/BY7Gj1wYAhh6iMXYA4M0f2occh3Wb/82wq39D43TQv7uMF8Hh5DF7Xqrko/+K54Gb
PT3pe2nXvqdwGxYjimtB9ccjcYaqSj2mFqRsGzgKNZf+oq0BcJ7E526J1cYsmtZwG8+euYg8wHjb
WpFaN6PQ8mB12zgx2aPABNefKYbHE9W3ZmzxAKu5l266J2xzIZeamB5gl+FdHk+0XXOU4zIlIuCm
9Aj8dH4QTvMe5sgYttTPsrn41L42DxXN8gPOxLHbLEqcr7OtOe0ZPJJLtpBe4o060aCfzEVO1nm6
Go8m0w6RVxWT8/N5dvWzbbzn73JrshNnMaYwWIiNsJhhwwTBb5UzxIXVBsabgWtumIdDyM7eGPvT
ihnfVYZVUfLerfQEdqxdslafoG0jBLHgSMDx2Fl+vmgmPzjkql9KDpATubPDrp9cPJA5YzrSKcCF
CYl0zs/GVniD4/dlgLiPotVhZ3KAPpoPkGR2yDSnwro5nteSW63GHzM8EJ+HJ0zNwXyjp5ZAWcDB
TYdaRliNTgJX8l1RUe7wrOVMNJSZVvgmmZEgkhhuCA7KxmwRD740UZ2hnEekYWe2VoJLnnmMM6Jy
vzi4L2BihReVfjyvtg0jjif6vsLH8jk4O9me1bMVL0teJMGRP5WtQhj6NwTY+MBAuH+OA1u3ZhAP
KF3bbYkm8eWU7iC+8IQZtxaRF0ceydkm9pff/AKoH6pOEHk0hmJ2KDaR5ZYA3oWtLoWRpjmRl8lc
GiXls846iPlMFN8xepIlB0aYRhuZboOdBSSJ+1oRwOoBeHKJqKsUSAfuGWLHg/ZiyPsUWV/itRkS
LxJPhOe/10zm7yUTrzj+CrKsarqIvOjXPVlVK/HSDk1x6CiLr266bpclekVH+9SPxuziVsDmk9GS
Sjsw6dgXXkIM8TRZceZhmP4+MLNsGcUOTjzNWDJ96MarMxXBa+Rvu+2KIjw5qE7kXBeXabloUhhT
sa8VkxKOySTZYEo6YyVbK/ETTh7uL9MLekDgWAgYW0YKJs5ZoNMvb3ggMKQYxeATasnBG5kL/wN0
/N7tuDmiyjhSzxqphQdqC9EZ5a/JXn4ZJ87WvNyhq/P/fv+NsUT49Uz89f7ftPqq3IunNr6yxVJI
XZdYKtDyZbYo+VcLlx/ssBeK4UE4pLWBNh8yU3ssHmnMeM0IqFwwOUOSa+6EZzgOqWaPQ7grfeOk
AzLAYXXKCnaxbUWeFqpehnvH1dbDUeVaCk41wq+zFOgEV8L+ozzNeuZfU20OYryvW7caFvXZZ35S
oRBDVZM8R+K8A3OEax75oLW9ORfSBcGZD4LhXbs7Bb187+bc1FeVpIXXi8TNac0NxTxho9nhtVqf
txNrlzePcjEt2VTAYBbGFhVgaCHtyH1zLe5k4Gw2PyYA94DQ38EDHhjinNEuiwnOb0ZdQa9GWl4V
h2bce9JdhFRonTDVnYjz/hubFNzEIC1ZK1TUHygvlNcYZQr/RHYBJldNYZguxN3fl9EfyuJfruo2
EkOQ6yuMY9ZtiXvB/vzGdTnG4nTMn/TlCZ7JSnwW5uKCtJ0ZbYPl3gMUjN8b8l8v4Ia3YURNHjPF
KA7DD7IzJ3m3rhVbeZHXaNlKF6tgN3so5s0x3NZTXCYOyC61dboVV5dNujg9ilvUs+pW2CiT66f+
xQkwo7MpGifB6WWvbMWZ+nDamt/nN2WDRT0Cl+tU/Aw+a8zc59GbsL28acQ5pNP4hcGpFDrUav0S
zQD7xBeEyMQxV1gs8wSIwfn73TfvfXn5103UCOQuTYKyAK/LZwU05KeU3FyiEOmu9xfkSb09KnKq
r+Ah3wTz0/oETDJtP6+fzIvzDf28UvljzZLa/AF8SqVbi9m6QoKAN0cHwc+x3qx1skkL+6xRudss
+nKBHq934NQuhTlW2VggeiXhCF8j6GzMOsT403LeHYolUb94n0woXbxuihGii494zTiPw6+YmvLO
fBepa01bXqDjxpJRLvj37mnytT9urf9+cW5J8ZZ4SlPTZIVEy/QtfKwe1e9LNe223B9lf340xVX4
aO0D3/zqqH8eeiREGHY5pyNt875kjWT79ilEFXLMFxfsFrN1udNMp97BN6130iPZa82BdOuOEfuz
tLoe2119FN8Zc7nneynu977LzTFhoQDqjJzv0sxrUFKEtzDFK1d/ho3yP3EH/GMh/tO9uzkllKDJ
pUxi06E6mzVkH/2wv3CQht75ZrI4rtXfDqSfPupmz00TuQrFsOAEfO286GKXLyLiPril2POQ6Iw2
hiLuYkeQQksW5oTinCJG1V1ykBHxMk1TJrl7St0DOqarNkuuaxyNlR5nOlsT3Dr2zC9mNaxhYJNo
VDqcSPUARNMfSIqXu5mEdzouEtHUuoBkPIiFnaCkajmsAmmCywKEa7JBCujLHdbfhOTYET6lF/sK
9IS5qWqrnQ0Jt3uB74l9XrmKCD99vbQfXWJDu6a4iN4xSWFrxl3v6jUHlJ79vn1l4eMPxAYBzf8k
ewkk3jeYJWii+SM4khjbvHHERaHPqyWoLrZAzSccdsGxSqr1djUam8WPzN+Uy0TlwiB+yz+OIPr7
ffquHELhSQVECz1kt6fvYZ/U7vVlwAkUSUq+RgzjCbhNPZ9Oo5gr2Aj+2Y28ZiFMy6/wNFGoeXMU
iQKsh2NMHH3pUV62+LueJ5ghiEBwtAQ1857gFdXjhbi6bEQ6Y/KnYfMCeeKaxd1JbCDcEYZAyW59
w+nAG0J60471K8Vr+py0bv2qHasN4Eq1KKAn0ihdbAsVGfagz+n73/fO37XI0q8Hx01nnp3loW3J
Pj8g5KiXl9C3NkIx1pQoULa9E+7gmpBiqyH9K5bkPIf+da7NQXiyNQ82BkdofXZ59DB/v7A/DGF+
vbCbKcGpb0rp1PMiCFT7wCUYF2B2toDpxykaOacH6l/kaPfoh+afih6cXpDfKCKO5bcgZmbU5skk
XJ2KfJK+XZf4FCM/E/cFT5pC0Cbgw+4+8nfeSSLuJcnrpMmA733oXBiEnn3TdMLLGs75ucB/xRto
JYtlIXpDvmqGY6t/6zA1YLfiRRIrPrpNbCsm/GaI3hrdpsSiRFerTYKxHxHWmH92s5MOkOsPLbH1
yxh2zeGqLBtseUhdf+R9frjqrihN8FGJnI6gcpiOog+JQjpvugosmmBws9ho12mfB0/nVpgIleFl
fp3YBVJVy+vko9E/J6p75wn+qVT7+U7e7NKZ2ZSaEp+LQ+2KPSjDMBk1v6d5RNtBmup6nAR86ov+
HVHh7O+fbf322aBM8HuIt4DtA9X3pq8y47KT1EAM9kyo9QFK2netPmbmx6VusShctV3sV0HvGo3P
Ta/0iRltBwmFSVt6bZdgtfaMI2Ewa05rKXyN42lNwrvmcvgzoTkD3OsWjSh6HgAAAk2NelGc3it1
Pwy7+uIx2pQlgGu3avEOdFLZiTfCof4Q18HK9ONdMBed3iFO4bNanCb47S6N7cgfC+hzAtwcIZ4h
0DE3Vr7ok2PIRl5HBK29Ma60g7PgXeiOSjNeDIOXKDjcxW5mOfh/RaKXhxsdNICwpSx8qvtDc6as
0ZgcthCqomSu09MkxTEa96PsWTzPy/rOY5d/N22XQYYp0BW84hXI1jenZallhTJ0jbY3V+q8XQ5L
3g3EJ+p1y6nBjZTDvRIYy/j6kphs5fDcEupJ6sUigxwI5RBlHkdHAQWyygK3OkPWy+O92fRzFd52
k7Df1LWjgE7F3ujtHYXaVMGRtkmxrLm4Jl5KuP29EwgSHD70vTFMRWVZZUdYOfISlACsN4mnyXAw
tD3FVnCeBvrKqF7Nd86a4sVijuadgplyWfBRGXJtrA0QHSWTovAsrFHD6YAQHRcGitsy9dozppsO
0s/2/KarM1SyCsIbFYNenxrvDLRF2ptpZ1ebr4sYz2KC9YDdnvlemTu6uAJIGpExVmZ4aciZczl5
0roCqaT+5EjrVlW3yk9bNXgUsM2AteZSl7VYioi7CO8vtqRJytlAEQTT3pG+JR+njvdTOFPxeH81
RBzKXyzR7ji78fHbawvzrfAtY2s4mJRgRhLhm/6e7zFshDvWexV3tX5KHR3YCArZzsRk4Ut5gglm
PCimPRoogeRMgPsj7lbnIDShtVVlZPe2squfgsSngOizR8ppqgufA/vDeA0q1y8NmxGv9jou90eO
TPQAQo42zMnRg8AXsCb4BibpIjq30yT9yE285hZhMjkBe3TT4XI0rMerWrlJ+pAZ54neGasiYbVn
deMN6dnLsOlNkX73LVZhw2mSWsOcMDjaPo2ipApeMv2h0F9FZWpcjozXpJd7eZzabyj/uPZhMGk4
j+jK765l59Ay+i7W9uorB+lzs+6OwGDddRXp+En6VTeFAFFJCzH4JlFI0FYcHUXuxCEatIMZ7K7x
hhcbg4nSTZkaSm70qGQu7ncMU8LPdh3tEtyY+qnpSVCuBZrtMvFTzR/UddnNTGCrxM0kUtaeL80q
E6ZKu8oJWxEds3e14BubvhyZxr0gqt9JjXxtTIV56Q0J6oR1U0UIYZs0qRlpeyor3U4+zcfLhCxr
FmTj8tYpDD3t0ezpf+/RO34wEDnCaG62fsvVusbiJbWEQN13DvZGPu/KOqSv8gQvn7IYArAr8x1z
yXtEUmk8vH6p028++KbnvJiCCXbHByvldESLWgcf3hQyIO09hbn+qdDo4a/g/P1g++MCI6jNQnkJ
Q01Rbu603ikX2EGKuteLCQ5P2IFwgDGnmCONa7bIyNLc7V/7YtcfQaZTHJZxVy5fZZjW9Yb89Slq
JwP9CnYcRfZe58PU0hs8NHYX2Lhd9FGJi0v3Idau1UwUvJeAb2vfEleGtFKtaZBTzj/oGlbapS20
Ux1FmpUjZkgYwTNKMg2kjsFMUtC4BYsOFUWqvqrRpBQ+dX0rNdu/343bSSgCU50THj2Xgmc7drk3
T6Ey1EutXTQazU57uGraaT60JRj7P7/++IN//1JUMZZlhY7i+48/p8lJ5VrDcezHVf53Rs/DP6vi
JhTo5rf/v2YEaVTP/+dfwTy/ZQQ9vWVZXP0H6sP/mDR1k7/9Ehc0/n//iQsSJEKCJNKllHE2qOCn
Anz1T3wQPzL/E72WbkjkBRBlM8qj/pUfJCn8SMEhUsWgmI3H4GX4v/lB6n9iYyTBkjNU3ZR1pqH/
us5fntifA4TU8bX66XUfc4PA502cDi2sIUz9pqa5YsGTalkVPQapcpA6caEKfcKCxrkvCvWnUATC
katHpTcRCCGiGRh1Va86vgtE1QV0tsMaV/3X9pRgF/+SiJyVZoVZTqFMOz2ayWcck0CSxSu2Kgme
oRh5X4sPLUY72VjtTtTwKEhz0WkDmhAsvZMhWxEA5reWOS0jfRZfPnpJ2tSpOk9CaXetVaR4TbwZ
tZjQBTaJGt7ZiSTxplP6556MN593j63oBx3kp3myQsKn0Vh5RF1dvJsFDQ83gdm3VxenrzMMNqNF
SWfWPZ7aILBWoM2v13Ri6N3kRPvfNYdW7vwQp/vosjhX6AJrfZOFsl+ehtIRrevT1WDSpVg7tTEw
ZdGMCCxCmAQCzhYtmHk8QISt9+ZATZZgrHxplvIpOQ5djad4v6h6kkVC6zw9Y+JQJKOSFWNkA5Vz
/m3q3kl7yXMMkaGb5AbR3OnGzKJFp8uzi17DBbOqXXQhtSyJESrKSGmHmHOVSkfUDiYjlEC4rC2J
Yp3VN4kaSAO1AmiGBEc0X/q82GbW+Y0YDLduWj8Bk9YwB9WreNGaom/qtLTVuguhqlrs00q+ORUq
PrLxg9EV/snCplHG0Slq3DrIME8PEQ2rvlRo07PZbAyE3npo+cWgrKpBfAgqGr8oJ+ksTU6UFYar
tcA+0lX0DF32TirIYnm5wwK7bdH/WQBoKAjuGxNVf6T+/LQAYlFPOniSEUnDnafh936Qj6F3cloI
7sZ38dmTLXP3BLzF2vk0Vr9Jegl7gYY3/g19L9AvbZ+oQ30MOenH5Zbp/bOKk3Cd6Rj3ivu8/4yw
NLr0FbafuZ/KAfUeGm5VYHaJjhFVelghORfr5RAaywJD6592uf/ePX7OyrqpDW6v8Adz9qf7Uqp1
E5adVR8rq19kPQQssbqjuv3t5PvnLlDysCPBq2B7+4XM0ZjXMupx4TgSi+2pzGgVV5uGHjAonqOD
x/uzwFvZxbH85e9fbtzpftkJf9z+f3/wDS4j6EkrXjO9PgoySHuUelfYsJlyL5j2//GY//05N4/5
nAilpQx8TizEixD+Qv55ZTNrpWOXdVhRg7ZL0ZPR13MVy/EMZZ3VM2pGh6mUq54ZrhAREoawJjkJ
20y3vv5+G25L3vEh61wdYnKMgkTp9kSwYuzQrKatjwzBwze0nFPG++Ix2Y/+du13NWNKR4bnXXnC
H+7/L5877so/La5ckMkRz2UWl/zSNSeHAUIT3IGhSUr8/Sn/8ik3yysotYjYZ16yWsOlElRXjuE2
SO0K0wRiCbF/T51zCS6lNpsiPz0RoLMKchJhIvEtMglERgZYiUvjhLbfUh76M7FWYemLljATUNKK
Ib6Z0mlTyZKtWKQF0PZGJ7SCxS4NVx2QSklqRNqeP87FUjNyFLXt5Golu8i8rpS6mAinoxlBrayv
jjoI8yF7yY1o0avirBZOfgq/yYg3kljZSAVsOJzOgPPkRXgQFFzazEVRmuNxgFlCMfoP/Bd757Vc
N7Kl6VfpOPeogDcT03OxvaU3om4QEkXC24R/+vnAMiIhkruPzm1HVFRUkRISiXQr1/qNWJfVQ4PH
XFqfBZQdIV4Fq74e7kX4mAAqTEBkRj4mQH1PVtkPVrmwl4lSPpQ5t5sS/fkYoCi3+B7r81ZGgdXb
aXZ4HncyOSNZX/Q6zkaNLC98qHOKQG+XVE6Upt9SvBQkPfomssu0l6lU+auktuduUFNEji88iapK
ClRE0Q5DGc9Dy/2agYw3B6Bjenv0VQqdbrDHl/o2bdqVr8pc88SyGjVXCussjZS1YQerQVh3noIk
vvRVBv/giAgfgYQdmxMxbgAhKw4oZBcWZnmmhDt9QH+0qJJ5pgw7l+QSMcg80Mu1W0S37EhH2w02
QoPgqcHuQoS3ERudMzvstUUBJ9zLAV7IgIU8f9so2Y3dbwz1OiD1WDglxgsG1NH2SaLgXenhNiMB
UfTuzhTdAdO6da9G+1ZcVDriUNgp9og4ubvSdmYJwoCiuiY83Hn+ed0HZyrctSD3TxB4T03+yRan
RLoeGWHPCZN6K9dH+lbcnNg9JhWlv3YPBwElol0Ueya7W1DFIrLKDnO2Q7mNdiOKitHbqJtTCIcX
ssJkv2Yl/9PSFGreyTXOrQEtNV/KbQIxddZsMQCkYCafF3NsEziubQzUMqhUZLxX8ROKMygUnuKt
vP9Rf77HtEKdeGmT1+wo6XBP8kkJT23IY0r3s45O7oId53iMozujdsfiufDnIwybQK5d9Qug/Jf/
8ZcdX+jVTuzbcSjCjAaBqtXzZqsA0nqULkcXNS7/cJHM69FkARor5Sui2sOwGGCvUQr/fDJNcRrT
yaSNn/7Vi1iGiQxlz4uMDHhvH+yMs2p2o3Cd7Zdkwl5KCiC42BbunCf93ME2iS2hnefQ37UT4cGU
mvXny4x53zEwQYN3MrPVpmwaoavilmt2jbQAvOQfzRaVMsiRcTHX1tTE8OfU1voKAWCSiDtj+/n3
mOT+p28wBWPEphY7qcsbNNQ8/Rg7GqvaBcLY6DI06W7RocPzeYsvj/xl7v3stDKZ3Jnla+wVirjV
g3iTdQ+Kq61iHX8O8r6UAMBVyrDnDeXy83ZP9XQy5Qs3cvs+68Vt2BdbYX9R9bO4uqrMdINmUZWd
6OW7kcerTk7me5DKcdHjh37rQGxHpHA2xPdGf2o2j/HLZ59yfItXk9lXtFCqOd9u0XF4qQMEmrvX
/WJhivpEh95pypIp8oGsHXOX6mTU7FpWMiWoxa2sPJQlDFQXhSplI2XKiXjqnXF609BknBq/DBRL
EeK2j3fcDhZxE+3U8HuKgGhfiVlV6ac2w/dbxG8ZlqBswGl++xXxbOqclEjrZUtQ72DjJcWqmI/n
jHaGNyda5BTqV/k8iObXxf3n0/KdiUJ3/2ncGQ+/V0M4NLHIWjp2W8kQIpFbSJAS6Kj8/2fNTIbP
k8K/+ihROe/rpT3gOBAWJ1p5WbuTCfmmN5PBi7zKSP2W3rQAqqTR4jxzv8omNf/cBf0ClK8DbiG7
FHf0lnyBZnSPn3f0l+QT5bTX33Oy8HwR9n6qME9zRHm9HA2iHhfFvW2BmEZ69qWx/81W/ksdif+f
ZSujp//aiph05ds8JX/rL1tz0/wDO200RVFIotYwZjD/cjnnNwZwRH0UdrdlqA7/ZCkV5w9qoCY6
shj1kCYbE5h/JSn5lYqbpkUKzXyxP1f+nRwlXtxvtk7I2AhBIWxmQLRAmfKXRY+TSZhZrSEDZm1W
Ap4sdwzwG8aGmlCMhkK5sPR0JQYQ4PVXA2uCxGzOwrhbuy1mNgOZS8wNQfHBwrfMZpuzU1Xo17Wm
hWOxBgNtmLkdvg8BfNTsftC+Z9GPurux8qXhr3wwMVSbES7qkIQ7OkmPVenBbPeehB/aEkaVkizR
92xCOAcI7qE1spaWzdxIviRzKoP1JZgkoDqwUJaUNEHWPZMHnZcCbkr73M6cH9XKvDQuygWiGHP1
VltlOhTv4JokX9UtoGUp3dYFl9s9wBeM8kVUn2V70G0OKTzuDuSKzuVyBn66hZyo7sobJHd83Iov
0i2eitFdF89j4AmoMdfzDuoeN4s78yswDBKTxhWEkI0TYB0NOxMTgWKpPAX1NuTL5Ig4Y0K+6FG4
LY5OdqFk+1jegP5xQbQHCx1bFWIcDLIYjhkGst8zdGiWY0EMy3GJwtGaAuW8uavWSGqU9Xm8tuew
QpNnexk/xdG6gIgAEBu5GMtdtgc8Yo3zDpgyfKuFte2stflVX8trdDKf7M2ogWin5+Lg7EzEgJAw
GG5recV/2zBZTaSPjjztSwzEEP/oubQ1oqWh7H3oLHbIvRyBL0zYQKqGc5+b/7F2URM/q7FlEfPI
xBY7Ok/Rc9v0gIMAvlRLFRcvay/v9K91jqAbFfTePyOLOrODq+ArCJmFjJAWQqQukj7b+FtT/hiS
azxBL7icg1u3cTx2ANVlSAfN0j262ehozrIVOykvshLt3gT/f8HnWo/uRovkpv2CZigoibNgJTY5
rMEFIHjAa/XyBwbnCAit4cLADs3PHXXrV3sVPMdaQNzWZ1clCmEbaySpLJyjADt8sEAVaVsTaIIn
XcXwM8N1Zsw1YFj9Ng03pXZeu+12qJ6b4CYB5WkeLOWbM6CPBN1178LQLK+x751HoLrn8QoXvnMY
EiNLBMdCbHbsFdIf0UE8dLt+QbU/22bQr+bDRuG+/Ay7wxDop9eP9jmqZNqz+PHQlbOSBO7S1M5q
MGnZIopeLEP4GKSpMVfN5kie4VTUqrP4DnpHoS+kbAdECIhK0F/mHZeeHM1TeaYFiwgKSLVBGGIF
V5WRTw7pPW8tXVVoVjZ8XMRbrm1vqV+H94D5NM63i9Qo50VzTLynRCAdet3jDm3Oexzt8C7vlqNA
+Ii3DH1Wyap8zrnrRMv2TNm3wAEguVAJFO0MO7EuXUN3Ma/tQ41dwUpb6M9dd+2Ze6ndM3HcZ5Es
QJ1dpLj2lUvne/YkWBNQUAplb2IQKlPWvdCMtVLt01Fq0lzXT+PXCBe5mHcYwYLAk5FsTe/BIefG
zLvRUNqvRkYUN4v8mYg/deYd3lksQCQ0hflV68Q8by+L+IvX3ulusBSZMrftGz3dWuGFlRirdK6b
uzbdlvBsU/DO8KXs6GinsEJI1l+bybNp2NiQzZ3H4gyY0L5A6CDcpCyhYCXDEBYVzoDzrJ7HaOYp
SIAis7Zzb6IXJ3KHDyTs2954RPp4ZFEc4XrA8c8w9LjpvJ3uPMT+ppE2wXDIpeegPnPhpFlc3Hp2
j+G7o3tHzTq0Oe5LJPUBf6ZEVpH30ANB1FQD0dVqjsz0DGDOFu6CkLRVgBa0oWarnNyPDT/BD8nI
7VykVB1QAuA/yTuE6z5baDXmDO0P/Uw/Eyf5wcYYkP2MpP46n6jkEXDLJjfDSVIxLQbRGJYlo9oh
7spgSQK5XsMICqB5HDBrnFXXxj1OYB2uheEysw8aXqeWed5KFNYeg44r7VOk2/MB2IRnoYN3YYQ3
ZONYREkO8J8t2+4Q058NV6BJcJXA0h6Kwj6Kzirl+5XfP9roTTn9VYqgI3QAOAP10roErYc3Fqxd
MrZYXg7tsTtiRJZuCrA5aLu+qKioDXvwogD5DBASoGzGBhk9K9dtOBe4YvIE1PoN4DmLfF2xzVbA
jvJ5h4TNcKVS4KnmIULjeHCyvpDOyq+yAHBvfgiU7/yCSQ8voMPjE1Zbce/MUVpFQcwx9kIXnC9b
PwCq0y8qPBydbmfXz0O0KnEAxi2oh7W6s0AkK4jV43mg3cACD8tRO7V5zOHMSbvMORPiQo8pRc2i
ZAmZycmwClngHYtLiwkxzgxulO5Li7nTiijX59hZDNKfkfT/RpZElsR7H0eW19+S7NvbmJI//0/t
W/lDcwANoT1FZElV6++gktq3+gfBJDGjZiGz81IWf1X7pvKJCDsplrEGMal9y8AeeSqS4Lbq/Fth
5a+5DUrfGDFihTMi+niXt7c5OQqyXjJNRJD00eFWZMu6BJ9VKEdXZ/aTxHwQ5l3bkqDNPPv21Ye6
+HNzeF1Km+JsXmqMr1uf5LY6rVGKQTG6G0dsQutBDgEDlh6+k7cWa6rL0LbTkfF3iR1kHKT1+ksZ
hOhHR+sTL/J28zJ/eZFJXqJ2c1UNWh1R43MEmOAchDJ0UezgUTtDiuZEa+NH/blV0hrAY3BNY3oY
Zwwk5t9+9KCU0wKFnR6VOHunLBR4cBWmpVgM4biXH8XmRHtvrw6/tje55Ircr1VVpT2D3ikLZ6/M
0BZ80B9hO8/kvXtWnEiJvJMjeNPByazS/DA1QeUNN4M3zGxQjaF0bYTqn5fZx+7/vI/beJmcn33H
yfRRZa+NI7fp4bwPKwlRcZJKiNbNjHW/ELCKTwGPTzY4mSZekOVJMNCgeWwOzTU83nk1Q+3+GZrg
/LQa1HtlyDffccxxvcq1FLJTo7rhjxMFzcwlTiUjUwPxkdEgdzSf1Tft/hQK7eXS+un8nBzlvd0l
uA+yLJPOfixL1Vo4EbyLsnEOGZQMT/f3cgOZqpGliqixu9YU5ZviGpxRJRqBsnOhiG4vq+UZpTiO
2Spz4DTCRC+rZR+lT32KlmVjX/pWupFVFaqFoHKvSxD9PLHXPOvc8JDhKML4CuEilN5rzOvIr5kG
mv+17c9NX0ZXwInXaV8+Nml5Jyf61hyFZmr7a1qUm1IZvgXOQAqlyL/nrjhkFmxvtaJ6J8wlzMcR
wCt+uEmIoFUUXiVm/sWXEmjawso3ci9Fx6RzvLnT9Weu4j9aKG0mWnEUtX6bae4uTc0LNQEiUhiY
w47ohOGYSc6XuAq+aE5CJSuBQUO9dKsL5d62kh+O5z5aHTDhThLfQuE+m4qbrEzTAyuO3LrvtXMS
/dxfoxBTEh9sh+0DIclVfBN09PHtLN4GkubORZonszTwt7UJbqbscBf1BNKRCgFrW/rr0iN5q0XZ
Bi4l1pu1j7aNgnayXKstTo+jobeXXFZmxj2ijQ/CVe8VCKe9ZxEpZ+rBMyGminjrqMho9LW8Vqzu
q5GDTcWxd5OL5qayqZimZQs6Mfe/YwLOTagRC8eFwl5r/kPnoFIQOj/qJL8Om+oYW+0jPaeWmhU7
Z8T0JoJ7VKEdAk+O553ewTWptE2R9de12hxyjbq+mz31wdfBxbsSoIz3FFTSeVlxNA3WJkfbXjel
eRInMKNig8hZWmm9u807/dpr+6MfcKU2BvU8Ulp21YDALXbzMz/FbrUY4AQpPlf1wvTWRW08t4lN
jCpx17J8X751elDXVm8191KJxr1rxEgvRKhMx0O1MHQZI1AvM7eGJXFNU1qxcDs4AQWy+6tSJso0
6kKeDQJHDDsk6g49LOYEqIpVkZiI2YCo2LVOsg6d6FJLEVqRiwepDUnfFup5Vjp7U4Owp1iH2DIR
6sQAeEDxwJHhOrRcdwZX2qaF1oJybO8HwV6eorIWQ3RmLgTkSKyjKGpr6+VUJ3QVyQfLwKg+0qRD
Y6DQQzWjQY0TFJJmXxtmCKgIJrMEYj3FeN2IXCCuqCW4wTAPA/W7JOvnru+gEdtK56ErxGFQzVuD
oeWe4RQL1/POC5uLqudxh0zMH2amLGsZf/Wu/e4wyeZeXyozUftb2xoOklEsNTncCKtBBkzGYT3m
lqekVFNiQ3lS5eHgl+1Gy9Vh3nrWMpds7jwewbypIxhnGCJbuNqAaZNUfMt7Dai49qPQMNQ1DRC5
ZZYgce3M/Sz50svtU+N4+SyT4i9OWBjjcNyFVYO2FgrlIMSqOyGrALtq7cmoQLOmDrpctuKet95w
F1TBjYNI1KZscJnsrX7kacnRVyHV36QC8IArAdprDUQmuuYMfeZbt8P2wvKeOwlCWWH4xswEQ7yQ
yyA9G1Q/WwVt157HMvcbzYBAmkTV9X940I+Fg1fnRebEdmyr43kBI5h7wD0OHmCW7WvcqbmNjpob
n7f47kEPEBN5k9GTaQrXipIqGOq27W5yHRosmM1jG9sHEdWn0GjvlNQ1nbKjTmJ0ROBPIoqgtyxp
CEtuiZW379q93H7XmFxdQ0LBS9amfHBxw+sRrvi8g78GyGOs9qrhSYwRNarcKZUicwTDnpgpm3JD
xmIp708q141d+CWaedXSJLhQ7F5YgZLIRDMaCqSr4LKZPUKjJA8wc/c5ecMTXfsl6J10bRJd2Hkg
t/WQjw2OKDNyLnt3g1rJMl2fok6MefBPOzcJKUAUhZImBfJNv1NW4EJ38OxWznqk9P4PcPTvNQZw
1bIoVJq/4HmFUAKrTJiVZnxfmxeCUEVxr058vXeHC1zkiGpGLU2fBPGubCSyoDAPbXjUbEXFbwu9
bKkQxI/cgFM8+He/IH5nIOG10bZOm0yPKvRLty3k7kUJH/EMtKWQcVygO7/oN9r2RO+4sv4yXq9b
m8wNWYkGjXOM1s6xs9mFD/qdhQhJs1GukHShSIVec3tPVaBcx+tTS+E9eCC35Z99ncwWym9Zb8dO
h5yWucN0Z2mdxQ/lDVxRipzmjXVJMdCdtefyvp0leNycwF+O2+R0JeKOMV7OR5LhtODftG7vWkWs
3OiFyOdVnm41L7lX1HobN/D1vKo578388vNP/t4l7XWj00uaE8SV3ITKTSSCWdVgHN2fmLLvbdav
W5jsoXWnGlJSFv2NpVZfB1BgTQv9tiYE/rwnv0KH2VheNzTZM3PPb/o0pCvdClmhJVHgIjpaLI5R
pwPtuo20PXU1e3fI8FEhI0KtX1YnM6b17FRKJDiRVqHNZVzizf6iMM4MYHVVdVvW8ak+vrd5mq8a
nBy1vpZ7ZUTBiCmKXy404nyZ3KgLeMMnpWPfXYuvmhp//+pUd2vV9oY0UG4SdUAuy5MFAPDROK2B
g6ji9NSSI806NIMqST0Fo3gPf6S96ugUYubHrlzmfi+PHPIR3oTjr4N2kXmJgv0820FRRu3KX6DQ
5m3RRjyDrraWKUiM2cxTG8N75fo3LzPZdPs+NUuQSfgO7bQViqlPwRoJzR2GnRv9lDXPiSmlTRak
nme6McQal/14gR8h7qWoogzgH7fpftQAaxcFO9FYeQkW2fcTS+jd3eDnmE+J6r6j5xbyhwrEYi6I
d+ac6iw2sjP5HBr5ajhirnQqxBqXyC+73qsmJ6u2rNqqsgammTEr7oh5zV26CCC0zMplsU2p18oL
Zt81aZWLzzv7gof8tWXY5Dp0H3bdSctm19thlRFjiSVek4tw1VzQ+Nb85p3hzgHCLTtCikV/khfp
t1Qfy6vyrPqGTBUm8/UuuT+FcVE/mPU/X2ly2jZNbw+dNig3vtM/y77SztKh8qD9zAD7sg5tTOoU
JEU9Ev11Zx5NqzXXcUNVy5eMa2PAhjDtEmwUcpQMVKmfD/gU/fAk7dB1wdfaSI697+98u9zYhrRp
C20r+whImWa971X3m63lN0ne7so85tBton6d+jWSpG543eVYw/mO26KOVhpbW03keQ6ueRFXib/O
FQn68ADa12vA6fqp9IhCGW7elWIvZN/TZz2MqkWieBrVJ1lblHF5JrJsH4Fom6tRKrpFXaGqlLqp
gwiEcpkm2cGIzTuhSl9Mm4peGp/Frcv+Uzv6MlJ6vFfiDDutoErRaI1ZIHGDeamPTJHGdbqWw4uu
RDwdcoGJFh/SbBrFvT6Dueva1ne5H9C4ahAqi3orWpD6eAL3H6Ex2CASa1F2GSxRLfyg+9LXPfWX
ukCuv1eiReQIfeuhE7osAzmCx6j/gCxKVqIT+BQarrLsLSmZmY1yn2Xxg5KVBy9FISTUR5NVEWIL
k1bGLPXgjIS92EXAbbJwQO0ujed2nGCVjYmga5aACgQ0fROEY+ea7a4RtbbTq9aBjzngthNQUAkN
hEdsT8EUMKsg+NfOTSVUzC9lA4PAEtzFwB+INDLrlWve5Un+7PTSnVKoCKUYSv0jrUlkcLsPF32V
10vPIO3UGhSqgPeGc6lxxKLpsBKy2ntJ7364Lv61qeH+aBplJ3rtWFXKgIAK9awU0eI+8u/zMt0Y
Nc4QpOkgZEUFkhARfG5/qM4aZA8kL3NnsQpK3/RciE3ORd4NeGghZjorNNQQFDhZSUMKwRXcrv0O
IT4jxZtd7WFWqSl5OODjs6oW7bIpuKg3hWueDeDoGbwI6rMvQ+GvSMtZSqcsUz1CkAlJPMg78Gp9
P0/P8hLVF1QP0pVJtW4oqnoeaKF3nbv1WJKuG2r1VPUliRyMUpA9y1tsNxuNHKIrVQuzCs6seCyM
kQ2cWTXsdFUjPh34ODMp4LZdjXqD7WNkF5Be5VRZSHWEMKOWXUSGfAhK9yLiDFd7PJet4aEwAyQc
k0xZBHZzk/qjRtyQ0yVNRqwmuHBSMl9FVp6Eob13mSAj/s8OOAm31aFsK6njkI0PCoX0YYOniIXd
CJJRRPfFxv32+Zb73vECLFJD38Ggnj01yyu9xHAap1BvSsq0gWTOW+XUCTYej5NNndqGReqXO5ih
2JOIzFYGV81MY7gZMT3dAssqYBHmtl3hSISE1uf9ee92NOqoQp02DJhjU1kK24SZkY6qyfGBu+xy
GCU1uV96cwQSKOa+tPa/tc5/GbDtLa6XGng3OKE6BftXA/ELB3geB3n+BAwhfQdb9+6z/q6Lys4f
eDSReGbOG2DtmD1/c4L51WjMMA6mg0vgyEz9qy6qyKDtHKxbIAPDAXspmf6NtpP/UG0LBi95KG3M
RNn/DtoOfO6b2fvLq09nr+OJoA5q+Ct1sveRdbKUp6QBA0quVfJHt9qzyFqo4MJApQ63eI/jLemg
xGeQtp8b7g6TUxK2ujVHtivDX/wxIm6Tt455VRQXpns2OOsct8V4Yw33dn0IrR8BSiMpG2tQPRb6
paIjrHLTuBQGFp41VyIgUd8C/9qOzqT6zMp3hboX5gUwCh07brGP+PdeQuo0OBcdMkUpmpZ7BRSS
GsCThK3bD3O2fUtfe5jMyNF3Si+ue9U6d0ZwnklPESKvNTITA4AvJA7SZpXHxyS80Jutqawad29k
SzO9gdwTkVAvFlK4Ucutj4MOIlklwl6KK+ZhfZX01752M8hbKbpXhq9NtLX8oys2SbU1e5h+65Ln
sAfkmzBeG86BKghI8zvHoAwzr5Dfic67fm0GK2BwvnNQ2mUY70W+6fyd1h775qKXQXIviJ2G5gFx
rpijXm5WGuAedCDQ/sAkZviyGH2au934T7Ya9Hu/u6yjG7YI1FL2SXJMjbNSvy7EtRsfQ3+0dA4R
O0aOBcESdLoGkJHr3tyVEtzSmRodc3xo8nXh/+nr/W/tIzdZwj//d/w7j1nel4HnV//v7f8iN/DX
I8cF+OZ/lmkVVP1l/VT2V08Cbt7fNPjxT/5Pf/lfTy9Puenzp//+12NWp9X4NIqZ6RtYw0gB/xgG
cVULEXAK/fms7Y///hfr8ycOwnQA14JbZUNBXB5kw9/rHZisCUjfwJKDc8IhcfDPcreVPzidMBsn
4yXj3jX+pb+Wu64gDkBBDwCFjhD3iJb9u+cXfx5Cf2o0fFBIfntWSbjcWzrIpSnJvbZLEUZCx/ys
tWsP87GgVIW+rCPZi+9B2aucHaZvfVOSpiAyyCynBNIpBl3o1WWcplr83euM1jyIXI9PAcPfntE/
X2p82VfX/U6LKc5ZeXqIzTJ6MORSvaV4duLO9TYX9PPhkwu0Wap+p2ZtcohFXVL4gUkw13ylVBah
gGr7agb89Z1f4zs+6sGEIpBJNgSdXk0OfqIkBEx+JRUL0RanopgxKvoZYvzdCUDZb79QYtXUvNIo
OQi7BkoVe8OaYu9locf9pcr++nkvPmplkuFBaiQMhzZJkLVWoyu09C5lz6h3Spfq87zJbj5v5f0B
sX6BzWVtBhHaQNA65D6GnEOuBXgRaRQ2fIrRp+oZH3Vm/PmrSVUGjjwUrY8pjtqnyrWlpHKC8zh6
/sk86ExY3lY+pl1nn/dqEpf9HKLJ/VkYUpl6fuYeGuGZ+GSYYhiSNTefmjKiX4RoPDpCsTNqNppI
/C1/2oz1lSW5fXeUjEGv+oVsNr2+yGqU5qwTGd73ZyZaOm8/Q2e5ItQSu9t7StDd6cmAd7tiu7gF
f97vjz7z2O6rz6yUjqU3XRYdskScpXKJr0+by4va65DVTeVTmdYPuuGM14lXzWAlJQKPUt9e6v37
VhmFGk3a+rwPHz18sv+4Fldz/H+ig+rrQI7bKDo68W/uDRbwtbev3gm1UFzf3hti6OeVYcORjiVF
//r5y3+0nCYDLFuu32RWiCIceeLiUfOrPkOVJVRwqwydtGiq3/tKUw5WlTuBjIJlePCjBonRyvUT
9Ne0XD51N/xgGOzJ9qN2dhcreRseLCuO0b2z8kpayFp3CkX1wVSdRrhp6qIbouTW3hHsO0kGvFyr
pC+e6rjoALQPvzUe9mTfSdQgqtO2tfYpNs4LHcnPhcudYhHEmJt+3sTb/OU/W8306gdPKywDTYkP
TlyCfCmaG6dq8i+RV+PEmWcrNetI0n3e1keDMv781cKT/RwxF6OLAW+nYu1kkfcl9RrvBEX9oyGZ
LOtc1fLGq+X4kGqevJQ6UFEy4NA5cBMgxF6frD7vxQeLxJ6s8EbxhszNGmuv6j6itZCF1q6lgZaO
6+BEVvmjDzVZ5hVMq1iSlfTgpG143eoSlP4muv78/SeFpn+G3JoEAKpRCVlG3uAAJElClkzFV9dc
Sf7gtDeAO8JKW2b4uJC9bTWveo4aYcsPYsgsfEviqlavy4IbJKqPkmzaD0EsOSp+jl05KBeYC6d1
uv78RT/40NZkDRtuoMa2VMh7yRbPnZx7WOHoiDqGw282MK6JV/PRiSI0o9DH2neRpBwaNcb0NVKU
qyiWvN8byReThddN9KnvWmGp7vtEE9sSBM9XO1LLEx34YJ5YkzgBi+IoVUjDHjR5hKYXvfTFGIog
ObFe39Zyfk6UyXotTLewK92KD5LUKAamdC4eVxUkJldDZltO3eab08dR90MdBYOBGoewoE859X6w
nK3JcnZKUxJon9SHtiLpmdW295TnzqUmLO+qMP1w8/kk+6iZyWrWRMalysWuPQ9xbCDbjfqYOVTb
IgJYVlan4KEfjdRkRXMp8XwZmNm+HcKw3haWnAPHNAxVBc35eU8+amJyeEtDWXRmDKeDm2I/x7Sy
vEpci/zvbz1+pHG+Xix6Ru7YliRnH3ZBYy5bmOjNKmnd+AT6+YOBMCervVcrr66ikLlc2V51Vyh6
jJGH2pi2tTTa1E6/ZW2ltsqJcf9gczEna781awSR2qbZJ6HIbwbJ6A+FGyiXQZw4Jzbaj3o0/vzV
2relqjMLuRj2ulPL884YRcvQ+VikQX7ZG+G/hyb7Z5VO1ZZ8gxg5LfXgmBfJrVTraKVm5aLx5N+8
/ZiTbWAIkj6RMy88Uva4t2NzoRlQ6IyAm1xbCnv1e/Nrst7drJL8OvH8Q9iZ4qCUKswdoP6nYo9x
XN+59U7lMAFVuJJWSvJVNHS3dpqki9Z3f9RaIc3dNCV6G9rF5x2ZgN9+Dshkrbdq4btemoXHOJDv
9Aj+bnkWgHqd6XaDjnZi3SmRNjM7J0PIGdTv581+NNsmyz+h9BapXuwfstiFmRUCW3UdgZsTRutd
oA6/N0wvIqyvJnWRS0MRmrF6JSeIMIkkR2jMCeUTq/KDPezFjv7V0+MW4Tqt1fDhSHsJ61Q1CvK1
1akIsn/+lT5qYLLsPc0rtMoItD148xTp15QvVHqSeiJg/2AQRhb86yXv+5Y/FIPvH2o/kdZK1ODk
3FcBZVfNW7ZZ9ns7izE5912nlAdJS/1j0pQoaHX5uRF4ycKy4f00BRzT3/tY40d8NRqh41cw/jMI
nr4YRfG14L4n8j0RvHz0rSYL3jc6q/Rs1ztyIDrzII33meJIq9b0HpLasuaf9+GjVibne+nbEvRY
LTvETW05O8ZFG9ZdH9PwStcSJ/RnqIpGenniFvLRBJssfrUbhF7oioeOvqPOtdZW9jEZ2tXnvfno
6ZNFjsR06GkomV2hoth9A8sDZ9KPLLKrnz//g681RSQDMUlcU8kZE6KiuexG9/A7zD2kiS9VaCon
xuSDs5dq05t55du55RAHeUeCOn9da7Ky9Hyhz0OlP2UIO7GE/2cT1icLvYuDSEPRSN+nbuZoJFDr
SBXDMm4NGAobUXVZ1s/A80T1184TKSJtbkgGFNtEOCxo7A2hZCBFGsXY6aFrUbZwBvzExkI6tONe
W9ZDW1jf5Fa0/blVGKa2c7B8j+/jsJXrnUUGz7FmrlHpCo6CtpoGP9w8re0TMKsPxmkqda3EXLd6
mX2ybVp7USn5Ufa6eFFq8LClwHZ+b7qN1YXXG4Co07L2jCjHyIjiTuZa3TW4Ku/u88n2wWSeYnIL
RbjANuXsStWb7GCHiNonil4vP3/6OJneOfCnyl9u2ommkXQcNZ0w9VD+lhwB61tL2+g5aS0Dpo0R
exYekaGRWugPGFnTticaH4PidxrXJx8u0jW7Uc0mPhZNdqeW8VUkuyj6181Oj6svsYYkRU29LnXB
/X/e3Y/W1PjzV3t1q4WWKfWBd8xk6TYQuB2qmm/NnSLPT/TpoxYmp0FkitSMW4RLapdyaFuDtXEl
Ea7DcqhPHAkffbbJkaDXQu+SvI+PolKezRQfbhkRi7ot2pnuGRrIExkGeYtjimSYJzajD2ahPjkg
WodEeZC70kEvq/hK7zRELZGBP2XMNY74ezNheh5Ehh44vucde9PL1q5kXURSThovyex5PPbw94Z/
cjC0/lAOUO0CxA+yMvni+FrUnDmhlxUYXBaeixTE5w19tKwm10Cbcafg4iXHMY6uPeXc9RqAjejX
iw4LiobkgzP+5PPWxt36na/34qfyalYXeZu08WBIhyz3QbcVlTFPDMZfDm15juQPkOi8//Z5Wx9M
hCloNMIt29LCIb+yDeFf1uxOJDlcuTsR2n6wfKaA2EiylEzLi/wKcFazVanbpPgRhcmsg5nwm9Ng
FIt/vQtErWb8f86+rTlOHdj6F1EFAoR4nZs9tpN45+bYL6rYyeYi7iCE+PXfIufUVxNta6iDH/0g
DVJ3q6VevVad4q37PtI+NCnLMRD1jVumBXoqBc/9w7alMq2N93MYFxRLJRauhnoERUdfhdmXTcP/
Qbxe7DohvYAmdtN9DhjUmikLBrFvJAEy7vr4FqsiRv6RhEHt6cKb7seZsMOMttc9OkaAFJZgxihl
8Fzh4F8JaZZtN6H1QY5HtESH7ecSpHOnxffR6TUl+XkKxujt+vfY5jBOm7INwTcc+NnDDAwh2CrQ
SyqWGgFhSFqqAeZ2fR6Lh5Bl/ot94WityWC43efMIfroOq7f7pu87Nf4823fscx7Mb7G46IsiJiR
s2nAqNMYsiHV2O9xcxcrlmubwjhhSJgqZE6x/Kw1J/dlxPmLGLR/16UI0ivmZVsm8vdnZHJKww6c
hp9LNqPTJxqd+0aUa01hNuM1XNwNajRqJD29m2LFQPgDE1ZoVOzQiVOBAjgJ+TnKSrBEHtqOuvXv
61tvOZn/9BxdbA36hFNAr+fwn9mZUonOFKWLQe2KPAK/J+64Dkc7K3EQP+VtP2UszPbNPE/oRcd5
TsuV13RiWVoT656JiNcZOC/u3UC1lTr4SqH7FtWdtkruQHE98AfUxROi7udCDSA8FDGdoEPV+IUD
JfiEJwNDv5nHK1C4oM0mhj4NBAI8dxE2zIp539McUOIDG1Qbo/EFAjAJHoqaPIUal4p5LHeEOBB5
7CcZh8PtSHlUlfui6Mvc2QuB/ubn6wtu+dIFvXPpC6USjM8JuOnaKUjxkCujWxaFyYobWLKSPxT6
F9tZ02keNAV1UwZzOmkSndiY6rscWeo4qm/XP8FiqSYPf0Y7yFFMNT6hHMk+KdFeX6OMtU9c/e+E
KavICVYOV4t5/qGCuPieAIqnTd0g364hxrDnZXMnaxyqtUCasExFdPE8T4Aejnz+9/rX2TZoiTAX
U9Z+C1DTrJx7zlDwPdfeyMiT34JG8Hx9Akuo+kP/cjFBBXabIdA6fBgdNYK2BaiCE0htXZBrSlC/
rAQr2yYZAbEfNUx9DNKHkIsM5u12rO3LOzbEISDAYx66v9WsWTqdgkT5zlqMNHqS/v/9/A/05eLr
kMWFieh0/5DEVR0NB1G3IagSncxnQBKWAj0CKTBEkPLyQFQixce5q3OQDMiuzYofYUT68OChVSGJ
V0zo/eVG9+vf+xmVblLXTjCAjq1vUesSbfgj4UWLFuIxzVf87n2joWY5UDfeTLKk6e5ZCi7HBqHp
zSW+erxuMe+/PKMVyPiGNvGaHv2D2St1x+zgEWD7u6Hai4z/0qCc2ElWPygx/PCyWD2Isfh+fd53
lw7TGvlHItGcAnejZ1o03/vIQWuDV37vRroGqrFNsPz/wljcnk1eMdHwXHO4N6HVd+6W+R5Vz7Xr
87sb898mqlKFdaHcPn3VAuzDzKEg527CqPwfzKqVdMf2AYaXER6M4ZjOIWhHIEO8fIDb5ugH7NO1
+obtA4ykIyjamsrKxxKVuIjtaCmqYTeNMtwSJ7BARtoxRK3LSk+KV4q+HCDtggmcpCNJ4h9OnPY3
i+BRBAFg/W2bSRk3DMGEonjorD/KAgRIrlD/QGWpgMgscsItMwAt/7dNQQaFxlzM9ceAyR+tUvM+
Lie9y71qXFmy97cElGN/z+Bq6aIkX6Y/gLoHm3Qmk/PAwI637fcbvh77eS28akp/jLxWUEHFbTUv
PAoIZ1Y+XZ/C9gGGX5eZntTME/FaIm/+DLTIW9TxcCWXsw1u+DRz84LUoao/ugRdfjWe/w4ORz/Y
tp++zHoRMUgoVZJB9+CH6Gr3NsqmtEVQwmPjivXYfr3h0NAfJHUb5ekPRico1UvU96Cmw+vP13/+
ssL/efdw/djw5nogoyv7FJrE1fTNFVx9bWl17zgNu2mcnhyvz2L7CMOnnYyAYsenDFJBQfYgigFv
bWEar7iwbXTDhXVRudDPjuOnhFBI3ChBHhXUX1ayI8voJoKQ0TTp3CKIn6aUoq0BfJ+Ujmvt24sN
vrP8JnqQCT8GaDzhT1I7w77qykeA46BJGuHN9vrSWzbYxA9mrQZ5zjhGT7jSfIXiJNTYHBh/UGKG
qYIi6vVpbKtkeDBVHfEJr9oPJaDr/l02NEV9ZA2kCVa+wzaB4cWy4JCUGNz4qQQX1CGsQSbalq1e
q0fZhl/+f+HGYxMD11008VOdhMUtOlaHN5U6/kqt7t1bA7RmDCcux6Fc8NPlXVY14yFIpn+U/0Eg
zWBSfaudHJpEsvvgzOmWFBPzGV4tY7cE3U4WQZKN9Xd1n4Gu1wvU9w7tZCv7YbNcw6U16Krc1K2j
H17FgttmjouT1zqgYG5WEaPvo9PxGYZj0z7NQfrPijvS0kMmw98sbx4leyRRfYd61DcQUYJLvnqs
K3ZLQsgvz+XzdXO2fJ2JXByVbGXMq/Q1HJEIgKIcRFo8RyEiCwfHOVyfxGJzJuzQrd0ej78x/ZGU
lLzVChKRfsS6tZPD9g3Gud3yNuuo8KOnSnRvKUnSQ1tFr9EMAbdtv9/w+UCUFM8wOYPadCKfZOOi
a0w0X7cNbvr7UNWMECZecsb8szdJ0OmNdcrX4Mi2xV/+f+Hw4MOCHImWxYsuuxxc/CMUQap0Eyrc
xXP+36N7MuzEXOnipRrBZ0+8tAcJWadXFv79Oy2GN/w7SxmLpBOLF7cvQO2dVPtuBB1bvjz5olri
jGga6aLTmNKHHFFmaKvv13fFcvHz/zRkXizbIFkp5dQWL0mYvPR9f4vWr09pV93hNjPgeQyE6L46
dG75luCfK5Mun/XOKRn9Jw5gcM8pxEsZgPTeR54elqDBdQiaEmnoQvBu+pmOkFODkZc7D9Gh4PJE
iVq7k1jitwlJxNP6FLQNES9y6D4k0DOQBf2jJfo9QBkq9Caw8GGddcVW1nlxoXe+2MQoSm9qZOG3
wYckcL7XRf1I04EcORm+dAFZqx1bXMBEJrpJk2Tojqju2paC04Kj+AmivLXeItvoRnRwIL8U4DIt
XrJ4UWfsHPaYZvn0c8UmLNHNBCOKdkZiIxrxohsC/QqYQ9VMp0qNpz8+UeVLxQ7+kPcUqg8QS4iG
8mEKomeaApFX45AKnfx0/cfYfosRS7woJo3jlvQ1gQGiglQphKkedHQ/gcSKtp3p1AgpPdNLmaWF
1uywPE1kCTgYZt89R2W9LYczkYucdWUQ1DH5wJr0pUUJ9GNR0jXRVNsaGflC7aGLjXEVv2I/VHqn
WRKdUicNIHIoUYlZyUpsRmdECrcIgUqbeXAmXvHZBXhthzrFWkXaMriJSHTRBp/MLQbHKQe2Rqp/
Co6bzCYbMgGJ7aQJGCkZBme4w/e5811R1h8rgsarbTMY+YDKATdvcsyA/hUodAAg4C6nXgeCy5UZ
lveGd6KWCUpshZCFV9Lg3DrdmQZ3RNGvYCg+1jz5VFBwzzTBCoZ7+c3vzWRmBzUNZKPD4OwiPgIb
CjkHj0MMdfzGKfkt2RqAzBKHQ8OzpZ+PoYxK8hPd0lCPBmVoswMyLtgH6RB844VeK9rbJjK8O0Wn
ywCFSPEydbI8ybkQu5GBpbYlSB3wLP5rmw0QrOfl8d23vTM3GtOEib6lWQEU5NR8AJHeWuZj+xDD
z92xHKKBEve1SJMw3nWFBMFyheoI7brhE2VyLQmyBBRT4Fn5k24TyJy9iBFU+K2PuhW62MQu6pN4
xZ4tDm+CFOOIgTha4NhvADz47orOuQ/VuDFWmeDErBbA9M2D+4onYdAuwHjvFifZtNEmKjEL69rl
QVW8xGVWfEYlOjvTLoS60uYZFgO4MKUkG9Ko75z8pZyiaJfh/qr11J4b9AuvnEcWJw8MJwfxTapy
GeCiD8X6SQcgZ4LyW9xGZz47DWRB1EoyYdtnw8vRpybk4Mn4NctG76ZtHReqHm07O/vrm2GJi4Hh
3INgGRe+H78OAICfci+BAmnlsDvmgyXJmTU/aAGxGhgDOV2f0eIcJtYM9eGWTdEU/IQ2IX1qtNJn
xnGcsKKoVpzDNoXh6HzSsZfCJV6dCeTvk+/Ex86vqiO+Yq12Z9sX4zQvUw2O7NljT6OTiE9egnbC
3Yy/jXdAf0n3L0xYo3LvDInir9hs76anVfSZerJcgc5afr0JKdMuIJmeI4IHhpLSV9a6NUr7Puq4
m7bYROY6QiVg6p3zF3cOP7kB0JepGp0zCbvg6/UZbB9geDjplcrEpL1XKAa/ziNT+wEH+4qFWpzb
xOSCIWhMIpYHDyQGYrkme7fH8woRib8DF8FL7KJfZttnLJ93scuKaY7JOv5ceAAXn8qgciAC7LNg
5UssjmDC+eqo1HxAa8crGHniOx4hsW39hVBjTNO1k8g2h3FuozweNHmrnNem6KpPeZSgWOw7/QcC
1qYVf7bttuHPVAcVy1TPX9k4QtBhCtkvJ53WrHWxmXcSNpOeVGVV5Dnz7Ly2YOU7pQ2YzoGv3SsH
GegwrTaSWqYxAX35SIusz3vnNUXdZM8BFTz0sQBBZv8/8VWsPElYFssE9tUudBmL3pueUcPv3D0Y
7Xj/jwNu100gARfcj4bRjp2Mhkw4r6EYUZGc8g9T6oCizQWEcJNb/KHWvHCLdvBD2dQqgCbb3P9s
mMvuPQZurOujWwzWRPDl3hyV08z4a9Y3zimE/sJ3dBKQfd8Qd+MeGH4NvRoSByEH6xcNubpxZal+
p1i0bWXDP/0eF+sjNZoG9JQmbx3akX54Tk5vhq4Kfm1bH8Oh1SRmD1XJMN8Fbez5+9YReF3SAySk
qZMer09is1LTpcegByXBwtmpka3hTdBRTf7BAeZ8XrtUWlIbE64nkojUdSciTNHM5GlsR2dX9+FD
kuf8Vqkq+VVXeXyHHs6Vl3nLU5wJV9OBbEHqHelnvCXRh6bxoFfUAgz4AExtlz2UFZ6CTskcA6e1
GzTvIMKDXl9/JUhazNqEs2Xt1Ddslvq5HWDWVc8fnQT8LumYrc1g2TMTy9Zn6FRqCx97llTZcHSZ
ck94w1oxast2mfA1OfCJqmyAz8ioCCCJ56EMKPypuFWFr45gQhjBnTpW4anh+eis2KFtz5bVvHAl
XceVdCFB8Zzk6uSw+SbsnougOcfI63le3/nh15Y0K3mR5Qgw0Wxt5oa9AkHHW8Ly+AQ94KOrYuho
VujMa9C6dN21bIZgpPTxxLNWhDN/HUGIdohR79SHaYjEZ62qMtpobUaQiKXoaQna5ecqA2WKE+A5
s1qenggZNqbAfyoMl1vjzuDGDTwHT5cOKAIBERPfqYtPur5MNms2MniKpnpPiJi/ttyBWuKc4hMG
Pw3HFcuybINrZPDlnCS5RxJwqpNKkaMKAd2RJV4BRl2+Xf8E2xSLK12sUFI6btfltfOa04F9A5w1
AV8k3kySNNh2kP0HTCd4TymYtKBY2/iqHIAQHgbQQ/uhg37C619hcUETOScm4eaiAX9ZSdljTcRX
IODBGpUgbgVL5abuqnGfRe15Lqf06fqctpVb/n+xcj3eYkHrxOJXljvOs/air33B669tW/IVB7H4
uonSLvMEPVpNx85yqg6iD4/tCDCun6rTHP0vC+T/EVHnm+SDjJW55w8uf4rw/n5Iyrred8DLHqs2
i1Y2x+IlruHndQtcKuTKyFm4S5NLh4Q1ipJsJdGzLZKRBSyKQGjJCYs3nUXjI5qT/UOugpcShEjT
LgYkZGUzbNtt+LpfD7V0Woe9dpWCzG2Qw7SSKAEJKP163aDeXydiIuncfJhCrX3y4DI0aWkCLqSB
rN4dbKMbjs5E6+A9UVJgxIQr9srF0cjYWsHq/dUB4/LfztAOUU/jmfDXxQ9Ehes6yJ0fQBu6hrGy
TbBs/4W3Sdx43BSt4GfwIALf46hvpMVjazyLz9tW33BnUk59kWvtvGYK5dADr8O8Oedy7vPjtgmW
jbn8Au3n//MMJ6rQd36CWA3yhAly4vZm2wTGoV27o/AFqh/P3eSrm1kU5BZcio/XB1828r83XGIi
6SjP0bZajeQhq/oPIJsDl3uNUiPlw9F3wnPXR/6KQ9sM1XBognQ7Tmsn+0GyXKanGspz/S7mUgUr
WaJtAsOTRZ5piDP1zbOYovolSgQU9VhWQVPn+lJZTNWE1JUZ90heOdHZjcD3x/2K71gRebv1x2nL
Zpi4OqHrzI1R7Dor0C8c8HpPdmDwVCehUN9WtQM2deJuWy0TYScYkUlF4uQN72VOfAp6J0wfZgfS
sSv7bQFdEJOdL3Mc5eG2yKCioE7ERc8J9z5lWfNQooStZXsug+HL2JUQnmC317fo/YsCnpH+9sVW
BUgy4z550ymAieB/9HeVyj721YxuM95VxznPbsfKibclooQZzh/gmBr7rGTnYPbojjTQI0cv2zZ4
H7jHjc9xApl5c0uel7pwyoNhnwXF2v5Y3MVE27Wtm/kRGrRes4KVX5BNV0fP95N/ru+EzVkMb4dM
RFl1MbgFdgJqqYC68EMgGcTXV6F8tt9vuDvVvT9lmeM9t6TNodk+0jtwfAUrUd3y+00oXT0DTJmD
HfqcTJB8pE4ImiJwi4DkIv61aYVMHJ2eZFqFcJBnAohr0IsCmqK0OLalp0/bZjAObzxTZ+i/W554
s+iz6+gCXA4Q5uD5xpPJbNcJ2k56Xd2j7Yh3bvcbFBtZEO/jwgUy/nD9G95PA0GrargAJH08SRV5
rodu3CON5dCYcdk3v5t/5q3frFD32rZ7MbKLQzzxAip4prO3oHTpDq/K7NBUaD6vtEg27obhzDE6
U4esK8lz4c/pTalFd4y6GpwejVrDZVtcwgTYQVc5Bdyrh7SLIO2XoCvqHB19tT5f3wvbIhk+jS4z
BaIz7p8XiwVH5r/Q00z3cYigd30C22YbLq2moIfmZ0eeO+m/DNJN9kEISH8xBPWh6FZbWyzTmLi4
bKoyHxSd2Y+WV88lKERvZUeeWKALKNoU2cp+WzbDBMMJMEOxvo1BYOaCMYG9lCIsxRNPV9sTLIed
CYTTrIrQ5NsBt+JGX1uw2Z9ZGcd7kSMIOuP0DQl1vHeybE0+zPZBy3Je+Ahg0rqLky57iwUYOqCX
0h2KPK9Xjm7bphiOrkAuRKMSStsBbkgHMI6wf3nmQAwj1uQ2lX244umWHOs/bH1hplIU7+rnRky3
UdG+JtmI9EdM0KGgdN9G1bY6MDGhby2IU/ypJvWz7CagvL0ekJK5W+uesn0H+Xs30phA8Sobszcw
2IgMLWChQht3mO6jNo8/QqPUOaLbnR+ve6bF9anh+mjP72LcJxAfhQhvScKgITWL/tT4ECLZNoXh
/GKU/Uxwr38GmG/KT30ZQvszn0CvpQmJ1rIey4eYaDiVejkXKo/OZEDHSj0W8p67S/U2K9YCvcVP
/oOJCx2oCLWl/6wFi9C3QrNzKIbscH2ZbKObhzpyV+JnPHgOgfqQP32XjOFd6EiQ22/bCBMPh46G
tEoj0PLuElmlATiGyP888vW36Vx0a9eDxXTeuXmaJH2CyVB2QlTPXeE9BSMbTvnM4y8DhxxNlADZ
pTz/3i9wI/X8Wn6paaVPPBW/ti3jsrwXwQyXdPRJqKF81lWdgrOsvQtjkHZsG9w46kuhNE+niJ7L
pPnedkTtx3jqVxbOZsGG47fO1OZhk9MzQF7ljowlPy7owQIdoZtedkloOLtMUSyCUAR9btEhsUe9
eCFvazYmKSYCru/qKSiyqnrm7tDdC0e2Xza3MEDx8e99LaClUlWotT0DmKoBQRxntQP3I6QJN22t
CX9jED/S4ezmb9yr8CBM22IErUiU6W27ayLgVJuBdHEW0XNQ8Fu82AtQ73Rnz63/V2bM+jBsiR8m
9drUZDXQ8mn5zKSHYiN0s2m6Uy0LbrYt0GK2F45VOnrSKkd8wnXWL0/gEiH5TeSA//pp2wSG54Z+
hWtfLHJ0urXTbepFwxekvMOK7VuOVRP0JiMh+JhF4s13lMt3WeSj6siietz1I3xt70Rd8xHcdZsM
Cmrif6hcLtbL7yBAVMzpdNT601yd57XmvffCxDKuEYNwSRozN5rVket/onqAsOA56tkGL1gGN2IQ
uqlz8MMW6phE6YhGNv3FH8S0gkCz/XIj/EST8guoKky4GYEM7lakn4vq8//ddpbfbeQYgFOBk6nF
0E3wUIegGtuQ62Ncs7zv5IxXfAZ1Du2zQyX5kRRrndrvlcCWoZfs/8I+OimLVDTYRz/O5WnwnGA/
eRSEZaHi1alIQDbgNxV9RFOJf6ia2Ntw2VvmNfIMD/yeIuDYYu6XX1AO6w+g6wgOZFqTQn7P05YJ
jOuEMxVsYmmNCfrO3+u6f+ZZKA9ekM53gEBAPgrEXSsf817QW+YyghL4vnCth37DkbOP/fCJrXGL
28Y1YpHbt35JpKOOVZ/dOHlz469eHy1e4Bn+K/ze6ZwCQ3vBvzQ64r10J4sfm9zAJJeRaBKtgwjm
WgTVv+00Tb9K15tfrw/+/g8PTfmgMPZEp2qtjiy8Z/1LqF8Y+3p96PeXGwnZ375QFz1ahFtvPFbD
bel8dvWv6+PafrIRcRr0kpQgAxuPMj8P8nce7+fxn+tD236yEXFQIICobxFAaXA+gUqKb2EbXSza
+MlOMwXoKId7Tu5DSZ76GFLIxUoO8v5vpn8e9C9CTuaCJk8ToY5dmv0byRjtSLFYwblYxjahD6nM
q7rPJ/xuXuzc9LFYEyywhBPXiJOyDlPCumQ6JgX4Jsp9kL2F5X1dQUJnjTT5vScKrLmJeCj6QmST
wm+voTgXqDtPP+MiKaGxfN1W3jdDaqIdZvA5zTnB+DxnEJ1UOyAoDy1Uwa8Pb1v6ZdqLba0FcstQ
RYvXx/uygZBnHK7squ2XL1NeDE3BP1QyXNKPE/sl0l+E/qbeWnuWbWONQKhFj4RywjkxOB9AEgQ9
Lwg86ccYF0NRbqHtX7bWiCyTk6YyLsh4dPvoWDfY0k7NG/3J5AZq5BjxtsAXBI0IHsnQq5thwNvd
yr7aFt8IMQB7EuwkomKDXhPq9zdjyg469I/Xzeb99Yd07997W6Q0ksQD9XNb34/86+wV+x6EGexO
x81h2xSG7zbo8AOd2hLXm39EcTPF1S6GXo4enL1frdQ731+lMF4+78JEAxqRqg4R46PkI6Cee8jZ
01XCV9vgRi7jjXMuNDp7jpKlH9AFdyOKpYi7BRxIWWgKaueKQuw6gXXGeXuayHjnR6gHR+qQVOmm
DGmRPP1redKqSaIRdJHHzL0TcbLzMrlymrwfNSEH/vfIQQfjSScs/Bz9jPOHSr+m1e9xurluOpaV
N0vmMZldsOYgZs5qOjRgqXLx5gaKrxXjfz9mhmaV3AEHus4pMKZQhKePvj/gQQ/MuG/bfrxhNkHa
qclZbHJEf34b7KBJzOunbWMvC3Zh753fpLXXIPEIKnVi4OwcJQNvJ10JOraFMewldqZsCFsM70W3
KfvYJLfbfrYZ7aG17gYVxo2K9JtXoDw2Vg81RHSvD2/72UacJwVUQ+lijB5NHqJ2PAB78HPb0EZG
pps2mVQ8Y2gkTCTku2SqTteHthm5EeGbPh78rsmwl8l0APnKK51nwJCDDV2XCC//qXXLOBoTCjVs
Ejyj+78Mfst8rQXoD4DZfOZdBjdie1AmrjsP3PmlS+pC4tz5njeM7IrIv5ca/xFAGWV9/VxF0DaH
7AW98zywVNDS/VS19eM0bXr5Wn6JcQJEGYnaeHJRJmk6wNjwouP42zbILIQvDW2g8sLe51F/IrQ9
lKI+Abi4LciZRfBpplUF4Ic69iT/FkGcZRfjhbDuvS0cAcvSGN7M8b9gDHB+Re4v9KLsx2Htpchi
uialTEucMg6X2+CIppGZQxO62oX543W/sBwtZr07npOIggcW56If37kK9aKY3mTp+FAovvIeaAkY
JnNM64nUadWA26wKkHaSp3Bg266GJj8Mcn2dQWMNIXTwDk1MD+GUrCyMZdXNCjfkNdSkfTUeQd09
pR50Sx/k9Hp90S0rYta1dRBRKHUs93s2fujD8ucc85VrhG1ow0PdsOUg0cRhrulpbL6I8d9tP3mx
n4uzcI4JmtxGjOvFN6Do1GoLLSp8xKRzCXMtHeZjYLc7ddknWa9kYxbDNovUwQSgIdMI+BGaHHYd
QMmHqacvrPOK2yAnxdfr62IzE+OwnaJq5Gh/x9WKfOfinswT+rq25R8mLYsXVmHsDnCcbvQPZRke
Vex94KtPQbafbpy2GVViJr0s34Ix73YiKN8y0ahd2JKNv984c2OZFNJfLvtx+4E21W6Oj2RYcc/l
7HvnTDSL0FHbC0dQnES+B6p4SBjvGAEPSNTLHS/H0yiz5zFnawBlizGZ9ehwjPoauluw/gasO7sp
zNtp16raPYM0cDoBgrs1Gw8NBxbK9XwFoMMR6vK7kMQ3YCTcD3FxvG6vlvhgVqZ154e+FyIbj/zi
xKZy2tVAt20bezG0ixihWwcibst+z+xD1UPX69v1cS2GanKxtEmOSvBysWLSudNTBQqeMdmPafVr
2/imD5dz3xOQlB9Hlu3qufpOWbeParpSjLEtuZEw14DTDqDDV0dV1UfcVXa9652u/3Lb0IYLd3R2
wK+FoYWMdmkEctW+220b2nDeAXfkcOyR0XpM79pOHfpgjZ/Q8qvNArNQrEhKH7lY3bXeUY2aoP6S
kpWcwOKrZnkZPIoqkCP4YFWiHhRUVliqb6C6exjdZK0CvFy834k+ZonZGUZQXmpYZMU++CQ59f5b
l951kN30212j7t21I+BdBPiSQi5feeFTKmMA5Iop+Z2m6CmIY7wcJWgQUg2UBioSzbc5hKV3DWgU
Rk6KGxQ8thDJLzMb3tzxMiCVi29suxOtPhcbn0mCxSouvohTMMRGoAI7BjTfB15zO1XkcN1mLYHC
rDxr9MHUAYdh+d2tih869YbG9m3+YBKr4EG/oEksEYQitGpBzwvKH17/5foPf5fwdFlsw5Ghaj23
KsFx1knnjdT+Pk/lrpfDz4FOh5BLyODWOznT/YB7PWTEgNaWdOXuanMYw9M1ULth1WLukCdQAPEf
Bd7NBy5uy3mNws7i8SbfSizbnLcUG9OW6qYg7i6Uetu+mGQrQ+TOU5EieGf+HcUDkJ+ttc/ZfrRx
Eg9Q25iERpbu9P/w/gevV+5DlvU2JQ9FHox+P8OShnH+5nD3sSoO0bTLWb8t7zIZVvoAyCxeIlvJ
ZrDjPrrRbZes/HaLh5mSh1HDoD7CsvItrmN6VxNM0qouO5Qj3Rh3TFYV1YJLzlnMESoPNywHRWsV
b/z1xklMQ1/4aQYPGpNyN8uPzO12cbiSkdq21XDhlIOtPayxrV7+bYjvlPqa6mrH1e/rIcJmjYaX
VjHJS5cjceP1fe+8RMHKz7bsqEmc0sYucKmI88cMSPc+6fYcTKrF2lukZVFMuhTX426LZkRcAehr
7HwLfXQTjcXer39uWhWTLSUBhX2iO3i/8j4EeHOv3C1qF4jIJktK2E+OFgFGRjCE7Pl8TPWmzphl
7GUvLo7AtOuR0w5YFVH0u7G5rbInnW57ADDBUGNSuVIvJ0nTnYPygXrH6yttsxMjSQ7xqgxANPw9
9o9O/km3/6RrQcVi2iYUqlQ6lUmKdklQBaDbYkh/BNBdWTkfbBZouGUMvXfgleCWqZ+AMGYCRpl7
dN4JqM7uZNBtYUVb9tTwz5z0Lq9ZJo9x39xGXnMe0ZXe6C2y5RjehEdV7UTdKYuGYx3K85zTvdOv
wYgty2/Co1AMRnPviBUiTnTvpfyIwudKp4BtaOMIFWlA0T+VyCNX5Y6h+wS4wJV9tQ297PeFD009
ukPc5SmaS2B4M7cZoVDXrCGEbQmZCXca6hBykDMylsxzht1cZOFDysb6sYr1BxBmeXuSqm9D44WH
WtFwX4+Bu8tBTLzr47lfKeRYPtEEesSJgNgSh8tJD7JEH/xx47hGPcGdgsbrMjYc005ANKbZ84gd
rkcJ2082NrwPg8KPZCWPIeNPHu7VOzzq/9g0tsnvEoupFCTCZRdMAM19M0zej8YJvG1lLRMs1vEq
nBSt8cvnbhfF076Qa4BnS+g0sWJKdU7XDstVWoXPRa9v8wzPOqtao5Y1N3FMrAuhKx1h+Ih/CmK6
T6Y1KUvbyEZME+PYuLqGj8VQWjxW8ORD3JdrzLeWZTGxOj30pMB07MjjrKHCnH2svNtYbimaRGDi
McK+6xVz5nHZPKBbxVW7fEyHGwDUpnCXT+iHu26Rf4CW5jvAMouxQOArBM93peL7rhwn+H3EaCu/
iLRtgh91LOlQ72k6BwVU4YNBUhBTFXmgQe7rQqFXnomeKP+im3EKb0s9u213ozl6kX5MAnQ/w466
ncewPDUb3NP1n7w44ju/2IwpkO3mMfD98ydobIo6uBsEHperfV0MaAy5A+k8g0pEO0J/Odh3fcD6
aH994veeTLBUJrgsTZyQpWmZPAzt5KKsm+YM8n/Q9ATlkNOmFVoho5x12akhXgT6CjyblfymaBnT
7Urcs22XiT6rulkMYRXL+8yX+fgjLHU/4sG7IdjGE2hYpuwc5M0w9w8KqODJ2fUgrs/vejl2zbeY
5iEoU/Qwota6CxST/2a9VNMvn/plkx2Fjlx/l5WTt6qc+J7/LWtmnHFK++2gfD/9LBAtAObp0qne
0bheIwWzjb945sUZmji+bJsuFl96MscPwlNNcUQvT88P1/fcNr6RM7YpCjsFmekDlIPxyAfdGx4c
x3FYUyN8L4Is62Pc52Q7+XGWZsWXJEvCBli/KvwOchsQT3eukCsJtc1jjEiiimpmFRPZg3TD7FDr
ju1ECMlDv570ibD2/3F2Jc1x48zyFzEC3EDwSvYiqWVZUlttjS4M22OTAAlwX8Bf/2XrXWSM2HzR
MRePDkRjqQKqKivzAbL104qRvD/nPjNPw6H4Tqbasgzd+1kqz/V3fs+77jFxaO+w27ZtBm1tGZDx
pNtDiKcCsx/XoCbsulo6X7ppqoKf4G6FcDbQAVZO1GYQJMxYTCRL7dMkxtGfIlpmwu/vdMpHK39Q
hev+Rl91n/krYfbn205NuFvJZQjiWFcc+2TkyaavB785BBPUbVfefp+96QObmrJ3OhB2izYBfu+n
JUjmg/a7mrA3c+8dS4h4rmzG0jSMtwyxVQtS+z48WMzL900lKjcORGtnK9axNAvDutOQlZ3mYXYP
bj4rDmjyxEAhcZuy/Na1m3plFp+iR86LZRo52vwLELnYB6eS3jjtEqdWZN+VVhC+KW/gim7Gaepb
e9fIalYvYQvUhYhrns0DgabKGBYvEgrjCsRFfLIQmM2BUwex7IggKz9yYSlMhAuKIoJpAMgPCW8K
+p7Z9r2dq4HKzCNwidnIS4Cgy5eP1zgmakL1RJ+2bR4ofS9QC9sRloRFxGw9ni5//nOXQU38fp4F
eAzY83RvaR1+7arqOLjD78Zu5p2ckzIO3LWwcGHhTDg/r6QTtqHK7mmjUXouJ9kXe7/IFVeRizeJ
ezPbqsqmFcP73OFC7/vvC2PKyt7mFvapsRzXj90pQKdpnubv9bK5XmMkXlo/wwsSvGA1ekuDQ2pn
04ycrsQb6F/NW6RJVRgK0DEwKHKMTwNCjCJbOYQL9m6iLCkEPtqk0tkzDxPSfOdN22TPHnotr4gw
YIgmzlL2rMOTJgkPKsuao5+400tTpN8uH7mFnTFRlhKiX0VbE7xEAwvlLt7eMlA+HPsyW0sTnKPD
/15NQHj/vfda0xZidpU8WFSdo9GyD6ofWWvVPXLXoV3Zd/D7YTZE2QA1k+8qg+TceN25M0mJMuZN
E8hq7MNYeDY8GaUg2IYwDq+PYsiDYXd5EResiZ1Pxof3UBfazC1S7BCoeYcYouwvTHTfZoE1dEh+
vG4Q9+9BfNvBrs9zd9Bs8OjJGV3JeZSOclb/iEwhveaNORS9Vk71e1nhs30zHklT5vE25ETcgaSs
m35XLOnnPSsTZz5OttVaUT1AEM2JrCBtwiGqk0wMPO6mavSAY+ycoIhQvLG8p0Ha43CaM+AqdrlF
wjqPRgXoS7kRMH2a3+ZDqkmMsA7MuPHMMqaf9Oxm3temGbmjItm3Fm6WrFKyoNuEt0X6YA/KdiCE
gVhzO9NmstQ/vaX7yv9VogG8BsF2y4JYVZQhTrBBMtO/OoL25evcVyDFirlNIZ+RN4oOK2b6zkz+
yYKZUME+madwTFlzPysflBBR1jPOHyiTWn7JsybQPHaCMHdBRjgErrOxRugGQ87BYlX/3EInTb22
02CT8XWiSCJ4saVIop44ImneI6YLFYThWNhXcV/73gbPF9cFnR7SGy3EUQHJ+FLKzsLiFpxMRzmg
wpXtxiSDzH3rQUtlip1zF0SUZ5MAW7BCJnDk25l3ULuPtNO4bN5ePqqfZsHOLsvw93mqSt37eX2w
SMI6CcbQqpy/ek3qzlt/rKpMRyVOxfQj7yi0o6IMPYreQ6OLlt84DsLvF824pd8S4Wdet/Krlvy0
eTsEBeLSnFOsKEm/cB1we6/63i5WvMDC900sL82hu9vKs86x5adyF3rBuHdH11ljZF1w1SZS1GtV
ODpV392rIuMvAWLf2BuSCrpkfVNdOQfDyYQ0t23tO80Bl8Bk/VuCriX7Qauu/vfyyfhsjSjkGI09
EHXSJTDa8ac9NXRfJ3ayD4CuXkHMfOaH8XUz2Q3SVYak7qx/Fh5H27U1of298d09g8bQtp7qa/iF
zuMYidBwhsZPwun0kzqAUbtOiCZar5Arl9bCGpntvwnoaixoEuTfHfjziAbg/VCDVCt+/bNTdP7t
57X7cFc1YgrlMAjrzdXoaNEU9LcI/LwbZs9rymRLEzgP/WEIIpLQ7oHo+kneiUV96GcP41ru4VPf
cp7AedQPX+dT28GzWPb3vvHG2EnVzocmfNTkLJ5k/YJkzeHMR44GHbJ1PW8DwOy/lLIVA3lPBJpe
/jy8YSGshyJOTwb/J/TQdmd5WXiubRbqr3IkX1kvtkHPb4T+P+GkqbouF+yYueBSeGTUtV2C00R0
XZxlFkVQIJ36tS7DbK3bYWnnDL8N2flRudKnL1Ai8UUc2KqZYt/qypU78rNk3nnxDPPvZwJptKkO
XyyPHlKurcjnuHvaYJfQ+Wvj0ec2z27Qdri5yt2YWctSpHaa41H2UkMWPdJZ6W+sMwzq8tc/e9li
NmZq0vVSt3CylL2Ms2qD3y1i0eGfMekDATLjJLE5uqGAlS12RdnN+pWFw7im9rHg6cyMpJe0PtWV
xX/1dr2lofxH+t0W6Z09ICL7y7NbGsJwFFmOjm801ohf2RBsKFTAwD/1jYd2nPfWWtvtwnkjhqdA
YJaoFNxzL6TVeUxteercVZqjpY+f//7BUSTMR+9bpb2XqsCiOGdu42FOrqpQOibJd+PVBJWkeXzB
k/NHVvI8kuAJvu4GMPOT4E1GO13mjC+1qg7DVHRRoq+9XsyWWL8HeAC01eNLliQMArykjEVaX9fp
7BDDwusp6EFfQcaXye6HzVnr10cPzVUGZ/8nQVih3Ra6feNL03bHrmpOrIKDnYizR1vEg8qFilI/
W+MD+vz82Ga2EGT6YC+iND8pNDy3cWZZcxuHFr8Og2KbbbFuZYPabaLhS+pmdpzRpIXqyvBy2Xo/
v+bt0LDeofHR5zy3coNAbP7WtaA/D3An77v6z+UBllbHMF2IQtqaDlxupDfn8RymRROBcSj4dd3n
DePthtaxVSHx+8H6XFVD+VU0TrdyDX3uuG0zz9a3bom0bC03M7Nv5JRWcQm99gjpPHerC7Fxnd79
UsvB31w3GSOUnu0+E+B3lpvK9jpwUeB9zShg+td93bi0mWySRqtRbsYh3+qwvJmatVfH0iYb1qxY
5bERr+cNR79bSupfrl7r2Vw4oGbWzLacQvgoH72MVYBOqRKNQaFP3Lj12rWs4/uz4r9vNdvMnLG0
EqjAyeBniY4sS+09YgW1ikfk4tmj75UiT2MBjUB0gVRlouo05ioVso/xXKhcsZvk7NI1SfClCRtl
gVkFBa2gdroZ6nATMHdnpTviuyuHYOnrhr3nNBg0R/V64zlDkm7DwROPspmnR9H0xLruHJvptNKr
8wottsVGpQEENkXufwdJ5LzSebU0BcPk0btSlzwBqBX92NgkL/SiYk6enWqNH21pAMNQkDxykwJs
kxsZcP+hEvmw8XTnZxHpx5vLtrh45AyLEbayvcli6anxZuaLbZp3ZQXu6j4MIQNiF7yWh8Cyqopv
kBMq5ipOSz3bca89y6/iXKqBXbldZkKCdGnWT6nwXrwWmucScMQ56OMQcufkdHm6C/7BrL8gp2pn
YpTsZa6CDuGXDI8qBdHTdV83LEYyd3AQq6Yn8Fyj+ujnfVRx7/d1HzcMZgTvRd2ige2UJLUMgAMd
ky+4c9w1XrLzdz7xPWY2EKmscmodsNkRKwfJP83R9ZXe6IzUY+wOfuEVNwraJGtg/M9KH8i3+cYV
002OW7p2759oVTyn3jBFg5KPs6jAM0j1NzkOKz5g6YSbaagOamCpl/X1D9X2D1PlRwwBb5UWW16r
Q4pKS4CgOAsfqy5YqQsvXNdmIzOySC4RSK79kBTgJzxY99MoDzRlt5kqHs8Ro1uv6YQvbZuxjokm
lE1c1D+I1gdazV9YjRq0zY86q1eAAUtGY7ihsJsCD+zz2SnIIEXTASe16fJVUZ2lrxsOiLCmy3LF
8IjhyZDBvSCmB6mrkn2+8gpfGIEaluPghLFurLpT7sgxQybdHdqocPq1DM/nSQLb7OxlYCNws6Cz
zizawUOAtH0kNWjIpfb/0ClLYmdGHK9Z68RhC76Cy/7APS//JwZrNv6mJEUaTHXlJtHjkCUn6XnJ
12xKoVEfWdAoDxuobZWNxaGp6YtGbgIn68cfI2Q2uY/VHtFLfui7am7eZKYggjsOinZRkDDvtc2d
zEqjUrktevHL2UIZAEkiObCHCcIwudwUrdADcvdDo+Q/IUsFqbeWo9ClfsMG5vFjkNdaFGD7FzR9
A+LJhZFNc1h2sZU3WVhHFtInodpnmiZTvsY1suRWjLNKLYL2PeXDwTN1j94i3PowvWzideQ1vIiy
Md9dXv+FU2Vy0zKoeRR547AXOJcwAoRWR2BzXtvdhavfbB2cHTitRrvsJez1A5pxb+GkvlDXWfFQ
C17D7B2saMq9zsvH00j0HiRE9DDWVrtFUUXvvOAafAx8vNk9KGnXpUPYkJMjeysuZ0Zi4I3frlp/
s2FwQMm8wE8dT3gch7tmaHQECNm44vMW1t9kRWgzScd68pOXYSymt0Jbwjq2QxfqLBKBJ/RVWRkU
nv5O+Ug0J/eokqYnYpM/Ggh1xBRVur28QktzMJ4jJfU0zUVmvbDBrcpHUKvk7FujKi/4U+mGXIfe
tqn79xwoJIEtBjHfm+YXeVyTPVywY5MSIG2aUlkoDL6VE70l/S+F90Bllfv3hDVbU75b8tyGt/C6
tkHBL6QvLR93fBqOrIU0D8RW4gzm3KI+A+Cm2NFkLT5dmpZx2WkhUCBMLXFimFZSVveKjcc5KB5Z
I3a9BGr38tYvjGOyBoyQrKjGTPcnYAn+QCL33qdIpfj213RUj0U6XPfgNekCUFagykpqfgIu8bue
Zb2rOL0OYm+bBAEIZSfghTvyUoRNFjmeyCHnskYPumAbJj1AKXw6NoDIvqHEewBA8Pf509XQHy+v
/9Lnz3//kMqlcy/blifsjdTl3uFP54x3Y1/55jN5AuiEZ3KZ5eFbUrGdx3lzRun+60v2OGerxYKl
+80w67EAew2AB/6JSD9wfiMC0D76fYRUK3fQwivZ7LsuB+Cj8xlYtFHR54m6h7ONF/a467j1MPh6
nzZrQy1sh9mKXZfamsugn07O7AB1J5Iulzyixdglx1C7ib+/vO1LUzLWLARbDKscdzwV1rApu+Ce
FeWjsKavaghvziFN39Yrq7ewPWabNqeEsb72phOpZ7IF8AJ5mtViwdI8DL+YyBC16MKaTuDtmf8N
rHL6SfxsdA8MBaIE+sl49lA3PC8l2Jfr6y5Dz3COPNTI8o9j8BYQ6NsGVlBFQmVrNYqFJ4/Zml1r
DxrWQ+W9hazfqWDakDz8wmT/2tTkz+XtX/C6Zou2V/WQR9RqOk11d3sm5Z8b+V4gtEm/zYpmJe+0
cGu55+E/OJeEUWUHqnHfzrfW2cHnAhWX3Jr7vWrKvejtN3cCrLRq13IPSxM7r+mHERnE8mjXj+RN
JsOD49MNuvS+uVrenSeWAmZ1ef0WzrTZz83DgXjVQMZTCrqPTeKVVjyB0XXlTlw6AOdRP0zC02dR
z7IJT7PlRoFrxXVfHiY1PvDMWZnAQrEdGnh/j5G4iYYSeBGe7AkIThwySDK+2mH6FfLpd06KhYMY
eOcLEY0SggdJvVIgWJqbkQUAEJeB0wjjtkOzywnZtMS7S/3yzVsTw1naG8MljFnbFXwshtPAw1Mp
gImDlFQaX974Bf/8jlD7sDXtNAYgdWH9iTBIqjVO/jUr8zAi05o27cKvN5u/bWiTBlZfDqcuLQgq
QE57w1uoGF71883m7xG8hAWBwNLJLpSMfCK/oYj/fL6PL39/YXcdw+DHCiF7qdLuVENOHpWTh3OZ
FaJHzxqF0BXrWFohw8S9si293AvaEwFZ+CHLSfGM3P91QCfbbASfGtwYgFCzk934UA7FwSm08ywh
VItLf3d5lZZmcP77h0Pkp6z087kPTq5VVGiULfIo1fXPyx9f8ICmRIbttSAj9+32BC71k+P5v8/G
DK02PEw7//+RrVyahGHIQGVB4Cah7Ruf6JsD7e+NS6CHeXkSC2bmGDbMKJRc9VD7p7LwQZ+Th13z
WqVW+t0BR+uKKX+2UEBSmjyLAzKfU5NZ+gD59ZF9gdiUah+pxzCpqApbn2xLaok6EnKwLbkysc9W
7TyoMbEOLheAM1/ew23oFGVp7QztfcZ1Wh8vL93SCMbbhA7UAst33t7rsLaPnYOunJip3P911efN
dINA3dLFLdvc+439vatU+zD7Yq16vPDbzSQD0t6252czuzvzGkBVsCidaB4EXQtqPztWWH1TXNDO
Ak0qN0kPk9SpevSHsGZyQ9JcBPHo1Fnx47pFMlwUOnSnZEpEeRjnMacxsMENfZxDljUrD9CliZz/
/sGDjK6P4isc7T0FjsiNJOhNeSwtmycQ5bKDNT2Gpf04//3DMB5jTWslffLci1y0W/TQFurGZdA/
XvHln90X5w1x/x6ABD7jFbdAoN2L16lyyHYuaBmPSXgH3PU15c/zKIarouilCjGD5LmWYOvCy5Bv
yCzZtszneWUin8Uh5yEMu/ZIajkpsDOHLK373N5Av95mv6Qvs9BHO2sYDjc91UqjTZUydeq9ktlr
PBcLu2S+SVAxynldeAKyY6KY9zqk2bcWbbxqc/k0Lx02w6PU1ijSLCzYc66BR2lTK7zxat+NLYgv
rDxHF4Yws0DQqPRyarHwuU7m4Y74QXb3vjmZPaz1Di4Ncd65D2c5lZbCBnkBeolAlJ+HCtQjRenH
4vyvywu1sBFmHojKyctnFFPv0UXSP4qpL1BC6EfgXy5/f2kKhluB9ngLlREWPCdFAxKmOSEx8SYa
dWR1lRbOsalfKJFNTF0s+iEoW8gWDn3If5GSNWRndZ2V/vGmJJt/zY1fpl9KFV4F4YD9mImi0R2a
uh+Icxc2VnCnR8d5qpDCvu3UaK0kyhfue9/wNZKmDZmGTt3ZgTvFWiGFUzvg+Rp7Hbsp9Oj9oYsv
b9TSQTAcTk7mxEpx1p4cr7N+l0UzvjgD2gkuf33pGBi+hk7ozBF+J+8bPxTiKIBscL9zmSBPrucu
K9aO8zss3qzbnTfFMHzcihJEPXN+6BrKIW8AqWR2AC0QTXbIS7nzo29BdtbeKSDWnCyyFbWGk0oy
r/zqJ4o3oPQZaS0eWcdTejuJLh//oNSWVl4sqqLsv4gmbECfjeZoUq/pPC6sjhlAkUb6VT3Z4x3K
6ZObxQqVhdCF6idYAl5wTzprmrsLm2wWvgD8AE61C7xn4g1Ocpu36AuP0pIEV/pds/RFaOd2Ej29
z7036umbJrUK92miJrYVeemfLp+mpWmczeWDX6xB9JQX8OdPUAEq77UdNk+qqNrddV83XBZls1ND
dzO9Z2jZk997LQKyJw5vxisHOB+DDz+f2MCEgwsVIRq65gEKokVId1ParpXMF/r/qZmRZZYlwMQp
gkMHOnzvqct6iK5t85Yyd0NdHwCj0YN+Uhaj4Y4dPCvXQ7svCemAmC1d69wfmwwpiJZYM9MfXGlX
pXHlQ1t+OtW514Tjt6oMEotHdtERoJ0zIknwOIA3E92Vl3fhvYXiE0s2+bycVFNoa43+HVL9pf91
BIyYNjGV7kT2eWI1KgFLUg9m0y3xZNACsKkqKFQDmg9m2Mj366naam4r69XPOsvbBwjAveH58q9b
sNj/cIS2RT/IIEmPMg+tLx4L+UPK2ua18DK9ErUs+H4zB11NbmA1aZodhkC2cZ5k6Z7Qabxz6xI8
+1PfxCMCsRXvvzQfwz97s8Z/A7fvPI/A7XWz7UZTmU930iPJWkP20iCGbwarDRllY+XHWtV5Gzng
8Aui1nezMQr8efWBvuAdzFz0pJ2sE9C3uLPxtrQjAghnv0X7AhDVlzf/7Ag+OZlmJrokomA9hDfv
isadYRf2b1Zn9V0TJuhdlOUaP8US54KZiqZkqBpfd+SQdmGJBpxMl5Z3AwRKYN87Dp/Dm5zwkKBl
q8xziAsk6G+FSfaQzaIbq7RE0KDUWiUAwk+hM7G4Km2q842PBlC3OF61GO/AsA/OrK+VRnm1pg9j
gDy5IzpnmwIUFrl0fAmrqyAbuNdNulPqA9WS8q44JjLjYApF0+wNKUrdbQQALytP+nco8Gc7a3jm
qrXt1LF4dRdkVR4y0J8Am/Xc0jJsZDSmPuU/yw6dSrsAwr21gOcRFY1sZDzLNHKQqxevDtiWxt08
l3xIN6kDHOsms3Kbyci2eDJvp1r3uruXeNJPXUQIH6vHuQLlHwQFvKwVyZ1IUOn449eocG6GAjX0
Hwi/AIHZauapjO5Sziq5Qww9pi+F10v7pehqViR7C1Jm6mnyQHlaxOEAWaAdy0Eg6Ow7JBvHf6H3
7ACOabNRqicELc7QQCc1t/lvPhNiO5sq6Rr56llu1tHtVLVZ9lM4bkaeuGvV4l83cEJxi05hT4oo
KKvaeRyHLrDUptKIr0GDkdZqzzo0gFexJ0EJ/wCC6bD+juiVubEfsqDO46QuvQxklaHtN1EBEWTn
bp77JHxAsqHydDz2bj+5e7fu+eAfypbX1VsOGR+2rzvP9r4Hk5uobjO2urFvBRYAQSPkM/GeBKgq
6e4IESIhm9ACR9YBcFuPPYDWwk12XU269nubM1HW20b0Xdmj2DahcNi6uQVE7Eh42tZxMHXWuUu8
sOYvuXRERiGbMFTdE6JIrkBTAFYnN4yS0qKAYBEllFg5fwuey0x1k9BqWetVGv0AnLbQgMGsNknQ
XKMABiMyU90pZHd7V9nVsed+GqNF2bmRjHWQ6hLDTRUCf3jZJyw4epP1tAPvmDU3yXAXOqyiO5Gl
YfiqRk+AdXoWRbnyRFhaLsNaS8AhykKO1XOt3BwZGAUCLWiM8zUlgvcOkE/cgcmCmrRt65eBlM/h
wIKB3Uo0S+XOW0nzNAXsnaFVADHECHLasolAUMlKDE/8woEsUFvn+1lmDd7xOmeT+NMPEN2466qc
lY8j2vftTYs7BKzrqS3cL4i++2wnk9BLXiukQ58g+dvPh0ADJnOoQcHibBj3h+nIA506L8TW6fQl
UTaISyLu5BVw6x74TskGuFtAXeLSH1LnTfek6ZG5Gfp6MzYB7e5SS4qq2fcz0tMn7zyhoyeRt3pN
nMyTYGHpQAwVMzz/zmrnRUfFwQ0BovK2GuJB6L4HeEvbkS6bQc2bEXdRl25bap1dTqu7roqA+Enl
HuRwvegABCVdvalxF52LqWImd5ylzQC4mlM3LylYqtIumqp5cp9l2ZN0X+ViVhsWKgekBikjfrlF
eM3xxkylJvrOC6rQVbeQp5H5FBEwr5W7uqjA0nfbMIgyPzhFA4jw1gM+TrbbDOmNyjoQz07AO8B0
C4Kvloogfx6HURW/8U5W4WM+SMp+jbUmQYfVDO2wjylKNaC1SEEQWsZthVbYcs/rUFYvAR5Gtt5k
LA9yfwtlZinbGxR3KhH7labltgfHZ99G8+iXObsfuiEv0RjcNQJKq7i7g2HFzD4rVZ/vxLNdfLh6
z9s9iy4jd92g8HQT4ajpK85XJm/7ebAFO3OJgjs1HjuN4DtSEMfmxdZVXaEeL1v6ggmaJVkbpBOV
A4owgKOTOm4ZHgHYzpJcUzg7T9H5e4pWRnMCyPJ88GE+QZw4lsg32k6uQS+fv2+8e7nrOR4vc+vJ
6yEmgPIf+KOwhK1UN5cXaGGPzNKWI6zMd+CdnrmAyyUBC+PcCb/kcxZsiNu38Xsh3m7sryFPms11
gxqzmpCPTlu3yO6zcGgfHKeWwG/mVp8GMALue+zGshwv4ZtmrIC7jB06OxNFMv7Mc3wFhOZ81xiP
/RAFYafkStxLt826eyH5lGyFQN/t9vIkF+Ijk94hFBzcBXCkB9EwTX8Xne3zf6q0TdSpQT+00HCY
Q4AuLgruKvXj8qAL593keuisYUzTEimluYFmetT3yvKjniTJCtRg6fvnyX4w6baYWijvQRECYQSD
wmCWgqPZpoAFXf797ymlT640k/ABTtxXTgbak7JD44//pQe23kZHt+9oyDNrvO387IaEHiT54nSo
SubEUDALniH3PUo/yl2/xp8oB7kM3/c2tO71RgVJC7S65aaV3iN7MgQ/i8GfqiFKcJGEAkCjhrxO
uICyfKsA0QQlIe6CRDqR00o007LQCsc+mr0pZIh0g9a+9ZQj+DbzJkHuSlIU9kOh2zmYV9ZhIWds
EjM7fV8FSgnnCVVbXNd9UjYTiRglAuAo5sw9v6Mktzzn1mqRXzpAAYSrceXkLsSPJmdFEhQKzYhj
e6SB1cXjILpbHcgUUpjIiVdOv4acWDpM7t+Hieq686uBNUdQKOBGzKrw3gorZwWeujQLwzWzFLeJ
sDh9oGll7ZyGfks65GTycyNA5ajT5QO7NIrhypKeT4I3hD7U7lTGiQ+Ckhwk6VvS+bdIyK7xoCyc
B5MaYqwg11zNbX1su7xIN45dBPWBOTVpZQR1R7d59XKi5bZuecWmaPaDrl1x1gu7ZPJGgAFvHNMJ
XG5ocQ7/gAVUBxtVILRYOepL3zddCiYBsi2HPaVFwG7zsk++zg3Cscv7s/T18759cFhjgPcRb1V9
xOM0vR3brN4XdGpXzthCIGEyQozQZEAKmWXPxPLdrw4/J4y4BToXFTLx6/IMlsY4z+zDDJgqBqtr
uXgGH1j3psMZgtfUt/WfjnjpdUTS1CSIcHKnCxSQnk8gB6+CDe9BIrxrRJlWm4KHVbC7PJel3TBs
Eh1qpAISN3t2lOc/JFWuz4REefXt8uff3eMnt4fJFsH6SYaZw9OvSUc6F0SRia3Jbe3U4GnFPVGI
6r4WtP1W6iqZOBgASpC3BLJXYDbriTi3TzM1k2JfNHwu68i33SIg8TwzWX4Bt1eHjOPln7pk0Mbz
g/lWIoTVps99GUAqGgh6Og1q64UjReQOJ9+UPtQWa3/FDj5/jfxHnH0EO6gFeG36DL6s9qFN4Jm4
8sQ2scHeDbVjGQ0FXWO++HybkTf5+8jSHrTek4BZcIAb2AYCiSjjUDj7tdTj56v3H412oN+yCkE1
edIuL7xppwGaycIt4EZUc1AzlmPAdqhV1dxBsQrEwmcssZNfl432TbqKvhcMXUC9/ZT0WTE96DGd
g41rua53owqfFytQ38/vlv+oueuwC5pR1dWRaG79I7mvgUTgIwvu0ITdkEiBm3nNCy+dD8PLOHka
tE7pe08UPS/bxLPIra7an6UYnSc2Di8Q6ExXwsKFvLH/H0ILMVdUShU8yVKm5SuZ2raMiesVtIXg
V+EMoGKBGrR+cvrS64o4S9xceXuscic2HgDQ+au0INu3Ay+221gxuvHa4M53piy9Cgvkm4SztGRZ
1ZbKPuYBXom1mDVUSZsJmVTarzyyPnfrvkkyywFIl0jPl0cE6NatlvnZX4Fl+qbBi+LKaRhOBsuK
qmMiqiN30nZDKjjaakIUJ2zrOjpZ3yTGYM3Qoe89dI7g/Z+ferCnvQpLrZU6FxbJpMQ4k9V26ELR
R9YUfMunEoSaFC9RVNHZyj4s3Bm+ySlbOqk9s6HKn2ULiZVkHJxYuij+J+eiKlJB5/9h1rBLghq3
A+71jczc3+//6CGnsREkiWf40hXrWDB6k4C2LAhyRWBoOyZ9C7nXsX+VfutHdeYFaA+89vj9hxyD
F4LVNXWORHagvEYF557UFgXdR1usxIpLm2e4lARq3tXoB/LIoLu3yQFy9G5cotIsgpgweC0uX6RL
6+X+fdeURRjMY2onx5ppt91QHVqQp2kz5JPyIGv77aDqzH+6PNjSlIz3i6fnuvSpSo60Gx9omTcQ
c8L92Sm61k+54IdNLlIZAthY931yBJyN72QRoMVCdWQLbqrnuYY21xzotXbppdkY7gFwuYnOeZoc
maV/1N6c7MH5VsYqJNfo8AZo4jtnnT68XWUVIg/ctckx0dCwQYoUTH1xmIeiu7lqQ0xKD7SoAZGa
YEMAEVGx9BHgaRQ+4rlJ194aC6sUGPEJC2ciQ0eFqOzV1q7NAMhm6LQ5dNyeVmaxcIaD898/LFMP
zqI0Y63/BLibekX/E6tDEOP2PEzjjoQV+QeVHU/9j7Mra44T59q/iCqxCXFLb3bbjuMlTpwbKjPu
AQEChBAgfv339NR3kWhM81bfuhLUWo6Wc56lWQmZpR6d//5bcxTuyN2AJPFrk0J5A9JOSBFFRbdx
spHsLs/Lp7ob55m3gt8TTjWYwuevmezaV7gGTt2BQ9un2Ch/aByInWOf0VVF7hlsj3GvGc44jaGF
b/nlX7DUSWtfSIcZ6QpUOV+hjFDdZaBAM9XKG0BZXi83cO7Jf98aYEH+OYoCir9z7Hr8lXVllzSa
5cfCr69xrzqPn5VXCByFgygOpuegoO2H1EH/HftpzleWwNKPt0JfIzlp0pCb50aZ6SfjTbvrApVf
NzQ2oB3121l70PB5TaMSxN1+boBtaJq+XFldC3NrY9p15vcmJnH5CteGstpk44zjhIq5c5O8c4E8
uWqGbWg7mxuTVZWMn0nJo61E0ecmpvrKO6YtTELdFHcxof1nnWrnL10odRihKdHAuilrVl4Q3r/A
tk9W6X/kSfyKO7BXps/GdVVx3wRjXR84Rym6gj8olsHPgriyfORpMFW3Je0jDjXy1In1DprTvrdL
UWEqDsQJgniLbGdoEsYDQA/5lBOagWQTtg9ZIUPnEQ/aOM5geBwXI0/YbER/60oUF2mC+pTaxWLm
+R6HJopwJvKc9D6F6s774HZTf8PASPhm/FJ592NYBOke2SBklaVUsn2VRV6yOzUWxEDWRAMomTR+
NchbE4yk/RsJsLre0cpB1TtzW4isMOTe/b3JyukOV/n+b5NGIoWL/Vy9M5/77o6c2Sh7ShoeAbY6
N+49o3n65OUemw5N2xJ2h0tydHKgHjT+pWfelt+1D03rA6lgJwJhgEnSx1FHXf6XiPvAyGSkAoeb
Knotd8KFMO0GqvF4q6kypRvaTyUuJzxq/hadmNqjdDw8qFjUdfdUyPBBYcSnF1WLsZM7L23R64xX
VQGR3nR2thTcVfNOK6+pDg2UbLxhBw3VtDcbhXoqlOrh8djepLmJdYJMOcRmPCgFmp9NVA/hV+rL
+Yk2zRzvMwFJ3kPmc2+C+l4YzvuyxMMyKcuqyG5IHgl3G8Se8hI2zZ1zLFnagQqRkNxAkHqOIQWW
UGiyV7d9MZmHEW+jYC8GIJvbRMfwdxaJLjwSzVtI6kP/XhfwMzmwzM+GfSkg+65hqTKFElVnBTvB
+ynQ3bSTc9P8iqZpoDfyDFBJanilUND+cVM45JDKFI+GGfatdAtQlyaft/8w0s9YE5jv7043+85d
KoZ5/tXoiOvbpvLH8lWhlAsXrGxIHayI3nwfcj1/aNhjBUnqTDrdDvlcs2RkgfOeQSGmfWx0KdsN
hVZtAT0UbGT3unczqE/0fUUSPoVNu6Uy9OJNAwKEf8gjPt0FJHb9TecpSCubaIrvUbnl4G5B+x/Y
GM9IyKpAJLU84lCSZDOBejr+3QLs0W8y1WG5ZmYsyoM/Q0j7b8jny4/Y197GESEXN16bReYRcj0h
SC9zF+HxAyme8nY0o5NuO12ji6I9j1kXU9HBuSsT8QaGHsOmgB6oHLbGB050H56hxptQDUiJGIe2
78oH1BlSb331dQZGpP6RtW5PbkKIKAfo4zw4UJo7H9V1DlXgJKNnZyNH4ZWwa1qAmCEs1LX/uNja
31hFxvwY53zmW6TAg48yG/GHVM0w9Yp43cEtnnbeXZu6JdkEfQT+VF0aNJ9JYBU2dY5/v+UsaH2R
+CDWHbuR5+UXKZh4gSFoPOAHgcB211V9XewGUeryFjADQ/YT0rpQvXJmfhNo3xeIMVHN923p1IGX
lBouUz+6OHSHpBQotd/PlZEvzuwqb4clX+dbP3ZMkVSCVN+lyKYsGUTD5kOc6x5SnqNGTiEFwBnw
qKz1DECqA368r2c32EsnVm8V71CaTKWn421GKFGoh43wb0Bi2O3fXO1V30fuZm8On1UMFD4f5SZv
AM5+Ne4ZXTvGtTlOhfK+w96vmnGRAN/hznHGlK4cAkun5fkO8Nt1Lw21gDeOZM9BWKpxRz0n9rdw
P2/1Po5ccY1iB24sNu9IlKQrgqDwnxV3oYTqQSQs3tBav1x3GFvXrSCC0FaQ9zGIGuG4AZeRfQkd
d7hyjKzrFsSwqYq7On+hZyaTSoFjZBoosqmPipVLy8KVi1pXLuVrSI+NRf6SdqN7IOcXd2v8K+/0
NtuHRBoOWEHjP09eUL34WjuHPvaHeqPzPrvuQW8LvtBceS0pa/95CL22PSCm3KgUXx0xz2uuEQuD
ZNN9wCVBlbya2bPv9eNROz2/h0yHXsmtnJ+dn1yGbN2XkgLNWLYTezZzO2yhzKIUdjlWkxlSZigL
jqTY1b7zPsRsDVO81OQ5KH8LPkgKeQA9agZGw/hEMfFG+9lGKxjpYoszG2wt2z5EXTUfQfe9HCoL
AW8Tf3gtzyBQN3oWYQmrZqrGuk8aluEsGNpar2WqlubKemFB5pAOdQHqlIKGgkpIxCP/xoH/2pqL
51IDVsgbBsONnjXRcyZaQJOU8p1mOxA1f1wep6XvW0EfhGlBS1OB+wUBhXbDCBRI9nlEYB54uYGF
ZI5N9kkJi6Igy/TrCAGdHQdY8ydYJ80TjCj1QaCuJ7dDGPEVuOHCtNvkGRr6aZOmGq2FgMTrfBgQ
QJlIomyVU7hQd7HpM9qUMo4GX7+yLP1QQxiAaj926hD0Ao5Y82S209iSR5dm05WdsrIvxExdUXOu
X2GHoEHtRpDoHvTc/Nzs5VlayL7YWnIwQQXxPmzQKRFUO913D4LJ6AYOgg8VWELby60szY61EXij
4DQcWP8KyodOWOirozsNX2aEy0oLC1uNzaoBTScIo0q7zx5OGKACWLsh0iT8jNoYST0kLNBPzNSH
OotXCgxLTVpbQFPVtW4l//8miT//Mq7YZD121X9bhIdSlwi3Syas85WgWoham3eShVWddvGEIi7l
njmaknO1EwPKAisNLM2UtS0YT7FprIrhNRugULXJinDKjvPEPXJwULW6jjwL15c/TwbhljwrWN2/
khwCzDIK23czM+dYz3W8UmReGCqbaeLinUQdIKqe4tGfsy/ejMv7BpheZPwvL+qF/cBmmox1O9Ep
HuZX0uP+DYPjA4VH9LYc4ze/pvd1G0Ettq2c/eXmPlXYwR3TZpyQUXWz0qF8VWbsxmcGDhIug53D
iLkV2awgsZNDmeZlhP0u+8WY74WPpamB0EmyqHZZEgUqcB4v/5qF3d2mfGgB2A1PNUoo+ezfikE9
BHjaAsXr8ruKRV9xY10Js6VhtvYOiWyAW/TCQxpdMZgIyfuswch6oXfK6nSDjNdDR4any91aWP42
areZim6qUAZ7ZaRMn3Qvo/c0js2DM3rhyl1+qQlr22DT5LlRpMdXpXnxhWgFeABxS3OLi1KzBvJf
SkHb2Fw+4KoaMUNe50i+zWxOE3DvnAevliOe/8FrEKdJP2G5xsUcfumLNSGJhfPExuzCCNiRjUA2
HwKxcCvlQ1zOWxpQF8VryA9LSOA2Af16ebaWloa1i0jwB1NISJKXZhI1AJneBtRcF6PpABjmoVjp
jOHzROLroLtIdPy5a8G+AVkbJOJeCBgySVk4G+rg4//WKIEwrzdw0Nvl3mgSaO6NKyfbAtcytIkn
yksH1dXx9Iq6f1mTDTJtAEInvA6BBE3iXuN9nmY98eMtKg3ufM8hMJ69IyvmOXdVEzf5sIW9Y2Gi
naE+40/wusZdb2UKFibcpq0wKWZRgkPyrIeMq1fmU6d6GFWcRw+zCpFpQPZDuD/huikj+F60HFp9
v8qhww85DkWKW3MJwCcFXaGoszqJXBBtNjQUza/W53z8ztsYuOFNPcqS/61oV0PjOdRxBgQTsL5I
ehzBOj2XqisZls4th7iOJlvatRzZtrQkSJxkPUSkwgSaGkMA14WuMsO3aQZNFcOWzvIVujCV2jZE
NxU4ciWECRLpQgbwo3SqwAEkKcTLAWwDWnjxSxaGDFVc4MIg1KZr2Nk3qLWKxr/Fq9aTv0ZYDbeI
ut60EAWZvaBLPEYi8uIZzNROl1Fqohuo6uTevgT3w1W7siAUNKI0zaGrsxUF9cYnL4omjyckDAL1
TbgsQwUxbYDFeqUBnLxfgdb1ne9gS2RFuRF1NkGRUMvK63VSwPKsfQL+cwzjDXP6wb+borKiP7gC
H5glQpY5vXEiiI/TG2ocVCS3HLZ7BL80dcCWRHoqRj60k7LozFYOo8gekdTNvGA7skzA5V0FfSj2
LqB08oCz3FPZxofkRn3bFP00qASyRFP06KUxXFSAXGBjR3f5MJH0dHnVLS26899/e1hS0gZjRGj9
YhhkwQi2MVL3DhAq+qX1mzVfgIUbhC3dRaBhX3guj15ISPoWzphVLw6oFZbxSmgvdePc8G/dkLD+
4RMxSFkAAzffQGu5/drAg/S+ge/ndFOwZg3osdQV69ApjanLsQYcIZiQ0YbVRSSd49D6A91dnpHP
GgBQx4Y1edIngBN6Cpxk+ordHkaIBHIi133ceguXXi1wv8ejYcxxmSEMF6wOl43LH//sPD7/cuvG
24xpMfgO8+7KSrNDBkgAlHUanlTllN1ebmJpcOxzSvbgeEmjjllVRtsmHdUmk/nNVR+3QUhcQYfG
iSuwx2AhkgR1+u6gkrG9/PGFwbExSCyWnAZgPh715B6kX6W7rC9ewRRdE+pZGBobgATV2P8ffTjw
fuBmQDe5L9ZSXksft7aJLBxgml3n/ZHFU3U/zs67KuGfed3QnIfst+CFvHirqzn27lK/+DA5sCMy
6/6qxnENAbk09ude/daABKijTQ0WZjZXrwr2eLdpK95cN1IrN+ul4bE2BdKeCdCsUkcyy2GjadRt
2/MUXx6fpa9bQZs6tTPLtOyPSmc/KQ1hsznxNZb/0setoO1oHBUOrfip7iTZiZw8qiaVV/5yK1w9
AGnBwNTeXdNg8W/HngNPhfJM8Hp5ZBYm1gYGEdYOc0CNfyfyptsIACCQ23GgA2Dyj+taOF+Yf1s6
QeDJqKulf0dmFRQbUZQovJShi/dFj1rmVbZ7cWyjg0wFWtJMR+9Ol0G2GWn6fq07Cj5uBS/g7CWp
56IDdz8l1e0ACxayKUnUrtGMPn1QY+e3fX86yiT4n96Qw2c7f55aKLsWpQvwY3c7qxxcyZTfVAJG
54rWclv7NTlfhla2j4UVbGOEwhK6W6VnVAZHbdWPdzMrCr535Giq0+VF8NkT/dw9K7zZ4HSOyiMM
YOhG1S2ELz86v30LOUweQXj9gWvzSqrls3vMuSUr1IdqKHQDtaIsiTWcLvK+rpI+k+wWAur3BFJv
K2O2FDhW1GekK6l2XZ0l8Hl8LGVdHSvmfgv62uwvj9nSrFihD5PuwZ28Ci3gpIB7O/OabWiadOWu
sfB5GxtUx3WPFLiLgeoyOsOkBo4XqF6TKz9vhT2teg2YeIBfn3XTNygxmW1f6LWxWRh9GxE0FGJ0
iynE12OhH/K8xG9vzJfJXbXtWBoeK+SLNIfHdQwjH/BiAG7fSebk/XPgeYFY0zZc6sT577/tjMJp
aMuLiiLmA3obukUGUKlf7SYP2ZGr1pDtTgRkAwR/ZY8m4CeEWzwSjy+yArvy8ueXemCFdR24U0YI
84EklkPAk945u6E54Wl2vbUs8NJEWAFdMWcG/KOI8qR3+x9A7zgPeYZX4OUeLH3dCmOIUXfQfALh
NJEp/zib0B78rF576iyNjxXCTe4XkacZvs5nsItq5ER3SpQNRArwiFgrbS70wS45pzBil24+Qdkh
nKrp3tE0/ApCwxr2f+nzViSrTGgBFwCwmLlbPbvQEC4SkYfBmhTf0vetyhKs0Ts2Nj4EMgaFN2Bu
mEz6LiUrB8LS561ANrWfS8hbB3nCcnAXCPBIxDPXAKtx3NiakrGSPMRFAD/er71fDoMBRDvka8IN
C+vHLiCXYUGR6Gvx2wPpzfCwy/iRZ93t+UC77j1rK0dOrA7aPlBYPG03A3/s1myTgnJ93TFgGwym
kwaMyj9vQNGMayWkitwtofoaAth5+O3wJV0DZKCbfuSlaBLcv01SaQeq+DnY4pd3iKU5sGNYK1jJ
+WH6UZmp30ZuWuwj0xSHoNHedSe9XTD2Ze9wrQkizFPV19b3w4M0U7FyU1kIALtWLLlRApZiWEQ+
Yfei0vU2gJXcyvAs3OxsdzE/8gEOiTS+fr6vIv38AHHQO+0gawF/+4Og7uHyPCx1w4rjrIcZKtzY
zju1qfk+HiYUuZQeVxbqwjTbPjgSGE8C5jaOMk+O9B7Sbc0eG3ezD9VaPWKpiXPPfjvvmQe5qLLW
I8BnOAx0GvwkIGIks+rzlU4sjZF1HsMSbWBMpegEbbBQExROQTdL2/b5ujnw/uxBNkbG9SH09yF4
9DqC1H/rslKscLiXfrwVy3U5zCFHRQbnAMq7CcnUBAxtVYFgefnXn1eKjTrCZmEXegOAmoYGxmtH
CELdNLlJwDd+I014C63c71c1YRd6WRaNJvaBj0tYr+RWZ/HXuMz7X17deTuY+4UraIyFsbLrvYEa
UE8LYKaTEB8e7cienHUb8NS53I2lz1tHMkkloJMgOeWJguN5Apiq3sGql2+v+7wVyhIlsgag6eEI
TQMkAFJP5O8BslVr4iVLP/8cgL8FmmfK1FUtJDaTCgYHSd2O1a7U2TVS1VhHdmFWdPAPhUVjgFwV
pO+FdstvAkRrfwf0kuHXbXe2YBJPccctp2o8jiZQv8rAr9SmU7VZWagLe5Fdky3zWVKmgEzi/UTv
R6V/eCN39qjqvV43x1Y0l0Uv43AW3rEZongDeVKzcSTyhpe/vvTzrUOZqJLmFVIVR5rBLrDJaxTG
9Bd/mtb0nhYa+E95NW6hAoAX+BFpEWB4ZjBbIMAGF6SC5ublcicWlul/iqm1AcU7J8NRjCrbeWVU
AcwermBElz5uhXADGjMKlGY4Zil99iqfILcj3i//8KXBseKX6Ry1j2JK96r19QGRxg6cFM/wylhz
TlzYqu1yl/FaN0cNHS3AXGvM6b1EutkLkavIw5Wz7Px8+eQ0sDX7GpDSHF9lkifn4+DsdgR9mvta
DDsPNDjZRftuvrIuYot7wRAHgB+Poy23KXZdz14jmHtfnoylibbO5EhQr5ejA0vUbEpH6I3XSFaU
08qhvDTVVhhDXxKpVC7nHJx4XidnOzWKW0sSQvXv8u8/L8jP5sEOZd2ruW9c/P7ONU8iGG4cUu1l
WT5TEIsKFe4ut7PQE1sGDIJ+hdc3I3riTG62CQsD9LoM6KYW8xqRd2EubNWvWtSgB42N8wGpW0hY
tloee0fWP67rgRXSUrReE3QzRqoRcBtM61Ed8kE5kCik190rbNWvgDq+mEC7wGS0MAkKIQu3yXKx
JgW1EHO2mpaoVJ0Tb8Lnpat3woN8KudPGclvIlWHidOGdyNkRi8P19JknP/+2y1Ay66CSqWHxjIP
nDYxgP5DZ7FWZV5Yt/9CZH77PI5LGBsBOvwRTJOTxKTQe1d2EuoY4zeSd95XSG5+vdyTpaasEA8B
nwnJfHY9HipNvilTnnPa+bRlKvc2wyCbfSbHNSzhUmtWyPvgcRtTpWhtNsVNYLKfEFfcnTf4yfN3
hLTX5SZtQeg8G/pxbGSZJaQhpwaxs4H81JVpQ1uoCxpc4EWCn5UlvTbOJp7TduMGa0+5hfPJ1uKi
VRpEfejkJzFR0NF6UJoSkGLyVxQC5BYLr+Qr29bCKiZW0OsBXB5XzNkp08S/zUvsVqB0OqgCXl5b
S9+3znI+KQaN9cA9lnnxKL1mBGAG59Tljy/subYsF0xPfNXBYOeELFx6aM9EnjJndB/LMbouyokV
5ZwMMM0LcFEbR6aOKcvnL+2ICuB1HfD/3EOATnT8SE75iRnAuriU4da0Z1GoUPx9uYWFLZFYsR1I
AracwU6FEl/4vS78TdoAje4Pv2IZvfZh/eaKNQPRpbm2InuOvHOihman3Ch5ix2XvzR+nT9f7snS
162D3ORVm5ZwNcsS2XIiswTC3jOUpuAXE9Or0vUsjv+cD3DwqZvRgRxTeC+OfQ5Au1q9dH7eAQjH
/PlxXM8G1WbGHGU1z5ug6pELokhaXjM8LLYCWQ7wCoEOGlQqc1yaxyjmL05WkpvLX/880pithMWq
yJlwGLigMmvgSygPjEmaCMJMiUuVXLvgLDVz/vtvh54uoK2cB3VxgvAthMvGcp+GMTnWk3tdQp3F
VjwTiBNnTd3XJw293UTXsAkYpnLNdmZpiq14JqpFYszo4iQ7yAsZNaCYD3by9vIkLH3dimXmkrCk
UNY5GT1X2ynyzROFCNPKRX9p7K3oVTmsNb2icY+CZN72nLtKK/f7NOq1tMznhxqLrQD2Sh86ihkr
T/2csqRDkuauo8EdTd3ha1w1EBC/PEwLHbFRYjRqeRvI0j1mCouomTjf4URD+n50rnqgMhsqFrhy
RHbMIUftmXrHuDPfZL5/DGPw8a/rgxXNTjP0RQ9i/akp0oc+hrJAZ9x/4ikTu8sNLKwlW37KUNDC
nbhsTni0NL9EbwBvhcNjtKb5ujQJ57//Fsly8FiYgYtx+tcykDeIs0g26QEaUeKqCx5j56791gQv
57bJJlWdgqY5zHCf3f0PVY1/E2H/fTeCQvLn10sX+u0zDaZjI/HD936DAj34434wIu+XnX1OjqKe
xvkZOgvQbwCxdKoMTHGivmt33OU683YuNJHK8DDCUELgP3GeVd1m0ECo/wJLv52/hKifo1pOCheA
TyrIj6xowJaHm0Dot1s3hrzOO59Bg/N05TwXcLEqf7jAPbjNkeA6mB88WCbNwNXIcArZzuFuHJJE
eKPbvlbFDOmCRHR9XOzhhRG5Ky/qpam14hhUDiWGvqlPvNLhBv4Z3ldZgAjQN2rNH2yhCRs2pqMW
eiBO7R4N13Rn/DCHPIEbtA8Y3ytrh8zWlAr7MYa5ExlOMwvT7einb7WBFehV8fUfvFhdDxReOe5R
6/ELbC6qTT2tqgQvDY91qYbevwTPT7j/VhqkDzEs6AzcFhGMDi7/+k+duyj8UKzw9aPGgZWWrLKk
iE35JHn8leQT2cOD/kFmHBBKrLetL/NhBwT+lIRyziAkOcwbh+aPtUB/yeBsIGPNdm5Ft/4QPiso
RR1dqL6vHIdLo2DHfz1BrhU1l9NU6zRpp4kdvHyAsAPJ+Upxf6kJaxNIqd9BGUOLE7xs3mAnA31R
wlv4yiMjfHmkl1qwzvTJBfEVyh/6VPki+8IFwteZc3ocVLTWxNJWbzUBm5+piqGZdIRixjOdcpmo
evx2+ecvfdu6NPBKTnFjVHmCro3BGxXunXxfwKomX8kzL1wabH0sJqrMdaqmOemhmu7CrL4LHY/d
RVUBrGcKOMRV/YisPY0Baxc1GW7PSBl8Tc/P1LiF79xVH7ehcJ7vgVPDh+GkIlhgyVAUm967yuQG
oWqLZAVdHwxDTPQpGMAEDnr+GBTgZ2V0jZW4sERtMFwEZLkDpo8+tf7oA6EwfalGqSCnpK97xzNb
IisVQaZG6eFiKyP2zakj73sscqwnJ6gAZro8C5/nndh/FLJKZWa3n5pTmaJ0SlMoLuZG0CNq2u2G
0/4lnoj+uNzWQljYuLjAYfCQcaU4TUHH7uDMVpANrlhjtLvu+/a+NICa5TlCnzrDo3YLw67p77lo
/evut7bpM4FZUJEyVZ8m17/L87Ta13X88S/b7/LvX1pS1rYReE0NCHBVn0qefgQxdDnoALLbtakI
+CX8eXvjAwlacIDFqWBhfQhDQm6zwa0Ol3/+wvTaiDhX5qrUqRGnpidR4sUQ9J6yNF3Zi87Jhk9u
nrb8ikqjsYMUkjkyMuLkbYGdB75SdLe0KJ6bNrwFD9s319WOmK3EYiBPnOMZ3J04a3GKcv6zVv7r
deNk3VMUicqYDpjmsK6fI7/8YDT6uPzphRVkA+Pg4ybMpCZxihw1/AsMpUK5h2ooxf66Fs6T/9vz
AlkNlAg73p1ESZstkShhDx3fRp35dbmBhaPNhsZljewMbrPdiQz8MdfBczj2XzygnJwwWLm/nH/r
Z0vJOvoZRFXqjnvy5EcR7HXiDIYVcGC67lz7DzoOXntinGZ98lzP+07L2DzNGWS3Lg/P0gxbITyF
Xh/EWShPfBj5lub0LY6CcUPTbA2GshBoNi4OWCk48uA0ODm5c4Mz7ge4sTe4eD1opW/msPmY/P5/
wGd9OhnMtZ2IXBfJ8GHswjf4QtPNYDgo/um4MloLH7fLjwSsuziATfcbKQ1c2dph46fTVRhF5tp1
Rw/UKSNg3vQ2DqTckBa6lXAt+7tO02J7xWSjBSvfAcl3MqY56d6iDk8H+A2BaTxCvDzA7fKa1Yom
rM2IjeCKV1XYvfmTzvYQQFZPIfHKayINXz+v4t92C+j3Zx4DDOstL/sQ9mpzJeeNabLxdHmAPl2r
+P553n/7viqJbybedW+hqxJ3mn7BWSLhDSzq/BpE3ejeJXqnqzWZsaXmfKu5EO9iWH/3bwPn39s0
e3QVmhmyG+EUe9EUz44O79pybSf59G6G3ln7VErBGicBFpicyr3P2oOphl0asttZ+K9wrrim/Ixm
rGvHiFQs1ESp/wYlzAYqi7h3QAh0zVphKQStDavJSNOEeeS/lUoZ7zgIJd0N8jitWFnBn+6IyPae
J+u3NSDhIpw50m3fIOX8oF2I5A9QDNn5wZokyEIP7LIjvMtTlTVowJFDc5tBCTHhRTqv1BAWJtku
NSrYVE8Sy/ftvJ7UkJVJBVeW84ICjaeFUW94ezlWPj1YMU5WpEN9AW6rPGzfYqb3XjS8xCF/7mWJ
NFoqr3mXnjPvf85FkBnhQ8/bfaOsu61MWic15Y99Xl+/p9u1R3hbBl1XK/eNjaZ4VPAd3tUsUCs7
1tIoWSGuA6ZjGqTkjaeohAQaOjNCPui5vusjck09DaNkxbXrzzMKCbn7VqVIE0GAda5uRqqclRvU
wi5l2wDxDAqv0Bslb9AKuuPCfWymZkiacdj3Xr112/CnX/Rf4MG9xiVZikArxDkrGfF0SN70EPrP
MWAM800DPc9hD+4HvFcvr9/PA4XYVciomKifQzvnHbL3+6GM9o0cn9w2up1a76iZeL7czKelYUbs
eiQbS9CrNEYPYhrPBmiTRPjR3gfnunCmR5zGh4iuvTI+HzhiVyf5CB9GkSrv3SPt0RvpazHT24CI
18td+XwtE7s82Rr4Jmtfeu9wHr3NA/6sXfoVsOsNfKFXkGpLk2IFfAwJ65ylZf2mhLgXzfilbKq7
OYgfIPT60LRXIaQwKdY5L01M57515jcF28o7IEzYoej5GphvqRNWzLewjxVZXZG3rKv3LIMbXyGn
p/M045FfJiB/P12ekKX5tgI/7bpBiSaY3+KzR3c/CveQDhrZ4bFeU0T6/LCC9PKfO3AjypGGsp/f
AujsfE175dy2jr+WwVnqgBXpceiUbRTV81sXZvF2JiqFxPUg99p4Znt5jBY6YNcpZTwCBWUMpnpI
YfUHiv9ehOF4uPz1hZCwa5R95uDaXpH5zS0D1KgQ3TogBwn7dX8WPy+3sTBItqJF2xUFXlB6fkvj
zN3VKR1xdT8/NNPxqlQLI3adkk3nEn3jNG+TCfuHgssfpB3LlRvJ0gxYMT2KcYAOjTu9mRAo7Aay
iWf22+WxWQg1uzpZdrEbECjyv/d9/VxSc8Ab+ecY6z1p5n9COaxsS0tTYEU0iU3EHF2yd07dRzc2
jxDKe/ofKD9Ly8gKZEi5pBB1d6L3CNzJ85ujDaBV39eHOWtWVurSSFmBHPQ52JOcZG+z379ArLdV
9bEa+G7WEKLS80orSx2xAhoWToEY5yF7CwgEzc49UeHwxHAVrYd4ZT0t9MQuW2aikVC5Rxu+Cf45
N4F94xa6krfnx9n6YbqwbO3CJbS8CYP0b3OYkqiBjfb+8opduA/YJUsNGI/K4tB/HyP+OM6vSNJu
zwu2wWwj5diyZuXmufT7z1P0+ztG8bA4I1ne05Fug7j+uh4OC7Ns1y0ZqouQIkcfYLC4rcfoxlEq
8aYQ8u9rVuNLTZx79duvh3Y7jc5OQe9z2RyxXE3YIXEdb1z/x+V5WAhpW8xiipqK+2mVfoPk5m2L
m4XLDPTj4us2JlvBAppvLMUoef8OEX7/+REWDvShwAugomt32KU5toJaV3A6qMfMf+el92gawNyc
EHC6yyP0+b0fuYE/p8AjfitEKaf3wqNf47ja+IE4BHg/nm+VefxV9vCI6qJrcCaM2OW7sS2mIZeB
ePdAvQ6OXu339UsRF+4aGWhhRdkVPPixDnkc5927U7fc45vCK6b5ICSsPmDc0LhjAwkHmHsXp6uG
zy7ooVKRqUqa7n2M002Ffb1z8LIUJpn4sM2xVQ0af19dCgv7il3do0XbhaSj7XuMjeQ8UyVWWmOm
ZKyHfY27ZxGzlQ14qSnrQM9cDWTixNp3SMsl595hfYOcv42RVpqgWAxw5/byGC5s9XaFL/XbcUhZ
1L6PdHwyXrSnyGP4cbUVwV85rDeua8U63RVxsqCVpH2H0sZth1U9t/9H2rc0yYkzXf8iIrgKsa0L
1Xfb3WV32xtiPNMjhAABQgj49d/Bqx49TfFFvRuHoxeodMlUKvPkOTwNG/oY9y4AFtOGPa0tm3XJ
Jz2IJNpwAjFxC+Q/hlrYncWQ7fsEyQ2u0wyKgdfNyPILkDfvjECi7Gcyy0POvvtld8t4ti/qv4vN
mtaKf7Crf6Jy3D4DpPAnlFl2xpenbArR2yAPfWZ2y3wofEaB+V2e08ry2eVA046hF3WV/KkWrtKg
PlTLyxM25EJo8v8UK9m1QWSc/NhDxPSjdv0bFvM0HofbDqynY+4dldNs7NKK97aLgqVSXlj6QfLW
llH/Vw5VJLJrZVi3Gyu24vFsgQbldbnqpCh+ClzTyg3vmFN/7b3hKUGZ8/KmrNyidoFQm9jhfPDy
n5nfQaUqlyflJz+AVtuYwp/M+//U1ijYSf97CUEzlHPPUc6bH85zWO8Gn4Ul3/cF4VoeutpHtnOP
BJgkaKDKmvq+8usiqfa+72knQQd9G7XljdRMl0i4qMy8hcAj9LcQPx22JGFW1tluIqrmnhCgYMtU
esmNKT0QcERQ/UVGemDJFovIirXZyXt0mVbg2DLsFSpbN21YgwP5rm3qQw7CLxkk58I9T9FVNA3U
tVP4lUhyRvrCORPmwqBrI011KJvBvdJB2W1DNPS7NikT5weoY0FwMO2WMHia+6Nv+r32aXr5eK5Z
mOXZ60QHyolr/40kTdjcdBJ6KGk4A3Cxcf5XLiibGUUmXVt4eeS+ac4z8B2Ezggu9R26yYrgpKMO
JLpgRUMX9X6MIRa2kRFYm5bl3pELYE03JeObKFkQPaChwqvOA8iBryJyhNVZoV8bsZnV+dC8+Xkj
/9K4an+xYQy/X7UrdkWYDF05okao3mRTl+ww562nTrovIrrxCl3ZFZssxSBNFSeJ6t8cwFhnz9t7
JDwu2I6o8u9rMmycrhXnZ7OmzGGQz3E3dG9BVnP9l2/GOPtGAzC9/+rHmLCXy8u1NpvF7Xx4CvlQ
B0kSXzRvPJD3y4XOeY26c3i/3OgQiNlwtSsOxuZOqXLops4+lW+LSS7362KWXA1PFWW7zPX2DcK7
LrsyiLT1NUTtQXoXqlA//Kz/vaTEl3hVteER0oqvjH0P/emq8ogbWk4gUdCUzkzA35JSJWdlqhxi
F7N8vrw7K87fFtBoGJsJ/Ez+5mDdDmJs5rRJvBtfhPNBzc0W8+zaWbNMvh1owtEImb/Vmqh5h4WC
nOBQOUqgZ6HPtwgH1oaxDH+Eenfoeh19FXHyqIsSAj7xT5O3G+5yxXHZzCpMusgB5i19hULbqKCE
UKEfpc9qz/l61W7YlCpQuA+F9nn8OjXgMIodPL7YzTiHYHzYAuOuxKG2akY8y8LUTU1ePQJiobZE
62jWdhlQubBGXF0HtKou3XNVcLg8p7VFs+yfMvBragd9hZDhME85VE5fSwJii41nycqWB8vfP7gX
SdGbOnQ5FPMAD+1OIfBk3n3iDWo+5mQUW7z+a7NY/v5hGOY7YeVK6L8ZMX7zFVQjEop/Li/RihHa
PCusUwASFbQAmbRJl42QnX4bwviuy5KNFPDaENbrTfujAzIi0b9m0Cp+BSiLZUE6ymKK5t2AZ4lr
vorEdbaWa2VX/geFMIOnWSiaH8Ne5zsDHJAcO7SO4z+Xl2zF3dsoBK+statr4vwoyvo+N96+xG+H
wNleC32E5OApqx/bqr8uu2OjEtB3xoom8csUDzaNRnfJoDE7RGZMNi7Jte2x/KNUfkTCAYpzohvo
1yzzoZ2Rce+u7QFVZHUY/Ht52dbGsRykJAnQDRBeh3QlOLRbFMK5L++ysX2cx00k2Iqt2Lw1Pod6
rJ+b/JiNeFW1UJvcb2/82scXv/bBEAlY5NxiIsWRDtN3rvF2h8jDViplZXls8Q40WrRtN8LKy0FB
+JHeuCH7spQY3GQLNr32+5ehP/z+gHskkJA1fMWFS/6COHL+2oe5uoqHEzgDyx3icgJV6aTFa6wB
7k/rks56X2cB27rJ15bIcoTa8ZqEq0K8QlbwFV3p/5DChVpteLeNNl5xHjZTTVtIWYQBKV4FE+Yx
nBuQjos6CqfdwL12q2l/bSKWR4R0IBSTR1KmXObQena/xmFwBNrhjg5sy7GvbbZl1tU81p6kUZk2
6GtF/xM1uzlwrwOauDZWdOShDosawPuRddHvCAG9PhqQpp2hvFoW6WWPsTIFGzOq2FhAUCYp0xnF
pL0n+XiazbgFJlt5HNig0Yb1E3omMYXMx7uzNgmHwnNY3pKRAUVdqwkJTBNtPBHWprL8iA+mF7cM
Qi7w5enUFS8RnOpReio8XbdOll0jbofgTtRgnYrwSz41ZD/W1zUHIaFhWTVUxBmXo8BOowPmVk+4
g4hGD+jln75yl9qw0cwP4xIa4Oy1hlDyrtH+n1RoAlF4DT7W3YygJKj/zvXWU23Fvm3oXR3pdowm
ROdtPI97bwirFGRqwWmK2Bbp8Ypx28i7SBHSBFNcpizvYhBEQp1blYugNVB/O1o1VzoRG32XCAgR
FQ5Ed2gy6+DOA8EsvQkjTfYszPKfqslZ+PvyLq1NyXoHAq0dmKnFGVCaml/DOPdPdRIZZ0/L2Qem
3km2tCNXjNIG5MXQ3NWzr4q060zx2PnVMyflMWvD/OQ0RbCL4y0Q5qeybIS6NjgPlZhOJkMV//Dx
YodW2d6D41q4mKLZOcF3nrSn00VkYKDh8fI6rs3OCoG6qqzAZtOBQXcublzGUlz64CrN1BdE+Ke5
iLeSv58OhITNYm4f3E0DWkDIvTfFAuZ4KXU/7if0hO6Dtr0hquNp1pMtZPzaUFZQFGmH9E7AcAyF
fkeIIQBiLe6zOLtxktrbxXl/vmLxMKflB3yYExmNF4y9EGmUsRdqsvfCc97U4J+Cyat3QVf8e3mc
T1+pGMfypmgljGWCVHgaxrPY1cGMroLytomGGyqH74BOf4MISXp5rE+vBYxlOVfoo5Zx18Ui7YMk
89G7WBTqWJZ+PWycuLUBlr9/WDTpow8Pm0N+VOD76DvxUwt+5X5YTqGME+iQObJIUZp7jEuH73RS
PfVVcHSgub4Dl+1GZmJtDla0xEE14Y7UQS3JiNCBuBwtHqVXGL1xN6+dYCtSit22b4xyUR4F/8Mc
KZC6+MNRjvPtTEW77znZwGSvTcQy/wEXqOajwUBdwH+SYJh/KholV1F+xYmN18szA4E5xweZAlHa
20Evoxh3ICgY8+tOqw3Zc4IaER8MLXVMMaFDdWpThAPX/nzLvh3wGmUT62ELLHd/Br0M7hx3htjf
ZVP79ObH6lhmrQveZzwfUMTonaeoBD96lJuU+tkWSmJld6lly84E1aYcRY20p93vSPTBrxgcGFur
s+KVbLieEwjXUaDySCNcHaPwn5Cw++qDa6dy2E0PlshhkltqPCsGYVOL+JFjIImUFyl1s4cxR6Jx
yOcfEPFNwwACKea6wBV7Ylm2z3sPS8aLNM9jfahEMKek771rumnwdcuuk4jQ2fXgyGdd1dnNnDPn
qeoHIEEvn6jl5PxPgRXft8x5qhkP5wp+aRJ5nLKS3ERufdNR0RzmXmwkz1b2wobs9Z5hURwVRUqq
GSmZBA1/XJwG0BLuWDO+uXG8JYizMh0btdeCzcqfIoFdd7z7cY5/ReAiBYVMilL1hgNcG8IycQPs
uAhBtJfmbfeAFNYumxy2H8PkOE7xy+VdWbFzW6uqhfJKi0QNT3lddkdaeR5CHtk99Emrr5yGZek9
muYlhKaLNOnqY0IwjUS8kUnfRTO/Jt0fo3H0v/d2X4NXXjNcrgrYhmNdQMw2zObXy0u04qlsAB+0
IT06uFmezlzHX0DoM9+0fPa30G9rn7esOu8qiKBOWJ5GAFuvzMD27iaqfm17LaPOAg51LYMjJOp8
zxr1vQAebKybjYrX2gm1bHpwyiLnhuapcoLfPCA/fFf75a7xPLlrQ9NuEdisjGNj9kg/BzoOMY0w
Hh7zev5SuT2m4b31atpwTyuewwYZkamMGS04T3U/Pw55D5XkynsEquWYkQoGvtU6s7LdNrooiPyo
BFdXnvLIAFThEHPrllW8cW2v3Hs2oChhIWmBUM+ROGF3YUaS26nuHuvAPXQ079JAQGgTvadXJNuh
6+5bR5dyVrA44vJFBbH3F+MQ434G15MeNjzHZ6d3+b51ev086UH8ELXfwtJ1vF07NEPxlJRlle3A
ThluMfR/drqWYaxTXJFEjyrp8rOp1bAHlpbeCih67XPQK4A5d1PI4LPNwTh2gq5loygoIBXnrHV6
pMuie913j8It6oOfkH4vYugdVyA8vey3PksWLcMtP+PDY0YHgzGtW40vNFu0Z6VaiMxi9VsW8m/k
QhapaGAEsyFwb/0yvnJQ686qep4NOffMywSqgv0ickxo/FUH8gEuIoFny/YL8jwXW9y6a7NcNvXD
LBkcg4uynHkxGvSAy4CylF81G8uDKVm3I8gSxCx5jCQ6oi4v7MqxtHN8EmWZri5ifs44i9Nq4RnS
KgT/zNw5V1xoy95ZF1rGK4wB4reXivbFjZmi4QlqYFu+bm3NrLeoyaaSKshovbhc/k21+bNHZGzB
8NWXf7chwmZsWhxt8gGsWJiNKVM8QauPodWZzkVxG+YBhSJsx6DsiMpsEW+Os2ZhlsOAvlNhAtP0
LyhbO79ZPYl91qLwVPloViP14EOH2b2pA1jc5aPw2a2x7JPlOvzJyesMcMGzNH5wmAjGChd7dtsw
2QOUFUJXst3Kiq+cO7tUK4s2idWs0cyJxtvDHwI3N8x+lrTcKhmtTMeu1UJaBUrSppm+VC3L69/M
HYLwlLRRBjJ/vPmTuj5oBXbJg1IgcLyGCBWLaNdsq2IYVQG+mrPxKNkb1slv84QjcnmLPrtwl69b
DsJFiNt4IMU5m7xvnpBt42mpCOQHL39+bcmWzfrgf0CxieiT5u3L5M2glZ6x5e0MkiKlwFE6Ev0C
VsJ2Y6y1qVheQbTCCQrhdi9Z1Cc/qtlLwD+Z5HTrNK+YqWv5hWnIwSg9CHnOyBi7NxWjCqDPya86
PGrNZMKm3uXdqOVG+Lh2oK34wfA6g7p4rc9ikkqix0M6iCJD8U/tmvj58v6srZnlEjIe8aQuVfti
ggG0XTpWLPqdJ904ni8PsHYALBegQWUzad2UZ4COxL6qoVoqKmi8L5qNu0CCjNjLN0OIz1cstDPV
VGlo4+oyeZ7c3tnjSmtPTEXmkEMoIb08n88XLLT7yAXauOegDsoznzX5VlWxHk4xb6P8dN33l3X8
aDBQmEFlOmvPYgzLE2V9Uh5rVptrAC0Az9sJ6Wlmpqz6ujirEnivg+wgcbZrXRrRdKxJElyRBl2G
seyecQC/YhKxb7Sdy4eK+mafuQwc1MDi3jWl/FHXYbixJZ/bZWh3kbsOn8BdZVD8VrmJdibnKrsD
50nM7icRJc4hH/BGvblufywnkHFfmESS+GsVmugR6Eg39SeqNqxl7QDbJt9zRZBaKs465uQEQXH3
IEeS3PBSbmlUrq2WZfGoIE6kAXHleXJievgjBwQ9nX0YRcE+YM5WJWfNTmy75yRxA53lqOFDIfRm
QhFJPAYUpbGNXV8ZwE5QhyKR4NAx/KzrQZ3UWPS3UQ9NqcvbvLIRdnZak1b5FQJYyJvS0N35A8h/
q8BE+bFr+mTjAbc2BcvWBclaE/aj84I4ZWhBo1RkzQ6cPex4eRIrW21nqYGqaXUJwu4XdyAlrtzQ
u6V1swPXwr414vflQT538KGdqaatN1MVse6sor4Ao7aakRtLiRpq0oL3H7XeL4Fw6PCugegxW2jJ
taVb/v7BTU51DXgnUNDPrJUa/J8+9AUEBGm6Df+1tv+WmRudexVonvNzq4bJhdCGDMJ91tcJuZvr
sdi44ddmYZk7mU0I5YSWPkNPBxVV2lZ5D4FAPOAv783a9y1bB1yxm/J4jp9lRYMvohsZOsOqDmXi
y9//04hiZ63h5u2stRiGzHGJF3zVqiy8U5Nk8cR3yD20jtpNdZskD74OzfCG2vSkX9GNPgT9jpOm
1yDgEBPLzkXihOw6g7Lz29B3IY0oy+AFqGa6p24OCma8uQ+XZ7uymnZOWzCvqOo+DF5CKDfs21m4
D0105Zs2tBvSs8oT4GVgwQse6km0o2IsHv1GXKN3hZ2yM9k8jEw4ea3/QgcH/SnEwfN1X/FazBA+
2tJfWXE4dkO6LAH/DSITvGQdVGP02LgPrd8+dnFX33lBc+UVZuezCUOupEmALwUjs1seVSik9+oX
SR/cxGL28kcoO7H2iv79ZeFsTxA4qpEV9kUULHmjUnllOrh8djc8zdqpsnxAT7KezpNm/2agJ8q+
xODyeosGgMl+XHdqLR8wQfnSUUXJn3mI+77i0S9kpLeeRCtu0u5NZ31X5X4T5C+Qcy5uJrAwErAL
F4E69l6ylalbWSE7vU0ZE7GpBn0mOh/qNMu7/lfYeU2xUdpbmYTdkY5KMVi1tJe86HnmDzzLvF9k
UvUxkrP4ftUm2E3oEsDDiNPEeVBgWj1wREZHz6s3dviPyuInXtjuOZ88OQMyUXhfhReo4k6bEVeW
ikoufkL4NC4eWT50cpcjYooOGenp3mW0To5ymAf3dhZQXj3FJd6UugpEc5sBglN8IbJrnAPTHZ6F
VCs9VTvN2wb8y3yIxYlnbYBcFevG5uQFtG8PY08i/1fcQa5to1y5tvHLhn245EUDgsS8yNizivT4
oHXe3jVR/fPylqzELXZPe0s7rYTDGGJ4vHp80PZz7Mg0INpTZf3V668S7oIHIZYHUbKpklwl+owa
62yeoFEFFeYWXdTVqZdTebg8nxXfa9NYa/CAeD64lR4Nasnp0tNeZXmwUx401Gb/GjGYZS6WNwml
x72mHKOvGdXdfQiBzD3rA/NlJM1W1LpmjtbLgfTQAKnKOPpqmF88unPc7Elb030rUX66aq3sKlNI
s7lpWMMe/5gjG/RbyPD8aWkQ7/Ig6Ta2ZOX82uUmECa2UwHq8m8TJdV0q0VbQX91IHwj3Fk5wnbj
ekugCSxi1Z7DQE23HFwgLIvIXiim71UzpFcnV0O7h30qGt+4QdSfSc5jfTP1NUT6/DAwcJNRW2wh
eNdWzLJ4FYeO35Y1hXwGd+8JHeg5j4Z44+0eLEfoE0dpd7GLoR4DVESShcOimkXq1Hrsb5BdRYu6
i4Z2+uT7AmQaRASoagp4xuiGDU7esD1EZiI01Id5DLsKZbbXdSDVDZkA9g33simzqjhUJaH0GKJg
3bO0hhbTHSvpRM4CXbsoZ4G7qrtjyShBM5+jezACXXiCOLmPiuCR+SHkIA9G9kamPM5UfpqqpIqe
GIWmzUbAvmJbdpckLTvWBjwWz2jMqdGwPgVgtSUGahy72pkh4nrZvla2MbS8RFZ3A0qSDX/GC70R
NyrMPXNyHOfKmMkWn5+cEsVPLhsQOZYhStGggyYptO2jrSzfijO12coVCjFRNObquQXC+1Fm5ZlM
1P0hw+I811fJocCZ2l3r6BrPR+lM2Te3issaCl6C/WJENMlT16hxw0ms7EVk7YWC8hIQ43n3nMlY
3FWxE/1VO3qLZHjlQNkd6hnQlO4oAvHM6JwdGF5fOzcay5uOsWvEhbBKdpt65kDZtA318MwIT56I
UeoJ5ErR4fJRXfGhdo86q3nA0ZXAnk2uGxLvgBkfgleILUrQR8xdAD4n9PXSnyOgA63cMMOVPbE7
1g0CDMCXOoFB67ncZXUp6h10RpwtypG1AZZz/SFyMv7okimPEkjmlSyCHKnukXbttfd+edVW7MNu
UvfRX2Fiw5JvaL79jsKh8wBeWPbkoXmkBk1bDgz15YE+L1mGdns6zagTO7MDKR8aDbdto26nEApQ
psxZCobzn2E/pEWHesLl4dbmZYVqbg/ukqmV1XOllqZFXlQQI+sh74nOJEQGiA0vj7OyP3YDdjs4
8Vwav36GspWfP049EuTfGjGRa/jfYTR2A7YMldMFekq+hbRkEK8k3TzuwI5w5ULZ3ddTBO3vqh3l
s1Q8v4FMcwpCveRG+SjrFbHaSjCtrZN1jmk+Eh+0x9WzTkABpBEbPjjdlmj92setYCPrxUgGB7cI
A8bsoHUoD5D48jeCjbWvL3//YIJLspM5kOh+DtEAe+8i0r8FOO583fmxzukUR6Xn53H3r4hk9Y92
6Zif0KCH4OO67/v//fEmhkQgRyXqrBnexIdF2CS8T3iNuOfyACv3RmDdShAHnOqk6Nh3BUnAA41B
Tg9Yfn0b61qll4dY2wD7HTH1fTFEo/eNUIil7LBGjdolVfB61eft5mDXgTZa5Dj599Yz5EEy1Bq1
Dq50EP7iDz+cHoG4ZirREXGmfpefqOwghDATcKdsrP+Ko7MbhGUDyqagnNvnTE3U209h0eR7GfgF
/wF+yk7veuQLu+fLS7Wy2b5lxVPe1bmjY/qt7Wj1gnvpl4gC/jK7W+IyawMsf/+4WjMeiDj+/jcd
e+1tW3fRHpjUMEVOZN7w2CsX0Z/cy4chCM/zJC5b59lomkBNQRxxnsYHSRt6auNc7TrKkrQxZgs3
/zkKKbSbh0UVNXhjF8FZiPF7WwIWtssWKQRhgru5AdtqOIp9kMwF2XVAp2+ci7VpWoYPrLPwaNQM
Z0oAasmgx2Rc+o9GXXKHRKLeFTq86z3cwJdPxmc2Cjk3O/qa8QwnUxZV7wI88F/mxkXmG9hxnMXr
vr9EfR93rZNklJNu32UCfJ+CytpeeA698tdb5xqtas1MOyahJuUUxxBqRmKfyBnE0Nf9eutY07F2
Z5YV9buEIJkfQhn1/wOmt7b0y98/LE3rJl0G6MV0x0uhdoKDA6zLq42V+cwgl30N/vvxxsUDikGW
4B2AH2jocLz8hCn/hjR7uDHC2s/3/ztCr2opyjls30fRy5tsFs9dTsor7u7l51u3E/NorGQ7QPR1
HEElniT1yUHt58pttS4maKSO7uyW7TtS5PXvsaiTchfoTb7YlZWxY0tTgMiggJTGe17z7zovkQvy
imuQl1gZO66cxkDFgT/27zEarXexFvKU9J1z3crYUSUQIj1DwbJ9n7zo3fRg1uPVFene5Ydbtoqn
1RQjHm7fKyZ/6rC5W5pzlTt8QyP1V+HwjZPz2XNyGcYyWbcG3RnU2tp3oNzYnuThqyj7N5eAMyYU
w7cBhIRX+YbANt9ZR+NgSp/veML/MQKK2btmMMUWz+HaKbIsmObQs3Y4o6kIOpXSqHdT9ONu3aZr
X7esF5A5ncRT3LxDsNy971RZPco89A7XrY1lviNvXRPpqHyH1iJivoFo5Lrcohfn675vG7CIXYA0
iu6dKjevHisXKi/3+ZiIb1d93w4tkZymQyOzOOU5KmlE5vrklO6/lz++ckLtyNKQGXhSb/LvSR2f
Kw7GCj7ccNH9XqDgjXFPl4dZ2WE7wCy8UjLZOOq9RLqRL/TEQbGXUzVtIXTWBrAMGrEEBP/qdrqb
pvBd9PE/0B+PNi6Xz9v50UpombGMh2FG56J6RyX2V+9H7m9RxOZIepmBTT+a74seiBri/AVlNWh4
FewaRkmMu0z2w6XslWMWMyTU35PY8dMsdKJb3envl7dkWRk7+w3fZEeUkOua46Qi4p1LxY6j1wGA
SVv/fmIuxBSKK6Uk7bYXv6MhZHw4rjdoohz9KnxvQZJxUOhJ39ieZRc+m4hl344PoFcvBvhyqmSx
jztnvEtmz+l3cdHoDWzOp9iWZbksKy8m4JQDFgLiO7i44k5N3Sn6fdRUkrekGRuRDhpyovNrA/I5
OBhoN2d+iTin6UqJfsoYOujPo+OMxVZKYWXedoeMP6IQDgy9eGczkOC0TB5dVGb3zrDl2FZOiN0T
k7SB9EhWi3cRAOn+PVYiLrN9PFGfvzEW6FMmptpc50VtygxFAButdB/eU4XuJfjoH1kXf7181Fec
g2vtHTFjtdyIWTq5nn+TSVOcBjb/dfnja9tgPSpax4T+OMvpLgP7xY7lyT+sQNorJ1sF/ZVf/z/i
jWBzCtA/ACFTt/T2BR/Y0Wu26t5re7zM6oOLqeocTHY1V++qCjy1J04+eocgQqn9IFrpuYc+Yf7v
yyu1NpHl7x/GolAhrpMRPrp1Qc/YFjnsQm4RQK593IpQamJclQRD/+50vVKQCiOsSmkglHO87tdb
QUpbtYUPNhDsc6PMzmTmO0nAK3T54yvXsE3t7AOYOYI+MrxfRLyWar2ErhrPybnN468j3WyKWDus
liVwQ7yoCVUCAawySXmIRjo3HMmuAePZ5ZmsjGD33bgAgmRMRgmUMs1T66HbRqniDJDklnLtykbb
bTcTKMeGpB28+5bJH2quhv/DM9jurpFjBe8d49ezpqenyluqS9WmXP3aT7eCFEGGdpIjne5VMXYP
eA7I514qtRFjrZiyTQ4lHFKYfpyTVDR1g0oFD/DkCPPu2I6VTj295TJWzqpNDlXJBK+yqJ/us6DP
nIMGOfgXg1L4qyIJaXdTMLER2qLF9PflE7U2L8uySUanNkMq7x6IOHlfkTyqdk3hZL/cagi+zANp
No7u2vbYFg4eXHAGBN69jzcUBL3mfd2Lra7sz+0CfDz/dX6CcZfnFWnuwqFeIMrB7NwDkOuWh6CM
q/fLS/X5DMAb8d9BJnRCjslCkAjcI9kZXtT7+PopWDfdpIz2GjlmKQRhxI560f2EwC518mtKMCSJ
7W6UzHOlyVSTge5HIMiCXncxFK8QTtVKbTjazw9TbHeiVJyjL2vQ7n3VGh+iXgU/qrgediQps12w
NNlctxPLDn286+IqC8oelPm0Sxqgg0udRnmy9aRdO0y2SRjHi4Mum+5l4f/LmZ4OLrjUwd++VRBY
G8AyBTfM+yxui+lOI2O6D4fo2WSILa8NasDn9N/14U7QIJCswvusc8zJH6h3YN0W8Hjt11u3XNM7
ToNcOeXgdBvzXVtP9B41drkHuLM6XLXBdsMJRCv8vmwSjOH75dfBiGLHan9LdXzlmNoNJ9mgVDdH
LTtVhn5dKN+XeICGxdGnVzFgJrEtYFhFqptk1TspBdWMs/fbbpb7JNBbpLMrvshuNwnx1mFq6vRD
O4zToabRc04245jP76DYbjPJmMMb5E31A0vi5pFI4Mt9UCWf/LB7ZJlCeayMMep1W23ZsuvzLMlz
ILt2eYlwY1S1QZN09/u6r1u27EbgQu79Bl8XOaW3UL8FbQ2UUfaXP79iCzYPEu1DLdGU2t6BHmxK
TQV2g8rvoydQOqrj5SHWdtqyZb8Ee2LfhcE98RVc99j5+3reiuvXfr9ly4Rnui8qNwO+A6zRjySE
zOCRmrr0ntzRDGZjj1eGsXtFwmxCq7Xj4m2St1+yGKAuQxkEH7fIXz6r3+Fqs7tFSJaBMjNn2GXT
NiFwuOhQCvvpL110v40Jn5cFa3R9cDa5U/5kWP43LxLbLSTGyCCTDZvv/QxsVRB0KbqhP01w7M7e
yTg4O6BuySgyGfn0d6VmcNcD1w1hPxmBYyGVeCK4LwDCu8F7kMURaMBKdNR9cRNvlv8gzmhaQO2W
SFM2/ah31ZyAr2JgwMgdytLk5ePQkeEq7Rus3+IoP9ynldMi9yLyDA8XnGDCF0Z/vyk28vRru7/8
/cPXZdmVgT/H/KTdViI/Cf4c3o+H1pVeCSWHoPb/vcpU7F6VjHMycuY4qZbxWTFy2/r9y+VPr7hE
uzOlikqwmoD480RbHR6BmM2Rx43lwYBKHt3ieGsE6GDY8CorJm8LKbIAUTgRWZK2fUlOZsrkOSlb
83x5KmtftxwK9zIajSxx0knWYlcluDaccvx++eNre205lDDpua9NhHsPDDk7P5Y/DYdXb9VWbWnl
19sNKqabm5pK7HHF++jQFniGhSzc6E5Z2WW7O6WSXZ/3c+ykraePyP89MBPeVab8mTnVYSyG6wzC
7lBpc9MFo4fgwB3LaR+CppIslDDbEsFri2TZM3dG2hsvr+8RdkwHURGyz5DquGqLiWXOolMufKtx
UtVn/5g68XaVE/xqqLmu2hDb3SKUuLX2h7g4+eD22GcG0WtR8I1U88oBtRtEDPSqG49VTpoBun8U
w/iNAT12RCB+BQYYd5HdG2Iat/ZFkFT32VSDsxKopX2lxdbTYW1nLeNF9+/Ay7Kt7qnkIKVmwACz
aQvpthIX28RjXDhOGQSFk5pg/L5kmFwQU2sSHdxx/Ovy4Vn5/XY3CI+Z3wYMPU06ABkv2oijhH9v
ImHC65bf7gNBv50ZQmOqe1f5wLkpkKB0ZMs/rP36xW98uMlE7LsAuQzV/aQh++fy3j3mRqTXLY1l
tBpFfgpFTs524FgofoOe/6EBrPGqahcCiv/+dFCueWDf86r7ENrqT5mLXtoIIvGH6377smAfFqaN
QM9SQS88bRPZ7cOq7B68aWAb5G4rNmt3COiiKmYaBNU9GeAQtIfUNnDi3dFzN6uQa0NYT/IQKolT
NAYgy/FwbKoY9BnGn/7tGx7sLi/RSoxq9waYSDU8Z1iiissfxmTsBugOCgaqwdllVRjvvDxWN4Em
/4+za2uOE2eiv4gqECCJVxjmYsd27MROsi9UNhdxF4ib4Nd/h+8pq5ihavYp5dqSBqm71WqdPgeC
z0r5O0u3caKZPQMVwPt9N2qJq65zsnGayWkES3L/Cay9FwuQjOsft+EYZt8AmpGTKZeLPE0TXssq
e5ljxMEdOMnW4EbdLZHCrpkj5Ymw8dOA5ijQWd2mOwO6TsOlOSre0tEgjce/epTd2E9rvBEexDzD
pW2B8DaTpbqv5CyjWVcidh3+8/qab5jsX30BUmSWNcGjsyQD2QvF+UsYmurQv7nX57g1heHW3eS0
FmFcntq1x1wUTRNDg/QTUyLb6fjesE8TvEbrtCzpHMgTlIwgnANXGIdP6IA9ewWohKbbXvmY2Ys1
tKrx7Uoud1WPhChJETfsZP59fSO27NM4kytwodktKZa7zqMvss760ErEHiPk1uBGQg06qmrBxbY5
QUXqAaonMnT7he7EpI3BTfhaRVI/7ZFInGja5JHNg7d02a1ybg1uuG03qH4kvZVdJpC1RQP6Mo9l
Qfnh+qKvLvTO/duEr9GqL6HZF2SXhDcfWtzth7F+Kxp+dhiI/K7PsWH+Jo6N17UuHGdqTjZUW6Hb
5YRyycqQZXv4oK0lWif+49gs/NqxKwhxn6Yyf7LXh211s+WYqLUZMtSAhQbtPWm64VjYAE+X7bhz
H95afve/v7waNcvmnKm7abClOEEOG9lcknbVVF9ULYZOXSwfTVA3dKcjqXaN45kGI5SEAMe4Gwo9
kzNiHUcZrCjcPUrwrZ0wfBhAQiS/mjWo4NRDaNM6X7nzPl+3o63BDR+eSa0S0DTDjhZthQWUbEPL
93Yi6MbgJoAN/Zm8pW2l7iddgtDGLkBwU+yxMG4NbviwF4B5c7bs9l4CuXsUwhFviozlzsG+YUQm
bo1OhJeNtah7OSFBmW1c+IB2D+wqCtZ7/U2LbzZEeEI0VKte3RdI2k+Vhu5bBVK2+ProG+eXCV4r
eAGC1LLJLmuIKDx66ejnDMrzs3B/KXuvfrq1Devf/4gTEDwmslJK3XczDGhwSvHU9OB6vf4NG2Hu
L6wa1D19qGEq3GpG9B/12VOFeleEKurX2yYwvNcbe1gpns/uoeBAkLsXAnxrKhU/01SXl9vmMBzY
610cX3WdXbwlEQfJ06ekdL60NH+5Pv7WRhs+zD2IRwaZRgYxdg8TQHEhevTvVFnEYxU89GKvNrSx
1SbubPYYEXiSUveJ19IYlGXJU1+uBADXP2Njr03UGVGs420AOgnbkx8hoNWHnQ7exhR1hOsTbP1+
I5/OGAHHc1Cr+5YjWa8756RAU3+6bfA1kPzhB3KQHdOJi1g3AgpaJIABh0rnux2wWz/eOI/xFO6r
0c27+yK3QDBKSZod+wUU2TcujuHHdjMPU5EMyx2E2eZjy8oXPmfzjhtvRFPHPJJZMsFl4WW29l+S
iUGBwL+w8gde4ffusFvWQ/67/m2WFNncO+qeLPJN4on2Q+bj5upOu69dG25mQrU4+PpFQHx1PwCp
EGJDPq1PJ3etSyJkS8EHFEhuzO5MwuSiyzSAYSM8GhJCwBersLDwCn/zvcAEa9G2dOg0du0J9D55
f6oz4f3WrT3s1QI3NtzEahVdXQ+gElruZh+IEdsdvw6KfJFL8GbLPbG1DY8wIVtA29t4gHLTS6Kg
QzX3ZLyspHaHm/zZJESu2qQH4H5JL1DTKk/C86aD2+/huzdMyURsTQXE24OJpJdqdr9US5uESInP
4Iz+ivZjFi5FcFuNxYRsiV6Cah7kSQ940XoTzLuftX2C3OVrEoC+vNujl9/aCsO/ZdG3fOFNeyJr
E1lF7ad9U91aK8OxE+ZKNfuquysooRNUM1JuRRN4PmOiaCYepZUN94wsjrztuP4LkGwVU4czNbvI
zMqWaJ7AcBUPi9M9yhnCHbeVpUxocmIVivtu390Rd65jAJW7j41tVzv7/v6GUBN0hjaLvmPN5Fwk
Wgb/n3Q3I3o3b3ENYOL/G2q7uimUbyvnYtMSJWH0hzdzlEIL65+d8f8fhv66QQMOZszgoxrVV7aT
vUKd2uMXlgVLBpKsmvwKfMf/JPGqQ16pyhZ1kKMjLQX9Z+CjX5wgU9O9mu1MoOk3L/6hNf6LBjTm
8E8l9TNoEEBLM/kHPWBpcugrgAnRaFGA98aTMqOHIBHukbKGP4iBzc1BLVM7HsaZDjyqCk+zEBAK
CLimyrLFSREOWbqQ9+AEOVV9VX+taW01R56MLEM/Qu8Xh3HAPf3oOwA8H5qRCffQ1/XycxE1/0bm
3KlC8M51XxcPCvVRa7v6XPKJPheCzGXE5dI8ltbolAcdDBM6ju2ltNXBr1Hj90e+9CGum7N1EZZY
0k+k8D1QkIsVSF+2gw3aLxALPS9F68l/STIW1tHJicRtaXb7H3UB/ufj2vdNkZSu8rF4E4X6BAVA
i4TCVZXz2Ka4OH+dx4pbL+BEWPx75TjFGHk5T2goy3yY7wGdrJ8WH511x2zyqKcfKVOzN0R+uRoG
p4ubHJdGj8XJAkqAn5NeqZU2ys5K8ZE1ytO/yIyG4+ducYXfRthzN8rtcvjgCeoNh0DZw7F0muw4
ZThCDtiCgD37TQv+wgZCm96D21LXO+ezyJMqpCnUIL5Vi1U4j5w1SRkus5VUEVWST/eEg20ndKoC
jXJKjsI+lNB116ELzXqsWspz3wKGKMvYaZGsvrOdRI5e6PeilL/R2DFZa6cd9JkqJ5f+I80sn515
LcbqxInw+jrM3Ra77LsFYPX+xNIA4jhd0+B2lNsNbZaQiMa1q6MFUlb6ZI2UvwFqTyFTxvKuj2aX
WHMIQYb5B2qc86dptrpLrkX3EcW2qYU4SO7KkCjQGoQgRSleatTLAYpIPZWeRZAE7hHJlsLLNvct
N/uegqyefpn7KWl/12Mpgl8L6DJlpEt71iF4Wt3u5AHQS0MG6cgxnOdp6U4CYPHxkiF7erOgb1u/
1Gh3ciJJm8krD2NgdcB3acelIZceDKh3CflBXTr6kZ0z8ItU4LQBmxTomf61gjb74PF51h/aYPTy
sBAl9OZlAc7xAwwdmnxA6v3TuEAO19T1y/sWMhtTBIHYfLjYjq/yU7mw2n6xNQEzbtVKOF+BRRNh
MIqsiVST8uHVHYqagx7BWl7KSuv0IG1GYm9a+CdoXHT6DPEr+r0iLkBQYz/aZ0dbzI4on/ir6Gz/
bZkbP/k8TUG5hAVr+qd+Ziq7Y6LDm3tNamc8A4uUOPcTEFvOhx4acMVXzbq6PFiFbouHiiXpEAN6
LefPkPbu1SNIwxxx8LzR/qoa2+vipkobQAcn0Ak/10M3D6EFEKR78m2N6k7rWFjBmXueClGyDdDW
2ZcsvffSpHnI7bb72CUy+JmwXGmw9HtqPuLhTEGZPm9ekmUGg3cBBoRX0eP9KRo6y/NjBroO9dGZ
fW7piI0lG16GbJmKIsSzUqCaEN5YuyeKBl6O3c+rLEyXrLOivunwMzQZEUiszvEf1tea56wDnPVk
OT0V6yPv8rPDYvZhnnqZfUhlH9CQtiRgpxbYqo+OA/jWoUuTqjuATdPKI7Bn+yS0gCb/rNXQfx8D
nLBdSL3E1wh4IkujQoM3jeDe/Bvr0HfxKGo3OPpCZ/5BVu2yRJ4jYTtpR0UwgPegLIufCF6qjGhn
c3SzjKBVDH2vKRagM4PUbc9jYMvxaQKlnVuEZTfZSzw6PsUlGQWMjj7ZYkAFkpcp+4aDAHZHmJPp
D3qoOhGpAPjkj1NRKesOOSFawPu2moM4KCtQeGbMlvjRrCPeqldUJPc90UScGkfb9Z3ELF8sKLt0
iMwD644WHVC5CpU3dOQoWZXpQ1pOzWe1BNBxrjLiWqfcaUaOCCmRTnlulZy6VKRdH6KcU9ok7NAZ
OsSVI33oiiYpYq2XD1m3RMiE/Q54kCDtf8Nhu+5glwn9ZjEKWRxi9eXnAafJF4jyyfIx8LrFfp4g
v+1fJq1lc6icJCeHpvYoykSV10JGzFJkOKG4Nvgx9H0H6xiQvplf2Gi1/X3Qor//gAfQ+oNfkjmJ
R8h28TNIUFjzjPpA63zxEj1FpE/w2F1yJFAh1AU0CadJ6DeSoJMNoSKVjBzHsc/6FwBmJhpamavJ
yVONbC+WUot1hx7nAnRCXeni5AmdhvHsUkoPHg3BKwEU2rSC3sM5Baj7AML8unxZbH8CAhvUSnhR
0QAWRej7Zj/qEVxYr16VNK0X5g0E0+JxWfB/Jgj+8twQFIzjuvNJEY25BtdoBjr232mwwuSKRrXF
q59XzYvTi+qXcnoEeem6lH8bdNB/0YgM7WXWCKSXspQ+lLKQu1L5oCeog/IoqKGB4uXAnH+Bpv1S
x2DasOcp7LuiEC99Oib0buwGVsWgAcbprMps5jGgoWq6w/5X3QNPA+vOhTaQiP3J6X6kMoMoc9gp
lQWRnJy8C0mwKpHmGYUahSvagYFNPvWs7IcjbFnFK4zv8+S1QXOCkkkOBTS7EO3xeu727jUcmdua
xf9RBlkaj/QthdYdE+lwD9GnIEqSgj5PXevuTPFubosp1jvnH1P4otdycKA06JdyhpayLF7dsql2
8vKtDzDqLHPeolVwropjt6RdCp0d2k9xX6ZWgSNhrPZUu7c+Yv37Hx+R5H5f5pSlgDUOX0gt1IGn
KC7ftgnGdSwjdCxy6CUfLWmX58AlvyswcsWgKxc7e7C1SsalrHJoVdedmx7tdsjPrVtU0QQB4osr
sj2k4bqd790BjKppCuYpUmhIAPbMsy9g94DUnDeRE1V9HaW6nk/XF2tjHpM9FZwPS7WMLaQG0QB2
mO3y0U50e/DT5pIve/WQje02eVNTzcpGBzI90iFPQzYW9ZEuwy0UVxStLYbNgk6pUOkyZ0cpk/7s
llXVDCGeCMdmrzq4tUiGueqhTZoG1dNXn+tHh/cX5nQXLNMDFBR30G9bS2QYrZcXjnCbLjsu0kpO
ueuV5zT3b2GQW5fIMFgORqHEQ/sabmKy+J6m0IwIEVz9fsfltn69Ya24vvUoBK4OMXnAAFVtChJJ
5UOE4HDdTLcmMIr8hUajNDAV6TFx3fRRwI4erSzdwzpsjG6CZJZ0nNyhxOI7NFisEPRZDR4Cl6By
bqkZsMBkeCqDGfcrd0mPEjoPOMYFPWgG0tvri7MRjkykTCK00NLHBVFbUMgK3L753jDah+BaRbZ3
fY5361D4gtU1/ozYonDHLsMO6yZ9WlLoas6WPKMH6y5n/AmNXufr82xtheHMlatGXG3t9FgjZ4Ra
Ui/DosOT8vXRNxzZW2f94yvGLJ3TBkfbEVy5T6nOXjSbgCcb02Pu78qib32C4crzHBSUgZsXLNcU
3Q65N4cW3SvPbe2D4cmTzDljiy2OSTd191WSnNCS9ZDLuQ/7pCkOidccr6/VWm165wQy6Z9Sexha
ViFmaK+4eGX7wVtiyYt/8qy59M2AW2f947aZDOdu7NRq+OrcVRdcguCfLmH3CrcMPCnFLsQ6s3y4
Lb0xYTWooOLVWa/fxJgf0RWv6KqiinOJhrabPsbkhhqTtmigLIoppPdStSQCD1KkG+cMCsljOT+w
bk/qMXh/g0ygDUuTFiJfA2JivSDNdCOdFU99wo995z0WoPAcreCl9NNP1z9sw6xNzI3I3TRREpmC
DSg+iSzQASQh8P7U33H9DdM2WaNIhgMjz3IrBjL7O/jAYmf01hKNyqO86e5y7yYgOAtM/I1ukSHU
qrLAJ+GzeFJFf0Fn3fxyfZ02orFruD8Bd7sNKOQaKTtZXhwLt5eI+3jwiEuiUQe9Ps3WdhiBIBdK
eNlgJzEarBh4PUlz8HOhd0bfCJQmMylYiyan1tCIluAVPo2ozT+JbMpfZ9qnUJcHTPy2rzBc35VA
vHbOlMSNU9af0BWkIpFnaqdrZGONTATOkDJPt0h2Yoh1RJ7uh9BNxj12v40lMimkMttexrLxxNFr
U3kHGLelx7AfdZmFMxqsqz50s6rYexR439dNQE4xNCmjFMdvBSXZ5q3l4IR7TN0CzXo3bYQJxlmo
h+Z2gmtSKWT57HeJc1Rd4d+4EcapnsvetnSCjRCJRT4s85xE0zDVr9d/+/tEVSwwCaOKZIR6p6fs
N1RnS3FI2FBa3RGq3FbTxqnjdE517EbcO9KQ1GUyihNtqgwOSVGN8/zIqThNdz51I4qZmJ2eJbyv
SpnE6KyqPlh+6j1Cy5DHwlNJVBOqIzJWezDgLRs0ggDtXSXSxrZiIHf0YfHL5KTydnoYPJUdUO5N
4usrvOVIRn4PKVRRjXmbxHVayCOEJNMQ0KG9wL8RMU2OKcdHj26vYR1cTdZlQuE1QoHHO3iOI6Pr
H7CxUCZ4h7Uld1y7S2I9Veex99pw0SgE904RWrP7/fokG6tkQni6MQuIPVdJvCxOfbS5szzVvlfs
nL9bn7Aa3B+5q+OPdMH7tRUPGaehn7bJMwiwVERQQDypecx3HoC3vmKd/495EstKRlJTK0aPYxJZ
0q1RQ67FjaMbkSDzGzfQeEaKC/D4PqP5GI0WCd8rNGxYkimJ7jQQj8jdGnaqoHgKtYL+AXzRxaPu
IJBx2yYbx7uPCjT1OmyyX3vlxyRgziWTyR4BwtbiGw7Nc+i3+WsYti2Zx9q1nKhNwD9522833DgI
FPOh25rEJaLxl8HP+osoADK/PvrW4htn+bJ4Cgi/PInRZVefpTemZzLm0znvyxvPERO44ynoaxA0
4K4+gKtCOhZ3VCx4y7n+BRsuZuJ2Un+awI+ZJbHTa/fgdeW56uSlz+xfvaP3lDw20nYTuENzPLjm
Wgd4ux+ihg4gknHvClWcCzkeceuKGfw5AB3l9W/asKi/kDzVBFaFGt/Ujg05aMfLD9xy9piyN047
E8pTz8zmVYXRhR1cWj585mgJiys6hxpP5ZFN9J7WwtZ3rH//IyyBgb9WgooktokAj9DkWngHyeXO
Km19h+HV8IeqmESaxJ5bfG/apggT0X0bXfeElvh/mwz9L9e3Y8vEDAeHsJHMIXmRxDCD4AuEkYoP
Tce7i42LbuykjrixKGTieGSeqGCqrSBOMpVFvFNQJgSVY5RWtn3johkOX1o8cBx/tiChl34kgFLg
slZ8w+PbmVK0w7Si3aMifX97uAnogWpQ5Vu+k8STwDPZP0E9p+KuyvFyeynHBE/GUI3BNZhPwKNc
36f3zQ36s/81t5pCvaqrtBWzztE/KuY0zwnX1stto6/f+YcxN3brKbcPgtjKpyASGP1A8lztdNqu
v/Hvyg03+aRc9G4ttisxOik+4eU/i5upAqxjnM69BZABZJZOrJ53TvT3LZqb1FI4p1xgc9oACS94
KmbwPx0de+oghwIhnxYKFzs7sjWPEQBQavdVCRDcAY+X8M5LYi0RSY6du1OBf//4ggL4f/eEgNYB
NEkYX5AHa/qQI6nyP17f7q2hDacv8QqdOymGTsE4C6CRlYZ+vYfr3hrcONT7oZKZ6gFCYfmrrU+6
/eFmN/5u08EBywN0C0NT77OtH4f2bN+WLHCTR4owVTZJ4Acxy2l/rCkJonwgK3Bmuq2UDCLk/25o
u8BYSMmCeKgmdgDR8xINS8tO1/d0I0CYPFK4w2lo0jtBPAUtEpC+nwPgfRb1dn34DWs3aaQAsyk5
eJ0BLfJ7cCCUJzmlkVrqY6aKHcfdMByTTAp6nGNQEw2rdOt4cOqIeORYAUd8/Qu2FsjwV2uClJDl
TvSgKj/qxdcR5ZfrI2+cBtzw1Jq3VYPHUXpIuA3kIrIae0SJRx7RWBKO9p6wxdb6GF4rUruxCuCs
D256AhwqClQeUmfvqvI+szKkhAy/9ZA6AZyyDj8CoHXfCREnJf/kid/MOzK/isGFcahFcoDc6M7C
bRmV4c8FoS4b1QigpxqBpFvulFtGdUfuc+ivXd+bjV03CaWgc15V0DdHNKo4ntCeNWt3Rt748SaV
VDsEXmN3WC/ZvfljGjEAPqwnZLaH6798a3zjTEbvTQmaWPxyjorQ4DMA33jUaGC7llt0Aimo59ap
/zj2i8XLwDuPKdp5vhNucoDHnfLU3enF3PALU3g8tf1aVDlWCGSedzUIbPyFRcxRD2quQZxzo2Ob
ZE6ysIFHX7dYJ8uBavQ13ERpjvUxHNtNqaq7ZMD6OA8thFI8EbrypuIMN6mbZNtWAAFi7FVEqkFR
Iy12ln3LcAxHRvZW98S2+YH24gIP+7+WgPTFkz/kv6/b5kYoMhXGOa9HcE3hx3fFp2r4Z5SPvH6+
aWiTtknSfszQ1o9TwKfhELyx4NOov10feyMYmED2znPQODCvP1u/dgMPdblH77dh6ibQCtRV3Yr2
QDBof47LV0AgL1IemTcfebAnm7SxrybSauH5SAobdr4oeZd6Z05+MVofhPNyfXU2NtWka5KDxQqb
4RucSYfUetbyMZU3kRMyblI1jVBlCUbVYXCaRrP62t7EqYCBDR/lDuSAE468J3OL9C6dS3JyUyV+
3bYm5L8RMm/9cvJrrPlYfStBQK39JvL4Th/e1oIbjppTJVhdY8H5DF1TN6AXxea7Uu6Z+9b4xvEq
bJzpQHXTQ8NeG35X2/0BhFw7x9PG4CY/E7FVjdQGvpTYNRCz3xYZFwOJb1p2k5tpaSAxCQw4ktly
+BdViJ+Z363Ai+zzbeMbZyvLirzPAgVXAjmZ48YM0EXoQ0TXR98IMya8rGocToIR607ae4sdif51
27jrVvxxXKP9glQsw7jt3D33jfPRYzexGoDHdf2UP4Z2Id2hixJDV3bwkLZB1LntbVbuGw7ag2d7
RCMQ8krvTeEBxe+OQ7AHoNmyQsM/g2GcPZ6vG+m+DSULq/LI2z1JsK3BDf90h2AAjqmlyHrvRY1O
EfSr1HuVyi0jMZwz8zmInmY4f+BUb1ltZ2GXTt+vG8rGDzfxY4Pr57gn4Icz/SkIsrPOHhJyG9j0
L3VAxSxQLOUY3KXFqZzfyuJuSVh82y83HLPLe4UOMImsaL0DjpCQCw4T3bHEjSU3MWPp2EPSHUIx
h6ouz3rMjsTfc/mNs9mkWOr7gOEBD0Pn7lte++hxysOOvfB2j2p8o4ZmIsVAtJsOnGACsOM+lD6K
dLgyNVqhI6RCb77fFP8y+yayX/aXUKDI8AojnSKIqV0lUVJPecgzNp6CYt57WAoQWN6pCZo8S+NS
N1PaVNgLdWQcINx6OPjBtyL9Pjd2mPY6uonHER9jeLHOuVdUSwF7ndrL5DMQ8ALpPzGHnK7b7Ebu
Z+red2CAdzs/pwefPVVcX/zp49R9lfX3yRnO16fYcGgTJ0a9iuWBhym6/OIvb5ML9qi9S/iGZZkA
MaqB6A4sjC1n645bb43VorHl3zIbD3YfFcVOD+yGh5josBJdgOVUYZox/c4kD1fnznElr/aOgq0J
1r//cYThkQ/pZQoOympEp6gdPC7zeEkX+tLK9vX6NmwEEBMR1gJJ0TtWGsSVKPWTTsr+46CXHaDG
1h4bRzC0wFtapHhQQl9SMxxaSGoXcTs7XB+gA7bHBbe1SsZpjEfQxiJzytHRMnenTNP87M+ChHZl
LUf8Avnx+lJtWZVxMLOptBmrXR5nLf2nWAJ9ysk4RiN6aZwBPW2enUz3nevsFPc2fNDEh+XLKJnn
ax5rWZ1F7v/g0/JV1N1p8abHoHD2ij5bm2Sc2kVOM/Q6SRaDVlJGGUf3L2QrwFQzIlm9vnIbRvYX
SKyZRo2GKRaDDUXdecA+X6qmzG/LTf9CibUg70b3A41tNtuPflLq4dyWQXAbdoabwDDlZlOJhlt6
sFQf5RYFspmc0Cx22xFuwsKorToHis9QsKNqOIKoL7hrFiv9ddvSr7v+RwgBHVMRkJz7MS/BgXpn
N3pBydPNdLpjplt7a/i4tDUF9n7yY0mW/iDwr3umbPrl+s/f8DkT6kU6sCR51ejHc+mc5uRrJuV9
xkDKu7j3Lrijb9Q5ZdxUE0SHs7QG2vmxGCz004qgQ1/rTVx3GNw4sKGMpbuOBF7sJZmGRBZ0evQD
bsYl3Ym0GzHQxHcNqJBBo9UFO3vOwJpQ/SBsOTmV8+Ray+/rW7ExhYnvGjgoB/PU8mJOEp6c7XFQ
H2antF4WQtwnKlTj7aQG75kUczxztTx/0WlWduNnSIrJg/B1fyiD9Of1z9ga3Ah3pLJs8AtU7rNX
QDHxSGdJq1PJ/eLtpvHNZVKzXtBqOeSvY4PA+jBYddJ+FY2F1r6dePeeT2B5/sLAOe6QgUJ3/Gy3
/r3w03MBWEtIC0jG8QE0ilYNynM9enZ42xetB9QfIWQWKqENXpieIWwkP0yiJY8OVXsQ+439MDUI
oSCRuNAoqV8Krt1GhBKKpEMQ16A/gsbUbV9gBsHOsQF4t9IHyEqTI/XlcFxKebo++LvQ2HU/1i/7
Y30EWlL1GPjZwzA0d7PXoItjOgDe/VFY/KFaye1Bg/vkB9W3oN9l9lt/unnZWCc1kp5KU39e8sV7
Hsq6Onp9UR9WDbgjgzrazqq9l4CsUxj5ztRJCEwHk/Vit1BmBtjMAhUD5EsKzbt4spJvIERxd06R
rc8xAqSkvPBG1qsX23KSp67Ji98TmpQ+WbZF9nBBmxtluD6oBKoE/P3DZzI5T11b+OfZ7q1I+PP3
GU/8H7gQdZjUjRV5gXdnJfVO4rhh4iakji5eZ4Oo3nle2w9l1DqLM75AVKPJdy4iWxOskeIPC0Rj
uu5QGqXPZMkydYSQ8xLENi7X366b+Nb4RgSYLHRyCOgSPNt6bYYRC12C02KJYedo2dh9E0DXeh6Y
QUgePK/SwRpvjqDvuOOFgz5cBZoTvvOKtPUZRhiQoFYt6i71nvkwkscWkfVzinf/w/VFeu98hLuY
TFitbJDEQRTspfLyKhzyjsbQnfgHJpa+1CWkZa5Ps/URhuN7s91I1QCZbPdsWI6isGn2QSl0z+6k
ElubYbg9qmyQbfVt+dLyZDp1AmQgnl+flumWZGhdKMPXk6F1oHk12M/Qg56DM7dtUOv04AtYdgLX
1hcYfj6XbS4IwZEiVGp99wiiVNErkG+ytrK/3rINrgmXy+pi0iBLl68ZbjNLCBkvcACPPk7e6+O/
H3xdExw3Q6WwkOA+/YH2s1GBy4fVmVWGRdEO/C7wZ5Z8dTooM6eXNgsCvJldn/Z9I3YDw9M7L/P6
vqnZM8fTivbCuk2d8se6i+63ySNdAoZ1kpKdq8/7G4XXoP/GLbsG4xpuJPJ1DpbykEEi4F5kvhst
XPOd0Lg1xfr3P0IjdYTO7VrrZ0Th6sEjs33skjn5Dv3z6XR9zd73SDdY//7HFJmjJAWRkPM86InI
L5Xnj8GzCKS7gzXc+gTD4wm12ehXOYhUSDr358wLuvTN5our4maBhOmO329tveH3UI+lPnjpitcs
4eTeq603aSHzznwIcTLZ7/XJb01jeD/Ur0BYBk2s5xZiE4yDVxninEHIFe/lIYPIxeiGaFCe9x71
tnbHCAZkBLFiwZzydUpKxaJhKH15X2KP9vrrAmzz35mYa8LsBjSe1iSpmlcO+rMqnFg3f0KFaMgf
kqXC8+005C856EjrbmWyUtZ56ru9lGbDNP7C30nbpwxo+meZV5+HohWXVDlPSwBSjuu2vbFbJgSP
TIR0YGVwnjlfGUuEnRymAbYg0Bn5aSTDTjRdE5X31tAIBBn6uFqnmeqX2R0BotYaKpVgJPWQN6d5
TnHYFZmXPs5pNWRhbunGvwVMxRzXROjhg7KFCaFe6Th4/mEWy/ATXWxiD8mztUNGcEiynPggv6LP
Fd5/P3hdX4O/DAK159QdAde4vksbNm6i9WwagDo2691nWsF14rYa8jZWUGfcidNb22OEhmpBG6Ys
UtyfyjVfbka9Ur+BEqgQx0oU42F99ShxSOx8z9aiGTEiUUveAecpXkCHubDQy0R+4UWHE7whuyIK
W4tmBIbBXySubcXyTGzHRZ+i7bveEuHVgEGp5Pq+/P+q9I5dm1A92lPic6dLcHVOxvaF93YVQLQq
Q05ShjN646o7kfgk+KXAmJCCxQqouwO6CcA91VkVmAl9sEilXzIrCPrj9d+08dkmxo+DD94fEhj8
4Fnq2QPT0RSWhBf+4bbxjQxCuK0NXWIVPLedaq1DCyXIlW9N4OHltgmMWDGINsitrFWvBDC2uwHM
mfHSSv3v9dE3TM8E+HUemG3qnOAqBVVIgrthr2Ro923RRz6nYq/VZmuadXf+yBkmNQ3SgWgnGClF
zT5ATdP6NVWOk9z72uv27gpbsxiZgwDFcDGDJOy5I6lGd7llg6GM+ae+df7H2ZUsyalr2y8iAgQI
mEJmZaarynal21MTwqe5AgQIIUDA17/FeZO6cil5LycORw1Qqtlq9l7NDqLftpqMnYG0ax8oSKq9
SOgzLkfW5Q2AVoXv7UyH5fyJjJ1gzDe/NK/qv7mums6qgO8bDBaLzNUhO/TFVO/csWz9MDaDvG+L
tig89MORJXkoy2Wi0MRsd0G7lvu8iQGUvU9X7kfDN6JV/7gJ44mMId4Jjrk1WV8KXBj1qaMBX3cC
0dbitpm/WWIuWaIqDxW7jo4X/ETiuUt5vvADc732UOZd+QSF2XsomzhGTbAgztDc1Z4bvOjai2Ay
FMNZCiRx+GzdFZYmUBAPnSTxYUF6pfCpzDBky1nMNcsmnN87TViWgIkVpGOT0AD77LcGwqofaLM4
z/7g+/cdoSZYkIPCo4tgbp+QU3PPANfLS1NvOk5BB7P4iG4bfj+nQ7+bIfS3tfvO4WPCCKlTNk0U
xR2uNr0znFVVLcW3cZxROaQSWlsspTBvJtNYfhzUxJ/XobyQwk0kKFMrZP9D4rBjDNWILKAtP5Jh
El8JbMnrlGpXHBrdS5rKYkjkM4XI7PowrutQQTO2KqND6ZGpSB0dRf5ZR5BV+DhD2WZ4dieIjPzR
jXSRML2uCledOg0b7PPtdWKbRGM/4pGEGAUpp2/acZIXUNZ0AX1HZyY7z0nLfkSN/Ui0U1RXLQlf
OKnd66Kh0sILFT8vG0P2/2CeZmvH2I9Kv2Z5otrpmxvUX8uFqvMoxjXzV+Ql/Xr9fHu0LOeDCXjk
tEwgKi29F4LX/vRQciWXbGS4tKbe6oQ772NLX0zk49g6a5jAEOAKy7bmk66pf+JwFMkU4ThbPa73
EEu27hhXD7eElHu9lORFqD50PrlRoKKUu83cnYI51sN9a8zEQsL5NQhziHU+6Q4EgIZF43FQe/wF
ywI2lfbGUoLzVI/+ixiD8VR2y9AfZ1cM/vH2lNu+v/39zalAoE69Km+CPj/wQ5cld1ifOjwM9/JW
tjkwrhykbwamS2w6Wqz+8kBo0uvLiNqO+A7tbale7uuGEefjJDtRsTh56SK3eex9Xf6og17trFjL
0RkaUU6DmnAIGPFrUOKpI1b9wKB68MDGCXBjWJH7frlH8LWNlxHoI/PJmCzD9E3MQ3Asi+SzdvB6
L5j/466RMoGTqJ8EkEQKCwjfRvSVxKBDZcm8QkX69vctHTB195actUEZF/zKoUUISWmIl+RzodIB
epF3NmHENelwvVcNyg9LJJqPyxpCmNyFSvVTPxDxersblk3KBFIu3dBGvRhxP6Pep7L0mmfllG1W
+/OSesJ37js/TFClm0A+eVaY7qDQArXamDjdD+VCzvskZFMuGQRO3DBPb3fKkpr692bwJtib2ffq
cMjHK4F4bzqGgc5kGP4javGZxhAJlyLqD2DsnEFX/ut2k5ZxNKE+comWpCvb+aplQRTy4kOjD1QB
LnNQJV3mzGGFs+70z7b2zM0s9uCh1lXrC4vHvD4GUdGl7kIguc9o4u68N22NGDva0o2xAyEqPGgh
2nJEpvfjUvf1pVvlnp6dZcxM4CiryKLLOa++CCrIM0ySoMreVV79WAKo8Lx6ebPHiLT1xdjY0NLQ
JwUSkvD8oxkMHc+wlVouzhqzw+35t7Vg7GcqLCuBIzF+UVVfzEcaDcl3qM55zmkt13WPm2RpxQSP
4mFbQzQg9F/cMAwftUvDRz4DGc5UcY8jNV40v2FISzjoBLiGYd+E1+IJb2efzVnSwNRgbzYsx4yJ
H6V15EGOnni/ysXpvSweG1o+VCNE17NJUoChVejmRVqNMCvZmZ4tMt55E5gKg9yPJeAVrv/YIMH/
qrVch++FVzG+c6O0fX+bsDc7DocpQp50sQ8Ht9mrdeqSJPefiJvM0c4Oapv6reU3LWhNOS86vb64
USWCA+s1+agh6k8PnAf3VYp9U2AwBqoNGvyB+gb9+nBIRS5zMJlKeOceb4eJbZyM+wtcABJwn0f2
FFcRGNUQmxNNNq/hHlbVsqWY4NFx8tapjPr8UZKgfuQApCxz7B04ck4PTtjsbPaWXpjISwLNiyFW
yP6Iuat+ui7O/hjGNDsPcstMm7hLKNrlbgBbl5fJqVXWwEj0OKrS/VQ6487vt7Wwjd6btST73oFr
Yjm+AD+vMlBA24z3sG+f4vz7XfNsWmS6RRHKoK26bwrhMB54vdIfIiiGPYdkywn/mywf3E9ydxLu
C+wZ+icwY3WVaTHOzj/xRGCyAKODAD6BHBcPKPPBuoCVP4ZESNXdt5B/A2gG49gDNzm8jCv2szTO
h+gHV1O8U5T8F8/0zoZlwjJlP7fT7OfOi0t8eGYsQe2q/wRFCJdsplcevjYLknRwzwoXXHH8DlSe
zyhSOPEBpi6Fh8tbIIk+5kjDQ2Aomrpi2um5BU7k/wZTdKAU7JJJXzVN/KwB9+4IEfCjYMmzTPx/
4D5TfIirgGadO36pc0/vXEgssW1iPSmPYHUDntVLUzoDzGWSOoP/nXuUMXHT2d8DSlqaMYGMTcsd
CVYeytqiG+UL6eBYdmKM9u5R87hNnlcHV6CdeX5vJ6FJSI1rQwxmZLGGjF+YO8szrZEFk3lzF0Ic
6vVb9LyJc4pE8TpoZ7pAWlUdGsChT1MLR+v/f4zjt5v5DdFDH2OKoxEidSHLAjxNjySHYOx9Xzce
PyKBU1EfLjCLy53vjQ80YbIrlmAZdTOTMSYAXA6DRtovdPSpBAr25E/h9fYPf2/9bMOybbpvBj3u
ug32j5ziAuRF/qhDMMjzM6/nXOgMmwYXbsbWetfS8r3b1Nbe1sk37ZVRqwYK8d9T03gnweiT68Rn
FTWf+4l/HYbxy+1u2cbMN5opgxwS9tF4Jk7VDg/CX2V1SrQ7sp+3G7CNm3E1wOHgdTF3MeE0Cr6h
xjqk1EdJcplD97LCIfTOhWW8BUYawy2sweQvzKmOfGolzOn0XWK3mA0joLnnqsBd8/E8zqMTZDmH
e9JD7xTLzjS8d3Rjts20hi5bpWGJNV1k1c2wCHSm5QjTtPmMIsSee7atDaOCspRdDkWparmUuCU8
cAncg2yLv5WAT9DtubYsJtNWgLKoGJU/T6egGpwma2Y49oBz5+6Se2wNbIvsTVCoCfxqKPdO54XT
VxnrjRM+f7v9423Ds/39zbdFBwy6G0cDMgsV+RSDs5JJIp8rku89vW2/fvv7mxYgKuWxHkSoixi6
KtUDTbJ2ZnsqkbavG5Esij6WkCbG74cs4avqAW3etorbg2P7uBHFZRRVsR+G8wU6CG66dG2cRXIX
Lm37uhG7DQGlBwZx45nC/uwHFRIQREcR9v2+H28Er5uvrQ7gQnaOg/XX2CZDVozFHt/M8tvNtzsu
bZ0P08j5wrn+SajQaZgEd2TxsCuYj3a2to2qSYdKsVP16eJVuQNa3lIf/Q4Fh3DAs3onci2L33y7
S9gPh7zk8gOL8vKRsaT8GBcKLo9y3uMT2wbKiF2qZ2BA+lVcylkAfNnFJyigkTuKGNtIGcG7jNEc
S7+bL3KewhSQ3/5YOe20MzqWM8yU/x8TztQAO/HLWNdXSeBUA1xIcdr8fEIh79KeRx+MAM5BEEiA
il0vlEQxFJncGgTDbgcRYLlO+EYAI39RBGHdTGc5UTflZMxAiPwEF+ITKqefZrgc3xVrv73UizIB
OayeL0FX8oPLAuxxci8NYFtCRiCzuqujtWTeI2pjzyxaaNozcIXu+uW/pXqB/vL8whnPjbMsqVKx
m4WT+vO+jxtnL9zxBPxlg+kClQren6CdB1fMkBWk2SnIW4bGzC6UdVEUkQ71Je6Ab8uYW40hvHTd
fucaZ/u+Eb1jGwzeVC8a0VvKlDXzt7G791FgphUIcpPhlI84XdiGI+m4egidZjrcHntL9JpJBVS4
Ni9Ioi9uIeRJQHX2GV7l9Khh3gglw666bw/6LXeAVJGS7qQvVHEwJsjI0ojuQUotG7SZOBBjG/nt
gPEHPMl93FAOT+OAF2W/n+u2TbFxChNZjB5xXHXhVdJlOqrcQ6uXX7cnwfZxI3T54OU+UrooMoww
V1i7o2qJIu5zCJxNR/5zuxHLTJtvfLmOmyTroC+aVZ9ga/w5XvU30rTfHfeeHCEOGpOtqOXi8yTg
WKqTR845VP9SNwLG/3YHtu3ATA9tXzdex64u6qrjergEYO42DeDksE1a5ughdsqvK8kzuPret1Gb
REXAtnS3SD0CiTrXT1wgf6D14t/5deM8xloSjdLFfBm7RWSxy/hDUZf+zlZtCQaTouj6peodfx4u
AjKxGR/KT4tDgWgso6+358HWgHEUq6F3Y/j7QmR70fVnVvM+pZAShqzqUO+kg21r1TiQQUKbxaJd
9gx62CuDV+sJL5Dk3I0gcgylHB9u98TWjBHUanDI6CEMLq5qMF6VR78rOsaHspKAKgneLDtz8l7q
dlu6RoA3gZ+HRYgDiIeNGz3C5nL96AJanaTIY1R1JhSYiGkTwwdBRMlYvTj5DDzL7V5a5sukJAaU
96VgUl+Q5mtSxj1QmLrmeyvhCXZfC8YBznxIStBBoMrMAGGK5xxwrLbpjhPPu7v0qpPQ1PknfkeI
nrDHa9G0hzwfv4il1Q9Kxs8F3nY7PbHsxL+xE2GI0A6umC6kn8cngKSmKV3h03tnEsAU+A90HS2B
xjGSb3i8BubuF8fde4dalrPJSqRjHgWi0OrS9PPyINapOP17D2x4z57XeS/ZZ1tPZvzDdssnLgwS
wXFJaEYk74/ciatDyN18Z4u0tWFsAALGggDtr+pSJpN4IoDKLN4Qfiz0XsnX1oAR+rykfhsnBHUE
NbLXnCbtKZziOpto4x5uR4VtOoygDwpkWgX8ES9QvyqP8DEaH5ou7w/ujCNRE/CtbrfzflcAW/3v
zImsXJHMpVKXcQZjQzUqhvSYqi99V+85tr5/9AYmQ5E7oYxkNw6XBqWmTA5g8AEYF6V0BlAxUvRS
yJ4dk+1Pt/v0fhwGJjdRQKatDZJaXQJ/5RmJyA8APfc4o+9PTGBSEUdUIAbutvrCFFlToRugXANM
DCs9fQwnuUcJsXVim7C3Ka1g0DnptpQWvFYPpRtWx5DBUvv2ENl6sbX65uuknjqnXch4LpE2eyZd
rM6NBD4RkILks4/n4Nfb7djm3gj3GF7uJU/G5VGrJR1b8Si86YEBVdjKMYP/7XWl95DnaRIkRtQv
3CHFFA44igf2A9nAJfNDpzrc7odtNoyIR2VinRmYeRfWc3gwuc2UQrA92JkN29eNYC8F9+tcQLJL
tix6ADQqPEHn9r7nd2DyDt3K9etJwnkkdVsg7+SWuy+Dae96YvnxJrVQl3mVl0geXxZ4MX3MQ49/
mOZyT1PJ9nXj3t50ndfDsR6vm3jBtEoMfMv4HqnPsvuZyv5NlMM+qqgw8CzUWVOhIpAD4HeELenf
dy0ckzZY5tJ1KhjmPObx9IWv7poCY3kP/Q1LPt4G7U0UL2JqoqlYMDgY/zAtgTc7NjUf07qQ9Hhf
B4wIpiHJvTH35n+rZSCDNKnjOX/c920zZEW1Vq4spgvvcC2LNbRMuY7+uu/jRsjG2i+djsNCAb5m
SdZH8wpnPndvA7WtSyNkWQ7W4bJIDD1NoOKgO9R8mmT4ctdvN+mA2PgDF57Ly0UXI8C+A47GRfr/
3P64Ze83iX1IUyIDJ8Zt1WhZZaT0qtPSKieTLh1+RPG921pkxC4ticfiWKOhBYw48AVUdPbn7h5E
CVa/qeAvesFa+BDhKum2ErpGkvzo3HZnaVp2ht/ofQsYMdHQ4reXA2IpnnyaNXGB1R+1yV2ZxcAU
729EI9nkbRMhhDcc4MOCnQe00p1TxdYFI3JJ16gW94blImX0tRFDuKF7CnhMlOXO3vD+yzT4Tce/
mz0U9pDYVQl7JQETv8CP89QBGNuYpQwOdOe8hsBYNqp5HTIn8ZudNWzrmxHcbhCqCtzU5TSikg+S
X+xni1NNhzv1ALblZUR40A6503NSouo3Fa8lYVBAnzGIt4PQsn+YND9ombTw4luB5mYebEVQEx3g
rz2QdWdqLEFuyv0LR8HOrPWWUzN6nwDhPkufZHQSiMW8erjdB1sbRnwvMYzufdAgS6C3G56WXftH
jHsLBNOmlwn+1C+3m9k+93vqLjApfZKEoL6qZAHJJQLHu3N/LRNw9iJo2g9dhWdXhwjdactyXzW5
fbyHnl+y5suJTeUnHtDLVs+BUv0JEpvHhfn/DEO/g0+1NWUc3qPyvMXx6XKCwBRsqLxP0m2QkXRP
Yxl+hVDlw9BPd+gZYSmbBL8APJuCLOFygm2ayBbovx/6Su8MmSUUqXGIE6n4UtQr8MeshfG5yv0B
1kUMhIHZY9092ilbF4yAZ3BQUDPwek9BXLMH6ZB/cBvfo/HYgtEI9bhaYZjp4eMSVq7bWf4TZ/o9
4G38chNTlrfhmkOMxy9SN4GwQ/i1HMcvyygvE9MPEDDcIVhbgtEEl5GQT6obffdEBIpscRM+iiF4
LEdUMqCUlt0ORVsjRsSTni+9oxysUbD04nIGeUsfeBc+7YeFZS5MqNkCwvMchsI7SZ++0hLPlMgH
4OL277esVRNqJgIIqI6i905x04Lm7MIHwU1L1J/DLHSSYk9txdYHI7RpiGsPEyNe19H0hTT069rt
RZtlMzQdBQKIz7ez9DeW7nwIOP+6FZuD5M8aqoERmXZi2tYBI6bHqO9aiF7052ZCTRJqjlhEuxRt
y63BJM3pBAhXFUF8mTf6gSAppyBUDbD+Q1nhEVBOL03cPjrrtHNK2ZozgpvlkKRjqiPAZC0AgG2g
v1yQDFStPyDB+WnbbTvsvNGdBbnARJxxeNv3cS6qM/HaCSIdxd/QWtx7sVpmxmTR0WjRUL/0sFV1
iX/NcxZ9cmI57cS37etGfI+jnINgaZpnoC9fiBdNcPOZgp+3g+9diDZ2QpM6x6Zc8a4vmmfJvRMJ
gVAFYIUeIdoi0xjTERTV11i1VYpUVH/Q8ZDNo/pzXmYCx4LdYrJlDzCZdZyQ1YlwOXrmPGLfSDkS
qPx7wON27T1CXFtHjfgnPIZcEMudJ94MUyb1luOGe082gIpy3/0uMC73i4o6mghaP49zrdICmK4f
pOvzdMFmzw5QWWB7ySnLnv8b6SyCVTWNCvZcivFPotblD+QNl0PbsNdZL8vOe8uyrwXG+S5VmDvU
qRr0pz1IPh1HUJpO8Uy7bABoNJ0oE5fb69C2AIwNIQjDciyShD8xby2+lrkiR71q/1B05d+3W7Bc
7UzkGgcmqIphY/ysQ1I9x27o/MHEWvsPLWztXtkkxUs/+CEMcmBptbMgLL0yEW0QzkeeLICFcVNM
6sSdqro0ThMewFW5c1mbUDY20C6CvRp7RobSBY4HGoagolVpQu4s3QQm7Yw5SMYVTsmfG46EVl6D
8q8KANqQbNnTQLWsZxPQRoaAa7cJUR6uh/jEeHRBzgkZ9h5u6V1Lv95eArbpMLaAMexyt3NzzL7i
yYP0V/UnK4IPYQV4ye0WLBFjgtrG2YXWidfVzy5B9qNMnPEIGHK57QVeBjCU7x/BJxrv8qtPAhPm
tlT97LlUY2b8f4VBBAhQ2eT1ND7d7o9tXowdgCoW41dT/szAcsQrFWXZhiYETqs1lO5914NX4O2W
bCNnbgBzn6wKofJcrQNaAdSczV8Vqm3pGPiV/+y5xCF38VUCE/sWiyqRDMzqIi0hkIfFjPJd7fHr
7Z5YVpnJq5MNn70B6spFykPcZ6UAHSYW86+uJ3skom3BvvP6NuFvc1VTr6G8OfOoukxKzLgORnsV
bdvv39bCmwR2M8fRwoCQLVLtic+Ed9CRmYJrF+ye9rafv7X8poWShSDPilDjdRp4/wGSYcqgq7MH
7rWsWRMAx8EtLsDQrM+8L15zHT2IYnrgUEip+XS+PcW2DhgHveoZg1pk1GGKi9z7NS6TA1O7IeJ3
lrZM/Juc+yhfYr8+04m+eoGA+lNVfLv9423jY8R0Oc9J4HGvPhN3PBI6nXlVforb+CxIvDM+77Lr
cNkyWW4c57kgOGefeKAPukTZuiy7pzysOMQnAbTuByctxv65GpZfwM/umdJblq6JiCMwcfLZEG6B
vYrhq8v1i+i66JqQ4J/bg2eZeRMQF1cdIDCVrM9Lrbf3ClSfulp8v+/j2974Ji74IgWqgQl+Pi7c
EE2Ef/Z5RR/u+7oR1wBoRpNT/Ts4+Vo+LQEqmq3r7Px229Bvf3/z21kJUZJ5ivHbwSeFP3BQjwCR
9SQrZql3zgjb4G9/f9OGjCe8PxZcRlIlPQqxd7wQPKyi+8bHCGpee0Wl4GlapHTYUHwcWln7bD3b
+Biv97hRxRy7BFsG2xQ4AehZM1FOKuu03FNvtET2v07ab8bH9SD13nqAqKSS1Fc9ItVUhV8rgCur
eg8rZJsD45x2WT5o7hToR8PXJcWNEGfntAcct4ySiWxTvIc+NfY79KBTOgXTvgMFBAWSgYDHcnue
bW1sD4Q3o9TUXrmCsIU2KOXiDJ7b33E154cRzNaH201YBsmEtkmoz5Q1k2iCr1H4CC4svYDcvAdm
tcyziWkDhWGCpGvinIIW+mKEZHGUfxc8vHQA0d3ugW2Qtr+/GSRVibqPdY0eqAb4hLJl0zFXbXio
4mXPUNzWhhHOgUr8cOiCFhPB8uivpgh8eZobFerD0Agt75xvI66Jgml2RAt0JafY91Qy/oQN4vQx
BGp3Z2Oy9cQI7tqDqr9Tl+6DV4RnSANnvWwPXrEH1np3viPo4vz3ZIwVnat+hQGR8MpPtOMP/+KX
xxXS1BuQ+faM2xoxDp8FB1sXNEtwlCPAjCC94+r0uRLlp8LflQZ+Ny7Qka3tN6sKuv6zrykJjs0c
Tp/LQIon6LJAQuN2F2yfNxatALh+gLE5zLjqXP3Jc9BBwl4n329/3TZAxnJtPIdMEXeDIx25nzIv
0EfSd06VUdQIsyLm+Pe+lowVOyTrtDasb74gY/EMKtaHPAQ8qGnFkxt4v2638e57C1NhLFnogucb
jaz5EnPckpvugzepL5OiVw+3Qm/LA95uxzZqxm0zZvBNrhtZfNkKLa4CHxrzffIG9Zn3wz2lNPTF
PJNwHiUj1Jegne3zD1BrdVOH4X16uwfvBncUm2fSwAZWE4DYrhve7OsKH0qQ7ermGaak9U6izbJw
XSPAGzH3ILPGw5X3uPMvDmFZTXehl5apNk8j3YOqUw0tlEqXMsHCdX9pABfHcaoPLg2O+2w420gZ
4T0M7uCJ0huuCcREIagJ1iauyezij4o83J4M20gZIR74Azyaonq+Fgkssqcp9rIpqfbk8GxfN0I8
d6VWldboQDjTFGokXZrE5Mftn26JBNeIagEQLnPXgsDbZ4EicnHW1fSS6P5S1Pf+fiOoSdOHfQCi
9RXI/fOStHla78NTbYNjRPLA1jnvvHy6dpAezpqR99nCds8429oxYjjXMR68nlTXgozgTLRTm0VB
vz74y64n8vsdQIr8v0+fMqLe7OpRXQPnacz/ifhd209kYqmHNgCfu8UzkyXef1xK22M1R+3x9qqx
/WjjWJ6riM8FzzEuHj0m7fBcBXvJPdunjXAlNFigS+vi0yiyjijosOK+PTNKjDBV8EaUOZ/7K1Tq
Hv1Jfy/h3pWSeE9CzvbTt7+/uUhgu4yLcIz7awKMQP3sJZKMV7/V3V6q+P1gjRIjWKVs/WYe2v5K
O3p1WvVTg5qGmsdPQLS/3Z7Z91d8ZGKj2TB6bs5deS1D/VEPKLE5Nb0Mxe6t1DZIRsCqvq7qBnnh
6wyZYIi5IVehPH7XkRUlRry6EAZu9CL6q+qSKa2VfkWedk9lwDL6Jjq6y6tEVL3Gx6FpfHLcRJwX
osYPfUIBlQmqfie4LFNgwqRjh05wCojh7dDJesrWsIVKoG6J+1dQSqIOtyf6/fM3Mm1YCh86eiIQ
41U4/OPs+fBAJT8aKS8zI48+2XuZ25oxwpnB8rv0Oj+4Tn14oFL8Uev+Q4daLpxE2SH0o4fb3bEN
2vb3N7FXw9ZVKV3NV6jZHNgwpbIRhyLcU7axfd4IbRWCjTQgz3bFvbFOcUklWYCaPUoodbnTA9vy
MoI7hDjdqPJOXrtIPm5+q9vVOqLTA9bYt/sGyTiJaQ2TpKAqZuj3f6Zul1bbK3fYS3FbIjs2IlvH
ITjXVM3Xf7nLMmRQ4o7uAqZBYt6I7HD0W69tsW14ngOZeaKC6ZvyK7WzcVjm9zcYNe2GzaNOXiUT
35mo/4qH9lR4056OuGVsTCR106ASPqicXLmXg9RUBwWgBLtf327kv1VegDY2juO27qaS97F/ZWP9
tUaheALn0g/LI+/is4Os9ug319tLaLuWvNeUEc/hsiyQZiDkWrn/i5ABdSar+uBVUUAfk/ElL9vv
AvF9X3PbfL0Jaw2RgE5OgX/Fu+C61NMx8uVTNKiPUJ/I/u2ZNz6osjvdbs42TUaYAyyYDOuUd7gh
dOhfEZXiZVVht5cLsC0zI8YHVAuBhCbddeDR31okf8M7uE3LmO+dUbYGjAiHz4sv297DPrWC+pJD
WmQo2gyHSZXeHiHLfm66pwxeWHSdW8nr4A0/XS/4UK3NCc8rlrad+hBBqPC+dox4d4Ar8yeJkRJA
PsOx5dggnRvV4YcwjP4PzVgm3ARXs9bJI0Jkd6177ObD6HZZtax7O6JlNkxodZlPeAa2WiAukV2f
Vd6mM4fu1+r1xX0r1nRJgYOuH8xad9eK939O7TAciknsiX1bjiQTT73Q0J8Eb8crTPTOBHt5ovUX
5ON+1u1d9Y0oMmHUeb0Mng6FuDrJyj8wr+kf3Qa+l7dXkW16jXjO6zAfAG+AWvkY/hOqoeQQFRXL
njSxJRhMtHQOQjoA82N7FVNy3i7Mo+QPtMY4xbBs9uc9ayfbPBhRTeHHvFTQVb66gJzPaV2u3itf
kYFFpbeKvyp4dn69b8CMM1x5eDQGhViv09KHqbfUcdYvxZ23KFOScwFyK1/qVlyp4+uspKsLM5Im
SPuyFH/e7oAl5EwMNcDYKkzaqr160HbN5AyOTI7EK2DObA8UYpkNEz8drs3U+2HfXnu9fqLI6ZZR
eMBr82F7Kd3Xi23BvTn2igW3Mxy0zVXjPlgJ+QEwpKcxCu88h0zodBWtGhLCeXP116bMohaGbbCJ
645w07iL/RxFJoCaTU4HKxuMUsecz4NUgOIz8VQGm2p/U3+/PU62qTDiuxypq0jctVeXQDJtTlgH
hC7Lj5yhXENGUt6XMIaYzH9PCHDasOtoovqau+K7H4/nrRax3UP6QewdrZbNKjSiXBLW0ZaiRkr5
oFMYSzaHYIRB731DZUR2UDd6BaCtvGLD/VQxJPjC9ceWae0qkt1uwhZ7xplNuzVRqg/Kq9eV/g+k
78ssSRbnrySGc9ddTZiI6SJ2YIIdkeIaRv6j9mae4VadOjH+c7sByySYqGkNm04txFpcZ9f/0CbT
r4rviVvGwb8X8nduz6Y4Z1j0FEAyZzrOfFnL6uD43hJ+kUkfeeNBh3FUhQe/BUy7ydrQT3qSMrF5
fKGG0HQRSZEZcPsqlVIErEgTiD0MMmOAwxbLcZa5YEsqVMXzE5wedeQdxEgJDM7CusdcNGqh3p/L
grPkb9cPK4d9apnuHBjydmqmP2mnGvm6iFKjKrl0a53/RTgEeD7IQc9Mp4WPhNYH15/jEkXwKexY
l5W6V7ObhuHiHQdB+Actadjgh0pXld+IM7ayT33HD0HM4GMwb3LSIwxegjTyoiTHpQiFRSSZKtRZ
p89DyZzWTyGq2MZPeUyX4bs/evBJ5F4PEXLHLf+umlXoOeNRXPsRIPqd450qN88d99JQv2efKvyk
fj22dSxIlELrEHmmrGnYEnnP7Sqp72ReomqHH+N66Mo19UbAoz/jeZbPfdqghh2SDHZtY1ClZGBz
/EqDgdQPcyNhEXeizlpGP/Ua6Cl8qQe/pWCV0cWvvQPNY2+ZUo8ttffLH4ay/9jNdet0GSfBRmsl
s7dG39vJ58GUVSufoi8qgfroaxTK2G2OeZ2zecmKuhco6E0lSxp1CMKOyyb1knHamHMaOvx5mvTe
CviVJrqgp4LzGhnvqqgkpyfJE8JJGrZrSP8UDCSGJh3iMvd51gM4Of1TdTJMyOeeBoX/WAyr85zE
c4LOAtKfY8BgtHmVEHUJzwn0doP/jCouqr8SFS99/dBVvlAcHjPhxGCqDW2G9a8KSuHlNyihlfnw
OMU+7IpTGJgVoEGOdNJKfuCTHwTDw+LUcNNIF17EC7xK5+SvqB+mZTkSPWhdPYhwKUifAlKKR/gS
TOvE0gqryX1tee0kIquDOGR/R25QanZkYcLpR8eDbVr96IYwnPrlOGzwqgdn7Pz8tWvXIoLxs6eW
4ku+4qd86whE+T+toCOKZ0UDiO4+9FMPrl5Cw3YqMxKvgYAGl9Ms/XFC9s37BHRpUfJjC/wkbYCd
Fb0cDpHi/0PRlWzHqUPBL+IcQGLaAj24PbSn2H7ZcBw7kRBCCCEhwde/8iZZxMfpBg1169at6taX
AnGvnNeJztbtz8bn1fR3OIhcdbdlRd6F1mAC2Cb1tBYFWE6GEHRkDBdTH/H9QOA7Efa7auqV/OOG
HFMujSqncr/Tuiyz3zqb2X4Z432poqPQntCPKomGsjx6F+X7P7+p3N3QeLZFaJG4yt0r5thJ+V/k
Vr7SW53HOS8wLmoUPbpy0919SrtCXwlWVXKzwydvfcgXHa2n2Wfc3iLKL1rdMYo3ou52j/iYX7NP
t+it6wiGLGoDvq7OoC9Dh0t4GOBfNMuKUbRlki30bdpKt3wUCEnrYI+QLqp7QaQ8MX9CVLChqhH6
TKbz1FUpSkfks+e2pplJPIWqTPP50VRl1WO0QhIdhQZ2gXze6kqmdjyMbhPDt8Ccz6jqaZ6UfVGp
c0ktowSyA8QROf0ZuF222yjL8VdL2bKFyzgMCfkPjn1V/ww2cIlayeGqyo7IKtvzxzXxPf1VJfsY
LgLnINI/oYWP4891GEKvsMb9uqi7roDAC4RTwBQuxq87G0BwRUkyv2AObB9Es5HEA2kO02pJHSgc
YlWzI1c9P9EJPrH+iwkmx+TAeGBlXDMf3Hyb9dusWR3MGkdfmewQ32QG0uVvdq0QNGB8F/f4uEP/
UhhYzR93rvfp0S80uRibzRWFdJFaNsLSC5aZv4IcfProYMUzDfWKAb/oC4PuiZ1bQWW15mCcZtL/
TuQwRdduqxg8CKQN6To3vRSBRG0cYQ09RjlkqRHCe1NR/SOjkOSJ8SJeWI1EUT9dYEk/T39TaeX0
Xlh8vH9FHs3b79TidkKSEeBqQD+oM+yYrrrAYaZhCGffVyJ6e5yTTNHQdMuy2OcwYBoQaVU8svlc
J0hnnx5x3MzDA5g+jiyWciEjx0TipsI/1tseNTodMQF0Wo2Z4DqNF7tEyJ20YrSfebmu2xXjuDjb
EVgAGwQslY3Jvk0UT/TFLFVXdTXfV51/qyRms29Kkg3hSq0J8hRH2FYP+5iU4zvTZOcPNHF6QaCg
DOXa9Iggsi8RpLT7LZnGkf8Ha5TKfiR9lFXnbPfMJ/W6d/lC4Ui+j/ljquMykXVYu2HobgFS+v66
w7I5pu1AeoMdQXOax5hbQb011lWPu2mqVzEh8r0GX/MzK10QjM1MJ4bbedZnVICYOP7VCVhKDfdI
rSBM3C18nMpwC0PWyK9NqrWCtKGpWNYvFxvNVaqO0DXrZa5DvzrzX7WZOHrAaYnv0sRynqKvcVQp
hs+KSWVD3RFhxtMOf1oNAReycZNv7F+i81qk0ZrWO3DLfyULWAszcQVmbphJ57w8bq6s9rehgOZo
q3HPU1w7POM90rk6RXFy0iSj7YxUe3Eqd132rbKYNi4uyKgF59aIwsZ9XJsK4sCLKGgRvTvIsH76
dDKjT9sG7HoMxuVkOokk9sXTT34bfrGJAWT3GhOBeziFbLDZEWc9335X48RJU+W979eLFKxHoUmR
UZXB1i37cVGthE/L5w5e6X6uLayMAuxQDIf8pB5ho47dvkEdh5b7MtNKz/VCImiDLg71pZyAhoK2
dwFC0myvNSu9J0e8zM09cg6q5A/P4RRT1gSBwhSvAmOebTFkEGkfugLxS6es6JT+E0I6U30wKt5H
DJlGMLk/sj7GM+7S9TPFF014zbckrHM7kiJP0+OMfxZ5o4qY02co1JNpPPHIi/zU9ck83nVaMn5l
OAWmGM3NsG2idq6f9J3ogS9Mg7RPptu9JDjQy82xFV24KBJTq+Jpmz6oJgEq+8qZ+BxnPL8kaGdW
Va0QPLICezqtvKxXQMdxb7rQwZWgCWJdC3azCowcckiPZpc8wI0szU+4VrKqBegMHWmhUnbdYyKm
QK9DBaA6tFXQA/2qRGf6J4ZEE77VnJZ+2Q9zXLz7kPb5i7Iz3/8jewpo0VRaFIG2lnWC9wjYcduO
MHCbqwmxZglVnwUCW31RTzSaS1cXbN1Q+a9eJ/YekeHLZe2DxTYdSZytUSPTCEcLFAkLLtJDxzKR
Kmghipj9XU2Vza8jHwQ9e7ljfP0mFUVSbkdlJbycj1YUIvrD1mrckORIh63zdVXNoruPAB7U32XT
qV7qeejJtLZpBiPLtKn6aCrR8swjTBUvjiRrjSftcyiHUzdm9wqIzH4XqwIiRrgM7IPj875mI/83
7lwt6kHtCEIIdSLGcg93sgiMHHRJ9EJbKGqm4E8ZZVmM2chuKXGY2xzZutlN8H2qHqATWqLnVPFe
vm8iJMNSq71P8rwN2+BUeZPjwA3zHdLpOH+KZrnfIk+31LrmBu/zeXV7Od4xKzAe0WJoSZPhJkUO
KhlPMYcTgr4gdVrrP4amKAdb4asE7pZVqQpnLgZ/DGtjFN7MdJYiJXQHJMhtuh6g3uA6P8leOacP
gDOLXlEVuMwMpwxx03J9LrfcpNWhIo4O0JFs1KoLWrya741iCTLojlCPfUYwCmogR1SYega6ztan
UllBLcA8QvAkLLfh9uPahPQoZMB6WLr1zf4DhPpW7F28IGeyrDKEvu1D6Rk7Dq4HOqit8nsngYBW
RDrXQEmGf++Z0QsWoRu36j0FBBzf0h8XPqQxDwPx64Gv/ToPtfWSIqgOZwvMgG5Kg4SU+WaAd7ZO
ji5bSKExDhLZeX2CAxcCecEhSrVMNb7P2tNakYwEUWdRtpS3yNBJVo63Iuj2WCi/ZO97ojVeZ1zM
/i8XLJUbyrdKZ8cNbF4OEDhgq34t1hf9J88d42Wdi94QbObE63Ju4PHTl186NbjvS74DwrUlhuuy
t4R5IR+F44u8ah4z8uG0HsbnYXFdGh+rwZcozPrdZOUAwTWai3ktYZoeAV6UHiql2iXoXBet7fpB
wgxbmcWzVnVric5jtk4WxUmI1uVB5kizgjWLnPIRoZwxRfSDDitdpzYNuPnUgcIbGbXU1uMmSlsJ
86ryhDDyAm7/souLvWqcclv+seJk2P+Ts9XufYXx9MbaJYwq/iX4UGFclATs9R4ON57hTt/WzQ23
rJA7/UdiR/up3rH7p7kJYzLn/LAWMGBBELNNO00fCcEq8vBuH/k21FOeLjEeZpiqQTd5z6bwTXPk
+vHzXuAOHOsJFqMxEoNlpjq0Q7nIRIK7CmMPX7PtkISU2I5FUKzjTG6phFNJPYqUdVm9qwEpPW3l
iiooZHrTLWMHwLd+//J773GO5yhFplv4Vfad+Uorw/sETUWlthiRFn1A3bX1Q09VbcEdzNUDR3Nr
uWiKlYaBOZf3yWucbOMS46sWP0lbOOr68TuC11CaN51ZN5k1Bk5AogQumEz5KnB1CN1ojkXyw0L4
pTwpxP/1n4JPffZf7M2UPu6JRHVAoDV3oS6qVdoHRZVJH5zB3IiFK5spxD3n2xa3W4aBYVWjMMr0
LRL9EAwFN6AefDBwFCHiay4WrMQ6Rxtiu4rZSQA7hwEtJA0SOpW3mAozTp5ggUj392EtGUMRr2eh
4M7hhV3eUwpHSVdTz0oUYXLOJYzJpjgR0e9yjHL3u6vmaEofoBAcooeIkh4xDzCsiGfV14g7JSyr
19j/cr1LiheMVwm/Ikpz1/sTVqfH+S5gC0F1XYoSVMKtTlUV06PKxzGKam98/reLBsTA7ahs7NYY
DHvCRCIFE0RQbvloUVVDtj0EeYxDsg0e8G3UpWtHLkt7Kwsr5+Wg3OwQ7tqZtPdZs018KsXdOK4l
fMrWubNsOiBSMPV5SzKkrq+NBwVDEL4Ei9uY1gk2WfKdR1EhbKO3Yo5OuVin7dcQ7w4QB8ARozHb
xvqXscxGAkAF2T4Qs/e+It+MYe7ro8di6f92yHrdAoD7vJirWHDc/Ko8pJWvsO7v1qHhy54Ut2NK
7YJCJkqm/DmedxVj3nThXKKkTxxDRcXING/vZcA+uM+tirGtAlaWeYZBKgIym6Dn3N5ZFml2KqJu
JGO9CNf154yhwXmV+xyFreVxic3bkAnC+aRGUvQ4PFgKm5+l6WATvt2pxKYpDMhBA5yImToj4Lss
0vyFcr53V0g3dcXbIHvEGNQyTvF76j3JrZ7fJwaX271JNjxPciqNyTWuzjjApopN0zo9e9QWnblY
G1ZwtbIrjEQkbtiny54vfssga0UOzFLnydABo6L9heH0utyXcjmmCdz4MEeq421GGARJi/hjyuCq
vcOgWZGO16qivKPN2KE0JWD/ge5elmJU0jaIU5nGP0msK4zpiAQPydQhoinNmp8zxrga+ZtY/fhQ
oOamhv4QRrRm1TKnb9iDZqB13tkItsNzMW1z3hhgV3QzAiycrxPwQg+fEwgTC4Y6q4+g558BNYev
Def4fpnUPIgrz2mCEf9VYv4aL85RYMPOVPOxdGmWPJY/IHs7xKVT/KPPh24qr3HVbbk96Ej3ITqZ
ZKz67QJnYi7SgzWZzcZj2vM+DyfqiNtAIKH4HCf4gXZrrm5+yrOswY/zX4DSuJwaZHbzuTz4MAmS
nAqUHZk47xhDhQJoLB2satsQXII6l7NEW3i8Eu/sq8Iuj9VbrENZ4arKQKHON0KDoGPnCCNpwbxY
5NI92oAhjWuOfcOnhsB5S1AkD8cr/5wM+ML8mVYT0gSbvuhLZEX9ZAajm8KRKrisEEgePNkGibmL
CQJbSFhEvtWwZrXLWKtp1uirUbFE/8HwIT2W+fLi0zh0jSCDJN8YbfduqXvDgR/rQmOkSd2s3KBC
xilvJ/kIe6O8/5zVKvUlxyLq5qZD2Ac2GvykZ2vwvRRYxuOUYLDyP2+AafDfYzwbJGWZsiR68Svj
a462t12kriGvEOSIu091+uxQEa/dK4Yjw/SKYUg7fKHLCAsvEO6ztf8GO6T4IBKutq+zzOLltshw
81UH9K2gUTyM05CGhxQ3L3ZXVVlLXR3jTpPboSNxIOw4oZQTe1NNLmGf0kdZiccx7XlvbvCBcYo2
PmNbehEUkQWHjAqVvvitgiKkCUsGvot0KcfmwwBe8Sf+sVNyNebMFP0FWOthRjORhZhjCWYvR/9s
3qeTHqKdgHuD6WW2IYg7YSidUgvsMqKqmK9W9jTDYZgUlB1BNaDh1uDlUPmR5XGonmMUzv1XOuLg
fJ4jO262LlAR8HsabSR/06qr2Pc8YIQB2hjp/AojONAj1RMIl2h9x2JV2wsQNCnvQ7Ts011wInwO
Ky7yrp7FuleHzYHeg5FOIqr4ngGhxGdGim39lAOiCl5SzFh3bSWGSreY4Z/F3HYbp7DGR32ysiaA
RpGP6Ir1ZXhnGSoc+GxJHbqHKWwpwpPpWMQo20olGYbLpnwz/5zpc/DGVd/nn/Fu4NWU4hBxW1PF
OK/8pUsL0aNLuApbXnDzJy+jsqxokZYMq97ZAAPXO8f82oHA3zU6YlYjLppIoZi8Q850mC9Ys+5I
9qTHY2E/TDinW/7DiCJD/Jah5IB5NYj8pU7SZNoafOERBLlaF3Goqmj/6Do1/IbfA17U4GYa3Q4z
qXJc9Gm0xLXUpBxqWZkFbFi+SiR6muLqUTveEgqDCIxzoZagnVMXNsJbsU4zY3/nPpS/un1M31Gb
519ZvG9bW8XrejYSgwGpIxGuqilRp1zqDkm6OOrtCW7hRYwnyvkbaPztZRyzeWu62aS/kagIQ6LM
uTu4OZQLes+BDrXpAjENekrumACIHDkZ9cPe6YEcvMj8X7EjiO5FAmznz6QDCrxB2GMiQIlPy3pQ
TIul1VmnPy1cxG8qshFg326AR6Jne5XVuMTVH3A6mf2CYv+n9Yns1PUI+lDrdsBmAQVR+Xk6qT2q
zGnfeLJfShtx0rJtIvSc2gTrrXIdjy/Ydg5wNiMibTs7qw+ZbTE7TfsAAw+VT7QWpoLhTrqx7cuE
eLsQigD2el8lmRFU4uZrlcBU+2fQJXub+iX/oyKLSSrQ2FQ0DHdIcXAD7T8yGZcT+BWGcXubzOX4
MMeuilqyIDd62JZlbQLNBnJfGZ29xDPb9jqWg1RnYBRyD4Ix/SOSEkceX0d4PizYwHVflCmYriza
s+I8eqnU2YAymg/YiHnSVtuePTh0ufKHbMUIZJONMgvoyhj1otUmkPVqU6FqAmnqJRJWgLWWgH6A
HWH65cKI1wmidUSaUh9EdgNeuxONhJMo4hThaTlj7Nex6FCkzP2j++TM1cO0VjfcwHMHdchGW4OY
VdmWsHN8T3Rh9xaUI3p+FsXM0MBMa+Z3eVIFcrIEwPtUZcMSwMsUe9RSuMEFWqMg5hAPxntAp2Ld
eHbbh8ShQVTGyQvgLe4zjecFhMn7PT3TH7bjoFDCPyxZFsXtDIEeOjewMHJ1iFexn0ME6q/pUo93
D10AJLkg9pfPwW7gVFi/ovmFBmO23Kwu3f6Bj6vEZRWxWc6GzaikVCFEuGfRz6MCa2EG+JMqeqbB
dENTFGtxJTQTz0Ngozumo8CqLZCNlOPEy5EWtgKZ0lp6umJ0Q21RaHEI4GeqaZDT36XY+GtJ82Vu
WeoNOc45fMKbivR9dhQ+A8U8RxWjlxL2BHd0wUI5cyCc+WmhJnuQyLTLj34vqqfRGY7uSD4C3le9
+y8RkLc32ez7W/2TTHeSHjf/ZQ8u/7nEM+QZW9zYVUPj1Kmm2+F5W8vBFslDqbYdbKtFdYAbGtMn
b76aeIzqYfIZODc5z+Au9C6e6IgJ7tpMIn3gaJndbIFspp2rgf/0uaLkN7hcw895Xi7JgQ5z6PHw
cMvVsEMgr8nakVem+bTeeW5pQE5MYuZTgp7rK+TO6lrmPMsfGfHY2shGteJgUQXiP59hWnLS0slW
sT3fr52U+N7ATMtr6oPktdFll7y7sUr+chhE/Ql9DtMIUBk8FVf0C013AOPRx00PnJ80FENsFCli
qfG3yaBsfwGT6bv/nIErWr1rAP/XhZLhn3RroVtV7JmDE4uhuJpsnmm4mq0Lh0BKpBJb3u8xfc0o
R/MUNu+xffNR4XFpaijjhovQxYamPuU6aaDLs7y1lnFZpwU6nS2+Zbz91Xk377eAIun8iEw7GBkK
s0RZ40Fgw/LOsfGzCzicTyBLTILkFXTEaz2YbbvLAylsM+LOLuACq0EXVWzuupcNaG87VwSsWW0I
R9NjXGn2MBKc5yjAfw5+3I7ZeJYjDQ6xwsOm2+7n8DosGNH/rfdy+K8HyjPfg4YHzRmGw/F1DzM+
VjqFbq/3uSTXxK6Dq1PoGO4oBcZMFww4HgFBxUeYuLtONKwfGBlVqKGraAI0R1o1PeVlzP+Oy1C4
xpnVihouUVAoMAiVGwP3w0vSbxGCXhZUFwj7IcuFZmhjHS0Ct75tklIMx2dpvqvTbJIsAAh2a3Kx
I5PfEgKmpwSoiNbxXCXJcSnR2L1NoUK6YajG1dc0o7WOujpLbzGKtjxvC2jMYz7tVQ5vvr6K/1C3
puaDIttAHiG6KwFSZknuYXFn+VHhAopaxM7O8oAGK67B2A64uQHaoNBB/yB85Ui+XdoJRz7qJGui
8XtQvhy/x7Eny2EY1dYkXZU9Dcs4EkSQj5N69slg8tPgfS7uuxkN8lOEVgU/B2e6/DznqFybdI+3
opEYArzGsRnmc8qhN0BqCZ7c/SYQIXseidvpjekW/EqDiRjRwignje9ItIoCq4VBK7C4Qo6tY+mw
33UDYAucbKOhR8htBrL/BDyS9w1LM+TQRMiRfSwHP3wlqN/Kyxa6hTT9BOUKUP/Gwz3MbECiQuSQ
46jskqq6LoDh8nUdyx7TBUXFxYjs5G13lWlomhX7yUE1N/9Jk6LSJ/DIyf57CgKLZ9kqvdXalMtd
j3sIfm7GdL8R0K6vMZgGc1vuDtfFCifL+ZAQFFqoJ+cKkzeijxLMBieMdxuaNGpWA87lslPTP9un
k61OzktnPsqSD4v+2ByFNeE1ZBgh8HdWxrEWUF5XKIbIX8PLDtAGnQEYV0nEl23+4ItpLGABhHlq
4iSkhFEfrn6SKnnoswQTkm6GVOhbuiop7lFoDwD0ZQliO98iBNCVA4oYXWfxGPEr5CNRhUEYsGeN
GBQK9RKoumiBaGTa2vAjeUfVy9502pnQelmBv8urjuJKZwkHEZwmRN3mhENREPMhom06l4s5V7up
HuFVsBenbt2XhxRrnh+yoDcwlyxGyrBDbwQEoxPK1Wj39xtoFpSpDWJwkRefyGKYHhX07rYuSTW9
odwP12JP5m/cBfQjruDc/DTqHPW5tFZDnas2oq8rbAUdVC1JZrFe4NRYT2Lg0cGMtgCiR8b12wAk
Cx8IJGLkyDlTZYSsUSIptjZLWcsQDXeZfhD1Ld/Ru2pkkekXIK6uO4ypKcYPZ0uLq7Ts8pcMaSqP
yxRJcpBTUaRIpNB9NfNjgsYe7t9FqDuBdnHAacaX+OpUOowvy95PN5BKyPE6LoXpL9Xcgfnw2dj5
M2SciWoWzBuspIFqwa2HpDTpUsOeGMIZYJt0byEWwa4YR1DiLSCqBLQqciIOIs+ZvLd9CaHIusa4
CjXrYQ+7MJJO9Q+jNNxojOWjEY1XJg7UwtO3NRRuWAemRKLOOYE+5XYXwryAvyz/bUJWd8MaS+Ss
hD6OH8VQ5O/5POjhrUSD6q+AT9T9qnmiQFKwNL6PElhtLrXGFwEB0KXL645uQwld00b2OzUaHKtF
F/RyGmHS4MAw9L78kNrQ/bcqOsRGNljmTBWNTxe2H1Jj2XVExm0/HXwfjeoKC3PB2qrQUXGTxtbJ
v6gk1+q6xcQCVHiLMw79Y4qEKfAD8s0WBaQeCoIdGDpvfZbWyCWu3lQ8Vvoend/wm5to3Y9LlLPw
S2+JH/4M1ShjkNNzEUEWBne6MlmaeEzLtx8PANiulWmSfOZeqCvQn7cnMFaI5EvzgDHidty7eUUH
t6L9fg3o+eZwRnIOzc3guSdnD0uv6QYlDXIudlrw/rgMZE7hw0A8OQWE/2CeGt0YfpplCfCX+iUn
tZ7KXoBgQJf9QH1sWCtBZf9yLGHFDZqwhLUwa1s/8nktvnAipQC4pozsYTH4cE0caXsDrcGIFKZM
HRbUq90BVYiubqKAxM4ThxhmmZrVlQIaOMg+5Pyw6MLtLQzkjbsrZxgJ9bUBCuvvlGOzOGgTMXPI
kPRmHz1oa/Y5onCMrlHX/7CGE2iolznM4TZKvX7oocn6xLBXXDaT99Bbrwu1FrT0vpLLRrrd3kjp
9uIetxX+NXcFFtIORHhPwzZeB13s3cGNnXmK6VBd0lCOZUtEnJCGqk5sj9R0068dT6VvvGa81WQB
fxwB5/0hAM3nZIeY/7PHqpzOARW1PMDO3HyOpaevEIaYO8hqq39VwuwrDGTzJw3tzMsoRxXVOzXx
Ry6AfcHcDvs3qjt0F1DV8Ucvdf5IUYr/66RQDBz4qN+2vq/KvwJVNznNKiuSBm1FFOKgm9m3Vxto
SKfhT6KVKfwPia4edvSfv6GyBWhDUolvpyFGhbFCr3NTAlIc2Qwlw1kHs6NhEZZ8isnRp2Gar8iv
XlYCGrgqinPZw6oiQZM2NGjszBMOlh2NqxjICxXXJocjnJSWN1vS7Z1V2G8/el7WWrmiRaCFXU4I
7xID7Ndn79uKhuGp3ObuCUdqdLvmnfiSGFG6oTaAZbUeNqvQB6Ort6Hff6NjoLJWxosgFzstZr0w
VzhxDvsALUmPfB2nJ/8LhDU92IRMFDyzc/G763FgcgxSf9mVmuSIEANULcNOAK4BE7P9HFOi4iYB
iVi1NNaQaDDI6dEHWRlQAPos9A3l1g8ZTJFweOgqwvIGK66E+oUHfSBwS0QrGJzIQ9b3Zj0wgD/4
MRVyyo6GKCcu42r7O77AIfTIIomAUDCwYPi52bd21ynbDkPeDwzN+3zPzuCspjdICAnYbe/GGFaZ
g99PiVPmTvsfDAjOEXI8WaJcgpsIZllLmccDgLnJs4PtCv64VCtbG3wwHtdxDAU01Z59D4BT0QnI
Ws53U65S3240SNJCnta/oJctrqkuFX9AExk5h6afSXeEMArOraHQbjq7AUCQ7UkHYn8Glikry19N
gYWXdtX2MPofS0fQ6cU51TFk40xw8iSzdb3AMjl5TZck9Qe+ROglQK0So+JazNgQQvlQk8XJu2qE
9VrtFsbEGewni28QDeLHRiLN7xdOxgJ9+F0Ah4KUUiCPg/jEawabXcQwX42DA9DQU4FFpyKF7O8f
/rIlsw++QZugSpqxV9m9jdOixjx8OOOVgv1CEMtVeFAIa8QKVBIgAmg97r2JfhqlhUeRixISvgsE
uB3N65ODLgT31hyppGU78cNrGqT8VoXhT0M8wzhGgfhu5lDh+04DPNjCGJnWGuF/oVhQpun6HS3R
aBDDP6DjpbyxULqZVptUnEI1Fn/7uCzlGam7ywFbuEP5Ae/Ppe1GxKsdKpksuk5xYwL/pzAiTUZ0
3tpYjuxm6SgO1rjEKXQZOk/KC8jC7H5Jx+Eryqt5QUcqxgkDtjOydTf0+/3Ii3WptyXnawsaEW+H
wCborkTY9mmswnbIuABM5p7lvKbVoh8GVqC/VvTu3RGDwkFl0XPoivh18/lw6bmq3mgCngkAm26H
ouuMb/xmyHM/DICKWkHQB7VXXj64cUj/jJ0s0t+D6LaIHUeRDNWZMbJGT45BodqMA1zKUbWDbT1m
i4cAMh/7HhGvuHPXE8gXlFwL0QiLydFQnlscYYm7Y9EIOU3Wl+YzWQawgqhqSTNPM3p5vStzebuq
qkCHVhXTb98RcpOhPchxP0KlVKcTdsACUQlpPXQWt6PINBQ1Y9bfgXzXX+7Hxr6LVPHfLtBuAfOq
+XjckgxtrLyUXYkYaRBFJ8RADB/weczKZoj18MuAU+B1+T9HZ7IcKbJE0S/CjJlgCzlqSM1SSRus
1CVBMAUQQABf/06+VVtbV1epMiHC/fq5130G0YlmM5L/ghAd3HZBJKPUt3hPEmby/CXahhHdQRKV
MZ7tnKaRzi/ytl8Ot658XoPWDnd+Jkpzx4CpGY4zZGUyhORtHgGtJ3nO1kHP99oqcg8u2MF16ZM1
9OO1OWPmfhm/RKXXj6JfcN3wrLvZwY/n6reVkwkTa5DTi15dFR2KuSTuZdVW/lRXUT+faOq0uyPZ
YPJOk66NRqmtJ7XrEMMmaHN2vxKBtsQHgSq5b0Y2FyfRxEmRIRZ/x3xG1a5eN0MGQgMr5dRlcxGz
bl6mzI/+eDMxuklOiV2nGTLXcJg6w0fLlpm4TRGavF8xo4WjM4Trf/GaTx/SXsr/3Dp3e7Cplqag
y7P5psnKuT10o3YWVonUV2ZIwlhfACy81AHgjk459uon31ihpm51EZe7yTZ8ks50O4u4/Rg8HcUq
8VZ7nP8reDHWQ6SsMDpd0YhbwjnmVGX84BZZoTC9dQ79HV1jrU1pqpvJy2Jw8ch9ylTk3naK3Vqe
tqy97zOFNy3E6uRff2iGzfaY+jMth5SLC9ELAUo3XrKmMy65Ni1ZHJl2RJTmS1H6ZP9CKIR9H5jH
LN7a73GskO+sePJnxi7++OXBtvnHjp029EN1E+5nKwr2Ytt+t8A4TDnZoRidr8pWvcM7bZ1pj8H4
p8FwOTK+cy9Q++EX/HIXHQYGAi+ztbhfPAP+Q2D3xbt2g2wGK9BoklS0EEOcwuOHduzhjzvaa7ur
GfbvxqhGifF0HLCms8r2c+xA3ww2fpk01EUNKG0q50sV5TBduoyuEdmGZfVp7G5mLzr+aMTd0Puu
tm592SKOVo5Tvsk1cOY/FkjlEe18YXLprneskuluyyC4tgeNr/7iIyh+KqIevoYRvTFxQgbdySrV
MKV1bzlEhzKBPRQAOG9k0E/DwbXdbj0BqfqffhRXBPuBr4yUiDtquG09IHXLdtf0pcN20GoKHD63
NeDKa/Lx2118QNDVXrMhndxme6JBGm41QvBtsF6PfPyxu5mZKZiXULu8HtHC556ommp15C0kzyBS
S/e12uPWphwkEHV+nF3mnG3QkXwKNlakZiJAue90vudTll3aDuPAE6qU/2t7XRDu6G1i1Gkn6E5O
63rD3p2wTybGX4I/wVKEP4Ywj1ftLtMnrgt5uSIcJmm8tj8YJLOFUaTr/K0dCE+yY+NHVUddmjkb
R1dfBaemA2ZY6iGjrpgo+epy9W6CMtbvHMybR0xxlB1zRIkzA3zDnBdaagXSlM678QBVdpk1lVxV
0UqYhOCs/dEgY2Oixx5Wa+5sNPTWv44JoLa6JvGLVn37sx1O99GY1RecLBnnvBUOP6SGyPYbDEUP
yQa9X6YZf9r9mulsb9WldZgq4ex6ERI8D3QbH7FeoDJIpf3XWDaImhl+giHRQDH7wWkUsxnKhizN
Kn73Ze2xaHRrRdXQed10N5PE2CbBVgxz6jQEWacVtx1j9kiOrwi85d/QAZNnrIU2P8Z2ezN1PVIC
59+lEsTuWu3G0T/ia5nSkpnRvqvr8U26lbotZJs9xiARrxbQGw+e3TWHCXbxwWprRjTWWJ5M52oi
LMLwu4+vcnUWLlBI7bzcSc/luFuLajwJgZuBhPAlgqapmuDEK2u823wanB+7pddIBs6ddl94LoLk
CHfO5tEBndQJK5aJrUacKV51sw957XRSWcH8z7c2GIiwJxdeWMP0afrccdN14gZ1aK+5f+Z6byvh
k4w8LqeA9XMWumBeOSlxDO5+pgb/L4hG6yfmwvLYFVdWIm2R+UyKZYlJnd1XVGtz1UO04KvSb2Xt
y2BvGbeWyRRa+Q+jlPzXl7X9XGQ03Be6El4p0c+cCkVIQ0ocp/nmPnWOs9f7f7jf/fLc8zd7AwUs
//TZWj0RCt9ZR10v4Xct6GPZ8GsjacaN+G9psNEclmAqv0ez1vuJQde9o2xZHKS1oHMvGzlHuzxY
vLM0nDtJzLGUbqtRp2Fy7QfiuachjZqlP2nQtBqHrMrtXS2ooc+a2MsbtdTi1oZheSsC7HBT38gB
h+VSFMy6a/vPrEE8Os+4e22a6dazV/UGN1N/FlUwP9a6Q27EZ3WC17jukGI+A7A5KUxaFREzwzTG
d5njieyomFz3EN2NDTYlbD7TAji0od2psjYFE9Yu7/vI2MZvaZfJVfadXVEV8W6ZDLpBNiuePcMx
OoqpvGe0Z33LwegrXj669xzsYtcHXn/WjbU5qVnG6le5Rf5vbES9d0PKcfoxFGPDTYHEEOlTDL14
QKi1bpClYF2Yj1suKQpt/zlsObpgk9t+vN/iWAMjrxnKt3LjUJxdF3Q0MSidr5TZowYKiYErtqwU
4iavqJYYn03TLg/H7d+SA3gwV1d+yobj8GN2QrphPjhzX9tF9GBnLRAcwxBkFo/qoUqCKVLl0erh
DG/HiBEpyDzTQtdiySlGpnEkkcELwqe+aXoPdweeHHv0jH+q/V43VA1yaJfDqHhncWUGJrjpZ7U9
bZ7nPnnoIAcyqYNiv7bw6MlKmXb1UqgS9dTz7DsajHz40/ejxxYhtrg6H5qCMuMnjJi+WOxeLQ9x
7I6v1KzLnVjpyLHvoVp5tFf1QUaehVLS8vn622zeAhRpwBvsXmNaZ5bz7a8xyzGL0Prs/2918SLJ
gznZdB3MXpw6f+Oeit+lXHHZMBxTVlSkQVVewSPOXW+8h6dCe4Rhn+R+7rQQ+0jnUryCLRf6cTOM
zReClBZIGNmbjuovqmQ3pH3T87VFs5kf3SJrXgpkx6eosdWuaWL1XPe2m+K6yNWJvn8mlF8E33bV
zc5tEPlj8bZgtHhDHo/CfbP19NSTFQfumchxB8sfoplaqAHyrHBufDmO4ZljecbVaDo2wdsJhlln
2ZJqVdEz5sDaewg2Lp9mP5hq2TmQVazKLfrpKcyBbYl2KR+WYenuMTxw4WVA0VxuhVB7JDBveIJf
iIjqJCk/i++czVjZnnhZ5ZQPlLlUUOVmaJTjDGEzbZHb4kTx+dephs1ydtlUu9OxqfxNYtucTHW0
ZhrB08RkwmWuWkJX9MrReWpR0ZXplm/NeAAyU1h8+jbeh27Z27zxjn2Wftg+8eOjMI8b+HZStDY/
QOay3yLSvvgTbA4NtNI14/95iArBmWxnX7GyaDGbZbvo1tI31hib73KQED5DkK3ECsFiSHI0+CWA
xm4knwSWGi+xl256wEy2Tggh5LAduxgnUeJEHm5t8ILwJy9sJhSBKobbcBb/Z0kwRKVBO/Gbw0jM
8W7wyBBIBpsneR/jWetBQqpMMJpzW+BDmu0u8epVwuiBVrxhNqxRoqkvFcNfPr3b0Gmj/8heqU8U
qf2DY80W06PrW9xS7Non32Jz+t4KvWmvOzwahyr3MLxGXIXZTVHY5gCwwHTNEu6TNq73IBkqHuRa
8ag4TrddwMmGW07Y/NxWTE12tbJH5P8BODa1O6s+zKwzPyIZuYcVufwSClRmb+LIqSOozYe+8IzF
WGxm7PxST/zGN3oR9StmcHJitq0MilPB1/MaqEhcdB8wVWtAee6WIFavkSn1ZeqmEngu8/k2vJaP
waqZGSeMPMddBsZF/ce9VnKaLaT52yJk1wHV9Z1kMvihkIMeBUwsjCYF4Vmzn+YaLYueS/5x8RGR
U3zv5IH76ZVO/h6P0DbUv3zZRR0UnwtP/B2SwvI18wQ4O3eeR3BRxl/YUXjSWZwspfstgmK9cYcY
zQ+8Dmq3nxSzAeQ6511nAvt+5SvSeCdxa+pMvkhcTMd465npTG6HJZN5OoPabsLemTK/D34LrRq4
1bmM77o8t47XhOIP6AxKs9kVn6tNx5UUqmOqw/PgfFuE2C6cyPP4pccuvjGFFz5Ek2xOKl+yB2Tm
+A5GLHhsprihZMGuVKJED9aha3z5Mg6ieRisLjtW+Ll+R5LHI8gQOeyjEtG9wSvZwgvYsETaY1Nu
EwTLf8IdeJaqtgCEMSNpsMxIiK1kSnPANlxVn77vjvpZ2yPSEW6h+uSEJE/KEAw30YXwpp0/NgHU
QVXnYq/w5/wEzNrBOTFeHVpcB7zn1fbYgN9earrhlJaVV1t5LnurZRzUP7i6IA6GoT4Ts9UeRShh
hzRLmnobLO7UEfT66Y71dXTjXYsvwxyfpqAgBBY+Mr+1c63/WlKoBlTIth8CjFNHq8LcsHPmtSr/
+mE5nqucFY8oLRSpXEbAgGngYRM41Mhc73OzYBUXVegmnnTwNw54eeMb1ILNeXYEgcycNB31JWIS
PaOrNkK4G78u5wQvZTHvtT05MaOv3qs/y9IzTLLDEEtbFK6xIomahc4HtWJyTUkfrf7CoLImUxAa
rnehKKYPi4FodLkKMhzOcS+iHd386O2jcV4EK3ABXZx50Uz7uAXj395Yw3IKixAZPcRxlpTWgAV5
q6SMTrFVSDyvsSjqi24CCn8/FMQ6bcMVAc2jScxn0uNL+zQynb6psFM8qbAPZqbgw8bh7Ajxrwxp
zUg0rygVqr7Ms9NEa4w2noXg20Fpgw212Hjvwdf9f1aVx/KyRU0W750p8LikYnjbBNa7pxHqifW/
l4EdNLheQvMdGQYWu0bXOa4BqIjhMF+LAthLw2dMWAMi1kyJ5yW4FpxdtDUCF/U8mx9uxnm+YwLg
vEdrQAdVQoJYtJBZydJOHb8uorXpSGlQsBms/nvYYtplfoS789i2hGT02jd499eKzsKfu2wvqhKj
3VYtfoPIEdvAqJ6wspemIPvHbGwogl0LEMWhtOd0jQr9SnlYLEeoV++Yrx1OtRWJ4oHTh2UIbR5l
LARUNo+byRdktRxIvmA4U5ZECetyGPA2q4K9ffmEaUnEdXnL4JiJTgsBHSWsBA5P89ZfxU7n2rb0
EA2pso3Xpx6BAT+WGCrxUKzxVu/6JRofVuDjS9j17nrsNYLm3EPqczYuWbN3O1x06WQG2PScYFoo
J37re6RBesPNxVXfkPJnYU+T7Bl05yHkee/XPJVURc4e2c23U4CP9sd0KM8ddfwXe1z6k4n98VeI
ueN4Ad7922OJCp9c1TU/TTatn1gAmu7or55i41pfd9NlyFvcS0Ud7WI30vdmNHgji4ze21pLP8rT
vKxtDhiPV+HAQbegNCFqnilRlf/dsjbwH64TZnxc0jEfdDV0l0mwJZR8Y7YDL1w3HLfIEn6qydAO
/kDpBF64U6HsVY3cMRZX1+TaEzDZevXSf46q0CO+Ec/xjzk2JPmOZYExu7xRnCmtcw9UVg/5HbQF
UiDfwbRc9xQ0XpMK/M+/I+xJdlKkbj5HcR/2V4plaGy+STVhqYyyyfud3bl663sXtU5vm7rNtt6m
MmI7QcTdV4zW2SncSGCZG6svMvKYWk1xVR42fOxTS1ldMZlfyzD7WNpGi2Dn1sI9xI2/3ofDXNvv
AL+h/w9Tq6uzHQCpWV6tsjLBD9EwMxcQHSFO26SJLC+i9GRxYdKsGCmhXaqwPxDjENs3cIRSHtAU
c2aAi31leLZO/dLRRuYBx7rT71SR6Rs7cLlXM+F6z/VK7EGC4aPnMSEO8VjWqKrCrco/PP0o4C52
/U+cr9dX2hHck1rW/b8rEf3ckLjJ+hkG1TDFjQ8o7iyMI518iIlHjduJtZ1CG+WcBn9dop1jQeOm
2M1gzlTDGe7Tva3hnktubt20t/0y2DsMIOun9kpzVynO+cm+Xcm6/QsHXqtdBSstLjgxRb1T+B/Z
N9ZUU/EcAzb3nLkZMnAhfMi6tgZiIxABc/gOPy1/Vgy7cseV0d3H8+o2ByVxJybDMPMFxRje3w0J
LbiRJN90h1Z+ZwylEDNY7EOnprQc+SznWJSv8Vg6/aVC9wVx4V8uEbtx7vzQQlTx8qJSSCcUyymI
y3zJSDAI/zNTTSkwtxAgvRRNzGy7DJEWgAFu+PM3GpFYwK6yT0vdRPgy113UVPonWBThDF0w6P5Y
cM8yTIQz0beq5GVjIEVfrRLkUhrHvhyr/dzg9nwdrY79RvjV4Z+SrWlD/3qJGmfJ95Y36u6behMx
NWFBH/43LnkPuVE5eaVfSgxF+g69CM13jURY3vVwNTMuE0/PL9CzW7ibI3q7XQ2yMaTcT8v8mG9d
TJ/AJLB7n8Aunh1H1eF+0qVcjlPQzQ+B72ZqTyRB59ZpyFBouHXsCMKG0Zuk13fgRPc9Zk+Gvp32
HkmgWM8Q2x10K671G1fVcBTD2vVHW2zOGwfx0HzapKfM5McjdZ0jH87pTBJEU1L1RGt0u9Krd7y/
VT58xYA4p5ELNju1E9sk8WOyF+XCyaBB6DQ77Mqn1fJppHpvPkehGtVdwRK76QeBzg+/VDCoAtmi
Vt8t4/Rwt2k9lU8t/kxGPSrc8mMdKFtdisaeEftIiAuXT97qKfJTMn6xaowEhIw/BaFP5ruWI5Rs
4ra9bP8ULQr7Ixrmah8KlxRwWOWgs6jU/EEcmWVFjE38yGicV7Yzi/rZCZ16c3ZBiCX63MQMMp7K
SjosKzU+Ew+f67y9cRlGRX/phhZ/RINVwEpcHtWUB4S7tK2/wkVfO4/UZGSPransUT8uPQ+Af2In
iZd/kZbgDL8+Uk+QMcniWL12L2XknWz8Kd234C3RtyXRBT5zIYYyn8RZuajzrtDE+LRsOG2apPaN
IaAlb6f6sQtx255RFoPmMq5LIBwWDMDiSoCZT1WAQBO0HmzVOYsFo3KmZPFvjRUvvDOQVQSvWP1o
vK+O2dy1h5w33ydBve/jw5L3YXYz+85IYAeDkuLOGkdd/GzwAe7Kt00J/5ljnm6AD4DnmreRvLLy
PRo8V3yUpEd4WSIzjsd3N29Dcvaryt1GRp2atZPmTBiDu+pT6clpKNH2KhFY+96EtZM9y6I0Dg47
p267e0Jn8Hlcn53RHHOyd4uoZH2obYq9iOMyP609mVlit3T4lRNBdwW1PajeP1ROs20pG2r9jvuu
CYRt4+Ff1vh9mN3ic93yqLyNR8p40jiombtjPfc84TOijz6XrV4sMnjbJXu7slnOnviHIn/2S4f5
wi4b/Bb1wbb9Mbpxowk7dzKAAYxvA4jSeGIij2qeGWX5H7aZQDDy1YGPH0Y3bvYLI8rxBeI6ap+6
fhi9W4gx1qIyZl+rQ2G5Qj7xmWyPWNh8uc8wL66Hklnec7BGgUxlU2GxJNLBI+Zk0JTETs2Yjtl/
nJ86JF1zyIKoQmkOlvjULNYIlDIYKOfK68bmIzL84BSDre3EZ6YaeXHUIjYZLDzC2CWsUaUug0f4
072rq7U+2fBH24ORhVLDzgkile9lTfLFSYYy468+L/HcPUK9lR2PuXOdXs/rtmWJj6LKv0Apa5/D
2hqCtTq2kY9/nviChgER2grjSM7rwJHHcAy0FlyCIQ3xXregSfxjVKEz4C8b3G48mamLq/sg7kwI
5NQMQ5TOOpTb3dxmy2ahKdvMUjNiTqYbRtPAp9HqobO17M065uzy/ek2fKM4iOcsuh+6hjlRK+Hw
eKp6iKc1diibMfC/4BgZosS1FKA+U7nl0bTXfXqE1Gz3UQ+PnugoMuqQTYv9YDPu3PYxhhPqpcF7
aIfKW892E+EpXyZXMtvyZiaLjhXbf13SV6AJpNeKZEVrK/ey6XFthiEyswrG/K3kpSOhMhyeLcLO
/jrUWpw6pQ1EG01Vv2+HmetxrbloiYxaGbGV/VgcPeX6DhEvNuodYQeyumQT+eEHR/m0cc5Y5Ac/
qssXRjxw0UHMTh2sbHP9Ua7tBPpikE2SYhrojFiUxsiOu9D9j658utNZRAzCujiIuVHdxe95Cy2a
xsUCObptC6t+piLvnvsghjqMidGivGwMolgfDo3D5ZoVe1ngsiCsFOIKJz32v3Jm/n4NWNvSuhqs
v71VA2YZX1l/xbJN8sZhorKRfy6xbmA7I859JkYMrI00h/XaNJu4tXHCrwxB/FheIQMmJllSkiv6
RtAU/t7WLp35lFudfarRnl6u5+LtqlmmmuQ2uOYzIyF1DuucDpGKAYtaHAS+k2RM9t+YhTcXBaVQ
7avJdAMKelcTzTS4/N/kZO5gs4JLJG0EKuBajr62CJJ6nvKzHNV2WSqIxsQA9MQgnU2W46xcbK3+
hlY12h1vhj0u9zoYI1YqTpOO9wzZCn00JbdgfTR4guMO97qDclURZzLE5yDYhOyoL1uZPdmr28sx
nVaQ9sNGK1IvzFnHdTwia1T2QQyBNp9ZH+bejWYAOx+KeDExhc80y5sxbvC/VejRjCSb9oeQKQ+M
AFPZXVYs0Sdb7KxvijI+k5k7pN6tPZZIZunXilkal6IpyxYaj3Ujko4HTFvD0Q9BwW9qzxLyrVv6
mDmaaDFq9dZUmDNmYJ6Jgiyqc2EoakHa4CES3y71H/REimp/o8o9ycghc67jjnF29CLcKoa0CnXZ
lMrd5hkoBV/abPd2XqfNZjuCnaZFu7iEDwOcMCeDIir+sCR+Ku6z8DqF3VdaxQyZhIPMjFkESrqo
6Ol83E40xkgR5uR5OHm9J1SkaXvfInYDQc8EWRvuML806wk8a6gOQdQLB7V5UnhoIyOd4Xmu8GTU
q0uFZhhjXDpQoWo3qzySpIHNcGX9aoNFQMLSrQUmZ54Huke1hF/ALB9ATgHOZR94LIk6IvMSmW/h
dCuhNt+Bxgt9UdNilkNci8a8GFrfu7bMN51GfYkTQxJrFCeVO/f6lmgfzHRNZovxGIWjpT9yv+cj
gKH1PQBjzwv0TeFNGCTmsdkon3mLQYAqq1u+zAIkcpv10l33Bc9j+ypqarS9hMvB0OBb/h9cHHxw
0dbWMHOhA8HXxKOtPselDO906Mr52FpGy+M4occ/cPRoe0m3sV4xzoIvNBDFfhweHOlet5vbU/5v
HbNQnvnVxt9ZE1kcdzw4qmPsWij36BPQN35q0IxfS6DMMu1f8chnlN+f20BwFXhN1Don2a/V9maX
at3SebTCADtMYWUx95Ov2G+ed/MNNpzVvtkgLd+JlZJFqmNEiFONWViQemQNn14+TX9QO+k5hsYK
WuypZVcfNlfNy3Gt+w6nzhy/DK3DOG9CQytJzWJCS1pS0X8wYPV/NwFEmupw3jAi9vPVxeky+liz
cP1sjCHxBaUPvq24Sm9R5bdi52653+JFlUL+Rcdzn8KliMa7qwalUeXVAEtOxPB2xpzpHfH0Wj/Y
7JxzT9KpuSc8ArO3VsCh2t2QGuGE0DPLCqS69KZGHXym8je6zKGrgzo37SUblWqpm2qcXXHURlyq
00LFBCVNfToNGqUEDTck+Ypu+hrTwyF4j86KbxLlkS8nxk9uzrzbbvCZKXiJJMo8ADXUJa60ge7x
j6YjwpmBupgn29hS2fZLw3/kvi3nNO9Ud8GJrN4dK1hfWit0vkorcP+LArS2HyuU8Xwu6d/x/WEX
r8x3ZmrKETUS8nW8Bq/IHX7CGKa2dmjd1gFK51RZ6N6JBMU9LgW6HhqbuQ02q3mQVoSBdLFF5R1d
QsfgWVhNBGoa2H6GYjxy7/mkLJ2nxs/tfVm54Qfua0I6GSyyTjeTTXwoGBW4CY0qB2FJzf+KNjmf
gnKTP6uQ6ikiduieiNL11yqpi1hRiPiYzlcDXFLkPikE7lhlBEMS+XIvtmB7dvre+vEKi8Weiwri
pxyq8S2cao585uP5fshD97+C6fKW8FNfp6OkP9xtjK3pQLgFKXtleercQhN90Od7u/K4GLst10+x
m3kPA16UW4k7EO2wrJnyym50m11IqObjVaMFXHF9G0lrZE4eL7CRXo58Y7UQg8RC5fV7yPs9npG/
GAGPZP/AVZTiosKQ7rbSgThXSgH3l639PGGrWvcEI15LGVy7Mm2bjAwHhxBLAlDMH6NZtAA1QsoZ
mGURLjxNdfHmeU65YHyRaHB1YWNob/Pgze9Ie0j8Lrf/eL2a3APo3jolZAdD8xJUF+z6fuplMjqM
D7uhyx4k/8c+W1roaX5fl4cvYLH6DT//8uUPunovgEYZ1m/BQlEyCJt4m2UgOfKkZBn5O6pCNdxm
U86PF5LqIw5hMxnrWiogFLZw2S8qZiiPEls982libuliy3sjRGje5X4DhqGLsHL/KXUdym/ECh4I
TywBeaKrr9EjdOCZvAZ6EJIKV8+6NU4dH2xUedJlNj6ddxdrMhsb8q4RsLNBfQH7wchPfpY7PtBY
yeo4rlVVorDThVwwhSwBx7Hqnu2RSKhUEwV7Z8o1dvdbxFKUvRw92+ZMhgNAp7+e+7U7NN3BN/3Q
PpYjeak3RCfmE6oIVwogj6B2t71V1rtZQl/dALugioZbRDKroLnMYpI1DzjMxSsMlu0B3SiTn/QG
GJRUDRkT1LHgcWnv2frSQFmSpoaO4qX8rJn5h/gaLce2Z8lQRGduZc58NLPPRDzJw6b7Pw/I9E0k
PmNc5681UVLsgyoy42ll/IufZXab8ACwHLzAbgfFwUiS/Q7IOXlPJ6mhLt8H/EPLfGxEP9Cqha73
O7HK4SkIw0ztANtEcTMbkY/PVpmX59AEjNgYVJtvl1c2TnoI36dNuOX9QETyP/5zu+4G58qz9YAH
PAwzjsAE43BVP0ITyuyV+Rg2X35Lq34ypIBER/hUE+3pcUrIxNILiTxcagiCrNb6mI0kFu1Iv7G+
TURnkDqtMF8BwZr2xixrbfMHu2hwZc9YHL5an2aDL0xiGjfjEuH2FzAVnC7gczD61L5hBR2O/jgC
Z5IFovLdfE1QBMlsoZN89tW354kABcA3mIlgR6CuE72JNmA4BNnyFpIsfMgxeuZ7zNpYu1WGZeFI
tCPOgDrjzqXuih8j/BPE0KJSUsA6xj2xx7edjnFFeNO1KuFbqlB3L27Vw0asYW09U2dm0U0DFumd
Q5HTT7dKS3XTTBHezDzLuFKSSrohOUBT3dd8xoO9fhKrF5/IcVkJi+OVxbU+2gRXKXwFuD1UXdwP
qDMIsVqEzp3ceoRVe4QeYTaFyQ14M2B80EcdGpNFIsCaRGuDrJ6Bkr0uyA1HMeatDcaL92+fhfn4
GhEqlOoh6ztigGu+wriJg/fC1eV3szGwM0rU4lixyptostBvXvpJ1q/K12b6L29Wr/8L5UUXNmC+
0wnX09Wrk+llPG6Yu9WDQPpUd+R2TncD87o97qkmOpo+uvILo9u5JPu24RMid83IqCmxwkMqzMF+
4peotJqn7MOITZz77Yoi9EQWHZhZeeJU5SZg0ukO2/BCum4uDji4+5KM0wZ0inWUm0z8adWPGlaO
W4APh8KBJ+wYLAaDfNsxkmfo7TKymQp7+NtvBhMI9BQwABk9Xgp1id4xDeX637JhbD/34NEMwwij
PKL3do9CS9PeXTX2JRUSh3aKvTgQD6Ug2/cQoYGMh2zunPfQWctj6XrKuYMXEsj+TUN5vNhSVwfg
FTaWOAEK8n+gD5TEOFfCR/rh+uq+sMv2RnTCIFe3Ftbkx8Jep2Po2YgKymsquUfiaq3bBWT81kFv
flx1G7T/tGlNvAvtIG8/rcLgQxFTFZxJlOUZb+exbY8Blkh5R24bExpyhdRXX2T2GVIJfIWBZeWl
naWc/rBqBzxIwCtWOwbNYI+bO3X3ub6yj4XU/fDom4rpPA6/GP+fEsVrHiDh41uAHtuv8IH+mRPe
/xW9G8LAYgchdZmVmuDwdE4w/KxJBMlYqiNqMZEVSV54+TtgaDkfY+w8Vx9p1OpTE+RdT/afFw7h
P5eCixzQZnBe8RD4ryASVF60cbl3CSwSuFImIph14w6r3u2sJz0fSrmBu6lI2+W5k77F6M4rMQbk
PO0zdprVt/Bl5bRMi3ad+hIa1iEf6q4sw91grrXZ4KjyJIOi/ofoi+I0kTAPcMTqYbhML3Y/2i2G
dJyp7B9MFVwnsZNvv7n2iI8jmzNidFWZ5fd+jMTy/T+OzmM5clwLol/ECBAkQXBb3qhUct1Sa8No
tfToPUH39e9wVhMxMdNGVQQv8maeNMCrgiMbckZVk+E1uFTwCK5AZNhY+apszalyFg3b0BMpsa55
YoQ/NAv1EbAyJUAEtw5YfLcpM8+GiB3NS3gKurg8YLtr8i0kB4AYk4j7vzVhen0HX6b6O745sWfb
wY1NgUNHT26mcj+SNCWD2OT+NVBZwosEQibBp4ybzdq7Ip/nzA/tazRS+36GlLhGZbgMKsJovVr9
0QUMHjXHCTbi3icR3VXjDyRs961RkuRFFrnktmOO6I/Eczm+87peyl1mQl55xOiwymJVjIbdnBJY
qZDul804NHl/ThMIgNssrdFeQuklrEdqoduDxYaGD7qY8nPkLBjiQKXOsAUz39/PYQnkM+xhIW9D
hzcKwKmCEUtWUfbpE7VMNxEm+SeB5IkblHjXFhAAWZCmYwDfVrltjqGbyaeBhVmx5a3BQUzAZTXK
hjgS+PF0uNbLYBqea9IVuCAMaIeNAtUc4f8DXLjXM2ysDdd5q4Ag0Psv6DOMENTZ53ve9BhoJIUU
7zbxEGuT1aH+Xl+RYuO6g3qCnqMeiAAT//JLsDW4FFdbKD5RHNjpMfMrzM3MT66z75TgUqBEiSWB
F1FeHcTUD/FeiBAqM/vPuD0UURPdR3SD56gOx7fEXxhO3cHUj6Ns9S2xOR1wB0YAExy5AjFQUSlj
wPOdPMoBoN4BuKX8q6MBOHjSWNFrUWMyYbiW/EIzjiR18xZWuzOb1z3e3jA/cX5m9aOSi/4VZYXz
x21xkgETnFcNjYveqUlZAIH+nXwSIm3ED2QcSc1sx3zoH0PbShGqQGyfkYq8eh/aLIwwEo0BKWeX
lALzn0PsjFPoxoeW/0k6iZ+G/J7WPOaDvHFkEC+DtI6rxqv4FFwcOMWWUNYatIrLcE/Md13k1CsY
ZgR3OaFWTvH7PPgegdWOA2KbTDUOYyZnJiXWsx0L2TJJtxmpqXPl5JyDXmRwNxRExH4U6KFgb1KH
I9p4S/CaVH38UgDUew8ARjubpPVXW8DiJx9mWWEOsm/5b3Wryy8xQFHg/w1+68wnbSBa9aDZEn2G
ixs4u1UQareVD1J34zVsYRu8QK9M+areJyU4/x1X2fg5NHGAEazuKvkKat1KTvBuMK6BK+amHCnL
PSUigSzAlj7/hgCxgIxhNfQpugDbR1fo5LUi9v5ZUMDSnDRmbERpRKRul3kpVoVKoVVtlG96nFgF
e/2EFrEAMVu3EUs6D4+yVWB0I9fFU97NJic4lDiYMCIA1A23OF4P2TJzyhUAzXlBN55XHNXcxS9V
m093lKqBIxFQE9o05mAzKXYQmhEpJdYFfA0X4poKDNuqm/YuurezVxEL093aB/eH4YKznWUGMeCK
Y/l5lLhFMTzyp2kiTEMF75xqi0jP96TBKvRpBTPXicQasaGRN0kw/M3Vv6htywgIlitPgIYRAkM2
ylRHeH1W7+e6mv81XYBFMIGdiWld0EmdoBRwSQua9pq0mvuhzq3+D+BZvuCZZwGM8+LVno6lmxwZ
lx/SElgWv+Wi1MIJ59bvpkPz4s+JOLljr8JCpOlb8SvM3PRLkrauNqOdpDaNRaO6RERml6Pm20Yg
1qohzE8ZjiTBRaRBRk2s8jg5I45GvMTwTehKG+LLWE2dvzFp78aHuMP/tu/sMsg27HqH/Ib7HZNk
u+DvOkkYxuOlbLqsO0RdMRIdXpSYz64UxHpw0yCR8JdzW8yhIJu6Hoz4Z5gM/F1EX3E89sGAgE54
qjnD3sRCWPVquTYRU86BS9cY/qr7GWiVXlYl0PZEi7rZDd54nkbOBy6c/BkZovVZp9gEdk3FDQbh
w6qBd0Rr3Y1Pk89ZxJqRrwdcCZMHaybuQj2p5KHyjTMfhppJaWZmTK+YONqZxzNN4P9zNfCwjmC/
yR7klGTl74RPIbm7bOLa51plSJcQVrXcRhHjGjcVr1bNVXmBPxjkTCidZ9eF/XrhnCnjJx6DqeV0
ZzbcwkVqg7ub5jgbsHp24kTZb520W7B+CshPOPJpcimE/J6x7v6h903RNkZKLkE/rg2/AXCTOB5P
urdLI3ZGFP3Sn1wQoz5nTbySSMLQH7gKtpROPFbUrsxoj8GY7bTDVt/sC4xEbfNA41QWvowzX9a7
sTvYx0kcIAPjAuXlf+5T1iqPEcx3dR2Rpa09UCWuN8wiWXs0Nuy8CnjxOJbRJXN5BF1UEbzQB2Gb
hlAsYURW7xeGJTxQW6nI/xJFStnGtqdoxF3+UeDPi4iatEKewPU0bbETVB1U32IR6AeSYzL7aGTJ
DnqPKU7zdweA3spHr+hJmaoFZ9a28Aqz8GKdQOgcuD5JC8+iacgLGn5yhD4DrFb4eWAo8V11MSwz
PAwDHz/Uo4DrB14PoPj4NVfMi4rsQjzITibsD9qpjP1NDzgq/Mr0+s+ddDJdkt6YiKDi98nqwvsU
FswZGiLg5+8GlbAGSLKB7zHcKencmnoA/htlxrI3MkV9xgWpYFVewynz9IOPKx0WfdW7QElG5fo0
xfR56n3C5gpWQyZeNwLEzoyNjTBjXZ7bkg9gNXhUMuRDIpZ0HhKvrm9dsd7MdW24486ZKAH/2X6s
ht+AZofiaWS7nf0vQmdBVJmnbLm7Dejh01xLzNcs7qS+EajnHBElEK3nqIcV9wTIqsDmKtrSvXUQ
zq3zgPkAWjG8fPdVuY09P0XSRW4TkHAyDNVNX29c/GnNKYQHhaRMlHw6REPqxG9VEanyU4t6duN9
1tgMqfAIcYvgewoeZFzBJBgE8CmfS0G75cs61+fJpwViM1v+EO9Gm6ZCOA9u/W14TLe4X8bhg3cn
sKQg1n0BvGHiprqBbkhoKYEDHZ5NiSKHhq6d+Rs7uYjNDgmoEVCsVlN3v1SqOLZkcCPW2uX4Yhwc
/dvEEdkvRHwGDPrACJCESuJUBrmQI0r3Su/YDVnVNzlhb3hDyXCQTLA/sWfKQm+m1dfjQxdfvSqU
+dsNTgUOma7QvjjKxV56MFvS0XfWaTZjpRyz4XeRlnX2jjxikb1PLewoe4Wjg+yC0ZGqLnLy+oVE
NIoKYrghDH6pUZ2zw+gT0okhrI07NwXQ90EhRB+eBhCTXEMLzV0WiFjbNIfGjwDTE9yNuIdjGWfL
h3wcM1PMDIlkqBhYyqwyV82tfg55wDtQPExlQUkPrwbk00EwHDEgDLtmNo48htOA+jQnMhrfZ8K7
YAGjpIn+kflKowuJUaJW2g1ZyIBBZRaBGk9kBWBDdGNdtDoQuSz3uwoCSsGbNKPwY0O6y5nOMB09
67csE1zuCfd4p9/qKGS1wR6PjUVsBO8qjJktwwi2C7CfUrcBmDPfnp87UuFsDK2Kl5OkQa76Eall
vAuHWnO31kSbSFZqR5utAzzYWMJ0hV0Kl420yLLoBVZAXf7QfINjcWaTKZ657WK3dP1pSg+YDgb3
MrPCL8mFrdtsNACuERyK+ghErM8i7mWz9ji1K3UueH4JT7uO/ZUUQojHaDDWxk+Cov+YIShQkEXm
IXX4SsJG/8F314UXZqq5epTViNXnMLc4T/jiVvxEX2CESe/OPSU+VGAbhxOiAZ/4Fh8wtgFjR5V+
7vhpa3/jMJT2rG4d3A3utEQTXMIhQSVpAu60m8Zhxr7WWTCZXZ0LNZd7dOh+3tFohFKF4jLVT4kp
lqJ7oFlBmedkLIYg37LlhqyxmeqI9YnwzAQvdiE1Eb8alKD6u+hCXHHgJUTYPlHpsDL88FxCPLU0
qy8iQLx2YbghU0QJ+EmoPwl7fantrn1c3IWzRILUnE8mrUlvC+X1Ty7QQnHtuPy3JLt129wqEvdf
pocLc464qrRf3dI6+r2SVHbuNIjc7joPeDifbWPpEqSGu7wRTXfs/aib2b4UMTCBD2nX4XSPDUiS
Q0vwQHQYnCSH6VzNfXsyQINssBs9OY4wNF120zOzw5UiU0Iwjenq5HO0ait7V3q2rP+NycI0zOKS
o0BCKPI2qk1d3ePbZAG8Xzxs8Wfed2uWJe2yH9BMQBTSRewlNUfVayOXYXkEdp0UeCdKHTh4jMiG
5SdQUvxq0Ja6zwb8NwufPEVv7Xyum9w/RO52e1TyEChxjPx9c6O5MYex97xXpmrIb0LyJ9xqHg25
VQtKzFZGWNV3Iyic5FmVSGofDIr5CtZy6uYgEHgcQJ0x9yfAKfV8BOyER44LtosXf+D+PG2C1ME9
lWVtwJ1HdI2FADJVxKqh9zkeD386vxYiLay7aw2VfnBthDGOf9oM0g3jXGl+4e3KEKdXSCwWBqwe
RI1m/zlJQ3+8El2QNxJcwEAgr0jSKuhInFORSAe8aEpExn3DSuP3x9nW4HJdeuuYNIekCe5Ku6SN
UFT88S1lX6bWR8hRG8j/4boACOYvN4gG7ryVz9GcwYht9+MgoZK4LKACLgWIu4eW7PFCFn19M6w+
fesAJo+Klh1Pbz6/Kv43AlacHMvFkoYoQkcRuPU3smTGSnhkV3xasHGiqRDfN7uwmhP9R0Vs6g42
yBfvMIVs23ZaBe26Rwrq5NoBPvG/KjeFIMEdlJ6mC+k/F/PeCNfc2hMftndW7fXNoe6IPUPnAVZ+
LpoQ9cyF1mQ2I4a79yZoKkrMaK3ZK8zNJe9uJ6n/hiM1LzOuQ/z3fI0ITk4u4mQy5hhxekhRO65Y
hQSDCET4iAwz1UdqADjRaEiznAe+rxzCUdko96aGmq1aSLJdXCqfZZ2ZrJAupcHWE4nZKLEepS6w
JUFpCvojESaI027nN92zTrAwXY3p7ZiBIbC/uBVk9o+2s8p+H8nD0hMnclCfxYwFaF8UGUKSKPF7
PSTjCAgtdJhmbqpI0cx4uU+CHI8DPw8Gto13s5pTf9cop+kvOJCrf10BBYk1YlTNmNQkh029ZDGp
ISk8DywZJHMKkZbEffQA1i1n8gE6ubF4yZqdxu+A51cthBAIlovkZIMVy49cOEhqckOebOudtUWf
fwrglOo8sipiHSXQU3/Vlo1FPJq6drrDH/Beu7oc1R5hbSreQijB7AyKmldINwzMjcqNAqwUedWR
tCkRA3/rJZYeER8/KqszQlI+XxRD73jmnE2bJ+4dXNijHpdfSJrLf6U5iSs4tiyIFCHa6K4RKasY
nUWz89d4fVGedDmlXGL9FeM7C+YdzWVasFjUIxfTLiCatWODnssTROcsvpGJD7tnM/QUeO8R33iL
znnNrsIsrCn5LC0cAgUmVnViW5ubP8pilfYtZ833nGViRQtPiRkQin4ymvLAm52YD3GEKuB3Iyh0
NAX/5kfBb/FPs9E8qKEKwAmzwuYmx9uVeJRb0OFzktqBxNA0/uL+641NMCCqW8Bf1Rz0FLY1C18Z
n172Gy6pWTz3IM0/8Tp23b5rZyYQWp4wCG1mx4z2Lsc/pbHMLBOe2GpJ75U9cEObnZFor2E5V/A0
aPsLY/Fq3KvgWDJQF8qut53lhHdWhYJNKzTg9qjn0ZkeWSIocTL4Zcwum8hG3tyyEfkRO7u4szeK
vGuc1oy6CRfK73FaTa+c1o75yJYu1XeYsMjsqDlE5wUeq5LJvuOlUxiTJl9J2JiHUVVEUNq0W/xr
Zq9OPPArjIBKFwD2MrtaG2GqHj0cN0sSglJbo3Z0HyKXJBRmdfvqv+u1G7Mw346W674ZpfhPIJV2
v6I0jazXxpO89YiRK0RhXGr1w2T3U31JhpYGOvhcorLY9+br+yeZ0MSBvuQOaDAUu64Te4HdhdM8
1YHeMvuGPSbNsfvrYI/xuYilvGRzJ5cfAS9/ktp0U70z3IPzMeEAJVFHNSknX4wBoKSeqJFJadfY
cJbRmexgg++fmHjISjFPOWovBxcqNH2XXHZbRiRzo+2BvVhU4ZMC+hOOw6d0wn59RKauf6PPJxev
qSIG8p7Vvd9T1cgOnFKf0GJVgJAYZHdyCyuIeory2wKG/RhUYayugQyY3geHPcxrWSvPYXrvWdvy
2PLFQZZDeYVhaWf/8NzK8Nox8S6XSqXqh3ANhE7Veqm+YjqNf0LifvHBzXxb0NpT8i1p0la4ZzKy
tvc8F9DG3jP+2MNjPkyyukyhXJp3QaZN028ETXabgNL16IxQ7Am7Pqe5jL3xbPEqJKyR7DpB9hKW
FeIawhYWrleWM5qHzivz5VEy6HvHzkiMRRKLOUYxhDv8/AoaQ1Hkgf4tmsVqhn3Vhaq8U5/V2t+D
M5bLbehjz4GyVBt6m7j09T/2MkG+M1iCnUfU0pJbdTa6BTZuNt6AHkxjGPorr5nme5fMayAD5j91
PZNoikcQ+yhIs19Br+fc9OZPd6K6dq9hkOaHhoZPvVHl4IsTN1xnrQDwEgxavQtD3E8i939s+pRL
AzLASCCokMu4ANlwaj/wxAhCGWLyplPkq/GtKAkaQn6UsmMwLJKDwyySHUnArpIT8upf1l5ef8+4
uVpbBkGOITilUh6bmVXMKvSgbWuaOf5Da5OG0K5sPyILJ0O8xQIRimvSlcNwLvEgmqdisLz8StsV
Uo6wowaNKVHSC27rtBrdOExI3EYtYKlTklICcKqKIQM6W4f2qwtIsad9t8bvuoOSNFWPOCaXHBfy
EriviRzG/Ey0FLcqer/TUR4lhK1IcQ5x6v/LXJz8F16FLG5ISKkfoevxJ4G2nz/WdAi4e8oj0leF
dzN+QwWvskOUu2F81zRuVMzBzEzu707RUPSasb/5MrbtdBlrxsK29iE3dqAIpYiSu61azoukE2tN
QCpUcBNs+vm0+M365xGD1fSlOoQsno6QRtiXKmRi22p6aeyDpkqkfuEiRCYXe1DSa+zMjg0UwkGY
+N/gsLFCWbbpcakBR01s6IJUv8xI+qDLHc7brMOmFLV0LScbvIQsgFiMA3eSgR1D8PC5Pb0QMIyr
E0EaorD95A31nxm1U+OwIhm27Lox7cVVqA4mOz4XRAZQn+tRbq8DceLHg9nxKcxsEfDR+i+FZa9v
VeM4w4VQKUfF6GRufHJSqLavYq4VCNcKcCM0Z2hr32JklGBjsEDWc0mq5/sxKkb7NZgVAqCLt8q7
O4XL2TViNvYPaT6hwQqnQVjKQ6MFoclsRs/sZOhd2JaQn3DxI1BaObcmurdKcSQD8Jr9I5p7YfOS
9Loi3o8qYn5vXB9RpneIQe/gFQmxK1S3vs41IM1mZ8/0umzYgwPg28T1QGyGl3S63GHpupO1NTZF
Bo+FwoNTH/m1Z+8BJ/O8vKxyJN+rwqcjwAw1pHAEJz3HG+IJvHtUFk3jaWb52T20llfYz9KbVQpi
IPJZLalKgL2nfq9/MvBg8gc56IydG4F9hUuGg4VoWpf604Xfyw8uOsjC5tITa3lxIPFbRyfJwgPK
LGBBl59e8CNmuy53AnVtxNMyqAeqSsivdGKdyKbCQqGse3zQ+eQMzcXEFYcJ+/P0ho6wUtRkY9D0
wU1naq+woKzG+wa7OlZMdIqqXnG+kpIsTBN+ysKjShLI5mNvd+kTQyR52KQYxpQ3LREx95DUril2
IBFiHEiqrvtPowO3tvdNYsr9PITMtng4IYvDlI+qbJfFxRS9V63srecUUp5zIh2HkitGQv+7BNcv
ycwMuizLOofXtzRpPpzHqTb4EhPoBp+GzHzD78/SHtFzWZzAOWQwuHAic/SRepyDoaj2I91KxM2s
IBOvZvQD8ymqTD0ZDRjglTnSjR997MWTfSoL9sF35hrTfbQNuukp03gTcdMxGm0n0EKy2eVtuoIV
xDint4WLxgwOg7vAKR40t83RGSBRd9RY0SeZ5iSDXbKZSCAKOHpUQLX/Al7aVUcj+MYfC3aW8wtv
Ffw4mNta75bkBUmwoQAg18zVOFMME+WsVxNDlgyPZ7Doa+gSKDuO/LWTM5tHUrWjHlEHWIjHzh+e
Wi98ZhHlEoInf9e9NlUAkTixXfbnVjY5HvfUWs+PYgmd5DVaD+89LAad3UIX1ORlpUTjmtA+MHAI
z6l3lD2ENaoCFu0+UWIpP4MkrOq3ik5u52CM9IOncCLJuuGWH/d85iwUD1EBeeC5NcSpqaPNEGp1
Nth/WSJjPyX5hJ1uhEuRn/XUOckNNyyB58x1R/U2TOHo3nOJbdZuB2s5Bs3EK1w0nbmW9oRrDdUW
2XlyU0Z0Mp1FD6TbGai68CVkZIemXJzr9DdqrBeyArNC1dV/nS5Ti4I0DLTq4hGq2atmTYeWUjMK
KTIEEylQR2L83jH+DhVOxAKfzrbhJ99uIz4puDw9qRV4v5iQJHQmD+oc6f1Q/htsq3KfOC5AzQp4
pcm+8Tuv2eOY6OQeFF/dXnWqyJIyl/HipV6P5qlNB6OFDuGYBvpjN61g56zycjo6xpSPgeWk0RQy
FU1+kI0XJv+KFpVt9GGkXBQH9R3YDl8fs3YVvXkeZaYAt9kcjmdBtwLTBH3o9YdCzht/6JdhU9S2
uKj2rTB8ExgarMhQZNmxAnPpik1eMGeo5DfaXsUXazRwqlI8VfGHqIFyQGJkoPM7bMVrDGVmn2iA
Db2WvHU9NB0JlJjgplc/m15yUPEiqHiF0nq+zBGfSA13fK+wqlbJcUQYw/ywTH5b3Wxjm+CxoTsj
vEEHhIuWELDFFOMPrdj7kPMLaOJZqp6gyszekU02TP0C0ga7f68SAJ7SxodhhqT+373HksS0dSUZ
6IDsOgKB2xpNUfx2DfsH573JLBjWtcNWUtoFKto+zHDIQ4fyNS/CGaucpJ3Dbsxrgfk+eesy4PdQ
dFBb74AWWK9s1sw8BmCWynI3uGoCjoYN5d0xPMAMP5l/p6shtY8sMeAVjHbNHcYj+UMu0GKwegPF
gz1WtkPh3sTojRQteXVe2xtUB54s2t+4xBjqY0EjNExlJ+Te4EEwe47vOHU4utF3iPADTXHumojR
0mAO9CiAw+02AM7iyIKH1RcO7eicJ76gtRuxLBJ9SOiyygV4jEVYzO8DqXL/vYvXVXhMEcpv5RIn
3y1jbLHW8mmj26GR4xPwpNv2l7pyJlFjnFj4XkYNBpIdDhxH3n3bk96wAepMKSVXurY9ZS4Ug4cl
yDsIaBAo95PbIoThrfOp94M+gC1+mUXp7UEKIMpOrJUjjAbr83+Khk5YZyPs5AGJBrEpaRe7edBp
0f/j7ZXbTw6LGRp588TJ/0tt0yGOLZj2OO55NiFo1oiBIcUPjY+1Ywrhw9tLRJ/5C9SPSq8dUztD
ll6l0M6XdvjNZgBxDdw4skdLv2USxz1Z6qlRz2Figf88CeXyYfPs5HxtwsHNLz7WAXvLDYlsHhfX
qD35fqrQsgmLRFFzcuPOafunFZTm3UK95vaAu1blj8IyIq6WNTanCkZc/L9oLqSBwU2Io15jI/bw
2QfgPbc2FmdzRk7q4eDryYuAiwx2rl6iFP53stHa6plN42lVldWMtE/nj+rCTQcke/UrFy4/9qKd
+IPd1NJWUX0guYqy0NQeZ1YSa/2LWIury30wKVTBUjImfuFxkfKX4/rcHpbBZBaqqtviTIOy6xeU
CIQxLT9UV0Xqdx6yyx62VEshcDdh4Y73AbtpcZ4o6rV+2ybHblOZhcBR5/POeSZMxEJEqKH4UfX6
pitn1N69GhCdjn0FzozNW+lkz/iX+aazwicOP1BLsHxRAkptyzyl4wcNlGH2kFcjj5M7xqH/FgRe
4rx1eQncA1yF/YZLwwo+mqru3zJSryx1rYJVXlA4bMr6Ja1OkaiRTPXkZuWFslh8VdyXcFejSrFf
Q12a7F2S0BjEiZN73I6rZiHmwJxhRd0bZrW2rOgQcFnDsUUl9XGshqE1TwCVfH6PrHHlHy+ls2zT
UwmKaoH3v3qkdSgn0C418RWoaZBBqYQWBGBxhoRa1de+4BrA7lmuDb3ssti/GqYTQLIW1pSQtXq9
rYIlwivFXrm6ZH01OLhwZih4+0LVQfDEt4c5v/OHRh59NJvxoHhDQAcNGoMHgGJc8StJR1l9ddgC
sFQpsvNvVVpQoBy6OKR31OYi8c6WEXe8vMtgo7Ox7dnT5A28rZSC921jW/hVFZdK9r5BhlunYIG6
xAcBRjpg9ZGq8leVxulH3KGwEci0oF4yjfcQvL+I2NvZ51yztXsP9AiEdlfmdApLeJXUBJGXp4Nu
PCB3O9NVJ11QnzkdMdpfptHufsHQmwsawlxroSChqTwnr7YR4hCGENzei6D5OxrBBsUms4HjgbGv
oYwHbhURAZ1i7nbwkngJhqx85ueIjNLyp/AyknKCdffCVICyQ4gq9v5DQhpwpX84I3MmD4AWi3gs
EZiw5TOd5NzEQKhhH6KciUcHYSd1PvgaD9FPxNqz3mYjcaB3hEp7PoOBXaytCssuxlW9ZiA4KNvx
L3MLiBRacGQ6USBYMsv9BPwVKAVi3cU0z4IcOKjCLfvkQbUZcDZ0pIAZfIhllBvKhZLxfzYEnHLf
eyPFyxtcOis6l4m43GOOY8cA53eJtqlyix8TlZjSUvRR/1Timv7G+QngjE6c7sljfpdPliTcel9X
lcOGTlGsgwJz+KOTVBTyRKNMkt88qkUKzseTWFsxGc+EBmhHqLAoDWVHmRZiNPprSAieZrTJuvqY
r3noJ1c+J7x9eSxbptL90IICvfKjnsx3RCSvurgujwQUQMlNgi5ElJg5XGUl3oixA/6Fna5wOz7h
GEls3A6hkf2NdWtTn2LId1QYywYZmGBFqC4hBwUr8A4kN3lfOryJC896OdL+wqo/MQnNeC1p1+7B
BKOFrj95rn5gi0PyKimpztgM3pC2L3goMcYFSSQ/hYPJiH9dGkW32ypoLpSwQnQmWX21+ggbXRSn
/E52MBi2TbnLAsPTJSwu3nerlEGI14dQmXnjnZUP41TRAkvacp3O9C6KCOrARe77+ltaJCfOiZUE
EJULDVgG2x+Lr3NGrgyioKkq+aWcFlXlKCl4iW5W02Jl6grJY4q+zkGKUyWRl6qftPfVFKoXGYTx
LCBVw92L/fGmm6owPdHSRX6KHj7OA2QTdGVezVzNxn7AORjVxBlPVU3R6XLgSoMNI+xAOT9Zg686
6sOwTg3Bxc2sUZBN73I/4T5Nznh2N05R+AGpGiYEtfHXwCB6BwUOMbYjaJz6MmpvLbfAgiT7EsbN
gukLoxsQrVdVt0i7uyDkFnuhq82ZcX2hBUxQyNjwx/+jYLhU0WlEwYKMhBNF2XuChgtTjzNWYfJr
AlWlubXz45Ts5utooZ0xEU1evpmI9yhbRdA2UXP3MqgLP4qBly1Vihy43j+DWgfc1MsQkC+3NvMR
D6R9b3k/13mwT4ZwPTX8pKU6t5kApVE+VpvpJMrOGygncp2pP9VUGylrF5FnKsA3p02zPDGCOdZf
5bUltTMRvKYc6QNPPI6c2rcn0JVVR3nUklUOX+iRa0L8l6UKkNPNHMtRvIc9XB5IoZXBqJQN7fya
QiKuHhKvIRintL/eXYuOBb7HnSZcR9MyE9aXx8NCZw8BXGxYYLlfVUtVPcsl4/R77qHdkU9B//F7
u2j+Kj3xK7Lv/OFhtvSRFvbk3+Jk652lEcgaYiqyg+1if237Hrcu9Yt+feM16oPNAIT94uWrZZfc
PWusZC3mE16jjyhGzkOXNukHGC1MdE044FBDz1+6O0VUfrWN8ZJc4N8uQFHouaRIDzuFZoeTI2Rz
UTerDuSX8Hq3rH0pyxji2uN/ZmDqnu1MwXXbGSrHa7PFKTYKkJyTL9kmB04bkP/3l55lkr3GwVyY
KPASGpuIAxeV0ebGwVj26hOsXnYsnECep75vh+eRDUu8l+iC1OC1gnVEFce0m7HTjuy3kIUgq8al
WvzHqMUlDr179AfMfVYq/2Wom3TrMJ4/hyILqpPl0ly698gW24cZ/U2+iTGcfxMuZ3kUzy2ZnmoW
9roEnOzUAAEbGhZJgX6LuqRLrgYniH4uOmcuH5p89tqHZkhjtc1wt+a7wo2D5KL04iXs0xb/Hy9o
C5HNCt3yLPJ2JUblK/ggdJr8LVqsjvGG/3wiDLUyPJIdrNKg5kLAQjUkAeYhqdNrgJi7cOf7BhKF
VOSmmGij3sPyDWcISVNkDZRWEyGSPpCAABwQBqX6G/lNc4Q2MtZf7WR7V77jVos+1jvdrlsIIRx4
5Q7gIsiyLcWN5APfpbqeQCu25CmghaYp5V+hmKyb29ZTfMYgVesHfNB8FHiG+38EQrsvWro5t4rF
Ytsml8BPzjoGJP/olqhCWwgf+siCl7+15kt1r0ol3W3Vaxw9iPuyO4G5NN2PYooxsLd9fMEfA6bX
35BimQuLoeeNRPU5kA1GV//u1UlCxRkwEf6I8ziwWJIMj/CVrUnVP5Vj98XvzJXyDxi46kSSIKuf
Z2O3zleEo6kn8FCIEBULF3aGukmvfdrum1zOyU6NSf8ZZbx6jsKp/ZeR9+SzCRVhkRVLPDLDLvmf
KvS6FLG28JznDNg5h3k9+fqPTABt/IG62bCZsJClJZ1StYMJO0o5GQs7JNTc+Ab39tgFELQjFzQZ
N3Ncvv9dRVGMMNw2blcW33XooaqAnh1fbFfEL9h7mRYaDYJ8v/oHm0vu4arEQ7pu6qtsbQsg3I2f
Im/8mPj7f7DOpW3RHnfslHFVtAE5uC9Beym2h4pdvPhauWMj1QQB9UfC5RQJ2pW+lGYRUxTPeHOH
whANTymaJl2YlLqa7gwFoYmv2HkmMphL4TJXwpyhSSPDFdP32zhKbecp4Yc34KKWuDV2cwsT4x/p
92F6jbqlTmyOhlynf7s5nJAe2FYWLikpL5v8z9XXwDsXHIEuzqU1RdQsBsq3rhA5eDjJ9xOM+JIS
ptYHO/nKOks0Zofdtui0odovii2e916ebLzQt5JNpvfkEalvj32RQu+MNDKqp51InMHol/GOXBa+
QA17mNhAphX6T8Aqum3RqE5dn3KRAbEJVl3SrLGbc+oDEJejbPw/SWe2HaeSBdEvYi2mJOG15kmz
yrb0wpJtmXlIEkjg63tz+9XdV7aqIIcTETsO0qlcdcCxNnywJ69cxDnlrRv08BG6HU/6tAJZb0xZ
EhLCC/pjdVxk6kdnJ+ZNvOWsZc1H2wqykyEmLfGY4Ni4yDSzX2nx8t194JXO90x7RvjS5wHfrA2B
dj0nZKhxc+wxdZQk5db5C/2C7Pu8Oi5RoeyQliibYSez+oGzh/swSZCC606G0I+bn/2ljgjAYF1n
Efb9CmkHH/Ggsu4o2zr6O0lCcLvGCUheL8vScxEZA/0lW0be2MIRm3c5hpKHrI3B1ZpojRFIfB0H
sEqcfTG3oWMEs6MoOi7bpuApRb/ZuJwWaqgmq/5k0kJJdqKGY17TrGtC4uH1xp1lnvj/6nsY5+kJ
ZKFu32RKTg2UPzU3fCpNYRRWcUN376K4oG+aEey+iCckBdtRPkETy5LP2DbxtoqRV/aW+IKLRhSk
CVfATvaK8xF07PcBw2J3QWAYI2z4lmDkj8AWMy6MMXEqOttSytn2uKhxooZAS3zuycPCtQ0/WE7N
/djT8btNEarqS9Un7u8OvEJ3wNY2+Ht2LO6UmEchn7LeyZqzSRq5fbiNijH0X/MqAh6pYzImDzTH
R3Lvpw5RkWHAq2VD1QBGAIurOAuytT3+nMzqD6JdE8YDsltzAt7WR+K5167vO7TBCpCMO+TiAZKy
T0Bwy+KQdGdOVnQxauXGv5FtOLVu8BZX+uphNalWbnM3xI9OvY6O5nSi/wq/roFgDypGRMS2fMBW
V72k3GdgI0CbxI82rmDAaOFo5eLZVQduRMXdwfYkL7a2M3PyVTW/FXymEcrb1LlBvum07p0zIiRG
sxOByZZ+mMrwHwvOT+QYOdHNe5r74u4B/ExZ3q06YYdtQ5k6u2nJDPXRSDbljYQt/i12FTM5r/Yw
Eg6ifKzRCd9Yy2joibyiF31HHKLTaBuIuYweM1/UIDkpm9bZxsHw5iWn2Eex2cea09sDw0C/e13s
AVoqsnzLmkNGkNVKwUYIr0Fk5VQte/16Uq8423NTsZOC0cJuIDgXg8xrUld9V5yCy/4Ywsynm5yU
27JTvRdy26BmmxwoTJ6peuCx55gZZA6mqrDS7PXwPipd35jLjOMLrcZ0SLLH8Y+m24LLSrrBHEEx
PXhj5fxLyizXfzhDIvAi2hYeWmKY2b9l1cQ0RI84T69JL8nMZ3rkkpVIF1wmQ2LLLz8rQBP+fg7x
CMhd4tnJ+Opm5PgfFPbP+ZNNt30M4U4g6oZ18GasIXzQDOpOzGowDBRUO9k3TC8iu04CJs0zvKAg
P6WtWaPHnuizfSX5AzvIk5FBDRrcpcL6Cd8vh+GHTaGa5G/VIy03dEatrozAw6zBNJ/4xKboIFJQ
k0g5CN3sDYclNC8aamtIl1s4K8H3JGy4zpRnZB+1Pwq9xRbq9tdFSmLLQiJfsuG2nDQbh/QTux06
alWQbYHZSPavGfrMg/RA+2fmu/gP1WgYIg22h8uK0uaCzCORd6oWwkWt9krquFfTH4cuynRWNtMy
0x4ReARCtn7orfFfxfylynpm5dXozx9RuLra8rJYKx1VQnHkSN2DfZrZyzSZapfkZygF6ohnr5d9
5ivmV93kpP7rHkMUfDimDhs7HJ3p1cZgWT9ngMXMX/Ja2GEK+LbdB6nEtSkFgQZ76ryaLzBZuw9Z
3haaTqAFUjHpC+CVWlcA74YBtXTWsbkyukZ04OxJt0WVLp2D0tdQ5ZvQsvAoyFtUx/a/IaUtosQa
DtzNE7rL55ops01OfNiBbI/6L79A/iHMnnGvBWhrhjV2UDuBxZAfcmznmWfaTO2TRPmND6koAnkc
Y2sOjtkSEnuZeVO/1oBgcrXVeiyLnKr/JB2JAgIsy//rVZasiw3lRJ17Y/u16wcClvOE22dJnW8s
vOae4VkptnxQ3OHDIGAfsq0hym/oKvqb4x6fdxiQTm0qFvRt4pWVptDeal5n10E57Aqn+xVkOYq+
P9sAeEXVvhNtMhpvUoqUFaC8gOBzuKhArYrEWy4MchxDsfAXDqkyfKoyy30mUq0GzDc2yMUMgmI/
HuZUSvZqEdW/oO00L4YpNSd2oDHviTG4axm1mINfNdgjKx15/oGoTn1SVZcPb8qmG8zuHXgAS5ga
NIz/ykMLBw8KVWau+sGIhQZIss9xld1GsejXkIeUOBvbQHiobQZBUF28ZdxRvM1VocloJJxxXwzx
lqs+0K5rwB2Jhg3G7yHSlejdJxpN6/xWOGuaXeLcQrDuMdfyvYPRnYlJMXM/1hMRODB/Bo+5X1k+
x0V6LseNIzL5NMwVXiYgufkbJTzMRo2Twk4zHWa5Y1ZD4/kDmRRrPcFHUroZTnxEcQi8WCvtSP/I
GB/A7qHNPiZ5SsWGz07coJnGtXdugokEroeXapuUvbQe10xvfuT3SGCKwVYgBwBcmjedQar8hxDV
WSdbB7a1t6XNTr51FWrBnZaitPuwOyb+98Cy4RNueF+aEiR8GTZJ/MLkCgMrPKBasG+WkzNA1Sp0
8m/mcZDhLqWfwktuDEZ880imjqkOFv8akiYJvOBq5xkcHzxoFAa8ItPmaX1GJS7bxxgjw/jGVKXv
aCxu10MdmNnJu/ohSiwGOoXyeiZ0z3kCR7FjPVJXYQ1rzN0pfX4kHLZ5F6ajPT4bBTDxW7gDFG++
dgfjo3ZmdksC7IE1D6+ssHanNkHfuRlGyJDV71lQKqE5lOEZ++OoNlbzuw5nUvqbsXVVwEmJQ//d
StI0e02IcXO2ZnKNywM+iEhvBEGr6dLDqIO4iw0hMxjn/TKet/Uk3IX54VjbN07GyKmAzWR3WhCY
51cEd/pZlQdbbGuoCgG7DLexMJgg3dneApbDVWLHgtwlZrMpOKw/FDpeEBnx6tgZxtUBkoe4zZPl
u5+e284/s7J3ihOHv5zqAS6CorkuQdel176FHUEJQ9XWVwJMMOEcd5jMv4Im9HoH4YaxiL8wkKkw
La62tzWXMSwlNmO4RZyw7SjE15d4BvPVoLrgoqKIu5EU1aweyLPkHRsIBxQ8hB0YPCTmdu0KjKPu
JcXUTQqpqJJDQ0gXXxwl1msQqvfK6JdL645Xs0QtnAs6J41P4Vzbv7LQL2vqlmEs/vCX0twmIFTu
OiAQ3beAbsTvR44bfUfYZMuBebrJgfgdAIuNnHivie3nf9ikZSnXgIQcydIwjUdW8V163LFbemEu
scGydsUvdTrLfu9YhV8UVNh0ax+dsh35k/XWOdRT2w6PddRwU/E8C9sr5CQS4FTEo0UydVoZV3ZJ
hAMCNqcYzcCQqRHlsmrPqJopbwqo47NK14htWROjBmc6pVS31ZStgyyKKnEz3Yr7SbijoivHDJaO
wCGc6I2PE5pJO4cU/urKD7udlyH37YclxD9egci2NhV5Dw29iFHJwaq4dIAttt9gxuL+L7rJng8J
IVkm4rIQwzUqZpLOY2zUC+m0ZXggxeX+8my2qY2Py+7qJHlDaCp0yAaHo+3/ZB90XM4pFDI7nJEJ
BfF3KjtWiFTTpLrngBDm94Ik4MFJRwJ7SAQDxcdshP+4iwVC2ibH9BuBuvIddSrbMV/RRjQ9blzX
0988sSJ7BUG7qF/FyAX2BFUBqxMxK15uhsgM/UnHKP9oRN5yyGg80cKjxdkOzAWSRObBAAjr6Fnr
zimP2B3c6snQxSl+2LR6KDb6Ag0a+IcVIi8jFiTqh9JZh7Ox9yXF22gpBK4LF/vdkEm3vCw9bulD
6XCKeXUjg/EohTuqbnoMgBS6FkSPi4cBWF2X1HbcfeqzMXwzbu5tAV6zXcTfGSEhfWHs57O0iSoD
olK02XgAUiI7Ao5jtxaaNjO9uWRB0gulLBxgZqHh8zP7Y90Y7Khmy027nPluwG91KJaKGQJrn4of
8eKwFaM7zfqGo4m4JTCwKSMU0HE2w7kzy20MmcumnQF4NDODEs9jJqIBHG2kB/aZJU1wCCnPll8D
p/F25coBKZGo7Bu62KlZ4/oK8oh8Dps3rrjV6gzKTl2yjPa2my1yyCQDqe6MalDD/8qagi6gIu7T
u6IrpbdNOq93D7b2aMoE4r3gSa1cRh9kPldzAhQYm1nNb7qXebXgwosfruWKx3kp+cSoymAkBf/F
7n9wBub6rZIQzA8RtLE/royFj9h30m+eL86WIeb6L9fLzWvYNTwialjZUgyKKW83DEDYmXFqWpsB
vG2xLdTElRYbGmYTuOr/3TFXgE6V2diMGoz9/LKu4MGwKQ9i5Vrx4psUet8fwI8ILgVot18l8wEL
k2deMIkQDLi2ftt0n6FW+QUFLrV24N0CmmE9jdLMojgrVEN4QMxnZ5I2O6BvzNACe8H8yAQ/CX8m
YaAvA9nW+ZoADP6DdZ5MdRZ7BRueoq1s9fqRrtAuFWo7TPYMXA3EypfYAYixx63WtrukcLlxVQzI
qVCpcvmeYb4Nd/iuyO7FrrY++QXDuxvBLsAIzD6GrylT9ZVwH8Y+vKlwL7BB8S8seouJqyP0j8oI
fHq4ZaAiA68Nftt2pX1CVYzI/XNUenw1GLyq6tLRIgvOwWnh+xAhpVqD2pP1ogyIeqMNzFRGQzji
L1yaOdo3MVWoB0jXmILteE7kY+GBk9gCLaW4C4pveXWhEOgzYH/GADTejCM4XoySxD6jCydRNtvY
sogP2qHPyVYZ7I0bRAJNv1tX2IgR/HQa63PFjI6F7qW1J85N2m2jG3RF96c1tEQFJUco/9l2Edx3
ttum4iUYwZVAiFuBJnNGPIGg51qUBGJ6ukG1KAmq9Hh7Am8mDMhBrXiOTQZ0BNuDjyWbXOkepAy/
hp6Zre+4q8zTLenBD6xa64y4tVr8lFtyc2L64+8p/DPg2anI6s8hFmj65ocR9hMRHk7dipi0++bn
BUfmeFJUz8WYxX4ntWtdeU+I5uNhDl4CZ+KC2KgMP3cGNY3pXW1q/5l9iFNkgPVXwrpsyXno2hH9
hudfp+cuFVZynSNN/U5hEDJuKZYjaBj4zpItM33ncyZDsdOMDxkVdznRuXBaAz+s80TyZtQH/z5k
VmvuRRZBV8sj7L8VjYhnYqDrMYR+C86VOKBYR+k6bQAswkj6U2AdrLbL2Ph3neSR+yFrwhPXEHHu
jXFBcaijnH04DGEQbgovr/yzimxYBS6uXr7dJMLGHC+Nec19lxG/rVNnP89TN/HpxxDNgHiQmsEv
OU0/e7XCD+MWsQoD06KDo09DDqc9IvYkPiajxZYhc8m3rMs1SQTs6qVOMNYdlOkA1/g0THi8WGVM
7QacG7LCh5yxQviTIREtB2AUgChri6DKDjlRnPBRtNiaU1+9EZBiZ3f5oIq3gXq3teVpWsE7Ri3/
YsIIFLENQ0ElNYS749AsWOTzCA/3hUJJfSrK/7J3PrUEuLRbDHakhYKeFYS6yzOlfSQSLVQOeo0D
OmofE5Bzihtl3l8M9gOuBIUTPpeIET1gjcD7UI6XPMZySN8dLTVGOA9axZp1HCb0+ib/rXxF166Y
rCrcEPHoWMInJ2pqBOYieAr7xWk3nUIcOMfaip6xetA8U3KkeTMJqJvtMEorpLqF3YMTVBwdSaaS
LKdyB/WsIFuG3aOeMeDKIHLM68L4ETZKP8C+l13vTACB/BC76imIS2xWslDdLcJxNjy588SHAyEi
20sXh9JhYMbrP5InHK2Dq51sQsrKR0xIPkxuurZ695NQjYmZU5cy37bNtL4/AA4oDKZBzODtZjB/
EB4HzTafUW6B0/CoqKCdvgSdIVTqlBn+iagkF0+t9VhaG/pyUT7+320OMIs8TkwTXr4BEeX80F2j
nsaqwqRCJNGz98wgag3iaGzpzaPk4m8SDtZwbsaAZZdMG/rI1AiO1w0AHNhZzcizkZPEYVHOoool
x4LfMLPrXb265nKJ6cfqdxHD+eUcIt5/d9OA8bft0cYPU545wdYj3/RTziPUFHj3TvM3avOasSvV
tPKnJFvCT+RLYqIH1y9O4QHCND1XuW9TAjhYTXRwZ6EGXF4Z7sNtTKZdX6y0b9mWAED1+EaJ/JLS
qGLhY9r0tKQsxs06UMEFV1CGk6h0TnufYxB82Fhw/D1bBfmK35MzR+VXRp8fA1gmtrR2BqlO1bnC
7u5eytAaUU81VRvFk269NZw+pSAuLlMie7fY4foOGMF4i1ceM/DSdJJqgvkadyAPDiN+NL6C621x
IWsJIKBqTcZHSfc4xUgJVazLSXd518I9oonIPENowKoh7DUxN7NAmiOkx/Idqh2mkFBbWJr8efR5
l7FSpJcMIWCivahjsGBzXJ1uzcDpdN/gDXNf/aLH1sU8ExneZ3H6UZFjJQKViwDZPRBD+VYzha/e
LRoLps+A+OnPhrTowgPXGVANNGhgt8wH9UfV9uSxZ2Zd4jCmovCYxWyBYvCvUqY3gIvnEsvYOWj9
kSJRvpqu+znEix2Em7UdubW3kgC9vYUAF3La7oYRSRnnA4RbMATJPe5H7TDI8dRSXHgWvKcqqU3f
PRA+5fkKBMsLZxtlQkzpSNkJLXmcSYCp1w1+1V0FLvVgY4D8geeOMqZOu+qc+wybSqKlSem9FyCf
688miijuBZeZ35o0sFBgFWkj11PBZQjdyalOvqepBaD8h+nRPqnlkpy9drJAXTa5V30p31bywB04
yn7jqmIYTRu8177WoveTe8lqZT7KTjIoQT3vA4imPbY8cU9L6D4QAdfDajjY/P2x4n77jylZ5GvO
FH3LxEMtqKT/hpGrBHAFjV0RlIbnLxAYs7FQwdvQEYJjpx7BLDNPjtIZyHfo9lQ8yL76NeTQUK48
RZPO8Ew1VHJtw5Kj6wVlfB0/JsKhvEOVkUOTTZSgAGQOZcpPwzSEAHmGQZk7VonSmokA8PxYW1wp
+RrDgeUUDqeCucuM4CGagGqupQtZnkZ7JuxlSFfqH6gNjXWXVSir1wGMgEeMx+2TArkHhwez1QR+
i0tUKsYmnZOTfh4CP4ioQeJm0ExnBDaT2axB6AQfQWGKKtiUGNjl08yRZIw3VpAO468QWLYrtksw
J0Q0KgulCYKUy0nsIBAfY7XLUxGlL57VrJkTUJ502+Ly5fzB20oqJUngesyElvaSNIRlDsoKk049
LPm8GHEs41pU/X7ISLmKzVh4XQCimcaGPzrCaUZKyuhXQd05bIrGGj5IYvP2XXA46/DsidK4n0WK
y3ZjcyNzsCphihuZsoRIGFpFhTpyqxubaB/7TeaqbZiFCh3AK+kTe1kCy2seGbT3tCeRUDJUuNNy
TKMf8efxxnllif65IfTXbU8ZQ3dtuWzaj83CJnJpw3EGAuuVffiGPz7NbhUu1vZRU87SHYwSBrVP
t+oVKEUvdwSVCJQw0IdHuCXSyewdHbLz77jIhm/MgYN4cROPiV6s7bl8SnpOstuEr6w8Bq0Y5UkZ
6TufiIRwQJmTfiOw5RkGWpX6pOeEhFOYDGn+LCNj4/wrQYgyc5GRTB/Roon2bjWjJxLKvR9YX9RJ
O/kLLO1ZvkHI4W/Y0r+hiiNZcyfY5/liOQeL6679u2Xc6d2YhmGcVhL4/rRpXT96R/4hxFCjvjuv
rKrh+N2UZY3sWenBGVlveDDIMw2ssgyRUNLTLdJSd18dXw50Ezfwrjl6ZPBYhB3ElU5h8jhTDg3Z
emMogeL4pKPuX6K8CnFI8N1tJj2Eeo+uG0UJ+S18ik8Gn1v0yekumc61FM5XYehfmBmvcvp+siHv
AJLh3+viNW8tx38ZloamgGXCB3/D9FjkT0CZ6vY2DpUHWRJ4vfye/WXK3snv4lbnvZ4Un5rDSWM3
p8KBLDg48qGWjkRSYs2iPCPqW0BqkLeOvY4ayrmmlCFOl9ErvYqKrctRnJaeVdQpksLCC+JS9bOR
MDkxGuWpf2lNHf6OyZbmW6ezR5xq2sGynGeWv7OdIvpVLy6WKKxOseDf5AhzxMJHi6stLP8ddFH4
RpSgZ8DOFt3avvlqgf+mu4XCCfgfQ1D4lxGTmGIQxwrNLs/XtyEs676zFswPXmggEObgdSk2rqDg
EPHJhwdkn+qDmbSVAHJQRBjAdlb/MA3M10aF4yHjtvNzSLLmmX5vcRg5ATw42HUfraCMfsTCTB8D
VySPKgAICoyUiuw2MRr+ClnUAPbHdhKeLNdvSGzTqMiozEpsyZkXfsZ2MV3/W9ZtuBI1Q+ZJXHTa
g0xiKt9K9OFveGPdp1sqL9jKLC1eV+/CG3W97hvur4lwWJbYFxBObGOYCLhKNX3yWNaahmFPY2jn
FgnyJzN4FQztCv/cVnpXuCslKbgugUCu5+4f0dHpyqGedpdFU9HAmaeevi1nSIK9XzHnhCRB0ued
hu9oJkSEXYSfXOHNZ/qXVzz2Xso8ZfX6cv+uqSjgs+TXvo/YWoDGeEJ9OqlQ9yqB48FpRiQPfUw8
/DTVtAbuORoWdLwNrKVYeBGix8I1T6SlUSFDFTTbyiqF/bh0GbCMTY1zZbnPHMfcbDuqpQMTrgFG
bVUaRH9FSyRhl9ZBeC1LxdSx6fCVbcsWoGkVCoyU7AhcR1HqTP5Rx276lbiiuFUe9RrbLpJte0J3
qcjOySo9KrlKnMxC2+AU5bYJDnT1FPJn6g7VCecmmzqwM/kvoRiNO2gBuX2HFpOMiFDjYp4D1ypJ
2iejfwYalExwMEVtb2qG7OyhEOgkQTZnIgpYuYa2zzjQAb0cbprtwVNUBL/isLm1lT17W2YGlb+L
ylqoM1oAQRXyYIyM61kBDCTMWTqIoXG47CKGcuV2zAvngab6aSdhUMI+D8pQnxfceZ8jfBexo+Gd
VabpZKyJZ5n03RCKKncD+mtzl8GIsWnQ/J1/QJoXRLt0IUOW384fd3TQS/8UlHlo7a1C98jmObHm
1V1EiwiFOD4obZqrPXKFVaKb2DuqUI7VlQOD4+NPssqQy4acC37Wf+KF71TlL5R5iA2mrgBbs7LR
4Gr5+m5EGUSbsA/svx6coS8rdyw4IoknvoDFDsBpFtyHqKNl9SFDBxcy0UGijiPGU2jq8A8IhELe
oTB7aNWLED2TqqYeEIkjN7xM3dz7l7jA57mPhM9RJndxXu1n5fVs+Q6uNVQwZflPRWvc39oEfX0j
cqOze6N668OxnLa5BGKqHrlJIc+TEqblCGKHj3mLqxjVc81MD03Xe/RgU0Fg3XHVdH9mlxM4hbWW
ndzcLmTZmyw1ZZyk8Kvi6LGqL1sVUcGplUscpEs0VLXPKq7ie+TY6h46qeIdpBLpJqd2Srg/pCzO
vckCSaVzCYw5IB/6oochvTQFd7Wd1Uf5HRtDdxdc0i42Fx9ziqhlImCE/yGGjtja6XtUE43+Q9Sj
nh7qBMmMKa4o4t3kLiWmojRxeWaSvsXsk2I0d2555OXtvW+danog/9ro9yJvPMLJbdqG5QY5VzX4
E4GqHzmV03pL3kCIayAtgpgJM936C+NUYb2HmQcRw7T0GBH2Jpu5BQpAJ2EY1T0LJCzxitndVNtR
Dsw9t5cdKzKfP4C8xtwyO63KvZOWjYXqI2zsAtZkxQ80Elj+McP4CXwzmyFn0ajJrK5GuJHn9arZ
feSEUyKfTKofV+cCojLIMZso59bAjuDZ4XsaHyj/ydwPQ+5RT1uQPpmgnRZvxk/bYXy2ayuIxe/W
wvXkR0RIHQm2MLH84INRPnMhCkFOXjQl8x3BKzIHjXgGPAu7uHskppwTzE04QT8Qa6nlaTHeiKG9
GQXrbpJnBDZkI/P4oP0+94/DFFnhnfw2HuENc3WT0xobi590QzkU47AfyV1umEwSX6a8EsRTEhXp
puSMRUWmJMq/p/XRBQRBP/lutqcku0VMmeq9S2yiOdETqstnKYOQn2AaJb0XZtMzNjW3gDbw0bpS
Ka78czNtUa+a+l7qoRwurHZV9ZXGjeUf8ip3O7HDppMTOovtpnsqCfe5z5N05uFhbNKmeiJ7IBf0
nXxGLuTcH+GgsFV06Ut0pZ8zzZ7uHs2Almve9mQ+UBXs1u9YFN0Z1Cfb9N3FLJvO28r3qbdflrlE
ug0yDGRsVrVPQpTo6r0kgCS+nT6t5fNKK5v389LyMe1qGNo+ZqMZ3+lOjKmSe8SPqsThlqBx7ifA
XCsppVMvKW+vd6hYhmDCYzL/F1DV0+8tk7Zs/raQn9MkqzeBkpMfShkO427ICgx6QZAyNxQGViyD
vxk3x9RE6tdSBZK5ky81qarCDHRwMGoFOk1opdhFRnbxo0oj/1HlITmzSlnz756zNieIfOjJLQUT
0fhdM6YFWRl0vY1hncZY6kbuj46YKVH0ioMv6Qrm9AyZCG1tbZosnlrOg6vtJdU/bXptmPEixFxb
NqKRmbyj/3rGOOaceHkPBz6L9HiyXcRtGAMJzdiypRAQmh3KAUzMhqWG1we91J6iAEfWHDFfNbzG
NA8lXYFqRkcJ42UUsObURvRMQg9hgkhsBO7RnttA1O3nkjrcM0xgWW5SX9vxtrOY7ewp11A4IT2k
tStFcwrnI0N6isurVYYc0QW2aNtjuNFemSUHEHfE+QUOK4rA1kvthu/UDw9ayI7G5JYtYgNl1f0p
Y0Yw+zysLeiFSErcqXomYlsdKjZgN/dL78Iz1vwcs3I+MrgOhn1LHjXfL7q0/RPrlo1HiqvTk9PE
QJqXOXcXGHtx90P6nZ5/KIyOI93slpn/ZCb3OWE1ATQaPlUznaguSR/hwzjtq3YWcOLhrGbvzJaR
eIg2IUAS5FjdDO4GZ7cyj9g13eYUCEg5APLodDnEJuJsqLrKJVfTaSt7yCxyE1sU9jo6pVY3N+TT
WmolN2E2hukVunyOsWEYmhTHgp/8JvrvuyBlTXrNDRzLR65q8fIQmaEPnqAjLgMQTUg+O2FZwZcE
UsuVt8s44TiNKotTMSNb0bio8/VPsu4xxyR94cUaPpOIeB9P+1j8apMiTJ8AAETFmda7bjlUSshX
ID5m2tOwRBaIFdI094WZKNYhEsYF+XJWj6Psgol7CLWqfBEiB6kFi6+9EheO62tQZfnEJ4JHAP91
3zPji+o4gJ2lhv3Cj6FYA4yvtRssMDX3YM2Ew3HCm3/gG+uWOzanyN1RTlG3PERq/sI2RaFl0KQO
uHmLwe7zOHSiveUmMPmtCwtKFRdimM0+WuoBeCZH2T9wpDDb19XQfS2iNeM+pvx55BfLKl60xauJ
pI/LfAj61Jf7bg5h2JR0inrvngCX8tdpbeyvqKi5eV4oKpl31uh77VF1zKqOYcmOtWGtHChcmb0w
3DVuZSSz57Gm+rxhNTnQ0NG+FbPb/yP0DRuQwF/wFCt8SPjeBuz0JgDOf86x8piTFVpZuhuZoQ5/
K2bqEOZTpG9QJaaLjx6TbWeHlx4qeznL6D0ZLBybLiCO8jJWVl+fUdo7e4dwbI0HnFhMA4VIm/ZW
EcU4CXoIQw7xYGPwXRIUMi7iKwjwb6fNIA4BEnv0ULqPc1g1w5eohhKjyRh+hi3NpV3tqqPQtXUf
PRViVAG0/lpmc/skaMHgfYd/t+eVoC4nks13T+nuSkFzMOKVcWxx1JfuS9tayZdmDTwsWMwvwh7b
5pnzg/Pox5b0j54suKx5IDO/qy6NsN0t+kJEOwCJ6E67DuH1jeXMPWap5VR7svnBHlRudYS0ML+0
o+0RHqsB9Hk6+M2MbnxrU6rdzwSyxJ+Z1fgaORPjhD5ePmGswnhtQqm2RJmYSmqKL095Bw3pYA+T
L9g9bOnt2jrVb006BRetCVlvi3bEgJohLr9Y4Fk8qKZ5cMQPle1rh5JRANzBgYoIbDVVNF7wsg42
V/Q2yB7BPw/ZuXZ9ydNATeN2sGD5tXkWn1O9zPRnYvXbkKfNfnV5DtDVtB5XZivD470BZ45XXmgv
xXnByzPSz4q8y3y1Nz9hFqeKLtqUELoVOK45NUp0rzGjHSqO5gw2BhMBqv4U2aeHic4L1W4IvQ5/
6R6TYKQ1nH6YC7Z+sJgk6J1AhyAznBczdaGqXjjc6VkQIoJmMhwIqc6gxj3nibF+dEsLcs9EBpcP
aWbvTm8r9gaulz5YSZIqVz7jNDvTpZcTv0NEZFm1+Fm2cu2PiQSnfQKcuJ6NmPb1qGtjAxKgL0Aa
8SAm+gRzZzG3ufbyZguOhrQGHFdEpbM95X7EPZcKsCMEX+8ZWgk007FUR8fo7gqHzjsSPQIrAJHr
R6Eo6KAQpDtw4tevSVl3+hhmEXSLjosbq3Do993VLbDiMkXBW7HxstBCEGkAAezqsZiZPIAacXf0
68HPah0/MDibyTL8SEoo2UqZ6q2ZtfvAXK8jHQ7H5odZVENhmQqRA0MszA7qSDDWzSkklxXtSwqH
IWyCN6HGfWREt3Fr07JxxxE0eiqB+QqxvqAC0/kR75N2yR+GddrDLjAxU+ZTg6oFSeIF/u906lrH
/EJchQa4xPZXRoHEOfZncSLPVJ+JDOXzXibk0XamXKzi7HNorj4tBZ/x4NWFwW9JTai/tduog9fK
rY9bQT06+T7JEcxOGONpc8rDChg+Q8XKCQOYlnVH6nbMPIuuVWUavu2eWx3tlct0zLpi1BiwsyW+
ki1YonsUUrD0rlhvORYITZvmnIdxeYNVP9DWgv6+gV5JQ4wtQ7Fzwjb7nfNsXmXS+1c81ZCtO088
49yaOJjxZ20zltg7lUOMuVX51gPo99c4vKhR3an55AWrmNxBhKAglWQjN/4pXqipxup8HLuF0GxL
j1b81LRAuODi5Mk/+Kv6ufaZeO2aKusuYz+9AZzJ/Ue7zAmCTKzvNDJ4SwbmCVbRLvfplzr0EHkh
ITABMTDurFFfsNc5utyQiyBmnLX1wqvqoeBkgHRRd4f7bCE+sSE4AAOzYw7FxKEKMKL6NyXIz5Eo
fsIPvljTzsJYORwXzyq4GVqijap3HJ9O1u8qbYtQH8AR0rNKXA87iumbZ6mJpZjaUhAk6VeEDbav
eu7A/e5/nJ1Jc9vI1qb/yo27bkRjHjr69oKkKEuULEqWy8MGIdlVmOcZv74fuDZylpK4H3YKLZDM
4ZzMPPkOkTYrloloWGOWzUHhmt4Vdxgbz+ln7JCV8ss0ND2/qmx1c7y1tIY30Ju6cnjgObjogdQv
AB37Gp4aXse8IwwB3DGCHNZ3cLCoXi9LznZanqhQdpz2imd6Ty42GpwLUIxQplubPTv5k2fPyUEb
GgyNWXGHwPP3ya8sQ7/597/+9//7vz/G/xP8SZUP8bUi/1feZWeAu23zn3+b//5X+fd/b37+598K
ZgcOykyG5vL/Hy9PEffj//xb+1+uXioWv819AeTEbdpFFdmB2rq//HVH8vXl/2++jkBOaBi64rxk
heFfB6lNoQHjQLZGxwqfHBBYXypFs18ut2ZJWrOF1lqYlhT+1EfgquoRTGdxHOLlaM1WdbzchK5L
2ljaftMj9Kx8LevRtHCVOJz+8G28hRdfZDwRuMVYEwyD0sk765vNMCbHCAmR6AYhv6r76KdR5aPq
6WcINIHOgHEJByPKs3LH4dIdrynV5hp4oprC4U7v6sj4g5s2bFDO/lP4qiuagc2L64yVPR6VCfm9
28u9ki2C5f9vOtXENk9zWb6srIWFoOIWOB5400EtaVsDxu8NKJY3NNwzzZ/hVOXGI+8uZbS8ReCn
U+wuNyFbasuEvelDkvQjujzO+FRZ3aeG2tue2nR9hXv6QePEt899NV3pjWydab83hfpEAA6pcV5q
aMLXsadRx8Sog9eGu8t90WSrTP29hcQzEbxx5+mpMbS/BjR6sQFWb6aJZ97GA0xZ9dC0oNFBjnie
zWq8w7YDs9bUXFkQS8S8kxVU7/f2KUq7hoLv4knvRwONxIBbR4O8XoYc/me/85XxZdY7Y6W7staE
HNQpVdYoTm2+JH2KOBzE7RTJpSte9s/V4DkrC0SyyFUhFyVRXLQ897Wfg5QaHj5w84e+6+efl6dM
siZUIfcMQ801gBPui8o+Rk2Ay5Re6ld9Hj1cbkD284XEo4LLmk0jt16Gvgr8hRDUlp+cojXVjbMg
JIE6n3mEAJr2AoukRUeG55IwhcMVAou/SlEV2TgPQi4oXJ/a6tx6j34Mo53XMo4eQPyij5fHSTYR
Qh7oioHPdpb5UvkgycZZ+Qmk0bgCAZWubGqymRDCH/St0YdRFj3yKBy/Tjzf3TeovJ0u/37Z14XQ
R8NTQw6rmZ5MTUcwxOeoRt131lDK3tIA7lC/x7YJexiXxtR9Scq6vmu5pH+oAH38cfnr78cyFLDf
v07NvkucNm1OQxdY5U53guYQTVEGQxGniJ2Rh+XKOlp+7z9zlO4J8Vypk0X93lXOfsahhTMUotrI
i+mYvewmlMHgAQTUK0t0esy8X2n0/dnBr+D37nkIyHix3zovI+4b43PNiRewKjj++fry+L2/jeme
EOaIrEDktMfkxTNTmPfl8NHxk3iX9y6gwsI+Ix3zdLkl2fgJ8Y4+N8iAUfPPVUZdF++CqyzFfFCf
sW0yasRygLqMWX0/s3evRM77sYm49O+jVwVpD64oocnAUj+DsA8fkWQrzig5roW/bIKE8AdYTO1k
COLHoq7LZ+QNw+eZq8hKB2RfF0JfdbthgPgYPGI1DnOz6iM7ObVYUySHy5MiCx8h+lPoWzHsXxPV
qtY6xG7dc5du3H1TKvfIeenb+uEKOcBGxoX4jNwXNxnhMGeNfYfQtr8SJJJpdoUcYHYuIN9wbE86
ZYD21i06bItrn8j3tQ7XictDJZkLV4j/gttMwDtjBzpdDYF4NsOEoQRgX3O+v9yCZDJcIdihqjuD
0wJgqIIcxPVkf0cjEhi1T2Uwr4bHy63I+iFEfINANrw0P3wK/Ga60b06foXhFa3s6rK5WFp9cywu
zNHGHdrxH4F5mj2odE0F1se7nJu62k1oxlDwLvdjmd138rErBHcQ6IugnZ8+Mvu4lHkLj/3cqJTt
f6Vk2P4l5vTJ8+XWZKMmxDnKJZkydl36qMcFkI5IH9kgDfx48pXJlw2cEOqwekZk97rhRE+gzxce
oNGy4nUTV+9tXRBiPdE0Z7T1IH20PUqkmdnrZ7wbN24kjhDieup12N7oySO6EiHqeEi0B8PjYDdE
iu79ASvhvKkbjhDtg1mBh1fb7tHUZgjwYZIfHBXd1Mtfl6wqR4zyGBeeMcDwfemBjRvOrhs12M3N
K0IlkAknnvnyemXOJYvKEQLe53GmpJzWfR56FZsbe2SfOrUqAJuVs5esN0KsuyYkzTb128cCaPjO
HDmpuAEi1gb62byRN0eltp6onpUrHdKWtfROUDpC+FdmBLAvwkEqqmv7CgAdSBkewz5ACt5PHvfj
qVqKpvmUooDZIr6FOsDKzEnbFhJChGKYbaMUAh/GPU9atveVIt6biIMecLqp9505P4xIPO/rjH8p
CIFsy0SOkBt4zzIzf3LDR1O375I61CAOuM+FSlkLlAqK0pPf7i0OO5eXqLSjQqrgcUBFvd9Egyye
1K+oLaa5fw0UpExeKgT6+1MGbtG8Ki10ioESq3aDZF+HBuIhCB0VbP/G3yEklKm3W0BAY8OSjabr
EYMp4CTaX77S8RCJCo2pBJglxROKLCpcjtRbWWWSM6stpho8xzwVD+nHYqi922F+BgB9tl1ILr+2
Sl/JDpd7KNmQbSHVVI7XArlu+88tEjDn0K6ra5D32Y7tM/85BmF1dbkdSe63haTjYxWhUizvXyoL
ZFumVvB4B+uuz3lsv9yCJNPYYqZpY7g7QVU+NBZSHYd2cP0vPNEor9s+L+QZu4xtTITj6pRACbWS
KyjRkHUy3hLi4Hi5CUkqs4XMgkEB5sy4v56LsqTOT9GmCfC9h0ReHZSi26NfeO41AKuXm5NNiZhM
IKbotqVDorFCK7pXDQURBtebrPYL7xa9sXL7llyKbCF1VEGtomk4ZI+2Ud9gD48ldf+DI8api9GF
/ZU9NLW7qpdjzeWOyda0kDwilG0yULd4EmSWpkAYBkiTAJTOSyXEPCLJIudUB9aQTBu7KGQJGO5d
P3ET+wwB7YvuGs43tzQoWXVYuhBHt6AaPo2WRR04R4BppZeS9W4JKUL1eP6AhF88Vh3iTtdqueiE
w70wv14eRUkKsoTMgCiv22rI+3xuFvxyo1FZh1v8wbc4G7Y8peeuvbLuZT0RcgO0xgi7gCh9nOwu
ffZR9nvMkSm73A3Zx4W0gNggL59AdR4gxyAmDz1Hd46zjq724XIDkjCyhMTQ4KgFL0JPH33FD60T
+gIpaog15V60EngqhR+6raGlh2/uHQlCViClGKYO8HoCHDKALTI5aX2yFK2/udyIpE6uW0JW0BFb
0ngUL06AtmAygwOElAamP1KHj0FD/HD4geqaqQNckza+LtrntqjvlT77cfkXyCZMyBfKhNELGhzO
dwOI826OkvAaFxt34yAKuaGxanfCbTD7DCgXh7JqNg4dynP3ACmKl8sdkCQ8S8gGdm5B2UO797zo
3EBKbV8bLKIxoLrXg/oGMKa2AMkpQAVrpwXJkJlCKshiN5ws3bG/2z5wuRvbLJTgkADwGf643CXJ
GjeFXKAPhmEhzOefMw2lG0qQ5fyIwQbHLZza1tK2ZNxMIQ1AV8FsY878M3BZ9EWj8rwYMO26huPI
YM1/YfP6APXrZzqbf27rlpAbPM2uIcQGyWultRiwGjZ6cA3KpZEzKCsHZ1mnhOwQqGFkjbqpnLM2
AoA3gD4M8YTEdGShV9jnrlSvsb15AtEXrixxWQibQqLgWTspTK2efmZ+FTxEkxXsMzUsrgMlzWGM
tsjR+mjmww/1r5Uh0/dNA+LDb7xvDqiPw+Wxla1JIY/4CHoZiB1PL2prFZ/9AeonMKT8+vLXZQtS
SBIBqLa4s7PwdcJp4UjBHSmpJEKrDbbRSgdkTQiZAtaNA2FsCF8Rfb6LtN6/bh0k10FklStrQ9aC
kCiA8g/gicb87EZFda122XSbjbWFPgnQ68vjJDlSGkJmwCbAQcs5cM5FT7XFRwqrmIej7yw35ELJ
EbQyrzbnIUNIEwNYMRX8efgKg6y9wmi0/BjrcBMv90WyogwhPwxWxAXCbOqz6bcI9WEzi7hejXvj
xsKIIaSDrvJLj+q2c24M+26Y/XtXRwzu1zgh/XyDMuHDfxGmktk3lv+/2c6RSS1SyL3lGcaAeYU8
TX9jN8y+Ysf5yhKWjdjy/zdNdKir90hqIWRVpUhsURhTweD501+XJ0TWAyHEpzBXFCsJmnPSUIim
xt7f64X1jGp5//VyC7LlK4Q5EtVhMOO0e9ZHgGdR5zzbavOahR5ekIA1ft2IxqXcc7k52XgJIe+k
SEzjcj+/tAp6aicVW01ejAK0WsOVs4FsyISQ1zNKiK1fZn+fDTi541wCsQC/jedNXdDFgHcKZJGs
wsM9RdEQ5jXcm1kb1KvLX5f8fF0McPRPM6xJsnOGjmSElgAmwMjlYIn3ZCG+OG2bB12IdLbC3LGN
fDpPjvHFh9ACS2jrg5MuRLmr4ioS2M10ruL4Z2cP0w44xloKWT7yTnFQXwbuTcS5s2IntTJNZ39K
q1vVyRdF/dQ+g8Mt9ka3esWVrFRdjOxmaDsrQXsf7qyCOezoGX8lTa6v1N9knxciG9CilShDn7yO
5viCmU99KEeODZcX0TKL742RENSoz4R2xFnv3CzSjIgaQQzGygw3Xlfd5+xTUOD6lTqabMEKEe3D
jMeoyWzPnTEjcjHrYG2MMbmFezt8vtwdWRNCSCcta8lq6oEm8mbeJVj8ZUjxaR3gTUxdy+dNzWhC
YPvQCYLMg1aOIzh4yIgn0x2KIdGR+mT+erkNybSLyEW/XGy6MAg+65Av7rC4al7ayh227d+aENU6
NG087YruXCB6uatc+zxGhPblny4JPE2IahSKYoRv0v4MVZGHRR2cdbbspiHssF0McXUlNUlmW1v+
/ybAl0uKqSdud658689hoppj9u1XijtrmCpZR5a5edNACHi07McpeEVGH+nMum+gWBlPGCFEp8Jw
Vt4wZTMtBHimIq0HRLU6ZzN0Li3w0MSyvl+eCtm3hfg2ITIP6NzwbWQrqI7z/IH6/1qZV3Ik0ISI
ThAqj61Oz34sv9yMrFvYf9eIXd79amh2+68IOBQrq0rWFSG2/UFLtQFtYo6cTXXQl0ub76XfNo2T
iAjEPVY1nJk6a6UpwzWKedYnr/bWbkiSn64KWzX+sEpXe1l1LmoNafemGBf9wyLdBqrS/4H9G8uw
7jq3/O6SS094K89PSPcGh8tjs2S1d/YIEfuHa86AdsJQfi8gQ6Jh7VWtrdVXnjZOpX1Ek91pTy5E
nBYCg51aA9Vyf/bdnYHUvL9pfjRXmHwzDOu2bCv9JXJLfxfAJju0MUqnl3v4/vygFPF7nMMuM0bb
jayHCSO6DM0S+EuHssHWY2MDwgIIXRMjFDS7XmJcBtSzGg/G3Qz701rZ92RTJGRCY/ATLIfr5AdU
TkBOY54dG/s5G7tP8RCOcOSr4hCp0fM0VtuSlroM5ZvUiJZ0kWixm/wAb4etrhLjza7yzrllQnRV
SIlJZ8Uh1ATnQceVytxT9ER80ITZ/OHy9yXHHlVIi8WE1UqolA4KWIBSuiB9+nWypby1CCS0n7bD
IFQhR9qh0bftYM9YA3kfKgf4mYfn+cZxEsLCti2FWxKkQigkfnLfaYs4/US1x962cEU0JdRMNAHj
Lj1j+dBe+YBDX9lQEJC4PA/vb7DaP+CUkRoHejt3PzSXy12F8vc+Wc4HMYaNKA3U4abjjiaCKdUQ
TwfYq0hhNWoS3hdo16J87/dRfLWtI8KRZ5jtoUtrBDqBhA1wedjEOwNm8uQAAjAc9eZyM5JEJcIn
C/SHR6VJU+589uzcB9S/uqOOw160aZPVPCGssybA9KWPogc/0Ai8rsOW5DBr6pStDJSsB0JkI9Nk
qr6rpucoKOybxtSCP6wwdtZQ5EtU/XOv0jwhsFVewjSjpTitDk6ETxQGHd2fUT2WzYfQShfDublz
/A+zYQ4KOhix8n1EDbs7YlqnfwmGHgH9PDerHgncSkPreIgCbcZNfK74G/O1CB/4Vqc+TS0Z2tPs
FN09NI+0vPbDDBNTXZ8Mb48QaZrfW4iNs4OUiduEWLLrNjLNZtFr95mFe+1XE7otz1JoaOCftqNw
UnkP4ApxRZwTZHY/mDAbE+wdYr95JBwQ8tdnzUz+RJ3S5OzTeCjMUBzpA/9ViSHirQFb3psh2zPF
hJWymXQ+qhfHym4+6I2a7ZG2dg7/8wW8fFxIWG6G6L1mYOCyqCChthNRf48jHOW2fN4Q01Wl6qGG
BJGKCh3GXkNLVbUe5jX06vsjY4jZymztKsmTaYJB3e/Gur0uwmQlsJeNWly3yH+LCcpP8ZtqxoBx
oTCP9Liu/tVBFzk4weqTjuzXCylK0dLQwAt2PuaY98wmoo3+sPLrZZ8Wjh8dkPuyNFr0A4zkOI7N
zVS1K/nivR1iGZilyTfnjMxofRc7tvloFOO1Mt81DS7plCrytUdW2W8XEhIK9/ibZ0yqZTfHSHOQ
l9qCClh+u5CMTNDT6O1U85Hr8DHTv3l2sQJy+HXDem+9CKeKHgmcwK2YTPwUvCtzZ++MvXOLRMlB
gaa9ckqSLUohWC0/VzRP7eYjxPQna1CoK1pHQ6m/XQ5WydSKKG0Po5Fm0dU+qmNxParDdZV0t2FD
wabOVsZJ0gMRql22mPih1TEfbdswD0pW6PtyNPGmRwB35Qjz3lGSSRZx2lWaeSZiMDRRwDMw4RZe
Adb1rxoD0cCws75rehqsbW/vZwkRsa23dRhmFmu1j6YrxEduhmLtwVc2GUIIm72L9IZSzsdqUYuH
u5ny0h8q+FYq/g5WaLESz5Jwc4V4rqZRjRa5IlxAPiNCcuUVycpq9SSDIwSyiQcV108zX6ThgviE
2nr3DZmqgvN2EeD4Pf1VdLyo2qH6gN1QsgJ5la0wIcYLVL1crhK0ijIcHgi19mD7dX7Fmemvy2Ei
W2BCqLcI7yMJ3U9H1HrinRdoBxSEdrnqXFH/f+KatG3vFK/YftgHIQ6g2hGBaY4/QQA3Pk6S4+Ve
SOZdvGLjQZYGuGOx+4z9twnRCrv5dPnLkpUrArQ1jFTjULGYAasovlaKc9TG/iuG2s/YKa3U4GVt
LHPzZhequtbtldicjjEuDLkSH1X8YDxz+oJS8IYrCnlEBGfDuxowJg5nJHCCazSiH9vQWok5yRp1
lv+/+fVqhm6VHtisIESM1fYQq7dOtJJhZfMqxLNeTjEKFiEHlyLn4dzOeEHThrVVs9RH3tnmHCGm
EURMsn5K9WtEID4EsfPkR/0HvW4/xW30YHTmbVwOh23LSAhkxwtA7WgMkoHR167KhpthxnB7QKJD
t1ZCWTZYQijzjBbWfHE6Jm0R/UDkpdYxyi3LbccwR9iv8YTGMg1BlWNhzi8oe83YUQN9vDw+kjQk
oqA9WPtodDrTsU0S7YAZWfw0xc23NuG+G/G2vdPLOt22qEQgNEp1vlJ5oXr0W8TGsCHCc/F2xois
XslGkogQEdBQJ0NslfCnjtxAuy0WaAH+KtGVZhnZSlqSzLUIgU6szIiBhAIZbjFUVcfSve6LYe0A
KPu6ENJR0EwwjXFkQuzfv9LnaHwxALv9cXmuZV9f/v8mYSQ5xj+WquKsCEhKuXf9Ef7EiJzr5c/L
Rl+I6mjOM8/yGZoMPNIea7T8OvB4lOj91dUqa0KI5gk55xJXV/WIM9vnybCfq6b9tI3URrK2xUA2
sfatjIZ7ZuXqZ5ujGLZs+MmsPTzJJkCIZNBUk8F9hD0NMsVQ3TZ+ovs33aw5W2hN9EBELNvT6IwN
18yjb0CamZo+vUGLNl+ZYcl+KeKVKbKghdb1fL1ynhu2/uPfMQbTEIG02N6W8CxhWx7iosSgFvWT
JFFfqJ38xCY3WjnXS6bAWrr2JgYG3fW44rNIE4VCBT4EyCxF3bjydcn6/AdQ2R0GnFozvp76GFlp
yXMAuuYawvXaq43s9wsxPFdKmAGp1I5ziZFdn6bKVa0b4dWmEBaRyeD2cTKmBnlU0SC91l1goaa+
XHgwaVtZQ7IOCCEcNRnMriJQj5GO0ZgZ8wBu1XoRbvy8EMKo+Vr1YCnuSfcm74+iqPHb1hrDO18e
INmvFyLY1xBmA5DjnZoOdWTd7ILxv/m8ZP2IKGNViapqqZueTG2wu1vUR7v8GHe6Oh5bjffGDa88
ZAkRa4x+e5R41uCcOrXUqTQ7eOLtGyD8KyUAWTeEAKbEpZu4qrmnZLKf/B4/ASwHq2Ntgla8PA+y
FoQwVtve8yfwr1QEOai4eYBzchvZN0aGb8K2Jpam32SKStFRVLRC9xSoQfihG4EfWIaL0qWZqYfL
TUjyqYgixnl45gF2cdHTnOcsLm+jpH7tZ/M0xmtHbcmCNYVNeUAKNPXHZDhlSYwJmO0g7JyWo75y
O5d9XohmDBAd7KgjF6ZmjlFuaj1ZaWCv3J1kkyzEso5bWICRq3H00+KPKUNLSO+6j2OOS+7l8Zf9
eiGahxGiZ5abw8mH3oE1LEVZnbV0dfnrktkVgcEJEo8jDqLGsTPLW1shl1YaQoale48M4hbVAkJZ
xAOrAH2qPHDZccC07lQ/s/6o+1r/mMd4SV/uh2SURFBwUw1p60WdcTTV8vxrO0YMcCVdS6o7Ih44
as0Cp7qhP01x1336hXPoUPLGJnK+xjExuhn6xr0f4v6xbtyfl/sjmxchsAe8aQqOGPrRLSJEzLJO
vzJLSIDoRYfXvOE4a2wi2cAt/3+TQeyW6ifi+8ZxSIofiVlVh7oN1wqUso8LgY3LMiaCVjie1HBO
6qcGl8MAmdUEJ/iV8JO1IMR25JgIGoYJfhV9FxS7yS/teY85r72yC0nC2xDCu7FS2MTJMF83WVFg
5oMngx4Wx5I/Lk+0rAEhvFUPeTXMdp1TMhbY/UJ6uzGnojp4Cs+rm5oQscCYYeI04BTGETGd6oPu
QdxDxpfDGUSDyy1IZkHEA3ceTtN+og4YXCtMLZVPTz1hIlnnf11uQDJKIhJ4Unu0+OGiHjuDJ6rG
57awOAicwrpaE+mSNbFE4ptAQCRTw6ygMtitYxg6fZIdJ0X7ErIbXW3rxNLymxb00DGArXMzCVyT
ajCiYxzMlACjlh0m0c4a1Ug2Gcv/3zRTlA5uEgkHGxOF529+Rq0eMe7xZVsnhJCe/GrEH5Oprlyc
vhA7eJxwld/NKa/p21oQQrpwqOhkteuc/Nj+jiIpRmtFkuxmw9lYb9PFoMYcCGdMsimuQY9RxqGg
CPujkw6PGAl8udwL2SwIcY24O148ceqeXD/wP2ADrJyc2R1WDgXLIfWd4qSIAsa6DiFDnR1VtUuc
FUvU3tGI0Q95Y/AMh2k0boQ4tG7qiggHNm0VQeIwG09IbY8xGrVt1R9wOcMicFsDSy/frFi/T/Ia
XMZwSiKU1fcuj+enGK/7NW0pSWiLoGAzmTEbToK/j/oFe/e9NlvfMcKIt50wRTQw+iKao2bLhdfU
XwJ31h5wPPXPl0dH9uuFeObhk8u/Q7nEnbI7XGAm7KiN8Upxy3RjC0JMB16LPLTjqEejRgXVjMbh
QOXwkx9gkXm5D5Jo+EVRfDPDgY2mMT6F5rGbrO+ZFRq7uM+3CBhwvBShwKjbtxNkUOcU6AAn9qYa
FIgezwidI7w8t9bGPggRXeGgZvXuvFQmSYF7O7K1Q51yqds0RCIMeKo6m8KeM5wmt/AsvJzaKsK5
qaW9bQ0sDx1v5oCHrywys9q6Rm8eWl6WK0X2wysB7K2BDpat8p2sJGKBTbz53CmayNwpEmuImd9N
s31ukKzfKbG3LdZESLBveDZ+Vqi373j6TveNR3Us5N3zcHmUJNGmLv9/M0rJqFAMw6iSz5foHk7N
OOFYhS2VVbTWykzI2hAiGsp5TE3MH06/ADd+NaWHxpnSD0oFdu9yN2RTIYR00U744vq4lEyt9hDV
6ROuIfhmG0ji12sLStYNYaPGn61dTDf6U5MkziFolcVZHvJtr6xymCV5QwSEDWUBpB+5g1MA0+wb
elgazkaWYoYrsy37vhDTRY+VCedU51ThrGdh5N6O0cPcqdXaG+X7G/U/JEHVoENGti7VU9ekzaKp
5eK7im05Vh/dVWzo6YdShatwedKXSP5n/P1DIbSIUc5GIV09VcD7nnDP6PcgQbWD6gMbDLoR9zsl
zveG1m6rJf9DKbTwB+wjpprbS9I2Z7WrXdqp+j3MvXpNfvr9OfqHMGjHs64Wm4p16kI33QdF5+OM
hEHo5TGTTZAY71rmFG3s2XiJm8VnHB4/2TEfD5Z7/eQh3PJf6Ha9HzD47/6eW8zSGnGYU2lrVOrk
s53T2Q9+owEUIkG6jbrSJ9mICcEf6YjTqWVvn4KmxF9xyJtrK3C6q8sjJvu6EPYY8QxD6yr2aUrs
77qKA1Sd8cJ4+eOyIRKO5rhBh+PgFvZpMGBDc9eud4neqkd8ede4mbLfL8T8EJVlinWMetKd5YW3
szIwsNgzrXVB8n0RW2aOszazC9qniPvXDnNz5aY2gm0nKV2ElenKnIWzhk1DkeMR+zRWVpZ+dBF7
r1YewCUzIILKcMHDr6/urKPvW+kpiIv+w+BF+r2V6mvAJdkILZvWmz3WpqaJDWpqn3RFr2yUmNQp
OsSa626qiuvu0rU332/CLpimLFHxhOrjD9k4UmY0oy6+70PcjVd2WFknlv+/aaSzC4c0G9n4dKO+
nGCzc+P0ZbktyETJzylWWiVsGvvUDPrwp94OUCU931M3FWx0V4hh3+oNG9f2/oSPG6BN7G53+rRa
VJYtISGI536YBq8MjGNe4BTYOEq4B5v+HTuuceUsLmtBiGEXSyk7LnP7ZA4hppa6Yl2judVdGRlE
98uZSDK/ImqsypETdDLcJzBWau6bMusBeUXGyuqRdEBEjnU6NN4cGfVTNGLf5fd183nKwulqoGSw
0oSsA8KterK6HiOexDr5iXZdNAiiWEltbbqtoCn0++o3q7rNUjUaTo3dJtWuwOW928dVn67UXWU/
fhm3N9HFmSjtcDZl9JvCuq0UfANxZlljCcu+vvz/7de90XDz0rROlaE02DTqWKQ7mwRKbE8XkWOA
AjW/7F3rpFPUu59wCL1zLfNp27IUIjdKa9VA6oKBWTBpKmzXu94Z+sfLX5ctSyFygxmavF7ky6Lv
pmJfqUFw8nhn32tjvjFxilAxF/UwnKNtjsRF9FNPmuZ6tqd4A9GfsRehYlXt4YGgpvoR4S1tF0xp
cfRrQ6VEVm+rr0Kd+X3xmLqFOAEaQCcAJsln1B+HeD/3E6Jyl+dAciIVAWJNZBZNWiMhh/yjipc1
8sJhl36bjPYT4ojOgdefbCWNSuJABIoVfu0EfaSaJ123TKz0hlk3bpyohGt0uS+yBoQwzuqs7/xM
n0+ZOXDK0jG1Vm7xP1G20JuX+RYiuXJNox392jxh4+c07DWaZe/TJp5XAkLWAeEonUCeTeNAVal9
Rt6zjZzwTw4RnbeSRiXxJopiajAcLZAl6mluGm3nB9kTFtI+PmzjSjzIfr8Q0FWiIHRXttqpwxPw
K4RcG19nJ9pG2EI58fdYqPIUepilzZy08q46BCVg2UMZ9la2EgyS3y9ixbA/Tdo4K62TCUpjchC+
xSVwGxhQF6FikWFbadH4LB5Catcgd75DM75/1LxU2ZauRZhYEQZe3eoYxVW/DMfBEGnTdQ8zV9sW
Yf/AivmtkThKr53wFIr3BQXoXW5svY6JWDFMCUMrnFLzhDOetfNHJb3TDOxr/ovrpCQELDGCA9fK
UVyiCRyiz/48+9eIhxXH3Nkk1kGSEBFjhavbSZkl+nGKFFtBATadRv2Q4PMYfQ0jPY+2ToawOdth
bpuV1Y8nNzXb4GNmg2Tdsdvl3tfL+XQ5Xr1T4bGEcMbBBlu5MKIe5gffI6u0r0x3GL+3ZU2tO0+S
v/7nzTia5gnNmGnrenPhJWc9C7Xnql5cTMrk2QS2+Xlw+s+XW5Goe8Pn+j171K6Z8nISKT/aMtWu
1Eb3D/XYfrIq/PJCdJ/2uII0+1GZvL3n5Qe99dZqSu8tOjoo3tEHihj4bdFBzjrW38InGTA8DOZW
RcTem6qlCeGYkIVumyiZE74Glv2ktakL/avwr9SYR5WodNdO+bJmhFO+14ChyQfG0FHqGClJxOe1
qNn9ep0ogmzt0CNrZvn/mxOzPXZ1H+rFeKr7Lt57YXHnJCbKr2Nwhcn6ym743slnGbJltt40kroo
IRY8hf+YPf+DpyjVrh2MfVq3HzEfRD3Gy1euv7LpF3LOgMHQZCIq96DDfHavBlwnkwe3iobksazy
iAf5yyv8vd1r6ZBwemhgSg5Z3fOwObvjvvSD8dCp6pdtHxeSzYgrc28pUfI6T4WR7fU+zj5aXMR+
bvu8mAMgK2YOXqGfpxBk7a3rDbp2heFm/H3T90X7CQtrcVdPZ+NFawr/obTbLrtrjS7LV4qgkhUr
3lA5+sfD5PvZS1J43uIHn+/zBUuFFNhtRXZbWbOSpSQSnHwV3a9aaa2HZIRKHjElu6INqmtUm64v
D5SsI8JiDZyRF00vz1+cOrWvRnNR8bFh+sel9j0plS1lUdaqeGsNMD63gX5ZD1R0vWSn4i8EP14N
rZX5kA2UsFzdWQ+Hxonyl8C3n9rWN4+A8Y9l12gr4yRrQFiw3aTlbaGl5sNyVFwctEHbmvGV5pTd
SlFiSd3i7rsMkbBfhZ43BbXb5C95GA9PsZr8NDCP45ElsKGR1JN51Tj1dAiKbNyA86BF8TqbjQss
YpizV7e2n5pA/WsyUHFJEvc+QsUTyUUn2LaOxVttls3KNMat/jC4FN6HkLNwAl5pb5Tj58vrWJLd
xXttPVGBxTIhe809a96pOfILY8VNJHfR1Gp6FrIxjmuQD0nmFW+2vObl0WA41m2jYG2Ai6gzKfvZ
nOctHI1lZpZV+GavGkYvqLuxC181L38aYeIeHGgCK5Mh+/VCyOuaog0dkNlXrL6U3TjHxoNSBtHK
7if7urArmWme1SqOEggxl01/BdchbD7HrZ/320JdvNUG2RRVodMpL7wZ6OwZ1O00lw2cKvaGCv8y
+kKs635XwATQnYdCRQvsoDIdBiz4gMP9mIfNeLi8ZGUjJQR8l2Z9Hnbd+ICpQ57d4o9Ua0S7Mq9p
b0gaEK+39mhMzth304PdDh8xvUfG0amH4+VfL0mI4vW2GXsVsYZM/3tryrr+QwRVA3Fsbb1YJWtj
CfY3YdDAv+U9bTIfUNYJDkXqf6tU7YvlD/FKVpeNkHDwhEqKfl2dqA92lnb1B+RximxvZiHgnm2j
JARyogWKgl2T+ZAMuK1Apxt2Faqg+xmu9coy+gU0e2fjEO+4kapZpen2LNc8c4KHZkzH4Y/OsfLh
PLrGiMHCVIc9crpN45b3WZZn+ZehDG3L3dtQa7P91Lia89VrMMh+VTmMj/mhx64l+pK5+jyrO81t
Jj1fGRHZkAv5IRpthU8vG6mKaXChYwTYR7V5dXm8ZV8XzgGUQ6rG79XsRTO7u18SzkiYtht/upAX
MkhIKUph04Oqa6gmZX0T7XNLhV+17ccLCUGNet0aE818WOxDMeThWRQxyA21OpKaSKxSpqYtAFNk
L2EUZftyAprFm1+rblzpIqNqyBQDKShPfQim0dPveBHV0yMSqYv8bqk03VrN7j2+xNIPISdEQA3i
Zsz0W+TAsXpTm3s4SncJcnrQqfNTMVp3Dv9YJ0tIkpAp5Ah39gxIydPw4Nc9919Hvc6iWrnReMNY
SaWSRWsKSaIYXACkpTo8mAa0THu2tMPo2s+XF5Xs5y+NvsmhCyfMNYeKk/dQYAXAw46hNd2uyZuh
QNmwqMq1p/1lmb6Th0SiVR6r5JZpmn4ko5vgqqIZURdGuyzy49g7hf+fsy/rkVPnov1FSGDAmFdq
6KG6U91Jd3KSFyujMbMBA+bX30WurtSf0xRX9XKO1JFwedge9l4DjWX+cfThztjsWyeP9dnU9dQF
SCsq6j3VHOfhuI81ycjt3M4df9Fp5w7xYwRUjpnAUAlkcxNLFnnPQ+Y7wacWZxA5w7ibqziRc2MY
kJnQeTsbB+JEzl7neBOMSROmVWESnbPsR1U54XfRt9MZHFIij3WKIU9myCPIj9HAo/LbRMWkwfKY
/W6ekkrHdXwT+oOJPg0oWHWPzVz5brYLYySOnx3Wl94HyaUqIK/AifrDYk9n35lPyuoAjEPY/RqV
hCYfdbJZxl9F6Ew9O+KVUgX+TZyXAY3v3NxXpN94RqzFh7UD1gD+z41I55/gFOW7NIpfShhDgfDr
3UQwu0m8Kvsl4BeT0B7kwctrbOXpElgbYwfgA/VZOCPjQdzgLidQtroLgBH6pqZ+DgFvjGgdtwdG
PbdC7oVCdO5yy2uhY22ZIyrngipB76Wp5sdxHPw7MoZbYKSV2LH5a1C2S0e3RL/qImR35ZDOH4K+
82HS4MDL5HIPVoxUPJu/ZprORCSU5N7N5O1fMudfAxc+PAc0vOtgeQSA8y0khV4N9XaL0WQh0q1U
Jcom70etzW2rF4cImM0536Q7M36fGuRjX6KJp05xYIEzhjcK0mT1EQIoVJ04K0SQFGFeMZkMEzdP
YaWC9iFG8Z/unIF3qC9R7AJ7Ksq+242TX4pX0kWzuRctyhVPVFfQaCndGN1+HbNSmuzGtDXN93Xf
sflVmjKbbsoejsrwBZdT/jMWE6nu27SrRoCjR2hCJBzWns7R1SgwigTJFyw3PoJuu4MeDH7HPFXh
6B+yXAzlHxfOZZlczGyn+BZiD3H1zHMYn34ce0D3H3M64Bmh2mk0P3IP5+GHuYcq4ivLdTv/pyBN
aB5Z0TXV7w7QN0hHip6NYZigiFrB4DlLm8o5m5YR51NKQlTifUUFbKv6LPefawg7B7u26smncnCW
Uq7pc7Gjbkm8l3ScpPycOnnnPcRjkcavzei0MPp0W5CRuW4lvwmpmVudeLTv2R3Ff9UNTOx9um/g
occOVQt/JMDvHLjvxLjytLtKFzr7EAF0sIDPlANPqM5z7kTnmPw3bcjcJLTmnT6Tton9BwglDOxI
Cqi53VQyCMXDAFHHsElynwTeLcr1sZOgJ2H3A+KuQZMnE9JD3WHA3sbuMgXLu0cxREP1UIEWVCbU
H3t+o7s6r//MTTQweQiycWhvCg/58LaK4/xBw/eiTkSHG7e766OOIA0b0LLiPypl3PDZ7ccZQqy8
kBk7+qDIRUlfAuLfHRo+BfWcjFU05C9RAPLCcwi9AcGgUZGZ4WlIwwh5siCTDONIZ8mrn2oo8Srh
dRTIJOrjOPpt4JUknscwC/17I+LsB9aRhvGOFhG8V7ikc3/E6hz87itq41XwJUtLkDGlJ6JxZ3jX
w5e3qWMQJuHaQQI4k8Ue3/vwYij2sKPh+WHQkrg3bIRvwp10kWpGBiKGgCryEn37MMPr0/OSoiig
OLOrvNRR960h/Dzpqht2PBWDus9o60xHrr2a71o3N5/80AzsPx9Wb5D6mgRzjilcVugtkpqIOSjJ
zPUXEUHXdl85ohR7oDg6cqj8vvdvx64quiP167aukxqvhYPoAA86AqAi6C6nUZPdjShWsvu4h9rh
vsviSp8aCZX1G1o3ATmEnmHqVLSyeaEihjdb5Yn8Z4fDenxG4jAFtXemallQ/aDp/STySN9HrIT3
UIIyFZawJjNkx6Oyoc1jDYlPAdJ6pEgq92RyQoUSJuAhO6y6hnzkxq/HZ4gW+W6MTSDWyFNI6N3p
XZoG7itrO5B4ErhYDnyCT9gQOxiShvCjVzn0e8GHoXiMQsKb1zxswnifKR3rD3VZ9MUnhwQ40Uvo
2ZXnohlq8gH3+jn+pNypym4yJNXbb11tGgj/DCYtxz8FcNTpS1mPZr6H+KoXJjJiRXgTKiGcg8AA
k30KCcrspqiNoHuAVmvUZfwgDA8IKSrvXZ4pB+LbvmA3AhKn/Db3KlrdhTPs3HdgxXrtnzhveuce
xo0R3JMa6URp0hbNmN7PHJ6ZTzoKsv62qrOqkUfkgtP2K3U6uHI7bAAovmgJe+WFP/w3l23EZTLW
uuP7wVS623uem07/4WtaY0vtJRJ8R+jB4hW2j/lcbKVgV45im8g8RnzyiUjbczmPqLXB+DOv4cKZ
bpUN175v3ZIVJKGrsnedl1ybtj+V4ATSHZlUxK/LXPlLw29uygBlZ904Me8cdtSgOlRWGbl3IFMb
HzaO+uWN+84N2bfevrAJKSLcJMqTC+9BYCKxawspvkgXqyauHzqd3sLsFyz5LNdJPUa/pK9vU7iY
OiG7LnvmW9fDAERaqGuy6Rx4SEggi+MkJoPJUa+nK5MqNqtZaSI7h6bzWUsRv2JfZ8Uep88m4W55
eL03itadD4d+XLQ6G850QmIUGMpu3xVs3JeuVndTPny6PFsrF2mb2OxCECELhCxPzCv6JIinV1bU
T6pLfy33MfiiIsOpP1QLiPxygyu3TZvnXAsd0wyZzUXVnh1ohD0D0FxzgL/dll/eytDZTGdJ5opM
mRzO8wzfj6gM97Iv9DHz9T52na1s/0ou3jY/KpUHR9K0nl6CClpkieYFhXGXy27GvBXPooh+TbC1
vjxoK7uC7YUUsDKdUuirntkAlDpNaBiQJXiZ62/5c68tBGtfKNEL3x9b99515VnAMJnVwSnIFyX0
tL53K47ggf1Iu2lOurYQrG2i7ud46LQ7nFXLswNoPQEMfsGrz6YtL881cASxtgGYN5a86aPiREuo
x+gMWmtGqHsYbqmjSMMHEmqzVwYMlSJlTwUusLvL87U2mNZTMfdLxxQxHT7g+haXEN3FbLGEOwDM
3nZ1HaDUicf+jDekCOK7iRMgB5vAaT228QPWFoy1e4wAZTk8h6IfcSHneMN9w9M7P42KrfLK2tja
9GkQPmSVR5N3H3TwLJDjBx2xJ+2R3cjCh7/vuYUsNXnlLlr0+a4aV5tGjazhMDu1C04FFilMiYDW
ghLd7q8eAy3Dl2Bmj1mM5mKoiV1uciXMbasl2cSZ7s0ykpGHN9zg4U1c4kQJE5qF3je/nuWMJyHc
0q+bur8J8DcHdC244ynBPJRKclfuROr29d6rJABEl3u0sjZsprUE1K1AhkK/aGSRnQSZKkCgGo84
V37f2klyUgvkps2MwMZv5i1bJG83velXQsuztg1Fg6DPOTVnICvSiCWKILt+O+iIxhDxLYZguoNP
eAb6rzuObfifrJpikEmmIXZx3e3CZmKzrDBwPI+GM5h77sGAk7ZnkEXawc+g3l+eo5XN0eZjj64P
iwI2j8gzF22B53gG2AiSB+HcDr+iOOLNn8sNrS1va6MoGZLP2iv1mYNE8eo6ffHAStCB+3Sqd8hR
FCcvGoaNu+dKYzY/m8zDMInSK0+6Ae1Yz+MHiWufUmW2G031NNTBRkMrw2c7NglV+JXb4GxhWQN8
Go13fOxrCDrAE+HyuK3tfzZRO8/9yIP/r3sfLC9lAQKqwV5HqXtGfuFWDOmtGlu5n/P40ePVRvZ5
JXRt4nbAwW9pxaTOHAANA7MVJ/d3qZnjeaOBlRynTd2Gvwdwo8zLT38NBd0AL1LMkMF7CnUmFMxS
+tD49Zaqzlp3rJ2ibObBBeNdnlAto2KX17mc9uHQRl8vT9LKRdC19opRLTxUJfszzI5mvNFjzSM4
0xAdIrEwEgI54mPFZlFtVSnfG74FJWtFE4M8uvIDqKIwn6PCOh5Hk2GaguH5rzoKnuDJXIUfL/fu
vUWOxuxaFy28Ms7DKDh1Hmt2EFAXn/Mh9Hdz4YrXy028N0FLE0s/35xFNAX6B3kfyO/1kzmWKfyV
skxuAHPWfv+yS7z5OArElPuNY07CgTkRngNQbMqQU/WulQsidlWrnKAfi0IdLrLlYlcSAxtDI+w2
0witwuuGaOndm17oQCAxqaP5JPyxfjag/PwM+yt1p4itHAi386KAMOd8QjaQ3TEWwrlw4F9btony
WZsFK0YIE9JTcvKOwoAGaGBSufsryFYgX3Vz3RCR/x0iDg+taByz+aTKOogeasaofu5rJPCO1zVg
XbfduW9KZN+8Iy6l58DxgYubg27jLHlvE1liwIppGRqPELy8b0wwyL007vJkKNsdUmvtyS/5lhvj
SqzZZZiygIYMHnQeLMUNngNggRjcKEz7+/IYrcyzXYAhNa5kNI8xz8AOuou25YCp3zmbcntrv98K
Z+qUqTt7mOXAd8Z9bqLxvKhzfb7u5y+z8ybMVN8FcVNgmUI1uDtyZKCPg5i/Qx003MBDrf1+K5Bl
VczUiQPviBk2iYoMOw0qnzdiYOVksNNuBiq+7SBGfgo674+h4e+xmL/D7vkDF82YdMS/7yXgXdcN
lhXTZSi0G6SzOTXerLx9PM5pZZIg0irCHUhH8AS53NBKbNh5NlShy7isvGVRiW88L50jLWp6KMTw
aSKbAoJrY2eFdxdAZBaoFH6qg+E/N/8pKkiAgGS/p5wevQ6xOJWw1LrcpWW52nk3hLtvhbvqBW9L
0403uVqyl071edEeHz0fJM5yF8PA4HI7K/FoJ94ML33dFJSLxHUqcgqykBzi2R/vYoJC0uU2Vpa0
nWtDSiXFJaciR3B27rhP+V06hmTjqrj2cSveAevjSw3eP7mGsMcShsGAwBQsfbr8299752Ee7PSa
KGbNSdhjfBRt7jX0DQ4uAF5JWcGtGeXMPUrWgKTHw8lxN5OTK+vZzrNR7JKdHDg5lgp8dQZxRxnC
GnOcq5vKA4H0ctfWpn4Z0Td7GTipWaSHgBwhyGGqfR/Nv3Uww2UgIk103bWEWFsAjO9ad5wnA8lb
r3uto9zceWnYbyVi1ibfOtLNMHcT6o7mVAtgRMAZLb384Egoa2yE4VoDVsxLvhzoRWBOOtTIimkm
R7VjZZT9vDwHa9+3whwcs3Ip6PonA2flnalDAh3Aqn6+/PWVdWQnx1AdDas6rf0TUO3iCMxrgUol
0mEolHkwhfP+XG5mZSHZ6TA4c+vC9cDUFlNV7WpR/UQaVe1990pNYGJnv4TSOYHai3/iWv9AGdQc
Brfqjpd//soc2JkuXZWjalPHO5W8nD+Mgcz/FEiU3l33des8N3jkVVCww09fVKUhmLwHJUpct3t7
S5fehDBgOAGMnVL/VGf8saQgYCiqyC7zlb+BcFqbWyuAwcKvvRJc7OPSglh+eTOE3yYG0MR142OF
MMQKnSAiEvu3GvwHU+K6r1CLvS5+7QRWLqYZ9MMMOyksHnZEotTni025wrWVY0WvCmKWx3FMTjDZ
aA+5jOR/HtnkqKx8/Z80FZBJk/QmctR5jDwvicrI3Tkqn7aU5VbOtn/SUziSNSuaGAt/+FD6/hdT
GQFhMcjP9+1jAM/EpCy6MPH4VgFpZTXZ2apSITUBxk2MVA4lGdAy/nBXz3iAJ0MWbb2U1hpZdsM3
QaEzScelkiwgtg1XadmP0a0svRopHRRcLq/atTaWv79pw7i+H/stozcKlcRdzbCkAIyDas1cbbl9
r9wA//HGnoPKTKVHjhTX2EB6Pp6UFAdbvcj+eShY3w5ASm7lD9Zas+J8JBVqa6CcHym+DpTWF8AG
UTDPg48Q/Z53PmdbD8y1VWcFPCvojCy1jkF8DsOTGwNDpDqsbwBKP+ZQ9Nd93/2gGqar2RBsXBKX
qX/nNm2LD6q4b7y2qGIkYDR9gjd3ne85h38gBFIVP6K2cZ32NLGtaTNFjcaagCdURvw5ER7AJwmt
ZvUwzaL+fHn1vd8dzzaoXcBPQwlY21EN1fQ9wjHwoWGR355GlLXl4xiU4cYN4v096B9rbVq3TE6T
7x6zIGUPouXDQxA5/13uxtrHrau7ki0E2CekGgAdju9htuvsOBgEGwfL+yvai5fBexOiuWaA4btY
Z1KibrbjpJBPDLgmN4G/r/uxdBVcYLRD4i147Pt7gmfbahOwautRYVb0WH810B5HDdLpT5Fv6tfr
BmwZyDddgstJ22Ypkid5CDENuJz43qepj6MtxMLahFibAFzAhnqoVXxiYdp8Zl2U/YEbjH9z+dev
jY8V+GTKieHYNwEihfHVjXDKnzTqgSJpJ7O/3MRaB6zrui4ZUJAswkvTBVBl7IJm1+P1cdVl4h+R
A147Qw4jW7ibNpF+HCBjD7d5n18Za7aSgR6hUONBtvyIUHbdfS0Ncb7MKDR3G3e5ldGxdQxqQgGv
Khg78S53vtB8MQBvWaE3Ntm/F+Z/d1nP1hukLG5C4HUXGoL2zoT3P5iAAQWPgm8w4xv3nJFPpu8/
oY5ziMr6BvC7m5h5cVLMwiTOPBzTtPi4/P+q1WAb3ZqIupNoZvyeWhCagCpZLzLM191c/9E4gHvI
oAuc/DBnKouEpGmXgMu2xUZ//5j0bItbFg+gO0sSnWhQlUcKyt8CigSjpMySMuwPuq8fhvkFynNb
alUrp4otcRBwqGgAkEyOXRpk32mQ/uIMt7+RFtODA4Dexr78t0T+3jKx9gHK4zGFYgM7UVw7uZbd
HpB1N1Fh+whmiJ/A8f2bKcIXGgMqR+WQ3QxIUoKc+ACE+haLYq2z1k5RMpV20A71j1CF0ieVSYRy
Odc/50k1B0iZZNcIR+AX24a4XeN20FpR840h/hcdDvUO7lFbKLaViLaVDZG4hdRKwWFX9/fqzqH1
vnfyTfe3lR3bljaE0uDQZY1BAEGRsbuB5eJXlUO5ABTCb5dDdGUabOkIBQ0ET2YLc4mJFhY87KsZ
cA3IYmC8UnVNHR5zYAtIODj2IWU8txLmFq5MAug351P102e+2jh41vqxjOCbk5kCAh9AVB79CFhe
78vWH4A/549jOHBgq/ON4VqbkGUdvGmGRU1QNe0yXNrkSAMH8nZq3YcsAvro8oSsrSjrClA2bhvT
dpnyZf+WHGqNeGVcw+VfJsIK/TqeUZrR/TLdPQeI1AcoZzFwuO63WzFN2AStAMBxZCIlLR/zCWrD
ZPESuu7z1mtfN9EEuBx03vBEntQt7toc9lrDxk17ZQXZ+hCk6KDtPTTBEUq3YYJc3Y2K6hFiTdUT
6riHy11YuRPb0hDKVNytijI4LoLPpuxkIoADAHrzOS+cr2B0bLSz1hnrZl/7YF1E/dJO0z2qfDgE
dHxVk3rsIUdx3XTQpe03sUCLtHbFOAZHArzmgSvwCNve+Xx5oNY6YMWz7lzhNYUJ/pogj2n1c3kJ
DxXsoq+0ivZsvcOyZIOR/YwxAimIQxt4h7z/A3g8zW7Kux+X+7ESztQKZ5opooFnCo5YXWLfLfV6
yORtDNLax61oBhlonLNSB0fR9s2hjtkv1hVbZoVrH7eCufRbB5STNjjKOVWJTMuv2bW5Fc8WOxxp
X2rHcYKjgvVRy/sdLLueUCl8UUP742r7V88WhRhngJVLhmWkIZKSiMJ8b1Cvvy4AbFGIgGErhagP
FhBMDhJXBx+9AcfmVQvHVjskLrRR29AFJpkvVLNgRloorK7cqW2pwwDU0byecwepJomva4IUE5Lk
W9oBK9ucrXWoU/A6ZEcRveH4DJNik7glvHHhq0mgwBD1m+fZynlsq0GA8eNwrbBp65q6SeA67g68
HyigG31djsQWPBQ0djQkaeH4FhcveQ3paqeohysn2QpgDTH7YgSSFc9lSATzAC5KPpgJVxUnvL8k
2DcbNMpygoNnhr3HgYKDAckezh/00PZbwPq10bcO5DFXcEYfZv+oqsbDSgq/mbmsH0D1dDZSFisL
yca2mVH7UlbUR4ixpxHbP9wpYTs6fc+hXAr08gYEbWWv+wffBiuoYQZp8ojS3+fO4DJXtAAxXBXJ
toZDnYWmnhTBLr3woDQe3LhyYUu9/PWVObChbWNI+7ALcQp3vCw7HGEZgx9ePhfmrh2ctD9cbmZt
hJbm36wlaOsGgdsFsPRrwnGnMrjIz2n86/LH1/qwNPrm49QBcW8KpuDIUhM/EEfOz6MCvn7KrhRZ
92y5Bpmrzmv0BGUjkCl3JoZtVueyK9RGcKsOrDDO06nIkJiCcW0IaolWpQblsPp5eXDWRt4+h0M/
hf/W4ooL7jTEbeAQCNWh79d93IpgWCUZ2XUDRp7WUPoQfjIFV6qTezaSjUILI9YT9h8DwcNDrgEz
M45sN1bkytZgA9kMLTqFwfCPeeeIvTZG3EFbROxdcF6e4QLwYxj8caOtlTmwZQNomwd6gIvKkQPp
9MFlc/dRNWrLAGBl+dtc0rhQTR4uxsEV2M0LQRkPM4Lb9Bim3v6qefaXpt9EmIsKOIRosY+WPSqM
dEBpqXWZf92b1Qa1yaFqVTF1/vEveTCHvNrOrZyv1/106wbduQGUz0AKX1Is46cxFVXSd7hvXfd1
K3QNbf2Kkyw8wgzVS2D3TpIU4nobX1+bWSt2ReYA4jPCEZhHyH0IUZt76EB9b4Jsvgqt6NkwNZJx
4Btmjn1tqL8yeEjtwm4zwboSYjY2DWw0OnowLD/mNf0oveIjT+Fs7dIn0WcvcVNv5K1XRsmGp8ko
7iBEgOWjQbnHyzuM4PBe/syKTdWwlfi1maBd5pIKVy3/KEb3ezfDuCvKoJl41RL6B6GmF8WOGhYt
tRz/G+VMobywecFd++VW4Io4SAWfKFBJPRjMIq9+MlVuOX2vDfzS6JtdgUFbw28rQ3Co4xHgUqiE
qw51X2e8Sn4RR6ONP3OnbmoFnJlBjQGMb8dceG5Xg/l93dBb0QvPNCifNFUhks6fAJyrwR3G3rbl
I7mShLDNbTWg10VVDEtBcfhEquaBN/lHjixKxbZ2t3cFcZYBsk5gt9buXPbDnCbjVBPxIhwZ0Z9a
D3nzJxDcz3ZRyLOfBlS2+clUfjpM0DQpWJSd89qD3uSuj1Vu1A72kybWG2D3lWVnA9fcCPSOzmnR
8x7kyjKEkp8/Xglxh5jz/647EcF4hYWAWCu3fcyL0d9PSJxfd922oWoycjOXxgDDATX1gvJ/cUh9
vG6vWnA2VI2TyaWBIQCH4zVF8OTaR3rWG4+dlXC0CZmtBMy/DHCN7OsRyokjTDLBbQ2THJbv++t+
vxXxAWV4cMatd2TB/N0XYbijoBlctxHalMwazLAa9rqojlcosFBom0DDBq431/10K9bhwJSOOqyB
Mc+GFGaieXvw0kJurJpl6b1TE7NxaqCqSkwkqCM6Nke45UXDs87axwjlor5Lohi+W5e7sTbJVryz
OB4HGJf/X6h8DcOV/ehD06RVICdebmEldm3Y2vLsb2oFQ2sicNczI8io2QyX9+u+bsVu51fK4wu+
ZtRAPHpxu5/igh+u+/hyEXlzIJUw5CNuVWIFdfWT8Af3kDlc3l3++MpubpMmdT9lTsjhLC1yKDIb
lX/s4FGa+F38WDQu2VhIa6O/zPubLnBaOKhzKbQCh53XIKPyxODEcF382pg0o71h6GoMkAv5wOPf
4W/K/sflAVr76f7//vSyxyNhKjBAY+p1O7etg8NsKL1y4VjxKyB5lHVd70FbWD3kFG4UXrlpNbz2
062LdjeljhlKbA5uBAQ0G1XzYY5Aprk8MCv3YBtTVs9eAF+kKT4SuP/mAb2jUKQ3hPxmbvCxMNFV
S8e1UWUlrmINeGdYOqBpQI+8gM1FLzdWzvur342tuBXgTJE0HmJkwr3zQlGGFu0HiGDdblNZ3p8E
N7aiF6JwE9znGwzTPM64w/c9zIWLuBk/Xp6GtS4sf38TWlSWAsJ1OHzrDle8shg+kGi+WTLKRXGl
Jatrg8hyD0YHDjc4CBy3+9DB8WlhZqBEsTHJ7+//rm1cK/2oh+bCEgYM3HeF1yfEvsjviUPC7vIw
rbVghbGkQoC84oNA6FQtoJ1I+3oA7MOmY6PMuzYPViTXoNIiz1WhgUCHiYjpQ+0NRyKRE4QC80Yv
1haTFdFu0y5yiMiaIk5gPzDIXyqCNcDlIXr/tHdj6xAeizwsWY9rUFCF926Y3ooJL566BhxK16c+
C79VJt3ILa9Mh40qgyBzrxVkEo8QUms8cJaIyn24nIZEVkeUpxq1kQpYlSKw5iXvmDPIqspPdd8O
t1wGv3UcPYmwvsmXyl29uMBAk6hNHDG9ttOV7iY2tpe6TpPGkYZkcCBmAqgKz1VY7+cWam2/L8/X
e4sBMsj2Blwu0+UGGgIBIIDeiCjNj1Pm8o3V8P7X/9l3g6jnEKWroKZQzCiDDZA/DAXYhNf89n82
Xtng3qomQc+ja9KXHGacX6MUGlvXfd3ac2EsBan7fsDXmQKw1o/aw5y27RWAxchzbQivqECOgvBf
cSrjhkZgQTqkOUE10RVXDv0SNG+29FF3cxO0c3aSGiGSMHBQbkGagofx5eF5L/iWDixT/ub7uZtH
OfW64awNYy8ilUqdDOQgDg54xHRjS1/G2n47LI1YG66eRSGLKUhfc0gg5So4uR6kh0w0nwvIgMzy
qmTK0pAV4Jp1jg/RTKhycNc5AYPcPI5ms+C/1g17x10wmjHQmq8lZU8CehKqQSbOjcU5zauveJNu
UWvXJsXefXMe0jaOoUpdOtmBhIA41RPK21W8mbBfacLedKlulZepcDqTrnmQVP3oiuoJS+Gayyxm
wkbyyhFuWnmYD+cANpwqcSH4Ie58ApXVw+WF+94ZuzRgxbXryEAITfqzlI1zzGP+mU9IkYxArCTV
dj/Wxmlp/k18yHlQAyS79VkSADDN3P0gEE59QnnM/3i5I2stLH9/08IixQth6SA7Ba0cw/vMFOJH
WE/+/LWZHT/beNutnH2ujdatfTM2A2mxeJf6HkkVTzpoZgDV6HwGGSlNSojkPI4k+lWJ+DHOrsH3
LPNkxb5KM2hNdI08qRHCJYnUIcTXI6gJb6l0vXdVWRqwYp5xyPW6movXMoDlXe7AeRTySGM4/1Ee
+a3GtEwWzczLk7VyEjJrC+BIPvZRnlcveRicGObqEMV4hF/++NpKsMJeAwAlMzNCyVI0nzsISifE
zT7+f+CnV369DcatgZZOvTIQr1qX6v5vXlE6SGdf9fNtLK5uRRN7nRrOXYzTW3GkVUzRZzeQNw6v
G34bjBtAZwkKBuH82ukIbGop3PCDGSb2erkHa+NjBTsdQCOtqqk/s5o1X1yBxHMCtXC9VU5Y+74V
6rj7Z1oMg3iVQKyfjKw50I0svr3861d2xGhp9c1GEoCqOFRFpmGPozrymUzjVD14hPEvZISP8BH/
tInsWmvLimoRm87PfDO/MqgM7kmW1Qnx8BSHzQfb9/4meGNtxKzg1k4fYdKDEbc390+dg1ngwyJh
4+K5Em+RFcxg4YQlLdl4nup0unVQDk8kmB9f4gDH+uU5WWvCCukxxR4xAa7xquhsoK4akBOOqU+e
udKJDon7/531rohTt6Dh9ML0CJ+iPCeeuS2DJvrac5KSjQTPu1UY7LI2LldAzNvtGm1eTeBDgUzD
BcUc6NRpnuSGNCgmQIU7v2mcSU43QVvO7n09FbnYB05Tj7fQ3oeGe8gFTQ+XR3ZlZdgOb8wLUg9a
8vqMS5jYyQJq4g6sCzfmbeVQsaG7PE6h5AZV9Bfi1+rIRHifL1oBI5//jA2nMCd4SRWYIJf7srJK
bH+3LoykV5UO+mLm6Fb1bjhBJrdnr82k4ZpwuZG1LlnbA9fT4Ic+uiQV8ip50TxJ+fz3BtvlqPea
HMxzOFdG+8vNrfXJ2iF421QAjbntmTtTdZAGcLRcO92dP26Wg1Y2Idv6DcIwNYUimjjlUTgeci/9
5rZoAXk3L8maqxL6y9K3tgnqOxrYK2gKkzJ0k66D3H2zHG6Xx2ltHVs7RJfrGfLv6XSPTTvc1Vle
PIXIr12RicJvt+G9JqrUoBiur50GobFzZAwaGNDENVj7zym/Coy7tLMsujdnjwFy3hnLejjnAyB8
tVpUs/zNGViZaBvq6yJFAG0T17mH8oj4q8vFFMrkwjh18v+huL0SITbmVyGrWTM1TPcjWA4JWP9H
yCfcMmymu2XThnvPDyffApatxIeNAKZQNkjj0OC07pCQx3PJPQRI3yZOA3zE5aW18l4NrYiHTAJB
ljPV5zHOor0b8F9xHRUHVDB8VDXzPIlduDdfbmttiqxwN6Y3PVhLWACBHFsvKUevSBNSDkELxwrY
zzUVWM25T58ut7cSNiGxFpzWDq2RuTi7PfVvdKOLL72Mxpvrvm6FvAQuaYDAHyRKF83SLkM5rG7m
P5c/vjZUdsTPrQdzNI6US4z0My9RxVYD9pPlsh/BG23jgFxZYDYymM99XM6m9WDAMDh3qqR7VkPz
ZvQgr3NVR2xQsPCYQwrDPZgHzHxvcheIvOUlyaopPMUTBBIvt7N2+bABwkbBzinqK3MPPbhvEoMF
3/FOQ23qRcIngbfujXJ7crtAmHa5E4AL6iQwi9xCEK+sNRtBrPKqyAECciH9W3wsa6mOrQBq4nLn
lnvaO7kx2+0NwshtNjMPfkiqvqHgPu/HqL4B2CtKTCzKZPT4V+Qvj9sv8rVUgK2VaSLF0STDcArv
RsTxIw28s+y7uzwOH2gH2U82+CcAOp/hGLKF9FtZ9Ta+WMNQeGjgonBvMrDHygHpYxjdOac+KjU8
YSTdSHSsLXt7Y4jGwIAE7551HUVghYzg7mIsYWW8vzxhax2x9oacTsD81WiAk0ojiYnkXA6i/TGC
qtTMyy3Np5XN21bTZDGOHCHm/7cF9fQhl0Hw4hYLNg8COM7kb0GsVta3DUPOB1IRv9Xu+a/AEaUm
/dh0uOpcHq+/QK13VriNQx4F6xuft9ELXKC8ud7rPh+afQZ1/wSQyUp9Uxrn+62uG1H/p9s+UB95
6I4G1kUGsl3Fne/2MWUHOJj6zicWTW7wgVFDyjERw//h7Eqa3MaZ5S9iBAiSIHiV1FJ3e5G3sey5
IDwbCJIguG+//iU936EHbogveOmI1gEglgIKVVmZeU/+GfCIQ/FSmXHWNMekpXKghyZVJiWQbQk0
3QPtgJdjoyShWU2KtCLiee7N/KeCml1+GJch20DJO7aujZOc5RQBCZg1Vxqo6tNYVR90BArpPJ2L
x/tr4Vhpm7ZPBXmI+1JB/dEbpj/qNPGA5tUIeNxv3jWAtdsXXqBYoO1liqC6zjyXb0iDl7qqK/U2
XiCQfr8LxwhsoDkEhcAFyGpyZUs5IVcIcTAFDvax3DiOXe2vVv9iCASMU9NUVvSqq6gB0AlYJPml
4MbIjYyRY45soHkPgGLmg9nnSgEXlqvu75gNH6duKk73Z8jVgbUIsmJkCbJGPENcgJyhdkaPmvXy
EPNui4fBNUmWs4dIA0ewmixXIKkhC8hH73sZ8XQr/eFq3jrC6wSQpt4vo+so0gmyPoT/448T3bAB
x4Vr6xHxDDIElOXRtc2jN6sWB270ANQb0CyDHpt3wNM+wKHS9ShD2rcilsMHOrTpXyFfHUErgC79
557E6YfE2yR+fZXYZD2ZrCiQ4F6NAn9ofZgZsd0Ly+hSIBYOfawTpyLN35MqU88V5OLm40iWkj9m
UFPz3kOHh/0edtKrvhhv1vm3Wox1/7Utk3L8ppB+qt8FqKENdkY6bCT7vIgBqaFQvAf1YprdlgZU
yx0S71DI+7NaaMerjVvHYQU2rJqN8dKEtKr/dQNqgBZaHoeP/4+TyNWDtUv5NKiqMbS+kmr+TSA2
ec7VHFwqKBt82bVvbHS14kPlUVR5X5nAvoGQ9cdckfEBkrRbFequMdg7k3ZhgMiquSJYTB90hw0Z
4qF9zOQmNMzhLtlAabM0GuWIsX+VQ1IdDThGnrVi0SH02WfUx+e/3Z8rx5lhI6YJFxLKFa1/FQJ1
TryfcC0Uueo2lsI1CivbCPk+BjGumV7DuOEAv0KsIAR39DnmJTmVSP9uHBUOr8+GT6vB91jcBnhS
BUsOuVQ03CNhB7EnvfwYump+6obNk9Cx+jacug4HjdqVBKtfLsUT8fvgSXHcFIMo99Tv4lyy6T8h
/kH6XBTNdYR4YQBZRi9GpiBu241ld4RsbEQ1quVEM4P5/5qXKG/QeR9/hyjo7yj5ZOekNl+nbGTP
qbeLC3Qdj2X0s5BRoPwZHs4yq7es6/GWiZFdue3bxdbbQs/92MSzqK6GqSuevfowIeN8v23XFrZs
XeVdK+YBLz2ZF/mZ5AQEQnwIP+FhzUF2lW+GBRzbyoZXj1OWyLKV/rXmQ2FAP02L+KEFeJ8fJtFD
fXXXeGxu0DDxCtzjil5nApDdCjit46a9tB0Jz9Gw7GG7x4rbhKAhqton6K/5VyN0/88oJxScLESR
DW/ENVmWv9lGA4KYQUKuc4YnTJ9o9qOLse5VztqNZ4XjTLGlasI+JmascHbxCN5Ng/CiWg1ifRHH
63/VWip+f01co1lP5xfes4jHxusgKoi9i1c9CrHIKcLCLMsmn7DjnLeVasIQ+FmCJNcVuj6feNqL
azDjz/3PdzVuWTco4LJ+0h29ShU0oFFPtfwrS+pUb0yPq33LvEPfjwvwFZMrMLrDRzIlFIw28KDv
f71r8i0DD1Hk2JaeDq7gRPIvYvBV8DWjWRKfvCpQw+V+L6+OAVBAy9MEXy2d5yhJnlVKsj/yopmh
XczrZiPD/+pmRfPrQf9iB5Gxw/5JI7y/UKXxVPu+0SAdlzH4Z5aMngI8OB6zwWub877hrN/xoj9d
lkvD4O1AAKsk3wTw0+wYkYxulSy5psuyb5bkoa4DCr8k7VAYPTZTdk5NHm7hel491TFf62Z48f20
HjUpaBX8m0aAIvcXzqfxt/UFs0CgfCP96+plHd2LXgyosCDQnQZXCEECQ5A35USfRZT5fydypo9R
nhXjl30LYr0tx5kbuoRddpOlAKzZA0mpiEFceL/1V20E02VZOPXmMVbG4DRXYfuj9aj+ey7C/iEt
UC11vwvXDraNHPzXWSLa8lpDfbp6A+n6oH8Q4FgVfytoWZaQt1RpQE8TuOuCraCka5tZts+DYYH+
FAoXclOZs65o1h4ij/N/7o/JMW02WhC8Q6Osxyz4N+aZczynBqkeofO9RVftGICNFxRlN5tc+uom
eBoDoI2MeHDs08yrN85e1xAsQ++HshMgtMIt2KnqMOYgkaGdVx26us427nKHldhsniOEcYqo8HH7
IU0xjgmEzc38FMbie+UDnnB/KVwTtY7vhSm2UJZLByhWXDkyiJDrC7wAiTxTzs3pfgeO/WsDBWlP
43LKsRI/PZIxa4O3q0sdaiRb/QjJqm7c1Dl0LYpl7MawrvAIFDAJ/R8Bz8/4NvQs9uS/AS237F23
flqX0Jq/8qAZfoZeZn+k5wrZMMiwbKn7uNbEMnmd5kuW5h72VtzPTyJlizgURiZb0A1X+5Z11wJV
oiaPlqtJ0uS9mk3/uasZ31hwR+u/oAI9n4umz7PbnAio+ShoZp6LWvhiZ/vWlQ4S67QYyYSzCVJE
/W89iMABailYJ/dQUMWAd1i2TVGhZWJ4DjeJgNIzWFLLCl4tMX/etwiHXdvknH0ZFzFKw5ZrEEzs
YamnHyNBXWSIV/Mlgtz0xt3kWgfbsjNkj5qmQPGZrmcGXj82NO8mrwXc6v44XB2sv788Oko/075X
dTcYG7htGW0+gjR9F+AHi2DZsvKbBXHmqL21Wk9fQ5RpP9HJRMeiqza8EMdpYXNzqhrlnCHczqua
K3HoWxBeLbK+xDHbkhR29WAZMh2KUNK+5s+maquHui6/U502DwHf2qmuDixLRsEW53ksmpsoPP8k
DD3KCfpcSIbtux5sOOCYNkJwXvU3hK8LdTRqSPoD1JqSD/f3kGMANg5w7lWcDQFpbj316SOCBm95
aYq3qJ37+34H66nwS7YQBTWWLY88q0c6tOgAwaKn0NAofT8ORZR+oSCrr086mkn8G2givfKSNmQr
kPTauFjyS70C5dpQj6A+Np/m31TUs+cEajil8raKq18zvrUDa1y8r8xSx6gJzCuVfOORSW8QntqD
S19bX4+uF6aNjZslSOOCdmFS5pAnFUSWN1lrXXOz/v6i8TwfyxEZAihGSHDWK5B5nbQfFccCqdYd
R9P6/dbRBHDaQoTOUfSZhOORe1DBpmD1Pd3fU665t44mQGyAFRxG1GM2mfpg2ix5joCv3Pj2166H
9dttH4OEiKy1gMASEr3hID7hCsgJUPHtL5G0ziXeLB5GIMFDAya4g5xHcm6H4WMxbcIQf/I42Ha3
jsI+mdJlbPsxjc6UQpo+8b73S3xmFUjd19LVxD9mUfQpW8LnLgVBbrUZ8Xasje19iLnz8sqg3Hec
PSx6hSKqtFJ/7Vp4uyRB1KHnFTpCrfLK0qLGMjpB3WFPjglTZrsdQ0+hBrOs1D2cgRpx4Np7M5R1
dvBW2oT7I3DYnu17qKRqfby5KdD75EubNNlBVOVTQ3dF6NdBWMY9Zl4LoBikD8O00FD/LvqDTwu9
8SRaT7dXdpVdk2BasJyCdzw8j35/lPPgHdphle+hHzwCeOh2ybVrG9kmjte0UWVdoZI3J48khdJh
PO3ybdZJskwc9NNjE3k1jCNf6vZiPJp+IW3D1NuiT9tlY61dY7CsvOcTwr9iic4CCslvZ5Y0y6Ek
Wu5J26+jsEzcpHwwYKjEMbjM5cOMcvdcbTLaOj7edjwMtECJl4KbgTY9+CNpDOdsU5HJccT+4nVA
Mg7FDEV16cPgJszSXWvwfp2aDrVdJNmTp8f82K6HqsJAd0RB3iRJP/UKUXEKUmcvIvLhvjG75si6
pVvWx2UjWrCottHfbTl8o+2wRbzkmiLLjlWdtU07yOjcI5wFEMjbPjBvYWdpvo8SGTRO/3UDPPD/
TAXc1nMkouE4BrCusFBm59xYBsw8swB4Bt1iDvDTYWZAJhcq+vv+xDuOIbtSQJVNi/utgPMFBs8/
sbz+kftIfTCgWK6UjvpdA+H2DTN+zYNdt5FlxkIGFfVX9ge25GfBh88/fTIOOHnvsw9tlJanptgD
d1w7s2wakPs5CxQ8A91V7EFPAG+OU/K+gGTkBqDSMXd2CQFbSJfqaKwuPCr/zPv8AaSiTzwv/lxF
cgK1Vb3msA27gqD1OWshKu6f2xB36SpFqf1GbozB1bjtfC9lgDQOiFZDSKo8Sj3SP+NiU3Lb1bpl
1jT1KkSxVv94BD3jGALRoudwq4TM1bpl2EyG1ARRCu3SaJ4eJMqvjlm/fL5vGK7G199fuPZSRqQO
ExAc1hn7e4ygWJpEbXu53/j6ha9c/pFl0mZA4UkwwfsiXh49mgIoepXm46cknbKNLhynnl0GYNK8
YUUH+vq2r2nyhqwQd3Zo6woKeodJMT9Ux8qPwq10kWtIlm2zEuUmTIMXBbeyuRDcPcihQ7KgAtp0
4/hwLYll0SNotoe2zMHYHi7qLS+85GMH4Pk+S7CrAiplaFelPUKgHRkOs4Kogxj4VtmcY3rsigAm
/Q7iqyAg0t3CnjFVQGD7QXjOwH1z2rWpfqkFgOTipAnoh0D0vOqlBgAUT6V8KMJx67noGoVlz/GS
5XUxc/88JPPH3KgrQ3bLBOH3+yNwLLCN+Jeq9+oxXN+LRbt8AF+yvBYGNXL7WrcsOiw7SapVo80g
T34UHMSUPd+pVktsFL+JIPviCdzSuWkHvBa0BBxts4jINTOWm137q+6mycA6lOru0C/YnBXFHro/
M65ltWw3NH3htS2I51AC44HHtRxOIfLNpyrfJEt2dWHZbq546qkUAmXYnL+3wOGekNxYDl6QbFFh
O6bIxupr8PT2EEOvLiarskNuwOcdB5vAXsf321B9I5a41iPY89iCMEyYtt9RHpId1lDY/TVwOBM2
fLtuoqhvInCP1k0FSZ8pCuYDBdtUeYjDUP/NGePPC1vk6X53rvFYlszyGEQBPjaUqLsIhSDgYVQt
Ct8Ajdiq33R1sf7+4gYF5ytllGNEVSjat1Ec/x1OMj/n6866PwjXkq+/v+gh7/IIOEk4APkMm9M5
6qqiad4DF4cDGViXdM7KGfw7iLzVM240GYwRYhjqmqyBgH3fb1k1UMXTFA5wj3S9yCfJUDoFxZkt
OkmHB2DDuftJdFQweNsqlfkDT5j5CrR7fUjTzr9UoJR62DcKy7SrVSinhUNxLsYoObfx+Juv43Bf
4zZ8WzdM1I2/xvey/g+TlsNxSjd1Gh375xfMNRQfp6zCDNEAlfKo9R6OkSr3XWZ2SYycAAbSKUKr
WIjiSHsyHgcED+/PucO27IIYOTQRlOTWL18gBEbjbJUSHoMnTwIIe78L1+RY5qvDOfY6hWfHqDJw
zkFp4KHJm2pjXR3HHbVMF3xmMZkzvDtHP3lcueFVC8RE03Rv8xi5n2Xmf+0bhm3FXdDls86qi8wQ
jD7VDCmTd5UpF29nB5YRhyPVVRPjZqiLIgBRv1QPFQEB577Pt65mSqBy5TfcXMLa/DlGWX4O2GYh
rGuJLcslU+MveA5AYyAPxuOq0/Uz9rjry214u+pyGcuqx+Gm+z9aH7m8aYj2ZOZxNtug9rFroE5U
jRClKLLiCBH678Wkttwhx960acDHEsomKsKxnAswmeHFcdCI9v+sOYXj8mZSW2lbx/zbmHYm53lq
PDwKWO35l5Zmw2PMgh/75t+yX1P50xyAef4ydj55GDlLHr3RGzags65PX39/efUmWhRdn8NVr6YQ
GWcIf5ZevQfBvC6vZbSiHgoPujXiHxWN78NF/9nW5QfIsX9tRPlh3/RYZjvWbReFbSf+YaX6a6y6
b10PBM++ti2jzZkJOM3S/90rvSGIok2p2kj2u6beslrGuUKRtUfOSEulhzABtQsCQ5/uf7rDabAh
6jyhcyg8fDrz+AdqwH4/Gv5YmGY8dAib3u/EcXvZAHXKTLpoOlWXWqASmdFKPshmzI9NXW+Jujom
yQani0bIgkLO9QL0aixWdks8OeKmDnYOwfKfQ5Ea5hOT/ANyuBmwT5guNEsR4+Jyq6bWcQzZ6HS9
RNDjHpoKwRT5exuxJ0C2rsxkn0Y1nKeJXO4vhmumLEtG+mBi2LDm0nuARvJi/EirYR+vP7FB6aCl
Kv1YJ+TMo2o4jHT+MfpQ4dn35bYJF6hnbjJwAoCK+cFUPDsFU7XloLj2qGXDOo7KoAkbNM6K4HvL
mqk/mKgJvGupoqjaMDdHRNxmp1UqTEDM01WXthzPxB9PipDLGERvQeJxnvrh/YR00Y7ZglZA8t8T
OyyaIKWR9791NiMXSBEV0tvAE766jdD8OsIXFwIoPg3eAV0CLrKsPKAODASKS7Thi766GGh8NZEX
jTPRFeHA1ywFVMHeqs68CUsUs9TDrno/0Gf/QldLEtOUFaxgjEHRByikPKwFgO8KUrOP9xfgVXtG
F9aFHEKdIESiqLrooeVHuKHlSaJy5nvvg18q5MIcsqIUu+TF0Ztl1gwUXZVM19drgN40g+RY08uN
xXath3U/EzY1wVz4/J9agS0TxDbqYQ6g+D54++wP328Zd474eEsaXV3AtjGewaxcgloNrExRuMm/
4BqFZeJjOhZ6GjNYRBcN7F3eysCDuDikWd5Wc9urjWNqNbBfgv0YiXVfS6nztF/q8iJAJHxKOdja
zVC1ZwC42k+QBwIVfT08932UPehC1htegmNwNjC9jhbzb+qFVYA0iiE1j5KC5Sabkd27v6EdJm8j
02WQAC+ECNhljjyCKskpuKRjfr7fuOv7LZOvcWnkeSqri0IVylEkiflUxpCdW1RqNk4Vh0Ha0DC8
pmKUnAu8rUDlbsb+G7yE8bTersBANSd/RdzcH4xrptZBvji/RDSaYOHwquZKtifKUBtpwHe+URn0
6iXCExsiJnrd66htSjDW+P+gWP1HW+Rfer9+alj4Jk39a7MMO1fFMnwheRESAqtEERU9q0mQ5yGf
6s/eTtgNRmMZvu4mk8RDV15GXUfpCSnpoHtYuphupZFcO8syezI0/3NxpR8UF5AY07M/De8HCWnG
+8vt2liWxfMQNbdBbchZhuNHHsibbvJPTLAzh373AMXzXd3YALF2WWB8LAFHPzjGnuUYPrcMNA1j
hVBNCpqYcxrkWyJHjkmz8WIMOpOLmXGIrezemrL+AZw0X+MKBnN/MA4TsSFjAorSU0UHgnCZf6HC
+zMgoPnd17blrCPOVOapGctLXxt5lUUb/gbdgWJPkQN8BxsoZkQ68D6qoJokcFj9qaQplrey7Yr4
cv/7XZO/ztmL44PPjWyrAQtde3iHsZSDoDJuTilijBsztM7EK3eUDVEHAkAWZQxXeoUxMFUALUsu
oV/8WeJYvD8IVxeWXTOvj8YJQjU40ItPVJCLNv2DKcJP60ba14Vl2WEy8HxZYnI2BlyLbZcXB4E9
+22RszglNSk2DlzXXrXsWzVLWIc1Lj6ZyOjRM7o8et4mpMux2jZejAXdAkA0Ug7AoOUnOeC+7qNp
ekxB7rPxenUMwEaN1SLoEgNIwGVGUkBQFIdnppDn+6vg+n7r5gaBOlQVlS4veVuZP2Yes3PPR3EJ
jMxP97tw7CW2/v7CIKAaq3wqovISojxAgAqMQ42oGcLnNNwVo0ByZB3diy5YU0EhCMGDi+rm+TB3
kJOWg1i+BV2bfrk/CtcqrL+/6ALvpDQoKUYA1i95JqYWV6i+7oqAYADWVW38xAg6KHi32nwXEsU4
jfE2DM315ZYta5Aeg8ZSom2GzEMWAPNcmWZr6l2t22bciL5LkPS86Khvx6cZ+tvlMdexJKd9E2/Z
LxnMBN2TxPuH+dVkDnVZw9nPJigP3m/fcf/bwLAw8uHsTZAc0jR+MI0o/o1xkTXGxWLBDnm9bBxF
DkuwwWHz3IIrVSPOtaRvC5WdeAAy5mAmv5cqvt0fjWM5bI5Z6tGhJCmKSnIQPz9JKsHN6dXMbIHF
XUOwjLmuWtZmQwzwM0WlBuYr+2rS9itt5yPxyBbDvMNJtlll86YolYK0+oVXaX4a27RATNx7o+Oi
OVLZz6c+jz8wJv+6P2muQa2T+cK2Za+WaPQ8fYnAVXKcKnHMU0iUIJwDGCK224Zn4OrGMvIcwNZY
5ERfxlAcRTp+BonXGyClL4tUG9QPri4sW+/zHhJEfgkKzplPl7GfwFYdkVPRoHyqRsXtw74Js4y+
xbnaQj8Cd2oPNJyM8Vym9Ts8Ya/eZszfNRTL7ucxaWcQzJJzyOXv4B44sjwHogbcwnGbf7k/Doe1
2DCyGeEWYiYwlppZ3kQLSILfFVsV9K7GrSBbG2cAdtMWDk6ytMdZEnOq1GY8xNW6dXHreKENB6Hf
xYTDNz4hqFMmu2Rv4CTbVLHap1Gne8RTGWUEpDQI5Ri1WXDiOHFt5Bj0h9JlCdZwfzR+nBsznNb3
/PqUT1rhn7bBuA7nxmaIXYZlSkEORc+LpDfTed/raZAomu+2eOBci2BZdFjVPRj2sX+o6P4AQas8
Npm/VUfh+nrLlgWggNyAjRyx/mo40a4tv4HRWZ0Tsdc3Di07RlV8PHkFVMfnPNUCIU0vY4e66TN+
3mdglhHn4OWKlxmXq9QBkDhkjmV4aAhJdyUfeWIDyYiIPUQ0A+Qs8Fo8swlwEwM0P6Qjxdeo2CKd
ciyFDShjZuJhViUAtsj+77ZGVQ5vh49RH4jj/XlydWBZ85okzFnUYRhy1f0m7bscjs6p8Pdh+jBR
6zH74o4zIe3zXHYgVWwgnERIWHznSPkfVCTDfMOVcpiDTQpaeqGQo8ZTa5ITjZ6aZKlAX5dk4y6A
EQaxdvxiEAwKfnEKAg/AXGYF3RwwXk4xyzcWwfX5ljVDapdI7oOuGK/2SZ009OtRuIR36f01djVv
2bNXpmzknfYhai3Dmw/U7JF6/pYKjKt1y5RNk8xB2/gkhYi1bg4pa8wZPLnjw76Ptwx5brOOynad
eT9rangwenhcBr3pUTjuBBs6FpaVCuiweOdxQloHDsxaqzmT7DxBwjbaJ72L/Lh1J4/j4JeND6xC
DwLCQzjK4bisKtG7JslGkXn51DM/iIsLMJSnUoBKM1g2MgSO5bUxZL3RAfEbNI3L4EDz8jJthold
Ta9n0gujAmui0CXHLSk7/wOba3qM22Tn49+GjvG5iEVcACbZ9ubS5PRxGjQ5CE+fomwTwuE4PW2W
1BDiIPkYRsuZQYzqMDYwWSaBjw3adOvd4+rCMl4OZh8SjO1yTuOh/rJoMf4mk/RrPJTers2DWPp/
l4EgOw5ulGVFiTQs+7FGoXU8Fbf7W/PVwmiQi9hRGJF6A15VQf6DhkvZnQWDLtC1TlU+tEjJgyiu
xqN69PD8rZqMtcG5i/0+/MFDPSJwGbeE8DeRBkh7C0/72oyuH2Rvu2qciJf5/Q3i1GyEf1kVn+Yh
EL9XS93vcD/WPtYt/2Jrc06KLh99cs0bBOkOoOfP+mNJff/H/Vl9zXTW9q0bY5yKph7iYbiFi2lR
AwGG5KdJ1HO7IfX72qm4tm/tOkid+2lTE/V7TzOVPptimCv2HHkS1U2HlOqWvvVFRMP5LDKt/Oq0
b1jWXdIPaUdDFfa3tlkToASi6A8yYN3W89619NZlwliJj9YNlgV0sKBlaM+eIP9gc25FNR3rYsd0
lO9pMF6G9Q+p++JT13jlbwKn3IalOj7fDuOgmJ2Dyn/qbizkip9nH6/6B1Z65GvVxmRHvhNLbwdy
wn7uhr4R+lavwlMDqEjPfQp9K7ABnxGl4gdlerPh+LgGZPmGrUhwHOVJ/EwChFvqEW4VcMSoaxeb
lJquFbGtnU1a8FiYq0IUJHpoU0SOnivU+u6h3ljna+34paknfQc9b6JvpE3a51mJ4n3nb/K6rTNh
p1zW1i1Dnz1eTR1L1Y3rlAePOc1V/j4sNY/eMeXlf020Y1tvJtdqWEZvVAZHtFDdTUyol2Mr6b0k
7XTAiznZ8CZcXdgGbvyurpa+vf3E9HGIdF6wp9Lj1IP/+/4Z4ji6IsvGeRxDRTpfGXY6teh3FE9v
9SWPgeI/k6bS7VdI9+YpSDehrguesfudOnaZHc/hw5AuGZP6lrFMPBVV4D8Ak/31fuOOPWBXBba4
lszMCn1r5RI81aT/PK5WqZZ+OcYpKpj2dbNO6IuNrKKu9zXg3TfZ0WUCGHKq42MY8scuK79Hc7oH
c4Itbcd4oCgrUyKpuaFytoNuXi+fogYQ0hRVd4/3h+LYZnagp26Lzi8Cv/yXBLOHBubhpwB0VAC8
uK8Ly+whAOJPqlPlLYc/wVbXSf7GA5GoQxumYGK534tr6S3zH728ZLnfN7eflF0KuJk8B6VSLVGR
mChU6NzvxjVfluXjAuddLrryFioEM1oCaoJ+gLBtsi1j47IQy/LDegZxaC7q20yj+btEYOMdzq8t
+kvXACyjJ8OMequoLHF0oYQ8LBELMwjZniPZeBt3lWMAvwR8aAeZyTavboDymgJaFzOwqkFIdjLd
/hLqqQCNAoeuuc3TyN4SI5JHxvTGEeKYH7tuEHQiSaUDitlvof7lrVziC50kHiqbUQZXF+sWfnF8
CNQRiIIpULM10MfEATWe8yYnp8kAJXV/m7qWYO36RRdqmsto6pvqFnqcfszDZHljwpzuKFbAuWTH
eERUadUtbXkjwEH251p40YWNupke9n29ZcsIFjK/hGt1ox5I9ZkO/D+afB/1Pb7eMmGE8RTt/NDc
Rlb45UF00I06dEmTb/lqjqPILhTMC1zWOpmzmxaguZw9gGr7pI4f6Vi/W5JxJ9tlYFkyBwxyTMCW
ew1ROA7CwuaU7CZ/tYM94BoyyOEs+Q3Ute3jmHYNOUBEA3SX95fYMUd2lAdMHwwndl6DXse8GT2Q
A7V8/NFk5sMEtN1GJw4Hxw72UBaOiWmNvuVpJh71SqAJbHj1IHIw18Q8+tQUSFjtG5Bl1HkZqSnm
U3YLSTEfW5n8Rfp0fs46df35Mrjfi+Po+EVWC9gDlJt2NTh5+XiaPa8LHgEQGcB3AYWFrcp+Vy/r
qfLi9GBkyjrwV2MDRyuyugYozeAKP1QMEnT3B+I4oOx4EAebhvRDUMGCJmctlAfcB9IKYNDdQgm7
OrCtHLCSYvKXGjKhoP8iOnrbDOAqvP/1rt1rXdFEB4ufa5bfZoBMkGZvo3dqlYRUEhkUkG1Hn+/3
8xrUGQftT6G7FwtR+97iDZSyz1pNTXHUgCgetReZk/TgFFSxyI59FrSPJkuvacO+3O/VYTZ2pSFY
3ac5TwieHnOpzgp0w2/GDgprP985c+XNH8HLuZVCc6yTXXkI5CMYfialf/TLED+SQVcPkzHFxlBc
rVueus5MbSZDshvkNMLoqNoKWrGCEr6nNA0rZJcc8lmWOud1cZsDpIOuUnhEPCVDGGyJq7oWw7rJ
SeR7vmBa3zhuwBUycsX5mJ97qsRDPCV/FcXmC9o1WevvL3Yb6uqWJAslCPG9YPodwoftMUxAlrlx
GjtOFbsIESz72Mk9bZ6FMF9VhrQZRbHvGTwueyhn1sWwbF5NYD3zRdo+gyTzzSiBQ4gQjNn4fNdC
2DaPiH6bCerfoCy1HHKZNclbolZ0UBs9LLxMnjM6iD1sW+tQrMt9XsZ68PK0gA+RjsOhFkP4TU89
fzNFXvr3fTt3rLddmwiFE4laskzdDB740QmU9XOGIqN22lHVgjH8UpZYGx0jJjrANkqNmtzhfZvV
9WM87wIirz1Y5o2bdsIA8uZZen7xnaUmRFqty/W+2C6x7nQwGiPwnZvx1ufA/c0z+2IIKJj6KWvA
jgHqh8Hk3UYw0WEddnWiBLhzGsSgb6oQy/KD9KiBf+K8jdTnKQP2+Y99a27ZOAuags8+q59BMHFV
PpiMshrKkPcbd43B8ts1DRCYHGZyq2so2/A6vRR58alRCMHc78C1Yy0DbxdvnMYxljcy83KBJGoI
/rs3hHhq3BcPIZaVc1/TXopkuAGmGn+nnR5Oc12zZ+TEdmZV7BpFwL5igWfm8hliJ+/6EHCRqUT+
psxwluyZJpRI/fcghzr11EjIla3vsz57DLEw+sRl3n+/3/7rR+EveTBoubWFKmT+w8TJX+kYveUU
eAvt+3/5dPjs+53a2FCvrzdKAf47EJPOco6bLr+FadW3n4zOKXQDsqLX/9wfyes7Fqje/3bQk54n
C22Xz6M3fkSeqDgCGzueOwSpdkDDY8LtKkVBQdAHmeD01iLp9Fz3ERtANRXHu3Tv0P46dS8ubaEK
FnMxDbc6UwWGEORfIUq+89IGnuO/zY/9MqeR6ebPuma/17SE+5Qg+nJJSD9sRLpdi2wZdZ3OZGY+
mz9LvuT0GBI1+8+B9ge2YdOuDiybrvsJheUJOlCmaA+iB8oPgCe28RZwtW7d1CKoPL8DDfNNBCat
j6SJk+aA5/4eag5sILvwEIi1SeopRNFTMeMN0ApAYS9pOsT7UoncLjsktUeyhC3zZwYZ1vd6keFf
8HP0hpPhsDBumfAcFrEBTnH+TBc8Xrg3dSeNwtBDQDdLWx0rYNcdGjIbWjWpvIFYv8qONav6M526
vccpX4f2wsQQCCFNV4/9e6FxTmuvVaeFyC36CdcEraN60fo4Lj6B6ED/vk3FO1bE/YOq4zN8zXlj
g77+iOTcMmEd42XVA5f1XtU5CAk8yp/KJGjrQ8Un/WCS/mPU9vPZ5Mm164RUG92uR+iv+Tj+S91h
P5cm86R/YyM0NGgFHrHaVM0bk2RfogKFjvdPcNfiW8YNvJafwS7gEqxJxdYAWo29NbMNf8m1OrZ1
j2UtFAjLvsk66C9Gov5QDe1xLTzc9f120aEQpagQQGV4VqweDa+GOH5a+NQv530dWKCVWpqI8MET
tzyuWPiuh7ar/JHU4EDaOF4dU2RXGs4jTScZYH8BypMBOAdH6affNHSbwTVXF/Y13QzEgyTtfJM1
gwDgGPSN90AIKEb1oanlpiSIY8/alYe6CEK/rOLlhir2+lKn1XeFMs0PANj85hUII91fEYf7ZFPV
91OR+XM4pt9Qt4xSN8mUf5S9130Pmzb8P86+bMlOHFr2i4gQQgjxCnuoeXJVucovCttlCxCTEGL6
+pP0ky/H2/vcio7o6HZ0s0HSWlpDrsy9Ib251AhKPmcg21FEAcWAGM0difup19/ysByyZBj0cvz3
x5ywvy1hvVuK0Sszhuuv7X2RzlCB7HdFvYgzvYZTW7+xb1m3npeZNnurRPAVTVeUcOPGfCn6Kjxj
gad+YWPi/lwDxd2H7m6RnQl3rHVc/hil9eKUIMnvPj61UNsxREGgWVz5lXojpOXmSw6WguK9HNsw
+5yhb4cQadNPI6rA2RuNMBSv/ILsfHdOteaEZWwZ600X1QWuVPUVSPF304I7sF5Z2eOSAXiG2uDn
1mj99T/uwnzp+rzsOu/VrkDWfYMO7pBGPvSJd//+gdXp/eVS2iLaGIEDAUWB/MKs/zv3UJZASfBm
bd1D/Opihg7rwWfdmaN7wjS20La5AKVXRYrgq/AAGXSK/Zq8T1EgICzc4tq0b/wo8+vgqxr85UOQ
wF5pT54DuJx69U1MTiRakcZv+ruqisQLRM/6IK0L2Z7DBJzah41VNwbkY6TR2XPjNSzReXhVeV2i
JlSGHDKafe1lF0MJEY9/b/sJE99y13NfhTHa9vSrtaD7xZaMe1blZVK0Z/E6J1Zsi2ezZUt11/TZ
c95yfVXZzrvs5rOw5RMfsMWz6apR5QCpxDcMezcXVEI1KsCcLqp1+bmyxAkL36LZlA6jGiS53qsq
hu6mCeS4k/E4XcwdZo0jiA19aivCjYlr57nSqJ59zT0aVolQFcRwm57X4C4Oxdu/f+TEDbsdTpR5
Be3FJQOaCZMme8IxRBGONDws/XA9GXX0B3kuuj61bOt5+MNlacemcRixM9zA6/rFAPUfHoijF+ZF
+n+gPDl1AjZRPLOAA5eyyd8MteFunqXbLxwVBTAVffx70U79wsbmDWyyITR2d41FEiC8aLwfJtDO
L6xcHj73ExuzrxriddCNDr/SAh3g45jNi0vBKDC1aVEu57TtT23J5kKfy04CluVnb52pyn2A07Cb
1xEF5+Y0QsfmTORzYr22SDbA5YBazWz+FjRdvgc+W1x7Y/iEXO7c7Np/1f6/XFdbPBst49aEE8bM
rYWEC0UBvVXjrYjRCQKPe5EY54WXtfJ/g9G3uu0t5Nz/vVEnvNmW+15ENA5JqYc7OQbgpZEQi49i
cW7I+tTTNz7AFN2iiKeKNzMCwJOV2bAriv7coP5/vbe/rdq6YX+YZOX4mMcjqa/+kz4co4XsWaeD
96UjwT20c/MrNhQLuCxAZnEpXRglQhr7nWTgi1ZhCRVaW5TP/sif7VJDIiZW3udwOWI77jjGvu+W
zOdfKRKLNsEtATbUHjnNOS9+amk3biLve0gIzKK/4wGk2VUc+EPiR4CLf/JgbJxEFWaqGeIuf6vw
Q1Fil2BJTNSa8UwEeCIw2I478hKathnmjL6qkoDvJ4B+Du+6YWfKnqamzj6cH/UpUqTsjBWfWrCN
s/Bz1QdiKIq3tipCtL8CV+uDqCByfeaLTtxFWzScJsJ1g2Iov6yaLTJ0X1RR2wfthscas5a7BcOi
Z37qxLdsgXEkMmUWQnv1jZQ485HKMEqRAw97zh+dev76iX8YlkNZcBRT5L1Cw/LIWDjcQS0wfvz/
dzkYaKabuwGCQxkEASpyyMv+h52gAf2f/t/nHr7Z5ZBBbUBXIAxbMqoTQsHoFBlybl3+duHg1beA
CTehLq4wQn5QkWjTldxYzk2erKiMCJqG//6EUz+yWswfi88CTA72DLPquV0JCMEptI5L83UCcqKf
Ii/Fl2x2WPhe3aGCQw4EV2diNQDnUd18plexrtPG74u8MWFAGYidPMQwdIGm5NCNnzs//sbrS62U
lwmwRql89sC7CqhxPZ/Vq/jb0V9fff3zP1bf2d4PTQGXRLv4QU+Rj4DyU7ft+vCN0waxEtxbk0N3
oc31Ls8be8wCXEufOzgblz0HswxVGQUHtnjXSi1XyBwfoHz78umZzf8m2v5YHcUxZ8F0Dh4FLFGi
BzDMFaQ0Z1z03wKtdXk2xqt5UXdkAf3bmC86NYC+pX2knyJweH3CceIXtkgIOlc1n5z0Dw1AgU2G
uZrBIEf89/qfODpbGIRAFADPtrJkuPhjDgAW9/WnpLzXN98YLG+1axdOKOAVIMNEPFGAwQLKrZ97
9Y3BVkExFVm+0g2vUnmrY5ZeIz656BuD1UCElyXEKA5q8VEPg0zaPR/Oxs6nVn1jsATMxWWYQ4Ky
AT/h1QyY6RNq6uby3wtz4khueZhRZyOk1mFwaDxMlcx94x97H2q1C3DdZ5iITn3A1mzRCgQPf0cO
cz1+aUp0yzC3PJ4xqVMP31y2MmzKiXXwCaPnB/fBpOc0CD8127ceyo3B2rwTGB2GVEFByyldIndw
AwRx/730f3/1/wVuwHC7pU0BXTGjmb4y3PoYiyUEEzj/fv7ft/Z/YQ4MKxk0QBi0Odczz7y537kA
DUsM759T8jn1CRuzsm0PpR2Cy4QA+YwZ+mJtq8P1s88xyf4v0IEY1RwyXxDMwJDvlY6KfWjQWPz3
Ap16+/XP/3D2rtPMdHx9+x6oai2Bl1ic9/rvh59a/c1VyIKJZaD7Cg50hnJsJSbysmSjl4BLpzxz
9lfXuE0PQe6/ZUKmfOmsxyEwogowa/OlfJLQmczBdMf7+hr0yGcCknU3//Y7GxtblOYABudQDMzo
0zKhCNGYW5kRZGXnsAGnVmtjaDyMONcdCw7C5RcGvH2tq3eLd47L48Tjt9ADVmS09tbLBRIe8U1e
lfkBNOfNczie5UE9cZi24ANTASW2YMLkABwwfZxHOf8OMcF1pvd1Yqu34IN8aUnWgu/hAPru29yK
Q6PaXV4VT/PSJYFjZ37m1Eds7BmTZ+B0CzxEWA7zbA0FOHpZztZ+Tz193Z0/7E3UQV07yxmiw8z7
rmjcqWRgyGD+bXGnHr/++R+PB11cPUUxXr6K+bMAqds+k0Bi//vhJ2xgiz2AQvYMfnGfHSJ/uWdO
PxtZX4k2vBzD4HMeY4szgNza0gQViH9Uy1i31wGgE1cMMgbRrisq3X4CxwWvITbWPIYY9ZRuYQeM
3X8Ag1MlNZLgz63SxowF6fxQZVDfWY8pIavc5wCeef4QLOfogE+Y8hZm0ACU14wdhfi6VcUdDXL/
1YiO7gs9lJ8ZwcQSbTmNqRnBcFDB2nQ0Pur6pwWp1PoVWf7JTdhCDVjOzSLcyA6irBYQ3k7xl6yU
n8LSrR+wseMc485xKzM4o8LcjHX0ES71507pFlkAuYtOFhSulEbNexPBykQOzGSM+fHdvw/RqR3e
2DEzBdCYCteNnNsb3vnHUbNrO4gzlnzCTWxhBMtivKEJGTt0WQwqkBAZsBzi4kzQdcJRb1EEaqht
NeYUG5tnR5e1N3RG/lvF9c3qpYe+Owd2O+GQoo0ZO5TExmiGGSvfe5F1w79XEWjVoEHF953q+s85
1Whj0U7SyPUyCA55CNRCm314xefqHJCZ+n/9tQygS4sJW1zKBLKrAPEXSeTn56i9T2zEFkQAPoZc
jxP0q02cv8eTvh+XZx2LWycLt2o5nMmfTmzDFk7AJ+LnE5SuDrqsjlMZ/QqgydPL7KOvzhHCnfqS
jTErjoCarl+CeOgmiKHMSTP0ycGPXfFd8dkYaYsoqEoxDkOkwsPY8Sw1Zpp3ouQKwutB9rnDtMUR
TNCqb3I+MAh/zsteOvVRRfocauSE29jiCKgEZXhddOyQ19GdHsUHhkAOcWyf/+2VTriNLT3OSIYe
bBxwG+CPXDEQoH3+P4AgTu3xxppJmPl08UrscUnew9yup5XXwFhw09wjLz1TBjm1RhtrbhEUxREk
4w9FVn6REJFNGoQwIiNf/71IJ56/7e5XY+Z8qLMFyKgAT2hkI4590N2WUXlu6v/ENmyb+3Qaa9x3
cBqkxvDS3GPQvCWfUuYUYtvSd3nhr1R5/EDc/JKrrEr8jv3699KcevF1yf6IThddq5H4bXgIQvID
Cri/xsj6Zy6dU8u+/uYfz1YareECdxrC9vkohuYrNaVKwro5Bzs54eW2lDR6RU1ZBsMVxn0Hfg0i
4uiolu5uyD4zXoCQZStLbyjUfGwDEW6G6GUnWfhc+p+sHItwY14Omu1NkPXs0BN3Y8h8WHyZY86j
OJyfmz5hwlsSGun1uFmaLjzwFtJ1rDoI0eqUUnMZe9EDkMtvnzpI2279SPMOYvcIHdmso50wQ78b
onMP94P/+CH+ku1v8T9G5xULrVyZKT0a/QTSj2voQI9iPADKXT5wUnlPglRRl0rUGOaEN/MSJWPf
T998R8hLHxmKfxccukU0mAZAtQW0gA+YUAEZHFVldWAd2OxlW3kHy0RWpWPYut+kjtHjZZHHXufa
NjdghRrqZMzAuQFkMb8ywLo8auglxfvGRxpvNLcXrPSDnR4oHhKBovgtKNvwgYuAJJ03xRr0ps7d
NLEmQB3kzcXKGHpJecHMUcfh+NLFLb0ThrUfNb7Y22kOzs8E4ilF8KgoyF0OCHhlsGOhGsxPG9dO
/RK0RjdJVbmaweqIYZWd1X1kwaHi6Xav+OCOHTS0n5agbp8rCo1HsN5Ax7aup2uXC/8H13WPAbxS
H9SsqyAxfV0AoVmgSocBG9unULrt0VNvW5DYjO3MMog9+CC5pxEqs6Sd0ZVgWV+8udKhCUur+ODY
qEXKS+iEA4S2LKCk8WNPJQKTnDs98eEOKrdq2Zuu7MH5WoGY7150DOvrzdM8pjrU0zMayP3PTANj
nehWNga6BkWezpjnY69s8cFvKKuRf8eE6HLNPUblt7meO31LM1Zeo+wEri01YmlToKKCK8yCBlc5
yeiuCn32RvyZmkOb5fZ5DuJx2JU1QJJXFVnKSzACgnI71uoa8w/M7XifY1TUSgshAVXZTO8VWoXl
E/476SV85JW85qEtLrximLuEgO76FXh5NA9nIJxzFJGmiqW+B+6Q1y4wiiZgKu+xrhzSaoZV1ZzE
Y5zj9lOd+SJLFOcS24gFKC4/Yi/Ma2mYQPK+vW1mJ465byOVAJQK8IE1YfyIaWykPET32KWaKVak
WvpyfsrnZnyaHV5sNlG+XFAso7kVDQo2KZ3yrN7RzrkqgQqwpXuMB6mPBkrolzqi8h5YB4A2yw5/
pW0+QN/dMYJBcuotQYJVNTtbNI7uSD/1/mU9WDrs9cKKn571UEihtsVLQtzB/06YZC8KptklzIXB
VcnjYrqYBKXki7ZBEOwdDh/fk4FqdimWPg/2aLiM9zkvZxBmBqL8Clr/qLiI3czeoEA/XdiwUx8Q
7+PtE0WN5Ql09aNNbFk68rMxzLM7PtkFAnmLB/E3EeAfDWR+U9Ga7sb6OF3VwrzbLPKbX7Nt3Ddg
lMubIuvEccQsp0o6RYMj7bFASVf0zSMilSy8jhlkn5Kl7eurPqjYhzC45eaOieu5FlDiqttGpsr0
YMgsuvJBqYH/6DX4Jq/8fPCPDhh+txtNXwbp0IyoZMm5RCStl2leQHUUi9/eYkq3YyNYsB5L0mF3
AvxP100+0js4A1BgA650SSZRX67EiwcUdoOdFFkmj6NEkEO7VQYk94fqS2XHEPQVWqLanrmeX7WN
Lf2HvOs7vSSqhRvId2hOdPldy0A4c61M435XBfVwgIIJmlYVxMzB0NOr4d7X/ZxDB1DPy6WjkKA7
cJCkdEc1V6BhkQbYzJz3WK2gKWKwmmuByHcp8v7JGMLnNA/r/lWFffQkC6FfIIAT1T9aoXH2Qdqr
xBGy4OZiahYBeF82+2ZJwZRd3AYjEPUZLWaVJ45GoUznucx/WShe/qAQW3twxosfKhj2k8hCrKL2
1uM3FoP+DVRfcwGtT7AwSSVLvCbO0jOfqf/D2bk4TnCTF9JEzQ7AhUC94l4OiuMqZhruqoh68lbC
rz0vwXpmWtnVQZKNc7FcduBLno6s6Fayak3qbGc5p2aXdV1hqhR1yvrVczWZful8BDRqHvvwQOt4
jo5qEMOdUOH4jCK24YnMbX8fZAAhpvlYFkMiQlHPu4bgcKwcBXFaUU2/cNxFQ5L31HZJHdj4Jgb3
/SVfmv6bI3l1QImoAU9NqCxN5MjKrzV0Hdr92GJ0OEUp0vNe8riw7j7o/VokDeraBOQdXXcD8bI+
3nEb9+OtVCDcACe6eJlBMfWOSSN7jPKIp4xHgCizdiofRgyH3DLO7JMXDpBW0NDceNaKBUegw8w7
Lzr+iKtr3NHZ9/oEiLTpWU5FmCc8qsiw014QsIuJNYu+GxUUhIANcgVZnilEJbmBM1rR0Aww+/on
4x5uz2ieKE9JKUO8yCyCe5TWvCqhQeM9UQCbyKUFprLXoNatTXkQ4+S1h6YNcBM2dvCzW67MmFQl
oWTvCg8UFWMeDbfaD1DKpMPU2Is2Bvz3gBI8xkmBVKvdBYu7OX9HjOmrpKzQvr50YmijpzZqMQuv
FfAoRAKcktAsNLAakPq81MzQO7DJlw9FvLAXB6YEb1/nmT/9mMMYZB/dOJcpRhhbNyYZMX31rnB6
/BfjIwIFP5zhv1C37355EpZNGBcfgq5MXwGa0XuELhVLFLKja6gMdtgyOmQ7Rr3hjtNgjhLQcVT+
nTWtH1+zxoU0oZEW/U6qwXuaCxea607P/JsNvfwNWiku3LducR88nuu3OCtMnFiQOwLLiTLLDPZp
Tq8xV+i9g5UR5oiR57C7Fm2Hl+d0aG568AB+tKqaaRqSttApQqmFpJLAHZY8rO6bxjM6hdAfLRL4
gx4+GNean2LdR5kaKoOncZlwGXEQJYQIsi3/Pg+N+xJZnDnAZcDOPo6quPRwt12ODbPfQyjt9Oko
oaFbyIr0aQv14R1vKxfvsijmhzY2JUmKAFRyyArG5gZyP7g94zjDVa1iElz2Oau+ML+rQYKdO+6p
HWoNHk1UpfivUcKJIISU9rbicfA0z6z5jWHp4hgALjodeD9xe70AXnucc1xEyRgoq5IlWnGPoqf8
G8kwVXPNhhL7Njoxg3B+nmQEVSNacsLBfBaZDFApghssmVyOVYcL0fUtXJKwZQK5VUJ2Xu7Fpkji
Eo781gIF1e+CyGJLMZygp7sh5qrc93jFBSOTNRdfSj83V+PUDY+QeFjIbkFjzx55zO2rXgbWJmBU
wAU85WTe63DwdRrHmOlsBsjT+rUnv4V6qe4Wlpc36M/m6VhxCBUUxGNzooLC5inHiJh3MYtZNAlA
HX0Blgbfz1KNVdVJaaeA7mpRy3Lf0djQyzpi4nLqp/k9Ktv5axMWPt+pwpmdwuXIQBdTqA6zi1lt
Dlg5SNzEIBG+5vCQXsqnGSG4QQPinmY5/KRGxKn3rgQYmA0KxD02m66pC+Z3GdflRwu5lAdrx/qq
bKE+NkHD8so0RZulcKLFrejK8iH2RrDHxGQxwW5A5PkwSgxYJUFp4cCHcJyntA7m5pvKeZyl4C1D
5DO4KctAmxzAaZKOYTGismirJDeeercFabwjgZYAS0Q1qJc+87Mn0G/qxwje1qUmWFBDJ8hhllS2
TIHzwBfFfgx522LgWMjvkLB271ya8rsgTXtnpMMVqgyBY7El+OAP/UzLrwjGl+8GeO4oBb8vAkWH
i/wK2nQA+ueAfi/IK9aDJLyuAoXVVGlQaIQme6Q6yx8KyG0OkHKyuAoafxB1yoK1i5Mj9wkvgJXE
UPsMlH2Q1Agyv5mp4N9Z3Y0voQQFjgYJL4izw/ijygU/8KDJD0ZkiI2zpXkZ3cwTL5r7ZBpF/J5n
kX5EsqzSwsXjs1UQU8ExESrtMf1FUuYtWGs8DQH6HPewEF1Nr3lZqfumHqYfSGgCh/xMI6WoGGYr
FQdhNR34BCrCABFwKjGOj6jmP74hh7IOPqagxc/M4lWbtp8vCz0SBKIt1DzkPAxXKmzGA+es/yqm
Jnx1LdJAbUfvmiF3u/BNUd2JUBVfFJBi865DApuieAGCUwoAiuOQH5nrQV0CxCSAIOvD2ygHXArg
+mm4slUDpYEGqmJ5BwwqYeCgy6d6oUnWKnXdBaOcdpMf+K8Z6pcJMofxNsMARZ52AfosDbqmz+3i
D5eCwuGtXe0dFz3+dxuQuEhQlaR3M2T75kTUhj8wV8HLjKRdjnKkdNy72to7Aamj4oACIAAVJI7a
1AVx96hNBKMPW/DPAiiLRcegC7nQtZleZVXwSxN3mHZoFXtavHi4NbpvbgxtzBWiFp3mQ7k8dqLo
EzcZ/c3viDxKR7HaMkIFIZes2RlXu69kjY2kj6xKcRI9sbbWP/ncV3Ga9RB2DUE2cAWqqPqqI838
lWJPb0cDvDuwB/LecVbsews3hNJQsVNtXe8mLALIypV7p4iapiR3rZ1w18ml3DMyl+8AptBi101w
GbvCZnnaAON3ZaK6vkXFGMfNzST2kqqGf2hCJLUaEiavsQzXAnJQYv0mvTrowDof1ffKHSpd8KNP
RsCu67aGOeacJD7i/QdlQDaNThKKJ+CAv5wDVeYgqAG5i+Iox6WSYgoUaRUdy4u5p8ObiYz7gHCN
RQiuKrnXIHS/YDOunZ0gUXsr0c9+MIJ/o41y6C+UUl24pqmQRk9RcA/rLOKEUuQsFXiCHxXvyxvc
yMENn8Phsof5fBmYgnteCYSDXd6GAO6xGLAp0IR4YYBBmSiDgOUR6RLxklmA144kZUby4Flns2cu
SFaQ/KL2Da+/9Qxlp6PyPKuhIt6OGJBG+otsg/c9m3ZiUuRNo0lxaeXKVsVDWvygxNa40pbBf+p9
SaYEyg83M+liiwqlwUlFnDUFBzeCN/oLgRyhh2TZ4C5kTdWPVYJSBoOLWCQYmKZgKn+70dd2Z0iD
/G5NhoqEOohKXjAQfdsr6A7C2GLSTWxXZNBIQqlbYKNMzRW7ko2PXAWykL78JTEnFh5dVGU8FR2P
uotgqYtm5zUuqK+UVvICiiO4czOQbB4UpAzXaDJErG0tGAW/aESiSEvLWun8C5gnsnxIAJuA+J6t
wa28z5mvcUbBYNIkcwae8NfQgwuAvjvuRqSjwBs1kcQyyTkr+ENFe4RecL0uvGJwXRYuOgjHnQ49
+sgaHfHvweQhbYYip0XMRRvkRddLXnvqAdFFHHFcoH7zgolilSWaT5G9opxG/qVtIFGVCF27ZlfP
dPRuudUd6lUVDv6xoyDKuMDwfh9dMcx9ipcytkBBuUxRYAGhwJwQXuJqV3LCCsgJEfFB4lSUCZz3
iLXzK6SeMorGaD+3sQa9cC6b9jYW3fhEMFRvQTyrWnpcHZ25sFk/egfhzVrtxlmDC2QJEPZzyniz
50tuSzwrKPMjQ8zSASMiYm9XxzjeSVBnkD3oEeK80xIalg9VF9bfaVzAHBrE7VmaZ67IDhXvI4Iw
A+7zrmIViMEncMmg39Fzeovh+3L4CnOqsn1lCS8uYGcIg2dbA/WVx3zQx3ps+AO4csG1jWijf5Vg
eEfEQqo138ibWu493usJ4Wk79jWI5lWrJpnMGG27YOhd2l1V6WH85mNXhpRCXuYnhuAq/3sAqTx2
zaogA5RbBhSdaO9yGZDiXdqRARIzd8hQufAzcsmR69IEZWsPQX8vjg0F0STizIl8uKqPmr2qBNyG
HCwv0yKgCE/7DlUACHD3ooa0KqTI0jHuFgRHA7F31hXtK+st6lNinXbHNMTYPM05Ec8SLP1pjgT7
SGROLkB6zC91MUKQqHIKlSIpeTfsywHAUF9iyHxfTLX6sJ4JAa7Pp0nEV2YZoDRYQxAOWQYsUOgQ
CengZp3agcQ3YdzC8tZzk13KHhBH2KLu/f24wBviclxQdKDS9M+qa5aPkVD1GrGx3wGf7m4CAkRk
L3L/sSCjaa9cPdk7p6LwTnLMdKQziK3VjuRxdYwQlQYYHgmDlNW42+QEp5NIHfY6LSOMrmSFWksD
glddce0QepdH4YN3JbET6obIU6pbHespTtzSunxvQwSlFl47P1Roiz4g1w3vgEkWlypqfsJtIBvw
hQeidnAGdCkk/nxkY9yTu45EXCZoNuDLpIPlUzaBnZIUKDH4RuzJRKZvZAiL73JCPRW6d/xmIY3L
DkWEQRS7hMgkq9LwG0dJ8zPD0NSNP9XechGgVv1TQFgBlyti1xJKF4eYRbl/6BwrYQU0ZGB79pDM
XrPZZcfcUZVyvwhQe4QItYib5YE1GQpQEkR5IEktRfdGqh6cByWmfhKeowye9ShaomIahS/MwrPO
YiBAA9DhqvHWYSxBjLvuZxQAwLo4QCx4jUCgJ2MPE6oaF7jE27veFHGYqKH3rm0GajgoUJXI0RT8
wXPdYo9jVDf38EbDo4Qr58esBxthVSq3riQuZa+NIAHVD01qBapPybiApfQ4V1n8QeUSP4iuLp/Y
yJDSclQfu64q3uTC/W+urZHgo5yPPBn333yFegXwNWqGikJiQoOcHMJD48EfbPSuYsBuJesRJyAf
eW15vdSIFST6Twg0xnvYuLr3mrZ9zqE+dj+ySWZQuwrU+MNXKqZpgGjlpY9De0tZJL8KIA5SPpZE
IvAkaCBIJiH72A9LGlS0XBK71tdBZRc0qesDuF8XeCxhGMVMJkAIHqNw1jX08aqwxV2mVpaeHoPg
COMxWr43HJNKiYl9DE77ZUG/QXAq++pE1CmoZKELnkwWWRvTY3aMwqaqdvXiQJ89UJS+93ouSJUM
6KK2qHrZcDhMqGKmlQPn024R5djsw0gX800Fdj0v7dAb6HYE3ErlAU2U6QsnOuouBejL9bOGbXuX
ZobiMqpIJH4dQWBYvebg09bvmOr3DtqHRA6ABaACtKXiDx5gSbuxzJH398Hc3+cKMHavC5t1m7T+
OeUMR9XReZ/Nednsshg5hHU5iDbdAtLjPPTFC+1HPqYO5TAUmV0ccOTvbfYIX9n0+2VaHNnLnjbz
hUQ8t+Aa7wb422BBJq33LZ2j8Dm0vgK7h5K5u6z73NRrdXqScBoDe+lr3c0HT88oNRS0xbuiwYNK
TO1H8O11zIJ75aNgYyU0w5yJRLXvhIJNND3+pkhcq33VIf+GJa3lI74qEailW4rftlx8lbZiRCaM
wpxvvwvXY+QxVu56DgrzbmmLy7ZqZ+TLYVu4r24KLTKe3n2AfGr6mUuoddgFRdwJMiF7BOxE4ws8
kjYLCkmTD1U/bwYW/D4DVUtwg7JkfmcaunohD3xhqsaF5YNY+Kibyj5084iTGPn8mxQ+7voCE5sf
GQCyhwa1zduxWEOKgFUvnkXcmZgBzJc4t2MqxZR5CFrp/LsuUW9IUWtFOwY3T/MNDh9xjQld+exh
4M7ukG15T01Xo3bXjRa9prAx7sYCsg6iEudQaWkkcPVGe0h1Gt2QJ6eK9qke6+ItYB29o23OVVpa
z/+SwXm0z9ky1n3SI3BzF1nRR++96gkq+qgtFHY/l8H8iJGMlQBAhOTShY3/CnJ0/xuaf8vT6GK7
r0DIo3c9go/goq5QdMwMeMhRJqxXwqqpD0h/GZPS5uHOLKAgDNyaxlGj2woJHx0M4uhAYIWQAe5o
2ecI7P0u6q6Zou5ovBmtCIykI5MCzXkxXsxgT/8FFWxcNa5uQQClPLZce3EXsR0qU96cdCH4O6DF
XfyG1rF6BcHHgMxV2wIQRwRf7x3BpZpmjJobFSGLvZizqriomIQkxSTDSzSGWH0JmZLq3hVDUB0y
r8uLvRfVYjiiIYLsqK3W/tznGrmbOTi7FCBHDQGWqKIG/TXMAPUL1HD+/fD1IX/p4m7nnklsCSIQ
yw7lMpsEOnH/w9l39datc1H+IgFUo6jX09zjxEmOlbwQN02VorpE/fpZyocBfHlNaUavNkAekdws
e69yyZHCw3vnInw3OOTZcLGApl/vzIBt0O094J47KJG5MGoe8TJFLcod1beiD/AYX+/AgD/wNPCE
V1olvOhq/wL22h+8g0+j1UZez263y/emb9AwFHgAAEWah+6l5dNX3Gur49Bt8gUN2ABPIwM0UKWL
s6n1L4AQfRd9fnFmYHtED4fYgKp/xiDdORMa16ZNygLM+sS/CJmect6+Bp23QeMxgEx0QrMifZ1C
RsG7CA7sh1iOGJwlILsnAIJsrFpTHxo+Sfi0KKoBIBmUyvozHXHqpzNUO8IFjbZrKeksZtnDq0UK
4l7UhD1EhOLbguxFDfLB7vvP630Y1pJOX1ZpzLOuQmSncwBqOcETgAqyYbttanxZY2/APoPvO/BK
QBYZ77vuKMOmvIfP1VakmVrXwIaCoK5u25N/gS7gLdQ45XEqkfBfHxfD9LrL39/8dAxyi9yRSy8c
mYiDDMGEaa0uqjidN+CYpp+//P1NDwSUwaDtPHpRYVgc8nHIj26ZfV3/+YZdyNWiGEmPZiIMP186
Nh6hHi7ZAHmGyjtUXbLHcwY4KN3Uo61yVpQS5cu05f/UHHlpvyD7TEOZbujRWllJKwAAwCVUX/th
md0JSmHrw2OaXT14+xpGeBSMp4V/kfOsPCFnMhx8r9+yczBMgO7locI2cGLZ/O/nM+xsCzI87eVj
lcgtWy/DV+h+HmMrvEoJnAO5WEhVIcZIQTz2aBVIc68PlOkztAhu7SrwM0v6S/3z46CmU9Pkvzyg
VXFl2pK3MJw4uocrbwMbOr2De+Ft8eKUzhFazVcO7sowf6mwk29s2IZ40208co+xLAUB9sK9wfrt
52H50ynjYgOqb5oLLZrbZEiAflkGKlSoVpWPC+ms9IeP6/Ng+vFaPDu45jeK1DjywwK5KIIjGWnM
H/sa105i7iq8wgWiIfXhjZQjt3+yl0N/X+saoLEVcV/QDK2TdvoUV+AwBA0UjtYbNw27Fshp2CWw
hoUtaw18ygG5gu5YA4851ZsOjYbVqetMjFCtIXGh/EtDx4fZRZoH5zAJw2MAKlJh7QQL65YcLoXM
KUssEBcFAEQoQ0BzMWi3WjcMky4xkTaVD1SlCv9upgvgXAT2ayf3zrEuMpEWwYBUzMwueA1GoJEU
KEIEW7pIhj1IF5lQSCcmMTzBgKMWjyqtH+lyE6rwsBfk065lpCtNpCIOFQOU8oIcaXECEHY85NwN
jyjJbOGSDRGs6014A+kDpHXB/s5Ro1FNCqfaTdVD0xBpEYzMdAbmegZYlcuQUyYgsyW3Mi0/bsNt
Da80XW4CBVDUB2FvDtJ0bH3krHokVvkxcb1fVVieSJwhI8eP69NhGistqrGzIc3aNjhhYjtNblFg
ai8zzb/sal0Xnog7VdpuETA8PNQCRiz4uUQe8rKvde2pnHWZZdfehN9uwz/tXNVhcA4S8n29dcNu
pEtPOC1AE33JQOsQgl2CtP/sTv3XqnHPSJ59L9xg47x51xcbdzuyrLQ3t9PUkUne+IuG5mAhK5er
m7ETl6q2f/+vs+pxdMcTm7NnF4E4i2/r32eYed2RQ2Q18oWFz3CMtuF9P6AmbKt8SzXZ1Pry97cf
RXk1j1kConuIMi7KQsGpivstnVNT69oZDZG7gVstIjwl3Q94G/CTzfbSAogW4TzL/CrxqXvJ6iE/
2Kwvjsz3XuLEdXHijTsXr3ZW+2VF5ex1wcXNy6+0xjYI3NEe+7FlSWlRzWLSjaHlg3VAOh/1IbwX
hnEfQy/Q7Tfo3GVz18b0Ake4LymIk8d5BJBmz6qE6N6/140cfWTcee9dUJHyDilA9bv37kD328hQ
NhIz1LVRhwW0PG3ETVeXKUAGzn2AutnGRen9EwJot39/AtLhAQDv3AP83n2tl1v1kktoyHiCr+3r
vmFabh9vwougRMrDXgAIBIDYGRfK8cbNN7/g/fAKdNONzBVD7dVzi3Equ4+TO0+PTiOzHbrBlAW6
5wbvagY8X4/Wa9t9dVTTPAwWcAH7RkaLXqLIBAk/idZZL7s7lObSU+9zcl1v/v1TIQi1sPUgBz6j
nIyk5hzG4jDBrE75tX8sa/kj9NrxYDvV1tPZNA1aFI+odAJB56GvuHDcUxmz8Iy37Zf1LzEsU139
ooC/N1wwOVq3C/Y7AAztOOUuEM30O7XcjUP0/asMuDb/Xqcdiec5pNbSyZDnZwfSM6hW8g8At8FO
0O/k0UHi3yvyXYdawJZpexsXkysL9Ffh6gQYFdQBZyCm2mJLe9MwI0wL7al2nRxmKDVQk3GAeobV
tQ0Q8lNSfV2fFFMHWlyzoQ5ozijGq3PwNkSVE6j4ct5IEr4ruIrQY0u3b4aHx1BLg3wsmk/9/oxq
0VGM7NLa3kOQiI8hbpqDemIVfQA1aVfuLdAlMhw7DktFgBMFOEDeoHICTojrq/P6eJnWlxbtfGjw
4GIlWo8dgMps6wcC5mRN1YOdwLqyj50bgG2i9c5Mk6PFfhrIIbBgx/aLiH46wNMENHIU2G/3ta5F
u1eDQFAMQ/OrDAd2HGz5A1xW97SrcV0fA+iiRLQwcvzVDmPkMeDpshBYo/XGl8X536pSoAtjIDUG
rKtrWz/TLpM3WS+shyDI+W1SOeHWJXmZ0Pf60AK7aFRt1YTF4JSM9h8rqP3DohFZ+0t6RjbjwcmQ
kFZed4bZwTFM3NdwribsxnKXCE6gi2cMWR6OCgSRP8vxcgR+DliTLN9ykzEcK7p+hpxARiC+k/4E
ofJUIKOCpfABJZsviz7E9keYutHiP+/HMHSBz/rTp+2dsvrPZDFaVf3tsgvPFnTE11eEIVJ0NY0e
ZxZqQo36MREVo4of4u7T0H2Kj4GuplFIb05Vl3s/25lfbOqdkUkARSFPnqkfyp2foAV7BdOuFNIr
/o+CAIY+NuVPiC1sOQm+Nz5wN3C1cwRAlUyEadV/8KBPd7NkDv5q5f7/D/7SuHaGeFnWqpjhqgk3
z2cB25Ib8Gb3WRRC2uDfJ0heyNESSKlEZLDSB8GCj30lrR1nxfLLtWddHkPyRkCR+7XthukQj+BF
ZROIJ+vj8t42tbS+bC1vDr8U3lwUMrb+UzyhlvInDv2c2ZewTe0cNJu8gY7+jrWz9KStnY6BLV2F
3P0HOF7/1k8SIGpAx6zqne1rRwWHSnUDEqHzmhMfTIGsBlvBniyx9fvfuxri9+sVlZ6BfyNDmG+A
MgCYsojHzj1Te567u84CiumUjCye9n2MXlpJmcPhOVVaX0VFUT0mRTXNt6FTATe1Pu/v3nqWz9HO
jh5wLGcGleWppXb3E2yk2hVgASiwq5xpDrGd12kIiW/WMTeG6nwFVUaQvoFpzcbjUEJra+Nxa1iB
/ym/hKqW3jjYrwIAu+wU8Ly/n4rOH48hB8tr/XNNk6eFP+SjRJdiTB9ZaVPAv8YEeFD4WR46MPhx
L1YE5MX1rgzbmKNtBi0RE1hrof0KjKgXPHpZ36izmgbAjfZ1oG0IHpgCAOMU1tXpShSzuQXltqyu
OLmst2+aEOffW0IcV2kyll4OHjoBmNJB1bxrAusMg9ethIapC20v8CjB1SVl7AujNnsiLhDzzwNH
ahGcTNXveSouS1zbEYp+QEYDAMMIqZP24sCi9Gy5SbhvnvXCDDCvBCaETQ5zDgH0ZRbMwHYEdbil
ymRYR3pFxkkBNoSJJdaR7bHxgQ4FCMDx2IMosT7Ppg60HYA50gH73ZX3nj26j6n05ItdbZZk3nuE
YPD1kgzEFCrapgy69F4pLz5kjC4BSktnPkABHLyY6TGH6uoB2NDf659jWFN6mSbO/DCnw8S/kh7g
9Ie+EuD1Ktcm/idLpdAw2deNFt6SFylP3FbCdjCQ34nnsae4E+5jHNv8n31daAGezSrGZExZBERj
9UX2QXETxwSSC1mTbTx6Dfuh7prOaosil54WEZgS6QUg5/oA8kx9qrEPF8m0lXI1zYkW56gYpyAm
1kUEvYMa8lgCbDRWfOtne28PWoyPOWjEoq6yqOhAZ+Vz/uI6jCL5ulWtMXyCXq1hns+6OBiyyE6Z
19+jDIT8DLWI5GdqpfO0sekaJkQXDM+B4irsjsp7eAePD3ElpjPtFXvgcI8DCrvcOAdNX6PFPI73
qgWFNIscaFnfCZDbz8PcDLex3W1dhk1fsvz9zY3SypSde7aVR8x3LfD7c37MAJ9B2sb9EzbNltyx
6UuWv7/pxnHmYEqGuYiAqnAGbL/YHo8VAXuzIoX1sh6Jhi2SaMFez3VKJlBnsMcP1p2i/efWYcmO
xzN2SF1P3PGcJONWEzzGqmo6gLlBg08/txZg21ublen3a0e5GFwox1kdzqiw7dxD0TV+dRhmv803
dkPDLv8f6/Rw4PANAjvbc8H269lH8FMf5Ijib8G/eQKGHkiBJPsuPnoBJ/fgLDtVrfgACDRIRG0c
P7u1t+WZ+f6C+k8FZ+os2xvBp4zCuehu06JPH53efmV29WN9MZk6WMbwzYoFnWYerWESkU2S10rM
1uHvtUqS0dkoIryXyQjIf0o5zsCygpeeiOCmfdOAQHpgVXeXkS8jLqJNsgsxtfSjhTi4kmVYlVJE
eBtMIH8v3IW8GI7FpJxXGZMRLOak2TXr8C3997AxYseyKISImmKoQa3IbOt3moMZuG9WtBBvQdFw
vRBj5lnjV5FDmnUi+UsTwrN6vQPTpGinOVG9u6R93H9YgxobrMMfm5TIY2HX7TGMv0AdxdsIRsOb
DuqE/x6qOoDabO95/Fq7U3wgfSNBMS6Eqy6jjEOwCknws0ElVx18ZBDyA2q5IEpV6dYV7P3t5j91
IGX5fcnnuP+gHNafx25wn22wgL+uD6QpfrSjXkIkTUC1RESzJ0rwk7v0YOEdceh9e8uL1NCFXv5p
udsUQcP7DxQqYUflk2cCZaZb6ChuAcYMQ6TXfsTcgrsHc5NIwjfyk7T9BzDK4uv6CJka1053rwit
rrDi/IOjSIx3rgCB2W2gdEXBZ9vXhRb6QZqRpEyYiHpYN/1OMkHv4ZLcflhv/W8yRc9oY2fRbdcB
65nBda/JPw5cxkCQdhqQFQ/I/c8MQgMT82QE9rNs4UwKaQPpHKCS1tMz2GsQsOhhiNokkKGr+Rjc
1TKp8/ERWT7P/yPCxoPTV2GPTfKaOo7rf6orQtNPgdVAaw3yQ+MzGGqlOnSxlcX+zYDLXTHfYB3P
BPRjKDXl+akY5rGujw4vIZQDPWTXdsqXouzElPyMKbTxko09wzSRy9/fHBVCtdY0JqGIwNwHd4C2
6ix692V9kJepem+MtQ0ptQYfniuQgZIQGzw6WWuDVox7wqGoIKVQtZC82lgspnDS9iNeCOg3SS+/
Kpd+wWUkgHwIyDQxBNrWP8Wwt+oC7YpZCXxB2uJbDKmfI2iZ1gWUfZCJKzWH0COh7c9K9vFGrtQ0
cNoG5IFyHlcg1V7rwf+tEv87H4oW8iGQbbU6AlGP9Y8yTL5elpJ+G5TQPMmvAtVOyGRBxWSq3Hjf
carXpcgc+GHbi+IKFQT7kIdy+m7BtHZjjzZMiC7WTgriUlgxgqRVTuDUkvYHT0P7R1uW3nmJ2BMk
qpyf+8ZJ24ro4CirC2cRxdPYB8gZDkJ9pmmr9mWpAr3+5GCnCbntZlePzfRAXFxkUSUWcIXZXFKG
CAm0QE+zzk4zt4TRxmIUCIL5B4ihlycr2Lw0m3rQot0rmAM4IBGRH6j+EmQ+dAOgZwONP6DP9k2E
FuZ90AVzOKTh4yJkAVZ7fIaM4pZ7pmlFaSkEoOZtJFri6uqoikMpyH8hjiUm8OwlMFY0U8e5H0Fj
3fcpWojXOXRDoZVKnqhPOHlxuipWZ2ZBBv+83oFhD9GV3JWoikWKsLqmlv0Mw1Uo/0Fbjx/KevxU
DP7OAkKga7pDJwpSAZAUfJRJO38cWyhrHgLCh42XhmFV6Vru0BpyutzJ5dXBi/4MGfTHnIDFAj3c
DYyMYROkenDbEqgMp8mvMWC+DGpli4ZhVvOtHJup/eXD3pywTt3MHCio/Fr3efpRAfYZHLOmhbzZ
+jybBmjp9037fPAgr+uF5ZV2pADgaqlet3i0FNgS13swfYEe2FWS2B1JwsexRdGRlKP1zS0Hd+Os
M7WuxXQb5xZo5csNJFhUJYKu4xDw9Kc9Bnm46FEtrKVMiT/wJrtCawHPx3qy+wbU4l3Uv6V9LZCD
wmnlbNkiclX9E/I2iwBZsXFLNcSwLvsMaUVlgWYvr5D7rW9j37qDFKE8w8HqA2VbHrWGBaTrwzPP
ykefiPJaj0x87pM5/+QtqDcouPzatYB0fXhvoErmSVyizgONEC8rqg/DmG8ZOL6fGQp0gXjWV8jM
2oX3lPpJakGtuYN0C/4GuQuu8sRqL7adN/mZ+pCe/Oa4XU62nB1N86PFNjSnGARuJhnFAgnnzgHt
JJmGU0fT4WixTedd0wxpIU7bthHDnHlPBOzMb6Shd6yeq1/NuJlnMQShriXPqQwBqyTJ1UN2JTzm
fTtNj1BI4FusMVMHWpT3IoSgsT94V4YrlHfOc2hgHCVrtkpMpiHSolzFNHEYBISi1MJ7Gvq0CrqD
JXSIFu2f9VVsmmwt0NM8tjiMapJrm8P/uB5QwHJ8aN8GtfxYell+We/GMFK6lHyL6n9PpJtcY9qW
97Xrk/sQIuwbe7lhnHTPdwXhQKsE5/fJg2frMwMs/cJIqIoD9C42bsuGe5SuctDas59KkJSj0U+m
53qRyiNjVd9C5kl+h4jpF7+BhPr6YBliXxc5YE5eK5YN4aPD5MNyKawr+dADrHYEfAW6M8BYBXYu
d06NFu5jNsGPUNrptQYoQd1C9L4a/8lCHuYbNmDh+w9m3cDdiUtfQETZvuYhtIDSTzLwId1aDreQ
uvwG2dpDiT8EUDLaWNKmtaaf7F7eNZ0fe1fBuuz27/WQ5fO8MTmGgPG0mFdzlosgJDKSQWWDtut5
v+2xnm9CmzmPjtdvHJKmJa2FPq05RGkJL6MW9s/TuQI652wJKGryumT5cX2hmTrRgr+1nB7LKvOv
ULsU7dFLWnvRBoT6/NktLE/smxBdCCEPAg6aue1fcZZBD7Co7Jts3oShGiJTl0CAIK3AYCno8o9D
eQ/bg+EjravriGrBN3ggtE82pOr2Tf5fJ4s319KYBm7NsyG5JykdzwyeDk/AYM0fnYln36FWwb6u
T4xhCetYvrhX0G4Trbyi4FiycwxdvxZSyh2PT+sdGGJSx/PFcFdwkz5cpHaCizdAC0mAdkjL5klm
5Q1zsM34+ENW7fF7xIVSx/jV9lCXrT+7VxCUkFb3GJLdn2ZgVrqdi0yLesjK5+nk9P6VqYlEOCYh
uB6Cze1sTL0hVnSkX5yzyUMS1L9COVJA3m9WEFFTHfRCzpkaldoXkjrMzxGFCzB9Vl05NKGOyoad
ERu8F7eHaM/61Bs2MFcLerjoKiFzxIvyFL2nZY4y1xBMnzkRGUQamL2xxAz96IA/6YawK2uK6n8Y
iZ7Kb3kPSbxSJj1wtVvkDFMvyxn6JiJZAUUyp2A+srHQJBMZNpgxCzKAkcHGyuCeuT5ohnjR4X5o
cpzLwrGvUBL/LmmKS0b4lCM6BBCTkrgPXVy8FIHcODINi00H9VG7mJMKuOOo45N/zKCOe2jz4Jfl
kz/r32PYYHQ1BQnZRNjstva1dfrwEf5f4jPE7qHuud686fcv3b6ZFdG3TQZRoypq0yR+clJvuiur
RsD2w90q/5u60OIdSve8kSqnVwWN2+8UwuE3wiogwDWV0EBe/wzT4tLO+jSEy5VKpjKKFaWvYUa8
LxLatdBmzMcfLrbQm/V+TKtLO+zhT2LHVtOTq7Tj7ymp7oXVHBQ2tEvaJL+WaxIr2VPHAWhZ79A0
/doeUKdu4EGyFvknH5oRJycrbHFvZchZbGwyhg50dN8YyBYinzAfoMiCqAcJY4QMiFhf5K+7vkCH
9wE5pMDNLuiVKohe8NjyQRKBKNu+1pe7xtv1a4eyaaETeN/6OHLTqVaXIgXIa711w7LSsX1EwKMj
JqKK/lq/pIyI58IBo5lkkPEvp/LTejd/0WjvVKp0SB8tXRqgfF1FkDmEGuH4cZzE3ZhPHHaL8iOp
IQdW5OQEHembGmAQFibfgwz/Xe/e9JXaHqBcP+7HGS8msCfVJYWhLfXr4R6JjQs4fTsLwrouwzg0
qNImVXoPDb5vvG/vYo4AXf8C0yLWwt9nwZzKlFVR5np/hj7tzpazWVgwNa7FvAetbZjYM3nt48Xz
iQmF4INqrPdr34/XQrwdhDszv/Gvo8zDC5stdRPYe1hruM3pqD4VOEEBa6Ti6iWEP6cNpOgnRr/s
+uU6lk/A8YRK8C2jv8iY0IE/leuxLVyw4dzQJRjoHECFAVrRUd25OC2sBNY/PBkHKEo7m0QfU+jp
+gsCpQgPYqP5dYQbCfXPtEIp5HEc/ip4Fz6t5gOgADAWg8CsaGDjBxEr6MUCK9dmj3HTluRlKJLE
+jwqqISf1gfW8FLS1RlQtQZs0arKiLmQR7mhdek3ECGsIPs59U74aPU1s06E4pa23qEJUaMDAOM5
5gKsMxm1iTMfSBLQV4sGvDgE3FNnl/XR3yRK7XXZjaAlfeQdPALWOzdNtHZBSPjIAONIqiho4/mm
UIF3KXN+IKhsr3dgiGBd06Eu/MmehCMjlsAQacEzfCHQJ9+C65l+v7ZB+LPflEjPlVHj0eqDHMri
m+Txc92E2WX9Aww7tA4IdEq/U77biysNBufs2MULzIDgIdNhB53ybOvRvFzF/3sMUV3bQSSK4Tab
1BGdISYuc4idOTYUQRdlzT71+nMr+DEph43MyfurnOpqDx4ENsJ4aqsrwi840QJQLpimsCOB5fDt
XIW3EPhsz+sj+P4SoLr4A4SGemvRbb72NRSUHWQhfs6xjYLbvuaXiXtzDUno2EsgwOE16QfuicLl
4cljcF9cb/39BUZ1ZCAMLIQdwm0u4qPbuUeVkJB+mgFvIUgGDPZWHJrGaPn7m4/gSI56kLxxrv04
pCfYf6SPQ03pxkeYWtei3POdvMhlX16hjgGbAnwKiMLgo4pdKGOqYwJzIOHjAhj5CB44v2pbZkAe
5i/rE/B+/MHn7d8j40xN7UAe2r72eObfK5e1/QtWb+Lec89m7XVOk3Aj1E3DpN0GvCJtffDKybUP
8umBLNXJY8UHCK/v+hQd+UeyyS8SiPNfvYb6D7zrc4RD6g7Vt6lwePtpkkBLbfRl+BYdA0gLd7FQ
yCpsjJw/A6BZXnF77jcWlLOsnHe2K13uoYfAV1lWI3kUudM9Cwt591s7s0L3OYGMgvenL+nkzzcT
nGD6VxjBQXng1nG89ge8NxZTv74TqvjDeTCBssbqMPe+OqGNk5ZmSaLOlgWH4E8UBamphCL5wHsb
86FS+VlM/Vh9ce3Y9eAHOLtVc+9MCQ82Psw0bNpmwkTfwGIAGcvaHZ1zW9nx1SZwZ1pfAKbWl03m
TZQv2teq6Gr7CgSTewPB94JGeI3PdrTe/vtPZKqrTIyBygcJpi0cPoG6Gz1kLMcweWYlmQ+1zGE+
OLNbl/p3HdkjZhUQOPn++5NaZC0SamV1JMO6fuZ16z+pYSxO6x9k2H2Z8+/WY95CzJL7zhW2h5kH
UwQ+xrdkgHzNsYFW28a0mHrRtpjZGlu8wuPgimySdYltKItiYQ53cVZsiU6ZutC2llhWDKAcWj0N
FM/koUx+wxgXXFixWQY1nOg6og8K403rCYVUjw9jDAbTgKhlPL443tjfcd+q7rtgUznYsJB1gJ+f
EPgCElyS7QmV6Fu/LAP6OYP14nRen3hTB1pugfgkzkfXrWDGASbDIRdd8gVGYPA1WG/fECm6qIQN
Xe5RBj22Rw7V5nyAbi0JhjN8PbtbGFPjnKkeKgUNrLmDKvJ6n6ZvWtbGm+jvmeClPQX2tS4fwO9+
VeX0Y71lw+rSEX6+KxRsYvCCqOvQ+8YsBic/B/YGcz26v9a7MP14Pc4LkC9a2BuC1AULvz/SZbT/
VEOFZ+tIMXWghTovqywgJHbAK1AOPzmixclgiSTbuPGa2teCPMXWNXRTWUW4yw/OKbADX3y2XL6z
gEcDLcQpzwH2ksP8v9uDSmD0MRabFVXDFOuYPpqNZSAqH/dQOY7JCVJO7BDmc9KcExyvG5cGw1OU
6oi+vHZd6uRN+6QEUm21j7JH6uAgzF23v2lhSXvyILp9aCchPynbfi1VspVyMESkjvabqehINzRV
NNZ2/oXDIgvmQtU9TpeP5dTww8j98AjlFNjPjCV4TbuWtQ4BhP0i9+pe0qvsUO075x40Kc7NBBvs
9fYNt1eqx3wWwtkQdrvXunFf45H8kSHUmUUpH2HlHG9kEExrY1nybzYWXouQwKmljEa8444gZYRH
p4PFPdwNt77jXa1MnPNUi/+YQNk4T2p1zUkLCq+gJ24741EuCyBPIXisHOf3SNx7N7WuXYGnZMkh
DrU+iobYpdrekAJMTOKuRYYE4l/+MXUL2zrD3wQGLfs60DYHr2nmcPRQSqoZAJUHLP4MWwQRW6Q5
Y2Bpm4OaAOTKRqxuV/XkVCykRRGCdgGtyIcp6OfDAH/Iz6PNv+FWeP//kPo1rA0dR+iM9TAMIJNE
SlnimUCgLztUPfOCwyjqZOe1WQcS4uln9yFMi6I+b8HHhZnqXRZW00ahzzD9OohQyF7APLZtYWSN
NM+hFwSCLmWT+hvxY8i96DDCmkKxG3aC7ZNEsfKQF9XH2Cb81GflNwmJ2Ms4w7iw6rdetKbP0fYE
2HDXHA6hMgrLunxuWFL9zIBXOa8vZdPHaJsBEJew5e2d9qlNx4vnQVp4dPpoqcDCFepBtU16mqqt
NJJpdWm7Qgo1by49nEowRSbPfQt0F6sEeRBuu0VtNI2WFvuw5nNx+wOUyPEruzjMpL9LEj7/WR8t
U+ta4HfI4MVzVsmIWCk7trBuunVtGMmut27Y/X0t6pFxkTm4Ne0T1CIWn87kV53J+9jpojDeLJQZ
5kBHDaq8hW1RMtRPfQlNTGDf4DyYwQPTykGFWf8Owyj9BzrIaVhaGfbftGr7S1+AwLpsVfsa1676
Nayoc3jViQ+9m8J2ASyYut8yZzEEgw4SxGO+nr06UI9tALco2tD2Nh7FTxnHKJcUwNCG5eTcDsvV
Yv1jTB1qse14DD1VCsnIkb3MQw6F+xqsWKYgZVZNFLaIYjhtS0mbulsm7M3J3wNmmdgBsuvUSX8p
2R4kgxYblKrxeLrnllh8gn+tf9kyHe9kfHTPJCH9pAYbV3xYbmXwHD8tOhgLuKNPnNdtCJThGqgj
B21VUBG42By9zC6OhYJ2aSOh9xmyRQ4fDqBOyC6LaJ4Tsy0oqWl5a5uAtMK05F3XPP3dLvsRL3SU
NS/7xk3bA4Dl6CqnKNsnsGNCuIsmsM9tgwuPK0jWdvBlRDpmvSfDYtARhLGb2LVAJuNRNUBFyWL8
VLfJLyKLn3zqPpdYGYW3RZ0x9bX8/c3CqzvZDKmPHSGb5aPPp/HYCHb1qHMjvex5nDsUa1EpX/8w
w9LTAYXERSq8Vrx9EhXvz6Kgv1sfiolwwKpvu5CgbAUVwvWuDEtBxxT2fTOpVAjsdCSVBy8Q6r4a
2nbjNWAaNW134PkQtGCrqsfa62GFt8jiLKmHJWAld+mRVN7Lsrb3fYu2OaSKVfCRxbXm78Hw16at
7reAC6aB0k5+mXUlAB8Q5VC5w2/A5x0OSYLyzvpPNxycOo4woMnke5ziXgFR77NN4/rYQWoA21nX
ioPIRvu6ryM99L3GisdwbJ9Iy8IjlHsv//eUhrPty3ofhgNaxxJCFYHlbb0MVQkvBgoTphMNrfJQ
OV162tWFDiPkNh+bbrCaJyEr2CfHDdzlQeeIr7WK5w063l+0yDsngK4XqJraHuOZNE+8GJz+QmRS
insxzjbeeVMLrYmvINRnqFvDJXTkkJFsYy/7SWpo4l+touI1PxEI6DRneFIE1jGD97a9AdUyDLGO
PKRW7qvEG8WHUXXw3YTYROyW1Xmv6gTVsYZANKNkY4VAmuMhCmIr1L9+l5M/fl2fP8N6/w/SkJTI
QRd2GVmJC796h//sE0K+DDNe11NV9RsPKcP+o8sGcpK3YwcFgoiwIZqQvz2G8wQp3byCa8RlqdlB
eIy1xyKp5mojlA0bxd8K0puTAupGmPIcN2y/I+09U5zPB1zJoOS9PnSmp7WjPRDyQAWlleOBsAC4
ylpFsJ9/gNCY89SPo0LqGG/tQPkvPnz0bgMIU+3bXh1t68jDorb6bhAf2OKS69m4YEKfYSPYTKOm
3Rrg3BqHReWWEeqF4afO48w6+C4kJTc2DEP7OvTQr6u4S2CAEQ1F6Z/SPJG3LC+25CkNlzgdd9hY
Xk7KzgEktJT90armGClD9ms555Y0UdKEx79XBOmRnXc43f2JxrYTNm5TRrmTpEdnBNiqCIALX19k
pg9a4vbNIq47x89mGCg9wlXhV1tAxnmK1U8OfcmTV87FTcbANFLtHD8l2Cg2otU0R9ptAdRbfyId
zaMBBtTfZdB03UEmvnu7/k2GPVP3g2pDNnrAaycfxqT4stwWJTC0j1bs+Bubsun3a1cEVjQw6uUp
1lgLgolrFfYPYFu2GFmmn6+FvUOgO8Ph3fMBNdWv0GOozrLKuju39Vm0b4C0AA9G2sEREApUlmu7
6Wvtgff3AyKu8fTIe3hlf9zXjRbqKh3LEoo9eFgNiwNqMUBTuIaB+Mku8+rPeh+GqdChiCLgFktI
n0cwd8vvR2bzOzoT0PX3Nb+cN2/CQ3QiZkFQ4lzJiRfeTVWZFl8pk/4+lVWq4xGF1YrCDhgm2weN
WNgpP4d4Ta//ekNw6zDEtvS5RIWhvl8yZnHKn0YahxcPmdobJO8/duCaHJd/lbD/3Bd7OsgQoPUx
lGkgIlAxskNqVXBQYBDgCWmxdYU2xMd/UIW+gmc8PC2itk3yk21lzW+klv0jBXd456rSAjyQHk4o
3PyioRn9+CsjA7Q4IaDvx8Gn9akxfYQW5C0r8qmD4FzElweT0zdPuLWIJ3Byth7Nyw7+zqVWFxeU
IoOlT2fnEXLW7SmdpeRH8MiyHyxI2ojUMyn33Rd0IGEOhTbZweQ+ggSHexztGTMfV4x+2zNUvg4g
hGYhrPcGWkRkqll8UDGoXVVQWMdGWuL3eh/vbyO+jhoMaNw3RakWNZz4BXDU+cZF5G8cF+/PhK/D
BNO662Hb2xVR3tGXPAf1UaEifFfiZKoCV27stv+Hs29pjpOHtv1DlyqeAqZ0t+223Y7txEknEyp2
EhAgiTcSv/4scu7A0Wc19zLwpF0locfekvZeey3TEJbe37kq0ciBZJCSPcti/FX6aRKulhJ8vFkD
HSpY4zaYVRN4TyUBCw5gveJopwqIXtwLNu2hQNeH4lSQvoNizLmoHRCSNkFHxl2p2Br7lGkImkXb
pajK2Q8rYCmD7hC4rfe9nlFhI+uGr5yqpgXQTNovWc4gG4F9yuQL1AOD3YBn4kqAxZCmDHS0IJ1B
X8zbDJlCOOxF9yYCuDnp57a5loS5h3l5I/j+fhxkt+sD7K8cpO37y+Zhmj3tJJ997jkO0qTn0Qv6
fe6kIWqTOhZCg8ABOPJyJ4b500GELk7ymvdpeS7Dqflc5igJ3/EyX2VmX87s/zrEQAcOWnMLrsOW
i7PTWW/dwhEFUNx5iUwt70Mx0zLJvXobvBZR1X/N0QWDEC9yuzpPvuPt52mYSCIUCruA7K5XPKNp
xjST7xyg3oLKB3TFQ2A0cd2++hbWtVDbll3nExS2P4TQtl2eHm2PgL9o6xsRBc4N8dNp7Zlr2Fs6
tE+FE+9m5ucP9gCFjtQFi15q29Mu9PkaqbKpC834RWTPqAiGA3ZHVItVQXjf9766duY6O2zbu5rt
F7Qg1EM291whEnHN8SjvaLeGFTQts3Zdz4jl+/2AGAod+PdoCqdPcdnGX7d9uWbaAkxOsedxOEar
uLGCUOyDJhxWpsUw8f+B7pUhK1IPD41AIkJRutW+qMtDAZLIlR368Q030OF6LBoixJlRJRFJcvSp
3E9LYElISJD3zVEFw00GAQa4ZbXyIDCc5TpFHwuGIkZEFacsj35Pc1smdW1nexS6VKBSbVdcoSH0
E+govtQpyxKcJrA8XBkGCUBlJCAOR4Fh+tpk4n4ucXdADgSQ3vY+7Ms1/VvTgi2/v79EYL2cDp2c
u74Zd1Ph2F8ruyggHuajhH9lDj/OegQ6qA+iLD1tKo+dO2Dt/pqjV43dreNFTdLm/mNTyOLm8u42
jUez/MxSHu3x99DFYNjuZDjtp7gmr0WZuRuxZYEuHiVI/H/tcykSCPviWS5ZonS2qpMVd+xnYIVA
LAqIUedNbn+d4q7cVJ4QhJpnCKy8ckbEV8+h76SoIB2g87fHI9J/vjx9Bs+jI//s3gpgwGCjLwsq
jjPKrL/7gRf8vNy6wXh15F9nZTNEzBFMW/LjDQQWMxX96ttJAcVN34ruTdHyV9XQtXpuw2h0DOA0
eMBDWLivMBDdh0ldkjq9At2mJVc2tqkD7cwXANr54IZh56hv5T2kCJDWzZs+rFe8nal97bz3xIjU
pI9oRG035DrIaHMTutVKUM5glTqgD+IfIiBzjWROKp1rVG10zgFgFw+UWV0XQrG6o3tIGq1ZjeE2
RpYxvvM0cQ05piiVHNHz6pe7ID3/KmuOMCFbfRuLuIEeAVk7iEyD0/yA7zmEd50qHzKkW60BwD7l
lj8YR8mjuHKh/+ekJ0iV4g2+Q87M6f3D5S1uWDGd/Eh0XVwNYoqPaS6n5wio+Hun6V+3Na4NSpVg
wZxiLz4yR5KnsnS9P3JEKuBy66Ypc/9doNJu8mYgTQVO1SAej6qsrSs/lCWCCEo492D0evJARLdt
onRGQz5TFKIiBXrmzBnP0VwyL1EirrY9wXVCQzrEbVUhmfKgZl99B5AUcieE5ize1dncPThh3/Ur
IzGd3TowkYU+7WMvzE6dwPE2xSgcX7jQVQSBSVHIn2oeqj3kye6cvnx2AJ26vF6GraYjFacuh1ZW
EyBmVYVBc8jmIa5uGos34ZfLHRgsVgcrlmDTsS3Hzk42UIOHaf6yjMolzevUQ4oI+s5Hh2+j5wx0
4GKVkbkF/SA7uwXEp1jjkscx3VivEATLbeGd71FIEIyjwp23bVX9vYlC27+2bRs6spdnamnng5dm
sCzRu/ajkTM1ej3EMBSirDysHlGLah9tSMes9GDcZJrt2xbo2ts452cGprBdjlKPgss/CPmxK8pj
eqqi9thV0z5Oqfy5rldrCkMEmldwBuWTYHBxxDXOnxaYPz/4ki51kVkLNBgALeVuQWc5obhlRfmr
niDrdXlSl8n7aFK1uw6tU+zoIKvOObgzDqkM80dA2sX15dYN93od0AgFLqifWwWY+RHvhx5OVoE+
qmmuwbf4tc7r4epyN4ZB6JDGlKcglXGW9wqLa5QHLhm2odoWiA10NGOap42FSwc7k4GXiLvH4bWY
HLLy7Qb71zkQQVhQ+rjh4Nqep6e/0aflvsby7BcUOpKBVCypgtxbWW7TDtcRjlZQ8bkVFT9z9CB6
AR3bvE1SICDGsasPwOXsrUy+zNL6Pnn2tiupr3kGTikvwCMGbZYsuG9KcVd4wvoWyrraz3Z+00IW
+CrvQUfsx469cmCY9oRuUtDCE14v0SeFqPXOdZuh/j6UDrT3VubS1INmOnWq0hoikTAdz4WWBTQC
+ZTQJh83jkCLIZAULNndCNOseR64SZfydnzqHG+sjpfNxuBQdQAgXiBN21HKkLaonc/QrlIvitm4
+CherzylDA5A5xHs0rAFJ7RbnQGAoXRXdS57RmXj8JLT2rf2ge9GX7YNZrlwvTsdCKttN+ROdlK5
qnLQ/Kf27URmCHBBCyRbC6sZrFXH+7EM7/WaIyIF5ho3sRAzqHxQqUBR5huJm1ffKQ6OswaaNGww
nU+QVBEKF2qoPwHZ1u6aYBhvvWqVSsjU+vL7uwkrAfwe5BgGJ8Kpc9t04N+jFVs7rE2t6ycp+OND
annZiVpdsO9GyGs0DkQwLi+2aRk0446CMYr6JshOJU1/RRIi7yQgV0OHl6Ffj09jOr2E6+VEpk2s
GXoHOfF+CqAY+DeriGtov4OqB/sERE+VlJJuU1UOdODfUNVkLmIObdAle2kjhrtf50UwGLsO+VOu
1TrNUJRnxacHLwoJqC/a/hM0d+tvlxfFsOQ63s8GTXAexV0BevZwfGxCBNUKf1VWxfT9mn03Ds74
mM/F+S/BeVU6WcIBKr5hzPu97fuX5X9nEEWPIDBVSMc4gRs9FB3pEV11CCOHy+2bRrD8/q79BuiZ
oB9EfioK3/OuQAZOiqexr636CsVE81oO3LQMml13npB9icziOWpLEN5FoHRLaqfzNt4YdYBex7Mx
Ax0gP/v+lD+h4QrUJvOk3i7PkunzNdMWDkvjyhPp0UXqL6Fjxw/F8j7e1rpmyiVnJfNj5FxZHllk
X8SOEz1mHCzgK9c5g6/Q9X1TqjIZUcAoAFqFepHdu1eOy+aHJS2Nm0i1zdZ0PJ7dtFPd9rC1iQU+
BLnjsP5dKwdpvsvzZBiGjsijiE7kDS/pmfTI7VBsqr0EWRJEBarpWLo1JBu3daSbtV3j2pFP9JzK
ptiltA12TZs3t3OFcg6XM//lcj+GbaXTA6pqmAGnLtJjV4/RdVbO6c8w5fnT5dZN06WZtm+BPkX6
HgWm1PnDRiu2EtH4zwUOo52DG9sa65NpFJpttz6fPOgwYft2PG92Iuh5eRWnE7AblwdiCB7rzH8g
5hEFAznP2ZnHakLl7Dg8grel+VRAwPRHHXbut9Dhtb0PFbiabbiYbWavi/+qcmaVirv8LGTlfe8s
O/satlm5vzws07xpZo9MPskFL3F4uLK6h/5y6iSkF2s4F4Nn//vYeufZ63SqCqxFdQ64FA8IiLJb
Nw+hWgAyoBXHZehCR+R1A6lrNszx8a/kEOPBDyqhXQbYxevlKTJsYZ0g0BnpqNw+pecQkGg3Si03
WYSXR2XRY+OKbXKAgY7MI8yKR2+08rOtJuhA1tH1GAi17UGjI/NEVfezFRbFWUCDec/hFK/agTzL
MQhX7MO0DJqh21mQTSQYc9DT+dWB9MrdpyMp97MPQOm2hdBsPJq6zPGGjv4NCKjYjl7sdkmrAfmw
t3uUMW+zCV3qdwE1KZT3xkd7Tn91dQ7RKrnKzmAwOJ3Gz8+YTa05zc8NYhtPnZyIs0eVf0VXzMHU
vmbQKO4HU6aHsKzj5/FeDE6bgfGhjD9fXgNT89rTe4DOIxhlgvxMatl/qvIyOk8IHazBsgzxPlw4
/r0KMtxwBqna8QRlOHq/JOoyG0KsQ853NqrLk8kDV7wteHXvM1ZAUhT15MhLbxmcr6PyHD47WV9V
9BzEGXlM7VqwXZO71ooj+XjufB2X5/qEpX2GMHBQ9nV8zeeh7e9rSGVNm9be15V+Cch+Ylph7VUX
yJssbgWqvWZHrYERlqvHf0Oivo7LUxkIvSggnWc2BeULx3vjvlf8magC9UJg3nyJ4218spD0/Xcf
DCz3C2/OoUsueMwhDhll0yEexNpaGMJ9fuz92wEjXmrVPeIV7iC+1mC6XPhRpFMG+3BBbywsxYjE
3DsoYky27zD33149L3C8qglwlhRBdbScpv7SjsFQrTjhj48qxAT/bZ7FQHaoQOIMsdv4VuVLrTwZ
xU5EfLqyIU+x0s/Hzh455n/7GUQ8eT4kWpEuaW5ptjyhSDR/ilVQrQkgGPaajs6TIxRhrXFCF2ry
E8HZXa6YRxK3t+AFiNPtQjD+bYtYQqbw3wF5KZ3DMe3zM5g1fXZVWcKRx6hlwbbwmP8feF4+o/IN
4Ph7MU8sycZKJSIMISf8OctQqO8XdLjjfbOWBzbN3rJB3t27aDTlWRbjqOwtaYH8qUdZ5sIB1vr1
Trj8sUDGaCWQaXLZOmpv7q0ybkDpfw6ReU7m0v0Zx8NT7rIvgUjdhNRQReuWKk1RPYLK+XaqrW3+
WofyZdzvywjV2me39rsHkY8kRcBRDSvNmyZRcxG+8uzGrzAwoOHyBIc2S4jrQudYzj/BGV0mg5Oy
/aajR+fnQ+ygDaDsBjwyysBlJegeMYq13bA4zQ/89n+Ed2cEJKJiRJ6mEd+7DsCgmoN29fKXfxxx
9CPNFzRsDoQVqBhSLukJhdkHKhqaiNG7i2dxF2bkvurXKABMe00H+CHVCJp3nze3kwL+bpxkosjw
eWDNBHEU7DESOrs5zD85C8CjiNTPJTF4eZyGSdShfzbzsxTiAkDVu3E1J6JKmUyK0l/TWPz4genr
SD/FYlkVdYroFDKdCzUEtKtc5v+e+HAeQgg+N2BvkMNGaWFfh/yFIK4PO8v73/4cOUd7SLWu1S2a
jtf/qPEiClkoNlTnqm/vOQ5Tm5d9gmrGP7UFSmHoM32qfeDh60jctl6xpgRiOAB1qN9A584eMzc6
pjVuPTSF2lCJQKtrwTP9LT+6vBcM51+oeYYu6DiTtGgfQIXXPXZtW7qfCsqtObFI61s3l3sx7Tjt
spDW+ViUjYhPE4N1LUog3ANx3OXGTTOlXRUa8HR4liWiI6CRY7Qn05jdgOWsO9ARtzm3t+PHyx2Z
RqH5h7TjLXMbFIM1Q2SdAH+bnouY0pU3oaF1HdPHrNAf8x7AjbbKrOcWYkPyqvcCuQ2S7v8HwxcK
x56ojI5Tk//wRwCJXQWpH9zg116bhr2k0/WlM0S+w7FKTyhxKcZdU0S45dBRjo+QydsmHenr7Hwg
gyYed60KYZ7UmXdVSNipWe48Ky8P0yCW39/dN0Rd1sPoNtFRiOwbtaHq1MXjCxABa8LSpg6W9X/X
gV8OzlCpNDyWaTvufDc++TyMb/4fHuYGg/gPL18qRw+R3fBU9iH8B4oilQT7WhSk3wuhfl42BlMn
mkkLlHamOThLkGeSRYIMU5aAhfncxMQ7ODHKIy93Y7IKzbiVQjXK3DnDA1P9K0sjfh1u9hw6ts3O
a8efgiA82iMvzpQ51Tdw/jWfG8ZAIzircpVb1nSK6NA2O6VZUQONfrYs9dSWTffUpQshRw0a5nAh
CyiRW/7cjqo4paz8RckaIN4wgTq4zQcuY5AC7G6iS+Mnu0fmJQmtWm1D1vo6tg2hMtnZbktOfowU
LeMdxcMmZ1ebll9Hs4k5ot08pt0rHjPgXLdRp/OdVhuRURCh+9cWwbTsdhmUQh4UgdQhuLdxLyGr
DAGmqdcsfei8ZrIrMj6g1Kvegau+KBLUOI4r+RvDpT7Qjm7UBrN5Jtn0MA3gqcFVrt2JAUi/jgZH
vJMgRLjZtevgNerlvuIj7x5cXvyKFKomaDtmgOavVhqZJks39JgMKZB/0wMwUjddCQmpeZisTSBW
X8eoZXiTME6lfVIzpBTsKHd21LbVIR2H7mE9vm4Yg45RY3kKYTV3bh/cJk6/gWs/pyAVlvGa3Jnh
6NBRahPpGj8ffOeUNlH3anPUtQD/zT6PealW/K3pXaJj1UhFioUw3jl1kU3HEZRBykvvHFrj3Eqc
OR6jPqED8gg3E6jFe+8K6KJBgNrLtsaI3vpx2VUE3GwB9CQu+wDTqJcT6N2Bmc4y6i3VOic3ih6j
Dpi/AWwhn1sydStnmWndNDcgHNWCcq1yTjZ3+j2LUVmcB5DbuPz9ptaX3999f5VBzr5rEQCkE8SP
sylFNTnla+8TU+uaFxjkFLViZOphqqV1V0EjYYc6G7Hf9u3aKe+XUk1ZS8uzbwE52EWNd7SWV/e2
1jWbb1obdejgwH+VJZO7YvbCm5w1/sq3m85cX7uvOwjBp+nIAK5DUNR2g2cohsVfg55EkIUH2y2v
4hODGumVrYL6dp7k66Zh6Zi7jqiUMkKxYXlroWzd9j6pyfl2uXGDNehoO1G3FKoX8DEUNKjnspQv
WRrOdwOBlMO2Hpbz5t1+nXwb9i8JOQ5k/GzHZXNNa5YmnLprfswQINARdpWPmtKqiK2fOaB2VwUA
/VQ6d20JTiAHR9oOQcVfVljd2Xa9cUk0C3f9AJH9sHZPwH6r6JAGgmR3uduAV+XypBmuw7pML50d
Gjuta5/+3urpRL743dyivDj7NY9qjRPMtPiasU9IVSF/UMA5V7X6nA3p9AX8+EGftAwpkpUjwNSJ
++/6u8TCpdvp7RN4esrEXZ5AtPTsY5U647aXtC7WKzrexVnk2Sffml6GESGNSm6sKPZ1iJ3dFj2Q
4VF/ijoCTG0UIxqUhK4VrwQzDLtXR9mNdBrTzJvKc9ZGbiK9SiRDQX+lontVeeYlmWUxcBIHdxYp
1ngbDWui4+6a2Cr7gGJ7iUWb6++a+C33D47XOdeXd7DhINH58kQa8Ew5g32CMnv+3BDXAvc1XwOd
mAagHeKofGoKb0j7E/yU/4tGQfzY5ARk4zKvqy/bRrD0/c5xkT4PW95jBE3IB8DqQd5NRLPiFU3T
s/z+rnE2KSkGwB9PNGbuD9JN4XjHQXGtVqbf4EB0yB0NyzgG0x85uiFtEhUjOmpbjXXH43m4thaZ
hW2TpFm36FA0QfraRhplrO5RZieewmjo1pJdpmnSjvSI+az2Jpsc0yaYQMgLyC7vwaux7eO1E93O
Kj4GMUfrY2qdVONZJ4Tlg8+bWtcAd5fbMOxzHVTnKivwQjAKQiho4Y33neowpE62qxZpn8tdmO41
Oq8d6gcLJVNJXycL8rQLe/BklfUXd4lR8QaVc54Vt0ndIHQ4pk5wBxLgNf42wy7VIXbROIDzzrOC
I+sX7Qr58jeQiKfUHxmwNZoqwx7S5XezrmqGMMzJsfOz7AdRs3iLczd/vjx9ptaX398ZcsNtxvN5
dv/XzyGNB21A3DpWFsdwOOjgOigZVtYwKf+40CqU1vzHdtibHU321ULz3kfivnD65sbDf7YNR7Nn
VccOksd2cExJIW6QXXYfgGVhKwo5pu2sm7MUzC5mm76CORbIfi5SsKUUoN//Mo9sFepvWhLNrOns
UlRX5PSVUNK9IBHlvlXAIa6c14Yx6LA6CMqBxgBqk0cRpdMeEUU78Suf7OIu3Ybc83VgXRRPNQRo
neCI+wy/FaIHLeOADN4+AN3hSrgnwv7UU58gHdYZBUQ+zF08AMKj6j7YBYOzs0b2HAcCCV1/oWjI
x10HOoUNrhbd6emITAKiy1hmv6UlcpTW9DMIESL7/9+zS9vLEN+ZoGC8IqWovTeCeA/eraBdUr27
8cO154sd+ZFLgTd8sz1gWMny1WQut8Sjl0/X7jG0aRzLBbzxLcdLNeki5Puiimy4Fi+NaxcYXkil
RoVPn+0pC/cin+P4wCLEVDeEIpYONN83EGKFLp/tt0g53nEuivSmBN3niqF9ZMZL696/y4qwm5dB
LY/9iXKUaPoVKO22KWcvjWt+jhUx6FX91n7jneh/VsSpESkk0Yqf+zDstTSvOTo55j4yMGn5J8bD
YUnKkKIZ951ErKOyGE3GOj0Fsj0NTdYkMg9+NOMW0uCla837EcV9e1IRec06FLyzgnp/A2zbbE1P
PPgg58uycfRfLVH4O7vh4y6ttohX4tP15IJL5zlSovZfUak1JjMqShO7pT82eQk9s+AGFDJcrcj+
qJIg9s8U9GoWgY6VC7dht+qpBYgEKJXObfzb6hlPRhk4SZXTt23frlmyl0MdpVSEvOY2Qgyp04sd
a+SWS8Yy7ZoZz8UcxXM4u6/dDDgPj8LfBLCHnfLYd3dgxc3c4oY8I5qST5Ay2TYizbhrSPp0I3Hl
W+0HJU1YNjfHtm3E6+XmDaebnmCow8kD87NFfo++dULOChUi7ZFP06kAk0nV17egCFzxsstB8MFB
GmimDjmvIShAev4myvxH2/NdxfuDDTK7GJAf1ayV9n507VgWSTPrsPWyeZpY/xY3ZXzbWqW8Bj4O
SRNrRDX25Vkz9KEnHKzApi0LJ3lgM0/awU0y9sNV2w4LPdtAhpxm9QD5TqcGMhIkecLadkTrOQYo
2U+AWUm0XH5y2qu++Hp5OgwmrRe+uxW4FrMI7bZBOgHX1P+cKhKsfPRHTx+sp17grqAyM4D7Qh4s
cqOmgxxp0rZfxbTNY+h8NwOjrXSdRh6GrD7KuX7NmnCFOP5vlOiDHf8fnZ7IUSP1bXlAzPse4OOk
33eHdq92Isn30b4+PJB9vv/y5ifODjRfe3nIdm0yJV/FivMwzZ12eLdKzbGLCMoBvACZUydD+DUn
X+iwdqE02YFm0m0ezW6cYvJaIT5VA7+1wITk8vzb5X1l+nzNlFFb3ozF3ErAtjlNqjQ/4hx64B7f
z5xtETvF/tKzBnnHkFWzsUjS5lVSCLdOWlA2XB6BwTL0rEEjm5hGZMbCZk7Sh/0VcaeVc9Qw97oS
j2UhlkuAMYAPqoc9ZAqrJzENSA+S3lsBLBrmX88X5G1a9nmPqSmCN5DTi/oUxJBX4Cu70zQ5y8je
PUfiuMxCWncwD6kYUkPyt6uyNVEc0/RoZzUfhqgDeRV8nSRQQRkTD30ETXzYtrDasewC2wHyYjRv
NV/E+M13Xy63+7co7wOfocvt+MVgUxXCpKav/It9cO7cIqm++RDZ2lcnvstWzn3T3GuWa41c+V2A
Eyws6t048Kt4XJsa08xrVju2pSAzxwgke2ntKsnFaxt9vTw9hs/WcwC+IDUNg1Ee/LoZ/0Rd7/Nd
UPCpWTlsDN+ux/u9wS1tOQl5mNMBqqB/grJM0mKNRtL09cvN6N2GB2kUChkDbBoeHrNBJKX9fHla
TM8oXROnbVk/1xFaLnCbfg1Oj3LXX38ur8R+2KIrCj+p6+J0NkTgQomp4RHI0mOxF/FGW9W1cOZM
NfagOIxJXjXTkU51opp8ZUlNk65ZKgniLgZqDo0XV8r6QTZeHHStG9DsQ9I9g/fKkT1Xz/EaZvfD
MPMy0ZppdukY1yKH/Xhhv6MDey4d+WXsgmPkum9OOVzNg/fZ6eZdZ/kr91mDo9cr67nvZdDYwlj8
4tvoNLsMlLeUJGytVsqwBlqE///MeEd6GRSRD2F+6NlduyYkbnhS6FF/MQJuCTIieSCK/ka5/vOk
+KGy1INfpschcleQMKbP1+xW1SQIfIkVcft7Km8ruu181aP6Km6ECEImD7YfHtw63AGl3yagZfgc
UfAdXfYNpo9fXN07pxMDA6egdgzXoOKXzGpAOYASpRXjMm1WXbmGo6wZcRQ4HtKlSQ/lKjBCJQ4S
sZ5fHy0/uu3DCiLeIaog10rHTIuuGbTlcZAKjxgQKM/2jDjQoLuieZSk5NO0RvRhOAf0knlnzOt+
lDAIOSFH7nTHAOCVjLKVl4FpTTQTjyOnLhiCuwcoQaNQUNxJe4uUELzH34V6t9zNpDxQKuLLo/7e
n55Ie6zTlcPX4CX0gD5pOyetOjTtUbD39+1uDNpdT8t97vKVLgwTowf08zGyIC2M7RRxnL1/pvLL
JiPQS+Ntjqr+ccIhkIXlVeOln8Oq3HaL1QvjZdROTuDBOYRVupPWuPOmNfSBaTY001X+RKIhxDap
qx9O+yyDlairqd3l93d7JOOgauiX7WeDdrMJ5N4qN2YB9Mr3gYFJjaVYQGeg1/FYgmVprbzJtP3c
f79a+qqb5gkTzUV+5UOyVXQ/fTvfqW4t92Kwel2ApvEpc724QA/e7zr4UVZg5dgW1NEVZ9qx4I5o
lim30l3XNXuZrRF2GS5/RK945xN4d1CKjBDGoPaolZwdflVzsuPQs7dPlVXddlG9n5s7EInvt9gT
0evcZQYRDWBD5SGwqsTyvGTs1xBdH29Oote4p44nxRjBVLvqSNunNjxs++RlW73b9JM/50M0o93Y
8pIQatCI2W1rWTPTSgSDnF34xbq7qeS9t+3aAU72f784mOuQQRNwid48uMOekpXXgmmGtQO0HBR0
S2g4HRr7ho7Y7FeX58HwdiWxZqET9pdbZGhY3UJC/JqefjtPwe7Wesz2a7eZj50Aqo7+nRN3gDKG
H+EmSeQPydtD6TUJqqBlGFxfHoRpcrTXq1fktet7IOBxPDfhKt6F+Rr5wd+nwX/f9kSvSK/iLO2q
GfWeakeuwYG7L67EKb8C8/4X9eneu/Z2uzz5DJBC4j/fZd82DUgvTA/aYQzDEDNWdcdwupfRJo+G
q8a/KzGAc7SJS3i0oHGPcAW3abTRBUSaqS6h5Ao6m9PBq8L9ooAQkrXXlWH/6KXmLUy1Qw3pdIia
7hSx8Bsv0oNN5Q45tTWH/PExQvSiclTpB/4ASroDSJd2EAA7xTXqROq1oK5hh0aa+U5tmXNS4lhV
gbfQoHXlYcrEFuQ5iYheRk7ALdl6HiZIxA+ZhVKTLSivpWHNctkEQtTJnbGoMU+i8IbBBV/e4R8/
CIhePz7MNBpqsCIcZN/edjOAMk71IvESRJTuLZghC3K5n7/vsg/sV68dX1Rgy6rC3JCn+qq8zX6E
D2Nybb14t+KquI2exd1N8OVyX4ZF1mvFxzL06pajq4ZBOvmTu+beDHtTrxHnecwjq80QXgRdfRGk
uyI/97a7cgKYWtcMlwKDV4BPAeGz4JmWbw19tte0tkxNL7+/O75ngroYp0LTEERKmuan7+W7gW78
7mUV3jVu8TaueQxfZvn8ME7tdaGGXZRve+4Rvdi7d7ySNS3OxXqIHkKPHbxxjc/AtE+0I5dNTNZF
Cl/jSpYAEZC0xSqf9ce5YcCm/p2VoJA0AKh6OrTnaZf+KG/6G2sXHuLd/PDI7tl9sHsKj7/Y6+Ud
/zcY9JF1aSevHN2C28trxz5Nv9NHd0rIow2mliueTK9/0gd+qk/WsTiF+/TnGmuL4TjQ0VZDZjFc
yuFLY/gOcDHYMRjB609kXB4BA1tTpjDMpA68qkEj2EvUCB2q6CVr7lkEXq3mKXVe6HQdNGtRPJN/
0gvBrVjYYae86ZDRaRcE83GI02t3HpJoGPZx5H6qYfBNPEIGQ97zKL1z02g3c7Hj3D2Qcv4klXW4
vJqmidU8AWreUauf4lPc4aXI9l3+mNmPDf10uXXDrtcBW6lkBa4GzXRgNoNQ63SFp/LKc9704Zor
6IuKDkM24YJAq3jfWN4etKZPU30rwRK4cpAYfJkO2Bq6sLfaFM49s8g9yfMmESm7s4tsU7yS6Jit
IGtDcInCV0YRwOyQ3dkUryQ6WCvoXDxhGaxlzPcuvRHZzyI6DM3Kzds0K5r9e6ivEqTqp0PqpxBn
qD9Nwr2SvFpp3mCDOiBLUNFFabMcIAtvKLIX94EC3Ut3Z6mETCuXYsNVRAdmjbPLnLlYZr7oH926
/zI3/nUrvNPAABJunP3l/W+YKh2iVVcdRVEVusnVHQvv6XxFixXTMjWtGW6psm6QpYTTh1BjwpAA
uwoVuLgjUlZXl7/eYL169TcugcoeQXR8mOQPFHZIuXFWNNOtC1553XK3kf6zir9OzQl1HJc/2TQr
2p3bq/weYjw4m7ru3vJQkvVYbYsMoTLq31N2EEFXolJBHpTcx9Z9ty27TnS4FZUFrfxlll3PT0j6
FpJN0UOiA6wqaIk31oyGAwqVgbbHE2TjbUbHVbE059Mo0bSvDpX3ya42xduJDqmasrpwVIBbUp2x
KydybmcQWlzeGQaL1zFV8LKpb8U5gjTuUzEfUe1mRd/D6cUZ1qLAhr2no6t6EcrKmnB54LY4+3R+
6ET6ZyjltuXU8VV+kC7WiAG4KJDOSbqb2jWYnGluNINkZZkCcl7jYQYazNRC2XzfuGCmGR6motlD
l2ctDWU4tHWgFbg9C8bjEh0V7hWt1DUhLw6dwf2w8sQ0uCxfM1Lhh1lJCTYmybuvgBFyLr9c3j+m
1dUu2SnqVELIByDeJMJfPfihdzZFGYkEWc3L5R5Mk6Odq2S0/BS1UBNSNsQ+WKwabiwA8/cE9AyH
XLI1tR3DHOlAKlcVHW9KXJwddxeXt/GaEp7h4NYxVFBn57lfYnFddl0hSEMzkH9N18JtEk9mj2Ox
8gAx7FYdUNWXNUilcsxTiKr+wEpPWVjvgJd8FHl5Q9m40o1pmrQD1gcrwf9w9iVNcqtM179IERIC
hLaqqbvabbfb7aG9UdxbtjUiNKHp13+n/G364TalN7SrqAWIhCQhOXlO24Bd7uA34U8gzyV0BMQW
7l4kWUxZE9UQULIxOPPgpbuUachtr+xzlnVqFlqj7G1KgokPh9qP/Nzbh8NrCxK720vUZhMjvNYg
9I7JhM9W6QRWyyJCMmdby4bjDpqNI6HX3a166PRdO60c4d+rN7sa2nBbJUk9lHV2bbeLyuVDilRc
DpCx1s2+JF9K73M5rfEjWhzYLKz22t4fBeQYDywYd3jximTxErIHuga/+Vvg987N20RVlahiD9P+
av5v/3Y78fQ8P52Cxw/ufo6+OECDr8yyZQmZ4KqJVu7kY4YPQXcm3beRpBHfImWP+TCrqOsSTKF+
hrYL9z6Zzunazd2yMk1glTeBcLdc0G7XXkI3j4Y2XrGGreWrld7knMKOX0tWJe6wYKFGjI96po63
F/17hg5cYkarsENVSyFVcRlAtYxPRgGEX5Ilikc/2d/u4r01ee3CWP9Jj81xnjl7dblTP5ZtEtBH
SFbOdE8HPaS7EqKYzcq10zYcI4CJLB6CwsNwOIr9omHkv+aMQtUTele3B/PeVGAwZuRymQjSifv5
pelGQAn11MbT3s9Uolbm2jICM4TVtQNRkZTwVx+DORCqv4xh0pzE0K7lfmw9XIPam9VEoZaWBY5f
XFQS/5IK8n/c8X8OCecrG57NRkbYInFRLnh2yC5JpZk6qZLR9C6oiy5ZsZGtg+vI3ozAF02xcFSa
X8Bi6J6dTBWfxaLWkGKW9WqGr6SpwZ6czOVFYWF+nvMmjjKw9P+oeZKemi5fUxiwjcKIZKyJK5Si
l/RV1mnS7rtEe+oeLICq+L5trZL/NRPxkiRdWJpfQKKSHCqq6udrQdUa/7dtHRl+zVTVTkK2/DX2
O/Hc9CWponQS40+A5Oe1Tt4Lnld/Mxyae40flF3o3o9p+XLl4QWwaIfsz1MzBk+61x9F91gl4+dN
FjOjG5L7gSzInF4YCJIrXD/KIY3Ab832t9u3LC0zrEF1o2eDR8sLmQk4pEf+DGbGeSeXrvs3d4Zt
oovEjHA5+NIL7Kr+a+GCtrBFHc9Z98mwkva0rFszzmHjA6EKKMguIkBx4a6bumUC4K0Mt+3hJno4
cYOsmMrCf4Xe6gWy4PpYplJHQbmq7fHe8R2LygQRS83ipJSpf6+W5Z9kYs8JqU6xWE5aeDs/FCuG
ss224eC6lYMmA0svMSAwX5hYnGhO+DdnUv29N9UreUTbdBheTqEjKlXasdek6xzcnXGG5aephzb3
yqK1dWD4eQO2hAaq6eVrG3TJPSA35BLG6aYCuetkGB4uUO0PQoaqzSOB2VB11T1VUp0WEWf3t73u
vVshejAhxbgvpGVQOvmFD0Ps7zuw0Hx2PMS/NPQiIZR3zxRj815kdGUJWxaYCTa+avCNI4S470kR
vCRZmt/Ps/Y1pATiV1RP5hcQ9NcbElbX0Rnh3EMiXDkUwbCZUxdCBYLVadRXeD68bT3L9JvI41C0
JQ+aQl68PGk+gXMduRmuVfO6rXkjlnOQKPMUkjQXry69YV+GWeEcIWberCSpbZ9//f/NWWFw5rTQ
OaJskeaYhpQXf2rSNCvGt8RAk0ukA6/5ICner1nJvOEAhYCh3QUJSB6eyTCtTYFlIzEhxhzCewEB
WcWrPyqReLsQfCtjEWGiG5AOFeniUWCDl9pNwhWXsVnN8PnK85cGPIXZJY/jOYhU2EMumqNyrN9v
m3bD61XXQz++7XGOHpuljlzWj0c8scb5yhnUMjEmALkNwipYqJKvU0ade6iG1s2OJlX9TYhpTQHH
cjYxEcg6k2ngllPxSnsIoFx3L0r0rukVPyjfD0H3Mf2TgTnPGZ1tzmJik6FjN3UeH3yAqNS3rhQJ
jULQfa7JMtqMdl1/b3ylaGeG95YFUbdnL+31pBuDevH/cDOwLGTXcPbA81ifI8N7oSFxdm3Fvgdh
W38vC+gNVrVeSy/axmH4PCL5BC1JKl9xI/+OTZ48yH7ku2xc1qjALBu8iV1uQnhk2yLohmSQ1aFn
c3fH+xgENpXiY9SRfopAWA29sE3uYgp5ydQbvKSZkgtBSYMDEbL+fvAbvZYUt7i7iWYmCE6VVh1/
pZOXf0pUn744kN3Z5usmoJmCBXZRLPbvM0HE166rwnMfl0uwyTaeiWkWZTOprib8Xib1N9KBlS1I
0nCl8feXkmeil6mP6mEGnc0cd8DUA3ARrFfFoSKgQZ72FQ6qax29PwWeiWVOFq1dyAuy+zF2ujMv
3aneleXMxcok2AZi+HbYzAWOb11ycTtX3ZWiLJ9UIvI/ZQ+B1NuL1NbF9f8328fQgklp9pb0krtN
13zWvAz0XZyIoQmimOT+mvPZ+rma8E0/XT+7edhk1aVz3X+yuAm/hYS/+Om4pZg8cD1Trqt1nVRr
1WaXNJfiRHleRbHL+53mqjt1VbGmumqbc/K/AxlxBxnbtBevvPb4mccuw64BpbW1vOH7261nIqBb
VeHAmMb8laBY7AEKKXkUJ3Oyl7qt9vnY9isXHduEGMG8g7Q7LVXIXhdJ0lM3FC+DS/LHqgO13u2l
ZbGUCYeOg5KKBm9fWQQqUoUzNSRX6n2f1qypVlbv3zo0M7WNWTfRzzGI0+reUeXr3EDORan4cZ6T
4BhDWIiW0JPB7Qr0XYjpSVs9BbiiaJo/V0N4l2fON1RIbxyqcZ53WRLEmdLsnnuz+gAUbAXu2Lhf
NqoeeiZkOquHyhcSqZRsVMsjrXtw9at0BJfSmDuFv0uz0UPJA45lqIRvCV5uZqRwj2nQ5xIyR5JM
KyO1LE8TYF2QXgiMz3scM5CjiTFfTp3Oq90iw19OreNNNwDPxFh3frq0Xl7w10mCAyHyuHb+bVs3
X7kC2Jamcct32IgdiPbVBYwKasmjcMq4/tmBka9eSxtZ/MsEWmunAJMQp9WlqoMHVGTN+6oSMFvA
+zUgum0UxoG/66EA7dZx8dp4Ddsnff7CcvzY5r3G/tDwGTOdzSBAdFGH0fVFCaG2bE2AwrKMTKg1
mTuZagXrcOp9wum1OTVj1zRHEVRnwrQWp9ujsMzCf3DWaeEgw+JXF0Af6x2qSYd7DZzFPpkzb025
zzINJuY68Wm+5BDBeK0rPYx7r0CNSURxoH2+PQZb+8YpALJ8eZrkrXgdYzDvCS/NINinwDS3cu16
/0rkmUpcXILsgg4LEh857b5KlFG2/+hh4sCYzpMc9yKYXbJrQCo/g4sMz02fAMUK9Ar0yja66/9v
DgaugsjUTHEK135QfOUDtJRO+QCS+eNt671/6vdMcDbYlsZsrEDkmVBUCmia9C9NKZ87HBCgYa+6
oxM7gJzf7sy2rM3DAWjE3WVxrqbsxiiDPGiWFO1hluqDU0Jm7HYvNpOZfp9pcLuH12NnMP8jcb/f
AV+Wr3iMbQiG35eA3ubhMohXP2fuoRpKekixB0djMYLeCMiGlUBimRcTmi3ioZQQf1eXDmKJsZQo
0yG0O/eDDPazE8tHv4dYyW2DWXYBE58tkFPoHE4RTSDWfCrdxj+hAEnhJX/1CdAyJyY2u8ZdQKIC
mb3OpY/ETpm2V6UVXa0RZNqGYG4CDi14QAL+OobLl4R6P6uBQLrX3XghMyHXTTs4ScZC/jqH9bDX
LrjjOya2hVuTH7MbZcvktNDXDsXwRw5axkj3w7zidDbTG8F8chTISXO8aY3hIP1j2NFYPsVNXBQr
ibX3c9GeibdOWV9oNTP+6uXyFxdDcDcO+SHu1bnTw4E70DCleb91OIZ3V1Onq8nx1KUKPTeOxpr6
zpP03KH4ddsbbPYyPLyA0OJMyvr/J7qVqvAAUeMywLdNhwnERoV/B5kOzV8ZJEh6JDwTR+3b0aEb
DWSCsHUFADw08NTFxVIFd/JY/pKEBZvSdZ6JvZZlslSFRGZCCahLzTHIv8NCbilIwX3FZMcceleS
KtbY9SQAG0PY04j64/A5VtdbahevlVNZ5tjEYJNgyDWvcF8ohiyMmgl8leAqW8OnW2KESZTZQKjB
GxmonwlUSIuqbfZi0Z8TLh7DZpVw2NaJ4dZUS2fqwi64b2gdR26OV90YQu5x4447D+X7t53Bsq+a
8GyXtzGUnL3gvsvnr3+ln+KpeQRcim10B8OdY0j2FrIegnuk6f7MYepHKd9Cp3FdTYYnqwxMDJXs
4u96wWNl1qS9D7rKjbIongnXBuunThkZ4++TSNPPo5jcI2F9X0ZITSyfb9vfslBN6DZU3IlSziju
k1pVUxSnfEoOHmp4v91u3zK/Jn6bLlkao2odF+ecfv87v2Df/pXrVX1RyzI14dsQ8AKntMCzoUyu
qTM5JGX44EtY6MgrUrGPXgaxn5VrsW001//fHJYbPiIHj8fcR95AzYJM/CfnS3xKw1Wvs83H9f83
PdDOJ1mWCHFfeEu3I9isIi8YNj1Lev/BcftAlCFZk/xICSv3ZTv7dFcSJtbYSWzmMY7flLZ57SrB
AAV13SNvSHEWDU/2eEleO4fZ7GO4M0lp1kDdgzxCxQkz0EMnZgic+bBttRoO3Qm2UDAukUcMoMcL
W1wtT3psx3w3TZ74uqkTEw6nktxLZhAd30O+EnuqDKvT4o1Z1Itg2d/uwmIlExCnlp5Bwnd0vo+5
F3+qs9T9APq65rit9euV4s0a7bQo4jCLne84cDv3iwoekKNgK2dVyxoySTGTAvC0eeHBvbjG/79S
5VlMX1oPyo/bPv/a85vPV+AsHmSH81fWep9ikjQRnoU23g1NIBzk50kKLSOGeFY4HCrr1TxC8Hwj
csHzjahcFajEKHPtfG+HTJ50ljdHl3VfblvmXaQyAprJjgk2vNSTGfU/ILIhYELUunL1KebB05hL
dYwJmLinSux4zI9T4J76ESotaY6DzZKUyXHyhupQy3bl3G9bCoavg3kh1t2Qyl/gwSARYsZ0CsaW
HpxsFXZp6+I/Dg8etakOi19znns0avrhIw8oSNxKnExX1pslQpkAuYxBrjhrE/kL4Ka8iEY//obI
JPYxXfxnD4TBtyfP1s319vRmWUsUbRQC4lP34JV/lK1/cAVY/pM6fl0cvKxu68Rw/VgGLWvTqr50
QexB3Jerb3Oh3TFynCnep22/rMm1Wbaw/yDmwjKf+mWgD8TFWVACvBEtEieg2+P4CzZ55+HCBMzF
BGGwq13/nsZBkEP9ymUk2TWB6DOUwIRjyr8RN2ky9dCCPrN9SMIqntNIFQHwI/tSUBSs8CaU5Qxp
gBFi7Ie4YANfcUTb4K//v5nLNCiZFr6Mf+V5EaNGX5f6NUDh64pj2Zo3NhEddLRWhaYPcvbndq/T
qfWg70a6bfkek7uzUUAQgU2CPojAEVUVFa1e1AskusYiiJYCKmAr0/ie+3LBTGxEFzOseJIOIJfO
fuqg+MESufdpukaO/l6S7Nq+MQ+hU7Ze66BmqaTjb7z/LCc5E5yZgoAdRLG8zB1bo8Z9b06uXZlz
4iFlCcbp/lDH/WEM9AlwmBWntTVN/nc1FU6z+AvDKAhV0VQXyJasnIff23OuH23s0Atv/FQVrD9k
xZdp+eDOUxSAuoWtrCPbhxu7M7KTfcUEmp+m0d85YTcdJ52mh9t7wPsfT00MRJmBT6tKUPhZT2rf
Z9iKv4dLsmf5/nb77389NWEQdc+TGoUV4yEFIWLasE8O/76tZWMXDsCirlGfPoCAIAj3tS9JpB2v
X3Gq9xc9ns6N5YJlOBYK3911/HRV3vad5NSXU0TyZe833or5bea5+vSbPa4dE5kv13pAz/nUuQlo
RseV9f7+rkBNYjcgiIgHsLUGFV0cJUPjRnE1Hcu6+7XN/IarAmjdTPzvl3v7Ln9Q44rhbRYx/DSQ
wK9My6IPqTvsmxkXEGR61nBqtlk1XHXMdVqIFMQb0CqYGhHl01NatzvNOhQgrPirrQ/DX72smdwp
l/ow1I9CQK4iOfa43MRtROmaTKBlck1UAyANftiKSh80SJBGX9zzuItQm7z2hGSZBBPRUGZKlhCo
7A+BgqTAVN4twn+6vW5sn264raRqHLsCny6mr8J9kMnHali5Ndm+2vBZthBNkObXh8l5mf1vxPt6
+5NDOKN5TALTmgk3mJYua0hSwJWmj41+bsRTmuBxtWsij36s5Hcc0Lc5rYk46MOymX3Uhx3c5X6m
32n7o8zWsr42wxsOC5AkyJmv1pHLz7D0EAN/1XqtNOy914mriQyvrUfcf8oYs9pWnxrvR8ye2uC1
8/8w7e4CuVKwcJ3H9+bB8N7UqYdE1gqelbgnB2gSfyb7Rstj004/bk+1zUiG82rZ1j5NIAEzNJ9F
/Ft0d6ukJ5avN9EGSZ/RBFdD+CyPv0L16BlU91HCxr1bhyvPBpavN4EGKTDlxYJ30kMPoqlEPtfz
/ZyHK2vT9v2G42ZuzTrmZfqQUH0g/S/lp1/oEB6dUnzeZPzA8N+lG4LeL3Dy4+7w2M36h+idz5W/
9gBr2ZhNiIEqF5WlJRxgdIa7maZH1v2Swrlb+uCgZnnaNojr5vQmoo+tPyiPohdC2seg9Hb9WB+r
3Hu+3bxljzORBLNfJIMQKF1nXrqnYjiMZO2yaZtg04ebQDPHLfWh8D4PXX9QCc73dNmBMOJ4++Nt
69Nw4DysHXeCYvqhhTQ8MNWHsUp2vF/TlrXs06aKpu4DviQtbFPK6QG6QSAngO5IWu5S8ObquIj6
fI6Cdkt5E/Y8EzyQexkodQROWC6rwp2YAnVcxnyN5cmyo5pwgVE7UjooZ7ngLNFEUAMbd0UXPo5F
/6Nm/j0YS7N9jZzU7Zmx+IaJHFhSqsIK6d4DCz81zhTR2b0r+yNEG3ZBuAXNdTWY4d9iAHmvThIE
CRcULXgvz3YiABnJ7SFYPMMED0C5PZtDsWDdkuyCy94TIDf7bU0bPs3KYgTsER/e92PUjHqf+MvG
rzaicqA9qKW2NZpO3YPP5nuh4xVQk8XbTMRAhrcgRTrRH9q2/6NL9R1FFId6XHtHsTVvODOTcZgE
DEbp1DdoCe2D5RTTlQdR21waYVg0Qe0O4NI+5JpFLHCiaRIrYczStIkMiEcklYoJvHh+sByUOx2p
2qYCQ01MAJ2DzGn9a4SUzkc/Xh6Ltl852lr2ZhMQECBu1W4JY6fkQ5WdAIAFsPypCtaCu2UyTUjA
NLNsbGoc+PvYk/ugX1CO5I3drl3ytdpiWxfX/98ERsAM5rlrkdtpGQGfFy8j6KaHEQR9V2xk2cNM
QIA7wCtJB/OH6vMY7kLkrv3uOaWfnXjt1cQ2DYa3ZnOTjC7HNplA9h31oj+ETH+hSDDfab1Wlmmz
kxGGddFLSFhiqmvWRuDxibL+Lq26w+2tzNa64bUhANxtp+FZ6aL2xZzv4uWhWd2Dba0bfjsGvm5Q
BNEfmpbelXH45Ap+JkR/u/3xFt81sQB5DDZF6OT0B6nLXR3qvXa2iQ1QEwIAZeYBhPU4miABEbpf
HcjevzRqctYezS3h3IQABE2MG06B6ORNugSJ7mnQ/h+h5iMyt8V+bskh42G/MskWxRxq4gFol4uu
ZDhJ9yo9NPWliAnIyCFPeoWZo0ah6rNdTRQUUNbgaRbPMBneeuLlAfgCcHYff8p43i1tuYv5qVdf
t029EYLrvq37PCDZb1rU+iFJgAnvvGbtbmzZOkxMAGZmcsMRs9PEFPqS3jGrm2NSJ7syy3a8WLlc
2taA4dkkZYVKeNAfqtEfHlgM5uqwnPZkVk+Q8PQOxMEbUjmxfluoM/lzRp2Hvquuq4Dyf8iQHrvG
/b5tOgxHb0lHBoLn6EMi2gfeJ//2wl8rPrJ4uQkN6KceegLXfDpb+K6o5n3hrJH+W24IJiQAhcMD
D2dW/XL77M7Vl6odDuHc3wGAeAI0NMIpaU/GNW0NW2/X1fYm4pVFEPAOzB0H1oZH3/+ExwG/zrDD
JFGnDxxIozC5uz0flqX1H8CAU2dVlqOrWT6k9M9YPvHkm25efPrZ5yvpF9u8XDf9N8MRLCiBQeXy
l6IptGT1XB4W6f7ZNgDDvxmr+jQXFGLNdD4TXUS1AJfUInZd4mKrZ7u0X+O6tGxVJnogk42eXIEk
m1TxP8BsOp8m3Xl7jyEfszCer+xYtm4Mb/fzIaSgoRwOXtjescW7J4v7iRF5LIt45Zhs68II5qVs
PD8M5+pXz8AQl7TFSx0Of1w/PLaE3d+eGIvAMDWJdMqJutxXHciqwZZe01+Fw6A97kaD+D0kLJqA
QMKT3a5Cpnip/WelP1fJJ4FSRCRJT77w9qPzu8ohLTMDyd9+I6040CY9SNbvBfGjMf8eDDRiqfs5
k2uqyBbDmGiDkLRJSfoZZ01wXneMfZirr1xL8JOzP7fNYuvh6ohvnEH6JRCzEyIGZIrKY57hiWL2
g/h+rCjfhSiM+LatH2MPEb6Hl+KwhmNPZK/LPgIy2IGhS4jfuWuABotnmzCDmikNEgh0UoOKeQ8I
579xNqxBsa/bwztZWxNkkI68Gt10Hg7u6P7xgxdaL89pv00IlpqMPH3jirRZ0Lq6kuFm7uidE+Av
otxv+f72FNgGYBz6qfYKN02m4RA77mmsy5OM87shiVfwiLbmjX1i6abKB23wcOighunN/Tlxi50L
nettX2/sEV7FkZgvYaAuAGmNL3InqpvwF136NZo+S5gzeXhmp0Tx5QASE9Ki1lPt/Cn+pPtXlt/H
QXJk7h1na0/tlq5MQp5EDU0vwTgN2XpnL9r51DbVU+gPL3rBg0ncXMom+BCm7LjJdiYbT+16dCpm
8JEWXnFwYjfbSRJC2k+voaIsjmdS8IDCYvFUTobDosPm6yAUD597PjZrCHzLLmVS8CxOyFifJpCe
oBLZDqKO/RTeoXxupx0/X4kQlgX8F0f3ZisEi8zSTCFW2NCdlf8gnJ+zXklL0ut58p3Nw5T+JJ6H
p0KKtpcP5T47ZNH9y/ShfkkemlN6lLvk67P/0f3knQ/Lodr9caMvX9pTcYTAFX4W+7v44135eBUG
86O1JLPlqmAS9yxk8VLdu/ii4KxLSCCzB4ibNeEI4e+VsG5bFcaOMHUiSxKOQTelh8qe8jx3ette
9lfe781cdV5VFkzi612krJthPoRZugMP0cbmjWsBDQc/1gXOPCn/WZd/yup56l43+aLJy+PWE6lG
0g+H2Q1Q8nRHqxAP6smKp1tMbjLycCbV3JdzdtFzAZn4rNCoi9lCvoO8t0m+w0UdOxkZrhtknPVR
rUnq3V2p19wVN7F4oIkAW3hVp7jtQchpl92L3Rpkytbs1VhvFkviLEtXDhkYz51jNgyRV+2HbOWT
LRcWE+ml8nbKiOjSy9hxnBmzOx6zfYdTKxHlq4KmRUW3pcFNBhyh26xM03jAvSsjIKt2fKf406RN
4x9kPa5vVe/uVH5gOO3Icn/sGVJfgwAHBAf1fLLxZcNUf21EXIciWwakrF20faXzLYrLbbd6b+ED
7PwfIXA3YNInMHYj2XQ3lhDCy1K54rO2xo3tABxnOBfTnD7wpXzOWjLcIzm4Rs5nadw8C+hrLll2
YQ0iMCfwdhRo1OqUSuFlz7dN894ShWnM6E8XQb1pGWYw+KAs9enK69FlbvxpHopnFfphulNLVgLr
B4Tx7R5tQzIO+5qTZmnnwvvNvJjgDpezu7KCcs+21q+HhDfu7IPj3m9DTn4jnCTjxzApkIhYdN1u
USm+Guy6j7zpQOVVWM0SAvI6pQ2PiFBBF0GSdg1k8t5+dG3/arY37eu6q2e3rr0Lw5EjckvH2QOX
6u9Bv15uOMtcuzDO+qjRBzFDL7xLL12Foss6IGxXOy3IxJ1s7Uj+9xpqnmquvRh7RaDY4KN0B1Tf
UzG0yQtqMev4gNlvVB0VIffUazfIvPS+zz6ZRnYA/5Vy8xOphqFFNREeDN071POreEerdvwtJ6qK
fVL0wfKVeIPjPyRe3nuoShny9pnQuQW/H1KbCs3jIRO1qztwtJVyhARSl8YLGBXaNnnQCc05qHgV
xKbViZG4nYdjJ2jJj2NXj87Rc3K+piH+3tEUNjBjVgYI/YLTAnmIvYWf5wz49sIT6VnR/OA0qySh
tm6MNdMHPhRA8LD1m9VNFR6W1hnDaF4Kf8h3fa5E+ESJrL9t8jAzqBWpANtC4PrQPGPefCrCokOe
Hc/4euWJ6+8KeWflmMHM5bPGfrOAcV0FoyoaXKrzBpvQLBtf+HvfX0L+AxFvdLK7IiwhoHp0B5Um
9B7PJi3XDwKF7zzb+1OZ5sUOh5BMHLcN3rhoEoCS4xg6xffdwp/jHmxqTNZrrIyWndFkggug+ohb
kSx+0G7+VzPsK6WLHrZ8uWtioDuiqeLKleembPNdB7aJCMw/K1P2/pe7JgAaHAaFQ+s2vB8XUCrH
HhV7FEKPGz/diBhz6bal4Jw/qC7GPad3l2gc6UoAfH+/df+DgaYayQPKm7PI66d4goJnuQx3bcPD
jV9vBAzIvNG4HD3yu0uGgSBJlzFyH/JgQALn9tRa3N+874wxFrooRv7gwjMB+Xd2Wa2/ZIX3vfLS
u9t9vG8m7+8j3JuwxAX2EdDW8YdZ0XEHbNaxG0G8Dyn2bGUU768hz7z7ZEhwZRPDXinLUNN/up52
5CDTJKhWZtrWgZHN5CzDzPK+v6AuOVCHTFbVfDdM0E67bSJb+8YyLeQwwEycPHSLBi/6OM77/0Nt
ma316+S/mYA80HqMxax+LNnwdeg9HrWQxlux/fuz65o4erqocGCo9rwnTf9vIlGyLWL6zGSxRRc2
cF2TM5D40nNQNMxBMQCGB5WNPwqJUzhj3b+3jW8bAflf8yioVkHhkJRn6EolB9crXiAUyEBIt3bD
et/+rskWmHhZ2vdQVTjPo+Pt3bYedjJcI0q2NW7cIUicEzlPmTyLWPBdw93prkdl0GGTbUwgfdZ3
VKsiJ7/V3IKjL2dPgoXOt3b01ljeLNY3ofRcJ4NamiA9dxPIUVExiPtE6w6hjlo6bu3E8C+8l4Wy
KYcYBbfDFAmcqFDzOMEPUIW24geWeTDJ/3gdh7oOaHEew67Zd3Ps4o2frxy7bY1fjffGg2OJynJv
nNRZ4Yx/oBKlrRAL+GfbHF87fdP47I6L08k5OWsCDg+RgESOgkAsmqppGxuMa8qlK9FXDYd0wpkD
khkpb/5T12wbAatrYuuJz6omcxSOxtdicKJHKEDJoN8N+drjq22NGkc3128d5JByHIAGhbIJ/kK4
niPPz7bUq2CPM9XT56Zx8qrXzXnOqyJysxnKOkXaRbnCSr09y5YlZMLrZUcDiFHm9bmRIKUqAOnY
acgBbmzdCJAZb0AbCnzf2SX101/rQ2lqC+AB1jG5+2Qj6DS4rDy783jkdAG1TNqIlTOWZW5NUL1O
l1q7cyXPmmYqArqMRXFeFJHnDGvAcZvpDe8VY9N5o+eX564FP4EUy6d6yNZKYmyNG94rFyk1tDzq
MwkDsAH7utwvXF5uLxqbcfz/3Rq6uHCKMoFxkD1tEXsR3RPJPvjXDWhbD0bw7cJ8DBI8WmH7H34k
I6XHa2icXIATt3Vg+G43y4X55ZSeRYprF+iMXTrG+z4O8sPtDmwTYATgRJG6TkZVn7WXdHtoArN9
W05fbzdumQATQy9wJwJmcIJ5ZmzLQiRAjnWgzMU735bHbXiXCaTnWdNK5RTyXAgw7yYV25fJ1vOD
iZtPUHEzOgLTS3L9LwfF8G4Mhq/tNTreNpDF+iZmHhX3eumRrD7zSmns+6742kouftxu3Wb+6/9v
QmOTdSkwyk561pM4kuumA2K2U76+/G2fb3ivEBocL5BSP4P8Gj7VwMOw/3SSH24PwNa+4cAo6Fxa
XFLR/qgu89SQXT2v5gVs1jF8N5NhCz3mvjon8/CDFu6fwp/6fYUSnE0pE9fUOiel1zEnLxF3iwZC
S+AHat002G8zjeG3moxeqwaan6lPFj9KaNUM3/28csgaatJi/P9A6Yei6rTG1uyPtbMLeJB8nnpc
r29/v8X6Jpo+KcBoJfJAniVbyj0fxfGvf+FC8LytA+PQ7IYqIWBhqM/cw7lQYSGdaS0ePQIZjts9
vJ99cE1U/Rh609R4YBCFkFYSzSMIsgQYDo5X1vlSt93pdjc2S13/f+PFkCVyUVeFKwZEXsb9tUKI
9sPRX5cFu1rkv1lH10TWoxpY9dh6JB6imw96BKOVe41kswtewrxYwjzylBy2rVtmuLTKRY8UkMC0
JMMXFCEsuGesUp7YTGW4tMp07+cOwUiuV1Xdt4/8SqoS82rltdHmE2Y41n5PGkCezqMD1bG/wSAE
u8LtibY1brh0MzUlEyF0jymSwBEoZ5C5x3V+U+MmuF4HLMctrCnPAni/sxtU4YdBVPm2Y4qJr4/x
BMEqHVfnxh+yv4ZPqM93vl5TzrLYxgTY6zikYzoX6qxnnBOV7pu7vozb/TbjGCkmCVVKPJ2J4hy7
0BCYA5Ddq2mtBsyyKE3sfLPEDOoA/4+zb2uSE2ea/kVECCEE3EKfpnvOB9szN4RnbUsghBDiJH79
l73vzX4dHs8TvvM6vN00OlRVVlamaI9j6dfCWHNfEmgCC/nZu/noC87v7D8XhJ1ZmSmZoYJUEFvT
HUxzIEhu8pDqv5NDI5cMeuLlminkKHj9wVD8e1Mn+CF/9/YvTq2fqkr5sRZoE3lzHkxaC8SxL3/3
4RcnVnTdOrVl0x59M23/XdqQf5o8f/TmL04siZJ2riW1Rxr2Va6rxW98NDwNqvqMpPFBjLlky+tJ
A/qkC3amiOUjhT3hjioRwB8yvh7s8Bmz54PjdcmcL+PYqHk6pyk1lPjLflUvSftpLz+M/+2H/CbG
XDqjp7OckGqhzCBLat7AQbDd04i4+WVcWRhsKcyqfsCFpm53dGHu4AYIkJf5yte0aXM996QB8yIc
Fr6lS9fIHGyAbluNeDd5XbVAa+mcKbpxlazCLcBKqu/C1Szd0WDwTR1SMapUo3lCPRPbCk+c6q/a
9+2iCpf4ZcxVi0fczXDUoBsTLVIWlLBK7lgi6ltTkaHeQJh07XbGanpjKdM3tDf26GA/Mp9m5NlX
kC+vlkLLoN5mSdy9ovycvhEj5boV5Rp+J3aUDwkl0Z1dynDjMxo9emnWBxKV1ZOYWnIYI63xbXTM
inka+f3Y1gHJQf+vvzHWxAeaBlptdTmMu1mrlQDmhXBg6OfkkLbTvJtMrH9yrfgVQbIz7eGQWkNX
32XpL9U3kOnjsRqwwNnibkdFz29MllDe12XLfjjDoK67AlKAexiol1cmXpc3jpHeryiE+MMYZnzn
Y+gDoJGNNeBcQ+jezyLK07Yf6FbwcwGMLvMDRGjFCVPGXVe4UGMsCRKiQ9FkLY9yV5fzs5Ct2FEa
rQPatWFzkiV6HmXqgmVjE2zrWYFSlYsI686iptqullcnkMtZk5OoTRjkw/txR6x1Sc6C2TyIDqMF
OVmzbgfZY//WQ6KbQ1VMVUgAoaMJgGHA7eg6FzqghHa5JtkKh5OxXIY703mIrFCUYHrIIrpRibLj
3i0pe4FLVYOJYK7GE2FNwiCPhonAg80M+2ZaDxcUMS0h25WBHr9meAvhAcU5dPYm4t13MjRdnKeB
DNOTdty9qBG8M9SVAvzWsjOnli/9Zo5m+ardEP4UYbiIo63U2m4aY1m8iQzs6a7BE0HPnDgYPtRx
kJGdaNr4sPBA/VDWjq/jqsVdOWKOOR+7pd02pgl2MI4SVxK6vS8GYut1DqoC8op5jptDMEzYqmO9
pmm+psqHRyeiFKoMuPofyIqW1H2lJt5fQfIw9AcryvKnCcJzXyob4JVJbeoMjP9wWVRLBoZMauv5
JsmAExW9KdNbSwY8SwCPNZC1PUToMASXWF9QhZZL4ddM3jvNwil3Ax2g4E2m5J92/ddUxkrHNnBt
OmsaDV51V6QCCwSqtEN5w5uVKSjliZXmmKwbMNLVoWW+YX4Gv8mFqkm2dVym7U3A5q7eCVHhbIOI
FvrjKDl5gSJW5bZU4TooBuXx56pZ0DIM0xFjq7HF4X0kzkr9UHuhS8ixj21UYOqxZAVAQuMOmjve
PrIFOyiezfikAwjY5dlUAritkBqynKg6bd/nAMe2SFG19qoYKs/WQ5h0pbwBLS0ckfoOvdtA3S0S
jygt4NAJFwch87EPY7XRqHN1obthwLKVDm5iMIydk22SLUmLCVhoRO45HfAu0riHm1xZJkTsU2hN
NftZ4WKCBB2DqlVtHc0hJ08PK2ylu11g46QHo6btyB4PO1iXr0JoNhUl4yW9rbSukoIMEATMkyhS
7YtvOo3ZnHGs4zXnzRCz7RitYQu5AhtiRpOQamhv51hXKHNpyY8sw7DsUxUBGMtnPS/DoSFzF14v
fulimQdTXEMINhl83L+mo6DLZtQ0oP8IK+oF/VU/jn3OlWizbzwzLWoQEsAT8huUQ8bpWvgVw1VB
VfP0apHgJPltnEwxn/KVhkvwBrAVsRjHnM/ztQnDge5EtS7sVGUK4+DbeYJn05RTvP5pF0C2iXxX
6B9MP5RopD0C34fwWD4H9dy43EP8dUTUGAV/ItFQYTLVk14eqtU3GSDuXq1XLFy93lJdu7GQSdaF
uykMXVpo5x3fxH0881dMW7hbNa/Z+qAmC6VFFFzK5apLMIitp8Au2xgX7Fw4WjV2A3qVmO65THRb
uMqX/CqcErbekKnkhRGMih0Lu3UvE2yD775bx+lqzrwdd6h4SlhiE1lDGnOAUPpJt0vkNkMzREmX
w8+hJ/fhWmb+S91DK2WfsUxVyzbTZefuEwHhKdyI0DhBbA26kpxAReqzXzIOdHRfliLjv4DABSHs
K6XUu7nMEBaTNaumPewb+XwVSB22K86RWvufXmSJeAHapOYdCEHCw36jruY89aIenx2j8hmtLU9e
hkxPdZhnY01dixoafELMZVZjFudVrLg6oZawSRF70QxzoVWo5+cynHV7qBy0qpfN3EDrEhqSi4UJ
36B5Jr+LTCOAJHNZkQIiljR5UctcNls/rTj0pRdBtydT3JO8wrXYbbwZmmcwltIYwtdK8kPdj63c
jFm9RHuBi8XfzLY2/XUSxhOSg4A2V1CQs10HXDMd6wNc2lBmEoabrwBpx7YbmnonCuwSS6+6ijG7
9WM4zTd8JLrewYQt8I9gNNbdlUuX8DvlLuZrHg1N07+sdT27E4Un0roJpglPEqto7XVuoLF/3agU
rH/ep8iYClJNZYuz1jhGSL6I+nyFRZ1jaS7cPKgFNwhEP3bNOGXrKU59/S4HUsZ7DdaEw8TyhMk4
tsjJbnkFNaxXPoRJdrP2U5O9s6zLwnmj62Tip7Eek2jXR65sDhNrNdmlHAbJ3y0P12w7DqtLWOHT
tvP9VnEwWY/NHGXzL0OG6HpK2jG8KbGpxRWGteQrXuFSRfuqjIZo2VkGml+Uo46Jl3QP0Yw1eahg
o2q/0gSs9gdFINz0pawD1CFQxhHBeJfOTdtu4NBAO9RVQ2CzO6Xm2lxDxbJXjxZstmxL2zQeSxzW
tl72RIelGQveDt0KLwGtejxvh2Hmn4xSC51TIztfvTJAO/bey4b1EB3kw/yWeo7sgseZDgWekSXT
3lc8Uk8C5bS95bwV7OQWymmY41x19h262sM/sQDL9F4LLUHUCnkQzRhkGmAMamUDRnEOYyLiDyXv
xmzj1vNFaquR0atl6mGEZCOBcY6Gocuws8tgstsRpGqM3qmlJf6KK4i3XkFxLUFF2Syz/1aGST9j
cBqirxqu2cuUvA/NOiBIyM6IAVaVWTy4gkC+Lt0ZWcYnlrYsOLC6WdKNb4wLIR8G57UNLUOJOMAr
o6CXD7vAoqLQ1m4QYWAuME1KbFPCWvZEzkT3WxuZZc42ojfmHbzGTF5FmjWPrpykudboh/OrVEdz
fBrnpfFHD1ZEaoCYVejKAwcs+x8NqHsW8zcu6O/CIIrKt84R7E7HZQ/5xFTBgYhmXfO8xFN8IwJp
JoM5e+Q+p0F6BN0lqGl2GzgRn+aoY/owgoJCdzQDMi035azrTOceDTJcNEo1CiMAi1csHWDMFi3R
riKjZ1Nu5rT1ciO6WrNXZuc2fFknGYDVAq3r+p4JGJGfLF5a/MXxqa9NHq1tKQvVUeRJc0uhk4Kb
2JM8MQojwKR2GZ6OJoHgB1E1YfB9DqxLjxh2r46Lt2je5U1vEXXZWCmEppEutkwL25a8uoIEOWH5
SvolfkGlGZW7oV4p2ULLybzptO/E9xQmZ/BIh8aA2PjUt22fp1W7PI+yrey91r2cfuoq6tNfc8d1
9RA2U6zzwC9pfZ05yZvCxINYthXcLeUOua3Tr7xiMWY4cc7JT8pAwNkgBq7ihjaRA9bsykjeihor
lKdL2/dX3lFw9mir1+SJhlHav6cyqvstxkUadsVY54dd2hi/FAyDGPaGxpLPP5XFy94kvR3ttmmX
adpbM+vqxaVJJDCHRajbELs49xUjFqU4BKFEIsTjqUfxAedD1u9sWiET3TM2LG99jxj8LqYmEjyf
ZMqrHdL8QTzPY8a6xyjRw3rKmt5BxBsCbeE1flLJnmIk/ASX1xIgLSG+HMv9HCbVE6aTnbyrKMeR
Yk1UmW+jGFKoSkpuomrb+ir9KeYQfFNqISVe+Knx/ZhThvppF0Ofd3yuLIJNIeqhS68zvPdV5DUG
SGdge7PcR1527jpSq223copIEQYx4mNuM9+vGKINljWn5TRH+znLhC7U0KI2JXE/j0W/OFkh5q6T
3nBXI9UakaxAqjOmVpxiU8NF10g1k6sYtLUfOkyxPnAjDDDoNvc+zGffIsXrkdGv2zXOuq96nWi9
H1EYn0g3I0kE7X7FmcMlRK4UpKPD65KM6YuvO9yK8A9qhiKFbI0+cRThO9GySRcoitw7fOQYO6jQ
Zb3KEQHZlwm+xNPtMvDma0aSTn6VMo4ekyntDWoQM17XcqHlKQx7vu6GhE1qr4XADTHrJCuYPJNq
NKYN+x2bujN0NmUG3SZ8amH92RDXo0cEdkxPUG1AyTojGzLOyWOacqG2JaYG2T2SBpxowiQCM1tc
AqpUU+PPsDMGQauAnlW6PngTQpCxgZXUJhNlMmyyRWbtM6xF4y8mGlComJYhELCQTsFOJHS6TdeI
+w2esXpSiXXffcjM/TiRjt8B9VPNrQHd+Svi5+i+zemIcepEnf9ta5nZIz8W/YMOeIKqf+0SuD1M
FSwKZQtnqTMJtseN3JYR6iS0Z9ebVbl6PpBQJOFm8nwNNtbhAFvWzMD8yiosSmxDKL8sa9tuVYXQ
923ouGnvTMkBaYwordLbNpnJlgTK97mGx47MI+nBZGZJyr/SHmyOdxy6zBUz66Jr1UX1TZDRJd2O
CtnWFqcMp3NtwRP6N5pDAzVY5p+lPkeJcrDwquWIzxYziIusNgZmYsFmZA4uf6Agjj/KasVeBE4s
QGUSfZjmWpCux7OYxuitmOK13KYhKqjRROO6R0PChDqHJA/njw7VW1pA6rmJdgsszr+R6QzvRMzj
VNHANVekPb8G4oXzpyEj9mokUz1BHVchtS2jaHI7MsO2fgvCuHxVcKb6iTCr7AauHmhKozhB4dW0
uH7fpioZ1DZJphkHPc5UHiG5ujIoRqoC6Avrt9CSGdKdCwZsJ9ctiFSsKV28U2C9n+/JUD6vsQ9G
wBcqaJBqEIwX5iZdsfGrapHpzuM44jQuDmcSDPbyJyzEFygztZ3DlpM9flacnF0R50CjquuxV/Hn
pEMa3XZ9dF0iCTplFfipuZp9c4ACm8UuCgN9BxH7NSmUH+o73sRJeSwDOtgN0zGOE/LiUBUCY9Tv
Jib1CKher03eNwmuzUyv4XSYo2EO9/YsXuPaNUSNMmkbIM9tsCkZRBXwIBHMe3KfAbETsKbTxRAS
10P9CZFmX3bh9G2WEfYJ7btFP5sF/qEbkTIh94ITyDZxC129m9kDpnm2vOfX8Hzq6yN0HKEIP1aQ
u9z4uUa4qgbAS5p6wH1tCu4PTTw/KlfWGz0b4E9TCuuGFDXXVVA2kD0NJgdgCNyGsM3Pe/mLRyq5
oZqgsIBLnzuOU833GVhKr+dTcoLLLb2FnArgJbBdoqxo0hlKgiaga1BA6o6/E/D5li0Eoar2ZGDA
KCAD4N0tIz38OOFuDf8dVQrsCaSF1F0x2UW2EBwnbTTjdMYw8TYWp9cbJPW03LRqll8FncQXVdvm
HtnhOZJkTr2o1NnDyOfpfuWAYG3AphhZgQzISaHu7bYcxdKRL1XSn1qEWYStMpoaGMQFLZJm0yMy
X2NMIbqB7eX4bPXadrn0VfOjSXz/E0clqa8xsQ/XXuelPa8CkjqxLESiJPUQFoEWz7stp/FJCTvD
TG8I5u+2xZ2ZDzLVdw5i6xPGZpgo0hDjJ2jHQA2zSFK93tNsTsDCluh+wndJP3EHJFbLPvtCgH0c
p0xiRVrkngcBlA64iQr9tiXwT98wFi1vjQtqJD+mSdaiEuXMkbkDBN/wsSZ3fEpkkLcVcY8cPZvr
mZdLh+gYVbeQa0uqzarOu5LDGWabwcSrPUYowQCjpPN3uXSwusas3dFM4WA22DD859CV67QRLHXb
mkHhEV6UUVeU0uGuAJcN8ArG6+tDR3BVpC7CZy+Sd68U/GNXZKW3a0GoAua1QntXIQoEspgzAlBQ
gaP8z1yl0y1Bn3tnJpzpsB1pgdsz5sWihdmnYRyfcD7nl6YTqsKADF81pDJK94WAA/4YSe6OVTYh
gW8bMmw8pDrf0mHRP72v1l/9MtffCSA7JGq4qAqoQOFIlSBnXf/7z1e/LG9pppZ3PVdA9j2b9906
CyiV+OQwJXacc97XwfsI9apHQ7N6M8+4lTaeV8AMmEeqtjGVTtvtuCh969JICgymuPYIJRegqK7N
5p9dJ4M3GBadVZuCrgX7D8NnbCHsZZYhngdne3L5LMf+G5eLJQVmV2pMJmmbPMZ2mo4oTPhXQAXq
OAYJ+YIfEe+rOln+oV2vbwmm2GROSLM8e+CU9ACVzPI7Q1nc5FXTN8+KteaBlaT/Vs4GtwZynHMY
jKgy0CRJI5VbsSTZtWiael0KoGU4jKvsgnpjQpSMucUNPeQlDK1hHEDgSnFYpxV4JRRq1x+4n8p9
j3FQVqBDMZ6qBCM3HfaLvCM6HdIbPSmDJIY06YTOGzDuNjPNY0M73p/syPufI+GiMF0MW3JeNnWd
U3RavgFqweYPkxJl/Nk++J7wwKoXuDLyB1zT032UMGjD6ZAipRwRBg2sASw8azKWnrKEjD8Auw9f
uq6KJNDJONk360wAgpkQL3MC6leUExIrTMBKvYdPkkj3UAOrr2D34cqN5hAEydNOklPQVxXfgNNZ
3gFNhiWhSSReR3KeoyjViioUmrf13g9ZGuwaDaJAToHG+F0ElOkpCaooyKcFQWYz9Au6d2uGeIa/
Jo9Bi3GZAsMweOEzU9ltDSqV28C7bHnCnlY7RIPhylOp86lNS+BsrceGWZxB9ZTGgZ8KRkSHQqas
3xJ0CSLsnVS8cIjTX7UK/q1F3yoLA6UEi4SaTN8gAncD2HFhdm/Ts0mangZoC+HqRQYQwL+W0nl+
nIiZDlWPKwpxmu3CKsOIleUpDNXpiluv4XJ4hscXuKxL1AWPBPzZA8BFALy4UaNfwNaHVzKNSAeX
NATu6iax7jv4W3Xgh824CvvOetwBC9cRTNJVOgMb0PMNEFi7CyFjCrOX5YwXJ3S0h2UKkPWLhlVP
rYFQYwG6R33ngH0WQ4qKt5rg8HrOEK54zacYwFgQf8fh+pVah1NAuzTVW8jBVeE+9YHc9siIg307
ZnilOkjSl7KssdoCBuEizyT0QvD/dOKOiATUDgwMkENXu/q9ajLgfrUkgPeSLH3G+JxAeszGvYRO
wwthhGUbQ2zziN+8/oI/ViAw/ymAVocjDhK6ZtHd2FskAAyBBnuBU//LxLN7BOujvYo14kEpafpr
5KL5wdtmfjxnJAesAnhXSZAdeCODxyDpVHctmEbCKoKs6x8Tyk0PXtnit2u6ukfgzMijW7Akingx
wY7ZEjcPJ6SzeUc5qKp9IPDSCIw1njxFa6S36LqN3kCeaW7597aJ6QP2MuCHJqjQ3sKjP2ZWAzyt
ogyDOHWA7NS7CYpt0Mc/q3jPU7npmgWhOIotltiITHzhkqOnlKIFc5dWUXWSo2Y/SuiEvlE9QCaJ
OuAnCUlN+LKQOpoOsRuyClUdMOAStvD36EXLnzhCGIqMkFtCvywsr4QBKvSgQ0A3kAGlJcljpwd6
zwIznjSA2WEThOeN4uxa93sdt8i2zCyzH9YkNW5PSlWNxlGMK8ZbR+6yXgLtNmHvdm0fu2PStMoB
GnFDcoVaF4gGCcLuq6mCSW7BXkqQB072aZiW5NBQhYIiXBy5znoepodOQ2HQB9iYpCM1z8mox+w8
+qbUWz+x9ArD7CiolCVEXEU1Z8/j6LvXpe45ZmAzzG+HPYrbQunOPrUp2KCZhdnEktc1ZnE2Jefk
2AaYTfJw53xXYKq8i5gN62ZxVD6ugJG7vYIN1BamGCV/WlGw36H7Ue4RfXElpMFi3QlOw8lwRGSe
76Sb220JPN9gLiANyo2Y4biaM/BheN7QFkqG1cDCujAzpBy2oPH5H9Oc9Q8YSIasouPmzTgD/x2N
zGpLUOE+ghue3nKkOzfMVOYKtfsYbyBk4gzqMYrSvpoyfbdOlYw2tQ3WU7IqRLGuL9Eps/GA0CCA
dWbhYJeipxF9oF3Vb6kcxye3dA4CcvpcmOPkG4yDxSjUaCDV27Scw15TOcCFAL34d2VYdbuiOx5t
EMWU2PCQmH9EjXw1WCokoxDLUV/QfUF1IaYaue+SCJZXqAXnLRg7aselCd4bM0IQPCMRW/NOxGAx
mHmKrtcU4Gkei2jhu1BIDrueZv3RE+z3QwCrqDq3ITy1O6xxmAcJH+QuRXC/tTDPVVvqByRJiCmA
InSr60Oq6vobDbj5BxoNui/SHnZqZR9ZsvGlScbTuKzdqxrx38iZqtt/u6RItOSzweAjgii4sgEy
/+k2qXj3FQ4oNVwpoeHfirnyqFZ5c8BWQ7F3xukxpKRa+t5nE9q3SzIlbtcslaq20DBimPlHWYPx
aJZ+C9IyYodpiow66DhGBRCwGCmaTUrYkHatpNVjUDKKvgz6TZjM7eAnlVsfSlxrmjwyrXHIQVVt
HqcVDxcFQB7zIeZoP0yhWn8YbLH5jq4leSR1qL8S1KpPcZK4L13QpWMuk1QG4J3WwZpDBgJZd0Ub
yEVFVbMhbhn3aNq4l5m0dt/HHboLQkj8MUC23XSLf2UTDeWNEWh55a4a/JUGmeONYpEfo8aj48tE
ZE7Tgmi/qRYV7JBRorkPBB3LaOPptkMCbEHy+7cRoBazRm+ixo29SdH9/IXkyYrvZqlgdMIJDfaq
XmGvElT+n3m1A9saFU5lnTtooxyGySYr8rUsaN9dIt/KcGyzvZjwwJ3RwSNK/RUlqdcAIOzcqHMk
KreoxbqvYtUVAmw2ojFtk0k/+Sp2h9DV8hXwtH3CdSLeOh6iI4o+m/wJFz/UBS6pm6io0C68g5ES
2YwotNkrWvb+iFa7CfIkjKZ0D9wy9pugAU2nycuFq5dUEHvQpQNYx+dgng+uDqE6IFG15G7CwP3B
eIrQBxkCuxGLs93BdbCb2ywjHIkBamcVxFYdB3klE2S5m2rZqRtNGa+fAwknqj0aoc0jk8KmTxIq
Wlmhx7D5quoGGxJJMewF5yEYyInC3zXeoE1Eb5pKsvoqWady/IaPCIdD5BOxoi9DQNUgcdmkX5Kh
XX60iWqLoOO12JZmRpcpk6TMboHE0LbIhpF+bdeVQGoF0JE5ZF29VpvAr+gd40ibeY+6CXgMEPJK
3GaswX2CqhOt/0x61kHDZsVuvAfRYnyNR96AJgiQlo2f0NI/IhtdsO0oabnvxlH838STARhzWIM1
+jsuX3Tmav2HDZeq3vAwKs1RASjf2fV8C8kEV+0nn/8B5+vS/ZKWTVee5RX+j/VbRTYuLB2eQs/I
J2TKj97PBUV21PE8WYA5kNsCye7kQXoggDFAJ2r/cgUuGHcGkTRFAWaOPsBE2PknwCDQF3/FuIsu
GHcVs0ugGV4Qq6s7BDaX/w9MzfNE1u94ZBeMO2R/VYZ6BzyyGPa71Mp2QAxbwj2VkdEYmlsksrkE
NQicRRj/O4bipeAkqRak/EuqwZvFjN5seFckzfzw5/f1wYb6V5nzPxu2DB3IYbURRwQGXoCB9oo7
536I0s9s9z76ggsmPEeJRykm5o4YF+UPsD/1W4Mhx19BmaV/oXKIKZxLiUn0B6YIrUSM8UYdsHqG
FhLt4/9lUPuDQ0EvjrVasnO7LcGhYCh0X3gw1ewhDFbzyYzqB0TLS6VJarWEfXASnkgEoONA0HXV
IcheHjVS60Xi/wHUsoKM+HeLfnHGgZOjgE1AtUfudOfP82LjWj/+D4N1Hy36xREnczDGjAfBFfOY
yZ+ZbJFD2vdM6c/Ulj/6hotzDh9R0fC4AZMfjQ6TOyjoFJMYs+ulNs3zn1/TR6t+cdzhJoYOjhHN
kWYLP0L1HGn0wsdk/OSu+mDVL1WmhEK/jw8MiFYc5AzLW5AZ5l+tBSCOKPJ3ExyXUlMGCbH1C8jr
NuzAZok46JX3fgYWl2xWh8rkMx7775YEH3Ip6SHYkGXBYP01I/BeoDUEWvwIMYCkRmr05xX53Rs7
f8XFOSSQ23W2hY2qzaAzlCYaKKcGoYqNt4n+q3Hf87ec98N/7kReB01Q1gm+xdQ/UrSPN9Dq9J/8
hN+9JVxWl7KcYtSWmEWbI0EwQQbavkIZBpfVp2OPH+zaS11OM0TxIkOBFKRcEaTOE0daRz//vAAf
Pf3FAqAbL0MbtLjNMauA2r/MybJ8r/tPJyp/ay9wfj8XL98yFVlWthNirHgTcXXH4mcBKXCQLZ7A
hn0VVh7a2X9fafuXB+TiNuSTCDsRYDilysy0Oc9Ja7A3DxPu5E/u24+W5OI6VGMIGu2gJ0wqlkjU
aKIA7ktB6OHPq/LR519chqRsONq04dnKGRZwgXs3tP0k+fhowS/uQPShytD2dXTyLqX3KcS8phNB
KwxQ+hADd/vzD/jducaiX4rQpFS2cqkjelIyJDtQw0SM/iCd++VhsJ2ZwQclpvtsevGD33QpyGkX
gA8UbswnH2FwQgkjH0ok0f1Q/o1b5Pn3XCQ9tqxwUQ09NjEto8LjNOayGd7//LKy32ehl5KNHMV/
0MXVcByzHqIcC6Qt0x8iiB5nSP6zKsgBhB0biu/88/d9sLsu1dTA6vHOMzMc56xp0C1mXRE0n8lD
fPTh57//z10Lrmm5Zs4PR5diSNsCgtw06lOBgo9uk0vVNJjR1DNPqvGI1hy6CbjP0RB/Or8suLVO
wI71F/BHD0na7tv+L0vMSyE11o8R+HwUEGAKUXWdQlYGZAy9+/NynPfQb4qQS0toIG9ZG5QLftI6
35YjhKBEi/zKJvYGtXuQh59OyX5Q7lwKo+mlGxsBQ6V/NbpGTIpD4gEWn5O9InwoFlSHif8rHVvE
3PNm/88+4Oj5k6ALhyOr/IvFBM4GEvv0k0Trd5vsHNDPP/A/H44WepVEVTse0wWaNXTs35sI0xd/
Xo/f3SbnD78464LwEnrXdjyqJPiCXiTY7A4OTkv56dTqb78BGr8X1/tYee685fN23dAt+8f+xTjp
WTr44mpfcI0A761BwZqTtGgGfVeZ7jNZsd8/M5wi/v9XbuDekRjYAW3BtEYnqFuCfEb4BliGdtNf
vPg0ulzVEAIPmQEBET0nNOqjr8KD9jP9+vOH/y4icXz4xaoG3q+ti2H4NYDyCtfZ1nyt/x9p37Zd
J65t+yur1Ttrg5AEnLZrPTAvntOOEzux4yQvtCTlAnET4ibg287b+bHTca19tqMyk904rdVD4pQF
SBpDQ2P00bu6E8XKtXtp+Pnnr3ZkFasooTWGJx0E6Kzrkd5Jjg6iTTserz8vy6vxNbSKE9Siu0NZ
NldDhoTyuHZWv2lMGNrw2O2cjqARph29Mwc0Sexlv7Ihl/aMEYgxYlnegGL9AVpG6B/d+XGzm6zn
ywu69Nrk1xnpLeTNUAPoDjlFQz4FJHpY2SpLIxvmmSYeOFjQMggO/Opd3pFvol1TvnrrqJ93oWGi
vQSSoE4wtCpubDUCjYVKIyCN/tGtj9gsA10J8xa+weQqQ63SGgqFqZ8ZpisnPvb+WspyYaubJGU1
Ss6gi2ga9HmMh1ywOOw79EyV3pEU7pYIGxPlG+bKgVuW5by6QMPtI08BxLPNUk1uMmb1bVGR2ZJg
nx29SdFZ5hAIgaxs+qXpMSyVo1wEyF2NtjDARysQz/vjXRvfV81asuetU3yeGsNeA6cCMQrICQ7W
eAcId4K2nOgP+DKX361unwXLNTnK6g4I+rrA9LfTUwPB0dj7I4v4/rLlLg1uWC5644FpArr1MNAh
9Og1qWOoNq24haXBDePleUDSqPrLwvDyg41FcL5se3HDegtt1ymRMKqG9deBzuFy5L4Eh+fl4Rds
1mQli3U5oFfTHg+E9d+iyj1F2l3ZlAuzYop95xPzlKAgnNfdFFKJ0uDIdwziQNve3LDWcqwTD30N
EC/rnb2LduNm7a4yj2AGx9jsJiOZDCwXbUkoWiWZ6wEm7zU3AK/sWnBRX+uJx0ch187BpUfNc/fq
iC305I5Bjp1jM2iZjsc4u5l3DyR3Q+Y+bZsow3Y77mXIzdMRah1oVebFySvjFY+/9PrGYRsrvHo/
S+zOfk0UT13w7IvHyrmCX9j28oZpOchEOTUETQ5Ozc5Vc6e8dOPONwxLo2TcOwnEB50hPU2tc2zp
to1vcoZFIMFNgwSODHCcMAGtL/Ej9CBtPKZMvjALNIIp+jcArijZjQqcTwz9I5dne+EcMdnCgLKE
HiC4goH4vcmjMqTJDaBZUHTYODPzc19td40uMiBX59UkAKq3z7773BfTNodg6mtHfUziIce0i9bb
NT3akb0/tk2LYUElswCPVNjmmAjPfU6L+54xDL9JAcvlhhWVUySHDFnvQ6bu5uAM5ypmaWVWFryw
KbINYCA6KdGJOg8+x/AIO0qIf1yemHkC3vCUJj9YNAGZjqZ2CHjighN4fB+gp+3y0Etb0TDPJEKD
pWXP557/hIgDd5to3Hx1MpnBNMVbA5zdHibn2Sm/oAcI87LVaZnMYBUIPkHgOrtFXJw8Xu1Xd+KC
wzVlth10vMcO/WtWcOObnctf757wbaeFSQkms1ZZ6GGEBmzKdlOHBvCtJzYzDrvGddEPMx92Wj3r
Su2HYC0Zu7APTf4vu89GZBSxnHS6L3A1m/XqL2/DBfMxyb4GTxQi0Bi5xw63recGmoarYfvS4ORX
d5iz0h2nAasJ24RayBw0bo2mmXFwojU95aJwx0Ma1/oxAjGDCnO0V9zLPkDrzeXZWZp3w0g71AR5
5ljjwYvHLyWa+KVXrRxFC0ObbF+T23M06UIwlgJj55Tsk6j0yim0NLSRyUtYDWYPDvMkGBraS4CT
rXmtpaFnu311wJVxK6taEcx6I7+0OrmfVpUCFjaLKZktyjJGHxisBzcMt33GIUFxVmxaR5PgK3Fj
hr6JAFfrYjqjdfURPbjny0MvvfY8U69mJPORNEw8twLxBGomoZ8TcGB4jrSKXQUqrrX73cJxYdJ7
jeA0cMYSbqvtb2BN9awhLp9XM3lL62pYajwXsMQANzAQ9eIV18OWpTc3DHUQ6WhNGuuKgy4fnnz3
qcd9afUsWhreMFHUh+2RlhgexwUI2MMRJMvIhwVIb1xe4IWpMfm9yiLrSk5hqHPYlQTA37Jyv21o
w1AtpdH1HmHWcWCUMRrTnHrFuyzkM0wyLx5w7o3Kbw++OEEUUj7baRtaKTrAo+NqtnA2+jeiI1Pz
OmnRkMQ7zMyIK13p3NXtnVfesfTJcY7bJmg2ulfGhW7xyBkEWF0qcBS7OwcUFCdAG9x6xS8sbB4T
KRi76MZpfd0AOZ7f8Fwd3OrP0kcNfa18sLQORuhLhMrQXoHdidykljdTCWZQzJV8/v84Cl3DeNu6
QKfxnJcsWXuOgvpDD1qjLqruLi/CQn7VRAsCGt31wD+DyCn/c0LLSQgTLqO7uqC7SlnvCaugNvl0
+VkL3tQ1rBkOzsuHEUdXWqKVFk4OkaW3lihYWG0TI6hcoq3IxeCdW4LE5ZnSP+CGaPt8+d0XHIWJ
EhxUG5QFyLdAYFPZe8pBkhRBVXtlqy6Nbp68gTcWzZyDmws5o8/+B/KGS/My//yVlaEJFFRjLeYl
6J78dOaEmkKwDIZbBRRdExroZK1d9s388qiwzB56+9DzfL16efC7Zb54ST1nVfhSHirbw+UFXfBv
xDBex4JOW4q6+AF34r7/cz5d4NxQ3hJBtXICLD3CMN0OXZV/pVJw8wYvU4irt5U/465mbwESI9ln
6kuClwWUNxWyBnblDo+8yaYf9aTYGnXqgoMztafFTN8PFsaX1EECm01G/4S7LOYpEN4pSP68vBQL
fsFEAc4kX32H5vGDcr5CyDXMfej00TV1jAXbMtF/bREpgiOz+1mVaFUF48DwJEs3f3f53ZdGNyy3
S2LIhrplc6i6xB8OygOZ2dF3FGhltj3AsN/c7gKfMjygnouNYgRhnHe6PPSCazAVJTO8ZFyiVeMw
SfHUufYH6LhecZGc6kRuu62YWDaQs9atTfD23eDt3EhdFbCzy2+/tGsMAx5iSGEMvUL7unR3wZDt
WVXvM023RYamimRVMj3liRwPbgB8kV/uOuGuDL305kbQDBaKPACrU3OAUuV1BvKzIR7u0aC0cWKM
Y9ZNQUhmZWjW1DpRX1Sb1v0nNOLyAK0uMmlXnNvCxrfnn79yzW0XiaBFQ+xLfDgXSGxkRTetrAlZ
AlZeWGR0pwOo8NSxHqi/43YZH2Qq15okFjybCVDypSViOoAiDAmFU5Sodyjlv0fSS4fOxJ4LB1RB
TkGft32Psd69ImKooUaAeJ2earBmg3MfTE9bNGhwCJgolsy306FqXXQQRgBqiLvCVjtQg64sxtvr
TEwYSwuCMdAvDc0htp1ryMX8ydupXjGEpbHn1Xm1h/o+7idXI0IHccM7Mch0l5XF2qX6bSuDfs2v
g091B3rQDoOnLdvHxA5Lnj/mdfVweVHffnfXBGx2doYW8maUh1ghmvI9NGnF1po25IJn/hs+s0hp
XbB8PGQOi0FDqIJdS9l10VbVI4HA6OVPWIhPTIzmiHA56GtQeHqtE1JRh+N4VefTjkRZiL77yw9Z
mifj/BrqlqJjFsAHrdjNaE/7rvJXtuab2MZ5589L/2r/WKocpm4Q4CDtQZiDLtU9iDGu/EEf28E5
g7piJ0E280Gzz4S5h8vf8/akERPjz0GOKe0O9iAypGrlPeKhxC33aN9azX6+PWXEhC6B3lQOgdM3
B7AsgN+3hosdV6Zsaej5569nLCnk6OYwirnmCXDXnZW5K7mypaGN8zipvdHtW7BT1/XwCVyYt0G0
soXetgYSkF9fmvSegxswphxpiDgBf277HA39oVFPl5d06c0N/4zeRNKkNSbFK9mT1zRhBdDsyoQv
vbtxGMd5mkGVHWMjO4bdAqmnMEBsiDB3ZT8uPMDELXErQC/F/PIAt1T9Ded3KriumjWgwtLwhotG
ez+r2gbDR3hr8JjsAD/R1vWA5pPLk79gTyZuqY6npGBzlkawI6gVQAEUzegi6KeBzjlamaSFFTYh
THWReQ7a+wGgadP3mQLgsM5XEihLQxs+CNwkjRQ1hh5lFKZ4YzAEXl2emnmIv6fgiIlbSpyOM7A2
N4cMiCvlHYHATIqVPb+0roa1wi32SaCBSauCa9xS98jtwYWBG2tlWZfe3bBZlgL9P5YAdYFe9iO4
ns5UZx+SXG+6dhHfMFmukUyCL2sOGrVsnwZgivlyedKXJsYwWNDNsV6D2uXQaXFA976FyIFN7KDT
tZzzwo43UUsTOAZKy8G7W4k1J7aJc0QFMKyBt1ityi98hQlfmhmIQNqCK4aw71l3Nbsd3NoH9mnT
JJmailpBSgJwwxenk4N+VTvgI6L7GKiLyw9Y2D4misnVdWM5doHt6TQglvsEjbyruN12UnmGyVae
8CwKgczDAKgns72TW7Pj5fd++15BvNlLvDpfbdBZ2uDOBHFu/ieT5RWWF6goTf7IQGPK1nBFS7Nj
GC8gF6wBncDLU4pRhgW6H1azMQsOzTMsF+SMFCzufn2gFd1rwneWoPvLs7M0tGG1VBRjmdpefaho
erL0eES/5MYNY5itzSw3glNoDmxorws7/gDA2w5Evl83vbmJilKCFzYYl3Blx3SPaCIFj/eKLS0s
pomIAodWL6FiguhDivxE5rbnCfogoNawx01ZGBAI/bore+z1nLVR84Lp0iS+rfJtCR5iKiiykYqh
SDnKW3auQSuafZNJunJGLWwXExM1CtCDlMytD33fVODk4QF4noNtCR7C56e+MtWGj/HUuw396kv0
zAsodOzYtHblX3p1w0ItFrVOUvX0ax6A+KhyC/CI1vzzts1oWGjjgxOkTzr6NW0StWuZ/gLelJ/b
xjZMNANzVwURBPrVAztB2IB7CKRseb/bNrphpVlVJxyVFOubxcCT7Qnca6oKwgmXR1+wJBMXJWXV
jkBHWN/8Eir1ILKZdoNU6HUYsrVzaWFdTXAUn1QiIQM7/gS4SJ04GKsemiJuP17+gKXRDTsNwJMi
mlLTr5YNJQIf7XgELMkrHnJp8DlUeLXfixh6kgCPjD9mHFZYsgYUtk285n+XRjfOVKjVgAYwAOWQ
7moQmI2BEwASBG32lTN7fss3YmETJBUB/ptRiEr8BG/2l7IHfXwweu/auMl2g1OsbM+lDWRYrTvk
fTCwrPrGgLA5+xDqOCH1Ds5en26iCPAJM2zXV6rK68KuvoFV4UG5kN1hBJ31AFKLT5c30UJ4aWKn
mkbFWYWy8c8+5/U7nQb0OEw+GMJ6kYL0KyvAmJdu0eDk+BzDoEdwjQtw8BY/IT/yVLflTnrsHUQA
3nlqI2SY/A1MZak+7eIh/e5WY3/uQGtzdLLu8fJsLexbUzmx1HlQ5FkTf29jdHSOAGqDd9CN99tG
Nwxag4GQuzX8HZiNH0ZBNMgwV1UTF2JNE1Nl8y4PoBNQf8E2+jTUxc4Ffx7ybUgTph/TMd8V1lrS
a8H6TIgVPNwAknRPfaFgSA770XmXWkiy2SrdIZ5bcVDB2yZO5yV65aDAp+4g2+miZKHdp7p4VBx9
cGjmjjPoW6XtF5fys07T0+WlWTATE3NVJp2wJsSgX0jP947XngIhvrHWPTQ6OoGJc+U6ubS/DHuv
IFknbLcgX3gbo6/bykIKxZmVGVv6BuOwhlZLBGYcRb64YDfHYXSnEwZxLedJwRItsOFenqqljWYY
OfImDnhCefUlSPxngRY/0cqbTta3YBh9ztLk1Mi1qvyCBzbxWLwGnaVsmvJ7G0SaXQ1a+Y/g4AO5
MydFJ1bmbekp84e+2mleQbuR4Yj6ylwJrguXZffKxvVbe+CsvjxnC+tuYrRqqOBCATkvv9eto3eQ
C9Egt4u9lRVZWHgTnNW7YI4nbVx+t4PglgWOHXY+2A6CqvuRZSkEZcptIFli0rkFoJzHAdW13wJI
9+zjGpyvcbV2qC8k8IkJ0UISAcTGeZp/z1r+0bfHxxi83PPOmndVPKYPHhNHEQk0ZbJtmSPXOONR
MWZ5qknxfe7rR+tV0d+BgdJaWfalnWWYO/gdK9uOquqbQwsasiKH5jvyg5C86dZiaGe27jdCIROy
ZUP4CUAPGnwb/PzI6XVVu39G3LtLCD8lcGakKiAFz55E1N7XzF/xl0sb2nACyhONF8xPhXBZFeZp
Ve7LcRutkU9M9FacOcDKRGT6KlgVk2ffA48c9RKpQA4L8nTKpW2tcKUtnGUmkktlDdZmkNFXZCQL
7+B7ziDBoU9ysB63vfQlxJZQNvxw2Q8sWCqZf/7K1VCoLlr96EY/gGHPOwgDJx+TVIp9CmHSx1rl
OoFC52pebulpRowfg/+ktOqu/plY+jSHY7HV3ysoQKT2A7T17i5/08JWMAFfGVitrcJpgx8v9N7U
SgT61RH0bxt9fuqrGdMDU8Ushfrk6uwLeMFsiDihxHd58KUJMqxfAywP2cTA/xFT6BdY+r7T/Xsh
u1Oj+nur3Vg1IYYb6NsAKjP+5D9BFPWpiXAbVWA0doUV71UerSzDC4jmDUdgor8KP4q7ikbWj8GR
Tp7uagXiRXunwPTbQSRnHIrSOTaQNsw/UUjQjW4ogPcEO45fQ7ThEcK7JfjQu7bPdOiiG0K6N8K1
MzBkZz4TzsPlKX/b3hyzMxpt3EkMoZJ8X/H+M7W8B6gx3tcNtAziMdtffsbbO9LxjfnO2lGiKFvk
+8JqU8hoMAuQEaiorslAv+nWA25iCajjA9vIO+csx0btCVJzIU9sqFhIXKwuf8KbOxOPMEwXBOd2
DWUN5xy16R+g3k2vKOjlp7BOqgaNx9Dag14BNL0uP23pg+afvzIyjjbhFCIt5KyHLoFUSODsOw1V
gZQKsfKIN9cEHzT//NUjisLPm0y3zhnwYhp/hHYpqIhF1vibemDxAMOWC0IUBME8PAA6LTcRik1X
0C5aC3qXXt/YUoqDvjEBIfCZI+UL3TRwPgXWmgd90ybw6kbgzovIQYdqxG8Eg6wbONGqHW648/aF
rEoL+N3Kplr6COPQtluZg/M6T84Nd2r7Fgha/pyNYJt6vLyNFsY3i8+4lU1pAZaka10Ht5EqUhAh
K7bfNrgRpVtZWg72MNFzDYbWbI8OHJCDQ+LZ+355/Bco39/8Z8DN0nPhVw6QHFhiWsFD227iQIg7
bvYZLppy0o/CKxG+QcZyB7jYA2U1FLNs96a3vTUk4MI+MOvSTTeRdKqD8VqDVjDM7GinoZ3DE/cZ
ksQrEcjSGpmmnpIhD6Ryz37L+vtY9FBqtqBRvBbyLn3D/NxXdj5y0IiVLmtvSF0KFjY1dWtrN0YW
5LNDyx/crj+kUCEr2m2b2jxQ4IGn1AZi/lqgdhJyV5GdR6LPlzfF0mwZZs/VUGvaNJDKjJ0PWWKh
biqRttk2uGH2o0xIqblkN25Pnnu/y8JM5p+2jW2YegeF1aAewTOAtjSI6gbIZrkBQGmXR19YZLNm
bUe21StIVZ+7gdX6eoz84IA+uOo21SCXR2Vz4241C9djU7lZkBB25k0hT+OQkOxUtuBLvLr8IQvr
a1auHStTYCfPxzhkpdO/TwqozogpzbfckgJu1q0Lu46jAVqj51zbVf3otlMh73vLdSy5bQ+ZxWte
qQzCs9COVZYDiUbCAtvfARgLXb5tM2TYcwSa/LQrXOtUpKmCZCtur30a/LFtcPdXZ9F06QiFjwC9
lC+eNgL3/dHNtlApIoIyS9cAPbRVHhNIWVT6fSZF+iVx7fxp26sbxlvYUAxKAwevDr2LbN95cQOw
cLmlwIxXN8xXu5HbFGAxO8cdLglRxvJdbkOlY9O7m+VrPUDTroDM+8keHQZVG3Q5fictJDi2DW+c
1FBQZQ6H/lQM2fs6OGYe+hEnaWcbh59D5lcnjF1BsTd3BIavpU0PwxTpKwZs/opvW3AJZglbQici
i5S0ThDvnd7HDfSCwdm+1mSxNLpx/ELPAzOvIQoYFn1zSyfQWyfoglt593mUN0IYs4gNql6/ryO8
ux2Uku792gUvbQRJw2OyDb6O3lLDZoU/oFYY5Roit1Wqv0zC07vaL63bQMltp67J80GCDKrME0hQ
Qjk1KGKgCBrmMN395f25NEuG6coIArxRAslTCLQgyIsgoOJ3vr0L8IfLT1i4vXHDfJWrPQ+xML8p
CudKC8Q/ktkQ6/NvpxiRXdquMasuPMiscWduazE/V+xkA049B4z+HKj25Y3TQst5NQxaOO/NOjek
urKIQnnmOg6QJyH9EVDE/ehNH1K6MdIy2UBGF5SeYzUEZ1kOyF3jnpLEoWU1m8jBAm5ygXSTo8Ci
mukbfwTRiO5g1mkyrdwdlpbBsGqZDr2mUKa/URkEaPlDk/J3POMPtPJvayjKrZj3gvMwq94jS0Ye
tG5zJVUPXd8O2nGbQy2THWT0tAR2ZJbvLlAlRudmA3nqdsrGn5dtYunlya9uG4TJQczihp2yPEVv
gRQVIHFJ97RtdMOmY6eOB+l76lqiwSlsNIVyBKL1y4MvLa9hzpma5dZF2cYhJcGJjNnHGOKRoS3Z
2WvodRtsY4kNQDXw6yRBAs8eCyvVN9Su7sBR66OFDRpJSTauFVkWlsGscJOxb1yIhrZXqq3ejTkC
i6lWmziU8PrzBL46mguIZxJrcryzaoI70rXqPFnQ6by8Cgtu2yxwR34yORyyWWc/QkxkB86stVuC
GVm+cxmtqm0xu1ncjlIIdkE9ChPE2HOWsXif4AfbYhezqO0LSXuoJUYnmkF1aU8iH2KWBHiw6PHy
JC0tr3E6Axoe9V7espOAfKC/Q4L1HlSmEM3aNrxhxLKygzQnlKEaB41ldEaQ4hatbM7VtuENKx6h
+BbXPK6vyZRBZJwgxcIIIo3Loy9tIMOMoy4H4hR1DxGqfJp2RQCXAc1dSm6qdtatv/yUhbPSrFmL
ViHxQfr2ymZTtqOM3kBEEd2cqQ8BT2eKxj8vP2dhpV0jylZ2IKH4lkKzBtoyIShvPoxZuXGfmvVq
EJaVs77ZcJNlCkLidl3x4NHtC4tkK4ux9Prz9L1yFb6vIHkvY19A1Bna136v76GOt9aqvjS6cSDr
BjpsFTA8Jz5AwfmqjJrkaohsvgZ0WthKZqVa5Nialiv4KWaI5zoKB8Hr4rM3QTNq2/IahiyKsq8m
VGOubLf/knUQZIPe+1rReOFAM1lEFE+6GPgv/hI2jh54L0MI76hxB+mVHwGdleotNOet1Uv8peky
7Bp1Njb4gcNPEBWui1B1HnK3w9BzFyLrOin30CSf7tMK4rmgi1AQGIWEI9UHq8IGv3IhMq/vPXT+
/lkqBulHvGVSow0DcovKKe3sfSTwxxgBkbsjwaQQII0ELFsF2lUPWZUG0SkF0eQXqDD65UeQI/Af
Uk68PFLCrK9InIj3kYLgRugIB1rjFFIFaIXTAfnKdev1u0nO8ppdwl2wEQel3dz2UyLjg5Z0ivyQ
8xLxZvgiorFXvM0ErowVRNcJ9Gwt9FrgBuApsNmkGU0+AOLQZVB4L3U3k1cP4PhWBz9Fde6BTlDu
feCQf/Z3GopwYlfQyW92JCUxmnjrOmh2XSOQ58EPIkhuO1N/x+sEPy4y2/04ZX2b3uUo6mWHUqHs
96AcKIG9h4QMuJQd3kXDh3Hy++qrV1oQaAcyEEqqpBxaF3rx5fBDClY861KopyTx4+RaFxxYG6QH
IMtKInDAh72rkgJQsr7r9pOfCAFB7AgCjrnXymjX+X5CDrmdOD46wwrarqA0Fnyqyc5B8iQtM7Dy
nzRHf3Y771T0SULnNIm8I2tyZW07/M1KbdSnZTcG6AHJMssJfcubbkqeTivH25IZmAdQNqWQGeP8
FNmJuIuG5I+oHbLritW3l53GwgNM3IRUWQdB2IafBJZs1yAU43u/Yud2SHWyLQQwAROQItK1U2t+
UiK481XfopKrN/ptEx8hHW/0qMy7q4xBM1ZzZI4030TiHHBTFi+ibpelA+OnrMsetMehveuxwt5D
oLBeuyosHDwmGGJsrT5QvsdPEEt/EgLAZGatSlEuLe/80FdnZkZlgmbguLsSFs9BTkOtWzKm3lcW
KHvF0pYeYXhqmct+8MF2ffKZz3dNnSEfLkU0axuQw+VNOgcobySpTBoZu6eBrgUeQenw6FtEA2M5
tvY3u8YhJ7FbB+3zI/iqU/vH5ScuLIrJKOOrKPc44q+/rJq243ea6MdtYxthGPLAgXbBOShCaUP4
GWSpY5gAp7gSBiysh6mOJiHhzZoohhyl1pkKKW/qL2OEtuqAefnGZxihmCKVI+MmwSdwXmShlNHt
y/1W2d0KyGppAeave7VxFZSJU9XXoAtqkFPlqOqQD1YMyuoVv7c0vmEYsT3rGrVDcGpq+dMerWTn
6WANirE0uBGJQZSVMwiu4+IfONB1D4ViLwrBw9Deb9tDxq2qK2LIS3seFS9hsE7oR4sjP7VtcMOi
7QjUqW0x+Sdh2bnYKe4k3i7NmjVo69IONQ41wmpaA5aFl5eR9ZnMyWw5BZ+dzVltk1sjbkkTUPCm
X71kjroYqVSAY9pwe9LfZNjoOjvIk2TUN9AfrA+RFytAAPGITUtgMmv4XYo4yiH6Zqya2y5AVgdR
xhrzzsL8m+pnkVIyakpH3xQ5/yYHIHJHMJl9detZ5P7y+y+EXyaxhu/7doXKRXAW8+zYmb7XgYw+
jDGILqCZdLj8lAU7MymEwKEXeJ6dBucC14WQK6/dWXW79g1LoxtWjARaSTpHdledB7ICHmN0L5d3
l199aQ0MA25w5bcgIe6fkbtzwxcNsqKcldu2qmpxU/NKxqnKoInriBCq5AoYco4SW3qV+h2h6bG2
aG9vi4FNAiG7kypGMz3BkwaBku/QyHcligybgmBmMggJNx+QcRzlNbcBriFNoY4xRRSZelW1aScx
UwhLT06lAE72z6Nf8wNuOdUhIPzh8lq/vZGYCf7zA9lCw9dKbqNxZLcZusLuoRnWboLnMBP3RwAz
o0mQw5t2reXsSQIYmGclm5aWmVQyBALKEndWeo5jt7uSLo9PfcJXQseliZl//uqQH8lURMEQuAId
0eyZZk5+yKuy32+bdsN+RV8EPlSB6LlDCHHbSJ+rEEwkW+fdsGB/ILYvxcvLE/cpsmu1KwvdrDjQ
t/0DOjB+nRo7qEYdJUGFvDgENsccqs9QYiEHNLuOx23zYxzDTTrf692sgvfEI1QlihDpus+XB194
fxPYh/gZ+uGOX51BAHvd9anzOfPH7qoH+9Ga4sXSI4w4OpaCgLosrs4xksx7JB+CkOu03g05QtLL
X/H2McZMgJ+ObcZUS6tz4+TjrrNn6jVlRd9aVrMd+EM2cVwFuCf9utoF8cYmsIvqnKnqTkO6N0zd
1Wh0aZ7mn7+yskxaEuIgaXWWqKCFUuHOkUlIPtdBtomqGu9vGLJuc5V5QxpfoxO+DLu5utUCF395
ERa8hAnXk447eghB4+sMDP47zuQJCc5thzwzgd886LzaIwR21nf2Bz/rgg6gHLGthMlMmhk7c8a4
zWBjlIAKZuTdp7GuNrVWYdYNAy6ixLNq2WJ3BjZ/otAi+bMvdJtu859/g+yJdEpE5tjwDcjboI+8
3LVkNTOxsKomTs9u3Jx4TYfRJchswii32FXV9+Vh06YxYXpcFgygdHcUoU2dP2OgQj72TrHGn7Lg
F0yUHgWfmC8sKz/PaI1MyqsImyeu/VvX8f/Y9gGG1cZFjLRKqepzMTANkAZuqElmrXWRzz7y7xkV
ZtLMqFyKUULw6BbCCuKo+oYfBOLFkAa82gEr0O5n3fnb3l8FgC6tt3EaNx4afsVE83OWy58EiN9D
0K+q0y6th3EWR+7UaWgMYjMVqgWfUwf/EJdivAbh9ie3ww1n26IYp3IG5WBrmmBxHS1jN2xIxLyw
q6dhJdp6u8rCTBCfz1Lfy4ktbps+Z2faeLO7voto8qmTsfWxFygIbvoSE9AH5hKwEGoF35FO6a2M
Bvk4ORbZhjthJidNZPGqFZGbnxVxfaApK/Gu1uzj5XdfONBMNhro0VToja3zsxwm96yLmt+JgDUP
kH9ckwJb2K0mpM+uHU3Rd52ffUt8UBI3jip3yPHy+y8Nbpi2tKbO5aWTn0cwjL7rNBL6fbwNtcRM
QN+Y8wmpUt2dtI2EgerYA5DzayH1gtswkXwFC1Jh2wokz6P7JNLmnPX0JnO6e1DGnufutzzrV0xh
aZFNk05dFBzzrjuNU0eewBeG+h8Ci+Rrm5drgrZLzzDMOVKgZUaSsQM2QR+jKmkf2tK/8/L/Oif+
4+fwv+JnefeXR23+9Z/4+09ZjbWIk9b4678eZIH//nP+nf/3//z6G/+6epbvvxfPjfk//fI7GPff
z91/b7//8pdD2Yp2vO+e6/Hjc9Pl7cv4eMP5//yf/uM/nl9GeRir599/+ym7sp1Hi4Usf/v3P53/
+P23l0bu/3g9/r//cf6A3397+D//u87E+Py3X3n+3rS//0bpP33H4zh3PBvs5s5c9NDP878Q9k/u
gfE88NGP5VOUtn77RymRtMEvkX86iLddjzqUgVVtDqYaCdH0339zGcZjHvM85uC66wMl81+v9svi
/Pdi/QOc8HcSCKzm999ekH3/fSp6hLpeYCOpZtuUgRrQbPGu6rbvPJd3QKkGSP8oN/TG1rvOI3QR
z6RDUHupsuo7NEnTNMyDytu3PbUAc0eFlUZ2fER/Sf+JunH1gRD7nPuPUrxP6FS/E1U6XPsMDElh
7Qwg8s9SO3Ts7AcZKD0WRdddBzMo0Er+qP28qEOn0eBEKfp01w9R9ckuZqWcMQHFV01CwHaGuxrq
U7cgoxA7u3CSowsGmqukZfcv/xg10L0qJhCmSfWnDgJ5LyxIbUFt+eQA3n4zZqQ/jYgtD33uHYIY
PV6BKMnRSiP3GNv2j1JnKxl3YtM5MP11fn0sUmA73EFAYZunQ9YBZ4+6fL8DZAF4moFFYZE10fua
kOg9SEgU9C5rcbA6/QNix/l7p+fkMen1j9ZpdyCSyD+R1nH2tRbJXeU35RVRhX+TpKCvRl5TJGGT
5cW7ibx7+cWym+iDim/RXuQ+DuSzXxXtDeSMSlBXCveJJsNdifzSfTUifTsMqBRjssj55Xdf/loE
ZXOWzbGh/gBJKxCJ53KY/2RjGSKb3eSZuEZTgnrIqs+aF3on8i49OTQWn2iVFee4CXYuKPc+MMBg
i10zlNUThNqy2ySOQOsQFeW+IY48BxNScgEwlXsylMNnd0zEcfRz90jHjj/K4jBkWfIuYfmxc13v
PWeN/z5hTe+GJeUo7vcZP9r9rPpdp1/atEBxjM3DtoH4IpR/TTof0DQuzgB4A7sgsbgAhtayOGoa
jXu0TYdTpfsn5o7WTrtEXL/8FdHBB5BhD/duQr2QukO5h4aJdQudiLlfr5i+9UFzZL7KsNea5JTQ
IDtPLsLiuLx6+Vhgs8j7lGfn0m9v4s5LsK51HjJ0s1+XPcU+R7EngMK6OGjAnb+CvVqd4N84+sLj
BGxW3alM0MS9ZyMkJY6kt91bTY+ajc2NKKpjAQEs/X8J+7LlxnVl2S9iBAeQIF45i6JGD237hWG3
u8GZ4Azi60/K+0bcs9bD2bE6tFpuW5ZIoFCVlZUZOLJLJmVvZ7QX8qs+FL5YCDm1C3uHu8WaWUZr
hZBnN2NzVvYU6ZQZPtxBxqADjJz+3EoFUm5AMZkL8Q3tz7bXLxWONjpImZR0pidLs+hJGvLJdKkZ
O7ltH38elL4Kv8WoJ6Rg5JkUVX2Yx6E/sQJaRtsS2YMg57adt2yemsAScNRF1TyHQOK1E8CjXCHV
I32yQElIanvWFZZ7KEpGT7NW2HE5yweuWpE7IW4kNzpcfp5p0HE7SLA+vaKYQMTN5yHQt2r1QEWs
HzKA4t1etsWnQ1ucxsY6c429K7cfz5hhmi5yoU/rrjVnjCQa3lr2W+XL31ZhTpceOt6jsMRpGmRW
beNwWoypTVjLWh/UG5BXNubAS3ohGS/sbwwfW8cePWa1tfrJwrlt5pXIBgLrAEgzPD1q4LUZv03B
5hhOVo7fjMpGQ2C4u279OUiIC2iQUvCks68fnLpPdu16q90PJzH08900mHtQTuF1+x+qpjd7YMUT
UbPuI2V2snVlLytl42s10TKyYRB7HDcTg8kVe9oGq3gyR/FiiO2ejy6mV9b+5D4eOAyIjwSyVtRs
+7NgGphZ+1ofJoy8HywXRJxR9PTqSEWvoAFo0bRA8GwiMjELqlKH9PRkPvrRMEYWfjfL/Cyq0TgX
syceT8pBj5DPr6fRyel1MXYzMKTowp8XrMa6Diqu0WhEAPEf3aSD3hn8Wdi40J1dOqAR6Usme/kB
nItdkQ5RT3XSjbXRcK84aNh17k3Iewupgv//NQ4VsmQyy8n7+RarK7knN4cc13xoA9PqrJhtXfeM
ibzhkCuz8+uats/oVdIrqevo5x+bfS/iHiqhPozPIU2/1c2HKuT/+9t/viY13VfK0s+23kWLXU5/
Z6s8NTWl71o/G/7YDVbyn4jMpqlHc8aUodzM5b1t+nBz3C1mo7lHQ1lZL3bdGoeqVDTQIHPkVXIU
d5Bpe39USxvPNjf9nht1gGEMyFI47q/CESrUKNcTu1kRQiSpzMDJmXb9eVi27t3NZzuVpWOFi2bG
1qTdZ+6ed9qEGyMvGiyZAtMdXtbpiImqwiNCvQEnvmGI/QRk2keR7w3GnO5NcZwsMyzIHhfDKxhk
d2PVYkYqX1F8aXJiVUzRDhOLptOTFdyQ0q2xqLQYnMV0aD7mVZ0kJsl61g1ex9wI9KSgdcZkkWYE
zQ3ftZxwr8dUA+2qZZ9mNUZzbkSPlzKNKugIAstGw1Xn0KqXYWURzxVOWOuGr5sFqnWoCmjGQeM0
dmwzMhsLJxYsTBtE+B7jwTgG9K09jPAnyp0pXB2UymUe9F0nvFljt7GsD7nNAoy4zJt9QTiNrJHG
i469seQH3SYn5Dn3hpOoybdTsfaJIJHaeNBKFEclxXm5n5DoeSZGASTPMZmqhVXhrxMJrJyGY1HE
c8+THErXtTuFFhCAmtf+UmzZ2rDj4yI+LoSi2tWqe39Z2mTJ+XGhgCZUH8DfvKehOb8vDB9Pvtng
4zrlKzj7h07TPGQOflm2IR36uDBEUGumTwrwyxC4mtaNmtqIxiFSueXPxpZBcyS2pBHOFYlLHaZW
ag0acAFnSx6tzYWL3wBfJ34QuxUtmgxaRk5KkkuuoWKWU6gP9Su8aANo+Z8mJXEfZDYXygd2e+A5
umsrCYxhy4AL4dyQR21vXsfePa8QgdYUKhmYwZcw+uFDF1b7EjCrj9AT9OjVhEsMl0WoSU+ZK6aT
YUIt+8OSfzd9flixXNquzNBM9RvhgAk7JsSC5xRETmGchZgXENlG+wqlGM31mk3FvWlGhjGEc6Pi
gdMbemjhzHVP7Oj2UuZ+FPhtOtaWToE7D6SJ6NZAX97xB/RjCl36rXuw5/I8MazJTgWWhhdHDsAp
C6QOvL3YjhZfL6bboX3DQ9eqwEpw78CuCnOLGnywT0gL+VXjnhy3jVy2+4yJr5YjsUbb0H/8Tjbv
3mKBRbfDGTefEkuQOC8DLLC/czN9lG5+2KciEz0Q+IWFecCdItGp9htab4ELaynXHIPVHlNdiFiz
H7YHRViYbtRq2rXk9mvFp9PjVcrnUVXxmkMaTtwNjGAqrJyGPqIevy0TaK3MPm+jTKCOFU0VCXpt
j5da89m6BnVlRjnXnlbxjdoRYkljNAxbkLckGKcyfqznctpP3Ty/Thj0z0t1bcwqxTsHAxWMS5ig
zG0KPSqA760P+4947Z348XU20lPt9tlQmYcWo9dLr58KNqaYpI1sbGgMpHpEbwPL2S+kcT0TKsWP
/0+6C+MTgpv3KFRObeceLIJO4yhT2MvB2qj2VzL4I27l4x5P9lkXrQdL7LBx99SYssdNzsvmsLYC
ByCYo1uRWc2c1I51gQjUz5vbTBLIVaZCbd4m2tdHLGzZfu5RWExvhWEGFjJV1528hba3ul2SxdTf
983wzKjjPe7Dft4o8lIj3Pcl2o3fj3jWHHG63cjmhKNih9VsM9utEMUWH/fV02r7GUkbbEs27JD6
atRrAFHTSFoi2kzratut39fszbJVasnqqARSzbeR8XBQ9elxFzDodjM4XtGxYzX0QW7sJ8bKoBm7
t9VukFwgA93wYz25aoVRe1Jov3HQxlsn3yeenzvR+VPjvGC2M2wNPXHNzZvL5YIg4WMYNh4L8A0U
Ng6fUulakbGPkUnXi42ACWk1i3Jcf+cubbcMOis/F2gfbWt+Wirtua/jHCZlwMU6a4t7nHq6lh+a
ivjjzsHvxJVa9lMlt7ugbsClFeQ9un9jj6OcqFdbXw+1YRxhWpiYykp4Z7/bq3NqzdmHKpk5bYHb
mtxDWlN4Vqf/qmqNe81QfqiFBLvSG4R5N9z2/eUh5FPXtzxfj9AaRqmLi7nROaZwk/cs4iaOZZ7d
kvr2vOBaOW/VmHeBrJes5PJ9xvp1dPHW7cleQuJECC2lk/s0LWW2ddTr+Ic13XLOfs2FHYDse3G6
4TQOzrEx+hRivtHOumNuQpqvaPk79EtedE0LSkj4gbKzxrYm8NPkszf4G1nJCbz21nNqaMUTpnuE
PGtmgYi4Jk1eJzA22+1aec4OzX3l0hdRNGG3kxjTUK03ckoDk7tYpOZthYTWUOithyTqD3L9DPOp
38xZP+wFYnHwaHyMkYSTiV2oqY+ygjw9rrKlObj89e2PObBs0J0vpwMl1MrFb1RGmUasSOxzPLXq
Rkqr8GA4fewGcnAhc9Y0N7OG9mVtidkHlfRrk/nTJM9w7oamhvZMlumaj8Z92ZIS84DcLV5YQcBF
r6NuJIO36usb1A07Tw7iPua+0UoYAlKV8b37Izrzo1dvuzJedTETbx3Hj3nh2Vjon2UPuI5srxZ1
B6/K+5NW0+fZcSNVVFFdigRldjxOKjRsPdl767On/NPC7etkH1scht/lFKtOSysVUiyqhyrocYWU
p45F6NV0wHY8F8P4JEv27jz4t4PWpeX30BfHUdhRJyTqsICNKLN767XusN8Ju5tbddb682S6d2tv
TlDxC2hRfa+1Spcx/6tDcZlpOFz76mo3JfJXkZaIhz3Ss4nZWcUWJClGKvVnW59ulbF/dbK9DJzd
bcS/jaqDKbzH7iyV/oIcNyC6ETBj/rZKlFKt8cpEvXva7C6+dZ6E+Wtinj0jeWg8JQ3c695+7xuf
0+5gVhJgp3gb3PWONfMKl+t3Q0M+Dmrf0DffSoozATnRX+YpcbDxO5zwa4dqmtTygjIiKYWva9XR
zD+M3flYmJOOqv/eJk0AM1JndAltf3B3bxzKRG3F2em8UpALBIQr3G/te0b+4JHvGT0zf4HlOCw+
tWBs9N/9uDRePjeYT+1ZQHCnGks9axRsAVFkc45gZvDTwq0YiaM0UvhEmICOuktZsRNZOnATmZaU
e9xrmw52v/VV0iYtlQBvdMRiXWnEwZlANlYfG1NLlUmI1y/9RbQEkRYFWCyogFDIFswz0X1BJXgo
rqGFaoalMFICT4dk6UQSUZTY/uyXqliiI8SUrZ2IGWQPpcuvVneiWSD17FU41+77blmBbVo4XPu0
Nugn06ZrT2wY90D/DOnWSF205EOmr5FalyPmRMPV2EMDM3hVJQN0ll44MbJVDr8cDl22Lt4b62q0
M87eD8phhpU3yKVPmI/pEgeCod7So/ehj6dSuqeBu2awGIMbAP5LFo2tsZTiuHYInUofYO+jN3Bq
bDFmRssOtk34Eh12BIIK2ARiZ+Tw4Qkne+cP0GTwN+n8rplbeHnVtV6NxGQzzVjTrLiTpZ+jb4XS
3sFGK1ZQPThoKnjTsaqtkynobewwm1Jd1ShvUnKk7fXyIbsnstoxc41Lr7uJ1U6lB3UJeFsvv1Wt
jn3RHwBx3Gba3UDkH+OuKn26Gi+rMX25LTZCDn3Xqu+8kS5HWKTilLmbu0g5187KBhxzWkW/ehQ3
ayB5aGjV38lmvZfX3Ude40hBtf/glJEGwA9ixazVfoXJQbMdEqzEo93x+1KuF6MF0DmNx4KbEV/Q
adRKZAT6oTVLv19e18UOVF5nbKOxaOmvgaMtqBVRYW1gU7708JaZ6zwAezY0mi8Nh5C+ixNmqR5j
cvmJoeLJN2SlSIs9U9MjsZUHYr2MvAVDvDgo8dVsY2DVZcgqnEU1DdtijXck9AbmUyZHPjXd5EkT
4Qfo6dtS7r42o6zSp6Mx5V1MhSmTul+Q1rXdYVFgtbMiFIjtIVTWLyvAGG9VxjuK2CcXSqDZzHAL
hw6AgMajfaf3NYcRoA1JKK3KHFV5uRqQu03xltUQTvOHwn5xpeFN64jN1p6ZMhtPFyaOmjuQNRyz
ptdr/GLkbTS4zhPX+gvA3agq57ho2YmuTSytAUfQX4Jzv92/3RkVxqBSbN3ZH7rurBtQvICjGeu2
BB3SgOzOjVAe9WIMKySAKtf+diKPxro/Ie/Ux89ec1+loUdTm6dDP/3ZjCrUV8t3WOOzluMcc9IO
rAlYhudRWY2V1z2qL13LKrePyVIfJHGC3oT6arFFS2P7zDxpcvStwsrQCvytOf2Ba0bYOq3XFKUP
DjnzypJfGHJT3ZpTeKHGeaPHdvlQb21exW0qvzbRBPIPHde0gA3xbFuJzUQCS2hM/ZvuO+ETel5m
uNh2sOrqtJP8gLEAVIYiNNpg1ADOryOLK+bcS1NPO8dUXmkD6tso/3LaovXmxQr7af47Gvl9b0vH
s9xfkIrHc3GwISJr2cYVxpgI2r2Ie6mjSoLCCrhrMVTpYBs3JRI6Q5jm+FuLk/M4jSCvQEWcT/or
5kgSJtyjnmOnbCZmoIoLmUVYW3exOLGJZkpp2GdLrcdR6cCD+4gUelAZ9rVytCP4VNHaz1eb1i/Q
k4M8ury67owCCRtOLzKlIzKaIkYp9Davv8ulPBQSbu688HXB/XWpAOa4/ljVX1DtC0bShqsaktGl
oSI8bURzmowxdGgOCANR2xAlbM/NX5Ah9kmNBJqJrGjcNTFU/7U+ysnVDSQZoylvorzaAvR99qxw
IB1V8aYPGuAhsAyB2K9udEGdK5+0+Xuey2ic2LEqXc3bFnGxVuI32DKN9bGYzW/pInY6lADzeLUJ
xuC4HnPEst3+nkbuF3y/LEN+VP0a9EQi9jt/cRdxkeF5sqrm0I3d12Z/Uvku9DwYKfl2tfk4zcIb
1s0DKhy1ZH9bt+ppYmD8DzamCRsS7QqQPdc8AOpe7ubePkB4jM6/+okFfEGZLGHcYkH+kjnS17jy
MQoY1Vb7rBGaDvMUydEAiGXlARZZ+HASNJYnVsAQUVj2SXSLz8Y6YJodbdy6bnhVCnAZO9VrGqDe
LSqZ3fZsvx3M68JQDjTPufPZmSn+DAOFvStJuDI4xN3WV7tqwcOUUb+x1NqSbl+9vi0Ou04SVZfx
XoFNoxEZEGNKK1vdHH0OMPAHMr9Kyzk/zs12Uk0eAi/8GFaXwKOj+5vrDJN6+3okisGGUr0qWTV+
AagRR3TayEL4HCaVPQOX75FKS3idNChsod+OVMTfB+5PZgZqh6chx80djokW3D5HHBAfnuZ58kvX
Tl3sob43EIKKdNJ5UjLlGfkI1yojpmue6nZzI72xeaKro9WqAgvwU7fbkdHloais/lBPgQ3pmMjs
2bmEaVEzRvtYhWxuWpyh5rUGGkCN6Wy0JsCQDrF38nbzSw40rBk3z518bh9pG2X757DIoF4wA+kW
R8DYz5v6M6BUJlXxvsEReM/zEIArivzp0A5Ad5sK8n5rlZgEilZ2vGFodDGzfZSx7rBnPpcxcvnP
bsszu9DOaI7E6/5FDhMKCb9xNG/R1H0kecSEOOt7FVb1n2XbfJ7zkFaoxzUzlAKFLtAesrov9kJ2
L7eSdi18a90iw++rGgJJQv9TTVZWrqaL89nxcw0f1cVqV8Q3Vjekq/ZJVtR+ZOwCp2izcWUf4Ha6
sjkYs5F0jXYGFce3KJqXKwHKrrPhNI2XSbmHDTMA3sOP1HKfasCBJTpFIbNab2rBDu1Hv9D3uNP5
odrxgWzXL6s+dlyITxww3uozcCQKIAI2AE0xRo3hOaXpS1keUVj4HAHI2kTkMDtRog/pMnLPbWTU
zOyqYWsZFab359LvuPPgyqWodhMytf6yadfKRJLaoXlmi5NJe5/2EPbX+lCDaacrnvZtChwyB9Jc
Arrc9TGsy2yqpt8s78Np0YKinH3YGGV0/mj2tMKI+oy2W69OrWGH9HfdfzsLSg8dBgs3FPC+agHw
Qh5HQB4ULH2XJ3qHwd9nvXrR688VH51+5ya7KlYEDEfBmuuPqd2QGaVfGW3sHpxxTxGKlT4DaqRw
Y0FPCiKsOv3cFH2qLBo6GM9GuxtQHDyhYHfhEOV1seBPVWGEm6xCFIFOeZzy17bava6jpxX5lmms
wP4UerRJm+FcbKcKUNKSuluqFUOAKsnD9I5vdXVY0De0K4+mgQxh5qFTACidzSvvPmbtFxkOLD9W
hJzHVQV0/rO1JVyGujkxdnrW6YEZBvpvf8uKjx6Z3qgb1vZRurlPbetAdAeA1oe95oES2hlorkmd
1Jznt6aVYVECt9d7MAft5dGqTl2aGOV0cBBFGtX7hfYLMo8ZajFkAG3pb7r25Qp1dVUG6G0Zf3U7
wKpc83XLPmMIFg13PW7QUay6HHJ7hl87TrR1U+zq9QW80FvRVAcXIpy0BfrX+rboQVac71WLIq/G
7d+N3d8A2e0Gcpfd05viYVa4osxyH5AfiR2+Z5bOd+DZAJf6OTV5tOZA6rbVZphCUwaOBV1EfNOw
tmvr2lsw1x2MrOCFkVkTS9CInv1qMfNb8XgYgXub9nJzKqhqtEqwoBNszEbkDEhMR95gKe700i5y
vmvNmC6iTJZWaUhTAWf2aLhkcqyLo+lWvuVAdYUZm3Oq0Vg5rEUPao8c7SfdKOqwr1HRTkQ7s47p
GYZVTLRFdqSBVncY5Jb/mTYrA9T5i2l8T7SyJmedFEas0ekv2pb7UTP2HbU6348/T0dLn7y6hY7W
z9Ofh4HZH+Vi/3IwyXurNru9Uu2Vr8MXunj2sZNmMBDmXn4eyg3zYlbtFkEHO5TjQrjHGm78aoxa
BDYq/MtSZ9jfLtC00sgYMUns5jX69juHF2A15frdGErgfqLGoPu663cxOvdu3weIlECxohvM/WNS
IFEohbVhw2vdEzmEcJsdh4bduyQiAgZIrRibM5tz+2np6iPfcv5O1xe5A5/TKPi4Nmrc0XdgXuwY
aKzLfEYtP00XOAcKX5MllA3qb2JrG/BE2QBYdB3Ivbc8/flbB1g35maLbIqiF+Btjx63JjK3Mttn
MTPHr3cy+SBCb+Ggu+aLEMfFBCHL5QswrLEbj6ViUafL8k3j8r8Q+36GYv9NsmAOCKe6bUHC8d9G
QUNHC9qsdIGPxyL9xSpx5tqseYW2nhYRAjmEeZJ/ucj1L4BCnRjrzBIOz1RMxz7ucxsNRrO5tqtC
UlTnbVjNkwHstjCfDRTy/4UL9zOn/c+3y6yHyBazTQP96n87UtSami2ub1Aft3hbBJgP55tQZ23W
kR/sPNS1vbvaW5mf6+XR2nZGcakttMabXOVHR82o1ndRI85He1WrW7c3XPgOGb7HfsU3uE1+BDkh
2AiFUQd6zmHRVezy86Cq+U9rvPzf7D7jn2TUB4uIEd3UIcVIIQiP5//k3fPOhHhPU+g+qnY3m0AH
uIwT3mbfa2dpoJtg9Rryf9oDa3VEmWo2Hf3c2V7qtgUWQR37jhvr99Bhv1qz+G8CpsaDcfuvKw61
ClCm4MlOHOPn/f+vuYCVM3vVzFH3a9xsYL9wRO4sXG2r2sBlqhXwj9IAbk6J5mbF+qz0fYgbXL3z
zwNf/5u57o/e/D/e0Q8bjBDbsGzXBqHrn1fMKDR3YQ981J6MLVwMbQ2WrsdAvLmqrBMJGnvLc1Vj
Zehm2juaeeCFXgctb2okLZs4dCQdrebMnVrC1aQLxgUgxmPW/dUeBiAR1Ub/Cwf13zfZxhtliONI
8ZgN0eB/vWVTTBOMHSH5RPgNbXXbo8p3v/7vlWS5/1Ee/d+Xxkbl5GBbuYw64N79W2utrtCtpRxd
PyswIAc4BDZ0T162kzZ7k/SwwdWxPc1f7oHe6d19RofssCZ9PPhTXIeOr4d6uIdOOmflvT235/Eg
nt0UXQD21j3baBwenL/k74Zm5HX7bO/IRJ+38/rN0f1Px6fhw9b8LkC74egtpy7aX+gRCItfPL4Y
mHjt5uqmGHJI8xtK2XRPyS2gT9ZlT52TfTFvINe8gfx2nl6X18Hx1qw/P37O+WwTfjSCPHXT9kzf
ptfptXrOb/Sip84tP1mXKpsjEYigD/ujfdWe3fuEAvNEg+nYJ0XMksUfwjGoDiQmMZKqbEv5qxk3
GX70gKH0M5rKFxKrqHg20w2XwIq6d/msN7HoPHom1/KF/8nfi0t1MZI6tJMuKHzk0YGRDbgKk6fX
HsrVN+PZysZvfnQGf/9seaS5CVEh5md2+fOnxI+QMH/tcfBpwXYuj+YrTxRw6wDOtm+dHY4Z+w1s
p76Pz0jIwi3W/1jJEJcpGHrGsYm6yCFeM/vTh/6nDvU/G37xVxuyaIvnJxE1wYDOrW8f9T/4JvJH
f3lEN98M879lMpzB/tLeSuXJ1ZsP4/NDW+Ass474MlsAqapIPE/ARQugqsG8H3cQJ97wM/g+7Q3v
qvjeXs2/0+eCxbtDIh39F284D2czJGGftmGdVpfiyX1nwF1+zb/KF3aGU/gVxsO7jPsq5i/me33C
f7Fz3WXarqf2VDzx2is/yluddpeoT1lkZUUFjXJ/uptztPWhLAP53L1DaTdR2XIuR796Vxne8Wf3
XLsQi0k2Fdp22DO/n6O6D/Ed6Cbqpc+hoZuUM3gAQT48nsnce3wc9CP68KS1UZ0sN4rlOpwelxgw
NyJX0AVLjOt5XgDXrrhU/saxGlaAc4mOzBFI292K1qw+N4clRGaGteikYCCcgR/Ip+WG/ok6GMF0
Ru14h8s7ec1T0x+fgWE4ysdLWK2PwqpC76gEMuyVCcH1E9GEmyodtCcP6AM9UGys57RZUPaCBBXm
dmBUkcn9NhSX5URnbx7jhR/QIQSVCX+WwdtewPhcOAYbgtzFQeybxOMs7CI424R1gs+NK9F3wSNu
J22yn9fr/lH4y8k4qqSN0S2DwFD5Z5x8Z/Nk0vt9rBAd2pf1OB/p2Q1oKJI8cgLma6EWFhEPjWSK
H7tb89r7/roeUIn56zM2RjB5TTCd+I2n6681YT54o34R5UER1bGLWebv8mTfXeGxc30CsoSlW3pf
A24Y5jyr7+5qBG1iBY6/fVgB80w/wBbyETR2zxy95gDsNMRX8OjEgLy83PZc7IMLSeGs59veGLgv
QwgnQn/x0ZgIlzCPeUKjNpEH8lgL2psK6vvjZXAaHFzcwfXwiFGRClRmBBJP8nRE+Guu8yHHP8vv
+QkfJmG4CEPgINHHHParSocAy8xTJESJUD2jsWGBrIr6DAS47/FQfYsK2EGC+opppxbpRxvkMX3L
4/ZefRfoM3luWnwL1CsJKImlr7X+PkfGhG0Y5zLQlWdl8xU1NYTrMAmD/VwfJz3kWwa4kdY+VGyY
hlWx3EdIJuEfjswMqikoEytzP0uwnkB78+VBRPUNDhPQOMBK40O0fKAFnR86lirnQLVArEc0p5v1
WLG0khHpgvJowCp89MdvzJ6PS4hLN/t4P49tqQCmevonWhrNdBpRC2abkQBOmrAxRvQQYq6HcxmW
erjMEWsjGA1jP013NK4C8bxmHO3X9nEtzMFnPO7xuXGfXtHYQTQEzW0Hi8rHy72StDmAAJ3mJwNt
tk/gy+Un3Jy7gwyctLwXVxm4CNzqjT01WeuRm3uCimyIdCqAXj9uNzr8nbdJHzumTlVS3sob+oXY
59iOPkCBtPoeSh9BEe6z+qvMeOJiPbRnZ8fl9qw3dM7aT7XA4tXL8a6uLSKmkdGIJiKCGmLYROC/
Yv8gRMeAYcICMb5Mivf2vh6Q24e4CGmZ1qlxfPzSGludRjrOWHyCyInzU35qMqBpju0Nf9vX/6Hp
zLpTZbot/IsYAwQEb4vGvjd2Nww1BkRppNdff57a73d2kj3UGISiajVzzbnKXg+2yT59+eHicelH
zmtsDoR2VJbFTPPzsT1seiLd1fvBrT/hYe9Pi1zONMV0B3BUsOcpbkskCy0T0cqY9CbQUNzXGEag
HwwVwbp0Xrfcr4d95oThlJjvapdtyE1d5tCwd899gzgAFgYeWjsasGNng21/HV6022CpHb9EATP9
mFwGy/5Q2Wq377HzKzedxWPpSrmWG6D5zMCZpzP5lezVyfNCWs0xNRYX4yM0bsXTwz4IRVCP8wng
vHiXUnOsHXutHeWPvGTzSPr1XDzxz49FzRtzApBu9vHSXcKFvi/pGIe5TGfm0tpWR3PZcaiP1/Oe
04qVV14IIHyO/eLcPpPiSA82skFjbQyLmTGxh8ZfvUdNu1D/kgs7pN76NH+7pWPzxjjPCIA2xThb
9CfPjfFXzXqJax2zi7zyaCfvXf1Xe73Jl4/MZ/2hyfDks+4YjVsnd20n8EL/4T/9xC+GpInuH+3W
vcB5Cl181iE5qTaDYTxMZ8Hc5oQeF2IPkOCZfsv2ytbgF/3hx5HHpvjJjP76xvA17o7P/fuvvzYJ
XNQJO217uUu26ZkrfdVf9Bf6Sh8/RetUPkDH+rEwJtklWr120UpauucixXCqf89FvX/twk06zmeI
uuUbX+NwQzFuH60oUQyJgbCZHR/b3YAZgic7kkzUYeEro8IvfG2cTK1Zdwqv0Bl4jrcdNv7bM8VT
uNSDhbS70dB2egtt9R6tMUy8YLoxI6P4NYNQY6Ll/7Q3xEjHvLIH2ualym38aNz4VHX4NTyT2fOq
jZ8Ht0fxkAJisjLfT81NZcsZu3DM2IydMinSUQh9On6D3/Sb+n5WL9+Z6Sf5lLCl3ocb1kvr4qhB
yR8COhdrJOuL8lJe2B6XeJLiwuA2OGoNaLSMETDL0iSXAkOFeeBxCeBowE11o1+sFe0ysoX9h87o
txvTPu6s/vR++hdj/xilv++vIIRhOZ3Vt+jYOdgWybl9i5yajvtgGFLxPWRv8X6L7J7cn33HPuEk
r9qBDUm3n7k5w9Z/BhCrRbkGKDevSSd0uCrXBAeZ+2NCpteySAXF5HT7WvKUMroViv64//uq4FaK
hzIqmxFMJHZ1or1Tw1YddFW1BX8Usw4Vp48liiY6nwgqCQk3f/j6d6Nkbv2ZcJ71XZ9Wy/eEjTjZ
ZfkL6W5oGiAVI+NufCc20Jwm3sCwBy4rOyfn51q7wkL4VsIeB24z7aRFPJf3dJuss3UXiWKrmi5c
lH8RKbkJQPLwhUt6d05rwF7wyidJt6Bk9FLdwSE705Vn9Jy+LSfoRq8b3fj8zz76TRb5uJoFQ7Mn
7wzcCYjhl94Pb56Ea8Y1Zjiyp0jW/86s/AH8hzr4VRmvZNLz/GLW+e0kGisjZdpbVK14HnqbbhWz
FrvjYFnukT94uqvO41tJhN8uilWki/or4uOHdTWvf8JJtPweHmt9KuOwdNsdQPrc71BdDs4Ze2Oe
9XU4rkTBEGjT1Ce7xGoTr0zY/c+ef5Cni3ChHUmwNtVqMM3p5agJmDv6lBu51ikehA6xnJKNOmME
G5pzj7dpKsofAvxTRaz5XGAorCXI4LYbCEgcHJLi0WMfk0jgJBcZIelzEa2Y3otm/Mb1fK/cfqtX
iQjOq+n2PhOYGs91vh0cklG7KfFpJXbiSdYHgr2PTx/Pb1k2ytJauuzDsu6dtTFNqU/RnT3sDk8U
MKdBKggEJu+PaD8ebSStZflXZVycteS15liSzMBHeW6kv3+zzmqyIsXD4deL7w4iQ7WEaccENDXo
hCNYit3VPr1Kxw8nosQ/6a6v+yzEClv9WKiTwlVGeUyNga3ixZtSxcBpkIRfHpHz+At+BmS7ZIKw
m3cUlvobmFG5oJaup1QMRMa1//QS8T3p4/cU7ukTRdXpjXR2CuXjxG/MXDwOBtkkHpdQjkup/yo3
XISXwZYvjD6hwOCWXYzWzfbpzP2sk+l7Crub4v3g9DkU0Biz0B20orzCDFilt9dAvD9OEXo4Hmi7
9pzDjz+hSNnZgMomFTJWagW5jHNjY0O2aHSC3Ct+kmUwRXvh6BOd+iOsIFihs2ymUt2BjOyoh/Ya
bOTVmU5XuRo2M6Pu77fVylKn9sB9hSMlGL0aT418LRfq5rsaqPdEXUdROKc/6Tr76sEWbNWhIdX2
ewTrdQaPH0WHO+T002kdoxYZg55EgcA/IFqIkZHFM6s3e4AVfLAhM7b+M2PAULDmg6Y7+cvX7J9P
677DeR7XbtQgr5oMwkteDzsqm0ulFm1LnNDku28xSq2RtQzWcoap1K8SL9trR113BvaQwGGsLHmM
f54A9BIT1PAbotXgFq0eG7t19aP6HJWmPyiPRQd8XHmh1R8bUTNmh9qs9bL+SppWbG8JfcWJIoEZ
eD896rk/5sG6FktIRf7AP5fkcu1FOUa/2HMCz8dGegNuc1W4L4U1MpKRTnYB+sAVaD04IKKbfWcy
e3pP3hNzlK0B4s6kYi/kZJivw3ue/YRrYulTcS2udHe1Z7TsnwUj01OX2XHw85omJFeqU5+sp0gL
2vEMH3zyLKBpLBXSkf7yvhtjXI0qUjIo/b5fLC0+70FIA3OEqCCdvWbxLJpp227ZLXtzc6durJ25
exyCn96amOyYEr/2HNOXUX+JJZURncl29sJ8zwkMk76gwz++/rebkYDC0vVKtsyjLZM04NDQ8cps
8nGyY+lXIKDKNG3THOLldxT7wOBOzxlwQ+KdHB4L6vZeP0Y7/Wav4eCx+JOP6J/D/WM/2DJxuqP6
gdGLDtHJ7TGUAv323pu3Hv3c3k6FO+4LQj/eyHdiubTWSLkb8OyWj/2jpVDLZl/SxjVH7aZsgzXV
YlJmdd5sm606r7YUFpY4kp/kxz71WVD34mCyiUg3HER+HLj2SlridiiSkRtOA6K58qLcUsKf5MKn
U6XLxKsng6ALlJe1rKr88WltQUCuEYy994QM1lG5Rb9PJgxZzKJevCfWNFv7yVo/4PoOGOmMXPus
Xct7zkwY5oy9Nit27eW9UI6DYwlYQehMmFFiEim6bNMZV/WtxYBQGwK9xrYXDrpFOEnUkAbs0vbH
WGLRUx1KvJ/LLZjkIOhbNg1r2UDOC2FlJ0MGiP1eeRPJiYKkgnVKR95GhImoN+BxdSdSKv2qkCS+
zgliGX2gVm/jadT4ejYJHtO7CqkgdmvTebR0J0Iw76cfVyVlfrioaJizrPUPCoUxlHPlEl0ZZSWR
04WghLyKoxs/jyloiXHJqU9eqt9sYrJFtNCubJPJusCnqU+PoivxB0GA0YluVwLlhZvuaKN+Q7SB
URTG+fkHxYGeNow+mxXSjp+b05LfQDL77xJ1imRO3hMkJsYa3O+ffW8DrNYI1a3ZCse2fYjh8b2J
BRvU7pLp4JiQruIbd98dFW4e8VxGehfE4iztHhQvaqFO/XB6l0b6WtYC19dNrY2++ZzYEIhGX5/W
4ZvF8Dml6Exap21FjH2pfWQnmoUdXxa2X8HIpo6vOV+NsphnYuIReZWOnTrAKsArdiu+pcMcsa7t
prd/L9LVi3Fbh3/pDToxfLMGtAOrRyjBSi2pGAs0qNCEn1PAKhsyM3mpVykQreV5PkOHNYs+FPJE
wGWnIiXKo1qP9cPu3XRiIrZdBfjqo0KVk6NNoLW5DGdpS9uKqcPIglnEv/bfYxodKwgDmvOWEIl+
qftoDJziCeFNfOb1BqoOLNLeHjiLOVaKHrX6yCXI/uzrRbHMznw6K+F5758aRgnBQ0XoVZ6Ni94I
VVqcHqfvQmCnSG/qDq6B739ZffuHt1F0h9ItZI/XzqD0hIOqRSkJcE4+EOqZ223+akQhA2bgyYHD
9Tq/KwFrp2tFeM1vZCq4WyhzfLMvIN4KNpodOdnl6xeNzJAhfhe7+tLs2jMDVM+JEW3BjYlcNfO5
O8xa7g6FZ6Ih81b+vQktyFj+3i+3ZUYCKiDnBYAgAH3QLE9odLHfgwpWDT5gmJbuq3S/9QSkh9mV
/pbAlvWcgI7IjqWiGhKFJxAPOweyh6GICtNxD8+0vWagCYJSBZ2dG+cubguB06N2ed/Thknl241n
ZS6dWLTcQ2EzCOQdj55OmrtMCWJFHjC5KvSh4V3ZYMP5JdfDjEayAREeXjB0dbV2CblwWN3DD+3Z
4AF01uAXRkk0Sjqnyl3gks/d6BwQJU11s7evE5xFck6BpZSdMwjcGvbVvyyA3QXbzecS//5LpD4i
hD42EN/QrUE7WMWdSEyRojGjL1Dr9D+uXfs0aIIfMIiHkA9aArNOwMRPn27Q+NTN2ZxBiSY9Ba4g
nE6vM4TxdYvM+ZQORJasRPghQnb+2uZHU2OvLhgnQkJCMJzQm6LHS72IOXpRQG9/oTr0urHKtdgT
iiGURHKQuxC2mvs+N+QjnWiWIKE7DIIGsIPQjWg/S1b1D/3BSogy6Tj6zF5kpNbM6CZxhobAZY3D
l4LZ+o69yhIovG3auw9E9aesazzeJSdc6MPiF99z2nnlKh6psxxo/SMevx25JwxeHNxZn+ub/ul5
Z/0+uSvs9Fuh8BCEDXSzr3ORm2SSjnbGBBmr7kpUo7MO36K+07+SkQfrL9fvSbvIV6xX0LhvI/PW
wHbSHY6ehQ1shanEd2BRv69/jqIP1dU3LBa/CP9KNqtKUIDSiHkbat4rdmke39zQ3jSCJVpQBH07
3Y4e96HEHhOik6cT9Zx+z8eWY4M4obJGeiLCGkmWNH0aMNzvy6JBliDE+dw6ZgHASz20tDVt6d4Y
HNbky0HLBY1eP9en3qogy4HzEYl8S/OBKcn7rcb7dkcyCOX4OoXTilwl60QJfehanwMSIwWzO38M
PFBuXsXmMf3xb7o+CmLvBc6oeUi92YA7DqZGCoVGGt/nObp9KdOkvxW9zQgrBzTudEuLvNyHAguM
m9dO70N7OGlxehaBLbQ7p85lrlGBg6ZOCgUQRSu07SuTMdhYtPDXnIrW+B1kEedLZn1FWMHs2dKP
L6xh6roQHq2TtuqWeOrnXjo1XM9RJje7etEu4psN8p4jkhP9O8Wk+JZMtFE1VU86O0iSm5DQgCjc
ZXqrXUm8s3UyabbfiM0BmL/8Rb3+nL87bRfAktnEtzdZd0YLEHJhJs37Hi1R3F57v/XpNaUnwRrB
OFgX9xOsemtv25uSY00F/78zwQ2L9tZZXT6JjP64R8ZW+SF6vVk/6src9Ff26Tsq5/myHSae8fOc
UkqKvFczHIhP6T9eIyaOS5akF+NHQidX138/J2rgPf9sHBbWHOQvniSIHjQRw0aHS7iwJxxs8loS
sr+KIaEFQSiMOA1AwkDVSesB9KEOfCEZwTylA/3MH9OWrAEZu722Lcft93FEbgUhsRiXCDtAz9i2
IfGIL+HIkSjAnuj98RDZoy7f5eqIE7gCi9q7+/0lU2JnCp3ty9kJu1mT5Oq5CH50SjzvvbJ8bqpx
i7tAIaWjRNEcHVZjK6SIm7yV3kvzZAR52Doa4Gs4L6DLcqHO63m+JfYiM8G2guMMrmA6G/NfhIbb
aInFG8egrMqJEdqw7CqoYsxEhIrguQDjuOYTQQuarnajHIK+QwhAXajHprR7rFZv/9krN9K0jKWC
Mv6G6yOENOBjXPqlDKvIMkGIsEVUPmOZuHF28nN25gx0CZeEpXt2SOTJS8ATVtmwG8G8xSlaZNkt
WY11KNffMVen7hUwUPAHPs9Yk3u45Sg5kF8bcFV48wZaZnKVEx2R/GcSbqqAAlhbgp9Uv4qgjqJ6
702+KoA+3ud0+1hXhw9zUj/bBIFsfcU9CNnHTmBeaW/4demzgO0F2ALT/LoZm0NwW0rSZ1nJkDEt
y0yyG4WBzOCkrqLr53fwFLAh4cXTKfdjeB8dfa9rs72y6SHsRQ+Lwq7sCcrwxZ+2VrfGb3oVTDa+
FYvd26Qp+h5AwRK0XfhlYqC+gwdl3TH0heqCkmvgCvIZxqeNRhX74UKuwjzhDZ8inPrxSjtidYub
wdgaw0qdKsmshsj4FFEmwAMIcglvlBdTHFSBfAxZODEa0rp6TYgcgRh0QlZT0WAQXtaaT9WMgUED
FBlDKLHBLrw3hyeRC27NpkuGo6H1CMXjJz28DnAm1VpUH+eD/aqd8OUrj3H6Z54tMDO6iaRgMUIl
aOImW5yhINwARyQM0eGp5/7j6YWZtJla7CDsR4NLSgC1ntEFPSWtNQFaPaIYHWuM08T3pL8ByEDA
1aQ7LoYX9cZp+h53H5f6L/7DNxHeURqrTEJalwCSxJuK1dQkSMLggXDBLGWmqz/5FrCzONQnVZcT
I/2wWRDOGMsh6lbQjQALH5yye/mTrQ1K8MWq2gVYm9IFr33ttGN3A+vvP0VvAcvV4gzZ8PFUtMKS
irt/mRVl7VqQS6gknfjunujbDkk+C464mxVXfkXzGx+7bXFqz+0C/HHlfo/ZXxI5dkc0CpIDJdyG
m8ggtsItkORUwriGFW7XgahmngY7KAYs48R9fh3iWynk/gVfpkiWQGJK6eQsmu3nDvQZbfODuur9
GicCPpZfSB1fg5blKqCzaM1BRgdw6PdP8xAZowc0SyAyzfu+hzD1EmPRvYcgsOahWOIW4pu2o5gY
n8CiKTYTUGcyzyVYIr8tjj3a94EhIjFcN3JMIGhj65JKsHwjToUoFd4GY0dLLXlN/UP/wFNlR3xN
Wkoyz+Vwq+0PGDoxx4Ob9pX1bDIpvqnlRZVHNYW8OuoJKnfJH7AA6VwffJ7Nu9lKGDU5s2U3wBaT
9n8FlXKM4oA/oPHohjrLXl13p+zqQKyPIPV3AnV1TOWKLC8WViqjQNC9ZArOcHkmblMPk9In4inf
Tvz7uXx3GMjPPFl/7gStoPAFBoZXYHwqCNOdhhzp3rLVOjFVJNKTsf+P6UAuQ77vtn/ZnvVLsM9Y
BZRhjtFDEG6GECI1CbqyPYnhJR8PNatG1Z0YuoOQDllA9DbaKRi4gQOjEWlwJeNbdhD/ngMiDuqM
hJesdsq8DzHr0UyAmJkZApW8JgCS/7e1gNqFJdPYI4OZL3Qm/wA1lSggntfOq0MgLDI/9qK1shqc
SkzTVcFvadDRnQ5uqOYn+rjT9UlRf2ZN9Z52arK+Mi/aMz0Pn9FYe9LNHe6tq/502/5evUS/A+lD
3n+PPzzG86qS32tYGuJ50dw/zOVLtjK4aayPSTzt5q+1Mn4fwgNldi7ggqMH1mj/QOWrcbLBL3W7
HlxIorf8Nz19d5Q0XkxK2txsmq1y/TzdFBz9e2Wyt+GkKKfF6/jO/EJlBRFjlQ41Cxw9SRGqAWvg
G3c6QVVsubWiEPcihVTBnyBZ/JCvglK9rvau2xBvRqAFnNDH79Hz4Fbto77fvRe56iDdNumOA1pP
HgFvDBQ6m8XkME+3ujtvn+3FJ/0ltrIoRLepT1i9GlBE3xJQ9khk4x1NsEjHqCdAxiGbqioHYghO
kfo3hq2N5tmFWPIFl4HCMUYecCkUH1AQW7IyLAQqNKwgobEm1lU59C8v3dXtURzCrnZorDHQXGjQ
rSmCOx5bOwHwGpYwSeozJ8cWGmCYGMFhX3NIiBKuB6NDwU8XyjSegStR1FuVhSMbH+ASo0lDJpdf
Bs/dq1m8E2gkNXBjSOa9zvJZnMwbckUag1RLk9CYJguBa32J9eJLAdAt8ToBsfkRix47Oj2G5cOL
QiTBmIZx/4Ngy3fU22Ae/32Wvd/gl1Ah2r5/tGlCJAcXp78nWolPrC0fDk2DOUiH7zfnL4piBLc0
s0lUZd5mUgUMqFirMEq+WxIOk9Gj9HIm4yARHVgTakRFeSgKNFPDb+6BsRAdfJBUWrRQm0jppF8V
Pv3VXqaf9URwS1Ov6n6Ql7aPTax46u2zfB1Sdncgu8nc5uG/jFH2nBKQKV+3p+yzl5cA8vxSSc+r
Y/JGCEWa7waGH4bzd0EvitU/mG4YxtvwaqSsdDrc/FW36sj1cBmQFYIJ+ab6k50JTR9MZ5SBmBB7
jlFNBpDUMoxznhr3QBtsH0qqTYrc3Fh6flbszs/tN5uGWYQiitkbaWnkv04QLJRwahuYRWmvqnRu
h+O02saDRGjWOTubs9dvugvy1UNf2zZmyIjE/LFIiekJvit2pSF4vOW/MUDe5BsN69SVGEAkUAY5
lgBIfprjkmZDqJ3c6kMzq3Jipss4ApRr0WxsXr+PabPMl587MRHlRYMsHquGeUCSZDMbhQGhRMGU
ToLnb6p731RQsHHVC+VVUPQ0Qhx2twcLWYOGRXLD3L77i9S89Ftt0kvhKVAGyfiIbeKltCqwd3V4
svVl3dTMD5/yBo5JC0Z15Fu/TcyOYiO+aQG1itcNjE5fCfQpYBlC+dkHw1H01GWf+dR3ILSYQGHm
LMkORbV7pNt+y1pKfvr2SmELFBwXtzn4UF0UpYXPWRjpZJBcXjZpUer0No89fo6+LUCxxHnEmuh8
atsBnLbtw5NQKtulDUdI93Z0qPtu31oU6jSuYMBgxmF5pTdcAYOaf4AMUUgoYvAbHhrF7wUeu4zA
oANsqQUpCFs69sxpNFgWwYRNpFrGlVBaoaeI6hb3fiC9175qTyowRDtOiuHbHNcgPb1p2puWWKsM
v8bmSnRI6ceuYst4l4KqYZE6gaC8d4B09oWFP6gV55u7D6DpZJ0u2wVGqqaBhflroKyKqGyTbSPF
JZEAq8e9/itcPQ70Tujy6mLH67wZvet7E/wFUeSiYMvjaUDkn8arGlF8/g32L2UT160+Lz7HdzrC
f6g7ijdB2F5eqDSWZrIJv5uwP1GSS5Ne3tYaiLdUMHdKSXmiGNfZCulOhKAK8IEYXUKXpLcaZi+f
qe0IK2BdZSoEZEvfh1J2YMBheGUyMWc94sSp4Vbw/Auh9Nn6gYgHIp1n2mv62wQa3daW8Xdqhtfw
Mf8wKVCT9/o+mijAa9w+ySsGD42yyPJt/D5+imkSTNkCUymXmn6wPkczuj1bPqbLhTbYxMHo/fHQ
3knowBrTGkiDeVs5aPqSfbax9wQdIMHx59b7HhvQrXu9obNBsqn3UiUb0nYAigf4JEksqBkBWQDy
FE/0ZqrpXqIOn8kwfVEAcNxPjN+fULg0M//DvhMN48oqC5xSHxO7pTGLexp3QzOgzcdYUYbcHq1a
Ri19Jei6hEjIp8RIZ0BCn6U1zbfYFDvbZJ2jqRLtxq2RdZd36wrAA65kUy9ExudOjbu9z5nDl3SV
Q7l5X+IdkaQNBUVSrdThZ6hTayJA2L2OwcXsOYrqUs4AMRkEfrsGP+lT9g7m1jJcqAW9jJz+GkfU
G0KCkWWswgd3mPZ/9J21U2aWG7o09lg2oM7D7jtp5m+GkBR12zsAEiY9L+1LkeFgZa1GxDysFPMU
/4AHAyTS4SlcfgJ3sKqxEtYum1IxPqLjGoeLfEaxh5qTRtFB/bMt0AmXSvpkDuM72wcQkNtJPelW
j0NFw605QWm/9O2/3tcBh7f/CHJN/72BEZf+2lSH+vA/8rF2zNEKgA0L+DvMw49EFSp8GhEhhd8b
eTgJHzAHSpFKc/Ht+paURN/VpMteaPexor2ChDwtHwIHFb7JyYh5fGAfkjOsLUKFvv6vAAet7uPS
4fPVzajXxNA8Tr1WNFPqtgt7zIYq1YG+RT/JsBOxzyBDbvt4KssYShRsG6Arl9zS0QmZsxH+dyQp
OuXEkhXzqTKleaMvadIt75AkHPobCiYAvKxwk0OzMiBGS64TKpV97UmKEHuFiYQV+hbXKzGtkziU
CeB59t3HsO9SnXAIywTghqDZh0u7EeclVlDtHGMXDvOR5aUje2Z56Or4E+LzUTh/wA1uRgjphhKR
J1HbhJPYj11gfGOULs0p9Bjg86UEt5AMDeuhDN/BISGav1zg3JrKmzXiFUuF8ytyH0zJj5YwC1qJ
KAVgrYMNx49X+DNcwaI5aK85kA7jF1EqJH8GWQdxIPntWTOePu/8tsxr0Vw5p+c98glMJQmkG3G3
+GZ90yj0zlNPZmcIbSP4Mb2y9h5l5QNaEWPhsptDN8KVNIQDfNQ2+QFrYdlF22iZzaMlxFgXPc2Q
llWcCD0xPW6jfM357wvr/I9nmjjQmBnszKGGNvrvrzgwnIlkHnqcwopnS/kco83rvG8aehwZ6pEc
x9h9Tl5bJNXTt7MrBTpYXzJf81Uzrnb5KpiUi2zzpcadr7KN/A0s0NkDdjNsnBHkbPcLoURWvpNJ
MqHKN316kslnjtCGuHAAptyu5WMSnuFEXomWOA1YvyuCzWnCrW1GzyH837GwXXRNw2AWMAOMcW9l
74xxPl1dNbcad7NijN7gyDId9och3LSPE4/7c0j+R1RhLFNIdvzQuH3fQD+UTLXeRE50SZOTk9OC
UZ8JthWBcgjTdhH/yrRulsBFKXbZor18qMt+Z++F5MXLqy1hQUqGPI1y4H/qfraQxD/0DpSL0511
jFc0QrwRpxo2gjnnfaFPKISk+FeH0tjxGCK9qzpykVhCLpx4DJ40lOeqjCQZT50YQ8lCNiawF5yv
DxetkOVgcOBilo9V3EBKWE2abh6fi2omj9a5zb8vFvGN90ndQzCs9wRXD2rYxt9AIKQWRLAwlSwf
wE5cnx7AFPf0CdXZ8lFPOGg5YdNK6qTmywMaEwNYTllKkgXScchJQB+cQQW3wIDN+IXZ+Br3hySD
cuRppwX7NlxIgicla88UrxmNAieN/5noy2iMatx9Q/9ThzTwmkkz0i3xCJgbaXBqZ3+E2GdhJ2Da
8LM8+7RwQhCSolhI4ftTM5xAb4D/nvvqXMpFzBHhG/X6YklQCF30eiW9Zb6zRsVwvBkOpWUx3N5O
/e02yuW7eTgDx/Sg+w+lcYEw5hvi82u4t8APfNMLh6+pOjY9wIERPSM8Rm9G0RYIXF2qS/laNfny
nv7sZmGrOLaArTGvJvyIasJBRt/Nd8H2gjMUZYNLeQp8y+m79JYSkNq93uoxLEb5Ad7L9fHzuBsn
DLmsCcOiWNnjYlqNiulgoWAbB4sKJv1jrniNUBxeH92QKQ3ppki+H18tj0ruTj2ppwhs82Auwrl6
0gCZ6Ml10Bf5lLpQ2Qp7Zy6CWcFfG2NCEV78nPTNvz9qIOulEq97HUgCZwUFhGJqUJInQOAEMa8O
aLmbwFiz3Wp0Z8dd576582/ciIQzlOfFq/KB7W4IwaaJfM17OgOPt8pfyx9p6OWj+0b+2YDHFBrl
r+XXfbUZcjge8H2/y/fC4v3fu+7IxYYD7zGkdxxnwZigC+iN0yn+bBz4PW6U4YZDdVz6yBGct/v/
9yTndctpuMPVhAa+3NrvMPfkK4b7hn8X+HTn8vU5d4vHtODhljbMC1hh3Hpmw+1wWw1XL3G7rf7z
Teo4HaWj7+I1Nb1u05+lcHTkj/zcxrm93drPvd72QPbKnGgm3G7Oh+0BPXlcw02ZOg8eUX/Gz91u
lne7yRn439GZiZyd5cBMHYI7o4CQ1yXnJ3AanyD/6iZ/lY8MNx/JtxuuOv4O+7PX1IImJIcAzunI
clZ4TSZKxWfQ6tFdDRhLes0M5ZgS9DgrOfw2qoxqJP+XI1z87xFdxXhFOlewtX9vRzHAONJ29J/T
fToc8r6Sd/vfrafuwpSQrkW6G+lmmH6CONX7oj6STkQy3suhJG/C4maBpixcyR2nqeaoRUUmFy0d
BZxdAkXHhH6fI1oaTK0pDQ9dOq/N3xP1Rz6X4jB4X5PP3Jq+J3hqT7oWyjEcSOqArBElggngBNZB
2od2aI7kR0julvySBHz6P/Ga+e9VWYySX/JTpG2BYTaSVkYeM0FJ1RIaAB8L5Cpwc6XrQ1qGNEpH
ksWXU4olED5f8qGBas2Ay/8d//N6M33W36OOxhP24O9jWXncjZsxbHYO0/OkrsuCOf9E/zKA+9Nu
QKw8HZ2A1LCgvplKjJrttLlg+ANoY3DFPmKyCfCtF9P+8u3IkX16fLdzGehgA+fFUv2p+OFqp9mk
wSK2w2Yph/ffYfnwOT0QhT8gDDvL/2AAISWTLo+e5+P35T+rL59Lb0aatu9P+qjolJt0MOdg+J+f
+RDKAVj5yeLj5WP5TIXj1Z90UnWDWAHpwO21k2obm7/oXLo0Q8JNIaNKQq51lPROKRiMV82smcUr
KSGUH2ZSLIooZdQd6JPdOlYwmPTQGYHF11DgEvdRPYBxRi+wjAEuw9wH8LgcBQ+eP4dVs9IfvTUd
YHLJtqF9SEXZVUEMlQQ63VYCJDZx9FNDKAGUMOJp+JwiebfxHeq8X+6+hI1hAUDv29myHgx72Tjv
r+IIc9t8R0/1T2mXdfTzVqkehc4z33zix68Rmnc71j2FltnNtkMlTOmaSnYLCk+z3yqq3eeT4mV2
fVBS0zUIL8pSuSZEhXoVT/M820Zmu2W/RlfZqMbCVv5eJj0pNkVzr64ZbEGqsdsUVNgO5sYzn3TF
oevTmn/Kh7pFkfxUJJO03x+9EuqzYAh0lHnBDK10uk+ZrBLgi9QiM5y+OjohDCPCn9TyIwu4Wa9r
36hiP2NDWUFzDPuqa7Q7TgN6o9De8zvTdSrUH3OR0YMuijqfnqc7tCdWDq686QDwA7olv3tz/VUs
1HajZaqs9BtUgwYfpAL0EIEMWkabku72YeyrJQ06qw5qMQJ5mnt9UN0NQNOyWJ3ZEctIAQcHNgqo
jj8f5DE0nwrHVD6yjuLrsCZPTq1bvzfUZjWpqCzoUefIs1EIPeMHTWUPwWHyzYZKH3HIZ0BX1xkt
iUb4M/UBVFOGE6gTpoLI5lwAaMBCQqCUbZ4vYLmqhD0GxPn1k/iX5nYeUnf3lcz/j6TzWGod28Lw
E6lKOUyxLDknwBgmKjAH5biVn/5+6jug+3TDASPvsNb6kzAh2NEqGpEXN4Amhzr1EnwjxF/om9v8
iIwxrU9sQhghPLv+haFuW19DhpqOfAIgYrQVph+JY681haGJWhvrIWcKq/OmQibL9sG9bk5N89mm
t2hF2btSzyrMinFnXtKrBi8Mf5mT8Upe1lS+jo2JURenKaTKbuBMh2iQZ7tO3VWhjxO3aShngQG5
A1XFCeQ3c1ABjgjo/FEFbO95HULhMhQ0d+1DSt6tBzq8olqpxTpwrDXID916lQAgJfKNsd4AhmYl
3yOhdRgPNsymhOY2qfJZ6sVrx3MTVvWvko5s6P6Q2fW21aA7TgykRuNg25NHIJQvY8hRJ5DJbMs4
knX0njbfujGtcWaNI8J2nO41MKT1pMIJHUCCWyXa2qm9z2OqyGE+J6b9HjsKfFMFLmME50AZ/UK6
25VvguIX/2LtjG8ok/UJ6/AL5vu8fIaLtkC6O8JPmGnWw+olYh6FF5x1FNM1GLctIGyEcsrymuY4
iu1onifjbWhvTPmcAjuRciXX96i5OiCVA8yAYF3qZyn2oVNqaKk4MAr10EDRaDzXRtXCUDV575eN
xfSq8JV248woi8Rmni4ByjJ0QsohKW71hldeaDc120RoyWcATm2tlZzHVMQMqBLrvUnfM5U0iu5h
Q564KXT1Tv+IzFuekIJwqDXfrrya3ExG0xo2hy9jt5NBWcmLKJRLk33l+H3l6VUNj70SrZDL9idJ
/u+dSbU3CbsbdBH9TU+3dcVws7kX0vuAii+owSuaU+ZsPTeQP0WybaN1KrwUvmi4BpLsiB4RV8X5
AXhTzLXnOL6i/9X9rQp+WvnDJLIMtnPrZUCuSDPmZ4GiAD9ojsicG6+H8I+MsFlXTBYXl89jWa6B
rnEmGyeXlNGo8IEL5sH1a+kFJodeHkbbMywAmjVfAcbvTYyVOJVH8aHgutROzyr45D8WF3TFPJY9
7qr7uPy2KBb6NXOr8ZddGFFW6At0oOIbg5AQM5IRwyB3cA5Ou+8B/sa30eI8qn1eWhBuMPLmhzmz
Cy1smf6Euct7Kor1gCestMbnp/nUPsQ77seBtNHqD/xe+tqHZo7Nz0JLzOJbK9busnFXKZWd5IbV
AZc1Ndmb0qZU9k7l64nrdWjoxo1Rn9Nqr7ML5GPYHiT7PWRuWeh/Vvqlz+dRZ7VfAvVTWHsSHlgF
hMgM3SGtLiP0zG5XoprACA7pCQJomAL6LSNaFfBd2ciqX/O9Juigio2VmUcjmdtw2l6aT6Ayfv4M
J2Ax8XuZAtycdzJGe+M5Ug/W2WiYyq7Aruzon7IxU0Id3ATEBlXF5E9cbs1KERsUAMzVhe6N1rcW
PKsOKxS/F48h2RKgiecQagnmvC/xHi82wMR8egOd5q1xftRvHhWQqExwCWL8haXlj1ThwPh9vUGU
5awxa260tYxhOiiyWA/JRnPeI6rw4EX7wPMclinvBkfbNJ1nbGZtP3K2kXJS+4OJtT+jLSzoax8C
JIxGnrXLMwEu6R0/jo4OeqUVwHKzgWvKvK7+p6KdftNzPEHP5FtAD8xi17OAsAwPuEmeV1i1S/iO
Tje1XAcBBmW4EL0w9pOvufWpluCDbgUmby2nbe8s8DWixH2HhKVdwdmwFd/E4s4+Gfa5L7yo4VDa
lwxF+NJqeXNhHeOYF+P1mLsLMXR0IwS6wivlrY3ze7GGYda0EE12jNoV9NpUsR2P4MK6YSY+V2el
94HDOnvNLBywPEhfKT6iYeHwAcZDInB+ytTljZDQRkXkDKxV2U/GfRewXkF80iOzyQG6/S90H+Rf
mHoNiIzUBbOfqPeAIKCfO8dR8hIJs2WX33pmvIUwFchoNQ5Q4HwkWgt8hlHi5AYGGjgkCx4S5Axf
2cE19DW53Qi2jP30zrNhe0A8hbkGeyNHqGJhbApDcAvMDiPCRoxi/YDVs+pR8aMwxtlrYC4mnxXn
hWoTNKlyARWh1ksf/cX4cXhRA0xnjugFEjYClz240AEJPWIqOr20mG0ZXkpaCoDcjwJxAkiLfr9y
eTUgzw6eg8jMNiiSMRoksjC0LjktDON6UhYoLEBdA0zujAdcgpoDwdwH7Ep8WPOdrvr4VbFu4YLm
jGqD08KroW6wPWhJ2NazEC0Uy/kyyUfWENJPRYehPhT1OjcuZnEY02tTcXDiYX+KPKN5DT41468s
Vy8tvdxeTXfcfNguPkfzMijrKnTDlp6YSqfnFezyF9e2XjI/G+HpEX+wVrpNucdHf9i1HMyrOj6L
iPsDu6nQBDSzADSw/Vw3tnlpRJhshQw7IbESXD2wol0PsgKLSr9MBc6Mg7qp0HPGzxhC7IS51Gjn
9s1ozBSWeTpvrsVY2Lji8Y8hnuyTjtlwIBCNJoHk6rNFT6vizlgfIx12kYpN2fSVTPtSmYBZdz3z
FabgJZIrIhU6LJqSwk9bSNnghSogtQk9tOX2/ppwrO9xSXCd5MLVXoKUFRtp2M3xvZ5vsGxQRyk1
MQlXWT9kaeLCLJGZpvWv4QBA/xIGvW/HKihjq1Wboo/sV7wH4QyKm80qlIPLXB3z/N9gnxLne7E/
LBvTdzVkkugb6Zwoeo1Nyi0vATO8mEysdBiYK3Njetn3EOwU+RrUbr41/JX+aqxBtrBIVCAacuPi
bfVWXZsQo82bJRHQBPx06Ejy1jdue5St6jTo0jfG+NK6UtDhydz3C+1edeWrBher5bjtXwLmLAEx
ImRHenjWFn7s5XzmYxY7WgI73mIQPRgEUx1SC/KZxxlQI+6cN8hH8OexNHeEVQ849aps3dpTb3DO
sgfAkoAEdSnP/T/nF1QCQPHZ+uEZwOYMfq29qrcMUu4X3Jb5CU/wfUHubtovawGuq/6FwyIGqRCI
Z2mDQa95M/cr68hL2cBMwI+vfjV+eUH6iRSS5N34Ha7Bl7mbzzamBYy16ABouGFT5gtzu4ww+VuZ
GIcFrpasNWvt9gNWr64E2f2B3TCoXHnR3sUvZB+oJ5OD7ey6rNeL5M1eo+7DQLChm4dpZ127qGU2
Gko/g5m/RYpxlWyYdjoNTI/J4jBSs5OACwOxLQGa4p0cjn9zB2EO0NEe91MwAyBzZjdDxolB/M3Q
nIb2tGqze5pb6DUz3yrLeWW5E7h3MGAz0t/tW5OLdTcswbGxK8bUTU3aCNWbC5K31gbouwC7iy6W
dg/0igKqeFWQvSS9goswVICuhNCnOpDCBv29xCWuk8Bgk+CUz2g1ht/S+rKl7IhvM2FXuJ4L6aI0
Nld3+2Vo/1y9wluA6UiPUG6v4DIgPw2uKDgiqXKrJdZChehQ3Gtbuimdsss0e5UFf8ZITZ0C18U9
pOkWDngBzb/MBAaLkL9NhJ5ljTXiqDJX0sy9M9YrWzLfCR0BOY7WBp7eUizWQTW6RUIA3V7HcBLK
N0TLb1d6nS85ZBY4imel/czRsooVtYI6b2aP4imjrjEhTK0nKOoP6y98EhqlJ1gdlx9zfo6im1G9
UbCUzKslYK+vdire83EidfmOYbm3NySaU7DFmueTPgwYvpUNF9j5q1H0V/1JK1qu2PzQM8ITAYht
8BbL1dXEU6MU0RULz11dGK8RNYesN66Ky4rd1/+U0ADOq5V/BA3+S6d5l8jU3/1o/4phqQJGUP9c
q99mHUEZ+hFFyje943i2EjyFrVwrh9gI7LPl0ap3Mfd6E/XhMRIj1FnShb3eNtKD3OI6JnTYa46O
og7LLgfHw1U8qauZ29UOsVveR5ATY7op800OoUYoPRzK9LuSP9qSECEuODVLXc2s/Lg6JfjBtNbo
6lRvhdZs8Co8iZzJkYbFTIdMt0w+gzD6SoIIT2pna43VutIkSA+cuuI2dgAQcyo4KtR/pi29Ca29
CSjhStK8ax3UStG8pg0j72lmwF/ss6neZ4m0zaFi16MxbgoN815n9snEMgbEV4mVwliF8oANPO/5
dh7lTwfNiproSPgk4vtwhPxCD9p0xX5eDNfbjnZ6dnuiRxHWJS+ewY1Vw8/SeY0dart64nzZ2hMj
1RarC4gRHWgwMrjWQVQgchYhmGUFTbL4Xj5lIotQwPAzefYGaFdORRRJjInk2nKOgZGv5hp9R4vp
h9Icsilbh3RIYfNUC1zQKYVaDesiKjys0BCswUgE6p1Ad0Og6dhtcYOamLiPWV/ul/JWh4j2qpcf
qvk2BjZTBR08EL9TVyqoAJvW/s3TdDU0N9t6FdlfvWj/uPMofKwYtBT0l+vpJaoRoRl5sgrT8SKG
b5v5ggHWGAwzdK3F9xY2j1L5+GIzlHUolXBpQ4hADUS6HQmVKttA7m6xM75zxTKMnKE19vOLY73b
/BIY8rHoKGHoMfMClw5GJkH+D36LquxsoSENKVd90Vs7o4U/2fcSTKAHy47m22jITSwWtgwvpnU1
uOmBAcbVETcZ8qNG46dR/qrlLOXDautjHjrAMTqnZlj8q5XPdN5S2JCGCAoOT7zvtpTIPaUIF6Xw
p3ZDwbEL+8fQQOAeGXVR4SSS5nbxcbbQPGsWt5My0Kb+aPqHw13dDXfzxr0BB1SdbtyEugJYRwd7
7ggaMDOiVySWQA1ybbKuKhI3KYGHlO+PKGMU17bfpc1BYZBs76xS/C2DGzX9tahjp1NRd/u2+Gr0
gycrmPyzu9/rFtb8V2c+lvJQvTrNdZyIYrFXZXDSpy9dgX8Ff+1gAq3jR5FNpyr81svfbLBcyfrp
WhKxvkfr3YK+MQvLw6OQzZpP55gCAANmfTwP08bMfOU37TxzOHTtJVdAn2JIQLNr9VeoM1F+q6dt
l+8JUsK4nEDJHJqy0UKGNrxIv4f5To7VM7ZcGOq4af4aa2+ijznpbNYoF7NN+sOvoxw4I3AuXhcB
rdTS0NhnVd45xHCYB7XZw9Ap2rPe/cF36SAvaydWt2b8mOBS3BPy9EVi10IqYjieHEITH7BtLZ4W
gTU8idyfeF3ioDcHer6odRmZwpPhfBaw9oDdXvXMpwyPtNUSg5r270r4nZnP1iC4ClwdSG4+y+U/
xXiK8regSJtOHbM26VuEj9B+ZNazMrnLaVyAOKgPKev0+KPQnkEONUb9HfIIHj7+AH28mtnRblKe
Y55TCKtKCt/T7p7YdwF/N+pl2OGPMf9OojtZWdJ4Spqt1gafVmFvRs42Y4S9NbwWEILYNi9ZcQ6V
T2s6zfhEtIcZd45x+gindyN7N5tTaF9yCxJGcM0wlrCRm8KVrvgiV26ADS0kKRsFSmjRUDIXcN2N
H9t804cnFTUcFnEm/0B2MG+KtkHVvjAWs4a1Iv9lsPKT/HuAEV5CtQpp9W3tKxTDkYOcmi6825Bt
LTwEBHQyDAiIKAAqlT4qiH0pF0e8qwdSQWl0p7MyX/pi/Jb774ahVpaiIJSXwdGk+Ip4mAbHn6T+
SwI0LcOHIf/12XfSfhaRsi+Xbl/NIeTyIkq7eEnNaj+IcNNoAsnARN4L6iccpNKxRcAhQmyuHQTF
pkmTGmm+VZRb2aFvCWT5JLI6OlERKhNEoP2gZ5zByN1W00ljh0jMXep+/h7gQY3hZ1ML2kiqJKXO
1ra+GweyDC41moggKukBrRWGobQ35kNenk2bv+VlcZCbJvQ6MVPZGMolkFqikexOWee6FfhqCjib
xir3hgUNXnJib54H+8pwQETMCQl29Qlr+NcqmcEECj8hFRry9NRt6H+gtXXD+AR1jomkl+ltj3hY
jhaJjh2AMvS8d5OxNnMfMlsdfOjSgbNBzvdQoQrnVgSbQr8E8ZuW/sRIsEdfS05GyCHAmglfubXT
4hrWm0j2LXFP7VvWM9cZbinna7Iehq7bqrW+5Mid4qqyLkEEWytjQlMyPgnGw1iYmxr0oathBi6I
8QjoT0uaoDawa85JyNM5oiyCSraCY64KNDQybaav1YDLrU+ZXYcW5MJAIqw78+XsMUdV/AhT3qEu
sN1VMq3ItmCow22bA80J2y/ChklA6JbVulfJLoSEh4KgEVjdKaFnyvSb74OzL6StVhhQpghEoRNk
gyAtGZFtSIYOxLhcn2OmQnkt5NpVOnGT1LGit3a+IC7N+hdx0Q502ugrxzlhNpjiZkTnTXgLW7nY
pAkFCxZpEhZwpnTXm1uITEHSmrcgS9+HlSizm6o6EFODDhpms5cKgsMXfj+xW/LX2JVuBI1nIHgE
8yHzP0NJhvEpX2mS2ST/xT2VELkm5vtwFT1tstB2gSV/OaNKXigsTNsUnzE/2siNU5fFGzXUVwQI
rjS9/q3y4VdriRHQjlpzxoPVl7xYytOtoatYbFtPreWgoK04NApeSNxuGcTNjBoDiVloVD/0OMyw
1OZP9OF3ZNf0a7pyUTXbM1NoL/2vyc5TI7qfSAri7exEn3aKhC8K6O0YY9vNJSiwVjB+tdn8LANO
gKrTwS26t4qQvmZGXR3D6Cz6q2bde+seilNin4usO+kjYUkFDBwysWxDvmaVde4Xoxr9MSBe0EvT
b0eBzGgKKZWJ2pB7FErmMOKh2M6MFn15xphojtVtrHdbDRqfrAB4d9g7QqbvYnE060UNqar/YlH+
2AKqc1fva7FoJuT6aqOSkhDbTl2813lTU0lsLBkhRzJ4fVaeqUdPYYOS3OqfLZJZ10pdMKkoN9mV
OT4FmNrZ5yxAKGexMCU2eG6gMYg6AOF2ghmlLRmx+aUp4V7oA7OS3iETtOXvOvGbqNmc5YQTPF8m
Kg7YBrYmdRWJHq4kyi+5qT4sc1O08EBV6Tg03LYmGCBD0hVnSrgqczzk52pnwQ5sRuVQohsJMcaL
+SDm3I+Yq9KqyxI6T1yhgbcEKudafY8z/dVMFEp8galGV7HI2nezhkJg1f4gD5da9K9dhDUqEhTU
OYQ7ZPWjfcfU+uzU3cY4wEGD0seh2hCv44Bj7uWJJn5bMQuhH4mglCCs+x7omkZry/ZfaWL0ktZy
1RgFsx3jdEqOHuMQBa/S5h1z53HFYO6pcuGQBk3ASTR9SjZyBqzJ0oBYMMaG2V+Q0afaIRo3RC4i
efRFfexiygCyKQBwQLJMRsF8iPqnCHEiTxSyGecbYWk3TbqqkUMlFXAnx01GnCaEvqZyFbr1lKJW
pkOYEHq01KaCiGAlumXpF/MgkJBE/dPY5RUNjwNVNIppBNgHFIgwdXvrR1lqprjH26LFrafmeGrR
FWAJ3mOdI9d4YZxbQUQMGzqcvkK1Xs+AT1W7VTT5rYgNP5q4kmY7+wnywUsTqsoIMVwxMaHSZ1Zq
Nxr/MCfmh+hPYQZo8OaVEg1PpWI9IV2wIC61BrEJ5X7K//vWy//n1lWjCm6izrKGSkAiipik97JO
fsYM3yzuSJNFZImr3tAYmjo9kKq1v5VYJ47O/gCadlglE4+HkLTVxKEUsdO6Ob1GE5oFh6x7iKeh
Vb5LAsdUJ3ZOFU6h5rQuVcS0VXaJSkywU2ZutRcEF7W8VOPHQDmlaX/ing8Q9zmItXudffTWkxEf
56r61wmPzoQh6jztZ5i4xvzBvBQ3BEmhjP2qs40jNp5c/kntbpxPenXX1LvTPNx2+NAQADettlM5
LUNhuhKnbPY3DV8zn7BxgUu9rItIq5be9SK6UWlcxqJ9BNS8GRTxtEx+qiTdS9DxHZShoCCdrBFI
m34Q1n4kyAbleRmErmpVDM9z1nrjRLYXCv7UzedKbJJSe5hpRKACKTJMrDrSz1NMBiqAALUgyaZ4
G4tmpzeeHmBeZenCK+wA8SbOAiJmzEOtbvWvS8Iw0RgcTmTARCClFYDwutDBrUMZB6d5pTZwHUaa
jFYJXqPh1dKiu8yhqTTTKuTN1kwmsfZ47mvn3aAtThLx3Szdelg/zaoRayclZtc28Q+OOzQyZvDh
yO2X2cSbbPwoxtcECRygqU2doXIGI07778iaxXrZS5QDeQ2QVPK76kT01BaB0wMa90A9FnGw6vlo
R53UMWer8vmoWvKoLgE5qMzATT10J5tM2Pl16m8tI0SYChAjABV4Fkwnomlf4UJhAY6gbjnqKjaB
YXJVtHbJwTmGffnsaMci9p7J+ekEzVsxaTvU9hE8HWQ9QKxdMPw3oojTnZ79ibV9S3bFPB/UfXas
9zN0WYk3uIAeOh+cPcHIR0rfYVCW2/TZ1iX20w5q5FS+i4aZYGE8BJ+MLedXbbSTWGKIa+dHM8dT
ENfnsCAUyciQk6vfo41BmJowOm69ph4+8kC5yQWT47p9SXF4CBqTJxchQVKIEJnVufNEUjGzvCQK
GsGZ497WSaPhKiFPIPiFs7A24H30TYzzMUadbOgQ6nJsMm/pcAYaIGikMfnHscPNMnxZ2lPk/8gW
oNMm/Y2/zgjBX+YRYUCgVWOjg8RjQVqX4NYxDiGKkAidhUk3lH4PuuRwfYbxvJatN6fHTqdxSLnf
lAiLJ1qijKtBYclHTnSP0+B36vixlEEXwanCm26LGC+AwRMkDcUidiPI700CY1ANPFJo/GKqt1EP
9B2xqFJ07i1Gwv96TtVOJs4tZyuHp9YZdzrBJrN8X1qYTIXNgSKvrJ9ddScVCidsRCqUdxlEaDv7
S8UtYAwzgueB3k7TlrhuHoU9HbX+w6SRzmkvG35nLtukgfgID4dIDi6iJxJc8uOkaE9adT7dGkQ2
1eJKkVwdHnjnae2RTrmJv7ryriF1men16f2NW6LUK7eRT7F0Sh3JV0m3Ghg3y0W2GWzrLbYf/fSa
ZrultwLnR5PHNBKHJf61akIAcsKFEA5ecwomJD3SdlT2cbt3nLuClCJBv26id9ZClBp+IxELdLTB
3pIrhQvjvGCnE96iN+M6KPp1DZM3jSJIvpgQpR+xUoA/0YEx+5GLvwgZe61eW9INops+MydZjyHx
KSsgAg5KhCYzsfEDAn+27U5J/Crda6hEZu6mqFD57AMJsoWHyxTkj2JWDw5YvhLF2OEm0rGO9c8Y
OIL5U/lpBLuSuDiVETfpIm4kn6rmbVZdhgmmchyN+yR+WRbcT9d8uOnKFqaWhaMOoSChPwivht5H
Dl59REqlulVJ2MorMbcWow3pEDSIzXgne2IYosbAhAfYhFAWvYWd3Gs7R53POvacDhmmtm9Q+IO3
1PANwAu0h0YUKe709DL8asW7UrxLNmcbj1Am/zLTCco6pdh8yLDCNjOahB6eB/pqyjV6NLefLnpx
6rNV8wBCGXK/wt1hKR4auvuOEEam86x466XVn7U4mISmO0cuoWVFNvGhhNm8BDpfB+ykAoR/qPiN
N8W6Lz88RymujRbJ24iBqaDjvjqSp4FMEka2hjQi+ZniN2fY6bcxTrm3zBNJ66jOSyAbNcyPetmv
TVUmCarbBqQUTb1O6zizHSj8a9vfj4w8x/w26Ed7OMxIBDN/Mj+dKUKcYPpJH73GbYKNBjJNtKXa
3FEmxngEn/J8S5/cFu+zhKR4ZHEzlq4qyIbVxzyXXmnCAWXi5sxYDDDRNudrkyP2ENk2c/7CGJgX
CgOV3lVudL/UlIuhFsdZFujviYejDvdSFkPVZltb3arOPmV9j3F/GpLr2IS+DWiFYA8g0+CeZZzR
X5KKCg2yxma2ml2RFVvPhkoQqIgUqy9NzqHbMDGRbNpzziQjgbDvOF8GqiYEcvp8HBEh1VzKsnJt
9Fvb+m29lccbrh4HR5xjRhF6sJfMg+64v5K5BgkrRq9NvQlqOrfhMH7Z1TNjuFszmOMAYh5n6g+l
fsT6o+TdhavC/SLnT9FB82eeakXppYLyEjCCdCTKwt7r6xebqC3IQ2NDCnp7Khq7uU0qVjxlXzwm
C8XOID+7CXmkTaOoSwMCwO4EF6MQbyGy6uRZDZ5pI5OdnB8z6P8ydMqhYng2b6CR0u3o64ZQVptq
3CKtOu6Vc22PdykI2HQ/Ohf5mEov+HchFcLuxaRf0CnZ44pt0ORrU7E+w6xHORkO+zLP31pVOWYi
IXEgswncNdKSqYqFyCoHvYxDtdxVpo3hVMz4TQ4a5Faors2p/6eAog3dbXLCh2EwIg9KvxpgPsdN
BBmw+Qgbm1GzVyS30tpLzrmN+APHHxd39pcjnS1it8wBsmRuEEHmk+4mDQS8+EuSo5c+u6XDM9CO
kXYbnEtNXxNqOI/VJHOCgoaDb9rDuqMsAlf7r3zPQBZy1PcGCqWp2DpD+xUkYCrmwrnrIbgk1T9C
nb7DcaQ9ZPzC0A+6CtVmIO9yE1W8RKeVuQ4QAKXh3Gv7qOxOxMHsulFignGTI8WvFvYkr7ExUddP
zrtUypx3Fg6TGIXKKHkMOjpH6Q4jEJXL7W5Y9rGM8suYhpdS4VcWOq2lstMrP+pZ8NaE+3q3HpCF
WhjwKYryq0kUL30EPERF505lZO6MyjQPToUNe67CHrIzF0ZCSkAklgzhwk2RVIyxbA0TbCnAoVDZ
RVZT+LoMGJDhkJCQIQVnI9lW8r4Gr+nz2C+M7lAWfLecj5gmBSgfVg/Z4bbptROsg47xcvGbjCRX
kIliTghDQ2B3jrYBIHgYIsK0sIKeBEYHgEbVc2TGHnGAJkm2w5pmYDKlgCAZUFJN2vwFB3DAJSDD
MtjqPyqLM46HlzGPBxtwbTRb/yU62I9pMBlnU+mknJ0TiaIWpiJlyxgsoggL5nkny+Dw3AE2a2EI
seku/F77G0YLF2nwusJiJM5wc6CRa3UcPVRmz6R7zz2DrFB+DYPxptvkmgeUNTlp6TElWAVbrTBm
qnTxMgQfBsSNREbnXtGRiqq6FwNpapZy7pTGmydjo5KXORnx3o2l8p7z24sedydN8oce5YFsH2QL
cXWreSY1XgOKhWV7t2jDi79O+VwwGIiVw7y1oluowFuz00OQN18R7VVVEVOdSqciYGRP1kA5nJoE
2mYEJXNAxoNUBXAaDa+6s3BzAiuS1AMK5NLKqSJtVvPOdl6D6j5TUdv8zLiCTUqsMhVESskYNJ4K
1lMSNrXDbGP4k9ubYf0wEnYwmgpKXFeLf236lSHgzuq3EAcxFAdc/9mryJnb40PhGM98gBak/Qv5
oU35OZiL3lGZ2NtrY/ImKKrR2lY/2+CMPgmQBLEkRiAQZl6b5k2D+G3/R7CjQeS4BPDmS2D8PNW/
xdqIioCHprp28JrgTm9B7KI33Xf3Zttup+/mbTHl/w0xwPKQo/WYf/AIXo4ENm+XkBUModfNFhY6
Qib5D61wqy6eS84zuErnxflc8eB1Yza8EPy1DdZNOMwkr4jtXrE3+rTR5qDPQaX0Ia3H/aKNY8Cy
CvcwxuU7QL/0Gn0mn+Kk38WNnnD6Vg5LCs2igENasMenCvvPF0AtCPhA2Ki1IGs94NsaD2/6a+XL
gq9maJfKfXuQ/+ARM54ucGJHOPqW30A/cE2hVgzLD5ouzOLyXfBnVaAVhBZ5TvNWY17fu2INz2Bl
5IeioBvZt/D63fsip+JSemmqzyT+JjdGiW/okBcp5nAsxw0Yw/9fFmFHhKj9afVVlo9ZgEF+DrSA
z5GnMu9iZI257gs+iRzc//+OykIORQG+KZt7Tu7OAFUoeR3KD7ZvkVK7D0iM4vYAsInNAPE7cXcQ
c431OrI/qCeDlJ6FGtPkVW3hR7H+YebdflCsW7AwrtJdGVwa/EBaHhzNTgm7hL5s248MhMVBUIi5
8XTOFcjPt9bZVRIFz1Wl0FKYgsbdn2cwbB8EK0WEh7GS/ow691o7XUwRj231lhhPA+5KJR5h+2NJ
LSZ20laBqh0F56Wj7TNPI8zXhBXLFDVVrgwOgak4re32oop9kcJuSle1TQZFwWKWn7ZDkKCSjTcn
yx6phJpTrndBhmsexxxnmxiITWlzvwkMEA6x2NjA91MGJPQpF5UnGfGPM5f7JEnZ3uOQHHo4ddDx
dUlVfYlxKrio6dcm5gHlQKBuIDP77Q3BIKGJcN5F/R3OaMpqB7abgn3kNCHQxT4c7kPbbVvzMKon
IftShgS6L7nWx+AvLYYOiXGDbp15p9zqfsQcuqvrDVsZUmnD2BHe6DAe9eXA4H+yYi35pLVbc17T
HYn6ki98VY5uk4R7a/TS0IPlspjxmtk6bvZ1/WqWuFpDZQ/IGnc8Lp2dm+Q2sIGD6SQiyGjeyrBM
+vCm9slBx45A0vp70N7sKT9MUKxGOA1ho73U6MYrMm7GkJap/VaMH2WWdxU2Vd2APjcLV32KXUYG
uZoL+wjLyKwYz+X9LwzH0mBZwj2g8afRhYYaJdAALzFQ+9x/jBiEpLCvUwjDUpvfNdM+Fkaz1uH0
5A0zI0O8YH5tXy1rC9e8JvfU/oEfvMlxaKhaaI4V1RGbgaGFs2VQwwpdHoVsEhNI/w36jJmXCgzC
oFmGpB1w2eQIJNK2d2NgHwVj0bE9CgOpqSPZBNGUjv0CIbYBFTE3nR4cdBWZFuZ/KZQmAwudKTiV
lfw9yd2HVPOuiib9DlkoPDYoaQp2suXTtCEiTu2EfcdbhfWHqee7WPsfR+e127yVRtEnIsBeblVI
qjdbsnRD2JZ/9t759FkMMDOYZDKJLZHnfGXvtUeU6Jy7RAMj5YhRPcQqQ+dZhBOlyOqiddlVhyxm
+GAhrSc0yziFo8vKRnogp4UNz0+R6nYoutQgfrgZrKthXadqDbkiIPwgWHdwutf1PzDKPjl055GQ
kP4K1o3w46FxTJA3lXJNK9v75qgYBJcJZFGgjEfxvCgkqpEN0zKqXNZQjAinbmn0tsK/QhudZ7dg
GcXmuKyPXXiOUcPSlCi/bfsp50e/OPLZQDGyqMMU5jXaqmgenbbRh4vMyGyRw4HgabaIqKYaiFHQ
DWsTD2kLtITNiROVTx/EoWli/LPkhV1I58b7zrFZ8tcx+61faNua8uWrB/afpvdAqUj98K/UPvx0
g6BeiMm8Zm/SI3VSBroAyQ3lbRrf0O3MazflVUZbNIbsrnviUyZgLK+B4KHcieNHnK0RVzfytZ7g
tCHhttYt6TpoHjMmuOFTB9VqeB+C8KyZi2eAE3c1KTf53+jLOw3kj5ZQSTO/9S+MN3NGMOAMKohK
2q77UUrvFFfsB+z+Wjy94ZsPa6i+2FiuCkJFo/KS1G4ouZK2kZPfrL5F1boSbXla426Jp0PkhedC
ADesUyvwVuduT4wWu2WnYegZCAcjQ5hLfpV88serDhyELV/wNclMcvhAJHkLGYggz48MsA/YXVbv
2rQPwRib+Q2NmdaAALT5rSsuC1TXVUibsyBqDAacL19kA1LwGkbUYNlRsS2Lei892kudO23A3gSG
ZmXH3rosHAbY8XzbF5gOE+QWq+5sCzPxL6/JrsCo1WwMmWaO1pwoX+AdoEA4WVGNIUDB1FygBWts
epOUP2inV4iSzXMADk2cm5hoOP7Ys0I6ZFAzDmtf3pYe59y/OucwdaTsSyeItoCvSP4UVQWgGfGd
wbqsf0oksB7jQ+oUL5UuhI6J9a6rdzQyT13zz1kqPTTdlWZYN6ysuZmeR7VN9JrGr8oM1m1YubKM
erlc+1jdTOMLXvsIMldV0E971k7vIuhPnm2W91RBV/tBkAaD/SmybXLmomduAgN3ZrVadjSkm27w
q7CU9RjgWylyBf2zAjatl+9S2hTjuw4VR9G3ps6OkdTriPbEF1+0vosJ4Gysn7M6se1JJxEB0c5H
p7CP+DDxM7CgNU6M3BnZSr86qpCG3Y/vA/1lC/RUSlYqdcAmrGlQI/yTkDZB3zTbnxG5SyPBpirv
fROulJG9YBQ4YmrBvCBrYVJX4zzlxJAXQsUIYub9mGc4rC1EH7XxhRovxTmW2hmy+6hzFErELkmX
lN3oyhLPRYNqFK865ObGnjseS/PIsGQF4a9Q/+U6+5kGmBZgewVITFrtWqaMhTIQYVk5pQb1n4+L
doIAPIgZ3UOpt8YzTZ0ycvVcpsIrWHVT9+QsugE9wPlBp1Z3P1kIcLSsY3Dsw7/E45cd3YHzQNhP
4l+hQfV8Dtm8efmghRTJuWeh8auGtL4xYbHsrj/ZfZxUTDDHeOAskZnWKDkp4GpYDpchjkkh6c4T
y2hJPJvBQYk/Uxq6lgtaGQDdq2+j/NAZmxS859YnRbXV72g0BwwRz5aGWhw3GuPzXj4NKEMjuBYd
Hn7kyunTH9foZsxq7ym2QUyJtGXDJPJ3lhTUVx+MGpnwaCZ72aM8nLghVdEJpW3IIFaS/lk8gmbk
CgMH+64fV5SVfA1M0obsJPQ3VftKAaNwqHcwNxOUnud82iTw6YJTMRwN5Z2o/4qCsN7iVHARezTo
iqovBe1uUXlIKiUCx0vrY0ZRCAf5avijSHvT6MnxJpROsgWWsnXJ6DOIxxJgn0PIKHYlOWSJ0xFr
UDijcWYiy71sYubzl4p/nUcMCr/zjAD/FIIXehIGR3Jy0LBi/yFI5XxL8qUpuwwH8tAOs00W0Qvv
I/2MkiewTmH4CLnisAZpVfIuO99wOPRK4ZxNx6g8ALsdU6ruD1KMLeoqlmYC7+tXot6VYI2UaVQu
FUwBfhlROnjDWvMONHQstdhvzBsTaU1hPAhYzU6a/NDyg8zSvbuF+iUNN9xnmvo7t4PlGTmqZmzE
F2M/Bn5MeIrBgZhVemt+HjYr6MwQ2wEFiroL3/E9yvaMvUf1UEY3D/1KUBw6Nm1R+VK45hsuIdKC
2o1kfksFT8E71rbV8OUPJwMQgULtaroMT/p4CwndRB+g7Ofao/HvRrXhWO/oE4P1dEPIV+IvPDCw
gM2YaGsZH2K1wo1mt7IbiQgqyBvcdZQ/0lYcr0N2HZIfHYpCWK3TFs6li0Gn0l2V22I8Yy/BsDrw
0RVI69b8BlpP+4tgip+2uyWmo/S3tPtEXqz0y0vZ2Z7mtOT/dYQ9Oz7A7qY4DKjI9xFdn3nTGi7k
jZ4f0+wv0n+yaK8zxZTdrDhYxslSCJ104omuYF0wIjEuCLNo9MvS6QK3hjOmN4ekCKp1IaKVKbBa
Wmb9Ew8MRe9MsX3yV+VlPIfggCfGeox88h/B6oE/ZzsYJW6XJdt6lRzfb58VwDdNCbi5HqnnY+TK
8Ci74x9WB2pGR/6FWKWLjxWa5sC2CFOyTj5IFeNSaxUAYlpugWc+qPVjE3OI1pQfefkTkSzXvQZK
Uh2KT7hR1DNg/Kx1KLFXDXExo9ukp9Z7oIUuzO+u3PDit8pGnq4VjXp9FrWX0mOUvCcvHwWtQJG1
T/JP9CjYkNjtnBB+Y+LOEIbLRu0W1r2f95NoEvuVKtcEvdEyVVoBQaILDzmrmAg1Y1B8GaRgZi3v
S6VyxbERJMSo52Lojc7tO93JC5x8IRWe1TFaCddmUbqYaLj3m4GFd5q7Eu9rW5yJdCaAmuFH1bs1
rqUZYiwgCAIUzzoukVk2hbL/LU/stzJNb9y2rr8y4swp6z2EogIj1NG0pJ1vNZc2SvNdHuKt0XV6
v8yT2STU8Jm1dnDRqvhokvtbo4KBa3weHvMpDxNH3RXn7VIe17hfIT9C0+6zhVICmANWRejzsqJ1
mUzgDwzhClK5rDFya/Z+EQZS5shWK261AD9AgMG5TgNn/tt1FfgoEVCpAZ+uxdTTuJHsPzWLGXk2
tWz0PcISRfTNidLNytQygTrAFTtO3OCluSrzcG0Yg6u22K9YSxd7b/grJMMuYbuUNZEKRgQjpoeH
pvGF7EWsoPuRpsQqDzLq45ABUMwAKKu/JKbu+AZ92GAl414yG1lm0jYU0wK5QQN3RLz4kyugdjCS
DD0vsh/AIwEabpKREu1H4doZuWXnXSFrmGiEzBZyTPfZkvYiJ9iyJI4CvaLChk9hcNtCwiS9nWOT
R95oTnHMyJtEAf1HHKCu1L/ZNGLqPud1g8xVpKJunwHZLCmOiOaYowfs8hbEKpB+c5epAqrEhriT
dt/FtiGAv0qdhvmIaRL3js+kTdcSokMt2zeyXUqILacvn/qBtcvQHkL1pbfvUNtadbROQ7rIdsLm
RRugGH8WALoYnh0CCgHcjakcRu1lcbdqicEyI6UJIawJTO9QA07GPNORBWpa3l7vZGOXWYFCjTxp
yLe++sLseekdkSf/05ss1urh2TCdRjiwjNMantvPwf8ReHDMA3WoH2wQuB90AFaYirlfjB47n3HV
BfRxcK719uUHh6lFvmgyzkFS71k3BXFonjGoWGCGHAh71HcakkQNHdlOHl0KARaUY7TRfEdqwdUt
0aUj7DAJPQm7eeyjo0uHbWMehuRKX4UDhCWjPzDwGw/zs9dkT72b8bN/qQUfJbzX+gVCshJh7RvW
co2tUfrrpydreERjB4HPPWW6T6YNiUHI4Bep+GkIf6LKODY3qCt5E+7ax4jOcDYiFLz/goivEwwi
A9ld3EhOKmTuYEqrKQCx1ayV4KpLDu1KD2UHfzk3j8UQga8pKE9EOhnJPCI4cSZOPdmyUePKU2XP
D6MpcO2b9EynwHzGLLL58oO3KLEzN58jHnZjYjuF3pz/26yUggQb0XIYPdEJZf9hRNbappYdTBfj
bjZHvvgnvJ6mcOaLF9k7okRrhC24TmYFevooCDSQfFcLnl7zagEu8/0hMoNmS4T5pNGApEdLv07B
1SR/A/kahb5gbX3KLjXcNLJOM70yxafGclF5p8Vvwadp5IdpPPIJtLqdcjoiczXLfSV8SM0FU3ea
3cTqM4KlPeEy9/8sGH75t+nz+HPOZpiAdfTz54E1hGe3CjNBdd8T2MTMfcE3QXPRcgmB2pDd+eeo
mRSGzLjz4jGMX6L0zTqkalmVorBMwWHovz2KDyX/0FimSkOzXOnpcSKWtOZ3KHmgkn95dh9iu2IB
5YNrSwPmevFDohAsAkf6CDmI97iGYAYK1oF1nt58ziOiLvjkT1XBCmkLUPjhWxsfFs2x8jGlIpUO
WLzmgDIbZemik85t+6Ox9Za+8NJC35xiWsBvmayLhfJLsRZQwFT8OweU7WNp+R/7MCfViS4NFQPd
9theyMniqi3veuSmIglBxZGoNOmXlTmv0GSXl/JCzuRdZZwJLSv6oNiR3i0CRnxjyV6fNhFCIBI5
/qWQ07C88y4hPZxZ2BhZ4LAAvYaB063wDWyZE4PPLvYrcgpP8r+KJABlqUpO/48oHIS+xiy7I/h6
UypbPO7o+jGKIODGuE2y8VJxiw/G7CpBLLg1LiKYbVCm5YpDFNE+g/9UXzCgJPC82kPvyt0Knkuy
L8AE0v8yUwL1BrKdLhdyPymMybk9dMgxl+QgfNfb9OH/K7FbMpXE2U8y15Vo0gNQ33y4R8rXQL59
7iTwyJiwHtIbw9YOIs240s6etyzidUtviW9tduCp6NQd3lI+fCtxBdI61T0mloJgv2t1iV6xPDsC
xa1BQrDJrOGej6vMWE/9Rf7BjsNeULfHEJP6iZtWKQ7T11w+G24knVXWA5IDi5mvSeR0kdLTrPZj
ncQELbf935DmetnOS9y19W+JGyztHP4QLciAZLFnFObgV4jKDQYkof/qeLs4uYJwl7b3IDxTf2rd
R18vZcX/6IPoJ8l6otw9iESFVC0ODJz4KOU/C5UO2c07u75LN1o1Vt4hYSNMgL3oxhusAkMatjSl
03f4W9+yz5Btc+2dUYkX2aeWnliUkgZh8Xh6K7VbcQRImBdI4mZmB/Z2ds3gzClXVHeBucEAU1Ub
tjJsaFB0wMvjdA/srHPxyTKV5f87/ZaxW9FPi//gsaXLkni4BJb2yF5iNQkOw5/+H+IOJnPetiNs
N+Qnx8kfZNc42zSDI7xZ6NOhNNj/ww15P+Cu+3GeuCHmeRL2vkyPLBnf5B8RrEqm395cMxRSGd9E
G1okBeK4jyZmY402fAFsqoi19PADA68BJSll2b9YlaqtoFvTeNLX/P5hfsbDLJQr+ojko/qqEXDP
xaZDxVf4mxAVMDAlxrNgxQDZt2savVq8SvAI+0Mk7UaQM/KWWrccuS0PTXdAdF+1T097qcCmfLdR
jrQk4zV+FC/5hwbffyRfyqm/qFeWmsxQsRGXaGMWwEXZuzbmLQ/GZdkYBScE1ohKAChZruUXn0dH
IC5L0q6hPsLOR+Zj6K0G+MYEtRMO9ufTmDBw7RcGRcPRRzSnQovPd6tZ2PKjvccLc1qZ/QKiU6fe
5T/1j/D0dkxVmsVnKWCpUWMeXiEQiHfIJOKO9PZQGWjhyhI1u65SyI1n7oIRbnyBHASSqLLz392R
N3T9DxLKlC9XKjMoS+c3MjIdnwJ3z///RSgzuAwB+uiJxn2aIPGEeviJdk+BO6F/m+wz9l6T/ubc
Y1o4iFBWAjQmjL+REsM2U3n0I6DmvsAouE/Km8GLGvtFvu9n8NA8BxlVj29ZVCFBKve0qs4ydegy
jtp/ApoohGgEEwd806liwBlS0AnJQXux9BlBMjSxI/RU5pOmXcuPUlUk21fYiUuld4xLnz5AAS3k
s36xwlo9lpLwRga/UVt6VuZ6gXRvs3tOLknBmkXAjJDVIH4mkjVIPjKq1wrqcFT/VGr4raEFMklJ
U/51JQzlg4SqeKrhfk7rKn3l1bnQ7qxQGTKl1i3jWpH6O3OtyvjNCwd8jjId6+wvbmPMFnvFY1pI
Yara6Fclhhued0yAdJf3MT933sms7onhVuP8SjQi71bPUKdmcuuqwY3ZxQg+pdBowPYtuCYgBlVq
Efa0MSofw/dKba5sJbT4c2yuI5gQm6UuufOkc+osh715cUMNHze/BSO11kyXcsKkLbml1Kj09Rqg
dpmvb8CW0zOX16jGJh9gC/uODGnIgOhHL+8VU6piV3esyw2sbYdW2XJEYr8S5t7HfFizCJfuS2uy
dUaZXwMWHc4apJTcQQhlWmeBhPlwhz+fFdJ+HGCyKtiyDcgXGJL0zwIaJzFYOrcBYvaB3E7M7GqI
S4pxk/UxtTr1GMMFiY0QO7RWI4c4hi8rIEAObvH4GcZ/ZI4Y/G9jGto1NHzhM5IAIiVD+ZQksAOe
rl3AxrCkVvInY3Kh3/XWMRxeuXlEU6TrzzHdMeSqzYdi7EO7y6+6ejKTixadrelLl4g9Ebpln3HI
Qqv33uGIiSCMj3i3FpURyUywqVzdoHHaqrr5tOAV2lc+cWpdI3gVsc1WvbRuU0JbZNQLdlnVkh2e
Z3zUFpsnysMdTqnWgDnloteBlpZM0tGjhOj1HQCgSEVMaG4GYlvkCfY4pmB9PMWya/rjMraeQXNK
EX121Psld59CLY4zNz8lfMlNjezgMRm/fnMtsyOGpApLoAz4W9nUsotl8dSIR47mwvukAMAp7NVH
snVH0WVJFWWviVJKI+GZubJCygsCz1H89iRGq+VdgGpNXSKBKhg0aaVHUPTYR6ps4nqcJ6l+Cbt7
Y/3p07VoKV35sTfVRALihZGtk0CeHtjjfoioK7yRaYHPYk+kr4hf8vhq6IKqiy9/yOOBqkJlCdl9
6pj/BXPTCVu0ksUskM5PTXHC75xJKDyhlMSvenzhz1SjW1efjHQfC3sEpZmEXmYXTx+YegVprQpM
/RGcbpEqbjLYj9KmJtBBuRAL29WXUbHFfsPouD12EoeItrEKF71M1Z1j4T5shMBpAhy6awhb3Wiv
GPKkHH8NO9jEyVCaeWuNTrrO/iX9Q7QennbhSuPiwwe7K6t9C91FUKEyehumXBBeOvMziK41w9hw
nf2Khl2TQGY6c+iIOUAE4Di4WS2DRtzjHDu0nEtAM6gxI/Rz09qQV7j9fQemk1oT/zThXTh66SGc
9nxCS1gKFDeW+lPjNc3IpXCH+FjImwFkMjyHwzxq3cqSAyQqzP75xTottmh8PJwEE8RKzH2zWYH8
ooro1XEdazt6EHqvodua4bvHcDa4Yfds/Xcm7ACsdPpp0l/IWswY44+LnpwZsx2iGwu+tfhZA3HY
zmPt1uniPUuiFDLPcONlxKEI1sCHJGDd4HdTPbBkYIio+N/gWQLxjEDXMlxCgbMRteRanJgM2uX0
oXYbCdSqbwvFk8nO8P9GkDmfLKwhhhno3BYW48fvNjkL6sZKLnG5xxfO2s2WePyNDa521SGxJiZq
OPs3VZdaOhgAQuV7WOwQUOnSdjV7n/AxlPpOwMtlrPTpFFQH0/HFA3KWultZhFxSE7WEroUQxrgc
7UjfCyXAQ0RkPP3zb+TnZ5gzsvzkV5iIwgsQDn/nycZotj72gCi4hli8WGOloH765qyqDv8scYsB
sLVuqCbK7pNJbz1SYNCyn4LWVUxm7PsGfQdNU5kfE9j0HnOnpyXafbaF6CBnGPy2DK6SaI85gsSw
vWIx171xJYTxraX8YDyRel+1bwPc6QpAe0uT8AYW58zka/pml8uZZ9GLtsjseOc8IuKgWE7LGvgB
/At9EeLgjzargPlk1LBje/foTArAntORBOfmS8FpzyJY/Rfmu3ZcH9jkgPKflUW40nPwO0wkFCTf
gIg4hpHZw9zJnPkAarFXhOLBzI5ze0jaCAojbT2BFPS/YmPnh0ugeANIKM8xpY0azhGm1k//TTNE
U0ksTfUECpbKNkglgZcBxwxeYaTPfux23U5DbScS+s0/CWUw2VnlSnlTAVrqmahtairkD1bpSggZ
A+uq12dNX3uJQ9GaWFTsNto4buwhpFx3kFME+hoZjipukPmIAfAtViGHljJRXEkgiBN6uHUHkknU
Sd0RgAe9BiI3IM3Wax50ExEFahQ2hhq+KASXRI+nM9nJM25WgGZmiWlvWU/vycSxIRc7L07zQ5H4
SAwMtoP5+K02P6SDh4ypwU1b2zQ/p/5XLvSwHRokQJL+6YuX0AMnLgzuNggqYoQQ3rbs04tfne1j
SIOlNUiGuKX58ZmTj4VAQcw2giFGUJH6kUQdSAhNAoS1FImeRwrez7EXAf9qGCixvF1T/obm1SPT
Fodj8WHUDvyaeA5xTlAYeE6dPMxi102PEBdk6ABgp/HhshDBcEkCy5yB4aRkGSvoQ+yBArAD+1r/
iGk4VNDA1d4fK0YFaBd2SnPL9aOJNrLgux+YmLaRstHwZ2DULhiBhhTfU7iJCOjpYUvB6bTJLVYO
hYSd4D3176A5KvJ3ZD79KNkl1mtgYV0oSJgTNkC/kohr+uVLYG5ZJIvSyUCPhIYxkj0sG+1O40Rm
hwbsff4ZekOhXbbclGyNgQ5liAe7yGAY0DVkLW1gAGhl/BbkqwVoLXhKPO1J9sITuIgi8gQUBkjk
WeklEc4z9Y0Ws2LLITBnCqggKqRFwcgMAc6mKvkrUVVXFM9L9NIL3w0n7pPMqFdice8pFdvueyoI
1yni+3zTVtOs6GHkwmiWfViJLJfdUVMGXIr7LCD01kAsiPSrLO/FdFRCcVkRAid96MN33V+VYJeN
M0FpVdc49sCesl7VppsnnAvxWDVfNVc0wzNcCtkSPTXnCp8HYhZsejJTho7lvSCeKd34T8lydcaN
pXah1DXLb6N6TORkReOfiS4vH9QdsNHqwZ2bDhqoTYfvmHO+tiCMSF9Sc6vGf2n6K3MSznoa2dr3
GcOfZ6dOW0Vx64ALF/ZAkgYrja15jXPF1BG0YxhZoM2WFDcM7xMvhewX2x5NiND8DfTG5Hl1PDpd
dGoBwqZYLApmMbL31yfWQWr/ZJhc/btBrlXQeevWXYtOObljpf4Q/VtWgLTC3VlOUPOqh6fUV9W/
B5j5YDD4xQFd6i8hQ4MNWMbzfmPlKJp/AoOAoPNQhtiVeuq8nZJ+idifw5AZNbGA+Usafn16mLB+
8YouVP/fIIN00B5J3SwtdmrQiUbvSoKEqBI2iLd7Km9j8DvvrXheUnJaCxV2d2RtEfMDaUCd0vJx
Dm+RFcJVZw2l4mDNeORHBO6R/Nurtx7tWFd/KEStSGzWCwQYgeGAlRFr6un+OECpbfRTmriJQIjG
WY8o63+7IFilIAoSNJqeGSwAqxR2ox0631rlZKCJpul6MQx0FPqUTeIceEY+mcwLHsIXwOaGbgD3
HLwgvgUDgE6FAVzdVDEprCBp4LpF+4lWZeq+/XoDBk6mN6LID72/RiGawgtgmvEolYABJCQ9oSNU
exlomdJDcNSPInJvGe2zGsV2KURIFyCTVwSaNXA59SPr6Awab4aewQsudowUHmRmtE+z3UjGfb3R
8q8s0SBvgOXaT+Mmbw9GeEmYpYzYgmJaN76QORtiGu5jzzAw4dE4z89EOINJm2FV9X90JwBhMnI/
PyVOD55zQfyZ6mExu29jNP3WcDeFu0dBrKzH/EeqolUj343xkTQbkw5ff2QjgufpK6wB4fUHI4ZJ
AzFwLIjk9f9G5daBTYKT02RuB68h9BgBMJuOuAETHgfxlOHDienh+ko5GfG/Wv8s5ZtqVKjQ04MO
dku1ZvAUXQbcvwyjRIm6EDCc7cWjk/eHKY83oj4uc5UFe7PSeEnq9KcVkCBmvo3TqFN/I2bDLZWv
pPES43cTRlfS/1UcZYYVkCcVrlowm5mFIy36N3k/HodYEH/r0DWImQqMb6/QN+JoMjkELie+9fSX
abEwr7qw4xP4WunZNphTnEYeXGKkgl0JrS9mKYbIkks6RB3orzImfvzZxI3033FW9XXWtQjObb6N
x6uSPVGpQqFl5md42wisQ7xFLVoP6F6eSWrnDUPdV4TpDhVJr68qIr7YlkFfbM9t4JbqBy0Bx0/X
33rdHtAmKJc6xY/3Bo2ccaQFw7kyrmG2lb3bVB0U8ehDjgaYJfU3hCgpeh7hAvR1jZtGI08ckjhA
27dn8uUDE6Um3MmEfBr+rkjJEsweAjMwbwWU6qQ166opaQlIdaQ9YzHowYZluuzBK8I8sTdqGM4H
RtRZq62oKjTm+7WxNKtPotpq0RXRH1u2yNJZP0Qj7GRm3rtcd0UDEcQ9x09XUkze7VS4mvItQcRc
auinc39TqS5zognQtnSFhqoM6wSniLUSWYwj3FM8R4Ry1TkVw2jNoqM8l5qdFQAa1sYA8tS2lFm6
UoqO1/yhelzAz+ADojKWiGVO1kJwrzXHV5keHUSmicnGpyQY4Uar5V8buqq8M7VjSESS7lbiZzPu
p4Sq9ghFLUZJrmsrKAa6v5UIzsT3gcgOs6tEMviBCNB3PopIfBapSsHJxkfn9OOpnPiFpJ+0B7Nn
YXwCTPzuNGcg0iS6+GT2TYjWdj0fdBXYascHhq6MztC4lP0zpML2avLRtHYjShcZw0opEl4I+1bo
mAYznW7RjZmSO5Z/RPaZ/aYiv4uL1Ewf805PbvcJP0PBxlEUX1pPH9+wBZP4C6JzXtK7Nkc5eOsj
T4n2MrOfLP2SFMxKPnbQ2MEbU3L4j4K/CE5WWhJ+VttWQQZzpS1y5NFm+DMxNFig/UqGe9HDfwJo
GSZEF/jIMM1xqXgSUEVuhAZArgZ3vUV8N/w1xmGwFELPgSBMuFEOPQbFRidxBbyflzxzHi0fCYl8
i5KcbYG00DcBKzTNrGjdf4vpr49pDDUk99O3ZfDmzl4Nxu9pMYuXkQaYfBGobyokTsSATTfTYhpg
nrlrMtwg4YUZW+Fdes6tsr5HgwZeh5IUxUkOgVJvwPKSvjLhwPeBFLGfNqeMjg0IPWNR/IwZKdVa
9VFnZ3wwyzZInTHc6KIjBZ9GG+ByZa+LBSnQIXJyvU2nEM6hrnyM7LQifLmF+pbYLrfIiIv6gHhK
YioztPxz4I744h5tY05VJpzYWwy4TvHxI7oabJ81U4yiUaPbw3shCbA7mB6WyIBW+LLot5BzmUgm
sP/yI2K1DzjnLdraAMzgkDPFDNjOF0sgb46IrhAwACrRK1K4eaGLOp6a39sAu3NGYO99+Ve1N+C5
bcD8ouTJZnQGEM9MGJfyxRUQfzOSUfFvJCUbdMCM1t1kRZKyNWoFuk4d3QD7svgnbeb4iWK8tvGP
5j3b6dIOhI++ynCbyjt5uOTCNS7wZ7Lk4XKLYCqKHrUqXWs9xwC4HdBrAVFlSk6dCJ+oMqa1lW+M
wviwNKIzMjLrRJB36Tv+NBjqodpHvKwSBMAQpnAGrHYUfcWeQaBiPVnGxv7bAJiFt9u6W7Tx/t5I
PwbRVgs7NrByzo5Nvy5InGduIlT07olkOhHe2hS8E8IpTc130OdCV8tYUtSrwIISjE9lCzCIKJjI
YMtKTte+HByRMXEBAKmvtWXaOiUyMpH5BTU41SI+TZVSLKUOG7hYa3xduvhn4R7H6Oh7rhKRPxXY
sQmZctEXex28PAWmcvP9uQ19SMBKopOkbvKIQcH0W6ASHitmEQjeUaOuViqyjIIGRI48dKfvWgSK
GO0NkJa9qSyNSFgpCUJeQH3+2ohYfpAN2o3yweiMl8Y34PX0+4QcYEPJ8YHrNdDy8kssYJfWJHIE
81WJo9WjOILpXwi7bp5VVxT92dXqkCedh/pRh2+hnatMfuERcAALhwEur0E5v2orQFhfav6JAY5+
hcubVUsZYP0FT9Q8su4dknzbIQoxGTn2aBAEFC8VEpz+ogf6SrNkdpNYy8yt1DlR6zaWG3MrUOSJ
P5iKtll9EMZdPT0VXD4Icj3l/8OhQu3Of52snzjZSAIUXV4nGp+Qne61A8BJNdMCKonochK6D4lB
tZa89HRbVM+03OlE9EnWhn1AF+xo7ab+WBSuOYfBC89RozHdSj2yvj3pm3XI+JqrpnrNx2uXHkyS
cGFhedFvypLFGn5bXyWJmIlnfBybE+FfVbMLJJUt6XwyKH74AdVhEeNFjxEz1DVhr/8HSyorRkQc
y7XymxafXfEoJsL9qPQL6NAd5OnKCxEFt8xWsgWL9/wcmcV9POcsYJX+lY9foa+vRH/ciZU4EiPZ
/ExWig4Qn41vuF6HIpuPXgWCHF9Y88d2A/1dDYeTKnB+Ta+2fC4TvHgaQ0A5WWpYmjXzFgtOBzfD
bwB28w7KAlzpgTWGtIBnA7zfXPj7hKrVwmxd0j727QEAHt6pS5Cjvf0XlBico98OZlY+fgTEbfcA
0nuVpeDO0L+NZI/dckT3PgL8bdB5AuqvsDVk+TsAp+fjfqQLKh4AVLA6oBVjFDS0fyX+6JFeqglP
ZnRfkP1odQTkojBKgBuNtwxBlRR/VvCwQ1XfKHW4RXLMgKhgZ+mlN62nBKYET/p7W7YLm1VqWH+m
xbeoMBLhejdxUFBr8Z3+/+QPybrTkS+E6KfM9jMKr636nKBbMxUQEkS0c2V6FocDx6xUHjJeMBaF
AihoEecxScXMrQm5oEgTx28wmkKzM5N3Q+CnzSBjweS4Kw8F1EbQZxTALyniPTA+M8K9Imd2OtM4
d+xAj6XyNL1oKRIsy4jRv8wVoBjcoEOtBo3+GcELr4NOaVie6+JvQPujsjEQn1LILvnVJ79TlgNj
3GfmFckKcwg/xwi9HTw7qg90RzUdrf6poQ+f0ojY44cy/cQkzuQvRFU7pd2GFpumbttKp7j+mVFf
MSBv9c/H6yEo+aw8W+T3LumoSAOE/YfAm4CdUuMp++g/js5jyXFrC4JfhAh4syUB0Hs2TW8Qbabh
vcfXK6GFIvSeRqMeErj3mKos6C/6N34riYAew8aIa3eDOyA5yn918dD3Xwa6nXlgtek5jJVbroHw
5XUjJV3ejywZ2dfMQIuMCaRXMHg/st+fujkBVhyg6mgLN5t2YnZDnpph2xOXOERysvRAG0xnzMyU
csFCqDacpXly67ivq3FGS9z9FovLYbbD9XdFWlL36YIj9lcEFX34h549KJxF4BOyvPJqkmFTPO0/
DdrNUtJxpTK7gTZsbt3cNCE6vJL8XZACavZfQDIIjeBA6gTGBv7dSk6Zuo/ifegd+/Yr9Ho7HT/5
rJc6E8228ew6eyQt4QgqVnD8oGbDPrTmsOUflwCpa6DgLdVDjkRDYd80es8Zrt3gjNUQhZLdhGsU
P3jKZCUbn4UOVxEtEqHETfJZWR+1+TKE8ijWUAZYW8/iS4nRZ+3f/fELoldBAhbSwOICn0RpXfoA
gGpBwJyaWW0r7GtKCgwhsHASOwdDQiZc6rshJ0cOnUMpLh1pPswq0+5LQinPR4/GFwKDJ1065WHW
e8MiZNjFZIErW8eYEPsvbAik6MjiDgUUVih37hQsMHjV3qWQqds9aJ3upoeO3O16HhqkR0Z6Fvtt
/5Pnp9onMMg4Jh6vzLbSNp5645vPpU1A6GT6PYGhby7j5LhyvRdIewgwKMv4LozhFvC7qSXg4wiI
eLP9XyGBCrHnuuYKRNROZKVEKBT+N1W6M1TnZSFNzDjm6mUO55lv3mLNdZVpf70IIMZ8hdWZddT8
DY3GTgJVrTR3I6f4TZlskXjMTyR2nzyPO9E7UrL5+q73mJJsxZJPaq+r5JYgFoSForpYcQveJFGA
kCbA+GtXWJKMk9HLK+C2twgju9FXi0D+08FgejPepqbOz9qF6hE2ZniEJBAsWK6t/lUEV0F9WPK1
93mYInkptjacQ6IchEOLmBN7v5vmsaOoFu5ez0nlk+XRZ3wnBRB4UzqbpuwWFXDKjlBS8Gh9rzgF
ed3mL9Sb7QRGIbwXuGFQUSTmR8oqGbxLoJ4nNBy6/GUllEtb8dJ6Z1MGygDwarKussdXsoV9ojNW
SoIdy/UWTGZwnt2eTfAjB0+rYLQV1DtZ2EflPfHiVQUlVBhdKuaEMQFXCXtmA+5VMDX4V74EenJ+
H1V6kSGg9ifFpL9KHh2yI9oFXQS2Od44SHVoomG5MuZRaoc870/WEeR8N+Wzl19F9imoJwsxvOzf
SpRimav1Z70htERyzBDCY+K78ujbFnBytURMo9/c1pc2MoH1Bju0sP2piLVROGPT6UIaCVJkFpzR
YjPfMWCK7Gh8ytgaDCoyCTfL1FySPrUlRj0iKIB821bHfLwYrOSwQGKWnXvhox2a8KJOEIYgZ86J
6YCGFnkQHiIiMxqyBQBAtAvuaF/GfC1oS61tj0ZsLgbpaAAtmhCGBVXlMFFaJRaZ4AknDrc9nuB/
hWEspAaAZFq7aUFrrG/68J/J4r2HDJjWD5FpTVHdG77u4t7HTzVj72zsItF0JM9YwKF2J2gANEYp
224FPJef0ZkiHZub/UWJiqYibSCkwVPaRTUhfgNbVnEn9zUpTKTq1gjLem1kARxtEIAShyV4J73l
YcqHj1R5KxRRRR7dZ13h0GnrWWCB1kHxtWVhfaGSnPXws4yhGII9Ari4eujswLfTuGcLmfg8RYyr
6gyb4rbANhEwhP/ylU2MLiHAoTu2m9bLL93OkFAnXzD9icNbj0i1gygrOEAyFwU9JZRjcU0b1xN9
wxfn9IyshegqIvw0D/K0xYUX61jEqJ7Di0xYGwU08rrEyURSHT6rYs3PbvjfmYXj1K2rZSf91PJB
QCcegkjAJJ05JhZobyuV62IEsMreBj9G2X6YIuBeKi4w5Xss8SXo94AALR4Kl5I815a+8pTStUYO
p7QarQ1ygE3JMpgjOZBWrNVYdQiqstgUTG00690UdgKot9tWPiwfnEFfw6vwDmEEeYnRv4iqF6MN
fXCHhibn5yeHxwK4w1vU/pXeQ+7vegvexKxXWvoradumANaz1tRdq5ug/ohgYUyDJA1DyoeOGA2h
Rho9OhW4Q3kThJeErS04DgwNevMRQFKCHM3Ui0OyV144w+No5fZBvtTj76lCas+6fiINqNBJEnvW
gWnLKRaKgp5LQcZOoSmBxp+JztnwZ3XndEKMguA1SBiL7ZS4cAX6wnEGJMQ93D6FOBRIIQpS8Eg6
jPT1oIFy3nR51aBa0IgZ8MECGgEiZ66GXPsJ0XBHn7516EqAl+GH56HKk995/q7qq0WgUu1tmwoL
BTN386bEf4J2AbRBbt1Gzbx3JSmrHFhhq0Nhm72HEVMI7It/OkSAVH4EaGuS8jvNPvCIPxW+pdT/
0opnii7aosL2WboyUm5ibcERPibKJk9RyvRujgyGD98iplteaxrBJMyPR5JWxvtgrdvxnvp/3XSV
OyfQDpq1S2QFDZIcuYwPGe20arMsUVSNz3bceRPyV/OhJ18ajCpLTNYNI/g+/ACb3r+V+jwAzyge
cn5KKaqKlRSSS3+p2qtUGYuSmGmObummBE9hOEUgT6ms1M7phWGBF7pil2iikh+DxxTe+QfsMj5E
8uChBjTVTTb2GQvbha8efVyc2fDP6FmdtIybQBR22xz/5SA+q8FzFlFGA5X8JESolBeVDWrQoXNi
fDdw0vbFNQ9n6dMIiIpldIg8Tzvzi7qOsRXLZX6Ksxw9qbageqC7t6wVMmO2pkeqUFAFOFKjiNL8
zjgKIQKzuwErwnATeOPK3eyCxlEvkIrxoWn/Yv+e6iyJHoZ38UiWB2rhfXXcebqMiKDDe9YSddE/
1fra7aV607MWQFsM/VRPLDao29B/NqxOMwKHO6Yu6U8gffPQa8pHpbNmNiBcb9vgGbBzHruT59+C
YKcwETDjJ2ZaqDGFQQ4cjKJmXqLXzbeMyN9atUA5dNnVyH/M4iUSO1F+stl025GR9kpleob1cdAO
Q/kss6WUncG3E/Ej62caC9PcD9bbrz594U9STnG0G0cUJu6sHZNp8/Ut26J5uyEx1ZPzq5W/9ZKF
PDOxETZdZIxcGCha9mx1cW2CBunayGbqm2n0QW6e32BGLAaiRUQDSSsg4EwGMOI/yjo8NRovlrox
hGUw/AZuOiwA+py8+JiL6/KS0fLMSuhCxZlIU+fUyFBjDDIEsHes8qUtq3xscLgdaJeqZsvNB+aM
pSC8qBBmhdPd2RKicyC8In6wK0DLBgSZ7xfXcDK8+r8BIMK5ZjvZIWTluam1IwBR5CPx9JFlh9Da
YaLOWPSRheBjZt/RyKb5PmWZn6MuUp5m9qSlkXPo1wcZ+D4HTrqulRW78vloPflwIAMuienTqPO9
hOEi0lDhqQsL3nRr7T3WvWXK62Q5XXNp4g+RsUSin/To3Ec7nn53mvmtywKYq8anQ5xp/ZmIV8Z1
Q3TJB5Bnx9zf+sFaIVxF3c/meBic+EwXB6FY972TJJfW3FNeQYJfzskjwVKHRZXs6p4P95/Ggesv
qc/9xAlQMuP4yfCqpCwFHR9tMFNoeWepp8y6pBBsKeA48BXSxcddP237xBFHwizsOACdbMOsbbur
gmMQfwk+WHQVAbM26yWrDCCtlwYaU0+xeJkEvWAw2BDWhcgHSbPXfTE0cNFgMiBscwyOq1be1KwW
6xKo6CLt16OF+Iyka4b8tXZzjXKbB08ZPpFWcNXhwLwpPoZdvqbaTtOnjegEqBmeB8qRX6k4Wapi
h+kzkM8KMqygTJctxsWsccr2S0IBDojIx5Lpy6JtSvdB+ScmeIJsrz0BYpMY9EL5xL9wG819qjLr
m+9Sf8/Hrg92zOet6NekOvSM0VHGEy3Kx5OJT7Y6Ayjk7l6N+45FnzmgC493jKQK7WRUt9La0ztC
QIzwsVHjE9WVG680nQ+9oTtKFivcqQYeCAZyrTPxU08D6706sicOAtyvyXYCdSbm5+oHjItElRzG
2N929ejAEkKaoocH8kGaDHvIh5TctXplDBTs1bnqyVBt3Kl8h2PhttV5CJA9AdND+slfhbqh+9N7
8kKsN1cFg55q3lLy8CrcPXGMBM1xkWIA9ah5arWUvp9m3pv/XaZ/ioCczFurzalu3753HeSN7uGx
4FmrG2xfzAeDRxVfJEyOQvls20OKfl4aYfE5Svc7DJCmjLfg48HdlukphAojwyGPQsVWsENZHPhU
OSMflVGQRea94/IL7NoiTH707i1qWEo3dOy9eDIUCjQO3rk0RFI8cAMIdFX+Hxxi9pQKTPVPf/ok
WFGcPvzgGUlHd2SVpmEzieVNWk9ISTGzdCpwwEOOa6e5pNW54WWR1H1V30vaBeJ/8uggcyPFPyXL
GAOiX7cZ9fO8VqqxgZgDj/Stbk5DiGcruWDr4kMkarpaoSQSS+hMnx69xZhsJZRu0jMjTKP386XA
QjzVQP/0h/Az40k30dmhM9U+WvYrYtS6mvarBwylbLZHDgvuRaCemvIWixrcl01lHSVuENikDPsS
Bl85zxH/dgU5t+HiMf27ZKG9XlnGdTJZ+DD1rTRIJuiCGaGBlg7i3E4GY522J8gWYnfNi9+ZsBhA
UcNXlT8lHPB5OLl0O6jDJJxaIQd/+pykR9HdGiTY0mb2+K+tUw6kJEaJkCz1fNUHByBrHsd7kb4j
9dr6wDSfWbAq8TXl3dygagqqH9eewp2i7wHl0A6qCaHHEVN2+V0rGGGYrxm/AlZceUmVZIbnPPtq
CC4etwBMelk/DtqXOsBJGRDBETbxS9Yl8gUClxL5L+CRpP2eFzU5XtWB/Nj5uL0OAbBchTHUiPyH
ctlwk+wQsL1hc9qKu1g6mPq4ZrkIdQPPO6pQEFKcWZZ3MYNbWXyXsW1WnwXzzDhYDwg2+szgqUDy
cMjJu6U50FubBnYUmd70aBZ1W5kISXb19hJLu8oDOjVuKf8lMk7ZYasEYobXXF7N0bcyDgXpLut4
EGbFryWfY/bt9BUaimDTB41Cq4gCjsGPBCmqPWrl1opaJPSnhmC11hGVS1JdGGfktMut9vakAzSA
kA0dZiQcgjKjK5bh1T5Hpa16r8w6+MWjkB4SMWXiGZ1Rwr0Wtwi80QCs0JMo5tbX7Ga6Gp3LWJ/B
GqhEKhwp2yTxJQZFrK0aHewKSgjlI5pVHlFui+FqIQ5rD9GDxlez4xoKRcbRblu69bQddXGtoTk0
+j/YooZx12txUeBriLpfts+FeqqwK07X+h9DZprfADmwsheHj0bl1zDRNdR/RiY6RfeSSV0KnmPa
L+UQIqKAZ5Wp2vjdkNU3m62onRp2OLNgXTAIrcn2cnvvwNnjvGADS69JJ6SGx6w5j+kX4q+FX9xU
rC88QV1j7Qpso10ZukETHJPxpLGTrOY1pXTLDGzsm4C8EQhDpf81zjNKFZDYCEgZ2/k1aCAD4hW3
Vh0DahD/3oM/FqeTK+DF08RlgQmImwONYbn0ZPBFnE8XvIdTf2YjRxiT37O9cOMWemDb8+Ywl26H
ZdYHuFICt5Y2hhFsYc2o/iGROTSyZ+F/jsqrKpGf0zG0O8MiTpHlL4wJDi+UfGRmPZHIFBl+bnxW
aNQ6lm4DFgqT400gxJIRhhlDDqRWUXF2CrNfYIHyoEUCVxtM1XwWIiLwWpMJP7YdNpdSBaVGdqmM
Olh6Eu9YzSCNUBmCeidxF7E4gjBENJy/YpdFqmOouI3ynQa4xREkhclOmH7ntXLQ3vILzYFdWlzS
Mvpoo9pVaOsZ3SuFsWhR/kwMHJAQ4jiicQZnRvyF4er5d871jQ6MoO+9GCAn7rZ6YOxVFJsh090J
7m6j0hmRGJar0IwP4bgRIQOnAUsabCkVjVIc1YhPUY4al8lCbxdk64Q9VqI7pfCv7yhWBIYijl8r
hyrKLpX+jwe5Fc4d2qSEOSsrK7/4U5m8dLOPK2dduPEJJknLR+K3xM6wxZFbp6mgu51M33MD+ase
7ob3Rk8W08sRaNsYs3zUDXGhsA3hpxCUTVeSKdDYenWaf9KYPkmphKXQ8PfkLgb/p0hsFP4AskT9
Vh0jIupLot3oofNyhhG1WHmk8VkZf6l6qbQ/gwW17J9UrV+UVxvJLWxAmOFBdgIuJkHVC50C8wgE
F+YjLlMGGh+PQX7VYkGdQOfDCWeTeoljPjhm+ZKNi1QRXSsELE2k0sAeBsE7CpnxJnk4SA3vS8W7
EsHIkBJvF9UButtZImptiP3yMT0gl9YYiBvmujEPhb+XifWrofHDv69vvfcgEo1EDAYW0chZKQOT
0ZfZXEOpyNH0gFqTNW9jkv/IQprYw2FC491CqWKAj71mLxb/PHr3eMCUhNORdbknLnvFc0ssnToP
cS0zCAABxJ0sjEjAxx+txTMfoxwq5zcGOReN9zi+w+TY09HL82lGqBk7JIRhp1R7BvNSRvzJK9j1
nc190Yl7mbBTLg8LQAzBskLxkPTgYhFFsS/JWbNBljKVhUqqEcw7jHRpyRSEZIcjChO1Vb0VBw7k
0Ce7r1QZM7huksN8IkCjdtk/v8WJJ3QZ9KDSekRoOD0yOESZ8KVAo0rPQfWeuhK26U+m/2PH4o+W
k0FvnMRrZxDPSXHcaxgf9v52QOsY8xmX3QbOlmMETG+ydZAeSon5uvYRlGjOYiiKrQANDyiiNG5M
DoiC367s3koqoTx5Fx0FFAkJ6bEd+HmL46glexOYCDHh47XjcQZa1DU7Q9uYE//vBneG1jKN3nJF
tgOcDneQnIoYQysE3J3K6656iqGB3qt2qvZs+ki/0D0wI1Hie1Xx6TOv2shmOx7M0lwJaKM9wkxj
3KlZwtYLeSgGN1E5iyLOtnVnECBMWMG3wqE4q2vIIVDUndBZ4AbItwEHTufanIXp22wPxbrAAyYL
mz6YNQUzgPuoJJfUkN2aCloj5raf7kF8mpMGdT680X9GwTebQqU/NxZDSnipIFD8t0HZXPDu+q1H
gi0ASBYpFYxKESd/vOS/ibAgAeM1izaHxsF1VfLZlUeVuGKS+nhP52XlZGxDg3uisjmpR/7nKSGK
3KgXSSc7qcTl5z3ZoZXlbztLh/d9C6lAONTqu5oew3TFj7VJ8k1XbLC7z98nTk16cukTgPca81LU
MlFwqKnbhBygJXbUgpFGEpynFiOscu8QWXUynkOn006MP4NpWOvyYeZRwE2JyQH9x0TVa0W35jBW
uzV+4ncSWEvRW7cmhunGW5qiO2IbnwG60WqcyUt7MV4p1bO1hnVSraDKAbM2cSBBU2PEYVoktuhb
fCFmd5kVL4jWAJdH08yU0XTtLeFE8L96+d61nPiw0++0amySenqhYqNI0EqSM9lIgYUajiDr6pA0
r3QK+aGQn9wSCyteaBv6prC7els020x5QDbHAdB2e88ALAJRY8CeARfTYohEOgmNHas6Bhwmc9vi
gDZJUg8pZrc2BZ1xwkoD2otQ9aBf8YvyDIwXxinJEVOG+z2I+Qv6XgMzJ/KUqPlrapa+UD6fFaxP
ic09byRkDWj9nDcdcKNDi3vaj3boC2QWLBHvWhnx5EAtP/BlePQNisDAU1XcCBPdoPFrxl/0pLTU
JJMMGCrMZMs1VhBr5GIabrekZ+v1T99/D8oedqRFfUKUAPrtikDW3Ol6lKGkAewb6VudBXjDupbW
RUghRvE5wiQsCBok1gXzWXisCofXWsvXriZTzXxV7Y4uKqrAXdwMYacPq1hx+TTjHU5Qr2dGkK2r
YbD7niCz8ZW3dM+EbqiB5oQoCYacmE5XIbaofVYd8sHvBESPP1D2vUb5t4i3IbbLcF/wDpMa39eZ
bRhXivBWPMnJusJ/60WKqxTQaflqUqaYiwwthkHvU5joQl/leEwlSMnswTvMOTGunyidXEAhi3lO
Z2XKVi+uib6aVcwJN4pA3W4wbSFUWE3OsxSsHJHAmz8S0Gv8Iml4aPMjkJGFEs5crr0tBOaiELZT
Zy5tT3+hnOHpKRF2MmVC1BNji/BNAkZIjTCjbfcum4VqXkpmhxzEXvuX7dPcc/OMv9CJBfpqwqQw
6AD8GPfQ/bSIku/9wJ5wYB0cIjdiW5kHt7z/lkpUTFXIKhSMQst8TF238gkvGdWSbULq6rCMiVV/
1On2dIXSm/laOWOmkthttc/S8x1NEp3Wx+EpDs8CldTovxv4UyS+w1koWEz16ARQ0lr8e0y+p/we
4YrqiUuZppixC/9ZbpcKuVT63QUVbRJkg5xRNccd1zZpx8+0mVlwvaNjvpVICbBylCH+V8gnIhkf
JZ9llPUwYOlU0pUog94s/JDYaoYQIGE6ZAO/SYW8VDFWKkvCYfacFe0aVw2TlHFdWSelVk/TcBRy
DhtW9FKQb/XIOMCpMr296bX3oVD5GbGlkBjlTG32l0drUUGIMK3tBNiMQYagCigmVnUSwTG2lLZo
LPvk3xxnBBOqVF9AxWpopOKsSwgWNi5IFlQ+PvHC2tbzCgWPPATdAX2hyEW9HrGs1Turxevi9PF6
dtRDC6I8YxVllaS5wJ7Af51tsfSrHQvKkEN+PcHS5j6Eux/d9O6nD465hp1QM5ihIYZvErtF7xN1
PHP+RiqY/edLqV930wiE9Uh4+ID11QlDtynYewJf4hGlnlfuwj3GEb+AWfXNZ8E20GzdnPUaRsuW
m+pDwxQsNDy6LqneOGBnPH/ElPo4UVv3rKKEfxU2/RYy467gHWHOyZX8bfdsZOOfZRNsY4Gg2FXB
YREV3BKK5Awjh0M4yZBmPsifi8unXmFhQflWAF73KfkUQ1vp+sWK0Ohy9JU8iAPRIskfxN/+S0ly
N06ZSLTMX7x02bWMHCwCA2cSPhw6husR2T2wq2x9LOk8kdfJq2waDuDuhSjc5jsZAo8EcjaRagK5
CnqOlL0Z2UsUg0JZwPgV2RlJWxJHMokunEXmXELHLRs5z9ZR/Q3MrMOIrCie01n0YeJ3rQcIGqK+
LcbZMZOznjBuicYUiX/ekT8EadAJchHK3TxKIUx6RKt8s7KDZ7482lcpZ7u8EwkNg5eYH6mMzeys
tdRadlF+xgWtYYTMPXrqXFM68mz+9Bg8oOBMasNComZOJ6KQ9n7U9lclmKAF61S0w1MEY+dHuitR
gciXMHyRjFq8ROee0PcNa36TMVnYGfoxlyu2KG0tdYVvpV4illum/aY4wdoUvtsE17hdr/VDgj5v
4X+RsaG4/WdoEUK/4KNE/AmkbBHsFc7SLUuzm8kmAW0HO2IMVRgQfwIc2KS+itf2ihhSBvO1ihiw
0kxz5iyZk/S2jBUx27IuMkHLUL2jCXSNXwx4ys7kwzxWP9QEAsWzIz6YkrK4pxyyJWYgS5za5jZ/
NL94SPyduWreAzlUCwy+HgUt1yambq7c5axXBwC71Q0n/HQhxo0bzrVWZ+y1JGB3wO/gjB+W6aYO
ywYdT7otfuWO/D3zrlcVoCH25Av84AvJTX5gwcQXkP41//4lze36kzGr6sTcKmeA1ciOmOQ4TN2U
n26TnGoo3iS7oVTUHNVfus1ewVO6DSS0Z26+OOCIkB01XohbfOqR2/1166q2sd+Sd24Lj/CDUEyu
+PyKp3Z6iY+h2tScs/SNNHmUKy+WDCXuqG8rX6sfBE1kAQKCv2LNH/ZiHJtiyRbP6hYCjSJvib3w
P1DvyEyL7FQgFMpm9S0OK4o16RuwDv8pFeGEutXTb9V0uBGp3ybJgV7D0xHqu7g6ggKLdzLqG3Sj
3KnUTvGv1LlhC7KeIxYvtExCyoqavsNDzMQAn0wdHcpyH2JEqnBnoYu1634dKYDEVt6wcvkhIv0g
iddM39wT6cb7lhirTodHRzaI2zOATfQtPTHKXRQ8jlYOgDiSZU9wA3gMl9AwDo75q6U0gXnWYZaw
2JkqsUpYJaS3LuQWwvSFYF0HXaMFjlbB3pmDrTX5rKawaFonIa17FEARxR9a+CUEDVFfNe/eeLJq
oHtAs0oqVZ9D8GxWMNHkAW4LhCy+KxNq4Lek4tzELqSSOswGr8ZMpfMJqcquTY9uh9sl5APCJAX9
+BiRd+whlENnNv8tY/yaFYTqoZE+JSqDASzsUUb3P9uvhngdBfsqu0evpj8m2JAgHFTTtcm30GyG
8DRVbzZySYVygrZ8oiuSszPLhTQx0AEzIbpBuWYoxHlNRinWPDNWSU04loyaS+2GMxgHjNXgb+EU
7v7xsSXpa9TsKn5PPeMoiqaKEZsRIJdRWZ+geMvbcq0Ewq3HQI21gJ8mZ1iRIjUfKqIrcnsc+Bbx
6FTrobTcLpRvxGza88Gl9p9jvK2ptUeMFl5Iuo7XsazyfjOUPlan3fVSGO206edMAjnCr1rMHclr
HqHy3bID1YvVpAM1qiTRJlPVjbz+rhjlAR01bvkZ9MbZxrgUMWen/2F1JMNm1Em13eBWUjRnzOD5
I2yk8I8XnMfIyGZFqtn8iOaOl7hhSoF21HtL3rurb6KMWgQ13o1FTAfcV96lCa+1/jWQ3mIeVD5c
X7zH5ImY25LqM7p25iHvTzE145g+UoP8BkZp7c5KD6my6uN/fvJLZ86styNcHpJXefRbZgnmWfT/
KmH8cHMW6z5fD0P0sf7AOYgcGpz4Mp1ItGWjF7hgCKc1Yo2FWGJtRJoeXzJYBz10ehwts8QmDkV0
nIKUOzE4C11UjlZh6SffGDYyfDhh0nQonCb1GzdaD3p848dKyQglA7I2glLtyhUEUnb+zPm6ZAaI
13yDVG3pHL1eCBWSMEvfDRpuy7DQdrgx7F7fWTRXw46zhRH+PjOODE9bYTegApEldaVoNzPyXoBB
10Wi35Wo5dhiXdAwK7EHIWeIivuA4RJaBD2hTgmgATPN5HtEomSWfYlXOMEd6jsNaUoM41AKWn8w
2LoL8stRPy0n0izFpUmgqSOiXd3Zuunm1NMIn0ku+6leEr0egU021W34nT4oKfB9Vy9fWNIV47f5
BOtWO/YguTqqNRzi2ER+saA3P/q1+CRpaDgU4J9aJ8Pdy5Cl3LCclR9M9XoZFhXV+ZLvr/OuiBxw
Sdce+xpCpVb4FT2GBf/8Z/m9VL6Q7sTwtX/03B50qriFvIMEonGPkHusL0tw8nSeo03EdeFSUmNE
TG+lZyOIRJaPi2MHkalY+eUKjx/HDMs5dwJM9QB+koxb81OFpRT8ShgesRJS3kUrvXMDE/A92vtF
qB2we5foi9rTSE+kAyqyRO1QKctMcuXsl3cbZjqtGxXspNN0fUvDUk/dDtuHzp6USsMNtdMIs5Iz
ujfeBNVQ922YwKIzXkOlIO24GbdyuYp6J/cYb3BrtEcrQcRlR8Zy7NAZrs0JEoPbTnaJbMhb6jAi
K+KiEP2kflm+wcm1kUFfEGBD5+JRz53waxnUxFgktQ9fwW2OerqFPlEjV008CoKqvBN9yP4K4pdW
rZIm3ZWzmqi1MrC7C4FlgV75Z7f1qC8KvqqZzNEBKxUIu2Y8m1pADHxEr/M+lCMiw2V+m8RxXeo8
U6xcJdRqIwIVwyBTvYAzyiKOAR5/fOEIAcf/ZJ5mwtcQ+GUtR38UnScFvRcuntJi0ikz7ef6MvVn
UQ8sOQWebLqq9DEOB4nudUb+FXX7IdfcTIVdhwTdm46HVk7vUR8clY68Z8ZxF1PnmWKv1TFuLvVp
rbcdrxNtCg88wD62wZ9Fi+iKIpEwI4AMyTWjgIkFV4RIHAvKQhk3UghJhGyjOP8oeM7keQWMmkwM
/obwW7HA8DEjbmJyNLofLDwNGg2tvqk0pllY7sQod1L8SIp3B9ZhIhmNMMTFBnqQwlQcIsJBBD5U
SXUrnsOuIZCa9Y3o5XsvLsiRHKE5TIwH5o3TPVImB+7TqRNT4E34wXGJ+goCvuoYi9hKxNS9Zhrf
4QA6zMO/2TAqpj9ggMVRyj4y2Xawakdqby7HukPORSVW0I/zikes+/3Ih+FE8R99jSDMLfLG2uq7
4nLqkQ5MQ8a2H+UXePcuNpcseag1/qmUd9rIp3n3wfybKsxYKHnvDMTGaDdavcwjJNFNETxX7ZRt
2kAGioxmDDu0CLsdA7eU6o4PtDFUja1Yabzf4ymfjTzU0743XQL+SFWfrJkf2kxDz4GG26KCaRTw
5UXMDAr/IOM6MAnLKGCqSRpBAkzvSEbu1WdhXgvzJ2QmZ2cVrsUk3lkjrwUq1tbHY1FULiNlhNUK
ucsZPlDUBS8L60MBfchH4pSzlEgGlUUdfvceF3REfRn52zKIHd7qnR6Gjjabf2XExgEzc8KAcm07
DBR1ZFcY1AymcJwwN1vM0lscmfDBUPx0jpTztifCSo8LHIq5hEd8pdpK8ZMrf7WIan+Q7kpNtBLH
n/9nhiQmYCxWmGGNnIih9W8KDZDDc2MC5aS9hUYHK+SdYOLU+UGZwSNGcfrEevnQOiLlK2AwWvhM
Zok6L8MXMScLwf/iKfOq31jhrErnnARKq4cLgTI2OdsjFhZz2wIqjSMPrS3xI8vg1GKZ7nTfFfAO
MvBYmLXsM9YjnsPoNuVc3CEpECVvKU+JLZQ1K7ZdhZlQSEzXku4hlNsuewXsv/LvMjOWwvCn8qev
uQw4gEKu8mCalio1OhlZNHXvrP0naLjjWetkdJxRMwMoTVKpUIVqG4VEDAMuTY4rViiBhCCCR/yV
68FOZb2ZT0xVBDafBsyY1LATQHelv/H7+KANewWn+QRjlyXIZoS3Xc9LwNmiL7pVbtPcnqgpjLq8
+uGuy7eqCYnNY2uM9NFh4L3uWM1XNZ/sMNFTk3Rp/Iy4HnJTWxg8wgF6qpG199Chc+qp6mWc65Mf
2EpIn1nnbs11HlJQmF18IMyQmMzZJ/1FXocDwC7nlkoqJCNSbKg7ORQ3SRnAtqLF7DnQzJimQuxw
kUj/fMp3El3cAGpA38h7Q7sooTBnmXshhcCspZ/WQc4yiy0ZnVrxhRm11IxdgzoDM0NIkFRlYPIw
0fI2MGbF3LpqUqQt0RFg+jRYthUR7SPJ4XxH7MVUV6xfIoMuPTxjFhx4MLpNm10jcRURPLw0mhCe
DFJvPb54qvau/2PqvJrbRtYt+otQ1QiN8MocRVISlV5QkmUh50b89WdBrnvOfWGNZzw2RQLoL+y9
tgXZJK3tbauwKzv931qaaI3zAWOG0V7HGbNAbMAqHMVDEXty4al8k9dSX7T6tEljFIQkNQPgpT0c
ZfWthdmeJQvTu75qlmaGnHXy9WTlaVqyUjrhIYNF21P1LcYjLiTUsXk/MkvgWabS9jlhYbq1Kwy+
pF0t4D/wYV2cx67Dbisd8Rm1JqItK0VKdhmaxDlk1VszlB3TjIH1mNYcTQIBWU9C1HWptBLK41DF
+aEY/SdjCD/zoLobEiuPX+owObSdnnhcQeGaKGSWAJ33N9Ts7VjkIx1hCYiGRbRI5zsaEZSy0lU6
Mask8nFDMPNWJd33VDnpOg2xrxnu8D0EJQuZhMU/ehtjABtOHoFeU+Q3Xu/BSgyw8JYOEhb8QUJs
wnpgsnujWcJvRVFtj88JawpHqaXUv+L+ocKkr1FaojjpFPGa1FgpBhdknUSOQmfxxB9hHHGnzbRf
vDTo5FAZUpU6yXlgeY8k+ZmgG8e7zCoKz/gOvIcKjQ7aumagfXCI2/XANxsHgPbo4VC4dAvWgoim
9BD/6kV39kW0B6PJSBeUJbVZOR2Y61HZsZFUGsBdWL9I1wlzILokXKMg6WjHp7l5RT0leu78CyVa
jFcG1uNMyeZefMgxH5YzCDskuEf/scRWsbGuWGkqjyaNZF2A36n7IgkdVeQAFFwCv853VCImDnaD
NNXqKWAaqbBYqfaGYl/cXFBycSt3sX+o8od62AAbNZOvetYn9eVmTuBcifiqaSQj7HL0Kh7nmNBx
6ibAzbzzfJIZ97mVZNDOcRDKzz5na+8ijT9LzbxXFBw5ajRClDiKSvEhihQVWW1vss5FCdNpXwzw
sDo3BAqRTlED79lhMEMMGbnNt9rJB5ZepcEEcDlHYfd7zHwFI2WeTAUa3sp6jZM3LX4C3oH9plps
4IXICugywnFGVrb9FpbPpH2P9vM87JsgT5CSW1LwDISERl62b0i0mXjCi+YxZjTmxOGuhjqwDlC+
u24BmSgwzwJPl18UeHsbwP93vI5R+FZFf6v4OtiHnl68woXivHFa7eI03M2+raRDzRPWK63c18Nr
jPpxQMbeGaee4a6p3kiZWBC4U9u32eQZRDsdI2y33IAAeMqGSz5dk/IP4+rGZFaF51wQhWoAaz7X
ZFgGf1km27K/1IjhWOzYR3fQURWqDycxf8a+fvcKgb563NnxdzoBO+FPICznueoYSQQ7RIM+p7Db
tauJ2kH1L1bxOMwNwSxpjrH0hrR1he894huG2GGfpyYiDLYF26Nr7GzFMCWPtvZH8NtmYxNLAX72
5DDxGRpTzMnZQdMnq2QXojqDGI8NhPBSLAiQASXOfjLSnbJdNcMZXXFoqtUAsQSEho9eXN6oKB9i
71KlTwlUYjWPHy2GmaF2V0zBK2yEMAk9mB+I8TXxB79dqkMFckH+8xTu5yGihVkMYZB6xLSfgzUf
xp8weTaSa5s9JVOE102uDOO55kavfmxMHNqlhj5Apnz2J07fO+8e6M+WUa/Ah/oSXte4m6pD6qDC
YTwdTLiFOu2hmj8mbZf233b9Yckno7xqczyXCxPPXMabqmJ1Hv+BCcPzxDlU27p5jVuc9tqXwoM/
hYLnxNEndMn4tsAFt+85BNI0+eh4bgk0uRaKvIb21byTP75JSbox66cW0YHLYBXAsZ0cIxQFdtfl
AOF0aAdkjBCuhMQYP83YPvfFBozNFm9ykzKQ3uPFqYRzwIeg3Gc/ftDoZdmiiZhv2WcIwXdqpNUm
FxrqR+hvALaQgyOkisj5ZdeDuVVD5RF9FpijBOYMZe8YVE/Fh4vnE+Zixfry4Pr7jOgZwmhr1tMr
I1hrmIq8lY5wPTtDTNngGHeQX2RM0jGnBtMeYB6ZDEm84x80zCIowp0xWNvFBkpkZW7mpLN0wzYc
hhiScuUfvGpfZT86nRuKz/SNbK0hOzvEKyVHdpRjsKmSfULJUe9i0loGVkGm8zXBblCnoHkMuu+V
n+9aO3ryg0PfvydibVdXk4JRcvOBQR42OKqYm+OL1fishps+PUHSCYnJXBnWseSbmvdEOmP+iLOz
5Cqd6r0Lx0+DDundLXRlOT9jh1GSPOTC3HsDx2X5qmOFMQlScJcUGssUsX7LCQ6EVgwA7vnJ2Y2M
5UOic/ccQz5uo3xxjL9N82jMY+51TtFl/MYbaDdTCy6LDWA6ViXsl8D5F8VhbnARk9EaTT5e+V01
7gPneRweR+JJYtl8tUcWIHxsYQScM0ApR1oU4FkNbnvQfvducdMj41T1yLUqebXo4bDEucO+jQk3
MFadeAyQNIj4JbRZYFPJAllYoyGdgk/epemd/UrfiRGD+4B//I7z6Lm81+7abY85FgaT6EKc7W27
6sVdAJKxkXwTX8NgVhykOmvtszShWu2VRwAwTzZE+OHfCmR4yrfv2lhxoFVRCPfxgCkAA0JaRLeI
v0t7LDzU39GyEDT0yLHKrSMoD/dzNeuPAurBXLfOS6KDYsrEqK/O4K0WK9V0XFREcDx5IGW0BIn/
T83P3zQ+3jF2xdjsR4MNFVTfCm2fN1F6mKwJUV4XJtmlrs9yFPVXbic0nNkAB5lBZ2tvkE32xRXQ
o3ySTJGDyT0q9gNkGHZ5vk555JniyWbPEBIu4PsRA0Z7FYQZ8kR/OafaivLYWvHBUcfAuGDRcYxr
031qw7BoOMXXyldHo9c+2JgtmQjEf5A64hIkl5Q1d9t9mP69ch+SEk2rwZISzzO29UzbGr1cpPiG
tNxb17AuUI2fZf8kA7ZzLJYd5PfZLdQf8/aoNXvXX4vmQRcb9izuJ1df7b8jKagdCJAWfJCDY9xS
A6rSti12aZftaJtRUQI/uoUlI1u+okVs7wJ7Qfo8scEFqhLJo888mwHhv1xOdIBAWfE8CZsdzka1
12i49d4afiL6+2wmph4zAwXixi+PkfgotTsasrJcd+GlYpY77Hu1sTlAxi0FBTyvjd6siW3PoIX2
xcuknXWupbhbImA6OOW7B+W5ix7Zxh4UHUneHwZt41ARuwuGzPX37P6sb331J+em95nTslMAuo06
dM2CstNP1gx0pS40liHtFpYKon/NswwfHXvXtbsRfh22YqPHUsIUB5LCuQBo4O7EwWN59Iwxp3tG
9TAAPkTkCJrF3XI2LIrzsJ9DQNptxkkXp6c8IjQT0dY2Z/Gtts58/lkbvdwqaz+Zd469Jj1UmNmK
yFrq4q9mM/lEgaXWTcGIHTUB9XpsbdPLiEpJ/yPHP+IefufmN01R/6jkOUq2HALzdR/tc/nG6ZY+
GS8ugmU2xK+MPjRYNMMSJe/azl8oXNHhJ9pjFD+0pKi795SZ1PCVv+OFPPJW3XA3udta2wnrMhMq
0M8YoLG6tUEkiAXhZhVqb/ypU3YTJc0OAo+AZQTphMSkynVWL+Wx+ZjjyMCL16s5aZlZbauvTcKQ
SnPkORA2j1tkM3itilsAhpXOFz5HsTQfLG8R/mR7HBgoLl/FySYhp17mxU57ZRgjXxm3D0/BvctW
dJ4m0H/2KvxorG16fYvJiABnrFw8AHCpejp3x6ZjLG0s299dHyNw21uDFeOhn65maMIOwS0YLnw9
Jjg3lBvDCo861gICA8l7yflhwxXbVii53Ahz7wPVDaEtusEVdpAwXqU6yqtF8GpuJodBJ26qY+nt
kauVd38OkVjj3aKvaniv7qLekKQo/q60ek2eNpgKb8uby3mLnIvzBGGV/VSfMczjkkThJQreeu9D
pxzXI2pgosYWKa7k7w2ymYBA07ulNsrdZrVxrAB3gMNmekklCrtuGZ8aFinW1XQX5qv2YAMRtZcA
GthCc4QTYkrohUgJBFoY99bYTM/tjbVl9ddFRCD4LhEVLWL2fjyWF6x0PJZYq+5P+Syr+XoGTINY
4C9vaO7wfQZNc52fXswYPe9yw8hG50Nrl8lBXM0PIhX57WhWxHuPKE4HB7RIQbHDAcbFu0R7jU+q
Y9KFzanbgs3iaqoO9ZcuoKcseMrxUVHPMweLMQ9mKw1TwSvnN0pcUNXLLNm2OGi8xQjUE6Ylcn0I
h1wW4zwsZFSEZGepug0rlcqaNZAu+K1g50yPM0HZXZfYMWAslSv+N2/e4C+QVs4tCisYRJ/s1WHs
Oq/om+W0sV+YE0nCUT+js4Vr/BvdgKrWOOscJl8JZxDLYjax1HcBzKpbhTC63bAhqQ72O9U8+7zs
09kggg/ZirKBmMNjkwHcN20SzoLFqnl03uI3DhugMe/zbfFcfVhsX2A8MD2LgStjEwLETFFNvByy
V4d+hK+M3Ro94nfxwTegtz+YZuYw1AgX6xa7W4r8B1caEqp3vCrhW/LXfA3uAGHVU0Zs7KJErEqS
6tzOzbHi0SG218wESvJGPdjQS4x2HoeURyHP/HKmfTSMO7jFMdD6y8VE5DU4JIZjtPfxH8oplnfh
G80+lgCoeNCXlz1/OQ8qbBxrHX0x3xr8NJYOOqZ8riOUWouEpwfjf65RImrekA2xolecdLQo38OR
qRwb3fIbkQM3/CM10N6zthiCi3LDbMvR1whd+hiA92Iedi/5yUn0Afc+/3uAiNy/HncVs5Z2RaYN
icwuiRDo4gmuN8iRXmvWjrhrO1mjghPlBuVJjSHF/Nww+gyK9czftLehtefdbVxWetUmyBZxYexM
ogvIjXSWPPfGDjXTlSVe061hAmxnx9uwBIHAdTZND76Br+KqZ2+gOpDqWuTD8cVQ+XTmXpm7ID8l
MFDV8Afrz8+mTkGvs2OiAJ3Mrz47xOopqu+FN0IeYn/OyUhBlalnQTD2coIsifYZodoYxIdG1g/m
L45h1EElo7QdrXA1lhYfsuKiYVd7bYJ006F77Sh3HA9KHEv6wf9CONzC09MxxW3ynEomPOD40aqL
q74kYaQmkcxTBA8M9le90+dE3IZBHaqzNtibeJJt9d7qYCbC56Aj2qJExU/JVO7j4OqUgMaxbSPm
quiS1PREPhVT1JkQt078U9j/RKg2B7VPdIS6zMvlSGCsokwjo8lxaDpw5aQFGvDBDNm1dczu9bi6
+ogOzECh12nSZtsKCmWpCIIYN13Xckf2uEGhiZgNuigwEIXqVyA/IqTDLTOItJyRZA95dNEJqyEb
w2DcGnkvRNvhX+4ouhj98dgX+hPuT5fJBx71spFf5Q5QqoUMiGVS4+wbRvdq/BDmHwzTbKA0lMFs
9lz13NcYWJFa9gHcvuRRb7uVsAqO67T7Vjlhvf7QvoUD85/AKHdZ172nDfJ4o0W+JqNtxuIq0Zjo
WdOudks8X1S8HveDBXac9zVDOUYtvpk17tfIMz+TEfWWSVBlo2WnkELLiUzWBSFIKFIOuESKm+jt
hwo1tV3gVWlSMbuBOb3Mj278dqm4s7hemhNwvzrclXJmBnDMFAobXWzrq1o1oGB68mmb8KSZ2c2p
hoZ2psfLB3mm7hWYlIohXh7vXDvGtOdDI89imNhhT0lexpep9y914bUkAAPvikfvtchKjlkDjlPG
pjPJsDg08yjdh1KhegLpKEcdkxlvWmmHyrPYEssWzl+QYFX3qG2rJBYXy86wPemVwcQCFqN083ez
BuCCPjIVPM4znIFdOmLVQB/SSmQgGKqzfRzTHfR1Hby7A/0D6pvB9hMYyjaIDoGuiVyA0GEgkAtB
PRlgeawzrob2ObC5/1qFWhPH1EtVRQB6TfXlB+VfYi6OTSXfWpFSrSJjq2I9209gL3JjBEcj3J1B
71H3BAnq9rm1zJ3ppZ9x9WqOPgHL2jwiZjDpVuggAuotJmE9tSVBH7nBhe0YF1u3PthG2pvaLLH8
AhiIa5ePKGTewewqWAc2ePUqEtfKDymCfPA76ZQ+YVnopb5zSfvxXA4+j1u38ppqnWjiQoS0D/gR
yHzJZkeTHfZctsNGXixzh/cTpNobh3rVCBNWKWWH5cfcwMMrtp6PYARGJ17T+TcW859YMPxPfT1e
e4yLMfCNX36c//EL/yMe7eZkZ+QdRsBxcDKPdU/XAXuAYbLAvzINF32MvgFUwzZrK+SRgbf1DLou
19Ybbg4cE3Cp4l69S9378gf7GhMCMmecMKT3qLy4y8q+/G5JFcbvVQVmh+g/fTXGuUluGAD4bNdT
6+bqNsVc21+9hjrDKJAtjcF8OEOldjk4CqWYlOBH44zkSYZek4XUHJT4rBRK1nkJWkYI0xVwBREg
cqrlHH3Ylw92IwZCz/HXug57XyxOj6YgoJ5JGKO6QmcTYdktIbWAgHSDtG0v4LjyS3hcPgvecC8k
vZRKte/BkHT5NpyeAPJnkPKntT5+S9NDeZKXf/zGI4LGpAv0NMgknnrudMEAvWbFbDFiM/PIJhsr
3MYIyPsJAXdQz9vlAuJqn/5Rg7MMRvXWjdmb0fivgWG93KvM+5umff0gLOeiN95b5OToICYqoD7p
EL74m7F0zw67WeIs0RNjct7Fhf9NItFHXiGWJ0vYahnlGARY2qiGRFXmKBWgCUf5WyZLUiPZEec6
OlDbHg5BPt2i9lAMzrZn51yzKhN9UK2S+cfNbIKIrMg6qoSqf0QGEWuEbpTOk23VB79bDjYVZJuJ
YSOLQ2DVDJJ0Sp2aqUORet8+yH/HLQ/hj58bxnqygJJUVKhZLqErSfZXaHec6JThSF9gtfEHgB6R
giCSu4gMXFlsZFlQExJ14Ufun9bDirXX2QXz8EM+6nrNj1b4AQXlMEFDjx6kCd7GLSpAPW61Tdvi
nDNiEYw1BMDZybiHVnUa2uAzJoaxs5jEuOj8wKaje7WrN7Nm+clz7cMb81Vpdj9Vh60gOImc50eZ
/gWdm2lMq2odO7hh4uGLs3Rj6RTegT3dhoCxbq+YMZnt52AYSDnKnOxlwuIiwUA06oslEiW5T9ha
oUMeFlcrWpG4TWnbfrN32nlJ/dn3O9+KX6LSaIGyIOKzrQYrQiDIkEC4EwrUykmGbwX78DZlj6sr
DqdGvnVeEKx4OhGKxW4aQ+wI32YGJIZPkvnHzpMV5SByASmwzfn4BXOdNGGJrrxRlLiioUUfNZS9
+k9EiWrrCiNvbD+UGSIFzQJgGlk8o3oOcrJRQddYpLrTEriavqQ2sYiecdHWhq9CAkcvOtAoGmhY
MyNUoG4IZJ+s9I1vB9a2P8Jl49gU/T2Op/e0mh7dvv/RSbbL+uzUhhbaKR56Vs2RG+jpu5cV5c33
EV5PlgNYZ5pWPTW/Ywz3ONM2rY1OILXoW5zAlGdb8gj3uIE44fwZcIzxyjIYguPEdDN3WOgSSWDF
o3JgD7oSAontEGRHL8f4lohJPs2/sryONqoshkOTW0w59ICFGdKbceIAd0yYCWWDjl7z7e8QG6bW
mdmyFH6/Dbx2Tu7lBVJkEffmJSibbeG0+nPf1+mlFeqpi+Sgkw0eNhe3G8WjqyOmTDFoLz3p7To7
Gt5lk7y0gVv8RPK7rvStk3FJdYXr33KetFsVWWKpYaYZle6dYy1z547UhlDJQ4NF/f+92J11LhMe
5YaXoZ6xChCgMv3qvJl6rrzgq3Fntv+lEjR/ntT9xyzEwtrLKv7s4ENXQzi+EgZ/1htm/XaFLscR
AtluUerewYiie+V1F8qX4lhZnnvJa0LDuZdZKDo2l6Y+mftA0U51Kdk+4WBinKSmMsoINxYrSZUn
sbMwjeAWCBvVUleCUi2Dca6jr0PmcRhnMGgCr05v9pwdFU3k88q8+zIY7DalRxhUg8t1lKWNLkhj
hl30UwYrODvrIa3G/AYmzdbBI7MSWyf32PPGN4Q6KDFJatSnxyjhCJZuP1yjUSeNsDXtIxpE6yFS
BmP3MQ1wwsmQmaVPWho1Mcto4974nfOYRs5fv3ainbKh4OedYhqhOvGV2rb/qIUwDthgoNClArv9
fncEvV3z0jfZBzh/RzUCJ7Mykx0PDVisBmM7ZZzlVSS9i4yeiyZnhzokIrtN+aDddRd8fmYba5Vk
0F2QfB0JyruE1lSfymFskAXi2+yVrr1MPKAQPtT5yTEL8g4ilxAbgolFU43Ltg6GtVZ2/bK3C+Za
7Zz+UWpdunWrkmS6FDZB6/skUCX5YZiyZ7Zc6UtRJ8MqmEhmCEMtexiLZ+4o5xw7yjmrlGkvmLhD
3XEMlv4UoBTkxRGzrCBJ0o3u1MUDdVy7RBG5QRIkvlyymny0XQevjJCNiIpjwsyTjT2iA2lQIY+9
VZ+E+WiAf3iqTSrCQcAKLJdBG9VPpk87XFqPv79Qro+9s3G+8R+T6D6iC3Z7xjbxS5/245vdx8vG
1eXRDTu+Ytvwm03DAX9o2Bv8fj0Q3AzG/UWXMJd0xarkLjul44fR2cZdturFbMx1Jlh/Cs/cmm1Y
PWZbraqoNsNYcWBIH4yGjUAvCnSipQb/IZdcUrLOD40GLyBpKZDczh88EtjhwBexPI4NHzcxwKZm
xxej7uNLUBcKJ+l8zZlDU6z1Pjtm2PXNqfUgwLSPtlf8IALiiPQzHBbVMIavWSKuCCrGWx45jFQ0
z73PLtluUDq1tfbw+61GegeUXoueO62tT23buRttQkDSoBA81SMDSpXvKT0+MXdM90kR2ZGg8wzy
wXsrvC/K1+7e5sOxlzJeh93gH3s0sl0dpmuLrAa2J5Lp1XyhhMwr9FHPGNgzxwkabDeloZ9rlFFZ
Y3hbf+KDiSvPYThD3kFYdl+qr7I/Tihfg3kQWg0xPnEc2ESuU930zWUMqUvkQC/Ulc60QyXnbS0R
51z3gahPg5W+egOeqCZnmkwrY2+wvRWPMUOwPlXPrmGVT5WBY9oK3eGadxZNsagQxjhxRmpN6k08
ejApMD+9Zor9FHZtdcZbaawcrU13Rso4yOxNB+mpTgaWZZzqoZZP4/w3jPXALs0y4EQ1rN/mF0WR
tWuk9qo7RnN0TYWYZP4n3xgfmiTImTgGKBpMNFeFQVLLNGDhpwYHw+OyHenrsDqlVE8uj5xdn7uA
+bqMEhb9WepJapFxeA7Mqlp7aME3sYZAqIXZHAeWuM0Y0jQ3mWTPL0qSVt6ZCFkifLkXW+Nvq1ga
TAHtt9mH5V0bWH1Is962sNxPo9CJ2kbQ6tj59DQk0bSvbd5cj77qqQrBQfVm/rf3fwRPwkf0CunR
RVi1SEwgBY1ZfwK0WHqZhOLfhuaDO40N/JP6uXJLaHZ2o72nXoC+wRmubIw+49GskVyrYhM7AdPG
WDKODuWUb5oCTU8algUEFB8Fy+TkO83o6Kwcxk61Xst9HRGRNfnkwVR1GV85BcWN9/9itKOOsqWN
tiUt8I3ugjTHPjdpUSNjaxo0+Zq0xl3qeSiGVYo0O4qIQU0VBVfSkd4b65cJ2PEtyajadRVVO7eG
4mTGSOjbzA9InxHdGcuZf6wrlMKObseb3lPO1S+LZqtRxi+6qSINa2RPNYopwxBZm1CVFfHDcYCt
MXMy/+H3JWlxXZot7oGsJqvz915IS0bNE+Wp9Pzj7+/SrAbsFGOYyoBQO+nMQXVTax5/XzCbGWwB
Z3M8Y/ZQGPe4mmVLQhILzepBa4sXWVO8BbgZ9rEdsg6NEvb1gsrNsLCbWEGrg3GNUYzGcHVG2dC2
hsTR2FO5kS5vrjOGBmvv8BSX7niSRn4QedXfkprBZlWoRz83i70eIq5LlMdx3iLIbss1oJGGXNYo
3Admqn+xuwrjIHoxbWcXSE8icU3and3Fwz6w22uliE5rvfpTn9jA2e0e4Lm/NweYKkH0V3ONYF+K
EosxIq1r6KX4zCZ+zsxx38bu7EZ6DYtOWv9e3CG/makCBigia0tL+N47TM9t19PfG+yGhq6NX9NI
eq2Uclk7nflqzlzGqSj7U1Z79UsHWBg+WSdUdpAGljVnfgn67B5GLnTsvvYODiyPw+8/CSU8TG5l
uht9OPFBi0iY2eC/l3yo2eglafjjesb04Iojxsyd7okPc2gxe0Nl5Y6NtOOc/oOK2Caxh5d67O0T
kzfG/v08lkgnOLT/fahQApPul9p0wnk3g5400J+DLg7/DhMX6Bvcyl3mTyzwXL+Oj06QsLYJGGJB
QaExi43OPBq+ZR5B35rH318GaRxtayNlNpKXJzm/iDRKmd1FqJfDrO2RujnnriwwIM4Nny+kCwmC
KY10O/cUI95d55NA3mWD+kaAqw3b3sJbCtIwLSbCkkQ5nDAmDUTOePjXnMBFnVa3eP8JJul4XK81
ILaOLZnU55pzs0gPmH/BfEc9hl3X7Kqgi5elNexLz1Gn3+KzEoSOInamCYq6eRyfEfY6l8JFx4db
qsdId4imY/zk+A18xalgrThkLKELO34t3JT4EerkLZNzVSLOtQVAwjLADPr7Sw0k/r5rskupeJOg
Yqkp5m+NnvL/v/z7d1hibVVhEhkFWKgeemozpLtpwu1q9Qrr71w2TfQHZx5uVK+sfNrOQvBngY7K
TKCc6LGNu8n4i7cUIx/Km73kWL4XQz9bhuSx0NprgPRzq7LSfnEyczimZMqdAgdbU8eGVqQeP3I6
skdMsKF2bXRw24AquOiZVsdRDgzUj77538tF4iLuzhzBAZM0PJjGkBgOANMLLSXuYjC7narq5pK4
wNhTK3wgcM+Ys43EoZDobD31WE0jwGvfqBFu1PXVqFKL4AjQ4/zC50lAUaR9VHnR7CbRcg2iEn0v
nOQ0VeUmVn6Gxy4375EkRtk23BtqcybxIbucTgKDCpVLJFo+Q+DMyduVmgtHwcA9Lsx0eBI2C0KH
WNd9GODZlHFvXfoUi1agLraXcoa5KUe+CSpTJXb7HNntVstd49q3CIn0ri63/548esdVh89OheE5
CYS2dCoV7bpMZ6OlMU2RVa2d/V7XzprT+/sxrf+ohi7Fo454bkcG8JbupidDagaOYclzSFBvJGFw
sCKo4P7BScb49ltxFiZEWSY7OpY82ueBb+73xHZMs0FEMADLKN05UoIfaWPo3SOTIJYpPvpIe/Yr
yhE7kMEccD1VPt4S0QTBTpfyGCUF0tw6JTwVnXWcOvopn0y4n6lFZmZP4mE5/5Jzbzx77Mf9mqSo
tgVzls40d2lnPelgtrcKky4DHdJKPBQCEI+ysgzWOSQVEkzYdupTgg/JYnknBi9FXGEOX3bDklWN
M4NlrvhNNQnI5+m3kZvBRdR4GX6/+FioP7mQF8NqtKOIQmpsG00istCxwCeqg/9Nkgoshl3wEQzj
7JT9/YGlQob6+2jt/vt8NXzzrRM+aqqKEr8wYRVPQTMbs1zYSKF+jPTgoa3glP3WA84MznKYk69U
FOknNx3BO3jsNu1OxORw1nW/0aLoKjDb66a9I0a5gONCL1JV+Q9i2WCnUXsxI0msbRBkGd9eqBen
vBnWYwGDJ5/qn//Vgm1iUhCq9iX2YK3nTAZPvk7TlRqVubKUgR+9ddiqFhQT/mT5RwNn3dqzazaz
qusUiwdWnnVAS02HtW24nA+D5boriWXHSST+eCvduFLhiorZOYRWB3wVcjWuQdFuo2S60GO2Vz3F
8VNkfA3hFNKaSUlMuqEdwjH8ACGMSjuL6ltcpQ/eQExcxAG8agf3zclmK3QzPFg6N9+Qp+rDZIve
QdygxtafoT2ktxhXGKNg5Xs1jIe2JsuhnvbxhC7F8m0icfQAgYNkswm9G7FyeIOZ+BnSfLp+hW6Z
NccO3mwPSA/5t+4F5r2E6k5NRf5yoROvIxnHoiohNonZmIx06ozCt5lnZwZ3RGGNw1Wj4I4zyY0e
UZEsTD1n/GmZhLIZVKm/YwsUyEyq9XPmmIiyWffsLbcHFdyExtFKLP3YKgOjX1klG59Rz3z60zOE
6j754UUmmHj+/V9MJd6GJM+vTcV/m3ikcqu1lZ3vKgzw2Ap527qLbj1opfXAiHKZ6Kh+e0aXy3/t
Xdkiav294SesQgfGQPuo4Qkqrche/bvsG3NYmWMnDwlmiX8NNZggms842/+eKYoPZl3MCFBrEQwY
50oj6q91hP7RiLq3OGskBxYkyjHUgb0btyZ1yRxiMkgrPiDhT9VAHhIsf3tu/EORgMJjk0TjRZxP
kI/OvuV4dCxLPnhhE14dpA6t5qcPw+gUD7oWSGuH1Lk8kKoxnG2NDLR/JW49Ja9RUN//3c7wREBI
NQQ8d6VFkqTh3DFMkG/KUf3vWNchhA+x6LaaoRFmnDoZEhoHEQ8zM8Kc6+bA2OSEK6TYNS2F7m9b
PnT3KQVdOnQ3TrT6FtGNnPXRP1gNMYhjZr2TIRlCbe65R+pGnlOJhDntIBoEFvd4ENV7p5/Yy+iY
igPgIcZ8BLlGR9QwgSeotOqFWySHnvuNZbdvPtASCp7IjXEIosl6lbNjxhv3ZZ5m8HQ1/aS3EUZF
ELxwj5CtIj9AjsP/zEyBoTPdcadSdfxtLrTMP/07l2yfkh7n73qouvZxLFFb//7exhpexy5mYGH3
LlIvNrrzufz74nU2ap6RFAMvdV7+V4MYo8X+Z5K4tpUlToHP08N3gVL/e7pPRQ8HKA9H4jF5EoW2
/haGbfdEVvv131dn9NvfqvV/9etkiXYtB1nUJ8kGd7BacWrnP/z3pe5tetc5NNa2k+GEapGqzkVS
PIVlhd6MfwexytyFUXpNeC5fmHzU61ixqf0dRZj/Ye68luS2sjX9KgxdzUQMdODNxGlFdHqfWZnl
yBtEliG893j68wFFqlVqHk1Ps2JiRIndxSoigQ1g77X/9ZvKRGUM6MAKbnNylkifXG3pEShdJq8j
g/pDSA1xqXoeYpwqOeaxF93IiROcnRLWOXtlM6zje1GnvHSjssTVuaaY1ukUAxDhWis+xBnCDaOK
kb4KilmujY6GDQ5zzd7DiKaLSEFuHWf7VmT7GS7CHY9srgm3QtLrGzHJwnsmfXMatQ6p6plMrwTd
w8p26LEWvfrZrkXsJeLMFvGCiYK1HlQ0XrNy72c0GMIuV3ZRCnvConU0D6Ts7DrVU0i37djISKkK
XYq+FAUuVTndtqgj/z0Rs7WvWYO9lfUlRs9EC5S90AgwUiSScQqJdJslxW7c2VeweMYih65KMyde
yFlKaG5WPdjOIOxivowCAcDGofLWtfqQAQIvtUQgZHf4UpSVk1b73cHRqhoFgoIhulcohxbvuLUT
F9ayTZJBY65o21Lwj4IHcpI5ibWPTUk+62J2SWWzoVNM8Q78A71TE5tDQYSAx8S2c5r47GFcd3ah
Uea9q+wSsXYIbC/wPRo6BcXAUfQGSouqusbEy1odax+K/LwvQYBmSUaSTOnqdE3wMSQgLr2OTziV
a4uHh4bPZAjpKxqUg8OL49avTiqoFyF1oPJrnunAvoBPXNECnI3Lea9jsIKbTjBPUgumyCDEVyNb
n4/PpaxZX2l9o9lPcnuVawiuE8J9j7Ktb3Us6vBkz1FcmLANDbWQsGkkS0jo8LdUM4uun6rVxI1S
FsVa76zH91ntcsjHQ2ivG4bhWsNBqvedeOM3jbhzOzgyqUkdlKA+W1ewvS0VjugbKi0ZXb5IJIwE
tLClFa+6X/xUCe9lB3aSlocyjXm4PiPqakO+kztnSHkyh7w/2D/MPNaGZgWZfgr9dUo+rAIduZqC
QbePGvXjNJYRF5eONle6Sj0ITvIsZ13GUsDQ4Gl47GMtW8Kjz5cS+/HtIYChewCMYT5yToqodWdV
c+mi54P+jxb1NNVQUqrjJBo3fTAXGmIagKjbk1Y8u4ISr8pOgmMtQHHL0TQTswmxvcy6YwTihYhV
ZcMriaq58AQ5IEkk+sJmPjqbgvg5COCiapGRb3qSEHzDtfd6qa2dTIlu4wJGl11d6KqeY4UQJN5U
LDbxtTiLjgWH0xXqvZvXzYFu8LnWpW5Zjp8V2WIJlV80l2mAf3ApttDDQvjlUWNTGPZ+5ON/COm/
HwCdasB3xv9nylC1fFk/OS1yBLbKiNhqGWGZk8vKPGkhi/UmsTBsw2k6gE+z7jLFGUq0EoPYmjUt
2rZi2F6VfkvsBzAJRPZsKAiFoSDsSy6JqKm2wbJdHHApsIpmMv6gFhrhKfQ0QryEL0ad8840QEMO
ws5vC1ie8kI0GSiHmrgEwds6qmaUKunUqzKsVjQwSxUWdZLKMAwz9wiICvs98rqTKhrYjCUlqyY4
Mxp0kWhvU0UXYIns8mVxXiuZhviTXYecmEhO325anJgLuYMa5YqWvPO6fADsblVXLo6aRtaq7IT1
LBP2LqXM19BMnuySwoKC01y2VURau2qh8CvIhyuaeG2JOnbpnN7EqRM6joCj80a1cmSINRO1SGqq
6GbbtAkkfN4yyN0qb43P1COXbF+NeCGTWb3vQxOKW2cFM7wRtYuNSpKO26QzjRcTiR31lYh1Fy/x
UjTcckNHDOstJyOR2yIPfiwwfLuLdgoc3fGhFktbfFUH0w03lrY18wo7GQizdBqrtVAX90IT9U+C
H+XnLFFgWwwbosj0xU1hLZJaG9rIGlyigTYiqLGFV4dtLSlZrlnXtAcra9c18AEBAyjdTOCZGZV4
grVhpd2HAcV8brEPNNRUnEmg+HPdJveYDku9NFMAByPHdSup/ezcefalbsmG9Fr6FaZt44RU50Dc
OCtYWbTCwKI9YWmRHio7ri+Npiz1VpZW0rDqycwr68LQNr7BTQdAU05pU9EIkqn6laqZad4YtHFX
55m1jHEMIp2RhAdYBJMIDeAaCW5Ge1Ym94b0gCT2vKOBWUSa5CZ7TTCd3MiDKQukvTadK1NvOR8P
VVSQyAyPANguF/0DF4L2Ovki9zVoV8AHx6zYG09WzFPhpTWJe8YjSG94l9NZETTfx9+2YbeASSel
K4oREzrk2AppDZgsbuJWKwFCPcw4kwQClSg8pHmCI2jbLJSTQ6eTGxPjlq3UUTkZh1Th0aMjrn/N
ckli705DLCLUkt0ZlpCuRhKkVeL9RncIOWrkp1t8WD9LAsi3mYntzkt15lOFvXHawyNPdfAycg2V
OMJYQw03ogsFUYpRzzp+1d9VXUVaTKNubU3Vj5JunWPIceSiF/Ih1rHMHc8piUuMYk12AOw8lL0R
Iujqh82qMuRqtImBV46SSzuFTHBLC/stESdwXAsMWoVgXnjQRTWq3YcSE1VSaLVNiKvcSkh1LivJ
2z0856DPTJyPZlWkFlPLEEosdOUY5WTkrHyMf1ZuM8j5h56pUyrBsnTYKMqFkZ3C/g0dGzExw9aa
ldhcAr0+d5VbEekLdLodvpSQF/aJgoq2bWFrVYMNb55WmN5iXqOnLCtaU91nwNkDgcRawzxjXZYk
YdpFGAlFPNObrIA5a8mivc4EcJZha9M0+BbWfZ0gZyHPkFdavouzkp5/rW1ZzhTSVGRhrcoYF1Qy
bTwRJBMFjsNkwn5CUcRDKngkoA5dipRiHxF6UpBbAae+AaqHhWDvaxvCOAGrKgbpDWQ3bAb1RFFX
ybDStfgTi3SWtrXiyFtNNwrsEHBxD8oONmzVSyvW7+pYUF3cywYTW6lBStcr1z3oSNJbyuoZohj3
EoQJ8wxcYcl/STMNIZvW+ktqH1QjJvF/5MGxdhUmKUQQR5dS3gMQuNDDVTuINnEubGofhUY90FRi
QX0WeoUtpdg/mLIQrmKU1UwKNml5Jr5LrRmcMZog9dnkh6QhrNYvo1MXyKsmSMPHrNKWuaE7uMMJ
d+ipoZebxGc3fblj3gBJd5/wJAFQoNakfIDOZ5NO5SeIGjNpg3ddue3wCJ85KqzNrlTORmKbyzjC
pb/HzzqI0y+eKRxtEDIAM/8SS6b7ZJBBo6IAVoOe7BIahjDNXwZ6yjLXbIILhfaCulHcGEp6tiJY
9WJyp5seJveWXqwMMjdmbaylK4+4UtJjYbwPPQTHkMUnGz4GAlA7AwejJhayZhW4kL39NKFlPEym
WdK6K31oZZRRu4kjS6TMwHHIzTT2KZrlLC03EXChIHVPqbexyp67BIHLW94f+1wM/c0iQQWdivJO
HG5ON9wm3xe/ukNfbvwtk8uVWsNjCPLsswdrkmQEFDm9pIJlya3K3ZcVJBi4PuuUaKamshpUNJi7
VvoSmohBgIu7R61z8eA2jWw6PlZpGosH2BKgoVxqlxm3Au/7AarVptegBJlRhnUMCvWtMjRHyVxv
NhTFtO2MQ60h6a6rBhyu3tS16e7EOv2s9y7Ock1qzBURYLQsM32OarPYj8VdjVX7qSKJT8UB/JLg
7r5qqTwWXpep+3FJUUn7XTiGDW8ila8M0TyDJlBlrXSRdCjaDXtY2L6CNRWwZpgXfYAki2yFXa63
NjSMgMABSNS0twpSTxTIRXlYd19qizi4wmf3UQjGqkpiaVOK+gmtlrtXGuhl4wAkhWRcoo7F3XTa
hQ3+9ghnPtGKo2EkiPKGNU+FYrSzwrykc0p9Izf3qq2kOAh75UZuTWBf6mpB7MxZBG1gWgplsbEL
pKtaMm9kq/jiaPQymWSQk4WKuXeiplpqsOY1wQbpGyu9zm2nKjDULB4we3BxQpoGfCD0crxchh69
FL42nFjOG12T5TEMStM0TK150jWbSnZvxN5dNqIsYlZpE/DuJds3kKJHD2O2AkEDoGKi6hafG8u5
F7vnPPc/S62Op9qwd2AqtzdRSLIh4BR0kb7Tlorw0oiEGrTIrXqT4icG+2dzbORLpcROLw3TmyYM
sFmCcEB3xYVdPjAI/LZ3tvglg+AOxEDBK4JbNe4fXAHFNPyJHBuNhm1/I7O/GSfXam9hyQDTEkc8
O1MerB5Igid0MG4taPduJcsQ4X6uhNCOrpD4IIXWgOl6ck0Dbw4ya0ysLDvmbZw+DOwQybDU/Xj/
cgysDYXg715vtaXan0WrYHZkgWZ7yBRSCeLCNHr7VASScQYB5LBlkywTDQcHWGH9tgEtXQY93kmZ
leIFk6NXKkIPD+Ie8qzqQvQch1CUqN+BngE10XiBhSKdgpiKrz2ThqAGGCpZsAkUI2rpShBzF3Y9
pr5Vb50MJ6I1lGBFVJcyRo1mMu8MO12HroCldoWB1lhXByaSQHInvLmg2PFG758dQQneNnpBls06
VRZuXRUPX7mWzGVm1OcoS8yj6+nkUEfYOPlPeWw2eytzCRfI4YwB+FClwYvG3LmLFo7jYTJRmcXW
TanJEhCbUwaVrBYl91aWqeggDe1dLVFXELhg8YcioYkZ84upkjqSw9o8EyXR7gqnfkoLGBgYHfdb
v/aFrSKuK0VuFjSzRLQdDMqAAgptGZ6Ib+STZ4muVjNvWGDriu144jbh0hs4Hw1qpb7y2ydTf6Qo
Mm87w+Em2NrRs+k9iaKQr9Km5r6CI5DYiwlknBjIjob3HXIGWYNkNdlaQO6XA+9Aq8yl3mNhWTVi
t7DNSIINeitXIfBxIAcozXFJAQQwdXOWsOnGS4OCF/gH0cVY7zsminxdSqxjbEjxrFHArRyebiey
aFkMzHUX59dtkwOFgdrS6Jcco15oTn7v+Um/EhpEizDWtm2X2VvPrZa+mmxqqEPqaqAwFjLPeN33
1lFsE9ScQbOohgaF5pT53JFgxFuZVK4SITipAcLD8W1R0/rUSE27lcmhXoiNiBulitjA9dtFARQd
TR+cCMG/VobtjaOHJVQ5fNzDTNykTfIkNU549LBwHeK2xye6Iip5q8X0eHPs3RNYHCsjGUataDAq
H6oqQJDBEqtcZ67T3Fbk7M7yov5iMAPM4qC9jz2sfTtZiGZh6Q9eyXq+GR/lcSFz5DBd1OwgxsUi
AAUMR3CqzKr7UDA/933DDVFgid2HtIKHokWsYdvSTyAJa1grE9Pvd4rcbaW0t+5Tomehji3yDq3S
0MkcATLQxYcRbOwtV5tFWoyDgu1jC+BK6RxAiBm3lmCXko61ilEbzIOgRivrMtGOTaE4gNxktshp
W9/CMzkWOLALZF1UWH7pJfEXgtywkY5QiDpJ98UCvkFrtxi3LkKXJtMyo+4cp3R2LMZRNYxzaZDv
Jpjd1BfzgwH/ZY2vVr4jzghfEzoGGSaDGj5ld+wXIfING6qi5KG0mqrdjre7UORwhtmkdhFe/FCD
shtj2S/pYA3EciwMsbBXso52KvQJOKL0ZX9mYdNcyqYwCz2LNBqt/CIRfDgz21Cf2XJlbUXli9Lr
5LnbqLpCoIqN1SGoUmW0ZlohTjKFdscMt4EAytiAR4gYa1k+zPiO3NtdAN06Cw2SJiJvlQy0P8Gy
2FwbHuk7Co6SHUAgLY063gpJmU8qV2ePHFtv21TNRK4NnIEAx6H4Rt5vk/xiCBASVzR+BQw9oCyD
H7ci5vlmGpxSL+dsjKRc8152U1VzLix/2VBEeNtS66+Ngk94nwjpTde6zkFJoF2/wR5xlePiLTTZ
pWuSeOHCsbpXwP19KaWr6LreTq39/VuDJlBRjApELPqi2W5cW7IxYTFBjTUlO/DIZZcil4YWK3q4
4U5JotccoRChynXKYlfb3dekIU2lw3bibLXinRb14kOvC3TiIaPX1UBkDO2rRmFXt3q9T2tzUBoT
IdJIMGAETTqEBHM09W0Fu/Oxr0kmaiFrTUbyC3fi1sKDkg/XwJFazOJkSbozKyAHWm6I9yzYfb6n
RVhAWYQmKenBwoA76ESQtmEFpsO3tEK/OTZF1MGHbe1bwAMY7I01U9ltRCPyp0m4P3iV9VZM0Fe0
9sFBhFB0aXgfyAlNHxsVLhNqAYoNQx5KYSUvzxFuOnKAwM2P4ZdXhaBh4mH5M69XSOQAbV8EKtLi
sDPKTZJiQjEumTAMcXQ2XFxhRBG7SrJ6bDxwPeWBnVTFYhFgEqFBYfCctF81ZUtGgmnde0LzCJF5
DiuAiLIWBwF7/KksyVQWOQocckwurtncOQ42G9jYaBffC6fhsLNtqxDZrlG06zYWPis1yvWYAgRy
CRfUwopbxQUKVPrgKCF0yOsZEWlJn2WkOIji2mx9unugK7C4gyM2RO4+7I1LilAnb9vu3EnZzgmI
sdUq2Ftp2SiLsQqOVSztoIaSPgkq0ydX13E3sqNibOJFuClXZr2hhgnZwK4FONPd8FSXuH5gG5IN
hKvClw+iU+jrTAX50g0oH+OqVob6QWicg0eLFjvwCML0UFfljkufpVHmQ0fjGBcU0NCRrZkgfA11
8sw8qy/wH2ywq9PtTR3C11FE9SnJtHAdlzCmFV90HtOoAqLAx1DQrPtMdfuNjc8RruskBI3ESYMa
c8am8iU0Bys80ODbWBG+NjR59ULWsbDEmP2mkPvkIamEYOMWxV1uIY8Mell5qFIT3n5bojQUFXyW
hjJ1LBvG+VGwaCj3iRvNNdcU7oNCAcmX3eXby60k+MeA/u/RlKBntUW8tIbOTqZQ/FkOdqqst8HK
VKH4jVsd8v8QZ0WmBJ2e6wtl3BYhaVqmh9wswsg5roxg1tlkw45bP0mOrjnXsI5hCMW8nlIQdDOx
9bLPFnzZyR7AJjlDKoeUpCF1fSsbklAgSthv5LMvles8Rw6O1WC34a1c9Gar7mIqs8X4sOW5QZJO
DU+sN53bRsI8AbOwY5kEPqQa1iHZafpFP3THE09/GUdHz4GXQygzZ7UZEnM1isCRHwu0k74hQTpk
Wzj2JF2N83XhE7z8hngnlkfjQiuVO1jsxcQnQhXIRToUjmCsoePVAIzoptDkDXsWWHYRamoPDMps
rIWYxcQryGGwa9tYXcmYVh6hA3dzTOO8bZCecsHVzoFLF90ozYMklxitGs95LJOw1mJ3HuUY8jQ6
amDPMmdmp3dLOSpvPNoOq7ETC2FtnWc3ltCe8FTsvuRedo+9246KK/0spynczECDtp1F7NQwUsq1
wL5Dc0h7v7U34IcosRqj2hRdHFNjJjkOwbQdLCKFo16LHm00Y6IT7koLFk5WG8gk0FIu0irtviCU
z2sI1HYA/OGjD1w2fS3cOD7wZaLPi0oT5qlim3Q9CfXpI1x0KylXT01eo9dLM1pRVFHOTXprkWG/
xZtVndS6xZhmgyImvShOFz0rFdJYiC2DNJqMNyZSfzM+Cj3xEltdoTUv9W14bIELyA3xdllRYFQx
YvhN7wobEEnCT+yoXuhgSN+Wapie0bTntmY4LiLoG0sH1u8IOowCByilpZzr1ESQd+g8YGu577GK
2YhOBa3aS20kFvgMj00RwMdk7frirHRrZLii/qj3YXBOLc0/E2lzM2DoUeclmJ1m9ro0XcYhloiG
UuoHB/vULnJPtn8jOJF3rHoUfWFAtIKnlqs+TZWpqUCnsQy3vqAQKWhAoVALJWru8Sl/m95oAMNg
hjLDInKLGLs+CW67bgLVvym8fK6Q33kcf/NgVJYGIa8F0Pg8Elp3UcLHXbR9WW1MI03WTULgkYX6
CNJktxv3GUlmr+JEyPZ0y9hziR1VeuSoazWnb1gXtXsnEXkpQXCpFTkBs6Ji02TBInqsBLnoYozs
VDtcondU5By/7kxEPN+pEAhqoV7WAtxzr8BRWTQyepTNIDyJ3CB6cOPkZFVuQBxvsfAkWPOp5yt3
QYrJk92GsAvxjXaQqj6gIohmmUoHJ7LMG8+iwTMiSqpl0bN1YBzBzGJjoEBSd2xx3bEyc0T8n+Ma
ySdForAdXKATz72Na+lONfpiFXtQYqaQSaPuLq8d+eSY2glNiDhS9yEhHQiFmQVSoZxbKBcrWq/+
qlRs4E844imdrzmbgHLmFoJ5dsKSNBurgeKFqHLimhhzdCoITqW48bSIdOu+wJaoGpIRCyO90y1T
2muJouD+6xnGpgnaGwnfrkOOK20pSA58HxfPNRmYz7IwP8/pJoPQPHVei4QGX4kR40YZheNfTFRB
p5bYiTUgRa5nGXvXU9L9t22bYcibrjDvLatxHgotbWfsJllWC8Icu77HZbss2GqiqFpHTN5sJyAQ
5xbtN6Jp/Ixg5CzbSoG0TxSR6EEZMSdhbKumx7dVI+EKl3kLY/oIB9uhi+CzmwoMtFyajH+BgYEc
wH59y4wpoJUVtXonDrGJ0GhA2K3Om1lwn3npqCxbN6xmaiR3u7d3b6QRrcqQjoBVpe5NWEPIjNkP
ToHne1wLFBS5qSieW992N3EVPwRx767tzH/iatwLVKJyUvsS3iW6kd4b4M3zVmjhtdfUAmJVEoQs
+0hNzE676MUpHCq+lLCvjWCSL9nk3tkkNmhYa7RaVHeQDYobw43yuRB5LyaK1TMrP91BRQyXeIGy
rsaJvS09vZth1EafRiOfRKqjnt1DQVpEkfVb6IVYTPXuo+v30bNqJU+OpzIU+sDk7sSafKQiyrdV
Fqg7vxS3UkNmCaK+/Mmk1Ru54VclyIwHFdaJFvv6q9GJ90PHgZBHM1hHXnoTYt3vTPZw7Wv2VQxU
DNN8JuWsBCitsZfEZ3EqDT1BpDUB6Xr9wA2tc0DZEmaqGCrWrZ2RzaakdC77ItC3ELeydZuH5kPd
BBCWVcf9IlZCtLEk3NzrSiJHo64GvpIqYa3qJXtwdH8WiTTweQ984nvzW3NwLq3zSJqrrVwTbSC5
C10lKSvH5t4u8KmrcEDYEb8j1h58DbcBZnh7iE3DwANbitAGOfWdQvd8q6ToIEhRRgNcZnuvtutj
WHi41cVC/630yAUoomPLDt0TKCmBj0v0rHiqgTSRlOYlq0qGD1qJsvcoNyZQVBgFe6v2+gcsi4E5
qZzZns/qQf3RONVOL1ONtjnSkCCgWwZp5yIayEMSiKS3piXGm1wF7yprR4XAkhhYc6JIGb6qoyje
xQFqBLam2n0Ci3Smq3QZu6TxMIqBE2QjLFdNQ/h29rqr7pJhqy57kDkViRsTsGGJvYvoVeZFJbfV
c9kTxXnwKGhBu3eJBvZkNB2KS6fZUcD5lQq3rcgliy+PbQHrVl6IcfvkkzmOCCbBaCbynGMryu2+
pvNFFnuU795ACDu8BiOdsNSMhOy8cKtWkbJK/LzaKuZS7KpmXgzoI/OzQq+4eoO38fvEhgKPmqKl
vMXoylMq8aip1n1PC/XeNcxmK6E9QMPcHnOhqm4D2EZYcGX9gxNYWDDws5jKsndsHQHGZwH5xnJi
KJuFsqCbL30OPODYKhJ3nVN+7gceYqNI0ABxFd20RlHfomC5ltAz50ZYIMbXKuG+bXCup+F+rgkt
gWaPvCov5RtWeqIOkpDuelR4NwIOpTYqLJ7zKseeMJHnNget9aqFtROtg7H0kCwPJ+wchw3ZsPyj
FeVoXvzwsXgBb2v3IYSMNxxG6UNkLVGi7QEHCFMpE2Et0ZCbBQ0aRBe+8cIa1H+uoSW4qtSsSEEu
Yy/qOGcWhifKMYT8RdaedHRfYRASFcfwaQMK58vBVzFA2ZF4jTRrw+48Nir70rMOYZh8pvXS7ITG
oFlOnnik4aBad+rUtmt9HULWXaNDJ0WxXwESgPmndM/zOqqXI4TcE8dSVyKdwDDARKps66URGu00
SQLcV9s4eW5wYrFzN7q3q+KR2I1+otVycPJNwdsjftOnWGpr6pODnU7M8kawBXk5ZqZke8Jhins/
L06uWMDLHb4KRQJolTbcqJ2czZkUQxZpjBOFRLzYbSLdQQcqlyX9vNCSokXkYV/vksbX0X4mwrm9
I0TtasmDOxRMlaK+QyREGz2aJlbDy4lcH5ZP2C4FnFMU22bkCRhWps3G37UzQl5mmNAUS9yjZ/Zn
jBd8MOlJu0qmT+rcW0VnxZ3pX8HnTsZCW3nzZC8coikC0W26ldfptvmMHNveBUsyHCaYhs2CVbqg
CpihOtsvrTkuhUt1be7Am2a8dZNiok7VKbGbi4oT8PIJ0SzY9i8cCli05RiSYQrd4Q84z58l2v7R
kj9OOmTzU/EmIFQK3yFt4t2b+26D68WclWXpLbyZvMr38grg/ugdEWXNmhv7Ff5oskVsPCVpdisf
ki3Gkqv2hLTyCKVwaG9j6eCutYt0JItauXQb44gl3y0pF2tj0k21CYYR5BYVK/aZU2uW7rsn5Mmn
9M79ku5dzP6zSbft+FRh/dVaV1t3CYtgoUzEJVNu/azesLcugTewh8iA4CbBffI1uBc3ziHfNXMc
teawfBf1Tlq4p6GNfhaO+MldjGO3UZfWRcDImLC8eNcu6gVjQNsco7LSmoS7/FE5+rv+2B/JcF0w
z9EvnrC9nkNc4ZLctbpEmbpDbXijbqDWzPI1fnB47ZCO23uT8LZf0EI5Ks896eTRHNul2yFhxJpU
X5ELRZyjvEHxvEbZugx32VxYJVyZsCBTmqaHi+UoEjRMGybqIXrS5yTnLHQ+259G22IjrZP5cBbZ
vNsAgmEPB7111s56fvFWvTjb/GRvlJ2zdbbSjnCsBSF90CYAOu6FRxw7NsQEbpxVcsBMbsmud9Eu
1KW6rBmGfJYSjpXOygWfuNf34c5dF3Milr4OJy1u3FsUcovuK5Sh7F55lh4xPpIevUN2L2+CA1rs
Gd+dYr+5Q1Fxw7Xqy2qOA+KjcRz+qIX5OMFqK7haR+lRX7YMk3HUl+ZNuK5nzbwn0Spd20vgXQ7E
8jkvZw0PCkkk03x2H0wIi+K/4QsaFpzX2+8so4tiPvwafjhjdIDlJ/e0fZbSWt2Hj9w1YUGrc2ZO
6etBoP2cbKWT9hI8IALeWqv+Yt7Zd7RBZ+XMu7cunTsl33NngPukxA5PdTZjE54XwOYbjUMT/DHl
v8nL+K95QMy2sl6SJxo9e2FHN3IN5ZZTNXk3IGNPh9NSuVrcz9HOUMw9V18RTnB9bBK/pjvzRrhI
z8KFqC2eCoZNeu4fo/vxFxe/Hz5x+HX/YsycRTOJp9TlE5Ff0DZmPHlbOOKr/q446ttoUUkKXv8S
DlBVRjZ8WmtnFbh4Dh4LbFlj+5JjYlpGZknKKpo4lqgVD/dWn5tTc05ZvjLnZIPMX4a30tCwG5oM
WQqYM0y4SNIXJ/oh22ar4V2suLZosn3Ea3lSzmzuo3kT3Tdfhct+uBTe9R1miDf1Y/0Y73jJeE2Z
ggp6m4/Nhux67iZxujcklNivLi+YuOyP0oWQg5106S89M0mxEVYln8S9WYhLPFDmvBBr7AhO2tpY
45e2107Vyj6oSP73xkxba2ud9IcZLWJtzVkrysR4cffFFsr91lqHd+G+2TYrMlQWSFIWhMYzmCCK
UzyNGcZ6md+km3jjIC+C2pCjjqtqeKCJfugjuV5LZXWRfLDYRjVhl+XGQ2bhwJLHJGD2AJh4JbBP
YAkgGaURpgTObH759B+//ed/PLf/23lNTkmIdVVc/PaffP2cpF2OhVf5py9/u00i/h3/zu8/8/5v
/Lb3ngG8kq/lX/7U8jU5XKPX4s8/NJzN70fm07+d3exaXt99MY9Lr+xuqte8O78WVVj+9XffroPL
HA50ShDTY3/+50P8Sz80Xu1/e6BPr+NBb7v09W+/PJNfUQ7n53hJ/Mu3b61f/vaLrKrj0L+N/O+n
NF7NXx0hvHLR1QuHVqxfNdBS9q36L5/gCTnf/pw2zK+iZCqqJGrW+I/xx5v8+0f94Or/+sK+D/Kf
Tvndcf7q1N/GZbh482evXdV/1WXVhGfKtf3h2uVfVc1UDNUy3q7csv5/u3RZlX/yvmvKr5aqmIqs
fLtG890QCPKvmsYzoYqa+PbP2wf+4S367x7+/1e3X5I4ZaadPz1I/xfPvqr8qsnIt0VTfbtG6d0Y
SPKvkj58A6xr/Idv/2Oa++s34F8Yp98nCVCn8GWcQ7zX4g8T0f/xB75f+z8f4A9ThK6YJuxZ4uhV
8pU1BZuRX979xWGKefuof0w5v72bcca58w/fHIb8D1+++9m3efgP3/0+8Y4n+e2zvo3OP5/3uxOb
DzMgQ/L9D1fea37Nn12oQ8OU/e0ah8n/b7/8PXrNvedr/OlyjZLrH6dISfz+1Q/n0t8foL86+uQ1
j6qXd4eVP+CwRN4kURJ/WhfhNX4pvp/nMLcpH3D4SVLVr+W3o787OFP9P+7QPy0v/9KQTJPnpPj0
P7avr6EXO//zR9eg8n7+7MccwBnc1zz+tL/m3jW+/uhzNKamn/2cYW/+w2N/wDVsrnntFT+4DzoL
2M+e+MLzve9HGR4c4wNOePH6wptWvr58upT8T/Ep+fppLMbi18J79xaYH/CYLvLX+Nn9NJSN/3z8
D7i1k2vwmv9g9E3l+7j9+xPDt3O/JDiLDk8pr/Gnv8cls1TpPX/a/fmtNrWf/8hldY2+H2W44Uzn
P/0QrV6v+cu3IRqvYf88S+Jr+P3P3k1NFIQf8IlJM8x5P7gtkvgBF0SEaOkV7qd1/MKs8en4/Mrv
t6/5wDfMu++nPwyfJH3AS7hJ3Lgomcn/Dhgavjv8UFr+7Du+ZYaNuIDz6+vX70cbz135gNdj6+Xe
E9uB9wf+gHdj6qIBLaPrj2Y+SfmAZ+h0DSNsoH4w6MOu6GcHfX+FRlt61ftnX/+ACe/w2nyaXsPX
F/RM72ZTyfiIo3vV6/erHx8SQ/r+5b8/z91f4+paVt8P9HbcDxjkA4P8/qgfsaIMA/zl9TpMMO/O
+CNm/JNXPl8JaPw2c71/OswPKKxO17S6fhouYVl58ev7B8T6gDHntbm+H3NL+z5M//4TQn1WuNcw
/OG4DBvon30fL1ewlk+r1/A1vv6vT38vnl/jAjRkXK5uh5mGCfLl+gkCiftuzCA2/vyH3ybB659G
Tf6IEv0WwOX92SofcbZVfQ3/i7urWW4bOcKvgtsmB5eJ4Q/IS6pEipJliV6tSMmVvQ3JMQkLIrgg
IC21lapc8hA557SH3HLMTW+SJ8k3AMdGD2CCIjuW49qqLZO0B4OZnv75+usessWiziCZ77G98GO1
2T5J4mRBJ67xo0P3+D1ctRKXQDQZnNpCYIga/cNnPPCnD3JdNEHCTSGaQxekh7KRpYq0a5EFiWbG
WgM3YS88r9NGCVnHrbUaTa/S1ygLvD/hncVwnGJ1z/99IxB6sihXbrvfIfDQQ1BKkYE6g1idRkot
bPvVYXDKBupXfxLmpchtMRzcTDlfAqCJVBZAoARRAVLNP0nUGJ50vfA/B6ZkdA6nr4cDG8nA2cBJ
ZHwPFcDmixI7CU9gN+AEQMZ4jHjEjJU6U7VavdPe6vtk47/cAW54LVhSg8Xl0bwtaGABOczPXy8i
wL38V/0N5JeioORZ5hfz5Va4Ts4jeAtkgStVYwYjbxsW90ZGNBzgsCCn8lECZ4n8JZlvbZus7Shq
Z5ElZS7DAcS1vlLRGNdlWFzM9ReyAILBEXobRlNrCQTDEpwnD9KPyWw5/KsLNZYLqjJdDmPyI7AD
MlkO3PEnpD8jMioHEDWUydR3jiI5ppGx4MCchshEU59VMByyjUHSc3b66IKoAdP8ugjBELO9V6vY
6crFLRm5yRC3/VndKSIdosVw8N6FDoTuh5Vj+zBNDr2GC9ER7A2T8RRhH9I+5Cg2ICsMHtgoWYxL
Y9kazKDXYVijo3HiDJIVkUi48Xp0BrH87ao/7F/d9I//4mjh0eB0Qf490ayhG1zLFW0BUn2j0ahc
uDJjvcWEcwYQqAA82P3Y4qq8VOLyw2wuFyl8kT/bdfOhxNPc0fofPapoLP2PVPkzqIyjCCqDalIG
BwDabRbIqVrNzatnYaP5tP9CDNZygeI7M1A6LMeE5wkwp/yodQZN342ShfLJqAxz7cm7cYhUSH7c
BgPYPIx8neW6pQMzqC/EFxRfajAI7hugbc65/t/w6Cq/FG6NYeeQawoLCUyXA31Ms1hkvi6Dfngr
l1R8XQ536HwdzdaPGo0lE+YAS1MuAPYvskBxDsg0zeCWjc0gGOeI8G7nxSVhONcXMiTOpltnQEoH
ciLDwhFpMrg8A5y9MKBqyG0yLPEAuWr/njrebotBZWBgubZID26LYefeqaWkUTQHc+NSRnKiypMw
bQbRuJS3BVcF15CYo76/jb4EBw5QNxJeRJ5FjUHqhkifS7SMVGaaqQfgMkjHaC59O8IRHBn/kfzo
F1daCIYtHEn/gSpnUWeQ5xEY99ottNUcWmyaZd9fOq4fx6pkORoM877xVbygjBrBoep+RGQa3jtn
aMaVLJ3XTh/EkzBOStI4blNwUF42DzxHXm419yM80vzRL3uo12gx+BDDJfCOYF0WKOvGQgyHFwm2
aaCcPvp1GznSxzdDo7+ccIQW2QmN36zacK4vPgGo8Nr59Mdiwq3V6XgeByKXWhWJDcJ1C//5699X
t3ItndNojUwSZvBGjsM7aXaN6EPkIFr1BgOEOfLvwujVhUYG8svqCXRfqnEIhkJQcGvEffX62Jch
OpzgrX5KFlNJMlAdr+kJj+Ghx+HtNMQCjpBGxhm4I1FJx0OGlAMZOpe4QdInSJxbA3CDDoJmKffX
dJfyVeC/msx9+Wq1Ssx4WuI3z2DY+yEi7ZKRGZTphVzGIIGUDF5pBF4OWKp3auBdmbxST5Px9f6V
UOKRnFogQVhIalFUKdRkw4q/801Q5j9oxnx+rzxdVYIXBLneSPDmlXfUpp+or2RYdJ8u4IrPHNfy
wMGuOHDEfhKFS6L6QGttFOzV86aZBahlueOU/HDY0iZwKKQVOwnYgwMXIgt8S+ZcR+6poGyetx4p
7ZZGe2XVKAetyyXyUKg2tJ7SwF3fHsraBG79AZy+Hdje1VeAzEhLEFvtershcCljA00ZXNjmrXmq
XR80UKtwCXfkjr4V4HpcetkWzVYNdxHWmy0Qaqy1Sz6XCe78MDmbR2psRtKmBn36Pf1f20OxUMdz
t0dhuz6oZ4gPIDdqtrwOnPBvM32jH9tugANRF41OXYDZJNxOs25+Nuqo8H4vZzZSrbaL1cjN+f/B
KpjqBaLCm9XUnRfciVRzf4dbEYAPQFVAQSHnhGtnGz0No4jsbqVzVs2NOdLmic6Vo7Ciq4KZn5B6
Fw5eSDdcYWFTotobFT2qWYieSWRJBAM6hMlLizBUdFuev4G4/XGmi+GMbtSqk6Oc4ljpLBmJazio
AGcRloES8VsMAtfX9TZ0ETiqJ3qPSgdf+bX1GEThxC+wOavJutWn7kRGoSFMU1PqmjcosZw7KoqT
SC4mxEXWBfcKLuDn8OD50nvqj+HGWtwhDgT5FB0cFiu1NlPUx4KDSHGK2l+5oMNyrAMYvnR1Owyn
oheFKOUi4uvWGMZ9kwBCtwrnaoXI4/nScIZkhaUcXI6C7bNYBmTL0mYBh8ruWxVZAuaKbS7qjgft
LXDHgVxTGpbLYYEuZHxvSQNH1v/Cj+eJ7Zq4xej5+fIwDMJ7pJioADcY1vjCh16PUTIUK4sYzEEs
uEh+VSBYJBHF1TjyE4MwmGJN8loNCQPzcX/tjlSstAoBOKpsgGzHdLIcaYYvBIyux+APA7RBBY9Z
UG01EFybj/uvL8rZbcXGQRq8RD+EZGZBrByFIVdIOVj+lKgxJHb1ibbZYoDvDl9goNhpU4gFySUI
jqhjuLSqB4BHMEwYRXlj1NmbkbSoCZY2Ig/o10DoNoIjSBo++DEohLYYCw6Td32rCzSIcwkIzazM
/qduQ8bWBfPTkIaNRWz7+ebpBs7VBHKHXqREY+AeqsPnDo0MA6XQNtWMlUoIR1QzBBOUGlXBURWO
DKlKe4NQPoHbdDmqLDI0HWSkkkL5Tks3fzrUnztHd7l7stoopERvaAbH9ulv+tyU5cW9Rh1t1Tro
YV5vgw1fb1Q/7uWgNZ1gEDvlxnKHqYBy5uevz/b/pugLjYgeLY1yuIj0QhBanCsrUcZBWesH6FUV
3EugcWaa+rx7DKYRLWJidQfmWn7gYg4ut2U7Riog0E51EiQ/LjLf5uP+evsdFjiSs4TM2N1ab7nj
lC9Rn0uJAG41KpAX2L4GPNIuZGXf5tq1EQDa/Kudfs/lQMoSSmTgzfmhKWeSTn6Z44c2nNGM2hgO
wuFVsrJSboKDnjJ6+nd066+puqgGUcsk4OtUv+jU/KFysEVmXqr4JZihbR859AzQ2pEmGZNBGQx6
N4xX4E2SYV2OcREcUd+dwbHpgnSIzldGL2u7wkHD7M0liV44PPYrtUzGAZqlocccssIOLnmfEZeM
A/05VnfhBExFPKb6eQwSiHIbFYW0lLe6tq4a7++hXSRaIuf3tckQo3/qepAygnSfsWxPyHOa5tP+
Vr4nl8q5UdGU6N0mQ2x9/NEH/EabmLUYPKn+bL2MzYvrY8RB/e//Av8shN4LSlo8tRh0Sh+Ny6wi
GY5wrx/P/XBJ1TUHbXOEY3+KAjU6MkcvrVMwaYlybTPI2inqNYkZqA7gqk92Sa8vDvSt9/SvWDnT
H87uQ5/WP7gcxutcLdZkKUp4ec+PMi78se0VuBzoDdjOYTwnxgXRvjnd+6s1zNdaBY7OtwOQwWdy
hbjIzFDrH5fDjCDZFMaU+O2yIFgIOR+I1+FydAVDTsEalOEUD2BIJ3YChEH3Zm0jbSjd5TBGg/BR
a0k0ViISwcGmeOfDESejcij2dFSq1V0ONkWmLF91/dXK7mTIcJyv4ObTjl6Cozx4qNaTuQoCu8CN
wd3fcHgLfG7BkaIfakyaJpwER4p+qJuFSedCoWg6L3mCo7Z5iGyWzZXmaH40RBd44lCApWomv78B
GYU05BEcfX2HT/8IHVyx8vR7ynO7jJ7+uZj4lPMu6gx5C3RK8W2MhqMTwkguHm09itsqDl/u61nh
gHOwIhB034JF6JzIFfExBAfDALcc+JaDLFhQaIAaqGoh9lVwNDn+ueDQCw4mwM/+3ViOH6jG4Ohn
lenQ4vnmoBh0UY45gmdECqPQd+dwUT4ar2mzEA81wm691sFVmMiRQVFXBycvB2q6puvhochm/hU2
AHn+KwLGk2eZX8yX29r/HUXJmAY7DPuH5AKyHqmG7spobF8ywvGEWeIHFA7lKH3Xs0XuimBRHDlZ
DQZ05Rw5GzI0R2uSd/JewmMsqYbm6CDSk2swaMoyvhw0sJ4lexxx1XF4B81PSwA5dLQZtxxI5OjK
gfa4dtddDnIV8qZTNK1NqJNUrIJ7PqTxBv0iiY11ObJYb3FKrP1D2+nDdQZ6uWufwA40OaBmTXJZ
acefoKouRyfDSxDA41Dn6qn7xdFxMOtvfO7Hcdb//J3CjT5moTUuw9LCIXvKRTKhMbNg0asRdnQq
p6mpGYVjFE2S+XPQjXUPkGx9epBLXA9VcrGV4CiByRbqxkd9Au4E0EQbnTrKtEKhhQwHGGfuk7nx
keQuVfJopWjWc/9A8HrobHsCQ0KjC9qvhQQLDspJD7QQdI0yS5AeCQ4IaSipzyU8Bv2GhkCx00fF
GkKfhB5jDngqk044SPH86fdA3a3zq9LkwU7wAgOJJ1DeJxx/jgRV9gKZFXD+kNUB/TH/EnXU51ZG
L2Ue+NchS7RKyr+Nh7+tv0POrh9Ioil7952oQFUNU3NUoaz4/9D3+gZJIWWdDjgY4yCUfggDc81f
Xp5bYKyi/X6n1QL/s40LNarzhGU7/HWkO2vM8B3uezSDNbfqcDlaSOH2b98qg+LgJ3cj+UghHQ7Y
Vusngm5xZCh7+qJRCz7kaHLWnyBiovxVjttENrcqIs1jZdo5wLgTGdx+kZvdMVphfx/uNEG7YYoT
sTQxRK8wMFmJaLhbG4DsTJBNibfESXE5Lqq8VPbVbgxp2+soAV5GJis4TsgNslyPuLGGbBxakVTJ
w8uZgbJuMIcahfzbVOOo+b/d37CkuZ2cslY0399blnW++cbesmKzNyUdkwA3yf7pvwAAAP//</cx:binary>
              </cx:geoCache>
            </cx:geography>
          </cx:layoutPr>
        </cx:series>
      </cx:plotAreaRegion>
    </cx:plotArea>
    <cx:legend pos="t" align="ctr" overlay="0"/>
  </cx:chart>
  <cx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microsoft.com/office/2014/relationships/chartEx" Target="../charts/chartEx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microsoft.com/office/2014/relationships/chartEx" Target="../charts/chartEx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/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/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</a:rPr>
              <a:t>SQL for Data Science Capstone Project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2550025"/>
            <a:ext cx="3225596" cy="3529166"/>
          </a:xfrm>
        </p:spPr>
      </p:pic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1A91E-A259-C0AB-5611-7430500F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in Olympics</a:t>
            </a:r>
          </a:p>
          <a:p>
            <a:pPr lvl="1"/>
            <a:r>
              <a:rPr lang="en-US" dirty="0"/>
              <a:t>Age wise: </a:t>
            </a:r>
            <a:r>
              <a:rPr lang="en-US" dirty="0">
                <a:solidFill>
                  <a:schemeClr val="accent2"/>
                </a:solidFill>
              </a:rPr>
              <a:t>Higher numbers of athletes between 18-25 age group</a:t>
            </a:r>
          </a:p>
          <a:p>
            <a:pPr lvl="1"/>
            <a:r>
              <a:rPr lang="en-US" dirty="0"/>
              <a:t>Gender wise: </a:t>
            </a:r>
            <a:r>
              <a:rPr lang="en-US" dirty="0">
                <a:solidFill>
                  <a:schemeClr val="accent2"/>
                </a:solidFill>
              </a:rPr>
              <a:t>More male athletes participate than females</a:t>
            </a:r>
          </a:p>
          <a:p>
            <a:pPr lvl="1"/>
            <a:r>
              <a:rPr lang="en-US" dirty="0"/>
              <a:t>Country wise: </a:t>
            </a:r>
            <a:r>
              <a:rPr lang="en-US" dirty="0">
                <a:solidFill>
                  <a:schemeClr val="accent2"/>
                </a:solidFill>
              </a:rPr>
              <a:t>More Developed countries participate than developing countries</a:t>
            </a:r>
          </a:p>
          <a:p>
            <a:r>
              <a:rPr lang="en-US" dirty="0"/>
              <a:t>Who performs better in the Olympics: Male or Female?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Men</a:t>
            </a:r>
          </a:p>
          <a:p>
            <a:r>
              <a:rPr lang="en-US" dirty="0"/>
              <a:t>Top 5 performing countries in the Olympics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USA, China… (The countries with better resources (developed countries) have more prominent. Yes, there is a correlation between representation and winnings. The reasoning is as developed countries have more resources, they can provide better trainers, coaching, etc. hence more medals.)</a:t>
            </a:r>
          </a:p>
          <a:p>
            <a:r>
              <a:rPr lang="en-US" dirty="0"/>
              <a:t>Top 3 Games where females are performing better than Males</a:t>
            </a:r>
          </a:p>
          <a:p>
            <a:r>
              <a:rPr lang="en-US" dirty="0"/>
              <a:t>Which countries are more prominent in the Olympics and does representation correlate with winnings?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2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4E91CB0E-B6EC-4B01-9AE4-5490DC44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ERD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745E3-BCFB-4BF4-98AE-F26B4B2E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A7B0D-97DE-81A0-B5C2-5EAE399338EE}"/>
              </a:ext>
            </a:extLst>
          </p:cNvPr>
          <p:cNvSpPr txBox="1"/>
          <p:nvPr/>
        </p:nvSpPr>
        <p:spPr>
          <a:xfrm>
            <a:off x="1862955" y="1930213"/>
            <a:ext cx="1542473" cy="96949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Medals</a:t>
            </a:r>
          </a:p>
          <a:p>
            <a:endParaRPr lang="en-US" dirty="0"/>
          </a:p>
          <a:p>
            <a:r>
              <a:rPr lang="en-US" sz="1050" dirty="0" err="1"/>
              <a:t>Medal_id</a:t>
            </a:r>
            <a:r>
              <a:rPr lang="en-US" sz="1050" dirty="0"/>
              <a:t> (Primary)</a:t>
            </a:r>
          </a:p>
          <a:p>
            <a:r>
              <a:rPr lang="en-US" sz="1050" dirty="0" err="1"/>
              <a:t>Medal_type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F3475-7FB3-9407-2820-0DDE20B6FEFD}"/>
              </a:ext>
            </a:extLst>
          </p:cNvPr>
          <p:cNvSpPr txBox="1"/>
          <p:nvPr/>
        </p:nvSpPr>
        <p:spPr>
          <a:xfrm>
            <a:off x="4553527" y="1676400"/>
            <a:ext cx="1542473" cy="210826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Sport_stats</a:t>
            </a:r>
            <a:endParaRPr lang="en-US" dirty="0"/>
          </a:p>
          <a:p>
            <a:endParaRPr lang="en-US" dirty="0"/>
          </a:p>
          <a:p>
            <a:r>
              <a:rPr lang="en-US" sz="1050" dirty="0" err="1"/>
              <a:t>Sports_id</a:t>
            </a:r>
            <a:r>
              <a:rPr lang="en-US" sz="1050" dirty="0"/>
              <a:t> (Primary)</a:t>
            </a:r>
          </a:p>
          <a:p>
            <a:r>
              <a:rPr lang="en-US" sz="1050" dirty="0" err="1"/>
              <a:t>Athlete_id</a:t>
            </a:r>
            <a:endParaRPr lang="en-US" sz="1050" dirty="0"/>
          </a:p>
          <a:p>
            <a:r>
              <a:rPr lang="en-US" sz="1050" dirty="0" err="1"/>
              <a:t>Game_id</a:t>
            </a:r>
            <a:endParaRPr lang="en-US" sz="1050" dirty="0"/>
          </a:p>
          <a:p>
            <a:r>
              <a:rPr lang="en-US" sz="1050" dirty="0" err="1"/>
              <a:t>Event_id</a:t>
            </a:r>
            <a:endParaRPr lang="en-US" sz="1050" dirty="0"/>
          </a:p>
          <a:p>
            <a:r>
              <a:rPr lang="en-US" sz="1050" dirty="0" err="1"/>
              <a:t>Medal_id</a:t>
            </a:r>
            <a:endParaRPr lang="en-US" sz="1050" dirty="0"/>
          </a:p>
          <a:p>
            <a:r>
              <a:rPr lang="en-US" sz="1050" dirty="0" err="1"/>
              <a:t>Athlete_age</a:t>
            </a:r>
            <a:endParaRPr lang="en-US" sz="1050" dirty="0"/>
          </a:p>
          <a:p>
            <a:r>
              <a:rPr lang="en-US" sz="1050" dirty="0" err="1"/>
              <a:t>Athlete_sex</a:t>
            </a:r>
            <a:endParaRPr lang="en-US" sz="1050" dirty="0"/>
          </a:p>
          <a:p>
            <a:r>
              <a:rPr lang="en-US" sz="1050" dirty="0" err="1"/>
              <a:t>Athlete_height</a:t>
            </a:r>
            <a:endParaRPr lang="en-US" sz="1050" dirty="0"/>
          </a:p>
          <a:p>
            <a:r>
              <a:rPr lang="en-US" sz="1100" dirty="0" err="1"/>
              <a:t>Athlete_weight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94147-00B2-C7C1-4C5B-03A2737C0B11}"/>
              </a:ext>
            </a:extLst>
          </p:cNvPr>
          <p:cNvSpPr txBox="1"/>
          <p:nvPr/>
        </p:nvSpPr>
        <p:spPr>
          <a:xfrm>
            <a:off x="8658759" y="5243551"/>
            <a:ext cx="1542473" cy="113107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Team_stats</a:t>
            </a:r>
            <a:endParaRPr lang="en-US" dirty="0"/>
          </a:p>
          <a:p>
            <a:endParaRPr lang="en-US" dirty="0"/>
          </a:p>
          <a:p>
            <a:r>
              <a:rPr lang="en-US" sz="1050" dirty="0" err="1"/>
              <a:t>Team_id</a:t>
            </a:r>
            <a:r>
              <a:rPr lang="en-US" sz="1050" dirty="0"/>
              <a:t> (Primary)</a:t>
            </a:r>
          </a:p>
          <a:p>
            <a:r>
              <a:rPr lang="en-US" sz="1050" dirty="0" err="1"/>
              <a:t>Region_id</a:t>
            </a:r>
            <a:r>
              <a:rPr lang="en-US" sz="1050" dirty="0"/>
              <a:t> </a:t>
            </a:r>
          </a:p>
          <a:p>
            <a:r>
              <a:rPr lang="en-US" sz="1050" dirty="0" err="1"/>
              <a:t>Team_name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A57FB-1E92-C56C-74A6-1B032406E1FD}"/>
              </a:ext>
            </a:extLst>
          </p:cNvPr>
          <p:cNvSpPr txBox="1"/>
          <p:nvPr/>
        </p:nvSpPr>
        <p:spPr>
          <a:xfrm>
            <a:off x="8658760" y="3429000"/>
            <a:ext cx="1542473" cy="129266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sz="1600" dirty="0" err="1"/>
              <a:t>Region</a:t>
            </a:r>
            <a:r>
              <a:rPr lang="en-US" dirty="0" err="1"/>
              <a:t>_stats</a:t>
            </a:r>
            <a:endParaRPr lang="en-US" dirty="0"/>
          </a:p>
          <a:p>
            <a:endParaRPr lang="en-US" dirty="0"/>
          </a:p>
          <a:p>
            <a:r>
              <a:rPr lang="en-US" sz="1050" dirty="0" err="1"/>
              <a:t>Region_id</a:t>
            </a:r>
            <a:r>
              <a:rPr lang="en-US" sz="1050" dirty="0"/>
              <a:t> (Primary)</a:t>
            </a:r>
          </a:p>
          <a:p>
            <a:r>
              <a:rPr lang="en-US" sz="1050" dirty="0" err="1"/>
              <a:t>City_id</a:t>
            </a:r>
            <a:endParaRPr lang="en-US" sz="1050" dirty="0"/>
          </a:p>
          <a:p>
            <a:r>
              <a:rPr lang="en-US" sz="1050" dirty="0" err="1"/>
              <a:t>Region_name</a:t>
            </a:r>
            <a:endParaRPr lang="en-US" sz="1050" dirty="0"/>
          </a:p>
          <a:p>
            <a:r>
              <a:rPr lang="en-US" sz="1050" dirty="0" err="1"/>
              <a:t>Country_name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4DC88-C678-F39A-FD9E-530CC9B50E30}"/>
              </a:ext>
            </a:extLst>
          </p:cNvPr>
          <p:cNvSpPr txBox="1"/>
          <p:nvPr/>
        </p:nvSpPr>
        <p:spPr>
          <a:xfrm>
            <a:off x="7008068" y="1659399"/>
            <a:ext cx="1542473" cy="129266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Game_stats</a:t>
            </a:r>
            <a:endParaRPr lang="en-US" dirty="0"/>
          </a:p>
          <a:p>
            <a:endParaRPr lang="en-US" dirty="0"/>
          </a:p>
          <a:p>
            <a:r>
              <a:rPr lang="en-US" sz="1050" dirty="0" err="1"/>
              <a:t>Game_id</a:t>
            </a:r>
            <a:r>
              <a:rPr lang="en-US" sz="1050" dirty="0"/>
              <a:t> (Primary)</a:t>
            </a:r>
          </a:p>
          <a:p>
            <a:r>
              <a:rPr lang="en-US" sz="1050" dirty="0" err="1"/>
              <a:t>Season_id</a:t>
            </a:r>
            <a:endParaRPr lang="en-US" sz="1050" dirty="0"/>
          </a:p>
          <a:p>
            <a:r>
              <a:rPr lang="en-US" sz="1050" dirty="0" err="1"/>
              <a:t>City_id</a:t>
            </a:r>
            <a:endParaRPr lang="en-US" sz="1050" dirty="0"/>
          </a:p>
          <a:p>
            <a:r>
              <a:rPr lang="en-US" sz="1050" dirty="0"/>
              <a:t>Year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24037-AABE-43C6-68BF-0DE1DC40AE0D}"/>
              </a:ext>
            </a:extLst>
          </p:cNvPr>
          <p:cNvSpPr txBox="1"/>
          <p:nvPr/>
        </p:nvSpPr>
        <p:spPr>
          <a:xfrm>
            <a:off x="4553527" y="4563416"/>
            <a:ext cx="1542473" cy="113107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Sports</a:t>
            </a:r>
          </a:p>
          <a:p>
            <a:endParaRPr lang="en-US" dirty="0"/>
          </a:p>
          <a:p>
            <a:r>
              <a:rPr lang="en-US" sz="1050" dirty="0" err="1"/>
              <a:t>Sports_id</a:t>
            </a:r>
            <a:r>
              <a:rPr lang="en-US" sz="1050" dirty="0"/>
              <a:t> (Primary)</a:t>
            </a:r>
          </a:p>
          <a:p>
            <a:r>
              <a:rPr lang="en-US" sz="1050" dirty="0" err="1"/>
              <a:t>Season_id</a:t>
            </a:r>
            <a:endParaRPr lang="en-US" sz="1050" dirty="0"/>
          </a:p>
          <a:p>
            <a:r>
              <a:rPr lang="en-US" sz="1050" dirty="0" err="1"/>
              <a:t>Sport_name</a:t>
            </a:r>
            <a:endParaRPr lang="en-US" sz="105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035FD4-3529-64FA-B51B-36C1EB340E78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9429996" y="4721662"/>
            <a:ext cx="1" cy="52188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E7E70A-38A0-60EA-1120-4855CF90CEB3}"/>
              </a:ext>
            </a:extLst>
          </p:cNvPr>
          <p:cNvCxnSpPr>
            <a:stCxn id="2" idx="3"/>
          </p:cNvCxnSpPr>
          <p:nvPr/>
        </p:nvCxnSpPr>
        <p:spPr>
          <a:xfrm>
            <a:off x="3405428" y="2414961"/>
            <a:ext cx="114809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EAE13B-7378-9ACE-EB3A-626337B3CF80}"/>
              </a:ext>
            </a:extLst>
          </p:cNvPr>
          <p:cNvSpPr txBox="1"/>
          <p:nvPr/>
        </p:nvSpPr>
        <p:spPr>
          <a:xfrm>
            <a:off x="3405428" y="2136338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75DB66-502E-42D1-9ED3-9BE0802372AE}"/>
              </a:ext>
            </a:extLst>
          </p:cNvPr>
          <p:cNvSpPr txBox="1"/>
          <p:nvPr/>
        </p:nvSpPr>
        <p:spPr>
          <a:xfrm>
            <a:off x="4232344" y="2121064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75AB4E-04E5-DFCA-6B58-56DCF4FF9FA2}"/>
              </a:ext>
            </a:extLst>
          </p:cNvPr>
          <p:cNvCxnSpPr>
            <a:cxnSpLocks/>
          </p:cNvCxnSpPr>
          <p:nvPr/>
        </p:nvCxnSpPr>
        <p:spPr>
          <a:xfrm>
            <a:off x="6096000" y="2322170"/>
            <a:ext cx="9120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56BC68E-0032-FBA6-D646-C3C00137AEBB}"/>
              </a:ext>
            </a:extLst>
          </p:cNvPr>
          <p:cNvSpPr txBox="1"/>
          <p:nvPr/>
        </p:nvSpPr>
        <p:spPr>
          <a:xfrm>
            <a:off x="6020561" y="2031809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CAAFC1-B8BE-F497-AF44-2D3806112BD7}"/>
              </a:ext>
            </a:extLst>
          </p:cNvPr>
          <p:cNvSpPr txBox="1"/>
          <p:nvPr/>
        </p:nvSpPr>
        <p:spPr>
          <a:xfrm>
            <a:off x="6791797" y="1995198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21618-51F9-058B-97D1-2F803FF30ADF}"/>
              </a:ext>
            </a:extLst>
          </p:cNvPr>
          <p:cNvSpPr txBox="1"/>
          <p:nvPr/>
        </p:nvSpPr>
        <p:spPr>
          <a:xfrm>
            <a:off x="9339872" y="4917869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E5325-C3DB-EB39-2E33-78E5F0AEB5EB}"/>
              </a:ext>
            </a:extLst>
          </p:cNvPr>
          <p:cNvSpPr txBox="1"/>
          <p:nvPr/>
        </p:nvSpPr>
        <p:spPr>
          <a:xfrm>
            <a:off x="9339872" y="4647234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7FF50B-79E0-FFFD-6A15-5BB97788F412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5324764" y="3784669"/>
            <a:ext cx="0" cy="77874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4586DD-A7B1-26B7-219F-C9C0058FE766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096000" y="2742262"/>
            <a:ext cx="1179348" cy="68673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3050C20-0301-599F-ED75-A9C968CD7409}"/>
              </a:ext>
            </a:extLst>
          </p:cNvPr>
          <p:cNvSpPr txBox="1"/>
          <p:nvPr/>
        </p:nvSpPr>
        <p:spPr>
          <a:xfrm>
            <a:off x="5287169" y="4222295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DE15A1-9670-3066-0DA1-C94BA1F3102B}"/>
              </a:ext>
            </a:extLst>
          </p:cNvPr>
          <p:cNvSpPr txBox="1"/>
          <p:nvPr/>
        </p:nvSpPr>
        <p:spPr>
          <a:xfrm>
            <a:off x="5287168" y="3751769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F1BC0A-DDCC-2B6F-0A61-916171675616}"/>
              </a:ext>
            </a:extLst>
          </p:cNvPr>
          <p:cNvSpPr txBox="1"/>
          <p:nvPr/>
        </p:nvSpPr>
        <p:spPr>
          <a:xfrm>
            <a:off x="6432305" y="3429000"/>
            <a:ext cx="1686086" cy="161582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Athlete_stats</a:t>
            </a:r>
            <a:endParaRPr lang="en-US" dirty="0"/>
          </a:p>
          <a:p>
            <a:endParaRPr lang="en-US" dirty="0"/>
          </a:p>
          <a:p>
            <a:r>
              <a:rPr lang="en-US" sz="1050" dirty="0" err="1"/>
              <a:t>Athlete_id</a:t>
            </a:r>
            <a:r>
              <a:rPr lang="en-US" sz="1050" dirty="0"/>
              <a:t> (Primary)</a:t>
            </a:r>
          </a:p>
          <a:p>
            <a:r>
              <a:rPr lang="en-US" sz="1050" dirty="0" err="1"/>
              <a:t>Region_id</a:t>
            </a:r>
            <a:endParaRPr lang="en-US" sz="1050" dirty="0"/>
          </a:p>
          <a:p>
            <a:r>
              <a:rPr lang="en-US" sz="1050" dirty="0" err="1"/>
              <a:t>Game_id</a:t>
            </a:r>
            <a:endParaRPr lang="en-US" sz="1050" dirty="0"/>
          </a:p>
          <a:p>
            <a:r>
              <a:rPr lang="en-US" sz="1050" dirty="0" err="1"/>
              <a:t>Athlete_name</a:t>
            </a:r>
            <a:endParaRPr lang="en-US" sz="1050" dirty="0"/>
          </a:p>
          <a:p>
            <a:r>
              <a:rPr lang="en-US" sz="1050" dirty="0" err="1"/>
              <a:t>Athlete_gender</a:t>
            </a:r>
            <a:endParaRPr lang="en-US" sz="1050" dirty="0"/>
          </a:p>
          <a:p>
            <a:endParaRPr lang="en-US" sz="11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41A9818-B267-5439-7140-C854B1B03736}"/>
              </a:ext>
            </a:extLst>
          </p:cNvPr>
          <p:cNvCxnSpPr>
            <a:cxnSpLocks/>
          </p:cNvCxnSpPr>
          <p:nvPr/>
        </p:nvCxnSpPr>
        <p:spPr>
          <a:xfrm flipV="1">
            <a:off x="8118390" y="4031670"/>
            <a:ext cx="540369" cy="436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A8CD49-0FB6-F8FE-CB41-0C4FD33907C8}"/>
              </a:ext>
            </a:extLst>
          </p:cNvPr>
          <p:cNvSpPr txBox="1"/>
          <p:nvPr/>
        </p:nvSpPr>
        <p:spPr>
          <a:xfrm>
            <a:off x="6020561" y="2504091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4D9853-6747-15E3-E733-9CD37BE861C2}"/>
              </a:ext>
            </a:extLst>
          </p:cNvPr>
          <p:cNvSpPr txBox="1"/>
          <p:nvPr/>
        </p:nvSpPr>
        <p:spPr>
          <a:xfrm>
            <a:off x="8067391" y="3751769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305071-561A-EE5A-0B0B-83847B44818D}"/>
              </a:ext>
            </a:extLst>
          </p:cNvPr>
          <p:cNvSpPr txBox="1"/>
          <p:nvPr/>
        </p:nvSpPr>
        <p:spPr>
          <a:xfrm>
            <a:off x="7114756" y="3145127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5FE731-921B-3F1D-B978-2E86F7461673}"/>
              </a:ext>
            </a:extLst>
          </p:cNvPr>
          <p:cNvSpPr txBox="1"/>
          <p:nvPr/>
        </p:nvSpPr>
        <p:spPr>
          <a:xfrm>
            <a:off x="8440862" y="3668785"/>
            <a:ext cx="32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0818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762C-3BB8-CC6E-D1C6-2BE70170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EECC3-02E1-56D7-D9AE-105BA7E2B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7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AEAB66-5D0B-48D9-BCB8-2598CE27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Olympics - 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40DE50-BEC2-B17F-211C-0662CB63181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301799" y="3817242"/>
          <a:ext cx="9732355" cy="2574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4F229A9-0B09-34AB-5DBA-70EBB3C47B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01799" y="1553126"/>
            <a:ext cx="4787900" cy="208722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0D74-A90D-49A2-8557-620C763C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C1A59-3441-9169-B162-EB3EB3B70C71}"/>
              </a:ext>
            </a:extLst>
          </p:cNvPr>
          <p:cNvSpPr txBox="1"/>
          <p:nvPr/>
        </p:nvSpPr>
        <p:spPr>
          <a:xfrm>
            <a:off x="6141884" y="2702787"/>
            <a:ext cx="478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 wanted to see what is the average, minimum, and maximum age distribution for all the sports.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88C21-4A45-985C-9BE3-80884602C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69" y="1562078"/>
            <a:ext cx="4735715" cy="10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4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AEAB66-5D0B-48D9-BCB8-2598CE27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in Olympics - Gender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0D74-A90D-49A2-8557-620C763C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C1A59-3441-9169-B162-EB3EB3B70C71}"/>
              </a:ext>
            </a:extLst>
          </p:cNvPr>
          <p:cNvSpPr txBox="1"/>
          <p:nvPr/>
        </p:nvSpPr>
        <p:spPr>
          <a:xfrm>
            <a:off x="6089699" y="2976490"/>
            <a:ext cx="478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 wanted to see what is the average, minimum, and maximum age distribution for all the sports.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B4CB0B-1385-266D-7E13-5E4C1BA1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26" y="1414610"/>
            <a:ext cx="4733773" cy="2154108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83E3013-A6A9-6914-CA67-61BF468BA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001194"/>
              </p:ext>
            </p:extLst>
          </p:nvPr>
        </p:nvGraphicFramePr>
        <p:xfrm>
          <a:off x="6147804" y="1413115"/>
          <a:ext cx="3884717" cy="1589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2" name="Chart 21">
                <a:extLst>
                  <a:ext uri="{FF2B5EF4-FFF2-40B4-BE49-F238E27FC236}">
                    <a16:creationId xmlns:a16="http://schemas.microsoft.com/office/drawing/2014/main" id="{B6907FCD-192E-83C4-5E30-95E68958894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29796582"/>
                  </p:ext>
                </p:extLst>
              </p:nvPr>
            </p:nvGraphicFramePr>
            <p:xfrm>
              <a:off x="1355926" y="3630698"/>
              <a:ext cx="9730412" cy="310798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2" name="Chart 21">
                <a:extLst>
                  <a:ext uri="{FF2B5EF4-FFF2-40B4-BE49-F238E27FC236}">
                    <a16:creationId xmlns:a16="http://schemas.microsoft.com/office/drawing/2014/main" id="{B6907FCD-192E-83C4-5E30-95E689588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5926" y="3630698"/>
                <a:ext cx="9730412" cy="31079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659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AEAB66-5D0B-48D9-BCB8-2598CE27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performs better in the Olympics: Male or Female?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0D74-A90D-49A2-8557-620C763C95C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ECE61BF-B37D-F294-0D73-EF1C4DC80D7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5956" r="5956"/>
          <a:stretch/>
        </p:blipFill>
        <p:spPr>
          <a:xfrm>
            <a:off x="7210781" y="1554558"/>
            <a:ext cx="4023531" cy="3070597"/>
          </a:xfrm>
        </p:spPr>
      </p:pic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9206A43E-0ECA-0CAF-7FE4-7CEA055CBAFA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3037664447"/>
              </p:ext>
            </p:extLst>
          </p:nvPr>
        </p:nvGraphicFramePr>
        <p:xfrm>
          <a:off x="968375" y="1554558"/>
          <a:ext cx="6084888" cy="4752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7B855137-1D3E-8EE8-EE88-6FBFCC411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81" y="4739769"/>
            <a:ext cx="4065228" cy="15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3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AEAB66-5D0B-48D9-BCB8-2598CE27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5 performing countries in the Olympics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0D74-A90D-49A2-8557-620C763C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C1A59-3441-9169-B162-EB3EB3B70C71}"/>
              </a:ext>
            </a:extLst>
          </p:cNvPr>
          <p:cNvSpPr txBox="1"/>
          <p:nvPr/>
        </p:nvSpPr>
        <p:spPr>
          <a:xfrm>
            <a:off x="6089699" y="3097254"/>
            <a:ext cx="478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 wanted to see what is the average, minimum, and maximum age distribution for all the sports.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8CBDDC-B27D-A03C-5492-7513C960D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29776-4E21-8460-9106-189CB853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01" y="1484448"/>
            <a:ext cx="3568552" cy="24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6A27E-80E1-B343-23A8-08A07901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25" y="1555275"/>
            <a:ext cx="3852244" cy="206519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5001BC-BF79-051F-E035-B2FAE754A9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B5ABF95A-C272-E2DB-7827-C760F5AB72D4}"/>
                  </a:ext>
                </a:extLst>
              </p:cNvPr>
              <p:cNvGraphicFramePr/>
              <p:nvPr/>
            </p:nvGraphicFramePr>
            <p:xfrm>
              <a:off x="2305049" y="1597818"/>
              <a:ext cx="7581901" cy="36623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4" name="Chart 13">
                <a:extLst>
                  <a:ext uri="{FF2B5EF4-FFF2-40B4-BE49-F238E27FC236}">
                    <a16:creationId xmlns:a16="http://schemas.microsoft.com/office/drawing/2014/main" id="{B5ABF95A-C272-E2DB-7827-C760F5AB7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5049" y="1597818"/>
                <a:ext cx="7581901" cy="36623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225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AEAB66-5D0B-48D9-BCB8-2598CE27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5 performing countries in the Olympics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0D74-A90D-49A2-8557-620C763C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C1A59-3441-9169-B162-EB3EB3B70C71}"/>
              </a:ext>
            </a:extLst>
          </p:cNvPr>
          <p:cNvSpPr txBox="1"/>
          <p:nvPr/>
        </p:nvSpPr>
        <p:spPr>
          <a:xfrm>
            <a:off x="6089699" y="3097254"/>
            <a:ext cx="478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 wanted to see what is the average, minimum, and maximum age distribution for all the sports.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5001BC-BF79-051F-E035-B2FAE754A9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B5ABF95A-C272-E2DB-7827-C760F5AB72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88551087"/>
                  </p:ext>
                </p:extLst>
              </p:nvPr>
            </p:nvGraphicFramePr>
            <p:xfrm>
              <a:off x="1226352" y="1600033"/>
              <a:ext cx="4788000" cy="4351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4" name="Chart 13">
                <a:extLst>
                  <a:ext uri="{FF2B5EF4-FFF2-40B4-BE49-F238E27FC236}">
                    <a16:creationId xmlns:a16="http://schemas.microsoft.com/office/drawing/2014/main" id="{B5ABF95A-C272-E2DB-7827-C760F5AB7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352" y="1600033"/>
                <a:ext cx="4788000" cy="435133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ED90DCE-03D0-A7BD-1457-0B5E55CFF98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3395501"/>
              </p:ext>
            </p:extLst>
          </p:nvPr>
        </p:nvGraphicFramePr>
        <p:xfrm>
          <a:off x="6194425" y="1600200"/>
          <a:ext cx="47879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117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AEAB66-5D0B-48D9-BCB8-2598CE27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3 Games where females are performing better than Males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40DE50-BEC2-B17F-211C-0662CB63181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301799" y="3817242"/>
          <a:ext cx="9732355" cy="2574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4F229A9-0B09-34AB-5DBA-70EBB3C47B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01799" y="1553126"/>
            <a:ext cx="4787900" cy="208722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0D74-A90D-49A2-8557-620C763C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C1A59-3441-9169-B162-EB3EB3B70C71}"/>
              </a:ext>
            </a:extLst>
          </p:cNvPr>
          <p:cNvSpPr txBox="1"/>
          <p:nvPr/>
        </p:nvSpPr>
        <p:spPr>
          <a:xfrm>
            <a:off x="6089699" y="3097254"/>
            <a:ext cx="478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 wanted to see what is the average, minimum, and maximum age distribution for all the sports. </a:t>
            </a:r>
          </a:p>
        </p:txBody>
      </p:sp>
    </p:spTree>
    <p:extLst>
      <p:ext uri="{BB962C8B-B14F-4D97-AF65-F5344CB8AC3E}">
        <p14:creationId xmlns:p14="http://schemas.microsoft.com/office/powerpoint/2010/main" val="33441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4A3-357C-1FAF-033F-DD54E9ED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Questions</a:t>
            </a:r>
          </a:p>
        </p:txBody>
      </p:sp>
    </p:spTree>
    <p:extLst>
      <p:ext uri="{BB962C8B-B14F-4D97-AF65-F5344CB8AC3E}">
        <p14:creationId xmlns:p14="http://schemas.microsoft.com/office/powerpoint/2010/main" val="72577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2207-89A8-4C94-9C0C-D40AD7058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F5AC-B81D-4859-B0F9-86BF5062B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Laxmi Prabha Singh</a:t>
            </a:r>
          </a:p>
        </p:txBody>
      </p:sp>
    </p:spTree>
    <p:extLst>
      <p:ext uri="{BB962C8B-B14F-4D97-AF65-F5344CB8AC3E}">
        <p14:creationId xmlns:p14="http://schemas.microsoft.com/office/powerpoint/2010/main" val="845727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3CC-AD14-D1F5-FD1A-828A2943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02267-AAA4-D895-3FBC-560677AA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380931"/>
            <a:ext cx="9797141" cy="456743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Provide a summary of the different descriptive statistics</a:t>
            </a:r>
          </a:p>
          <a:p>
            <a:r>
              <a:rPr lang="en-US" dirty="0"/>
              <a:t>Age wise</a:t>
            </a:r>
          </a:p>
          <a:p>
            <a:pPr lvl="1"/>
            <a:r>
              <a:rPr lang="en-US" dirty="0"/>
              <a:t>I found that the average age of athletes participating in the Olympics is 20 for females and 26 for males</a:t>
            </a:r>
          </a:p>
          <a:p>
            <a:pPr lvl="1"/>
            <a:r>
              <a:rPr lang="en-US" dirty="0"/>
              <a:t>While the Minimum age for male athletes is 10, the Maximum age is 97 (Art Competition, I guess that doesn’t count and is an outlier)</a:t>
            </a:r>
          </a:p>
          <a:p>
            <a:pPr lvl="1"/>
            <a:r>
              <a:rPr lang="en-US" dirty="0"/>
              <a:t>For females, the minimum age was 11, and the maximum age was 74. Quite low from male athletes</a:t>
            </a:r>
          </a:p>
          <a:p>
            <a:pPr lvl="1"/>
            <a:r>
              <a:rPr lang="en-US" dirty="0"/>
              <a:t>Age also varies with the type of Sport</a:t>
            </a:r>
          </a:p>
          <a:p>
            <a:r>
              <a:rPr lang="en-US" dirty="0"/>
              <a:t>Gender wise</a:t>
            </a:r>
          </a:p>
          <a:p>
            <a:pPr lvl="1"/>
            <a:r>
              <a:rPr lang="en-US" dirty="0"/>
              <a:t>It was found that in most of the sports male representation is far higher than females. Boxing (84:1), Ski Jumping (79:1), Alpinism (24:1), Wrestling (22:1), Bobsleigh (20:!) to name the top 5.</a:t>
            </a:r>
          </a:p>
          <a:p>
            <a:pPr lvl="1"/>
            <a:r>
              <a:rPr lang="en-US" dirty="0"/>
              <a:t>Males have also won more medals than females (2X more!) but it is also because they participate more than women athletes</a:t>
            </a:r>
          </a:p>
          <a:p>
            <a:r>
              <a:rPr lang="en-US" dirty="0"/>
              <a:t>Top 5 performing countries in the Olympics - I found that the following were the top 5 performing countries:</a:t>
            </a:r>
          </a:p>
          <a:p>
            <a:pPr lvl="1"/>
            <a:r>
              <a:rPr lang="en-US" dirty="0"/>
              <a:t>USA, Russia, Germany, Guinea Bissau, France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33498-5A45-846C-5173-60D2E08A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67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3CC-AD14-D1F5-FD1A-828A2943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02267-AAA4-D895-3FBC-560677AA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380931"/>
            <a:ext cx="9797141" cy="4567431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Submit 2-3 key points you may have discovered about the data, e.g. new relationships? Aha's! Did you come up with additional ideas for other things to review?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I discovered that to find who is performing better, I need to provide relative winnings(Actual winning ratio = number of medals/number of males/females participating) for the genders as more male athletes are participating, the answer can be skewed if not considered properly</a:t>
            </a:r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r>
              <a:rPr lang="en-US" b="1" dirty="0">
                <a:solidFill>
                  <a:srgbClr val="002060"/>
                </a:solidFill>
              </a:rPr>
              <a:t>Did you prove or disprove any of your initial hypotheses? If so, which one and what do you plan to do next?</a:t>
            </a:r>
          </a:p>
          <a:p>
            <a:pPr lvl="1"/>
            <a:r>
              <a:rPr lang="en-US" dirty="0"/>
              <a:t>Yes, I was able to prove that the top-performing countries are the developed countries. Reasoning can be as they have better resources, coaches,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002060"/>
                </a:solidFill>
              </a:rPr>
              <a:t>What additional questions are you seeking to answer?</a:t>
            </a:r>
          </a:p>
          <a:p>
            <a:pPr lvl="1"/>
            <a:r>
              <a:rPr lang="en-US" dirty="0"/>
              <a:t>I want to dig deeper into understanding how female athletes are performing in comparison to their male counterparts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33498-5A45-846C-5173-60D2E08A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3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Preparing the 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100669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929A9472-7DD3-4613-BBE2-2F25EDAA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CLIENT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6065-B403-40C5-A4D7-8D6CF385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493E3-90F6-60A1-AC1C-CA4DA44010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I would like to work with </a:t>
            </a:r>
            <a:r>
              <a:rPr lang="en-US" dirty="0" err="1">
                <a:solidFill>
                  <a:srgbClr val="FF0000"/>
                </a:solidFill>
              </a:rPr>
              <a:t>SportsStats</a:t>
            </a:r>
            <a:r>
              <a:rPr lang="en-US" dirty="0"/>
              <a:t> </a:t>
            </a:r>
            <a:r>
              <a:rPr lang="en-US" sz="2800" dirty="0"/>
              <a:t>which is a sports analysis firm partnering with local news and elite personal trainers to provide interesting insights to help their partners</a:t>
            </a:r>
          </a:p>
          <a:p>
            <a:endParaRPr lang="en-US" sz="2800" dirty="0"/>
          </a:p>
          <a:p>
            <a:r>
              <a:rPr lang="en-US" sz="2800" dirty="0"/>
              <a:t>Reason: I am a sports enthusiast and would love to see women’s representation in the Olympics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1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D60E94B-F43B-3428-0A71-67A48054679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3504" r="3504"/>
          <a:stretch>
            <a:fillRect/>
          </a:stretch>
        </p:blipFill>
        <p:spPr>
          <a:xfrm>
            <a:off x="7322445" y="1317647"/>
            <a:ext cx="3751955" cy="1603265"/>
          </a:xfrm>
        </p:spPr>
      </p:pic>
      <p:pic>
        <p:nvPicPr>
          <p:cNvPr id="18" name="Picture Placeholder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05C7FB9-F156-581F-5675-5F6AE089A9A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2178" r="12178"/>
          <a:stretch>
            <a:fillRect/>
          </a:stretch>
        </p:blipFill>
        <p:spPr>
          <a:xfrm>
            <a:off x="7311648" y="4761479"/>
            <a:ext cx="3762752" cy="1603265"/>
          </a:xfrm>
        </p:spPr>
      </p:pic>
      <p:pic>
        <p:nvPicPr>
          <p:cNvPr id="16" name="Picture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58D9B31-BA99-A1BB-1FC1-FCEEBF4EA42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29049" r="29049"/>
          <a:stretch>
            <a:fillRect/>
          </a:stretch>
        </p:blipFill>
        <p:spPr>
          <a:xfrm>
            <a:off x="7322445" y="3039563"/>
            <a:ext cx="3751955" cy="16032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156C7-6ED0-0915-D70A-019732A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importing the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C9115-AFF8-C76D-72F0-D2E7807EABB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AB9C-A611-91DD-5C82-759D83E883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07697" y="1317647"/>
            <a:ext cx="5710687" cy="504709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/>
          <a:lstStyle/>
          <a:p>
            <a:r>
              <a:rPr lang="en-US" dirty="0"/>
              <a:t>Data Import</a:t>
            </a:r>
          </a:p>
          <a:p>
            <a:endParaRPr lang="en-US" dirty="0"/>
          </a:p>
          <a:p>
            <a:pPr lvl="1"/>
            <a:r>
              <a:rPr lang="en-US" dirty="0"/>
              <a:t>I imported the data from CSV file provided in the course.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this, I first downloaded the zip file, extracted the CSV file, and uploaded it to my working directory for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there, I started working on </a:t>
            </a:r>
            <a:r>
              <a:rPr lang="en-US" dirty="0" err="1"/>
              <a:t>Jupyter</a:t>
            </a:r>
            <a:r>
              <a:rPr lang="en-US" dirty="0"/>
              <a:t> and used Pandas to import and view my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4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56C7-6ED0-0915-D70A-019732A6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cleaning the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C9115-AFF8-C76D-72F0-D2E7807EABB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AB9C-A611-91DD-5C82-759D83E883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07697" y="1317647"/>
            <a:ext cx="5710687" cy="504709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/>
          <a:lstStyle/>
          <a:p>
            <a:r>
              <a:rPr lang="en-US" dirty="0"/>
              <a:t>Data cleaning</a:t>
            </a:r>
          </a:p>
          <a:p>
            <a:endParaRPr lang="en-US" dirty="0"/>
          </a:p>
          <a:p>
            <a:pPr lvl="1"/>
            <a:r>
              <a:rPr lang="en-US" dirty="0"/>
              <a:t>I first checked if all the columns have the correct data types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checked for Null values.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found that 9474 Age values, 62875 Weight values and 60171 Height values are NULL. The Medal column also has </a:t>
            </a:r>
            <a:r>
              <a:rPr lang="en-US" dirty="0" err="1"/>
              <a:t>NaN</a:t>
            </a:r>
            <a:r>
              <a:rPr lang="en-US" dirty="0"/>
              <a:t> values but that may not be missing data since not all participants won medals.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did not do anything for the NULL values as I won’t be using them in my analysis.</a:t>
            </a:r>
          </a:p>
          <a:p>
            <a:endParaRPr lang="en-US" dirty="0"/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9D4F38-CA67-2BB1-8AB7-248147D22F3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5481" r="15481"/>
          <a:stretch>
            <a:fillRect/>
          </a:stretch>
        </p:blipFill>
        <p:spPr>
          <a:xfrm>
            <a:off x="7322445" y="1317647"/>
            <a:ext cx="3751955" cy="1603265"/>
          </a:xfrm>
        </p:spPr>
      </p:pic>
      <p:pic>
        <p:nvPicPr>
          <p:cNvPr id="12" name="Picture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A988B47-EFA4-8498-1572-38CE176FBEC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5187" r="5187"/>
          <a:stretch>
            <a:fillRect/>
          </a:stretch>
        </p:blipFill>
        <p:spPr>
          <a:xfrm>
            <a:off x="7318375" y="3040063"/>
            <a:ext cx="3751955" cy="1603375"/>
          </a:xfrm>
        </p:spPr>
      </p:pic>
      <p:pic>
        <p:nvPicPr>
          <p:cNvPr id="19" name="Picture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656B7FF6-CD0A-3DFB-4383-CDE61CB565E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9852" r="9852"/>
          <a:stretch>
            <a:fillRect/>
          </a:stretch>
        </p:blipFill>
        <p:spPr>
          <a:xfrm>
            <a:off x="7318375" y="4762500"/>
            <a:ext cx="3751955" cy="1603375"/>
          </a:xfrm>
        </p:spPr>
      </p:pic>
    </p:spTree>
    <p:extLst>
      <p:ext uri="{BB962C8B-B14F-4D97-AF65-F5344CB8AC3E}">
        <p14:creationId xmlns:p14="http://schemas.microsoft.com/office/powerpoint/2010/main" val="329222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 descr="A screenshot of a computer&#10;&#10;Description automatically generated">
            <a:extLst>
              <a:ext uri="{FF2B5EF4-FFF2-40B4-BE49-F238E27FC236}">
                <a16:creationId xmlns:a16="http://schemas.microsoft.com/office/drawing/2014/main" id="{28569674-4E9B-17ED-8ED8-CBB1CD201168}"/>
              </a:ext>
            </a:extLst>
          </p:cNvPr>
          <p:cNvPicPr preferRelativeResize="0">
            <a:picLocks noGrp="1"/>
          </p:cNvPicPr>
          <p:nvPr>
            <p:ph type="pic" sz="quarter" idx="22"/>
          </p:nvPr>
        </p:nvPicPr>
        <p:blipFill>
          <a:blip r:embed="rId2"/>
          <a:stretch>
            <a:fillRect/>
          </a:stretch>
        </p:blipFill>
        <p:spPr>
          <a:xfrm>
            <a:off x="1024850" y="1624525"/>
            <a:ext cx="3809619" cy="2052000"/>
          </a:xfrm>
        </p:spPr>
      </p:pic>
      <p:pic>
        <p:nvPicPr>
          <p:cNvPr id="32" name="Picture Placeholder 31" descr="A screenshot of a computer&#10;&#10;Description automatically generated">
            <a:extLst>
              <a:ext uri="{FF2B5EF4-FFF2-40B4-BE49-F238E27FC236}">
                <a16:creationId xmlns:a16="http://schemas.microsoft.com/office/drawing/2014/main" id="{0349E47D-4C70-07E0-BEB7-5E1F9E8754AB}"/>
              </a:ext>
            </a:extLst>
          </p:cNvPr>
          <p:cNvPicPr preferRelativeResize="0">
            <a:picLocks noGrp="1"/>
          </p:cNvPicPr>
          <p:nvPr>
            <p:ph type="pic" sz="quarter" idx="23"/>
          </p:nvPr>
        </p:nvPicPr>
        <p:blipFill>
          <a:blip r:embed="rId3"/>
          <a:stretch>
            <a:fillRect/>
          </a:stretch>
        </p:blipFill>
        <p:spPr>
          <a:xfrm>
            <a:off x="3885141" y="3932274"/>
            <a:ext cx="3913137" cy="2117661"/>
          </a:xfrm>
        </p:spPr>
      </p:pic>
      <p:pic>
        <p:nvPicPr>
          <p:cNvPr id="34" name="Picture Placeholder 33" descr="A screenshot of a computer&#10;&#10;Description automatically generated">
            <a:extLst>
              <a:ext uri="{FF2B5EF4-FFF2-40B4-BE49-F238E27FC236}">
                <a16:creationId xmlns:a16="http://schemas.microsoft.com/office/drawing/2014/main" id="{B42995A2-8B91-41E9-FE0E-476D5DC7306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/>
          <a:srcRect l="12335" r="12335"/>
          <a:stretch>
            <a:fillRect/>
          </a:stretch>
        </p:blipFill>
        <p:spPr>
          <a:xfrm>
            <a:off x="7204733" y="1637299"/>
            <a:ext cx="3809618" cy="2052000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6616CAB-0702-B6A5-251A-012AFAA6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2186DC-0474-FA91-2FA8-7DE751BA24E9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7</a:t>
            </a:fld>
            <a:endParaRPr lang="en-US" noProof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FF138B-6E18-BC2C-226F-66A3E1523D8D}"/>
              </a:ext>
            </a:extLst>
          </p:cNvPr>
          <p:cNvSpPr txBox="1"/>
          <p:nvPr/>
        </p:nvSpPr>
        <p:spPr>
          <a:xfrm>
            <a:off x="4987268" y="1810307"/>
            <a:ext cx="21320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 performed few initial explorations such as averages to get an understanding of the data. Calculated the averages for Male and Female</a:t>
            </a:r>
          </a:p>
        </p:txBody>
      </p:sp>
    </p:spTree>
    <p:extLst>
      <p:ext uri="{BB962C8B-B14F-4D97-AF65-F5344CB8AC3E}">
        <p14:creationId xmlns:p14="http://schemas.microsoft.com/office/powerpoint/2010/main" val="3557053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 descr="A screenshot of a computer&#10;&#10;Description automatically generated">
            <a:extLst>
              <a:ext uri="{FF2B5EF4-FFF2-40B4-BE49-F238E27FC236}">
                <a16:creationId xmlns:a16="http://schemas.microsoft.com/office/drawing/2014/main" id="{28569674-4E9B-17ED-8ED8-CBB1CD201168}"/>
              </a:ext>
            </a:extLst>
          </p:cNvPr>
          <p:cNvPicPr preferRelativeResize="0">
            <a:picLocks noGrp="1"/>
          </p:cNvPicPr>
          <p:nvPr>
            <p:ph type="pic" sz="quarter" idx="22"/>
          </p:nvPr>
        </p:nvPicPr>
        <p:blipFill>
          <a:blip r:embed="rId2"/>
          <a:stretch>
            <a:fillRect/>
          </a:stretch>
        </p:blipFill>
        <p:spPr>
          <a:xfrm>
            <a:off x="1024850" y="1624525"/>
            <a:ext cx="3809619" cy="2052000"/>
          </a:xfrm>
        </p:spPr>
      </p:pic>
      <p:pic>
        <p:nvPicPr>
          <p:cNvPr id="34" name="Picture Placeholder 33" descr="A screenshot of a computer&#10;&#10;Description automatically generated">
            <a:extLst>
              <a:ext uri="{FF2B5EF4-FFF2-40B4-BE49-F238E27FC236}">
                <a16:creationId xmlns:a16="http://schemas.microsoft.com/office/drawing/2014/main" id="{B42995A2-8B91-41E9-FE0E-476D5DC7306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l="12335" r="12335"/>
          <a:stretch>
            <a:fillRect/>
          </a:stretch>
        </p:blipFill>
        <p:spPr>
          <a:xfrm>
            <a:off x="7204733" y="1637299"/>
            <a:ext cx="3809618" cy="2052000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6616CAB-0702-B6A5-251A-012AFAA6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2186DC-0474-FA91-2FA8-7DE751BA24E9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8</a:t>
            </a:fld>
            <a:endParaRPr lang="en-US" noProof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FF138B-6E18-BC2C-226F-66A3E1523D8D}"/>
              </a:ext>
            </a:extLst>
          </p:cNvPr>
          <p:cNvSpPr txBox="1"/>
          <p:nvPr/>
        </p:nvSpPr>
        <p:spPr>
          <a:xfrm>
            <a:off x="4987268" y="1810307"/>
            <a:ext cx="2132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 performed a few initial explorations such as averages to get an understanding of the data.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Calculated the averages for Male and Female</a:t>
            </a:r>
          </a:p>
        </p:txBody>
      </p:sp>
      <p:pic>
        <p:nvPicPr>
          <p:cNvPr id="2" name="Picture Placeholder 31" descr="A screenshot of a computer&#10;&#10;Description automatically generated">
            <a:extLst>
              <a:ext uri="{FF2B5EF4-FFF2-40B4-BE49-F238E27FC236}">
                <a16:creationId xmlns:a16="http://schemas.microsoft.com/office/drawing/2014/main" id="{44E00EAE-21DB-6383-2924-EB40D36FD1F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02" y="3915020"/>
            <a:ext cx="3809619" cy="2117661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Placeholder 5" descr="A graph with a bar&#10;&#10;Description automatically generated with medium confidence">
            <a:extLst>
              <a:ext uri="{FF2B5EF4-FFF2-40B4-BE49-F238E27FC236}">
                <a16:creationId xmlns:a16="http://schemas.microsoft.com/office/drawing/2014/main" id="{39D67AE1-44D8-B5AC-EE2E-03A52308F0CF}"/>
              </a:ext>
            </a:extLst>
          </p:cNvPr>
          <p:cNvPicPr preferRelativeResize="0">
            <a:picLocks noGrp="1"/>
          </p:cNvPicPr>
          <p:nvPr>
            <p:ph type="pic" sz="quarter" idx="23"/>
          </p:nvPr>
        </p:nvPicPr>
        <p:blipFill>
          <a:blip r:embed="rId5"/>
          <a:stretch>
            <a:fillRect/>
          </a:stretch>
        </p:blipFill>
        <p:spPr>
          <a:xfrm>
            <a:off x="7119309" y="4047441"/>
            <a:ext cx="3895041" cy="2117661"/>
          </a:xfrm>
        </p:spPr>
      </p:pic>
    </p:spTree>
    <p:extLst>
      <p:ext uri="{BB962C8B-B14F-4D97-AF65-F5344CB8AC3E}">
        <p14:creationId xmlns:p14="http://schemas.microsoft.com/office/powerpoint/2010/main" val="238386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1A91E-A259-C0AB-5611-7430500F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in Olympics</a:t>
            </a:r>
          </a:p>
          <a:p>
            <a:pPr lvl="1"/>
            <a:r>
              <a:rPr lang="en-US" dirty="0"/>
              <a:t>Age wise</a:t>
            </a:r>
          </a:p>
          <a:p>
            <a:pPr lvl="1"/>
            <a:r>
              <a:rPr lang="en-US" dirty="0"/>
              <a:t>Gender wise</a:t>
            </a:r>
          </a:p>
          <a:p>
            <a:r>
              <a:rPr lang="en-US" dirty="0"/>
              <a:t>Who performs better in the Olympics: Male or Female?</a:t>
            </a:r>
          </a:p>
          <a:p>
            <a:r>
              <a:rPr lang="en-US" dirty="0"/>
              <a:t>Top 5 performing countries in the Olympics</a:t>
            </a:r>
          </a:p>
          <a:p>
            <a:r>
              <a:rPr lang="en-US" dirty="0"/>
              <a:t>Top 3 Games where females are performing better than Males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4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84B4D-2F44-455C-B347-CDAF49D085A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 award photo album</Template>
  <TotalTime>628</TotalTime>
  <Words>1126</Words>
  <Application>Microsoft Office PowerPoint</Application>
  <PresentationFormat>Widescreen</PresentationFormat>
  <Paragraphs>172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 Narrow</vt:lpstr>
      <vt:lpstr>Arial</vt:lpstr>
      <vt:lpstr>Calibri</vt:lpstr>
      <vt:lpstr>Lucida Sans</vt:lpstr>
      <vt:lpstr>Office Theme</vt:lpstr>
      <vt:lpstr>SQL for Data Science Capstone Project</vt:lpstr>
      <vt:lpstr>PROJECT PROPOSAL</vt:lpstr>
      <vt:lpstr>STEP ONE </vt:lpstr>
      <vt:lpstr>Selection of CLIENT</vt:lpstr>
      <vt:lpstr>Steps for importing the data</vt:lpstr>
      <vt:lpstr>Steps for cleaning the data</vt:lpstr>
      <vt:lpstr>INITIAL EXPLORATION</vt:lpstr>
      <vt:lpstr>INITIAL EXPLORATION</vt:lpstr>
      <vt:lpstr>Questions?</vt:lpstr>
      <vt:lpstr>Hypothesis</vt:lpstr>
      <vt:lpstr>Proposed ERD</vt:lpstr>
      <vt:lpstr>Analysis</vt:lpstr>
      <vt:lpstr>Representation in Olympics - Age</vt:lpstr>
      <vt:lpstr>Representation in Olympics - Gender</vt:lpstr>
      <vt:lpstr>Who performs better in the Olympics: Male or Female?</vt:lpstr>
      <vt:lpstr>Top 5 performing countries in the Olympics</vt:lpstr>
      <vt:lpstr>Top 5 performing countries in the Olympics</vt:lpstr>
      <vt:lpstr>Top 3 Games where females are performing better than Males</vt:lpstr>
      <vt:lpstr>Criteria Questions</vt:lpstr>
      <vt:lpstr>Findings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award photo album</dc:title>
  <dc:creator>Laxmi Prabha</dc:creator>
  <cp:lastModifiedBy>Laxmi Prabha</cp:lastModifiedBy>
  <cp:revision>2</cp:revision>
  <dcterms:created xsi:type="dcterms:W3CDTF">2024-03-12T23:02:07Z</dcterms:created>
  <dcterms:modified xsi:type="dcterms:W3CDTF">2024-03-14T03:34:46Z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